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43"/>
  </p:notesMasterIdLst>
  <p:sldIdLst>
    <p:sldId id="325" r:id="rId2"/>
    <p:sldId id="326" r:id="rId3"/>
    <p:sldId id="327" r:id="rId4"/>
    <p:sldId id="328" r:id="rId5"/>
    <p:sldId id="329" r:id="rId6"/>
    <p:sldId id="338" r:id="rId7"/>
    <p:sldId id="366" r:id="rId8"/>
    <p:sldId id="367" r:id="rId9"/>
    <p:sldId id="368" r:id="rId10"/>
    <p:sldId id="369" r:id="rId11"/>
    <p:sldId id="370" r:id="rId12"/>
    <p:sldId id="371" r:id="rId13"/>
    <p:sldId id="372" r:id="rId14"/>
    <p:sldId id="365" r:id="rId15"/>
    <p:sldId id="339" r:id="rId16"/>
    <p:sldId id="340" r:id="rId17"/>
    <p:sldId id="341" r:id="rId18"/>
    <p:sldId id="342" r:id="rId19"/>
    <p:sldId id="343" r:id="rId20"/>
    <p:sldId id="344" r:id="rId21"/>
    <p:sldId id="345" r:id="rId22"/>
    <p:sldId id="346" r:id="rId23"/>
    <p:sldId id="347" r:id="rId24"/>
    <p:sldId id="348" r:id="rId25"/>
    <p:sldId id="349" r:id="rId26"/>
    <p:sldId id="350" r:id="rId27"/>
    <p:sldId id="351" r:id="rId28"/>
    <p:sldId id="352" r:id="rId29"/>
    <p:sldId id="373" r:id="rId30"/>
    <p:sldId id="353" r:id="rId31"/>
    <p:sldId id="354" r:id="rId32"/>
    <p:sldId id="357" r:id="rId33"/>
    <p:sldId id="356" r:id="rId34"/>
    <p:sldId id="375" r:id="rId35"/>
    <p:sldId id="376" r:id="rId36"/>
    <p:sldId id="377" r:id="rId37"/>
    <p:sldId id="378" r:id="rId38"/>
    <p:sldId id="379" r:id="rId39"/>
    <p:sldId id="380" r:id="rId40"/>
    <p:sldId id="381" r:id="rId41"/>
    <p:sldId id="382" r:id="rId42"/>
  </p:sldIdLst>
  <p:sldSz cx="9144000" cy="5143500" type="screen16x9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7C0BB"/>
    <a:srgbClr val="A6A6A6"/>
    <a:srgbClr val="C0181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5266" autoAdjust="0"/>
    <p:restoredTop sz="95986"/>
  </p:normalViewPr>
  <p:slideViewPr>
    <p:cSldViewPr snapToGrid="0" showGuides="1">
      <p:cViewPr varScale="1">
        <p:scale>
          <a:sx n="164" d="100"/>
          <a:sy n="164" d="100"/>
        </p:scale>
        <p:origin x="1320" y="160"/>
      </p:cViewPr>
      <p:guideLst>
        <p:guide orient="horz" pos="1620"/>
        <p:guide pos="2880"/>
      </p:guideLst>
    </p:cSldViewPr>
  </p:slideViewPr>
  <p:notesTextViewPr>
    <p:cViewPr>
      <p:scale>
        <a:sx n="3" d="2"/>
        <a:sy n="3" d="2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tableStyles" Target="tableStyle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theme" Target="theme/theme1.xml"/><Relationship Id="rId20" Type="http://schemas.openxmlformats.org/officeDocument/2006/relationships/slide" Target="slides/slide19.xml"/><Relationship Id="rId41" Type="http://schemas.openxmlformats.org/officeDocument/2006/relationships/slide" Target="slides/slide40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6F2B82A-6F63-40D5-9F97-B113F10AA142}" type="datetimeFigureOut">
              <a:rPr lang="en-US" smtClean="0"/>
              <a:t>4/20/23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3C94D5-8CF0-4BDF-ABFF-B8E2C08F7F7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82867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9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8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87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16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45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74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4003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3200" algn="l" defTabSz="685800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53C94D5-8CF0-4BDF-ABFF-B8E2C08F7F7E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238410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53C94D5-8CF0-4BDF-ABFF-B8E2C08F7F7E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8484164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53C94D5-8CF0-4BDF-ABFF-B8E2C08F7F7E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493460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53C94D5-8CF0-4BDF-ABFF-B8E2C08F7F7E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310794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53C94D5-8CF0-4BDF-ABFF-B8E2C08F7F7E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2512345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53C94D5-8CF0-4BDF-ABFF-B8E2C08F7F7E}" type="slidenum">
              <a:rPr lang="en-US" smtClean="0"/>
              <a:t>30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86707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53C94D5-8CF0-4BDF-ABFF-B8E2C08F7F7E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98606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emf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 3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0" name="Straight Connector 19"/>
          <p:cNvCxnSpPr/>
          <p:nvPr userDrawn="1"/>
        </p:nvCxnSpPr>
        <p:spPr>
          <a:xfrm flipH="1">
            <a:off x="441325" y="1618079"/>
            <a:ext cx="3513455" cy="0"/>
          </a:xfrm>
          <a:prstGeom prst="line">
            <a:avLst/>
          </a:prstGeom>
          <a:ln w="6350" cmpd="sng"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 userDrawn="1"/>
        </p:nvCxnSpPr>
        <p:spPr>
          <a:xfrm flipH="1">
            <a:off x="441326" y="2875797"/>
            <a:ext cx="3490594" cy="0"/>
          </a:xfrm>
          <a:prstGeom prst="line">
            <a:avLst/>
          </a:prstGeom>
          <a:ln w="6350" cmpd="sng">
            <a:solidFill>
              <a:schemeClr val="bg1"/>
            </a:solidFill>
          </a:ln>
          <a:effectLst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58" t="71" b="1"/>
          <a:stretch/>
        </p:blipFill>
        <p:spPr>
          <a:xfrm>
            <a:off x="0" y="0"/>
            <a:ext cx="9144000" cy="5143500"/>
          </a:xfrm>
          <a:prstGeom prst="rect">
            <a:avLst/>
          </a:prstGeom>
          <a:solidFill>
            <a:srgbClr val="C12026"/>
          </a:solidFill>
        </p:spPr>
      </p:pic>
      <p:cxnSp>
        <p:nvCxnSpPr>
          <p:cNvPr id="7" name="Straight Connector 6"/>
          <p:cNvCxnSpPr/>
          <p:nvPr userDrawn="1"/>
        </p:nvCxnSpPr>
        <p:spPr>
          <a:xfrm>
            <a:off x="459850" y="4150657"/>
            <a:ext cx="364714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/>
          <p:cNvSpPr/>
          <p:nvPr userDrawn="1"/>
        </p:nvSpPr>
        <p:spPr>
          <a:xfrm>
            <a:off x="458154" y="4777595"/>
            <a:ext cx="3572891" cy="12311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/>
          <a:p>
            <a:r>
              <a:rPr lang="en-US" sz="800" dirty="0">
                <a:solidFill>
                  <a:schemeClr val="bg1"/>
                </a:solidFill>
                <a:latin typeface="Open Sans Regular" charset="0"/>
                <a:cs typeface="Open Sans Regular" charset="0"/>
              </a:rPr>
              <a:t>McAfee Confidentiality Language 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468918" y="2018812"/>
            <a:ext cx="4103082" cy="953553"/>
          </a:xfrm>
        </p:spPr>
        <p:txBody>
          <a:bodyPr bIns="0" anchor="b"/>
          <a:lstStyle>
            <a:lvl1pPr>
              <a:lnSpc>
                <a:spcPct val="95000"/>
              </a:lnSpc>
              <a:defRPr sz="300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en-US" dirty="0"/>
              <a:t>Title Slide Option 1: use up to two lines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4" hasCustomPrompt="1"/>
          </p:nvPr>
        </p:nvSpPr>
        <p:spPr>
          <a:xfrm>
            <a:off x="468918" y="3165636"/>
            <a:ext cx="3197272" cy="226493"/>
          </a:xfrm>
        </p:spPr>
        <p:txBody>
          <a:bodyPr/>
          <a:lstStyle>
            <a:lvl1pPr>
              <a:defRPr sz="1400">
                <a:solidFill>
                  <a:schemeClr val="bg1"/>
                </a:solidFill>
                <a:latin typeface="Open Sans Semibold" panose="020B0706030804020204" pitchFamily="34" charset="0"/>
                <a:ea typeface="Open Sans Semibold" panose="020B0706030804020204" pitchFamily="34" charset="0"/>
                <a:cs typeface="Open Sans Semibold" panose="020B0706030804020204" pitchFamily="34" charset="0"/>
              </a:defRPr>
            </a:lvl1pPr>
            <a:lvl2pPr>
              <a:defRPr sz="14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fr-FR" dirty="0"/>
              <a:t>14pt Open Sans </a:t>
            </a:r>
            <a:r>
              <a:rPr lang="fr-FR" dirty="0" err="1"/>
              <a:t>Subhead</a:t>
            </a:r>
            <a:r>
              <a:rPr lang="fr-FR" dirty="0"/>
              <a:t>, Date, </a:t>
            </a:r>
            <a:r>
              <a:rPr lang="fr-FR" dirty="0" err="1"/>
              <a:t>etc</a:t>
            </a:r>
            <a:endParaRPr lang="fr-FR" dirty="0"/>
          </a:p>
        </p:txBody>
      </p:sp>
      <p:sp>
        <p:nvSpPr>
          <p:cNvPr id="13" name="Text Placeholder 14"/>
          <p:cNvSpPr>
            <a:spLocks noGrp="1"/>
          </p:cNvSpPr>
          <p:nvPr>
            <p:ph type="body" sz="quarter" idx="15"/>
          </p:nvPr>
        </p:nvSpPr>
        <p:spPr>
          <a:xfrm>
            <a:off x="468919" y="4262929"/>
            <a:ext cx="4103082" cy="226232"/>
          </a:xfrm>
        </p:spPr>
        <p:txBody>
          <a:bodyPr/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defRPr sz="14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Edit Master text styles</a:t>
            </a:r>
          </a:p>
        </p:txBody>
      </p:sp>
      <p:grpSp>
        <p:nvGrpSpPr>
          <p:cNvPr id="45" name="Group 4"/>
          <p:cNvGrpSpPr>
            <a:grpSpLocks noChangeAspect="1"/>
          </p:cNvGrpSpPr>
          <p:nvPr userDrawn="1"/>
        </p:nvGrpSpPr>
        <p:grpSpPr bwMode="auto">
          <a:xfrm>
            <a:off x="438447" y="484741"/>
            <a:ext cx="1751645" cy="490219"/>
            <a:chOff x="221" y="738"/>
            <a:chExt cx="2026" cy="567"/>
          </a:xfrm>
          <a:solidFill>
            <a:schemeClr val="bg1"/>
          </a:solidFill>
        </p:grpSpPr>
        <p:sp>
          <p:nvSpPr>
            <p:cNvPr id="46" name="Freeform 5"/>
            <p:cNvSpPr>
              <a:spLocks/>
            </p:cNvSpPr>
            <p:nvPr/>
          </p:nvSpPr>
          <p:spPr bwMode="auto">
            <a:xfrm>
              <a:off x="1003" y="818"/>
              <a:ext cx="231" cy="241"/>
            </a:xfrm>
            <a:custGeom>
              <a:avLst/>
              <a:gdLst>
                <a:gd name="T0" fmla="*/ 194 w 195"/>
                <a:gd name="T1" fmla="*/ 150 h 202"/>
                <a:gd name="T2" fmla="*/ 150 w 195"/>
                <a:gd name="T3" fmla="*/ 123 h 202"/>
                <a:gd name="T4" fmla="*/ 146 w 195"/>
                <a:gd name="T5" fmla="*/ 129 h 202"/>
                <a:gd name="T6" fmla="*/ 105 w 195"/>
                <a:gd name="T7" fmla="*/ 153 h 202"/>
                <a:gd name="T8" fmla="*/ 53 w 195"/>
                <a:gd name="T9" fmla="*/ 101 h 202"/>
                <a:gd name="T10" fmla="*/ 105 w 195"/>
                <a:gd name="T11" fmla="*/ 49 h 202"/>
                <a:gd name="T12" fmla="*/ 146 w 195"/>
                <a:gd name="T13" fmla="*/ 73 h 202"/>
                <a:gd name="T14" fmla="*/ 150 w 195"/>
                <a:gd name="T15" fmla="*/ 78 h 202"/>
                <a:gd name="T16" fmla="*/ 195 w 195"/>
                <a:gd name="T17" fmla="*/ 52 h 202"/>
                <a:gd name="T18" fmla="*/ 191 w 195"/>
                <a:gd name="T19" fmla="*/ 46 h 202"/>
                <a:gd name="T20" fmla="*/ 105 w 195"/>
                <a:gd name="T21" fmla="*/ 0 h 202"/>
                <a:gd name="T22" fmla="*/ 0 w 195"/>
                <a:gd name="T23" fmla="*/ 101 h 202"/>
                <a:gd name="T24" fmla="*/ 105 w 195"/>
                <a:gd name="T25" fmla="*/ 202 h 202"/>
                <a:gd name="T26" fmla="*/ 191 w 195"/>
                <a:gd name="T27" fmla="*/ 155 h 202"/>
                <a:gd name="T28" fmla="*/ 194 w 195"/>
                <a:gd name="T29" fmla="*/ 15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202">
                  <a:moveTo>
                    <a:pt x="194" y="150"/>
                  </a:moveTo>
                  <a:cubicBezTo>
                    <a:pt x="150" y="123"/>
                    <a:pt x="150" y="123"/>
                    <a:pt x="150" y="123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36" y="145"/>
                    <a:pt x="122" y="153"/>
                    <a:pt x="105" y="153"/>
                  </a:cubicBezTo>
                  <a:cubicBezTo>
                    <a:pt x="76" y="153"/>
                    <a:pt x="53" y="130"/>
                    <a:pt x="53" y="101"/>
                  </a:cubicBezTo>
                  <a:cubicBezTo>
                    <a:pt x="53" y="71"/>
                    <a:pt x="76" y="49"/>
                    <a:pt x="105" y="49"/>
                  </a:cubicBezTo>
                  <a:cubicBezTo>
                    <a:pt x="123" y="49"/>
                    <a:pt x="136" y="57"/>
                    <a:pt x="146" y="73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69" y="15"/>
                    <a:pt x="141" y="0"/>
                    <a:pt x="105" y="0"/>
                  </a:cubicBezTo>
                  <a:cubicBezTo>
                    <a:pt x="37" y="0"/>
                    <a:pt x="0" y="52"/>
                    <a:pt x="0" y="101"/>
                  </a:cubicBezTo>
                  <a:cubicBezTo>
                    <a:pt x="0" y="150"/>
                    <a:pt x="37" y="202"/>
                    <a:pt x="105" y="202"/>
                  </a:cubicBezTo>
                  <a:cubicBezTo>
                    <a:pt x="140" y="202"/>
                    <a:pt x="173" y="184"/>
                    <a:pt x="191" y="155"/>
                  </a:cubicBezTo>
                  <a:lnTo>
                    <a:pt x="194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6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close/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7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8"/>
            <p:cNvSpPr>
              <a:spLocks/>
            </p:cNvSpPr>
            <p:nvPr/>
          </p:nvSpPr>
          <p:spPr bwMode="auto">
            <a:xfrm>
              <a:off x="1533" y="741"/>
              <a:ext cx="167" cy="318"/>
            </a:xfrm>
            <a:custGeom>
              <a:avLst/>
              <a:gdLst>
                <a:gd name="T0" fmla="*/ 23 w 141"/>
                <a:gd name="T1" fmla="*/ 267 h 267"/>
                <a:gd name="T2" fmla="*/ 78 w 141"/>
                <a:gd name="T3" fmla="*/ 267 h 267"/>
                <a:gd name="T4" fmla="*/ 78 w 141"/>
                <a:gd name="T5" fmla="*/ 147 h 267"/>
                <a:gd name="T6" fmla="*/ 113 w 141"/>
                <a:gd name="T7" fmla="*/ 147 h 267"/>
                <a:gd name="T8" fmla="*/ 113 w 141"/>
                <a:gd name="T9" fmla="*/ 97 h 267"/>
                <a:gd name="T10" fmla="*/ 78 w 141"/>
                <a:gd name="T11" fmla="*/ 97 h 267"/>
                <a:gd name="T12" fmla="*/ 78 w 141"/>
                <a:gd name="T13" fmla="*/ 73 h 267"/>
                <a:gd name="T14" fmla="*/ 97 w 141"/>
                <a:gd name="T15" fmla="*/ 52 h 267"/>
                <a:gd name="T16" fmla="*/ 112 w 141"/>
                <a:gd name="T17" fmla="*/ 55 h 267"/>
                <a:gd name="T18" fmla="*/ 118 w 141"/>
                <a:gd name="T19" fmla="*/ 57 h 267"/>
                <a:gd name="T20" fmla="*/ 141 w 141"/>
                <a:gd name="T21" fmla="*/ 8 h 267"/>
                <a:gd name="T22" fmla="*/ 134 w 141"/>
                <a:gd name="T23" fmla="*/ 6 h 267"/>
                <a:gd name="T24" fmla="*/ 101 w 141"/>
                <a:gd name="T25" fmla="*/ 0 h 267"/>
                <a:gd name="T26" fmla="*/ 42 w 141"/>
                <a:gd name="T27" fmla="*/ 23 h 267"/>
                <a:gd name="T28" fmla="*/ 23 w 141"/>
                <a:gd name="T29" fmla="*/ 75 h 267"/>
                <a:gd name="T30" fmla="*/ 23 w 141"/>
                <a:gd name="T31" fmla="*/ 97 h 267"/>
                <a:gd name="T32" fmla="*/ 0 w 141"/>
                <a:gd name="T33" fmla="*/ 97 h 267"/>
                <a:gd name="T34" fmla="*/ 0 w 141"/>
                <a:gd name="T35" fmla="*/ 147 h 267"/>
                <a:gd name="T36" fmla="*/ 23 w 141"/>
                <a:gd name="T37" fmla="*/ 147 h 267"/>
                <a:gd name="T38" fmla="*/ 23 w 141"/>
                <a:gd name="T3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267">
                  <a:moveTo>
                    <a:pt x="23" y="267"/>
                  </a:moveTo>
                  <a:cubicBezTo>
                    <a:pt x="78" y="267"/>
                    <a:pt x="78" y="267"/>
                    <a:pt x="78" y="267"/>
                  </a:cubicBezTo>
                  <a:cubicBezTo>
                    <a:pt x="78" y="147"/>
                    <a:pt x="78" y="147"/>
                    <a:pt x="78" y="147"/>
                  </a:cubicBezTo>
                  <a:cubicBezTo>
                    <a:pt x="113" y="147"/>
                    <a:pt x="113" y="147"/>
                    <a:pt x="113" y="147"/>
                  </a:cubicBezTo>
                  <a:cubicBezTo>
                    <a:pt x="113" y="97"/>
                    <a:pt x="113" y="97"/>
                    <a:pt x="113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78" y="63"/>
                    <a:pt x="84" y="52"/>
                    <a:pt x="97" y="52"/>
                  </a:cubicBezTo>
                  <a:cubicBezTo>
                    <a:pt x="104" y="52"/>
                    <a:pt x="108" y="53"/>
                    <a:pt x="112" y="55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4" y="2"/>
                    <a:pt x="110" y="0"/>
                    <a:pt x="101" y="0"/>
                  </a:cubicBezTo>
                  <a:cubicBezTo>
                    <a:pt x="76" y="0"/>
                    <a:pt x="56" y="8"/>
                    <a:pt x="42" y="23"/>
                  </a:cubicBezTo>
                  <a:cubicBezTo>
                    <a:pt x="30" y="37"/>
                    <a:pt x="23" y="55"/>
                    <a:pt x="23" y="75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3" y="147"/>
                    <a:pt x="23" y="147"/>
                    <a:pt x="23" y="147"/>
                  </a:cubicBezTo>
                  <a:lnTo>
                    <a:pt x="23" y="2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9"/>
            <p:cNvSpPr>
              <a:spLocks/>
            </p:cNvSpPr>
            <p:nvPr/>
          </p:nvSpPr>
          <p:spPr bwMode="auto">
            <a:xfrm>
              <a:off x="701" y="738"/>
              <a:ext cx="275" cy="321"/>
            </a:xfrm>
            <a:custGeom>
              <a:avLst/>
              <a:gdLst>
                <a:gd name="T0" fmla="*/ 0 w 275"/>
                <a:gd name="T1" fmla="*/ 0 h 321"/>
                <a:gd name="T2" fmla="*/ 0 w 275"/>
                <a:gd name="T3" fmla="*/ 319 h 321"/>
                <a:gd name="T4" fmla="*/ 70 w 275"/>
                <a:gd name="T5" fmla="*/ 321 h 321"/>
                <a:gd name="T6" fmla="*/ 70 w 275"/>
                <a:gd name="T7" fmla="*/ 137 h 321"/>
                <a:gd name="T8" fmla="*/ 137 w 275"/>
                <a:gd name="T9" fmla="*/ 188 h 321"/>
                <a:gd name="T10" fmla="*/ 205 w 275"/>
                <a:gd name="T11" fmla="*/ 137 h 321"/>
                <a:gd name="T12" fmla="*/ 205 w 275"/>
                <a:gd name="T13" fmla="*/ 321 h 321"/>
                <a:gd name="T14" fmla="*/ 274 w 275"/>
                <a:gd name="T15" fmla="*/ 321 h 321"/>
                <a:gd name="T16" fmla="*/ 275 w 275"/>
                <a:gd name="T17" fmla="*/ 0 h 321"/>
                <a:gd name="T18" fmla="*/ 137 w 275"/>
                <a:gd name="T19" fmla="*/ 105 h 321"/>
                <a:gd name="T20" fmla="*/ 0 w 275"/>
                <a:gd name="T2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5" h="321">
                  <a:moveTo>
                    <a:pt x="0" y="0"/>
                  </a:moveTo>
                  <a:lnTo>
                    <a:pt x="0" y="319"/>
                  </a:lnTo>
                  <a:lnTo>
                    <a:pt x="70" y="321"/>
                  </a:lnTo>
                  <a:lnTo>
                    <a:pt x="70" y="137"/>
                  </a:lnTo>
                  <a:lnTo>
                    <a:pt x="137" y="188"/>
                  </a:lnTo>
                  <a:lnTo>
                    <a:pt x="205" y="137"/>
                  </a:lnTo>
                  <a:lnTo>
                    <a:pt x="205" y="321"/>
                  </a:lnTo>
                  <a:lnTo>
                    <a:pt x="274" y="321"/>
                  </a:lnTo>
                  <a:lnTo>
                    <a:pt x="275" y="0"/>
                  </a:lnTo>
                  <a:lnTo>
                    <a:pt x="137" y="10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10"/>
            <p:cNvSpPr>
              <a:spLocks noEditPoints="1"/>
            </p:cNvSpPr>
            <p:nvPr/>
          </p:nvSpPr>
          <p:spPr bwMode="auto">
            <a:xfrm>
              <a:off x="1687" y="819"/>
              <a:ext cx="241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0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4 h 201"/>
                <a:gd name="T16" fmla="*/ 56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0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5" y="186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2" y="148"/>
                    <a:pt x="119" y="154"/>
                    <a:pt x="104" y="154"/>
                  </a:cubicBezTo>
                  <a:cubicBezTo>
                    <a:pt x="81" y="154"/>
                    <a:pt x="62" y="140"/>
                    <a:pt x="56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7"/>
                    <a:pt x="80" y="47"/>
                    <a:pt x="100" y="47"/>
                  </a:cubicBezTo>
                  <a:cubicBezTo>
                    <a:pt x="119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1948" y="819"/>
              <a:ext cx="242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1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5 h 201"/>
                <a:gd name="T16" fmla="*/ 57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1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6" y="187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3" y="148"/>
                    <a:pt x="119" y="155"/>
                    <a:pt x="104" y="155"/>
                  </a:cubicBezTo>
                  <a:cubicBezTo>
                    <a:pt x="82" y="154"/>
                    <a:pt x="62" y="140"/>
                    <a:pt x="57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8"/>
                    <a:pt x="80" y="47"/>
                    <a:pt x="100" y="47"/>
                  </a:cubicBezTo>
                  <a:cubicBezTo>
                    <a:pt x="120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12"/>
            <p:cNvSpPr>
              <a:spLocks/>
            </p:cNvSpPr>
            <p:nvPr/>
          </p:nvSpPr>
          <p:spPr bwMode="auto">
            <a:xfrm>
              <a:off x="2182" y="808"/>
              <a:ext cx="27" cy="35"/>
            </a:xfrm>
            <a:custGeom>
              <a:avLst/>
              <a:gdLst>
                <a:gd name="T0" fmla="*/ 0 w 27"/>
                <a:gd name="T1" fmla="*/ 0 h 35"/>
                <a:gd name="T2" fmla="*/ 27 w 27"/>
                <a:gd name="T3" fmla="*/ 0 h 35"/>
                <a:gd name="T4" fmla="*/ 27 w 27"/>
                <a:gd name="T5" fmla="*/ 6 h 35"/>
                <a:gd name="T6" fmla="*/ 16 w 27"/>
                <a:gd name="T7" fmla="*/ 6 h 35"/>
                <a:gd name="T8" fmla="*/ 16 w 27"/>
                <a:gd name="T9" fmla="*/ 35 h 35"/>
                <a:gd name="T10" fmla="*/ 11 w 27"/>
                <a:gd name="T11" fmla="*/ 35 h 35"/>
                <a:gd name="T12" fmla="*/ 11 w 27"/>
                <a:gd name="T13" fmla="*/ 6 h 35"/>
                <a:gd name="T14" fmla="*/ 0 w 27"/>
                <a:gd name="T15" fmla="*/ 6 h 35"/>
                <a:gd name="T16" fmla="*/ 0 w 27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16" y="6"/>
                  </a:lnTo>
                  <a:lnTo>
                    <a:pt x="16" y="35"/>
                  </a:lnTo>
                  <a:lnTo>
                    <a:pt x="11" y="35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13"/>
            <p:cNvSpPr>
              <a:spLocks/>
            </p:cNvSpPr>
            <p:nvPr/>
          </p:nvSpPr>
          <p:spPr bwMode="auto">
            <a:xfrm>
              <a:off x="2213" y="808"/>
              <a:ext cx="34" cy="35"/>
            </a:xfrm>
            <a:custGeom>
              <a:avLst/>
              <a:gdLst>
                <a:gd name="T0" fmla="*/ 0 w 34"/>
                <a:gd name="T1" fmla="*/ 0 h 35"/>
                <a:gd name="T2" fmla="*/ 8 w 34"/>
                <a:gd name="T3" fmla="*/ 0 h 35"/>
                <a:gd name="T4" fmla="*/ 17 w 34"/>
                <a:gd name="T5" fmla="*/ 27 h 35"/>
                <a:gd name="T6" fmla="*/ 17 w 34"/>
                <a:gd name="T7" fmla="*/ 27 h 35"/>
                <a:gd name="T8" fmla="*/ 27 w 34"/>
                <a:gd name="T9" fmla="*/ 0 h 35"/>
                <a:gd name="T10" fmla="*/ 34 w 34"/>
                <a:gd name="T11" fmla="*/ 0 h 35"/>
                <a:gd name="T12" fmla="*/ 34 w 34"/>
                <a:gd name="T13" fmla="*/ 35 h 35"/>
                <a:gd name="T14" fmla="*/ 29 w 34"/>
                <a:gd name="T15" fmla="*/ 35 h 35"/>
                <a:gd name="T16" fmla="*/ 29 w 34"/>
                <a:gd name="T17" fmla="*/ 9 h 35"/>
                <a:gd name="T18" fmla="*/ 29 w 34"/>
                <a:gd name="T19" fmla="*/ 9 h 35"/>
                <a:gd name="T20" fmla="*/ 20 w 34"/>
                <a:gd name="T21" fmla="*/ 35 h 35"/>
                <a:gd name="T22" fmla="*/ 15 w 34"/>
                <a:gd name="T23" fmla="*/ 35 h 35"/>
                <a:gd name="T24" fmla="*/ 6 w 34"/>
                <a:gd name="T25" fmla="*/ 9 h 35"/>
                <a:gd name="T26" fmla="*/ 6 w 34"/>
                <a:gd name="T27" fmla="*/ 9 h 35"/>
                <a:gd name="T28" fmla="*/ 6 w 34"/>
                <a:gd name="T29" fmla="*/ 35 h 35"/>
                <a:gd name="T30" fmla="*/ 0 w 34"/>
                <a:gd name="T31" fmla="*/ 35 h 35"/>
                <a:gd name="T32" fmla="*/ 0 w 3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lnTo>
                    <a:pt x="8" y="0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34" y="35"/>
                  </a:lnTo>
                  <a:lnTo>
                    <a:pt x="29" y="35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0" y="35"/>
                  </a:lnTo>
                  <a:lnTo>
                    <a:pt x="15" y="35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14"/>
            <p:cNvSpPr>
              <a:spLocks/>
            </p:cNvSpPr>
            <p:nvPr/>
          </p:nvSpPr>
          <p:spPr bwMode="auto">
            <a:xfrm>
              <a:off x="221" y="738"/>
              <a:ext cx="173" cy="398"/>
            </a:xfrm>
            <a:custGeom>
              <a:avLst/>
              <a:gdLst>
                <a:gd name="T0" fmla="*/ 71 w 173"/>
                <a:gd name="T1" fmla="*/ 273 h 398"/>
                <a:gd name="T2" fmla="*/ 71 w 173"/>
                <a:gd name="T3" fmla="*/ 111 h 398"/>
                <a:gd name="T4" fmla="*/ 173 w 173"/>
                <a:gd name="T5" fmla="*/ 159 h 398"/>
                <a:gd name="T6" fmla="*/ 173 w 173"/>
                <a:gd name="T7" fmla="*/ 80 h 398"/>
                <a:gd name="T8" fmla="*/ 0 w 173"/>
                <a:gd name="T9" fmla="*/ 0 h 398"/>
                <a:gd name="T10" fmla="*/ 0 w 173"/>
                <a:gd name="T11" fmla="*/ 318 h 398"/>
                <a:gd name="T12" fmla="*/ 173 w 173"/>
                <a:gd name="T13" fmla="*/ 398 h 398"/>
                <a:gd name="T14" fmla="*/ 173 w 173"/>
                <a:gd name="T15" fmla="*/ 321 h 398"/>
                <a:gd name="T16" fmla="*/ 71 w 173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398">
                  <a:moveTo>
                    <a:pt x="71" y="273"/>
                  </a:moveTo>
                  <a:lnTo>
                    <a:pt x="71" y="111"/>
                  </a:lnTo>
                  <a:lnTo>
                    <a:pt x="173" y="159"/>
                  </a:lnTo>
                  <a:lnTo>
                    <a:pt x="173" y="80"/>
                  </a:lnTo>
                  <a:lnTo>
                    <a:pt x="0" y="0"/>
                  </a:lnTo>
                  <a:lnTo>
                    <a:pt x="0" y="318"/>
                  </a:lnTo>
                  <a:lnTo>
                    <a:pt x="173" y="398"/>
                  </a:lnTo>
                  <a:lnTo>
                    <a:pt x="173" y="321"/>
                  </a:lnTo>
                  <a:lnTo>
                    <a:pt x="71" y="2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15"/>
            <p:cNvSpPr>
              <a:spLocks/>
            </p:cNvSpPr>
            <p:nvPr/>
          </p:nvSpPr>
          <p:spPr bwMode="auto">
            <a:xfrm>
              <a:off x="394" y="738"/>
              <a:ext cx="172" cy="398"/>
            </a:xfrm>
            <a:custGeom>
              <a:avLst/>
              <a:gdLst>
                <a:gd name="T0" fmla="*/ 102 w 172"/>
                <a:gd name="T1" fmla="*/ 273 h 398"/>
                <a:gd name="T2" fmla="*/ 102 w 172"/>
                <a:gd name="T3" fmla="*/ 111 h 398"/>
                <a:gd name="T4" fmla="*/ 0 w 172"/>
                <a:gd name="T5" fmla="*/ 159 h 398"/>
                <a:gd name="T6" fmla="*/ 0 w 172"/>
                <a:gd name="T7" fmla="*/ 80 h 398"/>
                <a:gd name="T8" fmla="*/ 172 w 172"/>
                <a:gd name="T9" fmla="*/ 0 h 398"/>
                <a:gd name="T10" fmla="*/ 172 w 172"/>
                <a:gd name="T11" fmla="*/ 318 h 398"/>
                <a:gd name="T12" fmla="*/ 0 w 172"/>
                <a:gd name="T13" fmla="*/ 398 h 398"/>
                <a:gd name="T14" fmla="*/ 0 w 172"/>
                <a:gd name="T15" fmla="*/ 321 h 398"/>
                <a:gd name="T16" fmla="*/ 102 w 172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98">
                  <a:moveTo>
                    <a:pt x="102" y="273"/>
                  </a:moveTo>
                  <a:lnTo>
                    <a:pt x="102" y="111"/>
                  </a:lnTo>
                  <a:lnTo>
                    <a:pt x="0" y="159"/>
                  </a:lnTo>
                  <a:lnTo>
                    <a:pt x="0" y="80"/>
                  </a:lnTo>
                  <a:lnTo>
                    <a:pt x="172" y="0"/>
                  </a:lnTo>
                  <a:lnTo>
                    <a:pt x="172" y="318"/>
                  </a:lnTo>
                  <a:lnTo>
                    <a:pt x="0" y="398"/>
                  </a:lnTo>
                  <a:lnTo>
                    <a:pt x="0" y="321"/>
                  </a:lnTo>
                  <a:lnTo>
                    <a:pt x="102" y="2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16"/>
            <p:cNvSpPr>
              <a:spLocks/>
            </p:cNvSpPr>
            <p:nvPr/>
          </p:nvSpPr>
          <p:spPr bwMode="auto">
            <a:xfrm>
              <a:off x="701" y="1137"/>
              <a:ext cx="93" cy="125"/>
            </a:xfrm>
            <a:custGeom>
              <a:avLst/>
              <a:gdLst>
                <a:gd name="T0" fmla="*/ 57 w 93"/>
                <a:gd name="T1" fmla="*/ 125 h 125"/>
                <a:gd name="T2" fmla="*/ 37 w 93"/>
                <a:gd name="T3" fmla="*/ 125 h 125"/>
                <a:gd name="T4" fmla="*/ 37 w 93"/>
                <a:gd name="T5" fmla="*/ 18 h 125"/>
                <a:gd name="T6" fmla="*/ 0 w 93"/>
                <a:gd name="T7" fmla="*/ 18 h 125"/>
                <a:gd name="T8" fmla="*/ 0 w 93"/>
                <a:gd name="T9" fmla="*/ 0 h 125"/>
                <a:gd name="T10" fmla="*/ 93 w 93"/>
                <a:gd name="T11" fmla="*/ 0 h 125"/>
                <a:gd name="T12" fmla="*/ 93 w 93"/>
                <a:gd name="T13" fmla="*/ 18 h 125"/>
                <a:gd name="T14" fmla="*/ 57 w 93"/>
                <a:gd name="T15" fmla="*/ 18 h 125"/>
                <a:gd name="T16" fmla="*/ 57 w 93"/>
                <a:gd name="T1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125">
                  <a:moveTo>
                    <a:pt x="57" y="125"/>
                  </a:moveTo>
                  <a:lnTo>
                    <a:pt x="37" y="125"/>
                  </a:lnTo>
                  <a:lnTo>
                    <a:pt x="37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93" y="0"/>
                  </a:lnTo>
                  <a:lnTo>
                    <a:pt x="93" y="18"/>
                  </a:lnTo>
                  <a:lnTo>
                    <a:pt x="57" y="18"/>
                  </a:lnTo>
                  <a:lnTo>
                    <a:pt x="57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17"/>
            <p:cNvSpPr>
              <a:spLocks noEditPoints="1"/>
            </p:cNvSpPr>
            <p:nvPr/>
          </p:nvSpPr>
          <p:spPr bwMode="auto">
            <a:xfrm>
              <a:off x="791" y="1166"/>
              <a:ext cx="90" cy="98"/>
            </a:xfrm>
            <a:custGeom>
              <a:avLst/>
              <a:gdLst>
                <a:gd name="T0" fmla="*/ 76 w 76"/>
                <a:gd name="T1" fmla="*/ 41 h 83"/>
                <a:gd name="T2" fmla="*/ 65 w 76"/>
                <a:gd name="T3" fmla="*/ 72 h 83"/>
                <a:gd name="T4" fmla="*/ 37 w 76"/>
                <a:gd name="T5" fmla="*/ 83 h 83"/>
                <a:gd name="T6" fmla="*/ 18 w 76"/>
                <a:gd name="T7" fmla="*/ 78 h 83"/>
                <a:gd name="T8" fmla="*/ 4 w 76"/>
                <a:gd name="T9" fmla="*/ 63 h 83"/>
                <a:gd name="T10" fmla="*/ 0 w 76"/>
                <a:gd name="T11" fmla="*/ 41 h 83"/>
                <a:gd name="T12" fmla="*/ 10 w 76"/>
                <a:gd name="T13" fmla="*/ 11 h 83"/>
                <a:gd name="T14" fmla="*/ 38 w 76"/>
                <a:gd name="T15" fmla="*/ 0 h 83"/>
                <a:gd name="T16" fmla="*/ 65 w 76"/>
                <a:gd name="T17" fmla="*/ 11 h 83"/>
                <a:gd name="T18" fmla="*/ 76 w 76"/>
                <a:gd name="T19" fmla="*/ 41 h 83"/>
                <a:gd name="T20" fmla="*/ 17 w 76"/>
                <a:gd name="T21" fmla="*/ 41 h 83"/>
                <a:gd name="T22" fmla="*/ 38 w 76"/>
                <a:gd name="T23" fmla="*/ 69 h 83"/>
                <a:gd name="T24" fmla="*/ 58 w 76"/>
                <a:gd name="T25" fmla="*/ 41 h 83"/>
                <a:gd name="T26" fmla="*/ 38 w 76"/>
                <a:gd name="T27" fmla="*/ 14 h 83"/>
                <a:gd name="T28" fmla="*/ 22 w 76"/>
                <a:gd name="T29" fmla="*/ 21 h 83"/>
                <a:gd name="T30" fmla="*/ 17 w 76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83">
                  <a:moveTo>
                    <a:pt x="76" y="41"/>
                  </a:moveTo>
                  <a:cubicBezTo>
                    <a:pt x="76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6" y="29"/>
                    <a:pt x="76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1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18"/>
            <p:cNvSpPr>
              <a:spLocks noEditPoints="1"/>
            </p:cNvSpPr>
            <p:nvPr/>
          </p:nvSpPr>
          <p:spPr bwMode="auto">
            <a:xfrm>
              <a:off x="889" y="1166"/>
              <a:ext cx="93" cy="139"/>
            </a:xfrm>
            <a:custGeom>
              <a:avLst/>
              <a:gdLst>
                <a:gd name="T0" fmla="*/ 78 w 78"/>
                <a:gd name="T1" fmla="*/ 1 h 117"/>
                <a:gd name="T2" fmla="*/ 78 w 78"/>
                <a:gd name="T3" fmla="*/ 11 h 117"/>
                <a:gd name="T4" fmla="*/ 65 w 78"/>
                <a:gd name="T5" fmla="*/ 13 h 117"/>
                <a:gd name="T6" fmla="*/ 68 w 78"/>
                <a:gd name="T7" fmla="*/ 19 h 117"/>
                <a:gd name="T8" fmla="*/ 69 w 78"/>
                <a:gd name="T9" fmla="*/ 27 h 117"/>
                <a:gd name="T10" fmla="*/ 61 w 78"/>
                <a:gd name="T11" fmla="*/ 47 h 117"/>
                <a:gd name="T12" fmla="*/ 37 w 78"/>
                <a:gd name="T13" fmla="*/ 54 h 117"/>
                <a:gd name="T14" fmla="*/ 30 w 78"/>
                <a:gd name="T15" fmla="*/ 53 h 117"/>
                <a:gd name="T16" fmla="*/ 25 w 78"/>
                <a:gd name="T17" fmla="*/ 61 h 117"/>
                <a:gd name="T18" fmla="*/ 27 w 78"/>
                <a:gd name="T19" fmla="*/ 65 h 117"/>
                <a:gd name="T20" fmla="*/ 37 w 78"/>
                <a:gd name="T21" fmla="*/ 67 h 117"/>
                <a:gd name="T22" fmla="*/ 51 w 78"/>
                <a:gd name="T23" fmla="*/ 67 h 117"/>
                <a:gd name="T24" fmla="*/ 71 w 78"/>
                <a:gd name="T25" fmla="*/ 72 h 117"/>
                <a:gd name="T26" fmla="*/ 77 w 78"/>
                <a:gd name="T27" fmla="*/ 89 h 117"/>
                <a:gd name="T28" fmla="*/ 66 w 78"/>
                <a:gd name="T29" fmla="*/ 110 h 117"/>
                <a:gd name="T30" fmla="*/ 34 w 78"/>
                <a:gd name="T31" fmla="*/ 117 h 117"/>
                <a:gd name="T32" fmla="*/ 9 w 78"/>
                <a:gd name="T33" fmla="*/ 111 h 117"/>
                <a:gd name="T34" fmla="*/ 0 w 78"/>
                <a:gd name="T35" fmla="*/ 95 h 117"/>
                <a:gd name="T36" fmla="*/ 5 w 78"/>
                <a:gd name="T37" fmla="*/ 82 h 117"/>
                <a:gd name="T38" fmla="*/ 18 w 78"/>
                <a:gd name="T39" fmla="*/ 75 h 117"/>
                <a:gd name="T40" fmla="*/ 12 w 78"/>
                <a:gd name="T41" fmla="*/ 71 h 117"/>
                <a:gd name="T42" fmla="*/ 10 w 78"/>
                <a:gd name="T43" fmla="*/ 64 h 117"/>
                <a:gd name="T44" fmla="*/ 13 w 78"/>
                <a:gd name="T45" fmla="*/ 56 h 117"/>
                <a:gd name="T46" fmla="*/ 20 w 78"/>
                <a:gd name="T47" fmla="*/ 50 h 117"/>
                <a:gd name="T48" fmla="*/ 10 w 78"/>
                <a:gd name="T49" fmla="*/ 41 h 117"/>
                <a:gd name="T50" fmla="*/ 6 w 78"/>
                <a:gd name="T51" fmla="*/ 27 h 117"/>
                <a:gd name="T52" fmla="*/ 15 w 78"/>
                <a:gd name="T53" fmla="*/ 7 h 117"/>
                <a:gd name="T54" fmla="*/ 38 w 78"/>
                <a:gd name="T55" fmla="*/ 0 h 117"/>
                <a:gd name="T56" fmla="*/ 45 w 78"/>
                <a:gd name="T57" fmla="*/ 0 h 117"/>
                <a:gd name="T58" fmla="*/ 51 w 78"/>
                <a:gd name="T59" fmla="*/ 1 h 117"/>
                <a:gd name="T60" fmla="*/ 78 w 78"/>
                <a:gd name="T61" fmla="*/ 1 h 117"/>
                <a:gd name="T62" fmla="*/ 16 w 78"/>
                <a:gd name="T63" fmla="*/ 94 h 117"/>
                <a:gd name="T64" fmla="*/ 21 w 78"/>
                <a:gd name="T65" fmla="*/ 102 h 117"/>
                <a:gd name="T66" fmla="*/ 34 w 78"/>
                <a:gd name="T67" fmla="*/ 105 h 117"/>
                <a:gd name="T68" fmla="*/ 55 w 78"/>
                <a:gd name="T69" fmla="*/ 101 h 117"/>
                <a:gd name="T70" fmla="*/ 62 w 78"/>
                <a:gd name="T71" fmla="*/ 91 h 117"/>
                <a:gd name="T72" fmla="*/ 58 w 78"/>
                <a:gd name="T73" fmla="*/ 83 h 117"/>
                <a:gd name="T74" fmla="*/ 44 w 78"/>
                <a:gd name="T75" fmla="*/ 81 h 117"/>
                <a:gd name="T76" fmla="*/ 31 w 78"/>
                <a:gd name="T77" fmla="*/ 81 h 117"/>
                <a:gd name="T78" fmla="*/ 20 w 78"/>
                <a:gd name="T79" fmla="*/ 84 h 117"/>
                <a:gd name="T80" fmla="*/ 16 w 78"/>
                <a:gd name="T81" fmla="*/ 94 h 117"/>
                <a:gd name="T82" fmla="*/ 23 w 78"/>
                <a:gd name="T83" fmla="*/ 27 h 117"/>
                <a:gd name="T84" fmla="*/ 27 w 78"/>
                <a:gd name="T85" fmla="*/ 39 h 117"/>
                <a:gd name="T86" fmla="*/ 38 w 78"/>
                <a:gd name="T87" fmla="*/ 43 h 117"/>
                <a:gd name="T88" fmla="*/ 53 w 78"/>
                <a:gd name="T89" fmla="*/ 27 h 117"/>
                <a:gd name="T90" fmla="*/ 49 w 78"/>
                <a:gd name="T91" fmla="*/ 15 h 117"/>
                <a:gd name="T92" fmla="*/ 38 w 78"/>
                <a:gd name="T93" fmla="*/ 11 h 117"/>
                <a:gd name="T94" fmla="*/ 27 w 78"/>
                <a:gd name="T95" fmla="*/ 15 h 117"/>
                <a:gd name="T96" fmla="*/ 23 w 78"/>
                <a:gd name="T97" fmla="*/ 2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117">
                  <a:moveTo>
                    <a:pt x="78" y="1"/>
                  </a:moveTo>
                  <a:cubicBezTo>
                    <a:pt x="78" y="11"/>
                    <a:pt x="78" y="11"/>
                    <a:pt x="78" y="11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5"/>
                    <a:pt x="67" y="17"/>
                    <a:pt x="68" y="19"/>
                  </a:cubicBezTo>
                  <a:cubicBezTo>
                    <a:pt x="69" y="22"/>
                    <a:pt x="69" y="25"/>
                    <a:pt x="69" y="27"/>
                  </a:cubicBezTo>
                  <a:cubicBezTo>
                    <a:pt x="69" y="36"/>
                    <a:pt x="66" y="42"/>
                    <a:pt x="61" y="47"/>
                  </a:cubicBezTo>
                  <a:cubicBezTo>
                    <a:pt x="55" y="51"/>
                    <a:pt x="47" y="54"/>
                    <a:pt x="37" y="54"/>
                  </a:cubicBezTo>
                  <a:cubicBezTo>
                    <a:pt x="34" y="54"/>
                    <a:pt x="32" y="54"/>
                    <a:pt x="30" y="53"/>
                  </a:cubicBezTo>
                  <a:cubicBezTo>
                    <a:pt x="26" y="56"/>
                    <a:pt x="25" y="58"/>
                    <a:pt x="25" y="61"/>
                  </a:cubicBezTo>
                  <a:cubicBezTo>
                    <a:pt x="25" y="63"/>
                    <a:pt x="25" y="64"/>
                    <a:pt x="27" y="65"/>
                  </a:cubicBezTo>
                  <a:cubicBezTo>
                    <a:pt x="29" y="66"/>
                    <a:pt x="32" y="67"/>
                    <a:pt x="37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9" y="67"/>
                    <a:pt x="66" y="69"/>
                    <a:pt x="71" y="72"/>
                  </a:cubicBezTo>
                  <a:cubicBezTo>
                    <a:pt x="75" y="76"/>
                    <a:pt x="77" y="81"/>
                    <a:pt x="77" y="89"/>
                  </a:cubicBezTo>
                  <a:cubicBezTo>
                    <a:pt x="77" y="98"/>
                    <a:pt x="74" y="105"/>
                    <a:pt x="66" y="110"/>
                  </a:cubicBezTo>
                  <a:cubicBezTo>
                    <a:pt x="59" y="114"/>
                    <a:pt x="48" y="117"/>
                    <a:pt x="34" y="117"/>
                  </a:cubicBezTo>
                  <a:cubicBezTo>
                    <a:pt x="23" y="117"/>
                    <a:pt x="15" y="115"/>
                    <a:pt x="9" y="111"/>
                  </a:cubicBezTo>
                  <a:cubicBezTo>
                    <a:pt x="3" y="107"/>
                    <a:pt x="0" y="102"/>
                    <a:pt x="0" y="95"/>
                  </a:cubicBezTo>
                  <a:cubicBezTo>
                    <a:pt x="0" y="90"/>
                    <a:pt x="2" y="86"/>
                    <a:pt x="5" y="82"/>
                  </a:cubicBezTo>
                  <a:cubicBezTo>
                    <a:pt x="8" y="79"/>
                    <a:pt x="13" y="77"/>
                    <a:pt x="18" y="75"/>
                  </a:cubicBezTo>
                  <a:cubicBezTo>
                    <a:pt x="16" y="74"/>
                    <a:pt x="14" y="73"/>
                    <a:pt x="12" y="71"/>
                  </a:cubicBezTo>
                  <a:cubicBezTo>
                    <a:pt x="11" y="68"/>
                    <a:pt x="10" y="66"/>
                    <a:pt x="10" y="64"/>
                  </a:cubicBezTo>
                  <a:cubicBezTo>
                    <a:pt x="10" y="61"/>
                    <a:pt x="11" y="58"/>
                    <a:pt x="13" y="56"/>
                  </a:cubicBezTo>
                  <a:cubicBezTo>
                    <a:pt x="15" y="54"/>
                    <a:pt x="17" y="52"/>
                    <a:pt x="20" y="50"/>
                  </a:cubicBezTo>
                  <a:cubicBezTo>
                    <a:pt x="16" y="48"/>
                    <a:pt x="13" y="45"/>
                    <a:pt x="10" y="41"/>
                  </a:cubicBezTo>
                  <a:cubicBezTo>
                    <a:pt x="8" y="37"/>
                    <a:pt x="6" y="33"/>
                    <a:pt x="6" y="27"/>
                  </a:cubicBezTo>
                  <a:cubicBezTo>
                    <a:pt x="6" y="19"/>
                    <a:pt x="9" y="12"/>
                    <a:pt x="15" y="7"/>
                  </a:cubicBezTo>
                  <a:cubicBezTo>
                    <a:pt x="20" y="2"/>
                    <a:pt x="28" y="0"/>
                    <a:pt x="38" y="0"/>
                  </a:cubicBezTo>
                  <a:cubicBezTo>
                    <a:pt x="40" y="0"/>
                    <a:pt x="43" y="0"/>
                    <a:pt x="45" y="0"/>
                  </a:cubicBezTo>
                  <a:cubicBezTo>
                    <a:pt x="48" y="1"/>
                    <a:pt x="49" y="1"/>
                    <a:pt x="51" y="1"/>
                  </a:cubicBezTo>
                  <a:lnTo>
                    <a:pt x="78" y="1"/>
                  </a:lnTo>
                  <a:close/>
                  <a:moveTo>
                    <a:pt x="16" y="94"/>
                  </a:moveTo>
                  <a:cubicBezTo>
                    <a:pt x="16" y="97"/>
                    <a:pt x="17" y="100"/>
                    <a:pt x="21" y="102"/>
                  </a:cubicBezTo>
                  <a:cubicBezTo>
                    <a:pt x="24" y="104"/>
                    <a:pt x="28" y="105"/>
                    <a:pt x="34" y="105"/>
                  </a:cubicBezTo>
                  <a:cubicBezTo>
                    <a:pt x="44" y="105"/>
                    <a:pt x="51" y="104"/>
                    <a:pt x="55" y="101"/>
                  </a:cubicBezTo>
                  <a:cubicBezTo>
                    <a:pt x="60" y="99"/>
                    <a:pt x="62" y="95"/>
                    <a:pt x="62" y="91"/>
                  </a:cubicBezTo>
                  <a:cubicBezTo>
                    <a:pt x="62" y="87"/>
                    <a:pt x="61" y="85"/>
                    <a:pt x="58" y="83"/>
                  </a:cubicBezTo>
                  <a:cubicBezTo>
                    <a:pt x="56" y="82"/>
                    <a:pt x="51" y="81"/>
                    <a:pt x="44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7" y="81"/>
                    <a:pt x="23" y="82"/>
                    <a:pt x="20" y="84"/>
                  </a:cubicBezTo>
                  <a:cubicBezTo>
                    <a:pt x="17" y="87"/>
                    <a:pt x="16" y="90"/>
                    <a:pt x="16" y="94"/>
                  </a:cubicBezTo>
                  <a:close/>
                  <a:moveTo>
                    <a:pt x="23" y="27"/>
                  </a:moveTo>
                  <a:cubicBezTo>
                    <a:pt x="23" y="32"/>
                    <a:pt x="24" y="36"/>
                    <a:pt x="27" y="39"/>
                  </a:cubicBezTo>
                  <a:cubicBezTo>
                    <a:pt x="29" y="42"/>
                    <a:pt x="33" y="43"/>
                    <a:pt x="38" y="43"/>
                  </a:cubicBezTo>
                  <a:cubicBezTo>
                    <a:pt x="48" y="43"/>
                    <a:pt x="53" y="38"/>
                    <a:pt x="53" y="27"/>
                  </a:cubicBezTo>
                  <a:cubicBezTo>
                    <a:pt x="53" y="22"/>
                    <a:pt x="51" y="18"/>
                    <a:pt x="49" y="15"/>
                  </a:cubicBezTo>
                  <a:cubicBezTo>
                    <a:pt x="46" y="12"/>
                    <a:pt x="43" y="11"/>
                    <a:pt x="38" y="11"/>
                  </a:cubicBezTo>
                  <a:cubicBezTo>
                    <a:pt x="33" y="11"/>
                    <a:pt x="29" y="12"/>
                    <a:pt x="27" y="15"/>
                  </a:cubicBezTo>
                  <a:cubicBezTo>
                    <a:pt x="24" y="18"/>
                    <a:pt x="23" y="22"/>
                    <a:pt x="23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9"/>
            <p:cNvSpPr>
              <a:spLocks noEditPoints="1"/>
            </p:cNvSpPr>
            <p:nvPr/>
          </p:nvSpPr>
          <p:spPr bwMode="auto">
            <a:xfrm>
              <a:off x="991" y="1166"/>
              <a:ext cx="83" cy="98"/>
            </a:xfrm>
            <a:custGeom>
              <a:avLst/>
              <a:gdLst>
                <a:gd name="T0" fmla="*/ 39 w 70"/>
                <a:gd name="T1" fmla="*/ 83 h 83"/>
                <a:gd name="T2" fmla="*/ 10 w 70"/>
                <a:gd name="T3" fmla="*/ 72 h 83"/>
                <a:gd name="T4" fmla="*/ 0 w 70"/>
                <a:gd name="T5" fmla="*/ 42 h 83"/>
                <a:gd name="T6" fmla="*/ 9 w 70"/>
                <a:gd name="T7" fmla="*/ 11 h 83"/>
                <a:gd name="T8" fmla="*/ 36 w 70"/>
                <a:gd name="T9" fmla="*/ 0 h 83"/>
                <a:gd name="T10" fmla="*/ 61 w 70"/>
                <a:gd name="T11" fmla="*/ 10 h 83"/>
                <a:gd name="T12" fmla="*/ 70 w 70"/>
                <a:gd name="T13" fmla="*/ 36 h 83"/>
                <a:gd name="T14" fmla="*/ 70 w 70"/>
                <a:gd name="T15" fmla="*/ 45 h 83"/>
                <a:gd name="T16" fmla="*/ 17 w 70"/>
                <a:gd name="T17" fmla="*/ 45 h 83"/>
                <a:gd name="T18" fmla="*/ 23 w 70"/>
                <a:gd name="T19" fmla="*/ 63 h 83"/>
                <a:gd name="T20" fmla="*/ 40 w 70"/>
                <a:gd name="T21" fmla="*/ 69 h 83"/>
                <a:gd name="T22" fmla="*/ 53 w 70"/>
                <a:gd name="T23" fmla="*/ 68 h 83"/>
                <a:gd name="T24" fmla="*/ 66 w 70"/>
                <a:gd name="T25" fmla="*/ 64 h 83"/>
                <a:gd name="T26" fmla="*/ 66 w 70"/>
                <a:gd name="T27" fmla="*/ 77 h 83"/>
                <a:gd name="T28" fmla="*/ 54 w 70"/>
                <a:gd name="T29" fmla="*/ 82 h 83"/>
                <a:gd name="T30" fmla="*/ 39 w 70"/>
                <a:gd name="T31" fmla="*/ 83 h 83"/>
                <a:gd name="T32" fmla="*/ 36 w 70"/>
                <a:gd name="T33" fmla="*/ 13 h 83"/>
                <a:gd name="T34" fmla="*/ 23 w 70"/>
                <a:gd name="T35" fmla="*/ 18 h 83"/>
                <a:gd name="T36" fmla="*/ 17 w 70"/>
                <a:gd name="T37" fmla="*/ 33 h 83"/>
                <a:gd name="T38" fmla="*/ 54 w 70"/>
                <a:gd name="T39" fmla="*/ 33 h 83"/>
                <a:gd name="T40" fmla="*/ 49 w 70"/>
                <a:gd name="T41" fmla="*/ 18 h 83"/>
                <a:gd name="T42" fmla="*/ 36 w 70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83">
                  <a:moveTo>
                    <a:pt x="39" y="83"/>
                  </a:moveTo>
                  <a:cubicBezTo>
                    <a:pt x="27" y="83"/>
                    <a:pt x="17" y="79"/>
                    <a:pt x="10" y="72"/>
                  </a:cubicBezTo>
                  <a:cubicBezTo>
                    <a:pt x="3" y="65"/>
                    <a:pt x="0" y="55"/>
                    <a:pt x="0" y="42"/>
                  </a:cubicBezTo>
                  <a:cubicBezTo>
                    <a:pt x="0" y="29"/>
                    <a:pt x="3" y="19"/>
                    <a:pt x="9" y="11"/>
                  </a:cubicBezTo>
                  <a:cubicBezTo>
                    <a:pt x="16" y="4"/>
                    <a:pt x="25" y="0"/>
                    <a:pt x="36" y="0"/>
                  </a:cubicBezTo>
                  <a:cubicBezTo>
                    <a:pt x="47" y="0"/>
                    <a:pt x="55" y="3"/>
                    <a:pt x="61" y="10"/>
                  </a:cubicBezTo>
                  <a:cubicBezTo>
                    <a:pt x="67" y="16"/>
                    <a:pt x="70" y="25"/>
                    <a:pt x="70" y="3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53"/>
                    <a:pt x="19" y="59"/>
                    <a:pt x="23" y="63"/>
                  </a:cubicBezTo>
                  <a:cubicBezTo>
                    <a:pt x="27" y="67"/>
                    <a:pt x="33" y="69"/>
                    <a:pt x="40" y="69"/>
                  </a:cubicBezTo>
                  <a:cubicBezTo>
                    <a:pt x="45" y="69"/>
                    <a:pt x="49" y="69"/>
                    <a:pt x="53" y="68"/>
                  </a:cubicBezTo>
                  <a:cubicBezTo>
                    <a:pt x="57" y="67"/>
                    <a:pt x="62" y="66"/>
                    <a:pt x="66" y="64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2" y="79"/>
                    <a:pt x="58" y="81"/>
                    <a:pt x="54" y="82"/>
                  </a:cubicBezTo>
                  <a:cubicBezTo>
                    <a:pt x="49" y="82"/>
                    <a:pt x="45" y="83"/>
                    <a:pt x="39" y="83"/>
                  </a:cubicBezTo>
                  <a:close/>
                  <a:moveTo>
                    <a:pt x="36" y="13"/>
                  </a:moveTo>
                  <a:cubicBezTo>
                    <a:pt x="31" y="13"/>
                    <a:pt x="26" y="15"/>
                    <a:pt x="23" y="18"/>
                  </a:cubicBezTo>
                  <a:cubicBezTo>
                    <a:pt x="20" y="21"/>
                    <a:pt x="18" y="26"/>
                    <a:pt x="17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26"/>
                    <a:pt x="52" y="21"/>
                    <a:pt x="49" y="18"/>
                  </a:cubicBezTo>
                  <a:cubicBezTo>
                    <a:pt x="46" y="15"/>
                    <a:pt x="41" y="13"/>
                    <a:pt x="36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20"/>
            <p:cNvSpPr>
              <a:spLocks/>
            </p:cNvSpPr>
            <p:nvPr/>
          </p:nvSpPr>
          <p:spPr bwMode="auto">
            <a:xfrm>
              <a:off x="1086" y="1147"/>
              <a:ext cx="60" cy="117"/>
            </a:xfrm>
            <a:custGeom>
              <a:avLst/>
              <a:gdLst>
                <a:gd name="T0" fmla="*/ 39 w 51"/>
                <a:gd name="T1" fmla="*/ 85 h 99"/>
                <a:gd name="T2" fmla="*/ 51 w 51"/>
                <a:gd name="T3" fmla="*/ 83 h 99"/>
                <a:gd name="T4" fmla="*/ 51 w 51"/>
                <a:gd name="T5" fmla="*/ 96 h 99"/>
                <a:gd name="T6" fmla="*/ 44 w 51"/>
                <a:gd name="T7" fmla="*/ 98 h 99"/>
                <a:gd name="T8" fmla="*/ 35 w 51"/>
                <a:gd name="T9" fmla="*/ 99 h 99"/>
                <a:gd name="T10" fmla="*/ 11 w 51"/>
                <a:gd name="T11" fmla="*/ 73 h 99"/>
                <a:gd name="T12" fmla="*/ 11 w 51"/>
                <a:gd name="T13" fmla="*/ 30 h 99"/>
                <a:gd name="T14" fmla="*/ 0 w 51"/>
                <a:gd name="T15" fmla="*/ 30 h 99"/>
                <a:gd name="T16" fmla="*/ 0 w 51"/>
                <a:gd name="T17" fmla="*/ 23 h 99"/>
                <a:gd name="T18" fmla="*/ 11 w 51"/>
                <a:gd name="T19" fmla="*/ 17 h 99"/>
                <a:gd name="T20" fmla="*/ 17 w 51"/>
                <a:gd name="T21" fmla="*/ 0 h 99"/>
                <a:gd name="T22" fmla="*/ 28 w 51"/>
                <a:gd name="T23" fmla="*/ 0 h 99"/>
                <a:gd name="T24" fmla="*/ 28 w 51"/>
                <a:gd name="T25" fmla="*/ 17 h 99"/>
                <a:gd name="T26" fmla="*/ 50 w 51"/>
                <a:gd name="T27" fmla="*/ 17 h 99"/>
                <a:gd name="T28" fmla="*/ 50 w 51"/>
                <a:gd name="T29" fmla="*/ 30 h 99"/>
                <a:gd name="T30" fmla="*/ 28 w 51"/>
                <a:gd name="T31" fmla="*/ 30 h 99"/>
                <a:gd name="T32" fmla="*/ 28 w 51"/>
                <a:gd name="T33" fmla="*/ 73 h 99"/>
                <a:gd name="T34" fmla="*/ 31 w 51"/>
                <a:gd name="T35" fmla="*/ 82 h 99"/>
                <a:gd name="T36" fmla="*/ 39 w 51"/>
                <a:gd name="T37" fmla="*/ 8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99">
                  <a:moveTo>
                    <a:pt x="39" y="85"/>
                  </a:moveTo>
                  <a:cubicBezTo>
                    <a:pt x="43" y="85"/>
                    <a:pt x="47" y="84"/>
                    <a:pt x="51" y="83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49" y="97"/>
                    <a:pt x="47" y="97"/>
                    <a:pt x="44" y="98"/>
                  </a:cubicBezTo>
                  <a:cubicBezTo>
                    <a:pt x="41" y="99"/>
                    <a:pt x="38" y="99"/>
                    <a:pt x="35" y="99"/>
                  </a:cubicBezTo>
                  <a:cubicBezTo>
                    <a:pt x="19" y="99"/>
                    <a:pt x="11" y="90"/>
                    <a:pt x="11" y="73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8" y="77"/>
                    <a:pt x="29" y="80"/>
                    <a:pt x="31" y="82"/>
                  </a:cubicBezTo>
                  <a:cubicBezTo>
                    <a:pt x="33" y="84"/>
                    <a:pt x="35" y="85"/>
                    <a:pt x="39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21"/>
            <p:cNvSpPr>
              <a:spLocks/>
            </p:cNvSpPr>
            <p:nvPr/>
          </p:nvSpPr>
          <p:spPr bwMode="auto">
            <a:xfrm>
              <a:off x="1163" y="1129"/>
              <a:ext cx="84" cy="133"/>
            </a:xfrm>
            <a:custGeom>
              <a:avLst/>
              <a:gdLst>
                <a:gd name="T0" fmla="*/ 71 w 71"/>
                <a:gd name="T1" fmla="*/ 112 h 112"/>
                <a:gd name="T2" fmla="*/ 54 w 71"/>
                <a:gd name="T3" fmla="*/ 112 h 112"/>
                <a:gd name="T4" fmla="*/ 54 w 71"/>
                <a:gd name="T5" fmla="*/ 63 h 112"/>
                <a:gd name="T6" fmla="*/ 50 w 71"/>
                <a:gd name="T7" fmla="*/ 49 h 112"/>
                <a:gd name="T8" fmla="*/ 38 w 71"/>
                <a:gd name="T9" fmla="*/ 45 h 112"/>
                <a:gd name="T10" fmla="*/ 22 w 71"/>
                <a:gd name="T11" fmla="*/ 51 h 112"/>
                <a:gd name="T12" fmla="*/ 17 w 71"/>
                <a:gd name="T13" fmla="*/ 73 h 112"/>
                <a:gd name="T14" fmla="*/ 17 w 71"/>
                <a:gd name="T15" fmla="*/ 112 h 112"/>
                <a:gd name="T16" fmla="*/ 0 w 71"/>
                <a:gd name="T17" fmla="*/ 112 h 112"/>
                <a:gd name="T18" fmla="*/ 0 w 71"/>
                <a:gd name="T19" fmla="*/ 0 h 112"/>
                <a:gd name="T20" fmla="*/ 17 w 71"/>
                <a:gd name="T21" fmla="*/ 0 h 112"/>
                <a:gd name="T22" fmla="*/ 17 w 71"/>
                <a:gd name="T23" fmla="*/ 28 h 112"/>
                <a:gd name="T24" fmla="*/ 17 w 71"/>
                <a:gd name="T25" fmla="*/ 43 h 112"/>
                <a:gd name="T26" fmla="*/ 18 w 71"/>
                <a:gd name="T27" fmla="*/ 43 h 112"/>
                <a:gd name="T28" fmla="*/ 27 w 71"/>
                <a:gd name="T29" fmla="*/ 34 h 112"/>
                <a:gd name="T30" fmla="*/ 42 w 71"/>
                <a:gd name="T31" fmla="*/ 31 h 112"/>
                <a:gd name="T32" fmla="*/ 71 w 71"/>
                <a:gd name="T33" fmla="*/ 60 h 112"/>
                <a:gd name="T34" fmla="*/ 71 w 71"/>
                <a:gd name="T3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112">
                  <a:moveTo>
                    <a:pt x="71" y="112"/>
                  </a:moveTo>
                  <a:cubicBezTo>
                    <a:pt x="54" y="112"/>
                    <a:pt x="54" y="112"/>
                    <a:pt x="54" y="11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57"/>
                    <a:pt x="52" y="52"/>
                    <a:pt x="50" y="49"/>
                  </a:cubicBezTo>
                  <a:cubicBezTo>
                    <a:pt x="47" y="46"/>
                    <a:pt x="44" y="45"/>
                    <a:pt x="38" y="45"/>
                  </a:cubicBezTo>
                  <a:cubicBezTo>
                    <a:pt x="31" y="45"/>
                    <a:pt x="26" y="47"/>
                    <a:pt x="22" y="51"/>
                  </a:cubicBezTo>
                  <a:cubicBezTo>
                    <a:pt x="19" y="56"/>
                    <a:pt x="17" y="63"/>
                    <a:pt x="17" y="7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33"/>
                    <a:pt x="17" y="38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0" y="39"/>
                    <a:pt x="23" y="36"/>
                    <a:pt x="27" y="34"/>
                  </a:cubicBezTo>
                  <a:cubicBezTo>
                    <a:pt x="31" y="32"/>
                    <a:pt x="36" y="31"/>
                    <a:pt x="42" y="31"/>
                  </a:cubicBezTo>
                  <a:cubicBezTo>
                    <a:pt x="61" y="31"/>
                    <a:pt x="71" y="41"/>
                    <a:pt x="71" y="60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22"/>
            <p:cNvSpPr>
              <a:spLocks noEditPoints="1"/>
            </p:cNvSpPr>
            <p:nvPr/>
          </p:nvSpPr>
          <p:spPr bwMode="auto">
            <a:xfrm>
              <a:off x="1268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49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5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3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8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0" y="21"/>
                    <a:pt x="18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2" y="21"/>
                    <a:pt x="49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23"/>
            <p:cNvSpPr>
              <a:spLocks/>
            </p:cNvSpPr>
            <p:nvPr/>
          </p:nvSpPr>
          <p:spPr bwMode="auto">
            <a:xfrm>
              <a:off x="1374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7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7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7" y="4"/>
                  </a:cubicBezTo>
                  <a:cubicBezTo>
                    <a:pt x="31" y="1"/>
                    <a:pt x="36" y="0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24"/>
            <p:cNvSpPr>
              <a:spLocks noEditPoints="1"/>
            </p:cNvSpPr>
            <p:nvPr/>
          </p:nvSpPr>
          <p:spPr bwMode="auto">
            <a:xfrm>
              <a:off x="1495" y="1131"/>
              <a:ext cx="22" cy="131"/>
            </a:xfrm>
            <a:custGeom>
              <a:avLst/>
              <a:gdLst>
                <a:gd name="T0" fmla="*/ 0 w 19"/>
                <a:gd name="T1" fmla="*/ 9 h 110"/>
                <a:gd name="T2" fmla="*/ 2 w 19"/>
                <a:gd name="T3" fmla="*/ 2 h 110"/>
                <a:gd name="T4" fmla="*/ 9 w 19"/>
                <a:gd name="T5" fmla="*/ 0 h 110"/>
                <a:gd name="T6" fmla="*/ 16 w 19"/>
                <a:gd name="T7" fmla="*/ 2 h 110"/>
                <a:gd name="T8" fmla="*/ 19 w 19"/>
                <a:gd name="T9" fmla="*/ 9 h 110"/>
                <a:gd name="T10" fmla="*/ 16 w 19"/>
                <a:gd name="T11" fmla="*/ 16 h 110"/>
                <a:gd name="T12" fmla="*/ 9 w 19"/>
                <a:gd name="T13" fmla="*/ 19 h 110"/>
                <a:gd name="T14" fmla="*/ 2 w 19"/>
                <a:gd name="T15" fmla="*/ 16 h 110"/>
                <a:gd name="T16" fmla="*/ 0 w 19"/>
                <a:gd name="T17" fmla="*/ 9 h 110"/>
                <a:gd name="T18" fmla="*/ 18 w 19"/>
                <a:gd name="T19" fmla="*/ 110 h 110"/>
                <a:gd name="T20" fmla="*/ 1 w 19"/>
                <a:gd name="T21" fmla="*/ 110 h 110"/>
                <a:gd name="T22" fmla="*/ 1 w 19"/>
                <a:gd name="T23" fmla="*/ 30 h 110"/>
                <a:gd name="T24" fmla="*/ 18 w 19"/>
                <a:gd name="T25" fmla="*/ 30 h 110"/>
                <a:gd name="T26" fmla="*/ 18 w 19"/>
                <a:gd name="T2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10">
                  <a:moveTo>
                    <a:pt x="0" y="9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5" y="1"/>
                    <a:pt x="16" y="2"/>
                  </a:cubicBezTo>
                  <a:cubicBezTo>
                    <a:pt x="18" y="4"/>
                    <a:pt x="19" y="6"/>
                    <a:pt x="19" y="9"/>
                  </a:cubicBezTo>
                  <a:cubicBezTo>
                    <a:pt x="19" y="12"/>
                    <a:pt x="18" y="14"/>
                    <a:pt x="16" y="16"/>
                  </a:cubicBezTo>
                  <a:cubicBezTo>
                    <a:pt x="15" y="18"/>
                    <a:pt x="12" y="19"/>
                    <a:pt x="9" y="19"/>
                  </a:cubicBezTo>
                  <a:cubicBezTo>
                    <a:pt x="6" y="19"/>
                    <a:pt x="4" y="18"/>
                    <a:pt x="2" y="16"/>
                  </a:cubicBezTo>
                  <a:cubicBezTo>
                    <a:pt x="1" y="14"/>
                    <a:pt x="0" y="12"/>
                    <a:pt x="0" y="9"/>
                  </a:cubicBezTo>
                  <a:close/>
                  <a:moveTo>
                    <a:pt x="18" y="110"/>
                  </a:moveTo>
                  <a:cubicBezTo>
                    <a:pt x="1" y="110"/>
                    <a:pt x="1" y="110"/>
                    <a:pt x="1" y="11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8" y="30"/>
                    <a:pt x="18" y="30"/>
                    <a:pt x="18" y="30"/>
                  </a:cubicBezTo>
                  <a:lnTo>
                    <a:pt x="18" y="1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25"/>
            <p:cNvSpPr>
              <a:spLocks/>
            </p:cNvSpPr>
            <p:nvPr/>
          </p:nvSpPr>
          <p:spPr bwMode="auto">
            <a:xfrm>
              <a:off x="1537" y="1166"/>
              <a:ext cx="70" cy="98"/>
            </a:xfrm>
            <a:custGeom>
              <a:avLst/>
              <a:gdLst>
                <a:gd name="T0" fmla="*/ 59 w 59"/>
                <a:gd name="T1" fmla="*/ 59 h 83"/>
                <a:gd name="T2" fmla="*/ 50 w 59"/>
                <a:gd name="T3" fmla="*/ 77 h 83"/>
                <a:gd name="T4" fmla="*/ 26 w 59"/>
                <a:gd name="T5" fmla="*/ 83 h 83"/>
                <a:gd name="T6" fmla="*/ 0 w 59"/>
                <a:gd name="T7" fmla="*/ 78 h 83"/>
                <a:gd name="T8" fmla="*/ 0 w 59"/>
                <a:gd name="T9" fmla="*/ 63 h 83"/>
                <a:gd name="T10" fmla="*/ 26 w 59"/>
                <a:gd name="T11" fmla="*/ 70 h 83"/>
                <a:gd name="T12" fmla="*/ 42 w 59"/>
                <a:gd name="T13" fmla="*/ 60 h 83"/>
                <a:gd name="T14" fmla="*/ 40 w 59"/>
                <a:gd name="T15" fmla="*/ 55 h 83"/>
                <a:gd name="T16" fmla="*/ 34 w 59"/>
                <a:gd name="T17" fmla="*/ 51 h 83"/>
                <a:gd name="T18" fmla="*/ 23 w 59"/>
                <a:gd name="T19" fmla="*/ 46 h 83"/>
                <a:gd name="T20" fmla="*/ 5 w 59"/>
                <a:gd name="T21" fmla="*/ 35 h 83"/>
                <a:gd name="T22" fmla="*/ 0 w 59"/>
                <a:gd name="T23" fmla="*/ 22 h 83"/>
                <a:gd name="T24" fmla="*/ 8 w 59"/>
                <a:gd name="T25" fmla="*/ 6 h 83"/>
                <a:gd name="T26" fmla="*/ 31 w 59"/>
                <a:gd name="T27" fmla="*/ 0 h 83"/>
                <a:gd name="T28" fmla="*/ 57 w 59"/>
                <a:gd name="T29" fmla="*/ 6 h 83"/>
                <a:gd name="T30" fmla="*/ 52 w 59"/>
                <a:gd name="T31" fmla="*/ 18 h 83"/>
                <a:gd name="T32" fmla="*/ 30 w 59"/>
                <a:gd name="T33" fmla="*/ 13 h 83"/>
                <a:gd name="T34" fmla="*/ 17 w 59"/>
                <a:gd name="T35" fmla="*/ 21 h 83"/>
                <a:gd name="T36" fmla="*/ 20 w 59"/>
                <a:gd name="T37" fmla="*/ 27 h 83"/>
                <a:gd name="T38" fmla="*/ 35 w 59"/>
                <a:gd name="T39" fmla="*/ 34 h 83"/>
                <a:gd name="T40" fmla="*/ 50 w 59"/>
                <a:gd name="T41" fmla="*/ 41 h 83"/>
                <a:gd name="T42" fmla="*/ 56 w 59"/>
                <a:gd name="T43" fmla="*/ 49 h 83"/>
                <a:gd name="T44" fmla="*/ 59 w 59"/>
                <a:gd name="T45" fmla="*/ 5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83">
                  <a:moveTo>
                    <a:pt x="59" y="59"/>
                  </a:moveTo>
                  <a:cubicBezTo>
                    <a:pt x="59" y="66"/>
                    <a:pt x="56" y="72"/>
                    <a:pt x="50" y="77"/>
                  </a:cubicBezTo>
                  <a:cubicBezTo>
                    <a:pt x="44" y="81"/>
                    <a:pt x="36" y="83"/>
                    <a:pt x="26" y="83"/>
                  </a:cubicBezTo>
                  <a:cubicBezTo>
                    <a:pt x="15" y="83"/>
                    <a:pt x="6" y="81"/>
                    <a:pt x="0" y="7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9" y="68"/>
                    <a:pt x="18" y="70"/>
                    <a:pt x="26" y="70"/>
                  </a:cubicBezTo>
                  <a:cubicBezTo>
                    <a:pt x="37" y="70"/>
                    <a:pt x="42" y="67"/>
                    <a:pt x="42" y="60"/>
                  </a:cubicBezTo>
                  <a:cubicBezTo>
                    <a:pt x="42" y="58"/>
                    <a:pt x="41" y="57"/>
                    <a:pt x="40" y="55"/>
                  </a:cubicBezTo>
                  <a:cubicBezTo>
                    <a:pt x="39" y="54"/>
                    <a:pt x="37" y="53"/>
                    <a:pt x="34" y="51"/>
                  </a:cubicBezTo>
                  <a:cubicBezTo>
                    <a:pt x="32" y="50"/>
                    <a:pt x="28" y="48"/>
                    <a:pt x="23" y="46"/>
                  </a:cubicBezTo>
                  <a:cubicBezTo>
                    <a:pt x="14" y="43"/>
                    <a:pt x="8" y="39"/>
                    <a:pt x="5" y="35"/>
                  </a:cubicBezTo>
                  <a:cubicBezTo>
                    <a:pt x="1" y="32"/>
                    <a:pt x="0" y="27"/>
                    <a:pt x="0" y="22"/>
                  </a:cubicBezTo>
                  <a:cubicBezTo>
                    <a:pt x="0" y="15"/>
                    <a:pt x="3" y="9"/>
                    <a:pt x="8" y="6"/>
                  </a:cubicBezTo>
                  <a:cubicBezTo>
                    <a:pt x="14" y="2"/>
                    <a:pt x="21" y="0"/>
                    <a:pt x="31" y="0"/>
                  </a:cubicBezTo>
                  <a:cubicBezTo>
                    <a:pt x="40" y="0"/>
                    <a:pt x="49" y="2"/>
                    <a:pt x="57" y="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43" y="15"/>
                    <a:pt x="36" y="13"/>
                    <a:pt x="30" y="13"/>
                  </a:cubicBezTo>
                  <a:cubicBezTo>
                    <a:pt x="21" y="13"/>
                    <a:pt x="17" y="16"/>
                    <a:pt x="17" y="21"/>
                  </a:cubicBezTo>
                  <a:cubicBezTo>
                    <a:pt x="17" y="23"/>
                    <a:pt x="18" y="25"/>
                    <a:pt x="20" y="27"/>
                  </a:cubicBezTo>
                  <a:cubicBezTo>
                    <a:pt x="22" y="29"/>
                    <a:pt x="28" y="31"/>
                    <a:pt x="35" y="34"/>
                  </a:cubicBezTo>
                  <a:cubicBezTo>
                    <a:pt x="42" y="37"/>
                    <a:pt x="47" y="39"/>
                    <a:pt x="50" y="41"/>
                  </a:cubicBezTo>
                  <a:cubicBezTo>
                    <a:pt x="53" y="43"/>
                    <a:pt x="55" y="46"/>
                    <a:pt x="56" y="49"/>
                  </a:cubicBezTo>
                  <a:cubicBezTo>
                    <a:pt x="58" y="51"/>
                    <a:pt x="59" y="55"/>
                    <a:pt x="59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26"/>
            <p:cNvSpPr>
              <a:spLocks noEditPoints="1"/>
            </p:cNvSpPr>
            <p:nvPr/>
          </p:nvSpPr>
          <p:spPr bwMode="auto">
            <a:xfrm>
              <a:off x="1675" y="1166"/>
              <a:ext cx="85" cy="139"/>
            </a:xfrm>
            <a:custGeom>
              <a:avLst/>
              <a:gdLst>
                <a:gd name="T0" fmla="*/ 40 w 72"/>
                <a:gd name="T1" fmla="*/ 83 h 117"/>
                <a:gd name="T2" fmla="*/ 17 w 72"/>
                <a:gd name="T3" fmla="*/ 72 h 117"/>
                <a:gd name="T4" fmla="*/ 16 w 72"/>
                <a:gd name="T5" fmla="*/ 72 h 117"/>
                <a:gd name="T6" fmla="*/ 17 w 72"/>
                <a:gd name="T7" fmla="*/ 84 h 117"/>
                <a:gd name="T8" fmla="*/ 17 w 72"/>
                <a:gd name="T9" fmla="*/ 117 h 117"/>
                <a:gd name="T10" fmla="*/ 0 w 72"/>
                <a:gd name="T11" fmla="*/ 117 h 117"/>
                <a:gd name="T12" fmla="*/ 0 w 72"/>
                <a:gd name="T13" fmla="*/ 1 h 117"/>
                <a:gd name="T14" fmla="*/ 14 w 72"/>
                <a:gd name="T15" fmla="*/ 1 h 117"/>
                <a:gd name="T16" fmla="*/ 16 w 72"/>
                <a:gd name="T17" fmla="*/ 12 h 117"/>
                <a:gd name="T18" fmla="*/ 17 w 72"/>
                <a:gd name="T19" fmla="*/ 12 h 117"/>
                <a:gd name="T20" fmla="*/ 41 w 72"/>
                <a:gd name="T21" fmla="*/ 0 h 117"/>
                <a:gd name="T22" fmla="*/ 64 w 72"/>
                <a:gd name="T23" fmla="*/ 11 h 117"/>
                <a:gd name="T24" fmla="*/ 72 w 72"/>
                <a:gd name="T25" fmla="*/ 41 h 117"/>
                <a:gd name="T26" fmla="*/ 64 w 72"/>
                <a:gd name="T27" fmla="*/ 72 h 117"/>
                <a:gd name="T28" fmla="*/ 40 w 72"/>
                <a:gd name="T29" fmla="*/ 83 h 117"/>
                <a:gd name="T30" fmla="*/ 36 w 72"/>
                <a:gd name="T31" fmla="*/ 14 h 117"/>
                <a:gd name="T32" fmla="*/ 22 w 72"/>
                <a:gd name="T33" fmla="*/ 20 h 117"/>
                <a:gd name="T34" fmla="*/ 17 w 72"/>
                <a:gd name="T35" fmla="*/ 39 h 117"/>
                <a:gd name="T36" fmla="*/ 17 w 72"/>
                <a:gd name="T37" fmla="*/ 41 h 117"/>
                <a:gd name="T38" fmla="*/ 22 w 72"/>
                <a:gd name="T39" fmla="*/ 62 h 117"/>
                <a:gd name="T40" fmla="*/ 37 w 72"/>
                <a:gd name="T41" fmla="*/ 69 h 117"/>
                <a:gd name="T42" fmla="*/ 50 w 72"/>
                <a:gd name="T43" fmla="*/ 62 h 117"/>
                <a:gd name="T44" fmla="*/ 55 w 72"/>
                <a:gd name="T45" fmla="*/ 41 h 117"/>
                <a:gd name="T46" fmla="*/ 50 w 72"/>
                <a:gd name="T47" fmla="*/ 21 h 117"/>
                <a:gd name="T48" fmla="*/ 36 w 72"/>
                <a:gd name="T4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117">
                  <a:moveTo>
                    <a:pt x="40" y="83"/>
                  </a:moveTo>
                  <a:cubicBezTo>
                    <a:pt x="30" y="83"/>
                    <a:pt x="23" y="79"/>
                    <a:pt x="1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9"/>
                    <a:pt x="17" y="83"/>
                    <a:pt x="17" y="8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3"/>
                    <a:pt x="15" y="6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2" y="4"/>
                    <a:pt x="30" y="0"/>
                    <a:pt x="41" y="0"/>
                  </a:cubicBezTo>
                  <a:cubicBezTo>
                    <a:pt x="51" y="0"/>
                    <a:pt x="59" y="4"/>
                    <a:pt x="64" y="11"/>
                  </a:cubicBezTo>
                  <a:cubicBezTo>
                    <a:pt x="70" y="18"/>
                    <a:pt x="72" y="28"/>
                    <a:pt x="72" y="41"/>
                  </a:cubicBezTo>
                  <a:cubicBezTo>
                    <a:pt x="72" y="54"/>
                    <a:pt x="70" y="64"/>
                    <a:pt x="64" y="72"/>
                  </a:cubicBezTo>
                  <a:cubicBezTo>
                    <a:pt x="58" y="79"/>
                    <a:pt x="50" y="83"/>
                    <a:pt x="40" y="83"/>
                  </a:cubicBezTo>
                  <a:close/>
                  <a:moveTo>
                    <a:pt x="36" y="14"/>
                  </a:moveTo>
                  <a:cubicBezTo>
                    <a:pt x="30" y="14"/>
                    <a:pt x="25" y="16"/>
                    <a:pt x="22" y="20"/>
                  </a:cubicBezTo>
                  <a:cubicBezTo>
                    <a:pt x="18" y="24"/>
                    <a:pt x="17" y="30"/>
                    <a:pt x="17" y="39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51"/>
                    <a:pt x="18" y="58"/>
                    <a:pt x="22" y="62"/>
                  </a:cubicBezTo>
                  <a:cubicBezTo>
                    <a:pt x="25" y="67"/>
                    <a:pt x="30" y="69"/>
                    <a:pt x="37" y="69"/>
                  </a:cubicBezTo>
                  <a:cubicBezTo>
                    <a:pt x="43" y="69"/>
                    <a:pt x="47" y="67"/>
                    <a:pt x="50" y="62"/>
                  </a:cubicBezTo>
                  <a:cubicBezTo>
                    <a:pt x="53" y="57"/>
                    <a:pt x="55" y="50"/>
                    <a:pt x="55" y="41"/>
                  </a:cubicBezTo>
                  <a:cubicBezTo>
                    <a:pt x="55" y="32"/>
                    <a:pt x="53" y="25"/>
                    <a:pt x="50" y="21"/>
                  </a:cubicBezTo>
                  <a:cubicBezTo>
                    <a:pt x="47" y="16"/>
                    <a:pt x="42" y="14"/>
                    <a:pt x="36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27"/>
            <p:cNvSpPr>
              <a:spLocks noEditPoints="1"/>
            </p:cNvSpPr>
            <p:nvPr/>
          </p:nvSpPr>
          <p:spPr bwMode="auto">
            <a:xfrm>
              <a:off x="1778" y="1166"/>
              <a:ext cx="89" cy="98"/>
            </a:xfrm>
            <a:custGeom>
              <a:avLst/>
              <a:gdLst>
                <a:gd name="T0" fmla="*/ 75 w 75"/>
                <a:gd name="T1" fmla="*/ 41 h 83"/>
                <a:gd name="T2" fmla="*/ 65 w 75"/>
                <a:gd name="T3" fmla="*/ 72 h 83"/>
                <a:gd name="T4" fmla="*/ 37 w 75"/>
                <a:gd name="T5" fmla="*/ 83 h 83"/>
                <a:gd name="T6" fmla="*/ 18 w 75"/>
                <a:gd name="T7" fmla="*/ 78 h 83"/>
                <a:gd name="T8" fmla="*/ 4 w 75"/>
                <a:gd name="T9" fmla="*/ 63 h 83"/>
                <a:gd name="T10" fmla="*/ 0 w 75"/>
                <a:gd name="T11" fmla="*/ 41 h 83"/>
                <a:gd name="T12" fmla="*/ 10 w 75"/>
                <a:gd name="T13" fmla="*/ 11 h 83"/>
                <a:gd name="T14" fmla="*/ 38 w 75"/>
                <a:gd name="T15" fmla="*/ 0 h 83"/>
                <a:gd name="T16" fmla="*/ 65 w 75"/>
                <a:gd name="T17" fmla="*/ 11 h 83"/>
                <a:gd name="T18" fmla="*/ 75 w 75"/>
                <a:gd name="T19" fmla="*/ 41 h 83"/>
                <a:gd name="T20" fmla="*/ 17 w 75"/>
                <a:gd name="T21" fmla="*/ 41 h 83"/>
                <a:gd name="T22" fmla="*/ 38 w 75"/>
                <a:gd name="T23" fmla="*/ 69 h 83"/>
                <a:gd name="T24" fmla="*/ 58 w 75"/>
                <a:gd name="T25" fmla="*/ 41 h 83"/>
                <a:gd name="T26" fmla="*/ 38 w 75"/>
                <a:gd name="T27" fmla="*/ 14 h 83"/>
                <a:gd name="T28" fmla="*/ 22 w 75"/>
                <a:gd name="T29" fmla="*/ 21 h 83"/>
                <a:gd name="T30" fmla="*/ 17 w 75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83">
                  <a:moveTo>
                    <a:pt x="75" y="41"/>
                  </a:moveTo>
                  <a:cubicBezTo>
                    <a:pt x="75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5" y="29"/>
                    <a:pt x="75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0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28"/>
            <p:cNvSpPr>
              <a:spLocks/>
            </p:cNvSpPr>
            <p:nvPr/>
          </p:nvSpPr>
          <p:spPr bwMode="auto">
            <a:xfrm>
              <a:off x="1876" y="1167"/>
              <a:ext cx="140" cy="95"/>
            </a:xfrm>
            <a:custGeom>
              <a:avLst/>
              <a:gdLst>
                <a:gd name="T0" fmla="*/ 76 w 118"/>
                <a:gd name="T1" fmla="*/ 80 h 80"/>
                <a:gd name="T2" fmla="*/ 66 w 118"/>
                <a:gd name="T3" fmla="*/ 43 h 80"/>
                <a:gd name="T4" fmla="*/ 59 w 118"/>
                <a:gd name="T5" fmla="*/ 16 h 80"/>
                <a:gd name="T6" fmla="*/ 59 w 118"/>
                <a:gd name="T7" fmla="*/ 16 h 80"/>
                <a:gd name="T8" fmla="*/ 52 w 118"/>
                <a:gd name="T9" fmla="*/ 43 h 80"/>
                <a:gd name="T10" fmla="*/ 41 w 118"/>
                <a:gd name="T11" fmla="*/ 80 h 80"/>
                <a:gd name="T12" fmla="*/ 23 w 118"/>
                <a:gd name="T13" fmla="*/ 80 h 80"/>
                <a:gd name="T14" fmla="*/ 0 w 118"/>
                <a:gd name="T15" fmla="*/ 0 h 80"/>
                <a:gd name="T16" fmla="*/ 17 w 118"/>
                <a:gd name="T17" fmla="*/ 0 h 80"/>
                <a:gd name="T18" fmla="*/ 28 w 118"/>
                <a:gd name="T19" fmla="*/ 40 h 80"/>
                <a:gd name="T20" fmla="*/ 33 w 118"/>
                <a:gd name="T21" fmla="*/ 65 h 80"/>
                <a:gd name="T22" fmla="*/ 33 w 118"/>
                <a:gd name="T23" fmla="*/ 65 h 80"/>
                <a:gd name="T24" fmla="*/ 35 w 118"/>
                <a:gd name="T25" fmla="*/ 53 h 80"/>
                <a:gd name="T26" fmla="*/ 38 w 118"/>
                <a:gd name="T27" fmla="*/ 42 h 80"/>
                <a:gd name="T28" fmla="*/ 50 w 118"/>
                <a:gd name="T29" fmla="*/ 0 h 80"/>
                <a:gd name="T30" fmla="*/ 69 w 118"/>
                <a:gd name="T31" fmla="*/ 0 h 80"/>
                <a:gd name="T32" fmla="*/ 80 w 118"/>
                <a:gd name="T33" fmla="*/ 42 h 80"/>
                <a:gd name="T34" fmla="*/ 83 w 118"/>
                <a:gd name="T35" fmla="*/ 53 h 80"/>
                <a:gd name="T36" fmla="*/ 85 w 118"/>
                <a:gd name="T37" fmla="*/ 65 h 80"/>
                <a:gd name="T38" fmla="*/ 86 w 118"/>
                <a:gd name="T39" fmla="*/ 65 h 80"/>
                <a:gd name="T40" fmla="*/ 91 w 118"/>
                <a:gd name="T41" fmla="*/ 40 h 80"/>
                <a:gd name="T42" fmla="*/ 101 w 118"/>
                <a:gd name="T43" fmla="*/ 0 h 80"/>
                <a:gd name="T44" fmla="*/ 118 w 118"/>
                <a:gd name="T45" fmla="*/ 0 h 80"/>
                <a:gd name="T46" fmla="*/ 95 w 118"/>
                <a:gd name="T47" fmla="*/ 80 h 80"/>
                <a:gd name="T48" fmla="*/ 76 w 118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80">
                  <a:moveTo>
                    <a:pt x="76" y="80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5" y="39"/>
                    <a:pt x="63" y="30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6" y="29"/>
                    <a:pt x="54" y="38"/>
                    <a:pt x="52" y="43"/>
                  </a:cubicBezTo>
                  <a:cubicBezTo>
                    <a:pt x="41" y="80"/>
                    <a:pt x="41" y="80"/>
                    <a:pt x="41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30" y="50"/>
                    <a:pt x="32" y="58"/>
                    <a:pt x="33" y="65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4" y="61"/>
                    <a:pt x="34" y="57"/>
                    <a:pt x="35" y="53"/>
                  </a:cubicBezTo>
                  <a:cubicBezTo>
                    <a:pt x="36" y="48"/>
                    <a:pt x="37" y="45"/>
                    <a:pt x="38" y="4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1" y="45"/>
                    <a:pt x="82" y="48"/>
                    <a:pt x="83" y="53"/>
                  </a:cubicBezTo>
                  <a:cubicBezTo>
                    <a:pt x="84" y="58"/>
                    <a:pt x="85" y="62"/>
                    <a:pt x="85" y="65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6" y="59"/>
                    <a:pt x="88" y="50"/>
                    <a:pt x="91" y="4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95" y="80"/>
                    <a:pt x="95" y="80"/>
                    <a:pt x="95" y="80"/>
                  </a:cubicBezTo>
                  <a:lnTo>
                    <a:pt x="76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29"/>
            <p:cNvSpPr>
              <a:spLocks noEditPoints="1"/>
            </p:cNvSpPr>
            <p:nvPr/>
          </p:nvSpPr>
          <p:spPr bwMode="auto">
            <a:xfrm>
              <a:off x="2024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50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6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4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9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1" y="21"/>
                    <a:pt x="19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3" y="21"/>
                    <a:pt x="50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30"/>
            <p:cNvSpPr>
              <a:spLocks/>
            </p:cNvSpPr>
            <p:nvPr/>
          </p:nvSpPr>
          <p:spPr bwMode="auto">
            <a:xfrm>
              <a:off x="2131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6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6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6" y="4"/>
                  </a:cubicBezTo>
                  <a:cubicBezTo>
                    <a:pt x="31" y="1"/>
                    <a:pt x="35" y="0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31"/>
            <p:cNvSpPr>
              <a:spLocks/>
            </p:cNvSpPr>
            <p:nvPr/>
          </p:nvSpPr>
          <p:spPr bwMode="auto">
            <a:xfrm>
              <a:off x="2189" y="1238"/>
              <a:ext cx="25" cy="26"/>
            </a:xfrm>
            <a:custGeom>
              <a:avLst/>
              <a:gdLst>
                <a:gd name="T0" fmla="*/ 0 w 21"/>
                <a:gd name="T1" fmla="*/ 11 h 22"/>
                <a:gd name="T2" fmla="*/ 3 w 21"/>
                <a:gd name="T3" fmla="*/ 3 h 22"/>
                <a:gd name="T4" fmla="*/ 11 w 21"/>
                <a:gd name="T5" fmla="*/ 0 h 22"/>
                <a:gd name="T6" fmla="*/ 19 w 21"/>
                <a:gd name="T7" fmla="*/ 3 h 22"/>
                <a:gd name="T8" fmla="*/ 21 w 21"/>
                <a:gd name="T9" fmla="*/ 11 h 22"/>
                <a:gd name="T10" fmla="*/ 19 w 21"/>
                <a:gd name="T11" fmla="*/ 19 h 22"/>
                <a:gd name="T12" fmla="*/ 11 w 21"/>
                <a:gd name="T13" fmla="*/ 22 h 22"/>
                <a:gd name="T14" fmla="*/ 3 w 21"/>
                <a:gd name="T15" fmla="*/ 19 h 22"/>
                <a:gd name="T16" fmla="*/ 0 w 21"/>
                <a:gd name="T17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2">
                  <a:moveTo>
                    <a:pt x="0" y="11"/>
                  </a:moveTo>
                  <a:cubicBezTo>
                    <a:pt x="0" y="8"/>
                    <a:pt x="1" y="5"/>
                    <a:pt x="3" y="3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4" y="0"/>
                    <a:pt x="17" y="1"/>
                    <a:pt x="19" y="3"/>
                  </a:cubicBezTo>
                  <a:cubicBezTo>
                    <a:pt x="20" y="5"/>
                    <a:pt x="21" y="8"/>
                    <a:pt x="21" y="11"/>
                  </a:cubicBezTo>
                  <a:cubicBezTo>
                    <a:pt x="21" y="15"/>
                    <a:pt x="20" y="17"/>
                    <a:pt x="19" y="19"/>
                  </a:cubicBezTo>
                  <a:cubicBezTo>
                    <a:pt x="17" y="21"/>
                    <a:pt x="14" y="22"/>
                    <a:pt x="11" y="22"/>
                  </a:cubicBezTo>
                  <a:cubicBezTo>
                    <a:pt x="7" y="22"/>
                    <a:pt x="4" y="21"/>
                    <a:pt x="3" y="19"/>
                  </a:cubicBezTo>
                  <a:cubicBezTo>
                    <a:pt x="1" y="18"/>
                    <a:pt x="0" y="15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9611432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8"/>
          <p:cNvSpPr>
            <a:spLocks noGrp="1"/>
          </p:cNvSpPr>
          <p:nvPr>
            <p:ph type="body" sz="quarter" idx="13"/>
          </p:nvPr>
        </p:nvSpPr>
        <p:spPr>
          <a:xfrm>
            <a:off x="457200" y="4738254"/>
            <a:ext cx="5101936" cy="134793"/>
          </a:xfrm>
        </p:spPr>
        <p:txBody>
          <a:bodyPr anchor="b"/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700" b="0" i="0" kern="1200" baseline="0" dirty="0" smtClean="0">
                <a:solidFill>
                  <a:srgbClr val="777776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2385859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  <p:sp>
        <p:nvSpPr>
          <p:cNvPr id="3" name="Title 1"/>
          <p:cNvSpPr txBox="1">
            <a:spLocks/>
          </p:cNvSpPr>
          <p:nvPr userDrawn="1"/>
        </p:nvSpPr>
        <p:spPr>
          <a:xfrm>
            <a:off x="136859" y="1729105"/>
            <a:ext cx="71709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just">
              <a:lnSpc>
                <a:spcPct val="100000"/>
              </a:lnSpc>
            </a:pPr>
            <a:r>
              <a:rPr lang="en-US" sz="700" b="1">
                <a:latin typeface="Open Sans" charset="0"/>
                <a:ea typeface="Open Sans" charset="0"/>
                <a:cs typeface="Open Sans" charset="0"/>
              </a:rPr>
              <a:t>PREFERRED</a:t>
            </a:r>
            <a:endParaRPr lang="en-US" sz="700" b="1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5" name="Title 1"/>
          <p:cNvSpPr txBox="1">
            <a:spLocks/>
          </p:cNvSpPr>
          <p:nvPr userDrawn="1"/>
        </p:nvSpPr>
        <p:spPr>
          <a:xfrm>
            <a:off x="51133" y="2329815"/>
            <a:ext cx="774245" cy="19685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>
              <a:lnSpc>
                <a:spcPct val="100000"/>
              </a:lnSpc>
            </a:pPr>
            <a:r>
              <a:rPr lang="en-US" sz="700" b="1">
                <a:latin typeface="Open Sans" charset="0"/>
                <a:ea typeface="Open Sans" charset="0"/>
                <a:cs typeface="Open Sans" charset="0"/>
              </a:rPr>
              <a:t>BLACK</a:t>
            </a:r>
            <a:r>
              <a:rPr lang="en-US" sz="700" b="1" baseline="0">
                <a:latin typeface="Open Sans" charset="0"/>
                <a:ea typeface="Open Sans" charset="0"/>
                <a:cs typeface="Open Sans" charset="0"/>
              </a:rPr>
              <a:t> AND GRAY</a:t>
            </a:r>
            <a:endParaRPr lang="en-US" sz="700" b="1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6" name="Title 1"/>
          <p:cNvSpPr txBox="1">
            <a:spLocks/>
          </p:cNvSpPr>
          <p:nvPr userDrawn="1"/>
        </p:nvSpPr>
        <p:spPr>
          <a:xfrm>
            <a:off x="25734" y="3578860"/>
            <a:ext cx="793930" cy="19685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>
              <a:lnSpc>
                <a:spcPct val="100000"/>
              </a:lnSpc>
            </a:pPr>
            <a:r>
              <a:rPr lang="en-US" sz="700" b="1" dirty="0">
                <a:latin typeface="Open Sans" charset="0"/>
                <a:ea typeface="Open Sans" charset="0"/>
                <a:cs typeface="Open Sans" charset="0"/>
              </a:rPr>
              <a:t>HIGHLIGHTS</a:t>
            </a:r>
          </a:p>
        </p:txBody>
      </p:sp>
      <p:sp>
        <p:nvSpPr>
          <p:cNvPr id="7" name="Title 1"/>
          <p:cNvSpPr txBox="1">
            <a:spLocks/>
          </p:cNvSpPr>
          <p:nvPr userDrawn="1"/>
        </p:nvSpPr>
        <p:spPr>
          <a:xfrm>
            <a:off x="20019" y="4226560"/>
            <a:ext cx="793930" cy="19685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>
              <a:lnSpc>
                <a:spcPct val="100000"/>
              </a:lnSpc>
            </a:pPr>
            <a:r>
              <a:rPr lang="en-US" sz="700" b="1" dirty="0">
                <a:latin typeface="Open Sans" charset="0"/>
                <a:ea typeface="Open Sans" charset="0"/>
                <a:cs typeface="Open Sans" charset="0"/>
              </a:rPr>
              <a:t>LONG</a:t>
            </a:r>
            <a:endParaRPr lang="en-US" sz="700" b="1" baseline="0" dirty="0">
              <a:latin typeface="Open Sans" charset="0"/>
              <a:ea typeface="Open Sans" charset="0"/>
              <a:cs typeface="Open Sans" charset="0"/>
            </a:endParaRPr>
          </a:p>
          <a:p>
            <a:pPr algn="r">
              <a:lnSpc>
                <a:spcPct val="100000"/>
              </a:lnSpc>
            </a:pPr>
            <a:r>
              <a:rPr lang="en-US" sz="700" b="1" baseline="0" dirty="0">
                <a:latin typeface="Open Sans" charset="0"/>
                <a:ea typeface="Open Sans" charset="0"/>
                <a:cs typeface="Open Sans" charset="0"/>
              </a:rPr>
              <a:t>SHADOW</a:t>
            </a:r>
            <a:endParaRPr lang="en-US" sz="700" b="1" dirty="0">
              <a:latin typeface="Open Sans" charset="0"/>
              <a:ea typeface="Open Sans" charset="0"/>
              <a:cs typeface="Open Sans" charset="0"/>
            </a:endParaRPr>
          </a:p>
        </p:txBody>
      </p:sp>
      <p:cxnSp>
        <p:nvCxnSpPr>
          <p:cNvPr id="9" name="Straight Connector 8"/>
          <p:cNvCxnSpPr/>
          <p:nvPr userDrawn="1"/>
        </p:nvCxnSpPr>
        <p:spPr>
          <a:xfrm>
            <a:off x="1616926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>
            <a:off x="2423531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>
            <a:off x="3230136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036741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>
            <a:off x="4843346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5649951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>
            <a:off x="6456556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>
            <a:off x="7263161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>
            <a:off x="8069766" y="698809"/>
            <a:ext cx="0" cy="3806284"/>
          </a:xfrm>
          <a:prstGeom prst="line">
            <a:avLst/>
          </a:prstGeom>
          <a:ln w="6350"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" name="Group 20"/>
          <p:cNvGrpSpPr/>
          <p:nvPr userDrawn="1"/>
        </p:nvGrpSpPr>
        <p:grpSpPr>
          <a:xfrm>
            <a:off x="810321" y="1116190"/>
            <a:ext cx="8066050" cy="388760"/>
            <a:chOff x="914400" y="1116190"/>
            <a:chExt cx="7917366" cy="388760"/>
          </a:xfrm>
        </p:grpSpPr>
        <p:cxnSp>
          <p:nvCxnSpPr>
            <p:cNvPr id="8" name="Straight Connector 7"/>
            <p:cNvCxnSpPr/>
            <p:nvPr userDrawn="1"/>
          </p:nvCxnSpPr>
          <p:spPr>
            <a:xfrm>
              <a:off x="914400" y="1116190"/>
              <a:ext cx="7917366" cy="0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Connector 17"/>
            <p:cNvCxnSpPr/>
            <p:nvPr userDrawn="1"/>
          </p:nvCxnSpPr>
          <p:spPr>
            <a:xfrm>
              <a:off x="914400" y="1504950"/>
              <a:ext cx="7917366" cy="0"/>
            </a:xfrm>
            <a:prstGeom prst="line">
              <a:avLst/>
            </a:prstGeom>
            <a:ln w="6350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9" name="Title 1"/>
          <p:cNvSpPr txBox="1">
            <a:spLocks/>
          </p:cNvSpPr>
          <p:nvPr userDrawn="1"/>
        </p:nvSpPr>
        <p:spPr>
          <a:xfrm>
            <a:off x="25734" y="2990850"/>
            <a:ext cx="793930" cy="19685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r">
              <a:lnSpc>
                <a:spcPct val="100000"/>
              </a:lnSpc>
            </a:pPr>
            <a:r>
              <a:rPr lang="en-US" sz="700" b="1">
                <a:latin typeface="Open Sans" charset="0"/>
                <a:ea typeface="Open Sans" charset="0"/>
                <a:cs typeface="Open Sans" charset="0"/>
              </a:rPr>
              <a:t>TONE ON TONE</a:t>
            </a:r>
            <a:endParaRPr lang="en-US" sz="700" b="1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2AC4F54B-AA93-44A5-A493-2DB7C7C1C9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3327275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160363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Left Half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 hasCustomPrompt="1"/>
          </p:nvPr>
        </p:nvSpPr>
        <p:spPr>
          <a:xfrm>
            <a:off x="5559425" y="0"/>
            <a:ext cx="3584575" cy="5143500"/>
          </a:xfrm>
          <a:prstGeom prst="rect">
            <a:avLst/>
          </a:prstGeom>
          <a:pattFill prst="dotGrid">
            <a:fgClr>
              <a:schemeClr val="tx1"/>
            </a:fgClr>
            <a:bgClr>
              <a:schemeClr val="bg1"/>
            </a:bgClr>
          </a:pattFill>
        </p:spPr>
        <p:txBody>
          <a:bodyPr vert="horz" lIns="182880" tIns="91440" rIns="182880" bIns="45720" rtlCol="0" anchor="t">
            <a:noAutofit/>
          </a:bodyPr>
          <a:lstStyle>
            <a:lvl1pPr algn="ctr">
              <a:defRPr lang="en-US" sz="2000" b="0" i="0" dirty="0">
                <a:solidFill>
                  <a:srgbClr val="C01818"/>
                </a:solidFill>
                <a:latin typeface="Open Sans Regular" charset="0"/>
                <a:cs typeface="Open Sans Regular" charset="0"/>
              </a:defRPr>
            </a:lvl1pPr>
          </a:lstStyle>
          <a:p>
            <a:r>
              <a:rPr lang="en-US" dirty="0"/>
              <a:t>Drag picture to placeholder or click icon to add. You must use a full bleed image to fill this entire space.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/>
          </p:nvPr>
        </p:nvSpPr>
        <p:spPr>
          <a:xfrm>
            <a:off x="457200" y="625569"/>
            <a:ext cx="4801899" cy="193465"/>
          </a:xfrm>
        </p:spPr>
        <p:txBody>
          <a:bodyPr>
            <a:normAutofit/>
          </a:bodyPr>
          <a:lstStyle>
            <a:lvl1pPr>
              <a:defRPr lang="en-US" sz="1200" kern="1200" baseline="0" dirty="0" smtClean="0">
                <a:solidFill>
                  <a:schemeClr val="tx1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2" name="Content Placeholder 3"/>
          <p:cNvSpPr>
            <a:spLocks noGrp="1"/>
          </p:cNvSpPr>
          <p:nvPr>
            <p:ph sz="half" idx="2"/>
          </p:nvPr>
        </p:nvSpPr>
        <p:spPr>
          <a:xfrm>
            <a:off x="457200" y="1184275"/>
            <a:ext cx="4800602" cy="3263504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3" name="Text Placeholder 8"/>
          <p:cNvSpPr>
            <a:spLocks noGrp="1"/>
          </p:cNvSpPr>
          <p:nvPr>
            <p:ph type="body" sz="quarter" idx="15"/>
          </p:nvPr>
        </p:nvSpPr>
        <p:spPr>
          <a:xfrm>
            <a:off x="457200" y="4738254"/>
            <a:ext cx="4800602" cy="134793"/>
          </a:xfrm>
        </p:spPr>
        <p:txBody>
          <a:bodyPr anchor="b"/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700" b="0" i="0" kern="1200" baseline="0" dirty="0" smtClean="0">
                <a:solidFill>
                  <a:srgbClr val="777776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8" name="Title Placeholder 1"/>
          <p:cNvSpPr>
            <a:spLocks noGrp="1"/>
          </p:cNvSpPr>
          <p:nvPr>
            <p:ph type="title"/>
          </p:nvPr>
        </p:nvSpPr>
        <p:spPr>
          <a:xfrm>
            <a:off x="457200" y="273844"/>
            <a:ext cx="4800602" cy="33736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843631919"/>
      </p:ext>
    </p:extLst>
  </p:cSld>
  <p:clrMapOvr>
    <a:masterClrMapping/>
  </p:clrMapOvr>
  <p:transition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Full Blee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1525692"/>
            <a:ext cx="9144000" cy="3617808"/>
          </a:xfrm>
          <a:prstGeom prst="rect">
            <a:avLst/>
          </a:prstGeom>
          <a:pattFill prst="dotGrid">
            <a:fgClr>
              <a:schemeClr val="tx1"/>
            </a:fgClr>
            <a:bgClr>
              <a:schemeClr val="bg1"/>
            </a:bgClr>
          </a:pattFill>
        </p:spPr>
        <p:txBody>
          <a:bodyPr vert="horz" lIns="182880" tIns="91440" rIns="182880" bIns="45720" rtlCol="0" anchor="t">
            <a:noAutofit/>
          </a:bodyPr>
          <a:lstStyle>
            <a:lvl1pPr algn="ctr">
              <a:defRPr lang="en-US" sz="2000" dirty="0" smtClean="0">
                <a:solidFill>
                  <a:srgbClr val="C01818"/>
                </a:solidFill>
              </a:defRPr>
            </a:lvl1pPr>
          </a:lstStyle>
          <a:p>
            <a:r>
              <a:rPr lang="en-US" dirty="0"/>
              <a:t>Drag picture to placeholder or click icon to add. You must use a full bleed image to fill this entire space.</a:t>
            </a:r>
          </a:p>
        </p:txBody>
      </p:sp>
      <p:sp>
        <p:nvSpPr>
          <p:cNvPr id="6" name="Title Placeholder 1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316545348"/>
      </p:ext>
    </p:extLst>
  </p:cSld>
  <p:clrMapOvr>
    <a:masterClrMapping/>
  </p:clrMapOvr>
  <p:transition>
    <p:fade/>
  </p:transition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Full Blee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9144000" cy="5143500"/>
          </a:xfrm>
          <a:prstGeom prst="rect">
            <a:avLst/>
          </a:prstGeom>
          <a:pattFill prst="dotGrid">
            <a:fgClr>
              <a:schemeClr val="tx1"/>
            </a:fgClr>
            <a:bgClr>
              <a:schemeClr val="bg1"/>
            </a:bgClr>
          </a:pattFill>
        </p:spPr>
        <p:txBody>
          <a:bodyPr vert="horz" lIns="182880" tIns="91440" rIns="182880" bIns="45720" rtlCol="0" anchor="t">
            <a:noAutofit/>
          </a:bodyPr>
          <a:lstStyle>
            <a:lvl1pPr algn="ctr">
              <a:defRPr lang="en-US" sz="2000" dirty="0" smtClean="0">
                <a:solidFill>
                  <a:srgbClr val="C01818"/>
                </a:solidFill>
              </a:defRPr>
            </a:lvl1pPr>
          </a:lstStyle>
          <a:p>
            <a:r>
              <a:rPr lang="en-US" dirty="0"/>
              <a:t>Drag picture to placeholder or click icon to add. You must use a full bleed image to fill this entire space.</a:t>
            </a:r>
          </a:p>
        </p:txBody>
      </p:sp>
    </p:spTree>
    <p:extLst>
      <p:ext uri="{BB962C8B-B14F-4D97-AF65-F5344CB8AC3E}">
        <p14:creationId xmlns:p14="http://schemas.microsoft.com/office/powerpoint/2010/main" val="2371237025"/>
      </p:ext>
    </p:extLst>
  </p:cSld>
  <p:clrMapOvr>
    <a:masterClrMapping/>
  </p:clrMapOvr>
  <p:transition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Full Bleed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 userDrawn="1"/>
        </p:nvPicPr>
        <p:blipFill>
          <a:blip r:embed="rId2" cstate="print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1"/>
            <a:ext cx="9143996" cy="5143499"/>
          </a:xfrm>
          <a:prstGeom prst="rect">
            <a:avLst/>
          </a:prstGeom>
          <a:solidFill>
            <a:srgbClr val="C12026"/>
          </a:solidFill>
        </p:spPr>
      </p:pic>
      <p:grpSp>
        <p:nvGrpSpPr>
          <p:cNvPr id="2" name="Group 1"/>
          <p:cNvGrpSpPr/>
          <p:nvPr userDrawn="1"/>
        </p:nvGrpSpPr>
        <p:grpSpPr>
          <a:xfrm>
            <a:off x="458155" y="1283135"/>
            <a:ext cx="1577754" cy="2577230"/>
            <a:chOff x="458155" y="1281105"/>
            <a:chExt cx="1577754" cy="2577230"/>
          </a:xfrm>
        </p:grpSpPr>
        <p:cxnSp>
          <p:nvCxnSpPr>
            <p:cNvPr id="9" name="Straight Connector 8"/>
            <p:cNvCxnSpPr/>
            <p:nvPr userDrawn="1"/>
          </p:nvCxnSpPr>
          <p:spPr>
            <a:xfrm>
              <a:off x="458155" y="3858335"/>
              <a:ext cx="1577754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" name="Straight Connector 9"/>
            <p:cNvCxnSpPr/>
            <p:nvPr userDrawn="1"/>
          </p:nvCxnSpPr>
          <p:spPr>
            <a:xfrm>
              <a:off x="458155" y="1281105"/>
              <a:ext cx="1577754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" name="Text Placeholder 10"/>
          <p:cNvSpPr>
            <a:spLocks noGrp="1"/>
          </p:cNvSpPr>
          <p:nvPr>
            <p:ph type="body" sz="quarter" idx="10"/>
          </p:nvPr>
        </p:nvSpPr>
        <p:spPr>
          <a:xfrm>
            <a:off x="457199" y="1718309"/>
            <a:ext cx="7132881" cy="1042773"/>
          </a:xfrm>
        </p:spPr>
        <p:txBody>
          <a:bodyPr anchor="b">
            <a:noAutofit/>
          </a:bodyPr>
          <a:lstStyle>
            <a:lvl1pPr marL="0" algn="l" defTabSz="914362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en-US" sz="3000" kern="1200" dirty="0" smtClean="0">
                <a:solidFill>
                  <a:schemeClr val="bg1"/>
                </a:solidFill>
                <a:latin typeface="Open Sans Regular" charset="0"/>
                <a:ea typeface="+mj-ea"/>
                <a:cs typeface="Open Sans Regular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2" name="Text Placeholder 10"/>
          <p:cNvSpPr>
            <a:spLocks noGrp="1"/>
          </p:cNvSpPr>
          <p:nvPr>
            <p:ph type="body" sz="quarter" idx="11"/>
          </p:nvPr>
        </p:nvSpPr>
        <p:spPr>
          <a:xfrm>
            <a:off x="457199" y="2806605"/>
            <a:ext cx="4114801" cy="553676"/>
          </a:xfrm>
        </p:spPr>
        <p:txBody>
          <a:bodyPr anchor="t">
            <a:noAutofit/>
          </a:bodyPr>
          <a:lstStyle>
            <a:lvl1pPr marL="0" algn="l" defTabSz="914362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en-US" sz="1400" kern="1200" dirty="0" smtClean="0">
                <a:solidFill>
                  <a:schemeClr val="bg1"/>
                </a:solidFill>
                <a:latin typeface="Open Sans Regular" charset="0"/>
                <a:ea typeface="+mj-ea"/>
                <a:cs typeface="Open Sans Regular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26967385"/>
      </p:ext>
    </p:extLst>
  </p:cSld>
  <p:clrMapOvr>
    <a:masterClrMapping/>
  </p:clrMapOvr>
  <p:transition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Large Bullet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303" b="450"/>
          <a:stretch/>
        </p:blipFill>
        <p:spPr>
          <a:xfrm>
            <a:off x="0" y="0"/>
            <a:ext cx="9143999" cy="5143500"/>
          </a:xfrm>
          <a:prstGeom prst="rect">
            <a:avLst/>
          </a:prstGeom>
        </p:spPr>
      </p:pic>
      <p:grpSp>
        <p:nvGrpSpPr>
          <p:cNvPr id="9" name="Group 8"/>
          <p:cNvGrpSpPr/>
          <p:nvPr userDrawn="1"/>
        </p:nvGrpSpPr>
        <p:grpSpPr>
          <a:xfrm>
            <a:off x="458155" y="1283135"/>
            <a:ext cx="1577754" cy="2577230"/>
            <a:chOff x="458155" y="1281105"/>
            <a:chExt cx="1577754" cy="2577230"/>
          </a:xfrm>
        </p:grpSpPr>
        <p:cxnSp>
          <p:nvCxnSpPr>
            <p:cNvPr id="10" name="Straight Connector 9"/>
            <p:cNvCxnSpPr/>
            <p:nvPr userDrawn="1"/>
          </p:nvCxnSpPr>
          <p:spPr>
            <a:xfrm>
              <a:off x="458155" y="3858335"/>
              <a:ext cx="1577754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Straight Connector 13"/>
            <p:cNvCxnSpPr/>
            <p:nvPr userDrawn="1"/>
          </p:nvCxnSpPr>
          <p:spPr>
            <a:xfrm>
              <a:off x="458155" y="1281105"/>
              <a:ext cx="1577754" cy="0"/>
            </a:xfrm>
            <a:prstGeom prst="line">
              <a:avLst/>
            </a:prstGeom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" name="Text Placeholder 10"/>
          <p:cNvSpPr>
            <a:spLocks noGrp="1"/>
          </p:cNvSpPr>
          <p:nvPr>
            <p:ph type="body" sz="quarter" idx="12"/>
          </p:nvPr>
        </p:nvSpPr>
        <p:spPr>
          <a:xfrm>
            <a:off x="457199" y="1718309"/>
            <a:ext cx="7132881" cy="1042773"/>
          </a:xfrm>
        </p:spPr>
        <p:txBody>
          <a:bodyPr anchor="b">
            <a:noAutofit/>
          </a:bodyPr>
          <a:lstStyle>
            <a:lvl1pPr marL="0" algn="l" defTabSz="914362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en-US" sz="3000" kern="1200" dirty="0" smtClean="0">
                <a:solidFill>
                  <a:schemeClr val="bg1"/>
                </a:solidFill>
                <a:latin typeface="Open Sans Regular" charset="0"/>
                <a:ea typeface="+mj-ea"/>
                <a:cs typeface="Open Sans Regular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6" name="Text Placeholder 10"/>
          <p:cNvSpPr>
            <a:spLocks noGrp="1"/>
          </p:cNvSpPr>
          <p:nvPr>
            <p:ph type="body" sz="quarter" idx="13"/>
          </p:nvPr>
        </p:nvSpPr>
        <p:spPr>
          <a:xfrm>
            <a:off x="457199" y="2806605"/>
            <a:ext cx="4114801" cy="553676"/>
          </a:xfrm>
        </p:spPr>
        <p:txBody>
          <a:bodyPr anchor="t">
            <a:noAutofit/>
          </a:bodyPr>
          <a:lstStyle>
            <a:lvl1pPr marL="0" algn="l" defTabSz="914362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en-US" sz="1400" kern="1200" dirty="0" smtClean="0">
                <a:solidFill>
                  <a:schemeClr val="bg1"/>
                </a:solidFill>
                <a:latin typeface="Open Sans Regular" charset="0"/>
                <a:ea typeface="+mj-ea"/>
                <a:cs typeface="Open Sans Regular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26071261"/>
      </p:ext>
    </p:extLst>
  </p:cSld>
  <p:clrMapOvr>
    <a:masterClrMapping/>
  </p:clrMapOvr>
  <p:transition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Date Placeholder 4" hidden="1"/>
          <p:cNvSpPr>
            <a:spLocks noGrp="1"/>
          </p:cNvSpPr>
          <p:nvPr>
            <p:ph type="dt" sz="half" idx="10"/>
          </p:nvPr>
        </p:nvSpPr>
        <p:spPr>
          <a:xfrm>
            <a:off x="453892" y="4869756"/>
            <a:ext cx="822595" cy="154577"/>
          </a:xfrm>
          <a:prstGeom prst="rect">
            <a:avLst/>
          </a:prstGeom>
        </p:spPr>
        <p:txBody>
          <a:bodyPr lIns="91436" tIns="45718" rIns="91436" bIns="45718"/>
          <a:lstStyle>
            <a:lvl1pPr>
              <a:defRPr>
                <a:solidFill>
                  <a:schemeClr val="bg2"/>
                </a:solidFill>
                <a:latin typeface="Intel Clear"/>
              </a:defRPr>
            </a:lvl1pPr>
          </a:lstStyle>
          <a:p>
            <a:endParaRPr lang="en-US" dirty="0"/>
          </a:p>
        </p:txBody>
      </p:sp>
      <p:sp>
        <p:nvSpPr>
          <p:cNvPr id="6" name="Footer Placeholder 5" hidden="1"/>
          <p:cNvSpPr>
            <a:spLocks noGrp="1"/>
          </p:cNvSpPr>
          <p:nvPr>
            <p:ph type="ftr" sz="quarter" idx="11"/>
          </p:nvPr>
        </p:nvSpPr>
        <p:spPr>
          <a:xfrm>
            <a:off x="3097923" y="4869756"/>
            <a:ext cx="2940147" cy="154577"/>
          </a:xfrm>
          <a:prstGeom prst="rect">
            <a:avLst/>
          </a:prstGeom>
        </p:spPr>
        <p:txBody>
          <a:bodyPr lIns="91436" tIns="45718" rIns="91436" bIns="45718"/>
          <a:lstStyle>
            <a:lvl1pPr>
              <a:defRPr>
                <a:solidFill>
                  <a:schemeClr val="bg2"/>
                </a:solidFill>
                <a:latin typeface="Intel Clear"/>
              </a:defRPr>
            </a:lvl1pPr>
          </a:lstStyle>
          <a:p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35879" cy="5143500"/>
          </a:xfrm>
          <a:prstGeom prst="rect">
            <a:avLst/>
          </a:prstGeom>
        </p:spPr>
      </p:pic>
      <p:cxnSp>
        <p:nvCxnSpPr>
          <p:cNvPr id="10" name="Straight Connector 9"/>
          <p:cNvCxnSpPr/>
          <p:nvPr userDrawn="1"/>
        </p:nvCxnSpPr>
        <p:spPr>
          <a:xfrm>
            <a:off x="3783123" y="3197935"/>
            <a:ext cx="1577754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>
            <a:off x="3783123" y="564605"/>
            <a:ext cx="1577754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2372953" y="1696604"/>
            <a:ext cx="4398096" cy="369332"/>
          </a:xfrm>
        </p:spPr>
        <p:txBody>
          <a:bodyPr wrap="square" anchor="ctr">
            <a:spAutoFit/>
          </a:bodyPr>
          <a:lstStyle>
            <a:lvl1pPr marL="0" algn="ctr" defTabSz="914362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en-US" sz="2400" kern="1200" dirty="0" smtClean="0">
                <a:solidFill>
                  <a:schemeClr val="bg1"/>
                </a:solidFill>
                <a:latin typeface="Open Sans Regular" charset="0"/>
                <a:ea typeface="+mj-ea"/>
                <a:cs typeface="Open Sans Regular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30pt Text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2642394" y="3483407"/>
            <a:ext cx="3859213" cy="430887"/>
          </a:xfrm>
        </p:spPr>
        <p:txBody>
          <a:bodyPr anchor="ctr">
            <a:spAutoFit/>
          </a:bodyPr>
          <a:lstStyle>
            <a:lvl1pPr marL="0" algn="ctr" defTabSz="914362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en-US" sz="1400" kern="1200" dirty="0" smtClean="0">
                <a:solidFill>
                  <a:schemeClr val="bg1"/>
                </a:solidFill>
                <a:latin typeface="Open Sans Regular" charset="0"/>
                <a:ea typeface="+mj-ea"/>
                <a:cs typeface="Open Sans Regular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Author</a:t>
            </a:r>
          </a:p>
          <a:p>
            <a:pPr lvl="0"/>
            <a:r>
              <a:rPr lang="en-US" dirty="0"/>
              <a:t>Title</a:t>
            </a:r>
          </a:p>
        </p:txBody>
      </p:sp>
    </p:spTree>
    <p:extLst>
      <p:ext uri="{BB962C8B-B14F-4D97-AF65-F5344CB8AC3E}">
        <p14:creationId xmlns:p14="http://schemas.microsoft.com/office/powerpoint/2010/main" val="2992307255"/>
      </p:ext>
    </p:extLst>
  </p:cSld>
  <p:clrMapOvr>
    <a:masterClrMapping/>
  </p:clrMapOvr>
  <p:transition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Large Bullet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" r="303" b="450"/>
          <a:stretch/>
        </p:blipFill>
        <p:spPr>
          <a:xfrm>
            <a:off x="0" y="0"/>
            <a:ext cx="9143999" cy="51435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 userDrawn="1"/>
        </p:nvPicPr>
        <p:blipFill>
          <a:blip r:embed="rId3">
            <a:alphaModFix amt="8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78664" y="0"/>
            <a:ext cx="4986669" cy="51435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" name="Straight Connector 3"/>
          <p:cNvCxnSpPr/>
          <p:nvPr userDrawn="1"/>
        </p:nvCxnSpPr>
        <p:spPr>
          <a:xfrm>
            <a:off x="3783123" y="3858335"/>
            <a:ext cx="1577754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3783123" y="1225005"/>
            <a:ext cx="1577754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 Placeholder 3"/>
          <p:cNvSpPr>
            <a:spLocks noGrp="1"/>
          </p:cNvSpPr>
          <p:nvPr>
            <p:ph type="body" sz="quarter" idx="12" hasCustomPrompt="1"/>
          </p:nvPr>
        </p:nvSpPr>
        <p:spPr>
          <a:xfrm>
            <a:off x="2642394" y="2340918"/>
            <a:ext cx="3859213" cy="461665"/>
          </a:xfrm>
        </p:spPr>
        <p:txBody>
          <a:bodyPr anchor="ctr">
            <a:spAutoFit/>
          </a:bodyPr>
          <a:lstStyle>
            <a:lvl1pPr marL="0" algn="ctr" defTabSz="914362" rtl="0" eaLnBrk="1" latinLnBrk="0" hangingPunct="1">
              <a:lnSpc>
                <a:spcPct val="100000"/>
              </a:lnSpc>
              <a:spcBef>
                <a:spcPct val="0"/>
              </a:spcBef>
              <a:buNone/>
              <a:defRPr lang="en-US" sz="3000" kern="1200" dirty="0" smtClean="0">
                <a:solidFill>
                  <a:schemeClr val="bg1"/>
                </a:solidFill>
                <a:latin typeface="Open Sans Regular" charset="0"/>
                <a:ea typeface="+mj-ea"/>
                <a:cs typeface="Open Sans Regular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30pt Text</a:t>
            </a:r>
          </a:p>
        </p:txBody>
      </p:sp>
    </p:spTree>
    <p:extLst>
      <p:ext uri="{BB962C8B-B14F-4D97-AF65-F5344CB8AC3E}">
        <p14:creationId xmlns:p14="http://schemas.microsoft.com/office/powerpoint/2010/main" val="1451213082"/>
      </p:ext>
    </p:extLst>
  </p:cSld>
  <p:clrMapOvr>
    <a:masterClrMapping/>
  </p:clrMapOvr>
  <p:transition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C120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459850" y="4150657"/>
            <a:ext cx="364714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/>
          <p:cNvSpPr/>
          <p:nvPr userDrawn="1"/>
        </p:nvSpPr>
        <p:spPr>
          <a:xfrm>
            <a:off x="452544" y="4777595"/>
            <a:ext cx="3572891" cy="12311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/>
          <a:p>
            <a:r>
              <a:rPr lang="en-US" sz="800" dirty="0">
                <a:solidFill>
                  <a:schemeClr val="bg1"/>
                </a:solidFill>
                <a:latin typeface="Open Sans Regular" charset="0"/>
                <a:cs typeface="Open Sans Regular" charset="0"/>
              </a:rPr>
              <a:t>McAfee Confidentiality Language 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468420" y="2018812"/>
            <a:ext cx="4103580" cy="953553"/>
          </a:xfrm>
        </p:spPr>
        <p:txBody>
          <a:bodyPr bIns="0" anchor="b"/>
          <a:lstStyle>
            <a:lvl1pPr>
              <a:lnSpc>
                <a:spcPct val="95000"/>
              </a:lnSpc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Title Slide Option 2: use up to two lines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4" hasCustomPrompt="1"/>
          </p:nvPr>
        </p:nvSpPr>
        <p:spPr>
          <a:xfrm>
            <a:off x="468420" y="3165636"/>
            <a:ext cx="3197272" cy="226493"/>
          </a:xfrm>
        </p:spPr>
        <p:txBody>
          <a:bodyPr/>
          <a:lstStyle>
            <a:lvl1pPr>
              <a:defRPr sz="1400">
                <a:solidFill>
                  <a:schemeClr val="bg1"/>
                </a:solidFill>
                <a:latin typeface="Open Sans Semibold" panose="020B0706030804020204" pitchFamily="34" charset="0"/>
                <a:ea typeface="Open Sans Semibold" panose="020B0706030804020204" pitchFamily="34" charset="0"/>
                <a:cs typeface="Open Sans Semibold" panose="020B0706030804020204" pitchFamily="34" charset="0"/>
              </a:defRPr>
            </a:lvl1pPr>
            <a:lvl2pPr>
              <a:defRPr sz="14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fr-FR" dirty="0"/>
              <a:t>14pt Open Sans </a:t>
            </a:r>
            <a:r>
              <a:rPr lang="fr-FR" dirty="0" err="1"/>
              <a:t>Subhead</a:t>
            </a:r>
            <a:r>
              <a:rPr lang="fr-FR" dirty="0"/>
              <a:t>, Date, </a:t>
            </a:r>
            <a:r>
              <a:rPr lang="fr-FR" dirty="0" err="1"/>
              <a:t>etc</a:t>
            </a:r>
            <a:endParaRPr lang="fr-FR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5"/>
          </p:nvPr>
        </p:nvSpPr>
        <p:spPr>
          <a:xfrm>
            <a:off x="468421" y="4262929"/>
            <a:ext cx="4103580" cy="226232"/>
          </a:xfrm>
        </p:spPr>
        <p:txBody>
          <a:bodyPr/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defRPr sz="14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9" name="Picture Placeholder 6"/>
          <p:cNvSpPr>
            <a:spLocks noGrp="1"/>
          </p:cNvSpPr>
          <p:nvPr>
            <p:ph type="pic" sz="quarter" idx="16" hasCustomPrompt="1"/>
          </p:nvPr>
        </p:nvSpPr>
        <p:spPr>
          <a:xfrm>
            <a:off x="4575411" y="0"/>
            <a:ext cx="4568589" cy="5143500"/>
          </a:xfrm>
          <a:prstGeom prst="rect">
            <a:avLst/>
          </a:prstGeom>
          <a:pattFill prst="dotGrid">
            <a:fgClr>
              <a:schemeClr val="tx1"/>
            </a:fgClr>
            <a:bgClr>
              <a:schemeClr val="bg1"/>
            </a:bgClr>
          </a:pattFill>
        </p:spPr>
        <p:txBody>
          <a:bodyPr vert="horz" lIns="182880" tIns="91440" rIns="182880" bIns="45720" rtlCol="0" anchor="t">
            <a:noAutofit/>
          </a:bodyPr>
          <a:lstStyle>
            <a:lvl1pPr algn="ctr">
              <a:defRPr lang="en-US" sz="2000" b="0" i="0" dirty="0">
                <a:solidFill>
                  <a:srgbClr val="C01818"/>
                </a:solidFill>
                <a:latin typeface="Open Sans Regular" charset="0"/>
                <a:cs typeface="Open Sans Regular" charset="0"/>
              </a:defRPr>
            </a:lvl1pPr>
          </a:lstStyle>
          <a:p>
            <a:r>
              <a:rPr lang="en-US" dirty="0"/>
              <a:t>Drag picture to placeholder or click icon to add. You must use a full bleed image to fill this entire space.</a:t>
            </a:r>
          </a:p>
        </p:txBody>
      </p:sp>
      <p:grpSp>
        <p:nvGrpSpPr>
          <p:cNvPr id="10" name="Group 4"/>
          <p:cNvGrpSpPr>
            <a:grpSpLocks noChangeAspect="1"/>
          </p:cNvGrpSpPr>
          <p:nvPr userDrawn="1"/>
        </p:nvGrpSpPr>
        <p:grpSpPr bwMode="auto">
          <a:xfrm>
            <a:off x="438447" y="484741"/>
            <a:ext cx="1751645" cy="490219"/>
            <a:chOff x="221" y="738"/>
            <a:chExt cx="2026" cy="567"/>
          </a:xfrm>
          <a:solidFill>
            <a:schemeClr val="bg1"/>
          </a:solidFill>
        </p:grpSpPr>
        <p:sp>
          <p:nvSpPr>
            <p:cNvPr id="11" name="Freeform 5"/>
            <p:cNvSpPr>
              <a:spLocks/>
            </p:cNvSpPr>
            <p:nvPr/>
          </p:nvSpPr>
          <p:spPr bwMode="auto">
            <a:xfrm>
              <a:off x="1003" y="818"/>
              <a:ext cx="231" cy="241"/>
            </a:xfrm>
            <a:custGeom>
              <a:avLst/>
              <a:gdLst>
                <a:gd name="T0" fmla="*/ 194 w 195"/>
                <a:gd name="T1" fmla="*/ 150 h 202"/>
                <a:gd name="T2" fmla="*/ 150 w 195"/>
                <a:gd name="T3" fmla="*/ 123 h 202"/>
                <a:gd name="T4" fmla="*/ 146 w 195"/>
                <a:gd name="T5" fmla="*/ 129 h 202"/>
                <a:gd name="T6" fmla="*/ 105 w 195"/>
                <a:gd name="T7" fmla="*/ 153 h 202"/>
                <a:gd name="T8" fmla="*/ 53 w 195"/>
                <a:gd name="T9" fmla="*/ 101 h 202"/>
                <a:gd name="T10" fmla="*/ 105 w 195"/>
                <a:gd name="T11" fmla="*/ 49 h 202"/>
                <a:gd name="T12" fmla="*/ 146 w 195"/>
                <a:gd name="T13" fmla="*/ 73 h 202"/>
                <a:gd name="T14" fmla="*/ 150 w 195"/>
                <a:gd name="T15" fmla="*/ 78 h 202"/>
                <a:gd name="T16" fmla="*/ 195 w 195"/>
                <a:gd name="T17" fmla="*/ 52 h 202"/>
                <a:gd name="T18" fmla="*/ 191 w 195"/>
                <a:gd name="T19" fmla="*/ 46 h 202"/>
                <a:gd name="T20" fmla="*/ 105 w 195"/>
                <a:gd name="T21" fmla="*/ 0 h 202"/>
                <a:gd name="T22" fmla="*/ 0 w 195"/>
                <a:gd name="T23" fmla="*/ 101 h 202"/>
                <a:gd name="T24" fmla="*/ 105 w 195"/>
                <a:gd name="T25" fmla="*/ 202 h 202"/>
                <a:gd name="T26" fmla="*/ 191 w 195"/>
                <a:gd name="T27" fmla="*/ 155 h 202"/>
                <a:gd name="T28" fmla="*/ 194 w 195"/>
                <a:gd name="T29" fmla="*/ 15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202">
                  <a:moveTo>
                    <a:pt x="194" y="150"/>
                  </a:moveTo>
                  <a:cubicBezTo>
                    <a:pt x="150" y="123"/>
                    <a:pt x="150" y="123"/>
                    <a:pt x="150" y="123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36" y="145"/>
                    <a:pt x="122" y="153"/>
                    <a:pt x="105" y="153"/>
                  </a:cubicBezTo>
                  <a:cubicBezTo>
                    <a:pt x="76" y="153"/>
                    <a:pt x="53" y="130"/>
                    <a:pt x="53" y="101"/>
                  </a:cubicBezTo>
                  <a:cubicBezTo>
                    <a:pt x="53" y="71"/>
                    <a:pt x="76" y="49"/>
                    <a:pt x="105" y="49"/>
                  </a:cubicBezTo>
                  <a:cubicBezTo>
                    <a:pt x="123" y="49"/>
                    <a:pt x="136" y="57"/>
                    <a:pt x="146" y="73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69" y="15"/>
                    <a:pt x="141" y="0"/>
                    <a:pt x="105" y="0"/>
                  </a:cubicBezTo>
                  <a:cubicBezTo>
                    <a:pt x="37" y="0"/>
                    <a:pt x="0" y="52"/>
                    <a:pt x="0" y="101"/>
                  </a:cubicBezTo>
                  <a:cubicBezTo>
                    <a:pt x="0" y="150"/>
                    <a:pt x="37" y="202"/>
                    <a:pt x="105" y="202"/>
                  </a:cubicBezTo>
                  <a:cubicBezTo>
                    <a:pt x="140" y="202"/>
                    <a:pt x="173" y="184"/>
                    <a:pt x="191" y="155"/>
                  </a:cubicBezTo>
                  <a:lnTo>
                    <a:pt x="194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close/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7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533" y="741"/>
              <a:ext cx="167" cy="318"/>
            </a:xfrm>
            <a:custGeom>
              <a:avLst/>
              <a:gdLst>
                <a:gd name="T0" fmla="*/ 23 w 141"/>
                <a:gd name="T1" fmla="*/ 267 h 267"/>
                <a:gd name="T2" fmla="*/ 78 w 141"/>
                <a:gd name="T3" fmla="*/ 267 h 267"/>
                <a:gd name="T4" fmla="*/ 78 w 141"/>
                <a:gd name="T5" fmla="*/ 147 h 267"/>
                <a:gd name="T6" fmla="*/ 113 w 141"/>
                <a:gd name="T7" fmla="*/ 147 h 267"/>
                <a:gd name="T8" fmla="*/ 113 w 141"/>
                <a:gd name="T9" fmla="*/ 97 h 267"/>
                <a:gd name="T10" fmla="*/ 78 w 141"/>
                <a:gd name="T11" fmla="*/ 97 h 267"/>
                <a:gd name="T12" fmla="*/ 78 w 141"/>
                <a:gd name="T13" fmla="*/ 73 h 267"/>
                <a:gd name="T14" fmla="*/ 97 w 141"/>
                <a:gd name="T15" fmla="*/ 52 h 267"/>
                <a:gd name="T16" fmla="*/ 112 w 141"/>
                <a:gd name="T17" fmla="*/ 55 h 267"/>
                <a:gd name="T18" fmla="*/ 118 w 141"/>
                <a:gd name="T19" fmla="*/ 57 h 267"/>
                <a:gd name="T20" fmla="*/ 141 w 141"/>
                <a:gd name="T21" fmla="*/ 8 h 267"/>
                <a:gd name="T22" fmla="*/ 134 w 141"/>
                <a:gd name="T23" fmla="*/ 6 h 267"/>
                <a:gd name="T24" fmla="*/ 101 w 141"/>
                <a:gd name="T25" fmla="*/ 0 h 267"/>
                <a:gd name="T26" fmla="*/ 42 w 141"/>
                <a:gd name="T27" fmla="*/ 23 h 267"/>
                <a:gd name="T28" fmla="*/ 23 w 141"/>
                <a:gd name="T29" fmla="*/ 75 h 267"/>
                <a:gd name="T30" fmla="*/ 23 w 141"/>
                <a:gd name="T31" fmla="*/ 97 h 267"/>
                <a:gd name="T32" fmla="*/ 0 w 141"/>
                <a:gd name="T33" fmla="*/ 97 h 267"/>
                <a:gd name="T34" fmla="*/ 0 w 141"/>
                <a:gd name="T35" fmla="*/ 147 h 267"/>
                <a:gd name="T36" fmla="*/ 23 w 141"/>
                <a:gd name="T37" fmla="*/ 147 h 267"/>
                <a:gd name="T38" fmla="*/ 23 w 141"/>
                <a:gd name="T3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267">
                  <a:moveTo>
                    <a:pt x="23" y="267"/>
                  </a:moveTo>
                  <a:cubicBezTo>
                    <a:pt x="78" y="267"/>
                    <a:pt x="78" y="267"/>
                    <a:pt x="78" y="267"/>
                  </a:cubicBezTo>
                  <a:cubicBezTo>
                    <a:pt x="78" y="147"/>
                    <a:pt x="78" y="147"/>
                    <a:pt x="78" y="147"/>
                  </a:cubicBezTo>
                  <a:cubicBezTo>
                    <a:pt x="113" y="147"/>
                    <a:pt x="113" y="147"/>
                    <a:pt x="113" y="147"/>
                  </a:cubicBezTo>
                  <a:cubicBezTo>
                    <a:pt x="113" y="97"/>
                    <a:pt x="113" y="97"/>
                    <a:pt x="113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78" y="63"/>
                    <a:pt x="84" y="52"/>
                    <a:pt x="97" y="52"/>
                  </a:cubicBezTo>
                  <a:cubicBezTo>
                    <a:pt x="104" y="52"/>
                    <a:pt x="108" y="53"/>
                    <a:pt x="112" y="55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4" y="2"/>
                    <a:pt x="110" y="0"/>
                    <a:pt x="101" y="0"/>
                  </a:cubicBezTo>
                  <a:cubicBezTo>
                    <a:pt x="76" y="0"/>
                    <a:pt x="56" y="8"/>
                    <a:pt x="42" y="23"/>
                  </a:cubicBezTo>
                  <a:cubicBezTo>
                    <a:pt x="30" y="37"/>
                    <a:pt x="23" y="55"/>
                    <a:pt x="23" y="75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3" y="147"/>
                    <a:pt x="23" y="147"/>
                    <a:pt x="23" y="147"/>
                  </a:cubicBezTo>
                  <a:lnTo>
                    <a:pt x="23" y="2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701" y="738"/>
              <a:ext cx="275" cy="321"/>
            </a:xfrm>
            <a:custGeom>
              <a:avLst/>
              <a:gdLst>
                <a:gd name="T0" fmla="*/ 0 w 275"/>
                <a:gd name="T1" fmla="*/ 0 h 321"/>
                <a:gd name="T2" fmla="*/ 0 w 275"/>
                <a:gd name="T3" fmla="*/ 319 h 321"/>
                <a:gd name="T4" fmla="*/ 70 w 275"/>
                <a:gd name="T5" fmla="*/ 321 h 321"/>
                <a:gd name="T6" fmla="*/ 70 w 275"/>
                <a:gd name="T7" fmla="*/ 137 h 321"/>
                <a:gd name="T8" fmla="*/ 137 w 275"/>
                <a:gd name="T9" fmla="*/ 188 h 321"/>
                <a:gd name="T10" fmla="*/ 205 w 275"/>
                <a:gd name="T11" fmla="*/ 137 h 321"/>
                <a:gd name="T12" fmla="*/ 205 w 275"/>
                <a:gd name="T13" fmla="*/ 321 h 321"/>
                <a:gd name="T14" fmla="*/ 274 w 275"/>
                <a:gd name="T15" fmla="*/ 321 h 321"/>
                <a:gd name="T16" fmla="*/ 275 w 275"/>
                <a:gd name="T17" fmla="*/ 0 h 321"/>
                <a:gd name="T18" fmla="*/ 137 w 275"/>
                <a:gd name="T19" fmla="*/ 105 h 321"/>
                <a:gd name="T20" fmla="*/ 0 w 275"/>
                <a:gd name="T2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5" h="321">
                  <a:moveTo>
                    <a:pt x="0" y="0"/>
                  </a:moveTo>
                  <a:lnTo>
                    <a:pt x="0" y="319"/>
                  </a:lnTo>
                  <a:lnTo>
                    <a:pt x="70" y="321"/>
                  </a:lnTo>
                  <a:lnTo>
                    <a:pt x="70" y="137"/>
                  </a:lnTo>
                  <a:lnTo>
                    <a:pt x="137" y="188"/>
                  </a:lnTo>
                  <a:lnTo>
                    <a:pt x="205" y="137"/>
                  </a:lnTo>
                  <a:lnTo>
                    <a:pt x="205" y="321"/>
                  </a:lnTo>
                  <a:lnTo>
                    <a:pt x="274" y="321"/>
                  </a:lnTo>
                  <a:lnTo>
                    <a:pt x="275" y="0"/>
                  </a:lnTo>
                  <a:lnTo>
                    <a:pt x="137" y="10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0"/>
            <p:cNvSpPr>
              <a:spLocks noEditPoints="1"/>
            </p:cNvSpPr>
            <p:nvPr/>
          </p:nvSpPr>
          <p:spPr bwMode="auto">
            <a:xfrm>
              <a:off x="1687" y="819"/>
              <a:ext cx="241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0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4 h 201"/>
                <a:gd name="T16" fmla="*/ 56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0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5" y="186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2" y="148"/>
                    <a:pt x="119" y="154"/>
                    <a:pt x="104" y="154"/>
                  </a:cubicBezTo>
                  <a:cubicBezTo>
                    <a:pt x="81" y="154"/>
                    <a:pt x="62" y="140"/>
                    <a:pt x="56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7"/>
                    <a:pt x="80" y="47"/>
                    <a:pt x="100" y="47"/>
                  </a:cubicBezTo>
                  <a:cubicBezTo>
                    <a:pt x="119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>
              <a:off x="1948" y="819"/>
              <a:ext cx="242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1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5 h 201"/>
                <a:gd name="T16" fmla="*/ 57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1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6" y="187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3" y="148"/>
                    <a:pt x="119" y="155"/>
                    <a:pt x="104" y="155"/>
                  </a:cubicBezTo>
                  <a:cubicBezTo>
                    <a:pt x="82" y="154"/>
                    <a:pt x="62" y="140"/>
                    <a:pt x="57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8"/>
                    <a:pt x="80" y="47"/>
                    <a:pt x="100" y="47"/>
                  </a:cubicBezTo>
                  <a:cubicBezTo>
                    <a:pt x="120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2"/>
            <p:cNvSpPr>
              <a:spLocks/>
            </p:cNvSpPr>
            <p:nvPr/>
          </p:nvSpPr>
          <p:spPr bwMode="auto">
            <a:xfrm>
              <a:off x="2182" y="808"/>
              <a:ext cx="27" cy="35"/>
            </a:xfrm>
            <a:custGeom>
              <a:avLst/>
              <a:gdLst>
                <a:gd name="T0" fmla="*/ 0 w 27"/>
                <a:gd name="T1" fmla="*/ 0 h 35"/>
                <a:gd name="T2" fmla="*/ 27 w 27"/>
                <a:gd name="T3" fmla="*/ 0 h 35"/>
                <a:gd name="T4" fmla="*/ 27 w 27"/>
                <a:gd name="T5" fmla="*/ 6 h 35"/>
                <a:gd name="T6" fmla="*/ 16 w 27"/>
                <a:gd name="T7" fmla="*/ 6 h 35"/>
                <a:gd name="T8" fmla="*/ 16 w 27"/>
                <a:gd name="T9" fmla="*/ 35 h 35"/>
                <a:gd name="T10" fmla="*/ 11 w 27"/>
                <a:gd name="T11" fmla="*/ 35 h 35"/>
                <a:gd name="T12" fmla="*/ 11 w 27"/>
                <a:gd name="T13" fmla="*/ 6 h 35"/>
                <a:gd name="T14" fmla="*/ 0 w 27"/>
                <a:gd name="T15" fmla="*/ 6 h 35"/>
                <a:gd name="T16" fmla="*/ 0 w 27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16" y="6"/>
                  </a:lnTo>
                  <a:lnTo>
                    <a:pt x="16" y="35"/>
                  </a:lnTo>
                  <a:lnTo>
                    <a:pt x="11" y="35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2213" y="808"/>
              <a:ext cx="34" cy="35"/>
            </a:xfrm>
            <a:custGeom>
              <a:avLst/>
              <a:gdLst>
                <a:gd name="T0" fmla="*/ 0 w 34"/>
                <a:gd name="T1" fmla="*/ 0 h 35"/>
                <a:gd name="T2" fmla="*/ 8 w 34"/>
                <a:gd name="T3" fmla="*/ 0 h 35"/>
                <a:gd name="T4" fmla="*/ 17 w 34"/>
                <a:gd name="T5" fmla="*/ 27 h 35"/>
                <a:gd name="T6" fmla="*/ 17 w 34"/>
                <a:gd name="T7" fmla="*/ 27 h 35"/>
                <a:gd name="T8" fmla="*/ 27 w 34"/>
                <a:gd name="T9" fmla="*/ 0 h 35"/>
                <a:gd name="T10" fmla="*/ 34 w 34"/>
                <a:gd name="T11" fmla="*/ 0 h 35"/>
                <a:gd name="T12" fmla="*/ 34 w 34"/>
                <a:gd name="T13" fmla="*/ 35 h 35"/>
                <a:gd name="T14" fmla="*/ 29 w 34"/>
                <a:gd name="T15" fmla="*/ 35 h 35"/>
                <a:gd name="T16" fmla="*/ 29 w 34"/>
                <a:gd name="T17" fmla="*/ 9 h 35"/>
                <a:gd name="T18" fmla="*/ 29 w 34"/>
                <a:gd name="T19" fmla="*/ 9 h 35"/>
                <a:gd name="T20" fmla="*/ 20 w 34"/>
                <a:gd name="T21" fmla="*/ 35 h 35"/>
                <a:gd name="T22" fmla="*/ 15 w 34"/>
                <a:gd name="T23" fmla="*/ 35 h 35"/>
                <a:gd name="T24" fmla="*/ 6 w 34"/>
                <a:gd name="T25" fmla="*/ 9 h 35"/>
                <a:gd name="T26" fmla="*/ 6 w 34"/>
                <a:gd name="T27" fmla="*/ 9 h 35"/>
                <a:gd name="T28" fmla="*/ 6 w 34"/>
                <a:gd name="T29" fmla="*/ 35 h 35"/>
                <a:gd name="T30" fmla="*/ 0 w 34"/>
                <a:gd name="T31" fmla="*/ 35 h 35"/>
                <a:gd name="T32" fmla="*/ 0 w 3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lnTo>
                    <a:pt x="8" y="0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34" y="35"/>
                  </a:lnTo>
                  <a:lnTo>
                    <a:pt x="29" y="35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0" y="35"/>
                  </a:lnTo>
                  <a:lnTo>
                    <a:pt x="15" y="35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4"/>
            <p:cNvSpPr>
              <a:spLocks/>
            </p:cNvSpPr>
            <p:nvPr/>
          </p:nvSpPr>
          <p:spPr bwMode="auto">
            <a:xfrm>
              <a:off x="221" y="738"/>
              <a:ext cx="173" cy="398"/>
            </a:xfrm>
            <a:custGeom>
              <a:avLst/>
              <a:gdLst>
                <a:gd name="T0" fmla="*/ 71 w 173"/>
                <a:gd name="T1" fmla="*/ 273 h 398"/>
                <a:gd name="T2" fmla="*/ 71 w 173"/>
                <a:gd name="T3" fmla="*/ 111 h 398"/>
                <a:gd name="T4" fmla="*/ 173 w 173"/>
                <a:gd name="T5" fmla="*/ 159 h 398"/>
                <a:gd name="T6" fmla="*/ 173 w 173"/>
                <a:gd name="T7" fmla="*/ 80 h 398"/>
                <a:gd name="T8" fmla="*/ 0 w 173"/>
                <a:gd name="T9" fmla="*/ 0 h 398"/>
                <a:gd name="T10" fmla="*/ 0 w 173"/>
                <a:gd name="T11" fmla="*/ 318 h 398"/>
                <a:gd name="T12" fmla="*/ 173 w 173"/>
                <a:gd name="T13" fmla="*/ 398 h 398"/>
                <a:gd name="T14" fmla="*/ 173 w 173"/>
                <a:gd name="T15" fmla="*/ 321 h 398"/>
                <a:gd name="T16" fmla="*/ 71 w 173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398">
                  <a:moveTo>
                    <a:pt x="71" y="273"/>
                  </a:moveTo>
                  <a:lnTo>
                    <a:pt x="71" y="111"/>
                  </a:lnTo>
                  <a:lnTo>
                    <a:pt x="173" y="159"/>
                  </a:lnTo>
                  <a:lnTo>
                    <a:pt x="173" y="80"/>
                  </a:lnTo>
                  <a:lnTo>
                    <a:pt x="0" y="0"/>
                  </a:lnTo>
                  <a:lnTo>
                    <a:pt x="0" y="318"/>
                  </a:lnTo>
                  <a:lnTo>
                    <a:pt x="173" y="398"/>
                  </a:lnTo>
                  <a:lnTo>
                    <a:pt x="173" y="321"/>
                  </a:lnTo>
                  <a:lnTo>
                    <a:pt x="71" y="2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5"/>
            <p:cNvSpPr>
              <a:spLocks/>
            </p:cNvSpPr>
            <p:nvPr/>
          </p:nvSpPr>
          <p:spPr bwMode="auto">
            <a:xfrm>
              <a:off x="394" y="738"/>
              <a:ext cx="172" cy="398"/>
            </a:xfrm>
            <a:custGeom>
              <a:avLst/>
              <a:gdLst>
                <a:gd name="T0" fmla="*/ 102 w 172"/>
                <a:gd name="T1" fmla="*/ 273 h 398"/>
                <a:gd name="T2" fmla="*/ 102 w 172"/>
                <a:gd name="T3" fmla="*/ 111 h 398"/>
                <a:gd name="T4" fmla="*/ 0 w 172"/>
                <a:gd name="T5" fmla="*/ 159 h 398"/>
                <a:gd name="T6" fmla="*/ 0 w 172"/>
                <a:gd name="T7" fmla="*/ 80 h 398"/>
                <a:gd name="T8" fmla="*/ 172 w 172"/>
                <a:gd name="T9" fmla="*/ 0 h 398"/>
                <a:gd name="T10" fmla="*/ 172 w 172"/>
                <a:gd name="T11" fmla="*/ 318 h 398"/>
                <a:gd name="T12" fmla="*/ 0 w 172"/>
                <a:gd name="T13" fmla="*/ 398 h 398"/>
                <a:gd name="T14" fmla="*/ 0 w 172"/>
                <a:gd name="T15" fmla="*/ 321 h 398"/>
                <a:gd name="T16" fmla="*/ 102 w 172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98">
                  <a:moveTo>
                    <a:pt x="102" y="273"/>
                  </a:moveTo>
                  <a:lnTo>
                    <a:pt x="102" y="111"/>
                  </a:lnTo>
                  <a:lnTo>
                    <a:pt x="0" y="159"/>
                  </a:lnTo>
                  <a:lnTo>
                    <a:pt x="0" y="80"/>
                  </a:lnTo>
                  <a:lnTo>
                    <a:pt x="172" y="0"/>
                  </a:lnTo>
                  <a:lnTo>
                    <a:pt x="172" y="318"/>
                  </a:lnTo>
                  <a:lnTo>
                    <a:pt x="0" y="398"/>
                  </a:lnTo>
                  <a:lnTo>
                    <a:pt x="0" y="321"/>
                  </a:lnTo>
                  <a:lnTo>
                    <a:pt x="102" y="2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6"/>
            <p:cNvSpPr>
              <a:spLocks/>
            </p:cNvSpPr>
            <p:nvPr/>
          </p:nvSpPr>
          <p:spPr bwMode="auto">
            <a:xfrm>
              <a:off x="701" y="1137"/>
              <a:ext cx="93" cy="125"/>
            </a:xfrm>
            <a:custGeom>
              <a:avLst/>
              <a:gdLst>
                <a:gd name="T0" fmla="*/ 57 w 93"/>
                <a:gd name="T1" fmla="*/ 125 h 125"/>
                <a:gd name="T2" fmla="*/ 37 w 93"/>
                <a:gd name="T3" fmla="*/ 125 h 125"/>
                <a:gd name="T4" fmla="*/ 37 w 93"/>
                <a:gd name="T5" fmla="*/ 18 h 125"/>
                <a:gd name="T6" fmla="*/ 0 w 93"/>
                <a:gd name="T7" fmla="*/ 18 h 125"/>
                <a:gd name="T8" fmla="*/ 0 w 93"/>
                <a:gd name="T9" fmla="*/ 0 h 125"/>
                <a:gd name="T10" fmla="*/ 93 w 93"/>
                <a:gd name="T11" fmla="*/ 0 h 125"/>
                <a:gd name="T12" fmla="*/ 93 w 93"/>
                <a:gd name="T13" fmla="*/ 18 h 125"/>
                <a:gd name="T14" fmla="*/ 57 w 93"/>
                <a:gd name="T15" fmla="*/ 18 h 125"/>
                <a:gd name="T16" fmla="*/ 57 w 93"/>
                <a:gd name="T1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125">
                  <a:moveTo>
                    <a:pt x="57" y="125"/>
                  </a:moveTo>
                  <a:lnTo>
                    <a:pt x="37" y="125"/>
                  </a:lnTo>
                  <a:lnTo>
                    <a:pt x="37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93" y="0"/>
                  </a:lnTo>
                  <a:lnTo>
                    <a:pt x="93" y="18"/>
                  </a:lnTo>
                  <a:lnTo>
                    <a:pt x="57" y="18"/>
                  </a:lnTo>
                  <a:lnTo>
                    <a:pt x="57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7"/>
            <p:cNvSpPr>
              <a:spLocks noEditPoints="1"/>
            </p:cNvSpPr>
            <p:nvPr/>
          </p:nvSpPr>
          <p:spPr bwMode="auto">
            <a:xfrm>
              <a:off x="791" y="1166"/>
              <a:ext cx="90" cy="98"/>
            </a:xfrm>
            <a:custGeom>
              <a:avLst/>
              <a:gdLst>
                <a:gd name="T0" fmla="*/ 76 w 76"/>
                <a:gd name="T1" fmla="*/ 41 h 83"/>
                <a:gd name="T2" fmla="*/ 65 w 76"/>
                <a:gd name="T3" fmla="*/ 72 h 83"/>
                <a:gd name="T4" fmla="*/ 37 w 76"/>
                <a:gd name="T5" fmla="*/ 83 h 83"/>
                <a:gd name="T6" fmla="*/ 18 w 76"/>
                <a:gd name="T7" fmla="*/ 78 h 83"/>
                <a:gd name="T8" fmla="*/ 4 w 76"/>
                <a:gd name="T9" fmla="*/ 63 h 83"/>
                <a:gd name="T10" fmla="*/ 0 w 76"/>
                <a:gd name="T11" fmla="*/ 41 h 83"/>
                <a:gd name="T12" fmla="*/ 10 w 76"/>
                <a:gd name="T13" fmla="*/ 11 h 83"/>
                <a:gd name="T14" fmla="*/ 38 w 76"/>
                <a:gd name="T15" fmla="*/ 0 h 83"/>
                <a:gd name="T16" fmla="*/ 65 w 76"/>
                <a:gd name="T17" fmla="*/ 11 h 83"/>
                <a:gd name="T18" fmla="*/ 76 w 76"/>
                <a:gd name="T19" fmla="*/ 41 h 83"/>
                <a:gd name="T20" fmla="*/ 17 w 76"/>
                <a:gd name="T21" fmla="*/ 41 h 83"/>
                <a:gd name="T22" fmla="*/ 38 w 76"/>
                <a:gd name="T23" fmla="*/ 69 h 83"/>
                <a:gd name="T24" fmla="*/ 58 w 76"/>
                <a:gd name="T25" fmla="*/ 41 h 83"/>
                <a:gd name="T26" fmla="*/ 38 w 76"/>
                <a:gd name="T27" fmla="*/ 14 h 83"/>
                <a:gd name="T28" fmla="*/ 22 w 76"/>
                <a:gd name="T29" fmla="*/ 21 h 83"/>
                <a:gd name="T30" fmla="*/ 17 w 76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83">
                  <a:moveTo>
                    <a:pt x="76" y="41"/>
                  </a:moveTo>
                  <a:cubicBezTo>
                    <a:pt x="76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6" y="29"/>
                    <a:pt x="76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1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8"/>
            <p:cNvSpPr>
              <a:spLocks noEditPoints="1"/>
            </p:cNvSpPr>
            <p:nvPr/>
          </p:nvSpPr>
          <p:spPr bwMode="auto">
            <a:xfrm>
              <a:off x="889" y="1166"/>
              <a:ext cx="93" cy="139"/>
            </a:xfrm>
            <a:custGeom>
              <a:avLst/>
              <a:gdLst>
                <a:gd name="T0" fmla="*/ 78 w 78"/>
                <a:gd name="T1" fmla="*/ 1 h 117"/>
                <a:gd name="T2" fmla="*/ 78 w 78"/>
                <a:gd name="T3" fmla="*/ 11 h 117"/>
                <a:gd name="T4" fmla="*/ 65 w 78"/>
                <a:gd name="T5" fmla="*/ 13 h 117"/>
                <a:gd name="T6" fmla="*/ 68 w 78"/>
                <a:gd name="T7" fmla="*/ 19 h 117"/>
                <a:gd name="T8" fmla="*/ 69 w 78"/>
                <a:gd name="T9" fmla="*/ 27 h 117"/>
                <a:gd name="T10" fmla="*/ 61 w 78"/>
                <a:gd name="T11" fmla="*/ 47 h 117"/>
                <a:gd name="T12" fmla="*/ 37 w 78"/>
                <a:gd name="T13" fmla="*/ 54 h 117"/>
                <a:gd name="T14" fmla="*/ 30 w 78"/>
                <a:gd name="T15" fmla="*/ 53 h 117"/>
                <a:gd name="T16" fmla="*/ 25 w 78"/>
                <a:gd name="T17" fmla="*/ 61 h 117"/>
                <a:gd name="T18" fmla="*/ 27 w 78"/>
                <a:gd name="T19" fmla="*/ 65 h 117"/>
                <a:gd name="T20" fmla="*/ 37 w 78"/>
                <a:gd name="T21" fmla="*/ 67 h 117"/>
                <a:gd name="T22" fmla="*/ 51 w 78"/>
                <a:gd name="T23" fmla="*/ 67 h 117"/>
                <a:gd name="T24" fmla="*/ 71 w 78"/>
                <a:gd name="T25" fmla="*/ 72 h 117"/>
                <a:gd name="T26" fmla="*/ 77 w 78"/>
                <a:gd name="T27" fmla="*/ 89 h 117"/>
                <a:gd name="T28" fmla="*/ 66 w 78"/>
                <a:gd name="T29" fmla="*/ 110 h 117"/>
                <a:gd name="T30" fmla="*/ 34 w 78"/>
                <a:gd name="T31" fmla="*/ 117 h 117"/>
                <a:gd name="T32" fmla="*/ 9 w 78"/>
                <a:gd name="T33" fmla="*/ 111 h 117"/>
                <a:gd name="T34" fmla="*/ 0 w 78"/>
                <a:gd name="T35" fmla="*/ 95 h 117"/>
                <a:gd name="T36" fmla="*/ 5 w 78"/>
                <a:gd name="T37" fmla="*/ 82 h 117"/>
                <a:gd name="T38" fmla="*/ 18 w 78"/>
                <a:gd name="T39" fmla="*/ 75 h 117"/>
                <a:gd name="T40" fmla="*/ 12 w 78"/>
                <a:gd name="T41" fmla="*/ 71 h 117"/>
                <a:gd name="T42" fmla="*/ 10 w 78"/>
                <a:gd name="T43" fmla="*/ 64 h 117"/>
                <a:gd name="T44" fmla="*/ 13 w 78"/>
                <a:gd name="T45" fmla="*/ 56 h 117"/>
                <a:gd name="T46" fmla="*/ 20 w 78"/>
                <a:gd name="T47" fmla="*/ 50 h 117"/>
                <a:gd name="T48" fmla="*/ 10 w 78"/>
                <a:gd name="T49" fmla="*/ 41 h 117"/>
                <a:gd name="T50" fmla="*/ 6 w 78"/>
                <a:gd name="T51" fmla="*/ 27 h 117"/>
                <a:gd name="T52" fmla="*/ 15 w 78"/>
                <a:gd name="T53" fmla="*/ 7 h 117"/>
                <a:gd name="T54" fmla="*/ 38 w 78"/>
                <a:gd name="T55" fmla="*/ 0 h 117"/>
                <a:gd name="T56" fmla="*/ 45 w 78"/>
                <a:gd name="T57" fmla="*/ 0 h 117"/>
                <a:gd name="T58" fmla="*/ 51 w 78"/>
                <a:gd name="T59" fmla="*/ 1 h 117"/>
                <a:gd name="T60" fmla="*/ 78 w 78"/>
                <a:gd name="T61" fmla="*/ 1 h 117"/>
                <a:gd name="T62" fmla="*/ 16 w 78"/>
                <a:gd name="T63" fmla="*/ 94 h 117"/>
                <a:gd name="T64" fmla="*/ 21 w 78"/>
                <a:gd name="T65" fmla="*/ 102 h 117"/>
                <a:gd name="T66" fmla="*/ 34 w 78"/>
                <a:gd name="T67" fmla="*/ 105 h 117"/>
                <a:gd name="T68" fmla="*/ 55 w 78"/>
                <a:gd name="T69" fmla="*/ 101 h 117"/>
                <a:gd name="T70" fmla="*/ 62 w 78"/>
                <a:gd name="T71" fmla="*/ 91 h 117"/>
                <a:gd name="T72" fmla="*/ 58 w 78"/>
                <a:gd name="T73" fmla="*/ 83 h 117"/>
                <a:gd name="T74" fmla="*/ 44 w 78"/>
                <a:gd name="T75" fmla="*/ 81 h 117"/>
                <a:gd name="T76" fmla="*/ 31 w 78"/>
                <a:gd name="T77" fmla="*/ 81 h 117"/>
                <a:gd name="T78" fmla="*/ 20 w 78"/>
                <a:gd name="T79" fmla="*/ 84 h 117"/>
                <a:gd name="T80" fmla="*/ 16 w 78"/>
                <a:gd name="T81" fmla="*/ 94 h 117"/>
                <a:gd name="T82" fmla="*/ 23 w 78"/>
                <a:gd name="T83" fmla="*/ 27 h 117"/>
                <a:gd name="T84" fmla="*/ 27 w 78"/>
                <a:gd name="T85" fmla="*/ 39 h 117"/>
                <a:gd name="T86" fmla="*/ 38 w 78"/>
                <a:gd name="T87" fmla="*/ 43 h 117"/>
                <a:gd name="T88" fmla="*/ 53 w 78"/>
                <a:gd name="T89" fmla="*/ 27 h 117"/>
                <a:gd name="T90" fmla="*/ 49 w 78"/>
                <a:gd name="T91" fmla="*/ 15 h 117"/>
                <a:gd name="T92" fmla="*/ 38 w 78"/>
                <a:gd name="T93" fmla="*/ 11 h 117"/>
                <a:gd name="T94" fmla="*/ 27 w 78"/>
                <a:gd name="T95" fmla="*/ 15 h 117"/>
                <a:gd name="T96" fmla="*/ 23 w 78"/>
                <a:gd name="T97" fmla="*/ 2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117">
                  <a:moveTo>
                    <a:pt x="78" y="1"/>
                  </a:moveTo>
                  <a:cubicBezTo>
                    <a:pt x="78" y="11"/>
                    <a:pt x="78" y="11"/>
                    <a:pt x="78" y="11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5"/>
                    <a:pt x="67" y="17"/>
                    <a:pt x="68" y="19"/>
                  </a:cubicBezTo>
                  <a:cubicBezTo>
                    <a:pt x="69" y="22"/>
                    <a:pt x="69" y="25"/>
                    <a:pt x="69" y="27"/>
                  </a:cubicBezTo>
                  <a:cubicBezTo>
                    <a:pt x="69" y="36"/>
                    <a:pt x="66" y="42"/>
                    <a:pt x="61" y="47"/>
                  </a:cubicBezTo>
                  <a:cubicBezTo>
                    <a:pt x="55" y="51"/>
                    <a:pt x="47" y="54"/>
                    <a:pt x="37" y="54"/>
                  </a:cubicBezTo>
                  <a:cubicBezTo>
                    <a:pt x="34" y="54"/>
                    <a:pt x="32" y="54"/>
                    <a:pt x="30" y="53"/>
                  </a:cubicBezTo>
                  <a:cubicBezTo>
                    <a:pt x="26" y="56"/>
                    <a:pt x="25" y="58"/>
                    <a:pt x="25" y="61"/>
                  </a:cubicBezTo>
                  <a:cubicBezTo>
                    <a:pt x="25" y="63"/>
                    <a:pt x="25" y="64"/>
                    <a:pt x="27" y="65"/>
                  </a:cubicBezTo>
                  <a:cubicBezTo>
                    <a:pt x="29" y="66"/>
                    <a:pt x="32" y="67"/>
                    <a:pt x="37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9" y="67"/>
                    <a:pt x="66" y="69"/>
                    <a:pt x="71" y="72"/>
                  </a:cubicBezTo>
                  <a:cubicBezTo>
                    <a:pt x="75" y="76"/>
                    <a:pt x="77" y="81"/>
                    <a:pt x="77" y="89"/>
                  </a:cubicBezTo>
                  <a:cubicBezTo>
                    <a:pt x="77" y="98"/>
                    <a:pt x="74" y="105"/>
                    <a:pt x="66" y="110"/>
                  </a:cubicBezTo>
                  <a:cubicBezTo>
                    <a:pt x="59" y="114"/>
                    <a:pt x="48" y="117"/>
                    <a:pt x="34" y="117"/>
                  </a:cubicBezTo>
                  <a:cubicBezTo>
                    <a:pt x="23" y="117"/>
                    <a:pt x="15" y="115"/>
                    <a:pt x="9" y="111"/>
                  </a:cubicBezTo>
                  <a:cubicBezTo>
                    <a:pt x="3" y="107"/>
                    <a:pt x="0" y="102"/>
                    <a:pt x="0" y="95"/>
                  </a:cubicBezTo>
                  <a:cubicBezTo>
                    <a:pt x="0" y="90"/>
                    <a:pt x="2" y="86"/>
                    <a:pt x="5" y="82"/>
                  </a:cubicBezTo>
                  <a:cubicBezTo>
                    <a:pt x="8" y="79"/>
                    <a:pt x="13" y="77"/>
                    <a:pt x="18" y="75"/>
                  </a:cubicBezTo>
                  <a:cubicBezTo>
                    <a:pt x="16" y="74"/>
                    <a:pt x="14" y="73"/>
                    <a:pt x="12" y="71"/>
                  </a:cubicBezTo>
                  <a:cubicBezTo>
                    <a:pt x="11" y="68"/>
                    <a:pt x="10" y="66"/>
                    <a:pt x="10" y="64"/>
                  </a:cubicBezTo>
                  <a:cubicBezTo>
                    <a:pt x="10" y="61"/>
                    <a:pt x="11" y="58"/>
                    <a:pt x="13" y="56"/>
                  </a:cubicBezTo>
                  <a:cubicBezTo>
                    <a:pt x="15" y="54"/>
                    <a:pt x="17" y="52"/>
                    <a:pt x="20" y="50"/>
                  </a:cubicBezTo>
                  <a:cubicBezTo>
                    <a:pt x="16" y="48"/>
                    <a:pt x="13" y="45"/>
                    <a:pt x="10" y="41"/>
                  </a:cubicBezTo>
                  <a:cubicBezTo>
                    <a:pt x="8" y="37"/>
                    <a:pt x="6" y="33"/>
                    <a:pt x="6" y="27"/>
                  </a:cubicBezTo>
                  <a:cubicBezTo>
                    <a:pt x="6" y="19"/>
                    <a:pt x="9" y="12"/>
                    <a:pt x="15" y="7"/>
                  </a:cubicBezTo>
                  <a:cubicBezTo>
                    <a:pt x="20" y="2"/>
                    <a:pt x="28" y="0"/>
                    <a:pt x="38" y="0"/>
                  </a:cubicBezTo>
                  <a:cubicBezTo>
                    <a:pt x="40" y="0"/>
                    <a:pt x="43" y="0"/>
                    <a:pt x="45" y="0"/>
                  </a:cubicBezTo>
                  <a:cubicBezTo>
                    <a:pt x="48" y="1"/>
                    <a:pt x="49" y="1"/>
                    <a:pt x="51" y="1"/>
                  </a:cubicBezTo>
                  <a:lnTo>
                    <a:pt x="78" y="1"/>
                  </a:lnTo>
                  <a:close/>
                  <a:moveTo>
                    <a:pt x="16" y="94"/>
                  </a:moveTo>
                  <a:cubicBezTo>
                    <a:pt x="16" y="97"/>
                    <a:pt x="17" y="100"/>
                    <a:pt x="21" y="102"/>
                  </a:cubicBezTo>
                  <a:cubicBezTo>
                    <a:pt x="24" y="104"/>
                    <a:pt x="28" y="105"/>
                    <a:pt x="34" y="105"/>
                  </a:cubicBezTo>
                  <a:cubicBezTo>
                    <a:pt x="44" y="105"/>
                    <a:pt x="51" y="104"/>
                    <a:pt x="55" y="101"/>
                  </a:cubicBezTo>
                  <a:cubicBezTo>
                    <a:pt x="60" y="99"/>
                    <a:pt x="62" y="95"/>
                    <a:pt x="62" y="91"/>
                  </a:cubicBezTo>
                  <a:cubicBezTo>
                    <a:pt x="62" y="87"/>
                    <a:pt x="61" y="85"/>
                    <a:pt x="58" y="83"/>
                  </a:cubicBezTo>
                  <a:cubicBezTo>
                    <a:pt x="56" y="82"/>
                    <a:pt x="51" y="81"/>
                    <a:pt x="44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7" y="81"/>
                    <a:pt x="23" y="82"/>
                    <a:pt x="20" y="84"/>
                  </a:cubicBezTo>
                  <a:cubicBezTo>
                    <a:pt x="17" y="87"/>
                    <a:pt x="16" y="90"/>
                    <a:pt x="16" y="94"/>
                  </a:cubicBezTo>
                  <a:close/>
                  <a:moveTo>
                    <a:pt x="23" y="27"/>
                  </a:moveTo>
                  <a:cubicBezTo>
                    <a:pt x="23" y="32"/>
                    <a:pt x="24" y="36"/>
                    <a:pt x="27" y="39"/>
                  </a:cubicBezTo>
                  <a:cubicBezTo>
                    <a:pt x="29" y="42"/>
                    <a:pt x="33" y="43"/>
                    <a:pt x="38" y="43"/>
                  </a:cubicBezTo>
                  <a:cubicBezTo>
                    <a:pt x="48" y="43"/>
                    <a:pt x="53" y="38"/>
                    <a:pt x="53" y="27"/>
                  </a:cubicBezTo>
                  <a:cubicBezTo>
                    <a:pt x="53" y="22"/>
                    <a:pt x="51" y="18"/>
                    <a:pt x="49" y="15"/>
                  </a:cubicBezTo>
                  <a:cubicBezTo>
                    <a:pt x="46" y="12"/>
                    <a:pt x="43" y="11"/>
                    <a:pt x="38" y="11"/>
                  </a:cubicBezTo>
                  <a:cubicBezTo>
                    <a:pt x="33" y="11"/>
                    <a:pt x="29" y="12"/>
                    <a:pt x="27" y="15"/>
                  </a:cubicBezTo>
                  <a:cubicBezTo>
                    <a:pt x="24" y="18"/>
                    <a:pt x="23" y="22"/>
                    <a:pt x="23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9"/>
            <p:cNvSpPr>
              <a:spLocks noEditPoints="1"/>
            </p:cNvSpPr>
            <p:nvPr/>
          </p:nvSpPr>
          <p:spPr bwMode="auto">
            <a:xfrm>
              <a:off x="991" y="1166"/>
              <a:ext cx="83" cy="98"/>
            </a:xfrm>
            <a:custGeom>
              <a:avLst/>
              <a:gdLst>
                <a:gd name="T0" fmla="*/ 39 w 70"/>
                <a:gd name="T1" fmla="*/ 83 h 83"/>
                <a:gd name="T2" fmla="*/ 10 w 70"/>
                <a:gd name="T3" fmla="*/ 72 h 83"/>
                <a:gd name="T4" fmla="*/ 0 w 70"/>
                <a:gd name="T5" fmla="*/ 42 h 83"/>
                <a:gd name="T6" fmla="*/ 9 w 70"/>
                <a:gd name="T7" fmla="*/ 11 h 83"/>
                <a:gd name="T8" fmla="*/ 36 w 70"/>
                <a:gd name="T9" fmla="*/ 0 h 83"/>
                <a:gd name="T10" fmla="*/ 61 w 70"/>
                <a:gd name="T11" fmla="*/ 10 h 83"/>
                <a:gd name="T12" fmla="*/ 70 w 70"/>
                <a:gd name="T13" fmla="*/ 36 h 83"/>
                <a:gd name="T14" fmla="*/ 70 w 70"/>
                <a:gd name="T15" fmla="*/ 45 h 83"/>
                <a:gd name="T16" fmla="*/ 17 w 70"/>
                <a:gd name="T17" fmla="*/ 45 h 83"/>
                <a:gd name="T18" fmla="*/ 23 w 70"/>
                <a:gd name="T19" fmla="*/ 63 h 83"/>
                <a:gd name="T20" fmla="*/ 40 w 70"/>
                <a:gd name="T21" fmla="*/ 69 h 83"/>
                <a:gd name="T22" fmla="*/ 53 w 70"/>
                <a:gd name="T23" fmla="*/ 68 h 83"/>
                <a:gd name="T24" fmla="*/ 66 w 70"/>
                <a:gd name="T25" fmla="*/ 64 h 83"/>
                <a:gd name="T26" fmla="*/ 66 w 70"/>
                <a:gd name="T27" fmla="*/ 77 h 83"/>
                <a:gd name="T28" fmla="*/ 54 w 70"/>
                <a:gd name="T29" fmla="*/ 82 h 83"/>
                <a:gd name="T30" fmla="*/ 39 w 70"/>
                <a:gd name="T31" fmla="*/ 83 h 83"/>
                <a:gd name="T32" fmla="*/ 36 w 70"/>
                <a:gd name="T33" fmla="*/ 13 h 83"/>
                <a:gd name="T34" fmla="*/ 23 w 70"/>
                <a:gd name="T35" fmla="*/ 18 h 83"/>
                <a:gd name="T36" fmla="*/ 17 w 70"/>
                <a:gd name="T37" fmla="*/ 33 h 83"/>
                <a:gd name="T38" fmla="*/ 54 w 70"/>
                <a:gd name="T39" fmla="*/ 33 h 83"/>
                <a:gd name="T40" fmla="*/ 49 w 70"/>
                <a:gd name="T41" fmla="*/ 18 h 83"/>
                <a:gd name="T42" fmla="*/ 36 w 70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83">
                  <a:moveTo>
                    <a:pt x="39" y="83"/>
                  </a:moveTo>
                  <a:cubicBezTo>
                    <a:pt x="27" y="83"/>
                    <a:pt x="17" y="79"/>
                    <a:pt x="10" y="72"/>
                  </a:cubicBezTo>
                  <a:cubicBezTo>
                    <a:pt x="3" y="65"/>
                    <a:pt x="0" y="55"/>
                    <a:pt x="0" y="42"/>
                  </a:cubicBezTo>
                  <a:cubicBezTo>
                    <a:pt x="0" y="29"/>
                    <a:pt x="3" y="19"/>
                    <a:pt x="9" y="11"/>
                  </a:cubicBezTo>
                  <a:cubicBezTo>
                    <a:pt x="16" y="4"/>
                    <a:pt x="25" y="0"/>
                    <a:pt x="36" y="0"/>
                  </a:cubicBezTo>
                  <a:cubicBezTo>
                    <a:pt x="47" y="0"/>
                    <a:pt x="55" y="3"/>
                    <a:pt x="61" y="10"/>
                  </a:cubicBezTo>
                  <a:cubicBezTo>
                    <a:pt x="67" y="16"/>
                    <a:pt x="70" y="25"/>
                    <a:pt x="70" y="3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53"/>
                    <a:pt x="19" y="59"/>
                    <a:pt x="23" y="63"/>
                  </a:cubicBezTo>
                  <a:cubicBezTo>
                    <a:pt x="27" y="67"/>
                    <a:pt x="33" y="69"/>
                    <a:pt x="40" y="69"/>
                  </a:cubicBezTo>
                  <a:cubicBezTo>
                    <a:pt x="45" y="69"/>
                    <a:pt x="49" y="69"/>
                    <a:pt x="53" y="68"/>
                  </a:cubicBezTo>
                  <a:cubicBezTo>
                    <a:pt x="57" y="67"/>
                    <a:pt x="62" y="66"/>
                    <a:pt x="66" y="64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2" y="79"/>
                    <a:pt x="58" y="81"/>
                    <a:pt x="54" y="82"/>
                  </a:cubicBezTo>
                  <a:cubicBezTo>
                    <a:pt x="49" y="82"/>
                    <a:pt x="45" y="83"/>
                    <a:pt x="39" y="83"/>
                  </a:cubicBezTo>
                  <a:close/>
                  <a:moveTo>
                    <a:pt x="36" y="13"/>
                  </a:moveTo>
                  <a:cubicBezTo>
                    <a:pt x="31" y="13"/>
                    <a:pt x="26" y="15"/>
                    <a:pt x="23" y="18"/>
                  </a:cubicBezTo>
                  <a:cubicBezTo>
                    <a:pt x="20" y="21"/>
                    <a:pt x="18" y="26"/>
                    <a:pt x="17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26"/>
                    <a:pt x="52" y="21"/>
                    <a:pt x="49" y="18"/>
                  </a:cubicBezTo>
                  <a:cubicBezTo>
                    <a:pt x="46" y="15"/>
                    <a:pt x="41" y="13"/>
                    <a:pt x="36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1086" y="1147"/>
              <a:ext cx="60" cy="117"/>
            </a:xfrm>
            <a:custGeom>
              <a:avLst/>
              <a:gdLst>
                <a:gd name="T0" fmla="*/ 39 w 51"/>
                <a:gd name="T1" fmla="*/ 85 h 99"/>
                <a:gd name="T2" fmla="*/ 51 w 51"/>
                <a:gd name="T3" fmla="*/ 83 h 99"/>
                <a:gd name="T4" fmla="*/ 51 w 51"/>
                <a:gd name="T5" fmla="*/ 96 h 99"/>
                <a:gd name="T6" fmla="*/ 44 w 51"/>
                <a:gd name="T7" fmla="*/ 98 h 99"/>
                <a:gd name="T8" fmla="*/ 35 w 51"/>
                <a:gd name="T9" fmla="*/ 99 h 99"/>
                <a:gd name="T10" fmla="*/ 11 w 51"/>
                <a:gd name="T11" fmla="*/ 73 h 99"/>
                <a:gd name="T12" fmla="*/ 11 w 51"/>
                <a:gd name="T13" fmla="*/ 30 h 99"/>
                <a:gd name="T14" fmla="*/ 0 w 51"/>
                <a:gd name="T15" fmla="*/ 30 h 99"/>
                <a:gd name="T16" fmla="*/ 0 w 51"/>
                <a:gd name="T17" fmla="*/ 23 h 99"/>
                <a:gd name="T18" fmla="*/ 11 w 51"/>
                <a:gd name="T19" fmla="*/ 17 h 99"/>
                <a:gd name="T20" fmla="*/ 17 w 51"/>
                <a:gd name="T21" fmla="*/ 0 h 99"/>
                <a:gd name="T22" fmla="*/ 28 w 51"/>
                <a:gd name="T23" fmla="*/ 0 h 99"/>
                <a:gd name="T24" fmla="*/ 28 w 51"/>
                <a:gd name="T25" fmla="*/ 17 h 99"/>
                <a:gd name="T26" fmla="*/ 50 w 51"/>
                <a:gd name="T27" fmla="*/ 17 h 99"/>
                <a:gd name="T28" fmla="*/ 50 w 51"/>
                <a:gd name="T29" fmla="*/ 30 h 99"/>
                <a:gd name="T30" fmla="*/ 28 w 51"/>
                <a:gd name="T31" fmla="*/ 30 h 99"/>
                <a:gd name="T32" fmla="*/ 28 w 51"/>
                <a:gd name="T33" fmla="*/ 73 h 99"/>
                <a:gd name="T34" fmla="*/ 31 w 51"/>
                <a:gd name="T35" fmla="*/ 82 h 99"/>
                <a:gd name="T36" fmla="*/ 39 w 51"/>
                <a:gd name="T37" fmla="*/ 8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99">
                  <a:moveTo>
                    <a:pt x="39" y="85"/>
                  </a:moveTo>
                  <a:cubicBezTo>
                    <a:pt x="43" y="85"/>
                    <a:pt x="47" y="84"/>
                    <a:pt x="51" y="83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49" y="97"/>
                    <a:pt x="47" y="97"/>
                    <a:pt x="44" y="98"/>
                  </a:cubicBezTo>
                  <a:cubicBezTo>
                    <a:pt x="41" y="99"/>
                    <a:pt x="38" y="99"/>
                    <a:pt x="35" y="99"/>
                  </a:cubicBezTo>
                  <a:cubicBezTo>
                    <a:pt x="19" y="99"/>
                    <a:pt x="11" y="90"/>
                    <a:pt x="11" y="73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8" y="77"/>
                    <a:pt x="29" y="80"/>
                    <a:pt x="31" y="82"/>
                  </a:cubicBezTo>
                  <a:cubicBezTo>
                    <a:pt x="33" y="84"/>
                    <a:pt x="35" y="85"/>
                    <a:pt x="39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1163" y="1129"/>
              <a:ext cx="84" cy="133"/>
            </a:xfrm>
            <a:custGeom>
              <a:avLst/>
              <a:gdLst>
                <a:gd name="T0" fmla="*/ 71 w 71"/>
                <a:gd name="T1" fmla="*/ 112 h 112"/>
                <a:gd name="T2" fmla="*/ 54 w 71"/>
                <a:gd name="T3" fmla="*/ 112 h 112"/>
                <a:gd name="T4" fmla="*/ 54 w 71"/>
                <a:gd name="T5" fmla="*/ 63 h 112"/>
                <a:gd name="T6" fmla="*/ 50 w 71"/>
                <a:gd name="T7" fmla="*/ 49 h 112"/>
                <a:gd name="T8" fmla="*/ 38 w 71"/>
                <a:gd name="T9" fmla="*/ 45 h 112"/>
                <a:gd name="T10" fmla="*/ 22 w 71"/>
                <a:gd name="T11" fmla="*/ 51 h 112"/>
                <a:gd name="T12" fmla="*/ 17 w 71"/>
                <a:gd name="T13" fmla="*/ 73 h 112"/>
                <a:gd name="T14" fmla="*/ 17 w 71"/>
                <a:gd name="T15" fmla="*/ 112 h 112"/>
                <a:gd name="T16" fmla="*/ 0 w 71"/>
                <a:gd name="T17" fmla="*/ 112 h 112"/>
                <a:gd name="T18" fmla="*/ 0 w 71"/>
                <a:gd name="T19" fmla="*/ 0 h 112"/>
                <a:gd name="T20" fmla="*/ 17 w 71"/>
                <a:gd name="T21" fmla="*/ 0 h 112"/>
                <a:gd name="T22" fmla="*/ 17 w 71"/>
                <a:gd name="T23" fmla="*/ 28 h 112"/>
                <a:gd name="T24" fmla="*/ 17 w 71"/>
                <a:gd name="T25" fmla="*/ 43 h 112"/>
                <a:gd name="T26" fmla="*/ 18 w 71"/>
                <a:gd name="T27" fmla="*/ 43 h 112"/>
                <a:gd name="T28" fmla="*/ 27 w 71"/>
                <a:gd name="T29" fmla="*/ 34 h 112"/>
                <a:gd name="T30" fmla="*/ 42 w 71"/>
                <a:gd name="T31" fmla="*/ 31 h 112"/>
                <a:gd name="T32" fmla="*/ 71 w 71"/>
                <a:gd name="T33" fmla="*/ 60 h 112"/>
                <a:gd name="T34" fmla="*/ 71 w 71"/>
                <a:gd name="T3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112">
                  <a:moveTo>
                    <a:pt x="71" y="112"/>
                  </a:moveTo>
                  <a:cubicBezTo>
                    <a:pt x="54" y="112"/>
                    <a:pt x="54" y="112"/>
                    <a:pt x="54" y="11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57"/>
                    <a:pt x="52" y="52"/>
                    <a:pt x="50" y="49"/>
                  </a:cubicBezTo>
                  <a:cubicBezTo>
                    <a:pt x="47" y="46"/>
                    <a:pt x="44" y="45"/>
                    <a:pt x="38" y="45"/>
                  </a:cubicBezTo>
                  <a:cubicBezTo>
                    <a:pt x="31" y="45"/>
                    <a:pt x="26" y="47"/>
                    <a:pt x="22" y="51"/>
                  </a:cubicBezTo>
                  <a:cubicBezTo>
                    <a:pt x="19" y="56"/>
                    <a:pt x="17" y="63"/>
                    <a:pt x="17" y="7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33"/>
                    <a:pt x="17" y="38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0" y="39"/>
                    <a:pt x="23" y="36"/>
                    <a:pt x="27" y="34"/>
                  </a:cubicBezTo>
                  <a:cubicBezTo>
                    <a:pt x="31" y="32"/>
                    <a:pt x="36" y="31"/>
                    <a:pt x="42" y="31"/>
                  </a:cubicBezTo>
                  <a:cubicBezTo>
                    <a:pt x="61" y="31"/>
                    <a:pt x="71" y="41"/>
                    <a:pt x="71" y="60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2"/>
            <p:cNvSpPr>
              <a:spLocks noEditPoints="1"/>
            </p:cNvSpPr>
            <p:nvPr/>
          </p:nvSpPr>
          <p:spPr bwMode="auto">
            <a:xfrm>
              <a:off x="1268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49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5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3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8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0" y="21"/>
                    <a:pt x="18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2" y="21"/>
                    <a:pt x="49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1374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7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7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7" y="4"/>
                  </a:cubicBezTo>
                  <a:cubicBezTo>
                    <a:pt x="31" y="1"/>
                    <a:pt x="36" y="0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4"/>
            <p:cNvSpPr>
              <a:spLocks noEditPoints="1"/>
            </p:cNvSpPr>
            <p:nvPr/>
          </p:nvSpPr>
          <p:spPr bwMode="auto">
            <a:xfrm>
              <a:off x="1495" y="1131"/>
              <a:ext cx="22" cy="131"/>
            </a:xfrm>
            <a:custGeom>
              <a:avLst/>
              <a:gdLst>
                <a:gd name="T0" fmla="*/ 0 w 19"/>
                <a:gd name="T1" fmla="*/ 9 h 110"/>
                <a:gd name="T2" fmla="*/ 2 w 19"/>
                <a:gd name="T3" fmla="*/ 2 h 110"/>
                <a:gd name="T4" fmla="*/ 9 w 19"/>
                <a:gd name="T5" fmla="*/ 0 h 110"/>
                <a:gd name="T6" fmla="*/ 16 w 19"/>
                <a:gd name="T7" fmla="*/ 2 h 110"/>
                <a:gd name="T8" fmla="*/ 19 w 19"/>
                <a:gd name="T9" fmla="*/ 9 h 110"/>
                <a:gd name="T10" fmla="*/ 16 w 19"/>
                <a:gd name="T11" fmla="*/ 16 h 110"/>
                <a:gd name="T12" fmla="*/ 9 w 19"/>
                <a:gd name="T13" fmla="*/ 19 h 110"/>
                <a:gd name="T14" fmla="*/ 2 w 19"/>
                <a:gd name="T15" fmla="*/ 16 h 110"/>
                <a:gd name="T16" fmla="*/ 0 w 19"/>
                <a:gd name="T17" fmla="*/ 9 h 110"/>
                <a:gd name="T18" fmla="*/ 18 w 19"/>
                <a:gd name="T19" fmla="*/ 110 h 110"/>
                <a:gd name="T20" fmla="*/ 1 w 19"/>
                <a:gd name="T21" fmla="*/ 110 h 110"/>
                <a:gd name="T22" fmla="*/ 1 w 19"/>
                <a:gd name="T23" fmla="*/ 30 h 110"/>
                <a:gd name="T24" fmla="*/ 18 w 19"/>
                <a:gd name="T25" fmla="*/ 30 h 110"/>
                <a:gd name="T26" fmla="*/ 18 w 19"/>
                <a:gd name="T2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10">
                  <a:moveTo>
                    <a:pt x="0" y="9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5" y="1"/>
                    <a:pt x="16" y="2"/>
                  </a:cubicBezTo>
                  <a:cubicBezTo>
                    <a:pt x="18" y="4"/>
                    <a:pt x="19" y="6"/>
                    <a:pt x="19" y="9"/>
                  </a:cubicBezTo>
                  <a:cubicBezTo>
                    <a:pt x="19" y="12"/>
                    <a:pt x="18" y="14"/>
                    <a:pt x="16" y="16"/>
                  </a:cubicBezTo>
                  <a:cubicBezTo>
                    <a:pt x="15" y="18"/>
                    <a:pt x="12" y="19"/>
                    <a:pt x="9" y="19"/>
                  </a:cubicBezTo>
                  <a:cubicBezTo>
                    <a:pt x="6" y="19"/>
                    <a:pt x="4" y="18"/>
                    <a:pt x="2" y="16"/>
                  </a:cubicBezTo>
                  <a:cubicBezTo>
                    <a:pt x="1" y="14"/>
                    <a:pt x="0" y="12"/>
                    <a:pt x="0" y="9"/>
                  </a:cubicBezTo>
                  <a:close/>
                  <a:moveTo>
                    <a:pt x="18" y="110"/>
                  </a:moveTo>
                  <a:cubicBezTo>
                    <a:pt x="1" y="110"/>
                    <a:pt x="1" y="110"/>
                    <a:pt x="1" y="11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8" y="30"/>
                    <a:pt x="18" y="30"/>
                    <a:pt x="18" y="30"/>
                  </a:cubicBezTo>
                  <a:lnTo>
                    <a:pt x="18" y="1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5"/>
            <p:cNvSpPr>
              <a:spLocks/>
            </p:cNvSpPr>
            <p:nvPr/>
          </p:nvSpPr>
          <p:spPr bwMode="auto">
            <a:xfrm>
              <a:off x="1537" y="1166"/>
              <a:ext cx="70" cy="98"/>
            </a:xfrm>
            <a:custGeom>
              <a:avLst/>
              <a:gdLst>
                <a:gd name="T0" fmla="*/ 59 w 59"/>
                <a:gd name="T1" fmla="*/ 59 h 83"/>
                <a:gd name="T2" fmla="*/ 50 w 59"/>
                <a:gd name="T3" fmla="*/ 77 h 83"/>
                <a:gd name="T4" fmla="*/ 26 w 59"/>
                <a:gd name="T5" fmla="*/ 83 h 83"/>
                <a:gd name="T6" fmla="*/ 0 w 59"/>
                <a:gd name="T7" fmla="*/ 78 h 83"/>
                <a:gd name="T8" fmla="*/ 0 w 59"/>
                <a:gd name="T9" fmla="*/ 63 h 83"/>
                <a:gd name="T10" fmla="*/ 26 w 59"/>
                <a:gd name="T11" fmla="*/ 70 h 83"/>
                <a:gd name="T12" fmla="*/ 42 w 59"/>
                <a:gd name="T13" fmla="*/ 60 h 83"/>
                <a:gd name="T14" fmla="*/ 40 w 59"/>
                <a:gd name="T15" fmla="*/ 55 h 83"/>
                <a:gd name="T16" fmla="*/ 34 w 59"/>
                <a:gd name="T17" fmla="*/ 51 h 83"/>
                <a:gd name="T18" fmla="*/ 23 w 59"/>
                <a:gd name="T19" fmla="*/ 46 h 83"/>
                <a:gd name="T20" fmla="*/ 5 w 59"/>
                <a:gd name="T21" fmla="*/ 35 h 83"/>
                <a:gd name="T22" fmla="*/ 0 w 59"/>
                <a:gd name="T23" fmla="*/ 22 h 83"/>
                <a:gd name="T24" fmla="*/ 8 w 59"/>
                <a:gd name="T25" fmla="*/ 6 h 83"/>
                <a:gd name="T26" fmla="*/ 31 w 59"/>
                <a:gd name="T27" fmla="*/ 0 h 83"/>
                <a:gd name="T28" fmla="*/ 57 w 59"/>
                <a:gd name="T29" fmla="*/ 6 h 83"/>
                <a:gd name="T30" fmla="*/ 52 w 59"/>
                <a:gd name="T31" fmla="*/ 18 h 83"/>
                <a:gd name="T32" fmla="*/ 30 w 59"/>
                <a:gd name="T33" fmla="*/ 13 h 83"/>
                <a:gd name="T34" fmla="*/ 17 w 59"/>
                <a:gd name="T35" fmla="*/ 21 h 83"/>
                <a:gd name="T36" fmla="*/ 20 w 59"/>
                <a:gd name="T37" fmla="*/ 27 h 83"/>
                <a:gd name="T38" fmla="*/ 35 w 59"/>
                <a:gd name="T39" fmla="*/ 34 h 83"/>
                <a:gd name="T40" fmla="*/ 50 w 59"/>
                <a:gd name="T41" fmla="*/ 41 h 83"/>
                <a:gd name="T42" fmla="*/ 56 w 59"/>
                <a:gd name="T43" fmla="*/ 49 h 83"/>
                <a:gd name="T44" fmla="*/ 59 w 59"/>
                <a:gd name="T45" fmla="*/ 5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83">
                  <a:moveTo>
                    <a:pt x="59" y="59"/>
                  </a:moveTo>
                  <a:cubicBezTo>
                    <a:pt x="59" y="66"/>
                    <a:pt x="56" y="72"/>
                    <a:pt x="50" y="77"/>
                  </a:cubicBezTo>
                  <a:cubicBezTo>
                    <a:pt x="44" y="81"/>
                    <a:pt x="36" y="83"/>
                    <a:pt x="26" y="83"/>
                  </a:cubicBezTo>
                  <a:cubicBezTo>
                    <a:pt x="15" y="83"/>
                    <a:pt x="6" y="81"/>
                    <a:pt x="0" y="7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9" y="68"/>
                    <a:pt x="18" y="70"/>
                    <a:pt x="26" y="70"/>
                  </a:cubicBezTo>
                  <a:cubicBezTo>
                    <a:pt x="37" y="70"/>
                    <a:pt x="42" y="67"/>
                    <a:pt x="42" y="60"/>
                  </a:cubicBezTo>
                  <a:cubicBezTo>
                    <a:pt x="42" y="58"/>
                    <a:pt x="41" y="57"/>
                    <a:pt x="40" y="55"/>
                  </a:cubicBezTo>
                  <a:cubicBezTo>
                    <a:pt x="39" y="54"/>
                    <a:pt x="37" y="53"/>
                    <a:pt x="34" y="51"/>
                  </a:cubicBezTo>
                  <a:cubicBezTo>
                    <a:pt x="32" y="50"/>
                    <a:pt x="28" y="48"/>
                    <a:pt x="23" y="46"/>
                  </a:cubicBezTo>
                  <a:cubicBezTo>
                    <a:pt x="14" y="43"/>
                    <a:pt x="8" y="39"/>
                    <a:pt x="5" y="35"/>
                  </a:cubicBezTo>
                  <a:cubicBezTo>
                    <a:pt x="1" y="32"/>
                    <a:pt x="0" y="27"/>
                    <a:pt x="0" y="22"/>
                  </a:cubicBezTo>
                  <a:cubicBezTo>
                    <a:pt x="0" y="15"/>
                    <a:pt x="3" y="9"/>
                    <a:pt x="8" y="6"/>
                  </a:cubicBezTo>
                  <a:cubicBezTo>
                    <a:pt x="14" y="2"/>
                    <a:pt x="21" y="0"/>
                    <a:pt x="31" y="0"/>
                  </a:cubicBezTo>
                  <a:cubicBezTo>
                    <a:pt x="40" y="0"/>
                    <a:pt x="49" y="2"/>
                    <a:pt x="57" y="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43" y="15"/>
                    <a:pt x="36" y="13"/>
                    <a:pt x="30" y="13"/>
                  </a:cubicBezTo>
                  <a:cubicBezTo>
                    <a:pt x="21" y="13"/>
                    <a:pt x="17" y="16"/>
                    <a:pt x="17" y="21"/>
                  </a:cubicBezTo>
                  <a:cubicBezTo>
                    <a:pt x="17" y="23"/>
                    <a:pt x="18" y="25"/>
                    <a:pt x="20" y="27"/>
                  </a:cubicBezTo>
                  <a:cubicBezTo>
                    <a:pt x="22" y="29"/>
                    <a:pt x="28" y="31"/>
                    <a:pt x="35" y="34"/>
                  </a:cubicBezTo>
                  <a:cubicBezTo>
                    <a:pt x="42" y="37"/>
                    <a:pt x="47" y="39"/>
                    <a:pt x="50" y="41"/>
                  </a:cubicBezTo>
                  <a:cubicBezTo>
                    <a:pt x="53" y="43"/>
                    <a:pt x="55" y="46"/>
                    <a:pt x="56" y="49"/>
                  </a:cubicBezTo>
                  <a:cubicBezTo>
                    <a:pt x="58" y="51"/>
                    <a:pt x="59" y="55"/>
                    <a:pt x="59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6"/>
            <p:cNvSpPr>
              <a:spLocks noEditPoints="1"/>
            </p:cNvSpPr>
            <p:nvPr/>
          </p:nvSpPr>
          <p:spPr bwMode="auto">
            <a:xfrm>
              <a:off x="1675" y="1166"/>
              <a:ext cx="85" cy="139"/>
            </a:xfrm>
            <a:custGeom>
              <a:avLst/>
              <a:gdLst>
                <a:gd name="T0" fmla="*/ 40 w 72"/>
                <a:gd name="T1" fmla="*/ 83 h 117"/>
                <a:gd name="T2" fmla="*/ 17 w 72"/>
                <a:gd name="T3" fmla="*/ 72 h 117"/>
                <a:gd name="T4" fmla="*/ 16 w 72"/>
                <a:gd name="T5" fmla="*/ 72 h 117"/>
                <a:gd name="T6" fmla="*/ 17 w 72"/>
                <a:gd name="T7" fmla="*/ 84 h 117"/>
                <a:gd name="T8" fmla="*/ 17 w 72"/>
                <a:gd name="T9" fmla="*/ 117 h 117"/>
                <a:gd name="T10" fmla="*/ 0 w 72"/>
                <a:gd name="T11" fmla="*/ 117 h 117"/>
                <a:gd name="T12" fmla="*/ 0 w 72"/>
                <a:gd name="T13" fmla="*/ 1 h 117"/>
                <a:gd name="T14" fmla="*/ 14 w 72"/>
                <a:gd name="T15" fmla="*/ 1 h 117"/>
                <a:gd name="T16" fmla="*/ 16 w 72"/>
                <a:gd name="T17" fmla="*/ 12 h 117"/>
                <a:gd name="T18" fmla="*/ 17 w 72"/>
                <a:gd name="T19" fmla="*/ 12 h 117"/>
                <a:gd name="T20" fmla="*/ 41 w 72"/>
                <a:gd name="T21" fmla="*/ 0 h 117"/>
                <a:gd name="T22" fmla="*/ 64 w 72"/>
                <a:gd name="T23" fmla="*/ 11 h 117"/>
                <a:gd name="T24" fmla="*/ 72 w 72"/>
                <a:gd name="T25" fmla="*/ 41 h 117"/>
                <a:gd name="T26" fmla="*/ 64 w 72"/>
                <a:gd name="T27" fmla="*/ 72 h 117"/>
                <a:gd name="T28" fmla="*/ 40 w 72"/>
                <a:gd name="T29" fmla="*/ 83 h 117"/>
                <a:gd name="T30" fmla="*/ 36 w 72"/>
                <a:gd name="T31" fmla="*/ 14 h 117"/>
                <a:gd name="T32" fmla="*/ 22 w 72"/>
                <a:gd name="T33" fmla="*/ 20 h 117"/>
                <a:gd name="T34" fmla="*/ 17 w 72"/>
                <a:gd name="T35" fmla="*/ 39 h 117"/>
                <a:gd name="T36" fmla="*/ 17 w 72"/>
                <a:gd name="T37" fmla="*/ 41 h 117"/>
                <a:gd name="T38" fmla="*/ 22 w 72"/>
                <a:gd name="T39" fmla="*/ 62 h 117"/>
                <a:gd name="T40" fmla="*/ 37 w 72"/>
                <a:gd name="T41" fmla="*/ 69 h 117"/>
                <a:gd name="T42" fmla="*/ 50 w 72"/>
                <a:gd name="T43" fmla="*/ 62 h 117"/>
                <a:gd name="T44" fmla="*/ 55 w 72"/>
                <a:gd name="T45" fmla="*/ 41 h 117"/>
                <a:gd name="T46" fmla="*/ 50 w 72"/>
                <a:gd name="T47" fmla="*/ 21 h 117"/>
                <a:gd name="T48" fmla="*/ 36 w 72"/>
                <a:gd name="T4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117">
                  <a:moveTo>
                    <a:pt x="40" y="83"/>
                  </a:moveTo>
                  <a:cubicBezTo>
                    <a:pt x="30" y="83"/>
                    <a:pt x="23" y="79"/>
                    <a:pt x="1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9"/>
                    <a:pt x="17" y="83"/>
                    <a:pt x="17" y="8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3"/>
                    <a:pt x="15" y="6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2" y="4"/>
                    <a:pt x="30" y="0"/>
                    <a:pt x="41" y="0"/>
                  </a:cubicBezTo>
                  <a:cubicBezTo>
                    <a:pt x="51" y="0"/>
                    <a:pt x="59" y="4"/>
                    <a:pt x="64" y="11"/>
                  </a:cubicBezTo>
                  <a:cubicBezTo>
                    <a:pt x="70" y="18"/>
                    <a:pt x="72" y="28"/>
                    <a:pt x="72" y="41"/>
                  </a:cubicBezTo>
                  <a:cubicBezTo>
                    <a:pt x="72" y="54"/>
                    <a:pt x="70" y="64"/>
                    <a:pt x="64" y="72"/>
                  </a:cubicBezTo>
                  <a:cubicBezTo>
                    <a:pt x="58" y="79"/>
                    <a:pt x="50" y="83"/>
                    <a:pt x="40" y="83"/>
                  </a:cubicBezTo>
                  <a:close/>
                  <a:moveTo>
                    <a:pt x="36" y="14"/>
                  </a:moveTo>
                  <a:cubicBezTo>
                    <a:pt x="30" y="14"/>
                    <a:pt x="25" y="16"/>
                    <a:pt x="22" y="20"/>
                  </a:cubicBezTo>
                  <a:cubicBezTo>
                    <a:pt x="18" y="24"/>
                    <a:pt x="17" y="30"/>
                    <a:pt x="17" y="39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51"/>
                    <a:pt x="18" y="58"/>
                    <a:pt x="22" y="62"/>
                  </a:cubicBezTo>
                  <a:cubicBezTo>
                    <a:pt x="25" y="67"/>
                    <a:pt x="30" y="69"/>
                    <a:pt x="37" y="69"/>
                  </a:cubicBezTo>
                  <a:cubicBezTo>
                    <a:pt x="43" y="69"/>
                    <a:pt x="47" y="67"/>
                    <a:pt x="50" y="62"/>
                  </a:cubicBezTo>
                  <a:cubicBezTo>
                    <a:pt x="53" y="57"/>
                    <a:pt x="55" y="50"/>
                    <a:pt x="55" y="41"/>
                  </a:cubicBezTo>
                  <a:cubicBezTo>
                    <a:pt x="55" y="32"/>
                    <a:pt x="53" y="25"/>
                    <a:pt x="50" y="21"/>
                  </a:cubicBezTo>
                  <a:cubicBezTo>
                    <a:pt x="47" y="16"/>
                    <a:pt x="42" y="14"/>
                    <a:pt x="36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7"/>
            <p:cNvSpPr>
              <a:spLocks noEditPoints="1"/>
            </p:cNvSpPr>
            <p:nvPr/>
          </p:nvSpPr>
          <p:spPr bwMode="auto">
            <a:xfrm>
              <a:off x="1778" y="1166"/>
              <a:ext cx="89" cy="98"/>
            </a:xfrm>
            <a:custGeom>
              <a:avLst/>
              <a:gdLst>
                <a:gd name="T0" fmla="*/ 75 w 75"/>
                <a:gd name="T1" fmla="*/ 41 h 83"/>
                <a:gd name="T2" fmla="*/ 65 w 75"/>
                <a:gd name="T3" fmla="*/ 72 h 83"/>
                <a:gd name="T4" fmla="*/ 37 w 75"/>
                <a:gd name="T5" fmla="*/ 83 h 83"/>
                <a:gd name="T6" fmla="*/ 18 w 75"/>
                <a:gd name="T7" fmla="*/ 78 h 83"/>
                <a:gd name="T8" fmla="*/ 4 w 75"/>
                <a:gd name="T9" fmla="*/ 63 h 83"/>
                <a:gd name="T10" fmla="*/ 0 w 75"/>
                <a:gd name="T11" fmla="*/ 41 h 83"/>
                <a:gd name="T12" fmla="*/ 10 w 75"/>
                <a:gd name="T13" fmla="*/ 11 h 83"/>
                <a:gd name="T14" fmla="*/ 38 w 75"/>
                <a:gd name="T15" fmla="*/ 0 h 83"/>
                <a:gd name="T16" fmla="*/ 65 w 75"/>
                <a:gd name="T17" fmla="*/ 11 h 83"/>
                <a:gd name="T18" fmla="*/ 75 w 75"/>
                <a:gd name="T19" fmla="*/ 41 h 83"/>
                <a:gd name="T20" fmla="*/ 17 w 75"/>
                <a:gd name="T21" fmla="*/ 41 h 83"/>
                <a:gd name="T22" fmla="*/ 38 w 75"/>
                <a:gd name="T23" fmla="*/ 69 h 83"/>
                <a:gd name="T24" fmla="*/ 58 w 75"/>
                <a:gd name="T25" fmla="*/ 41 h 83"/>
                <a:gd name="T26" fmla="*/ 38 w 75"/>
                <a:gd name="T27" fmla="*/ 14 h 83"/>
                <a:gd name="T28" fmla="*/ 22 w 75"/>
                <a:gd name="T29" fmla="*/ 21 h 83"/>
                <a:gd name="T30" fmla="*/ 17 w 75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83">
                  <a:moveTo>
                    <a:pt x="75" y="41"/>
                  </a:moveTo>
                  <a:cubicBezTo>
                    <a:pt x="75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5" y="29"/>
                    <a:pt x="75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0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8"/>
            <p:cNvSpPr>
              <a:spLocks/>
            </p:cNvSpPr>
            <p:nvPr/>
          </p:nvSpPr>
          <p:spPr bwMode="auto">
            <a:xfrm>
              <a:off x="1876" y="1167"/>
              <a:ext cx="140" cy="95"/>
            </a:xfrm>
            <a:custGeom>
              <a:avLst/>
              <a:gdLst>
                <a:gd name="T0" fmla="*/ 76 w 118"/>
                <a:gd name="T1" fmla="*/ 80 h 80"/>
                <a:gd name="T2" fmla="*/ 66 w 118"/>
                <a:gd name="T3" fmla="*/ 43 h 80"/>
                <a:gd name="T4" fmla="*/ 59 w 118"/>
                <a:gd name="T5" fmla="*/ 16 h 80"/>
                <a:gd name="T6" fmla="*/ 59 w 118"/>
                <a:gd name="T7" fmla="*/ 16 h 80"/>
                <a:gd name="T8" fmla="*/ 52 w 118"/>
                <a:gd name="T9" fmla="*/ 43 h 80"/>
                <a:gd name="T10" fmla="*/ 41 w 118"/>
                <a:gd name="T11" fmla="*/ 80 h 80"/>
                <a:gd name="T12" fmla="*/ 23 w 118"/>
                <a:gd name="T13" fmla="*/ 80 h 80"/>
                <a:gd name="T14" fmla="*/ 0 w 118"/>
                <a:gd name="T15" fmla="*/ 0 h 80"/>
                <a:gd name="T16" fmla="*/ 17 w 118"/>
                <a:gd name="T17" fmla="*/ 0 h 80"/>
                <a:gd name="T18" fmla="*/ 28 w 118"/>
                <a:gd name="T19" fmla="*/ 40 h 80"/>
                <a:gd name="T20" fmla="*/ 33 w 118"/>
                <a:gd name="T21" fmla="*/ 65 h 80"/>
                <a:gd name="T22" fmla="*/ 33 w 118"/>
                <a:gd name="T23" fmla="*/ 65 h 80"/>
                <a:gd name="T24" fmla="*/ 35 w 118"/>
                <a:gd name="T25" fmla="*/ 53 h 80"/>
                <a:gd name="T26" fmla="*/ 38 w 118"/>
                <a:gd name="T27" fmla="*/ 42 h 80"/>
                <a:gd name="T28" fmla="*/ 50 w 118"/>
                <a:gd name="T29" fmla="*/ 0 h 80"/>
                <a:gd name="T30" fmla="*/ 69 w 118"/>
                <a:gd name="T31" fmla="*/ 0 h 80"/>
                <a:gd name="T32" fmla="*/ 80 w 118"/>
                <a:gd name="T33" fmla="*/ 42 h 80"/>
                <a:gd name="T34" fmla="*/ 83 w 118"/>
                <a:gd name="T35" fmla="*/ 53 h 80"/>
                <a:gd name="T36" fmla="*/ 85 w 118"/>
                <a:gd name="T37" fmla="*/ 65 h 80"/>
                <a:gd name="T38" fmla="*/ 86 w 118"/>
                <a:gd name="T39" fmla="*/ 65 h 80"/>
                <a:gd name="T40" fmla="*/ 91 w 118"/>
                <a:gd name="T41" fmla="*/ 40 h 80"/>
                <a:gd name="T42" fmla="*/ 101 w 118"/>
                <a:gd name="T43" fmla="*/ 0 h 80"/>
                <a:gd name="T44" fmla="*/ 118 w 118"/>
                <a:gd name="T45" fmla="*/ 0 h 80"/>
                <a:gd name="T46" fmla="*/ 95 w 118"/>
                <a:gd name="T47" fmla="*/ 80 h 80"/>
                <a:gd name="T48" fmla="*/ 76 w 118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80">
                  <a:moveTo>
                    <a:pt x="76" y="80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5" y="39"/>
                    <a:pt x="63" y="30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6" y="29"/>
                    <a:pt x="54" y="38"/>
                    <a:pt x="52" y="43"/>
                  </a:cubicBezTo>
                  <a:cubicBezTo>
                    <a:pt x="41" y="80"/>
                    <a:pt x="41" y="80"/>
                    <a:pt x="41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30" y="50"/>
                    <a:pt x="32" y="58"/>
                    <a:pt x="33" y="65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4" y="61"/>
                    <a:pt x="34" y="57"/>
                    <a:pt x="35" y="53"/>
                  </a:cubicBezTo>
                  <a:cubicBezTo>
                    <a:pt x="36" y="48"/>
                    <a:pt x="37" y="45"/>
                    <a:pt x="38" y="4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1" y="45"/>
                    <a:pt x="82" y="48"/>
                    <a:pt x="83" y="53"/>
                  </a:cubicBezTo>
                  <a:cubicBezTo>
                    <a:pt x="84" y="58"/>
                    <a:pt x="85" y="62"/>
                    <a:pt x="85" y="65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6" y="59"/>
                    <a:pt x="88" y="50"/>
                    <a:pt x="91" y="4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95" y="80"/>
                    <a:pt x="95" y="80"/>
                    <a:pt x="95" y="80"/>
                  </a:cubicBezTo>
                  <a:lnTo>
                    <a:pt x="76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9"/>
            <p:cNvSpPr>
              <a:spLocks noEditPoints="1"/>
            </p:cNvSpPr>
            <p:nvPr/>
          </p:nvSpPr>
          <p:spPr bwMode="auto">
            <a:xfrm>
              <a:off x="2024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50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6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4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9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1" y="21"/>
                    <a:pt x="19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3" y="21"/>
                    <a:pt x="50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"/>
            <p:cNvSpPr>
              <a:spLocks/>
            </p:cNvSpPr>
            <p:nvPr/>
          </p:nvSpPr>
          <p:spPr bwMode="auto">
            <a:xfrm>
              <a:off x="2131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6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6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6" y="4"/>
                  </a:cubicBezTo>
                  <a:cubicBezTo>
                    <a:pt x="31" y="1"/>
                    <a:pt x="35" y="0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1"/>
            <p:cNvSpPr>
              <a:spLocks/>
            </p:cNvSpPr>
            <p:nvPr/>
          </p:nvSpPr>
          <p:spPr bwMode="auto">
            <a:xfrm>
              <a:off x="2189" y="1238"/>
              <a:ext cx="25" cy="26"/>
            </a:xfrm>
            <a:custGeom>
              <a:avLst/>
              <a:gdLst>
                <a:gd name="T0" fmla="*/ 0 w 21"/>
                <a:gd name="T1" fmla="*/ 11 h 22"/>
                <a:gd name="T2" fmla="*/ 3 w 21"/>
                <a:gd name="T3" fmla="*/ 3 h 22"/>
                <a:gd name="T4" fmla="*/ 11 w 21"/>
                <a:gd name="T5" fmla="*/ 0 h 22"/>
                <a:gd name="T6" fmla="*/ 19 w 21"/>
                <a:gd name="T7" fmla="*/ 3 h 22"/>
                <a:gd name="T8" fmla="*/ 21 w 21"/>
                <a:gd name="T9" fmla="*/ 11 h 22"/>
                <a:gd name="T10" fmla="*/ 19 w 21"/>
                <a:gd name="T11" fmla="*/ 19 h 22"/>
                <a:gd name="T12" fmla="*/ 11 w 21"/>
                <a:gd name="T13" fmla="*/ 22 h 22"/>
                <a:gd name="T14" fmla="*/ 3 w 21"/>
                <a:gd name="T15" fmla="*/ 19 h 22"/>
                <a:gd name="T16" fmla="*/ 0 w 21"/>
                <a:gd name="T17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2">
                  <a:moveTo>
                    <a:pt x="0" y="11"/>
                  </a:moveTo>
                  <a:cubicBezTo>
                    <a:pt x="0" y="8"/>
                    <a:pt x="1" y="5"/>
                    <a:pt x="3" y="3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4" y="0"/>
                    <a:pt x="17" y="1"/>
                    <a:pt x="19" y="3"/>
                  </a:cubicBezTo>
                  <a:cubicBezTo>
                    <a:pt x="20" y="5"/>
                    <a:pt x="21" y="8"/>
                    <a:pt x="21" y="11"/>
                  </a:cubicBezTo>
                  <a:cubicBezTo>
                    <a:pt x="21" y="15"/>
                    <a:pt x="20" y="17"/>
                    <a:pt x="19" y="19"/>
                  </a:cubicBezTo>
                  <a:cubicBezTo>
                    <a:pt x="17" y="21"/>
                    <a:pt x="14" y="22"/>
                    <a:pt x="11" y="22"/>
                  </a:cubicBezTo>
                  <a:cubicBezTo>
                    <a:pt x="7" y="22"/>
                    <a:pt x="4" y="21"/>
                    <a:pt x="3" y="19"/>
                  </a:cubicBezTo>
                  <a:cubicBezTo>
                    <a:pt x="1" y="18"/>
                    <a:pt x="0" y="15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01833443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Open/Close In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Intel Clear"/>
            </a:endParaRPr>
          </a:p>
        </p:txBody>
      </p:sp>
      <p:sp>
        <p:nvSpPr>
          <p:cNvPr id="2" name="Date Placeholder 1" hidden="1"/>
          <p:cNvSpPr>
            <a:spLocks noGrp="1"/>
          </p:cNvSpPr>
          <p:nvPr>
            <p:ph type="dt" sz="half" idx="10"/>
          </p:nvPr>
        </p:nvSpPr>
        <p:spPr>
          <a:xfrm>
            <a:off x="453892" y="4869756"/>
            <a:ext cx="822595" cy="154577"/>
          </a:xfrm>
          <a:prstGeom prst="rect">
            <a:avLst/>
          </a:prstGeom>
        </p:spPr>
        <p:txBody>
          <a:bodyPr lIns="91436" tIns="45718" rIns="91436" bIns="45718"/>
          <a:lstStyle>
            <a:lvl1pPr>
              <a:defRPr>
                <a:solidFill>
                  <a:schemeClr val="bg2"/>
                </a:solidFill>
                <a:latin typeface="Intel Clear"/>
              </a:defRPr>
            </a:lvl1pPr>
          </a:lstStyle>
          <a:p>
            <a:endParaRPr lang="en-US" dirty="0"/>
          </a:p>
        </p:txBody>
      </p:sp>
      <p:sp>
        <p:nvSpPr>
          <p:cNvPr id="3" name="Footer Placeholder 2" hidden="1"/>
          <p:cNvSpPr>
            <a:spLocks noGrp="1"/>
          </p:cNvSpPr>
          <p:nvPr>
            <p:ph type="ftr" sz="quarter" idx="11"/>
          </p:nvPr>
        </p:nvSpPr>
        <p:spPr>
          <a:xfrm>
            <a:off x="3097923" y="4869756"/>
            <a:ext cx="2940147" cy="154577"/>
          </a:xfrm>
          <a:prstGeom prst="rect">
            <a:avLst/>
          </a:prstGeom>
        </p:spPr>
        <p:txBody>
          <a:bodyPr lIns="91436" tIns="45718" rIns="91436" bIns="45718"/>
          <a:lstStyle>
            <a:lvl1pPr>
              <a:defRPr>
                <a:latin typeface="Intel Clear"/>
              </a:defRPr>
            </a:lvl1pPr>
          </a:lstStyle>
          <a:p>
            <a:endParaRPr lang="en-US" dirty="0"/>
          </a:p>
        </p:txBody>
      </p:sp>
      <p:sp>
        <p:nvSpPr>
          <p:cNvPr id="4" name="Slide Number Placeholder 3" hidden="1"/>
          <p:cNvSpPr>
            <a:spLocks noGrp="1"/>
          </p:cNvSpPr>
          <p:nvPr>
            <p:ph type="sldNum" sz="quarter" idx="12"/>
          </p:nvPr>
        </p:nvSpPr>
        <p:spPr>
          <a:xfrm>
            <a:off x="8760612" y="4869757"/>
            <a:ext cx="230989" cy="154577"/>
          </a:xfrm>
          <a:prstGeom prst="rect">
            <a:avLst/>
          </a:prstGeom>
        </p:spPr>
        <p:txBody>
          <a:bodyPr/>
          <a:lstStyle>
            <a:lvl1pPr>
              <a:defRPr>
                <a:latin typeface="Intel Clear"/>
              </a:defRPr>
            </a:lvl1pPr>
          </a:lstStyle>
          <a:p>
            <a:fld id="{EEB8B06D-99A5-468B-806E-293788FE9637}" type="slidenum">
              <a:rPr lang="en-US" smtClean="0"/>
              <a:pPr/>
              <a:t>‹#›</a:t>
            </a:fld>
            <a:endParaRPr lang="en-US" dirty="0"/>
          </a:p>
        </p:txBody>
      </p:sp>
      <p:cxnSp>
        <p:nvCxnSpPr>
          <p:cNvPr id="5" name="Straight Connector 4" hidden="1"/>
          <p:cNvCxnSpPr/>
          <p:nvPr userDrawn="1"/>
        </p:nvCxnSpPr>
        <p:spPr>
          <a:xfrm>
            <a:off x="8686800" y="4872032"/>
            <a:ext cx="0" cy="152400"/>
          </a:xfrm>
          <a:prstGeom prst="line">
            <a:avLst/>
          </a:prstGeom>
          <a:ln w="6350">
            <a:solidFill>
              <a:schemeClr val="bg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6" name="Picture 2" hidden="1"/>
          <p:cNvPicPr>
            <a:picLocks noChangeAspect="1" noChangeArrowheads="1"/>
          </p:cNvPicPr>
          <p:nvPr userDrawn="1"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17536" y="4828032"/>
            <a:ext cx="886404" cy="24688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Content Placeholder 2"/>
          <p:cNvSpPr txBox="1">
            <a:spLocks/>
          </p:cNvSpPr>
          <p:nvPr userDrawn="1"/>
        </p:nvSpPr>
        <p:spPr>
          <a:xfrm>
            <a:off x="371876" y="4430121"/>
            <a:ext cx="8354298" cy="575241"/>
          </a:xfrm>
          <a:prstGeom prst="rect">
            <a:avLst/>
          </a:prstGeom>
          <a:noFill/>
        </p:spPr>
        <p:txBody>
          <a:bodyPr anchor="t" anchorCtr="0">
            <a:noAutofit/>
          </a:bodyPr>
          <a:lstStyle>
            <a:lvl1pPr marL="0" indent="0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600"/>
              </a:spcAft>
              <a:buFontTx/>
              <a:buNone/>
              <a:tabLst>
                <a:tab pos="230179" algn="l"/>
              </a:tabLst>
              <a:defRPr sz="1600" kern="1200" baseline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174618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600"/>
              </a:spcAft>
              <a:buFont typeface="Arial" panose="020B0604020202020204" pitchFamily="34" charset="0"/>
              <a:buChar char="•"/>
              <a:tabLst>
                <a:tab pos="230179" algn="l"/>
                <a:tab pos="3541566" algn="l"/>
              </a:tabLst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03208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230179" algn="l"/>
                <a:tab pos="3541566" algn="l"/>
              </a:tabLst>
              <a:defRPr sz="1400" kern="1200">
                <a:solidFill>
                  <a:srgbClr val="53565A"/>
                </a:solidFill>
                <a:latin typeface="+mn-lt"/>
                <a:ea typeface="+mn-ea"/>
                <a:cs typeface="+mn-cs"/>
              </a:defRPr>
            </a:lvl3pPr>
            <a:lvl4pPr marL="631799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300"/>
              </a:spcAft>
              <a:buFont typeface="Arial" panose="020B0604020202020204" pitchFamily="34" charset="0"/>
              <a:buChar char="–"/>
              <a:tabLst>
                <a:tab pos="230179" algn="l"/>
                <a:tab pos="3541566" algn="l"/>
              </a:tabLst>
              <a:defRPr sz="1200" kern="1200">
                <a:solidFill>
                  <a:srgbClr val="53565A"/>
                </a:solidFill>
                <a:latin typeface="+mn-lt"/>
                <a:ea typeface="+mn-ea"/>
                <a:cs typeface="+mn-cs"/>
              </a:defRPr>
            </a:lvl4pPr>
            <a:lvl5pPr marL="860389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300"/>
              </a:spcAft>
              <a:buFont typeface="Intel Clear" panose="020B0604020203020204" pitchFamily="34" charset="0"/>
              <a:buChar char="–"/>
              <a:tabLst>
                <a:tab pos="230179" algn="l"/>
                <a:tab pos="3541566" algn="l"/>
              </a:tabLst>
              <a:defRPr sz="1200" kern="1200">
                <a:solidFill>
                  <a:srgbClr val="53565A"/>
                </a:solidFill>
                <a:latin typeface="+mn-lt"/>
                <a:ea typeface="+mn-ea"/>
                <a:cs typeface="+mn-cs"/>
              </a:defRPr>
            </a:lvl5pPr>
            <a:lvl6pPr marL="2514495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76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57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38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700" dirty="0">
                <a:solidFill>
                  <a:schemeClr val="accent6"/>
                </a:solidFill>
                <a:latin typeface="Open Sans" charset="0"/>
                <a:ea typeface="Open Sans" charset="0"/>
                <a:cs typeface="Open Sans" charset="0"/>
              </a:rPr>
              <a:t>McAfee, the McAfee logo and [insert &lt;other relevant McAfee Names&gt;] are trademarks or registered trademarks of McAfee LLC or its subsidiaries in the U.S. and/or other countries. 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700" dirty="0">
                <a:solidFill>
                  <a:schemeClr val="accent6"/>
                </a:solidFill>
                <a:latin typeface="Open Sans" charset="0"/>
                <a:ea typeface="Open Sans" charset="0"/>
                <a:cs typeface="Open Sans" charset="0"/>
              </a:rPr>
              <a:t>Other names and brands may be claimed as the property of others.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700" dirty="0">
                <a:solidFill>
                  <a:schemeClr val="accent6"/>
                </a:solidFill>
                <a:latin typeface="Open Sans" charset="0"/>
                <a:ea typeface="Open Sans" charset="0"/>
                <a:cs typeface="Open Sans" charset="0"/>
              </a:rPr>
              <a:t>Copyright © 2017 McAfee LLC.</a:t>
            </a:r>
          </a:p>
        </p:txBody>
      </p:sp>
      <p:grpSp>
        <p:nvGrpSpPr>
          <p:cNvPr id="12" name="Group 4"/>
          <p:cNvGrpSpPr>
            <a:grpSpLocks noChangeAspect="1"/>
          </p:cNvGrpSpPr>
          <p:nvPr userDrawn="1"/>
        </p:nvGrpSpPr>
        <p:grpSpPr bwMode="auto">
          <a:xfrm>
            <a:off x="2570510" y="1977656"/>
            <a:ext cx="4006237" cy="1121194"/>
            <a:chOff x="221" y="738"/>
            <a:chExt cx="2026" cy="567"/>
          </a:xfrm>
        </p:grpSpPr>
        <p:sp>
          <p:nvSpPr>
            <p:cNvPr id="13" name="Freeform 5"/>
            <p:cNvSpPr>
              <a:spLocks/>
            </p:cNvSpPr>
            <p:nvPr/>
          </p:nvSpPr>
          <p:spPr bwMode="auto">
            <a:xfrm>
              <a:off x="1003" y="818"/>
              <a:ext cx="231" cy="241"/>
            </a:xfrm>
            <a:custGeom>
              <a:avLst/>
              <a:gdLst>
                <a:gd name="T0" fmla="*/ 194 w 195"/>
                <a:gd name="T1" fmla="*/ 150 h 202"/>
                <a:gd name="T2" fmla="*/ 150 w 195"/>
                <a:gd name="T3" fmla="*/ 123 h 202"/>
                <a:gd name="T4" fmla="*/ 146 w 195"/>
                <a:gd name="T5" fmla="*/ 129 h 202"/>
                <a:gd name="T6" fmla="*/ 105 w 195"/>
                <a:gd name="T7" fmla="*/ 153 h 202"/>
                <a:gd name="T8" fmla="*/ 53 w 195"/>
                <a:gd name="T9" fmla="*/ 101 h 202"/>
                <a:gd name="T10" fmla="*/ 105 w 195"/>
                <a:gd name="T11" fmla="*/ 49 h 202"/>
                <a:gd name="T12" fmla="*/ 146 w 195"/>
                <a:gd name="T13" fmla="*/ 73 h 202"/>
                <a:gd name="T14" fmla="*/ 150 w 195"/>
                <a:gd name="T15" fmla="*/ 78 h 202"/>
                <a:gd name="T16" fmla="*/ 195 w 195"/>
                <a:gd name="T17" fmla="*/ 52 h 202"/>
                <a:gd name="T18" fmla="*/ 191 w 195"/>
                <a:gd name="T19" fmla="*/ 46 h 202"/>
                <a:gd name="T20" fmla="*/ 105 w 195"/>
                <a:gd name="T21" fmla="*/ 0 h 202"/>
                <a:gd name="T22" fmla="*/ 0 w 195"/>
                <a:gd name="T23" fmla="*/ 101 h 202"/>
                <a:gd name="T24" fmla="*/ 105 w 195"/>
                <a:gd name="T25" fmla="*/ 202 h 202"/>
                <a:gd name="T26" fmla="*/ 191 w 195"/>
                <a:gd name="T27" fmla="*/ 155 h 202"/>
                <a:gd name="T28" fmla="*/ 194 w 195"/>
                <a:gd name="T29" fmla="*/ 15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202">
                  <a:moveTo>
                    <a:pt x="194" y="150"/>
                  </a:moveTo>
                  <a:cubicBezTo>
                    <a:pt x="150" y="123"/>
                    <a:pt x="150" y="123"/>
                    <a:pt x="150" y="123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36" y="145"/>
                    <a:pt x="122" y="153"/>
                    <a:pt x="105" y="153"/>
                  </a:cubicBezTo>
                  <a:cubicBezTo>
                    <a:pt x="76" y="153"/>
                    <a:pt x="53" y="130"/>
                    <a:pt x="53" y="101"/>
                  </a:cubicBezTo>
                  <a:cubicBezTo>
                    <a:pt x="53" y="71"/>
                    <a:pt x="76" y="49"/>
                    <a:pt x="105" y="49"/>
                  </a:cubicBezTo>
                  <a:cubicBezTo>
                    <a:pt x="123" y="49"/>
                    <a:pt x="136" y="57"/>
                    <a:pt x="146" y="73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69" y="15"/>
                    <a:pt x="141" y="0"/>
                    <a:pt x="105" y="0"/>
                  </a:cubicBezTo>
                  <a:cubicBezTo>
                    <a:pt x="37" y="0"/>
                    <a:pt x="0" y="52"/>
                    <a:pt x="0" y="101"/>
                  </a:cubicBezTo>
                  <a:cubicBezTo>
                    <a:pt x="0" y="150"/>
                    <a:pt x="37" y="202"/>
                    <a:pt x="105" y="202"/>
                  </a:cubicBezTo>
                  <a:cubicBezTo>
                    <a:pt x="140" y="202"/>
                    <a:pt x="173" y="184"/>
                    <a:pt x="191" y="155"/>
                  </a:cubicBezTo>
                  <a:lnTo>
                    <a:pt x="194" y="1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6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close/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533" y="741"/>
              <a:ext cx="167" cy="318"/>
            </a:xfrm>
            <a:custGeom>
              <a:avLst/>
              <a:gdLst>
                <a:gd name="T0" fmla="*/ 23 w 141"/>
                <a:gd name="T1" fmla="*/ 267 h 267"/>
                <a:gd name="T2" fmla="*/ 78 w 141"/>
                <a:gd name="T3" fmla="*/ 267 h 267"/>
                <a:gd name="T4" fmla="*/ 78 w 141"/>
                <a:gd name="T5" fmla="*/ 147 h 267"/>
                <a:gd name="T6" fmla="*/ 113 w 141"/>
                <a:gd name="T7" fmla="*/ 147 h 267"/>
                <a:gd name="T8" fmla="*/ 113 w 141"/>
                <a:gd name="T9" fmla="*/ 97 h 267"/>
                <a:gd name="T10" fmla="*/ 78 w 141"/>
                <a:gd name="T11" fmla="*/ 97 h 267"/>
                <a:gd name="T12" fmla="*/ 78 w 141"/>
                <a:gd name="T13" fmla="*/ 73 h 267"/>
                <a:gd name="T14" fmla="*/ 97 w 141"/>
                <a:gd name="T15" fmla="*/ 52 h 267"/>
                <a:gd name="T16" fmla="*/ 112 w 141"/>
                <a:gd name="T17" fmla="*/ 55 h 267"/>
                <a:gd name="T18" fmla="*/ 118 w 141"/>
                <a:gd name="T19" fmla="*/ 57 h 267"/>
                <a:gd name="T20" fmla="*/ 141 w 141"/>
                <a:gd name="T21" fmla="*/ 8 h 267"/>
                <a:gd name="T22" fmla="*/ 134 w 141"/>
                <a:gd name="T23" fmla="*/ 6 h 267"/>
                <a:gd name="T24" fmla="*/ 101 w 141"/>
                <a:gd name="T25" fmla="*/ 0 h 267"/>
                <a:gd name="T26" fmla="*/ 42 w 141"/>
                <a:gd name="T27" fmla="*/ 23 h 267"/>
                <a:gd name="T28" fmla="*/ 23 w 141"/>
                <a:gd name="T29" fmla="*/ 75 h 267"/>
                <a:gd name="T30" fmla="*/ 23 w 141"/>
                <a:gd name="T31" fmla="*/ 97 h 267"/>
                <a:gd name="T32" fmla="*/ 0 w 141"/>
                <a:gd name="T33" fmla="*/ 97 h 267"/>
                <a:gd name="T34" fmla="*/ 0 w 141"/>
                <a:gd name="T35" fmla="*/ 147 h 267"/>
                <a:gd name="T36" fmla="*/ 23 w 141"/>
                <a:gd name="T37" fmla="*/ 147 h 267"/>
                <a:gd name="T38" fmla="*/ 23 w 141"/>
                <a:gd name="T3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267">
                  <a:moveTo>
                    <a:pt x="23" y="267"/>
                  </a:moveTo>
                  <a:cubicBezTo>
                    <a:pt x="78" y="267"/>
                    <a:pt x="78" y="267"/>
                    <a:pt x="78" y="267"/>
                  </a:cubicBezTo>
                  <a:cubicBezTo>
                    <a:pt x="78" y="147"/>
                    <a:pt x="78" y="147"/>
                    <a:pt x="78" y="147"/>
                  </a:cubicBezTo>
                  <a:cubicBezTo>
                    <a:pt x="113" y="147"/>
                    <a:pt x="113" y="147"/>
                    <a:pt x="113" y="147"/>
                  </a:cubicBezTo>
                  <a:cubicBezTo>
                    <a:pt x="113" y="97"/>
                    <a:pt x="113" y="97"/>
                    <a:pt x="113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78" y="63"/>
                    <a:pt x="84" y="52"/>
                    <a:pt x="97" y="52"/>
                  </a:cubicBezTo>
                  <a:cubicBezTo>
                    <a:pt x="104" y="52"/>
                    <a:pt x="108" y="53"/>
                    <a:pt x="112" y="55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4" y="2"/>
                    <a:pt x="110" y="0"/>
                    <a:pt x="101" y="0"/>
                  </a:cubicBezTo>
                  <a:cubicBezTo>
                    <a:pt x="76" y="0"/>
                    <a:pt x="56" y="8"/>
                    <a:pt x="42" y="23"/>
                  </a:cubicBezTo>
                  <a:cubicBezTo>
                    <a:pt x="30" y="37"/>
                    <a:pt x="23" y="55"/>
                    <a:pt x="23" y="75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3" y="147"/>
                    <a:pt x="23" y="147"/>
                    <a:pt x="23" y="147"/>
                  </a:cubicBezTo>
                  <a:lnTo>
                    <a:pt x="23" y="26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701" y="738"/>
              <a:ext cx="275" cy="321"/>
            </a:xfrm>
            <a:custGeom>
              <a:avLst/>
              <a:gdLst>
                <a:gd name="T0" fmla="*/ 0 w 275"/>
                <a:gd name="T1" fmla="*/ 0 h 321"/>
                <a:gd name="T2" fmla="*/ 0 w 275"/>
                <a:gd name="T3" fmla="*/ 319 h 321"/>
                <a:gd name="T4" fmla="*/ 70 w 275"/>
                <a:gd name="T5" fmla="*/ 321 h 321"/>
                <a:gd name="T6" fmla="*/ 70 w 275"/>
                <a:gd name="T7" fmla="*/ 137 h 321"/>
                <a:gd name="T8" fmla="*/ 137 w 275"/>
                <a:gd name="T9" fmla="*/ 188 h 321"/>
                <a:gd name="T10" fmla="*/ 205 w 275"/>
                <a:gd name="T11" fmla="*/ 137 h 321"/>
                <a:gd name="T12" fmla="*/ 205 w 275"/>
                <a:gd name="T13" fmla="*/ 321 h 321"/>
                <a:gd name="T14" fmla="*/ 274 w 275"/>
                <a:gd name="T15" fmla="*/ 321 h 321"/>
                <a:gd name="T16" fmla="*/ 275 w 275"/>
                <a:gd name="T17" fmla="*/ 0 h 321"/>
                <a:gd name="T18" fmla="*/ 137 w 275"/>
                <a:gd name="T19" fmla="*/ 105 h 321"/>
                <a:gd name="T20" fmla="*/ 0 w 275"/>
                <a:gd name="T2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5" h="321">
                  <a:moveTo>
                    <a:pt x="0" y="0"/>
                  </a:moveTo>
                  <a:lnTo>
                    <a:pt x="0" y="319"/>
                  </a:lnTo>
                  <a:lnTo>
                    <a:pt x="70" y="321"/>
                  </a:lnTo>
                  <a:lnTo>
                    <a:pt x="70" y="137"/>
                  </a:lnTo>
                  <a:lnTo>
                    <a:pt x="137" y="188"/>
                  </a:lnTo>
                  <a:lnTo>
                    <a:pt x="205" y="137"/>
                  </a:lnTo>
                  <a:lnTo>
                    <a:pt x="205" y="321"/>
                  </a:lnTo>
                  <a:lnTo>
                    <a:pt x="274" y="321"/>
                  </a:lnTo>
                  <a:lnTo>
                    <a:pt x="275" y="0"/>
                  </a:lnTo>
                  <a:lnTo>
                    <a:pt x="13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0"/>
            <p:cNvSpPr>
              <a:spLocks noEditPoints="1"/>
            </p:cNvSpPr>
            <p:nvPr/>
          </p:nvSpPr>
          <p:spPr bwMode="auto">
            <a:xfrm>
              <a:off x="1687" y="819"/>
              <a:ext cx="241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0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4 h 201"/>
                <a:gd name="T16" fmla="*/ 56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0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5" y="186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2" y="148"/>
                    <a:pt x="119" y="154"/>
                    <a:pt x="104" y="154"/>
                  </a:cubicBezTo>
                  <a:cubicBezTo>
                    <a:pt x="81" y="154"/>
                    <a:pt x="62" y="140"/>
                    <a:pt x="56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7"/>
                    <a:pt x="80" y="47"/>
                    <a:pt x="100" y="47"/>
                  </a:cubicBezTo>
                  <a:cubicBezTo>
                    <a:pt x="119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>
              <a:off x="1948" y="819"/>
              <a:ext cx="242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1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5 h 201"/>
                <a:gd name="T16" fmla="*/ 57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1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6" y="187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3" y="148"/>
                    <a:pt x="119" y="155"/>
                    <a:pt x="104" y="155"/>
                  </a:cubicBezTo>
                  <a:cubicBezTo>
                    <a:pt x="82" y="154"/>
                    <a:pt x="62" y="140"/>
                    <a:pt x="57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8"/>
                    <a:pt x="80" y="47"/>
                    <a:pt x="100" y="47"/>
                  </a:cubicBezTo>
                  <a:cubicBezTo>
                    <a:pt x="120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2"/>
            <p:cNvSpPr>
              <a:spLocks/>
            </p:cNvSpPr>
            <p:nvPr/>
          </p:nvSpPr>
          <p:spPr bwMode="auto">
            <a:xfrm>
              <a:off x="2182" y="808"/>
              <a:ext cx="27" cy="35"/>
            </a:xfrm>
            <a:custGeom>
              <a:avLst/>
              <a:gdLst>
                <a:gd name="T0" fmla="*/ 0 w 27"/>
                <a:gd name="T1" fmla="*/ 0 h 35"/>
                <a:gd name="T2" fmla="*/ 27 w 27"/>
                <a:gd name="T3" fmla="*/ 0 h 35"/>
                <a:gd name="T4" fmla="*/ 27 w 27"/>
                <a:gd name="T5" fmla="*/ 6 h 35"/>
                <a:gd name="T6" fmla="*/ 16 w 27"/>
                <a:gd name="T7" fmla="*/ 6 h 35"/>
                <a:gd name="T8" fmla="*/ 16 w 27"/>
                <a:gd name="T9" fmla="*/ 35 h 35"/>
                <a:gd name="T10" fmla="*/ 11 w 27"/>
                <a:gd name="T11" fmla="*/ 35 h 35"/>
                <a:gd name="T12" fmla="*/ 11 w 27"/>
                <a:gd name="T13" fmla="*/ 6 h 35"/>
                <a:gd name="T14" fmla="*/ 0 w 27"/>
                <a:gd name="T15" fmla="*/ 6 h 35"/>
                <a:gd name="T16" fmla="*/ 0 w 27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16" y="6"/>
                  </a:lnTo>
                  <a:lnTo>
                    <a:pt x="16" y="35"/>
                  </a:lnTo>
                  <a:lnTo>
                    <a:pt x="11" y="35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2213" y="808"/>
              <a:ext cx="34" cy="35"/>
            </a:xfrm>
            <a:custGeom>
              <a:avLst/>
              <a:gdLst>
                <a:gd name="T0" fmla="*/ 0 w 34"/>
                <a:gd name="T1" fmla="*/ 0 h 35"/>
                <a:gd name="T2" fmla="*/ 8 w 34"/>
                <a:gd name="T3" fmla="*/ 0 h 35"/>
                <a:gd name="T4" fmla="*/ 17 w 34"/>
                <a:gd name="T5" fmla="*/ 27 h 35"/>
                <a:gd name="T6" fmla="*/ 17 w 34"/>
                <a:gd name="T7" fmla="*/ 27 h 35"/>
                <a:gd name="T8" fmla="*/ 27 w 34"/>
                <a:gd name="T9" fmla="*/ 0 h 35"/>
                <a:gd name="T10" fmla="*/ 34 w 34"/>
                <a:gd name="T11" fmla="*/ 0 h 35"/>
                <a:gd name="T12" fmla="*/ 34 w 34"/>
                <a:gd name="T13" fmla="*/ 35 h 35"/>
                <a:gd name="T14" fmla="*/ 29 w 34"/>
                <a:gd name="T15" fmla="*/ 35 h 35"/>
                <a:gd name="T16" fmla="*/ 29 w 34"/>
                <a:gd name="T17" fmla="*/ 9 h 35"/>
                <a:gd name="T18" fmla="*/ 29 w 34"/>
                <a:gd name="T19" fmla="*/ 9 h 35"/>
                <a:gd name="T20" fmla="*/ 20 w 34"/>
                <a:gd name="T21" fmla="*/ 35 h 35"/>
                <a:gd name="T22" fmla="*/ 15 w 34"/>
                <a:gd name="T23" fmla="*/ 35 h 35"/>
                <a:gd name="T24" fmla="*/ 6 w 34"/>
                <a:gd name="T25" fmla="*/ 9 h 35"/>
                <a:gd name="T26" fmla="*/ 6 w 34"/>
                <a:gd name="T27" fmla="*/ 9 h 35"/>
                <a:gd name="T28" fmla="*/ 6 w 34"/>
                <a:gd name="T29" fmla="*/ 35 h 35"/>
                <a:gd name="T30" fmla="*/ 0 w 34"/>
                <a:gd name="T31" fmla="*/ 35 h 35"/>
                <a:gd name="T32" fmla="*/ 0 w 3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lnTo>
                    <a:pt x="8" y="0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34" y="35"/>
                  </a:lnTo>
                  <a:lnTo>
                    <a:pt x="29" y="35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0" y="35"/>
                  </a:lnTo>
                  <a:lnTo>
                    <a:pt x="15" y="35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4"/>
            <p:cNvSpPr>
              <a:spLocks/>
            </p:cNvSpPr>
            <p:nvPr/>
          </p:nvSpPr>
          <p:spPr bwMode="auto">
            <a:xfrm>
              <a:off x="221" y="738"/>
              <a:ext cx="173" cy="398"/>
            </a:xfrm>
            <a:custGeom>
              <a:avLst/>
              <a:gdLst>
                <a:gd name="T0" fmla="*/ 71 w 173"/>
                <a:gd name="T1" fmla="*/ 273 h 398"/>
                <a:gd name="T2" fmla="*/ 71 w 173"/>
                <a:gd name="T3" fmla="*/ 111 h 398"/>
                <a:gd name="T4" fmla="*/ 173 w 173"/>
                <a:gd name="T5" fmla="*/ 159 h 398"/>
                <a:gd name="T6" fmla="*/ 173 w 173"/>
                <a:gd name="T7" fmla="*/ 80 h 398"/>
                <a:gd name="T8" fmla="*/ 0 w 173"/>
                <a:gd name="T9" fmla="*/ 0 h 398"/>
                <a:gd name="T10" fmla="*/ 0 w 173"/>
                <a:gd name="T11" fmla="*/ 318 h 398"/>
                <a:gd name="T12" fmla="*/ 173 w 173"/>
                <a:gd name="T13" fmla="*/ 398 h 398"/>
                <a:gd name="T14" fmla="*/ 173 w 173"/>
                <a:gd name="T15" fmla="*/ 321 h 398"/>
                <a:gd name="T16" fmla="*/ 71 w 173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398">
                  <a:moveTo>
                    <a:pt x="71" y="273"/>
                  </a:moveTo>
                  <a:lnTo>
                    <a:pt x="71" y="111"/>
                  </a:lnTo>
                  <a:lnTo>
                    <a:pt x="173" y="159"/>
                  </a:lnTo>
                  <a:lnTo>
                    <a:pt x="173" y="80"/>
                  </a:lnTo>
                  <a:lnTo>
                    <a:pt x="0" y="0"/>
                  </a:lnTo>
                  <a:lnTo>
                    <a:pt x="0" y="318"/>
                  </a:lnTo>
                  <a:lnTo>
                    <a:pt x="173" y="398"/>
                  </a:lnTo>
                  <a:lnTo>
                    <a:pt x="173" y="321"/>
                  </a:lnTo>
                  <a:lnTo>
                    <a:pt x="71" y="2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5"/>
            <p:cNvSpPr>
              <a:spLocks/>
            </p:cNvSpPr>
            <p:nvPr/>
          </p:nvSpPr>
          <p:spPr bwMode="auto">
            <a:xfrm>
              <a:off x="394" y="738"/>
              <a:ext cx="172" cy="398"/>
            </a:xfrm>
            <a:custGeom>
              <a:avLst/>
              <a:gdLst>
                <a:gd name="T0" fmla="*/ 102 w 172"/>
                <a:gd name="T1" fmla="*/ 273 h 398"/>
                <a:gd name="T2" fmla="*/ 102 w 172"/>
                <a:gd name="T3" fmla="*/ 111 h 398"/>
                <a:gd name="T4" fmla="*/ 0 w 172"/>
                <a:gd name="T5" fmla="*/ 159 h 398"/>
                <a:gd name="T6" fmla="*/ 0 w 172"/>
                <a:gd name="T7" fmla="*/ 80 h 398"/>
                <a:gd name="T8" fmla="*/ 172 w 172"/>
                <a:gd name="T9" fmla="*/ 0 h 398"/>
                <a:gd name="T10" fmla="*/ 172 w 172"/>
                <a:gd name="T11" fmla="*/ 318 h 398"/>
                <a:gd name="T12" fmla="*/ 0 w 172"/>
                <a:gd name="T13" fmla="*/ 398 h 398"/>
                <a:gd name="T14" fmla="*/ 0 w 172"/>
                <a:gd name="T15" fmla="*/ 321 h 398"/>
                <a:gd name="T16" fmla="*/ 102 w 172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98">
                  <a:moveTo>
                    <a:pt x="102" y="273"/>
                  </a:moveTo>
                  <a:lnTo>
                    <a:pt x="102" y="111"/>
                  </a:lnTo>
                  <a:lnTo>
                    <a:pt x="0" y="159"/>
                  </a:lnTo>
                  <a:lnTo>
                    <a:pt x="0" y="80"/>
                  </a:lnTo>
                  <a:lnTo>
                    <a:pt x="172" y="0"/>
                  </a:lnTo>
                  <a:lnTo>
                    <a:pt x="172" y="318"/>
                  </a:lnTo>
                  <a:lnTo>
                    <a:pt x="0" y="398"/>
                  </a:lnTo>
                  <a:lnTo>
                    <a:pt x="0" y="321"/>
                  </a:lnTo>
                  <a:lnTo>
                    <a:pt x="102" y="273"/>
                  </a:lnTo>
                  <a:close/>
                </a:path>
              </a:pathLst>
            </a:custGeom>
            <a:solidFill>
              <a:srgbClr val="751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6"/>
            <p:cNvSpPr>
              <a:spLocks/>
            </p:cNvSpPr>
            <p:nvPr/>
          </p:nvSpPr>
          <p:spPr bwMode="auto">
            <a:xfrm>
              <a:off x="701" y="1137"/>
              <a:ext cx="93" cy="125"/>
            </a:xfrm>
            <a:custGeom>
              <a:avLst/>
              <a:gdLst>
                <a:gd name="T0" fmla="*/ 57 w 93"/>
                <a:gd name="T1" fmla="*/ 125 h 125"/>
                <a:gd name="T2" fmla="*/ 37 w 93"/>
                <a:gd name="T3" fmla="*/ 125 h 125"/>
                <a:gd name="T4" fmla="*/ 37 w 93"/>
                <a:gd name="T5" fmla="*/ 18 h 125"/>
                <a:gd name="T6" fmla="*/ 0 w 93"/>
                <a:gd name="T7" fmla="*/ 18 h 125"/>
                <a:gd name="T8" fmla="*/ 0 w 93"/>
                <a:gd name="T9" fmla="*/ 0 h 125"/>
                <a:gd name="T10" fmla="*/ 93 w 93"/>
                <a:gd name="T11" fmla="*/ 0 h 125"/>
                <a:gd name="T12" fmla="*/ 93 w 93"/>
                <a:gd name="T13" fmla="*/ 18 h 125"/>
                <a:gd name="T14" fmla="*/ 57 w 93"/>
                <a:gd name="T15" fmla="*/ 18 h 125"/>
                <a:gd name="T16" fmla="*/ 57 w 93"/>
                <a:gd name="T1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125">
                  <a:moveTo>
                    <a:pt x="57" y="125"/>
                  </a:moveTo>
                  <a:lnTo>
                    <a:pt x="37" y="125"/>
                  </a:lnTo>
                  <a:lnTo>
                    <a:pt x="37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93" y="0"/>
                  </a:lnTo>
                  <a:lnTo>
                    <a:pt x="93" y="18"/>
                  </a:lnTo>
                  <a:lnTo>
                    <a:pt x="57" y="18"/>
                  </a:lnTo>
                  <a:lnTo>
                    <a:pt x="57" y="1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7"/>
            <p:cNvSpPr>
              <a:spLocks noEditPoints="1"/>
            </p:cNvSpPr>
            <p:nvPr/>
          </p:nvSpPr>
          <p:spPr bwMode="auto">
            <a:xfrm>
              <a:off x="791" y="1166"/>
              <a:ext cx="90" cy="98"/>
            </a:xfrm>
            <a:custGeom>
              <a:avLst/>
              <a:gdLst>
                <a:gd name="T0" fmla="*/ 76 w 76"/>
                <a:gd name="T1" fmla="*/ 41 h 83"/>
                <a:gd name="T2" fmla="*/ 65 w 76"/>
                <a:gd name="T3" fmla="*/ 72 h 83"/>
                <a:gd name="T4" fmla="*/ 37 w 76"/>
                <a:gd name="T5" fmla="*/ 83 h 83"/>
                <a:gd name="T6" fmla="*/ 18 w 76"/>
                <a:gd name="T7" fmla="*/ 78 h 83"/>
                <a:gd name="T8" fmla="*/ 4 w 76"/>
                <a:gd name="T9" fmla="*/ 63 h 83"/>
                <a:gd name="T10" fmla="*/ 0 w 76"/>
                <a:gd name="T11" fmla="*/ 41 h 83"/>
                <a:gd name="T12" fmla="*/ 10 w 76"/>
                <a:gd name="T13" fmla="*/ 11 h 83"/>
                <a:gd name="T14" fmla="*/ 38 w 76"/>
                <a:gd name="T15" fmla="*/ 0 h 83"/>
                <a:gd name="T16" fmla="*/ 65 w 76"/>
                <a:gd name="T17" fmla="*/ 11 h 83"/>
                <a:gd name="T18" fmla="*/ 76 w 76"/>
                <a:gd name="T19" fmla="*/ 41 h 83"/>
                <a:gd name="T20" fmla="*/ 17 w 76"/>
                <a:gd name="T21" fmla="*/ 41 h 83"/>
                <a:gd name="T22" fmla="*/ 38 w 76"/>
                <a:gd name="T23" fmla="*/ 69 h 83"/>
                <a:gd name="T24" fmla="*/ 58 w 76"/>
                <a:gd name="T25" fmla="*/ 41 h 83"/>
                <a:gd name="T26" fmla="*/ 38 w 76"/>
                <a:gd name="T27" fmla="*/ 14 h 83"/>
                <a:gd name="T28" fmla="*/ 22 w 76"/>
                <a:gd name="T29" fmla="*/ 21 h 83"/>
                <a:gd name="T30" fmla="*/ 17 w 76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83">
                  <a:moveTo>
                    <a:pt x="76" y="41"/>
                  </a:moveTo>
                  <a:cubicBezTo>
                    <a:pt x="76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6" y="29"/>
                    <a:pt x="76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1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8"/>
            <p:cNvSpPr>
              <a:spLocks noEditPoints="1"/>
            </p:cNvSpPr>
            <p:nvPr/>
          </p:nvSpPr>
          <p:spPr bwMode="auto">
            <a:xfrm>
              <a:off x="889" y="1166"/>
              <a:ext cx="93" cy="139"/>
            </a:xfrm>
            <a:custGeom>
              <a:avLst/>
              <a:gdLst>
                <a:gd name="T0" fmla="*/ 78 w 78"/>
                <a:gd name="T1" fmla="*/ 1 h 117"/>
                <a:gd name="T2" fmla="*/ 78 w 78"/>
                <a:gd name="T3" fmla="*/ 11 h 117"/>
                <a:gd name="T4" fmla="*/ 65 w 78"/>
                <a:gd name="T5" fmla="*/ 13 h 117"/>
                <a:gd name="T6" fmla="*/ 68 w 78"/>
                <a:gd name="T7" fmla="*/ 19 h 117"/>
                <a:gd name="T8" fmla="*/ 69 w 78"/>
                <a:gd name="T9" fmla="*/ 27 h 117"/>
                <a:gd name="T10" fmla="*/ 61 w 78"/>
                <a:gd name="T11" fmla="*/ 47 h 117"/>
                <a:gd name="T12" fmla="*/ 37 w 78"/>
                <a:gd name="T13" fmla="*/ 54 h 117"/>
                <a:gd name="T14" fmla="*/ 30 w 78"/>
                <a:gd name="T15" fmla="*/ 53 h 117"/>
                <a:gd name="T16" fmla="*/ 25 w 78"/>
                <a:gd name="T17" fmla="*/ 61 h 117"/>
                <a:gd name="T18" fmla="*/ 27 w 78"/>
                <a:gd name="T19" fmla="*/ 65 h 117"/>
                <a:gd name="T20" fmla="*/ 37 w 78"/>
                <a:gd name="T21" fmla="*/ 67 h 117"/>
                <a:gd name="T22" fmla="*/ 51 w 78"/>
                <a:gd name="T23" fmla="*/ 67 h 117"/>
                <a:gd name="T24" fmla="*/ 71 w 78"/>
                <a:gd name="T25" fmla="*/ 72 h 117"/>
                <a:gd name="T26" fmla="*/ 77 w 78"/>
                <a:gd name="T27" fmla="*/ 89 h 117"/>
                <a:gd name="T28" fmla="*/ 66 w 78"/>
                <a:gd name="T29" fmla="*/ 110 h 117"/>
                <a:gd name="T30" fmla="*/ 34 w 78"/>
                <a:gd name="T31" fmla="*/ 117 h 117"/>
                <a:gd name="T32" fmla="*/ 9 w 78"/>
                <a:gd name="T33" fmla="*/ 111 h 117"/>
                <a:gd name="T34" fmla="*/ 0 w 78"/>
                <a:gd name="T35" fmla="*/ 95 h 117"/>
                <a:gd name="T36" fmla="*/ 5 w 78"/>
                <a:gd name="T37" fmla="*/ 82 h 117"/>
                <a:gd name="T38" fmla="*/ 18 w 78"/>
                <a:gd name="T39" fmla="*/ 75 h 117"/>
                <a:gd name="T40" fmla="*/ 12 w 78"/>
                <a:gd name="T41" fmla="*/ 71 h 117"/>
                <a:gd name="T42" fmla="*/ 10 w 78"/>
                <a:gd name="T43" fmla="*/ 64 h 117"/>
                <a:gd name="T44" fmla="*/ 13 w 78"/>
                <a:gd name="T45" fmla="*/ 56 h 117"/>
                <a:gd name="T46" fmla="*/ 20 w 78"/>
                <a:gd name="T47" fmla="*/ 50 h 117"/>
                <a:gd name="T48" fmla="*/ 10 w 78"/>
                <a:gd name="T49" fmla="*/ 41 h 117"/>
                <a:gd name="T50" fmla="*/ 6 w 78"/>
                <a:gd name="T51" fmla="*/ 27 h 117"/>
                <a:gd name="T52" fmla="*/ 15 w 78"/>
                <a:gd name="T53" fmla="*/ 7 h 117"/>
                <a:gd name="T54" fmla="*/ 38 w 78"/>
                <a:gd name="T55" fmla="*/ 0 h 117"/>
                <a:gd name="T56" fmla="*/ 45 w 78"/>
                <a:gd name="T57" fmla="*/ 0 h 117"/>
                <a:gd name="T58" fmla="*/ 51 w 78"/>
                <a:gd name="T59" fmla="*/ 1 h 117"/>
                <a:gd name="T60" fmla="*/ 78 w 78"/>
                <a:gd name="T61" fmla="*/ 1 h 117"/>
                <a:gd name="T62" fmla="*/ 16 w 78"/>
                <a:gd name="T63" fmla="*/ 94 h 117"/>
                <a:gd name="T64" fmla="*/ 21 w 78"/>
                <a:gd name="T65" fmla="*/ 102 h 117"/>
                <a:gd name="T66" fmla="*/ 34 w 78"/>
                <a:gd name="T67" fmla="*/ 105 h 117"/>
                <a:gd name="T68" fmla="*/ 55 w 78"/>
                <a:gd name="T69" fmla="*/ 101 h 117"/>
                <a:gd name="T70" fmla="*/ 62 w 78"/>
                <a:gd name="T71" fmla="*/ 91 h 117"/>
                <a:gd name="T72" fmla="*/ 58 w 78"/>
                <a:gd name="T73" fmla="*/ 83 h 117"/>
                <a:gd name="T74" fmla="*/ 44 w 78"/>
                <a:gd name="T75" fmla="*/ 81 h 117"/>
                <a:gd name="T76" fmla="*/ 31 w 78"/>
                <a:gd name="T77" fmla="*/ 81 h 117"/>
                <a:gd name="T78" fmla="*/ 20 w 78"/>
                <a:gd name="T79" fmla="*/ 84 h 117"/>
                <a:gd name="T80" fmla="*/ 16 w 78"/>
                <a:gd name="T81" fmla="*/ 94 h 117"/>
                <a:gd name="T82" fmla="*/ 23 w 78"/>
                <a:gd name="T83" fmla="*/ 27 h 117"/>
                <a:gd name="T84" fmla="*/ 27 w 78"/>
                <a:gd name="T85" fmla="*/ 39 h 117"/>
                <a:gd name="T86" fmla="*/ 38 w 78"/>
                <a:gd name="T87" fmla="*/ 43 h 117"/>
                <a:gd name="T88" fmla="*/ 53 w 78"/>
                <a:gd name="T89" fmla="*/ 27 h 117"/>
                <a:gd name="T90" fmla="*/ 49 w 78"/>
                <a:gd name="T91" fmla="*/ 15 h 117"/>
                <a:gd name="T92" fmla="*/ 38 w 78"/>
                <a:gd name="T93" fmla="*/ 11 h 117"/>
                <a:gd name="T94" fmla="*/ 27 w 78"/>
                <a:gd name="T95" fmla="*/ 15 h 117"/>
                <a:gd name="T96" fmla="*/ 23 w 78"/>
                <a:gd name="T97" fmla="*/ 2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117">
                  <a:moveTo>
                    <a:pt x="78" y="1"/>
                  </a:moveTo>
                  <a:cubicBezTo>
                    <a:pt x="78" y="11"/>
                    <a:pt x="78" y="11"/>
                    <a:pt x="78" y="11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5"/>
                    <a:pt x="67" y="17"/>
                    <a:pt x="68" y="19"/>
                  </a:cubicBezTo>
                  <a:cubicBezTo>
                    <a:pt x="69" y="22"/>
                    <a:pt x="69" y="25"/>
                    <a:pt x="69" y="27"/>
                  </a:cubicBezTo>
                  <a:cubicBezTo>
                    <a:pt x="69" y="36"/>
                    <a:pt x="66" y="42"/>
                    <a:pt x="61" y="47"/>
                  </a:cubicBezTo>
                  <a:cubicBezTo>
                    <a:pt x="55" y="51"/>
                    <a:pt x="47" y="54"/>
                    <a:pt x="37" y="54"/>
                  </a:cubicBezTo>
                  <a:cubicBezTo>
                    <a:pt x="34" y="54"/>
                    <a:pt x="32" y="54"/>
                    <a:pt x="30" y="53"/>
                  </a:cubicBezTo>
                  <a:cubicBezTo>
                    <a:pt x="26" y="56"/>
                    <a:pt x="25" y="58"/>
                    <a:pt x="25" y="61"/>
                  </a:cubicBezTo>
                  <a:cubicBezTo>
                    <a:pt x="25" y="63"/>
                    <a:pt x="25" y="64"/>
                    <a:pt x="27" y="65"/>
                  </a:cubicBezTo>
                  <a:cubicBezTo>
                    <a:pt x="29" y="66"/>
                    <a:pt x="32" y="67"/>
                    <a:pt x="37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9" y="67"/>
                    <a:pt x="66" y="69"/>
                    <a:pt x="71" y="72"/>
                  </a:cubicBezTo>
                  <a:cubicBezTo>
                    <a:pt x="75" y="76"/>
                    <a:pt x="77" y="81"/>
                    <a:pt x="77" y="89"/>
                  </a:cubicBezTo>
                  <a:cubicBezTo>
                    <a:pt x="77" y="98"/>
                    <a:pt x="74" y="105"/>
                    <a:pt x="66" y="110"/>
                  </a:cubicBezTo>
                  <a:cubicBezTo>
                    <a:pt x="59" y="114"/>
                    <a:pt x="48" y="117"/>
                    <a:pt x="34" y="117"/>
                  </a:cubicBezTo>
                  <a:cubicBezTo>
                    <a:pt x="23" y="117"/>
                    <a:pt x="15" y="115"/>
                    <a:pt x="9" y="111"/>
                  </a:cubicBezTo>
                  <a:cubicBezTo>
                    <a:pt x="3" y="107"/>
                    <a:pt x="0" y="102"/>
                    <a:pt x="0" y="95"/>
                  </a:cubicBezTo>
                  <a:cubicBezTo>
                    <a:pt x="0" y="90"/>
                    <a:pt x="2" y="86"/>
                    <a:pt x="5" y="82"/>
                  </a:cubicBezTo>
                  <a:cubicBezTo>
                    <a:pt x="8" y="79"/>
                    <a:pt x="13" y="77"/>
                    <a:pt x="18" y="75"/>
                  </a:cubicBezTo>
                  <a:cubicBezTo>
                    <a:pt x="16" y="74"/>
                    <a:pt x="14" y="73"/>
                    <a:pt x="12" y="71"/>
                  </a:cubicBezTo>
                  <a:cubicBezTo>
                    <a:pt x="11" y="68"/>
                    <a:pt x="10" y="66"/>
                    <a:pt x="10" y="64"/>
                  </a:cubicBezTo>
                  <a:cubicBezTo>
                    <a:pt x="10" y="61"/>
                    <a:pt x="11" y="58"/>
                    <a:pt x="13" y="56"/>
                  </a:cubicBezTo>
                  <a:cubicBezTo>
                    <a:pt x="15" y="54"/>
                    <a:pt x="17" y="52"/>
                    <a:pt x="20" y="50"/>
                  </a:cubicBezTo>
                  <a:cubicBezTo>
                    <a:pt x="16" y="48"/>
                    <a:pt x="13" y="45"/>
                    <a:pt x="10" y="41"/>
                  </a:cubicBezTo>
                  <a:cubicBezTo>
                    <a:pt x="8" y="37"/>
                    <a:pt x="6" y="33"/>
                    <a:pt x="6" y="27"/>
                  </a:cubicBezTo>
                  <a:cubicBezTo>
                    <a:pt x="6" y="19"/>
                    <a:pt x="9" y="12"/>
                    <a:pt x="15" y="7"/>
                  </a:cubicBezTo>
                  <a:cubicBezTo>
                    <a:pt x="20" y="2"/>
                    <a:pt x="28" y="0"/>
                    <a:pt x="38" y="0"/>
                  </a:cubicBezTo>
                  <a:cubicBezTo>
                    <a:pt x="40" y="0"/>
                    <a:pt x="43" y="0"/>
                    <a:pt x="45" y="0"/>
                  </a:cubicBezTo>
                  <a:cubicBezTo>
                    <a:pt x="48" y="1"/>
                    <a:pt x="49" y="1"/>
                    <a:pt x="51" y="1"/>
                  </a:cubicBezTo>
                  <a:lnTo>
                    <a:pt x="78" y="1"/>
                  </a:lnTo>
                  <a:close/>
                  <a:moveTo>
                    <a:pt x="16" y="94"/>
                  </a:moveTo>
                  <a:cubicBezTo>
                    <a:pt x="16" y="97"/>
                    <a:pt x="17" y="100"/>
                    <a:pt x="21" y="102"/>
                  </a:cubicBezTo>
                  <a:cubicBezTo>
                    <a:pt x="24" y="104"/>
                    <a:pt x="28" y="105"/>
                    <a:pt x="34" y="105"/>
                  </a:cubicBezTo>
                  <a:cubicBezTo>
                    <a:pt x="44" y="105"/>
                    <a:pt x="51" y="104"/>
                    <a:pt x="55" y="101"/>
                  </a:cubicBezTo>
                  <a:cubicBezTo>
                    <a:pt x="60" y="99"/>
                    <a:pt x="62" y="95"/>
                    <a:pt x="62" y="91"/>
                  </a:cubicBezTo>
                  <a:cubicBezTo>
                    <a:pt x="62" y="87"/>
                    <a:pt x="61" y="85"/>
                    <a:pt x="58" y="83"/>
                  </a:cubicBezTo>
                  <a:cubicBezTo>
                    <a:pt x="56" y="82"/>
                    <a:pt x="51" y="81"/>
                    <a:pt x="44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7" y="81"/>
                    <a:pt x="23" y="82"/>
                    <a:pt x="20" y="84"/>
                  </a:cubicBezTo>
                  <a:cubicBezTo>
                    <a:pt x="17" y="87"/>
                    <a:pt x="16" y="90"/>
                    <a:pt x="16" y="94"/>
                  </a:cubicBezTo>
                  <a:close/>
                  <a:moveTo>
                    <a:pt x="23" y="27"/>
                  </a:moveTo>
                  <a:cubicBezTo>
                    <a:pt x="23" y="32"/>
                    <a:pt x="24" y="36"/>
                    <a:pt x="27" y="39"/>
                  </a:cubicBezTo>
                  <a:cubicBezTo>
                    <a:pt x="29" y="42"/>
                    <a:pt x="33" y="43"/>
                    <a:pt x="38" y="43"/>
                  </a:cubicBezTo>
                  <a:cubicBezTo>
                    <a:pt x="48" y="43"/>
                    <a:pt x="53" y="38"/>
                    <a:pt x="53" y="27"/>
                  </a:cubicBezTo>
                  <a:cubicBezTo>
                    <a:pt x="53" y="22"/>
                    <a:pt x="51" y="18"/>
                    <a:pt x="49" y="15"/>
                  </a:cubicBezTo>
                  <a:cubicBezTo>
                    <a:pt x="46" y="12"/>
                    <a:pt x="43" y="11"/>
                    <a:pt x="38" y="11"/>
                  </a:cubicBezTo>
                  <a:cubicBezTo>
                    <a:pt x="33" y="11"/>
                    <a:pt x="29" y="12"/>
                    <a:pt x="27" y="15"/>
                  </a:cubicBezTo>
                  <a:cubicBezTo>
                    <a:pt x="24" y="18"/>
                    <a:pt x="23" y="22"/>
                    <a:pt x="23" y="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9"/>
            <p:cNvSpPr>
              <a:spLocks noEditPoints="1"/>
            </p:cNvSpPr>
            <p:nvPr/>
          </p:nvSpPr>
          <p:spPr bwMode="auto">
            <a:xfrm>
              <a:off x="991" y="1166"/>
              <a:ext cx="83" cy="98"/>
            </a:xfrm>
            <a:custGeom>
              <a:avLst/>
              <a:gdLst>
                <a:gd name="T0" fmla="*/ 39 w 70"/>
                <a:gd name="T1" fmla="*/ 83 h 83"/>
                <a:gd name="T2" fmla="*/ 10 w 70"/>
                <a:gd name="T3" fmla="*/ 72 h 83"/>
                <a:gd name="T4" fmla="*/ 0 w 70"/>
                <a:gd name="T5" fmla="*/ 42 h 83"/>
                <a:gd name="T6" fmla="*/ 9 w 70"/>
                <a:gd name="T7" fmla="*/ 11 h 83"/>
                <a:gd name="T8" fmla="*/ 36 w 70"/>
                <a:gd name="T9" fmla="*/ 0 h 83"/>
                <a:gd name="T10" fmla="*/ 61 w 70"/>
                <a:gd name="T11" fmla="*/ 10 h 83"/>
                <a:gd name="T12" fmla="*/ 70 w 70"/>
                <a:gd name="T13" fmla="*/ 36 h 83"/>
                <a:gd name="T14" fmla="*/ 70 w 70"/>
                <a:gd name="T15" fmla="*/ 45 h 83"/>
                <a:gd name="T16" fmla="*/ 17 w 70"/>
                <a:gd name="T17" fmla="*/ 45 h 83"/>
                <a:gd name="T18" fmla="*/ 23 w 70"/>
                <a:gd name="T19" fmla="*/ 63 h 83"/>
                <a:gd name="T20" fmla="*/ 40 w 70"/>
                <a:gd name="T21" fmla="*/ 69 h 83"/>
                <a:gd name="T22" fmla="*/ 53 w 70"/>
                <a:gd name="T23" fmla="*/ 68 h 83"/>
                <a:gd name="T24" fmla="*/ 66 w 70"/>
                <a:gd name="T25" fmla="*/ 64 h 83"/>
                <a:gd name="T26" fmla="*/ 66 w 70"/>
                <a:gd name="T27" fmla="*/ 77 h 83"/>
                <a:gd name="T28" fmla="*/ 54 w 70"/>
                <a:gd name="T29" fmla="*/ 82 h 83"/>
                <a:gd name="T30" fmla="*/ 39 w 70"/>
                <a:gd name="T31" fmla="*/ 83 h 83"/>
                <a:gd name="T32" fmla="*/ 36 w 70"/>
                <a:gd name="T33" fmla="*/ 13 h 83"/>
                <a:gd name="T34" fmla="*/ 23 w 70"/>
                <a:gd name="T35" fmla="*/ 18 h 83"/>
                <a:gd name="T36" fmla="*/ 17 w 70"/>
                <a:gd name="T37" fmla="*/ 33 h 83"/>
                <a:gd name="T38" fmla="*/ 54 w 70"/>
                <a:gd name="T39" fmla="*/ 33 h 83"/>
                <a:gd name="T40" fmla="*/ 49 w 70"/>
                <a:gd name="T41" fmla="*/ 18 h 83"/>
                <a:gd name="T42" fmla="*/ 36 w 70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83">
                  <a:moveTo>
                    <a:pt x="39" y="83"/>
                  </a:moveTo>
                  <a:cubicBezTo>
                    <a:pt x="27" y="83"/>
                    <a:pt x="17" y="79"/>
                    <a:pt x="10" y="72"/>
                  </a:cubicBezTo>
                  <a:cubicBezTo>
                    <a:pt x="3" y="65"/>
                    <a:pt x="0" y="55"/>
                    <a:pt x="0" y="42"/>
                  </a:cubicBezTo>
                  <a:cubicBezTo>
                    <a:pt x="0" y="29"/>
                    <a:pt x="3" y="19"/>
                    <a:pt x="9" y="11"/>
                  </a:cubicBezTo>
                  <a:cubicBezTo>
                    <a:pt x="16" y="4"/>
                    <a:pt x="25" y="0"/>
                    <a:pt x="36" y="0"/>
                  </a:cubicBezTo>
                  <a:cubicBezTo>
                    <a:pt x="47" y="0"/>
                    <a:pt x="55" y="3"/>
                    <a:pt x="61" y="10"/>
                  </a:cubicBezTo>
                  <a:cubicBezTo>
                    <a:pt x="67" y="16"/>
                    <a:pt x="70" y="25"/>
                    <a:pt x="70" y="3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53"/>
                    <a:pt x="19" y="59"/>
                    <a:pt x="23" y="63"/>
                  </a:cubicBezTo>
                  <a:cubicBezTo>
                    <a:pt x="27" y="67"/>
                    <a:pt x="33" y="69"/>
                    <a:pt x="40" y="69"/>
                  </a:cubicBezTo>
                  <a:cubicBezTo>
                    <a:pt x="45" y="69"/>
                    <a:pt x="49" y="69"/>
                    <a:pt x="53" y="68"/>
                  </a:cubicBezTo>
                  <a:cubicBezTo>
                    <a:pt x="57" y="67"/>
                    <a:pt x="62" y="66"/>
                    <a:pt x="66" y="64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2" y="79"/>
                    <a:pt x="58" y="81"/>
                    <a:pt x="54" y="82"/>
                  </a:cubicBezTo>
                  <a:cubicBezTo>
                    <a:pt x="49" y="82"/>
                    <a:pt x="45" y="83"/>
                    <a:pt x="39" y="83"/>
                  </a:cubicBezTo>
                  <a:close/>
                  <a:moveTo>
                    <a:pt x="36" y="13"/>
                  </a:moveTo>
                  <a:cubicBezTo>
                    <a:pt x="31" y="13"/>
                    <a:pt x="26" y="15"/>
                    <a:pt x="23" y="18"/>
                  </a:cubicBezTo>
                  <a:cubicBezTo>
                    <a:pt x="20" y="21"/>
                    <a:pt x="18" y="26"/>
                    <a:pt x="17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26"/>
                    <a:pt x="52" y="21"/>
                    <a:pt x="49" y="18"/>
                  </a:cubicBezTo>
                  <a:cubicBezTo>
                    <a:pt x="46" y="15"/>
                    <a:pt x="41" y="13"/>
                    <a:pt x="36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1086" y="1147"/>
              <a:ext cx="60" cy="117"/>
            </a:xfrm>
            <a:custGeom>
              <a:avLst/>
              <a:gdLst>
                <a:gd name="T0" fmla="*/ 39 w 51"/>
                <a:gd name="T1" fmla="*/ 85 h 99"/>
                <a:gd name="T2" fmla="*/ 51 w 51"/>
                <a:gd name="T3" fmla="*/ 83 h 99"/>
                <a:gd name="T4" fmla="*/ 51 w 51"/>
                <a:gd name="T5" fmla="*/ 96 h 99"/>
                <a:gd name="T6" fmla="*/ 44 w 51"/>
                <a:gd name="T7" fmla="*/ 98 h 99"/>
                <a:gd name="T8" fmla="*/ 35 w 51"/>
                <a:gd name="T9" fmla="*/ 99 h 99"/>
                <a:gd name="T10" fmla="*/ 11 w 51"/>
                <a:gd name="T11" fmla="*/ 73 h 99"/>
                <a:gd name="T12" fmla="*/ 11 w 51"/>
                <a:gd name="T13" fmla="*/ 30 h 99"/>
                <a:gd name="T14" fmla="*/ 0 w 51"/>
                <a:gd name="T15" fmla="*/ 30 h 99"/>
                <a:gd name="T16" fmla="*/ 0 w 51"/>
                <a:gd name="T17" fmla="*/ 23 h 99"/>
                <a:gd name="T18" fmla="*/ 11 w 51"/>
                <a:gd name="T19" fmla="*/ 17 h 99"/>
                <a:gd name="T20" fmla="*/ 17 w 51"/>
                <a:gd name="T21" fmla="*/ 0 h 99"/>
                <a:gd name="T22" fmla="*/ 28 w 51"/>
                <a:gd name="T23" fmla="*/ 0 h 99"/>
                <a:gd name="T24" fmla="*/ 28 w 51"/>
                <a:gd name="T25" fmla="*/ 17 h 99"/>
                <a:gd name="T26" fmla="*/ 50 w 51"/>
                <a:gd name="T27" fmla="*/ 17 h 99"/>
                <a:gd name="T28" fmla="*/ 50 w 51"/>
                <a:gd name="T29" fmla="*/ 30 h 99"/>
                <a:gd name="T30" fmla="*/ 28 w 51"/>
                <a:gd name="T31" fmla="*/ 30 h 99"/>
                <a:gd name="T32" fmla="*/ 28 w 51"/>
                <a:gd name="T33" fmla="*/ 73 h 99"/>
                <a:gd name="T34" fmla="*/ 31 w 51"/>
                <a:gd name="T35" fmla="*/ 82 h 99"/>
                <a:gd name="T36" fmla="*/ 39 w 51"/>
                <a:gd name="T37" fmla="*/ 8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99">
                  <a:moveTo>
                    <a:pt x="39" y="85"/>
                  </a:moveTo>
                  <a:cubicBezTo>
                    <a:pt x="43" y="85"/>
                    <a:pt x="47" y="84"/>
                    <a:pt x="51" y="83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49" y="97"/>
                    <a:pt x="47" y="97"/>
                    <a:pt x="44" y="98"/>
                  </a:cubicBezTo>
                  <a:cubicBezTo>
                    <a:pt x="41" y="99"/>
                    <a:pt x="38" y="99"/>
                    <a:pt x="35" y="99"/>
                  </a:cubicBezTo>
                  <a:cubicBezTo>
                    <a:pt x="19" y="99"/>
                    <a:pt x="11" y="90"/>
                    <a:pt x="11" y="73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8" y="77"/>
                    <a:pt x="29" y="80"/>
                    <a:pt x="31" y="82"/>
                  </a:cubicBezTo>
                  <a:cubicBezTo>
                    <a:pt x="33" y="84"/>
                    <a:pt x="35" y="85"/>
                    <a:pt x="39" y="8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1163" y="1129"/>
              <a:ext cx="84" cy="133"/>
            </a:xfrm>
            <a:custGeom>
              <a:avLst/>
              <a:gdLst>
                <a:gd name="T0" fmla="*/ 71 w 71"/>
                <a:gd name="T1" fmla="*/ 112 h 112"/>
                <a:gd name="T2" fmla="*/ 54 w 71"/>
                <a:gd name="T3" fmla="*/ 112 h 112"/>
                <a:gd name="T4" fmla="*/ 54 w 71"/>
                <a:gd name="T5" fmla="*/ 63 h 112"/>
                <a:gd name="T6" fmla="*/ 50 w 71"/>
                <a:gd name="T7" fmla="*/ 49 h 112"/>
                <a:gd name="T8" fmla="*/ 38 w 71"/>
                <a:gd name="T9" fmla="*/ 45 h 112"/>
                <a:gd name="T10" fmla="*/ 22 w 71"/>
                <a:gd name="T11" fmla="*/ 51 h 112"/>
                <a:gd name="T12" fmla="*/ 17 w 71"/>
                <a:gd name="T13" fmla="*/ 73 h 112"/>
                <a:gd name="T14" fmla="*/ 17 w 71"/>
                <a:gd name="T15" fmla="*/ 112 h 112"/>
                <a:gd name="T16" fmla="*/ 0 w 71"/>
                <a:gd name="T17" fmla="*/ 112 h 112"/>
                <a:gd name="T18" fmla="*/ 0 w 71"/>
                <a:gd name="T19" fmla="*/ 0 h 112"/>
                <a:gd name="T20" fmla="*/ 17 w 71"/>
                <a:gd name="T21" fmla="*/ 0 h 112"/>
                <a:gd name="T22" fmla="*/ 17 w 71"/>
                <a:gd name="T23" fmla="*/ 28 h 112"/>
                <a:gd name="T24" fmla="*/ 17 w 71"/>
                <a:gd name="T25" fmla="*/ 43 h 112"/>
                <a:gd name="T26" fmla="*/ 18 w 71"/>
                <a:gd name="T27" fmla="*/ 43 h 112"/>
                <a:gd name="T28" fmla="*/ 27 w 71"/>
                <a:gd name="T29" fmla="*/ 34 h 112"/>
                <a:gd name="T30" fmla="*/ 42 w 71"/>
                <a:gd name="T31" fmla="*/ 31 h 112"/>
                <a:gd name="T32" fmla="*/ 71 w 71"/>
                <a:gd name="T33" fmla="*/ 60 h 112"/>
                <a:gd name="T34" fmla="*/ 71 w 71"/>
                <a:gd name="T3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112">
                  <a:moveTo>
                    <a:pt x="71" y="112"/>
                  </a:moveTo>
                  <a:cubicBezTo>
                    <a:pt x="54" y="112"/>
                    <a:pt x="54" y="112"/>
                    <a:pt x="54" y="11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57"/>
                    <a:pt x="52" y="52"/>
                    <a:pt x="50" y="49"/>
                  </a:cubicBezTo>
                  <a:cubicBezTo>
                    <a:pt x="47" y="46"/>
                    <a:pt x="44" y="45"/>
                    <a:pt x="38" y="45"/>
                  </a:cubicBezTo>
                  <a:cubicBezTo>
                    <a:pt x="31" y="45"/>
                    <a:pt x="26" y="47"/>
                    <a:pt x="22" y="51"/>
                  </a:cubicBezTo>
                  <a:cubicBezTo>
                    <a:pt x="19" y="56"/>
                    <a:pt x="17" y="63"/>
                    <a:pt x="17" y="7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33"/>
                    <a:pt x="17" y="38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0" y="39"/>
                    <a:pt x="23" y="36"/>
                    <a:pt x="27" y="34"/>
                  </a:cubicBezTo>
                  <a:cubicBezTo>
                    <a:pt x="31" y="32"/>
                    <a:pt x="36" y="31"/>
                    <a:pt x="42" y="31"/>
                  </a:cubicBezTo>
                  <a:cubicBezTo>
                    <a:pt x="61" y="31"/>
                    <a:pt x="71" y="41"/>
                    <a:pt x="71" y="60"/>
                  </a:cubicBezTo>
                  <a:lnTo>
                    <a:pt x="71" y="11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2"/>
            <p:cNvSpPr>
              <a:spLocks noEditPoints="1"/>
            </p:cNvSpPr>
            <p:nvPr/>
          </p:nvSpPr>
          <p:spPr bwMode="auto">
            <a:xfrm>
              <a:off x="1268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49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5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3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8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0" y="21"/>
                    <a:pt x="18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2" y="21"/>
                    <a:pt x="49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1374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7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7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7" y="4"/>
                  </a:cubicBezTo>
                  <a:cubicBezTo>
                    <a:pt x="31" y="1"/>
                    <a:pt x="36" y="0"/>
                    <a:pt x="40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4"/>
            <p:cNvSpPr>
              <a:spLocks noEditPoints="1"/>
            </p:cNvSpPr>
            <p:nvPr/>
          </p:nvSpPr>
          <p:spPr bwMode="auto">
            <a:xfrm>
              <a:off x="1495" y="1131"/>
              <a:ext cx="22" cy="131"/>
            </a:xfrm>
            <a:custGeom>
              <a:avLst/>
              <a:gdLst>
                <a:gd name="T0" fmla="*/ 0 w 19"/>
                <a:gd name="T1" fmla="*/ 9 h 110"/>
                <a:gd name="T2" fmla="*/ 2 w 19"/>
                <a:gd name="T3" fmla="*/ 2 h 110"/>
                <a:gd name="T4" fmla="*/ 9 w 19"/>
                <a:gd name="T5" fmla="*/ 0 h 110"/>
                <a:gd name="T6" fmla="*/ 16 w 19"/>
                <a:gd name="T7" fmla="*/ 2 h 110"/>
                <a:gd name="T8" fmla="*/ 19 w 19"/>
                <a:gd name="T9" fmla="*/ 9 h 110"/>
                <a:gd name="T10" fmla="*/ 16 w 19"/>
                <a:gd name="T11" fmla="*/ 16 h 110"/>
                <a:gd name="T12" fmla="*/ 9 w 19"/>
                <a:gd name="T13" fmla="*/ 19 h 110"/>
                <a:gd name="T14" fmla="*/ 2 w 19"/>
                <a:gd name="T15" fmla="*/ 16 h 110"/>
                <a:gd name="T16" fmla="*/ 0 w 19"/>
                <a:gd name="T17" fmla="*/ 9 h 110"/>
                <a:gd name="T18" fmla="*/ 18 w 19"/>
                <a:gd name="T19" fmla="*/ 110 h 110"/>
                <a:gd name="T20" fmla="*/ 1 w 19"/>
                <a:gd name="T21" fmla="*/ 110 h 110"/>
                <a:gd name="T22" fmla="*/ 1 w 19"/>
                <a:gd name="T23" fmla="*/ 30 h 110"/>
                <a:gd name="T24" fmla="*/ 18 w 19"/>
                <a:gd name="T25" fmla="*/ 30 h 110"/>
                <a:gd name="T26" fmla="*/ 18 w 19"/>
                <a:gd name="T2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10">
                  <a:moveTo>
                    <a:pt x="0" y="9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5" y="1"/>
                    <a:pt x="16" y="2"/>
                  </a:cubicBezTo>
                  <a:cubicBezTo>
                    <a:pt x="18" y="4"/>
                    <a:pt x="19" y="6"/>
                    <a:pt x="19" y="9"/>
                  </a:cubicBezTo>
                  <a:cubicBezTo>
                    <a:pt x="19" y="12"/>
                    <a:pt x="18" y="14"/>
                    <a:pt x="16" y="16"/>
                  </a:cubicBezTo>
                  <a:cubicBezTo>
                    <a:pt x="15" y="18"/>
                    <a:pt x="12" y="19"/>
                    <a:pt x="9" y="19"/>
                  </a:cubicBezTo>
                  <a:cubicBezTo>
                    <a:pt x="6" y="19"/>
                    <a:pt x="4" y="18"/>
                    <a:pt x="2" y="16"/>
                  </a:cubicBezTo>
                  <a:cubicBezTo>
                    <a:pt x="1" y="14"/>
                    <a:pt x="0" y="12"/>
                    <a:pt x="0" y="9"/>
                  </a:cubicBezTo>
                  <a:close/>
                  <a:moveTo>
                    <a:pt x="18" y="110"/>
                  </a:moveTo>
                  <a:cubicBezTo>
                    <a:pt x="1" y="110"/>
                    <a:pt x="1" y="110"/>
                    <a:pt x="1" y="11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8" y="30"/>
                    <a:pt x="18" y="30"/>
                    <a:pt x="18" y="30"/>
                  </a:cubicBezTo>
                  <a:lnTo>
                    <a:pt x="18" y="1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5"/>
            <p:cNvSpPr>
              <a:spLocks/>
            </p:cNvSpPr>
            <p:nvPr/>
          </p:nvSpPr>
          <p:spPr bwMode="auto">
            <a:xfrm>
              <a:off x="1537" y="1166"/>
              <a:ext cx="70" cy="98"/>
            </a:xfrm>
            <a:custGeom>
              <a:avLst/>
              <a:gdLst>
                <a:gd name="T0" fmla="*/ 59 w 59"/>
                <a:gd name="T1" fmla="*/ 59 h 83"/>
                <a:gd name="T2" fmla="*/ 50 w 59"/>
                <a:gd name="T3" fmla="*/ 77 h 83"/>
                <a:gd name="T4" fmla="*/ 26 w 59"/>
                <a:gd name="T5" fmla="*/ 83 h 83"/>
                <a:gd name="T6" fmla="*/ 0 w 59"/>
                <a:gd name="T7" fmla="*/ 78 h 83"/>
                <a:gd name="T8" fmla="*/ 0 w 59"/>
                <a:gd name="T9" fmla="*/ 63 h 83"/>
                <a:gd name="T10" fmla="*/ 26 w 59"/>
                <a:gd name="T11" fmla="*/ 70 h 83"/>
                <a:gd name="T12" fmla="*/ 42 w 59"/>
                <a:gd name="T13" fmla="*/ 60 h 83"/>
                <a:gd name="T14" fmla="*/ 40 w 59"/>
                <a:gd name="T15" fmla="*/ 55 h 83"/>
                <a:gd name="T16" fmla="*/ 34 w 59"/>
                <a:gd name="T17" fmla="*/ 51 h 83"/>
                <a:gd name="T18" fmla="*/ 23 w 59"/>
                <a:gd name="T19" fmla="*/ 46 h 83"/>
                <a:gd name="T20" fmla="*/ 5 w 59"/>
                <a:gd name="T21" fmla="*/ 35 h 83"/>
                <a:gd name="T22" fmla="*/ 0 w 59"/>
                <a:gd name="T23" fmla="*/ 22 h 83"/>
                <a:gd name="T24" fmla="*/ 8 w 59"/>
                <a:gd name="T25" fmla="*/ 6 h 83"/>
                <a:gd name="T26" fmla="*/ 31 w 59"/>
                <a:gd name="T27" fmla="*/ 0 h 83"/>
                <a:gd name="T28" fmla="*/ 57 w 59"/>
                <a:gd name="T29" fmla="*/ 6 h 83"/>
                <a:gd name="T30" fmla="*/ 52 w 59"/>
                <a:gd name="T31" fmla="*/ 18 h 83"/>
                <a:gd name="T32" fmla="*/ 30 w 59"/>
                <a:gd name="T33" fmla="*/ 13 h 83"/>
                <a:gd name="T34" fmla="*/ 17 w 59"/>
                <a:gd name="T35" fmla="*/ 21 h 83"/>
                <a:gd name="T36" fmla="*/ 20 w 59"/>
                <a:gd name="T37" fmla="*/ 27 h 83"/>
                <a:gd name="T38" fmla="*/ 35 w 59"/>
                <a:gd name="T39" fmla="*/ 34 h 83"/>
                <a:gd name="T40" fmla="*/ 50 w 59"/>
                <a:gd name="T41" fmla="*/ 41 h 83"/>
                <a:gd name="T42" fmla="*/ 56 w 59"/>
                <a:gd name="T43" fmla="*/ 49 h 83"/>
                <a:gd name="T44" fmla="*/ 59 w 59"/>
                <a:gd name="T45" fmla="*/ 5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83">
                  <a:moveTo>
                    <a:pt x="59" y="59"/>
                  </a:moveTo>
                  <a:cubicBezTo>
                    <a:pt x="59" y="66"/>
                    <a:pt x="56" y="72"/>
                    <a:pt x="50" y="77"/>
                  </a:cubicBezTo>
                  <a:cubicBezTo>
                    <a:pt x="44" y="81"/>
                    <a:pt x="36" y="83"/>
                    <a:pt x="26" y="83"/>
                  </a:cubicBezTo>
                  <a:cubicBezTo>
                    <a:pt x="15" y="83"/>
                    <a:pt x="6" y="81"/>
                    <a:pt x="0" y="7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9" y="68"/>
                    <a:pt x="18" y="70"/>
                    <a:pt x="26" y="70"/>
                  </a:cubicBezTo>
                  <a:cubicBezTo>
                    <a:pt x="37" y="70"/>
                    <a:pt x="42" y="67"/>
                    <a:pt x="42" y="60"/>
                  </a:cubicBezTo>
                  <a:cubicBezTo>
                    <a:pt x="42" y="58"/>
                    <a:pt x="41" y="57"/>
                    <a:pt x="40" y="55"/>
                  </a:cubicBezTo>
                  <a:cubicBezTo>
                    <a:pt x="39" y="54"/>
                    <a:pt x="37" y="53"/>
                    <a:pt x="34" y="51"/>
                  </a:cubicBezTo>
                  <a:cubicBezTo>
                    <a:pt x="32" y="50"/>
                    <a:pt x="28" y="48"/>
                    <a:pt x="23" y="46"/>
                  </a:cubicBezTo>
                  <a:cubicBezTo>
                    <a:pt x="14" y="43"/>
                    <a:pt x="8" y="39"/>
                    <a:pt x="5" y="35"/>
                  </a:cubicBezTo>
                  <a:cubicBezTo>
                    <a:pt x="1" y="32"/>
                    <a:pt x="0" y="27"/>
                    <a:pt x="0" y="22"/>
                  </a:cubicBezTo>
                  <a:cubicBezTo>
                    <a:pt x="0" y="15"/>
                    <a:pt x="3" y="9"/>
                    <a:pt x="8" y="6"/>
                  </a:cubicBezTo>
                  <a:cubicBezTo>
                    <a:pt x="14" y="2"/>
                    <a:pt x="21" y="0"/>
                    <a:pt x="31" y="0"/>
                  </a:cubicBezTo>
                  <a:cubicBezTo>
                    <a:pt x="40" y="0"/>
                    <a:pt x="49" y="2"/>
                    <a:pt x="57" y="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43" y="15"/>
                    <a:pt x="36" y="13"/>
                    <a:pt x="30" y="13"/>
                  </a:cubicBezTo>
                  <a:cubicBezTo>
                    <a:pt x="21" y="13"/>
                    <a:pt x="17" y="16"/>
                    <a:pt x="17" y="21"/>
                  </a:cubicBezTo>
                  <a:cubicBezTo>
                    <a:pt x="17" y="23"/>
                    <a:pt x="18" y="25"/>
                    <a:pt x="20" y="27"/>
                  </a:cubicBezTo>
                  <a:cubicBezTo>
                    <a:pt x="22" y="29"/>
                    <a:pt x="28" y="31"/>
                    <a:pt x="35" y="34"/>
                  </a:cubicBezTo>
                  <a:cubicBezTo>
                    <a:pt x="42" y="37"/>
                    <a:pt x="47" y="39"/>
                    <a:pt x="50" y="41"/>
                  </a:cubicBezTo>
                  <a:cubicBezTo>
                    <a:pt x="53" y="43"/>
                    <a:pt x="55" y="46"/>
                    <a:pt x="56" y="49"/>
                  </a:cubicBezTo>
                  <a:cubicBezTo>
                    <a:pt x="58" y="51"/>
                    <a:pt x="59" y="55"/>
                    <a:pt x="59" y="5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6"/>
            <p:cNvSpPr>
              <a:spLocks noEditPoints="1"/>
            </p:cNvSpPr>
            <p:nvPr/>
          </p:nvSpPr>
          <p:spPr bwMode="auto">
            <a:xfrm>
              <a:off x="1675" y="1166"/>
              <a:ext cx="85" cy="139"/>
            </a:xfrm>
            <a:custGeom>
              <a:avLst/>
              <a:gdLst>
                <a:gd name="T0" fmla="*/ 40 w 72"/>
                <a:gd name="T1" fmla="*/ 83 h 117"/>
                <a:gd name="T2" fmla="*/ 17 w 72"/>
                <a:gd name="T3" fmla="*/ 72 h 117"/>
                <a:gd name="T4" fmla="*/ 16 w 72"/>
                <a:gd name="T5" fmla="*/ 72 h 117"/>
                <a:gd name="T6" fmla="*/ 17 w 72"/>
                <a:gd name="T7" fmla="*/ 84 h 117"/>
                <a:gd name="T8" fmla="*/ 17 w 72"/>
                <a:gd name="T9" fmla="*/ 117 h 117"/>
                <a:gd name="T10" fmla="*/ 0 w 72"/>
                <a:gd name="T11" fmla="*/ 117 h 117"/>
                <a:gd name="T12" fmla="*/ 0 w 72"/>
                <a:gd name="T13" fmla="*/ 1 h 117"/>
                <a:gd name="T14" fmla="*/ 14 w 72"/>
                <a:gd name="T15" fmla="*/ 1 h 117"/>
                <a:gd name="T16" fmla="*/ 16 w 72"/>
                <a:gd name="T17" fmla="*/ 12 h 117"/>
                <a:gd name="T18" fmla="*/ 17 w 72"/>
                <a:gd name="T19" fmla="*/ 12 h 117"/>
                <a:gd name="T20" fmla="*/ 41 w 72"/>
                <a:gd name="T21" fmla="*/ 0 h 117"/>
                <a:gd name="T22" fmla="*/ 64 w 72"/>
                <a:gd name="T23" fmla="*/ 11 h 117"/>
                <a:gd name="T24" fmla="*/ 72 w 72"/>
                <a:gd name="T25" fmla="*/ 41 h 117"/>
                <a:gd name="T26" fmla="*/ 64 w 72"/>
                <a:gd name="T27" fmla="*/ 72 h 117"/>
                <a:gd name="T28" fmla="*/ 40 w 72"/>
                <a:gd name="T29" fmla="*/ 83 h 117"/>
                <a:gd name="T30" fmla="*/ 36 w 72"/>
                <a:gd name="T31" fmla="*/ 14 h 117"/>
                <a:gd name="T32" fmla="*/ 22 w 72"/>
                <a:gd name="T33" fmla="*/ 20 h 117"/>
                <a:gd name="T34" fmla="*/ 17 w 72"/>
                <a:gd name="T35" fmla="*/ 39 h 117"/>
                <a:gd name="T36" fmla="*/ 17 w 72"/>
                <a:gd name="T37" fmla="*/ 41 h 117"/>
                <a:gd name="T38" fmla="*/ 22 w 72"/>
                <a:gd name="T39" fmla="*/ 62 h 117"/>
                <a:gd name="T40" fmla="*/ 37 w 72"/>
                <a:gd name="T41" fmla="*/ 69 h 117"/>
                <a:gd name="T42" fmla="*/ 50 w 72"/>
                <a:gd name="T43" fmla="*/ 62 h 117"/>
                <a:gd name="T44" fmla="*/ 55 w 72"/>
                <a:gd name="T45" fmla="*/ 41 h 117"/>
                <a:gd name="T46" fmla="*/ 50 w 72"/>
                <a:gd name="T47" fmla="*/ 21 h 117"/>
                <a:gd name="T48" fmla="*/ 36 w 72"/>
                <a:gd name="T4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117">
                  <a:moveTo>
                    <a:pt x="40" y="83"/>
                  </a:moveTo>
                  <a:cubicBezTo>
                    <a:pt x="30" y="83"/>
                    <a:pt x="23" y="79"/>
                    <a:pt x="1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9"/>
                    <a:pt x="17" y="83"/>
                    <a:pt x="17" y="8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3"/>
                    <a:pt x="15" y="6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2" y="4"/>
                    <a:pt x="30" y="0"/>
                    <a:pt x="41" y="0"/>
                  </a:cubicBezTo>
                  <a:cubicBezTo>
                    <a:pt x="51" y="0"/>
                    <a:pt x="59" y="4"/>
                    <a:pt x="64" y="11"/>
                  </a:cubicBezTo>
                  <a:cubicBezTo>
                    <a:pt x="70" y="18"/>
                    <a:pt x="72" y="28"/>
                    <a:pt x="72" y="41"/>
                  </a:cubicBezTo>
                  <a:cubicBezTo>
                    <a:pt x="72" y="54"/>
                    <a:pt x="70" y="64"/>
                    <a:pt x="64" y="72"/>
                  </a:cubicBezTo>
                  <a:cubicBezTo>
                    <a:pt x="58" y="79"/>
                    <a:pt x="50" y="83"/>
                    <a:pt x="40" y="83"/>
                  </a:cubicBezTo>
                  <a:close/>
                  <a:moveTo>
                    <a:pt x="36" y="14"/>
                  </a:moveTo>
                  <a:cubicBezTo>
                    <a:pt x="30" y="14"/>
                    <a:pt x="25" y="16"/>
                    <a:pt x="22" y="20"/>
                  </a:cubicBezTo>
                  <a:cubicBezTo>
                    <a:pt x="18" y="24"/>
                    <a:pt x="17" y="30"/>
                    <a:pt x="17" y="39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51"/>
                    <a:pt x="18" y="58"/>
                    <a:pt x="22" y="62"/>
                  </a:cubicBezTo>
                  <a:cubicBezTo>
                    <a:pt x="25" y="67"/>
                    <a:pt x="30" y="69"/>
                    <a:pt x="37" y="69"/>
                  </a:cubicBezTo>
                  <a:cubicBezTo>
                    <a:pt x="43" y="69"/>
                    <a:pt x="47" y="67"/>
                    <a:pt x="50" y="62"/>
                  </a:cubicBezTo>
                  <a:cubicBezTo>
                    <a:pt x="53" y="57"/>
                    <a:pt x="55" y="50"/>
                    <a:pt x="55" y="41"/>
                  </a:cubicBezTo>
                  <a:cubicBezTo>
                    <a:pt x="55" y="32"/>
                    <a:pt x="53" y="25"/>
                    <a:pt x="50" y="21"/>
                  </a:cubicBezTo>
                  <a:cubicBezTo>
                    <a:pt x="47" y="16"/>
                    <a:pt x="42" y="14"/>
                    <a:pt x="36" y="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7"/>
            <p:cNvSpPr>
              <a:spLocks noEditPoints="1"/>
            </p:cNvSpPr>
            <p:nvPr/>
          </p:nvSpPr>
          <p:spPr bwMode="auto">
            <a:xfrm>
              <a:off x="1778" y="1166"/>
              <a:ext cx="89" cy="98"/>
            </a:xfrm>
            <a:custGeom>
              <a:avLst/>
              <a:gdLst>
                <a:gd name="T0" fmla="*/ 75 w 75"/>
                <a:gd name="T1" fmla="*/ 41 h 83"/>
                <a:gd name="T2" fmla="*/ 65 w 75"/>
                <a:gd name="T3" fmla="*/ 72 h 83"/>
                <a:gd name="T4" fmla="*/ 37 w 75"/>
                <a:gd name="T5" fmla="*/ 83 h 83"/>
                <a:gd name="T6" fmla="*/ 18 w 75"/>
                <a:gd name="T7" fmla="*/ 78 h 83"/>
                <a:gd name="T8" fmla="*/ 4 w 75"/>
                <a:gd name="T9" fmla="*/ 63 h 83"/>
                <a:gd name="T10" fmla="*/ 0 w 75"/>
                <a:gd name="T11" fmla="*/ 41 h 83"/>
                <a:gd name="T12" fmla="*/ 10 w 75"/>
                <a:gd name="T13" fmla="*/ 11 h 83"/>
                <a:gd name="T14" fmla="*/ 38 w 75"/>
                <a:gd name="T15" fmla="*/ 0 h 83"/>
                <a:gd name="T16" fmla="*/ 65 w 75"/>
                <a:gd name="T17" fmla="*/ 11 h 83"/>
                <a:gd name="T18" fmla="*/ 75 w 75"/>
                <a:gd name="T19" fmla="*/ 41 h 83"/>
                <a:gd name="T20" fmla="*/ 17 w 75"/>
                <a:gd name="T21" fmla="*/ 41 h 83"/>
                <a:gd name="T22" fmla="*/ 38 w 75"/>
                <a:gd name="T23" fmla="*/ 69 h 83"/>
                <a:gd name="T24" fmla="*/ 58 w 75"/>
                <a:gd name="T25" fmla="*/ 41 h 83"/>
                <a:gd name="T26" fmla="*/ 38 w 75"/>
                <a:gd name="T27" fmla="*/ 14 h 83"/>
                <a:gd name="T28" fmla="*/ 22 w 75"/>
                <a:gd name="T29" fmla="*/ 21 h 83"/>
                <a:gd name="T30" fmla="*/ 17 w 75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83">
                  <a:moveTo>
                    <a:pt x="75" y="41"/>
                  </a:moveTo>
                  <a:cubicBezTo>
                    <a:pt x="75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5" y="29"/>
                    <a:pt x="75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0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8"/>
            <p:cNvSpPr>
              <a:spLocks/>
            </p:cNvSpPr>
            <p:nvPr/>
          </p:nvSpPr>
          <p:spPr bwMode="auto">
            <a:xfrm>
              <a:off x="1876" y="1167"/>
              <a:ext cx="140" cy="95"/>
            </a:xfrm>
            <a:custGeom>
              <a:avLst/>
              <a:gdLst>
                <a:gd name="T0" fmla="*/ 76 w 118"/>
                <a:gd name="T1" fmla="*/ 80 h 80"/>
                <a:gd name="T2" fmla="*/ 66 w 118"/>
                <a:gd name="T3" fmla="*/ 43 h 80"/>
                <a:gd name="T4" fmla="*/ 59 w 118"/>
                <a:gd name="T5" fmla="*/ 16 h 80"/>
                <a:gd name="T6" fmla="*/ 59 w 118"/>
                <a:gd name="T7" fmla="*/ 16 h 80"/>
                <a:gd name="T8" fmla="*/ 52 w 118"/>
                <a:gd name="T9" fmla="*/ 43 h 80"/>
                <a:gd name="T10" fmla="*/ 41 w 118"/>
                <a:gd name="T11" fmla="*/ 80 h 80"/>
                <a:gd name="T12" fmla="*/ 23 w 118"/>
                <a:gd name="T13" fmla="*/ 80 h 80"/>
                <a:gd name="T14" fmla="*/ 0 w 118"/>
                <a:gd name="T15" fmla="*/ 0 h 80"/>
                <a:gd name="T16" fmla="*/ 17 w 118"/>
                <a:gd name="T17" fmla="*/ 0 h 80"/>
                <a:gd name="T18" fmla="*/ 28 w 118"/>
                <a:gd name="T19" fmla="*/ 40 h 80"/>
                <a:gd name="T20" fmla="*/ 33 w 118"/>
                <a:gd name="T21" fmla="*/ 65 h 80"/>
                <a:gd name="T22" fmla="*/ 33 w 118"/>
                <a:gd name="T23" fmla="*/ 65 h 80"/>
                <a:gd name="T24" fmla="*/ 35 w 118"/>
                <a:gd name="T25" fmla="*/ 53 h 80"/>
                <a:gd name="T26" fmla="*/ 38 w 118"/>
                <a:gd name="T27" fmla="*/ 42 h 80"/>
                <a:gd name="T28" fmla="*/ 50 w 118"/>
                <a:gd name="T29" fmla="*/ 0 h 80"/>
                <a:gd name="T30" fmla="*/ 69 w 118"/>
                <a:gd name="T31" fmla="*/ 0 h 80"/>
                <a:gd name="T32" fmla="*/ 80 w 118"/>
                <a:gd name="T33" fmla="*/ 42 h 80"/>
                <a:gd name="T34" fmla="*/ 83 w 118"/>
                <a:gd name="T35" fmla="*/ 53 h 80"/>
                <a:gd name="T36" fmla="*/ 85 w 118"/>
                <a:gd name="T37" fmla="*/ 65 h 80"/>
                <a:gd name="T38" fmla="*/ 86 w 118"/>
                <a:gd name="T39" fmla="*/ 65 h 80"/>
                <a:gd name="T40" fmla="*/ 91 w 118"/>
                <a:gd name="T41" fmla="*/ 40 h 80"/>
                <a:gd name="T42" fmla="*/ 101 w 118"/>
                <a:gd name="T43" fmla="*/ 0 h 80"/>
                <a:gd name="T44" fmla="*/ 118 w 118"/>
                <a:gd name="T45" fmla="*/ 0 h 80"/>
                <a:gd name="T46" fmla="*/ 95 w 118"/>
                <a:gd name="T47" fmla="*/ 80 h 80"/>
                <a:gd name="T48" fmla="*/ 76 w 118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80">
                  <a:moveTo>
                    <a:pt x="76" y="80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5" y="39"/>
                    <a:pt x="63" y="30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6" y="29"/>
                    <a:pt x="54" y="38"/>
                    <a:pt x="52" y="43"/>
                  </a:cubicBezTo>
                  <a:cubicBezTo>
                    <a:pt x="41" y="80"/>
                    <a:pt x="41" y="80"/>
                    <a:pt x="41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30" y="50"/>
                    <a:pt x="32" y="58"/>
                    <a:pt x="33" y="65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4" y="61"/>
                    <a:pt x="34" y="57"/>
                    <a:pt x="35" y="53"/>
                  </a:cubicBezTo>
                  <a:cubicBezTo>
                    <a:pt x="36" y="48"/>
                    <a:pt x="37" y="45"/>
                    <a:pt x="38" y="4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1" y="45"/>
                    <a:pt x="82" y="48"/>
                    <a:pt x="83" y="53"/>
                  </a:cubicBezTo>
                  <a:cubicBezTo>
                    <a:pt x="84" y="58"/>
                    <a:pt x="85" y="62"/>
                    <a:pt x="85" y="65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6" y="59"/>
                    <a:pt x="88" y="50"/>
                    <a:pt x="91" y="4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95" y="80"/>
                    <a:pt x="95" y="80"/>
                    <a:pt x="95" y="80"/>
                  </a:cubicBezTo>
                  <a:lnTo>
                    <a:pt x="76" y="8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9"/>
            <p:cNvSpPr>
              <a:spLocks noEditPoints="1"/>
            </p:cNvSpPr>
            <p:nvPr/>
          </p:nvSpPr>
          <p:spPr bwMode="auto">
            <a:xfrm>
              <a:off x="2024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50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6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4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9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1" y="21"/>
                    <a:pt x="19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3" y="21"/>
                    <a:pt x="50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"/>
            <p:cNvSpPr>
              <a:spLocks/>
            </p:cNvSpPr>
            <p:nvPr/>
          </p:nvSpPr>
          <p:spPr bwMode="auto">
            <a:xfrm>
              <a:off x="2131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6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6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6" y="4"/>
                  </a:cubicBezTo>
                  <a:cubicBezTo>
                    <a:pt x="31" y="1"/>
                    <a:pt x="35" y="0"/>
                    <a:pt x="40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1"/>
            <p:cNvSpPr>
              <a:spLocks/>
            </p:cNvSpPr>
            <p:nvPr/>
          </p:nvSpPr>
          <p:spPr bwMode="auto">
            <a:xfrm>
              <a:off x="2189" y="1238"/>
              <a:ext cx="25" cy="26"/>
            </a:xfrm>
            <a:custGeom>
              <a:avLst/>
              <a:gdLst>
                <a:gd name="T0" fmla="*/ 0 w 21"/>
                <a:gd name="T1" fmla="*/ 11 h 22"/>
                <a:gd name="T2" fmla="*/ 3 w 21"/>
                <a:gd name="T3" fmla="*/ 3 h 22"/>
                <a:gd name="T4" fmla="*/ 11 w 21"/>
                <a:gd name="T5" fmla="*/ 0 h 22"/>
                <a:gd name="T6" fmla="*/ 19 w 21"/>
                <a:gd name="T7" fmla="*/ 3 h 22"/>
                <a:gd name="T8" fmla="*/ 21 w 21"/>
                <a:gd name="T9" fmla="*/ 11 h 22"/>
                <a:gd name="T10" fmla="*/ 19 w 21"/>
                <a:gd name="T11" fmla="*/ 19 h 22"/>
                <a:gd name="T12" fmla="*/ 11 w 21"/>
                <a:gd name="T13" fmla="*/ 22 h 22"/>
                <a:gd name="T14" fmla="*/ 3 w 21"/>
                <a:gd name="T15" fmla="*/ 19 h 22"/>
                <a:gd name="T16" fmla="*/ 0 w 21"/>
                <a:gd name="T17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2">
                  <a:moveTo>
                    <a:pt x="0" y="11"/>
                  </a:moveTo>
                  <a:cubicBezTo>
                    <a:pt x="0" y="8"/>
                    <a:pt x="1" y="5"/>
                    <a:pt x="3" y="3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4" y="0"/>
                    <a:pt x="17" y="1"/>
                    <a:pt x="19" y="3"/>
                  </a:cubicBezTo>
                  <a:cubicBezTo>
                    <a:pt x="20" y="5"/>
                    <a:pt x="21" y="8"/>
                    <a:pt x="21" y="11"/>
                  </a:cubicBezTo>
                  <a:cubicBezTo>
                    <a:pt x="21" y="15"/>
                    <a:pt x="20" y="17"/>
                    <a:pt x="19" y="19"/>
                  </a:cubicBezTo>
                  <a:cubicBezTo>
                    <a:pt x="17" y="21"/>
                    <a:pt x="14" y="22"/>
                    <a:pt x="11" y="22"/>
                  </a:cubicBezTo>
                  <a:cubicBezTo>
                    <a:pt x="7" y="22"/>
                    <a:pt x="4" y="21"/>
                    <a:pt x="3" y="19"/>
                  </a:cubicBezTo>
                  <a:cubicBezTo>
                    <a:pt x="1" y="18"/>
                    <a:pt x="0" y="15"/>
                    <a:pt x="0" y="1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23580521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pen/Close 2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2"/>
          <p:cNvSpPr txBox="1">
            <a:spLocks/>
          </p:cNvSpPr>
          <p:nvPr userDrawn="1"/>
        </p:nvSpPr>
        <p:spPr>
          <a:xfrm>
            <a:off x="371876" y="4430121"/>
            <a:ext cx="8354298" cy="575241"/>
          </a:xfrm>
          <a:prstGeom prst="rect">
            <a:avLst/>
          </a:prstGeom>
          <a:noFill/>
        </p:spPr>
        <p:txBody>
          <a:bodyPr anchor="t" anchorCtr="0">
            <a:noAutofit/>
          </a:bodyPr>
          <a:lstStyle>
            <a:lvl1pPr marL="0" indent="0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600"/>
              </a:spcAft>
              <a:buFontTx/>
              <a:buNone/>
              <a:tabLst>
                <a:tab pos="230179" algn="l"/>
              </a:tabLst>
              <a:defRPr sz="1600" kern="1200" baseline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174618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600"/>
              </a:spcAft>
              <a:buFont typeface="Arial" panose="020B0604020202020204" pitchFamily="34" charset="0"/>
              <a:buChar char="•"/>
              <a:tabLst>
                <a:tab pos="230179" algn="l"/>
                <a:tab pos="3541566" algn="l"/>
              </a:tabLst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403208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300"/>
              </a:spcAft>
              <a:buFont typeface="Arial" panose="020B0604020202020204" pitchFamily="34" charset="0"/>
              <a:buChar char="•"/>
              <a:tabLst>
                <a:tab pos="230179" algn="l"/>
                <a:tab pos="3541566" algn="l"/>
              </a:tabLst>
              <a:defRPr sz="1400" kern="1200">
                <a:solidFill>
                  <a:srgbClr val="53565A"/>
                </a:solidFill>
                <a:latin typeface="+mn-lt"/>
                <a:ea typeface="+mn-ea"/>
                <a:cs typeface="+mn-cs"/>
              </a:defRPr>
            </a:lvl3pPr>
            <a:lvl4pPr marL="631799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300"/>
              </a:spcAft>
              <a:buFont typeface="Arial" panose="020B0604020202020204" pitchFamily="34" charset="0"/>
              <a:buChar char="–"/>
              <a:tabLst>
                <a:tab pos="230179" algn="l"/>
                <a:tab pos="3541566" algn="l"/>
              </a:tabLst>
              <a:defRPr sz="1200" kern="1200">
                <a:solidFill>
                  <a:srgbClr val="53565A"/>
                </a:solidFill>
                <a:latin typeface="+mn-lt"/>
                <a:ea typeface="+mn-ea"/>
                <a:cs typeface="+mn-cs"/>
              </a:defRPr>
            </a:lvl4pPr>
            <a:lvl5pPr marL="860389" indent="-174618" algn="l" defTabSz="914362" rtl="0" eaLnBrk="1" latinLnBrk="0" hangingPunct="1">
              <a:lnSpc>
                <a:spcPct val="90000"/>
              </a:lnSpc>
              <a:spcBef>
                <a:spcPct val="20000"/>
              </a:spcBef>
              <a:spcAft>
                <a:spcPts val="300"/>
              </a:spcAft>
              <a:buFont typeface="Intel Clear" panose="020B0604020203020204" pitchFamily="34" charset="0"/>
              <a:buChar char="–"/>
              <a:tabLst>
                <a:tab pos="230179" algn="l"/>
                <a:tab pos="3541566" algn="l"/>
              </a:tabLst>
              <a:defRPr sz="1200" kern="1200">
                <a:solidFill>
                  <a:srgbClr val="53565A"/>
                </a:solidFill>
                <a:latin typeface="+mn-lt"/>
                <a:ea typeface="+mn-ea"/>
                <a:cs typeface="+mn-cs"/>
              </a:defRPr>
            </a:lvl5pPr>
            <a:lvl6pPr marL="2514495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676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8857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038" indent="-228591" algn="l" defTabSz="914362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7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McAfee, the McAfee logo and [insert &lt;other relevant McAfee Names&gt;] are trademarks or registered trademarks of McAfee, LLC or its subsidiaries in the U.S. and/or other countries. 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7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Other names and brands may be claimed as the property of others. </a:t>
            </a:r>
          </a:p>
          <a:p>
            <a:pPr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7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Copyright © 2017 McAfee, LLC.</a:t>
            </a:r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2570510" y="1977656"/>
            <a:ext cx="3939005" cy="11043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092649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9144000" cy="5143500"/>
          </a:xfrm>
          <a:prstGeom prst="rect">
            <a:avLst/>
          </a:prstGeom>
          <a:solidFill>
            <a:srgbClr val="C1202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Connector 4"/>
          <p:cNvCxnSpPr/>
          <p:nvPr userDrawn="1"/>
        </p:nvCxnSpPr>
        <p:spPr>
          <a:xfrm>
            <a:off x="459850" y="4150657"/>
            <a:ext cx="3647141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/>
          <p:cNvSpPr/>
          <p:nvPr userDrawn="1"/>
        </p:nvSpPr>
        <p:spPr>
          <a:xfrm>
            <a:off x="452544" y="4777595"/>
            <a:ext cx="3572891" cy="12311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/>
          <a:p>
            <a:r>
              <a:rPr lang="en-US" sz="800" dirty="0">
                <a:solidFill>
                  <a:schemeClr val="bg1"/>
                </a:solidFill>
                <a:latin typeface="Open Sans Regular" charset="0"/>
                <a:cs typeface="Open Sans Regular" charset="0"/>
              </a:rPr>
              <a:t>McAfee Confidentiality Language 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468420" y="2018812"/>
            <a:ext cx="4103580" cy="953553"/>
          </a:xfrm>
        </p:spPr>
        <p:txBody>
          <a:bodyPr bIns="0" anchor="b"/>
          <a:lstStyle>
            <a:lvl1pPr>
              <a:lnSpc>
                <a:spcPct val="95000"/>
              </a:lnSpc>
              <a:defRPr sz="3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 dirty="0"/>
              <a:t>Title Slide Option 2: use up to two lines</a:t>
            </a:r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4" hasCustomPrompt="1"/>
          </p:nvPr>
        </p:nvSpPr>
        <p:spPr>
          <a:xfrm>
            <a:off x="468420" y="3165636"/>
            <a:ext cx="3197272" cy="226493"/>
          </a:xfrm>
        </p:spPr>
        <p:txBody>
          <a:bodyPr/>
          <a:lstStyle>
            <a:lvl1pPr>
              <a:defRPr sz="1400">
                <a:solidFill>
                  <a:schemeClr val="bg1"/>
                </a:solidFill>
                <a:latin typeface="Open Sans Semibold" panose="020B0706030804020204" pitchFamily="34" charset="0"/>
                <a:ea typeface="Open Sans Semibold" panose="020B0706030804020204" pitchFamily="34" charset="0"/>
                <a:cs typeface="Open Sans Semibold" panose="020B0706030804020204" pitchFamily="34" charset="0"/>
              </a:defRPr>
            </a:lvl1pPr>
            <a:lvl2pPr>
              <a:defRPr sz="14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fr-FR" dirty="0"/>
              <a:t>14pt Open Sans </a:t>
            </a:r>
            <a:r>
              <a:rPr lang="fr-FR" dirty="0" err="1"/>
              <a:t>Subhead</a:t>
            </a:r>
            <a:r>
              <a:rPr lang="fr-FR" dirty="0"/>
              <a:t>, Date, </a:t>
            </a:r>
            <a:r>
              <a:rPr lang="fr-FR" dirty="0" err="1"/>
              <a:t>etc</a:t>
            </a:r>
            <a:endParaRPr lang="fr-FR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5"/>
          </p:nvPr>
        </p:nvSpPr>
        <p:spPr>
          <a:xfrm>
            <a:off x="468421" y="4262929"/>
            <a:ext cx="4103580" cy="226232"/>
          </a:xfrm>
        </p:spPr>
        <p:txBody>
          <a:bodyPr/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defRPr sz="14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n-US" dirty="0"/>
              <a:t>Edit Master text styles</a:t>
            </a:r>
          </a:p>
        </p:txBody>
      </p:sp>
      <p:grpSp>
        <p:nvGrpSpPr>
          <p:cNvPr id="10" name="Group 4"/>
          <p:cNvGrpSpPr>
            <a:grpSpLocks noChangeAspect="1"/>
          </p:cNvGrpSpPr>
          <p:nvPr userDrawn="1"/>
        </p:nvGrpSpPr>
        <p:grpSpPr bwMode="auto">
          <a:xfrm>
            <a:off x="438447" y="484741"/>
            <a:ext cx="1751645" cy="490219"/>
            <a:chOff x="221" y="738"/>
            <a:chExt cx="2026" cy="567"/>
          </a:xfrm>
          <a:solidFill>
            <a:schemeClr val="bg1"/>
          </a:solidFill>
        </p:grpSpPr>
        <p:sp>
          <p:nvSpPr>
            <p:cNvPr id="11" name="Freeform 5"/>
            <p:cNvSpPr>
              <a:spLocks/>
            </p:cNvSpPr>
            <p:nvPr/>
          </p:nvSpPr>
          <p:spPr bwMode="auto">
            <a:xfrm>
              <a:off x="1003" y="818"/>
              <a:ext cx="231" cy="241"/>
            </a:xfrm>
            <a:custGeom>
              <a:avLst/>
              <a:gdLst>
                <a:gd name="T0" fmla="*/ 194 w 195"/>
                <a:gd name="T1" fmla="*/ 150 h 202"/>
                <a:gd name="T2" fmla="*/ 150 w 195"/>
                <a:gd name="T3" fmla="*/ 123 h 202"/>
                <a:gd name="T4" fmla="*/ 146 w 195"/>
                <a:gd name="T5" fmla="*/ 129 h 202"/>
                <a:gd name="T6" fmla="*/ 105 w 195"/>
                <a:gd name="T7" fmla="*/ 153 h 202"/>
                <a:gd name="T8" fmla="*/ 53 w 195"/>
                <a:gd name="T9" fmla="*/ 101 h 202"/>
                <a:gd name="T10" fmla="*/ 105 w 195"/>
                <a:gd name="T11" fmla="*/ 49 h 202"/>
                <a:gd name="T12" fmla="*/ 146 w 195"/>
                <a:gd name="T13" fmla="*/ 73 h 202"/>
                <a:gd name="T14" fmla="*/ 150 w 195"/>
                <a:gd name="T15" fmla="*/ 78 h 202"/>
                <a:gd name="T16" fmla="*/ 195 w 195"/>
                <a:gd name="T17" fmla="*/ 52 h 202"/>
                <a:gd name="T18" fmla="*/ 191 w 195"/>
                <a:gd name="T19" fmla="*/ 46 h 202"/>
                <a:gd name="T20" fmla="*/ 105 w 195"/>
                <a:gd name="T21" fmla="*/ 0 h 202"/>
                <a:gd name="T22" fmla="*/ 0 w 195"/>
                <a:gd name="T23" fmla="*/ 101 h 202"/>
                <a:gd name="T24" fmla="*/ 105 w 195"/>
                <a:gd name="T25" fmla="*/ 202 h 202"/>
                <a:gd name="T26" fmla="*/ 191 w 195"/>
                <a:gd name="T27" fmla="*/ 155 h 202"/>
                <a:gd name="T28" fmla="*/ 194 w 195"/>
                <a:gd name="T29" fmla="*/ 15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202">
                  <a:moveTo>
                    <a:pt x="194" y="150"/>
                  </a:moveTo>
                  <a:cubicBezTo>
                    <a:pt x="150" y="123"/>
                    <a:pt x="150" y="123"/>
                    <a:pt x="150" y="123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36" y="145"/>
                    <a:pt x="122" y="153"/>
                    <a:pt x="105" y="153"/>
                  </a:cubicBezTo>
                  <a:cubicBezTo>
                    <a:pt x="76" y="153"/>
                    <a:pt x="53" y="130"/>
                    <a:pt x="53" y="101"/>
                  </a:cubicBezTo>
                  <a:cubicBezTo>
                    <a:pt x="53" y="71"/>
                    <a:pt x="76" y="49"/>
                    <a:pt x="105" y="49"/>
                  </a:cubicBezTo>
                  <a:cubicBezTo>
                    <a:pt x="123" y="49"/>
                    <a:pt x="136" y="57"/>
                    <a:pt x="146" y="73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69" y="15"/>
                    <a:pt x="141" y="0"/>
                    <a:pt x="105" y="0"/>
                  </a:cubicBezTo>
                  <a:cubicBezTo>
                    <a:pt x="37" y="0"/>
                    <a:pt x="0" y="52"/>
                    <a:pt x="0" y="101"/>
                  </a:cubicBezTo>
                  <a:cubicBezTo>
                    <a:pt x="0" y="150"/>
                    <a:pt x="37" y="202"/>
                    <a:pt x="105" y="202"/>
                  </a:cubicBezTo>
                  <a:cubicBezTo>
                    <a:pt x="140" y="202"/>
                    <a:pt x="173" y="184"/>
                    <a:pt x="191" y="155"/>
                  </a:cubicBezTo>
                  <a:lnTo>
                    <a:pt x="194" y="15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close/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7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533" y="741"/>
              <a:ext cx="167" cy="318"/>
            </a:xfrm>
            <a:custGeom>
              <a:avLst/>
              <a:gdLst>
                <a:gd name="T0" fmla="*/ 23 w 141"/>
                <a:gd name="T1" fmla="*/ 267 h 267"/>
                <a:gd name="T2" fmla="*/ 78 w 141"/>
                <a:gd name="T3" fmla="*/ 267 h 267"/>
                <a:gd name="T4" fmla="*/ 78 w 141"/>
                <a:gd name="T5" fmla="*/ 147 h 267"/>
                <a:gd name="T6" fmla="*/ 113 w 141"/>
                <a:gd name="T7" fmla="*/ 147 h 267"/>
                <a:gd name="T8" fmla="*/ 113 w 141"/>
                <a:gd name="T9" fmla="*/ 97 h 267"/>
                <a:gd name="T10" fmla="*/ 78 w 141"/>
                <a:gd name="T11" fmla="*/ 97 h 267"/>
                <a:gd name="T12" fmla="*/ 78 w 141"/>
                <a:gd name="T13" fmla="*/ 73 h 267"/>
                <a:gd name="T14" fmla="*/ 97 w 141"/>
                <a:gd name="T15" fmla="*/ 52 h 267"/>
                <a:gd name="T16" fmla="*/ 112 w 141"/>
                <a:gd name="T17" fmla="*/ 55 h 267"/>
                <a:gd name="T18" fmla="*/ 118 w 141"/>
                <a:gd name="T19" fmla="*/ 57 h 267"/>
                <a:gd name="T20" fmla="*/ 141 w 141"/>
                <a:gd name="T21" fmla="*/ 8 h 267"/>
                <a:gd name="T22" fmla="*/ 134 w 141"/>
                <a:gd name="T23" fmla="*/ 6 h 267"/>
                <a:gd name="T24" fmla="*/ 101 w 141"/>
                <a:gd name="T25" fmla="*/ 0 h 267"/>
                <a:gd name="T26" fmla="*/ 42 w 141"/>
                <a:gd name="T27" fmla="*/ 23 h 267"/>
                <a:gd name="T28" fmla="*/ 23 w 141"/>
                <a:gd name="T29" fmla="*/ 75 h 267"/>
                <a:gd name="T30" fmla="*/ 23 w 141"/>
                <a:gd name="T31" fmla="*/ 97 h 267"/>
                <a:gd name="T32" fmla="*/ 0 w 141"/>
                <a:gd name="T33" fmla="*/ 97 h 267"/>
                <a:gd name="T34" fmla="*/ 0 w 141"/>
                <a:gd name="T35" fmla="*/ 147 h 267"/>
                <a:gd name="T36" fmla="*/ 23 w 141"/>
                <a:gd name="T37" fmla="*/ 147 h 267"/>
                <a:gd name="T38" fmla="*/ 23 w 141"/>
                <a:gd name="T3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267">
                  <a:moveTo>
                    <a:pt x="23" y="267"/>
                  </a:moveTo>
                  <a:cubicBezTo>
                    <a:pt x="78" y="267"/>
                    <a:pt x="78" y="267"/>
                    <a:pt x="78" y="267"/>
                  </a:cubicBezTo>
                  <a:cubicBezTo>
                    <a:pt x="78" y="147"/>
                    <a:pt x="78" y="147"/>
                    <a:pt x="78" y="147"/>
                  </a:cubicBezTo>
                  <a:cubicBezTo>
                    <a:pt x="113" y="147"/>
                    <a:pt x="113" y="147"/>
                    <a:pt x="113" y="147"/>
                  </a:cubicBezTo>
                  <a:cubicBezTo>
                    <a:pt x="113" y="97"/>
                    <a:pt x="113" y="97"/>
                    <a:pt x="113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78" y="63"/>
                    <a:pt x="84" y="52"/>
                    <a:pt x="97" y="52"/>
                  </a:cubicBezTo>
                  <a:cubicBezTo>
                    <a:pt x="104" y="52"/>
                    <a:pt x="108" y="53"/>
                    <a:pt x="112" y="55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4" y="2"/>
                    <a:pt x="110" y="0"/>
                    <a:pt x="101" y="0"/>
                  </a:cubicBezTo>
                  <a:cubicBezTo>
                    <a:pt x="76" y="0"/>
                    <a:pt x="56" y="8"/>
                    <a:pt x="42" y="23"/>
                  </a:cubicBezTo>
                  <a:cubicBezTo>
                    <a:pt x="30" y="37"/>
                    <a:pt x="23" y="55"/>
                    <a:pt x="23" y="75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3" y="147"/>
                    <a:pt x="23" y="147"/>
                    <a:pt x="23" y="147"/>
                  </a:cubicBezTo>
                  <a:lnTo>
                    <a:pt x="23" y="26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701" y="738"/>
              <a:ext cx="275" cy="321"/>
            </a:xfrm>
            <a:custGeom>
              <a:avLst/>
              <a:gdLst>
                <a:gd name="T0" fmla="*/ 0 w 275"/>
                <a:gd name="T1" fmla="*/ 0 h 321"/>
                <a:gd name="T2" fmla="*/ 0 w 275"/>
                <a:gd name="T3" fmla="*/ 319 h 321"/>
                <a:gd name="T4" fmla="*/ 70 w 275"/>
                <a:gd name="T5" fmla="*/ 321 h 321"/>
                <a:gd name="T6" fmla="*/ 70 w 275"/>
                <a:gd name="T7" fmla="*/ 137 h 321"/>
                <a:gd name="T8" fmla="*/ 137 w 275"/>
                <a:gd name="T9" fmla="*/ 188 h 321"/>
                <a:gd name="T10" fmla="*/ 205 w 275"/>
                <a:gd name="T11" fmla="*/ 137 h 321"/>
                <a:gd name="T12" fmla="*/ 205 w 275"/>
                <a:gd name="T13" fmla="*/ 321 h 321"/>
                <a:gd name="T14" fmla="*/ 274 w 275"/>
                <a:gd name="T15" fmla="*/ 321 h 321"/>
                <a:gd name="T16" fmla="*/ 275 w 275"/>
                <a:gd name="T17" fmla="*/ 0 h 321"/>
                <a:gd name="T18" fmla="*/ 137 w 275"/>
                <a:gd name="T19" fmla="*/ 105 h 321"/>
                <a:gd name="T20" fmla="*/ 0 w 275"/>
                <a:gd name="T2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5" h="321">
                  <a:moveTo>
                    <a:pt x="0" y="0"/>
                  </a:moveTo>
                  <a:lnTo>
                    <a:pt x="0" y="319"/>
                  </a:lnTo>
                  <a:lnTo>
                    <a:pt x="70" y="321"/>
                  </a:lnTo>
                  <a:lnTo>
                    <a:pt x="70" y="137"/>
                  </a:lnTo>
                  <a:lnTo>
                    <a:pt x="137" y="188"/>
                  </a:lnTo>
                  <a:lnTo>
                    <a:pt x="205" y="137"/>
                  </a:lnTo>
                  <a:lnTo>
                    <a:pt x="205" y="321"/>
                  </a:lnTo>
                  <a:lnTo>
                    <a:pt x="274" y="321"/>
                  </a:lnTo>
                  <a:lnTo>
                    <a:pt x="275" y="0"/>
                  </a:lnTo>
                  <a:lnTo>
                    <a:pt x="137" y="10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0"/>
            <p:cNvSpPr>
              <a:spLocks noEditPoints="1"/>
            </p:cNvSpPr>
            <p:nvPr/>
          </p:nvSpPr>
          <p:spPr bwMode="auto">
            <a:xfrm>
              <a:off x="1687" y="819"/>
              <a:ext cx="241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0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4 h 201"/>
                <a:gd name="T16" fmla="*/ 56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0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5" y="186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2" y="148"/>
                    <a:pt x="119" y="154"/>
                    <a:pt x="104" y="154"/>
                  </a:cubicBezTo>
                  <a:cubicBezTo>
                    <a:pt x="81" y="154"/>
                    <a:pt x="62" y="140"/>
                    <a:pt x="56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7"/>
                    <a:pt x="80" y="47"/>
                    <a:pt x="100" y="47"/>
                  </a:cubicBezTo>
                  <a:cubicBezTo>
                    <a:pt x="119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>
              <a:off x="1948" y="819"/>
              <a:ext cx="242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1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5 h 201"/>
                <a:gd name="T16" fmla="*/ 57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1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6" y="187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3" y="148"/>
                    <a:pt x="119" y="155"/>
                    <a:pt x="104" y="155"/>
                  </a:cubicBezTo>
                  <a:cubicBezTo>
                    <a:pt x="82" y="154"/>
                    <a:pt x="62" y="140"/>
                    <a:pt x="57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8"/>
                    <a:pt x="80" y="47"/>
                    <a:pt x="100" y="47"/>
                  </a:cubicBezTo>
                  <a:cubicBezTo>
                    <a:pt x="120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2"/>
            <p:cNvSpPr>
              <a:spLocks/>
            </p:cNvSpPr>
            <p:nvPr/>
          </p:nvSpPr>
          <p:spPr bwMode="auto">
            <a:xfrm>
              <a:off x="2182" y="808"/>
              <a:ext cx="27" cy="35"/>
            </a:xfrm>
            <a:custGeom>
              <a:avLst/>
              <a:gdLst>
                <a:gd name="T0" fmla="*/ 0 w 27"/>
                <a:gd name="T1" fmla="*/ 0 h 35"/>
                <a:gd name="T2" fmla="*/ 27 w 27"/>
                <a:gd name="T3" fmla="*/ 0 h 35"/>
                <a:gd name="T4" fmla="*/ 27 w 27"/>
                <a:gd name="T5" fmla="*/ 6 h 35"/>
                <a:gd name="T6" fmla="*/ 16 w 27"/>
                <a:gd name="T7" fmla="*/ 6 h 35"/>
                <a:gd name="T8" fmla="*/ 16 w 27"/>
                <a:gd name="T9" fmla="*/ 35 h 35"/>
                <a:gd name="T10" fmla="*/ 11 w 27"/>
                <a:gd name="T11" fmla="*/ 35 h 35"/>
                <a:gd name="T12" fmla="*/ 11 w 27"/>
                <a:gd name="T13" fmla="*/ 6 h 35"/>
                <a:gd name="T14" fmla="*/ 0 w 27"/>
                <a:gd name="T15" fmla="*/ 6 h 35"/>
                <a:gd name="T16" fmla="*/ 0 w 27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16" y="6"/>
                  </a:lnTo>
                  <a:lnTo>
                    <a:pt x="16" y="35"/>
                  </a:lnTo>
                  <a:lnTo>
                    <a:pt x="11" y="35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2213" y="808"/>
              <a:ext cx="34" cy="35"/>
            </a:xfrm>
            <a:custGeom>
              <a:avLst/>
              <a:gdLst>
                <a:gd name="T0" fmla="*/ 0 w 34"/>
                <a:gd name="T1" fmla="*/ 0 h 35"/>
                <a:gd name="T2" fmla="*/ 8 w 34"/>
                <a:gd name="T3" fmla="*/ 0 h 35"/>
                <a:gd name="T4" fmla="*/ 17 w 34"/>
                <a:gd name="T5" fmla="*/ 27 h 35"/>
                <a:gd name="T6" fmla="*/ 17 w 34"/>
                <a:gd name="T7" fmla="*/ 27 h 35"/>
                <a:gd name="T8" fmla="*/ 27 w 34"/>
                <a:gd name="T9" fmla="*/ 0 h 35"/>
                <a:gd name="T10" fmla="*/ 34 w 34"/>
                <a:gd name="T11" fmla="*/ 0 h 35"/>
                <a:gd name="T12" fmla="*/ 34 w 34"/>
                <a:gd name="T13" fmla="*/ 35 h 35"/>
                <a:gd name="T14" fmla="*/ 29 w 34"/>
                <a:gd name="T15" fmla="*/ 35 h 35"/>
                <a:gd name="T16" fmla="*/ 29 w 34"/>
                <a:gd name="T17" fmla="*/ 9 h 35"/>
                <a:gd name="T18" fmla="*/ 29 w 34"/>
                <a:gd name="T19" fmla="*/ 9 h 35"/>
                <a:gd name="T20" fmla="*/ 20 w 34"/>
                <a:gd name="T21" fmla="*/ 35 h 35"/>
                <a:gd name="T22" fmla="*/ 15 w 34"/>
                <a:gd name="T23" fmla="*/ 35 h 35"/>
                <a:gd name="T24" fmla="*/ 6 w 34"/>
                <a:gd name="T25" fmla="*/ 9 h 35"/>
                <a:gd name="T26" fmla="*/ 6 w 34"/>
                <a:gd name="T27" fmla="*/ 9 h 35"/>
                <a:gd name="T28" fmla="*/ 6 w 34"/>
                <a:gd name="T29" fmla="*/ 35 h 35"/>
                <a:gd name="T30" fmla="*/ 0 w 34"/>
                <a:gd name="T31" fmla="*/ 35 h 35"/>
                <a:gd name="T32" fmla="*/ 0 w 3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lnTo>
                    <a:pt x="8" y="0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34" y="35"/>
                  </a:lnTo>
                  <a:lnTo>
                    <a:pt x="29" y="35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0" y="35"/>
                  </a:lnTo>
                  <a:lnTo>
                    <a:pt x="15" y="35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4"/>
            <p:cNvSpPr>
              <a:spLocks/>
            </p:cNvSpPr>
            <p:nvPr/>
          </p:nvSpPr>
          <p:spPr bwMode="auto">
            <a:xfrm>
              <a:off x="221" y="738"/>
              <a:ext cx="173" cy="398"/>
            </a:xfrm>
            <a:custGeom>
              <a:avLst/>
              <a:gdLst>
                <a:gd name="T0" fmla="*/ 71 w 173"/>
                <a:gd name="T1" fmla="*/ 273 h 398"/>
                <a:gd name="T2" fmla="*/ 71 w 173"/>
                <a:gd name="T3" fmla="*/ 111 h 398"/>
                <a:gd name="T4" fmla="*/ 173 w 173"/>
                <a:gd name="T5" fmla="*/ 159 h 398"/>
                <a:gd name="T6" fmla="*/ 173 w 173"/>
                <a:gd name="T7" fmla="*/ 80 h 398"/>
                <a:gd name="T8" fmla="*/ 0 w 173"/>
                <a:gd name="T9" fmla="*/ 0 h 398"/>
                <a:gd name="T10" fmla="*/ 0 w 173"/>
                <a:gd name="T11" fmla="*/ 318 h 398"/>
                <a:gd name="T12" fmla="*/ 173 w 173"/>
                <a:gd name="T13" fmla="*/ 398 h 398"/>
                <a:gd name="T14" fmla="*/ 173 w 173"/>
                <a:gd name="T15" fmla="*/ 321 h 398"/>
                <a:gd name="T16" fmla="*/ 71 w 173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398">
                  <a:moveTo>
                    <a:pt x="71" y="273"/>
                  </a:moveTo>
                  <a:lnTo>
                    <a:pt x="71" y="111"/>
                  </a:lnTo>
                  <a:lnTo>
                    <a:pt x="173" y="159"/>
                  </a:lnTo>
                  <a:lnTo>
                    <a:pt x="173" y="80"/>
                  </a:lnTo>
                  <a:lnTo>
                    <a:pt x="0" y="0"/>
                  </a:lnTo>
                  <a:lnTo>
                    <a:pt x="0" y="318"/>
                  </a:lnTo>
                  <a:lnTo>
                    <a:pt x="173" y="398"/>
                  </a:lnTo>
                  <a:lnTo>
                    <a:pt x="173" y="321"/>
                  </a:lnTo>
                  <a:lnTo>
                    <a:pt x="71" y="2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5"/>
            <p:cNvSpPr>
              <a:spLocks/>
            </p:cNvSpPr>
            <p:nvPr/>
          </p:nvSpPr>
          <p:spPr bwMode="auto">
            <a:xfrm>
              <a:off x="394" y="738"/>
              <a:ext cx="172" cy="398"/>
            </a:xfrm>
            <a:custGeom>
              <a:avLst/>
              <a:gdLst>
                <a:gd name="T0" fmla="*/ 102 w 172"/>
                <a:gd name="T1" fmla="*/ 273 h 398"/>
                <a:gd name="T2" fmla="*/ 102 w 172"/>
                <a:gd name="T3" fmla="*/ 111 h 398"/>
                <a:gd name="T4" fmla="*/ 0 w 172"/>
                <a:gd name="T5" fmla="*/ 159 h 398"/>
                <a:gd name="T6" fmla="*/ 0 w 172"/>
                <a:gd name="T7" fmla="*/ 80 h 398"/>
                <a:gd name="T8" fmla="*/ 172 w 172"/>
                <a:gd name="T9" fmla="*/ 0 h 398"/>
                <a:gd name="T10" fmla="*/ 172 w 172"/>
                <a:gd name="T11" fmla="*/ 318 h 398"/>
                <a:gd name="T12" fmla="*/ 0 w 172"/>
                <a:gd name="T13" fmla="*/ 398 h 398"/>
                <a:gd name="T14" fmla="*/ 0 w 172"/>
                <a:gd name="T15" fmla="*/ 321 h 398"/>
                <a:gd name="T16" fmla="*/ 102 w 172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98">
                  <a:moveTo>
                    <a:pt x="102" y="273"/>
                  </a:moveTo>
                  <a:lnTo>
                    <a:pt x="102" y="111"/>
                  </a:lnTo>
                  <a:lnTo>
                    <a:pt x="0" y="159"/>
                  </a:lnTo>
                  <a:lnTo>
                    <a:pt x="0" y="80"/>
                  </a:lnTo>
                  <a:lnTo>
                    <a:pt x="172" y="0"/>
                  </a:lnTo>
                  <a:lnTo>
                    <a:pt x="172" y="318"/>
                  </a:lnTo>
                  <a:lnTo>
                    <a:pt x="0" y="398"/>
                  </a:lnTo>
                  <a:lnTo>
                    <a:pt x="0" y="321"/>
                  </a:lnTo>
                  <a:lnTo>
                    <a:pt x="102" y="27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6"/>
            <p:cNvSpPr>
              <a:spLocks/>
            </p:cNvSpPr>
            <p:nvPr/>
          </p:nvSpPr>
          <p:spPr bwMode="auto">
            <a:xfrm>
              <a:off x="701" y="1137"/>
              <a:ext cx="93" cy="125"/>
            </a:xfrm>
            <a:custGeom>
              <a:avLst/>
              <a:gdLst>
                <a:gd name="T0" fmla="*/ 57 w 93"/>
                <a:gd name="T1" fmla="*/ 125 h 125"/>
                <a:gd name="T2" fmla="*/ 37 w 93"/>
                <a:gd name="T3" fmla="*/ 125 h 125"/>
                <a:gd name="T4" fmla="*/ 37 w 93"/>
                <a:gd name="T5" fmla="*/ 18 h 125"/>
                <a:gd name="T6" fmla="*/ 0 w 93"/>
                <a:gd name="T7" fmla="*/ 18 h 125"/>
                <a:gd name="T8" fmla="*/ 0 w 93"/>
                <a:gd name="T9" fmla="*/ 0 h 125"/>
                <a:gd name="T10" fmla="*/ 93 w 93"/>
                <a:gd name="T11" fmla="*/ 0 h 125"/>
                <a:gd name="T12" fmla="*/ 93 w 93"/>
                <a:gd name="T13" fmla="*/ 18 h 125"/>
                <a:gd name="T14" fmla="*/ 57 w 93"/>
                <a:gd name="T15" fmla="*/ 18 h 125"/>
                <a:gd name="T16" fmla="*/ 57 w 93"/>
                <a:gd name="T1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125">
                  <a:moveTo>
                    <a:pt x="57" y="125"/>
                  </a:moveTo>
                  <a:lnTo>
                    <a:pt x="37" y="125"/>
                  </a:lnTo>
                  <a:lnTo>
                    <a:pt x="37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93" y="0"/>
                  </a:lnTo>
                  <a:lnTo>
                    <a:pt x="93" y="18"/>
                  </a:lnTo>
                  <a:lnTo>
                    <a:pt x="57" y="18"/>
                  </a:lnTo>
                  <a:lnTo>
                    <a:pt x="57" y="12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7"/>
            <p:cNvSpPr>
              <a:spLocks noEditPoints="1"/>
            </p:cNvSpPr>
            <p:nvPr/>
          </p:nvSpPr>
          <p:spPr bwMode="auto">
            <a:xfrm>
              <a:off x="791" y="1166"/>
              <a:ext cx="90" cy="98"/>
            </a:xfrm>
            <a:custGeom>
              <a:avLst/>
              <a:gdLst>
                <a:gd name="T0" fmla="*/ 76 w 76"/>
                <a:gd name="T1" fmla="*/ 41 h 83"/>
                <a:gd name="T2" fmla="*/ 65 w 76"/>
                <a:gd name="T3" fmla="*/ 72 h 83"/>
                <a:gd name="T4" fmla="*/ 37 w 76"/>
                <a:gd name="T5" fmla="*/ 83 h 83"/>
                <a:gd name="T6" fmla="*/ 18 w 76"/>
                <a:gd name="T7" fmla="*/ 78 h 83"/>
                <a:gd name="T8" fmla="*/ 4 w 76"/>
                <a:gd name="T9" fmla="*/ 63 h 83"/>
                <a:gd name="T10" fmla="*/ 0 w 76"/>
                <a:gd name="T11" fmla="*/ 41 h 83"/>
                <a:gd name="T12" fmla="*/ 10 w 76"/>
                <a:gd name="T13" fmla="*/ 11 h 83"/>
                <a:gd name="T14" fmla="*/ 38 w 76"/>
                <a:gd name="T15" fmla="*/ 0 h 83"/>
                <a:gd name="T16" fmla="*/ 65 w 76"/>
                <a:gd name="T17" fmla="*/ 11 h 83"/>
                <a:gd name="T18" fmla="*/ 76 w 76"/>
                <a:gd name="T19" fmla="*/ 41 h 83"/>
                <a:gd name="T20" fmla="*/ 17 w 76"/>
                <a:gd name="T21" fmla="*/ 41 h 83"/>
                <a:gd name="T22" fmla="*/ 38 w 76"/>
                <a:gd name="T23" fmla="*/ 69 h 83"/>
                <a:gd name="T24" fmla="*/ 58 w 76"/>
                <a:gd name="T25" fmla="*/ 41 h 83"/>
                <a:gd name="T26" fmla="*/ 38 w 76"/>
                <a:gd name="T27" fmla="*/ 14 h 83"/>
                <a:gd name="T28" fmla="*/ 22 w 76"/>
                <a:gd name="T29" fmla="*/ 21 h 83"/>
                <a:gd name="T30" fmla="*/ 17 w 76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83">
                  <a:moveTo>
                    <a:pt x="76" y="41"/>
                  </a:moveTo>
                  <a:cubicBezTo>
                    <a:pt x="76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6" y="29"/>
                    <a:pt x="76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1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8"/>
            <p:cNvSpPr>
              <a:spLocks noEditPoints="1"/>
            </p:cNvSpPr>
            <p:nvPr/>
          </p:nvSpPr>
          <p:spPr bwMode="auto">
            <a:xfrm>
              <a:off x="889" y="1166"/>
              <a:ext cx="93" cy="139"/>
            </a:xfrm>
            <a:custGeom>
              <a:avLst/>
              <a:gdLst>
                <a:gd name="T0" fmla="*/ 78 w 78"/>
                <a:gd name="T1" fmla="*/ 1 h 117"/>
                <a:gd name="T2" fmla="*/ 78 w 78"/>
                <a:gd name="T3" fmla="*/ 11 h 117"/>
                <a:gd name="T4" fmla="*/ 65 w 78"/>
                <a:gd name="T5" fmla="*/ 13 h 117"/>
                <a:gd name="T6" fmla="*/ 68 w 78"/>
                <a:gd name="T7" fmla="*/ 19 h 117"/>
                <a:gd name="T8" fmla="*/ 69 w 78"/>
                <a:gd name="T9" fmla="*/ 27 h 117"/>
                <a:gd name="T10" fmla="*/ 61 w 78"/>
                <a:gd name="T11" fmla="*/ 47 h 117"/>
                <a:gd name="T12" fmla="*/ 37 w 78"/>
                <a:gd name="T13" fmla="*/ 54 h 117"/>
                <a:gd name="T14" fmla="*/ 30 w 78"/>
                <a:gd name="T15" fmla="*/ 53 h 117"/>
                <a:gd name="T16" fmla="*/ 25 w 78"/>
                <a:gd name="T17" fmla="*/ 61 h 117"/>
                <a:gd name="T18" fmla="*/ 27 w 78"/>
                <a:gd name="T19" fmla="*/ 65 h 117"/>
                <a:gd name="T20" fmla="*/ 37 w 78"/>
                <a:gd name="T21" fmla="*/ 67 h 117"/>
                <a:gd name="T22" fmla="*/ 51 w 78"/>
                <a:gd name="T23" fmla="*/ 67 h 117"/>
                <a:gd name="T24" fmla="*/ 71 w 78"/>
                <a:gd name="T25" fmla="*/ 72 h 117"/>
                <a:gd name="T26" fmla="*/ 77 w 78"/>
                <a:gd name="T27" fmla="*/ 89 h 117"/>
                <a:gd name="T28" fmla="*/ 66 w 78"/>
                <a:gd name="T29" fmla="*/ 110 h 117"/>
                <a:gd name="T30" fmla="*/ 34 w 78"/>
                <a:gd name="T31" fmla="*/ 117 h 117"/>
                <a:gd name="T32" fmla="*/ 9 w 78"/>
                <a:gd name="T33" fmla="*/ 111 h 117"/>
                <a:gd name="T34" fmla="*/ 0 w 78"/>
                <a:gd name="T35" fmla="*/ 95 h 117"/>
                <a:gd name="T36" fmla="*/ 5 w 78"/>
                <a:gd name="T37" fmla="*/ 82 h 117"/>
                <a:gd name="T38" fmla="*/ 18 w 78"/>
                <a:gd name="T39" fmla="*/ 75 h 117"/>
                <a:gd name="T40" fmla="*/ 12 w 78"/>
                <a:gd name="T41" fmla="*/ 71 h 117"/>
                <a:gd name="T42" fmla="*/ 10 w 78"/>
                <a:gd name="T43" fmla="*/ 64 h 117"/>
                <a:gd name="T44" fmla="*/ 13 w 78"/>
                <a:gd name="T45" fmla="*/ 56 h 117"/>
                <a:gd name="T46" fmla="*/ 20 w 78"/>
                <a:gd name="T47" fmla="*/ 50 h 117"/>
                <a:gd name="T48" fmla="*/ 10 w 78"/>
                <a:gd name="T49" fmla="*/ 41 h 117"/>
                <a:gd name="T50" fmla="*/ 6 w 78"/>
                <a:gd name="T51" fmla="*/ 27 h 117"/>
                <a:gd name="T52" fmla="*/ 15 w 78"/>
                <a:gd name="T53" fmla="*/ 7 h 117"/>
                <a:gd name="T54" fmla="*/ 38 w 78"/>
                <a:gd name="T55" fmla="*/ 0 h 117"/>
                <a:gd name="T56" fmla="*/ 45 w 78"/>
                <a:gd name="T57" fmla="*/ 0 h 117"/>
                <a:gd name="T58" fmla="*/ 51 w 78"/>
                <a:gd name="T59" fmla="*/ 1 h 117"/>
                <a:gd name="T60" fmla="*/ 78 w 78"/>
                <a:gd name="T61" fmla="*/ 1 h 117"/>
                <a:gd name="T62" fmla="*/ 16 w 78"/>
                <a:gd name="T63" fmla="*/ 94 h 117"/>
                <a:gd name="T64" fmla="*/ 21 w 78"/>
                <a:gd name="T65" fmla="*/ 102 h 117"/>
                <a:gd name="T66" fmla="*/ 34 w 78"/>
                <a:gd name="T67" fmla="*/ 105 h 117"/>
                <a:gd name="T68" fmla="*/ 55 w 78"/>
                <a:gd name="T69" fmla="*/ 101 h 117"/>
                <a:gd name="T70" fmla="*/ 62 w 78"/>
                <a:gd name="T71" fmla="*/ 91 h 117"/>
                <a:gd name="T72" fmla="*/ 58 w 78"/>
                <a:gd name="T73" fmla="*/ 83 h 117"/>
                <a:gd name="T74" fmla="*/ 44 w 78"/>
                <a:gd name="T75" fmla="*/ 81 h 117"/>
                <a:gd name="T76" fmla="*/ 31 w 78"/>
                <a:gd name="T77" fmla="*/ 81 h 117"/>
                <a:gd name="T78" fmla="*/ 20 w 78"/>
                <a:gd name="T79" fmla="*/ 84 h 117"/>
                <a:gd name="T80" fmla="*/ 16 w 78"/>
                <a:gd name="T81" fmla="*/ 94 h 117"/>
                <a:gd name="T82" fmla="*/ 23 w 78"/>
                <a:gd name="T83" fmla="*/ 27 h 117"/>
                <a:gd name="T84" fmla="*/ 27 w 78"/>
                <a:gd name="T85" fmla="*/ 39 h 117"/>
                <a:gd name="T86" fmla="*/ 38 w 78"/>
                <a:gd name="T87" fmla="*/ 43 h 117"/>
                <a:gd name="T88" fmla="*/ 53 w 78"/>
                <a:gd name="T89" fmla="*/ 27 h 117"/>
                <a:gd name="T90" fmla="*/ 49 w 78"/>
                <a:gd name="T91" fmla="*/ 15 h 117"/>
                <a:gd name="T92" fmla="*/ 38 w 78"/>
                <a:gd name="T93" fmla="*/ 11 h 117"/>
                <a:gd name="T94" fmla="*/ 27 w 78"/>
                <a:gd name="T95" fmla="*/ 15 h 117"/>
                <a:gd name="T96" fmla="*/ 23 w 78"/>
                <a:gd name="T97" fmla="*/ 2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117">
                  <a:moveTo>
                    <a:pt x="78" y="1"/>
                  </a:moveTo>
                  <a:cubicBezTo>
                    <a:pt x="78" y="11"/>
                    <a:pt x="78" y="11"/>
                    <a:pt x="78" y="11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5"/>
                    <a:pt x="67" y="17"/>
                    <a:pt x="68" y="19"/>
                  </a:cubicBezTo>
                  <a:cubicBezTo>
                    <a:pt x="69" y="22"/>
                    <a:pt x="69" y="25"/>
                    <a:pt x="69" y="27"/>
                  </a:cubicBezTo>
                  <a:cubicBezTo>
                    <a:pt x="69" y="36"/>
                    <a:pt x="66" y="42"/>
                    <a:pt x="61" y="47"/>
                  </a:cubicBezTo>
                  <a:cubicBezTo>
                    <a:pt x="55" y="51"/>
                    <a:pt x="47" y="54"/>
                    <a:pt x="37" y="54"/>
                  </a:cubicBezTo>
                  <a:cubicBezTo>
                    <a:pt x="34" y="54"/>
                    <a:pt x="32" y="54"/>
                    <a:pt x="30" y="53"/>
                  </a:cubicBezTo>
                  <a:cubicBezTo>
                    <a:pt x="26" y="56"/>
                    <a:pt x="25" y="58"/>
                    <a:pt x="25" y="61"/>
                  </a:cubicBezTo>
                  <a:cubicBezTo>
                    <a:pt x="25" y="63"/>
                    <a:pt x="25" y="64"/>
                    <a:pt x="27" y="65"/>
                  </a:cubicBezTo>
                  <a:cubicBezTo>
                    <a:pt x="29" y="66"/>
                    <a:pt x="32" y="67"/>
                    <a:pt x="37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9" y="67"/>
                    <a:pt x="66" y="69"/>
                    <a:pt x="71" y="72"/>
                  </a:cubicBezTo>
                  <a:cubicBezTo>
                    <a:pt x="75" y="76"/>
                    <a:pt x="77" y="81"/>
                    <a:pt x="77" y="89"/>
                  </a:cubicBezTo>
                  <a:cubicBezTo>
                    <a:pt x="77" y="98"/>
                    <a:pt x="74" y="105"/>
                    <a:pt x="66" y="110"/>
                  </a:cubicBezTo>
                  <a:cubicBezTo>
                    <a:pt x="59" y="114"/>
                    <a:pt x="48" y="117"/>
                    <a:pt x="34" y="117"/>
                  </a:cubicBezTo>
                  <a:cubicBezTo>
                    <a:pt x="23" y="117"/>
                    <a:pt x="15" y="115"/>
                    <a:pt x="9" y="111"/>
                  </a:cubicBezTo>
                  <a:cubicBezTo>
                    <a:pt x="3" y="107"/>
                    <a:pt x="0" y="102"/>
                    <a:pt x="0" y="95"/>
                  </a:cubicBezTo>
                  <a:cubicBezTo>
                    <a:pt x="0" y="90"/>
                    <a:pt x="2" y="86"/>
                    <a:pt x="5" y="82"/>
                  </a:cubicBezTo>
                  <a:cubicBezTo>
                    <a:pt x="8" y="79"/>
                    <a:pt x="13" y="77"/>
                    <a:pt x="18" y="75"/>
                  </a:cubicBezTo>
                  <a:cubicBezTo>
                    <a:pt x="16" y="74"/>
                    <a:pt x="14" y="73"/>
                    <a:pt x="12" y="71"/>
                  </a:cubicBezTo>
                  <a:cubicBezTo>
                    <a:pt x="11" y="68"/>
                    <a:pt x="10" y="66"/>
                    <a:pt x="10" y="64"/>
                  </a:cubicBezTo>
                  <a:cubicBezTo>
                    <a:pt x="10" y="61"/>
                    <a:pt x="11" y="58"/>
                    <a:pt x="13" y="56"/>
                  </a:cubicBezTo>
                  <a:cubicBezTo>
                    <a:pt x="15" y="54"/>
                    <a:pt x="17" y="52"/>
                    <a:pt x="20" y="50"/>
                  </a:cubicBezTo>
                  <a:cubicBezTo>
                    <a:pt x="16" y="48"/>
                    <a:pt x="13" y="45"/>
                    <a:pt x="10" y="41"/>
                  </a:cubicBezTo>
                  <a:cubicBezTo>
                    <a:pt x="8" y="37"/>
                    <a:pt x="6" y="33"/>
                    <a:pt x="6" y="27"/>
                  </a:cubicBezTo>
                  <a:cubicBezTo>
                    <a:pt x="6" y="19"/>
                    <a:pt x="9" y="12"/>
                    <a:pt x="15" y="7"/>
                  </a:cubicBezTo>
                  <a:cubicBezTo>
                    <a:pt x="20" y="2"/>
                    <a:pt x="28" y="0"/>
                    <a:pt x="38" y="0"/>
                  </a:cubicBezTo>
                  <a:cubicBezTo>
                    <a:pt x="40" y="0"/>
                    <a:pt x="43" y="0"/>
                    <a:pt x="45" y="0"/>
                  </a:cubicBezTo>
                  <a:cubicBezTo>
                    <a:pt x="48" y="1"/>
                    <a:pt x="49" y="1"/>
                    <a:pt x="51" y="1"/>
                  </a:cubicBezTo>
                  <a:lnTo>
                    <a:pt x="78" y="1"/>
                  </a:lnTo>
                  <a:close/>
                  <a:moveTo>
                    <a:pt x="16" y="94"/>
                  </a:moveTo>
                  <a:cubicBezTo>
                    <a:pt x="16" y="97"/>
                    <a:pt x="17" y="100"/>
                    <a:pt x="21" y="102"/>
                  </a:cubicBezTo>
                  <a:cubicBezTo>
                    <a:pt x="24" y="104"/>
                    <a:pt x="28" y="105"/>
                    <a:pt x="34" y="105"/>
                  </a:cubicBezTo>
                  <a:cubicBezTo>
                    <a:pt x="44" y="105"/>
                    <a:pt x="51" y="104"/>
                    <a:pt x="55" y="101"/>
                  </a:cubicBezTo>
                  <a:cubicBezTo>
                    <a:pt x="60" y="99"/>
                    <a:pt x="62" y="95"/>
                    <a:pt x="62" y="91"/>
                  </a:cubicBezTo>
                  <a:cubicBezTo>
                    <a:pt x="62" y="87"/>
                    <a:pt x="61" y="85"/>
                    <a:pt x="58" y="83"/>
                  </a:cubicBezTo>
                  <a:cubicBezTo>
                    <a:pt x="56" y="82"/>
                    <a:pt x="51" y="81"/>
                    <a:pt x="44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7" y="81"/>
                    <a:pt x="23" y="82"/>
                    <a:pt x="20" y="84"/>
                  </a:cubicBezTo>
                  <a:cubicBezTo>
                    <a:pt x="17" y="87"/>
                    <a:pt x="16" y="90"/>
                    <a:pt x="16" y="94"/>
                  </a:cubicBezTo>
                  <a:close/>
                  <a:moveTo>
                    <a:pt x="23" y="27"/>
                  </a:moveTo>
                  <a:cubicBezTo>
                    <a:pt x="23" y="32"/>
                    <a:pt x="24" y="36"/>
                    <a:pt x="27" y="39"/>
                  </a:cubicBezTo>
                  <a:cubicBezTo>
                    <a:pt x="29" y="42"/>
                    <a:pt x="33" y="43"/>
                    <a:pt x="38" y="43"/>
                  </a:cubicBezTo>
                  <a:cubicBezTo>
                    <a:pt x="48" y="43"/>
                    <a:pt x="53" y="38"/>
                    <a:pt x="53" y="27"/>
                  </a:cubicBezTo>
                  <a:cubicBezTo>
                    <a:pt x="53" y="22"/>
                    <a:pt x="51" y="18"/>
                    <a:pt x="49" y="15"/>
                  </a:cubicBezTo>
                  <a:cubicBezTo>
                    <a:pt x="46" y="12"/>
                    <a:pt x="43" y="11"/>
                    <a:pt x="38" y="11"/>
                  </a:cubicBezTo>
                  <a:cubicBezTo>
                    <a:pt x="33" y="11"/>
                    <a:pt x="29" y="12"/>
                    <a:pt x="27" y="15"/>
                  </a:cubicBezTo>
                  <a:cubicBezTo>
                    <a:pt x="24" y="18"/>
                    <a:pt x="23" y="22"/>
                    <a:pt x="23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9"/>
            <p:cNvSpPr>
              <a:spLocks noEditPoints="1"/>
            </p:cNvSpPr>
            <p:nvPr/>
          </p:nvSpPr>
          <p:spPr bwMode="auto">
            <a:xfrm>
              <a:off x="991" y="1166"/>
              <a:ext cx="83" cy="98"/>
            </a:xfrm>
            <a:custGeom>
              <a:avLst/>
              <a:gdLst>
                <a:gd name="T0" fmla="*/ 39 w 70"/>
                <a:gd name="T1" fmla="*/ 83 h 83"/>
                <a:gd name="T2" fmla="*/ 10 w 70"/>
                <a:gd name="T3" fmla="*/ 72 h 83"/>
                <a:gd name="T4" fmla="*/ 0 w 70"/>
                <a:gd name="T5" fmla="*/ 42 h 83"/>
                <a:gd name="T6" fmla="*/ 9 w 70"/>
                <a:gd name="T7" fmla="*/ 11 h 83"/>
                <a:gd name="T8" fmla="*/ 36 w 70"/>
                <a:gd name="T9" fmla="*/ 0 h 83"/>
                <a:gd name="T10" fmla="*/ 61 w 70"/>
                <a:gd name="T11" fmla="*/ 10 h 83"/>
                <a:gd name="T12" fmla="*/ 70 w 70"/>
                <a:gd name="T13" fmla="*/ 36 h 83"/>
                <a:gd name="T14" fmla="*/ 70 w 70"/>
                <a:gd name="T15" fmla="*/ 45 h 83"/>
                <a:gd name="T16" fmla="*/ 17 w 70"/>
                <a:gd name="T17" fmla="*/ 45 h 83"/>
                <a:gd name="T18" fmla="*/ 23 w 70"/>
                <a:gd name="T19" fmla="*/ 63 h 83"/>
                <a:gd name="T20" fmla="*/ 40 w 70"/>
                <a:gd name="T21" fmla="*/ 69 h 83"/>
                <a:gd name="T22" fmla="*/ 53 w 70"/>
                <a:gd name="T23" fmla="*/ 68 h 83"/>
                <a:gd name="T24" fmla="*/ 66 w 70"/>
                <a:gd name="T25" fmla="*/ 64 h 83"/>
                <a:gd name="T26" fmla="*/ 66 w 70"/>
                <a:gd name="T27" fmla="*/ 77 h 83"/>
                <a:gd name="T28" fmla="*/ 54 w 70"/>
                <a:gd name="T29" fmla="*/ 82 h 83"/>
                <a:gd name="T30" fmla="*/ 39 w 70"/>
                <a:gd name="T31" fmla="*/ 83 h 83"/>
                <a:gd name="T32" fmla="*/ 36 w 70"/>
                <a:gd name="T33" fmla="*/ 13 h 83"/>
                <a:gd name="T34" fmla="*/ 23 w 70"/>
                <a:gd name="T35" fmla="*/ 18 h 83"/>
                <a:gd name="T36" fmla="*/ 17 w 70"/>
                <a:gd name="T37" fmla="*/ 33 h 83"/>
                <a:gd name="T38" fmla="*/ 54 w 70"/>
                <a:gd name="T39" fmla="*/ 33 h 83"/>
                <a:gd name="T40" fmla="*/ 49 w 70"/>
                <a:gd name="T41" fmla="*/ 18 h 83"/>
                <a:gd name="T42" fmla="*/ 36 w 70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83">
                  <a:moveTo>
                    <a:pt x="39" y="83"/>
                  </a:moveTo>
                  <a:cubicBezTo>
                    <a:pt x="27" y="83"/>
                    <a:pt x="17" y="79"/>
                    <a:pt x="10" y="72"/>
                  </a:cubicBezTo>
                  <a:cubicBezTo>
                    <a:pt x="3" y="65"/>
                    <a:pt x="0" y="55"/>
                    <a:pt x="0" y="42"/>
                  </a:cubicBezTo>
                  <a:cubicBezTo>
                    <a:pt x="0" y="29"/>
                    <a:pt x="3" y="19"/>
                    <a:pt x="9" y="11"/>
                  </a:cubicBezTo>
                  <a:cubicBezTo>
                    <a:pt x="16" y="4"/>
                    <a:pt x="25" y="0"/>
                    <a:pt x="36" y="0"/>
                  </a:cubicBezTo>
                  <a:cubicBezTo>
                    <a:pt x="47" y="0"/>
                    <a:pt x="55" y="3"/>
                    <a:pt x="61" y="10"/>
                  </a:cubicBezTo>
                  <a:cubicBezTo>
                    <a:pt x="67" y="16"/>
                    <a:pt x="70" y="25"/>
                    <a:pt x="70" y="3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53"/>
                    <a:pt x="19" y="59"/>
                    <a:pt x="23" y="63"/>
                  </a:cubicBezTo>
                  <a:cubicBezTo>
                    <a:pt x="27" y="67"/>
                    <a:pt x="33" y="69"/>
                    <a:pt x="40" y="69"/>
                  </a:cubicBezTo>
                  <a:cubicBezTo>
                    <a:pt x="45" y="69"/>
                    <a:pt x="49" y="69"/>
                    <a:pt x="53" y="68"/>
                  </a:cubicBezTo>
                  <a:cubicBezTo>
                    <a:pt x="57" y="67"/>
                    <a:pt x="62" y="66"/>
                    <a:pt x="66" y="64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2" y="79"/>
                    <a:pt x="58" y="81"/>
                    <a:pt x="54" y="82"/>
                  </a:cubicBezTo>
                  <a:cubicBezTo>
                    <a:pt x="49" y="82"/>
                    <a:pt x="45" y="83"/>
                    <a:pt x="39" y="83"/>
                  </a:cubicBezTo>
                  <a:close/>
                  <a:moveTo>
                    <a:pt x="36" y="13"/>
                  </a:moveTo>
                  <a:cubicBezTo>
                    <a:pt x="31" y="13"/>
                    <a:pt x="26" y="15"/>
                    <a:pt x="23" y="18"/>
                  </a:cubicBezTo>
                  <a:cubicBezTo>
                    <a:pt x="20" y="21"/>
                    <a:pt x="18" y="26"/>
                    <a:pt x="17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26"/>
                    <a:pt x="52" y="21"/>
                    <a:pt x="49" y="18"/>
                  </a:cubicBezTo>
                  <a:cubicBezTo>
                    <a:pt x="46" y="15"/>
                    <a:pt x="41" y="13"/>
                    <a:pt x="36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1086" y="1147"/>
              <a:ext cx="60" cy="117"/>
            </a:xfrm>
            <a:custGeom>
              <a:avLst/>
              <a:gdLst>
                <a:gd name="T0" fmla="*/ 39 w 51"/>
                <a:gd name="T1" fmla="*/ 85 h 99"/>
                <a:gd name="T2" fmla="*/ 51 w 51"/>
                <a:gd name="T3" fmla="*/ 83 h 99"/>
                <a:gd name="T4" fmla="*/ 51 w 51"/>
                <a:gd name="T5" fmla="*/ 96 h 99"/>
                <a:gd name="T6" fmla="*/ 44 w 51"/>
                <a:gd name="T7" fmla="*/ 98 h 99"/>
                <a:gd name="T8" fmla="*/ 35 w 51"/>
                <a:gd name="T9" fmla="*/ 99 h 99"/>
                <a:gd name="T10" fmla="*/ 11 w 51"/>
                <a:gd name="T11" fmla="*/ 73 h 99"/>
                <a:gd name="T12" fmla="*/ 11 w 51"/>
                <a:gd name="T13" fmla="*/ 30 h 99"/>
                <a:gd name="T14" fmla="*/ 0 w 51"/>
                <a:gd name="T15" fmla="*/ 30 h 99"/>
                <a:gd name="T16" fmla="*/ 0 w 51"/>
                <a:gd name="T17" fmla="*/ 23 h 99"/>
                <a:gd name="T18" fmla="*/ 11 w 51"/>
                <a:gd name="T19" fmla="*/ 17 h 99"/>
                <a:gd name="T20" fmla="*/ 17 w 51"/>
                <a:gd name="T21" fmla="*/ 0 h 99"/>
                <a:gd name="T22" fmla="*/ 28 w 51"/>
                <a:gd name="T23" fmla="*/ 0 h 99"/>
                <a:gd name="T24" fmla="*/ 28 w 51"/>
                <a:gd name="T25" fmla="*/ 17 h 99"/>
                <a:gd name="T26" fmla="*/ 50 w 51"/>
                <a:gd name="T27" fmla="*/ 17 h 99"/>
                <a:gd name="T28" fmla="*/ 50 w 51"/>
                <a:gd name="T29" fmla="*/ 30 h 99"/>
                <a:gd name="T30" fmla="*/ 28 w 51"/>
                <a:gd name="T31" fmla="*/ 30 h 99"/>
                <a:gd name="T32" fmla="*/ 28 w 51"/>
                <a:gd name="T33" fmla="*/ 73 h 99"/>
                <a:gd name="T34" fmla="*/ 31 w 51"/>
                <a:gd name="T35" fmla="*/ 82 h 99"/>
                <a:gd name="T36" fmla="*/ 39 w 51"/>
                <a:gd name="T37" fmla="*/ 8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99">
                  <a:moveTo>
                    <a:pt x="39" y="85"/>
                  </a:moveTo>
                  <a:cubicBezTo>
                    <a:pt x="43" y="85"/>
                    <a:pt x="47" y="84"/>
                    <a:pt x="51" y="83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49" y="97"/>
                    <a:pt x="47" y="97"/>
                    <a:pt x="44" y="98"/>
                  </a:cubicBezTo>
                  <a:cubicBezTo>
                    <a:pt x="41" y="99"/>
                    <a:pt x="38" y="99"/>
                    <a:pt x="35" y="99"/>
                  </a:cubicBezTo>
                  <a:cubicBezTo>
                    <a:pt x="19" y="99"/>
                    <a:pt x="11" y="90"/>
                    <a:pt x="11" y="73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8" y="77"/>
                    <a:pt x="29" y="80"/>
                    <a:pt x="31" y="82"/>
                  </a:cubicBezTo>
                  <a:cubicBezTo>
                    <a:pt x="33" y="84"/>
                    <a:pt x="35" y="85"/>
                    <a:pt x="39" y="8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1163" y="1129"/>
              <a:ext cx="84" cy="133"/>
            </a:xfrm>
            <a:custGeom>
              <a:avLst/>
              <a:gdLst>
                <a:gd name="T0" fmla="*/ 71 w 71"/>
                <a:gd name="T1" fmla="*/ 112 h 112"/>
                <a:gd name="T2" fmla="*/ 54 w 71"/>
                <a:gd name="T3" fmla="*/ 112 h 112"/>
                <a:gd name="T4" fmla="*/ 54 w 71"/>
                <a:gd name="T5" fmla="*/ 63 h 112"/>
                <a:gd name="T6" fmla="*/ 50 w 71"/>
                <a:gd name="T7" fmla="*/ 49 h 112"/>
                <a:gd name="T8" fmla="*/ 38 w 71"/>
                <a:gd name="T9" fmla="*/ 45 h 112"/>
                <a:gd name="T10" fmla="*/ 22 w 71"/>
                <a:gd name="T11" fmla="*/ 51 h 112"/>
                <a:gd name="T12" fmla="*/ 17 w 71"/>
                <a:gd name="T13" fmla="*/ 73 h 112"/>
                <a:gd name="T14" fmla="*/ 17 w 71"/>
                <a:gd name="T15" fmla="*/ 112 h 112"/>
                <a:gd name="T16" fmla="*/ 0 w 71"/>
                <a:gd name="T17" fmla="*/ 112 h 112"/>
                <a:gd name="T18" fmla="*/ 0 w 71"/>
                <a:gd name="T19" fmla="*/ 0 h 112"/>
                <a:gd name="T20" fmla="*/ 17 w 71"/>
                <a:gd name="T21" fmla="*/ 0 h 112"/>
                <a:gd name="T22" fmla="*/ 17 w 71"/>
                <a:gd name="T23" fmla="*/ 28 h 112"/>
                <a:gd name="T24" fmla="*/ 17 w 71"/>
                <a:gd name="T25" fmla="*/ 43 h 112"/>
                <a:gd name="T26" fmla="*/ 18 w 71"/>
                <a:gd name="T27" fmla="*/ 43 h 112"/>
                <a:gd name="T28" fmla="*/ 27 w 71"/>
                <a:gd name="T29" fmla="*/ 34 h 112"/>
                <a:gd name="T30" fmla="*/ 42 w 71"/>
                <a:gd name="T31" fmla="*/ 31 h 112"/>
                <a:gd name="T32" fmla="*/ 71 w 71"/>
                <a:gd name="T33" fmla="*/ 60 h 112"/>
                <a:gd name="T34" fmla="*/ 71 w 71"/>
                <a:gd name="T3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112">
                  <a:moveTo>
                    <a:pt x="71" y="112"/>
                  </a:moveTo>
                  <a:cubicBezTo>
                    <a:pt x="54" y="112"/>
                    <a:pt x="54" y="112"/>
                    <a:pt x="54" y="11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57"/>
                    <a:pt x="52" y="52"/>
                    <a:pt x="50" y="49"/>
                  </a:cubicBezTo>
                  <a:cubicBezTo>
                    <a:pt x="47" y="46"/>
                    <a:pt x="44" y="45"/>
                    <a:pt x="38" y="45"/>
                  </a:cubicBezTo>
                  <a:cubicBezTo>
                    <a:pt x="31" y="45"/>
                    <a:pt x="26" y="47"/>
                    <a:pt x="22" y="51"/>
                  </a:cubicBezTo>
                  <a:cubicBezTo>
                    <a:pt x="19" y="56"/>
                    <a:pt x="17" y="63"/>
                    <a:pt x="17" y="7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33"/>
                    <a:pt x="17" y="38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0" y="39"/>
                    <a:pt x="23" y="36"/>
                    <a:pt x="27" y="34"/>
                  </a:cubicBezTo>
                  <a:cubicBezTo>
                    <a:pt x="31" y="32"/>
                    <a:pt x="36" y="31"/>
                    <a:pt x="42" y="31"/>
                  </a:cubicBezTo>
                  <a:cubicBezTo>
                    <a:pt x="61" y="31"/>
                    <a:pt x="71" y="41"/>
                    <a:pt x="71" y="60"/>
                  </a:cubicBezTo>
                  <a:lnTo>
                    <a:pt x="71" y="1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2"/>
            <p:cNvSpPr>
              <a:spLocks noEditPoints="1"/>
            </p:cNvSpPr>
            <p:nvPr/>
          </p:nvSpPr>
          <p:spPr bwMode="auto">
            <a:xfrm>
              <a:off x="1268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49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5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3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8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0" y="21"/>
                    <a:pt x="18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2" y="21"/>
                    <a:pt x="49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1374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7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7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7" y="4"/>
                  </a:cubicBezTo>
                  <a:cubicBezTo>
                    <a:pt x="31" y="1"/>
                    <a:pt x="36" y="0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4"/>
            <p:cNvSpPr>
              <a:spLocks noEditPoints="1"/>
            </p:cNvSpPr>
            <p:nvPr/>
          </p:nvSpPr>
          <p:spPr bwMode="auto">
            <a:xfrm>
              <a:off x="1495" y="1131"/>
              <a:ext cx="22" cy="131"/>
            </a:xfrm>
            <a:custGeom>
              <a:avLst/>
              <a:gdLst>
                <a:gd name="T0" fmla="*/ 0 w 19"/>
                <a:gd name="T1" fmla="*/ 9 h 110"/>
                <a:gd name="T2" fmla="*/ 2 w 19"/>
                <a:gd name="T3" fmla="*/ 2 h 110"/>
                <a:gd name="T4" fmla="*/ 9 w 19"/>
                <a:gd name="T5" fmla="*/ 0 h 110"/>
                <a:gd name="T6" fmla="*/ 16 w 19"/>
                <a:gd name="T7" fmla="*/ 2 h 110"/>
                <a:gd name="T8" fmla="*/ 19 w 19"/>
                <a:gd name="T9" fmla="*/ 9 h 110"/>
                <a:gd name="T10" fmla="*/ 16 w 19"/>
                <a:gd name="T11" fmla="*/ 16 h 110"/>
                <a:gd name="T12" fmla="*/ 9 w 19"/>
                <a:gd name="T13" fmla="*/ 19 h 110"/>
                <a:gd name="T14" fmla="*/ 2 w 19"/>
                <a:gd name="T15" fmla="*/ 16 h 110"/>
                <a:gd name="T16" fmla="*/ 0 w 19"/>
                <a:gd name="T17" fmla="*/ 9 h 110"/>
                <a:gd name="T18" fmla="*/ 18 w 19"/>
                <a:gd name="T19" fmla="*/ 110 h 110"/>
                <a:gd name="T20" fmla="*/ 1 w 19"/>
                <a:gd name="T21" fmla="*/ 110 h 110"/>
                <a:gd name="T22" fmla="*/ 1 w 19"/>
                <a:gd name="T23" fmla="*/ 30 h 110"/>
                <a:gd name="T24" fmla="*/ 18 w 19"/>
                <a:gd name="T25" fmla="*/ 30 h 110"/>
                <a:gd name="T26" fmla="*/ 18 w 19"/>
                <a:gd name="T2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10">
                  <a:moveTo>
                    <a:pt x="0" y="9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5" y="1"/>
                    <a:pt x="16" y="2"/>
                  </a:cubicBezTo>
                  <a:cubicBezTo>
                    <a:pt x="18" y="4"/>
                    <a:pt x="19" y="6"/>
                    <a:pt x="19" y="9"/>
                  </a:cubicBezTo>
                  <a:cubicBezTo>
                    <a:pt x="19" y="12"/>
                    <a:pt x="18" y="14"/>
                    <a:pt x="16" y="16"/>
                  </a:cubicBezTo>
                  <a:cubicBezTo>
                    <a:pt x="15" y="18"/>
                    <a:pt x="12" y="19"/>
                    <a:pt x="9" y="19"/>
                  </a:cubicBezTo>
                  <a:cubicBezTo>
                    <a:pt x="6" y="19"/>
                    <a:pt x="4" y="18"/>
                    <a:pt x="2" y="16"/>
                  </a:cubicBezTo>
                  <a:cubicBezTo>
                    <a:pt x="1" y="14"/>
                    <a:pt x="0" y="12"/>
                    <a:pt x="0" y="9"/>
                  </a:cubicBezTo>
                  <a:close/>
                  <a:moveTo>
                    <a:pt x="18" y="110"/>
                  </a:moveTo>
                  <a:cubicBezTo>
                    <a:pt x="1" y="110"/>
                    <a:pt x="1" y="110"/>
                    <a:pt x="1" y="11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8" y="30"/>
                    <a:pt x="18" y="30"/>
                    <a:pt x="18" y="30"/>
                  </a:cubicBezTo>
                  <a:lnTo>
                    <a:pt x="18" y="1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5"/>
            <p:cNvSpPr>
              <a:spLocks/>
            </p:cNvSpPr>
            <p:nvPr/>
          </p:nvSpPr>
          <p:spPr bwMode="auto">
            <a:xfrm>
              <a:off x="1537" y="1166"/>
              <a:ext cx="70" cy="98"/>
            </a:xfrm>
            <a:custGeom>
              <a:avLst/>
              <a:gdLst>
                <a:gd name="T0" fmla="*/ 59 w 59"/>
                <a:gd name="T1" fmla="*/ 59 h 83"/>
                <a:gd name="T2" fmla="*/ 50 w 59"/>
                <a:gd name="T3" fmla="*/ 77 h 83"/>
                <a:gd name="T4" fmla="*/ 26 w 59"/>
                <a:gd name="T5" fmla="*/ 83 h 83"/>
                <a:gd name="T6" fmla="*/ 0 w 59"/>
                <a:gd name="T7" fmla="*/ 78 h 83"/>
                <a:gd name="T8" fmla="*/ 0 w 59"/>
                <a:gd name="T9" fmla="*/ 63 h 83"/>
                <a:gd name="T10" fmla="*/ 26 w 59"/>
                <a:gd name="T11" fmla="*/ 70 h 83"/>
                <a:gd name="T12" fmla="*/ 42 w 59"/>
                <a:gd name="T13" fmla="*/ 60 h 83"/>
                <a:gd name="T14" fmla="*/ 40 w 59"/>
                <a:gd name="T15" fmla="*/ 55 h 83"/>
                <a:gd name="T16" fmla="*/ 34 w 59"/>
                <a:gd name="T17" fmla="*/ 51 h 83"/>
                <a:gd name="T18" fmla="*/ 23 w 59"/>
                <a:gd name="T19" fmla="*/ 46 h 83"/>
                <a:gd name="T20" fmla="*/ 5 w 59"/>
                <a:gd name="T21" fmla="*/ 35 h 83"/>
                <a:gd name="T22" fmla="*/ 0 w 59"/>
                <a:gd name="T23" fmla="*/ 22 h 83"/>
                <a:gd name="T24" fmla="*/ 8 w 59"/>
                <a:gd name="T25" fmla="*/ 6 h 83"/>
                <a:gd name="T26" fmla="*/ 31 w 59"/>
                <a:gd name="T27" fmla="*/ 0 h 83"/>
                <a:gd name="T28" fmla="*/ 57 w 59"/>
                <a:gd name="T29" fmla="*/ 6 h 83"/>
                <a:gd name="T30" fmla="*/ 52 w 59"/>
                <a:gd name="T31" fmla="*/ 18 h 83"/>
                <a:gd name="T32" fmla="*/ 30 w 59"/>
                <a:gd name="T33" fmla="*/ 13 h 83"/>
                <a:gd name="T34" fmla="*/ 17 w 59"/>
                <a:gd name="T35" fmla="*/ 21 h 83"/>
                <a:gd name="T36" fmla="*/ 20 w 59"/>
                <a:gd name="T37" fmla="*/ 27 h 83"/>
                <a:gd name="T38" fmla="*/ 35 w 59"/>
                <a:gd name="T39" fmla="*/ 34 h 83"/>
                <a:gd name="T40" fmla="*/ 50 w 59"/>
                <a:gd name="T41" fmla="*/ 41 h 83"/>
                <a:gd name="T42" fmla="*/ 56 w 59"/>
                <a:gd name="T43" fmla="*/ 49 h 83"/>
                <a:gd name="T44" fmla="*/ 59 w 59"/>
                <a:gd name="T45" fmla="*/ 5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83">
                  <a:moveTo>
                    <a:pt x="59" y="59"/>
                  </a:moveTo>
                  <a:cubicBezTo>
                    <a:pt x="59" y="66"/>
                    <a:pt x="56" y="72"/>
                    <a:pt x="50" y="77"/>
                  </a:cubicBezTo>
                  <a:cubicBezTo>
                    <a:pt x="44" y="81"/>
                    <a:pt x="36" y="83"/>
                    <a:pt x="26" y="83"/>
                  </a:cubicBezTo>
                  <a:cubicBezTo>
                    <a:pt x="15" y="83"/>
                    <a:pt x="6" y="81"/>
                    <a:pt x="0" y="7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9" y="68"/>
                    <a:pt x="18" y="70"/>
                    <a:pt x="26" y="70"/>
                  </a:cubicBezTo>
                  <a:cubicBezTo>
                    <a:pt x="37" y="70"/>
                    <a:pt x="42" y="67"/>
                    <a:pt x="42" y="60"/>
                  </a:cubicBezTo>
                  <a:cubicBezTo>
                    <a:pt x="42" y="58"/>
                    <a:pt x="41" y="57"/>
                    <a:pt x="40" y="55"/>
                  </a:cubicBezTo>
                  <a:cubicBezTo>
                    <a:pt x="39" y="54"/>
                    <a:pt x="37" y="53"/>
                    <a:pt x="34" y="51"/>
                  </a:cubicBezTo>
                  <a:cubicBezTo>
                    <a:pt x="32" y="50"/>
                    <a:pt x="28" y="48"/>
                    <a:pt x="23" y="46"/>
                  </a:cubicBezTo>
                  <a:cubicBezTo>
                    <a:pt x="14" y="43"/>
                    <a:pt x="8" y="39"/>
                    <a:pt x="5" y="35"/>
                  </a:cubicBezTo>
                  <a:cubicBezTo>
                    <a:pt x="1" y="32"/>
                    <a:pt x="0" y="27"/>
                    <a:pt x="0" y="22"/>
                  </a:cubicBezTo>
                  <a:cubicBezTo>
                    <a:pt x="0" y="15"/>
                    <a:pt x="3" y="9"/>
                    <a:pt x="8" y="6"/>
                  </a:cubicBezTo>
                  <a:cubicBezTo>
                    <a:pt x="14" y="2"/>
                    <a:pt x="21" y="0"/>
                    <a:pt x="31" y="0"/>
                  </a:cubicBezTo>
                  <a:cubicBezTo>
                    <a:pt x="40" y="0"/>
                    <a:pt x="49" y="2"/>
                    <a:pt x="57" y="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43" y="15"/>
                    <a:pt x="36" y="13"/>
                    <a:pt x="30" y="13"/>
                  </a:cubicBezTo>
                  <a:cubicBezTo>
                    <a:pt x="21" y="13"/>
                    <a:pt x="17" y="16"/>
                    <a:pt x="17" y="21"/>
                  </a:cubicBezTo>
                  <a:cubicBezTo>
                    <a:pt x="17" y="23"/>
                    <a:pt x="18" y="25"/>
                    <a:pt x="20" y="27"/>
                  </a:cubicBezTo>
                  <a:cubicBezTo>
                    <a:pt x="22" y="29"/>
                    <a:pt x="28" y="31"/>
                    <a:pt x="35" y="34"/>
                  </a:cubicBezTo>
                  <a:cubicBezTo>
                    <a:pt x="42" y="37"/>
                    <a:pt x="47" y="39"/>
                    <a:pt x="50" y="41"/>
                  </a:cubicBezTo>
                  <a:cubicBezTo>
                    <a:pt x="53" y="43"/>
                    <a:pt x="55" y="46"/>
                    <a:pt x="56" y="49"/>
                  </a:cubicBezTo>
                  <a:cubicBezTo>
                    <a:pt x="58" y="51"/>
                    <a:pt x="59" y="55"/>
                    <a:pt x="59" y="5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6"/>
            <p:cNvSpPr>
              <a:spLocks noEditPoints="1"/>
            </p:cNvSpPr>
            <p:nvPr/>
          </p:nvSpPr>
          <p:spPr bwMode="auto">
            <a:xfrm>
              <a:off x="1675" y="1166"/>
              <a:ext cx="85" cy="139"/>
            </a:xfrm>
            <a:custGeom>
              <a:avLst/>
              <a:gdLst>
                <a:gd name="T0" fmla="*/ 40 w 72"/>
                <a:gd name="T1" fmla="*/ 83 h 117"/>
                <a:gd name="T2" fmla="*/ 17 w 72"/>
                <a:gd name="T3" fmla="*/ 72 h 117"/>
                <a:gd name="T4" fmla="*/ 16 w 72"/>
                <a:gd name="T5" fmla="*/ 72 h 117"/>
                <a:gd name="T6" fmla="*/ 17 w 72"/>
                <a:gd name="T7" fmla="*/ 84 h 117"/>
                <a:gd name="T8" fmla="*/ 17 w 72"/>
                <a:gd name="T9" fmla="*/ 117 h 117"/>
                <a:gd name="T10" fmla="*/ 0 w 72"/>
                <a:gd name="T11" fmla="*/ 117 h 117"/>
                <a:gd name="T12" fmla="*/ 0 w 72"/>
                <a:gd name="T13" fmla="*/ 1 h 117"/>
                <a:gd name="T14" fmla="*/ 14 w 72"/>
                <a:gd name="T15" fmla="*/ 1 h 117"/>
                <a:gd name="T16" fmla="*/ 16 w 72"/>
                <a:gd name="T17" fmla="*/ 12 h 117"/>
                <a:gd name="T18" fmla="*/ 17 w 72"/>
                <a:gd name="T19" fmla="*/ 12 h 117"/>
                <a:gd name="T20" fmla="*/ 41 w 72"/>
                <a:gd name="T21" fmla="*/ 0 h 117"/>
                <a:gd name="T22" fmla="*/ 64 w 72"/>
                <a:gd name="T23" fmla="*/ 11 h 117"/>
                <a:gd name="T24" fmla="*/ 72 w 72"/>
                <a:gd name="T25" fmla="*/ 41 h 117"/>
                <a:gd name="T26" fmla="*/ 64 w 72"/>
                <a:gd name="T27" fmla="*/ 72 h 117"/>
                <a:gd name="T28" fmla="*/ 40 w 72"/>
                <a:gd name="T29" fmla="*/ 83 h 117"/>
                <a:gd name="T30" fmla="*/ 36 w 72"/>
                <a:gd name="T31" fmla="*/ 14 h 117"/>
                <a:gd name="T32" fmla="*/ 22 w 72"/>
                <a:gd name="T33" fmla="*/ 20 h 117"/>
                <a:gd name="T34" fmla="*/ 17 w 72"/>
                <a:gd name="T35" fmla="*/ 39 h 117"/>
                <a:gd name="T36" fmla="*/ 17 w 72"/>
                <a:gd name="T37" fmla="*/ 41 h 117"/>
                <a:gd name="T38" fmla="*/ 22 w 72"/>
                <a:gd name="T39" fmla="*/ 62 h 117"/>
                <a:gd name="T40" fmla="*/ 37 w 72"/>
                <a:gd name="T41" fmla="*/ 69 h 117"/>
                <a:gd name="T42" fmla="*/ 50 w 72"/>
                <a:gd name="T43" fmla="*/ 62 h 117"/>
                <a:gd name="T44" fmla="*/ 55 w 72"/>
                <a:gd name="T45" fmla="*/ 41 h 117"/>
                <a:gd name="T46" fmla="*/ 50 w 72"/>
                <a:gd name="T47" fmla="*/ 21 h 117"/>
                <a:gd name="T48" fmla="*/ 36 w 72"/>
                <a:gd name="T4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117">
                  <a:moveTo>
                    <a:pt x="40" y="83"/>
                  </a:moveTo>
                  <a:cubicBezTo>
                    <a:pt x="30" y="83"/>
                    <a:pt x="23" y="79"/>
                    <a:pt x="1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9"/>
                    <a:pt x="17" y="83"/>
                    <a:pt x="17" y="8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3"/>
                    <a:pt x="15" y="6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2" y="4"/>
                    <a:pt x="30" y="0"/>
                    <a:pt x="41" y="0"/>
                  </a:cubicBezTo>
                  <a:cubicBezTo>
                    <a:pt x="51" y="0"/>
                    <a:pt x="59" y="4"/>
                    <a:pt x="64" y="11"/>
                  </a:cubicBezTo>
                  <a:cubicBezTo>
                    <a:pt x="70" y="18"/>
                    <a:pt x="72" y="28"/>
                    <a:pt x="72" y="41"/>
                  </a:cubicBezTo>
                  <a:cubicBezTo>
                    <a:pt x="72" y="54"/>
                    <a:pt x="70" y="64"/>
                    <a:pt x="64" y="72"/>
                  </a:cubicBezTo>
                  <a:cubicBezTo>
                    <a:pt x="58" y="79"/>
                    <a:pt x="50" y="83"/>
                    <a:pt x="40" y="83"/>
                  </a:cubicBezTo>
                  <a:close/>
                  <a:moveTo>
                    <a:pt x="36" y="14"/>
                  </a:moveTo>
                  <a:cubicBezTo>
                    <a:pt x="30" y="14"/>
                    <a:pt x="25" y="16"/>
                    <a:pt x="22" y="20"/>
                  </a:cubicBezTo>
                  <a:cubicBezTo>
                    <a:pt x="18" y="24"/>
                    <a:pt x="17" y="30"/>
                    <a:pt x="17" y="39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51"/>
                    <a:pt x="18" y="58"/>
                    <a:pt x="22" y="62"/>
                  </a:cubicBezTo>
                  <a:cubicBezTo>
                    <a:pt x="25" y="67"/>
                    <a:pt x="30" y="69"/>
                    <a:pt x="37" y="69"/>
                  </a:cubicBezTo>
                  <a:cubicBezTo>
                    <a:pt x="43" y="69"/>
                    <a:pt x="47" y="67"/>
                    <a:pt x="50" y="62"/>
                  </a:cubicBezTo>
                  <a:cubicBezTo>
                    <a:pt x="53" y="57"/>
                    <a:pt x="55" y="50"/>
                    <a:pt x="55" y="41"/>
                  </a:cubicBezTo>
                  <a:cubicBezTo>
                    <a:pt x="55" y="32"/>
                    <a:pt x="53" y="25"/>
                    <a:pt x="50" y="21"/>
                  </a:cubicBezTo>
                  <a:cubicBezTo>
                    <a:pt x="47" y="16"/>
                    <a:pt x="42" y="14"/>
                    <a:pt x="36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7"/>
            <p:cNvSpPr>
              <a:spLocks noEditPoints="1"/>
            </p:cNvSpPr>
            <p:nvPr/>
          </p:nvSpPr>
          <p:spPr bwMode="auto">
            <a:xfrm>
              <a:off x="1778" y="1166"/>
              <a:ext cx="89" cy="98"/>
            </a:xfrm>
            <a:custGeom>
              <a:avLst/>
              <a:gdLst>
                <a:gd name="T0" fmla="*/ 75 w 75"/>
                <a:gd name="T1" fmla="*/ 41 h 83"/>
                <a:gd name="T2" fmla="*/ 65 w 75"/>
                <a:gd name="T3" fmla="*/ 72 h 83"/>
                <a:gd name="T4" fmla="*/ 37 w 75"/>
                <a:gd name="T5" fmla="*/ 83 h 83"/>
                <a:gd name="T6" fmla="*/ 18 w 75"/>
                <a:gd name="T7" fmla="*/ 78 h 83"/>
                <a:gd name="T8" fmla="*/ 4 w 75"/>
                <a:gd name="T9" fmla="*/ 63 h 83"/>
                <a:gd name="T10" fmla="*/ 0 w 75"/>
                <a:gd name="T11" fmla="*/ 41 h 83"/>
                <a:gd name="T12" fmla="*/ 10 w 75"/>
                <a:gd name="T13" fmla="*/ 11 h 83"/>
                <a:gd name="T14" fmla="*/ 38 w 75"/>
                <a:gd name="T15" fmla="*/ 0 h 83"/>
                <a:gd name="T16" fmla="*/ 65 w 75"/>
                <a:gd name="T17" fmla="*/ 11 h 83"/>
                <a:gd name="T18" fmla="*/ 75 w 75"/>
                <a:gd name="T19" fmla="*/ 41 h 83"/>
                <a:gd name="T20" fmla="*/ 17 w 75"/>
                <a:gd name="T21" fmla="*/ 41 h 83"/>
                <a:gd name="T22" fmla="*/ 38 w 75"/>
                <a:gd name="T23" fmla="*/ 69 h 83"/>
                <a:gd name="T24" fmla="*/ 58 w 75"/>
                <a:gd name="T25" fmla="*/ 41 h 83"/>
                <a:gd name="T26" fmla="*/ 38 w 75"/>
                <a:gd name="T27" fmla="*/ 14 h 83"/>
                <a:gd name="T28" fmla="*/ 22 w 75"/>
                <a:gd name="T29" fmla="*/ 21 h 83"/>
                <a:gd name="T30" fmla="*/ 17 w 75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83">
                  <a:moveTo>
                    <a:pt x="75" y="41"/>
                  </a:moveTo>
                  <a:cubicBezTo>
                    <a:pt x="75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5" y="29"/>
                    <a:pt x="75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0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8"/>
            <p:cNvSpPr>
              <a:spLocks/>
            </p:cNvSpPr>
            <p:nvPr/>
          </p:nvSpPr>
          <p:spPr bwMode="auto">
            <a:xfrm>
              <a:off x="1876" y="1167"/>
              <a:ext cx="140" cy="95"/>
            </a:xfrm>
            <a:custGeom>
              <a:avLst/>
              <a:gdLst>
                <a:gd name="T0" fmla="*/ 76 w 118"/>
                <a:gd name="T1" fmla="*/ 80 h 80"/>
                <a:gd name="T2" fmla="*/ 66 w 118"/>
                <a:gd name="T3" fmla="*/ 43 h 80"/>
                <a:gd name="T4" fmla="*/ 59 w 118"/>
                <a:gd name="T5" fmla="*/ 16 h 80"/>
                <a:gd name="T6" fmla="*/ 59 w 118"/>
                <a:gd name="T7" fmla="*/ 16 h 80"/>
                <a:gd name="T8" fmla="*/ 52 w 118"/>
                <a:gd name="T9" fmla="*/ 43 h 80"/>
                <a:gd name="T10" fmla="*/ 41 w 118"/>
                <a:gd name="T11" fmla="*/ 80 h 80"/>
                <a:gd name="T12" fmla="*/ 23 w 118"/>
                <a:gd name="T13" fmla="*/ 80 h 80"/>
                <a:gd name="T14" fmla="*/ 0 w 118"/>
                <a:gd name="T15" fmla="*/ 0 h 80"/>
                <a:gd name="T16" fmla="*/ 17 w 118"/>
                <a:gd name="T17" fmla="*/ 0 h 80"/>
                <a:gd name="T18" fmla="*/ 28 w 118"/>
                <a:gd name="T19" fmla="*/ 40 h 80"/>
                <a:gd name="T20" fmla="*/ 33 w 118"/>
                <a:gd name="T21" fmla="*/ 65 h 80"/>
                <a:gd name="T22" fmla="*/ 33 w 118"/>
                <a:gd name="T23" fmla="*/ 65 h 80"/>
                <a:gd name="T24" fmla="*/ 35 w 118"/>
                <a:gd name="T25" fmla="*/ 53 h 80"/>
                <a:gd name="T26" fmla="*/ 38 w 118"/>
                <a:gd name="T27" fmla="*/ 42 h 80"/>
                <a:gd name="T28" fmla="*/ 50 w 118"/>
                <a:gd name="T29" fmla="*/ 0 h 80"/>
                <a:gd name="T30" fmla="*/ 69 w 118"/>
                <a:gd name="T31" fmla="*/ 0 h 80"/>
                <a:gd name="T32" fmla="*/ 80 w 118"/>
                <a:gd name="T33" fmla="*/ 42 h 80"/>
                <a:gd name="T34" fmla="*/ 83 w 118"/>
                <a:gd name="T35" fmla="*/ 53 h 80"/>
                <a:gd name="T36" fmla="*/ 85 w 118"/>
                <a:gd name="T37" fmla="*/ 65 h 80"/>
                <a:gd name="T38" fmla="*/ 86 w 118"/>
                <a:gd name="T39" fmla="*/ 65 h 80"/>
                <a:gd name="T40" fmla="*/ 91 w 118"/>
                <a:gd name="T41" fmla="*/ 40 h 80"/>
                <a:gd name="T42" fmla="*/ 101 w 118"/>
                <a:gd name="T43" fmla="*/ 0 h 80"/>
                <a:gd name="T44" fmla="*/ 118 w 118"/>
                <a:gd name="T45" fmla="*/ 0 h 80"/>
                <a:gd name="T46" fmla="*/ 95 w 118"/>
                <a:gd name="T47" fmla="*/ 80 h 80"/>
                <a:gd name="T48" fmla="*/ 76 w 118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80">
                  <a:moveTo>
                    <a:pt x="76" y="80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5" y="39"/>
                    <a:pt x="63" y="30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6" y="29"/>
                    <a:pt x="54" y="38"/>
                    <a:pt x="52" y="43"/>
                  </a:cubicBezTo>
                  <a:cubicBezTo>
                    <a:pt x="41" y="80"/>
                    <a:pt x="41" y="80"/>
                    <a:pt x="41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30" y="50"/>
                    <a:pt x="32" y="58"/>
                    <a:pt x="33" y="65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4" y="61"/>
                    <a:pt x="34" y="57"/>
                    <a:pt x="35" y="53"/>
                  </a:cubicBezTo>
                  <a:cubicBezTo>
                    <a:pt x="36" y="48"/>
                    <a:pt x="37" y="45"/>
                    <a:pt x="38" y="4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1" y="45"/>
                    <a:pt x="82" y="48"/>
                    <a:pt x="83" y="53"/>
                  </a:cubicBezTo>
                  <a:cubicBezTo>
                    <a:pt x="84" y="58"/>
                    <a:pt x="85" y="62"/>
                    <a:pt x="85" y="65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6" y="59"/>
                    <a:pt x="88" y="50"/>
                    <a:pt x="91" y="4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95" y="80"/>
                    <a:pt x="95" y="80"/>
                    <a:pt x="95" y="80"/>
                  </a:cubicBezTo>
                  <a:lnTo>
                    <a:pt x="76" y="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9"/>
            <p:cNvSpPr>
              <a:spLocks noEditPoints="1"/>
            </p:cNvSpPr>
            <p:nvPr/>
          </p:nvSpPr>
          <p:spPr bwMode="auto">
            <a:xfrm>
              <a:off x="2024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50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6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4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9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1" y="21"/>
                    <a:pt x="19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3" y="21"/>
                    <a:pt x="50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"/>
            <p:cNvSpPr>
              <a:spLocks/>
            </p:cNvSpPr>
            <p:nvPr/>
          </p:nvSpPr>
          <p:spPr bwMode="auto">
            <a:xfrm>
              <a:off x="2131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6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6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6" y="4"/>
                  </a:cubicBezTo>
                  <a:cubicBezTo>
                    <a:pt x="31" y="1"/>
                    <a:pt x="35" y="0"/>
                    <a:pt x="4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1"/>
            <p:cNvSpPr>
              <a:spLocks/>
            </p:cNvSpPr>
            <p:nvPr/>
          </p:nvSpPr>
          <p:spPr bwMode="auto">
            <a:xfrm>
              <a:off x="2189" y="1238"/>
              <a:ext cx="25" cy="26"/>
            </a:xfrm>
            <a:custGeom>
              <a:avLst/>
              <a:gdLst>
                <a:gd name="T0" fmla="*/ 0 w 21"/>
                <a:gd name="T1" fmla="*/ 11 h 22"/>
                <a:gd name="T2" fmla="*/ 3 w 21"/>
                <a:gd name="T3" fmla="*/ 3 h 22"/>
                <a:gd name="T4" fmla="*/ 11 w 21"/>
                <a:gd name="T5" fmla="*/ 0 h 22"/>
                <a:gd name="T6" fmla="*/ 19 w 21"/>
                <a:gd name="T7" fmla="*/ 3 h 22"/>
                <a:gd name="T8" fmla="*/ 21 w 21"/>
                <a:gd name="T9" fmla="*/ 11 h 22"/>
                <a:gd name="T10" fmla="*/ 19 w 21"/>
                <a:gd name="T11" fmla="*/ 19 h 22"/>
                <a:gd name="T12" fmla="*/ 11 w 21"/>
                <a:gd name="T13" fmla="*/ 22 h 22"/>
                <a:gd name="T14" fmla="*/ 3 w 21"/>
                <a:gd name="T15" fmla="*/ 19 h 22"/>
                <a:gd name="T16" fmla="*/ 0 w 21"/>
                <a:gd name="T17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2">
                  <a:moveTo>
                    <a:pt x="0" y="11"/>
                  </a:moveTo>
                  <a:cubicBezTo>
                    <a:pt x="0" y="8"/>
                    <a:pt x="1" y="5"/>
                    <a:pt x="3" y="3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4" y="0"/>
                    <a:pt x="17" y="1"/>
                    <a:pt x="19" y="3"/>
                  </a:cubicBezTo>
                  <a:cubicBezTo>
                    <a:pt x="20" y="5"/>
                    <a:pt x="21" y="8"/>
                    <a:pt x="21" y="11"/>
                  </a:cubicBezTo>
                  <a:cubicBezTo>
                    <a:pt x="21" y="15"/>
                    <a:pt x="20" y="17"/>
                    <a:pt x="19" y="19"/>
                  </a:cubicBezTo>
                  <a:cubicBezTo>
                    <a:pt x="17" y="21"/>
                    <a:pt x="14" y="22"/>
                    <a:pt x="11" y="22"/>
                  </a:cubicBezTo>
                  <a:cubicBezTo>
                    <a:pt x="7" y="22"/>
                    <a:pt x="4" y="21"/>
                    <a:pt x="3" y="19"/>
                  </a:cubicBezTo>
                  <a:cubicBezTo>
                    <a:pt x="1" y="18"/>
                    <a:pt x="0" y="15"/>
                    <a:pt x="0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03001310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611" t="17020" r="1" b="10130"/>
          <a:stretch/>
        </p:blipFill>
        <p:spPr>
          <a:xfrm flipH="1">
            <a:off x="0" y="0"/>
            <a:ext cx="9144003" cy="5143500"/>
          </a:xfrm>
          <a:prstGeom prst="rect">
            <a:avLst/>
          </a:prstGeom>
        </p:spPr>
      </p:pic>
      <p:cxnSp>
        <p:nvCxnSpPr>
          <p:cNvPr id="4" name="Straight Connector 3"/>
          <p:cNvCxnSpPr/>
          <p:nvPr userDrawn="1"/>
        </p:nvCxnSpPr>
        <p:spPr>
          <a:xfrm>
            <a:off x="431800" y="4150657"/>
            <a:ext cx="3647141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Rectangle 6"/>
          <p:cNvSpPr/>
          <p:nvPr userDrawn="1"/>
        </p:nvSpPr>
        <p:spPr>
          <a:xfrm>
            <a:off x="441324" y="4777595"/>
            <a:ext cx="3572891" cy="123111"/>
          </a:xfrm>
          <a:prstGeom prst="rect">
            <a:avLst/>
          </a:prstGeom>
        </p:spPr>
        <p:txBody>
          <a:bodyPr wrap="square" lIns="0" tIns="0" rIns="0" bIns="0" anchor="ctr">
            <a:spAutoFit/>
          </a:bodyPr>
          <a:lstStyle/>
          <a:p>
            <a:r>
              <a:rPr lang="en-US" sz="800" dirty="0">
                <a:latin typeface="Open Sans Regular" charset="0"/>
                <a:cs typeface="Open Sans Regular" charset="0"/>
              </a:rPr>
              <a:t>McAfee Confidentiality Language 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65358" y="2018812"/>
            <a:ext cx="4679215" cy="948740"/>
          </a:xfrm>
        </p:spPr>
        <p:txBody>
          <a:bodyPr vert="horz" lIns="0" tIns="0" rIns="0" bIns="0" rtlCol="0" anchor="b">
            <a:noAutofit/>
          </a:bodyPr>
          <a:lstStyle>
            <a:lvl1pPr marL="0" algn="l" defTabSz="914362" rtl="0" eaLnBrk="1" latinLnBrk="0" hangingPunct="1">
              <a:lnSpc>
                <a:spcPct val="95000"/>
              </a:lnSpc>
              <a:spcBef>
                <a:spcPct val="0"/>
              </a:spcBef>
              <a:buNone/>
              <a:defRPr lang="en-US" sz="3000" kern="1200" dirty="0" smtClean="0">
                <a:solidFill>
                  <a:schemeClr val="bg2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 algn="l" defTabSz="914362" rtl="0" eaLnBrk="1" latinLnBrk="0" hangingPunct="1">
              <a:lnSpc>
                <a:spcPts val="3400"/>
              </a:lnSpc>
              <a:spcBef>
                <a:spcPct val="0"/>
              </a:spcBef>
              <a:buNone/>
              <a:defRPr lang="en-US" sz="3000" kern="1200" dirty="0" smtClean="0">
                <a:solidFill>
                  <a:schemeClr val="bg2"/>
                </a:solidFill>
                <a:latin typeface="Open Sans Regular" charset="0"/>
                <a:ea typeface="Open Sans" charset="0"/>
                <a:cs typeface="Open Sans" charset="0"/>
              </a:defRPr>
            </a:lvl2pPr>
            <a:lvl3pPr marL="0" indent="0" algn="l" defTabSz="914362" rtl="0" eaLnBrk="1" latinLnBrk="0" hangingPunct="1">
              <a:lnSpc>
                <a:spcPts val="3400"/>
              </a:lnSpc>
              <a:spcBef>
                <a:spcPct val="0"/>
              </a:spcBef>
              <a:buNone/>
              <a:defRPr lang="en-US" sz="3000" kern="1200" dirty="0" smtClean="0">
                <a:solidFill>
                  <a:schemeClr val="bg2"/>
                </a:solidFill>
                <a:latin typeface="Open Sans Regular" charset="0"/>
                <a:ea typeface="Open Sans" charset="0"/>
                <a:cs typeface="Open Sans" charset="0"/>
              </a:defRPr>
            </a:lvl3pPr>
            <a:lvl4pPr marL="0" indent="0" algn="l" defTabSz="914362" rtl="0" eaLnBrk="1" latinLnBrk="0" hangingPunct="1">
              <a:lnSpc>
                <a:spcPts val="3400"/>
              </a:lnSpc>
              <a:spcBef>
                <a:spcPct val="0"/>
              </a:spcBef>
              <a:buNone/>
              <a:defRPr lang="en-US" sz="3000" kern="1200" dirty="0" smtClean="0">
                <a:solidFill>
                  <a:schemeClr val="bg2"/>
                </a:solidFill>
                <a:latin typeface="Open Sans Regular" charset="0"/>
                <a:ea typeface="Open Sans" charset="0"/>
                <a:cs typeface="Open Sans" charset="0"/>
              </a:defRPr>
            </a:lvl4pPr>
            <a:lvl5pPr marL="0" indent="0" algn="l" defTabSz="914362" rtl="0" eaLnBrk="1" latinLnBrk="0" hangingPunct="1">
              <a:lnSpc>
                <a:spcPts val="3400"/>
              </a:lnSpc>
              <a:spcBef>
                <a:spcPct val="0"/>
              </a:spcBef>
              <a:buNone/>
              <a:defRPr lang="en-US" sz="3000" kern="1200" dirty="0">
                <a:solidFill>
                  <a:schemeClr val="bg2"/>
                </a:solidFill>
                <a:latin typeface="Open Sans Regular" charset="0"/>
                <a:ea typeface="Open Sans" charset="0"/>
                <a:cs typeface="Open Sans" charset="0"/>
              </a:defRPr>
            </a:lvl5pPr>
          </a:lstStyle>
          <a:p>
            <a:pPr>
              <a:lnSpc>
                <a:spcPts val="3400"/>
              </a:lnSpc>
            </a:pPr>
            <a:r>
              <a:rPr lang="en-US" sz="3000" dirty="0">
                <a:solidFill>
                  <a:schemeClr val="bg2"/>
                </a:solidFill>
                <a:latin typeface="Open Sans Regular" charset="0"/>
                <a:ea typeface="Open Sans" charset="0"/>
                <a:cs typeface="Open Sans" charset="0"/>
              </a:rPr>
              <a:t>Title Slide Option 3: use up to two lines</a:t>
            </a:r>
          </a:p>
        </p:txBody>
      </p:sp>
      <p:sp>
        <p:nvSpPr>
          <p:cNvPr id="13" name="Text Placeholder 12"/>
          <p:cNvSpPr>
            <a:spLocks noGrp="1"/>
          </p:cNvSpPr>
          <p:nvPr>
            <p:ph type="body" sz="quarter" idx="11" hasCustomPrompt="1"/>
          </p:nvPr>
        </p:nvSpPr>
        <p:spPr>
          <a:xfrm>
            <a:off x="465358" y="3162290"/>
            <a:ext cx="3206795" cy="215444"/>
          </a:xfrm>
        </p:spPr>
        <p:txBody>
          <a:bodyPr bIns="0">
            <a:spAutoFit/>
          </a:bodyPr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1400" b="1" kern="1200" baseline="0" dirty="0" smtClean="0">
                <a:solidFill>
                  <a:schemeClr val="accent6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1pPr>
            <a:lvl2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1400" b="1" kern="1200" baseline="0" dirty="0" smtClean="0">
                <a:solidFill>
                  <a:schemeClr val="accent6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2pPr>
            <a:lvl3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1400" b="1" kern="1200" baseline="0" dirty="0" smtClean="0">
                <a:solidFill>
                  <a:schemeClr val="accent6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3pPr>
            <a:lvl4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1400" b="1" kern="1200" baseline="0" dirty="0" smtClean="0">
                <a:solidFill>
                  <a:schemeClr val="accent6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4pPr>
            <a:lvl5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1400" b="1" kern="1200" baseline="0" dirty="0">
                <a:solidFill>
                  <a:schemeClr val="accent6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5pPr>
          </a:lstStyle>
          <a:p>
            <a:pPr lvl="0"/>
            <a:r>
              <a:rPr lang="en-US" sz="1400" b="1" dirty="0">
                <a:solidFill>
                  <a:schemeClr val="accent6"/>
                </a:solidFill>
                <a:latin typeface="Open Sans Semibold" charset="0"/>
                <a:ea typeface="Open Sans Semibold" charset="0"/>
                <a:cs typeface="Open Sans Semibold" charset="0"/>
              </a:rPr>
              <a:t>14pt Open Sans Subhead, Date, </a:t>
            </a:r>
            <a:r>
              <a:rPr lang="en-US" sz="1400" b="1" dirty="0" err="1">
                <a:solidFill>
                  <a:schemeClr val="accent6"/>
                </a:solidFill>
                <a:latin typeface="Open Sans Semibold" charset="0"/>
                <a:ea typeface="Open Sans Semibold" charset="0"/>
                <a:cs typeface="Open Sans Semibold" charset="0"/>
              </a:rPr>
              <a:t>etc</a:t>
            </a:r>
            <a:endParaRPr lang="en-US" dirty="0"/>
          </a:p>
        </p:txBody>
      </p:sp>
      <p:sp>
        <p:nvSpPr>
          <p:cNvPr id="15" name="Text Placeholder 14"/>
          <p:cNvSpPr>
            <a:spLocks noGrp="1"/>
          </p:cNvSpPr>
          <p:nvPr>
            <p:ph type="body" sz="quarter" idx="12"/>
          </p:nvPr>
        </p:nvSpPr>
        <p:spPr>
          <a:xfrm>
            <a:off x="465358" y="4262929"/>
            <a:ext cx="4133850" cy="244505"/>
          </a:xfrm>
        </p:spPr>
        <p:txBody>
          <a:bodyPr/>
          <a:lstStyle>
            <a:lvl1pPr>
              <a:defRPr lang="en-US" sz="1400" kern="1200" baseline="0" dirty="0" smtClean="0">
                <a:solidFill>
                  <a:schemeClr val="bg2"/>
                </a:solidFill>
                <a:latin typeface="Open Sans Regular" charset="0"/>
                <a:ea typeface="+mn-ea"/>
                <a:cs typeface="+mn-cs"/>
              </a:defRPr>
            </a:lvl1pPr>
            <a:lvl2pPr>
              <a:defRPr lang="en-US" sz="1400" kern="1200" baseline="0" dirty="0" smtClean="0">
                <a:solidFill>
                  <a:schemeClr val="bg2"/>
                </a:solidFill>
                <a:latin typeface="Open Sans Regular" charset="0"/>
                <a:ea typeface="+mn-ea"/>
                <a:cs typeface="+mn-cs"/>
              </a:defRPr>
            </a:lvl2pPr>
            <a:lvl3pPr>
              <a:defRPr lang="en-US" sz="1400" kern="1200" baseline="0" dirty="0" smtClean="0">
                <a:solidFill>
                  <a:schemeClr val="bg2"/>
                </a:solidFill>
                <a:latin typeface="Open Sans Regular" charset="0"/>
                <a:ea typeface="+mn-ea"/>
                <a:cs typeface="+mn-cs"/>
              </a:defRPr>
            </a:lvl3pPr>
            <a:lvl4pPr>
              <a:defRPr lang="en-US" sz="1400" kern="1200" baseline="0" dirty="0" smtClean="0">
                <a:solidFill>
                  <a:schemeClr val="bg2"/>
                </a:solidFill>
                <a:latin typeface="Open Sans Regular" charset="0"/>
                <a:ea typeface="+mn-ea"/>
                <a:cs typeface="+mn-cs"/>
              </a:defRPr>
            </a:lvl4pPr>
            <a:lvl5pPr>
              <a:defRPr lang="en-US" sz="1400" kern="1200" baseline="0" dirty="0">
                <a:solidFill>
                  <a:schemeClr val="bg2"/>
                </a:solidFill>
                <a:latin typeface="Open Sans Regular" charset="0"/>
                <a:ea typeface="+mn-ea"/>
                <a:cs typeface="+mn-cs"/>
              </a:defRPr>
            </a:lvl5pPr>
          </a:lstStyle>
          <a:p>
            <a:pPr lvl="0"/>
            <a:r>
              <a:rPr lang="en-US" dirty="0"/>
              <a:t>Edit Master text styles</a:t>
            </a:r>
          </a:p>
        </p:txBody>
      </p:sp>
      <p:grpSp>
        <p:nvGrpSpPr>
          <p:cNvPr id="9" name="Group 4"/>
          <p:cNvGrpSpPr>
            <a:grpSpLocks noChangeAspect="1"/>
          </p:cNvGrpSpPr>
          <p:nvPr userDrawn="1"/>
        </p:nvGrpSpPr>
        <p:grpSpPr bwMode="auto">
          <a:xfrm>
            <a:off x="438447" y="484741"/>
            <a:ext cx="1751645" cy="490219"/>
            <a:chOff x="221" y="738"/>
            <a:chExt cx="2026" cy="567"/>
          </a:xfrm>
        </p:grpSpPr>
        <p:sp>
          <p:nvSpPr>
            <p:cNvPr id="11" name="Freeform 5"/>
            <p:cNvSpPr>
              <a:spLocks/>
            </p:cNvSpPr>
            <p:nvPr/>
          </p:nvSpPr>
          <p:spPr bwMode="auto">
            <a:xfrm>
              <a:off x="1003" y="818"/>
              <a:ext cx="231" cy="241"/>
            </a:xfrm>
            <a:custGeom>
              <a:avLst/>
              <a:gdLst>
                <a:gd name="T0" fmla="*/ 194 w 195"/>
                <a:gd name="T1" fmla="*/ 150 h 202"/>
                <a:gd name="T2" fmla="*/ 150 w 195"/>
                <a:gd name="T3" fmla="*/ 123 h 202"/>
                <a:gd name="T4" fmla="*/ 146 w 195"/>
                <a:gd name="T5" fmla="*/ 129 h 202"/>
                <a:gd name="T6" fmla="*/ 105 w 195"/>
                <a:gd name="T7" fmla="*/ 153 h 202"/>
                <a:gd name="T8" fmla="*/ 53 w 195"/>
                <a:gd name="T9" fmla="*/ 101 h 202"/>
                <a:gd name="T10" fmla="*/ 105 w 195"/>
                <a:gd name="T11" fmla="*/ 49 h 202"/>
                <a:gd name="T12" fmla="*/ 146 w 195"/>
                <a:gd name="T13" fmla="*/ 73 h 202"/>
                <a:gd name="T14" fmla="*/ 150 w 195"/>
                <a:gd name="T15" fmla="*/ 78 h 202"/>
                <a:gd name="T16" fmla="*/ 195 w 195"/>
                <a:gd name="T17" fmla="*/ 52 h 202"/>
                <a:gd name="T18" fmla="*/ 191 w 195"/>
                <a:gd name="T19" fmla="*/ 46 h 202"/>
                <a:gd name="T20" fmla="*/ 105 w 195"/>
                <a:gd name="T21" fmla="*/ 0 h 202"/>
                <a:gd name="T22" fmla="*/ 0 w 195"/>
                <a:gd name="T23" fmla="*/ 101 h 202"/>
                <a:gd name="T24" fmla="*/ 105 w 195"/>
                <a:gd name="T25" fmla="*/ 202 h 202"/>
                <a:gd name="T26" fmla="*/ 191 w 195"/>
                <a:gd name="T27" fmla="*/ 155 h 202"/>
                <a:gd name="T28" fmla="*/ 194 w 195"/>
                <a:gd name="T29" fmla="*/ 15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202">
                  <a:moveTo>
                    <a:pt x="194" y="150"/>
                  </a:moveTo>
                  <a:cubicBezTo>
                    <a:pt x="150" y="123"/>
                    <a:pt x="150" y="123"/>
                    <a:pt x="150" y="123"/>
                  </a:cubicBezTo>
                  <a:cubicBezTo>
                    <a:pt x="146" y="129"/>
                    <a:pt x="146" y="129"/>
                    <a:pt x="146" y="129"/>
                  </a:cubicBezTo>
                  <a:cubicBezTo>
                    <a:pt x="136" y="145"/>
                    <a:pt x="122" y="153"/>
                    <a:pt x="105" y="153"/>
                  </a:cubicBezTo>
                  <a:cubicBezTo>
                    <a:pt x="76" y="153"/>
                    <a:pt x="53" y="130"/>
                    <a:pt x="53" y="101"/>
                  </a:cubicBezTo>
                  <a:cubicBezTo>
                    <a:pt x="53" y="71"/>
                    <a:pt x="76" y="49"/>
                    <a:pt x="105" y="49"/>
                  </a:cubicBezTo>
                  <a:cubicBezTo>
                    <a:pt x="123" y="49"/>
                    <a:pt x="136" y="57"/>
                    <a:pt x="146" y="73"/>
                  </a:cubicBezTo>
                  <a:cubicBezTo>
                    <a:pt x="150" y="78"/>
                    <a:pt x="150" y="78"/>
                    <a:pt x="150" y="78"/>
                  </a:cubicBezTo>
                  <a:cubicBezTo>
                    <a:pt x="195" y="52"/>
                    <a:pt x="195" y="52"/>
                    <a:pt x="195" y="52"/>
                  </a:cubicBezTo>
                  <a:cubicBezTo>
                    <a:pt x="191" y="46"/>
                    <a:pt x="191" y="46"/>
                    <a:pt x="191" y="46"/>
                  </a:cubicBezTo>
                  <a:cubicBezTo>
                    <a:pt x="169" y="15"/>
                    <a:pt x="141" y="0"/>
                    <a:pt x="105" y="0"/>
                  </a:cubicBezTo>
                  <a:cubicBezTo>
                    <a:pt x="37" y="0"/>
                    <a:pt x="0" y="52"/>
                    <a:pt x="0" y="101"/>
                  </a:cubicBezTo>
                  <a:cubicBezTo>
                    <a:pt x="0" y="150"/>
                    <a:pt x="37" y="202"/>
                    <a:pt x="105" y="202"/>
                  </a:cubicBezTo>
                  <a:cubicBezTo>
                    <a:pt x="140" y="202"/>
                    <a:pt x="173" y="184"/>
                    <a:pt x="191" y="155"/>
                  </a:cubicBezTo>
                  <a:lnTo>
                    <a:pt x="194" y="1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6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close/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7"/>
            <p:cNvSpPr>
              <a:spLocks noEditPoints="1"/>
            </p:cNvSpPr>
            <p:nvPr/>
          </p:nvSpPr>
          <p:spPr bwMode="auto">
            <a:xfrm>
              <a:off x="1230" y="741"/>
              <a:ext cx="300" cy="318"/>
            </a:xfrm>
            <a:custGeom>
              <a:avLst/>
              <a:gdLst>
                <a:gd name="T0" fmla="*/ 0 w 300"/>
                <a:gd name="T1" fmla="*/ 318 h 318"/>
                <a:gd name="T2" fmla="*/ 74 w 300"/>
                <a:gd name="T3" fmla="*/ 318 h 318"/>
                <a:gd name="T4" fmla="*/ 95 w 300"/>
                <a:gd name="T5" fmla="*/ 263 h 318"/>
                <a:gd name="T6" fmla="*/ 205 w 300"/>
                <a:gd name="T7" fmla="*/ 263 h 318"/>
                <a:gd name="T8" fmla="*/ 227 w 300"/>
                <a:gd name="T9" fmla="*/ 318 h 318"/>
                <a:gd name="T10" fmla="*/ 300 w 300"/>
                <a:gd name="T11" fmla="*/ 318 h 318"/>
                <a:gd name="T12" fmla="*/ 169 w 300"/>
                <a:gd name="T13" fmla="*/ 0 h 318"/>
                <a:gd name="T14" fmla="*/ 104 w 300"/>
                <a:gd name="T15" fmla="*/ 0 h 318"/>
                <a:gd name="T16" fmla="*/ 121 w 300"/>
                <a:gd name="T17" fmla="*/ 41 h 318"/>
                <a:gd name="T18" fmla="*/ 0 w 300"/>
                <a:gd name="T19" fmla="*/ 318 h 318"/>
                <a:gd name="T20" fmla="*/ 151 w 300"/>
                <a:gd name="T21" fmla="*/ 125 h 318"/>
                <a:gd name="T22" fmla="*/ 181 w 300"/>
                <a:gd name="T23" fmla="*/ 200 h 318"/>
                <a:gd name="T24" fmla="*/ 120 w 300"/>
                <a:gd name="T25" fmla="*/ 200 h 318"/>
                <a:gd name="T26" fmla="*/ 151 w 300"/>
                <a:gd name="T27" fmla="*/ 125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0" h="318">
                  <a:moveTo>
                    <a:pt x="0" y="318"/>
                  </a:moveTo>
                  <a:lnTo>
                    <a:pt x="74" y="318"/>
                  </a:lnTo>
                  <a:lnTo>
                    <a:pt x="95" y="263"/>
                  </a:lnTo>
                  <a:lnTo>
                    <a:pt x="205" y="263"/>
                  </a:lnTo>
                  <a:lnTo>
                    <a:pt x="227" y="318"/>
                  </a:lnTo>
                  <a:lnTo>
                    <a:pt x="300" y="318"/>
                  </a:lnTo>
                  <a:lnTo>
                    <a:pt x="169" y="0"/>
                  </a:lnTo>
                  <a:lnTo>
                    <a:pt x="104" y="0"/>
                  </a:lnTo>
                  <a:lnTo>
                    <a:pt x="121" y="41"/>
                  </a:lnTo>
                  <a:lnTo>
                    <a:pt x="0" y="318"/>
                  </a:lnTo>
                  <a:moveTo>
                    <a:pt x="151" y="125"/>
                  </a:moveTo>
                  <a:lnTo>
                    <a:pt x="181" y="200"/>
                  </a:lnTo>
                  <a:lnTo>
                    <a:pt x="120" y="200"/>
                  </a:lnTo>
                  <a:lnTo>
                    <a:pt x="151" y="12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8"/>
            <p:cNvSpPr>
              <a:spLocks/>
            </p:cNvSpPr>
            <p:nvPr/>
          </p:nvSpPr>
          <p:spPr bwMode="auto">
            <a:xfrm>
              <a:off x="1533" y="741"/>
              <a:ext cx="167" cy="318"/>
            </a:xfrm>
            <a:custGeom>
              <a:avLst/>
              <a:gdLst>
                <a:gd name="T0" fmla="*/ 23 w 141"/>
                <a:gd name="T1" fmla="*/ 267 h 267"/>
                <a:gd name="T2" fmla="*/ 78 w 141"/>
                <a:gd name="T3" fmla="*/ 267 h 267"/>
                <a:gd name="T4" fmla="*/ 78 w 141"/>
                <a:gd name="T5" fmla="*/ 147 h 267"/>
                <a:gd name="T6" fmla="*/ 113 w 141"/>
                <a:gd name="T7" fmla="*/ 147 h 267"/>
                <a:gd name="T8" fmla="*/ 113 w 141"/>
                <a:gd name="T9" fmla="*/ 97 h 267"/>
                <a:gd name="T10" fmla="*/ 78 w 141"/>
                <a:gd name="T11" fmla="*/ 97 h 267"/>
                <a:gd name="T12" fmla="*/ 78 w 141"/>
                <a:gd name="T13" fmla="*/ 73 h 267"/>
                <a:gd name="T14" fmla="*/ 97 w 141"/>
                <a:gd name="T15" fmla="*/ 52 h 267"/>
                <a:gd name="T16" fmla="*/ 112 w 141"/>
                <a:gd name="T17" fmla="*/ 55 h 267"/>
                <a:gd name="T18" fmla="*/ 118 w 141"/>
                <a:gd name="T19" fmla="*/ 57 h 267"/>
                <a:gd name="T20" fmla="*/ 141 w 141"/>
                <a:gd name="T21" fmla="*/ 8 h 267"/>
                <a:gd name="T22" fmla="*/ 134 w 141"/>
                <a:gd name="T23" fmla="*/ 6 h 267"/>
                <a:gd name="T24" fmla="*/ 101 w 141"/>
                <a:gd name="T25" fmla="*/ 0 h 267"/>
                <a:gd name="T26" fmla="*/ 42 w 141"/>
                <a:gd name="T27" fmla="*/ 23 h 267"/>
                <a:gd name="T28" fmla="*/ 23 w 141"/>
                <a:gd name="T29" fmla="*/ 75 h 267"/>
                <a:gd name="T30" fmla="*/ 23 w 141"/>
                <a:gd name="T31" fmla="*/ 97 h 267"/>
                <a:gd name="T32" fmla="*/ 0 w 141"/>
                <a:gd name="T33" fmla="*/ 97 h 267"/>
                <a:gd name="T34" fmla="*/ 0 w 141"/>
                <a:gd name="T35" fmla="*/ 147 h 267"/>
                <a:gd name="T36" fmla="*/ 23 w 141"/>
                <a:gd name="T37" fmla="*/ 147 h 267"/>
                <a:gd name="T38" fmla="*/ 23 w 141"/>
                <a:gd name="T3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1" h="267">
                  <a:moveTo>
                    <a:pt x="23" y="267"/>
                  </a:moveTo>
                  <a:cubicBezTo>
                    <a:pt x="78" y="267"/>
                    <a:pt x="78" y="267"/>
                    <a:pt x="78" y="267"/>
                  </a:cubicBezTo>
                  <a:cubicBezTo>
                    <a:pt x="78" y="147"/>
                    <a:pt x="78" y="147"/>
                    <a:pt x="78" y="147"/>
                  </a:cubicBezTo>
                  <a:cubicBezTo>
                    <a:pt x="113" y="147"/>
                    <a:pt x="113" y="147"/>
                    <a:pt x="113" y="147"/>
                  </a:cubicBezTo>
                  <a:cubicBezTo>
                    <a:pt x="113" y="97"/>
                    <a:pt x="113" y="97"/>
                    <a:pt x="113" y="97"/>
                  </a:cubicBezTo>
                  <a:cubicBezTo>
                    <a:pt x="78" y="97"/>
                    <a:pt x="78" y="97"/>
                    <a:pt x="78" y="97"/>
                  </a:cubicBezTo>
                  <a:cubicBezTo>
                    <a:pt x="78" y="73"/>
                    <a:pt x="78" y="73"/>
                    <a:pt x="78" y="73"/>
                  </a:cubicBezTo>
                  <a:cubicBezTo>
                    <a:pt x="78" y="63"/>
                    <a:pt x="84" y="52"/>
                    <a:pt x="97" y="52"/>
                  </a:cubicBezTo>
                  <a:cubicBezTo>
                    <a:pt x="104" y="52"/>
                    <a:pt x="108" y="53"/>
                    <a:pt x="112" y="55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41" y="8"/>
                    <a:pt x="141" y="8"/>
                    <a:pt x="141" y="8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4" y="2"/>
                    <a:pt x="110" y="0"/>
                    <a:pt x="101" y="0"/>
                  </a:cubicBezTo>
                  <a:cubicBezTo>
                    <a:pt x="76" y="0"/>
                    <a:pt x="56" y="8"/>
                    <a:pt x="42" y="23"/>
                  </a:cubicBezTo>
                  <a:cubicBezTo>
                    <a:pt x="30" y="37"/>
                    <a:pt x="23" y="55"/>
                    <a:pt x="23" y="75"/>
                  </a:cubicBezTo>
                  <a:cubicBezTo>
                    <a:pt x="23" y="97"/>
                    <a:pt x="23" y="97"/>
                    <a:pt x="23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23" y="147"/>
                    <a:pt x="23" y="147"/>
                    <a:pt x="23" y="147"/>
                  </a:cubicBezTo>
                  <a:lnTo>
                    <a:pt x="23" y="26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9"/>
            <p:cNvSpPr>
              <a:spLocks/>
            </p:cNvSpPr>
            <p:nvPr/>
          </p:nvSpPr>
          <p:spPr bwMode="auto">
            <a:xfrm>
              <a:off x="701" y="738"/>
              <a:ext cx="275" cy="321"/>
            </a:xfrm>
            <a:custGeom>
              <a:avLst/>
              <a:gdLst>
                <a:gd name="T0" fmla="*/ 0 w 275"/>
                <a:gd name="T1" fmla="*/ 0 h 321"/>
                <a:gd name="T2" fmla="*/ 0 w 275"/>
                <a:gd name="T3" fmla="*/ 319 h 321"/>
                <a:gd name="T4" fmla="*/ 70 w 275"/>
                <a:gd name="T5" fmla="*/ 321 h 321"/>
                <a:gd name="T6" fmla="*/ 70 w 275"/>
                <a:gd name="T7" fmla="*/ 137 h 321"/>
                <a:gd name="T8" fmla="*/ 137 w 275"/>
                <a:gd name="T9" fmla="*/ 188 h 321"/>
                <a:gd name="T10" fmla="*/ 205 w 275"/>
                <a:gd name="T11" fmla="*/ 137 h 321"/>
                <a:gd name="T12" fmla="*/ 205 w 275"/>
                <a:gd name="T13" fmla="*/ 321 h 321"/>
                <a:gd name="T14" fmla="*/ 274 w 275"/>
                <a:gd name="T15" fmla="*/ 321 h 321"/>
                <a:gd name="T16" fmla="*/ 275 w 275"/>
                <a:gd name="T17" fmla="*/ 0 h 321"/>
                <a:gd name="T18" fmla="*/ 137 w 275"/>
                <a:gd name="T19" fmla="*/ 105 h 321"/>
                <a:gd name="T20" fmla="*/ 0 w 275"/>
                <a:gd name="T2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5" h="321">
                  <a:moveTo>
                    <a:pt x="0" y="0"/>
                  </a:moveTo>
                  <a:lnTo>
                    <a:pt x="0" y="319"/>
                  </a:lnTo>
                  <a:lnTo>
                    <a:pt x="70" y="321"/>
                  </a:lnTo>
                  <a:lnTo>
                    <a:pt x="70" y="137"/>
                  </a:lnTo>
                  <a:lnTo>
                    <a:pt x="137" y="188"/>
                  </a:lnTo>
                  <a:lnTo>
                    <a:pt x="205" y="137"/>
                  </a:lnTo>
                  <a:lnTo>
                    <a:pt x="205" y="321"/>
                  </a:lnTo>
                  <a:lnTo>
                    <a:pt x="274" y="321"/>
                  </a:lnTo>
                  <a:lnTo>
                    <a:pt x="275" y="0"/>
                  </a:lnTo>
                  <a:lnTo>
                    <a:pt x="137" y="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0"/>
            <p:cNvSpPr>
              <a:spLocks noEditPoints="1"/>
            </p:cNvSpPr>
            <p:nvPr/>
          </p:nvSpPr>
          <p:spPr bwMode="auto">
            <a:xfrm>
              <a:off x="1687" y="819"/>
              <a:ext cx="241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0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4 h 201"/>
                <a:gd name="T16" fmla="*/ 56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0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5" y="186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2" y="148"/>
                    <a:pt x="119" y="154"/>
                    <a:pt x="104" y="154"/>
                  </a:cubicBezTo>
                  <a:cubicBezTo>
                    <a:pt x="81" y="154"/>
                    <a:pt x="62" y="140"/>
                    <a:pt x="56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7"/>
                    <a:pt x="80" y="47"/>
                    <a:pt x="100" y="47"/>
                  </a:cubicBezTo>
                  <a:cubicBezTo>
                    <a:pt x="119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1"/>
            <p:cNvSpPr>
              <a:spLocks noEditPoints="1"/>
            </p:cNvSpPr>
            <p:nvPr/>
          </p:nvSpPr>
          <p:spPr bwMode="auto">
            <a:xfrm>
              <a:off x="1948" y="819"/>
              <a:ext cx="242" cy="240"/>
            </a:xfrm>
            <a:custGeom>
              <a:avLst/>
              <a:gdLst>
                <a:gd name="T0" fmla="*/ 105 w 204"/>
                <a:gd name="T1" fmla="*/ 0 h 201"/>
                <a:gd name="T2" fmla="*/ 0 w 204"/>
                <a:gd name="T3" fmla="*/ 101 h 201"/>
                <a:gd name="T4" fmla="*/ 105 w 204"/>
                <a:gd name="T5" fmla="*/ 201 h 201"/>
                <a:gd name="T6" fmla="*/ 105 w 204"/>
                <a:gd name="T7" fmla="*/ 201 h 201"/>
                <a:gd name="T8" fmla="*/ 105 w 204"/>
                <a:gd name="T9" fmla="*/ 201 h 201"/>
                <a:gd name="T10" fmla="*/ 188 w 204"/>
                <a:gd name="T11" fmla="*/ 161 h 201"/>
                <a:gd name="T12" fmla="*/ 144 w 204"/>
                <a:gd name="T13" fmla="*/ 137 h 201"/>
                <a:gd name="T14" fmla="*/ 104 w 204"/>
                <a:gd name="T15" fmla="*/ 155 h 201"/>
                <a:gd name="T16" fmla="*/ 57 w 204"/>
                <a:gd name="T17" fmla="*/ 120 h 201"/>
                <a:gd name="T18" fmla="*/ 204 w 204"/>
                <a:gd name="T19" fmla="*/ 120 h 201"/>
                <a:gd name="T20" fmla="*/ 204 w 204"/>
                <a:gd name="T21" fmla="*/ 107 h 201"/>
                <a:gd name="T22" fmla="*/ 105 w 204"/>
                <a:gd name="T23" fmla="*/ 0 h 201"/>
                <a:gd name="T24" fmla="*/ 58 w 204"/>
                <a:gd name="T25" fmla="*/ 76 h 201"/>
                <a:gd name="T26" fmla="*/ 100 w 204"/>
                <a:gd name="T27" fmla="*/ 47 h 201"/>
                <a:gd name="T28" fmla="*/ 143 w 204"/>
                <a:gd name="T29" fmla="*/ 76 h 201"/>
                <a:gd name="T30" fmla="*/ 58 w 204"/>
                <a:gd name="T31" fmla="*/ 7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01">
                  <a:moveTo>
                    <a:pt x="105" y="0"/>
                  </a:moveTo>
                  <a:cubicBezTo>
                    <a:pt x="37" y="0"/>
                    <a:pt x="0" y="52"/>
                    <a:pt x="0" y="101"/>
                  </a:cubicBezTo>
                  <a:cubicBezTo>
                    <a:pt x="0" y="149"/>
                    <a:pt x="37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05" y="201"/>
                    <a:pt x="105" y="201"/>
                    <a:pt x="105" y="201"/>
                  </a:cubicBezTo>
                  <a:cubicBezTo>
                    <a:pt x="136" y="201"/>
                    <a:pt x="166" y="187"/>
                    <a:pt x="188" y="161"/>
                  </a:cubicBezTo>
                  <a:cubicBezTo>
                    <a:pt x="144" y="137"/>
                    <a:pt x="144" y="137"/>
                    <a:pt x="144" y="137"/>
                  </a:cubicBezTo>
                  <a:cubicBezTo>
                    <a:pt x="133" y="148"/>
                    <a:pt x="119" y="155"/>
                    <a:pt x="104" y="155"/>
                  </a:cubicBezTo>
                  <a:cubicBezTo>
                    <a:pt x="82" y="154"/>
                    <a:pt x="62" y="140"/>
                    <a:pt x="57" y="120"/>
                  </a:cubicBezTo>
                  <a:cubicBezTo>
                    <a:pt x="204" y="120"/>
                    <a:pt x="204" y="120"/>
                    <a:pt x="204" y="120"/>
                  </a:cubicBezTo>
                  <a:cubicBezTo>
                    <a:pt x="204" y="107"/>
                    <a:pt x="204" y="107"/>
                    <a:pt x="204" y="107"/>
                  </a:cubicBezTo>
                  <a:cubicBezTo>
                    <a:pt x="204" y="33"/>
                    <a:pt x="146" y="0"/>
                    <a:pt x="105" y="0"/>
                  </a:cubicBezTo>
                  <a:close/>
                  <a:moveTo>
                    <a:pt x="58" y="76"/>
                  </a:moveTo>
                  <a:cubicBezTo>
                    <a:pt x="65" y="58"/>
                    <a:pt x="80" y="47"/>
                    <a:pt x="100" y="47"/>
                  </a:cubicBezTo>
                  <a:cubicBezTo>
                    <a:pt x="120" y="47"/>
                    <a:pt x="135" y="57"/>
                    <a:pt x="143" y="76"/>
                  </a:cubicBezTo>
                  <a:lnTo>
                    <a:pt x="58" y="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2"/>
            <p:cNvSpPr>
              <a:spLocks/>
            </p:cNvSpPr>
            <p:nvPr/>
          </p:nvSpPr>
          <p:spPr bwMode="auto">
            <a:xfrm>
              <a:off x="2182" y="808"/>
              <a:ext cx="27" cy="35"/>
            </a:xfrm>
            <a:custGeom>
              <a:avLst/>
              <a:gdLst>
                <a:gd name="T0" fmla="*/ 0 w 27"/>
                <a:gd name="T1" fmla="*/ 0 h 35"/>
                <a:gd name="T2" fmla="*/ 27 w 27"/>
                <a:gd name="T3" fmla="*/ 0 h 35"/>
                <a:gd name="T4" fmla="*/ 27 w 27"/>
                <a:gd name="T5" fmla="*/ 6 h 35"/>
                <a:gd name="T6" fmla="*/ 16 w 27"/>
                <a:gd name="T7" fmla="*/ 6 h 35"/>
                <a:gd name="T8" fmla="*/ 16 w 27"/>
                <a:gd name="T9" fmla="*/ 35 h 35"/>
                <a:gd name="T10" fmla="*/ 11 w 27"/>
                <a:gd name="T11" fmla="*/ 35 h 35"/>
                <a:gd name="T12" fmla="*/ 11 w 27"/>
                <a:gd name="T13" fmla="*/ 6 h 35"/>
                <a:gd name="T14" fmla="*/ 0 w 27"/>
                <a:gd name="T15" fmla="*/ 6 h 35"/>
                <a:gd name="T16" fmla="*/ 0 w 27"/>
                <a:gd name="T1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35">
                  <a:moveTo>
                    <a:pt x="0" y="0"/>
                  </a:moveTo>
                  <a:lnTo>
                    <a:pt x="27" y="0"/>
                  </a:lnTo>
                  <a:lnTo>
                    <a:pt x="27" y="6"/>
                  </a:lnTo>
                  <a:lnTo>
                    <a:pt x="16" y="6"/>
                  </a:lnTo>
                  <a:lnTo>
                    <a:pt x="16" y="35"/>
                  </a:lnTo>
                  <a:lnTo>
                    <a:pt x="11" y="35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3"/>
            <p:cNvSpPr>
              <a:spLocks/>
            </p:cNvSpPr>
            <p:nvPr/>
          </p:nvSpPr>
          <p:spPr bwMode="auto">
            <a:xfrm>
              <a:off x="2213" y="808"/>
              <a:ext cx="34" cy="35"/>
            </a:xfrm>
            <a:custGeom>
              <a:avLst/>
              <a:gdLst>
                <a:gd name="T0" fmla="*/ 0 w 34"/>
                <a:gd name="T1" fmla="*/ 0 h 35"/>
                <a:gd name="T2" fmla="*/ 8 w 34"/>
                <a:gd name="T3" fmla="*/ 0 h 35"/>
                <a:gd name="T4" fmla="*/ 17 w 34"/>
                <a:gd name="T5" fmla="*/ 27 h 35"/>
                <a:gd name="T6" fmla="*/ 17 w 34"/>
                <a:gd name="T7" fmla="*/ 27 h 35"/>
                <a:gd name="T8" fmla="*/ 27 w 34"/>
                <a:gd name="T9" fmla="*/ 0 h 35"/>
                <a:gd name="T10" fmla="*/ 34 w 34"/>
                <a:gd name="T11" fmla="*/ 0 h 35"/>
                <a:gd name="T12" fmla="*/ 34 w 34"/>
                <a:gd name="T13" fmla="*/ 35 h 35"/>
                <a:gd name="T14" fmla="*/ 29 w 34"/>
                <a:gd name="T15" fmla="*/ 35 h 35"/>
                <a:gd name="T16" fmla="*/ 29 w 34"/>
                <a:gd name="T17" fmla="*/ 9 h 35"/>
                <a:gd name="T18" fmla="*/ 29 w 34"/>
                <a:gd name="T19" fmla="*/ 9 h 35"/>
                <a:gd name="T20" fmla="*/ 20 w 34"/>
                <a:gd name="T21" fmla="*/ 35 h 35"/>
                <a:gd name="T22" fmla="*/ 15 w 34"/>
                <a:gd name="T23" fmla="*/ 35 h 35"/>
                <a:gd name="T24" fmla="*/ 6 w 34"/>
                <a:gd name="T25" fmla="*/ 9 h 35"/>
                <a:gd name="T26" fmla="*/ 6 w 34"/>
                <a:gd name="T27" fmla="*/ 9 h 35"/>
                <a:gd name="T28" fmla="*/ 6 w 34"/>
                <a:gd name="T29" fmla="*/ 35 h 35"/>
                <a:gd name="T30" fmla="*/ 0 w 34"/>
                <a:gd name="T31" fmla="*/ 35 h 35"/>
                <a:gd name="T32" fmla="*/ 0 w 34"/>
                <a:gd name="T33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lnTo>
                    <a:pt x="8" y="0"/>
                  </a:lnTo>
                  <a:lnTo>
                    <a:pt x="17" y="27"/>
                  </a:lnTo>
                  <a:lnTo>
                    <a:pt x="17" y="27"/>
                  </a:lnTo>
                  <a:lnTo>
                    <a:pt x="27" y="0"/>
                  </a:lnTo>
                  <a:lnTo>
                    <a:pt x="34" y="0"/>
                  </a:lnTo>
                  <a:lnTo>
                    <a:pt x="34" y="35"/>
                  </a:lnTo>
                  <a:lnTo>
                    <a:pt x="29" y="35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0" y="35"/>
                  </a:lnTo>
                  <a:lnTo>
                    <a:pt x="15" y="35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35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14"/>
            <p:cNvSpPr>
              <a:spLocks/>
            </p:cNvSpPr>
            <p:nvPr/>
          </p:nvSpPr>
          <p:spPr bwMode="auto">
            <a:xfrm>
              <a:off x="221" y="738"/>
              <a:ext cx="173" cy="398"/>
            </a:xfrm>
            <a:custGeom>
              <a:avLst/>
              <a:gdLst>
                <a:gd name="T0" fmla="*/ 71 w 173"/>
                <a:gd name="T1" fmla="*/ 273 h 398"/>
                <a:gd name="T2" fmla="*/ 71 w 173"/>
                <a:gd name="T3" fmla="*/ 111 h 398"/>
                <a:gd name="T4" fmla="*/ 173 w 173"/>
                <a:gd name="T5" fmla="*/ 159 h 398"/>
                <a:gd name="T6" fmla="*/ 173 w 173"/>
                <a:gd name="T7" fmla="*/ 80 h 398"/>
                <a:gd name="T8" fmla="*/ 0 w 173"/>
                <a:gd name="T9" fmla="*/ 0 h 398"/>
                <a:gd name="T10" fmla="*/ 0 w 173"/>
                <a:gd name="T11" fmla="*/ 318 h 398"/>
                <a:gd name="T12" fmla="*/ 173 w 173"/>
                <a:gd name="T13" fmla="*/ 398 h 398"/>
                <a:gd name="T14" fmla="*/ 173 w 173"/>
                <a:gd name="T15" fmla="*/ 321 h 398"/>
                <a:gd name="T16" fmla="*/ 71 w 173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" h="398">
                  <a:moveTo>
                    <a:pt x="71" y="273"/>
                  </a:moveTo>
                  <a:lnTo>
                    <a:pt x="71" y="111"/>
                  </a:lnTo>
                  <a:lnTo>
                    <a:pt x="173" y="159"/>
                  </a:lnTo>
                  <a:lnTo>
                    <a:pt x="173" y="80"/>
                  </a:lnTo>
                  <a:lnTo>
                    <a:pt x="0" y="0"/>
                  </a:lnTo>
                  <a:lnTo>
                    <a:pt x="0" y="318"/>
                  </a:lnTo>
                  <a:lnTo>
                    <a:pt x="173" y="398"/>
                  </a:lnTo>
                  <a:lnTo>
                    <a:pt x="173" y="321"/>
                  </a:lnTo>
                  <a:lnTo>
                    <a:pt x="71" y="2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15"/>
            <p:cNvSpPr>
              <a:spLocks/>
            </p:cNvSpPr>
            <p:nvPr/>
          </p:nvSpPr>
          <p:spPr bwMode="auto">
            <a:xfrm>
              <a:off x="394" y="738"/>
              <a:ext cx="172" cy="398"/>
            </a:xfrm>
            <a:custGeom>
              <a:avLst/>
              <a:gdLst>
                <a:gd name="T0" fmla="*/ 102 w 172"/>
                <a:gd name="T1" fmla="*/ 273 h 398"/>
                <a:gd name="T2" fmla="*/ 102 w 172"/>
                <a:gd name="T3" fmla="*/ 111 h 398"/>
                <a:gd name="T4" fmla="*/ 0 w 172"/>
                <a:gd name="T5" fmla="*/ 159 h 398"/>
                <a:gd name="T6" fmla="*/ 0 w 172"/>
                <a:gd name="T7" fmla="*/ 80 h 398"/>
                <a:gd name="T8" fmla="*/ 172 w 172"/>
                <a:gd name="T9" fmla="*/ 0 h 398"/>
                <a:gd name="T10" fmla="*/ 172 w 172"/>
                <a:gd name="T11" fmla="*/ 318 h 398"/>
                <a:gd name="T12" fmla="*/ 0 w 172"/>
                <a:gd name="T13" fmla="*/ 398 h 398"/>
                <a:gd name="T14" fmla="*/ 0 w 172"/>
                <a:gd name="T15" fmla="*/ 321 h 398"/>
                <a:gd name="T16" fmla="*/ 102 w 172"/>
                <a:gd name="T17" fmla="*/ 27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398">
                  <a:moveTo>
                    <a:pt x="102" y="273"/>
                  </a:moveTo>
                  <a:lnTo>
                    <a:pt x="102" y="111"/>
                  </a:lnTo>
                  <a:lnTo>
                    <a:pt x="0" y="159"/>
                  </a:lnTo>
                  <a:lnTo>
                    <a:pt x="0" y="80"/>
                  </a:lnTo>
                  <a:lnTo>
                    <a:pt x="172" y="0"/>
                  </a:lnTo>
                  <a:lnTo>
                    <a:pt x="172" y="318"/>
                  </a:lnTo>
                  <a:lnTo>
                    <a:pt x="0" y="398"/>
                  </a:lnTo>
                  <a:lnTo>
                    <a:pt x="0" y="321"/>
                  </a:lnTo>
                  <a:lnTo>
                    <a:pt x="102" y="273"/>
                  </a:lnTo>
                  <a:close/>
                </a:path>
              </a:pathLst>
            </a:custGeom>
            <a:solidFill>
              <a:srgbClr val="7516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16"/>
            <p:cNvSpPr>
              <a:spLocks/>
            </p:cNvSpPr>
            <p:nvPr/>
          </p:nvSpPr>
          <p:spPr bwMode="auto">
            <a:xfrm>
              <a:off x="701" y="1137"/>
              <a:ext cx="93" cy="125"/>
            </a:xfrm>
            <a:custGeom>
              <a:avLst/>
              <a:gdLst>
                <a:gd name="T0" fmla="*/ 57 w 93"/>
                <a:gd name="T1" fmla="*/ 125 h 125"/>
                <a:gd name="T2" fmla="*/ 37 w 93"/>
                <a:gd name="T3" fmla="*/ 125 h 125"/>
                <a:gd name="T4" fmla="*/ 37 w 93"/>
                <a:gd name="T5" fmla="*/ 18 h 125"/>
                <a:gd name="T6" fmla="*/ 0 w 93"/>
                <a:gd name="T7" fmla="*/ 18 h 125"/>
                <a:gd name="T8" fmla="*/ 0 w 93"/>
                <a:gd name="T9" fmla="*/ 0 h 125"/>
                <a:gd name="T10" fmla="*/ 93 w 93"/>
                <a:gd name="T11" fmla="*/ 0 h 125"/>
                <a:gd name="T12" fmla="*/ 93 w 93"/>
                <a:gd name="T13" fmla="*/ 18 h 125"/>
                <a:gd name="T14" fmla="*/ 57 w 93"/>
                <a:gd name="T15" fmla="*/ 18 h 125"/>
                <a:gd name="T16" fmla="*/ 57 w 93"/>
                <a:gd name="T17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3" h="125">
                  <a:moveTo>
                    <a:pt x="57" y="125"/>
                  </a:moveTo>
                  <a:lnTo>
                    <a:pt x="37" y="125"/>
                  </a:lnTo>
                  <a:lnTo>
                    <a:pt x="37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93" y="0"/>
                  </a:lnTo>
                  <a:lnTo>
                    <a:pt x="93" y="18"/>
                  </a:lnTo>
                  <a:lnTo>
                    <a:pt x="57" y="18"/>
                  </a:lnTo>
                  <a:lnTo>
                    <a:pt x="57" y="1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17"/>
            <p:cNvSpPr>
              <a:spLocks noEditPoints="1"/>
            </p:cNvSpPr>
            <p:nvPr/>
          </p:nvSpPr>
          <p:spPr bwMode="auto">
            <a:xfrm>
              <a:off x="791" y="1166"/>
              <a:ext cx="90" cy="98"/>
            </a:xfrm>
            <a:custGeom>
              <a:avLst/>
              <a:gdLst>
                <a:gd name="T0" fmla="*/ 76 w 76"/>
                <a:gd name="T1" fmla="*/ 41 h 83"/>
                <a:gd name="T2" fmla="*/ 65 w 76"/>
                <a:gd name="T3" fmla="*/ 72 h 83"/>
                <a:gd name="T4" fmla="*/ 37 w 76"/>
                <a:gd name="T5" fmla="*/ 83 h 83"/>
                <a:gd name="T6" fmla="*/ 18 w 76"/>
                <a:gd name="T7" fmla="*/ 78 h 83"/>
                <a:gd name="T8" fmla="*/ 4 w 76"/>
                <a:gd name="T9" fmla="*/ 63 h 83"/>
                <a:gd name="T10" fmla="*/ 0 w 76"/>
                <a:gd name="T11" fmla="*/ 41 h 83"/>
                <a:gd name="T12" fmla="*/ 10 w 76"/>
                <a:gd name="T13" fmla="*/ 11 h 83"/>
                <a:gd name="T14" fmla="*/ 38 w 76"/>
                <a:gd name="T15" fmla="*/ 0 h 83"/>
                <a:gd name="T16" fmla="*/ 65 w 76"/>
                <a:gd name="T17" fmla="*/ 11 h 83"/>
                <a:gd name="T18" fmla="*/ 76 w 76"/>
                <a:gd name="T19" fmla="*/ 41 h 83"/>
                <a:gd name="T20" fmla="*/ 17 w 76"/>
                <a:gd name="T21" fmla="*/ 41 h 83"/>
                <a:gd name="T22" fmla="*/ 38 w 76"/>
                <a:gd name="T23" fmla="*/ 69 h 83"/>
                <a:gd name="T24" fmla="*/ 58 w 76"/>
                <a:gd name="T25" fmla="*/ 41 h 83"/>
                <a:gd name="T26" fmla="*/ 38 w 76"/>
                <a:gd name="T27" fmla="*/ 14 h 83"/>
                <a:gd name="T28" fmla="*/ 22 w 76"/>
                <a:gd name="T29" fmla="*/ 21 h 83"/>
                <a:gd name="T30" fmla="*/ 17 w 76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" h="83">
                  <a:moveTo>
                    <a:pt x="76" y="41"/>
                  </a:moveTo>
                  <a:cubicBezTo>
                    <a:pt x="76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6" y="29"/>
                    <a:pt x="76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1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18"/>
            <p:cNvSpPr>
              <a:spLocks noEditPoints="1"/>
            </p:cNvSpPr>
            <p:nvPr/>
          </p:nvSpPr>
          <p:spPr bwMode="auto">
            <a:xfrm>
              <a:off x="889" y="1166"/>
              <a:ext cx="93" cy="139"/>
            </a:xfrm>
            <a:custGeom>
              <a:avLst/>
              <a:gdLst>
                <a:gd name="T0" fmla="*/ 78 w 78"/>
                <a:gd name="T1" fmla="*/ 1 h 117"/>
                <a:gd name="T2" fmla="*/ 78 w 78"/>
                <a:gd name="T3" fmla="*/ 11 h 117"/>
                <a:gd name="T4" fmla="*/ 65 w 78"/>
                <a:gd name="T5" fmla="*/ 13 h 117"/>
                <a:gd name="T6" fmla="*/ 68 w 78"/>
                <a:gd name="T7" fmla="*/ 19 h 117"/>
                <a:gd name="T8" fmla="*/ 69 w 78"/>
                <a:gd name="T9" fmla="*/ 27 h 117"/>
                <a:gd name="T10" fmla="*/ 61 w 78"/>
                <a:gd name="T11" fmla="*/ 47 h 117"/>
                <a:gd name="T12" fmla="*/ 37 w 78"/>
                <a:gd name="T13" fmla="*/ 54 h 117"/>
                <a:gd name="T14" fmla="*/ 30 w 78"/>
                <a:gd name="T15" fmla="*/ 53 h 117"/>
                <a:gd name="T16" fmla="*/ 25 w 78"/>
                <a:gd name="T17" fmla="*/ 61 h 117"/>
                <a:gd name="T18" fmla="*/ 27 w 78"/>
                <a:gd name="T19" fmla="*/ 65 h 117"/>
                <a:gd name="T20" fmla="*/ 37 w 78"/>
                <a:gd name="T21" fmla="*/ 67 h 117"/>
                <a:gd name="T22" fmla="*/ 51 w 78"/>
                <a:gd name="T23" fmla="*/ 67 h 117"/>
                <a:gd name="T24" fmla="*/ 71 w 78"/>
                <a:gd name="T25" fmla="*/ 72 h 117"/>
                <a:gd name="T26" fmla="*/ 77 w 78"/>
                <a:gd name="T27" fmla="*/ 89 h 117"/>
                <a:gd name="T28" fmla="*/ 66 w 78"/>
                <a:gd name="T29" fmla="*/ 110 h 117"/>
                <a:gd name="T30" fmla="*/ 34 w 78"/>
                <a:gd name="T31" fmla="*/ 117 h 117"/>
                <a:gd name="T32" fmla="*/ 9 w 78"/>
                <a:gd name="T33" fmla="*/ 111 h 117"/>
                <a:gd name="T34" fmla="*/ 0 w 78"/>
                <a:gd name="T35" fmla="*/ 95 h 117"/>
                <a:gd name="T36" fmla="*/ 5 w 78"/>
                <a:gd name="T37" fmla="*/ 82 h 117"/>
                <a:gd name="T38" fmla="*/ 18 w 78"/>
                <a:gd name="T39" fmla="*/ 75 h 117"/>
                <a:gd name="T40" fmla="*/ 12 w 78"/>
                <a:gd name="T41" fmla="*/ 71 h 117"/>
                <a:gd name="T42" fmla="*/ 10 w 78"/>
                <a:gd name="T43" fmla="*/ 64 h 117"/>
                <a:gd name="T44" fmla="*/ 13 w 78"/>
                <a:gd name="T45" fmla="*/ 56 h 117"/>
                <a:gd name="T46" fmla="*/ 20 w 78"/>
                <a:gd name="T47" fmla="*/ 50 h 117"/>
                <a:gd name="T48" fmla="*/ 10 w 78"/>
                <a:gd name="T49" fmla="*/ 41 h 117"/>
                <a:gd name="T50" fmla="*/ 6 w 78"/>
                <a:gd name="T51" fmla="*/ 27 h 117"/>
                <a:gd name="T52" fmla="*/ 15 w 78"/>
                <a:gd name="T53" fmla="*/ 7 h 117"/>
                <a:gd name="T54" fmla="*/ 38 w 78"/>
                <a:gd name="T55" fmla="*/ 0 h 117"/>
                <a:gd name="T56" fmla="*/ 45 w 78"/>
                <a:gd name="T57" fmla="*/ 0 h 117"/>
                <a:gd name="T58" fmla="*/ 51 w 78"/>
                <a:gd name="T59" fmla="*/ 1 h 117"/>
                <a:gd name="T60" fmla="*/ 78 w 78"/>
                <a:gd name="T61" fmla="*/ 1 h 117"/>
                <a:gd name="T62" fmla="*/ 16 w 78"/>
                <a:gd name="T63" fmla="*/ 94 h 117"/>
                <a:gd name="T64" fmla="*/ 21 w 78"/>
                <a:gd name="T65" fmla="*/ 102 h 117"/>
                <a:gd name="T66" fmla="*/ 34 w 78"/>
                <a:gd name="T67" fmla="*/ 105 h 117"/>
                <a:gd name="T68" fmla="*/ 55 w 78"/>
                <a:gd name="T69" fmla="*/ 101 h 117"/>
                <a:gd name="T70" fmla="*/ 62 w 78"/>
                <a:gd name="T71" fmla="*/ 91 h 117"/>
                <a:gd name="T72" fmla="*/ 58 w 78"/>
                <a:gd name="T73" fmla="*/ 83 h 117"/>
                <a:gd name="T74" fmla="*/ 44 w 78"/>
                <a:gd name="T75" fmla="*/ 81 h 117"/>
                <a:gd name="T76" fmla="*/ 31 w 78"/>
                <a:gd name="T77" fmla="*/ 81 h 117"/>
                <a:gd name="T78" fmla="*/ 20 w 78"/>
                <a:gd name="T79" fmla="*/ 84 h 117"/>
                <a:gd name="T80" fmla="*/ 16 w 78"/>
                <a:gd name="T81" fmla="*/ 94 h 117"/>
                <a:gd name="T82" fmla="*/ 23 w 78"/>
                <a:gd name="T83" fmla="*/ 27 h 117"/>
                <a:gd name="T84" fmla="*/ 27 w 78"/>
                <a:gd name="T85" fmla="*/ 39 h 117"/>
                <a:gd name="T86" fmla="*/ 38 w 78"/>
                <a:gd name="T87" fmla="*/ 43 h 117"/>
                <a:gd name="T88" fmla="*/ 53 w 78"/>
                <a:gd name="T89" fmla="*/ 27 h 117"/>
                <a:gd name="T90" fmla="*/ 49 w 78"/>
                <a:gd name="T91" fmla="*/ 15 h 117"/>
                <a:gd name="T92" fmla="*/ 38 w 78"/>
                <a:gd name="T93" fmla="*/ 11 h 117"/>
                <a:gd name="T94" fmla="*/ 27 w 78"/>
                <a:gd name="T95" fmla="*/ 15 h 117"/>
                <a:gd name="T96" fmla="*/ 23 w 78"/>
                <a:gd name="T97" fmla="*/ 2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117">
                  <a:moveTo>
                    <a:pt x="78" y="1"/>
                  </a:moveTo>
                  <a:cubicBezTo>
                    <a:pt x="78" y="11"/>
                    <a:pt x="78" y="11"/>
                    <a:pt x="78" y="11"/>
                  </a:cubicBezTo>
                  <a:cubicBezTo>
                    <a:pt x="65" y="13"/>
                    <a:pt x="65" y="13"/>
                    <a:pt x="65" y="13"/>
                  </a:cubicBezTo>
                  <a:cubicBezTo>
                    <a:pt x="66" y="15"/>
                    <a:pt x="67" y="17"/>
                    <a:pt x="68" y="19"/>
                  </a:cubicBezTo>
                  <a:cubicBezTo>
                    <a:pt x="69" y="22"/>
                    <a:pt x="69" y="25"/>
                    <a:pt x="69" y="27"/>
                  </a:cubicBezTo>
                  <a:cubicBezTo>
                    <a:pt x="69" y="36"/>
                    <a:pt x="66" y="42"/>
                    <a:pt x="61" y="47"/>
                  </a:cubicBezTo>
                  <a:cubicBezTo>
                    <a:pt x="55" y="51"/>
                    <a:pt x="47" y="54"/>
                    <a:pt x="37" y="54"/>
                  </a:cubicBezTo>
                  <a:cubicBezTo>
                    <a:pt x="34" y="54"/>
                    <a:pt x="32" y="54"/>
                    <a:pt x="30" y="53"/>
                  </a:cubicBezTo>
                  <a:cubicBezTo>
                    <a:pt x="26" y="56"/>
                    <a:pt x="25" y="58"/>
                    <a:pt x="25" y="61"/>
                  </a:cubicBezTo>
                  <a:cubicBezTo>
                    <a:pt x="25" y="63"/>
                    <a:pt x="25" y="64"/>
                    <a:pt x="27" y="65"/>
                  </a:cubicBezTo>
                  <a:cubicBezTo>
                    <a:pt x="29" y="66"/>
                    <a:pt x="32" y="67"/>
                    <a:pt x="37" y="67"/>
                  </a:cubicBezTo>
                  <a:cubicBezTo>
                    <a:pt x="51" y="67"/>
                    <a:pt x="51" y="67"/>
                    <a:pt x="51" y="67"/>
                  </a:cubicBezTo>
                  <a:cubicBezTo>
                    <a:pt x="59" y="67"/>
                    <a:pt x="66" y="69"/>
                    <a:pt x="71" y="72"/>
                  </a:cubicBezTo>
                  <a:cubicBezTo>
                    <a:pt x="75" y="76"/>
                    <a:pt x="77" y="81"/>
                    <a:pt x="77" y="89"/>
                  </a:cubicBezTo>
                  <a:cubicBezTo>
                    <a:pt x="77" y="98"/>
                    <a:pt x="74" y="105"/>
                    <a:pt x="66" y="110"/>
                  </a:cubicBezTo>
                  <a:cubicBezTo>
                    <a:pt x="59" y="114"/>
                    <a:pt x="48" y="117"/>
                    <a:pt x="34" y="117"/>
                  </a:cubicBezTo>
                  <a:cubicBezTo>
                    <a:pt x="23" y="117"/>
                    <a:pt x="15" y="115"/>
                    <a:pt x="9" y="111"/>
                  </a:cubicBezTo>
                  <a:cubicBezTo>
                    <a:pt x="3" y="107"/>
                    <a:pt x="0" y="102"/>
                    <a:pt x="0" y="95"/>
                  </a:cubicBezTo>
                  <a:cubicBezTo>
                    <a:pt x="0" y="90"/>
                    <a:pt x="2" y="86"/>
                    <a:pt x="5" y="82"/>
                  </a:cubicBezTo>
                  <a:cubicBezTo>
                    <a:pt x="8" y="79"/>
                    <a:pt x="13" y="77"/>
                    <a:pt x="18" y="75"/>
                  </a:cubicBezTo>
                  <a:cubicBezTo>
                    <a:pt x="16" y="74"/>
                    <a:pt x="14" y="73"/>
                    <a:pt x="12" y="71"/>
                  </a:cubicBezTo>
                  <a:cubicBezTo>
                    <a:pt x="11" y="68"/>
                    <a:pt x="10" y="66"/>
                    <a:pt x="10" y="64"/>
                  </a:cubicBezTo>
                  <a:cubicBezTo>
                    <a:pt x="10" y="61"/>
                    <a:pt x="11" y="58"/>
                    <a:pt x="13" y="56"/>
                  </a:cubicBezTo>
                  <a:cubicBezTo>
                    <a:pt x="15" y="54"/>
                    <a:pt x="17" y="52"/>
                    <a:pt x="20" y="50"/>
                  </a:cubicBezTo>
                  <a:cubicBezTo>
                    <a:pt x="16" y="48"/>
                    <a:pt x="13" y="45"/>
                    <a:pt x="10" y="41"/>
                  </a:cubicBezTo>
                  <a:cubicBezTo>
                    <a:pt x="8" y="37"/>
                    <a:pt x="6" y="33"/>
                    <a:pt x="6" y="27"/>
                  </a:cubicBezTo>
                  <a:cubicBezTo>
                    <a:pt x="6" y="19"/>
                    <a:pt x="9" y="12"/>
                    <a:pt x="15" y="7"/>
                  </a:cubicBezTo>
                  <a:cubicBezTo>
                    <a:pt x="20" y="2"/>
                    <a:pt x="28" y="0"/>
                    <a:pt x="38" y="0"/>
                  </a:cubicBezTo>
                  <a:cubicBezTo>
                    <a:pt x="40" y="0"/>
                    <a:pt x="43" y="0"/>
                    <a:pt x="45" y="0"/>
                  </a:cubicBezTo>
                  <a:cubicBezTo>
                    <a:pt x="48" y="1"/>
                    <a:pt x="49" y="1"/>
                    <a:pt x="51" y="1"/>
                  </a:cubicBezTo>
                  <a:lnTo>
                    <a:pt x="78" y="1"/>
                  </a:lnTo>
                  <a:close/>
                  <a:moveTo>
                    <a:pt x="16" y="94"/>
                  </a:moveTo>
                  <a:cubicBezTo>
                    <a:pt x="16" y="97"/>
                    <a:pt x="17" y="100"/>
                    <a:pt x="21" y="102"/>
                  </a:cubicBezTo>
                  <a:cubicBezTo>
                    <a:pt x="24" y="104"/>
                    <a:pt x="28" y="105"/>
                    <a:pt x="34" y="105"/>
                  </a:cubicBezTo>
                  <a:cubicBezTo>
                    <a:pt x="44" y="105"/>
                    <a:pt x="51" y="104"/>
                    <a:pt x="55" y="101"/>
                  </a:cubicBezTo>
                  <a:cubicBezTo>
                    <a:pt x="60" y="99"/>
                    <a:pt x="62" y="95"/>
                    <a:pt x="62" y="91"/>
                  </a:cubicBezTo>
                  <a:cubicBezTo>
                    <a:pt x="62" y="87"/>
                    <a:pt x="61" y="85"/>
                    <a:pt x="58" y="83"/>
                  </a:cubicBezTo>
                  <a:cubicBezTo>
                    <a:pt x="56" y="82"/>
                    <a:pt x="51" y="81"/>
                    <a:pt x="44" y="81"/>
                  </a:cubicBezTo>
                  <a:cubicBezTo>
                    <a:pt x="31" y="81"/>
                    <a:pt x="31" y="81"/>
                    <a:pt x="31" y="81"/>
                  </a:cubicBezTo>
                  <a:cubicBezTo>
                    <a:pt x="27" y="81"/>
                    <a:pt x="23" y="82"/>
                    <a:pt x="20" y="84"/>
                  </a:cubicBezTo>
                  <a:cubicBezTo>
                    <a:pt x="17" y="87"/>
                    <a:pt x="16" y="90"/>
                    <a:pt x="16" y="94"/>
                  </a:cubicBezTo>
                  <a:close/>
                  <a:moveTo>
                    <a:pt x="23" y="27"/>
                  </a:moveTo>
                  <a:cubicBezTo>
                    <a:pt x="23" y="32"/>
                    <a:pt x="24" y="36"/>
                    <a:pt x="27" y="39"/>
                  </a:cubicBezTo>
                  <a:cubicBezTo>
                    <a:pt x="29" y="42"/>
                    <a:pt x="33" y="43"/>
                    <a:pt x="38" y="43"/>
                  </a:cubicBezTo>
                  <a:cubicBezTo>
                    <a:pt x="48" y="43"/>
                    <a:pt x="53" y="38"/>
                    <a:pt x="53" y="27"/>
                  </a:cubicBezTo>
                  <a:cubicBezTo>
                    <a:pt x="53" y="22"/>
                    <a:pt x="51" y="18"/>
                    <a:pt x="49" y="15"/>
                  </a:cubicBezTo>
                  <a:cubicBezTo>
                    <a:pt x="46" y="12"/>
                    <a:pt x="43" y="11"/>
                    <a:pt x="38" y="11"/>
                  </a:cubicBezTo>
                  <a:cubicBezTo>
                    <a:pt x="33" y="11"/>
                    <a:pt x="29" y="12"/>
                    <a:pt x="27" y="15"/>
                  </a:cubicBezTo>
                  <a:cubicBezTo>
                    <a:pt x="24" y="18"/>
                    <a:pt x="23" y="22"/>
                    <a:pt x="23" y="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19"/>
            <p:cNvSpPr>
              <a:spLocks noEditPoints="1"/>
            </p:cNvSpPr>
            <p:nvPr/>
          </p:nvSpPr>
          <p:spPr bwMode="auto">
            <a:xfrm>
              <a:off x="991" y="1166"/>
              <a:ext cx="83" cy="98"/>
            </a:xfrm>
            <a:custGeom>
              <a:avLst/>
              <a:gdLst>
                <a:gd name="T0" fmla="*/ 39 w 70"/>
                <a:gd name="T1" fmla="*/ 83 h 83"/>
                <a:gd name="T2" fmla="*/ 10 w 70"/>
                <a:gd name="T3" fmla="*/ 72 h 83"/>
                <a:gd name="T4" fmla="*/ 0 w 70"/>
                <a:gd name="T5" fmla="*/ 42 h 83"/>
                <a:gd name="T6" fmla="*/ 9 w 70"/>
                <a:gd name="T7" fmla="*/ 11 h 83"/>
                <a:gd name="T8" fmla="*/ 36 w 70"/>
                <a:gd name="T9" fmla="*/ 0 h 83"/>
                <a:gd name="T10" fmla="*/ 61 w 70"/>
                <a:gd name="T11" fmla="*/ 10 h 83"/>
                <a:gd name="T12" fmla="*/ 70 w 70"/>
                <a:gd name="T13" fmla="*/ 36 h 83"/>
                <a:gd name="T14" fmla="*/ 70 w 70"/>
                <a:gd name="T15" fmla="*/ 45 h 83"/>
                <a:gd name="T16" fmla="*/ 17 w 70"/>
                <a:gd name="T17" fmla="*/ 45 h 83"/>
                <a:gd name="T18" fmla="*/ 23 w 70"/>
                <a:gd name="T19" fmla="*/ 63 h 83"/>
                <a:gd name="T20" fmla="*/ 40 w 70"/>
                <a:gd name="T21" fmla="*/ 69 h 83"/>
                <a:gd name="T22" fmla="*/ 53 w 70"/>
                <a:gd name="T23" fmla="*/ 68 h 83"/>
                <a:gd name="T24" fmla="*/ 66 w 70"/>
                <a:gd name="T25" fmla="*/ 64 h 83"/>
                <a:gd name="T26" fmla="*/ 66 w 70"/>
                <a:gd name="T27" fmla="*/ 77 h 83"/>
                <a:gd name="T28" fmla="*/ 54 w 70"/>
                <a:gd name="T29" fmla="*/ 82 h 83"/>
                <a:gd name="T30" fmla="*/ 39 w 70"/>
                <a:gd name="T31" fmla="*/ 83 h 83"/>
                <a:gd name="T32" fmla="*/ 36 w 70"/>
                <a:gd name="T33" fmla="*/ 13 h 83"/>
                <a:gd name="T34" fmla="*/ 23 w 70"/>
                <a:gd name="T35" fmla="*/ 18 h 83"/>
                <a:gd name="T36" fmla="*/ 17 w 70"/>
                <a:gd name="T37" fmla="*/ 33 h 83"/>
                <a:gd name="T38" fmla="*/ 54 w 70"/>
                <a:gd name="T39" fmla="*/ 33 h 83"/>
                <a:gd name="T40" fmla="*/ 49 w 70"/>
                <a:gd name="T41" fmla="*/ 18 h 83"/>
                <a:gd name="T42" fmla="*/ 36 w 70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83">
                  <a:moveTo>
                    <a:pt x="39" y="83"/>
                  </a:moveTo>
                  <a:cubicBezTo>
                    <a:pt x="27" y="83"/>
                    <a:pt x="17" y="79"/>
                    <a:pt x="10" y="72"/>
                  </a:cubicBezTo>
                  <a:cubicBezTo>
                    <a:pt x="3" y="65"/>
                    <a:pt x="0" y="55"/>
                    <a:pt x="0" y="42"/>
                  </a:cubicBezTo>
                  <a:cubicBezTo>
                    <a:pt x="0" y="29"/>
                    <a:pt x="3" y="19"/>
                    <a:pt x="9" y="11"/>
                  </a:cubicBezTo>
                  <a:cubicBezTo>
                    <a:pt x="16" y="4"/>
                    <a:pt x="25" y="0"/>
                    <a:pt x="36" y="0"/>
                  </a:cubicBezTo>
                  <a:cubicBezTo>
                    <a:pt x="47" y="0"/>
                    <a:pt x="55" y="3"/>
                    <a:pt x="61" y="10"/>
                  </a:cubicBezTo>
                  <a:cubicBezTo>
                    <a:pt x="67" y="16"/>
                    <a:pt x="70" y="25"/>
                    <a:pt x="70" y="36"/>
                  </a:cubicBezTo>
                  <a:cubicBezTo>
                    <a:pt x="70" y="45"/>
                    <a:pt x="70" y="45"/>
                    <a:pt x="70" y="45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7" y="53"/>
                    <a:pt x="19" y="59"/>
                    <a:pt x="23" y="63"/>
                  </a:cubicBezTo>
                  <a:cubicBezTo>
                    <a:pt x="27" y="67"/>
                    <a:pt x="33" y="69"/>
                    <a:pt x="40" y="69"/>
                  </a:cubicBezTo>
                  <a:cubicBezTo>
                    <a:pt x="45" y="69"/>
                    <a:pt x="49" y="69"/>
                    <a:pt x="53" y="68"/>
                  </a:cubicBezTo>
                  <a:cubicBezTo>
                    <a:pt x="57" y="67"/>
                    <a:pt x="62" y="66"/>
                    <a:pt x="66" y="64"/>
                  </a:cubicBezTo>
                  <a:cubicBezTo>
                    <a:pt x="66" y="77"/>
                    <a:pt x="66" y="77"/>
                    <a:pt x="66" y="77"/>
                  </a:cubicBezTo>
                  <a:cubicBezTo>
                    <a:pt x="62" y="79"/>
                    <a:pt x="58" y="81"/>
                    <a:pt x="54" y="82"/>
                  </a:cubicBezTo>
                  <a:cubicBezTo>
                    <a:pt x="49" y="82"/>
                    <a:pt x="45" y="83"/>
                    <a:pt x="39" y="83"/>
                  </a:cubicBezTo>
                  <a:close/>
                  <a:moveTo>
                    <a:pt x="36" y="13"/>
                  </a:moveTo>
                  <a:cubicBezTo>
                    <a:pt x="31" y="13"/>
                    <a:pt x="26" y="15"/>
                    <a:pt x="23" y="18"/>
                  </a:cubicBezTo>
                  <a:cubicBezTo>
                    <a:pt x="20" y="21"/>
                    <a:pt x="18" y="26"/>
                    <a:pt x="17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3" y="26"/>
                    <a:pt x="52" y="21"/>
                    <a:pt x="49" y="18"/>
                  </a:cubicBezTo>
                  <a:cubicBezTo>
                    <a:pt x="46" y="15"/>
                    <a:pt x="41" y="13"/>
                    <a:pt x="36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0"/>
            <p:cNvSpPr>
              <a:spLocks/>
            </p:cNvSpPr>
            <p:nvPr/>
          </p:nvSpPr>
          <p:spPr bwMode="auto">
            <a:xfrm>
              <a:off x="1086" y="1147"/>
              <a:ext cx="60" cy="117"/>
            </a:xfrm>
            <a:custGeom>
              <a:avLst/>
              <a:gdLst>
                <a:gd name="T0" fmla="*/ 39 w 51"/>
                <a:gd name="T1" fmla="*/ 85 h 99"/>
                <a:gd name="T2" fmla="*/ 51 w 51"/>
                <a:gd name="T3" fmla="*/ 83 h 99"/>
                <a:gd name="T4" fmla="*/ 51 w 51"/>
                <a:gd name="T5" fmla="*/ 96 h 99"/>
                <a:gd name="T6" fmla="*/ 44 w 51"/>
                <a:gd name="T7" fmla="*/ 98 h 99"/>
                <a:gd name="T8" fmla="*/ 35 w 51"/>
                <a:gd name="T9" fmla="*/ 99 h 99"/>
                <a:gd name="T10" fmla="*/ 11 w 51"/>
                <a:gd name="T11" fmla="*/ 73 h 99"/>
                <a:gd name="T12" fmla="*/ 11 w 51"/>
                <a:gd name="T13" fmla="*/ 30 h 99"/>
                <a:gd name="T14" fmla="*/ 0 w 51"/>
                <a:gd name="T15" fmla="*/ 30 h 99"/>
                <a:gd name="T16" fmla="*/ 0 w 51"/>
                <a:gd name="T17" fmla="*/ 23 h 99"/>
                <a:gd name="T18" fmla="*/ 11 w 51"/>
                <a:gd name="T19" fmla="*/ 17 h 99"/>
                <a:gd name="T20" fmla="*/ 17 w 51"/>
                <a:gd name="T21" fmla="*/ 0 h 99"/>
                <a:gd name="T22" fmla="*/ 28 w 51"/>
                <a:gd name="T23" fmla="*/ 0 h 99"/>
                <a:gd name="T24" fmla="*/ 28 w 51"/>
                <a:gd name="T25" fmla="*/ 17 h 99"/>
                <a:gd name="T26" fmla="*/ 50 w 51"/>
                <a:gd name="T27" fmla="*/ 17 h 99"/>
                <a:gd name="T28" fmla="*/ 50 w 51"/>
                <a:gd name="T29" fmla="*/ 30 h 99"/>
                <a:gd name="T30" fmla="*/ 28 w 51"/>
                <a:gd name="T31" fmla="*/ 30 h 99"/>
                <a:gd name="T32" fmla="*/ 28 w 51"/>
                <a:gd name="T33" fmla="*/ 73 h 99"/>
                <a:gd name="T34" fmla="*/ 31 w 51"/>
                <a:gd name="T35" fmla="*/ 82 h 99"/>
                <a:gd name="T36" fmla="*/ 39 w 51"/>
                <a:gd name="T37" fmla="*/ 8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1" h="99">
                  <a:moveTo>
                    <a:pt x="39" y="85"/>
                  </a:moveTo>
                  <a:cubicBezTo>
                    <a:pt x="43" y="85"/>
                    <a:pt x="47" y="84"/>
                    <a:pt x="51" y="83"/>
                  </a:cubicBezTo>
                  <a:cubicBezTo>
                    <a:pt x="51" y="96"/>
                    <a:pt x="51" y="96"/>
                    <a:pt x="51" y="96"/>
                  </a:cubicBezTo>
                  <a:cubicBezTo>
                    <a:pt x="49" y="97"/>
                    <a:pt x="47" y="97"/>
                    <a:pt x="44" y="98"/>
                  </a:cubicBezTo>
                  <a:cubicBezTo>
                    <a:pt x="41" y="99"/>
                    <a:pt x="38" y="99"/>
                    <a:pt x="35" y="99"/>
                  </a:cubicBezTo>
                  <a:cubicBezTo>
                    <a:pt x="19" y="99"/>
                    <a:pt x="11" y="90"/>
                    <a:pt x="11" y="73"/>
                  </a:cubicBezTo>
                  <a:cubicBezTo>
                    <a:pt x="11" y="30"/>
                    <a:pt x="11" y="30"/>
                    <a:pt x="11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28" y="30"/>
                    <a:pt x="28" y="30"/>
                    <a:pt x="28" y="30"/>
                  </a:cubicBezTo>
                  <a:cubicBezTo>
                    <a:pt x="28" y="73"/>
                    <a:pt x="28" y="73"/>
                    <a:pt x="28" y="73"/>
                  </a:cubicBezTo>
                  <a:cubicBezTo>
                    <a:pt x="28" y="77"/>
                    <a:pt x="29" y="80"/>
                    <a:pt x="31" y="82"/>
                  </a:cubicBezTo>
                  <a:cubicBezTo>
                    <a:pt x="33" y="84"/>
                    <a:pt x="35" y="85"/>
                    <a:pt x="39" y="8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1"/>
            <p:cNvSpPr>
              <a:spLocks/>
            </p:cNvSpPr>
            <p:nvPr/>
          </p:nvSpPr>
          <p:spPr bwMode="auto">
            <a:xfrm>
              <a:off x="1163" y="1129"/>
              <a:ext cx="84" cy="133"/>
            </a:xfrm>
            <a:custGeom>
              <a:avLst/>
              <a:gdLst>
                <a:gd name="T0" fmla="*/ 71 w 71"/>
                <a:gd name="T1" fmla="*/ 112 h 112"/>
                <a:gd name="T2" fmla="*/ 54 w 71"/>
                <a:gd name="T3" fmla="*/ 112 h 112"/>
                <a:gd name="T4" fmla="*/ 54 w 71"/>
                <a:gd name="T5" fmla="*/ 63 h 112"/>
                <a:gd name="T6" fmla="*/ 50 w 71"/>
                <a:gd name="T7" fmla="*/ 49 h 112"/>
                <a:gd name="T8" fmla="*/ 38 w 71"/>
                <a:gd name="T9" fmla="*/ 45 h 112"/>
                <a:gd name="T10" fmla="*/ 22 w 71"/>
                <a:gd name="T11" fmla="*/ 51 h 112"/>
                <a:gd name="T12" fmla="*/ 17 w 71"/>
                <a:gd name="T13" fmla="*/ 73 h 112"/>
                <a:gd name="T14" fmla="*/ 17 w 71"/>
                <a:gd name="T15" fmla="*/ 112 h 112"/>
                <a:gd name="T16" fmla="*/ 0 w 71"/>
                <a:gd name="T17" fmla="*/ 112 h 112"/>
                <a:gd name="T18" fmla="*/ 0 w 71"/>
                <a:gd name="T19" fmla="*/ 0 h 112"/>
                <a:gd name="T20" fmla="*/ 17 w 71"/>
                <a:gd name="T21" fmla="*/ 0 h 112"/>
                <a:gd name="T22" fmla="*/ 17 w 71"/>
                <a:gd name="T23" fmla="*/ 28 h 112"/>
                <a:gd name="T24" fmla="*/ 17 w 71"/>
                <a:gd name="T25" fmla="*/ 43 h 112"/>
                <a:gd name="T26" fmla="*/ 18 w 71"/>
                <a:gd name="T27" fmla="*/ 43 h 112"/>
                <a:gd name="T28" fmla="*/ 27 w 71"/>
                <a:gd name="T29" fmla="*/ 34 h 112"/>
                <a:gd name="T30" fmla="*/ 42 w 71"/>
                <a:gd name="T31" fmla="*/ 31 h 112"/>
                <a:gd name="T32" fmla="*/ 71 w 71"/>
                <a:gd name="T33" fmla="*/ 60 h 112"/>
                <a:gd name="T34" fmla="*/ 71 w 71"/>
                <a:gd name="T3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1" h="112">
                  <a:moveTo>
                    <a:pt x="71" y="112"/>
                  </a:moveTo>
                  <a:cubicBezTo>
                    <a:pt x="54" y="112"/>
                    <a:pt x="54" y="112"/>
                    <a:pt x="54" y="112"/>
                  </a:cubicBezTo>
                  <a:cubicBezTo>
                    <a:pt x="54" y="63"/>
                    <a:pt x="54" y="63"/>
                    <a:pt x="54" y="63"/>
                  </a:cubicBezTo>
                  <a:cubicBezTo>
                    <a:pt x="54" y="57"/>
                    <a:pt x="52" y="52"/>
                    <a:pt x="50" y="49"/>
                  </a:cubicBezTo>
                  <a:cubicBezTo>
                    <a:pt x="47" y="46"/>
                    <a:pt x="44" y="45"/>
                    <a:pt x="38" y="45"/>
                  </a:cubicBezTo>
                  <a:cubicBezTo>
                    <a:pt x="31" y="45"/>
                    <a:pt x="26" y="47"/>
                    <a:pt x="22" y="51"/>
                  </a:cubicBezTo>
                  <a:cubicBezTo>
                    <a:pt x="19" y="56"/>
                    <a:pt x="17" y="63"/>
                    <a:pt x="17" y="73"/>
                  </a:cubicBezTo>
                  <a:cubicBezTo>
                    <a:pt x="17" y="112"/>
                    <a:pt x="17" y="112"/>
                    <a:pt x="17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7" y="33"/>
                    <a:pt x="17" y="38"/>
                    <a:pt x="17" y="43"/>
                  </a:cubicBezTo>
                  <a:cubicBezTo>
                    <a:pt x="18" y="43"/>
                    <a:pt x="18" y="43"/>
                    <a:pt x="18" y="43"/>
                  </a:cubicBezTo>
                  <a:cubicBezTo>
                    <a:pt x="20" y="39"/>
                    <a:pt x="23" y="36"/>
                    <a:pt x="27" y="34"/>
                  </a:cubicBezTo>
                  <a:cubicBezTo>
                    <a:pt x="31" y="32"/>
                    <a:pt x="36" y="31"/>
                    <a:pt x="42" y="31"/>
                  </a:cubicBezTo>
                  <a:cubicBezTo>
                    <a:pt x="61" y="31"/>
                    <a:pt x="71" y="41"/>
                    <a:pt x="71" y="60"/>
                  </a:cubicBezTo>
                  <a:lnTo>
                    <a:pt x="71" y="11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2"/>
            <p:cNvSpPr>
              <a:spLocks noEditPoints="1"/>
            </p:cNvSpPr>
            <p:nvPr/>
          </p:nvSpPr>
          <p:spPr bwMode="auto">
            <a:xfrm>
              <a:off x="1268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49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5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3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8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0" y="21"/>
                    <a:pt x="18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2" y="21"/>
                    <a:pt x="49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3"/>
            <p:cNvSpPr>
              <a:spLocks/>
            </p:cNvSpPr>
            <p:nvPr/>
          </p:nvSpPr>
          <p:spPr bwMode="auto">
            <a:xfrm>
              <a:off x="1374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7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7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7" y="4"/>
                  </a:cubicBezTo>
                  <a:cubicBezTo>
                    <a:pt x="31" y="1"/>
                    <a:pt x="36" y="0"/>
                    <a:pt x="40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4"/>
            <p:cNvSpPr>
              <a:spLocks noEditPoints="1"/>
            </p:cNvSpPr>
            <p:nvPr/>
          </p:nvSpPr>
          <p:spPr bwMode="auto">
            <a:xfrm>
              <a:off x="1495" y="1131"/>
              <a:ext cx="22" cy="131"/>
            </a:xfrm>
            <a:custGeom>
              <a:avLst/>
              <a:gdLst>
                <a:gd name="T0" fmla="*/ 0 w 19"/>
                <a:gd name="T1" fmla="*/ 9 h 110"/>
                <a:gd name="T2" fmla="*/ 2 w 19"/>
                <a:gd name="T3" fmla="*/ 2 h 110"/>
                <a:gd name="T4" fmla="*/ 9 w 19"/>
                <a:gd name="T5" fmla="*/ 0 h 110"/>
                <a:gd name="T6" fmla="*/ 16 w 19"/>
                <a:gd name="T7" fmla="*/ 2 h 110"/>
                <a:gd name="T8" fmla="*/ 19 w 19"/>
                <a:gd name="T9" fmla="*/ 9 h 110"/>
                <a:gd name="T10" fmla="*/ 16 w 19"/>
                <a:gd name="T11" fmla="*/ 16 h 110"/>
                <a:gd name="T12" fmla="*/ 9 w 19"/>
                <a:gd name="T13" fmla="*/ 19 h 110"/>
                <a:gd name="T14" fmla="*/ 2 w 19"/>
                <a:gd name="T15" fmla="*/ 16 h 110"/>
                <a:gd name="T16" fmla="*/ 0 w 19"/>
                <a:gd name="T17" fmla="*/ 9 h 110"/>
                <a:gd name="T18" fmla="*/ 18 w 19"/>
                <a:gd name="T19" fmla="*/ 110 h 110"/>
                <a:gd name="T20" fmla="*/ 1 w 19"/>
                <a:gd name="T21" fmla="*/ 110 h 110"/>
                <a:gd name="T22" fmla="*/ 1 w 19"/>
                <a:gd name="T23" fmla="*/ 30 h 110"/>
                <a:gd name="T24" fmla="*/ 18 w 19"/>
                <a:gd name="T25" fmla="*/ 30 h 110"/>
                <a:gd name="T26" fmla="*/ 18 w 19"/>
                <a:gd name="T27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10">
                  <a:moveTo>
                    <a:pt x="0" y="9"/>
                  </a:moveTo>
                  <a:cubicBezTo>
                    <a:pt x="0" y="6"/>
                    <a:pt x="1" y="4"/>
                    <a:pt x="2" y="2"/>
                  </a:cubicBezTo>
                  <a:cubicBezTo>
                    <a:pt x="4" y="1"/>
                    <a:pt x="6" y="0"/>
                    <a:pt x="9" y="0"/>
                  </a:cubicBezTo>
                  <a:cubicBezTo>
                    <a:pt x="12" y="0"/>
                    <a:pt x="15" y="1"/>
                    <a:pt x="16" y="2"/>
                  </a:cubicBezTo>
                  <a:cubicBezTo>
                    <a:pt x="18" y="4"/>
                    <a:pt x="19" y="6"/>
                    <a:pt x="19" y="9"/>
                  </a:cubicBezTo>
                  <a:cubicBezTo>
                    <a:pt x="19" y="12"/>
                    <a:pt x="18" y="14"/>
                    <a:pt x="16" y="16"/>
                  </a:cubicBezTo>
                  <a:cubicBezTo>
                    <a:pt x="15" y="18"/>
                    <a:pt x="12" y="19"/>
                    <a:pt x="9" y="19"/>
                  </a:cubicBezTo>
                  <a:cubicBezTo>
                    <a:pt x="6" y="19"/>
                    <a:pt x="4" y="18"/>
                    <a:pt x="2" y="16"/>
                  </a:cubicBezTo>
                  <a:cubicBezTo>
                    <a:pt x="1" y="14"/>
                    <a:pt x="0" y="12"/>
                    <a:pt x="0" y="9"/>
                  </a:cubicBezTo>
                  <a:close/>
                  <a:moveTo>
                    <a:pt x="18" y="110"/>
                  </a:moveTo>
                  <a:cubicBezTo>
                    <a:pt x="1" y="110"/>
                    <a:pt x="1" y="110"/>
                    <a:pt x="1" y="110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8" y="30"/>
                    <a:pt x="18" y="30"/>
                    <a:pt x="18" y="30"/>
                  </a:cubicBezTo>
                  <a:lnTo>
                    <a:pt x="18" y="1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5"/>
            <p:cNvSpPr>
              <a:spLocks/>
            </p:cNvSpPr>
            <p:nvPr/>
          </p:nvSpPr>
          <p:spPr bwMode="auto">
            <a:xfrm>
              <a:off x="1537" y="1166"/>
              <a:ext cx="70" cy="98"/>
            </a:xfrm>
            <a:custGeom>
              <a:avLst/>
              <a:gdLst>
                <a:gd name="T0" fmla="*/ 59 w 59"/>
                <a:gd name="T1" fmla="*/ 59 h 83"/>
                <a:gd name="T2" fmla="*/ 50 w 59"/>
                <a:gd name="T3" fmla="*/ 77 h 83"/>
                <a:gd name="T4" fmla="*/ 26 w 59"/>
                <a:gd name="T5" fmla="*/ 83 h 83"/>
                <a:gd name="T6" fmla="*/ 0 w 59"/>
                <a:gd name="T7" fmla="*/ 78 h 83"/>
                <a:gd name="T8" fmla="*/ 0 w 59"/>
                <a:gd name="T9" fmla="*/ 63 h 83"/>
                <a:gd name="T10" fmla="*/ 26 w 59"/>
                <a:gd name="T11" fmla="*/ 70 h 83"/>
                <a:gd name="T12" fmla="*/ 42 w 59"/>
                <a:gd name="T13" fmla="*/ 60 h 83"/>
                <a:gd name="T14" fmla="*/ 40 w 59"/>
                <a:gd name="T15" fmla="*/ 55 h 83"/>
                <a:gd name="T16" fmla="*/ 34 w 59"/>
                <a:gd name="T17" fmla="*/ 51 h 83"/>
                <a:gd name="T18" fmla="*/ 23 w 59"/>
                <a:gd name="T19" fmla="*/ 46 h 83"/>
                <a:gd name="T20" fmla="*/ 5 w 59"/>
                <a:gd name="T21" fmla="*/ 35 h 83"/>
                <a:gd name="T22" fmla="*/ 0 w 59"/>
                <a:gd name="T23" fmla="*/ 22 h 83"/>
                <a:gd name="T24" fmla="*/ 8 w 59"/>
                <a:gd name="T25" fmla="*/ 6 h 83"/>
                <a:gd name="T26" fmla="*/ 31 w 59"/>
                <a:gd name="T27" fmla="*/ 0 h 83"/>
                <a:gd name="T28" fmla="*/ 57 w 59"/>
                <a:gd name="T29" fmla="*/ 6 h 83"/>
                <a:gd name="T30" fmla="*/ 52 w 59"/>
                <a:gd name="T31" fmla="*/ 18 h 83"/>
                <a:gd name="T32" fmla="*/ 30 w 59"/>
                <a:gd name="T33" fmla="*/ 13 h 83"/>
                <a:gd name="T34" fmla="*/ 17 w 59"/>
                <a:gd name="T35" fmla="*/ 21 h 83"/>
                <a:gd name="T36" fmla="*/ 20 w 59"/>
                <a:gd name="T37" fmla="*/ 27 h 83"/>
                <a:gd name="T38" fmla="*/ 35 w 59"/>
                <a:gd name="T39" fmla="*/ 34 h 83"/>
                <a:gd name="T40" fmla="*/ 50 w 59"/>
                <a:gd name="T41" fmla="*/ 41 h 83"/>
                <a:gd name="T42" fmla="*/ 56 w 59"/>
                <a:gd name="T43" fmla="*/ 49 h 83"/>
                <a:gd name="T44" fmla="*/ 59 w 59"/>
                <a:gd name="T45" fmla="*/ 5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" h="83">
                  <a:moveTo>
                    <a:pt x="59" y="59"/>
                  </a:moveTo>
                  <a:cubicBezTo>
                    <a:pt x="59" y="66"/>
                    <a:pt x="56" y="72"/>
                    <a:pt x="50" y="77"/>
                  </a:cubicBezTo>
                  <a:cubicBezTo>
                    <a:pt x="44" y="81"/>
                    <a:pt x="36" y="83"/>
                    <a:pt x="26" y="83"/>
                  </a:cubicBezTo>
                  <a:cubicBezTo>
                    <a:pt x="15" y="83"/>
                    <a:pt x="6" y="81"/>
                    <a:pt x="0" y="7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9" y="68"/>
                    <a:pt x="18" y="70"/>
                    <a:pt x="26" y="70"/>
                  </a:cubicBezTo>
                  <a:cubicBezTo>
                    <a:pt x="37" y="70"/>
                    <a:pt x="42" y="67"/>
                    <a:pt x="42" y="60"/>
                  </a:cubicBezTo>
                  <a:cubicBezTo>
                    <a:pt x="42" y="58"/>
                    <a:pt x="41" y="57"/>
                    <a:pt x="40" y="55"/>
                  </a:cubicBezTo>
                  <a:cubicBezTo>
                    <a:pt x="39" y="54"/>
                    <a:pt x="37" y="53"/>
                    <a:pt x="34" y="51"/>
                  </a:cubicBezTo>
                  <a:cubicBezTo>
                    <a:pt x="32" y="50"/>
                    <a:pt x="28" y="48"/>
                    <a:pt x="23" y="46"/>
                  </a:cubicBezTo>
                  <a:cubicBezTo>
                    <a:pt x="14" y="43"/>
                    <a:pt x="8" y="39"/>
                    <a:pt x="5" y="35"/>
                  </a:cubicBezTo>
                  <a:cubicBezTo>
                    <a:pt x="1" y="32"/>
                    <a:pt x="0" y="27"/>
                    <a:pt x="0" y="22"/>
                  </a:cubicBezTo>
                  <a:cubicBezTo>
                    <a:pt x="0" y="15"/>
                    <a:pt x="3" y="9"/>
                    <a:pt x="8" y="6"/>
                  </a:cubicBezTo>
                  <a:cubicBezTo>
                    <a:pt x="14" y="2"/>
                    <a:pt x="21" y="0"/>
                    <a:pt x="31" y="0"/>
                  </a:cubicBezTo>
                  <a:cubicBezTo>
                    <a:pt x="40" y="0"/>
                    <a:pt x="49" y="2"/>
                    <a:pt x="57" y="6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43" y="15"/>
                    <a:pt x="36" y="13"/>
                    <a:pt x="30" y="13"/>
                  </a:cubicBezTo>
                  <a:cubicBezTo>
                    <a:pt x="21" y="13"/>
                    <a:pt x="17" y="16"/>
                    <a:pt x="17" y="21"/>
                  </a:cubicBezTo>
                  <a:cubicBezTo>
                    <a:pt x="17" y="23"/>
                    <a:pt x="18" y="25"/>
                    <a:pt x="20" y="27"/>
                  </a:cubicBezTo>
                  <a:cubicBezTo>
                    <a:pt x="22" y="29"/>
                    <a:pt x="28" y="31"/>
                    <a:pt x="35" y="34"/>
                  </a:cubicBezTo>
                  <a:cubicBezTo>
                    <a:pt x="42" y="37"/>
                    <a:pt x="47" y="39"/>
                    <a:pt x="50" y="41"/>
                  </a:cubicBezTo>
                  <a:cubicBezTo>
                    <a:pt x="53" y="43"/>
                    <a:pt x="55" y="46"/>
                    <a:pt x="56" y="49"/>
                  </a:cubicBezTo>
                  <a:cubicBezTo>
                    <a:pt x="58" y="51"/>
                    <a:pt x="59" y="55"/>
                    <a:pt x="59" y="5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6"/>
            <p:cNvSpPr>
              <a:spLocks noEditPoints="1"/>
            </p:cNvSpPr>
            <p:nvPr/>
          </p:nvSpPr>
          <p:spPr bwMode="auto">
            <a:xfrm>
              <a:off x="1675" y="1166"/>
              <a:ext cx="85" cy="139"/>
            </a:xfrm>
            <a:custGeom>
              <a:avLst/>
              <a:gdLst>
                <a:gd name="T0" fmla="*/ 40 w 72"/>
                <a:gd name="T1" fmla="*/ 83 h 117"/>
                <a:gd name="T2" fmla="*/ 17 w 72"/>
                <a:gd name="T3" fmla="*/ 72 h 117"/>
                <a:gd name="T4" fmla="*/ 16 w 72"/>
                <a:gd name="T5" fmla="*/ 72 h 117"/>
                <a:gd name="T6" fmla="*/ 17 w 72"/>
                <a:gd name="T7" fmla="*/ 84 h 117"/>
                <a:gd name="T8" fmla="*/ 17 w 72"/>
                <a:gd name="T9" fmla="*/ 117 h 117"/>
                <a:gd name="T10" fmla="*/ 0 w 72"/>
                <a:gd name="T11" fmla="*/ 117 h 117"/>
                <a:gd name="T12" fmla="*/ 0 w 72"/>
                <a:gd name="T13" fmla="*/ 1 h 117"/>
                <a:gd name="T14" fmla="*/ 14 w 72"/>
                <a:gd name="T15" fmla="*/ 1 h 117"/>
                <a:gd name="T16" fmla="*/ 16 w 72"/>
                <a:gd name="T17" fmla="*/ 12 h 117"/>
                <a:gd name="T18" fmla="*/ 17 w 72"/>
                <a:gd name="T19" fmla="*/ 12 h 117"/>
                <a:gd name="T20" fmla="*/ 41 w 72"/>
                <a:gd name="T21" fmla="*/ 0 h 117"/>
                <a:gd name="T22" fmla="*/ 64 w 72"/>
                <a:gd name="T23" fmla="*/ 11 h 117"/>
                <a:gd name="T24" fmla="*/ 72 w 72"/>
                <a:gd name="T25" fmla="*/ 41 h 117"/>
                <a:gd name="T26" fmla="*/ 64 w 72"/>
                <a:gd name="T27" fmla="*/ 72 h 117"/>
                <a:gd name="T28" fmla="*/ 40 w 72"/>
                <a:gd name="T29" fmla="*/ 83 h 117"/>
                <a:gd name="T30" fmla="*/ 36 w 72"/>
                <a:gd name="T31" fmla="*/ 14 h 117"/>
                <a:gd name="T32" fmla="*/ 22 w 72"/>
                <a:gd name="T33" fmla="*/ 20 h 117"/>
                <a:gd name="T34" fmla="*/ 17 w 72"/>
                <a:gd name="T35" fmla="*/ 39 h 117"/>
                <a:gd name="T36" fmla="*/ 17 w 72"/>
                <a:gd name="T37" fmla="*/ 41 h 117"/>
                <a:gd name="T38" fmla="*/ 22 w 72"/>
                <a:gd name="T39" fmla="*/ 62 h 117"/>
                <a:gd name="T40" fmla="*/ 37 w 72"/>
                <a:gd name="T41" fmla="*/ 69 h 117"/>
                <a:gd name="T42" fmla="*/ 50 w 72"/>
                <a:gd name="T43" fmla="*/ 62 h 117"/>
                <a:gd name="T44" fmla="*/ 55 w 72"/>
                <a:gd name="T45" fmla="*/ 41 h 117"/>
                <a:gd name="T46" fmla="*/ 50 w 72"/>
                <a:gd name="T47" fmla="*/ 21 h 117"/>
                <a:gd name="T48" fmla="*/ 36 w 72"/>
                <a:gd name="T4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117">
                  <a:moveTo>
                    <a:pt x="40" y="83"/>
                  </a:moveTo>
                  <a:cubicBezTo>
                    <a:pt x="30" y="83"/>
                    <a:pt x="23" y="79"/>
                    <a:pt x="17" y="72"/>
                  </a:cubicBezTo>
                  <a:cubicBezTo>
                    <a:pt x="16" y="72"/>
                    <a:pt x="16" y="72"/>
                    <a:pt x="16" y="72"/>
                  </a:cubicBezTo>
                  <a:cubicBezTo>
                    <a:pt x="17" y="79"/>
                    <a:pt x="17" y="83"/>
                    <a:pt x="17" y="84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4" y="1"/>
                    <a:pt x="14" y="1"/>
                    <a:pt x="14" y="1"/>
                  </a:cubicBezTo>
                  <a:cubicBezTo>
                    <a:pt x="14" y="3"/>
                    <a:pt x="15" y="6"/>
                    <a:pt x="16" y="12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22" y="4"/>
                    <a:pt x="30" y="0"/>
                    <a:pt x="41" y="0"/>
                  </a:cubicBezTo>
                  <a:cubicBezTo>
                    <a:pt x="51" y="0"/>
                    <a:pt x="59" y="4"/>
                    <a:pt x="64" y="11"/>
                  </a:cubicBezTo>
                  <a:cubicBezTo>
                    <a:pt x="70" y="18"/>
                    <a:pt x="72" y="28"/>
                    <a:pt x="72" y="41"/>
                  </a:cubicBezTo>
                  <a:cubicBezTo>
                    <a:pt x="72" y="54"/>
                    <a:pt x="70" y="64"/>
                    <a:pt x="64" y="72"/>
                  </a:cubicBezTo>
                  <a:cubicBezTo>
                    <a:pt x="58" y="79"/>
                    <a:pt x="50" y="83"/>
                    <a:pt x="40" y="83"/>
                  </a:cubicBezTo>
                  <a:close/>
                  <a:moveTo>
                    <a:pt x="36" y="14"/>
                  </a:moveTo>
                  <a:cubicBezTo>
                    <a:pt x="30" y="14"/>
                    <a:pt x="25" y="16"/>
                    <a:pt x="22" y="20"/>
                  </a:cubicBezTo>
                  <a:cubicBezTo>
                    <a:pt x="18" y="24"/>
                    <a:pt x="17" y="30"/>
                    <a:pt x="17" y="39"/>
                  </a:cubicBezTo>
                  <a:cubicBezTo>
                    <a:pt x="17" y="41"/>
                    <a:pt x="17" y="41"/>
                    <a:pt x="17" y="41"/>
                  </a:cubicBezTo>
                  <a:cubicBezTo>
                    <a:pt x="17" y="51"/>
                    <a:pt x="18" y="58"/>
                    <a:pt x="22" y="62"/>
                  </a:cubicBezTo>
                  <a:cubicBezTo>
                    <a:pt x="25" y="67"/>
                    <a:pt x="30" y="69"/>
                    <a:pt x="37" y="69"/>
                  </a:cubicBezTo>
                  <a:cubicBezTo>
                    <a:pt x="43" y="69"/>
                    <a:pt x="47" y="67"/>
                    <a:pt x="50" y="62"/>
                  </a:cubicBezTo>
                  <a:cubicBezTo>
                    <a:pt x="53" y="57"/>
                    <a:pt x="55" y="50"/>
                    <a:pt x="55" y="41"/>
                  </a:cubicBezTo>
                  <a:cubicBezTo>
                    <a:pt x="55" y="32"/>
                    <a:pt x="53" y="25"/>
                    <a:pt x="50" y="21"/>
                  </a:cubicBezTo>
                  <a:cubicBezTo>
                    <a:pt x="47" y="16"/>
                    <a:pt x="42" y="14"/>
                    <a:pt x="36" y="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7"/>
            <p:cNvSpPr>
              <a:spLocks noEditPoints="1"/>
            </p:cNvSpPr>
            <p:nvPr/>
          </p:nvSpPr>
          <p:spPr bwMode="auto">
            <a:xfrm>
              <a:off x="1778" y="1166"/>
              <a:ext cx="89" cy="98"/>
            </a:xfrm>
            <a:custGeom>
              <a:avLst/>
              <a:gdLst>
                <a:gd name="T0" fmla="*/ 75 w 75"/>
                <a:gd name="T1" fmla="*/ 41 h 83"/>
                <a:gd name="T2" fmla="*/ 65 w 75"/>
                <a:gd name="T3" fmla="*/ 72 h 83"/>
                <a:gd name="T4" fmla="*/ 37 w 75"/>
                <a:gd name="T5" fmla="*/ 83 h 83"/>
                <a:gd name="T6" fmla="*/ 18 w 75"/>
                <a:gd name="T7" fmla="*/ 78 h 83"/>
                <a:gd name="T8" fmla="*/ 4 w 75"/>
                <a:gd name="T9" fmla="*/ 63 h 83"/>
                <a:gd name="T10" fmla="*/ 0 w 75"/>
                <a:gd name="T11" fmla="*/ 41 h 83"/>
                <a:gd name="T12" fmla="*/ 10 w 75"/>
                <a:gd name="T13" fmla="*/ 11 h 83"/>
                <a:gd name="T14" fmla="*/ 38 w 75"/>
                <a:gd name="T15" fmla="*/ 0 h 83"/>
                <a:gd name="T16" fmla="*/ 65 w 75"/>
                <a:gd name="T17" fmla="*/ 11 h 83"/>
                <a:gd name="T18" fmla="*/ 75 w 75"/>
                <a:gd name="T19" fmla="*/ 41 h 83"/>
                <a:gd name="T20" fmla="*/ 17 w 75"/>
                <a:gd name="T21" fmla="*/ 41 h 83"/>
                <a:gd name="T22" fmla="*/ 38 w 75"/>
                <a:gd name="T23" fmla="*/ 69 h 83"/>
                <a:gd name="T24" fmla="*/ 58 w 75"/>
                <a:gd name="T25" fmla="*/ 41 h 83"/>
                <a:gd name="T26" fmla="*/ 38 w 75"/>
                <a:gd name="T27" fmla="*/ 14 h 83"/>
                <a:gd name="T28" fmla="*/ 22 w 75"/>
                <a:gd name="T29" fmla="*/ 21 h 83"/>
                <a:gd name="T30" fmla="*/ 17 w 75"/>
                <a:gd name="T31" fmla="*/ 4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" h="83">
                  <a:moveTo>
                    <a:pt x="75" y="41"/>
                  </a:moveTo>
                  <a:cubicBezTo>
                    <a:pt x="75" y="54"/>
                    <a:pt x="72" y="64"/>
                    <a:pt x="65" y="72"/>
                  </a:cubicBezTo>
                  <a:cubicBezTo>
                    <a:pt x="59" y="79"/>
                    <a:pt x="49" y="83"/>
                    <a:pt x="37" y="83"/>
                  </a:cubicBezTo>
                  <a:cubicBezTo>
                    <a:pt x="30" y="83"/>
                    <a:pt x="23" y="81"/>
                    <a:pt x="18" y="78"/>
                  </a:cubicBezTo>
                  <a:cubicBezTo>
                    <a:pt x="12" y="74"/>
                    <a:pt x="8" y="70"/>
                    <a:pt x="4" y="63"/>
                  </a:cubicBezTo>
                  <a:cubicBezTo>
                    <a:pt x="1" y="57"/>
                    <a:pt x="0" y="50"/>
                    <a:pt x="0" y="41"/>
                  </a:cubicBezTo>
                  <a:cubicBezTo>
                    <a:pt x="0" y="28"/>
                    <a:pt x="3" y="18"/>
                    <a:pt x="10" y="11"/>
                  </a:cubicBezTo>
                  <a:cubicBezTo>
                    <a:pt x="16" y="4"/>
                    <a:pt x="26" y="0"/>
                    <a:pt x="38" y="0"/>
                  </a:cubicBezTo>
                  <a:cubicBezTo>
                    <a:pt x="49" y="0"/>
                    <a:pt x="59" y="4"/>
                    <a:pt x="65" y="11"/>
                  </a:cubicBezTo>
                  <a:cubicBezTo>
                    <a:pt x="72" y="19"/>
                    <a:pt x="75" y="29"/>
                    <a:pt x="75" y="41"/>
                  </a:cubicBezTo>
                  <a:close/>
                  <a:moveTo>
                    <a:pt x="17" y="41"/>
                  </a:moveTo>
                  <a:cubicBezTo>
                    <a:pt x="17" y="60"/>
                    <a:pt x="24" y="69"/>
                    <a:pt x="38" y="69"/>
                  </a:cubicBezTo>
                  <a:cubicBezTo>
                    <a:pt x="51" y="69"/>
                    <a:pt x="58" y="60"/>
                    <a:pt x="58" y="41"/>
                  </a:cubicBezTo>
                  <a:cubicBezTo>
                    <a:pt x="58" y="23"/>
                    <a:pt x="51" y="14"/>
                    <a:pt x="38" y="14"/>
                  </a:cubicBezTo>
                  <a:cubicBezTo>
                    <a:pt x="30" y="14"/>
                    <a:pt x="25" y="16"/>
                    <a:pt x="22" y="21"/>
                  </a:cubicBezTo>
                  <a:cubicBezTo>
                    <a:pt x="19" y="26"/>
                    <a:pt x="17" y="32"/>
                    <a:pt x="17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28"/>
            <p:cNvSpPr>
              <a:spLocks/>
            </p:cNvSpPr>
            <p:nvPr/>
          </p:nvSpPr>
          <p:spPr bwMode="auto">
            <a:xfrm>
              <a:off x="1876" y="1167"/>
              <a:ext cx="140" cy="95"/>
            </a:xfrm>
            <a:custGeom>
              <a:avLst/>
              <a:gdLst>
                <a:gd name="T0" fmla="*/ 76 w 118"/>
                <a:gd name="T1" fmla="*/ 80 h 80"/>
                <a:gd name="T2" fmla="*/ 66 w 118"/>
                <a:gd name="T3" fmla="*/ 43 h 80"/>
                <a:gd name="T4" fmla="*/ 59 w 118"/>
                <a:gd name="T5" fmla="*/ 16 h 80"/>
                <a:gd name="T6" fmla="*/ 59 w 118"/>
                <a:gd name="T7" fmla="*/ 16 h 80"/>
                <a:gd name="T8" fmla="*/ 52 w 118"/>
                <a:gd name="T9" fmla="*/ 43 h 80"/>
                <a:gd name="T10" fmla="*/ 41 w 118"/>
                <a:gd name="T11" fmla="*/ 80 h 80"/>
                <a:gd name="T12" fmla="*/ 23 w 118"/>
                <a:gd name="T13" fmla="*/ 80 h 80"/>
                <a:gd name="T14" fmla="*/ 0 w 118"/>
                <a:gd name="T15" fmla="*/ 0 h 80"/>
                <a:gd name="T16" fmla="*/ 17 w 118"/>
                <a:gd name="T17" fmla="*/ 0 h 80"/>
                <a:gd name="T18" fmla="*/ 28 w 118"/>
                <a:gd name="T19" fmla="*/ 40 h 80"/>
                <a:gd name="T20" fmla="*/ 33 w 118"/>
                <a:gd name="T21" fmla="*/ 65 h 80"/>
                <a:gd name="T22" fmla="*/ 33 w 118"/>
                <a:gd name="T23" fmla="*/ 65 h 80"/>
                <a:gd name="T24" fmla="*/ 35 w 118"/>
                <a:gd name="T25" fmla="*/ 53 h 80"/>
                <a:gd name="T26" fmla="*/ 38 w 118"/>
                <a:gd name="T27" fmla="*/ 42 h 80"/>
                <a:gd name="T28" fmla="*/ 50 w 118"/>
                <a:gd name="T29" fmla="*/ 0 h 80"/>
                <a:gd name="T30" fmla="*/ 69 w 118"/>
                <a:gd name="T31" fmla="*/ 0 h 80"/>
                <a:gd name="T32" fmla="*/ 80 w 118"/>
                <a:gd name="T33" fmla="*/ 42 h 80"/>
                <a:gd name="T34" fmla="*/ 83 w 118"/>
                <a:gd name="T35" fmla="*/ 53 h 80"/>
                <a:gd name="T36" fmla="*/ 85 w 118"/>
                <a:gd name="T37" fmla="*/ 65 h 80"/>
                <a:gd name="T38" fmla="*/ 86 w 118"/>
                <a:gd name="T39" fmla="*/ 65 h 80"/>
                <a:gd name="T40" fmla="*/ 91 w 118"/>
                <a:gd name="T41" fmla="*/ 40 h 80"/>
                <a:gd name="T42" fmla="*/ 101 w 118"/>
                <a:gd name="T43" fmla="*/ 0 h 80"/>
                <a:gd name="T44" fmla="*/ 118 w 118"/>
                <a:gd name="T45" fmla="*/ 0 h 80"/>
                <a:gd name="T46" fmla="*/ 95 w 118"/>
                <a:gd name="T47" fmla="*/ 80 h 80"/>
                <a:gd name="T48" fmla="*/ 76 w 118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80">
                  <a:moveTo>
                    <a:pt x="76" y="80"/>
                  </a:moveTo>
                  <a:cubicBezTo>
                    <a:pt x="66" y="43"/>
                    <a:pt x="66" y="43"/>
                    <a:pt x="66" y="43"/>
                  </a:cubicBezTo>
                  <a:cubicBezTo>
                    <a:pt x="65" y="39"/>
                    <a:pt x="63" y="30"/>
                    <a:pt x="59" y="16"/>
                  </a:cubicBezTo>
                  <a:cubicBezTo>
                    <a:pt x="59" y="16"/>
                    <a:pt x="59" y="16"/>
                    <a:pt x="59" y="16"/>
                  </a:cubicBezTo>
                  <a:cubicBezTo>
                    <a:pt x="56" y="29"/>
                    <a:pt x="54" y="38"/>
                    <a:pt x="52" y="43"/>
                  </a:cubicBezTo>
                  <a:cubicBezTo>
                    <a:pt x="41" y="80"/>
                    <a:pt x="41" y="80"/>
                    <a:pt x="41" y="80"/>
                  </a:cubicBezTo>
                  <a:cubicBezTo>
                    <a:pt x="23" y="80"/>
                    <a:pt x="23" y="80"/>
                    <a:pt x="23" y="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28" y="40"/>
                    <a:pt x="28" y="40"/>
                    <a:pt x="28" y="40"/>
                  </a:cubicBezTo>
                  <a:cubicBezTo>
                    <a:pt x="30" y="50"/>
                    <a:pt x="32" y="58"/>
                    <a:pt x="33" y="65"/>
                  </a:cubicBezTo>
                  <a:cubicBezTo>
                    <a:pt x="33" y="65"/>
                    <a:pt x="33" y="65"/>
                    <a:pt x="33" y="65"/>
                  </a:cubicBezTo>
                  <a:cubicBezTo>
                    <a:pt x="34" y="61"/>
                    <a:pt x="34" y="57"/>
                    <a:pt x="35" y="53"/>
                  </a:cubicBezTo>
                  <a:cubicBezTo>
                    <a:pt x="36" y="48"/>
                    <a:pt x="37" y="45"/>
                    <a:pt x="38" y="42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80" y="42"/>
                    <a:pt x="80" y="42"/>
                    <a:pt x="80" y="42"/>
                  </a:cubicBezTo>
                  <a:cubicBezTo>
                    <a:pt x="81" y="45"/>
                    <a:pt x="82" y="48"/>
                    <a:pt x="83" y="53"/>
                  </a:cubicBezTo>
                  <a:cubicBezTo>
                    <a:pt x="84" y="58"/>
                    <a:pt x="85" y="62"/>
                    <a:pt x="85" y="65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86" y="59"/>
                    <a:pt x="88" y="50"/>
                    <a:pt x="91" y="4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95" y="80"/>
                    <a:pt x="95" y="80"/>
                    <a:pt x="95" y="80"/>
                  </a:cubicBezTo>
                  <a:lnTo>
                    <a:pt x="76" y="8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29"/>
            <p:cNvSpPr>
              <a:spLocks noEditPoints="1"/>
            </p:cNvSpPr>
            <p:nvPr/>
          </p:nvSpPr>
          <p:spPr bwMode="auto">
            <a:xfrm>
              <a:off x="2024" y="1166"/>
              <a:ext cx="84" cy="98"/>
            </a:xfrm>
            <a:custGeom>
              <a:avLst/>
              <a:gdLst>
                <a:gd name="T0" fmla="*/ 40 w 71"/>
                <a:gd name="T1" fmla="*/ 83 h 83"/>
                <a:gd name="T2" fmla="*/ 11 w 71"/>
                <a:gd name="T3" fmla="*/ 72 h 83"/>
                <a:gd name="T4" fmla="*/ 0 w 71"/>
                <a:gd name="T5" fmla="*/ 42 h 83"/>
                <a:gd name="T6" fmla="*/ 10 w 71"/>
                <a:gd name="T7" fmla="*/ 11 h 83"/>
                <a:gd name="T8" fmla="*/ 37 w 71"/>
                <a:gd name="T9" fmla="*/ 0 h 83"/>
                <a:gd name="T10" fmla="*/ 62 w 71"/>
                <a:gd name="T11" fmla="*/ 10 h 83"/>
                <a:gd name="T12" fmla="*/ 71 w 71"/>
                <a:gd name="T13" fmla="*/ 36 h 83"/>
                <a:gd name="T14" fmla="*/ 71 w 71"/>
                <a:gd name="T15" fmla="*/ 45 h 83"/>
                <a:gd name="T16" fmla="*/ 18 w 71"/>
                <a:gd name="T17" fmla="*/ 45 h 83"/>
                <a:gd name="T18" fmla="*/ 24 w 71"/>
                <a:gd name="T19" fmla="*/ 63 h 83"/>
                <a:gd name="T20" fmla="*/ 41 w 71"/>
                <a:gd name="T21" fmla="*/ 69 h 83"/>
                <a:gd name="T22" fmla="*/ 54 w 71"/>
                <a:gd name="T23" fmla="*/ 68 h 83"/>
                <a:gd name="T24" fmla="*/ 67 w 71"/>
                <a:gd name="T25" fmla="*/ 64 h 83"/>
                <a:gd name="T26" fmla="*/ 67 w 71"/>
                <a:gd name="T27" fmla="*/ 77 h 83"/>
                <a:gd name="T28" fmla="*/ 54 w 71"/>
                <a:gd name="T29" fmla="*/ 82 h 83"/>
                <a:gd name="T30" fmla="*/ 40 w 71"/>
                <a:gd name="T31" fmla="*/ 83 h 83"/>
                <a:gd name="T32" fmla="*/ 37 w 71"/>
                <a:gd name="T33" fmla="*/ 13 h 83"/>
                <a:gd name="T34" fmla="*/ 24 w 71"/>
                <a:gd name="T35" fmla="*/ 18 h 83"/>
                <a:gd name="T36" fmla="*/ 18 w 71"/>
                <a:gd name="T37" fmla="*/ 33 h 83"/>
                <a:gd name="T38" fmla="*/ 54 w 71"/>
                <a:gd name="T39" fmla="*/ 33 h 83"/>
                <a:gd name="T40" fmla="*/ 50 w 71"/>
                <a:gd name="T41" fmla="*/ 18 h 83"/>
                <a:gd name="T42" fmla="*/ 37 w 71"/>
                <a:gd name="T43" fmla="*/ 1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1" h="83">
                  <a:moveTo>
                    <a:pt x="40" y="83"/>
                  </a:moveTo>
                  <a:cubicBezTo>
                    <a:pt x="27" y="83"/>
                    <a:pt x="18" y="79"/>
                    <a:pt x="11" y="72"/>
                  </a:cubicBezTo>
                  <a:cubicBezTo>
                    <a:pt x="4" y="65"/>
                    <a:pt x="0" y="55"/>
                    <a:pt x="0" y="42"/>
                  </a:cubicBezTo>
                  <a:cubicBezTo>
                    <a:pt x="0" y="29"/>
                    <a:pt x="3" y="19"/>
                    <a:pt x="10" y="11"/>
                  </a:cubicBezTo>
                  <a:cubicBezTo>
                    <a:pt x="16" y="4"/>
                    <a:pt x="25" y="0"/>
                    <a:pt x="37" y="0"/>
                  </a:cubicBezTo>
                  <a:cubicBezTo>
                    <a:pt x="47" y="0"/>
                    <a:pt x="56" y="3"/>
                    <a:pt x="62" y="10"/>
                  </a:cubicBezTo>
                  <a:cubicBezTo>
                    <a:pt x="68" y="16"/>
                    <a:pt x="71" y="25"/>
                    <a:pt x="71" y="36"/>
                  </a:cubicBezTo>
                  <a:cubicBezTo>
                    <a:pt x="71" y="45"/>
                    <a:pt x="71" y="45"/>
                    <a:pt x="71" y="45"/>
                  </a:cubicBezTo>
                  <a:cubicBezTo>
                    <a:pt x="18" y="45"/>
                    <a:pt x="18" y="45"/>
                    <a:pt x="18" y="45"/>
                  </a:cubicBezTo>
                  <a:cubicBezTo>
                    <a:pt x="18" y="53"/>
                    <a:pt x="20" y="59"/>
                    <a:pt x="24" y="63"/>
                  </a:cubicBezTo>
                  <a:cubicBezTo>
                    <a:pt x="28" y="67"/>
                    <a:pt x="34" y="69"/>
                    <a:pt x="41" y="69"/>
                  </a:cubicBezTo>
                  <a:cubicBezTo>
                    <a:pt x="45" y="69"/>
                    <a:pt x="50" y="69"/>
                    <a:pt x="54" y="68"/>
                  </a:cubicBezTo>
                  <a:cubicBezTo>
                    <a:pt x="58" y="67"/>
                    <a:pt x="62" y="66"/>
                    <a:pt x="67" y="64"/>
                  </a:cubicBezTo>
                  <a:cubicBezTo>
                    <a:pt x="67" y="77"/>
                    <a:pt x="67" y="77"/>
                    <a:pt x="67" y="77"/>
                  </a:cubicBezTo>
                  <a:cubicBezTo>
                    <a:pt x="63" y="79"/>
                    <a:pt x="59" y="81"/>
                    <a:pt x="54" y="82"/>
                  </a:cubicBezTo>
                  <a:cubicBezTo>
                    <a:pt x="50" y="82"/>
                    <a:pt x="45" y="83"/>
                    <a:pt x="40" y="83"/>
                  </a:cubicBezTo>
                  <a:close/>
                  <a:moveTo>
                    <a:pt x="37" y="13"/>
                  </a:moveTo>
                  <a:cubicBezTo>
                    <a:pt x="31" y="13"/>
                    <a:pt x="27" y="15"/>
                    <a:pt x="24" y="18"/>
                  </a:cubicBezTo>
                  <a:cubicBezTo>
                    <a:pt x="21" y="21"/>
                    <a:pt x="19" y="26"/>
                    <a:pt x="18" y="33"/>
                  </a:cubicBezTo>
                  <a:cubicBezTo>
                    <a:pt x="54" y="33"/>
                    <a:pt x="54" y="33"/>
                    <a:pt x="54" y="33"/>
                  </a:cubicBezTo>
                  <a:cubicBezTo>
                    <a:pt x="54" y="26"/>
                    <a:pt x="53" y="21"/>
                    <a:pt x="50" y="18"/>
                  </a:cubicBezTo>
                  <a:cubicBezTo>
                    <a:pt x="46" y="15"/>
                    <a:pt x="42" y="13"/>
                    <a:pt x="37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0"/>
            <p:cNvSpPr>
              <a:spLocks/>
            </p:cNvSpPr>
            <p:nvPr/>
          </p:nvSpPr>
          <p:spPr bwMode="auto">
            <a:xfrm>
              <a:off x="2131" y="1166"/>
              <a:ext cx="58" cy="96"/>
            </a:xfrm>
            <a:custGeom>
              <a:avLst/>
              <a:gdLst>
                <a:gd name="T0" fmla="*/ 40 w 49"/>
                <a:gd name="T1" fmla="*/ 0 h 81"/>
                <a:gd name="T2" fmla="*/ 49 w 49"/>
                <a:gd name="T3" fmla="*/ 1 h 81"/>
                <a:gd name="T4" fmla="*/ 47 w 49"/>
                <a:gd name="T5" fmla="*/ 17 h 81"/>
                <a:gd name="T6" fmla="*/ 40 w 49"/>
                <a:gd name="T7" fmla="*/ 16 h 81"/>
                <a:gd name="T8" fmla="*/ 23 w 49"/>
                <a:gd name="T9" fmla="*/ 22 h 81"/>
                <a:gd name="T10" fmla="*/ 17 w 49"/>
                <a:gd name="T11" fmla="*/ 40 h 81"/>
                <a:gd name="T12" fmla="*/ 17 w 49"/>
                <a:gd name="T13" fmla="*/ 81 h 81"/>
                <a:gd name="T14" fmla="*/ 0 w 49"/>
                <a:gd name="T15" fmla="*/ 81 h 81"/>
                <a:gd name="T16" fmla="*/ 0 w 49"/>
                <a:gd name="T17" fmla="*/ 1 h 81"/>
                <a:gd name="T18" fmla="*/ 13 w 49"/>
                <a:gd name="T19" fmla="*/ 1 h 81"/>
                <a:gd name="T20" fmla="*/ 15 w 49"/>
                <a:gd name="T21" fmla="*/ 16 h 81"/>
                <a:gd name="T22" fmla="*/ 16 w 49"/>
                <a:gd name="T23" fmla="*/ 16 h 81"/>
                <a:gd name="T24" fmla="*/ 26 w 49"/>
                <a:gd name="T25" fmla="*/ 4 h 81"/>
                <a:gd name="T26" fmla="*/ 40 w 49"/>
                <a:gd name="T2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" h="81">
                  <a:moveTo>
                    <a:pt x="40" y="0"/>
                  </a:moveTo>
                  <a:cubicBezTo>
                    <a:pt x="44" y="0"/>
                    <a:pt x="46" y="0"/>
                    <a:pt x="49" y="1"/>
                  </a:cubicBezTo>
                  <a:cubicBezTo>
                    <a:pt x="47" y="17"/>
                    <a:pt x="47" y="17"/>
                    <a:pt x="47" y="17"/>
                  </a:cubicBezTo>
                  <a:cubicBezTo>
                    <a:pt x="45" y="16"/>
                    <a:pt x="42" y="16"/>
                    <a:pt x="40" y="16"/>
                  </a:cubicBezTo>
                  <a:cubicBezTo>
                    <a:pt x="33" y="16"/>
                    <a:pt x="27" y="18"/>
                    <a:pt x="23" y="22"/>
                  </a:cubicBezTo>
                  <a:cubicBezTo>
                    <a:pt x="19" y="27"/>
                    <a:pt x="17" y="33"/>
                    <a:pt x="17" y="40"/>
                  </a:cubicBezTo>
                  <a:cubicBezTo>
                    <a:pt x="17" y="81"/>
                    <a:pt x="17" y="81"/>
                    <a:pt x="17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9" y="11"/>
                    <a:pt x="22" y="7"/>
                    <a:pt x="26" y="4"/>
                  </a:cubicBezTo>
                  <a:cubicBezTo>
                    <a:pt x="31" y="1"/>
                    <a:pt x="35" y="0"/>
                    <a:pt x="40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1"/>
            <p:cNvSpPr>
              <a:spLocks/>
            </p:cNvSpPr>
            <p:nvPr/>
          </p:nvSpPr>
          <p:spPr bwMode="auto">
            <a:xfrm>
              <a:off x="2189" y="1238"/>
              <a:ext cx="25" cy="26"/>
            </a:xfrm>
            <a:custGeom>
              <a:avLst/>
              <a:gdLst>
                <a:gd name="T0" fmla="*/ 0 w 21"/>
                <a:gd name="T1" fmla="*/ 11 h 22"/>
                <a:gd name="T2" fmla="*/ 3 w 21"/>
                <a:gd name="T3" fmla="*/ 3 h 22"/>
                <a:gd name="T4" fmla="*/ 11 w 21"/>
                <a:gd name="T5" fmla="*/ 0 h 22"/>
                <a:gd name="T6" fmla="*/ 19 w 21"/>
                <a:gd name="T7" fmla="*/ 3 h 22"/>
                <a:gd name="T8" fmla="*/ 21 w 21"/>
                <a:gd name="T9" fmla="*/ 11 h 22"/>
                <a:gd name="T10" fmla="*/ 19 w 21"/>
                <a:gd name="T11" fmla="*/ 19 h 22"/>
                <a:gd name="T12" fmla="*/ 11 w 21"/>
                <a:gd name="T13" fmla="*/ 22 h 22"/>
                <a:gd name="T14" fmla="*/ 3 w 21"/>
                <a:gd name="T15" fmla="*/ 19 h 22"/>
                <a:gd name="T16" fmla="*/ 0 w 21"/>
                <a:gd name="T17" fmla="*/ 1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22">
                  <a:moveTo>
                    <a:pt x="0" y="11"/>
                  </a:moveTo>
                  <a:cubicBezTo>
                    <a:pt x="0" y="8"/>
                    <a:pt x="1" y="5"/>
                    <a:pt x="3" y="3"/>
                  </a:cubicBezTo>
                  <a:cubicBezTo>
                    <a:pt x="4" y="1"/>
                    <a:pt x="7" y="0"/>
                    <a:pt x="11" y="0"/>
                  </a:cubicBezTo>
                  <a:cubicBezTo>
                    <a:pt x="14" y="0"/>
                    <a:pt x="17" y="1"/>
                    <a:pt x="19" y="3"/>
                  </a:cubicBezTo>
                  <a:cubicBezTo>
                    <a:pt x="20" y="5"/>
                    <a:pt x="21" y="8"/>
                    <a:pt x="21" y="11"/>
                  </a:cubicBezTo>
                  <a:cubicBezTo>
                    <a:pt x="21" y="15"/>
                    <a:pt x="20" y="17"/>
                    <a:pt x="19" y="19"/>
                  </a:cubicBezTo>
                  <a:cubicBezTo>
                    <a:pt x="17" y="21"/>
                    <a:pt x="14" y="22"/>
                    <a:pt x="11" y="22"/>
                  </a:cubicBezTo>
                  <a:cubicBezTo>
                    <a:pt x="7" y="22"/>
                    <a:pt x="4" y="21"/>
                    <a:pt x="3" y="19"/>
                  </a:cubicBezTo>
                  <a:cubicBezTo>
                    <a:pt x="1" y="18"/>
                    <a:pt x="0" y="15"/>
                    <a:pt x="0" y="1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5797816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184275"/>
            <a:ext cx="8230898" cy="3448448"/>
          </a:xfrm>
          <a:prstGeom prst="rect">
            <a:avLst/>
          </a:prstGeom>
        </p:spPr>
        <p:txBody>
          <a:bodyPr/>
          <a:lstStyle>
            <a:lvl1pPr>
              <a:lnSpc>
                <a:spcPct val="95000"/>
              </a:lnSpc>
              <a:defRPr/>
            </a:lvl1pPr>
            <a:lvl2pPr>
              <a:lnSpc>
                <a:spcPct val="95000"/>
              </a:lnSpc>
              <a:defRPr/>
            </a:lvl2pPr>
            <a:lvl3pPr>
              <a:lnSpc>
                <a:spcPct val="95000"/>
              </a:lnSpc>
              <a:defRPr/>
            </a:lvl3pPr>
            <a:lvl4pPr>
              <a:lnSpc>
                <a:spcPct val="95000"/>
              </a:lnSpc>
              <a:defRPr/>
            </a:lvl4pPr>
            <a:lvl5pPr>
              <a:lnSpc>
                <a:spcPct val="95000"/>
              </a:lnSpc>
              <a:defRPr/>
            </a:lvl5pPr>
          </a:lstStyle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3"/>
          </p:nvPr>
        </p:nvSpPr>
        <p:spPr>
          <a:xfrm>
            <a:off x="457200" y="4738254"/>
            <a:ext cx="5101936" cy="134793"/>
          </a:xfrm>
        </p:spPr>
        <p:txBody>
          <a:bodyPr anchor="b"/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700" b="0" i="0" kern="1200" baseline="0" dirty="0" smtClean="0">
                <a:solidFill>
                  <a:srgbClr val="777776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0" name="Text Placeholder 8"/>
          <p:cNvSpPr>
            <a:spLocks noGrp="1"/>
          </p:cNvSpPr>
          <p:nvPr>
            <p:ph type="body" sz="quarter" idx="14"/>
          </p:nvPr>
        </p:nvSpPr>
        <p:spPr>
          <a:xfrm>
            <a:off x="457200" y="625569"/>
            <a:ext cx="8230898" cy="193465"/>
          </a:xfrm>
        </p:spPr>
        <p:txBody>
          <a:bodyPr>
            <a:normAutofit/>
          </a:bodyPr>
          <a:lstStyle>
            <a:lvl1pPr>
              <a:defRPr lang="en-US" sz="1200" kern="1200" baseline="0" dirty="0" smtClean="0">
                <a:solidFill>
                  <a:schemeClr val="tx1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4687135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184275"/>
            <a:ext cx="3886200" cy="3263504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800600" y="1184275"/>
            <a:ext cx="3886200" cy="3263504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8"/>
          <p:cNvSpPr>
            <a:spLocks noGrp="1"/>
          </p:cNvSpPr>
          <p:nvPr>
            <p:ph type="body" sz="quarter" idx="13"/>
          </p:nvPr>
        </p:nvSpPr>
        <p:spPr>
          <a:xfrm>
            <a:off x="457200" y="4738254"/>
            <a:ext cx="5101936" cy="134793"/>
          </a:xfrm>
        </p:spPr>
        <p:txBody>
          <a:bodyPr anchor="b"/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700" b="0" i="0" kern="1200" baseline="0" dirty="0" smtClean="0">
                <a:solidFill>
                  <a:srgbClr val="777776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/>
          </p:nvPr>
        </p:nvSpPr>
        <p:spPr>
          <a:xfrm>
            <a:off x="457200" y="625569"/>
            <a:ext cx="8230898" cy="193465"/>
          </a:xfrm>
        </p:spPr>
        <p:txBody>
          <a:bodyPr>
            <a:normAutofit/>
          </a:bodyPr>
          <a:lstStyle>
            <a:lvl1pPr>
              <a:defRPr lang="en-US" sz="1200" kern="1200" baseline="0" dirty="0" smtClean="0">
                <a:solidFill>
                  <a:schemeClr val="tx1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0180283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6"/>
          <p:cNvSpPr>
            <a:spLocks noGrp="1"/>
          </p:cNvSpPr>
          <p:nvPr>
            <p:ph type="pic" sz="quarter" idx="17" hasCustomPrompt="1"/>
          </p:nvPr>
        </p:nvSpPr>
        <p:spPr>
          <a:xfrm>
            <a:off x="3669945" y="1186847"/>
            <a:ext cx="3124199" cy="1345587"/>
          </a:xfrm>
          <a:prstGeom prst="rect">
            <a:avLst/>
          </a:prstGeom>
          <a:pattFill prst="dotGrid">
            <a:fgClr>
              <a:schemeClr val="tx1"/>
            </a:fgClr>
            <a:bgClr>
              <a:schemeClr val="bg1"/>
            </a:bgClr>
          </a:pattFill>
        </p:spPr>
        <p:txBody>
          <a:bodyPr vert="horz" lIns="182880" tIns="91440" rIns="182880" bIns="45720" rtlCol="0" anchor="t">
            <a:noAutofit/>
          </a:bodyPr>
          <a:lstStyle>
            <a:lvl1pPr algn="ctr">
              <a:defRPr lang="en-US" sz="1800" b="0" i="0" dirty="0">
                <a:solidFill>
                  <a:srgbClr val="C01818"/>
                </a:solidFill>
                <a:latin typeface="Open Sans Regular" charset="0"/>
                <a:cs typeface="Open Sans Regular" charset="0"/>
              </a:defRPr>
            </a:lvl1pPr>
          </a:lstStyle>
          <a:p>
            <a:r>
              <a:rPr lang="en-US" dirty="0"/>
              <a:t>Drag picture to placeholder or click icon to add.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184275"/>
            <a:ext cx="3138692" cy="3263504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  <p:sp>
        <p:nvSpPr>
          <p:cNvPr id="8" name="Text Placeholder 8"/>
          <p:cNvSpPr>
            <a:spLocks noGrp="1"/>
          </p:cNvSpPr>
          <p:nvPr>
            <p:ph type="body" sz="quarter" idx="13"/>
          </p:nvPr>
        </p:nvSpPr>
        <p:spPr>
          <a:xfrm>
            <a:off x="457200" y="4738254"/>
            <a:ext cx="5101936" cy="134793"/>
          </a:xfrm>
        </p:spPr>
        <p:txBody>
          <a:bodyPr anchor="b"/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700" b="0" i="0" kern="1200" baseline="0" dirty="0" smtClean="0">
                <a:solidFill>
                  <a:srgbClr val="777776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/>
          </p:nvPr>
        </p:nvSpPr>
        <p:spPr>
          <a:xfrm>
            <a:off x="457200" y="625569"/>
            <a:ext cx="8230898" cy="193465"/>
          </a:xfrm>
        </p:spPr>
        <p:txBody>
          <a:bodyPr>
            <a:normAutofit/>
          </a:bodyPr>
          <a:lstStyle>
            <a:lvl1pPr>
              <a:defRPr lang="en-US" sz="1200" kern="1200" baseline="0" dirty="0" smtClean="0">
                <a:solidFill>
                  <a:schemeClr val="tx1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15" hasCustomPrompt="1"/>
          </p:nvPr>
        </p:nvSpPr>
        <p:spPr>
          <a:xfrm>
            <a:off x="6868199" y="1186847"/>
            <a:ext cx="1311275" cy="425450"/>
          </a:xfrm>
        </p:spPr>
        <p:txBody>
          <a:bodyPr/>
          <a:lstStyle>
            <a:lvl1pPr marL="0" algn="l" defTabSz="457200" rtl="0" eaLnBrk="1" latinLnBrk="0" hangingPunct="1">
              <a:defRPr lang="en-US" sz="1000" kern="1200" dirty="0" smtClean="0">
                <a:solidFill>
                  <a:schemeClr val="accent6"/>
                </a:solidFill>
                <a:latin typeface="Open Sans Regular" charset="0"/>
                <a:ea typeface="+mn-ea"/>
                <a:cs typeface="+mn-cs"/>
              </a:defRPr>
            </a:lvl1pPr>
          </a:lstStyle>
          <a:p>
            <a:r>
              <a:rPr lang="en-US" dirty="0"/>
              <a:t>Image Caption 10pt Gray</a:t>
            </a:r>
          </a:p>
        </p:txBody>
      </p:sp>
      <p:sp>
        <p:nvSpPr>
          <p:cNvPr id="14" name="Text Placeholder 5"/>
          <p:cNvSpPr>
            <a:spLocks noGrp="1"/>
          </p:cNvSpPr>
          <p:nvPr>
            <p:ph type="body" sz="quarter" idx="16" hasCustomPrompt="1"/>
          </p:nvPr>
        </p:nvSpPr>
        <p:spPr>
          <a:xfrm>
            <a:off x="6868199" y="2735156"/>
            <a:ext cx="1311275" cy="425450"/>
          </a:xfrm>
        </p:spPr>
        <p:txBody>
          <a:bodyPr/>
          <a:lstStyle>
            <a:lvl1pPr marL="0" algn="l" defTabSz="457200" rtl="0" eaLnBrk="1" latinLnBrk="0" hangingPunct="1">
              <a:defRPr lang="en-US" sz="1000" kern="1200" dirty="0" smtClean="0">
                <a:solidFill>
                  <a:schemeClr val="accent6"/>
                </a:solidFill>
                <a:latin typeface="Open Sans Regular" charset="0"/>
                <a:ea typeface="+mn-ea"/>
                <a:cs typeface="+mn-cs"/>
              </a:defRPr>
            </a:lvl1pPr>
          </a:lstStyle>
          <a:p>
            <a:r>
              <a:rPr lang="en-US" dirty="0"/>
              <a:t>Image Caption 10pt Gray</a:t>
            </a:r>
          </a:p>
        </p:txBody>
      </p:sp>
      <p:sp>
        <p:nvSpPr>
          <p:cNvPr id="13" name="Picture Placeholder 6"/>
          <p:cNvSpPr>
            <a:spLocks noGrp="1"/>
          </p:cNvSpPr>
          <p:nvPr>
            <p:ph type="pic" sz="quarter" idx="18" hasCustomPrompt="1"/>
          </p:nvPr>
        </p:nvSpPr>
        <p:spPr>
          <a:xfrm>
            <a:off x="3669945" y="2726561"/>
            <a:ext cx="3124199" cy="1345587"/>
          </a:xfrm>
          <a:prstGeom prst="rect">
            <a:avLst/>
          </a:prstGeom>
          <a:pattFill prst="dotGrid">
            <a:fgClr>
              <a:schemeClr val="tx1"/>
            </a:fgClr>
            <a:bgClr>
              <a:schemeClr val="bg1"/>
            </a:bgClr>
          </a:pattFill>
        </p:spPr>
        <p:txBody>
          <a:bodyPr vert="horz" lIns="182880" tIns="91440" rIns="182880" bIns="45720" rtlCol="0" anchor="t">
            <a:noAutofit/>
          </a:bodyPr>
          <a:lstStyle>
            <a:lvl1pPr algn="ctr">
              <a:defRPr lang="en-US" sz="1800" b="0" i="0" dirty="0">
                <a:solidFill>
                  <a:srgbClr val="C01818"/>
                </a:solidFill>
                <a:latin typeface="Open Sans Regular" charset="0"/>
                <a:cs typeface="Open Sans Regular" charset="0"/>
              </a:defRPr>
            </a:lvl1pPr>
          </a:lstStyle>
          <a:p>
            <a:r>
              <a:rPr lang="en-US" dirty="0"/>
              <a:t>Drag picture to placeholder or click icon to add.</a:t>
            </a:r>
          </a:p>
        </p:txBody>
      </p:sp>
    </p:spTree>
    <p:extLst>
      <p:ext uri="{BB962C8B-B14F-4D97-AF65-F5344CB8AC3E}">
        <p14:creationId xmlns:p14="http://schemas.microsoft.com/office/powerpoint/2010/main" val="4967910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184274"/>
            <a:ext cx="3886200" cy="432205"/>
          </a:xfrm>
          <a:prstGeom prst="rect">
            <a:avLst/>
          </a:prstGeom>
        </p:spPr>
        <p:txBody>
          <a:bodyPr anchor="b">
            <a:normAutofit/>
          </a:bodyPr>
          <a:lstStyle>
            <a:lvl1pPr marL="0" indent="0">
              <a:buNone/>
              <a:defRPr sz="14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800600" y="1184274"/>
            <a:ext cx="3886200" cy="432205"/>
          </a:xfrm>
          <a:prstGeom prst="rect">
            <a:avLst/>
          </a:prstGeom>
        </p:spPr>
        <p:txBody>
          <a:bodyPr anchor="b">
            <a:normAutofit/>
          </a:bodyPr>
          <a:lstStyle>
            <a:lvl1pPr marL="0" indent="0">
              <a:buNone/>
              <a:defRPr sz="14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Content Placeholder 2"/>
          <p:cNvSpPr>
            <a:spLocks noGrp="1"/>
          </p:cNvSpPr>
          <p:nvPr>
            <p:ph sz="half" idx="13"/>
          </p:nvPr>
        </p:nvSpPr>
        <p:spPr>
          <a:xfrm>
            <a:off x="457200" y="1616479"/>
            <a:ext cx="3886200" cy="28313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2" name="Content Placeholder 3"/>
          <p:cNvSpPr>
            <a:spLocks noGrp="1"/>
          </p:cNvSpPr>
          <p:nvPr>
            <p:ph sz="half" idx="2"/>
          </p:nvPr>
        </p:nvSpPr>
        <p:spPr>
          <a:xfrm>
            <a:off x="4800600" y="1616479"/>
            <a:ext cx="3886200" cy="2831300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3" name="Text Placeholder 8"/>
          <p:cNvSpPr>
            <a:spLocks noGrp="1"/>
          </p:cNvSpPr>
          <p:nvPr>
            <p:ph type="body" sz="quarter" idx="14"/>
          </p:nvPr>
        </p:nvSpPr>
        <p:spPr>
          <a:xfrm>
            <a:off x="457200" y="4738254"/>
            <a:ext cx="5101936" cy="134793"/>
          </a:xfrm>
        </p:spPr>
        <p:txBody>
          <a:bodyPr anchor="b"/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700" b="0" i="0" kern="1200" baseline="0" dirty="0" smtClean="0">
                <a:solidFill>
                  <a:srgbClr val="777776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4" name="Text Placeholder 8"/>
          <p:cNvSpPr>
            <a:spLocks noGrp="1"/>
          </p:cNvSpPr>
          <p:nvPr>
            <p:ph type="body" sz="quarter" idx="15"/>
          </p:nvPr>
        </p:nvSpPr>
        <p:spPr>
          <a:xfrm>
            <a:off x="457200" y="625569"/>
            <a:ext cx="8230898" cy="193465"/>
          </a:xfrm>
        </p:spPr>
        <p:txBody>
          <a:bodyPr>
            <a:normAutofit/>
          </a:bodyPr>
          <a:lstStyle>
            <a:lvl1pPr>
              <a:defRPr lang="en-US" sz="1200" kern="1200" baseline="0" dirty="0" smtClean="0">
                <a:solidFill>
                  <a:schemeClr val="tx1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15" name="Title Placeholder 1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9891121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‹#›</a:t>
            </a:fld>
            <a:endParaRPr lang="en-US"/>
          </a:p>
        </p:txBody>
      </p:sp>
      <p:sp>
        <p:nvSpPr>
          <p:cNvPr id="6" name="Text Placeholder 8"/>
          <p:cNvSpPr>
            <a:spLocks noGrp="1"/>
          </p:cNvSpPr>
          <p:nvPr>
            <p:ph type="body" sz="quarter" idx="13"/>
          </p:nvPr>
        </p:nvSpPr>
        <p:spPr>
          <a:xfrm>
            <a:off x="457200" y="4738254"/>
            <a:ext cx="5101936" cy="134793"/>
          </a:xfrm>
        </p:spPr>
        <p:txBody>
          <a:bodyPr anchor="b"/>
          <a:lstStyle>
            <a:lvl1pPr marL="0" indent="0" algn="l" defTabSz="914362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Tx/>
              <a:buNone/>
              <a:tabLst>
                <a:tab pos="230179" algn="l"/>
              </a:tabLst>
              <a:defRPr lang="en-US" sz="700" b="0" i="0" kern="1200" baseline="0" dirty="0" smtClean="0">
                <a:solidFill>
                  <a:srgbClr val="777776"/>
                </a:solidFill>
                <a:latin typeface="Open Sans Regular" charset="0"/>
                <a:ea typeface="Open Sans" charset="0"/>
                <a:cs typeface="Open Sans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  <p:sp>
        <p:nvSpPr>
          <p:cNvPr id="9" name="Text Placeholder 8"/>
          <p:cNvSpPr>
            <a:spLocks noGrp="1"/>
          </p:cNvSpPr>
          <p:nvPr>
            <p:ph type="body" sz="quarter" idx="14"/>
          </p:nvPr>
        </p:nvSpPr>
        <p:spPr>
          <a:xfrm>
            <a:off x="457200" y="625569"/>
            <a:ext cx="8230898" cy="193465"/>
          </a:xfrm>
        </p:spPr>
        <p:txBody>
          <a:bodyPr>
            <a:normAutofit/>
          </a:bodyPr>
          <a:lstStyle>
            <a:lvl1pPr>
              <a:defRPr lang="en-US" sz="1200" kern="1200" baseline="0" dirty="0" smtClean="0">
                <a:solidFill>
                  <a:schemeClr val="tx1"/>
                </a:solidFill>
                <a:latin typeface="Open Sans Semibold" charset="0"/>
                <a:ea typeface="Open Sans Semibold" charset="0"/>
                <a:cs typeface="Open Sans Semibold" charset="0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n-US" dirty="0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662916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819877" y="4961976"/>
            <a:ext cx="221983" cy="151473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>
              <a:defRPr lang="en-US" sz="700" b="0" i="0" smtClean="0">
                <a:solidFill>
                  <a:schemeClr val="accent6"/>
                </a:solidFill>
                <a:latin typeface="Open Sans Regular" charset="0"/>
                <a:cs typeface="Open Sans Regular" charset="0"/>
              </a:defRPr>
            </a:lvl1pPr>
          </a:lstStyle>
          <a:p>
            <a:pPr defTabSz="914362">
              <a:lnSpc>
                <a:spcPts val="1000"/>
              </a:lnSpc>
            </a:pPr>
            <a:fld id="{5603B92E-BF1A-4B46-B8D9-266A535465C3}" type="slidenum">
              <a:rPr lang="en-US" smtClean="0"/>
              <a:pPr defTabSz="914362">
                <a:lnSpc>
                  <a:spcPts val="1000"/>
                </a:lnSpc>
              </a:pPr>
              <a:t>‹#›</a:t>
            </a:fld>
            <a:endParaRPr lang="en-US" dirty="0"/>
          </a:p>
        </p:txBody>
      </p:sp>
      <p:cxnSp>
        <p:nvCxnSpPr>
          <p:cNvPr id="16" name="Straight Connector 15"/>
          <p:cNvCxnSpPr/>
          <p:nvPr userDrawn="1"/>
        </p:nvCxnSpPr>
        <p:spPr>
          <a:xfrm>
            <a:off x="0" y="4927781"/>
            <a:ext cx="9144000" cy="0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 Placeholder 20"/>
          <p:cNvSpPr>
            <a:spLocks noGrp="1"/>
          </p:cNvSpPr>
          <p:nvPr>
            <p:ph type="body" idx="1"/>
          </p:nvPr>
        </p:nvSpPr>
        <p:spPr>
          <a:xfrm>
            <a:off x="457200" y="1187357"/>
            <a:ext cx="8230898" cy="3444967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308698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8" r:id="rId1"/>
    <p:sldLayoutId id="2147483669" r:id="rId2"/>
    <p:sldLayoutId id="2147483691" r:id="rId3"/>
    <p:sldLayoutId id="2147483670" r:id="rId4"/>
    <p:sldLayoutId id="2147483662" r:id="rId5"/>
    <p:sldLayoutId id="2147483664" r:id="rId6"/>
    <p:sldLayoutId id="2147483690" r:id="rId7"/>
    <p:sldLayoutId id="2147483665" r:id="rId8"/>
    <p:sldLayoutId id="2147483666" r:id="rId9"/>
    <p:sldLayoutId id="2147483695" r:id="rId10"/>
    <p:sldLayoutId id="2147483667" r:id="rId11"/>
    <p:sldLayoutId id="2147483694" r:id="rId12"/>
    <p:sldLayoutId id="2147483687" r:id="rId13"/>
    <p:sldLayoutId id="2147483683" r:id="rId14"/>
    <p:sldLayoutId id="2147483692" r:id="rId15"/>
    <p:sldLayoutId id="2147483678" r:id="rId16"/>
    <p:sldLayoutId id="2147483679" r:id="rId17"/>
    <p:sldLayoutId id="2147483677" r:id="rId18"/>
    <p:sldLayoutId id="2147483676" r:id="rId19"/>
    <p:sldLayoutId id="2147483671" r:id="rId20"/>
    <p:sldLayoutId id="2147483696" r:id="rId21"/>
  </p:sldLayoutIdLst>
  <p:hf hdr="0" ftr="0" dt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20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685800" rtl="0" eaLnBrk="1" latinLnBrk="0" hangingPunct="1">
        <a:lnSpc>
          <a:spcPct val="100000"/>
        </a:lnSpc>
        <a:spcBef>
          <a:spcPts val="750"/>
        </a:spcBef>
        <a:buFont typeface="Wingdings" panose="05000000000000000000" pitchFamily="2" charset="2"/>
        <a:buNone/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17145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bg2"/>
        </a:buClr>
        <a:buFont typeface="Wingdings" panose="05000000000000000000" pitchFamily="2" charset="2"/>
        <a:buChar char="§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45720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bg2"/>
        </a:buClr>
        <a:buFont typeface="Wingdings" panose="05000000000000000000" pitchFamily="2" charset="2"/>
        <a:buChar char="§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74295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bg2"/>
        </a:buClr>
        <a:buFont typeface="Wingdings" panose="05000000000000000000" pitchFamily="2" charset="2"/>
        <a:buChar char="§"/>
        <a:defRPr sz="1100" kern="1200">
          <a:solidFill>
            <a:schemeClr val="tx1"/>
          </a:solidFill>
          <a:latin typeface="+mn-lt"/>
          <a:ea typeface="+mn-ea"/>
          <a:cs typeface="+mn-cs"/>
        </a:defRPr>
      </a:lvl4pPr>
      <a:lvl5pPr marL="1028700" indent="-171450" algn="l" defTabSz="685800" rtl="0" eaLnBrk="1" latinLnBrk="0" hangingPunct="1">
        <a:lnSpc>
          <a:spcPct val="90000"/>
        </a:lnSpc>
        <a:spcBef>
          <a:spcPts val="600"/>
        </a:spcBef>
        <a:buClr>
          <a:schemeClr val="bg2"/>
        </a:buClr>
        <a:buFont typeface="Wingdings" panose="05000000000000000000" pitchFamily="2" charset="2"/>
        <a:buChar char="§"/>
        <a:defRPr sz="110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1620" userDrawn="1">
          <p15:clr>
            <a:srgbClr val="F26B43"/>
          </p15:clr>
        </p15:guide>
        <p15:guide id="2" pos="288" userDrawn="1">
          <p15:clr>
            <a:srgbClr val="F26B43"/>
          </p15:clr>
        </p15:guide>
        <p15:guide id="3" pos="2880" userDrawn="1">
          <p15:clr>
            <a:srgbClr val="F26B43"/>
          </p15:clr>
        </p15:guide>
        <p15:guide id="4" pos="5472" userDrawn="1">
          <p15:clr>
            <a:srgbClr val="F26B43"/>
          </p15:clr>
        </p15:guide>
        <p15:guide id="5" orient="horz" pos="300" userDrawn="1">
          <p15:clr>
            <a:srgbClr val="F26B43"/>
          </p15:clr>
        </p15:guide>
        <p15:guide id="6" orient="horz" pos="746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emf"/><Relationship Id="rId1" Type="http://schemas.openxmlformats.org/officeDocument/2006/relationships/slideLayout" Target="../slideLayouts/slideLayout11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>
                <a:latin typeface="Open Sans" charset="0"/>
                <a:ea typeface="Open Sans" charset="0"/>
                <a:cs typeface="Open Sans" charset="0"/>
              </a:rPr>
              <a:t>M0001</a:t>
            </a:r>
            <a:endParaRPr lang="en-US" sz="800" b="1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>
                <a:latin typeface="Open Sans" charset="0"/>
                <a:ea typeface="Open Sans" charset="0"/>
                <a:cs typeface="Open Sans" charset="0"/>
              </a:rPr>
              <a:t>M0002</a:t>
            </a:r>
            <a:endParaRPr lang="en-US" sz="800" b="1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>
                <a:latin typeface="Open Sans" charset="0"/>
                <a:ea typeface="Open Sans" charset="0"/>
                <a:cs typeface="Open Sans" charset="0"/>
              </a:rPr>
              <a:t>M0003</a:t>
            </a:r>
            <a:endParaRPr lang="en-US" sz="800" b="1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M0004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M0005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M0006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M0007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M0008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M0009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>
                <a:latin typeface="Open Sans" charset="0"/>
                <a:ea typeface="Open Sans" charset="0"/>
                <a:cs typeface="Open Sans" charset="0"/>
              </a:rPr>
              <a:t>M0010</a:t>
            </a:r>
            <a:endParaRPr lang="en-US" sz="800" b="1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15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Cart</a:t>
            </a: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Calendar</a:t>
            </a: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22526" y="1189096"/>
            <a:ext cx="80645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Maintenance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Report</a:t>
            </a: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Magnifying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Lens</a:t>
            </a: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41875" y="1189096"/>
            <a:ext cx="812799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Magnifying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Lens / Consumer</a:t>
            </a: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Monitor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Content</a:t>
            </a: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54774" y="1189096"/>
            <a:ext cx="809625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Touchscreen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Monitor</a:t>
            </a: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Monitor /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Instructions</a:t>
            </a: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Monitor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Tools</a:t>
            </a:r>
          </a:p>
        </p:txBody>
      </p:sp>
      <p:grpSp>
        <p:nvGrpSpPr>
          <p:cNvPr id="55" name="Group 54"/>
          <p:cNvGrpSpPr/>
          <p:nvPr/>
        </p:nvGrpSpPr>
        <p:grpSpPr>
          <a:xfrm>
            <a:off x="974726" y="4067175"/>
            <a:ext cx="493713" cy="493713"/>
            <a:chOff x="974726" y="4067175"/>
            <a:chExt cx="493713" cy="493713"/>
          </a:xfrm>
        </p:grpSpPr>
        <p:sp>
          <p:nvSpPr>
            <p:cNvPr id="868" name="Rectangle 400"/>
            <p:cNvSpPr>
              <a:spLocks noChangeArrowheads="1"/>
            </p:cNvSpPr>
            <p:nvPr/>
          </p:nvSpPr>
          <p:spPr bwMode="auto">
            <a:xfrm>
              <a:off x="974726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Rectangle 401"/>
            <p:cNvSpPr>
              <a:spLocks noChangeArrowheads="1"/>
            </p:cNvSpPr>
            <p:nvPr/>
          </p:nvSpPr>
          <p:spPr bwMode="auto">
            <a:xfrm>
              <a:off x="974726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02"/>
            <p:cNvSpPr>
              <a:spLocks noEditPoints="1"/>
            </p:cNvSpPr>
            <p:nvPr/>
          </p:nvSpPr>
          <p:spPr bwMode="auto">
            <a:xfrm>
              <a:off x="1020763" y="4187825"/>
              <a:ext cx="328613" cy="249238"/>
            </a:xfrm>
            <a:custGeom>
              <a:avLst/>
              <a:gdLst>
                <a:gd name="T0" fmla="*/ 415 w 415"/>
                <a:gd name="T1" fmla="*/ 236 h 314"/>
                <a:gd name="T2" fmla="*/ 160 w 415"/>
                <a:gd name="T3" fmla="*/ 236 h 314"/>
                <a:gd name="T4" fmla="*/ 95 w 415"/>
                <a:gd name="T5" fmla="*/ 16 h 314"/>
                <a:gd name="T6" fmla="*/ 3 w 415"/>
                <a:gd name="T7" fmla="*/ 0 h 314"/>
                <a:gd name="T8" fmla="*/ 0 w 415"/>
                <a:gd name="T9" fmla="*/ 17 h 314"/>
                <a:gd name="T10" fmla="*/ 82 w 415"/>
                <a:gd name="T11" fmla="*/ 32 h 314"/>
                <a:gd name="T12" fmla="*/ 147 w 415"/>
                <a:gd name="T13" fmla="*/ 253 h 314"/>
                <a:gd name="T14" fmla="*/ 174 w 415"/>
                <a:gd name="T15" fmla="*/ 253 h 314"/>
                <a:gd name="T16" fmla="*/ 167 w 415"/>
                <a:gd name="T17" fmla="*/ 276 h 314"/>
                <a:gd name="T18" fmla="*/ 205 w 415"/>
                <a:gd name="T19" fmla="*/ 314 h 314"/>
                <a:gd name="T20" fmla="*/ 244 w 415"/>
                <a:gd name="T21" fmla="*/ 276 h 314"/>
                <a:gd name="T22" fmla="*/ 236 w 415"/>
                <a:gd name="T23" fmla="*/ 253 h 314"/>
                <a:gd name="T24" fmla="*/ 321 w 415"/>
                <a:gd name="T25" fmla="*/ 253 h 314"/>
                <a:gd name="T26" fmla="*/ 314 w 415"/>
                <a:gd name="T27" fmla="*/ 276 h 314"/>
                <a:gd name="T28" fmla="*/ 352 w 415"/>
                <a:gd name="T29" fmla="*/ 314 h 314"/>
                <a:gd name="T30" fmla="*/ 391 w 415"/>
                <a:gd name="T31" fmla="*/ 276 h 314"/>
                <a:gd name="T32" fmla="*/ 383 w 415"/>
                <a:gd name="T33" fmla="*/ 253 h 314"/>
                <a:gd name="T34" fmla="*/ 415 w 415"/>
                <a:gd name="T35" fmla="*/ 253 h 314"/>
                <a:gd name="T36" fmla="*/ 415 w 415"/>
                <a:gd name="T37" fmla="*/ 236 h 314"/>
                <a:gd name="T38" fmla="*/ 205 w 415"/>
                <a:gd name="T39" fmla="*/ 297 h 314"/>
                <a:gd name="T40" fmla="*/ 184 w 415"/>
                <a:gd name="T41" fmla="*/ 276 h 314"/>
                <a:gd name="T42" fmla="*/ 205 w 415"/>
                <a:gd name="T43" fmla="*/ 255 h 314"/>
                <a:gd name="T44" fmla="*/ 226 w 415"/>
                <a:gd name="T45" fmla="*/ 276 h 314"/>
                <a:gd name="T46" fmla="*/ 205 w 415"/>
                <a:gd name="T47" fmla="*/ 297 h 314"/>
                <a:gd name="T48" fmla="*/ 352 w 415"/>
                <a:gd name="T49" fmla="*/ 297 h 314"/>
                <a:gd name="T50" fmla="*/ 331 w 415"/>
                <a:gd name="T51" fmla="*/ 276 h 314"/>
                <a:gd name="T52" fmla="*/ 352 w 415"/>
                <a:gd name="T53" fmla="*/ 255 h 314"/>
                <a:gd name="T54" fmla="*/ 373 w 415"/>
                <a:gd name="T55" fmla="*/ 276 h 314"/>
                <a:gd name="T56" fmla="*/ 352 w 415"/>
                <a:gd name="T57" fmla="*/ 29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314">
                  <a:moveTo>
                    <a:pt x="415" y="236"/>
                  </a:moveTo>
                  <a:cubicBezTo>
                    <a:pt x="160" y="236"/>
                    <a:pt x="160" y="236"/>
                    <a:pt x="160" y="236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147" y="253"/>
                    <a:pt x="147" y="253"/>
                    <a:pt x="147" y="253"/>
                  </a:cubicBezTo>
                  <a:cubicBezTo>
                    <a:pt x="174" y="253"/>
                    <a:pt x="174" y="253"/>
                    <a:pt x="174" y="253"/>
                  </a:cubicBezTo>
                  <a:cubicBezTo>
                    <a:pt x="170" y="259"/>
                    <a:pt x="167" y="267"/>
                    <a:pt x="167" y="276"/>
                  </a:cubicBezTo>
                  <a:cubicBezTo>
                    <a:pt x="167" y="297"/>
                    <a:pt x="184" y="314"/>
                    <a:pt x="205" y="314"/>
                  </a:cubicBezTo>
                  <a:cubicBezTo>
                    <a:pt x="226" y="314"/>
                    <a:pt x="244" y="297"/>
                    <a:pt x="244" y="276"/>
                  </a:cubicBezTo>
                  <a:cubicBezTo>
                    <a:pt x="244" y="267"/>
                    <a:pt x="241" y="259"/>
                    <a:pt x="236" y="253"/>
                  </a:cubicBezTo>
                  <a:cubicBezTo>
                    <a:pt x="321" y="253"/>
                    <a:pt x="321" y="253"/>
                    <a:pt x="321" y="253"/>
                  </a:cubicBezTo>
                  <a:cubicBezTo>
                    <a:pt x="317" y="259"/>
                    <a:pt x="314" y="267"/>
                    <a:pt x="314" y="276"/>
                  </a:cubicBezTo>
                  <a:cubicBezTo>
                    <a:pt x="314" y="297"/>
                    <a:pt x="331" y="314"/>
                    <a:pt x="352" y="314"/>
                  </a:cubicBezTo>
                  <a:cubicBezTo>
                    <a:pt x="373" y="314"/>
                    <a:pt x="391" y="297"/>
                    <a:pt x="391" y="276"/>
                  </a:cubicBezTo>
                  <a:cubicBezTo>
                    <a:pt x="391" y="267"/>
                    <a:pt x="388" y="259"/>
                    <a:pt x="383" y="253"/>
                  </a:cubicBezTo>
                  <a:cubicBezTo>
                    <a:pt x="415" y="253"/>
                    <a:pt x="415" y="253"/>
                    <a:pt x="415" y="253"/>
                  </a:cubicBezTo>
                  <a:cubicBezTo>
                    <a:pt x="415" y="236"/>
                    <a:pt x="415" y="236"/>
                    <a:pt x="415" y="236"/>
                  </a:cubicBezTo>
                  <a:moveTo>
                    <a:pt x="205" y="297"/>
                  </a:moveTo>
                  <a:cubicBezTo>
                    <a:pt x="193" y="297"/>
                    <a:pt x="184" y="287"/>
                    <a:pt x="184" y="276"/>
                  </a:cubicBezTo>
                  <a:cubicBezTo>
                    <a:pt x="184" y="264"/>
                    <a:pt x="193" y="255"/>
                    <a:pt x="205" y="255"/>
                  </a:cubicBezTo>
                  <a:cubicBezTo>
                    <a:pt x="217" y="255"/>
                    <a:pt x="226" y="264"/>
                    <a:pt x="226" y="276"/>
                  </a:cubicBezTo>
                  <a:cubicBezTo>
                    <a:pt x="226" y="287"/>
                    <a:pt x="217" y="297"/>
                    <a:pt x="205" y="297"/>
                  </a:cubicBezTo>
                  <a:moveTo>
                    <a:pt x="352" y="297"/>
                  </a:moveTo>
                  <a:cubicBezTo>
                    <a:pt x="340" y="297"/>
                    <a:pt x="331" y="287"/>
                    <a:pt x="331" y="276"/>
                  </a:cubicBezTo>
                  <a:cubicBezTo>
                    <a:pt x="331" y="264"/>
                    <a:pt x="340" y="255"/>
                    <a:pt x="352" y="255"/>
                  </a:cubicBezTo>
                  <a:cubicBezTo>
                    <a:pt x="364" y="255"/>
                    <a:pt x="373" y="264"/>
                    <a:pt x="373" y="276"/>
                  </a:cubicBezTo>
                  <a:cubicBezTo>
                    <a:pt x="373" y="287"/>
                    <a:pt x="364" y="297"/>
                    <a:pt x="352" y="29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403"/>
            <p:cNvSpPr>
              <a:spLocks noEditPoints="1"/>
            </p:cNvSpPr>
            <p:nvPr/>
          </p:nvSpPr>
          <p:spPr bwMode="auto">
            <a:xfrm>
              <a:off x="1125538" y="4217988"/>
              <a:ext cx="277813" cy="134938"/>
            </a:xfrm>
            <a:custGeom>
              <a:avLst/>
              <a:gdLst>
                <a:gd name="T0" fmla="*/ 148 w 175"/>
                <a:gd name="T1" fmla="*/ 85 h 85"/>
                <a:gd name="T2" fmla="*/ 25 w 175"/>
                <a:gd name="T3" fmla="*/ 85 h 85"/>
                <a:gd name="T4" fmla="*/ 0 w 175"/>
                <a:gd name="T5" fmla="*/ 0 h 85"/>
                <a:gd name="T6" fmla="*/ 175 w 175"/>
                <a:gd name="T7" fmla="*/ 0 h 85"/>
                <a:gd name="T8" fmla="*/ 148 w 175"/>
                <a:gd name="T9" fmla="*/ 85 h 85"/>
                <a:gd name="T10" fmla="*/ 32 w 175"/>
                <a:gd name="T11" fmla="*/ 77 h 85"/>
                <a:gd name="T12" fmla="*/ 142 w 175"/>
                <a:gd name="T13" fmla="*/ 77 h 85"/>
                <a:gd name="T14" fmla="*/ 163 w 175"/>
                <a:gd name="T15" fmla="*/ 8 h 85"/>
                <a:gd name="T16" fmla="*/ 12 w 175"/>
                <a:gd name="T17" fmla="*/ 8 h 85"/>
                <a:gd name="T18" fmla="*/ 32 w 175"/>
                <a:gd name="T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85">
                  <a:moveTo>
                    <a:pt x="148" y="85"/>
                  </a:moveTo>
                  <a:lnTo>
                    <a:pt x="25" y="85"/>
                  </a:lnTo>
                  <a:lnTo>
                    <a:pt x="0" y="0"/>
                  </a:lnTo>
                  <a:lnTo>
                    <a:pt x="175" y="0"/>
                  </a:lnTo>
                  <a:lnTo>
                    <a:pt x="148" y="85"/>
                  </a:lnTo>
                  <a:close/>
                  <a:moveTo>
                    <a:pt x="32" y="77"/>
                  </a:moveTo>
                  <a:lnTo>
                    <a:pt x="142" y="77"/>
                  </a:lnTo>
                  <a:lnTo>
                    <a:pt x="163" y="8"/>
                  </a:lnTo>
                  <a:lnTo>
                    <a:pt x="12" y="8"/>
                  </a:lnTo>
                  <a:lnTo>
                    <a:pt x="32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404"/>
            <p:cNvSpPr>
              <a:spLocks noEditPoints="1"/>
            </p:cNvSpPr>
            <p:nvPr/>
          </p:nvSpPr>
          <p:spPr bwMode="auto">
            <a:xfrm>
              <a:off x="1125538" y="4217988"/>
              <a:ext cx="277813" cy="134938"/>
            </a:xfrm>
            <a:custGeom>
              <a:avLst/>
              <a:gdLst>
                <a:gd name="T0" fmla="*/ 148 w 175"/>
                <a:gd name="T1" fmla="*/ 85 h 85"/>
                <a:gd name="T2" fmla="*/ 25 w 175"/>
                <a:gd name="T3" fmla="*/ 85 h 85"/>
                <a:gd name="T4" fmla="*/ 0 w 175"/>
                <a:gd name="T5" fmla="*/ 0 h 85"/>
                <a:gd name="T6" fmla="*/ 175 w 175"/>
                <a:gd name="T7" fmla="*/ 0 h 85"/>
                <a:gd name="T8" fmla="*/ 148 w 175"/>
                <a:gd name="T9" fmla="*/ 85 h 85"/>
                <a:gd name="T10" fmla="*/ 32 w 175"/>
                <a:gd name="T11" fmla="*/ 77 h 85"/>
                <a:gd name="T12" fmla="*/ 142 w 175"/>
                <a:gd name="T13" fmla="*/ 77 h 85"/>
                <a:gd name="T14" fmla="*/ 163 w 175"/>
                <a:gd name="T15" fmla="*/ 8 h 85"/>
                <a:gd name="T16" fmla="*/ 12 w 175"/>
                <a:gd name="T17" fmla="*/ 8 h 85"/>
                <a:gd name="T18" fmla="*/ 32 w 175"/>
                <a:gd name="T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85">
                  <a:moveTo>
                    <a:pt x="148" y="85"/>
                  </a:moveTo>
                  <a:lnTo>
                    <a:pt x="25" y="85"/>
                  </a:lnTo>
                  <a:lnTo>
                    <a:pt x="0" y="0"/>
                  </a:lnTo>
                  <a:lnTo>
                    <a:pt x="175" y="0"/>
                  </a:lnTo>
                  <a:lnTo>
                    <a:pt x="148" y="85"/>
                  </a:lnTo>
                  <a:moveTo>
                    <a:pt x="32" y="77"/>
                  </a:moveTo>
                  <a:lnTo>
                    <a:pt x="142" y="77"/>
                  </a:lnTo>
                  <a:lnTo>
                    <a:pt x="163" y="8"/>
                  </a:lnTo>
                  <a:lnTo>
                    <a:pt x="12" y="8"/>
                  </a:lnTo>
                  <a:lnTo>
                    <a:pt x="32" y="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Rectangle 405"/>
            <p:cNvSpPr>
              <a:spLocks noChangeArrowheads="1"/>
            </p:cNvSpPr>
            <p:nvPr/>
          </p:nvSpPr>
          <p:spPr bwMode="auto">
            <a:xfrm>
              <a:off x="1295401" y="4559300"/>
              <a:ext cx="77788" cy="1588"/>
            </a:xfrm>
            <a:prstGeom prst="rect">
              <a:avLst/>
            </a:pr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406"/>
            <p:cNvSpPr>
              <a:spLocks/>
            </p:cNvSpPr>
            <p:nvPr/>
          </p:nvSpPr>
          <p:spPr bwMode="auto">
            <a:xfrm>
              <a:off x="1295401" y="4559300"/>
              <a:ext cx="77788" cy="0"/>
            </a:xfrm>
            <a:custGeom>
              <a:avLst/>
              <a:gdLst>
                <a:gd name="T0" fmla="*/ 49 w 49"/>
                <a:gd name="T1" fmla="*/ 0 w 49"/>
                <a:gd name="T2" fmla="*/ 0 w 49"/>
                <a:gd name="T3" fmla="*/ 49 w 4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9">
                  <a:moveTo>
                    <a:pt x="4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Freeform 407"/>
            <p:cNvSpPr>
              <a:spLocks/>
            </p:cNvSpPr>
            <p:nvPr/>
          </p:nvSpPr>
          <p:spPr bwMode="auto">
            <a:xfrm>
              <a:off x="1163638" y="4217988"/>
              <a:ext cx="304800" cy="341313"/>
            </a:xfrm>
            <a:custGeom>
              <a:avLst/>
              <a:gdLst>
                <a:gd name="T0" fmla="*/ 303 w 384"/>
                <a:gd name="T1" fmla="*/ 0 h 432"/>
                <a:gd name="T2" fmla="*/ 249 w 384"/>
                <a:gd name="T3" fmla="*/ 171 h 432"/>
                <a:gd name="T4" fmla="*/ 249 w 384"/>
                <a:gd name="T5" fmla="*/ 171 h 432"/>
                <a:gd name="T6" fmla="*/ 249 w 384"/>
                <a:gd name="T7" fmla="*/ 171 h 432"/>
                <a:gd name="T8" fmla="*/ 207 w 384"/>
                <a:gd name="T9" fmla="*/ 171 h 432"/>
                <a:gd name="T10" fmla="*/ 235 w 384"/>
                <a:gd name="T11" fmla="*/ 199 h 432"/>
                <a:gd name="T12" fmla="*/ 235 w 384"/>
                <a:gd name="T13" fmla="*/ 216 h 432"/>
                <a:gd name="T14" fmla="*/ 235 w 384"/>
                <a:gd name="T15" fmla="*/ 216 h 432"/>
                <a:gd name="T16" fmla="*/ 235 w 384"/>
                <a:gd name="T17" fmla="*/ 216 h 432"/>
                <a:gd name="T18" fmla="*/ 203 w 384"/>
                <a:gd name="T19" fmla="*/ 216 h 432"/>
                <a:gd name="T20" fmla="*/ 211 w 384"/>
                <a:gd name="T21" fmla="*/ 239 h 432"/>
                <a:gd name="T22" fmla="*/ 200 w 384"/>
                <a:gd name="T23" fmla="*/ 265 h 432"/>
                <a:gd name="T24" fmla="*/ 172 w 384"/>
                <a:gd name="T25" fmla="*/ 277 h 432"/>
                <a:gd name="T26" fmla="*/ 134 w 384"/>
                <a:gd name="T27" fmla="*/ 239 h 432"/>
                <a:gd name="T28" fmla="*/ 141 w 384"/>
                <a:gd name="T29" fmla="*/ 216 h 432"/>
                <a:gd name="T30" fmla="*/ 56 w 384"/>
                <a:gd name="T31" fmla="*/ 216 h 432"/>
                <a:gd name="T32" fmla="*/ 64 w 384"/>
                <a:gd name="T33" fmla="*/ 239 h 432"/>
                <a:gd name="T34" fmla="*/ 53 w 384"/>
                <a:gd name="T35" fmla="*/ 266 h 432"/>
                <a:gd name="T36" fmla="*/ 25 w 384"/>
                <a:gd name="T37" fmla="*/ 277 h 432"/>
                <a:gd name="T38" fmla="*/ 0 w 384"/>
                <a:gd name="T39" fmla="*/ 268 h 432"/>
                <a:gd name="T40" fmla="*/ 0 w 384"/>
                <a:gd name="T41" fmla="*/ 268 h 432"/>
                <a:gd name="T42" fmla="*/ 166 w 384"/>
                <a:gd name="T43" fmla="*/ 432 h 432"/>
                <a:gd name="T44" fmla="*/ 264 w 384"/>
                <a:gd name="T45" fmla="*/ 432 h 432"/>
                <a:gd name="T46" fmla="*/ 384 w 384"/>
                <a:gd name="T47" fmla="*/ 432 h 432"/>
                <a:gd name="T48" fmla="*/ 384 w 384"/>
                <a:gd name="T49" fmla="*/ 80 h 432"/>
                <a:gd name="T50" fmla="*/ 303 w 384"/>
                <a:gd name="T51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84" h="432">
                  <a:moveTo>
                    <a:pt x="303" y="0"/>
                  </a:moveTo>
                  <a:cubicBezTo>
                    <a:pt x="249" y="171"/>
                    <a:pt x="249" y="171"/>
                    <a:pt x="249" y="171"/>
                  </a:cubicBezTo>
                  <a:cubicBezTo>
                    <a:pt x="249" y="171"/>
                    <a:pt x="249" y="171"/>
                    <a:pt x="249" y="171"/>
                  </a:cubicBezTo>
                  <a:cubicBezTo>
                    <a:pt x="249" y="171"/>
                    <a:pt x="249" y="171"/>
                    <a:pt x="249" y="171"/>
                  </a:cubicBezTo>
                  <a:cubicBezTo>
                    <a:pt x="207" y="171"/>
                    <a:pt x="207" y="171"/>
                    <a:pt x="207" y="171"/>
                  </a:cubicBezTo>
                  <a:cubicBezTo>
                    <a:pt x="235" y="199"/>
                    <a:pt x="235" y="199"/>
                    <a:pt x="235" y="199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35" y="216"/>
                    <a:pt x="235" y="216"/>
                    <a:pt x="235" y="216"/>
                  </a:cubicBezTo>
                  <a:cubicBezTo>
                    <a:pt x="203" y="216"/>
                    <a:pt x="203" y="216"/>
                    <a:pt x="203" y="216"/>
                  </a:cubicBezTo>
                  <a:cubicBezTo>
                    <a:pt x="208" y="222"/>
                    <a:pt x="211" y="230"/>
                    <a:pt x="211" y="239"/>
                  </a:cubicBezTo>
                  <a:cubicBezTo>
                    <a:pt x="211" y="249"/>
                    <a:pt x="207" y="259"/>
                    <a:pt x="200" y="265"/>
                  </a:cubicBezTo>
                  <a:cubicBezTo>
                    <a:pt x="193" y="273"/>
                    <a:pt x="183" y="277"/>
                    <a:pt x="172" y="277"/>
                  </a:cubicBezTo>
                  <a:cubicBezTo>
                    <a:pt x="151" y="277"/>
                    <a:pt x="134" y="260"/>
                    <a:pt x="134" y="239"/>
                  </a:cubicBezTo>
                  <a:cubicBezTo>
                    <a:pt x="134" y="230"/>
                    <a:pt x="137" y="222"/>
                    <a:pt x="141" y="216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61" y="222"/>
                    <a:pt x="64" y="230"/>
                    <a:pt x="64" y="239"/>
                  </a:cubicBezTo>
                  <a:cubicBezTo>
                    <a:pt x="64" y="249"/>
                    <a:pt x="59" y="259"/>
                    <a:pt x="53" y="266"/>
                  </a:cubicBezTo>
                  <a:cubicBezTo>
                    <a:pt x="46" y="273"/>
                    <a:pt x="36" y="277"/>
                    <a:pt x="25" y="277"/>
                  </a:cubicBezTo>
                  <a:cubicBezTo>
                    <a:pt x="15" y="277"/>
                    <a:pt x="6" y="274"/>
                    <a:pt x="0" y="268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166" y="432"/>
                    <a:pt x="166" y="432"/>
                    <a:pt x="166" y="432"/>
                  </a:cubicBezTo>
                  <a:cubicBezTo>
                    <a:pt x="264" y="432"/>
                    <a:pt x="264" y="432"/>
                    <a:pt x="264" y="432"/>
                  </a:cubicBezTo>
                  <a:cubicBezTo>
                    <a:pt x="384" y="432"/>
                    <a:pt x="384" y="432"/>
                    <a:pt x="384" y="432"/>
                  </a:cubicBezTo>
                  <a:cubicBezTo>
                    <a:pt x="384" y="80"/>
                    <a:pt x="384" y="80"/>
                    <a:pt x="384" y="80"/>
                  </a:cubicBezTo>
                  <a:cubicBezTo>
                    <a:pt x="303" y="0"/>
                    <a:pt x="303" y="0"/>
                    <a:pt x="303" y="0"/>
                  </a:cubicBezTo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Freeform 408"/>
            <p:cNvSpPr>
              <a:spLocks noEditPoints="1"/>
            </p:cNvSpPr>
            <p:nvPr/>
          </p:nvSpPr>
          <p:spPr bwMode="auto">
            <a:xfrm>
              <a:off x="1163638" y="4387850"/>
              <a:ext cx="185738" cy="49213"/>
            </a:xfrm>
            <a:custGeom>
              <a:avLst/>
              <a:gdLst>
                <a:gd name="T0" fmla="*/ 53 w 235"/>
                <a:gd name="T1" fmla="*/ 50 h 61"/>
                <a:gd name="T2" fmla="*/ 25 w 235"/>
                <a:gd name="T3" fmla="*/ 61 h 61"/>
                <a:gd name="T4" fmla="*/ 0 w 235"/>
                <a:gd name="T5" fmla="*/ 52 h 61"/>
                <a:gd name="T6" fmla="*/ 0 w 235"/>
                <a:gd name="T7" fmla="*/ 52 h 61"/>
                <a:gd name="T8" fmla="*/ 25 w 235"/>
                <a:gd name="T9" fmla="*/ 61 h 61"/>
                <a:gd name="T10" fmla="*/ 53 w 235"/>
                <a:gd name="T11" fmla="*/ 50 h 61"/>
                <a:gd name="T12" fmla="*/ 141 w 235"/>
                <a:gd name="T13" fmla="*/ 0 h 61"/>
                <a:gd name="T14" fmla="*/ 56 w 235"/>
                <a:gd name="T15" fmla="*/ 0 h 61"/>
                <a:gd name="T16" fmla="*/ 56 w 235"/>
                <a:gd name="T17" fmla="*/ 0 h 61"/>
                <a:gd name="T18" fmla="*/ 141 w 235"/>
                <a:gd name="T19" fmla="*/ 0 h 61"/>
                <a:gd name="T20" fmla="*/ 134 w 235"/>
                <a:gd name="T21" fmla="*/ 23 h 61"/>
                <a:gd name="T22" fmla="*/ 172 w 235"/>
                <a:gd name="T23" fmla="*/ 61 h 61"/>
                <a:gd name="T24" fmla="*/ 200 w 235"/>
                <a:gd name="T25" fmla="*/ 49 h 61"/>
                <a:gd name="T26" fmla="*/ 172 w 235"/>
                <a:gd name="T27" fmla="*/ 61 h 61"/>
                <a:gd name="T28" fmla="*/ 134 w 235"/>
                <a:gd name="T29" fmla="*/ 23 h 61"/>
                <a:gd name="T30" fmla="*/ 141 w 235"/>
                <a:gd name="T31" fmla="*/ 0 h 61"/>
                <a:gd name="T32" fmla="*/ 235 w 235"/>
                <a:gd name="T33" fmla="*/ 0 h 61"/>
                <a:gd name="T34" fmla="*/ 203 w 235"/>
                <a:gd name="T35" fmla="*/ 0 h 61"/>
                <a:gd name="T36" fmla="*/ 203 w 235"/>
                <a:gd name="T37" fmla="*/ 0 h 61"/>
                <a:gd name="T38" fmla="*/ 235 w 235"/>
                <a:gd name="T39" fmla="*/ 0 h 61"/>
                <a:gd name="T40" fmla="*/ 235 w 235"/>
                <a:gd name="T41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5" h="61">
                  <a:moveTo>
                    <a:pt x="53" y="50"/>
                  </a:moveTo>
                  <a:cubicBezTo>
                    <a:pt x="46" y="57"/>
                    <a:pt x="36" y="61"/>
                    <a:pt x="25" y="61"/>
                  </a:cubicBezTo>
                  <a:cubicBezTo>
                    <a:pt x="16" y="61"/>
                    <a:pt x="7" y="57"/>
                    <a:pt x="0" y="5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58"/>
                    <a:pt x="15" y="61"/>
                    <a:pt x="25" y="61"/>
                  </a:cubicBezTo>
                  <a:cubicBezTo>
                    <a:pt x="36" y="61"/>
                    <a:pt x="46" y="57"/>
                    <a:pt x="53" y="50"/>
                  </a:cubicBezTo>
                  <a:moveTo>
                    <a:pt x="141" y="0"/>
                  </a:moveTo>
                  <a:cubicBezTo>
                    <a:pt x="56" y="0"/>
                    <a:pt x="56" y="0"/>
                    <a:pt x="56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137" y="6"/>
                    <a:pt x="134" y="14"/>
                    <a:pt x="134" y="23"/>
                  </a:cubicBezTo>
                  <a:cubicBezTo>
                    <a:pt x="134" y="44"/>
                    <a:pt x="151" y="61"/>
                    <a:pt x="172" y="61"/>
                  </a:cubicBezTo>
                  <a:cubicBezTo>
                    <a:pt x="183" y="61"/>
                    <a:pt x="193" y="57"/>
                    <a:pt x="200" y="49"/>
                  </a:cubicBezTo>
                  <a:cubicBezTo>
                    <a:pt x="193" y="57"/>
                    <a:pt x="183" y="61"/>
                    <a:pt x="172" y="61"/>
                  </a:cubicBezTo>
                  <a:cubicBezTo>
                    <a:pt x="151" y="61"/>
                    <a:pt x="134" y="44"/>
                    <a:pt x="134" y="23"/>
                  </a:cubicBezTo>
                  <a:cubicBezTo>
                    <a:pt x="134" y="14"/>
                    <a:pt x="137" y="6"/>
                    <a:pt x="141" y="0"/>
                  </a:cubicBezTo>
                  <a:moveTo>
                    <a:pt x="235" y="0"/>
                  </a:moveTo>
                  <a:cubicBezTo>
                    <a:pt x="203" y="0"/>
                    <a:pt x="203" y="0"/>
                    <a:pt x="203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35" y="0"/>
                    <a:pt x="235" y="0"/>
                    <a:pt x="235" y="0"/>
                  </a:cubicBezTo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Rectangle 409"/>
            <p:cNvSpPr>
              <a:spLocks noChangeArrowheads="1"/>
            </p:cNvSpPr>
            <p:nvPr/>
          </p:nvSpPr>
          <p:spPr bwMode="auto">
            <a:xfrm>
              <a:off x="1327151" y="4352925"/>
              <a:ext cx="33338" cy="1588"/>
            </a:xfrm>
            <a:prstGeom prst="rect">
              <a:avLst/>
            </a:pr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Rectangle 410"/>
            <p:cNvSpPr>
              <a:spLocks noChangeArrowheads="1"/>
            </p:cNvSpPr>
            <p:nvPr/>
          </p:nvSpPr>
          <p:spPr bwMode="auto">
            <a:xfrm>
              <a:off x="1327151" y="4352925"/>
              <a:ext cx="33338" cy="1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1782763" y="4067175"/>
            <a:ext cx="493713" cy="492126"/>
            <a:chOff x="1782763" y="4067175"/>
            <a:chExt cx="493713" cy="492126"/>
          </a:xfrm>
        </p:grpSpPr>
        <p:sp>
          <p:nvSpPr>
            <p:cNvPr id="879" name="Rectangle 411"/>
            <p:cNvSpPr>
              <a:spLocks noChangeArrowheads="1"/>
            </p:cNvSpPr>
            <p:nvPr/>
          </p:nvSpPr>
          <p:spPr bwMode="auto">
            <a:xfrm>
              <a:off x="1782763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Rectangle 412"/>
            <p:cNvSpPr>
              <a:spLocks noChangeArrowheads="1"/>
            </p:cNvSpPr>
            <p:nvPr/>
          </p:nvSpPr>
          <p:spPr bwMode="auto">
            <a:xfrm>
              <a:off x="1782763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413"/>
            <p:cNvSpPr>
              <a:spLocks/>
            </p:cNvSpPr>
            <p:nvPr/>
          </p:nvSpPr>
          <p:spPr bwMode="auto">
            <a:xfrm>
              <a:off x="1911351" y="4211638"/>
              <a:ext cx="365125" cy="347663"/>
            </a:xfrm>
            <a:custGeom>
              <a:avLst/>
              <a:gdLst>
                <a:gd name="T0" fmla="*/ 145 w 230"/>
                <a:gd name="T1" fmla="*/ 0 h 219"/>
                <a:gd name="T2" fmla="*/ 145 w 230"/>
                <a:gd name="T3" fmla="*/ 145 h 219"/>
                <a:gd name="T4" fmla="*/ 0 w 230"/>
                <a:gd name="T5" fmla="*/ 145 h 219"/>
                <a:gd name="T6" fmla="*/ 76 w 230"/>
                <a:gd name="T7" fmla="*/ 219 h 219"/>
                <a:gd name="T8" fmla="*/ 230 w 230"/>
                <a:gd name="T9" fmla="*/ 219 h 219"/>
                <a:gd name="T10" fmla="*/ 230 w 230"/>
                <a:gd name="T11" fmla="*/ 84 h 219"/>
                <a:gd name="T12" fmla="*/ 145 w 230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219">
                  <a:moveTo>
                    <a:pt x="145" y="0"/>
                  </a:moveTo>
                  <a:lnTo>
                    <a:pt x="145" y="145"/>
                  </a:lnTo>
                  <a:lnTo>
                    <a:pt x="0" y="145"/>
                  </a:lnTo>
                  <a:lnTo>
                    <a:pt x="76" y="219"/>
                  </a:lnTo>
                  <a:lnTo>
                    <a:pt x="230" y="219"/>
                  </a:lnTo>
                  <a:lnTo>
                    <a:pt x="230" y="84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414"/>
            <p:cNvSpPr>
              <a:spLocks/>
            </p:cNvSpPr>
            <p:nvPr/>
          </p:nvSpPr>
          <p:spPr bwMode="auto">
            <a:xfrm>
              <a:off x="1911351" y="4211638"/>
              <a:ext cx="365125" cy="347663"/>
            </a:xfrm>
            <a:custGeom>
              <a:avLst/>
              <a:gdLst>
                <a:gd name="T0" fmla="*/ 145 w 230"/>
                <a:gd name="T1" fmla="*/ 0 h 219"/>
                <a:gd name="T2" fmla="*/ 145 w 230"/>
                <a:gd name="T3" fmla="*/ 145 h 219"/>
                <a:gd name="T4" fmla="*/ 0 w 230"/>
                <a:gd name="T5" fmla="*/ 145 h 219"/>
                <a:gd name="T6" fmla="*/ 76 w 230"/>
                <a:gd name="T7" fmla="*/ 219 h 219"/>
                <a:gd name="T8" fmla="*/ 230 w 230"/>
                <a:gd name="T9" fmla="*/ 219 h 219"/>
                <a:gd name="T10" fmla="*/ 230 w 230"/>
                <a:gd name="T11" fmla="*/ 84 h 219"/>
                <a:gd name="T12" fmla="*/ 145 w 230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219">
                  <a:moveTo>
                    <a:pt x="145" y="0"/>
                  </a:moveTo>
                  <a:lnTo>
                    <a:pt x="145" y="145"/>
                  </a:lnTo>
                  <a:lnTo>
                    <a:pt x="0" y="145"/>
                  </a:lnTo>
                  <a:lnTo>
                    <a:pt x="76" y="219"/>
                  </a:lnTo>
                  <a:lnTo>
                    <a:pt x="230" y="219"/>
                  </a:lnTo>
                  <a:lnTo>
                    <a:pt x="230" y="84"/>
                  </a:lnTo>
                  <a:lnTo>
                    <a:pt x="1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Rectangle 415"/>
            <p:cNvSpPr>
              <a:spLocks noChangeArrowheads="1"/>
            </p:cNvSpPr>
            <p:nvPr/>
          </p:nvSpPr>
          <p:spPr bwMode="auto">
            <a:xfrm>
              <a:off x="1951038" y="4373563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Rectangle 416"/>
            <p:cNvSpPr>
              <a:spLocks noChangeArrowheads="1"/>
            </p:cNvSpPr>
            <p:nvPr/>
          </p:nvSpPr>
          <p:spPr bwMode="auto">
            <a:xfrm>
              <a:off x="1993901" y="4373563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Rectangle 417"/>
            <p:cNvSpPr>
              <a:spLocks noChangeArrowheads="1"/>
            </p:cNvSpPr>
            <p:nvPr/>
          </p:nvSpPr>
          <p:spPr bwMode="auto">
            <a:xfrm>
              <a:off x="2036763" y="4373563"/>
              <a:ext cx="22225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Rectangle 418"/>
            <p:cNvSpPr>
              <a:spLocks noChangeArrowheads="1"/>
            </p:cNvSpPr>
            <p:nvPr/>
          </p:nvSpPr>
          <p:spPr bwMode="auto">
            <a:xfrm>
              <a:off x="2078038" y="4373563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Rectangle 419"/>
            <p:cNvSpPr>
              <a:spLocks noChangeArrowheads="1"/>
            </p:cNvSpPr>
            <p:nvPr/>
          </p:nvSpPr>
          <p:spPr bwMode="auto">
            <a:xfrm>
              <a:off x="1951038" y="4338638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Rectangle 420"/>
            <p:cNvSpPr>
              <a:spLocks noChangeArrowheads="1"/>
            </p:cNvSpPr>
            <p:nvPr/>
          </p:nvSpPr>
          <p:spPr bwMode="auto">
            <a:xfrm>
              <a:off x="1993901" y="4338638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Rectangle 421"/>
            <p:cNvSpPr>
              <a:spLocks noChangeArrowheads="1"/>
            </p:cNvSpPr>
            <p:nvPr/>
          </p:nvSpPr>
          <p:spPr bwMode="auto">
            <a:xfrm>
              <a:off x="2036763" y="4338638"/>
              <a:ext cx="22225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Rectangle 422"/>
            <p:cNvSpPr>
              <a:spLocks noChangeArrowheads="1"/>
            </p:cNvSpPr>
            <p:nvPr/>
          </p:nvSpPr>
          <p:spPr bwMode="auto">
            <a:xfrm>
              <a:off x="2078038" y="4338638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Rectangle 423"/>
            <p:cNvSpPr>
              <a:spLocks noChangeArrowheads="1"/>
            </p:cNvSpPr>
            <p:nvPr/>
          </p:nvSpPr>
          <p:spPr bwMode="auto">
            <a:xfrm>
              <a:off x="1951038" y="4302125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Rectangle 424"/>
            <p:cNvSpPr>
              <a:spLocks noChangeArrowheads="1"/>
            </p:cNvSpPr>
            <p:nvPr/>
          </p:nvSpPr>
          <p:spPr bwMode="auto">
            <a:xfrm>
              <a:off x="1993901" y="4302125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Rectangle 425"/>
            <p:cNvSpPr>
              <a:spLocks noChangeArrowheads="1"/>
            </p:cNvSpPr>
            <p:nvPr/>
          </p:nvSpPr>
          <p:spPr bwMode="auto">
            <a:xfrm>
              <a:off x="2036763" y="4302125"/>
              <a:ext cx="22225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Rectangle 426"/>
            <p:cNvSpPr>
              <a:spLocks noChangeArrowheads="1"/>
            </p:cNvSpPr>
            <p:nvPr/>
          </p:nvSpPr>
          <p:spPr bwMode="auto">
            <a:xfrm>
              <a:off x="2078038" y="4302125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Freeform 427"/>
            <p:cNvSpPr>
              <a:spLocks noEditPoints="1"/>
            </p:cNvSpPr>
            <p:nvPr/>
          </p:nvSpPr>
          <p:spPr bwMode="auto">
            <a:xfrm>
              <a:off x="1911351" y="4184650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5 w 145"/>
                <a:gd name="T13" fmla="*/ 0 h 162"/>
                <a:gd name="T14" fmla="*/ 25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3 h 162"/>
                <a:gd name="T28" fmla="*/ 9 w 145"/>
                <a:gd name="T29" fmla="*/ 153 h 162"/>
                <a:gd name="T30" fmla="*/ 9 w 145"/>
                <a:gd name="T31" fmla="*/ 26 h 162"/>
                <a:gd name="T32" fmla="*/ 25 w 145"/>
                <a:gd name="T33" fmla="*/ 26 h 162"/>
                <a:gd name="T34" fmla="*/ 25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5" y="0"/>
                  </a:lnTo>
                  <a:lnTo>
                    <a:pt x="25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3"/>
                  </a:moveTo>
                  <a:lnTo>
                    <a:pt x="9" y="153"/>
                  </a:lnTo>
                  <a:lnTo>
                    <a:pt x="9" y="26"/>
                  </a:lnTo>
                  <a:lnTo>
                    <a:pt x="25" y="26"/>
                  </a:lnTo>
                  <a:lnTo>
                    <a:pt x="25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2597151" y="4067175"/>
            <a:ext cx="493713" cy="492125"/>
            <a:chOff x="2597151" y="4067175"/>
            <a:chExt cx="493713" cy="492125"/>
          </a:xfrm>
        </p:grpSpPr>
        <p:sp>
          <p:nvSpPr>
            <p:cNvPr id="896" name="Rectangle 428"/>
            <p:cNvSpPr>
              <a:spLocks noChangeArrowheads="1"/>
            </p:cNvSpPr>
            <p:nvPr/>
          </p:nvSpPr>
          <p:spPr bwMode="auto">
            <a:xfrm>
              <a:off x="2597151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Rectangle 429"/>
            <p:cNvSpPr>
              <a:spLocks noChangeArrowheads="1"/>
            </p:cNvSpPr>
            <p:nvPr/>
          </p:nvSpPr>
          <p:spPr bwMode="auto">
            <a:xfrm>
              <a:off x="2597151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430"/>
            <p:cNvSpPr>
              <a:spLocks/>
            </p:cNvSpPr>
            <p:nvPr/>
          </p:nvSpPr>
          <p:spPr bwMode="auto">
            <a:xfrm>
              <a:off x="2759076" y="4206875"/>
              <a:ext cx="331788" cy="352425"/>
            </a:xfrm>
            <a:custGeom>
              <a:avLst/>
              <a:gdLst>
                <a:gd name="T0" fmla="*/ 249 w 418"/>
                <a:gd name="T1" fmla="*/ 0 h 446"/>
                <a:gd name="T2" fmla="*/ 252 w 418"/>
                <a:gd name="T3" fmla="*/ 4 h 446"/>
                <a:gd name="T4" fmla="*/ 260 w 418"/>
                <a:gd name="T5" fmla="*/ 14 h 446"/>
                <a:gd name="T6" fmla="*/ 201 w 418"/>
                <a:gd name="T7" fmla="*/ 30 h 446"/>
                <a:gd name="T8" fmla="*/ 208 w 418"/>
                <a:gd name="T9" fmla="*/ 55 h 446"/>
                <a:gd name="T10" fmla="*/ 267 w 418"/>
                <a:gd name="T11" fmla="*/ 40 h 446"/>
                <a:gd name="T12" fmla="*/ 265 w 418"/>
                <a:gd name="T13" fmla="*/ 53 h 446"/>
                <a:gd name="T14" fmla="*/ 216 w 418"/>
                <a:gd name="T15" fmla="*/ 107 h 446"/>
                <a:gd name="T16" fmla="*/ 200 w 418"/>
                <a:gd name="T17" fmla="*/ 109 h 446"/>
                <a:gd name="T18" fmla="*/ 177 w 418"/>
                <a:gd name="T19" fmla="*/ 105 h 446"/>
                <a:gd name="T20" fmla="*/ 146 w 418"/>
                <a:gd name="T21" fmla="*/ 136 h 446"/>
                <a:gd name="T22" fmla="*/ 257 w 418"/>
                <a:gd name="T23" fmla="*/ 247 h 446"/>
                <a:gd name="T24" fmla="*/ 216 w 418"/>
                <a:gd name="T25" fmla="*/ 287 h 446"/>
                <a:gd name="T26" fmla="*/ 106 w 418"/>
                <a:gd name="T27" fmla="*/ 177 h 446"/>
                <a:gd name="T28" fmla="*/ 0 w 418"/>
                <a:gd name="T29" fmla="*/ 282 h 446"/>
                <a:gd name="T30" fmla="*/ 163 w 418"/>
                <a:gd name="T31" fmla="*/ 446 h 446"/>
                <a:gd name="T32" fmla="*/ 418 w 418"/>
                <a:gd name="T33" fmla="*/ 446 h 446"/>
                <a:gd name="T34" fmla="*/ 418 w 418"/>
                <a:gd name="T35" fmla="*/ 167 h 446"/>
                <a:gd name="T36" fmla="*/ 249 w 418"/>
                <a:gd name="T37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446">
                  <a:moveTo>
                    <a:pt x="249" y="0"/>
                  </a:moveTo>
                  <a:cubicBezTo>
                    <a:pt x="250" y="1"/>
                    <a:pt x="251" y="3"/>
                    <a:pt x="252" y="4"/>
                  </a:cubicBezTo>
                  <a:cubicBezTo>
                    <a:pt x="260" y="14"/>
                    <a:pt x="260" y="14"/>
                    <a:pt x="260" y="14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79"/>
                    <a:pt x="242" y="100"/>
                    <a:pt x="216" y="107"/>
                  </a:cubicBezTo>
                  <a:cubicBezTo>
                    <a:pt x="211" y="109"/>
                    <a:pt x="205" y="109"/>
                    <a:pt x="200" y="109"/>
                  </a:cubicBezTo>
                  <a:cubicBezTo>
                    <a:pt x="192" y="109"/>
                    <a:pt x="184" y="108"/>
                    <a:pt x="177" y="105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16" y="287"/>
                    <a:pt x="216" y="287"/>
                    <a:pt x="216" y="287"/>
                  </a:cubicBezTo>
                  <a:cubicBezTo>
                    <a:pt x="106" y="177"/>
                    <a:pt x="106" y="177"/>
                    <a:pt x="106" y="177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63" y="446"/>
                    <a:pt x="163" y="446"/>
                    <a:pt x="163" y="446"/>
                  </a:cubicBezTo>
                  <a:cubicBezTo>
                    <a:pt x="418" y="446"/>
                    <a:pt x="418" y="446"/>
                    <a:pt x="418" y="446"/>
                  </a:cubicBezTo>
                  <a:cubicBezTo>
                    <a:pt x="418" y="167"/>
                    <a:pt x="418" y="167"/>
                    <a:pt x="418" y="167"/>
                  </a:cubicBezTo>
                  <a:cubicBezTo>
                    <a:pt x="249" y="0"/>
                    <a:pt x="249" y="0"/>
                    <a:pt x="24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431"/>
            <p:cNvSpPr>
              <a:spLocks noEditPoints="1"/>
            </p:cNvSpPr>
            <p:nvPr/>
          </p:nvSpPr>
          <p:spPr bwMode="auto">
            <a:xfrm>
              <a:off x="2701926" y="4184650"/>
              <a:ext cx="269875" cy="249238"/>
            </a:xfrm>
            <a:custGeom>
              <a:avLst/>
              <a:gdLst>
                <a:gd name="T0" fmla="*/ 288 w 339"/>
                <a:gd name="T1" fmla="*/ 134 h 314"/>
                <a:gd name="T2" fmla="*/ 337 w 339"/>
                <a:gd name="T3" fmla="*/ 80 h 314"/>
                <a:gd name="T4" fmla="*/ 339 w 339"/>
                <a:gd name="T5" fmla="*/ 67 h 314"/>
                <a:gd name="T6" fmla="*/ 280 w 339"/>
                <a:gd name="T7" fmla="*/ 82 h 314"/>
                <a:gd name="T8" fmla="*/ 273 w 339"/>
                <a:gd name="T9" fmla="*/ 57 h 314"/>
                <a:gd name="T10" fmla="*/ 332 w 339"/>
                <a:gd name="T11" fmla="*/ 41 h 314"/>
                <a:gd name="T12" fmla="*/ 324 w 339"/>
                <a:gd name="T13" fmla="*/ 31 h 314"/>
                <a:gd name="T14" fmla="*/ 255 w 339"/>
                <a:gd name="T15" fmla="*/ 7 h 314"/>
                <a:gd name="T16" fmla="*/ 208 w 339"/>
                <a:gd name="T17" fmla="*/ 87 h 314"/>
                <a:gd name="T18" fmla="*/ 209 w 339"/>
                <a:gd name="T19" fmla="*/ 91 h 314"/>
                <a:gd name="T20" fmla="*/ 178 w 339"/>
                <a:gd name="T21" fmla="*/ 123 h 314"/>
                <a:gd name="T22" fmla="*/ 124 w 339"/>
                <a:gd name="T23" fmla="*/ 69 h 314"/>
                <a:gd name="T24" fmla="*/ 163 w 339"/>
                <a:gd name="T25" fmla="*/ 50 h 314"/>
                <a:gd name="T26" fmla="*/ 174 w 339"/>
                <a:gd name="T27" fmla="*/ 47 h 314"/>
                <a:gd name="T28" fmla="*/ 168 w 339"/>
                <a:gd name="T29" fmla="*/ 37 h 314"/>
                <a:gd name="T30" fmla="*/ 112 w 339"/>
                <a:gd name="T31" fmla="*/ 0 h 314"/>
                <a:gd name="T32" fmla="*/ 80 w 339"/>
                <a:gd name="T33" fmla="*/ 13 h 314"/>
                <a:gd name="T34" fmla="*/ 0 w 339"/>
                <a:gd name="T35" fmla="*/ 93 h 314"/>
                <a:gd name="T36" fmla="*/ 58 w 339"/>
                <a:gd name="T37" fmla="*/ 151 h 314"/>
                <a:gd name="T38" fmla="*/ 92 w 339"/>
                <a:gd name="T39" fmla="*/ 118 h 314"/>
                <a:gd name="T40" fmla="*/ 137 w 339"/>
                <a:gd name="T41" fmla="*/ 163 h 314"/>
                <a:gd name="T42" fmla="*/ 32 w 339"/>
                <a:gd name="T43" fmla="*/ 269 h 314"/>
                <a:gd name="T44" fmla="*/ 72 w 339"/>
                <a:gd name="T45" fmla="*/ 309 h 314"/>
                <a:gd name="T46" fmla="*/ 178 w 339"/>
                <a:gd name="T47" fmla="*/ 204 h 314"/>
                <a:gd name="T48" fmla="*/ 288 w 339"/>
                <a:gd name="T49" fmla="*/ 314 h 314"/>
                <a:gd name="T50" fmla="*/ 329 w 339"/>
                <a:gd name="T51" fmla="*/ 274 h 314"/>
                <a:gd name="T52" fmla="*/ 218 w 339"/>
                <a:gd name="T53" fmla="*/ 163 h 314"/>
                <a:gd name="T54" fmla="*/ 249 w 339"/>
                <a:gd name="T55" fmla="*/ 132 h 314"/>
                <a:gd name="T56" fmla="*/ 288 w 339"/>
                <a:gd name="T57" fmla="*/ 134 h 314"/>
                <a:gd name="T58" fmla="*/ 72 w 339"/>
                <a:gd name="T59" fmla="*/ 285 h 314"/>
                <a:gd name="T60" fmla="*/ 56 w 339"/>
                <a:gd name="T61" fmla="*/ 269 h 314"/>
                <a:gd name="T62" fmla="*/ 149 w 339"/>
                <a:gd name="T63" fmla="*/ 176 h 314"/>
                <a:gd name="T64" fmla="*/ 165 w 339"/>
                <a:gd name="T65" fmla="*/ 192 h 314"/>
                <a:gd name="T66" fmla="*/ 72 w 339"/>
                <a:gd name="T67" fmla="*/ 285 h 314"/>
                <a:gd name="T68" fmla="*/ 304 w 339"/>
                <a:gd name="T69" fmla="*/ 274 h 314"/>
                <a:gd name="T70" fmla="*/ 288 w 339"/>
                <a:gd name="T71" fmla="*/ 290 h 314"/>
                <a:gd name="T72" fmla="*/ 92 w 339"/>
                <a:gd name="T73" fmla="*/ 93 h 314"/>
                <a:gd name="T74" fmla="*/ 58 w 339"/>
                <a:gd name="T75" fmla="*/ 127 h 314"/>
                <a:gd name="T76" fmla="*/ 25 w 339"/>
                <a:gd name="T77" fmla="*/ 93 h 314"/>
                <a:gd name="T78" fmla="*/ 92 w 339"/>
                <a:gd name="T79" fmla="*/ 26 h 314"/>
                <a:gd name="T80" fmla="*/ 112 w 339"/>
                <a:gd name="T81" fmla="*/ 17 h 314"/>
                <a:gd name="T82" fmla="*/ 146 w 339"/>
                <a:gd name="T83" fmla="*/ 37 h 314"/>
                <a:gd name="T84" fmla="*/ 105 w 339"/>
                <a:gd name="T85" fmla="*/ 65 h 314"/>
                <a:gd name="T86" fmla="*/ 101 w 339"/>
                <a:gd name="T87" fmla="*/ 70 h 314"/>
                <a:gd name="T88" fmla="*/ 304 w 339"/>
                <a:gd name="T89" fmla="*/ 274 h 314"/>
                <a:gd name="T90" fmla="*/ 206 w 339"/>
                <a:gd name="T91" fmla="*/ 151 h 314"/>
                <a:gd name="T92" fmla="*/ 190 w 339"/>
                <a:gd name="T93" fmla="*/ 135 h 314"/>
                <a:gd name="T94" fmla="*/ 230 w 339"/>
                <a:gd name="T95" fmla="*/ 95 h 314"/>
                <a:gd name="T96" fmla="*/ 227 w 339"/>
                <a:gd name="T97" fmla="*/ 90 h 314"/>
                <a:gd name="T98" fmla="*/ 225 w 339"/>
                <a:gd name="T99" fmla="*/ 83 h 314"/>
                <a:gd name="T100" fmla="*/ 260 w 339"/>
                <a:gd name="T101" fmla="*/ 24 h 314"/>
                <a:gd name="T102" fmla="*/ 300 w 339"/>
                <a:gd name="T103" fmla="*/ 32 h 314"/>
                <a:gd name="T104" fmla="*/ 252 w 339"/>
                <a:gd name="T105" fmla="*/ 44 h 314"/>
                <a:gd name="T106" fmla="*/ 267 w 339"/>
                <a:gd name="T107" fmla="*/ 104 h 314"/>
                <a:gd name="T108" fmla="*/ 316 w 339"/>
                <a:gd name="T109" fmla="*/ 91 h 314"/>
                <a:gd name="T110" fmla="*/ 284 w 339"/>
                <a:gd name="T111" fmla="*/ 117 h 314"/>
                <a:gd name="T112" fmla="*/ 251 w 339"/>
                <a:gd name="T113" fmla="*/ 114 h 314"/>
                <a:gd name="T114" fmla="*/ 245 w 339"/>
                <a:gd name="T115" fmla="*/ 112 h 314"/>
                <a:gd name="T116" fmla="*/ 206 w 339"/>
                <a:gd name="T117" fmla="*/ 151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9" h="314">
                  <a:moveTo>
                    <a:pt x="288" y="134"/>
                  </a:moveTo>
                  <a:cubicBezTo>
                    <a:pt x="314" y="127"/>
                    <a:pt x="333" y="106"/>
                    <a:pt x="337" y="80"/>
                  </a:cubicBezTo>
                  <a:cubicBezTo>
                    <a:pt x="339" y="67"/>
                    <a:pt x="339" y="67"/>
                    <a:pt x="339" y="67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73" y="57"/>
                    <a:pt x="273" y="57"/>
                    <a:pt x="273" y="57"/>
                  </a:cubicBezTo>
                  <a:cubicBezTo>
                    <a:pt x="332" y="41"/>
                    <a:pt x="332" y="41"/>
                    <a:pt x="332" y="41"/>
                  </a:cubicBezTo>
                  <a:cubicBezTo>
                    <a:pt x="324" y="31"/>
                    <a:pt x="324" y="31"/>
                    <a:pt x="324" y="31"/>
                  </a:cubicBezTo>
                  <a:cubicBezTo>
                    <a:pt x="308" y="10"/>
                    <a:pt x="281" y="1"/>
                    <a:pt x="255" y="7"/>
                  </a:cubicBezTo>
                  <a:cubicBezTo>
                    <a:pt x="220" y="16"/>
                    <a:pt x="199" y="52"/>
                    <a:pt x="208" y="87"/>
                  </a:cubicBezTo>
                  <a:cubicBezTo>
                    <a:pt x="209" y="89"/>
                    <a:pt x="209" y="90"/>
                    <a:pt x="209" y="91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30" y="64"/>
                    <a:pt x="143" y="55"/>
                    <a:pt x="163" y="50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0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72" y="309"/>
                    <a:pt x="72" y="309"/>
                    <a:pt x="72" y="309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cubicBezTo>
                    <a:pt x="218" y="163"/>
                    <a:pt x="218" y="163"/>
                    <a:pt x="218" y="163"/>
                  </a:cubicBezTo>
                  <a:cubicBezTo>
                    <a:pt x="249" y="132"/>
                    <a:pt x="249" y="132"/>
                    <a:pt x="249" y="132"/>
                  </a:cubicBezTo>
                  <a:cubicBezTo>
                    <a:pt x="262" y="137"/>
                    <a:pt x="275" y="138"/>
                    <a:pt x="288" y="134"/>
                  </a:cubicBezTo>
                  <a:close/>
                  <a:moveTo>
                    <a:pt x="72" y="285"/>
                  </a:moveTo>
                  <a:cubicBezTo>
                    <a:pt x="56" y="269"/>
                    <a:pt x="56" y="269"/>
                    <a:pt x="56" y="269"/>
                  </a:cubicBezTo>
                  <a:cubicBezTo>
                    <a:pt x="149" y="176"/>
                    <a:pt x="149" y="176"/>
                    <a:pt x="149" y="176"/>
                  </a:cubicBezTo>
                  <a:cubicBezTo>
                    <a:pt x="165" y="192"/>
                    <a:pt x="165" y="192"/>
                    <a:pt x="165" y="192"/>
                  </a:cubicBezTo>
                  <a:lnTo>
                    <a:pt x="72" y="285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7"/>
                    <a:pt x="112" y="17"/>
                  </a:cubicBezTo>
                  <a:cubicBezTo>
                    <a:pt x="126" y="17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5"/>
                  </a:cubicBezTo>
                  <a:cubicBezTo>
                    <a:pt x="101" y="70"/>
                    <a:pt x="101" y="70"/>
                    <a:pt x="101" y="70"/>
                  </a:cubicBezTo>
                  <a:lnTo>
                    <a:pt x="304" y="274"/>
                  </a:lnTo>
                  <a:close/>
                  <a:moveTo>
                    <a:pt x="206" y="151"/>
                  </a:moveTo>
                  <a:cubicBezTo>
                    <a:pt x="190" y="135"/>
                    <a:pt x="190" y="135"/>
                    <a:pt x="190" y="135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27" y="90"/>
                    <a:pt x="227" y="90"/>
                    <a:pt x="227" y="90"/>
                  </a:cubicBezTo>
                  <a:cubicBezTo>
                    <a:pt x="226" y="87"/>
                    <a:pt x="226" y="85"/>
                    <a:pt x="225" y="83"/>
                  </a:cubicBezTo>
                  <a:cubicBezTo>
                    <a:pt x="218" y="57"/>
                    <a:pt x="234" y="31"/>
                    <a:pt x="260" y="24"/>
                  </a:cubicBezTo>
                  <a:cubicBezTo>
                    <a:pt x="274" y="20"/>
                    <a:pt x="289" y="23"/>
                    <a:pt x="300" y="32"/>
                  </a:cubicBezTo>
                  <a:cubicBezTo>
                    <a:pt x="252" y="44"/>
                    <a:pt x="252" y="44"/>
                    <a:pt x="252" y="44"/>
                  </a:cubicBezTo>
                  <a:cubicBezTo>
                    <a:pt x="267" y="104"/>
                    <a:pt x="267" y="104"/>
                    <a:pt x="267" y="104"/>
                  </a:cubicBezTo>
                  <a:cubicBezTo>
                    <a:pt x="316" y="91"/>
                    <a:pt x="316" y="91"/>
                    <a:pt x="316" y="91"/>
                  </a:cubicBezTo>
                  <a:cubicBezTo>
                    <a:pt x="310" y="104"/>
                    <a:pt x="298" y="114"/>
                    <a:pt x="284" y="117"/>
                  </a:cubicBezTo>
                  <a:cubicBezTo>
                    <a:pt x="273" y="120"/>
                    <a:pt x="261" y="119"/>
                    <a:pt x="251" y="114"/>
                  </a:cubicBezTo>
                  <a:cubicBezTo>
                    <a:pt x="245" y="112"/>
                    <a:pt x="245" y="112"/>
                    <a:pt x="245" y="112"/>
                  </a:cubicBezTo>
                  <a:lnTo>
                    <a:pt x="206" y="1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4214813" y="4067175"/>
            <a:ext cx="492126" cy="492125"/>
            <a:chOff x="4214813" y="4067175"/>
            <a:chExt cx="492126" cy="492125"/>
          </a:xfrm>
        </p:grpSpPr>
        <p:sp>
          <p:nvSpPr>
            <p:cNvPr id="900" name="Rectangle 432"/>
            <p:cNvSpPr>
              <a:spLocks noChangeArrowheads="1"/>
            </p:cNvSpPr>
            <p:nvPr/>
          </p:nvSpPr>
          <p:spPr bwMode="auto">
            <a:xfrm>
              <a:off x="4214813" y="4067175"/>
              <a:ext cx="492125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Rectangle 433"/>
            <p:cNvSpPr>
              <a:spLocks noChangeArrowheads="1"/>
            </p:cNvSpPr>
            <p:nvPr/>
          </p:nvSpPr>
          <p:spPr bwMode="auto">
            <a:xfrm>
              <a:off x="4214813" y="4067175"/>
              <a:ext cx="492125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Freeform 434"/>
            <p:cNvSpPr>
              <a:spLocks noEditPoints="1"/>
            </p:cNvSpPr>
            <p:nvPr/>
          </p:nvSpPr>
          <p:spPr bwMode="auto">
            <a:xfrm>
              <a:off x="4343401" y="4197350"/>
              <a:ext cx="231775" cy="238125"/>
            </a:xfrm>
            <a:custGeom>
              <a:avLst/>
              <a:gdLst>
                <a:gd name="T0" fmla="*/ 293 w 293"/>
                <a:gd name="T1" fmla="*/ 280 h 302"/>
                <a:gd name="T2" fmla="*/ 208 w 293"/>
                <a:gd name="T3" fmla="*/ 196 h 302"/>
                <a:gd name="T4" fmla="*/ 237 w 293"/>
                <a:gd name="T5" fmla="*/ 119 h 302"/>
                <a:gd name="T6" fmla="*/ 119 w 293"/>
                <a:gd name="T7" fmla="*/ 0 h 302"/>
                <a:gd name="T8" fmla="*/ 0 w 293"/>
                <a:gd name="T9" fmla="*/ 119 h 302"/>
                <a:gd name="T10" fmla="*/ 119 w 293"/>
                <a:gd name="T11" fmla="*/ 237 h 302"/>
                <a:gd name="T12" fmla="*/ 185 w 293"/>
                <a:gd name="T13" fmla="*/ 216 h 302"/>
                <a:gd name="T14" fmla="*/ 272 w 293"/>
                <a:gd name="T15" fmla="*/ 302 h 302"/>
                <a:gd name="T16" fmla="*/ 293 w 293"/>
                <a:gd name="T17" fmla="*/ 280 h 302"/>
                <a:gd name="T18" fmla="*/ 18 w 293"/>
                <a:gd name="T19" fmla="*/ 119 h 302"/>
                <a:gd name="T20" fmla="*/ 119 w 293"/>
                <a:gd name="T21" fmla="*/ 18 h 302"/>
                <a:gd name="T22" fmla="*/ 219 w 293"/>
                <a:gd name="T23" fmla="*/ 119 h 302"/>
                <a:gd name="T24" fmla="*/ 119 w 293"/>
                <a:gd name="T25" fmla="*/ 219 h 302"/>
                <a:gd name="T26" fmla="*/ 18 w 293"/>
                <a:gd name="T27" fmla="*/ 119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2">
                  <a:moveTo>
                    <a:pt x="293" y="280"/>
                  </a:moveTo>
                  <a:cubicBezTo>
                    <a:pt x="208" y="196"/>
                    <a:pt x="208" y="196"/>
                    <a:pt x="208" y="196"/>
                  </a:cubicBezTo>
                  <a:cubicBezTo>
                    <a:pt x="226" y="175"/>
                    <a:pt x="237" y="148"/>
                    <a:pt x="237" y="119"/>
                  </a:cubicBezTo>
                  <a:cubicBezTo>
                    <a:pt x="237" y="53"/>
                    <a:pt x="184" y="0"/>
                    <a:pt x="119" y="0"/>
                  </a:cubicBezTo>
                  <a:cubicBezTo>
                    <a:pt x="53" y="0"/>
                    <a:pt x="0" y="53"/>
                    <a:pt x="0" y="119"/>
                  </a:cubicBezTo>
                  <a:cubicBezTo>
                    <a:pt x="0" y="184"/>
                    <a:pt x="53" y="237"/>
                    <a:pt x="119" y="237"/>
                  </a:cubicBezTo>
                  <a:cubicBezTo>
                    <a:pt x="143" y="237"/>
                    <a:pt x="166" y="229"/>
                    <a:pt x="185" y="216"/>
                  </a:cubicBezTo>
                  <a:cubicBezTo>
                    <a:pt x="272" y="302"/>
                    <a:pt x="272" y="302"/>
                    <a:pt x="272" y="302"/>
                  </a:cubicBezTo>
                  <a:cubicBezTo>
                    <a:pt x="293" y="280"/>
                    <a:pt x="293" y="280"/>
                    <a:pt x="293" y="280"/>
                  </a:cubicBezTo>
                  <a:moveTo>
                    <a:pt x="18" y="119"/>
                  </a:moveTo>
                  <a:cubicBezTo>
                    <a:pt x="18" y="63"/>
                    <a:pt x="63" y="18"/>
                    <a:pt x="119" y="18"/>
                  </a:cubicBezTo>
                  <a:cubicBezTo>
                    <a:pt x="174" y="18"/>
                    <a:pt x="219" y="63"/>
                    <a:pt x="219" y="119"/>
                  </a:cubicBezTo>
                  <a:cubicBezTo>
                    <a:pt x="219" y="174"/>
                    <a:pt x="174" y="219"/>
                    <a:pt x="119" y="219"/>
                  </a:cubicBezTo>
                  <a:cubicBezTo>
                    <a:pt x="63" y="219"/>
                    <a:pt x="18" y="174"/>
                    <a:pt x="18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Freeform 435"/>
            <p:cNvSpPr>
              <a:spLocks/>
            </p:cNvSpPr>
            <p:nvPr/>
          </p:nvSpPr>
          <p:spPr bwMode="auto">
            <a:xfrm>
              <a:off x="4497388" y="42195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436"/>
            <p:cNvSpPr>
              <a:spLocks/>
            </p:cNvSpPr>
            <p:nvPr/>
          </p:nvSpPr>
          <p:spPr bwMode="auto">
            <a:xfrm>
              <a:off x="4497388" y="4219575"/>
              <a:ext cx="1588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0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437"/>
            <p:cNvSpPr>
              <a:spLocks/>
            </p:cNvSpPr>
            <p:nvPr/>
          </p:nvSpPr>
          <p:spPr bwMode="auto">
            <a:xfrm>
              <a:off x="4384676" y="4229100"/>
              <a:ext cx="322263" cy="330200"/>
            </a:xfrm>
            <a:custGeom>
              <a:avLst/>
              <a:gdLst>
                <a:gd name="T0" fmla="*/ 155 w 408"/>
                <a:gd name="T1" fmla="*/ 0 h 417"/>
                <a:gd name="T2" fmla="*/ 184 w 408"/>
                <a:gd name="T3" fmla="*/ 66 h 417"/>
                <a:gd name="T4" fmla="*/ 185 w 408"/>
                <a:gd name="T5" fmla="*/ 78 h 417"/>
                <a:gd name="T6" fmla="*/ 185 w 408"/>
                <a:gd name="T7" fmla="*/ 78 h 417"/>
                <a:gd name="T8" fmla="*/ 185 w 408"/>
                <a:gd name="T9" fmla="*/ 78 h 417"/>
                <a:gd name="T10" fmla="*/ 156 w 408"/>
                <a:gd name="T11" fmla="*/ 155 h 417"/>
                <a:gd name="T12" fmla="*/ 241 w 408"/>
                <a:gd name="T13" fmla="*/ 239 h 417"/>
                <a:gd name="T14" fmla="*/ 241 w 408"/>
                <a:gd name="T15" fmla="*/ 239 h 417"/>
                <a:gd name="T16" fmla="*/ 241 w 408"/>
                <a:gd name="T17" fmla="*/ 239 h 417"/>
                <a:gd name="T18" fmla="*/ 220 w 408"/>
                <a:gd name="T19" fmla="*/ 261 h 417"/>
                <a:gd name="T20" fmla="*/ 133 w 408"/>
                <a:gd name="T21" fmla="*/ 175 h 417"/>
                <a:gd name="T22" fmla="*/ 67 w 408"/>
                <a:gd name="T23" fmla="*/ 196 h 417"/>
                <a:gd name="T24" fmla="*/ 1 w 408"/>
                <a:gd name="T25" fmla="*/ 176 h 417"/>
                <a:gd name="T26" fmla="*/ 0 w 408"/>
                <a:gd name="T27" fmla="*/ 175 h 417"/>
                <a:gd name="T28" fmla="*/ 243 w 408"/>
                <a:gd name="T29" fmla="*/ 417 h 417"/>
                <a:gd name="T30" fmla="*/ 408 w 408"/>
                <a:gd name="T31" fmla="*/ 417 h 417"/>
                <a:gd name="T32" fmla="*/ 408 w 408"/>
                <a:gd name="T33" fmla="*/ 250 h 417"/>
                <a:gd name="T34" fmla="*/ 155 w 408"/>
                <a:gd name="T3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8" h="417">
                  <a:moveTo>
                    <a:pt x="155" y="0"/>
                  </a:moveTo>
                  <a:cubicBezTo>
                    <a:pt x="171" y="18"/>
                    <a:pt x="182" y="40"/>
                    <a:pt x="184" y="66"/>
                  </a:cubicBezTo>
                  <a:cubicBezTo>
                    <a:pt x="184" y="69"/>
                    <a:pt x="185" y="73"/>
                    <a:pt x="185" y="78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85" y="107"/>
                    <a:pt x="174" y="134"/>
                    <a:pt x="156" y="155"/>
                  </a:cubicBezTo>
                  <a:cubicBezTo>
                    <a:pt x="241" y="239"/>
                    <a:pt x="241" y="239"/>
                    <a:pt x="241" y="239"/>
                  </a:cubicBezTo>
                  <a:cubicBezTo>
                    <a:pt x="241" y="239"/>
                    <a:pt x="241" y="239"/>
                    <a:pt x="241" y="239"/>
                  </a:cubicBezTo>
                  <a:cubicBezTo>
                    <a:pt x="241" y="239"/>
                    <a:pt x="241" y="239"/>
                    <a:pt x="241" y="239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133" y="175"/>
                    <a:pt x="133" y="175"/>
                    <a:pt x="133" y="175"/>
                  </a:cubicBezTo>
                  <a:cubicBezTo>
                    <a:pt x="114" y="188"/>
                    <a:pt x="91" y="196"/>
                    <a:pt x="67" y="196"/>
                  </a:cubicBezTo>
                  <a:cubicBezTo>
                    <a:pt x="42" y="196"/>
                    <a:pt x="20" y="188"/>
                    <a:pt x="1" y="176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43" y="417"/>
                    <a:pt x="243" y="417"/>
                    <a:pt x="243" y="417"/>
                  </a:cubicBezTo>
                  <a:cubicBezTo>
                    <a:pt x="408" y="417"/>
                    <a:pt x="408" y="417"/>
                    <a:pt x="408" y="417"/>
                  </a:cubicBezTo>
                  <a:cubicBezTo>
                    <a:pt x="408" y="250"/>
                    <a:pt x="408" y="250"/>
                    <a:pt x="408" y="250"/>
                  </a:cubicBezTo>
                  <a:cubicBezTo>
                    <a:pt x="155" y="0"/>
                    <a:pt x="155" y="0"/>
                    <a:pt x="155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Freeform 438"/>
            <p:cNvSpPr>
              <a:spLocks noEditPoints="1"/>
            </p:cNvSpPr>
            <p:nvPr/>
          </p:nvSpPr>
          <p:spPr bwMode="auto">
            <a:xfrm>
              <a:off x="4384676" y="4227513"/>
              <a:ext cx="190500" cy="207963"/>
            </a:xfrm>
            <a:custGeom>
              <a:avLst/>
              <a:gdLst>
                <a:gd name="T0" fmla="*/ 132 w 240"/>
                <a:gd name="T1" fmla="*/ 177 h 263"/>
                <a:gd name="T2" fmla="*/ 66 w 240"/>
                <a:gd name="T3" fmla="*/ 198 h 263"/>
                <a:gd name="T4" fmla="*/ 0 w 240"/>
                <a:gd name="T5" fmla="*/ 178 h 263"/>
                <a:gd name="T6" fmla="*/ 0 w 240"/>
                <a:gd name="T7" fmla="*/ 178 h 263"/>
                <a:gd name="T8" fmla="*/ 66 w 240"/>
                <a:gd name="T9" fmla="*/ 198 h 263"/>
                <a:gd name="T10" fmla="*/ 132 w 240"/>
                <a:gd name="T11" fmla="*/ 177 h 263"/>
                <a:gd name="T12" fmla="*/ 219 w 240"/>
                <a:gd name="T13" fmla="*/ 263 h 263"/>
                <a:gd name="T14" fmla="*/ 240 w 240"/>
                <a:gd name="T15" fmla="*/ 241 h 263"/>
                <a:gd name="T16" fmla="*/ 240 w 240"/>
                <a:gd name="T17" fmla="*/ 241 h 263"/>
                <a:gd name="T18" fmla="*/ 219 w 240"/>
                <a:gd name="T19" fmla="*/ 263 h 263"/>
                <a:gd name="T20" fmla="*/ 132 w 240"/>
                <a:gd name="T21" fmla="*/ 177 h 263"/>
                <a:gd name="T22" fmla="*/ 184 w 240"/>
                <a:gd name="T23" fmla="*/ 80 h 263"/>
                <a:gd name="T24" fmla="*/ 155 w 240"/>
                <a:gd name="T25" fmla="*/ 157 h 263"/>
                <a:gd name="T26" fmla="*/ 155 w 240"/>
                <a:gd name="T27" fmla="*/ 157 h 263"/>
                <a:gd name="T28" fmla="*/ 184 w 240"/>
                <a:gd name="T29" fmla="*/ 80 h 263"/>
                <a:gd name="T30" fmla="*/ 184 w 240"/>
                <a:gd name="T31" fmla="*/ 80 h 263"/>
                <a:gd name="T32" fmla="*/ 153 w 240"/>
                <a:gd name="T33" fmla="*/ 0 h 263"/>
                <a:gd name="T34" fmla="*/ 183 w 240"/>
                <a:gd name="T35" fmla="*/ 68 h 263"/>
                <a:gd name="T36" fmla="*/ 154 w 240"/>
                <a:gd name="T37" fmla="*/ 2 h 263"/>
                <a:gd name="T38" fmla="*/ 153 w 240"/>
                <a:gd name="T3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3">
                  <a:moveTo>
                    <a:pt x="132" y="177"/>
                  </a:moveTo>
                  <a:cubicBezTo>
                    <a:pt x="113" y="190"/>
                    <a:pt x="90" y="198"/>
                    <a:pt x="66" y="198"/>
                  </a:cubicBezTo>
                  <a:cubicBezTo>
                    <a:pt x="41" y="198"/>
                    <a:pt x="19" y="190"/>
                    <a:pt x="0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9" y="190"/>
                    <a:pt x="41" y="198"/>
                    <a:pt x="66" y="198"/>
                  </a:cubicBezTo>
                  <a:cubicBezTo>
                    <a:pt x="90" y="198"/>
                    <a:pt x="113" y="190"/>
                    <a:pt x="132" y="177"/>
                  </a:cubicBezTo>
                  <a:cubicBezTo>
                    <a:pt x="219" y="263"/>
                    <a:pt x="219" y="263"/>
                    <a:pt x="219" y="263"/>
                  </a:cubicBezTo>
                  <a:cubicBezTo>
                    <a:pt x="240" y="241"/>
                    <a:pt x="240" y="241"/>
                    <a:pt x="240" y="241"/>
                  </a:cubicBezTo>
                  <a:cubicBezTo>
                    <a:pt x="240" y="241"/>
                    <a:pt x="240" y="241"/>
                    <a:pt x="240" y="241"/>
                  </a:cubicBezTo>
                  <a:cubicBezTo>
                    <a:pt x="219" y="263"/>
                    <a:pt x="219" y="263"/>
                    <a:pt x="219" y="263"/>
                  </a:cubicBezTo>
                  <a:cubicBezTo>
                    <a:pt x="132" y="177"/>
                    <a:pt x="132" y="177"/>
                    <a:pt x="132" y="177"/>
                  </a:cubicBezTo>
                  <a:moveTo>
                    <a:pt x="184" y="80"/>
                  </a:moveTo>
                  <a:cubicBezTo>
                    <a:pt x="184" y="109"/>
                    <a:pt x="173" y="136"/>
                    <a:pt x="155" y="157"/>
                  </a:cubicBezTo>
                  <a:cubicBezTo>
                    <a:pt x="155" y="157"/>
                    <a:pt x="155" y="157"/>
                    <a:pt x="155" y="157"/>
                  </a:cubicBezTo>
                  <a:cubicBezTo>
                    <a:pt x="173" y="136"/>
                    <a:pt x="184" y="109"/>
                    <a:pt x="184" y="80"/>
                  </a:cubicBezTo>
                  <a:cubicBezTo>
                    <a:pt x="184" y="80"/>
                    <a:pt x="184" y="80"/>
                    <a:pt x="184" y="80"/>
                  </a:cubicBezTo>
                  <a:moveTo>
                    <a:pt x="153" y="0"/>
                  </a:moveTo>
                  <a:cubicBezTo>
                    <a:pt x="169" y="19"/>
                    <a:pt x="180" y="42"/>
                    <a:pt x="183" y="68"/>
                  </a:cubicBezTo>
                  <a:cubicBezTo>
                    <a:pt x="181" y="42"/>
                    <a:pt x="170" y="20"/>
                    <a:pt x="154" y="2"/>
                  </a:cubicBezTo>
                  <a:cubicBezTo>
                    <a:pt x="153" y="0"/>
                    <a:pt x="153" y="0"/>
                    <a:pt x="15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3405188" y="4067175"/>
            <a:ext cx="493713" cy="492125"/>
            <a:chOff x="3405188" y="4067175"/>
            <a:chExt cx="493713" cy="492125"/>
          </a:xfrm>
        </p:grpSpPr>
        <p:sp>
          <p:nvSpPr>
            <p:cNvPr id="907" name="Rectangle 439"/>
            <p:cNvSpPr>
              <a:spLocks noChangeArrowheads="1"/>
            </p:cNvSpPr>
            <p:nvPr/>
          </p:nvSpPr>
          <p:spPr bwMode="auto">
            <a:xfrm>
              <a:off x="3405188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Rectangle 440"/>
            <p:cNvSpPr>
              <a:spLocks noChangeArrowheads="1"/>
            </p:cNvSpPr>
            <p:nvPr/>
          </p:nvSpPr>
          <p:spPr bwMode="auto">
            <a:xfrm>
              <a:off x="3405188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Freeform 441"/>
            <p:cNvSpPr>
              <a:spLocks/>
            </p:cNvSpPr>
            <p:nvPr/>
          </p:nvSpPr>
          <p:spPr bwMode="auto">
            <a:xfrm>
              <a:off x="3546476" y="4200525"/>
              <a:ext cx="352425" cy="358775"/>
            </a:xfrm>
            <a:custGeom>
              <a:avLst/>
              <a:gdLst>
                <a:gd name="T0" fmla="*/ 126 w 222"/>
                <a:gd name="T1" fmla="*/ 0 h 226"/>
                <a:gd name="T2" fmla="*/ 126 w 222"/>
                <a:gd name="T3" fmla="*/ 163 h 226"/>
                <a:gd name="T4" fmla="*/ 0 w 222"/>
                <a:gd name="T5" fmla="*/ 163 h 226"/>
                <a:gd name="T6" fmla="*/ 64 w 222"/>
                <a:gd name="T7" fmla="*/ 226 h 226"/>
                <a:gd name="T8" fmla="*/ 222 w 222"/>
                <a:gd name="T9" fmla="*/ 226 h 226"/>
                <a:gd name="T10" fmla="*/ 222 w 222"/>
                <a:gd name="T11" fmla="*/ 95 h 226"/>
                <a:gd name="T12" fmla="*/ 126 w 222"/>
                <a:gd name="T13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6">
                  <a:moveTo>
                    <a:pt x="126" y="0"/>
                  </a:moveTo>
                  <a:lnTo>
                    <a:pt x="126" y="163"/>
                  </a:lnTo>
                  <a:lnTo>
                    <a:pt x="0" y="163"/>
                  </a:lnTo>
                  <a:lnTo>
                    <a:pt x="64" y="226"/>
                  </a:lnTo>
                  <a:lnTo>
                    <a:pt x="222" y="226"/>
                  </a:lnTo>
                  <a:lnTo>
                    <a:pt x="222" y="95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Freeform 442"/>
            <p:cNvSpPr>
              <a:spLocks/>
            </p:cNvSpPr>
            <p:nvPr/>
          </p:nvSpPr>
          <p:spPr bwMode="auto">
            <a:xfrm>
              <a:off x="3546476" y="4200525"/>
              <a:ext cx="352425" cy="358775"/>
            </a:xfrm>
            <a:custGeom>
              <a:avLst/>
              <a:gdLst>
                <a:gd name="T0" fmla="*/ 126 w 222"/>
                <a:gd name="T1" fmla="*/ 0 h 226"/>
                <a:gd name="T2" fmla="*/ 126 w 222"/>
                <a:gd name="T3" fmla="*/ 163 h 226"/>
                <a:gd name="T4" fmla="*/ 0 w 222"/>
                <a:gd name="T5" fmla="*/ 163 h 226"/>
                <a:gd name="T6" fmla="*/ 64 w 222"/>
                <a:gd name="T7" fmla="*/ 226 h 226"/>
                <a:gd name="T8" fmla="*/ 222 w 222"/>
                <a:gd name="T9" fmla="*/ 226 h 226"/>
                <a:gd name="T10" fmla="*/ 222 w 222"/>
                <a:gd name="T11" fmla="*/ 95 h 226"/>
                <a:gd name="T12" fmla="*/ 126 w 222"/>
                <a:gd name="T13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26">
                  <a:moveTo>
                    <a:pt x="126" y="0"/>
                  </a:moveTo>
                  <a:lnTo>
                    <a:pt x="126" y="163"/>
                  </a:lnTo>
                  <a:lnTo>
                    <a:pt x="0" y="163"/>
                  </a:lnTo>
                  <a:lnTo>
                    <a:pt x="64" y="226"/>
                  </a:lnTo>
                  <a:lnTo>
                    <a:pt x="222" y="226"/>
                  </a:lnTo>
                  <a:lnTo>
                    <a:pt x="222" y="95"/>
                  </a:lnTo>
                  <a:lnTo>
                    <a:pt x="1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Freeform 443"/>
            <p:cNvSpPr>
              <a:spLocks noEditPoints="1"/>
            </p:cNvSpPr>
            <p:nvPr/>
          </p:nvSpPr>
          <p:spPr bwMode="auto">
            <a:xfrm>
              <a:off x="3546476" y="4162425"/>
              <a:ext cx="200025" cy="296863"/>
            </a:xfrm>
            <a:custGeom>
              <a:avLst/>
              <a:gdLst>
                <a:gd name="T0" fmla="*/ 188 w 252"/>
                <a:gd name="T1" fmla="*/ 48 h 375"/>
                <a:gd name="T2" fmla="*/ 188 w 252"/>
                <a:gd name="T3" fmla="*/ 31 h 375"/>
                <a:gd name="T4" fmla="*/ 149 w 252"/>
                <a:gd name="T5" fmla="*/ 31 h 375"/>
                <a:gd name="T6" fmla="*/ 149 w 252"/>
                <a:gd name="T7" fmla="*/ 25 h 375"/>
                <a:gd name="T8" fmla="*/ 124 w 252"/>
                <a:gd name="T9" fmla="*/ 0 h 375"/>
                <a:gd name="T10" fmla="*/ 99 w 252"/>
                <a:gd name="T11" fmla="*/ 25 h 375"/>
                <a:gd name="T12" fmla="*/ 99 w 252"/>
                <a:gd name="T13" fmla="*/ 31 h 375"/>
                <a:gd name="T14" fmla="*/ 64 w 252"/>
                <a:gd name="T15" fmla="*/ 31 h 375"/>
                <a:gd name="T16" fmla="*/ 64 w 252"/>
                <a:gd name="T17" fmla="*/ 48 h 375"/>
                <a:gd name="T18" fmla="*/ 0 w 252"/>
                <a:gd name="T19" fmla="*/ 48 h 375"/>
                <a:gd name="T20" fmla="*/ 0 w 252"/>
                <a:gd name="T21" fmla="*/ 375 h 375"/>
                <a:gd name="T22" fmla="*/ 252 w 252"/>
                <a:gd name="T23" fmla="*/ 375 h 375"/>
                <a:gd name="T24" fmla="*/ 252 w 252"/>
                <a:gd name="T25" fmla="*/ 48 h 375"/>
                <a:gd name="T26" fmla="*/ 188 w 252"/>
                <a:gd name="T27" fmla="*/ 48 h 375"/>
                <a:gd name="T28" fmla="*/ 234 w 252"/>
                <a:gd name="T29" fmla="*/ 358 h 375"/>
                <a:gd name="T30" fmla="*/ 18 w 252"/>
                <a:gd name="T31" fmla="*/ 358 h 375"/>
                <a:gd name="T32" fmla="*/ 18 w 252"/>
                <a:gd name="T33" fmla="*/ 65 h 375"/>
                <a:gd name="T34" fmla="*/ 64 w 252"/>
                <a:gd name="T35" fmla="*/ 65 h 375"/>
                <a:gd name="T36" fmla="*/ 64 w 252"/>
                <a:gd name="T37" fmla="*/ 86 h 375"/>
                <a:gd name="T38" fmla="*/ 188 w 252"/>
                <a:gd name="T39" fmla="*/ 86 h 375"/>
                <a:gd name="T40" fmla="*/ 188 w 252"/>
                <a:gd name="T41" fmla="*/ 65 h 375"/>
                <a:gd name="T42" fmla="*/ 234 w 252"/>
                <a:gd name="T43" fmla="*/ 65 h 375"/>
                <a:gd name="T44" fmla="*/ 234 w 252"/>
                <a:gd name="T45" fmla="*/ 358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2" h="375">
                  <a:moveTo>
                    <a:pt x="188" y="48"/>
                  </a:moveTo>
                  <a:cubicBezTo>
                    <a:pt x="188" y="31"/>
                    <a:pt x="188" y="31"/>
                    <a:pt x="188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9" y="25"/>
                    <a:pt x="149" y="25"/>
                    <a:pt x="149" y="25"/>
                  </a:cubicBezTo>
                  <a:cubicBezTo>
                    <a:pt x="149" y="11"/>
                    <a:pt x="138" y="0"/>
                    <a:pt x="124" y="0"/>
                  </a:cubicBezTo>
                  <a:cubicBezTo>
                    <a:pt x="110" y="0"/>
                    <a:pt x="99" y="11"/>
                    <a:pt x="99" y="25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252" y="375"/>
                    <a:pt x="252" y="375"/>
                    <a:pt x="252" y="375"/>
                  </a:cubicBezTo>
                  <a:cubicBezTo>
                    <a:pt x="252" y="48"/>
                    <a:pt x="252" y="48"/>
                    <a:pt x="252" y="48"/>
                  </a:cubicBezTo>
                  <a:lnTo>
                    <a:pt x="188" y="48"/>
                  </a:lnTo>
                  <a:close/>
                  <a:moveTo>
                    <a:pt x="234" y="358"/>
                  </a:moveTo>
                  <a:cubicBezTo>
                    <a:pt x="18" y="358"/>
                    <a:pt x="18" y="358"/>
                    <a:pt x="18" y="358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234" y="65"/>
                    <a:pt x="234" y="65"/>
                    <a:pt x="234" y="65"/>
                  </a:cubicBezTo>
                  <a:lnTo>
                    <a:pt x="234" y="3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Freeform 444"/>
            <p:cNvSpPr>
              <a:spLocks/>
            </p:cNvSpPr>
            <p:nvPr/>
          </p:nvSpPr>
          <p:spPr bwMode="auto">
            <a:xfrm>
              <a:off x="3609976" y="4278313"/>
              <a:ext cx="106363" cy="109538"/>
            </a:xfrm>
            <a:custGeom>
              <a:avLst/>
              <a:gdLst>
                <a:gd name="T0" fmla="*/ 23 w 67"/>
                <a:gd name="T1" fmla="*/ 69 h 69"/>
                <a:gd name="T2" fmla="*/ 0 w 67"/>
                <a:gd name="T3" fmla="*/ 47 h 69"/>
                <a:gd name="T4" fmla="*/ 6 w 67"/>
                <a:gd name="T5" fmla="*/ 41 h 69"/>
                <a:gd name="T6" fmla="*/ 22 w 67"/>
                <a:gd name="T7" fmla="*/ 55 h 69"/>
                <a:gd name="T8" fmla="*/ 60 w 67"/>
                <a:gd name="T9" fmla="*/ 0 h 69"/>
                <a:gd name="T10" fmla="*/ 67 w 67"/>
                <a:gd name="T11" fmla="*/ 5 h 69"/>
                <a:gd name="T12" fmla="*/ 23 w 67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69">
                  <a:moveTo>
                    <a:pt x="23" y="69"/>
                  </a:moveTo>
                  <a:lnTo>
                    <a:pt x="0" y="47"/>
                  </a:lnTo>
                  <a:lnTo>
                    <a:pt x="6" y="41"/>
                  </a:lnTo>
                  <a:lnTo>
                    <a:pt x="22" y="55"/>
                  </a:lnTo>
                  <a:lnTo>
                    <a:pt x="60" y="0"/>
                  </a:lnTo>
                  <a:lnTo>
                    <a:pt x="67" y="5"/>
                  </a:lnTo>
                  <a:lnTo>
                    <a:pt x="23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5019676" y="4067175"/>
            <a:ext cx="493713" cy="492125"/>
            <a:chOff x="5019676" y="4067175"/>
            <a:chExt cx="493713" cy="492125"/>
          </a:xfrm>
        </p:grpSpPr>
        <p:sp>
          <p:nvSpPr>
            <p:cNvPr id="913" name="Rectangle 445"/>
            <p:cNvSpPr>
              <a:spLocks noChangeArrowheads="1"/>
            </p:cNvSpPr>
            <p:nvPr/>
          </p:nvSpPr>
          <p:spPr bwMode="auto">
            <a:xfrm>
              <a:off x="5019676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Rectangle 446"/>
            <p:cNvSpPr>
              <a:spLocks noChangeArrowheads="1"/>
            </p:cNvSpPr>
            <p:nvPr/>
          </p:nvSpPr>
          <p:spPr bwMode="auto">
            <a:xfrm>
              <a:off x="5019676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447"/>
            <p:cNvSpPr>
              <a:spLocks noEditPoints="1"/>
            </p:cNvSpPr>
            <p:nvPr/>
          </p:nvSpPr>
          <p:spPr bwMode="auto">
            <a:xfrm>
              <a:off x="5148263" y="4197350"/>
              <a:ext cx="231775" cy="238125"/>
            </a:xfrm>
            <a:custGeom>
              <a:avLst/>
              <a:gdLst>
                <a:gd name="T0" fmla="*/ 292 w 292"/>
                <a:gd name="T1" fmla="*/ 280 h 302"/>
                <a:gd name="T2" fmla="*/ 207 w 292"/>
                <a:gd name="T3" fmla="*/ 196 h 302"/>
                <a:gd name="T4" fmla="*/ 236 w 292"/>
                <a:gd name="T5" fmla="*/ 119 h 302"/>
                <a:gd name="T6" fmla="*/ 118 w 292"/>
                <a:gd name="T7" fmla="*/ 0 h 302"/>
                <a:gd name="T8" fmla="*/ 0 w 292"/>
                <a:gd name="T9" fmla="*/ 119 h 302"/>
                <a:gd name="T10" fmla="*/ 118 w 292"/>
                <a:gd name="T11" fmla="*/ 237 h 302"/>
                <a:gd name="T12" fmla="*/ 185 w 292"/>
                <a:gd name="T13" fmla="*/ 216 h 302"/>
                <a:gd name="T14" fmla="*/ 271 w 292"/>
                <a:gd name="T15" fmla="*/ 302 h 302"/>
                <a:gd name="T16" fmla="*/ 292 w 292"/>
                <a:gd name="T17" fmla="*/ 280 h 302"/>
                <a:gd name="T18" fmla="*/ 17 w 292"/>
                <a:gd name="T19" fmla="*/ 119 h 302"/>
                <a:gd name="T20" fmla="*/ 118 w 292"/>
                <a:gd name="T21" fmla="*/ 18 h 302"/>
                <a:gd name="T22" fmla="*/ 219 w 292"/>
                <a:gd name="T23" fmla="*/ 119 h 302"/>
                <a:gd name="T24" fmla="*/ 118 w 292"/>
                <a:gd name="T25" fmla="*/ 219 h 302"/>
                <a:gd name="T26" fmla="*/ 17 w 292"/>
                <a:gd name="T27" fmla="*/ 119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2" h="302">
                  <a:moveTo>
                    <a:pt x="292" y="280"/>
                  </a:moveTo>
                  <a:cubicBezTo>
                    <a:pt x="207" y="196"/>
                    <a:pt x="207" y="196"/>
                    <a:pt x="207" y="196"/>
                  </a:cubicBezTo>
                  <a:cubicBezTo>
                    <a:pt x="225" y="175"/>
                    <a:pt x="236" y="148"/>
                    <a:pt x="236" y="119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9"/>
                  </a:cubicBezTo>
                  <a:cubicBezTo>
                    <a:pt x="0" y="184"/>
                    <a:pt x="53" y="237"/>
                    <a:pt x="118" y="237"/>
                  </a:cubicBezTo>
                  <a:cubicBezTo>
                    <a:pt x="143" y="237"/>
                    <a:pt x="166" y="229"/>
                    <a:pt x="185" y="216"/>
                  </a:cubicBezTo>
                  <a:cubicBezTo>
                    <a:pt x="271" y="302"/>
                    <a:pt x="271" y="302"/>
                    <a:pt x="271" y="302"/>
                  </a:cubicBezTo>
                  <a:cubicBezTo>
                    <a:pt x="292" y="280"/>
                    <a:pt x="292" y="280"/>
                    <a:pt x="292" y="280"/>
                  </a:cubicBezTo>
                  <a:moveTo>
                    <a:pt x="17" y="119"/>
                  </a:moveTo>
                  <a:cubicBezTo>
                    <a:pt x="17" y="63"/>
                    <a:pt x="62" y="18"/>
                    <a:pt x="118" y="18"/>
                  </a:cubicBezTo>
                  <a:cubicBezTo>
                    <a:pt x="173" y="18"/>
                    <a:pt x="219" y="63"/>
                    <a:pt x="219" y="119"/>
                  </a:cubicBezTo>
                  <a:cubicBezTo>
                    <a:pt x="219" y="174"/>
                    <a:pt x="173" y="219"/>
                    <a:pt x="118" y="219"/>
                  </a:cubicBezTo>
                  <a:cubicBezTo>
                    <a:pt x="62" y="219"/>
                    <a:pt x="17" y="174"/>
                    <a:pt x="17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448"/>
            <p:cNvSpPr>
              <a:spLocks/>
            </p:cNvSpPr>
            <p:nvPr/>
          </p:nvSpPr>
          <p:spPr bwMode="auto">
            <a:xfrm>
              <a:off x="5302251" y="4219575"/>
              <a:ext cx="1588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Freeform 449"/>
            <p:cNvSpPr>
              <a:spLocks/>
            </p:cNvSpPr>
            <p:nvPr/>
          </p:nvSpPr>
          <p:spPr bwMode="auto">
            <a:xfrm>
              <a:off x="5302251" y="4219575"/>
              <a:ext cx="1588" cy="1588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  <a:gd name="T6" fmla="*/ 1 w 2"/>
                <a:gd name="T7" fmla="*/ 0 h 1"/>
                <a:gd name="T8" fmla="*/ 0 w 2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Freeform 450"/>
            <p:cNvSpPr>
              <a:spLocks/>
            </p:cNvSpPr>
            <p:nvPr/>
          </p:nvSpPr>
          <p:spPr bwMode="auto">
            <a:xfrm>
              <a:off x="5189538" y="4229100"/>
              <a:ext cx="323850" cy="330200"/>
            </a:xfrm>
            <a:custGeom>
              <a:avLst/>
              <a:gdLst>
                <a:gd name="T0" fmla="*/ 155 w 409"/>
                <a:gd name="T1" fmla="*/ 0 h 417"/>
                <a:gd name="T2" fmla="*/ 184 w 409"/>
                <a:gd name="T3" fmla="*/ 66 h 417"/>
                <a:gd name="T4" fmla="*/ 185 w 409"/>
                <a:gd name="T5" fmla="*/ 78 h 417"/>
                <a:gd name="T6" fmla="*/ 185 w 409"/>
                <a:gd name="T7" fmla="*/ 78 h 417"/>
                <a:gd name="T8" fmla="*/ 185 w 409"/>
                <a:gd name="T9" fmla="*/ 78 h 417"/>
                <a:gd name="T10" fmla="*/ 156 w 409"/>
                <a:gd name="T11" fmla="*/ 155 h 417"/>
                <a:gd name="T12" fmla="*/ 241 w 409"/>
                <a:gd name="T13" fmla="*/ 239 h 417"/>
                <a:gd name="T14" fmla="*/ 241 w 409"/>
                <a:gd name="T15" fmla="*/ 239 h 417"/>
                <a:gd name="T16" fmla="*/ 241 w 409"/>
                <a:gd name="T17" fmla="*/ 239 h 417"/>
                <a:gd name="T18" fmla="*/ 220 w 409"/>
                <a:gd name="T19" fmla="*/ 261 h 417"/>
                <a:gd name="T20" fmla="*/ 134 w 409"/>
                <a:gd name="T21" fmla="*/ 175 h 417"/>
                <a:gd name="T22" fmla="*/ 67 w 409"/>
                <a:gd name="T23" fmla="*/ 196 h 417"/>
                <a:gd name="T24" fmla="*/ 1 w 409"/>
                <a:gd name="T25" fmla="*/ 176 h 417"/>
                <a:gd name="T26" fmla="*/ 0 w 409"/>
                <a:gd name="T27" fmla="*/ 175 h 417"/>
                <a:gd name="T28" fmla="*/ 243 w 409"/>
                <a:gd name="T29" fmla="*/ 417 h 417"/>
                <a:gd name="T30" fmla="*/ 409 w 409"/>
                <a:gd name="T31" fmla="*/ 417 h 417"/>
                <a:gd name="T32" fmla="*/ 409 w 409"/>
                <a:gd name="T33" fmla="*/ 250 h 417"/>
                <a:gd name="T34" fmla="*/ 155 w 409"/>
                <a:gd name="T35" fmla="*/ 0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9" h="417">
                  <a:moveTo>
                    <a:pt x="155" y="0"/>
                  </a:moveTo>
                  <a:cubicBezTo>
                    <a:pt x="171" y="18"/>
                    <a:pt x="182" y="40"/>
                    <a:pt x="184" y="66"/>
                  </a:cubicBezTo>
                  <a:cubicBezTo>
                    <a:pt x="185" y="70"/>
                    <a:pt x="185" y="74"/>
                    <a:pt x="185" y="78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85" y="78"/>
                    <a:pt x="185" y="78"/>
                    <a:pt x="185" y="78"/>
                  </a:cubicBezTo>
                  <a:cubicBezTo>
                    <a:pt x="185" y="107"/>
                    <a:pt x="174" y="134"/>
                    <a:pt x="156" y="155"/>
                  </a:cubicBezTo>
                  <a:cubicBezTo>
                    <a:pt x="241" y="239"/>
                    <a:pt x="241" y="239"/>
                    <a:pt x="241" y="239"/>
                  </a:cubicBezTo>
                  <a:cubicBezTo>
                    <a:pt x="241" y="239"/>
                    <a:pt x="241" y="239"/>
                    <a:pt x="241" y="239"/>
                  </a:cubicBezTo>
                  <a:cubicBezTo>
                    <a:pt x="241" y="239"/>
                    <a:pt x="241" y="239"/>
                    <a:pt x="241" y="239"/>
                  </a:cubicBezTo>
                  <a:cubicBezTo>
                    <a:pt x="220" y="261"/>
                    <a:pt x="220" y="261"/>
                    <a:pt x="220" y="261"/>
                  </a:cubicBezTo>
                  <a:cubicBezTo>
                    <a:pt x="134" y="175"/>
                    <a:pt x="134" y="175"/>
                    <a:pt x="134" y="175"/>
                  </a:cubicBezTo>
                  <a:cubicBezTo>
                    <a:pt x="115" y="188"/>
                    <a:pt x="92" y="196"/>
                    <a:pt x="67" y="196"/>
                  </a:cubicBezTo>
                  <a:cubicBezTo>
                    <a:pt x="42" y="196"/>
                    <a:pt x="20" y="188"/>
                    <a:pt x="1" y="176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43" y="417"/>
                    <a:pt x="243" y="417"/>
                    <a:pt x="243" y="417"/>
                  </a:cubicBezTo>
                  <a:cubicBezTo>
                    <a:pt x="409" y="417"/>
                    <a:pt x="409" y="417"/>
                    <a:pt x="409" y="417"/>
                  </a:cubicBezTo>
                  <a:cubicBezTo>
                    <a:pt x="409" y="250"/>
                    <a:pt x="409" y="250"/>
                    <a:pt x="409" y="250"/>
                  </a:cubicBezTo>
                  <a:cubicBezTo>
                    <a:pt x="155" y="0"/>
                    <a:pt x="155" y="0"/>
                    <a:pt x="155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Freeform 451"/>
            <p:cNvSpPr>
              <a:spLocks noEditPoints="1"/>
            </p:cNvSpPr>
            <p:nvPr/>
          </p:nvSpPr>
          <p:spPr bwMode="auto">
            <a:xfrm>
              <a:off x="5189538" y="4227513"/>
              <a:ext cx="190500" cy="207963"/>
            </a:xfrm>
            <a:custGeom>
              <a:avLst/>
              <a:gdLst>
                <a:gd name="T0" fmla="*/ 133 w 240"/>
                <a:gd name="T1" fmla="*/ 177 h 263"/>
                <a:gd name="T2" fmla="*/ 66 w 240"/>
                <a:gd name="T3" fmla="*/ 198 h 263"/>
                <a:gd name="T4" fmla="*/ 0 w 240"/>
                <a:gd name="T5" fmla="*/ 178 h 263"/>
                <a:gd name="T6" fmla="*/ 0 w 240"/>
                <a:gd name="T7" fmla="*/ 178 h 263"/>
                <a:gd name="T8" fmla="*/ 66 w 240"/>
                <a:gd name="T9" fmla="*/ 198 h 263"/>
                <a:gd name="T10" fmla="*/ 133 w 240"/>
                <a:gd name="T11" fmla="*/ 177 h 263"/>
                <a:gd name="T12" fmla="*/ 219 w 240"/>
                <a:gd name="T13" fmla="*/ 263 h 263"/>
                <a:gd name="T14" fmla="*/ 240 w 240"/>
                <a:gd name="T15" fmla="*/ 241 h 263"/>
                <a:gd name="T16" fmla="*/ 240 w 240"/>
                <a:gd name="T17" fmla="*/ 241 h 263"/>
                <a:gd name="T18" fmla="*/ 219 w 240"/>
                <a:gd name="T19" fmla="*/ 263 h 263"/>
                <a:gd name="T20" fmla="*/ 133 w 240"/>
                <a:gd name="T21" fmla="*/ 177 h 263"/>
                <a:gd name="T22" fmla="*/ 184 w 240"/>
                <a:gd name="T23" fmla="*/ 80 h 263"/>
                <a:gd name="T24" fmla="*/ 155 w 240"/>
                <a:gd name="T25" fmla="*/ 157 h 263"/>
                <a:gd name="T26" fmla="*/ 155 w 240"/>
                <a:gd name="T27" fmla="*/ 157 h 263"/>
                <a:gd name="T28" fmla="*/ 184 w 240"/>
                <a:gd name="T29" fmla="*/ 80 h 263"/>
                <a:gd name="T30" fmla="*/ 184 w 240"/>
                <a:gd name="T31" fmla="*/ 80 h 263"/>
                <a:gd name="T32" fmla="*/ 153 w 240"/>
                <a:gd name="T33" fmla="*/ 0 h 263"/>
                <a:gd name="T34" fmla="*/ 183 w 240"/>
                <a:gd name="T35" fmla="*/ 68 h 263"/>
                <a:gd name="T36" fmla="*/ 154 w 240"/>
                <a:gd name="T37" fmla="*/ 2 h 263"/>
                <a:gd name="T38" fmla="*/ 153 w 240"/>
                <a:gd name="T39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0" h="263">
                  <a:moveTo>
                    <a:pt x="133" y="177"/>
                  </a:moveTo>
                  <a:cubicBezTo>
                    <a:pt x="114" y="190"/>
                    <a:pt x="91" y="198"/>
                    <a:pt x="66" y="198"/>
                  </a:cubicBezTo>
                  <a:cubicBezTo>
                    <a:pt x="41" y="198"/>
                    <a:pt x="19" y="190"/>
                    <a:pt x="0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9" y="190"/>
                    <a:pt x="41" y="198"/>
                    <a:pt x="66" y="198"/>
                  </a:cubicBezTo>
                  <a:cubicBezTo>
                    <a:pt x="91" y="198"/>
                    <a:pt x="114" y="190"/>
                    <a:pt x="133" y="177"/>
                  </a:cubicBezTo>
                  <a:cubicBezTo>
                    <a:pt x="219" y="263"/>
                    <a:pt x="219" y="263"/>
                    <a:pt x="219" y="263"/>
                  </a:cubicBezTo>
                  <a:cubicBezTo>
                    <a:pt x="240" y="241"/>
                    <a:pt x="240" y="241"/>
                    <a:pt x="240" y="241"/>
                  </a:cubicBezTo>
                  <a:cubicBezTo>
                    <a:pt x="240" y="241"/>
                    <a:pt x="240" y="241"/>
                    <a:pt x="240" y="241"/>
                  </a:cubicBezTo>
                  <a:cubicBezTo>
                    <a:pt x="219" y="263"/>
                    <a:pt x="219" y="263"/>
                    <a:pt x="219" y="263"/>
                  </a:cubicBezTo>
                  <a:cubicBezTo>
                    <a:pt x="133" y="177"/>
                    <a:pt x="133" y="177"/>
                    <a:pt x="133" y="177"/>
                  </a:cubicBezTo>
                  <a:moveTo>
                    <a:pt x="184" y="80"/>
                  </a:moveTo>
                  <a:cubicBezTo>
                    <a:pt x="184" y="109"/>
                    <a:pt x="173" y="136"/>
                    <a:pt x="155" y="157"/>
                  </a:cubicBezTo>
                  <a:cubicBezTo>
                    <a:pt x="155" y="157"/>
                    <a:pt x="155" y="157"/>
                    <a:pt x="155" y="157"/>
                  </a:cubicBezTo>
                  <a:cubicBezTo>
                    <a:pt x="173" y="136"/>
                    <a:pt x="184" y="109"/>
                    <a:pt x="184" y="80"/>
                  </a:cubicBezTo>
                  <a:cubicBezTo>
                    <a:pt x="184" y="80"/>
                    <a:pt x="184" y="80"/>
                    <a:pt x="184" y="80"/>
                  </a:cubicBezTo>
                  <a:moveTo>
                    <a:pt x="153" y="0"/>
                  </a:moveTo>
                  <a:cubicBezTo>
                    <a:pt x="170" y="19"/>
                    <a:pt x="181" y="42"/>
                    <a:pt x="183" y="68"/>
                  </a:cubicBezTo>
                  <a:cubicBezTo>
                    <a:pt x="181" y="42"/>
                    <a:pt x="170" y="20"/>
                    <a:pt x="154" y="2"/>
                  </a:cubicBezTo>
                  <a:cubicBezTo>
                    <a:pt x="153" y="0"/>
                    <a:pt x="153" y="0"/>
                    <a:pt x="153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Oval 452"/>
            <p:cNvSpPr>
              <a:spLocks noChangeArrowheads="1"/>
            </p:cNvSpPr>
            <p:nvPr/>
          </p:nvSpPr>
          <p:spPr bwMode="auto">
            <a:xfrm>
              <a:off x="5218113" y="4238625"/>
              <a:ext cx="47625" cy="460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Freeform 453"/>
            <p:cNvSpPr>
              <a:spLocks/>
            </p:cNvSpPr>
            <p:nvPr/>
          </p:nvSpPr>
          <p:spPr bwMode="auto">
            <a:xfrm>
              <a:off x="5195888" y="4289425"/>
              <a:ext cx="93663" cy="46038"/>
            </a:xfrm>
            <a:custGeom>
              <a:avLst/>
              <a:gdLst>
                <a:gd name="T0" fmla="*/ 118 w 118"/>
                <a:gd name="T1" fmla="*/ 59 h 59"/>
                <a:gd name="T2" fmla="*/ 118 w 118"/>
                <a:gd name="T3" fmla="*/ 58 h 59"/>
                <a:gd name="T4" fmla="*/ 117 w 118"/>
                <a:gd name="T5" fmla="*/ 58 h 59"/>
                <a:gd name="T6" fmla="*/ 59 w 118"/>
                <a:gd name="T7" fmla="*/ 0 h 59"/>
                <a:gd name="T8" fmla="*/ 0 w 118"/>
                <a:gd name="T9" fmla="*/ 58 h 59"/>
                <a:gd name="T10" fmla="*/ 0 w 118"/>
                <a:gd name="T11" fmla="*/ 58 h 59"/>
                <a:gd name="T12" fmla="*/ 0 w 118"/>
                <a:gd name="T13" fmla="*/ 59 h 59"/>
                <a:gd name="T14" fmla="*/ 118 w 118"/>
                <a:gd name="T1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59">
                  <a:moveTo>
                    <a:pt x="118" y="59"/>
                  </a:moveTo>
                  <a:cubicBezTo>
                    <a:pt x="118" y="58"/>
                    <a:pt x="118" y="58"/>
                    <a:pt x="118" y="58"/>
                  </a:cubicBezTo>
                  <a:cubicBezTo>
                    <a:pt x="117" y="58"/>
                    <a:pt x="117" y="58"/>
                    <a:pt x="117" y="58"/>
                  </a:cubicBezTo>
                  <a:cubicBezTo>
                    <a:pt x="117" y="26"/>
                    <a:pt x="91" y="0"/>
                    <a:pt x="59" y="0"/>
                  </a:cubicBezTo>
                  <a:cubicBezTo>
                    <a:pt x="26" y="0"/>
                    <a:pt x="0" y="26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lnTo>
                    <a:pt x="118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5829301" y="4067175"/>
            <a:ext cx="493713" cy="492125"/>
            <a:chOff x="5829301" y="4067175"/>
            <a:chExt cx="493713" cy="492125"/>
          </a:xfrm>
        </p:grpSpPr>
        <p:sp>
          <p:nvSpPr>
            <p:cNvPr id="922" name="Rectangle 454"/>
            <p:cNvSpPr>
              <a:spLocks noChangeArrowheads="1"/>
            </p:cNvSpPr>
            <p:nvPr/>
          </p:nvSpPr>
          <p:spPr bwMode="auto">
            <a:xfrm>
              <a:off x="5829301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Rectangle 455"/>
            <p:cNvSpPr>
              <a:spLocks noChangeArrowheads="1"/>
            </p:cNvSpPr>
            <p:nvPr/>
          </p:nvSpPr>
          <p:spPr bwMode="auto">
            <a:xfrm>
              <a:off x="5829301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Freeform 456"/>
            <p:cNvSpPr>
              <a:spLocks/>
            </p:cNvSpPr>
            <p:nvPr/>
          </p:nvSpPr>
          <p:spPr bwMode="auto">
            <a:xfrm>
              <a:off x="5916613" y="4197350"/>
              <a:ext cx="406400" cy="361950"/>
            </a:xfrm>
            <a:custGeom>
              <a:avLst/>
              <a:gdLst>
                <a:gd name="T0" fmla="*/ 186 w 256"/>
                <a:gd name="T1" fmla="*/ 0 h 228"/>
                <a:gd name="T2" fmla="*/ 186 w 256"/>
                <a:gd name="T3" fmla="*/ 129 h 228"/>
                <a:gd name="T4" fmla="*/ 123 w 256"/>
                <a:gd name="T5" fmla="*/ 129 h 228"/>
                <a:gd name="T6" fmla="*/ 123 w 256"/>
                <a:gd name="T7" fmla="*/ 143 h 228"/>
                <a:gd name="T8" fmla="*/ 140 w 256"/>
                <a:gd name="T9" fmla="*/ 143 h 228"/>
                <a:gd name="T10" fmla="*/ 140 w 256"/>
                <a:gd name="T11" fmla="*/ 151 h 228"/>
                <a:gd name="T12" fmla="*/ 45 w 256"/>
                <a:gd name="T13" fmla="*/ 151 h 228"/>
                <a:gd name="T14" fmla="*/ 45 w 256"/>
                <a:gd name="T15" fmla="*/ 143 h 228"/>
                <a:gd name="T16" fmla="*/ 63 w 256"/>
                <a:gd name="T17" fmla="*/ 143 h 228"/>
                <a:gd name="T18" fmla="*/ 63 w 256"/>
                <a:gd name="T19" fmla="*/ 129 h 228"/>
                <a:gd name="T20" fmla="*/ 0 w 256"/>
                <a:gd name="T21" fmla="*/ 129 h 228"/>
                <a:gd name="T22" fmla="*/ 100 w 256"/>
                <a:gd name="T23" fmla="*/ 228 h 228"/>
                <a:gd name="T24" fmla="*/ 256 w 256"/>
                <a:gd name="T25" fmla="*/ 228 h 228"/>
                <a:gd name="T26" fmla="*/ 256 w 256"/>
                <a:gd name="T27" fmla="*/ 69 h 228"/>
                <a:gd name="T28" fmla="*/ 186 w 256"/>
                <a:gd name="T2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6" h="228">
                  <a:moveTo>
                    <a:pt x="186" y="0"/>
                  </a:moveTo>
                  <a:lnTo>
                    <a:pt x="186" y="129"/>
                  </a:lnTo>
                  <a:lnTo>
                    <a:pt x="123" y="129"/>
                  </a:lnTo>
                  <a:lnTo>
                    <a:pt x="123" y="143"/>
                  </a:lnTo>
                  <a:lnTo>
                    <a:pt x="140" y="143"/>
                  </a:lnTo>
                  <a:lnTo>
                    <a:pt x="140" y="151"/>
                  </a:lnTo>
                  <a:lnTo>
                    <a:pt x="45" y="151"/>
                  </a:lnTo>
                  <a:lnTo>
                    <a:pt x="45" y="143"/>
                  </a:lnTo>
                  <a:lnTo>
                    <a:pt x="63" y="143"/>
                  </a:lnTo>
                  <a:lnTo>
                    <a:pt x="63" y="129"/>
                  </a:lnTo>
                  <a:lnTo>
                    <a:pt x="0" y="129"/>
                  </a:lnTo>
                  <a:lnTo>
                    <a:pt x="100" y="228"/>
                  </a:lnTo>
                  <a:lnTo>
                    <a:pt x="256" y="228"/>
                  </a:lnTo>
                  <a:lnTo>
                    <a:pt x="256" y="69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Freeform 457"/>
            <p:cNvSpPr>
              <a:spLocks/>
            </p:cNvSpPr>
            <p:nvPr/>
          </p:nvSpPr>
          <p:spPr bwMode="auto">
            <a:xfrm>
              <a:off x="5916613" y="4197350"/>
              <a:ext cx="406400" cy="361950"/>
            </a:xfrm>
            <a:custGeom>
              <a:avLst/>
              <a:gdLst>
                <a:gd name="T0" fmla="*/ 186 w 256"/>
                <a:gd name="T1" fmla="*/ 0 h 228"/>
                <a:gd name="T2" fmla="*/ 186 w 256"/>
                <a:gd name="T3" fmla="*/ 129 h 228"/>
                <a:gd name="T4" fmla="*/ 123 w 256"/>
                <a:gd name="T5" fmla="*/ 129 h 228"/>
                <a:gd name="T6" fmla="*/ 123 w 256"/>
                <a:gd name="T7" fmla="*/ 143 h 228"/>
                <a:gd name="T8" fmla="*/ 140 w 256"/>
                <a:gd name="T9" fmla="*/ 143 h 228"/>
                <a:gd name="T10" fmla="*/ 140 w 256"/>
                <a:gd name="T11" fmla="*/ 151 h 228"/>
                <a:gd name="T12" fmla="*/ 45 w 256"/>
                <a:gd name="T13" fmla="*/ 151 h 228"/>
                <a:gd name="T14" fmla="*/ 45 w 256"/>
                <a:gd name="T15" fmla="*/ 143 h 228"/>
                <a:gd name="T16" fmla="*/ 63 w 256"/>
                <a:gd name="T17" fmla="*/ 143 h 228"/>
                <a:gd name="T18" fmla="*/ 63 w 256"/>
                <a:gd name="T19" fmla="*/ 129 h 228"/>
                <a:gd name="T20" fmla="*/ 0 w 256"/>
                <a:gd name="T21" fmla="*/ 129 h 228"/>
                <a:gd name="T22" fmla="*/ 100 w 256"/>
                <a:gd name="T23" fmla="*/ 228 h 228"/>
                <a:gd name="T24" fmla="*/ 256 w 256"/>
                <a:gd name="T25" fmla="*/ 228 h 228"/>
                <a:gd name="T26" fmla="*/ 256 w 256"/>
                <a:gd name="T27" fmla="*/ 69 h 228"/>
                <a:gd name="T28" fmla="*/ 186 w 256"/>
                <a:gd name="T2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6" h="228">
                  <a:moveTo>
                    <a:pt x="186" y="0"/>
                  </a:moveTo>
                  <a:lnTo>
                    <a:pt x="186" y="129"/>
                  </a:lnTo>
                  <a:lnTo>
                    <a:pt x="123" y="129"/>
                  </a:lnTo>
                  <a:lnTo>
                    <a:pt x="123" y="143"/>
                  </a:lnTo>
                  <a:lnTo>
                    <a:pt x="140" y="143"/>
                  </a:lnTo>
                  <a:lnTo>
                    <a:pt x="140" y="151"/>
                  </a:lnTo>
                  <a:lnTo>
                    <a:pt x="45" y="151"/>
                  </a:lnTo>
                  <a:lnTo>
                    <a:pt x="45" y="143"/>
                  </a:lnTo>
                  <a:lnTo>
                    <a:pt x="63" y="143"/>
                  </a:lnTo>
                  <a:lnTo>
                    <a:pt x="63" y="129"/>
                  </a:lnTo>
                  <a:lnTo>
                    <a:pt x="0" y="129"/>
                  </a:lnTo>
                  <a:lnTo>
                    <a:pt x="100" y="228"/>
                  </a:lnTo>
                  <a:lnTo>
                    <a:pt x="256" y="228"/>
                  </a:lnTo>
                  <a:lnTo>
                    <a:pt x="256" y="69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Freeform 458"/>
            <p:cNvSpPr>
              <a:spLocks noEditPoints="1"/>
            </p:cNvSpPr>
            <p:nvPr/>
          </p:nvSpPr>
          <p:spPr bwMode="auto">
            <a:xfrm>
              <a:off x="5916613" y="4197350"/>
              <a:ext cx="295275" cy="239713"/>
            </a:xfrm>
            <a:custGeom>
              <a:avLst/>
              <a:gdLst>
                <a:gd name="T0" fmla="*/ 186 w 186"/>
                <a:gd name="T1" fmla="*/ 129 h 151"/>
                <a:gd name="T2" fmla="*/ 186 w 186"/>
                <a:gd name="T3" fmla="*/ 0 h 151"/>
                <a:gd name="T4" fmla="*/ 0 w 186"/>
                <a:gd name="T5" fmla="*/ 0 h 151"/>
                <a:gd name="T6" fmla="*/ 0 w 186"/>
                <a:gd name="T7" fmla="*/ 129 h 151"/>
                <a:gd name="T8" fmla="*/ 63 w 186"/>
                <a:gd name="T9" fmla="*/ 129 h 151"/>
                <a:gd name="T10" fmla="*/ 63 w 186"/>
                <a:gd name="T11" fmla="*/ 143 h 151"/>
                <a:gd name="T12" fmla="*/ 45 w 186"/>
                <a:gd name="T13" fmla="*/ 143 h 151"/>
                <a:gd name="T14" fmla="*/ 45 w 186"/>
                <a:gd name="T15" fmla="*/ 151 h 151"/>
                <a:gd name="T16" fmla="*/ 140 w 186"/>
                <a:gd name="T17" fmla="*/ 151 h 151"/>
                <a:gd name="T18" fmla="*/ 140 w 186"/>
                <a:gd name="T19" fmla="*/ 143 h 151"/>
                <a:gd name="T20" fmla="*/ 123 w 186"/>
                <a:gd name="T21" fmla="*/ 143 h 151"/>
                <a:gd name="T22" fmla="*/ 123 w 186"/>
                <a:gd name="T23" fmla="*/ 129 h 151"/>
                <a:gd name="T24" fmla="*/ 186 w 186"/>
                <a:gd name="T25" fmla="*/ 129 h 151"/>
                <a:gd name="T26" fmla="*/ 9 w 186"/>
                <a:gd name="T27" fmla="*/ 9 h 151"/>
                <a:gd name="T28" fmla="*/ 177 w 186"/>
                <a:gd name="T29" fmla="*/ 9 h 151"/>
                <a:gd name="T30" fmla="*/ 177 w 186"/>
                <a:gd name="T31" fmla="*/ 120 h 151"/>
                <a:gd name="T32" fmla="*/ 9 w 186"/>
                <a:gd name="T33" fmla="*/ 120 h 151"/>
                <a:gd name="T34" fmla="*/ 9 w 186"/>
                <a:gd name="T35" fmla="*/ 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6" h="151">
                  <a:moveTo>
                    <a:pt x="186" y="129"/>
                  </a:moveTo>
                  <a:lnTo>
                    <a:pt x="186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3" y="129"/>
                  </a:lnTo>
                  <a:lnTo>
                    <a:pt x="63" y="143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29"/>
                  </a:lnTo>
                  <a:lnTo>
                    <a:pt x="186" y="129"/>
                  </a:lnTo>
                  <a:close/>
                  <a:moveTo>
                    <a:pt x="9" y="9"/>
                  </a:moveTo>
                  <a:lnTo>
                    <a:pt x="177" y="9"/>
                  </a:lnTo>
                  <a:lnTo>
                    <a:pt x="177" y="120"/>
                  </a:lnTo>
                  <a:lnTo>
                    <a:pt x="9" y="120"/>
                  </a:lnTo>
                  <a:lnTo>
                    <a:pt x="9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Freeform 459"/>
            <p:cNvSpPr>
              <a:spLocks noEditPoints="1"/>
            </p:cNvSpPr>
            <p:nvPr/>
          </p:nvSpPr>
          <p:spPr bwMode="auto">
            <a:xfrm>
              <a:off x="5946776" y="4225925"/>
              <a:ext cx="234950" cy="36513"/>
            </a:xfrm>
            <a:custGeom>
              <a:avLst/>
              <a:gdLst>
                <a:gd name="T0" fmla="*/ 0 w 148"/>
                <a:gd name="T1" fmla="*/ 0 h 23"/>
                <a:gd name="T2" fmla="*/ 0 w 148"/>
                <a:gd name="T3" fmla="*/ 23 h 23"/>
                <a:gd name="T4" fmla="*/ 148 w 148"/>
                <a:gd name="T5" fmla="*/ 23 h 23"/>
                <a:gd name="T6" fmla="*/ 148 w 148"/>
                <a:gd name="T7" fmla="*/ 0 h 23"/>
                <a:gd name="T8" fmla="*/ 0 w 148"/>
                <a:gd name="T9" fmla="*/ 0 h 23"/>
                <a:gd name="T10" fmla="*/ 71 w 148"/>
                <a:gd name="T11" fmla="*/ 13 h 23"/>
                <a:gd name="T12" fmla="*/ 8 w 148"/>
                <a:gd name="T13" fmla="*/ 13 h 23"/>
                <a:gd name="T14" fmla="*/ 8 w 148"/>
                <a:gd name="T15" fmla="*/ 10 h 23"/>
                <a:gd name="T16" fmla="*/ 71 w 148"/>
                <a:gd name="T17" fmla="*/ 10 h 23"/>
                <a:gd name="T18" fmla="*/ 71 w 148"/>
                <a:gd name="T19" fmla="*/ 13 h 23"/>
                <a:gd name="T20" fmla="*/ 140 w 148"/>
                <a:gd name="T21" fmla="*/ 15 h 23"/>
                <a:gd name="T22" fmla="*/ 133 w 148"/>
                <a:gd name="T23" fmla="*/ 15 h 23"/>
                <a:gd name="T24" fmla="*/ 133 w 148"/>
                <a:gd name="T25" fmla="*/ 8 h 23"/>
                <a:gd name="T26" fmla="*/ 140 w 148"/>
                <a:gd name="T27" fmla="*/ 8 h 23"/>
                <a:gd name="T28" fmla="*/ 140 w 148"/>
                <a:gd name="T29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8" h="23">
                  <a:moveTo>
                    <a:pt x="0" y="0"/>
                  </a:moveTo>
                  <a:lnTo>
                    <a:pt x="0" y="23"/>
                  </a:lnTo>
                  <a:lnTo>
                    <a:pt x="148" y="23"/>
                  </a:lnTo>
                  <a:lnTo>
                    <a:pt x="148" y="0"/>
                  </a:lnTo>
                  <a:lnTo>
                    <a:pt x="0" y="0"/>
                  </a:lnTo>
                  <a:close/>
                  <a:moveTo>
                    <a:pt x="71" y="13"/>
                  </a:moveTo>
                  <a:lnTo>
                    <a:pt x="8" y="13"/>
                  </a:lnTo>
                  <a:lnTo>
                    <a:pt x="8" y="10"/>
                  </a:lnTo>
                  <a:lnTo>
                    <a:pt x="71" y="10"/>
                  </a:lnTo>
                  <a:lnTo>
                    <a:pt x="71" y="13"/>
                  </a:lnTo>
                  <a:close/>
                  <a:moveTo>
                    <a:pt x="140" y="15"/>
                  </a:moveTo>
                  <a:lnTo>
                    <a:pt x="133" y="15"/>
                  </a:lnTo>
                  <a:lnTo>
                    <a:pt x="133" y="8"/>
                  </a:lnTo>
                  <a:lnTo>
                    <a:pt x="140" y="8"/>
                  </a:lnTo>
                  <a:lnTo>
                    <a:pt x="14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Rectangle 460"/>
            <p:cNvSpPr>
              <a:spLocks noChangeArrowheads="1"/>
            </p:cNvSpPr>
            <p:nvPr/>
          </p:nvSpPr>
          <p:spPr bwMode="auto">
            <a:xfrm>
              <a:off x="5949951" y="4330700"/>
              <a:ext cx="269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Rectangle 461"/>
            <p:cNvSpPr>
              <a:spLocks noChangeArrowheads="1"/>
            </p:cNvSpPr>
            <p:nvPr/>
          </p:nvSpPr>
          <p:spPr bwMode="auto">
            <a:xfrm>
              <a:off x="6000751" y="4330700"/>
              <a:ext cx="269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Rectangle 462"/>
            <p:cNvSpPr>
              <a:spLocks noChangeArrowheads="1"/>
            </p:cNvSpPr>
            <p:nvPr/>
          </p:nvSpPr>
          <p:spPr bwMode="auto">
            <a:xfrm>
              <a:off x="6051551" y="4330700"/>
              <a:ext cx="269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Rectangle 463"/>
            <p:cNvSpPr>
              <a:spLocks noChangeArrowheads="1"/>
            </p:cNvSpPr>
            <p:nvPr/>
          </p:nvSpPr>
          <p:spPr bwMode="auto">
            <a:xfrm>
              <a:off x="6100763" y="4330700"/>
              <a:ext cx="269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Rectangle 464"/>
            <p:cNvSpPr>
              <a:spLocks noChangeArrowheads="1"/>
            </p:cNvSpPr>
            <p:nvPr/>
          </p:nvSpPr>
          <p:spPr bwMode="auto">
            <a:xfrm>
              <a:off x="6151563" y="4330700"/>
              <a:ext cx="269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Rectangle 465"/>
            <p:cNvSpPr>
              <a:spLocks noChangeArrowheads="1"/>
            </p:cNvSpPr>
            <p:nvPr/>
          </p:nvSpPr>
          <p:spPr bwMode="auto">
            <a:xfrm>
              <a:off x="5972176" y="4291013"/>
              <a:ext cx="18415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6627813" y="4067175"/>
            <a:ext cx="493713" cy="492126"/>
            <a:chOff x="6627813" y="4067175"/>
            <a:chExt cx="493713" cy="492126"/>
          </a:xfrm>
        </p:grpSpPr>
        <p:sp>
          <p:nvSpPr>
            <p:cNvPr id="934" name="Rectangle 466"/>
            <p:cNvSpPr>
              <a:spLocks noChangeArrowheads="1"/>
            </p:cNvSpPr>
            <p:nvPr/>
          </p:nvSpPr>
          <p:spPr bwMode="auto">
            <a:xfrm>
              <a:off x="6627813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Rectangle 467"/>
            <p:cNvSpPr>
              <a:spLocks noChangeArrowheads="1"/>
            </p:cNvSpPr>
            <p:nvPr/>
          </p:nvSpPr>
          <p:spPr bwMode="auto">
            <a:xfrm>
              <a:off x="6627813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Freeform 468"/>
            <p:cNvSpPr>
              <a:spLocks/>
            </p:cNvSpPr>
            <p:nvPr/>
          </p:nvSpPr>
          <p:spPr bwMode="auto">
            <a:xfrm>
              <a:off x="7121526" y="4297363"/>
              <a:ext cx="0" cy="261938"/>
            </a:xfrm>
            <a:custGeom>
              <a:avLst/>
              <a:gdLst>
                <a:gd name="T0" fmla="*/ 0 h 165"/>
                <a:gd name="T1" fmla="*/ 165 h 165"/>
                <a:gd name="T2" fmla="*/ 0 h 165"/>
                <a:gd name="T3" fmla="*/ 0 h 16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5">
                  <a:moveTo>
                    <a:pt x="0" y="0"/>
                  </a:moveTo>
                  <a:lnTo>
                    <a:pt x="0" y="16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Freeform 469"/>
            <p:cNvSpPr>
              <a:spLocks/>
            </p:cNvSpPr>
            <p:nvPr/>
          </p:nvSpPr>
          <p:spPr bwMode="auto">
            <a:xfrm>
              <a:off x="7121526" y="4297363"/>
              <a:ext cx="0" cy="261938"/>
            </a:xfrm>
            <a:custGeom>
              <a:avLst/>
              <a:gdLst>
                <a:gd name="T0" fmla="*/ 0 h 165"/>
                <a:gd name="T1" fmla="*/ 165 h 165"/>
                <a:gd name="T2" fmla="*/ 0 h 165"/>
                <a:gd name="T3" fmla="*/ 0 h 16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65">
                  <a:moveTo>
                    <a:pt x="0" y="0"/>
                  </a:moveTo>
                  <a:lnTo>
                    <a:pt x="0" y="165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Freeform 470"/>
            <p:cNvSpPr>
              <a:spLocks/>
            </p:cNvSpPr>
            <p:nvPr/>
          </p:nvSpPr>
          <p:spPr bwMode="auto">
            <a:xfrm>
              <a:off x="6727826" y="4197350"/>
              <a:ext cx="393700" cy="361950"/>
            </a:xfrm>
            <a:custGeom>
              <a:avLst/>
              <a:gdLst>
                <a:gd name="T0" fmla="*/ 185 w 248"/>
                <a:gd name="T1" fmla="*/ 0 h 228"/>
                <a:gd name="T2" fmla="*/ 185 w 248"/>
                <a:gd name="T3" fmla="*/ 129 h 228"/>
                <a:gd name="T4" fmla="*/ 122 w 248"/>
                <a:gd name="T5" fmla="*/ 129 h 228"/>
                <a:gd name="T6" fmla="*/ 122 w 248"/>
                <a:gd name="T7" fmla="*/ 143 h 228"/>
                <a:gd name="T8" fmla="*/ 140 w 248"/>
                <a:gd name="T9" fmla="*/ 143 h 228"/>
                <a:gd name="T10" fmla="*/ 140 w 248"/>
                <a:gd name="T11" fmla="*/ 151 h 228"/>
                <a:gd name="T12" fmla="*/ 45 w 248"/>
                <a:gd name="T13" fmla="*/ 151 h 228"/>
                <a:gd name="T14" fmla="*/ 45 w 248"/>
                <a:gd name="T15" fmla="*/ 143 h 228"/>
                <a:gd name="T16" fmla="*/ 62 w 248"/>
                <a:gd name="T17" fmla="*/ 143 h 228"/>
                <a:gd name="T18" fmla="*/ 62 w 248"/>
                <a:gd name="T19" fmla="*/ 129 h 228"/>
                <a:gd name="T20" fmla="*/ 0 w 248"/>
                <a:gd name="T21" fmla="*/ 129 h 228"/>
                <a:gd name="T22" fmla="*/ 99 w 248"/>
                <a:gd name="T23" fmla="*/ 228 h 228"/>
                <a:gd name="T24" fmla="*/ 248 w 248"/>
                <a:gd name="T25" fmla="*/ 228 h 228"/>
                <a:gd name="T26" fmla="*/ 248 w 248"/>
                <a:gd name="T27" fmla="*/ 63 h 228"/>
                <a:gd name="T28" fmla="*/ 185 w 248"/>
                <a:gd name="T2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8" h="228">
                  <a:moveTo>
                    <a:pt x="185" y="0"/>
                  </a:moveTo>
                  <a:lnTo>
                    <a:pt x="185" y="129"/>
                  </a:lnTo>
                  <a:lnTo>
                    <a:pt x="122" y="129"/>
                  </a:lnTo>
                  <a:lnTo>
                    <a:pt x="122" y="143"/>
                  </a:lnTo>
                  <a:lnTo>
                    <a:pt x="140" y="143"/>
                  </a:lnTo>
                  <a:lnTo>
                    <a:pt x="140" y="151"/>
                  </a:lnTo>
                  <a:lnTo>
                    <a:pt x="45" y="151"/>
                  </a:lnTo>
                  <a:lnTo>
                    <a:pt x="45" y="143"/>
                  </a:lnTo>
                  <a:lnTo>
                    <a:pt x="62" y="143"/>
                  </a:lnTo>
                  <a:lnTo>
                    <a:pt x="62" y="129"/>
                  </a:lnTo>
                  <a:lnTo>
                    <a:pt x="0" y="129"/>
                  </a:lnTo>
                  <a:lnTo>
                    <a:pt x="99" y="228"/>
                  </a:lnTo>
                  <a:lnTo>
                    <a:pt x="248" y="228"/>
                  </a:lnTo>
                  <a:lnTo>
                    <a:pt x="248" y="63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Freeform 471"/>
            <p:cNvSpPr>
              <a:spLocks/>
            </p:cNvSpPr>
            <p:nvPr/>
          </p:nvSpPr>
          <p:spPr bwMode="auto">
            <a:xfrm>
              <a:off x="6727826" y="4197350"/>
              <a:ext cx="393700" cy="361950"/>
            </a:xfrm>
            <a:custGeom>
              <a:avLst/>
              <a:gdLst>
                <a:gd name="T0" fmla="*/ 185 w 248"/>
                <a:gd name="T1" fmla="*/ 0 h 228"/>
                <a:gd name="T2" fmla="*/ 185 w 248"/>
                <a:gd name="T3" fmla="*/ 129 h 228"/>
                <a:gd name="T4" fmla="*/ 122 w 248"/>
                <a:gd name="T5" fmla="*/ 129 h 228"/>
                <a:gd name="T6" fmla="*/ 122 w 248"/>
                <a:gd name="T7" fmla="*/ 143 h 228"/>
                <a:gd name="T8" fmla="*/ 140 w 248"/>
                <a:gd name="T9" fmla="*/ 143 h 228"/>
                <a:gd name="T10" fmla="*/ 140 w 248"/>
                <a:gd name="T11" fmla="*/ 151 h 228"/>
                <a:gd name="T12" fmla="*/ 45 w 248"/>
                <a:gd name="T13" fmla="*/ 151 h 228"/>
                <a:gd name="T14" fmla="*/ 45 w 248"/>
                <a:gd name="T15" fmla="*/ 143 h 228"/>
                <a:gd name="T16" fmla="*/ 62 w 248"/>
                <a:gd name="T17" fmla="*/ 143 h 228"/>
                <a:gd name="T18" fmla="*/ 62 w 248"/>
                <a:gd name="T19" fmla="*/ 129 h 228"/>
                <a:gd name="T20" fmla="*/ 0 w 248"/>
                <a:gd name="T21" fmla="*/ 129 h 228"/>
                <a:gd name="T22" fmla="*/ 99 w 248"/>
                <a:gd name="T23" fmla="*/ 228 h 228"/>
                <a:gd name="T24" fmla="*/ 248 w 248"/>
                <a:gd name="T25" fmla="*/ 228 h 228"/>
                <a:gd name="T26" fmla="*/ 248 w 248"/>
                <a:gd name="T27" fmla="*/ 63 h 228"/>
                <a:gd name="T28" fmla="*/ 185 w 248"/>
                <a:gd name="T29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8" h="228">
                  <a:moveTo>
                    <a:pt x="185" y="0"/>
                  </a:moveTo>
                  <a:lnTo>
                    <a:pt x="185" y="129"/>
                  </a:lnTo>
                  <a:lnTo>
                    <a:pt x="122" y="129"/>
                  </a:lnTo>
                  <a:lnTo>
                    <a:pt x="122" y="143"/>
                  </a:lnTo>
                  <a:lnTo>
                    <a:pt x="140" y="143"/>
                  </a:lnTo>
                  <a:lnTo>
                    <a:pt x="140" y="151"/>
                  </a:lnTo>
                  <a:lnTo>
                    <a:pt x="45" y="151"/>
                  </a:lnTo>
                  <a:lnTo>
                    <a:pt x="45" y="143"/>
                  </a:lnTo>
                  <a:lnTo>
                    <a:pt x="62" y="143"/>
                  </a:lnTo>
                  <a:lnTo>
                    <a:pt x="62" y="129"/>
                  </a:lnTo>
                  <a:lnTo>
                    <a:pt x="0" y="129"/>
                  </a:lnTo>
                  <a:lnTo>
                    <a:pt x="99" y="228"/>
                  </a:lnTo>
                  <a:lnTo>
                    <a:pt x="248" y="228"/>
                  </a:lnTo>
                  <a:lnTo>
                    <a:pt x="248" y="63"/>
                  </a:lnTo>
                  <a:lnTo>
                    <a:pt x="1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Freeform 472"/>
            <p:cNvSpPr>
              <a:spLocks noEditPoints="1"/>
            </p:cNvSpPr>
            <p:nvPr/>
          </p:nvSpPr>
          <p:spPr bwMode="auto">
            <a:xfrm>
              <a:off x="6727826" y="4197350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2 w 185"/>
                <a:gd name="T9" fmla="*/ 129 h 151"/>
                <a:gd name="T10" fmla="*/ 62 w 185"/>
                <a:gd name="T11" fmla="*/ 143 h 151"/>
                <a:gd name="T12" fmla="*/ 45 w 185"/>
                <a:gd name="T13" fmla="*/ 143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3 h 151"/>
                <a:gd name="T20" fmla="*/ 122 w 185"/>
                <a:gd name="T21" fmla="*/ 143 h 151"/>
                <a:gd name="T22" fmla="*/ 122 w 185"/>
                <a:gd name="T23" fmla="*/ 129 h 151"/>
                <a:gd name="T24" fmla="*/ 185 w 185"/>
                <a:gd name="T25" fmla="*/ 129 h 151"/>
                <a:gd name="T26" fmla="*/ 8 w 185"/>
                <a:gd name="T27" fmla="*/ 9 h 151"/>
                <a:gd name="T28" fmla="*/ 176 w 185"/>
                <a:gd name="T29" fmla="*/ 9 h 151"/>
                <a:gd name="T30" fmla="*/ 176 w 185"/>
                <a:gd name="T31" fmla="*/ 120 h 151"/>
                <a:gd name="T32" fmla="*/ 8 w 185"/>
                <a:gd name="T33" fmla="*/ 120 h 151"/>
                <a:gd name="T34" fmla="*/ 8 w 185"/>
                <a:gd name="T35" fmla="*/ 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2" y="129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3"/>
                  </a:lnTo>
                  <a:lnTo>
                    <a:pt x="122" y="143"/>
                  </a:lnTo>
                  <a:lnTo>
                    <a:pt x="122" y="129"/>
                  </a:lnTo>
                  <a:lnTo>
                    <a:pt x="185" y="129"/>
                  </a:lnTo>
                  <a:close/>
                  <a:moveTo>
                    <a:pt x="8" y="9"/>
                  </a:moveTo>
                  <a:lnTo>
                    <a:pt x="176" y="9"/>
                  </a:lnTo>
                  <a:lnTo>
                    <a:pt x="176" y="120"/>
                  </a:lnTo>
                  <a:lnTo>
                    <a:pt x="8" y="120"/>
                  </a:lnTo>
                  <a:lnTo>
                    <a:pt x="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Freeform 473"/>
            <p:cNvSpPr>
              <a:spLocks noEditPoints="1"/>
            </p:cNvSpPr>
            <p:nvPr/>
          </p:nvSpPr>
          <p:spPr bwMode="auto">
            <a:xfrm>
              <a:off x="6807201" y="4232275"/>
              <a:ext cx="133350" cy="134938"/>
            </a:xfrm>
            <a:custGeom>
              <a:avLst/>
              <a:gdLst>
                <a:gd name="T0" fmla="*/ 84 w 169"/>
                <a:gd name="T1" fmla="*/ 170 h 170"/>
                <a:gd name="T2" fmla="*/ 0 w 169"/>
                <a:gd name="T3" fmla="*/ 85 h 170"/>
                <a:gd name="T4" fmla="*/ 84 w 169"/>
                <a:gd name="T5" fmla="*/ 0 h 170"/>
                <a:gd name="T6" fmla="*/ 169 w 169"/>
                <a:gd name="T7" fmla="*/ 85 h 170"/>
                <a:gd name="T8" fmla="*/ 84 w 169"/>
                <a:gd name="T9" fmla="*/ 170 h 170"/>
                <a:gd name="T10" fmla="*/ 84 w 169"/>
                <a:gd name="T11" fmla="*/ 31 h 170"/>
                <a:gd name="T12" fmla="*/ 30 w 169"/>
                <a:gd name="T13" fmla="*/ 85 h 170"/>
                <a:gd name="T14" fmla="*/ 84 w 169"/>
                <a:gd name="T15" fmla="*/ 139 h 170"/>
                <a:gd name="T16" fmla="*/ 139 w 169"/>
                <a:gd name="T17" fmla="*/ 85 h 170"/>
                <a:gd name="T18" fmla="*/ 84 w 169"/>
                <a:gd name="T19" fmla="*/ 3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70">
                  <a:moveTo>
                    <a:pt x="84" y="170"/>
                  </a:moveTo>
                  <a:cubicBezTo>
                    <a:pt x="38" y="170"/>
                    <a:pt x="0" y="132"/>
                    <a:pt x="0" y="85"/>
                  </a:cubicBezTo>
                  <a:cubicBezTo>
                    <a:pt x="0" y="38"/>
                    <a:pt x="38" y="0"/>
                    <a:pt x="84" y="0"/>
                  </a:cubicBezTo>
                  <a:cubicBezTo>
                    <a:pt x="131" y="0"/>
                    <a:pt x="169" y="38"/>
                    <a:pt x="169" y="85"/>
                  </a:cubicBezTo>
                  <a:cubicBezTo>
                    <a:pt x="169" y="132"/>
                    <a:pt x="131" y="170"/>
                    <a:pt x="84" y="170"/>
                  </a:cubicBezTo>
                  <a:close/>
                  <a:moveTo>
                    <a:pt x="84" y="31"/>
                  </a:moveTo>
                  <a:cubicBezTo>
                    <a:pt x="54" y="31"/>
                    <a:pt x="30" y="55"/>
                    <a:pt x="30" y="85"/>
                  </a:cubicBezTo>
                  <a:cubicBezTo>
                    <a:pt x="30" y="115"/>
                    <a:pt x="54" y="139"/>
                    <a:pt x="84" y="139"/>
                  </a:cubicBezTo>
                  <a:cubicBezTo>
                    <a:pt x="114" y="139"/>
                    <a:pt x="139" y="115"/>
                    <a:pt x="139" y="85"/>
                  </a:cubicBezTo>
                  <a:cubicBezTo>
                    <a:pt x="139" y="55"/>
                    <a:pt x="114" y="31"/>
                    <a:pt x="84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Oval 474"/>
            <p:cNvSpPr>
              <a:spLocks noChangeArrowheads="1"/>
            </p:cNvSpPr>
            <p:nvPr/>
          </p:nvSpPr>
          <p:spPr bwMode="auto">
            <a:xfrm>
              <a:off x="6854826" y="4281488"/>
              <a:ext cx="38100" cy="381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7434263" y="4067175"/>
            <a:ext cx="495301" cy="492126"/>
            <a:chOff x="7434263" y="4067175"/>
            <a:chExt cx="495301" cy="492126"/>
          </a:xfrm>
        </p:grpSpPr>
        <p:sp>
          <p:nvSpPr>
            <p:cNvPr id="943" name="Rectangle 475"/>
            <p:cNvSpPr>
              <a:spLocks noChangeArrowheads="1"/>
            </p:cNvSpPr>
            <p:nvPr/>
          </p:nvSpPr>
          <p:spPr bwMode="auto">
            <a:xfrm>
              <a:off x="7434263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Rectangle 476"/>
            <p:cNvSpPr>
              <a:spLocks noChangeArrowheads="1"/>
            </p:cNvSpPr>
            <p:nvPr/>
          </p:nvSpPr>
          <p:spPr bwMode="auto">
            <a:xfrm>
              <a:off x="7434263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Rectangle 477"/>
            <p:cNvSpPr>
              <a:spLocks noChangeArrowheads="1"/>
            </p:cNvSpPr>
            <p:nvPr/>
          </p:nvSpPr>
          <p:spPr bwMode="auto">
            <a:xfrm>
              <a:off x="7497763" y="4421188"/>
              <a:ext cx="368300" cy="174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Rectangle 478"/>
            <p:cNvSpPr>
              <a:spLocks noChangeArrowheads="1"/>
            </p:cNvSpPr>
            <p:nvPr/>
          </p:nvSpPr>
          <p:spPr bwMode="auto">
            <a:xfrm>
              <a:off x="7497763" y="4421188"/>
              <a:ext cx="368300" cy="17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Freeform 479"/>
            <p:cNvSpPr>
              <a:spLocks noEditPoints="1"/>
            </p:cNvSpPr>
            <p:nvPr/>
          </p:nvSpPr>
          <p:spPr bwMode="auto">
            <a:xfrm>
              <a:off x="7540626" y="4198938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480"/>
            <p:cNvSpPr>
              <a:spLocks noEditPoints="1"/>
            </p:cNvSpPr>
            <p:nvPr/>
          </p:nvSpPr>
          <p:spPr bwMode="auto">
            <a:xfrm>
              <a:off x="7540626" y="4198938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481"/>
            <p:cNvSpPr>
              <a:spLocks noEditPoints="1"/>
            </p:cNvSpPr>
            <p:nvPr/>
          </p:nvSpPr>
          <p:spPr bwMode="auto">
            <a:xfrm>
              <a:off x="7602538" y="4235450"/>
              <a:ext cx="157163" cy="134938"/>
            </a:xfrm>
            <a:custGeom>
              <a:avLst/>
              <a:gdLst>
                <a:gd name="T0" fmla="*/ 99 w 99"/>
                <a:gd name="T1" fmla="*/ 0 h 85"/>
                <a:gd name="T2" fmla="*/ 49 w 99"/>
                <a:gd name="T3" fmla="*/ 9 h 85"/>
                <a:gd name="T4" fmla="*/ 0 w 99"/>
                <a:gd name="T5" fmla="*/ 0 h 85"/>
                <a:gd name="T6" fmla="*/ 0 w 99"/>
                <a:gd name="T7" fmla="*/ 74 h 85"/>
                <a:gd name="T8" fmla="*/ 27 w 99"/>
                <a:gd name="T9" fmla="*/ 79 h 85"/>
                <a:gd name="T10" fmla="*/ 1 w 99"/>
                <a:gd name="T11" fmla="*/ 79 h 85"/>
                <a:gd name="T12" fmla="*/ 1 w 99"/>
                <a:gd name="T13" fmla="*/ 85 h 85"/>
                <a:gd name="T14" fmla="*/ 98 w 99"/>
                <a:gd name="T15" fmla="*/ 85 h 85"/>
                <a:gd name="T16" fmla="*/ 98 w 99"/>
                <a:gd name="T17" fmla="*/ 79 h 85"/>
                <a:gd name="T18" fmla="*/ 72 w 99"/>
                <a:gd name="T19" fmla="*/ 79 h 85"/>
                <a:gd name="T20" fmla="*/ 99 w 99"/>
                <a:gd name="T21" fmla="*/ 74 h 85"/>
                <a:gd name="T22" fmla="*/ 99 w 99"/>
                <a:gd name="T23" fmla="*/ 0 h 85"/>
                <a:gd name="T24" fmla="*/ 7 w 99"/>
                <a:gd name="T25" fmla="*/ 8 h 85"/>
                <a:gd name="T26" fmla="*/ 46 w 99"/>
                <a:gd name="T27" fmla="*/ 15 h 85"/>
                <a:gd name="T28" fmla="*/ 46 w 99"/>
                <a:gd name="T29" fmla="*/ 76 h 85"/>
                <a:gd name="T30" fmla="*/ 7 w 99"/>
                <a:gd name="T31" fmla="*/ 69 h 85"/>
                <a:gd name="T32" fmla="*/ 7 w 99"/>
                <a:gd name="T33" fmla="*/ 8 h 85"/>
                <a:gd name="T34" fmla="*/ 93 w 99"/>
                <a:gd name="T35" fmla="*/ 69 h 85"/>
                <a:gd name="T36" fmla="*/ 53 w 99"/>
                <a:gd name="T37" fmla="*/ 76 h 85"/>
                <a:gd name="T38" fmla="*/ 53 w 99"/>
                <a:gd name="T39" fmla="*/ 15 h 85"/>
                <a:gd name="T40" fmla="*/ 93 w 99"/>
                <a:gd name="T41" fmla="*/ 8 h 85"/>
                <a:gd name="T42" fmla="*/ 93 w 99"/>
                <a:gd name="T43" fmla="*/ 6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" h="85">
                  <a:moveTo>
                    <a:pt x="99" y="0"/>
                  </a:moveTo>
                  <a:lnTo>
                    <a:pt x="49" y="9"/>
                  </a:lnTo>
                  <a:lnTo>
                    <a:pt x="0" y="0"/>
                  </a:lnTo>
                  <a:lnTo>
                    <a:pt x="0" y="74"/>
                  </a:lnTo>
                  <a:lnTo>
                    <a:pt x="27" y="79"/>
                  </a:lnTo>
                  <a:lnTo>
                    <a:pt x="1" y="79"/>
                  </a:lnTo>
                  <a:lnTo>
                    <a:pt x="1" y="85"/>
                  </a:lnTo>
                  <a:lnTo>
                    <a:pt x="98" y="85"/>
                  </a:lnTo>
                  <a:lnTo>
                    <a:pt x="98" y="79"/>
                  </a:lnTo>
                  <a:lnTo>
                    <a:pt x="72" y="79"/>
                  </a:lnTo>
                  <a:lnTo>
                    <a:pt x="99" y="74"/>
                  </a:lnTo>
                  <a:lnTo>
                    <a:pt x="99" y="0"/>
                  </a:lnTo>
                  <a:close/>
                  <a:moveTo>
                    <a:pt x="7" y="8"/>
                  </a:moveTo>
                  <a:lnTo>
                    <a:pt x="46" y="15"/>
                  </a:lnTo>
                  <a:lnTo>
                    <a:pt x="46" y="76"/>
                  </a:lnTo>
                  <a:lnTo>
                    <a:pt x="7" y="69"/>
                  </a:lnTo>
                  <a:lnTo>
                    <a:pt x="7" y="8"/>
                  </a:lnTo>
                  <a:close/>
                  <a:moveTo>
                    <a:pt x="93" y="69"/>
                  </a:moveTo>
                  <a:lnTo>
                    <a:pt x="53" y="76"/>
                  </a:lnTo>
                  <a:lnTo>
                    <a:pt x="53" y="15"/>
                  </a:lnTo>
                  <a:lnTo>
                    <a:pt x="93" y="8"/>
                  </a:lnTo>
                  <a:lnTo>
                    <a:pt x="93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Rectangle 482"/>
            <p:cNvSpPr>
              <a:spLocks noChangeArrowheads="1"/>
            </p:cNvSpPr>
            <p:nvPr/>
          </p:nvSpPr>
          <p:spPr bwMode="auto">
            <a:xfrm>
              <a:off x="7927976" y="4305300"/>
              <a:ext cx="1588" cy="254000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Rectangle 483"/>
            <p:cNvSpPr>
              <a:spLocks noChangeArrowheads="1"/>
            </p:cNvSpPr>
            <p:nvPr/>
          </p:nvSpPr>
          <p:spPr bwMode="auto">
            <a:xfrm>
              <a:off x="7927976" y="4305300"/>
              <a:ext cx="1588" cy="254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484"/>
            <p:cNvSpPr>
              <a:spLocks noEditPoints="1"/>
            </p:cNvSpPr>
            <p:nvPr/>
          </p:nvSpPr>
          <p:spPr bwMode="auto">
            <a:xfrm>
              <a:off x="7497763" y="4198938"/>
              <a:ext cx="430213" cy="360363"/>
            </a:xfrm>
            <a:custGeom>
              <a:avLst/>
              <a:gdLst>
                <a:gd name="T0" fmla="*/ 205 w 271"/>
                <a:gd name="T1" fmla="*/ 0 h 227"/>
                <a:gd name="T2" fmla="*/ 205 w 271"/>
                <a:gd name="T3" fmla="*/ 128 h 227"/>
                <a:gd name="T4" fmla="*/ 27 w 271"/>
                <a:gd name="T5" fmla="*/ 128 h 227"/>
                <a:gd name="T6" fmla="*/ 27 w 271"/>
                <a:gd name="T7" fmla="*/ 128 h 227"/>
                <a:gd name="T8" fmla="*/ 27 w 271"/>
                <a:gd name="T9" fmla="*/ 128 h 227"/>
                <a:gd name="T10" fmla="*/ 27 w 271"/>
                <a:gd name="T11" fmla="*/ 128 h 227"/>
                <a:gd name="T12" fmla="*/ 27 w 271"/>
                <a:gd name="T13" fmla="*/ 128 h 227"/>
                <a:gd name="T14" fmla="*/ 39 w 271"/>
                <a:gd name="T15" fmla="*/ 140 h 227"/>
                <a:gd name="T16" fmla="*/ 232 w 271"/>
                <a:gd name="T17" fmla="*/ 140 h 227"/>
                <a:gd name="T18" fmla="*/ 232 w 271"/>
                <a:gd name="T19" fmla="*/ 140 h 227"/>
                <a:gd name="T20" fmla="*/ 232 w 271"/>
                <a:gd name="T21" fmla="*/ 140 h 227"/>
                <a:gd name="T22" fmla="*/ 232 w 271"/>
                <a:gd name="T23" fmla="*/ 151 h 227"/>
                <a:gd name="T24" fmla="*/ 0 w 271"/>
                <a:gd name="T25" fmla="*/ 151 h 227"/>
                <a:gd name="T26" fmla="*/ 0 w 271"/>
                <a:gd name="T27" fmla="*/ 151 h 227"/>
                <a:gd name="T28" fmla="*/ 0 w 271"/>
                <a:gd name="T29" fmla="*/ 151 h 227"/>
                <a:gd name="T30" fmla="*/ 76 w 271"/>
                <a:gd name="T31" fmla="*/ 227 h 227"/>
                <a:gd name="T32" fmla="*/ 271 w 271"/>
                <a:gd name="T33" fmla="*/ 227 h 227"/>
                <a:gd name="T34" fmla="*/ 271 w 271"/>
                <a:gd name="T35" fmla="*/ 67 h 227"/>
                <a:gd name="T36" fmla="*/ 205 w 271"/>
                <a:gd name="T37" fmla="*/ 0 h 227"/>
                <a:gd name="T38" fmla="*/ 205 w 271"/>
                <a:gd name="T39" fmla="*/ 0 h 227"/>
                <a:gd name="T40" fmla="*/ 205 w 271"/>
                <a:gd name="T41" fmla="*/ 0 h 227"/>
                <a:gd name="T42" fmla="*/ 205 w 271"/>
                <a:gd name="T43" fmla="*/ 0 h 227"/>
                <a:gd name="T44" fmla="*/ 205 w 271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1" h="227">
                  <a:moveTo>
                    <a:pt x="205" y="0"/>
                  </a:moveTo>
                  <a:lnTo>
                    <a:pt x="205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39" y="140"/>
                  </a:lnTo>
                  <a:lnTo>
                    <a:pt x="232" y="140"/>
                  </a:lnTo>
                  <a:lnTo>
                    <a:pt x="232" y="140"/>
                  </a:lnTo>
                  <a:lnTo>
                    <a:pt x="232" y="140"/>
                  </a:lnTo>
                  <a:lnTo>
                    <a:pt x="232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6" y="227"/>
                  </a:lnTo>
                  <a:lnTo>
                    <a:pt x="271" y="227"/>
                  </a:lnTo>
                  <a:lnTo>
                    <a:pt x="271" y="67"/>
                  </a:lnTo>
                  <a:lnTo>
                    <a:pt x="205" y="0"/>
                  </a:lnTo>
                  <a:close/>
                  <a:moveTo>
                    <a:pt x="205" y="0"/>
                  </a:moveTo>
                  <a:lnTo>
                    <a:pt x="205" y="0"/>
                  </a:lnTo>
                  <a:lnTo>
                    <a:pt x="205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485"/>
            <p:cNvSpPr>
              <a:spLocks noEditPoints="1"/>
            </p:cNvSpPr>
            <p:nvPr/>
          </p:nvSpPr>
          <p:spPr bwMode="auto">
            <a:xfrm>
              <a:off x="7497763" y="4198938"/>
              <a:ext cx="430213" cy="360363"/>
            </a:xfrm>
            <a:custGeom>
              <a:avLst/>
              <a:gdLst>
                <a:gd name="T0" fmla="*/ 205 w 271"/>
                <a:gd name="T1" fmla="*/ 0 h 227"/>
                <a:gd name="T2" fmla="*/ 205 w 271"/>
                <a:gd name="T3" fmla="*/ 128 h 227"/>
                <a:gd name="T4" fmla="*/ 27 w 271"/>
                <a:gd name="T5" fmla="*/ 128 h 227"/>
                <a:gd name="T6" fmla="*/ 27 w 271"/>
                <a:gd name="T7" fmla="*/ 128 h 227"/>
                <a:gd name="T8" fmla="*/ 27 w 271"/>
                <a:gd name="T9" fmla="*/ 128 h 227"/>
                <a:gd name="T10" fmla="*/ 27 w 271"/>
                <a:gd name="T11" fmla="*/ 128 h 227"/>
                <a:gd name="T12" fmla="*/ 27 w 271"/>
                <a:gd name="T13" fmla="*/ 128 h 227"/>
                <a:gd name="T14" fmla="*/ 39 w 271"/>
                <a:gd name="T15" fmla="*/ 140 h 227"/>
                <a:gd name="T16" fmla="*/ 232 w 271"/>
                <a:gd name="T17" fmla="*/ 140 h 227"/>
                <a:gd name="T18" fmla="*/ 232 w 271"/>
                <a:gd name="T19" fmla="*/ 140 h 227"/>
                <a:gd name="T20" fmla="*/ 232 w 271"/>
                <a:gd name="T21" fmla="*/ 140 h 227"/>
                <a:gd name="T22" fmla="*/ 232 w 271"/>
                <a:gd name="T23" fmla="*/ 151 h 227"/>
                <a:gd name="T24" fmla="*/ 0 w 271"/>
                <a:gd name="T25" fmla="*/ 151 h 227"/>
                <a:gd name="T26" fmla="*/ 0 w 271"/>
                <a:gd name="T27" fmla="*/ 151 h 227"/>
                <a:gd name="T28" fmla="*/ 0 w 271"/>
                <a:gd name="T29" fmla="*/ 151 h 227"/>
                <a:gd name="T30" fmla="*/ 76 w 271"/>
                <a:gd name="T31" fmla="*/ 227 h 227"/>
                <a:gd name="T32" fmla="*/ 271 w 271"/>
                <a:gd name="T33" fmla="*/ 227 h 227"/>
                <a:gd name="T34" fmla="*/ 271 w 271"/>
                <a:gd name="T35" fmla="*/ 67 h 227"/>
                <a:gd name="T36" fmla="*/ 205 w 271"/>
                <a:gd name="T37" fmla="*/ 0 h 227"/>
                <a:gd name="T38" fmla="*/ 205 w 271"/>
                <a:gd name="T39" fmla="*/ 0 h 227"/>
                <a:gd name="T40" fmla="*/ 205 w 271"/>
                <a:gd name="T41" fmla="*/ 0 h 227"/>
                <a:gd name="T42" fmla="*/ 205 w 271"/>
                <a:gd name="T43" fmla="*/ 0 h 227"/>
                <a:gd name="T44" fmla="*/ 205 w 271"/>
                <a:gd name="T4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1" h="227">
                  <a:moveTo>
                    <a:pt x="205" y="0"/>
                  </a:moveTo>
                  <a:lnTo>
                    <a:pt x="205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39" y="140"/>
                  </a:lnTo>
                  <a:lnTo>
                    <a:pt x="232" y="140"/>
                  </a:lnTo>
                  <a:lnTo>
                    <a:pt x="232" y="140"/>
                  </a:lnTo>
                  <a:lnTo>
                    <a:pt x="232" y="140"/>
                  </a:lnTo>
                  <a:lnTo>
                    <a:pt x="232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76" y="227"/>
                  </a:lnTo>
                  <a:lnTo>
                    <a:pt x="271" y="227"/>
                  </a:lnTo>
                  <a:lnTo>
                    <a:pt x="271" y="67"/>
                  </a:lnTo>
                  <a:lnTo>
                    <a:pt x="205" y="0"/>
                  </a:lnTo>
                  <a:moveTo>
                    <a:pt x="205" y="0"/>
                  </a:moveTo>
                  <a:lnTo>
                    <a:pt x="205" y="0"/>
                  </a:lnTo>
                  <a:lnTo>
                    <a:pt x="205" y="0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Freeform 486"/>
            <p:cNvSpPr>
              <a:spLocks/>
            </p:cNvSpPr>
            <p:nvPr/>
          </p:nvSpPr>
          <p:spPr bwMode="auto">
            <a:xfrm>
              <a:off x="7497763" y="4421188"/>
              <a:ext cx="368300" cy="17463"/>
            </a:xfrm>
            <a:custGeom>
              <a:avLst/>
              <a:gdLst>
                <a:gd name="T0" fmla="*/ 232 w 232"/>
                <a:gd name="T1" fmla="*/ 0 h 11"/>
                <a:gd name="T2" fmla="*/ 232 w 232"/>
                <a:gd name="T3" fmla="*/ 0 h 11"/>
                <a:gd name="T4" fmla="*/ 232 w 232"/>
                <a:gd name="T5" fmla="*/ 11 h 11"/>
                <a:gd name="T6" fmla="*/ 0 w 232"/>
                <a:gd name="T7" fmla="*/ 11 h 11"/>
                <a:gd name="T8" fmla="*/ 0 w 232"/>
                <a:gd name="T9" fmla="*/ 11 h 11"/>
                <a:gd name="T10" fmla="*/ 232 w 232"/>
                <a:gd name="T11" fmla="*/ 11 h 11"/>
                <a:gd name="T12" fmla="*/ 232 w 232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2" h="11">
                  <a:moveTo>
                    <a:pt x="232" y="0"/>
                  </a:moveTo>
                  <a:lnTo>
                    <a:pt x="232" y="0"/>
                  </a:lnTo>
                  <a:lnTo>
                    <a:pt x="23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32" y="11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Freeform 487"/>
            <p:cNvSpPr>
              <a:spLocks/>
            </p:cNvSpPr>
            <p:nvPr/>
          </p:nvSpPr>
          <p:spPr bwMode="auto">
            <a:xfrm>
              <a:off x="7497763" y="4421188"/>
              <a:ext cx="368300" cy="17463"/>
            </a:xfrm>
            <a:custGeom>
              <a:avLst/>
              <a:gdLst>
                <a:gd name="T0" fmla="*/ 232 w 232"/>
                <a:gd name="T1" fmla="*/ 0 h 11"/>
                <a:gd name="T2" fmla="*/ 232 w 232"/>
                <a:gd name="T3" fmla="*/ 0 h 11"/>
                <a:gd name="T4" fmla="*/ 232 w 232"/>
                <a:gd name="T5" fmla="*/ 11 h 11"/>
                <a:gd name="T6" fmla="*/ 0 w 232"/>
                <a:gd name="T7" fmla="*/ 11 h 11"/>
                <a:gd name="T8" fmla="*/ 0 w 232"/>
                <a:gd name="T9" fmla="*/ 11 h 11"/>
                <a:gd name="T10" fmla="*/ 232 w 232"/>
                <a:gd name="T11" fmla="*/ 11 h 11"/>
                <a:gd name="T12" fmla="*/ 232 w 232"/>
                <a:gd name="T13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2" h="11">
                  <a:moveTo>
                    <a:pt x="232" y="0"/>
                  </a:moveTo>
                  <a:lnTo>
                    <a:pt x="232" y="0"/>
                  </a:lnTo>
                  <a:lnTo>
                    <a:pt x="23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32" y="11"/>
                  </a:lnTo>
                  <a:lnTo>
                    <a:pt x="23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Freeform 488"/>
            <p:cNvSpPr>
              <a:spLocks/>
            </p:cNvSpPr>
            <p:nvPr/>
          </p:nvSpPr>
          <p:spPr bwMode="auto">
            <a:xfrm>
              <a:off x="7540626" y="4198938"/>
              <a:ext cx="282575" cy="203200"/>
            </a:xfrm>
            <a:custGeom>
              <a:avLst/>
              <a:gdLst>
                <a:gd name="T0" fmla="*/ 178 w 178"/>
                <a:gd name="T1" fmla="*/ 0 h 128"/>
                <a:gd name="T2" fmla="*/ 178 w 178"/>
                <a:gd name="T3" fmla="*/ 0 h 128"/>
                <a:gd name="T4" fmla="*/ 178 w 178"/>
                <a:gd name="T5" fmla="*/ 128 h 128"/>
                <a:gd name="T6" fmla="*/ 0 w 178"/>
                <a:gd name="T7" fmla="*/ 128 h 128"/>
                <a:gd name="T8" fmla="*/ 0 w 178"/>
                <a:gd name="T9" fmla="*/ 128 h 128"/>
                <a:gd name="T10" fmla="*/ 178 w 178"/>
                <a:gd name="T11" fmla="*/ 128 h 128"/>
                <a:gd name="T12" fmla="*/ 178 w 178"/>
                <a:gd name="T13" fmla="*/ 0 h 128"/>
                <a:gd name="T14" fmla="*/ 178 w 178"/>
                <a:gd name="T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28">
                  <a:moveTo>
                    <a:pt x="178" y="0"/>
                  </a:moveTo>
                  <a:lnTo>
                    <a:pt x="178" y="0"/>
                  </a:lnTo>
                  <a:lnTo>
                    <a:pt x="178" y="128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78" y="128"/>
                  </a:lnTo>
                  <a:lnTo>
                    <a:pt x="178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489"/>
            <p:cNvSpPr>
              <a:spLocks/>
            </p:cNvSpPr>
            <p:nvPr/>
          </p:nvSpPr>
          <p:spPr bwMode="auto">
            <a:xfrm>
              <a:off x="7540626" y="4198938"/>
              <a:ext cx="282575" cy="203200"/>
            </a:xfrm>
            <a:custGeom>
              <a:avLst/>
              <a:gdLst>
                <a:gd name="T0" fmla="*/ 178 w 178"/>
                <a:gd name="T1" fmla="*/ 0 h 128"/>
                <a:gd name="T2" fmla="*/ 178 w 178"/>
                <a:gd name="T3" fmla="*/ 0 h 128"/>
                <a:gd name="T4" fmla="*/ 178 w 178"/>
                <a:gd name="T5" fmla="*/ 128 h 128"/>
                <a:gd name="T6" fmla="*/ 0 w 178"/>
                <a:gd name="T7" fmla="*/ 128 h 128"/>
                <a:gd name="T8" fmla="*/ 0 w 178"/>
                <a:gd name="T9" fmla="*/ 128 h 128"/>
                <a:gd name="T10" fmla="*/ 178 w 178"/>
                <a:gd name="T11" fmla="*/ 128 h 128"/>
                <a:gd name="T12" fmla="*/ 178 w 178"/>
                <a:gd name="T13" fmla="*/ 0 h 128"/>
                <a:gd name="T14" fmla="*/ 178 w 178"/>
                <a:gd name="T1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28">
                  <a:moveTo>
                    <a:pt x="178" y="0"/>
                  </a:moveTo>
                  <a:lnTo>
                    <a:pt x="178" y="0"/>
                  </a:lnTo>
                  <a:lnTo>
                    <a:pt x="178" y="128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78" y="128"/>
                  </a:lnTo>
                  <a:lnTo>
                    <a:pt x="178" y="0"/>
                  </a:lnTo>
                  <a:lnTo>
                    <a:pt x="17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66" name="Group 1065"/>
          <p:cNvGrpSpPr/>
          <p:nvPr/>
        </p:nvGrpSpPr>
        <p:grpSpPr>
          <a:xfrm>
            <a:off x="8253413" y="4067175"/>
            <a:ext cx="492126" cy="492126"/>
            <a:chOff x="8253413" y="4067175"/>
            <a:chExt cx="492126" cy="492126"/>
          </a:xfrm>
        </p:grpSpPr>
        <p:sp>
          <p:nvSpPr>
            <p:cNvPr id="958" name="Rectangle 490"/>
            <p:cNvSpPr>
              <a:spLocks noChangeArrowheads="1"/>
            </p:cNvSpPr>
            <p:nvPr/>
          </p:nvSpPr>
          <p:spPr bwMode="auto">
            <a:xfrm>
              <a:off x="8253413" y="4067175"/>
              <a:ext cx="492125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Rectangle 491"/>
            <p:cNvSpPr>
              <a:spLocks noChangeArrowheads="1"/>
            </p:cNvSpPr>
            <p:nvPr/>
          </p:nvSpPr>
          <p:spPr bwMode="auto">
            <a:xfrm>
              <a:off x="8253413" y="4067175"/>
              <a:ext cx="492125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492"/>
            <p:cNvSpPr>
              <a:spLocks/>
            </p:cNvSpPr>
            <p:nvPr/>
          </p:nvSpPr>
          <p:spPr bwMode="auto">
            <a:xfrm>
              <a:off x="8435976" y="4559300"/>
              <a:ext cx="309563" cy="0"/>
            </a:xfrm>
            <a:custGeom>
              <a:avLst/>
              <a:gdLst>
                <a:gd name="T0" fmla="*/ 195 w 195"/>
                <a:gd name="T1" fmla="*/ 0 w 195"/>
                <a:gd name="T2" fmla="*/ 195 w 195"/>
                <a:gd name="T3" fmla="*/ 195 w 19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95">
                  <a:moveTo>
                    <a:pt x="195" y="0"/>
                  </a:moveTo>
                  <a:lnTo>
                    <a:pt x="0" y="0"/>
                  </a:lnTo>
                  <a:lnTo>
                    <a:pt x="195" y="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493"/>
            <p:cNvSpPr>
              <a:spLocks/>
            </p:cNvSpPr>
            <p:nvPr/>
          </p:nvSpPr>
          <p:spPr bwMode="auto">
            <a:xfrm>
              <a:off x="8435976" y="4559300"/>
              <a:ext cx="309563" cy="0"/>
            </a:xfrm>
            <a:custGeom>
              <a:avLst/>
              <a:gdLst>
                <a:gd name="T0" fmla="*/ 195 w 195"/>
                <a:gd name="T1" fmla="*/ 0 w 195"/>
                <a:gd name="T2" fmla="*/ 195 w 195"/>
                <a:gd name="T3" fmla="*/ 195 w 19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95">
                  <a:moveTo>
                    <a:pt x="195" y="0"/>
                  </a:moveTo>
                  <a:lnTo>
                    <a:pt x="0" y="0"/>
                  </a:lnTo>
                  <a:lnTo>
                    <a:pt x="195" y="0"/>
                  </a:lnTo>
                  <a:lnTo>
                    <a:pt x="1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494"/>
            <p:cNvSpPr>
              <a:spLocks/>
            </p:cNvSpPr>
            <p:nvPr/>
          </p:nvSpPr>
          <p:spPr bwMode="auto">
            <a:xfrm>
              <a:off x="8315326" y="4198938"/>
              <a:ext cx="430213" cy="360363"/>
            </a:xfrm>
            <a:custGeom>
              <a:avLst/>
              <a:gdLst>
                <a:gd name="T0" fmla="*/ 205 w 271"/>
                <a:gd name="T1" fmla="*/ 0 h 227"/>
                <a:gd name="T2" fmla="*/ 205 w 271"/>
                <a:gd name="T3" fmla="*/ 128 h 227"/>
                <a:gd name="T4" fmla="*/ 27 w 271"/>
                <a:gd name="T5" fmla="*/ 128 h 227"/>
                <a:gd name="T6" fmla="*/ 27 w 271"/>
                <a:gd name="T7" fmla="*/ 128 h 227"/>
                <a:gd name="T8" fmla="*/ 27 w 271"/>
                <a:gd name="T9" fmla="*/ 128 h 227"/>
                <a:gd name="T10" fmla="*/ 39 w 271"/>
                <a:gd name="T11" fmla="*/ 140 h 227"/>
                <a:gd name="T12" fmla="*/ 232 w 271"/>
                <a:gd name="T13" fmla="*/ 140 h 227"/>
                <a:gd name="T14" fmla="*/ 232 w 271"/>
                <a:gd name="T15" fmla="*/ 151 h 227"/>
                <a:gd name="T16" fmla="*/ 0 w 271"/>
                <a:gd name="T17" fmla="*/ 151 h 227"/>
                <a:gd name="T18" fmla="*/ 76 w 271"/>
                <a:gd name="T19" fmla="*/ 227 h 227"/>
                <a:gd name="T20" fmla="*/ 271 w 271"/>
                <a:gd name="T21" fmla="*/ 227 h 227"/>
                <a:gd name="T22" fmla="*/ 271 w 271"/>
                <a:gd name="T23" fmla="*/ 66 h 227"/>
                <a:gd name="T24" fmla="*/ 205 w 271"/>
                <a:gd name="T2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1" h="227">
                  <a:moveTo>
                    <a:pt x="205" y="0"/>
                  </a:moveTo>
                  <a:lnTo>
                    <a:pt x="205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39" y="140"/>
                  </a:lnTo>
                  <a:lnTo>
                    <a:pt x="232" y="140"/>
                  </a:lnTo>
                  <a:lnTo>
                    <a:pt x="232" y="151"/>
                  </a:lnTo>
                  <a:lnTo>
                    <a:pt x="0" y="151"/>
                  </a:lnTo>
                  <a:lnTo>
                    <a:pt x="76" y="227"/>
                  </a:lnTo>
                  <a:lnTo>
                    <a:pt x="271" y="227"/>
                  </a:lnTo>
                  <a:lnTo>
                    <a:pt x="271" y="66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495"/>
            <p:cNvSpPr>
              <a:spLocks/>
            </p:cNvSpPr>
            <p:nvPr/>
          </p:nvSpPr>
          <p:spPr bwMode="auto">
            <a:xfrm>
              <a:off x="8315326" y="4198938"/>
              <a:ext cx="430213" cy="360363"/>
            </a:xfrm>
            <a:custGeom>
              <a:avLst/>
              <a:gdLst>
                <a:gd name="T0" fmla="*/ 205 w 271"/>
                <a:gd name="T1" fmla="*/ 0 h 227"/>
                <a:gd name="T2" fmla="*/ 205 w 271"/>
                <a:gd name="T3" fmla="*/ 128 h 227"/>
                <a:gd name="T4" fmla="*/ 27 w 271"/>
                <a:gd name="T5" fmla="*/ 128 h 227"/>
                <a:gd name="T6" fmla="*/ 27 w 271"/>
                <a:gd name="T7" fmla="*/ 128 h 227"/>
                <a:gd name="T8" fmla="*/ 27 w 271"/>
                <a:gd name="T9" fmla="*/ 128 h 227"/>
                <a:gd name="T10" fmla="*/ 39 w 271"/>
                <a:gd name="T11" fmla="*/ 140 h 227"/>
                <a:gd name="T12" fmla="*/ 232 w 271"/>
                <a:gd name="T13" fmla="*/ 140 h 227"/>
                <a:gd name="T14" fmla="*/ 232 w 271"/>
                <a:gd name="T15" fmla="*/ 151 h 227"/>
                <a:gd name="T16" fmla="*/ 0 w 271"/>
                <a:gd name="T17" fmla="*/ 151 h 227"/>
                <a:gd name="T18" fmla="*/ 76 w 271"/>
                <a:gd name="T19" fmla="*/ 227 h 227"/>
                <a:gd name="T20" fmla="*/ 271 w 271"/>
                <a:gd name="T21" fmla="*/ 227 h 227"/>
                <a:gd name="T22" fmla="*/ 271 w 271"/>
                <a:gd name="T23" fmla="*/ 66 h 227"/>
                <a:gd name="T24" fmla="*/ 205 w 271"/>
                <a:gd name="T2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1" h="227">
                  <a:moveTo>
                    <a:pt x="205" y="0"/>
                  </a:moveTo>
                  <a:lnTo>
                    <a:pt x="205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39" y="140"/>
                  </a:lnTo>
                  <a:lnTo>
                    <a:pt x="232" y="140"/>
                  </a:lnTo>
                  <a:lnTo>
                    <a:pt x="232" y="151"/>
                  </a:lnTo>
                  <a:lnTo>
                    <a:pt x="0" y="151"/>
                  </a:lnTo>
                  <a:lnTo>
                    <a:pt x="76" y="227"/>
                  </a:lnTo>
                  <a:lnTo>
                    <a:pt x="271" y="227"/>
                  </a:lnTo>
                  <a:lnTo>
                    <a:pt x="271" y="66"/>
                  </a:lnTo>
                  <a:lnTo>
                    <a:pt x="2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Rectangle 496"/>
            <p:cNvSpPr>
              <a:spLocks noChangeArrowheads="1"/>
            </p:cNvSpPr>
            <p:nvPr/>
          </p:nvSpPr>
          <p:spPr bwMode="auto">
            <a:xfrm>
              <a:off x="8315326" y="4421188"/>
              <a:ext cx="368300" cy="174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497"/>
            <p:cNvSpPr>
              <a:spLocks noEditPoints="1"/>
            </p:cNvSpPr>
            <p:nvPr/>
          </p:nvSpPr>
          <p:spPr bwMode="auto">
            <a:xfrm>
              <a:off x="8358188" y="4198938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498"/>
            <p:cNvSpPr>
              <a:spLocks/>
            </p:cNvSpPr>
            <p:nvPr/>
          </p:nvSpPr>
          <p:spPr bwMode="auto">
            <a:xfrm>
              <a:off x="8429626" y="4232275"/>
              <a:ext cx="138113" cy="138113"/>
            </a:xfrm>
            <a:custGeom>
              <a:avLst/>
              <a:gdLst>
                <a:gd name="T0" fmla="*/ 175 w 175"/>
                <a:gd name="T1" fmla="*/ 152 h 175"/>
                <a:gd name="T2" fmla="*/ 74 w 175"/>
                <a:gd name="T3" fmla="*/ 51 h 175"/>
                <a:gd name="T4" fmla="*/ 76 w 175"/>
                <a:gd name="T5" fmla="*/ 38 h 175"/>
                <a:gd name="T6" fmla="*/ 38 w 175"/>
                <a:gd name="T7" fmla="*/ 0 h 175"/>
                <a:gd name="T8" fmla="*/ 25 w 175"/>
                <a:gd name="T9" fmla="*/ 2 h 175"/>
                <a:gd name="T10" fmla="*/ 46 w 175"/>
                <a:gd name="T11" fmla="*/ 23 h 175"/>
                <a:gd name="T12" fmla="*/ 23 w 175"/>
                <a:gd name="T13" fmla="*/ 46 h 175"/>
                <a:gd name="T14" fmla="*/ 2 w 175"/>
                <a:gd name="T15" fmla="*/ 25 h 175"/>
                <a:gd name="T16" fmla="*/ 0 w 175"/>
                <a:gd name="T17" fmla="*/ 38 h 175"/>
                <a:gd name="T18" fmla="*/ 38 w 175"/>
                <a:gd name="T19" fmla="*/ 75 h 175"/>
                <a:gd name="T20" fmla="*/ 50 w 175"/>
                <a:gd name="T21" fmla="*/ 73 h 175"/>
                <a:gd name="T22" fmla="*/ 152 w 175"/>
                <a:gd name="T23" fmla="*/ 175 h 175"/>
                <a:gd name="T24" fmla="*/ 175 w 175"/>
                <a:gd name="T25" fmla="*/ 15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75">
                  <a:moveTo>
                    <a:pt x="175" y="152"/>
                  </a:moveTo>
                  <a:cubicBezTo>
                    <a:pt x="74" y="51"/>
                    <a:pt x="74" y="51"/>
                    <a:pt x="74" y="51"/>
                  </a:cubicBezTo>
                  <a:cubicBezTo>
                    <a:pt x="75" y="47"/>
                    <a:pt x="76" y="42"/>
                    <a:pt x="76" y="38"/>
                  </a:cubicBezTo>
                  <a:cubicBezTo>
                    <a:pt x="76" y="17"/>
                    <a:pt x="59" y="0"/>
                    <a:pt x="38" y="0"/>
                  </a:cubicBezTo>
                  <a:cubicBezTo>
                    <a:pt x="34" y="0"/>
                    <a:pt x="29" y="1"/>
                    <a:pt x="25" y="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9"/>
                    <a:pt x="0" y="33"/>
                    <a:pt x="0" y="38"/>
                  </a:cubicBezTo>
                  <a:cubicBezTo>
                    <a:pt x="0" y="59"/>
                    <a:pt x="17" y="75"/>
                    <a:pt x="38" y="75"/>
                  </a:cubicBezTo>
                  <a:cubicBezTo>
                    <a:pt x="42" y="75"/>
                    <a:pt x="46" y="75"/>
                    <a:pt x="50" y="73"/>
                  </a:cubicBezTo>
                  <a:cubicBezTo>
                    <a:pt x="152" y="175"/>
                    <a:pt x="152" y="175"/>
                    <a:pt x="152" y="175"/>
                  </a:cubicBezTo>
                  <a:lnTo>
                    <a:pt x="175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4341813" y="2355581"/>
            <a:ext cx="231775" cy="239713"/>
            <a:chOff x="4341813" y="2306638"/>
            <a:chExt cx="231775" cy="239713"/>
          </a:xfrm>
        </p:grpSpPr>
        <p:sp>
          <p:nvSpPr>
            <p:cNvPr id="967" name="Oval 499"/>
            <p:cNvSpPr>
              <a:spLocks noChangeArrowheads="1"/>
            </p:cNvSpPr>
            <p:nvPr/>
          </p:nvSpPr>
          <p:spPr bwMode="auto">
            <a:xfrm>
              <a:off x="4354513" y="2320925"/>
              <a:ext cx="160338" cy="160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500"/>
            <p:cNvSpPr>
              <a:spLocks/>
            </p:cNvSpPr>
            <p:nvPr/>
          </p:nvSpPr>
          <p:spPr bwMode="auto">
            <a:xfrm>
              <a:off x="4435476" y="2320925"/>
              <a:ext cx="79375" cy="160338"/>
            </a:xfrm>
            <a:custGeom>
              <a:avLst/>
              <a:gdLst>
                <a:gd name="T0" fmla="*/ 0 w 101"/>
                <a:gd name="T1" fmla="*/ 202 h 202"/>
                <a:gd name="T2" fmla="*/ 101 w 101"/>
                <a:gd name="T3" fmla="*/ 101 h 202"/>
                <a:gd name="T4" fmla="*/ 0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02">
                  <a:moveTo>
                    <a:pt x="0" y="202"/>
                  </a:moveTo>
                  <a:cubicBezTo>
                    <a:pt x="56" y="202"/>
                    <a:pt x="101" y="157"/>
                    <a:pt x="101" y="101"/>
                  </a:cubicBezTo>
                  <a:cubicBezTo>
                    <a:pt x="101" y="46"/>
                    <a:pt x="5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501"/>
            <p:cNvSpPr>
              <a:spLocks noEditPoints="1"/>
            </p:cNvSpPr>
            <p:nvPr/>
          </p:nvSpPr>
          <p:spPr bwMode="auto">
            <a:xfrm>
              <a:off x="4341813" y="2306638"/>
              <a:ext cx="231775" cy="239713"/>
            </a:xfrm>
            <a:custGeom>
              <a:avLst/>
              <a:gdLst>
                <a:gd name="T0" fmla="*/ 293 w 293"/>
                <a:gd name="T1" fmla="*/ 280 h 301"/>
                <a:gd name="T2" fmla="*/ 207 w 293"/>
                <a:gd name="T3" fmla="*/ 196 h 301"/>
                <a:gd name="T4" fmla="*/ 236 w 293"/>
                <a:gd name="T5" fmla="*/ 118 h 301"/>
                <a:gd name="T6" fmla="*/ 118 w 293"/>
                <a:gd name="T7" fmla="*/ 0 h 301"/>
                <a:gd name="T8" fmla="*/ 0 w 293"/>
                <a:gd name="T9" fmla="*/ 118 h 301"/>
                <a:gd name="T10" fmla="*/ 118 w 293"/>
                <a:gd name="T11" fmla="*/ 236 h 301"/>
                <a:gd name="T12" fmla="*/ 185 w 293"/>
                <a:gd name="T13" fmla="*/ 216 h 301"/>
                <a:gd name="T14" fmla="*/ 272 w 293"/>
                <a:gd name="T15" fmla="*/ 301 h 301"/>
                <a:gd name="T16" fmla="*/ 293 w 293"/>
                <a:gd name="T17" fmla="*/ 280 h 301"/>
                <a:gd name="T18" fmla="*/ 17 w 293"/>
                <a:gd name="T19" fmla="*/ 118 h 301"/>
                <a:gd name="T20" fmla="*/ 118 w 293"/>
                <a:gd name="T21" fmla="*/ 17 h 301"/>
                <a:gd name="T22" fmla="*/ 219 w 293"/>
                <a:gd name="T23" fmla="*/ 118 h 301"/>
                <a:gd name="T24" fmla="*/ 118 w 293"/>
                <a:gd name="T25" fmla="*/ 219 h 301"/>
                <a:gd name="T26" fmla="*/ 17 w 293"/>
                <a:gd name="T27" fmla="*/ 11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1">
                  <a:moveTo>
                    <a:pt x="293" y="280"/>
                  </a:moveTo>
                  <a:cubicBezTo>
                    <a:pt x="207" y="196"/>
                    <a:pt x="207" y="196"/>
                    <a:pt x="207" y="196"/>
                  </a:cubicBezTo>
                  <a:cubicBezTo>
                    <a:pt x="225" y="175"/>
                    <a:pt x="236" y="148"/>
                    <a:pt x="236" y="118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8"/>
                  </a:cubicBezTo>
                  <a:cubicBezTo>
                    <a:pt x="0" y="183"/>
                    <a:pt x="53" y="236"/>
                    <a:pt x="118" y="236"/>
                  </a:cubicBezTo>
                  <a:cubicBezTo>
                    <a:pt x="143" y="236"/>
                    <a:pt x="166" y="229"/>
                    <a:pt x="185" y="216"/>
                  </a:cubicBezTo>
                  <a:cubicBezTo>
                    <a:pt x="272" y="301"/>
                    <a:pt x="272" y="301"/>
                    <a:pt x="272" y="301"/>
                  </a:cubicBezTo>
                  <a:lnTo>
                    <a:pt x="293" y="280"/>
                  </a:lnTo>
                  <a:close/>
                  <a:moveTo>
                    <a:pt x="17" y="118"/>
                  </a:moveTo>
                  <a:cubicBezTo>
                    <a:pt x="17" y="63"/>
                    <a:pt x="63" y="17"/>
                    <a:pt x="118" y="17"/>
                  </a:cubicBezTo>
                  <a:cubicBezTo>
                    <a:pt x="174" y="17"/>
                    <a:pt x="219" y="63"/>
                    <a:pt x="219" y="118"/>
                  </a:cubicBezTo>
                  <a:cubicBezTo>
                    <a:pt x="219" y="174"/>
                    <a:pt x="174" y="219"/>
                    <a:pt x="118" y="219"/>
                  </a:cubicBezTo>
                  <a:cubicBezTo>
                    <a:pt x="63" y="219"/>
                    <a:pt x="17" y="174"/>
                    <a:pt x="17" y="1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2701926" y="2350818"/>
            <a:ext cx="269875" cy="249238"/>
            <a:chOff x="2701926" y="2305050"/>
            <a:chExt cx="269875" cy="249238"/>
          </a:xfrm>
        </p:grpSpPr>
        <p:sp>
          <p:nvSpPr>
            <p:cNvPr id="970" name="Freeform 502"/>
            <p:cNvSpPr>
              <a:spLocks/>
            </p:cNvSpPr>
            <p:nvPr/>
          </p:nvSpPr>
          <p:spPr bwMode="auto">
            <a:xfrm>
              <a:off x="2746376" y="2444750"/>
              <a:ext cx="87313" cy="87313"/>
            </a:xfrm>
            <a:custGeom>
              <a:avLst/>
              <a:gdLst>
                <a:gd name="T0" fmla="*/ 8 w 55"/>
                <a:gd name="T1" fmla="*/ 55 h 55"/>
                <a:gd name="T2" fmla="*/ 0 w 55"/>
                <a:gd name="T3" fmla="*/ 47 h 55"/>
                <a:gd name="T4" fmla="*/ 47 w 55"/>
                <a:gd name="T5" fmla="*/ 0 h 55"/>
                <a:gd name="T6" fmla="*/ 55 w 55"/>
                <a:gd name="T7" fmla="*/ 8 h 55"/>
                <a:gd name="T8" fmla="*/ 8 w 55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8" y="55"/>
                  </a:moveTo>
                  <a:lnTo>
                    <a:pt x="0" y="47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503"/>
            <p:cNvSpPr>
              <a:spLocks/>
            </p:cNvSpPr>
            <p:nvPr/>
          </p:nvSpPr>
          <p:spPr bwMode="auto">
            <a:xfrm>
              <a:off x="2722563" y="2319338"/>
              <a:ext cx="220663" cy="215900"/>
            </a:xfrm>
            <a:custGeom>
              <a:avLst/>
              <a:gdLst>
                <a:gd name="T0" fmla="*/ 279 w 279"/>
                <a:gd name="T1" fmla="*/ 256 h 272"/>
                <a:gd name="T2" fmla="*/ 263 w 279"/>
                <a:gd name="T3" fmla="*/ 272 h 272"/>
                <a:gd name="T4" fmla="*/ 67 w 279"/>
                <a:gd name="T5" fmla="*/ 76 h 272"/>
                <a:gd name="T6" fmla="*/ 34 w 279"/>
                <a:gd name="T7" fmla="*/ 109 h 272"/>
                <a:gd name="T8" fmla="*/ 0 w 279"/>
                <a:gd name="T9" fmla="*/ 75 h 272"/>
                <a:gd name="T10" fmla="*/ 67 w 279"/>
                <a:gd name="T11" fmla="*/ 8 h 272"/>
                <a:gd name="T12" fmla="*/ 87 w 279"/>
                <a:gd name="T13" fmla="*/ 0 h 272"/>
                <a:gd name="T14" fmla="*/ 121 w 279"/>
                <a:gd name="T15" fmla="*/ 19 h 272"/>
                <a:gd name="T16" fmla="*/ 80 w 279"/>
                <a:gd name="T17" fmla="*/ 47 h 272"/>
                <a:gd name="T18" fmla="*/ 76 w 279"/>
                <a:gd name="T19" fmla="*/ 53 h 272"/>
                <a:gd name="T20" fmla="*/ 279 w 279"/>
                <a:gd name="T21" fmla="*/ 25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2">
                  <a:moveTo>
                    <a:pt x="279" y="256"/>
                  </a:moveTo>
                  <a:cubicBezTo>
                    <a:pt x="263" y="272"/>
                    <a:pt x="263" y="272"/>
                    <a:pt x="263" y="27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4" y="2"/>
                    <a:pt x="80" y="0"/>
                    <a:pt x="87" y="0"/>
                  </a:cubicBezTo>
                  <a:cubicBezTo>
                    <a:pt x="101" y="0"/>
                    <a:pt x="114" y="11"/>
                    <a:pt x="121" y="19"/>
                  </a:cubicBezTo>
                  <a:cubicBezTo>
                    <a:pt x="93" y="29"/>
                    <a:pt x="81" y="46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lnTo>
                    <a:pt x="279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504"/>
            <p:cNvSpPr>
              <a:spLocks/>
            </p:cNvSpPr>
            <p:nvPr/>
          </p:nvSpPr>
          <p:spPr bwMode="auto">
            <a:xfrm>
              <a:off x="2852738" y="2320925"/>
              <a:ext cx="100013" cy="104775"/>
            </a:xfrm>
            <a:custGeom>
              <a:avLst/>
              <a:gdLst>
                <a:gd name="T0" fmla="*/ 16 w 126"/>
                <a:gd name="T1" fmla="*/ 131 h 131"/>
                <a:gd name="T2" fmla="*/ 0 w 126"/>
                <a:gd name="T3" fmla="*/ 115 h 131"/>
                <a:gd name="T4" fmla="*/ 40 w 126"/>
                <a:gd name="T5" fmla="*/ 75 h 131"/>
                <a:gd name="T6" fmla="*/ 38 w 126"/>
                <a:gd name="T7" fmla="*/ 70 h 131"/>
                <a:gd name="T8" fmla="*/ 35 w 126"/>
                <a:gd name="T9" fmla="*/ 63 h 131"/>
                <a:gd name="T10" fmla="*/ 70 w 126"/>
                <a:gd name="T11" fmla="*/ 4 h 131"/>
                <a:gd name="T12" fmla="*/ 110 w 126"/>
                <a:gd name="T13" fmla="*/ 12 h 131"/>
                <a:gd name="T14" fmla="*/ 62 w 126"/>
                <a:gd name="T15" fmla="*/ 24 h 131"/>
                <a:gd name="T16" fmla="*/ 78 w 126"/>
                <a:gd name="T17" fmla="*/ 84 h 131"/>
                <a:gd name="T18" fmla="*/ 126 w 126"/>
                <a:gd name="T19" fmla="*/ 71 h 131"/>
                <a:gd name="T20" fmla="*/ 94 w 126"/>
                <a:gd name="T21" fmla="*/ 97 h 131"/>
                <a:gd name="T22" fmla="*/ 61 w 126"/>
                <a:gd name="T23" fmla="*/ 94 h 131"/>
                <a:gd name="T24" fmla="*/ 56 w 126"/>
                <a:gd name="T25" fmla="*/ 92 h 131"/>
                <a:gd name="T26" fmla="*/ 16 w 126"/>
                <a:gd name="T2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16" y="131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7" y="67"/>
                    <a:pt x="36" y="65"/>
                    <a:pt x="35" y="63"/>
                  </a:cubicBezTo>
                  <a:cubicBezTo>
                    <a:pt x="28" y="37"/>
                    <a:pt x="44" y="11"/>
                    <a:pt x="70" y="4"/>
                  </a:cubicBezTo>
                  <a:cubicBezTo>
                    <a:pt x="84" y="0"/>
                    <a:pt x="99" y="3"/>
                    <a:pt x="110" y="12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0" y="84"/>
                    <a:pt x="108" y="94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2"/>
                    <a:pt x="56" y="92"/>
                    <a:pt x="56" y="92"/>
                  </a:cubicBezTo>
                  <a:lnTo>
                    <a:pt x="16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505"/>
            <p:cNvSpPr>
              <a:spLocks/>
            </p:cNvSpPr>
            <p:nvPr/>
          </p:nvSpPr>
          <p:spPr bwMode="auto">
            <a:xfrm>
              <a:off x="2838451" y="2417763"/>
              <a:ext cx="104775" cy="117475"/>
            </a:xfrm>
            <a:custGeom>
              <a:avLst/>
              <a:gdLst>
                <a:gd name="T0" fmla="*/ 0 w 66"/>
                <a:gd name="T1" fmla="*/ 16 h 74"/>
                <a:gd name="T2" fmla="*/ 58 w 66"/>
                <a:gd name="T3" fmla="*/ 74 h 74"/>
                <a:gd name="T4" fmla="*/ 66 w 66"/>
                <a:gd name="T5" fmla="*/ 66 h 74"/>
                <a:gd name="T6" fmla="*/ 0 w 66"/>
                <a:gd name="T7" fmla="*/ 0 h 74"/>
                <a:gd name="T8" fmla="*/ 0 w 66"/>
                <a:gd name="T9" fmla="*/ 1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74">
                  <a:moveTo>
                    <a:pt x="0" y="16"/>
                  </a:moveTo>
                  <a:lnTo>
                    <a:pt x="58" y="74"/>
                  </a:lnTo>
                  <a:lnTo>
                    <a:pt x="66" y="6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506"/>
            <p:cNvSpPr>
              <a:spLocks/>
            </p:cNvSpPr>
            <p:nvPr/>
          </p:nvSpPr>
          <p:spPr bwMode="auto">
            <a:xfrm>
              <a:off x="2852738" y="2320925"/>
              <a:ext cx="100013" cy="104775"/>
            </a:xfrm>
            <a:custGeom>
              <a:avLst/>
              <a:gdLst>
                <a:gd name="T0" fmla="*/ 62 w 126"/>
                <a:gd name="T1" fmla="*/ 24 h 131"/>
                <a:gd name="T2" fmla="*/ 110 w 126"/>
                <a:gd name="T3" fmla="*/ 12 h 131"/>
                <a:gd name="T4" fmla="*/ 70 w 126"/>
                <a:gd name="T5" fmla="*/ 4 h 131"/>
                <a:gd name="T6" fmla="*/ 35 w 126"/>
                <a:gd name="T7" fmla="*/ 63 h 131"/>
                <a:gd name="T8" fmla="*/ 38 w 126"/>
                <a:gd name="T9" fmla="*/ 70 h 131"/>
                <a:gd name="T10" fmla="*/ 40 w 126"/>
                <a:gd name="T11" fmla="*/ 75 h 131"/>
                <a:gd name="T12" fmla="*/ 0 w 126"/>
                <a:gd name="T13" fmla="*/ 115 h 131"/>
                <a:gd name="T14" fmla="*/ 16 w 126"/>
                <a:gd name="T15" fmla="*/ 131 h 131"/>
                <a:gd name="T16" fmla="*/ 56 w 126"/>
                <a:gd name="T17" fmla="*/ 92 h 131"/>
                <a:gd name="T18" fmla="*/ 61 w 126"/>
                <a:gd name="T19" fmla="*/ 94 h 131"/>
                <a:gd name="T20" fmla="*/ 94 w 126"/>
                <a:gd name="T21" fmla="*/ 97 h 131"/>
                <a:gd name="T22" fmla="*/ 126 w 126"/>
                <a:gd name="T23" fmla="*/ 71 h 131"/>
                <a:gd name="T24" fmla="*/ 78 w 126"/>
                <a:gd name="T25" fmla="*/ 84 h 131"/>
                <a:gd name="T26" fmla="*/ 62 w 126"/>
                <a:gd name="T2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62" y="24"/>
                  </a:moveTo>
                  <a:cubicBezTo>
                    <a:pt x="110" y="12"/>
                    <a:pt x="110" y="12"/>
                    <a:pt x="110" y="12"/>
                  </a:cubicBezTo>
                  <a:cubicBezTo>
                    <a:pt x="99" y="3"/>
                    <a:pt x="84" y="0"/>
                    <a:pt x="70" y="4"/>
                  </a:cubicBezTo>
                  <a:cubicBezTo>
                    <a:pt x="44" y="11"/>
                    <a:pt x="28" y="37"/>
                    <a:pt x="35" y="63"/>
                  </a:cubicBezTo>
                  <a:cubicBezTo>
                    <a:pt x="36" y="65"/>
                    <a:pt x="37" y="67"/>
                    <a:pt x="38" y="70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71" y="99"/>
                    <a:pt x="83" y="100"/>
                    <a:pt x="94" y="97"/>
                  </a:cubicBezTo>
                  <a:cubicBezTo>
                    <a:pt x="108" y="94"/>
                    <a:pt x="120" y="84"/>
                    <a:pt x="126" y="71"/>
                  </a:cubicBezTo>
                  <a:cubicBezTo>
                    <a:pt x="78" y="84"/>
                    <a:pt x="78" y="84"/>
                    <a:pt x="78" y="84"/>
                  </a:cubicBezTo>
                  <a:lnTo>
                    <a:pt x="62" y="2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507"/>
            <p:cNvSpPr>
              <a:spLocks noEditPoints="1"/>
            </p:cNvSpPr>
            <p:nvPr/>
          </p:nvSpPr>
          <p:spPr bwMode="auto">
            <a:xfrm>
              <a:off x="2727326" y="2306638"/>
              <a:ext cx="244475" cy="244475"/>
            </a:xfrm>
            <a:custGeom>
              <a:avLst/>
              <a:gdLst>
                <a:gd name="T0" fmla="*/ 186 w 307"/>
                <a:gd name="T1" fmla="*/ 162 h 308"/>
                <a:gd name="T2" fmla="*/ 217 w 307"/>
                <a:gd name="T3" fmla="*/ 131 h 308"/>
                <a:gd name="T4" fmla="*/ 257 w 307"/>
                <a:gd name="T5" fmla="*/ 133 h 308"/>
                <a:gd name="T6" fmla="*/ 305 w 307"/>
                <a:gd name="T7" fmla="*/ 79 h 308"/>
                <a:gd name="T8" fmla="*/ 307 w 307"/>
                <a:gd name="T9" fmla="*/ 66 h 308"/>
                <a:gd name="T10" fmla="*/ 248 w 307"/>
                <a:gd name="T11" fmla="*/ 82 h 308"/>
                <a:gd name="T12" fmla="*/ 241 w 307"/>
                <a:gd name="T13" fmla="*/ 56 h 308"/>
                <a:gd name="T14" fmla="*/ 300 w 307"/>
                <a:gd name="T15" fmla="*/ 40 h 308"/>
                <a:gd name="T16" fmla="*/ 292 w 307"/>
                <a:gd name="T17" fmla="*/ 30 h 308"/>
                <a:gd name="T18" fmla="*/ 223 w 307"/>
                <a:gd name="T19" fmla="*/ 6 h 308"/>
                <a:gd name="T20" fmla="*/ 177 w 307"/>
                <a:gd name="T21" fmla="*/ 86 h 308"/>
                <a:gd name="T22" fmla="*/ 178 w 307"/>
                <a:gd name="T23" fmla="*/ 90 h 308"/>
                <a:gd name="T24" fmla="*/ 146 w 307"/>
                <a:gd name="T25" fmla="*/ 122 h 308"/>
                <a:gd name="T26" fmla="*/ 158 w 307"/>
                <a:gd name="T27" fmla="*/ 134 h 308"/>
                <a:gd name="T28" fmla="*/ 198 w 307"/>
                <a:gd name="T29" fmla="*/ 94 h 308"/>
                <a:gd name="T30" fmla="*/ 196 w 307"/>
                <a:gd name="T31" fmla="*/ 89 h 308"/>
                <a:gd name="T32" fmla="*/ 193 w 307"/>
                <a:gd name="T33" fmla="*/ 82 h 308"/>
                <a:gd name="T34" fmla="*/ 228 w 307"/>
                <a:gd name="T35" fmla="*/ 23 h 308"/>
                <a:gd name="T36" fmla="*/ 268 w 307"/>
                <a:gd name="T37" fmla="*/ 31 h 308"/>
                <a:gd name="T38" fmla="*/ 220 w 307"/>
                <a:gd name="T39" fmla="*/ 43 h 308"/>
                <a:gd name="T40" fmla="*/ 236 w 307"/>
                <a:gd name="T41" fmla="*/ 103 h 308"/>
                <a:gd name="T42" fmla="*/ 284 w 307"/>
                <a:gd name="T43" fmla="*/ 90 h 308"/>
                <a:gd name="T44" fmla="*/ 252 w 307"/>
                <a:gd name="T45" fmla="*/ 116 h 308"/>
                <a:gd name="T46" fmla="*/ 219 w 307"/>
                <a:gd name="T47" fmla="*/ 113 h 308"/>
                <a:gd name="T48" fmla="*/ 214 w 307"/>
                <a:gd name="T49" fmla="*/ 111 h 308"/>
                <a:gd name="T50" fmla="*/ 174 w 307"/>
                <a:gd name="T51" fmla="*/ 150 h 308"/>
                <a:gd name="T52" fmla="*/ 186 w 307"/>
                <a:gd name="T53" fmla="*/ 162 h 308"/>
                <a:gd name="T54" fmla="*/ 134 w 307"/>
                <a:gd name="T55" fmla="*/ 191 h 308"/>
                <a:gd name="T56" fmla="*/ 40 w 307"/>
                <a:gd name="T57" fmla="*/ 284 h 308"/>
                <a:gd name="T58" fmla="*/ 24 w 307"/>
                <a:gd name="T59" fmla="*/ 268 h 308"/>
                <a:gd name="T60" fmla="*/ 118 w 307"/>
                <a:gd name="T61" fmla="*/ 175 h 308"/>
                <a:gd name="T62" fmla="*/ 105 w 307"/>
                <a:gd name="T63" fmla="*/ 162 h 308"/>
                <a:gd name="T64" fmla="*/ 0 w 307"/>
                <a:gd name="T65" fmla="*/ 268 h 308"/>
                <a:gd name="T66" fmla="*/ 40 w 307"/>
                <a:gd name="T67" fmla="*/ 308 h 308"/>
                <a:gd name="T68" fmla="*/ 146 w 307"/>
                <a:gd name="T69" fmla="*/ 203 h 308"/>
                <a:gd name="T70" fmla="*/ 134 w 307"/>
                <a:gd name="T71" fmla="*/ 191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8">
                  <a:moveTo>
                    <a:pt x="186" y="162"/>
                  </a:moveTo>
                  <a:cubicBezTo>
                    <a:pt x="217" y="131"/>
                    <a:pt x="217" y="131"/>
                    <a:pt x="217" y="131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6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2"/>
                    <a:pt x="248" y="82"/>
                    <a:pt x="248" y="82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0"/>
                    <a:pt x="300" y="40"/>
                    <a:pt x="300" y="40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6"/>
                  </a:cubicBezTo>
                  <a:cubicBezTo>
                    <a:pt x="188" y="16"/>
                    <a:pt x="167" y="51"/>
                    <a:pt x="177" y="86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6"/>
                    <a:pt x="194" y="84"/>
                    <a:pt x="193" y="82"/>
                  </a:cubicBezTo>
                  <a:cubicBezTo>
                    <a:pt x="186" y="56"/>
                    <a:pt x="202" y="30"/>
                    <a:pt x="228" y="23"/>
                  </a:cubicBezTo>
                  <a:cubicBezTo>
                    <a:pt x="242" y="19"/>
                    <a:pt x="257" y="22"/>
                    <a:pt x="268" y="31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6"/>
                  </a:cubicBezTo>
                  <a:cubicBezTo>
                    <a:pt x="241" y="119"/>
                    <a:pt x="229" y="118"/>
                    <a:pt x="219" y="113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2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508"/>
            <p:cNvSpPr>
              <a:spLocks noEditPoints="1"/>
            </p:cNvSpPr>
            <p:nvPr/>
          </p:nvSpPr>
          <p:spPr bwMode="auto">
            <a:xfrm>
              <a:off x="2701926" y="2305050"/>
              <a:ext cx="261938" cy="249238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50 h 314"/>
                <a:gd name="T4" fmla="*/ 175 w 329"/>
                <a:gd name="T5" fmla="*/ 47 h 314"/>
                <a:gd name="T6" fmla="*/ 168 w 329"/>
                <a:gd name="T7" fmla="*/ 37 h 314"/>
                <a:gd name="T8" fmla="*/ 112 w 329"/>
                <a:gd name="T9" fmla="*/ 0 h 314"/>
                <a:gd name="T10" fmla="*/ 81 w 329"/>
                <a:gd name="T11" fmla="*/ 13 h 314"/>
                <a:gd name="T12" fmla="*/ 0 w 329"/>
                <a:gd name="T13" fmla="*/ 93 h 314"/>
                <a:gd name="T14" fmla="*/ 59 w 329"/>
                <a:gd name="T15" fmla="*/ 151 h 314"/>
                <a:gd name="T16" fmla="*/ 92 w 329"/>
                <a:gd name="T17" fmla="*/ 118 h 314"/>
                <a:gd name="T18" fmla="*/ 288 w 329"/>
                <a:gd name="T19" fmla="*/ 314 h 314"/>
                <a:gd name="T20" fmla="*/ 329 w 329"/>
                <a:gd name="T21" fmla="*/ 274 h 314"/>
                <a:gd name="T22" fmla="*/ 124 w 329"/>
                <a:gd name="T23" fmla="*/ 69 h 314"/>
                <a:gd name="T24" fmla="*/ 304 w 329"/>
                <a:gd name="T25" fmla="*/ 274 h 314"/>
                <a:gd name="T26" fmla="*/ 288 w 329"/>
                <a:gd name="T27" fmla="*/ 290 h 314"/>
                <a:gd name="T28" fmla="*/ 92 w 329"/>
                <a:gd name="T29" fmla="*/ 94 h 314"/>
                <a:gd name="T30" fmla="*/ 59 w 329"/>
                <a:gd name="T31" fmla="*/ 127 h 314"/>
                <a:gd name="T32" fmla="*/ 25 w 329"/>
                <a:gd name="T33" fmla="*/ 93 h 314"/>
                <a:gd name="T34" fmla="*/ 92 w 329"/>
                <a:gd name="T35" fmla="*/ 26 h 314"/>
                <a:gd name="T36" fmla="*/ 112 w 329"/>
                <a:gd name="T37" fmla="*/ 18 h 314"/>
                <a:gd name="T38" fmla="*/ 146 w 329"/>
                <a:gd name="T39" fmla="*/ 37 h 314"/>
                <a:gd name="T40" fmla="*/ 105 w 329"/>
                <a:gd name="T41" fmla="*/ 65 h 314"/>
                <a:gd name="T42" fmla="*/ 101 w 329"/>
                <a:gd name="T43" fmla="*/ 71 h 314"/>
                <a:gd name="T44" fmla="*/ 304 w 329"/>
                <a:gd name="T45" fmla="*/ 27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4"/>
                    <a:pt x="143" y="55"/>
                    <a:pt x="163" y="50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1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lnTo>
                    <a:pt x="124" y="69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8"/>
                    <a:pt x="112" y="18"/>
                  </a:cubicBezTo>
                  <a:cubicBezTo>
                    <a:pt x="126" y="18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5"/>
                  </a:cubicBezTo>
                  <a:cubicBezTo>
                    <a:pt x="101" y="71"/>
                    <a:pt x="101" y="71"/>
                    <a:pt x="101" y="71"/>
                  </a:cubicBezTo>
                  <a:lnTo>
                    <a:pt x="304" y="2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3549651" y="2327006"/>
            <a:ext cx="200025" cy="296863"/>
            <a:chOff x="3549651" y="2274888"/>
            <a:chExt cx="200025" cy="296863"/>
          </a:xfrm>
        </p:grpSpPr>
        <p:sp>
          <p:nvSpPr>
            <p:cNvPr id="977" name="Freeform 509"/>
            <p:cNvSpPr>
              <a:spLocks/>
            </p:cNvSpPr>
            <p:nvPr/>
          </p:nvSpPr>
          <p:spPr bwMode="auto">
            <a:xfrm>
              <a:off x="3563938" y="2325688"/>
              <a:ext cx="171450" cy="231775"/>
            </a:xfrm>
            <a:custGeom>
              <a:avLst/>
              <a:gdLst>
                <a:gd name="T0" fmla="*/ 108 w 108"/>
                <a:gd name="T1" fmla="*/ 146 h 146"/>
                <a:gd name="T2" fmla="*/ 0 w 108"/>
                <a:gd name="T3" fmla="*/ 146 h 146"/>
                <a:gd name="T4" fmla="*/ 0 w 108"/>
                <a:gd name="T5" fmla="*/ 0 h 146"/>
                <a:gd name="T6" fmla="*/ 23 w 108"/>
                <a:gd name="T7" fmla="*/ 0 h 146"/>
                <a:gd name="T8" fmla="*/ 23 w 108"/>
                <a:gd name="T9" fmla="*/ 10 h 146"/>
                <a:gd name="T10" fmla="*/ 85 w 108"/>
                <a:gd name="T11" fmla="*/ 10 h 146"/>
                <a:gd name="T12" fmla="*/ 85 w 108"/>
                <a:gd name="T13" fmla="*/ 0 h 146"/>
                <a:gd name="T14" fmla="*/ 108 w 108"/>
                <a:gd name="T15" fmla="*/ 0 h 146"/>
                <a:gd name="T16" fmla="*/ 108 w 108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108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10"/>
                  </a:lnTo>
                  <a:lnTo>
                    <a:pt x="85" y="10"/>
                  </a:lnTo>
                  <a:lnTo>
                    <a:pt x="85" y="0"/>
                  </a:lnTo>
                  <a:lnTo>
                    <a:pt x="108" y="0"/>
                  </a:lnTo>
                  <a:lnTo>
                    <a:pt x="108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510"/>
            <p:cNvSpPr>
              <a:spLocks/>
            </p:cNvSpPr>
            <p:nvPr/>
          </p:nvSpPr>
          <p:spPr bwMode="auto">
            <a:xfrm>
              <a:off x="3649663" y="2325688"/>
              <a:ext cx="85725" cy="231775"/>
            </a:xfrm>
            <a:custGeom>
              <a:avLst/>
              <a:gdLst>
                <a:gd name="T0" fmla="*/ 31 w 54"/>
                <a:gd name="T1" fmla="*/ 10 h 146"/>
                <a:gd name="T2" fmla="*/ 0 w 54"/>
                <a:gd name="T3" fmla="*/ 10 h 146"/>
                <a:gd name="T4" fmla="*/ 0 w 54"/>
                <a:gd name="T5" fmla="*/ 146 h 146"/>
                <a:gd name="T6" fmla="*/ 54 w 54"/>
                <a:gd name="T7" fmla="*/ 146 h 146"/>
                <a:gd name="T8" fmla="*/ 54 w 54"/>
                <a:gd name="T9" fmla="*/ 0 h 146"/>
                <a:gd name="T10" fmla="*/ 31 w 54"/>
                <a:gd name="T11" fmla="*/ 0 h 146"/>
                <a:gd name="T12" fmla="*/ 31 w 54"/>
                <a:gd name="T13" fmla="*/ 1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46">
                  <a:moveTo>
                    <a:pt x="31" y="10"/>
                  </a:moveTo>
                  <a:lnTo>
                    <a:pt x="0" y="10"/>
                  </a:lnTo>
                  <a:lnTo>
                    <a:pt x="0" y="146"/>
                  </a:lnTo>
                  <a:lnTo>
                    <a:pt x="54" y="146"/>
                  </a:lnTo>
                  <a:lnTo>
                    <a:pt x="54" y="0"/>
                  </a:lnTo>
                  <a:lnTo>
                    <a:pt x="31" y="0"/>
                  </a:lnTo>
                  <a:lnTo>
                    <a:pt x="31" y="1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511"/>
            <p:cNvSpPr>
              <a:spLocks noEditPoints="1"/>
            </p:cNvSpPr>
            <p:nvPr/>
          </p:nvSpPr>
          <p:spPr bwMode="auto">
            <a:xfrm>
              <a:off x="3549651" y="2274888"/>
              <a:ext cx="200025" cy="296863"/>
            </a:xfrm>
            <a:custGeom>
              <a:avLst/>
              <a:gdLst>
                <a:gd name="T0" fmla="*/ 188 w 252"/>
                <a:gd name="T1" fmla="*/ 47 h 374"/>
                <a:gd name="T2" fmla="*/ 188 w 252"/>
                <a:gd name="T3" fmla="*/ 31 h 374"/>
                <a:gd name="T4" fmla="*/ 149 w 252"/>
                <a:gd name="T5" fmla="*/ 31 h 374"/>
                <a:gd name="T6" fmla="*/ 149 w 252"/>
                <a:gd name="T7" fmla="*/ 24 h 374"/>
                <a:gd name="T8" fmla="*/ 124 w 252"/>
                <a:gd name="T9" fmla="*/ 0 h 374"/>
                <a:gd name="T10" fmla="*/ 99 w 252"/>
                <a:gd name="T11" fmla="*/ 24 h 374"/>
                <a:gd name="T12" fmla="*/ 99 w 252"/>
                <a:gd name="T13" fmla="*/ 31 h 374"/>
                <a:gd name="T14" fmla="*/ 64 w 252"/>
                <a:gd name="T15" fmla="*/ 31 h 374"/>
                <a:gd name="T16" fmla="*/ 64 w 252"/>
                <a:gd name="T17" fmla="*/ 47 h 374"/>
                <a:gd name="T18" fmla="*/ 0 w 252"/>
                <a:gd name="T19" fmla="*/ 47 h 374"/>
                <a:gd name="T20" fmla="*/ 0 w 252"/>
                <a:gd name="T21" fmla="*/ 374 h 374"/>
                <a:gd name="T22" fmla="*/ 252 w 252"/>
                <a:gd name="T23" fmla="*/ 374 h 374"/>
                <a:gd name="T24" fmla="*/ 252 w 252"/>
                <a:gd name="T25" fmla="*/ 47 h 374"/>
                <a:gd name="T26" fmla="*/ 188 w 252"/>
                <a:gd name="T27" fmla="*/ 47 h 374"/>
                <a:gd name="T28" fmla="*/ 234 w 252"/>
                <a:gd name="T29" fmla="*/ 357 h 374"/>
                <a:gd name="T30" fmla="*/ 18 w 252"/>
                <a:gd name="T31" fmla="*/ 357 h 374"/>
                <a:gd name="T32" fmla="*/ 18 w 252"/>
                <a:gd name="T33" fmla="*/ 65 h 374"/>
                <a:gd name="T34" fmla="*/ 64 w 252"/>
                <a:gd name="T35" fmla="*/ 65 h 374"/>
                <a:gd name="T36" fmla="*/ 64 w 252"/>
                <a:gd name="T37" fmla="*/ 85 h 374"/>
                <a:gd name="T38" fmla="*/ 188 w 252"/>
                <a:gd name="T39" fmla="*/ 85 h 374"/>
                <a:gd name="T40" fmla="*/ 188 w 252"/>
                <a:gd name="T41" fmla="*/ 65 h 374"/>
                <a:gd name="T42" fmla="*/ 234 w 252"/>
                <a:gd name="T43" fmla="*/ 65 h 374"/>
                <a:gd name="T44" fmla="*/ 234 w 252"/>
                <a:gd name="T45" fmla="*/ 35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2" h="374">
                  <a:moveTo>
                    <a:pt x="188" y="47"/>
                  </a:moveTo>
                  <a:cubicBezTo>
                    <a:pt x="188" y="31"/>
                    <a:pt x="188" y="31"/>
                    <a:pt x="188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9" y="24"/>
                    <a:pt x="149" y="24"/>
                    <a:pt x="149" y="24"/>
                  </a:cubicBezTo>
                  <a:cubicBezTo>
                    <a:pt x="149" y="11"/>
                    <a:pt x="138" y="0"/>
                    <a:pt x="124" y="0"/>
                  </a:cubicBezTo>
                  <a:cubicBezTo>
                    <a:pt x="110" y="0"/>
                    <a:pt x="99" y="11"/>
                    <a:pt x="99" y="24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252" y="374"/>
                    <a:pt x="252" y="374"/>
                    <a:pt x="252" y="374"/>
                  </a:cubicBezTo>
                  <a:cubicBezTo>
                    <a:pt x="252" y="47"/>
                    <a:pt x="252" y="47"/>
                    <a:pt x="252" y="47"/>
                  </a:cubicBezTo>
                  <a:lnTo>
                    <a:pt x="188" y="47"/>
                  </a:lnTo>
                  <a:close/>
                  <a:moveTo>
                    <a:pt x="234" y="357"/>
                  </a:moveTo>
                  <a:cubicBezTo>
                    <a:pt x="18" y="357"/>
                    <a:pt x="18" y="357"/>
                    <a:pt x="18" y="357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234" y="65"/>
                    <a:pt x="234" y="65"/>
                    <a:pt x="234" y="65"/>
                  </a:cubicBezTo>
                  <a:lnTo>
                    <a:pt x="234" y="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512"/>
            <p:cNvSpPr>
              <a:spLocks/>
            </p:cNvSpPr>
            <p:nvPr/>
          </p:nvSpPr>
          <p:spPr bwMode="auto">
            <a:xfrm>
              <a:off x="3613151" y="2389188"/>
              <a:ext cx="106363" cy="109538"/>
            </a:xfrm>
            <a:custGeom>
              <a:avLst/>
              <a:gdLst>
                <a:gd name="T0" fmla="*/ 23 w 67"/>
                <a:gd name="T1" fmla="*/ 69 h 69"/>
                <a:gd name="T2" fmla="*/ 0 w 67"/>
                <a:gd name="T3" fmla="*/ 48 h 69"/>
                <a:gd name="T4" fmla="*/ 6 w 67"/>
                <a:gd name="T5" fmla="*/ 42 h 69"/>
                <a:gd name="T6" fmla="*/ 21 w 67"/>
                <a:gd name="T7" fmla="*/ 56 h 69"/>
                <a:gd name="T8" fmla="*/ 59 w 67"/>
                <a:gd name="T9" fmla="*/ 0 h 69"/>
                <a:gd name="T10" fmla="*/ 67 w 67"/>
                <a:gd name="T11" fmla="*/ 5 h 69"/>
                <a:gd name="T12" fmla="*/ 23 w 67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69">
                  <a:moveTo>
                    <a:pt x="23" y="69"/>
                  </a:moveTo>
                  <a:lnTo>
                    <a:pt x="0" y="48"/>
                  </a:lnTo>
                  <a:lnTo>
                    <a:pt x="6" y="42"/>
                  </a:lnTo>
                  <a:lnTo>
                    <a:pt x="21" y="56"/>
                  </a:lnTo>
                  <a:lnTo>
                    <a:pt x="59" y="0"/>
                  </a:lnTo>
                  <a:lnTo>
                    <a:pt x="67" y="5"/>
                  </a:lnTo>
                  <a:lnTo>
                    <a:pt x="23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1911351" y="2346850"/>
            <a:ext cx="230188" cy="257175"/>
            <a:chOff x="1911351" y="2303463"/>
            <a:chExt cx="230188" cy="257175"/>
          </a:xfrm>
        </p:grpSpPr>
        <p:sp>
          <p:nvSpPr>
            <p:cNvPr id="981" name="Freeform 513"/>
            <p:cNvSpPr>
              <a:spLocks/>
            </p:cNvSpPr>
            <p:nvPr/>
          </p:nvSpPr>
          <p:spPr bwMode="auto">
            <a:xfrm>
              <a:off x="1925638" y="2344738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Rectangle 514"/>
            <p:cNvSpPr>
              <a:spLocks noChangeArrowheads="1"/>
            </p:cNvSpPr>
            <p:nvPr/>
          </p:nvSpPr>
          <p:spPr bwMode="auto">
            <a:xfrm>
              <a:off x="2027238" y="2344738"/>
              <a:ext cx="100013" cy="2032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Rectangle 515"/>
            <p:cNvSpPr>
              <a:spLocks noChangeArrowheads="1"/>
            </p:cNvSpPr>
            <p:nvPr/>
          </p:nvSpPr>
          <p:spPr bwMode="auto">
            <a:xfrm>
              <a:off x="1951038" y="2493963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Rectangle 516"/>
            <p:cNvSpPr>
              <a:spLocks noChangeArrowheads="1"/>
            </p:cNvSpPr>
            <p:nvPr/>
          </p:nvSpPr>
          <p:spPr bwMode="auto">
            <a:xfrm>
              <a:off x="1993901" y="2493963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Rectangle 517"/>
            <p:cNvSpPr>
              <a:spLocks noChangeArrowheads="1"/>
            </p:cNvSpPr>
            <p:nvPr/>
          </p:nvSpPr>
          <p:spPr bwMode="auto">
            <a:xfrm>
              <a:off x="2036763" y="2493963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Rectangle 518"/>
            <p:cNvSpPr>
              <a:spLocks noChangeArrowheads="1"/>
            </p:cNvSpPr>
            <p:nvPr/>
          </p:nvSpPr>
          <p:spPr bwMode="auto">
            <a:xfrm>
              <a:off x="2078038" y="2493963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Rectangle 519"/>
            <p:cNvSpPr>
              <a:spLocks noChangeArrowheads="1"/>
            </p:cNvSpPr>
            <p:nvPr/>
          </p:nvSpPr>
          <p:spPr bwMode="auto">
            <a:xfrm>
              <a:off x="1951038" y="2457450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Rectangle 520"/>
            <p:cNvSpPr>
              <a:spLocks noChangeArrowheads="1"/>
            </p:cNvSpPr>
            <p:nvPr/>
          </p:nvSpPr>
          <p:spPr bwMode="auto">
            <a:xfrm>
              <a:off x="1993901" y="2457450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Rectangle 521"/>
            <p:cNvSpPr>
              <a:spLocks noChangeArrowheads="1"/>
            </p:cNvSpPr>
            <p:nvPr/>
          </p:nvSpPr>
          <p:spPr bwMode="auto">
            <a:xfrm>
              <a:off x="2036763" y="2457450"/>
              <a:ext cx="22225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Rectangle 522"/>
            <p:cNvSpPr>
              <a:spLocks noChangeArrowheads="1"/>
            </p:cNvSpPr>
            <p:nvPr/>
          </p:nvSpPr>
          <p:spPr bwMode="auto">
            <a:xfrm>
              <a:off x="2078038" y="2457450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Rectangle 523"/>
            <p:cNvSpPr>
              <a:spLocks noChangeArrowheads="1"/>
            </p:cNvSpPr>
            <p:nvPr/>
          </p:nvSpPr>
          <p:spPr bwMode="auto">
            <a:xfrm>
              <a:off x="1951038" y="2420938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Rectangle 524"/>
            <p:cNvSpPr>
              <a:spLocks noChangeArrowheads="1"/>
            </p:cNvSpPr>
            <p:nvPr/>
          </p:nvSpPr>
          <p:spPr bwMode="auto">
            <a:xfrm>
              <a:off x="1993901" y="2420938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Rectangle 525"/>
            <p:cNvSpPr>
              <a:spLocks noChangeArrowheads="1"/>
            </p:cNvSpPr>
            <p:nvPr/>
          </p:nvSpPr>
          <p:spPr bwMode="auto">
            <a:xfrm>
              <a:off x="2036763" y="2420938"/>
              <a:ext cx="22225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Rectangle 526"/>
            <p:cNvSpPr>
              <a:spLocks noChangeArrowheads="1"/>
            </p:cNvSpPr>
            <p:nvPr/>
          </p:nvSpPr>
          <p:spPr bwMode="auto">
            <a:xfrm>
              <a:off x="2078038" y="2420938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527"/>
            <p:cNvSpPr>
              <a:spLocks noEditPoints="1"/>
            </p:cNvSpPr>
            <p:nvPr/>
          </p:nvSpPr>
          <p:spPr bwMode="auto">
            <a:xfrm>
              <a:off x="1911351" y="2303463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4 w 145"/>
                <a:gd name="T13" fmla="*/ 0 h 162"/>
                <a:gd name="T14" fmla="*/ 24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4 h 162"/>
                <a:gd name="T28" fmla="*/ 9 w 145"/>
                <a:gd name="T29" fmla="*/ 154 h 162"/>
                <a:gd name="T30" fmla="*/ 9 w 145"/>
                <a:gd name="T31" fmla="*/ 26 h 162"/>
                <a:gd name="T32" fmla="*/ 24 w 145"/>
                <a:gd name="T33" fmla="*/ 26 h 162"/>
                <a:gd name="T34" fmla="*/ 24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4"/>
                  </a:moveTo>
                  <a:lnTo>
                    <a:pt x="9" y="154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" name="Group 23"/>
          <p:cNvGrpSpPr/>
          <p:nvPr/>
        </p:nvGrpSpPr>
        <p:grpSpPr>
          <a:xfrm>
            <a:off x="1020763" y="2350818"/>
            <a:ext cx="384176" cy="249238"/>
            <a:chOff x="1020763" y="2309813"/>
            <a:chExt cx="384176" cy="249238"/>
          </a:xfrm>
        </p:grpSpPr>
        <p:sp>
          <p:nvSpPr>
            <p:cNvPr id="996" name="Oval 528"/>
            <p:cNvSpPr>
              <a:spLocks noChangeArrowheads="1"/>
            </p:cNvSpPr>
            <p:nvPr/>
          </p:nvSpPr>
          <p:spPr bwMode="auto">
            <a:xfrm>
              <a:off x="1166813" y="2511425"/>
              <a:ext cx="33338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Oval 529"/>
            <p:cNvSpPr>
              <a:spLocks noChangeArrowheads="1"/>
            </p:cNvSpPr>
            <p:nvPr/>
          </p:nvSpPr>
          <p:spPr bwMode="auto">
            <a:xfrm>
              <a:off x="1284288" y="2511425"/>
              <a:ext cx="33338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530"/>
            <p:cNvSpPr>
              <a:spLocks/>
            </p:cNvSpPr>
            <p:nvPr/>
          </p:nvSpPr>
          <p:spPr bwMode="auto">
            <a:xfrm>
              <a:off x="1144588" y="2352675"/>
              <a:ext cx="241300" cy="107950"/>
            </a:xfrm>
            <a:custGeom>
              <a:avLst/>
              <a:gdLst>
                <a:gd name="T0" fmla="*/ 21 w 152"/>
                <a:gd name="T1" fmla="*/ 68 h 68"/>
                <a:gd name="T2" fmla="*/ 131 w 152"/>
                <a:gd name="T3" fmla="*/ 68 h 68"/>
                <a:gd name="T4" fmla="*/ 152 w 152"/>
                <a:gd name="T5" fmla="*/ 0 h 68"/>
                <a:gd name="T6" fmla="*/ 0 w 152"/>
                <a:gd name="T7" fmla="*/ 0 h 68"/>
                <a:gd name="T8" fmla="*/ 21 w 152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68">
                  <a:moveTo>
                    <a:pt x="21" y="68"/>
                  </a:moveTo>
                  <a:lnTo>
                    <a:pt x="131" y="6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21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531"/>
            <p:cNvSpPr>
              <a:spLocks/>
            </p:cNvSpPr>
            <p:nvPr/>
          </p:nvSpPr>
          <p:spPr bwMode="auto">
            <a:xfrm>
              <a:off x="1263651" y="2352675"/>
              <a:ext cx="122238" cy="107950"/>
            </a:xfrm>
            <a:custGeom>
              <a:avLst/>
              <a:gdLst>
                <a:gd name="T0" fmla="*/ 0 w 77"/>
                <a:gd name="T1" fmla="*/ 0 h 68"/>
                <a:gd name="T2" fmla="*/ 0 w 77"/>
                <a:gd name="T3" fmla="*/ 68 h 68"/>
                <a:gd name="T4" fmla="*/ 56 w 77"/>
                <a:gd name="T5" fmla="*/ 68 h 68"/>
                <a:gd name="T6" fmla="*/ 77 w 77"/>
                <a:gd name="T7" fmla="*/ 0 h 68"/>
                <a:gd name="T8" fmla="*/ 0 w 77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68">
                  <a:moveTo>
                    <a:pt x="0" y="0"/>
                  </a:moveTo>
                  <a:lnTo>
                    <a:pt x="0" y="68"/>
                  </a:lnTo>
                  <a:lnTo>
                    <a:pt x="56" y="68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532"/>
            <p:cNvSpPr>
              <a:spLocks noEditPoints="1"/>
            </p:cNvSpPr>
            <p:nvPr/>
          </p:nvSpPr>
          <p:spPr bwMode="auto">
            <a:xfrm>
              <a:off x="1020763" y="2309813"/>
              <a:ext cx="330200" cy="249238"/>
            </a:xfrm>
            <a:custGeom>
              <a:avLst/>
              <a:gdLst>
                <a:gd name="T0" fmla="*/ 415 w 415"/>
                <a:gd name="T1" fmla="*/ 236 h 314"/>
                <a:gd name="T2" fmla="*/ 160 w 415"/>
                <a:gd name="T3" fmla="*/ 236 h 314"/>
                <a:gd name="T4" fmla="*/ 95 w 415"/>
                <a:gd name="T5" fmla="*/ 16 h 314"/>
                <a:gd name="T6" fmla="*/ 3 w 415"/>
                <a:gd name="T7" fmla="*/ 0 h 314"/>
                <a:gd name="T8" fmla="*/ 0 w 415"/>
                <a:gd name="T9" fmla="*/ 17 h 314"/>
                <a:gd name="T10" fmla="*/ 82 w 415"/>
                <a:gd name="T11" fmla="*/ 31 h 314"/>
                <a:gd name="T12" fmla="*/ 147 w 415"/>
                <a:gd name="T13" fmla="*/ 253 h 314"/>
                <a:gd name="T14" fmla="*/ 174 w 415"/>
                <a:gd name="T15" fmla="*/ 253 h 314"/>
                <a:gd name="T16" fmla="*/ 167 w 415"/>
                <a:gd name="T17" fmla="*/ 276 h 314"/>
                <a:gd name="T18" fmla="*/ 205 w 415"/>
                <a:gd name="T19" fmla="*/ 314 h 314"/>
                <a:gd name="T20" fmla="*/ 244 w 415"/>
                <a:gd name="T21" fmla="*/ 276 h 314"/>
                <a:gd name="T22" fmla="*/ 236 w 415"/>
                <a:gd name="T23" fmla="*/ 253 h 314"/>
                <a:gd name="T24" fmla="*/ 321 w 415"/>
                <a:gd name="T25" fmla="*/ 253 h 314"/>
                <a:gd name="T26" fmla="*/ 314 w 415"/>
                <a:gd name="T27" fmla="*/ 276 h 314"/>
                <a:gd name="T28" fmla="*/ 352 w 415"/>
                <a:gd name="T29" fmla="*/ 314 h 314"/>
                <a:gd name="T30" fmla="*/ 391 w 415"/>
                <a:gd name="T31" fmla="*/ 276 h 314"/>
                <a:gd name="T32" fmla="*/ 383 w 415"/>
                <a:gd name="T33" fmla="*/ 253 h 314"/>
                <a:gd name="T34" fmla="*/ 415 w 415"/>
                <a:gd name="T35" fmla="*/ 253 h 314"/>
                <a:gd name="T36" fmla="*/ 415 w 415"/>
                <a:gd name="T37" fmla="*/ 236 h 314"/>
                <a:gd name="T38" fmla="*/ 205 w 415"/>
                <a:gd name="T39" fmla="*/ 297 h 314"/>
                <a:gd name="T40" fmla="*/ 184 w 415"/>
                <a:gd name="T41" fmla="*/ 276 h 314"/>
                <a:gd name="T42" fmla="*/ 205 w 415"/>
                <a:gd name="T43" fmla="*/ 255 h 314"/>
                <a:gd name="T44" fmla="*/ 226 w 415"/>
                <a:gd name="T45" fmla="*/ 276 h 314"/>
                <a:gd name="T46" fmla="*/ 205 w 415"/>
                <a:gd name="T47" fmla="*/ 297 h 314"/>
                <a:gd name="T48" fmla="*/ 352 w 415"/>
                <a:gd name="T49" fmla="*/ 297 h 314"/>
                <a:gd name="T50" fmla="*/ 331 w 415"/>
                <a:gd name="T51" fmla="*/ 276 h 314"/>
                <a:gd name="T52" fmla="*/ 352 w 415"/>
                <a:gd name="T53" fmla="*/ 255 h 314"/>
                <a:gd name="T54" fmla="*/ 373 w 415"/>
                <a:gd name="T55" fmla="*/ 276 h 314"/>
                <a:gd name="T56" fmla="*/ 352 w 415"/>
                <a:gd name="T57" fmla="*/ 29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314">
                  <a:moveTo>
                    <a:pt x="415" y="236"/>
                  </a:moveTo>
                  <a:cubicBezTo>
                    <a:pt x="160" y="236"/>
                    <a:pt x="160" y="236"/>
                    <a:pt x="160" y="236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147" y="253"/>
                    <a:pt x="147" y="253"/>
                    <a:pt x="147" y="253"/>
                  </a:cubicBezTo>
                  <a:cubicBezTo>
                    <a:pt x="174" y="253"/>
                    <a:pt x="174" y="253"/>
                    <a:pt x="174" y="253"/>
                  </a:cubicBezTo>
                  <a:cubicBezTo>
                    <a:pt x="170" y="259"/>
                    <a:pt x="167" y="267"/>
                    <a:pt x="167" y="276"/>
                  </a:cubicBezTo>
                  <a:cubicBezTo>
                    <a:pt x="167" y="297"/>
                    <a:pt x="184" y="314"/>
                    <a:pt x="205" y="314"/>
                  </a:cubicBezTo>
                  <a:cubicBezTo>
                    <a:pt x="226" y="314"/>
                    <a:pt x="244" y="297"/>
                    <a:pt x="244" y="276"/>
                  </a:cubicBezTo>
                  <a:cubicBezTo>
                    <a:pt x="244" y="267"/>
                    <a:pt x="241" y="259"/>
                    <a:pt x="236" y="253"/>
                  </a:cubicBezTo>
                  <a:cubicBezTo>
                    <a:pt x="321" y="253"/>
                    <a:pt x="321" y="253"/>
                    <a:pt x="321" y="253"/>
                  </a:cubicBezTo>
                  <a:cubicBezTo>
                    <a:pt x="316" y="259"/>
                    <a:pt x="314" y="267"/>
                    <a:pt x="314" y="276"/>
                  </a:cubicBezTo>
                  <a:cubicBezTo>
                    <a:pt x="314" y="297"/>
                    <a:pt x="331" y="314"/>
                    <a:pt x="352" y="314"/>
                  </a:cubicBezTo>
                  <a:cubicBezTo>
                    <a:pt x="373" y="314"/>
                    <a:pt x="391" y="297"/>
                    <a:pt x="391" y="276"/>
                  </a:cubicBezTo>
                  <a:cubicBezTo>
                    <a:pt x="391" y="267"/>
                    <a:pt x="388" y="259"/>
                    <a:pt x="383" y="253"/>
                  </a:cubicBezTo>
                  <a:cubicBezTo>
                    <a:pt x="415" y="253"/>
                    <a:pt x="415" y="253"/>
                    <a:pt x="415" y="253"/>
                  </a:cubicBezTo>
                  <a:lnTo>
                    <a:pt x="415" y="236"/>
                  </a:lnTo>
                  <a:close/>
                  <a:moveTo>
                    <a:pt x="205" y="297"/>
                  </a:moveTo>
                  <a:cubicBezTo>
                    <a:pt x="193" y="297"/>
                    <a:pt x="184" y="287"/>
                    <a:pt x="184" y="276"/>
                  </a:cubicBezTo>
                  <a:cubicBezTo>
                    <a:pt x="184" y="264"/>
                    <a:pt x="193" y="255"/>
                    <a:pt x="205" y="255"/>
                  </a:cubicBezTo>
                  <a:cubicBezTo>
                    <a:pt x="217" y="255"/>
                    <a:pt x="226" y="264"/>
                    <a:pt x="226" y="276"/>
                  </a:cubicBezTo>
                  <a:cubicBezTo>
                    <a:pt x="226" y="287"/>
                    <a:pt x="217" y="297"/>
                    <a:pt x="205" y="297"/>
                  </a:cubicBezTo>
                  <a:close/>
                  <a:moveTo>
                    <a:pt x="352" y="297"/>
                  </a:moveTo>
                  <a:cubicBezTo>
                    <a:pt x="340" y="297"/>
                    <a:pt x="331" y="287"/>
                    <a:pt x="331" y="276"/>
                  </a:cubicBezTo>
                  <a:cubicBezTo>
                    <a:pt x="331" y="264"/>
                    <a:pt x="340" y="255"/>
                    <a:pt x="352" y="255"/>
                  </a:cubicBezTo>
                  <a:cubicBezTo>
                    <a:pt x="364" y="255"/>
                    <a:pt x="373" y="264"/>
                    <a:pt x="373" y="276"/>
                  </a:cubicBezTo>
                  <a:cubicBezTo>
                    <a:pt x="373" y="287"/>
                    <a:pt x="364" y="297"/>
                    <a:pt x="352" y="2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533"/>
            <p:cNvSpPr>
              <a:spLocks noEditPoints="1"/>
            </p:cNvSpPr>
            <p:nvPr/>
          </p:nvSpPr>
          <p:spPr bwMode="auto">
            <a:xfrm>
              <a:off x="1127126" y="2338388"/>
              <a:ext cx="277813" cy="136525"/>
            </a:xfrm>
            <a:custGeom>
              <a:avLst/>
              <a:gdLst>
                <a:gd name="T0" fmla="*/ 148 w 175"/>
                <a:gd name="T1" fmla="*/ 86 h 86"/>
                <a:gd name="T2" fmla="*/ 25 w 175"/>
                <a:gd name="T3" fmla="*/ 86 h 86"/>
                <a:gd name="T4" fmla="*/ 0 w 175"/>
                <a:gd name="T5" fmla="*/ 0 h 86"/>
                <a:gd name="T6" fmla="*/ 175 w 175"/>
                <a:gd name="T7" fmla="*/ 0 h 86"/>
                <a:gd name="T8" fmla="*/ 148 w 175"/>
                <a:gd name="T9" fmla="*/ 86 h 86"/>
                <a:gd name="T10" fmla="*/ 31 w 175"/>
                <a:gd name="T11" fmla="*/ 77 h 86"/>
                <a:gd name="T12" fmla="*/ 142 w 175"/>
                <a:gd name="T13" fmla="*/ 77 h 86"/>
                <a:gd name="T14" fmla="*/ 163 w 175"/>
                <a:gd name="T15" fmla="*/ 9 h 86"/>
                <a:gd name="T16" fmla="*/ 11 w 175"/>
                <a:gd name="T17" fmla="*/ 9 h 86"/>
                <a:gd name="T18" fmla="*/ 31 w 175"/>
                <a:gd name="T19" fmla="*/ 7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86">
                  <a:moveTo>
                    <a:pt x="148" y="86"/>
                  </a:moveTo>
                  <a:lnTo>
                    <a:pt x="25" y="86"/>
                  </a:lnTo>
                  <a:lnTo>
                    <a:pt x="0" y="0"/>
                  </a:lnTo>
                  <a:lnTo>
                    <a:pt x="175" y="0"/>
                  </a:lnTo>
                  <a:lnTo>
                    <a:pt x="148" y="86"/>
                  </a:lnTo>
                  <a:close/>
                  <a:moveTo>
                    <a:pt x="31" y="77"/>
                  </a:moveTo>
                  <a:lnTo>
                    <a:pt x="142" y="77"/>
                  </a:lnTo>
                  <a:lnTo>
                    <a:pt x="163" y="9"/>
                  </a:lnTo>
                  <a:lnTo>
                    <a:pt x="11" y="9"/>
                  </a:lnTo>
                  <a:lnTo>
                    <a:pt x="31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" name="Group 29"/>
          <p:cNvGrpSpPr/>
          <p:nvPr/>
        </p:nvGrpSpPr>
        <p:grpSpPr>
          <a:xfrm>
            <a:off x="5915026" y="2355581"/>
            <a:ext cx="293688" cy="239713"/>
            <a:chOff x="5915026" y="2305050"/>
            <a:chExt cx="293688" cy="239713"/>
          </a:xfrm>
        </p:grpSpPr>
        <p:sp>
          <p:nvSpPr>
            <p:cNvPr id="1002" name="Rectangle 534"/>
            <p:cNvSpPr>
              <a:spLocks noChangeArrowheads="1"/>
            </p:cNvSpPr>
            <p:nvPr/>
          </p:nvSpPr>
          <p:spPr bwMode="auto">
            <a:xfrm>
              <a:off x="5929313" y="2317750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Rectangle 535"/>
            <p:cNvSpPr>
              <a:spLocks noChangeArrowheads="1"/>
            </p:cNvSpPr>
            <p:nvPr/>
          </p:nvSpPr>
          <p:spPr bwMode="auto">
            <a:xfrm>
              <a:off x="6062663" y="2317750"/>
              <a:ext cx="133350" cy="1778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536"/>
            <p:cNvSpPr>
              <a:spLocks noEditPoints="1"/>
            </p:cNvSpPr>
            <p:nvPr/>
          </p:nvSpPr>
          <p:spPr bwMode="auto">
            <a:xfrm>
              <a:off x="5915026" y="2305050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3 w 185"/>
                <a:gd name="T9" fmla="*/ 129 h 151"/>
                <a:gd name="T10" fmla="*/ 63 w 185"/>
                <a:gd name="T11" fmla="*/ 143 h 151"/>
                <a:gd name="T12" fmla="*/ 45 w 185"/>
                <a:gd name="T13" fmla="*/ 143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3 h 151"/>
                <a:gd name="T20" fmla="*/ 123 w 185"/>
                <a:gd name="T21" fmla="*/ 143 h 151"/>
                <a:gd name="T22" fmla="*/ 123 w 185"/>
                <a:gd name="T23" fmla="*/ 129 h 151"/>
                <a:gd name="T24" fmla="*/ 185 w 185"/>
                <a:gd name="T25" fmla="*/ 129 h 151"/>
                <a:gd name="T26" fmla="*/ 9 w 185"/>
                <a:gd name="T27" fmla="*/ 8 h 151"/>
                <a:gd name="T28" fmla="*/ 177 w 185"/>
                <a:gd name="T29" fmla="*/ 8 h 151"/>
                <a:gd name="T30" fmla="*/ 177 w 185"/>
                <a:gd name="T31" fmla="*/ 120 h 151"/>
                <a:gd name="T32" fmla="*/ 9 w 185"/>
                <a:gd name="T33" fmla="*/ 120 h 151"/>
                <a:gd name="T34" fmla="*/ 9 w 185"/>
                <a:gd name="T35" fmla="*/ 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3" y="129"/>
                  </a:lnTo>
                  <a:lnTo>
                    <a:pt x="63" y="143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29"/>
                  </a:lnTo>
                  <a:lnTo>
                    <a:pt x="185" y="129"/>
                  </a:lnTo>
                  <a:close/>
                  <a:moveTo>
                    <a:pt x="9" y="8"/>
                  </a:moveTo>
                  <a:lnTo>
                    <a:pt x="177" y="8"/>
                  </a:lnTo>
                  <a:lnTo>
                    <a:pt x="177" y="120"/>
                  </a:lnTo>
                  <a:lnTo>
                    <a:pt x="9" y="120"/>
                  </a:lnTo>
                  <a:lnTo>
                    <a:pt x="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537"/>
            <p:cNvSpPr>
              <a:spLocks noEditPoints="1"/>
            </p:cNvSpPr>
            <p:nvPr/>
          </p:nvSpPr>
          <p:spPr bwMode="auto">
            <a:xfrm>
              <a:off x="5943601" y="2333625"/>
              <a:ext cx="236538" cy="34925"/>
            </a:xfrm>
            <a:custGeom>
              <a:avLst/>
              <a:gdLst>
                <a:gd name="T0" fmla="*/ 0 w 149"/>
                <a:gd name="T1" fmla="*/ 0 h 22"/>
                <a:gd name="T2" fmla="*/ 0 w 149"/>
                <a:gd name="T3" fmla="*/ 22 h 22"/>
                <a:gd name="T4" fmla="*/ 149 w 149"/>
                <a:gd name="T5" fmla="*/ 22 h 22"/>
                <a:gd name="T6" fmla="*/ 149 w 149"/>
                <a:gd name="T7" fmla="*/ 0 h 22"/>
                <a:gd name="T8" fmla="*/ 0 w 149"/>
                <a:gd name="T9" fmla="*/ 0 h 22"/>
                <a:gd name="T10" fmla="*/ 71 w 149"/>
                <a:gd name="T11" fmla="*/ 13 h 22"/>
                <a:gd name="T12" fmla="*/ 9 w 149"/>
                <a:gd name="T13" fmla="*/ 13 h 22"/>
                <a:gd name="T14" fmla="*/ 9 w 149"/>
                <a:gd name="T15" fmla="*/ 9 h 22"/>
                <a:gd name="T16" fmla="*/ 71 w 149"/>
                <a:gd name="T17" fmla="*/ 9 h 22"/>
                <a:gd name="T18" fmla="*/ 71 w 149"/>
                <a:gd name="T19" fmla="*/ 13 h 22"/>
                <a:gd name="T20" fmla="*/ 141 w 149"/>
                <a:gd name="T21" fmla="*/ 14 h 22"/>
                <a:gd name="T22" fmla="*/ 134 w 149"/>
                <a:gd name="T23" fmla="*/ 14 h 22"/>
                <a:gd name="T24" fmla="*/ 134 w 149"/>
                <a:gd name="T25" fmla="*/ 8 h 22"/>
                <a:gd name="T26" fmla="*/ 141 w 149"/>
                <a:gd name="T27" fmla="*/ 8 h 22"/>
                <a:gd name="T28" fmla="*/ 141 w 149"/>
                <a:gd name="T2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9" h="22">
                  <a:moveTo>
                    <a:pt x="0" y="0"/>
                  </a:moveTo>
                  <a:lnTo>
                    <a:pt x="0" y="22"/>
                  </a:lnTo>
                  <a:lnTo>
                    <a:pt x="149" y="22"/>
                  </a:lnTo>
                  <a:lnTo>
                    <a:pt x="149" y="0"/>
                  </a:lnTo>
                  <a:lnTo>
                    <a:pt x="0" y="0"/>
                  </a:lnTo>
                  <a:close/>
                  <a:moveTo>
                    <a:pt x="71" y="13"/>
                  </a:moveTo>
                  <a:lnTo>
                    <a:pt x="9" y="13"/>
                  </a:lnTo>
                  <a:lnTo>
                    <a:pt x="9" y="9"/>
                  </a:lnTo>
                  <a:lnTo>
                    <a:pt x="71" y="9"/>
                  </a:lnTo>
                  <a:lnTo>
                    <a:pt x="71" y="13"/>
                  </a:lnTo>
                  <a:close/>
                  <a:moveTo>
                    <a:pt x="141" y="14"/>
                  </a:moveTo>
                  <a:lnTo>
                    <a:pt x="134" y="14"/>
                  </a:lnTo>
                  <a:lnTo>
                    <a:pt x="134" y="8"/>
                  </a:lnTo>
                  <a:lnTo>
                    <a:pt x="141" y="8"/>
                  </a:lnTo>
                  <a:lnTo>
                    <a:pt x="14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Rectangle 538"/>
            <p:cNvSpPr>
              <a:spLocks noChangeArrowheads="1"/>
            </p:cNvSpPr>
            <p:nvPr/>
          </p:nvSpPr>
          <p:spPr bwMode="auto">
            <a:xfrm>
              <a:off x="5948363" y="2436813"/>
              <a:ext cx="26988" cy="28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Rectangle 539"/>
            <p:cNvSpPr>
              <a:spLocks noChangeArrowheads="1"/>
            </p:cNvSpPr>
            <p:nvPr/>
          </p:nvSpPr>
          <p:spPr bwMode="auto">
            <a:xfrm>
              <a:off x="5999163" y="2436813"/>
              <a:ext cx="26988" cy="28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Rectangle 540"/>
            <p:cNvSpPr>
              <a:spLocks noChangeArrowheads="1"/>
            </p:cNvSpPr>
            <p:nvPr/>
          </p:nvSpPr>
          <p:spPr bwMode="auto">
            <a:xfrm>
              <a:off x="6048376" y="2436813"/>
              <a:ext cx="28575" cy="28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Rectangle 541"/>
            <p:cNvSpPr>
              <a:spLocks noChangeArrowheads="1"/>
            </p:cNvSpPr>
            <p:nvPr/>
          </p:nvSpPr>
          <p:spPr bwMode="auto">
            <a:xfrm>
              <a:off x="6099176" y="2436813"/>
              <a:ext cx="26988" cy="28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Rectangle 542"/>
            <p:cNvSpPr>
              <a:spLocks noChangeArrowheads="1"/>
            </p:cNvSpPr>
            <p:nvPr/>
          </p:nvSpPr>
          <p:spPr bwMode="auto">
            <a:xfrm>
              <a:off x="6148388" y="2436813"/>
              <a:ext cx="28575" cy="285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Rectangle 543"/>
            <p:cNvSpPr>
              <a:spLocks noChangeArrowheads="1"/>
            </p:cNvSpPr>
            <p:nvPr/>
          </p:nvSpPr>
          <p:spPr bwMode="auto">
            <a:xfrm>
              <a:off x="5969001" y="2398713"/>
              <a:ext cx="185738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6723063" y="2355581"/>
            <a:ext cx="293688" cy="239713"/>
            <a:chOff x="6723063" y="2306638"/>
            <a:chExt cx="293688" cy="239713"/>
          </a:xfrm>
        </p:grpSpPr>
        <p:sp>
          <p:nvSpPr>
            <p:cNvPr id="1012" name="Rectangle 544"/>
            <p:cNvSpPr>
              <a:spLocks noChangeArrowheads="1"/>
            </p:cNvSpPr>
            <p:nvPr/>
          </p:nvSpPr>
          <p:spPr bwMode="auto">
            <a:xfrm>
              <a:off x="6735763" y="2319338"/>
              <a:ext cx="266700" cy="1793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Rectangle 545"/>
            <p:cNvSpPr>
              <a:spLocks noChangeArrowheads="1"/>
            </p:cNvSpPr>
            <p:nvPr/>
          </p:nvSpPr>
          <p:spPr bwMode="auto">
            <a:xfrm>
              <a:off x="6869113" y="2319338"/>
              <a:ext cx="133350" cy="17938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546"/>
            <p:cNvSpPr>
              <a:spLocks noEditPoints="1"/>
            </p:cNvSpPr>
            <p:nvPr/>
          </p:nvSpPr>
          <p:spPr bwMode="auto">
            <a:xfrm>
              <a:off x="6723063" y="2306638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2 w 185"/>
                <a:gd name="T9" fmla="*/ 129 h 151"/>
                <a:gd name="T10" fmla="*/ 62 w 185"/>
                <a:gd name="T11" fmla="*/ 143 h 151"/>
                <a:gd name="T12" fmla="*/ 45 w 185"/>
                <a:gd name="T13" fmla="*/ 143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3 h 151"/>
                <a:gd name="T20" fmla="*/ 122 w 185"/>
                <a:gd name="T21" fmla="*/ 143 h 151"/>
                <a:gd name="T22" fmla="*/ 122 w 185"/>
                <a:gd name="T23" fmla="*/ 129 h 151"/>
                <a:gd name="T24" fmla="*/ 185 w 185"/>
                <a:gd name="T25" fmla="*/ 129 h 151"/>
                <a:gd name="T26" fmla="*/ 8 w 185"/>
                <a:gd name="T27" fmla="*/ 8 h 151"/>
                <a:gd name="T28" fmla="*/ 176 w 185"/>
                <a:gd name="T29" fmla="*/ 8 h 151"/>
                <a:gd name="T30" fmla="*/ 176 w 185"/>
                <a:gd name="T31" fmla="*/ 121 h 151"/>
                <a:gd name="T32" fmla="*/ 8 w 185"/>
                <a:gd name="T33" fmla="*/ 121 h 151"/>
                <a:gd name="T34" fmla="*/ 8 w 185"/>
                <a:gd name="T35" fmla="*/ 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2" y="129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3"/>
                  </a:lnTo>
                  <a:lnTo>
                    <a:pt x="122" y="143"/>
                  </a:lnTo>
                  <a:lnTo>
                    <a:pt x="122" y="129"/>
                  </a:lnTo>
                  <a:lnTo>
                    <a:pt x="185" y="129"/>
                  </a:lnTo>
                  <a:close/>
                  <a:moveTo>
                    <a:pt x="8" y="8"/>
                  </a:moveTo>
                  <a:lnTo>
                    <a:pt x="176" y="8"/>
                  </a:lnTo>
                  <a:lnTo>
                    <a:pt x="176" y="121"/>
                  </a:lnTo>
                  <a:lnTo>
                    <a:pt x="8" y="121"/>
                  </a:lnTo>
                  <a:lnTo>
                    <a:pt x="8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547"/>
            <p:cNvSpPr>
              <a:spLocks noEditPoints="1"/>
            </p:cNvSpPr>
            <p:nvPr/>
          </p:nvSpPr>
          <p:spPr bwMode="auto">
            <a:xfrm>
              <a:off x="6802438" y="2341563"/>
              <a:ext cx="133350" cy="134938"/>
            </a:xfrm>
            <a:custGeom>
              <a:avLst/>
              <a:gdLst>
                <a:gd name="T0" fmla="*/ 84 w 169"/>
                <a:gd name="T1" fmla="*/ 169 h 169"/>
                <a:gd name="T2" fmla="*/ 0 w 169"/>
                <a:gd name="T3" fmla="*/ 84 h 169"/>
                <a:gd name="T4" fmla="*/ 84 w 169"/>
                <a:gd name="T5" fmla="*/ 0 h 169"/>
                <a:gd name="T6" fmla="*/ 169 w 169"/>
                <a:gd name="T7" fmla="*/ 84 h 169"/>
                <a:gd name="T8" fmla="*/ 84 w 169"/>
                <a:gd name="T9" fmla="*/ 169 h 169"/>
                <a:gd name="T10" fmla="*/ 84 w 169"/>
                <a:gd name="T11" fmla="*/ 30 h 169"/>
                <a:gd name="T12" fmla="*/ 30 w 169"/>
                <a:gd name="T13" fmla="*/ 84 h 169"/>
                <a:gd name="T14" fmla="*/ 84 w 169"/>
                <a:gd name="T15" fmla="*/ 139 h 169"/>
                <a:gd name="T16" fmla="*/ 138 w 169"/>
                <a:gd name="T17" fmla="*/ 84 h 169"/>
                <a:gd name="T18" fmla="*/ 84 w 169"/>
                <a:gd name="T19" fmla="*/ 3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9">
                  <a:moveTo>
                    <a:pt x="84" y="169"/>
                  </a:move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131" y="0"/>
                    <a:pt x="169" y="38"/>
                    <a:pt x="169" y="84"/>
                  </a:cubicBezTo>
                  <a:cubicBezTo>
                    <a:pt x="169" y="131"/>
                    <a:pt x="131" y="169"/>
                    <a:pt x="84" y="169"/>
                  </a:cubicBezTo>
                  <a:close/>
                  <a:moveTo>
                    <a:pt x="84" y="30"/>
                  </a:moveTo>
                  <a:cubicBezTo>
                    <a:pt x="54" y="30"/>
                    <a:pt x="30" y="55"/>
                    <a:pt x="30" y="84"/>
                  </a:cubicBezTo>
                  <a:cubicBezTo>
                    <a:pt x="30" y="114"/>
                    <a:pt x="54" y="139"/>
                    <a:pt x="84" y="139"/>
                  </a:cubicBezTo>
                  <a:cubicBezTo>
                    <a:pt x="114" y="139"/>
                    <a:pt x="138" y="114"/>
                    <a:pt x="138" y="84"/>
                  </a:cubicBezTo>
                  <a:cubicBezTo>
                    <a:pt x="138" y="55"/>
                    <a:pt x="114" y="30"/>
                    <a:pt x="84" y="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Oval 548"/>
            <p:cNvSpPr>
              <a:spLocks noChangeArrowheads="1"/>
            </p:cNvSpPr>
            <p:nvPr/>
          </p:nvSpPr>
          <p:spPr bwMode="auto">
            <a:xfrm>
              <a:off x="6850063" y="2389188"/>
              <a:ext cx="38100" cy="3968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7494588" y="2355581"/>
            <a:ext cx="368300" cy="239713"/>
            <a:chOff x="7494588" y="2306638"/>
            <a:chExt cx="368300" cy="239713"/>
          </a:xfrm>
        </p:grpSpPr>
        <p:sp>
          <p:nvSpPr>
            <p:cNvPr id="1017" name="Rectangle 549"/>
            <p:cNvSpPr>
              <a:spLocks noChangeArrowheads="1"/>
            </p:cNvSpPr>
            <p:nvPr/>
          </p:nvSpPr>
          <p:spPr bwMode="auto">
            <a:xfrm>
              <a:off x="7553326" y="2322513"/>
              <a:ext cx="250825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Rectangle 550"/>
            <p:cNvSpPr>
              <a:spLocks noChangeArrowheads="1"/>
            </p:cNvSpPr>
            <p:nvPr/>
          </p:nvSpPr>
          <p:spPr bwMode="auto">
            <a:xfrm>
              <a:off x="7678738" y="2322513"/>
              <a:ext cx="125413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Rectangle 551"/>
            <p:cNvSpPr>
              <a:spLocks noChangeArrowheads="1"/>
            </p:cNvSpPr>
            <p:nvPr/>
          </p:nvSpPr>
          <p:spPr bwMode="auto">
            <a:xfrm>
              <a:off x="7494588" y="2528888"/>
              <a:ext cx="368300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552"/>
            <p:cNvSpPr>
              <a:spLocks noEditPoints="1"/>
            </p:cNvSpPr>
            <p:nvPr/>
          </p:nvSpPr>
          <p:spPr bwMode="auto">
            <a:xfrm>
              <a:off x="7537451" y="2306638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553"/>
            <p:cNvSpPr>
              <a:spLocks noEditPoints="1"/>
            </p:cNvSpPr>
            <p:nvPr/>
          </p:nvSpPr>
          <p:spPr bwMode="auto">
            <a:xfrm>
              <a:off x="7599363" y="2343150"/>
              <a:ext cx="157163" cy="134938"/>
            </a:xfrm>
            <a:custGeom>
              <a:avLst/>
              <a:gdLst>
                <a:gd name="T0" fmla="*/ 99 w 99"/>
                <a:gd name="T1" fmla="*/ 0 h 85"/>
                <a:gd name="T2" fmla="*/ 50 w 99"/>
                <a:gd name="T3" fmla="*/ 9 h 85"/>
                <a:gd name="T4" fmla="*/ 0 w 99"/>
                <a:gd name="T5" fmla="*/ 0 h 85"/>
                <a:gd name="T6" fmla="*/ 0 w 99"/>
                <a:gd name="T7" fmla="*/ 74 h 85"/>
                <a:gd name="T8" fmla="*/ 27 w 99"/>
                <a:gd name="T9" fmla="*/ 79 h 85"/>
                <a:gd name="T10" fmla="*/ 1 w 99"/>
                <a:gd name="T11" fmla="*/ 79 h 85"/>
                <a:gd name="T12" fmla="*/ 1 w 99"/>
                <a:gd name="T13" fmla="*/ 85 h 85"/>
                <a:gd name="T14" fmla="*/ 98 w 99"/>
                <a:gd name="T15" fmla="*/ 85 h 85"/>
                <a:gd name="T16" fmla="*/ 98 w 99"/>
                <a:gd name="T17" fmla="*/ 79 h 85"/>
                <a:gd name="T18" fmla="*/ 72 w 99"/>
                <a:gd name="T19" fmla="*/ 79 h 85"/>
                <a:gd name="T20" fmla="*/ 99 w 99"/>
                <a:gd name="T21" fmla="*/ 74 h 85"/>
                <a:gd name="T22" fmla="*/ 99 w 99"/>
                <a:gd name="T23" fmla="*/ 0 h 85"/>
                <a:gd name="T24" fmla="*/ 7 w 99"/>
                <a:gd name="T25" fmla="*/ 7 h 85"/>
                <a:gd name="T26" fmla="*/ 46 w 99"/>
                <a:gd name="T27" fmla="*/ 14 h 85"/>
                <a:gd name="T28" fmla="*/ 46 w 99"/>
                <a:gd name="T29" fmla="*/ 76 h 85"/>
                <a:gd name="T30" fmla="*/ 7 w 99"/>
                <a:gd name="T31" fmla="*/ 69 h 85"/>
                <a:gd name="T32" fmla="*/ 7 w 99"/>
                <a:gd name="T33" fmla="*/ 7 h 85"/>
                <a:gd name="T34" fmla="*/ 93 w 99"/>
                <a:gd name="T35" fmla="*/ 69 h 85"/>
                <a:gd name="T36" fmla="*/ 53 w 99"/>
                <a:gd name="T37" fmla="*/ 76 h 85"/>
                <a:gd name="T38" fmla="*/ 53 w 99"/>
                <a:gd name="T39" fmla="*/ 14 h 85"/>
                <a:gd name="T40" fmla="*/ 93 w 99"/>
                <a:gd name="T41" fmla="*/ 7 h 85"/>
                <a:gd name="T42" fmla="*/ 93 w 99"/>
                <a:gd name="T43" fmla="*/ 6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" h="85">
                  <a:moveTo>
                    <a:pt x="99" y="0"/>
                  </a:moveTo>
                  <a:lnTo>
                    <a:pt x="50" y="9"/>
                  </a:lnTo>
                  <a:lnTo>
                    <a:pt x="0" y="0"/>
                  </a:lnTo>
                  <a:lnTo>
                    <a:pt x="0" y="74"/>
                  </a:lnTo>
                  <a:lnTo>
                    <a:pt x="27" y="79"/>
                  </a:lnTo>
                  <a:lnTo>
                    <a:pt x="1" y="79"/>
                  </a:lnTo>
                  <a:lnTo>
                    <a:pt x="1" y="85"/>
                  </a:lnTo>
                  <a:lnTo>
                    <a:pt x="98" y="85"/>
                  </a:lnTo>
                  <a:lnTo>
                    <a:pt x="98" y="79"/>
                  </a:lnTo>
                  <a:lnTo>
                    <a:pt x="72" y="79"/>
                  </a:lnTo>
                  <a:lnTo>
                    <a:pt x="99" y="74"/>
                  </a:lnTo>
                  <a:lnTo>
                    <a:pt x="99" y="0"/>
                  </a:lnTo>
                  <a:close/>
                  <a:moveTo>
                    <a:pt x="7" y="7"/>
                  </a:moveTo>
                  <a:lnTo>
                    <a:pt x="46" y="14"/>
                  </a:lnTo>
                  <a:lnTo>
                    <a:pt x="46" y="76"/>
                  </a:lnTo>
                  <a:lnTo>
                    <a:pt x="7" y="69"/>
                  </a:lnTo>
                  <a:lnTo>
                    <a:pt x="7" y="7"/>
                  </a:lnTo>
                  <a:close/>
                  <a:moveTo>
                    <a:pt x="93" y="69"/>
                  </a:moveTo>
                  <a:lnTo>
                    <a:pt x="53" y="76"/>
                  </a:lnTo>
                  <a:lnTo>
                    <a:pt x="53" y="14"/>
                  </a:lnTo>
                  <a:lnTo>
                    <a:pt x="93" y="7"/>
                  </a:lnTo>
                  <a:lnTo>
                    <a:pt x="93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5148263" y="2355581"/>
            <a:ext cx="231775" cy="239713"/>
            <a:chOff x="5148263" y="2303463"/>
            <a:chExt cx="231775" cy="239713"/>
          </a:xfrm>
        </p:grpSpPr>
        <p:sp>
          <p:nvSpPr>
            <p:cNvPr id="1022" name="Oval 554"/>
            <p:cNvSpPr>
              <a:spLocks noChangeArrowheads="1"/>
            </p:cNvSpPr>
            <p:nvPr/>
          </p:nvSpPr>
          <p:spPr bwMode="auto">
            <a:xfrm>
              <a:off x="5162551" y="2317750"/>
              <a:ext cx="160338" cy="158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555"/>
            <p:cNvSpPr>
              <a:spLocks/>
            </p:cNvSpPr>
            <p:nvPr/>
          </p:nvSpPr>
          <p:spPr bwMode="auto">
            <a:xfrm>
              <a:off x="5241926" y="2317750"/>
              <a:ext cx="80963" cy="158750"/>
            </a:xfrm>
            <a:custGeom>
              <a:avLst/>
              <a:gdLst>
                <a:gd name="T0" fmla="*/ 0 w 101"/>
                <a:gd name="T1" fmla="*/ 201 h 201"/>
                <a:gd name="T2" fmla="*/ 101 w 101"/>
                <a:gd name="T3" fmla="*/ 101 h 201"/>
                <a:gd name="T4" fmla="*/ 0 w 101"/>
                <a:gd name="T5" fmla="*/ 0 h 201"/>
                <a:gd name="T6" fmla="*/ 0 w 101"/>
                <a:gd name="T7" fmla="*/ 0 h 201"/>
                <a:gd name="T8" fmla="*/ 0 w 101"/>
                <a:gd name="T9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01">
                  <a:moveTo>
                    <a:pt x="0" y="201"/>
                  </a:moveTo>
                  <a:cubicBezTo>
                    <a:pt x="56" y="201"/>
                    <a:pt x="101" y="156"/>
                    <a:pt x="101" y="101"/>
                  </a:cubicBezTo>
                  <a:cubicBezTo>
                    <a:pt x="101" y="45"/>
                    <a:pt x="5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1"/>
                    <a:pt x="0" y="201"/>
                    <a:pt x="0" y="20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556"/>
            <p:cNvSpPr>
              <a:spLocks noEditPoints="1"/>
            </p:cNvSpPr>
            <p:nvPr/>
          </p:nvSpPr>
          <p:spPr bwMode="auto">
            <a:xfrm>
              <a:off x="5148263" y="2303463"/>
              <a:ext cx="231775" cy="239713"/>
            </a:xfrm>
            <a:custGeom>
              <a:avLst/>
              <a:gdLst>
                <a:gd name="T0" fmla="*/ 293 w 293"/>
                <a:gd name="T1" fmla="*/ 279 h 301"/>
                <a:gd name="T2" fmla="*/ 207 w 293"/>
                <a:gd name="T3" fmla="*/ 195 h 301"/>
                <a:gd name="T4" fmla="*/ 236 w 293"/>
                <a:gd name="T5" fmla="*/ 118 h 301"/>
                <a:gd name="T6" fmla="*/ 118 w 293"/>
                <a:gd name="T7" fmla="*/ 0 h 301"/>
                <a:gd name="T8" fmla="*/ 0 w 293"/>
                <a:gd name="T9" fmla="*/ 118 h 301"/>
                <a:gd name="T10" fmla="*/ 118 w 293"/>
                <a:gd name="T11" fmla="*/ 236 h 301"/>
                <a:gd name="T12" fmla="*/ 185 w 293"/>
                <a:gd name="T13" fmla="*/ 215 h 301"/>
                <a:gd name="T14" fmla="*/ 272 w 293"/>
                <a:gd name="T15" fmla="*/ 301 h 301"/>
                <a:gd name="T16" fmla="*/ 293 w 293"/>
                <a:gd name="T17" fmla="*/ 279 h 301"/>
                <a:gd name="T18" fmla="*/ 17 w 293"/>
                <a:gd name="T19" fmla="*/ 118 h 301"/>
                <a:gd name="T20" fmla="*/ 118 w 293"/>
                <a:gd name="T21" fmla="*/ 17 h 301"/>
                <a:gd name="T22" fmla="*/ 219 w 293"/>
                <a:gd name="T23" fmla="*/ 118 h 301"/>
                <a:gd name="T24" fmla="*/ 118 w 293"/>
                <a:gd name="T25" fmla="*/ 218 h 301"/>
                <a:gd name="T26" fmla="*/ 17 w 293"/>
                <a:gd name="T27" fmla="*/ 11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1">
                  <a:moveTo>
                    <a:pt x="293" y="279"/>
                  </a:moveTo>
                  <a:cubicBezTo>
                    <a:pt x="207" y="195"/>
                    <a:pt x="207" y="195"/>
                    <a:pt x="207" y="195"/>
                  </a:cubicBezTo>
                  <a:cubicBezTo>
                    <a:pt x="225" y="174"/>
                    <a:pt x="236" y="147"/>
                    <a:pt x="236" y="118"/>
                  </a:cubicBezTo>
                  <a:cubicBezTo>
                    <a:pt x="236" y="52"/>
                    <a:pt x="183" y="0"/>
                    <a:pt x="118" y="0"/>
                  </a:cubicBezTo>
                  <a:cubicBezTo>
                    <a:pt x="53" y="0"/>
                    <a:pt x="0" y="52"/>
                    <a:pt x="0" y="118"/>
                  </a:cubicBezTo>
                  <a:cubicBezTo>
                    <a:pt x="0" y="183"/>
                    <a:pt x="53" y="236"/>
                    <a:pt x="118" y="236"/>
                  </a:cubicBezTo>
                  <a:cubicBezTo>
                    <a:pt x="143" y="236"/>
                    <a:pt x="166" y="228"/>
                    <a:pt x="185" y="215"/>
                  </a:cubicBezTo>
                  <a:cubicBezTo>
                    <a:pt x="272" y="301"/>
                    <a:pt x="272" y="301"/>
                    <a:pt x="272" y="301"/>
                  </a:cubicBezTo>
                  <a:lnTo>
                    <a:pt x="293" y="279"/>
                  </a:lnTo>
                  <a:close/>
                  <a:moveTo>
                    <a:pt x="17" y="118"/>
                  </a:moveTo>
                  <a:cubicBezTo>
                    <a:pt x="17" y="62"/>
                    <a:pt x="62" y="17"/>
                    <a:pt x="118" y="17"/>
                  </a:cubicBezTo>
                  <a:cubicBezTo>
                    <a:pt x="174" y="17"/>
                    <a:pt x="219" y="62"/>
                    <a:pt x="219" y="118"/>
                  </a:cubicBezTo>
                  <a:cubicBezTo>
                    <a:pt x="219" y="173"/>
                    <a:pt x="174" y="218"/>
                    <a:pt x="118" y="218"/>
                  </a:cubicBezTo>
                  <a:cubicBezTo>
                    <a:pt x="62" y="218"/>
                    <a:pt x="17" y="173"/>
                    <a:pt x="17" y="1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Oval 557"/>
            <p:cNvSpPr>
              <a:spLocks noChangeArrowheads="1"/>
            </p:cNvSpPr>
            <p:nvPr/>
          </p:nvSpPr>
          <p:spPr bwMode="auto">
            <a:xfrm>
              <a:off x="5219701" y="2344738"/>
              <a:ext cx="46038" cy="476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558"/>
            <p:cNvSpPr>
              <a:spLocks/>
            </p:cNvSpPr>
            <p:nvPr/>
          </p:nvSpPr>
          <p:spPr bwMode="auto">
            <a:xfrm>
              <a:off x="5195888" y="2395538"/>
              <a:ext cx="93663" cy="46038"/>
            </a:xfrm>
            <a:custGeom>
              <a:avLst/>
              <a:gdLst>
                <a:gd name="T0" fmla="*/ 118 w 118"/>
                <a:gd name="T1" fmla="*/ 59 h 59"/>
                <a:gd name="T2" fmla="*/ 118 w 118"/>
                <a:gd name="T3" fmla="*/ 58 h 59"/>
                <a:gd name="T4" fmla="*/ 118 w 118"/>
                <a:gd name="T5" fmla="*/ 58 h 59"/>
                <a:gd name="T6" fmla="*/ 59 w 118"/>
                <a:gd name="T7" fmla="*/ 0 h 59"/>
                <a:gd name="T8" fmla="*/ 0 w 118"/>
                <a:gd name="T9" fmla="*/ 58 h 59"/>
                <a:gd name="T10" fmla="*/ 0 w 118"/>
                <a:gd name="T11" fmla="*/ 58 h 59"/>
                <a:gd name="T12" fmla="*/ 0 w 118"/>
                <a:gd name="T13" fmla="*/ 59 h 59"/>
                <a:gd name="T14" fmla="*/ 118 w 118"/>
                <a:gd name="T1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59">
                  <a:moveTo>
                    <a:pt x="118" y="59"/>
                  </a:moveTo>
                  <a:cubicBezTo>
                    <a:pt x="118" y="58"/>
                    <a:pt x="118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26"/>
                    <a:pt x="91" y="0"/>
                    <a:pt x="59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lnTo>
                    <a:pt x="118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8308976" y="2355581"/>
            <a:ext cx="368300" cy="239713"/>
            <a:chOff x="8308976" y="2306638"/>
            <a:chExt cx="368300" cy="239713"/>
          </a:xfrm>
        </p:grpSpPr>
        <p:sp>
          <p:nvSpPr>
            <p:cNvPr id="1027" name="Rectangle 559"/>
            <p:cNvSpPr>
              <a:spLocks noChangeArrowheads="1"/>
            </p:cNvSpPr>
            <p:nvPr/>
          </p:nvSpPr>
          <p:spPr bwMode="auto">
            <a:xfrm>
              <a:off x="8367713" y="2322513"/>
              <a:ext cx="250825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Rectangle 560"/>
            <p:cNvSpPr>
              <a:spLocks noChangeArrowheads="1"/>
            </p:cNvSpPr>
            <p:nvPr/>
          </p:nvSpPr>
          <p:spPr bwMode="auto">
            <a:xfrm>
              <a:off x="8493126" y="2322513"/>
              <a:ext cx="125413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Rectangle 561"/>
            <p:cNvSpPr>
              <a:spLocks noChangeArrowheads="1"/>
            </p:cNvSpPr>
            <p:nvPr/>
          </p:nvSpPr>
          <p:spPr bwMode="auto">
            <a:xfrm>
              <a:off x="8308976" y="2528888"/>
              <a:ext cx="368300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62"/>
            <p:cNvSpPr>
              <a:spLocks noEditPoints="1"/>
            </p:cNvSpPr>
            <p:nvPr/>
          </p:nvSpPr>
          <p:spPr bwMode="auto">
            <a:xfrm>
              <a:off x="8351838" y="2306638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63"/>
            <p:cNvSpPr>
              <a:spLocks/>
            </p:cNvSpPr>
            <p:nvPr/>
          </p:nvSpPr>
          <p:spPr bwMode="auto">
            <a:xfrm>
              <a:off x="8423276" y="2339975"/>
              <a:ext cx="138113" cy="138113"/>
            </a:xfrm>
            <a:custGeom>
              <a:avLst/>
              <a:gdLst>
                <a:gd name="T0" fmla="*/ 175 w 175"/>
                <a:gd name="T1" fmla="*/ 152 h 175"/>
                <a:gd name="T2" fmla="*/ 73 w 175"/>
                <a:gd name="T3" fmla="*/ 50 h 175"/>
                <a:gd name="T4" fmla="*/ 76 w 175"/>
                <a:gd name="T5" fmla="*/ 37 h 175"/>
                <a:gd name="T6" fmla="*/ 38 w 175"/>
                <a:gd name="T7" fmla="*/ 0 h 175"/>
                <a:gd name="T8" fmla="*/ 25 w 175"/>
                <a:gd name="T9" fmla="*/ 2 h 175"/>
                <a:gd name="T10" fmla="*/ 46 w 175"/>
                <a:gd name="T11" fmla="*/ 23 h 175"/>
                <a:gd name="T12" fmla="*/ 23 w 175"/>
                <a:gd name="T13" fmla="*/ 46 h 175"/>
                <a:gd name="T14" fmla="*/ 2 w 175"/>
                <a:gd name="T15" fmla="*/ 25 h 175"/>
                <a:gd name="T16" fmla="*/ 0 w 175"/>
                <a:gd name="T17" fmla="*/ 37 h 175"/>
                <a:gd name="T18" fmla="*/ 38 w 175"/>
                <a:gd name="T19" fmla="*/ 75 h 175"/>
                <a:gd name="T20" fmla="*/ 50 w 175"/>
                <a:gd name="T21" fmla="*/ 73 h 175"/>
                <a:gd name="T22" fmla="*/ 152 w 175"/>
                <a:gd name="T23" fmla="*/ 175 h 175"/>
                <a:gd name="T24" fmla="*/ 175 w 175"/>
                <a:gd name="T25" fmla="*/ 15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75">
                  <a:moveTo>
                    <a:pt x="175" y="152"/>
                  </a:moveTo>
                  <a:cubicBezTo>
                    <a:pt x="73" y="50"/>
                    <a:pt x="73" y="50"/>
                    <a:pt x="73" y="50"/>
                  </a:cubicBezTo>
                  <a:cubicBezTo>
                    <a:pt x="75" y="46"/>
                    <a:pt x="76" y="42"/>
                    <a:pt x="76" y="37"/>
                  </a:cubicBezTo>
                  <a:cubicBezTo>
                    <a:pt x="76" y="17"/>
                    <a:pt x="59" y="0"/>
                    <a:pt x="38" y="0"/>
                  </a:cubicBezTo>
                  <a:cubicBezTo>
                    <a:pt x="33" y="0"/>
                    <a:pt x="29" y="0"/>
                    <a:pt x="25" y="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9"/>
                    <a:pt x="0" y="33"/>
                    <a:pt x="0" y="37"/>
                  </a:cubicBezTo>
                  <a:cubicBezTo>
                    <a:pt x="0" y="58"/>
                    <a:pt x="17" y="75"/>
                    <a:pt x="38" y="75"/>
                  </a:cubicBezTo>
                  <a:cubicBezTo>
                    <a:pt x="42" y="75"/>
                    <a:pt x="46" y="75"/>
                    <a:pt x="50" y="73"/>
                  </a:cubicBezTo>
                  <a:cubicBezTo>
                    <a:pt x="152" y="175"/>
                    <a:pt x="152" y="175"/>
                    <a:pt x="152" y="175"/>
                  </a:cubicBezTo>
                  <a:lnTo>
                    <a:pt x="175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4341813" y="1742855"/>
            <a:ext cx="231775" cy="239713"/>
            <a:chOff x="4341813" y="1703388"/>
            <a:chExt cx="231775" cy="239713"/>
          </a:xfrm>
        </p:grpSpPr>
        <p:sp>
          <p:nvSpPr>
            <p:cNvPr id="1032" name="Oval 564"/>
            <p:cNvSpPr>
              <a:spLocks noChangeArrowheads="1"/>
            </p:cNvSpPr>
            <p:nvPr/>
          </p:nvSpPr>
          <p:spPr bwMode="auto">
            <a:xfrm>
              <a:off x="4354513" y="1717675"/>
              <a:ext cx="160338" cy="158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565"/>
            <p:cNvSpPr>
              <a:spLocks/>
            </p:cNvSpPr>
            <p:nvPr/>
          </p:nvSpPr>
          <p:spPr bwMode="auto">
            <a:xfrm>
              <a:off x="4435476" y="1717675"/>
              <a:ext cx="79375" cy="158750"/>
            </a:xfrm>
            <a:custGeom>
              <a:avLst/>
              <a:gdLst>
                <a:gd name="T0" fmla="*/ 0 w 101"/>
                <a:gd name="T1" fmla="*/ 201 h 201"/>
                <a:gd name="T2" fmla="*/ 101 w 101"/>
                <a:gd name="T3" fmla="*/ 100 h 201"/>
                <a:gd name="T4" fmla="*/ 0 w 101"/>
                <a:gd name="T5" fmla="*/ 0 h 201"/>
                <a:gd name="T6" fmla="*/ 0 w 101"/>
                <a:gd name="T7" fmla="*/ 0 h 201"/>
                <a:gd name="T8" fmla="*/ 0 w 101"/>
                <a:gd name="T9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01">
                  <a:moveTo>
                    <a:pt x="0" y="201"/>
                  </a:moveTo>
                  <a:cubicBezTo>
                    <a:pt x="56" y="201"/>
                    <a:pt x="101" y="156"/>
                    <a:pt x="101" y="100"/>
                  </a:cubicBezTo>
                  <a:cubicBezTo>
                    <a:pt x="101" y="45"/>
                    <a:pt x="5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1"/>
                    <a:pt x="0" y="201"/>
                    <a:pt x="0" y="20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566"/>
            <p:cNvSpPr>
              <a:spLocks noEditPoints="1"/>
            </p:cNvSpPr>
            <p:nvPr/>
          </p:nvSpPr>
          <p:spPr bwMode="auto">
            <a:xfrm>
              <a:off x="4341813" y="1703388"/>
              <a:ext cx="231775" cy="239713"/>
            </a:xfrm>
            <a:custGeom>
              <a:avLst/>
              <a:gdLst>
                <a:gd name="T0" fmla="*/ 293 w 293"/>
                <a:gd name="T1" fmla="*/ 280 h 302"/>
                <a:gd name="T2" fmla="*/ 207 w 293"/>
                <a:gd name="T3" fmla="*/ 196 h 302"/>
                <a:gd name="T4" fmla="*/ 236 w 293"/>
                <a:gd name="T5" fmla="*/ 118 h 302"/>
                <a:gd name="T6" fmla="*/ 118 w 293"/>
                <a:gd name="T7" fmla="*/ 0 h 302"/>
                <a:gd name="T8" fmla="*/ 0 w 293"/>
                <a:gd name="T9" fmla="*/ 118 h 302"/>
                <a:gd name="T10" fmla="*/ 118 w 293"/>
                <a:gd name="T11" fmla="*/ 237 h 302"/>
                <a:gd name="T12" fmla="*/ 185 w 293"/>
                <a:gd name="T13" fmla="*/ 216 h 302"/>
                <a:gd name="T14" fmla="*/ 272 w 293"/>
                <a:gd name="T15" fmla="*/ 302 h 302"/>
                <a:gd name="T16" fmla="*/ 293 w 293"/>
                <a:gd name="T17" fmla="*/ 280 h 302"/>
                <a:gd name="T18" fmla="*/ 17 w 293"/>
                <a:gd name="T19" fmla="*/ 118 h 302"/>
                <a:gd name="T20" fmla="*/ 118 w 293"/>
                <a:gd name="T21" fmla="*/ 18 h 302"/>
                <a:gd name="T22" fmla="*/ 219 w 293"/>
                <a:gd name="T23" fmla="*/ 118 h 302"/>
                <a:gd name="T24" fmla="*/ 118 w 293"/>
                <a:gd name="T25" fmla="*/ 219 h 302"/>
                <a:gd name="T26" fmla="*/ 17 w 293"/>
                <a:gd name="T27" fmla="*/ 118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2">
                  <a:moveTo>
                    <a:pt x="293" y="280"/>
                  </a:moveTo>
                  <a:cubicBezTo>
                    <a:pt x="207" y="196"/>
                    <a:pt x="207" y="196"/>
                    <a:pt x="207" y="196"/>
                  </a:cubicBezTo>
                  <a:cubicBezTo>
                    <a:pt x="225" y="175"/>
                    <a:pt x="236" y="148"/>
                    <a:pt x="236" y="118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8"/>
                  </a:cubicBezTo>
                  <a:cubicBezTo>
                    <a:pt x="0" y="184"/>
                    <a:pt x="53" y="237"/>
                    <a:pt x="118" y="237"/>
                  </a:cubicBezTo>
                  <a:cubicBezTo>
                    <a:pt x="143" y="237"/>
                    <a:pt x="166" y="229"/>
                    <a:pt x="185" y="216"/>
                  </a:cubicBezTo>
                  <a:cubicBezTo>
                    <a:pt x="272" y="302"/>
                    <a:pt x="272" y="302"/>
                    <a:pt x="272" y="302"/>
                  </a:cubicBezTo>
                  <a:lnTo>
                    <a:pt x="293" y="280"/>
                  </a:lnTo>
                  <a:close/>
                  <a:moveTo>
                    <a:pt x="17" y="118"/>
                  </a:moveTo>
                  <a:cubicBezTo>
                    <a:pt x="17" y="63"/>
                    <a:pt x="63" y="18"/>
                    <a:pt x="118" y="18"/>
                  </a:cubicBezTo>
                  <a:cubicBezTo>
                    <a:pt x="174" y="18"/>
                    <a:pt x="219" y="63"/>
                    <a:pt x="219" y="118"/>
                  </a:cubicBezTo>
                  <a:cubicBezTo>
                    <a:pt x="219" y="174"/>
                    <a:pt x="174" y="219"/>
                    <a:pt x="118" y="219"/>
                  </a:cubicBezTo>
                  <a:cubicBezTo>
                    <a:pt x="63" y="219"/>
                    <a:pt x="17" y="174"/>
                    <a:pt x="17" y="11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01926" y="1738886"/>
            <a:ext cx="269875" cy="247650"/>
            <a:chOff x="2701926" y="1703388"/>
            <a:chExt cx="269875" cy="247650"/>
          </a:xfrm>
        </p:grpSpPr>
        <p:sp>
          <p:nvSpPr>
            <p:cNvPr id="1035" name="Freeform 567"/>
            <p:cNvSpPr>
              <a:spLocks/>
            </p:cNvSpPr>
            <p:nvPr/>
          </p:nvSpPr>
          <p:spPr bwMode="auto">
            <a:xfrm>
              <a:off x="2746376" y="1841500"/>
              <a:ext cx="87313" cy="85725"/>
            </a:xfrm>
            <a:custGeom>
              <a:avLst/>
              <a:gdLst>
                <a:gd name="T0" fmla="*/ 8 w 55"/>
                <a:gd name="T1" fmla="*/ 54 h 54"/>
                <a:gd name="T2" fmla="*/ 0 w 55"/>
                <a:gd name="T3" fmla="*/ 46 h 54"/>
                <a:gd name="T4" fmla="*/ 47 w 55"/>
                <a:gd name="T5" fmla="*/ 0 h 54"/>
                <a:gd name="T6" fmla="*/ 55 w 55"/>
                <a:gd name="T7" fmla="*/ 8 h 54"/>
                <a:gd name="T8" fmla="*/ 8 w 55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4">
                  <a:moveTo>
                    <a:pt x="8" y="54"/>
                  </a:moveTo>
                  <a:lnTo>
                    <a:pt x="0" y="46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568"/>
            <p:cNvSpPr>
              <a:spLocks/>
            </p:cNvSpPr>
            <p:nvPr/>
          </p:nvSpPr>
          <p:spPr bwMode="auto">
            <a:xfrm>
              <a:off x="2722563" y="1716088"/>
              <a:ext cx="220663" cy="215900"/>
            </a:xfrm>
            <a:custGeom>
              <a:avLst/>
              <a:gdLst>
                <a:gd name="T0" fmla="*/ 279 w 279"/>
                <a:gd name="T1" fmla="*/ 256 h 272"/>
                <a:gd name="T2" fmla="*/ 263 w 279"/>
                <a:gd name="T3" fmla="*/ 272 h 272"/>
                <a:gd name="T4" fmla="*/ 67 w 279"/>
                <a:gd name="T5" fmla="*/ 76 h 272"/>
                <a:gd name="T6" fmla="*/ 34 w 279"/>
                <a:gd name="T7" fmla="*/ 109 h 272"/>
                <a:gd name="T8" fmla="*/ 0 w 279"/>
                <a:gd name="T9" fmla="*/ 75 h 272"/>
                <a:gd name="T10" fmla="*/ 67 w 279"/>
                <a:gd name="T11" fmla="*/ 8 h 272"/>
                <a:gd name="T12" fmla="*/ 87 w 279"/>
                <a:gd name="T13" fmla="*/ 0 h 272"/>
                <a:gd name="T14" fmla="*/ 121 w 279"/>
                <a:gd name="T15" fmla="*/ 19 h 272"/>
                <a:gd name="T16" fmla="*/ 80 w 279"/>
                <a:gd name="T17" fmla="*/ 47 h 272"/>
                <a:gd name="T18" fmla="*/ 76 w 279"/>
                <a:gd name="T19" fmla="*/ 53 h 272"/>
                <a:gd name="T20" fmla="*/ 279 w 279"/>
                <a:gd name="T21" fmla="*/ 25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2">
                  <a:moveTo>
                    <a:pt x="279" y="256"/>
                  </a:moveTo>
                  <a:cubicBezTo>
                    <a:pt x="263" y="272"/>
                    <a:pt x="263" y="272"/>
                    <a:pt x="263" y="27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4" y="3"/>
                    <a:pt x="80" y="0"/>
                    <a:pt x="87" y="0"/>
                  </a:cubicBezTo>
                  <a:cubicBezTo>
                    <a:pt x="101" y="0"/>
                    <a:pt x="114" y="11"/>
                    <a:pt x="121" y="19"/>
                  </a:cubicBezTo>
                  <a:cubicBezTo>
                    <a:pt x="93" y="30"/>
                    <a:pt x="81" y="46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lnTo>
                    <a:pt x="279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569"/>
            <p:cNvSpPr>
              <a:spLocks/>
            </p:cNvSpPr>
            <p:nvPr/>
          </p:nvSpPr>
          <p:spPr bwMode="auto">
            <a:xfrm>
              <a:off x="2852738" y="1719263"/>
              <a:ext cx="100013" cy="103188"/>
            </a:xfrm>
            <a:custGeom>
              <a:avLst/>
              <a:gdLst>
                <a:gd name="T0" fmla="*/ 16 w 126"/>
                <a:gd name="T1" fmla="*/ 130 h 130"/>
                <a:gd name="T2" fmla="*/ 0 w 126"/>
                <a:gd name="T3" fmla="*/ 114 h 130"/>
                <a:gd name="T4" fmla="*/ 40 w 126"/>
                <a:gd name="T5" fmla="*/ 74 h 130"/>
                <a:gd name="T6" fmla="*/ 38 w 126"/>
                <a:gd name="T7" fmla="*/ 69 h 130"/>
                <a:gd name="T8" fmla="*/ 35 w 126"/>
                <a:gd name="T9" fmla="*/ 62 h 130"/>
                <a:gd name="T10" fmla="*/ 70 w 126"/>
                <a:gd name="T11" fmla="*/ 3 h 130"/>
                <a:gd name="T12" fmla="*/ 110 w 126"/>
                <a:gd name="T13" fmla="*/ 11 h 130"/>
                <a:gd name="T14" fmla="*/ 62 w 126"/>
                <a:gd name="T15" fmla="*/ 24 h 130"/>
                <a:gd name="T16" fmla="*/ 78 w 126"/>
                <a:gd name="T17" fmla="*/ 83 h 130"/>
                <a:gd name="T18" fmla="*/ 126 w 126"/>
                <a:gd name="T19" fmla="*/ 70 h 130"/>
                <a:gd name="T20" fmla="*/ 94 w 126"/>
                <a:gd name="T21" fmla="*/ 97 h 130"/>
                <a:gd name="T22" fmla="*/ 61 w 126"/>
                <a:gd name="T23" fmla="*/ 94 h 130"/>
                <a:gd name="T24" fmla="*/ 56 w 126"/>
                <a:gd name="T25" fmla="*/ 91 h 130"/>
                <a:gd name="T26" fmla="*/ 16 w 126"/>
                <a:gd name="T27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0">
                  <a:moveTo>
                    <a:pt x="16" y="130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7"/>
                    <a:pt x="36" y="64"/>
                    <a:pt x="35" y="62"/>
                  </a:cubicBezTo>
                  <a:cubicBezTo>
                    <a:pt x="28" y="37"/>
                    <a:pt x="44" y="10"/>
                    <a:pt x="70" y="3"/>
                  </a:cubicBezTo>
                  <a:cubicBezTo>
                    <a:pt x="84" y="0"/>
                    <a:pt x="99" y="3"/>
                    <a:pt x="110" y="11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0" y="83"/>
                    <a:pt x="108" y="93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1"/>
                    <a:pt x="56" y="91"/>
                    <a:pt x="56" y="91"/>
                  </a:cubicBezTo>
                  <a:lnTo>
                    <a:pt x="16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570"/>
            <p:cNvSpPr>
              <a:spLocks/>
            </p:cNvSpPr>
            <p:nvPr/>
          </p:nvSpPr>
          <p:spPr bwMode="auto">
            <a:xfrm>
              <a:off x="2838451" y="1814513"/>
              <a:ext cx="104775" cy="117475"/>
            </a:xfrm>
            <a:custGeom>
              <a:avLst/>
              <a:gdLst>
                <a:gd name="T0" fmla="*/ 0 w 66"/>
                <a:gd name="T1" fmla="*/ 16 h 74"/>
                <a:gd name="T2" fmla="*/ 58 w 66"/>
                <a:gd name="T3" fmla="*/ 74 h 74"/>
                <a:gd name="T4" fmla="*/ 66 w 66"/>
                <a:gd name="T5" fmla="*/ 66 h 74"/>
                <a:gd name="T6" fmla="*/ 0 w 66"/>
                <a:gd name="T7" fmla="*/ 0 h 74"/>
                <a:gd name="T8" fmla="*/ 0 w 66"/>
                <a:gd name="T9" fmla="*/ 1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74">
                  <a:moveTo>
                    <a:pt x="0" y="16"/>
                  </a:moveTo>
                  <a:lnTo>
                    <a:pt x="58" y="74"/>
                  </a:lnTo>
                  <a:lnTo>
                    <a:pt x="66" y="6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571"/>
            <p:cNvSpPr>
              <a:spLocks/>
            </p:cNvSpPr>
            <p:nvPr/>
          </p:nvSpPr>
          <p:spPr bwMode="auto">
            <a:xfrm>
              <a:off x="2852738" y="1719263"/>
              <a:ext cx="100013" cy="103188"/>
            </a:xfrm>
            <a:custGeom>
              <a:avLst/>
              <a:gdLst>
                <a:gd name="T0" fmla="*/ 62 w 126"/>
                <a:gd name="T1" fmla="*/ 24 h 130"/>
                <a:gd name="T2" fmla="*/ 110 w 126"/>
                <a:gd name="T3" fmla="*/ 11 h 130"/>
                <a:gd name="T4" fmla="*/ 70 w 126"/>
                <a:gd name="T5" fmla="*/ 3 h 130"/>
                <a:gd name="T6" fmla="*/ 35 w 126"/>
                <a:gd name="T7" fmla="*/ 62 h 130"/>
                <a:gd name="T8" fmla="*/ 38 w 126"/>
                <a:gd name="T9" fmla="*/ 69 h 130"/>
                <a:gd name="T10" fmla="*/ 40 w 126"/>
                <a:gd name="T11" fmla="*/ 74 h 130"/>
                <a:gd name="T12" fmla="*/ 0 w 126"/>
                <a:gd name="T13" fmla="*/ 114 h 130"/>
                <a:gd name="T14" fmla="*/ 16 w 126"/>
                <a:gd name="T15" fmla="*/ 130 h 130"/>
                <a:gd name="T16" fmla="*/ 56 w 126"/>
                <a:gd name="T17" fmla="*/ 91 h 130"/>
                <a:gd name="T18" fmla="*/ 61 w 126"/>
                <a:gd name="T19" fmla="*/ 94 h 130"/>
                <a:gd name="T20" fmla="*/ 94 w 126"/>
                <a:gd name="T21" fmla="*/ 97 h 130"/>
                <a:gd name="T22" fmla="*/ 126 w 126"/>
                <a:gd name="T23" fmla="*/ 70 h 130"/>
                <a:gd name="T24" fmla="*/ 78 w 126"/>
                <a:gd name="T25" fmla="*/ 83 h 130"/>
                <a:gd name="T26" fmla="*/ 62 w 126"/>
                <a:gd name="T27" fmla="*/ 2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0">
                  <a:moveTo>
                    <a:pt x="62" y="24"/>
                  </a:moveTo>
                  <a:cubicBezTo>
                    <a:pt x="110" y="11"/>
                    <a:pt x="110" y="11"/>
                    <a:pt x="110" y="11"/>
                  </a:cubicBezTo>
                  <a:cubicBezTo>
                    <a:pt x="99" y="3"/>
                    <a:pt x="84" y="0"/>
                    <a:pt x="70" y="3"/>
                  </a:cubicBezTo>
                  <a:cubicBezTo>
                    <a:pt x="44" y="10"/>
                    <a:pt x="28" y="37"/>
                    <a:pt x="35" y="62"/>
                  </a:cubicBezTo>
                  <a:cubicBezTo>
                    <a:pt x="36" y="64"/>
                    <a:pt x="37" y="67"/>
                    <a:pt x="38" y="69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71" y="99"/>
                    <a:pt x="83" y="100"/>
                    <a:pt x="94" y="97"/>
                  </a:cubicBezTo>
                  <a:cubicBezTo>
                    <a:pt x="108" y="93"/>
                    <a:pt x="120" y="83"/>
                    <a:pt x="126" y="70"/>
                  </a:cubicBezTo>
                  <a:cubicBezTo>
                    <a:pt x="78" y="83"/>
                    <a:pt x="78" y="83"/>
                    <a:pt x="78" y="83"/>
                  </a:cubicBezTo>
                  <a:lnTo>
                    <a:pt x="62" y="2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572"/>
            <p:cNvSpPr>
              <a:spLocks noEditPoints="1"/>
            </p:cNvSpPr>
            <p:nvPr/>
          </p:nvSpPr>
          <p:spPr bwMode="auto">
            <a:xfrm>
              <a:off x="2727326" y="1703388"/>
              <a:ext cx="244475" cy="244475"/>
            </a:xfrm>
            <a:custGeom>
              <a:avLst/>
              <a:gdLst>
                <a:gd name="T0" fmla="*/ 186 w 307"/>
                <a:gd name="T1" fmla="*/ 163 h 309"/>
                <a:gd name="T2" fmla="*/ 217 w 307"/>
                <a:gd name="T3" fmla="*/ 132 h 309"/>
                <a:gd name="T4" fmla="*/ 257 w 307"/>
                <a:gd name="T5" fmla="*/ 133 h 309"/>
                <a:gd name="T6" fmla="*/ 305 w 307"/>
                <a:gd name="T7" fmla="*/ 79 h 309"/>
                <a:gd name="T8" fmla="*/ 307 w 307"/>
                <a:gd name="T9" fmla="*/ 66 h 309"/>
                <a:gd name="T10" fmla="*/ 248 w 307"/>
                <a:gd name="T11" fmla="*/ 82 h 309"/>
                <a:gd name="T12" fmla="*/ 241 w 307"/>
                <a:gd name="T13" fmla="*/ 56 h 309"/>
                <a:gd name="T14" fmla="*/ 300 w 307"/>
                <a:gd name="T15" fmla="*/ 41 h 309"/>
                <a:gd name="T16" fmla="*/ 292 w 307"/>
                <a:gd name="T17" fmla="*/ 30 h 309"/>
                <a:gd name="T18" fmla="*/ 223 w 307"/>
                <a:gd name="T19" fmla="*/ 7 h 309"/>
                <a:gd name="T20" fmla="*/ 177 w 307"/>
                <a:gd name="T21" fmla="*/ 87 h 309"/>
                <a:gd name="T22" fmla="*/ 178 w 307"/>
                <a:gd name="T23" fmla="*/ 90 h 309"/>
                <a:gd name="T24" fmla="*/ 146 w 307"/>
                <a:gd name="T25" fmla="*/ 122 h 309"/>
                <a:gd name="T26" fmla="*/ 158 w 307"/>
                <a:gd name="T27" fmla="*/ 134 h 309"/>
                <a:gd name="T28" fmla="*/ 198 w 307"/>
                <a:gd name="T29" fmla="*/ 94 h 309"/>
                <a:gd name="T30" fmla="*/ 196 w 307"/>
                <a:gd name="T31" fmla="*/ 89 h 309"/>
                <a:gd name="T32" fmla="*/ 193 w 307"/>
                <a:gd name="T33" fmla="*/ 82 h 309"/>
                <a:gd name="T34" fmla="*/ 228 w 307"/>
                <a:gd name="T35" fmla="*/ 23 h 309"/>
                <a:gd name="T36" fmla="*/ 268 w 307"/>
                <a:gd name="T37" fmla="*/ 31 h 309"/>
                <a:gd name="T38" fmla="*/ 220 w 307"/>
                <a:gd name="T39" fmla="*/ 44 h 309"/>
                <a:gd name="T40" fmla="*/ 236 w 307"/>
                <a:gd name="T41" fmla="*/ 103 h 309"/>
                <a:gd name="T42" fmla="*/ 284 w 307"/>
                <a:gd name="T43" fmla="*/ 90 h 309"/>
                <a:gd name="T44" fmla="*/ 252 w 307"/>
                <a:gd name="T45" fmla="*/ 117 h 309"/>
                <a:gd name="T46" fmla="*/ 219 w 307"/>
                <a:gd name="T47" fmla="*/ 114 h 309"/>
                <a:gd name="T48" fmla="*/ 214 w 307"/>
                <a:gd name="T49" fmla="*/ 111 h 309"/>
                <a:gd name="T50" fmla="*/ 174 w 307"/>
                <a:gd name="T51" fmla="*/ 150 h 309"/>
                <a:gd name="T52" fmla="*/ 186 w 307"/>
                <a:gd name="T53" fmla="*/ 163 h 309"/>
                <a:gd name="T54" fmla="*/ 134 w 307"/>
                <a:gd name="T55" fmla="*/ 191 h 309"/>
                <a:gd name="T56" fmla="*/ 40 w 307"/>
                <a:gd name="T57" fmla="*/ 284 h 309"/>
                <a:gd name="T58" fmla="*/ 24 w 307"/>
                <a:gd name="T59" fmla="*/ 268 h 309"/>
                <a:gd name="T60" fmla="*/ 118 w 307"/>
                <a:gd name="T61" fmla="*/ 175 h 309"/>
                <a:gd name="T62" fmla="*/ 105 w 307"/>
                <a:gd name="T63" fmla="*/ 163 h 309"/>
                <a:gd name="T64" fmla="*/ 0 w 307"/>
                <a:gd name="T65" fmla="*/ 268 h 309"/>
                <a:gd name="T66" fmla="*/ 40 w 307"/>
                <a:gd name="T67" fmla="*/ 309 h 309"/>
                <a:gd name="T68" fmla="*/ 146 w 307"/>
                <a:gd name="T69" fmla="*/ 203 h 309"/>
                <a:gd name="T70" fmla="*/ 134 w 307"/>
                <a:gd name="T71" fmla="*/ 191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9">
                  <a:moveTo>
                    <a:pt x="186" y="163"/>
                  </a:moveTo>
                  <a:cubicBezTo>
                    <a:pt x="217" y="132"/>
                    <a:pt x="217" y="132"/>
                    <a:pt x="217" y="132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7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2"/>
                    <a:pt x="248" y="82"/>
                    <a:pt x="248" y="82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1"/>
                    <a:pt x="300" y="41"/>
                    <a:pt x="300" y="41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7"/>
                  </a:cubicBezTo>
                  <a:cubicBezTo>
                    <a:pt x="188" y="16"/>
                    <a:pt x="167" y="52"/>
                    <a:pt x="177" y="87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7"/>
                    <a:pt x="194" y="84"/>
                    <a:pt x="193" y="82"/>
                  </a:cubicBezTo>
                  <a:cubicBezTo>
                    <a:pt x="186" y="57"/>
                    <a:pt x="202" y="30"/>
                    <a:pt x="228" y="23"/>
                  </a:cubicBezTo>
                  <a:cubicBezTo>
                    <a:pt x="242" y="20"/>
                    <a:pt x="257" y="23"/>
                    <a:pt x="268" y="31"/>
                  </a:cubicBezTo>
                  <a:cubicBezTo>
                    <a:pt x="220" y="44"/>
                    <a:pt x="220" y="44"/>
                    <a:pt x="220" y="44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7"/>
                  </a:cubicBezTo>
                  <a:cubicBezTo>
                    <a:pt x="241" y="120"/>
                    <a:pt x="229" y="119"/>
                    <a:pt x="219" y="114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3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9"/>
                    <a:pt x="40" y="309"/>
                    <a:pt x="40" y="309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573"/>
            <p:cNvSpPr>
              <a:spLocks noEditPoints="1"/>
            </p:cNvSpPr>
            <p:nvPr/>
          </p:nvSpPr>
          <p:spPr bwMode="auto">
            <a:xfrm>
              <a:off x="2701926" y="1703388"/>
              <a:ext cx="261938" cy="247650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49 h 314"/>
                <a:gd name="T4" fmla="*/ 175 w 329"/>
                <a:gd name="T5" fmla="*/ 46 h 314"/>
                <a:gd name="T6" fmla="*/ 168 w 329"/>
                <a:gd name="T7" fmla="*/ 36 h 314"/>
                <a:gd name="T8" fmla="*/ 112 w 329"/>
                <a:gd name="T9" fmla="*/ 0 h 314"/>
                <a:gd name="T10" fmla="*/ 81 w 329"/>
                <a:gd name="T11" fmla="*/ 12 h 314"/>
                <a:gd name="T12" fmla="*/ 0 w 329"/>
                <a:gd name="T13" fmla="*/ 92 h 314"/>
                <a:gd name="T14" fmla="*/ 59 w 329"/>
                <a:gd name="T15" fmla="*/ 151 h 314"/>
                <a:gd name="T16" fmla="*/ 92 w 329"/>
                <a:gd name="T17" fmla="*/ 117 h 314"/>
                <a:gd name="T18" fmla="*/ 288 w 329"/>
                <a:gd name="T19" fmla="*/ 314 h 314"/>
                <a:gd name="T20" fmla="*/ 329 w 329"/>
                <a:gd name="T21" fmla="*/ 273 h 314"/>
                <a:gd name="T22" fmla="*/ 124 w 329"/>
                <a:gd name="T23" fmla="*/ 69 h 314"/>
                <a:gd name="T24" fmla="*/ 304 w 329"/>
                <a:gd name="T25" fmla="*/ 273 h 314"/>
                <a:gd name="T26" fmla="*/ 288 w 329"/>
                <a:gd name="T27" fmla="*/ 289 h 314"/>
                <a:gd name="T28" fmla="*/ 92 w 329"/>
                <a:gd name="T29" fmla="*/ 93 h 314"/>
                <a:gd name="T30" fmla="*/ 59 w 329"/>
                <a:gd name="T31" fmla="*/ 126 h 314"/>
                <a:gd name="T32" fmla="*/ 25 w 329"/>
                <a:gd name="T33" fmla="*/ 92 h 314"/>
                <a:gd name="T34" fmla="*/ 92 w 329"/>
                <a:gd name="T35" fmla="*/ 25 h 314"/>
                <a:gd name="T36" fmla="*/ 112 w 329"/>
                <a:gd name="T37" fmla="*/ 17 h 314"/>
                <a:gd name="T38" fmla="*/ 146 w 329"/>
                <a:gd name="T39" fmla="*/ 36 h 314"/>
                <a:gd name="T40" fmla="*/ 105 w 329"/>
                <a:gd name="T41" fmla="*/ 64 h 314"/>
                <a:gd name="T42" fmla="*/ 101 w 329"/>
                <a:gd name="T43" fmla="*/ 70 h 314"/>
                <a:gd name="T44" fmla="*/ 304 w 329"/>
                <a:gd name="T45" fmla="*/ 27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3"/>
                    <a:pt x="143" y="54"/>
                    <a:pt x="163" y="49"/>
                  </a:cubicBezTo>
                  <a:cubicBezTo>
                    <a:pt x="175" y="46"/>
                    <a:pt x="175" y="46"/>
                    <a:pt x="175" y="4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4"/>
                    <a:pt x="81" y="1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3"/>
                    <a:pt x="329" y="273"/>
                    <a:pt x="329" y="273"/>
                  </a:cubicBezTo>
                  <a:lnTo>
                    <a:pt x="124" y="69"/>
                  </a:lnTo>
                  <a:close/>
                  <a:moveTo>
                    <a:pt x="304" y="273"/>
                  </a:moveTo>
                  <a:cubicBezTo>
                    <a:pt x="288" y="289"/>
                    <a:pt x="288" y="289"/>
                    <a:pt x="288" y="289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59" y="126"/>
                    <a:pt x="59" y="126"/>
                    <a:pt x="59" y="126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9" y="20"/>
                    <a:pt x="105" y="17"/>
                    <a:pt x="112" y="17"/>
                  </a:cubicBezTo>
                  <a:cubicBezTo>
                    <a:pt x="126" y="17"/>
                    <a:pt x="139" y="28"/>
                    <a:pt x="146" y="36"/>
                  </a:cubicBezTo>
                  <a:cubicBezTo>
                    <a:pt x="118" y="47"/>
                    <a:pt x="106" y="63"/>
                    <a:pt x="105" y="64"/>
                  </a:cubicBezTo>
                  <a:cubicBezTo>
                    <a:pt x="101" y="70"/>
                    <a:pt x="101" y="70"/>
                    <a:pt x="101" y="70"/>
                  </a:cubicBezTo>
                  <a:lnTo>
                    <a:pt x="304" y="2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3549651" y="1714280"/>
            <a:ext cx="200025" cy="296863"/>
            <a:chOff x="3549651" y="1671638"/>
            <a:chExt cx="200025" cy="296863"/>
          </a:xfrm>
        </p:grpSpPr>
        <p:sp>
          <p:nvSpPr>
            <p:cNvPr id="1042" name="Freeform 574"/>
            <p:cNvSpPr>
              <a:spLocks/>
            </p:cNvSpPr>
            <p:nvPr/>
          </p:nvSpPr>
          <p:spPr bwMode="auto">
            <a:xfrm>
              <a:off x="3563938" y="1722438"/>
              <a:ext cx="171450" cy="231775"/>
            </a:xfrm>
            <a:custGeom>
              <a:avLst/>
              <a:gdLst>
                <a:gd name="T0" fmla="*/ 108 w 108"/>
                <a:gd name="T1" fmla="*/ 146 h 146"/>
                <a:gd name="T2" fmla="*/ 0 w 108"/>
                <a:gd name="T3" fmla="*/ 146 h 146"/>
                <a:gd name="T4" fmla="*/ 0 w 108"/>
                <a:gd name="T5" fmla="*/ 0 h 146"/>
                <a:gd name="T6" fmla="*/ 23 w 108"/>
                <a:gd name="T7" fmla="*/ 0 h 146"/>
                <a:gd name="T8" fmla="*/ 23 w 108"/>
                <a:gd name="T9" fmla="*/ 11 h 146"/>
                <a:gd name="T10" fmla="*/ 85 w 108"/>
                <a:gd name="T11" fmla="*/ 11 h 146"/>
                <a:gd name="T12" fmla="*/ 85 w 108"/>
                <a:gd name="T13" fmla="*/ 0 h 146"/>
                <a:gd name="T14" fmla="*/ 108 w 108"/>
                <a:gd name="T15" fmla="*/ 0 h 146"/>
                <a:gd name="T16" fmla="*/ 108 w 108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108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11"/>
                  </a:lnTo>
                  <a:lnTo>
                    <a:pt x="85" y="11"/>
                  </a:lnTo>
                  <a:lnTo>
                    <a:pt x="85" y="0"/>
                  </a:lnTo>
                  <a:lnTo>
                    <a:pt x="108" y="0"/>
                  </a:lnTo>
                  <a:lnTo>
                    <a:pt x="108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575"/>
            <p:cNvSpPr>
              <a:spLocks/>
            </p:cNvSpPr>
            <p:nvPr/>
          </p:nvSpPr>
          <p:spPr bwMode="auto">
            <a:xfrm>
              <a:off x="3649663" y="1722438"/>
              <a:ext cx="85725" cy="231775"/>
            </a:xfrm>
            <a:custGeom>
              <a:avLst/>
              <a:gdLst>
                <a:gd name="T0" fmla="*/ 31 w 54"/>
                <a:gd name="T1" fmla="*/ 11 h 146"/>
                <a:gd name="T2" fmla="*/ 0 w 54"/>
                <a:gd name="T3" fmla="*/ 11 h 146"/>
                <a:gd name="T4" fmla="*/ 0 w 54"/>
                <a:gd name="T5" fmla="*/ 146 h 146"/>
                <a:gd name="T6" fmla="*/ 54 w 54"/>
                <a:gd name="T7" fmla="*/ 146 h 146"/>
                <a:gd name="T8" fmla="*/ 54 w 54"/>
                <a:gd name="T9" fmla="*/ 0 h 146"/>
                <a:gd name="T10" fmla="*/ 31 w 54"/>
                <a:gd name="T11" fmla="*/ 0 h 146"/>
                <a:gd name="T12" fmla="*/ 31 w 54"/>
                <a:gd name="T13" fmla="*/ 1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46">
                  <a:moveTo>
                    <a:pt x="31" y="11"/>
                  </a:moveTo>
                  <a:lnTo>
                    <a:pt x="0" y="11"/>
                  </a:lnTo>
                  <a:lnTo>
                    <a:pt x="0" y="146"/>
                  </a:lnTo>
                  <a:lnTo>
                    <a:pt x="54" y="146"/>
                  </a:lnTo>
                  <a:lnTo>
                    <a:pt x="54" y="0"/>
                  </a:lnTo>
                  <a:lnTo>
                    <a:pt x="31" y="0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576"/>
            <p:cNvSpPr>
              <a:spLocks noEditPoints="1"/>
            </p:cNvSpPr>
            <p:nvPr/>
          </p:nvSpPr>
          <p:spPr bwMode="auto">
            <a:xfrm>
              <a:off x="3549651" y="1671638"/>
              <a:ext cx="200025" cy="296863"/>
            </a:xfrm>
            <a:custGeom>
              <a:avLst/>
              <a:gdLst>
                <a:gd name="T0" fmla="*/ 188 w 252"/>
                <a:gd name="T1" fmla="*/ 48 h 375"/>
                <a:gd name="T2" fmla="*/ 188 w 252"/>
                <a:gd name="T3" fmla="*/ 31 h 375"/>
                <a:gd name="T4" fmla="*/ 149 w 252"/>
                <a:gd name="T5" fmla="*/ 31 h 375"/>
                <a:gd name="T6" fmla="*/ 149 w 252"/>
                <a:gd name="T7" fmla="*/ 25 h 375"/>
                <a:gd name="T8" fmla="*/ 124 w 252"/>
                <a:gd name="T9" fmla="*/ 0 h 375"/>
                <a:gd name="T10" fmla="*/ 99 w 252"/>
                <a:gd name="T11" fmla="*/ 25 h 375"/>
                <a:gd name="T12" fmla="*/ 99 w 252"/>
                <a:gd name="T13" fmla="*/ 31 h 375"/>
                <a:gd name="T14" fmla="*/ 64 w 252"/>
                <a:gd name="T15" fmla="*/ 31 h 375"/>
                <a:gd name="T16" fmla="*/ 64 w 252"/>
                <a:gd name="T17" fmla="*/ 48 h 375"/>
                <a:gd name="T18" fmla="*/ 0 w 252"/>
                <a:gd name="T19" fmla="*/ 48 h 375"/>
                <a:gd name="T20" fmla="*/ 0 w 252"/>
                <a:gd name="T21" fmla="*/ 375 h 375"/>
                <a:gd name="T22" fmla="*/ 252 w 252"/>
                <a:gd name="T23" fmla="*/ 375 h 375"/>
                <a:gd name="T24" fmla="*/ 252 w 252"/>
                <a:gd name="T25" fmla="*/ 48 h 375"/>
                <a:gd name="T26" fmla="*/ 188 w 252"/>
                <a:gd name="T27" fmla="*/ 48 h 375"/>
                <a:gd name="T28" fmla="*/ 234 w 252"/>
                <a:gd name="T29" fmla="*/ 357 h 375"/>
                <a:gd name="T30" fmla="*/ 18 w 252"/>
                <a:gd name="T31" fmla="*/ 357 h 375"/>
                <a:gd name="T32" fmla="*/ 18 w 252"/>
                <a:gd name="T33" fmla="*/ 65 h 375"/>
                <a:gd name="T34" fmla="*/ 64 w 252"/>
                <a:gd name="T35" fmla="*/ 65 h 375"/>
                <a:gd name="T36" fmla="*/ 64 w 252"/>
                <a:gd name="T37" fmla="*/ 86 h 375"/>
                <a:gd name="T38" fmla="*/ 188 w 252"/>
                <a:gd name="T39" fmla="*/ 86 h 375"/>
                <a:gd name="T40" fmla="*/ 188 w 252"/>
                <a:gd name="T41" fmla="*/ 65 h 375"/>
                <a:gd name="T42" fmla="*/ 234 w 252"/>
                <a:gd name="T43" fmla="*/ 65 h 375"/>
                <a:gd name="T44" fmla="*/ 234 w 252"/>
                <a:gd name="T45" fmla="*/ 357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2" h="375">
                  <a:moveTo>
                    <a:pt x="188" y="48"/>
                  </a:moveTo>
                  <a:cubicBezTo>
                    <a:pt x="188" y="31"/>
                    <a:pt x="188" y="31"/>
                    <a:pt x="188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9" y="25"/>
                    <a:pt x="149" y="25"/>
                    <a:pt x="149" y="25"/>
                  </a:cubicBezTo>
                  <a:cubicBezTo>
                    <a:pt x="149" y="11"/>
                    <a:pt x="138" y="0"/>
                    <a:pt x="124" y="0"/>
                  </a:cubicBezTo>
                  <a:cubicBezTo>
                    <a:pt x="110" y="0"/>
                    <a:pt x="99" y="11"/>
                    <a:pt x="99" y="25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48"/>
                    <a:pt x="64" y="48"/>
                    <a:pt x="64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252" y="375"/>
                    <a:pt x="252" y="375"/>
                    <a:pt x="252" y="375"/>
                  </a:cubicBezTo>
                  <a:cubicBezTo>
                    <a:pt x="252" y="48"/>
                    <a:pt x="252" y="48"/>
                    <a:pt x="252" y="48"/>
                  </a:cubicBezTo>
                  <a:lnTo>
                    <a:pt x="188" y="48"/>
                  </a:lnTo>
                  <a:close/>
                  <a:moveTo>
                    <a:pt x="234" y="357"/>
                  </a:moveTo>
                  <a:cubicBezTo>
                    <a:pt x="18" y="357"/>
                    <a:pt x="18" y="357"/>
                    <a:pt x="18" y="357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86"/>
                    <a:pt x="64" y="86"/>
                    <a:pt x="64" y="86"/>
                  </a:cubicBezTo>
                  <a:cubicBezTo>
                    <a:pt x="188" y="86"/>
                    <a:pt x="188" y="86"/>
                    <a:pt x="188" y="86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234" y="65"/>
                    <a:pt x="234" y="65"/>
                    <a:pt x="234" y="65"/>
                  </a:cubicBezTo>
                  <a:lnTo>
                    <a:pt x="234" y="35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577"/>
            <p:cNvSpPr>
              <a:spLocks/>
            </p:cNvSpPr>
            <p:nvPr/>
          </p:nvSpPr>
          <p:spPr bwMode="auto">
            <a:xfrm>
              <a:off x="3613151" y="1785938"/>
              <a:ext cx="106363" cy="109538"/>
            </a:xfrm>
            <a:custGeom>
              <a:avLst/>
              <a:gdLst>
                <a:gd name="T0" fmla="*/ 23 w 67"/>
                <a:gd name="T1" fmla="*/ 69 h 69"/>
                <a:gd name="T2" fmla="*/ 0 w 67"/>
                <a:gd name="T3" fmla="*/ 48 h 69"/>
                <a:gd name="T4" fmla="*/ 6 w 67"/>
                <a:gd name="T5" fmla="*/ 42 h 69"/>
                <a:gd name="T6" fmla="*/ 21 w 67"/>
                <a:gd name="T7" fmla="*/ 56 h 69"/>
                <a:gd name="T8" fmla="*/ 59 w 67"/>
                <a:gd name="T9" fmla="*/ 0 h 69"/>
                <a:gd name="T10" fmla="*/ 67 w 67"/>
                <a:gd name="T11" fmla="*/ 5 h 69"/>
                <a:gd name="T12" fmla="*/ 23 w 67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69">
                  <a:moveTo>
                    <a:pt x="23" y="69"/>
                  </a:moveTo>
                  <a:lnTo>
                    <a:pt x="0" y="48"/>
                  </a:lnTo>
                  <a:lnTo>
                    <a:pt x="6" y="42"/>
                  </a:lnTo>
                  <a:lnTo>
                    <a:pt x="21" y="56"/>
                  </a:lnTo>
                  <a:lnTo>
                    <a:pt x="59" y="0"/>
                  </a:lnTo>
                  <a:lnTo>
                    <a:pt x="67" y="5"/>
                  </a:lnTo>
                  <a:lnTo>
                    <a:pt x="23" y="6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1911351" y="1734124"/>
            <a:ext cx="230188" cy="257175"/>
            <a:chOff x="1911351" y="1700213"/>
            <a:chExt cx="230188" cy="257175"/>
          </a:xfrm>
        </p:grpSpPr>
        <p:sp>
          <p:nvSpPr>
            <p:cNvPr id="1046" name="Freeform 578"/>
            <p:cNvSpPr>
              <a:spLocks/>
            </p:cNvSpPr>
            <p:nvPr/>
          </p:nvSpPr>
          <p:spPr bwMode="auto">
            <a:xfrm>
              <a:off x="1925638" y="1741488"/>
              <a:ext cx="201613" cy="201613"/>
            </a:xfrm>
            <a:custGeom>
              <a:avLst/>
              <a:gdLst>
                <a:gd name="T0" fmla="*/ 127 w 127"/>
                <a:gd name="T1" fmla="*/ 127 h 127"/>
                <a:gd name="T2" fmla="*/ 0 w 127"/>
                <a:gd name="T3" fmla="*/ 127 h 127"/>
                <a:gd name="T4" fmla="*/ 0 w 127"/>
                <a:gd name="T5" fmla="*/ 0 h 127"/>
                <a:gd name="T6" fmla="*/ 15 w 127"/>
                <a:gd name="T7" fmla="*/ 0 h 127"/>
                <a:gd name="T8" fmla="*/ 15 w 127"/>
                <a:gd name="T9" fmla="*/ 8 h 127"/>
                <a:gd name="T10" fmla="*/ 30 w 127"/>
                <a:gd name="T11" fmla="*/ 8 h 127"/>
                <a:gd name="T12" fmla="*/ 30 w 127"/>
                <a:gd name="T13" fmla="*/ 0 h 127"/>
                <a:gd name="T14" fmla="*/ 97 w 127"/>
                <a:gd name="T15" fmla="*/ 0 h 127"/>
                <a:gd name="T16" fmla="*/ 97 w 127"/>
                <a:gd name="T17" fmla="*/ 8 h 127"/>
                <a:gd name="T18" fmla="*/ 112 w 127"/>
                <a:gd name="T19" fmla="*/ 8 h 127"/>
                <a:gd name="T20" fmla="*/ 112 w 127"/>
                <a:gd name="T21" fmla="*/ 0 h 127"/>
                <a:gd name="T22" fmla="*/ 127 w 127"/>
                <a:gd name="T23" fmla="*/ 0 h 127"/>
                <a:gd name="T24" fmla="*/ 127 w 127"/>
                <a:gd name="T2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7">
                  <a:moveTo>
                    <a:pt x="127" y="127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Rectangle 579"/>
            <p:cNvSpPr>
              <a:spLocks noChangeArrowheads="1"/>
            </p:cNvSpPr>
            <p:nvPr/>
          </p:nvSpPr>
          <p:spPr bwMode="auto">
            <a:xfrm>
              <a:off x="2027238" y="1741488"/>
              <a:ext cx="100013" cy="2016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Rectangle 580"/>
            <p:cNvSpPr>
              <a:spLocks noChangeArrowheads="1"/>
            </p:cNvSpPr>
            <p:nvPr/>
          </p:nvSpPr>
          <p:spPr bwMode="auto">
            <a:xfrm>
              <a:off x="1951038" y="18891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Rectangle 581"/>
            <p:cNvSpPr>
              <a:spLocks noChangeArrowheads="1"/>
            </p:cNvSpPr>
            <p:nvPr/>
          </p:nvSpPr>
          <p:spPr bwMode="auto">
            <a:xfrm>
              <a:off x="1993901" y="18891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Rectangle 582"/>
            <p:cNvSpPr>
              <a:spLocks noChangeArrowheads="1"/>
            </p:cNvSpPr>
            <p:nvPr/>
          </p:nvSpPr>
          <p:spPr bwMode="auto">
            <a:xfrm>
              <a:off x="2036763" y="1889125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Rectangle 583"/>
            <p:cNvSpPr>
              <a:spLocks noChangeArrowheads="1"/>
            </p:cNvSpPr>
            <p:nvPr/>
          </p:nvSpPr>
          <p:spPr bwMode="auto">
            <a:xfrm>
              <a:off x="2078038" y="18891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Rectangle 584"/>
            <p:cNvSpPr>
              <a:spLocks noChangeArrowheads="1"/>
            </p:cNvSpPr>
            <p:nvPr/>
          </p:nvSpPr>
          <p:spPr bwMode="auto">
            <a:xfrm>
              <a:off x="1951038" y="185420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Rectangle 585"/>
            <p:cNvSpPr>
              <a:spLocks noChangeArrowheads="1"/>
            </p:cNvSpPr>
            <p:nvPr/>
          </p:nvSpPr>
          <p:spPr bwMode="auto">
            <a:xfrm>
              <a:off x="1993901" y="185420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Rectangle 586"/>
            <p:cNvSpPr>
              <a:spLocks noChangeArrowheads="1"/>
            </p:cNvSpPr>
            <p:nvPr/>
          </p:nvSpPr>
          <p:spPr bwMode="auto">
            <a:xfrm>
              <a:off x="2036763" y="1854200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Rectangle 587"/>
            <p:cNvSpPr>
              <a:spLocks noChangeArrowheads="1"/>
            </p:cNvSpPr>
            <p:nvPr/>
          </p:nvSpPr>
          <p:spPr bwMode="auto">
            <a:xfrm>
              <a:off x="2078038" y="185420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Rectangle 588"/>
            <p:cNvSpPr>
              <a:spLocks noChangeArrowheads="1"/>
            </p:cNvSpPr>
            <p:nvPr/>
          </p:nvSpPr>
          <p:spPr bwMode="auto">
            <a:xfrm>
              <a:off x="1951038" y="18192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Rectangle 589"/>
            <p:cNvSpPr>
              <a:spLocks noChangeArrowheads="1"/>
            </p:cNvSpPr>
            <p:nvPr/>
          </p:nvSpPr>
          <p:spPr bwMode="auto">
            <a:xfrm>
              <a:off x="1993901" y="18192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Rectangle 590"/>
            <p:cNvSpPr>
              <a:spLocks noChangeArrowheads="1"/>
            </p:cNvSpPr>
            <p:nvPr/>
          </p:nvSpPr>
          <p:spPr bwMode="auto">
            <a:xfrm>
              <a:off x="2036763" y="18192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Rectangle 591"/>
            <p:cNvSpPr>
              <a:spLocks noChangeArrowheads="1"/>
            </p:cNvSpPr>
            <p:nvPr/>
          </p:nvSpPr>
          <p:spPr bwMode="auto">
            <a:xfrm>
              <a:off x="2078038" y="18192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592"/>
            <p:cNvSpPr>
              <a:spLocks noEditPoints="1"/>
            </p:cNvSpPr>
            <p:nvPr/>
          </p:nvSpPr>
          <p:spPr bwMode="auto">
            <a:xfrm>
              <a:off x="1911351" y="1700213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4 w 145"/>
                <a:gd name="T13" fmla="*/ 0 h 162"/>
                <a:gd name="T14" fmla="*/ 24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3 h 162"/>
                <a:gd name="T28" fmla="*/ 9 w 145"/>
                <a:gd name="T29" fmla="*/ 153 h 162"/>
                <a:gd name="T30" fmla="*/ 9 w 145"/>
                <a:gd name="T31" fmla="*/ 26 h 162"/>
                <a:gd name="T32" fmla="*/ 24 w 145"/>
                <a:gd name="T33" fmla="*/ 26 h 162"/>
                <a:gd name="T34" fmla="*/ 24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3"/>
                  </a:moveTo>
                  <a:lnTo>
                    <a:pt x="9" y="153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020763" y="1738886"/>
            <a:ext cx="384176" cy="247650"/>
            <a:chOff x="1020763" y="1706563"/>
            <a:chExt cx="384176" cy="247650"/>
          </a:xfrm>
        </p:grpSpPr>
        <p:sp>
          <p:nvSpPr>
            <p:cNvPr id="1061" name="Oval 593"/>
            <p:cNvSpPr>
              <a:spLocks noChangeArrowheads="1"/>
            </p:cNvSpPr>
            <p:nvPr/>
          </p:nvSpPr>
          <p:spPr bwMode="auto">
            <a:xfrm>
              <a:off x="1166813" y="1908175"/>
              <a:ext cx="33338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Oval 594"/>
            <p:cNvSpPr>
              <a:spLocks noChangeArrowheads="1"/>
            </p:cNvSpPr>
            <p:nvPr/>
          </p:nvSpPr>
          <p:spPr bwMode="auto">
            <a:xfrm>
              <a:off x="1284288" y="1908175"/>
              <a:ext cx="33338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595"/>
            <p:cNvSpPr>
              <a:spLocks/>
            </p:cNvSpPr>
            <p:nvPr/>
          </p:nvSpPr>
          <p:spPr bwMode="auto">
            <a:xfrm>
              <a:off x="1144588" y="1749425"/>
              <a:ext cx="241300" cy="107950"/>
            </a:xfrm>
            <a:custGeom>
              <a:avLst/>
              <a:gdLst>
                <a:gd name="T0" fmla="*/ 21 w 152"/>
                <a:gd name="T1" fmla="*/ 68 h 68"/>
                <a:gd name="T2" fmla="*/ 131 w 152"/>
                <a:gd name="T3" fmla="*/ 68 h 68"/>
                <a:gd name="T4" fmla="*/ 152 w 152"/>
                <a:gd name="T5" fmla="*/ 0 h 68"/>
                <a:gd name="T6" fmla="*/ 0 w 152"/>
                <a:gd name="T7" fmla="*/ 0 h 68"/>
                <a:gd name="T8" fmla="*/ 21 w 152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68">
                  <a:moveTo>
                    <a:pt x="21" y="68"/>
                  </a:moveTo>
                  <a:lnTo>
                    <a:pt x="131" y="6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21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596"/>
            <p:cNvSpPr>
              <a:spLocks/>
            </p:cNvSpPr>
            <p:nvPr/>
          </p:nvSpPr>
          <p:spPr bwMode="auto">
            <a:xfrm>
              <a:off x="1263651" y="1749425"/>
              <a:ext cx="122238" cy="107950"/>
            </a:xfrm>
            <a:custGeom>
              <a:avLst/>
              <a:gdLst>
                <a:gd name="T0" fmla="*/ 0 w 77"/>
                <a:gd name="T1" fmla="*/ 0 h 68"/>
                <a:gd name="T2" fmla="*/ 0 w 77"/>
                <a:gd name="T3" fmla="*/ 68 h 68"/>
                <a:gd name="T4" fmla="*/ 56 w 77"/>
                <a:gd name="T5" fmla="*/ 68 h 68"/>
                <a:gd name="T6" fmla="*/ 77 w 77"/>
                <a:gd name="T7" fmla="*/ 0 h 68"/>
                <a:gd name="T8" fmla="*/ 0 w 77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68">
                  <a:moveTo>
                    <a:pt x="0" y="0"/>
                  </a:moveTo>
                  <a:lnTo>
                    <a:pt x="0" y="68"/>
                  </a:lnTo>
                  <a:lnTo>
                    <a:pt x="56" y="68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597"/>
            <p:cNvSpPr>
              <a:spLocks noEditPoints="1"/>
            </p:cNvSpPr>
            <p:nvPr/>
          </p:nvSpPr>
          <p:spPr bwMode="auto">
            <a:xfrm>
              <a:off x="1020763" y="1706563"/>
              <a:ext cx="330200" cy="247650"/>
            </a:xfrm>
            <a:custGeom>
              <a:avLst/>
              <a:gdLst>
                <a:gd name="T0" fmla="*/ 415 w 415"/>
                <a:gd name="T1" fmla="*/ 236 h 314"/>
                <a:gd name="T2" fmla="*/ 160 w 415"/>
                <a:gd name="T3" fmla="*/ 236 h 314"/>
                <a:gd name="T4" fmla="*/ 95 w 415"/>
                <a:gd name="T5" fmla="*/ 17 h 314"/>
                <a:gd name="T6" fmla="*/ 3 w 415"/>
                <a:gd name="T7" fmla="*/ 0 h 314"/>
                <a:gd name="T8" fmla="*/ 0 w 415"/>
                <a:gd name="T9" fmla="*/ 17 h 314"/>
                <a:gd name="T10" fmla="*/ 82 w 415"/>
                <a:gd name="T11" fmla="*/ 32 h 314"/>
                <a:gd name="T12" fmla="*/ 147 w 415"/>
                <a:gd name="T13" fmla="*/ 253 h 314"/>
                <a:gd name="T14" fmla="*/ 174 w 415"/>
                <a:gd name="T15" fmla="*/ 253 h 314"/>
                <a:gd name="T16" fmla="*/ 167 w 415"/>
                <a:gd name="T17" fmla="*/ 276 h 314"/>
                <a:gd name="T18" fmla="*/ 205 w 415"/>
                <a:gd name="T19" fmla="*/ 314 h 314"/>
                <a:gd name="T20" fmla="*/ 244 w 415"/>
                <a:gd name="T21" fmla="*/ 276 h 314"/>
                <a:gd name="T22" fmla="*/ 236 w 415"/>
                <a:gd name="T23" fmla="*/ 253 h 314"/>
                <a:gd name="T24" fmla="*/ 321 w 415"/>
                <a:gd name="T25" fmla="*/ 253 h 314"/>
                <a:gd name="T26" fmla="*/ 314 w 415"/>
                <a:gd name="T27" fmla="*/ 276 h 314"/>
                <a:gd name="T28" fmla="*/ 352 w 415"/>
                <a:gd name="T29" fmla="*/ 314 h 314"/>
                <a:gd name="T30" fmla="*/ 391 w 415"/>
                <a:gd name="T31" fmla="*/ 276 h 314"/>
                <a:gd name="T32" fmla="*/ 383 w 415"/>
                <a:gd name="T33" fmla="*/ 253 h 314"/>
                <a:gd name="T34" fmla="*/ 415 w 415"/>
                <a:gd name="T35" fmla="*/ 253 h 314"/>
                <a:gd name="T36" fmla="*/ 415 w 415"/>
                <a:gd name="T37" fmla="*/ 236 h 314"/>
                <a:gd name="T38" fmla="*/ 205 w 415"/>
                <a:gd name="T39" fmla="*/ 297 h 314"/>
                <a:gd name="T40" fmla="*/ 184 w 415"/>
                <a:gd name="T41" fmla="*/ 276 h 314"/>
                <a:gd name="T42" fmla="*/ 205 w 415"/>
                <a:gd name="T43" fmla="*/ 255 h 314"/>
                <a:gd name="T44" fmla="*/ 226 w 415"/>
                <a:gd name="T45" fmla="*/ 276 h 314"/>
                <a:gd name="T46" fmla="*/ 205 w 415"/>
                <a:gd name="T47" fmla="*/ 297 h 314"/>
                <a:gd name="T48" fmla="*/ 352 w 415"/>
                <a:gd name="T49" fmla="*/ 297 h 314"/>
                <a:gd name="T50" fmla="*/ 331 w 415"/>
                <a:gd name="T51" fmla="*/ 276 h 314"/>
                <a:gd name="T52" fmla="*/ 352 w 415"/>
                <a:gd name="T53" fmla="*/ 255 h 314"/>
                <a:gd name="T54" fmla="*/ 373 w 415"/>
                <a:gd name="T55" fmla="*/ 276 h 314"/>
                <a:gd name="T56" fmla="*/ 352 w 415"/>
                <a:gd name="T57" fmla="*/ 29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314">
                  <a:moveTo>
                    <a:pt x="415" y="236"/>
                  </a:moveTo>
                  <a:cubicBezTo>
                    <a:pt x="160" y="236"/>
                    <a:pt x="160" y="236"/>
                    <a:pt x="160" y="236"/>
                  </a:cubicBezTo>
                  <a:cubicBezTo>
                    <a:pt x="95" y="17"/>
                    <a:pt x="95" y="17"/>
                    <a:pt x="95" y="17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147" y="253"/>
                    <a:pt x="147" y="253"/>
                    <a:pt x="147" y="253"/>
                  </a:cubicBezTo>
                  <a:cubicBezTo>
                    <a:pt x="174" y="253"/>
                    <a:pt x="174" y="253"/>
                    <a:pt x="174" y="253"/>
                  </a:cubicBezTo>
                  <a:cubicBezTo>
                    <a:pt x="170" y="260"/>
                    <a:pt x="167" y="267"/>
                    <a:pt x="167" y="276"/>
                  </a:cubicBezTo>
                  <a:cubicBezTo>
                    <a:pt x="167" y="297"/>
                    <a:pt x="184" y="314"/>
                    <a:pt x="205" y="314"/>
                  </a:cubicBezTo>
                  <a:cubicBezTo>
                    <a:pt x="226" y="314"/>
                    <a:pt x="244" y="297"/>
                    <a:pt x="244" y="276"/>
                  </a:cubicBezTo>
                  <a:cubicBezTo>
                    <a:pt x="244" y="267"/>
                    <a:pt x="241" y="260"/>
                    <a:pt x="236" y="253"/>
                  </a:cubicBezTo>
                  <a:cubicBezTo>
                    <a:pt x="321" y="253"/>
                    <a:pt x="321" y="253"/>
                    <a:pt x="321" y="253"/>
                  </a:cubicBezTo>
                  <a:cubicBezTo>
                    <a:pt x="316" y="260"/>
                    <a:pt x="314" y="267"/>
                    <a:pt x="314" y="276"/>
                  </a:cubicBezTo>
                  <a:cubicBezTo>
                    <a:pt x="314" y="297"/>
                    <a:pt x="331" y="314"/>
                    <a:pt x="352" y="314"/>
                  </a:cubicBezTo>
                  <a:cubicBezTo>
                    <a:pt x="373" y="314"/>
                    <a:pt x="391" y="297"/>
                    <a:pt x="391" y="276"/>
                  </a:cubicBezTo>
                  <a:cubicBezTo>
                    <a:pt x="391" y="267"/>
                    <a:pt x="388" y="260"/>
                    <a:pt x="383" y="253"/>
                  </a:cubicBezTo>
                  <a:cubicBezTo>
                    <a:pt x="415" y="253"/>
                    <a:pt x="415" y="253"/>
                    <a:pt x="415" y="253"/>
                  </a:cubicBezTo>
                  <a:lnTo>
                    <a:pt x="415" y="236"/>
                  </a:lnTo>
                  <a:close/>
                  <a:moveTo>
                    <a:pt x="205" y="297"/>
                  </a:moveTo>
                  <a:cubicBezTo>
                    <a:pt x="193" y="297"/>
                    <a:pt x="184" y="288"/>
                    <a:pt x="184" y="276"/>
                  </a:cubicBezTo>
                  <a:cubicBezTo>
                    <a:pt x="184" y="264"/>
                    <a:pt x="193" y="255"/>
                    <a:pt x="205" y="255"/>
                  </a:cubicBezTo>
                  <a:cubicBezTo>
                    <a:pt x="217" y="255"/>
                    <a:pt x="226" y="264"/>
                    <a:pt x="226" y="276"/>
                  </a:cubicBezTo>
                  <a:cubicBezTo>
                    <a:pt x="226" y="288"/>
                    <a:pt x="217" y="297"/>
                    <a:pt x="205" y="297"/>
                  </a:cubicBezTo>
                  <a:close/>
                  <a:moveTo>
                    <a:pt x="352" y="297"/>
                  </a:moveTo>
                  <a:cubicBezTo>
                    <a:pt x="340" y="297"/>
                    <a:pt x="331" y="288"/>
                    <a:pt x="331" y="276"/>
                  </a:cubicBezTo>
                  <a:cubicBezTo>
                    <a:pt x="331" y="264"/>
                    <a:pt x="340" y="255"/>
                    <a:pt x="352" y="255"/>
                  </a:cubicBezTo>
                  <a:cubicBezTo>
                    <a:pt x="364" y="255"/>
                    <a:pt x="373" y="264"/>
                    <a:pt x="373" y="276"/>
                  </a:cubicBezTo>
                  <a:cubicBezTo>
                    <a:pt x="373" y="288"/>
                    <a:pt x="364" y="297"/>
                    <a:pt x="352" y="29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599"/>
            <p:cNvSpPr>
              <a:spLocks noEditPoints="1"/>
            </p:cNvSpPr>
            <p:nvPr/>
          </p:nvSpPr>
          <p:spPr bwMode="auto">
            <a:xfrm>
              <a:off x="1127126" y="1735138"/>
              <a:ext cx="277813" cy="134938"/>
            </a:xfrm>
            <a:custGeom>
              <a:avLst/>
              <a:gdLst>
                <a:gd name="T0" fmla="*/ 148 w 175"/>
                <a:gd name="T1" fmla="*/ 85 h 85"/>
                <a:gd name="T2" fmla="*/ 25 w 175"/>
                <a:gd name="T3" fmla="*/ 85 h 85"/>
                <a:gd name="T4" fmla="*/ 0 w 175"/>
                <a:gd name="T5" fmla="*/ 0 h 85"/>
                <a:gd name="T6" fmla="*/ 175 w 175"/>
                <a:gd name="T7" fmla="*/ 0 h 85"/>
                <a:gd name="T8" fmla="*/ 148 w 175"/>
                <a:gd name="T9" fmla="*/ 85 h 85"/>
                <a:gd name="T10" fmla="*/ 31 w 175"/>
                <a:gd name="T11" fmla="*/ 77 h 85"/>
                <a:gd name="T12" fmla="*/ 142 w 175"/>
                <a:gd name="T13" fmla="*/ 77 h 85"/>
                <a:gd name="T14" fmla="*/ 163 w 175"/>
                <a:gd name="T15" fmla="*/ 9 h 85"/>
                <a:gd name="T16" fmla="*/ 11 w 175"/>
                <a:gd name="T17" fmla="*/ 9 h 85"/>
                <a:gd name="T18" fmla="*/ 31 w 175"/>
                <a:gd name="T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85">
                  <a:moveTo>
                    <a:pt x="148" y="85"/>
                  </a:moveTo>
                  <a:lnTo>
                    <a:pt x="25" y="85"/>
                  </a:lnTo>
                  <a:lnTo>
                    <a:pt x="0" y="0"/>
                  </a:lnTo>
                  <a:lnTo>
                    <a:pt x="175" y="0"/>
                  </a:lnTo>
                  <a:lnTo>
                    <a:pt x="148" y="85"/>
                  </a:lnTo>
                  <a:close/>
                  <a:moveTo>
                    <a:pt x="31" y="77"/>
                  </a:moveTo>
                  <a:lnTo>
                    <a:pt x="142" y="77"/>
                  </a:lnTo>
                  <a:lnTo>
                    <a:pt x="163" y="9"/>
                  </a:lnTo>
                  <a:lnTo>
                    <a:pt x="11" y="9"/>
                  </a:lnTo>
                  <a:lnTo>
                    <a:pt x="31" y="7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5915026" y="1742855"/>
            <a:ext cx="293688" cy="239713"/>
            <a:chOff x="5915026" y="1701800"/>
            <a:chExt cx="293688" cy="239713"/>
          </a:xfrm>
        </p:grpSpPr>
        <p:sp>
          <p:nvSpPr>
            <p:cNvPr id="678" name="Rectangle 600"/>
            <p:cNvSpPr>
              <a:spLocks noChangeArrowheads="1"/>
            </p:cNvSpPr>
            <p:nvPr/>
          </p:nvSpPr>
          <p:spPr bwMode="auto">
            <a:xfrm>
              <a:off x="5929313" y="1714500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Rectangle 601"/>
            <p:cNvSpPr>
              <a:spLocks noChangeArrowheads="1"/>
            </p:cNvSpPr>
            <p:nvPr/>
          </p:nvSpPr>
          <p:spPr bwMode="auto">
            <a:xfrm>
              <a:off x="6062663" y="1714500"/>
              <a:ext cx="133350" cy="1778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602"/>
            <p:cNvSpPr>
              <a:spLocks noEditPoints="1"/>
            </p:cNvSpPr>
            <p:nvPr/>
          </p:nvSpPr>
          <p:spPr bwMode="auto">
            <a:xfrm>
              <a:off x="5915026" y="1701800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3 w 185"/>
                <a:gd name="T9" fmla="*/ 129 h 151"/>
                <a:gd name="T10" fmla="*/ 63 w 185"/>
                <a:gd name="T11" fmla="*/ 142 h 151"/>
                <a:gd name="T12" fmla="*/ 45 w 185"/>
                <a:gd name="T13" fmla="*/ 142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2 h 151"/>
                <a:gd name="T20" fmla="*/ 123 w 185"/>
                <a:gd name="T21" fmla="*/ 142 h 151"/>
                <a:gd name="T22" fmla="*/ 123 w 185"/>
                <a:gd name="T23" fmla="*/ 129 h 151"/>
                <a:gd name="T24" fmla="*/ 185 w 185"/>
                <a:gd name="T25" fmla="*/ 129 h 151"/>
                <a:gd name="T26" fmla="*/ 9 w 185"/>
                <a:gd name="T27" fmla="*/ 8 h 151"/>
                <a:gd name="T28" fmla="*/ 177 w 185"/>
                <a:gd name="T29" fmla="*/ 8 h 151"/>
                <a:gd name="T30" fmla="*/ 177 w 185"/>
                <a:gd name="T31" fmla="*/ 120 h 151"/>
                <a:gd name="T32" fmla="*/ 9 w 185"/>
                <a:gd name="T33" fmla="*/ 120 h 151"/>
                <a:gd name="T34" fmla="*/ 9 w 185"/>
                <a:gd name="T35" fmla="*/ 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3" y="129"/>
                  </a:lnTo>
                  <a:lnTo>
                    <a:pt x="63" y="142"/>
                  </a:lnTo>
                  <a:lnTo>
                    <a:pt x="45" y="142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2"/>
                  </a:lnTo>
                  <a:lnTo>
                    <a:pt x="123" y="142"/>
                  </a:lnTo>
                  <a:lnTo>
                    <a:pt x="123" y="129"/>
                  </a:lnTo>
                  <a:lnTo>
                    <a:pt x="185" y="129"/>
                  </a:lnTo>
                  <a:close/>
                  <a:moveTo>
                    <a:pt x="9" y="8"/>
                  </a:moveTo>
                  <a:lnTo>
                    <a:pt x="177" y="8"/>
                  </a:lnTo>
                  <a:lnTo>
                    <a:pt x="177" y="120"/>
                  </a:lnTo>
                  <a:lnTo>
                    <a:pt x="9" y="120"/>
                  </a:lnTo>
                  <a:lnTo>
                    <a:pt x="9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603"/>
            <p:cNvSpPr>
              <a:spLocks noEditPoints="1"/>
            </p:cNvSpPr>
            <p:nvPr/>
          </p:nvSpPr>
          <p:spPr bwMode="auto">
            <a:xfrm>
              <a:off x="5943601" y="1730375"/>
              <a:ext cx="236538" cy="36513"/>
            </a:xfrm>
            <a:custGeom>
              <a:avLst/>
              <a:gdLst>
                <a:gd name="T0" fmla="*/ 0 w 149"/>
                <a:gd name="T1" fmla="*/ 0 h 23"/>
                <a:gd name="T2" fmla="*/ 0 w 149"/>
                <a:gd name="T3" fmla="*/ 23 h 23"/>
                <a:gd name="T4" fmla="*/ 149 w 149"/>
                <a:gd name="T5" fmla="*/ 23 h 23"/>
                <a:gd name="T6" fmla="*/ 149 w 149"/>
                <a:gd name="T7" fmla="*/ 0 h 23"/>
                <a:gd name="T8" fmla="*/ 0 w 149"/>
                <a:gd name="T9" fmla="*/ 0 h 23"/>
                <a:gd name="T10" fmla="*/ 71 w 149"/>
                <a:gd name="T11" fmla="*/ 13 h 23"/>
                <a:gd name="T12" fmla="*/ 9 w 149"/>
                <a:gd name="T13" fmla="*/ 13 h 23"/>
                <a:gd name="T14" fmla="*/ 9 w 149"/>
                <a:gd name="T15" fmla="*/ 9 h 23"/>
                <a:gd name="T16" fmla="*/ 71 w 149"/>
                <a:gd name="T17" fmla="*/ 9 h 23"/>
                <a:gd name="T18" fmla="*/ 71 w 149"/>
                <a:gd name="T19" fmla="*/ 13 h 23"/>
                <a:gd name="T20" fmla="*/ 141 w 149"/>
                <a:gd name="T21" fmla="*/ 15 h 23"/>
                <a:gd name="T22" fmla="*/ 134 w 149"/>
                <a:gd name="T23" fmla="*/ 15 h 23"/>
                <a:gd name="T24" fmla="*/ 134 w 149"/>
                <a:gd name="T25" fmla="*/ 8 h 23"/>
                <a:gd name="T26" fmla="*/ 141 w 149"/>
                <a:gd name="T27" fmla="*/ 8 h 23"/>
                <a:gd name="T28" fmla="*/ 141 w 149"/>
                <a:gd name="T29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9" h="23">
                  <a:moveTo>
                    <a:pt x="0" y="0"/>
                  </a:moveTo>
                  <a:lnTo>
                    <a:pt x="0" y="23"/>
                  </a:lnTo>
                  <a:lnTo>
                    <a:pt x="149" y="23"/>
                  </a:lnTo>
                  <a:lnTo>
                    <a:pt x="149" y="0"/>
                  </a:lnTo>
                  <a:lnTo>
                    <a:pt x="0" y="0"/>
                  </a:lnTo>
                  <a:close/>
                  <a:moveTo>
                    <a:pt x="71" y="13"/>
                  </a:moveTo>
                  <a:lnTo>
                    <a:pt x="9" y="13"/>
                  </a:lnTo>
                  <a:lnTo>
                    <a:pt x="9" y="9"/>
                  </a:lnTo>
                  <a:lnTo>
                    <a:pt x="71" y="9"/>
                  </a:lnTo>
                  <a:lnTo>
                    <a:pt x="71" y="13"/>
                  </a:lnTo>
                  <a:close/>
                  <a:moveTo>
                    <a:pt x="141" y="15"/>
                  </a:moveTo>
                  <a:lnTo>
                    <a:pt x="134" y="15"/>
                  </a:lnTo>
                  <a:lnTo>
                    <a:pt x="134" y="8"/>
                  </a:lnTo>
                  <a:lnTo>
                    <a:pt x="141" y="8"/>
                  </a:lnTo>
                  <a:lnTo>
                    <a:pt x="141" y="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Rectangle 604"/>
            <p:cNvSpPr>
              <a:spLocks noChangeArrowheads="1"/>
            </p:cNvSpPr>
            <p:nvPr/>
          </p:nvSpPr>
          <p:spPr bwMode="auto">
            <a:xfrm>
              <a:off x="5948363" y="1835150"/>
              <a:ext cx="26988" cy="254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Rectangle 605"/>
            <p:cNvSpPr>
              <a:spLocks noChangeArrowheads="1"/>
            </p:cNvSpPr>
            <p:nvPr/>
          </p:nvSpPr>
          <p:spPr bwMode="auto">
            <a:xfrm>
              <a:off x="5999163" y="1835150"/>
              <a:ext cx="26988" cy="254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Rectangle 606"/>
            <p:cNvSpPr>
              <a:spLocks noChangeArrowheads="1"/>
            </p:cNvSpPr>
            <p:nvPr/>
          </p:nvSpPr>
          <p:spPr bwMode="auto">
            <a:xfrm>
              <a:off x="6048376" y="1835150"/>
              <a:ext cx="28575" cy="254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Rectangle 607"/>
            <p:cNvSpPr>
              <a:spLocks noChangeArrowheads="1"/>
            </p:cNvSpPr>
            <p:nvPr/>
          </p:nvSpPr>
          <p:spPr bwMode="auto">
            <a:xfrm>
              <a:off x="6099176" y="1835150"/>
              <a:ext cx="26988" cy="254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Rectangle 608"/>
            <p:cNvSpPr>
              <a:spLocks noChangeArrowheads="1"/>
            </p:cNvSpPr>
            <p:nvPr/>
          </p:nvSpPr>
          <p:spPr bwMode="auto">
            <a:xfrm>
              <a:off x="6148388" y="1835150"/>
              <a:ext cx="28575" cy="254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Rectangle 609"/>
            <p:cNvSpPr>
              <a:spLocks noChangeArrowheads="1"/>
            </p:cNvSpPr>
            <p:nvPr/>
          </p:nvSpPr>
          <p:spPr bwMode="auto">
            <a:xfrm>
              <a:off x="5969001" y="1795463"/>
              <a:ext cx="185738" cy="95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6723063" y="1742855"/>
            <a:ext cx="293688" cy="239713"/>
            <a:chOff x="6723063" y="1703388"/>
            <a:chExt cx="293688" cy="239713"/>
          </a:xfrm>
        </p:grpSpPr>
        <p:sp>
          <p:nvSpPr>
            <p:cNvPr id="688" name="Rectangle 610"/>
            <p:cNvSpPr>
              <a:spLocks noChangeArrowheads="1"/>
            </p:cNvSpPr>
            <p:nvPr/>
          </p:nvSpPr>
          <p:spPr bwMode="auto">
            <a:xfrm>
              <a:off x="6735763" y="1716088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Rectangle 611"/>
            <p:cNvSpPr>
              <a:spLocks noChangeArrowheads="1"/>
            </p:cNvSpPr>
            <p:nvPr/>
          </p:nvSpPr>
          <p:spPr bwMode="auto">
            <a:xfrm>
              <a:off x="6869113" y="1716088"/>
              <a:ext cx="133350" cy="1778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612"/>
            <p:cNvSpPr>
              <a:spLocks noEditPoints="1"/>
            </p:cNvSpPr>
            <p:nvPr/>
          </p:nvSpPr>
          <p:spPr bwMode="auto">
            <a:xfrm>
              <a:off x="6723063" y="1703388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2 w 185"/>
                <a:gd name="T9" fmla="*/ 129 h 151"/>
                <a:gd name="T10" fmla="*/ 62 w 185"/>
                <a:gd name="T11" fmla="*/ 142 h 151"/>
                <a:gd name="T12" fmla="*/ 45 w 185"/>
                <a:gd name="T13" fmla="*/ 142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2 h 151"/>
                <a:gd name="T20" fmla="*/ 122 w 185"/>
                <a:gd name="T21" fmla="*/ 142 h 151"/>
                <a:gd name="T22" fmla="*/ 122 w 185"/>
                <a:gd name="T23" fmla="*/ 129 h 151"/>
                <a:gd name="T24" fmla="*/ 185 w 185"/>
                <a:gd name="T25" fmla="*/ 129 h 151"/>
                <a:gd name="T26" fmla="*/ 8 w 185"/>
                <a:gd name="T27" fmla="*/ 8 h 151"/>
                <a:gd name="T28" fmla="*/ 176 w 185"/>
                <a:gd name="T29" fmla="*/ 8 h 151"/>
                <a:gd name="T30" fmla="*/ 176 w 185"/>
                <a:gd name="T31" fmla="*/ 120 h 151"/>
                <a:gd name="T32" fmla="*/ 8 w 185"/>
                <a:gd name="T33" fmla="*/ 120 h 151"/>
                <a:gd name="T34" fmla="*/ 8 w 185"/>
                <a:gd name="T35" fmla="*/ 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2" y="129"/>
                  </a:lnTo>
                  <a:lnTo>
                    <a:pt x="62" y="142"/>
                  </a:lnTo>
                  <a:lnTo>
                    <a:pt x="45" y="142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2"/>
                  </a:lnTo>
                  <a:lnTo>
                    <a:pt x="122" y="142"/>
                  </a:lnTo>
                  <a:lnTo>
                    <a:pt x="122" y="129"/>
                  </a:lnTo>
                  <a:lnTo>
                    <a:pt x="185" y="129"/>
                  </a:lnTo>
                  <a:close/>
                  <a:moveTo>
                    <a:pt x="8" y="8"/>
                  </a:moveTo>
                  <a:lnTo>
                    <a:pt x="176" y="8"/>
                  </a:lnTo>
                  <a:lnTo>
                    <a:pt x="176" y="120"/>
                  </a:lnTo>
                  <a:lnTo>
                    <a:pt x="8" y="120"/>
                  </a:lnTo>
                  <a:lnTo>
                    <a:pt x="8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613"/>
            <p:cNvSpPr>
              <a:spLocks noEditPoints="1"/>
            </p:cNvSpPr>
            <p:nvPr/>
          </p:nvSpPr>
          <p:spPr bwMode="auto">
            <a:xfrm>
              <a:off x="6802438" y="1738313"/>
              <a:ext cx="133350" cy="133350"/>
            </a:xfrm>
            <a:custGeom>
              <a:avLst/>
              <a:gdLst>
                <a:gd name="T0" fmla="*/ 84 w 169"/>
                <a:gd name="T1" fmla="*/ 169 h 169"/>
                <a:gd name="T2" fmla="*/ 0 w 169"/>
                <a:gd name="T3" fmla="*/ 85 h 169"/>
                <a:gd name="T4" fmla="*/ 84 w 169"/>
                <a:gd name="T5" fmla="*/ 0 h 169"/>
                <a:gd name="T6" fmla="*/ 169 w 169"/>
                <a:gd name="T7" fmla="*/ 85 h 169"/>
                <a:gd name="T8" fmla="*/ 84 w 169"/>
                <a:gd name="T9" fmla="*/ 169 h 169"/>
                <a:gd name="T10" fmla="*/ 84 w 169"/>
                <a:gd name="T11" fmla="*/ 30 h 169"/>
                <a:gd name="T12" fmla="*/ 30 w 169"/>
                <a:gd name="T13" fmla="*/ 85 h 169"/>
                <a:gd name="T14" fmla="*/ 84 w 169"/>
                <a:gd name="T15" fmla="*/ 139 h 169"/>
                <a:gd name="T16" fmla="*/ 138 w 169"/>
                <a:gd name="T17" fmla="*/ 85 h 169"/>
                <a:gd name="T18" fmla="*/ 84 w 169"/>
                <a:gd name="T19" fmla="*/ 3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9">
                  <a:moveTo>
                    <a:pt x="84" y="169"/>
                  </a:moveTo>
                  <a:cubicBezTo>
                    <a:pt x="37" y="169"/>
                    <a:pt x="0" y="131"/>
                    <a:pt x="0" y="85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131" y="0"/>
                    <a:pt x="169" y="38"/>
                    <a:pt x="169" y="85"/>
                  </a:cubicBezTo>
                  <a:cubicBezTo>
                    <a:pt x="169" y="131"/>
                    <a:pt x="131" y="169"/>
                    <a:pt x="84" y="169"/>
                  </a:cubicBezTo>
                  <a:close/>
                  <a:moveTo>
                    <a:pt x="84" y="30"/>
                  </a:moveTo>
                  <a:cubicBezTo>
                    <a:pt x="54" y="30"/>
                    <a:pt x="30" y="55"/>
                    <a:pt x="30" y="85"/>
                  </a:cubicBezTo>
                  <a:cubicBezTo>
                    <a:pt x="30" y="115"/>
                    <a:pt x="54" y="139"/>
                    <a:pt x="84" y="139"/>
                  </a:cubicBezTo>
                  <a:cubicBezTo>
                    <a:pt x="114" y="139"/>
                    <a:pt x="138" y="115"/>
                    <a:pt x="138" y="85"/>
                  </a:cubicBezTo>
                  <a:cubicBezTo>
                    <a:pt x="138" y="55"/>
                    <a:pt x="114" y="30"/>
                    <a:pt x="84" y="3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Oval 614"/>
            <p:cNvSpPr>
              <a:spLocks noChangeArrowheads="1"/>
            </p:cNvSpPr>
            <p:nvPr/>
          </p:nvSpPr>
          <p:spPr bwMode="auto">
            <a:xfrm>
              <a:off x="6850063" y="1787525"/>
              <a:ext cx="38100" cy="3810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7494588" y="1742855"/>
            <a:ext cx="368300" cy="239712"/>
            <a:chOff x="7494588" y="1703388"/>
            <a:chExt cx="368300" cy="239712"/>
          </a:xfrm>
        </p:grpSpPr>
        <p:sp>
          <p:nvSpPr>
            <p:cNvPr id="693" name="Rectangle 615"/>
            <p:cNvSpPr>
              <a:spLocks noChangeArrowheads="1"/>
            </p:cNvSpPr>
            <p:nvPr/>
          </p:nvSpPr>
          <p:spPr bwMode="auto">
            <a:xfrm>
              <a:off x="7553326" y="1719263"/>
              <a:ext cx="250825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Rectangle 616"/>
            <p:cNvSpPr>
              <a:spLocks noChangeArrowheads="1"/>
            </p:cNvSpPr>
            <p:nvPr/>
          </p:nvSpPr>
          <p:spPr bwMode="auto">
            <a:xfrm>
              <a:off x="7678738" y="1719263"/>
              <a:ext cx="125413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Rectangle 617"/>
            <p:cNvSpPr>
              <a:spLocks noChangeArrowheads="1"/>
            </p:cNvSpPr>
            <p:nvPr/>
          </p:nvSpPr>
          <p:spPr bwMode="auto">
            <a:xfrm>
              <a:off x="7494588" y="1924050"/>
              <a:ext cx="368300" cy="190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618"/>
            <p:cNvSpPr>
              <a:spLocks noEditPoints="1"/>
            </p:cNvSpPr>
            <p:nvPr/>
          </p:nvSpPr>
          <p:spPr bwMode="auto">
            <a:xfrm>
              <a:off x="7537451" y="1703388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619"/>
            <p:cNvSpPr>
              <a:spLocks noEditPoints="1"/>
            </p:cNvSpPr>
            <p:nvPr/>
          </p:nvSpPr>
          <p:spPr bwMode="auto">
            <a:xfrm>
              <a:off x="7599363" y="1739900"/>
              <a:ext cx="157163" cy="134938"/>
            </a:xfrm>
            <a:custGeom>
              <a:avLst/>
              <a:gdLst>
                <a:gd name="T0" fmla="*/ 99 w 99"/>
                <a:gd name="T1" fmla="*/ 0 h 85"/>
                <a:gd name="T2" fmla="*/ 50 w 99"/>
                <a:gd name="T3" fmla="*/ 9 h 85"/>
                <a:gd name="T4" fmla="*/ 0 w 99"/>
                <a:gd name="T5" fmla="*/ 0 h 85"/>
                <a:gd name="T6" fmla="*/ 0 w 99"/>
                <a:gd name="T7" fmla="*/ 74 h 85"/>
                <a:gd name="T8" fmla="*/ 27 w 99"/>
                <a:gd name="T9" fmla="*/ 78 h 85"/>
                <a:gd name="T10" fmla="*/ 1 w 99"/>
                <a:gd name="T11" fmla="*/ 78 h 85"/>
                <a:gd name="T12" fmla="*/ 1 w 99"/>
                <a:gd name="T13" fmla="*/ 85 h 85"/>
                <a:gd name="T14" fmla="*/ 98 w 99"/>
                <a:gd name="T15" fmla="*/ 85 h 85"/>
                <a:gd name="T16" fmla="*/ 98 w 99"/>
                <a:gd name="T17" fmla="*/ 78 h 85"/>
                <a:gd name="T18" fmla="*/ 72 w 99"/>
                <a:gd name="T19" fmla="*/ 78 h 85"/>
                <a:gd name="T20" fmla="*/ 99 w 99"/>
                <a:gd name="T21" fmla="*/ 74 h 85"/>
                <a:gd name="T22" fmla="*/ 99 w 99"/>
                <a:gd name="T23" fmla="*/ 0 h 85"/>
                <a:gd name="T24" fmla="*/ 7 w 99"/>
                <a:gd name="T25" fmla="*/ 7 h 85"/>
                <a:gd name="T26" fmla="*/ 46 w 99"/>
                <a:gd name="T27" fmla="*/ 14 h 85"/>
                <a:gd name="T28" fmla="*/ 46 w 99"/>
                <a:gd name="T29" fmla="*/ 75 h 85"/>
                <a:gd name="T30" fmla="*/ 7 w 99"/>
                <a:gd name="T31" fmla="*/ 69 h 85"/>
                <a:gd name="T32" fmla="*/ 7 w 99"/>
                <a:gd name="T33" fmla="*/ 7 h 85"/>
                <a:gd name="T34" fmla="*/ 93 w 99"/>
                <a:gd name="T35" fmla="*/ 69 h 85"/>
                <a:gd name="T36" fmla="*/ 53 w 99"/>
                <a:gd name="T37" fmla="*/ 75 h 85"/>
                <a:gd name="T38" fmla="*/ 53 w 99"/>
                <a:gd name="T39" fmla="*/ 14 h 85"/>
                <a:gd name="T40" fmla="*/ 93 w 99"/>
                <a:gd name="T41" fmla="*/ 7 h 85"/>
                <a:gd name="T42" fmla="*/ 93 w 99"/>
                <a:gd name="T43" fmla="*/ 6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" h="85">
                  <a:moveTo>
                    <a:pt x="99" y="0"/>
                  </a:moveTo>
                  <a:lnTo>
                    <a:pt x="50" y="9"/>
                  </a:lnTo>
                  <a:lnTo>
                    <a:pt x="0" y="0"/>
                  </a:lnTo>
                  <a:lnTo>
                    <a:pt x="0" y="74"/>
                  </a:lnTo>
                  <a:lnTo>
                    <a:pt x="27" y="78"/>
                  </a:lnTo>
                  <a:lnTo>
                    <a:pt x="1" y="78"/>
                  </a:lnTo>
                  <a:lnTo>
                    <a:pt x="1" y="85"/>
                  </a:lnTo>
                  <a:lnTo>
                    <a:pt x="98" y="85"/>
                  </a:lnTo>
                  <a:lnTo>
                    <a:pt x="98" y="78"/>
                  </a:lnTo>
                  <a:lnTo>
                    <a:pt x="72" y="78"/>
                  </a:lnTo>
                  <a:lnTo>
                    <a:pt x="99" y="74"/>
                  </a:lnTo>
                  <a:lnTo>
                    <a:pt x="99" y="0"/>
                  </a:lnTo>
                  <a:close/>
                  <a:moveTo>
                    <a:pt x="7" y="7"/>
                  </a:moveTo>
                  <a:lnTo>
                    <a:pt x="46" y="14"/>
                  </a:lnTo>
                  <a:lnTo>
                    <a:pt x="46" y="75"/>
                  </a:lnTo>
                  <a:lnTo>
                    <a:pt x="7" y="69"/>
                  </a:lnTo>
                  <a:lnTo>
                    <a:pt x="7" y="7"/>
                  </a:lnTo>
                  <a:close/>
                  <a:moveTo>
                    <a:pt x="93" y="69"/>
                  </a:moveTo>
                  <a:lnTo>
                    <a:pt x="53" y="75"/>
                  </a:lnTo>
                  <a:lnTo>
                    <a:pt x="53" y="14"/>
                  </a:lnTo>
                  <a:lnTo>
                    <a:pt x="93" y="7"/>
                  </a:lnTo>
                  <a:lnTo>
                    <a:pt x="93" y="6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5148263" y="1743649"/>
            <a:ext cx="231775" cy="238125"/>
            <a:chOff x="5148263" y="1700213"/>
            <a:chExt cx="231775" cy="238125"/>
          </a:xfrm>
        </p:grpSpPr>
        <p:sp>
          <p:nvSpPr>
            <p:cNvPr id="698" name="Oval 620"/>
            <p:cNvSpPr>
              <a:spLocks noChangeArrowheads="1"/>
            </p:cNvSpPr>
            <p:nvPr/>
          </p:nvSpPr>
          <p:spPr bwMode="auto">
            <a:xfrm>
              <a:off x="5162551" y="1714500"/>
              <a:ext cx="160338" cy="158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621"/>
            <p:cNvSpPr>
              <a:spLocks/>
            </p:cNvSpPr>
            <p:nvPr/>
          </p:nvSpPr>
          <p:spPr bwMode="auto">
            <a:xfrm>
              <a:off x="5241926" y="1714500"/>
              <a:ext cx="80963" cy="158750"/>
            </a:xfrm>
            <a:custGeom>
              <a:avLst/>
              <a:gdLst>
                <a:gd name="T0" fmla="*/ 0 w 101"/>
                <a:gd name="T1" fmla="*/ 202 h 202"/>
                <a:gd name="T2" fmla="*/ 101 w 101"/>
                <a:gd name="T3" fmla="*/ 101 h 202"/>
                <a:gd name="T4" fmla="*/ 0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02">
                  <a:moveTo>
                    <a:pt x="0" y="202"/>
                  </a:moveTo>
                  <a:cubicBezTo>
                    <a:pt x="56" y="202"/>
                    <a:pt x="101" y="156"/>
                    <a:pt x="101" y="101"/>
                  </a:cubicBezTo>
                  <a:cubicBezTo>
                    <a:pt x="101" y="45"/>
                    <a:pt x="5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622"/>
            <p:cNvSpPr>
              <a:spLocks noEditPoints="1"/>
            </p:cNvSpPr>
            <p:nvPr/>
          </p:nvSpPr>
          <p:spPr bwMode="auto">
            <a:xfrm>
              <a:off x="5148263" y="1700213"/>
              <a:ext cx="231775" cy="238125"/>
            </a:xfrm>
            <a:custGeom>
              <a:avLst/>
              <a:gdLst>
                <a:gd name="T0" fmla="*/ 293 w 293"/>
                <a:gd name="T1" fmla="*/ 279 h 301"/>
                <a:gd name="T2" fmla="*/ 207 w 293"/>
                <a:gd name="T3" fmla="*/ 195 h 301"/>
                <a:gd name="T4" fmla="*/ 236 w 293"/>
                <a:gd name="T5" fmla="*/ 118 h 301"/>
                <a:gd name="T6" fmla="*/ 118 w 293"/>
                <a:gd name="T7" fmla="*/ 0 h 301"/>
                <a:gd name="T8" fmla="*/ 0 w 293"/>
                <a:gd name="T9" fmla="*/ 118 h 301"/>
                <a:gd name="T10" fmla="*/ 118 w 293"/>
                <a:gd name="T11" fmla="*/ 236 h 301"/>
                <a:gd name="T12" fmla="*/ 185 w 293"/>
                <a:gd name="T13" fmla="*/ 215 h 301"/>
                <a:gd name="T14" fmla="*/ 272 w 293"/>
                <a:gd name="T15" fmla="*/ 301 h 301"/>
                <a:gd name="T16" fmla="*/ 293 w 293"/>
                <a:gd name="T17" fmla="*/ 279 h 301"/>
                <a:gd name="T18" fmla="*/ 17 w 293"/>
                <a:gd name="T19" fmla="*/ 118 h 301"/>
                <a:gd name="T20" fmla="*/ 118 w 293"/>
                <a:gd name="T21" fmla="*/ 17 h 301"/>
                <a:gd name="T22" fmla="*/ 219 w 293"/>
                <a:gd name="T23" fmla="*/ 118 h 301"/>
                <a:gd name="T24" fmla="*/ 118 w 293"/>
                <a:gd name="T25" fmla="*/ 219 h 301"/>
                <a:gd name="T26" fmla="*/ 17 w 293"/>
                <a:gd name="T27" fmla="*/ 11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1">
                  <a:moveTo>
                    <a:pt x="293" y="279"/>
                  </a:moveTo>
                  <a:cubicBezTo>
                    <a:pt x="207" y="195"/>
                    <a:pt x="207" y="195"/>
                    <a:pt x="207" y="195"/>
                  </a:cubicBezTo>
                  <a:cubicBezTo>
                    <a:pt x="225" y="174"/>
                    <a:pt x="236" y="147"/>
                    <a:pt x="236" y="118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8"/>
                  </a:cubicBezTo>
                  <a:cubicBezTo>
                    <a:pt x="0" y="183"/>
                    <a:pt x="53" y="236"/>
                    <a:pt x="118" y="236"/>
                  </a:cubicBezTo>
                  <a:cubicBezTo>
                    <a:pt x="143" y="236"/>
                    <a:pt x="166" y="228"/>
                    <a:pt x="185" y="215"/>
                  </a:cubicBezTo>
                  <a:cubicBezTo>
                    <a:pt x="272" y="301"/>
                    <a:pt x="272" y="301"/>
                    <a:pt x="272" y="301"/>
                  </a:cubicBezTo>
                  <a:lnTo>
                    <a:pt x="293" y="279"/>
                  </a:lnTo>
                  <a:close/>
                  <a:moveTo>
                    <a:pt x="17" y="118"/>
                  </a:moveTo>
                  <a:cubicBezTo>
                    <a:pt x="17" y="62"/>
                    <a:pt x="62" y="17"/>
                    <a:pt x="118" y="17"/>
                  </a:cubicBezTo>
                  <a:cubicBezTo>
                    <a:pt x="174" y="17"/>
                    <a:pt x="219" y="62"/>
                    <a:pt x="219" y="118"/>
                  </a:cubicBezTo>
                  <a:cubicBezTo>
                    <a:pt x="219" y="173"/>
                    <a:pt x="174" y="219"/>
                    <a:pt x="118" y="219"/>
                  </a:cubicBezTo>
                  <a:cubicBezTo>
                    <a:pt x="62" y="219"/>
                    <a:pt x="17" y="173"/>
                    <a:pt x="17" y="11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Oval 623"/>
            <p:cNvSpPr>
              <a:spLocks noChangeArrowheads="1"/>
            </p:cNvSpPr>
            <p:nvPr/>
          </p:nvSpPr>
          <p:spPr bwMode="auto">
            <a:xfrm>
              <a:off x="5219701" y="1741488"/>
              <a:ext cx="46038" cy="47625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624"/>
            <p:cNvSpPr>
              <a:spLocks/>
            </p:cNvSpPr>
            <p:nvPr/>
          </p:nvSpPr>
          <p:spPr bwMode="auto">
            <a:xfrm>
              <a:off x="5195888" y="1792288"/>
              <a:ext cx="93663" cy="46038"/>
            </a:xfrm>
            <a:custGeom>
              <a:avLst/>
              <a:gdLst>
                <a:gd name="T0" fmla="*/ 118 w 118"/>
                <a:gd name="T1" fmla="*/ 59 h 59"/>
                <a:gd name="T2" fmla="*/ 118 w 118"/>
                <a:gd name="T3" fmla="*/ 59 h 59"/>
                <a:gd name="T4" fmla="*/ 118 w 118"/>
                <a:gd name="T5" fmla="*/ 59 h 59"/>
                <a:gd name="T6" fmla="*/ 59 w 118"/>
                <a:gd name="T7" fmla="*/ 0 h 59"/>
                <a:gd name="T8" fmla="*/ 0 w 118"/>
                <a:gd name="T9" fmla="*/ 59 h 59"/>
                <a:gd name="T10" fmla="*/ 0 w 118"/>
                <a:gd name="T11" fmla="*/ 59 h 59"/>
                <a:gd name="T12" fmla="*/ 0 w 118"/>
                <a:gd name="T13" fmla="*/ 59 h 59"/>
                <a:gd name="T14" fmla="*/ 118 w 118"/>
                <a:gd name="T1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59">
                  <a:moveTo>
                    <a:pt x="118" y="59"/>
                  </a:moveTo>
                  <a:cubicBezTo>
                    <a:pt x="118" y="59"/>
                    <a:pt x="118" y="59"/>
                    <a:pt x="118" y="59"/>
                  </a:cubicBezTo>
                  <a:cubicBezTo>
                    <a:pt x="118" y="59"/>
                    <a:pt x="118" y="59"/>
                    <a:pt x="118" y="59"/>
                  </a:cubicBezTo>
                  <a:cubicBezTo>
                    <a:pt x="118" y="26"/>
                    <a:pt x="91" y="0"/>
                    <a:pt x="59" y="0"/>
                  </a:cubicBezTo>
                  <a:cubicBezTo>
                    <a:pt x="27" y="0"/>
                    <a:pt x="0" y="26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lnTo>
                    <a:pt x="118" y="5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8308976" y="1742855"/>
            <a:ext cx="368300" cy="239712"/>
            <a:chOff x="8308976" y="1703388"/>
            <a:chExt cx="368300" cy="239712"/>
          </a:xfrm>
        </p:grpSpPr>
        <p:sp>
          <p:nvSpPr>
            <p:cNvPr id="703" name="Rectangle 625"/>
            <p:cNvSpPr>
              <a:spLocks noChangeArrowheads="1"/>
            </p:cNvSpPr>
            <p:nvPr/>
          </p:nvSpPr>
          <p:spPr bwMode="auto">
            <a:xfrm>
              <a:off x="8367713" y="1719263"/>
              <a:ext cx="250825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Rectangle 626"/>
            <p:cNvSpPr>
              <a:spLocks noChangeArrowheads="1"/>
            </p:cNvSpPr>
            <p:nvPr/>
          </p:nvSpPr>
          <p:spPr bwMode="auto">
            <a:xfrm>
              <a:off x="8493126" y="1719263"/>
              <a:ext cx="125413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Rectangle 627"/>
            <p:cNvSpPr>
              <a:spLocks noChangeArrowheads="1"/>
            </p:cNvSpPr>
            <p:nvPr/>
          </p:nvSpPr>
          <p:spPr bwMode="auto">
            <a:xfrm>
              <a:off x="8308976" y="1924050"/>
              <a:ext cx="368300" cy="190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628"/>
            <p:cNvSpPr>
              <a:spLocks noEditPoints="1"/>
            </p:cNvSpPr>
            <p:nvPr/>
          </p:nvSpPr>
          <p:spPr bwMode="auto">
            <a:xfrm>
              <a:off x="8351838" y="1703388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629"/>
            <p:cNvSpPr>
              <a:spLocks/>
            </p:cNvSpPr>
            <p:nvPr/>
          </p:nvSpPr>
          <p:spPr bwMode="auto">
            <a:xfrm>
              <a:off x="8423276" y="1736725"/>
              <a:ext cx="138113" cy="138113"/>
            </a:xfrm>
            <a:custGeom>
              <a:avLst/>
              <a:gdLst>
                <a:gd name="T0" fmla="*/ 175 w 175"/>
                <a:gd name="T1" fmla="*/ 152 h 175"/>
                <a:gd name="T2" fmla="*/ 73 w 175"/>
                <a:gd name="T3" fmla="*/ 51 h 175"/>
                <a:gd name="T4" fmla="*/ 76 w 175"/>
                <a:gd name="T5" fmla="*/ 38 h 175"/>
                <a:gd name="T6" fmla="*/ 38 w 175"/>
                <a:gd name="T7" fmla="*/ 0 h 175"/>
                <a:gd name="T8" fmla="*/ 25 w 175"/>
                <a:gd name="T9" fmla="*/ 2 h 175"/>
                <a:gd name="T10" fmla="*/ 46 w 175"/>
                <a:gd name="T11" fmla="*/ 23 h 175"/>
                <a:gd name="T12" fmla="*/ 23 w 175"/>
                <a:gd name="T13" fmla="*/ 47 h 175"/>
                <a:gd name="T14" fmla="*/ 2 w 175"/>
                <a:gd name="T15" fmla="*/ 26 h 175"/>
                <a:gd name="T16" fmla="*/ 0 w 175"/>
                <a:gd name="T17" fmla="*/ 38 h 175"/>
                <a:gd name="T18" fmla="*/ 38 w 175"/>
                <a:gd name="T19" fmla="*/ 76 h 175"/>
                <a:gd name="T20" fmla="*/ 50 w 175"/>
                <a:gd name="T21" fmla="*/ 74 h 175"/>
                <a:gd name="T22" fmla="*/ 152 w 175"/>
                <a:gd name="T23" fmla="*/ 175 h 175"/>
                <a:gd name="T24" fmla="*/ 175 w 175"/>
                <a:gd name="T25" fmla="*/ 15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75">
                  <a:moveTo>
                    <a:pt x="175" y="152"/>
                  </a:moveTo>
                  <a:cubicBezTo>
                    <a:pt x="73" y="51"/>
                    <a:pt x="73" y="51"/>
                    <a:pt x="73" y="51"/>
                  </a:cubicBezTo>
                  <a:cubicBezTo>
                    <a:pt x="75" y="47"/>
                    <a:pt x="76" y="42"/>
                    <a:pt x="76" y="38"/>
                  </a:cubicBezTo>
                  <a:cubicBezTo>
                    <a:pt x="76" y="17"/>
                    <a:pt x="59" y="0"/>
                    <a:pt x="38" y="0"/>
                  </a:cubicBezTo>
                  <a:cubicBezTo>
                    <a:pt x="33" y="0"/>
                    <a:pt x="29" y="1"/>
                    <a:pt x="25" y="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1" y="29"/>
                    <a:pt x="0" y="33"/>
                    <a:pt x="0" y="38"/>
                  </a:cubicBezTo>
                  <a:cubicBezTo>
                    <a:pt x="0" y="59"/>
                    <a:pt x="17" y="76"/>
                    <a:pt x="38" y="76"/>
                  </a:cubicBezTo>
                  <a:cubicBezTo>
                    <a:pt x="42" y="76"/>
                    <a:pt x="46" y="75"/>
                    <a:pt x="50" y="74"/>
                  </a:cubicBezTo>
                  <a:cubicBezTo>
                    <a:pt x="152" y="175"/>
                    <a:pt x="152" y="175"/>
                    <a:pt x="152" y="175"/>
                  </a:cubicBezTo>
                  <a:lnTo>
                    <a:pt x="175" y="15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4341813" y="3572669"/>
            <a:ext cx="231775" cy="238125"/>
            <a:chOff x="4341813" y="3576638"/>
            <a:chExt cx="231775" cy="238125"/>
          </a:xfrm>
        </p:grpSpPr>
        <p:sp>
          <p:nvSpPr>
            <p:cNvPr id="708" name="Oval 630"/>
            <p:cNvSpPr>
              <a:spLocks noChangeArrowheads="1"/>
            </p:cNvSpPr>
            <p:nvPr/>
          </p:nvSpPr>
          <p:spPr bwMode="auto">
            <a:xfrm>
              <a:off x="4354513" y="3589338"/>
              <a:ext cx="160338" cy="160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631"/>
            <p:cNvSpPr>
              <a:spLocks/>
            </p:cNvSpPr>
            <p:nvPr/>
          </p:nvSpPr>
          <p:spPr bwMode="auto">
            <a:xfrm>
              <a:off x="4435476" y="3589338"/>
              <a:ext cx="79375" cy="160338"/>
            </a:xfrm>
            <a:custGeom>
              <a:avLst/>
              <a:gdLst>
                <a:gd name="T0" fmla="*/ 0 w 101"/>
                <a:gd name="T1" fmla="*/ 202 h 202"/>
                <a:gd name="T2" fmla="*/ 101 w 101"/>
                <a:gd name="T3" fmla="*/ 101 h 202"/>
                <a:gd name="T4" fmla="*/ 0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02">
                  <a:moveTo>
                    <a:pt x="0" y="202"/>
                  </a:moveTo>
                  <a:cubicBezTo>
                    <a:pt x="56" y="202"/>
                    <a:pt x="101" y="157"/>
                    <a:pt x="101" y="101"/>
                  </a:cubicBezTo>
                  <a:cubicBezTo>
                    <a:pt x="101" y="46"/>
                    <a:pt x="5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632"/>
            <p:cNvSpPr>
              <a:spLocks noEditPoints="1"/>
            </p:cNvSpPr>
            <p:nvPr/>
          </p:nvSpPr>
          <p:spPr bwMode="auto">
            <a:xfrm>
              <a:off x="4341813" y="3576638"/>
              <a:ext cx="231775" cy="238125"/>
            </a:xfrm>
            <a:custGeom>
              <a:avLst/>
              <a:gdLst>
                <a:gd name="T0" fmla="*/ 293 w 293"/>
                <a:gd name="T1" fmla="*/ 280 h 301"/>
                <a:gd name="T2" fmla="*/ 207 w 293"/>
                <a:gd name="T3" fmla="*/ 195 h 301"/>
                <a:gd name="T4" fmla="*/ 236 w 293"/>
                <a:gd name="T5" fmla="*/ 118 h 301"/>
                <a:gd name="T6" fmla="*/ 118 w 293"/>
                <a:gd name="T7" fmla="*/ 0 h 301"/>
                <a:gd name="T8" fmla="*/ 0 w 293"/>
                <a:gd name="T9" fmla="*/ 118 h 301"/>
                <a:gd name="T10" fmla="*/ 118 w 293"/>
                <a:gd name="T11" fmla="*/ 236 h 301"/>
                <a:gd name="T12" fmla="*/ 185 w 293"/>
                <a:gd name="T13" fmla="*/ 216 h 301"/>
                <a:gd name="T14" fmla="*/ 272 w 293"/>
                <a:gd name="T15" fmla="*/ 301 h 301"/>
                <a:gd name="T16" fmla="*/ 293 w 293"/>
                <a:gd name="T17" fmla="*/ 280 h 301"/>
                <a:gd name="T18" fmla="*/ 17 w 293"/>
                <a:gd name="T19" fmla="*/ 118 h 301"/>
                <a:gd name="T20" fmla="*/ 118 w 293"/>
                <a:gd name="T21" fmla="*/ 17 h 301"/>
                <a:gd name="T22" fmla="*/ 219 w 293"/>
                <a:gd name="T23" fmla="*/ 118 h 301"/>
                <a:gd name="T24" fmla="*/ 118 w 293"/>
                <a:gd name="T25" fmla="*/ 219 h 301"/>
                <a:gd name="T26" fmla="*/ 17 w 293"/>
                <a:gd name="T27" fmla="*/ 11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1">
                  <a:moveTo>
                    <a:pt x="293" y="280"/>
                  </a:moveTo>
                  <a:cubicBezTo>
                    <a:pt x="207" y="195"/>
                    <a:pt x="207" y="195"/>
                    <a:pt x="207" y="195"/>
                  </a:cubicBezTo>
                  <a:cubicBezTo>
                    <a:pt x="225" y="175"/>
                    <a:pt x="236" y="148"/>
                    <a:pt x="236" y="118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8"/>
                  </a:cubicBezTo>
                  <a:cubicBezTo>
                    <a:pt x="0" y="183"/>
                    <a:pt x="53" y="236"/>
                    <a:pt x="118" y="236"/>
                  </a:cubicBezTo>
                  <a:cubicBezTo>
                    <a:pt x="143" y="236"/>
                    <a:pt x="166" y="229"/>
                    <a:pt x="185" y="216"/>
                  </a:cubicBezTo>
                  <a:cubicBezTo>
                    <a:pt x="272" y="301"/>
                    <a:pt x="272" y="301"/>
                    <a:pt x="272" y="301"/>
                  </a:cubicBezTo>
                  <a:lnTo>
                    <a:pt x="293" y="280"/>
                  </a:lnTo>
                  <a:close/>
                  <a:moveTo>
                    <a:pt x="17" y="118"/>
                  </a:moveTo>
                  <a:cubicBezTo>
                    <a:pt x="17" y="63"/>
                    <a:pt x="63" y="17"/>
                    <a:pt x="118" y="17"/>
                  </a:cubicBezTo>
                  <a:cubicBezTo>
                    <a:pt x="174" y="17"/>
                    <a:pt x="219" y="63"/>
                    <a:pt x="219" y="118"/>
                  </a:cubicBezTo>
                  <a:cubicBezTo>
                    <a:pt x="219" y="174"/>
                    <a:pt x="174" y="219"/>
                    <a:pt x="118" y="219"/>
                  </a:cubicBezTo>
                  <a:cubicBezTo>
                    <a:pt x="63" y="219"/>
                    <a:pt x="17" y="174"/>
                    <a:pt x="17" y="118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2701926" y="3567112"/>
            <a:ext cx="269875" cy="249238"/>
            <a:chOff x="2701926" y="3575050"/>
            <a:chExt cx="269875" cy="249238"/>
          </a:xfrm>
        </p:grpSpPr>
        <p:sp>
          <p:nvSpPr>
            <p:cNvPr id="711" name="Freeform 633"/>
            <p:cNvSpPr>
              <a:spLocks/>
            </p:cNvSpPr>
            <p:nvPr/>
          </p:nvSpPr>
          <p:spPr bwMode="auto">
            <a:xfrm>
              <a:off x="2746376" y="3714750"/>
              <a:ext cx="87313" cy="85725"/>
            </a:xfrm>
            <a:custGeom>
              <a:avLst/>
              <a:gdLst>
                <a:gd name="T0" fmla="*/ 8 w 55"/>
                <a:gd name="T1" fmla="*/ 54 h 54"/>
                <a:gd name="T2" fmla="*/ 0 w 55"/>
                <a:gd name="T3" fmla="*/ 46 h 54"/>
                <a:gd name="T4" fmla="*/ 47 w 55"/>
                <a:gd name="T5" fmla="*/ 0 h 54"/>
                <a:gd name="T6" fmla="*/ 55 w 55"/>
                <a:gd name="T7" fmla="*/ 8 h 54"/>
                <a:gd name="T8" fmla="*/ 8 w 55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4">
                  <a:moveTo>
                    <a:pt x="8" y="54"/>
                  </a:moveTo>
                  <a:lnTo>
                    <a:pt x="0" y="46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634"/>
            <p:cNvSpPr>
              <a:spLocks/>
            </p:cNvSpPr>
            <p:nvPr/>
          </p:nvSpPr>
          <p:spPr bwMode="auto">
            <a:xfrm>
              <a:off x="2722563" y="3589338"/>
              <a:ext cx="220663" cy="215900"/>
            </a:xfrm>
            <a:custGeom>
              <a:avLst/>
              <a:gdLst>
                <a:gd name="T0" fmla="*/ 279 w 279"/>
                <a:gd name="T1" fmla="*/ 256 h 272"/>
                <a:gd name="T2" fmla="*/ 263 w 279"/>
                <a:gd name="T3" fmla="*/ 272 h 272"/>
                <a:gd name="T4" fmla="*/ 67 w 279"/>
                <a:gd name="T5" fmla="*/ 76 h 272"/>
                <a:gd name="T6" fmla="*/ 34 w 279"/>
                <a:gd name="T7" fmla="*/ 109 h 272"/>
                <a:gd name="T8" fmla="*/ 0 w 279"/>
                <a:gd name="T9" fmla="*/ 75 h 272"/>
                <a:gd name="T10" fmla="*/ 67 w 279"/>
                <a:gd name="T11" fmla="*/ 8 h 272"/>
                <a:gd name="T12" fmla="*/ 87 w 279"/>
                <a:gd name="T13" fmla="*/ 0 h 272"/>
                <a:gd name="T14" fmla="*/ 121 w 279"/>
                <a:gd name="T15" fmla="*/ 19 h 272"/>
                <a:gd name="T16" fmla="*/ 80 w 279"/>
                <a:gd name="T17" fmla="*/ 47 h 272"/>
                <a:gd name="T18" fmla="*/ 76 w 279"/>
                <a:gd name="T19" fmla="*/ 53 h 272"/>
                <a:gd name="T20" fmla="*/ 279 w 279"/>
                <a:gd name="T21" fmla="*/ 25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2">
                  <a:moveTo>
                    <a:pt x="279" y="256"/>
                  </a:moveTo>
                  <a:cubicBezTo>
                    <a:pt x="263" y="272"/>
                    <a:pt x="263" y="272"/>
                    <a:pt x="263" y="27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4" y="2"/>
                    <a:pt x="80" y="0"/>
                    <a:pt x="87" y="0"/>
                  </a:cubicBezTo>
                  <a:cubicBezTo>
                    <a:pt x="101" y="0"/>
                    <a:pt x="114" y="11"/>
                    <a:pt x="121" y="19"/>
                  </a:cubicBezTo>
                  <a:cubicBezTo>
                    <a:pt x="93" y="29"/>
                    <a:pt x="81" y="46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lnTo>
                    <a:pt x="279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635"/>
            <p:cNvSpPr>
              <a:spLocks/>
            </p:cNvSpPr>
            <p:nvPr/>
          </p:nvSpPr>
          <p:spPr bwMode="auto">
            <a:xfrm>
              <a:off x="2852738" y="3590925"/>
              <a:ext cx="100013" cy="103188"/>
            </a:xfrm>
            <a:custGeom>
              <a:avLst/>
              <a:gdLst>
                <a:gd name="T0" fmla="*/ 16 w 126"/>
                <a:gd name="T1" fmla="*/ 131 h 131"/>
                <a:gd name="T2" fmla="*/ 0 w 126"/>
                <a:gd name="T3" fmla="*/ 115 h 131"/>
                <a:gd name="T4" fmla="*/ 40 w 126"/>
                <a:gd name="T5" fmla="*/ 75 h 131"/>
                <a:gd name="T6" fmla="*/ 38 w 126"/>
                <a:gd name="T7" fmla="*/ 70 h 131"/>
                <a:gd name="T8" fmla="*/ 35 w 126"/>
                <a:gd name="T9" fmla="*/ 63 h 131"/>
                <a:gd name="T10" fmla="*/ 70 w 126"/>
                <a:gd name="T11" fmla="*/ 4 h 131"/>
                <a:gd name="T12" fmla="*/ 110 w 126"/>
                <a:gd name="T13" fmla="*/ 12 h 131"/>
                <a:gd name="T14" fmla="*/ 62 w 126"/>
                <a:gd name="T15" fmla="*/ 24 h 131"/>
                <a:gd name="T16" fmla="*/ 78 w 126"/>
                <a:gd name="T17" fmla="*/ 84 h 131"/>
                <a:gd name="T18" fmla="*/ 126 w 126"/>
                <a:gd name="T19" fmla="*/ 71 h 131"/>
                <a:gd name="T20" fmla="*/ 94 w 126"/>
                <a:gd name="T21" fmla="*/ 97 h 131"/>
                <a:gd name="T22" fmla="*/ 61 w 126"/>
                <a:gd name="T23" fmla="*/ 94 h 131"/>
                <a:gd name="T24" fmla="*/ 56 w 126"/>
                <a:gd name="T25" fmla="*/ 92 h 131"/>
                <a:gd name="T26" fmla="*/ 16 w 126"/>
                <a:gd name="T2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16" y="131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7" y="67"/>
                    <a:pt x="36" y="65"/>
                    <a:pt x="35" y="63"/>
                  </a:cubicBezTo>
                  <a:cubicBezTo>
                    <a:pt x="28" y="37"/>
                    <a:pt x="44" y="11"/>
                    <a:pt x="70" y="4"/>
                  </a:cubicBezTo>
                  <a:cubicBezTo>
                    <a:pt x="84" y="0"/>
                    <a:pt x="99" y="3"/>
                    <a:pt x="110" y="12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0" y="84"/>
                    <a:pt x="108" y="94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2"/>
                    <a:pt x="56" y="92"/>
                    <a:pt x="56" y="92"/>
                  </a:cubicBezTo>
                  <a:lnTo>
                    <a:pt x="16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636"/>
            <p:cNvSpPr>
              <a:spLocks/>
            </p:cNvSpPr>
            <p:nvPr/>
          </p:nvSpPr>
          <p:spPr bwMode="auto">
            <a:xfrm>
              <a:off x="2838451" y="3687763"/>
              <a:ext cx="104775" cy="117475"/>
            </a:xfrm>
            <a:custGeom>
              <a:avLst/>
              <a:gdLst>
                <a:gd name="T0" fmla="*/ 0 w 66"/>
                <a:gd name="T1" fmla="*/ 16 h 74"/>
                <a:gd name="T2" fmla="*/ 58 w 66"/>
                <a:gd name="T3" fmla="*/ 74 h 74"/>
                <a:gd name="T4" fmla="*/ 66 w 66"/>
                <a:gd name="T5" fmla="*/ 66 h 74"/>
                <a:gd name="T6" fmla="*/ 0 w 66"/>
                <a:gd name="T7" fmla="*/ 0 h 74"/>
                <a:gd name="T8" fmla="*/ 0 w 66"/>
                <a:gd name="T9" fmla="*/ 1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74">
                  <a:moveTo>
                    <a:pt x="0" y="16"/>
                  </a:moveTo>
                  <a:lnTo>
                    <a:pt x="58" y="74"/>
                  </a:lnTo>
                  <a:lnTo>
                    <a:pt x="66" y="6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637"/>
            <p:cNvSpPr>
              <a:spLocks/>
            </p:cNvSpPr>
            <p:nvPr/>
          </p:nvSpPr>
          <p:spPr bwMode="auto">
            <a:xfrm>
              <a:off x="2852738" y="3590925"/>
              <a:ext cx="100013" cy="103188"/>
            </a:xfrm>
            <a:custGeom>
              <a:avLst/>
              <a:gdLst>
                <a:gd name="T0" fmla="*/ 62 w 126"/>
                <a:gd name="T1" fmla="*/ 24 h 131"/>
                <a:gd name="T2" fmla="*/ 110 w 126"/>
                <a:gd name="T3" fmla="*/ 12 h 131"/>
                <a:gd name="T4" fmla="*/ 70 w 126"/>
                <a:gd name="T5" fmla="*/ 4 h 131"/>
                <a:gd name="T6" fmla="*/ 35 w 126"/>
                <a:gd name="T7" fmla="*/ 63 h 131"/>
                <a:gd name="T8" fmla="*/ 38 w 126"/>
                <a:gd name="T9" fmla="*/ 70 h 131"/>
                <a:gd name="T10" fmla="*/ 40 w 126"/>
                <a:gd name="T11" fmla="*/ 75 h 131"/>
                <a:gd name="T12" fmla="*/ 0 w 126"/>
                <a:gd name="T13" fmla="*/ 115 h 131"/>
                <a:gd name="T14" fmla="*/ 16 w 126"/>
                <a:gd name="T15" fmla="*/ 131 h 131"/>
                <a:gd name="T16" fmla="*/ 56 w 126"/>
                <a:gd name="T17" fmla="*/ 92 h 131"/>
                <a:gd name="T18" fmla="*/ 61 w 126"/>
                <a:gd name="T19" fmla="*/ 94 h 131"/>
                <a:gd name="T20" fmla="*/ 94 w 126"/>
                <a:gd name="T21" fmla="*/ 97 h 131"/>
                <a:gd name="T22" fmla="*/ 126 w 126"/>
                <a:gd name="T23" fmla="*/ 71 h 131"/>
                <a:gd name="T24" fmla="*/ 78 w 126"/>
                <a:gd name="T25" fmla="*/ 84 h 131"/>
                <a:gd name="T26" fmla="*/ 62 w 126"/>
                <a:gd name="T2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62" y="24"/>
                  </a:moveTo>
                  <a:cubicBezTo>
                    <a:pt x="110" y="12"/>
                    <a:pt x="110" y="12"/>
                    <a:pt x="110" y="12"/>
                  </a:cubicBezTo>
                  <a:cubicBezTo>
                    <a:pt x="99" y="3"/>
                    <a:pt x="84" y="0"/>
                    <a:pt x="70" y="4"/>
                  </a:cubicBezTo>
                  <a:cubicBezTo>
                    <a:pt x="44" y="11"/>
                    <a:pt x="28" y="37"/>
                    <a:pt x="35" y="63"/>
                  </a:cubicBezTo>
                  <a:cubicBezTo>
                    <a:pt x="36" y="65"/>
                    <a:pt x="37" y="67"/>
                    <a:pt x="38" y="70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71" y="99"/>
                    <a:pt x="83" y="100"/>
                    <a:pt x="94" y="97"/>
                  </a:cubicBezTo>
                  <a:cubicBezTo>
                    <a:pt x="108" y="94"/>
                    <a:pt x="120" y="84"/>
                    <a:pt x="126" y="71"/>
                  </a:cubicBezTo>
                  <a:cubicBezTo>
                    <a:pt x="78" y="84"/>
                    <a:pt x="78" y="84"/>
                    <a:pt x="78" y="84"/>
                  </a:cubicBezTo>
                  <a:lnTo>
                    <a:pt x="62" y="2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638"/>
            <p:cNvSpPr>
              <a:spLocks noEditPoints="1"/>
            </p:cNvSpPr>
            <p:nvPr/>
          </p:nvSpPr>
          <p:spPr bwMode="auto">
            <a:xfrm>
              <a:off x="2727326" y="3575050"/>
              <a:ext cx="244475" cy="244475"/>
            </a:xfrm>
            <a:custGeom>
              <a:avLst/>
              <a:gdLst>
                <a:gd name="T0" fmla="*/ 186 w 307"/>
                <a:gd name="T1" fmla="*/ 162 h 308"/>
                <a:gd name="T2" fmla="*/ 217 w 307"/>
                <a:gd name="T3" fmla="*/ 131 h 308"/>
                <a:gd name="T4" fmla="*/ 257 w 307"/>
                <a:gd name="T5" fmla="*/ 133 h 308"/>
                <a:gd name="T6" fmla="*/ 305 w 307"/>
                <a:gd name="T7" fmla="*/ 79 h 308"/>
                <a:gd name="T8" fmla="*/ 307 w 307"/>
                <a:gd name="T9" fmla="*/ 66 h 308"/>
                <a:gd name="T10" fmla="*/ 248 w 307"/>
                <a:gd name="T11" fmla="*/ 81 h 308"/>
                <a:gd name="T12" fmla="*/ 241 w 307"/>
                <a:gd name="T13" fmla="*/ 56 h 308"/>
                <a:gd name="T14" fmla="*/ 300 w 307"/>
                <a:gd name="T15" fmla="*/ 40 h 308"/>
                <a:gd name="T16" fmla="*/ 292 w 307"/>
                <a:gd name="T17" fmla="*/ 30 h 308"/>
                <a:gd name="T18" fmla="*/ 223 w 307"/>
                <a:gd name="T19" fmla="*/ 6 h 308"/>
                <a:gd name="T20" fmla="*/ 177 w 307"/>
                <a:gd name="T21" fmla="*/ 86 h 308"/>
                <a:gd name="T22" fmla="*/ 178 w 307"/>
                <a:gd name="T23" fmla="*/ 90 h 308"/>
                <a:gd name="T24" fmla="*/ 146 w 307"/>
                <a:gd name="T25" fmla="*/ 122 h 308"/>
                <a:gd name="T26" fmla="*/ 158 w 307"/>
                <a:gd name="T27" fmla="*/ 134 h 308"/>
                <a:gd name="T28" fmla="*/ 198 w 307"/>
                <a:gd name="T29" fmla="*/ 94 h 308"/>
                <a:gd name="T30" fmla="*/ 196 w 307"/>
                <a:gd name="T31" fmla="*/ 89 h 308"/>
                <a:gd name="T32" fmla="*/ 193 w 307"/>
                <a:gd name="T33" fmla="*/ 82 h 308"/>
                <a:gd name="T34" fmla="*/ 228 w 307"/>
                <a:gd name="T35" fmla="*/ 23 h 308"/>
                <a:gd name="T36" fmla="*/ 268 w 307"/>
                <a:gd name="T37" fmla="*/ 31 h 308"/>
                <a:gd name="T38" fmla="*/ 220 w 307"/>
                <a:gd name="T39" fmla="*/ 43 h 308"/>
                <a:gd name="T40" fmla="*/ 236 w 307"/>
                <a:gd name="T41" fmla="*/ 103 h 308"/>
                <a:gd name="T42" fmla="*/ 284 w 307"/>
                <a:gd name="T43" fmla="*/ 90 h 308"/>
                <a:gd name="T44" fmla="*/ 252 w 307"/>
                <a:gd name="T45" fmla="*/ 116 h 308"/>
                <a:gd name="T46" fmla="*/ 219 w 307"/>
                <a:gd name="T47" fmla="*/ 113 h 308"/>
                <a:gd name="T48" fmla="*/ 214 w 307"/>
                <a:gd name="T49" fmla="*/ 111 h 308"/>
                <a:gd name="T50" fmla="*/ 174 w 307"/>
                <a:gd name="T51" fmla="*/ 150 h 308"/>
                <a:gd name="T52" fmla="*/ 186 w 307"/>
                <a:gd name="T53" fmla="*/ 162 h 308"/>
                <a:gd name="T54" fmla="*/ 134 w 307"/>
                <a:gd name="T55" fmla="*/ 191 h 308"/>
                <a:gd name="T56" fmla="*/ 40 w 307"/>
                <a:gd name="T57" fmla="*/ 284 h 308"/>
                <a:gd name="T58" fmla="*/ 24 w 307"/>
                <a:gd name="T59" fmla="*/ 268 h 308"/>
                <a:gd name="T60" fmla="*/ 118 w 307"/>
                <a:gd name="T61" fmla="*/ 175 h 308"/>
                <a:gd name="T62" fmla="*/ 105 w 307"/>
                <a:gd name="T63" fmla="*/ 162 h 308"/>
                <a:gd name="T64" fmla="*/ 0 w 307"/>
                <a:gd name="T65" fmla="*/ 268 h 308"/>
                <a:gd name="T66" fmla="*/ 40 w 307"/>
                <a:gd name="T67" fmla="*/ 308 h 308"/>
                <a:gd name="T68" fmla="*/ 146 w 307"/>
                <a:gd name="T69" fmla="*/ 203 h 308"/>
                <a:gd name="T70" fmla="*/ 134 w 307"/>
                <a:gd name="T71" fmla="*/ 191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8">
                  <a:moveTo>
                    <a:pt x="186" y="162"/>
                  </a:moveTo>
                  <a:cubicBezTo>
                    <a:pt x="217" y="131"/>
                    <a:pt x="217" y="131"/>
                    <a:pt x="217" y="131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6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1"/>
                    <a:pt x="248" y="81"/>
                    <a:pt x="248" y="81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0"/>
                    <a:pt x="300" y="40"/>
                    <a:pt x="300" y="40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6"/>
                  </a:cubicBezTo>
                  <a:cubicBezTo>
                    <a:pt x="188" y="16"/>
                    <a:pt x="167" y="51"/>
                    <a:pt x="177" y="86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6"/>
                    <a:pt x="194" y="84"/>
                    <a:pt x="193" y="82"/>
                  </a:cubicBezTo>
                  <a:cubicBezTo>
                    <a:pt x="186" y="56"/>
                    <a:pt x="202" y="30"/>
                    <a:pt x="228" y="23"/>
                  </a:cubicBezTo>
                  <a:cubicBezTo>
                    <a:pt x="242" y="19"/>
                    <a:pt x="257" y="22"/>
                    <a:pt x="268" y="31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6"/>
                  </a:cubicBezTo>
                  <a:cubicBezTo>
                    <a:pt x="241" y="119"/>
                    <a:pt x="229" y="118"/>
                    <a:pt x="219" y="113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2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639"/>
            <p:cNvSpPr>
              <a:spLocks noEditPoints="1"/>
            </p:cNvSpPr>
            <p:nvPr/>
          </p:nvSpPr>
          <p:spPr bwMode="auto">
            <a:xfrm>
              <a:off x="2701926" y="3575050"/>
              <a:ext cx="261938" cy="249238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50 h 314"/>
                <a:gd name="T4" fmla="*/ 175 w 329"/>
                <a:gd name="T5" fmla="*/ 47 h 314"/>
                <a:gd name="T6" fmla="*/ 168 w 329"/>
                <a:gd name="T7" fmla="*/ 37 h 314"/>
                <a:gd name="T8" fmla="*/ 112 w 329"/>
                <a:gd name="T9" fmla="*/ 0 h 314"/>
                <a:gd name="T10" fmla="*/ 81 w 329"/>
                <a:gd name="T11" fmla="*/ 13 h 314"/>
                <a:gd name="T12" fmla="*/ 0 w 329"/>
                <a:gd name="T13" fmla="*/ 93 h 314"/>
                <a:gd name="T14" fmla="*/ 59 w 329"/>
                <a:gd name="T15" fmla="*/ 151 h 314"/>
                <a:gd name="T16" fmla="*/ 92 w 329"/>
                <a:gd name="T17" fmla="*/ 118 h 314"/>
                <a:gd name="T18" fmla="*/ 288 w 329"/>
                <a:gd name="T19" fmla="*/ 314 h 314"/>
                <a:gd name="T20" fmla="*/ 329 w 329"/>
                <a:gd name="T21" fmla="*/ 274 h 314"/>
                <a:gd name="T22" fmla="*/ 124 w 329"/>
                <a:gd name="T23" fmla="*/ 69 h 314"/>
                <a:gd name="T24" fmla="*/ 304 w 329"/>
                <a:gd name="T25" fmla="*/ 274 h 314"/>
                <a:gd name="T26" fmla="*/ 288 w 329"/>
                <a:gd name="T27" fmla="*/ 290 h 314"/>
                <a:gd name="T28" fmla="*/ 92 w 329"/>
                <a:gd name="T29" fmla="*/ 94 h 314"/>
                <a:gd name="T30" fmla="*/ 59 w 329"/>
                <a:gd name="T31" fmla="*/ 127 h 314"/>
                <a:gd name="T32" fmla="*/ 25 w 329"/>
                <a:gd name="T33" fmla="*/ 93 h 314"/>
                <a:gd name="T34" fmla="*/ 92 w 329"/>
                <a:gd name="T35" fmla="*/ 26 h 314"/>
                <a:gd name="T36" fmla="*/ 112 w 329"/>
                <a:gd name="T37" fmla="*/ 18 h 314"/>
                <a:gd name="T38" fmla="*/ 146 w 329"/>
                <a:gd name="T39" fmla="*/ 37 h 314"/>
                <a:gd name="T40" fmla="*/ 105 w 329"/>
                <a:gd name="T41" fmla="*/ 65 h 314"/>
                <a:gd name="T42" fmla="*/ 101 w 329"/>
                <a:gd name="T43" fmla="*/ 71 h 314"/>
                <a:gd name="T44" fmla="*/ 304 w 329"/>
                <a:gd name="T45" fmla="*/ 27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4"/>
                    <a:pt x="143" y="55"/>
                    <a:pt x="163" y="50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1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lnTo>
                    <a:pt x="124" y="69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8"/>
                    <a:pt x="112" y="18"/>
                  </a:cubicBezTo>
                  <a:cubicBezTo>
                    <a:pt x="126" y="18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5"/>
                  </a:cubicBezTo>
                  <a:cubicBezTo>
                    <a:pt x="101" y="71"/>
                    <a:pt x="101" y="71"/>
                    <a:pt x="101" y="71"/>
                  </a:cubicBezTo>
                  <a:lnTo>
                    <a:pt x="304" y="27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3549651" y="3543300"/>
            <a:ext cx="200025" cy="296863"/>
            <a:chOff x="3549651" y="3543300"/>
            <a:chExt cx="200025" cy="296863"/>
          </a:xfrm>
        </p:grpSpPr>
        <p:sp>
          <p:nvSpPr>
            <p:cNvPr id="718" name="Freeform 640"/>
            <p:cNvSpPr>
              <a:spLocks/>
            </p:cNvSpPr>
            <p:nvPr/>
          </p:nvSpPr>
          <p:spPr bwMode="auto">
            <a:xfrm>
              <a:off x="3563938" y="3595688"/>
              <a:ext cx="171450" cy="231775"/>
            </a:xfrm>
            <a:custGeom>
              <a:avLst/>
              <a:gdLst>
                <a:gd name="T0" fmla="*/ 108 w 108"/>
                <a:gd name="T1" fmla="*/ 146 h 146"/>
                <a:gd name="T2" fmla="*/ 0 w 108"/>
                <a:gd name="T3" fmla="*/ 146 h 146"/>
                <a:gd name="T4" fmla="*/ 0 w 108"/>
                <a:gd name="T5" fmla="*/ 0 h 146"/>
                <a:gd name="T6" fmla="*/ 23 w 108"/>
                <a:gd name="T7" fmla="*/ 0 h 146"/>
                <a:gd name="T8" fmla="*/ 23 w 108"/>
                <a:gd name="T9" fmla="*/ 10 h 146"/>
                <a:gd name="T10" fmla="*/ 85 w 108"/>
                <a:gd name="T11" fmla="*/ 10 h 146"/>
                <a:gd name="T12" fmla="*/ 85 w 108"/>
                <a:gd name="T13" fmla="*/ 0 h 146"/>
                <a:gd name="T14" fmla="*/ 108 w 108"/>
                <a:gd name="T15" fmla="*/ 0 h 146"/>
                <a:gd name="T16" fmla="*/ 108 w 108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108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10"/>
                  </a:lnTo>
                  <a:lnTo>
                    <a:pt x="85" y="10"/>
                  </a:lnTo>
                  <a:lnTo>
                    <a:pt x="85" y="0"/>
                  </a:lnTo>
                  <a:lnTo>
                    <a:pt x="108" y="0"/>
                  </a:lnTo>
                  <a:lnTo>
                    <a:pt x="108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641"/>
            <p:cNvSpPr>
              <a:spLocks/>
            </p:cNvSpPr>
            <p:nvPr/>
          </p:nvSpPr>
          <p:spPr bwMode="auto">
            <a:xfrm>
              <a:off x="3649663" y="3595688"/>
              <a:ext cx="85725" cy="231775"/>
            </a:xfrm>
            <a:custGeom>
              <a:avLst/>
              <a:gdLst>
                <a:gd name="T0" fmla="*/ 31 w 54"/>
                <a:gd name="T1" fmla="*/ 10 h 146"/>
                <a:gd name="T2" fmla="*/ 0 w 54"/>
                <a:gd name="T3" fmla="*/ 10 h 146"/>
                <a:gd name="T4" fmla="*/ 0 w 54"/>
                <a:gd name="T5" fmla="*/ 146 h 146"/>
                <a:gd name="T6" fmla="*/ 54 w 54"/>
                <a:gd name="T7" fmla="*/ 146 h 146"/>
                <a:gd name="T8" fmla="*/ 54 w 54"/>
                <a:gd name="T9" fmla="*/ 0 h 146"/>
                <a:gd name="T10" fmla="*/ 31 w 54"/>
                <a:gd name="T11" fmla="*/ 0 h 146"/>
                <a:gd name="T12" fmla="*/ 31 w 54"/>
                <a:gd name="T13" fmla="*/ 1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46">
                  <a:moveTo>
                    <a:pt x="31" y="10"/>
                  </a:moveTo>
                  <a:lnTo>
                    <a:pt x="0" y="10"/>
                  </a:lnTo>
                  <a:lnTo>
                    <a:pt x="0" y="146"/>
                  </a:lnTo>
                  <a:lnTo>
                    <a:pt x="54" y="146"/>
                  </a:lnTo>
                  <a:lnTo>
                    <a:pt x="54" y="0"/>
                  </a:lnTo>
                  <a:lnTo>
                    <a:pt x="31" y="0"/>
                  </a:lnTo>
                  <a:lnTo>
                    <a:pt x="31" y="1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642"/>
            <p:cNvSpPr>
              <a:spLocks noEditPoints="1"/>
            </p:cNvSpPr>
            <p:nvPr/>
          </p:nvSpPr>
          <p:spPr bwMode="auto">
            <a:xfrm>
              <a:off x="3549651" y="3543300"/>
              <a:ext cx="200025" cy="296863"/>
            </a:xfrm>
            <a:custGeom>
              <a:avLst/>
              <a:gdLst>
                <a:gd name="T0" fmla="*/ 188 w 252"/>
                <a:gd name="T1" fmla="*/ 47 h 374"/>
                <a:gd name="T2" fmla="*/ 188 w 252"/>
                <a:gd name="T3" fmla="*/ 31 h 374"/>
                <a:gd name="T4" fmla="*/ 149 w 252"/>
                <a:gd name="T5" fmla="*/ 31 h 374"/>
                <a:gd name="T6" fmla="*/ 149 w 252"/>
                <a:gd name="T7" fmla="*/ 24 h 374"/>
                <a:gd name="T8" fmla="*/ 124 w 252"/>
                <a:gd name="T9" fmla="*/ 0 h 374"/>
                <a:gd name="T10" fmla="*/ 99 w 252"/>
                <a:gd name="T11" fmla="*/ 24 h 374"/>
                <a:gd name="T12" fmla="*/ 99 w 252"/>
                <a:gd name="T13" fmla="*/ 31 h 374"/>
                <a:gd name="T14" fmla="*/ 64 w 252"/>
                <a:gd name="T15" fmla="*/ 31 h 374"/>
                <a:gd name="T16" fmla="*/ 64 w 252"/>
                <a:gd name="T17" fmla="*/ 47 h 374"/>
                <a:gd name="T18" fmla="*/ 0 w 252"/>
                <a:gd name="T19" fmla="*/ 47 h 374"/>
                <a:gd name="T20" fmla="*/ 0 w 252"/>
                <a:gd name="T21" fmla="*/ 374 h 374"/>
                <a:gd name="T22" fmla="*/ 252 w 252"/>
                <a:gd name="T23" fmla="*/ 374 h 374"/>
                <a:gd name="T24" fmla="*/ 252 w 252"/>
                <a:gd name="T25" fmla="*/ 47 h 374"/>
                <a:gd name="T26" fmla="*/ 188 w 252"/>
                <a:gd name="T27" fmla="*/ 47 h 374"/>
                <a:gd name="T28" fmla="*/ 234 w 252"/>
                <a:gd name="T29" fmla="*/ 357 h 374"/>
                <a:gd name="T30" fmla="*/ 18 w 252"/>
                <a:gd name="T31" fmla="*/ 357 h 374"/>
                <a:gd name="T32" fmla="*/ 18 w 252"/>
                <a:gd name="T33" fmla="*/ 65 h 374"/>
                <a:gd name="T34" fmla="*/ 64 w 252"/>
                <a:gd name="T35" fmla="*/ 65 h 374"/>
                <a:gd name="T36" fmla="*/ 64 w 252"/>
                <a:gd name="T37" fmla="*/ 85 h 374"/>
                <a:gd name="T38" fmla="*/ 188 w 252"/>
                <a:gd name="T39" fmla="*/ 85 h 374"/>
                <a:gd name="T40" fmla="*/ 188 w 252"/>
                <a:gd name="T41" fmla="*/ 65 h 374"/>
                <a:gd name="T42" fmla="*/ 234 w 252"/>
                <a:gd name="T43" fmla="*/ 65 h 374"/>
                <a:gd name="T44" fmla="*/ 234 w 252"/>
                <a:gd name="T45" fmla="*/ 35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2" h="374">
                  <a:moveTo>
                    <a:pt x="188" y="47"/>
                  </a:moveTo>
                  <a:cubicBezTo>
                    <a:pt x="188" y="31"/>
                    <a:pt x="188" y="31"/>
                    <a:pt x="188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9" y="24"/>
                    <a:pt x="149" y="24"/>
                    <a:pt x="149" y="24"/>
                  </a:cubicBezTo>
                  <a:cubicBezTo>
                    <a:pt x="149" y="11"/>
                    <a:pt x="138" y="0"/>
                    <a:pt x="124" y="0"/>
                  </a:cubicBezTo>
                  <a:cubicBezTo>
                    <a:pt x="110" y="0"/>
                    <a:pt x="99" y="11"/>
                    <a:pt x="99" y="24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252" y="374"/>
                    <a:pt x="252" y="374"/>
                    <a:pt x="252" y="374"/>
                  </a:cubicBezTo>
                  <a:cubicBezTo>
                    <a:pt x="252" y="47"/>
                    <a:pt x="252" y="47"/>
                    <a:pt x="252" y="47"/>
                  </a:cubicBezTo>
                  <a:lnTo>
                    <a:pt x="188" y="47"/>
                  </a:lnTo>
                  <a:close/>
                  <a:moveTo>
                    <a:pt x="234" y="357"/>
                  </a:moveTo>
                  <a:cubicBezTo>
                    <a:pt x="18" y="357"/>
                    <a:pt x="18" y="357"/>
                    <a:pt x="18" y="357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234" y="65"/>
                    <a:pt x="234" y="65"/>
                    <a:pt x="234" y="65"/>
                  </a:cubicBezTo>
                  <a:lnTo>
                    <a:pt x="234" y="35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643"/>
            <p:cNvSpPr>
              <a:spLocks/>
            </p:cNvSpPr>
            <p:nvPr/>
          </p:nvSpPr>
          <p:spPr bwMode="auto">
            <a:xfrm>
              <a:off x="3613151" y="3659188"/>
              <a:ext cx="106363" cy="109538"/>
            </a:xfrm>
            <a:custGeom>
              <a:avLst/>
              <a:gdLst>
                <a:gd name="T0" fmla="*/ 23 w 67"/>
                <a:gd name="T1" fmla="*/ 69 h 69"/>
                <a:gd name="T2" fmla="*/ 0 w 67"/>
                <a:gd name="T3" fmla="*/ 47 h 69"/>
                <a:gd name="T4" fmla="*/ 6 w 67"/>
                <a:gd name="T5" fmla="*/ 41 h 69"/>
                <a:gd name="T6" fmla="*/ 21 w 67"/>
                <a:gd name="T7" fmla="*/ 56 h 69"/>
                <a:gd name="T8" fmla="*/ 59 w 67"/>
                <a:gd name="T9" fmla="*/ 0 h 69"/>
                <a:gd name="T10" fmla="*/ 67 w 67"/>
                <a:gd name="T11" fmla="*/ 4 h 69"/>
                <a:gd name="T12" fmla="*/ 23 w 67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69">
                  <a:moveTo>
                    <a:pt x="23" y="69"/>
                  </a:moveTo>
                  <a:lnTo>
                    <a:pt x="0" y="47"/>
                  </a:lnTo>
                  <a:lnTo>
                    <a:pt x="6" y="41"/>
                  </a:lnTo>
                  <a:lnTo>
                    <a:pt x="21" y="56"/>
                  </a:lnTo>
                  <a:lnTo>
                    <a:pt x="59" y="0"/>
                  </a:lnTo>
                  <a:lnTo>
                    <a:pt x="67" y="4"/>
                  </a:lnTo>
                  <a:lnTo>
                    <a:pt x="23" y="6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1911351" y="3562350"/>
            <a:ext cx="230188" cy="258763"/>
            <a:chOff x="1911351" y="3571875"/>
            <a:chExt cx="230188" cy="258763"/>
          </a:xfrm>
        </p:grpSpPr>
        <p:sp>
          <p:nvSpPr>
            <p:cNvPr id="722" name="Freeform 644"/>
            <p:cNvSpPr>
              <a:spLocks/>
            </p:cNvSpPr>
            <p:nvPr/>
          </p:nvSpPr>
          <p:spPr bwMode="auto">
            <a:xfrm>
              <a:off x="1925638" y="3613150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Rectangle 645"/>
            <p:cNvSpPr>
              <a:spLocks noChangeArrowheads="1"/>
            </p:cNvSpPr>
            <p:nvPr/>
          </p:nvSpPr>
          <p:spPr bwMode="auto">
            <a:xfrm>
              <a:off x="2027238" y="3613150"/>
              <a:ext cx="100013" cy="2032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Rectangle 646"/>
            <p:cNvSpPr>
              <a:spLocks noChangeArrowheads="1"/>
            </p:cNvSpPr>
            <p:nvPr/>
          </p:nvSpPr>
          <p:spPr bwMode="auto">
            <a:xfrm>
              <a:off x="1951038" y="376237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Rectangle 647"/>
            <p:cNvSpPr>
              <a:spLocks noChangeArrowheads="1"/>
            </p:cNvSpPr>
            <p:nvPr/>
          </p:nvSpPr>
          <p:spPr bwMode="auto">
            <a:xfrm>
              <a:off x="1993901" y="376237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Rectangle 648"/>
            <p:cNvSpPr>
              <a:spLocks noChangeArrowheads="1"/>
            </p:cNvSpPr>
            <p:nvPr/>
          </p:nvSpPr>
          <p:spPr bwMode="auto">
            <a:xfrm>
              <a:off x="2036763" y="3762375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Rectangle 649"/>
            <p:cNvSpPr>
              <a:spLocks noChangeArrowheads="1"/>
            </p:cNvSpPr>
            <p:nvPr/>
          </p:nvSpPr>
          <p:spPr bwMode="auto">
            <a:xfrm>
              <a:off x="2078038" y="376237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Rectangle 650"/>
            <p:cNvSpPr>
              <a:spLocks noChangeArrowheads="1"/>
            </p:cNvSpPr>
            <p:nvPr/>
          </p:nvSpPr>
          <p:spPr bwMode="auto">
            <a:xfrm>
              <a:off x="1951038" y="372745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Rectangle 651"/>
            <p:cNvSpPr>
              <a:spLocks noChangeArrowheads="1"/>
            </p:cNvSpPr>
            <p:nvPr/>
          </p:nvSpPr>
          <p:spPr bwMode="auto">
            <a:xfrm>
              <a:off x="1993901" y="372745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Rectangle 652"/>
            <p:cNvSpPr>
              <a:spLocks noChangeArrowheads="1"/>
            </p:cNvSpPr>
            <p:nvPr/>
          </p:nvSpPr>
          <p:spPr bwMode="auto">
            <a:xfrm>
              <a:off x="2036763" y="3727450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Rectangle 653"/>
            <p:cNvSpPr>
              <a:spLocks noChangeArrowheads="1"/>
            </p:cNvSpPr>
            <p:nvPr/>
          </p:nvSpPr>
          <p:spPr bwMode="auto">
            <a:xfrm>
              <a:off x="2078038" y="372745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Rectangle 654"/>
            <p:cNvSpPr>
              <a:spLocks noChangeArrowheads="1"/>
            </p:cNvSpPr>
            <p:nvPr/>
          </p:nvSpPr>
          <p:spPr bwMode="auto">
            <a:xfrm>
              <a:off x="1951038" y="3690938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Rectangle 655"/>
            <p:cNvSpPr>
              <a:spLocks noChangeArrowheads="1"/>
            </p:cNvSpPr>
            <p:nvPr/>
          </p:nvSpPr>
          <p:spPr bwMode="auto">
            <a:xfrm>
              <a:off x="1993901" y="3690938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Rectangle 656"/>
            <p:cNvSpPr>
              <a:spLocks noChangeArrowheads="1"/>
            </p:cNvSpPr>
            <p:nvPr/>
          </p:nvSpPr>
          <p:spPr bwMode="auto">
            <a:xfrm>
              <a:off x="2036763" y="3690938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Rectangle 657"/>
            <p:cNvSpPr>
              <a:spLocks noChangeArrowheads="1"/>
            </p:cNvSpPr>
            <p:nvPr/>
          </p:nvSpPr>
          <p:spPr bwMode="auto">
            <a:xfrm>
              <a:off x="2078038" y="3690938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658"/>
            <p:cNvSpPr>
              <a:spLocks noEditPoints="1"/>
            </p:cNvSpPr>
            <p:nvPr/>
          </p:nvSpPr>
          <p:spPr bwMode="auto">
            <a:xfrm>
              <a:off x="1911351" y="3571875"/>
              <a:ext cx="230188" cy="258763"/>
            </a:xfrm>
            <a:custGeom>
              <a:avLst/>
              <a:gdLst>
                <a:gd name="T0" fmla="*/ 121 w 145"/>
                <a:gd name="T1" fmla="*/ 18 h 163"/>
                <a:gd name="T2" fmla="*/ 121 w 145"/>
                <a:gd name="T3" fmla="*/ 0 h 163"/>
                <a:gd name="T4" fmla="*/ 106 w 145"/>
                <a:gd name="T5" fmla="*/ 0 h 163"/>
                <a:gd name="T6" fmla="*/ 106 w 145"/>
                <a:gd name="T7" fmla="*/ 18 h 163"/>
                <a:gd name="T8" fmla="*/ 39 w 145"/>
                <a:gd name="T9" fmla="*/ 18 h 163"/>
                <a:gd name="T10" fmla="*/ 39 w 145"/>
                <a:gd name="T11" fmla="*/ 0 h 163"/>
                <a:gd name="T12" fmla="*/ 24 w 145"/>
                <a:gd name="T13" fmla="*/ 0 h 163"/>
                <a:gd name="T14" fmla="*/ 24 w 145"/>
                <a:gd name="T15" fmla="*/ 18 h 163"/>
                <a:gd name="T16" fmla="*/ 0 w 145"/>
                <a:gd name="T17" fmla="*/ 18 h 163"/>
                <a:gd name="T18" fmla="*/ 0 w 145"/>
                <a:gd name="T19" fmla="*/ 163 h 163"/>
                <a:gd name="T20" fmla="*/ 145 w 145"/>
                <a:gd name="T21" fmla="*/ 163 h 163"/>
                <a:gd name="T22" fmla="*/ 145 w 145"/>
                <a:gd name="T23" fmla="*/ 18 h 163"/>
                <a:gd name="T24" fmla="*/ 121 w 145"/>
                <a:gd name="T25" fmla="*/ 18 h 163"/>
                <a:gd name="T26" fmla="*/ 136 w 145"/>
                <a:gd name="T27" fmla="*/ 154 h 163"/>
                <a:gd name="T28" fmla="*/ 9 w 145"/>
                <a:gd name="T29" fmla="*/ 154 h 163"/>
                <a:gd name="T30" fmla="*/ 9 w 145"/>
                <a:gd name="T31" fmla="*/ 26 h 163"/>
                <a:gd name="T32" fmla="*/ 24 w 145"/>
                <a:gd name="T33" fmla="*/ 26 h 163"/>
                <a:gd name="T34" fmla="*/ 24 w 145"/>
                <a:gd name="T35" fmla="*/ 34 h 163"/>
                <a:gd name="T36" fmla="*/ 39 w 145"/>
                <a:gd name="T37" fmla="*/ 34 h 163"/>
                <a:gd name="T38" fmla="*/ 39 w 145"/>
                <a:gd name="T39" fmla="*/ 26 h 163"/>
                <a:gd name="T40" fmla="*/ 106 w 145"/>
                <a:gd name="T41" fmla="*/ 26 h 163"/>
                <a:gd name="T42" fmla="*/ 106 w 145"/>
                <a:gd name="T43" fmla="*/ 34 h 163"/>
                <a:gd name="T44" fmla="*/ 121 w 145"/>
                <a:gd name="T45" fmla="*/ 34 h 163"/>
                <a:gd name="T46" fmla="*/ 121 w 145"/>
                <a:gd name="T47" fmla="*/ 26 h 163"/>
                <a:gd name="T48" fmla="*/ 136 w 145"/>
                <a:gd name="T49" fmla="*/ 26 h 163"/>
                <a:gd name="T50" fmla="*/ 136 w 145"/>
                <a:gd name="T51" fmla="*/ 154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3">
                  <a:moveTo>
                    <a:pt x="121" y="18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8"/>
                  </a:lnTo>
                  <a:lnTo>
                    <a:pt x="39" y="18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8"/>
                  </a:lnTo>
                  <a:lnTo>
                    <a:pt x="0" y="18"/>
                  </a:lnTo>
                  <a:lnTo>
                    <a:pt x="0" y="163"/>
                  </a:lnTo>
                  <a:lnTo>
                    <a:pt x="145" y="163"/>
                  </a:lnTo>
                  <a:lnTo>
                    <a:pt x="145" y="18"/>
                  </a:lnTo>
                  <a:lnTo>
                    <a:pt x="121" y="18"/>
                  </a:lnTo>
                  <a:close/>
                  <a:moveTo>
                    <a:pt x="136" y="154"/>
                  </a:moveTo>
                  <a:lnTo>
                    <a:pt x="9" y="154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1020763" y="3567112"/>
            <a:ext cx="384176" cy="249238"/>
            <a:chOff x="1020763" y="3578225"/>
            <a:chExt cx="384176" cy="249238"/>
          </a:xfrm>
        </p:grpSpPr>
        <p:sp>
          <p:nvSpPr>
            <p:cNvPr id="737" name="Oval 659"/>
            <p:cNvSpPr>
              <a:spLocks noChangeArrowheads="1"/>
            </p:cNvSpPr>
            <p:nvPr/>
          </p:nvSpPr>
          <p:spPr bwMode="auto">
            <a:xfrm>
              <a:off x="1166813" y="3779838"/>
              <a:ext cx="33338" cy="349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Oval 660"/>
            <p:cNvSpPr>
              <a:spLocks noChangeArrowheads="1"/>
            </p:cNvSpPr>
            <p:nvPr/>
          </p:nvSpPr>
          <p:spPr bwMode="auto">
            <a:xfrm>
              <a:off x="1284288" y="3779838"/>
              <a:ext cx="33338" cy="349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661"/>
            <p:cNvSpPr>
              <a:spLocks/>
            </p:cNvSpPr>
            <p:nvPr/>
          </p:nvSpPr>
          <p:spPr bwMode="auto">
            <a:xfrm>
              <a:off x="1144588" y="3621088"/>
              <a:ext cx="241300" cy="109538"/>
            </a:xfrm>
            <a:custGeom>
              <a:avLst/>
              <a:gdLst>
                <a:gd name="T0" fmla="*/ 21 w 152"/>
                <a:gd name="T1" fmla="*/ 69 h 69"/>
                <a:gd name="T2" fmla="*/ 131 w 152"/>
                <a:gd name="T3" fmla="*/ 69 h 69"/>
                <a:gd name="T4" fmla="*/ 152 w 152"/>
                <a:gd name="T5" fmla="*/ 0 h 69"/>
                <a:gd name="T6" fmla="*/ 0 w 152"/>
                <a:gd name="T7" fmla="*/ 0 h 69"/>
                <a:gd name="T8" fmla="*/ 21 w 152"/>
                <a:gd name="T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69">
                  <a:moveTo>
                    <a:pt x="21" y="69"/>
                  </a:moveTo>
                  <a:lnTo>
                    <a:pt x="131" y="69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21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662"/>
            <p:cNvSpPr>
              <a:spLocks/>
            </p:cNvSpPr>
            <p:nvPr/>
          </p:nvSpPr>
          <p:spPr bwMode="auto">
            <a:xfrm>
              <a:off x="1263651" y="3621088"/>
              <a:ext cx="122238" cy="109538"/>
            </a:xfrm>
            <a:custGeom>
              <a:avLst/>
              <a:gdLst>
                <a:gd name="T0" fmla="*/ 0 w 77"/>
                <a:gd name="T1" fmla="*/ 0 h 69"/>
                <a:gd name="T2" fmla="*/ 0 w 77"/>
                <a:gd name="T3" fmla="*/ 69 h 69"/>
                <a:gd name="T4" fmla="*/ 56 w 77"/>
                <a:gd name="T5" fmla="*/ 69 h 69"/>
                <a:gd name="T6" fmla="*/ 77 w 77"/>
                <a:gd name="T7" fmla="*/ 0 h 69"/>
                <a:gd name="T8" fmla="*/ 0 w 77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69">
                  <a:moveTo>
                    <a:pt x="0" y="0"/>
                  </a:moveTo>
                  <a:lnTo>
                    <a:pt x="0" y="69"/>
                  </a:lnTo>
                  <a:lnTo>
                    <a:pt x="56" y="69"/>
                  </a:lnTo>
                  <a:lnTo>
                    <a:pt x="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663"/>
            <p:cNvSpPr>
              <a:spLocks noEditPoints="1"/>
            </p:cNvSpPr>
            <p:nvPr/>
          </p:nvSpPr>
          <p:spPr bwMode="auto">
            <a:xfrm>
              <a:off x="1020763" y="3578225"/>
              <a:ext cx="330200" cy="249238"/>
            </a:xfrm>
            <a:custGeom>
              <a:avLst/>
              <a:gdLst>
                <a:gd name="T0" fmla="*/ 415 w 415"/>
                <a:gd name="T1" fmla="*/ 236 h 314"/>
                <a:gd name="T2" fmla="*/ 160 w 415"/>
                <a:gd name="T3" fmla="*/ 236 h 314"/>
                <a:gd name="T4" fmla="*/ 95 w 415"/>
                <a:gd name="T5" fmla="*/ 16 h 314"/>
                <a:gd name="T6" fmla="*/ 3 w 415"/>
                <a:gd name="T7" fmla="*/ 0 h 314"/>
                <a:gd name="T8" fmla="*/ 0 w 415"/>
                <a:gd name="T9" fmla="*/ 17 h 314"/>
                <a:gd name="T10" fmla="*/ 82 w 415"/>
                <a:gd name="T11" fmla="*/ 31 h 314"/>
                <a:gd name="T12" fmla="*/ 147 w 415"/>
                <a:gd name="T13" fmla="*/ 253 h 314"/>
                <a:gd name="T14" fmla="*/ 174 w 415"/>
                <a:gd name="T15" fmla="*/ 253 h 314"/>
                <a:gd name="T16" fmla="*/ 167 w 415"/>
                <a:gd name="T17" fmla="*/ 276 h 314"/>
                <a:gd name="T18" fmla="*/ 205 w 415"/>
                <a:gd name="T19" fmla="*/ 314 h 314"/>
                <a:gd name="T20" fmla="*/ 244 w 415"/>
                <a:gd name="T21" fmla="*/ 276 h 314"/>
                <a:gd name="T22" fmla="*/ 236 w 415"/>
                <a:gd name="T23" fmla="*/ 253 h 314"/>
                <a:gd name="T24" fmla="*/ 321 w 415"/>
                <a:gd name="T25" fmla="*/ 253 h 314"/>
                <a:gd name="T26" fmla="*/ 314 w 415"/>
                <a:gd name="T27" fmla="*/ 276 h 314"/>
                <a:gd name="T28" fmla="*/ 352 w 415"/>
                <a:gd name="T29" fmla="*/ 314 h 314"/>
                <a:gd name="T30" fmla="*/ 391 w 415"/>
                <a:gd name="T31" fmla="*/ 276 h 314"/>
                <a:gd name="T32" fmla="*/ 383 w 415"/>
                <a:gd name="T33" fmla="*/ 253 h 314"/>
                <a:gd name="T34" fmla="*/ 415 w 415"/>
                <a:gd name="T35" fmla="*/ 253 h 314"/>
                <a:gd name="T36" fmla="*/ 415 w 415"/>
                <a:gd name="T37" fmla="*/ 236 h 314"/>
                <a:gd name="T38" fmla="*/ 205 w 415"/>
                <a:gd name="T39" fmla="*/ 297 h 314"/>
                <a:gd name="T40" fmla="*/ 184 w 415"/>
                <a:gd name="T41" fmla="*/ 276 h 314"/>
                <a:gd name="T42" fmla="*/ 205 w 415"/>
                <a:gd name="T43" fmla="*/ 254 h 314"/>
                <a:gd name="T44" fmla="*/ 226 w 415"/>
                <a:gd name="T45" fmla="*/ 276 h 314"/>
                <a:gd name="T46" fmla="*/ 205 w 415"/>
                <a:gd name="T47" fmla="*/ 297 h 314"/>
                <a:gd name="T48" fmla="*/ 352 w 415"/>
                <a:gd name="T49" fmla="*/ 297 h 314"/>
                <a:gd name="T50" fmla="*/ 331 w 415"/>
                <a:gd name="T51" fmla="*/ 276 h 314"/>
                <a:gd name="T52" fmla="*/ 352 w 415"/>
                <a:gd name="T53" fmla="*/ 254 h 314"/>
                <a:gd name="T54" fmla="*/ 373 w 415"/>
                <a:gd name="T55" fmla="*/ 276 h 314"/>
                <a:gd name="T56" fmla="*/ 352 w 415"/>
                <a:gd name="T57" fmla="*/ 29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314">
                  <a:moveTo>
                    <a:pt x="415" y="236"/>
                  </a:moveTo>
                  <a:cubicBezTo>
                    <a:pt x="160" y="236"/>
                    <a:pt x="160" y="236"/>
                    <a:pt x="160" y="236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147" y="253"/>
                    <a:pt x="147" y="253"/>
                    <a:pt x="147" y="253"/>
                  </a:cubicBezTo>
                  <a:cubicBezTo>
                    <a:pt x="174" y="253"/>
                    <a:pt x="174" y="253"/>
                    <a:pt x="174" y="253"/>
                  </a:cubicBezTo>
                  <a:cubicBezTo>
                    <a:pt x="170" y="259"/>
                    <a:pt x="167" y="267"/>
                    <a:pt x="167" y="276"/>
                  </a:cubicBezTo>
                  <a:cubicBezTo>
                    <a:pt x="167" y="297"/>
                    <a:pt x="184" y="314"/>
                    <a:pt x="205" y="314"/>
                  </a:cubicBezTo>
                  <a:cubicBezTo>
                    <a:pt x="226" y="314"/>
                    <a:pt x="244" y="297"/>
                    <a:pt x="244" y="276"/>
                  </a:cubicBezTo>
                  <a:cubicBezTo>
                    <a:pt x="244" y="267"/>
                    <a:pt x="241" y="259"/>
                    <a:pt x="236" y="253"/>
                  </a:cubicBezTo>
                  <a:cubicBezTo>
                    <a:pt x="321" y="253"/>
                    <a:pt x="321" y="253"/>
                    <a:pt x="321" y="253"/>
                  </a:cubicBezTo>
                  <a:cubicBezTo>
                    <a:pt x="316" y="259"/>
                    <a:pt x="314" y="267"/>
                    <a:pt x="314" y="276"/>
                  </a:cubicBezTo>
                  <a:cubicBezTo>
                    <a:pt x="314" y="297"/>
                    <a:pt x="331" y="314"/>
                    <a:pt x="352" y="314"/>
                  </a:cubicBezTo>
                  <a:cubicBezTo>
                    <a:pt x="373" y="314"/>
                    <a:pt x="391" y="297"/>
                    <a:pt x="391" y="276"/>
                  </a:cubicBezTo>
                  <a:cubicBezTo>
                    <a:pt x="391" y="267"/>
                    <a:pt x="388" y="259"/>
                    <a:pt x="383" y="253"/>
                  </a:cubicBezTo>
                  <a:cubicBezTo>
                    <a:pt x="415" y="253"/>
                    <a:pt x="415" y="253"/>
                    <a:pt x="415" y="253"/>
                  </a:cubicBezTo>
                  <a:lnTo>
                    <a:pt x="415" y="236"/>
                  </a:lnTo>
                  <a:close/>
                  <a:moveTo>
                    <a:pt x="205" y="297"/>
                  </a:moveTo>
                  <a:cubicBezTo>
                    <a:pt x="193" y="297"/>
                    <a:pt x="184" y="287"/>
                    <a:pt x="184" y="276"/>
                  </a:cubicBezTo>
                  <a:cubicBezTo>
                    <a:pt x="184" y="264"/>
                    <a:pt x="193" y="254"/>
                    <a:pt x="205" y="254"/>
                  </a:cubicBezTo>
                  <a:cubicBezTo>
                    <a:pt x="217" y="254"/>
                    <a:pt x="226" y="264"/>
                    <a:pt x="226" y="276"/>
                  </a:cubicBezTo>
                  <a:cubicBezTo>
                    <a:pt x="226" y="287"/>
                    <a:pt x="217" y="297"/>
                    <a:pt x="205" y="297"/>
                  </a:cubicBezTo>
                  <a:close/>
                  <a:moveTo>
                    <a:pt x="352" y="297"/>
                  </a:moveTo>
                  <a:cubicBezTo>
                    <a:pt x="340" y="297"/>
                    <a:pt x="331" y="287"/>
                    <a:pt x="331" y="276"/>
                  </a:cubicBezTo>
                  <a:cubicBezTo>
                    <a:pt x="331" y="264"/>
                    <a:pt x="340" y="254"/>
                    <a:pt x="352" y="254"/>
                  </a:cubicBezTo>
                  <a:cubicBezTo>
                    <a:pt x="364" y="254"/>
                    <a:pt x="373" y="264"/>
                    <a:pt x="373" y="276"/>
                  </a:cubicBezTo>
                  <a:cubicBezTo>
                    <a:pt x="373" y="287"/>
                    <a:pt x="364" y="297"/>
                    <a:pt x="352" y="29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664"/>
            <p:cNvSpPr>
              <a:spLocks noEditPoints="1"/>
            </p:cNvSpPr>
            <p:nvPr/>
          </p:nvSpPr>
          <p:spPr bwMode="auto">
            <a:xfrm>
              <a:off x="1127126" y="3608388"/>
              <a:ext cx="277813" cy="134938"/>
            </a:xfrm>
            <a:custGeom>
              <a:avLst/>
              <a:gdLst>
                <a:gd name="T0" fmla="*/ 148 w 175"/>
                <a:gd name="T1" fmla="*/ 85 h 85"/>
                <a:gd name="T2" fmla="*/ 25 w 175"/>
                <a:gd name="T3" fmla="*/ 85 h 85"/>
                <a:gd name="T4" fmla="*/ 0 w 175"/>
                <a:gd name="T5" fmla="*/ 0 h 85"/>
                <a:gd name="T6" fmla="*/ 175 w 175"/>
                <a:gd name="T7" fmla="*/ 0 h 85"/>
                <a:gd name="T8" fmla="*/ 148 w 175"/>
                <a:gd name="T9" fmla="*/ 85 h 85"/>
                <a:gd name="T10" fmla="*/ 31 w 175"/>
                <a:gd name="T11" fmla="*/ 77 h 85"/>
                <a:gd name="T12" fmla="*/ 142 w 175"/>
                <a:gd name="T13" fmla="*/ 77 h 85"/>
                <a:gd name="T14" fmla="*/ 163 w 175"/>
                <a:gd name="T15" fmla="*/ 8 h 85"/>
                <a:gd name="T16" fmla="*/ 11 w 175"/>
                <a:gd name="T17" fmla="*/ 8 h 85"/>
                <a:gd name="T18" fmla="*/ 31 w 175"/>
                <a:gd name="T19" fmla="*/ 77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85">
                  <a:moveTo>
                    <a:pt x="148" y="85"/>
                  </a:moveTo>
                  <a:lnTo>
                    <a:pt x="25" y="85"/>
                  </a:lnTo>
                  <a:lnTo>
                    <a:pt x="0" y="0"/>
                  </a:lnTo>
                  <a:lnTo>
                    <a:pt x="175" y="0"/>
                  </a:lnTo>
                  <a:lnTo>
                    <a:pt x="148" y="85"/>
                  </a:lnTo>
                  <a:close/>
                  <a:moveTo>
                    <a:pt x="31" y="77"/>
                  </a:moveTo>
                  <a:lnTo>
                    <a:pt x="142" y="77"/>
                  </a:lnTo>
                  <a:lnTo>
                    <a:pt x="163" y="8"/>
                  </a:lnTo>
                  <a:lnTo>
                    <a:pt x="11" y="8"/>
                  </a:lnTo>
                  <a:lnTo>
                    <a:pt x="31" y="7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915026" y="3571081"/>
            <a:ext cx="293688" cy="241300"/>
            <a:chOff x="5915026" y="3573463"/>
            <a:chExt cx="293688" cy="241300"/>
          </a:xfrm>
        </p:grpSpPr>
        <p:sp>
          <p:nvSpPr>
            <p:cNvPr id="743" name="Rectangle 665"/>
            <p:cNvSpPr>
              <a:spLocks noChangeArrowheads="1"/>
            </p:cNvSpPr>
            <p:nvPr/>
          </p:nvSpPr>
          <p:spPr bwMode="auto">
            <a:xfrm>
              <a:off x="5929313" y="3587750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Rectangle 666"/>
            <p:cNvSpPr>
              <a:spLocks noChangeArrowheads="1"/>
            </p:cNvSpPr>
            <p:nvPr/>
          </p:nvSpPr>
          <p:spPr bwMode="auto">
            <a:xfrm>
              <a:off x="6062663" y="3587750"/>
              <a:ext cx="133350" cy="1778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667"/>
            <p:cNvSpPr>
              <a:spLocks noEditPoints="1"/>
            </p:cNvSpPr>
            <p:nvPr/>
          </p:nvSpPr>
          <p:spPr bwMode="auto">
            <a:xfrm>
              <a:off x="5915026" y="3573463"/>
              <a:ext cx="293688" cy="241300"/>
            </a:xfrm>
            <a:custGeom>
              <a:avLst/>
              <a:gdLst>
                <a:gd name="T0" fmla="*/ 185 w 185"/>
                <a:gd name="T1" fmla="*/ 130 h 152"/>
                <a:gd name="T2" fmla="*/ 185 w 185"/>
                <a:gd name="T3" fmla="*/ 0 h 152"/>
                <a:gd name="T4" fmla="*/ 0 w 185"/>
                <a:gd name="T5" fmla="*/ 0 h 152"/>
                <a:gd name="T6" fmla="*/ 0 w 185"/>
                <a:gd name="T7" fmla="*/ 130 h 152"/>
                <a:gd name="T8" fmla="*/ 63 w 185"/>
                <a:gd name="T9" fmla="*/ 130 h 152"/>
                <a:gd name="T10" fmla="*/ 63 w 185"/>
                <a:gd name="T11" fmla="*/ 143 h 152"/>
                <a:gd name="T12" fmla="*/ 45 w 185"/>
                <a:gd name="T13" fmla="*/ 143 h 152"/>
                <a:gd name="T14" fmla="*/ 45 w 185"/>
                <a:gd name="T15" fmla="*/ 152 h 152"/>
                <a:gd name="T16" fmla="*/ 140 w 185"/>
                <a:gd name="T17" fmla="*/ 152 h 152"/>
                <a:gd name="T18" fmla="*/ 140 w 185"/>
                <a:gd name="T19" fmla="*/ 143 h 152"/>
                <a:gd name="T20" fmla="*/ 123 w 185"/>
                <a:gd name="T21" fmla="*/ 143 h 152"/>
                <a:gd name="T22" fmla="*/ 123 w 185"/>
                <a:gd name="T23" fmla="*/ 130 h 152"/>
                <a:gd name="T24" fmla="*/ 185 w 185"/>
                <a:gd name="T25" fmla="*/ 130 h 152"/>
                <a:gd name="T26" fmla="*/ 9 w 185"/>
                <a:gd name="T27" fmla="*/ 9 h 152"/>
                <a:gd name="T28" fmla="*/ 177 w 185"/>
                <a:gd name="T29" fmla="*/ 9 h 152"/>
                <a:gd name="T30" fmla="*/ 177 w 185"/>
                <a:gd name="T31" fmla="*/ 121 h 152"/>
                <a:gd name="T32" fmla="*/ 9 w 185"/>
                <a:gd name="T33" fmla="*/ 121 h 152"/>
                <a:gd name="T34" fmla="*/ 9 w 185"/>
                <a:gd name="T35" fmla="*/ 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2">
                  <a:moveTo>
                    <a:pt x="185" y="130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30"/>
                  </a:lnTo>
                  <a:lnTo>
                    <a:pt x="63" y="130"/>
                  </a:lnTo>
                  <a:lnTo>
                    <a:pt x="63" y="143"/>
                  </a:lnTo>
                  <a:lnTo>
                    <a:pt x="45" y="143"/>
                  </a:lnTo>
                  <a:lnTo>
                    <a:pt x="45" y="152"/>
                  </a:lnTo>
                  <a:lnTo>
                    <a:pt x="140" y="152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30"/>
                  </a:lnTo>
                  <a:lnTo>
                    <a:pt x="185" y="130"/>
                  </a:lnTo>
                  <a:close/>
                  <a:moveTo>
                    <a:pt x="9" y="9"/>
                  </a:moveTo>
                  <a:lnTo>
                    <a:pt x="177" y="9"/>
                  </a:lnTo>
                  <a:lnTo>
                    <a:pt x="177" y="121"/>
                  </a:lnTo>
                  <a:lnTo>
                    <a:pt x="9" y="121"/>
                  </a:lnTo>
                  <a:lnTo>
                    <a:pt x="9" y="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668"/>
            <p:cNvSpPr>
              <a:spLocks noEditPoints="1"/>
            </p:cNvSpPr>
            <p:nvPr/>
          </p:nvSpPr>
          <p:spPr bwMode="auto">
            <a:xfrm>
              <a:off x="5943601" y="3602038"/>
              <a:ext cx="236538" cy="36513"/>
            </a:xfrm>
            <a:custGeom>
              <a:avLst/>
              <a:gdLst>
                <a:gd name="T0" fmla="*/ 0 w 149"/>
                <a:gd name="T1" fmla="*/ 0 h 23"/>
                <a:gd name="T2" fmla="*/ 0 w 149"/>
                <a:gd name="T3" fmla="*/ 23 h 23"/>
                <a:gd name="T4" fmla="*/ 149 w 149"/>
                <a:gd name="T5" fmla="*/ 23 h 23"/>
                <a:gd name="T6" fmla="*/ 149 w 149"/>
                <a:gd name="T7" fmla="*/ 0 h 23"/>
                <a:gd name="T8" fmla="*/ 0 w 149"/>
                <a:gd name="T9" fmla="*/ 0 h 23"/>
                <a:gd name="T10" fmla="*/ 71 w 149"/>
                <a:gd name="T11" fmla="*/ 13 h 23"/>
                <a:gd name="T12" fmla="*/ 9 w 149"/>
                <a:gd name="T13" fmla="*/ 13 h 23"/>
                <a:gd name="T14" fmla="*/ 9 w 149"/>
                <a:gd name="T15" fmla="*/ 10 h 23"/>
                <a:gd name="T16" fmla="*/ 71 w 149"/>
                <a:gd name="T17" fmla="*/ 10 h 23"/>
                <a:gd name="T18" fmla="*/ 71 w 149"/>
                <a:gd name="T19" fmla="*/ 13 h 23"/>
                <a:gd name="T20" fmla="*/ 141 w 149"/>
                <a:gd name="T21" fmla="*/ 15 h 23"/>
                <a:gd name="T22" fmla="*/ 134 w 149"/>
                <a:gd name="T23" fmla="*/ 15 h 23"/>
                <a:gd name="T24" fmla="*/ 134 w 149"/>
                <a:gd name="T25" fmla="*/ 8 h 23"/>
                <a:gd name="T26" fmla="*/ 141 w 149"/>
                <a:gd name="T27" fmla="*/ 8 h 23"/>
                <a:gd name="T28" fmla="*/ 141 w 149"/>
                <a:gd name="T29" fmla="*/ 15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9" h="23">
                  <a:moveTo>
                    <a:pt x="0" y="0"/>
                  </a:moveTo>
                  <a:lnTo>
                    <a:pt x="0" y="23"/>
                  </a:lnTo>
                  <a:lnTo>
                    <a:pt x="149" y="23"/>
                  </a:lnTo>
                  <a:lnTo>
                    <a:pt x="149" y="0"/>
                  </a:lnTo>
                  <a:lnTo>
                    <a:pt x="0" y="0"/>
                  </a:lnTo>
                  <a:close/>
                  <a:moveTo>
                    <a:pt x="71" y="13"/>
                  </a:moveTo>
                  <a:lnTo>
                    <a:pt x="9" y="13"/>
                  </a:lnTo>
                  <a:lnTo>
                    <a:pt x="9" y="10"/>
                  </a:lnTo>
                  <a:lnTo>
                    <a:pt x="71" y="10"/>
                  </a:lnTo>
                  <a:lnTo>
                    <a:pt x="71" y="13"/>
                  </a:lnTo>
                  <a:close/>
                  <a:moveTo>
                    <a:pt x="141" y="15"/>
                  </a:moveTo>
                  <a:lnTo>
                    <a:pt x="134" y="15"/>
                  </a:lnTo>
                  <a:lnTo>
                    <a:pt x="134" y="8"/>
                  </a:lnTo>
                  <a:lnTo>
                    <a:pt x="141" y="8"/>
                  </a:lnTo>
                  <a:lnTo>
                    <a:pt x="141" y="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Rectangle 669"/>
            <p:cNvSpPr>
              <a:spLocks noChangeArrowheads="1"/>
            </p:cNvSpPr>
            <p:nvPr/>
          </p:nvSpPr>
          <p:spPr bwMode="auto">
            <a:xfrm>
              <a:off x="5948363" y="3706813"/>
              <a:ext cx="26988" cy="269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Rectangle 670"/>
            <p:cNvSpPr>
              <a:spLocks noChangeArrowheads="1"/>
            </p:cNvSpPr>
            <p:nvPr/>
          </p:nvSpPr>
          <p:spPr bwMode="auto">
            <a:xfrm>
              <a:off x="5999163" y="3706813"/>
              <a:ext cx="26988" cy="269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Rectangle 671"/>
            <p:cNvSpPr>
              <a:spLocks noChangeArrowheads="1"/>
            </p:cNvSpPr>
            <p:nvPr/>
          </p:nvSpPr>
          <p:spPr bwMode="auto">
            <a:xfrm>
              <a:off x="6048376" y="3706813"/>
              <a:ext cx="28575" cy="269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Rectangle 672"/>
            <p:cNvSpPr>
              <a:spLocks noChangeArrowheads="1"/>
            </p:cNvSpPr>
            <p:nvPr/>
          </p:nvSpPr>
          <p:spPr bwMode="auto">
            <a:xfrm>
              <a:off x="6099176" y="3706813"/>
              <a:ext cx="26988" cy="269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Rectangle 673"/>
            <p:cNvSpPr>
              <a:spLocks noChangeArrowheads="1"/>
            </p:cNvSpPr>
            <p:nvPr/>
          </p:nvSpPr>
          <p:spPr bwMode="auto">
            <a:xfrm>
              <a:off x="6148388" y="3706813"/>
              <a:ext cx="28575" cy="269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Rectangle 674"/>
            <p:cNvSpPr>
              <a:spLocks noChangeArrowheads="1"/>
            </p:cNvSpPr>
            <p:nvPr/>
          </p:nvSpPr>
          <p:spPr bwMode="auto">
            <a:xfrm>
              <a:off x="5969001" y="3667125"/>
              <a:ext cx="185738" cy="111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6723063" y="3571081"/>
            <a:ext cx="293688" cy="241300"/>
            <a:chOff x="6723063" y="3575050"/>
            <a:chExt cx="293688" cy="241300"/>
          </a:xfrm>
        </p:grpSpPr>
        <p:sp>
          <p:nvSpPr>
            <p:cNvPr id="753" name="Rectangle 675"/>
            <p:cNvSpPr>
              <a:spLocks noChangeArrowheads="1"/>
            </p:cNvSpPr>
            <p:nvPr/>
          </p:nvSpPr>
          <p:spPr bwMode="auto">
            <a:xfrm>
              <a:off x="6735763" y="3589338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Rectangle 676"/>
            <p:cNvSpPr>
              <a:spLocks noChangeArrowheads="1"/>
            </p:cNvSpPr>
            <p:nvPr/>
          </p:nvSpPr>
          <p:spPr bwMode="auto">
            <a:xfrm>
              <a:off x="6869113" y="3589338"/>
              <a:ext cx="133350" cy="1778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677"/>
            <p:cNvSpPr>
              <a:spLocks noEditPoints="1"/>
            </p:cNvSpPr>
            <p:nvPr/>
          </p:nvSpPr>
          <p:spPr bwMode="auto">
            <a:xfrm>
              <a:off x="6723063" y="3575050"/>
              <a:ext cx="293688" cy="241300"/>
            </a:xfrm>
            <a:custGeom>
              <a:avLst/>
              <a:gdLst>
                <a:gd name="T0" fmla="*/ 185 w 185"/>
                <a:gd name="T1" fmla="*/ 130 h 152"/>
                <a:gd name="T2" fmla="*/ 185 w 185"/>
                <a:gd name="T3" fmla="*/ 0 h 152"/>
                <a:gd name="T4" fmla="*/ 0 w 185"/>
                <a:gd name="T5" fmla="*/ 0 h 152"/>
                <a:gd name="T6" fmla="*/ 0 w 185"/>
                <a:gd name="T7" fmla="*/ 130 h 152"/>
                <a:gd name="T8" fmla="*/ 62 w 185"/>
                <a:gd name="T9" fmla="*/ 130 h 152"/>
                <a:gd name="T10" fmla="*/ 62 w 185"/>
                <a:gd name="T11" fmla="*/ 143 h 152"/>
                <a:gd name="T12" fmla="*/ 45 w 185"/>
                <a:gd name="T13" fmla="*/ 143 h 152"/>
                <a:gd name="T14" fmla="*/ 45 w 185"/>
                <a:gd name="T15" fmla="*/ 152 h 152"/>
                <a:gd name="T16" fmla="*/ 140 w 185"/>
                <a:gd name="T17" fmla="*/ 152 h 152"/>
                <a:gd name="T18" fmla="*/ 140 w 185"/>
                <a:gd name="T19" fmla="*/ 143 h 152"/>
                <a:gd name="T20" fmla="*/ 122 w 185"/>
                <a:gd name="T21" fmla="*/ 143 h 152"/>
                <a:gd name="T22" fmla="*/ 122 w 185"/>
                <a:gd name="T23" fmla="*/ 130 h 152"/>
                <a:gd name="T24" fmla="*/ 185 w 185"/>
                <a:gd name="T25" fmla="*/ 130 h 152"/>
                <a:gd name="T26" fmla="*/ 8 w 185"/>
                <a:gd name="T27" fmla="*/ 9 h 152"/>
                <a:gd name="T28" fmla="*/ 176 w 185"/>
                <a:gd name="T29" fmla="*/ 9 h 152"/>
                <a:gd name="T30" fmla="*/ 176 w 185"/>
                <a:gd name="T31" fmla="*/ 121 h 152"/>
                <a:gd name="T32" fmla="*/ 8 w 185"/>
                <a:gd name="T33" fmla="*/ 121 h 152"/>
                <a:gd name="T34" fmla="*/ 8 w 185"/>
                <a:gd name="T35" fmla="*/ 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2">
                  <a:moveTo>
                    <a:pt x="185" y="130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30"/>
                  </a:lnTo>
                  <a:lnTo>
                    <a:pt x="62" y="130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2"/>
                  </a:lnTo>
                  <a:lnTo>
                    <a:pt x="140" y="152"/>
                  </a:lnTo>
                  <a:lnTo>
                    <a:pt x="140" y="143"/>
                  </a:lnTo>
                  <a:lnTo>
                    <a:pt x="122" y="143"/>
                  </a:lnTo>
                  <a:lnTo>
                    <a:pt x="122" y="130"/>
                  </a:lnTo>
                  <a:lnTo>
                    <a:pt x="185" y="130"/>
                  </a:lnTo>
                  <a:close/>
                  <a:moveTo>
                    <a:pt x="8" y="9"/>
                  </a:moveTo>
                  <a:lnTo>
                    <a:pt x="176" y="9"/>
                  </a:lnTo>
                  <a:lnTo>
                    <a:pt x="176" y="121"/>
                  </a:lnTo>
                  <a:lnTo>
                    <a:pt x="8" y="121"/>
                  </a:lnTo>
                  <a:lnTo>
                    <a:pt x="8" y="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678"/>
            <p:cNvSpPr>
              <a:spLocks noEditPoints="1"/>
            </p:cNvSpPr>
            <p:nvPr/>
          </p:nvSpPr>
          <p:spPr bwMode="auto">
            <a:xfrm>
              <a:off x="6802438" y="3611563"/>
              <a:ext cx="133350" cy="133350"/>
            </a:xfrm>
            <a:custGeom>
              <a:avLst/>
              <a:gdLst>
                <a:gd name="T0" fmla="*/ 84 w 169"/>
                <a:gd name="T1" fmla="*/ 169 h 169"/>
                <a:gd name="T2" fmla="*/ 0 w 169"/>
                <a:gd name="T3" fmla="*/ 84 h 169"/>
                <a:gd name="T4" fmla="*/ 84 w 169"/>
                <a:gd name="T5" fmla="*/ 0 h 169"/>
                <a:gd name="T6" fmla="*/ 169 w 169"/>
                <a:gd name="T7" fmla="*/ 84 h 169"/>
                <a:gd name="T8" fmla="*/ 84 w 169"/>
                <a:gd name="T9" fmla="*/ 169 h 169"/>
                <a:gd name="T10" fmla="*/ 84 w 169"/>
                <a:gd name="T11" fmla="*/ 30 h 169"/>
                <a:gd name="T12" fmla="*/ 30 w 169"/>
                <a:gd name="T13" fmla="*/ 84 h 169"/>
                <a:gd name="T14" fmla="*/ 84 w 169"/>
                <a:gd name="T15" fmla="*/ 139 h 169"/>
                <a:gd name="T16" fmla="*/ 138 w 169"/>
                <a:gd name="T17" fmla="*/ 84 h 169"/>
                <a:gd name="T18" fmla="*/ 84 w 169"/>
                <a:gd name="T19" fmla="*/ 3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9">
                  <a:moveTo>
                    <a:pt x="84" y="169"/>
                  </a:move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131" y="0"/>
                    <a:pt x="169" y="38"/>
                    <a:pt x="169" y="84"/>
                  </a:cubicBezTo>
                  <a:cubicBezTo>
                    <a:pt x="169" y="131"/>
                    <a:pt x="131" y="169"/>
                    <a:pt x="84" y="169"/>
                  </a:cubicBezTo>
                  <a:close/>
                  <a:moveTo>
                    <a:pt x="84" y="30"/>
                  </a:moveTo>
                  <a:cubicBezTo>
                    <a:pt x="54" y="30"/>
                    <a:pt x="30" y="54"/>
                    <a:pt x="30" y="84"/>
                  </a:cubicBezTo>
                  <a:cubicBezTo>
                    <a:pt x="30" y="114"/>
                    <a:pt x="54" y="139"/>
                    <a:pt x="84" y="139"/>
                  </a:cubicBezTo>
                  <a:cubicBezTo>
                    <a:pt x="114" y="139"/>
                    <a:pt x="138" y="114"/>
                    <a:pt x="138" y="84"/>
                  </a:cubicBezTo>
                  <a:cubicBezTo>
                    <a:pt x="138" y="54"/>
                    <a:pt x="114" y="30"/>
                    <a:pt x="84" y="3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Oval 679"/>
            <p:cNvSpPr>
              <a:spLocks noChangeArrowheads="1"/>
            </p:cNvSpPr>
            <p:nvPr/>
          </p:nvSpPr>
          <p:spPr bwMode="auto">
            <a:xfrm>
              <a:off x="6850063" y="3659188"/>
              <a:ext cx="38100" cy="3810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7494588" y="3571081"/>
            <a:ext cx="368300" cy="241300"/>
            <a:chOff x="7494588" y="3575050"/>
            <a:chExt cx="368300" cy="241300"/>
          </a:xfrm>
        </p:grpSpPr>
        <p:sp>
          <p:nvSpPr>
            <p:cNvPr id="758" name="Rectangle 680"/>
            <p:cNvSpPr>
              <a:spLocks noChangeArrowheads="1"/>
            </p:cNvSpPr>
            <p:nvPr/>
          </p:nvSpPr>
          <p:spPr bwMode="auto">
            <a:xfrm>
              <a:off x="7553326" y="3590925"/>
              <a:ext cx="250825" cy="1730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Rectangle 681"/>
            <p:cNvSpPr>
              <a:spLocks noChangeArrowheads="1"/>
            </p:cNvSpPr>
            <p:nvPr/>
          </p:nvSpPr>
          <p:spPr bwMode="auto">
            <a:xfrm>
              <a:off x="7678738" y="3590925"/>
              <a:ext cx="125413" cy="17303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Rectangle 682"/>
            <p:cNvSpPr>
              <a:spLocks noChangeArrowheads="1"/>
            </p:cNvSpPr>
            <p:nvPr/>
          </p:nvSpPr>
          <p:spPr bwMode="auto">
            <a:xfrm>
              <a:off x="7494588" y="3797300"/>
              <a:ext cx="368300" cy="19050"/>
            </a:xfrm>
            <a:prstGeom prst="rect">
              <a:avLst/>
            </a:pr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683"/>
            <p:cNvSpPr>
              <a:spLocks noEditPoints="1"/>
            </p:cNvSpPr>
            <p:nvPr/>
          </p:nvSpPr>
          <p:spPr bwMode="auto">
            <a:xfrm>
              <a:off x="7537451" y="3575050"/>
              <a:ext cx="282575" cy="204788"/>
            </a:xfrm>
            <a:custGeom>
              <a:avLst/>
              <a:gdLst>
                <a:gd name="T0" fmla="*/ 178 w 178"/>
                <a:gd name="T1" fmla="*/ 129 h 129"/>
                <a:gd name="T2" fmla="*/ 0 w 178"/>
                <a:gd name="T3" fmla="*/ 129 h 129"/>
                <a:gd name="T4" fmla="*/ 0 w 178"/>
                <a:gd name="T5" fmla="*/ 0 h 129"/>
                <a:gd name="T6" fmla="*/ 178 w 178"/>
                <a:gd name="T7" fmla="*/ 0 h 129"/>
                <a:gd name="T8" fmla="*/ 178 w 178"/>
                <a:gd name="T9" fmla="*/ 129 h 129"/>
                <a:gd name="T10" fmla="*/ 10 w 178"/>
                <a:gd name="T11" fmla="*/ 119 h 129"/>
                <a:gd name="T12" fmla="*/ 168 w 178"/>
                <a:gd name="T13" fmla="*/ 119 h 129"/>
                <a:gd name="T14" fmla="*/ 168 w 178"/>
                <a:gd name="T15" fmla="*/ 10 h 129"/>
                <a:gd name="T16" fmla="*/ 10 w 178"/>
                <a:gd name="T17" fmla="*/ 10 h 129"/>
                <a:gd name="T18" fmla="*/ 10 w 178"/>
                <a:gd name="T19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9">
                  <a:moveTo>
                    <a:pt x="178" y="129"/>
                  </a:moveTo>
                  <a:lnTo>
                    <a:pt x="0" y="129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9"/>
                  </a:lnTo>
                  <a:close/>
                  <a:moveTo>
                    <a:pt x="10" y="119"/>
                  </a:moveTo>
                  <a:lnTo>
                    <a:pt x="168" y="119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684"/>
            <p:cNvSpPr>
              <a:spLocks noEditPoints="1"/>
            </p:cNvSpPr>
            <p:nvPr/>
          </p:nvSpPr>
          <p:spPr bwMode="auto">
            <a:xfrm>
              <a:off x="7599363" y="3611563"/>
              <a:ext cx="157163" cy="136525"/>
            </a:xfrm>
            <a:custGeom>
              <a:avLst/>
              <a:gdLst>
                <a:gd name="T0" fmla="*/ 99 w 99"/>
                <a:gd name="T1" fmla="*/ 0 h 86"/>
                <a:gd name="T2" fmla="*/ 50 w 99"/>
                <a:gd name="T3" fmla="*/ 9 h 86"/>
                <a:gd name="T4" fmla="*/ 0 w 99"/>
                <a:gd name="T5" fmla="*/ 0 h 86"/>
                <a:gd name="T6" fmla="*/ 0 w 99"/>
                <a:gd name="T7" fmla="*/ 75 h 86"/>
                <a:gd name="T8" fmla="*/ 27 w 99"/>
                <a:gd name="T9" fmla="*/ 79 h 86"/>
                <a:gd name="T10" fmla="*/ 1 w 99"/>
                <a:gd name="T11" fmla="*/ 79 h 86"/>
                <a:gd name="T12" fmla="*/ 1 w 99"/>
                <a:gd name="T13" fmla="*/ 86 h 86"/>
                <a:gd name="T14" fmla="*/ 98 w 99"/>
                <a:gd name="T15" fmla="*/ 86 h 86"/>
                <a:gd name="T16" fmla="*/ 98 w 99"/>
                <a:gd name="T17" fmla="*/ 79 h 86"/>
                <a:gd name="T18" fmla="*/ 72 w 99"/>
                <a:gd name="T19" fmla="*/ 79 h 86"/>
                <a:gd name="T20" fmla="*/ 99 w 99"/>
                <a:gd name="T21" fmla="*/ 75 h 86"/>
                <a:gd name="T22" fmla="*/ 99 w 99"/>
                <a:gd name="T23" fmla="*/ 0 h 86"/>
                <a:gd name="T24" fmla="*/ 7 w 99"/>
                <a:gd name="T25" fmla="*/ 8 h 86"/>
                <a:gd name="T26" fmla="*/ 46 w 99"/>
                <a:gd name="T27" fmla="*/ 15 h 86"/>
                <a:gd name="T28" fmla="*/ 46 w 99"/>
                <a:gd name="T29" fmla="*/ 76 h 86"/>
                <a:gd name="T30" fmla="*/ 7 w 99"/>
                <a:gd name="T31" fmla="*/ 69 h 86"/>
                <a:gd name="T32" fmla="*/ 7 w 99"/>
                <a:gd name="T33" fmla="*/ 8 h 86"/>
                <a:gd name="T34" fmla="*/ 93 w 99"/>
                <a:gd name="T35" fmla="*/ 69 h 86"/>
                <a:gd name="T36" fmla="*/ 53 w 99"/>
                <a:gd name="T37" fmla="*/ 76 h 86"/>
                <a:gd name="T38" fmla="*/ 53 w 99"/>
                <a:gd name="T39" fmla="*/ 15 h 86"/>
                <a:gd name="T40" fmla="*/ 93 w 99"/>
                <a:gd name="T41" fmla="*/ 8 h 86"/>
                <a:gd name="T42" fmla="*/ 93 w 99"/>
                <a:gd name="T43" fmla="*/ 6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" h="86">
                  <a:moveTo>
                    <a:pt x="99" y="0"/>
                  </a:moveTo>
                  <a:lnTo>
                    <a:pt x="50" y="9"/>
                  </a:lnTo>
                  <a:lnTo>
                    <a:pt x="0" y="0"/>
                  </a:lnTo>
                  <a:lnTo>
                    <a:pt x="0" y="75"/>
                  </a:lnTo>
                  <a:lnTo>
                    <a:pt x="27" y="79"/>
                  </a:lnTo>
                  <a:lnTo>
                    <a:pt x="1" y="79"/>
                  </a:lnTo>
                  <a:lnTo>
                    <a:pt x="1" y="86"/>
                  </a:lnTo>
                  <a:lnTo>
                    <a:pt x="98" y="86"/>
                  </a:lnTo>
                  <a:lnTo>
                    <a:pt x="98" y="79"/>
                  </a:lnTo>
                  <a:lnTo>
                    <a:pt x="72" y="79"/>
                  </a:lnTo>
                  <a:lnTo>
                    <a:pt x="99" y="75"/>
                  </a:lnTo>
                  <a:lnTo>
                    <a:pt x="99" y="0"/>
                  </a:lnTo>
                  <a:close/>
                  <a:moveTo>
                    <a:pt x="7" y="8"/>
                  </a:moveTo>
                  <a:lnTo>
                    <a:pt x="46" y="15"/>
                  </a:lnTo>
                  <a:lnTo>
                    <a:pt x="46" y="76"/>
                  </a:lnTo>
                  <a:lnTo>
                    <a:pt x="7" y="69"/>
                  </a:lnTo>
                  <a:lnTo>
                    <a:pt x="7" y="8"/>
                  </a:lnTo>
                  <a:close/>
                  <a:moveTo>
                    <a:pt x="93" y="69"/>
                  </a:moveTo>
                  <a:lnTo>
                    <a:pt x="53" y="76"/>
                  </a:lnTo>
                  <a:lnTo>
                    <a:pt x="53" y="15"/>
                  </a:lnTo>
                  <a:lnTo>
                    <a:pt x="93" y="8"/>
                  </a:lnTo>
                  <a:lnTo>
                    <a:pt x="93" y="6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148263" y="3571875"/>
            <a:ext cx="231775" cy="239713"/>
            <a:chOff x="5148263" y="3571875"/>
            <a:chExt cx="231775" cy="239713"/>
          </a:xfrm>
        </p:grpSpPr>
        <p:sp>
          <p:nvSpPr>
            <p:cNvPr id="763" name="Oval 685"/>
            <p:cNvSpPr>
              <a:spLocks noChangeArrowheads="1"/>
            </p:cNvSpPr>
            <p:nvPr/>
          </p:nvSpPr>
          <p:spPr bwMode="auto">
            <a:xfrm>
              <a:off x="5162551" y="3586163"/>
              <a:ext cx="160338" cy="160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686"/>
            <p:cNvSpPr>
              <a:spLocks/>
            </p:cNvSpPr>
            <p:nvPr/>
          </p:nvSpPr>
          <p:spPr bwMode="auto">
            <a:xfrm>
              <a:off x="5241926" y="3586163"/>
              <a:ext cx="80963" cy="160338"/>
            </a:xfrm>
            <a:custGeom>
              <a:avLst/>
              <a:gdLst>
                <a:gd name="T0" fmla="*/ 0 w 101"/>
                <a:gd name="T1" fmla="*/ 201 h 201"/>
                <a:gd name="T2" fmla="*/ 101 w 101"/>
                <a:gd name="T3" fmla="*/ 101 h 201"/>
                <a:gd name="T4" fmla="*/ 0 w 101"/>
                <a:gd name="T5" fmla="*/ 0 h 201"/>
                <a:gd name="T6" fmla="*/ 0 w 101"/>
                <a:gd name="T7" fmla="*/ 0 h 201"/>
                <a:gd name="T8" fmla="*/ 0 w 101"/>
                <a:gd name="T9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" h="201">
                  <a:moveTo>
                    <a:pt x="0" y="201"/>
                  </a:moveTo>
                  <a:cubicBezTo>
                    <a:pt x="56" y="201"/>
                    <a:pt x="101" y="156"/>
                    <a:pt x="101" y="101"/>
                  </a:cubicBezTo>
                  <a:cubicBezTo>
                    <a:pt x="101" y="45"/>
                    <a:pt x="5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1"/>
                    <a:pt x="0" y="201"/>
                    <a:pt x="0" y="20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687"/>
            <p:cNvSpPr>
              <a:spLocks noEditPoints="1"/>
            </p:cNvSpPr>
            <p:nvPr/>
          </p:nvSpPr>
          <p:spPr bwMode="auto">
            <a:xfrm>
              <a:off x="5148263" y="3571875"/>
              <a:ext cx="231775" cy="239713"/>
            </a:xfrm>
            <a:custGeom>
              <a:avLst/>
              <a:gdLst>
                <a:gd name="T0" fmla="*/ 293 w 293"/>
                <a:gd name="T1" fmla="*/ 280 h 302"/>
                <a:gd name="T2" fmla="*/ 207 w 293"/>
                <a:gd name="T3" fmla="*/ 196 h 302"/>
                <a:gd name="T4" fmla="*/ 236 w 293"/>
                <a:gd name="T5" fmla="*/ 119 h 302"/>
                <a:gd name="T6" fmla="*/ 118 w 293"/>
                <a:gd name="T7" fmla="*/ 0 h 302"/>
                <a:gd name="T8" fmla="*/ 0 w 293"/>
                <a:gd name="T9" fmla="*/ 119 h 302"/>
                <a:gd name="T10" fmla="*/ 118 w 293"/>
                <a:gd name="T11" fmla="*/ 237 h 302"/>
                <a:gd name="T12" fmla="*/ 185 w 293"/>
                <a:gd name="T13" fmla="*/ 216 h 302"/>
                <a:gd name="T14" fmla="*/ 272 w 293"/>
                <a:gd name="T15" fmla="*/ 302 h 302"/>
                <a:gd name="T16" fmla="*/ 293 w 293"/>
                <a:gd name="T17" fmla="*/ 280 h 302"/>
                <a:gd name="T18" fmla="*/ 17 w 293"/>
                <a:gd name="T19" fmla="*/ 119 h 302"/>
                <a:gd name="T20" fmla="*/ 118 w 293"/>
                <a:gd name="T21" fmla="*/ 18 h 302"/>
                <a:gd name="T22" fmla="*/ 219 w 293"/>
                <a:gd name="T23" fmla="*/ 119 h 302"/>
                <a:gd name="T24" fmla="*/ 118 w 293"/>
                <a:gd name="T25" fmla="*/ 219 h 302"/>
                <a:gd name="T26" fmla="*/ 17 w 293"/>
                <a:gd name="T27" fmla="*/ 119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2">
                  <a:moveTo>
                    <a:pt x="293" y="280"/>
                  </a:moveTo>
                  <a:cubicBezTo>
                    <a:pt x="207" y="196"/>
                    <a:pt x="207" y="196"/>
                    <a:pt x="207" y="196"/>
                  </a:cubicBezTo>
                  <a:cubicBezTo>
                    <a:pt x="225" y="175"/>
                    <a:pt x="236" y="148"/>
                    <a:pt x="236" y="119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9"/>
                  </a:cubicBezTo>
                  <a:cubicBezTo>
                    <a:pt x="0" y="184"/>
                    <a:pt x="53" y="237"/>
                    <a:pt x="118" y="237"/>
                  </a:cubicBezTo>
                  <a:cubicBezTo>
                    <a:pt x="143" y="237"/>
                    <a:pt x="166" y="229"/>
                    <a:pt x="185" y="216"/>
                  </a:cubicBezTo>
                  <a:cubicBezTo>
                    <a:pt x="272" y="302"/>
                    <a:pt x="272" y="302"/>
                    <a:pt x="272" y="302"/>
                  </a:cubicBezTo>
                  <a:lnTo>
                    <a:pt x="293" y="280"/>
                  </a:lnTo>
                  <a:close/>
                  <a:moveTo>
                    <a:pt x="17" y="119"/>
                  </a:moveTo>
                  <a:cubicBezTo>
                    <a:pt x="17" y="63"/>
                    <a:pt x="62" y="18"/>
                    <a:pt x="118" y="18"/>
                  </a:cubicBezTo>
                  <a:cubicBezTo>
                    <a:pt x="174" y="18"/>
                    <a:pt x="219" y="63"/>
                    <a:pt x="219" y="119"/>
                  </a:cubicBezTo>
                  <a:cubicBezTo>
                    <a:pt x="219" y="174"/>
                    <a:pt x="174" y="219"/>
                    <a:pt x="118" y="219"/>
                  </a:cubicBezTo>
                  <a:cubicBezTo>
                    <a:pt x="62" y="219"/>
                    <a:pt x="17" y="174"/>
                    <a:pt x="17" y="11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Oval 688"/>
            <p:cNvSpPr>
              <a:spLocks noChangeArrowheads="1"/>
            </p:cNvSpPr>
            <p:nvPr/>
          </p:nvSpPr>
          <p:spPr bwMode="auto">
            <a:xfrm>
              <a:off x="5219701" y="3614738"/>
              <a:ext cx="46038" cy="4603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689"/>
            <p:cNvSpPr>
              <a:spLocks/>
            </p:cNvSpPr>
            <p:nvPr/>
          </p:nvSpPr>
          <p:spPr bwMode="auto">
            <a:xfrm>
              <a:off x="5195888" y="3663950"/>
              <a:ext cx="93663" cy="47625"/>
            </a:xfrm>
            <a:custGeom>
              <a:avLst/>
              <a:gdLst>
                <a:gd name="T0" fmla="*/ 118 w 118"/>
                <a:gd name="T1" fmla="*/ 59 h 59"/>
                <a:gd name="T2" fmla="*/ 118 w 118"/>
                <a:gd name="T3" fmla="*/ 58 h 59"/>
                <a:gd name="T4" fmla="*/ 118 w 118"/>
                <a:gd name="T5" fmla="*/ 58 h 59"/>
                <a:gd name="T6" fmla="*/ 59 w 118"/>
                <a:gd name="T7" fmla="*/ 0 h 59"/>
                <a:gd name="T8" fmla="*/ 0 w 118"/>
                <a:gd name="T9" fmla="*/ 58 h 59"/>
                <a:gd name="T10" fmla="*/ 0 w 118"/>
                <a:gd name="T11" fmla="*/ 58 h 59"/>
                <a:gd name="T12" fmla="*/ 0 w 118"/>
                <a:gd name="T13" fmla="*/ 59 h 59"/>
                <a:gd name="T14" fmla="*/ 118 w 118"/>
                <a:gd name="T1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59">
                  <a:moveTo>
                    <a:pt x="118" y="59"/>
                  </a:moveTo>
                  <a:cubicBezTo>
                    <a:pt x="118" y="58"/>
                    <a:pt x="118" y="58"/>
                    <a:pt x="118" y="58"/>
                  </a:cubicBezTo>
                  <a:cubicBezTo>
                    <a:pt x="118" y="58"/>
                    <a:pt x="118" y="58"/>
                    <a:pt x="118" y="58"/>
                  </a:cubicBezTo>
                  <a:cubicBezTo>
                    <a:pt x="118" y="26"/>
                    <a:pt x="91" y="0"/>
                    <a:pt x="59" y="0"/>
                  </a:cubicBezTo>
                  <a:cubicBezTo>
                    <a:pt x="27" y="0"/>
                    <a:pt x="0" y="26"/>
                    <a:pt x="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59"/>
                    <a:pt x="0" y="59"/>
                    <a:pt x="0" y="59"/>
                  </a:cubicBezTo>
                  <a:lnTo>
                    <a:pt x="118" y="5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8308976" y="3571081"/>
            <a:ext cx="368300" cy="241300"/>
            <a:chOff x="8308976" y="3575050"/>
            <a:chExt cx="368300" cy="241300"/>
          </a:xfrm>
        </p:grpSpPr>
        <p:sp>
          <p:nvSpPr>
            <p:cNvPr id="768" name="Rectangle 690"/>
            <p:cNvSpPr>
              <a:spLocks noChangeArrowheads="1"/>
            </p:cNvSpPr>
            <p:nvPr/>
          </p:nvSpPr>
          <p:spPr bwMode="auto">
            <a:xfrm>
              <a:off x="8367713" y="3590925"/>
              <a:ext cx="250825" cy="1730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Rectangle 691"/>
            <p:cNvSpPr>
              <a:spLocks noChangeArrowheads="1"/>
            </p:cNvSpPr>
            <p:nvPr/>
          </p:nvSpPr>
          <p:spPr bwMode="auto">
            <a:xfrm>
              <a:off x="8493126" y="3590925"/>
              <a:ext cx="125413" cy="17303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Rectangle 692"/>
            <p:cNvSpPr>
              <a:spLocks noChangeArrowheads="1"/>
            </p:cNvSpPr>
            <p:nvPr/>
          </p:nvSpPr>
          <p:spPr bwMode="auto">
            <a:xfrm>
              <a:off x="8308976" y="3797300"/>
              <a:ext cx="368300" cy="19050"/>
            </a:xfrm>
            <a:prstGeom prst="rect">
              <a:avLst/>
            </a:pr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693"/>
            <p:cNvSpPr>
              <a:spLocks noEditPoints="1"/>
            </p:cNvSpPr>
            <p:nvPr/>
          </p:nvSpPr>
          <p:spPr bwMode="auto">
            <a:xfrm>
              <a:off x="8351838" y="3575050"/>
              <a:ext cx="282575" cy="204788"/>
            </a:xfrm>
            <a:custGeom>
              <a:avLst/>
              <a:gdLst>
                <a:gd name="T0" fmla="*/ 178 w 178"/>
                <a:gd name="T1" fmla="*/ 129 h 129"/>
                <a:gd name="T2" fmla="*/ 0 w 178"/>
                <a:gd name="T3" fmla="*/ 129 h 129"/>
                <a:gd name="T4" fmla="*/ 0 w 178"/>
                <a:gd name="T5" fmla="*/ 0 h 129"/>
                <a:gd name="T6" fmla="*/ 178 w 178"/>
                <a:gd name="T7" fmla="*/ 0 h 129"/>
                <a:gd name="T8" fmla="*/ 178 w 178"/>
                <a:gd name="T9" fmla="*/ 129 h 129"/>
                <a:gd name="T10" fmla="*/ 10 w 178"/>
                <a:gd name="T11" fmla="*/ 119 h 129"/>
                <a:gd name="T12" fmla="*/ 168 w 178"/>
                <a:gd name="T13" fmla="*/ 119 h 129"/>
                <a:gd name="T14" fmla="*/ 168 w 178"/>
                <a:gd name="T15" fmla="*/ 10 h 129"/>
                <a:gd name="T16" fmla="*/ 10 w 178"/>
                <a:gd name="T17" fmla="*/ 10 h 129"/>
                <a:gd name="T18" fmla="*/ 10 w 178"/>
                <a:gd name="T19" fmla="*/ 11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9">
                  <a:moveTo>
                    <a:pt x="178" y="129"/>
                  </a:moveTo>
                  <a:lnTo>
                    <a:pt x="0" y="129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9"/>
                  </a:lnTo>
                  <a:close/>
                  <a:moveTo>
                    <a:pt x="10" y="119"/>
                  </a:moveTo>
                  <a:lnTo>
                    <a:pt x="168" y="119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694"/>
            <p:cNvSpPr>
              <a:spLocks/>
            </p:cNvSpPr>
            <p:nvPr/>
          </p:nvSpPr>
          <p:spPr bwMode="auto">
            <a:xfrm>
              <a:off x="8423276" y="3608388"/>
              <a:ext cx="138113" cy="139700"/>
            </a:xfrm>
            <a:custGeom>
              <a:avLst/>
              <a:gdLst>
                <a:gd name="T0" fmla="*/ 175 w 175"/>
                <a:gd name="T1" fmla="*/ 152 h 175"/>
                <a:gd name="T2" fmla="*/ 73 w 175"/>
                <a:gd name="T3" fmla="*/ 50 h 175"/>
                <a:gd name="T4" fmla="*/ 76 w 175"/>
                <a:gd name="T5" fmla="*/ 37 h 175"/>
                <a:gd name="T6" fmla="*/ 38 w 175"/>
                <a:gd name="T7" fmla="*/ 0 h 175"/>
                <a:gd name="T8" fmla="*/ 25 w 175"/>
                <a:gd name="T9" fmla="*/ 2 h 175"/>
                <a:gd name="T10" fmla="*/ 46 w 175"/>
                <a:gd name="T11" fmla="*/ 23 h 175"/>
                <a:gd name="T12" fmla="*/ 23 w 175"/>
                <a:gd name="T13" fmla="*/ 46 h 175"/>
                <a:gd name="T14" fmla="*/ 2 w 175"/>
                <a:gd name="T15" fmla="*/ 25 h 175"/>
                <a:gd name="T16" fmla="*/ 0 w 175"/>
                <a:gd name="T17" fmla="*/ 37 h 175"/>
                <a:gd name="T18" fmla="*/ 38 w 175"/>
                <a:gd name="T19" fmla="*/ 75 h 175"/>
                <a:gd name="T20" fmla="*/ 50 w 175"/>
                <a:gd name="T21" fmla="*/ 73 h 175"/>
                <a:gd name="T22" fmla="*/ 152 w 175"/>
                <a:gd name="T23" fmla="*/ 175 h 175"/>
                <a:gd name="T24" fmla="*/ 175 w 175"/>
                <a:gd name="T25" fmla="*/ 15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75">
                  <a:moveTo>
                    <a:pt x="175" y="152"/>
                  </a:moveTo>
                  <a:cubicBezTo>
                    <a:pt x="73" y="50"/>
                    <a:pt x="73" y="50"/>
                    <a:pt x="73" y="50"/>
                  </a:cubicBezTo>
                  <a:cubicBezTo>
                    <a:pt x="75" y="46"/>
                    <a:pt x="76" y="42"/>
                    <a:pt x="76" y="37"/>
                  </a:cubicBezTo>
                  <a:cubicBezTo>
                    <a:pt x="76" y="17"/>
                    <a:pt x="59" y="0"/>
                    <a:pt x="38" y="0"/>
                  </a:cubicBezTo>
                  <a:cubicBezTo>
                    <a:pt x="33" y="0"/>
                    <a:pt x="29" y="0"/>
                    <a:pt x="25" y="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9"/>
                    <a:pt x="0" y="33"/>
                    <a:pt x="0" y="37"/>
                  </a:cubicBezTo>
                  <a:cubicBezTo>
                    <a:pt x="0" y="58"/>
                    <a:pt x="17" y="75"/>
                    <a:pt x="38" y="75"/>
                  </a:cubicBezTo>
                  <a:cubicBezTo>
                    <a:pt x="42" y="75"/>
                    <a:pt x="46" y="75"/>
                    <a:pt x="50" y="73"/>
                  </a:cubicBezTo>
                  <a:cubicBezTo>
                    <a:pt x="152" y="175"/>
                    <a:pt x="152" y="175"/>
                    <a:pt x="152" y="175"/>
                  </a:cubicBezTo>
                  <a:lnTo>
                    <a:pt x="175" y="15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341813" y="2968552"/>
            <a:ext cx="231775" cy="239713"/>
            <a:chOff x="4341813" y="2957513"/>
            <a:chExt cx="231775" cy="239713"/>
          </a:xfrm>
        </p:grpSpPr>
        <p:sp>
          <p:nvSpPr>
            <p:cNvPr id="773" name="Oval 695"/>
            <p:cNvSpPr>
              <a:spLocks noChangeArrowheads="1"/>
            </p:cNvSpPr>
            <p:nvPr/>
          </p:nvSpPr>
          <p:spPr bwMode="auto">
            <a:xfrm>
              <a:off x="4354513" y="2971800"/>
              <a:ext cx="160338" cy="160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Freeform 696"/>
            <p:cNvSpPr>
              <a:spLocks/>
            </p:cNvSpPr>
            <p:nvPr/>
          </p:nvSpPr>
          <p:spPr bwMode="auto">
            <a:xfrm>
              <a:off x="4435476" y="2971800"/>
              <a:ext cx="79375" cy="79375"/>
            </a:xfrm>
            <a:custGeom>
              <a:avLst/>
              <a:gdLst>
                <a:gd name="T0" fmla="*/ 0 w 101"/>
                <a:gd name="T1" fmla="*/ 0 h 101"/>
                <a:gd name="T2" fmla="*/ 0 w 101"/>
                <a:gd name="T3" fmla="*/ 0 h 101"/>
                <a:gd name="T4" fmla="*/ 0 w 101"/>
                <a:gd name="T5" fmla="*/ 0 h 101"/>
                <a:gd name="T6" fmla="*/ 101 w 101"/>
                <a:gd name="T7" fmla="*/ 101 h 101"/>
                <a:gd name="T8" fmla="*/ 101 w 101"/>
                <a:gd name="T9" fmla="*/ 101 h 101"/>
                <a:gd name="T10" fmla="*/ 0 w 101"/>
                <a:gd name="T11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10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6" y="0"/>
                    <a:pt x="101" y="46"/>
                    <a:pt x="101" y="101"/>
                  </a:cubicBezTo>
                  <a:cubicBezTo>
                    <a:pt x="101" y="101"/>
                    <a:pt x="101" y="101"/>
                    <a:pt x="101" y="101"/>
                  </a:cubicBezTo>
                  <a:cubicBezTo>
                    <a:pt x="101" y="46"/>
                    <a:pt x="56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697"/>
            <p:cNvSpPr>
              <a:spLocks/>
            </p:cNvSpPr>
            <p:nvPr/>
          </p:nvSpPr>
          <p:spPr bwMode="auto">
            <a:xfrm>
              <a:off x="4435476" y="2971800"/>
              <a:ext cx="79375" cy="160338"/>
            </a:xfrm>
            <a:custGeom>
              <a:avLst/>
              <a:gdLst>
                <a:gd name="T0" fmla="*/ 0 w 101"/>
                <a:gd name="T1" fmla="*/ 0 h 202"/>
                <a:gd name="T2" fmla="*/ 0 w 101"/>
                <a:gd name="T3" fmla="*/ 0 h 202"/>
                <a:gd name="T4" fmla="*/ 0 w 101"/>
                <a:gd name="T5" fmla="*/ 202 h 202"/>
                <a:gd name="T6" fmla="*/ 0 w 101"/>
                <a:gd name="T7" fmla="*/ 202 h 202"/>
                <a:gd name="T8" fmla="*/ 101 w 101"/>
                <a:gd name="T9" fmla="*/ 101 h 202"/>
                <a:gd name="T10" fmla="*/ 0 w 101"/>
                <a:gd name="T11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1" h="20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56" y="202"/>
                    <a:pt x="101" y="157"/>
                    <a:pt x="101" y="101"/>
                  </a:cubicBezTo>
                  <a:cubicBezTo>
                    <a:pt x="101" y="46"/>
                    <a:pt x="56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698"/>
            <p:cNvSpPr>
              <a:spLocks noEditPoints="1"/>
            </p:cNvSpPr>
            <p:nvPr/>
          </p:nvSpPr>
          <p:spPr bwMode="auto">
            <a:xfrm>
              <a:off x="4341813" y="2957513"/>
              <a:ext cx="231775" cy="239713"/>
            </a:xfrm>
            <a:custGeom>
              <a:avLst/>
              <a:gdLst>
                <a:gd name="T0" fmla="*/ 293 w 293"/>
                <a:gd name="T1" fmla="*/ 280 h 301"/>
                <a:gd name="T2" fmla="*/ 207 w 293"/>
                <a:gd name="T3" fmla="*/ 195 h 301"/>
                <a:gd name="T4" fmla="*/ 236 w 293"/>
                <a:gd name="T5" fmla="*/ 118 h 301"/>
                <a:gd name="T6" fmla="*/ 118 w 293"/>
                <a:gd name="T7" fmla="*/ 0 h 301"/>
                <a:gd name="T8" fmla="*/ 0 w 293"/>
                <a:gd name="T9" fmla="*/ 118 h 301"/>
                <a:gd name="T10" fmla="*/ 118 w 293"/>
                <a:gd name="T11" fmla="*/ 236 h 301"/>
                <a:gd name="T12" fmla="*/ 185 w 293"/>
                <a:gd name="T13" fmla="*/ 216 h 301"/>
                <a:gd name="T14" fmla="*/ 272 w 293"/>
                <a:gd name="T15" fmla="*/ 301 h 301"/>
                <a:gd name="T16" fmla="*/ 293 w 293"/>
                <a:gd name="T17" fmla="*/ 280 h 301"/>
                <a:gd name="T18" fmla="*/ 17 w 293"/>
                <a:gd name="T19" fmla="*/ 118 h 301"/>
                <a:gd name="T20" fmla="*/ 118 w 293"/>
                <a:gd name="T21" fmla="*/ 17 h 301"/>
                <a:gd name="T22" fmla="*/ 219 w 293"/>
                <a:gd name="T23" fmla="*/ 118 h 301"/>
                <a:gd name="T24" fmla="*/ 118 w 293"/>
                <a:gd name="T25" fmla="*/ 219 h 301"/>
                <a:gd name="T26" fmla="*/ 17 w 293"/>
                <a:gd name="T27" fmla="*/ 118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1">
                  <a:moveTo>
                    <a:pt x="293" y="280"/>
                  </a:moveTo>
                  <a:cubicBezTo>
                    <a:pt x="207" y="195"/>
                    <a:pt x="207" y="195"/>
                    <a:pt x="207" y="195"/>
                  </a:cubicBezTo>
                  <a:cubicBezTo>
                    <a:pt x="225" y="175"/>
                    <a:pt x="236" y="148"/>
                    <a:pt x="236" y="118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8"/>
                  </a:cubicBezTo>
                  <a:cubicBezTo>
                    <a:pt x="0" y="183"/>
                    <a:pt x="53" y="236"/>
                    <a:pt x="118" y="236"/>
                  </a:cubicBezTo>
                  <a:cubicBezTo>
                    <a:pt x="143" y="236"/>
                    <a:pt x="166" y="229"/>
                    <a:pt x="185" y="216"/>
                  </a:cubicBezTo>
                  <a:cubicBezTo>
                    <a:pt x="272" y="301"/>
                    <a:pt x="272" y="301"/>
                    <a:pt x="272" y="301"/>
                  </a:cubicBezTo>
                  <a:lnTo>
                    <a:pt x="293" y="280"/>
                  </a:lnTo>
                  <a:close/>
                  <a:moveTo>
                    <a:pt x="17" y="118"/>
                  </a:moveTo>
                  <a:cubicBezTo>
                    <a:pt x="17" y="63"/>
                    <a:pt x="63" y="17"/>
                    <a:pt x="118" y="17"/>
                  </a:cubicBezTo>
                  <a:cubicBezTo>
                    <a:pt x="174" y="17"/>
                    <a:pt x="219" y="63"/>
                    <a:pt x="219" y="118"/>
                  </a:cubicBezTo>
                  <a:cubicBezTo>
                    <a:pt x="219" y="174"/>
                    <a:pt x="174" y="219"/>
                    <a:pt x="118" y="219"/>
                  </a:cubicBezTo>
                  <a:cubicBezTo>
                    <a:pt x="63" y="219"/>
                    <a:pt x="17" y="174"/>
                    <a:pt x="17" y="11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2701926" y="2963789"/>
            <a:ext cx="269875" cy="249238"/>
            <a:chOff x="2701926" y="2955925"/>
            <a:chExt cx="269875" cy="249238"/>
          </a:xfrm>
        </p:grpSpPr>
        <p:sp>
          <p:nvSpPr>
            <p:cNvPr id="777" name="Freeform 699"/>
            <p:cNvSpPr>
              <a:spLocks/>
            </p:cNvSpPr>
            <p:nvPr/>
          </p:nvSpPr>
          <p:spPr bwMode="auto">
            <a:xfrm>
              <a:off x="2746376" y="3095625"/>
              <a:ext cx="87313" cy="87313"/>
            </a:xfrm>
            <a:custGeom>
              <a:avLst/>
              <a:gdLst>
                <a:gd name="T0" fmla="*/ 8 w 55"/>
                <a:gd name="T1" fmla="*/ 55 h 55"/>
                <a:gd name="T2" fmla="*/ 0 w 55"/>
                <a:gd name="T3" fmla="*/ 47 h 55"/>
                <a:gd name="T4" fmla="*/ 47 w 55"/>
                <a:gd name="T5" fmla="*/ 0 h 55"/>
                <a:gd name="T6" fmla="*/ 55 w 55"/>
                <a:gd name="T7" fmla="*/ 8 h 55"/>
                <a:gd name="T8" fmla="*/ 8 w 55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8" y="55"/>
                  </a:moveTo>
                  <a:lnTo>
                    <a:pt x="0" y="47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700"/>
            <p:cNvSpPr>
              <a:spLocks/>
            </p:cNvSpPr>
            <p:nvPr/>
          </p:nvSpPr>
          <p:spPr bwMode="auto">
            <a:xfrm>
              <a:off x="2722563" y="2970213"/>
              <a:ext cx="220663" cy="215900"/>
            </a:xfrm>
            <a:custGeom>
              <a:avLst/>
              <a:gdLst>
                <a:gd name="T0" fmla="*/ 279 w 279"/>
                <a:gd name="T1" fmla="*/ 257 h 273"/>
                <a:gd name="T2" fmla="*/ 263 w 279"/>
                <a:gd name="T3" fmla="*/ 273 h 273"/>
                <a:gd name="T4" fmla="*/ 67 w 279"/>
                <a:gd name="T5" fmla="*/ 76 h 273"/>
                <a:gd name="T6" fmla="*/ 34 w 279"/>
                <a:gd name="T7" fmla="*/ 110 h 273"/>
                <a:gd name="T8" fmla="*/ 0 w 279"/>
                <a:gd name="T9" fmla="*/ 76 h 273"/>
                <a:gd name="T10" fmla="*/ 67 w 279"/>
                <a:gd name="T11" fmla="*/ 9 h 273"/>
                <a:gd name="T12" fmla="*/ 87 w 279"/>
                <a:gd name="T13" fmla="*/ 0 h 273"/>
                <a:gd name="T14" fmla="*/ 121 w 279"/>
                <a:gd name="T15" fmla="*/ 20 h 273"/>
                <a:gd name="T16" fmla="*/ 80 w 279"/>
                <a:gd name="T17" fmla="*/ 47 h 273"/>
                <a:gd name="T18" fmla="*/ 76 w 279"/>
                <a:gd name="T19" fmla="*/ 53 h 273"/>
                <a:gd name="T20" fmla="*/ 279 w 279"/>
                <a:gd name="T21" fmla="*/ 25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3">
                  <a:moveTo>
                    <a:pt x="279" y="257"/>
                  </a:moveTo>
                  <a:cubicBezTo>
                    <a:pt x="263" y="273"/>
                    <a:pt x="263" y="273"/>
                    <a:pt x="263" y="273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4" y="3"/>
                    <a:pt x="80" y="0"/>
                    <a:pt x="87" y="0"/>
                  </a:cubicBezTo>
                  <a:cubicBezTo>
                    <a:pt x="101" y="0"/>
                    <a:pt x="114" y="12"/>
                    <a:pt x="121" y="20"/>
                  </a:cubicBezTo>
                  <a:cubicBezTo>
                    <a:pt x="93" y="30"/>
                    <a:pt x="81" y="47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279" y="257"/>
                    <a:pt x="279" y="257"/>
                    <a:pt x="279" y="2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701"/>
            <p:cNvSpPr>
              <a:spLocks/>
            </p:cNvSpPr>
            <p:nvPr/>
          </p:nvSpPr>
          <p:spPr bwMode="auto">
            <a:xfrm>
              <a:off x="2852738" y="2971800"/>
              <a:ext cx="100013" cy="104775"/>
            </a:xfrm>
            <a:custGeom>
              <a:avLst/>
              <a:gdLst>
                <a:gd name="T0" fmla="*/ 16 w 126"/>
                <a:gd name="T1" fmla="*/ 131 h 131"/>
                <a:gd name="T2" fmla="*/ 0 w 126"/>
                <a:gd name="T3" fmla="*/ 115 h 131"/>
                <a:gd name="T4" fmla="*/ 40 w 126"/>
                <a:gd name="T5" fmla="*/ 75 h 131"/>
                <a:gd name="T6" fmla="*/ 38 w 126"/>
                <a:gd name="T7" fmla="*/ 70 h 131"/>
                <a:gd name="T8" fmla="*/ 35 w 126"/>
                <a:gd name="T9" fmla="*/ 63 h 131"/>
                <a:gd name="T10" fmla="*/ 70 w 126"/>
                <a:gd name="T11" fmla="*/ 4 h 131"/>
                <a:gd name="T12" fmla="*/ 110 w 126"/>
                <a:gd name="T13" fmla="*/ 12 h 131"/>
                <a:gd name="T14" fmla="*/ 62 w 126"/>
                <a:gd name="T15" fmla="*/ 24 h 131"/>
                <a:gd name="T16" fmla="*/ 78 w 126"/>
                <a:gd name="T17" fmla="*/ 84 h 131"/>
                <a:gd name="T18" fmla="*/ 126 w 126"/>
                <a:gd name="T19" fmla="*/ 71 h 131"/>
                <a:gd name="T20" fmla="*/ 94 w 126"/>
                <a:gd name="T21" fmla="*/ 97 h 131"/>
                <a:gd name="T22" fmla="*/ 61 w 126"/>
                <a:gd name="T23" fmla="*/ 94 h 131"/>
                <a:gd name="T24" fmla="*/ 56 w 126"/>
                <a:gd name="T25" fmla="*/ 92 h 131"/>
                <a:gd name="T26" fmla="*/ 16 w 126"/>
                <a:gd name="T2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16" y="131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7" y="67"/>
                    <a:pt x="36" y="65"/>
                    <a:pt x="35" y="63"/>
                  </a:cubicBezTo>
                  <a:cubicBezTo>
                    <a:pt x="28" y="37"/>
                    <a:pt x="44" y="11"/>
                    <a:pt x="70" y="4"/>
                  </a:cubicBezTo>
                  <a:cubicBezTo>
                    <a:pt x="84" y="0"/>
                    <a:pt x="99" y="3"/>
                    <a:pt x="110" y="12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0" y="84"/>
                    <a:pt x="108" y="94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16" y="131"/>
                    <a:pt x="16" y="131"/>
                    <a:pt x="16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702"/>
            <p:cNvSpPr>
              <a:spLocks noEditPoints="1"/>
            </p:cNvSpPr>
            <p:nvPr/>
          </p:nvSpPr>
          <p:spPr bwMode="auto">
            <a:xfrm>
              <a:off x="2838451" y="3082925"/>
              <a:ext cx="104775" cy="103188"/>
            </a:xfrm>
            <a:custGeom>
              <a:avLst/>
              <a:gdLst>
                <a:gd name="T0" fmla="*/ 0 w 66"/>
                <a:gd name="T1" fmla="*/ 7 h 65"/>
                <a:gd name="T2" fmla="*/ 0 w 66"/>
                <a:gd name="T3" fmla="*/ 7 h 65"/>
                <a:gd name="T4" fmla="*/ 58 w 66"/>
                <a:gd name="T5" fmla="*/ 65 h 65"/>
                <a:gd name="T6" fmla="*/ 58 w 66"/>
                <a:gd name="T7" fmla="*/ 65 h 65"/>
                <a:gd name="T8" fmla="*/ 0 w 66"/>
                <a:gd name="T9" fmla="*/ 7 h 65"/>
                <a:gd name="T10" fmla="*/ 9 w 66"/>
                <a:gd name="T11" fmla="*/ 0 h 65"/>
                <a:gd name="T12" fmla="*/ 66 w 66"/>
                <a:gd name="T13" fmla="*/ 57 h 65"/>
                <a:gd name="T14" fmla="*/ 66 w 66"/>
                <a:gd name="T15" fmla="*/ 57 h 65"/>
                <a:gd name="T16" fmla="*/ 9 w 66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65">
                  <a:moveTo>
                    <a:pt x="0" y="7"/>
                  </a:moveTo>
                  <a:lnTo>
                    <a:pt x="0" y="7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0" y="7"/>
                  </a:lnTo>
                  <a:close/>
                  <a:moveTo>
                    <a:pt x="9" y="0"/>
                  </a:moveTo>
                  <a:lnTo>
                    <a:pt x="66" y="57"/>
                  </a:lnTo>
                  <a:lnTo>
                    <a:pt x="66" y="5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703"/>
            <p:cNvSpPr>
              <a:spLocks noEditPoints="1"/>
            </p:cNvSpPr>
            <p:nvPr/>
          </p:nvSpPr>
          <p:spPr bwMode="auto">
            <a:xfrm>
              <a:off x="2838451" y="3082925"/>
              <a:ext cx="104775" cy="103188"/>
            </a:xfrm>
            <a:custGeom>
              <a:avLst/>
              <a:gdLst>
                <a:gd name="T0" fmla="*/ 0 w 66"/>
                <a:gd name="T1" fmla="*/ 7 h 65"/>
                <a:gd name="T2" fmla="*/ 0 w 66"/>
                <a:gd name="T3" fmla="*/ 7 h 65"/>
                <a:gd name="T4" fmla="*/ 58 w 66"/>
                <a:gd name="T5" fmla="*/ 65 h 65"/>
                <a:gd name="T6" fmla="*/ 58 w 66"/>
                <a:gd name="T7" fmla="*/ 65 h 65"/>
                <a:gd name="T8" fmla="*/ 0 w 66"/>
                <a:gd name="T9" fmla="*/ 7 h 65"/>
                <a:gd name="T10" fmla="*/ 9 w 66"/>
                <a:gd name="T11" fmla="*/ 0 h 65"/>
                <a:gd name="T12" fmla="*/ 66 w 66"/>
                <a:gd name="T13" fmla="*/ 57 h 65"/>
                <a:gd name="T14" fmla="*/ 66 w 66"/>
                <a:gd name="T15" fmla="*/ 57 h 65"/>
                <a:gd name="T16" fmla="*/ 9 w 66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65">
                  <a:moveTo>
                    <a:pt x="0" y="7"/>
                  </a:moveTo>
                  <a:lnTo>
                    <a:pt x="0" y="7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0" y="7"/>
                  </a:lnTo>
                  <a:moveTo>
                    <a:pt x="9" y="0"/>
                  </a:moveTo>
                  <a:lnTo>
                    <a:pt x="66" y="57"/>
                  </a:lnTo>
                  <a:lnTo>
                    <a:pt x="66" y="57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704"/>
            <p:cNvSpPr>
              <a:spLocks/>
            </p:cNvSpPr>
            <p:nvPr/>
          </p:nvSpPr>
          <p:spPr bwMode="auto">
            <a:xfrm>
              <a:off x="2838451" y="3068638"/>
              <a:ext cx="104775" cy="117475"/>
            </a:xfrm>
            <a:custGeom>
              <a:avLst/>
              <a:gdLst>
                <a:gd name="T0" fmla="*/ 0 w 66"/>
                <a:gd name="T1" fmla="*/ 0 h 74"/>
                <a:gd name="T2" fmla="*/ 0 w 66"/>
                <a:gd name="T3" fmla="*/ 16 h 74"/>
                <a:gd name="T4" fmla="*/ 58 w 66"/>
                <a:gd name="T5" fmla="*/ 74 h 74"/>
                <a:gd name="T6" fmla="*/ 66 w 66"/>
                <a:gd name="T7" fmla="*/ 66 h 74"/>
                <a:gd name="T8" fmla="*/ 9 w 66"/>
                <a:gd name="T9" fmla="*/ 9 h 74"/>
                <a:gd name="T10" fmla="*/ 0 w 66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lnTo>
                    <a:pt x="0" y="16"/>
                  </a:lnTo>
                  <a:lnTo>
                    <a:pt x="58" y="74"/>
                  </a:lnTo>
                  <a:lnTo>
                    <a:pt x="66" y="66"/>
                  </a:lnTo>
                  <a:lnTo>
                    <a:pt x="9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705"/>
            <p:cNvSpPr>
              <a:spLocks/>
            </p:cNvSpPr>
            <p:nvPr/>
          </p:nvSpPr>
          <p:spPr bwMode="auto">
            <a:xfrm>
              <a:off x="2838451" y="3068638"/>
              <a:ext cx="104775" cy="117475"/>
            </a:xfrm>
            <a:custGeom>
              <a:avLst/>
              <a:gdLst>
                <a:gd name="T0" fmla="*/ 0 w 66"/>
                <a:gd name="T1" fmla="*/ 0 h 74"/>
                <a:gd name="T2" fmla="*/ 0 w 66"/>
                <a:gd name="T3" fmla="*/ 16 h 74"/>
                <a:gd name="T4" fmla="*/ 58 w 66"/>
                <a:gd name="T5" fmla="*/ 74 h 74"/>
                <a:gd name="T6" fmla="*/ 66 w 66"/>
                <a:gd name="T7" fmla="*/ 66 h 74"/>
                <a:gd name="T8" fmla="*/ 9 w 66"/>
                <a:gd name="T9" fmla="*/ 9 h 74"/>
                <a:gd name="T10" fmla="*/ 0 w 66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lnTo>
                    <a:pt x="0" y="16"/>
                  </a:lnTo>
                  <a:lnTo>
                    <a:pt x="58" y="74"/>
                  </a:lnTo>
                  <a:lnTo>
                    <a:pt x="66" y="66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706"/>
            <p:cNvSpPr>
              <a:spLocks noEditPoints="1"/>
            </p:cNvSpPr>
            <p:nvPr/>
          </p:nvSpPr>
          <p:spPr bwMode="auto">
            <a:xfrm>
              <a:off x="2852738" y="2973388"/>
              <a:ext cx="100013" cy="90488"/>
            </a:xfrm>
            <a:custGeom>
              <a:avLst/>
              <a:gdLst>
                <a:gd name="T0" fmla="*/ 40 w 126"/>
                <a:gd name="T1" fmla="*/ 73 h 113"/>
                <a:gd name="T2" fmla="*/ 0 w 126"/>
                <a:gd name="T3" fmla="*/ 113 h 113"/>
                <a:gd name="T4" fmla="*/ 0 w 126"/>
                <a:gd name="T5" fmla="*/ 113 h 113"/>
                <a:gd name="T6" fmla="*/ 40 w 126"/>
                <a:gd name="T7" fmla="*/ 73 h 113"/>
                <a:gd name="T8" fmla="*/ 40 w 126"/>
                <a:gd name="T9" fmla="*/ 73 h 113"/>
                <a:gd name="T10" fmla="*/ 62 w 126"/>
                <a:gd name="T11" fmla="*/ 22 h 113"/>
                <a:gd name="T12" fmla="*/ 62 w 126"/>
                <a:gd name="T13" fmla="*/ 22 h 113"/>
                <a:gd name="T14" fmla="*/ 78 w 126"/>
                <a:gd name="T15" fmla="*/ 82 h 113"/>
                <a:gd name="T16" fmla="*/ 126 w 126"/>
                <a:gd name="T17" fmla="*/ 69 h 113"/>
                <a:gd name="T18" fmla="*/ 126 w 126"/>
                <a:gd name="T19" fmla="*/ 69 h 113"/>
                <a:gd name="T20" fmla="*/ 78 w 126"/>
                <a:gd name="T21" fmla="*/ 82 h 113"/>
                <a:gd name="T22" fmla="*/ 62 w 126"/>
                <a:gd name="T23" fmla="*/ 22 h 113"/>
                <a:gd name="T24" fmla="*/ 82 w 126"/>
                <a:gd name="T25" fmla="*/ 0 h 113"/>
                <a:gd name="T26" fmla="*/ 70 w 126"/>
                <a:gd name="T27" fmla="*/ 2 h 113"/>
                <a:gd name="T28" fmla="*/ 37 w 126"/>
                <a:gd name="T29" fmla="*/ 32 h 113"/>
                <a:gd name="T30" fmla="*/ 70 w 126"/>
                <a:gd name="T31" fmla="*/ 2 h 113"/>
                <a:gd name="T32" fmla="*/ 82 w 126"/>
                <a:gd name="T33" fmla="*/ 0 h 113"/>
                <a:gd name="T34" fmla="*/ 110 w 126"/>
                <a:gd name="T35" fmla="*/ 10 h 113"/>
                <a:gd name="T36" fmla="*/ 110 w 126"/>
                <a:gd name="T37" fmla="*/ 10 h 113"/>
                <a:gd name="T38" fmla="*/ 82 w 126"/>
                <a:gd name="T3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6" h="113">
                  <a:moveTo>
                    <a:pt x="40" y="73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moveTo>
                    <a:pt x="62" y="22"/>
                  </a:moveTo>
                  <a:cubicBezTo>
                    <a:pt x="62" y="22"/>
                    <a:pt x="62" y="22"/>
                    <a:pt x="62" y="2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62" y="22"/>
                    <a:pt x="62" y="22"/>
                    <a:pt x="62" y="22"/>
                  </a:cubicBezTo>
                  <a:moveTo>
                    <a:pt x="82" y="0"/>
                  </a:moveTo>
                  <a:cubicBezTo>
                    <a:pt x="78" y="0"/>
                    <a:pt x="74" y="1"/>
                    <a:pt x="70" y="2"/>
                  </a:cubicBezTo>
                  <a:cubicBezTo>
                    <a:pt x="54" y="6"/>
                    <a:pt x="42" y="18"/>
                    <a:pt x="37" y="32"/>
                  </a:cubicBezTo>
                  <a:cubicBezTo>
                    <a:pt x="42" y="18"/>
                    <a:pt x="54" y="6"/>
                    <a:pt x="70" y="2"/>
                  </a:cubicBezTo>
                  <a:cubicBezTo>
                    <a:pt x="74" y="1"/>
                    <a:pt x="78" y="0"/>
                    <a:pt x="82" y="0"/>
                  </a:cubicBezTo>
                  <a:cubicBezTo>
                    <a:pt x="92" y="0"/>
                    <a:pt x="102" y="4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02" y="4"/>
                    <a:pt x="92" y="0"/>
                    <a:pt x="8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707"/>
            <p:cNvSpPr>
              <a:spLocks/>
            </p:cNvSpPr>
            <p:nvPr/>
          </p:nvSpPr>
          <p:spPr bwMode="auto">
            <a:xfrm>
              <a:off x="2852738" y="2973388"/>
              <a:ext cx="100013" cy="103188"/>
            </a:xfrm>
            <a:custGeom>
              <a:avLst/>
              <a:gdLst>
                <a:gd name="T0" fmla="*/ 82 w 126"/>
                <a:gd name="T1" fmla="*/ 0 h 129"/>
                <a:gd name="T2" fmla="*/ 70 w 126"/>
                <a:gd name="T3" fmla="*/ 2 h 129"/>
                <a:gd name="T4" fmla="*/ 37 w 126"/>
                <a:gd name="T5" fmla="*/ 32 h 129"/>
                <a:gd name="T6" fmla="*/ 35 w 126"/>
                <a:gd name="T7" fmla="*/ 61 h 129"/>
                <a:gd name="T8" fmla="*/ 38 w 126"/>
                <a:gd name="T9" fmla="*/ 68 h 129"/>
                <a:gd name="T10" fmla="*/ 40 w 126"/>
                <a:gd name="T11" fmla="*/ 73 h 129"/>
                <a:gd name="T12" fmla="*/ 40 w 126"/>
                <a:gd name="T13" fmla="*/ 73 h 129"/>
                <a:gd name="T14" fmla="*/ 0 w 126"/>
                <a:gd name="T15" fmla="*/ 113 h 129"/>
                <a:gd name="T16" fmla="*/ 16 w 126"/>
                <a:gd name="T17" fmla="*/ 129 h 129"/>
                <a:gd name="T18" fmla="*/ 56 w 126"/>
                <a:gd name="T19" fmla="*/ 90 h 129"/>
                <a:gd name="T20" fmla="*/ 61 w 126"/>
                <a:gd name="T21" fmla="*/ 92 h 129"/>
                <a:gd name="T22" fmla="*/ 82 w 126"/>
                <a:gd name="T23" fmla="*/ 97 h 129"/>
                <a:gd name="T24" fmla="*/ 94 w 126"/>
                <a:gd name="T25" fmla="*/ 95 h 129"/>
                <a:gd name="T26" fmla="*/ 126 w 126"/>
                <a:gd name="T27" fmla="*/ 69 h 129"/>
                <a:gd name="T28" fmla="*/ 78 w 126"/>
                <a:gd name="T29" fmla="*/ 82 h 129"/>
                <a:gd name="T30" fmla="*/ 62 w 126"/>
                <a:gd name="T31" fmla="*/ 22 h 129"/>
                <a:gd name="T32" fmla="*/ 62 w 126"/>
                <a:gd name="T33" fmla="*/ 22 h 129"/>
                <a:gd name="T34" fmla="*/ 62 w 126"/>
                <a:gd name="T35" fmla="*/ 22 h 129"/>
                <a:gd name="T36" fmla="*/ 110 w 126"/>
                <a:gd name="T37" fmla="*/ 10 h 129"/>
                <a:gd name="T38" fmla="*/ 82 w 126"/>
                <a:gd name="T3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6" h="129">
                  <a:moveTo>
                    <a:pt x="82" y="0"/>
                  </a:moveTo>
                  <a:cubicBezTo>
                    <a:pt x="78" y="0"/>
                    <a:pt x="74" y="1"/>
                    <a:pt x="70" y="2"/>
                  </a:cubicBezTo>
                  <a:cubicBezTo>
                    <a:pt x="54" y="6"/>
                    <a:pt x="42" y="18"/>
                    <a:pt x="37" y="32"/>
                  </a:cubicBezTo>
                  <a:cubicBezTo>
                    <a:pt x="33" y="41"/>
                    <a:pt x="33" y="51"/>
                    <a:pt x="35" y="61"/>
                  </a:cubicBezTo>
                  <a:cubicBezTo>
                    <a:pt x="36" y="63"/>
                    <a:pt x="37" y="65"/>
                    <a:pt x="38" y="68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8" y="95"/>
                    <a:pt x="75" y="97"/>
                    <a:pt x="82" y="97"/>
                  </a:cubicBezTo>
                  <a:cubicBezTo>
                    <a:pt x="86" y="97"/>
                    <a:pt x="90" y="96"/>
                    <a:pt x="94" y="95"/>
                  </a:cubicBezTo>
                  <a:cubicBezTo>
                    <a:pt x="108" y="92"/>
                    <a:pt x="120" y="82"/>
                    <a:pt x="126" y="69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02" y="4"/>
                    <a:pt x="92" y="0"/>
                    <a:pt x="8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708"/>
            <p:cNvSpPr>
              <a:spLocks noEditPoints="1"/>
            </p:cNvSpPr>
            <p:nvPr/>
          </p:nvSpPr>
          <p:spPr bwMode="auto">
            <a:xfrm>
              <a:off x="2727326" y="2957513"/>
              <a:ext cx="244475" cy="244475"/>
            </a:xfrm>
            <a:custGeom>
              <a:avLst/>
              <a:gdLst>
                <a:gd name="T0" fmla="*/ 186 w 307"/>
                <a:gd name="T1" fmla="*/ 162 h 308"/>
                <a:gd name="T2" fmla="*/ 217 w 307"/>
                <a:gd name="T3" fmla="*/ 131 h 308"/>
                <a:gd name="T4" fmla="*/ 257 w 307"/>
                <a:gd name="T5" fmla="*/ 133 h 308"/>
                <a:gd name="T6" fmla="*/ 305 w 307"/>
                <a:gd name="T7" fmla="*/ 79 h 308"/>
                <a:gd name="T8" fmla="*/ 307 w 307"/>
                <a:gd name="T9" fmla="*/ 66 h 308"/>
                <a:gd name="T10" fmla="*/ 248 w 307"/>
                <a:gd name="T11" fmla="*/ 81 h 308"/>
                <a:gd name="T12" fmla="*/ 241 w 307"/>
                <a:gd name="T13" fmla="*/ 56 h 308"/>
                <a:gd name="T14" fmla="*/ 300 w 307"/>
                <a:gd name="T15" fmla="*/ 40 h 308"/>
                <a:gd name="T16" fmla="*/ 292 w 307"/>
                <a:gd name="T17" fmla="*/ 30 h 308"/>
                <a:gd name="T18" fmla="*/ 223 w 307"/>
                <a:gd name="T19" fmla="*/ 6 h 308"/>
                <a:gd name="T20" fmla="*/ 177 w 307"/>
                <a:gd name="T21" fmla="*/ 86 h 308"/>
                <a:gd name="T22" fmla="*/ 178 w 307"/>
                <a:gd name="T23" fmla="*/ 90 h 308"/>
                <a:gd name="T24" fmla="*/ 146 w 307"/>
                <a:gd name="T25" fmla="*/ 122 h 308"/>
                <a:gd name="T26" fmla="*/ 158 w 307"/>
                <a:gd name="T27" fmla="*/ 134 h 308"/>
                <a:gd name="T28" fmla="*/ 198 w 307"/>
                <a:gd name="T29" fmla="*/ 94 h 308"/>
                <a:gd name="T30" fmla="*/ 196 w 307"/>
                <a:gd name="T31" fmla="*/ 89 h 308"/>
                <a:gd name="T32" fmla="*/ 193 w 307"/>
                <a:gd name="T33" fmla="*/ 82 h 308"/>
                <a:gd name="T34" fmla="*/ 228 w 307"/>
                <a:gd name="T35" fmla="*/ 23 h 308"/>
                <a:gd name="T36" fmla="*/ 268 w 307"/>
                <a:gd name="T37" fmla="*/ 31 h 308"/>
                <a:gd name="T38" fmla="*/ 220 w 307"/>
                <a:gd name="T39" fmla="*/ 43 h 308"/>
                <a:gd name="T40" fmla="*/ 236 w 307"/>
                <a:gd name="T41" fmla="*/ 103 h 308"/>
                <a:gd name="T42" fmla="*/ 284 w 307"/>
                <a:gd name="T43" fmla="*/ 90 h 308"/>
                <a:gd name="T44" fmla="*/ 252 w 307"/>
                <a:gd name="T45" fmla="*/ 116 h 308"/>
                <a:gd name="T46" fmla="*/ 219 w 307"/>
                <a:gd name="T47" fmla="*/ 113 h 308"/>
                <a:gd name="T48" fmla="*/ 214 w 307"/>
                <a:gd name="T49" fmla="*/ 111 h 308"/>
                <a:gd name="T50" fmla="*/ 174 w 307"/>
                <a:gd name="T51" fmla="*/ 150 h 308"/>
                <a:gd name="T52" fmla="*/ 186 w 307"/>
                <a:gd name="T53" fmla="*/ 162 h 308"/>
                <a:gd name="T54" fmla="*/ 134 w 307"/>
                <a:gd name="T55" fmla="*/ 191 h 308"/>
                <a:gd name="T56" fmla="*/ 40 w 307"/>
                <a:gd name="T57" fmla="*/ 284 h 308"/>
                <a:gd name="T58" fmla="*/ 24 w 307"/>
                <a:gd name="T59" fmla="*/ 268 h 308"/>
                <a:gd name="T60" fmla="*/ 118 w 307"/>
                <a:gd name="T61" fmla="*/ 175 h 308"/>
                <a:gd name="T62" fmla="*/ 105 w 307"/>
                <a:gd name="T63" fmla="*/ 162 h 308"/>
                <a:gd name="T64" fmla="*/ 0 w 307"/>
                <a:gd name="T65" fmla="*/ 268 h 308"/>
                <a:gd name="T66" fmla="*/ 40 w 307"/>
                <a:gd name="T67" fmla="*/ 308 h 308"/>
                <a:gd name="T68" fmla="*/ 146 w 307"/>
                <a:gd name="T69" fmla="*/ 203 h 308"/>
                <a:gd name="T70" fmla="*/ 134 w 307"/>
                <a:gd name="T71" fmla="*/ 191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8">
                  <a:moveTo>
                    <a:pt x="186" y="162"/>
                  </a:moveTo>
                  <a:cubicBezTo>
                    <a:pt x="217" y="131"/>
                    <a:pt x="217" y="131"/>
                    <a:pt x="217" y="131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6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1"/>
                    <a:pt x="248" y="81"/>
                    <a:pt x="248" y="81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0"/>
                    <a:pt x="300" y="40"/>
                    <a:pt x="300" y="40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6"/>
                  </a:cubicBezTo>
                  <a:cubicBezTo>
                    <a:pt x="188" y="15"/>
                    <a:pt x="167" y="51"/>
                    <a:pt x="177" y="86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6"/>
                    <a:pt x="194" y="84"/>
                    <a:pt x="193" y="82"/>
                  </a:cubicBezTo>
                  <a:cubicBezTo>
                    <a:pt x="186" y="56"/>
                    <a:pt x="202" y="30"/>
                    <a:pt x="228" y="23"/>
                  </a:cubicBezTo>
                  <a:cubicBezTo>
                    <a:pt x="242" y="19"/>
                    <a:pt x="257" y="22"/>
                    <a:pt x="268" y="31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6"/>
                  </a:cubicBezTo>
                  <a:cubicBezTo>
                    <a:pt x="241" y="119"/>
                    <a:pt x="229" y="118"/>
                    <a:pt x="219" y="113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2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709"/>
            <p:cNvSpPr>
              <a:spLocks noEditPoints="1"/>
            </p:cNvSpPr>
            <p:nvPr/>
          </p:nvSpPr>
          <p:spPr bwMode="auto">
            <a:xfrm>
              <a:off x="2701926" y="2955925"/>
              <a:ext cx="261938" cy="249238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50 h 314"/>
                <a:gd name="T4" fmla="*/ 175 w 329"/>
                <a:gd name="T5" fmla="*/ 47 h 314"/>
                <a:gd name="T6" fmla="*/ 168 w 329"/>
                <a:gd name="T7" fmla="*/ 37 h 314"/>
                <a:gd name="T8" fmla="*/ 112 w 329"/>
                <a:gd name="T9" fmla="*/ 0 h 314"/>
                <a:gd name="T10" fmla="*/ 81 w 329"/>
                <a:gd name="T11" fmla="*/ 13 h 314"/>
                <a:gd name="T12" fmla="*/ 0 w 329"/>
                <a:gd name="T13" fmla="*/ 93 h 314"/>
                <a:gd name="T14" fmla="*/ 59 w 329"/>
                <a:gd name="T15" fmla="*/ 151 h 314"/>
                <a:gd name="T16" fmla="*/ 92 w 329"/>
                <a:gd name="T17" fmla="*/ 118 h 314"/>
                <a:gd name="T18" fmla="*/ 288 w 329"/>
                <a:gd name="T19" fmla="*/ 314 h 314"/>
                <a:gd name="T20" fmla="*/ 329 w 329"/>
                <a:gd name="T21" fmla="*/ 274 h 314"/>
                <a:gd name="T22" fmla="*/ 124 w 329"/>
                <a:gd name="T23" fmla="*/ 69 h 314"/>
                <a:gd name="T24" fmla="*/ 304 w 329"/>
                <a:gd name="T25" fmla="*/ 274 h 314"/>
                <a:gd name="T26" fmla="*/ 288 w 329"/>
                <a:gd name="T27" fmla="*/ 290 h 314"/>
                <a:gd name="T28" fmla="*/ 92 w 329"/>
                <a:gd name="T29" fmla="*/ 93 h 314"/>
                <a:gd name="T30" fmla="*/ 59 w 329"/>
                <a:gd name="T31" fmla="*/ 127 h 314"/>
                <a:gd name="T32" fmla="*/ 25 w 329"/>
                <a:gd name="T33" fmla="*/ 93 h 314"/>
                <a:gd name="T34" fmla="*/ 92 w 329"/>
                <a:gd name="T35" fmla="*/ 26 h 314"/>
                <a:gd name="T36" fmla="*/ 112 w 329"/>
                <a:gd name="T37" fmla="*/ 17 h 314"/>
                <a:gd name="T38" fmla="*/ 146 w 329"/>
                <a:gd name="T39" fmla="*/ 37 h 314"/>
                <a:gd name="T40" fmla="*/ 105 w 329"/>
                <a:gd name="T41" fmla="*/ 64 h 314"/>
                <a:gd name="T42" fmla="*/ 101 w 329"/>
                <a:gd name="T43" fmla="*/ 70 h 314"/>
                <a:gd name="T44" fmla="*/ 304 w 329"/>
                <a:gd name="T45" fmla="*/ 27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4"/>
                    <a:pt x="143" y="55"/>
                    <a:pt x="163" y="50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1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lnTo>
                    <a:pt x="124" y="69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7"/>
                    <a:pt x="112" y="17"/>
                  </a:cubicBezTo>
                  <a:cubicBezTo>
                    <a:pt x="126" y="17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4"/>
                  </a:cubicBezTo>
                  <a:cubicBezTo>
                    <a:pt x="101" y="70"/>
                    <a:pt x="101" y="70"/>
                    <a:pt x="101" y="70"/>
                  </a:cubicBezTo>
                  <a:lnTo>
                    <a:pt x="304" y="27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549651" y="2939977"/>
            <a:ext cx="200025" cy="296863"/>
            <a:chOff x="3549651" y="2925763"/>
            <a:chExt cx="200025" cy="296863"/>
          </a:xfrm>
        </p:grpSpPr>
        <p:sp>
          <p:nvSpPr>
            <p:cNvPr id="788" name="Freeform 710"/>
            <p:cNvSpPr>
              <a:spLocks/>
            </p:cNvSpPr>
            <p:nvPr/>
          </p:nvSpPr>
          <p:spPr bwMode="auto">
            <a:xfrm>
              <a:off x="3563938" y="2976563"/>
              <a:ext cx="171450" cy="231775"/>
            </a:xfrm>
            <a:custGeom>
              <a:avLst/>
              <a:gdLst>
                <a:gd name="T0" fmla="*/ 108 w 108"/>
                <a:gd name="T1" fmla="*/ 146 h 146"/>
                <a:gd name="T2" fmla="*/ 0 w 108"/>
                <a:gd name="T3" fmla="*/ 146 h 146"/>
                <a:gd name="T4" fmla="*/ 0 w 108"/>
                <a:gd name="T5" fmla="*/ 0 h 146"/>
                <a:gd name="T6" fmla="*/ 23 w 108"/>
                <a:gd name="T7" fmla="*/ 0 h 146"/>
                <a:gd name="T8" fmla="*/ 23 w 108"/>
                <a:gd name="T9" fmla="*/ 10 h 146"/>
                <a:gd name="T10" fmla="*/ 85 w 108"/>
                <a:gd name="T11" fmla="*/ 10 h 146"/>
                <a:gd name="T12" fmla="*/ 85 w 108"/>
                <a:gd name="T13" fmla="*/ 0 h 146"/>
                <a:gd name="T14" fmla="*/ 108 w 108"/>
                <a:gd name="T15" fmla="*/ 0 h 146"/>
                <a:gd name="T16" fmla="*/ 108 w 108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108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10"/>
                  </a:lnTo>
                  <a:lnTo>
                    <a:pt x="85" y="10"/>
                  </a:lnTo>
                  <a:lnTo>
                    <a:pt x="85" y="0"/>
                  </a:lnTo>
                  <a:lnTo>
                    <a:pt x="108" y="0"/>
                  </a:lnTo>
                  <a:lnTo>
                    <a:pt x="108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711"/>
            <p:cNvSpPr>
              <a:spLocks/>
            </p:cNvSpPr>
            <p:nvPr/>
          </p:nvSpPr>
          <p:spPr bwMode="auto">
            <a:xfrm>
              <a:off x="3563938" y="2976563"/>
              <a:ext cx="171450" cy="231775"/>
            </a:xfrm>
            <a:custGeom>
              <a:avLst/>
              <a:gdLst>
                <a:gd name="T0" fmla="*/ 108 w 108"/>
                <a:gd name="T1" fmla="*/ 146 h 146"/>
                <a:gd name="T2" fmla="*/ 0 w 108"/>
                <a:gd name="T3" fmla="*/ 146 h 146"/>
                <a:gd name="T4" fmla="*/ 0 w 108"/>
                <a:gd name="T5" fmla="*/ 0 h 146"/>
                <a:gd name="T6" fmla="*/ 23 w 108"/>
                <a:gd name="T7" fmla="*/ 0 h 146"/>
                <a:gd name="T8" fmla="*/ 23 w 108"/>
                <a:gd name="T9" fmla="*/ 10 h 146"/>
                <a:gd name="T10" fmla="*/ 85 w 108"/>
                <a:gd name="T11" fmla="*/ 10 h 146"/>
                <a:gd name="T12" fmla="*/ 85 w 108"/>
                <a:gd name="T13" fmla="*/ 0 h 146"/>
                <a:gd name="T14" fmla="*/ 108 w 108"/>
                <a:gd name="T15" fmla="*/ 0 h 146"/>
                <a:gd name="T16" fmla="*/ 108 w 108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108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10"/>
                  </a:lnTo>
                  <a:lnTo>
                    <a:pt x="85" y="10"/>
                  </a:lnTo>
                  <a:lnTo>
                    <a:pt x="85" y="0"/>
                  </a:lnTo>
                  <a:lnTo>
                    <a:pt x="108" y="0"/>
                  </a:lnTo>
                  <a:lnTo>
                    <a:pt x="108" y="14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712"/>
            <p:cNvSpPr>
              <a:spLocks/>
            </p:cNvSpPr>
            <p:nvPr/>
          </p:nvSpPr>
          <p:spPr bwMode="auto">
            <a:xfrm>
              <a:off x="3649663" y="2976563"/>
              <a:ext cx="85725" cy="231775"/>
            </a:xfrm>
            <a:custGeom>
              <a:avLst/>
              <a:gdLst>
                <a:gd name="T0" fmla="*/ 54 w 54"/>
                <a:gd name="T1" fmla="*/ 0 h 146"/>
                <a:gd name="T2" fmla="*/ 31 w 54"/>
                <a:gd name="T3" fmla="*/ 0 h 146"/>
                <a:gd name="T4" fmla="*/ 31 w 54"/>
                <a:gd name="T5" fmla="*/ 10 h 146"/>
                <a:gd name="T6" fmla="*/ 0 w 54"/>
                <a:gd name="T7" fmla="*/ 10 h 146"/>
                <a:gd name="T8" fmla="*/ 0 w 54"/>
                <a:gd name="T9" fmla="*/ 146 h 146"/>
                <a:gd name="T10" fmla="*/ 54 w 54"/>
                <a:gd name="T11" fmla="*/ 146 h 146"/>
                <a:gd name="T12" fmla="*/ 54 w 54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46">
                  <a:moveTo>
                    <a:pt x="54" y="0"/>
                  </a:moveTo>
                  <a:lnTo>
                    <a:pt x="31" y="0"/>
                  </a:lnTo>
                  <a:lnTo>
                    <a:pt x="31" y="10"/>
                  </a:lnTo>
                  <a:lnTo>
                    <a:pt x="0" y="10"/>
                  </a:lnTo>
                  <a:lnTo>
                    <a:pt x="0" y="146"/>
                  </a:lnTo>
                  <a:lnTo>
                    <a:pt x="54" y="146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713"/>
            <p:cNvSpPr>
              <a:spLocks/>
            </p:cNvSpPr>
            <p:nvPr/>
          </p:nvSpPr>
          <p:spPr bwMode="auto">
            <a:xfrm>
              <a:off x="3649663" y="2976563"/>
              <a:ext cx="85725" cy="231775"/>
            </a:xfrm>
            <a:custGeom>
              <a:avLst/>
              <a:gdLst>
                <a:gd name="T0" fmla="*/ 54 w 54"/>
                <a:gd name="T1" fmla="*/ 0 h 146"/>
                <a:gd name="T2" fmla="*/ 31 w 54"/>
                <a:gd name="T3" fmla="*/ 0 h 146"/>
                <a:gd name="T4" fmla="*/ 31 w 54"/>
                <a:gd name="T5" fmla="*/ 10 h 146"/>
                <a:gd name="T6" fmla="*/ 0 w 54"/>
                <a:gd name="T7" fmla="*/ 10 h 146"/>
                <a:gd name="T8" fmla="*/ 0 w 54"/>
                <a:gd name="T9" fmla="*/ 146 h 146"/>
                <a:gd name="T10" fmla="*/ 54 w 54"/>
                <a:gd name="T11" fmla="*/ 146 h 146"/>
                <a:gd name="T12" fmla="*/ 54 w 54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146">
                  <a:moveTo>
                    <a:pt x="54" y="0"/>
                  </a:moveTo>
                  <a:lnTo>
                    <a:pt x="31" y="0"/>
                  </a:lnTo>
                  <a:lnTo>
                    <a:pt x="31" y="10"/>
                  </a:lnTo>
                  <a:lnTo>
                    <a:pt x="0" y="10"/>
                  </a:lnTo>
                  <a:lnTo>
                    <a:pt x="0" y="146"/>
                  </a:lnTo>
                  <a:lnTo>
                    <a:pt x="54" y="146"/>
                  </a:lnTo>
                  <a:lnTo>
                    <a:pt x="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714"/>
            <p:cNvSpPr>
              <a:spLocks noEditPoints="1"/>
            </p:cNvSpPr>
            <p:nvPr/>
          </p:nvSpPr>
          <p:spPr bwMode="auto">
            <a:xfrm>
              <a:off x="3549651" y="2925763"/>
              <a:ext cx="200025" cy="296863"/>
            </a:xfrm>
            <a:custGeom>
              <a:avLst/>
              <a:gdLst>
                <a:gd name="T0" fmla="*/ 188 w 252"/>
                <a:gd name="T1" fmla="*/ 47 h 374"/>
                <a:gd name="T2" fmla="*/ 188 w 252"/>
                <a:gd name="T3" fmla="*/ 31 h 374"/>
                <a:gd name="T4" fmla="*/ 149 w 252"/>
                <a:gd name="T5" fmla="*/ 31 h 374"/>
                <a:gd name="T6" fmla="*/ 149 w 252"/>
                <a:gd name="T7" fmla="*/ 24 h 374"/>
                <a:gd name="T8" fmla="*/ 124 w 252"/>
                <a:gd name="T9" fmla="*/ 0 h 374"/>
                <a:gd name="T10" fmla="*/ 99 w 252"/>
                <a:gd name="T11" fmla="*/ 24 h 374"/>
                <a:gd name="T12" fmla="*/ 99 w 252"/>
                <a:gd name="T13" fmla="*/ 31 h 374"/>
                <a:gd name="T14" fmla="*/ 64 w 252"/>
                <a:gd name="T15" fmla="*/ 31 h 374"/>
                <a:gd name="T16" fmla="*/ 64 w 252"/>
                <a:gd name="T17" fmla="*/ 47 h 374"/>
                <a:gd name="T18" fmla="*/ 0 w 252"/>
                <a:gd name="T19" fmla="*/ 47 h 374"/>
                <a:gd name="T20" fmla="*/ 0 w 252"/>
                <a:gd name="T21" fmla="*/ 374 h 374"/>
                <a:gd name="T22" fmla="*/ 252 w 252"/>
                <a:gd name="T23" fmla="*/ 374 h 374"/>
                <a:gd name="T24" fmla="*/ 252 w 252"/>
                <a:gd name="T25" fmla="*/ 47 h 374"/>
                <a:gd name="T26" fmla="*/ 188 w 252"/>
                <a:gd name="T27" fmla="*/ 47 h 374"/>
                <a:gd name="T28" fmla="*/ 234 w 252"/>
                <a:gd name="T29" fmla="*/ 357 h 374"/>
                <a:gd name="T30" fmla="*/ 18 w 252"/>
                <a:gd name="T31" fmla="*/ 357 h 374"/>
                <a:gd name="T32" fmla="*/ 18 w 252"/>
                <a:gd name="T33" fmla="*/ 65 h 374"/>
                <a:gd name="T34" fmla="*/ 64 w 252"/>
                <a:gd name="T35" fmla="*/ 65 h 374"/>
                <a:gd name="T36" fmla="*/ 64 w 252"/>
                <a:gd name="T37" fmla="*/ 85 h 374"/>
                <a:gd name="T38" fmla="*/ 188 w 252"/>
                <a:gd name="T39" fmla="*/ 85 h 374"/>
                <a:gd name="T40" fmla="*/ 188 w 252"/>
                <a:gd name="T41" fmla="*/ 65 h 374"/>
                <a:gd name="T42" fmla="*/ 234 w 252"/>
                <a:gd name="T43" fmla="*/ 65 h 374"/>
                <a:gd name="T44" fmla="*/ 234 w 252"/>
                <a:gd name="T45" fmla="*/ 35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2" h="374">
                  <a:moveTo>
                    <a:pt x="188" y="47"/>
                  </a:moveTo>
                  <a:cubicBezTo>
                    <a:pt x="188" y="31"/>
                    <a:pt x="188" y="31"/>
                    <a:pt x="188" y="31"/>
                  </a:cubicBezTo>
                  <a:cubicBezTo>
                    <a:pt x="149" y="31"/>
                    <a:pt x="149" y="31"/>
                    <a:pt x="149" y="31"/>
                  </a:cubicBezTo>
                  <a:cubicBezTo>
                    <a:pt x="149" y="24"/>
                    <a:pt x="149" y="24"/>
                    <a:pt x="149" y="24"/>
                  </a:cubicBezTo>
                  <a:cubicBezTo>
                    <a:pt x="149" y="11"/>
                    <a:pt x="138" y="0"/>
                    <a:pt x="124" y="0"/>
                  </a:cubicBezTo>
                  <a:cubicBezTo>
                    <a:pt x="110" y="0"/>
                    <a:pt x="99" y="11"/>
                    <a:pt x="99" y="24"/>
                  </a:cubicBezTo>
                  <a:cubicBezTo>
                    <a:pt x="99" y="31"/>
                    <a:pt x="99" y="31"/>
                    <a:pt x="99" y="31"/>
                  </a:cubicBezTo>
                  <a:cubicBezTo>
                    <a:pt x="64" y="31"/>
                    <a:pt x="64" y="31"/>
                    <a:pt x="64" y="31"/>
                  </a:cubicBezTo>
                  <a:cubicBezTo>
                    <a:pt x="64" y="47"/>
                    <a:pt x="64" y="47"/>
                    <a:pt x="64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252" y="374"/>
                    <a:pt x="252" y="374"/>
                    <a:pt x="252" y="374"/>
                  </a:cubicBezTo>
                  <a:cubicBezTo>
                    <a:pt x="252" y="47"/>
                    <a:pt x="252" y="47"/>
                    <a:pt x="252" y="47"/>
                  </a:cubicBezTo>
                  <a:lnTo>
                    <a:pt x="188" y="47"/>
                  </a:lnTo>
                  <a:close/>
                  <a:moveTo>
                    <a:pt x="234" y="357"/>
                  </a:moveTo>
                  <a:cubicBezTo>
                    <a:pt x="18" y="357"/>
                    <a:pt x="18" y="357"/>
                    <a:pt x="18" y="357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64" y="65"/>
                    <a:pt x="64" y="65"/>
                    <a:pt x="64" y="65"/>
                  </a:cubicBezTo>
                  <a:cubicBezTo>
                    <a:pt x="64" y="85"/>
                    <a:pt x="64" y="85"/>
                    <a:pt x="64" y="85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8" y="65"/>
                    <a:pt x="188" y="65"/>
                    <a:pt x="188" y="65"/>
                  </a:cubicBezTo>
                  <a:cubicBezTo>
                    <a:pt x="234" y="65"/>
                    <a:pt x="234" y="65"/>
                    <a:pt x="234" y="65"/>
                  </a:cubicBezTo>
                  <a:lnTo>
                    <a:pt x="234" y="35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715"/>
            <p:cNvSpPr>
              <a:spLocks/>
            </p:cNvSpPr>
            <p:nvPr/>
          </p:nvSpPr>
          <p:spPr bwMode="auto">
            <a:xfrm>
              <a:off x="3613151" y="3040063"/>
              <a:ext cx="106363" cy="109538"/>
            </a:xfrm>
            <a:custGeom>
              <a:avLst/>
              <a:gdLst>
                <a:gd name="T0" fmla="*/ 23 w 67"/>
                <a:gd name="T1" fmla="*/ 69 h 69"/>
                <a:gd name="T2" fmla="*/ 0 w 67"/>
                <a:gd name="T3" fmla="*/ 48 h 69"/>
                <a:gd name="T4" fmla="*/ 6 w 67"/>
                <a:gd name="T5" fmla="*/ 42 h 69"/>
                <a:gd name="T6" fmla="*/ 21 w 67"/>
                <a:gd name="T7" fmla="*/ 56 h 69"/>
                <a:gd name="T8" fmla="*/ 59 w 67"/>
                <a:gd name="T9" fmla="*/ 0 h 69"/>
                <a:gd name="T10" fmla="*/ 67 w 67"/>
                <a:gd name="T11" fmla="*/ 5 h 69"/>
                <a:gd name="T12" fmla="*/ 23 w 67"/>
                <a:gd name="T1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7" h="69">
                  <a:moveTo>
                    <a:pt x="23" y="69"/>
                  </a:moveTo>
                  <a:lnTo>
                    <a:pt x="0" y="48"/>
                  </a:lnTo>
                  <a:lnTo>
                    <a:pt x="6" y="42"/>
                  </a:lnTo>
                  <a:lnTo>
                    <a:pt x="21" y="56"/>
                  </a:lnTo>
                  <a:lnTo>
                    <a:pt x="59" y="0"/>
                  </a:lnTo>
                  <a:lnTo>
                    <a:pt x="67" y="5"/>
                  </a:lnTo>
                  <a:lnTo>
                    <a:pt x="23" y="6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1911351" y="2959821"/>
            <a:ext cx="230188" cy="257175"/>
            <a:chOff x="1911351" y="2954338"/>
            <a:chExt cx="230188" cy="257175"/>
          </a:xfrm>
        </p:grpSpPr>
        <p:sp>
          <p:nvSpPr>
            <p:cNvPr id="794" name="Freeform 716"/>
            <p:cNvSpPr>
              <a:spLocks/>
            </p:cNvSpPr>
            <p:nvPr/>
          </p:nvSpPr>
          <p:spPr bwMode="auto">
            <a:xfrm>
              <a:off x="1925638" y="2995613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Freeform 717"/>
            <p:cNvSpPr>
              <a:spLocks/>
            </p:cNvSpPr>
            <p:nvPr/>
          </p:nvSpPr>
          <p:spPr bwMode="auto">
            <a:xfrm>
              <a:off x="1925638" y="2995613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718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0 w 63"/>
                <a:gd name="T3" fmla="*/ 0 h 128"/>
                <a:gd name="T4" fmla="*/ 33 w 63"/>
                <a:gd name="T5" fmla="*/ 0 h 128"/>
                <a:gd name="T6" fmla="*/ 33 w 63"/>
                <a:gd name="T7" fmla="*/ 8 h 128"/>
                <a:gd name="T8" fmla="*/ 48 w 63"/>
                <a:gd name="T9" fmla="*/ 8 h 128"/>
                <a:gd name="T10" fmla="*/ 48 w 63"/>
                <a:gd name="T11" fmla="*/ 0 h 128"/>
                <a:gd name="T12" fmla="*/ 63 w 63"/>
                <a:gd name="T13" fmla="*/ 0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33" y="8"/>
                  </a:lnTo>
                  <a:lnTo>
                    <a:pt x="48" y="8"/>
                  </a:lnTo>
                  <a:lnTo>
                    <a:pt x="48" y="0"/>
                  </a:lnTo>
                  <a:lnTo>
                    <a:pt x="63" y="0"/>
                  </a:lnTo>
                  <a:lnTo>
                    <a:pt x="63" y="12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719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0 w 63"/>
                <a:gd name="T3" fmla="*/ 0 h 128"/>
                <a:gd name="T4" fmla="*/ 33 w 63"/>
                <a:gd name="T5" fmla="*/ 0 h 128"/>
                <a:gd name="T6" fmla="*/ 33 w 63"/>
                <a:gd name="T7" fmla="*/ 8 h 128"/>
                <a:gd name="T8" fmla="*/ 48 w 63"/>
                <a:gd name="T9" fmla="*/ 8 h 128"/>
                <a:gd name="T10" fmla="*/ 48 w 63"/>
                <a:gd name="T11" fmla="*/ 0 h 128"/>
                <a:gd name="T12" fmla="*/ 63 w 63"/>
                <a:gd name="T13" fmla="*/ 0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33" y="8"/>
                  </a:lnTo>
                  <a:lnTo>
                    <a:pt x="48" y="8"/>
                  </a:lnTo>
                  <a:lnTo>
                    <a:pt x="48" y="0"/>
                  </a:lnTo>
                  <a:lnTo>
                    <a:pt x="63" y="0"/>
                  </a:lnTo>
                  <a:lnTo>
                    <a:pt x="63" y="128"/>
                  </a:lnTo>
                  <a:lnTo>
                    <a:pt x="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720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48 w 63"/>
                <a:gd name="T3" fmla="*/ 0 h 128"/>
                <a:gd name="T4" fmla="*/ 48 w 63"/>
                <a:gd name="T5" fmla="*/ 8 h 128"/>
                <a:gd name="T6" fmla="*/ 33 w 63"/>
                <a:gd name="T7" fmla="*/ 8 h 128"/>
                <a:gd name="T8" fmla="*/ 33 w 63"/>
                <a:gd name="T9" fmla="*/ 0 h 128"/>
                <a:gd name="T10" fmla="*/ 0 w 63"/>
                <a:gd name="T11" fmla="*/ 0 h 128"/>
                <a:gd name="T12" fmla="*/ 0 w 63"/>
                <a:gd name="T13" fmla="*/ 128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48" y="0"/>
                  </a:lnTo>
                  <a:lnTo>
                    <a:pt x="48" y="8"/>
                  </a:lnTo>
                  <a:lnTo>
                    <a:pt x="33" y="8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63" y="12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721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48 w 63"/>
                <a:gd name="T3" fmla="*/ 0 h 128"/>
                <a:gd name="T4" fmla="*/ 48 w 63"/>
                <a:gd name="T5" fmla="*/ 8 h 128"/>
                <a:gd name="T6" fmla="*/ 33 w 63"/>
                <a:gd name="T7" fmla="*/ 8 h 128"/>
                <a:gd name="T8" fmla="*/ 33 w 63"/>
                <a:gd name="T9" fmla="*/ 0 h 128"/>
                <a:gd name="T10" fmla="*/ 0 w 63"/>
                <a:gd name="T11" fmla="*/ 0 h 128"/>
                <a:gd name="T12" fmla="*/ 0 w 63"/>
                <a:gd name="T13" fmla="*/ 128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48" y="0"/>
                  </a:lnTo>
                  <a:lnTo>
                    <a:pt x="48" y="8"/>
                  </a:lnTo>
                  <a:lnTo>
                    <a:pt x="33" y="8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63" y="128"/>
                  </a:lnTo>
                  <a:lnTo>
                    <a:pt x="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Rectangle 722"/>
            <p:cNvSpPr>
              <a:spLocks noChangeArrowheads="1"/>
            </p:cNvSpPr>
            <p:nvPr/>
          </p:nvSpPr>
          <p:spPr bwMode="auto">
            <a:xfrm>
              <a:off x="1951038" y="314483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Rectangle 723"/>
            <p:cNvSpPr>
              <a:spLocks noChangeArrowheads="1"/>
            </p:cNvSpPr>
            <p:nvPr/>
          </p:nvSpPr>
          <p:spPr bwMode="auto">
            <a:xfrm>
              <a:off x="1993901" y="314483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Rectangle 724"/>
            <p:cNvSpPr>
              <a:spLocks noChangeArrowheads="1"/>
            </p:cNvSpPr>
            <p:nvPr/>
          </p:nvSpPr>
          <p:spPr bwMode="auto">
            <a:xfrm>
              <a:off x="2036763" y="314483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Rectangle 725"/>
            <p:cNvSpPr>
              <a:spLocks noChangeArrowheads="1"/>
            </p:cNvSpPr>
            <p:nvPr/>
          </p:nvSpPr>
          <p:spPr bwMode="auto">
            <a:xfrm>
              <a:off x="2078038" y="314483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Rectangle 726"/>
            <p:cNvSpPr>
              <a:spLocks noChangeArrowheads="1"/>
            </p:cNvSpPr>
            <p:nvPr/>
          </p:nvSpPr>
          <p:spPr bwMode="auto">
            <a:xfrm>
              <a:off x="1951038" y="31083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Rectangle 727"/>
            <p:cNvSpPr>
              <a:spLocks noChangeArrowheads="1"/>
            </p:cNvSpPr>
            <p:nvPr/>
          </p:nvSpPr>
          <p:spPr bwMode="auto">
            <a:xfrm>
              <a:off x="1993901" y="31083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Rectangle 728"/>
            <p:cNvSpPr>
              <a:spLocks noChangeArrowheads="1"/>
            </p:cNvSpPr>
            <p:nvPr/>
          </p:nvSpPr>
          <p:spPr bwMode="auto">
            <a:xfrm>
              <a:off x="2036763" y="3108325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Rectangle 729"/>
            <p:cNvSpPr>
              <a:spLocks noChangeArrowheads="1"/>
            </p:cNvSpPr>
            <p:nvPr/>
          </p:nvSpPr>
          <p:spPr bwMode="auto">
            <a:xfrm>
              <a:off x="2078038" y="31083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Rectangle 730"/>
            <p:cNvSpPr>
              <a:spLocks noChangeArrowheads="1"/>
            </p:cNvSpPr>
            <p:nvPr/>
          </p:nvSpPr>
          <p:spPr bwMode="auto">
            <a:xfrm>
              <a:off x="1951038" y="3071813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Rectangle 731"/>
            <p:cNvSpPr>
              <a:spLocks noChangeArrowheads="1"/>
            </p:cNvSpPr>
            <p:nvPr/>
          </p:nvSpPr>
          <p:spPr bwMode="auto">
            <a:xfrm>
              <a:off x="1993901" y="3071813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Rectangle 732"/>
            <p:cNvSpPr>
              <a:spLocks noChangeArrowheads="1"/>
            </p:cNvSpPr>
            <p:nvPr/>
          </p:nvSpPr>
          <p:spPr bwMode="auto">
            <a:xfrm>
              <a:off x="2036763" y="3071813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Rectangle 733"/>
            <p:cNvSpPr>
              <a:spLocks noChangeArrowheads="1"/>
            </p:cNvSpPr>
            <p:nvPr/>
          </p:nvSpPr>
          <p:spPr bwMode="auto">
            <a:xfrm>
              <a:off x="2078038" y="3071813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734"/>
            <p:cNvSpPr>
              <a:spLocks noEditPoints="1"/>
            </p:cNvSpPr>
            <p:nvPr/>
          </p:nvSpPr>
          <p:spPr bwMode="auto">
            <a:xfrm>
              <a:off x="1911351" y="2954338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4 w 145"/>
                <a:gd name="T13" fmla="*/ 0 h 162"/>
                <a:gd name="T14" fmla="*/ 24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4 h 162"/>
                <a:gd name="T28" fmla="*/ 9 w 145"/>
                <a:gd name="T29" fmla="*/ 154 h 162"/>
                <a:gd name="T30" fmla="*/ 9 w 145"/>
                <a:gd name="T31" fmla="*/ 26 h 162"/>
                <a:gd name="T32" fmla="*/ 24 w 145"/>
                <a:gd name="T33" fmla="*/ 26 h 162"/>
                <a:gd name="T34" fmla="*/ 24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4"/>
                  </a:moveTo>
                  <a:lnTo>
                    <a:pt x="9" y="154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1020763" y="2963789"/>
            <a:ext cx="384176" cy="249238"/>
            <a:chOff x="1020763" y="2960688"/>
            <a:chExt cx="384176" cy="249238"/>
          </a:xfrm>
        </p:grpSpPr>
        <p:sp>
          <p:nvSpPr>
            <p:cNvPr id="813" name="Oval 735"/>
            <p:cNvSpPr>
              <a:spLocks noChangeArrowheads="1"/>
            </p:cNvSpPr>
            <p:nvPr/>
          </p:nvSpPr>
          <p:spPr bwMode="auto">
            <a:xfrm>
              <a:off x="1166813" y="3162300"/>
              <a:ext cx="33338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Oval 736"/>
            <p:cNvSpPr>
              <a:spLocks noChangeArrowheads="1"/>
            </p:cNvSpPr>
            <p:nvPr/>
          </p:nvSpPr>
          <p:spPr bwMode="auto">
            <a:xfrm>
              <a:off x="1284288" y="3162300"/>
              <a:ext cx="33338" cy="333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737"/>
            <p:cNvSpPr>
              <a:spLocks/>
            </p:cNvSpPr>
            <p:nvPr/>
          </p:nvSpPr>
          <p:spPr bwMode="auto">
            <a:xfrm>
              <a:off x="1144588" y="3003550"/>
              <a:ext cx="241300" cy="107950"/>
            </a:xfrm>
            <a:custGeom>
              <a:avLst/>
              <a:gdLst>
                <a:gd name="T0" fmla="*/ 21 w 152"/>
                <a:gd name="T1" fmla="*/ 68 h 68"/>
                <a:gd name="T2" fmla="*/ 131 w 152"/>
                <a:gd name="T3" fmla="*/ 68 h 68"/>
                <a:gd name="T4" fmla="*/ 152 w 152"/>
                <a:gd name="T5" fmla="*/ 0 h 68"/>
                <a:gd name="T6" fmla="*/ 0 w 152"/>
                <a:gd name="T7" fmla="*/ 0 h 68"/>
                <a:gd name="T8" fmla="*/ 21 w 152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68">
                  <a:moveTo>
                    <a:pt x="21" y="68"/>
                  </a:moveTo>
                  <a:lnTo>
                    <a:pt x="131" y="6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21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738"/>
            <p:cNvSpPr>
              <a:spLocks/>
            </p:cNvSpPr>
            <p:nvPr/>
          </p:nvSpPr>
          <p:spPr bwMode="auto">
            <a:xfrm>
              <a:off x="1144588" y="3003550"/>
              <a:ext cx="241300" cy="107950"/>
            </a:xfrm>
            <a:custGeom>
              <a:avLst/>
              <a:gdLst>
                <a:gd name="T0" fmla="*/ 21 w 152"/>
                <a:gd name="T1" fmla="*/ 68 h 68"/>
                <a:gd name="T2" fmla="*/ 131 w 152"/>
                <a:gd name="T3" fmla="*/ 68 h 68"/>
                <a:gd name="T4" fmla="*/ 152 w 152"/>
                <a:gd name="T5" fmla="*/ 0 h 68"/>
                <a:gd name="T6" fmla="*/ 0 w 152"/>
                <a:gd name="T7" fmla="*/ 0 h 68"/>
                <a:gd name="T8" fmla="*/ 21 w 152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68">
                  <a:moveTo>
                    <a:pt x="21" y="68"/>
                  </a:moveTo>
                  <a:lnTo>
                    <a:pt x="131" y="6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21" y="6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739"/>
            <p:cNvSpPr>
              <a:spLocks/>
            </p:cNvSpPr>
            <p:nvPr/>
          </p:nvSpPr>
          <p:spPr bwMode="auto">
            <a:xfrm>
              <a:off x="1352551" y="3003550"/>
              <a:ext cx="33338" cy="107950"/>
            </a:xfrm>
            <a:custGeom>
              <a:avLst/>
              <a:gdLst>
                <a:gd name="T0" fmla="*/ 21 w 21"/>
                <a:gd name="T1" fmla="*/ 0 h 68"/>
                <a:gd name="T2" fmla="*/ 0 w 21"/>
                <a:gd name="T3" fmla="*/ 68 h 68"/>
                <a:gd name="T4" fmla="*/ 0 w 21"/>
                <a:gd name="T5" fmla="*/ 68 h 68"/>
                <a:gd name="T6" fmla="*/ 21 w 21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68">
                  <a:moveTo>
                    <a:pt x="21" y="0"/>
                  </a:moveTo>
                  <a:lnTo>
                    <a:pt x="0" y="68"/>
                  </a:lnTo>
                  <a:lnTo>
                    <a:pt x="0" y="6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740"/>
            <p:cNvSpPr>
              <a:spLocks/>
            </p:cNvSpPr>
            <p:nvPr/>
          </p:nvSpPr>
          <p:spPr bwMode="auto">
            <a:xfrm>
              <a:off x="1352551" y="3003550"/>
              <a:ext cx="33338" cy="107950"/>
            </a:xfrm>
            <a:custGeom>
              <a:avLst/>
              <a:gdLst>
                <a:gd name="T0" fmla="*/ 21 w 21"/>
                <a:gd name="T1" fmla="*/ 0 h 68"/>
                <a:gd name="T2" fmla="*/ 0 w 21"/>
                <a:gd name="T3" fmla="*/ 68 h 68"/>
                <a:gd name="T4" fmla="*/ 0 w 21"/>
                <a:gd name="T5" fmla="*/ 68 h 68"/>
                <a:gd name="T6" fmla="*/ 21 w 21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68">
                  <a:moveTo>
                    <a:pt x="21" y="0"/>
                  </a:moveTo>
                  <a:lnTo>
                    <a:pt x="0" y="68"/>
                  </a:lnTo>
                  <a:lnTo>
                    <a:pt x="0" y="68"/>
                  </a:lnTo>
                  <a:lnTo>
                    <a:pt x="2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741"/>
            <p:cNvSpPr>
              <a:spLocks/>
            </p:cNvSpPr>
            <p:nvPr/>
          </p:nvSpPr>
          <p:spPr bwMode="auto">
            <a:xfrm>
              <a:off x="1263651" y="3003550"/>
              <a:ext cx="122238" cy="107950"/>
            </a:xfrm>
            <a:custGeom>
              <a:avLst/>
              <a:gdLst>
                <a:gd name="T0" fmla="*/ 77 w 77"/>
                <a:gd name="T1" fmla="*/ 0 h 68"/>
                <a:gd name="T2" fmla="*/ 0 w 77"/>
                <a:gd name="T3" fmla="*/ 0 h 68"/>
                <a:gd name="T4" fmla="*/ 0 w 77"/>
                <a:gd name="T5" fmla="*/ 68 h 68"/>
                <a:gd name="T6" fmla="*/ 56 w 77"/>
                <a:gd name="T7" fmla="*/ 68 h 68"/>
                <a:gd name="T8" fmla="*/ 77 w 77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68">
                  <a:moveTo>
                    <a:pt x="77" y="0"/>
                  </a:moveTo>
                  <a:lnTo>
                    <a:pt x="0" y="0"/>
                  </a:lnTo>
                  <a:lnTo>
                    <a:pt x="0" y="68"/>
                  </a:lnTo>
                  <a:lnTo>
                    <a:pt x="56" y="68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742"/>
            <p:cNvSpPr>
              <a:spLocks/>
            </p:cNvSpPr>
            <p:nvPr/>
          </p:nvSpPr>
          <p:spPr bwMode="auto">
            <a:xfrm>
              <a:off x="1263651" y="3003550"/>
              <a:ext cx="122238" cy="107950"/>
            </a:xfrm>
            <a:custGeom>
              <a:avLst/>
              <a:gdLst>
                <a:gd name="T0" fmla="*/ 77 w 77"/>
                <a:gd name="T1" fmla="*/ 0 h 68"/>
                <a:gd name="T2" fmla="*/ 0 w 77"/>
                <a:gd name="T3" fmla="*/ 0 h 68"/>
                <a:gd name="T4" fmla="*/ 0 w 77"/>
                <a:gd name="T5" fmla="*/ 68 h 68"/>
                <a:gd name="T6" fmla="*/ 56 w 77"/>
                <a:gd name="T7" fmla="*/ 68 h 68"/>
                <a:gd name="T8" fmla="*/ 77 w 77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68">
                  <a:moveTo>
                    <a:pt x="77" y="0"/>
                  </a:moveTo>
                  <a:lnTo>
                    <a:pt x="0" y="0"/>
                  </a:lnTo>
                  <a:lnTo>
                    <a:pt x="0" y="68"/>
                  </a:lnTo>
                  <a:lnTo>
                    <a:pt x="56" y="68"/>
                  </a:lnTo>
                  <a:lnTo>
                    <a:pt x="7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743"/>
            <p:cNvSpPr>
              <a:spLocks noEditPoints="1"/>
            </p:cNvSpPr>
            <p:nvPr/>
          </p:nvSpPr>
          <p:spPr bwMode="auto">
            <a:xfrm>
              <a:off x="1020763" y="2960688"/>
              <a:ext cx="330200" cy="249238"/>
            </a:xfrm>
            <a:custGeom>
              <a:avLst/>
              <a:gdLst>
                <a:gd name="T0" fmla="*/ 415 w 415"/>
                <a:gd name="T1" fmla="*/ 235 h 314"/>
                <a:gd name="T2" fmla="*/ 160 w 415"/>
                <a:gd name="T3" fmla="*/ 235 h 314"/>
                <a:gd name="T4" fmla="*/ 95 w 415"/>
                <a:gd name="T5" fmla="*/ 16 h 314"/>
                <a:gd name="T6" fmla="*/ 3 w 415"/>
                <a:gd name="T7" fmla="*/ 0 h 314"/>
                <a:gd name="T8" fmla="*/ 0 w 415"/>
                <a:gd name="T9" fmla="*/ 17 h 314"/>
                <a:gd name="T10" fmla="*/ 82 w 415"/>
                <a:gd name="T11" fmla="*/ 31 h 314"/>
                <a:gd name="T12" fmla="*/ 147 w 415"/>
                <a:gd name="T13" fmla="*/ 253 h 314"/>
                <a:gd name="T14" fmla="*/ 174 w 415"/>
                <a:gd name="T15" fmla="*/ 253 h 314"/>
                <a:gd name="T16" fmla="*/ 167 w 415"/>
                <a:gd name="T17" fmla="*/ 276 h 314"/>
                <a:gd name="T18" fmla="*/ 205 w 415"/>
                <a:gd name="T19" fmla="*/ 314 h 314"/>
                <a:gd name="T20" fmla="*/ 244 w 415"/>
                <a:gd name="T21" fmla="*/ 276 h 314"/>
                <a:gd name="T22" fmla="*/ 236 w 415"/>
                <a:gd name="T23" fmla="*/ 253 h 314"/>
                <a:gd name="T24" fmla="*/ 321 w 415"/>
                <a:gd name="T25" fmla="*/ 253 h 314"/>
                <a:gd name="T26" fmla="*/ 314 w 415"/>
                <a:gd name="T27" fmla="*/ 276 h 314"/>
                <a:gd name="T28" fmla="*/ 352 w 415"/>
                <a:gd name="T29" fmla="*/ 314 h 314"/>
                <a:gd name="T30" fmla="*/ 391 w 415"/>
                <a:gd name="T31" fmla="*/ 276 h 314"/>
                <a:gd name="T32" fmla="*/ 383 w 415"/>
                <a:gd name="T33" fmla="*/ 253 h 314"/>
                <a:gd name="T34" fmla="*/ 415 w 415"/>
                <a:gd name="T35" fmla="*/ 253 h 314"/>
                <a:gd name="T36" fmla="*/ 415 w 415"/>
                <a:gd name="T37" fmla="*/ 235 h 314"/>
                <a:gd name="T38" fmla="*/ 205 w 415"/>
                <a:gd name="T39" fmla="*/ 297 h 314"/>
                <a:gd name="T40" fmla="*/ 184 w 415"/>
                <a:gd name="T41" fmla="*/ 276 h 314"/>
                <a:gd name="T42" fmla="*/ 205 w 415"/>
                <a:gd name="T43" fmla="*/ 254 h 314"/>
                <a:gd name="T44" fmla="*/ 226 w 415"/>
                <a:gd name="T45" fmla="*/ 276 h 314"/>
                <a:gd name="T46" fmla="*/ 205 w 415"/>
                <a:gd name="T47" fmla="*/ 297 h 314"/>
                <a:gd name="T48" fmla="*/ 352 w 415"/>
                <a:gd name="T49" fmla="*/ 297 h 314"/>
                <a:gd name="T50" fmla="*/ 331 w 415"/>
                <a:gd name="T51" fmla="*/ 276 h 314"/>
                <a:gd name="T52" fmla="*/ 352 w 415"/>
                <a:gd name="T53" fmla="*/ 254 h 314"/>
                <a:gd name="T54" fmla="*/ 373 w 415"/>
                <a:gd name="T55" fmla="*/ 276 h 314"/>
                <a:gd name="T56" fmla="*/ 352 w 415"/>
                <a:gd name="T57" fmla="*/ 29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314">
                  <a:moveTo>
                    <a:pt x="415" y="235"/>
                  </a:moveTo>
                  <a:cubicBezTo>
                    <a:pt x="160" y="235"/>
                    <a:pt x="160" y="235"/>
                    <a:pt x="160" y="235"/>
                  </a:cubicBezTo>
                  <a:cubicBezTo>
                    <a:pt x="95" y="16"/>
                    <a:pt x="95" y="16"/>
                    <a:pt x="95" y="16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82" y="31"/>
                    <a:pt x="82" y="31"/>
                    <a:pt x="82" y="31"/>
                  </a:cubicBezTo>
                  <a:cubicBezTo>
                    <a:pt x="147" y="253"/>
                    <a:pt x="147" y="253"/>
                    <a:pt x="147" y="253"/>
                  </a:cubicBezTo>
                  <a:cubicBezTo>
                    <a:pt x="174" y="253"/>
                    <a:pt x="174" y="253"/>
                    <a:pt x="174" y="253"/>
                  </a:cubicBezTo>
                  <a:cubicBezTo>
                    <a:pt x="170" y="259"/>
                    <a:pt x="167" y="267"/>
                    <a:pt x="167" y="276"/>
                  </a:cubicBezTo>
                  <a:cubicBezTo>
                    <a:pt x="167" y="297"/>
                    <a:pt x="184" y="314"/>
                    <a:pt x="205" y="314"/>
                  </a:cubicBezTo>
                  <a:cubicBezTo>
                    <a:pt x="226" y="314"/>
                    <a:pt x="244" y="297"/>
                    <a:pt x="244" y="276"/>
                  </a:cubicBezTo>
                  <a:cubicBezTo>
                    <a:pt x="244" y="267"/>
                    <a:pt x="241" y="259"/>
                    <a:pt x="236" y="253"/>
                  </a:cubicBezTo>
                  <a:cubicBezTo>
                    <a:pt x="321" y="253"/>
                    <a:pt x="321" y="253"/>
                    <a:pt x="321" y="253"/>
                  </a:cubicBezTo>
                  <a:cubicBezTo>
                    <a:pt x="316" y="259"/>
                    <a:pt x="314" y="267"/>
                    <a:pt x="314" y="276"/>
                  </a:cubicBezTo>
                  <a:cubicBezTo>
                    <a:pt x="314" y="297"/>
                    <a:pt x="331" y="314"/>
                    <a:pt x="352" y="314"/>
                  </a:cubicBezTo>
                  <a:cubicBezTo>
                    <a:pt x="373" y="314"/>
                    <a:pt x="391" y="297"/>
                    <a:pt x="391" y="276"/>
                  </a:cubicBezTo>
                  <a:cubicBezTo>
                    <a:pt x="391" y="267"/>
                    <a:pt x="388" y="259"/>
                    <a:pt x="383" y="253"/>
                  </a:cubicBezTo>
                  <a:cubicBezTo>
                    <a:pt x="415" y="253"/>
                    <a:pt x="415" y="253"/>
                    <a:pt x="415" y="253"/>
                  </a:cubicBezTo>
                  <a:lnTo>
                    <a:pt x="415" y="235"/>
                  </a:lnTo>
                  <a:close/>
                  <a:moveTo>
                    <a:pt x="205" y="297"/>
                  </a:moveTo>
                  <a:cubicBezTo>
                    <a:pt x="193" y="297"/>
                    <a:pt x="184" y="287"/>
                    <a:pt x="184" y="276"/>
                  </a:cubicBezTo>
                  <a:cubicBezTo>
                    <a:pt x="184" y="264"/>
                    <a:pt x="193" y="254"/>
                    <a:pt x="205" y="254"/>
                  </a:cubicBezTo>
                  <a:cubicBezTo>
                    <a:pt x="217" y="254"/>
                    <a:pt x="226" y="264"/>
                    <a:pt x="226" y="276"/>
                  </a:cubicBezTo>
                  <a:cubicBezTo>
                    <a:pt x="226" y="287"/>
                    <a:pt x="217" y="297"/>
                    <a:pt x="205" y="297"/>
                  </a:cubicBezTo>
                  <a:close/>
                  <a:moveTo>
                    <a:pt x="352" y="297"/>
                  </a:moveTo>
                  <a:cubicBezTo>
                    <a:pt x="340" y="297"/>
                    <a:pt x="331" y="287"/>
                    <a:pt x="331" y="276"/>
                  </a:cubicBezTo>
                  <a:cubicBezTo>
                    <a:pt x="331" y="264"/>
                    <a:pt x="340" y="254"/>
                    <a:pt x="352" y="254"/>
                  </a:cubicBezTo>
                  <a:cubicBezTo>
                    <a:pt x="364" y="254"/>
                    <a:pt x="373" y="264"/>
                    <a:pt x="373" y="276"/>
                  </a:cubicBezTo>
                  <a:cubicBezTo>
                    <a:pt x="373" y="287"/>
                    <a:pt x="364" y="297"/>
                    <a:pt x="352" y="29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744"/>
            <p:cNvSpPr>
              <a:spLocks noEditPoints="1"/>
            </p:cNvSpPr>
            <p:nvPr/>
          </p:nvSpPr>
          <p:spPr bwMode="auto">
            <a:xfrm>
              <a:off x="1127126" y="2989263"/>
              <a:ext cx="277813" cy="136525"/>
            </a:xfrm>
            <a:custGeom>
              <a:avLst/>
              <a:gdLst>
                <a:gd name="T0" fmla="*/ 148 w 175"/>
                <a:gd name="T1" fmla="*/ 86 h 86"/>
                <a:gd name="T2" fmla="*/ 25 w 175"/>
                <a:gd name="T3" fmla="*/ 86 h 86"/>
                <a:gd name="T4" fmla="*/ 0 w 175"/>
                <a:gd name="T5" fmla="*/ 0 h 86"/>
                <a:gd name="T6" fmla="*/ 175 w 175"/>
                <a:gd name="T7" fmla="*/ 0 h 86"/>
                <a:gd name="T8" fmla="*/ 148 w 175"/>
                <a:gd name="T9" fmla="*/ 86 h 86"/>
                <a:gd name="T10" fmla="*/ 31 w 175"/>
                <a:gd name="T11" fmla="*/ 77 h 86"/>
                <a:gd name="T12" fmla="*/ 142 w 175"/>
                <a:gd name="T13" fmla="*/ 77 h 86"/>
                <a:gd name="T14" fmla="*/ 163 w 175"/>
                <a:gd name="T15" fmla="*/ 9 h 86"/>
                <a:gd name="T16" fmla="*/ 11 w 175"/>
                <a:gd name="T17" fmla="*/ 9 h 86"/>
                <a:gd name="T18" fmla="*/ 31 w 175"/>
                <a:gd name="T19" fmla="*/ 7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86">
                  <a:moveTo>
                    <a:pt x="148" y="86"/>
                  </a:moveTo>
                  <a:lnTo>
                    <a:pt x="25" y="86"/>
                  </a:lnTo>
                  <a:lnTo>
                    <a:pt x="0" y="0"/>
                  </a:lnTo>
                  <a:lnTo>
                    <a:pt x="175" y="0"/>
                  </a:lnTo>
                  <a:lnTo>
                    <a:pt x="148" y="86"/>
                  </a:lnTo>
                  <a:close/>
                  <a:moveTo>
                    <a:pt x="31" y="77"/>
                  </a:moveTo>
                  <a:lnTo>
                    <a:pt x="142" y="77"/>
                  </a:lnTo>
                  <a:lnTo>
                    <a:pt x="163" y="9"/>
                  </a:lnTo>
                  <a:lnTo>
                    <a:pt x="11" y="9"/>
                  </a:lnTo>
                  <a:lnTo>
                    <a:pt x="31" y="7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5915026" y="2968552"/>
            <a:ext cx="293688" cy="239713"/>
            <a:chOff x="5915026" y="2955925"/>
            <a:chExt cx="293688" cy="239713"/>
          </a:xfrm>
        </p:grpSpPr>
        <p:sp>
          <p:nvSpPr>
            <p:cNvPr id="823" name="Rectangle 745"/>
            <p:cNvSpPr>
              <a:spLocks noChangeArrowheads="1"/>
            </p:cNvSpPr>
            <p:nvPr/>
          </p:nvSpPr>
          <p:spPr bwMode="auto">
            <a:xfrm>
              <a:off x="5929313" y="2968625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Rectangle 746"/>
            <p:cNvSpPr>
              <a:spLocks noChangeArrowheads="1"/>
            </p:cNvSpPr>
            <p:nvPr/>
          </p:nvSpPr>
          <p:spPr bwMode="auto">
            <a:xfrm>
              <a:off x="5929313" y="2968625"/>
              <a:ext cx="266700" cy="177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747"/>
            <p:cNvSpPr>
              <a:spLocks/>
            </p:cNvSpPr>
            <p:nvPr/>
          </p:nvSpPr>
          <p:spPr bwMode="auto">
            <a:xfrm>
              <a:off x="6062663" y="2968625"/>
              <a:ext cx="133350" cy="177800"/>
            </a:xfrm>
            <a:custGeom>
              <a:avLst/>
              <a:gdLst>
                <a:gd name="T0" fmla="*/ 84 w 84"/>
                <a:gd name="T1" fmla="*/ 0 h 112"/>
                <a:gd name="T2" fmla="*/ 84 w 84"/>
                <a:gd name="T3" fmla="*/ 0 h 112"/>
                <a:gd name="T4" fmla="*/ 84 w 84"/>
                <a:gd name="T5" fmla="*/ 112 h 112"/>
                <a:gd name="T6" fmla="*/ 0 w 84"/>
                <a:gd name="T7" fmla="*/ 112 h 112"/>
                <a:gd name="T8" fmla="*/ 0 w 84"/>
                <a:gd name="T9" fmla="*/ 112 h 112"/>
                <a:gd name="T10" fmla="*/ 84 w 84"/>
                <a:gd name="T11" fmla="*/ 112 h 112"/>
                <a:gd name="T12" fmla="*/ 84 w 84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12">
                  <a:moveTo>
                    <a:pt x="84" y="0"/>
                  </a:moveTo>
                  <a:lnTo>
                    <a:pt x="84" y="0"/>
                  </a:lnTo>
                  <a:lnTo>
                    <a:pt x="84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84" y="112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748"/>
            <p:cNvSpPr>
              <a:spLocks/>
            </p:cNvSpPr>
            <p:nvPr/>
          </p:nvSpPr>
          <p:spPr bwMode="auto">
            <a:xfrm>
              <a:off x="6062663" y="2968625"/>
              <a:ext cx="133350" cy="177800"/>
            </a:xfrm>
            <a:custGeom>
              <a:avLst/>
              <a:gdLst>
                <a:gd name="T0" fmla="*/ 84 w 84"/>
                <a:gd name="T1" fmla="*/ 0 h 112"/>
                <a:gd name="T2" fmla="*/ 84 w 84"/>
                <a:gd name="T3" fmla="*/ 0 h 112"/>
                <a:gd name="T4" fmla="*/ 84 w 84"/>
                <a:gd name="T5" fmla="*/ 112 h 112"/>
                <a:gd name="T6" fmla="*/ 0 w 84"/>
                <a:gd name="T7" fmla="*/ 112 h 112"/>
                <a:gd name="T8" fmla="*/ 0 w 84"/>
                <a:gd name="T9" fmla="*/ 112 h 112"/>
                <a:gd name="T10" fmla="*/ 84 w 84"/>
                <a:gd name="T11" fmla="*/ 112 h 112"/>
                <a:gd name="T12" fmla="*/ 84 w 84"/>
                <a:gd name="T1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" h="112">
                  <a:moveTo>
                    <a:pt x="84" y="0"/>
                  </a:moveTo>
                  <a:lnTo>
                    <a:pt x="84" y="0"/>
                  </a:lnTo>
                  <a:lnTo>
                    <a:pt x="84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84" y="112"/>
                  </a:lnTo>
                  <a:lnTo>
                    <a:pt x="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Rectangle 749"/>
            <p:cNvSpPr>
              <a:spLocks noChangeArrowheads="1"/>
            </p:cNvSpPr>
            <p:nvPr/>
          </p:nvSpPr>
          <p:spPr bwMode="auto">
            <a:xfrm>
              <a:off x="6062663" y="2968625"/>
              <a:ext cx="133350" cy="17780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Rectangle 750"/>
            <p:cNvSpPr>
              <a:spLocks noChangeArrowheads="1"/>
            </p:cNvSpPr>
            <p:nvPr/>
          </p:nvSpPr>
          <p:spPr bwMode="auto">
            <a:xfrm>
              <a:off x="6062663" y="2968625"/>
              <a:ext cx="133350" cy="177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751"/>
            <p:cNvSpPr>
              <a:spLocks noEditPoints="1"/>
            </p:cNvSpPr>
            <p:nvPr/>
          </p:nvSpPr>
          <p:spPr bwMode="auto">
            <a:xfrm>
              <a:off x="5915026" y="2955925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3 w 185"/>
                <a:gd name="T9" fmla="*/ 129 h 151"/>
                <a:gd name="T10" fmla="*/ 63 w 185"/>
                <a:gd name="T11" fmla="*/ 143 h 151"/>
                <a:gd name="T12" fmla="*/ 45 w 185"/>
                <a:gd name="T13" fmla="*/ 143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3 h 151"/>
                <a:gd name="T20" fmla="*/ 123 w 185"/>
                <a:gd name="T21" fmla="*/ 143 h 151"/>
                <a:gd name="T22" fmla="*/ 123 w 185"/>
                <a:gd name="T23" fmla="*/ 129 h 151"/>
                <a:gd name="T24" fmla="*/ 185 w 185"/>
                <a:gd name="T25" fmla="*/ 129 h 151"/>
                <a:gd name="T26" fmla="*/ 9 w 185"/>
                <a:gd name="T27" fmla="*/ 8 h 151"/>
                <a:gd name="T28" fmla="*/ 177 w 185"/>
                <a:gd name="T29" fmla="*/ 8 h 151"/>
                <a:gd name="T30" fmla="*/ 177 w 185"/>
                <a:gd name="T31" fmla="*/ 120 h 151"/>
                <a:gd name="T32" fmla="*/ 9 w 185"/>
                <a:gd name="T33" fmla="*/ 120 h 151"/>
                <a:gd name="T34" fmla="*/ 9 w 185"/>
                <a:gd name="T35" fmla="*/ 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3" y="129"/>
                  </a:lnTo>
                  <a:lnTo>
                    <a:pt x="63" y="143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29"/>
                  </a:lnTo>
                  <a:lnTo>
                    <a:pt x="185" y="129"/>
                  </a:lnTo>
                  <a:close/>
                  <a:moveTo>
                    <a:pt x="9" y="8"/>
                  </a:moveTo>
                  <a:lnTo>
                    <a:pt x="177" y="8"/>
                  </a:lnTo>
                  <a:lnTo>
                    <a:pt x="177" y="120"/>
                  </a:lnTo>
                  <a:lnTo>
                    <a:pt x="9" y="120"/>
                  </a:lnTo>
                  <a:lnTo>
                    <a:pt x="9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752"/>
            <p:cNvSpPr>
              <a:spLocks noEditPoints="1"/>
            </p:cNvSpPr>
            <p:nvPr/>
          </p:nvSpPr>
          <p:spPr bwMode="auto">
            <a:xfrm>
              <a:off x="5943601" y="2984500"/>
              <a:ext cx="236538" cy="34925"/>
            </a:xfrm>
            <a:custGeom>
              <a:avLst/>
              <a:gdLst>
                <a:gd name="T0" fmla="*/ 0 w 149"/>
                <a:gd name="T1" fmla="*/ 0 h 22"/>
                <a:gd name="T2" fmla="*/ 0 w 149"/>
                <a:gd name="T3" fmla="*/ 22 h 22"/>
                <a:gd name="T4" fmla="*/ 149 w 149"/>
                <a:gd name="T5" fmla="*/ 22 h 22"/>
                <a:gd name="T6" fmla="*/ 149 w 149"/>
                <a:gd name="T7" fmla="*/ 0 h 22"/>
                <a:gd name="T8" fmla="*/ 0 w 149"/>
                <a:gd name="T9" fmla="*/ 0 h 22"/>
                <a:gd name="T10" fmla="*/ 71 w 149"/>
                <a:gd name="T11" fmla="*/ 13 h 22"/>
                <a:gd name="T12" fmla="*/ 9 w 149"/>
                <a:gd name="T13" fmla="*/ 13 h 22"/>
                <a:gd name="T14" fmla="*/ 9 w 149"/>
                <a:gd name="T15" fmla="*/ 9 h 22"/>
                <a:gd name="T16" fmla="*/ 71 w 149"/>
                <a:gd name="T17" fmla="*/ 9 h 22"/>
                <a:gd name="T18" fmla="*/ 71 w 149"/>
                <a:gd name="T19" fmla="*/ 13 h 22"/>
                <a:gd name="T20" fmla="*/ 141 w 149"/>
                <a:gd name="T21" fmla="*/ 14 h 22"/>
                <a:gd name="T22" fmla="*/ 134 w 149"/>
                <a:gd name="T23" fmla="*/ 14 h 22"/>
                <a:gd name="T24" fmla="*/ 134 w 149"/>
                <a:gd name="T25" fmla="*/ 8 h 22"/>
                <a:gd name="T26" fmla="*/ 141 w 149"/>
                <a:gd name="T27" fmla="*/ 8 h 22"/>
                <a:gd name="T28" fmla="*/ 141 w 149"/>
                <a:gd name="T2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9" h="22">
                  <a:moveTo>
                    <a:pt x="0" y="0"/>
                  </a:moveTo>
                  <a:lnTo>
                    <a:pt x="0" y="22"/>
                  </a:lnTo>
                  <a:lnTo>
                    <a:pt x="149" y="22"/>
                  </a:lnTo>
                  <a:lnTo>
                    <a:pt x="149" y="0"/>
                  </a:lnTo>
                  <a:lnTo>
                    <a:pt x="0" y="0"/>
                  </a:lnTo>
                  <a:close/>
                  <a:moveTo>
                    <a:pt x="71" y="13"/>
                  </a:moveTo>
                  <a:lnTo>
                    <a:pt x="9" y="13"/>
                  </a:lnTo>
                  <a:lnTo>
                    <a:pt x="9" y="9"/>
                  </a:lnTo>
                  <a:lnTo>
                    <a:pt x="71" y="9"/>
                  </a:lnTo>
                  <a:lnTo>
                    <a:pt x="71" y="13"/>
                  </a:lnTo>
                  <a:close/>
                  <a:moveTo>
                    <a:pt x="141" y="14"/>
                  </a:moveTo>
                  <a:lnTo>
                    <a:pt x="134" y="14"/>
                  </a:lnTo>
                  <a:lnTo>
                    <a:pt x="134" y="8"/>
                  </a:lnTo>
                  <a:lnTo>
                    <a:pt x="141" y="8"/>
                  </a:lnTo>
                  <a:lnTo>
                    <a:pt x="141" y="1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Rectangle 753"/>
            <p:cNvSpPr>
              <a:spLocks noChangeArrowheads="1"/>
            </p:cNvSpPr>
            <p:nvPr/>
          </p:nvSpPr>
          <p:spPr bwMode="auto">
            <a:xfrm>
              <a:off x="5948363" y="3087688"/>
              <a:ext cx="26988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Rectangle 754"/>
            <p:cNvSpPr>
              <a:spLocks noChangeArrowheads="1"/>
            </p:cNvSpPr>
            <p:nvPr/>
          </p:nvSpPr>
          <p:spPr bwMode="auto">
            <a:xfrm>
              <a:off x="5999163" y="3087688"/>
              <a:ext cx="26988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Rectangle 755"/>
            <p:cNvSpPr>
              <a:spLocks noChangeArrowheads="1"/>
            </p:cNvSpPr>
            <p:nvPr/>
          </p:nvSpPr>
          <p:spPr bwMode="auto">
            <a:xfrm>
              <a:off x="6048376" y="3087688"/>
              <a:ext cx="28575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Rectangle 756"/>
            <p:cNvSpPr>
              <a:spLocks noChangeArrowheads="1"/>
            </p:cNvSpPr>
            <p:nvPr/>
          </p:nvSpPr>
          <p:spPr bwMode="auto">
            <a:xfrm>
              <a:off x="6099176" y="3087688"/>
              <a:ext cx="26988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Rectangle 757"/>
            <p:cNvSpPr>
              <a:spLocks noChangeArrowheads="1"/>
            </p:cNvSpPr>
            <p:nvPr/>
          </p:nvSpPr>
          <p:spPr bwMode="auto">
            <a:xfrm>
              <a:off x="6148388" y="3087688"/>
              <a:ext cx="28575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Rectangle 758"/>
            <p:cNvSpPr>
              <a:spLocks noChangeArrowheads="1"/>
            </p:cNvSpPr>
            <p:nvPr/>
          </p:nvSpPr>
          <p:spPr bwMode="auto">
            <a:xfrm>
              <a:off x="5969001" y="3048000"/>
              <a:ext cx="185738" cy="111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6723063" y="2968552"/>
            <a:ext cx="293688" cy="239713"/>
            <a:chOff x="6723063" y="2957513"/>
            <a:chExt cx="293688" cy="239713"/>
          </a:xfrm>
        </p:grpSpPr>
        <p:sp>
          <p:nvSpPr>
            <p:cNvPr id="837" name="Rectangle 759"/>
            <p:cNvSpPr>
              <a:spLocks noChangeArrowheads="1"/>
            </p:cNvSpPr>
            <p:nvPr/>
          </p:nvSpPr>
          <p:spPr bwMode="auto">
            <a:xfrm>
              <a:off x="6735763" y="2970213"/>
              <a:ext cx="266700" cy="1793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Rectangle 760"/>
            <p:cNvSpPr>
              <a:spLocks noChangeArrowheads="1"/>
            </p:cNvSpPr>
            <p:nvPr/>
          </p:nvSpPr>
          <p:spPr bwMode="auto">
            <a:xfrm>
              <a:off x="6735763" y="2970213"/>
              <a:ext cx="266700" cy="179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Freeform 761"/>
            <p:cNvSpPr>
              <a:spLocks/>
            </p:cNvSpPr>
            <p:nvPr/>
          </p:nvSpPr>
          <p:spPr bwMode="auto">
            <a:xfrm>
              <a:off x="6869113" y="2970213"/>
              <a:ext cx="133350" cy="179388"/>
            </a:xfrm>
            <a:custGeom>
              <a:avLst/>
              <a:gdLst>
                <a:gd name="T0" fmla="*/ 84 w 84"/>
                <a:gd name="T1" fmla="*/ 0 h 113"/>
                <a:gd name="T2" fmla="*/ 0 w 84"/>
                <a:gd name="T3" fmla="*/ 0 h 113"/>
                <a:gd name="T4" fmla="*/ 84 w 84"/>
                <a:gd name="T5" fmla="*/ 0 h 113"/>
                <a:gd name="T6" fmla="*/ 84 w 84"/>
                <a:gd name="T7" fmla="*/ 113 h 113"/>
                <a:gd name="T8" fmla="*/ 0 w 84"/>
                <a:gd name="T9" fmla="*/ 113 h 113"/>
                <a:gd name="T10" fmla="*/ 0 w 84"/>
                <a:gd name="T11" fmla="*/ 113 h 113"/>
                <a:gd name="T12" fmla="*/ 84 w 84"/>
                <a:gd name="T13" fmla="*/ 113 h 113"/>
                <a:gd name="T14" fmla="*/ 84 w 84"/>
                <a:gd name="T1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13">
                  <a:moveTo>
                    <a:pt x="84" y="0"/>
                  </a:moveTo>
                  <a:lnTo>
                    <a:pt x="0" y="0"/>
                  </a:lnTo>
                  <a:lnTo>
                    <a:pt x="84" y="0"/>
                  </a:lnTo>
                  <a:lnTo>
                    <a:pt x="84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84" y="113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762"/>
            <p:cNvSpPr>
              <a:spLocks/>
            </p:cNvSpPr>
            <p:nvPr/>
          </p:nvSpPr>
          <p:spPr bwMode="auto">
            <a:xfrm>
              <a:off x="6869113" y="2970213"/>
              <a:ext cx="133350" cy="179388"/>
            </a:xfrm>
            <a:custGeom>
              <a:avLst/>
              <a:gdLst>
                <a:gd name="T0" fmla="*/ 84 w 84"/>
                <a:gd name="T1" fmla="*/ 0 h 113"/>
                <a:gd name="T2" fmla="*/ 0 w 84"/>
                <a:gd name="T3" fmla="*/ 0 h 113"/>
                <a:gd name="T4" fmla="*/ 84 w 84"/>
                <a:gd name="T5" fmla="*/ 0 h 113"/>
                <a:gd name="T6" fmla="*/ 84 w 84"/>
                <a:gd name="T7" fmla="*/ 113 h 113"/>
                <a:gd name="T8" fmla="*/ 0 w 84"/>
                <a:gd name="T9" fmla="*/ 113 h 113"/>
                <a:gd name="T10" fmla="*/ 0 w 84"/>
                <a:gd name="T11" fmla="*/ 113 h 113"/>
                <a:gd name="T12" fmla="*/ 84 w 84"/>
                <a:gd name="T13" fmla="*/ 113 h 113"/>
                <a:gd name="T14" fmla="*/ 84 w 84"/>
                <a:gd name="T1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13">
                  <a:moveTo>
                    <a:pt x="84" y="0"/>
                  </a:moveTo>
                  <a:lnTo>
                    <a:pt x="0" y="0"/>
                  </a:lnTo>
                  <a:lnTo>
                    <a:pt x="84" y="0"/>
                  </a:lnTo>
                  <a:lnTo>
                    <a:pt x="84" y="11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84" y="113"/>
                  </a:lnTo>
                  <a:lnTo>
                    <a:pt x="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Rectangle 763"/>
            <p:cNvSpPr>
              <a:spLocks noChangeArrowheads="1"/>
            </p:cNvSpPr>
            <p:nvPr/>
          </p:nvSpPr>
          <p:spPr bwMode="auto">
            <a:xfrm>
              <a:off x="6869113" y="2970213"/>
              <a:ext cx="133350" cy="179388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Rectangle 764"/>
            <p:cNvSpPr>
              <a:spLocks noChangeArrowheads="1"/>
            </p:cNvSpPr>
            <p:nvPr/>
          </p:nvSpPr>
          <p:spPr bwMode="auto">
            <a:xfrm>
              <a:off x="6869113" y="2970213"/>
              <a:ext cx="133350" cy="179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765"/>
            <p:cNvSpPr>
              <a:spLocks noEditPoints="1"/>
            </p:cNvSpPr>
            <p:nvPr/>
          </p:nvSpPr>
          <p:spPr bwMode="auto">
            <a:xfrm>
              <a:off x="6723063" y="2957513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2 w 185"/>
                <a:gd name="T9" fmla="*/ 129 h 151"/>
                <a:gd name="T10" fmla="*/ 62 w 185"/>
                <a:gd name="T11" fmla="*/ 143 h 151"/>
                <a:gd name="T12" fmla="*/ 45 w 185"/>
                <a:gd name="T13" fmla="*/ 143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3 h 151"/>
                <a:gd name="T20" fmla="*/ 122 w 185"/>
                <a:gd name="T21" fmla="*/ 143 h 151"/>
                <a:gd name="T22" fmla="*/ 122 w 185"/>
                <a:gd name="T23" fmla="*/ 129 h 151"/>
                <a:gd name="T24" fmla="*/ 185 w 185"/>
                <a:gd name="T25" fmla="*/ 129 h 151"/>
                <a:gd name="T26" fmla="*/ 8 w 185"/>
                <a:gd name="T27" fmla="*/ 8 h 151"/>
                <a:gd name="T28" fmla="*/ 176 w 185"/>
                <a:gd name="T29" fmla="*/ 8 h 151"/>
                <a:gd name="T30" fmla="*/ 176 w 185"/>
                <a:gd name="T31" fmla="*/ 121 h 151"/>
                <a:gd name="T32" fmla="*/ 8 w 185"/>
                <a:gd name="T33" fmla="*/ 121 h 151"/>
                <a:gd name="T34" fmla="*/ 8 w 185"/>
                <a:gd name="T35" fmla="*/ 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2" y="129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3"/>
                  </a:lnTo>
                  <a:lnTo>
                    <a:pt x="122" y="143"/>
                  </a:lnTo>
                  <a:lnTo>
                    <a:pt x="122" y="129"/>
                  </a:lnTo>
                  <a:lnTo>
                    <a:pt x="185" y="129"/>
                  </a:lnTo>
                  <a:close/>
                  <a:moveTo>
                    <a:pt x="8" y="8"/>
                  </a:moveTo>
                  <a:lnTo>
                    <a:pt x="176" y="8"/>
                  </a:lnTo>
                  <a:lnTo>
                    <a:pt x="176" y="121"/>
                  </a:lnTo>
                  <a:lnTo>
                    <a:pt x="8" y="121"/>
                  </a:lnTo>
                  <a:lnTo>
                    <a:pt x="8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766"/>
            <p:cNvSpPr>
              <a:spLocks noEditPoints="1"/>
            </p:cNvSpPr>
            <p:nvPr/>
          </p:nvSpPr>
          <p:spPr bwMode="auto">
            <a:xfrm>
              <a:off x="6802438" y="2992438"/>
              <a:ext cx="133350" cy="134938"/>
            </a:xfrm>
            <a:custGeom>
              <a:avLst/>
              <a:gdLst>
                <a:gd name="T0" fmla="*/ 84 w 169"/>
                <a:gd name="T1" fmla="*/ 169 h 169"/>
                <a:gd name="T2" fmla="*/ 0 w 169"/>
                <a:gd name="T3" fmla="*/ 84 h 169"/>
                <a:gd name="T4" fmla="*/ 84 w 169"/>
                <a:gd name="T5" fmla="*/ 0 h 169"/>
                <a:gd name="T6" fmla="*/ 169 w 169"/>
                <a:gd name="T7" fmla="*/ 84 h 169"/>
                <a:gd name="T8" fmla="*/ 84 w 169"/>
                <a:gd name="T9" fmla="*/ 169 h 169"/>
                <a:gd name="T10" fmla="*/ 84 w 169"/>
                <a:gd name="T11" fmla="*/ 30 h 169"/>
                <a:gd name="T12" fmla="*/ 30 w 169"/>
                <a:gd name="T13" fmla="*/ 84 h 169"/>
                <a:gd name="T14" fmla="*/ 84 w 169"/>
                <a:gd name="T15" fmla="*/ 139 h 169"/>
                <a:gd name="T16" fmla="*/ 138 w 169"/>
                <a:gd name="T17" fmla="*/ 84 h 169"/>
                <a:gd name="T18" fmla="*/ 84 w 169"/>
                <a:gd name="T19" fmla="*/ 3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9" h="169">
                  <a:moveTo>
                    <a:pt x="84" y="169"/>
                  </a:moveTo>
                  <a:cubicBezTo>
                    <a:pt x="37" y="169"/>
                    <a:pt x="0" y="131"/>
                    <a:pt x="0" y="84"/>
                  </a:cubicBezTo>
                  <a:cubicBezTo>
                    <a:pt x="0" y="38"/>
                    <a:pt x="37" y="0"/>
                    <a:pt x="84" y="0"/>
                  </a:cubicBezTo>
                  <a:cubicBezTo>
                    <a:pt x="131" y="0"/>
                    <a:pt x="169" y="38"/>
                    <a:pt x="169" y="84"/>
                  </a:cubicBezTo>
                  <a:cubicBezTo>
                    <a:pt x="169" y="131"/>
                    <a:pt x="131" y="169"/>
                    <a:pt x="84" y="169"/>
                  </a:cubicBezTo>
                  <a:close/>
                  <a:moveTo>
                    <a:pt x="84" y="30"/>
                  </a:moveTo>
                  <a:cubicBezTo>
                    <a:pt x="54" y="30"/>
                    <a:pt x="30" y="54"/>
                    <a:pt x="30" y="84"/>
                  </a:cubicBezTo>
                  <a:cubicBezTo>
                    <a:pt x="30" y="114"/>
                    <a:pt x="54" y="139"/>
                    <a:pt x="84" y="139"/>
                  </a:cubicBezTo>
                  <a:cubicBezTo>
                    <a:pt x="114" y="139"/>
                    <a:pt x="138" y="114"/>
                    <a:pt x="138" y="84"/>
                  </a:cubicBezTo>
                  <a:cubicBezTo>
                    <a:pt x="138" y="54"/>
                    <a:pt x="114" y="30"/>
                    <a:pt x="84" y="3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Oval 767"/>
            <p:cNvSpPr>
              <a:spLocks noChangeArrowheads="1"/>
            </p:cNvSpPr>
            <p:nvPr/>
          </p:nvSpPr>
          <p:spPr bwMode="auto">
            <a:xfrm>
              <a:off x="6850063" y="3040063"/>
              <a:ext cx="38100" cy="3810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7494588" y="2968552"/>
            <a:ext cx="368300" cy="239713"/>
            <a:chOff x="7494588" y="2957513"/>
            <a:chExt cx="368300" cy="239713"/>
          </a:xfrm>
        </p:grpSpPr>
        <p:sp>
          <p:nvSpPr>
            <p:cNvPr id="846" name="Rectangle 768"/>
            <p:cNvSpPr>
              <a:spLocks noChangeArrowheads="1"/>
            </p:cNvSpPr>
            <p:nvPr/>
          </p:nvSpPr>
          <p:spPr bwMode="auto">
            <a:xfrm>
              <a:off x="7553326" y="2973388"/>
              <a:ext cx="250825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Rectangle 769"/>
            <p:cNvSpPr>
              <a:spLocks noChangeArrowheads="1"/>
            </p:cNvSpPr>
            <p:nvPr/>
          </p:nvSpPr>
          <p:spPr bwMode="auto">
            <a:xfrm>
              <a:off x="7553326" y="2973388"/>
              <a:ext cx="250825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Rectangle 770"/>
            <p:cNvSpPr>
              <a:spLocks noChangeArrowheads="1"/>
            </p:cNvSpPr>
            <p:nvPr/>
          </p:nvSpPr>
          <p:spPr bwMode="auto">
            <a:xfrm>
              <a:off x="7678738" y="2973388"/>
              <a:ext cx="125413" cy="17145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Rectangle 771"/>
            <p:cNvSpPr>
              <a:spLocks noChangeArrowheads="1"/>
            </p:cNvSpPr>
            <p:nvPr/>
          </p:nvSpPr>
          <p:spPr bwMode="auto">
            <a:xfrm>
              <a:off x="7678738" y="2973388"/>
              <a:ext cx="1254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Rectangle 772"/>
            <p:cNvSpPr>
              <a:spLocks noChangeArrowheads="1"/>
            </p:cNvSpPr>
            <p:nvPr/>
          </p:nvSpPr>
          <p:spPr bwMode="auto">
            <a:xfrm>
              <a:off x="7494588" y="3179763"/>
              <a:ext cx="368300" cy="174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773"/>
            <p:cNvSpPr>
              <a:spLocks noEditPoints="1"/>
            </p:cNvSpPr>
            <p:nvPr/>
          </p:nvSpPr>
          <p:spPr bwMode="auto">
            <a:xfrm>
              <a:off x="7537451" y="2957513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774"/>
            <p:cNvSpPr>
              <a:spLocks noEditPoints="1"/>
            </p:cNvSpPr>
            <p:nvPr/>
          </p:nvSpPr>
          <p:spPr bwMode="auto">
            <a:xfrm>
              <a:off x="7599363" y="2994025"/>
              <a:ext cx="157163" cy="134938"/>
            </a:xfrm>
            <a:custGeom>
              <a:avLst/>
              <a:gdLst>
                <a:gd name="T0" fmla="*/ 99 w 99"/>
                <a:gd name="T1" fmla="*/ 0 h 85"/>
                <a:gd name="T2" fmla="*/ 50 w 99"/>
                <a:gd name="T3" fmla="*/ 8 h 85"/>
                <a:gd name="T4" fmla="*/ 0 w 99"/>
                <a:gd name="T5" fmla="*/ 0 h 85"/>
                <a:gd name="T6" fmla="*/ 0 w 99"/>
                <a:gd name="T7" fmla="*/ 74 h 85"/>
                <a:gd name="T8" fmla="*/ 27 w 99"/>
                <a:gd name="T9" fmla="*/ 79 h 85"/>
                <a:gd name="T10" fmla="*/ 1 w 99"/>
                <a:gd name="T11" fmla="*/ 79 h 85"/>
                <a:gd name="T12" fmla="*/ 1 w 99"/>
                <a:gd name="T13" fmla="*/ 85 h 85"/>
                <a:gd name="T14" fmla="*/ 98 w 99"/>
                <a:gd name="T15" fmla="*/ 85 h 85"/>
                <a:gd name="T16" fmla="*/ 98 w 99"/>
                <a:gd name="T17" fmla="*/ 79 h 85"/>
                <a:gd name="T18" fmla="*/ 72 w 99"/>
                <a:gd name="T19" fmla="*/ 79 h 85"/>
                <a:gd name="T20" fmla="*/ 99 w 99"/>
                <a:gd name="T21" fmla="*/ 74 h 85"/>
                <a:gd name="T22" fmla="*/ 99 w 99"/>
                <a:gd name="T23" fmla="*/ 0 h 85"/>
                <a:gd name="T24" fmla="*/ 7 w 99"/>
                <a:gd name="T25" fmla="*/ 7 h 85"/>
                <a:gd name="T26" fmla="*/ 46 w 99"/>
                <a:gd name="T27" fmla="*/ 14 h 85"/>
                <a:gd name="T28" fmla="*/ 46 w 99"/>
                <a:gd name="T29" fmla="*/ 76 h 85"/>
                <a:gd name="T30" fmla="*/ 7 w 99"/>
                <a:gd name="T31" fmla="*/ 69 h 85"/>
                <a:gd name="T32" fmla="*/ 7 w 99"/>
                <a:gd name="T33" fmla="*/ 7 h 85"/>
                <a:gd name="T34" fmla="*/ 93 w 99"/>
                <a:gd name="T35" fmla="*/ 69 h 85"/>
                <a:gd name="T36" fmla="*/ 53 w 99"/>
                <a:gd name="T37" fmla="*/ 76 h 85"/>
                <a:gd name="T38" fmla="*/ 53 w 99"/>
                <a:gd name="T39" fmla="*/ 14 h 85"/>
                <a:gd name="T40" fmla="*/ 93 w 99"/>
                <a:gd name="T41" fmla="*/ 7 h 85"/>
                <a:gd name="T42" fmla="*/ 93 w 99"/>
                <a:gd name="T43" fmla="*/ 6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" h="85">
                  <a:moveTo>
                    <a:pt x="99" y="0"/>
                  </a:moveTo>
                  <a:lnTo>
                    <a:pt x="50" y="8"/>
                  </a:lnTo>
                  <a:lnTo>
                    <a:pt x="0" y="0"/>
                  </a:lnTo>
                  <a:lnTo>
                    <a:pt x="0" y="74"/>
                  </a:lnTo>
                  <a:lnTo>
                    <a:pt x="27" y="79"/>
                  </a:lnTo>
                  <a:lnTo>
                    <a:pt x="1" y="79"/>
                  </a:lnTo>
                  <a:lnTo>
                    <a:pt x="1" y="85"/>
                  </a:lnTo>
                  <a:lnTo>
                    <a:pt x="98" y="85"/>
                  </a:lnTo>
                  <a:lnTo>
                    <a:pt x="98" y="79"/>
                  </a:lnTo>
                  <a:lnTo>
                    <a:pt x="72" y="79"/>
                  </a:lnTo>
                  <a:lnTo>
                    <a:pt x="99" y="74"/>
                  </a:lnTo>
                  <a:lnTo>
                    <a:pt x="99" y="0"/>
                  </a:lnTo>
                  <a:close/>
                  <a:moveTo>
                    <a:pt x="7" y="7"/>
                  </a:moveTo>
                  <a:lnTo>
                    <a:pt x="46" y="14"/>
                  </a:lnTo>
                  <a:lnTo>
                    <a:pt x="46" y="76"/>
                  </a:lnTo>
                  <a:lnTo>
                    <a:pt x="7" y="69"/>
                  </a:lnTo>
                  <a:lnTo>
                    <a:pt x="7" y="7"/>
                  </a:lnTo>
                  <a:close/>
                  <a:moveTo>
                    <a:pt x="93" y="69"/>
                  </a:moveTo>
                  <a:lnTo>
                    <a:pt x="53" y="76"/>
                  </a:lnTo>
                  <a:lnTo>
                    <a:pt x="53" y="14"/>
                  </a:lnTo>
                  <a:lnTo>
                    <a:pt x="93" y="7"/>
                  </a:lnTo>
                  <a:lnTo>
                    <a:pt x="93" y="6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5148263" y="2968552"/>
            <a:ext cx="231775" cy="239713"/>
            <a:chOff x="5148263" y="2954338"/>
            <a:chExt cx="231775" cy="239713"/>
          </a:xfrm>
        </p:grpSpPr>
        <p:sp>
          <p:nvSpPr>
            <p:cNvPr id="853" name="Oval 775"/>
            <p:cNvSpPr>
              <a:spLocks noChangeArrowheads="1"/>
            </p:cNvSpPr>
            <p:nvPr/>
          </p:nvSpPr>
          <p:spPr bwMode="auto">
            <a:xfrm>
              <a:off x="5162551" y="2968625"/>
              <a:ext cx="160338" cy="158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776"/>
            <p:cNvSpPr>
              <a:spLocks/>
            </p:cNvSpPr>
            <p:nvPr/>
          </p:nvSpPr>
          <p:spPr bwMode="auto">
            <a:xfrm>
              <a:off x="5241926" y="31273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777"/>
            <p:cNvSpPr>
              <a:spLocks/>
            </p:cNvSpPr>
            <p:nvPr/>
          </p:nvSpPr>
          <p:spPr bwMode="auto">
            <a:xfrm>
              <a:off x="5241926" y="2968625"/>
              <a:ext cx="80963" cy="158750"/>
            </a:xfrm>
            <a:custGeom>
              <a:avLst/>
              <a:gdLst>
                <a:gd name="T0" fmla="*/ 0 w 101"/>
                <a:gd name="T1" fmla="*/ 0 h 201"/>
                <a:gd name="T2" fmla="*/ 0 w 101"/>
                <a:gd name="T3" fmla="*/ 0 h 201"/>
                <a:gd name="T4" fmla="*/ 0 w 101"/>
                <a:gd name="T5" fmla="*/ 0 h 201"/>
                <a:gd name="T6" fmla="*/ 0 w 101"/>
                <a:gd name="T7" fmla="*/ 201 h 201"/>
                <a:gd name="T8" fmla="*/ 0 w 101"/>
                <a:gd name="T9" fmla="*/ 201 h 201"/>
                <a:gd name="T10" fmla="*/ 0 w 101"/>
                <a:gd name="T11" fmla="*/ 201 h 201"/>
                <a:gd name="T12" fmla="*/ 101 w 101"/>
                <a:gd name="T13" fmla="*/ 101 h 201"/>
                <a:gd name="T14" fmla="*/ 0 w 101"/>
                <a:gd name="T1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20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56" y="201"/>
                    <a:pt x="101" y="156"/>
                    <a:pt x="101" y="101"/>
                  </a:cubicBezTo>
                  <a:cubicBezTo>
                    <a:pt x="101" y="45"/>
                    <a:pt x="56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Freeform 778"/>
            <p:cNvSpPr>
              <a:spLocks noEditPoints="1"/>
            </p:cNvSpPr>
            <p:nvPr/>
          </p:nvSpPr>
          <p:spPr bwMode="auto">
            <a:xfrm>
              <a:off x="5148263" y="2954338"/>
              <a:ext cx="231775" cy="239713"/>
            </a:xfrm>
            <a:custGeom>
              <a:avLst/>
              <a:gdLst>
                <a:gd name="T0" fmla="*/ 293 w 293"/>
                <a:gd name="T1" fmla="*/ 280 h 302"/>
                <a:gd name="T2" fmla="*/ 207 w 293"/>
                <a:gd name="T3" fmla="*/ 196 h 302"/>
                <a:gd name="T4" fmla="*/ 236 w 293"/>
                <a:gd name="T5" fmla="*/ 119 h 302"/>
                <a:gd name="T6" fmla="*/ 118 w 293"/>
                <a:gd name="T7" fmla="*/ 0 h 302"/>
                <a:gd name="T8" fmla="*/ 0 w 293"/>
                <a:gd name="T9" fmla="*/ 119 h 302"/>
                <a:gd name="T10" fmla="*/ 118 w 293"/>
                <a:gd name="T11" fmla="*/ 237 h 302"/>
                <a:gd name="T12" fmla="*/ 185 w 293"/>
                <a:gd name="T13" fmla="*/ 216 h 302"/>
                <a:gd name="T14" fmla="*/ 272 w 293"/>
                <a:gd name="T15" fmla="*/ 302 h 302"/>
                <a:gd name="T16" fmla="*/ 293 w 293"/>
                <a:gd name="T17" fmla="*/ 280 h 302"/>
                <a:gd name="T18" fmla="*/ 17 w 293"/>
                <a:gd name="T19" fmla="*/ 119 h 302"/>
                <a:gd name="T20" fmla="*/ 118 w 293"/>
                <a:gd name="T21" fmla="*/ 18 h 302"/>
                <a:gd name="T22" fmla="*/ 219 w 293"/>
                <a:gd name="T23" fmla="*/ 119 h 302"/>
                <a:gd name="T24" fmla="*/ 118 w 293"/>
                <a:gd name="T25" fmla="*/ 219 h 302"/>
                <a:gd name="T26" fmla="*/ 17 w 293"/>
                <a:gd name="T27" fmla="*/ 119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3" h="302">
                  <a:moveTo>
                    <a:pt x="293" y="280"/>
                  </a:moveTo>
                  <a:cubicBezTo>
                    <a:pt x="207" y="196"/>
                    <a:pt x="207" y="196"/>
                    <a:pt x="207" y="196"/>
                  </a:cubicBezTo>
                  <a:cubicBezTo>
                    <a:pt x="225" y="175"/>
                    <a:pt x="236" y="148"/>
                    <a:pt x="236" y="119"/>
                  </a:cubicBezTo>
                  <a:cubicBezTo>
                    <a:pt x="236" y="53"/>
                    <a:pt x="183" y="0"/>
                    <a:pt x="118" y="0"/>
                  </a:cubicBezTo>
                  <a:cubicBezTo>
                    <a:pt x="53" y="0"/>
                    <a:pt x="0" y="53"/>
                    <a:pt x="0" y="119"/>
                  </a:cubicBezTo>
                  <a:cubicBezTo>
                    <a:pt x="0" y="184"/>
                    <a:pt x="53" y="237"/>
                    <a:pt x="118" y="237"/>
                  </a:cubicBezTo>
                  <a:cubicBezTo>
                    <a:pt x="143" y="237"/>
                    <a:pt x="166" y="229"/>
                    <a:pt x="185" y="216"/>
                  </a:cubicBezTo>
                  <a:cubicBezTo>
                    <a:pt x="272" y="302"/>
                    <a:pt x="272" y="302"/>
                    <a:pt x="272" y="302"/>
                  </a:cubicBezTo>
                  <a:lnTo>
                    <a:pt x="293" y="280"/>
                  </a:lnTo>
                  <a:close/>
                  <a:moveTo>
                    <a:pt x="17" y="119"/>
                  </a:moveTo>
                  <a:cubicBezTo>
                    <a:pt x="17" y="63"/>
                    <a:pt x="62" y="18"/>
                    <a:pt x="118" y="18"/>
                  </a:cubicBezTo>
                  <a:cubicBezTo>
                    <a:pt x="174" y="18"/>
                    <a:pt x="219" y="63"/>
                    <a:pt x="219" y="119"/>
                  </a:cubicBezTo>
                  <a:cubicBezTo>
                    <a:pt x="219" y="174"/>
                    <a:pt x="174" y="219"/>
                    <a:pt x="118" y="219"/>
                  </a:cubicBezTo>
                  <a:cubicBezTo>
                    <a:pt x="62" y="219"/>
                    <a:pt x="17" y="174"/>
                    <a:pt x="17" y="11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Oval 779"/>
            <p:cNvSpPr>
              <a:spLocks noChangeArrowheads="1"/>
            </p:cNvSpPr>
            <p:nvPr/>
          </p:nvSpPr>
          <p:spPr bwMode="auto">
            <a:xfrm>
              <a:off x="5219701" y="2995613"/>
              <a:ext cx="46038" cy="4603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Freeform 780"/>
            <p:cNvSpPr>
              <a:spLocks/>
            </p:cNvSpPr>
            <p:nvPr/>
          </p:nvSpPr>
          <p:spPr bwMode="auto">
            <a:xfrm>
              <a:off x="5195888" y="3044825"/>
              <a:ext cx="93663" cy="47625"/>
            </a:xfrm>
            <a:custGeom>
              <a:avLst/>
              <a:gdLst>
                <a:gd name="T0" fmla="*/ 118 w 118"/>
                <a:gd name="T1" fmla="*/ 60 h 60"/>
                <a:gd name="T2" fmla="*/ 118 w 118"/>
                <a:gd name="T3" fmla="*/ 59 h 60"/>
                <a:gd name="T4" fmla="*/ 118 w 118"/>
                <a:gd name="T5" fmla="*/ 59 h 60"/>
                <a:gd name="T6" fmla="*/ 59 w 118"/>
                <a:gd name="T7" fmla="*/ 0 h 60"/>
                <a:gd name="T8" fmla="*/ 0 w 118"/>
                <a:gd name="T9" fmla="*/ 59 h 60"/>
                <a:gd name="T10" fmla="*/ 0 w 118"/>
                <a:gd name="T11" fmla="*/ 59 h 60"/>
                <a:gd name="T12" fmla="*/ 0 w 118"/>
                <a:gd name="T13" fmla="*/ 60 h 60"/>
                <a:gd name="T14" fmla="*/ 118 w 118"/>
                <a:gd name="T1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8" h="60">
                  <a:moveTo>
                    <a:pt x="118" y="60"/>
                  </a:moveTo>
                  <a:cubicBezTo>
                    <a:pt x="118" y="59"/>
                    <a:pt x="118" y="59"/>
                    <a:pt x="118" y="59"/>
                  </a:cubicBezTo>
                  <a:cubicBezTo>
                    <a:pt x="118" y="59"/>
                    <a:pt x="118" y="59"/>
                    <a:pt x="118" y="59"/>
                  </a:cubicBezTo>
                  <a:cubicBezTo>
                    <a:pt x="118" y="27"/>
                    <a:pt x="91" y="0"/>
                    <a:pt x="59" y="0"/>
                  </a:cubicBezTo>
                  <a:cubicBezTo>
                    <a:pt x="27" y="0"/>
                    <a:pt x="0" y="27"/>
                    <a:pt x="0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118" y="6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8308976" y="2968552"/>
            <a:ext cx="368300" cy="239713"/>
            <a:chOff x="8308976" y="2957513"/>
            <a:chExt cx="368300" cy="239713"/>
          </a:xfrm>
        </p:grpSpPr>
        <p:sp>
          <p:nvSpPr>
            <p:cNvPr id="859" name="Rectangle 781"/>
            <p:cNvSpPr>
              <a:spLocks noChangeArrowheads="1"/>
            </p:cNvSpPr>
            <p:nvPr/>
          </p:nvSpPr>
          <p:spPr bwMode="auto">
            <a:xfrm>
              <a:off x="8367713" y="2973388"/>
              <a:ext cx="250825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Rectangle 782"/>
            <p:cNvSpPr>
              <a:spLocks noChangeArrowheads="1"/>
            </p:cNvSpPr>
            <p:nvPr/>
          </p:nvSpPr>
          <p:spPr bwMode="auto">
            <a:xfrm>
              <a:off x="8367713" y="2973388"/>
              <a:ext cx="250825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Rectangle 783"/>
            <p:cNvSpPr>
              <a:spLocks noChangeArrowheads="1"/>
            </p:cNvSpPr>
            <p:nvPr/>
          </p:nvSpPr>
          <p:spPr bwMode="auto">
            <a:xfrm>
              <a:off x="8493126" y="2973388"/>
              <a:ext cx="125413" cy="17145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Rectangle 784"/>
            <p:cNvSpPr>
              <a:spLocks noChangeArrowheads="1"/>
            </p:cNvSpPr>
            <p:nvPr/>
          </p:nvSpPr>
          <p:spPr bwMode="auto">
            <a:xfrm>
              <a:off x="8493126" y="2973388"/>
              <a:ext cx="125413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Rectangle 785"/>
            <p:cNvSpPr>
              <a:spLocks noChangeArrowheads="1"/>
            </p:cNvSpPr>
            <p:nvPr/>
          </p:nvSpPr>
          <p:spPr bwMode="auto">
            <a:xfrm>
              <a:off x="8308976" y="3179763"/>
              <a:ext cx="368300" cy="174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786"/>
            <p:cNvSpPr>
              <a:spLocks noEditPoints="1"/>
            </p:cNvSpPr>
            <p:nvPr/>
          </p:nvSpPr>
          <p:spPr bwMode="auto">
            <a:xfrm>
              <a:off x="8351838" y="2957513"/>
              <a:ext cx="282575" cy="203200"/>
            </a:xfrm>
            <a:custGeom>
              <a:avLst/>
              <a:gdLst>
                <a:gd name="T0" fmla="*/ 178 w 178"/>
                <a:gd name="T1" fmla="*/ 128 h 128"/>
                <a:gd name="T2" fmla="*/ 0 w 178"/>
                <a:gd name="T3" fmla="*/ 128 h 128"/>
                <a:gd name="T4" fmla="*/ 0 w 178"/>
                <a:gd name="T5" fmla="*/ 0 h 128"/>
                <a:gd name="T6" fmla="*/ 178 w 178"/>
                <a:gd name="T7" fmla="*/ 0 h 128"/>
                <a:gd name="T8" fmla="*/ 178 w 178"/>
                <a:gd name="T9" fmla="*/ 128 h 128"/>
                <a:gd name="T10" fmla="*/ 10 w 178"/>
                <a:gd name="T11" fmla="*/ 118 h 128"/>
                <a:gd name="T12" fmla="*/ 168 w 178"/>
                <a:gd name="T13" fmla="*/ 118 h 128"/>
                <a:gd name="T14" fmla="*/ 168 w 178"/>
                <a:gd name="T15" fmla="*/ 10 h 128"/>
                <a:gd name="T16" fmla="*/ 10 w 178"/>
                <a:gd name="T17" fmla="*/ 10 h 128"/>
                <a:gd name="T18" fmla="*/ 10 w 178"/>
                <a:gd name="T1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8" h="128">
                  <a:moveTo>
                    <a:pt x="1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78" y="0"/>
                  </a:lnTo>
                  <a:lnTo>
                    <a:pt x="178" y="128"/>
                  </a:lnTo>
                  <a:close/>
                  <a:moveTo>
                    <a:pt x="10" y="118"/>
                  </a:moveTo>
                  <a:lnTo>
                    <a:pt x="168" y="118"/>
                  </a:lnTo>
                  <a:lnTo>
                    <a:pt x="168" y="10"/>
                  </a:lnTo>
                  <a:lnTo>
                    <a:pt x="10" y="10"/>
                  </a:lnTo>
                  <a:lnTo>
                    <a:pt x="10" y="11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787"/>
            <p:cNvSpPr>
              <a:spLocks/>
            </p:cNvSpPr>
            <p:nvPr/>
          </p:nvSpPr>
          <p:spPr bwMode="auto">
            <a:xfrm>
              <a:off x="8423276" y="2990850"/>
              <a:ext cx="138113" cy="138113"/>
            </a:xfrm>
            <a:custGeom>
              <a:avLst/>
              <a:gdLst>
                <a:gd name="T0" fmla="*/ 175 w 175"/>
                <a:gd name="T1" fmla="*/ 152 h 175"/>
                <a:gd name="T2" fmla="*/ 73 w 175"/>
                <a:gd name="T3" fmla="*/ 50 h 175"/>
                <a:gd name="T4" fmla="*/ 76 w 175"/>
                <a:gd name="T5" fmla="*/ 37 h 175"/>
                <a:gd name="T6" fmla="*/ 38 w 175"/>
                <a:gd name="T7" fmla="*/ 0 h 175"/>
                <a:gd name="T8" fmla="*/ 25 w 175"/>
                <a:gd name="T9" fmla="*/ 2 h 175"/>
                <a:gd name="T10" fmla="*/ 46 w 175"/>
                <a:gd name="T11" fmla="*/ 23 h 175"/>
                <a:gd name="T12" fmla="*/ 23 w 175"/>
                <a:gd name="T13" fmla="*/ 46 h 175"/>
                <a:gd name="T14" fmla="*/ 2 w 175"/>
                <a:gd name="T15" fmla="*/ 25 h 175"/>
                <a:gd name="T16" fmla="*/ 0 w 175"/>
                <a:gd name="T17" fmla="*/ 37 h 175"/>
                <a:gd name="T18" fmla="*/ 38 w 175"/>
                <a:gd name="T19" fmla="*/ 75 h 175"/>
                <a:gd name="T20" fmla="*/ 50 w 175"/>
                <a:gd name="T21" fmla="*/ 73 h 175"/>
                <a:gd name="T22" fmla="*/ 152 w 175"/>
                <a:gd name="T23" fmla="*/ 175 h 175"/>
                <a:gd name="T24" fmla="*/ 175 w 175"/>
                <a:gd name="T25" fmla="*/ 15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5" h="175">
                  <a:moveTo>
                    <a:pt x="175" y="152"/>
                  </a:moveTo>
                  <a:cubicBezTo>
                    <a:pt x="73" y="50"/>
                    <a:pt x="73" y="50"/>
                    <a:pt x="73" y="50"/>
                  </a:cubicBezTo>
                  <a:cubicBezTo>
                    <a:pt x="75" y="46"/>
                    <a:pt x="76" y="42"/>
                    <a:pt x="76" y="37"/>
                  </a:cubicBezTo>
                  <a:cubicBezTo>
                    <a:pt x="76" y="16"/>
                    <a:pt x="59" y="0"/>
                    <a:pt x="38" y="0"/>
                  </a:cubicBezTo>
                  <a:cubicBezTo>
                    <a:pt x="33" y="0"/>
                    <a:pt x="29" y="0"/>
                    <a:pt x="25" y="2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1" y="29"/>
                    <a:pt x="0" y="33"/>
                    <a:pt x="0" y="37"/>
                  </a:cubicBezTo>
                  <a:cubicBezTo>
                    <a:pt x="0" y="58"/>
                    <a:pt x="17" y="75"/>
                    <a:pt x="38" y="75"/>
                  </a:cubicBezTo>
                  <a:cubicBezTo>
                    <a:pt x="42" y="75"/>
                    <a:pt x="46" y="74"/>
                    <a:pt x="50" y="73"/>
                  </a:cubicBezTo>
                  <a:cubicBezTo>
                    <a:pt x="152" y="175"/>
                    <a:pt x="152" y="175"/>
                    <a:pt x="152" y="175"/>
                  </a:cubicBezTo>
                  <a:lnTo>
                    <a:pt x="175" y="15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</a:t>
            </a:fld>
            <a:endParaRPr lang="en-US"/>
          </a:p>
        </p:txBody>
      </p:sp>
      <p:sp>
        <p:nvSpPr>
          <p:cNvPr id="462" name="Title 4">
            <a:extLst>
              <a:ext uri="{FF2B5EF4-FFF2-40B4-BE49-F238E27FC236}">
                <a16:creationId xmlns:a16="http://schemas.microsoft.com/office/drawing/2014/main" id="{9E819C62-0F69-6049-936E-1F7F1E203D9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</p:spTree>
    <p:extLst>
      <p:ext uri="{BB962C8B-B14F-4D97-AF65-F5344CB8AC3E}">
        <p14:creationId xmlns:p14="http://schemas.microsoft.com/office/powerpoint/2010/main" val="2073349160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10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M0091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M0092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M0093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M0094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M0095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M0096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M0097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M0098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M0099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M0100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815937" y="1209108"/>
            <a:ext cx="80770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Tower</a:t>
            </a:r>
          </a:p>
        </p:txBody>
      </p:sp>
      <p:sp>
        <p:nvSpPr>
          <p:cNvPr id="94" name="TextBox 93"/>
          <p:cNvSpPr txBox="1"/>
          <p:nvPr/>
        </p:nvSpPr>
        <p:spPr>
          <a:xfrm>
            <a:off x="1623646" y="1209108"/>
            <a:ext cx="80770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Visibility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2431355" y="1209108"/>
            <a:ext cx="80770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 err="1"/>
              <a:t>Wifi</a:t>
            </a:r>
            <a:endParaRPr lang="en-US" sz="700" dirty="0"/>
          </a:p>
        </p:txBody>
      </p:sp>
      <p:grpSp>
        <p:nvGrpSpPr>
          <p:cNvPr id="96" name="Group 18"/>
          <p:cNvGrpSpPr>
            <a:grpSpLocks noChangeAspect="1"/>
          </p:cNvGrpSpPr>
          <p:nvPr/>
        </p:nvGrpSpPr>
        <p:grpSpPr bwMode="auto">
          <a:xfrm>
            <a:off x="1881472" y="1774454"/>
            <a:ext cx="292221" cy="174619"/>
            <a:chOff x="2284" y="877"/>
            <a:chExt cx="246" cy="147"/>
          </a:xfrm>
        </p:grpSpPr>
        <p:sp>
          <p:nvSpPr>
            <p:cNvPr id="97" name="Freeform 19"/>
            <p:cNvSpPr>
              <a:spLocks/>
            </p:cNvSpPr>
            <p:nvPr/>
          </p:nvSpPr>
          <p:spPr bwMode="auto">
            <a:xfrm flipH="1">
              <a:off x="2298" y="887"/>
              <a:ext cx="113" cy="125"/>
            </a:xfrm>
            <a:custGeom>
              <a:avLst/>
              <a:gdLst>
                <a:gd name="T0" fmla="*/ 113 w 113"/>
                <a:gd name="T1" fmla="*/ 61 h 125"/>
                <a:gd name="T2" fmla="*/ 33 w 113"/>
                <a:gd name="T3" fmla="*/ 1 h 125"/>
                <a:gd name="T4" fmla="*/ 0 w 113"/>
                <a:gd name="T5" fmla="*/ 0 h 125"/>
                <a:gd name="T6" fmla="*/ 0 w 113"/>
                <a:gd name="T7" fmla="*/ 125 h 125"/>
                <a:gd name="T8" fmla="*/ 33 w 113"/>
                <a:gd name="T9" fmla="*/ 125 h 125"/>
                <a:gd name="T10" fmla="*/ 94 w 113"/>
                <a:gd name="T11" fmla="*/ 87 h 125"/>
                <a:gd name="T12" fmla="*/ 113 w 113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25">
                  <a:moveTo>
                    <a:pt x="113" y="61"/>
                  </a:moveTo>
                  <a:lnTo>
                    <a:pt x="33" y="1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33" y="125"/>
                  </a:lnTo>
                  <a:lnTo>
                    <a:pt x="94" y="87"/>
                  </a:lnTo>
                  <a:lnTo>
                    <a:pt x="113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19"/>
            <p:cNvSpPr>
              <a:spLocks/>
            </p:cNvSpPr>
            <p:nvPr/>
          </p:nvSpPr>
          <p:spPr bwMode="auto">
            <a:xfrm>
              <a:off x="2406" y="887"/>
              <a:ext cx="113" cy="125"/>
            </a:xfrm>
            <a:custGeom>
              <a:avLst/>
              <a:gdLst>
                <a:gd name="T0" fmla="*/ 113 w 113"/>
                <a:gd name="T1" fmla="*/ 61 h 125"/>
                <a:gd name="T2" fmla="*/ 33 w 113"/>
                <a:gd name="T3" fmla="*/ 1 h 125"/>
                <a:gd name="T4" fmla="*/ 0 w 113"/>
                <a:gd name="T5" fmla="*/ 0 h 125"/>
                <a:gd name="T6" fmla="*/ 0 w 113"/>
                <a:gd name="T7" fmla="*/ 125 h 125"/>
                <a:gd name="T8" fmla="*/ 33 w 113"/>
                <a:gd name="T9" fmla="*/ 125 h 125"/>
                <a:gd name="T10" fmla="*/ 94 w 113"/>
                <a:gd name="T11" fmla="*/ 87 h 125"/>
                <a:gd name="T12" fmla="*/ 113 w 113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25">
                  <a:moveTo>
                    <a:pt x="113" y="61"/>
                  </a:moveTo>
                  <a:lnTo>
                    <a:pt x="33" y="1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33" y="125"/>
                  </a:lnTo>
                  <a:lnTo>
                    <a:pt x="94" y="87"/>
                  </a:lnTo>
                  <a:lnTo>
                    <a:pt x="113" y="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20"/>
            <p:cNvSpPr>
              <a:spLocks noEditPoints="1"/>
            </p:cNvSpPr>
            <p:nvPr/>
          </p:nvSpPr>
          <p:spPr bwMode="auto">
            <a:xfrm>
              <a:off x="2284" y="877"/>
              <a:ext cx="246" cy="147"/>
            </a:xfrm>
            <a:custGeom>
              <a:avLst/>
              <a:gdLst>
                <a:gd name="T0" fmla="*/ 534 w 534"/>
                <a:gd name="T1" fmla="*/ 159 h 318"/>
                <a:gd name="T2" fmla="*/ 525 w 534"/>
                <a:gd name="T3" fmla="*/ 150 h 318"/>
                <a:gd name="T4" fmla="*/ 268 w 534"/>
                <a:gd name="T5" fmla="*/ 0 h 318"/>
                <a:gd name="T6" fmla="*/ 268 w 534"/>
                <a:gd name="T7" fmla="*/ 0 h 318"/>
                <a:gd name="T8" fmla="*/ 267 w 534"/>
                <a:gd name="T9" fmla="*/ 0 h 318"/>
                <a:gd name="T10" fmla="*/ 266 w 534"/>
                <a:gd name="T11" fmla="*/ 0 h 318"/>
                <a:gd name="T12" fmla="*/ 266 w 534"/>
                <a:gd name="T13" fmla="*/ 0 h 318"/>
                <a:gd name="T14" fmla="*/ 9 w 534"/>
                <a:gd name="T15" fmla="*/ 150 h 318"/>
                <a:gd name="T16" fmla="*/ 0 w 534"/>
                <a:gd name="T17" fmla="*/ 159 h 318"/>
                <a:gd name="T18" fmla="*/ 9 w 534"/>
                <a:gd name="T19" fmla="*/ 168 h 318"/>
                <a:gd name="T20" fmla="*/ 266 w 534"/>
                <a:gd name="T21" fmla="*/ 318 h 318"/>
                <a:gd name="T22" fmla="*/ 266 w 534"/>
                <a:gd name="T23" fmla="*/ 318 h 318"/>
                <a:gd name="T24" fmla="*/ 267 w 534"/>
                <a:gd name="T25" fmla="*/ 318 h 318"/>
                <a:gd name="T26" fmla="*/ 268 w 534"/>
                <a:gd name="T27" fmla="*/ 318 h 318"/>
                <a:gd name="T28" fmla="*/ 268 w 534"/>
                <a:gd name="T29" fmla="*/ 318 h 318"/>
                <a:gd name="T30" fmla="*/ 525 w 534"/>
                <a:gd name="T31" fmla="*/ 168 h 318"/>
                <a:gd name="T32" fmla="*/ 534 w 534"/>
                <a:gd name="T33" fmla="*/ 159 h 318"/>
                <a:gd name="T34" fmla="*/ 266 w 534"/>
                <a:gd name="T35" fmla="*/ 283 h 318"/>
                <a:gd name="T36" fmla="*/ 142 w 534"/>
                <a:gd name="T37" fmla="*/ 159 h 318"/>
                <a:gd name="T38" fmla="*/ 266 w 534"/>
                <a:gd name="T39" fmla="*/ 34 h 318"/>
                <a:gd name="T40" fmla="*/ 391 w 534"/>
                <a:gd name="T41" fmla="*/ 159 h 318"/>
                <a:gd name="T42" fmla="*/ 266 w 534"/>
                <a:gd name="T43" fmla="*/ 283 h 318"/>
                <a:gd name="T44" fmla="*/ 146 w 534"/>
                <a:gd name="T45" fmla="*/ 69 h 318"/>
                <a:gd name="T46" fmla="*/ 116 w 534"/>
                <a:gd name="T47" fmla="*/ 159 h 318"/>
                <a:gd name="T48" fmla="*/ 148 w 534"/>
                <a:gd name="T49" fmla="*/ 251 h 318"/>
                <a:gd name="T50" fmla="*/ 36 w 534"/>
                <a:gd name="T51" fmla="*/ 159 h 318"/>
                <a:gd name="T52" fmla="*/ 146 w 534"/>
                <a:gd name="T53" fmla="*/ 69 h 318"/>
                <a:gd name="T54" fmla="*/ 386 w 534"/>
                <a:gd name="T55" fmla="*/ 250 h 318"/>
                <a:gd name="T56" fmla="*/ 417 w 534"/>
                <a:gd name="T57" fmla="*/ 159 h 318"/>
                <a:gd name="T58" fmla="*/ 390 w 534"/>
                <a:gd name="T59" fmla="*/ 73 h 318"/>
                <a:gd name="T60" fmla="*/ 498 w 534"/>
                <a:gd name="T61" fmla="*/ 159 h 318"/>
                <a:gd name="T62" fmla="*/ 386 w 534"/>
                <a:gd name="T63" fmla="*/ 25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4" h="318">
                  <a:moveTo>
                    <a:pt x="534" y="159"/>
                  </a:moveTo>
                  <a:cubicBezTo>
                    <a:pt x="525" y="150"/>
                    <a:pt x="525" y="150"/>
                    <a:pt x="525" y="150"/>
                  </a:cubicBezTo>
                  <a:cubicBezTo>
                    <a:pt x="470" y="94"/>
                    <a:pt x="353" y="1"/>
                    <a:pt x="268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267" y="0"/>
                    <a:pt x="267" y="0"/>
                    <a:pt x="266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95" y="0"/>
                    <a:pt x="108" y="51"/>
                    <a:pt x="9" y="150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111" y="270"/>
                    <a:pt x="193" y="318"/>
                    <a:pt x="266" y="318"/>
                  </a:cubicBezTo>
                  <a:cubicBezTo>
                    <a:pt x="266" y="318"/>
                    <a:pt x="266" y="318"/>
                    <a:pt x="266" y="318"/>
                  </a:cubicBezTo>
                  <a:cubicBezTo>
                    <a:pt x="267" y="318"/>
                    <a:pt x="267" y="318"/>
                    <a:pt x="267" y="318"/>
                  </a:cubicBezTo>
                  <a:cubicBezTo>
                    <a:pt x="267" y="318"/>
                    <a:pt x="267" y="318"/>
                    <a:pt x="268" y="318"/>
                  </a:cubicBezTo>
                  <a:cubicBezTo>
                    <a:pt x="268" y="318"/>
                    <a:pt x="268" y="318"/>
                    <a:pt x="268" y="318"/>
                  </a:cubicBezTo>
                  <a:cubicBezTo>
                    <a:pt x="362" y="317"/>
                    <a:pt x="469" y="224"/>
                    <a:pt x="525" y="168"/>
                  </a:cubicBezTo>
                  <a:lnTo>
                    <a:pt x="534" y="159"/>
                  </a:lnTo>
                  <a:close/>
                  <a:moveTo>
                    <a:pt x="266" y="283"/>
                  </a:moveTo>
                  <a:cubicBezTo>
                    <a:pt x="198" y="283"/>
                    <a:pt x="142" y="227"/>
                    <a:pt x="142" y="159"/>
                  </a:cubicBezTo>
                  <a:cubicBezTo>
                    <a:pt x="142" y="90"/>
                    <a:pt x="198" y="34"/>
                    <a:pt x="266" y="34"/>
                  </a:cubicBezTo>
                  <a:cubicBezTo>
                    <a:pt x="335" y="34"/>
                    <a:pt x="391" y="90"/>
                    <a:pt x="391" y="159"/>
                  </a:cubicBezTo>
                  <a:cubicBezTo>
                    <a:pt x="391" y="227"/>
                    <a:pt x="335" y="283"/>
                    <a:pt x="266" y="283"/>
                  </a:cubicBezTo>
                  <a:close/>
                  <a:moveTo>
                    <a:pt x="146" y="69"/>
                  </a:moveTo>
                  <a:cubicBezTo>
                    <a:pt x="127" y="94"/>
                    <a:pt x="116" y="125"/>
                    <a:pt x="116" y="159"/>
                  </a:cubicBezTo>
                  <a:cubicBezTo>
                    <a:pt x="116" y="193"/>
                    <a:pt x="128" y="225"/>
                    <a:pt x="148" y="251"/>
                  </a:cubicBezTo>
                  <a:cubicBezTo>
                    <a:pt x="113" y="229"/>
                    <a:pt x="76" y="198"/>
                    <a:pt x="36" y="159"/>
                  </a:cubicBezTo>
                  <a:cubicBezTo>
                    <a:pt x="75" y="121"/>
                    <a:pt x="112" y="91"/>
                    <a:pt x="146" y="69"/>
                  </a:cubicBezTo>
                  <a:close/>
                  <a:moveTo>
                    <a:pt x="386" y="250"/>
                  </a:moveTo>
                  <a:cubicBezTo>
                    <a:pt x="405" y="224"/>
                    <a:pt x="417" y="193"/>
                    <a:pt x="417" y="159"/>
                  </a:cubicBezTo>
                  <a:cubicBezTo>
                    <a:pt x="417" y="127"/>
                    <a:pt x="407" y="98"/>
                    <a:pt x="390" y="73"/>
                  </a:cubicBezTo>
                  <a:cubicBezTo>
                    <a:pt x="428" y="98"/>
                    <a:pt x="466" y="129"/>
                    <a:pt x="498" y="159"/>
                  </a:cubicBezTo>
                  <a:cubicBezTo>
                    <a:pt x="459" y="197"/>
                    <a:pt x="421" y="228"/>
                    <a:pt x="386" y="25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Oval 21"/>
            <p:cNvSpPr>
              <a:spLocks noChangeArrowheads="1"/>
            </p:cNvSpPr>
            <p:nvPr/>
          </p:nvSpPr>
          <p:spPr bwMode="auto">
            <a:xfrm>
              <a:off x="2379" y="923"/>
              <a:ext cx="55" cy="55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1881472" y="2376779"/>
            <a:ext cx="292221" cy="174619"/>
            <a:chOff x="2551795" y="2141643"/>
            <a:chExt cx="390525" cy="233362"/>
          </a:xfrm>
        </p:grpSpPr>
        <p:sp>
          <p:nvSpPr>
            <p:cNvPr id="102" name="Freeform 19"/>
            <p:cNvSpPr>
              <a:spLocks/>
            </p:cNvSpPr>
            <p:nvPr/>
          </p:nvSpPr>
          <p:spPr bwMode="auto">
            <a:xfrm flipH="1">
              <a:off x="2568602" y="2157872"/>
              <a:ext cx="179388" cy="198437"/>
            </a:xfrm>
            <a:custGeom>
              <a:avLst/>
              <a:gdLst>
                <a:gd name="T0" fmla="*/ 113 w 113"/>
                <a:gd name="T1" fmla="*/ 61 h 125"/>
                <a:gd name="T2" fmla="*/ 33 w 113"/>
                <a:gd name="T3" fmla="*/ 1 h 125"/>
                <a:gd name="T4" fmla="*/ 0 w 113"/>
                <a:gd name="T5" fmla="*/ 0 h 125"/>
                <a:gd name="T6" fmla="*/ 0 w 113"/>
                <a:gd name="T7" fmla="*/ 125 h 125"/>
                <a:gd name="T8" fmla="*/ 33 w 113"/>
                <a:gd name="T9" fmla="*/ 125 h 125"/>
                <a:gd name="T10" fmla="*/ 94 w 113"/>
                <a:gd name="T11" fmla="*/ 87 h 125"/>
                <a:gd name="T12" fmla="*/ 113 w 113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25">
                  <a:moveTo>
                    <a:pt x="113" y="61"/>
                  </a:moveTo>
                  <a:lnTo>
                    <a:pt x="33" y="1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33" y="125"/>
                  </a:lnTo>
                  <a:lnTo>
                    <a:pt x="94" y="87"/>
                  </a:lnTo>
                  <a:lnTo>
                    <a:pt x="113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3" name="Group 18"/>
            <p:cNvGrpSpPr>
              <a:grpSpLocks noChangeAspect="1"/>
            </p:cNvGrpSpPr>
            <p:nvPr/>
          </p:nvGrpSpPr>
          <p:grpSpPr bwMode="auto">
            <a:xfrm>
              <a:off x="2551795" y="2141643"/>
              <a:ext cx="390525" cy="233362"/>
              <a:chOff x="2284" y="877"/>
              <a:chExt cx="246" cy="147"/>
            </a:xfrm>
          </p:grpSpPr>
          <p:sp>
            <p:nvSpPr>
              <p:cNvPr id="104" name="Freeform 19"/>
              <p:cNvSpPr>
                <a:spLocks/>
              </p:cNvSpPr>
              <p:nvPr/>
            </p:nvSpPr>
            <p:spPr bwMode="auto">
              <a:xfrm>
                <a:off x="2406" y="887"/>
                <a:ext cx="113" cy="125"/>
              </a:xfrm>
              <a:custGeom>
                <a:avLst/>
                <a:gdLst>
                  <a:gd name="T0" fmla="*/ 113 w 113"/>
                  <a:gd name="T1" fmla="*/ 61 h 125"/>
                  <a:gd name="T2" fmla="*/ 33 w 113"/>
                  <a:gd name="T3" fmla="*/ 1 h 125"/>
                  <a:gd name="T4" fmla="*/ 0 w 113"/>
                  <a:gd name="T5" fmla="*/ 0 h 125"/>
                  <a:gd name="T6" fmla="*/ 0 w 113"/>
                  <a:gd name="T7" fmla="*/ 125 h 125"/>
                  <a:gd name="T8" fmla="*/ 33 w 113"/>
                  <a:gd name="T9" fmla="*/ 125 h 125"/>
                  <a:gd name="T10" fmla="*/ 94 w 113"/>
                  <a:gd name="T11" fmla="*/ 87 h 125"/>
                  <a:gd name="T12" fmla="*/ 113 w 113"/>
                  <a:gd name="T13" fmla="*/ 6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3" h="125">
                    <a:moveTo>
                      <a:pt x="113" y="61"/>
                    </a:moveTo>
                    <a:lnTo>
                      <a:pt x="33" y="1"/>
                    </a:lnTo>
                    <a:lnTo>
                      <a:pt x="0" y="0"/>
                    </a:lnTo>
                    <a:lnTo>
                      <a:pt x="0" y="125"/>
                    </a:lnTo>
                    <a:lnTo>
                      <a:pt x="33" y="125"/>
                    </a:lnTo>
                    <a:lnTo>
                      <a:pt x="94" y="87"/>
                    </a:lnTo>
                    <a:lnTo>
                      <a:pt x="113" y="6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Freeform 20"/>
              <p:cNvSpPr>
                <a:spLocks noEditPoints="1"/>
              </p:cNvSpPr>
              <p:nvPr/>
            </p:nvSpPr>
            <p:spPr bwMode="auto">
              <a:xfrm>
                <a:off x="2284" y="877"/>
                <a:ext cx="246" cy="147"/>
              </a:xfrm>
              <a:custGeom>
                <a:avLst/>
                <a:gdLst>
                  <a:gd name="T0" fmla="*/ 534 w 534"/>
                  <a:gd name="T1" fmla="*/ 159 h 318"/>
                  <a:gd name="T2" fmla="*/ 525 w 534"/>
                  <a:gd name="T3" fmla="*/ 150 h 318"/>
                  <a:gd name="T4" fmla="*/ 268 w 534"/>
                  <a:gd name="T5" fmla="*/ 0 h 318"/>
                  <a:gd name="T6" fmla="*/ 268 w 534"/>
                  <a:gd name="T7" fmla="*/ 0 h 318"/>
                  <a:gd name="T8" fmla="*/ 267 w 534"/>
                  <a:gd name="T9" fmla="*/ 0 h 318"/>
                  <a:gd name="T10" fmla="*/ 266 w 534"/>
                  <a:gd name="T11" fmla="*/ 0 h 318"/>
                  <a:gd name="T12" fmla="*/ 266 w 534"/>
                  <a:gd name="T13" fmla="*/ 0 h 318"/>
                  <a:gd name="T14" fmla="*/ 9 w 534"/>
                  <a:gd name="T15" fmla="*/ 150 h 318"/>
                  <a:gd name="T16" fmla="*/ 0 w 534"/>
                  <a:gd name="T17" fmla="*/ 159 h 318"/>
                  <a:gd name="T18" fmla="*/ 9 w 534"/>
                  <a:gd name="T19" fmla="*/ 168 h 318"/>
                  <a:gd name="T20" fmla="*/ 266 w 534"/>
                  <a:gd name="T21" fmla="*/ 318 h 318"/>
                  <a:gd name="T22" fmla="*/ 266 w 534"/>
                  <a:gd name="T23" fmla="*/ 318 h 318"/>
                  <a:gd name="T24" fmla="*/ 267 w 534"/>
                  <a:gd name="T25" fmla="*/ 318 h 318"/>
                  <a:gd name="T26" fmla="*/ 268 w 534"/>
                  <a:gd name="T27" fmla="*/ 318 h 318"/>
                  <a:gd name="T28" fmla="*/ 268 w 534"/>
                  <a:gd name="T29" fmla="*/ 318 h 318"/>
                  <a:gd name="T30" fmla="*/ 525 w 534"/>
                  <a:gd name="T31" fmla="*/ 168 h 318"/>
                  <a:gd name="T32" fmla="*/ 534 w 534"/>
                  <a:gd name="T33" fmla="*/ 159 h 318"/>
                  <a:gd name="T34" fmla="*/ 266 w 534"/>
                  <a:gd name="T35" fmla="*/ 283 h 318"/>
                  <a:gd name="T36" fmla="*/ 142 w 534"/>
                  <a:gd name="T37" fmla="*/ 159 h 318"/>
                  <a:gd name="T38" fmla="*/ 266 w 534"/>
                  <a:gd name="T39" fmla="*/ 34 h 318"/>
                  <a:gd name="T40" fmla="*/ 391 w 534"/>
                  <a:gd name="T41" fmla="*/ 159 h 318"/>
                  <a:gd name="T42" fmla="*/ 266 w 534"/>
                  <a:gd name="T43" fmla="*/ 283 h 318"/>
                  <a:gd name="T44" fmla="*/ 146 w 534"/>
                  <a:gd name="T45" fmla="*/ 69 h 318"/>
                  <a:gd name="T46" fmla="*/ 116 w 534"/>
                  <a:gd name="T47" fmla="*/ 159 h 318"/>
                  <a:gd name="T48" fmla="*/ 148 w 534"/>
                  <a:gd name="T49" fmla="*/ 251 h 318"/>
                  <a:gd name="T50" fmla="*/ 36 w 534"/>
                  <a:gd name="T51" fmla="*/ 159 h 318"/>
                  <a:gd name="T52" fmla="*/ 146 w 534"/>
                  <a:gd name="T53" fmla="*/ 69 h 318"/>
                  <a:gd name="T54" fmla="*/ 386 w 534"/>
                  <a:gd name="T55" fmla="*/ 250 h 318"/>
                  <a:gd name="T56" fmla="*/ 417 w 534"/>
                  <a:gd name="T57" fmla="*/ 159 h 318"/>
                  <a:gd name="T58" fmla="*/ 390 w 534"/>
                  <a:gd name="T59" fmla="*/ 73 h 318"/>
                  <a:gd name="T60" fmla="*/ 498 w 534"/>
                  <a:gd name="T61" fmla="*/ 159 h 318"/>
                  <a:gd name="T62" fmla="*/ 386 w 534"/>
                  <a:gd name="T63" fmla="*/ 25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34" h="318">
                    <a:moveTo>
                      <a:pt x="534" y="159"/>
                    </a:moveTo>
                    <a:cubicBezTo>
                      <a:pt x="525" y="150"/>
                      <a:pt x="525" y="150"/>
                      <a:pt x="525" y="150"/>
                    </a:cubicBezTo>
                    <a:cubicBezTo>
                      <a:pt x="470" y="94"/>
                      <a:pt x="353" y="1"/>
                      <a:pt x="268" y="0"/>
                    </a:cubicBezTo>
                    <a:cubicBezTo>
                      <a:pt x="268" y="0"/>
                      <a:pt x="268" y="0"/>
                      <a:pt x="268" y="0"/>
                    </a:cubicBezTo>
                    <a:cubicBezTo>
                      <a:pt x="267" y="0"/>
                      <a:pt x="267" y="0"/>
                      <a:pt x="267" y="0"/>
                    </a:cubicBezTo>
                    <a:cubicBezTo>
                      <a:pt x="267" y="0"/>
                      <a:pt x="267" y="0"/>
                      <a:pt x="266" y="0"/>
                    </a:cubicBezTo>
                    <a:cubicBezTo>
                      <a:pt x="266" y="0"/>
                      <a:pt x="266" y="0"/>
                      <a:pt x="266" y="0"/>
                    </a:cubicBezTo>
                    <a:cubicBezTo>
                      <a:pt x="195" y="0"/>
                      <a:pt x="108" y="51"/>
                      <a:pt x="9" y="15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111" y="270"/>
                      <a:pt x="193" y="318"/>
                      <a:pt x="266" y="318"/>
                    </a:cubicBezTo>
                    <a:cubicBezTo>
                      <a:pt x="266" y="318"/>
                      <a:pt x="266" y="318"/>
                      <a:pt x="266" y="318"/>
                    </a:cubicBezTo>
                    <a:cubicBezTo>
                      <a:pt x="267" y="318"/>
                      <a:pt x="267" y="318"/>
                      <a:pt x="267" y="318"/>
                    </a:cubicBezTo>
                    <a:cubicBezTo>
                      <a:pt x="267" y="318"/>
                      <a:pt x="267" y="318"/>
                      <a:pt x="268" y="318"/>
                    </a:cubicBezTo>
                    <a:cubicBezTo>
                      <a:pt x="268" y="318"/>
                      <a:pt x="268" y="318"/>
                      <a:pt x="268" y="318"/>
                    </a:cubicBezTo>
                    <a:cubicBezTo>
                      <a:pt x="362" y="317"/>
                      <a:pt x="469" y="224"/>
                      <a:pt x="525" y="168"/>
                    </a:cubicBezTo>
                    <a:lnTo>
                      <a:pt x="534" y="159"/>
                    </a:lnTo>
                    <a:close/>
                    <a:moveTo>
                      <a:pt x="266" y="283"/>
                    </a:moveTo>
                    <a:cubicBezTo>
                      <a:pt x="198" y="283"/>
                      <a:pt x="142" y="227"/>
                      <a:pt x="142" y="159"/>
                    </a:cubicBezTo>
                    <a:cubicBezTo>
                      <a:pt x="142" y="90"/>
                      <a:pt x="198" y="34"/>
                      <a:pt x="266" y="34"/>
                    </a:cubicBezTo>
                    <a:cubicBezTo>
                      <a:pt x="335" y="34"/>
                      <a:pt x="391" y="90"/>
                      <a:pt x="391" y="159"/>
                    </a:cubicBezTo>
                    <a:cubicBezTo>
                      <a:pt x="391" y="227"/>
                      <a:pt x="335" y="283"/>
                      <a:pt x="266" y="283"/>
                    </a:cubicBezTo>
                    <a:close/>
                    <a:moveTo>
                      <a:pt x="146" y="69"/>
                    </a:moveTo>
                    <a:cubicBezTo>
                      <a:pt x="127" y="94"/>
                      <a:pt x="116" y="125"/>
                      <a:pt x="116" y="159"/>
                    </a:cubicBezTo>
                    <a:cubicBezTo>
                      <a:pt x="116" y="193"/>
                      <a:pt x="128" y="225"/>
                      <a:pt x="148" y="251"/>
                    </a:cubicBezTo>
                    <a:cubicBezTo>
                      <a:pt x="113" y="229"/>
                      <a:pt x="76" y="198"/>
                      <a:pt x="36" y="159"/>
                    </a:cubicBezTo>
                    <a:cubicBezTo>
                      <a:pt x="75" y="121"/>
                      <a:pt x="112" y="91"/>
                      <a:pt x="146" y="69"/>
                    </a:cubicBezTo>
                    <a:close/>
                    <a:moveTo>
                      <a:pt x="386" y="250"/>
                    </a:moveTo>
                    <a:cubicBezTo>
                      <a:pt x="405" y="224"/>
                      <a:pt x="417" y="193"/>
                      <a:pt x="417" y="159"/>
                    </a:cubicBezTo>
                    <a:cubicBezTo>
                      <a:pt x="417" y="127"/>
                      <a:pt x="407" y="98"/>
                      <a:pt x="390" y="73"/>
                    </a:cubicBezTo>
                    <a:cubicBezTo>
                      <a:pt x="428" y="98"/>
                      <a:pt x="466" y="129"/>
                      <a:pt x="498" y="159"/>
                    </a:cubicBezTo>
                    <a:cubicBezTo>
                      <a:pt x="459" y="197"/>
                      <a:pt x="421" y="228"/>
                      <a:pt x="386" y="25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Oval 21"/>
              <p:cNvSpPr>
                <a:spLocks noChangeArrowheads="1"/>
              </p:cNvSpPr>
              <p:nvPr/>
            </p:nvSpPr>
            <p:spPr bwMode="auto">
              <a:xfrm>
                <a:off x="2379" y="923"/>
                <a:ext cx="55" cy="55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07" name="Group 106"/>
          <p:cNvGrpSpPr/>
          <p:nvPr/>
        </p:nvGrpSpPr>
        <p:grpSpPr>
          <a:xfrm>
            <a:off x="2691018" y="1708764"/>
            <a:ext cx="317166" cy="317167"/>
            <a:chOff x="3613833" y="1318876"/>
            <a:chExt cx="423862" cy="423863"/>
          </a:xfrm>
        </p:grpSpPr>
        <p:sp>
          <p:nvSpPr>
            <p:cNvPr id="108" name="Freeform 31"/>
            <p:cNvSpPr>
              <a:spLocks/>
            </p:cNvSpPr>
            <p:nvPr/>
          </p:nvSpPr>
          <p:spPr bwMode="auto">
            <a:xfrm flipH="1">
              <a:off x="3628890" y="1327951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09" name="Group 108"/>
            <p:cNvGrpSpPr/>
            <p:nvPr/>
          </p:nvGrpSpPr>
          <p:grpSpPr>
            <a:xfrm>
              <a:off x="3613833" y="1318876"/>
              <a:ext cx="423862" cy="423863"/>
              <a:chOff x="4687888" y="1327150"/>
              <a:chExt cx="423862" cy="423863"/>
            </a:xfrm>
          </p:grpSpPr>
          <p:sp>
            <p:nvSpPr>
              <p:cNvPr id="110" name="Freeform 25"/>
              <p:cNvSpPr>
                <a:spLocks/>
              </p:cNvSpPr>
              <p:nvPr/>
            </p:nvSpPr>
            <p:spPr bwMode="auto">
              <a:xfrm>
                <a:off x="4899025" y="1339850"/>
                <a:ext cx="200025" cy="398463"/>
              </a:xfrm>
              <a:custGeom>
                <a:avLst/>
                <a:gdLst>
                  <a:gd name="T0" fmla="*/ 1 w 257"/>
                  <a:gd name="T1" fmla="*/ 0 h 512"/>
                  <a:gd name="T2" fmla="*/ 0 w 257"/>
                  <a:gd name="T3" fmla="*/ 0 h 512"/>
                  <a:gd name="T4" fmla="*/ 0 w 257"/>
                  <a:gd name="T5" fmla="*/ 512 h 512"/>
                  <a:gd name="T6" fmla="*/ 1 w 257"/>
                  <a:gd name="T7" fmla="*/ 512 h 512"/>
                  <a:gd name="T8" fmla="*/ 257 w 257"/>
                  <a:gd name="T9" fmla="*/ 256 h 512"/>
                  <a:gd name="T10" fmla="*/ 1 w 257"/>
                  <a:gd name="T11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7" h="51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512"/>
                      <a:pt x="0" y="512"/>
                      <a:pt x="0" y="512"/>
                    </a:cubicBezTo>
                    <a:cubicBezTo>
                      <a:pt x="0" y="512"/>
                      <a:pt x="1" y="512"/>
                      <a:pt x="1" y="512"/>
                    </a:cubicBezTo>
                    <a:cubicBezTo>
                      <a:pt x="142" y="512"/>
                      <a:pt x="257" y="397"/>
                      <a:pt x="257" y="256"/>
                    </a:cubicBezTo>
                    <a:cubicBezTo>
                      <a:pt x="257" y="115"/>
                      <a:pt x="142" y="0"/>
                      <a:pt x="1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Oval 26"/>
              <p:cNvSpPr>
                <a:spLocks noChangeArrowheads="1"/>
              </p:cNvSpPr>
              <p:nvPr/>
            </p:nvSpPr>
            <p:spPr bwMode="auto">
              <a:xfrm>
                <a:off x="4881563" y="1592263"/>
                <a:ext cx="38100" cy="38100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" name="Freeform 27"/>
              <p:cNvSpPr>
                <a:spLocks/>
              </p:cNvSpPr>
              <p:nvPr/>
            </p:nvSpPr>
            <p:spPr bwMode="auto">
              <a:xfrm>
                <a:off x="4843463" y="1547813"/>
                <a:ext cx="112712" cy="38100"/>
              </a:xfrm>
              <a:custGeom>
                <a:avLst/>
                <a:gdLst>
                  <a:gd name="T0" fmla="*/ 22 w 146"/>
                  <a:gd name="T1" fmla="*/ 48 h 49"/>
                  <a:gd name="T2" fmla="*/ 73 w 146"/>
                  <a:gd name="T3" fmla="*/ 25 h 49"/>
                  <a:gd name="T4" fmla="*/ 124 w 146"/>
                  <a:gd name="T5" fmla="*/ 49 h 49"/>
                  <a:gd name="T6" fmla="*/ 146 w 146"/>
                  <a:gd name="T7" fmla="*/ 35 h 49"/>
                  <a:gd name="T8" fmla="*/ 73 w 146"/>
                  <a:gd name="T9" fmla="*/ 0 h 49"/>
                  <a:gd name="T10" fmla="*/ 0 w 146"/>
                  <a:gd name="T11" fmla="*/ 34 h 49"/>
                  <a:gd name="T12" fmla="*/ 22 w 146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49">
                    <a:moveTo>
                      <a:pt x="22" y="48"/>
                    </a:moveTo>
                    <a:cubicBezTo>
                      <a:pt x="34" y="34"/>
                      <a:pt x="52" y="25"/>
                      <a:pt x="73" y="25"/>
                    </a:cubicBezTo>
                    <a:cubicBezTo>
                      <a:pt x="93" y="25"/>
                      <a:pt x="112" y="34"/>
                      <a:pt x="124" y="49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29" y="13"/>
                      <a:pt x="102" y="0"/>
                      <a:pt x="73" y="0"/>
                    </a:cubicBezTo>
                    <a:cubicBezTo>
                      <a:pt x="43" y="0"/>
                      <a:pt x="17" y="13"/>
                      <a:pt x="0" y="34"/>
                    </a:cubicBezTo>
                    <a:lnTo>
                      <a:pt x="22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28"/>
              <p:cNvSpPr>
                <a:spLocks/>
              </p:cNvSpPr>
              <p:nvPr/>
            </p:nvSpPr>
            <p:spPr bwMode="auto">
              <a:xfrm>
                <a:off x="4760913" y="1447800"/>
                <a:ext cx="279400" cy="84138"/>
              </a:xfrm>
              <a:custGeom>
                <a:avLst/>
                <a:gdLst>
                  <a:gd name="T0" fmla="*/ 22 w 360"/>
                  <a:gd name="T1" fmla="*/ 108 h 109"/>
                  <a:gd name="T2" fmla="*/ 180 w 360"/>
                  <a:gd name="T3" fmla="*/ 25 h 109"/>
                  <a:gd name="T4" fmla="*/ 338 w 360"/>
                  <a:gd name="T5" fmla="*/ 109 h 109"/>
                  <a:gd name="T6" fmla="*/ 360 w 360"/>
                  <a:gd name="T7" fmla="*/ 95 h 109"/>
                  <a:gd name="T8" fmla="*/ 180 w 360"/>
                  <a:gd name="T9" fmla="*/ 0 h 109"/>
                  <a:gd name="T10" fmla="*/ 0 w 360"/>
                  <a:gd name="T11" fmla="*/ 94 h 109"/>
                  <a:gd name="T12" fmla="*/ 22 w 360"/>
                  <a:gd name="T13" fmla="*/ 10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0" h="109">
                    <a:moveTo>
                      <a:pt x="22" y="108"/>
                    </a:moveTo>
                    <a:cubicBezTo>
                      <a:pt x="56" y="58"/>
                      <a:pt x="114" y="25"/>
                      <a:pt x="180" y="25"/>
                    </a:cubicBezTo>
                    <a:cubicBezTo>
                      <a:pt x="246" y="25"/>
                      <a:pt x="304" y="59"/>
                      <a:pt x="338" y="109"/>
                    </a:cubicBezTo>
                    <a:cubicBezTo>
                      <a:pt x="360" y="95"/>
                      <a:pt x="360" y="95"/>
                      <a:pt x="360" y="95"/>
                    </a:cubicBezTo>
                    <a:cubicBezTo>
                      <a:pt x="321" y="38"/>
                      <a:pt x="254" y="0"/>
                      <a:pt x="180" y="0"/>
                    </a:cubicBezTo>
                    <a:cubicBezTo>
                      <a:pt x="105" y="0"/>
                      <a:pt x="40" y="37"/>
                      <a:pt x="0" y="94"/>
                    </a:cubicBezTo>
                    <a:lnTo>
                      <a:pt x="22" y="10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29"/>
              <p:cNvSpPr>
                <a:spLocks/>
              </p:cNvSpPr>
              <p:nvPr/>
            </p:nvSpPr>
            <p:spPr bwMode="auto">
              <a:xfrm>
                <a:off x="4800600" y="1497013"/>
                <a:ext cx="198437" cy="61913"/>
              </a:xfrm>
              <a:custGeom>
                <a:avLst/>
                <a:gdLst>
                  <a:gd name="T0" fmla="*/ 22 w 254"/>
                  <a:gd name="T1" fmla="*/ 79 h 80"/>
                  <a:gd name="T2" fmla="*/ 127 w 254"/>
                  <a:gd name="T3" fmla="*/ 26 h 80"/>
                  <a:gd name="T4" fmla="*/ 232 w 254"/>
                  <a:gd name="T5" fmla="*/ 80 h 80"/>
                  <a:gd name="T6" fmla="*/ 254 w 254"/>
                  <a:gd name="T7" fmla="*/ 66 h 80"/>
                  <a:gd name="T8" fmla="*/ 127 w 254"/>
                  <a:gd name="T9" fmla="*/ 0 h 80"/>
                  <a:gd name="T10" fmla="*/ 0 w 254"/>
                  <a:gd name="T11" fmla="*/ 65 h 80"/>
                  <a:gd name="T12" fmla="*/ 22 w 254"/>
                  <a:gd name="T1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4" h="80">
                    <a:moveTo>
                      <a:pt x="22" y="79"/>
                    </a:moveTo>
                    <a:cubicBezTo>
                      <a:pt x="46" y="47"/>
                      <a:pt x="84" y="26"/>
                      <a:pt x="127" y="26"/>
                    </a:cubicBezTo>
                    <a:cubicBezTo>
                      <a:pt x="170" y="26"/>
                      <a:pt x="208" y="47"/>
                      <a:pt x="232" y="80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25" y="26"/>
                      <a:pt x="179" y="0"/>
                      <a:pt x="127" y="0"/>
                    </a:cubicBezTo>
                    <a:cubicBezTo>
                      <a:pt x="75" y="0"/>
                      <a:pt x="29" y="26"/>
                      <a:pt x="0" y="65"/>
                    </a:cubicBezTo>
                    <a:lnTo>
                      <a:pt x="22" y="7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30"/>
              <p:cNvSpPr>
                <a:spLocks noEditPoints="1"/>
              </p:cNvSpPr>
              <p:nvPr/>
            </p:nvSpPr>
            <p:spPr bwMode="auto">
              <a:xfrm>
                <a:off x="4687888" y="1327150"/>
                <a:ext cx="423862" cy="423863"/>
              </a:xfrm>
              <a:custGeom>
                <a:avLst/>
                <a:gdLst>
                  <a:gd name="T0" fmla="*/ 274 w 548"/>
                  <a:gd name="T1" fmla="*/ 548 h 548"/>
                  <a:gd name="T2" fmla="*/ 0 w 548"/>
                  <a:gd name="T3" fmla="*/ 274 h 548"/>
                  <a:gd name="T4" fmla="*/ 274 w 548"/>
                  <a:gd name="T5" fmla="*/ 0 h 548"/>
                  <a:gd name="T6" fmla="*/ 548 w 548"/>
                  <a:gd name="T7" fmla="*/ 274 h 548"/>
                  <a:gd name="T8" fmla="*/ 274 w 548"/>
                  <a:gd name="T9" fmla="*/ 548 h 548"/>
                  <a:gd name="T10" fmla="*/ 274 w 548"/>
                  <a:gd name="T11" fmla="*/ 26 h 548"/>
                  <a:gd name="T12" fmla="*/ 26 w 548"/>
                  <a:gd name="T13" fmla="*/ 274 h 548"/>
                  <a:gd name="T14" fmla="*/ 274 w 548"/>
                  <a:gd name="T15" fmla="*/ 522 h 548"/>
                  <a:gd name="T16" fmla="*/ 522 w 548"/>
                  <a:gd name="T17" fmla="*/ 274 h 548"/>
                  <a:gd name="T18" fmla="*/ 274 w 548"/>
                  <a:gd name="T19" fmla="*/ 26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8" h="548">
                    <a:moveTo>
                      <a:pt x="274" y="548"/>
                    </a:moveTo>
                    <a:cubicBezTo>
                      <a:pt x="123" y="548"/>
                      <a:pt x="0" y="425"/>
                      <a:pt x="0" y="274"/>
                    </a:cubicBezTo>
                    <a:cubicBezTo>
                      <a:pt x="0" y="123"/>
                      <a:pt x="123" y="0"/>
                      <a:pt x="274" y="0"/>
                    </a:cubicBezTo>
                    <a:cubicBezTo>
                      <a:pt x="425" y="0"/>
                      <a:pt x="548" y="123"/>
                      <a:pt x="548" y="274"/>
                    </a:cubicBezTo>
                    <a:cubicBezTo>
                      <a:pt x="548" y="425"/>
                      <a:pt x="425" y="548"/>
                      <a:pt x="274" y="548"/>
                    </a:cubicBezTo>
                    <a:close/>
                    <a:moveTo>
                      <a:pt x="274" y="26"/>
                    </a:moveTo>
                    <a:cubicBezTo>
                      <a:pt x="137" y="26"/>
                      <a:pt x="26" y="137"/>
                      <a:pt x="26" y="274"/>
                    </a:cubicBezTo>
                    <a:cubicBezTo>
                      <a:pt x="26" y="411"/>
                      <a:pt x="137" y="522"/>
                      <a:pt x="274" y="522"/>
                    </a:cubicBezTo>
                    <a:cubicBezTo>
                      <a:pt x="411" y="522"/>
                      <a:pt x="522" y="411"/>
                      <a:pt x="522" y="274"/>
                    </a:cubicBezTo>
                    <a:cubicBezTo>
                      <a:pt x="522" y="137"/>
                      <a:pt x="411" y="26"/>
                      <a:pt x="274" y="2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6" name="Group 115"/>
          <p:cNvGrpSpPr/>
          <p:nvPr/>
        </p:nvGrpSpPr>
        <p:grpSpPr>
          <a:xfrm>
            <a:off x="2675927" y="2331133"/>
            <a:ext cx="317166" cy="317167"/>
            <a:chOff x="3613833" y="2046393"/>
            <a:chExt cx="423862" cy="423863"/>
          </a:xfrm>
        </p:grpSpPr>
        <p:sp>
          <p:nvSpPr>
            <p:cNvPr id="117" name="Freeform 31"/>
            <p:cNvSpPr>
              <a:spLocks/>
            </p:cNvSpPr>
            <p:nvPr/>
          </p:nvSpPr>
          <p:spPr bwMode="auto">
            <a:xfrm flipH="1">
              <a:off x="3628890" y="2061567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18" name="Group 117"/>
            <p:cNvGrpSpPr/>
            <p:nvPr/>
          </p:nvGrpSpPr>
          <p:grpSpPr>
            <a:xfrm>
              <a:off x="3613833" y="2046393"/>
              <a:ext cx="423862" cy="423863"/>
              <a:chOff x="4687888" y="1327150"/>
              <a:chExt cx="423862" cy="423863"/>
            </a:xfrm>
          </p:grpSpPr>
          <p:sp>
            <p:nvSpPr>
              <p:cNvPr id="119" name="Freeform 25"/>
              <p:cNvSpPr>
                <a:spLocks/>
              </p:cNvSpPr>
              <p:nvPr/>
            </p:nvSpPr>
            <p:spPr bwMode="auto">
              <a:xfrm>
                <a:off x="4899025" y="1339850"/>
                <a:ext cx="200025" cy="398463"/>
              </a:xfrm>
              <a:custGeom>
                <a:avLst/>
                <a:gdLst>
                  <a:gd name="T0" fmla="*/ 1 w 257"/>
                  <a:gd name="T1" fmla="*/ 0 h 512"/>
                  <a:gd name="T2" fmla="*/ 0 w 257"/>
                  <a:gd name="T3" fmla="*/ 0 h 512"/>
                  <a:gd name="T4" fmla="*/ 0 w 257"/>
                  <a:gd name="T5" fmla="*/ 512 h 512"/>
                  <a:gd name="T6" fmla="*/ 1 w 257"/>
                  <a:gd name="T7" fmla="*/ 512 h 512"/>
                  <a:gd name="T8" fmla="*/ 257 w 257"/>
                  <a:gd name="T9" fmla="*/ 256 h 512"/>
                  <a:gd name="T10" fmla="*/ 1 w 257"/>
                  <a:gd name="T11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7" h="51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512"/>
                      <a:pt x="0" y="512"/>
                      <a:pt x="0" y="512"/>
                    </a:cubicBezTo>
                    <a:cubicBezTo>
                      <a:pt x="0" y="512"/>
                      <a:pt x="1" y="512"/>
                      <a:pt x="1" y="512"/>
                    </a:cubicBezTo>
                    <a:cubicBezTo>
                      <a:pt x="142" y="512"/>
                      <a:pt x="257" y="397"/>
                      <a:pt x="257" y="256"/>
                    </a:cubicBezTo>
                    <a:cubicBezTo>
                      <a:pt x="257" y="115"/>
                      <a:pt x="142" y="0"/>
                      <a:pt x="1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Oval 26"/>
              <p:cNvSpPr>
                <a:spLocks noChangeArrowheads="1"/>
              </p:cNvSpPr>
              <p:nvPr/>
            </p:nvSpPr>
            <p:spPr bwMode="auto">
              <a:xfrm>
                <a:off x="4881563" y="1592263"/>
                <a:ext cx="38100" cy="38100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27"/>
              <p:cNvSpPr>
                <a:spLocks/>
              </p:cNvSpPr>
              <p:nvPr/>
            </p:nvSpPr>
            <p:spPr bwMode="auto">
              <a:xfrm>
                <a:off x="4843463" y="1547813"/>
                <a:ext cx="112712" cy="38100"/>
              </a:xfrm>
              <a:custGeom>
                <a:avLst/>
                <a:gdLst>
                  <a:gd name="T0" fmla="*/ 22 w 146"/>
                  <a:gd name="T1" fmla="*/ 48 h 49"/>
                  <a:gd name="T2" fmla="*/ 73 w 146"/>
                  <a:gd name="T3" fmla="*/ 25 h 49"/>
                  <a:gd name="T4" fmla="*/ 124 w 146"/>
                  <a:gd name="T5" fmla="*/ 49 h 49"/>
                  <a:gd name="T6" fmla="*/ 146 w 146"/>
                  <a:gd name="T7" fmla="*/ 35 h 49"/>
                  <a:gd name="T8" fmla="*/ 73 w 146"/>
                  <a:gd name="T9" fmla="*/ 0 h 49"/>
                  <a:gd name="T10" fmla="*/ 0 w 146"/>
                  <a:gd name="T11" fmla="*/ 34 h 49"/>
                  <a:gd name="T12" fmla="*/ 22 w 146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49">
                    <a:moveTo>
                      <a:pt x="22" y="48"/>
                    </a:moveTo>
                    <a:cubicBezTo>
                      <a:pt x="34" y="34"/>
                      <a:pt x="52" y="25"/>
                      <a:pt x="73" y="25"/>
                    </a:cubicBezTo>
                    <a:cubicBezTo>
                      <a:pt x="93" y="25"/>
                      <a:pt x="112" y="34"/>
                      <a:pt x="124" y="49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29" y="13"/>
                      <a:pt x="102" y="0"/>
                      <a:pt x="73" y="0"/>
                    </a:cubicBezTo>
                    <a:cubicBezTo>
                      <a:pt x="43" y="0"/>
                      <a:pt x="17" y="13"/>
                      <a:pt x="0" y="34"/>
                    </a:cubicBezTo>
                    <a:lnTo>
                      <a:pt x="22" y="4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28"/>
              <p:cNvSpPr>
                <a:spLocks/>
              </p:cNvSpPr>
              <p:nvPr/>
            </p:nvSpPr>
            <p:spPr bwMode="auto">
              <a:xfrm>
                <a:off x="4760913" y="1447800"/>
                <a:ext cx="279400" cy="84138"/>
              </a:xfrm>
              <a:custGeom>
                <a:avLst/>
                <a:gdLst>
                  <a:gd name="T0" fmla="*/ 22 w 360"/>
                  <a:gd name="T1" fmla="*/ 108 h 109"/>
                  <a:gd name="T2" fmla="*/ 180 w 360"/>
                  <a:gd name="T3" fmla="*/ 25 h 109"/>
                  <a:gd name="T4" fmla="*/ 338 w 360"/>
                  <a:gd name="T5" fmla="*/ 109 h 109"/>
                  <a:gd name="T6" fmla="*/ 360 w 360"/>
                  <a:gd name="T7" fmla="*/ 95 h 109"/>
                  <a:gd name="T8" fmla="*/ 180 w 360"/>
                  <a:gd name="T9" fmla="*/ 0 h 109"/>
                  <a:gd name="T10" fmla="*/ 0 w 360"/>
                  <a:gd name="T11" fmla="*/ 94 h 109"/>
                  <a:gd name="T12" fmla="*/ 22 w 360"/>
                  <a:gd name="T13" fmla="*/ 10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0" h="109">
                    <a:moveTo>
                      <a:pt x="22" y="108"/>
                    </a:moveTo>
                    <a:cubicBezTo>
                      <a:pt x="56" y="58"/>
                      <a:pt x="114" y="25"/>
                      <a:pt x="180" y="25"/>
                    </a:cubicBezTo>
                    <a:cubicBezTo>
                      <a:pt x="246" y="25"/>
                      <a:pt x="304" y="59"/>
                      <a:pt x="338" y="109"/>
                    </a:cubicBezTo>
                    <a:cubicBezTo>
                      <a:pt x="360" y="95"/>
                      <a:pt x="360" y="95"/>
                      <a:pt x="360" y="95"/>
                    </a:cubicBezTo>
                    <a:cubicBezTo>
                      <a:pt x="321" y="38"/>
                      <a:pt x="254" y="0"/>
                      <a:pt x="180" y="0"/>
                    </a:cubicBezTo>
                    <a:cubicBezTo>
                      <a:pt x="105" y="0"/>
                      <a:pt x="40" y="37"/>
                      <a:pt x="0" y="94"/>
                    </a:cubicBezTo>
                    <a:lnTo>
                      <a:pt x="22" y="10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29"/>
              <p:cNvSpPr>
                <a:spLocks/>
              </p:cNvSpPr>
              <p:nvPr/>
            </p:nvSpPr>
            <p:spPr bwMode="auto">
              <a:xfrm>
                <a:off x="4800600" y="1497013"/>
                <a:ext cx="198437" cy="61913"/>
              </a:xfrm>
              <a:custGeom>
                <a:avLst/>
                <a:gdLst>
                  <a:gd name="T0" fmla="*/ 22 w 254"/>
                  <a:gd name="T1" fmla="*/ 79 h 80"/>
                  <a:gd name="T2" fmla="*/ 127 w 254"/>
                  <a:gd name="T3" fmla="*/ 26 h 80"/>
                  <a:gd name="T4" fmla="*/ 232 w 254"/>
                  <a:gd name="T5" fmla="*/ 80 h 80"/>
                  <a:gd name="T6" fmla="*/ 254 w 254"/>
                  <a:gd name="T7" fmla="*/ 66 h 80"/>
                  <a:gd name="T8" fmla="*/ 127 w 254"/>
                  <a:gd name="T9" fmla="*/ 0 h 80"/>
                  <a:gd name="T10" fmla="*/ 0 w 254"/>
                  <a:gd name="T11" fmla="*/ 65 h 80"/>
                  <a:gd name="T12" fmla="*/ 22 w 254"/>
                  <a:gd name="T1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4" h="80">
                    <a:moveTo>
                      <a:pt x="22" y="79"/>
                    </a:moveTo>
                    <a:cubicBezTo>
                      <a:pt x="46" y="47"/>
                      <a:pt x="84" y="26"/>
                      <a:pt x="127" y="26"/>
                    </a:cubicBezTo>
                    <a:cubicBezTo>
                      <a:pt x="170" y="26"/>
                      <a:pt x="208" y="47"/>
                      <a:pt x="232" y="80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25" y="26"/>
                      <a:pt x="179" y="0"/>
                      <a:pt x="127" y="0"/>
                    </a:cubicBezTo>
                    <a:cubicBezTo>
                      <a:pt x="75" y="0"/>
                      <a:pt x="29" y="26"/>
                      <a:pt x="0" y="65"/>
                    </a:cubicBezTo>
                    <a:lnTo>
                      <a:pt x="22" y="79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30"/>
              <p:cNvSpPr>
                <a:spLocks noEditPoints="1"/>
              </p:cNvSpPr>
              <p:nvPr/>
            </p:nvSpPr>
            <p:spPr bwMode="auto">
              <a:xfrm>
                <a:off x="4687888" y="1327150"/>
                <a:ext cx="423862" cy="423863"/>
              </a:xfrm>
              <a:custGeom>
                <a:avLst/>
                <a:gdLst>
                  <a:gd name="T0" fmla="*/ 274 w 548"/>
                  <a:gd name="T1" fmla="*/ 548 h 548"/>
                  <a:gd name="T2" fmla="*/ 0 w 548"/>
                  <a:gd name="T3" fmla="*/ 274 h 548"/>
                  <a:gd name="T4" fmla="*/ 274 w 548"/>
                  <a:gd name="T5" fmla="*/ 0 h 548"/>
                  <a:gd name="T6" fmla="*/ 548 w 548"/>
                  <a:gd name="T7" fmla="*/ 274 h 548"/>
                  <a:gd name="T8" fmla="*/ 274 w 548"/>
                  <a:gd name="T9" fmla="*/ 548 h 548"/>
                  <a:gd name="T10" fmla="*/ 274 w 548"/>
                  <a:gd name="T11" fmla="*/ 26 h 548"/>
                  <a:gd name="T12" fmla="*/ 26 w 548"/>
                  <a:gd name="T13" fmla="*/ 274 h 548"/>
                  <a:gd name="T14" fmla="*/ 274 w 548"/>
                  <a:gd name="T15" fmla="*/ 522 h 548"/>
                  <a:gd name="T16" fmla="*/ 522 w 548"/>
                  <a:gd name="T17" fmla="*/ 274 h 548"/>
                  <a:gd name="T18" fmla="*/ 274 w 548"/>
                  <a:gd name="T19" fmla="*/ 26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8" h="548">
                    <a:moveTo>
                      <a:pt x="274" y="548"/>
                    </a:moveTo>
                    <a:cubicBezTo>
                      <a:pt x="123" y="548"/>
                      <a:pt x="0" y="425"/>
                      <a:pt x="0" y="274"/>
                    </a:cubicBezTo>
                    <a:cubicBezTo>
                      <a:pt x="0" y="123"/>
                      <a:pt x="123" y="0"/>
                      <a:pt x="274" y="0"/>
                    </a:cubicBezTo>
                    <a:cubicBezTo>
                      <a:pt x="425" y="0"/>
                      <a:pt x="548" y="123"/>
                      <a:pt x="548" y="274"/>
                    </a:cubicBezTo>
                    <a:cubicBezTo>
                      <a:pt x="548" y="425"/>
                      <a:pt x="425" y="548"/>
                      <a:pt x="274" y="548"/>
                    </a:cubicBezTo>
                    <a:close/>
                    <a:moveTo>
                      <a:pt x="274" y="26"/>
                    </a:moveTo>
                    <a:cubicBezTo>
                      <a:pt x="137" y="26"/>
                      <a:pt x="26" y="137"/>
                      <a:pt x="26" y="274"/>
                    </a:cubicBezTo>
                    <a:cubicBezTo>
                      <a:pt x="26" y="411"/>
                      <a:pt x="137" y="522"/>
                      <a:pt x="274" y="522"/>
                    </a:cubicBezTo>
                    <a:cubicBezTo>
                      <a:pt x="411" y="522"/>
                      <a:pt x="522" y="411"/>
                      <a:pt x="522" y="274"/>
                    </a:cubicBezTo>
                    <a:cubicBezTo>
                      <a:pt x="522" y="137"/>
                      <a:pt x="411" y="26"/>
                      <a:pt x="274" y="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25" name="Group 4"/>
          <p:cNvGrpSpPr>
            <a:grpSpLocks noChangeAspect="1"/>
          </p:cNvGrpSpPr>
          <p:nvPr/>
        </p:nvGrpSpPr>
        <p:grpSpPr bwMode="auto">
          <a:xfrm>
            <a:off x="1101541" y="2292786"/>
            <a:ext cx="236502" cy="340178"/>
            <a:chOff x="1585" y="1805"/>
            <a:chExt cx="714" cy="1027"/>
          </a:xfrm>
        </p:grpSpPr>
        <p:sp>
          <p:nvSpPr>
            <p:cNvPr id="126" name="Freeform 5"/>
            <p:cNvSpPr>
              <a:spLocks/>
            </p:cNvSpPr>
            <p:nvPr/>
          </p:nvSpPr>
          <p:spPr bwMode="auto">
            <a:xfrm flipH="1">
              <a:off x="1609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5"/>
            <p:cNvSpPr>
              <a:spLocks/>
            </p:cNvSpPr>
            <p:nvPr/>
          </p:nvSpPr>
          <p:spPr bwMode="auto">
            <a:xfrm>
              <a:off x="1942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6"/>
            <p:cNvSpPr>
              <a:spLocks noEditPoints="1"/>
            </p:cNvSpPr>
            <p:nvPr/>
          </p:nvSpPr>
          <p:spPr bwMode="auto">
            <a:xfrm>
              <a:off x="1702" y="2130"/>
              <a:ext cx="480" cy="702"/>
            </a:xfrm>
            <a:custGeom>
              <a:avLst/>
              <a:gdLst>
                <a:gd name="T0" fmla="*/ 240 w 480"/>
                <a:gd name="T1" fmla="*/ 0 h 702"/>
                <a:gd name="T2" fmla="*/ 0 w 480"/>
                <a:gd name="T3" fmla="*/ 702 h 702"/>
                <a:gd name="T4" fmla="*/ 480 w 480"/>
                <a:gd name="T5" fmla="*/ 702 h 702"/>
                <a:gd name="T6" fmla="*/ 240 w 480"/>
                <a:gd name="T7" fmla="*/ 0 h 702"/>
                <a:gd name="T8" fmla="*/ 240 w 480"/>
                <a:gd name="T9" fmla="*/ 569 h 702"/>
                <a:gd name="T10" fmla="*/ 373 w 480"/>
                <a:gd name="T11" fmla="*/ 654 h 702"/>
                <a:gd name="T12" fmla="*/ 107 w 480"/>
                <a:gd name="T13" fmla="*/ 654 h 702"/>
                <a:gd name="T14" fmla="*/ 240 w 480"/>
                <a:gd name="T15" fmla="*/ 569 h 702"/>
                <a:gd name="T16" fmla="*/ 75 w 480"/>
                <a:gd name="T17" fmla="*/ 622 h 702"/>
                <a:gd name="T18" fmla="*/ 123 w 480"/>
                <a:gd name="T19" fmla="*/ 489 h 702"/>
                <a:gd name="T20" fmla="*/ 197 w 480"/>
                <a:gd name="T21" fmla="*/ 542 h 702"/>
                <a:gd name="T22" fmla="*/ 75 w 480"/>
                <a:gd name="T23" fmla="*/ 622 h 702"/>
                <a:gd name="T24" fmla="*/ 277 w 480"/>
                <a:gd name="T25" fmla="*/ 542 h 702"/>
                <a:gd name="T26" fmla="*/ 357 w 480"/>
                <a:gd name="T27" fmla="*/ 489 h 702"/>
                <a:gd name="T28" fmla="*/ 405 w 480"/>
                <a:gd name="T29" fmla="*/ 622 h 702"/>
                <a:gd name="T30" fmla="*/ 277 w 480"/>
                <a:gd name="T31" fmla="*/ 542 h 702"/>
                <a:gd name="T32" fmla="*/ 240 w 480"/>
                <a:gd name="T33" fmla="*/ 143 h 702"/>
                <a:gd name="T34" fmla="*/ 341 w 480"/>
                <a:gd name="T35" fmla="*/ 441 h 702"/>
                <a:gd name="T36" fmla="*/ 240 w 480"/>
                <a:gd name="T37" fmla="*/ 510 h 702"/>
                <a:gd name="T38" fmla="*/ 139 w 480"/>
                <a:gd name="T39" fmla="*/ 447 h 702"/>
                <a:gd name="T40" fmla="*/ 240 w 480"/>
                <a:gd name="T41" fmla="*/ 14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0" h="702">
                  <a:moveTo>
                    <a:pt x="240" y="0"/>
                  </a:moveTo>
                  <a:lnTo>
                    <a:pt x="0" y="702"/>
                  </a:lnTo>
                  <a:lnTo>
                    <a:pt x="480" y="702"/>
                  </a:lnTo>
                  <a:lnTo>
                    <a:pt x="240" y="0"/>
                  </a:lnTo>
                  <a:close/>
                  <a:moveTo>
                    <a:pt x="240" y="569"/>
                  </a:moveTo>
                  <a:lnTo>
                    <a:pt x="373" y="654"/>
                  </a:lnTo>
                  <a:lnTo>
                    <a:pt x="107" y="654"/>
                  </a:lnTo>
                  <a:lnTo>
                    <a:pt x="240" y="569"/>
                  </a:lnTo>
                  <a:close/>
                  <a:moveTo>
                    <a:pt x="75" y="622"/>
                  </a:moveTo>
                  <a:lnTo>
                    <a:pt x="123" y="489"/>
                  </a:lnTo>
                  <a:lnTo>
                    <a:pt x="197" y="542"/>
                  </a:lnTo>
                  <a:lnTo>
                    <a:pt x="75" y="622"/>
                  </a:lnTo>
                  <a:close/>
                  <a:moveTo>
                    <a:pt x="277" y="542"/>
                  </a:moveTo>
                  <a:lnTo>
                    <a:pt x="357" y="489"/>
                  </a:lnTo>
                  <a:lnTo>
                    <a:pt x="405" y="622"/>
                  </a:lnTo>
                  <a:lnTo>
                    <a:pt x="277" y="542"/>
                  </a:lnTo>
                  <a:close/>
                  <a:moveTo>
                    <a:pt x="240" y="143"/>
                  </a:moveTo>
                  <a:lnTo>
                    <a:pt x="341" y="441"/>
                  </a:lnTo>
                  <a:lnTo>
                    <a:pt x="240" y="510"/>
                  </a:lnTo>
                  <a:lnTo>
                    <a:pt x="139" y="447"/>
                  </a:lnTo>
                  <a:lnTo>
                    <a:pt x="240" y="1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7"/>
            <p:cNvSpPr>
              <a:spLocks/>
            </p:cNvSpPr>
            <p:nvPr/>
          </p:nvSpPr>
          <p:spPr bwMode="auto">
            <a:xfrm>
              <a:off x="1585" y="1805"/>
              <a:ext cx="714" cy="670"/>
            </a:xfrm>
            <a:custGeom>
              <a:avLst/>
              <a:gdLst>
                <a:gd name="T0" fmla="*/ 36 w 134"/>
                <a:gd name="T1" fmla="*/ 126 h 126"/>
                <a:gd name="T2" fmla="*/ 39 w 134"/>
                <a:gd name="T3" fmla="*/ 117 h 126"/>
                <a:gd name="T4" fmla="*/ 9 w 134"/>
                <a:gd name="T5" fmla="*/ 66 h 126"/>
                <a:gd name="T6" fmla="*/ 67 w 134"/>
                <a:gd name="T7" fmla="*/ 8 h 126"/>
                <a:gd name="T8" fmla="*/ 125 w 134"/>
                <a:gd name="T9" fmla="*/ 66 h 126"/>
                <a:gd name="T10" fmla="*/ 95 w 134"/>
                <a:gd name="T11" fmla="*/ 118 h 126"/>
                <a:gd name="T12" fmla="*/ 98 w 134"/>
                <a:gd name="T13" fmla="*/ 126 h 126"/>
                <a:gd name="T14" fmla="*/ 134 w 134"/>
                <a:gd name="T15" fmla="*/ 66 h 126"/>
                <a:gd name="T16" fmla="*/ 67 w 134"/>
                <a:gd name="T17" fmla="*/ 0 h 126"/>
                <a:gd name="T18" fmla="*/ 0 w 134"/>
                <a:gd name="T19" fmla="*/ 66 h 126"/>
                <a:gd name="T20" fmla="*/ 36 w 134"/>
                <a:gd name="T21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26">
                  <a:moveTo>
                    <a:pt x="36" y="126"/>
                  </a:moveTo>
                  <a:cubicBezTo>
                    <a:pt x="39" y="117"/>
                    <a:pt x="39" y="117"/>
                    <a:pt x="39" y="117"/>
                  </a:cubicBezTo>
                  <a:cubicBezTo>
                    <a:pt x="21" y="107"/>
                    <a:pt x="9" y="88"/>
                    <a:pt x="9" y="66"/>
                  </a:cubicBezTo>
                  <a:cubicBezTo>
                    <a:pt x="9" y="34"/>
                    <a:pt x="35" y="8"/>
                    <a:pt x="67" y="8"/>
                  </a:cubicBezTo>
                  <a:cubicBezTo>
                    <a:pt x="99" y="8"/>
                    <a:pt x="125" y="34"/>
                    <a:pt x="125" y="66"/>
                  </a:cubicBezTo>
                  <a:cubicBezTo>
                    <a:pt x="125" y="88"/>
                    <a:pt x="113" y="108"/>
                    <a:pt x="95" y="118"/>
                  </a:cubicBezTo>
                  <a:cubicBezTo>
                    <a:pt x="98" y="126"/>
                    <a:pt x="98" y="126"/>
                    <a:pt x="98" y="126"/>
                  </a:cubicBezTo>
                  <a:cubicBezTo>
                    <a:pt x="119" y="115"/>
                    <a:pt x="134" y="92"/>
                    <a:pt x="134" y="66"/>
                  </a:cubicBezTo>
                  <a:cubicBezTo>
                    <a:pt x="134" y="29"/>
                    <a:pt x="104" y="0"/>
                    <a:pt x="67" y="0"/>
                  </a:cubicBezTo>
                  <a:cubicBezTo>
                    <a:pt x="30" y="0"/>
                    <a:pt x="0" y="29"/>
                    <a:pt x="0" y="66"/>
                  </a:cubicBezTo>
                  <a:cubicBezTo>
                    <a:pt x="0" y="92"/>
                    <a:pt x="15" y="114"/>
                    <a:pt x="36" y="12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8"/>
            <p:cNvSpPr>
              <a:spLocks noEditPoints="1"/>
            </p:cNvSpPr>
            <p:nvPr/>
          </p:nvSpPr>
          <p:spPr bwMode="auto">
            <a:xfrm>
              <a:off x="1729" y="1943"/>
              <a:ext cx="426" cy="394"/>
            </a:xfrm>
            <a:custGeom>
              <a:avLst/>
              <a:gdLst>
                <a:gd name="T0" fmla="*/ 0 w 80"/>
                <a:gd name="T1" fmla="*/ 40 h 74"/>
                <a:gd name="T2" fmla="*/ 40 w 80"/>
                <a:gd name="T3" fmla="*/ 0 h 74"/>
                <a:gd name="T4" fmla="*/ 80 w 80"/>
                <a:gd name="T5" fmla="*/ 40 h 74"/>
                <a:gd name="T6" fmla="*/ 62 w 80"/>
                <a:gd name="T7" fmla="*/ 74 h 74"/>
                <a:gd name="T8" fmla="*/ 59 w 80"/>
                <a:gd name="T9" fmla="*/ 66 h 74"/>
                <a:gd name="T10" fmla="*/ 72 w 80"/>
                <a:gd name="T11" fmla="*/ 40 h 74"/>
                <a:gd name="T12" fmla="*/ 40 w 80"/>
                <a:gd name="T13" fmla="*/ 9 h 74"/>
                <a:gd name="T14" fmla="*/ 8 w 80"/>
                <a:gd name="T15" fmla="*/ 40 h 74"/>
                <a:gd name="T16" fmla="*/ 21 w 80"/>
                <a:gd name="T17" fmla="*/ 65 h 74"/>
                <a:gd name="T18" fmla="*/ 18 w 80"/>
                <a:gd name="T19" fmla="*/ 74 h 74"/>
                <a:gd name="T20" fmla="*/ 0 w 80"/>
                <a:gd name="T21" fmla="*/ 40 h 74"/>
                <a:gd name="T22" fmla="*/ 33 w 80"/>
                <a:gd name="T23" fmla="*/ 33 h 74"/>
                <a:gd name="T24" fmla="*/ 33 w 80"/>
                <a:gd name="T25" fmla="*/ 48 h 74"/>
                <a:gd name="T26" fmla="*/ 47 w 80"/>
                <a:gd name="T27" fmla="*/ 48 h 74"/>
                <a:gd name="T28" fmla="*/ 47 w 80"/>
                <a:gd name="T29" fmla="*/ 33 h 74"/>
                <a:gd name="T30" fmla="*/ 33 w 80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" h="74">
                  <a:moveTo>
                    <a:pt x="0" y="40"/>
                  </a:move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  <a:cubicBezTo>
                    <a:pt x="80" y="55"/>
                    <a:pt x="73" y="67"/>
                    <a:pt x="62" y="74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67" y="60"/>
                    <a:pt x="72" y="51"/>
                    <a:pt x="72" y="40"/>
                  </a:cubicBezTo>
                  <a:cubicBezTo>
                    <a:pt x="72" y="23"/>
                    <a:pt x="58" y="9"/>
                    <a:pt x="40" y="9"/>
                  </a:cubicBezTo>
                  <a:cubicBezTo>
                    <a:pt x="22" y="9"/>
                    <a:pt x="8" y="23"/>
                    <a:pt x="8" y="40"/>
                  </a:cubicBezTo>
                  <a:cubicBezTo>
                    <a:pt x="8" y="51"/>
                    <a:pt x="13" y="60"/>
                    <a:pt x="21" y="6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7" y="67"/>
                    <a:pt x="0" y="54"/>
                    <a:pt x="0" y="40"/>
                  </a:cubicBezTo>
                  <a:close/>
                  <a:moveTo>
                    <a:pt x="33" y="33"/>
                  </a:moveTo>
                  <a:cubicBezTo>
                    <a:pt x="28" y="37"/>
                    <a:pt x="28" y="44"/>
                    <a:pt x="33" y="48"/>
                  </a:cubicBezTo>
                  <a:cubicBezTo>
                    <a:pt x="37" y="52"/>
                    <a:pt x="43" y="52"/>
                    <a:pt x="47" y="48"/>
                  </a:cubicBezTo>
                  <a:cubicBezTo>
                    <a:pt x="52" y="44"/>
                    <a:pt x="52" y="37"/>
                    <a:pt x="47" y="33"/>
                  </a:cubicBezTo>
                  <a:cubicBezTo>
                    <a:pt x="43" y="29"/>
                    <a:pt x="37" y="29"/>
                    <a:pt x="33" y="3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1" name="Group 4"/>
          <p:cNvGrpSpPr>
            <a:grpSpLocks noChangeAspect="1"/>
          </p:cNvGrpSpPr>
          <p:nvPr/>
        </p:nvGrpSpPr>
        <p:grpSpPr bwMode="auto">
          <a:xfrm>
            <a:off x="1101541" y="1686037"/>
            <a:ext cx="236502" cy="340178"/>
            <a:chOff x="1585" y="1805"/>
            <a:chExt cx="714" cy="1027"/>
          </a:xfrm>
        </p:grpSpPr>
        <p:sp>
          <p:nvSpPr>
            <p:cNvPr id="132" name="Freeform 5"/>
            <p:cNvSpPr>
              <a:spLocks/>
            </p:cNvSpPr>
            <p:nvPr/>
          </p:nvSpPr>
          <p:spPr bwMode="auto">
            <a:xfrm flipH="1">
              <a:off x="1609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5"/>
            <p:cNvSpPr>
              <a:spLocks/>
            </p:cNvSpPr>
            <p:nvPr/>
          </p:nvSpPr>
          <p:spPr bwMode="auto">
            <a:xfrm>
              <a:off x="1942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6"/>
            <p:cNvSpPr>
              <a:spLocks noEditPoints="1"/>
            </p:cNvSpPr>
            <p:nvPr/>
          </p:nvSpPr>
          <p:spPr bwMode="auto">
            <a:xfrm>
              <a:off x="1702" y="2130"/>
              <a:ext cx="480" cy="702"/>
            </a:xfrm>
            <a:custGeom>
              <a:avLst/>
              <a:gdLst>
                <a:gd name="T0" fmla="*/ 240 w 480"/>
                <a:gd name="T1" fmla="*/ 0 h 702"/>
                <a:gd name="T2" fmla="*/ 0 w 480"/>
                <a:gd name="T3" fmla="*/ 702 h 702"/>
                <a:gd name="T4" fmla="*/ 480 w 480"/>
                <a:gd name="T5" fmla="*/ 702 h 702"/>
                <a:gd name="T6" fmla="*/ 240 w 480"/>
                <a:gd name="T7" fmla="*/ 0 h 702"/>
                <a:gd name="T8" fmla="*/ 240 w 480"/>
                <a:gd name="T9" fmla="*/ 569 h 702"/>
                <a:gd name="T10" fmla="*/ 373 w 480"/>
                <a:gd name="T11" fmla="*/ 654 h 702"/>
                <a:gd name="T12" fmla="*/ 107 w 480"/>
                <a:gd name="T13" fmla="*/ 654 h 702"/>
                <a:gd name="T14" fmla="*/ 240 w 480"/>
                <a:gd name="T15" fmla="*/ 569 h 702"/>
                <a:gd name="T16" fmla="*/ 75 w 480"/>
                <a:gd name="T17" fmla="*/ 622 h 702"/>
                <a:gd name="T18" fmla="*/ 123 w 480"/>
                <a:gd name="T19" fmla="*/ 489 h 702"/>
                <a:gd name="T20" fmla="*/ 197 w 480"/>
                <a:gd name="T21" fmla="*/ 542 h 702"/>
                <a:gd name="T22" fmla="*/ 75 w 480"/>
                <a:gd name="T23" fmla="*/ 622 h 702"/>
                <a:gd name="T24" fmla="*/ 277 w 480"/>
                <a:gd name="T25" fmla="*/ 542 h 702"/>
                <a:gd name="T26" fmla="*/ 357 w 480"/>
                <a:gd name="T27" fmla="*/ 489 h 702"/>
                <a:gd name="T28" fmla="*/ 405 w 480"/>
                <a:gd name="T29" fmla="*/ 622 h 702"/>
                <a:gd name="T30" fmla="*/ 277 w 480"/>
                <a:gd name="T31" fmla="*/ 542 h 702"/>
                <a:gd name="T32" fmla="*/ 240 w 480"/>
                <a:gd name="T33" fmla="*/ 143 h 702"/>
                <a:gd name="T34" fmla="*/ 341 w 480"/>
                <a:gd name="T35" fmla="*/ 441 h 702"/>
                <a:gd name="T36" fmla="*/ 240 w 480"/>
                <a:gd name="T37" fmla="*/ 510 h 702"/>
                <a:gd name="T38" fmla="*/ 139 w 480"/>
                <a:gd name="T39" fmla="*/ 447 h 702"/>
                <a:gd name="T40" fmla="*/ 240 w 480"/>
                <a:gd name="T41" fmla="*/ 14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0" h="702">
                  <a:moveTo>
                    <a:pt x="240" y="0"/>
                  </a:moveTo>
                  <a:lnTo>
                    <a:pt x="0" y="702"/>
                  </a:lnTo>
                  <a:lnTo>
                    <a:pt x="480" y="702"/>
                  </a:lnTo>
                  <a:lnTo>
                    <a:pt x="240" y="0"/>
                  </a:lnTo>
                  <a:close/>
                  <a:moveTo>
                    <a:pt x="240" y="569"/>
                  </a:moveTo>
                  <a:lnTo>
                    <a:pt x="373" y="654"/>
                  </a:lnTo>
                  <a:lnTo>
                    <a:pt x="107" y="654"/>
                  </a:lnTo>
                  <a:lnTo>
                    <a:pt x="240" y="569"/>
                  </a:lnTo>
                  <a:close/>
                  <a:moveTo>
                    <a:pt x="75" y="622"/>
                  </a:moveTo>
                  <a:lnTo>
                    <a:pt x="123" y="489"/>
                  </a:lnTo>
                  <a:lnTo>
                    <a:pt x="197" y="542"/>
                  </a:lnTo>
                  <a:lnTo>
                    <a:pt x="75" y="622"/>
                  </a:lnTo>
                  <a:close/>
                  <a:moveTo>
                    <a:pt x="277" y="542"/>
                  </a:moveTo>
                  <a:lnTo>
                    <a:pt x="357" y="489"/>
                  </a:lnTo>
                  <a:lnTo>
                    <a:pt x="405" y="622"/>
                  </a:lnTo>
                  <a:lnTo>
                    <a:pt x="277" y="542"/>
                  </a:lnTo>
                  <a:close/>
                  <a:moveTo>
                    <a:pt x="240" y="143"/>
                  </a:moveTo>
                  <a:lnTo>
                    <a:pt x="341" y="441"/>
                  </a:lnTo>
                  <a:lnTo>
                    <a:pt x="240" y="510"/>
                  </a:lnTo>
                  <a:lnTo>
                    <a:pt x="139" y="447"/>
                  </a:lnTo>
                  <a:lnTo>
                    <a:pt x="240" y="1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5" name="Freeform 7"/>
            <p:cNvSpPr>
              <a:spLocks/>
            </p:cNvSpPr>
            <p:nvPr/>
          </p:nvSpPr>
          <p:spPr bwMode="auto">
            <a:xfrm>
              <a:off x="1585" y="1805"/>
              <a:ext cx="714" cy="670"/>
            </a:xfrm>
            <a:custGeom>
              <a:avLst/>
              <a:gdLst>
                <a:gd name="T0" fmla="*/ 36 w 134"/>
                <a:gd name="T1" fmla="*/ 126 h 126"/>
                <a:gd name="T2" fmla="*/ 39 w 134"/>
                <a:gd name="T3" fmla="*/ 117 h 126"/>
                <a:gd name="T4" fmla="*/ 9 w 134"/>
                <a:gd name="T5" fmla="*/ 66 h 126"/>
                <a:gd name="T6" fmla="*/ 67 w 134"/>
                <a:gd name="T7" fmla="*/ 8 h 126"/>
                <a:gd name="T8" fmla="*/ 125 w 134"/>
                <a:gd name="T9" fmla="*/ 66 h 126"/>
                <a:gd name="T10" fmla="*/ 95 w 134"/>
                <a:gd name="T11" fmla="*/ 118 h 126"/>
                <a:gd name="T12" fmla="*/ 98 w 134"/>
                <a:gd name="T13" fmla="*/ 126 h 126"/>
                <a:gd name="T14" fmla="*/ 134 w 134"/>
                <a:gd name="T15" fmla="*/ 66 h 126"/>
                <a:gd name="T16" fmla="*/ 67 w 134"/>
                <a:gd name="T17" fmla="*/ 0 h 126"/>
                <a:gd name="T18" fmla="*/ 0 w 134"/>
                <a:gd name="T19" fmla="*/ 66 h 126"/>
                <a:gd name="T20" fmla="*/ 36 w 134"/>
                <a:gd name="T21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26">
                  <a:moveTo>
                    <a:pt x="36" y="126"/>
                  </a:moveTo>
                  <a:cubicBezTo>
                    <a:pt x="39" y="117"/>
                    <a:pt x="39" y="117"/>
                    <a:pt x="39" y="117"/>
                  </a:cubicBezTo>
                  <a:cubicBezTo>
                    <a:pt x="21" y="107"/>
                    <a:pt x="9" y="88"/>
                    <a:pt x="9" y="66"/>
                  </a:cubicBezTo>
                  <a:cubicBezTo>
                    <a:pt x="9" y="34"/>
                    <a:pt x="35" y="8"/>
                    <a:pt x="67" y="8"/>
                  </a:cubicBezTo>
                  <a:cubicBezTo>
                    <a:pt x="99" y="8"/>
                    <a:pt x="125" y="34"/>
                    <a:pt x="125" y="66"/>
                  </a:cubicBezTo>
                  <a:cubicBezTo>
                    <a:pt x="125" y="88"/>
                    <a:pt x="113" y="108"/>
                    <a:pt x="95" y="118"/>
                  </a:cubicBezTo>
                  <a:cubicBezTo>
                    <a:pt x="98" y="126"/>
                    <a:pt x="98" y="126"/>
                    <a:pt x="98" y="126"/>
                  </a:cubicBezTo>
                  <a:cubicBezTo>
                    <a:pt x="119" y="115"/>
                    <a:pt x="134" y="92"/>
                    <a:pt x="134" y="66"/>
                  </a:cubicBezTo>
                  <a:cubicBezTo>
                    <a:pt x="134" y="29"/>
                    <a:pt x="104" y="0"/>
                    <a:pt x="67" y="0"/>
                  </a:cubicBezTo>
                  <a:cubicBezTo>
                    <a:pt x="30" y="0"/>
                    <a:pt x="0" y="29"/>
                    <a:pt x="0" y="66"/>
                  </a:cubicBezTo>
                  <a:cubicBezTo>
                    <a:pt x="0" y="92"/>
                    <a:pt x="15" y="114"/>
                    <a:pt x="36" y="1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8"/>
            <p:cNvSpPr>
              <a:spLocks noEditPoints="1"/>
            </p:cNvSpPr>
            <p:nvPr/>
          </p:nvSpPr>
          <p:spPr bwMode="auto">
            <a:xfrm>
              <a:off x="1729" y="1943"/>
              <a:ext cx="426" cy="394"/>
            </a:xfrm>
            <a:custGeom>
              <a:avLst/>
              <a:gdLst>
                <a:gd name="T0" fmla="*/ 0 w 80"/>
                <a:gd name="T1" fmla="*/ 40 h 74"/>
                <a:gd name="T2" fmla="*/ 40 w 80"/>
                <a:gd name="T3" fmla="*/ 0 h 74"/>
                <a:gd name="T4" fmla="*/ 80 w 80"/>
                <a:gd name="T5" fmla="*/ 40 h 74"/>
                <a:gd name="T6" fmla="*/ 62 w 80"/>
                <a:gd name="T7" fmla="*/ 74 h 74"/>
                <a:gd name="T8" fmla="*/ 59 w 80"/>
                <a:gd name="T9" fmla="*/ 66 h 74"/>
                <a:gd name="T10" fmla="*/ 72 w 80"/>
                <a:gd name="T11" fmla="*/ 40 h 74"/>
                <a:gd name="T12" fmla="*/ 40 w 80"/>
                <a:gd name="T13" fmla="*/ 9 h 74"/>
                <a:gd name="T14" fmla="*/ 8 w 80"/>
                <a:gd name="T15" fmla="*/ 40 h 74"/>
                <a:gd name="T16" fmla="*/ 21 w 80"/>
                <a:gd name="T17" fmla="*/ 65 h 74"/>
                <a:gd name="T18" fmla="*/ 18 w 80"/>
                <a:gd name="T19" fmla="*/ 74 h 74"/>
                <a:gd name="T20" fmla="*/ 0 w 80"/>
                <a:gd name="T21" fmla="*/ 40 h 74"/>
                <a:gd name="T22" fmla="*/ 33 w 80"/>
                <a:gd name="T23" fmla="*/ 33 h 74"/>
                <a:gd name="T24" fmla="*/ 33 w 80"/>
                <a:gd name="T25" fmla="*/ 48 h 74"/>
                <a:gd name="T26" fmla="*/ 47 w 80"/>
                <a:gd name="T27" fmla="*/ 48 h 74"/>
                <a:gd name="T28" fmla="*/ 47 w 80"/>
                <a:gd name="T29" fmla="*/ 33 h 74"/>
                <a:gd name="T30" fmla="*/ 33 w 80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" h="74">
                  <a:moveTo>
                    <a:pt x="0" y="40"/>
                  </a:move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  <a:cubicBezTo>
                    <a:pt x="80" y="55"/>
                    <a:pt x="73" y="67"/>
                    <a:pt x="62" y="74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67" y="60"/>
                    <a:pt x="72" y="51"/>
                    <a:pt x="72" y="40"/>
                  </a:cubicBezTo>
                  <a:cubicBezTo>
                    <a:pt x="72" y="23"/>
                    <a:pt x="58" y="9"/>
                    <a:pt x="40" y="9"/>
                  </a:cubicBezTo>
                  <a:cubicBezTo>
                    <a:pt x="22" y="9"/>
                    <a:pt x="8" y="23"/>
                    <a:pt x="8" y="40"/>
                  </a:cubicBezTo>
                  <a:cubicBezTo>
                    <a:pt x="8" y="51"/>
                    <a:pt x="13" y="60"/>
                    <a:pt x="21" y="6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7" y="67"/>
                    <a:pt x="0" y="54"/>
                    <a:pt x="0" y="40"/>
                  </a:cubicBezTo>
                  <a:close/>
                  <a:moveTo>
                    <a:pt x="33" y="33"/>
                  </a:moveTo>
                  <a:cubicBezTo>
                    <a:pt x="28" y="37"/>
                    <a:pt x="28" y="44"/>
                    <a:pt x="33" y="48"/>
                  </a:cubicBezTo>
                  <a:cubicBezTo>
                    <a:pt x="37" y="52"/>
                    <a:pt x="43" y="52"/>
                    <a:pt x="47" y="48"/>
                  </a:cubicBezTo>
                  <a:cubicBezTo>
                    <a:pt x="52" y="44"/>
                    <a:pt x="52" y="37"/>
                    <a:pt x="47" y="33"/>
                  </a:cubicBezTo>
                  <a:cubicBezTo>
                    <a:pt x="43" y="29"/>
                    <a:pt x="37" y="29"/>
                    <a:pt x="33" y="3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7" name="Group 18"/>
          <p:cNvGrpSpPr>
            <a:grpSpLocks noChangeAspect="1"/>
          </p:cNvGrpSpPr>
          <p:nvPr/>
        </p:nvGrpSpPr>
        <p:grpSpPr bwMode="auto">
          <a:xfrm>
            <a:off x="1881472" y="3002352"/>
            <a:ext cx="292221" cy="174619"/>
            <a:chOff x="2284" y="877"/>
            <a:chExt cx="246" cy="147"/>
          </a:xfrm>
        </p:grpSpPr>
        <p:sp>
          <p:nvSpPr>
            <p:cNvPr id="138" name="Freeform 19"/>
            <p:cNvSpPr>
              <a:spLocks/>
            </p:cNvSpPr>
            <p:nvPr/>
          </p:nvSpPr>
          <p:spPr bwMode="auto">
            <a:xfrm flipH="1">
              <a:off x="2298" y="887"/>
              <a:ext cx="113" cy="125"/>
            </a:xfrm>
            <a:custGeom>
              <a:avLst/>
              <a:gdLst>
                <a:gd name="T0" fmla="*/ 113 w 113"/>
                <a:gd name="T1" fmla="*/ 61 h 125"/>
                <a:gd name="T2" fmla="*/ 33 w 113"/>
                <a:gd name="T3" fmla="*/ 1 h 125"/>
                <a:gd name="T4" fmla="*/ 0 w 113"/>
                <a:gd name="T5" fmla="*/ 0 h 125"/>
                <a:gd name="T6" fmla="*/ 0 w 113"/>
                <a:gd name="T7" fmla="*/ 125 h 125"/>
                <a:gd name="T8" fmla="*/ 33 w 113"/>
                <a:gd name="T9" fmla="*/ 125 h 125"/>
                <a:gd name="T10" fmla="*/ 94 w 113"/>
                <a:gd name="T11" fmla="*/ 87 h 125"/>
                <a:gd name="T12" fmla="*/ 113 w 113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25">
                  <a:moveTo>
                    <a:pt x="113" y="61"/>
                  </a:moveTo>
                  <a:lnTo>
                    <a:pt x="33" y="1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33" y="125"/>
                  </a:lnTo>
                  <a:lnTo>
                    <a:pt x="94" y="87"/>
                  </a:lnTo>
                  <a:lnTo>
                    <a:pt x="113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9"/>
            <p:cNvSpPr>
              <a:spLocks/>
            </p:cNvSpPr>
            <p:nvPr/>
          </p:nvSpPr>
          <p:spPr bwMode="auto">
            <a:xfrm>
              <a:off x="2406" y="887"/>
              <a:ext cx="113" cy="125"/>
            </a:xfrm>
            <a:custGeom>
              <a:avLst/>
              <a:gdLst>
                <a:gd name="T0" fmla="*/ 113 w 113"/>
                <a:gd name="T1" fmla="*/ 61 h 125"/>
                <a:gd name="T2" fmla="*/ 33 w 113"/>
                <a:gd name="T3" fmla="*/ 1 h 125"/>
                <a:gd name="T4" fmla="*/ 0 w 113"/>
                <a:gd name="T5" fmla="*/ 0 h 125"/>
                <a:gd name="T6" fmla="*/ 0 w 113"/>
                <a:gd name="T7" fmla="*/ 125 h 125"/>
                <a:gd name="T8" fmla="*/ 33 w 113"/>
                <a:gd name="T9" fmla="*/ 125 h 125"/>
                <a:gd name="T10" fmla="*/ 94 w 113"/>
                <a:gd name="T11" fmla="*/ 87 h 125"/>
                <a:gd name="T12" fmla="*/ 113 w 113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25">
                  <a:moveTo>
                    <a:pt x="113" y="61"/>
                  </a:moveTo>
                  <a:lnTo>
                    <a:pt x="33" y="1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33" y="125"/>
                  </a:lnTo>
                  <a:lnTo>
                    <a:pt x="94" y="87"/>
                  </a:lnTo>
                  <a:lnTo>
                    <a:pt x="113" y="61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20"/>
            <p:cNvSpPr>
              <a:spLocks noEditPoints="1"/>
            </p:cNvSpPr>
            <p:nvPr/>
          </p:nvSpPr>
          <p:spPr bwMode="auto">
            <a:xfrm>
              <a:off x="2284" y="877"/>
              <a:ext cx="246" cy="147"/>
            </a:xfrm>
            <a:custGeom>
              <a:avLst/>
              <a:gdLst>
                <a:gd name="T0" fmla="*/ 534 w 534"/>
                <a:gd name="T1" fmla="*/ 159 h 318"/>
                <a:gd name="T2" fmla="*/ 525 w 534"/>
                <a:gd name="T3" fmla="*/ 150 h 318"/>
                <a:gd name="T4" fmla="*/ 268 w 534"/>
                <a:gd name="T5" fmla="*/ 0 h 318"/>
                <a:gd name="T6" fmla="*/ 268 w 534"/>
                <a:gd name="T7" fmla="*/ 0 h 318"/>
                <a:gd name="T8" fmla="*/ 267 w 534"/>
                <a:gd name="T9" fmla="*/ 0 h 318"/>
                <a:gd name="T10" fmla="*/ 266 w 534"/>
                <a:gd name="T11" fmla="*/ 0 h 318"/>
                <a:gd name="T12" fmla="*/ 266 w 534"/>
                <a:gd name="T13" fmla="*/ 0 h 318"/>
                <a:gd name="T14" fmla="*/ 9 w 534"/>
                <a:gd name="T15" fmla="*/ 150 h 318"/>
                <a:gd name="T16" fmla="*/ 0 w 534"/>
                <a:gd name="T17" fmla="*/ 159 h 318"/>
                <a:gd name="T18" fmla="*/ 9 w 534"/>
                <a:gd name="T19" fmla="*/ 168 h 318"/>
                <a:gd name="T20" fmla="*/ 266 w 534"/>
                <a:gd name="T21" fmla="*/ 318 h 318"/>
                <a:gd name="T22" fmla="*/ 266 w 534"/>
                <a:gd name="T23" fmla="*/ 318 h 318"/>
                <a:gd name="T24" fmla="*/ 267 w 534"/>
                <a:gd name="T25" fmla="*/ 318 h 318"/>
                <a:gd name="T26" fmla="*/ 268 w 534"/>
                <a:gd name="T27" fmla="*/ 318 h 318"/>
                <a:gd name="T28" fmla="*/ 268 w 534"/>
                <a:gd name="T29" fmla="*/ 318 h 318"/>
                <a:gd name="T30" fmla="*/ 525 w 534"/>
                <a:gd name="T31" fmla="*/ 168 h 318"/>
                <a:gd name="T32" fmla="*/ 534 w 534"/>
                <a:gd name="T33" fmla="*/ 159 h 318"/>
                <a:gd name="T34" fmla="*/ 266 w 534"/>
                <a:gd name="T35" fmla="*/ 283 h 318"/>
                <a:gd name="T36" fmla="*/ 142 w 534"/>
                <a:gd name="T37" fmla="*/ 159 h 318"/>
                <a:gd name="T38" fmla="*/ 266 w 534"/>
                <a:gd name="T39" fmla="*/ 34 h 318"/>
                <a:gd name="T40" fmla="*/ 391 w 534"/>
                <a:gd name="T41" fmla="*/ 159 h 318"/>
                <a:gd name="T42" fmla="*/ 266 w 534"/>
                <a:gd name="T43" fmla="*/ 283 h 318"/>
                <a:gd name="T44" fmla="*/ 146 w 534"/>
                <a:gd name="T45" fmla="*/ 69 h 318"/>
                <a:gd name="T46" fmla="*/ 116 w 534"/>
                <a:gd name="T47" fmla="*/ 159 h 318"/>
                <a:gd name="T48" fmla="*/ 148 w 534"/>
                <a:gd name="T49" fmla="*/ 251 h 318"/>
                <a:gd name="T50" fmla="*/ 36 w 534"/>
                <a:gd name="T51" fmla="*/ 159 h 318"/>
                <a:gd name="T52" fmla="*/ 146 w 534"/>
                <a:gd name="T53" fmla="*/ 69 h 318"/>
                <a:gd name="T54" fmla="*/ 386 w 534"/>
                <a:gd name="T55" fmla="*/ 250 h 318"/>
                <a:gd name="T56" fmla="*/ 417 w 534"/>
                <a:gd name="T57" fmla="*/ 159 h 318"/>
                <a:gd name="T58" fmla="*/ 390 w 534"/>
                <a:gd name="T59" fmla="*/ 73 h 318"/>
                <a:gd name="T60" fmla="*/ 498 w 534"/>
                <a:gd name="T61" fmla="*/ 159 h 318"/>
                <a:gd name="T62" fmla="*/ 386 w 534"/>
                <a:gd name="T63" fmla="*/ 25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4" h="318">
                  <a:moveTo>
                    <a:pt x="534" y="159"/>
                  </a:moveTo>
                  <a:cubicBezTo>
                    <a:pt x="525" y="150"/>
                    <a:pt x="525" y="150"/>
                    <a:pt x="525" y="150"/>
                  </a:cubicBezTo>
                  <a:cubicBezTo>
                    <a:pt x="470" y="94"/>
                    <a:pt x="353" y="1"/>
                    <a:pt x="268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267" y="0"/>
                    <a:pt x="267" y="0"/>
                    <a:pt x="266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95" y="0"/>
                    <a:pt x="108" y="51"/>
                    <a:pt x="9" y="150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111" y="270"/>
                    <a:pt x="193" y="318"/>
                    <a:pt x="266" y="318"/>
                  </a:cubicBezTo>
                  <a:cubicBezTo>
                    <a:pt x="266" y="318"/>
                    <a:pt x="266" y="318"/>
                    <a:pt x="266" y="318"/>
                  </a:cubicBezTo>
                  <a:cubicBezTo>
                    <a:pt x="267" y="318"/>
                    <a:pt x="267" y="318"/>
                    <a:pt x="267" y="318"/>
                  </a:cubicBezTo>
                  <a:cubicBezTo>
                    <a:pt x="267" y="318"/>
                    <a:pt x="267" y="318"/>
                    <a:pt x="268" y="318"/>
                  </a:cubicBezTo>
                  <a:cubicBezTo>
                    <a:pt x="268" y="318"/>
                    <a:pt x="268" y="318"/>
                    <a:pt x="268" y="318"/>
                  </a:cubicBezTo>
                  <a:cubicBezTo>
                    <a:pt x="362" y="317"/>
                    <a:pt x="469" y="224"/>
                    <a:pt x="525" y="168"/>
                  </a:cubicBezTo>
                  <a:lnTo>
                    <a:pt x="534" y="159"/>
                  </a:lnTo>
                  <a:close/>
                  <a:moveTo>
                    <a:pt x="266" y="283"/>
                  </a:moveTo>
                  <a:cubicBezTo>
                    <a:pt x="198" y="283"/>
                    <a:pt x="142" y="227"/>
                    <a:pt x="142" y="159"/>
                  </a:cubicBezTo>
                  <a:cubicBezTo>
                    <a:pt x="142" y="90"/>
                    <a:pt x="198" y="34"/>
                    <a:pt x="266" y="34"/>
                  </a:cubicBezTo>
                  <a:cubicBezTo>
                    <a:pt x="335" y="34"/>
                    <a:pt x="391" y="90"/>
                    <a:pt x="391" y="159"/>
                  </a:cubicBezTo>
                  <a:cubicBezTo>
                    <a:pt x="391" y="227"/>
                    <a:pt x="335" y="283"/>
                    <a:pt x="266" y="283"/>
                  </a:cubicBezTo>
                  <a:close/>
                  <a:moveTo>
                    <a:pt x="146" y="69"/>
                  </a:moveTo>
                  <a:cubicBezTo>
                    <a:pt x="127" y="94"/>
                    <a:pt x="116" y="125"/>
                    <a:pt x="116" y="159"/>
                  </a:cubicBezTo>
                  <a:cubicBezTo>
                    <a:pt x="116" y="193"/>
                    <a:pt x="128" y="225"/>
                    <a:pt x="148" y="251"/>
                  </a:cubicBezTo>
                  <a:cubicBezTo>
                    <a:pt x="113" y="229"/>
                    <a:pt x="76" y="198"/>
                    <a:pt x="36" y="159"/>
                  </a:cubicBezTo>
                  <a:cubicBezTo>
                    <a:pt x="75" y="121"/>
                    <a:pt x="112" y="91"/>
                    <a:pt x="146" y="69"/>
                  </a:cubicBezTo>
                  <a:close/>
                  <a:moveTo>
                    <a:pt x="386" y="250"/>
                  </a:moveTo>
                  <a:cubicBezTo>
                    <a:pt x="405" y="224"/>
                    <a:pt x="417" y="193"/>
                    <a:pt x="417" y="159"/>
                  </a:cubicBezTo>
                  <a:cubicBezTo>
                    <a:pt x="417" y="127"/>
                    <a:pt x="407" y="98"/>
                    <a:pt x="390" y="73"/>
                  </a:cubicBezTo>
                  <a:cubicBezTo>
                    <a:pt x="428" y="98"/>
                    <a:pt x="466" y="129"/>
                    <a:pt x="498" y="159"/>
                  </a:cubicBezTo>
                  <a:cubicBezTo>
                    <a:pt x="459" y="197"/>
                    <a:pt x="421" y="228"/>
                    <a:pt x="386" y="25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21"/>
            <p:cNvSpPr>
              <a:spLocks noChangeArrowheads="1"/>
            </p:cNvSpPr>
            <p:nvPr/>
          </p:nvSpPr>
          <p:spPr bwMode="auto">
            <a:xfrm>
              <a:off x="2379" y="923"/>
              <a:ext cx="55" cy="55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2" name="Group 141"/>
          <p:cNvGrpSpPr/>
          <p:nvPr/>
        </p:nvGrpSpPr>
        <p:grpSpPr>
          <a:xfrm>
            <a:off x="2675927" y="2926529"/>
            <a:ext cx="317166" cy="317167"/>
            <a:chOff x="3613833" y="2770304"/>
            <a:chExt cx="423862" cy="423863"/>
          </a:xfrm>
        </p:grpSpPr>
        <p:sp>
          <p:nvSpPr>
            <p:cNvPr id="143" name="Freeform 31"/>
            <p:cNvSpPr>
              <a:spLocks/>
            </p:cNvSpPr>
            <p:nvPr/>
          </p:nvSpPr>
          <p:spPr bwMode="auto">
            <a:xfrm flipH="1">
              <a:off x="3628890" y="2784703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44" name="Group 143"/>
            <p:cNvGrpSpPr/>
            <p:nvPr/>
          </p:nvGrpSpPr>
          <p:grpSpPr>
            <a:xfrm>
              <a:off x="3613833" y="2770304"/>
              <a:ext cx="423862" cy="423863"/>
              <a:chOff x="4687888" y="1327150"/>
              <a:chExt cx="423862" cy="423863"/>
            </a:xfrm>
          </p:grpSpPr>
          <p:sp>
            <p:nvSpPr>
              <p:cNvPr id="145" name="Freeform 25"/>
              <p:cNvSpPr>
                <a:spLocks/>
              </p:cNvSpPr>
              <p:nvPr/>
            </p:nvSpPr>
            <p:spPr bwMode="auto">
              <a:xfrm>
                <a:off x="4899025" y="1339850"/>
                <a:ext cx="200025" cy="398463"/>
              </a:xfrm>
              <a:custGeom>
                <a:avLst/>
                <a:gdLst>
                  <a:gd name="T0" fmla="*/ 1 w 257"/>
                  <a:gd name="T1" fmla="*/ 0 h 512"/>
                  <a:gd name="T2" fmla="*/ 0 w 257"/>
                  <a:gd name="T3" fmla="*/ 0 h 512"/>
                  <a:gd name="T4" fmla="*/ 0 w 257"/>
                  <a:gd name="T5" fmla="*/ 512 h 512"/>
                  <a:gd name="T6" fmla="*/ 1 w 257"/>
                  <a:gd name="T7" fmla="*/ 512 h 512"/>
                  <a:gd name="T8" fmla="*/ 257 w 257"/>
                  <a:gd name="T9" fmla="*/ 256 h 512"/>
                  <a:gd name="T10" fmla="*/ 1 w 257"/>
                  <a:gd name="T11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7" h="51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512"/>
                      <a:pt x="0" y="512"/>
                      <a:pt x="0" y="512"/>
                    </a:cubicBezTo>
                    <a:cubicBezTo>
                      <a:pt x="0" y="512"/>
                      <a:pt x="1" y="512"/>
                      <a:pt x="1" y="512"/>
                    </a:cubicBezTo>
                    <a:cubicBezTo>
                      <a:pt x="142" y="512"/>
                      <a:pt x="257" y="397"/>
                      <a:pt x="257" y="256"/>
                    </a:cubicBezTo>
                    <a:cubicBezTo>
                      <a:pt x="257" y="115"/>
                      <a:pt x="142" y="0"/>
                      <a:pt x="1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Oval 26"/>
              <p:cNvSpPr>
                <a:spLocks noChangeArrowheads="1"/>
              </p:cNvSpPr>
              <p:nvPr/>
            </p:nvSpPr>
            <p:spPr bwMode="auto">
              <a:xfrm>
                <a:off x="4881563" y="1592263"/>
                <a:ext cx="38100" cy="38100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7" name="Freeform 27"/>
              <p:cNvSpPr>
                <a:spLocks/>
              </p:cNvSpPr>
              <p:nvPr/>
            </p:nvSpPr>
            <p:spPr bwMode="auto">
              <a:xfrm>
                <a:off x="4843463" y="1547813"/>
                <a:ext cx="112712" cy="38100"/>
              </a:xfrm>
              <a:custGeom>
                <a:avLst/>
                <a:gdLst>
                  <a:gd name="T0" fmla="*/ 22 w 146"/>
                  <a:gd name="T1" fmla="*/ 48 h 49"/>
                  <a:gd name="T2" fmla="*/ 73 w 146"/>
                  <a:gd name="T3" fmla="*/ 25 h 49"/>
                  <a:gd name="T4" fmla="*/ 124 w 146"/>
                  <a:gd name="T5" fmla="*/ 49 h 49"/>
                  <a:gd name="T6" fmla="*/ 146 w 146"/>
                  <a:gd name="T7" fmla="*/ 35 h 49"/>
                  <a:gd name="T8" fmla="*/ 73 w 146"/>
                  <a:gd name="T9" fmla="*/ 0 h 49"/>
                  <a:gd name="T10" fmla="*/ 0 w 146"/>
                  <a:gd name="T11" fmla="*/ 34 h 49"/>
                  <a:gd name="T12" fmla="*/ 22 w 146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49">
                    <a:moveTo>
                      <a:pt x="22" y="48"/>
                    </a:moveTo>
                    <a:cubicBezTo>
                      <a:pt x="34" y="34"/>
                      <a:pt x="52" y="25"/>
                      <a:pt x="73" y="25"/>
                    </a:cubicBezTo>
                    <a:cubicBezTo>
                      <a:pt x="93" y="25"/>
                      <a:pt x="112" y="34"/>
                      <a:pt x="124" y="49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29" y="13"/>
                      <a:pt x="102" y="0"/>
                      <a:pt x="73" y="0"/>
                    </a:cubicBezTo>
                    <a:cubicBezTo>
                      <a:pt x="43" y="0"/>
                      <a:pt x="17" y="13"/>
                      <a:pt x="0" y="34"/>
                    </a:cubicBezTo>
                    <a:lnTo>
                      <a:pt x="22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28"/>
              <p:cNvSpPr>
                <a:spLocks/>
              </p:cNvSpPr>
              <p:nvPr/>
            </p:nvSpPr>
            <p:spPr bwMode="auto">
              <a:xfrm>
                <a:off x="4760913" y="1447800"/>
                <a:ext cx="279400" cy="84138"/>
              </a:xfrm>
              <a:custGeom>
                <a:avLst/>
                <a:gdLst>
                  <a:gd name="T0" fmla="*/ 22 w 360"/>
                  <a:gd name="T1" fmla="*/ 108 h 109"/>
                  <a:gd name="T2" fmla="*/ 180 w 360"/>
                  <a:gd name="T3" fmla="*/ 25 h 109"/>
                  <a:gd name="T4" fmla="*/ 338 w 360"/>
                  <a:gd name="T5" fmla="*/ 109 h 109"/>
                  <a:gd name="T6" fmla="*/ 360 w 360"/>
                  <a:gd name="T7" fmla="*/ 95 h 109"/>
                  <a:gd name="T8" fmla="*/ 180 w 360"/>
                  <a:gd name="T9" fmla="*/ 0 h 109"/>
                  <a:gd name="T10" fmla="*/ 0 w 360"/>
                  <a:gd name="T11" fmla="*/ 94 h 109"/>
                  <a:gd name="T12" fmla="*/ 22 w 360"/>
                  <a:gd name="T13" fmla="*/ 10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0" h="109">
                    <a:moveTo>
                      <a:pt x="22" y="108"/>
                    </a:moveTo>
                    <a:cubicBezTo>
                      <a:pt x="56" y="58"/>
                      <a:pt x="114" y="25"/>
                      <a:pt x="180" y="25"/>
                    </a:cubicBezTo>
                    <a:cubicBezTo>
                      <a:pt x="246" y="25"/>
                      <a:pt x="304" y="59"/>
                      <a:pt x="338" y="109"/>
                    </a:cubicBezTo>
                    <a:cubicBezTo>
                      <a:pt x="360" y="95"/>
                      <a:pt x="360" y="95"/>
                      <a:pt x="360" y="95"/>
                    </a:cubicBezTo>
                    <a:cubicBezTo>
                      <a:pt x="321" y="38"/>
                      <a:pt x="254" y="0"/>
                      <a:pt x="180" y="0"/>
                    </a:cubicBezTo>
                    <a:cubicBezTo>
                      <a:pt x="105" y="0"/>
                      <a:pt x="40" y="37"/>
                      <a:pt x="0" y="94"/>
                    </a:cubicBezTo>
                    <a:lnTo>
                      <a:pt x="22" y="10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29"/>
              <p:cNvSpPr>
                <a:spLocks/>
              </p:cNvSpPr>
              <p:nvPr/>
            </p:nvSpPr>
            <p:spPr bwMode="auto">
              <a:xfrm>
                <a:off x="4800600" y="1497013"/>
                <a:ext cx="198437" cy="61913"/>
              </a:xfrm>
              <a:custGeom>
                <a:avLst/>
                <a:gdLst>
                  <a:gd name="T0" fmla="*/ 22 w 254"/>
                  <a:gd name="T1" fmla="*/ 79 h 80"/>
                  <a:gd name="T2" fmla="*/ 127 w 254"/>
                  <a:gd name="T3" fmla="*/ 26 h 80"/>
                  <a:gd name="T4" fmla="*/ 232 w 254"/>
                  <a:gd name="T5" fmla="*/ 80 h 80"/>
                  <a:gd name="T6" fmla="*/ 254 w 254"/>
                  <a:gd name="T7" fmla="*/ 66 h 80"/>
                  <a:gd name="T8" fmla="*/ 127 w 254"/>
                  <a:gd name="T9" fmla="*/ 0 h 80"/>
                  <a:gd name="T10" fmla="*/ 0 w 254"/>
                  <a:gd name="T11" fmla="*/ 65 h 80"/>
                  <a:gd name="T12" fmla="*/ 22 w 254"/>
                  <a:gd name="T1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4" h="80">
                    <a:moveTo>
                      <a:pt x="22" y="79"/>
                    </a:moveTo>
                    <a:cubicBezTo>
                      <a:pt x="46" y="47"/>
                      <a:pt x="84" y="26"/>
                      <a:pt x="127" y="26"/>
                    </a:cubicBezTo>
                    <a:cubicBezTo>
                      <a:pt x="170" y="26"/>
                      <a:pt x="208" y="47"/>
                      <a:pt x="232" y="80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25" y="26"/>
                      <a:pt x="179" y="0"/>
                      <a:pt x="127" y="0"/>
                    </a:cubicBezTo>
                    <a:cubicBezTo>
                      <a:pt x="75" y="0"/>
                      <a:pt x="29" y="26"/>
                      <a:pt x="0" y="65"/>
                    </a:cubicBezTo>
                    <a:lnTo>
                      <a:pt x="22" y="7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30"/>
              <p:cNvSpPr>
                <a:spLocks noEditPoints="1"/>
              </p:cNvSpPr>
              <p:nvPr/>
            </p:nvSpPr>
            <p:spPr bwMode="auto">
              <a:xfrm>
                <a:off x="4687888" y="1327150"/>
                <a:ext cx="423862" cy="423863"/>
              </a:xfrm>
              <a:custGeom>
                <a:avLst/>
                <a:gdLst>
                  <a:gd name="T0" fmla="*/ 274 w 548"/>
                  <a:gd name="T1" fmla="*/ 548 h 548"/>
                  <a:gd name="T2" fmla="*/ 0 w 548"/>
                  <a:gd name="T3" fmla="*/ 274 h 548"/>
                  <a:gd name="T4" fmla="*/ 274 w 548"/>
                  <a:gd name="T5" fmla="*/ 0 h 548"/>
                  <a:gd name="T6" fmla="*/ 548 w 548"/>
                  <a:gd name="T7" fmla="*/ 274 h 548"/>
                  <a:gd name="T8" fmla="*/ 274 w 548"/>
                  <a:gd name="T9" fmla="*/ 548 h 548"/>
                  <a:gd name="T10" fmla="*/ 274 w 548"/>
                  <a:gd name="T11" fmla="*/ 26 h 548"/>
                  <a:gd name="T12" fmla="*/ 26 w 548"/>
                  <a:gd name="T13" fmla="*/ 274 h 548"/>
                  <a:gd name="T14" fmla="*/ 274 w 548"/>
                  <a:gd name="T15" fmla="*/ 522 h 548"/>
                  <a:gd name="T16" fmla="*/ 522 w 548"/>
                  <a:gd name="T17" fmla="*/ 274 h 548"/>
                  <a:gd name="T18" fmla="*/ 274 w 548"/>
                  <a:gd name="T19" fmla="*/ 26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8" h="548">
                    <a:moveTo>
                      <a:pt x="274" y="548"/>
                    </a:moveTo>
                    <a:cubicBezTo>
                      <a:pt x="123" y="548"/>
                      <a:pt x="0" y="425"/>
                      <a:pt x="0" y="274"/>
                    </a:cubicBezTo>
                    <a:cubicBezTo>
                      <a:pt x="0" y="123"/>
                      <a:pt x="123" y="0"/>
                      <a:pt x="274" y="0"/>
                    </a:cubicBezTo>
                    <a:cubicBezTo>
                      <a:pt x="425" y="0"/>
                      <a:pt x="548" y="123"/>
                      <a:pt x="548" y="274"/>
                    </a:cubicBezTo>
                    <a:cubicBezTo>
                      <a:pt x="548" y="425"/>
                      <a:pt x="425" y="548"/>
                      <a:pt x="274" y="548"/>
                    </a:cubicBezTo>
                    <a:close/>
                    <a:moveTo>
                      <a:pt x="274" y="26"/>
                    </a:moveTo>
                    <a:cubicBezTo>
                      <a:pt x="137" y="26"/>
                      <a:pt x="26" y="137"/>
                      <a:pt x="26" y="274"/>
                    </a:cubicBezTo>
                    <a:cubicBezTo>
                      <a:pt x="26" y="411"/>
                      <a:pt x="137" y="522"/>
                      <a:pt x="274" y="522"/>
                    </a:cubicBezTo>
                    <a:cubicBezTo>
                      <a:pt x="411" y="522"/>
                      <a:pt x="522" y="411"/>
                      <a:pt x="522" y="274"/>
                    </a:cubicBezTo>
                    <a:cubicBezTo>
                      <a:pt x="522" y="137"/>
                      <a:pt x="411" y="26"/>
                      <a:pt x="274" y="2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51" name="Group 4"/>
          <p:cNvGrpSpPr>
            <a:grpSpLocks noChangeAspect="1"/>
          </p:cNvGrpSpPr>
          <p:nvPr/>
        </p:nvGrpSpPr>
        <p:grpSpPr bwMode="auto">
          <a:xfrm>
            <a:off x="1101541" y="2919573"/>
            <a:ext cx="236502" cy="340178"/>
            <a:chOff x="1585" y="1805"/>
            <a:chExt cx="714" cy="1027"/>
          </a:xfrm>
        </p:grpSpPr>
        <p:sp>
          <p:nvSpPr>
            <p:cNvPr id="152" name="Freeform 5"/>
            <p:cNvSpPr>
              <a:spLocks/>
            </p:cNvSpPr>
            <p:nvPr/>
          </p:nvSpPr>
          <p:spPr bwMode="auto">
            <a:xfrm flipH="1">
              <a:off x="1609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"/>
            <p:cNvSpPr>
              <a:spLocks/>
            </p:cNvSpPr>
            <p:nvPr/>
          </p:nvSpPr>
          <p:spPr bwMode="auto">
            <a:xfrm>
              <a:off x="1942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6"/>
            <p:cNvSpPr>
              <a:spLocks noEditPoints="1"/>
            </p:cNvSpPr>
            <p:nvPr/>
          </p:nvSpPr>
          <p:spPr bwMode="auto">
            <a:xfrm>
              <a:off x="1702" y="2130"/>
              <a:ext cx="480" cy="702"/>
            </a:xfrm>
            <a:custGeom>
              <a:avLst/>
              <a:gdLst>
                <a:gd name="T0" fmla="*/ 240 w 480"/>
                <a:gd name="T1" fmla="*/ 0 h 702"/>
                <a:gd name="T2" fmla="*/ 0 w 480"/>
                <a:gd name="T3" fmla="*/ 702 h 702"/>
                <a:gd name="T4" fmla="*/ 480 w 480"/>
                <a:gd name="T5" fmla="*/ 702 h 702"/>
                <a:gd name="T6" fmla="*/ 240 w 480"/>
                <a:gd name="T7" fmla="*/ 0 h 702"/>
                <a:gd name="T8" fmla="*/ 240 w 480"/>
                <a:gd name="T9" fmla="*/ 569 h 702"/>
                <a:gd name="T10" fmla="*/ 373 w 480"/>
                <a:gd name="T11" fmla="*/ 654 h 702"/>
                <a:gd name="T12" fmla="*/ 107 w 480"/>
                <a:gd name="T13" fmla="*/ 654 h 702"/>
                <a:gd name="T14" fmla="*/ 240 w 480"/>
                <a:gd name="T15" fmla="*/ 569 h 702"/>
                <a:gd name="T16" fmla="*/ 75 w 480"/>
                <a:gd name="T17" fmla="*/ 622 h 702"/>
                <a:gd name="T18" fmla="*/ 123 w 480"/>
                <a:gd name="T19" fmla="*/ 489 h 702"/>
                <a:gd name="T20" fmla="*/ 197 w 480"/>
                <a:gd name="T21" fmla="*/ 542 h 702"/>
                <a:gd name="T22" fmla="*/ 75 w 480"/>
                <a:gd name="T23" fmla="*/ 622 h 702"/>
                <a:gd name="T24" fmla="*/ 277 w 480"/>
                <a:gd name="T25" fmla="*/ 542 h 702"/>
                <a:gd name="T26" fmla="*/ 357 w 480"/>
                <a:gd name="T27" fmla="*/ 489 h 702"/>
                <a:gd name="T28" fmla="*/ 405 w 480"/>
                <a:gd name="T29" fmla="*/ 622 h 702"/>
                <a:gd name="T30" fmla="*/ 277 w 480"/>
                <a:gd name="T31" fmla="*/ 542 h 702"/>
                <a:gd name="T32" fmla="*/ 240 w 480"/>
                <a:gd name="T33" fmla="*/ 143 h 702"/>
                <a:gd name="T34" fmla="*/ 341 w 480"/>
                <a:gd name="T35" fmla="*/ 441 h 702"/>
                <a:gd name="T36" fmla="*/ 240 w 480"/>
                <a:gd name="T37" fmla="*/ 510 h 702"/>
                <a:gd name="T38" fmla="*/ 139 w 480"/>
                <a:gd name="T39" fmla="*/ 447 h 702"/>
                <a:gd name="T40" fmla="*/ 240 w 480"/>
                <a:gd name="T41" fmla="*/ 14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0" h="702">
                  <a:moveTo>
                    <a:pt x="240" y="0"/>
                  </a:moveTo>
                  <a:lnTo>
                    <a:pt x="0" y="702"/>
                  </a:lnTo>
                  <a:lnTo>
                    <a:pt x="480" y="702"/>
                  </a:lnTo>
                  <a:lnTo>
                    <a:pt x="240" y="0"/>
                  </a:lnTo>
                  <a:close/>
                  <a:moveTo>
                    <a:pt x="240" y="569"/>
                  </a:moveTo>
                  <a:lnTo>
                    <a:pt x="373" y="654"/>
                  </a:lnTo>
                  <a:lnTo>
                    <a:pt x="107" y="654"/>
                  </a:lnTo>
                  <a:lnTo>
                    <a:pt x="240" y="569"/>
                  </a:lnTo>
                  <a:close/>
                  <a:moveTo>
                    <a:pt x="75" y="622"/>
                  </a:moveTo>
                  <a:lnTo>
                    <a:pt x="123" y="489"/>
                  </a:lnTo>
                  <a:lnTo>
                    <a:pt x="197" y="542"/>
                  </a:lnTo>
                  <a:lnTo>
                    <a:pt x="75" y="622"/>
                  </a:lnTo>
                  <a:close/>
                  <a:moveTo>
                    <a:pt x="277" y="542"/>
                  </a:moveTo>
                  <a:lnTo>
                    <a:pt x="357" y="489"/>
                  </a:lnTo>
                  <a:lnTo>
                    <a:pt x="405" y="622"/>
                  </a:lnTo>
                  <a:lnTo>
                    <a:pt x="277" y="542"/>
                  </a:lnTo>
                  <a:close/>
                  <a:moveTo>
                    <a:pt x="240" y="143"/>
                  </a:moveTo>
                  <a:lnTo>
                    <a:pt x="341" y="441"/>
                  </a:lnTo>
                  <a:lnTo>
                    <a:pt x="240" y="510"/>
                  </a:lnTo>
                  <a:lnTo>
                    <a:pt x="139" y="447"/>
                  </a:lnTo>
                  <a:lnTo>
                    <a:pt x="240" y="1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5" name="Freeform 7"/>
            <p:cNvSpPr>
              <a:spLocks/>
            </p:cNvSpPr>
            <p:nvPr/>
          </p:nvSpPr>
          <p:spPr bwMode="auto">
            <a:xfrm>
              <a:off x="1585" y="1805"/>
              <a:ext cx="714" cy="670"/>
            </a:xfrm>
            <a:custGeom>
              <a:avLst/>
              <a:gdLst>
                <a:gd name="T0" fmla="*/ 36 w 134"/>
                <a:gd name="T1" fmla="*/ 126 h 126"/>
                <a:gd name="T2" fmla="*/ 39 w 134"/>
                <a:gd name="T3" fmla="*/ 117 h 126"/>
                <a:gd name="T4" fmla="*/ 9 w 134"/>
                <a:gd name="T5" fmla="*/ 66 h 126"/>
                <a:gd name="T6" fmla="*/ 67 w 134"/>
                <a:gd name="T7" fmla="*/ 8 h 126"/>
                <a:gd name="T8" fmla="*/ 125 w 134"/>
                <a:gd name="T9" fmla="*/ 66 h 126"/>
                <a:gd name="T10" fmla="*/ 95 w 134"/>
                <a:gd name="T11" fmla="*/ 118 h 126"/>
                <a:gd name="T12" fmla="*/ 98 w 134"/>
                <a:gd name="T13" fmla="*/ 126 h 126"/>
                <a:gd name="T14" fmla="*/ 134 w 134"/>
                <a:gd name="T15" fmla="*/ 66 h 126"/>
                <a:gd name="T16" fmla="*/ 67 w 134"/>
                <a:gd name="T17" fmla="*/ 0 h 126"/>
                <a:gd name="T18" fmla="*/ 0 w 134"/>
                <a:gd name="T19" fmla="*/ 66 h 126"/>
                <a:gd name="T20" fmla="*/ 36 w 134"/>
                <a:gd name="T21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26">
                  <a:moveTo>
                    <a:pt x="36" y="126"/>
                  </a:moveTo>
                  <a:cubicBezTo>
                    <a:pt x="39" y="117"/>
                    <a:pt x="39" y="117"/>
                    <a:pt x="39" y="117"/>
                  </a:cubicBezTo>
                  <a:cubicBezTo>
                    <a:pt x="21" y="107"/>
                    <a:pt x="9" y="88"/>
                    <a:pt x="9" y="66"/>
                  </a:cubicBezTo>
                  <a:cubicBezTo>
                    <a:pt x="9" y="34"/>
                    <a:pt x="35" y="8"/>
                    <a:pt x="67" y="8"/>
                  </a:cubicBezTo>
                  <a:cubicBezTo>
                    <a:pt x="99" y="8"/>
                    <a:pt x="125" y="34"/>
                    <a:pt x="125" y="66"/>
                  </a:cubicBezTo>
                  <a:cubicBezTo>
                    <a:pt x="125" y="88"/>
                    <a:pt x="113" y="108"/>
                    <a:pt x="95" y="118"/>
                  </a:cubicBezTo>
                  <a:cubicBezTo>
                    <a:pt x="98" y="126"/>
                    <a:pt x="98" y="126"/>
                    <a:pt x="98" y="126"/>
                  </a:cubicBezTo>
                  <a:cubicBezTo>
                    <a:pt x="119" y="115"/>
                    <a:pt x="134" y="92"/>
                    <a:pt x="134" y="66"/>
                  </a:cubicBezTo>
                  <a:cubicBezTo>
                    <a:pt x="134" y="29"/>
                    <a:pt x="104" y="0"/>
                    <a:pt x="67" y="0"/>
                  </a:cubicBezTo>
                  <a:cubicBezTo>
                    <a:pt x="30" y="0"/>
                    <a:pt x="0" y="29"/>
                    <a:pt x="0" y="66"/>
                  </a:cubicBezTo>
                  <a:cubicBezTo>
                    <a:pt x="0" y="92"/>
                    <a:pt x="15" y="114"/>
                    <a:pt x="36" y="1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8"/>
            <p:cNvSpPr>
              <a:spLocks noEditPoints="1"/>
            </p:cNvSpPr>
            <p:nvPr/>
          </p:nvSpPr>
          <p:spPr bwMode="auto">
            <a:xfrm>
              <a:off x="1729" y="1943"/>
              <a:ext cx="426" cy="394"/>
            </a:xfrm>
            <a:custGeom>
              <a:avLst/>
              <a:gdLst>
                <a:gd name="T0" fmla="*/ 0 w 80"/>
                <a:gd name="T1" fmla="*/ 40 h 74"/>
                <a:gd name="T2" fmla="*/ 40 w 80"/>
                <a:gd name="T3" fmla="*/ 0 h 74"/>
                <a:gd name="T4" fmla="*/ 80 w 80"/>
                <a:gd name="T5" fmla="*/ 40 h 74"/>
                <a:gd name="T6" fmla="*/ 62 w 80"/>
                <a:gd name="T7" fmla="*/ 74 h 74"/>
                <a:gd name="T8" fmla="*/ 59 w 80"/>
                <a:gd name="T9" fmla="*/ 66 h 74"/>
                <a:gd name="T10" fmla="*/ 72 w 80"/>
                <a:gd name="T11" fmla="*/ 40 h 74"/>
                <a:gd name="T12" fmla="*/ 40 w 80"/>
                <a:gd name="T13" fmla="*/ 9 h 74"/>
                <a:gd name="T14" fmla="*/ 8 w 80"/>
                <a:gd name="T15" fmla="*/ 40 h 74"/>
                <a:gd name="T16" fmla="*/ 21 w 80"/>
                <a:gd name="T17" fmla="*/ 65 h 74"/>
                <a:gd name="T18" fmla="*/ 18 w 80"/>
                <a:gd name="T19" fmla="*/ 74 h 74"/>
                <a:gd name="T20" fmla="*/ 0 w 80"/>
                <a:gd name="T21" fmla="*/ 40 h 74"/>
                <a:gd name="T22" fmla="*/ 33 w 80"/>
                <a:gd name="T23" fmla="*/ 33 h 74"/>
                <a:gd name="T24" fmla="*/ 33 w 80"/>
                <a:gd name="T25" fmla="*/ 48 h 74"/>
                <a:gd name="T26" fmla="*/ 47 w 80"/>
                <a:gd name="T27" fmla="*/ 48 h 74"/>
                <a:gd name="T28" fmla="*/ 47 w 80"/>
                <a:gd name="T29" fmla="*/ 33 h 74"/>
                <a:gd name="T30" fmla="*/ 33 w 80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" h="74">
                  <a:moveTo>
                    <a:pt x="0" y="40"/>
                  </a:move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  <a:cubicBezTo>
                    <a:pt x="80" y="55"/>
                    <a:pt x="73" y="67"/>
                    <a:pt x="62" y="74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67" y="60"/>
                    <a:pt x="72" y="51"/>
                    <a:pt x="72" y="40"/>
                  </a:cubicBezTo>
                  <a:cubicBezTo>
                    <a:pt x="72" y="23"/>
                    <a:pt x="58" y="9"/>
                    <a:pt x="40" y="9"/>
                  </a:cubicBezTo>
                  <a:cubicBezTo>
                    <a:pt x="22" y="9"/>
                    <a:pt x="8" y="23"/>
                    <a:pt x="8" y="40"/>
                  </a:cubicBezTo>
                  <a:cubicBezTo>
                    <a:pt x="8" y="51"/>
                    <a:pt x="13" y="60"/>
                    <a:pt x="21" y="6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7" y="67"/>
                    <a:pt x="0" y="54"/>
                    <a:pt x="0" y="40"/>
                  </a:cubicBezTo>
                  <a:close/>
                  <a:moveTo>
                    <a:pt x="33" y="33"/>
                  </a:moveTo>
                  <a:cubicBezTo>
                    <a:pt x="28" y="37"/>
                    <a:pt x="28" y="44"/>
                    <a:pt x="33" y="48"/>
                  </a:cubicBezTo>
                  <a:cubicBezTo>
                    <a:pt x="37" y="52"/>
                    <a:pt x="43" y="52"/>
                    <a:pt x="47" y="48"/>
                  </a:cubicBezTo>
                  <a:cubicBezTo>
                    <a:pt x="52" y="44"/>
                    <a:pt x="52" y="37"/>
                    <a:pt x="47" y="33"/>
                  </a:cubicBezTo>
                  <a:cubicBezTo>
                    <a:pt x="43" y="29"/>
                    <a:pt x="37" y="29"/>
                    <a:pt x="33" y="3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7" name="Group 18"/>
          <p:cNvGrpSpPr>
            <a:grpSpLocks noChangeAspect="1"/>
          </p:cNvGrpSpPr>
          <p:nvPr/>
        </p:nvGrpSpPr>
        <p:grpSpPr bwMode="auto">
          <a:xfrm>
            <a:off x="1881472" y="3601227"/>
            <a:ext cx="292221" cy="174619"/>
            <a:chOff x="2284" y="877"/>
            <a:chExt cx="246" cy="147"/>
          </a:xfrm>
        </p:grpSpPr>
        <p:sp>
          <p:nvSpPr>
            <p:cNvPr id="158" name="Freeform 19"/>
            <p:cNvSpPr>
              <a:spLocks/>
            </p:cNvSpPr>
            <p:nvPr/>
          </p:nvSpPr>
          <p:spPr bwMode="auto">
            <a:xfrm flipH="1">
              <a:off x="2298" y="887"/>
              <a:ext cx="113" cy="125"/>
            </a:xfrm>
            <a:custGeom>
              <a:avLst/>
              <a:gdLst>
                <a:gd name="T0" fmla="*/ 113 w 113"/>
                <a:gd name="T1" fmla="*/ 61 h 125"/>
                <a:gd name="T2" fmla="*/ 33 w 113"/>
                <a:gd name="T3" fmla="*/ 1 h 125"/>
                <a:gd name="T4" fmla="*/ 0 w 113"/>
                <a:gd name="T5" fmla="*/ 0 h 125"/>
                <a:gd name="T6" fmla="*/ 0 w 113"/>
                <a:gd name="T7" fmla="*/ 125 h 125"/>
                <a:gd name="T8" fmla="*/ 33 w 113"/>
                <a:gd name="T9" fmla="*/ 125 h 125"/>
                <a:gd name="T10" fmla="*/ 94 w 113"/>
                <a:gd name="T11" fmla="*/ 87 h 125"/>
                <a:gd name="T12" fmla="*/ 113 w 113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25">
                  <a:moveTo>
                    <a:pt x="113" y="61"/>
                  </a:moveTo>
                  <a:lnTo>
                    <a:pt x="33" y="1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33" y="125"/>
                  </a:lnTo>
                  <a:lnTo>
                    <a:pt x="94" y="87"/>
                  </a:lnTo>
                  <a:lnTo>
                    <a:pt x="113" y="6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9"/>
            <p:cNvSpPr>
              <a:spLocks/>
            </p:cNvSpPr>
            <p:nvPr/>
          </p:nvSpPr>
          <p:spPr bwMode="auto">
            <a:xfrm>
              <a:off x="2406" y="887"/>
              <a:ext cx="113" cy="125"/>
            </a:xfrm>
            <a:custGeom>
              <a:avLst/>
              <a:gdLst>
                <a:gd name="T0" fmla="*/ 113 w 113"/>
                <a:gd name="T1" fmla="*/ 61 h 125"/>
                <a:gd name="T2" fmla="*/ 33 w 113"/>
                <a:gd name="T3" fmla="*/ 1 h 125"/>
                <a:gd name="T4" fmla="*/ 0 w 113"/>
                <a:gd name="T5" fmla="*/ 0 h 125"/>
                <a:gd name="T6" fmla="*/ 0 w 113"/>
                <a:gd name="T7" fmla="*/ 125 h 125"/>
                <a:gd name="T8" fmla="*/ 33 w 113"/>
                <a:gd name="T9" fmla="*/ 125 h 125"/>
                <a:gd name="T10" fmla="*/ 94 w 113"/>
                <a:gd name="T11" fmla="*/ 87 h 125"/>
                <a:gd name="T12" fmla="*/ 113 w 113"/>
                <a:gd name="T13" fmla="*/ 6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125">
                  <a:moveTo>
                    <a:pt x="113" y="61"/>
                  </a:moveTo>
                  <a:lnTo>
                    <a:pt x="33" y="1"/>
                  </a:lnTo>
                  <a:lnTo>
                    <a:pt x="0" y="0"/>
                  </a:lnTo>
                  <a:lnTo>
                    <a:pt x="0" y="125"/>
                  </a:lnTo>
                  <a:lnTo>
                    <a:pt x="33" y="125"/>
                  </a:lnTo>
                  <a:lnTo>
                    <a:pt x="94" y="87"/>
                  </a:lnTo>
                  <a:lnTo>
                    <a:pt x="113" y="6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20"/>
            <p:cNvSpPr>
              <a:spLocks noEditPoints="1"/>
            </p:cNvSpPr>
            <p:nvPr/>
          </p:nvSpPr>
          <p:spPr bwMode="auto">
            <a:xfrm>
              <a:off x="2284" y="877"/>
              <a:ext cx="246" cy="147"/>
            </a:xfrm>
            <a:custGeom>
              <a:avLst/>
              <a:gdLst>
                <a:gd name="T0" fmla="*/ 534 w 534"/>
                <a:gd name="T1" fmla="*/ 159 h 318"/>
                <a:gd name="T2" fmla="*/ 525 w 534"/>
                <a:gd name="T3" fmla="*/ 150 h 318"/>
                <a:gd name="T4" fmla="*/ 268 w 534"/>
                <a:gd name="T5" fmla="*/ 0 h 318"/>
                <a:gd name="T6" fmla="*/ 268 w 534"/>
                <a:gd name="T7" fmla="*/ 0 h 318"/>
                <a:gd name="T8" fmla="*/ 267 w 534"/>
                <a:gd name="T9" fmla="*/ 0 h 318"/>
                <a:gd name="T10" fmla="*/ 266 w 534"/>
                <a:gd name="T11" fmla="*/ 0 h 318"/>
                <a:gd name="T12" fmla="*/ 266 w 534"/>
                <a:gd name="T13" fmla="*/ 0 h 318"/>
                <a:gd name="T14" fmla="*/ 9 w 534"/>
                <a:gd name="T15" fmla="*/ 150 h 318"/>
                <a:gd name="T16" fmla="*/ 0 w 534"/>
                <a:gd name="T17" fmla="*/ 159 h 318"/>
                <a:gd name="T18" fmla="*/ 9 w 534"/>
                <a:gd name="T19" fmla="*/ 168 h 318"/>
                <a:gd name="T20" fmla="*/ 266 w 534"/>
                <a:gd name="T21" fmla="*/ 318 h 318"/>
                <a:gd name="T22" fmla="*/ 266 w 534"/>
                <a:gd name="T23" fmla="*/ 318 h 318"/>
                <a:gd name="T24" fmla="*/ 267 w 534"/>
                <a:gd name="T25" fmla="*/ 318 h 318"/>
                <a:gd name="T26" fmla="*/ 268 w 534"/>
                <a:gd name="T27" fmla="*/ 318 h 318"/>
                <a:gd name="T28" fmla="*/ 268 w 534"/>
                <a:gd name="T29" fmla="*/ 318 h 318"/>
                <a:gd name="T30" fmla="*/ 525 w 534"/>
                <a:gd name="T31" fmla="*/ 168 h 318"/>
                <a:gd name="T32" fmla="*/ 534 w 534"/>
                <a:gd name="T33" fmla="*/ 159 h 318"/>
                <a:gd name="T34" fmla="*/ 266 w 534"/>
                <a:gd name="T35" fmla="*/ 283 h 318"/>
                <a:gd name="T36" fmla="*/ 142 w 534"/>
                <a:gd name="T37" fmla="*/ 159 h 318"/>
                <a:gd name="T38" fmla="*/ 266 w 534"/>
                <a:gd name="T39" fmla="*/ 34 h 318"/>
                <a:gd name="T40" fmla="*/ 391 w 534"/>
                <a:gd name="T41" fmla="*/ 159 h 318"/>
                <a:gd name="T42" fmla="*/ 266 w 534"/>
                <a:gd name="T43" fmla="*/ 283 h 318"/>
                <a:gd name="T44" fmla="*/ 146 w 534"/>
                <a:gd name="T45" fmla="*/ 69 h 318"/>
                <a:gd name="T46" fmla="*/ 116 w 534"/>
                <a:gd name="T47" fmla="*/ 159 h 318"/>
                <a:gd name="T48" fmla="*/ 148 w 534"/>
                <a:gd name="T49" fmla="*/ 251 h 318"/>
                <a:gd name="T50" fmla="*/ 36 w 534"/>
                <a:gd name="T51" fmla="*/ 159 h 318"/>
                <a:gd name="T52" fmla="*/ 146 w 534"/>
                <a:gd name="T53" fmla="*/ 69 h 318"/>
                <a:gd name="T54" fmla="*/ 386 w 534"/>
                <a:gd name="T55" fmla="*/ 250 h 318"/>
                <a:gd name="T56" fmla="*/ 417 w 534"/>
                <a:gd name="T57" fmla="*/ 159 h 318"/>
                <a:gd name="T58" fmla="*/ 390 w 534"/>
                <a:gd name="T59" fmla="*/ 73 h 318"/>
                <a:gd name="T60" fmla="*/ 498 w 534"/>
                <a:gd name="T61" fmla="*/ 159 h 318"/>
                <a:gd name="T62" fmla="*/ 386 w 534"/>
                <a:gd name="T63" fmla="*/ 25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4" h="318">
                  <a:moveTo>
                    <a:pt x="534" y="159"/>
                  </a:moveTo>
                  <a:cubicBezTo>
                    <a:pt x="525" y="150"/>
                    <a:pt x="525" y="150"/>
                    <a:pt x="525" y="150"/>
                  </a:cubicBezTo>
                  <a:cubicBezTo>
                    <a:pt x="470" y="94"/>
                    <a:pt x="353" y="1"/>
                    <a:pt x="268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267" y="0"/>
                    <a:pt x="267" y="0"/>
                    <a:pt x="266" y="0"/>
                  </a:cubicBezTo>
                  <a:cubicBezTo>
                    <a:pt x="266" y="0"/>
                    <a:pt x="266" y="0"/>
                    <a:pt x="266" y="0"/>
                  </a:cubicBezTo>
                  <a:cubicBezTo>
                    <a:pt x="195" y="0"/>
                    <a:pt x="108" y="51"/>
                    <a:pt x="9" y="150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9" y="168"/>
                    <a:pt x="9" y="168"/>
                    <a:pt x="9" y="168"/>
                  </a:cubicBezTo>
                  <a:cubicBezTo>
                    <a:pt x="111" y="270"/>
                    <a:pt x="193" y="318"/>
                    <a:pt x="266" y="318"/>
                  </a:cubicBezTo>
                  <a:cubicBezTo>
                    <a:pt x="266" y="318"/>
                    <a:pt x="266" y="318"/>
                    <a:pt x="266" y="318"/>
                  </a:cubicBezTo>
                  <a:cubicBezTo>
                    <a:pt x="267" y="318"/>
                    <a:pt x="267" y="318"/>
                    <a:pt x="267" y="318"/>
                  </a:cubicBezTo>
                  <a:cubicBezTo>
                    <a:pt x="267" y="318"/>
                    <a:pt x="267" y="318"/>
                    <a:pt x="268" y="318"/>
                  </a:cubicBezTo>
                  <a:cubicBezTo>
                    <a:pt x="268" y="318"/>
                    <a:pt x="268" y="318"/>
                    <a:pt x="268" y="318"/>
                  </a:cubicBezTo>
                  <a:cubicBezTo>
                    <a:pt x="362" y="317"/>
                    <a:pt x="469" y="224"/>
                    <a:pt x="525" y="168"/>
                  </a:cubicBezTo>
                  <a:lnTo>
                    <a:pt x="534" y="159"/>
                  </a:lnTo>
                  <a:close/>
                  <a:moveTo>
                    <a:pt x="266" y="283"/>
                  </a:moveTo>
                  <a:cubicBezTo>
                    <a:pt x="198" y="283"/>
                    <a:pt x="142" y="227"/>
                    <a:pt x="142" y="159"/>
                  </a:cubicBezTo>
                  <a:cubicBezTo>
                    <a:pt x="142" y="90"/>
                    <a:pt x="198" y="34"/>
                    <a:pt x="266" y="34"/>
                  </a:cubicBezTo>
                  <a:cubicBezTo>
                    <a:pt x="335" y="34"/>
                    <a:pt x="391" y="90"/>
                    <a:pt x="391" y="159"/>
                  </a:cubicBezTo>
                  <a:cubicBezTo>
                    <a:pt x="391" y="227"/>
                    <a:pt x="335" y="283"/>
                    <a:pt x="266" y="283"/>
                  </a:cubicBezTo>
                  <a:close/>
                  <a:moveTo>
                    <a:pt x="146" y="69"/>
                  </a:moveTo>
                  <a:cubicBezTo>
                    <a:pt x="127" y="94"/>
                    <a:pt x="116" y="125"/>
                    <a:pt x="116" y="159"/>
                  </a:cubicBezTo>
                  <a:cubicBezTo>
                    <a:pt x="116" y="193"/>
                    <a:pt x="128" y="225"/>
                    <a:pt x="148" y="251"/>
                  </a:cubicBezTo>
                  <a:cubicBezTo>
                    <a:pt x="113" y="229"/>
                    <a:pt x="76" y="198"/>
                    <a:pt x="36" y="159"/>
                  </a:cubicBezTo>
                  <a:cubicBezTo>
                    <a:pt x="75" y="121"/>
                    <a:pt x="112" y="91"/>
                    <a:pt x="146" y="69"/>
                  </a:cubicBezTo>
                  <a:close/>
                  <a:moveTo>
                    <a:pt x="386" y="250"/>
                  </a:moveTo>
                  <a:cubicBezTo>
                    <a:pt x="405" y="224"/>
                    <a:pt x="417" y="193"/>
                    <a:pt x="417" y="159"/>
                  </a:cubicBezTo>
                  <a:cubicBezTo>
                    <a:pt x="417" y="127"/>
                    <a:pt x="407" y="98"/>
                    <a:pt x="390" y="73"/>
                  </a:cubicBezTo>
                  <a:cubicBezTo>
                    <a:pt x="428" y="98"/>
                    <a:pt x="466" y="129"/>
                    <a:pt x="498" y="159"/>
                  </a:cubicBezTo>
                  <a:cubicBezTo>
                    <a:pt x="459" y="197"/>
                    <a:pt x="421" y="228"/>
                    <a:pt x="386" y="25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Oval 21"/>
            <p:cNvSpPr>
              <a:spLocks noChangeArrowheads="1"/>
            </p:cNvSpPr>
            <p:nvPr/>
          </p:nvSpPr>
          <p:spPr bwMode="auto">
            <a:xfrm>
              <a:off x="2379" y="923"/>
              <a:ext cx="55" cy="55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62" name="Group 161"/>
          <p:cNvGrpSpPr/>
          <p:nvPr/>
        </p:nvGrpSpPr>
        <p:grpSpPr>
          <a:xfrm>
            <a:off x="2680520" y="3562586"/>
            <a:ext cx="317166" cy="317167"/>
            <a:chOff x="3613833" y="3462152"/>
            <a:chExt cx="423862" cy="423863"/>
          </a:xfrm>
        </p:grpSpPr>
        <p:sp>
          <p:nvSpPr>
            <p:cNvPr id="163" name="Freeform 31"/>
            <p:cNvSpPr>
              <a:spLocks/>
            </p:cNvSpPr>
            <p:nvPr/>
          </p:nvSpPr>
          <p:spPr bwMode="auto">
            <a:xfrm flipH="1">
              <a:off x="3628890" y="3473778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64" name="Group 163"/>
            <p:cNvGrpSpPr/>
            <p:nvPr/>
          </p:nvGrpSpPr>
          <p:grpSpPr>
            <a:xfrm>
              <a:off x="3613833" y="3462152"/>
              <a:ext cx="423862" cy="423863"/>
              <a:chOff x="4687888" y="1327150"/>
              <a:chExt cx="423862" cy="423863"/>
            </a:xfrm>
          </p:grpSpPr>
          <p:sp>
            <p:nvSpPr>
              <p:cNvPr id="165" name="Freeform 25"/>
              <p:cNvSpPr>
                <a:spLocks/>
              </p:cNvSpPr>
              <p:nvPr/>
            </p:nvSpPr>
            <p:spPr bwMode="auto">
              <a:xfrm>
                <a:off x="4899025" y="1339850"/>
                <a:ext cx="200025" cy="398463"/>
              </a:xfrm>
              <a:custGeom>
                <a:avLst/>
                <a:gdLst>
                  <a:gd name="T0" fmla="*/ 1 w 257"/>
                  <a:gd name="T1" fmla="*/ 0 h 512"/>
                  <a:gd name="T2" fmla="*/ 0 w 257"/>
                  <a:gd name="T3" fmla="*/ 0 h 512"/>
                  <a:gd name="T4" fmla="*/ 0 w 257"/>
                  <a:gd name="T5" fmla="*/ 512 h 512"/>
                  <a:gd name="T6" fmla="*/ 1 w 257"/>
                  <a:gd name="T7" fmla="*/ 512 h 512"/>
                  <a:gd name="T8" fmla="*/ 257 w 257"/>
                  <a:gd name="T9" fmla="*/ 256 h 512"/>
                  <a:gd name="T10" fmla="*/ 1 w 257"/>
                  <a:gd name="T11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7" h="512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512"/>
                      <a:pt x="0" y="512"/>
                      <a:pt x="0" y="512"/>
                    </a:cubicBezTo>
                    <a:cubicBezTo>
                      <a:pt x="0" y="512"/>
                      <a:pt x="1" y="512"/>
                      <a:pt x="1" y="512"/>
                    </a:cubicBezTo>
                    <a:cubicBezTo>
                      <a:pt x="142" y="512"/>
                      <a:pt x="257" y="397"/>
                      <a:pt x="257" y="256"/>
                    </a:cubicBezTo>
                    <a:cubicBezTo>
                      <a:pt x="257" y="115"/>
                      <a:pt x="142" y="0"/>
                      <a:pt x="1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Oval 26"/>
              <p:cNvSpPr>
                <a:spLocks noChangeArrowheads="1"/>
              </p:cNvSpPr>
              <p:nvPr/>
            </p:nvSpPr>
            <p:spPr bwMode="auto">
              <a:xfrm>
                <a:off x="4881563" y="1592263"/>
                <a:ext cx="38100" cy="38100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67" name="Freeform 27"/>
              <p:cNvSpPr>
                <a:spLocks/>
              </p:cNvSpPr>
              <p:nvPr/>
            </p:nvSpPr>
            <p:spPr bwMode="auto">
              <a:xfrm>
                <a:off x="4843463" y="1547813"/>
                <a:ext cx="112712" cy="38100"/>
              </a:xfrm>
              <a:custGeom>
                <a:avLst/>
                <a:gdLst>
                  <a:gd name="T0" fmla="*/ 22 w 146"/>
                  <a:gd name="T1" fmla="*/ 48 h 49"/>
                  <a:gd name="T2" fmla="*/ 73 w 146"/>
                  <a:gd name="T3" fmla="*/ 25 h 49"/>
                  <a:gd name="T4" fmla="*/ 124 w 146"/>
                  <a:gd name="T5" fmla="*/ 49 h 49"/>
                  <a:gd name="T6" fmla="*/ 146 w 146"/>
                  <a:gd name="T7" fmla="*/ 35 h 49"/>
                  <a:gd name="T8" fmla="*/ 73 w 146"/>
                  <a:gd name="T9" fmla="*/ 0 h 49"/>
                  <a:gd name="T10" fmla="*/ 0 w 146"/>
                  <a:gd name="T11" fmla="*/ 34 h 49"/>
                  <a:gd name="T12" fmla="*/ 22 w 146"/>
                  <a:gd name="T13" fmla="*/ 48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6" h="49">
                    <a:moveTo>
                      <a:pt x="22" y="48"/>
                    </a:moveTo>
                    <a:cubicBezTo>
                      <a:pt x="34" y="34"/>
                      <a:pt x="52" y="25"/>
                      <a:pt x="73" y="25"/>
                    </a:cubicBezTo>
                    <a:cubicBezTo>
                      <a:pt x="93" y="25"/>
                      <a:pt x="112" y="34"/>
                      <a:pt x="124" y="49"/>
                    </a:cubicBezTo>
                    <a:cubicBezTo>
                      <a:pt x="146" y="35"/>
                      <a:pt x="146" y="35"/>
                      <a:pt x="146" y="35"/>
                    </a:cubicBezTo>
                    <a:cubicBezTo>
                      <a:pt x="129" y="13"/>
                      <a:pt x="102" y="0"/>
                      <a:pt x="73" y="0"/>
                    </a:cubicBezTo>
                    <a:cubicBezTo>
                      <a:pt x="43" y="0"/>
                      <a:pt x="17" y="13"/>
                      <a:pt x="0" y="34"/>
                    </a:cubicBezTo>
                    <a:lnTo>
                      <a:pt x="22" y="4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8" name="Freeform 28"/>
              <p:cNvSpPr>
                <a:spLocks/>
              </p:cNvSpPr>
              <p:nvPr/>
            </p:nvSpPr>
            <p:spPr bwMode="auto">
              <a:xfrm>
                <a:off x="4760913" y="1447800"/>
                <a:ext cx="279400" cy="84138"/>
              </a:xfrm>
              <a:custGeom>
                <a:avLst/>
                <a:gdLst>
                  <a:gd name="T0" fmla="*/ 22 w 360"/>
                  <a:gd name="T1" fmla="*/ 108 h 109"/>
                  <a:gd name="T2" fmla="*/ 180 w 360"/>
                  <a:gd name="T3" fmla="*/ 25 h 109"/>
                  <a:gd name="T4" fmla="*/ 338 w 360"/>
                  <a:gd name="T5" fmla="*/ 109 h 109"/>
                  <a:gd name="T6" fmla="*/ 360 w 360"/>
                  <a:gd name="T7" fmla="*/ 95 h 109"/>
                  <a:gd name="T8" fmla="*/ 180 w 360"/>
                  <a:gd name="T9" fmla="*/ 0 h 109"/>
                  <a:gd name="T10" fmla="*/ 0 w 360"/>
                  <a:gd name="T11" fmla="*/ 94 h 109"/>
                  <a:gd name="T12" fmla="*/ 22 w 360"/>
                  <a:gd name="T13" fmla="*/ 108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0" h="109">
                    <a:moveTo>
                      <a:pt x="22" y="108"/>
                    </a:moveTo>
                    <a:cubicBezTo>
                      <a:pt x="56" y="58"/>
                      <a:pt x="114" y="25"/>
                      <a:pt x="180" y="25"/>
                    </a:cubicBezTo>
                    <a:cubicBezTo>
                      <a:pt x="246" y="25"/>
                      <a:pt x="304" y="59"/>
                      <a:pt x="338" y="109"/>
                    </a:cubicBezTo>
                    <a:cubicBezTo>
                      <a:pt x="360" y="95"/>
                      <a:pt x="360" y="95"/>
                      <a:pt x="360" y="95"/>
                    </a:cubicBezTo>
                    <a:cubicBezTo>
                      <a:pt x="321" y="38"/>
                      <a:pt x="254" y="0"/>
                      <a:pt x="180" y="0"/>
                    </a:cubicBezTo>
                    <a:cubicBezTo>
                      <a:pt x="105" y="0"/>
                      <a:pt x="40" y="37"/>
                      <a:pt x="0" y="94"/>
                    </a:cubicBezTo>
                    <a:lnTo>
                      <a:pt x="22" y="10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9" name="Freeform 29"/>
              <p:cNvSpPr>
                <a:spLocks/>
              </p:cNvSpPr>
              <p:nvPr/>
            </p:nvSpPr>
            <p:spPr bwMode="auto">
              <a:xfrm>
                <a:off x="4800600" y="1497013"/>
                <a:ext cx="198437" cy="61913"/>
              </a:xfrm>
              <a:custGeom>
                <a:avLst/>
                <a:gdLst>
                  <a:gd name="T0" fmla="*/ 22 w 254"/>
                  <a:gd name="T1" fmla="*/ 79 h 80"/>
                  <a:gd name="T2" fmla="*/ 127 w 254"/>
                  <a:gd name="T3" fmla="*/ 26 h 80"/>
                  <a:gd name="T4" fmla="*/ 232 w 254"/>
                  <a:gd name="T5" fmla="*/ 80 h 80"/>
                  <a:gd name="T6" fmla="*/ 254 w 254"/>
                  <a:gd name="T7" fmla="*/ 66 h 80"/>
                  <a:gd name="T8" fmla="*/ 127 w 254"/>
                  <a:gd name="T9" fmla="*/ 0 h 80"/>
                  <a:gd name="T10" fmla="*/ 0 w 254"/>
                  <a:gd name="T11" fmla="*/ 65 h 80"/>
                  <a:gd name="T12" fmla="*/ 22 w 254"/>
                  <a:gd name="T13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4" h="80">
                    <a:moveTo>
                      <a:pt x="22" y="79"/>
                    </a:moveTo>
                    <a:cubicBezTo>
                      <a:pt x="46" y="47"/>
                      <a:pt x="84" y="26"/>
                      <a:pt x="127" y="26"/>
                    </a:cubicBezTo>
                    <a:cubicBezTo>
                      <a:pt x="170" y="26"/>
                      <a:pt x="208" y="47"/>
                      <a:pt x="232" y="80"/>
                    </a:cubicBezTo>
                    <a:cubicBezTo>
                      <a:pt x="254" y="66"/>
                      <a:pt x="254" y="66"/>
                      <a:pt x="254" y="66"/>
                    </a:cubicBezTo>
                    <a:cubicBezTo>
                      <a:pt x="225" y="26"/>
                      <a:pt x="179" y="0"/>
                      <a:pt x="127" y="0"/>
                    </a:cubicBezTo>
                    <a:cubicBezTo>
                      <a:pt x="75" y="0"/>
                      <a:pt x="29" y="26"/>
                      <a:pt x="0" y="65"/>
                    </a:cubicBezTo>
                    <a:lnTo>
                      <a:pt x="22" y="7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Freeform 30"/>
              <p:cNvSpPr>
                <a:spLocks noEditPoints="1"/>
              </p:cNvSpPr>
              <p:nvPr/>
            </p:nvSpPr>
            <p:spPr bwMode="auto">
              <a:xfrm>
                <a:off x="4687888" y="1327150"/>
                <a:ext cx="423862" cy="423863"/>
              </a:xfrm>
              <a:custGeom>
                <a:avLst/>
                <a:gdLst>
                  <a:gd name="T0" fmla="*/ 274 w 548"/>
                  <a:gd name="T1" fmla="*/ 548 h 548"/>
                  <a:gd name="T2" fmla="*/ 0 w 548"/>
                  <a:gd name="T3" fmla="*/ 274 h 548"/>
                  <a:gd name="T4" fmla="*/ 274 w 548"/>
                  <a:gd name="T5" fmla="*/ 0 h 548"/>
                  <a:gd name="T6" fmla="*/ 548 w 548"/>
                  <a:gd name="T7" fmla="*/ 274 h 548"/>
                  <a:gd name="T8" fmla="*/ 274 w 548"/>
                  <a:gd name="T9" fmla="*/ 548 h 548"/>
                  <a:gd name="T10" fmla="*/ 274 w 548"/>
                  <a:gd name="T11" fmla="*/ 26 h 548"/>
                  <a:gd name="T12" fmla="*/ 26 w 548"/>
                  <a:gd name="T13" fmla="*/ 274 h 548"/>
                  <a:gd name="T14" fmla="*/ 274 w 548"/>
                  <a:gd name="T15" fmla="*/ 522 h 548"/>
                  <a:gd name="T16" fmla="*/ 522 w 548"/>
                  <a:gd name="T17" fmla="*/ 274 h 548"/>
                  <a:gd name="T18" fmla="*/ 274 w 548"/>
                  <a:gd name="T19" fmla="*/ 26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48" h="548">
                    <a:moveTo>
                      <a:pt x="274" y="548"/>
                    </a:moveTo>
                    <a:cubicBezTo>
                      <a:pt x="123" y="548"/>
                      <a:pt x="0" y="425"/>
                      <a:pt x="0" y="274"/>
                    </a:cubicBezTo>
                    <a:cubicBezTo>
                      <a:pt x="0" y="123"/>
                      <a:pt x="123" y="0"/>
                      <a:pt x="274" y="0"/>
                    </a:cubicBezTo>
                    <a:cubicBezTo>
                      <a:pt x="425" y="0"/>
                      <a:pt x="548" y="123"/>
                      <a:pt x="548" y="274"/>
                    </a:cubicBezTo>
                    <a:cubicBezTo>
                      <a:pt x="548" y="425"/>
                      <a:pt x="425" y="548"/>
                      <a:pt x="274" y="548"/>
                    </a:cubicBezTo>
                    <a:close/>
                    <a:moveTo>
                      <a:pt x="274" y="26"/>
                    </a:moveTo>
                    <a:cubicBezTo>
                      <a:pt x="137" y="26"/>
                      <a:pt x="26" y="137"/>
                      <a:pt x="26" y="274"/>
                    </a:cubicBezTo>
                    <a:cubicBezTo>
                      <a:pt x="26" y="411"/>
                      <a:pt x="137" y="522"/>
                      <a:pt x="274" y="522"/>
                    </a:cubicBezTo>
                    <a:cubicBezTo>
                      <a:pt x="411" y="522"/>
                      <a:pt x="522" y="411"/>
                      <a:pt x="522" y="274"/>
                    </a:cubicBezTo>
                    <a:cubicBezTo>
                      <a:pt x="522" y="137"/>
                      <a:pt x="411" y="26"/>
                      <a:pt x="274" y="26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71" name="Group 4"/>
          <p:cNvGrpSpPr>
            <a:grpSpLocks noChangeAspect="1"/>
          </p:cNvGrpSpPr>
          <p:nvPr/>
        </p:nvGrpSpPr>
        <p:grpSpPr bwMode="auto">
          <a:xfrm>
            <a:off x="1101541" y="3532148"/>
            <a:ext cx="236502" cy="340178"/>
            <a:chOff x="1585" y="1805"/>
            <a:chExt cx="714" cy="1027"/>
          </a:xfrm>
        </p:grpSpPr>
        <p:sp>
          <p:nvSpPr>
            <p:cNvPr id="172" name="Freeform 5"/>
            <p:cNvSpPr>
              <a:spLocks/>
            </p:cNvSpPr>
            <p:nvPr/>
          </p:nvSpPr>
          <p:spPr bwMode="auto">
            <a:xfrm flipH="1">
              <a:off x="1609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5"/>
            <p:cNvSpPr>
              <a:spLocks/>
            </p:cNvSpPr>
            <p:nvPr/>
          </p:nvSpPr>
          <p:spPr bwMode="auto">
            <a:xfrm>
              <a:off x="1942" y="1826"/>
              <a:ext cx="330" cy="985"/>
            </a:xfrm>
            <a:custGeom>
              <a:avLst/>
              <a:gdLst>
                <a:gd name="T0" fmla="*/ 62 w 62"/>
                <a:gd name="T1" fmla="*/ 62 h 185"/>
                <a:gd name="T2" fmla="*/ 0 w 62"/>
                <a:gd name="T3" fmla="*/ 0 h 185"/>
                <a:gd name="T4" fmla="*/ 0 w 62"/>
                <a:gd name="T5" fmla="*/ 71 h 185"/>
                <a:gd name="T6" fmla="*/ 0 w 62"/>
                <a:gd name="T7" fmla="*/ 71 h 185"/>
                <a:gd name="T8" fmla="*/ 0 w 62"/>
                <a:gd name="T9" fmla="*/ 185 h 185"/>
                <a:gd name="T10" fmla="*/ 36 w 62"/>
                <a:gd name="T11" fmla="*/ 185 h 185"/>
                <a:gd name="T12" fmla="*/ 16 w 62"/>
                <a:gd name="T13" fmla="*/ 122 h 185"/>
                <a:gd name="T14" fmla="*/ 62 w 62"/>
                <a:gd name="T15" fmla="*/ 62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2" h="185">
                  <a:moveTo>
                    <a:pt x="62" y="62"/>
                  </a:moveTo>
                  <a:cubicBezTo>
                    <a:pt x="62" y="28"/>
                    <a:pt x="34" y="0"/>
                    <a:pt x="0" y="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6" y="185"/>
                    <a:pt x="36" y="185"/>
                    <a:pt x="36" y="185"/>
                  </a:cubicBezTo>
                  <a:cubicBezTo>
                    <a:pt x="16" y="122"/>
                    <a:pt x="16" y="122"/>
                    <a:pt x="16" y="122"/>
                  </a:cubicBezTo>
                  <a:cubicBezTo>
                    <a:pt x="43" y="115"/>
                    <a:pt x="62" y="91"/>
                    <a:pt x="62" y="6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6"/>
            <p:cNvSpPr>
              <a:spLocks noEditPoints="1"/>
            </p:cNvSpPr>
            <p:nvPr/>
          </p:nvSpPr>
          <p:spPr bwMode="auto">
            <a:xfrm>
              <a:off x="1702" y="2130"/>
              <a:ext cx="480" cy="702"/>
            </a:xfrm>
            <a:custGeom>
              <a:avLst/>
              <a:gdLst>
                <a:gd name="T0" fmla="*/ 240 w 480"/>
                <a:gd name="T1" fmla="*/ 0 h 702"/>
                <a:gd name="T2" fmla="*/ 0 w 480"/>
                <a:gd name="T3" fmla="*/ 702 h 702"/>
                <a:gd name="T4" fmla="*/ 480 w 480"/>
                <a:gd name="T5" fmla="*/ 702 h 702"/>
                <a:gd name="T6" fmla="*/ 240 w 480"/>
                <a:gd name="T7" fmla="*/ 0 h 702"/>
                <a:gd name="T8" fmla="*/ 240 w 480"/>
                <a:gd name="T9" fmla="*/ 569 h 702"/>
                <a:gd name="T10" fmla="*/ 373 w 480"/>
                <a:gd name="T11" fmla="*/ 654 h 702"/>
                <a:gd name="T12" fmla="*/ 107 w 480"/>
                <a:gd name="T13" fmla="*/ 654 h 702"/>
                <a:gd name="T14" fmla="*/ 240 w 480"/>
                <a:gd name="T15" fmla="*/ 569 h 702"/>
                <a:gd name="T16" fmla="*/ 75 w 480"/>
                <a:gd name="T17" fmla="*/ 622 h 702"/>
                <a:gd name="T18" fmla="*/ 123 w 480"/>
                <a:gd name="T19" fmla="*/ 489 h 702"/>
                <a:gd name="T20" fmla="*/ 197 w 480"/>
                <a:gd name="T21" fmla="*/ 542 h 702"/>
                <a:gd name="T22" fmla="*/ 75 w 480"/>
                <a:gd name="T23" fmla="*/ 622 h 702"/>
                <a:gd name="T24" fmla="*/ 277 w 480"/>
                <a:gd name="T25" fmla="*/ 542 h 702"/>
                <a:gd name="T26" fmla="*/ 357 w 480"/>
                <a:gd name="T27" fmla="*/ 489 h 702"/>
                <a:gd name="T28" fmla="*/ 405 w 480"/>
                <a:gd name="T29" fmla="*/ 622 h 702"/>
                <a:gd name="T30" fmla="*/ 277 w 480"/>
                <a:gd name="T31" fmla="*/ 542 h 702"/>
                <a:gd name="T32" fmla="*/ 240 w 480"/>
                <a:gd name="T33" fmla="*/ 143 h 702"/>
                <a:gd name="T34" fmla="*/ 341 w 480"/>
                <a:gd name="T35" fmla="*/ 441 h 702"/>
                <a:gd name="T36" fmla="*/ 240 w 480"/>
                <a:gd name="T37" fmla="*/ 510 h 702"/>
                <a:gd name="T38" fmla="*/ 139 w 480"/>
                <a:gd name="T39" fmla="*/ 447 h 702"/>
                <a:gd name="T40" fmla="*/ 240 w 480"/>
                <a:gd name="T41" fmla="*/ 143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0" h="702">
                  <a:moveTo>
                    <a:pt x="240" y="0"/>
                  </a:moveTo>
                  <a:lnTo>
                    <a:pt x="0" y="702"/>
                  </a:lnTo>
                  <a:lnTo>
                    <a:pt x="480" y="702"/>
                  </a:lnTo>
                  <a:lnTo>
                    <a:pt x="240" y="0"/>
                  </a:lnTo>
                  <a:close/>
                  <a:moveTo>
                    <a:pt x="240" y="569"/>
                  </a:moveTo>
                  <a:lnTo>
                    <a:pt x="373" y="654"/>
                  </a:lnTo>
                  <a:lnTo>
                    <a:pt x="107" y="654"/>
                  </a:lnTo>
                  <a:lnTo>
                    <a:pt x="240" y="569"/>
                  </a:lnTo>
                  <a:close/>
                  <a:moveTo>
                    <a:pt x="75" y="622"/>
                  </a:moveTo>
                  <a:lnTo>
                    <a:pt x="123" y="489"/>
                  </a:lnTo>
                  <a:lnTo>
                    <a:pt x="197" y="542"/>
                  </a:lnTo>
                  <a:lnTo>
                    <a:pt x="75" y="622"/>
                  </a:lnTo>
                  <a:close/>
                  <a:moveTo>
                    <a:pt x="277" y="542"/>
                  </a:moveTo>
                  <a:lnTo>
                    <a:pt x="357" y="489"/>
                  </a:lnTo>
                  <a:lnTo>
                    <a:pt x="405" y="622"/>
                  </a:lnTo>
                  <a:lnTo>
                    <a:pt x="277" y="542"/>
                  </a:lnTo>
                  <a:close/>
                  <a:moveTo>
                    <a:pt x="240" y="143"/>
                  </a:moveTo>
                  <a:lnTo>
                    <a:pt x="341" y="441"/>
                  </a:lnTo>
                  <a:lnTo>
                    <a:pt x="240" y="510"/>
                  </a:lnTo>
                  <a:lnTo>
                    <a:pt x="139" y="447"/>
                  </a:lnTo>
                  <a:lnTo>
                    <a:pt x="240" y="1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75" name="Freeform 7"/>
            <p:cNvSpPr>
              <a:spLocks/>
            </p:cNvSpPr>
            <p:nvPr/>
          </p:nvSpPr>
          <p:spPr bwMode="auto">
            <a:xfrm>
              <a:off x="1585" y="1805"/>
              <a:ext cx="714" cy="670"/>
            </a:xfrm>
            <a:custGeom>
              <a:avLst/>
              <a:gdLst>
                <a:gd name="T0" fmla="*/ 36 w 134"/>
                <a:gd name="T1" fmla="*/ 126 h 126"/>
                <a:gd name="T2" fmla="*/ 39 w 134"/>
                <a:gd name="T3" fmla="*/ 117 h 126"/>
                <a:gd name="T4" fmla="*/ 9 w 134"/>
                <a:gd name="T5" fmla="*/ 66 h 126"/>
                <a:gd name="T6" fmla="*/ 67 w 134"/>
                <a:gd name="T7" fmla="*/ 8 h 126"/>
                <a:gd name="T8" fmla="*/ 125 w 134"/>
                <a:gd name="T9" fmla="*/ 66 h 126"/>
                <a:gd name="T10" fmla="*/ 95 w 134"/>
                <a:gd name="T11" fmla="*/ 118 h 126"/>
                <a:gd name="T12" fmla="*/ 98 w 134"/>
                <a:gd name="T13" fmla="*/ 126 h 126"/>
                <a:gd name="T14" fmla="*/ 134 w 134"/>
                <a:gd name="T15" fmla="*/ 66 h 126"/>
                <a:gd name="T16" fmla="*/ 67 w 134"/>
                <a:gd name="T17" fmla="*/ 0 h 126"/>
                <a:gd name="T18" fmla="*/ 0 w 134"/>
                <a:gd name="T19" fmla="*/ 66 h 126"/>
                <a:gd name="T20" fmla="*/ 36 w 134"/>
                <a:gd name="T21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26">
                  <a:moveTo>
                    <a:pt x="36" y="126"/>
                  </a:moveTo>
                  <a:cubicBezTo>
                    <a:pt x="39" y="117"/>
                    <a:pt x="39" y="117"/>
                    <a:pt x="39" y="117"/>
                  </a:cubicBezTo>
                  <a:cubicBezTo>
                    <a:pt x="21" y="107"/>
                    <a:pt x="9" y="88"/>
                    <a:pt x="9" y="66"/>
                  </a:cubicBezTo>
                  <a:cubicBezTo>
                    <a:pt x="9" y="34"/>
                    <a:pt x="35" y="8"/>
                    <a:pt x="67" y="8"/>
                  </a:cubicBezTo>
                  <a:cubicBezTo>
                    <a:pt x="99" y="8"/>
                    <a:pt x="125" y="34"/>
                    <a:pt x="125" y="66"/>
                  </a:cubicBezTo>
                  <a:cubicBezTo>
                    <a:pt x="125" y="88"/>
                    <a:pt x="113" y="108"/>
                    <a:pt x="95" y="118"/>
                  </a:cubicBezTo>
                  <a:cubicBezTo>
                    <a:pt x="98" y="126"/>
                    <a:pt x="98" y="126"/>
                    <a:pt x="98" y="126"/>
                  </a:cubicBezTo>
                  <a:cubicBezTo>
                    <a:pt x="119" y="115"/>
                    <a:pt x="134" y="92"/>
                    <a:pt x="134" y="66"/>
                  </a:cubicBezTo>
                  <a:cubicBezTo>
                    <a:pt x="134" y="29"/>
                    <a:pt x="104" y="0"/>
                    <a:pt x="67" y="0"/>
                  </a:cubicBezTo>
                  <a:cubicBezTo>
                    <a:pt x="30" y="0"/>
                    <a:pt x="0" y="29"/>
                    <a:pt x="0" y="66"/>
                  </a:cubicBezTo>
                  <a:cubicBezTo>
                    <a:pt x="0" y="92"/>
                    <a:pt x="15" y="114"/>
                    <a:pt x="36" y="1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8"/>
            <p:cNvSpPr>
              <a:spLocks noEditPoints="1"/>
            </p:cNvSpPr>
            <p:nvPr/>
          </p:nvSpPr>
          <p:spPr bwMode="auto">
            <a:xfrm>
              <a:off x="1729" y="1943"/>
              <a:ext cx="426" cy="394"/>
            </a:xfrm>
            <a:custGeom>
              <a:avLst/>
              <a:gdLst>
                <a:gd name="T0" fmla="*/ 0 w 80"/>
                <a:gd name="T1" fmla="*/ 40 h 74"/>
                <a:gd name="T2" fmla="*/ 40 w 80"/>
                <a:gd name="T3" fmla="*/ 0 h 74"/>
                <a:gd name="T4" fmla="*/ 80 w 80"/>
                <a:gd name="T5" fmla="*/ 40 h 74"/>
                <a:gd name="T6" fmla="*/ 62 w 80"/>
                <a:gd name="T7" fmla="*/ 74 h 74"/>
                <a:gd name="T8" fmla="*/ 59 w 80"/>
                <a:gd name="T9" fmla="*/ 66 h 74"/>
                <a:gd name="T10" fmla="*/ 72 w 80"/>
                <a:gd name="T11" fmla="*/ 40 h 74"/>
                <a:gd name="T12" fmla="*/ 40 w 80"/>
                <a:gd name="T13" fmla="*/ 9 h 74"/>
                <a:gd name="T14" fmla="*/ 8 w 80"/>
                <a:gd name="T15" fmla="*/ 40 h 74"/>
                <a:gd name="T16" fmla="*/ 21 w 80"/>
                <a:gd name="T17" fmla="*/ 65 h 74"/>
                <a:gd name="T18" fmla="*/ 18 w 80"/>
                <a:gd name="T19" fmla="*/ 74 h 74"/>
                <a:gd name="T20" fmla="*/ 0 w 80"/>
                <a:gd name="T21" fmla="*/ 40 h 74"/>
                <a:gd name="T22" fmla="*/ 33 w 80"/>
                <a:gd name="T23" fmla="*/ 33 h 74"/>
                <a:gd name="T24" fmla="*/ 33 w 80"/>
                <a:gd name="T25" fmla="*/ 48 h 74"/>
                <a:gd name="T26" fmla="*/ 47 w 80"/>
                <a:gd name="T27" fmla="*/ 48 h 74"/>
                <a:gd name="T28" fmla="*/ 47 w 80"/>
                <a:gd name="T29" fmla="*/ 33 h 74"/>
                <a:gd name="T30" fmla="*/ 33 w 80"/>
                <a:gd name="T31" fmla="*/ 3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0" h="74">
                  <a:moveTo>
                    <a:pt x="0" y="40"/>
                  </a:move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  <a:cubicBezTo>
                    <a:pt x="80" y="55"/>
                    <a:pt x="73" y="67"/>
                    <a:pt x="62" y="74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67" y="60"/>
                    <a:pt x="72" y="51"/>
                    <a:pt x="72" y="40"/>
                  </a:cubicBezTo>
                  <a:cubicBezTo>
                    <a:pt x="72" y="23"/>
                    <a:pt x="58" y="9"/>
                    <a:pt x="40" y="9"/>
                  </a:cubicBezTo>
                  <a:cubicBezTo>
                    <a:pt x="22" y="9"/>
                    <a:pt x="8" y="23"/>
                    <a:pt x="8" y="40"/>
                  </a:cubicBezTo>
                  <a:cubicBezTo>
                    <a:pt x="8" y="51"/>
                    <a:pt x="13" y="60"/>
                    <a:pt x="21" y="65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7" y="67"/>
                    <a:pt x="0" y="54"/>
                    <a:pt x="0" y="40"/>
                  </a:cubicBezTo>
                  <a:close/>
                  <a:moveTo>
                    <a:pt x="33" y="33"/>
                  </a:moveTo>
                  <a:cubicBezTo>
                    <a:pt x="28" y="37"/>
                    <a:pt x="28" y="44"/>
                    <a:pt x="33" y="48"/>
                  </a:cubicBezTo>
                  <a:cubicBezTo>
                    <a:pt x="37" y="52"/>
                    <a:pt x="43" y="52"/>
                    <a:pt x="47" y="48"/>
                  </a:cubicBezTo>
                  <a:cubicBezTo>
                    <a:pt x="52" y="44"/>
                    <a:pt x="52" y="37"/>
                    <a:pt x="47" y="33"/>
                  </a:cubicBezTo>
                  <a:cubicBezTo>
                    <a:pt x="43" y="29"/>
                    <a:pt x="37" y="29"/>
                    <a:pt x="33" y="3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7" name="Group 176"/>
          <p:cNvGrpSpPr/>
          <p:nvPr/>
        </p:nvGrpSpPr>
        <p:grpSpPr>
          <a:xfrm>
            <a:off x="976811" y="4072851"/>
            <a:ext cx="481795" cy="481796"/>
            <a:chOff x="1384340" y="4162069"/>
            <a:chExt cx="555625" cy="555626"/>
          </a:xfrm>
        </p:grpSpPr>
        <p:sp>
          <p:nvSpPr>
            <p:cNvPr id="178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79" name="Group 12"/>
            <p:cNvGrpSpPr>
              <a:grpSpLocks noChangeAspect="1"/>
            </p:cNvGrpSpPr>
            <p:nvPr/>
          </p:nvGrpSpPr>
          <p:grpSpPr bwMode="auto">
            <a:xfrm>
              <a:off x="1529480" y="4247453"/>
              <a:ext cx="410485" cy="470242"/>
              <a:chOff x="1855" y="1359"/>
              <a:chExt cx="1312" cy="1503"/>
            </a:xfrm>
            <a:solidFill>
              <a:schemeClr val="bg1"/>
            </a:solidFill>
          </p:grpSpPr>
          <p:sp>
            <p:nvSpPr>
              <p:cNvPr id="180" name="Freeform 13"/>
              <p:cNvSpPr>
                <a:spLocks/>
              </p:cNvSpPr>
              <p:nvPr/>
            </p:nvSpPr>
            <p:spPr bwMode="auto">
              <a:xfrm>
                <a:off x="1997" y="1509"/>
                <a:ext cx="1170" cy="1353"/>
              </a:xfrm>
              <a:custGeom>
                <a:avLst/>
                <a:gdLst>
                  <a:gd name="T0" fmla="*/ 342 w 661"/>
                  <a:gd name="T1" fmla="*/ 0 h 764"/>
                  <a:gd name="T2" fmla="*/ 342 w 661"/>
                  <a:gd name="T3" fmla="*/ 1 h 764"/>
                  <a:gd name="T4" fmla="*/ 400 w 661"/>
                  <a:gd name="T5" fmla="*/ 157 h 764"/>
                  <a:gd name="T6" fmla="*/ 242 w 661"/>
                  <a:gd name="T7" fmla="*/ 382 h 764"/>
                  <a:gd name="T8" fmla="*/ 321 w 661"/>
                  <a:gd name="T9" fmla="*/ 613 h 764"/>
                  <a:gd name="T10" fmla="*/ 0 w 661"/>
                  <a:gd name="T11" fmla="*/ 611 h 764"/>
                  <a:gd name="T12" fmla="*/ 153 w 661"/>
                  <a:gd name="T13" fmla="*/ 764 h 764"/>
                  <a:gd name="T14" fmla="*/ 661 w 661"/>
                  <a:gd name="T15" fmla="*/ 764 h 764"/>
                  <a:gd name="T16" fmla="*/ 661 w 661"/>
                  <a:gd name="T17" fmla="*/ 319 h 764"/>
                  <a:gd name="T18" fmla="*/ 342 w 661"/>
                  <a:gd name="T19" fmla="*/ 0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61" h="764">
                    <a:moveTo>
                      <a:pt x="342" y="0"/>
                    </a:moveTo>
                    <a:cubicBezTo>
                      <a:pt x="342" y="1"/>
                      <a:pt x="342" y="1"/>
                      <a:pt x="342" y="1"/>
                    </a:cubicBezTo>
                    <a:cubicBezTo>
                      <a:pt x="378" y="43"/>
                      <a:pt x="400" y="97"/>
                      <a:pt x="400" y="157"/>
                    </a:cubicBezTo>
                    <a:cubicBezTo>
                      <a:pt x="400" y="261"/>
                      <a:pt x="334" y="349"/>
                      <a:pt x="242" y="382"/>
                    </a:cubicBezTo>
                    <a:cubicBezTo>
                      <a:pt x="321" y="613"/>
                      <a:pt x="321" y="613"/>
                      <a:pt x="321" y="613"/>
                    </a:cubicBezTo>
                    <a:cubicBezTo>
                      <a:pt x="0" y="611"/>
                      <a:pt x="0" y="611"/>
                      <a:pt x="0" y="611"/>
                    </a:cubicBezTo>
                    <a:cubicBezTo>
                      <a:pt x="153" y="764"/>
                      <a:pt x="153" y="764"/>
                      <a:pt x="153" y="764"/>
                    </a:cubicBezTo>
                    <a:cubicBezTo>
                      <a:pt x="661" y="764"/>
                      <a:pt x="661" y="764"/>
                      <a:pt x="661" y="764"/>
                    </a:cubicBezTo>
                    <a:cubicBezTo>
                      <a:pt x="661" y="319"/>
                      <a:pt x="661" y="319"/>
                      <a:pt x="661" y="319"/>
                    </a:cubicBezTo>
                    <a:lnTo>
                      <a:pt x="34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" name="Freeform 14"/>
              <p:cNvSpPr>
                <a:spLocks noEditPoints="1"/>
              </p:cNvSpPr>
              <p:nvPr/>
            </p:nvSpPr>
            <p:spPr bwMode="auto">
              <a:xfrm>
                <a:off x="1997" y="1754"/>
                <a:ext cx="570" cy="839"/>
              </a:xfrm>
              <a:custGeom>
                <a:avLst/>
                <a:gdLst>
                  <a:gd name="T0" fmla="*/ 283 w 570"/>
                  <a:gd name="T1" fmla="*/ 0 h 839"/>
                  <a:gd name="T2" fmla="*/ 0 w 570"/>
                  <a:gd name="T3" fmla="*/ 837 h 839"/>
                  <a:gd name="T4" fmla="*/ 570 w 570"/>
                  <a:gd name="T5" fmla="*/ 839 h 839"/>
                  <a:gd name="T6" fmla="*/ 283 w 570"/>
                  <a:gd name="T7" fmla="*/ 0 h 839"/>
                  <a:gd name="T8" fmla="*/ 283 w 570"/>
                  <a:gd name="T9" fmla="*/ 678 h 839"/>
                  <a:gd name="T10" fmla="*/ 443 w 570"/>
                  <a:gd name="T11" fmla="*/ 784 h 839"/>
                  <a:gd name="T12" fmla="*/ 126 w 570"/>
                  <a:gd name="T13" fmla="*/ 782 h 839"/>
                  <a:gd name="T14" fmla="*/ 283 w 570"/>
                  <a:gd name="T15" fmla="*/ 678 h 839"/>
                  <a:gd name="T16" fmla="*/ 88 w 570"/>
                  <a:gd name="T17" fmla="*/ 742 h 839"/>
                  <a:gd name="T18" fmla="*/ 143 w 570"/>
                  <a:gd name="T19" fmla="*/ 582 h 839"/>
                  <a:gd name="T20" fmla="*/ 235 w 570"/>
                  <a:gd name="T21" fmla="*/ 644 h 839"/>
                  <a:gd name="T22" fmla="*/ 88 w 570"/>
                  <a:gd name="T23" fmla="*/ 742 h 839"/>
                  <a:gd name="T24" fmla="*/ 333 w 570"/>
                  <a:gd name="T25" fmla="*/ 644 h 839"/>
                  <a:gd name="T26" fmla="*/ 425 w 570"/>
                  <a:gd name="T27" fmla="*/ 582 h 839"/>
                  <a:gd name="T28" fmla="*/ 480 w 570"/>
                  <a:gd name="T29" fmla="*/ 743 h 839"/>
                  <a:gd name="T30" fmla="*/ 333 w 570"/>
                  <a:gd name="T31" fmla="*/ 644 h 839"/>
                  <a:gd name="T32" fmla="*/ 283 w 570"/>
                  <a:gd name="T33" fmla="*/ 168 h 839"/>
                  <a:gd name="T34" fmla="*/ 407 w 570"/>
                  <a:gd name="T35" fmla="*/ 529 h 839"/>
                  <a:gd name="T36" fmla="*/ 283 w 570"/>
                  <a:gd name="T37" fmla="*/ 612 h 839"/>
                  <a:gd name="T38" fmla="*/ 161 w 570"/>
                  <a:gd name="T39" fmla="*/ 529 h 839"/>
                  <a:gd name="T40" fmla="*/ 283 w 570"/>
                  <a:gd name="T41" fmla="*/ 168 h 8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0" h="839">
                    <a:moveTo>
                      <a:pt x="283" y="0"/>
                    </a:moveTo>
                    <a:lnTo>
                      <a:pt x="0" y="837"/>
                    </a:lnTo>
                    <a:lnTo>
                      <a:pt x="570" y="839"/>
                    </a:lnTo>
                    <a:lnTo>
                      <a:pt x="283" y="0"/>
                    </a:lnTo>
                    <a:close/>
                    <a:moveTo>
                      <a:pt x="283" y="678"/>
                    </a:moveTo>
                    <a:lnTo>
                      <a:pt x="443" y="784"/>
                    </a:lnTo>
                    <a:lnTo>
                      <a:pt x="126" y="782"/>
                    </a:lnTo>
                    <a:lnTo>
                      <a:pt x="283" y="678"/>
                    </a:lnTo>
                    <a:close/>
                    <a:moveTo>
                      <a:pt x="88" y="742"/>
                    </a:moveTo>
                    <a:lnTo>
                      <a:pt x="143" y="582"/>
                    </a:lnTo>
                    <a:lnTo>
                      <a:pt x="235" y="644"/>
                    </a:lnTo>
                    <a:lnTo>
                      <a:pt x="88" y="742"/>
                    </a:lnTo>
                    <a:close/>
                    <a:moveTo>
                      <a:pt x="333" y="644"/>
                    </a:moveTo>
                    <a:lnTo>
                      <a:pt x="425" y="582"/>
                    </a:lnTo>
                    <a:lnTo>
                      <a:pt x="480" y="743"/>
                    </a:lnTo>
                    <a:lnTo>
                      <a:pt x="333" y="644"/>
                    </a:lnTo>
                    <a:close/>
                    <a:moveTo>
                      <a:pt x="283" y="168"/>
                    </a:moveTo>
                    <a:lnTo>
                      <a:pt x="407" y="529"/>
                    </a:lnTo>
                    <a:lnTo>
                      <a:pt x="283" y="612"/>
                    </a:lnTo>
                    <a:lnTo>
                      <a:pt x="161" y="529"/>
                    </a:lnTo>
                    <a:lnTo>
                      <a:pt x="283" y="1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15"/>
              <p:cNvSpPr>
                <a:spLocks/>
              </p:cNvSpPr>
              <p:nvPr/>
            </p:nvSpPr>
            <p:spPr bwMode="auto">
              <a:xfrm>
                <a:off x="1855" y="1359"/>
                <a:ext cx="852" cy="804"/>
              </a:xfrm>
              <a:custGeom>
                <a:avLst/>
                <a:gdLst>
                  <a:gd name="T0" fmla="*/ 129 w 481"/>
                  <a:gd name="T1" fmla="*/ 454 h 454"/>
                  <a:gd name="T2" fmla="*/ 139 w 481"/>
                  <a:gd name="T3" fmla="*/ 424 h 454"/>
                  <a:gd name="T4" fmla="*/ 31 w 481"/>
                  <a:gd name="T5" fmla="*/ 241 h 454"/>
                  <a:gd name="T6" fmla="*/ 241 w 481"/>
                  <a:gd name="T7" fmla="*/ 31 h 454"/>
                  <a:gd name="T8" fmla="*/ 451 w 481"/>
                  <a:gd name="T9" fmla="*/ 241 h 454"/>
                  <a:gd name="T10" fmla="*/ 341 w 481"/>
                  <a:gd name="T11" fmla="*/ 425 h 454"/>
                  <a:gd name="T12" fmla="*/ 351 w 481"/>
                  <a:gd name="T13" fmla="*/ 454 h 454"/>
                  <a:gd name="T14" fmla="*/ 481 w 481"/>
                  <a:gd name="T15" fmla="*/ 241 h 454"/>
                  <a:gd name="T16" fmla="*/ 241 w 481"/>
                  <a:gd name="T17" fmla="*/ 0 h 454"/>
                  <a:gd name="T18" fmla="*/ 0 w 481"/>
                  <a:gd name="T19" fmla="*/ 241 h 454"/>
                  <a:gd name="T20" fmla="*/ 129 w 481"/>
                  <a:gd name="T21" fmla="*/ 454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1" h="454">
                    <a:moveTo>
                      <a:pt x="129" y="454"/>
                    </a:moveTo>
                    <a:cubicBezTo>
                      <a:pt x="139" y="424"/>
                      <a:pt x="139" y="424"/>
                      <a:pt x="139" y="424"/>
                    </a:cubicBezTo>
                    <a:cubicBezTo>
                      <a:pt x="75" y="389"/>
                      <a:pt x="31" y="320"/>
                      <a:pt x="31" y="241"/>
                    </a:cubicBezTo>
                    <a:cubicBezTo>
                      <a:pt x="31" y="125"/>
                      <a:pt x="125" y="31"/>
                      <a:pt x="241" y="31"/>
                    </a:cubicBezTo>
                    <a:cubicBezTo>
                      <a:pt x="356" y="31"/>
                      <a:pt x="451" y="125"/>
                      <a:pt x="451" y="241"/>
                    </a:cubicBezTo>
                    <a:cubicBezTo>
                      <a:pt x="451" y="320"/>
                      <a:pt x="406" y="390"/>
                      <a:pt x="341" y="425"/>
                    </a:cubicBezTo>
                    <a:cubicBezTo>
                      <a:pt x="351" y="454"/>
                      <a:pt x="351" y="454"/>
                      <a:pt x="351" y="454"/>
                    </a:cubicBezTo>
                    <a:cubicBezTo>
                      <a:pt x="428" y="414"/>
                      <a:pt x="481" y="334"/>
                      <a:pt x="481" y="241"/>
                    </a:cubicBezTo>
                    <a:cubicBezTo>
                      <a:pt x="481" y="108"/>
                      <a:pt x="373" y="0"/>
                      <a:pt x="241" y="0"/>
                    </a:cubicBezTo>
                    <a:cubicBezTo>
                      <a:pt x="108" y="0"/>
                      <a:pt x="0" y="108"/>
                      <a:pt x="0" y="241"/>
                    </a:cubicBezTo>
                    <a:cubicBezTo>
                      <a:pt x="0" y="333"/>
                      <a:pt x="53" y="414"/>
                      <a:pt x="129" y="4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16"/>
              <p:cNvSpPr>
                <a:spLocks noEditPoints="1"/>
              </p:cNvSpPr>
              <p:nvPr/>
            </p:nvSpPr>
            <p:spPr bwMode="auto">
              <a:xfrm>
                <a:off x="2025" y="1527"/>
                <a:ext cx="514" cy="475"/>
              </a:xfrm>
              <a:custGeom>
                <a:avLst/>
                <a:gdLst>
                  <a:gd name="T0" fmla="*/ 0 w 290"/>
                  <a:gd name="T1" fmla="*/ 146 h 268"/>
                  <a:gd name="T2" fmla="*/ 145 w 290"/>
                  <a:gd name="T3" fmla="*/ 0 h 268"/>
                  <a:gd name="T4" fmla="*/ 290 w 290"/>
                  <a:gd name="T5" fmla="*/ 146 h 268"/>
                  <a:gd name="T6" fmla="*/ 223 w 290"/>
                  <a:gd name="T7" fmla="*/ 268 h 268"/>
                  <a:gd name="T8" fmla="*/ 213 w 290"/>
                  <a:gd name="T9" fmla="*/ 238 h 268"/>
                  <a:gd name="T10" fmla="*/ 259 w 290"/>
                  <a:gd name="T11" fmla="*/ 146 h 268"/>
                  <a:gd name="T12" fmla="*/ 145 w 290"/>
                  <a:gd name="T13" fmla="*/ 31 h 268"/>
                  <a:gd name="T14" fmla="*/ 30 w 290"/>
                  <a:gd name="T15" fmla="*/ 146 h 268"/>
                  <a:gd name="T16" fmla="*/ 75 w 290"/>
                  <a:gd name="T17" fmla="*/ 236 h 268"/>
                  <a:gd name="T18" fmla="*/ 65 w 290"/>
                  <a:gd name="T19" fmla="*/ 267 h 268"/>
                  <a:gd name="T20" fmla="*/ 0 w 290"/>
                  <a:gd name="T21" fmla="*/ 146 h 268"/>
                  <a:gd name="T22" fmla="*/ 118 w 290"/>
                  <a:gd name="T23" fmla="*/ 119 h 268"/>
                  <a:gd name="T24" fmla="*/ 118 w 290"/>
                  <a:gd name="T25" fmla="*/ 173 h 268"/>
                  <a:gd name="T26" fmla="*/ 172 w 290"/>
                  <a:gd name="T27" fmla="*/ 173 h 268"/>
                  <a:gd name="T28" fmla="*/ 172 w 290"/>
                  <a:gd name="T29" fmla="*/ 119 h 268"/>
                  <a:gd name="T30" fmla="*/ 118 w 290"/>
                  <a:gd name="T31" fmla="*/ 119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90" h="268">
                    <a:moveTo>
                      <a:pt x="0" y="146"/>
                    </a:moveTo>
                    <a:cubicBezTo>
                      <a:pt x="0" y="66"/>
                      <a:pt x="65" y="0"/>
                      <a:pt x="145" y="0"/>
                    </a:cubicBezTo>
                    <a:cubicBezTo>
                      <a:pt x="225" y="0"/>
                      <a:pt x="290" y="66"/>
                      <a:pt x="290" y="146"/>
                    </a:cubicBezTo>
                    <a:cubicBezTo>
                      <a:pt x="290" y="197"/>
                      <a:pt x="263" y="242"/>
                      <a:pt x="223" y="268"/>
                    </a:cubicBezTo>
                    <a:cubicBezTo>
                      <a:pt x="213" y="238"/>
                      <a:pt x="213" y="238"/>
                      <a:pt x="213" y="238"/>
                    </a:cubicBezTo>
                    <a:cubicBezTo>
                      <a:pt x="241" y="217"/>
                      <a:pt x="259" y="183"/>
                      <a:pt x="259" y="146"/>
                    </a:cubicBezTo>
                    <a:cubicBezTo>
                      <a:pt x="259" y="83"/>
                      <a:pt x="208" y="31"/>
                      <a:pt x="145" y="31"/>
                    </a:cubicBezTo>
                    <a:cubicBezTo>
                      <a:pt x="82" y="31"/>
                      <a:pt x="30" y="83"/>
                      <a:pt x="30" y="146"/>
                    </a:cubicBezTo>
                    <a:cubicBezTo>
                      <a:pt x="30" y="183"/>
                      <a:pt x="48" y="215"/>
                      <a:pt x="75" y="236"/>
                    </a:cubicBezTo>
                    <a:cubicBezTo>
                      <a:pt x="65" y="267"/>
                      <a:pt x="65" y="267"/>
                      <a:pt x="65" y="267"/>
                    </a:cubicBezTo>
                    <a:cubicBezTo>
                      <a:pt x="25" y="241"/>
                      <a:pt x="0" y="196"/>
                      <a:pt x="0" y="146"/>
                    </a:cubicBezTo>
                    <a:close/>
                    <a:moveTo>
                      <a:pt x="118" y="119"/>
                    </a:moveTo>
                    <a:cubicBezTo>
                      <a:pt x="103" y="134"/>
                      <a:pt x="103" y="158"/>
                      <a:pt x="118" y="173"/>
                    </a:cubicBezTo>
                    <a:cubicBezTo>
                      <a:pt x="133" y="187"/>
                      <a:pt x="157" y="187"/>
                      <a:pt x="172" y="173"/>
                    </a:cubicBezTo>
                    <a:cubicBezTo>
                      <a:pt x="186" y="158"/>
                      <a:pt x="186" y="134"/>
                      <a:pt x="172" y="119"/>
                    </a:cubicBezTo>
                    <a:cubicBezTo>
                      <a:pt x="157" y="104"/>
                      <a:pt x="133" y="104"/>
                      <a:pt x="118" y="11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84" name="Group 183"/>
          <p:cNvGrpSpPr/>
          <p:nvPr/>
        </p:nvGrpSpPr>
        <p:grpSpPr>
          <a:xfrm>
            <a:off x="1786441" y="4053814"/>
            <a:ext cx="508322" cy="508322"/>
            <a:chOff x="2464866" y="4162069"/>
            <a:chExt cx="555625" cy="555625"/>
          </a:xfrm>
        </p:grpSpPr>
        <p:sp>
          <p:nvSpPr>
            <p:cNvPr id="185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6" name="Group 19"/>
            <p:cNvGrpSpPr>
              <a:grpSpLocks noChangeAspect="1"/>
            </p:cNvGrpSpPr>
            <p:nvPr/>
          </p:nvGrpSpPr>
          <p:grpSpPr bwMode="auto">
            <a:xfrm>
              <a:off x="2562896" y="4331944"/>
              <a:ext cx="457595" cy="385750"/>
              <a:chOff x="2052" y="922"/>
              <a:chExt cx="1656" cy="1396"/>
            </a:xfrm>
            <a:solidFill>
              <a:schemeClr val="bg1"/>
            </a:solidFill>
          </p:grpSpPr>
          <p:sp>
            <p:nvSpPr>
              <p:cNvPr id="187" name="Freeform 20"/>
              <p:cNvSpPr>
                <a:spLocks noEditPoints="1"/>
              </p:cNvSpPr>
              <p:nvPr/>
            </p:nvSpPr>
            <p:spPr bwMode="auto">
              <a:xfrm>
                <a:off x="2052" y="922"/>
                <a:ext cx="1293" cy="771"/>
              </a:xfrm>
              <a:custGeom>
                <a:avLst/>
                <a:gdLst>
                  <a:gd name="T0" fmla="*/ 718 w 731"/>
                  <a:gd name="T1" fmla="*/ 206 h 436"/>
                  <a:gd name="T2" fmla="*/ 366 w 731"/>
                  <a:gd name="T3" fmla="*/ 0 h 436"/>
                  <a:gd name="T4" fmla="*/ 366 w 731"/>
                  <a:gd name="T5" fmla="*/ 0 h 436"/>
                  <a:gd name="T6" fmla="*/ 366 w 731"/>
                  <a:gd name="T7" fmla="*/ 0 h 436"/>
                  <a:gd name="T8" fmla="*/ 365 w 731"/>
                  <a:gd name="T9" fmla="*/ 0 h 436"/>
                  <a:gd name="T10" fmla="*/ 365 w 731"/>
                  <a:gd name="T11" fmla="*/ 0 h 436"/>
                  <a:gd name="T12" fmla="*/ 13 w 731"/>
                  <a:gd name="T13" fmla="*/ 206 h 436"/>
                  <a:gd name="T14" fmla="*/ 0 w 731"/>
                  <a:gd name="T15" fmla="*/ 218 h 436"/>
                  <a:gd name="T16" fmla="*/ 13 w 731"/>
                  <a:gd name="T17" fmla="*/ 230 h 436"/>
                  <a:gd name="T18" fmla="*/ 365 w 731"/>
                  <a:gd name="T19" fmla="*/ 436 h 436"/>
                  <a:gd name="T20" fmla="*/ 365 w 731"/>
                  <a:gd name="T21" fmla="*/ 436 h 436"/>
                  <a:gd name="T22" fmla="*/ 365 w 731"/>
                  <a:gd name="T23" fmla="*/ 436 h 436"/>
                  <a:gd name="T24" fmla="*/ 366 w 731"/>
                  <a:gd name="T25" fmla="*/ 436 h 436"/>
                  <a:gd name="T26" fmla="*/ 366 w 731"/>
                  <a:gd name="T27" fmla="*/ 436 h 436"/>
                  <a:gd name="T28" fmla="*/ 718 w 731"/>
                  <a:gd name="T29" fmla="*/ 230 h 436"/>
                  <a:gd name="T30" fmla="*/ 731 w 731"/>
                  <a:gd name="T31" fmla="*/ 218 h 436"/>
                  <a:gd name="T32" fmla="*/ 718 w 731"/>
                  <a:gd name="T33" fmla="*/ 206 h 436"/>
                  <a:gd name="T34" fmla="*/ 365 w 731"/>
                  <a:gd name="T35" fmla="*/ 388 h 436"/>
                  <a:gd name="T36" fmla="*/ 194 w 731"/>
                  <a:gd name="T37" fmla="*/ 218 h 436"/>
                  <a:gd name="T38" fmla="*/ 365 w 731"/>
                  <a:gd name="T39" fmla="*/ 47 h 436"/>
                  <a:gd name="T40" fmla="*/ 535 w 731"/>
                  <a:gd name="T41" fmla="*/ 218 h 436"/>
                  <a:gd name="T42" fmla="*/ 365 w 731"/>
                  <a:gd name="T43" fmla="*/ 388 h 436"/>
                  <a:gd name="T44" fmla="*/ 200 w 731"/>
                  <a:gd name="T45" fmla="*/ 96 h 436"/>
                  <a:gd name="T46" fmla="*/ 159 w 731"/>
                  <a:gd name="T47" fmla="*/ 218 h 436"/>
                  <a:gd name="T48" fmla="*/ 202 w 731"/>
                  <a:gd name="T49" fmla="*/ 342 h 436"/>
                  <a:gd name="T50" fmla="*/ 50 w 731"/>
                  <a:gd name="T51" fmla="*/ 218 h 436"/>
                  <a:gd name="T52" fmla="*/ 200 w 731"/>
                  <a:gd name="T53" fmla="*/ 96 h 436"/>
                  <a:gd name="T54" fmla="*/ 528 w 731"/>
                  <a:gd name="T55" fmla="*/ 341 h 436"/>
                  <a:gd name="T56" fmla="*/ 570 w 731"/>
                  <a:gd name="T57" fmla="*/ 218 h 436"/>
                  <a:gd name="T58" fmla="*/ 534 w 731"/>
                  <a:gd name="T59" fmla="*/ 101 h 436"/>
                  <a:gd name="T60" fmla="*/ 681 w 731"/>
                  <a:gd name="T61" fmla="*/ 218 h 436"/>
                  <a:gd name="T62" fmla="*/ 528 w 731"/>
                  <a:gd name="T63" fmla="*/ 341 h 4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1" h="436">
                    <a:moveTo>
                      <a:pt x="718" y="206"/>
                    </a:moveTo>
                    <a:cubicBezTo>
                      <a:pt x="642" y="130"/>
                      <a:pt x="483" y="2"/>
                      <a:pt x="366" y="0"/>
                    </a:cubicBezTo>
                    <a:cubicBezTo>
                      <a:pt x="366" y="0"/>
                      <a:pt x="366" y="0"/>
                      <a:pt x="366" y="0"/>
                    </a:cubicBezTo>
                    <a:cubicBezTo>
                      <a:pt x="366" y="0"/>
                      <a:pt x="366" y="0"/>
                      <a:pt x="366" y="0"/>
                    </a:cubicBezTo>
                    <a:cubicBezTo>
                      <a:pt x="365" y="0"/>
                      <a:pt x="365" y="0"/>
                      <a:pt x="365" y="0"/>
                    </a:cubicBezTo>
                    <a:cubicBezTo>
                      <a:pt x="365" y="0"/>
                      <a:pt x="365" y="0"/>
                      <a:pt x="365" y="0"/>
                    </a:cubicBezTo>
                    <a:cubicBezTo>
                      <a:pt x="267" y="1"/>
                      <a:pt x="148" y="70"/>
                      <a:pt x="13" y="206"/>
                    </a:cubicBezTo>
                    <a:cubicBezTo>
                      <a:pt x="0" y="218"/>
                      <a:pt x="0" y="218"/>
                      <a:pt x="0" y="218"/>
                    </a:cubicBezTo>
                    <a:cubicBezTo>
                      <a:pt x="13" y="230"/>
                      <a:pt x="13" y="230"/>
                      <a:pt x="13" y="230"/>
                    </a:cubicBezTo>
                    <a:cubicBezTo>
                      <a:pt x="152" y="370"/>
                      <a:pt x="264" y="435"/>
                      <a:pt x="365" y="436"/>
                    </a:cubicBezTo>
                    <a:cubicBezTo>
                      <a:pt x="365" y="436"/>
                      <a:pt x="365" y="436"/>
                      <a:pt x="365" y="436"/>
                    </a:cubicBezTo>
                    <a:cubicBezTo>
                      <a:pt x="365" y="436"/>
                      <a:pt x="365" y="436"/>
                      <a:pt x="365" y="436"/>
                    </a:cubicBezTo>
                    <a:cubicBezTo>
                      <a:pt x="366" y="436"/>
                      <a:pt x="366" y="436"/>
                      <a:pt x="366" y="436"/>
                    </a:cubicBezTo>
                    <a:cubicBezTo>
                      <a:pt x="366" y="436"/>
                      <a:pt x="366" y="436"/>
                      <a:pt x="366" y="436"/>
                    </a:cubicBezTo>
                    <a:cubicBezTo>
                      <a:pt x="495" y="435"/>
                      <a:pt x="642" y="307"/>
                      <a:pt x="718" y="230"/>
                    </a:cubicBezTo>
                    <a:cubicBezTo>
                      <a:pt x="731" y="218"/>
                      <a:pt x="731" y="218"/>
                      <a:pt x="731" y="218"/>
                    </a:cubicBezTo>
                    <a:lnTo>
                      <a:pt x="718" y="206"/>
                    </a:lnTo>
                    <a:close/>
                    <a:moveTo>
                      <a:pt x="365" y="388"/>
                    </a:moveTo>
                    <a:cubicBezTo>
                      <a:pt x="271" y="388"/>
                      <a:pt x="194" y="312"/>
                      <a:pt x="194" y="218"/>
                    </a:cubicBezTo>
                    <a:cubicBezTo>
                      <a:pt x="194" y="124"/>
                      <a:pt x="271" y="47"/>
                      <a:pt x="365" y="47"/>
                    </a:cubicBezTo>
                    <a:cubicBezTo>
                      <a:pt x="459" y="47"/>
                      <a:pt x="535" y="124"/>
                      <a:pt x="535" y="218"/>
                    </a:cubicBezTo>
                    <a:cubicBezTo>
                      <a:pt x="535" y="312"/>
                      <a:pt x="459" y="388"/>
                      <a:pt x="365" y="388"/>
                    </a:cubicBezTo>
                    <a:close/>
                    <a:moveTo>
                      <a:pt x="200" y="96"/>
                    </a:moveTo>
                    <a:cubicBezTo>
                      <a:pt x="174" y="130"/>
                      <a:pt x="159" y="172"/>
                      <a:pt x="159" y="218"/>
                    </a:cubicBezTo>
                    <a:cubicBezTo>
                      <a:pt x="159" y="265"/>
                      <a:pt x="175" y="308"/>
                      <a:pt x="202" y="342"/>
                    </a:cubicBezTo>
                    <a:cubicBezTo>
                      <a:pt x="155" y="313"/>
                      <a:pt x="105" y="272"/>
                      <a:pt x="50" y="218"/>
                    </a:cubicBezTo>
                    <a:cubicBezTo>
                      <a:pt x="103" y="166"/>
                      <a:pt x="153" y="126"/>
                      <a:pt x="200" y="96"/>
                    </a:cubicBezTo>
                    <a:close/>
                    <a:moveTo>
                      <a:pt x="528" y="341"/>
                    </a:moveTo>
                    <a:cubicBezTo>
                      <a:pt x="554" y="307"/>
                      <a:pt x="570" y="264"/>
                      <a:pt x="570" y="218"/>
                    </a:cubicBezTo>
                    <a:cubicBezTo>
                      <a:pt x="570" y="174"/>
                      <a:pt x="557" y="134"/>
                      <a:pt x="534" y="101"/>
                    </a:cubicBezTo>
                    <a:cubicBezTo>
                      <a:pt x="586" y="134"/>
                      <a:pt x="638" y="176"/>
                      <a:pt x="681" y="218"/>
                    </a:cubicBezTo>
                    <a:cubicBezTo>
                      <a:pt x="628" y="270"/>
                      <a:pt x="576" y="311"/>
                      <a:pt x="528" y="34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Oval 21"/>
              <p:cNvSpPr>
                <a:spLocks noChangeArrowheads="1"/>
              </p:cNvSpPr>
              <p:nvPr/>
            </p:nvSpPr>
            <p:spPr bwMode="auto">
              <a:xfrm>
                <a:off x="2556" y="1163"/>
                <a:ext cx="289" cy="288"/>
              </a:xfrm>
              <a:prstGeom prst="ellipse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22"/>
              <p:cNvSpPr>
                <a:spLocks/>
              </p:cNvSpPr>
              <p:nvPr/>
            </p:nvSpPr>
            <p:spPr bwMode="auto">
              <a:xfrm>
                <a:off x="2052" y="1308"/>
                <a:ext cx="1656" cy="1010"/>
              </a:xfrm>
              <a:custGeom>
                <a:avLst/>
                <a:gdLst>
                  <a:gd name="T0" fmla="*/ 731 w 936"/>
                  <a:gd name="T1" fmla="*/ 0 h 571"/>
                  <a:gd name="T2" fmla="*/ 731 w 936"/>
                  <a:gd name="T3" fmla="*/ 0 h 571"/>
                  <a:gd name="T4" fmla="*/ 731 w 936"/>
                  <a:gd name="T5" fmla="*/ 0 h 571"/>
                  <a:gd name="T6" fmla="*/ 718 w 936"/>
                  <a:gd name="T7" fmla="*/ 12 h 571"/>
                  <a:gd name="T8" fmla="*/ 366 w 936"/>
                  <a:gd name="T9" fmla="*/ 218 h 571"/>
                  <a:gd name="T10" fmla="*/ 366 w 936"/>
                  <a:gd name="T11" fmla="*/ 218 h 571"/>
                  <a:gd name="T12" fmla="*/ 365 w 936"/>
                  <a:gd name="T13" fmla="*/ 218 h 571"/>
                  <a:gd name="T14" fmla="*/ 365 w 936"/>
                  <a:gd name="T15" fmla="*/ 218 h 571"/>
                  <a:gd name="T16" fmla="*/ 365 w 936"/>
                  <a:gd name="T17" fmla="*/ 218 h 571"/>
                  <a:gd name="T18" fmla="*/ 0 w 936"/>
                  <a:gd name="T19" fmla="*/ 0 h 571"/>
                  <a:gd name="T20" fmla="*/ 571 w 936"/>
                  <a:gd name="T21" fmla="*/ 571 h 571"/>
                  <a:gd name="T22" fmla="*/ 936 w 936"/>
                  <a:gd name="T23" fmla="*/ 571 h 571"/>
                  <a:gd name="T24" fmla="*/ 936 w 936"/>
                  <a:gd name="T25" fmla="*/ 205 h 571"/>
                  <a:gd name="T26" fmla="*/ 731 w 936"/>
                  <a:gd name="T27" fmla="*/ 0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36" h="571">
                    <a:moveTo>
                      <a:pt x="731" y="0"/>
                    </a:moveTo>
                    <a:cubicBezTo>
                      <a:pt x="731" y="0"/>
                      <a:pt x="731" y="0"/>
                      <a:pt x="731" y="0"/>
                    </a:cubicBezTo>
                    <a:cubicBezTo>
                      <a:pt x="731" y="0"/>
                      <a:pt x="731" y="0"/>
                      <a:pt x="731" y="0"/>
                    </a:cubicBezTo>
                    <a:cubicBezTo>
                      <a:pt x="718" y="12"/>
                      <a:pt x="718" y="12"/>
                      <a:pt x="718" y="12"/>
                    </a:cubicBezTo>
                    <a:cubicBezTo>
                      <a:pt x="642" y="89"/>
                      <a:pt x="495" y="217"/>
                      <a:pt x="366" y="218"/>
                    </a:cubicBezTo>
                    <a:cubicBezTo>
                      <a:pt x="366" y="218"/>
                      <a:pt x="366" y="218"/>
                      <a:pt x="366" y="218"/>
                    </a:cubicBezTo>
                    <a:cubicBezTo>
                      <a:pt x="366" y="218"/>
                      <a:pt x="366" y="218"/>
                      <a:pt x="365" y="218"/>
                    </a:cubicBezTo>
                    <a:cubicBezTo>
                      <a:pt x="365" y="218"/>
                      <a:pt x="365" y="218"/>
                      <a:pt x="365" y="218"/>
                    </a:cubicBezTo>
                    <a:cubicBezTo>
                      <a:pt x="365" y="218"/>
                      <a:pt x="365" y="218"/>
                      <a:pt x="365" y="218"/>
                    </a:cubicBezTo>
                    <a:cubicBezTo>
                      <a:pt x="264" y="217"/>
                      <a:pt x="140" y="139"/>
                      <a:pt x="0" y="0"/>
                    </a:cubicBezTo>
                    <a:cubicBezTo>
                      <a:pt x="571" y="571"/>
                      <a:pt x="571" y="571"/>
                      <a:pt x="571" y="571"/>
                    </a:cubicBezTo>
                    <a:cubicBezTo>
                      <a:pt x="936" y="571"/>
                      <a:pt x="936" y="571"/>
                      <a:pt x="936" y="571"/>
                    </a:cubicBezTo>
                    <a:cubicBezTo>
                      <a:pt x="936" y="205"/>
                      <a:pt x="936" y="205"/>
                      <a:pt x="936" y="205"/>
                    </a:cubicBezTo>
                    <a:lnTo>
                      <a:pt x="731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0" name="Group 189"/>
          <p:cNvGrpSpPr/>
          <p:nvPr/>
        </p:nvGrpSpPr>
        <p:grpSpPr>
          <a:xfrm>
            <a:off x="2598078" y="4073289"/>
            <a:ext cx="484164" cy="484164"/>
            <a:chOff x="3545392" y="4162069"/>
            <a:chExt cx="555625" cy="555625"/>
          </a:xfrm>
        </p:grpSpPr>
        <p:sp>
          <p:nvSpPr>
            <p:cNvPr id="191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92" name="Group 25"/>
            <p:cNvGrpSpPr>
              <a:grpSpLocks noChangeAspect="1"/>
            </p:cNvGrpSpPr>
            <p:nvPr/>
          </p:nvGrpSpPr>
          <p:grpSpPr bwMode="auto">
            <a:xfrm>
              <a:off x="3639031" y="4255180"/>
              <a:ext cx="461986" cy="462514"/>
              <a:chOff x="2003" y="742"/>
              <a:chExt cx="1752" cy="1754"/>
            </a:xfrm>
            <a:solidFill>
              <a:schemeClr val="bg1"/>
            </a:solidFill>
          </p:grpSpPr>
          <p:sp>
            <p:nvSpPr>
              <p:cNvPr id="193" name="Freeform 26"/>
              <p:cNvSpPr>
                <a:spLocks noEditPoints="1"/>
              </p:cNvSpPr>
              <p:nvPr/>
            </p:nvSpPr>
            <p:spPr bwMode="auto">
              <a:xfrm>
                <a:off x="2242" y="1137"/>
                <a:ext cx="912" cy="600"/>
              </a:xfrm>
              <a:custGeom>
                <a:avLst/>
                <a:gdLst>
                  <a:gd name="T0" fmla="*/ 293 w 516"/>
                  <a:gd name="T1" fmla="*/ 304 h 339"/>
                  <a:gd name="T2" fmla="*/ 258 w 516"/>
                  <a:gd name="T3" fmla="*/ 339 h 339"/>
                  <a:gd name="T4" fmla="*/ 223 w 516"/>
                  <a:gd name="T5" fmla="*/ 304 h 339"/>
                  <a:gd name="T6" fmla="*/ 258 w 516"/>
                  <a:gd name="T7" fmla="*/ 269 h 339"/>
                  <a:gd name="T8" fmla="*/ 293 w 516"/>
                  <a:gd name="T9" fmla="*/ 304 h 339"/>
                  <a:gd name="T10" fmla="*/ 185 w 516"/>
                  <a:gd name="T11" fmla="*/ 256 h 339"/>
                  <a:gd name="T12" fmla="*/ 258 w 516"/>
                  <a:gd name="T13" fmla="*/ 223 h 339"/>
                  <a:gd name="T14" fmla="*/ 332 w 516"/>
                  <a:gd name="T15" fmla="*/ 257 h 339"/>
                  <a:gd name="T16" fmla="*/ 363 w 516"/>
                  <a:gd name="T17" fmla="*/ 237 h 339"/>
                  <a:gd name="T18" fmla="*/ 258 w 516"/>
                  <a:gd name="T19" fmla="*/ 186 h 339"/>
                  <a:gd name="T20" fmla="*/ 153 w 516"/>
                  <a:gd name="T21" fmla="*/ 235 h 339"/>
                  <a:gd name="T22" fmla="*/ 185 w 516"/>
                  <a:gd name="T23" fmla="*/ 256 h 339"/>
                  <a:gd name="T24" fmla="*/ 31 w 516"/>
                  <a:gd name="T25" fmla="*/ 156 h 339"/>
                  <a:gd name="T26" fmla="*/ 258 w 516"/>
                  <a:gd name="T27" fmla="*/ 37 h 339"/>
                  <a:gd name="T28" fmla="*/ 485 w 516"/>
                  <a:gd name="T29" fmla="*/ 157 h 339"/>
                  <a:gd name="T30" fmla="*/ 516 w 516"/>
                  <a:gd name="T31" fmla="*/ 137 h 339"/>
                  <a:gd name="T32" fmla="*/ 258 w 516"/>
                  <a:gd name="T33" fmla="*/ 0 h 339"/>
                  <a:gd name="T34" fmla="*/ 0 w 516"/>
                  <a:gd name="T35" fmla="*/ 136 h 339"/>
                  <a:gd name="T36" fmla="*/ 31 w 516"/>
                  <a:gd name="T37" fmla="*/ 156 h 339"/>
                  <a:gd name="T38" fmla="*/ 107 w 516"/>
                  <a:gd name="T39" fmla="*/ 205 h 339"/>
                  <a:gd name="T40" fmla="*/ 258 w 516"/>
                  <a:gd name="T41" fmla="*/ 130 h 339"/>
                  <a:gd name="T42" fmla="*/ 409 w 516"/>
                  <a:gd name="T43" fmla="*/ 206 h 339"/>
                  <a:gd name="T44" fmla="*/ 440 w 516"/>
                  <a:gd name="T45" fmla="*/ 186 h 339"/>
                  <a:gd name="T46" fmla="*/ 258 w 516"/>
                  <a:gd name="T47" fmla="*/ 93 h 339"/>
                  <a:gd name="T48" fmla="*/ 76 w 516"/>
                  <a:gd name="T49" fmla="*/ 185 h 339"/>
                  <a:gd name="T50" fmla="*/ 107 w 516"/>
                  <a:gd name="T51" fmla="*/ 205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16" h="339">
                    <a:moveTo>
                      <a:pt x="293" y="304"/>
                    </a:moveTo>
                    <a:cubicBezTo>
                      <a:pt x="293" y="324"/>
                      <a:pt x="278" y="339"/>
                      <a:pt x="258" y="339"/>
                    </a:cubicBezTo>
                    <a:cubicBezTo>
                      <a:pt x="239" y="339"/>
                      <a:pt x="223" y="324"/>
                      <a:pt x="223" y="304"/>
                    </a:cubicBezTo>
                    <a:cubicBezTo>
                      <a:pt x="223" y="285"/>
                      <a:pt x="239" y="269"/>
                      <a:pt x="258" y="269"/>
                    </a:cubicBezTo>
                    <a:cubicBezTo>
                      <a:pt x="278" y="269"/>
                      <a:pt x="293" y="285"/>
                      <a:pt x="293" y="304"/>
                    </a:cubicBezTo>
                    <a:close/>
                    <a:moveTo>
                      <a:pt x="185" y="256"/>
                    </a:moveTo>
                    <a:cubicBezTo>
                      <a:pt x="203" y="236"/>
                      <a:pt x="229" y="223"/>
                      <a:pt x="258" y="223"/>
                    </a:cubicBezTo>
                    <a:cubicBezTo>
                      <a:pt x="287" y="223"/>
                      <a:pt x="313" y="236"/>
                      <a:pt x="332" y="257"/>
                    </a:cubicBezTo>
                    <a:cubicBezTo>
                      <a:pt x="363" y="237"/>
                      <a:pt x="363" y="237"/>
                      <a:pt x="363" y="237"/>
                    </a:cubicBezTo>
                    <a:cubicBezTo>
                      <a:pt x="338" y="206"/>
                      <a:pt x="300" y="186"/>
                      <a:pt x="258" y="186"/>
                    </a:cubicBezTo>
                    <a:cubicBezTo>
                      <a:pt x="216" y="186"/>
                      <a:pt x="178" y="206"/>
                      <a:pt x="153" y="235"/>
                    </a:cubicBezTo>
                    <a:lnTo>
                      <a:pt x="185" y="256"/>
                    </a:lnTo>
                    <a:close/>
                    <a:moveTo>
                      <a:pt x="31" y="156"/>
                    </a:moveTo>
                    <a:cubicBezTo>
                      <a:pt x="81" y="84"/>
                      <a:pt x="164" y="37"/>
                      <a:pt x="258" y="37"/>
                    </a:cubicBezTo>
                    <a:cubicBezTo>
                      <a:pt x="352" y="37"/>
                      <a:pt x="435" y="84"/>
                      <a:pt x="485" y="157"/>
                    </a:cubicBezTo>
                    <a:cubicBezTo>
                      <a:pt x="516" y="137"/>
                      <a:pt x="516" y="137"/>
                      <a:pt x="516" y="137"/>
                    </a:cubicBezTo>
                    <a:cubicBezTo>
                      <a:pt x="460" y="54"/>
                      <a:pt x="365" y="0"/>
                      <a:pt x="258" y="0"/>
                    </a:cubicBezTo>
                    <a:cubicBezTo>
                      <a:pt x="151" y="0"/>
                      <a:pt x="57" y="54"/>
                      <a:pt x="0" y="136"/>
                    </a:cubicBezTo>
                    <a:lnTo>
                      <a:pt x="31" y="156"/>
                    </a:lnTo>
                    <a:close/>
                    <a:moveTo>
                      <a:pt x="107" y="205"/>
                    </a:moveTo>
                    <a:cubicBezTo>
                      <a:pt x="141" y="159"/>
                      <a:pt x="196" y="130"/>
                      <a:pt x="258" y="130"/>
                    </a:cubicBezTo>
                    <a:cubicBezTo>
                      <a:pt x="320" y="130"/>
                      <a:pt x="375" y="160"/>
                      <a:pt x="409" y="206"/>
                    </a:cubicBezTo>
                    <a:cubicBezTo>
                      <a:pt x="440" y="186"/>
                      <a:pt x="440" y="186"/>
                      <a:pt x="440" y="186"/>
                    </a:cubicBezTo>
                    <a:cubicBezTo>
                      <a:pt x="399" y="130"/>
                      <a:pt x="333" y="93"/>
                      <a:pt x="258" y="93"/>
                    </a:cubicBezTo>
                    <a:cubicBezTo>
                      <a:pt x="183" y="93"/>
                      <a:pt x="117" y="129"/>
                      <a:pt x="76" y="185"/>
                    </a:cubicBezTo>
                    <a:lnTo>
                      <a:pt x="107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" name="Freeform 27"/>
              <p:cNvSpPr>
                <a:spLocks noEditPoints="1"/>
              </p:cNvSpPr>
              <p:nvPr/>
            </p:nvSpPr>
            <p:spPr bwMode="auto">
              <a:xfrm>
                <a:off x="2003" y="742"/>
                <a:ext cx="1390" cy="1389"/>
              </a:xfrm>
              <a:custGeom>
                <a:avLst/>
                <a:gdLst>
                  <a:gd name="T0" fmla="*/ 393 w 786"/>
                  <a:gd name="T1" fmla="*/ 785 h 785"/>
                  <a:gd name="T2" fmla="*/ 0 w 786"/>
                  <a:gd name="T3" fmla="*/ 393 h 785"/>
                  <a:gd name="T4" fmla="*/ 393 w 786"/>
                  <a:gd name="T5" fmla="*/ 0 h 785"/>
                  <a:gd name="T6" fmla="*/ 786 w 786"/>
                  <a:gd name="T7" fmla="*/ 393 h 785"/>
                  <a:gd name="T8" fmla="*/ 393 w 786"/>
                  <a:gd name="T9" fmla="*/ 785 h 785"/>
                  <a:gd name="T10" fmla="*/ 393 w 786"/>
                  <a:gd name="T11" fmla="*/ 37 h 785"/>
                  <a:gd name="T12" fmla="*/ 37 w 786"/>
                  <a:gd name="T13" fmla="*/ 393 h 785"/>
                  <a:gd name="T14" fmla="*/ 393 w 786"/>
                  <a:gd name="T15" fmla="*/ 749 h 785"/>
                  <a:gd name="T16" fmla="*/ 749 w 786"/>
                  <a:gd name="T17" fmla="*/ 393 h 785"/>
                  <a:gd name="T18" fmla="*/ 393 w 786"/>
                  <a:gd name="T19" fmla="*/ 37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6" h="785">
                    <a:moveTo>
                      <a:pt x="393" y="785"/>
                    </a:moveTo>
                    <a:cubicBezTo>
                      <a:pt x="176" y="785"/>
                      <a:pt x="0" y="609"/>
                      <a:pt x="0" y="393"/>
                    </a:cubicBezTo>
                    <a:cubicBezTo>
                      <a:pt x="0" y="176"/>
                      <a:pt x="176" y="0"/>
                      <a:pt x="393" y="0"/>
                    </a:cubicBezTo>
                    <a:cubicBezTo>
                      <a:pt x="610" y="0"/>
                      <a:pt x="786" y="176"/>
                      <a:pt x="786" y="393"/>
                    </a:cubicBezTo>
                    <a:cubicBezTo>
                      <a:pt x="786" y="609"/>
                      <a:pt x="610" y="785"/>
                      <a:pt x="393" y="785"/>
                    </a:cubicBezTo>
                    <a:close/>
                    <a:moveTo>
                      <a:pt x="393" y="37"/>
                    </a:moveTo>
                    <a:cubicBezTo>
                      <a:pt x="197" y="37"/>
                      <a:pt x="37" y="196"/>
                      <a:pt x="37" y="393"/>
                    </a:cubicBezTo>
                    <a:cubicBezTo>
                      <a:pt x="37" y="589"/>
                      <a:pt x="197" y="749"/>
                      <a:pt x="393" y="749"/>
                    </a:cubicBezTo>
                    <a:cubicBezTo>
                      <a:pt x="589" y="749"/>
                      <a:pt x="749" y="589"/>
                      <a:pt x="749" y="393"/>
                    </a:cubicBezTo>
                    <a:cubicBezTo>
                      <a:pt x="749" y="196"/>
                      <a:pt x="589" y="37"/>
                      <a:pt x="393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Freeform 28"/>
              <p:cNvSpPr>
                <a:spLocks/>
              </p:cNvSpPr>
              <p:nvPr/>
            </p:nvSpPr>
            <p:spPr bwMode="auto">
              <a:xfrm>
                <a:off x="2222" y="942"/>
                <a:ext cx="1533" cy="1554"/>
              </a:xfrm>
              <a:custGeom>
                <a:avLst/>
                <a:gdLst>
                  <a:gd name="T0" fmla="*/ 867 w 867"/>
                  <a:gd name="T1" fmla="*/ 878 h 878"/>
                  <a:gd name="T2" fmla="*/ 867 w 867"/>
                  <a:gd name="T3" fmla="*/ 316 h 878"/>
                  <a:gd name="T4" fmla="*/ 549 w 867"/>
                  <a:gd name="T5" fmla="*/ 0 h 878"/>
                  <a:gd name="T6" fmla="*/ 549 w 867"/>
                  <a:gd name="T7" fmla="*/ 1 h 878"/>
                  <a:gd name="T8" fmla="*/ 664 w 867"/>
                  <a:gd name="T9" fmla="*/ 280 h 878"/>
                  <a:gd name="T10" fmla="*/ 269 w 867"/>
                  <a:gd name="T11" fmla="*/ 675 h 878"/>
                  <a:gd name="T12" fmla="*/ 0 w 867"/>
                  <a:gd name="T13" fmla="*/ 568 h 878"/>
                  <a:gd name="T14" fmla="*/ 312 w 867"/>
                  <a:gd name="T15" fmla="*/ 878 h 878"/>
                  <a:gd name="T16" fmla="*/ 867 w 867"/>
                  <a:gd name="T17" fmla="*/ 87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7" h="878">
                    <a:moveTo>
                      <a:pt x="867" y="878"/>
                    </a:moveTo>
                    <a:cubicBezTo>
                      <a:pt x="867" y="316"/>
                      <a:pt x="867" y="316"/>
                      <a:pt x="867" y="316"/>
                    </a:cubicBezTo>
                    <a:cubicBezTo>
                      <a:pt x="549" y="0"/>
                      <a:pt x="549" y="0"/>
                      <a:pt x="549" y="0"/>
                    </a:cubicBezTo>
                    <a:cubicBezTo>
                      <a:pt x="549" y="1"/>
                      <a:pt x="549" y="1"/>
                      <a:pt x="549" y="1"/>
                    </a:cubicBezTo>
                    <a:cubicBezTo>
                      <a:pt x="620" y="73"/>
                      <a:pt x="664" y="171"/>
                      <a:pt x="664" y="280"/>
                    </a:cubicBezTo>
                    <a:cubicBezTo>
                      <a:pt x="664" y="497"/>
                      <a:pt x="487" y="675"/>
                      <a:pt x="269" y="675"/>
                    </a:cubicBezTo>
                    <a:cubicBezTo>
                      <a:pt x="165" y="675"/>
                      <a:pt x="70" y="634"/>
                      <a:pt x="0" y="568"/>
                    </a:cubicBezTo>
                    <a:cubicBezTo>
                      <a:pt x="312" y="878"/>
                      <a:pt x="312" y="878"/>
                      <a:pt x="312" y="878"/>
                    </a:cubicBezTo>
                    <a:lnTo>
                      <a:pt x="867" y="8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97" name="TextBox 196"/>
          <p:cNvSpPr txBox="1"/>
          <p:nvPr/>
        </p:nvSpPr>
        <p:spPr>
          <a:xfrm>
            <a:off x="5654493" y="1213146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Robot (IOT)</a:t>
            </a:r>
          </a:p>
        </p:txBody>
      </p:sp>
      <p:grpSp>
        <p:nvGrpSpPr>
          <p:cNvPr id="198" name="Group 197"/>
          <p:cNvGrpSpPr/>
          <p:nvPr/>
        </p:nvGrpSpPr>
        <p:grpSpPr>
          <a:xfrm>
            <a:off x="5905192" y="1693364"/>
            <a:ext cx="314596" cy="316536"/>
            <a:chOff x="7933615" y="1318876"/>
            <a:chExt cx="421265" cy="423863"/>
          </a:xfrm>
        </p:grpSpPr>
        <p:sp>
          <p:nvSpPr>
            <p:cNvPr id="199" name="Oval 198"/>
            <p:cNvSpPr/>
            <p:nvPr/>
          </p:nvSpPr>
          <p:spPr>
            <a:xfrm>
              <a:off x="7941380" y="1326467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00" name="Group 28"/>
            <p:cNvGrpSpPr>
              <a:grpSpLocks noChangeAspect="1"/>
            </p:cNvGrpSpPr>
            <p:nvPr/>
          </p:nvGrpSpPr>
          <p:grpSpPr bwMode="auto">
            <a:xfrm>
              <a:off x="7933615" y="1318876"/>
              <a:ext cx="421265" cy="423863"/>
              <a:chOff x="4197" y="1477"/>
              <a:chExt cx="973" cy="979"/>
            </a:xfrm>
          </p:grpSpPr>
          <p:sp>
            <p:nvSpPr>
              <p:cNvPr id="201" name="Freeform 29"/>
              <p:cNvSpPr>
                <a:spLocks/>
              </p:cNvSpPr>
              <p:nvPr/>
            </p:nvSpPr>
            <p:spPr bwMode="auto">
              <a:xfrm>
                <a:off x="4686" y="1498"/>
                <a:ext cx="468" cy="93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53 h 176"/>
                  <a:gd name="T4" fmla="*/ 3 w 88"/>
                  <a:gd name="T5" fmla="*/ 53 h 176"/>
                  <a:gd name="T6" fmla="*/ 9 w 88"/>
                  <a:gd name="T7" fmla="*/ 62 h 176"/>
                  <a:gd name="T8" fmla="*/ 0 w 88"/>
                  <a:gd name="T9" fmla="*/ 68 h 176"/>
                  <a:gd name="T10" fmla="*/ 0 w 88"/>
                  <a:gd name="T11" fmla="*/ 114 h 176"/>
                  <a:gd name="T12" fmla="*/ 5 w 88"/>
                  <a:gd name="T13" fmla="*/ 114 h 176"/>
                  <a:gd name="T14" fmla="*/ 15 w 88"/>
                  <a:gd name="T15" fmla="*/ 127 h 176"/>
                  <a:gd name="T16" fmla="*/ 15 w 88"/>
                  <a:gd name="T17" fmla="*/ 133 h 176"/>
                  <a:gd name="T18" fmla="*/ 0 w 88"/>
                  <a:gd name="T19" fmla="*/ 133 h 176"/>
                  <a:gd name="T20" fmla="*/ 0 w 88"/>
                  <a:gd name="T21" fmla="*/ 176 h 176"/>
                  <a:gd name="T22" fmla="*/ 88 w 88"/>
                  <a:gd name="T23" fmla="*/ 88 h 176"/>
                  <a:gd name="T24" fmla="*/ 0 w 88"/>
                  <a:gd name="T25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2" y="53"/>
                      <a:pt x="3" y="53"/>
                    </a:cubicBezTo>
                    <a:cubicBezTo>
                      <a:pt x="7" y="54"/>
                      <a:pt x="10" y="58"/>
                      <a:pt x="9" y="62"/>
                    </a:cubicBezTo>
                    <a:cubicBezTo>
                      <a:pt x="8" y="66"/>
                      <a:pt x="4" y="69"/>
                      <a:pt x="0" y="68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2" y="114"/>
                      <a:pt x="3" y="114"/>
                      <a:pt x="5" y="114"/>
                    </a:cubicBezTo>
                    <a:cubicBezTo>
                      <a:pt x="11" y="116"/>
                      <a:pt x="15" y="121"/>
                      <a:pt x="15" y="127"/>
                    </a:cubicBezTo>
                    <a:cubicBezTo>
                      <a:pt x="15" y="133"/>
                      <a:pt x="15" y="133"/>
                      <a:pt x="15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9" y="176"/>
                      <a:pt x="88" y="136"/>
                      <a:pt x="88" y="88"/>
                    </a:cubicBezTo>
                    <a:cubicBezTo>
                      <a:pt x="88" y="40"/>
                      <a:pt x="49" y="0"/>
                      <a:pt x="0" y="0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30"/>
              <p:cNvSpPr>
                <a:spLocks noEditPoints="1"/>
              </p:cNvSpPr>
              <p:nvPr/>
            </p:nvSpPr>
            <p:spPr bwMode="auto">
              <a:xfrm>
                <a:off x="4197" y="1477"/>
                <a:ext cx="973" cy="979"/>
              </a:xfrm>
              <a:custGeom>
                <a:avLst/>
                <a:gdLst>
                  <a:gd name="T0" fmla="*/ 92 w 183"/>
                  <a:gd name="T1" fmla="*/ 184 h 184"/>
                  <a:gd name="T2" fmla="*/ 0 w 183"/>
                  <a:gd name="T3" fmla="*/ 92 h 184"/>
                  <a:gd name="T4" fmla="*/ 92 w 183"/>
                  <a:gd name="T5" fmla="*/ 0 h 184"/>
                  <a:gd name="T6" fmla="*/ 183 w 183"/>
                  <a:gd name="T7" fmla="*/ 92 h 184"/>
                  <a:gd name="T8" fmla="*/ 92 w 183"/>
                  <a:gd name="T9" fmla="*/ 184 h 184"/>
                  <a:gd name="T10" fmla="*/ 92 w 183"/>
                  <a:gd name="T11" fmla="*/ 9 h 184"/>
                  <a:gd name="T12" fmla="*/ 8 w 183"/>
                  <a:gd name="T13" fmla="*/ 92 h 184"/>
                  <a:gd name="T14" fmla="*/ 92 w 183"/>
                  <a:gd name="T15" fmla="*/ 175 h 184"/>
                  <a:gd name="T16" fmla="*/ 175 w 183"/>
                  <a:gd name="T17" fmla="*/ 92 h 184"/>
                  <a:gd name="T18" fmla="*/ 92 w 183"/>
                  <a:gd name="T19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4">
                    <a:moveTo>
                      <a:pt x="92" y="184"/>
                    </a:moveTo>
                    <a:cubicBezTo>
                      <a:pt x="41" y="184"/>
                      <a:pt x="0" y="143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3"/>
                      <a:pt x="142" y="184"/>
                      <a:pt x="92" y="184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8" y="46"/>
                      <a:pt x="8" y="92"/>
                    </a:cubicBezTo>
                    <a:cubicBezTo>
                      <a:pt x="8" y="138"/>
                      <a:pt x="46" y="175"/>
                      <a:pt x="92" y="175"/>
                    </a:cubicBezTo>
                    <a:cubicBezTo>
                      <a:pt x="138" y="175"/>
                      <a:pt x="175" y="138"/>
                      <a:pt x="175" y="92"/>
                    </a:cubicBezTo>
                    <a:cubicBezTo>
                      <a:pt x="175" y="46"/>
                      <a:pt x="138" y="9"/>
                      <a:pt x="9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3" name="Freeform 31"/>
              <p:cNvSpPr>
                <a:spLocks noEditPoints="1"/>
              </p:cNvSpPr>
              <p:nvPr/>
            </p:nvSpPr>
            <p:spPr bwMode="auto">
              <a:xfrm>
                <a:off x="4447" y="1647"/>
                <a:ext cx="462" cy="580"/>
              </a:xfrm>
              <a:custGeom>
                <a:avLst/>
                <a:gdLst>
                  <a:gd name="T0" fmla="*/ 64 w 87"/>
                  <a:gd name="T1" fmla="*/ 99 h 109"/>
                  <a:gd name="T2" fmla="*/ 47 w 87"/>
                  <a:gd name="T3" fmla="*/ 82 h 109"/>
                  <a:gd name="T4" fmla="*/ 31 w 87"/>
                  <a:gd name="T5" fmla="*/ 65 h 109"/>
                  <a:gd name="T6" fmla="*/ 52 w 87"/>
                  <a:gd name="T7" fmla="*/ 43 h 109"/>
                  <a:gd name="T8" fmla="*/ 53 w 87"/>
                  <a:gd name="T9" fmla="*/ 43 h 109"/>
                  <a:gd name="T10" fmla="*/ 58 w 87"/>
                  <a:gd name="T11" fmla="*/ 33 h 109"/>
                  <a:gd name="T12" fmla="*/ 83 w 87"/>
                  <a:gd name="T13" fmla="*/ 26 h 109"/>
                  <a:gd name="T14" fmla="*/ 71 w 87"/>
                  <a:gd name="T15" fmla="*/ 28 h 109"/>
                  <a:gd name="T16" fmla="*/ 60 w 87"/>
                  <a:gd name="T17" fmla="*/ 10 h 109"/>
                  <a:gd name="T18" fmla="*/ 66 w 87"/>
                  <a:gd name="T19" fmla="*/ 0 h 109"/>
                  <a:gd name="T20" fmla="*/ 50 w 87"/>
                  <a:gd name="T21" fmla="*/ 21 h 109"/>
                  <a:gd name="T22" fmla="*/ 36 w 87"/>
                  <a:gd name="T23" fmla="*/ 26 h 109"/>
                  <a:gd name="T24" fmla="*/ 30 w 87"/>
                  <a:gd name="T25" fmla="*/ 32 h 109"/>
                  <a:gd name="T26" fmla="*/ 10 w 87"/>
                  <a:gd name="T27" fmla="*/ 52 h 109"/>
                  <a:gd name="T28" fmla="*/ 1 w 87"/>
                  <a:gd name="T29" fmla="*/ 61 h 109"/>
                  <a:gd name="T30" fmla="*/ 6 w 87"/>
                  <a:gd name="T31" fmla="*/ 74 h 109"/>
                  <a:gd name="T32" fmla="*/ 29 w 87"/>
                  <a:gd name="T33" fmla="*/ 97 h 109"/>
                  <a:gd name="T34" fmla="*/ 29 w 87"/>
                  <a:gd name="T35" fmla="*/ 101 h 109"/>
                  <a:gd name="T36" fmla="*/ 6 w 87"/>
                  <a:gd name="T37" fmla="*/ 109 h 109"/>
                  <a:gd name="T38" fmla="*/ 87 w 87"/>
                  <a:gd name="T39" fmla="*/ 101 h 109"/>
                  <a:gd name="T40" fmla="*/ 38 w 87"/>
                  <a:gd name="T41" fmla="*/ 99 h 109"/>
                  <a:gd name="T42" fmla="*/ 47 w 87"/>
                  <a:gd name="T43" fmla="*/ 90 h 109"/>
                  <a:gd name="T44" fmla="*/ 56 w 87"/>
                  <a:gd name="T45" fmla="*/ 99 h 109"/>
                  <a:gd name="T46" fmla="*/ 38 w 87"/>
                  <a:gd name="T47" fmla="*/ 100 h 109"/>
                  <a:gd name="T48" fmla="*/ 43 w 87"/>
                  <a:gd name="T49" fmla="*/ 32 h 109"/>
                  <a:gd name="T50" fmla="*/ 46 w 87"/>
                  <a:gd name="T51" fmla="*/ 29 h 109"/>
                  <a:gd name="T52" fmla="*/ 49 w 87"/>
                  <a:gd name="T53" fmla="*/ 31 h 109"/>
                  <a:gd name="T54" fmla="*/ 45 w 87"/>
                  <a:gd name="T55" fmla="*/ 36 h 109"/>
                  <a:gd name="T56" fmla="*/ 43 w 87"/>
                  <a:gd name="T57" fmla="*/ 32 h 109"/>
                  <a:gd name="T58" fmla="*/ 36 w 87"/>
                  <a:gd name="T59" fmla="*/ 39 h 109"/>
                  <a:gd name="T60" fmla="*/ 25 w 87"/>
                  <a:gd name="T61" fmla="*/ 59 h 109"/>
                  <a:gd name="T62" fmla="*/ 36 w 87"/>
                  <a:gd name="T63" fmla="*/ 38 h 109"/>
                  <a:gd name="T64" fmla="*/ 16 w 87"/>
                  <a:gd name="T65" fmla="*/ 65 h 109"/>
                  <a:gd name="T66" fmla="*/ 12 w 87"/>
                  <a:gd name="T67" fmla="*/ 67 h 109"/>
                  <a:gd name="T68" fmla="*/ 9 w 87"/>
                  <a:gd name="T69" fmla="*/ 63 h 109"/>
                  <a:gd name="T70" fmla="*/ 13 w 87"/>
                  <a:gd name="T71" fmla="*/ 60 h 109"/>
                  <a:gd name="T72" fmla="*/ 16 w 87"/>
                  <a:gd name="T73" fmla="*/ 62 h 109"/>
                  <a:gd name="T74" fmla="*/ 19 w 87"/>
                  <a:gd name="T75" fmla="*/ 75 h 109"/>
                  <a:gd name="T76" fmla="*/ 38 w 87"/>
                  <a:gd name="T77" fmla="*/ 84 h 109"/>
                  <a:gd name="T78" fmla="*/ 19 w 87"/>
                  <a:gd name="T79" fmla="*/ 7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109">
                    <a:moveTo>
                      <a:pt x="64" y="101"/>
                    </a:move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1"/>
                      <a:pt x="59" y="84"/>
                      <a:pt x="51" y="82"/>
                    </a:cubicBezTo>
                    <a:cubicBezTo>
                      <a:pt x="50" y="82"/>
                      <a:pt x="48" y="82"/>
                      <a:pt x="47" y="82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5" y="41"/>
                      <a:pt x="57" y="39"/>
                      <a:pt x="58" y="35"/>
                    </a:cubicBezTo>
                    <a:cubicBezTo>
                      <a:pt x="58" y="35"/>
                      <a:pt x="58" y="34"/>
                      <a:pt x="58" y="33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49" y="21"/>
                      <a:pt x="49" y="21"/>
                    </a:cubicBezTo>
                    <a:cubicBezTo>
                      <a:pt x="44" y="19"/>
                      <a:pt x="38" y="22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9" y="52"/>
                      <a:pt x="7" y="53"/>
                      <a:pt x="6" y="54"/>
                    </a:cubicBezTo>
                    <a:cubicBezTo>
                      <a:pt x="4" y="55"/>
                      <a:pt x="2" y="58"/>
                      <a:pt x="1" y="61"/>
                    </a:cubicBezTo>
                    <a:cubicBezTo>
                      <a:pt x="0" y="64"/>
                      <a:pt x="1" y="67"/>
                      <a:pt x="2" y="70"/>
                    </a:cubicBezTo>
                    <a:cubicBezTo>
                      <a:pt x="3" y="72"/>
                      <a:pt x="5" y="73"/>
                      <a:pt x="6" y="74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8"/>
                      <a:pt x="29" y="98"/>
                      <a:pt x="29" y="99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7" y="109"/>
                      <a:pt x="87" y="109"/>
                      <a:pt x="87" y="109"/>
                    </a:cubicBezTo>
                    <a:cubicBezTo>
                      <a:pt x="87" y="101"/>
                      <a:pt x="87" y="101"/>
                      <a:pt x="87" y="101"/>
                    </a:cubicBezTo>
                    <a:lnTo>
                      <a:pt x="64" y="101"/>
                    </a:lnTo>
                    <a:close/>
                    <a:moveTo>
                      <a:pt x="38" y="99"/>
                    </a:moveTo>
                    <a:cubicBezTo>
                      <a:pt x="38" y="98"/>
                      <a:pt x="38" y="97"/>
                      <a:pt x="38" y="97"/>
                    </a:cubicBezTo>
                    <a:cubicBezTo>
                      <a:pt x="39" y="93"/>
                      <a:pt x="43" y="90"/>
                      <a:pt x="47" y="90"/>
                    </a:cubicBezTo>
                    <a:cubicBezTo>
                      <a:pt x="47" y="90"/>
                      <a:pt x="48" y="90"/>
                      <a:pt x="49" y="90"/>
                    </a:cubicBezTo>
                    <a:cubicBezTo>
                      <a:pt x="53" y="91"/>
                      <a:pt x="56" y="95"/>
                      <a:pt x="56" y="99"/>
                    </a:cubicBezTo>
                    <a:cubicBezTo>
                      <a:pt x="56" y="100"/>
                      <a:pt x="56" y="100"/>
                      <a:pt x="56" y="100"/>
                    </a:cubicBezTo>
                    <a:cubicBezTo>
                      <a:pt x="38" y="100"/>
                      <a:pt x="38" y="100"/>
                      <a:pt x="38" y="100"/>
                    </a:cubicBezTo>
                    <a:lnTo>
                      <a:pt x="38" y="99"/>
                    </a:lnTo>
                    <a:close/>
                    <a:moveTo>
                      <a:pt x="43" y="32"/>
                    </a:moveTo>
                    <a:cubicBezTo>
                      <a:pt x="43" y="31"/>
                      <a:pt x="44" y="30"/>
                      <a:pt x="44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9" y="30"/>
                      <a:pt x="49" y="31"/>
                    </a:cubicBezTo>
                    <a:cubicBezTo>
                      <a:pt x="50" y="31"/>
                      <a:pt x="50" y="32"/>
                      <a:pt x="50" y="33"/>
                    </a:cubicBezTo>
                    <a:cubicBezTo>
                      <a:pt x="49" y="35"/>
                      <a:pt x="47" y="36"/>
                      <a:pt x="45" y="36"/>
                    </a:cubicBezTo>
                    <a:cubicBezTo>
                      <a:pt x="44" y="36"/>
                      <a:pt x="44" y="35"/>
                      <a:pt x="43" y="34"/>
                    </a:cubicBezTo>
                    <a:cubicBezTo>
                      <a:pt x="43" y="34"/>
                      <a:pt x="43" y="33"/>
                      <a:pt x="43" y="32"/>
                    </a:cubicBezTo>
                    <a:close/>
                    <a:moveTo>
                      <a:pt x="36" y="38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41"/>
                      <a:pt x="39" y="42"/>
                      <a:pt x="40" y="43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20" y="54"/>
                      <a:pt x="20" y="54"/>
                      <a:pt x="20" y="54"/>
                    </a:cubicBezTo>
                    <a:lnTo>
                      <a:pt x="36" y="38"/>
                    </a:lnTo>
                    <a:close/>
                    <a:moveTo>
                      <a:pt x="16" y="65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6"/>
                      <a:pt x="15" y="67"/>
                      <a:pt x="15" y="67"/>
                    </a:cubicBezTo>
                    <a:cubicBezTo>
                      <a:pt x="14" y="68"/>
                      <a:pt x="13" y="68"/>
                      <a:pt x="12" y="67"/>
                    </a:cubicBezTo>
                    <a:cubicBezTo>
                      <a:pt x="11" y="67"/>
                      <a:pt x="10" y="67"/>
                      <a:pt x="10" y="66"/>
                    </a:cubicBezTo>
                    <a:cubicBezTo>
                      <a:pt x="9" y="65"/>
                      <a:pt x="9" y="64"/>
                      <a:pt x="9" y="63"/>
                    </a:cubicBezTo>
                    <a:cubicBezTo>
                      <a:pt x="9" y="62"/>
                      <a:pt x="10" y="61"/>
                      <a:pt x="11" y="61"/>
                    </a:cubicBezTo>
                    <a:cubicBezTo>
                      <a:pt x="11" y="61"/>
                      <a:pt x="12" y="60"/>
                      <a:pt x="13" y="60"/>
                    </a:cubicBezTo>
                    <a:cubicBezTo>
                      <a:pt x="13" y="60"/>
                      <a:pt x="13" y="60"/>
                      <a:pt x="14" y="60"/>
                    </a:cubicBezTo>
                    <a:cubicBezTo>
                      <a:pt x="14" y="61"/>
                      <a:pt x="15" y="61"/>
                      <a:pt x="16" y="62"/>
                    </a:cubicBezTo>
                    <a:cubicBezTo>
                      <a:pt x="16" y="63"/>
                      <a:pt x="16" y="64"/>
                      <a:pt x="16" y="65"/>
                    </a:cubicBezTo>
                    <a:close/>
                    <a:moveTo>
                      <a:pt x="19" y="75"/>
                    </a:moveTo>
                    <a:cubicBezTo>
                      <a:pt x="24" y="71"/>
                      <a:pt x="24" y="71"/>
                      <a:pt x="24" y="7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4" y="87"/>
                      <a:pt x="33" y="89"/>
                    </a:cubicBezTo>
                    <a:lnTo>
                      <a:pt x="19" y="7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4" name="Group 203"/>
          <p:cNvGrpSpPr/>
          <p:nvPr/>
        </p:nvGrpSpPr>
        <p:grpSpPr>
          <a:xfrm>
            <a:off x="5905192" y="2304025"/>
            <a:ext cx="314596" cy="316536"/>
            <a:chOff x="7933615" y="2046393"/>
            <a:chExt cx="421265" cy="423863"/>
          </a:xfrm>
        </p:grpSpPr>
        <p:sp>
          <p:nvSpPr>
            <p:cNvPr id="205" name="Oval 204"/>
            <p:cNvSpPr/>
            <p:nvPr/>
          </p:nvSpPr>
          <p:spPr>
            <a:xfrm>
              <a:off x="7941380" y="2055744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06" name="Group 28"/>
            <p:cNvGrpSpPr>
              <a:grpSpLocks noChangeAspect="1"/>
            </p:cNvGrpSpPr>
            <p:nvPr/>
          </p:nvGrpSpPr>
          <p:grpSpPr bwMode="auto">
            <a:xfrm>
              <a:off x="7933615" y="2046393"/>
              <a:ext cx="421265" cy="423863"/>
              <a:chOff x="4197" y="1477"/>
              <a:chExt cx="973" cy="979"/>
            </a:xfrm>
          </p:grpSpPr>
          <p:sp>
            <p:nvSpPr>
              <p:cNvPr id="207" name="Freeform 29"/>
              <p:cNvSpPr>
                <a:spLocks/>
              </p:cNvSpPr>
              <p:nvPr/>
            </p:nvSpPr>
            <p:spPr bwMode="auto">
              <a:xfrm>
                <a:off x="4686" y="1498"/>
                <a:ext cx="468" cy="93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53 h 176"/>
                  <a:gd name="T4" fmla="*/ 3 w 88"/>
                  <a:gd name="T5" fmla="*/ 53 h 176"/>
                  <a:gd name="T6" fmla="*/ 9 w 88"/>
                  <a:gd name="T7" fmla="*/ 62 h 176"/>
                  <a:gd name="T8" fmla="*/ 0 w 88"/>
                  <a:gd name="T9" fmla="*/ 68 h 176"/>
                  <a:gd name="T10" fmla="*/ 0 w 88"/>
                  <a:gd name="T11" fmla="*/ 114 h 176"/>
                  <a:gd name="T12" fmla="*/ 5 w 88"/>
                  <a:gd name="T13" fmla="*/ 114 h 176"/>
                  <a:gd name="T14" fmla="*/ 15 w 88"/>
                  <a:gd name="T15" fmla="*/ 127 h 176"/>
                  <a:gd name="T16" fmla="*/ 15 w 88"/>
                  <a:gd name="T17" fmla="*/ 133 h 176"/>
                  <a:gd name="T18" fmla="*/ 0 w 88"/>
                  <a:gd name="T19" fmla="*/ 133 h 176"/>
                  <a:gd name="T20" fmla="*/ 0 w 88"/>
                  <a:gd name="T21" fmla="*/ 176 h 176"/>
                  <a:gd name="T22" fmla="*/ 88 w 88"/>
                  <a:gd name="T23" fmla="*/ 88 h 176"/>
                  <a:gd name="T24" fmla="*/ 0 w 88"/>
                  <a:gd name="T25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2" y="53"/>
                      <a:pt x="3" y="53"/>
                    </a:cubicBezTo>
                    <a:cubicBezTo>
                      <a:pt x="7" y="54"/>
                      <a:pt x="10" y="58"/>
                      <a:pt x="9" y="62"/>
                    </a:cubicBezTo>
                    <a:cubicBezTo>
                      <a:pt x="8" y="66"/>
                      <a:pt x="4" y="69"/>
                      <a:pt x="0" y="68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2" y="114"/>
                      <a:pt x="3" y="114"/>
                      <a:pt x="5" y="114"/>
                    </a:cubicBezTo>
                    <a:cubicBezTo>
                      <a:pt x="11" y="116"/>
                      <a:pt x="15" y="121"/>
                      <a:pt x="15" y="127"/>
                    </a:cubicBezTo>
                    <a:cubicBezTo>
                      <a:pt x="15" y="133"/>
                      <a:pt x="15" y="133"/>
                      <a:pt x="15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9" y="176"/>
                      <a:pt x="88" y="136"/>
                      <a:pt x="88" y="88"/>
                    </a:cubicBezTo>
                    <a:cubicBezTo>
                      <a:pt x="88" y="40"/>
                      <a:pt x="49" y="0"/>
                      <a:pt x="0" y="0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30"/>
              <p:cNvSpPr>
                <a:spLocks noEditPoints="1"/>
              </p:cNvSpPr>
              <p:nvPr/>
            </p:nvSpPr>
            <p:spPr bwMode="auto">
              <a:xfrm>
                <a:off x="4197" y="1477"/>
                <a:ext cx="973" cy="979"/>
              </a:xfrm>
              <a:custGeom>
                <a:avLst/>
                <a:gdLst>
                  <a:gd name="T0" fmla="*/ 92 w 183"/>
                  <a:gd name="T1" fmla="*/ 184 h 184"/>
                  <a:gd name="T2" fmla="*/ 0 w 183"/>
                  <a:gd name="T3" fmla="*/ 92 h 184"/>
                  <a:gd name="T4" fmla="*/ 92 w 183"/>
                  <a:gd name="T5" fmla="*/ 0 h 184"/>
                  <a:gd name="T6" fmla="*/ 183 w 183"/>
                  <a:gd name="T7" fmla="*/ 92 h 184"/>
                  <a:gd name="T8" fmla="*/ 92 w 183"/>
                  <a:gd name="T9" fmla="*/ 184 h 184"/>
                  <a:gd name="T10" fmla="*/ 92 w 183"/>
                  <a:gd name="T11" fmla="*/ 9 h 184"/>
                  <a:gd name="T12" fmla="*/ 8 w 183"/>
                  <a:gd name="T13" fmla="*/ 92 h 184"/>
                  <a:gd name="T14" fmla="*/ 92 w 183"/>
                  <a:gd name="T15" fmla="*/ 175 h 184"/>
                  <a:gd name="T16" fmla="*/ 175 w 183"/>
                  <a:gd name="T17" fmla="*/ 92 h 184"/>
                  <a:gd name="T18" fmla="*/ 92 w 183"/>
                  <a:gd name="T19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4">
                    <a:moveTo>
                      <a:pt x="92" y="184"/>
                    </a:moveTo>
                    <a:cubicBezTo>
                      <a:pt x="41" y="184"/>
                      <a:pt x="0" y="143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3"/>
                      <a:pt x="142" y="184"/>
                      <a:pt x="92" y="184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8" y="46"/>
                      <a:pt x="8" y="92"/>
                    </a:cubicBezTo>
                    <a:cubicBezTo>
                      <a:pt x="8" y="138"/>
                      <a:pt x="46" y="175"/>
                      <a:pt x="92" y="175"/>
                    </a:cubicBezTo>
                    <a:cubicBezTo>
                      <a:pt x="138" y="175"/>
                      <a:pt x="175" y="138"/>
                      <a:pt x="175" y="92"/>
                    </a:cubicBezTo>
                    <a:cubicBezTo>
                      <a:pt x="175" y="46"/>
                      <a:pt x="138" y="9"/>
                      <a:pt x="92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31"/>
              <p:cNvSpPr>
                <a:spLocks noEditPoints="1"/>
              </p:cNvSpPr>
              <p:nvPr/>
            </p:nvSpPr>
            <p:spPr bwMode="auto">
              <a:xfrm>
                <a:off x="4447" y="1647"/>
                <a:ext cx="462" cy="580"/>
              </a:xfrm>
              <a:custGeom>
                <a:avLst/>
                <a:gdLst>
                  <a:gd name="T0" fmla="*/ 64 w 87"/>
                  <a:gd name="T1" fmla="*/ 99 h 109"/>
                  <a:gd name="T2" fmla="*/ 47 w 87"/>
                  <a:gd name="T3" fmla="*/ 82 h 109"/>
                  <a:gd name="T4" fmla="*/ 31 w 87"/>
                  <a:gd name="T5" fmla="*/ 65 h 109"/>
                  <a:gd name="T6" fmla="*/ 52 w 87"/>
                  <a:gd name="T7" fmla="*/ 43 h 109"/>
                  <a:gd name="T8" fmla="*/ 53 w 87"/>
                  <a:gd name="T9" fmla="*/ 43 h 109"/>
                  <a:gd name="T10" fmla="*/ 58 w 87"/>
                  <a:gd name="T11" fmla="*/ 33 h 109"/>
                  <a:gd name="T12" fmla="*/ 83 w 87"/>
                  <a:gd name="T13" fmla="*/ 26 h 109"/>
                  <a:gd name="T14" fmla="*/ 71 w 87"/>
                  <a:gd name="T15" fmla="*/ 28 h 109"/>
                  <a:gd name="T16" fmla="*/ 60 w 87"/>
                  <a:gd name="T17" fmla="*/ 10 h 109"/>
                  <a:gd name="T18" fmla="*/ 66 w 87"/>
                  <a:gd name="T19" fmla="*/ 0 h 109"/>
                  <a:gd name="T20" fmla="*/ 50 w 87"/>
                  <a:gd name="T21" fmla="*/ 21 h 109"/>
                  <a:gd name="T22" fmla="*/ 36 w 87"/>
                  <a:gd name="T23" fmla="*/ 26 h 109"/>
                  <a:gd name="T24" fmla="*/ 30 w 87"/>
                  <a:gd name="T25" fmla="*/ 32 h 109"/>
                  <a:gd name="T26" fmla="*/ 10 w 87"/>
                  <a:gd name="T27" fmla="*/ 52 h 109"/>
                  <a:gd name="T28" fmla="*/ 1 w 87"/>
                  <a:gd name="T29" fmla="*/ 61 h 109"/>
                  <a:gd name="T30" fmla="*/ 6 w 87"/>
                  <a:gd name="T31" fmla="*/ 74 h 109"/>
                  <a:gd name="T32" fmla="*/ 29 w 87"/>
                  <a:gd name="T33" fmla="*/ 97 h 109"/>
                  <a:gd name="T34" fmla="*/ 29 w 87"/>
                  <a:gd name="T35" fmla="*/ 101 h 109"/>
                  <a:gd name="T36" fmla="*/ 6 w 87"/>
                  <a:gd name="T37" fmla="*/ 109 h 109"/>
                  <a:gd name="T38" fmla="*/ 87 w 87"/>
                  <a:gd name="T39" fmla="*/ 101 h 109"/>
                  <a:gd name="T40" fmla="*/ 38 w 87"/>
                  <a:gd name="T41" fmla="*/ 99 h 109"/>
                  <a:gd name="T42" fmla="*/ 47 w 87"/>
                  <a:gd name="T43" fmla="*/ 90 h 109"/>
                  <a:gd name="T44" fmla="*/ 56 w 87"/>
                  <a:gd name="T45" fmla="*/ 99 h 109"/>
                  <a:gd name="T46" fmla="*/ 38 w 87"/>
                  <a:gd name="T47" fmla="*/ 100 h 109"/>
                  <a:gd name="T48" fmla="*/ 43 w 87"/>
                  <a:gd name="T49" fmla="*/ 32 h 109"/>
                  <a:gd name="T50" fmla="*/ 46 w 87"/>
                  <a:gd name="T51" fmla="*/ 29 h 109"/>
                  <a:gd name="T52" fmla="*/ 49 w 87"/>
                  <a:gd name="T53" fmla="*/ 31 h 109"/>
                  <a:gd name="T54" fmla="*/ 45 w 87"/>
                  <a:gd name="T55" fmla="*/ 36 h 109"/>
                  <a:gd name="T56" fmla="*/ 43 w 87"/>
                  <a:gd name="T57" fmla="*/ 32 h 109"/>
                  <a:gd name="T58" fmla="*/ 36 w 87"/>
                  <a:gd name="T59" fmla="*/ 39 h 109"/>
                  <a:gd name="T60" fmla="*/ 25 w 87"/>
                  <a:gd name="T61" fmla="*/ 59 h 109"/>
                  <a:gd name="T62" fmla="*/ 36 w 87"/>
                  <a:gd name="T63" fmla="*/ 38 h 109"/>
                  <a:gd name="T64" fmla="*/ 16 w 87"/>
                  <a:gd name="T65" fmla="*/ 65 h 109"/>
                  <a:gd name="T66" fmla="*/ 12 w 87"/>
                  <a:gd name="T67" fmla="*/ 67 h 109"/>
                  <a:gd name="T68" fmla="*/ 9 w 87"/>
                  <a:gd name="T69" fmla="*/ 63 h 109"/>
                  <a:gd name="T70" fmla="*/ 13 w 87"/>
                  <a:gd name="T71" fmla="*/ 60 h 109"/>
                  <a:gd name="T72" fmla="*/ 16 w 87"/>
                  <a:gd name="T73" fmla="*/ 62 h 109"/>
                  <a:gd name="T74" fmla="*/ 19 w 87"/>
                  <a:gd name="T75" fmla="*/ 75 h 109"/>
                  <a:gd name="T76" fmla="*/ 38 w 87"/>
                  <a:gd name="T77" fmla="*/ 84 h 109"/>
                  <a:gd name="T78" fmla="*/ 19 w 87"/>
                  <a:gd name="T79" fmla="*/ 7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109">
                    <a:moveTo>
                      <a:pt x="64" y="101"/>
                    </a:move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1"/>
                      <a:pt x="59" y="84"/>
                      <a:pt x="51" y="82"/>
                    </a:cubicBezTo>
                    <a:cubicBezTo>
                      <a:pt x="50" y="82"/>
                      <a:pt x="48" y="82"/>
                      <a:pt x="47" y="82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5" y="41"/>
                      <a:pt x="57" y="39"/>
                      <a:pt x="58" y="35"/>
                    </a:cubicBezTo>
                    <a:cubicBezTo>
                      <a:pt x="58" y="35"/>
                      <a:pt x="58" y="34"/>
                      <a:pt x="58" y="33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49" y="21"/>
                      <a:pt x="49" y="21"/>
                    </a:cubicBezTo>
                    <a:cubicBezTo>
                      <a:pt x="44" y="19"/>
                      <a:pt x="38" y="22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9" y="52"/>
                      <a:pt x="7" y="53"/>
                      <a:pt x="6" y="54"/>
                    </a:cubicBezTo>
                    <a:cubicBezTo>
                      <a:pt x="4" y="55"/>
                      <a:pt x="2" y="58"/>
                      <a:pt x="1" y="61"/>
                    </a:cubicBezTo>
                    <a:cubicBezTo>
                      <a:pt x="0" y="64"/>
                      <a:pt x="1" y="67"/>
                      <a:pt x="2" y="70"/>
                    </a:cubicBezTo>
                    <a:cubicBezTo>
                      <a:pt x="3" y="72"/>
                      <a:pt x="5" y="73"/>
                      <a:pt x="6" y="74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8"/>
                      <a:pt x="29" y="98"/>
                      <a:pt x="29" y="99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7" y="109"/>
                      <a:pt x="87" y="109"/>
                      <a:pt x="87" y="109"/>
                    </a:cubicBezTo>
                    <a:cubicBezTo>
                      <a:pt x="87" y="101"/>
                      <a:pt x="87" y="101"/>
                      <a:pt x="87" y="101"/>
                    </a:cubicBezTo>
                    <a:lnTo>
                      <a:pt x="64" y="101"/>
                    </a:lnTo>
                    <a:close/>
                    <a:moveTo>
                      <a:pt x="38" y="99"/>
                    </a:moveTo>
                    <a:cubicBezTo>
                      <a:pt x="38" y="98"/>
                      <a:pt x="38" y="97"/>
                      <a:pt x="38" y="97"/>
                    </a:cubicBezTo>
                    <a:cubicBezTo>
                      <a:pt x="39" y="93"/>
                      <a:pt x="43" y="90"/>
                      <a:pt x="47" y="90"/>
                    </a:cubicBezTo>
                    <a:cubicBezTo>
                      <a:pt x="47" y="90"/>
                      <a:pt x="48" y="90"/>
                      <a:pt x="49" y="90"/>
                    </a:cubicBezTo>
                    <a:cubicBezTo>
                      <a:pt x="53" y="91"/>
                      <a:pt x="56" y="95"/>
                      <a:pt x="56" y="99"/>
                    </a:cubicBezTo>
                    <a:cubicBezTo>
                      <a:pt x="56" y="100"/>
                      <a:pt x="56" y="100"/>
                      <a:pt x="56" y="100"/>
                    </a:cubicBezTo>
                    <a:cubicBezTo>
                      <a:pt x="38" y="100"/>
                      <a:pt x="38" y="100"/>
                      <a:pt x="38" y="100"/>
                    </a:cubicBezTo>
                    <a:lnTo>
                      <a:pt x="38" y="99"/>
                    </a:lnTo>
                    <a:close/>
                    <a:moveTo>
                      <a:pt x="43" y="32"/>
                    </a:moveTo>
                    <a:cubicBezTo>
                      <a:pt x="43" y="31"/>
                      <a:pt x="44" y="30"/>
                      <a:pt x="44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9" y="30"/>
                      <a:pt x="49" y="31"/>
                    </a:cubicBezTo>
                    <a:cubicBezTo>
                      <a:pt x="50" y="31"/>
                      <a:pt x="50" y="32"/>
                      <a:pt x="50" y="33"/>
                    </a:cubicBezTo>
                    <a:cubicBezTo>
                      <a:pt x="49" y="35"/>
                      <a:pt x="47" y="36"/>
                      <a:pt x="45" y="36"/>
                    </a:cubicBezTo>
                    <a:cubicBezTo>
                      <a:pt x="44" y="36"/>
                      <a:pt x="44" y="35"/>
                      <a:pt x="43" y="34"/>
                    </a:cubicBezTo>
                    <a:cubicBezTo>
                      <a:pt x="43" y="34"/>
                      <a:pt x="43" y="33"/>
                      <a:pt x="43" y="32"/>
                    </a:cubicBezTo>
                    <a:close/>
                    <a:moveTo>
                      <a:pt x="36" y="38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41"/>
                      <a:pt x="39" y="42"/>
                      <a:pt x="40" y="43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20" y="54"/>
                      <a:pt x="20" y="54"/>
                      <a:pt x="20" y="54"/>
                    </a:cubicBezTo>
                    <a:lnTo>
                      <a:pt x="36" y="38"/>
                    </a:lnTo>
                    <a:close/>
                    <a:moveTo>
                      <a:pt x="16" y="65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6"/>
                      <a:pt x="15" y="67"/>
                      <a:pt x="15" y="67"/>
                    </a:cubicBezTo>
                    <a:cubicBezTo>
                      <a:pt x="14" y="68"/>
                      <a:pt x="13" y="68"/>
                      <a:pt x="12" y="67"/>
                    </a:cubicBezTo>
                    <a:cubicBezTo>
                      <a:pt x="11" y="67"/>
                      <a:pt x="10" y="67"/>
                      <a:pt x="10" y="66"/>
                    </a:cubicBezTo>
                    <a:cubicBezTo>
                      <a:pt x="9" y="65"/>
                      <a:pt x="9" y="64"/>
                      <a:pt x="9" y="63"/>
                    </a:cubicBezTo>
                    <a:cubicBezTo>
                      <a:pt x="9" y="62"/>
                      <a:pt x="10" y="61"/>
                      <a:pt x="11" y="61"/>
                    </a:cubicBezTo>
                    <a:cubicBezTo>
                      <a:pt x="11" y="61"/>
                      <a:pt x="12" y="60"/>
                      <a:pt x="13" y="60"/>
                    </a:cubicBezTo>
                    <a:cubicBezTo>
                      <a:pt x="13" y="60"/>
                      <a:pt x="13" y="60"/>
                      <a:pt x="14" y="60"/>
                    </a:cubicBezTo>
                    <a:cubicBezTo>
                      <a:pt x="14" y="61"/>
                      <a:pt x="15" y="61"/>
                      <a:pt x="16" y="62"/>
                    </a:cubicBezTo>
                    <a:cubicBezTo>
                      <a:pt x="16" y="63"/>
                      <a:pt x="16" y="64"/>
                      <a:pt x="16" y="65"/>
                    </a:cubicBezTo>
                    <a:close/>
                    <a:moveTo>
                      <a:pt x="19" y="75"/>
                    </a:moveTo>
                    <a:cubicBezTo>
                      <a:pt x="24" y="71"/>
                      <a:pt x="24" y="71"/>
                      <a:pt x="24" y="7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4" y="87"/>
                      <a:pt x="33" y="89"/>
                    </a:cubicBezTo>
                    <a:lnTo>
                      <a:pt x="19" y="7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10" name="Group 209"/>
          <p:cNvGrpSpPr/>
          <p:nvPr/>
        </p:nvGrpSpPr>
        <p:grpSpPr>
          <a:xfrm>
            <a:off x="5923027" y="2921500"/>
            <a:ext cx="314596" cy="316536"/>
            <a:chOff x="7933615" y="2770304"/>
            <a:chExt cx="421265" cy="423863"/>
          </a:xfrm>
        </p:grpSpPr>
        <p:sp>
          <p:nvSpPr>
            <p:cNvPr id="211" name="Oval 210"/>
            <p:cNvSpPr/>
            <p:nvPr/>
          </p:nvSpPr>
          <p:spPr>
            <a:xfrm>
              <a:off x="7941380" y="2779410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12" name="Group 28"/>
            <p:cNvGrpSpPr>
              <a:grpSpLocks noChangeAspect="1"/>
            </p:cNvGrpSpPr>
            <p:nvPr/>
          </p:nvGrpSpPr>
          <p:grpSpPr bwMode="auto">
            <a:xfrm>
              <a:off x="7933615" y="2770304"/>
              <a:ext cx="421265" cy="423863"/>
              <a:chOff x="4197" y="1477"/>
              <a:chExt cx="973" cy="979"/>
            </a:xfrm>
          </p:grpSpPr>
          <p:sp>
            <p:nvSpPr>
              <p:cNvPr id="213" name="Freeform 29"/>
              <p:cNvSpPr>
                <a:spLocks/>
              </p:cNvSpPr>
              <p:nvPr/>
            </p:nvSpPr>
            <p:spPr bwMode="auto">
              <a:xfrm>
                <a:off x="4686" y="1498"/>
                <a:ext cx="468" cy="93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53 h 176"/>
                  <a:gd name="T4" fmla="*/ 3 w 88"/>
                  <a:gd name="T5" fmla="*/ 53 h 176"/>
                  <a:gd name="T6" fmla="*/ 9 w 88"/>
                  <a:gd name="T7" fmla="*/ 62 h 176"/>
                  <a:gd name="T8" fmla="*/ 0 w 88"/>
                  <a:gd name="T9" fmla="*/ 68 h 176"/>
                  <a:gd name="T10" fmla="*/ 0 w 88"/>
                  <a:gd name="T11" fmla="*/ 114 h 176"/>
                  <a:gd name="T12" fmla="*/ 5 w 88"/>
                  <a:gd name="T13" fmla="*/ 114 h 176"/>
                  <a:gd name="T14" fmla="*/ 15 w 88"/>
                  <a:gd name="T15" fmla="*/ 127 h 176"/>
                  <a:gd name="T16" fmla="*/ 15 w 88"/>
                  <a:gd name="T17" fmla="*/ 133 h 176"/>
                  <a:gd name="T18" fmla="*/ 0 w 88"/>
                  <a:gd name="T19" fmla="*/ 133 h 176"/>
                  <a:gd name="T20" fmla="*/ 0 w 88"/>
                  <a:gd name="T21" fmla="*/ 176 h 176"/>
                  <a:gd name="T22" fmla="*/ 88 w 88"/>
                  <a:gd name="T23" fmla="*/ 88 h 176"/>
                  <a:gd name="T24" fmla="*/ 0 w 88"/>
                  <a:gd name="T25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2" y="53"/>
                      <a:pt x="3" y="53"/>
                    </a:cubicBezTo>
                    <a:cubicBezTo>
                      <a:pt x="7" y="54"/>
                      <a:pt x="10" y="58"/>
                      <a:pt x="9" y="62"/>
                    </a:cubicBezTo>
                    <a:cubicBezTo>
                      <a:pt x="8" y="66"/>
                      <a:pt x="4" y="69"/>
                      <a:pt x="0" y="68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2" y="114"/>
                      <a:pt x="3" y="114"/>
                      <a:pt x="5" y="114"/>
                    </a:cubicBezTo>
                    <a:cubicBezTo>
                      <a:pt x="11" y="116"/>
                      <a:pt x="15" y="121"/>
                      <a:pt x="15" y="127"/>
                    </a:cubicBezTo>
                    <a:cubicBezTo>
                      <a:pt x="15" y="133"/>
                      <a:pt x="15" y="133"/>
                      <a:pt x="15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9" y="176"/>
                      <a:pt x="88" y="136"/>
                      <a:pt x="88" y="88"/>
                    </a:cubicBezTo>
                    <a:cubicBezTo>
                      <a:pt x="88" y="40"/>
                      <a:pt x="49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30"/>
              <p:cNvSpPr>
                <a:spLocks noEditPoints="1"/>
              </p:cNvSpPr>
              <p:nvPr/>
            </p:nvSpPr>
            <p:spPr bwMode="auto">
              <a:xfrm>
                <a:off x="4197" y="1477"/>
                <a:ext cx="973" cy="979"/>
              </a:xfrm>
              <a:custGeom>
                <a:avLst/>
                <a:gdLst>
                  <a:gd name="T0" fmla="*/ 92 w 183"/>
                  <a:gd name="T1" fmla="*/ 184 h 184"/>
                  <a:gd name="T2" fmla="*/ 0 w 183"/>
                  <a:gd name="T3" fmla="*/ 92 h 184"/>
                  <a:gd name="T4" fmla="*/ 92 w 183"/>
                  <a:gd name="T5" fmla="*/ 0 h 184"/>
                  <a:gd name="T6" fmla="*/ 183 w 183"/>
                  <a:gd name="T7" fmla="*/ 92 h 184"/>
                  <a:gd name="T8" fmla="*/ 92 w 183"/>
                  <a:gd name="T9" fmla="*/ 184 h 184"/>
                  <a:gd name="T10" fmla="*/ 92 w 183"/>
                  <a:gd name="T11" fmla="*/ 9 h 184"/>
                  <a:gd name="T12" fmla="*/ 8 w 183"/>
                  <a:gd name="T13" fmla="*/ 92 h 184"/>
                  <a:gd name="T14" fmla="*/ 92 w 183"/>
                  <a:gd name="T15" fmla="*/ 175 h 184"/>
                  <a:gd name="T16" fmla="*/ 175 w 183"/>
                  <a:gd name="T17" fmla="*/ 92 h 184"/>
                  <a:gd name="T18" fmla="*/ 92 w 183"/>
                  <a:gd name="T19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4">
                    <a:moveTo>
                      <a:pt x="92" y="184"/>
                    </a:moveTo>
                    <a:cubicBezTo>
                      <a:pt x="41" y="184"/>
                      <a:pt x="0" y="143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3"/>
                      <a:pt x="142" y="184"/>
                      <a:pt x="92" y="184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8" y="46"/>
                      <a:pt x="8" y="92"/>
                    </a:cubicBezTo>
                    <a:cubicBezTo>
                      <a:pt x="8" y="138"/>
                      <a:pt x="46" y="175"/>
                      <a:pt x="92" y="175"/>
                    </a:cubicBezTo>
                    <a:cubicBezTo>
                      <a:pt x="138" y="175"/>
                      <a:pt x="175" y="138"/>
                      <a:pt x="175" y="92"/>
                    </a:cubicBezTo>
                    <a:cubicBezTo>
                      <a:pt x="175" y="46"/>
                      <a:pt x="138" y="9"/>
                      <a:pt x="9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31"/>
              <p:cNvSpPr>
                <a:spLocks noEditPoints="1"/>
              </p:cNvSpPr>
              <p:nvPr/>
            </p:nvSpPr>
            <p:spPr bwMode="auto">
              <a:xfrm>
                <a:off x="4447" y="1647"/>
                <a:ext cx="462" cy="580"/>
              </a:xfrm>
              <a:custGeom>
                <a:avLst/>
                <a:gdLst>
                  <a:gd name="T0" fmla="*/ 64 w 87"/>
                  <a:gd name="T1" fmla="*/ 99 h 109"/>
                  <a:gd name="T2" fmla="*/ 47 w 87"/>
                  <a:gd name="T3" fmla="*/ 82 h 109"/>
                  <a:gd name="T4" fmla="*/ 31 w 87"/>
                  <a:gd name="T5" fmla="*/ 65 h 109"/>
                  <a:gd name="T6" fmla="*/ 52 w 87"/>
                  <a:gd name="T7" fmla="*/ 43 h 109"/>
                  <a:gd name="T8" fmla="*/ 53 w 87"/>
                  <a:gd name="T9" fmla="*/ 43 h 109"/>
                  <a:gd name="T10" fmla="*/ 58 w 87"/>
                  <a:gd name="T11" fmla="*/ 33 h 109"/>
                  <a:gd name="T12" fmla="*/ 83 w 87"/>
                  <a:gd name="T13" fmla="*/ 26 h 109"/>
                  <a:gd name="T14" fmla="*/ 71 w 87"/>
                  <a:gd name="T15" fmla="*/ 28 h 109"/>
                  <a:gd name="T16" fmla="*/ 60 w 87"/>
                  <a:gd name="T17" fmla="*/ 10 h 109"/>
                  <a:gd name="T18" fmla="*/ 66 w 87"/>
                  <a:gd name="T19" fmla="*/ 0 h 109"/>
                  <a:gd name="T20" fmla="*/ 50 w 87"/>
                  <a:gd name="T21" fmla="*/ 21 h 109"/>
                  <a:gd name="T22" fmla="*/ 36 w 87"/>
                  <a:gd name="T23" fmla="*/ 26 h 109"/>
                  <a:gd name="T24" fmla="*/ 30 w 87"/>
                  <a:gd name="T25" fmla="*/ 32 h 109"/>
                  <a:gd name="T26" fmla="*/ 10 w 87"/>
                  <a:gd name="T27" fmla="*/ 52 h 109"/>
                  <a:gd name="T28" fmla="*/ 1 w 87"/>
                  <a:gd name="T29" fmla="*/ 61 h 109"/>
                  <a:gd name="T30" fmla="*/ 6 w 87"/>
                  <a:gd name="T31" fmla="*/ 74 h 109"/>
                  <a:gd name="T32" fmla="*/ 29 w 87"/>
                  <a:gd name="T33" fmla="*/ 97 h 109"/>
                  <a:gd name="T34" fmla="*/ 29 w 87"/>
                  <a:gd name="T35" fmla="*/ 101 h 109"/>
                  <a:gd name="T36" fmla="*/ 6 w 87"/>
                  <a:gd name="T37" fmla="*/ 109 h 109"/>
                  <a:gd name="T38" fmla="*/ 87 w 87"/>
                  <a:gd name="T39" fmla="*/ 101 h 109"/>
                  <a:gd name="T40" fmla="*/ 38 w 87"/>
                  <a:gd name="T41" fmla="*/ 99 h 109"/>
                  <a:gd name="T42" fmla="*/ 47 w 87"/>
                  <a:gd name="T43" fmla="*/ 90 h 109"/>
                  <a:gd name="T44" fmla="*/ 56 w 87"/>
                  <a:gd name="T45" fmla="*/ 99 h 109"/>
                  <a:gd name="T46" fmla="*/ 38 w 87"/>
                  <a:gd name="T47" fmla="*/ 100 h 109"/>
                  <a:gd name="T48" fmla="*/ 43 w 87"/>
                  <a:gd name="T49" fmla="*/ 32 h 109"/>
                  <a:gd name="T50" fmla="*/ 46 w 87"/>
                  <a:gd name="T51" fmla="*/ 29 h 109"/>
                  <a:gd name="T52" fmla="*/ 49 w 87"/>
                  <a:gd name="T53" fmla="*/ 31 h 109"/>
                  <a:gd name="T54" fmla="*/ 45 w 87"/>
                  <a:gd name="T55" fmla="*/ 36 h 109"/>
                  <a:gd name="T56" fmla="*/ 43 w 87"/>
                  <a:gd name="T57" fmla="*/ 32 h 109"/>
                  <a:gd name="T58" fmla="*/ 36 w 87"/>
                  <a:gd name="T59" fmla="*/ 39 h 109"/>
                  <a:gd name="T60" fmla="*/ 25 w 87"/>
                  <a:gd name="T61" fmla="*/ 59 h 109"/>
                  <a:gd name="T62" fmla="*/ 36 w 87"/>
                  <a:gd name="T63" fmla="*/ 38 h 109"/>
                  <a:gd name="T64" fmla="*/ 16 w 87"/>
                  <a:gd name="T65" fmla="*/ 65 h 109"/>
                  <a:gd name="T66" fmla="*/ 12 w 87"/>
                  <a:gd name="T67" fmla="*/ 67 h 109"/>
                  <a:gd name="T68" fmla="*/ 9 w 87"/>
                  <a:gd name="T69" fmla="*/ 63 h 109"/>
                  <a:gd name="T70" fmla="*/ 13 w 87"/>
                  <a:gd name="T71" fmla="*/ 60 h 109"/>
                  <a:gd name="T72" fmla="*/ 16 w 87"/>
                  <a:gd name="T73" fmla="*/ 62 h 109"/>
                  <a:gd name="T74" fmla="*/ 19 w 87"/>
                  <a:gd name="T75" fmla="*/ 75 h 109"/>
                  <a:gd name="T76" fmla="*/ 38 w 87"/>
                  <a:gd name="T77" fmla="*/ 84 h 109"/>
                  <a:gd name="T78" fmla="*/ 19 w 87"/>
                  <a:gd name="T79" fmla="*/ 7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109">
                    <a:moveTo>
                      <a:pt x="64" y="101"/>
                    </a:move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1"/>
                      <a:pt x="59" y="84"/>
                      <a:pt x="51" y="82"/>
                    </a:cubicBezTo>
                    <a:cubicBezTo>
                      <a:pt x="50" y="82"/>
                      <a:pt x="48" y="82"/>
                      <a:pt x="47" y="82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5" y="41"/>
                      <a:pt x="57" y="39"/>
                      <a:pt x="58" y="35"/>
                    </a:cubicBezTo>
                    <a:cubicBezTo>
                      <a:pt x="58" y="35"/>
                      <a:pt x="58" y="34"/>
                      <a:pt x="58" y="33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49" y="21"/>
                      <a:pt x="49" y="21"/>
                    </a:cubicBezTo>
                    <a:cubicBezTo>
                      <a:pt x="44" y="19"/>
                      <a:pt x="38" y="22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9" y="52"/>
                      <a:pt x="7" y="53"/>
                      <a:pt x="6" y="54"/>
                    </a:cubicBezTo>
                    <a:cubicBezTo>
                      <a:pt x="4" y="55"/>
                      <a:pt x="2" y="58"/>
                      <a:pt x="1" y="61"/>
                    </a:cubicBezTo>
                    <a:cubicBezTo>
                      <a:pt x="0" y="64"/>
                      <a:pt x="1" y="67"/>
                      <a:pt x="2" y="70"/>
                    </a:cubicBezTo>
                    <a:cubicBezTo>
                      <a:pt x="3" y="72"/>
                      <a:pt x="5" y="73"/>
                      <a:pt x="6" y="74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8"/>
                      <a:pt x="29" y="98"/>
                      <a:pt x="29" y="99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7" y="109"/>
                      <a:pt x="87" y="109"/>
                      <a:pt x="87" y="109"/>
                    </a:cubicBezTo>
                    <a:cubicBezTo>
                      <a:pt x="87" y="101"/>
                      <a:pt x="87" y="101"/>
                      <a:pt x="87" y="101"/>
                    </a:cubicBezTo>
                    <a:lnTo>
                      <a:pt x="64" y="101"/>
                    </a:lnTo>
                    <a:close/>
                    <a:moveTo>
                      <a:pt x="38" y="99"/>
                    </a:moveTo>
                    <a:cubicBezTo>
                      <a:pt x="38" y="98"/>
                      <a:pt x="38" y="97"/>
                      <a:pt x="38" y="97"/>
                    </a:cubicBezTo>
                    <a:cubicBezTo>
                      <a:pt x="39" y="93"/>
                      <a:pt x="43" y="90"/>
                      <a:pt x="47" y="90"/>
                    </a:cubicBezTo>
                    <a:cubicBezTo>
                      <a:pt x="47" y="90"/>
                      <a:pt x="48" y="90"/>
                      <a:pt x="49" y="90"/>
                    </a:cubicBezTo>
                    <a:cubicBezTo>
                      <a:pt x="53" y="91"/>
                      <a:pt x="56" y="95"/>
                      <a:pt x="56" y="99"/>
                    </a:cubicBezTo>
                    <a:cubicBezTo>
                      <a:pt x="56" y="100"/>
                      <a:pt x="56" y="100"/>
                      <a:pt x="56" y="100"/>
                    </a:cubicBezTo>
                    <a:cubicBezTo>
                      <a:pt x="38" y="100"/>
                      <a:pt x="38" y="100"/>
                      <a:pt x="38" y="100"/>
                    </a:cubicBezTo>
                    <a:lnTo>
                      <a:pt x="38" y="99"/>
                    </a:lnTo>
                    <a:close/>
                    <a:moveTo>
                      <a:pt x="43" y="32"/>
                    </a:moveTo>
                    <a:cubicBezTo>
                      <a:pt x="43" y="31"/>
                      <a:pt x="44" y="30"/>
                      <a:pt x="44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9" y="30"/>
                      <a:pt x="49" y="31"/>
                    </a:cubicBezTo>
                    <a:cubicBezTo>
                      <a:pt x="50" y="31"/>
                      <a:pt x="50" y="32"/>
                      <a:pt x="50" y="33"/>
                    </a:cubicBezTo>
                    <a:cubicBezTo>
                      <a:pt x="49" y="35"/>
                      <a:pt x="47" y="36"/>
                      <a:pt x="45" y="36"/>
                    </a:cubicBezTo>
                    <a:cubicBezTo>
                      <a:pt x="44" y="36"/>
                      <a:pt x="44" y="35"/>
                      <a:pt x="43" y="34"/>
                    </a:cubicBezTo>
                    <a:cubicBezTo>
                      <a:pt x="43" y="34"/>
                      <a:pt x="43" y="33"/>
                      <a:pt x="43" y="32"/>
                    </a:cubicBezTo>
                    <a:close/>
                    <a:moveTo>
                      <a:pt x="36" y="38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41"/>
                      <a:pt x="39" y="42"/>
                      <a:pt x="40" y="43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20" y="54"/>
                      <a:pt x="20" y="54"/>
                      <a:pt x="20" y="54"/>
                    </a:cubicBezTo>
                    <a:lnTo>
                      <a:pt x="36" y="38"/>
                    </a:lnTo>
                    <a:close/>
                    <a:moveTo>
                      <a:pt x="16" y="65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6"/>
                      <a:pt x="15" y="67"/>
                      <a:pt x="15" y="67"/>
                    </a:cubicBezTo>
                    <a:cubicBezTo>
                      <a:pt x="14" y="68"/>
                      <a:pt x="13" y="68"/>
                      <a:pt x="12" y="67"/>
                    </a:cubicBezTo>
                    <a:cubicBezTo>
                      <a:pt x="11" y="67"/>
                      <a:pt x="10" y="67"/>
                      <a:pt x="10" y="66"/>
                    </a:cubicBezTo>
                    <a:cubicBezTo>
                      <a:pt x="9" y="65"/>
                      <a:pt x="9" y="64"/>
                      <a:pt x="9" y="63"/>
                    </a:cubicBezTo>
                    <a:cubicBezTo>
                      <a:pt x="9" y="62"/>
                      <a:pt x="10" y="61"/>
                      <a:pt x="11" y="61"/>
                    </a:cubicBezTo>
                    <a:cubicBezTo>
                      <a:pt x="11" y="61"/>
                      <a:pt x="12" y="60"/>
                      <a:pt x="13" y="60"/>
                    </a:cubicBezTo>
                    <a:cubicBezTo>
                      <a:pt x="13" y="60"/>
                      <a:pt x="13" y="60"/>
                      <a:pt x="14" y="60"/>
                    </a:cubicBezTo>
                    <a:cubicBezTo>
                      <a:pt x="14" y="61"/>
                      <a:pt x="15" y="61"/>
                      <a:pt x="16" y="62"/>
                    </a:cubicBezTo>
                    <a:cubicBezTo>
                      <a:pt x="16" y="63"/>
                      <a:pt x="16" y="64"/>
                      <a:pt x="16" y="65"/>
                    </a:cubicBezTo>
                    <a:close/>
                    <a:moveTo>
                      <a:pt x="19" y="75"/>
                    </a:moveTo>
                    <a:cubicBezTo>
                      <a:pt x="24" y="71"/>
                      <a:pt x="24" y="71"/>
                      <a:pt x="24" y="7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4" y="87"/>
                      <a:pt x="33" y="89"/>
                    </a:cubicBezTo>
                    <a:lnTo>
                      <a:pt x="19" y="7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16" name="Group 215"/>
          <p:cNvGrpSpPr/>
          <p:nvPr/>
        </p:nvGrpSpPr>
        <p:grpSpPr>
          <a:xfrm>
            <a:off x="5908367" y="3541988"/>
            <a:ext cx="314596" cy="316536"/>
            <a:chOff x="7933615" y="3462152"/>
            <a:chExt cx="421265" cy="423863"/>
          </a:xfrm>
        </p:grpSpPr>
        <p:sp>
          <p:nvSpPr>
            <p:cNvPr id="217" name="Oval 216"/>
            <p:cNvSpPr/>
            <p:nvPr/>
          </p:nvSpPr>
          <p:spPr>
            <a:xfrm>
              <a:off x="7941380" y="3469417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18" name="Group 28"/>
            <p:cNvGrpSpPr>
              <a:grpSpLocks noChangeAspect="1"/>
            </p:cNvGrpSpPr>
            <p:nvPr/>
          </p:nvGrpSpPr>
          <p:grpSpPr bwMode="auto">
            <a:xfrm>
              <a:off x="7933615" y="3462152"/>
              <a:ext cx="421265" cy="423863"/>
              <a:chOff x="4197" y="1477"/>
              <a:chExt cx="973" cy="979"/>
            </a:xfrm>
          </p:grpSpPr>
          <p:sp>
            <p:nvSpPr>
              <p:cNvPr id="219" name="Freeform 29"/>
              <p:cNvSpPr>
                <a:spLocks/>
              </p:cNvSpPr>
              <p:nvPr/>
            </p:nvSpPr>
            <p:spPr bwMode="auto">
              <a:xfrm>
                <a:off x="4686" y="1498"/>
                <a:ext cx="468" cy="93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53 h 176"/>
                  <a:gd name="T4" fmla="*/ 3 w 88"/>
                  <a:gd name="T5" fmla="*/ 53 h 176"/>
                  <a:gd name="T6" fmla="*/ 9 w 88"/>
                  <a:gd name="T7" fmla="*/ 62 h 176"/>
                  <a:gd name="T8" fmla="*/ 0 w 88"/>
                  <a:gd name="T9" fmla="*/ 68 h 176"/>
                  <a:gd name="T10" fmla="*/ 0 w 88"/>
                  <a:gd name="T11" fmla="*/ 114 h 176"/>
                  <a:gd name="T12" fmla="*/ 5 w 88"/>
                  <a:gd name="T13" fmla="*/ 114 h 176"/>
                  <a:gd name="T14" fmla="*/ 15 w 88"/>
                  <a:gd name="T15" fmla="*/ 127 h 176"/>
                  <a:gd name="T16" fmla="*/ 15 w 88"/>
                  <a:gd name="T17" fmla="*/ 133 h 176"/>
                  <a:gd name="T18" fmla="*/ 0 w 88"/>
                  <a:gd name="T19" fmla="*/ 133 h 176"/>
                  <a:gd name="T20" fmla="*/ 0 w 88"/>
                  <a:gd name="T21" fmla="*/ 176 h 176"/>
                  <a:gd name="T22" fmla="*/ 88 w 88"/>
                  <a:gd name="T23" fmla="*/ 88 h 176"/>
                  <a:gd name="T24" fmla="*/ 0 w 88"/>
                  <a:gd name="T25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1" y="53"/>
                      <a:pt x="2" y="53"/>
                      <a:pt x="3" y="53"/>
                    </a:cubicBezTo>
                    <a:cubicBezTo>
                      <a:pt x="7" y="54"/>
                      <a:pt x="10" y="58"/>
                      <a:pt x="9" y="62"/>
                    </a:cubicBezTo>
                    <a:cubicBezTo>
                      <a:pt x="8" y="66"/>
                      <a:pt x="4" y="69"/>
                      <a:pt x="0" y="68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2" y="114"/>
                      <a:pt x="3" y="114"/>
                      <a:pt x="5" y="114"/>
                    </a:cubicBezTo>
                    <a:cubicBezTo>
                      <a:pt x="11" y="116"/>
                      <a:pt x="15" y="121"/>
                      <a:pt x="15" y="127"/>
                    </a:cubicBezTo>
                    <a:cubicBezTo>
                      <a:pt x="15" y="133"/>
                      <a:pt x="15" y="133"/>
                      <a:pt x="15" y="133"/>
                    </a:cubicBez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9" y="176"/>
                      <a:pt x="88" y="136"/>
                      <a:pt x="88" y="88"/>
                    </a:cubicBezTo>
                    <a:cubicBezTo>
                      <a:pt x="88" y="40"/>
                      <a:pt x="49" y="0"/>
                      <a:pt x="0" y="0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0" name="Freeform 30"/>
              <p:cNvSpPr>
                <a:spLocks noEditPoints="1"/>
              </p:cNvSpPr>
              <p:nvPr/>
            </p:nvSpPr>
            <p:spPr bwMode="auto">
              <a:xfrm>
                <a:off x="4197" y="1477"/>
                <a:ext cx="973" cy="979"/>
              </a:xfrm>
              <a:custGeom>
                <a:avLst/>
                <a:gdLst>
                  <a:gd name="T0" fmla="*/ 92 w 183"/>
                  <a:gd name="T1" fmla="*/ 184 h 184"/>
                  <a:gd name="T2" fmla="*/ 0 w 183"/>
                  <a:gd name="T3" fmla="*/ 92 h 184"/>
                  <a:gd name="T4" fmla="*/ 92 w 183"/>
                  <a:gd name="T5" fmla="*/ 0 h 184"/>
                  <a:gd name="T6" fmla="*/ 183 w 183"/>
                  <a:gd name="T7" fmla="*/ 92 h 184"/>
                  <a:gd name="T8" fmla="*/ 92 w 183"/>
                  <a:gd name="T9" fmla="*/ 184 h 184"/>
                  <a:gd name="T10" fmla="*/ 92 w 183"/>
                  <a:gd name="T11" fmla="*/ 9 h 184"/>
                  <a:gd name="T12" fmla="*/ 8 w 183"/>
                  <a:gd name="T13" fmla="*/ 92 h 184"/>
                  <a:gd name="T14" fmla="*/ 92 w 183"/>
                  <a:gd name="T15" fmla="*/ 175 h 184"/>
                  <a:gd name="T16" fmla="*/ 175 w 183"/>
                  <a:gd name="T17" fmla="*/ 92 h 184"/>
                  <a:gd name="T18" fmla="*/ 92 w 183"/>
                  <a:gd name="T19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4">
                    <a:moveTo>
                      <a:pt x="92" y="184"/>
                    </a:moveTo>
                    <a:cubicBezTo>
                      <a:pt x="41" y="184"/>
                      <a:pt x="0" y="143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3"/>
                      <a:pt x="142" y="184"/>
                      <a:pt x="92" y="184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8" y="46"/>
                      <a:pt x="8" y="92"/>
                    </a:cubicBezTo>
                    <a:cubicBezTo>
                      <a:pt x="8" y="138"/>
                      <a:pt x="46" y="175"/>
                      <a:pt x="92" y="175"/>
                    </a:cubicBezTo>
                    <a:cubicBezTo>
                      <a:pt x="138" y="175"/>
                      <a:pt x="175" y="138"/>
                      <a:pt x="175" y="92"/>
                    </a:cubicBezTo>
                    <a:cubicBezTo>
                      <a:pt x="175" y="46"/>
                      <a:pt x="138" y="9"/>
                      <a:pt x="92" y="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31"/>
              <p:cNvSpPr>
                <a:spLocks noEditPoints="1"/>
              </p:cNvSpPr>
              <p:nvPr/>
            </p:nvSpPr>
            <p:spPr bwMode="auto">
              <a:xfrm>
                <a:off x="4447" y="1647"/>
                <a:ext cx="462" cy="580"/>
              </a:xfrm>
              <a:custGeom>
                <a:avLst/>
                <a:gdLst>
                  <a:gd name="T0" fmla="*/ 64 w 87"/>
                  <a:gd name="T1" fmla="*/ 99 h 109"/>
                  <a:gd name="T2" fmla="*/ 47 w 87"/>
                  <a:gd name="T3" fmla="*/ 82 h 109"/>
                  <a:gd name="T4" fmla="*/ 31 w 87"/>
                  <a:gd name="T5" fmla="*/ 65 h 109"/>
                  <a:gd name="T6" fmla="*/ 52 w 87"/>
                  <a:gd name="T7" fmla="*/ 43 h 109"/>
                  <a:gd name="T8" fmla="*/ 53 w 87"/>
                  <a:gd name="T9" fmla="*/ 43 h 109"/>
                  <a:gd name="T10" fmla="*/ 58 w 87"/>
                  <a:gd name="T11" fmla="*/ 33 h 109"/>
                  <a:gd name="T12" fmla="*/ 83 w 87"/>
                  <a:gd name="T13" fmla="*/ 26 h 109"/>
                  <a:gd name="T14" fmla="*/ 71 w 87"/>
                  <a:gd name="T15" fmla="*/ 28 h 109"/>
                  <a:gd name="T16" fmla="*/ 60 w 87"/>
                  <a:gd name="T17" fmla="*/ 10 h 109"/>
                  <a:gd name="T18" fmla="*/ 66 w 87"/>
                  <a:gd name="T19" fmla="*/ 0 h 109"/>
                  <a:gd name="T20" fmla="*/ 50 w 87"/>
                  <a:gd name="T21" fmla="*/ 21 h 109"/>
                  <a:gd name="T22" fmla="*/ 36 w 87"/>
                  <a:gd name="T23" fmla="*/ 26 h 109"/>
                  <a:gd name="T24" fmla="*/ 30 w 87"/>
                  <a:gd name="T25" fmla="*/ 32 h 109"/>
                  <a:gd name="T26" fmla="*/ 10 w 87"/>
                  <a:gd name="T27" fmla="*/ 52 h 109"/>
                  <a:gd name="T28" fmla="*/ 1 w 87"/>
                  <a:gd name="T29" fmla="*/ 61 h 109"/>
                  <a:gd name="T30" fmla="*/ 6 w 87"/>
                  <a:gd name="T31" fmla="*/ 74 h 109"/>
                  <a:gd name="T32" fmla="*/ 29 w 87"/>
                  <a:gd name="T33" fmla="*/ 97 h 109"/>
                  <a:gd name="T34" fmla="*/ 29 w 87"/>
                  <a:gd name="T35" fmla="*/ 101 h 109"/>
                  <a:gd name="T36" fmla="*/ 6 w 87"/>
                  <a:gd name="T37" fmla="*/ 109 h 109"/>
                  <a:gd name="T38" fmla="*/ 87 w 87"/>
                  <a:gd name="T39" fmla="*/ 101 h 109"/>
                  <a:gd name="T40" fmla="*/ 38 w 87"/>
                  <a:gd name="T41" fmla="*/ 99 h 109"/>
                  <a:gd name="T42" fmla="*/ 47 w 87"/>
                  <a:gd name="T43" fmla="*/ 90 h 109"/>
                  <a:gd name="T44" fmla="*/ 56 w 87"/>
                  <a:gd name="T45" fmla="*/ 99 h 109"/>
                  <a:gd name="T46" fmla="*/ 38 w 87"/>
                  <a:gd name="T47" fmla="*/ 100 h 109"/>
                  <a:gd name="T48" fmla="*/ 43 w 87"/>
                  <a:gd name="T49" fmla="*/ 32 h 109"/>
                  <a:gd name="T50" fmla="*/ 46 w 87"/>
                  <a:gd name="T51" fmla="*/ 29 h 109"/>
                  <a:gd name="T52" fmla="*/ 49 w 87"/>
                  <a:gd name="T53" fmla="*/ 31 h 109"/>
                  <a:gd name="T54" fmla="*/ 45 w 87"/>
                  <a:gd name="T55" fmla="*/ 36 h 109"/>
                  <a:gd name="T56" fmla="*/ 43 w 87"/>
                  <a:gd name="T57" fmla="*/ 32 h 109"/>
                  <a:gd name="T58" fmla="*/ 36 w 87"/>
                  <a:gd name="T59" fmla="*/ 39 h 109"/>
                  <a:gd name="T60" fmla="*/ 25 w 87"/>
                  <a:gd name="T61" fmla="*/ 59 h 109"/>
                  <a:gd name="T62" fmla="*/ 36 w 87"/>
                  <a:gd name="T63" fmla="*/ 38 h 109"/>
                  <a:gd name="T64" fmla="*/ 16 w 87"/>
                  <a:gd name="T65" fmla="*/ 65 h 109"/>
                  <a:gd name="T66" fmla="*/ 12 w 87"/>
                  <a:gd name="T67" fmla="*/ 67 h 109"/>
                  <a:gd name="T68" fmla="*/ 9 w 87"/>
                  <a:gd name="T69" fmla="*/ 63 h 109"/>
                  <a:gd name="T70" fmla="*/ 13 w 87"/>
                  <a:gd name="T71" fmla="*/ 60 h 109"/>
                  <a:gd name="T72" fmla="*/ 16 w 87"/>
                  <a:gd name="T73" fmla="*/ 62 h 109"/>
                  <a:gd name="T74" fmla="*/ 19 w 87"/>
                  <a:gd name="T75" fmla="*/ 75 h 109"/>
                  <a:gd name="T76" fmla="*/ 38 w 87"/>
                  <a:gd name="T77" fmla="*/ 84 h 109"/>
                  <a:gd name="T78" fmla="*/ 19 w 87"/>
                  <a:gd name="T79" fmla="*/ 75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7" h="109">
                    <a:moveTo>
                      <a:pt x="64" y="101"/>
                    </a:moveTo>
                    <a:cubicBezTo>
                      <a:pt x="64" y="99"/>
                      <a:pt x="64" y="99"/>
                      <a:pt x="64" y="99"/>
                    </a:cubicBezTo>
                    <a:cubicBezTo>
                      <a:pt x="64" y="91"/>
                      <a:pt x="59" y="84"/>
                      <a:pt x="51" y="82"/>
                    </a:cubicBezTo>
                    <a:cubicBezTo>
                      <a:pt x="50" y="82"/>
                      <a:pt x="48" y="82"/>
                      <a:pt x="47" y="82"/>
                    </a:cubicBezTo>
                    <a:cubicBezTo>
                      <a:pt x="30" y="65"/>
                      <a:pt x="30" y="65"/>
                      <a:pt x="30" y="65"/>
                    </a:cubicBezTo>
                    <a:cubicBezTo>
                      <a:pt x="31" y="65"/>
                      <a:pt x="31" y="65"/>
                      <a:pt x="31" y="65"/>
                    </a:cubicBezTo>
                    <a:cubicBezTo>
                      <a:pt x="46" y="49"/>
                      <a:pt x="46" y="49"/>
                      <a:pt x="46" y="49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2" y="43"/>
                      <a:pt x="52" y="43"/>
                    </a:cubicBezTo>
                    <a:cubicBezTo>
                      <a:pt x="52" y="43"/>
                      <a:pt x="53" y="43"/>
                      <a:pt x="53" y="43"/>
                    </a:cubicBezTo>
                    <a:cubicBezTo>
                      <a:pt x="55" y="41"/>
                      <a:pt x="57" y="39"/>
                      <a:pt x="58" y="35"/>
                    </a:cubicBezTo>
                    <a:cubicBezTo>
                      <a:pt x="58" y="35"/>
                      <a:pt x="58" y="34"/>
                      <a:pt x="58" y="33"/>
                    </a:cubicBezTo>
                    <a:cubicBezTo>
                      <a:pt x="75" y="38"/>
                      <a:pt x="75" y="38"/>
                      <a:pt x="75" y="38"/>
                    </a:cubicBezTo>
                    <a:cubicBezTo>
                      <a:pt x="83" y="26"/>
                      <a:pt x="83" y="26"/>
                      <a:pt x="83" y="26"/>
                    </a:cubicBezTo>
                    <a:cubicBezTo>
                      <a:pt x="76" y="21"/>
                      <a:pt x="76" y="21"/>
                      <a:pt x="76" y="21"/>
                    </a:cubicBezTo>
                    <a:cubicBezTo>
                      <a:pt x="71" y="28"/>
                      <a:pt x="71" y="28"/>
                      <a:pt x="71" y="28"/>
                    </a:cubicBezTo>
                    <a:cubicBezTo>
                      <a:pt x="58" y="24"/>
                      <a:pt x="58" y="24"/>
                      <a:pt x="58" y="24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52" y="3"/>
                      <a:pt x="52" y="3"/>
                      <a:pt x="52" y="3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1"/>
                      <a:pt x="49" y="21"/>
                      <a:pt x="49" y="21"/>
                    </a:cubicBezTo>
                    <a:cubicBezTo>
                      <a:pt x="44" y="19"/>
                      <a:pt x="38" y="22"/>
                      <a:pt x="36" y="26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30" y="32"/>
                      <a:pt x="30" y="32"/>
                      <a:pt x="30" y="32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0" y="52"/>
                      <a:pt x="10" y="52"/>
                      <a:pt x="10" y="52"/>
                    </a:cubicBezTo>
                    <a:cubicBezTo>
                      <a:pt x="9" y="52"/>
                      <a:pt x="7" y="53"/>
                      <a:pt x="6" y="54"/>
                    </a:cubicBezTo>
                    <a:cubicBezTo>
                      <a:pt x="4" y="55"/>
                      <a:pt x="2" y="58"/>
                      <a:pt x="1" y="61"/>
                    </a:cubicBezTo>
                    <a:cubicBezTo>
                      <a:pt x="0" y="64"/>
                      <a:pt x="1" y="67"/>
                      <a:pt x="2" y="70"/>
                    </a:cubicBezTo>
                    <a:cubicBezTo>
                      <a:pt x="3" y="72"/>
                      <a:pt x="5" y="73"/>
                      <a:pt x="6" y="74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29" y="98"/>
                      <a:pt x="29" y="98"/>
                      <a:pt x="29" y="99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6" y="109"/>
                      <a:pt x="6" y="109"/>
                      <a:pt x="6" y="109"/>
                    </a:cubicBezTo>
                    <a:cubicBezTo>
                      <a:pt x="87" y="109"/>
                      <a:pt x="87" y="109"/>
                      <a:pt x="87" y="109"/>
                    </a:cubicBezTo>
                    <a:cubicBezTo>
                      <a:pt x="87" y="101"/>
                      <a:pt x="87" y="101"/>
                      <a:pt x="87" y="101"/>
                    </a:cubicBezTo>
                    <a:lnTo>
                      <a:pt x="64" y="101"/>
                    </a:lnTo>
                    <a:close/>
                    <a:moveTo>
                      <a:pt x="38" y="99"/>
                    </a:moveTo>
                    <a:cubicBezTo>
                      <a:pt x="38" y="98"/>
                      <a:pt x="38" y="97"/>
                      <a:pt x="38" y="97"/>
                    </a:cubicBezTo>
                    <a:cubicBezTo>
                      <a:pt x="39" y="93"/>
                      <a:pt x="43" y="90"/>
                      <a:pt x="47" y="90"/>
                    </a:cubicBezTo>
                    <a:cubicBezTo>
                      <a:pt x="47" y="90"/>
                      <a:pt x="48" y="90"/>
                      <a:pt x="49" y="90"/>
                    </a:cubicBezTo>
                    <a:cubicBezTo>
                      <a:pt x="53" y="91"/>
                      <a:pt x="56" y="95"/>
                      <a:pt x="56" y="99"/>
                    </a:cubicBezTo>
                    <a:cubicBezTo>
                      <a:pt x="56" y="100"/>
                      <a:pt x="56" y="100"/>
                      <a:pt x="56" y="100"/>
                    </a:cubicBezTo>
                    <a:cubicBezTo>
                      <a:pt x="38" y="100"/>
                      <a:pt x="38" y="100"/>
                      <a:pt x="38" y="100"/>
                    </a:cubicBezTo>
                    <a:lnTo>
                      <a:pt x="38" y="99"/>
                    </a:lnTo>
                    <a:close/>
                    <a:moveTo>
                      <a:pt x="43" y="32"/>
                    </a:moveTo>
                    <a:cubicBezTo>
                      <a:pt x="43" y="31"/>
                      <a:pt x="44" y="30"/>
                      <a:pt x="44" y="29"/>
                    </a:cubicBezTo>
                    <a:cubicBezTo>
                      <a:pt x="45" y="29"/>
                      <a:pt x="46" y="29"/>
                      <a:pt x="46" y="29"/>
                    </a:cubicBezTo>
                    <a:cubicBezTo>
                      <a:pt x="47" y="29"/>
                      <a:pt x="47" y="29"/>
                      <a:pt x="47" y="29"/>
                    </a:cubicBezTo>
                    <a:cubicBezTo>
                      <a:pt x="48" y="29"/>
                      <a:pt x="49" y="30"/>
                      <a:pt x="49" y="31"/>
                    </a:cubicBezTo>
                    <a:cubicBezTo>
                      <a:pt x="50" y="31"/>
                      <a:pt x="50" y="32"/>
                      <a:pt x="50" y="33"/>
                    </a:cubicBezTo>
                    <a:cubicBezTo>
                      <a:pt x="49" y="35"/>
                      <a:pt x="47" y="36"/>
                      <a:pt x="45" y="36"/>
                    </a:cubicBezTo>
                    <a:cubicBezTo>
                      <a:pt x="44" y="36"/>
                      <a:pt x="44" y="35"/>
                      <a:pt x="43" y="34"/>
                    </a:cubicBezTo>
                    <a:cubicBezTo>
                      <a:pt x="43" y="34"/>
                      <a:pt x="43" y="33"/>
                      <a:pt x="43" y="32"/>
                    </a:cubicBezTo>
                    <a:close/>
                    <a:moveTo>
                      <a:pt x="36" y="38"/>
                    </a:moveTo>
                    <a:cubicBezTo>
                      <a:pt x="36" y="39"/>
                      <a:pt x="36" y="39"/>
                      <a:pt x="36" y="39"/>
                    </a:cubicBezTo>
                    <a:cubicBezTo>
                      <a:pt x="37" y="41"/>
                      <a:pt x="39" y="42"/>
                      <a:pt x="40" y="43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20" y="54"/>
                      <a:pt x="20" y="54"/>
                      <a:pt x="20" y="54"/>
                    </a:cubicBezTo>
                    <a:lnTo>
                      <a:pt x="36" y="38"/>
                    </a:lnTo>
                    <a:close/>
                    <a:moveTo>
                      <a:pt x="16" y="65"/>
                    </a:moveTo>
                    <a:cubicBezTo>
                      <a:pt x="16" y="65"/>
                      <a:pt x="16" y="65"/>
                      <a:pt x="16" y="65"/>
                    </a:cubicBezTo>
                    <a:cubicBezTo>
                      <a:pt x="16" y="66"/>
                      <a:pt x="15" y="67"/>
                      <a:pt x="15" y="67"/>
                    </a:cubicBezTo>
                    <a:cubicBezTo>
                      <a:pt x="14" y="68"/>
                      <a:pt x="13" y="68"/>
                      <a:pt x="12" y="67"/>
                    </a:cubicBezTo>
                    <a:cubicBezTo>
                      <a:pt x="11" y="67"/>
                      <a:pt x="10" y="67"/>
                      <a:pt x="10" y="66"/>
                    </a:cubicBezTo>
                    <a:cubicBezTo>
                      <a:pt x="9" y="65"/>
                      <a:pt x="9" y="64"/>
                      <a:pt x="9" y="63"/>
                    </a:cubicBezTo>
                    <a:cubicBezTo>
                      <a:pt x="9" y="62"/>
                      <a:pt x="10" y="61"/>
                      <a:pt x="11" y="61"/>
                    </a:cubicBezTo>
                    <a:cubicBezTo>
                      <a:pt x="11" y="61"/>
                      <a:pt x="12" y="60"/>
                      <a:pt x="13" y="60"/>
                    </a:cubicBezTo>
                    <a:cubicBezTo>
                      <a:pt x="13" y="60"/>
                      <a:pt x="13" y="60"/>
                      <a:pt x="14" y="60"/>
                    </a:cubicBezTo>
                    <a:cubicBezTo>
                      <a:pt x="14" y="61"/>
                      <a:pt x="15" y="61"/>
                      <a:pt x="16" y="62"/>
                    </a:cubicBezTo>
                    <a:cubicBezTo>
                      <a:pt x="16" y="63"/>
                      <a:pt x="16" y="64"/>
                      <a:pt x="16" y="65"/>
                    </a:cubicBezTo>
                    <a:close/>
                    <a:moveTo>
                      <a:pt x="19" y="75"/>
                    </a:moveTo>
                    <a:cubicBezTo>
                      <a:pt x="24" y="71"/>
                      <a:pt x="24" y="71"/>
                      <a:pt x="24" y="7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36" y="85"/>
                      <a:pt x="34" y="87"/>
                      <a:pt x="33" y="89"/>
                    </a:cubicBezTo>
                    <a:lnTo>
                      <a:pt x="19" y="7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2" name="Group 221"/>
          <p:cNvGrpSpPr/>
          <p:nvPr/>
        </p:nvGrpSpPr>
        <p:grpSpPr>
          <a:xfrm>
            <a:off x="5818146" y="4055392"/>
            <a:ext cx="500808" cy="500808"/>
            <a:chOff x="7864527" y="4162069"/>
            <a:chExt cx="555625" cy="555625"/>
          </a:xfrm>
        </p:grpSpPr>
        <p:sp>
          <p:nvSpPr>
            <p:cNvPr id="223" name="Rectangle 13"/>
            <p:cNvSpPr>
              <a:spLocks noChangeArrowheads="1"/>
            </p:cNvSpPr>
            <p:nvPr/>
          </p:nvSpPr>
          <p:spPr bwMode="auto">
            <a:xfrm>
              <a:off x="7864527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24" name="Group 31"/>
            <p:cNvGrpSpPr>
              <a:grpSpLocks noChangeAspect="1"/>
            </p:cNvGrpSpPr>
            <p:nvPr/>
          </p:nvGrpSpPr>
          <p:grpSpPr bwMode="auto">
            <a:xfrm>
              <a:off x="7962596" y="4260138"/>
              <a:ext cx="457556" cy="457556"/>
              <a:chOff x="2009" y="749"/>
              <a:chExt cx="1744" cy="1744"/>
            </a:xfrm>
          </p:grpSpPr>
          <p:sp>
            <p:nvSpPr>
              <p:cNvPr id="225" name="Freeform 32"/>
              <p:cNvSpPr>
                <a:spLocks/>
              </p:cNvSpPr>
              <p:nvPr/>
            </p:nvSpPr>
            <p:spPr bwMode="auto">
              <a:xfrm>
                <a:off x="2230" y="950"/>
                <a:ext cx="1523" cy="1543"/>
              </a:xfrm>
              <a:custGeom>
                <a:avLst/>
                <a:gdLst>
                  <a:gd name="T0" fmla="*/ 861 w 861"/>
                  <a:gd name="T1" fmla="*/ 872 h 872"/>
                  <a:gd name="T2" fmla="*/ 861 w 861"/>
                  <a:gd name="T3" fmla="*/ 314 h 872"/>
                  <a:gd name="T4" fmla="*/ 545 w 861"/>
                  <a:gd name="T5" fmla="*/ 0 h 872"/>
                  <a:gd name="T6" fmla="*/ 545 w 861"/>
                  <a:gd name="T7" fmla="*/ 2 h 872"/>
                  <a:gd name="T8" fmla="*/ 659 w 861"/>
                  <a:gd name="T9" fmla="*/ 278 h 872"/>
                  <a:gd name="T10" fmla="*/ 267 w 861"/>
                  <a:gd name="T11" fmla="*/ 670 h 872"/>
                  <a:gd name="T12" fmla="*/ 0 w 861"/>
                  <a:gd name="T13" fmla="*/ 564 h 872"/>
                  <a:gd name="T14" fmla="*/ 310 w 861"/>
                  <a:gd name="T15" fmla="*/ 872 h 872"/>
                  <a:gd name="T16" fmla="*/ 861 w 861"/>
                  <a:gd name="T17" fmla="*/ 872 h 8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1" h="872">
                    <a:moveTo>
                      <a:pt x="861" y="872"/>
                    </a:moveTo>
                    <a:cubicBezTo>
                      <a:pt x="861" y="314"/>
                      <a:pt x="861" y="314"/>
                      <a:pt x="861" y="314"/>
                    </a:cubicBezTo>
                    <a:cubicBezTo>
                      <a:pt x="545" y="0"/>
                      <a:pt x="545" y="0"/>
                      <a:pt x="545" y="0"/>
                    </a:cubicBezTo>
                    <a:cubicBezTo>
                      <a:pt x="545" y="2"/>
                      <a:pt x="545" y="2"/>
                      <a:pt x="545" y="2"/>
                    </a:cubicBezTo>
                    <a:cubicBezTo>
                      <a:pt x="616" y="73"/>
                      <a:pt x="659" y="170"/>
                      <a:pt x="659" y="278"/>
                    </a:cubicBezTo>
                    <a:cubicBezTo>
                      <a:pt x="659" y="494"/>
                      <a:pt x="483" y="670"/>
                      <a:pt x="267" y="670"/>
                    </a:cubicBezTo>
                    <a:cubicBezTo>
                      <a:pt x="164" y="670"/>
                      <a:pt x="70" y="630"/>
                      <a:pt x="0" y="564"/>
                    </a:cubicBezTo>
                    <a:cubicBezTo>
                      <a:pt x="310" y="872"/>
                      <a:pt x="310" y="872"/>
                      <a:pt x="310" y="872"/>
                    </a:cubicBezTo>
                    <a:lnTo>
                      <a:pt x="861" y="872"/>
                    </a:lnTo>
                    <a:close/>
                  </a:path>
                </a:pathLst>
              </a:custGeom>
              <a:solidFill>
                <a:srgbClr val="861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33"/>
              <p:cNvSpPr>
                <a:spLocks noEditPoints="1"/>
              </p:cNvSpPr>
              <p:nvPr/>
            </p:nvSpPr>
            <p:spPr bwMode="auto">
              <a:xfrm>
                <a:off x="2009" y="749"/>
                <a:ext cx="1387" cy="1387"/>
              </a:xfrm>
              <a:custGeom>
                <a:avLst/>
                <a:gdLst>
                  <a:gd name="T0" fmla="*/ 392 w 784"/>
                  <a:gd name="T1" fmla="*/ 784 h 784"/>
                  <a:gd name="T2" fmla="*/ 0 w 784"/>
                  <a:gd name="T3" fmla="*/ 392 h 784"/>
                  <a:gd name="T4" fmla="*/ 392 w 784"/>
                  <a:gd name="T5" fmla="*/ 0 h 784"/>
                  <a:gd name="T6" fmla="*/ 784 w 784"/>
                  <a:gd name="T7" fmla="*/ 392 h 784"/>
                  <a:gd name="T8" fmla="*/ 392 w 784"/>
                  <a:gd name="T9" fmla="*/ 784 h 784"/>
                  <a:gd name="T10" fmla="*/ 392 w 784"/>
                  <a:gd name="T11" fmla="*/ 36 h 784"/>
                  <a:gd name="T12" fmla="*/ 36 w 784"/>
                  <a:gd name="T13" fmla="*/ 392 h 784"/>
                  <a:gd name="T14" fmla="*/ 392 w 784"/>
                  <a:gd name="T15" fmla="*/ 748 h 784"/>
                  <a:gd name="T16" fmla="*/ 748 w 784"/>
                  <a:gd name="T17" fmla="*/ 392 h 784"/>
                  <a:gd name="T18" fmla="*/ 392 w 784"/>
                  <a:gd name="T19" fmla="*/ 36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4" h="784">
                    <a:moveTo>
                      <a:pt x="392" y="784"/>
                    </a:moveTo>
                    <a:cubicBezTo>
                      <a:pt x="176" y="784"/>
                      <a:pt x="0" y="608"/>
                      <a:pt x="0" y="392"/>
                    </a:cubicBezTo>
                    <a:cubicBezTo>
                      <a:pt x="0" y="176"/>
                      <a:pt x="176" y="0"/>
                      <a:pt x="392" y="0"/>
                    </a:cubicBezTo>
                    <a:cubicBezTo>
                      <a:pt x="608" y="0"/>
                      <a:pt x="784" y="176"/>
                      <a:pt x="784" y="392"/>
                    </a:cubicBezTo>
                    <a:cubicBezTo>
                      <a:pt x="784" y="608"/>
                      <a:pt x="608" y="784"/>
                      <a:pt x="392" y="784"/>
                    </a:cubicBezTo>
                    <a:close/>
                    <a:moveTo>
                      <a:pt x="392" y="36"/>
                    </a:moveTo>
                    <a:cubicBezTo>
                      <a:pt x="196" y="36"/>
                      <a:pt x="36" y="196"/>
                      <a:pt x="36" y="392"/>
                    </a:cubicBezTo>
                    <a:cubicBezTo>
                      <a:pt x="36" y="588"/>
                      <a:pt x="196" y="748"/>
                      <a:pt x="392" y="748"/>
                    </a:cubicBezTo>
                    <a:cubicBezTo>
                      <a:pt x="588" y="748"/>
                      <a:pt x="748" y="588"/>
                      <a:pt x="748" y="392"/>
                    </a:cubicBezTo>
                    <a:cubicBezTo>
                      <a:pt x="748" y="196"/>
                      <a:pt x="588" y="36"/>
                      <a:pt x="392" y="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34"/>
              <p:cNvSpPr>
                <a:spLocks noEditPoints="1"/>
              </p:cNvSpPr>
              <p:nvPr/>
            </p:nvSpPr>
            <p:spPr bwMode="auto">
              <a:xfrm>
                <a:off x="2363" y="988"/>
                <a:ext cx="663" cy="826"/>
              </a:xfrm>
              <a:custGeom>
                <a:avLst/>
                <a:gdLst>
                  <a:gd name="T0" fmla="*/ 276 w 375"/>
                  <a:gd name="T1" fmla="*/ 429 h 467"/>
                  <a:gd name="T2" fmla="*/ 219 w 375"/>
                  <a:gd name="T3" fmla="*/ 351 h 467"/>
                  <a:gd name="T4" fmla="*/ 132 w 375"/>
                  <a:gd name="T5" fmla="*/ 279 h 467"/>
                  <a:gd name="T6" fmla="*/ 200 w 375"/>
                  <a:gd name="T7" fmla="*/ 210 h 467"/>
                  <a:gd name="T8" fmla="*/ 225 w 375"/>
                  <a:gd name="T9" fmla="*/ 184 h 467"/>
                  <a:gd name="T10" fmla="*/ 251 w 375"/>
                  <a:gd name="T11" fmla="*/ 144 h 467"/>
                  <a:gd name="T12" fmla="*/ 358 w 375"/>
                  <a:gd name="T13" fmla="*/ 111 h 467"/>
                  <a:gd name="T14" fmla="*/ 306 w 375"/>
                  <a:gd name="T15" fmla="*/ 122 h 467"/>
                  <a:gd name="T16" fmla="*/ 257 w 375"/>
                  <a:gd name="T17" fmla="*/ 43 h 467"/>
                  <a:gd name="T18" fmla="*/ 286 w 375"/>
                  <a:gd name="T19" fmla="*/ 0 h 467"/>
                  <a:gd name="T20" fmla="*/ 214 w 375"/>
                  <a:gd name="T21" fmla="*/ 90 h 467"/>
                  <a:gd name="T22" fmla="*/ 155 w 375"/>
                  <a:gd name="T23" fmla="*/ 114 h 467"/>
                  <a:gd name="T24" fmla="*/ 129 w 375"/>
                  <a:gd name="T25" fmla="*/ 139 h 467"/>
                  <a:gd name="T26" fmla="*/ 44 w 375"/>
                  <a:gd name="T27" fmla="*/ 224 h 467"/>
                  <a:gd name="T28" fmla="*/ 6 w 375"/>
                  <a:gd name="T29" fmla="*/ 262 h 467"/>
                  <a:gd name="T30" fmla="*/ 33 w 375"/>
                  <a:gd name="T31" fmla="*/ 322 h 467"/>
                  <a:gd name="T32" fmla="*/ 128 w 375"/>
                  <a:gd name="T33" fmla="*/ 417 h 467"/>
                  <a:gd name="T34" fmla="*/ 127 w 375"/>
                  <a:gd name="T35" fmla="*/ 429 h 467"/>
                  <a:gd name="T36" fmla="*/ 28 w 375"/>
                  <a:gd name="T37" fmla="*/ 466 h 467"/>
                  <a:gd name="T38" fmla="*/ 127 w 375"/>
                  <a:gd name="T39" fmla="*/ 467 h 467"/>
                  <a:gd name="T40" fmla="*/ 278 w 375"/>
                  <a:gd name="T41" fmla="*/ 466 h 467"/>
                  <a:gd name="T42" fmla="*/ 375 w 375"/>
                  <a:gd name="T43" fmla="*/ 429 h 467"/>
                  <a:gd name="T44" fmla="*/ 240 w 375"/>
                  <a:gd name="T45" fmla="*/ 429 h 467"/>
                  <a:gd name="T46" fmla="*/ 163 w 375"/>
                  <a:gd name="T47" fmla="*/ 423 h 467"/>
                  <a:gd name="T48" fmla="*/ 182 w 375"/>
                  <a:gd name="T49" fmla="*/ 391 h 467"/>
                  <a:gd name="T50" fmla="*/ 210 w 375"/>
                  <a:gd name="T51" fmla="*/ 387 h 467"/>
                  <a:gd name="T52" fmla="*/ 41 w 375"/>
                  <a:gd name="T53" fmla="*/ 270 h 467"/>
                  <a:gd name="T54" fmla="*/ 56 w 375"/>
                  <a:gd name="T55" fmla="*/ 259 h 467"/>
                  <a:gd name="T56" fmla="*/ 71 w 375"/>
                  <a:gd name="T57" fmla="*/ 278 h 467"/>
                  <a:gd name="T58" fmla="*/ 41 w 375"/>
                  <a:gd name="T59" fmla="*/ 270 h 467"/>
                  <a:gd name="T60" fmla="*/ 199 w 375"/>
                  <a:gd name="T61" fmla="*/ 124 h 467"/>
                  <a:gd name="T62" fmla="*/ 212 w 375"/>
                  <a:gd name="T63" fmla="*/ 132 h 467"/>
                  <a:gd name="T64" fmla="*/ 214 w 375"/>
                  <a:gd name="T65" fmla="*/ 143 h 467"/>
                  <a:gd name="T66" fmla="*/ 196 w 375"/>
                  <a:gd name="T67" fmla="*/ 155 h 467"/>
                  <a:gd name="T68" fmla="*/ 154 w 375"/>
                  <a:gd name="T69" fmla="*/ 165 h 467"/>
                  <a:gd name="T70" fmla="*/ 107 w 375"/>
                  <a:gd name="T71" fmla="*/ 252 h 467"/>
                  <a:gd name="T72" fmla="*/ 154 w 375"/>
                  <a:gd name="T73" fmla="*/ 165 h 467"/>
                  <a:gd name="T74" fmla="*/ 162 w 375"/>
                  <a:gd name="T75" fmla="*/ 360 h 467"/>
                  <a:gd name="T76" fmla="*/ 84 w 375"/>
                  <a:gd name="T77" fmla="*/ 322 h 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75" h="467">
                    <a:moveTo>
                      <a:pt x="375" y="429"/>
                    </a:moveTo>
                    <a:cubicBezTo>
                      <a:pt x="276" y="429"/>
                      <a:pt x="276" y="429"/>
                      <a:pt x="276" y="429"/>
                    </a:cubicBezTo>
                    <a:cubicBezTo>
                      <a:pt x="276" y="422"/>
                      <a:pt x="276" y="422"/>
                      <a:pt x="276" y="422"/>
                    </a:cubicBezTo>
                    <a:cubicBezTo>
                      <a:pt x="275" y="388"/>
                      <a:pt x="252" y="359"/>
                      <a:pt x="219" y="351"/>
                    </a:cubicBezTo>
                    <a:cubicBezTo>
                      <a:pt x="214" y="350"/>
                      <a:pt x="208" y="349"/>
                      <a:pt x="203" y="349"/>
                    </a:cubicBezTo>
                    <a:cubicBezTo>
                      <a:pt x="132" y="279"/>
                      <a:pt x="132" y="279"/>
                      <a:pt x="132" y="279"/>
                    </a:cubicBezTo>
                    <a:cubicBezTo>
                      <a:pt x="133" y="277"/>
                      <a:pt x="133" y="277"/>
                      <a:pt x="133" y="277"/>
                    </a:cubicBezTo>
                    <a:cubicBezTo>
                      <a:pt x="200" y="210"/>
                      <a:pt x="200" y="210"/>
                      <a:pt x="200" y="210"/>
                    </a:cubicBezTo>
                    <a:cubicBezTo>
                      <a:pt x="226" y="185"/>
                      <a:pt x="226" y="185"/>
                      <a:pt x="226" y="185"/>
                    </a:cubicBezTo>
                    <a:cubicBezTo>
                      <a:pt x="225" y="184"/>
                      <a:pt x="225" y="184"/>
                      <a:pt x="225" y="184"/>
                    </a:cubicBezTo>
                    <a:cubicBezTo>
                      <a:pt x="237" y="177"/>
                      <a:pt x="246" y="166"/>
                      <a:pt x="250" y="152"/>
                    </a:cubicBezTo>
                    <a:cubicBezTo>
                      <a:pt x="250" y="149"/>
                      <a:pt x="250" y="147"/>
                      <a:pt x="251" y="144"/>
                    </a:cubicBezTo>
                    <a:cubicBezTo>
                      <a:pt x="322" y="164"/>
                      <a:pt x="322" y="164"/>
                      <a:pt x="322" y="164"/>
                    </a:cubicBezTo>
                    <a:cubicBezTo>
                      <a:pt x="358" y="111"/>
                      <a:pt x="358" y="111"/>
                      <a:pt x="358" y="111"/>
                    </a:cubicBezTo>
                    <a:cubicBezTo>
                      <a:pt x="328" y="90"/>
                      <a:pt x="328" y="90"/>
                      <a:pt x="328" y="90"/>
                    </a:cubicBezTo>
                    <a:cubicBezTo>
                      <a:pt x="306" y="122"/>
                      <a:pt x="306" y="122"/>
                      <a:pt x="306" y="122"/>
                    </a:cubicBezTo>
                    <a:cubicBezTo>
                      <a:pt x="249" y="106"/>
                      <a:pt x="249" y="106"/>
                      <a:pt x="249" y="106"/>
                    </a:cubicBezTo>
                    <a:cubicBezTo>
                      <a:pt x="257" y="43"/>
                      <a:pt x="257" y="43"/>
                      <a:pt x="257" y="43"/>
                    </a:cubicBezTo>
                    <a:cubicBezTo>
                      <a:pt x="294" y="35"/>
                      <a:pt x="294" y="35"/>
                      <a:pt x="294" y="35"/>
                    </a:cubicBezTo>
                    <a:cubicBezTo>
                      <a:pt x="286" y="0"/>
                      <a:pt x="286" y="0"/>
                      <a:pt x="286" y="0"/>
                    </a:cubicBezTo>
                    <a:cubicBezTo>
                      <a:pt x="225" y="13"/>
                      <a:pt x="225" y="13"/>
                      <a:pt x="225" y="13"/>
                    </a:cubicBezTo>
                    <a:cubicBezTo>
                      <a:pt x="214" y="90"/>
                      <a:pt x="214" y="90"/>
                      <a:pt x="214" y="90"/>
                    </a:cubicBezTo>
                    <a:cubicBezTo>
                      <a:pt x="213" y="90"/>
                      <a:pt x="212" y="90"/>
                      <a:pt x="211" y="90"/>
                    </a:cubicBezTo>
                    <a:cubicBezTo>
                      <a:pt x="189" y="84"/>
                      <a:pt x="166" y="95"/>
                      <a:pt x="155" y="114"/>
                    </a:cubicBezTo>
                    <a:cubicBezTo>
                      <a:pt x="154" y="113"/>
                      <a:pt x="154" y="113"/>
                      <a:pt x="154" y="113"/>
                    </a:cubicBezTo>
                    <a:cubicBezTo>
                      <a:pt x="129" y="139"/>
                      <a:pt x="129" y="139"/>
                      <a:pt x="129" y="139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44" y="224"/>
                      <a:pt x="44" y="224"/>
                      <a:pt x="44" y="224"/>
                    </a:cubicBezTo>
                    <a:cubicBezTo>
                      <a:pt x="39" y="225"/>
                      <a:pt x="34" y="227"/>
                      <a:pt x="29" y="230"/>
                    </a:cubicBezTo>
                    <a:cubicBezTo>
                      <a:pt x="17" y="237"/>
                      <a:pt x="9" y="248"/>
                      <a:pt x="6" y="262"/>
                    </a:cubicBezTo>
                    <a:cubicBezTo>
                      <a:pt x="0" y="286"/>
                      <a:pt x="12" y="311"/>
                      <a:pt x="34" y="321"/>
                    </a:cubicBezTo>
                    <a:cubicBezTo>
                      <a:pt x="33" y="322"/>
                      <a:pt x="33" y="322"/>
                      <a:pt x="33" y="322"/>
                    </a:cubicBezTo>
                    <a:cubicBezTo>
                      <a:pt x="58" y="348"/>
                      <a:pt x="58" y="348"/>
                      <a:pt x="58" y="348"/>
                    </a:cubicBezTo>
                    <a:cubicBezTo>
                      <a:pt x="128" y="417"/>
                      <a:pt x="128" y="417"/>
                      <a:pt x="128" y="417"/>
                    </a:cubicBezTo>
                    <a:cubicBezTo>
                      <a:pt x="127" y="419"/>
                      <a:pt x="127" y="421"/>
                      <a:pt x="127" y="422"/>
                    </a:cubicBezTo>
                    <a:cubicBezTo>
                      <a:pt x="127" y="429"/>
                      <a:pt x="127" y="429"/>
                      <a:pt x="127" y="429"/>
                    </a:cubicBezTo>
                    <a:cubicBezTo>
                      <a:pt x="28" y="429"/>
                      <a:pt x="28" y="429"/>
                      <a:pt x="28" y="429"/>
                    </a:cubicBezTo>
                    <a:cubicBezTo>
                      <a:pt x="28" y="466"/>
                      <a:pt x="28" y="466"/>
                      <a:pt x="28" y="466"/>
                    </a:cubicBezTo>
                    <a:cubicBezTo>
                      <a:pt x="127" y="466"/>
                      <a:pt x="127" y="466"/>
                      <a:pt x="127" y="466"/>
                    </a:cubicBezTo>
                    <a:cubicBezTo>
                      <a:pt x="127" y="467"/>
                      <a:pt x="127" y="467"/>
                      <a:pt x="127" y="467"/>
                    </a:cubicBezTo>
                    <a:cubicBezTo>
                      <a:pt x="278" y="466"/>
                      <a:pt x="278" y="466"/>
                      <a:pt x="278" y="466"/>
                    </a:cubicBezTo>
                    <a:cubicBezTo>
                      <a:pt x="278" y="466"/>
                      <a:pt x="278" y="466"/>
                      <a:pt x="278" y="466"/>
                    </a:cubicBezTo>
                    <a:cubicBezTo>
                      <a:pt x="375" y="466"/>
                      <a:pt x="375" y="466"/>
                      <a:pt x="375" y="466"/>
                    </a:cubicBezTo>
                    <a:lnTo>
                      <a:pt x="375" y="429"/>
                    </a:lnTo>
                    <a:close/>
                    <a:moveTo>
                      <a:pt x="240" y="423"/>
                    </a:moveTo>
                    <a:cubicBezTo>
                      <a:pt x="240" y="429"/>
                      <a:pt x="240" y="429"/>
                      <a:pt x="240" y="429"/>
                    </a:cubicBezTo>
                    <a:cubicBezTo>
                      <a:pt x="163" y="429"/>
                      <a:pt x="163" y="429"/>
                      <a:pt x="163" y="429"/>
                    </a:cubicBezTo>
                    <a:cubicBezTo>
                      <a:pt x="163" y="423"/>
                      <a:pt x="163" y="423"/>
                      <a:pt x="163" y="423"/>
                    </a:cubicBezTo>
                    <a:cubicBezTo>
                      <a:pt x="163" y="420"/>
                      <a:pt x="164" y="417"/>
                      <a:pt x="164" y="415"/>
                    </a:cubicBezTo>
                    <a:cubicBezTo>
                      <a:pt x="167" y="405"/>
                      <a:pt x="173" y="396"/>
                      <a:pt x="182" y="391"/>
                    </a:cubicBezTo>
                    <a:cubicBezTo>
                      <a:pt x="188" y="388"/>
                      <a:pt x="195" y="386"/>
                      <a:pt x="201" y="386"/>
                    </a:cubicBezTo>
                    <a:cubicBezTo>
                      <a:pt x="204" y="386"/>
                      <a:pt x="207" y="386"/>
                      <a:pt x="210" y="387"/>
                    </a:cubicBezTo>
                    <a:cubicBezTo>
                      <a:pt x="227" y="391"/>
                      <a:pt x="239" y="406"/>
                      <a:pt x="240" y="423"/>
                    </a:cubicBezTo>
                    <a:close/>
                    <a:moveTo>
                      <a:pt x="41" y="270"/>
                    </a:moveTo>
                    <a:cubicBezTo>
                      <a:pt x="42" y="266"/>
                      <a:pt x="45" y="263"/>
                      <a:pt x="48" y="261"/>
                    </a:cubicBezTo>
                    <a:cubicBezTo>
                      <a:pt x="50" y="259"/>
                      <a:pt x="53" y="259"/>
                      <a:pt x="56" y="259"/>
                    </a:cubicBezTo>
                    <a:cubicBezTo>
                      <a:pt x="57" y="259"/>
                      <a:pt x="58" y="259"/>
                      <a:pt x="60" y="259"/>
                    </a:cubicBezTo>
                    <a:cubicBezTo>
                      <a:pt x="68" y="261"/>
                      <a:pt x="73" y="269"/>
                      <a:pt x="71" y="278"/>
                    </a:cubicBezTo>
                    <a:cubicBezTo>
                      <a:pt x="69" y="286"/>
                      <a:pt x="61" y="291"/>
                      <a:pt x="52" y="289"/>
                    </a:cubicBezTo>
                    <a:cubicBezTo>
                      <a:pt x="44" y="287"/>
                      <a:pt x="39" y="279"/>
                      <a:pt x="41" y="270"/>
                    </a:cubicBezTo>
                    <a:close/>
                    <a:moveTo>
                      <a:pt x="184" y="136"/>
                    </a:moveTo>
                    <a:cubicBezTo>
                      <a:pt x="186" y="129"/>
                      <a:pt x="192" y="124"/>
                      <a:pt x="199" y="124"/>
                    </a:cubicBezTo>
                    <a:cubicBezTo>
                      <a:pt x="200" y="124"/>
                      <a:pt x="202" y="125"/>
                      <a:pt x="203" y="125"/>
                    </a:cubicBezTo>
                    <a:cubicBezTo>
                      <a:pt x="207" y="126"/>
                      <a:pt x="210" y="128"/>
                      <a:pt x="212" y="132"/>
                    </a:cubicBezTo>
                    <a:cubicBezTo>
                      <a:pt x="214" y="135"/>
                      <a:pt x="215" y="139"/>
                      <a:pt x="214" y="143"/>
                    </a:cubicBezTo>
                    <a:cubicBezTo>
                      <a:pt x="214" y="143"/>
                      <a:pt x="214" y="143"/>
                      <a:pt x="214" y="143"/>
                    </a:cubicBezTo>
                    <a:cubicBezTo>
                      <a:pt x="213" y="147"/>
                      <a:pt x="211" y="151"/>
                      <a:pt x="207" y="153"/>
                    </a:cubicBezTo>
                    <a:cubicBezTo>
                      <a:pt x="204" y="155"/>
                      <a:pt x="199" y="156"/>
                      <a:pt x="196" y="155"/>
                    </a:cubicBezTo>
                    <a:cubicBezTo>
                      <a:pt x="187" y="153"/>
                      <a:pt x="182" y="144"/>
                      <a:pt x="184" y="136"/>
                    </a:cubicBezTo>
                    <a:close/>
                    <a:moveTo>
                      <a:pt x="154" y="165"/>
                    </a:moveTo>
                    <a:cubicBezTo>
                      <a:pt x="159" y="173"/>
                      <a:pt x="166" y="180"/>
                      <a:pt x="174" y="185"/>
                    </a:cubicBezTo>
                    <a:cubicBezTo>
                      <a:pt x="107" y="252"/>
                      <a:pt x="107" y="252"/>
                      <a:pt x="107" y="252"/>
                    </a:cubicBezTo>
                    <a:cubicBezTo>
                      <a:pt x="87" y="232"/>
                      <a:pt x="87" y="232"/>
                      <a:pt x="87" y="232"/>
                    </a:cubicBezTo>
                    <a:lnTo>
                      <a:pt x="154" y="165"/>
                    </a:lnTo>
                    <a:close/>
                    <a:moveTo>
                      <a:pt x="104" y="302"/>
                    </a:moveTo>
                    <a:cubicBezTo>
                      <a:pt x="162" y="360"/>
                      <a:pt x="162" y="360"/>
                      <a:pt x="162" y="360"/>
                    </a:cubicBezTo>
                    <a:cubicBezTo>
                      <a:pt x="154" y="365"/>
                      <a:pt x="147" y="372"/>
                      <a:pt x="141" y="379"/>
                    </a:cubicBezTo>
                    <a:cubicBezTo>
                      <a:pt x="84" y="322"/>
                      <a:pt x="84" y="322"/>
                      <a:pt x="84" y="322"/>
                    </a:cubicBezTo>
                    <a:lnTo>
                      <a:pt x="104" y="3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28" name="TextBox 227"/>
          <p:cNvSpPr txBox="1"/>
          <p:nvPr/>
        </p:nvSpPr>
        <p:spPr>
          <a:xfrm>
            <a:off x="7260443" y="1209108"/>
            <a:ext cx="806327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Sensor/Alert</a:t>
            </a:r>
          </a:p>
        </p:txBody>
      </p:sp>
      <p:grpSp>
        <p:nvGrpSpPr>
          <p:cNvPr id="229" name="Group 4"/>
          <p:cNvGrpSpPr>
            <a:grpSpLocks noChangeAspect="1"/>
          </p:cNvGrpSpPr>
          <p:nvPr/>
        </p:nvGrpSpPr>
        <p:grpSpPr bwMode="auto">
          <a:xfrm>
            <a:off x="7497546" y="1705780"/>
            <a:ext cx="350523" cy="283228"/>
            <a:chOff x="3647" y="1702"/>
            <a:chExt cx="1073" cy="867"/>
          </a:xfrm>
        </p:grpSpPr>
        <p:sp>
          <p:nvSpPr>
            <p:cNvPr id="230" name="Freeform 5"/>
            <p:cNvSpPr>
              <a:spLocks/>
            </p:cNvSpPr>
            <p:nvPr/>
          </p:nvSpPr>
          <p:spPr bwMode="auto">
            <a:xfrm flipH="1">
              <a:off x="3901" y="1925"/>
              <a:ext cx="292" cy="575"/>
            </a:xfrm>
            <a:custGeom>
              <a:avLst/>
              <a:gdLst>
                <a:gd name="T0" fmla="*/ 52 w 55"/>
                <a:gd name="T1" fmla="*/ 94 h 108"/>
                <a:gd name="T2" fmla="*/ 39 w 55"/>
                <a:gd name="T3" fmla="*/ 65 h 108"/>
                <a:gd name="T4" fmla="*/ 39 w 55"/>
                <a:gd name="T5" fmla="*/ 31 h 108"/>
                <a:gd name="T6" fmla="*/ 13 w 55"/>
                <a:gd name="T7" fmla="*/ 1 h 108"/>
                <a:gd name="T8" fmla="*/ 12 w 55"/>
                <a:gd name="T9" fmla="*/ 1 h 108"/>
                <a:gd name="T10" fmla="*/ 0 w 55"/>
                <a:gd name="T11" fmla="*/ 0 h 108"/>
                <a:gd name="T12" fmla="*/ 0 w 55"/>
                <a:gd name="T13" fmla="*/ 108 h 108"/>
                <a:gd name="T14" fmla="*/ 55 w 55"/>
                <a:gd name="T15" fmla="*/ 108 h 108"/>
                <a:gd name="T16" fmla="*/ 55 w 55"/>
                <a:gd name="T17" fmla="*/ 101 h 108"/>
                <a:gd name="T18" fmla="*/ 52 w 55"/>
                <a:gd name="T19" fmla="*/ 9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08">
                  <a:moveTo>
                    <a:pt x="52" y="94"/>
                  </a:moveTo>
                  <a:cubicBezTo>
                    <a:pt x="39" y="65"/>
                    <a:pt x="39" y="65"/>
                    <a:pt x="39" y="65"/>
                  </a:cubicBezTo>
                  <a:cubicBezTo>
                    <a:pt x="39" y="65"/>
                    <a:pt x="39" y="32"/>
                    <a:pt x="39" y="31"/>
                  </a:cubicBezTo>
                  <a:cubicBezTo>
                    <a:pt x="39" y="15"/>
                    <a:pt x="16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98"/>
                    <a:pt x="54" y="96"/>
                    <a:pt x="52" y="9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5"/>
            <p:cNvSpPr>
              <a:spLocks/>
            </p:cNvSpPr>
            <p:nvPr/>
          </p:nvSpPr>
          <p:spPr bwMode="auto">
            <a:xfrm>
              <a:off x="4189" y="1925"/>
              <a:ext cx="292" cy="575"/>
            </a:xfrm>
            <a:custGeom>
              <a:avLst/>
              <a:gdLst>
                <a:gd name="T0" fmla="*/ 52 w 55"/>
                <a:gd name="T1" fmla="*/ 94 h 108"/>
                <a:gd name="T2" fmla="*/ 39 w 55"/>
                <a:gd name="T3" fmla="*/ 65 h 108"/>
                <a:gd name="T4" fmla="*/ 39 w 55"/>
                <a:gd name="T5" fmla="*/ 31 h 108"/>
                <a:gd name="T6" fmla="*/ 13 w 55"/>
                <a:gd name="T7" fmla="*/ 1 h 108"/>
                <a:gd name="T8" fmla="*/ 12 w 55"/>
                <a:gd name="T9" fmla="*/ 1 h 108"/>
                <a:gd name="T10" fmla="*/ 0 w 55"/>
                <a:gd name="T11" fmla="*/ 0 h 108"/>
                <a:gd name="T12" fmla="*/ 0 w 55"/>
                <a:gd name="T13" fmla="*/ 108 h 108"/>
                <a:gd name="T14" fmla="*/ 55 w 55"/>
                <a:gd name="T15" fmla="*/ 108 h 108"/>
                <a:gd name="T16" fmla="*/ 55 w 55"/>
                <a:gd name="T17" fmla="*/ 101 h 108"/>
                <a:gd name="T18" fmla="*/ 52 w 55"/>
                <a:gd name="T19" fmla="*/ 9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08">
                  <a:moveTo>
                    <a:pt x="52" y="94"/>
                  </a:moveTo>
                  <a:cubicBezTo>
                    <a:pt x="39" y="65"/>
                    <a:pt x="39" y="65"/>
                    <a:pt x="39" y="65"/>
                  </a:cubicBezTo>
                  <a:cubicBezTo>
                    <a:pt x="39" y="65"/>
                    <a:pt x="39" y="32"/>
                    <a:pt x="39" y="31"/>
                  </a:cubicBezTo>
                  <a:cubicBezTo>
                    <a:pt x="39" y="15"/>
                    <a:pt x="16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98"/>
                    <a:pt x="54" y="96"/>
                    <a:pt x="52" y="9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6"/>
            <p:cNvSpPr>
              <a:spLocks noEditPoints="1"/>
            </p:cNvSpPr>
            <p:nvPr/>
          </p:nvSpPr>
          <p:spPr bwMode="auto">
            <a:xfrm>
              <a:off x="3647" y="1702"/>
              <a:ext cx="1073" cy="585"/>
            </a:xfrm>
            <a:custGeom>
              <a:avLst/>
              <a:gdLst>
                <a:gd name="T0" fmla="*/ 198 w 202"/>
                <a:gd name="T1" fmla="*/ 110 h 110"/>
                <a:gd name="T2" fmla="*/ 189 w 202"/>
                <a:gd name="T3" fmla="*/ 108 h 110"/>
                <a:gd name="T4" fmla="*/ 194 w 202"/>
                <a:gd name="T5" fmla="*/ 80 h 110"/>
                <a:gd name="T6" fmla="*/ 193 w 202"/>
                <a:gd name="T7" fmla="*/ 70 h 110"/>
                <a:gd name="T8" fmla="*/ 182 w 202"/>
                <a:gd name="T9" fmla="*/ 35 h 110"/>
                <a:gd name="T10" fmla="*/ 157 w 202"/>
                <a:gd name="T11" fmla="*/ 7 h 110"/>
                <a:gd name="T12" fmla="*/ 162 w 202"/>
                <a:gd name="T13" fmla="*/ 0 h 110"/>
                <a:gd name="T14" fmla="*/ 189 w 202"/>
                <a:gd name="T15" fmla="*/ 30 h 110"/>
                <a:gd name="T16" fmla="*/ 202 w 202"/>
                <a:gd name="T17" fmla="*/ 69 h 110"/>
                <a:gd name="T18" fmla="*/ 202 w 202"/>
                <a:gd name="T19" fmla="*/ 80 h 110"/>
                <a:gd name="T20" fmla="*/ 198 w 202"/>
                <a:gd name="T21" fmla="*/ 110 h 110"/>
                <a:gd name="T22" fmla="*/ 177 w 202"/>
                <a:gd name="T23" fmla="*/ 80 h 110"/>
                <a:gd name="T24" fmla="*/ 177 w 202"/>
                <a:gd name="T25" fmla="*/ 72 h 110"/>
                <a:gd name="T26" fmla="*/ 167 w 202"/>
                <a:gd name="T27" fmla="*/ 43 h 110"/>
                <a:gd name="T28" fmla="*/ 147 w 202"/>
                <a:gd name="T29" fmla="*/ 20 h 110"/>
                <a:gd name="T30" fmla="*/ 142 w 202"/>
                <a:gd name="T31" fmla="*/ 27 h 110"/>
                <a:gd name="T32" fmla="*/ 160 w 202"/>
                <a:gd name="T33" fmla="*/ 47 h 110"/>
                <a:gd name="T34" fmla="*/ 168 w 202"/>
                <a:gd name="T35" fmla="*/ 73 h 110"/>
                <a:gd name="T36" fmla="*/ 169 w 202"/>
                <a:gd name="T37" fmla="*/ 80 h 110"/>
                <a:gd name="T38" fmla="*/ 166 w 202"/>
                <a:gd name="T39" fmla="*/ 100 h 110"/>
                <a:gd name="T40" fmla="*/ 174 w 202"/>
                <a:gd name="T41" fmla="*/ 102 h 110"/>
                <a:gd name="T42" fmla="*/ 177 w 202"/>
                <a:gd name="T43" fmla="*/ 80 h 110"/>
                <a:gd name="T44" fmla="*/ 36 w 202"/>
                <a:gd name="T45" fmla="*/ 100 h 110"/>
                <a:gd name="T46" fmla="*/ 33 w 202"/>
                <a:gd name="T47" fmla="*/ 80 h 110"/>
                <a:gd name="T48" fmla="*/ 34 w 202"/>
                <a:gd name="T49" fmla="*/ 73 h 110"/>
                <a:gd name="T50" fmla="*/ 42 w 202"/>
                <a:gd name="T51" fmla="*/ 47 h 110"/>
                <a:gd name="T52" fmla="*/ 60 w 202"/>
                <a:gd name="T53" fmla="*/ 27 h 110"/>
                <a:gd name="T54" fmla="*/ 55 w 202"/>
                <a:gd name="T55" fmla="*/ 20 h 110"/>
                <a:gd name="T56" fmla="*/ 35 w 202"/>
                <a:gd name="T57" fmla="*/ 43 h 110"/>
                <a:gd name="T58" fmla="*/ 25 w 202"/>
                <a:gd name="T59" fmla="*/ 72 h 110"/>
                <a:gd name="T60" fmla="*/ 25 w 202"/>
                <a:gd name="T61" fmla="*/ 80 h 110"/>
                <a:gd name="T62" fmla="*/ 28 w 202"/>
                <a:gd name="T63" fmla="*/ 102 h 110"/>
                <a:gd name="T64" fmla="*/ 36 w 202"/>
                <a:gd name="T65" fmla="*/ 100 h 110"/>
                <a:gd name="T66" fmla="*/ 13 w 202"/>
                <a:gd name="T67" fmla="*/ 108 h 110"/>
                <a:gd name="T68" fmla="*/ 8 w 202"/>
                <a:gd name="T69" fmla="*/ 80 h 110"/>
                <a:gd name="T70" fmla="*/ 9 w 202"/>
                <a:gd name="T71" fmla="*/ 70 h 110"/>
                <a:gd name="T72" fmla="*/ 20 w 202"/>
                <a:gd name="T73" fmla="*/ 35 h 110"/>
                <a:gd name="T74" fmla="*/ 45 w 202"/>
                <a:gd name="T75" fmla="*/ 7 h 110"/>
                <a:gd name="T76" fmla="*/ 40 w 202"/>
                <a:gd name="T77" fmla="*/ 0 h 110"/>
                <a:gd name="T78" fmla="*/ 13 w 202"/>
                <a:gd name="T79" fmla="*/ 30 h 110"/>
                <a:gd name="T80" fmla="*/ 0 w 202"/>
                <a:gd name="T81" fmla="*/ 69 h 110"/>
                <a:gd name="T82" fmla="*/ 0 w 202"/>
                <a:gd name="T83" fmla="*/ 80 h 110"/>
                <a:gd name="T84" fmla="*/ 4 w 202"/>
                <a:gd name="T85" fmla="*/ 110 h 110"/>
                <a:gd name="T86" fmla="*/ 13 w 202"/>
                <a:gd name="T87" fmla="*/ 10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2" h="110">
                  <a:moveTo>
                    <a:pt x="198" y="110"/>
                  </a:moveTo>
                  <a:cubicBezTo>
                    <a:pt x="189" y="108"/>
                    <a:pt x="189" y="108"/>
                    <a:pt x="189" y="108"/>
                  </a:cubicBezTo>
                  <a:cubicBezTo>
                    <a:pt x="192" y="99"/>
                    <a:pt x="194" y="89"/>
                    <a:pt x="194" y="80"/>
                  </a:cubicBezTo>
                  <a:cubicBezTo>
                    <a:pt x="194" y="77"/>
                    <a:pt x="194" y="73"/>
                    <a:pt x="193" y="70"/>
                  </a:cubicBezTo>
                  <a:cubicBezTo>
                    <a:pt x="192" y="58"/>
                    <a:pt x="188" y="46"/>
                    <a:pt x="182" y="35"/>
                  </a:cubicBezTo>
                  <a:cubicBezTo>
                    <a:pt x="175" y="24"/>
                    <a:pt x="167" y="14"/>
                    <a:pt x="157" y="7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73" y="8"/>
                    <a:pt x="182" y="18"/>
                    <a:pt x="189" y="30"/>
                  </a:cubicBezTo>
                  <a:cubicBezTo>
                    <a:pt x="196" y="42"/>
                    <a:pt x="200" y="56"/>
                    <a:pt x="202" y="69"/>
                  </a:cubicBezTo>
                  <a:cubicBezTo>
                    <a:pt x="202" y="73"/>
                    <a:pt x="202" y="76"/>
                    <a:pt x="202" y="80"/>
                  </a:cubicBezTo>
                  <a:cubicBezTo>
                    <a:pt x="202" y="90"/>
                    <a:pt x="201" y="100"/>
                    <a:pt x="198" y="110"/>
                  </a:cubicBezTo>
                  <a:close/>
                  <a:moveTo>
                    <a:pt x="177" y="80"/>
                  </a:moveTo>
                  <a:cubicBezTo>
                    <a:pt x="177" y="77"/>
                    <a:pt x="177" y="75"/>
                    <a:pt x="177" y="72"/>
                  </a:cubicBezTo>
                  <a:cubicBezTo>
                    <a:pt x="176" y="62"/>
                    <a:pt x="173" y="52"/>
                    <a:pt x="167" y="43"/>
                  </a:cubicBezTo>
                  <a:cubicBezTo>
                    <a:pt x="162" y="34"/>
                    <a:pt x="155" y="26"/>
                    <a:pt x="147" y="20"/>
                  </a:cubicBezTo>
                  <a:cubicBezTo>
                    <a:pt x="142" y="27"/>
                    <a:pt x="142" y="27"/>
                    <a:pt x="142" y="27"/>
                  </a:cubicBezTo>
                  <a:cubicBezTo>
                    <a:pt x="149" y="33"/>
                    <a:pt x="155" y="39"/>
                    <a:pt x="160" y="47"/>
                  </a:cubicBezTo>
                  <a:cubicBezTo>
                    <a:pt x="165" y="55"/>
                    <a:pt x="167" y="64"/>
                    <a:pt x="168" y="73"/>
                  </a:cubicBezTo>
                  <a:cubicBezTo>
                    <a:pt x="169" y="75"/>
                    <a:pt x="169" y="77"/>
                    <a:pt x="169" y="80"/>
                  </a:cubicBezTo>
                  <a:cubicBezTo>
                    <a:pt x="169" y="87"/>
                    <a:pt x="168" y="93"/>
                    <a:pt x="166" y="100"/>
                  </a:cubicBezTo>
                  <a:cubicBezTo>
                    <a:pt x="174" y="102"/>
                    <a:pt x="174" y="102"/>
                    <a:pt x="174" y="102"/>
                  </a:cubicBezTo>
                  <a:cubicBezTo>
                    <a:pt x="176" y="95"/>
                    <a:pt x="177" y="87"/>
                    <a:pt x="177" y="80"/>
                  </a:cubicBezTo>
                  <a:close/>
                  <a:moveTo>
                    <a:pt x="36" y="100"/>
                  </a:moveTo>
                  <a:cubicBezTo>
                    <a:pt x="34" y="93"/>
                    <a:pt x="33" y="87"/>
                    <a:pt x="33" y="80"/>
                  </a:cubicBezTo>
                  <a:cubicBezTo>
                    <a:pt x="33" y="77"/>
                    <a:pt x="33" y="75"/>
                    <a:pt x="34" y="73"/>
                  </a:cubicBezTo>
                  <a:cubicBezTo>
                    <a:pt x="35" y="64"/>
                    <a:pt x="37" y="55"/>
                    <a:pt x="42" y="47"/>
                  </a:cubicBezTo>
                  <a:cubicBezTo>
                    <a:pt x="47" y="39"/>
                    <a:pt x="53" y="33"/>
                    <a:pt x="60" y="27"/>
                  </a:cubicBezTo>
                  <a:cubicBezTo>
                    <a:pt x="55" y="20"/>
                    <a:pt x="55" y="20"/>
                    <a:pt x="55" y="20"/>
                  </a:cubicBezTo>
                  <a:cubicBezTo>
                    <a:pt x="47" y="26"/>
                    <a:pt x="40" y="34"/>
                    <a:pt x="35" y="43"/>
                  </a:cubicBezTo>
                  <a:cubicBezTo>
                    <a:pt x="29" y="52"/>
                    <a:pt x="26" y="62"/>
                    <a:pt x="25" y="72"/>
                  </a:cubicBezTo>
                  <a:cubicBezTo>
                    <a:pt x="25" y="75"/>
                    <a:pt x="25" y="77"/>
                    <a:pt x="25" y="80"/>
                  </a:cubicBezTo>
                  <a:cubicBezTo>
                    <a:pt x="25" y="87"/>
                    <a:pt x="26" y="95"/>
                    <a:pt x="28" y="102"/>
                  </a:cubicBezTo>
                  <a:lnTo>
                    <a:pt x="36" y="100"/>
                  </a:lnTo>
                  <a:close/>
                  <a:moveTo>
                    <a:pt x="13" y="108"/>
                  </a:moveTo>
                  <a:cubicBezTo>
                    <a:pt x="10" y="99"/>
                    <a:pt x="8" y="89"/>
                    <a:pt x="8" y="80"/>
                  </a:cubicBezTo>
                  <a:cubicBezTo>
                    <a:pt x="8" y="77"/>
                    <a:pt x="8" y="73"/>
                    <a:pt x="9" y="70"/>
                  </a:cubicBezTo>
                  <a:cubicBezTo>
                    <a:pt x="10" y="58"/>
                    <a:pt x="14" y="46"/>
                    <a:pt x="20" y="35"/>
                  </a:cubicBezTo>
                  <a:cubicBezTo>
                    <a:pt x="27" y="24"/>
                    <a:pt x="35" y="14"/>
                    <a:pt x="45" y="7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29" y="8"/>
                    <a:pt x="20" y="18"/>
                    <a:pt x="13" y="30"/>
                  </a:cubicBezTo>
                  <a:cubicBezTo>
                    <a:pt x="6" y="42"/>
                    <a:pt x="2" y="56"/>
                    <a:pt x="0" y="69"/>
                  </a:cubicBezTo>
                  <a:cubicBezTo>
                    <a:pt x="0" y="73"/>
                    <a:pt x="0" y="76"/>
                    <a:pt x="0" y="80"/>
                  </a:cubicBezTo>
                  <a:cubicBezTo>
                    <a:pt x="0" y="90"/>
                    <a:pt x="1" y="100"/>
                    <a:pt x="4" y="110"/>
                  </a:cubicBezTo>
                  <a:lnTo>
                    <a:pt x="13" y="10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7"/>
            <p:cNvSpPr>
              <a:spLocks noEditPoints="1"/>
            </p:cNvSpPr>
            <p:nvPr/>
          </p:nvSpPr>
          <p:spPr bwMode="auto">
            <a:xfrm>
              <a:off x="3881" y="1862"/>
              <a:ext cx="621" cy="707"/>
            </a:xfrm>
            <a:custGeom>
              <a:avLst/>
              <a:gdLst>
                <a:gd name="T0" fmla="*/ 117 w 117"/>
                <a:gd name="T1" fmla="*/ 113 h 133"/>
                <a:gd name="T2" fmla="*/ 101 w 117"/>
                <a:gd name="T3" fmla="*/ 76 h 133"/>
                <a:gd name="T4" fmla="*/ 101 w 117"/>
                <a:gd name="T5" fmla="*/ 43 h 133"/>
                <a:gd name="T6" fmla="*/ 75 w 117"/>
                <a:gd name="T7" fmla="*/ 9 h 133"/>
                <a:gd name="T8" fmla="*/ 66 w 117"/>
                <a:gd name="T9" fmla="*/ 7 h 133"/>
                <a:gd name="T10" fmla="*/ 66 w 117"/>
                <a:gd name="T11" fmla="*/ 0 h 133"/>
                <a:gd name="T12" fmla="*/ 51 w 117"/>
                <a:gd name="T13" fmla="*/ 0 h 133"/>
                <a:gd name="T14" fmla="*/ 51 w 117"/>
                <a:gd name="T15" fmla="*/ 7 h 133"/>
                <a:gd name="T16" fmla="*/ 42 w 117"/>
                <a:gd name="T17" fmla="*/ 9 h 133"/>
                <a:gd name="T18" fmla="*/ 16 w 117"/>
                <a:gd name="T19" fmla="*/ 43 h 133"/>
                <a:gd name="T20" fmla="*/ 16 w 117"/>
                <a:gd name="T21" fmla="*/ 76 h 133"/>
                <a:gd name="T22" fmla="*/ 0 w 117"/>
                <a:gd name="T23" fmla="*/ 113 h 133"/>
                <a:gd name="T24" fmla="*/ 0 w 117"/>
                <a:gd name="T25" fmla="*/ 125 h 133"/>
                <a:gd name="T26" fmla="*/ 46 w 117"/>
                <a:gd name="T27" fmla="*/ 125 h 133"/>
                <a:gd name="T28" fmla="*/ 46 w 117"/>
                <a:gd name="T29" fmla="*/ 133 h 133"/>
                <a:gd name="T30" fmla="*/ 71 w 117"/>
                <a:gd name="T31" fmla="*/ 133 h 133"/>
                <a:gd name="T32" fmla="*/ 71 w 117"/>
                <a:gd name="T33" fmla="*/ 125 h 133"/>
                <a:gd name="T34" fmla="*/ 117 w 117"/>
                <a:gd name="T35" fmla="*/ 125 h 133"/>
                <a:gd name="T36" fmla="*/ 117 w 117"/>
                <a:gd name="T37" fmla="*/ 113 h 133"/>
                <a:gd name="T38" fmla="*/ 108 w 117"/>
                <a:gd name="T39" fmla="*/ 116 h 133"/>
                <a:gd name="T40" fmla="*/ 8 w 117"/>
                <a:gd name="T41" fmla="*/ 116 h 133"/>
                <a:gd name="T42" fmla="*/ 8 w 117"/>
                <a:gd name="T43" fmla="*/ 113 h 133"/>
                <a:gd name="T44" fmla="*/ 24 w 117"/>
                <a:gd name="T45" fmla="*/ 78 h 133"/>
                <a:gd name="T46" fmla="*/ 24 w 117"/>
                <a:gd name="T47" fmla="*/ 77 h 133"/>
                <a:gd name="T48" fmla="*/ 24 w 117"/>
                <a:gd name="T49" fmla="*/ 77 h 133"/>
                <a:gd name="T50" fmla="*/ 24 w 117"/>
                <a:gd name="T51" fmla="*/ 43 h 133"/>
                <a:gd name="T52" fmla="*/ 45 w 117"/>
                <a:gd name="T53" fmla="*/ 17 h 133"/>
                <a:gd name="T54" fmla="*/ 58 w 117"/>
                <a:gd name="T55" fmla="*/ 15 h 133"/>
                <a:gd name="T56" fmla="*/ 72 w 117"/>
                <a:gd name="T57" fmla="*/ 17 h 133"/>
                <a:gd name="T58" fmla="*/ 93 w 117"/>
                <a:gd name="T59" fmla="*/ 43 h 133"/>
                <a:gd name="T60" fmla="*/ 93 w 117"/>
                <a:gd name="T61" fmla="*/ 77 h 133"/>
                <a:gd name="T62" fmla="*/ 93 w 117"/>
                <a:gd name="T63" fmla="*/ 78 h 133"/>
                <a:gd name="T64" fmla="*/ 108 w 117"/>
                <a:gd name="T65" fmla="*/ 113 h 133"/>
                <a:gd name="T66" fmla="*/ 108 w 117"/>
                <a:gd name="T67" fmla="*/ 11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" h="133">
                  <a:moveTo>
                    <a:pt x="117" y="113"/>
                  </a:moveTo>
                  <a:cubicBezTo>
                    <a:pt x="117" y="112"/>
                    <a:pt x="117" y="110"/>
                    <a:pt x="101" y="76"/>
                  </a:cubicBezTo>
                  <a:cubicBezTo>
                    <a:pt x="101" y="43"/>
                    <a:pt x="101" y="43"/>
                    <a:pt x="101" y="43"/>
                  </a:cubicBezTo>
                  <a:cubicBezTo>
                    <a:pt x="101" y="28"/>
                    <a:pt x="91" y="15"/>
                    <a:pt x="75" y="9"/>
                  </a:cubicBezTo>
                  <a:cubicBezTo>
                    <a:pt x="72" y="8"/>
                    <a:pt x="69" y="7"/>
                    <a:pt x="66" y="7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48" y="7"/>
                    <a:pt x="44" y="8"/>
                    <a:pt x="42" y="9"/>
                  </a:cubicBezTo>
                  <a:cubicBezTo>
                    <a:pt x="26" y="15"/>
                    <a:pt x="16" y="28"/>
                    <a:pt x="16" y="43"/>
                  </a:cubicBezTo>
                  <a:cubicBezTo>
                    <a:pt x="16" y="44"/>
                    <a:pt x="16" y="70"/>
                    <a:pt x="16" y="76"/>
                  </a:cubicBezTo>
                  <a:cubicBezTo>
                    <a:pt x="0" y="110"/>
                    <a:pt x="0" y="112"/>
                    <a:pt x="0" y="113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46" y="125"/>
                    <a:pt x="46" y="125"/>
                    <a:pt x="46" y="125"/>
                  </a:cubicBezTo>
                  <a:cubicBezTo>
                    <a:pt x="46" y="133"/>
                    <a:pt x="46" y="133"/>
                    <a:pt x="46" y="133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71" y="125"/>
                    <a:pt x="71" y="125"/>
                    <a:pt x="71" y="125"/>
                  </a:cubicBezTo>
                  <a:cubicBezTo>
                    <a:pt x="117" y="125"/>
                    <a:pt x="117" y="125"/>
                    <a:pt x="117" y="125"/>
                  </a:cubicBezTo>
                  <a:lnTo>
                    <a:pt x="117" y="113"/>
                  </a:lnTo>
                  <a:close/>
                  <a:moveTo>
                    <a:pt x="108" y="116"/>
                  </a:moveTo>
                  <a:cubicBezTo>
                    <a:pt x="8" y="116"/>
                    <a:pt x="8" y="116"/>
                    <a:pt x="8" y="116"/>
                  </a:cubicBezTo>
                  <a:cubicBezTo>
                    <a:pt x="8" y="113"/>
                    <a:pt x="8" y="113"/>
                    <a:pt x="8" y="113"/>
                  </a:cubicBezTo>
                  <a:cubicBezTo>
                    <a:pt x="9" y="110"/>
                    <a:pt x="17" y="93"/>
                    <a:pt x="24" y="78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77"/>
                    <a:pt x="24" y="77"/>
                  </a:cubicBezTo>
                  <a:cubicBezTo>
                    <a:pt x="24" y="77"/>
                    <a:pt x="24" y="44"/>
                    <a:pt x="24" y="43"/>
                  </a:cubicBezTo>
                  <a:cubicBezTo>
                    <a:pt x="24" y="32"/>
                    <a:pt x="32" y="21"/>
                    <a:pt x="45" y="17"/>
                  </a:cubicBezTo>
                  <a:cubicBezTo>
                    <a:pt x="48" y="16"/>
                    <a:pt x="55" y="15"/>
                    <a:pt x="58" y="15"/>
                  </a:cubicBezTo>
                  <a:cubicBezTo>
                    <a:pt x="62" y="15"/>
                    <a:pt x="68" y="16"/>
                    <a:pt x="72" y="17"/>
                  </a:cubicBezTo>
                  <a:cubicBezTo>
                    <a:pt x="84" y="21"/>
                    <a:pt x="93" y="32"/>
                    <a:pt x="93" y="43"/>
                  </a:cubicBezTo>
                  <a:cubicBezTo>
                    <a:pt x="93" y="77"/>
                    <a:pt x="93" y="77"/>
                    <a:pt x="93" y="77"/>
                  </a:cubicBezTo>
                  <a:cubicBezTo>
                    <a:pt x="93" y="78"/>
                    <a:pt x="93" y="78"/>
                    <a:pt x="93" y="78"/>
                  </a:cubicBezTo>
                  <a:cubicBezTo>
                    <a:pt x="100" y="93"/>
                    <a:pt x="107" y="110"/>
                    <a:pt x="108" y="113"/>
                  </a:cubicBezTo>
                  <a:lnTo>
                    <a:pt x="108" y="1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4" name="Group 233"/>
          <p:cNvGrpSpPr/>
          <p:nvPr/>
        </p:nvGrpSpPr>
        <p:grpSpPr>
          <a:xfrm>
            <a:off x="7491312" y="2316624"/>
            <a:ext cx="350523" cy="283228"/>
            <a:chOff x="7911494" y="2068746"/>
            <a:chExt cx="469244" cy="379156"/>
          </a:xfrm>
        </p:grpSpPr>
        <p:sp>
          <p:nvSpPr>
            <p:cNvPr id="235" name="Freeform 5"/>
            <p:cNvSpPr>
              <a:spLocks/>
            </p:cNvSpPr>
            <p:nvPr/>
          </p:nvSpPr>
          <p:spPr bwMode="auto">
            <a:xfrm flipH="1">
              <a:off x="8029914" y="2161895"/>
              <a:ext cx="127697" cy="251459"/>
            </a:xfrm>
            <a:custGeom>
              <a:avLst/>
              <a:gdLst>
                <a:gd name="T0" fmla="*/ 52 w 55"/>
                <a:gd name="T1" fmla="*/ 94 h 108"/>
                <a:gd name="T2" fmla="*/ 39 w 55"/>
                <a:gd name="T3" fmla="*/ 65 h 108"/>
                <a:gd name="T4" fmla="*/ 39 w 55"/>
                <a:gd name="T5" fmla="*/ 31 h 108"/>
                <a:gd name="T6" fmla="*/ 13 w 55"/>
                <a:gd name="T7" fmla="*/ 1 h 108"/>
                <a:gd name="T8" fmla="*/ 12 w 55"/>
                <a:gd name="T9" fmla="*/ 1 h 108"/>
                <a:gd name="T10" fmla="*/ 0 w 55"/>
                <a:gd name="T11" fmla="*/ 0 h 108"/>
                <a:gd name="T12" fmla="*/ 0 w 55"/>
                <a:gd name="T13" fmla="*/ 108 h 108"/>
                <a:gd name="T14" fmla="*/ 55 w 55"/>
                <a:gd name="T15" fmla="*/ 108 h 108"/>
                <a:gd name="T16" fmla="*/ 55 w 55"/>
                <a:gd name="T17" fmla="*/ 101 h 108"/>
                <a:gd name="T18" fmla="*/ 52 w 55"/>
                <a:gd name="T19" fmla="*/ 9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08">
                  <a:moveTo>
                    <a:pt x="52" y="94"/>
                  </a:moveTo>
                  <a:cubicBezTo>
                    <a:pt x="39" y="65"/>
                    <a:pt x="39" y="65"/>
                    <a:pt x="39" y="65"/>
                  </a:cubicBezTo>
                  <a:cubicBezTo>
                    <a:pt x="39" y="65"/>
                    <a:pt x="39" y="32"/>
                    <a:pt x="39" y="31"/>
                  </a:cubicBezTo>
                  <a:cubicBezTo>
                    <a:pt x="39" y="15"/>
                    <a:pt x="16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98"/>
                    <a:pt x="54" y="96"/>
                    <a:pt x="52" y="9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36" name="Group 4"/>
            <p:cNvGrpSpPr>
              <a:grpSpLocks noChangeAspect="1"/>
            </p:cNvGrpSpPr>
            <p:nvPr/>
          </p:nvGrpSpPr>
          <p:grpSpPr bwMode="auto">
            <a:xfrm>
              <a:off x="7911494" y="2068746"/>
              <a:ext cx="469244" cy="379156"/>
              <a:chOff x="3647" y="1702"/>
              <a:chExt cx="1073" cy="867"/>
            </a:xfrm>
          </p:grpSpPr>
          <p:sp>
            <p:nvSpPr>
              <p:cNvPr id="237" name="Freeform 5"/>
              <p:cNvSpPr>
                <a:spLocks/>
              </p:cNvSpPr>
              <p:nvPr/>
            </p:nvSpPr>
            <p:spPr bwMode="auto">
              <a:xfrm>
                <a:off x="4189" y="1925"/>
                <a:ext cx="292" cy="575"/>
              </a:xfrm>
              <a:custGeom>
                <a:avLst/>
                <a:gdLst>
                  <a:gd name="T0" fmla="*/ 52 w 55"/>
                  <a:gd name="T1" fmla="*/ 94 h 108"/>
                  <a:gd name="T2" fmla="*/ 39 w 55"/>
                  <a:gd name="T3" fmla="*/ 65 h 108"/>
                  <a:gd name="T4" fmla="*/ 39 w 55"/>
                  <a:gd name="T5" fmla="*/ 31 h 108"/>
                  <a:gd name="T6" fmla="*/ 13 w 55"/>
                  <a:gd name="T7" fmla="*/ 1 h 108"/>
                  <a:gd name="T8" fmla="*/ 12 w 55"/>
                  <a:gd name="T9" fmla="*/ 1 h 108"/>
                  <a:gd name="T10" fmla="*/ 0 w 55"/>
                  <a:gd name="T11" fmla="*/ 0 h 108"/>
                  <a:gd name="T12" fmla="*/ 0 w 55"/>
                  <a:gd name="T13" fmla="*/ 108 h 108"/>
                  <a:gd name="T14" fmla="*/ 55 w 55"/>
                  <a:gd name="T15" fmla="*/ 108 h 108"/>
                  <a:gd name="T16" fmla="*/ 55 w 55"/>
                  <a:gd name="T17" fmla="*/ 101 h 108"/>
                  <a:gd name="T18" fmla="*/ 52 w 55"/>
                  <a:gd name="T19" fmla="*/ 9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108">
                    <a:moveTo>
                      <a:pt x="52" y="94"/>
                    </a:move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5"/>
                      <a:pt x="39" y="32"/>
                      <a:pt x="39" y="31"/>
                    </a:cubicBezTo>
                    <a:cubicBezTo>
                      <a:pt x="39" y="15"/>
                      <a:pt x="16" y="0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5" y="98"/>
                      <a:pt x="54" y="96"/>
                      <a:pt x="52" y="9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6"/>
              <p:cNvSpPr>
                <a:spLocks noEditPoints="1"/>
              </p:cNvSpPr>
              <p:nvPr/>
            </p:nvSpPr>
            <p:spPr bwMode="auto">
              <a:xfrm>
                <a:off x="3647" y="1702"/>
                <a:ext cx="1073" cy="585"/>
              </a:xfrm>
              <a:custGeom>
                <a:avLst/>
                <a:gdLst>
                  <a:gd name="T0" fmla="*/ 198 w 202"/>
                  <a:gd name="T1" fmla="*/ 110 h 110"/>
                  <a:gd name="T2" fmla="*/ 189 w 202"/>
                  <a:gd name="T3" fmla="*/ 108 h 110"/>
                  <a:gd name="T4" fmla="*/ 194 w 202"/>
                  <a:gd name="T5" fmla="*/ 80 h 110"/>
                  <a:gd name="T6" fmla="*/ 193 w 202"/>
                  <a:gd name="T7" fmla="*/ 70 h 110"/>
                  <a:gd name="T8" fmla="*/ 182 w 202"/>
                  <a:gd name="T9" fmla="*/ 35 h 110"/>
                  <a:gd name="T10" fmla="*/ 157 w 202"/>
                  <a:gd name="T11" fmla="*/ 7 h 110"/>
                  <a:gd name="T12" fmla="*/ 162 w 202"/>
                  <a:gd name="T13" fmla="*/ 0 h 110"/>
                  <a:gd name="T14" fmla="*/ 189 w 202"/>
                  <a:gd name="T15" fmla="*/ 30 h 110"/>
                  <a:gd name="T16" fmla="*/ 202 w 202"/>
                  <a:gd name="T17" fmla="*/ 69 h 110"/>
                  <a:gd name="T18" fmla="*/ 202 w 202"/>
                  <a:gd name="T19" fmla="*/ 80 h 110"/>
                  <a:gd name="T20" fmla="*/ 198 w 202"/>
                  <a:gd name="T21" fmla="*/ 110 h 110"/>
                  <a:gd name="T22" fmla="*/ 177 w 202"/>
                  <a:gd name="T23" fmla="*/ 80 h 110"/>
                  <a:gd name="T24" fmla="*/ 177 w 202"/>
                  <a:gd name="T25" fmla="*/ 72 h 110"/>
                  <a:gd name="T26" fmla="*/ 167 w 202"/>
                  <a:gd name="T27" fmla="*/ 43 h 110"/>
                  <a:gd name="T28" fmla="*/ 147 w 202"/>
                  <a:gd name="T29" fmla="*/ 20 h 110"/>
                  <a:gd name="T30" fmla="*/ 142 w 202"/>
                  <a:gd name="T31" fmla="*/ 27 h 110"/>
                  <a:gd name="T32" fmla="*/ 160 w 202"/>
                  <a:gd name="T33" fmla="*/ 47 h 110"/>
                  <a:gd name="T34" fmla="*/ 168 w 202"/>
                  <a:gd name="T35" fmla="*/ 73 h 110"/>
                  <a:gd name="T36" fmla="*/ 169 w 202"/>
                  <a:gd name="T37" fmla="*/ 80 h 110"/>
                  <a:gd name="T38" fmla="*/ 166 w 202"/>
                  <a:gd name="T39" fmla="*/ 100 h 110"/>
                  <a:gd name="T40" fmla="*/ 174 w 202"/>
                  <a:gd name="T41" fmla="*/ 102 h 110"/>
                  <a:gd name="T42" fmla="*/ 177 w 202"/>
                  <a:gd name="T43" fmla="*/ 80 h 110"/>
                  <a:gd name="T44" fmla="*/ 36 w 202"/>
                  <a:gd name="T45" fmla="*/ 100 h 110"/>
                  <a:gd name="T46" fmla="*/ 33 w 202"/>
                  <a:gd name="T47" fmla="*/ 80 h 110"/>
                  <a:gd name="T48" fmla="*/ 34 w 202"/>
                  <a:gd name="T49" fmla="*/ 73 h 110"/>
                  <a:gd name="T50" fmla="*/ 42 w 202"/>
                  <a:gd name="T51" fmla="*/ 47 h 110"/>
                  <a:gd name="T52" fmla="*/ 60 w 202"/>
                  <a:gd name="T53" fmla="*/ 27 h 110"/>
                  <a:gd name="T54" fmla="*/ 55 w 202"/>
                  <a:gd name="T55" fmla="*/ 20 h 110"/>
                  <a:gd name="T56" fmla="*/ 35 w 202"/>
                  <a:gd name="T57" fmla="*/ 43 h 110"/>
                  <a:gd name="T58" fmla="*/ 25 w 202"/>
                  <a:gd name="T59" fmla="*/ 72 h 110"/>
                  <a:gd name="T60" fmla="*/ 25 w 202"/>
                  <a:gd name="T61" fmla="*/ 80 h 110"/>
                  <a:gd name="T62" fmla="*/ 28 w 202"/>
                  <a:gd name="T63" fmla="*/ 102 h 110"/>
                  <a:gd name="T64" fmla="*/ 36 w 202"/>
                  <a:gd name="T65" fmla="*/ 100 h 110"/>
                  <a:gd name="T66" fmla="*/ 13 w 202"/>
                  <a:gd name="T67" fmla="*/ 108 h 110"/>
                  <a:gd name="T68" fmla="*/ 8 w 202"/>
                  <a:gd name="T69" fmla="*/ 80 h 110"/>
                  <a:gd name="T70" fmla="*/ 9 w 202"/>
                  <a:gd name="T71" fmla="*/ 70 h 110"/>
                  <a:gd name="T72" fmla="*/ 20 w 202"/>
                  <a:gd name="T73" fmla="*/ 35 h 110"/>
                  <a:gd name="T74" fmla="*/ 45 w 202"/>
                  <a:gd name="T75" fmla="*/ 7 h 110"/>
                  <a:gd name="T76" fmla="*/ 40 w 202"/>
                  <a:gd name="T77" fmla="*/ 0 h 110"/>
                  <a:gd name="T78" fmla="*/ 13 w 202"/>
                  <a:gd name="T79" fmla="*/ 30 h 110"/>
                  <a:gd name="T80" fmla="*/ 0 w 202"/>
                  <a:gd name="T81" fmla="*/ 69 h 110"/>
                  <a:gd name="T82" fmla="*/ 0 w 202"/>
                  <a:gd name="T83" fmla="*/ 80 h 110"/>
                  <a:gd name="T84" fmla="*/ 4 w 202"/>
                  <a:gd name="T85" fmla="*/ 110 h 110"/>
                  <a:gd name="T86" fmla="*/ 13 w 202"/>
                  <a:gd name="T87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2" h="110">
                    <a:moveTo>
                      <a:pt x="198" y="110"/>
                    </a:move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92" y="99"/>
                      <a:pt x="194" y="89"/>
                      <a:pt x="194" y="80"/>
                    </a:cubicBezTo>
                    <a:cubicBezTo>
                      <a:pt x="194" y="77"/>
                      <a:pt x="194" y="73"/>
                      <a:pt x="193" y="70"/>
                    </a:cubicBezTo>
                    <a:cubicBezTo>
                      <a:pt x="192" y="58"/>
                      <a:pt x="188" y="46"/>
                      <a:pt x="182" y="35"/>
                    </a:cubicBezTo>
                    <a:cubicBezTo>
                      <a:pt x="175" y="24"/>
                      <a:pt x="167" y="14"/>
                      <a:pt x="157" y="7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73" y="8"/>
                      <a:pt x="182" y="18"/>
                      <a:pt x="189" y="30"/>
                    </a:cubicBezTo>
                    <a:cubicBezTo>
                      <a:pt x="196" y="42"/>
                      <a:pt x="200" y="56"/>
                      <a:pt x="202" y="69"/>
                    </a:cubicBezTo>
                    <a:cubicBezTo>
                      <a:pt x="202" y="73"/>
                      <a:pt x="202" y="76"/>
                      <a:pt x="202" y="80"/>
                    </a:cubicBezTo>
                    <a:cubicBezTo>
                      <a:pt x="202" y="90"/>
                      <a:pt x="201" y="100"/>
                      <a:pt x="198" y="110"/>
                    </a:cubicBezTo>
                    <a:close/>
                    <a:moveTo>
                      <a:pt x="177" y="80"/>
                    </a:moveTo>
                    <a:cubicBezTo>
                      <a:pt x="177" y="77"/>
                      <a:pt x="177" y="75"/>
                      <a:pt x="177" y="72"/>
                    </a:cubicBezTo>
                    <a:cubicBezTo>
                      <a:pt x="176" y="62"/>
                      <a:pt x="173" y="52"/>
                      <a:pt x="167" y="43"/>
                    </a:cubicBezTo>
                    <a:cubicBezTo>
                      <a:pt x="162" y="34"/>
                      <a:pt x="155" y="26"/>
                      <a:pt x="147" y="20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49" y="33"/>
                      <a:pt x="155" y="39"/>
                      <a:pt x="160" y="47"/>
                    </a:cubicBezTo>
                    <a:cubicBezTo>
                      <a:pt x="165" y="55"/>
                      <a:pt x="167" y="64"/>
                      <a:pt x="168" y="73"/>
                    </a:cubicBezTo>
                    <a:cubicBezTo>
                      <a:pt x="169" y="75"/>
                      <a:pt x="169" y="77"/>
                      <a:pt x="169" y="80"/>
                    </a:cubicBezTo>
                    <a:cubicBezTo>
                      <a:pt x="169" y="87"/>
                      <a:pt x="168" y="93"/>
                      <a:pt x="166" y="100"/>
                    </a:cubicBezTo>
                    <a:cubicBezTo>
                      <a:pt x="174" y="102"/>
                      <a:pt x="174" y="102"/>
                      <a:pt x="174" y="102"/>
                    </a:cubicBezTo>
                    <a:cubicBezTo>
                      <a:pt x="176" y="95"/>
                      <a:pt x="177" y="87"/>
                      <a:pt x="177" y="80"/>
                    </a:cubicBezTo>
                    <a:close/>
                    <a:moveTo>
                      <a:pt x="36" y="100"/>
                    </a:moveTo>
                    <a:cubicBezTo>
                      <a:pt x="34" y="93"/>
                      <a:pt x="33" y="87"/>
                      <a:pt x="33" y="80"/>
                    </a:cubicBezTo>
                    <a:cubicBezTo>
                      <a:pt x="33" y="77"/>
                      <a:pt x="33" y="75"/>
                      <a:pt x="34" y="73"/>
                    </a:cubicBezTo>
                    <a:cubicBezTo>
                      <a:pt x="35" y="64"/>
                      <a:pt x="37" y="55"/>
                      <a:pt x="42" y="47"/>
                    </a:cubicBezTo>
                    <a:cubicBezTo>
                      <a:pt x="47" y="39"/>
                      <a:pt x="53" y="33"/>
                      <a:pt x="60" y="27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47" y="26"/>
                      <a:pt x="40" y="34"/>
                      <a:pt x="35" y="43"/>
                    </a:cubicBezTo>
                    <a:cubicBezTo>
                      <a:pt x="29" y="52"/>
                      <a:pt x="26" y="62"/>
                      <a:pt x="25" y="72"/>
                    </a:cubicBezTo>
                    <a:cubicBezTo>
                      <a:pt x="25" y="75"/>
                      <a:pt x="25" y="77"/>
                      <a:pt x="25" y="80"/>
                    </a:cubicBezTo>
                    <a:cubicBezTo>
                      <a:pt x="25" y="87"/>
                      <a:pt x="26" y="95"/>
                      <a:pt x="28" y="102"/>
                    </a:cubicBezTo>
                    <a:lnTo>
                      <a:pt x="36" y="100"/>
                    </a:lnTo>
                    <a:close/>
                    <a:moveTo>
                      <a:pt x="13" y="108"/>
                    </a:moveTo>
                    <a:cubicBezTo>
                      <a:pt x="10" y="99"/>
                      <a:pt x="8" y="89"/>
                      <a:pt x="8" y="80"/>
                    </a:cubicBezTo>
                    <a:cubicBezTo>
                      <a:pt x="8" y="77"/>
                      <a:pt x="8" y="73"/>
                      <a:pt x="9" y="70"/>
                    </a:cubicBezTo>
                    <a:cubicBezTo>
                      <a:pt x="10" y="58"/>
                      <a:pt x="14" y="46"/>
                      <a:pt x="20" y="35"/>
                    </a:cubicBezTo>
                    <a:cubicBezTo>
                      <a:pt x="27" y="24"/>
                      <a:pt x="35" y="14"/>
                      <a:pt x="45" y="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9" y="8"/>
                      <a:pt x="20" y="18"/>
                      <a:pt x="13" y="30"/>
                    </a:cubicBezTo>
                    <a:cubicBezTo>
                      <a:pt x="6" y="42"/>
                      <a:pt x="2" y="56"/>
                      <a:pt x="0" y="69"/>
                    </a:cubicBezTo>
                    <a:cubicBezTo>
                      <a:pt x="0" y="73"/>
                      <a:pt x="0" y="76"/>
                      <a:pt x="0" y="80"/>
                    </a:cubicBezTo>
                    <a:cubicBezTo>
                      <a:pt x="0" y="90"/>
                      <a:pt x="1" y="100"/>
                      <a:pt x="4" y="110"/>
                    </a:cubicBezTo>
                    <a:lnTo>
                      <a:pt x="13" y="10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7"/>
              <p:cNvSpPr>
                <a:spLocks noEditPoints="1"/>
              </p:cNvSpPr>
              <p:nvPr/>
            </p:nvSpPr>
            <p:spPr bwMode="auto">
              <a:xfrm>
                <a:off x="3881" y="1862"/>
                <a:ext cx="621" cy="707"/>
              </a:xfrm>
              <a:custGeom>
                <a:avLst/>
                <a:gdLst>
                  <a:gd name="T0" fmla="*/ 117 w 117"/>
                  <a:gd name="T1" fmla="*/ 113 h 133"/>
                  <a:gd name="T2" fmla="*/ 101 w 117"/>
                  <a:gd name="T3" fmla="*/ 76 h 133"/>
                  <a:gd name="T4" fmla="*/ 101 w 117"/>
                  <a:gd name="T5" fmla="*/ 43 h 133"/>
                  <a:gd name="T6" fmla="*/ 75 w 117"/>
                  <a:gd name="T7" fmla="*/ 9 h 133"/>
                  <a:gd name="T8" fmla="*/ 66 w 117"/>
                  <a:gd name="T9" fmla="*/ 7 h 133"/>
                  <a:gd name="T10" fmla="*/ 66 w 117"/>
                  <a:gd name="T11" fmla="*/ 0 h 133"/>
                  <a:gd name="T12" fmla="*/ 51 w 117"/>
                  <a:gd name="T13" fmla="*/ 0 h 133"/>
                  <a:gd name="T14" fmla="*/ 51 w 117"/>
                  <a:gd name="T15" fmla="*/ 7 h 133"/>
                  <a:gd name="T16" fmla="*/ 42 w 117"/>
                  <a:gd name="T17" fmla="*/ 9 h 133"/>
                  <a:gd name="T18" fmla="*/ 16 w 117"/>
                  <a:gd name="T19" fmla="*/ 43 h 133"/>
                  <a:gd name="T20" fmla="*/ 16 w 117"/>
                  <a:gd name="T21" fmla="*/ 76 h 133"/>
                  <a:gd name="T22" fmla="*/ 0 w 117"/>
                  <a:gd name="T23" fmla="*/ 113 h 133"/>
                  <a:gd name="T24" fmla="*/ 0 w 117"/>
                  <a:gd name="T25" fmla="*/ 125 h 133"/>
                  <a:gd name="T26" fmla="*/ 46 w 117"/>
                  <a:gd name="T27" fmla="*/ 125 h 133"/>
                  <a:gd name="T28" fmla="*/ 46 w 117"/>
                  <a:gd name="T29" fmla="*/ 133 h 133"/>
                  <a:gd name="T30" fmla="*/ 71 w 117"/>
                  <a:gd name="T31" fmla="*/ 133 h 133"/>
                  <a:gd name="T32" fmla="*/ 71 w 117"/>
                  <a:gd name="T33" fmla="*/ 125 h 133"/>
                  <a:gd name="T34" fmla="*/ 117 w 117"/>
                  <a:gd name="T35" fmla="*/ 125 h 133"/>
                  <a:gd name="T36" fmla="*/ 117 w 117"/>
                  <a:gd name="T37" fmla="*/ 113 h 133"/>
                  <a:gd name="T38" fmla="*/ 108 w 117"/>
                  <a:gd name="T39" fmla="*/ 116 h 133"/>
                  <a:gd name="T40" fmla="*/ 8 w 117"/>
                  <a:gd name="T41" fmla="*/ 116 h 133"/>
                  <a:gd name="T42" fmla="*/ 8 w 117"/>
                  <a:gd name="T43" fmla="*/ 113 h 133"/>
                  <a:gd name="T44" fmla="*/ 24 w 117"/>
                  <a:gd name="T45" fmla="*/ 78 h 133"/>
                  <a:gd name="T46" fmla="*/ 24 w 117"/>
                  <a:gd name="T47" fmla="*/ 77 h 133"/>
                  <a:gd name="T48" fmla="*/ 24 w 117"/>
                  <a:gd name="T49" fmla="*/ 77 h 133"/>
                  <a:gd name="T50" fmla="*/ 24 w 117"/>
                  <a:gd name="T51" fmla="*/ 43 h 133"/>
                  <a:gd name="T52" fmla="*/ 45 w 117"/>
                  <a:gd name="T53" fmla="*/ 17 h 133"/>
                  <a:gd name="T54" fmla="*/ 58 w 117"/>
                  <a:gd name="T55" fmla="*/ 15 h 133"/>
                  <a:gd name="T56" fmla="*/ 72 w 117"/>
                  <a:gd name="T57" fmla="*/ 17 h 133"/>
                  <a:gd name="T58" fmla="*/ 93 w 117"/>
                  <a:gd name="T59" fmla="*/ 43 h 133"/>
                  <a:gd name="T60" fmla="*/ 93 w 117"/>
                  <a:gd name="T61" fmla="*/ 77 h 133"/>
                  <a:gd name="T62" fmla="*/ 93 w 117"/>
                  <a:gd name="T63" fmla="*/ 78 h 133"/>
                  <a:gd name="T64" fmla="*/ 108 w 117"/>
                  <a:gd name="T65" fmla="*/ 113 h 133"/>
                  <a:gd name="T66" fmla="*/ 108 w 117"/>
                  <a:gd name="T67" fmla="*/ 1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7" h="133">
                    <a:moveTo>
                      <a:pt x="117" y="113"/>
                    </a:moveTo>
                    <a:cubicBezTo>
                      <a:pt x="117" y="112"/>
                      <a:pt x="117" y="110"/>
                      <a:pt x="101" y="76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1" y="28"/>
                      <a:pt x="91" y="15"/>
                      <a:pt x="75" y="9"/>
                    </a:cubicBezTo>
                    <a:cubicBezTo>
                      <a:pt x="72" y="8"/>
                      <a:pt x="69" y="7"/>
                      <a:pt x="66" y="7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8" y="7"/>
                      <a:pt x="44" y="8"/>
                      <a:pt x="42" y="9"/>
                    </a:cubicBezTo>
                    <a:cubicBezTo>
                      <a:pt x="26" y="15"/>
                      <a:pt x="16" y="28"/>
                      <a:pt x="16" y="43"/>
                    </a:cubicBezTo>
                    <a:cubicBezTo>
                      <a:pt x="16" y="44"/>
                      <a:pt x="16" y="70"/>
                      <a:pt x="16" y="76"/>
                    </a:cubicBezTo>
                    <a:cubicBezTo>
                      <a:pt x="0" y="110"/>
                      <a:pt x="0" y="112"/>
                      <a:pt x="0" y="113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6" y="133"/>
                      <a:pt x="46" y="133"/>
                      <a:pt x="46" y="133"/>
                    </a:cubicBezTo>
                    <a:cubicBezTo>
                      <a:pt x="71" y="133"/>
                      <a:pt x="71" y="133"/>
                      <a:pt x="71" y="133"/>
                    </a:cubicBezTo>
                    <a:cubicBezTo>
                      <a:pt x="71" y="125"/>
                      <a:pt x="71" y="125"/>
                      <a:pt x="71" y="125"/>
                    </a:cubicBezTo>
                    <a:cubicBezTo>
                      <a:pt x="117" y="125"/>
                      <a:pt x="117" y="125"/>
                      <a:pt x="117" y="125"/>
                    </a:cubicBezTo>
                    <a:lnTo>
                      <a:pt x="117" y="113"/>
                    </a:lnTo>
                    <a:close/>
                    <a:moveTo>
                      <a:pt x="108" y="116"/>
                    </a:moveTo>
                    <a:cubicBezTo>
                      <a:pt x="8" y="116"/>
                      <a:pt x="8" y="116"/>
                      <a:pt x="8" y="116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9" y="110"/>
                      <a:pt x="17" y="93"/>
                      <a:pt x="24" y="78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44"/>
                      <a:pt x="24" y="43"/>
                    </a:cubicBezTo>
                    <a:cubicBezTo>
                      <a:pt x="24" y="32"/>
                      <a:pt x="32" y="21"/>
                      <a:pt x="45" y="17"/>
                    </a:cubicBezTo>
                    <a:cubicBezTo>
                      <a:pt x="48" y="16"/>
                      <a:pt x="55" y="15"/>
                      <a:pt x="58" y="15"/>
                    </a:cubicBezTo>
                    <a:cubicBezTo>
                      <a:pt x="62" y="15"/>
                      <a:pt x="68" y="16"/>
                      <a:pt x="72" y="17"/>
                    </a:cubicBezTo>
                    <a:cubicBezTo>
                      <a:pt x="84" y="21"/>
                      <a:pt x="93" y="32"/>
                      <a:pt x="93" y="43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93" y="78"/>
                      <a:pt x="93" y="78"/>
                      <a:pt x="93" y="78"/>
                    </a:cubicBezTo>
                    <a:cubicBezTo>
                      <a:pt x="100" y="93"/>
                      <a:pt x="107" y="110"/>
                      <a:pt x="108" y="113"/>
                    </a:cubicBezTo>
                    <a:lnTo>
                      <a:pt x="108" y="11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240" name="Group 239"/>
          <p:cNvGrpSpPr/>
          <p:nvPr/>
        </p:nvGrpSpPr>
        <p:grpSpPr>
          <a:xfrm>
            <a:off x="7506430" y="2938339"/>
            <a:ext cx="350523" cy="283228"/>
            <a:chOff x="7911494" y="2802514"/>
            <a:chExt cx="469244" cy="379156"/>
          </a:xfrm>
        </p:grpSpPr>
        <p:sp>
          <p:nvSpPr>
            <p:cNvPr id="241" name="Freeform 5"/>
            <p:cNvSpPr>
              <a:spLocks/>
            </p:cNvSpPr>
            <p:nvPr/>
          </p:nvSpPr>
          <p:spPr bwMode="auto">
            <a:xfrm flipH="1">
              <a:off x="8029914" y="2900025"/>
              <a:ext cx="127697" cy="251459"/>
            </a:xfrm>
            <a:custGeom>
              <a:avLst/>
              <a:gdLst>
                <a:gd name="T0" fmla="*/ 52 w 55"/>
                <a:gd name="T1" fmla="*/ 94 h 108"/>
                <a:gd name="T2" fmla="*/ 39 w 55"/>
                <a:gd name="T3" fmla="*/ 65 h 108"/>
                <a:gd name="T4" fmla="*/ 39 w 55"/>
                <a:gd name="T5" fmla="*/ 31 h 108"/>
                <a:gd name="T6" fmla="*/ 13 w 55"/>
                <a:gd name="T7" fmla="*/ 1 h 108"/>
                <a:gd name="T8" fmla="*/ 12 w 55"/>
                <a:gd name="T9" fmla="*/ 1 h 108"/>
                <a:gd name="T10" fmla="*/ 0 w 55"/>
                <a:gd name="T11" fmla="*/ 0 h 108"/>
                <a:gd name="T12" fmla="*/ 0 w 55"/>
                <a:gd name="T13" fmla="*/ 108 h 108"/>
                <a:gd name="T14" fmla="*/ 55 w 55"/>
                <a:gd name="T15" fmla="*/ 108 h 108"/>
                <a:gd name="T16" fmla="*/ 55 w 55"/>
                <a:gd name="T17" fmla="*/ 101 h 108"/>
                <a:gd name="T18" fmla="*/ 52 w 55"/>
                <a:gd name="T19" fmla="*/ 9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08">
                  <a:moveTo>
                    <a:pt x="52" y="94"/>
                  </a:moveTo>
                  <a:cubicBezTo>
                    <a:pt x="39" y="65"/>
                    <a:pt x="39" y="65"/>
                    <a:pt x="39" y="65"/>
                  </a:cubicBezTo>
                  <a:cubicBezTo>
                    <a:pt x="39" y="65"/>
                    <a:pt x="39" y="32"/>
                    <a:pt x="39" y="31"/>
                  </a:cubicBezTo>
                  <a:cubicBezTo>
                    <a:pt x="39" y="15"/>
                    <a:pt x="16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98"/>
                    <a:pt x="54" y="96"/>
                    <a:pt x="52" y="9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42" name="Group 4"/>
            <p:cNvGrpSpPr>
              <a:grpSpLocks noChangeAspect="1"/>
            </p:cNvGrpSpPr>
            <p:nvPr/>
          </p:nvGrpSpPr>
          <p:grpSpPr bwMode="auto">
            <a:xfrm>
              <a:off x="7911494" y="2802514"/>
              <a:ext cx="469244" cy="379156"/>
              <a:chOff x="3647" y="1702"/>
              <a:chExt cx="1073" cy="867"/>
            </a:xfrm>
          </p:grpSpPr>
          <p:sp>
            <p:nvSpPr>
              <p:cNvPr id="243" name="Freeform 5"/>
              <p:cNvSpPr>
                <a:spLocks/>
              </p:cNvSpPr>
              <p:nvPr/>
            </p:nvSpPr>
            <p:spPr bwMode="auto">
              <a:xfrm>
                <a:off x="4189" y="1925"/>
                <a:ext cx="292" cy="575"/>
              </a:xfrm>
              <a:custGeom>
                <a:avLst/>
                <a:gdLst>
                  <a:gd name="T0" fmla="*/ 52 w 55"/>
                  <a:gd name="T1" fmla="*/ 94 h 108"/>
                  <a:gd name="T2" fmla="*/ 39 w 55"/>
                  <a:gd name="T3" fmla="*/ 65 h 108"/>
                  <a:gd name="T4" fmla="*/ 39 w 55"/>
                  <a:gd name="T5" fmla="*/ 31 h 108"/>
                  <a:gd name="T6" fmla="*/ 13 w 55"/>
                  <a:gd name="T7" fmla="*/ 1 h 108"/>
                  <a:gd name="T8" fmla="*/ 12 w 55"/>
                  <a:gd name="T9" fmla="*/ 1 h 108"/>
                  <a:gd name="T10" fmla="*/ 0 w 55"/>
                  <a:gd name="T11" fmla="*/ 0 h 108"/>
                  <a:gd name="T12" fmla="*/ 0 w 55"/>
                  <a:gd name="T13" fmla="*/ 108 h 108"/>
                  <a:gd name="T14" fmla="*/ 55 w 55"/>
                  <a:gd name="T15" fmla="*/ 108 h 108"/>
                  <a:gd name="T16" fmla="*/ 55 w 55"/>
                  <a:gd name="T17" fmla="*/ 101 h 108"/>
                  <a:gd name="T18" fmla="*/ 52 w 55"/>
                  <a:gd name="T19" fmla="*/ 9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108">
                    <a:moveTo>
                      <a:pt x="52" y="94"/>
                    </a:move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5"/>
                      <a:pt x="39" y="32"/>
                      <a:pt x="39" y="31"/>
                    </a:cubicBezTo>
                    <a:cubicBezTo>
                      <a:pt x="39" y="15"/>
                      <a:pt x="16" y="0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5" y="98"/>
                      <a:pt x="54" y="96"/>
                      <a:pt x="52" y="94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6"/>
              <p:cNvSpPr>
                <a:spLocks noEditPoints="1"/>
              </p:cNvSpPr>
              <p:nvPr/>
            </p:nvSpPr>
            <p:spPr bwMode="auto">
              <a:xfrm>
                <a:off x="3647" y="1702"/>
                <a:ext cx="1073" cy="585"/>
              </a:xfrm>
              <a:custGeom>
                <a:avLst/>
                <a:gdLst>
                  <a:gd name="T0" fmla="*/ 198 w 202"/>
                  <a:gd name="T1" fmla="*/ 110 h 110"/>
                  <a:gd name="T2" fmla="*/ 189 w 202"/>
                  <a:gd name="T3" fmla="*/ 108 h 110"/>
                  <a:gd name="T4" fmla="*/ 194 w 202"/>
                  <a:gd name="T5" fmla="*/ 80 h 110"/>
                  <a:gd name="T6" fmla="*/ 193 w 202"/>
                  <a:gd name="T7" fmla="*/ 70 h 110"/>
                  <a:gd name="T8" fmla="*/ 182 w 202"/>
                  <a:gd name="T9" fmla="*/ 35 h 110"/>
                  <a:gd name="T10" fmla="*/ 157 w 202"/>
                  <a:gd name="T11" fmla="*/ 7 h 110"/>
                  <a:gd name="T12" fmla="*/ 162 w 202"/>
                  <a:gd name="T13" fmla="*/ 0 h 110"/>
                  <a:gd name="T14" fmla="*/ 189 w 202"/>
                  <a:gd name="T15" fmla="*/ 30 h 110"/>
                  <a:gd name="T16" fmla="*/ 202 w 202"/>
                  <a:gd name="T17" fmla="*/ 69 h 110"/>
                  <a:gd name="T18" fmla="*/ 202 w 202"/>
                  <a:gd name="T19" fmla="*/ 80 h 110"/>
                  <a:gd name="T20" fmla="*/ 198 w 202"/>
                  <a:gd name="T21" fmla="*/ 110 h 110"/>
                  <a:gd name="T22" fmla="*/ 177 w 202"/>
                  <a:gd name="T23" fmla="*/ 80 h 110"/>
                  <a:gd name="T24" fmla="*/ 177 w 202"/>
                  <a:gd name="T25" fmla="*/ 72 h 110"/>
                  <a:gd name="T26" fmla="*/ 167 w 202"/>
                  <a:gd name="T27" fmla="*/ 43 h 110"/>
                  <a:gd name="T28" fmla="*/ 147 w 202"/>
                  <a:gd name="T29" fmla="*/ 20 h 110"/>
                  <a:gd name="T30" fmla="*/ 142 w 202"/>
                  <a:gd name="T31" fmla="*/ 27 h 110"/>
                  <a:gd name="T32" fmla="*/ 160 w 202"/>
                  <a:gd name="T33" fmla="*/ 47 h 110"/>
                  <a:gd name="T34" fmla="*/ 168 w 202"/>
                  <a:gd name="T35" fmla="*/ 73 h 110"/>
                  <a:gd name="T36" fmla="*/ 169 w 202"/>
                  <a:gd name="T37" fmla="*/ 80 h 110"/>
                  <a:gd name="T38" fmla="*/ 166 w 202"/>
                  <a:gd name="T39" fmla="*/ 100 h 110"/>
                  <a:gd name="T40" fmla="*/ 174 w 202"/>
                  <a:gd name="T41" fmla="*/ 102 h 110"/>
                  <a:gd name="T42" fmla="*/ 177 w 202"/>
                  <a:gd name="T43" fmla="*/ 80 h 110"/>
                  <a:gd name="T44" fmla="*/ 36 w 202"/>
                  <a:gd name="T45" fmla="*/ 100 h 110"/>
                  <a:gd name="T46" fmla="*/ 33 w 202"/>
                  <a:gd name="T47" fmla="*/ 80 h 110"/>
                  <a:gd name="T48" fmla="*/ 34 w 202"/>
                  <a:gd name="T49" fmla="*/ 73 h 110"/>
                  <a:gd name="T50" fmla="*/ 42 w 202"/>
                  <a:gd name="T51" fmla="*/ 47 h 110"/>
                  <a:gd name="T52" fmla="*/ 60 w 202"/>
                  <a:gd name="T53" fmla="*/ 27 h 110"/>
                  <a:gd name="T54" fmla="*/ 55 w 202"/>
                  <a:gd name="T55" fmla="*/ 20 h 110"/>
                  <a:gd name="T56" fmla="*/ 35 w 202"/>
                  <a:gd name="T57" fmla="*/ 43 h 110"/>
                  <a:gd name="T58" fmla="*/ 25 w 202"/>
                  <a:gd name="T59" fmla="*/ 72 h 110"/>
                  <a:gd name="T60" fmla="*/ 25 w 202"/>
                  <a:gd name="T61" fmla="*/ 80 h 110"/>
                  <a:gd name="T62" fmla="*/ 28 w 202"/>
                  <a:gd name="T63" fmla="*/ 102 h 110"/>
                  <a:gd name="T64" fmla="*/ 36 w 202"/>
                  <a:gd name="T65" fmla="*/ 100 h 110"/>
                  <a:gd name="T66" fmla="*/ 13 w 202"/>
                  <a:gd name="T67" fmla="*/ 108 h 110"/>
                  <a:gd name="T68" fmla="*/ 8 w 202"/>
                  <a:gd name="T69" fmla="*/ 80 h 110"/>
                  <a:gd name="T70" fmla="*/ 9 w 202"/>
                  <a:gd name="T71" fmla="*/ 70 h 110"/>
                  <a:gd name="T72" fmla="*/ 20 w 202"/>
                  <a:gd name="T73" fmla="*/ 35 h 110"/>
                  <a:gd name="T74" fmla="*/ 45 w 202"/>
                  <a:gd name="T75" fmla="*/ 7 h 110"/>
                  <a:gd name="T76" fmla="*/ 40 w 202"/>
                  <a:gd name="T77" fmla="*/ 0 h 110"/>
                  <a:gd name="T78" fmla="*/ 13 w 202"/>
                  <a:gd name="T79" fmla="*/ 30 h 110"/>
                  <a:gd name="T80" fmla="*/ 0 w 202"/>
                  <a:gd name="T81" fmla="*/ 69 h 110"/>
                  <a:gd name="T82" fmla="*/ 0 w 202"/>
                  <a:gd name="T83" fmla="*/ 80 h 110"/>
                  <a:gd name="T84" fmla="*/ 4 w 202"/>
                  <a:gd name="T85" fmla="*/ 110 h 110"/>
                  <a:gd name="T86" fmla="*/ 13 w 202"/>
                  <a:gd name="T87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2" h="110">
                    <a:moveTo>
                      <a:pt x="198" y="110"/>
                    </a:move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92" y="99"/>
                      <a:pt x="194" y="89"/>
                      <a:pt x="194" y="80"/>
                    </a:cubicBezTo>
                    <a:cubicBezTo>
                      <a:pt x="194" y="77"/>
                      <a:pt x="194" y="73"/>
                      <a:pt x="193" y="70"/>
                    </a:cubicBezTo>
                    <a:cubicBezTo>
                      <a:pt x="192" y="58"/>
                      <a:pt x="188" y="46"/>
                      <a:pt x="182" y="35"/>
                    </a:cubicBezTo>
                    <a:cubicBezTo>
                      <a:pt x="175" y="24"/>
                      <a:pt x="167" y="14"/>
                      <a:pt x="157" y="7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73" y="8"/>
                      <a:pt x="182" y="18"/>
                      <a:pt x="189" y="30"/>
                    </a:cubicBezTo>
                    <a:cubicBezTo>
                      <a:pt x="196" y="42"/>
                      <a:pt x="200" y="56"/>
                      <a:pt x="202" y="69"/>
                    </a:cubicBezTo>
                    <a:cubicBezTo>
                      <a:pt x="202" y="73"/>
                      <a:pt x="202" y="76"/>
                      <a:pt x="202" y="80"/>
                    </a:cubicBezTo>
                    <a:cubicBezTo>
                      <a:pt x="202" y="90"/>
                      <a:pt x="201" y="100"/>
                      <a:pt x="198" y="110"/>
                    </a:cubicBezTo>
                    <a:close/>
                    <a:moveTo>
                      <a:pt x="177" y="80"/>
                    </a:moveTo>
                    <a:cubicBezTo>
                      <a:pt x="177" y="77"/>
                      <a:pt x="177" y="75"/>
                      <a:pt x="177" y="72"/>
                    </a:cubicBezTo>
                    <a:cubicBezTo>
                      <a:pt x="176" y="62"/>
                      <a:pt x="173" y="52"/>
                      <a:pt x="167" y="43"/>
                    </a:cubicBezTo>
                    <a:cubicBezTo>
                      <a:pt x="162" y="34"/>
                      <a:pt x="155" y="26"/>
                      <a:pt x="147" y="20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49" y="33"/>
                      <a:pt x="155" y="39"/>
                      <a:pt x="160" y="47"/>
                    </a:cubicBezTo>
                    <a:cubicBezTo>
                      <a:pt x="165" y="55"/>
                      <a:pt x="167" y="64"/>
                      <a:pt x="168" y="73"/>
                    </a:cubicBezTo>
                    <a:cubicBezTo>
                      <a:pt x="169" y="75"/>
                      <a:pt x="169" y="77"/>
                      <a:pt x="169" y="80"/>
                    </a:cubicBezTo>
                    <a:cubicBezTo>
                      <a:pt x="169" y="87"/>
                      <a:pt x="168" y="93"/>
                      <a:pt x="166" y="100"/>
                    </a:cubicBezTo>
                    <a:cubicBezTo>
                      <a:pt x="174" y="102"/>
                      <a:pt x="174" y="102"/>
                      <a:pt x="174" y="102"/>
                    </a:cubicBezTo>
                    <a:cubicBezTo>
                      <a:pt x="176" y="95"/>
                      <a:pt x="177" y="87"/>
                      <a:pt x="177" y="80"/>
                    </a:cubicBezTo>
                    <a:close/>
                    <a:moveTo>
                      <a:pt x="36" y="100"/>
                    </a:moveTo>
                    <a:cubicBezTo>
                      <a:pt x="34" y="93"/>
                      <a:pt x="33" y="87"/>
                      <a:pt x="33" y="80"/>
                    </a:cubicBezTo>
                    <a:cubicBezTo>
                      <a:pt x="33" y="77"/>
                      <a:pt x="33" y="75"/>
                      <a:pt x="34" y="73"/>
                    </a:cubicBezTo>
                    <a:cubicBezTo>
                      <a:pt x="35" y="64"/>
                      <a:pt x="37" y="55"/>
                      <a:pt x="42" y="47"/>
                    </a:cubicBezTo>
                    <a:cubicBezTo>
                      <a:pt x="47" y="39"/>
                      <a:pt x="53" y="33"/>
                      <a:pt x="60" y="27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47" y="26"/>
                      <a:pt x="40" y="34"/>
                      <a:pt x="35" y="43"/>
                    </a:cubicBezTo>
                    <a:cubicBezTo>
                      <a:pt x="29" y="52"/>
                      <a:pt x="26" y="62"/>
                      <a:pt x="25" y="72"/>
                    </a:cubicBezTo>
                    <a:cubicBezTo>
                      <a:pt x="25" y="75"/>
                      <a:pt x="25" y="77"/>
                      <a:pt x="25" y="80"/>
                    </a:cubicBezTo>
                    <a:cubicBezTo>
                      <a:pt x="25" y="87"/>
                      <a:pt x="26" y="95"/>
                      <a:pt x="28" y="102"/>
                    </a:cubicBezTo>
                    <a:lnTo>
                      <a:pt x="36" y="100"/>
                    </a:lnTo>
                    <a:close/>
                    <a:moveTo>
                      <a:pt x="13" y="108"/>
                    </a:moveTo>
                    <a:cubicBezTo>
                      <a:pt x="10" y="99"/>
                      <a:pt x="8" y="89"/>
                      <a:pt x="8" y="80"/>
                    </a:cubicBezTo>
                    <a:cubicBezTo>
                      <a:pt x="8" y="77"/>
                      <a:pt x="8" y="73"/>
                      <a:pt x="9" y="70"/>
                    </a:cubicBezTo>
                    <a:cubicBezTo>
                      <a:pt x="10" y="58"/>
                      <a:pt x="14" y="46"/>
                      <a:pt x="20" y="35"/>
                    </a:cubicBezTo>
                    <a:cubicBezTo>
                      <a:pt x="27" y="24"/>
                      <a:pt x="35" y="14"/>
                      <a:pt x="45" y="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9" y="8"/>
                      <a:pt x="20" y="18"/>
                      <a:pt x="13" y="30"/>
                    </a:cubicBezTo>
                    <a:cubicBezTo>
                      <a:pt x="6" y="42"/>
                      <a:pt x="2" y="56"/>
                      <a:pt x="0" y="69"/>
                    </a:cubicBezTo>
                    <a:cubicBezTo>
                      <a:pt x="0" y="73"/>
                      <a:pt x="0" y="76"/>
                      <a:pt x="0" y="80"/>
                    </a:cubicBezTo>
                    <a:cubicBezTo>
                      <a:pt x="0" y="90"/>
                      <a:pt x="1" y="100"/>
                      <a:pt x="4" y="110"/>
                    </a:cubicBezTo>
                    <a:lnTo>
                      <a:pt x="13" y="10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7"/>
              <p:cNvSpPr>
                <a:spLocks noEditPoints="1"/>
              </p:cNvSpPr>
              <p:nvPr/>
            </p:nvSpPr>
            <p:spPr bwMode="auto">
              <a:xfrm>
                <a:off x="3881" y="1862"/>
                <a:ext cx="621" cy="707"/>
              </a:xfrm>
              <a:custGeom>
                <a:avLst/>
                <a:gdLst>
                  <a:gd name="T0" fmla="*/ 117 w 117"/>
                  <a:gd name="T1" fmla="*/ 113 h 133"/>
                  <a:gd name="T2" fmla="*/ 101 w 117"/>
                  <a:gd name="T3" fmla="*/ 76 h 133"/>
                  <a:gd name="T4" fmla="*/ 101 w 117"/>
                  <a:gd name="T5" fmla="*/ 43 h 133"/>
                  <a:gd name="T6" fmla="*/ 75 w 117"/>
                  <a:gd name="T7" fmla="*/ 9 h 133"/>
                  <a:gd name="T8" fmla="*/ 66 w 117"/>
                  <a:gd name="T9" fmla="*/ 7 h 133"/>
                  <a:gd name="T10" fmla="*/ 66 w 117"/>
                  <a:gd name="T11" fmla="*/ 0 h 133"/>
                  <a:gd name="T12" fmla="*/ 51 w 117"/>
                  <a:gd name="T13" fmla="*/ 0 h 133"/>
                  <a:gd name="T14" fmla="*/ 51 w 117"/>
                  <a:gd name="T15" fmla="*/ 7 h 133"/>
                  <a:gd name="T16" fmla="*/ 42 w 117"/>
                  <a:gd name="T17" fmla="*/ 9 h 133"/>
                  <a:gd name="T18" fmla="*/ 16 w 117"/>
                  <a:gd name="T19" fmla="*/ 43 h 133"/>
                  <a:gd name="T20" fmla="*/ 16 w 117"/>
                  <a:gd name="T21" fmla="*/ 76 h 133"/>
                  <a:gd name="T22" fmla="*/ 0 w 117"/>
                  <a:gd name="T23" fmla="*/ 113 h 133"/>
                  <a:gd name="T24" fmla="*/ 0 w 117"/>
                  <a:gd name="T25" fmla="*/ 125 h 133"/>
                  <a:gd name="T26" fmla="*/ 46 w 117"/>
                  <a:gd name="T27" fmla="*/ 125 h 133"/>
                  <a:gd name="T28" fmla="*/ 46 w 117"/>
                  <a:gd name="T29" fmla="*/ 133 h 133"/>
                  <a:gd name="T30" fmla="*/ 71 w 117"/>
                  <a:gd name="T31" fmla="*/ 133 h 133"/>
                  <a:gd name="T32" fmla="*/ 71 w 117"/>
                  <a:gd name="T33" fmla="*/ 125 h 133"/>
                  <a:gd name="T34" fmla="*/ 117 w 117"/>
                  <a:gd name="T35" fmla="*/ 125 h 133"/>
                  <a:gd name="T36" fmla="*/ 117 w 117"/>
                  <a:gd name="T37" fmla="*/ 113 h 133"/>
                  <a:gd name="T38" fmla="*/ 108 w 117"/>
                  <a:gd name="T39" fmla="*/ 116 h 133"/>
                  <a:gd name="T40" fmla="*/ 8 w 117"/>
                  <a:gd name="T41" fmla="*/ 116 h 133"/>
                  <a:gd name="T42" fmla="*/ 8 w 117"/>
                  <a:gd name="T43" fmla="*/ 113 h 133"/>
                  <a:gd name="T44" fmla="*/ 24 w 117"/>
                  <a:gd name="T45" fmla="*/ 78 h 133"/>
                  <a:gd name="T46" fmla="*/ 24 w 117"/>
                  <a:gd name="T47" fmla="*/ 77 h 133"/>
                  <a:gd name="T48" fmla="*/ 24 w 117"/>
                  <a:gd name="T49" fmla="*/ 77 h 133"/>
                  <a:gd name="T50" fmla="*/ 24 w 117"/>
                  <a:gd name="T51" fmla="*/ 43 h 133"/>
                  <a:gd name="T52" fmla="*/ 45 w 117"/>
                  <a:gd name="T53" fmla="*/ 17 h 133"/>
                  <a:gd name="T54" fmla="*/ 58 w 117"/>
                  <a:gd name="T55" fmla="*/ 15 h 133"/>
                  <a:gd name="T56" fmla="*/ 72 w 117"/>
                  <a:gd name="T57" fmla="*/ 17 h 133"/>
                  <a:gd name="T58" fmla="*/ 93 w 117"/>
                  <a:gd name="T59" fmla="*/ 43 h 133"/>
                  <a:gd name="T60" fmla="*/ 93 w 117"/>
                  <a:gd name="T61" fmla="*/ 77 h 133"/>
                  <a:gd name="T62" fmla="*/ 93 w 117"/>
                  <a:gd name="T63" fmla="*/ 78 h 133"/>
                  <a:gd name="T64" fmla="*/ 108 w 117"/>
                  <a:gd name="T65" fmla="*/ 113 h 133"/>
                  <a:gd name="T66" fmla="*/ 108 w 117"/>
                  <a:gd name="T67" fmla="*/ 1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7" h="133">
                    <a:moveTo>
                      <a:pt x="117" y="113"/>
                    </a:moveTo>
                    <a:cubicBezTo>
                      <a:pt x="117" y="112"/>
                      <a:pt x="117" y="110"/>
                      <a:pt x="101" y="76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1" y="28"/>
                      <a:pt x="91" y="15"/>
                      <a:pt x="75" y="9"/>
                    </a:cubicBezTo>
                    <a:cubicBezTo>
                      <a:pt x="72" y="8"/>
                      <a:pt x="69" y="7"/>
                      <a:pt x="66" y="7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8" y="7"/>
                      <a:pt x="44" y="8"/>
                      <a:pt x="42" y="9"/>
                    </a:cubicBezTo>
                    <a:cubicBezTo>
                      <a:pt x="26" y="15"/>
                      <a:pt x="16" y="28"/>
                      <a:pt x="16" y="43"/>
                    </a:cubicBezTo>
                    <a:cubicBezTo>
                      <a:pt x="16" y="44"/>
                      <a:pt x="16" y="70"/>
                      <a:pt x="16" y="76"/>
                    </a:cubicBezTo>
                    <a:cubicBezTo>
                      <a:pt x="0" y="110"/>
                      <a:pt x="0" y="112"/>
                      <a:pt x="0" y="113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6" y="133"/>
                      <a:pt x="46" y="133"/>
                      <a:pt x="46" y="133"/>
                    </a:cubicBezTo>
                    <a:cubicBezTo>
                      <a:pt x="71" y="133"/>
                      <a:pt x="71" y="133"/>
                      <a:pt x="71" y="133"/>
                    </a:cubicBezTo>
                    <a:cubicBezTo>
                      <a:pt x="71" y="125"/>
                      <a:pt x="71" y="125"/>
                      <a:pt x="71" y="125"/>
                    </a:cubicBezTo>
                    <a:cubicBezTo>
                      <a:pt x="117" y="125"/>
                      <a:pt x="117" y="125"/>
                      <a:pt x="117" y="125"/>
                    </a:cubicBezTo>
                    <a:lnTo>
                      <a:pt x="117" y="113"/>
                    </a:lnTo>
                    <a:close/>
                    <a:moveTo>
                      <a:pt x="108" y="116"/>
                    </a:moveTo>
                    <a:cubicBezTo>
                      <a:pt x="8" y="116"/>
                      <a:pt x="8" y="116"/>
                      <a:pt x="8" y="116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9" y="110"/>
                      <a:pt x="17" y="93"/>
                      <a:pt x="24" y="78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44"/>
                      <a:pt x="24" y="43"/>
                    </a:cubicBezTo>
                    <a:cubicBezTo>
                      <a:pt x="24" y="32"/>
                      <a:pt x="32" y="21"/>
                      <a:pt x="45" y="17"/>
                    </a:cubicBezTo>
                    <a:cubicBezTo>
                      <a:pt x="48" y="16"/>
                      <a:pt x="55" y="15"/>
                      <a:pt x="58" y="15"/>
                    </a:cubicBezTo>
                    <a:cubicBezTo>
                      <a:pt x="62" y="15"/>
                      <a:pt x="68" y="16"/>
                      <a:pt x="72" y="17"/>
                    </a:cubicBezTo>
                    <a:cubicBezTo>
                      <a:pt x="84" y="21"/>
                      <a:pt x="93" y="32"/>
                      <a:pt x="93" y="43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93" y="78"/>
                      <a:pt x="93" y="78"/>
                      <a:pt x="93" y="78"/>
                    </a:cubicBezTo>
                    <a:cubicBezTo>
                      <a:pt x="100" y="93"/>
                      <a:pt x="107" y="110"/>
                      <a:pt x="108" y="113"/>
                    </a:cubicBezTo>
                    <a:lnTo>
                      <a:pt x="108" y="11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6" name="Group 245"/>
          <p:cNvGrpSpPr/>
          <p:nvPr/>
        </p:nvGrpSpPr>
        <p:grpSpPr>
          <a:xfrm>
            <a:off x="7507643" y="3560918"/>
            <a:ext cx="350523" cy="283228"/>
            <a:chOff x="7911494" y="3549317"/>
            <a:chExt cx="469244" cy="379156"/>
          </a:xfrm>
        </p:grpSpPr>
        <p:sp>
          <p:nvSpPr>
            <p:cNvPr id="247" name="Freeform 5"/>
            <p:cNvSpPr>
              <a:spLocks/>
            </p:cNvSpPr>
            <p:nvPr/>
          </p:nvSpPr>
          <p:spPr bwMode="auto">
            <a:xfrm flipH="1">
              <a:off x="8029914" y="3643663"/>
              <a:ext cx="127697" cy="251459"/>
            </a:xfrm>
            <a:custGeom>
              <a:avLst/>
              <a:gdLst>
                <a:gd name="T0" fmla="*/ 52 w 55"/>
                <a:gd name="T1" fmla="*/ 94 h 108"/>
                <a:gd name="T2" fmla="*/ 39 w 55"/>
                <a:gd name="T3" fmla="*/ 65 h 108"/>
                <a:gd name="T4" fmla="*/ 39 w 55"/>
                <a:gd name="T5" fmla="*/ 31 h 108"/>
                <a:gd name="T6" fmla="*/ 13 w 55"/>
                <a:gd name="T7" fmla="*/ 1 h 108"/>
                <a:gd name="T8" fmla="*/ 12 w 55"/>
                <a:gd name="T9" fmla="*/ 1 h 108"/>
                <a:gd name="T10" fmla="*/ 0 w 55"/>
                <a:gd name="T11" fmla="*/ 0 h 108"/>
                <a:gd name="T12" fmla="*/ 0 w 55"/>
                <a:gd name="T13" fmla="*/ 108 h 108"/>
                <a:gd name="T14" fmla="*/ 55 w 55"/>
                <a:gd name="T15" fmla="*/ 108 h 108"/>
                <a:gd name="T16" fmla="*/ 55 w 55"/>
                <a:gd name="T17" fmla="*/ 101 h 108"/>
                <a:gd name="T18" fmla="*/ 52 w 55"/>
                <a:gd name="T19" fmla="*/ 9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" h="108">
                  <a:moveTo>
                    <a:pt x="52" y="94"/>
                  </a:moveTo>
                  <a:cubicBezTo>
                    <a:pt x="39" y="65"/>
                    <a:pt x="39" y="65"/>
                    <a:pt x="39" y="65"/>
                  </a:cubicBezTo>
                  <a:cubicBezTo>
                    <a:pt x="39" y="65"/>
                    <a:pt x="39" y="32"/>
                    <a:pt x="39" y="31"/>
                  </a:cubicBezTo>
                  <a:cubicBezTo>
                    <a:pt x="39" y="15"/>
                    <a:pt x="16" y="0"/>
                    <a:pt x="13" y="1"/>
                  </a:cubicBezTo>
                  <a:cubicBezTo>
                    <a:pt x="13" y="1"/>
                    <a:pt x="12" y="1"/>
                    <a:pt x="12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55" y="108"/>
                    <a:pt x="55" y="108"/>
                    <a:pt x="55" y="108"/>
                  </a:cubicBezTo>
                  <a:cubicBezTo>
                    <a:pt x="55" y="101"/>
                    <a:pt x="55" y="101"/>
                    <a:pt x="55" y="101"/>
                  </a:cubicBezTo>
                  <a:cubicBezTo>
                    <a:pt x="55" y="98"/>
                    <a:pt x="54" y="96"/>
                    <a:pt x="52" y="9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48" name="Group 4"/>
            <p:cNvGrpSpPr>
              <a:grpSpLocks noChangeAspect="1"/>
            </p:cNvGrpSpPr>
            <p:nvPr/>
          </p:nvGrpSpPr>
          <p:grpSpPr bwMode="auto">
            <a:xfrm>
              <a:off x="7911494" y="3549317"/>
              <a:ext cx="469244" cy="379156"/>
              <a:chOff x="3647" y="1702"/>
              <a:chExt cx="1073" cy="867"/>
            </a:xfrm>
          </p:grpSpPr>
          <p:sp>
            <p:nvSpPr>
              <p:cNvPr id="249" name="Freeform 5"/>
              <p:cNvSpPr>
                <a:spLocks/>
              </p:cNvSpPr>
              <p:nvPr/>
            </p:nvSpPr>
            <p:spPr bwMode="auto">
              <a:xfrm>
                <a:off x="4189" y="1925"/>
                <a:ext cx="292" cy="575"/>
              </a:xfrm>
              <a:custGeom>
                <a:avLst/>
                <a:gdLst>
                  <a:gd name="T0" fmla="*/ 52 w 55"/>
                  <a:gd name="T1" fmla="*/ 94 h 108"/>
                  <a:gd name="T2" fmla="*/ 39 w 55"/>
                  <a:gd name="T3" fmla="*/ 65 h 108"/>
                  <a:gd name="T4" fmla="*/ 39 w 55"/>
                  <a:gd name="T5" fmla="*/ 31 h 108"/>
                  <a:gd name="T6" fmla="*/ 13 w 55"/>
                  <a:gd name="T7" fmla="*/ 1 h 108"/>
                  <a:gd name="T8" fmla="*/ 12 w 55"/>
                  <a:gd name="T9" fmla="*/ 1 h 108"/>
                  <a:gd name="T10" fmla="*/ 0 w 55"/>
                  <a:gd name="T11" fmla="*/ 0 h 108"/>
                  <a:gd name="T12" fmla="*/ 0 w 55"/>
                  <a:gd name="T13" fmla="*/ 108 h 108"/>
                  <a:gd name="T14" fmla="*/ 55 w 55"/>
                  <a:gd name="T15" fmla="*/ 108 h 108"/>
                  <a:gd name="T16" fmla="*/ 55 w 55"/>
                  <a:gd name="T17" fmla="*/ 101 h 108"/>
                  <a:gd name="T18" fmla="*/ 52 w 55"/>
                  <a:gd name="T19" fmla="*/ 94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108">
                    <a:moveTo>
                      <a:pt x="52" y="94"/>
                    </a:moveTo>
                    <a:cubicBezTo>
                      <a:pt x="39" y="65"/>
                      <a:pt x="39" y="65"/>
                      <a:pt x="39" y="65"/>
                    </a:cubicBezTo>
                    <a:cubicBezTo>
                      <a:pt x="39" y="65"/>
                      <a:pt x="39" y="32"/>
                      <a:pt x="39" y="31"/>
                    </a:cubicBezTo>
                    <a:cubicBezTo>
                      <a:pt x="39" y="15"/>
                      <a:pt x="16" y="0"/>
                      <a:pt x="13" y="1"/>
                    </a:cubicBezTo>
                    <a:cubicBezTo>
                      <a:pt x="13" y="1"/>
                      <a:pt x="12" y="1"/>
                      <a:pt x="1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55" y="108"/>
                      <a:pt x="55" y="108"/>
                      <a:pt x="55" y="108"/>
                    </a:cubicBezTo>
                    <a:cubicBezTo>
                      <a:pt x="55" y="101"/>
                      <a:pt x="55" y="101"/>
                      <a:pt x="55" y="101"/>
                    </a:cubicBezTo>
                    <a:cubicBezTo>
                      <a:pt x="55" y="98"/>
                      <a:pt x="54" y="96"/>
                      <a:pt x="52" y="9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6"/>
              <p:cNvSpPr>
                <a:spLocks noEditPoints="1"/>
              </p:cNvSpPr>
              <p:nvPr/>
            </p:nvSpPr>
            <p:spPr bwMode="auto">
              <a:xfrm>
                <a:off x="3647" y="1702"/>
                <a:ext cx="1073" cy="585"/>
              </a:xfrm>
              <a:custGeom>
                <a:avLst/>
                <a:gdLst>
                  <a:gd name="T0" fmla="*/ 198 w 202"/>
                  <a:gd name="T1" fmla="*/ 110 h 110"/>
                  <a:gd name="T2" fmla="*/ 189 w 202"/>
                  <a:gd name="T3" fmla="*/ 108 h 110"/>
                  <a:gd name="T4" fmla="*/ 194 w 202"/>
                  <a:gd name="T5" fmla="*/ 80 h 110"/>
                  <a:gd name="T6" fmla="*/ 193 w 202"/>
                  <a:gd name="T7" fmla="*/ 70 h 110"/>
                  <a:gd name="T8" fmla="*/ 182 w 202"/>
                  <a:gd name="T9" fmla="*/ 35 h 110"/>
                  <a:gd name="T10" fmla="*/ 157 w 202"/>
                  <a:gd name="T11" fmla="*/ 7 h 110"/>
                  <a:gd name="T12" fmla="*/ 162 w 202"/>
                  <a:gd name="T13" fmla="*/ 0 h 110"/>
                  <a:gd name="T14" fmla="*/ 189 w 202"/>
                  <a:gd name="T15" fmla="*/ 30 h 110"/>
                  <a:gd name="T16" fmla="*/ 202 w 202"/>
                  <a:gd name="T17" fmla="*/ 69 h 110"/>
                  <a:gd name="T18" fmla="*/ 202 w 202"/>
                  <a:gd name="T19" fmla="*/ 80 h 110"/>
                  <a:gd name="T20" fmla="*/ 198 w 202"/>
                  <a:gd name="T21" fmla="*/ 110 h 110"/>
                  <a:gd name="T22" fmla="*/ 177 w 202"/>
                  <a:gd name="T23" fmla="*/ 80 h 110"/>
                  <a:gd name="T24" fmla="*/ 177 w 202"/>
                  <a:gd name="T25" fmla="*/ 72 h 110"/>
                  <a:gd name="T26" fmla="*/ 167 w 202"/>
                  <a:gd name="T27" fmla="*/ 43 h 110"/>
                  <a:gd name="T28" fmla="*/ 147 w 202"/>
                  <a:gd name="T29" fmla="*/ 20 h 110"/>
                  <a:gd name="T30" fmla="*/ 142 w 202"/>
                  <a:gd name="T31" fmla="*/ 27 h 110"/>
                  <a:gd name="T32" fmla="*/ 160 w 202"/>
                  <a:gd name="T33" fmla="*/ 47 h 110"/>
                  <a:gd name="T34" fmla="*/ 168 w 202"/>
                  <a:gd name="T35" fmla="*/ 73 h 110"/>
                  <a:gd name="T36" fmla="*/ 169 w 202"/>
                  <a:gd name="T37" fmla="*/ 80 h 110"/>
                  <a:gd name="T38" fmla="*/ 166 w 202"/>
                  <a:gd name="T39" fmla="*/ 100 h 110"/>
                  <a:gd name="T40" fmla="*/ 174 w 202"/>
                  <a:gd name="T41" fmla="*/ 102 h 110"/>
                  <a:gd name="T42" fmla="*/ 177 w 202"/>
                  <a:gd name="T43" fmla="*/ 80 h 110"/>
                  <a:gd name="T44" fmla="*/ 36 w 202"/>
                  <a:gd name="T45" fmla="*/ 100 h 110"/>
                  <a:gd name="T46" fmla="*/ 33 w 202"/>
                  <a:gd name="T47" fmla="*/ 80 h 110"/>
                  <a:gd name="T48" fmla="*/ 34 w 202"/>
                  <a:gd name="T49" fmla="*/ 73 h 110"/>
                  <a:gd name="T50" fmla="*/ 42 w 202"/>
                  <a:gd name="T51" fmla="*/ 47 h 110"/>
                  <a:gd name="T52" fmla="*/ 60 w 202"/>
                  <a:gd name="T53" fmla="*/ 27 h 110"/>
                  <a:gd name="T54" fmla="*/ 55 w 202"/>
                  <a:gd name="T55" fmla="*/ 20 h 110"/>
                  <a:gd name="T56" fmla="*/ 35 w 202"/>
                  <a:gd name="T57" fmla="*/ 43 h 110"/>
                  <a:gd name="T58" fmla="*/ 25 w 202"/>
                  <a:gd name="T59" fmla="*/ 72 h 110"/>
                  <a:gd name="T60" fmla="*/ 25 w 202"/>
                  <a:gd name="T61" fmla="*/ 80 h 110"/>
                  <a:gd name="T62" fmla="*/ 28 w 202"/>
                  <a:gd name="T63" fmla="*/ 102 h 110"/>
                  <a:gd name="T64" fmla="*/ 36 w 202"/>
                  <a:gd name="T65" fmla="*/ 100 h 110"/>
                  <a:gd name="T66" fmla="*/ 13 w 202"/>
                  <a:gd name="T67" fmla="*/ 108 h 110"/>
                  <a:gd name="T68" fmla="*/ 8 w 202"/>
                  <a:gd name="T69" fmla="*/ 80 h 110"/>
                  <a:gd name="T70" fmla="*/ 9 w 202"/>
                  <a:gd name="T71" fmla="*/ 70 h 110"/>
                  <a:gd name="T72" fmla="*/ 20 w 202"/>
                  <a:gd name="T73" fmla="*/ 35 h 110"/>
                  <a:gd name="T74" fmla="*/ 45 w 202"/>
                  <a:gd name="T75" fmla="*/ 7 h 110"/>
                  <a:gd name="T76" fmla="*/ 40 w 202"/>
                  <a:gd name="T77" fmla="*/ 0 h 110"/>
                  <a:gd name="T78" fmla="*/ 13 w 202"/>
                  <a:gd name="T79" fmla="*/ 30 h 110"/>
                  <a:gd name="T80" fmla="*/ 0 w 202"/>
                  <a:gd name="T81" fmla="*/ 69 h 110"/>
                  <a:gd name="T82" fmla="*/ 0 w 202"/>
                  <a:gd name="T83" fmla="*/ 80 h 110"/>
                  <a:gd name="T84" fmla="*/ 4 w 202"/>
                  <a:gd name="T85" fmla="*/ 110 h 110"/>
                  <a:gd name="T86" fmla="*/ 13 w 202"/>
                  <a:gd name="T87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2" h="110">
                    <a:moveTo>
                      <a:pt x="198" y="110"/>
                    </a:moveTo>
                    <a:cubicBezTo>
                      <a:pt x="189" y="108"/>
                      <a:pt x="189" y="108"/>
                      <a:pt x="189" y="108"/>
                    </a:cubicBezTo>
                    <a:cubicBezTo>
                      <a:pt x="192" y="99"/>
                      <a:pt x="194" y="89"/>
                      <a:pt x="194" y="80"/>
                    </a:cubicBezTo>
                    <a:cubicBezTo>
                      <a:pt x="194" y="77"/>
                      <a:pt x="194" y="73"/>
                      <a:pt x="193" y="70"/>
                    </a:cubicBezTo>
                    <a:cubicBezTo>
                      <a:pt x="192" y="58"/>
                      <a:pt x="188" y="46"/>
                      <a:pt x="182" y="35"/>
                    </a:cubicBezTo>
                    <a:cubicBezTo>
                      <a:pt x="175" y="24"/>
                      <a:pt x="167" y="14"/>
                      <a:pt x="157" y="7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73" y="8"/>
                      <a:pt x="182" y="18"/>
                      <a:pt x="189" y="30"/>
                    </a:cubicBezTo>
                    <a:cubicBezTo>
                      <a:pt x="196" y="42"/>
                      <a:pt x="200" y="56"/>
                      <a:pt x="202" y="69"/>
                    </a:cubicBezTo>
                    <a:cubicBezTo>
                      <a:pt x="202" y="73"/>
                      <a:pt x="202" y="76"/>
                      <a:pt x="202" y="80"/>
                    </a:cubicBezTo>
                    <a:cubicBezTo>
                      <a:pt x="202" y="90"/>
                      <a:pt x="201" y="100"/>
                      <a:pt x="198" y="110"/>
                    </a:cubicBezTo>
                    <a:close/>
                    <a:moveTo>
                      <a:pt x="177" y="80"/>
                    </a:moveTo>
                    <a:cubicBezTo>
                      <a:pt x="177" y="77"/>
                      <a:pt x="177" y="75"/>
                      <a:pt x="177" y="72"/>
                    </a:cubicBezTo>
                    <a:cubicBezTo>
                      <a:pt x="176" y="62"/>
                      <a:pt x="173" y="52"/>
                      <a:pt x="167" y="43"/>
                    </a:cubicBezTo>
                    <a:cubicBezTo>
                      <a:pt x="162" y="34"/>
                      <a:pt x="155" y="26"/>
                      <a:pt x="147" y="20"/>
                    </a:cubicBezTo>
                    <a:cubicBezTo>
                      <a:pt x="142" y="27"/>
                      <a:pt x="142" y="27"/>
                      <a:pt x="142" y="27"/>
                    </a:cubicBezTo>
                    <a:cubicBezTo>
                      <a:pt x="149" y="33"/>
                      <a:pt x="155" y="39"/>
                      <a:pt x="160" y="47"/>
                    </a:cubicBezTo>
                    <a:cubicBezTo>
                      <a:pt x="165" y="55"/>
                      <a:pt x="167" y="64"/>
                      <a:pt x="168" y="73"/>
                    </a:cubicBezTo>
                    <a:cubicBezTo>
                      <a:pt x="169" y="75"/>
                      <a:pt x="169" y="77"/>
                      <a:pt x="169" y="80"/>
                    </a:cubicBezTo>
                    <a:cubicBezTo>
                      <a:pt x="169" y="87"/>
                      <a:pt x="168" y="93"/>
                      <a:pt x="166" y="100"/>
                    </a:cubicBezTo>
                    <a:cubicBezTo>
                      <a:pt x="174" y="102"/>
                      <a:pt x="174" y="102"/>
                      <a:pt x="174" y="102"/>
                    </a:cubicBezTo>
                    <a:cubicBezTo>
                      <a:pt x="176" y="95"/>
                      <a:pt x="177" y="87"/>
                      <a:pt x="177" y="80"/>
                    </a:cubicBezTo>
                    <a:close/>
                    <a:moveTo>
                      <a:pt x="36" y="100"/>
                    </a:moveTo>
                    <a:cubicBezTo>
                      <a:pt x="34" y="93"/>
                      <a:pt x="33" y="87"/>
                      <a:pt x="33" y="80"/>
                    </a:cubicBezTo>
                    <a:cubicBezTo>
                      <a:pt x="33" y="77"/>
                      <a:pt x="33" y="75"/>
                      <a:pt x="34" y="73"/>
                    </a:cubicBezTo>
                    <a:cubicBezTo>
                      <a:pt x="35" y="64"/>
                      <a:pt x="37" y="55"/>
                      <a:pt x="42" y="47"/>
                    </a:cubicBezTo>
                    <a:cubicBezTo>
                      <a:pt x="47" y="39"/>
                      <a:pt x="53" y="33"/>
                      <a:pt x="60" y="27"/>
                    </a:cubicBezTo>
                    <a:cubicBezTo>
                      <a:pt x="55" y="20"/>
                      <a:pt x="55" y="20"/>
                      <a:pt x="55" y="20"/>
                    </a:cubicBezTo>
                    <a:cubicBezTo>
                      <a:pt x="47" y="26"/>
                      <a:pt x="40" y="34"/>
                      <a:pt x="35" y="43"/>
                    </a:cubicBezTo>
                    <a:cubicBezTo>
                      <a:pt x="29" y="52"/>
                      <a:pt x="26" y="62"/>
                      <a:pt x="25" y="72"/>
                    </a:cubicBezTo>
                    <a:cubicBezTo>
                      <a:pt x="25" y="75"/>
                      <a:pt x="25" y="77"/>
                      <a:pt x="25" y="80"/>
                    </a:cubicBezTo>
                    <a:cubicBezTo>
                      <a:pt x="25" y="87"/>
                      <a:pt x="26" y="95"/>
                      <a:pt x="28" y="102"/>
                    </a:cubicBezTo>
                    <a:lnTo>
                      <a:pt x="36" y="100"/>
                    </a:lnTo>
                    <a:close/>
                    <a:moveTo>
                      <a:pt x="13" y="108"/>
                    </a:moveTo>
                    <a:cubicBezTo>
                      <a:pt x="10" y="99"/>
                      <a:pt x="8" y="89"/>
                      <a:pt x="8" y="80"/>
                    </a:cubicBezTo>
                    <a:cubicBezTo>
                      <a:pt x="8" y="77"/>
                      <a:pt x="8" y="73"/>
                      <a:pt x="9" y="70"/>
                    </a:cubicBezTo>
                    <a:cubicBezTo>
                      <a:pt x="10" y="58"/>
                      <a:pt x="14" y="46"/>
                      <a:pt x="20" y="35"/>
                    </a:cubicBezTo>
                    <a:cubicBezTo>
                      <a:pt x="27" y="24"/>
                      <a:pt x="35" y="14"/>
                      <a:pt x="45" y="7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29" y="8"/>
                      <a:pt x="20" y="18"/>
                      <a:pt x="13" y="30"/>
                    </a:cubicBezTo>
                    <a:cubicBezTo>
                      <a:pt x="6" y="42"/>
                      <a:pt x="2" y="56"/>
                      <a:pt x="0" y="69"/>
                    </a:cubicBezTo>
                    <a:cubicBezTo>
                      <a:pt x="0" y="73"/>
                      <a:pt x="0" y="76"/>
                      <a:pt x="0" y="80"/>
                    </a:cubicBezTo>
                    <a:cubicBezTo>
                      <a:pt x="0" y="90"/>
                      <a:pt x="1" y="100"/>
                      <a:pt x="4" y="110"/>
                    </a:cubicBezTo>
                    <a:lnTo>
                      <a:pt x="13" y="108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7"/>
              <p:cNvSpPr>
                <a:spLocks noEditPoints="1"/>
              </p:cNvSpPr>
              <p:nvPr/>
            </p:nvSpPr>
            <p:spPr bwMode="auto">
              <a:xfrm>
                <a:off x="3881" y="1862"/>
                <a:ext cx="621" cy="707"/>
              </a:xfrm>
              <a:custGeom>
                <a:avLst/>
                <a:gdLst>
                  <a:gd name="T0" fmla="*/ 117 w 117"/>
                  <a:gd name="T1" fmla="*/ 113 h 133"/>
                  <a:gd name="T2" fmla="*/ 101 w 117"/>
                  <a:gd name="T3" fmla="*/ 76 h 133"/>
                  <a:gd name="T4" fmla="*/ 101 w 117"/>
                  <a:gd name="T5" fmla="*/ 43 h 133"/>
                  <a:gd name="T6" fmla="*/ 75 w 117"/>
                  <a:gd name="T7" fmla="*/ 9 h 133"/>
                  <a:gd name="T8" fmla="*/ 66 w 117"/>
                  <a:gd name="T9" fmla="*/ 7 h 133"/>
                  <a:gd name="T10" fmla="*/ 66 w 117"/>
                  <a:gd name="T11" fmla="*/ 0 h 133"/>
                  <a:gd name="T12" fmla="*/ 51 w 117"/>
                  <a:gd name="T13" fmla="*/ 0 h 133"/>
                  <a:gd name="T14" fmla="*/ 51 w 117"/>
                  <a:gd name="T15" fmla="*/ 7 h 133"/>
                  <a:gd name="T16" fmla="*/ 42 w 117"/>
                  <a:gd name="T17" fmla="*/ 9 h 133"/>
                  <a:gd name="T18" fmla="*/ 16 w 117"/>
                  <a:gd name="T19" fmla="*/ 43 h 133"/>
                  <a:gd name="T20" fmla="*/ 16 w 117"/>
                  <a:gd name="T21" fmla="*/ 76 h 133"/>
                  <a:gd name="T22" fmla="*/ 0 w 117"/>
                  <a:gd name="T23" fmla="*/ 113 h 133"/>
                  <a:gd name="T24" fmla="*/ 0 w 117"/>
                  <a:gd name="T25" fmla="*/ 125 h 133"/>
                  <a:gd name="T26" fmla="*/ 46 w 117"/>
                  <a:gd name="T27" fmla="*/ 125 h 133"/>
                  <a:gd name="T28" fmla="*/ 46 w 117"/>
                  <a:gd name="T29" fmla="*/ 133 h 133"/>
                  <a:gd name="T30" fmla="*/ 71 w 117"/>
                  <a:gd name="T31" fmla="*/ 133 h 133"/>
                  <a:gd name="T32" fmla="*/ 71 w 117"/>
                  <a:gd name="T33" fmla="*/ 125 h 133"/>
                  <a:gd name="T34" fmla="*/ 117 w 117"/>
                  <a:gd name="T35" fmla="*/ 125 h 133"/>
                  <a:gd name="T36" fmla="*/ 117 w 117"/>
                  <a:gd name="T37" fmla="*/ 113 h 133"/>
                  <a:gd name="T38" fmla="*/ 108 w 117"/>
                  <a:gd name="T39" fmla="*/ 116 h 133"/>
                  <a:gd name="T40" fmla="*/ 8 w 117"/>
                  <a:gd name="T41" fmla="*/ 116 h 133"/>
                  <a:gd name="T42" fmla="*/ 8 w 117"/>
                  <a:gd name="T43" fmla="*/ 113 h 133"/>
                  <a:gd name="T44" fmla="*/ 24 w 117"/>
                  <a:gd name="T45" fmla="*/ 78 h 133"/>
                  <a:gd name="T46" fmla="*/ 24 w 117"/>
                  <a:gd name="T47" fmla="*/ 77 h 133"/>
                  <a:gd name="T48" fmla="*/ 24 w 117"/>
                  <a:gd name="T49" fmla="*/ 77 h 133"/>
                  <a:gd name="T50" fmla="*/ 24 w 117"/>
                  <a:gd name="T51" fmla="*/ 43 h 133"/>
                  <a:gd name="T52" fmla="*/ 45 w 117"/>
                  <a:gd name="T53" fmla="*/ 17 h 133"/>
                  <a:gd name="T54" fmla="*/ 58 w 117"/>
                  <a:gd name="T55" fmla="*/ 15 h 133"/>
                  <a:gd name="T56" fmla="*/ 72 w 117"/>
                  <a:gd name="T57" fmla="*/ 17 h 133"/>
                  <a:gd name="T58" fmla="*/ 93 w 117"/>
                  <a:gd name="T59" fmla="*/ 43 h 133"/>
                  <a:gd name="T60" fmla="*/ 93 w 117"/>
                  <a:gd name="T61" fmla="*/ 77 h 133"/>
                  <a:gd name="T62" fmla="*/ 93 w 117"/>
                  <a:gd name="T63" fmla="*/ 78 h 133"/>
                  <a:gd name="T64" fmla="*/ 108 w 117"/>
                  <a:gd name="T65" fmla="*/ 113 h 133"/>
                  <a:gd name="T66" fmla="*/ 108 w 117"/>
                  <a:gd name="T67" fmla="*/ 11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7" h="133">
                    <a:moveTo>
                      <a:pt x="117" y="113"/>
                    </a:moveTo>
                    <a:cubicBezTo>
                      <a:pt x="117" y="112"/>
                      <a:pt x="117" y="110"/>
                      <a:pt x="101" y="76"/>
                    </a:cubicBezTo>
                    <a:cubicBezTo>
                      <a:pt x="101" y="43"/>
                      <a:pt x="101" y="43"/>
                      <a:pt x="101" y="43"/>
                    </a:cubicBezTo>
                    <a:cubicBezTo>
                      <a:pt x="101" y="28"/>
                      <a:pt x="91" y="15"/>
                      <a:pt x="75" y="9"/>
                    </a:cubicBezTo>
                    <a:cubicBezTo>
                      <a:pt x="72" y="8"/>
                      <a:pt x="69" y="7"/>
                      <a:pt x="66" y="7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48" y="7"/>
                      <a:pt x="44" y="8"/>
                      <a:pt x="42" y="9"/>
                    </a:cubicBezTo>
                    <a:cubicBezTo>
                      <a:pt x="26" y="15"/>
                      <a:pt x="16" y="28"/>
                      <a:pt x="16" y="43"/>
                    </a:cubicBezTo>
                    <a:cubicBezTo>
                      <a:pt x="16" y="44"/>
                      <a:pt x="16" y="70"/>
                      <a:pt x="16" y="76"/>
                    </a:cubicBezTo>
                    <a:cubicBezTo>
                      <a:pt x="0" y="110"/>
                      <a:pt x="0" y="112"/>
                      <a:pt x="0" y="113"/>
                    </a:cubicBezTo>
                    <a:cubicBezTo>
                      <a:pt x="0" y="125"/>
                      <a:pt x="0" y="125"/>
                      <a:pt x="0" y="125"/>
                    </a:cubicBezTo>
                    <a:cubicBezTo>
                      <a:pt x="46" y="125"/>
                      <a:pt x="46" y="125"/>
                      <a:pt x="46" y="125"/>
                    </a:cubicBezTo>
                    <a:cubicBezTo>
                      <a:pt x="46" y="133"/>
                      <a:pt x="46" y="133"/>
                      <a:pt x="46" y="133"/>
                    </a:cubicBezTo>
                    <a:cubicBezTo>
                      <a:pt x="71" y="133"/>
                      <a:pt x="71" y="133"/>
                      <a:pt x="71" y="133"/>
                    </a:cubicBezTo>
                    <a:cubicBezTo>
                      <a:pt x="71" y="125"/>
                      <a:pt x="71" y="125"/>
                      <a:pt x="71" y="125"/>
                    </a:cubicBezTo>
                    <a:cubicBezTo>
                      <a:pt x="117" y="125"/>
                      <a:pt x="117" y="125"/>
                      <a:pt x="117" y="125"/>
                    </a:cubicBezTo>
                    <a:lnTo>
                      <a:pt x="117" y="113"/>
                    </a:lnTo>
                    <a:close/>
                    <a:moveTo>
                      <a:pt x="108" y="116"/>
                    </a:moveTo>
                    <a:cubicBezTo>
                      <a:pt x="8" y="116"/>
                      <a:pt x="8" y="116"/>
                      <a:pt x="8" y="116"/>
                    </a:cubicBezTo>
                    <a:cubicBezTo>
                      <a:pt x="8" y="113"/>
                      <a:pt x="8" y="113"/>
                      <a:pt x="8" y="113"/>
                    </a:cubicBezTo>
                    <a:cubicBezTo>
                      <a:pt x="9" y="110"/>
                      <a:pt x="17" y="93"/>
                      <a:pt x="24" y="78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77"/>
                      <a:pt x="24" y="77"/>
                    </a:cubicBezTo>
                    <a:cubicBezTo>
                      <a:pt x="24" y="77"/>
                      <a:pt x="24" y="44"/>
                      <a:pt x="24" y="43"/>
                    </a:cubicBezTo>
                    <a:cubicBezTo>
                      <a:pt x="24" y="32"/>
                      <a:pt x="32" y="21"/>
                      <a:pt x="45" y="17"/>
                    </a:cubicBezTo>
                    <a:cubicBezTo>
                      <a:pt x="48" y="16"/>
                      <a:pt x="55" y="15"/>
                      <a:pt x="58" y="15"/>
                    </a:cubicBezTo>
                    <a:cubicBezTo>
                      <a:pt x="62" y="15"/>
                      <a:pt x="68" y="16"/>
                      <a:pt x="72" y="17"/>
                    </a:cubicBezTo>
                    <a:cubicBezTo>
                      <a:pt x="84" y="21"/>
                      <a:pt x="93" y="32"/>
                      <a:pt x="93" y="43"/>
                    </a:cubicBezTo>
                    <a:cubicBezTo>
                      <a:pt x="93" y="77"/>
                      <a:pt x="93" y="77"/>
                      <a:pt x="93" y="77"/>
                    </a:cubicBezTo>
                    <a:cubicBezTo>
                      <a:pt x="93" y="78"/>
                      <a:pt x="93" y="78"/>
                      <a:pt x="93" y="78"/>
                    </a:cubicBezTo>
                    <a:cubicBezTo>
                      <a:pt x="100" y="93"/>
                      <a:pt x="107" y="110"/>
                      <a:pt x="108" y="113"/>
                    </a:cubicBezTo>
                    <a:lnTo>
                      <a:pt x="108" y="11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52" name="Group 251"/>
          <p:cNvGrpSpPr/>
          <p:nvPr/>
        </p:nvGrpSpPr>
        <p:grpSpPr>
          <a:xfrm>
            <a:off x="7423108" y="4072196"/>
            <a:ext cx="489057" cy="489057"/>
            <a:chOff x="7867498" y="4162069"/>
            <a:chExt cx="555625" cy="555626"/>
          </a:xfrm>
        </p:grpSpPr>
        <p:sp>
          <p:nvSpPr>
            <p:cNvPr id="253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4" name="Group 37"/>
            <p:cNvGrpSpPr>
              <a:grpSpLocks noChangeAspect="1"/>
            </p:cNvGrpSpPr>
            <p:nvPr/>
          </p:nvGrpSpPr>
          <p:grpSpPr bwMode="auto">
            <a:xfrm>
              <a:off x="7941244" y="4274345"/>
              <a:ext cx="481879" cy="443350"/>
              <a:chOff x="1966" y="779"/>
              <a:chExt cx="1826" cy="1680"/>
            </a:xfrm>
            <a:solidFill>
              <a:schemeClr val="bg1"/>
            </a:solidFill>
          </p:grpSpPr>
          <p:sp>
            <p:nvSpPr>
              <p:cNvPr id="255" name="Freeform 38"/>
              <p:cNvSpPr>
                <a:spLocks/>
              </p:cNvSpPr>
              <p:nvPr/>
            </p:nvSpPr>
            <p:spPr bwMode="auto">
              <a:xfrm>
                <a:off x="2302" y="955"/>
                <a:ext cx="1490" cy="1504"/>
              </a:xfrm>
              <a:custGeom>
                <a:avLst/>
                <a:gdLst>
                  <a:gd name="T0" fmla="*/ 843 w 843"/>
                  <a:gd name="T1" fmla="*/ 240 h 850"/>
                  <a:gd name="T2" fmla="*/ 604 w 843"/>
                  <a:gd name="T3" fmla="*/ 0 h 850"/>
                  <a:gd name="T4" fmla="*/ 628 w 843"/>
                  <a:gd name="T5" fmla="*/ 49 h 850"/>
                  <a:gd name="T6" fmla="*/ 679 w 843"/>
                  <a:gd name="T7" fmla="*/ 218 h 850"/>
                  <a:gd name="T8" fmla="*/ 681 w 843"/>
                  <a:gd name="T9" fmla="*/ 263 h 850"/>
                  <a:gd name="T10" fmla="*/ 660 w 843"/>
                  <a:gd name="T11" fmla="*/ 375 h 850"/>
                  <a:gd name="T12" fmla="*/ 625 w 843"/>
                  <a:gd name="T13" fmla="*/ 364 h 850"/>
                  <a:gd name="T14" fmla="*/ 567 w 843"/>
                  <a:gd name="T15" fmla="*/ 306 h 850"/>
                  <a:gd name="T16" fmla="*/ 523 w 843"/>
                  <a:gd name="T17" fmla="*/ 331 h 850"/>
                  <a:gd name="T18" fmla="*/ 435 w 843"/>
                  <a:gd name="T19" fmla="*/ 243 h 850"/>
                  <a:gd name="T20" fmla="*/ 435 w 843"/>
                  <a:gd name="T21" fmla="*/ 355 h 850"/>
                  <a:gd name="T22" fmla="*/ 499 w 843"/>
                  <a:gd name="T23" fmla="*/ 512 h 850"/>
                  <a:gd name="T24" fmla="*/ 503 w 843"/>
                  <a:gd name="T25" fmla="*/ 566 h 850"/>
                  <a:gd name="T26" fmla="*/ 0 w 843"/>
                  <a:gd name="T27" fmla="*/ 567 h 850"/>
                  <a:gd name="T28" fmla="*/ 283 w 843"/>
                  <a:gd name="T29" fmla="*/ 850 h 850"/>
                  <a:gd name="T30" fmla="*/ 843 w 843"/>
                  <a:gd name="T31" fmla="*/ 850 h 850"/>
                  <a:gd name="T32" fmla="*/ 843 w 843"/>
                  <a:gd name="T33" fmla="*/ 24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3" h="850">
                    <a:moveTo>
                      <a:pt x="843" y="240"/>
                    </a:moveTo>
                    <a:cubicBezTo>
                      <a:pt x="604" y="0"/>
                      <a:pt x="604" y="0"/>
                      <a:pt x="604" y="0"/>
                    </a:cubicBezTo>
                    <a:cubicBezTo>
                      <a:pt x="610" y="21"/>
                      <a:pt x="620" y="36"/>
                      <a:pt x="628" y="49"/>
                    </a:cubicBezTo>
                    <a:cubicBezTo>
                      <a:pt x="658" y="101"/>
                      <a:pt x="673" y="159"/>
                      <a:pt x="679" y="218"/>
                    </a:cubicBezTo>
                    <a:cubicBezTo>
                      <a:pt x="680" y="233"/>
                      <a:pt x="682" y="248"/>
                      <a:pt x="681" y="263"/>
                    </a:cubicBezTo>
                    <a:cubicBezTo>
                      <a:pt x="678" y="302"/>
                      <a:pt x="672" y="333"/>
                      <a:pt x="660" y="375"/>
                    </a:cubicBezTo>
                    <a:cubicBezTo>
                      <a:pt x="625" y="364"/>
                      <a:pt x="625" y="364"/>
                      <a:pt x="625" y="364"/>
                    </a:cubicBezTo>
                    <a:cubicBezTo>
                      <a:pt x="567" y="306"/>
                      <a:pt x="567" y="306"/>
                      <a:pt x="567" y="306"/>
                    </a:cubicBezTo>
                    <a:cubicBezTo>
                      <a:pt x="523" y="331"/>
                      <a:pt x="523" y="331"/>
                      <a:pt x="523" y="331"/>
                    </a:cubicBezTo>
                    <a:cubicBezTo>
                      <a:pt x="435" y="243"/>
                      <a:pt x="435" y="243"/>
                      <a:pt x="435" y="243"/>
                    </a:cubicBezTo>
                    <a:cubicBezTo>
                      <a:pt x="435" y="355"/>
                      <a:pt x="435" y="355"/>
                      <a:pt x="435" y="355"/>
                    </a:cubicBezTo>
                    <a:cubicBezTo>
                      <a:pt x="499" y="512"/>
                      <a:pt x="499" y="512"/>
                      <a:pt x="499" y="512"/>
                    </a:cubicBezTo>
                    <a:cubicBezTo>
                      <a:pt x="503" y="566"/>
                      <a:pt x="503" y="566"/>
                      <a:pt x="503" y="566"/>
                    </a:cubicBezTo>
                    <a:cubicBezTo>
                      <a:pt x="0" y="567"/>
                      <a:pt x="0" y="567"/>
                      <a:pt x="0" y="567"/>
                    </a:cubicBezTo>
                    <a:cubicBezTo>
                      <a:pt x="283" y="850"/>
                      <a:pt x="283" y="850"/>
                      <a:pt x="283" y="850"/>
                    </a:cubicBezTo>
                    <a:cubicBezTo>
                      <a:pt x="843" y="850"/>
                      <a:pt x="843" y="850"/>
                      <a:pt x="843" y="850"/>
                    </a:cubicBezTo>
                    <a:lnTo>
                      <a:pt x="843" y="24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39"/>
              <p:cNvSpPr>
                <a:spLocks noEditPoints="1"/>
              </p:cNvSpPr>
              <p:nvPr/>
            </p:nvSpPr>
            <p:spPr bwMode="auto">
              <a:xfrm>
                <a:off x="1966" y="779"/>
                <a:ext cx="1540" cy="839"/>
              </a:xfrm>
              <a:custGeom>
                <a:avLst/>
                <a:gdLst>
                  <a:gd name="T0" fmla="*/ 850 w 871"/>
                  <a:gd name="T1" fmla="*/ 474 h 474"/>
                  <a:gd name="T2" fmla="*/ 816 w 871"/>
                  <a:gd name="T3" fmla="*/ 463 h 474"/>
                  <a:gd name="T4" fmla="*/ 834 w 871"/>
                  <a:gd name="T5" fmla="*/ 343 h 474"/>
                  <a:gd name="T6" fmla="*/ 832 w 871"/>
                  <a:gd name="T7" fmla="*/ 303 h 474"/>
                  <a:gd name="T8" fmla="*/ 782 w 871"/>
                  <a:gd name="T9" fmla="*/ 149 h 474"/>
                  <a:gd name="T10" fmla="*/ 675 w 871"/>
                  <a:gd name="T11" fmla="*/ 30 h 474"/>
                  <a:gd name="T12" fmla="*/ 696 w 871"/>
                  <a:gd name="T13" fmla="*/ 0 h 474"/>
                  <a:gd name="T14" fmla="*/ 814 w 871"/>
                  <a:gd name="T15" fmla="*/ 131 h 474"/>
                  <a:gd name="T16" fmla="*/ 869 w 871"/>
                  <a:gd name="T17" fmla="*/ 299 h 474"/>
                  <a:gd name="T18" fmla="*/ 871 w 871"/>
                  <a:gd name="T19" fmla="*/ 343 h 474"/>
                  <a:gd name="T20" fmla="*/ 850 w 871"/>
                  <a:gd name="T21" fmla="*/ 474 h 474"/>
                  <a:gd name="T22" fmla="*/ 763 w 871"/>
                  <a:gd name="T23" fmla="*/ 343 h 474"/>
                  <a:gd name="T24" fmla="*/ 762 w 871"/>
                  <a:gd name="T25" fmla="*/ 310 h 474"/>
                  <a:gd name="T26" fmla="*/ 721 w 871"/>
                  <a:gd name="T27" fmla="*/ 185 h 474"/>
                  <a:gd name="T28" fmla="*/ 633 w 871"/>
                  <a:gd name="T29" fmla="*/ 87 h 474"/>
                  <a:gd name="T30" fmla="*/ 611 w 871"/>
                  <a:gd name="T31" fmla="*/ 117 h 474"/>
                  <a:gd name="T32" fmla="*/ 689 w 871"/>
                  <a:gd name="T33" fmla="*/ 203 h 474"/>
                  <a:gd name="T34" fmla="*/ 725 w 871"/>
                  <a:gd name="T35" fmla="*/ 314 h 474"/>
                  <a:gd name="T36" fmla="*/ 727 w 871"/>
                  <a:gd name="T37" fmla="*/ 343 h 474"/>
                  <a:gd name="T38" fmla="*/ 713 w 871"/>
                  <a:gd name="T39" fmla="*/ 430 h 474"/>
                  <a:gd name="T40" fmla="*/ 748 w 871"/>
                  <a:gd name="T41" fmla="*/ 441 h 474"/>
                  <a:gd name="T42" fmla="*/ 763 w 871"/>
                  <a:gd name="T43" fmla="*/ 343 h 474"/>
                  <a:gd name="T44" fmla="*/ 158 w 871"/>
                  <a:gd name="T45" fmla="*/ 430 h 474"/>
                  <a:gd name="T46" fmla="*/ 144 w 871"/>
                  <a:gd name="T47" fmla="*/ 343 h 474"/>
                  <a:gd name="T48" fmla="*/ 146 w 871"/>
                  <a:gd name="T49" fmla="*/ 314 h 474"/>
                  <a:gd name="T50" fmla="*/ 182 w 871"/>
                  <a:gd name="T51" fmla="*/ 203 h 474"/>
                  <a:gd name="T52" fmla="*/ 260 w 871"/>
                  <a:gd name="T53" fmla="*/ 117 h 474"/>
                  <a:gd name="T54" fmla="*/ 238 w 871"/>
                  <a:gd name="T55" fmla="*/ 87 h 474"/>
                  <a:gd name="T56" fmla="*/ 150 w 871"/>
                  <a:gd name="T57" fmla="*/ 185 h 474"/>
                  <a:gd name="T58" fmla="*/ 109 w 871"/>
                  <a:gd name="T59" fmla="*/ 310 h 474"/>
                  <a:gd name="T60" fmla="*/ 108 w 871"/>
                  <a:gd name="T61" fmla="*/ 343 h 474"/>
                  <a:gd name="T62" fmla="*/ 123 w 871"/>
                  <a:gd name="T63" fmla="*/ 441 h 474"/>
                  <a:gd name="T64" fmla="*/ 158 w 871"/>
                  <a:gd name="T65" fmla="*/ 430 h 474"/>
                  <a:gd name="T66" fmla="*/ 55 w 871"/>
                  <a:gd name="T67" fmla="*/ 463 h 474"/>
                  <a:gd name="T68" fmla="*/ 36 w 871"/>
                  <a:gd name="T69" fmla="*/ 343 h 474"/>
                  <a:gd name="T70" fmla="*/ 38 w 871"/>
                  <a:gd name="T71" fmla="*/ 303 h 474"/>
                  <a:gd name="T72" fmla="*/ 88 w 871"/>
                  <a:gd name="T73" fmla="*/ 149 h 474"/>
                  <a:gd name="T74" fmla="*/ 196 w 871"/>
                  <a:gd name="T75" fmla="*/ 30 h 474"/>
                  <a:gd name="T76" fmla="*/ 174 w 871"/>
                  <a:gd name="T77" fmla="*/ 0 h 474"/>
                  <a:gd name="T78" fmla="*/ 56 w 871"/>
                  <a:gd name="T79" fmla="*/ 131 h 474"/>
                  <a:gd name="T80" fmla="*/ 2 w 871"/>
                  <a:gd name="T81" fmla="*/ 299 h 474"/>
                  <a:gd name="T82" fmla="*/ 0 w 871"/>
                  <a:gd name="T83" fmla="*/ 343 h 474"/>
                  <a:gd name="T84" fmla="*/ 20 w 871"/>
                  <a:gd name="T85" fmla="*/ 474 h 474"/>
                  <a:gd name="T86" fmla="*/ 55 w 871"/>
                  <a:gd name="T87" fmla="*/ 463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871" h="474">
                    <a:moveTo>
                      <a:pt x="850" y="474"/>
                    </a:moveTo>
                    <a:cubicBezTo>
                      <a:pt x="816" y="463"/>
                      <a:pt x="816" y="463"/>
                      <a:pt x="816" y="463"/>
                    </a:cubicBezTo>
                    <a:cubicBezTo>
                      <a:pt x="828" y="424"/>
                      <a:pt x="834" y="384"/>
                      <a:pt x="834" y="343"/>
                    </a:cubicBezTo>
                    <a:cubicBezTo>
                      <a:pt x="834" y="330"/>
                      <a:pt x="834" y="316"/>
                      <a:pt x="832" y="303"/>
                    </a:cubicBezTo>
                    <a:cubicBezTo>
                      <a:pt x="827" y="248"/>
                      <a:pt x="810" y="197"/>
                      <a:pt x="782" y="149"/>
                    </a:cubicBezTo>
                    <a:cubicBezTo>
                      <a:pt x="755" y="102"/>
                      <a:pt x="719" y="62"/>
                      <a:pt x="675" y="30"/>
                    </a:cubicBezTo>
                    <a:cubicBezTo>
                      <a:pt x="696" y="0"/>
                      <a:pt x="696" y="0"/>
                      <a:pt x="696" y="0"/>
                    </a:cubicBezTo>
                    <a:cubicBezTo>
                      <a:pt x="745" y="35"/>
                      <a:pt x="784" y="79"/>
                      <a:pt x="814" y="131"/>
                    </a:cubicBezTo>
                    <a:cubicBezTo>
                      <a:pt x="844" y="183"/>
                      <a:pt x="863" y="239"/>
                      <a:pt x="869" y="299"/>
                    </a:cubicBezTo>
                    <a:cubicBezTo>
                      <a:pt x="870" y="314"/>
                      <a:pt x="871" y="329"/>
                      <a:pt x="871" y="343"/>
                    </a:cubicBezTo>
                    <a:cubicBezTo>
                      <a:pt x="871" y="388"/>
                      <a:pt x="864" y="432"/>
                      <a:pt x="850" y="474"/>
                    </a:cubicBezTo>
                    <a:close/>
                    <a:moveTo>
                      <a:pt x="763" y="343"/>
                    </a:moveTo>
                    <a:cubicBezTo>
                      <a:pt x="763" y="332"/>
                      <a:pt x="763" y="321"/>
                      <a:pt x="762" y="310"/>
                    </a:cubicBezTo>
                    <a:cubicBezTo>
                      <a:pt x="757" y="266"/>
                      <a:pt x="743" y="224"/>
                      <a:pt x="721" y="185"/>
                    </a:cubicBezTo>
                    <a:cubicBezTo>
                      <a:pt x="698" y="146"/>
                      <a:pt x="669" y="114"/>
                      <a:pt x="633" y="87"/>
                    </a:cubicBezTo>
                    <a:cubicBezTo>
                      <a:pt x="611" y="117"/>
                      <a:pt x="611" y="117"/>
                      <a:pt x="611" y="117"/>
                    </a:cubicBezTo>
                    <a:cubicBezTo>
                      <a:pt x="643" y="140"/>
                      <a:pt x="669" y="169"/>
                      <a:pt x="689" y="203"/>
                    </a:cubicBezTo>
                    <a:cubicBezTo>
                      <a:pt x="709" y="238"/>
                      <a:pt x="721" y="275"/>
                      <a:pt x="725" y="314"/>
                    </a:cubicBezTo>
                    <a:cubicBezTo>
                      <a:pt x="726" y="324"/>
                      <a:pt x="727" y="333"/>
                      <a:pt x="727" y="343"/>
                    </a:cubicBezTo>
                    <a:cubicBezTo>
                      <a:pt x="727" y="373"/>
                      <a:pt x="722" y="402"/>
                      <a:pt x="713" y="430"/>
                    </a:cubicBezTo>
                    <a:cubicBezTo>
                      <a:pt x="748" y="441"/>
                      <a:pt x="748" y="441"/>
                      <a:pt x="748" y="441"/>
                    </a:cubicBezTo>
                    <a:cubicBezTo>
                      <a:pt x="758" y="409"/>
                      <a:pt x="763" y="376"/>
                      <a:pt x="763" y="343"/>
                    </a:cubicBezTo>
                    <a:close/>
                    <a:moveTo>
                      <a:pt x="158" y="430"/>
                    </a:moveTo>
                    <a:cubicBezTo>
                      <a:pt x="149" y="402"/>
                      <a:pt x="144" y="373"/>
                      <a:pt x="144" y="343"/>
                    </a:cubicBezTo>
                    <a:cubicBezTo>
                      <a:pt x="144" y="333"/>
                      <a:pt x="145" y="324"/>
                      <a:pt x="146" y="314"/>
                    </a:cubicBezTo>
                    <a:cubicBezTo>
                      <a:pt x="150" y="275"/>
                      <a:pt x="162" y="238"/>
                      <a:pt x="182" y="203"/>
                    </a:cubicBezTo>
                    <a:cubicBezTo>
                      <a:pt x="201" y="169"/>
                      <a:pt x="228" y="140"/>
                      <a:pt x="260" y="117"/>
                    </a:cubicBezTo>
                    <a:cubicBezTo>
                      <a:pt x="238" y="87"/>
                      <a:pt x="238" y="87"/>
                      <a:pt x="238" y="87"/>
                    </a:cubicBezTo>
                    <a:cubicBezTo>
                      <a:pt x="202" y="114"/>
                      <a:pt x="172" y="146"/>
                      <a:pt x="150" y="185"/>
                    </a:cubicBezTo>
                    <a:cubicBezTo>
                      <a:pt x="128" y="224"/>
                      <a:pt x="114" y="266"/>
                      <a:pt x="109" y="310"/>
                    </a:cubicBezTo>
                    <a:cubicBezTo>
                      <a:pt x="108" y="321"/>
                      <a:pt x="108" y="332"/>
                      <a:pt x="108" y="343"/>
                    </a:cubicBezTo>
                    <a:cubicBezTo>
                      <a:pt x="108" y="377"/>
                      <a:pt x="113" y="409"/>
                      <a:pt x="123" y="441"/>
                    </a:cubicBezTo>
                    <a:lnTo>
                      <a:pt x="158" y="430"/>
                    </a:lnTo>
                    <a:close/>
                    <a:moveTo>
                      <a:pt x="55" y="463"/>
                    </a:moveTo>
                    <a:cubicBezTo>
                      <a:pt x="43" y="424"/>
                      <a:pt x="36" y="384"/>
                      <a:pt x="36" y="343"/>
                    </a:cubicBezTo>
                    <a:cubicBezTo>
                      <a:pt x="36" y="330"/>
                      <a:pt x="37" y="316"/>
                      <a:pt x="38" y="303"/>
                    </a:cubicBezTo>
                    <a:cubicBezTo>
                      <a:pt x="44" y="248"/>
                      <a:pt x="61" y="197"/>
                      <a:pt x="88" y="149"/>
                    </a:cubicBezTo>
                    <a:cubicBezTo>
                      <a:pt x="116" y="102"/>
                      <a:pt x="152" y="62"/>
                      <a:pt x="196" y="30"/>
                    </a:cubicBezTo>
                    <a:cubicBezTo>
                      <a:pt x="174" y="0"/>
                      <a:pt x="174" y="0"/>
                      <a:pt x="174" y="0"/>
                    </a:cubicBezTo>
                    <a:cubicBezTo>
                      <a:pt x="126" y="35"/>
                      <a:pt x="86" y="79"/>
                      <a:pt x="56" y="131"/>
                    </a:cubicBezTo>
                    <a:cubicBezTo>
                      <a:pt x="26" y="183"/>
                      <a:pt x="8" y="239"/>
                      <a:pt x="2" y="299"/>
                    </a:cubicBezTo>
                    <a:cubicBezTo>
                      <a:pt x="0" y="314"/>
                      <a:pt x="0" y="329"/>
                      <a:pt x="0" y="343"/>
                    </a:cubicBezTo>
                    <a:cubicBezTo>
                      <a:pt x="0" y="388"/>
                      <a:pt x="7" y="432"/>
                      <a:pt x="20" y="474"/>
                    </a:cubicBezTo>
                    <a:lnTo>
                      <a:pt x="55" y="46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40"/>
              <p:cNvSpPr>
                <a:spLocks noEditPoints="1"/>
              </p:cNvSpPr>
              <p:nvPr/>
            </p:nvSpPr>
            <p:spPr bwMode="auto">
              <a:xfrm>
                <a:off x="2302" y="1004"/>
                <a:ext cx="889" cy="1018"/>
              </a:xfrm>
              <a:custGeom>
                <a:avLst/>
                <a:gdLst>
                  <a:gd name="T0" fmla="*/ 503 w 503"/>
                  <a:gd name="T1" fmla="*/ 488 h 575"/>
                  <a:gd name="T2" fmla="*/ 435 w 503"/>
                  <a:gd name="T3" fmla="*/ 327 h 575"/>
                  <a:gd name="T4" fmla="*/ 435 w 503"/>
                  <a:gd name="T5" fmla="*/ 188 h 575"/>
                  <a:gd name="T6" fmla="*/ 321 w 503"/>
                  <a:gd name="T7" fmla="*/ 40 h 575"/>
                  <a:gd name="T8" fmla="*/ 283 w 503"/>
                  <a:gd name="T9" fmla="*/ 33 h 575"/>
                  <a:gd name="T10" fmla="*/ 283 w 503"/>
                  <a:gd name="T11" fmla="*/ 0 h 575"/>
                  <a:gd name="T12" fmla="*/ 219 w 503"/>
                  <a:gd name="T13" fmla="*/ 0 h 575"/>
                  <a:gd name="T14" fmla="*/ 219 w 503"/>
                  <a:gd name="T15" fmla="*/ 33 h 575"/>
                  <a:gd name="T16" fmla="*/ 181 w 503"/>
                  <a:gd name="T17" fmla="*/ 41 h 575"/>
                  <a:gd name="T18" fmla="*/ 67 w 503"/>
                  <a:gd name="T19" fmla="*/ 188 h 575"/>
                  <a:gd name="T20" fmla="*/ 67 w 503"/>
                  <a:gd name="T21" fmla="*/ 327 h 575"/>
                  <a:gd name="T22" fmla="*/ 0 w 503"/>
                  <a:gd name="T23" fmla="*/ 488 h 575"/>
                  <a:gd name="T24" fmla="*/ 0 w 503"/>
                  <a:gd name="T25" fmla="*/ 538 h 575"/>
                  <a:gd name="T26" fmla="*/ 198 w 503"/>
                  <a:gd name="T27" fmla="*/ 538 h 575"/>
                  <a:gd name="T28" fmla="*/ 198 w 503"/>
                  <a:gd name="T29" fmla="*/ 575 h 575"/>
                  <a:gd name="T30" fmla="*/ 305 w 503"/>
                  <a:gd name="T31" fmla="*/ 575 h 575"/>
                  <a:gd name="T32" fmla="*/ 305 w 503"/>
                  <a:gd name="T33" fmla="*/ 538 h 575"/>
                  <a:gd name="T34" fmla="*/ 503 w 503"/>
                  <a:gd name="T35" fmla="*/ 538 h 575"/>
                  <a:gd name="T36" fmla="*/ 503 w 503"/>
                  <a:gd name="T37" fmla="*/ 488 h 575"/>
                  <a:gd name="T38" fmla="*/ 466 w 503"/>
                  <a:gd name="T39" fmla="*/ 501 h 575"/>
                  <a:gd name="T40" fmla="*/ 36 w 503"/>
                  <a:gd name="T41" fmla="*/ 501 h 575"/>
                  <a:gd name="T42" fmla="*/ 36 w 503"/>
                  <a:gd name="T43" fmla="*/ 491 h 575"/>
                  <a:gd name="T44" fmla="*/ 102 w 503"/>
                  <a:gd name="T45" fmla="*/ 339 h 575"/>
                  <a:gd name="T46" fmla="*/ 104 w 503"/>
                  <a:gd name="T47" fmla="*/ 335 h 575"/>
                  <a:gd name="T48" fmla="*/ 104 w 503"/>
                  <a:gd name="T49" fmla="*/ 331 h 575"/>
                  <a:gd name="T50" fmla="*/ 104 w 503"/>
                  <a:gd name="T51" fmla="*/ 188 h 575"/>
                  <a:gd name="T52" fmla="*/ 193 w 503"/>
                  <a:gd name="T53" fmla="*/ 75 h 575"/>
                  <a:gd name="T54" fmla="*/ 251 w 503"/>
                  <a:gd name="T55" fmla="*/ 67 h 575"/>
                  <a:gd name="T56" fmla="*/ 309 w 503"/>
                  <a:gd name="T57" fmla="*/ 75 h 575"/>
                  <a:gd name="T58" fmla="*/ 398 w 503"/>
                  <a:gd name="T59" fmla="*/ 188 h 575"/>
                  <a:gd name="T60" fmla="*/ 398 w 503"/>
                  <a:gd name="T61" fmla="*/ 335 h 575"/>
                  <a:gd name="T62" fmla="*/ 400 w 503"/>
                  <a:gd name="T63" fmla="*/ 339 h 575"/>
                  <a:gd name="T64" fmla="*/ 466 w 503"/>
                  <a:gd name="T65" fmla="*/ 488 h 575"/>
                  <a:gd name="T66" fmla="*/ 466 w 503"/>
                  <a:gd name="T67" fmla="*/ 501 h 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03" h="575">
                    <a:moveTo>
                      <a:pt x="503" y="488"/>
                    </a:moveTo>
                    <a:cubicBezTo>
                      <a:pt x="503" y="484"/>
                      <a:pt x="503" y="473"/>
                      <a:pt x="435" y="327"/>
                    </a:cubicBezTo>
                    <a:cubicBezTo>
                      <a:pt x="435" y="188"/>
                      <a:pt x="435" y="188"/>
                      <a:pt x="435" y="188"/>
                    </a:cubicBezTo>
                    <a:cubicBezTo>
                      <a:pt x="435" y="123"/>
                      <a:pt x="390" y="65"/>
                      <a:pt x="321" y="40"/>
                    </a:cubicBezTo>
                    <a:cubicBezTo>
                      <a:pt x="309" y="36"/>
                      <a:pt x="295" y="34"/>
                      <a:pt x="283" y="33"/>
                    </a:cubicBezTo>
                    <a:cubicBezTo>
                      <a:pt x="283" y="0"/>
                      <a:pt x="283" y="0"/>
                      <a:pt x="283" y="0"/>
                    </a:cubicBezTo>
                    <a:cubicBezTo>
                      <a:pt x="219" y="0"/>
                      <a:pt x="219" y="0"/>
                      <a:pt x="219" y="0"/>
                    </a:cubicBezTo>
                    <a:cubicBezTo>
                      <a:pt x="219" y="33"/>
                      <a:pt x="219" y="33"/>
                      <a:pt x="219" y="33"/>
                    </a:cubicBezTo>
                    <a:cubicBezTo>
                      <a:pt x="206" y="34"/>
                      <a:pt x="192" y="36"/>
                      <a:pt x="181" y="41"/>
                    </a:cubicBezTo>
                    <a:cubicBezTo>
                      <a:pt x="112" y="65"/>
                      <a:pt x="67" y="123"/>
                      <a:pt x="67" y="188"/>
                    </a:cubicBezTo>
                    <a:cubicBezTo>
                      <a:pt x="67" y="190"/>
                      <a:pt x="67" y="304"/>
                      <a:pt x="67" y="327"/>
                    </a:cubicBezTo>
                    <a:cubicBezTo>
                      <a:pt x="0" y="473"/>
                      <a:pt x="0" y="484"/>
                      <a:pt x="0" y="488"/>
                    </a:cubicBezTo>
                    <a:cubicBezTo>
                      <a:pt x="0" y="538"/>
                      <a:pt x="0" y="538"/>
                      <a:pt x="0" y="538"/>
                    </a:cubicBezTo>
                    <a:cubicBezTo>
                      <a:pt x="198" y="538"/>
                      <a:pt x="198" y="538"/>
                      <a:pt x="198" y="538"/>
                    </a:cubicBezTo>
                    <a:cubicBezTo>
                      <a:pt x="198" y="575"/>
                      <a:pt x="198" y="575"/>
                      <a:pt x="198" y="575"/>
                    </a:cubicBezTo>
                    <a:cubicBezTo>
                      <a:pt x="305" y="575"/>
                      <a:pt x="305" y="575"/>
                      <a:pt x="305" y="575"/>
                    </a:cubicBezTo>
                    <a:cubicBezTo>
                      <a:pt x="305" y="538"/>
                      <a:pt x="305" y="538"/>
                      <a:pt x="305" y="538"/>
                    </a:cubicBezTo>
                    <a:cubicBezTo>
                      <a:pt x="503" y="538"/>
                      <a:pt x="503" y="538"/>
                      <a:pt x="503" y="538"/>
                    </a:cubicBezTo>
                    <a:lnTo>
                      <a:pt x="503" y="488"/>
                    </a:lnTo>
                    <a:close/>
                    <a:moveTo>
                      <a:pt x="466" y="501"/>
                    </a:moveTo>
                    <a:cubicBezTo>
                      <a:pt x="36" y="501"/>
                      <a:pt x="36" y="501"/>
                      <a:pt x="36" y="501"/>
                    </a:cubicBezTo>
                    <a:cubicBezTo>
                      <a:pt x="36" y="491"/>
                      <a:pt x="36" y="491"/>
                      <a:pt x="36" y="491"/>
                    </a:cubicBezTo>
                    <a:cubicBezTo>
                      <a:pt x="38" y="480"/>
                      <a:pt x="71" y="405"/>
                      <a:pt x="102" y="339"/>
                    </a:cubicBezTo>
                    <a:cubicBezTo>
                      <a:pt x="104" y="335"/>
                      <a:pt x="104" y="335"/>
                      <a:pt x="104" y="335"/>
                    </a:cubicBezTo>
                    <a:cubicBezTo>
                      <a:pt x="104" y="331"/>
                      <a:pt x="104" y="331"/>
                      <a:pt x="104" y="331"/>
                    </a:cubicBezTo>
                    <a:cubicBezTo>
                      <a:pt x="104" y="331"/>
                      <a:pt x="104" y="190"/>
                      <a:pt x="104" y="188"/>
                    </a:cubicBezTo>
                    <a:cubicBezTo>
                      <a:pt x="104" y="139"/>
                      <a:pt x="139" y="95"/>
                      <a:pt x="193" y="75"/>
                    </a:cubicBezTo>
                    <a:cubicBezTo>
                      <a:pt x="207" y="70"/>
                      <a:pt x="236" y="67"/>
                      <a:pt x="251" y="67"/>
                    </a:cubicBezTo>
                    <a:cubicBezTo>
                      <a:pt x="268" y="67"/>
                      <a:pt x="293" y="70"/>
                      <a:pt x="309" y="75"/>
                    </a:cubicBezTo>
                    <a:cubicBezTo>
                      <a:pt x="363" y="94"/>
                      <a:pt x="398" y="139"/>
                      <a:pt x="398" y="188"/>
                    </a:cubicBezTo>
                    <a:cubicBezTo>
                      <a:pt x="398" y="335"/>
                      <a:pt x="398" y="335"/>
                      <a:pt x="398" y="335"/>
                    </a:cubicBezTo>
                    <a:cubicBezTo>
                      <a:pt x="400" y="339"/>
                      <a:pt x="400" y="339"/>
                      <a:pt x="400" y="339"/>
                    </a:cubicBezTo>
                    <a:cubicBezTo>
                      <a:pt x="431" y="405"/>
                      <a:pt x="464" y="480"/>
                      <a:pt x="466" y="488"/>
                    </a:cubicBezTo>
                    <a:lnTo>
                      <a:pt x="466" y="50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58" name="Group 4"/>
          <p:cNvGrpSpPr>
            <a:grpSpLocks noChangeAspect="1"/>
          </p:cNvGrpSpPr>
          <p:nvPr/>
        </p:nvGrpSpPr>
        <p:grpSpPr bwMode="auto">
          <a:xfrm>
            <a:off x="4295013" y="2322548"/>
            <a:ext cx="338417" cy="312486"/>
            <a:chOff x="2454" y="1862"/>
            <a:chExt cx="1031" cy="952"/>
          </a:xfrm>
        </p:grpSpPr>
        <p:sp>
          <p:nvSpPr>
            <p:cNvPr id="259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0"/>
            <p:cNvSpPr>
              <a:spLocks noEditPoints="1"/>
            </p:cNvSpPr>
            <p:nvPr/>
          </p:nvSpPr>
          <p:spPr bwMode="auto">
            <a:xfrm>
              <a:off x="2454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5" name="Group 4"/>
          <p:cNvGrpSpPr>
            <a:grpSpLocks noChangeAspect="1"/>
          </p:cNvGrpSpPr>
          <p:nvPr/>
        </p:nvGrpSpPr>
        <p:grpSpPr bwMode="auto">
          <a:xfrm>
            <a:off x="4304028" y="1705780"/>
            <a:ext cx="338417" cy="312486"/>
            <a:chOff x="2454" y="1862"/>
            <a:chExt cx="1031" cy="952"/>
          </a:xfrm>
        </p:grpSpPr>
        <p:sp>
          <p:nvSpPr>
            <p:cNvPr id="266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0"/>
            <p:cNvSpPr>
              <a:spLocks noEditPoints="1"/>
            </p:cNvSpPr>
            <p:nvPr/>
          </p:nvSpPr>
          <p:spPr bwMode="auto">
            <a:xfrm>
              <a:off x="2454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2" name="TextBox 271"/>
          <p:cNvSpPr txBox="1"/>
          <p:nvPr/>
        </p:nvSpPr>
        <p:spPr>
          <a:xfrm>
            <a:off x="4048210" y="1160363"/>
            <a:ext cx="804993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Increase Investments</a:t>
            </a:r>
          </a:p>
        </p:txBody>
      </p:sp>
      <p:grpSp>
        <p:nvGrpSpPr>
          <p:cNvPr id="273" name="Group 4"/>
          <p:cNvGrpSpPr>
            <a:grpSpLocks noChangeAspect="1"/>
          </p:cNvGrpSpPr>
          <p:nvPr/>
        </p:nvGrpSpPr>
        <p:grpSpPr bwMode="auto">
          <a:xfrm>
            <a:off x="4308503" y="2928869"/>
            <a:ext cx="338417" cy="312486"/>
            <a:chOff x="2454" y="1862"/>
            <a:chExt cx="1031" cy="952"/>
          </a:xfrm>
        </p:grpSpPr>
        <p:sp>
          <p:nvSpPr>
            <p:cNvPr id="274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10"/>
            <p:cNvSpPr>
              <a:spLocks noEditPoints="1"/>
            </p:cNvSpPr>
            <p:nvPr/>
          </p:nvSpPr>
          <p:spPr bwMode="auto">
            <a:xfrm>
              <a:off x="2454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0" name="Group 4"/>
          <p:cNvGrpSpPr>
            <a:grpSpLocks noChangeAspect="1"/>
          </p:cNvGrpSpPr>
          <p:nvPr/>
        </p:nvGrpSpPr>
        <p:grpSpPr bwMode="auto">
          <a:xfrm>
            <a:off x="4281062" y="3542319"/>
            <a:ext cx="338417" cy="312486"/>
            <a:chOff x="2454" y="1862"/>
            <a:chExt cx="1031" cy="952"/>
          </a:xfrm>
        </p:grpSpPr>
        <p:sp>
          <p:nvSpPr>
            <p:cNvPr id="281" name="Freeform 10"/>
            <p:cNvSpPr>
              <a:spLocks noEditPoints="1"/>
            </p:cNvSpPr>
            <p:nvPr/>
          </p:nvSpPr>
          <p:spPr bwMode="auto">
            <a:xfrm>
              <a:off x="2454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4208460" y="4049754"/>
            <a:ext cx="508332" cy="508332"/>
            <a:chOff x="6786970" y="4162069"/>
            <a:chExt cx="555625" cy="555625"/>
          </a:xfrm>
        </p:grpSpPr>
        <p:sp>
          <p:nvSpPr>
            <p:cNvPr id="288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: Shape 223"/>
            <p:cNvSpPr/>
            <p:nvPr/>
          </p:nvSpPr>
          <p:spPr>
            <a:xfrm>
              <a:off x="6873489" y="4370032"/>
              <a:ext cx="469106" cy="347662"/>
            </a:xfrm>
            <a:custGeom>
              <a:avLst/>
              <a:gdLst>
                <a:gd name="connsiteX0" fmla="*/ 0 w 469106"/>
                <a:gd name="connsiteY0" fmla="*/ 221456 h 321468"/>
                <a:gd name="connsiteX1" fmla="*/ 100012 w 469106"/>
                <a:gd name="connsiteY1" fmla="*/ 321468 h 321468"/>
                <a:gd name="connsiteX2" fmla="*/ 469106 w 469106"/>
                <a:gd name="connsiteY2" fmla="*/ 321468 h 321468"/>
                <a:gd name="connsiteX3" fmla="*/ 469106 w 469106"/>
                <a:gd name="connsiteY3" fmla="*/ 90488 h 321468"/>
                <a:gd name="connsiteX4" fmla="*/ 378618 w 469106"/>
                <a:gd name="connsiteY4" fmla="*/ 0 h 321468"/>
                <a:gd name="connsiteX5" fmla="*/ 373856 w 469106"/>
                <a:gd name="connsiteY5" fmla="*/ 157163 h 321468"/>
                <a:gd name="connsiteX6" fmla="*/ 47625 w 469106"/>
                <a:gd name="connsiteY6" fmla="*/ 159544 h 321468"/>
                <a:gd name="connsiteX7" fmla="*/ 0 w 469106"/>
                <a:gd name="connsiteY7" fmla="*/ 221456 h 321468"/>
                <a:gd name="connsiteX0" fmla="*/ 0 w 469106"/>
                <a:gd name="connsiteY0" fmla="*/ 247650 h 347662"/>
                <a:gd name="connsiteX1" fmla="*/ 100012 w 469106"/>
                <a:gd name="connsiteY1" fmla="*/ 347662 h 347662"/>
                <a:gd name="connsiteX2" fmla="*/ 469106 w 469106"/>
                <a:gd name="connsiteY2" fmla="*/ 347662 h 347662"/>
                <a:gd name="connsiteX3" fmla="*/ 469106 w 469106"/>
                <a:gd name="connsiteY3" fmla="*/ 116682 h 347662"/>
                <a:gd name="connsiteX4" fmla="*/ 381000 w 469106"/>
                <a:gd name="connsiteY4" fmla="*/ 0 h 347662"/>
                <a:gd name="connsiteX5" fmla="*/ 373856 w 469106"/>
                <a:gd name="connsiteY5" fmla="*/ 183357 h 347662"/>
                <a:gd name="connsiteX6" fmla="*/ 47625 w 469106"/>
                <a:gd name="connsiteY6" fmla="*/ 185738 h 347662"/>
                <a:gd name="connsiteX7" fmla="*/ 0 w 469106"/>
                <a:gd name="connsiteY7" fmla="*/ 247650 h 347662"/>
                <a:gd name="connsiteX0" fmla="*/ 0 w 469106"/>
                <a:gd name="connsiteY0" fmla="*/ 247650 h 347662"/>
                <a:gd name="connsiteX1" fmla="*/ 100012 w 469106"/>
                <a:gd name="connsiteY1" fmla="*/ 347662 h 347662"/>
                <a:gd name="connsiteX2" fmla="*/ 469106 w 469106"/>
                <a:gd name="connsiteY2" fmla="*/ 347662 h 347662"/>
                <a:gd name="connsiteX3" fmla="*/ 469106 w 469106"/>
                <a:gd name="connsiteY3" fmla="*/ 90488 h 347662"/>
                <a:gd name="connsiteX4" fmla="*/ 381000 w 469106"/>
                <a:gd name="connsiteY4" fmla="*/ 0 h 347662"/>
                <a:gd name="connsiteX5" fmla="*/ 373856 w 469106"/>
                <a:gd name="connsiteY5" fmla="*/ 183357 h 347662"/>
                <a:gd name="connsiteX6" fmla="*/ 47625 w 469106"/>
                <a:gd name="connsiteY6" fmla="*/ 185738 h 347662"/>
                <a:gd name="connsiteX7" fmla="*/ 0 w 469106"/>
                <a:gd name="connsiteY7" fmla="*/ 247650 h 347662"/>
                <a:gd name="connsiteX0" fmla="*/ 0 w 469106"/>
                <a:gd name="connsiteY0" fmla="*/ 247650 h 347662"/>
                <a:gd name="connsiteX1" fmla="*/ 100012 w 469106"/>
                <a:gd name="connsiteY1" fmla="*/ 347662 h 347662"/>
                <a:gd name="connsiteX2" fmla="*/ 469106 w 469106"/>
                <a:gd name="connsiteY2" fmla="*/ 347662 h 347662"/>
                <a:gd name="connsiteX3" fmla="*/ 469106 w 469106"/>
                <a:gd name="connsiteY3" fmla="*/ 90488 h 347662"/>
                <a:gd name="connsiteX4" fmla="*/ 381000 w 469106"/>
                <a:gd name="connsiteY4" fmla="*/ 0 h 347662"/>
                <a:gd name="connsiteX5" fmla="*/ 373856 w 469106"/>
                <a:gd name="connsiteY5" fmla="*/ 183357 h 347662"/>
                <a:gd name="connsiteX6" fmla="*/ 47625 w 469106"/>
                <a:gd name="connsiteY6" fmla="*/ 185738 h 347662"/>
                <a:gd name="connsiteX7" fmla="*/ 0 w 469106"/>
                <a:gd name="connsiteY7" fmla="*/ 247650 h 347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9106" h="347662">
                  <a:moveTo>
                    <a:pt x="0" y="247650"/>
                  </a:moveTo>
                  <a:lnTo>
                    <a:pt x="100012" y="347662"/>
                  </a:lnTo>
                  <a:lnTo>
                    <a:pt x="469106" y="347662"/>
                  </a:lnTo>
                  <a:lnTo>
                    <a:pt x="469106" y="90488"/>
                  </a:lnTo>
                  <a:lnTo>
                    <a:pt x="381000" y="0"/>
                  </a:lnTo>
                  <a:lnTo>
                    <a:pt x="373856" y="183357"/>
                  </a:lnTo>
                  <a:lnTo>
                    <a:pt x="47625" y="185738"/>
                  </a:lnTo>
                  <a:lnTo>
                    <a:pt x="0" y="24765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0" name="Group 289"/>
            <p:cNvGrpSpPr/>
            <p:nvPr/>
          </p:nvGrpSpPr>
          <p:grpSpPr>
            <a:xfrm>
              <a:off x="6872966" y="4262093"/>
              <a:ext cx="385084" cy="355576"/>
              <a:chOff x="6838614" y="4486274"/>
              <a:chExt cx="453788" cy="419016"/>
            </a:xfrm>
          </p:grpSpPr>
          <p:sp>
            <p:nvSpPr>
              <p:cNvPr id="291" name="Freeform 10"/>
              <p:cNvSpPr>
                <a:spLocks noEditPoints="1"/>
              </p:cNvSpPr>
              <p:nvPr/>
            </p:nvSpPr>
            <p:spPr bwMode="auto">
              <a:xfrm>
                <a:off x="6838614" y="4486274"/>
                <a:ext cx="416376" cy="419016"/>
              </a:xfrm>
              <a:custGeom>
                <a:avLst/>
                <a:gdLst>
                  <a:gd name="T0" fmla="*/ 903 w 946"/>
                  <a:gd name="T1" fmla="*/ 149 h 952"/>
                  <a:gd name="T2" fmla="*/ 903 w 946"/>
                  <a:gd name="T3" fmla="*/ 80 h 952"/>
                  <a:gd name="T4" fmla="*/ 781 w 946"/>
                  <a:gd name="T5" fmla="*/ 197 h 952"/>
                  <a:gd name="T6" fmla="*/ 717 w 946"/>
                  <a:gd name="T7" fmla="*/ 197 h 952"/>
                  <a:gd name="T8" fmla="*/ 872 w 946"/>
                  <a:gd name="T9" fmla="*/ 48 h 952"/>
                  <a:gd name="T10" fmla="*/ 808 w 946"/>
                  <a:gd name="T11" fmla="*/ 48 h 952"/>
                  <a:gd name="T12" fmla="*/ 808 w 946"/>
                  <a:gd name="T13" fmla="*/ 0 h 952"/>
                  <a:gd name="T14" fmla="*/ 946 w 946"/>
                  <a:gd name="T15" fmla="*/ 5 h 952"/>
                  <a:gd name="T16" fmla="*/ 946 w 946"/>
                  <a:gd name="T17" fmla="*/ 149 h 952"/>
                  <a:gd name="T18" fmla="*/ 903 w 946"/>
                  <a:gd name="T19" fmla="*/ 149 h 952"/>
                  <a:gd name="T20" fmla="*/ 144 w 946"/>
                  <a:gd name="T21" fmla="*/ 745 h 952"/>
                  <a:gd name="T22" fmla="*/ 0 w 946"/>
                  <a:gd name="T23" fmla="*/ 888 h 952"/>
                  <a:gd name="T24" fmla="*/ 0 w 946"/>
                  <a:gd name="T25" fmla="*/ 952 h 952"/>
                  <a:gd name="T26" fmla="*/ 213 w 946"/>
                  <a:gd name="T27" fmla="*/ 745 h 952"/>
                  <a:gd name="T28" fmla="*/ 144 w 946"/>
                  <a:gd name="T29" fmla="*/ 745 h 9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6" h="952">
                    <a:moveTo>
                      <a:pt x="903" y="149"/>
                    </a:moveTo>
                    <a:lnTo>
                      <a:pt x="903" y="80"/>
                    </a:lnTo>
                    <a:lnTo>
                      <a:pt x="781" y="197"/>
                    </a:lnTo>
                    <a:lnTo>
                      <a:pt x="717" y="197"/>
                    </a:lnTo>
                    <a:lnTo>
                      <a:pt x="872" y="48"/>
                    </a:lnTo>
                    <a:lnTo>
                      <a:pt x="808" y="48"/>
                    </a:lnTo>
                    <a:lnTo>
                      <a:pt x="808" y="0"/>
                    </a:lnTo>
                    <a:lnTo>
                      <a:pt x="946" y="5"/>
                    </a:lnTo>
                    <a:lnTo>
                      <a:pt x="946" y="149"/>
                    </a:lnTo>
                    <a:lnTo>
                      <a:pt x="903" y="149"/>
                    </a:lnTo>
                    <a:close/>
                    <a:moveTo>
                      <a:pt x="144" y="745"/>
                    </a:moveTo>
                    <a:lnTo>
                      <a:pt x="0" y="888"/>
                    </a:lnTo>
                    <a:lnTo>
                      <a:pt x="0" y="952"/>
                    </a:lnTo>
                    <a:lnTo>
                      <a:pt x="213" y="745"/>
                    </a:lnTo>
                    <a:lnTo>
                      <a:pt x="144" y="74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7"/>
              <p:cNvSpPr>
                <a:spLocks noEditPoints="1"/>
              </p:cNvSpPr>
              <p:nvPr/>
            </p:nvSpPr>
            <p:spPr bwMode="auto">
              <a:xfrm>
                <a:off x="6885269" y="4605553"/>
                <a:ext cx="325266" cy="145247"/>
              </a:xfrm>
              <a:custGeom>
                <a:avLst/>
                <a:gdLst>
                  <a:gd name="T0" fmla="*/ 139 w 139"/>
                  <a:gd name="T1" fmla="*/ 51 h 62"/>
                  <a:gd name="T2" fmla="*/ 139 w 139"/>
                  <a:gd name="T3" fmla="*/ 62 h 62"/>
                  <a:gd name="T4" fmla="*/ 128 w 139"/>
                  <a:gd name="T5" fmla="*/ 62 h 62"/>
                  <a:gd name="T6" fmla="*/ 128 w 139"/>
                  <a:gd name="T7" fmla="*/ 51 h 62"/>
                  <a:gd name="T8" fmla="*/ 139 w 139"/>
                  <a:gd name="T9" fmla="*/ 51 h 62"/>
                  <a:gd name="T10" fmla="*/ 139 w 139"/>
                  <a:gd name="T11" fmla="*/ 11 h 62"/>
                  <a:gd name="T12" fmla="*/ 139 w 139"/>
                  <a:gd name="T13" fmla="*/ 0 h 62"/>
                  <a:gd name="T14" fmla="*/ 128 w 139"/>
                  <a:gd name="T15" fmla="*/ 0 h 62"/>
                  <a:gd name="T16" fmla="*/ 128 w 139"/>
                  <a:gd name="T17" fmla="*/ 11 h 62"/>
                  <a:gd name="T18" fmla="*/ 139 w 139"/>
                  <a:gd name="T19" fmla="*/ 11 h 62"/>
                  <a:gd name="T20" fmla="*/ 0 w 139"/>
                  <a:gd name="T21" fmla="*/ 51 h 62"/>
                  <a:gd name="T22" fmla="*/ 0 w 139"/>
                  <a:gd name="T23" fmla="*/ 62 h 62"/>
                  <a:gd name="T24" fmla="*/ 11 w 139"/>
                  <a:gd name="T25" fmla="*/ 62 h 62"/>
                  <a:gd name="T26" fmla="*/ 11 w 139"/>
                  <a:gd name="T27" fmla="*/ 51 h 62"/>
                  <a:gd name="T28" fmla="*/ 0 w 139"/>
                  <a:gd name="T29" fmla="*/ 51 h 62"/>
                  <a:gd name="T30" fmla="*/ 11 w 139"/>
                  <a:gd name="T31" fmla="*/ 11 h 62"/>
                  <a:gd name="T32" fmla="*/ 11 w 139"/>
                  <a:gd name="T33" fmla="*/ 0 h 62"/>
                  <a:gd name="T34" fmla="*/ 0 w 139"/>
                  <a:gd name="T35" fmla="*/ 0 h 62"/>
                  <a:gd name="T36" fmla="*/ 0 w 139"/>
                  <a:gd name="T37" fmla="*/ 11 h 62"/>
                  <a:gd name="T38" fmla="*/ 11 w 139"/>
                  <a:gd name="T39" fmla="*/ 11 h 62"/>
                  <a:gd name="T40" fmla="*/ 98 w 139"/>
                  <a:gd name="T41" fmla="*/ 31 h 62"/>
                  <a:gd name="T42" fmla="*/ 69 w 139"/>
                  <a:gd name="T43" fmla="*/ 2 h 62"/>
                  <a:gd name="T44" fmla="*/ 41 w 139"/>
                  <a:gd name="T45" fmla="*/ 31 h 62"/>
                  <a:gd name="T46" fmla="*/ 69 w 139"/>
                  <a:gd name="T47" fmla="*/ 59 h 62"/>
                  <a:gd name="T48" fmla="*/ 98 w 139"/>
                  <a:gd name="T49" fmla="*/ 31 h 62"/>
                  <a:gd name="T50" fmla="*/ 89 w 139"/>
                  <a:gd name="T51" fmla="*/ 31 h 62"/>
                  <a:gd name="T52" fmla="*/ 69 w 139"/>
                  <a:gd name="T53" fmla="*/ 51 h 62"/>
                  <a:gd name="T54" fmla="*/ 49 w 139"/>
                  <a:gd name="T55" fmla="*/ 31 h 62"/>
                  <a:gd name="T56" fmla="*/ 69 w 139"/>
                  <a:gd name="T57" fmla="*/ 11 h 62"/>
                  <a:gd name="T58" fmla="*/ 89 w 139"/>
                  <a:gd name="T59" fmla="*/ 3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9" h="62">
                    <a:moveTo>
                      <a:pt x="139" y="51"/>
                    </a:moveTo>
                    <a:cubicBezTo>
                      <a:pt x="139" y="62"/>
                      <a:pt x="139" y="62"/>
                      <a:pt x="139" y="62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28" y="51"/>
                      <a:pt x="128" y="51"/>
                      <a:pt x="128" y="51"/>
                    </a:cubicBezTo>
                    <a:lnTo>
                      <a:pt x="139" y="51"/>
                    </a:lnTo>
                    <a:close/>
                    <a:moveTo>
                      <a:pt x="139" y="11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11"/>
                      <a:pt x="128" y="11"/>
                      <a:pt x="128" y="11"/>
                    </a:cubicBezTo>
                    <a:lnTo>
                      <a:pt x="139" y="11"/>
                    </a:lnTo>
                    <a:close/>
                    <a:moveTo>
                      <a:pt x="0" y="51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51"/>
                      <a:pt x="11" y="51"/>
                      <a:pt x="11" y="51"/>
                    </a:cubicBezTo>
                    <a:lnTo>
                      <a:pt x="0" y="51"/>
                    </a:lnTo>
                    <a:close/>
                    <a:moveTo>
                      <a:pt x="11" y="11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"/>
                      <a:pt x="0" y="11"/>
                      <a:pt x="0" y="11"/>
                    </a:cubicBezTo>
                    <a:lnTo>
                      <a:pt x="11" y="11"/>
                    </a:lnTo>
                    <a:close/>
                    <a:moveTo>
                      <a:pt x="98" y="31"/>
                    </a:moveTo>
                    <a:cubicBezTo>
                      <a:pt x="98" y="15"/>
                      <a:pt x="85" y="2"/>
                      <a:pt x="69" y="2"/>
                    </a:cubicBezTo>
                    <a:cubicBezTo>
                      <a:pt x="54" y="2"/>
                      <a:pt x="41" y="15"/>
                      <a:pt x="41" y="31"/>
                    </a:cubicBezTo>
                    <a:cubicBezTo>
                      <a:pt x="41" y="47"/>
                      <a:pt x="54" y="59"/>
                      <a:pt x="69" y="59"/>
                    </a:cubicBezTo>
                    <a:cubicBezTo>
                      <a:pt x="85" y="59"/>
                      <a:pt x="98" y="47"/>
                      <a:pt x="98" y="31"/>
                    </a:cubicBezTo>
                    <a:close/>
                    <a:moveTo>
                      <a:pt x="89" y="31"/>
                    </a:moveTo>
                    <a:cubicBezTo>
                      <a:pt x="89" y="42"/>
                      <a:pt x="80" y="51"/>
                      <a:pt x="69" y="51"/>
                    </a:cubicBezTo>
                    <a:cubicBezTo>
                      <a:pt x="58" y="51"/>
                      <a:pt x="49" y="42"/>
                      <a:pt x="49" y="31"/>
                    </a:cubicBezTo>
                    <a:cubicBezTo>
                      <a:pt x="49" y="20"/>
                      <a:pt x="58" y="11"/>
                      <a:pt x="69" y="11"/>
                    </a:cubicBezTo>
                    <a:cubicBezTo>
                      <a:pt x="80" y="11"/>
                      <a:pt x="89" y="20"/>
                      <a:pt x="8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8"/>
              <p:cNvSpPr>
                <a:spLocks/>
              </p:cNvSpPr>
              <p:nvPr/>
            </p:nvSpPr>
            <p:spPr bwMode="auto">
              <a:xfrm>
                <a:off x="6857540" y="4614796"/>
                <a:ext cx="434862" cy="217871"/>
              </a:xfrm>
              <a:custGeom>
                <a:avLst/>
                <a:gdLst>
                  <a:gd name="T0" fmla="*/ 988 w 988"/>
                  <a:gd name="T1" fmla="*/ 495 h 495"/>
                  <a:gd name="T2" fmla="*/ 0 w 988"/>
                  <a:gd name="T3" fmla="*/ 495 h 495"/>
                  <a:gd name="T4" fmla="*/ 0 w 988"/>
                  <a:gd name="T5" fmla="*/ 447 h 495"/>
                  <a:gd name="T6" fmla="*/ 940 w 988"/>
                  <a:gd name="T7" fmla="*/ 447 h 495"/>
                  <a:gd name="T8" fmla="*/ 940 w 988"/>
                  <a:gd name="T9" fmla="*/ 0 h 495"/>
                  <a:gd name="T10" fmla="*/ 988 w 988"/>
                  <a:gd name="T11" fmla="*/ 0 h 495"/>
                  <a:gd name="T12" fmla="*/ 988 w 988"/>
                  <a:gd name="T13" fmla="*/ 49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8" h="495">
                    <a:moveTo>
                      <a:pt x="988" y="495"/>
                    </a:moveTo>
                    <a:lnTo>
                      <a:pt x="0" y="495"/>
                    </a:lnTo>
                    <a:lnTo>
                      <a:pt x="0" y="447"/>
                    </a:lnTo>
                    <a:lnTo>
                      <a:pt x="940" y="447"/>
                    </a:lnTo>
                    <a:lnTo>
                      <a:pt x="940" y="0"/>
                    </a:lnTo>
                    <a:lnTo>
                      <a:pt x="988" y="0"/>
                    </a:lnTo>
                    <a:lnTo>
                      <a:pt x="988" y="49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9"/>
              <p:cNvSpPr>
                <a:spLocks noEditPoints="1"/>
              </p:cNvSpPr>
              <p:nvPr/>
            </p:nvSpPr>
            <p:spPr bwMode="auto">
              <a:xfrm>
                <a:off x="6843456" y="4565940"/>
                <a:ext cx="409334" cy="229314"/>
              </a:xfrm>
              <a:custGeom>
                <a:avLst/>
                <a:gdLst>
                  <a:gd name="T0" fmla="*/ 930 w 930"/>
                  <a:gd name="T1" fmla="*/ 521 h 521"/>
                  <a:gd name="T2" fmla="*/ 0 w 930"/>
                  <a:gd name="T3" fmla="*/ 521 h 521"/>
                  <a:gd name="T4" fmla="*/ 0 w 930"/>
                  <a:gd name="T5" fmla="*/ 0 h 521"/>
                  <a:gd name="T6" fmla="*/ 930 w 930"/>
                  <a:gd name="T7" fmla="*/ 0 h 521"/>
                  <a:gd name="T8" fmla="*/ 930 w 930"/>
                  <a:gd name="T9" fmla="*/ 521 h 521"/>
                  <a:gd name="T10" fmla="*/ 47 w 930"/>
                  <a:gd name="T11" fmla="*/ 478 h 521"/>
                  <a:gd name="T12" fmla="*/ 882 w 930"/>
                  <a:gd name="T13" fmla="*/ 478 h 521"/>
                  <a:gd name="T14" fmla="*/ 882 w 930"/>
                  <a:gd name="T15" fmla="*/ 48 h 521"/>
                  <a:gd name="T16" fmla="*/ 47 w 930"/>
                  <a:gd name="T17" fmla="*/ 48 h 521"/>
                  <a:gd name="T18" fmla="*/ 47 w 930"/>
                  <a:gd name="T19" fmla="*/ 478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0" h="521">
                    <a:moveTo>
                      <a:pt x="930" y="521"/>
                    </a:moveTo>
                    <a:lnTo>
                      <a:pt x="0" y="521"/>
                    </a:lnTo>
                    <a:lnTo>
                      <a:pt x="0" y="0"/>
                    </a:lnTo>
                    <a:lnTo>
                      <a:pt x="930" y="0"/>
                    </a:lnTo>
                    <a:lnTo>
                      <a:pt x="930" y="521"/>
                    </a:lnTo>
                    <a:close/>
                    <a:moveTo>
                      <a:pt x="47" y="478"/>
                    </a:moveTo>
                    <a:lnTo>
                      <a:pt x="882" y="478"/>
                    </a:lnTo>
                    <a:lnTo>
                      <a:pt x="882" y="48"/>
                    </a:lnTo>
                    <a:lnTo>
                      <a:pt x="47" y="48"/>
                    </a:lnTo>
                    <a:lnTo>
                      <a:pt x="47" y="47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95" name="TextBox 294"/>
          <p:cNvSpPr txBox="1"/>
          <p:nvPr/>
        </p:nvSpPr>
        <p:spPr>
          <a:xfrm>
            <a:off x="3227175" y="1209108"/>
            <a:ext cx="804993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POS</a:t>
            </a:r>
          </a:p>
        </p:txBody>
      </p:sp>
      <p:grpSp>
        <p:nvGrpSpPr>
          <p:cNvPr id="296" name="Group 295"/>
          <p:cNvGrpSpPr/>
          <p:nvPr/>
        </p:nvGrpSpPr>
        <p:grpSpPr>
          <a:xfrm>
            <a:off x="3550463" y="1695935"/>
            <a:ext cx="215856" cy="335251"/>
            <a:chOff x="4064000" y="1782763"/>
            <a:chExt cx="1016000" cy="1577976"/>
          </a:xfrm>
        </p:grpSpPr>
        <p:sp>
          <p:nvSpPr>
            <p:cNvPr id="297" name="Freeform: Shape 346"/>
            <p:cNvSpPr/>
            <p:nvPr/>
          </p:nvSpPr>
          <p:spPr>
            <a:xfrm>
              <a:off x="4112380" y="1804136"/>
              <a:ext cx="817638" cy="1524473"/>
            </a:xfrm>
            <a:custGeom>
              <a:avLst/>
              <a:gdLst>
                <a:gd name="connsiteX0" fmla="*/ 0 w 817638"/>
                <a:gd name="connsiteY0" fmla="*/ 0 h 1524473"/>
                <a:gd name="connsiteX1" fmla="*/ 817638 w 817638"/>
                <a:gd name="connsiteY1" fmla="*/ 0 h 1524473"/>
                <a:gd name="connsiteX2" fmla="*/ 817638 w 817638"/>
                <a:gd name="connsiteY2" fmla="*/ 1248702 h 1524473"/>
                <a:gd name="connsiteX3" fmla="*/ 665236 w 817638"/>
                <a:gd name="connsiteY3" fmla="*/ 1248702 h 1524473"/>
                <a:gd name="connsiteX4" fmla="*/ 665236 w 817638"/>
                <a:gd name="connsiteY4" fmla="*/ 1524473 h 1524473"/>
                <a:gd name="connsiteX5" fmla="*/ 198361 w 817638"/>
                <a:gd name="connsiteY5" fmla="*/ 1524473 h 1524473"/>
                <a:gd name="connsiteX6" fmla="*/ 198361 w 817638"/>
                <a:gd name="connsiteY6" fmla="*/ 1248702 h 1524473"/>
                <a:gd name="connsiteX7" fmla="*/ 0 w 817638"/>
                <a:gd name="connsiteY7" fmla="*/ 1248702 h 152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7638" h="1524473">
                  <a:moveTo>
                    <a:pt x="0" y="0"/>
                  </a:moveTo>
                  <a:lnTo>
                    <a:pt x="817638" y="0"/>
                  </a:lnTo>
                  <a:lnTo>
                    <a:pt x="817638" y="1248702"/>
                  </a:lnTo>
                  <a:lnTo>
                    <a:pt x="665236" y="1248702"/>
                  </a:lnTo>
                  <a:lnTo>
                    <a:pt x="665236" y="1524473"/>
                  </a:lnTo>
                  <a:lnTo>
                    <a:pt x="198361" y="1524473"/>
                  </a:lnTo>
                  <a:lnTo>
                    <a:pt x="198361" y="1248702"/>
                  </a:lnTo>
                  <a:lnTo>
                    <a:pt x="0" y="1248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" name="Freeform 5"/>
            <p:cNvSpPr>
              <a:spLocks/>
            </p:cNvSpPr>
            <p:nvPr/>
          </p:nvSpPr>
          <p:spPr bwMode="auto">
            <a:xfrm>
              <a:off x="4513263" y="1816101"/>
              <a:ext cx="414338" cy="1216025"/>
            </a:xfrm>
            <a:custGeom>
              <a:avLst/>
              <a:gdLst>
                <a:gd name="T0" fmla="*/ 0 w 261"/>
                <a:gd name="T1" fmla="*/ 0 h 766"/>
                <a:gd name="T2" fmla="*/ 0 w 261"/>
                <a:gd name="T3" fmla="*/ 128 h 766"/>
                <a:gd name="T4" fmla="*/ 149 w 261"/>
                <a:gd name="T5" fmla="*/ 128 h 766"/>
                <a:gd name="T6" fmla="*/ 149 w 261"/>
                <a:gd name="T7" fmla="*/ 245 h 766"/>
                <a:gd name="T8" fmla="*/ 0 w 261"/>
                <a:gd name="T9" fmla="*/ 245 h 766"/>
                <a:gd name="T10" fmla="*/ 0 w 261"/>
                <a:gd name="T11" fmla="*/ 766 h 766"/>
                <a:gd name="T12" fmla="*/ 261 w 261"/>
                <a:gd name="T13" fmla="*/ 766 h 766"/>
                <a:gd name="T14" fmla="*/ 261 w 261"/>
                <a:gd name="T15" fmla="*/ 0 h 766"/>
                <a:gd name="T16" fmla="*/ 0 w 261"/>
                <a:gd name="T17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1" h="766">
                  <a:moveTo>
                    <a:pt x="0" y="0"/>
                  </a:moveTo>
                  <a:lnTo>
                    <a:pt x="0" y="128"/>
                  </a:lnTo>
                  <a:lnTo>
                    <a:pt x="149" y="128"/>
                  </a:lnTo>
                  <a:lnTo>
                    <a:pt x="149" y="245"/>
                  </a:lnTo>
                  <a:lnTo>
                    <a:pt x="0" y="245"/>
                  </a:lnTo>
                  <a:lnTo>
                    <a:pt x="0" y="766"/>
                  </a:lnTo>
                  <a:lnTo>
                    <a:pt x="261" y="766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6"/>
            <p:cNvSpPr>
              <a:spLocks noEditPoints="1"/>
            </p:cNvSpPr>
            <p:nvPr/>
          </p:nvSpPr>
          <p:spPr bwMode="auto">
            <a:xfrm>
              <a:off x="4064000" y="1782763"/>
              <a:ext cx="1016000" cy="1308100"/>
            </a:xfrm>
            <a:custGeom>
              <a:avLst/>
              <a:gdLst>
                <a:gd name="T0" fmla="*/ 640 w 640"/>
                <a:gd name="T1" fmla="*/ 696 h 824"/>
                <a:gd name="T2" fmla="*/ 597 w 640"/>
                <a:gd name="T3" fmla="*/ 696 h 824"/>
                <a:gd name="T4" fmla="*/ 597 w 640"/>
                <a:gd name="T5" fmla="*/ 112 h 824"/>
                <a:gd name="T6" fmla="*/ 640 w 640"/>
                <a:gd name="T7" fmla="*/ 112 h 824"/>
                <a:gd name="T8" fmla="*/ 640 w 640"/>
                <a:gd name="T9" fmla="*/ 696 h 824"/>
                <a:gd name="T10" fmla="*/ 571 w 640"/>
                <a:gd name="T11" fmla="*/ 0 h 824"/>
                <a:gd name="T12" fmla="*/ 0 w 640"/>
                <a:gd name="T13" fmla="*/ 0 h 824"/>
                <a:gd name="T14" fmla="*/ 0 w 640"/>
                <a:gd name="T15" fmla="*/ 824 h 824"/>
                <a:gd name="T16" fmla="*/ 571 w 640"/>
                <a:gd name="T17" fmla="*/ 824 h 824"/>
                <a:gd name="T18" fmla="*/ 571 w 640"/>
                <a:gd name="T19" fmla="*/ 0 h 824"/>
                <a:gd name="T20" fmla="*/ 43 w 640"/>
                <a:gd name="T21" fmla="*/ 43 h 824"/>
                <a:gd name="T22" fmla="*/ 523 w 640"/>
                <a:gd name="T23" fmla="*/ 43 h 824"/>
                <a:gd name="T24" fmla="*/ 523 w 640"/>
                <a:gd name="T25" fmla="*/ 781 h 824"/>
                <a:gd name="T26" fmla="*/ 43 w 640"/>
                <a:gd name="T27" fmla="*/ 781 h 824"/>
                <a:gd name="T28" fmla="*/ 43 w 640"/>
                <a:gd name="T29" fmla="*/ 43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0" h="824">
                  <a:moveTo>
                    <a:pt x="640" y="696"/>
                  </a:moveTo>
                  <a:lnTo>
                    <a:pt x="597" y="696"/>
                  </a:lnTo>
                  <a:lnTo>
                    <a:pt x="597" y="112"/>
                  </a:lnTo>
                  <a:lnTo>
                    <a:pt x="640" y="112"/>
                  </a:lnTo>
                  <a:lnTo>
                    <a:pt x="640" y="696"/>
                  </a:lnTo>
                  <a:close/>
                  <a:moveTo>
                    <a:pt x="571" y="0"/>
                  </a:moveTo>
                  <a:lnTo>
                    <a:pt x="0" y="0"/>
                  </a:lnTo>
                  <a:lnTo>
                    <a:pt x="0" y="824"/>
                  </a:lnTo>
                  <a:lnTo>
                    <a:pt x="571" y="824"/>
                  </a:lnTo>
                  <a:lnTo>
                    <a:pt x="571" y="0"/>
                  </a:lnTo>
                  <a:close/>
                  <a:moveTo>
                    <a:pt x="43" y="43"/>
                  </a:moveTo>
                  <a:lnTo>
                    <a:pt x="523" y="43"/>
                  </a:lnTo>
                  <a:lnTo>
                    <a:pt x="523" y="781"/>
                  </a:lnTo>
                  <a:lnTo>
                    <a:pt x="43" y="781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7"/>
            <p:cNvSpPr>
              <a:spLocks noEditPoints="1"/>
            </p:cNvSpPr>
            <p:nvPr/>
          </p:nvSpPr>
          <p:spPr bwMode="auto">
            <a:xfrm>
              <a:off x="4233863" y="1976438"/>
              <a:ext cx="566738" cy="885825"/>
            </a:xfrm>
            <a:custGeom>
              <a:avLst/>
              <a:gdLst>
                <a:gd name="T0" fmla="*/ 0 w 357"/>
                <a:gd name="T1" fmla="*/ 176 h 558"/>
                <a:gd name="T2" fmla="*/ 357 w 357"/>
                <a:gd name="T3" fmla="*/ 0 h 558"/>
                <a:gd name="T4" fmla="*/ 42 w 357"/>
                <a:gd name="T5" fmla="*/ 128 h 558"/>
                <a:gd name="T6" fmla="*/ 309 w 357"/>
                <a:gd name="T7" fmla="*/ 48 h 558"/>
                <a:gd name="T8" fmla="*/ 42 w 357"/>
                <a:gd name="T9" fmla="*/ 128 h 558"/>
                <a:gd name="T10" fmla="*/ 42 w 357"/>
                <a:gd name="T11" fmla="*/ 234 h 558"/>
                <a:gd name="T12" fmla="*/ 101 w 357"/>
                <a:gd name="T13" fmla="*/ 287 h 558"/>
                <a:gd name="T14" fmla="*/ 309 w 357"/>
                <a:gd name="T15" fmla="*/ 234 h 558"/>
                <a:gd name="T16" fmla="*/ 250 w 357"/>
                <a:gd name="T17" fmla="*/ 287 h 558"/>
                <a:gd name="T18" fmla="*/ 309 w 357"/>
                <a:gd name="T19" fmla="*/ 234 h 558"/>
                <a:gd name="T20" fmla="*/ 149 w 357"/>
                <a:gd name="T21" fmla="*/ 234 h 558"/>
                <a:gd name="T22" fmla="*/ 208 w 357"/>
                <a:gd name="T23" fmla="*/ 287 h 558"/>
                <a:gd name="T24" fmla="*/ 101 w 357"/>
                <a:gd name="T25" fmla="*/ 319 h 558"/>
                <a:gd name="T26" fmla="*/ 42 w 357"/>
                <a:gd name="T27" fmla="*/ 378 h 558"/>
                <a:gd name="T28" fmla="*/ 101 w 357"/>
                <a:gd name="T29" fmla="*/ 319 h 558"/>
                <a:gd name="T30" fmla="*/ 250 w 357"/>
                <a:gd name="T31" fmla="*/ 319 h 558"/>
                <a:gd name="T32" fmla="*/ 309 w 357"/>
                <a:gd name="T33" fmla="*/ 378 h 558"/>
                <a:gd name="T34" fmla="*/ 208 w 357"/>
                <a:gd name="T35" fmla="*/ 319 h 558"/>
                <a:gd name="T36" fmla="*/ 149 w 357"/>
                <a:gd name="T37" fmla="*/ 378 h 558"/>
                <a:gd name="T38" fmla="*/ 208 w 357"/>
                <a:gd name="T39" fmla="*/ 319 h 558"/>
                <a:gd name="T40" fmla="*/ 42 w 357"/>
                <a:gd name="T41" fmla="*/ 410 h 558"/>
                <a:gd name="T42" fmla="*/ 101 w 357"/>
                <a:gd name="T43" fmla="*/ 468 h 558"/>
                <a:gd name="T44" fmla="*/ 309 w 357"/>
                <a:gd name="T45" fmla="*/ 410 h 558"/>
                <a:gd name="T46" fmla="*/ 250 w 357"/>
                <a:gd name="T47" fmla="*/ 468 h 558"/>
                <a:gd name="T48" fmla="*/ 309 w 357"/>
                <a:gd name="T49" fmla="*/ 410 h 558"/>
                <a:gd name="T50" fmla="*/ 149 w 357"/>
                <a:gd name="T51" fmla="*/ 410 h 558"/>
                <a:gd name="T52" fmla="*/ 208 w 357"/>
                <a:gd name="T53" fmla="*/ 468 h 558"/>
                <a:gd name="T54" fmla="*/ 101 w 357"/>
                <a:gd name="T55" fmla="*/ 500 h 558"/>
                <a:gd name="T56" fmla="*/ 42 w 357"/>
                <a:gd name="T57" fmla="*/ 558 h 558"/>
                <a:gd name="T58" fmla="*/ 101 w 357"/>
                <a:gd name="T59" fmla="*/ 500 h 558"/>
                <a:gd name="T60" fmla="*/ 250 w 357"/>
                <a:gd name="T61" fmla="*/ 500 h 558"/>
                <a:gd name="T62" fmla="*/ 309 w 357"/>
                <a:gd name="T63" fmla="*/ 558 h 558"/>
                <a:gd name="T64" fmla="*/ 208 w 357"/>
                <a:gd name="T65" fmla="*/ 500 h 558"/>
                <a:gd name="T66" fmla="*/ 149 w 357"/>
                <a:gd name="T67" fmla="*/ 558 h 558"/>
                <a:gd name="T68" fmla="*/ 208 w 357"/>
                <a:gd name="T69" fmla="*/ 50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7" h="558">
                  <a:moveTo>
                    <a:pt x="357" y="176"/>
                  </a:moveTo>
                  <a:lnTo>
                    <a:pt x="0" y="176"/>
                  </a:lnTo>
                  <a:lnTo>
                    <a:pt x="0" y="0"/>
                  </a:lnTo>
                  <a:lnTo>
                    <a:pt x="357" y="0"/>
                  </a:lnTo>
                  <a:lnTo>
                    <a:pt x="357" y="176"/>
                  </a:lnTo>
                  <a:close/>
                  <a:moveTo>
                    <a:pt x="42" y="128"/>
                  </a:moveTo>
                  <a:lnTo>
                    <a:pt x="309" y="128"/>
                  </a:lnTo>
                  <a:lnTo>
                    <a:pt x="309" y="48"/>
                  </a:lnTo>
                  <a:lnTo>
                    <a:pt x="42" y="48"/>
                  </a:lnTo>
                  <a:lnTo>
                    <a:pt x="42" y="128"/>
                  </a:lnTo>
                  <a:close/>
                  <a:moveTo>
                    <a:pt x="101" y="234"/>
                  </a:moveTo>
                  <a:lnTo>
                    <a:pt x="42" y="234"/>
                  </a:lnTo>
                  <a:lnTo>
                    <a:pt x="42" y="287"/>
                  </a:lnTo>
                  <a:lnTo>
                    <a:pt x="101" y="287"/>
                  </a:lnTo>
                  <a:lnTo>
                    <a:pt x="101" y="234"/>
                  </a:lnTo>
                  <a:close/>
                  <a:moveTo>
                    <a:pt x="309" y="234"/>
                  </a:moveTo>
                  <a:lnTo>
                    <a:pt x="250" y="234"/>
                  </a:lnTo>
                  <a:lnTo>
                    <a:pt x="250" y="287"/>
                  </a:lnTo>
                  <a:lnTo>
                    <a:pt x="309" y="287"/>
                  </a:lnTo>
                  <a:lnTo>
                    <a:pt x="309" y="234"/>
                  </a:lnTo>
                  <a:close/>
                  <a:moveTo>
                    <a:pt x="208" y="234"/>
                  </a:moveTo>
                  <a:lnTo>
                    <a:pt x="149" y="234"/>
                  </a:lnTo>
                  <a:lnTo>
                    <a:pt x="149" y="287"/>
                  </a:lnTo>
                  <a:lnTo>
                    <a:pt x="208" y="287"/>
                  </a:lnTo>
                  <a:lnTo>
                    <a:pt x="208" y="234"/>
                  </a:lnTo>
                  <a:close/>
                  <a:moveTo>
                    <a:pt x="101" y="319"/>
                  </a:moveTo>
                  <a:lnTo>
                    <a:pt x="42" y="319"/>
                  </a:lnTo>
                  <a:lnTo>
                    <a:pt x="42" y="378"/>
                  </a:lnTo>
                  <a:lnTo>
                    <a:pt x="101" y="378"/>
                  </a:lnTo>
                  <a:lnTo>
                    <a:pt x="101" y="319"/>
                  </a:lnTo>
                  <a:close/>
                  <a:moveTo>
                    <a:pt x="309" y="319"/>
                  </a:moveTo>
                  <a:lnTo>
                    <a:pt x="250" y="319"/>
                  </a:lnTo>
                  <a:lnTo>
                    <a:pt x="250" y="378"/>
                  </a:lnTo>
                  <a:lnTo>
                    <a:pt x="309" y="378"/>
                  </a:lnTo>
                  <a:lnTo>
                    <a:pt x="309" y="319"/>
                  </a:lnTo>
                  <a:close/>
                  <a:moveTo>
                    <a:pt x="208" y="319"/>
                  </a:moveTo>
                  <a:lnTo>
                    <a:pt x="149" y="319"/>
                  </a:lnTo>
                  <a:lnTo>
                    <a:pt x="149" y="378"/>
                  </a:lnTo>
                  <a:lnTo>
                    <a:pt x="208" y="378"/>
                  </a:lnTo>
                  <a:lnTo>
                    <a:pt x="208" y="319"/>
                  </a:lnTo>
                  <a:close/>
                  <a:moveTo>
                    <a:pt x="101" y="410"/>
                  </a:moveTo>
                  <a:lnTo>
                    <a:pt x="42" y="410"/>
                  </a:lnTo>
                  <a:lnTo>
                    <a:pt x="42" y="468"/>
                  </a:lnTo>
                  <a:lnTo>
                    <a:pt x="101" y="468"/>
                  </a:lnTo>
                  <a:lnTo>
                    <a:pt x="101" y="410"/>
                  </a:lnTo>
                  <a:close/>
                  <a:moveTo>
                    <a:pt x="309" y="410"/>
                  </a:moveTo>
                  <a:lnTo>
                    <a:pt x="250" y="410"/>
                  </a:lnTo>
                  <a:lnTo>
                    <a:pt x="250" y="468"/>
                  </a:lnTo>
                  <a:lnTo>
                    <a:pt x="309" y="468"/>
                  </a:lnTo>
                  <a:lnTo>
                    <a:pt x="309" y="410"/>
                  </a:lnTo>
                  <a:close/>
                  <a:moveTo>
                    <a:pt x="208" y="410"/>
                  </a:moveTo>
                  <a:lnTo>
                    <a:pt x="149" y="410"/>
                  </a:lnTo>
                  <a:lnTo>
                    <a:pt x="149" y="468"/>
                  </a:lnTo>
                  <a:lnTo>
                    <a:pt x="208" y="468"/>
                  </a:lnTo>
                  <a:lnTo>
                    <a:pt x="208" y="410"/>
                  </a:lnTo>
                  <a:close/>
                  <a:moveTo>
                    <a:pt x="101" y="500"/>
                  </a:moveTo>
                  <a:lnTo>
                    <a:pt x="42" y="500"/>
                  </a:lnTo>
                  <a:lnTo>
                    <a:pt x="42" y="558"/>
                  </a:lnTo>
                  <a:lnTo>
                    <a:pt x="101" y="558"/>
                  </a:lnTo>
                  <a:lnTo>
                    <a:pt x="101" y="500"/>
                  </a:lnTo>
                  <a:close/>
                  <a:moveTo>
                    <a:pt x="309" y="500"/>
                  </a:moveTo>
                  <a:lnTo>
                    <a:pt x="250" y="500"/>
                  </a:lnTo>
                  <a:lnTo>
                    <a:pt x="250" y="558"/>
                  </a:lnTo>
                  <a:lnTo>
                    <a:pt x="309" y="558"/>
                  </a:lnTo>
                  <a:lnTo>
                    <a:pt x="309" y="500"/>
                  </a:lnTo>
                  <a:close/>
                  <a:moveTo>
                    <a:pt x="208" y="500"/>
                  </a:moveTo>
                  <a:lnTo>
                    <a:pt x="149" y="500"/>
                  </a:lnTo>
                  <a:lnTo>
                    <a:pt x="149" y="558"/>
                  </a:lnTo>
                  <a:lnTo>
                    <a:pt x="208" y="558"/>
                  </a:lnTo>
                  <a:lnTo>
                    <a:pt x="208" y="50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8"/>
            <p:cNvSpPr>
              <a:spLocks noEditPoints="1"/>
            </p:cNvSpPr>
            <p:nvPr/>
          </p:nvSpPr>
          <p:spPr bwMode="auto">
            <a:xfrm>
              <a:off x="4267200" y="3022601"/>
              <a:ext cx="541338" cy="338138"/>
            </a:xfrm>
            <a:custGeom>
              <a:avLst/>
              <a:gdLst>
                <a:gd name="T0" fmla="*/ 0 w 341"/>
                <a:gd name="T1" fmla="*/ 0 h 213"/>
                <a:gd name="T2" fmla="*/ 0 w 341"/>
                <a:gd name="T3" fmla="*/ 213 h 213"/>
                <a:gd name="T4" fmla="*/ 341 w 341"/>
                <a:gd name="T5" fmla="*/ 213 h 213"/>
                <a:gd name="T6" fmla="*/ 341 w 341"/>
                <a:gd name="T7" fmla="*/ 0 h 213"/>
                <a:gd name="T8" fmla="*/ 0 w 341"/>
                <a:gd name="T9" fmla="*/ 0 h 213"/>
                <a:gd name="T10" fmla="*/ 48 w 341"/>
                <a:gd name="T11" fmla="*/ 43 h 213"/>
                <a:gd name="T12" fmla="*/ 96 w 341"/>
                <a:gd name="T13" fmla="*/ 43 h 213"/>
                <a:gd name="T14" fmla="*/ 96 w 341"/>
                <a:gd name="T15" fmla="*/ 165 h 213"/>
                <a:gd name="T16" fmla="*/ 48 w 341"/>
                <a:gd name="T17" fmla="*/ 165 h 213"/>
                <a:gd name="T18" fmla="*/ 48 w 341"/>
                <a:gd name="T19" fmla="*/ 43 h 213"/>
                <a:gd name="T20" fmla="*/ 293 w 341"/>
                <a:gd name="T21" fmla="*/ 165 h 213"/>
                <a:gd name="T22" fmla="*/ 181 w 341"/>
                <a:gd name="T23" fmla="*/ 165 h 213"/>
                <a:gd name="T24" fmla="*/ 181 w 341"/>
                <a:gd name="T25" fmla="*/ 43 h 213"/>
                <a:gd name="T26" fmla="*/ 293 w 341"/>
                <a:gd name="T27" fmla="*/ 43 h 213"/>
                <a:gd name="T28" fmla="*/ 293 w 341"/>
                <a:gd name="T29" fmla="*/ 165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1" h="213">
                  <a:moveTo>
                    <a:pt x="0" y="0"/>
                  </a:moveTo>
                  <a:lnTo>
                    <a:pt x="0" y="213"/>
                  </a:lnTo>
                  <a:lnTo>
                    <a:pt x="341" y="213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48" y="43"/>
                  </a:moveTo>
                  <a:lnTo>
                    <a:pt x="96" y="43"/>
                  </a:lnTo>
                  <a:lnTo>
                    <a:pt x="96" y="165"/>
                  </a:lnTo>
                  <a:lnTo>
                    <a:pt x="48" y="165"/>
                  </a:lnTo>
                  <a:lnTo>
                    <a:pt x="48" y="43"/>
                  </a:lnTo>
                  <a:close/>
                  <a:moveTo>
                    <a:pt x="293" y="165"/>
                  </a:moveTo>
                  <a:lnTo>
                    <a:pt x="181" y="165"/>
                  </a:lnTo>
                  <a:lnTo>
                    <a:pt x="181" y="43"/>
                  </a:lnTo>
                  <a:lnTo>
                    <a:pt x="293" y="43"/>
                  </a:lnTo>
                  <a:lnTo>
                    <a:pt x="293" y="16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2" name="Group 301"/>
          <p:cNvGrpSpPr/>
          <p:nvPr/>
        </p:nvGrpSpPr>
        <p:grpSpPr>
          <a:xfrm>
            <a:off x="3539722" y="2315806"/>
            <a:ext cx="215856" cy="335251"/>
            <a:chOff x="4064000" y="1782763"/>
            <a:chExt cx="1016000" cy="1577976"/>
          </a:xfrm>
        </p:grpSpPr>
        <p:sp>
          <p:nvSpPr>
            <p:cNvPr id="303" name="Freeform: Shape 352"/>
            <p:cNvSpPr/>
            <p:nvPr/>
          </p:nvSpPr>
          <p:spPr>
            <a:xfrm>
              <a:off x="4112380" y="1804136"/>
              <a:ext cx="817638" cy="1524473"/>
            </a:xfrm>
            <a:custGeom>
              <a:avLst/>
              <a:gdLst>
                <a:gd name="connsiteX0" fmla="*/ 0 w 817638"/>
                <a:gd name="connsiteY0" fmla="*/ 0 h 1524473"/>
                <a:gd name="connsiteX1" fmla="*/ 817638 w 817638"/>
                <a:gd name="connsiteY1" fmla="*/ 0 h 1524473"/>
                <a:gd name="connsiteX2" fmla="*/ 817638 w 817638"/>
                <a:gd name="connsiteY2" fmla="*/ 1248702 h 1524473"/>
                <a:gd name="connsiteX3" fmla="*/ 665236 w 817638"/>
                <a:gd name="connsiteY3" fmla="*/ 1248702 h 1524473"/>
                <a:gd name="connsiteX4" fmla="*/ 665236 w 817638"/>
                <a:gd name="connsiteY4" fmla="*/ 1524473 h 1524473"/>
                <a:gd name="connsiteX5" fmla="*/ 198361 w 817638"/>
                <a:gd name="connsiteY5" fmla="*/ 1524473 h 1524473"/>
                <a:gd name="connsiteX6" fmla="*/ 198361 w 817638"/>
                <a:gd name="connsiteY6" fmla="*/ 1248702 h 1524473"/>
                <a:gd name="connsiteX7" fmla="*/ 0 w 817638"/>
                <a:gd name="connsiteY7" fmla="*/ 1248702 h 152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7638" h="1524473">
                  <a:moveTo>
                    <a:pt x="0" y="0"/>
                  </a:moveTo>
                  <a:lnTo>
                    <a:pt x="817638" y="0"/>
                  </a:lnTo>
                  <a:lnTo>
                    <a:pt x="817638" y="1248702"/>
                  </a:lnTo>
                  <a:lnTo>
                    <a:pt x="665236" y="1248702"/>
                  </a:lnTo>
                  <a:lnTo>
                    <a:pt x="665236" y="1524473"/>
                  </a:lnTo>
                  <a:lnTo>
                    <a:pt x="198361" y="1524473"/>
                  </a:lnTo>
                  <a:lnTo>
                    <a:pt x="198361" y="1248702"/>
                  </a:lnTo>
                  <a:lnTo>
                    <a:pt x="0" y="1248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" name="Freeform 5"/>
            <p:cNvSpPr>
              <a:spLocks/>
            </p:cNvSpPr>
            <p:nvPr/>
          </p:nvSpPr>
          <p:spPr bwMode="auto">
            <a:xfrm>
              <a:off x="4513263" y="1816101"/>
              <a:ext cx="414338" cy="1216025"/>
            </a:xfrm>
            <a:custGeom>
              <a:avLst/>
              <a:gdLst>
                <a:gd name="T0" fmla="*/ 0 w 261"/>
                <a:gd name="T1" fmla="*/ 0 h 766"/>
                <a:gd name="T2" fmla="*/ 0 w 261"/>
                <a:gd name="T3" fmla="*/ 128 h 766"/>
                <a:gd name="T4" fmla="*/ 149 w 261"/>
                <a:gd name="T5" fmla="*/ 128 h 766"/>
                <a:gd name="T6" fmla="*/ 149 w 261"/>
                <a:gd name="T7" fmla="*/ 245 h 766"/>
                <a:gd name="T8" fmla="*/ 0 w 261"/>
                <a:gd name="T9" fmla="*/ 245 h 766"/>
                <a:gd name="T10" fmla="*/ 0 w 261"/>
                <a:gd name="T11" fmla="*/ 766 h 766"/>
                <a:gd name="T12" fmla="*/ 261 w 261"/>
                <a:gd name="T13" fmla="*/ 766 h 766"/>
                <a:gd name="T14" fmla="*/ 261 w 261"/>
                <a:gd name="T15" fmla="*/ 0 h 766"/>
                <a:gd name="T16" fmla="*/ 0 w 261"/>
                <a:gd name="T17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1" h="766">
                  <a:moveTo>
                    <a:pt x="0" y="0"/>
                  </a:moveTo>
                  <a:lnTo>
                    <a:pt x="0" y="128"/>
                  </a:lnTo>
                  <a:lnTo>
                    <a:pt x="149" y="128"/>
                  </a:lnTo>
                  <a:lnTo>
                    <a:pt x="149" y="245"/>
                  </a:lnTo>
                  <a:lnTo>
                    <a:pt x="0" y="245"/>
                  </a:lnTo>
                  <a:lnTo>
                    <a:pt x="0" y="766"/>
                  </a:lnTo>
                  <a:lnTo>
                    <a:pt x="261" y="766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6"/>
            <p:cNvSpPr>
              <a:spLocks noEditPoints="1"/>
            </p:cNvSpPr>
            <p:nvPr/>
          </p:nvSpPr>
          <p:spPr bwMode="auto">
            <a:xfrm>
              <a:off x="4064000" y="1782763"/>
              <a:ext cx="1016000" cy="1308100"/>
            </a:xfrm>
            <a:custGeom>
              <a:avLst/>
              <a:gdLst>
                <a:gd name="T0" fmla="*/ 640 w 640"/>
                <a:gd name="T1" fmla="*/ 696 h 824"/>
                <a:gd name="T2" fmla="*/ 597 w 640"/>
                <a:gd name="T3" fmla="*/ 696 h 824"/>
                <a:gd name="T4" fmla="*/ 597 w 640"/>
                <a:gd name="T5" fmla="*/ 112 h 824"/>
                <a:gd name="T6" fmla="*/ 640 w 640"/>
                <a:gd name="T7" fmla="*/ 112 h 824"/>
                <a:gd name="T8" fmla="*/ 640 w 640"/>
                <a:gd name="T9" fmla="*/ 696 h 824"/>
                <a:gd name="T10" fmla="*/ 571 w 640"/>
                <a:gd name="T11" fmla="*/ 0 h 824"/>
                <a:gd name="T12" fmla="*/ 0 w 640"/>
                <a:gd name="T13" fmla="*/ 0 h 824"/>
                <a:gd name="T14" fmla="*/ 0 w 640"/>
                <a:gd name="T15" fmla="*/ 824 h 824"/>
                <a:gd name="T16" fmla="*/ 571 w 640"/>
                <a:gd name="T17" fmla="*/ 824 h 824"/>
                <a:gd name="T18" fmla="*/ 571 w 640"/>
                <a:gd name="T19" fmla="*/ 0 h 824"/>
                <a:gd name="T20" fmla="*/ 43 w 640"/>
                <a:gd name="T21" fmla="*/ 43 h 824"/>
                <a:gd name="T22" fmla="*/ 523 w 640"/>
                <a:gd name="T23" fmla="*/ 43 h 824"/>
                <a:gd name="T24" fmla="*/ 523 w 640"/>
                <a:gd name="T25" fmla="*/ 781 h 824"/>
                <a:gd name="T26" fmla="*/ 43 w 640"/>
                <a:gd name="T27" fmla="*/ 781 h 824"/>
                <a:gd name="T28" fmla="*/ 43 w 640"/>
                <a:gd name="T29" fmla="*/ 43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0" h="824">
                  <a:moveTo>
                    <a:pt x="640" y="696"/>
                  </a:moveTo>
                  <a:lnTo>
                    <a:pt x="597" y="696"/>
                  </a:lnTo>
                  <a:lnTo>
                    <a:pt x="597" y="112"/>
                  </a:lnTo>
                  <a:lnTo>
                    <a:pt x="640" y="112"/>
                  </a:lnTo>
                  <a:lnTo>
                    <a:pt x="640" y="696"/>
                  </a:lnTo>
                  <a:close/>
                  <a:moveTo>
                    <a:pt x="571" y="0"/>
                  </a:moveTo>
                  <a:lnTo>
                    <a:pt x="0" y="0"/>
                  </a:lnTo>
                  <a:lnTo>
                    <a:pt x="0" y="824"/>
                  </a:lnTo>
                  <a:lnTo>
                    <a:pt x="571" y="824"/>
                  </a:lnTo>
                  <a:lnTo>
                    <a:pt x="571" y="0"/>
                  </a:lnTo>
                  <a:close/>
                  <a:moveTo>
                    <a:pt x="43" y="43"/>
                  </a:moveTo>
                  <a:lnTo>
                    <a:pt x="523" y="43"/>
                  </a:lnTo>
                  <a:lnTo>
                    <a:pt x="523" y="781"/>
                  </a:lnTo>
                  <a:lnTo>
                    <a:pt x="43" y="781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7"/>
            <p:cNvSpPr>
              <a:spLocks noEditPoints="1"/>
            </p:cNvSpPr>
            <p:nvPr/>
          </p:nvSpPr>
          <p:spPr bwMode="auto">
            <a:xfrm>
              <a:off x="4233863" y="1976438"/>
              <a:ext cx="566738" cy="885825"/>
            </a:xfrm>
            <a:custGeom>
              <a:avLst/>
              <a:gdLst>
                <a:gd name="T0" fmla="*/ 0 w 357"/>
                <a:gd name="T1" fmla="*/ 176 h 558"/>
                <a:gd name="T2" fmla="*/ 357 w 357"/>
                <a:gd name="T3" fmla="*/ 0 h 558"/>
                <a:gd name="T4" fmla="*/ 42 w 357"/>
                <a:gd name="T5" fmla="*/ 128 h 558"/>
                <a:gd name="T6" fmla="*/ 309 w 357"/>
                <a:gd name="T7" fmla="*/ 48 h 558"/>
                <a:gd name="T8" fmla="*/ 42 w 357"/>
                <a:gd name="T9" fmla="*/ 128 h 558"/>
                <a:gd name="T10" fmla="*/ 42 w 357"/>
                <a:gd name="T11" fmla="*/ 234 h 558"/>
                <a:gd name="T12" fmla="*/ 101 w 357"/>
                <a:gd name="T13" fmla="*/ 287 h 558"/>
                <a:gd name="T14" fmla="*/ 309 w 357"/>
                <a:gd name="T15" fmla="*/ 234 h 558"/>
                <a:gd name="T16" fmla="*/ 250 w 357"/>
                <a:gd name="T17" fmla="*/ 287 h 558"/>
                <a:gd name="T18" fmla="*/ 309 w 357"/>
                <a:gd name="T19" fmla="*/ 234 h 558"/>
                <a:gd name="T20" fmla="*/ 149 w 357"/>
                <a:gd name="T21" fmla="*/ 234 h 558"/>
                <a:gd name="T22" fmla="*/ 208 w 357"/>
                <a:gd name="T23" fmla="*/ 287 h 558"/>
                <a:gd name="T24" fmla="*/ 101 w 357"/>
                <a:gd name="T25" fmla="*/ 319 h 558"/>
                <a:gd name="T26" fmla="*/ 42 w 357"/>
                <a:gd name="T27" fmla="*/ 378 h 558"/>
                <a:gd name="T28" fmla="*/ 101 w 357"/>
                <a:gd name="T29" fmla="*/ 319 h 558"/>
                <a:gd name="T30" fmla="*/ 250 w 357"/>
                <a:gd name="T31" fmla="*/ 319 h 558"/>
                <a:gd name="T32" fmla="*/ 309 w 357"/>
                <a:gd name="T33" fmla="*/ 378 h 558"/>
                <a:gd name="T34" fmla="*/ 208 w 357"/>
                <a:gd name="T35" fmla="*/ 319 h 558"/>
                <a:gd name="T36" fmla="*/ 149 w 357"/>
                <a:gd name="T37" fmla="*/ 378 h 558"/>
                <a:gd name="T38" fmla="*/ 208 w 357"/>
                <a:gd name="T39" fmla="*/ 319 h 558"/>
                <a:gd name="T40" fmla="*/ 42 w 357"/>
                <a:gd name="T41" fmla="*/ 410 h 558"/>
                <a:gd name="T42" fmla="*/ 101 w 357"/>
                <a:gd name="T43" fmla="*/ 468 h 558"/>
                <a:gd name="T44" fmla="*/ 309 w 357"/>
                <a:gd name="T45" fmla="*/ 410 h 558"/>
                <a:gd name="T46" fmla="*/ 250 w 357"/>
                <a:gd name="T47" fmla="*/ 468 h 558"/>
                <a:gd name="T48" fmla="*/ 309 w 357"/>
                <a:gd name="T49" fmla="*/ 410 h 558"/>
                <a:gd name="T50" fmla="*/ 149 w 357"/>
                <a:gd name="T51" fmla="*/ 410 h 558"/>
                <a:gd name="T52" fmla="*/ 208 w 357"/>
                <a:gd name="T53" fmla="*/ 468 h 558"/>
                <a:gd name="T54" fmla="*/ 101 w 357"/>
                <a:gd name="T55" fmla="*/ 500 h 558"/>
                <a:gd name="T56" fmla="*/ 42 w 357"/>
                <a:gd name="T57" fmla="*/ 558 h 558"/>
                <a:gd name="T58" fmla="*/ 101 w 357"/>
                <a:gd name="T59" fmla="*/ 500 h 558"/>
                <a:gd name="T60" fmla="*/ 250 w 357"/>
                <a:gd name="T61" fmla="*/ 500 h 558"/>
                <a:gd name="T62" fmla="*/ 309 w 357"/>
                <a:gd name="T63" fmla="*/ 558 h 558"/>
                <a:gd name="T64" fmla="*/ 208 w 357"/>
                <a:gd name="T65" fmla="*/ 500 h 558"/>
                <a:gd name="T66" fmla="*/ 149 w 357"/>
                <a:gd name="T67" fmla="*/ 558 h 558"/>
                <a:gd name="T68" fmla="*/ 208 w 357"/>
                <a:gd name="T69" fmla="*/ 50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7" h="558">
                  <a:moveTo>
                    <a:pt x="357" y="176"/>
                  </a:moveTo>
                  <a:lnTo>
                    <a:pt x="0" y="176"/>
                  </a:lnTo>
                  <a:lnTo>
                    <a:pt x="0" y="0"/>
                  </a:lnTo>
                  <a:lnTo>
                    <a:pt x="357" y="0"/>
                  </a:lnTo>
                  <a:lnTo>
                    <a:pt x="357" y="176"/>
                  </a:lnTo>
                  <a:close/>
                  <a:moveTo>
                    <a:pt x="42" y="128"/>
                  </a:moveTo>
                  <a:lnTo>
                    <a:pt x="309" y="128"/>
                  </a:lnTo>
                  <a:lnTo>
                    <a:pt x="309" y="48"/>
                  </a:lnTo>
                  <a:lnTo>
                    <a:pt x="42" y="48"/>
                  </a:lnTo>
                  <a:lnTo>
                    <a:pt x="42" y="128"/>
                  </a:lnTo>
                  <a:close/>
                  <a:moveTo>
                    <a:pt x="101" y="234"/>
                  </a:moveTo>
                  <a:lnTo>
                    <a:pt x="42" y="234"/>
                  </a:lnTo>
                  <a:lnTo>
                    <a:pt x="42" y="287"/>
                  </a:lnTo>
                  <a:lnTo>
                    <a:pt x="101" y="287"/>
                  </a:lnTo>
                  <a:lnTo>
                    <a:pt x="101" y="234"/>
                  </a:lnTo>
                  <a:close/>
                  <a:moveTo>
                    <a:pt x="309" y="234"/>
                  </a:moveTo>
                  <a:lnTo>
                    <a:pt x="250" y="234"/>
                  </a:lnTo>
                  <a:lnTo>
                    <a:pt x="250" y="287"/>
                  </a:lnTo>
                  <a:lnTo>
                    <a:pt x="309" y="287"/>
                  </a:lnTo>
                  <a:lnTo>
                    <a:pt x="309" y="234"/>
                  </a:lnTo>
                  <a:close/>
                  <a:moveTo>
                    <a:pt x="208" y="234"/>
                  </a:moveTo>
                  <a:lnTo>
                    <a:pt x="149" y="234"/>
                  </a:lnTo>
                  <a:lnTo>
                    <a:pt x="149" y="287"/>
                  </a:lnTo>
                  <a:lnTo>
                    <a:pt x="208" y="287"/>
                  </a:lnTo>
                  <a:lnTo>
                    <a:pt x="208" y="234"/>
                  </a:lnTo>
                  <a:close/>
                  <a:moveTo>
                    <a:pt x="101" y="319"/>
                  </a:moveTo>
                  <a:lnTo>
                    <a:pt x="42" y="319"/>
                  </a:lnTo>
                  <a:lnTo>
                    <a:pt x="42" y="378"/>
                  </a:lnTo>
                  <a:lnTo>
                    <a:pt x="101" y="378"/>
                  </a:lnTo>
                  <a:lnTo>
                    <a:pt x="101" y="319"/>
                  </a:lnTo>
                  <a:close/>
                  <a:moveTo>
                    <a:pt x="309" y="319"/>
                  </a:moveTo>
                  <a:lnTo>
                    <a:pt x="250" y="319"/>
                  </a:lnTo>
                  <a:lnTo>
                    <a:pt x="250" y="378"/>
                  </a:lnTo>
                  <a:lnTo>
                    <a:pt x="309" y="378"/>
                  </a:lnTo>
                  <a:lnTo>
                    <a:pt x="309" y="319"/>
                  </a:lnTo>
                  <a:close/>
                  <a:moveTo>
                    <a:pt x="208" y="319"/>
                  </a:moveTo>
                  <a:lnTo>
                    <a:pt x="149" y="319"/>
                  </a:lnTo>
                  <a:lnTo>
                    <a:pt x="149" y="378"/>
                  </a:lnTo>
                  <a:lnTo>
                    <a:pt x="208" y="378"/>
                  </a:lnTo>
                  <a:lnTo>
                    <a:pt x="208" y="319"/>
                  </a:lnTo>
                  <a:close/>
                  <a:moveTo>
                    <a:pt x="101" y="410"/>
                  </a:moveTo>
                  <a:lnTo>
                    <a:pt x="42" y="410"/>
                  </a:lnTo>
                  <a:lnTo>
                    <a:pt x="42" y="468"/>
                  </a:lnTo>
                  <a:lnTo>
                    <a:pt x="101" y="468"/>
                  </a:lnTo>
                  <a:lnTo>
                    <a:pt x="101" y="410"/>
                  </a:lnTo>
                  <a:close/>
                  <a:moveTo>
                    <a:pt x="309" y="410"/>
                  </a:moveTo>
                  <a:lnTo>
                    <a:pt x="250" y="410"/>
                  </a:lnTo>
                  <a:lnTo>
                    <a:pt x="250" y="468"/>
                  </a:lnTo>
                  <a:lnTo>
                    <a:pt x="309" y="468"/>
                  </a:lnTo>
                  <a:lnTo>
                    <a:pt x="309" y="410"/>
                  </a:lnTo>
                  <a:close/>
                  <a:moveTo>
                    <a:pt x="208" y="410"/>
                  </a:moveTo>
                  <a:lnTo>
                    <a:pt x="149" y="410"/>
                  </a:lnTo>
                  <a:lnTo>
                    <a:pt x="149" y="468"/>
                  </a:lnTo>
                  <a:lnTo>
                    <a:pt x="208" y="468"/>
                  </a:lnTo>
                  <a:lnTo>
                    <a:pt x="208" y="410"/>
                  </a:lnTo>
                  <a:close/>
                  <a:moveTo>
                    <a:pt x="101" y="500"/>
                  </a:moveTo>
                  <a:lnTo>
                    <a:pt x="42" y="500"/>
                  </a:lnTo>
                  <a:lnTo>
                    <a:pt x="42" y="558"/>
                  </a:lnTo>
                  <a:lnTo>
                    <a:pt x="101" y="558"/>
                  </a:lnTo>
                  <a:lnTo>
                    <a:pt x="101" y="500"/>
                  </a:lnTo>
                  <a:close/>
                  <a:moveTo>
                    <a:pt x="309" y="500"/>
                  </a:moveTo>
                  <a:lnTo>
                    <a:pt x="250" y="500"/>
                  </a:lnTo>
                  <a:lnTo>
                    <a:pt x="250" y="558"/>
                  </a:lnTo>
                  <a:lnTo>
                    <a:pt x="309" y="558"/>
                  </a:lnTo>
                  <a:lnTo>
                    <a:pt x="309" y="500"/>
                  </a:lnTo>
                  <a:close/>
                  <a:moveTo>
                    <a:pt x="208" y="500"/>
                  </a:moveTo>
                  <a:lnTo>
                    <a:pt x="149" y="500"/>
                  </a:lnTo>
                  <a:lnTo>
                    <a:pt x="149" y="558"/>
                  </a:lnTo>
                  <a:lnTo>
                    <a:pt x="208" y="558"/>
                  </a:lnTo>
                  <a:lnTo>
                    <a:pt x="208" y="50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8"/>
            <p:cNvSpPr>
              <a:spLocks noEditPoints="1"/>
            </p:cNvSpPr>
            <p:nvPr/>
          </p:nvSpPr>
          <p:spPr bwMode="auto">
            <a:xfrm>
              <a:off x="4267200" y="3022601"/>
              <a:ext cx="541338" cy="338138"/>
            </a:xfrm>
            <a:custGeom>
              <a:avLst/>
              <a:gdLst>
                <a:gd name="T0" fmla="*/ 0 w 341"/>
                <a:gd name="T1" fmla="*/ 0 h 213"/>
                <a:gd name="T2" fmla="*/ 0 w 341"/>
                <a:gd name="T3" fmla="*/ 213 h 213"/>
                <a:gd name="T4" fmla="*/ 341 w 341"/>
                <a:gd name="T5" fmla="*/ 213 h 213"/>
                <a:gd name="T6" fmla="*/ 341 w 341"/>
                <a:gd name="T7" fmla="*/ 0 h 213"/>
                <a:gd name="T8" fmla="*/ 0 w 341"/>
                <a:gd name="T9" fmla="*/ 0 h 213"/>
                <a:gd name="T10" fmla="*/ 48 w 341"/>
                <a:gd name="T11" fmla="*/ 43 h 213"/>
                <a:gd name="T12" fmla="*/ 96 w 341"/>
                <a:gd name="T13" fmla="*/ 43 h 213"/>
                <a:gd name="T14" fmla="*/ 96 w 341"/>
                <a:gd name="T15" fmla="*/ 165 h 213"/>
                <a:gd name="T16" fmla="*/ 48 w 341"/>
                <a:gd name="T17" fmla="*/ 165 h 213"/>
                <a:gd name="T18" fmla="*/ 48 w 341"/>
                <a:gd name="T19" fmla="*/ 43 h 213"/>
                <a:gd name="T20" fmla="*/ 293 w 341"/>
                <a:gd name="T21" fmla="*/ 165 h 213"/>
                <a:gd name="T22" fmla="*/ 181 w 341"/>
                <a:gd name="T23" fmla="*/ 165 h 213"/>
                <a:gd name="T24" fmla="*/ 181 w 341"/>
                <a:gd name="T25" fmla="*/ 43 h 213"/>
                <a:gd name="T26" fmla="*/ 293 w 341"/>
                <a:gd name="T27" fmla="*/ 43 h 213"/>
                <a:gd name="T28" fmla="*/ 293 w 341"/>
                <a:gd name="T29" fmla="*/ 165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1" h="213">
                  <a:moveTo>
                    <a:pt x="0" y="0"/>
                  </a:moveTo>
                  <a:lnTo>
                    <a:pt x="0" y="213"/>
                  </a:lnTo>
                  <a:lnTo>
                    <a:pt x="341" y="213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48" y="43"/>
                  </a:moveTo>
                  <a:lnTo>
                    <a:pt x="96" y="43"/>
                  </a:lnTo>
                  <a:lnTo>
                    <a:pt x="96" y="165"/>
                  </a:lnTo>
                  <a:lnTo>
                    <a:pt x="48" y="165"/>
                  </a:lnTo>
                  <a:lnTo>
                    <a:pt x="48" y="43"/>
                  </a:lnTo>
                  <a:close/>
                  <a:moveTo>
                    <a:pt x="293" y="165"/>
                  </a:moveTo>
                  <a:lnTo>
                    <a:pt x="181" y="165"/>
                  </a:lnTo>
                  <a:lnTo>
                    <a:pt x="181" y="43"/>
                  </a:lnTo>
                  <a:lnTo>
                    <a:pt x="293" y="43"/>
                  </a:lnTo>
                  <a:lnTo>
                    <a:pt x="293" y="16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8" name="Group 307"/>
          <p:cNvGrpSpPr/>
          <p:nvPr/>
        </p:nvGrpSpPr>
        <p:grpSpPr>
          <a:xfrm>
            <a:off x="3549272" y="2931023"/>
            <a:ext cx="215856" cy="335251"/>
            <a:chOff x="4064000" y="1782763"/>
            <a:chExt cx="1016000" cy="1577976"/>
          </a:xfrm>
        </p:grpSpPr>
        <p:sp>
          <p:nvSpPr>
            <p:cNvPr id="309" name="Freeform: Shape 358"/>
            <p:cNvSpPr/>
            <p:nvPr/>
          </p:nvSpPr>
          <p:spPr>
            <a:xfrm>
              <a:off x="4112380" y="1804136"/>
              <a:ext cx="817638" cy="1524473"/>
            </a:xfrm>
            <a:custGeom>
              <a:avLst/>
              <a:gdLst>
                <a:gd name="connsiteX0" fmla="*/ 0 w 817638"/>
                <a:gd name="connsiteY0" fmla="*/ 0 h 1524473"/>
                <a:gd name="connsiteX1" fmla="*/ 817638 w 817638"/>
                <a:gd name="connsiteY1" fmla="*/ 0 h 1524473"/>
                <a:gd name="connsiteX2" fmla="*/ 817638 w 817638"/>
                <a:gd name="connsiteY2" fmla="*/ 1248702 h 1524473"/>
                <a:gd name="connsiteX3" fmla="*/ 665236 w 817638"/>
                <a:gd name="connsiteY3" fmla="*/ 1248702 h 1524473"/>
                <a:gd name="connsiteX4" fmla="*/ 665236 w 817638"/>
                <a:gd name="connsiteY4" fmla="*/ 1524473 h 1524473"/>
                <a:gd name="connsiteX5" fmla="*/ 198361 w 817638"/>
                <a:gd name="connsiteY5" fmla="*/ 1524473 h 1524473"/>
                <a:gd name="connsiteX6" fmla="*/ 198361 w 817638"/>
                <a:gd name="connsiteY6" fmla="*/ 1248702 h 1524473"/>
                <a:gd name="connsiteX7" fmla="*/ 0 w 817638"/>
                <a:gd name="connsiteY7" fmla="*/ 1248702 h 152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7638" h="1524473">
                  <a:moveTo>
                    <a:pt x="0" y="0"/>
                  </a:moveTo>
                  <a:lnTo>
                    <a:pt x="817638" y="0"/>
                  </a:lnTo>
                  <a:lnTo>
                    <a:pt x="817638" y="1248702"/>
                  </a:lnTo>
                  <a:lnTo>
                    <a:pt x="665236" y="1248702"/>
                  </a:lnTo>
                  <a:lnTo>
                    <a:pt x="665236" y="1524473"/>
                  </a:lnTo>
                  <a:lnTo>
                    <a:pt x="198361" y="1524473"/>
                  </a:lnTo>
                  <a:lnTo>
                    <a:pt x="198361" y="1248702"/>
                  </a:lnTo>
                  <a:lnTo>
                    <a:pt x="0" y="1248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Freeform 5"/>
            <p:cNvSpPr>
              <a:spLocks/>
            </p:cNvSpPr>
            <p:nvPr/>
          </p:nvSpPr>
          <p:spPr bwMode="auto">
            <a:xfrm>
              <a:off x="4513263" y="1816101"/>
              <a:ext cx="414338" cy="1216025"/>
            </a:xfrm>
            <a:custGeom>
              <a:avLst/>
              <a:gdLst>
                <a:gd name="T0" fmla="*/ 0 w 261"/>
                <a:gd name="T1" fmla="*/ 0 h 766"/>
                <a:gd name="T2" fmla="*/ 0 w 261"/>
                <a:gd name="T3" fmla="*/ 128 h 766"/>
                <a:gd name="T4" fmla="*/ 149 w 261"/>
                <a:gd name="T5" fmla="*/ 128 h 766"/>
                <a:gd name="T6" fmla="*/ 149 w 261"/>
                <a:gd name="T7" fmla="*/ 245 h 766"/>
                <a:gd name="T8" fmla="*/ 0 w 261"/>
                <a:gd name="T9" fmla="*/ 245 h 766"/>
                <a:gd name="T10" fmla="*/ 0 w 261"/>
                <a:gd name="T11" fmla="*/ 766 h 766"/>
                <a:gd name="T12" fmla="*/ 261 w 261"/>
                <a:gd name="T13" fmla="*/ 766 h 766"/>
                <a:gd name="T14" fmla="*/ 261 w 261"/>
                <a:gd name="T15" fmla="*/ 0 h 766"/>
                <a:gd name="T16" fmla="*/ 0 w 261"/>
                <a:gd name="T17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1" h="766">
                  <a:moveTo>
                    <a:pt x="0" y="0"/>
                  </a:moveTo>
                  <a:lnTo>
                    <a:pt x="0" y="128"/>
                  </a:lnTo>
                  <a:lnTo>
                    <a:pt x="149" y="128"/>
                  </a:lnTo>
                  <a:lnTo>
                    <a:pt x="149" y="245"/>
                  </a:lnTo>
                  <a:lnTo>
                    <a:pt x="0" y="245"/>
                  </a:lnTo>
                  <a:lnTo>
                    <a:pt x="0" y="766"/>
                  </a:lnTo>
                  <a:lnTo>
                    <a:pt x="261" y="766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6"/>
            <p:cNvSpPr>
              <a:spLocks noEditPoints="1"/>
            </p:cNvSpPr>
            <p:nvPr/>
          </p:nvSpPr>
          <p:spPr bwMode="auto">
            <a:xfrm>
              <a:off x="4064000" y="1782763"/>
              <a:ext cx="1016000" cy="1308100"/>
            </a:xfrm>
            <a:custGeom>
              <a:avLst/>
              <a:gdLst>
                <a:gd name="T0" fmla="*/ 640 w 640"/>
                <a:gd name="T1" fmla="*/ 696 h 824"/>
                <a:gd name="T2" fmla="*/ 597 w 640"/>
                <a:gd name="T3" fmla="*/ 696 h 824"/>
                <a:gd name="T4" fmla="*/ 597 w 640"/>
                <a:gd name="T5" fmla="*/ 112 h 824"/>
                <a:gd name="T6" fmla="*/ 640 w 640"/>
                <a:gd name="T7" fmla="*/ 112 h 824"/>
                <a:gd name="T8" fmla="*/ 640 w 640"/>
                <a:gd name="T9" fmla="*/ 696 h 824"/>
                <a:gd name="T10" fmla="*/ 571 w 640"/>
                <a:gd name="T11" fmla="*/ 0 h 824"/>
                <a:gd name="T12" fmla="*/ 0 w 640"/>
                <a:gd name="T13" fmla="*/ 0 h 824"/>
                <a:gd name="T14" fmla="*/ 0 w 640"/>
                <a:gd name="T15" fmla="*/ 824 h 824"/>
                <a:gd name="T16" fmla="*/ 571 w 640"/>
                <a:gd name="T17" fmla="*/ 824 h 824"/>
                <a:gd name="T18" fmla="*/ 571 w 640"/>
                <a:gd name="T19" fmla="*/ 0 h 824"/>
                <a:gd name="T20" fmla="*/ 43 w 640"/>
                <a:gd name="T21" fmla="*/ 43 h 824"/>
                <a:gd name="T22" fmla="*/ 523 w 640"/>
                <a:gd name="T23" fmla="*/ 43 h 824"/>
                <a:gd name="T24" fmla="*/ 523 w 640"/>
                <a:gd name="T25" fmla="*/ 781 h 824"/>
                <a:gd name="T26" fmla="*/ 43 w 640"/>
                <a:gd name="T27" fmla="*/ 781 h 824"/>
                <a:gd name="T28" fmla="*/ 43 w 640"/>
                <a:gd name="T29" fmla="*/ 43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0" h="824">
                  <a:moveTo>
                    <a:pt x="640" y="696"/>
                  </a:moveTo>
                  <a:lnTo>
                    <a:pt x="597" y="696"/>
                  </a:lnTo>
                  <a:lnTo>
                    <a:pt x="597" y="112"/>
                  </a:lnTo>
                  <a:lnTo>
                    <a:pt x="640" y="112"/>
                  </a:lnTo>
                  <a:lnTo>
                    <a:pt x="640" y="696"/>
                  </a:lnTo>
                  <a:close/>
                  <a:moveTo>
                    <a:pt x="571" y="0"/>
                  </a:moveTo>
                  <a:lnTo>
                    <a:pt x="0" y="0"/>
                  </a:lnTo>
                  <a:lnTo>
                    <a:pt x="0" y="824"/>
                  </a:lnTo>
                  <a:lnTo>
                    <a:pt x="571" y="824"/>
                  </a:lnTo>
                  <a:lnTo>
                    <a:pt x="571" y="0"/>
                  </a:lnTo>
                  <a:close/>
                  <a:moveTo>
                    <a:pt x="43" y="43"/>
                  </a:moveTo>
                  <a:lnTo>
                    <a:pt x="523" y="43"/>
                  </a:lnTo>
                  <a:lnTo>
                    <a:pt x="523" y="781"/>
                  </a:lnTo>
                  <a:lnTo>
                    <a:pt x="43" y="781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7"/>
            <p:cNvSpPr>
              <a:spLocks noEditPoints="1"/>
            </p:cNvSpPr>
            <p:nvPr/>
          </p:nvSpPr>
          <p:spPr bwMode="auto">
            <a:xfrm>
              <a:off x="4233863" y="1976438"/>
              <a:ext cx="566738" cy="885825"/>
            </a:xfrm>
            <a:custGeom>
              <a:avLst/>
              <a:gdLst>
                <a:gd name="T0" fmla="*/ 0 w 357"/>
                <a:gd name="T1" fmla="*/ 176 h 558"/>
                <a:gd name="T2" fmla="*/ 357 w 357"/>
                <a:gd name="T3" fmla="*/ 0 h 558"/>
                <a:gd name="T4" fmla="*/ 42 w 357"/>
                <a:gd name="T5" fmla="*/ 128 h 558"/>
                <a:gd name="T6" fmla="*/ 309 w 357"/>
                <a:gd name="T7" fmla="*/ 48 h 558"/>
                <a:gd name="T8" fmla="*/ 42 w 357"/>
                <a:gd name="T9" fmla="*/ 128 h 558"/>
                <a:gd name="T10" fmla="*/ 42 w 357"/>
                <a:gd name="T11" fmla="*/ 234 h 558"/>
                <a:gd name="T12" fmla="*/ 101 w 357"/>
                <a:gd name="T13" fmla="*/ 287 h 558"/>
                <a:gd name="T14" fmla="*/ 309 w 357"/>
                <a:gd name="T15" fmla="*/ 234 h 558"/>
                <a:gd name="T16" fmla="*/ 250 w 357"/>
                <a:gd name="T17" fmla="*/ 287 h 558"/>
                <a:gd name="T18" fmla="*/ 309 w 357"/>
                <a:gd name="T19" fmla="*/ 234 h 558"/>
                <a:gd name="T20" fmla="*/ 149 w 357"/>
                <a:gd name="T21" fmla="*/ 234 h 558"/>
                <a:gd name="T22" fmla="*/ 208 w 357"/>
                <a:gd name="T23" fmla="*/ 287 h 558"/>
                <a:gd name="T24" fmla="*/ 101 w 357"/>
                <a:gd name="T25" fmla="*/ 319 h 558"/>
                <a:gd name="T26" fmla="*/ 42 w 357"/>
                <a:gd name="T27" fmla="*/ 378 h 558"/>
                <a:gd name="T28" fmla="*/ 101 w 357"/>
                <a:gd name="T29" fmla="*/ 319 h 558"/>
                <a:gd name="T30" fmla="*/ 250 w 357"/>
                <a:gd name="T31" fmla="*/ 319 h 558"/>
                <a:gd name="T32" fmla="*/ 309 w 357"/>
                <a:gd name="T33" fmla="*/ 378 h 558"/>
                <a:gd name="T34" fmla="*/ 208 w 357"/>
                <a:gd name="T35" fmla="*/ 319 h 558"/>
                <a:gd name="T36" fmla="*/ 149 w 357"/>
                <a:gd name="T37" fmla="*/ 378 h 558"/>
                <a:gd name="T38" fmla="*/ 208 w 357"/>
                <a:gd name="T39" fmla="*/ 319 h 558"/>
                <a:gd name="T40" fmla="*/ 42 w 357"/>
                <a:gd name="T41" fmla="*/ 410 h 558"/>
                <a:gd name="T42" fmla="*/ 101 w 357"/>
                <a:gd name="T43" fmla="*/ 468 h 558"/>
                <a:gd name="T44" fmla="*/ 309 w 357"/>
                <a:gd name="T45" fmla="*/ 410 h 558"/>
                <a:gd name="T46" fmla="*/ 250 w 357"/>
                <a:gd name="T47" fmla="*/ 468 h 558"/>
                <a:gd name="T48" fmla="*/ 309 w 357"/>
                <a:gd name="T49" fmla="*/ 410 h 558"/>
                <a:gd name="T50" fmla="*/ 149 w 357"/>
                <a:gd name="T51" fmla="*/ 410 h 558"/>
                <a:gd name="T52" fmla="*/ 208 w 357"/>
                <a:gd name="T53" fmla="*/ 468 h 558"/>
                <a:gd name="T54" fmla="*/ 101 w 357"/>
                <a:gd name="T55" fmla="*/ 500 h 558"/>
                <a:gd name="T56" fmla="*/ 42 w 357"/>
                <a:gd name="T57" fmla="*/ 558 h 558"/>
                <a:gd name="T58" fmla="*/ 101 w 357"/>
                <a:gd name="T59" fmla="*/ 500 h 558"/>
                <a:gd name="T60" fmla="*/ 250 w 357"/>
                <a:gd name="T61" fmla="*/ 500 h 558"/>
                <a:gd name="T62" fmla="*/ 309 w 357"/>
                <a:gd name="T63" fmla="*/ 558 h 558"/>
                <a:gd name="T64" fmla="*/ 208 w 357"/>
                <a:gd name="T65" fmla="*/ 500 h 558"/>
                <a:gd name="T66" fmla="*/ 149 w 357"/>
                <a:gd name="T67" fmla="*/ 558 h 558"/>
                <a:gd name="T68" fmla="*/ 208 w 357"/>
                <a:gd name="T69" fmla="*/ 50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7" h="558">
                  <a:moveTo>
                    <a:pt x="357" y="176"/>
                  </a:moveTo>
                  <a:lnTo>
                    <a:pt x="0" y="176"/>
                  </a:lnTo>
                  <a:lnTo>
                    <a:pt x="0" y="0"/>
                  </a:lnTo>
                  <a:lnTo>
                    <a:pt x="357" y="0"/>
                  </a:lnTo>
                  <a:lnTo>
                    <a:pt x="357" y="176"/>
                  </a:lnTo>
                  <a:close/>
                  <a:moveTo>
                    <a:pt x="42" y="128"/>
                  </a:moveTo>
                  <a:lnTo>
                    <a:pt x="309" y="128"/>
                  </a:lnTo>
                  <a:lnTo>
                    <a:pt x="309" y="48"/>
                  </a:lnTo>
                  <a:lnTo>
                    <a:pt x="42" y="48"/>
                  </a:lnTo>
                  <a:lnTo>
                    <a:pt x="42" y="128"/>
                  </a:lnTo>
                  <a:close/>
                  <a:moveTo>
                    <a:pt x="101" y="234"/>
                  </a:moveTo>
                  <a:lnTo>
                    <a:pt x="42" y="234"/>
                  </a:lnTo>
                  <a:lnTo>
                    <a:pt x="42" y="287"/>
                  </a:lnTo>
                  <a:lnTo>
                    <a:pt x="101" y="287"/>
                  </a:lnTo>
                  <a:lnTo>
                    <a:pt x="101" y="234"/>
                  </a:lnTo>
                  <a:close/>
                  <a:moveTo>
                    <a:pt x="309" y="234"/>
                  </a:moveTo>
                  <a:lnTo>
                    <a:pt x="250" y="234"/>
                  </a:lnTo>
                  <a:lnTo>
                    <a:pt x="250" y="287"/>
                  </a:lnTo>
                  <a:lnTo>
                    <a:pt x="309" y="287"/>
                  </a:lnTo>
                  <a:lnTo>
                    <a:pt x="309" y="234"/>
                  </a:lnTo>
                  <a:close/>
                  <a:moveTo>
                    <a:pt x="208" y="234"/>
                  </a:moveTo>
                  <a:lnTo>
                    <a:pt x="149" y="234"/>
                  </a:lnTo>
                  <a:lnTo>
                    <a:pt x="149" y="287"/>
                  </a:lnTo>
                  <a:lnTo>
                    <a:pt x="208" y="287"/>
                  </a:lnTo>
                  <a:lnTo>
                    <a:pt x="208" y="234"/>
                  </a:lnTo>
                  <a:close/>
                  <a:moveTo>
                    <a:pt x="101" y="319"/>
                  </a:moveTo>
                  <a:lnTo>
                    <a:pt x="42" y="319"/>
                  </a:lnTo>
                  <a:lnTo>
                    <a:pt x="42" y="378"/>
                  </a:lnTo>
                  <a:lnTo>
                    <a:pt x="101" y="378"/>
                  </a:lnTo>
                  <a:lnTo>
                    <a:pt x="101" y="319"/>
                  </a:lnTo>
                  <a:close/>
                  <a:moveTo>
                    <a:pt x="309" y="319"/>
                  </a:moveTo>
                  <a:lnTo>
                    <a:pt x="250" y="319"/>
                  </a:lnTo>
                  <a:lnTo>
                    <a:pt x="250" y="378"/>
                  </a:lnTo>
                  <a:lnTo>
                    <a:pt x="309" y="378"/>
                  </a:lnTo>
                  <a:lnTo>
                    <a:pt x="309" y="319"/>
                  </a:lnTo>
                  <a:close/>
                  <a:moveTo>
                    <a:pt x="208" y="319"/>
                  </a:moveTo>
                  <a:lnTo>
                    <a:pt x="149" y="319"/>
                  </a:lnTo>
                  <a:lnTo>
                    <a:pt x="149" y="378"/>
                  </a:lnTo>
                  <a:lnTo>
                    <a:pt x="208" y="378"/>
                  </a:lnTo>
                  <a:lnTo>
                    <a:pt x="208" y="319"/>
                  </a:lnTo>
                  <a:close/>
                  <a:moveTo>
                    <a:pt x="101" y="410"/>
                  </a:moveTo>
                  <a:lnTo>
                    <a:pt x="42" y="410"/>
                  </a:lnTo>
                  <a:lnTo>
                    <a:pt x="42" y="468"/>
                  </a:lnTo>
                  <a:lnTo>
                    <a:pt x="101" y="468"/>
                  </a:lnTo>
                  <a:lnTo>
                    <a:pt x="101" y="410"/>
                  </a:lnTo>
                  <a:close/>
                  <a:moveTo>
                    <a:pt x="309" y="410"/>
                  </a:moveTo>
                  <a:lnTo>
                    <a:pt x="250" y="410"/>
                  </a:lnTo>
                  <a:lnTo>
                    <a:pt x="250" y="468"/>
                  </a:lnTo>
                  <a:lnTo>
                    <a:pt x="309" y="468"/>
                  </a:lnTo>
                  <a:lnTo>
                    <a:pt x="309" y="410"/>
                  </a:lnTo>
                  <a:close/>
                  <a:moveTo>
                    <a:pt x="208" y="410"/>
                  </a:moveTo>
                  <a:lnTo>
                    <a:pt x="149" y="410"/>
                  </a:lnTo>
                  <a:lnTo>
                    <a:pt x="149" y="468"/>
                  </a:lnTo>
                  <a:lnTo>
                    <a:pt x="208" y="468"/>
                  </a:lnTo>
                  <a:lnTo>
                    <a:pt x="208" y="410"/>
                  </a:lnTo>
                  <a:close/>
                  <a:moveTo>
                    <a:pt x="101" y="500"/>
                  </a:moveTo>
                  <a:lnTo>
                    <a:pt x="42" y="500"/>
                  </a:lnTo>
                  <a:lnTo>
                    <a:pt x="42" y="558"/>
                  </a:lnTo>
                  <a:lnTo>
                    <a:pt x="101" y="558"/>
                  </a:lnTo>
                  <a:lnTo>
                    <a:pt x="101" y="500"/>
                  </a:lnTo>
                  <a:close/>
                  <a:moveTo>
                    <a:pt x="309" y="500"/>
                  </a:moveTo>
                  <a:lnTo>
                    <a:pt x="250" y="500"/>
                  </a:lnTo>
                  <a:lnTo>
                    <a:pt x="250" y="558"/>
                  </a:lnTo>
                  <a:lnTo>
                    <a:pt x="309" y="558"/>
                  </a:lnTo>
                  <a:lnTo>
                    <a:pt x="309" y="500"/>
                  </a:lnTo>
                  <a:close/>
                  <a:moveTo>
                    <a:pt x="208" y="500"/>
                  </a:moveTo>
                  <a:lnTo>
                    <a:pt x="149" y="500"/>
                  </a:lnTo>
                  <a:lnTo>
                    <a:pt x="149" y="558"/>
                  </a:lnTo>
                  <a:lnTo>
                    <a:pt x="208" y="558"/>
                  </a:lnTo>
                  <a:lnTo>
                    <a:pt x="208" y="50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8"/>
            <p:cNvSpPr>
              <a:spLocks noEditPoints="1"/>
            </p:cNvSpPr>
            <p:nvPr/>
          </p:nvSpPr>
          <p:spPr bwMode="auto">
            <a:xfrm>
              <a:off x="4267200" y="3022601"/>
              <a:ext cx="541338" cy="338138"/>
            </a:xfrm>
            <a:custGeom>
              <a:avLst/>
              <a:gdLst>
                <a:gd name="T0" fmla="*/ 0 w 341"/>
                <a:gd name="T1" fmla="*/ 0 h 213"/>
                <a:gd name="T2" fmla="*/ 0 w 341"/>
                <a:gd name="T3" fmla="*/ 213 h 213"/>
                <a:gd name="T4" fmla="*/ 341 w 341"/>
                <a:gd name="T5" fmla="*/ 213 h 213"/>
                <a:gd name="T6" fmla="*/ 341 w 341"/>
                <a:gd name="T7" fmla="*/ 0 h 213"/>
                <a:gd name="T8" fmla="*/ 0 w 341"/>
                <a:gd name="T9" fmla="*/ 0 h 213"/>
                <a:gd name="T10" fmla="*/ 48 w 341"/>
                <a:gd name="T11" fmla="*/ 43 h 213"/>
                <a:gd name="T12" fmla="*/ 96 w 341"/>
                <a:gd name="T13" fmla="*/ 43 h 213"/>
                <a:gd name="T14" fmla="*/ 96 w 341"/>
                <a:gd name="T15" fmla="*/ 165 h 213"/>
                <a:gd name="T16" fmla="*/ 48 w 341"/>
                <a:gd name="T17" fmla="*/ 165 h 213"/>
                <a:gd name="T18" fmla="*/ 48 w 341"/>
                <a:gd name="T19" fmla="*/ 43 h 213"/>
                <a:gd name="T20" fmla="*/ 293 w 341"/>
                <a:gd name="T21" fmla="*/ 165 h 213"/>
                <a:gd name="T22" fmla="*/ 181 w 341"/>
                <a:gd name="T23" fmla="*/ 165 h 213"/>
                <a:gd name="T24" fmla="*/ 181 w 341"/>
                <a:gd name="T25" fmla="*/ 43 h 213"/>
                <a:gd name="T26" fmla="*/ 293 w 341"/>
                <a:gd name="T27" fmla="*/ 43 h 213"/>
                <a:gd name="T28" fmla="*/ 293 w 341"/>
                <a:gd name="T29" fmla="*/ 165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1" h="213">
                  <a:moveTo>
                    <a:pt x="0" y="0"/>
                  </a:moveTo>
                  <a:lnTo>
                    <a:pt x="0" y="213"/>
                  </a:lnTo>
                  <a:lnTo>
                    <a:pt x="341" y="213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48" y="43"/>
                  </a:moveTo>
                  <a:lnTo>
                    <a:pt x="96" y="43"/>
                  </a:lnTo>
                  <a:lnTo>
                    <a:pt x="96" y="165"/>
                  </a:lnTo>
                  <a:lnTo>
                    <a:pt x="48" y="165"/>
                  </a:lnTo>
                  <a:lnTo>
                    <a:pt x="48" y="43"/>
                  </a:lnTo>
                  <a:close/>
                  <a:moveTo>
                    <a:pt x="293" y="165"/>
                  </a:moveTo>
                  <a:lnTo>
                    <a:pt x="181" y="165"/>
                  </a:lnTo>
                  <a:lnTo>
                    <a:pt x="181" y="43"/>
                  </a:lnTo>
                  <a:lnTo>
                    <a:pt x="293" y="43"/>
                  </a:lnTo>
                  <a:lnTo>
                    <a:pt x="293" y="16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4" name="Group 313"/>
          <p:cNvGrpSpPr/>
          <p:nvPr/>
        </p:nvGrpSpPr>
        <p:grpSpPr>
          <a:xfrm>
            <a:off x="3564915" y="3534611"/>
            <a:ext cx="215856" cy="335251"/>
            <a:chOff x="4064000" y="1782763"/>
            <a:chExt cx="1016000" cy="1577976"/>
          </a:xfrm>
        </p:grpSpPr>
        <p:sp>
          <p:nvSpPr>
            <p:cNvPr id="315" name="Freeform: Shape 364"/>
            <p:cNvSpPr/>
            <p:nvPr/>
          </p:nvSpPr>
          <p:spPr>
            <a:xfrm>
              <a:off x="4112380" y="1804136"/>
              <a:ext cx="817638" cy="1524473"/>
            </a:xfrm>
            <a:custGeom>
              <a:avLst/>
              <a:gdLst>
                <a:gd name="connsiteX0" fmla="*/ 0 w 817638"/>
                <a:gd name="connsiteY0" fmla="*/ 0 h 1524473"/>
                <a:gd name="connsiteX1" fmla="*/ 817638 w 817638"/>
                <a:gd name="connsiteY1" fmla="*/ 0 h 1524473"/>
                <a:gd name="connsiteX2" fmla="*/ 817638 w 817638"/>
                <a:gd name="connsiteY2" fmla="*/ 1248702 h 1524473"/>
                <a:gd name="connsiteX3" fmla="*/ 665236 w 817638"/>
                <a:gd name="connsiteY3" fmla="*/ 1248702 h 1524473"/>
                <a:gd name="connsiteX4" fmla="*/ 665236 w 817638"/>
                <a:gd name="connsiteY4" fmla="*/ 1524473 h 1524473"/>
                <a:gd name="connsiteX5" fmla="*/ 198361 w 817638"/>
                <a:gd name="connsiteY5" fmla="*/ 1524473 h 1524473"/>
                <a:gd name="connsiteX6" fmla="*/ 198361 w 817638"/>
                <a:gd name="connsiteY6" fmla="*/ 1248702 h 1524473"/>
                <a:gd name="connsiteX7" fmla="*/ 0 w 817638"/>
                <a:gd name="connsiteY7" fmla="*/ 1248702 h 152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7638" h="1524473">
                  <a:moveTo>
                    <a:pt x="0" y="0"/>
                  </a:moveTo>
                  <a:lnTo>
                    <a:pt x="817638" y="0"/>
                  </a:lnTo>
                  <a:lnTo>
                    <a:pt x="817638" y="1248702"/>
                  </a:lnTo>
                  <a:lnTo>
                    <a:pt x="665236" y="1248702"/>
                  </a:lnTo>
                  <a:lnTo>
                    <a:pt x="665236" y="1524473"/>
                  </a:lnTo>
                  <a:lnTo>
                    <a:pt x="198361" y="1524473"/>
                  </a:lnTo>
                  <a:lnTo>
                    <a:pt x="198361" y="1248702"/>
                  </a:lnTo>
                  <a:lnTo>
                    <a:pt x="0" y="1248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Freeform 5"/>
            <p:cNvSpPr>
              <a:spLocks/>
            </p:cNvSpPr>
            <p:nvPr/>
          </p:nvSpPr>
          <p:spPr bwMode="auto">
            <a:xfrm>
              <a:off x="4513263" y="1816101"/>
              <a:ext cx="414338" cy="1216025"/>
            </a:xfrm>
            <a:custGeom>
              <a:avLst/>
              <a:gdLst>
                <a:gd name="T0" fmla="*/ 0 w 261"/>
                <a:gd name="T1" fmla="*/ 0 h 766"/>
                <a:gd name="T2" fmla="*/ 0 w 261"/>
                <a:gd name="T3" fmla="*/ 128 h 766"/>
                <a:gd name="T4" fmla="*/ 149 w 261"/>
                <a:gd name="T5" fmla="*/ 128 h 766"/>
                <a:gd name="T6" fmla="*/ 149 w 261"/>
                <a:gd name="T7" fmla="*/ 245 h 766"/>
                <a:gd name="T8" fmla="*/ 0 w 261"/>
                <a:gd name="T9" fmla="*/ 245 h 766"/>
                <a:gd name="T10" fmla="*/ 0 w 261"/>
                <a:gd name="T11" fmla="*/ 766 h 766"/>
                <a:gd name="T12" fmla="*/ 261 w 261"/>
                <a:gd name="T13" fmla="*/ 766 h 766"/>
                <a:gd name="T14" fmla="*/ 261 w 261"/>
                <a:gd name="T15" fmla="*/ 0 h 766"/>
                <a:gd name="T16" fmla="*/ 0 w 261"/>
                <a:gd name="T17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1" h="766">
                  <a:moveTo>
                    <a:pt x="0" y="0"/>
                  </a:moveTo>
                  <a:lnTo>
                    <a:pt x="0" y="128"/>
                  </a:lnTo>
                  <a:lnTo>
                    <a:pt x="149" y="128"/>
                  </a:lnTo>
                  <a:lnTo>
                    <a:pt x="149" y="245"/>
                  </a:lnTo>
                  <a:lnTo>
                    <a:pt x="0" y="245"/>
                  </a:lnTo>
                  <a:lnTo>
                    <a:pt x="0" y="766"/>
                  </a:lnTo>
                  <a:lnTo>
                    <a:pt x="261" y="766"/>
                  </a:lnTo>
                  <a:lnTo>
                    <a:pt x="2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6"/>
            <p:cNvSpPr>
              <a:spLocks noEditPoints="1"/>
            </p:cNvSpPr>
            <p:nvPr/>
          </p:nvSpPr>
          <p:spPr bwMode="auto">
            <a:xfrm>
              <a:off x="4064000" y="1782763"/>
              <a:ext cx="1016000" cy="1308100"/>
            </a:xfrm>
            <a:custGeom>
              <a:avLst/>
              <a:gdLst>
                <a:gd name="T0" fmla="*/ 640 w 640"/>
                <a:gd name="T1" fmla="*/ 696 h 824"/>
                <a:gd name="T2" fmla="*/ 597 w 640"/>
                <a:gd name="T3" fmla="*/ 696 h 824"/>
                <a:gd name="T4" fmla="*/ 597 w 640"/>
                <a:gd name="T5" fmla="*/ 112 h 824"/>
                <a:gd name="T6" fmla="*/ 640 w 640"/>
                <a:gd name="T7" fmla="*/ 112 h 824"/>
                <a:gd name="T8" fmla="*/ 640 w 640"/>
                <a:gd name="T9" fmla="*/ 696 h 824"/>
                <a:gd name="T10" fmla="*/ 571 w 640"/>
                <a:gd name="T11" fmla="*/ 0 h 824"/>
                <a:gd name="T12" fmla="*/ 0 w 640"/>
                <a:gd name="T13" fmla="*/ 0 h 824"/>
                <a:gd name="T14" fmla="*/ 0 w 640"/>
                <a:gd name="T15" fmla="*/ 824 h 824"/>
                <a:gd name="T16" fmla="*/ 571 w 640"/>
                <a:gd name="T17" fmla="*/ 824 h 824"/>
                <a:gd name="T18" fmla="*/ 571 w 640"/>
                <a:gd name="T19" fmla="*/ 0 h 824"/>
                <a:gd name="T20" fmla="*/ 43 w 640"/>
                <a:gd name="T21" fmla="*/ 43 h 824"/>
                <a:gd name="T22" fmla="*/ 523 w 640"/>
                <a:gd name="T23" fmla="*/ 43 h 824"/>
                <a:gd name="T24" fmla="*/ 523 w 640"/>
                <a:gd name="T25" fmla="*/ 781 h 824"/>
                <a:gd name="T26" fmla="*/ 43 w 640"/>
                <a:gd name="T27" fmla="*/ 781 h 824"/>
                <a:gd name="T28" fmla="*/ 43 w 640"/>
                <a:gd name="T29" fmla="*/ 43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0" h="824">
                  <a:moveTo>
                    <a:pt x="640" y="696"/>
                  </a:moveTo>
                  <a:lnTo>
                    <a:pt x="597" y="696"/>
                  </a:lnTo>
                  <a:lnTo>
                    <a:pt x="597" y="112"/>
                  </a:lnTo>
                  <a:lnTo>
                    <a:pt x="640" y="112"/>
                  </a:lnTo>
                  <a:lnTo>
                    <a:pt x="640" y="696"/>
                  </a:lnTo>
                  <a:close/>
                  <a:moveTo>
                    <a:pt x="571" y="0"/>
                  </a:moveTo>
                  <a:lnTo>
                    <a:pt x="0" y="0"/>
                  </a:lnTo>
                  <a:lnTo>
                    <a:pt x="0" y="824"/>
                  </a:lnTo>
                  <a:lnTo>
                    <a:pt x="571" y="824"/>
                  </a:lnTo>
                  <a:lnTo>
                    <a:pt x="571" y="0"/>
                  </a:lnTo>
                  <a:close/>
                  <a:moveTo>
                    <a:pt x="43" y="43"/>
                  </a:moveTo>
                  <a:lnTo>
                    <a:pt x="523" y="43"/>
                  </a:lnTo>
                  <a:lnTo>
                    <a:pt x="523" y="781"/>
                  </a:lnTo>
                  <a:lnTo>
                    <a:pt x="43" y="781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7"/>
            <p:cNvSpPr>
              <a:spLocks noEditPoints="1"/>
            </p:cNvSpPr>
            <p:nvPr/>
          </p:nvSpPr>
          <p:spPr bwMode="auto">
            <a:xfrm>
              <a:off x="4233863" y="1976438"/>
              <a:ext cx="566738" cy="885825"/>
            </a:xfrm>
            <a:custGeom>
              <a:avLst/>
              <a:gdLst>
                <a:gd name="T0" fmla="*/ 0 w 357"/>
                <a:gd name="T1" fmla="*/ 176 h 558"/>
                <a:gd name="T2" fmla="*/ 357 w 357"/>
                <a:gd name="T3" fmla="*/ 0 h 558"/>
                <a:gd name="T4" fmla="*/ 42 w 357"/>
                <a:gd name="T5" fmla="*/ 128 h 558"/>
                <a:gd name="T6" fmla="*/ 309 w 357"/>
                <a:gd name="T7" fmla="*/ 48 h 558"/>
                <a:gd name="T8" fmla="*/ 42 w 357"/>
                <a:gd name="T9" fmla="*/ 128 h 558"/>
                <a:gd name="T10" fmla="*/ 42 w 357"/>
                <a:gd name="T11" fmla="*/ 234 h 558"/>
                <a:gd name="T12" fmla="*/ 101 w 357"/>
                <a:gd name="T13" fmla="*/ 287 h 558"/>
                <a:gd name="T14" fmla="*/ 309 w 357"/>
                <a:gd name="T15" fmla="*/ 234 h 558"/>
                <a:gd name="T16" fmla="*/ 250 w 357"/>
                <a:gd name="T17" fmla="*/ 287 h 558"/>
                <a:gd name="T18" fmla="*/ 309 w 357"/>
                <a:gd name="T19" fmla="*/ 234 h 558"/>
                <a:gd name="T20" fmla="*/ 149 w 357"/>
                <a:gd name="T21" fmla="*/ 234 h 558"/>
                <a:gd name="T22" fmla="*/ 208 w 357"/>
                <a:gd name="T23" fmla="*/ 287 h 558"/>
                <a:gd name="T24" fmla="*/ 101 w 357"/>
                <a:gd name="T25" fmla="*/ 319 h 558"/>
                <a:gd name="T26" fmla="*/ 42 w 357"/>
                <a:gd name="T27" fmla="*/ 378 h 558"/>
                <a:gd name="T28" fmla="*/ 101 w 357"/>
                <a:gd name="T29" fmla="*/ 319 h 558"/>
                <a:gd name="T30" fmla="*/ 250 w 357"/>
                <a:gd name="T31" fmla="*/ 319 h 558"/>
                <a:gd name="T32" fmla="*/ 309 w 357"/>
                <a:gd name="T33" fmla="*/ 378 h 558"/>
                <a:gd name="T34" fmla="*/ 208 w 357"/>
                <a:gd name="T35" fmla="*/ 319 h 558"/>
                <a:gd name="T36" fmla="*/ 149 w 357"/>
                <a:gd name="T37" fmla="*/ 378 h 558"/>
                <a:gd name="T38" fmla="*/ 208 w 357"/>
                <a:gd name="T39" fmla="*/ 319 h 558"/>
                <a:gd name="T40" fmla="*/ 42 w 357"/>
                <a:gd name="T41" fmla="*/ 410 h 558"/>
                <a:gd name="T42" fmla="*/ 101 w 357"/>
                <a:gd name="T43" fmla="*/ 468 h 558"/>
                <a:gd name="T44" fmla="*/ 309 w 357"/>
                <a:gd name="T45" fmla="*/ 410 h 558"/>
                <a:gd name="T46" fmla="*/ 250 w 357"/>
                <a:gd name="T47" fmla="*/ 468 h 558"/>
                <a:gd name="T48" fmla="*/ 309 w 357"/>
                <a:gd name="T49" fmla="*/ 410 h 558"/>
                <a:gd name="T50" fmla="*/ 149 w 357"/>
                <a:gd name="T51" fmla="*/ 410 h 558"/>
                <a:gd name="T52" fmla="*/ 208 w 357"/>
                <a:gd name="T53" fmla="*/ 468 h 558"/>
                <a:gd name="T54" fmla="*/ 101 w 357"/>
                <a:gd name="T55" fmla="*/ 500 h 558"/>
                <a:gd name="T56" fmla="*/ 42 w 357"/>
                <a:gd name="T57" fmla="*/ 558 h 558"/>
                <a:gd name="T58" fmla="*/ 101 w 357"/>
                <a:gd name="T59" fmla="*/ 500 h 558"/>
                <a:gd name="T60" fmla="*/ 250 w 357"/>
                <a:gd name="T61" fmla="*/ 500 h 558"/>
                <a:gd name="T62" fmla="*/ 309 w 357"/>
                <a:gd name="T63" fmla="*/ 558 h 558"/>
                <a:gd name="T64" fmla="*/ 208 w 357"/>
                <a:gd name="T65" fmla="*/ 500 h 558"/>
                <a:gd name="T66" fmla="*/ 149 w 357"/>
                <a:gd name="T67" fmla="*/ 558 h 558"/>
                <a:gd name="T68" fmla="*/ 208 w 357"/>
                <a:gd name="T69" fmla="*/ 50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7" h="558">
                  <a:moveTo>
                    <a:pt x="357" y="176"/>
                  </a:moveTo>
                  <a:lnTo>
                    <a:pt x="0" y="176"/>
                  </a:lnTo>
                  <a:lnTo>
                    <a:pt x="0" y="0"/>
                  </a:lnTo>
                  <a:lnTo>
                    <a:pt x="357" y="0"/>
                  </a:lnTo>
                  <a:lnTo>
                    <a:pt x="357" y="176"/>
                  </a:lnTo>
                  <a:close/>
                  <a:moveTo>
                    <a:pt x="42" y="128"/>
                  </a:moveTo>
                  <a:lnTo>
                    <a:pt x="309" y="128"/>
                  </a:lnTo>
                  <a:lnTo>
                    <a:pt x="309" y="48"/>
                  </a:lnTo>
                  <a:lnTo>
                    <a:pt x="42" y="48"/>
                  </a:lnTo>
                  <a:lnTo>
                    <a:pt x="42" y="128"/>
                  </a:lnTo>
                  <a:close/>
                  <a:moveTo>
                    <a:pt x="101" y="234"/>
                  </a:moveTo>
                  <a:lnTo>
                    <a:pt x="42" y="234"/>
                  </a:lnTo>
                  <a:lnTo>
                    <a:pt x="42" y="287"/>
                  </a:lnTo>
                  <a:lnTo>
                    <a:pt x="101" y="287"/>
                  </a:lnTo>
                  <a:lnTo>
                    <a:pt x="101" y="234"/>
                  </a:lnTo>
                  <a:close/>
                  <a:moveTo>
                    <a:pt x="309" y="234"/>
                  </a:moveTo>
                  <a:lnTo>
                    <a:pt x="250" y="234"/>
                  </a:lnTo>
                  <a:lnTo>
                    <a:pt x="250" y="287"/>
                  </a:lnTo>
                  <a:lnTo>
                    <a:pt x="309" y="287"/>
                  </a:lnTo>
                  <a:lnTo>
                    <a:pt x="309" y="234"/>
                  </a:lnTo>
                  <a:close/>
                  <a:moveTo>
                    <a:pt x="208" y="234"/>
                  </a:moveTo>
                  <a:lnTo>
                    <a:pt x="149" y="234"/>
                  </a:lnTo>
                  <a:lnTo>
                    <a:pt x="149" y="287"/>
                  </a:lnTo>
                  <a:lnTo>
                    <a:pt x="208" y="287"/>
                  </a:lnTo>
                  <a:lnTo>
                    <a:pt x="208" y="234"/>
                  </a:lnTo>
                  <a:close/>
                  <a:moveTo>
                    <a:pt x="101" y="319"/>
                  </a:moveTo>
                  <a:lnTo>
                    <a:pt x="42" y="319"/>
                  </a:lnTo>
                  <a:lnTo>
                    <a:pt x="42" y="378"/>
                  </a:lnTo>
                  <a:lnTo>
                    <a:pt x="101" y="378"/>
                  </a:lnTo>
                  <a:lnTo>
                    <a:pt x="101" y="319"/>
                  </a:lnTo>
                  <a:close/>
                  <a:moveTo>
                    <a:pt x="309" y="319"/>
                  </a:moveTo>
                  <a:lnTo>
                    <a:pt x="250" y="319"/>
                  </a:lnTo>
                  <a:lnTo>
                    <a:pt x="250" y="378"/>
                  </a:lnTo>
                  <a:lnTo>
                    <a:pt x="309" y="378"/>
                  </a:lnTo>
                  <a:lnTo>
                    <a:pt x="309" y="319"/>
                  </a:lnTo>
                  <a:close/>
                  <a:moveTo>
                    <a:pt x="208" y="319"/>
                  </a:moveTo>
                  <a:lnTo>
                    <a:pt x="149" y="319"/>
                  </a:lnTo>
                  <a:lnTo>
                    <a:pt x="149" y="378"/>
                  </a:lnTo>
                  <a:lnTo>
                    <a:pt x="208" y="378"/>
                  </a:lnTo>
                  <a:lnTo>
                    <a:pt x="208" y="319"/>
                  </a:lnTo>
                  <a:close/>
                  <a:moveTo>
                    <a:pt x="101" y="410"/>
                  </a:moveTo>
                  <a:lnTo>
                    <a:pt x="42" y="410"/>
                  </a:lnTo>
                  <a:lnTo>
                    <a:pt x="42" y="468"/>
                  </a:lnTo>
                  <a:lnTo>
                    <a:pt x="101" y="468"/>
                  </a:lnTo>
                  <a:lnTo>
                    <a:pt x="101" y="410"/>
                  </a:lnTo>
                  <a:close/>
                  <a:moveTo>
                    <a:pt x="309" y="410"/>
                  </a:moveTo>
                  <a:lnTo>
                    <a:pt x="250" y="410"/>
                  </a:lnTo>
                  <a:lnTo>
                    <a:pt x="250" y="468"/>
                  </a:lnTo>
                  <a:lnTo>
                    <a:pt x="309" y="468"/>
                  </a:lnTo>
                  <a:lnTo>
                    <a:pt x="309" y="410"/>
                  </a:lnTo>
                  <a:close/>
                  <a:moveTo>
                    <a:pt x="208" y="410"/>
                  </a:moveTo>
                  <a:lnTo>
                    <a:pt x="149" y="410"/>
                  </a:lnTo>
                  <a:lnTo>
                    <a:pt x="149" y="468"/>
                  </a:lnTo>
                  <a:lnTo>
                    <a:pt x="208" y="468"/>
                  </a:lnTo>
                  <a:lnTo>
                    <a:pt x="208" y="410"/>
                  </a:lnTo>
                  <a:close/>
                  <a:moveTo>
                    <a:pt x="101" y="500"/>
                  </a:moveTo>
                  <a:lnTo>
                    <a:pt x="42" y="500"/>
                  </a:lnTo>
                  <a:lnTo>
                    <a:pt x="42" y="558"/>
                  </a:lnTo>
                  <a:lnTo>
                    <a:pt x="101" y="558"/>
                  </a:lnTo>
                  <a:lnTo>
                    <a:pt x="101" y="500"/>
                  </a:lnTo>
                  <a:close/>
                  <a:moveTo>
                    <a:pt x="309" y="500"/>
                  </a:moveTo>
                  <a:lnTo>
                    <a:pt x="250" y="500"/>
                  </a:lnTo>
                  <a:lnTo>
                    <a:pt x="250" y="558"/>
                  </a:lnTo>
                  <a:lnTo>
                    <a:pt x="309" y="558"/>
                  </a:lnTo>
                  <a:lnTo>
                    <a:pt x="309" y="500"/>
                  </a:lnTo>
                  <a:close/>
                  <a:moveTo>
                    <a:pt x="208" y="500"/>
                  </a:moveTo>
                  <a:lnTo>
                    <a:pt x="149" y="500"/>
                  </a:lnTo>
                  <a:lnTo>
                    <a:pt x="149" y="558"/>
                  </a:lnTo>
                  <a:lnTo>
                    <a:pt x="208" y="558"/>
                  </a:lnTo>
                  <a:lnTo>
                    <a:pt x="208" y="50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8"/>
            <p:cNvSpPr>
              <a:spLocks noEditPoints="1"/>
            </p:cNvSpPr>
            <p:nvPr/>
          </p:nvSpPr>
          <p:spPr bwMode="auto">
            <a:xfrm>
              <a:off x="4267200" y="3022601"/>
              <a:ext cx="541338" cy="338138"/>
            </a:xfrm>
            <a:custGeom>
              <a:avLst/>
              <a:gdLst>
                <a:gd name="T0" fmla="*/ 0 w 341"/>
                <a:gd name="T1" fmla="*/ 0 h 213"/>
                <a:gd name="T2" fmla="*/ 0 w 341"/>
                <a:gd name="T3" fmla="*/ 213 h 213"/>
                <a:gd name="T4" fmla="*/ 341 w 341"/>
                <a:gd name="T5" fmla="*/ 213 h 213"/>
                <a:gd name="T6" fmla="*/ 341 w 341"/>
                <a:gd name="T7" fmla="*/ 0 h 213"/>
                <a:gd name="T8" fmla="*/ 0 w 341"/>
                <a:gd name="T9" fmla="*/ 0 h 213"/>
                <a:gd name="T10" fmla="*/ 48 w 341"/>
                <a:gd name="T11" fmla="*/ 43 h 213"/>
                <a:gd name="T12" fmla="*/ 96 w 341"/>
                <a:gd name="T13" fmla="*/ 43 h 213"/>
                <a:gd name="T14" fmla="*/ 96 w 341"/>
                <a:gd name="T15" fmla="*/ 165 h 213"/>
                <a:gd name="T16" fmla="*/ 48 w 341"/>
                <a:gd name="T17" fmla="*/ 165 h 213"/>
                <a:gd name="T18" fmla="*/ 48 w 341"/>
                <a:gd name="T19" fmla="*/ 43 h 213"/>
                <a:gd name="T20" fmla="*/ 293 w 341"/>
                <a:gd name="T21" fmla="*/ 165 h 213"/>
                <a:gd name="T22" fmla="*/ 181 w 341"/>
                <a:gd name="T23" fmla="*/ 165 h 213"/>
                <a:gd name="T24" fmla="*/ 181 w 341"/>
                <a:gd name="T25" fmla="*/ 43 h 213"/>
                <a:gd name="T26" fmla="*/ 293 w 341"/>
                <a:gd name="T27" fmla="*/ 43 h 213"/>
                <a:gd name="T28" fmla="*/ 293 w 341"/>
                <a:gd name="T29" fmla="*/ 165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1" h="213">
                  <a:moveTo>
                    <a:pt x="0" y="0"/>
                  </a:moveTo>
                  <a:lnTo>
                    <a:pt x="0" y="213"/>
                  </a:lnTo>
                  <a:lnTo>
                    <a:pt x="341" y="213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48" y="43"/>
                  </a:moveTo>
                  <a:lnTo>
                    <a:pt x="96" y="43"/>
                  </a:lnTo>
                  <a:lnTo>
                    <a:pt x="96" y="165"/>
                  </a:lnTo>
                  <a:lnTo>
                    <a:pt x="48" y="165"/>
                  </a:lnTo>
                  <a:lnTo>
                    <a:pt x="48" y="43"/>
                  </a:lnTo>
                  <a:close/>
                  <a:moveTo>
                    <a:pt x="293" y="165"/>
                  </a:moveTo>
                  <a:lnTo>
                    <a:pt x="181" y="165"/>
                  </a:lnTo>
                  <a:lnTo>
                    <a:pt x="181" y="43"/>
                  </a:lnTo>
                  <a:lnTo>
                    <a:pt x="293" y="43"/>
                  </a:lnTo>
                  <a:lnTo>
                    <a:pt x="293" y="16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0" name="Group 319"/>
          <p:cNvGrpSpPr/>
          <p:nvPr/>
        </p:nvGrpSpPr>
        <p:grpSpPr>
          <a:xfrm>
            <a:off x="3410770" y="4062366"/>
            <a:ext cx="500742" cy="501063"/>
            <a:chOff x="1384340" y="4162069"/>
            <a:chExt cx="555625" cy="555981"/>
          </a:xfrm>
        </p:grpSpPr>
        <p:sp>
          <p:nvSpPr>
            <p:cNvPr id="321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0"/>
            <p:cNvSpPr>
              <a:spLocks/>
            </p:cNvSpPr>
            <p:nvPr/>
          </p:nvSpPr>
          <p:spPr bwMode="auto">
            <a:xfrm>
              <a:off x="1601827" y="4306888"/>
              <a:ext cx="338138" cy="411162"/>
            </a:xfrm>
            <a:custGeom>
              <a:avLst/>
              <a:gdLst>
                <a:gd name="T0" fmla="*/ 116 w 213"/>
                <a:gd name="T1" fmla="*/ 0 h 259"/>
                <a:gd name="T2" fmla="*/ 116 w 213"/>
                <a:gd name="T3" fmla="*/ 134 h 259"/>
                <a:gd name="T4" fmla="*/ 101 w 213"/>
                <a:gd name="T5" fmla="*/ 134 h 259"/>
                <a:gd name="T6" fmla="*/ 101 w 213"/>
                <a:gd name="T7" fmla="*/ 162 h 259"/>
                <a:gd name="T8" fmla="*/ 77 w 213"/>
                <a:gd name="T9" fmla="*/ 165 h 259"/>
                <a:gd name="T10" fmla="*/ 77 w 213"/>
                <a:gd name="T11" fmla="*/ 202 h 259"/>
                <a:gd name="T12" fmla="*/ 0 w 213"/>
                <a:gd name="T13" fmla="*/ 202 h 259"/>
                <a:gd name="T14" fmla="*/ 55 w 213"/>
                <a:gd name="T15" fmla="*/ 259 h 259"/>
                <a:gd name="T16" fmla="*/ 213 w 213"/>
                <a:gd name="T17" fmla="*/ 259 h 259"/>
                <a:gd name="T18" fmla="*/ 213 w 213"/>
                <a:gd name="T19" fmla="*/ 97 h 259"/>
                <a:gd name="T20" fmla="*/ 116 w 213"/>
                <a:gd name="T2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3" h="259">
                  <a:moveTo>
                    <a:pt x="116" y="0"/>
                  </a:moveTo>
                  <a:lnTo>
                    <a:pt x="116" y="134"/>
                  </a:lnTo>
                  <a:lnTo>
                    <a:pt x="101" y="134"/>
                  </a:lnTo>
                  <a:lnTo>
                    <a:pt x="101" y="162"/>
                  </a:lnTo>
                  <a:lnTo>
                    <a:pt x="77" y="165"/>
                  </a:lnTo>
                  <a:lnTo>
                    <a:pt x="77" y="202"/>
                  </a:lnTo>
                  <a:lnTo>
                    <a:pt x="0" y="202"/>
                  </a:lnTo>
                  <a:lnTo>
                    <a:pt x="55" y="259"/>
                  </a:lnTo>
                  <a:lnTo>
                    <a:pt x="213" y="259"/>
                  </a:lnTo>
                  <a:lnTo>
                    <a:pt x="213" y="97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3" name="Group 322"/>
            <p:cNvGrpSpPr/>
            <p:nvPr/>
          </p:nvGrpSpPr>
          <p:grpSpPr>
            <a:xfrm>
              <a:off x="1549400" y="4265613"/>
              <a:ext cx="238125" cy="364331"/>
              <a:chOff x="1549400" y="4265613"/>
              <a:chExt cx="238125" cy="364331"/>
            </a:xfrm>
          </p:grpSpPr>
          <p:sp>
            <p:nvSpPr>
              <p:cNvPr id="324" name="Freeform 6"/>
              <p:cNvSpPr>
                <a:spLocks noEditPoints="1"/>
              </p:cNvSpPr>
              <p:nvPr/>
            </p:nvSpPr>
            <p:spPr bwMode="auto">
              <a:xfrm>
                <a:off x="1587500" y="4310063"/>
                <a:ext cx="128588" cy="63500"/>
              </a:xfrm>
              <a:custGeom>
                <a:avLst/>
                <a:gdLst>
                  <a:gd name="T0" fmla="*/ 81 w 81"/>
                  <a:gd name="T1" fmla="*/ 40 h 40"/>
                  <a:gd name="T2" fmla="*/ 0 w 81"/>
                  <a:gd name="T3" fmla="*/ 40 h 40"/>
                  <a:gd name="T4" fmla="*/ 0 w 81"/>
                  <a:gd name="T5" fmla="*/ 0 h 40"/>
                  <a:gd name="T6" fmla="*/ 81 w 81"/>
                  <a:gd name="T7" fmla="*/ 0 h 40"/>
                  <a:gd name="T8" fmla="*/ 81 w 81"/>
                  <a:gd name="T9" fmla="*/ 40 h 40"/>
                  <a:gd name="T10" fmla="*/ 11 w 81"/>
                  <a:gd name="T11" fmla="*/ 29 h 40"/>
                  <a:gd name="T12" fmla="*/ 73 w 81"/>
                  <a:gd name="T13" fmla="*/ 29 h 40"/>
                  <a:gd name="T14" fmla="*/ 73 w 81"/>
                  <a:gd name="T15" fmla="*/ 9 h 40"/>
                  <a:gd name="T16" fmla="*/ 11 w 81"/>
                  <a:gd name="T17" fmla="*/ 9 h 40"/>
                  <a:gd name="T18" fmla="*/ 11 w 81"/>
                  <a:gd name="T19" fmla="*/ 2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1" h="40">
                    <a:moveTo>
                      <a:pt x="81" y="40"/>
                    </a:moveTo>
                    <a:lnTo>
                      <a:pt x="0" y="40"/>
                    </a:lnTo>
                    <a:lnTo>
                      <a:pt x="0" y="0"/>
                    </a:lnTo>
                    <a:lnTo>
                      <a:pt x="81" y="0"/>
                    </a:lnTo>
                    <a:lnTo>
                      <a:pt x="81" y="40"/>
                    </a:lnTo>
                    <a:close/>
                    <a:moveTo>
                      <a:pt x="11" y="29"/>
                    </a:moveTo>
                    <a:lnTo>
                      <a:pt x="73" y="29"/>
                    </a:lnTo>
                    <a:lnTo>
                      <a:pt x="73" y="9"/>
                    </a:lnTo>
                    <a:lnTo>
                      <a:pt x="11" y="9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7"/>
              <p:cNvSpPr>
                <a:spLocks noEditPoints="1"/>
              </p:cNvSpPr>
              <p:nvPr/>
            </p:nvSpPr>
            <p:spPr bwMode="auto">
              <a:xfrm>
                <a:off x="1549400" y="4265613"/>
                <a:ext cx="209550" cy="298450"/>
              </a:xfrm>
              <a:custGeom>
                <a:avLst/>
                <a:gdLst>
                  <a:gd name="T0" fmla="*/ 132 w 132"/>
                  <a:gd name="T1" fmla="*/ 188 h 188"/>
                  <a:gd name="T2" fmla="*/ 0 w 132"/>
                  <a:gd name="T3" fmla="*/ 188 h 188"/>
                  <a:gd name="T4" fmla="*/ 0 w 132"/>
                  <a:gd name="T5" fmla="*/ 0 h 188"/>
                  <a:gd name="T6" fmla="*/ 132 w 132"/>
                  <a:gd name="T7" fmla="*/ 0 h 188"/>
                  <a:gd name="T8" fmla="*/ 132 w 132"/>
                  <a:gd name="T9" fmla="*/ 188 h 188"/>
                  <a:gd name="T10" fmla="*/ 11 w 132"/>
                  <a:gd name="T11" fmla="*/ 180 h 188"/>
                  <a:gd name="T12" fmla="*/ 121 w 132"/>
                  <a:gd name="T13" fmla="*/ 180 h 188"/>
                  <a:gd name="T14" fmla="*/ 121 w 132"/>
                  <a:gd name="T15" fmla="*/ 8 h 188"/>
                  <a:gd name="T16" fmla="*/ 11 w 132"/>
                  <a:gd name="T17" fmla="*/ 8 h 188"/>
                  <a:gd name="T18" fmla="*/ 11 w 132"/>
                  <a:gd name="T19" fmla="*/ 18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2" h="188">
                    <a:moveTo>
                      <a:pt x="132" y="188"/>
                    </a:moveTo>
                    <a:lnTo>
                      <a:pt x="0" y="188"/>
                    </a:lnTo>
                    <a:lnTo>
                      <a:pt x="0" y="0"/>
                    </a:lnTo>
                    <a:lnTo>
                      <a:pt x="132" y="0"/>
                    </a:lnTo>
                    <a:lnTo>
                      <a:pt x="132" y="188"/>
                    </a:lnTo>
                    <a:close/>
                    <a:moveTo>
                      <a:pt x="11" y="180"/>
                    </a:moveTo>
                    <a:lnTo>
                      <a:pt x="121" y="180"/>
                    </a:lnTo>
                    <a:lnTo>
                      <a:pt x="121" y="8"/>
                    </a:lnTo>
                    <a:lnTo>
                      <a:pt x="11" y="8"/>
                    </a:lnTo>
                    <a:lnTo>
                      <a:pt x="11" y="18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" name="Freeform 8"/>
              <p:cNvSpPr>
                <a:spLocks noEditPoints="1"/>
              </p:cNvSpPr>
              <p:nvPr/>
            </p:nvSpPr>
            <p:spPr bwMode="auto">
              <a:xfrm>
                <a:off x="1604963" y="4394200"/>
                <a:ext cx="98425" cy="119062"/>
              </a:xfrm>
              <a:custGeom>
                <a:avLst/>
                <a:gdLst>
                  <a:gd name="T0" fmla="*/ 13 w 62"/>
                  <a:gd name="T1" fmla="*/ 13 h 75"/>
                  <a:gd name="T2" fmla="*/ 0 w 62"/>
                  <a:gd name="T3" fmla="*/ 13 h 75"/>
                  <a:gd name="T4" fmla="*/ 0 w 62"/>
                  <a:gd name="T5" fmla="*/ 0 h 75"/>
                  <a:gd name="T6" fmla="*/ 13 w 62"/>
                  <a:gd name="T7" fmla="*/ 0 h 75"/>
                  <a:gd name="T8" fmla="*/ 13 w 62"/>
                  <a:gd name="T9" fmla="*/ 13 h 75"/>
                  <a:gd name="T10" fmla="*/ 62 w 62"/>
                  <a:gd name="T11" fmla="*/ 0 h 75"/>
                  <a:gd name="T12" fmla="*/ 48 w 62"/>
                  <a:gd name="T13" fmla="*/ 0 h 75"/>
                  <a:gd name="T14" fmla="*/ 48 w 62"/>
                  <a:gd name="T15" fmla="*/ 13 h 75"/>
                  <a:gd name="T16" fmla="*/ 62 w 62"/>
                  <a:gd name="T17" fmla="*/ 13 h 75"/>
                  <a:gd name="T18" fmla="*/ 62 w 62"/>
                  <a:gd name="T19" fmla="*/ 0 h 75"/>
                  <a:gd name="T20" fmla="*/ 37 w 62"/>
                  <a:gd name="T21" fmla="*/ 0 h 75"/>
                  <a:gd name="T22" fmla="*/ 24 w 62"/>
                  <a:gd name="T23" fmla="*/ 0 h 75"/>
                  <a:gd name="T24" fmla="*/ 24 w 62"/>
                  <a:gd name="T25" fmla="*/ 13 h 75"/>
                  <a:gd name="T26" fmla="*/ 37 w 62"/>
                  <a:gd name="T27" fmla="*/ 13 h 75"/>
                  <a:gd name="T28" fmla="*/ 37 w 62"/>
                  <a:gd name="T29" fmla="*/ 0 h 75"/>
                  <a:gd name="T30" fmla="*/ 13 w 62"/>
                  <a:gd name="T31" fmla="*/ 20 h 75"/>
                  <a:gd name="T32" fmla="*/ 0 w 62"/>
                  <a:gd name="T33" fmla="*/ 20 h 75"/>
                  <a:gd name="T34" fmla="*/ 0 w 62"/>
                  <a:gd name="T35" fmla="*/ 33 h 75"/>
                  <a:gd name="T36" fmla="*/ 13 w 62"/>
                  <a:gd name="T37" fmla="*/ 33 h 75"/>
                  <a:gd name="T38" fmla="*/ 13 w 62"/>
                  <a:gd name="T39" fmla="*/ 20 h 75"/>
                  <a:gd name="T40" fmla="*/ 62 w 62"/>
                  <a:gd name="T41" fmla="*/ 20 h 75"/>
                  <a:gd name="T42" fmla="*/ 48 w 62"/>
                  <a:gd name="T43" fmla="*/ 20 h 75"/>
                  <a:gd name="T44" fmla="*/ 48 w 62"/>
                  <a:gd name="T45" fmla="*/ 33 h 75"/>
                  <a:gd name="T46" fmla="*/ 62 w 62"/>
                  <a:gd name="T47" fmla="*/ 33 h 75"/>
                  <a:gd name="T48" fmla="*/ 62 w 62"/>
                  <a:gd name="T49" fmla="*/ 20 h 75"/>
                  <a:gd name="T50" fmla="*/ 37 w 62"/>
                  <a:gd name="T51" fmla="*/ 20 h 75"/>
                  <a:gd name="T52" fmla="*/ 24 w 62"/>
                  <a:gd name="T53" fmla="*/ 20 h 75"/>
                  <a:gd name="T54" fmla="*/ 24 w 62"/>
                  <a:gd name="T55" fmla="*/ 33 h 75"/>
                  <a:gd name="T56" fmla="*/ 37 w 62"/>
                  <a:gd name="T57" fmla="*/ 33 h 75"/>
                  <a:gd name="T58" fmla="*/ 37 w 62"/>
                  <a:gd name="T59" fmla="*/ 20 h 75"/>
                  <a:gd name="T60" fmla="*/ 13 w 62"/>
                  <a:gd name="T61" fmla="*/ 42 h 75"/>
                  <a:gd name="T62" fmla="*/ 0 w 62"/>
                  <a:gd name="T63" fmla="*/ 42 h 75"/>
                  <a:gd name="T64" fmla="*/ 0 w 62"/>
                  <a:gd name="T65" fmla="*/ 55 h 75"/>
                  <a:gd name="T66" fmla="*/ 13 w 62"/>
                  <a:gd name="T67" fmla="*/ 55 h 75"/>
                  <a:gd name="T68" fmla="*/ 13 w 62"/>
                  <a:gd name="T69" fmla="*/ 42 h 75"/>
                  <a:gd name="T70" fmla="*/ 62 w 62"/>
                  <a:gd name="T71" fmla="*/ 42 h 75"/>
                  <a:gd name="T72" fmla="*/ 48 w 62"/>
                  <a:gd name="T73" fmla="*/ 42 h 75"/>
                  <a:gd name="T74" fmla="*/ 48 w 62"/>
                  <a:gd name="T75" fmla="*/ 55 h 75"/>
                  <a:gd name="T76" fmla="*/ 62 w 62"/>
                  <a:gd name="T77" fmla="*/ 55 h 75"/>
                  <a:gd name="T78" fmla="*/ 62 w 62"/>
                  <a:gd name="T79" fmla="*/ 42 h 75"/>
                  <a:gd name="T80" fmla="*/ 37 w 62"/>
                  <a:gd name="T81" fmla="*/ 42 h 75"/>
                  <a:gd name="T82" fmla="*/ 24 w 62"/>
                  <a:gd name="T83" fmla="*/ 42 h 75"/>
                  <a:gd name="T84" fmla="*/ 24 w 62"/>
                  <a:gd name="T85" fmla="*/ 55 h 75"/>
                  <a:gd name="T86" fmla="*/ 37 w 62"/>
                  <a:gd name="T87" fmla="*/ 55 h 75"/>
                  <a:gd name="T88" fmla="*/ 37 w 62"/>
                  <a:gd name="T89" fmla="*/ 42 h 75"/>
                  <a:gd name="T90" fmla="*/ 13 w 62"/>
                  <a:gd name="T91" fmla="*/ 61 h 75"/>
                  <a:gd name="T92" fmla="*/ 0 w 62"/>
                  <a:gd name="T93" fmla="*/ 61 h 75"/>
                  <a:gd name="T94" fmla="*/ 0 w 62"/>
                  <a:gd name="T95" fmla="*/ 75 h 75"/>
                  <a:gd name="T96" fmla="*/ 13 w 62"/>
                  <a:gd name="T97" fmla="*/ 75 h 75"/>
                  <a:gd name="T98" fmla="*/ 13 w 62"/>
                  <a:gd name="T99" fmla="*/ 61 h 75"/>
                  <a:gd name="T100" fmla="*/ 62 w 62"/>
                  <a:gd name="T101" fmla="*/ 61 h 75"/>
                  <a:gd name="T102" fmla="*/ 48 w 62"/>
                  <a:gd name="T103" fmla="*/ 61 h 75"/>
                  <a:gd name="T104" fmla="*/ 48 w 62"/>
                  <a:gd name="T105" fmla="*/ 75 h 75"/>
                  <a:gd name="T106" fmla="*/ 62 w 62"/>
                  <a:gd name="T107" fmla="*/ 75 h 75"/>
                  <a:gd name="T108" fmla="*/ 62 w 62"/>
                  <a:gd name="T109" fmla="*/ 61 h 75"/>
                  <a:gd name="T110" fmla="*/ 37 w 62"/>
                  <a:gd name="T111" fmla="*/ 61 h 75"/>
                  <a:gd name="T112" fmla="*/ 24 w 62"/>
                  <a:gd name="T113" fmla="*/ 61 h 75"/>
                  <a:gd name="T114" fmla="*/ 24 w 62"/>
                  <a:gd name="T115" fmla="*/ 75 h 75"/>
                  <a:gd name="T116" fmla="*/ 37 w 62"/>
                  <a:gd name="T117" fmla="*/ 75 h 75"/>
                  <a:gd name="T118" fmla="*/ 37 w 62"/>
                  <a:gd name="T119" fmla="*/ 6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" h="75">
                    <a:moveTo>
                      <a:pt x="13" y="13"/>
                    </a:moveTo>
                    <a:lnTo>
                      <a:pt x="0" y="13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13" y="13"/>
                    </a:lnTo>
                    <a:close/>
                    <a:moveTo>
                      <a:pt x="62" y="0"/>
                    </a:moveTo>
                    <a:lnTo>
                      <a:pt x="48" y="0"/>
                    </a:lnTo>
                    <a:lnTo>
                      <a:pt x="48" y="13"/>
                    </a:lnTo>
                    <a:lnTo>
                      <a:pt x="62" y="13"/>
                    </a:lnTo>
                    <a:lnTo>
                      <a:pt x="62" y="0"/>
                    </a:lnTo>
                    <a:close/>
                    <a:moveTo>
                      <a:pt x="37" y="0"/>
                    </a:moveTo>
                    <a:lnTo>
                      <a:pt x="24" y="0"/>
                    </a:lnTo>
                    <a:lnTo>
                      <a:pt x="24" y="13"/>
                    </a:lnTo>
                    <a:lnTo>
                      <a:pt x="37" y="13"/>
                    </a:lnTo>
                    <a:lnTo>
                      <a:pt x="37" y="0"/>
                    </a:lnTo>
                    <a:close/>
                    <a:moveTo>
                      <a:pt x="13" y="20"/>
                    </a:moveTo>
                    <a:lnTo>
                      <a:pt x="0" y="20"/>
                    </a:lnTo>
                    <a:lnTo>
                      <a:pt x="0" y="33"/>
                    </a:lnTo>
                    <a:lnTo>
                      <a:pt x="13" y="33"/>
                    </a:lnTo>
                    <a:lnTo>
                      <a:pt x="13" y="20"/>
                    </a:lnTo>
                    <a:close/>
                    <a:moveTo>
                      <a:pt x="62" y="20"/>
                    </a:moveTo>
                    <a:lnTo>
                      <a:pt x="48" y="20"/>
                    </a:lnTo>
                    <a:lnTo>
                      <a:pt x="48" y="33"/>
                    </a:lnTo>
                    <a:lnTo>
                      <a:pt x="62" y="33"/>
                    </a:lnTo>
                    <a:lnTo>
                      <a:pt x="62" y="20"/>
                    </a:lnTo>
                    <a:close/>
                    <a:moveTo>
                      <a:pt x="37" y="20"/>
                    </a:moveTo>
                    <a:lnTo>
                      <a:pt x="24" y="20"/>
                    </a:lnTo>
                    <a:lnTo>
                      <a:pt x="24" y="33"/>
                    </a:lnTo>
                    <a:lnTo>
                      <a:pt x="37" y="33"/>
                    </a:lnTo>
                    <a:lnTo>
                      <a:pt x="37" y="20"/>
                    </a:lnTo>
                    <a:close/>
                    <a:moveTo>
                      <a:pt x="13" y="42"/>
                    </a:moveTo>
                    <a:lnTo>
                      <a:pt x="0" y="42"/>
                    </a:lnTo>
                    <a:lnTo>
                      <a:pt x="0" y="55"/>
                    </a:lnTo>
                    <a:lnTo>
                      <a:pt x="13" y="55"/>
                    </a:lnTo>
                    <a:lnTo>
                      <a:pt x="13" y="42"/>
                    </a:lnTo>
                    <a:close/>
                    <a:moveTo>
                      <a:pt x="62" y="42"/>
                    </a:moveTo>
                    <a:lnTo>
                      <a:pt x="48" y="42"/>
                    </a:lnTo>
                    <a:lnTo>
                      <a:pt x="48" y="55"/>
                    </a:lnTo>
                    <a:lnTo>
                      <a:pt x="62" y="55"/>
                    </a:lnTo>
                    <a:lnTo>
                      <a:pt x="62" y="42"/>
                    </a:lnTo>
                    <a:close/>
                    <a:moveTo>
                      <a:pt x="37" y="42"/>
                    </a:moveTo>
                    <a:lnTo>
                      <a:pt x="24" y="42"/>
                    </a:lnTo>
                    <a:lnTo>
                      <a:pt x="24" y="55"/>
                    </a:lnTo>
                    <a:lnTo>
                      <a:pt x="37" y="55"/>
                    </a:lnTo>
                    <a:lnTo>
                      <a:pt x="37" y="42"/>
                    </a:lnTo>
                    <a:close/>
                    <a:moveTo>
                      <a:pt x="13" y="61"/>
                    </a:moveTo>
                    <a:lnTo>
                      <a:pt x="0" y="61"/>
                    </a:lnTo>
                    <a:lnTo>
                      <a:pt x="0" y="75"/>
                    </a:lnTo>
                    <a:lnTo>
                      <a:pt x="13" y="75"/>
                    </a:lnTo>
                    <a:lnTo>
                      <a:pt x="13" y="61"/>
                    </a:lnTo>
                    <a:close/>
                    <a:moveTo>
                      <a:pt x="62" y="61"/>
                    </a:moveTo>
                    <a:lnTo>
                      <a:pt x="48" y="61"/>
                    </a:lnTo>
                    <a:lnTo>
                      <a:pt x="48" y="75"/>
                    </a:lnTo>
                    <a:lnTo>
                      <a:pt x="62" y="75"/>
                    </a:lnTo>
                    <a:lnTo>
                      <a:pt x="62" y="61"/>
                    </a:lnTo>
                    <a:close/>
                    <a:moveTo>
                      <a:pt x="37" y="61"/>
                    </a:moveTo>
                    <a:lnTo>
                      <a:pt x="24" y="61"/>
                    </a:lnTo>
                    <a:lnTo>
                      <a:pt x="24" y="75"/>
                    </a:lnTo>
                    <a:lnTo>
                      <a:pt x="37" y="75"/>
                    </a:lnTo>
                    <a:lnTo>
                      <a:pt x="37" y="6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9"/>
              <p:cNvSpPr>
                <a:spLocks noEditPoints="1"/>
              </p:cNvSpPr>
              <p:nvPr/>
            </p:nvSpPr>
            <p:spPr bwMode="auto">
              <a:xfrm>
                <a:off x="1598613" y="4553744"/>
                <a:ext cx="122238" cy="76200"/>
              </a:xfrm>
              <a:custGeom>
                <a:avLst/>
                <a:gdLst>
                  <a:gd name="T0" fmla="*/ 0 w 77"/>
                  <a:gd name="T1" fmla="*/ 0 h 48"/>
                  <a:gd name="T2" fmla="*/ 0 w 77"/>
                  <a:gd name="T3" fmla="*/ 48 h 48"/>
                  <a:gd name="T4" fmla="*/ 77 w 77"/>
                  <a:gd name="T5" fmla="*/ 48 h 48"/>
                  <a:gd name="T6" fmla="*/ 77 w 77"/>
                  <a:gd name="T7" fmla="*/ 0 h 48"/>
                  <a:gd name="T8" fmla="*/ 0 w 77"/>
                  <a:gd name="T9" fmla="*/ 0 h 48"/>
                  <a:gd name="T10" fmla="*/ 8 w 77"/>
                  <a:gd name="T11" fmla="*/ 8 h 48"/>
                  <a:gd name="T12" fmla="*/ 19 w 77"/>
                  <a:gd name="T13" fmla="*/ 8 h 48"/>
                  <a:gd name="T14" fmla="*/ 19 w 77"/>
                  <a:gd name="T15" fmla="*/ 37 h 48"/>
                  <a:gd name="T16" fmla="*/ 8 w 77"/>
                  <a:gd name="T17" fmla="*/ 37 h 48"/>
                  <a:gd name="T18" fmla="*/ 8 w 77"/>
                  <a:gd name="T19" fmla="*/ 8 h 48"/>
                  <a:gd name="T20" fmla="*/ 66 w 77"/>
                  <a:gd name="T21" fmla="*/ 37 h 48"/>
                  <a:gd name="T22" fmla="*/ 39 w 77"/>
                  <a:gd name="T23" fmla="*/ 37 h 48"/>
                  <a:gd name="T24" fmla="*/ 39 w 77"/>
                  <a:gd name="T25" fmla="*/ 8 h 48"/>
                  <a:gd name="T26" fmla="*/ 66 w 77"/>
                  <a:gd name="T27" fmla="*/ 8 h 48"/>
                  <a:gd name="T28" fmla="*/ 66 w 77"/>
                  <a:gd name="T29" fmla="*/ 37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7" h="48">
                    <a:moveTo>
                      <a:pt x="0" y="0"/>
                    </a:moveTo>
                    <a:lnTo>
                      <a:pt x="0" y="48"/>
                    </a:lnTo>
                    <a:lnTo>
                      <a:pt x="77" y="48"/>
                    </a:lnTo>
                    <a:lnTo>
                      <a:pt x="77" y="0"/>
                    </a:lnTo>
                    <a:lnTo>
                      <a:pt x="0" y="0"/>
                    </a:lnTo>
                    <a:close/>
                    <a:moveTo>
                      <a:pt x="8" y="8"/>
                    </a:moveTo>
                    <a:lnTo>
                      <a:pt x="19" y="8"/>
                    </a:lnTo>
                    <a:lnTo>
                      <a:pt x="19" y="37"/>
                    </a:lnTo>
                    <a:lnTo>
                      <a:pt x="8" y="37"/>
                    </a:lnTo>
                    <a:lnTo>
                      <a:pt x="8" y="8"/>
                    </a:lnTo>
                    <a:close/>
                    <a:moveTo>
                      <a:pt x="66" y="37"/>
                    </a:moveTo>
                    <a:lnTo>
                      <a:pt x="39" y="37"/>
                    </a:lnTo>
                    <a:lnTo>
                      <a:pt x="39" y="8"/>
                    </a:lnTo>
                    <a:lnTo>
                      <a:pt x="66" y="8"/>
                    </a:lnTo>
                    <a:lnTo>
                      <a:pt x="66" y="3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Rectangle 5"/>
              <p:cNvSpPr>
                <a:spLocks noChangeArrowheads="1"/>
              </p:cNvSpPr>
              <p:nvPr/>
            </p:nvSpPr>
            <p:spPr bwMode="auto">
              <a:xfrm>
                <a:off x="1770062" y="4306888"/>
                <a:ext cx="17463" cy="21272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29" name="TextBox 328"/>
          <p:cNvSpPr txBox="1"/>
          <p:nvPr/>
        </p:nvSpPr>
        <p:spPr>
          <a:xfrm>
            <a:off x="6460487" y="1209108"/>
            <a:ext cx="804993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Recycle</a:t>
            </a:r>
          </a:p>
        </p:txBody>
      </p:sp>
      <p:grpSp>
        <p:nvGrpSpPr>
          <p:cNvPr id="330" name="Group 17"/>
          <p:cNvGrpSpPr>
            <a:grpSpLocks noChangeAspect="1"/>
          </p:cNvGrpSpPr>
          <p:nvPr/>
        </p:nvGrpSpPr>
        <p:grpSpPr bwMode="auto">
          <a:xfrm>
            <a:off x="6700333" y="2301060"/>
            <a:ext cx="325300" cy="325300"/>
            <a:chOff x="2393" y="1133"/>
            <a:chExt cx="974" cy="974"/>
          </a:xfrm>
        </p:grpSpPr>
        <p:sp>
          <p:nvSpPr>
            <p:cNvPr id="331" name="Freeform 18"/>
            <p:cNvSpPr>
              <a:spLocks/>
            </p:cNvSpPr>
            <p:nvPr/>
          </p:nvSpPr>
          <p:spPr bwMode="auto">
            <a:xfrm flipH="1">
              <a:off x="2420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8"/>
            <p:cNvSpPr>
              <a:spLocks/>
            </p:cNvSpPr>
            <p:nvPr/>
          </p:nvSpPr>
          <p:spPr bwMode="auto">
            <a:xfrm>
              <a:off x="2883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9"/>
            <p:cNvSpPr>
              <a:spLocks noEditPoints="1"/>
            </p:cNvSpPr>
            <p:nvPr/>
          </p:nvSpPr>
          <p:spPr bwMode="auto">
            <a:xfrm>
              <a:off x="2393" y="1133"/>
              <a:ext cx="974" cy="974"/>
            </a:xfrm>
            <a:custGeom>
              <a:avLst/>
              <a:gdLst>
                <a:gd name="T0" fmla="*/ 92 w 183"/>
                <a:gd name="T1" fmla="*/ 183 h 183"/>
                <a:gd name="T2" fmla="*/ 0 w 183"/>
                <a:gd name="T3" fmla="*/ 92 h 183"/>
                <a:gd name="T4" fmla="*/ 92 w 183"/>
                <a:gd name="T5" fmla="*/ 0 h 183"/>
                <a:gd name="T6" fmla="*/ 183 w 183"/>
                <a:gd name="T7" fmla="*/ 92 h 183"/>
                <a:gd name="T8" fmla="*/ 92 w 183"/>
                <a:gd name="T9" fmla="*/ 183 h 183"/>
                <a:gd name="T10" fmla="*/ 92 w 183"/>
                <a:gd name="T11" fmla="*/ 8 h 183"/>
                <a:gd name="T12" fmla="*/ 8 w 183"/>
                <a:gd name="T13" fmla="*/ 92 h 183"/>
                <a:gd name="T14" fmla="*/ 92 w 183"/>
                <a:gd name="T15" fmla="*/ 175 h 183"/>
                <a:gd name="T16" fmla="*/ 175 w 183"/>
                <a:gd name="T17" fmla="*/ 92 h 183"/>
                <a:gd name="T18" fmla="*/ 92 w 183"/>
                <a:gd name="T19" fmla="*/ 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3">
                  <a:moveTo>
                    <a:pt x="92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2" y="0"/>
                    <a:pt x="183" y="41"/>
                    <a:pt x="183" y="92"/>
                  </a:cubicBezTo>
                  <a:cubicBezTo>
                    <a:pt x="183" y="142"/>
                    <a:pt x="142" y="183"/>
                    <a:pt x="92" y="183"/>
                  </a:cubicBezTo>
                  <a:close/>
                  <a:moveTo>
                    <a:pt x="92" y="8"/>
                  </a:moveTo>
                  <a:cubicBezTo>
                    <a:pt x="46" y="8"/>
                    <a:pt x="8" y="46"/>
                    <a:pt x="8" y="92"/>
                  </a:cubicBezTo>
                  <a:cubicBezTo>
                    <a:pt x="8" y="138"/>
                    <a:pt x="46" y="175"/>
                    <a:pt x="92" y="175"/>
                  </a:cubicBezTo>
                  <a:cubicBezTo>
                    <a:pt x="137" y="175"/>
                    <a:pt x="175" y="138"/>
                    <a:pt x="175" y="92"/>
                  </a:cubicBezTo>
                  <a:cubicBezTo>
                    <a:pt x="175" y="46"/>
                    <a:pt x="137" y="8"/>
                    <a:pt x="92" y="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0"/>
            <p:cNvSpPr>
              <a:spLocks noEditPoints="1"/>
            </p:cNvSpPr>
            <p:nvPr/>
          </p:nvSpPr>
          <p:spPr bwMode="auto">
            <a:xfrm>
              <a:off x="2606" y="1319"/>
              <a:ext cx="575" cy="586"/>
            </a:xfrm>
            <a:custGeom>
              <a:avLst/>
              <a:gdLst>
                <a:gd name="T0" fmla="*/ 500 w 575"/>
                <a:gd name="T1" fmla="*/ 165 h 586"/>
                <a:gd name="T2" fmla="*/ 463 w 575"/>
                <a:gd name="T3" fmla="*/ 314 h 586"/>
                <a:gd name="T4" fmla="*/ 314 w 575"/>
                <a:gd name="T5" fmla="*/ 277 h 586"/>
                <a:gd name="T6" fmla="*/ 325 w 575"/>
                <a:gd name="T7" fmla="*/ 229 h 586"/>
                <a:gd name="T8" fmla="*/ 399 w 575"/>
                <a:gd name="T9" fmla="*/ 250 h 586"/>
                <a:gd name="T10" fmla="*/ 287 w 575"/>
                <a:gd name="T11" fmla="*/ 59 h 586"/>
                <a:gd name="T12" fmla="*/ 234 w 575"/>
                <a:gd name="T13" fmla="*/ 149 h 586"/>
                <a:gd name="T14" fmla="*/ 197 w 575"/>
                <a:gd name="T15" fmla="*/ 128 h 586"/>
                <a:gd name="T16" fmla="*/ 271 w 575"/>
                <a:gd name="T17" fmla="*/ 0 h 586"/>
                <a:gd name="T18" fmla="*/ 309 w 575"/>
                <a:gd name="T19" fmla="*/ 0 h 586"/>
                <a:gd name="T20" fmla="*/ 436 w 575"/>
                <a:gd name="T21" fmla="*/ 229 h 586"/>
                <a:gd name="T22" fmla="*/ 458 w 575"/>
                <a:gd name="T23" fmla="*/ 155 h 586"/>
                <a:gd name="T24" fmla="*/ 500 w 575"/>
                <a:gd name="T25" fmla="*/ 165 h 586"/>
                <a:gd name="T26" fmla="*/ 575 w 575"/>
                <a:gd name="T27" fmla="*/ 463 h 586"/>
                <a:gd name="T28" fmla="*/ 506 w 575"/>
                <a:gd name="T29" fmla="*/ 341 h 586"/>
                <a:gd name="T30" fmla="*/ 463 w 575"/>
                <a:gd name="T31" fmla="*/ 362 h 586"/>
                <a:gd name="T32" fmla="*/ 516 w 575"/>
                <a:gd name="T33" fmla="*/ 453 h 586"/>
                <a:gd name="T34" fmla="*/ 298 w 575"/>
                <a:gd name="T35" fmla="*/ 453 h 586"/>
                <a:gd name="T36" fmla="*/ 346 w 575"/>
                <a:gd name="T37" fmla="*/ 399 h 586"/>
                <a:gd name="T38" fmla="*/ 314 w 575"/>
                <a:gd name="T39" fmla="*/ 367 h 586"/>
                <a:gd name="T40" fmla="*/ 213 w 575"/>
                <a:gd name="T41" fmla="*/ 479 h 586"/>
                <a:gd name="T42" fmla="*/ 314 w 575"/>
                <a:gd name="T43" fmla="*/ 586 h 586"/>
                <a:gd name="T44" fmla="*/ 346 w 575"/>
                <a:gd name="T45" fmla="*/ 554 h 586"/>
                <a:gd name="T46" fmla="*/ 298 w 575"/>
                <a:gd name="T47" fmla="*/ 501 h 586"/>
                <a:gd name="T48" fmla="*/ 553 w 575"/>
                <a:gd name="T49" fmla="*/ 501 h 586"/>
                <a:gd name="T50" fmla="*/ 575 w 575"/>
                <a:gd name="T51" fmla="*/ 463 h 586"/>
                <a:gd name="T52" fmla="*/ 192 w 575"/>
                <a:gd name="T53" fmla="*/ 336 h 586"/>
                <a:gd name="T54" fmla="*/ 234 w 575"/>
                <a:gd name="T55" fmla="*/ 320 h 586"/>
                <a:gd name="T56" fmla="*/ 192 w 575"/>
                <a:gd name="T57" fmla="*/ 176 h 586"/>
                <a:gd name="T58" fmla="*/ 48 w 575"/>
                <a:gd name="T59" fmla="*/ 213 h 586"/>
                <a:gd name="T60" fmla="*/ 58 w 575"/>
                <a:gd name="T61" fmla="*/ 261 h 586"/>
                <a:gd name="T62" fmla="*/ 133 w 575"/>
                <a:gd name="T63" fmla="*/ 240 h 586"/>
                <a:gd name="T64" fmla="*/ 0 w 575"/>
                <a:gd name="T65" fmla="*/ 463 h 586"/>
                <a:gd name="T66" fmla="*/ 21 w 575"/>
                <a:gd name="T67" fmla="*/ 501 h 586"/>
                <a:gd name="T68" fmla="*/ 165 w 575"/>
                <a:gd name="T69" fmla="*/ 501 h 586"/>
                <a:gd name="T70" fmla="*/ 165 w 575"/>
                <a:gd name="T71" fmla="*/ 453 h 586"/>
                <a:gd name="T72" fmla="*/ 58 w 575"/>
                <a:gd name="T73" fmla="*/ 453 h 586"/>
                <a:gd name="T74" fmla="*/ 170 w 575"/>
                <a:gd name="T75" fmla="*/ 261 h 586"/>
                <a:gd name="T76" fmla="*/ 192 w 575"/>
                <a:gd name="T77" fmla="*/ 33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5" h="586">
                  <a:moveTo>
                    <a:pt x="500" y="165"/>
                  </a:moveTo>
                  <a:lnTo>
                    <a:pt x="463" y="314"/>
                  </a:lnTo>
                  <a:lnTo>
                    <a:pt x="314" y="277"/>
                  </a:lnTo>
                  <a:lnTo>
                    <a:pt x="325" y="229"/>
                  </a:lnTo>
                  <a:lnTo>
                    <a:pt x="399" y="250"/>
                  </a:lnTo>
                  <a:lnTo>
                    <a:pt x="287" y="59"/>
                  </a:lnTo>
                  <a:lnTo>
                    <a:pt x="234" y="149"/>
                  </a:lnTo>
                  <a:lnTo>
                    <a:pt x="197" y="128"/>
                  </a:lnTo>
                  <a:lnTo>
                    <a:pt x="271" y="0"/>
                  </a:lnTo>
                  <a:lnTo>
                    <a:pt x="309" y="0"/>
                  </a:lnTo>
                  <a:lnTo>
                    <a:pt x="436" y="229"/>
                  </a:lnTo>
                  <a:lnTo>
                    <a:pt x="458" y="155"/>
                  </a:lnTo>
                  <a:lnTo>
                    <a:pt x="500" y="165"/>
                  </a:lnTo>
                  <a:close/>
                  <a:moveTo>
                    <a:pt x="575" y="463"/>
                  </a:moveTo>
                  <a:lnTo>
                    <a:pt x="506" y="341"/>
                  </a:lnTo>
                  <a:lnTo>
                    <a:pt x="463" y="362"/>
                  </a:lnTo>
                  <a:lnTo>
                    <a:pt x="516" y="453"/>
                  </a:lnTo>
                  <a:lnTo>
                    <a:pt x="298" y="453"/>
                  </a:lnTo>
                  <a:lnTo>
                    <a:pt x="346" y="399"/>
                  </a:lnTo>
                  <a:lnTo>
                    <a:pt x="314" y="367"/>
                  </a:lnTo>
                  <a:lnTo>
                    <a:pt x="213" y="479"/>
                  </a:lnTo>
                  <a:lnTo>
                    <a:pt x="314" y="586"/>
                  </a:lnTo>
                  <a:lnTo>
                    <a:pt x="346" y="554"/>
                  </a:lnTo>
                  <a:lnTo>
                    <a:pt x="298" y="501"/>
                  </a:lnTo>
                  <a:lnTo>
                    <a:pt x="553" y="501"/>
                  </a:lnTo>
                  <a:lnTo>
                    <a:pt x="575" y="463"/>
                  </a:lnTo>
                  <a:close/>
                  <a:moveTo>
                    <a:pt x="192" y="336"/>
                  </a:moveTo>
                  <a:lnTo>
                    <a:pt x="234" y="320"/>
                  </a:lnTo>
                  <a:lnTo>
                    <a:pt x="192" y="176"/>
                  </a:lnTo>
                  <a:lnTo>
                    <a:pt x="48" y="213"/>
                  </a:lnTo>
                  <a:lnTo>
                    <a:pt x="58" y="261"/>
                  </a:lnTo>
                  <a:lnTo>
                    <a:pt x="133" y="240"/>
                  </a:lnTo>
                  <a:lnTo>
                    <a:pt x="0" y="463"/>
                  </a:lnTo>
                  <a:lnTo>
                    <a:pt x="21" y="501"/>
                  </a:lnTo>
                  <a:lnTo>
                    <a:pt x="165" y="501"/>
                  </a:lnTo>
                  <a:lnTo>
                    <a:pt x="165" y="453"/>
                  </a:lnTo>
                  <a:lnTo>
                    <a:pt x="58" y="453"/>
                  </a:lnTo>
                  <a:lnTo>
                    <a:pt x="170" y="261"/>
                  </a:lnTo>
                  <a:lnTo>
                    <a:pt x="192" y="33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5" name="Group 17"/>
          <p:cNvGrpSpPr>
            <a:grpSpLocks noChangeAspect="1"/>
          </p:cNvGrpSpPr>
          <p:nvPr/>
        </p:nvGrpSpPr>
        <p:grpSpPr bwMode="auto">
          <a:xfrm>
            <a:off x="6700333" y="1684600"/>
            <a:ext cx="325300" cy="325300"/>
            <a:chOff x="2393" y="1133"/>
            <a:chExt cx="974" cy="974"/>
          </a:xfrm>
        </p:grpSpPr>
        <p:sp>
          <p:nvSpPr>
            <p:cNvPr id="336" name="Freeform 18"/>
            <p:cNvSpPr>
              <a:spLocks/>
            </p:cNvSpPr>
            <p:nvPr/>
          </p:nvSpPr>
          <p:spPr bwMode="auto">
            <a:xfrm flipH="1">
              <a:off x="2420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8"/>
            <p:cNvSpPr>
              <a:spLocks/>
            </p:cNvSpPr>
            <p:nvPr/>
          </p:nvSpPr>
          <p:spPr bwMode="auto">
            <a:xfrm>
              <a:off x="2883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19"/>
            <p:cNvSpPr>
              <a:spLocks noEditPoints="1"/>
            </p:cNvSpPr>
            <p:nvPr/>
          </p:nvSpPr>
          <p:spPr bwMode="auto">
            <a:xfrm>
              <a:off x="2393" y="1133"/>
              <a:ext cx="974" cy="974"/>
            </a:xfrm>
            <a:custGeom>
              <a:avLst/>
              <a:gdLst>
                <a:gd name="T0" fmla="*/ 92 w 183"/>
                <a:gd name="T1" fmla="*/ 183 h 183"/>
                <a:gd name="T2" fmla="*/ 0 w 183"/>
                <a:gd name="T3" fmla="*/ 92 h 183"/>
                <a:gd name="T4" fmla="*/ 92 w 183"/>
                <a:gd name="T5" fmla="*/ 0 h 183"/>
                <a:gd name="T6" fmla="*/ 183 w 183"/>
                <a:gd name="T7" fmla="*/ 92 h 183"/>
                <a:gd name="T8" fmla="*/ 92 w 183"/>
                <a:gd name="T9" fmla="*/ 183 h 183"/>
                <a:gd name="T10" fmla="*/ 92 w 183"/>
                <a:gd name="T11" fmla="*/ 8 h 183"/>
                <a:gd name="T12" fmla="*/ 8 w 183"/>
                <a:gd name="T13" fmla="*/ 92 h 183"/>
                <a:gd name="T14" fmla="*/ 92 w 183"/>
                <a:gd name="T15" fmla="*/ 175 h 183"/>
                <a:gd name="T16" fmla="*/ 175 w 183"/>
                <a:gd name="T17" fmla="*/ 92 h 183"/>
                <a:gd name="T18" fmla="*/ 92 w 183"/>
                <a:gd name="T19" fmla="*/ 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3">
                  <a:moveTo>
                    <a:pt x="92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2" y="0"/>
                    <a:pt x="183" y="41"/>
                    <a:pt x="183" y="92"/>
                  </a:cubicBezTo>
                  <a:cubicBezTo>
                    <a:pt x="183" y="142"/>
                    <a:pt x="142" y="183"/>
                    <a:pt x="92" y="183"/>
                  </a:cubicBezTo>
                  <a:close/>
                  <a:moveTo>
                    <a:pt x="92" y="8"/>
                  </a:moveTo>
                  <a:cubicBezTo>
                    <a:pt x="46" y="8"/>
                    <a:pt x="8" y="46"/>
                    <a:pt x="8" y="92"/>
                  </a:cubicBezTo>
                  <a:cubicBezTo>
                    <a:pt x="8" y="138"/>
                    <a:pt x="46" y="175"/>
                    <a:pt x="92" y="175"/>
                  </a:cubicBezTo>
                  <a:cubicBezTo>
                    <a:pt x="137" y="175"/>
                    <a:pt x="175" y="138"/>
                    <a:pt x="175" y="92"/>
                  </a:cubicBezTo>
                  <a:cubicBezTo>
                    <a:pt x="175" y="46"/>
                    <a:pt x="137" y="8"/>
                    <a:pt x="92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0"/>
            <p:cNvSpPr>
              <a:spLocks noEditPoints="1"/>
            </p:cNvSpPr>
            <p:nvPr/>
          </p:nvSpPr>
          <p:spPr bwMode="auto">
            <a:xfrm>
              <a:off x="2606" y="1319"/>
              <a:ext cx="575" cy="586"/>
            </a:xfrm>
            <a:custGeom>
              <a:avLst/>
              <a:gdLst>
                <a:gd name="T0" fmla="*/ 500 w 575"/>
                <a:gd name="T1" fmla="*/ 165 h 586"/>
                <a:gd name="T2" fmla="*/ 463 w 575"/>
                <a:gd name="T3" fmla="*/ 314 h 586"/>
                <a:gd name="T4" fmla="*/ 314 w 575"/>
                <a:gd name="T5" fmla="*/ 277 h 586"/>
                <a:gd name="T6" fmla="*/ 325 w 575"/>
                <a:gd name="T7" fmla="*/ 229 h 586"/>
                <a:gd name="T8" fmla="*/ 399 w 575"/>
                <a:gd name="T9" fmla="*/ 250 h 586"/>
                <a:gd name="T10" fmla="*/ 287 w 575"/>
                <a:gd name="T11" fmla="*/ 59 h 586"/>
                <a:gd name="T12" fmla="*/ 234 w 575"/>
                <a:gd name="T13" fmla="*/ 149 h 586"/>
                <a:gd name="T14" fmla="*/ 197 w 575"/>
                <a:gd name="T15" fmla="*/ 128 h 586"/>
                <a:gd name="T16" fmla="*/ 271 w 575"/>
                <a:gd name="T17" fmla="*/ 0 h 586"/>
                <a:gd name="T18" fmla="*/ 309 w 575"/>
                <a:gd name="T19" fmla="*/ 0 h 586"/>
                <a:gd name="T20" fmla="*/ 436 w 575"/>
                <a:gd name="T21" fmla="*/ 229 h 586"/>
                <a:gd name="T22" fmla="*/ 458 w 575"/>
                <a:gd name="T23" fmla="*/ 155 h 586"/>
                <a:gd name="T24" fmla="*/ 500 w 575"/>
                <a:gd name="T25" fmla="*/ 165 h 586"/>
                <a:gd name="T26" fmla="*/ 575 w 575"/>
                <a:gd name="T27" fmla="*/ 463 h 586"/>
                <a:gd name="T28" fmla="*/ 506 w 575"/>
                <a:gd name="T29" fmla="*/ 341 h 586"/>
                <a:gd name="T30" fmla="*/ 463 w 575"/>
                <a:gd name="T31" fmla="*/ 362 h 586"/>
                <a:gd name="T32" fmla="*/ 516 w 575"/>
                <a:gd name="T33" fmla="*/ 453 h 586"/>
                <a:gd name="T34" fmla="*/ 298 w 575"/>
                <a:gd name="T35" fmla="*/ 453 h 586"/>
                <a:gd name="T36" fmla="*/ 346 w 575"/>
                <a:gd name="T37" fmla="*/ 399 h 586"/>
                <a:gd name="T38" fmla="*/ 314 w 575"/>
                <a:gd name="T39" fmla="*/ 367 h 586"/>
                <a:gd name="T40" fmla="*/ 213 w 575"/>
                <a:gd name="T41" fmla="*/ 479 h 586"/>
                <a:gd name="T42" fmla="*/ 314 w 575"/>
                <a:gd name="T43" fmla="*/ 586 h 586"/>
                <a:gd name="T44" fmla="*/ 346 w 575"/>
                <a:gd name="T45" fmla="*/ 554 h 586"/>
                <a:gd name="T46" fmla="*/ 298 w 575"/>
                <a:gd name="T47" fmla="*/ 501 h 586"/>
                <a:gd name="T48" fmla="*/ 553 w 575"/>
                <a:gd name="T49" fmla="*/ 501 h 586"/>
                <a:gd name="T50" fmla="*/ 575 w 575"/>
                <a:gd name="T51" fmla="*/ 463 h 586"/>
                <a:gd name="T52" fmla="*/ 192 w 575"/>
                <a:gd name="T53" fmla="*/ 336 h 586"/>
                <a:gd name="T54" fmla="*/ 234 w 575"/>
                <a:gd name="T55" fmla="*/ 320 h 586"/>
                <a:gd name="T56" fmla="*/ 192 w 575"/>
                <a:gd name="T57" fmla="*/ 176 h 586"/>
                <a:gd name="T58" fmla="*/ 48 w 575"/>
                <a:gd name="T59" fmla="*/ 213 h 586"/>
                <a:gd name="T60" fmla="*/ 58 w 575"/>
                <a:gd name="T61" fmla="*/ 261 h 586"/>
                <a:gd name="T62" fmla="*/ 133 w 575"/>
                <a:gd name="T63" fmla="*/ 240 h 586"/>
                <a:gd name="T64" fmla="*/ 0 w 575"/>
                <a:gd name="T65" fmla="*/ 463 h 586"/>
                <a:gd name="T66" fmla="*/ 21 w 575"/>
                <a:gd name="T67" fmla="*/ 501 h 586"/>
                <a:gd name="T68" fmla="*/ 165 w 575"/>
                <a:gd name="T69" fmla="*/ 501 h 586"/>
                <a:gd name="T70" fmla="*/ 165 w 575"/>
                <a:gd name="T71" fmla="*/ 453 h 586"/>
                <a:gd name="T72" fmla="*/ 58 w 575"/>
                <a:gd name="T73" fmla="*/ 453 h 586"/>
                <a:gd name="T74" fmla="*/ 170 w 575"/>
                <a:gd name="T75" fmla="*/ 261 h 586"/>
                <a:gd name="T76" fmla="*/ 192 w 575"/>
                <a:gd name="T77" fmla="*/ 33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5" h="586">
                  <a:moveTo>
                    <a:pt x="500" y="165"/>
                  </a:moveTo>
                  <a:lnTo>
                    <a:pt x="463" y="314"/>
                  </a:lnTo>
                  <a:lnTo>
                    <a:pt x="314" y="277"/>
                  </a:lnTo>
                  <a:lnTo>
                    <a:pt x="325" y="229"/>
                  </a:lnTo>
                  <a:lnTo>
                    <a:pt x="399" y="250"/>
                  </a:lnTo>
                  <a:lnTo>
                    <a:pt x="287" y="59"/>
                  </a:lnTo>
                  <a:lnTo>
                    <a:pt x="234" y="149"/>
                  </a:lnTo>
                  <a:lnTo>
                    <a:pt x="197" y="128"/>
                  </a:lnTo>
                  <a:lnTo>
                    <a:pt x="271" y="0"/>
                  </a:lnTo>
                  <a:lnTo>
                    <a:pt x="309" y="0"/>
                  </a:lnTo>
                  <a:lnTo>
                    <a:pt x="436" y="229"/>
                  </a:lnTo>
                  <a:lnTo>
                    <a:pt x="458" y="155"/>
                  </a:lnTo>
                  <a:lnTo>
                    <a:pt x="500" y="165"/>
                  </a:lnTo>
                  <a:close/>
                  <a:moveTo>
                    <a:pt x="575" y="463"/>
                  </a:moveTo>
                  <a:lnTo>
                    <a:pt x="506" y="341"/>
                  </a:lnTo>
                  <a:lnTo>
                    <a:pt x="463" y="362"/>
                  </a:lnTo>
                  <a:lnTo>
                    <a:pt x="516" y="453"/>
                  </a:lnTo>
                  <a:lnTo>
                    <a:pt x="298" y="453"/>
                  </a:lnTo>
                  <a:lnTo>
                    <a:pt x="346" y="399"/>
                  </a:lnTo>
                  <a:lnTo>
                    <a:pt x="314" y="367"/>
                  </a:lnTo>
                  <a:lnTo>
                    <a:pt x="213" y="479"/>
                  </a:lnTo>
                  <a:lnTo>
                    <a:pt x="314" y="586"/>
                  </a:lnTo>
                  <a:lnTo>
                    <a:pt x="346" y="554"/>
                  </a:lnTo>
                  <a:lnTo>
                    <a:pt x="298" y="501"/>
                  </a:lnTo>
                  <a:lnTo>
                    <a:pt x="553" y="501"/>
                  </a:lnTo>
                  <a:lnTo>
                    <a:pt x="575" y="463"/>
                  </a:lnTo>
                  <a:close/>
                  <a:moveTo>
                    <a:pt x="192" y="336"/>
                  </a:moveTo>
                  <a:lnTo>
                    <a:pt x="234" y="320"/>
                  </a:lnTo>
                  <a:lnTo>
                    <a:pt x="192" y="176"/>
                  </a:lnTo>
                  <a:lnTo>
                    <a:pt x="48" y="213"/>
                  </a:lnTo>
                  <a:lnTo>
                    <a:pt x="58" y="261"/>
                  </a:lnTo>
                  <a:lnTo>
                    <a:pt x="133" y="240"/>
                  </a:lnTo>
                  <a:lnTo>
                    <a:pt x="0" y="463"/>
                  </a:lnTo>
                  <a:lnTo>
                    <a:pt x="21" y="501"/>
                  </a:lnTo>
                  <a:lnTo>
                    <a:pt x="165" y="501"/>
                  </a:lnTo>
                  <a:lnTo>
                    <a:pt x="165" y="453"/>
                  </a:lnTo>
                  <a:lnTo>
                    <a:pt x="58" y="453"/>
                  </a:lnTo>
                  <a:lnTo>
                    <a:pt x="170" y="261"/>
                  </a:lnTo>
                  <a:lnTo>
                    <a:pt x="192" y="3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0" name="Group 17"/>
          <p:cNvGrpSpPr>
            <a:grpSpLocks noChangeAspect="1"/>
          </p:cNvGrpSpPr>
          <p:nvPr/>
        </p:nvGrpSpPr>
        <p:grpSpPr bwMode="auto">
          <a:xfrm>
            <a:off x="6706694" y="2908298"/>
            <a:ext cx="325300" cy="325300"/>
            <a:chOff x="2393" y="1133"/>
            <a:chExt cx="974" cy="974"/>
          </a:xfrm>
        </p:grpSpPr>
        <p:sp>
          <p:nvSpPr>
            <p:cNvPr id="341" name="Freeform 18"/>
            <p:cNvSpPr>
              <a:spLocks/>
            </p:cNvSpPr>
            <p:nvPr/>
          </p:nvSpPr>
          <p:spPr bwMode="auto">
            <a:xfrm flipH="1">
              <a:off x="2420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8"/>
            <p:cNvSpPr>
              <a:spLocks/>
            </p:cNvSpPr>
            <p:nvPr/>
          </p:nvSpPr>
          <p:spPr bwMode="auto">
            <a:xfrm>
              <a:off x="2883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9"/>
            <p:cNvSpPr>
              <a:spLocks noEditPoints="1"/>
            </p:cNvSpPr>
            <p:nvPr/>
          </p:nvSpPr>
          <p:spPr bwMode="auto">
            <a:xfrm>
              <a:off x="2393" y="1133"/>
              <a:ext cx="974" cy="974"/>
            </a:xfrm>
            <a:custGeom>
              <a:avLst/>
              <a:gdLst>
                <a:gd name="T0" fmla="*/ 92 w 183"/>
                <a:gd name="T1" fmla="*/ 183 h 183"/>
                <a:gd name="T2" fmla="*/ 0 w 183"/>
                <a:gd name="T3" fmla="*/ 92 h 183"/>
                <a:gd name="T4" fmla="*/ 92 w 183"/>
                <a:gd name="T5" fmla="*/ 0 h 183"/>
                <a:gd name="T6" fmla="*/ 183 w 183"/>
                <a:gd name="T7" fmla="*/ 92 h 183"/>
                <a:gd name="T8" fmla="*/ 92 w 183"/>
                <a:gd name="T9" fmla="*/ 183 h 183"/>
                <a:gd name="T10" fmla="*/ 92 w 183"/>
                <a:gd name="T11" fmla="*/ 8 h 183"/>
                <a:gd name="T12" fmla="*/ 8 w 183"/>
                <a:gd name="T13" fmla="*/ 92 h 183"/>
                <a:gd name="T14" fmla="*/ 92 w 183"/>
                <a:gd name="T15" fmla="*/ 175 h 183"/>
                <a:gd name="T16" fmla="*/ 175 w 183"/>
                <a:gd name="T17" fmla="*/ 92 h 183"/>
                <a:gd name="T18" fmla="*/ 92 w 183"/>
                <a:gd name="T19" fmla="*/ 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3">
                  <a:moveTo>
                    <a:pt x="92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2" y="0"/>
                    <a:pt x="183" y="41"/>
                    <a:pt x="183" y="92"/>
                  </a:cubicBezTo>
                  <a:cubicBezTo>
                    <a:pt x="183" y="142"/>
                    <a:pt x="142" y="183"/>
                    <a:pt x="92" y="183"/>
                  </a:cubicBezTo>
                  <a:close/>
                  <a:moveTo>
                    <a:pt x="92" y="8"/>
                  </a:moveTo>
                  <a:cubicBezTo>
                    <a:pt x="46" y="8"/>
                    <a:pt x="8" y="46"/>
                    <a:pt x="8" y="92"/>
                  </a:cubicBezTo>
                  <a:cubicBezTo>
                    <a:pt x="8" y="138"/>
                    <a:pt x="46" y="175"/>
                    <a:pt x="92" y="175"/>
                  </a:cubicBezTo>
                  <a:cubicBezTo>
                    <a:pt x="137" y="175"/>
                    <a:pt x="175" y="138"/>
                    <a:pt x="175" y="92"/>
                  </a:cubicBezTo>
                  <a:cubicBezTo>
                    <a:pt x="175" y="46"/>
                    <a:pt x="137" y="8"/>
                    <a:pt x="92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0"/>
            <p:cNvSpPr>
              <a:spLocks noEditPoints="1"/>
            </p:cNvSpPr>
            <p:nvPr/>
          </p:nvSpPr>
          <p:spPr bwMode="auto">
            <a:xfrm>
              <a:off x="2606" y="1319"/>
              <a:ext cx="575" cy="586"/>
            </a:xfrm>
            <a:custGeom>
              <a:avLst/>
              <a:gdLst>
                <a:gd name="T0" fmla="*/ 500 w 575"/>
                <a:gd name="T1" fmla="*/ 165 h 586"/>
                <a:gd name="T2" fmla="*/ 463 w 575"/>
                <a:gd name="T3" fmla="*/ 314 h 586"/>
                <a:gd name="T4" fmla="*/ 314 w 575"/>
                <a:gd name="T5" fmla="*/ 277 h 586"/>
                <a:gd name="T6" fmla="*/ 325 w 575"/>
                <a:gd name="T7" fmla="*/ 229 h 586"/>
                <a:gd name="T8" fmla="*/ 399 w 575"/>
                <a:gd name="T9" fmla="*/ 250 h 586"/>
                <a:gd name="T10" fmla="*/ 287 w 575"/>
                <a:gd name="T11" fmla="*/ 59 h 586"/>
                <a:gd name="T12" fmla="*/ 234 w 575"/>
                <a:gd name="T13" fmla="*/ 149 h 586"/>
                <a:gd name="T14" fmla="*/ 197 w 575"/>
                <a:gd name="T15" fmla="*/ 128 h 586"/>
                <a:gd name="T16" fmla="*/ 271 w 575"/>
                <a:gd name="T17" fmla="*/ 0 h 586"/>
                <a:gd name="T18" fmla="*/ 309 w 575"/>
                <a:gd name="T19" fmla="*/ 0 h 586"/>
                <a:gd name="T20" fmla="*/ 436 w 575"/>
                <a:gd name="T21" fmla="*/ 229 h 586"/>
                <a:gd name="T22" fmla="*/ 458 w 575"/>
                <a:gd name="T23" fmla="*/ 155 h 586"/>
                <a:gd name="T24" fmla="*/ 500 w 575"/>
                <a:gd name="T25" fmla="*/ 165 h 586"/>
                <a:gd name="T26" fmla="*/ 575 w 575"/>
                <a:gd name="T27" fmla="*/ 463 h 586"/>
                <a:gd name="T28" fmla="*/ 506 w 575"/>
                <a:gd name="T29" fmla="*/ 341 h 586"/>
                <a:gd name="T30" fmla="*/ 463 w 575"/>
                <a:gd name="T31" fmla="*/ 362 h 586"/>
                <a:gd name="T32" fmla="*/ 516 w 575"/>
                <a:gd name="T33" fmla="*/ 453 h 586"/>
                <a:gd name="T34" fmla="*/ 298 w 575"/>
                <a:gd name="T35" fmla="*/ 453 h 586"/>
                <a:gd name="T36" fmla="*/ 346 w 575"/>
                <a:gd name="T37" fmla="*/ 399 h 586"/>
                <a:gd name="T38" fmla="*/ 314 w 575"/>
                <a:gd name="T39" fmla="*/ 367 h 586"/>
                <a:gd name="T40" fmla="*/ 213 w 575"/>
                <a:gd name="T41" fmla="*/ 479 h 586"/>
                <a:gd name="T42" fmla="*/ 314 w 575"/>
                <a:gd name="T43" fmla="*/ 586 h 586"/>
                <a:gd name="T44" fmla="*/ 346 w 575"/>
                <a:gd name="T45" fmla="*/ 554 h 586"/>
                <a:gd name="T46" fmla="*/ 298 w 575"/>
                <a:gd name="T47" fmla="*/ 501 h 586"/>
                <a:gd name="T48" fmla="*/ 553 w 575"/>
                <a:gd name="T49" fmla="*/ 501 h 586"/>
                <a:gd name="T50" fmla="*/ 575 w 575"/>
                <a:gd name="T51" fmla="*/ 463 h 586"/>
                <a:gd name="T52" fmla="*/ 192 w 575"/>
                <a:gd name="T53" fmla="*/ 336 h 586"/>
                <a:gd name="T54" fmla="*/ 234 w 575"/>
                <a:gd name="T55" fmla="*/ 320 h 586"/>
                <a:gd name="T56" fmla="*/ 192 w 575"/>
                <a:gd name="T57" fmla="*/ 176 h 586"/>
                <a:gd name="T58" fmla="*/ 48 w 575"/>
                <a:gd name="T59" fmla="*/ 213 h 586"/>
                <a:gd name="T60" fmla="*/ 58 w 575"/>
                <a:gd name="T61" fmla="*/ 261 h 586"/>
                <a:gd name="T62" fmla="*/ 133 w 575"/>
                <a:gd name="T63" fmla="*/ 240 h 586"/>
                <a:gd name="T64" fmla="*/ 0 w 575"/>
                <a:gd name="T65" fmla="*/ 463 h 586"/>
                <a:gd name="T66" fmla="*/ 21 w 575"/>
                <a:gd name="T67" fmla="*/ 501 h 586"/>
                <a:gd name="T68" fmla="*/ 165 w 575"/>
                <a:gd name="T69" fmla="*/ 501 h 586"/>
                <a:gd name="T70" fmla="*/ 165 w 575"/>
                <a:gd name="T71" fmla="*/ 453 h 586"/>
                <a:gd name="T72" fmla="*/ 58 w 575"/>
                <a:gd name="T73" fmla="*/ 453 h 586"/>
                <a:gd name="T74" fmla="*/ 170 w 575"/>
                <a:gd name="T75" fmla="*/ 261 h 586"/>
                <a:gd name="T76" fmla="*/ 192 w 575"/>
                <a:gd name="T77" fmla="*/ 33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5" h="586">
                  <a:moveTo>
                    <a:pt x="500" y="165"/>
                  </a:moveTo>
                  <a:lnTo>
                    <a:pt x="463" y="314"/>
                  </a:lnTo>
                  <a:lnTo>
                    <a:pt x="314" y="277"/>
                  </a:lnTo>
                  <a:lnTo>
                    <a:pt x="325" y="229"/>
                  </a:lnTo>
                  <a:lnTo>
                    <a:pt x="399" y="250"/>
                  </a:lnTo>
                  <a:lnTo>
                    <a:pt x="287" y="59"/>
                  </a:lnTo>
                  <a:lnTo>
                    <a:pt x="234" y="149"/>
                  </a:lnTo>
                  <a:lnTo>
                    <a:pt x="197" y="128"/>
                  </a:lnTo>
                  <a:lnTo>
                    <a:pt x="271" y="0"/>
                  </a:lnTo>
                  <a:lnTo>
                    <a:pt x="309" y="0"/>
                  </a:lnTo>
                  <a:lnTo>
                    <a:pt x="436" y="229"/>
                  </a:lnTo>
                  <a:lnTo>
                    <a:pt x="458" y="155"/>
                  </a:lnTo>
                  <a:lnTo>
                    <a:pt x="500" y="165"/>
                  </a:lnTo>
                  <a:close/>
                  <a:moveTo>
                    <a:pt x="575" y="463"/>
                  </a:moveTo>
                  <a:lnTo>
                    <a:pt x="506" y="341"/>
                  </a:lnTo>
                  <a:lnTo>
                    <a:pt x="463" y="362"/>
                  </a:lnTo>
                  <a:lnTo>
                    <a:pt x="516" y="453"/>
                  </a:lnTo>
                  <a:lnTo>
                    <a:pt x="298" y="453"/>
                  </a:lnTo>
                  <a:lnTo>
                    <a:pt x="346" y="399"/>
                  </a:lnTo>
                  <a:lnTo>
                    <a:pt x="314" y="367"/>
                  </a:lnTo>
                  <a:lnTo>
                    <a:pt x="213" y="479"/>
                  </a:lnTo>
                  <a:lnTo>
                    <a:pt x="314" y="586"/>
                  </a:lnTo>
                  <a:lnTo>
                    <a:pt x="346" y="554"/>
                  </a:lnTo>
                  <a:lnTo>
                    <a:pt x="298" y="501"/>
                  </a:lnTo>
                  <a:lnTo>
                    <a:pt x="553" y="501"/>
                  </a:lnTo>
                  <a:lnTo>
                    <a:pt x="575" y="463"/>
                  </a:lnTo>
                  <a:close/>
                  <a:moveTo>
                    <a:pt x="192" y="336"/>
                  </a:moveTo>
                  <a:lnTo>
                    <a:pt x="234" y="320"/>
                  </a:lnTo>
                  <a:lnTo>
                    <a:pt x="192" y="176"/>
                  </a:lnTo>
                  <a:lnTo>
                    <a:pt x="48" y="213"/>
                  </a:lnTo>
                  <a:lnTo>
                    <a:pt x="58" y="261"/>
                  </a:lnTo>
                  <a:lnTo>
                    <a:pt x="133" y="240"/>
                  </a:lnTo>
                  <a:lnTo>
                    <a:pt x="0" y="463"/>
                  </a:lnTo>
                  <a:lnTo>
                    <a:pt x="21" y="501"/>
                  </a:lnTo>
                  <a:lnTo>
                    <a:pt x="165" y="501"/>
                  </a:lnTo>
                  <a:lnTo>
                    <a:pt x="165" y="453"/>
                  </a:lnTo>
                  <a:lnTo>
                    <a:pt x="58" y="453"/>
                  </a:lnTo>
                  <a:lnTo>
                    <a:pt x="170" y="261"/>
                  </a:lnTo>
                  <a:lnTo>
                    <a:pt x="192" y="3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5" name="Group 17"/>
          <p:cNvGrpSpPr>
            <a:grpSpLocks noChangeAspect="1"/>
          </p:cNvGrpSpPr>
          <p:nvPr/>
        </p:nvGrpSpPr>
        <p:grpSpPr bwMode="auto">
          <a:xfrm>
            <a:off x="6703808" y="3535912"/>
            <a:ext cx="325300" cy="325300"/>
            <a:chOff x="2393" y="1133"/>
            <a:chExt cx="974" cy="974"/>
          </a:xfrm>
        </p:grpSpPr>
        <p:sp>
          <p:nvSpPr>
            <p:cNvPr id="346" name="Freeform 18"/>
            <p:cNvSpPr>
              <a:spLocks/>
            </p:cNvSpPr>
            <p:nvPr/>
          </p:nvSpPr>
          <p:spPr bwMode="auto">
            <a:xfrm flipH="1">
              <a:off x="2420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8"/>
            <p:cNvSpPr>
              <a:spLocks/>
            </p:cNvSpPr>
            <p:nvPr/>
          </p:nvSpPr>
          <p:spPr bwMode="auto">
            <a:xfrm>
              <a:off x="2883" y="1154"/>
              <a:ext cx="468" cy="932"/>
            </a:xfrm>
            <a:custGeom>
              <a:avLst/>
              <a:gdLst>
                <a:gd name="T0" fmla="*/ 0 w 88"/>
                <a:gd name="T1" fmla="*/ 0 h 175"/>
                <a:gd name="T2" fmla="*/ 0 w 88"/>
                <a:gd name="T3" fmla="*/ 175 h 175"/>
                <a:gd name="T4" fmla="*/ 88 w 88"/>
                <a:gd name="T5" fmla="*/ 88 h 175"/>
                <a:gd name="T6" fmla="*/ 0 w 88"/>
                <a:gd name="T7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5">
                  <a:moveTo>
                    <a:pt x="0" y="0"/>
                  </a:moveTo>
                  <a:cubicBezTo>
                    <a:pt x="0" y="175"/>
                    <a:pt x="0" y="175"/>
                    <a:pt x="0" y="175"/>
                  </a:cubicBezTo>
                  <a:cubicBezTo>
                    <a:pt x="49" y="175"/>
                    <a:pt x="88" y="136"/>
                    <a:pt x="88" y="88"/>
                  </a:cubicBezTo>
                  <a:cubicBezTo>
                    <a:pt x="88" y="39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9"/>
            <p:cNvSpPr>
              <a:spLocks noEditPoints="1"/>
            </p:cNvSpPr>
            <p:nvPr/>
          </p:nvSpPr>
          <p:spPr bwMode="auto">
            <a:xfrm>
              <a:off x="2393" y="1133"/>
              <a:ext cx="974" cy="974"/>
            </a:xfrm>
            <a:custGeom>
              <a:avLst/>
              <a:gdLst>
                <a:gd name="T0" fmla="*/ 92 w 183"/>
                <a:gd name="T1" fmla="*/ 183 h 183"/>
                <a:gd name="T2" fmla="*/ 0 w 183"/>
                <a:gd name="T3" fmla="*/ 92 h 183"/>
                <a:gd name="T4" fmla="*/ 92 w 183"/>
                <a:gd name="T5" fmla="*/ 0 h 183"/>
                <a:gd name="T6" fmla="*/ 183 w 183"/>
                <a:gd name="T7" fmla="*/ 92 h 183"/>
                <a:gd name="T8" fmla="*/ 92 w 183"/>
                <a:gd name="T9" fmla="*/ 183 h 183"/>
                <a:gd name="T10" fmla="*/ 92 w 183"/>
                <a:gd name="T11" fmla="*/ 8 h 183"/>
                <a:gd name="T12" fmla="*/ 8 w 183"/>
                <a:gd name="T13" fmla="*/ 92 h 183"/>
                <a:gd name="T14" fmla="*/ 92 w 183"/>
                <a:gd name="T15" fmla="*/ 175 h 183"/>
                <a:gd name="T16" fmla="*/ 175 w 183"/>
                <a:gd name="T17" fmla="*/ 92 h 183"/>
                <a:gd name="T18" fmla="*/ 92 w 183"/>
                <a:gd name="T19" fmla="*/ 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3">
                  <a:moveTo>
                    <a:pt x="92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2" y="0"/>
                    <a:pt x="183" y="41"/>
                    <a:pt x="183" y="92"/>
                  </a:cubicBezTo>
                  <a:cubicBezTo>
                    <a:pt x="183" y="142"/>
                    <a:pt x="142" y="183"/>
                    <a:pt x="92" y="183"/>
                  </a:cubicBezTo>
                  <a:close/>
                  <a:moveTo>
                    <a:pt x="92" y="8"/>
                  </a:moveTo>
                  <a:cubicBezTo>
                    <a:pt x="46" y="8"/>
                    <a:pt x="8" y="46"/>
                    <a:pt x="8" y="92"/>
                  </a:cubicBezTo>
                  <a:cubicBezTo>
                    <a:pt x="8" y="138"/>
                    <a:pt x="46" y="175"/>
                    <a:pt x="92" y="175"/>
                  </a:cubicBezTo>
                  <a:cubicBezTo>
                    <a:pt x="137" y="175"/>
                    <a:pt x="175" y="138"/>
                    <a:pt x="175" y="92"/>
                  </a:cubicBezTo>
                  <a:cubicBezTo>
                    <a:pt x="175" y="46"/>
                    <a:pt x="137" y="8"/>
                    <a:pt x="92" y="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20"/>
            <p:cNvSpPr>
              <a:spLocks noEditPoints="1"/>
            </p:cNvSpPr>
            <p:nvPr/>
          </p:nvSpPr>
          <p:spPr bwMode="auto">
            <a:xfrm>
              <a:off x="2606" y="1319"/>
              <a:ext cx="575" cy="586"/>
            </a:xfrm>
            <a:custGeom>
              <a:avLst/>
              <a:gdLst>
                <a:gd name="T0" fmla="*/ 500 w 575"/>
                <a:gd name="T1" fmla="*/ 165 h 586"/>
                <a:gd name="T2" fmla="*/ 463 w 575"/>
                <a:gd name="T3" fmla="*/ 314 h 586"/>
                <a:gd name="T4" fmla="*/ 314 w 575"/>
                <a:gd name="T5" fmla="*/ 277 h 586"/>
                <a:gd name="T6" fmla="*/ 325 w 575"/>
                <a:gd name="T7" fmla="*/ 229 h 586"/>
                <a:gd name="T8" fmla="*/ 399 w 575"/>
                <a:gd name="T9" fmla="*/ 250 h 586"/>
                <a:gd name="T10" fmla="*/ 287 w 575"/>
                <a:gd name="T11" fmla="*/ 59 h 586"/>
                <a:gd name="T12" fmla="*/ 234 w 575"/>
                <a:gd name="T13" fmla="*/ 149 h 586"/>
                <a:gd name="T14" fmla="*/ 197 w 575"/>
                <a:gd name="T15" fmla="*/ 128 h 586"/>
                <a:gd name="T16" fmla="*/ 271 w 575"/>
                <a:gd name="T17" fmla="*/ 0 h 586"/>
                <a:gd name="T18" fmla="*/ 309 w 575"/>
                <a:gd name="T19" fmla="*/ 0 h 586"/>
                <a:gd name="T20" fmla="*/ 436 w 575"/>
                <a:gd name="T21" fmla="*/ 229 h 586"/>
                <a:gd name="T22" fmla="*/ 458 w 575"/>
                <a:gd name="T23" fmla="*/ 155 h 586"/>
                <a:gd name="T24" fmla="*/ 500 w 575"/>
                <a:gd name="T25" fmla="*/ 165 h 586"/>
                <a:gd name="T26" fmla="*/ 575 w 575"/>
                <a:gd name="T27" fmla="*/ 463 h 586"/>
                <a:gd name="T28" fmla="*/ 506 w 575"/>
                <a:gd name="T29" fmla="*/ 341 h 586"/>
                <a:gd name="T30" fmla="*/ 463 w 575"/>
                <a:gd name="T31" fmla="*/ 362 h 586"/>
                <a:gd name="T32" fmla="*/ 516 w 575"/>
                <a:gd name="T33" fmla="*/ 453 h 586"/>
                <a:gd name="T34" fmla="*/ 298 w 575"/>
                <a:gd name="T35" fmla="*/ 453 h 586"/>
                <a:gd name="T36" fmla="*/ 346 w 575"/>
                <a:gd name="T37" fmla="*/ 399 h 586"/>
                <a:gd name="T38" fmla="*/ 314 w 575"/>
                <a:gd name="T39" fmla="*/ 367 h 586"/>
                <a:gd name="T40" fmla="*/ 213 w 575"/>
                <a:gd name="T41" fmla="*/ 479 h 586"/>
                <a:gd name="T42" fmla="*/ 314 w 575"/>
                <a:gd name="T43" fmla="*/ 586 h 586"/>
                <a:gd name="T44" fmla="*/ 346 w 575"/>
                <a:gd name="T45" fmla="*/ 554 h 586"/>
                <a:gd name="T46" fmla="*/ 298 w 575"/>
                <a:gd name="T47" fmla="*/ 501 h 586"/>
                <a:gd name="T48" fmla="*/ 553 w 575"/>
                <a:gd name="T49" fmla="*/ 501 h 586"/>
                <a:gd name="T50" fmla="*/ 575 w 575"/>
                <a:gd name="T51" fmla="*/ 463 h 586"/>
                <a:gd name="T52" fmla="*/ 192 w 575"/>
                <a:gd name="T53" fmla="*/ 336 h 586"/>
                <a:gd name="T54" fmla="*/ 234 w 575"/>
                <a:gd name="T55" fmla="*/ 320 h 586"/>
                <a:gd name="T56" fmla="*/ 192 w 575"/>
                <a:gd name="T57" fmla="*/ 176 h 586"/>
                <a:gd name="T58" fmla="*/ 48 w 575"/>
                <a:gd name="T59" fmla="*/ 213 h 586"/>
                <a:gd name="T60" fmla="*/ 58 w 575"/>
                <a:gd name="T61" fmla="*/ 261 h 586"/>
                <a:gd name="T62" fmla="*/ 133 w 575"/>
                <a:gd name="T63" fmla="*/ 240 h 586"/>
                <a:gd name="T64" fmla="*/ 0 w 575"/>
                <a:gd name="T65" fmla="*/ 463 h 586"/>
                <a:gd name="T66" fmla="*/ 21 w 575"/>
                <a:gd name="T67" fmla="*/ 501 h 586"/>
                <a:gd name="T68" fmla="*/ 165 w 575"/>
                <a:gd name="T69" fmla="*/ 501 h 586"/>
                <a:gd name="T70" fmla="*/ 165 w 575"/>
                <a:gd name="T71" fmla="*/ 453 h 586"/>
                <a:gd name="T72" fmla="*/ 58 w 575"/>
                <a:gd name="T73" fmla="*/ 453 h 586"/>
                <a:gd name="T74" fmla="*/ 170 w 575"/>
                <a:gd name="T75" fmla="*/ 261 h 586"/>
                <a:gd name="T76" fmla="*/ 192 w 575"/>
                <a:gd name="T77" fmla="*/ 33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5" h="586">
                  <a:moveTo>
                    <a:pt x="500" y="165"/>
                  </a:moveTo>
                  <a:lnTo>
                    <a:pt x="463" y="314"/>
                  </a:lnTo>
                  <a:lnTo>
                    <a:pt x="314" y="277"/>
                  </a:lnTo>
                  <a:lnTo>
                    <a:pt x="325" y="229"/>
                  </a:lnTo>
                  <a:lnTo>
                    <a:pt x="399" y="250"/>
                  </a:lnTo>
                  <a:lnTo>
                    <a:pt x="287" y="59"/>
                  </a:lnTo>
                  <a:lnTo>
                    <a:pt x="234" y="149"/>
                  </a:lnTo>
                  <a:lnTo>
                    <a:pt x="197" y="128"/>
                  </a:lnTo>
                  <a:lnTo>
                    <a:pt x="271" y="0"/>
                  </a:lnTo>
                  <a:lnTo>
                    <a:pt x="309" y="0"/>
                  </a:lnTo>
                  <a:lnTo>
                    <a:pt x="436" y="229"/>
                  </a:lnTo>
                  <a:lnTo>
                    <a:pt x="458" y="155"/>
                  </a:lnTo>
                  <a:lnTo>
                    <a:pt x="500" y="165"/>
                  </a:lnTo>
                  <a:close/>
                  <a:moveTo>
                    <a:pt x="575" y="463"/>
                  </a:moveTo>
                  <a:lnTo>
                    <a:pt x="506" y="341"/>
                  </a:lnTo>
                  <a:lnTo>
                    <a:pt x="463" y="362"/>
                  </a:lnTo>
                  <a:lnTo>
                    <a:pt x="516" y="453"/>
                  </a:lnTo>
                  <a:lnTo>
                    <a:pt x="298" y="453"/>
                  </a:lnTo>
                  <a:lnTo>
                    <a:pt x="346" y="399"/>
                  </a:lnTo>
                  <a:lnTo>
                    <a:pt x="314" y="367"/>
                  </a:lnTo>
                  <a:lnTo>
                    <a:pt x="213" y="479"/>
                  </a:lnTo>
                  <a:lnTo>
                    <a:pt x="314" y="586"/>
                  </a:lnTo>
                  <a:lnTo>
                    <a:pt x="346" y="554"/>
                  </a:lnTo>
                  <a:lnTo>
                    <a:pt x="298" y="501"/>
                  </a:lnTo>
                  <a:lnTo>
                    <a:pt x="553" y="501"/>
                  </a:lnTo>
                  <a:lnTo>
                    <a:pt x="575" y="463"/>
                  </a:lnTo>
                  <a:close/>
                  <a:moveTo>
                    <a:pt x="192" y="336"/>
                  </a:moveTo>
                  <a:lnTo>
                    <a:pt x="234" y="320"/>
                  </a:lnTo>
                  <a:lnTo>
                    <a:pt x="192" y="176"/>
                  </a:lnTo>
                  <a:lnTo>
                    <a:pt x="48" y="213"/>
                  </a:lnTo>
                  <a:lnTo>
                    <a:pt x="58" y="261"/>
                  </a:lnTo>
                  <a:lnTo>
                    <a:pt x="133" y="240"/>
                  </a:lnTo>
                  <a:lnTo>
                    <a:pt x="0" y="463"/>
                  </a:lnTo>
                  <a:lnTo>
                    <a:pt x="21" y="501"/>
                  </a:lnTo>
                  <a:lnTo>
                    <a:pt x="165" y="501"/>
                  </a:lnTo>
                  <a:lnTo>
                    <a:pt x="165" y="453"/>
                  </a:lnTo>
                  <a:lnTo>
                    <a:pt x="58" y="453"/>
                  </a:lnTo>
                  <a:lnTo>
                    <a:pt x="170" y="261"/>
                  </a:lnTo>
                  <a:lnTo>
                    <a:pt x="192" y="3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0" name="Group 349"/>
          <p:cNvGrpSpPr/>
          <p:nvPr/>
        </p:nvGrpSpPr>
        <p:grpSpPr>
          <a:xfrm>
            <a:off x="6630489" y="4080169"/>
            <a:ext cx="481084" cy="481086"/>
            <a:chOff x="2464866" y="4162069"/>
            <a:chExt cx="555625" cy="555627"/>
          </a:xfrm>
        </p:grpSpPr>
        <p:sp>
          <p:nvSpPr>
            <p:cNvPr id="351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5"/>
            <p:cNvSpPr>
              <a:spLocks/>
            </p:cNvSpPr>
            <p:nvPr/>
          </p:nvSpPr>
          <p:spPr bwMode="auto">
            <a:xfrm>
              <a:off x="2618316" y="4310055"/>
              <a:ext cx="402175" cy="407641"/>
            </a:xfrm>
            <a:custGeom>
              <a:avLst/>
              <a:gdLst>
                <a:gd name="T0" fmla="*/ 874 w 874"/>
                <a:gd name="T1" fmla="*/ 885 h 885"/>
                <a:gd name="T2" fmla="*/ 874 w 874"/>
                <a:gd name="T3" fmla="*/ 319 h 885"/>
                <a:gd name="T4" fmla="*/ 554 w 874"/>
                <a:gd name="T5" fmla="*/ 0 h 885"/>
                <a:gd name="T6" fmla="*/ 554 w 874"/>
                <a:gd name="T7" fmla="*/ 2 h 885"/>
                <a:gd name="T8" fmla="*/ 670 w 874"/>
                <a:gd name="T9" fmla="*/ 282 h 885"/>
                <a:gd name="T10" fmla="*/ 271 w 874"/>
                <a:gd name="T11" fmla="*/ 680 h 885"/>
                <a:gd name="T12" fmla="*/ 0 w 874"/>
                <a:gd name="T13" fmla="*/ 573 h 885"/>
                <a:gd name="T14" fmla="*/ 315 w 874"/>
                <a:gd name="T15" fmla="*/ 885 h 885"/>
                <a:gd name="T16" fmla="*/ 874 w 874"/>
                <a:gd name="T17" fmla="*/ 8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4" h="885">
                  <a:moveTo>
                    <a:pt x="874" y="885"/>
                  </a:moveTo>
                  <a:cubicBezTo>
                    <a:pt x="874" y="319"/>
                    <a:pt x="874" y="319"/>
                    <a:pt x="874" y="319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4" y="2"/>
                    <a:pt x="554" y="2"/>
                    <a:pt x="554" y="2"/>
                  </a:cubicBezTo>
                  <a:cubicBezTo>
                    <a:pt x="625" y="74"/>
                    <a:pt x="670" y="173"/>
                    <a:pt x="670" y="282"/>
                  </a:cubicBezTo>
                  <a:cubicBezTo>
                    <a:pt x="670" y="502"/>
                    <a:pt x="491" y="680"/>
                    <a:pt x="271" y="680"/>
                  </a:cubicBezTo>
                  <a:cubicBezTo>
                    <a:pt x="167" y="680"/>
                    <a:pt x="71" y="639"/>
                    <a:pt x="0" y="573"/>
                  </a:cubicBezTo>
                  <a:cubicBezTo>
                    <a:pt x="315" y="885"/>
                    <a:pt x="315" y="885"/>
                    <a:pt x="315" y="885"/>
                  </a:cubicBezTo>
                  <a:lnTo>
                    <a:pt x="874" y="88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6"/>
            <p:cNvSpPr>
              <a:spLocks noEditPoints="1"/>
            </p:cNvSpPr>
            <p:nvPr/>
          </p:nvSpPr>
          <p:spPr bwMode="auto">
            <a:xfrm>
              <a:off x="2560268" y="4256692"/>
              <a:ext cx="365992" cy="366252"/>
            </a:xfrm>
            <a:custGeom>
              <a:avLst/>
              <a:gdLst>
                <a:gd name="T0" fmla="*/ 397 w 795"/>
                <a:gd name="T1" fmla="*/ 795 h 795"/>
                <a:gd name="T2" fmla="*/ 0 w 795"/>
                <a:gd name="T3" fmla="*/ 397 h 795"/>
                <a:gd name="T4" fmla="*/ 397 w 795"/>
                <a:gd name="T5" fmla="*/ 0 h 795"/>
                <a:gd name="T6" fmla="*/ 795 w 795"/>
                <a:gd name="T7" fmla="*/ 397 h 795"/>
                <a:gd name="T8" fmla="*/ 397 w 795"/>
                <a:gd name="T9" fmla="*/ 795 h 795"/>
                <a:gd name="T10" fmla="*/ 397 w 795"/>
                <a:gd name="T11" fmla="*/ 37 h 795"/>
                <a:gd name="T12" fmla="*/ 37 w 795"/>
                <a:gd name="T13" fmla="*/ 397 h 795"/>
                <a:gd name="T14" fmla="*/ 397 w 795"/>
                <a:gd name="T15" fmla="*/ 758 h 795"/>
                <a:gd name="T16" fmla="*/ 758 w 795"/>
                <a:gd name="T17" fmla="*/ 397 h 795"/>
                <a:gd name="T18" fmla="*/ 397 w 795"/>
                <a:gd name="T19" fmla="*/ 3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5" h="795">
                  <a:moveTo>
                    <a:pt x="397" y="795"/>
                  </a:moveTo>
                  <a:cubicBezTo>
                    <a:pt x="178" y="795"/>
                    <a:pt x="0" y="617"/>
                    <a:pt x="0" y="397"/>
                  </a:cubicBezTo>
                  <a:cubicBezTo>
                    <a:pt x="0" y="178"/>
                    <a:pt x="178" y="0"/>
                    <a:pt x="397" y="0"/>
                  </a:cubicBezTo>
                  <a:cubicBezTo>
                    <a:pt x="617" y="0"/>
                    <a:pt x="795" y="178"/>
                    <a:pt x="795" y="397"/>
                  </a:cubicBezTo>
                  <a:cubicBezTo>
                    <a:pt x="795" y="617"/>
                    <a:pt x="617" y="795"/>
                    <a:pt x="397" y="795"/>
                  </a:cubicBezTo>
                  <a:close/>
                  <a:moveTo>
                    <a:pt x="397" y="37"/>
                  </a:moveTo>
                  <a:cubicBezTo>
                    <a:pt x="199" y="37"/>
                    <a:pt x="37" y="199"/>
                    <a:pt x="37" y="397"/>
                  </a:cubicBezTo>
                  <a:cubicBezTo>
                    <a:pt x="37" y="596"/>
                    <a:pt x="199" y="758"/>
                    <a:pt x="397" y="758"/>
                  </a:cubicBezTo>
                  <a:cubicBezTo>
                    <a:pt x="596" y="758"/>
                    <a:pt x="758" y="596"/>
                    <a:pt x="758" y="397"/>
                  </a:cubicBezTo>
                  <a:cubicBezTo>
                    <a:pt x="758" y="199"/>
                    <a:pt x="596" y="37"/>
                    <a:pt x="397" y="3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20"/>
            <p:cNvSpPr>
              <a:spLocks noEditPoints="1"/>
            </p:cNvSpPr>
            <p:nvPr/>
          </p:nvSpPr>
          <p:spPr bwMode="auto">
            <a:xfrm>
              <a:off x="2640447" y="4335694"/>
              <a:ext cx="204462" cy="208374"/>
            </a:xfrm>
            <a:custGeom>
              <a:avLst/>
              <a:gdLst>
                <a:gd name="T0" fmla="*/ 500 w 575"/>
                <a:gd name="T1" fmla="*/ 165 h 586"/>
                <a:gd name="T2" fmla="*/ 463 w 575"/>
                <a:gd name="T3" fmla="*/ 314 h 586"/>
                <a:gd name="T4" fmla="*/ 314 w 575"/>
                <a:gd name="T5" fmla="*/ 277 h 586"/>
                <a:gd name="T6" fmla="*/ 325 w 575"/>
                <a:gd name="T7" fmla="*/ 229 h 586"/>
                <a:gd name="T8" fmla="*/ 399 w 575"/>
                <a:gd name="T9" fmla="*/ 250 h 586"/>
                <a:gd name="T10" fmla="*/ 287 w 575"/>
                <a:gd name="T11" fmla="*/ 59 h 586"/>
                <a:gd name="T12" fmla="*/ 234 w 575"/>
                <a:gd name="T13" fmla="*/ 149 h 586"/>
                <a:gd name="T14" fmla="*/ 197 w 575"/>
                <a:gd name="T15" fmla="*/ 128 h 586"/>
                <a:gd name="T16" fmla="*/ 271 w 575"/>
                <a:gd name="T17" fmla="*/ 0 h 586"/>
                <a:gd name="T18" fmla="*/ 309 w 575"/>
                <a:gd name="T19" fmla="*/ 0 h 586"/>
                <a:gd name="T20" fmla="*/ 436 w 575"/>
                <a:gd name="T21" fmla="*/ 229 h 586"/>
                <a:gd name="T22" fmla="*/ 458 w 575"/>
                <a:gd name="T23" fmla="*/ 155 h 586"/>
                <a:gd name="T24" fmla="*/ 500 w 575"/>
                <a:gd name="T25" fmla="*/ 165 h 586"/>
                <a:gd name="T26" fmla="*/ 575 w 575"/>
                <a:gd name="T27" fmla="*/ 463 h 586"/>
                <a:gd name="T28" fmla="*/ 506 w 575"/>
                <a:gd name="T29" fmla="*/ 341 h 586"/>
                <a:gd name="T30" fmla="*/ 463 w 575"/>
                <a:gd name="T31" fmla="*/ 362 h 586"/>
                <a:gd name="T32" fmla="*/ 516 w 575"/>
                <a:gd name="T33" fmla="*/ 453 h 586"/>
                <a:gd name="T34" fmla="*/ 298 w 575"/>
                <a:gd name="T35" fmla="*/ 453 h 586"/>
                <a:gd name="T36" fmla="*/ 346 w 575"/>
                <a:gd name="T37" fmla="*/ 399 h 586"/>
                <a:gd name="T38" fmla="*/ 314 w 575"/>
                <a:gd name="T39" fmla="*/ 367 h 586"/>
                <a:gd name="T40" fmla="*/ 213 w 575"/>
                <a:gd name="T41" fmla="*/ 479 h 586"/>
                <a:gd name="T42" fmla="*/ 314 w 575"/>
                <a:gd name="T43" fmla="*/ 586 h 586"/>
                <a:gd name="T44" fmla="*/ 346 w 575"/>
                <a:gd name="T45" fmla="*/ 554 h 586"/>
                <a:gd name="T46" fmla="*/ 298 w 575"/>
                <a:gd name="T47" fmla="*/ 501 h 586"/>
                <a:gd name="T48" fmla="*/ 553 w 575"/>
                <a:gd name="T49" fmla="*/ 501 h 586"/>
                <a:gd name="T50" fmla="*/ 575 w 575"/>
                <a:gd name="T51" fmla="*/ 463 h 586"/>
                <a:gd name="T52" fmla="*/ 192 w 575"/>
                <a:gd name="T53" fmla="*/ 336 h 586"/>
                <a:gd name="T54" fmla="*/ 234 w 575"/>
                <a:gd name="T55" fmla="*/ 320 h 586"/>
                <a:gd name="T56" fmla="*/ 192 w 575"/>
                <a:gd name="T57" fmla="*/ 176 h 586"/>
                <a:gd name="T58" fmla="*/ 48 w 575"/>
                <a:gd name="T59" fmla="*/ 213 h 586"/>
                <a:gd name="T60" fmla="*/ 58 w 575"/>
                <a:gd name="T61" fmla="*/ 261 h 586"/>
                <a:gd name="T62" fmla="*/ 133 w 575"/>
                <a:gd name="T63" fmla="*/ 240 h 586"/>
                <a:gd name="T64" fmla="*/ 0 w 575"/>
                <a:gd name="T65" fmla="*/ 463 h 586"/>
                <a:gd name="T66" fmla="*/ 21 w 575"/>
                <a:gd name="T67" fmla="*/ 501 h 586"/>
                <a:gd name="T68" fmla="*/ 165 w 575"/>
                <a:gd name="T69" fmla="*/ 501 h 586"/>
                <a:gd name="T70" fmla="*/ 165 w 575"/>
                <a:gd name="T71" fmla="*/ 453 h 586"/>
                <a:gd name="T72" fmla="*/ 58 w 575"/>
                <a:gd name="T73" fmla="*/ 453 h 586"/>
                <a:gd name="T74" fmla="*/ 170 w 575"/>
                <a:gd name="T75" fmla="*/ 261 h 586"/>
                <a:gd name="T76" fmla="*/ 192 w 575"/>
                <a:gd name="T77" fmla="*/ 336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75" h="586">
                  <a:moveTo>
                    <a:pt x="500" y="165"/>
                  </a:moveTo>
                  <a:lnTo>
                    <a:pt x="463" y="314"/>
                  </a:lnTo>
                  <a:lnTo>
                    <a:pt x="314" y="277"/>
                  </a:lnTo>
                  <a:lnTo>
                    <a:pt x="325" y="229"/>
                  </a:lnTo>
                  <a:lnTo>
                    <a:pt x="399" y="250"/>
                  </a:lnTo>
                  <a:lnTo>
                    <a:pt x="287" y="59"/>
                  </a:lnTo>
                  <a:lnTo>
                    <a:pt x="234" y="149"/>
                  </a:lnTo>
                  <a:lnTo>
                    <a:pt x="197" y="128"/>
                  </a:lnTo>
                  <a:lnTo>
                    <a:pt x="271" y="0"/>
                  </a:lnTo>
                  <a:lnTo>
                    <a:pt x="309" y="0"/>
                  </a:lnTo>
                  <a:lnTo>
                    <a:pt x="436" y="229"/>
                  </a:lnTo>
                  <a:lnTo>
                    <a:pt x="458" y="155"/>
                  </a:lnTo>
                  <a:lnTo>
                    <a:pt x="500" y="165"/>
                  </a:lnTo>
                  <a:close/>
                  <a:moveTo>
                    <a:pt x="575" y="463"/>
                  </a:moveTo>
                  <a:lnTo>
                    <a:pt x="506" y="341"/>
                  </a:lnTo>
                  <a:lnTo>
                    <a:pt x="463" y="362"/>
                  </a:lnTo>
                  <a:lnTo>
                    <a:pt x="516" y="453"/>
                  </a:lnTo>
                  <a:lnTo>
                    <a:pt x="298" y="453"/>
                  </a:lnTo>
                  <a:lnTo>
                    <a:pt x="346" y="399"/>
                  </a:lnTo>
                  <a:lnTo>
                    <a:pt x="314" y="367"/>
                  </a:lnTo>
                  <a:lnTo>
                    <a:pt x="213" y="479"/>
                  </a:lnTo>
                  <a:lnTo>
                    <a:pt x="314" y="586"/>
                  </a:lnTo>
                  <a:lnTo>
                    <a:pt x="346" y="554"/>
                  </a:lnTo>
                  <a:lnTo>
                    <a:pt x="298" y="501"/>
                  </a:lnTo>
                  <a:lnTo>
                    <a:pt x="553" y="501"/>
                  </a:lnTo>
                  <a:lnTo>
                    <a:pt x="575" y="463"/>
                  </a:lnTo>
                  <a:close/>
                  <a:moveTo>
                    <a:pt x="192" y="336"/>
                  </a:moveTo>
                  <a:lnTo>
                    <a:pt x="234" y="320"/>
                  </a:lnTo>
                  <a:lnTo>
                    <a:pt x="192" y="176"/>
                  </a:lnTo>
                  <a:lnTo>
                    <a:pt x="48" y="213"/>
                  </a:lnTo>
                  <a:lnTo>
                    <a:pt x="58" y="261"/>
                  </a:lnTo>
                  <a:lnTo>
                    <a:pt x="133" y="240"/>
                  </a:lnTo>
                  <a:lnTo>
                    <a:pt x="0" y="463"/>
                  </a:lnTo>
                  <a:lnTo>
                    <a:pt x="21" y="501"/>
                  </a:lnTo>
                  <a:lnTo>
                    <a:pt x="165" y="501"/>
                  </a:lnTo>
                  <a:lnTo>
                    <a:pt x="165" y="453"/>
                  </a:lnTo>
                  <a:lnTo>
                    <a:pt x="58" y="453"/>
                  </a:lnTo>
                  <a:lnTo>
                    <a:pt x="170" y="261"/>
                  </a:lnTo>
                  <a:lnTo>
                    <a:pt x="192" y="33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55" name="TextBox 354"/>
          <p:cNvSpPr txBox="1"/>
          <p:nvPr/>
        </p:nvSpPr>
        <p:spPr>
          <a:xfrm>
            <a:off x="8076414" y="1159158"/>
            <a:ext cx="806330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Foundational Courses</a:t>
            </a:r>
          </a:p>
        </p:txBody>
      </p:sp>
      <p:grpSp>
        <p:nvGrpSpPr>
          <p:cNvPr id="356" name="Group 355"/>
          <p:cNvGrpSpPr/>
          <p:nvPr/>
        </p:nvGrpSpPr>
        <p:grpSpPr>
          <a:xfrm>
            <a:off x="8345041" y="1698471"/>
            <a:ext cx="299103" cy="297824"/>
            <a:chOff x="6863961" y="1330091"/>
            <a:chExt cx="400406" cy="398694"/>
          </a:xfrm>
        </p:grpSpPr>
        <p:sp>
          <p:nvSpPr>
            <p:cNvPr id="357" name="Freeform: Shape 196"/>
            <p:cNvSpPr/>
            <p:nvPr/>
          </p:nvSpPr>
          <p:spPr>
            <a:xfrm>
              <a:off x="6872409" y="1467232"/>
              <a:ext cx="209606" cy="251526"/>
            </a:xfrm>
            <a:custGeom>
              <a:avLst/>
              <a:gdLst>
                <a:gd name="connsiteX0" fmla="*/ 125764 w 209606"/>
                <a:gd name="connsiteY0" fmla="*/ 0 h 251526"/>
                <a:gd name="connsiteX1" fmla="*/ 209606 w 209606"/>
                <a:gd name="connsiteY1" fmla="*/ 0 h 251526"/>
                <a:gd name="connsiteX2" fmla="*/ 209606 w 209606"/>
                <a:gd name="connsiteY2" fmla="*/ 248906 h 251526"/>
                <a:gd name="connsiteX3" fmla="*/ 144103 w 209606"/>
                <a:gd name="connsiteY3" fmla="*/ 248906 h 251526"/>
                <a:gd name="connsiteX4" fmla="*/ 144103 w 209606"/>
                <a:gd name="connsiteY4" fmla="*/ 251526 h 251526"/>
                <a:gd name="connsiteX5" fmla="*/ 0 w 209606"/>
                <a:gd name="connsiteY5" fmla="*/ 251526 h 251526"/>
                <a:gd name="connsiteX6" fmla="*/ 0 w 209606"/>
                <a:gd name="connsiteY6" fmla="*/ 125763 h 251526"/>
                <a:gd name="connsiteX7" fmla="*/ 125764 w 209606"/>
                <a:gd name="connsiteY7" fmla="*/ 125763 h 25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606" h="251526">
                  <a:moveTo>
                    <a:pt x="125764" y="0"/>
                  </a:moveTo>
                  <a:lnTo>
                    <a:pt x="209606" y="0"/>
                  </a:lnTo>
                  <a:lnTo>
                    <a:pt x="209606" y="248906"/>
                  </a:lnTo>
                  <a:lnTo>
                    <a:pt x="144103" y="248906"/>
                  </a:lnTo>
                  <a:lnTo>
                    <a:pt x="144103" y="251526"/>
                  </a:lnTo>
                  <a:lnTo>
                    <a:pt x="0" y="251526"/>
                  </a:lnTo>
                  <a:lnTo>
                    <a:pt x="0" y="125763"/>
                  </a:lnTo>
                  <a:lnTo>
                    <a:pt x="125764" y="1257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58" name="Group 44"/>
            <p:cNvGrpSpPr>
              <a:grpSpLocks noChangeAspect="1"/>
            </p:cNvGrpSpPr>
            <p:nvPr/>
          </p:nvGrpSpPr>
          <p:grpSpPr bwMode="auto">
            <a:xfrm>
              <a:off x="6863961" y="1330091"/>
              <a:ext cx="400406" cy="398694"/>
              <a:chOff x="3551" y="1312"/>
              <a:chExt cx="936" cy="932"/>
            </a:xfrm>
          </p:grpSpPr>
          <p:sp>
            <p:nvSpPr>
              <p:cNvPr id="359" name="Freeform 45"/>
              <p:cNvSpPr>
                <a:spLocks/>
              </p:cNvSpPr>
              <p:nvPr/>
            </p:nvSpPr>
            <p:spPr bwMode="auto">
              <a:xfrm>
                <a:off x="4019" y="1328"/>
                <a:ext cx="447" cy="884"/>
              </a:xfrm>
              <a:custGeom>
                <a:avLst/>
                <a:gdLst>
                  <a:gd name="T0" fmla="*/ 447 w 447"/>
                  <a:gd name="T1" fmla="*/ 0 h 884"/>
                  <a:gd name="T2" fmla="*/ 149 w 447"/>
                  <a:gd name="T3" fmla="*/ 0 h 884"/>
                  <a:gd name="T4" fmla="*/ 149 w 447"/>
                  <a:gd name="T5" fmla="*/ 304 h 884"/>
                  <a:gd name="T6" fmla="*/ 0 w 447"/>
                  <a:gd name="T7" fmla="*/ 304 h 884"/>
                  <a:gd name="T8" fmla="*/ 0 w 447"/>
                  <a:gd name="T9" fmla="*/ 884 h 884"/>
                  <a:gd name="T10" fmla="*/ 218 w 447"/>
                  <a:gd name="T11" fmla="*/ 884 h 884"/>
                  <a:gd name="T12" fmla="*/ 447 w 447"/>
                  <a:gd name="T13" fmla="*/ 884 h 884"/>
                  <a:gd name="T14" fmla="*/ 447 w 447"/>
                  <a:gd name="T15" fmla="*/ 0 h 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7" h="884">
                    <a:moveTo>
                      <a:pt x="447" y="0"/>
                    </a:moveTo>
                    <a:lnTo>
                      <a:pt x="149" y="0"/>
                    </a:lnTo>
                    <a:lnTo>
                      <a:pt x="149" y="304"/>
                    </a:lnTo>
                    <a:lnTo>
                      <a:pt x="0" y="304"/>
                    </a:lnTo>
                    <a:lnTo>
                      <a:pt x="0" y="884"/>
                    </a:lnTo>
                    <a:lnTo>
                      <a:pt x="218" y="884"/>
                    </a:lnTo>
                    <a:lnTo>
                      <a:pt x="447" y="884"/>
                    </a:lnTo>
                    <a:lnTo>
                      <a:pt x="44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46"/>
              <p:cNvSpPr>
                <a:spLocks noEditPoints="1"/>
              </p:cNvSpPr>
              <p:nvPr/>
            </p:nvSpPr>
            <p:spPr bwMode="auto">
              <a:xfrm>
                <a:off x="3551" y="1312"/>
                <a:ext cx="936" cy="932"/>
              </a:xfrm>
              <a:custGeom>
                <a:avLst/>
                <a:gdLst>
                  <a:gd name="T0" fmla="*/ 590 w 936"/>
                  <a:gd name="T1" fmla="*/ 0 h 932"/>
                  <a:gd name="T2" fmla="*/ 590 w 936"/>
                  <a:gd name="T3" fmla="*/ 298 h 932"/>
                  <a:gd name="T4" fmla="*/ 298 w 936"/>
                  <a:gd name="T5" fmla="*/ 298 h 932"/>
                  <a:gd name="T6" fmla="*/ 298 w 936"/>
                  <a:gd name="T7" fmla="*/ 591 h 932"/>
                  <a:gd name="T8" fmla="*/ 0 w 936"/>
                  <a:gd name="T9" fmla="*/ 591 h 932"/>
                  <a:gd name="T10" fmla="*/ 0 w 936"/>
                  <a:gd name="T11" fmla="*/ 932 h 932"/>
                  <a:gd name="T12" fmla="*/ 936 w 936"/>
                  <a:gd name="T13" fmla="*/ 932 h 932"/>
                  <a:gd name="T14" fmla="*/ 936 w 936"/>
                  <a:gd name="T15" fmla="*/ 0 h 932"/>
                  <a:gd name="T16" fmla="*/ 590 w 936"/>
                  <a:gd name="T17" fmla="*/ 0 h 932"/>
                  <a:gd name="T18" fmla="*/ 638 w 936"/>
                  <a:gd name="T19" fmla="*/ 43 h 932"/>
                  <a:gd name="T20" fmla="*/ 888 w 936"/>
                  <a:gd name="T21" fmla="*/ 43 h 932"/>
                  <a:gd name="T22" fmla="*/ 888 w 936"/>
                  <a:gd name="T23" fmla="*/ 298 h 932"/>
                  <a:gd name="T24" fmla="*/ 638 w 936"/>
                  <a:gd name="T25" fmla="*/ 298 h 932"/>
                  <a:gd name="T26" fmla="*/ 638 w 936"/>
                  <a:gd name="T27" fmla="*/ 43 h 932"/>
                  <a:gd name="T28" fmla="*/ 888 w 936"/>
                  <a:gd name="T29" fmla="*/ 341 h 932"/>
                  <a:gd name="T30" fmla="*/ 888 w 936"/>
                  <a:gd name="T31" fmla="*/ 591 h 932"/>
                  <a:gd name="T32" fmla="*/ 638 w 936"/>
                  <a:gd name="T33" fmla="*/ 591 h 932"/>
                  <a:gd name="T34" fmla="*/ 638 w 936"/>
                  <a:gd name="T35" fmla="*/ 341 h 932"/>
                  <a:gd name="T36" fmla="*/ 888 w 936"/>
                  <a:gd name="T37" fmla="*/ 341 h 932"/>
                  <a:gd name="T38" fmla="*/ 340 w 936"/>
                  <a:gd name="T39" fmla="*/ 341 h 932"/>
                  <a:gd name="T40" fmla="*/ 590 w 936"/>
                  <a:gd name="T41" fmla="*/ 341 h 932"/>
                  <a:gd name="T42" fmla="*/ 590 w 936"/>
                  <a:gd name="T43" fmla="*/ 591 h 932"/>
                  <a:gd name="T44" fmla="*/ 340 w 936"/>
                  <a:gd name="T45" fmla="*/ 591 h 932"/>
                  <a:gd name="T46" fmla="*/ 340 w 936"/>
                  <a:gd name="T47" fmla="*/ 341 h 932"/>
                  <a:gd name="T48" fmla="*/ 590 w 936"/>
                  <a:gd name="T49" fmla="*/ 634 h 932"/>
                  <a:gd name="T50" fmla="*/ 590 w 936"/>
                  <a:gd name="T51" fmla="*/ 884 h 932"/>
                  <a:gd name="T52" fmla="*/ 340 w 936"/>
                  <a:gd name="T53" fmla="*/ 884 h 932"/>
                  <a:gd name="T54" fmla="*/ 340 w 936"/>
                  <a:gd name="T55" fmla="*/ 634 h 932"/>
                  <a:gd name="T56" fmla="*/ 590 w 936"/>
                  <a:gd name="T57" fmla="*/ 634 h 932"/>
                  <a:gd name="T58" fmla="*/ 48 w 936"/>
                  <a:gd name="T59" fmla="*/ 634 h 932"/>
                  <a:gd name="T60" fmla="*/ 298 w 936"/>
                  <a:gd name="T61" fmla="*/ 634 h 932"/>
                  <a:gd name="T62" fmla="*/ 298 w 936"/>
                  <a:gd name="T63" fmla="*/ 884 h 932"/>
                  <a:gd name="T64" fmla="*/ 48 w 936"/>
                  <a:gd name="T65" fmla="*/ 884 h 932"/>
                  <a:gd name="T66" fmla="*/ 48 w 936"/>
                  <a:gd name="T67" fmla="*/ 634 h 932"/>
                  <a:gd name="T68" fmla="*/ 638 w 936"/>
                  <a:gd name="T69" fmla="*/ 884 h 932"/>
                  <a:gd name="T70" fmla="*/ 638 w 936"/>
                  <a:gd name="T71" fmla="*/ 634 h 932"/>
                  <a:gd name="T72" fmla="*/ 888 w 936"/>
                  <a:gd name="T73" fmla="*/ 634 h 932"/>
                  <a:gd name="T74" fmla="*/ 888 w 936"/>
                  <a:gd name="T75" fmla="*/ 884 h 932"/>
                  <a:gd name="T76" fmla="*/ 638 w 936"/>
                  <a:gd name="T77" fmla="*/ 884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36" h="932">
                    <a:moveTo>
                      <a:pt x="590" y="0"/>
                    </a:moveTo>
                    <a:lnTo>
                      <a:pt x="590" y="298"/>
                    </a:lnTo>
                    <a:lnTo>
                      <a:pt x="298" y="298"/>
                    </a:lnTo>
                    <a:lnTo>
                      <a:pt x="298" y="591"/>
                    </a:lnTo>
                    <a:lnTo>
                      <a:pt x="0" y="591"/>
                    </a:lnTo>
                    <a:lnTo>
                      <a:pt x="0" y="932"/>
                    </a:lnTo>
                    <a:lnTo>
                      <a:pt x="936" y="932"/>
                    </a:lnTo>
                    <a:lnTo>
                      <a:pt x="936" y="0"/>
                    </a:lnTo>
                    <a:lnTo>
                      <a:pt x="590" y="0"/>
                    </a:lnTo>
                    <a:close/>
                    <a:moveTo>
                      <a:pt x="638" y="43"/>
                    </a:moveTo>
                    <a:lnTo>
                      <a:pt x="888" y="43"/>
                    </a:lnTo>
                    <a:lnTo>
                      <a:pt x="888" y="298"/>
                    </a:lnTo>
                    <a:lnTo>
                      <a:pt x="638" y="298"/>
                    </a:lnTo>
                    <a:lnTo>
                      <a:pt x="638" y="43"/>
                    </a:lnTo>
                    <a:close/>
                    <a:moveTo>
                      <a:pt x="888" y="341"/>
                    </a:moveTo>
                    <a:lnTo>
                      <a:pt x="888" y="591"/>
                    </a:lnTo>
                    <a:lnTo>
                      <a:pt x="638" y="591"/>
                    </a:lnTo>
                    <a:lnTo>
                      <a:pt x="638" y="341"/>
                    </a:lnTo>
                    <a:lnTo>
                      <a:pt x="888" y="341"/>
                    </a:lnTo>
                    <a:close/>
                    <a:moveTo>
                      <a:pt x="340" y="341"/>
                    </a:moveTo>
                    <a:lnTo>
                      <a:pt x="590" y="341"/>
                    </a:lnTo>
                    <a:lnTo>
                      <a:pt x="590" y="591"/>
                    </a:lnTo>
                    <a:lnTo>
                      <a:pt x="340" y="591"/>
                    </a:lnTo>
                    <a:lnTo>
                      <a:pt x="340" y="341"/>
                    </a:lnTo>
                    <a:close/>
                    <a:moveTo>
                      <a:pt x="590" y="634"/>
                    </a:moveTo>
                    <a:lnTo>
                      <a:pt x="590" y="884"/>
                    </a:lnTo>
                    <a:lnTo>
                      <a:pt x="340" y="884"/>
                    </a:lnTo>
                    <a:lnTo>
                      <a:pt x="340" y="634"/>
                    </a:lnTo>
                    <a:lnTo>
                      <a:pt x="590" y="634"/>
                    </a:lnTo>
                    <a:close/>
                    <a:moveTo>
                      <a:pt x="48" y="634"/>
                    </a:moveTo>
                    <a:lnTo>
                      <a:pt x="298" y="634"/>
                    </a:lnTo>
                    <a:lnTo>
                      <a:pt x="298" y="884"/>
                    </a:lnTo>
                    <a:lnTo>
                      <a:pt x="48" y="884"/>
                    </a:lnTo>
                    <a:lnTo>
                      <a:pt x="48" y="634"/>
                    </a:lnTo>
                    <a:close/>
                    <a:moveTo>
                      <a:pt x="638" y="884"/>
                    </a:moveTo>
                    <a:lnTo>
                      <a:pt x="638" y="634"/>
                    </a:lnTo>
                    <a:lnTo>
                      <a:pt x="888" y="634"/>
                    </a:lnTo>
                    <a:lnTo>
                      <a:pt x="888" y="884"/>
                    </a:lnTo>
                    <a:lnTo>
                      <a:pt x="638" y="88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61" name="Group 360"/>
          <p:cNvGrpSpPr/>
          <p:nvPr/>
        </p:nvGrpSpPr>
        <p:grpSpPr>
          <a:xfrm>
            <a:off x="8339530" y="2333238"/>
            <a:ext cx="299103" cy="297824"/>
            <a:chOff x="6863961" y="2053449"/>
            <a:chExt cx="400406" cy="398694"/>
          </a:xfrm>
        </p:grpSpPr>
        <p:sp>
          <p:nvSpPr>
            <p:cNvPr id="362" name="Freeform: Shape 201"/>
            <p:cNvSpPr/>
            <p:nvPr/>
          </p:nvSpPr>
          <p:spPr>
            <a:xfrm>
              <a:off x="6872409" y="2190368"/>
              <a:ext cx="209606" cy="251526"/>
            </a:xfrm>
            <a:custGeom>
              <a:avLst/>
              <a:gdLst>
                <a:gd name="connsiteX0" fmla="*/ 125764 w 209606"/>
                <a:gd name="connsiteY0" fmla="*/ 0 h 251526"/>
                <a:gd name="connsiteX1" fmla="*/ 209606 w 209606"/>
                <a:gd name="connsiteY1" fmla="*/ 0 h 251526"/>
                <a:gd name="connsiteX2" fmla="*/ 209606 w 209606"/>
                <a:gd name="connsiteY2" fmla="*/ 248906 h 251526"/>
                <a:gd name="connsiteX3" fmla="*/ 144103 w 209606"/>
                <a:gd name="connsiteY3" fmla="*/ 248906 h 251526"/>
                <a:gd name="connsiteX4" fmla="*/ 144103 w 209606"/>
                <a:gd name="connsiteY4" fmla="*/ 251526 h 251526"/>
                <a:gd name="connsiteX5" fmla="*/ 0 w 209606"/>
                <a:gd name="connsiteY5" fmla="*/ 251526 h 251526"/>
                <a:gd name="connsiteX6" fmla="*/ 0 w 209606"/>
                <a:gd name="connsiteY6" fmla="*/ 125763 h 251526"/>
                <a:gd name="connsiteX7" fmla="*/ 125764 w 209606"/>
                <a:gd name="connsiteY7" fmla="*/ 125763 h 25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606" h="251526">
                  <a:moveTo>
                    <a:pt x="125764" y="0"/>
                  </a:moveTo>
                  <a:lnTo>
                    <a:pt x="209606" y="0"/>
                  </a:lnTo>
                  <a:lnTo>
                    <a:pt x="209606" y="248906"/>
                  </a:lnTo>
                  <a:lnTo>
                    <a:pt x="144103" y="248906"/>
                  </a:lnTo>
                  <a:lnTo>
                    <a:pt x="144103" y="251526"/>
                  </a:lnTo>
                  <a:lnTo>
                    <a:pt x="0" y="251526"/>
                  </a:lnTo>
                  <a:lnTo>
                    <a:pt x="0" y="125763"/>
                  </a:lnTo>
                  <a:lnTo>
                    <a:pt x="125764" y="1257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3" name="Group 44"/>
            <p:cNvGrpSpPr>
              <a:grpSpLocks noChangeAspect="1"/>
            </p:cNvGrpSpPr>
            <p:nvPr/>
          </p:nvGrpSpPr>
          <p:grpSpPr bwMode="auto">
            <a:xfrm>
              <a:off x="6863961" y="2053449"/>
              <a:ext cx="400406" cy="398694"/>
              <a:chOff x="3551" y="1312"/>
              <a:chExt cx="936" cy="932"/>
            </a:xfrm>
          </p:grpSpPr>
          <p:sp>
            <p:nvSpPr>
              <p:cNvPr id="364" name="Freeform 45"/>
              <p:cNvSpPr>
                <a:spLocks/>
              </p:cNvSpPr>
              <p:nvPr/>
            </p:nvSpPr>
            <p:spPr bwMode="auto">
              <a:xfrm>
                <a:off x="4019" y="1328"/>
                <a:ext cx="447" cy="884"/>
              </a:xfrm>
              <a:custGeom>
                <a:avLst/>
                <a:gdLst>
                  <a:gd name="T0" fmla="*/ 447 w 447"/>
                  <a:gd name="T1" fmla="*/ 0 h 884"/>
                  <a:gd name="T2" fmla="*/ 149 w 447"/>
                  <a:gd name="T3" fmla="*/ 0 h 884"/>
                  <a:gd name="T4" fmla="*/ 149 w 447"/>
                  <a:gd name="T5" fmla="*/ 304 h 884"/>
                  <a:gd name="T6" fmla="*/ 0 w 447"/>
                  <a:gd name="T7" fmla="*/ 304 h 884"/>
                  <a:gd name="T8" fmla="*/ 0 w 447"/>
                  <a:gd name="T9" fmla="*/ 884 h 884"/>
                  <a:gd name="T10" fmla="*/ 218 w 447"/>
                  <a:gd name="T11" fmla="*/ 884 h 884"/>
                  <a:gd name="T12" fmla="*/ 447 w 447"/>
                  <a:gd name="T13" fmla="*/ 884 h 884"/>
                  <a:gd name="T14" fmla="*/ 447 w 447"/>
                  <a:gd name="T15" fmla="*/ 0 h 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7" h="884">
                    <a:moveTo>
                      <a:pt x="447" y="0"/>
                    </a:moveTo>
                    <a:lnTo>
                      <a:pt x="149" y="0"/>
                    </a:lnTo>
                    <a:lnTo>
                      <a:pt x="149" y="304"/>
                    </a:lnTo>
                    <a:lnTo>
                      <a:pt x="0" y="304"/>
                    </a:lnTo>
                    <a:lnTo>
                      <a:pt x="0" y="884"/>
                    </a:lnTo>
                    <a:lnTo>
                      <a:pt x="218" y="884"/>
                    </a:lnTo>
                    <a:lnTo>
                      <a:pt x="447" y="884"/>
                    </a:lnTo>
                    <a:lnTo>
                      <a:pt x="44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46"/>
              <p:cNvSpPr>
                <a:spLocks noEditPoints="1"/>
              </p:cNvSpPr>
              <p:nvPr/>
            </p:nvSpPr>
            <p:spPr bwMode="auto">
              <a:xfrm>
                <a:off x="3551" y="1312"/>
                <a:ext cx="936" cy="932"/>
              </a:xfrm>
              <a:custGeom>
                <a:avLst/>
                <a:gdLst>
                  <a:gd name="T0" fmla="*/ 590 w 936"/>
                  <a:gd name="T1" fmla="*/ 0 h 932"/>
                  <a:gd name="T2" fmla="*/ 590 w 936"/>
                  <a:gd name="T3" fmla="*/ 298 h 932"/>
                  <a:gd name="T4" fmla="*/ 298 w 936"/>
                  <a:gd name="T5" fmla="*/ 298 h 932"/>
                  <a:gd name="T6" fmla="*/ 298 w 936"/>
                  <a:gd name="T7" fmla="*/ 591 h 932"/>
                  <a:gd name="T8" fmla="*/ 0 w 936"/>
                  <a:gd name="T9" fmla="*/ 591 h 932"/>
                  <a:gd name="T10" fmla="*/ 0 w 936"/>
                  <a:gd name="T11" fmla="*/ 932 h 932"/>
                  <a:gd name="T12" fmla="*/ 936 w 936"/>
                  <a:gd name="T13" fmla="*/ 932 h 932"/>
                  <a:gd name="T14" fmla="*/ 936 w 936"/>
                  <a:gd name="T15" fmla="*/ 0 h 932"/>
                  <a:gd name="T16" fmla="*/ 590 w 936"/>
                  <a:gd name="T17" fmla="*/ 0 h 932"/>
                  <a:gd name="T18" fmla="*/ 638 w 936"/>
                  <a:gd name="T19" fmla="*/ 43 h 932"/>
                  <a:gd name="T20" fmla="*/ 888 w 936"/>
                  <a:gd name="T21" fmla="*/ 43 h 932"/>
                  <a:gd name="T22" fmla="*/ 888 w 936"/>
                  <a:gd name="T23" fmla="*/ 298 h 932"/>
                  <a:gd name="T24" fmla="*/ 638 w 936"/>
                  <a:gd name="T25" fmla="*/ 298 h 932"/>
                  <a:gd name="T26" fmla="*/ 638 w 936"/>
                  <a:gd name="T27" fmla="*/ 43 h 932"/>
                  <a:gd name="T28" fmla="*/ 888 w 936"/>
                  <a:gd name="T29" fmla="*/ 341 h 932"/>
                  <a:gd name="T30" fmla="*/ 888 w 936"/>
                  <a:gd name="T31" fmla="*/ 591 h 932"/>
                  <a:gd name="T32" fmla="*/ 638 w 936"/>
                  <a:gd name="T33" fmla="*/ 591 h 932"/>
                  <a:gd name="T34" fmla="*/ 638 w 936"/>
                  <a:gd name="T35" fmla="*/ 341 h 932"/>
                  <a:gd name="T36" fmla="*/ 888 w 936"/>
                  <a:gd name="T37" fmla="*/ 341 h 932"/>
                  <a:gd name="T38" fmla="*/ 340 w 936"/>
                  <a:gd name="T39" fmla="*/ 341 h 932"/>
                  <a:gd name="T40" fmla="*/ 590 w 936"/>
                  <a:gd name="T41" fmla="*/ 341 h 932"/>
                  <a:gd name="T42" fmla="*/ 590 w 936"/>
                  <a:gd name="T43" fmla="*/ 591 h 932"/>
                  <a:gd name="T44" fmla="*/ 340 w 936"/>
                  <a:gd name="T45" fmla="*/ 591 h 932"/>
                  <a:gd name="T46" fmla="*/ 340 w 936"/>
                  <a:gd name="T47" fmla="*/ 341 h 932"/>
                  <a:gd name="T48" fmla="*/ 590 w 936"/>
                  <a:gd name="T49" fmla="*/ 634 h 932"/>
                  <a:gd name="T50" fmla="*/ 590 w 936"/>
                  <a:gd name="T51" fmla="*/ 884 h 932"/>
                  <a:gd name="T52" fmla="*/ 340 w 936"/>
                  <a:gd name="T53" fmla="*/ 884 h 932"/>
                  <a:gd name="T54" fmla="*/ 340 w 936"/>
                  <a:gd name="T55" fmla="*/ 634 h 932"/>
                  <a:gd name="T56" fmla="*/ 590 w 936"/>
                  <a:gd name="T57" fmla="*/ 634 h 932"/>
                  <a:gd name="T58" fmla="*/ 48 w 936"/>
                  <a:gd name="T59" fmla="*/ 634 h 932"/>
                  <a:gd name="T60" fmla="*/ 298 w 936"/>
                  <a:gd name="T61" fmla="*/ 634 h 932"/>
                  <a:gd name="T62" fmla="*/ 298 w 936"/>
                  <a:gd name="T63" fmla="*/ 884 h 932"/>
                  <a:gd name="T64" fmla="*/ 48 w 936"/>
                  <a:gd name="T65" fmla="*/ 884 h 932"/>
                  <a:gd name="T66" fmla="*/ 48 w 936"/>
                  <a:gd name="T67" fmla="*/ 634 h 932"/>
                  <a:gd name="T68" fmla="*/ 638 w 936"/>
                  <a:gd name="T69" fmla="*/ 884 h 932"/>
                  <a:gd name="T70" fmla="*/ 638 w 936"/>
                  <a:gd name="T71" fmla="*/ 634 h 932"/>
                  <a:gd name="T72" fmla="*/ 888 w 936"/>
                  <a:gd name="T73" fmla="*/ 634 h 932"/>
                  <a:gd name="T74" fmla="*/ 888 w 936"/>
                  <a:gd name="T75" fmla="*/ 884 h 932"/>
                  <a:gd name="T76" fmla="*/ 638 w 936"/>
                  <a:gd name="T77" fmla="*/ 884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36" h="932">
                    <a:moveTo>
                      <a:pt x="590" y="0"/>
                    </a:moveTo>
                    <a:lnTo>
                      <a:pt x="590" y="298"/>
                    </a:lnTo>
                    <a:lnTo>
                      <a:pt x="298" y="298"/>
                    </a:lnTo>
                    <a:lnTo>
                      <a:pt x="298" y="591"/>
                    </a:lnTo>
                    <a:lnTo>
                      <a:pt x="0" y="591"/>
                    </a:lnTo>
                    <a:lnTo>
                      <a:pt x="0" y="932"/>
                    </a:lnTo>
                    <a:lnTo>
                      <a:pt x="936" y="932"/>
                    </a:lnTo>
                    <a:lnTo>
                      <a:pt x="936" y="0"/>
                    </a:lnTo>
                    <a:lnTo>
                      <a:pt x="590" y="0"/>
                    </a:lnTo>
                    <a:close/>
                    <a:moveTo>
                      <a:pt x="638" y="43"/>
                    </a:moveTo>
                    <a:lnTo>
                      <a:pt x="888" y="43"/>
                    </a:lnTo>
                    <a:lnTo>
                      <a:pt x="888" y="298"/>
                    </a:lnTo>
                    <a:lnTo>
                      <a:pt x="638" y="298"/>
                    </a:lnTo>
                    <a:lnTo>
                      <a:pt x="638" y="43"/>
                    </a:lnTo>
                    <a:close/>
                    <a:moveTo>
                      <a:pt x="888" y="341"/>
                    </a:moveTo>
                    <a:lnTo>
                      <a:pt x="888" y="591"/>
                    </a:lnTo>
                    <a:lnTo>
                      <a:pt x="638" y="591"/>
                    </a:lnTo>
                    <a:lnTo>
                      <a:pt x="638" y="341"/>
                    </a:lnTo>
                    <a:lnTo>
                      <a:pt x="888" y="341"/>
                    </a:lnTo>
                    <a:close/>
                    <a:moveTo>
                      <a:pt x="340" y="341"/>
                    </a:moveTo>
                    <a:lnTo>
                      <a:pt x="590" y="341"/>
                    </a:lnTo>
                    <a:lnTo>
                      <a:pt x="590" y="591"/>
                    </a:lnTo>
                    <a:lnTo>
                      <a:pt x="340" y="591"/>
                    </a:lnTo>
                    <a:lnTo>
                      <a:pt x="340" y="341"/>
                    </a:lnTo>
                    <a:close/>
                    <a:moveTo>
                      <a:pt x="590" y="634"/>
                    </a:moveTo>
                    <a:lnTo>
                      <a:pt x="590" y="884"/>
                    </a:lnTo>
                    <a:lnTo>
                      <a:pt x="340" y="884"/>
                    </a:lnTo>
                    <a:lnTo>
                      <a:pt x="340" y="634"/>
                    </a:lnTo>
                    <a:lnTo>
                      <a:pt x="590" y="634"/>
                    </a:lnTo>
                    <a:close/>
                    <a:moveTo>
                      <a:pt x="48" y="634"/>
                    </a:moveTo>
                    <a:lnTo>
                      <a:pt x="298" y="634"/>
                    </a:lnTo>
                    <a:lnTo>
                      <a:pt x="298" y="884"/>
                    </a:lnTo>
                    <a:lnTo>
                      <a:pt x="48" y="884"/>
                    </a:lnTo>
                    <a:lnTo>
                      <a:pt x="48" y="634"/>
                    </a:lnTo>
                    <a:close/>
                    <a:moveTo>
                      <a:pt x="638" y="884"/>
                    </a:moveTo>
                    <a:lnTo>
                      <a:pt x="638" y="634"/>
                    </a:lnTo>
                    <a:lnTo>
                      <a:pt x="888" y="634"/>
                    </a:lnTo>
                    <a:lnTo>
                      <a:pt x="888" y="884"/>
                    </a:lnTo>
                    <a:lnTo>
                      <a:pt x="638" y="88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66" name="Group 365"/>
          <p:cNvGrpSpPr/>
          <p:nvPr/>
        </p:nvGrpSpPr>
        <p:grpSpPr>
          <a:xfrm>
            <a:off x="8345041" y="2940212"/>
            <a:ext cx="299103" cy="297824"/>
            <a:chOff x="6863961" y="2796377"/>
            <a:chExt cx="400406" cy="398694"/>
          </a:xfrm>
        </p:grpSpPr>
        <p:sp>
          <p:nvSpPr>
            <p:cNvPr id="367" name="Freeform: Shape 259"/>
            <p:cNvSpPr/>
            <p:nvPr/>
          </p:nvSpPr>
          <p:spPr>
            <a:xfrm>
              <a:off x="6872409" y="2931844"/>
              <a:ext cx="209606" cy="251526"/>
            </a:xfrm>
            <a:custGeom>
              <a:avLst/>
              <a:gdLst>
                <a:gd name="connsiteX0" fmla="*/ 125764 w 209606"/>
                <a:gd name="connsiteY0" fmla="*/ 0 h 251526"/>
                <a:gd name="connsiteX1" fmla="*/ 209606 w 209606"/>
                <a:gd name="connsiteY1" fmla="*/ 0 h 251526"/>
                <a:gd name="connsiteX2" fmla="*/ 209606 w 209606"/>
                <a:gd name="connsiteY2" fmla="*/ 248906 h 251526"/>
                <a:gd name="connsiteX3" fmla="*/ 144103 w 209606"/>
                <a:gd name="connsiteY3" fmla="*/ 248906 h 251526"/>
                <a:gd name="connsiteX4" fmla="*/ 144103 w 209606"/>
                <a:gd name="connsiteY4" fmla="*/ 251526 h 251526"/>
                <a:gd name="connsiteX5" fmla="*/ 0 w 209606"/>
                <a:gd name="connsiteY5" fmla="*/ 251526 h 251526"/>
                <a:gd name="connsiteX6" fmla="*/ 0 w 209606"/>
                <a:gd name="connsiteY6" fmla="*/ 125763 h 251526"/>
                <a:gd name="connsiteX7" fmla="*/ 125764 w 209606"/>
                <a:gd name="connsiteY7" fmla="*/ 125763 h 25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606" h="251526">
                  <a:moveTo>
                    <a:pt x="125764" y="0"/>
                  </a:moveTo>
                  <a:lnTo>
                    <a:pt x="209606" y="0"/>
                  </a:lnTo>
                  <a:lnTo>
                    <a:pt x="209606" y="248906"/>
                  </a:lnTo>
                  <a:lnTo>
                    <a:pt x="144103" y="248906"/>
                  </a:lnTo>
                  <a:lnTo>
                    <a:pt x="144103" y="251526"/>
                  </a:lnTo>
                  <a:lnTo>
                    <a:pt x="0" y="251526"/>
                  </a:lnTo>
                  <a:lnTo>
                    <a:pt x="0" y="125763"/>
                  </a:lnTo>
                  <a:lnTo>
                    <a:pt x="125764" y="1257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8" name="Group 44"/>
            <p:cNvGrpSpPr>
              <a:grpSpLocks noChangeAspect="1"/>
            </p:cNvGrpSpPr>
            <p:nvPr/>
          </p:nvGrpSpPr>
          <p:grpSpPr bwMode="auto">
            <a:xfrm>
              <a:off x="6863961" y="2796377"/>
              <a:ext cx="400406" cy="398694"/>
              <a:chOff x="3551" y="1312"/>
              <a:chExt cx="936" cy="932"/>
            </a:xfrm>
          </p:grpSpPr>
          <p:sp>
            <p:nvSpPr>
              <p:cNvPr id="369" name="Freeform 45"/>
              <p:cNvSpPr>
                <a:spLocks/>
              </p:cNvSpPr>
              <p:nvPr/>
            </p:nvSpPr>
            <p:spPr bwMode="auto">
              <a:xfrm>
                <a:off x="4019" y="1328"/>
                <a:ext cx="447" cy="884"/>
              </a:xfrm>
              <a:custGeom>
                <a:avLst/>
                <a:gdLst>
                  <a:gd name="T0" fmla="*/ 447 w 447"/>
                  <a:gd name="T1" fmla="*/ 0 h 884"/>
                  <a:gd name="T2" fmla="*/ 149 w 447"/>
                  <a:gd name="T3" fmla="*/ 0 h 884"/>
                  <a:gd name="T4" fmla="*/ 149 w 447"/>
                  <a:gd name="T5" fmla="*/ 304 h 884"/>
                  <a:gd name="T6" fmla="*/ 0 w 447"/>
                  <a:gd name="T7" fmla="*/ 304 h 884"/>
                  <a:gd name="T8" fmla="*/ 0 w 447"/>
                  <a:gd name="T9" fmla="*/ 884 h 884"/>
                  <a:gd name="T10" fmla="*/ 218 w 447"/>
                  <a:gd name="T11" fmla="*/ 884 h 884"/>
                  <a:gd name="T12" fmla="*/ 447 w 447"/>
                  <a:gd name="T13" fmla="*/ 884 h 884"/>
                  <a:gd name="T14" fmla="*/ 447 w 447"/>
                  <a:gd name="T15" fmla="*/ 0 h 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7" h="884">
                    <a:moveTo>
                      <a:pt x="447" y="0"/>
                    </a:moveTo>
                    <a:lnTo>
                      <a:pt x="149" y="0"/>
                    </a:lnTo>
                    <a:lnTo>
                      <a:pt x="149" y="304"/>
                    </a:lnTo>
                    <a:lnTo>
                      <a:pt x="0" y="304"/>
                    </a:lnTo>
                    <a:lnTo>
                      <a:pt x="0" y="884"/>
                    </a:lnTo>
                    <a:lnTo>
                      <a:pt x="218" y="884"/>
                    </a:lnTo>
                    <a:lnTo>
                      <a:pt x="447" y="884"/>
                    </a:lnTo>
                    <a:lnTo>
                      <a:pt x="447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46"/>
              <p:cNvSpPr>
                <a:spLocks noEditPoints="1"/>
              </p:cNvSpPr>
              <p:nvPr/>
            </p:nvSpPr>
            <p:spPr bwMode="auto">
              <a:xfrm>
                <a:off x="3551" y="1312"/>
                <a:ext cx="936" cy="932"/>
              </a:xfrm>
              <a:custGeom>
                <a:avLst/>
                <a:gdLst>
                  <a:gd name="T0" fmla="*/ 590 w 936"/>
                  <a:gd name="T1" fmla="*/ 0 h 932"/>
                  <a:gd name="T2" fmla="*/ 590 w 936"/>
                  <a:gd name="T3" fmla="*/ 298 h 932"/>
                  <a:gd name="T4" fmla="*/ 298 w 936"/>
                  <a:gd name="T5" fmla="*/ 298 h 932"/>
                  <a:gd name="T6" fmla="*/ 298 w 936"/>
                  <a:gd name="T7" fmla="*/ 591 h 932"/>
                  <a:gd name="T8" fmla="*/ 0 w 936"/>
                  <a:gd name="T9" fmla="*/ 591 h 932"/>
                  <a:gd name="T10" fmla="*/ 0 w 936"/>
                  <a:gd name="T11" fmla="*/ 932 h 932"/>
                  <a:gd name="T12" fmla="*/ 936 w 936"/>
                  <a:gd name="T13" fmla="*/ 932 h 932"/>
                  <a:gd name="T14" fmla="*/ 936 w 936"/>
                  <a:gd name="T15" fmla="*/ 0 h 932"/>
                  <a:gd name="T16" fmla="*/ 590 w 936"/>
                  <a:gd name="T17" fmla="*/ 0 h 932"/>
                  <a:gd name="T18" fmla="*/ 638 w 936"/>
                  <a:gd name="T19" fmla="*/ 43 h 932"/>
                  <a:gd name="T20" fmla="*/ 888 w 936"/>
                  <a:gd name="T21" fmla="*/ 43 h 932"/>
                  <a:gd name="T22" fmla="*/ 888 w 936"/>
                  <a:gd name="T23" fmla="*/ 298 h 932"/>
                  <a:gd name="T24" fmla="*/ 638 w 936"/>
                  <a:gd name="T25" fmla="*/ 298 h 932"/>
                  <a:gd name="T26" fmla="*/ 638 w 936"/>
                  <a:gd name="T27" fmla="*/ 43 h 932"/>
                  <a:gd name="T28" fmla="*/ 888 w 936"/>
                  <a:gd name="T29" fmla="*/ 341 h 932"/>
                  <a:gd name="T30" fmla="*/ 888 w 936"/>
                  <a:gd name="T31" fmla="*/ 591 h 932"/>
                  <a:gd name="T32" fmla="*/ 638 w 936"/>
                  <a:gd name="T33" fmla="*/ 591 h 932"/>
                  <a:gd name="T34" fmla="*/ 638 w 936"/>
                  <a:gd name="T35" fmla="*/ 341 h 932"/>
                  <a:gd name="T36" fmla="*/ 888 w 936"/>
                  <a:gd name="T37" fmla="*/ 341 h 932"/>
                  <a:gd name="T38" fmla="*/ 340 w 936"/>
                  <a:gd name="T39" fmla="*/ 341 h 932"/>
                  <a:gd name="T40" fmla="*/ 590 w 936"/>
                  <a:gd name="T41" fmla="*/ 341 h 932"/>
                  <a:gd name="T42" fmla="*/ 590 w 936"/>
                  <a:gd name="T43" fmla="*/ 591 h 932"/>
                  <a:gd name="T44" fmla="*/ 340 w 936"/>
                  <a:gd name="T45" fmla="*/ 591 h 932"/>
                  <a:gd name="T46" fmla="*/ 340 w 936"/>
                  <a:gd name="T47" fmla="*/ 341 h 932"/>
                  <a:gd name="T48" fmla="*/ 590 w 936"/>
                  <a:gd name="T49" fmla="*/ 634 h 932"/>
                  <a:gd name="T50" fmla="*/ 590 w 936"/>
                  <a:gd name="T51" fmla="*/ 884 h 932"/>
                  <a:gd name="T52" fmla="*/ 340 w 936"/>
                  <a:gd name="T53" fmla="*/ 884 h 932"/>
                  <a:gd name="T54" fmla="*/ 340 w 936"/>
                  <a:gd name="T55" fmla="*/ 634 h 932"/>
                  <a:gd name="T56" fmla="*/ 590 w 936"/>
                  <a:gd name="T57" fmla="*/ 634 h 932"/>
                  <a:gd name="T58" fmla="*/ 48 w 936"/>
                  <a:gd name="T59" fmla="*/ 634 h 932"/>
                  <a:gd name="T60" fmla="*/ 298 w 936"/>
                  <a:gd name="T61" fmla="*/ 634 h 932"/>
                  <a:gd name="T62" fmla="*/ 298 w 936"/>
                  <a:gd name="T63" fmla="*/ 884 h 932"/>
                  <a:gd name="T64" fmla="*/ 48 w 936"/>
                  <a:gd name="T65" fmla="*/ 884 h 932"/>
                  <a:gd name="T66" fmla="*/ 48 w 936"/>
                  <a:gd name="T67" fmla="*/ 634 h 932"/>
                  <a:gd name="T68" fmla="*/ 638 w 936"/>
                  <a:gd name="T69" fmla="*/ 884 h 932"/>
                  <a:gd name="T70" fmla="*/ 638 w 936"/>
                  <a:gd name="T71" fmla="*/ 634 h 932"/>
                  <a:gd name="T72" fmla="*/ 888 w 936"/>
                  <a:gd name="T73" fmla="*/ 634 h 932"/>
                  <a:gd name="T74" fmla="*/ 888 w 936"/>
                  <a:gd name="T75" fmla="*/ 884 h 932"/>
                  <a:gd name="T76" fmla="*/ 638 w 936"/>
                  <a:gd name="T77" fmla="*/ 884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36" h="932">
                    <a:moveTo>
                      <a:pt x="590" y="0"/>
                    </a:moveTo>
                    <a:lnTo>
                      <a:pt x="590" y="298"/>
                    </a:lnTo>
                    <a:lnTo>
                      <a:pt x="298" y="298"/>
                    </a:lnTo>
                    <a:lnTo>
                      <a:pt x="298" y="591"/>
                    </a:lnTo>
                    <a:lnTo>
                      <a:pt x="0" y="591"/>
                    </a:lnTo>
                    <a:lnTo>
                      <a:pt x="0" y="932"/>
                    </a:lnTo>
                    <a:lnTo>
                      <a:pt x="936" y="932"/>
                    </a:lnTo>
                    <a:lnTo>
                      <a:pt x="936" y="0"/>
                    </a:lnTo>
                    <a:lnTo>
                      <a:pt x="590" y="0"/>
                    </a:lnTo>
                    <a:close/>
                    <a:moveTo>
                      <a:pt x="638" y="43"/>
                    </a:moveTo>
                    <a:lnTo>
                      <a:pt x="888" y="43"/>
                    </a:lnTo>
                    <a:lnTo>
                      <a:pt x="888" y="298"/>
                    </a:lnTo>
                    <a:lnTo>
                      <a:pt x="638" y="298"/>
                    </a:lnTo>
                    <a:lnTo>
                      <a:pt x="638" y="43"/>
                    </a:lnTo>
                    <a:close/>
                    <a:moveTo>
                      <a:pt x="888" y="341"/>
                    </a:moveTo>
                    <a:lnTo>
                      <a:pt x="888" y="591"/>
                    </a:lnTo>
                    <a:lnTo>
                      <a:pt x="638" y="591"/>
                    </a:lnTo>
                    <a:lnTo>
                      <a:pt x="638" y="341"/>
                    </a:lnTo>
                    <a:lnTo>
                      <a:pt x="888" y="341"/>
                    </a:lnTo>
                    <a:close/>
                    <a:moveTo>
                      <a:pt x="340" y="341"/>
                    </a:moveTo>
                    <a:lnTo>
                      <a:pt x="590" y="341"/>
                    </a:lnTo>
                    <a:lnTo>
                      <a:pt x="590" y="591"/>
                    </a:lnTo>
                    <a:lnTo>
                      <a:pt x="340" y="591"/>
                    </a:lnTo>
                    <a:lnTo>
                      <a:pt x="340" y="341"/>
                    </a:lnTo>
                    <a:close/>
                    <a:moveTo>
                      <a:pt x="590" y="634"/>
                    </a:moveTo>
                    <a:lnTo>
                      <a:pt x="590" y="884"/>
                    </a:lnTo>
                    <a:lnTo>
                      <a:pt x="340" y="884"/>
                    </a:lnTo>
                    <a:lnTo>
                      <a:pt x="340" y="634"/>
                    </a:lnTo>
                    <a:lnTo>
                      <a:pt x="590" y="634"/>
                    </a:lnTo>
                    <a:close/>
                    <a:moveTo>
                      <a:pt x="48" y="634"/>
                    </a:moveTo>
                    <a:lnTo>
                      <a:pt x="298" y="634"/>
                    </a:lnTo>
                    <a:lnTo>
                      <a:pt x="298" y="884"/>
                    </a:lnTo>
                    <a:lnTo>
                      <a:pt x="48" y="884"/>
                    </a:lnTo>
                    <a:lnTo>
                      <a:pt x="48" y="634"/>
                    </a:lnTo>
                    <a:close/>
                    <a:moveTo>
                      <a:pt x="638" y="884"/>
                    </a:moveTo>
                    <a:lnTo>
                      <a:pt x="638" y="634"/>
                    </a:lnTo>
                    <a:lnTo>
                      <a:pt x="888" y="634"/>
                    </a:lnTo>
                    <a:lnTo>
                      <a:pt x="888" y="884"/>
                    </a:lnTo>
                    <a:lnTo>
                      <a:pt x="638" y="88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8335193" y="3549650"/>
            <a:ext cx="299103" cy="297824"/>
            <a:chOff x="6863961" y="3494351"/>
            <a:chExt cx="400406" cy="398694"/>
          </a:xfrm>
        </p:grpSpPr>
        <p:sp>
          <p:nvSpPr>
            <p:cNvPr id="372" name="Freeform: Shape 293"/>
            <p:cNvSpPr/>
            <p:nvPr/>
          </p:nvSpPr>
          <p:spPr>
            <a:xfrm>
              <a:off x="6872409" y="3631399"/>
              <a:ext cx="209606" cy="251526"/>
            </a:xfrm>
            <a:custGeom>
              <a:avLst/>
              <a:gdLst>
                <a:gd name="connsiteX0" fmla="*/ 125764 w 209606"/>
                <a:gd name="connsiteY0" fmla="*/ 0 h 251526"/>
                <a:gd name="connsiteX1" fmla="*/ 209606 w 209606"/>
                <a:gd name="connsiteY1" fmla="*/ 0 h 251526"/>
                <a:gd name="connsiteX2" fmla="*/ 209606 w 209606"/>
                <a:gd name="connsiteY2" fmla="*/ 248906 h 251526"/>
                <a:gd name="connsiteX3" fmla="*/ 144103 w 209606"/>
                <a:gd name="connsiteY3" fmla="*/ 248906 h 251526"/>
                <a:gd name="connsiteX4" fmla="*/ 144103 w 209606"/>
                <a:gd name="connsiteY4" fmla="*/ 251526 h 251526"/>
                <a:gd name="connsiteX5" fmla="*/ 0 w 209606"/>
                <a:gd name="connsiteY5" fmla="*/ 251526 h 251526"/>
                <a:gd name="connsiteX6" fmla="*/ 0 w 209606"/>
                <a:gd name="connsiteY6" fmla="*/ 125763 h 251526"/>
                <a:gd name="connsiteX7" fmla="*/ 125764 w 209606"/>
                <a:gd name="connsiteY7" fmla="*/ 125763 h 25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606" h="251526">
                  <a:moveTo>
                    <a:pt x="125764" y="0"/>
                  </a:moveTo>
                  <a:lnTo>
                    <a:pt x="209606" y="0"/>
                  </a:lnTo>
                  <a:lnTo>
                    <a:pt x="209606" y="248906"/>
                  </a:lnTo>
                  <a:lnTo>
                    <a:pt x="144103" y="248906"/>
                  </a:lnTo>
                  <a:lnTo>
                    <a:pt x="144103" y="251526"/>
                  </a:lnTo>
                  <a:lnTo>
                    <a:pt x="0" y="251526"/>
                  </a:lnTo>
                  <a:lnTo>
                    <a:pt x="0" y="125763"/>
                  </a:lnTo>
                  <a:lnTo>
                    <a:pt x="125764" y="1257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3" name="Group 44"/>
            <p:cNvGrpSpPr>
              <a:grpSpLocks noChangeAspect="1"/>
            </p:cNvGrpSpPr>
            <p:nvPr/>
          </p:nvGrpSpPr>
          <p:grpSpPr bwMode="auto">
            <a:xfrm>
              <a:off x="6863961" y="3494351"/>
              <a:ext cx="400406" cy="398694"/>
              <a:chOff x="3551" y="1312"/>
              <a:chExt cx="936" cy="932"/>
            </a:xfrm>
          </p:grpSpPr>
          <p:sp>
            <p:nvSpPr>
              <p:cNvPr id="374" name="Freeform 45"/>
              <p:cNvSpPr>
                <a:spLocks/>
              </p:cNvSpPr>
              <p:nvPr/>
            </p:nvSpPr>
            <p:spPr bwMode="auto">
              <a:xfrm>
                <a:off x="4019" y="1328"/>
                <a:ext cx="447" cy="884"/>
              </a:xfrm>
              <a:custGeom>
                <a:avLst/>
                <a:gdLst>
                  <a:gd name="T0" fmla="*/ 447 w 447"/>
                  <a:gd name="T1" fmla="*/ 0 h 884"/>
                  <a:gd name="T2" fmla="*/ 149 w 447"/>
                  <a:gd name="T3" fmla="*/ 0 h 884"/>
                  <a:gd name="T4" fmla="*/ 149 w 447"/>
                  <a:gd name="T5" fmla="*/ 304 h 884"/>
                  <a:gd name="T6" fmla="*/ 0 w 447"/>
                  <a:gd name="T7" fmla="*/ 304 h 884"/>
                  <a:gd name="T8" fmla="*/ 0 w 447"/>
                  <a:gd name="T9" fmla="*/ 884 h 884"/>
                  <a:gd name="T10" fmla="*/ 218 w 447"/>
                  <a:gd name="T11" fmla="*/ 884 h 884"/>
                  <a:gd name="T12" fmla="*/ 447 w 447"/>
                  <a:gd name="T13" fmla="*/ 884 h 884"/>
                  <a:gd name="T14" fmla="*/ 447 w 447"/>
                  <a:gd name="T15" fmla="*/ 0 h 8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47" h="884">
                    <a:moveTo>
                      <a:pt x="447" y="0"/>
                    </a:moveTo>
                    <a:lnTo>
                      <a:pt x="149" y="0"/>
                    </a:lnTo>
                    <a:lnTo>
                      <a:pt x="149" y="304"/>
                    </a:lnTo>
                    <a:lnTo>
                      <a:pt x="0" y="304"/>
                    </a:lnTo>
                    <a:lnTo>
                      <a:pt x="0" y="884"/>
                    </a:lnTo>
                    <a:lnTo>
                      <a:pt x="218" y="884"/>
                    </a:lnTo>
                    <a:lnTo>
                      <a:pt x="447" y="884"/>
                    </a:lnTo>
                    <a:lnTo>
                      <a:pt x="447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46"/>
              <p:cNvSpPr>
                <a:spLocks noEditPoints="1"/>
              </p:cNvSpPr>
              <p:nvPr/>
            </p:nvSpPr>
            <p:spPr bwMode="auto">
              <a:xfrm>
                <a:off x="3551" y="1312"/>
                <a:ext cx="936" cy="932"/>
              </a:xfrm>
              <a:custGeom>
                <a:avLst/>
                <a:gdLst>
                  <a:gd name="T0" fmla="*/ 590 w 936"/>
                  <a:gd name="T1" fmla="*/ 0 h 932"/>
                  <a:gd name="T2" fmla="*/ 590 w 936"/>
                  <a:gd name="T3" fmla="*/ 298 h 932"/>
                  <a:gd name="T4" fmla="*/ 298 w 936"/>
                  <a:gd name="T5" fmla="*/ 298 h 932"/>
                  <a:gd name="T6" fmla="*/ 298 w 936"/>
                  <a:gd name="T7" fmla="*/ 591 h 932"/>
                  <a:gd name="T8" fmla="*/ 0 w 936"/>
                  <a:gd name="T9" fmla="*/ 591 h 932"/>
                  <a:gd name="T10" fmla="*/ 0 w 936"/>
                  <a:gd name="T11" fmla="*/ 932 h 932"/>
                  <a:gd name="T12" fmla="*/ 936 w 936"/>
                  <a:gd name="T13" fmla="*/ 932 h 932"/>
                  <a:gd name="T14" fmla="*/ 936 w 936"/>
                  <a:gd name="T15" fmla="*/ 0 h 932"/>
                  <a:gd name="T16" fmla="*/ 590 w 936"/>
                  <a:gd name="T17" fmla="*/ 0 h 932"/>
                  <a:gd name="T18" fmla="*/ 638 w 936"/>
                  <a:gd name="T19" fmla="*/ 43 h 932"/>
                  <a:gd name="T20" fmla="*/ 888 w 936"/>
                  <a:gd name="T21" fmla="*/ 43 h 932"/>
                  <a:gd name="T22" fmla="*/ 888 w 936"/>
                  <a:gd name="T23" fmla="*/ 298 h 932"/>
                  <a:gd name="T24" fmla="*/ 638 w 936"/>
                  <a:gd name="T25" fmla="*/ 298 h 932"/>
                  <a:gd name="T26" fmla="*/ 638 w 936"/>
                  <a:gd name="T27" fmla="*/ 43 h 932"/>
                  <a:gd name="T28" fmla="*/ 888 w 936"/>
                  <a:gd name="T29" fmla="*/ 341 h 932"/>
                  <a:gd name="T30" fmla="*/ 888 w 936"/>
                  <a:gd name="T31" fmla="*/ 591 h 932"/>
                  <a:gd name="T32" fmla="*/ 638 w 936"/>
                  <a:gd name="T33" fmla="*/ 591 h 932"/>
                  <a:gd name="T34" fmla="*/ 638 w 936"/>
                  <a:gd name="T35" fmla="*/ 341 h 932"/>
                  <a:gd name="T36" fmla="*/ 888 w 936"/>
                  <a:gd name="T37" fmla="*/ 341 h 932"/>
                  <a:gd name="T38" fmla="*/ 340 w 936"/>
                  <a:gd name="T39" fmla="*/ 341 h 932"/>
                  <a:gd name="T40" fmla="*/ 590 w 936"/>
                  <a:gd name="T41" fmla="*/ 341 h 932"/>
                  <a:gd name="T42" fmla="*/ 590 w 936"/>
                  <a:gd name="T43" fmla="*/ 591 h 932"/>
                  <a:gd name="T44" fmla="*/ 340 w 936"/>
                  <a:gd name="T45" fmla="*/ 591 h 932"/>
                  <a:gd name="T46" fmla="*/ 340 w 936"/>
                  <a:gd name="T47" fmla="*/ 341 h 932"/>
                  <a:gd name="T48" fmla="*/ 590 w 936"/>
                  <a:gd name="T49" fmla="*/ 634 h 932"/>
                  <a:gd name="T50" fmla="*/ 590 w 936"/>
                  <a:gd name="T51" fmla="*/ 884 h 932"/>
                  <a:gd name="T52" fmla="*/ 340 w 936"/>
                  <a:gd name="T53" fmla="*/ 884 h 932"/>
                  <a:gd name="T54" fmla="*/ 340 w 936"/>
                  <a:gd name="T55" fmla="*/ 634 h 932"/>
                  <a:gd name="T56" fmla="*/ 590 w 936"/>
                  <a:gd name="T57" fmla="*/ 634 h 932"/>
                  <a:gd name="T58" fmla="*/ 48 w 936"/>
                  <a:gd name="T59" fmla="*/ 634 h 932"/>
                  <a:gd name="T60" fmla="*/ 298 w 936"/>
                  <a:gd name="T61" fmla="*/ 634 h 932"/>
                  <a:gd name="T62" fmla="*/ 298 w 936"/>
                  <a:gd name="T63" fmla="*/ 884 h 932"/>
                  <a:gd name="T64" fmla="*/ 48 w 936"/>
                  <a:gd name="T65" fmla="*/ 884 h 932"/>
                  <a:gd name="T66" fmla="*/ 48 w 936"/>
                  <a:gd name="T67" fmla="*/ 634 h 932"/>
                  <a:gd name="T68" fmla="*/ 638 w 936"/>
                  <a:gd name="T69" fmla="*/ 884 h 932"/>
                  <a:gd name="T70" fmla="*/ 638 w 936"/>
                  <a:gd name="T71" fmla="*/ 634 h 932"/>
                  <a:gd name="T72" fmla="*/ 888 w 936"/>
                  <a:gd name="T73" fmla="*/ 634 h 932"/>
                  <a:gd name="T74" fmla="*/ 888 w 936"/>
                  <a:gd name="T75" fmla="*/ 884 h 932"/>
                  <a:gd name="T76" fmla="*/ 638 w 936"/>
                  <a:gd name="T77" fmla="*/ 884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36" h="932">
                    <a:moveTo>
                      <a:pt x="590" y="0"/>
                    </a:moveTo>
                    <a:lnTo>
                      <a:pt x="590" y="298"/>
                    </a:lnTo>
                    <a:lnTo>
                      <a:pt x="298" y="298"/>
                    </a:lnTo>
                    <a:lnTo>
                      <a:pt x="298" y="591"/>
                    </a:lnTo>
                    <a:lnTo>
                      <a:pt x="0" y="591"/>
                    </a:lnTo>
                    <a:lnTo>
                      <a:pt x="0" y="932"/>
                    </a:lnTo>
                    <a:lnTo>
                      <a:pt x="936" y="932"/>
                    </a:lnTo>
                    <a:lnTo>
                      <a:pt x="936" y="0"/>
                    </a:lnTo>
                    <a:lnTo>
                      <a:pt x="590" y="0"/>
                    </a:lnTo>
                    <a:close/>
                    <a:moveTo>
                      <a:pt x="638" y="43"/>
                    </a:moveTo>
                    <a:lnTo>
                      <a:pt x="888" y="43"/>
                    </a:lnTo>
                    <a:lnTo>
                      <a:pt x="888" y="298"/>
                    </a:lnTo>
                    <a:lnTo>
                      <a:pt x="638" y="298"/>
                    </a:lnTo>
                    <a:lnTo>
                      <a:pt x="638" y="43"/>
                    </a:lnTo>
                    <a:close/>
                    <a:moveTo>
                      <a:pt x="888" y="341"/>
                    </a:moveTo>
                    <a:lnTo>
                      <a:pt x="888" y="591"/>
                    </a:lnTo>
                    <a:lnTo>
                      <a:pt x="638" y="591"/>
                    </a:lnTo>
                    <a:lnTo>
                      <a:pt x="638" y="341"/>
                    </a:lnTo>
                    <a:lnTo>
                      <a:pt x="888" y="341"/>
                    </a:lnTo>
                    <a:close/>
                    <a:moveTo>
                      <a:pt x="340" y="341"/>
                    </a:moveTo>
                    <a:lnTo>
                      <a:pt x="590" y="341"/>
                    </a:lnTo>
                    <a:lnTo>
                      <a:pt x="590" y="591"/>
                    </a:lnTo>
                    <a:lnTo>
                      <a:pt x="340" y="591"/>
                    </a:lnTo>
                    <a:lnTo>
                      <a:pt x="340" y="341"/>
                    </a:lnTo>
                    <a:close/>
                    <a:moveTo>
                      <a:pt x="590" y="634"/>
                    </a:moveTo>
                    <a:lnTo>
                      <a:pt x="590" y="884"/>
                    </a:lnTo>
                    <a:lnTo>
                      <a:pt x="340" y="884"/>
                    </a:lnTo>
                    <a:lnTo>
                      <a:pt x="340" y="634"/>
                    </a:lnTo>
                    <a:lnTo>
                      <a:pt x="590" y="634"/>
                    </a:lnTo>
                    <a:close/>
                    <a:moveTo>
                      <a:pt x="48" y="634"/>
                    </a:moveTo>
                    <a:lnTo>
                      <a:pt x="298" y="634"/>
                    </a:lnTo>
                    <a:lnTo>
                      <a:pt x="298" y="884"/>
                    </a:lnTo>
                    <a:lnTo>
                      <a:pt x="48" y="884"/>
                    </a:lnTo>
                    <a:lnTo>
                      <a:pt x="48" y="634"/>
                    </a:lnTo>
                    <a:close/>
                    <a:moveTo>
                      <a:pt x="638" y="884"/>
                    </a:moveTo>
                    <a:lnTo>
                      <a:pt x="638" y="634"/>
                    </a:lnTo>
                    <a:lnTo>
                      <a:pt x="888" y="634"/>
                    </a:lnTo>
                    <a:lnTo>
                      <a:pt x="888" y="884"/>
                    </a:lnTo>
                    <a:lnTo>
                      <a:pt x="638" y="88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76" name="Group 375"/>
          <p:cNvGrpSpPr/>
          <p:nvPr/>
        </p:nvGrpSpPr>
        <p:grpSpPr>
          <a:xfrm>
            <a:off x="8242146" y="4049754"/>
            <a:ext cx="506561" cy="506562"/>
            <a:chOff x="6786970" y="4162069"/>
            <a:chExt cx="555625" cy="555625"/>
          </a:xfrm>
        </p:grpSpPr>
        <p:sp>
          <p:nvSpPr>
            <p:cNvPr id="377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: Shape 357"/>
            <p:cNvSpPr>
              <a:spLocks noChangeArrowheads="1"/>
            </p:cNvSpPr>
            <p:nvPr/>
          </p:nvSpPr>
          <p:spPr bwMode="auto">
            <a:xfrm>
              <a:off x="6893719" y="4266958"/>
              <a:ext cx="448876" cy="450736"/>
            </a:xfrm>
            <a:custGeom>
              <a:avLst/>
              <a:gdLst>
                <a:gd name="connsiteX0" fmla="*/ 346276 w 448876"/>
                <a:gd name="connsiteY0" fmla="*/ 0 h 450736"/>
                <a:gd name="connsiteX1" fmla="*/ 448876 w 448876"/>
                <a:gd name="connsiteY1" fmla="*/ 102600 h 450736"/>
                <a:gd name="connsiteX2" fmla="*/ 448876 w 448876"/>
                <a:gd name="connsiteY2" fmla="*/ 269326 h 450736"/>
                <a:gd name="connsiteX3" fmla="*/ 448876 w 448876"/>
                <a:gd name="connsiteY3" fmla="*/ 450736 h 450736"/>
                <a:gd name="connsiteX4" fmla="*/ 100040 w 448876"/>
                <a:gd name="connsiteY4" fmla="*/ 450736 h 450736"/>
                <a:gd name="connsiteX5" fmla="*/ 0 w 448876"/>
                <a:gd name="connsiteY5" fmla="*/ 347879 h 450736"/>
                <a:gd name="connsiteX6" fmla="*/ 346276 w 448876"/>
                <a:gd name="connsiteY6" fmla="*/ 347879 h 45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8876" h="450736">
                  <a:moveTo>
                    <a:pt x="346276" y="0"/>
                  </a:moveTo>
                  <a:lnTo>
                    <a:pt x="448876" y="102600"/>
                  </a:lnTo>
                  <a:lnTo>
                    <a:pt x="448876" y="269326"/>
                  </a:lnTo>
                  <a:lnTo>
                    <a:pt x="448876" y="450736"/>
                  </a:lnTo>
                  <a:lnTo>
                    <a:pt x="100040" y="450736"/>
                  </a:lnTo>
                  <a:lnTo>
                    <a:pt x="0" y="347879"/>
                  </a:lnTo>
                  <a:lnTo>
                    <a:pt x="346276" y="34787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379" name="Freeform 5"/>
            <p:cNvSpPr>
              <a:spLocks noEditPoints="1"/>
            </p:cNvSpPr>
            <p:nvPr/>
          </p:nvSpPr>
          <p:spPr bwMode="auto">
            <a:xfrm>
              <a:off x="6893719" y="4266958"/>
              <a:ext cx="346276" cy="347879"/>
            </a:xfrm>
            <a:custGeom>
              <a:avLst/>
              <a:gdLst>
                <a:gd name="T0" fmla="*/ 137 w 216"/>
                <a:gd name="T1" fmla="*/ 0 h 217"/>
                <a:gd name="T2" fmla="*/ 137 w 216"/>
                <a:gd name="T3" fmla="*/ 71 h 217"/>
                <a:gd name="T4" fmla="*/ 68 w 216"/>
                <a:gd name="T5" fmla="*/ 71 h 217"/>
                <a:gd name="T6" fmla="*/ 68 w 216"/>
                <a:gd name="T7" fmla="*/ 137 h 217"/>
                <a:gd name="T8" fmla="*/ 0 w 216"/>
                <a:gd name="T9" fmla="*/ 137 h 217"/>
                <a:gd name="T10" fmla="*/ 0 w 216"/>
                <a:gd name="T11" fmla="*/ 217 h 217"/>
                <a:gd name="T12" fmla="*/ 216 w 216"/>
                <a:gd name="T13" fmla="*/ 217 h 217"/>
                <a:gd name="T14" fmla="*/ 216 w 216"/>
                <a:gd name="T15" fmla="*/ 0 h 217"/>
                <a:gd name="T16" fmla="*/ 137 w 216"/>
                <a:gd name="T17" fmla="*/ 0 h 217"/>
                <a:gd name="T18" fmla="*/ 148 w 216"/>
                <a:gd name="T19" fmla="*/ 11 h 217"/>
                <a:gd name="T20" fmla="*/ 205 w 216"/>
                <a:gd name="T21" fmla="*/ 11 h 217"/>
                <a:gd name="T22" fmla="*/ 205 w 216"/>
                <a:gd name="T23" fmla="*/ 71 h 217"/>
                <a:gd name="T24" fmla="*/ 148 w 216"/>
                <a:gd name="T25" fmla="*/ 71 h 217"/>
                <a:gd name="T26" fmla="*/ 148 w 216"/>
                <a:gd name="T27" fmla="*/ 11 h 217"/>
                <a:gd name="T28" fmla="*/ 205 w 216"/>
                <a:gd name="T29" fmla="*/ 80 h 217"/>
                <a:gd name="T30" fmla="*/ 205 w 216"/>
                <a:gd name="T31" fmla="*/ 137 h 217"/>
                <a:gd name="T32" fmla="*/ 148 w 216"/>
                <a:gd name="T33" fmla="*/ 137 h 217"/>
                <a:gd name="T34" fmla="*/ 148 w 216"/>
                <a:gd name="T35" fmla="*/ 80 h 217"/>
                <a:gd name="T36" fmla="*/ 205 w 216"/>
                <a:gd name="T37" fmla="*/ 80 h 217"/>
                <a:gd name="T38" fmla="*/ 80 w 216"/>
                <a:gd name="T39" fmla="*/ 80 h 217"/>
                <a:gd name="T40" fmla="*/ 137 w 216"/>
                <a:gd name="T41" fmla="*/ 80 h 217"/>
                <a:gd name="T42" fmla="*/ 137 w 216"/>
                <a:gd name="T43" fmla="*/ 137 h 217"/>
                <a:gd name="T44" fmla="*/ 80 w 216"/>
                <a:gd name="T45" fmla="*/ 137 h 217"/>
                <a:gd name="T46" fmla="*/ 80 w 216"/>
                <a:gd name="T47" fmla="*/ 80 h 217"/>
                <a:gd name="T48" fmla="*/ 137 w 216"/>
                <a:gd name="T49" fmla="*/ 148 h 217"/>
                <a:gd name="T50" fmla="*/ 137 w 216"/>
                <a:gd name="T51" fmla="*/ 206 h 217"/>
                <a:gd name="T52" fmla="*/ 80 w 216"/>
                <a:gd name="T53" fmla="*/ 206 h 217"/>
                <a:gd name="T54" fmla="*/ 80 w 216"/>
                <a:gd name="T55" fmla="*/ 148 h 217"/>
                <a:gd name="T56" fmla="*/ 137 w 216"/>
                <a:gd name="T57" fmla="*/ 148 h 217"/>
                <a:gd name="T58" fmla="*/ 11 w 216"/>
                <a:gd name="T59" fmla="*/ 148 h 217"/>
                <a:gd name="T60" fmla="*/ 68 w 216"/>
                <a:gd name="T61" fmla="*/ 148 h 217"/>
                <a:gd name="T62" fmla="*/ 68 w 216"/>
                <a:gd name="T63" fmla="*/ 206 h 217"/>
                <a:gd name="T64" fmla="*/ 11 w 216"/>
                <a:gd name="T65" fmla="*/ 206 h 217"/>
                <a:gd name="T66" fmla="*/ 11 w 216"/>
                <a:gd name="T67" fmla="*/ 148 h 217"/>
                <a:gd name="T68" fmla="*/ 148 w 216"/>
                <a:gd name="T69" fmla="*/ 206 h 217"/>
                <a:gd name="T70" fmla="*/ 148 w 216"/>
                <a:gd name="T71" fmla="*/ 148 h 217"/>
                <a:gd name="T72" fmla="*/ 205 w 216"/>
                <a:gd name="T73" fmla="*/ 148 h 217"/>
                <a:gd name="T74" fmla="*/ 205 w 216"/>
                <a:gd name="T75" fmla="*/ 206 h 217"/>
                <a:gd name="T76" fmla="*/ 148 w 216"/>
                <a:gd name="T77" fmla="*/ 2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6" h="217">
                  <a:moveTo>
                    <a:pt x="137" y="0"/>
                  </a:moveTo>
                  <a:lnTo>
                    <a:pt x="137" y="71"/>
                  </a:lnTo>
                  <a:lnTo>
                    <a:pt x="68" y="71"/>
                  </a:lnTo>
                  <a:lnTo>
                    <a:pt x="68" y="137"/>
                  </a:lnTo>
                  <a:lnTo>
                    <a:pt x="0" y="137"/>
                  </a:lnTo>
                  <a:lnTo>
                    <a:pt x="0" y="217"/>
                  </a:lnTo>
                  <a:lnTo>
                    <a:pt x="216" y="217"/>
                  </a:lnTo>
                  <a:lnTo>
                    <a:pt x="216" y="0"/>
                  </a:lnTo>
                  <a:lnTo>
                    <a:pt x="137" y="0"/>
                  </a:lnTo>
                  <a:close/>
                  <a:moveTo>
                    <a:pt x="148" y="11"/>
                  </a:moveTo>
                  <a:lnTo>
                    <a:pt x="205" y="11"/>
                  </a:lnTo>
                  <a:lnTo>
                    <a:pt x="205" y="71"/>
                  </a:lnTo>
                  <a:lnTo>
                    <a:pt x="148" y="71"/>
                  </a:lnTo>
                  <a:lnTo>
                    <a:pt x="148" y="11"/>
                  </a:lnTo>
                  <a:close/>
                  <a:moveTo>
                    <a:pt x="205" y="80"/>
                  </a:moveTo>
                  <a:lnTo>
                    <a:pt x="205" y="137"/>
                  </a:lnTo>
                  <a:lnTo>
                    <a:pt x="148" y="137"/>
                  </a:lnTo>
                  <a:lnTo>
                    <a:pt x="148" y="80"/>
                  </a:lnTo>
                  <a:lnTo>
                    <a:pt x="205" y="80"/>
                  </a:lnTo>
                  <a:close/>
                  <a:moveTo>
                    <a:pt x="80" y="80"/>
                  </a:moveTo>
                  <a:lnTo>
                    <a:pt x="137" y="80"/>
                  </a:lnTo>
                  <a:lnTo>
                    <a:pt x="137" y="137"/>
                  </a:lnTo>
                  <a:lnTo>
                    <a:pt x="80" y="137"/>
                  </a:lnTo>
                  <a:lnTo>
                    <a:pt x="80" y="80"/>
                  </a:lnTo>
                  <a:close/>
                  <a:moveTo>
                    <a:pt x="137" y="148"/>
                  </a:moveTo>
                  <a:lnTo>
                    <a:pt x="137" y="206"/>
                  </a:lnTo>
                  <a:lnTo>
                    <a:pt x="80" y="206"/>
                  </a:lnTo>
                  <a:lnTo>
                    <a:pt x="80" y="148"/>
                  </a:lnTo>
                  <a:lnTo>
                    <a:pt x="137" y="148"/>
                  </a:lnTo>
                  <a:close/>
                  <a:moveTo>
                    <a:pt x="11" y="148"/>
                  </a:moveTo>
                  <a:lnTo>
                    <a:pt x="68" y="148"/>
                  </a:lnTo>
                  <a:lnTo>
                    <a:pt x="68" y="206"/>
                  </a:lnTo>
                  <a:lnTo>
                    <a:pt x="11" y="206"/>
                  </a:lnTo>
                  <a:lnTo>
                    <a:pt x="11" y="148"/>
                  </a:lnTo>
                  <a:close/>
                  <a:moveTo>
                    <a:pt x="148" y="206"/>
                  </a:moveTo>
                  <a:lnTo>
                    <a:pt x="148" y="148"/>
                  </a:lnTo>
                  <a:lnTo>
                    <a:pt x="205" y="148"/>
                  </a:lnTo>
                  <a:lnTo>
                    <a:pt x="205" y="206"/>
                  </a:lnTo>
                  <a:lnTo>
                    <a:pt x="148" y="20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80" name="TextBox 379"/>
          <p:cNvSpPr txBox="1"/>
          <p:nvPr/>
        </p:nvSpPr>
        <p:spPr>
          <a:xfrm>
            <a:off x="4843225" y="1209108"/>
            <a:ext cx="806327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Exchange</a:t>
            </a:r>
          </a:p>
        </p:txBody>
      </p:sp>
      <p:grpSp>
        <p:nvGrpSpPr>
          <p:cNvPr id="405" name="Group 404"/>
          <p:cNvGrpSpPr/>
          <p:nvPr/>
        </p:nvGrpSpPr>
        <p:grpSpPr>
          <a:xfrm>
            <a:off x="5022485" y="4072196"/>
            <a:ext cx="497419" cy="497419"/>
            <a:chOff x="2464866" y="4162069"/>
            <a:chExt cx="555625" cy="555625"/>
          </a:xfrm>
        </p:grpSpPr>
        <p:sp>
          <p:nvSpPr>
            <p:cNvPr id="406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49"/>
            <p:cNvSpPr>
              <a:spLocks noEditPoints="1"/>
            </p:cNvSpPr>
            <p:nvPr/>
          </p:nvSpPr>
          <p:spPr bwMode="auto">
            <a:xfrm>
              <a:off x="2568481" y="4269581"/>
              <a:ext cx="356542" cy="356542"/>
            </a:xfrm>
            <a:custGeom>
              <a:avLst/>
              <a:gdLst>
                <a:gd name="T0" fmla="*/ 51 w 102"/>
                <a:gd name="T1" fmla="*/ 102 h 102"/>
                <a:gd name="T2" fmla="*/ 0 w 102"/>
                <a:gd name="T3" fmla="*/ 51 h 102"/>
                <a:gd name="T4" fmla="*/ 51 w 102"/>
                <a:gd name="T5" fmla="*/ 0 h 102"/>
                <a:gd name="T6" fmla="*/ 102 w 102"/>
                <a:gd name="T7" fmla="*/ 51 h 102"/>
                <a:gd name="T8" fmla="*/ 51 w 102"/>
                <a:gd name="T9" fmla="*/ 102 h 102"/>
                <a:gd name="T10" fmla="*/ 51 w 102"/>
                <a:gd name="T11" fmla="*/ 4 h 102"/>
                <a:gd name="T12" fmla="*/ 4 w 102"/>
                <a:gd name="T13" fmla="*/ 51 h 102"/>
                <a:gd name="T14" fmla="*/ 51 w 102"/>
                <a:gd name="T15" fmla="*/ 97 h 102"/>
                <a:gd name="T16" fmla="*/ 97 w 102"/>
                <a:gd name="T17" fmla="*/ 51 h 102"/>
                <a:gd name="T18" fmla="*/ 51 w 102"/>
                <a:gd name="T19" fmla="*/ 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" h="102">
                  <a:moveTo>
                    <a:pt x="51" y="102"/>
                  </a:moveTo>
                  <a:cubicBezTo>
                    <a:pt x="23" y="102"/>
                    <a:pt x="0" y="79"/>
                    <a:pt x="0" y="51"/>
                  </a:cubicBezTo>
                  <a:cubicBezTo>
                    <a:pt x="0" y="23"/>
                    <a:pt x="23" y="0"/>
                    <a:pt x="51" y="0"/>
                  </a:cubicBezTo>
                  <a:cubicBezTo>
                    <a:pt x="79" y="0"/>
                    <a:pt x="102" y="23"/>
                    <a:pt x="102" y="51"/>
                  </a:cubicBezTo>
                  <a:cubicBezTo>
                    <a:pt x="102" y="79"/>
                    <a:pt x="79" y="102"/>
                    <a:pt x="51" y="102"/>
                  </a:cubicBezTo>
                  <a:close/>
                  <a:moveTo>
                    <a:pt x="51" y="4"/>
                  </a:moveTo>
                  <a:cubicBezTo>
                    <a:pt x="25" y="4"/>
                    <a:pt x="4" y="25"/>
                    <a:pt x="4" y="51"/>
                  </a:cubicBezTo>
                  <a:cubicBezTo>
                    <a:pt x="4" y="76"/>
                    <a:pt x="25" y="97"/>
                    <a:pt x="51" y="97"/>
                  </a:cubicBezTo>
                  <a:cubicBezTo>
                    <a:pt x="76" y="97"/>
                    <a:pt x="97" y="76"/>
                    <a:pt x="97" y="51"/>
                  </a:cubicBezTo>
                  <a:cubicBezTo>
                    <a:pt x="97" y="25"/>
                    <a:pt x="76" y="4"/>
                    <a:pt x="51" y="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51"/>
            <p:cNvSpPr>
              <a:spLocks/>
            </p:cNvSpPr>
            <p:nvPr/>
          </p:nvSpPr>
          <p:spPr bwMode="auto">
            <a:xfrm>
              <a:off x="2624982" y="4318289"/>
              <a:ext cx="395509" cy="399405"/>
            </a:xfrm>
            <a:custGeom>
              <a:avLst/>
              <a:gdLst>
                <a:gd name="T0" fmla="*/ 113 w 113"/>
                <a:gd name="T1" fmla="*/ 114 h 114"/>
                <a:gd name="T2" fmla="*/ 113 w 113"/>
                <a:gd name="T3" fmla="*/ 41 h 114"/>
                <a:gd name="T4" fmla="*/ 71 w 113"/>
                <a:gd name="T5" fmla="*/ 0 h 114"/>
                <a:gd name="T6" fmla="*/ 71 w 113"/>
                <a:gd name="T7" fmla="*/ 0 h 114"/>
                <a:gd name="T8" fmla="*/ 86 w 113"/>
                <a:gd name="T9" fmla="*/ 37 h 114"/>
                <a:gd name="T10" fmla="*/ 35 w 113"/>
                <a:gd name="T11" fmla="*/ 88 h 114"/>
                <a:gd name="T12" fmla="*/ 0 w 113"/>
                <a:gd name="T13" fmla="*/ 74 h 114"/>
                <a:gd name="T14" fmla="*/ 40 w 113"/>
                <a:gd name="T15" fmla="*/ 114 h 114"/>
                <a:gd name="T16" fmla="*/ 113 w 113"/>
                <a:gd name="T17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3" h="114">
                  <a:moveTo>
                    <a:pt x="113" y="114"/>
                  </a:moveTo>
                  <a:cubicBezTo>
                    <a:pt x="113" y="41"/>
                    <a:pt x="113" y="41"/>
                    <a:pt x="113" y="41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80" y="10"/>
                    <a:pt x="86" y="23"/>
                    <a:pt x="86" y="37"/>
                  </a:cubicBezTo>
                  <a:cubicBezTo>
                    <a:pt x="86" y="65"/>
                    <a:pt x="63" y="88"/>
                    <a:pt x="35" y="88"/>
                  </a:cubicBezTo>
                  <a:cubicBezTo>
                    <a:pt x="21" y="88"/>
                    <a:pt x="9" y="83"/>
                    <a:pt x="0" y="74"/>
                  </a:cubicBezTo>
                  <a:cubicBezTo>
                    <a:pt x="40" y="114"/>
                    <a:pt x="40" y="114"/>
                    <a:pt x="40" y="114"/>
                  </a:cubicBezTo>
                  <a:lnTo>
                    <a:pt x="113" y="114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7"/>
            <p:cNvSpPr>
              <a:spLocks noEditPoints="1"/>
            </p:cNvSpPr>
            <p:nvPr/>
          </p:nvSpPr>
          <p:spPr bwMode="auto">
            <a:xfrm>
              <a:off x="2619510" y="4327782"/>
              <a:ext cx="258382" cy="228682"/>
            </a:xfrm>
            <a:custGeom>
              <a:avLst/>
              <a:gdLst>
                <a:gd name="T0" fmla="*/ 541 w 541"/>
                <a:gd name="T1" fmla="*/ 125 h 479"/>
                <a:gd name="T2" fmla="*/ 489 w 541"/>
                <a:gd name="T3" fmla="*/ 229 h 479"/>
                <a:gd name="T4" fmla="*/ 384 w 541"/>
                <a:gd name="T5" fmla="*/ 179 h 479"/>
                <a:gd name="T6" fmla="*/ 399 w 541"/>
                <a:gd name="T7" fmla="*/ 148 h 479"/>
                <a:gd name="T8" fmla="*/ 454 w 541"/>
                <a:gd name="T9" fmla="*/ 174 h 479"/>
                <a:gd name="T10" fmla="*/ 290 w 541"/>
                <a:gd name="T11" fmla="*/ 49 h 479"/>
                <a:gd name="T12" fmla="*/ 72 w 541"/>
                <a:gd name="T13" fmla="*/ 225 h 479"/>
                <a:gd name="T14" fmla="*/ 37 w 541"/>
                <a:gd name="T15" fmla="*/ 221 h 479"/>
                <a:gd name="T16" fmla="*/ 294 w 541"/>
                <a:gd name="T17" fmla="*/ 14 h 479"/>
                <a:gd name="T18" fmla="*/ 486 w 541"/>
                <a:gd name="T19" fmla="*/ 158 h 479"/>
                <a:gd name="T20" fmla="*/ 510 w 541"/>
                <a:gd name="T21" fmla="*/ 110 h 479"/>
                <a:gd name="T22" fmla="*/ 541 w 541"/>
                <a:gd name="T23" fmla="*/ 125 h 479"/>
                <a:gd name="T24" fmla="*/ 466 w 541"/>
                <a:gd name="T25" fmla="*/ 273 h 479"/>
                <a:gd name="T26" fmla="*/ 248 w 541"/>
                <a:gd name="T27" fmla="*/ 443 h 479"/>
                <a:gd name="T28" fmla="*/ 87 w 541"/>
                <a:gd name="T29" fmla="*/ 324 h 479"/>
                <a:gd name="T30" fmla="*/ 142 w 541"/>
                <a:gd name="T31" fmla="*/ 348 h 479"/>
                <a:gd name="T32" fmla="*/ 156 w 541"/>
                <a:gd name="T33" fmla="*/ 316 h 479"/>
                <a:gd name="T34" fmla="*/ 50 w 541"/>
                <a:gd name="T35" fmla="*/ 269 h 479"/>
                <a:gd name="T36" fmla="*/ 0 w 541"/>
                <a:gd name="T37" fmla="*/ 374 h 479"/>
                <a:gd name="T38" fmla="*/ 32 w 541"/>
                <a:gd name="T39" fmla="*/ 389 h 479"/>
                <a:gd name="T40" fmla="*/ 56 w 541"/>
                <a:gd name="T41" fmla="*/ 339 h 479"/>
                <a:gd name="T42" fmla="*/ 245 w 541"/>
                <a:gd name="T43" fmla="*/ 478 h 479"/>
                <a:gd name="T44" fmla="*/ 270 w 541"/>
                <a:gd name="T45" fmla="*/ 479 h 479"/>
                <a:gd name="T46" fmla="*/ 500 w 541"/>
                <a:gd name="T47" fmla="*/ 278 h 479"/>
                <a:gd name="T48" fmla="*/ 466 w 541"/>
                <a:gd name="T49" fmla="*/ 273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1" h="479">
                  <a:moveTo>
                    <a:pt x="541" y="125"/>
                  </a:moveTo>
                  <a:cubicBezTo>
                    <a:pt x="489" y="229"/>
                    <a:pt x="489" y="229"/>
                    <a:pt x="489" y="229"/>
                  </a:cubicBezTo>
                  <a:cubicBezTo>
                    <a:pt x="384" y="179"/>
                    <a:pt x="384" y="179"/>
                    <a:pt x="384" y="179"/>
                  </a:cubicBezTo>
                  <a:cubicBezTo>
                    <a:pt x="399" y="148"/>
                    <a:pt x="399" y="148"/>
                    <a:pt x="399" y="148"/>
                  </a:cubicBezTo>
                  <a:cubicBezTo>
                    <a:pt x="454" y="174"/>
                    <a:pt x="454" y="174"/>
                    <a:pt x="454" y="174"/>
                  </a:cubicBezTo>
                  <a:cubicBezTo>
                    <a:pt x="427" y="105"/>
                    <a:pt x="365" y="57"/>
                    <a:pt x="290" y="49"/>
                  </a:cubicBezTo>
                  <a:cubicBezTo>
                    <a:pt x="181" y="37"/>
                    <a:pt x="84" y="116"/>
                    <a:pt x="72" y="225"/>
                  </a:cubicBezTo>
                  <a:cubicBezTo>
                    <a:pt x="37" y="221"/>
                    <a:pt x="37" y="221"/>
                    <a:pt x="37" y="221"/>
                  </a:cubicBezTo>
                  <a:cubicBezTo>
                    <a:pt x="51" y="93"/>
                    <a:pt x="166" y="0"/>
                    <a:pt x="294" y="14"/>
                  </a:cubicBezTo>
                  <a:cubicBezTo>
                    <a:pt x="381" y="23"/>
                    <a:pt x="454" y="79"/>
                    <a:pt x="486" y="158"/>
                  </a:cubicBezTo>
                  <a:cubicBezTo>
                    <a:pt x="510" y="110"/>
                    <a:pt x="510" y="110"/>
                    <a:pt x="510" y="110"/>
                  </a:cubicBezTo>
                  <a:lnTo>
                    <a:pt x="541" y="125"/>
                  </a:lnTo>
                  <a:close/>
                  <a:moveTo>
                    <a:pt x="466" y="273"/>
                  </a:moveTo>
                  <a:cubicBezTo>
                    <a:pt x="451" y="380"/>
                    <a:pt x="355" y="454"/>
                    <a:pt x="248" y="443"/>
                  </a:cubicBezTo>
                  <a:cubicBezTo>
                    <a:pt x="176" y="435"/>
                    <a:pt x="115" y="389"/>
                    <a:pt x="87" y="324"/>
                  </a:cubicBezTo>
                  <a:cubicBezTo>
                    <a:pt x="142" y="348"/>
                    <a:pt x="142" y="348"/>
                    <a:pt x="142" y="348"/>
                  </a:cubicBezTo>
                  <a:cubicBezTo>
                    <a:pt x="156" y="316"/>
                    <a:pt x="156" y="316"/>
                    <a:pt x="156" y="316"/>
                  </a:cubicBezTo>
                  <a:cubicBezTo>
                    <a:pt x="50" y="269"/>
                    <a:pt x="50" y="269"/>
                    <a:pt x="50" y="269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32" y="389"/>
                    <a:pt x="32" y="389"/>
                    <a:pt x="32" y="389"/>
                  </a:cubicBezTo>
                  <a:cubicBezTo>
                    <a:pt x="56" y="339"/>
                    <a:pt x="56" y="339"/>
                    <a:pt x="56" y="339"/>
                  </a:cubicBezTo>
                  <a:cubicBezTo>
                    <a:pt x="89" y="415"/>
                    <a:pt x="160" y="469"/>
                    <a:pt x="245" y="478"/>
                  </a:cubicBezTo>
                  <a:cubicBezTo>
                    <a:pt x="253" y="479"/>
                    <a:pt x="262" y="479"/>
                    <a:pt x="270" y="479"/>
                  </a:cubicBezTo>
                  <a:cubicBezTo>
                    <a:pt x="385" y="479"/>
                    <a:pt x="484" y="395"/>
                    <a:pt x="500" y="278"/>
                  </a:cubicBezTo>
                  <a:lnTo>
                    <a:pt x="466" y="27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105088" y="1686118"/>
            <a:ext cx="321367" cy="321367"/>
            <a:chOff x="5105088" y="1686118"/>
            <a:chExt cx="321367" cy="321367"/>
          </a:xfrm>
        </p:grpSpPr>
        <p:sp>
          <p:nvSpPr>
            <p:cNvPr id="421" name="Freeform 420"/>
            <p:cNvSpPr>
              <a:spLocks/>
            </p:cNvSpPr>
            <p:nvPr/>
          </p:nvSpPr>
          <p:spPr bwMode="auto">
            <a:xfrm flipH="1">
              <a:off x="5117788" y="1702410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81" name="Group 380"/>
            <p:cNvGrpSpPr/>
            <p:nvPr/>
          </p:nvGrpSpPr>
          <p:grpSpPr>
            <a:xfrm>
              <a:off x="5105088" y="1686118"/>
              <a:ext cx="321367" cy="321367"/>
              <a:chOff x="2524208" y="1314332"/>
              <a:chExt cx="430212" cy="430212"/>
            </a:xfrm>
          </p:grpSpPr>
          <p:sp>
            <p:nvSpPr>
              <p:cNvPr id="382" name="Freeform 67"/>
              <p:cNvSpPr>
                <a:spLocks/>
              </p:cNvSpPr>
              <p:nvPr/>
            </p:nvSpPr>
            <p:spPr bwMode="auto">
              <a:xfrm>
                <a:off x="2741812" y="1324416"/>
                <a:ext cx="202527" cy="407586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83" name="Group 382"/>
              <p:cNvGrpSpPr>
                <a:grpSpLocks noChangeAspect="1"/>
              </p:cNvGrpSpPr>
              <p:nvPr/>
            </p:nvGrpSpPr>
            <p:grpSpPr bwMode="auto">
              <a:xfrm>
                <a:off x="2524208" y="1314332"/>
                <a:ext cx="430212" cy="430212"/>
                <a:chOff x="2391" y="1133"/>
                <a:chExt cx="976" cy="976"/>
              </a:xfrm>
            </p:grpSpPr>
            <p:sp>
              <p:nvSpPr>
                <p:cNvPr id="384" name="Freeform 383"/>
                <p:cNvSpPr>
                  <a:spLocks/>
                </p:cNvSpPr>
                <p:nvPr/>
              </p:nvSpPr>
              <p:spPr bwMode="auto">
                <a:xfrm>
                  <a:off x="2577" y="1310"/>
                  <a:ext cx="652" cy="288"/>
                </a:xfrm>
                <a:custGeom>
                  <a:avLst/>
                  <a:gdLst>
                    <a:gd name="T0" fmla="*/ 344 w 367"/>
                    <a:gd name="T1" fmla="*/ 74 h 162"/>
                    <a:gd name="T2" fmla="*/ 326 w 367"/>
                    <a:gd name="T3" fmla="*/ 110 h 162"/>
                    <a:gd name="T4" fmla="*/ 187 w 367"/>
                    <a:gd name="T5" fmla="*/ 5 h 162"/>
                    <a:gd name="T6" fmla="*/ 62 w 367"/>
                    <a:gd name="T7" fmla="*/ 41 h 162"/>
                    <a:gd name="T8" fmla="*/ 0 w 367"/>
                    <a:gd name="T9" fmla="*/ 156 h 162"/>
                    <a:gd name="T10" fmla="*/ 25 w 367"/>
                    <a:gd name="T11" fmla="*/ 158 h 162"/>
                    <a:gd name="T12" fmla="*/ 78 w 367"/>
                    <a:gd name="T13" fmla="*/ 61 h 162"/>
                    <a:gd name="T14" fmla="*/ 184 w 367"/>
                    <a:gd name="T15" fmla="*/ 30 h 162"/>
                    <a:gd name="T16" fmla="*/ 303 w 367"/>
                    <a:gd name="T17" fmla="*/ 121 h 162"/>
                    <a:gd name="T18" fmla="*/ 264 w 367"/>
                    <a:gd name="T19" fmla="*/ 102 h 162"/>
                    <a:gd name="T20" fmla="*/ 253 w 367"/>
                    <a:gd name="T21" fmla="*/ 125 h 162"/>
                    <a:gd name="T22" fmla="*/ 329 w 367"/>
                    <a:gd name="T23" fmla="*/ 162 h 162"/>
                    <a:gd name="T24" fmla="*/ 367 w 367"/>
                    <a:gd name="T25" fmla="*/ 86 h 162"/>
                    <a:gd name="T26" fmla="*/ 344 w 367"/>
                    <a:gd name="T27" fmla="*/ 7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7" h="162">
                      <a:moveTo>
                        <a:pt x="344" y="74"/>
                      </a:moveTo>
                      <a:cubicBezTo>
                        <a:pt x="326" y="110"/>
                        <a:pt x="326" y="110"/>
                        <a:pt x="326" y="110"/>
                      </a:cubicBezTo>
                      <a:cubicBezTo>
                        <a:pt x="303" y="52"/>
                        <a:pt x="250" y="11"/>
                        <a:pt x="187" y="5"/>
                      </a:cubicBezTo>
                      <a:cubicBezTo>
                        <a:pt x="142" y="0"/>
                        <a:pt x="97" y="13"/>
                        <a:pt x="62" y="41"/>
                      </a:cubicBezTo>
                      <a:cubicBezTo>
                        <a:pt x="27" y="70"/>
                        <a:pt x="5" y="110"/>
                        <a:pt x="0" y="156"/>
                      </a:cubicBezTo>
                      <a:cubicBezTo>
                        <a:pt x="25" y="158"/>
                        <a:pt x="25" y="158"/>
                        <a:pt x="25" y="158"/>
                      </a:cubicBezTo>
                      <a:cubicBezTo>
                        <a:pt x="29" y="120"/>
                        <a:pt x="48" y="85"/>
                        <a:pt x="78" y="61"/>
                      </a:cubicBezTo>
                      <a:cubicBezTo>
                        <a:pt x="108" y="37"/>
                        <a:pt x="146" y="26"/>
                        <a:pt x="184" y="30"/>
                      </a:cubicBezTo>
                      <a:cubicBezTo>
                        <a:pt x="239" y="36"/>
                        <a:pt x="284" y="71"/>
                        <a:pt x="303" y="121"/>
                      </a:cubicBezTo>
                      <a:cubicBezTo>
                        <a:pt x="264" y="102"/>
                        <a:pt x="264" y="102"/>
                        <a:pt x="264" y="102"/>
                      </a:cubicBezTo>
                      <a:cubicBezTo>
                        <a:pt x="253" y="125"/>
                        <a:pt x="253" y="125"/>
                        <a:pt x="253" y="125"/>
                      </a:cubicBezTo>
                      <a:cubicBezTo>
                        <a:pt x="329" y="162"/>
                        <a:pt x="329" y="162"/>
                        <a:pt x="329" y="162"/>
                      </a:cubicBezTo>
                      <a:cubicBezTo>
                        <a:pt x="367" y="86"/>
                        <a:pt x="367" y="86"/>
                        <a:pt x="367" y="86"/>
                      </a:cubicBezTo>
                      <a:lnTo>
                        <a:pt x="344" y="74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85" name="Freeform 384"/>
                <p:cNvSpPr>
                  <a:spLocks/>
                </p:cNvSpPr>
                <p:nvPr/>
              </p:nvSpPr>
              <p:spPr bwMode="auto">
                <a:xfrm>
                  <a:off x="2530" y="1647"/>
                  <a:ext cx="645" cy="272"/>
                </a:xfrm>
                <a:custGeom>
                  <a:avLst/>
                  <a:gdLst>
                    <a:gd name="T0" fmla="*/ 181 w 364"/>
                    <a:gd name="T1" fmla="*/ 127 h 153"/>
                    <a:gd name="T2" fmla="*/ 63 w 364"/>
                    <a:gd name="T3" fmla="*/ 40 h 153"/>
                    <a:gd name="T4" fmla="*/ 103 w 364"/>
                    <a:gd name="T5" fmla="*/ 58 h 153"/>
                    <a:gd name="T6" fmla="*/ 113 w 364"/>
                    <a:gd name="T7" fmla="*/ 34 h 153"/>
                    <a:gd name="T8" fmla="*/ 36 w 364"/>
                    <a:gd name="T9" fmla="*/ 0 h 153"/>
                    <a:gd name="T10" fmla="*/ 0 w 364"/>
                    <a:gd name="T11" fmla="*/ 77 h 153"/>
                    <a:gd name="T12" fmla="*/ 23 w 364"/>
                    <a:gd name="T13" fmla="*/ 88 h 153"/>
                    <a:gd name="T14" fmla="*/ 40 w 364"/>
                    <a:gd name="T15" fmla="*/ 52 h 153"/>
                    <a:gd name="T16" fmla="*/ 178 w 364"/>
                    <a:gd name="T17" fmla="*/ 152 h 153"/>
                    <a:gd name="T18" fmla="*/ 196 w 364"/>
                    <a:gd name="T19" fmla="*/ 153 h 153"/>
                    <a:gd name="T20" fmla="*/ 364 w 364"/>
                    <a:gd name="T21" fmla="*/ 7 h 153"/>
                    <a:gd name="T22" fmla="*/ 339 w 364"/>
                    <a:gd name="T23" fmla="*/ 3 h 153"/>
                    <a:gd name="T24" fmla="*/ 181 w 364"/>
                    <a:gd name="T25" fmla="*/ 127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64" h="153">
                      <a:moveTo>
                        <a:pt x="181" y="127"/>
                      </a:moveTo>
                      <a:cubicBezTo>
                        <a:pt x="128" y="121"/>
                        <a:pt x="83" y="88"/>
                        <a:pt x="63" y="40"/>
                      </a:cubicBezTo>
                      <a:cubicBezTo>
                        <a:pt x="103" y="58"/>
                        <a:pt x="103" y="58"/>
                        <a:pt x="103" y="58"/>
                      </a:cubicBezTo>
                      <a:cubicBezTo>
                        <a:pt x="113" y="34"/>
                        <a:pt x="113" y="34"/>
                        <a:pt x="113" y="34"/>
                      </a:cubicBez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23" y="88"/>
                        <a:pt x="23" y="88"/>
                        <a:pt x="23" y="88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64" y="107"/>
                        <a:pt x="116" y="146"/>
                        <a:pt x="178" y="152"/>
                      </a:cubicBezTo>
                      <a:cubicBezTo>
                        <a:pt x="184" y="153"/>
                        <a:pt x="190" y="153"/>
                        <a:pt x="196" y="153"/>
                      </a:cubicBezTo>
                      <a:cubicBezTo>
                        <a:pt x="280" y="153"/>
                        <a:pt x="352" y="92"/>
                        <a:pt x="364" y="7"/>
                      </a:cubicBezTo>
                      <a:cubicBezTo>
                        <a:pt x="339" y="3"/>
                        <a:pt x="339" y="3"/>
                        <a:pt x="339" y="3"/>
                      </a:cubicBezTo>
                      <a:cubicBezTo>
                        <a:pt x="328" y="81"/>
                        <a:pt x="259" y="135"/>
                        <a:pt x="181" y="127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86" name="Freeform 385"/>
                <p:cNvSpPr>
                  <a:spLocks noEditPoints="1"/>
                </p:cNvSpPr>
                <p:nvPr/>
              </p:nvSpPr>
              <p:spPr bwMode="auto">
                <a:xfrm>
                  <a:off x="2391" y="1133"/>
                  <a:ext cx="976" cy="976"/>
                </a:xfrm>
                <a:custGeom>
                  <a:avLst/>
                  <a:gdLst>
                    <a:gd name="T0" fmla="*/ 275 w 550"/>
                    <a:gd name="T1" fmla="*/ 0 h 550"/>
                    <a:gd name="T2" fmla="*/ 0 w 550"/>
                    <a:gd name="T3" fmla="*/ 275 h 550"/>
                    <a:gd name="T4" fmla="*/ 275 w 550"/>
                    <a:gd name="T5" fmla="*/ 550 h 550"/>
                    <a:gd name="T6" fmla="*/ 550 w 550"/>
                    <a:gd name="T7" fmla="*/ 275 h 550"/>
                    <a:gd name="T8" fmla="*/ 275 w 550"/>
                    <a:gd name="T9" fmla="*/ 0 h 550"/>
                    <a:gd name="T10" fmla="*/ 275 w 550"/>
                    <a:gd name="T11" fmla="*/ 524 h 550"/>
                    <a:gd name="T12" fmla="*/ 26 w 550"/>
                    <a:gd name="T13" fmla="*/ 275 h 550"/>
                    <a:gd name="T14" fmla="*/ 275 w 550"/>
                    <a:gd name="T15" fmla="*/ 26 h 550"/>
                    <a:gd name="T16" fmla="*/ 524 w 550"/>
                    <a:gd name="T17" fmla="*/ 275 h 550"/>
                    <a:gd name="T18" fmla="*/ 275 w 550"/>
                    <a:gd name="T19" fmla="*/ 524 h 5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50" h="550">
                      <a:moveTo>
                        <a:pt x="275" y="0"/>
                      </a:moveTo>
                      <a:cubicBezTo>
                        <a:pt x="123" y="0"/>
                        <a:pt x="0" y="123"/>
                        <a:pt x="0" y="275"/>
                      </a:cubicBezTo>
                      <a:cubicBezTo>
                        <a:pt x="0" y="426"/>
                        <a:pt x="123" y="550"/>
                        <a:pt x="275" y="550"/>
                      </a:cubicBezTo>
                      <a:cubicBezTo>
                        <a:pt x="426" y="550"/>
                        <a:pt x="550" y="426"/>
                        <a:pt x="550" y="275"/>
                      </a:cubicBezTo>
                      <a:cubicBezTo>
                        <a:pt x="550" y="123"/>
                        <a:pt x="426" y="0"/>
                        <a:pt x="275" y="0"/>
                      </a:cubicBezTo>
                      <a:close/>
                      <a:moveTo>
                        <a:pt x="275" y="524"/>
                      </a:moveTo>
                      <a:cubicBezTo>
                        <a:pt x="137" y="524"/>
                        <a:pt x="26" y="412"/>
                        <a:pt x="26" y="275"/>
                      </a:cubicBezTo>
                      <a:cubicBezTo>
                        <a:pt x="26" y="137"/>
                        <a:pt x="137" y="26"/>
                        <a:pt x="275" y="26"/>
                      </a:cubicBezTo>
                      <a:cubicBezTo>
                        <a:pt x="412" y="26"/>
                        <a:pt x="524" y="137"/>
                        <a:pt x="524" y="275"/>
                      </a:cubicBezTo>
                      <a:cubicBezTo>
                        <a:pt x="524" y="412"/>
                        <a:pt x="412" y="524"/>
                        <a:pt x="275" y="524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" name="Group 5"/>
          <p:cNvGrpSpPr/>
          <p:nvPr/>
        </p:nvGrpSpPr>
        <p:grpSpPr>
          <a:xfrm>
            <a:off x="5105088" y="2309484"/>
            <a:ext cx="321367" cy="321367"/>
            <a:chOff x="5105088" y="2309484"/>
            <a:chExt cx="321367" cy="321367"/>
          </a:xfrm>
        </p:grpSpPr>
        <p:sp>
          <p:nvSpPr>
            <p:cNvPr id="422" name="Freeform 421"/>
            <p:cNvSpPr>
              <a:spLocks/>
            </p:cNvSpPr>
            <p:nvPr/>
          </p:nvSpPr>
          <p:spPr bwMode="auto">
            <a:xfrm flipH="1">
              <a:off x="5117788" y="2325776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87" name="Group 386"/>
            <p:cNvGrpSpPr/>
            <p:nvPr/>
          </p:nvGrpSpPr>
          <p:grpSpPr>
            <a:xfrm>
              <a:off x="5105088" y="2309484"/>
              <a:ext cx="321367" cy="321367"/>
              <a:chOff x="2524208" y="1314332"/>
              <a:chExt cx="430212" cy="430212"/>
            </a:xfrm>
          </p:grpSpPr>
          <p:sp>
            <p:nvSpPr>
              <p:cNvPr id="388" name="Freeform 67"/>
              <p:cNvSpPr>
                <a:spLocks/>
              </p:cNvSpPr>
              <p:nvPr/>
            </p:nvSpPr>
            <p:spPr bwMode="auto">
              <a:xfrm>
                <a:off x="2741812" y="1324416"/>
                <a:ext cx="202527" cy="407586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89" name="Group 4"/>
              <p:cNvGrpSpPr>
                <a:grpSpLocks noChangeAspect="1"/>
              </p:cNvGrpSpPr>
              <p:nvPr/>
            </p:nvGrpSpPr>
            <p:grpSpPr bwMode="auto">
              <a:xfrm>
                <a:off x="2524208" y="1314332"/>
                <a:ext cx="430212" cy="430212"/>
                <a:chOff x="2391" y="1133"/>
                <a:chExt cx="976" cy="976"/>
              </a:xfrm>
            </p:grpSpPr>
            <p:sp>
              <p:nvSpPr>
                <p:cNvPr id="390" name="Freeform 5"/>
                <p:cNvSpPr>
                  <a:spLocks/>
                </p:cNvSpPr>
                <p:nvPr/>
              </p:nvSpPr>
              <p:spPr bwMode="auto">
                <a:xfrm>
                  <a:off x="2577" y="1310"/>
                  <a:ext cx="652" cy="288"/>
                </a:xfrm>
                <a:custGeom>
                  <a:avLst/>
                  <a:gdLst>
                    <a:gd name="T0" fmla="*/ 344 w 367"/>
                    <a:gd name="T1" fmla="*/ 74 h 162"/>
                    <a:gd name="T2" fmla="*/ 326 w 367"/>
                    <a:gd name="T3" fmla="*/ 110 h 162"/>
                    <a:gd name="T4" fmla="*/ 187 w 367"/>
                    <a:gd name="T5" fmla="*/ 5 h 162"/>
                    <a:gd name="T6" fmla="*/ 62 w 367"/>
                    <a:gd name="T7" fmla="*/ 41 h 162"/>
                    <a:gd name="T8" fmla="*/ 0 w 367"/>
                    <a:gd name="T9" fmla="*/ 156 h 162"/>
                    <a:gd name="T10" fmla="*/ 25 w 367"/>
                    <a:gd name="T11" fmla="*/ 158 h 162"/>
                    <a:gd name="T12" fmla="*/ 78 w 367"/>
                    <a:gd name="T13" fmla="*/ 61 h 162"/>
                    <a:gd name="T14" fmla="*/ 184 w 367"/>
                    <a:gd name="T15" fmla="*/ 30 h 162"/>
                    <a:gd name="T16" fmla="*/ 303 w 367"/>
                    <a:gd name="T17" fmla="*/ 121 h 162"/>
                    <a:gd name="T18" fmla="*/ 264 w 367"/>
                    <a:gd name="T19" fmla="*/ 102 h 162"/>
                    <a:gd name="T20" fmla="*/ 253 w 367"/>
                    <a:gd name="T21" fmla="*/ 125 h 162"/>
                    <a:gd name="T22" fmla="*/ 329 w 367"/>
                    <a:gd name="T23" fmla="*/ 162 h 162"/>
                    <a:gd name="T24" fmla="*/ 367 w 367"/>
                    <a:gd name="T25" fmla="*/ 86 h 162"/>
                    <a:gd name="T26" fmla="*/ 344 w 367"/>
                    <a:gd name="T27" fmla="*/ 7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7" h="162">
                      <a:moveTo>
                        <a:pt x="344" y="74"/>
                      </a:moveTo>
                      <a:cubicBezTo>
                        <a:pt x="326" y="110"/>
                        <a:pt x="326" y="110"/>
                        <a:pt x="326" y="110"/>
                      </a:cubicBezTo>
                      <a:cubicBezTo>
                        <a:pt x="303" y="52"/>
                        <a:pt x="250" y="11"/>
                        <a:pt x="187" y="5"/>
                      </a:cubicBezTo>
                      <a:cubicBezTo>
                        <a:pt x="142" y="0"/>
                        <a:pt x="97" y="13"/>
                        <a:pt x="62" y="41"/>
                      </a:cubicBezTo>
                      <a:cubicBezTo>
                        <a:pt x="27" y="70"/>
                        <a:pt x="5" y="110"/>
                        <a:pt x="0" y="156"/>
                      </a:cubicBezTo>
                      <a:cubicBezTo>
                        <a:pt x="25" y="158"/>
                        <a:pt x="25" y="158"/>
                        <a:pt x="25" y="158"/>
                      </a:cubicBezTo>
                      <a:cubicBezTo>
                        <a:pt x="29" y="120"/>
                        <a:pt x="48" y="85"/>
                        <a:pt x="78" y="61"/>
                      </a:cubicBezTo>
                      <a:cubicBezTo>
                        <a:pt x="108" y="37"/>
                        <a:pt x="146" y="26"/>
                        <a:pt x="184" y="30"/>
                      </a:cubicBezTo>
                      <a:cubicBezTo>
                        <a:pt x="239" y="36"/>
                        <a:pt x="284" y="71"/>
                        <a:pt x="303" y="121"/>
                      </a:cubicBezTo>
                      <a:cubicBezTo>
                        <a:pt x="264" y="102"/>
                        <a:pt x="264" y="102"/>
                        <a:pt x="264" y="102"/>
                      </a:cubicBezTo>
                      <a:cubicBezTo>
                        <a:pt x="253" y="125"/>
                        <a:pt x="253" y="125"/>
                        <a:pt x="253" y="125"/>
                      </a:cubicBezTo>
                      <a:cubicBezTo>
                        <a:pt x="329" y="162"/>
                        <a:pt x="329" y="162"/>
                        <a:pt x="329" y="162"/>
                      </a:cubicBezTo>
                      <a:cubicBezTo>
                        <a:pt x="367" y="86"/>
                        <a:pt x="367" y="86"/>
                        <a:pt x="367" y="86"/>
                      </a:cubicBezTo>
                      <a:lnTo>
                        <a:pt x="344" y="74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91" name="Freeform 6"/>
                <p:cNvSpPr>
                  <a:spLocks/>
                </p:cNvSpPr>
                <p:nvPr/>
              </p:nvSpPr>
              <p:spPr bwMode="auto">
                <a:xfrm>
                  <a:off x="2530" y="1647"/>
                  <a:ext cx="645" cy="272"/>
                </a:xfrm>
                <a:custGeom>
                  <a:avLst/>
                  <a:gdLst>
                    <a:gd name="T0" fmla="*/ 181 w 364"/>
                    <a:gd name="T1" fmla="*/ 127 h 153"/>
                    <a:gd name="T2" fmla="*/ 63 w 364"/>
                    <a:gd name="T3" fmla="*/ 40 h 153"/>
                    <a:gd name="T4" fmla="*/ 103 w 364"/>
                    <a:gd name="T5" fmla="*/ 58 h 153"/>
                    <a:gd name="T6" fmla="*/ 113 w 364"/>
                    <a:gd name="T7" fmla="*/ 34 h 153"/>
                    <a:gd name="T8" fmla="*/ 36 w 364"/>
                    <a:gd name="T9" fmla="*/ 0 h 153"/>
                    <a:gd name="T10" fmla="*/ 0 w 364"/>
                    <a:gd name="T11" fmla="*/ 77 h 153"/>
                    <a:gd name="T12" fmla="*/ 23 w 364"/>
                    <a:gd name="T13" fmla="*/ 88 h 153"/>
                    <a:gd name="T14" fmla="*/ 40 w 364"/>
                    <a:gd name="T15" fmla="*/ 52 h 153"/>
                    <a:gd name="T16" fmla="*/ 178 w 364"/>
                    <a:gd name="T17" fmla="*/ 152 h 153"/>
                    <a:gd name="T18" fmla="*/ 196 w 364"/>
                    <a:gd name="T19" fmla="*/ 153 h 153"/>
                    <a:gd name="T20" fmla="*/ 364 w 364"/>
                    <a:gd name="T21" fmla="*/ 7 h 153"/>
                    <a:gd name="T22" fmla="*/ 339 w 364"/>
                    <a:gd name="T23" fmla="*/ 3 h 153"/>
                    <a:gd name="T24" fmla="*/ 181 w 364"/>
                    <a:gd name="T25" fmla="*/ 127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64" h="153">
                      <a:moveTo>
                        <a:pt x="181" y="127"/>
                      </a:moveTo>
                      <a:cubicBezTo>
                        <a:pt x="128" y="121"/>
                        <a:pt x="83" y="88"/>
                        <a:pt x="63" y="40"/>
                      </a:cubicBezTo>
                      <a:cubicBezTo>
                        <a:pt x="103" y="58"/>
                        <a:pt x="103" y="58"/>
                        <a:pt x="103" y="58"/>
                      </a:cubicBezTo>
                      <a:cubicBezTo>
                        <a:pt x="113" y="34"/>
                        <a:pt x="113" y="34"/>
                        <a:pt x="113" y="34"/>
                      </a:cubicBez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23" y="88"/>
                        <a:pt x="23" y="88"/>
                        <a:pt x="23" y="88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64" y="107"/>
                        <a:pt x="116" y="146"/>
                        <a:pt x="178" y="152"/>
                      </a:cubicBezTo>
                      <a:cubicBezTo>
                        <a:pt x="184" y="153"/>
                        <a:pt x="190" y="153"/>
                        <a:pt x="196" y="153"/>
                      </a:cubicBezTo>
                      <a:cubicBezTo>
                        <a:pt x="280" y="153"/>
                        <a:pt x="352" y="92"/>
                        <a:pt x="364" y="7"/>
                      </a:cubicBezTo>
                      <a:cubicBezTo>
                        <a:pt x="339" y="3"/>
                        <a:pt x="339" y="3"/>
                        <a:pt x="339" y="3"/>
                      </a:cubicBezTo>
                      <a:cubicBezTo>
                        <a:pt x="328" y="81"/>
                        <a:pt x="259" y="135"/>
                        <a:pt x="181" y="127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92" name="Freeform 7"/>
                <p:cNvSpPr>
                  <a:spLocks noEditPoints="1"/>
                </p:cNvSpPr>
                <p:nvPr/>
              </p:nvSpPr>
              <p:spPr bwMode="auto">
                <a:xfrm>
                  <a:off x="2391" y="1133"/>
                  <a:ext cx="976" cy="976"/>
                </a:xfrm>
                <a:custGeom>
                  <a:avLst/>
                  <a:gdLst>
                    <a:gd name="T0" fmla="*/ 275 w 550"/>
                    <a:gd name="T1" fmla="*/ 0 h 550"/>
                    <a:gd name="T2" fmla="*/ 0 w 550"/>
                    <a:gd name="T3" fmla="*/ 275 h 550"/>
                    <a:gd name="T4" fmla="*/ 275 w 550"/>
                    <a:gd name="T5" fmla="*/ 550 h 550"/>
                    <a:gd name="T6" fmla="*/ 550 w 550"/>
                    <a:gd name="T7" fmla="*/ 275 h 550"/>
                    <a:gd name="T8" fmla="*/ 275 w 550"/>
                    <a:gd name="T9" fmla="*/ 0 h 550"/>
                    <a:gd name="T10" fmla="*/ 275 w 550"/>
                    <a:gd name="T11" fmla="*/ 524 h 550"/>
                    <a:gd name="T12" fmla="*/ 26 w 550"/>
                    <a:gd name="T13" fmla="*/ 275 h 550"/>
                    <a:gd name="T14" fmla="*/ 275 w 550"/>
                    <a:gd name="T15" fmla="*/ 26 h 550"/>
                    <a:gd name="T16" fmla="*/ 524 w 550"/>
                    <a:gd name="T17" fmla="*/ 275 h 550"/>
                    <a:gd name="T18" fmla="*/ 275 w 550"/>
                    <a:gd name="T19" fmla="*/ 524 h 5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50" h="550">
                      <a:moveTo>
                        <a:pt x="275" y="0"/>
                      </a:moveTo>
                      <a:cubicBezTo>
                        <a:pt x="123" y="0"/>
                        <a:pt x="0" y="123"/>
                        <a:pt x="0" y="275"/>
                      </a:cubicBezTo>
                      <a:cubicBezTo>
                        <a:pt x="0" y="426"/>
                        <a:pt x="123" y="550"/>
                        <a:pt x="275" y="550"/>
                      </a:cubicBezTo>
                      <a:cubicBezTo>
                        <a:pt x="426" y="550"/>
                        <a:pt x="550" y="426"/>
                        <a:pt x="550" y="275"/>
                      </a:cubicBezTo>
                      <a:cubicBezTo>
                        <a:pt x="550" y="123"/>
                        <a:pt x="426" y="0"/>
                        <a:pt x="275" y="0"/>
                      </a:cubicBezTo>
                      <a:close/>
                      <a:moveTo>
                        <a:pt x="275" y="524"/>
                      </a:moveTo>
                      <a:cubicBezTo>
                        <a:pt x="137" y="524"/>
                        <a:pt x="26" y="412"/>
                        <a:pt x="26" y="275"/>
                      </a:cubicBezTo>
                      <a:cubicBezTo>
                        <a:pt x="26" y="137"/>
                        <a:pt x="137" y="26"/>
                        <a:pt x="275" y="26"/>
                      </a:cubicBezTo>
                      <a:cubicBezTo>
                        <a:pt x="412" y="26"/>
                        <a:pt x="524" y="137"/>
                        <a:pt x="524" y="275"/>
                      </a:cubicBezTo>
                      <a:cubicBezTo>
                        <a:pt x="524" y="412"/>
                        <a:pt x="412" y="524"/>
                        <a:pt x="275" y="52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7" name="Group 6"/>
          <p:cNvGrpSpPr/>
          <p:nvPr/>
        </p:nvGrpSpPr>
        <p:grpSpPr>
          <a:xfrm>
            <a:off x="5105088" y="2912826"/>
            <a:ext cx="321367" cy="321367"/>
            <a:chOff x="5105088" y="2912826"/>
            <a:chExt cx="321367" cy="321367"/>
          </a:xfrm>
        </p:grpSpPr>
        <p:sp>
          <p:nvSpPr>
            <p:cNvPr id="423" name="Freeform 422"/>
            <p:cNvSpPr>
              <a:spLocks/>
            </p:cNvSpPr>
            <p:nvPr/>
          </p:nvSpPr>
          <p:spPr bwMode="auto">
            <a:xfrm flipH="1">
              <a:off x="5117788" y="2929118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93" name="Group 392"/>
            <p:cNvGrpSpPr/>
            <p:nvPr/>
          </p:nvGrpSpPr>
          <p:grpSpPr>
            <a:xfrm>
              <a:off x="5105088" y="2912826"/>
              <a:ext cx="321367" cy="321367"/>
              <a:chOff x="2524208" y="1314332"/>
              <a:chExt cx="430212" cy="430212"/>
            </a:xfrm>
          </p:grpSpPr>
          <p:sp>
            <p:nvSpPr>
              <p:cNvPr id="394" name="Freeform 67"/>
              <p:cNvSpPr>
                <a:spLocks/>
              </p:cNvSpPr>
              <p:nvPr/>
            </p:nvSpPr>
            <p:spPr bwMode="auto">
              <a:xfrm>
                <a:off x="2741812" y="1324416"/>
                <a:ext cx="202527" cy="407586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95" name="Group 4"/>
              <p:cNvGrpSpPr>
                <a:grpSpLocks noChangeAspect="1"/>
              </p:cNvGrpSpPr>
              <p:nvPr/>
            </p:nvGrpSpPr>
            <p:grpSpPr bwMode="auto">
              <a:xfrm>
                <a:off x="2524208" y="1314332"/>
                <a:ext cx="430212" cy="430212"/>
                <a:chOff x="2391" y="1133"/>
                <a:chExt cx="976" cy="976"/>
              </a:xfrm>
            </p:grpSpPr>
            <p:sp>
              <p:nvSpPr>
                <p:cNvPr id="396" name="Freeform 5"/>
                <p:cNvSpPr>
                  <a:spLocks/>
                </p:cNvSpPr>
                <p:nvPr/>
              </p:nvSpPr>
              <p:spPr bwMode="auto">
                <a:xfrm>
                  <a:off x="2577" y="1310"/>
                  <a:ext cx="652" cy="288"/>
                </a:xfrm>
                <a:custGeom>
                  <a:avLst/>
                  <a:gdLst>
                    <a:gd name="T0" fmla="*/ 344 w 367"/>
                    <a:gd name="T1" fmla="*/ 74 h 162"/>
                    <a:gd name="T2" fmla="*/ 326 w 367"/>
                    <a:gd name="T3" fmla="*/ 110 h 162"/>
                    <a:gd name="T4" fmla="*/ 187 w 367"/>
                    <a:gd name="T5" fmla="*/ 5 h 162"/>
                    <a:gd name="T6" fmla="*/ 62 w 367"/>
                    <a:gd name="T7" fmla="*/ 41 h 162"/>
                    <a:gd name="T8" fmla="*/ 0 w 367"/>
                    <a:gd name="T9" fmla="*/ 156 h 162"/>
                    <a:gd name="T10" fmla="*/ 25 w 367"/>
                    <a:gd name="T11" fmla="*/ 158 h 162"/>
                    <a:gd name="T12" fmla="*/ 78 w 367"/>
                    <a:gd name="T13" fmla="*/ 61 h 162"/>
                    <a:gd name="T14" fmla="*/ 184 w 367"/>
                    <a:gd name="T15" fmla="*/ 30 h 162"/>
                    <a:gd name="T16" fmla="*/ 303 w 367"/>
                    <a:gd name="T17" fmla="*/ 121 h 162"/>
                    <a:gd name="T18" fmla="*/ 264 w 367"/>
                    <a:gd name="T19" fmla="*/ 102 h 162"/>
                    <a:gd name="T20" fmla="*/ 253 w 367"/>
                    <a:gd name="T21" fmla="*/ 125 h 162"/>
                    <a:gd name="T22" fmla="*/ 329 w 367"/>
                    <a:gd name="T23" fmla="*/ 162 h 162"/>
                    <a:gd name="T24" fmla="*/ 367 w 367"/>
                    <a:gd name="T25" fmla="*/ 86 h 162"/>
                    <a:gd name="T26" fmla="*/ 344 w 367"/>
                    <a:gd name="T27" fmla="*/ 7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7" h="162">
                      <a:moveTo>
                        <a:pt x="344" y="74"/>
                      </a:moveTo>
                      <a:cubicBezTo>
                        <a:pt x="326" y="110"/>
                        <a:pt x="326" y="110"/>
                        <a:pt x="326" y="110"/>
                      </a:cubicBezTo>
                      <a:cubicBezTo>
                        <a:pt x="303" y="52"/>
                        <a:pt x="250" y="11"/>
                        <a:pt x="187" y="5"/>
                      </a:cubicBezTo>
                      <a:cubicBezTo>
                        <a:pt x="142" y="0"/>
                        <a:pt x="97" y="13"/>
                        <a:pt x="62" y="41"/>
                      </a:cubicBezTo>
                      <a:cubicBezTo>
                        <a:pt x="27" y="70"/>
                        <a:pt x="5" y="110"/>
                        <a:pt x="0" y="156"/>
                      </a:cubicBezTo>
                      <a:cubicBezTo>
                        <a:pt x="25" y="158"/>
                        <a:pt x="25" y="158"/>
                        <a:pt x="25" y="158"/>
                      </a:cubicBezTo>
                      <a:cubicBezTo>
                        <a:pt x="29" y="120"/>
                        <a:pt x="48" y="85"/>
                        <a:pt x="78" y="61"/>
                      </a:cubicBezTo>
                      <a:cubicBezTo>
                        <a:pt x="108" y="37"/>
                        <a:pt x="146" y="26"/>
                        <a:pt x="184" y="30"/>
                      </a:cubicBezTo>
                      <a:cubicBezTo>
                        <a:pt x="239" y="36"/>
                        <a:pt x="284" y="71"/>
                        <a:pt x="303" y="121"/>
                      </a:cubicBezTo>
                      <a:cubicBezTo>
                        <a:pt x="264" y="102"/>
                        <a:pt x="264" y="102"/>
                        <a:pt x="264" y="102"/>
                      </a:cubicBezTo>
                      <a:cubicBezTo>
                        <a:pt x="253" y="125"/>
                        <a:pt x="253" y="125"/>
                        <a:pt x="253" y="125"/>
                      </a:cubicBezTo>
                      <a:cubicBezTo>
                        <a:pt x="329" y="162"/>
                        <a:pt x="329" y="162"/>
                        <a:pt x="329" y="162"/>
                      </a:cubicBezTo>
                      <a:cubicBezTo>
                        <a:pt x="367" y="86"/>
                        <a:pt x="367" y="86"/>
                        <a:pt x="367" y="86"/>
                      </a:cubicBezTo>
                      <a:lnTo>
                        <a:pt x="344" y="74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97" name="Freeform 6"/>
                <p:cNvSpPr>
                  <a:spLocks/>
                </p:cNvSpPr>
                <p:nvPr/>
              </p:nvSpPr>
              <p:spPr bwMode="auto">
                <a:xfrm>
                  <a:off x="2530" y="1647"/>
                  <a:ext cx="645" cy="272"/>
                </a:xfrm>
                <a:custGeom>
                  <a:avLst/>
                  <a:gdLst>
                    <a:gd name="T0" fmla="*/ 181 w 364"/>
                    <a:gd name="T1" fmla="*/ 127 h 153"/>
                    <a:gd name="T2" fmla="*/ 63 w 364"/>
                    <a:gd name="T3" fmla="*/ 40 h 153"/>
                    <a:gd name="T4" fmla="*/ 103 w 364"/>
                    <a:gd name="T5" fmla="*/ 58 h 153"/>
                    <a:gd name="T6" fmla="*/ 113 w 364"/>
                    <a:gd name="T7" fmla="*/ 34 h 153"/>
                    <a:gd name="T8" fmla="*/ 36 w 364"/>
                    <a:gd name="T9" fmla="*/ 0 h 153"/>
                    <a:gd name="T10" fmla="*/ 0 w 364"/>
                    <a:gd name="T11" fmla="*/ 77 h 153"/>
                    <a:gd name="T12" fmla="*/ 23 w 364"/>
                    <a:gd name="T13" fmla="*/ 88 h 153"/>
                    <a:gd name="T14" fmla="*/ 40 w 364"/>
                    <a:gd name="T15" fmla="*/ 52 h 153"/>
                    <a:gd name="T16" fmla="*/ 178 w 364"/>
                    <a:gd name="T17" fmla="*/ 152 h 153"/>
                    <a:gd name="T18" fmla="*/ 196 w 364"/>
                    <a:gd name="T19" fmla="*/ 153 h 153"/>
                    <a:gd name="T20" fmla="*/ 364 w 364"/>
                    <a:gd name="T21" fmla="*/ 7 h 153"/>
                    <a:gd name="T22" fmla="*/ 339 w 364"/>
                    <a:gd name="T23" fmla="*/ 3 h 153"/>
                    <a:gd name="T24" fmla="*/ 181 w 364"/>
                    <a:gd name="T25" fmla="*/ 127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64" h="153">
                      <a:moveTo>
                        <a:pt x="181" y="127"/>
                      </a:moveTo>
                      <a:cubicBezTo>
                        <a:pt x="128" y="121"/>
                        <a:pt x="83" y="88"/>
                        <a:pt x="63" y="40"/>
                      </a:cubicBezTo>
                      <a:cubicBezTo>
                        <a:pt x="103" y="58"/>
                        <a:pt x="103" y="58"/>
                        <a:pt x="103" y="58"/>
                      </a:cubicBezTo>
                      <a:cubicBezTo>
                        <a:pt x="113" y="34"/>
                        <a:pt x="113" y="34"/>
                        <a:pt x="113" y="34"/>
                      </a:cubicBez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23" y="88"/>
                        <a:pt x="23" y="88"/>
                        <a:pt x="23" y="88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64" y="107"/>
                        <a:pt x="116" y="146"/>
                        <a:pt x="178" y="152"/>
                      </a:cubicBezTo>
                      <a:cubicBezTo>
                        <a:pt x="184" y="153"/>
                        <a:pt x="190" y="153"/>
                        <a:pt x="196" y="153"/>
                      </a:cubicBezTo>
                      <a:cubicBezTo>
                        <a:pt x="280" y="153"/>
                        <a:pt x="352" y="92"/>
                        <a:pt x="364" y="7"/>
                      </a:cubicBezTo>
                      <a:cubicBezTo>
                        <a:pt x="339" y="3"/>
                        <a:pt x="339" y="3"/>
                        <a:pt x="339" y="3"/>
                      </a:cubicBezTo>
                      <a:cubicBezTo>
                        <a:pt x="328" y="81"/>
                        <a:pt x="259" y="135"/>
                        <a:pt x="181" y="127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98" name="Freeform 7"/>
                <p:cNvSpPr>
                  <a:spLocks noEditPoints="1"/>
                </p:cNvSpPr>
                <p:nvPr/>
              </p:nvSpPr>
              <p:spPr bwMode="auto">
                <a:xfrm>
                  <a:off x="2391" y="1133"/>
                  <a:ext cx="976" cy="976"/>
                </a:xfrm>
                <a:custGeom>
                  <a:avLst/>
                  <a:gdLst>
                    <a:gd name="T0" fmla="*/ 275 w 550"/>
                    <a:gd name="T1" fmla="*/ 0 h 550"/>
                    <a:gd name="T2" fmla="*/ 0 w 550"/>
                    <a:gd name="T3" fmla="*/ 275 h 550"/>
                    <a:gd name="T4" fmla="*/ 275 w 550"/>
                    <a:gd name="T5" fmla="*/ 550 h 550"/>
                    <a:gd name="T6" fmla="*/ 550 w 550"/>
                    <a:gd name="T7" fmla="*/ 275 h 550"/>
                    <a:gd name="T8" fmla="*/ 275 w 550"/>
                    <a:gd name="T9" fmla="*/ 0 h 550"/>
                    <a:gd name="T10" fmla="*/ 275 w 550"/>
                    <a:gd name="T11" fmla="*/ 524 h 550"/>
                    <a:gd name="T12" fmla="*/ 26 w 550"/>
                    <a:gd name="T13" fmla="*/ 275 h 550"/>
                    <a:gd name="T14" fmla="*/ 275 w 550"/>
                    <a:gd name="T15" fmla="*/ 26 h 550"/>
                    <a:gd name="T16" fmla="*/ 524 w 550"/>
                    <a:gd name="T17" fmla="*/ 275 h 550"/>
                    <a:gd name="T18" fmla="*/ 275 w 550"/>
                    <a:gd name="T19" fmla="*/ 524 h 5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50" h="550">
                      <a:moveTo>
                        <a:pt x="275" y="0"/>
                      </a:moveTo>
                      <a:cubicBezTo>
                        <a:pt x="123" y="0"/>
                        <a:pt x="0" y="123"/>
                        <a:pt x="0" y="275"/>
                      </a:cubicBezTo>
                      <a:cubicBezTo>
                        <a:pt x="0" y="426"/>
                        <a:pt x="123" y="550"/>
                        <a:pt x="275" y="550"/>
                      </a:cubicBezTo>
                      <a:cubicBezTo>
                        <a:pt x="426" y="550"/>
                        <a:pt x="550" y="426"/>
                        <a:pt x="550" y="275"/>
                      </a:cubicBezTo>
                      <a:cubicBezTo>
                        <a:pt x="550" y="123"/>
                        <a:pt x="426" y="0"/>
                        <a:pt x="275" y="0"/>
                      </a:cubicBezTo>
                      <a:close/>
                      <a:moveTo>
                        <a:pt x="275" y="524"/>
                      </a:moveTo>
                      <a:cubicBezTo>
                        <a:pt x="137" y="524"/>
                        <a:pt x="26" y="412"/>
                        <a:pt x="26" y="275"/>
                      </a:cubicBezTo>
                      <a:cubicBezTo>
                        <a:pt x="26" y="137"/>
                        <a:pt x="137" y="26"/>
                        <a:pt x="275" y="26"/>
                      </a:cubicBezTo>
                      <a:cubicBezTo>
                        <a:pt x="412" y="26"/>
                        <a:pt x="524" y="137"/>
                        <a:pt x="524" y="275"/>
                      </a:cubicBezTo>
                      <a:cubicBezTo>
                        <a:pt x="524" y="412"/>
                        <a:pt x="412" y="524"/>
                        <a:pt x="275" y="524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8" name="Group 7"/>
          <p:cNvGrpSpPr/>
          <p:nvPr/>
        </p:nvGrpSpPr>
        <p:grpSpPr>
          <a:xfrm>
            <a:off x="5105088" y="3532148"/>
            <a:ext cx="321367" cy="321367"/>
            <a:chOff x="5105088" y="3532148"/>
            <a:chExt cx="321367" cy="321367"/>
          </a:xfrm>
        </p:grpSpPr>
        <p:sp>
          <p:nvSpPr>
            <p:cNvPr id="424" name="Freeform 423"/>
            <p:cNvSpPr>
              <a:spLocks/>
            </p:cNvSpPr>
            <p:nvPr/>
          </p:nvSpPr>
          <p:spPr bwMode="auto">
            <a:xfrm flipH="1">
              <a:off x="5117788" y="3548440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99" name="Group 398"/>
            <p:cNvGrpSpPr/>
            <p:nvPr/>
          </p:nvGrpSpPr>
          <p:grpSpPr>
            <a:xfrm>
              <a:off x="5105088" y="3532148"/>
              <a:ext cx="321367" cy="321367"/>
              <a:chOff x="2524208" y="1314332"/>
              <a:chExt cx="430212" cy="430212"/>
            </a:xfrm>
          </p:grpSpPr>
          <p:sp>
            <p:nvSpPr>
              <p:cNvPr id="400" name="Freeform 67"/>
              <p:cNvSpPr>
                <a:spLocks/>
              </p:cNvSpPr>
              <p:nvPr/>
            </p:nvSpPr>
            <p:spPr bwMode="auto">
              <a:xfrm>
                <a:off x="2741812" y="1324416"/>
                <a:ext cx="202527" cy="407586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01" name="Group 4"/>
              <p:cNvGrpSpPr>
                <a:grpSpLocks noChangeAspect="1"/>
              </p:cNvGrpSpPr>
              <p:nvPr/>
            </p:nvGrpSpPr>
            <p:grpSpPr bwMode="auto">
              <a:xfrm>
                <a:off x="2524208" y="1314332"/>
                <a:ext cx="430212" cy="430212"/>
                <a:chOff x="2391" y="1133"/>
                <a:chExt cx="976" cy="976"/>
              </a:xfrm>
            </p:grpSpPr>
            <p:sp>
              <p:nvSpPr>
                <p:cNvPr id="402" name="Freeform 5"/>
                <p:cNvSpPr>
                  <a:spLocks/>
                </p:cNvSpPr>
                <p:nvPr/>
              </p:nvSpPr>
              <p:spPr bwMode="auto">
                <a:xfrm>
                  <a:off x="2577" y="1310"/>
                  <a:ext cx="652" cy="288"/>
                </a:xfrm>
                <a:custGeom>
                  <a:avLst/>
                  <a:gdLst>
                    <a:gd name="T0" fmla="*/ 344 w 367"/>
                    <a:gd name="T1" fmla="*/ 74 h 162"/>
                    <a:gd name="T2" fmla="*/ 326 w 367"/>
                    <a:gd name="T3" fmla="*/ 110 h 162"/>
                    <a:gd name="T4" fmla="*/ 187 w 367"/>
                    <a:gd name="T5" fmla="*/ 5 h 162"/>
                    <a:gd name="T6" fmla="*/ 62 w 367"/>
                    <a:gd name="T7" fmla="*/ 41 h 162"/>
                    <a:gd name="T8" fmla="*/ 0 w 367"/>
                    <a:gd name="T9" fmla="*/ 156 h 162"/>
                    <a:gd name="T10" fmla="*/ 25 w 367"/>
                    <a:gd name="T11" fmla="*/ 158 h 162"/>
                    <a:gd name="T12" fmla="*/ 78 w 367"/>
                    <a:gd name="T13" fmla="*/ 61 h 162"/>
                    <a:gd name="T14" fmla="*/ 184 w 367"/>
                    <a:gd name="T15" fmla="*/ 30 h 162"/>
                    <a:gd name="T16" fmla="*/ 303 w 367"/>
                    <a:gd name="T17" fmla="*/ 121 h 162"/>
                    <a:gd name="T18" fmla="*/ 264 w 367"/>
                    <a:gd name="T19" fmla="*/ 102 h 162"/>
                    <a:gd name="T20" fmla="*/ 253 w 367"/>
                    <a:gd name="T21" fmla="*/ 125 h 162"/>
                    <a:gd name="T22" fmla="*/ 329 w 367"/>
                    <a:gd name="T23" fmla="*/ 162 h 162"/>
                    <a:gd name="T24" fmla="*/ 367 w 367"/>
                    <a:gd name="T25" fmla="*/ 86 h 162"/>
                    <a:gd name="T26" fmla="*/ 344 w 367"/>
                    <a:gd name="T27" fmla="*/ 74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67" h="162">
                      <a:moveTo>
                        <a:pt x="344" y="74"/>
                      </a:moveTo>
                      <a:cubicBezTo>
                        <a:pt x="326" y="110"/>
                        <a:pt x="326" y="110"/>
                        <a:pt x="326" y="110"/>
                      </a:cubicBezTo>
                      <a:cubicBezTo>
                        <a:pt x="303" y="52"/>
                        <a:pt x="250" y="11"/>
                        <a:pt x="187" y="5"/>
                      </a:cubicBezTo>
                      <a:cubicBezTo>
                        <a:pt x="142" y="0"/>
                        <a:pt x="97" y="13"/>
                        <a:pt x="62" y="41"/>
                      </a:cubicBezTo>
                      <a:cubicBezTo>
                        <a:pt x="27" y="70"/>
                        <a:pt x="5" y="110"/>
                        <a:pt x="0" y="156"/>
                      </a:cubicBezTo>
                      <a:cubicBezTo>
                        <a:pt x="25" y="158"/>
                        <a:pt x="25" y="158"/>
                        <a:pt x="25" y="158"/>
                      </a:cubicBezTo>
                      <a:cubicBezTo>
                        <a:pt x="29" y="120"/>
                        <a:pt x="48" y="85"/>
                        <a:pt x="78" y="61"/>
                      </a:cubicBezTo>
                      <a:cubicBezTo>
                        <a:pt x="108" y="37"/>
                        <a:pt x="146" y="26"/>
                        <a:pt x="184" y="30"/>
                      </a:cubicBezTo>
                      <a:cubicBezTo>
                        <a:pt x="239" y="36"/>
                        <a:pt x="284" y="71"/>
                        <a:pt x="303" y="121"/>
                      </a:cubicBezTo>
                      <a:cubicBezTo>
                        <a:pt x="264" y="102"/>
                        <a:pt x="264" y="102"/>
                        <a:pt x="264" y="102"/>
                      </a:cubicBezTo>
                      <a:cubicBezTo>
                        <a:pt x="253" y="125"/>
                        <a:pt x="253" y="125"/>
                        <a:pt x="253" y="125"/>
                      </a:cubicBezTo>
                      <a:cubicBezTo>
                        <a:pt x="329" y="162"/>
                        <a:pt x="329" y="162"/>
                        <a:pt x="329" y="162"/>
                      </a:cubicBezTo>
                      <a:cubicBezTo>
                        <a:pt x="367" y="86"/>
                        <a:pt x="367" y="86"/>
                        <a:pt x="367" y="86"/>
                      </a:cubicBezTo>
                      <a:lnTo>
                        <a:pt x="344" y="74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03" name="Freeform 6"/>
                <p:cNvSpPr>
                  <a:spLocks/>
                </p:cNvSpPr>
                <p:nvPr/>
              </p:nvSpPr>
              <p:spPr bwMode="auto">
                <a:xfrm>
                  <a:off x="2530" y="1647"/>
                  <a:ext cx="645" cy="272"/>
                </a:xfrm>
                <a:custGeom>
                  <a:avLst/>
                  <a:gdLst>
                    <a:gd name="T0" fmla="*/ 181 w 364"/>
                    <a:gd name="T1" fmla="*/ 127 h 153"/>
                    <a:gd name="T2" fmla="*/ 63 w 364"/>
                    <a:gd name="T3" fmla="*/ 40 h 153"/>
                    <a:gd name="T4" fmla="*/ 103 w 364"/>
                    <a:gd name="T5" fmla="*/ 58 h 153"/>
                    <a:gd name="T6" fmla="*/ 113 w 364"/>
                    <a:gd name="T7" fmla="*/ 34 h 153"/>
                    <a:gd name="T8" fmla="*/ 36 w 364"/>
                    <a:gd name="T9" fmla="*/ 0 h 153"/>
                    <a:gd name="T10" fmla="*/ 0 w 364"/>
                    <a:gd name="T11" fmla="*/ 77 h 153"/>
                    <a:gd name="T12" fmla="*/ 23 w 364"/>
                    <a:gd name="T13" fmla="*/ 88 h 153"/>
                    <a:gd name="T14" fmla="*/ 40 w 364"/>
                    <a:gd name="T15" fmla="*/ 52 h 153"/>
                    <a:gd name="T16" fmla="*/ 178 w 364"/>
                    <a:gd name="T17" fmla="*/ 152 h 153"/>
                    <a:gd name="T18" fmla="*/ 196 w 364"/>
                    <a:gd name="T19" fmla="*/ 153 h 153"/>
                    <a:gd name="T20" fmla="*/ 364 w 364"/>
                    <a:gd name="T21" fmla="*/ 7 h 153"/>
                    <a:gd name="T22" fmla="*/ 339 w 364"/>
                    <a:gd name="T23" fmla="*/ 3 h 153"/>
                    <a:gd name="T24" fmla="*/ 181 w 364"/>
                    <a:gd name="T25" fmla="*/ 127 h 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64" h="153">
                      <a:moveTo>
                        <a:pt x="181" y="127"/>
                      </a:moveTo>
                      <a:cubicBezTo>
                        <a:pt x="128" y="121"/>
                        <a:pt x="83" y="88"/>
                        <a:pt x="63" y="40"/>
                      </a:cubicBezTo>
                      <a:cubicBezTo>
                        <a:pt x="103" y="58"/>
                        <a:pt x="103" y="58"/>
                        <a:pt x="103" y="58"/>
                      </a:cubicBezTo>
                      <a:cubicBezTo>
                        <a:pt x="113" y="34"/>
                        <a:pt x="113" y="34"/>
                        <a:pt x="113" y="34"/>
                      </a:cubicBezTo>
                      <a:cubicBezTo>
                        <a:pt x="36" y="0"/>
                        <a:pt x="36" y="0"/>
                        <a:pt x="36" y="0"/>
                      </a:cubicBezTo>
                      <a:cubicBezTo>
                        <a:pt x="0" y="77"/>
                        <a:pt x="0" y="77"/>
                        <a:pt x="0" y="77"/>
                      </a:cubicBezTo>
                      <a:cubicBezTo>
                        <a:pt x="23" y="88"/>
                        <a:pt x="23" y="88"/>
                        <a:pt x="23" y="88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64" y="107"/>
                        <a:pt x="116" y="146"/>
                        <a:pt x="178" y="152"/>
                      </a:cubicBezTo>
                      <a:cubicBezTo>
                        <a:pt x="184" y="153"/>
                        <a:pt x="190" y="153"/>
                        <a:pt x="196" y="153"/>
                      </a:cubicBezTo>
                      <a:cubicBezTo>
                        <a:pt x="280" y="153"/>
                        <a:pt x="352" y="92"/>
                        <a:pt x="364" y="7"/>
                      </a:cubicBezTo>
                      <a:cubicBezTo>
                        <a:pt x="339" y="3"/>
                        <a:pt x="339" y="3"/>
                        <a:pt x="339" y="3"/>
                      </a:cubicBezTo>
                      <a:cubicBezTo>
                        <a:pt x="328" y="81"/>
                        <a:pt x="259" y="135"/>
                        <a:pt x="181" y="127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04" name="Freeform 7"/>
                <p:cNvSpPr>
                  <a:spLocks noEditPoints="1"/>
                </p:cNvSpPr>
                <p:nvPr/>
              </p:nvSpPr>
              <p:spPr bwMode="auto">
                <a:xfrm>
                  <a:off x="2391" y="1133"/>
                  <a:ext cx="976" cy="976"/>
                </a:xfrm>
                <a:custGeom>
                  <a:avLst/>
                  <a:gdLst>
                    <a:gd name="T0" fmla="*/ 275 w 550"/>
                    <a:gd name="T1" fmla="*/ 0 h 550"/>
                    <a:gd name="T2" fmla="*/ 0 w 550"/>
                    <a:gd name="T3" fmla="*/ 275 h 550"/>
                    <a:gd name="T4" fmla="*/ 275 w 550"/>
                    <a:gd name="T5" fmla="*/ 550 h 550"/>
                    <a:gd name="T6" fmla="*/ 550 w 550"/>
                    <a:gd name="T7" fmla="*/ 275 h 550"/>
                    <a:gd name="T8" fmla="*/ 275 w 550"/>
                    <a:gd name="T9" fmla="*/ 0 h 550"/>
                    <a:gd name="T10" fmla="*/ 275 w 550"/>
                    <a:gd name="T11" fmla="*/ 524 h 550"/>
                    <a:gd name="T12" fmla="*/ 26 w 550"/>
                    <a:gd name="T13" fmla="*/ 275 h 550"/>
                    <a:gd name="T14" fmla="*/ 275 w 550"/>
                    <a:gd name="T15" fmla="*/ 26 h 550"/>
                    <a:gd name="T16" fmla="*/ 524 w 550"/>
                    <a:gd name="T17" fmla="*/ 275 h 550"/>
                    <a:gd name="T18" fmla="*/ 275 w 550"/>
                    <a:gd name="T19" fmla="*/ 524 h 5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50" h="550">
                      <a:moveTo>
                        <a:pt x="275" y="0"/>
                      </a:moveTo>
                      <a:cubicBezTo>
                        <a:pt x="123" y="0"/>
                        <a:pt x="0" y="123"/>
                        <a:pt x="0" y="275"/>
                      </a:cubicBezTo>
                      <a:cubicBezTo>
                        <a:pt x="0" y="426"/>
                        <a:pt x="123" y="550"/>
                        <a:pt x="275" y="550"/>
                      </a:cubicBezTo>
                      <a:cubicBezTo>
                        <a:pt x="426" y="550"/>
                        <a:pt x="550" y="426"/>
                        <a:pt x="550" y="275"/>
                      </a:cubicBezTo>
                      <a:cubicBezTo>
                        <a:pt x="550" y="123"/>
                        <a:pt x="426" y="0"/>
                        <a:pt x="275" y="0"/>
                      </a:cubicBezTo>
                      <a:close/>
                      <a:moveTo>
                        <a:pt x="275" y="524"/>
                      </a:moveTo>
                      <a:cubicBezTo>
                        <a:pt x="137" y="524"/>
                        <a:pt x="26" y="412"/>
                        <a:pt x="26" y="275"/>
                      </a:cubicBezTo>
                      <a:cubicBezTo>
                        <a:pt x="26" y="137"/>
                        <a:pt x="137" y="26"/>
                        <a:pt x="275" y="26"/>
                      </a:cubicBezTo>
                      <a:cubicBezTo>
                        <a:pt x="412" y="26"/>
                        <a:pt x="524" y="137"/>
                        <a:pt x="524" y="275"/>
                      </a:cubicBezTo>
                      <a:cubicBezTo>
                        <a:pt x="524" y="412"/>
                        <a:pt x="412" y="524"/>
                        <a:pt x="275" y="524"/>
                      </a:cubicBez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83014810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11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McAfee 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M0107</a:t>
            </a:r>
          </a:p>
        </p:txBody>
      </p:sp>
      <p:sp>
        <p:nvSpPr>
          <p:cNvPr id="15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M0108</a:t>
            </a:r>
          </a:p>
        </p:txBody>
      </p:sp>
      <p:sp>
        <p:nvSpPr>
          <p:cNvPr id="15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M0109</a:t>
            </a:r>
          </a:p>
        </p:txBody>
      </p:sp>
      <p:sp>
        <p:nvSpPr>
          <p:cNvPr id="15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17542" y="1151935"/>
            <a:ext cx="806104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Server </a:t>
            </a:r>
            <a:r>
              <a:rPr lang="en-US" sz="700" dirty="0" err="1"/>
              <a:t>Horzontal</a:t>
            </a:r>
            <a:endParaRPr lang="en-US" sz="700" dirty="0"/>
          </a:p>
        </p:txBody>
      </p:sp>
      <p:grpSp>
        <p:nvGrpSpPr>
          <p:cNvPr id="85" name="Group 84"/>
          <p:cNvGrpSpPr/>
          <p:nvPr/>
        </p:nvGrpSpPr>
        <p:grpSpPr>
          <a:xfrm>
            <a:off x="1056616" y="1776495"/>
            <a:ext cx="317593" cy="118559"/>
            <a:chOff x="3091021" y="2986631"/>
            <a:chExt cx="486449" cy="181595"/>
          </a:xfrm>
        </p:grpSpPr>
        <p:sp>
          <p:nvSpPr>
            <p:cNvPr id="156" name="Freeform 11"/>
            <p:cNvSpPr>
              <a:spLocks/>
            </p:cNvSpPr>
            <p:nvPr/>
          </p:nvSpPr>
          <p:spPr bwMode="auto">
            <a:xfrm>
              <a:off x="3103253" y="2999333"/>
              <a:ext cx="230522" cy="159013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1"/>
            <p:cNvSpPr>
              <a:spLocks/>
            </p:cNvSpPr>
            <p:nvPr/>
          </p:nvSpPr>
          <p:spPr bwMode="auto">
            <a:xfrm>
              <a:off x="3334245" y="2999333"/>
              <a:ext cx="230522" cy="163718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2"/>
            <p:cNvSpPr>
              <a:spLocks noEditPoints="1"/>
            </p:cNvSpPr>
            <p:nvPr/>
          </p:nvSpPr>
          <p:spPr bwMode="auto">
            <a:xfrm>
              <a:off x="3091021" y="2986631"/>
              <a:ext cx="486449" cy="181595"/>
            </a:xfrm>
            <a:custGeom>
              <a:avLst/>
              <a:gdLst>
                <a:gd name="T0" fmla="*/ 1034 w 1034"/>
                <a:gd name="T1" fmla="*/ 386 h 386"/>
                <a:gd name="T2" fmla="*/ 0 w 1034"/>
                <a:gd name="T3" fmla="*/ 386 h 386"/>
                <a:gd name="T4" fmla="*/ 0 w 1034"/>
                <a:gd name="T5" fmla="*/ 0 h 386"/>
                <a:gd name="T6" fmla="*/ 1034 w 1034"/>
                <a:gd name="T7" fmla="*/ 0 h 386"/>
                <a:gd name="T8" fmla="*/ 1034 w 1034"/>
                <a:gd name="T9" fmla="*/ 386 h 386"/>
                <a:gd name="T10" fmla="*/ 1034 w 1034"/>
                <a:gd name="T11" fmla="*/ 386 h 386"/>
                <a:gd name="T12" fmla="*/ 48 w 1034"/>
                <a:gd name="T13" fmla="*/ 343 h 386"/>
                <a:gd name="T14" fmla="*/ 986 w 1034"/>
                <a:gd name="T15" fmla="*/ 343 h 386"/>
                <a:gd name="T16" fmla="*/ 986 w 1034"/>
                <a:gd name="T17" fmla="*/ 48 h 386"/>
                <a:gd name="T18" fmla="*/ 48 w 1034"/>
                <a:gd name="T19" fmla="*/ 48 h 386"/>
                <a:gd name="T20" fmla="*/ 48 w 1034"/>
                <a:gd name="T21" fmla="*/ 343 h 386"/>
                <a:gd name="T22" fmla="*/ 48 w 1034"/>
                <a:gd name="T23" fmla="*/ 343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34" h="386">
                  <a:moveTo>
                    <a:pt x="1034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1034" y="0"/>
                  </a:lnTo>
                  <a:lnTo>
                    <a:pt x="1034" y="386"/>
                  </a:lnTo>
                  <a:lnTo>
                    <a:pt x="1034" y="386"/>
                  </a:lnTo>
                  <a:close/>
                  <a:moveTo>
                    <a:pt x="48" y="343"/>
                  </a:moveTo>
                  <a:lnTo>
                    <a:pt x="986" y="343"/>
                  </a:lnTo>
                  <a:lnTo>
                    <a:pt x="986" y="48"/>
                  </a:lnTo>
                  <a:lnTo>
                    <a:pt x="48" y="48"/>
                  </a:lnTo>
                  <a:lnTo>
                    <a:pt x="48" y="343"/>
                  </a:lnTo>
                  <a:lnTo>
                    <a:pt x="48" y="3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3"/>
            <p:cNvSpPr>
              <a:spLocks noEditPoints="1"/>
            </p:cNvSpPr>
            <p:nvPr/>
          </p:nvSpPr>
          <p:spPr bwMode="auto">
            <a:xfrm>
              <a:off x="3146064" y="3039792"/>
              <a:ext cx="356604" cy="80448"/>
            </a:xfrm>
            <a:custGeom>
              <a:avLst/>
              <a:gdLst>
                <a:gd name="T0" fmla="*/ 416 w 428"/>
                <a:gd name="T1" fmla="*/ 6 h 96"/>
                <a:gd name="T2" fmla="*/ 428 w 428"/>
                <a:gd name="T3" fmla="*/ 21 h 96"/>
                <a:gd name="T4" fmla="*/ 416 w 428"/>
                <a:gd name="T5" fmla="*/ 33 h 96"/>
                <a:gd name="T6" fmla="*/ 404 w 428"/>
                <a:gd name="T7" fmla="*/ 21 h 96"/>
                <a:gd name="T8" fmla="*/ 416 w 428"/>
                <a:gd name="T9" fmla="*/ 6 h 96"/>
                <a:gd name="T10" fmla="*/ 362 w 428"/>
                <a:gd name="T11" fmla="*/ 21 h 96"/>
                <a:gd name="T12" fmla="*/ 374 w 428"/>
                <a:gd name="T13" fmla="*/ 33 h 96"/>
                <a:gd name="T14" fmla="*/ 389 w 428"/>
                <a:gd name="T15" fmla="*/ 21 h 96"/>
                <a:gd name="T16" fmla="*/ 374 w 428"/>
                <a:gd name="T17" fmla="*/ 6 h 96"/>
                <a:gd name="T18" fmla="*/ 362 w 428"/>
                <a:gd name="T19" fmla="*/ 21 h 96"/>
                <a:gd name="T20" fmla="*/ 27 w 428"/>
                <a:gd name="T21" fmla="*/ 0 h 96"/>
                <a:gd name="T22" fmla="*/ 0 w 428"/>
                <a:gd name="T23" fmla="*/ 0 h 96"/>
                <a:gd name="T24" fmla="*/ 0 w 428"/>
                <a:gd name="T25" fmla="*/ 96 h 96"/>
                <a:gd name="T26" fmla="*/ 27 w 428"/>
                <a:gd name="T27" fmla="*/ 96 h 96"/>
                <a:gd name="T28" fmla="*/ 27 w 428"/>
                <a:gd name="T29" fmla="*/ 0 h 96"/>
                <a:gd name="T30" fmla="*/ 72 w 428"/>
                <a:gd name="T31" fmla="*/ 0 h 96"/>
                <a:gd name="T32" fmla="*/ 48 w 428"/>
                <a:gd name="T33" fmla="*/ 0 h 96"/>
                <a:gd name="T34" fmla="*/ 48 w 428"/>
                <a:gd name="T35" fmla="*/ 96 h 96"/>
                <a:gd name="T36" fmla="*/ 72 w 428"/>
                <a:gd name="T37" fmla="*/ 96 h 96"/>
                <a:gd name="T38" fmla="*/ 72 w 428"/>
                <a:gd name="T39" fmla="*/ 0 h 96"/>
                <a:gd name="T40" fmla="*/ 120 w 428"/>
                <a:gd name="T41" fmla="*/ 0 h 96"/>
                <a:gd name="T42" fmla="*/ 96 w 428"/>
                <a:gd name="T43" fmla="*/ 0 h 96"/>
                <a:gd name="T44" fmla="*/ 96 w 428"/>
                <a:gd name="T45" fmla="*/ 96 h 96"/>
                <a:gd name="T46" fmla="*/ 120 w 428"/>
                <a:gd name="T47" fmla="*/ 96 h 96"/>
                <a:gd name="T48" fmla="*/ 120 w 428"/>
                <a:gd name="T4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8" h="96">
                  <a:moveTo>
                    <a:pt x="416" y="6"/>
                  </a:moveTo>
                  <a:cubicBezTo>
                    <a:pt x="422" y="6"/>
                    <a:pt x="428" y="12"/>
                    <a:pt x="428" y="21"/>
                  </a:cubicBezTo>
                  <a:cubicBezTo>
                    <a:pt x="428" y="27"/>
                    <a:pt x="422" y="33"/>
                    <a:pt x="416" y="33"/>
                  </a:cubicBezTo>
                  <a:cubicBezTo>
                    <a:pt x="410" y="33"/>
                    <a:pt x="404" y="27"/>
                    <a:pt x="404" y="21"/>
                  </a:cubicBezTo>
                  <a:cubicBezTo>
                    <a:pt x="404" y="12"/>
                    <a:pt x="410" y="6"/>
                    <a:pt x="416" y="6"/>
                  </a:cubicBezTo>
                  <a:close/>
                  <a:moveTo>
                    <a:pt x="362" y="21"/>
                  </a:moveTo>
                  <a:cubicBezTo>
                    <a:pt x="362" y="27"/>
                    <a:pt x="368" y="33"/>
                    <a:pt x="374" y="33"/>
                  </a:cubicBezTo>
                  <a:cubicBezTo>
                    <a:pt x="383" y="33"/>
                    <a:pt x="389" y="27"/>
                    <a:pt x="389" y="21"/>
                  </a:cubicBezTo>
                  <a:cubicBezTo>
                    <a:pt x="389" y="12"/>
                    <a:pt x="383" y="6"/>
                    <a:pt x="374" y="6"/>
                  </a:cubicBezTo>
                  <a:cubicBezTo>
                    <a:pt x="368" y="6"/>
                    <a:pt x="362" y="12"/>
                    <a:pt x="362" y="21"/>
                  </a:cubicBezTo>
                  <a:close/>
                  <a:moveTo>
                    <a:pt x="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7" y="96"/>
                    <a:pt x="27" y="96"/>
                    <a:pt x="27" y="96"/>
                  </a:cubicBezTo>
                  <a:lnTo>
                    <a:pt x="27" y="0"/>
                  </a:lnTo>
                  <a:close/>
                  <a:moveTo>
                    <a:pt x="72" y="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72" y="96"/>
                    <a:pt x="72" y="96"/>
                    <a:pt x="72" y="96"/>
                  </a:cubicBezTo>
                  <a:lnTo>
                    <a:pt x="72" y="0"/>
                  </a:lnTo>
                  <a:close/>
                  <a:moveTo>
                    <a:pt x="120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120" y="96"/>
                    <a:pt x="120" y="96"/>
                    <a:pt x="120" y="96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0" name="Group 159"/>
          <p:cNvGrpSpPr/>
          <p:nvPr/>
        </p:nvGrpSpPr>
        <p:grpSpPr>
          <a:xfrm>
            <a:off x="1056615" y="2405240"/>
            <a:ext cx="317593" cy="118559"/>
            <a:chOff x="3091021" y="2986631"/>
            <a:chExt cx="486449" cy="181595"/>
          </a:xfrm>
        </p:grpSpPr>
        <p:sp>
          <p:nvSpPr>
            <p:cNvPr id="161" name="Freeform 11"/>
            <p:cNvSpPr>
              <a:spLocks/>
            </p:cNvSpPr>
            <p:nvPr/>
          </p:nvSpPr>
          <p:spPr bwMode="auto">
            <a:xfrm>
              <a:off x="3103253" y="2999333"/>
              <a:ext cx="230522" cy="159013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1"/>
            <p:cNvSpPr>
              <a:spLocks/>
            </p:cNvSpPr>
            <p:nvPr/>
          </p:nvSpPr>
          <p:spPr bwMode="auto">
            <a:xfrm>
              <a:off x="3334245" y="2999333"/>
              <a:ext cx="230522" cy="163718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2"/>
            <p:cNvSpPr>
              <a:spLocks noEditPoints="1"/>
            </p:cNvSpPr>
            <p:nvPr/>
          </p:nvSpPr>
          <p:spPr bwMode="auto">
            <a:xfrm>
              <a:off x="3091021" y="2986631"/>
              <a:ext cx="486449" cy="181595"/>
            </a:xfrm>
            <a:custGeom>
              <a:avLst/>
              <a:gdLst>
                <a:gd name="T0" fmla="*/ 1034 w 1034"/>
                <a:gd name="T1" fmla="*/ 386 h 386"/>
                <a:gd name="T2" fmla="*/ 0 w 1034"/>
                <a:gd name="T3" fmla="*/ 386 h 386"/>
                <a:gd name="T4" fmla="*/ 0 w 1034"/>
                <a:gd name="T5" fmla="*/ 0 h 386"/>
                <a:gd name="T6" fmla="*/ 1034 w 1034"/>
                <a:gd name="T7" fmla="*/ 0 h 386"/>
                <a:gd name="T8" fmla="*/ 1034 w 1034"/>
                <a:gd name="T9" fmla="*/ 386 h 386"/>
                <a:gd name="T10" fmla="*/ 1034 w 1034"/>
                <a:gd name="T11" fmla="*/ 386 h 386"/>
                <a:gd name="T12" fmla="*/ 48 w 1034"/>
                <a:gd name="T13" fmla="*/ 343 h 386"/>
                <a:gd name="T14" fmla="*/ 986 w 1034"/>
                <a:gd name="T15" fmla="*/ 343 h 386"/>
                <a:gd name="T16" fmla="*/ 986 w 1034"/>
                <a:gd name="T17" fmla="*/ 48 h 386"/>
                <a:gd name="T18" fmla="*/ 48 w 1034"/>
                <a:gd name="T19" fmla="*/ 48 h 386"/>
                <a:gd name="T20" fmla="*/ 48 w 1034"/>
                <a:gd name="T21" fmla="*/ 343 h 386"/>
                <a:gd name="T22" fmla="*/ 48 w 1034"/>
                <a:gd name="T23" fmla="*/ 343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34" h="386">
                  <a:moveTo>
                    <a:pt x="1034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1034" y="0"/>
                  </a:lnTo>
                  <a:lnTo>
                    <a:pt x="1034" y="386"/>
                  </a:lnTo>
                  <a:lnTo>
                    <a:pt x="1034" y="386"/>
                  </a:lnTo>
                  <a:close/>
                  <a:moveTo>
                    <a:pt x="48" y="343"/>
                  </a:moveTo>
                  <a:lnTo>
                    <a:pt x="986" y="343"/>
                  </a:lnTo>
                  <a:lnTo>
                    <a:pt x="986" y="48"/>
                  </a:lnTo>
                  <a:lnTo>
                    <a:pt x="48" y="48"/>
                  </a:lnTo>
                  <a:lnTo>
                    <a:pt x="48" y="343"/>
                  </a:lnTo>
                  <a:lnTo>
                    <a:pt x="48" y="3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3"/>
            <p:cNvSpPr>
              <a:spLocks noEditPoints="1"/>
            </p:cNvSpPr>
            <p:nvPr/>
          </p:nvSpPr>
          <p:spPr bwMode="auto">
            <a:xfrm>
              <a:off x="3146064" y="3039792"/>
              <a:ext cx="356604" cy="80448"/>
            </a:xfrm>
            <a:custGeom>
              <a:avLst/>
              <a:gdLst>
                <a:gd name="T0" fmla="*/ 416 w 428"/>
                <a:gd name="T1" fmla="*/ 6 h 96"/>
                <a:gd name="T2" fmla="*/ 428 w 428"/>
                <a:gd name="T3" fmla="*/ 21 h 96"/>
                <a:gd name="T4" fmla="*/ 416 w 428"/>
                <a:gd name="T5" fmla="*/ 33 h 96"/>
                <a:gd name="T6" fmla="*/ 404 w 428"/>
                <a:gd name="T7" fmla="*/ 21 h 96"/>
                <a:gd name="T8" fmla="*/ 416 w 428"/>
                <a:gd name="T9" fmla="*/ 6 h 96"/>
                <a:gd name="T10" fmla="*/ 362 w 428"/>
                <a:gd name="T11" fmla="*/ 21 h 96"/>
                <a:gd name="T12" fmla="*/ 374 w 428"/>
                <a:gd name="T13" fmla="*/ 33 h 96"/>
                <a:gd name="T14" fmla="*/ 389 w 428"/>
                <a:gd name="T15" fmla="*/ 21 h 96"/>
                <a:gd name="T16" fmla="*/ 374 w 428"/>
                <a:gd name="T17" fmla="*/ 6 h 96"/>
                <a:gd name="T18" fmla="*/ 362 w 428"/>
                <a:gd name="T19" fmla="*/ 21 h 96"/>
                <a:gd name="T20" fmla="*/ 27 w 428"/>
                <a:gd name="T21" fmla="*/ 0 h 96"/>
                <a:gd name="T22" fmla="*/ 0 w 428"/>
                <a:gd name="T23" fmla="*/ 0 h 96"/>
                <a:gd name="T24" fmla="*/ 0 w 428"/>
                <a:gd name="T25" fmla="*/ 96 h 96"/>
                <a:gd name="T26" fmla="*/ 27 w 428"/>
                <a:gd name="T27" fmla="*/ 96 h 96"/>
                <a:gd name="T28" fmla="*/ 27 w 428"/>
                <a:gd name="T29" fmla="*/ 0 h 96"/>
                <a:gd name="T30" fmla="*/ 72 w 428"/>
                <a:gd name="T31" fmla="*/ 0 h 96"/>
                <a:gd name="T32" fmla="*/ 48 w 428"/>
                <a:gd name="T33" fmla="*/ 0 h 96"/>
                <a:gd name="T34" fmla="*/ 48 w 428"/>
                <a:gd name="T35" fmla="*/ 96 h 96"/>
                <a:gd name="T36" fmla="*/ 72 w 428"/>
                <a:gd name="T37" fmla="*/ 96 h 96"/>
                <a:gd name="T38" fmla="*/ 72 w 428"/>
                <a:gd name="T39" fmla="*/ 0 h 96"/>
                <a:gd name="T40" fmla="*/ 120 w 428"/>
                <a:gd name="T41" fmla="*/ 0 h 96"/>
                <a:gd name="T42" fmla="*/ 96 w 428"/>
                <a:gd name="T43" fmla="*/ 0 h 96"/>
                <a:gd name="T44" fmla="*/ 96 w 428"/>
                <a:gd name="T45" fmla="*/ 96 h 96"/>
                <a:gd name="T46" fmla="*/ 120 w 428"/>
                <a:gd name="T47" fmla="*/ 96 h 96"/>
                <a:gd name="T48" fmla="*/ 120 w 428"/>
                <a:gd name="T4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8" h="96">
                  <a:moveTo>
                    <a:pt x="416" y="6"/>
                  </a:moveTo>
                  <a:cubicBezTo>
                    <a:pt x="422" y="6"/>
                    <a:pt x="428" y="12"/>
                    <a:pt x="428" y="21"/>
                  </a:cubicBezTo>
                  <a:cubicBezTo>
                    <a:pt x="428" y="27"/>
                    <a:pt x="422" y="33"/>
                    <a:pt x="416" y="33"/>
                  </a:cubicBezTo>
                  <a:cubicBezTo>
                    <a:pt x="410" y="33"/>
                    <a:pt x="404" y="27"/>
                    <a:pt x="404" y="21"/>
                  </a:cubicBezTo>
                  <a:cubicBezTo>
                    <a:pt x="404" y="12"/>
                    <a:pt x="410" y="6"/>
                    <a:pt x="416" y="6"/>
                  </a:cubicBezTo>
                  <a:close/>
                  <a:moveTo>
                    <a:pt x="362" y="21"/>
                  </a:moveTo>
                  <a:cubicBezTo>
                    <a:pt x="362" y="27"/>
                    <a:pt x="368" y="33"/>
                    <a:pt x="374" y="33"/>
                  </a:cubicBezTo>
                  <a:cubicBezTo>
                    <a:pt x="383" y="33"/>
                    <a:pt x="389" y="27"/>
                    <a:pt x="389" y="21"/>
                  </a:cubicBezTo>
                  <a:cubicBezTo>
                    <a:pt x="389" y="12"/>
                    <a:pt x="383" y="6"/>
                    <a:pt x="374" y="6"/>
                  </a:cubicBezTo>
                  <a:cubicBezTo>
                    <a:pt x="368" y="6"/>
                    <a:pt x="362" y="12"/>
                    <a:pt x="362" y="21"/>
                  </a:cubicBezTo>
                  <a:close/>
                  <a:moveTo>
                    <a:pt x="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7" y="96"/>
                    <a:pt x="27" y="96"/>
                    <a:pt x="27" y="96"/>
                  </a:cubicBezTo>
                  <a:lnTo>
                    <a:pt x="27" y="0"/>
                  </a:lnTo>
                  <a:close/>
                  <a:moveTo>
                    <a:pt x="72" y="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72" y="96"/>
                    <a:pt x="72" y="96"/>
                    <a:pt x="72" y="96"/>
                  </a:cubicBezTo>
                  <a:lnTo>
                    <a:pt x="72" y="0"/>
                  </a:lnTo>
                  <a:close/>
                  <a:moveTo>
                    <a:pt x="120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120" y="96"/>
                    <a:pt x="120" y="96"/>
                    <a:pt x="120" y="96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1056613" y="3636625"/>
            <a:ext cx="317593" cy="118559"/>
            <a:chOff x="3091021" y="2986631"/>
            <a:chExt cx="486449" cy="181595"/>
          </a:xfrm>
        </p:grpSpPr>
        <p:sp>
          <p:nvSpPr>
            <p:cNvPr id="166" name="Freeform 11"/>
            <p:cNvSpPr>
              <a:spLocks/>
            </p:cNvSpPr>
            <p:nvPr/>
          </p:nvSpPr>
          <p:spPr bwMode="auto">
            <a:xfrm>
              <a:off x="3103253" y="2999333"/>
              <a:ext cx="230522" cy="159013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1"/>
            <p:cNvSpPr>
              <a:spLocks/>
            </p:cNvSpPr>
            <p:nvPr/>
          </p:nvSpPr>
          <p:spPr bwMode="auto">
            <a:xfrm>
              <a:off x="3334245" y="2999333"/>
              <a:ext cx="230522" cy="163718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12"/>
            <p:cNvSpPr>
              <a:spLocks noEditPoints="1"/>
            </p:cNvSpPr>
            <p:nvPr/>
          </p:nvSpPr>
          <p:spPr bwMode="auto">
            <a:xfrm>
              <a:off x="3091021" y="2986631"/>
              <a:ext cx="486449" cy="181595"/>
            </a:xfrm>
            <a:custGeom>
              <a:avLst/>
              <a:gdLst>
                <a:gd name="T0" fmla="*/ 1034 w 1034"/>
                <a:gd name="T1" fmla="*/ 386 h 386"/>
                <a:gd name="T2" fmla="*/ 0 w 1034"/>
                <a:gd name="T3" fmla="*/ 386 h 386"/>
                <a:gd name="T4" fmla="*/ 0 w 1034"/>
                <a:gd name="T5" fmla="*/ 0 h 386"/>
                <a:gd name="T6" fmla="*/ 1034 w 1034"/>
                <a:gd name="T7" fmla="*/ 0 h 386"/>
                <a:gd name="T8" fmla="*/ 1034 w 1034"/>
                <a:gd name="T9" fmla="*/ 386 h 386"/>
                <a:gd name="T10" fmla="*/ 1034 w 1034"/>
                <a:gd name="T11" fmla="*/ 386 h 386"/>
                <a:gd name="T12" fmla="*/ 48 w 1034"/>
                <a:gd name="T13" fmla="*/ 343 h 386"/>
                <a:gd name="T14" fmla="*/ 986 w 1034"/>
                <a:gd name="T15" fmla="*/ 343 h 386"/>
                <a:gd name="T16" fmla="*/ 986 w 1034"/>
                <a:gd name="T17" fmla="*/ 48 h 386"/>
                <a:gd name="T18" fmla="*/ 48 w 1034"/>
                <a:gd name="T19" fmla="*/ 48 h 386"/>
                <a:gd name="T20" fmla="*/ 48 w 1034"/>
                <a:gd name="T21" fmla="*/ 343 h 386"/>
                <a:gd name="T22" fmla="*/ 48 w 1034"/>
                <a:gd name="T23" fmla="*/ 343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34" h="386">
                  <a:moveTo>
                    <a:pt x="1034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1034" y="0"/>
                  </a:lnTo>
                  <a:lnTo>
                    <a:pt x="1034" y="386"/>
                  </a:lnTo>
                  <a:lnTo>
                    <a:pt x="1034" y="386"/>
                  </a:lnTo>
                  <a:close/>
                  <a:moveTo>
                    <a:pt x="48" y="343"/>
                  </a:moveTo>
                  <a:lnTo>
                    <a:pt x="986" y="343"/>
                  </a:lnTo>
                  <a:lnTo>
                    <a:pt x="986" y="48"/>
                  </a:lnTo>
                  <a:lnTo>
                    <a:pt x="48" y="48"/>
                  </a:lnTo>
                  <a:lnTo>
                    <a:pt x="48" y="343"/>
                  </a:lnTo>
                  <a:lnTo>
                    <a:pt x="48" y="3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3"/>
            <p:cNvSpPr>
              <a:spLocks noEditPoints="1"/>
            </p:cNvSpPr>
            <p:nvPr/>
          </p:nvSpPr>
          <p:spPr bwMode="auto">
            <a:xfrm>
              <a:off x="3146064" y="3039792"/>
              <a:ext cx="356604" cy="80448"/>
            </a:xfrm>
            <a:custGeom>
              <a:avLst/>
              <a:gdLst>
                <a:gd name="T0" fmla="*/ 416 w 428"/>
                <a:gd name="T1" fmla="*/ 6 h 96"/>
                <a:gd name="T2" fmla="*/ 428 w 428"/>
                <a:gd name="T3" fmla="*/ 21 h 96"/>
                <a:gd name="T4" fmla="*/ 416 w 428"/>
                <a:gd name="T5" fmla="*/ 33 h 96"/>
                <a:gd name="T6" fmla="*/ 404 w 428"/>
                <a:gd name="T7" fmla="*/ 21 h 96"/>
                <a:gd name="T8" fmla="*/ 416 w 428"/>
                <a:gd name="T9" fmla="*/ 6 h 96"/>
                <a:gd name="T10" fmla="*/ 362 w 428"/>
                <a:gd name="T11" fmla="*/ 21 h 96"/>
                <a:gd name="T12" fmla="*/ 374 w 428"/>
                <a:gd name="T13" fmla="*/ 33 h 96"/>
                <a:gd name="T14" fmla="*/ 389 w 428"/>
                <a:gd name="T15" fmla="*/ 21 h 96"/>
                <a:gd name="T16" fmla="*/ 374 w 428"/>
                <a:gd name="T17" fmla="*/ 6 h 96"/>
                <a:gd name="T18" fmla="*/ 362 w 428"/>
                <a:gd name="T19" fmla="*/ 21 h 96"/>
                <a:gd name="T20" fmla="*/ 27 w 428"/>
                <a:gd name="T21" fmla="*/ 0 h 96"/>
                <a:gd name="T22" fmla="*/ 0 w 428"/>
                <a:gd name="T23" fmla="*/ 0 h 96"/>
                <a:gd name="T24" fmla="*/ 0 w 428"/>
                <a:gd name="T25" fmla="*/ 96 h 96"/>
                <a:gd name="T26" fmla="*/ 27 w 428"/>
                <a:gd name="T27" fmla="*/ 96 h 96"/>
                <a:gd name="T28" fmla="*/ 27 w 428"/>
                <a:gd name="T29" fmla="*/ 0 h 96"/>
                <a:gd name="T30" fmla="*/ 72 w 428"/>
                <a:gd name="T31" fmla="*/ 0 h 96"/>
                <a:gd name="T32" fmla="*/ 48 w 428"/>
                <a:gd name="T33" fmla="*/ 0 h 96"/>
                <a:gd name="T34" fmla="*/ 48 w 428"/>
                <a:gd name="T35" fmla="*/ 96 h 96"/>
                <a:gd name="T36" fmla="*/ 72 w 428"/>
                <a:gd name="T37" fmla="*/ 96 h 96"/>
                <a:gd name="T38" fmla="*/ 72 w 428"/>
                <a:gd name="T39" fmla="*/ 0 h 96"/>
                <a:gd name="T40" fmla="*/ 120 w 428"/>
                <a:gd name="T41" fmla="*/ 0 h 96"/>
                <a:gd name="T42" fmla="*/ 96 w 428"/>
                <a:gd name="T43" fmla="*/ 0 h 96"/>
                <a:gd name="T44" fmla="*/ 96 w 428"/>
                <a:gd name="T45" fmla="*/ 96 h 96"/>
                <a:gd name="T46" fmla="*/ 120 w 428"/>
                <a:gd name="T47" fmla="*/ 96 h 96"/>
                <a:gd name="T48" fmla="*/ 120 w 428"/>
                <a:gd name="T4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8" h="96">
                  <a:moveTo>
                    <a:pt x="416" y="6"/>
                  </a:moveTo>
                  <a:cubicBezTo>
                    <a:pt x="422" y="6"/>
                    <a:pt x="428" y="12"/>
                    <a:pt x="428" y="21"/>
                  </a:cubicBezTo>
                  <a:cubicBezTo>
                    <a:pt x="428" y="27"/>
                    <a:pt x="422" y="33"/>
                    <a:pt x="416" y="33"/>
                  </a:cubicBezTo>
                  <a:cubicBezTo>
                    <a:pt x="410" y="33"/>
                    <a:pt x="404" y="27"/>
                    <a:pt x="404" y="21"/>
                  </a:cubicBezTo>
                  <a:cubicBezTo>
                    <a:pt x="404" y="12"/>
                    <a:pt x="410" y="6"/>
                    <a:pt x="416" y="6"/>
                  </a:cubicBezTo>
                  <a:close/>
                  <a:moveTo>
                    <a:pt x="362" y="21"/>
                  </a:moveTo>
                  <a:cubicBezTo>
                    <a:pt x="362" y="27"/>
                    <a:pt x="368" y="33"/>
                    <a:pt x="374" y="33"/>
                  </a:cubicBezTo>
                  <a:cubicBezTo>
                    <a:pt x="383" y="33"/>
                    <a:pt x="389" y="27"/>
                    <a:pt x="389" y="21"/>
                  </a:cubicBezTo>
                  <a:cubicBezTo>
                    <a:pt x="389" y="12"/>
                    <a:pt x="383" y="6"/>
                    <a:pt x="374" y="6"/>
                  </a:cubicBezTo>
                  <a:cubicBezTo>
                    <a:pt x="368" y="6"/>
                    <a:pt x="362" y="12"/>
                    <a:pt x="362" y="21"/>
                  </a:cubicBezTo>
                  <a:close/>
                  <a:moveTo>
                    <a:pt x="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7" y="96"/>
                    <a:pt x="27" y="96"/>
                    <a:pt x="27" y="96"/>
                  </a:cubicBezTo>
                  <a:lnTo>
                    <a:pt x="27" y="0"/>
                  </a:lnTo>
                  <a:close/>
                  <a:moveTo>
                    <a:pt x="72" y="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72" y="96"/>
                    <a:pt x="72" y="96"/>
                    <a:pt x="72" y="96"/>
                  </a:cubicBezTo>
                  <a:lnTo>
                    <a:pt x="72" y="0"/>
                  </a:lnTo>
                  <a:close/>
                  <a:moveTo>
                    <a:pt x="120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120" y="96"/>
                    <a:pt x="120" y="96"/>
                    <a:pt x="120" y="96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0" name="Group 169"/>
          <p:cNvGrpSpPr/>
          <p:nvPr/>
        </p:nvGrpSpPr>
        <p:grpSpPr>
          <a:xfrm>
            <a:off x="1056614" y="3026007"/>
            <a:ext cx="317593" cy="118559"/>
            <a:chOff x="3091021" y="2986631"/>
            <a:chExt cx="486449" cy="181595"/>
          </a:xfrm>
        </p:grpSpPr>
        <p:sp>
          <p:nvSpPr>
            <p:cNvPr id="171" name="Freeform 11"/>
            <p:cNvSpPr>
              <a:spLocks/>
            </p:cNvSpPr>
            <p:nvPr/>
          </p:nvSpPr>
          <p:spPr bwMode="auto">
            <a:xfrm>
              <a:off x="3103253" y="2999333"/>
              <a:ext cx="230522" cy="159013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1"/>
            <p:cNvSpPr>
              <a:spLocks/>
            </p:cNvSpPr>
            <p:nvPr/>
          </p:nvSpPr>
          <p:spPr bwMode="auto">
            <a:xfrm>
              <a:off x="3334245" y="2999333"/>
              <a:ext cx="230522" cy="163718"/>
            </a:xfrm>
            <a:custGeom>
              <a:avLst/>
              <a:gdLst>
                <a:gd name="T0" fmla="*/ 0 w 490"/>
                <a:gd name="T1" fmla="*/ 348 h 348"/>
                <a:gd name="T2" fmla="*/ 490 w 490"/>
                <a:gd name="T3" fmla="*/ 348 h 348"/>
                <a:gd name="T4" fmla="*/ 490 w 490"/>
                <a:gd name="T5" fmla="*/ 0 h 348"/>
                <a:gd name="T6" fmla="*/ 0 w 490"/>
                <a:gd name="T7" fmla="*/ 0 h 348"/>
                <a:gd name="T8" fmla="*/ 0 w 490"/>
                <a:gd name="T9" fmla="*/ 348 h 348"/>
                <a:gd name="T10" fmla="*/ 0 w 490"/>
                <a:gd name="T11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0" h="348">
                  <a:moveTo>
                    <a:pt x="0" y="348"/>
                  </a:moveTo>
                  <a:lnTo>
                    <a:pt x="490" y="348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348"/>
                  </a:lnTo>
                  <a:lnTo>
                    <a:pt x="0" y="348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2"/>
            <p:cNvSpPr>
              <a:spLocks noEditPoints="1"/>
            </p:cNvSpPr>
            <p:nvPr/>
          </p:nvSpPr>
          <p:spPr bwMode="auto">
            <a:xfrm>
              <a:off x="3091021" y="2986631"/>
              <a:ext cx="486449" cy="181595"/>
            </a:xfrm>
            <a:custGeom>
              <a:avLst/>
              <a:gdLst>
                <a:gd name="T0" fmla="*/ 1034 w 1034"/>
                <a:gd name="T1" fmla="*/ 386 h 386"/>
                <a:gd name="T2" fmla="*/ 0 w 1034"/>
                <a:gd name="T3" fmla="*/ 386 h 386"/>
                <a:gd name="T4" fmla="*/ 0 w 1034"/>
                <a:gd name="T5" fmla="*/ 0 h 386"/>
                <a:gd name="T6" fmla="*/ 1034 w 1034"/>
                <a:gd name="T7" fmla="*/ 0 h 386"/>
                <a:gd name="T8" fmla="*/ 1034 w 1034"/>
                <a:gd name="T9" fmla="*/ 386 h 386"/>
                <a:gd name="T10" fmla="*/ 1034 w 1034"/>
                <a:gd name="T11" fmla="*/ 386 h 386"/>
                <a:gd name="T12" fmla="*/ 48 w 1034"/>
                <a:gd name="T13" fmla="*/ 343 h 386"/>
                <a:gd name="T14" fmla="*/ 986 w 1034"/>
                <a:gd name="T15" fmla="*/ 343 h 386"/>
                <a:gd name="T16" fmla="*/ 986 w 1034"/>
                <a:gd name="T17" fmla="*/ 48 h 386"/>
                <a:gd name="T18" fmla="*/ 48 w 1034"/>
                <a:gd name="T19" fmla="*/ 48 h 386"/>
                <a:gd name="T20" fmla="*/ 48 w 1034"/>
                <a:gd name="T21" fmla="*/ 343 h 386"/>
                <a:gd name="T22" fmla="*/ 48 w 1034"/>
                <a:gd name="T23" fmla="*/ 343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34" h="386">
                  <a:moveTo>
                    <a:pt x="1034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1034" y="0"/>
                  </a:lnTo>
                  <a:lnTo>
                    <a:pt x="1034" y="386"/>
                  </a:lnTo>
                  <a:lnTo>
                    <a:pt x="1034" y="386"/>
                  </a:lnTo>
                  <a:close/>
                  <a:moveTo>
                    <a:pt x="48" y="343"/>
                  </a:moveTo>
                  <a:lnTo>
                    <a:pt x="986" y="343"/>
                  </a:lnTo>
                  <a:lnTo>
                    <a:pt x="986" y="48"/>
                  </a:lnTo>
                  <a:lnTo>
                    <a:pt x="48" y="48"/>
                  </a:lnTo>
                  <a:lnTo>
                    <a:pt x="48" y="343"/>
                  </a:lnTo>
                  <a:lnTo>
                    <a:pt x="48" y="3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3"/>
            <p:cNvSpPr>
              <a:spLocks noEditPoints="1"/>
            </p:cNvSpPr>
            <p:nvPr/>
          </p:nvSpPr>
          <p:spPr bwMode="auto">
            <a:xfrm>
              <a:off x="3146064" y="3039792"/>
              <a:ext cx="356604" cy="80448"/>
            </a:xfrm>
            <a:custGeom>
              <a:avLst/>
              <a:gdLst>
                <a:gd name="T0" fmla="*/ 416 w 428"/>
                <a:gd name="T1" fmla="*/ 6 h 96"/>
                <a:gd name="T2" fmla="*/ 428 w 428"/>
                <a:gd name="T3" fmla="*/ 21 h 96"/>
                <a:gd name="T4" fmla="*/ 416 w 428"/>
                <a:gd name="T5" fmla="*/ 33 h 96"/>
                <a:gd name="T6" fmla="*/ 404 w 428"/>
                <a:gd name="T7" fmla="*/ 21 h 96"/>
                <a:gd name="T8" fmla="*/ 416 w 428"/>
                <a:gd name="T9" fmla="*/ 6 h 96"/>
                <a:gd name="T10" fmla="*/ 362 w 428"/>
                <a:gd name="T11" fmla="*/ 21 h 96"/>
                <a:gd name="T12" fmla="*/ 374 w 428"/>
                <a:gd name="T13" fmla="*/ 33 h 96"/>
                <a:gd name="T14" fmla="*/ 389 w 428"/>
                <a:gd name="T15" fmla="*/ 21 h 96"/>
                <a:gd name="T16" fmla="*/ 374 w 428"/>
                <a:gd name="T17" fmla="*/ 6 h 96"/>
                <a:gd name="T18" fmla="*/ 362 w 428"/>
                <a:gd name="T19" fmla="*/ 21 h 96"/>
                <a:gd name="T20" fmla="*/ 27 w 428"/>
                <a:gd name="T21" fmla="*/ 0 h 96"/>
                <a:gd name="T22" fmla="*/ 0 w 428"/>
                <a:gd name="T23" fmla="*/ 0 h 96"/>
                <a:gd name="T24" fmla="*/ 0 w 428"/>
                <a:gd name="T25" fmla="*/ 96 h 96"/>
                <a:gd name="T26" fmla="*/ 27 w 428"/>
                <a:gd name="T27" fmla="*/ 96 h 96"/>
                <a:gd name="T28" fmla="*/ 27 w 428"/>
                <a:gd name="T29" fmla="*/ 0 h 96"/>
                <a:gd name="T30" fmla="*/ 72 w 428"/>
                <a:gd name="T31" fmla="*/ 0 h 96"/>
                <a:gd name="T32" fmla="*/ 48 w 428"/>
                <a:gd name="T33" fmla="*/ 0 h 96"/>
                <a:gd name="T34" fmla="*/ 48 w 428"/>
                <a:gd name="T35" fmla="*/ 96 h 96"/>
                <a:gd name="T36" fmla="*/ 72 w 428"/>
                <a:gd name="T37" fmla="*/ 96 h 96"/>
                <a:gd name="T38" fmla="*/ 72 w 428"/>
                <a:gd name="T39" fmla="*/ 0 h 96"/>
                <a:gd name="T40" fmla="*/ 120 w 428"/>
                <a:gd name="T41" fmla="*/ 0 h 96"/>
                <a:gd name="T42" fmla="*/ 96 w 428"/>
                <a:gd name="T43" fmla="*/ 0 h 96"/>
                <a:gd name="T44" fmla="*/ 96 w 428"/>
                <a:gd name="T45" fmla="*/ 96 h 96"/>
                <a:gd name="T46" fmla="*/ 120 w 428"/>
                <a:gd name="T47" fmla="*/ 96 h 96"/>
                <a:gd name="T48" fmla="*/ 120 w 428"/>
                <a:gd name="T4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8" h="96">
                  <a:moveTo>
                    <a:pt x="416" y="6"/>
                  </a:moveTo>
                  <a:cubicBezTo>
                    <a:pt x="422" y="6"/>
                    <a:pt x="428" y="12"/>
                    <a:pt x="428" y="21"/>
                  </a:cubicBezTo>
                  <a:cubicBezTo>
                    <a:pt x="428" y="27"/>
                    <a:pt x="422" y="33"/>
                    <a:pt x="416" y="33"/>
                  </a:cubicBezTo>
                  <a:cubicBezTo>
                    <a:pt x="410" y="33"/>
                    <a:pt x="404" y="27"/>
                    <a:pt x="404" y="21"/>
                  </a:cubicBezTo>
                  <a:cubicBezTo>
                    <a:pt x="404" y="12"/>
                    <a:pt x="410" y="6"/>
                    <a:pt x="416" y="6"/>
                  </a:cubicBezTo>
                  <a:close/>
                  <a:moveTo>
                    <a:pt x="362" y="21"/>
                  </a:moveTo>
                  <a:cubicBezTo>
                    <a:pt x="362" y="27"/>
                    <a:pt x="368" y="33"/>
                    <a:pt x="374" y="33"/>
                  </a:cubicBezTo>
                  <a:cubicBezTo>
                    <a:pt x="383" y="33"/>
                    <a:pt x="389" y="27"/>
                    <a:pt x="389" y="21"/>
                  </a:cubicBezTo>
                  <a:cubicBezTo>
                    <a:pt x="389" y="12"/>
                    <a:pt x="383" y="6"/>
                    <a:pt x="374" y="6"/>
                  </a:cubicBezTo>
                  <a:cubicBezTo>
                    <a:pt x="368" y="6"/>
                    <a:pt x="362" y="12"/>
                    <a:pt x="362" y="21"/>
                  </a:cubicBezTo>
                  <a:close/>
                  <a:moveTo>
                    <a:pt x="2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27" y="96"/>
                    <a:pt x="27" y="96"/>
                    <a:pt x="27" y="96"/>
                  </a:cubicBezTo>
                  <a:lnTo>
                    <a:pt x="27" y="0"/>
                  </a:lnTo>
                  <a:close/>
                  <a:moveTo>
                    <a:pt x="72" y="0"/>
                  </a:moveTo>
                  <a:cubicBezTo>
                    <a:pt x="48" y="0"/>
                    <a:pt x="48" y="0"/>
                    <a:pt x="48" y="0"/>
                  </a:cubicBezTo>
                  <a:cubicBezTo>
                    <a:pt x="48" y="96"/>
                    <a:pt x="48" y="96"/>
                    <a:pt x="48" y="96"/>
                  </a:cubicBezTo>
                  <a:cubicBezTo>
                    <a:pt x="72" y="96"/>
                    <a:pt x="72" y="96"/>
                    <a:pt x="72" y="96"/>
                  </a:cubicBezTo>
                  <a:lnTo>
                    <a:pt x="72" y="0"/>
                  </a:lnTo>
                  <a:close/>
                  <a:moveTo>
                    <a:pt x="120" y="0"/>
                  </a:moveTo>
                  <a:cubicBezTo>
                    <a:pt x="96" y="0"/>
                    <a:pt x="96" y="0"/>
                    <a:pt x="96" y="0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120" y="96"/>
                    <a:pt x="120" y="96"/>
                    <a:pt x="120" y="96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5" name="Group 174"/>
          <p:cNvGrpSpPr/>
          <p:nvPr/>
        </p:nvGrpSpPr>
        <p:grpSpPr>
          <a:xfrm>
            <a:off x="983143" y="4064106"/>
            <a:ext cx="502614" cy="502614"/>
            <a:chOff x="1384340" y="4162069"/>
            <a:chExt cx="555625" cy="555625"/>
          </a:xfrm>
        </p:grpSpPr>
        <p:sp>
          <p:nvSpPr>
            <p:cNvPr id="176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77" name="Group 4"/>
            <p:cNvGrpSpPr>
              <a:grpSpLocks noChangeAspect="1"/>
            </p:cNvGrpSpPr>
            <p:nvPr/>
          </p:nvGrpSpPr>
          <p:grpSpPr bwMode="auto">
            <a:xfrm>
              <a:off x="1485899" y="4362001"/>
              <a:ext cx="454065" cy="355693"/>
              <a:chOff x="395" y="2253"/>
              <a:chExt cx="817" cy="640"/>
            </a:xfrm>
            <a:solidFill>
              <a:schemeClr val="bg1"/>
            </a:solidFill>
          </p:grpSpPr>
          <p:sp>
            <p:nvSpPr>
              <p:cNvPr id="178" name="Freeform 5"/>
              <p:cNvSpPr>
                <a:spLocks noEditPoints="1"/>
              </p:cNvSpPr>
              <p:nvPr/>
            </p:nvSpPr>
            <p:spPr bwMode="auto">
              <a:xfrm>
                <a:off x="395" y="2253"/>
                <a:ext cx="635" cy="261"/>
              </a:xfrm>
              <a:custGeom>
                <a:avLst/>
                <a:gdLst>
                  <a:gd name="T0" fmla="*/ 635 w 635"/>
                  <a:gd name="T1" fmla="*/ 261 h 261"/>
                  <a:gd name="T2" fmla="*/ 0 w 635"/>
                  <a:gd name="T3" fmla="*/ 261 h 261"/>
                  <a:gd name="T4" fmla="*/ 0 w 635"/>
                  <a:gd name="T5" fmla="*/ 0 h 261"/>
                  <a:gd name="T6" fmla="*/ 635 w 635"/>
                  <a:gd name="T7" fmla="*/ 0 h 261"/>
                  <a:gd name="T8" fmla="*/ 635 w 635"/>
                  <a:gd name="T9" fmla="*/ 261 h 261"/>
                  <a:gd name="T10" fmla="*/ 26 w 635"/>
                  <a:gd name="T11" fmla="*/ 235 h 261"/>
                  <a:gd name="T12" fmla="*/ 603 w 635"/>
                  <a:gd name="T13" fmla="*/ 235 h 261"/>
                  <a:gd name="T14" fmla="*/ 603 w 635"/>
                  <a:gd name="T15" fmla="*/ 32 h 261"/>
                  <a:gd name="T16" fmla="*/ 26 w 635"/>
                  <a:gd name="T17" fmla="*/ 32 h 261"/>
                  <a:gd name="T18" fmla="*/ 26 w 635"/>
                  <a:gd name="T19" fmla="*/ 235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5" h="261">
                    <a:moveTo>
                      <a:pt x="635" y="261"/>
                    </a:moveTo>
                    <a:lnTo>
                      <a:pt x="0" y="261"/>
                    </a:lnTo>
                    <a:lnTo>
                      <a:pt x="0" y="0"/>
                    </a:lnTo>
                    <a:lnTo>
                      <a:pt x="635" y="0"/>
                    </a:lnTo>
                    <a:lnTo>
                      <a:pt x="635" y="261"/>
                    </a:lnTo>
                    <a:close/>
                    <a:moveTo>
                      <a:pt x="26" y="235"/>
                    </a:moveTo>
                    <a:lnTo>
                      <a:pt x="603" y="235"/>
                    </a:lnTo>
                    <a:lnTo>
                      <a:pt x="603" y="32"/>
                    </a:lnTo>
                    <a:lnTo>
                      <a:pt x="26" y="32"/>
                    </a:lnTo>
                    <a:lnTo>
                      <a:pt x="26" y="2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Freeform 6"/>
              <p:cNvSpPr>
                <a:spLocks noEditPoints="1"/>
              </p:cNvSpPr>
              <p:nvPr/>
            </p:nvSpPr>
            <p:spPr bwMode="auto">
              <a:xfrm>
                <a:off x="473" y="2324"/>
                <a:ext cx="447" cy="125"/>
              </a:xfrm>
              <a:custGeom>
                <a:avLst/>
                <a:gdLst>
                  <a:gd name="T0" fmla="*/ 67 w 69"/>
                  <a:gd name="T1" fmla="*/ 2 h 19"/>
                  <a:gd name="T2" fmla="*/ 69 w 69"/>
                  <a:gd name="T3" fmla="*/ 4 h 19"/>
                  <a:gd name="T4" fmla="*/ 67 w 69"/>
                  <a:gd name="T5" fmla="*/ 7 h 19"/>
                  <a:gd name="T6" fmla="*/ 64 w 69"/>
                  <a:gd name="T7" fmla="*/ 4 h 19"/>
                  <a:gd name="T8" fmla="*/ 67 w 69"/>
                  <a:gd name="T9" fmla="*/ 2 h 19"/>
                  <a:gd name="T10" fmla="*/ 57 w 69"/>
                  <a:gd name="T11" fmla="*/ 4 h 19"/>
                  <a:gd name="T12" fmla="*/ 59 w 69"/>
                  <a:gd name="T13" fmla="*/ 7 h 19"/>
                  <a:gd name="T14" fmla="*/ 62 w 69"/>
                  <a:gd name="T15" fmla="*/ 4 h 19"/>
                  <a:gd name="T16" fmla="*/ 59 w 69"/>
                  <a:gd name="T17" fmla="*/ 2 h 19"/>
                  <a:gd name="T18" fmla="*/ 57 w 69"/>
                  <a:gd name="T19" fmla="*/ 4 h 19"/>
                  <a:gd name="T20" fmla="*/ 5 w 69"/>
                  <a:gd name="T21" fmla="*/ 0 h 19"/>
                  <a:gd name="T22" fmla="*/ 0 w 69"/>
                  <a:gd name="T23" fmla="*/ 0 h 19"/>
                  <a:gd name="T24" fmla="*/ 0 w 69"/>
                  <a:gd name="T25" fmla="*/ 19 h 19"/>
                  <a:gd name="T26" fmla="*/ 5 w 69"/>
                  <a:gd name="T27" fmla="*/ 19 h 19"/>
                  <a:gd name="T28" fmla="*/ 5 w 69"/>
                  <a:gd name="T29" fmla="*/ 0 h 19"/>
                  <a:gd name="T30" fmla="*/ 13 w 69"/>
                  <a:gd name="T31" fmla="*/ 0 h 19"/>
                  <a:gd name="T32" fmla="*/ 9 w 69"/>
                  <a:gd name="T33" fmla="*/ 0 h 19"/>
                  <a:gd name="T34" fmla="*/ 9 w 69"/>
                  <a:gd name="T35" fmla="*/ 19 h 19"/>
                  <a:gd name="T36" fmla="*/ 13 w 69"/>
                  <a:gd name="T37" fmla="*/ 19 h 19"/>
                  <a:gd name="T38" fmla="*/ 13 w 69"/>
                  <a:gd name="T39" fmla="*/ 0 h 19"/>
                  <a:gd name="T40" fmla="*/ 22 w 69"/>
                  <a:gd name="T41" fmla="*/ 0 h 19"/>
                  <a:gd name="T42" fmla="*/ 18 w 69"/>
                  <a:gd name="T43" fmla="*/ 0 h 19"/>
                  <a:gd name="T44" fmla="*/ 18 w 69"/>
                  <a:gd name="T45" fmla="*/ 19 h 19"/>
                  <a:gd name="T46" fmla="*/ 22 w 69"/>
                  <a:gd name="T47" fmla="*/ 19 h 19"/>
                  <a:gd name="T48" fmla="*/ 22 w 69"/>
                  <a:gd name="T4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" h="19">
                    <a:moveTo>
                      <a:pt x="67" y="2"/>
                    </a:moveTo>
                    <a:cubicBezTo>
                      <a:pt x="68" y="2"/>
                      <a:pt x="69" y="3"/>
                      <a:pt x="69" y="4"/>
                    </a:cubicBezTo>
                    <a:cubicBezTo>
                      <a:pt x="69" y="6"/>
                      <a:pt x="68" y="7"/>
                      <a:pt x="67" y="7"/>
                    </a:cubicBezTo>
                    <a:cubicBezTo>
                      <a:pt x="65" y="7"/>
                      <a:pt x="64" y="6"/>
                      <a:pt x="64" y="4"/>
                    </a:cubicBezTo>
                    <a:cubicBezTo>
                      <a:pt x="64" y="3"/>
                      <a:pt x="65" y="2"/>
                      <a:pt x="67" y="2"/>
                    </a:cubicBezTo>
                    <a:close/>
                    <a:moveTo>
                      <a:pt x="57" y="4"/>
                    </a:moveTo>
                    <a:cubicBezTo>
                      <a:pt x="57" y="6"/>
                      <a:pt x="58" y="7"/>
                      <a:pt x="59" y="7"/>
                    </a:cubicBezTo>
                    <a:cubicBezTo>
                      <a:pt x="61" y="7"/>
                      <a:pt x="62" y="6"/>
                      <a:pt x="62" y="4"/>
                    </a:cubicBezTo>
                    <a:cubicBezTo>
                      <a:pt x="62" y="3"/>
                      <a:pt x="61" y="2"/>
                      <a:pt x="59" y="2"/>
                    </a:cubicBezTo>
                    <a:cubicBezTo>
                      <a:pt x="58" y="2"/>
                      <a:pt x="57" y="3"/>
                      <a:pt x="57" y="4"/>
                    </a:cubicBezTo>
                    <a:close/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5" y="19"/>
                      <a:pt x="5" y="19"/>
                      <a:pt x="5" y="19"/>
                    </a:cubicBezTo>
                    <a:lnTo>
                      <a:pt x="5" y="0"/>
                    </a:lnTo>
                    <a:close/>
                    <a:moveTo>
                      <a:pt x="13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3" y="19"/>
                      <a:pt x="13" y="19"/>
                      <a:pt x="13" y="19"/>
                    </a:cubicBezTo>
                    <a:lnTo>
                      <a:pt x="13" y="0"/>
                    </a:lnTo>
                    <a:close/>
                    <a:moveTo>
                      <a:pt x="22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22" y="19"/>
                      <a:pt x="22" y="19"/>
                      <a:pt x="22" y="19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7"/>
              <p:cNvSpPr>
                <a:spLocks/>
              </p:cNvSpPr>
              <p:nvPr/>
            </p:nvSpPr>
            <p:spPr bwMode="auto">
              <a:xfrm>
                <a:off x="395" y="2253"/>
                <a:ext cx="817" cy="640"/>
              </a:xfrm>
              <a:custGeom>
                <a:avLst/>
                <a:gdLst>
                  <a:gd name="T0" fmla="*/ 817 w 817"/>
                  <a:gd name="T1" fmla="*/ 640 h 640"/>
                  <a:gd name="T2" fmla="*/ 817 w 817"/>
                  <a:gd name="T3" fmla="*/ 189 h 640"/>
                  <a:gd name="T4" fmla="*/ 635 w 817"/>
                  <a:gd name="T5" fmla="*/ 0 h 640"/>
                  <a:gd name="T6" fmla="*/ 635 w 817"/>
                  <a:gd name="T7" fmla="*/ 261 h 640"/>
                  <a:gd name="T8" fmla="*/ 0 w 817"/>
                  <a:gd name="T9" fmla="*/ 261 h 640"/>
                  <a:gd name="T10" fmla="*/ 370 w 817"/>
                  <a:gd name="T11" fmla="*/ 640 h 640"/>
                  <a:gd name="T12" fmla="*/ 817 w 817"/>
                  <a:gd name="T13" fmla="*/ 640 h 640"/>
                  <a:gd name="T14" fmla="*/ 817 w 817"/>
                  <a:gd name="T15" fmla="*/ 640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7" h="640">
                    <a:moveTo>
                      <a:pt x="817" y="640"/>
                    </a:moveTo>
                    <a:lnTo>
                      <a:pt x="817" y="189"/>
                    </a:lnTo>
                    <a:lnTo>
                      <a:pt x="635" y="0"/>
                    </a:lnTo>
                    <a:lnTo>
                      <a:pt x="635" y="261"/>
                    </a:lnTo>
                    <a:lnTo>
                      <a:pt x="0" y="261"/>
                    </a:lnTo>
                    <a:lnTo>
                      <a:pt x="370" y="640"/>
                    </a:lnTo>
                    <a:lnTo>
                      <a:pt x="817" y="640"/>
                    </a:lnTo>
                    <a:lnTo>
                      <a:pt x="817" y="64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81" name="TextBox 180"/>
          <p:cNvSpPr txBox="1"/>
          <p:nvPr/>
        </p:nvSpPr>
        <p:spPr>
          <a:xfrm>
            <a:off x="4841631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Battery/Energy</a:t>
            </a:r>
          </a:p>
        </p:txBody>
      </p:sp>
      <p:grpSp>
        <p:nvGrpSpPr>
          <p:cNvPr id="182" name="Group 11"/>
          <p:cNvGrpSpPr>
            <a:grpSpLocks noChangeAspect="1"/>
          </p:cNvGrpSpPr>
          <p:nvPr/>
        </p:nvGrpSpPr>
        <p:grpSpPr bwMode="auto">
          <a:xfrm>
            <a:off x="5191787" y="2278088"/>
            <a:ext cx="159618" cy="337592"/>
            <a:chOff x="1637" y="1066"/>
            <a:chExt cx="200" cy="423"/>
          </a:xfrm>
        </p:grpSpPr>
        <p:sp>
          <p:nvSpPr>
            <p:cNvPr id="183" name="Rectangle 12"/>
            <p:cNvSpPr>
              <a:spLocks noChangeArrowheads="1"/>
            </p:cNvSpPr>
            <p:nvPr/>
          </p:nvSpPr>
          <p:spPr bwMode="auto">
            <a:xfrm>
              <a:off x="1649" y="1096"/>
              <a:ext cx="91" cy="3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4" name="Rectangle 12"/>
            <p:cNvSpPr>
              <a:spLocks noChangeArrowheads="1"/>
            </p:cNvSpPr>
            <p:nvPr/>
          </p:nvSpPr>
          <p:spPr bwMode="auto">
            <a:xfrm>
              <a:off x="1737" y="1096"/>
              <a:ext cx="91" cy="38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5" name="Freeform 13"/>
            <p:cNvSpPr>
              <a:spLocks noEditPoints="1"/>
            </p:cNvSpPr>
            <p:nvPr/>
          </p:nvSpPr>
          <p:spPr bwMode="auto">
            <a:xfrm>
              <a:off x="1637" y="1066"/>
              <a:ext cx="200" cy="423"/>
            </a:xfrm>
            <a:custGeom>
              <a:avLst/>
              <a:gdLst>
                <a:gd name="T0" fmla="*/ 130 w 200"/>
                <a:gd name="T1" fmla="*/ 19 h 423"/>
                <a:gd name="T2" fmla="*/ 130 w 200"/>
                <a:gd name="T3" fmla="*/ 0 h 423"/>
                <a:gd name="T4" fmla="*/ 70 w 200"/>
                <a:gd name="T5" fmla="*/ 0 h 423"/>
                <a:gd name="T6" fmla="*/ 70 w 200"/>
                <a:gd name="T7" fmla="*/ 19 h 423"/>
                <a:gd name="T8" fmla="*/ 0 w 200"/>
                <a:gd name="T9" fmla="*/ 19 h 423"/>
                <a:gd name="T10" fmla="*/ 0 w 200"/>
                <a:gd name="T11" fmla="*/ 423 h 423"/>
                <a:gd name="T12" fmla="*/ 200 w 200"/>
                <a:gd name="T13" fmla="*/ 423 h 423"/>
                <a:gd name="T14" fmla="*/ 200 w 200"/>
                <a:gd name="T15" fmla="*/ 19 h 423"/>
                <a:gd name="T16" fmla="*/ 130 w 200"/>
                <a:gd name="T17" fmla="*/ 19 h 423"/>
                <a:gd name="T18" fmla="*/ 181 w 200"/>
                <a:gd name="T19" fmla="*/ 405 h 423"/>
                <a:gd name="T20" fmla="*/ 19 w 200"/>
                <a:gd name="T21" fmla="*/ 405 h 423"/>
                <a:gd name="T22" fmla="*/ 19 w 200"/>
                <a:gd name="T23" fmla="*/ 39 h 423"/>
                <a:gd name="T24" fmla="*/ 181 w 200"/>
                <a:gd name="T25" fmla="*/ 39 h 423"/>
                <a:gd name="T26" fmla="*/ 181 w 200"/>
                <a:gd name="T27" fmla="*/ 405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0" h="423">
                  <a:moveTo>
                    <a:pt x="130" y="19"/>
                  </a:moveTo>
                  <a:lnTo>
                    <a:pt x="130" y="0"/>
                  </a:lnTo>
                  <a:lnTo>
                    <a:pt x="70" y="0"/>
                  </a:lnTo>
                  <a:lnTo>
                    <a:pt x="70" y="19"/>
                  </a:lnTo>
                  <a:lnTo>
                    <a:pt x="0" y="19"/>
                  </a:lnTo>
                  <a:lnTo>
                    <a:pt x="0" y="423"/>
                  </a:lnTo>
                  <a:lnTo>
                    <a:pt x="200" y="423"/>
                  </a:lnTo>
                  <a:lnTo>
                    <a:pt x="200" y="19"/>
                  </a:lnTo>
                  <a:lnTo>
                    <a:pt x="130" y="19"/>
                  </a:lnTo>
                  <a:close/>
                  <a:moveTo>
                    <a:pt x="181" y="405"/>
                  </a:moveTo>
                  <a:lnTo>
                    <a:pt x="19" y="405"/>
                  </a:lnTo>
                  <a:lnTo>
                    <a:pt x="19" y="39"/>
                  </a:lnTo>
                  <a:lnTo>
                    <a:pt x="181" y="39"/>
                  </a:lnTo>
                  <a:lnTo>
                    <a:pt x="181" y="40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6" name="Freeform 14"/>
            <p:cNvSpPr>
              <a:spLocks/>
            </p:cNvSpPr>
            <p:nvPr/>
          </p:nvSpPr>
          <p:spPr bwMode="auto">
            <a:xfrm>
              <a:off x="1700" y="1179"/>
              <a:ext cx="79" cy="201"/>
            </a:xfrm>
            <a:custGeom>
              <a:avLst/>
              <a:gdLst>
                <a:gd name="T0" fmla="*/ 32 w 79"/>
                <a:gd name="T1" fmla="*/ 201 h 201"/>
                <a:gd name="T2" fmla="*/ 14 w 79"/>
                <a:gd name="T3" fmla="*/ 192 h 201"/>
                <a:gd name="T4" fmla="*/ 49 w 79"/>
                <a:gd name="T5" fmla="*/ 107 h 201"/>
                <a:gd name="T6" fmla="*/ 0 w 79"/>
                <a:gd name="T7" fmla="*/ 107 h 201"/>
                <a:gd name="T8" fmla="*/ 35 w 79"/>
                <a:gd name="T9" fmla="*/ 0 h 201"/>
                <a:gd name="T10" fmla="*/ 53 w 79"/>
                <a:gd name="T11" fmla="*/ 5 h 201"/>
                <a:gd name="T12" fmla="*/ 28 w 79"/>
                <a:gd name="T13" fmla="*/ 86 h 201"/>
                <a:gd name="T14" fmla="*/ 79 w 79"/>
                <a:gd name="T15" fmla="*/ 86 h 201"/>
                <a:gd name="T16" fmla="*/ 32 w 79"/>
                <a:gd name="T17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201">
                  <a:moveTo>
                    <a:pt x="32" y="201"/>
                  </a:moveTo>
                  <a:lnTo>
                    <a:pt x="14" y="192"/>
                  </a:lnTo>
                  <a:lnTo>
                    <a:pt x="49" y="107"/>
                  </a:lnTo>
                  <a:lnTo>
                    <a:pt x="0" y="107"/>
                  </a:lnTo>
                  <a:lnTo>
                    <a:pt x="35" y="0"/>
                  </a:lnTo>
                  <a:lnTo>
                    <a:pt x="53" y="5"/>
                  </a:lnTo>
                  <a:lnTo>
                    <a:pt x="28" y="86"/>
                  </a:lnTo>
                  <a:lnTo>
                    <a:pt x="79" y="86"/>
                  </a:lnTo>
                  <a:lnTo>
                    <a:pt x="32" y="20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187" name="Group 11"/>
          <p:cNvGrpSpPr>
            <a:grpSpLocks noChangeAspect="1"/>
          </p:cNvGrpSpPr>
          <p:nvPr/>
        </p:nvGrpSpPr>
        <p:grpSpPr bwMode="auto">
          <a:xfrm>
            <a:off x="5182897" y="1661320"/>
            <a:ext cx="159618" cy="337592"/>
            <a:chOff x="1637" y="1066"/>
            <a:chExt cx="200" cy="423"/>
          </a:xfrm>
        </p:grpSpPr>
        <p:sp>
          <p:nvSpPr>
            <p:cNvPr id="188" name="Rectangle 12"/>
            <p:cNvSpPr>
              <a:spLocks noChangeArrowheads="1"/>
            </p:cNvSpPr>
            <p:nvPr/>
          </p:nvSpPr>
          <p:spPr bwMode="auto">
            <a:xfrm>
              <a:off x="1649" y="1096"/>
              <a:ext cx="91" cy="3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9" name="Rectangle 12"/>
            <p:cNvSpPr>
              <a:spLocks noChangeArrowheads="1"/>
            </p:cNvSpPr>
            <p:nvPr/>
          </p:nvSpPr>
          <p:spPr bwMode="auto">
            <a:xfrm>
              <a:off x="1737" y="1096"/>
              <a:ext cx="91" cy="38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90" name="Freeform 13"/>
            <p:cNvSpPr>
              <a:spLocks noEditPoints="1"/>
            </p:cNvSpPr>
            <p:nvPr/>
          </p:nvSpPr>
          <p:spPr bwMode="auto">
            <a:xfrm>
              <a:off x="1637" y="1066"/>
              <a:ext cx="200" cy="423"/>
            </a:xfrm>
            <a:custGeom>
              <a:avLst/>
              <a:gdLst>
                <a:gd name="T0" fmla="*/ 130 w 200"/>
                <a:gd name="T1" fmla="*/ 19 h 423"/>
                <a:gd name="T2" fmla="*/ 130 w 200"/>
                <a:gd name="T3" fmla="*/ 0 h 423"/>
                <a:gd name="T4" fmla="*/ 70 w 200"/>
                <a:gd name="T5" fmla="*/ 0 h 423"/>
                <a:gd name="T6" fmla="*/ 70 w 200"/>
                <a:gd name="T7" fmla="*/ 19 h 423"/>
                <a:gd name="T8" fmla="*/ 0 w 200"/>
                <a:gd name="T9" fmla="*/ 19 h 423"/>
                <a:gd name="T10" fmla="*/ 0 w 200"/>
                <a:gd name="T11" fmla="*/ 423 h 423"/>
                <a:gd name="T12" fmla="*/ 200 w 200"/>
                <a:gd name="T13" fmla="*/ 423 h 423"/>
                <a:gd name="T14" fmla="*/ 200 w 200"/>
                <a:gd name="T15" fmla="*/ 19 h 423"/>
                <a:gd name="T16" fmla="*/ 130 w 200"/>
                <a:gd name="T17" fmla="*/ 19 h 423"/>
                <a:gd name="T18" fmla="*/ 181 w 200"/>
                <a:gd name="T19" fmla="*/ 405 h 423"/>
                <a:gd name="T20" fmla="*/ 19 w 200"/>
                <a:gd name="T21" fmla="*/ 405 h 423"/>
                <a:gd name="T22" fmla="*/ 19 w 200"/>
                <a:gd name="T23" fmla="*/ 39 h 423"/>
                <a:gd name="T24" fmla="*/ 181 w 200"/>
                <a:gd name="T25" fmla="*/ 39 h 423"/>
                <a:gd name="T26" fmla="*/ 181 w 200"/>
                <a:gd name="T27" fmla="*/ 405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0" h="423">
                  <a:moveTo>
                    <a:pt x="130" y="19"/>
                  </a:moveTo>
                  <a:lnTo>
                    <a:pt x="130" y="0"/>
                  </a:lnTo>
                  <a:lnTo>
                    <a:pt x="70" y="0"/>
                  </a:lnTo>
                  <a:lnTo>
                    <a:pt x="70" y="19"/>
                  </a:lnTo>
                  <a:lnTo>
                    <a:pt x="0" y="19"/>
                  </a:lnTo>
                  <a:lnTo>
                    <a:pt x="0" y="423"/>
                  </a:lnTo>
                  <a:lnTo>
                    <a:pt x="200" y="423"/>
                  </a:lnTo>
                  <a:lnTo>
                    <a:pt x="200" y="19"/>
                  </a:lnTo>
                  <a:lnTo>
                    <a:pt x="130" y="19"/>
                  </a:lnTo>
                  <a:close/>
                  <a:moveTo>
                    <a:pt x="181" y="405"/>
                  </a:moveTo>
                  <a:lnTo>
                    <a:pt x="19" y="405"/>
                  </a:lnTo>
                  <a:lnTo>
                    <a:pt x="19" y="39"/>
                  </a:lnTo>
                  <a:lnTo>
                    <a:pt x="181" y="39"/>
                  </a:lnTo>
                  <a:lnTo>
                    <a:pt x="181" y="40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91" name="Freeform 14"/>
            <p:cNvSpPr>
              <a:spLocks/>
            </p:cNvSpPr>
            <p:nvPr/>
          </p:nvSpPr>
          <p:spPr bwMode="auto">
            <a:xfrm>
              <a:off x="1700" y="1179"/>
              <a:ext cx="79" cy="201"/>
            </a:xfrm>
            <a:custGeom>
              <a:avLst/>
              <a:gdLst>
                <a:gd name="T0" fmla="*/ 32 w 79"/>
                <a:gd name="T1" fmla="*/ 201 h 201"/>
                <a:gd name="T2" fmla="*/ 14 w 79"/>
                <a:gd name="T3" fmla="*/ 192 h 201"/>
                <a:gd name="T4" fmla="*/ 49 w 79"/>
                <a:gd name="T5" fmla="*/ 107 h 201"/>
                <a:gd name="T6" fmla="*/ 0 w 79"/>
                <a:gd name="T7" fmla="*/ 107 h 201"/>
                <a:gd name="T8" fmla="*/ 35 w 79"/>
                <a:gd name="T9" fmla="*/ 0 h 201"/>
                <a:gd name="T10" fmla="*/ 53 w 79"/>
                <a:gd name="T11" fmla="*/ 5 h 201"/>
                <a:gd name="T12" fmla="*/ 28 w 79"/>
                <a:gd name="T13" fmla="*/ 86 h 201"/>
                <a:gd name="T14" fmla="*/ 79 w 79"/>
                <a:gd name="T15" fmla="*/ 86 h 201"/>
                <a:gd name="T16" fmla="*/ 32 w 79"/>
                <a:gd name="T17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201">
                  <a:moveTo>
                    <a:pt x="32" y="201"/>
                  </a:moveTo>
                  <a:lnTo>
                    <a:pt x="14" y="192"/>
                  </a:lnTo>
                  <a:lnTo>
                    <a:pt x="49" y="107"/>
                  </a:lnTo>
                  <a:lnTo>
                    <a:pt x="0" y="107"/>
                  </a:lnTo>
                  <a:lnTo>
                    <a:pt x="35" y="0"/>
                  </a:lnTo>
                  <a:lnTo>
                    <a:pt x="53" y="5"/>
                  </a:lnTo>
                  <a:lnTo>
                    <a:pt x="28" y="86"/>
                  </a:lnTo>
                  <a:lnTo>
                    <a:pt x="79" y="86"/>
                  </a:lnTo>
                  <a:lnTo>
                    <a:pt x="32" y="2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192" name="Group 11"/>
          <p:cNvGrpSpPr>
            <a:grpSpLocks noChangeAspect="1"/>
          </p:cNvGrpSpPr>
          <p:nvPr/>
        </p:nvGrpSpPr>
        <p:grpSpPr bwMode="auto">
          <a:xfrm>
            <a:off x="5191787" y="2894856"/>
            <a:ext cx="159618" cy="337592"/>
            <a:chOff x="1637" y="1066"/>
            <a:chExt cx="200" cy="423"/>
          </a:xfrm>
        </p:grpSpPr>
        <p:sp>
          <p:nvSpPr>
            <p:cNvPr id="193" name="Rectangle 12"/>
            <p:cNvSpPr>
              <a:spLocks noChangeArrowheads="1"/>
            </p:cNvSpPr>
            <p:nvPr/>
          </p:nvSpPr>
          <p:spPr bwMode="auto">
            <a:xfrm>
              <a:off x="1649" y="1096"/>
              <a:ext cx="91" cy="3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94" name="Rectangle 12"/>
            <p:cNvSpPr>
              <a:spLocks noChangeArrowheads="1"/>
            </p:cNvSpPr>
            <p:nvPr/>
          </p:nvSpPr>
          <p:spPr bwMode="auto">
            <a:xfrm>
              <a:off x="1737" y="1096"/>
              <a:ext cx="91" cy="381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95" name="Freeform 13"/>
            <p:cNvSpPr>
              <a:spLocks noEditPoints="1"/>
            </p:cNvSpPr>
            <p:nvPr/>
          </p:nvSpPr>
          <p:spPr bwMode="auto">
            <a:xfrm>
              <a:off x="1637" y="1066"/>
              <a:ext cx="200" cy="423"/>
            </a:xfrm>
            <a:custGeom>
              <a:avLst/>
              <a:gdLst>
                <a:gd name="T0" fmla="*/ 130 w 200"/>
                <a:gd name="T1" fmla="*/ 19 h 423"/>
                <a:gd name="T2" fmla="*/ 130 w 200"/>
                <a:gd name="T3" fmla="*/ 0 h 423"/>
                <a:gd name="T4" fmla="*/ 70 w 200"/>
                <a:gd name="T5" fmla="*/ 0 h 423"/>
                <a:gd name="T6" fmla="*/ 70 w 200"/>
                <a:gd name="T7" fmla="*/ 19 h 423"/>
                <a:gd name="T8" fmla="*/ 0 w 200"/>
                <a:gd name="T9" fmla="*/ 19 h 423"/>
                <a:gd name="T10" fmla="*/ 0 w 200"/>
                <a:gd name="T11" fmla="*/ 423 h 423"/>
                <a:gd name="T12" fmla="*/ 200 w 200"/>
                <a:gd name="T13" fmla="*/ 423 h 423"/>
                <a:gd name="T14" fmla="*/ 200 w 200"/>
                <a:gd name="T15" fmla="*/ 19 h 423"/>
                <a:gd name="T16" fmla="*/ 130 w 200"/>
                <a:gd name="T17" fmla="*/ 19 h 423"/>
                <a:gd name="T18" fmla="*/ 181 w 200"/>
                <a:gd name="T19" fmla="*/ 405 h 423"/>
                <a:gd name="T20" fmla="*/ 19 w 200"/>
                <a:gd name="T21" fmla="*/ 405 h 423"/>
                <a:gd name="T22" fmla="*/ 19 w 200"/>
                <a:gd name="T23" fmla="*/ 39 h 423"/>
                <a:gd name="T24" fmla="*/ 181 w 200"/>
                <a:gd name="T25" fmla="*/ 39 h 423"/>
                <a:gd name="T26" fmla="*/ 181 w 200"/>
                <a:gd name="T27" fmla="*/ 405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0" h="423">
                  <a:moveTo>
                    <a:pt x="130" y="19"/>
                  </a:moveTo>
                  <a:lnTo>
                    <a:pt x="130" y="0"/>
                  </a:lnTo>
                  <a:lnTo>
                    <a:pt x="70" y="0"/>
                  </a:lnTo>
                  <a:lnTo>
                    <a:pt x="70" y="19"/>
                  </a:lnTo>
                  <a:lnTo>
                    <a:pt x="0" y="19"/>
                  </a:lnTo>
                  <a:lnTo>
                    <a:pt x="0" y="423"/>
                  </a:lnTo>
                  <a:lnTo>
                    <a:pt x="200" y="423"/>
                  </a:lnTo>
                  <a:lnTo>
                    <a:pt x="200" y="19"/>
                  </a:lnTo>
                  <a:lnTo>
                    <a:pt x="130" y="19"/>
                  </a:lnTo>
                  <a:close/>
                  <a:moveTo>
                    <a:pt x="181" y="405"/>
                  </a:moveTo>
                  <a:lnTo>
                    <a:pt x="19" y="405"/>
                  </a:lnTo>
                  <a:lnTo>
                    <a:pt x="19" y="39"/>
                  </a:lnTo>
                  <a:lnTo>
                    <a:pt x="181" y="39"/>
                  </a:lnTo>
                  <a:lnTo>
                    <a:pt x="181" y="40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96" name="Freeform 14"/>
            <p:cNvSpPr>
              <a:spLocks/>
            </p:cNvSpPr>
            <p:nvPr/>
          </p:nvSpPr>
          <p:spPr bwMode="auto">
            <a:xfrm>
              <a:off x="1700" y="1179"/>
              <a:ext cx="79" cy="201"/>
            </a:xfrm>
            <a:custGeom>
              <a:avLst/>
              <a:gdLst>
                <a:gd name="T0" fmla="*/ 32 w 79"/>
                <a:gd name="T1" fmla="*/ 201 h 201"/>
                <a:gd name="T2" fmla="*/ 14 w 79"/>
                <a:gd name="T3" fmla="*/ 192 h 201"/>
                <a:gd name="T4" fmla="*/ 49 w 79"/>
                <a:gd name="T5" fmla="*/ 107 h 201"/>
                <a:gd name="T6" fmla="*/ 0 w 79"/>
                <a:gd name="T7" fmla="*/ 107 h 201"/>
                <a:gd name="T8" fmla="*/ 35 w 79"/>
                <a:gd name="T9" fmla="*/ 0 h 201"/>
                <a:gd name="T10" fmla="*/ 53 w 79"/>
                <a:gd name="T11" fmla="*/ 5 h 201"/>
                <a:gd name="T12" fmla="*/ 28 w 79"/>
                <a:gd name="T13" fmla="*/ 86 h 201"/>
                <a:gd name="T14" fmla="*/ 79 w 79"/>
                <a:gd name="T15" fmla="*/ 86 h 201"/>
                <a:gd name="T16" fmla="*/ 32 w 79"/>
                <a:gd name="T17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201">
                  <a:moveTo>
                    <a:pt x="32" y="201"/>
                  </a:moveTo>
                  <a:lnTo>
                    <a:pt x="14" y="192"/>
                  </a:lnTo>
                  <a:lnTo>
                    <a:pt x="49" y="107"/>
                  </a:lnTo>
                  <a:lnTo>
                    <a:pt x="0" y="107"/>
                  </a:lnTo>
                  <a:lnTo>
                    <a:pt x="35" y="0"/>
                  </a:lnTo>
                  <a:lnTo>
                    <a:pt x="53" y="5"/>
                  </a:lnTo>
                  <a:lnTo>
                    <a:pt x="28" y="86"/>
                  </a:lnTo>
                  <a:lnTo>
                    <a:pt x="79" y="86"/>
                  </a:lnTo>
                  <a:lnTo>
                    <a:pt x="32" y="2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197" name="Group 11"/>
          <p:cNvGrpSpPr>
            <a:grpSpLocks noChangeAspect="1"/>
          </p:cNvGrpSpPr>
          <p:nvPr/>
        </p:nvGrpSpPr>
        <p:grpSpPr bwMode="auto">
          <a:xfrm>
            <a:off x="5191787" y="3511624"/>
            <a:ext cx="159618" cy="337592"/>
            <a:chOff x="1637" y="1066"/>
            <a:chExt cx="200" cy="423"/>
          </a:xfrm>
        </p:grpSpPr>
        <p:sp>
          <p:nvSpPr>
            <p:cNvPr id="198" name="Rectangle 12"/>
            <p:cNvSpPr>
              <a:spLocks noChangeArrowheads="1"/>
            </p:cNvSpPr>
            <p:nvPr/>
          </p:nvSpPr>
          <p:spPr bwMode="auto">
            <a:xfrm>
              <a:off x="1649" y="1096"/>
              <a:ext cx="91" cy="38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99" name="Rectangle 12"/>
            <p:cNvSpPr>
              <a:spLocks noChangeArrowheads="1"/>
            </p:cNvSpPr>
            <p:nvPr/>
          </p:nvSpPr>
          <p:spPr bwMode="auto">
            <a:xfrm>
              <a:off x="1737" y="1096"/>
              <a:ext cx="91" cy="38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00" name="Freeform 13"/>
            <p:cNvSpPr>
              <a:spLocks noEditPoints="1"/>
            </p:cNvSpPr>
            <p:nvPr/>
          </p:nvSpPr>
          <p:spPr bwMode="auto">
            <a:xfrm>
              <a:off x="1637" y="1066"/>
              <a:ext cx="200" cy="423"/>
            </a:xfrm>
            <a:custGeom>
              <a:avLst/>
              <a:gdLst>
                <a:gd name="T0" fmla="*/ 130 w 200"/>
                <a:gd name="T1" fmla="*/ 19 h 423"/>
                <a:gd name="T2" fmla="*/ 130 w 200"/>
                <a:gd name="T3" fmla="*/ 0 h 423"/>
                <a:gd name="T4" fmla="*/ 70 w 200"/>
                <a:gd name="T5" fmla="*/ 0 h 423"/>
                <a:gd name="T6" fmla="*/ 70 w 200"/>
                <a:gd name="T7" fmla="*/ 19 h 423"/>
                <a:gd name="T8" fmla="*/ 0 w 200"/>
                <a:gd name="T9" fmla="*/ 19 h 423"/>
                <a:gd name="T10" fmla="*/ 0 w 200"/>
                <a:gd name="T11" fmla="*/ 423 h 423"/>
                <a:gd name="T12" fmla="*/ 200 w 200"/>
                <a:gd name="T13" fmla="*/ 423 h 423"/>
                <a:gd name="T14" fmla="*/ 200 w 200"/>
                <a:gd name="T15" fmla="*/ 19 h 423"/>
                <a:gd name="T16" fmla="*/ 130 w 200"/>
                <a:gd name="T17" fmla="*/ 19 h 423"/>
                <a:gd name="T18" fmla="*/ 181 w 200"/>
                <a:gd name="T19" fmla="*/ 405 h 423"/>
                <a:gd name="T20" fmla="*/ 19 w 200"/>
                <a:gd name="T21" fmla="*/ 405 h 423"/>
                <a:gd name="T22" fmla="*/ 19 w 200"/>
                <a:gd name="T23" fmla="*/ 39 h 423"/>
                <a:gd name="T24" fmla="*/ 181 w 200"/>
                <a:gd name="T25" fmla="*/ 39 h 423"/>
                <a:gd name="T26" fmla="*/ 181 w 200"/>
                <a:gd name="T27" fmla="*/ 405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0" h="423">
                  <a:moveTo>
                    <a:pt x="130" y="19"/>
                  </a:moveTo>
                  <a:lnTo>
                    <a:pt x="130" y="0"/>
                  </a:lnTo>
                  <a:lnTo>
                    <a:pt x="70" y="0"/>
                  </a:lnTo>
                  <a:lnTo>
                    <a:pt x="70" y="19"/>
                  </a:lnTo>
                  <a:lnTo>
                    <a:pt x="0" y="19"/>
                  </a:lnTo>
                  <a:lnTo>
                    <a:pt x="0" y="423"/>
                  </a:lnTo>
                  <a:lnTo>
                    <a:pt x="200" y="423"/>
                  </a:lnTo>
                  <a:lnTo>
                    <a:pt x="200" y="19"/>
                  </a:lnTo>
                  <a:lnTo>
                    <a:pt x="130" y="19"/>
                  </a:lnTo>
                  <a:close/>
                  <a:moveTo>
                    <a:pt x="181" y="405"/>
                  </a:moveTo>
                  <a:lnTo>
                    <a:pt x="19" y="405"/>
                  </a:lnTo>
                  <a:lnTo>
                    <a:pt x="19" y="39"/>
                  </a:lnTo>
                  <a:lnTo>
                    <a:pt x="181" y="39"/>
                  </a:lnTo>
                  <a:lnTo>
                    <a:pt x="181" y="40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01" name="Freeform 14"/>
            <p:cNvSpPr>
              <a:spLocks/>
            </p:cNvSpPr>
            <p:nvPr/>
          </p:nvSpPr>
          <p:spPr bwMode="auto">
            <a:xfrm>
              <a:off x="1700" y="1179"/>
              <a:ext cx="79" cy="201"/>
            </a:xfrm>
            <a:custGeom>
              <a:avLst/>
              <a:gdLst>
                <a:gd name="T0" fmla="*/ 32 w 79"/>
                <a:gd name="T1" fmla="*/ 201 h 201"/>
                <a:gd name="T2" fmla="*/ 14 w 79"/>
                <a:gd name="T3" fmla="*/ 192 h 201"/>
                <a:gd name="T4" fmla="*/ 49 w 79"/>
                <a:gd name="T5" fmla="*/ 107 h 201"/>
                <a:gd name="T6" fmla="*/ 0 w 79"/>
                <a:gd name="T7" fmla="*/ 107 h 201"/>
                <a:gd name="T8" fmla="*/ 35 w 79"/>
                <a:gd name="T9" fmla="*/ 0 h 201"/>
                <a:gd name="T10" fmla="*/ 53 w 79"/>
                <a:gd name="T11" fmla="*/ 5 h 201"/>
                <a:gd name="T12" fmla="*/ 28 w 79"/>
                <a:gd name="T13" fmla="*/ 86 h 201"/>
                <a:gd name="T14" fmla="*/ 79 w 79"/>
                <a:gd name="T15" fmla="*/ 86 h 201"/>
                <a:gd name="T16" fmla="*/ 32 w 79"/>
                <a:gd name="T17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201">
                  <a:moveTo>
                    <a:pt x="32" y="201"/>
                  </a:moveTo>
                  <a:lnTo>
                    <a:pt x="14" y="192"/>
                  </a:lnTo>
                  <a:lnTo>
                    <a:pt x="49" y="107"/>
                  </a:lnTo>
                  <a:lnTo>
                    <a:pt x="0" y="107"/>
                  </a:lnTo>
                  <a:lnTo>
                    <a:pt x="35" y="0"/>
                  </a:lnTo>
                  <a:lnTo>
                    <a:pt x="53" y="5"/>
                  </a:lnTo>
                  <a:lnTo>
                    <a:pt x="28" y="86"/>
                  </a:lnTo>
                  <a:lnTo>
                    <a:pt x="79" y="86"/>
                  </a:lnTo>
                  <a:lnTo>
                    <a:pt x="32" y="2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5019215" y="4045868"/>
            <a:ext cx="504762" cy="504762"/>
            <a:chOff x="6786970" y="4162069"/>
            <a:chExt cx="555625" cy="555625"/>
          </a:xfrm>
        </p:grpSpPr>
        <p:sp>
          <p:nvSpPr>
            <p:cNvPr id="203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204" name="Group 44"/>
            <p:cNvGrpSpPr>
              <a:grpSpLocks noChangeAspect="1"/>
            </p:cNvGrpSpPr>
            <p:nvPr/>
          </p:nvGrpSpPr>
          <p:grpSpPr bwMode="auto">
            <a:xfrm>
              <a:off x="6979740" y="4260691"/>
              <a:ext cx="362855" cy="457003"/>
              <a:chOff x="4333" y="2712"/>
              <a:chExt cx="185" cy="233"/>
            </a:xfrm>
          </p:grpSpPr>
          <p:sp>
            <p:nvSpPr>
              <p:cNvPr id="205" name="Freeform 45"/>
              <p:cNvSpPr>
                <a:spLocks noEditPoints="1"/>
              </p:cNvSpPr>
              <p:nvPr/>
            </p:nvSpPr>
            <p:spPr bwMode="auto">
              <a:xfrm>
                <a:off x="4333" y="2712"/>
                <a:ext cx="87" cy="186"/>
              </a:xfrm>
              <a:custGeom>
                <a:avLst/>
                <a:gdLst>
                  <a:gd name="T0" fmla="*/ 58 w 87"/>
                  <a:gd name="T1" fmla="*/ 9 h 186"/>
                  <a:gd name="T2" fmla="*/ 58 w 87"/>
                  <a:gd name="T3" fmla="*/ 0 h 186"/>
                  <a:gd name="T4" fmla="*/ 31 w 87"/>
                  <a:gd name="T5" fmla="*/ 0 h 186"/>
                  <a:gd name="T6" fmla="*/ 31 w 87"/>
                  <a:gd name="T7" fmla="*/ 9 h 186"/>
                  <a:gd name="T8" fmla="*/ 0 w 87"/>
                  <a:gd name="T9" fmla="*/ 9 h 186"/>
                  <a:gd name="T10" fmla="*/ 0 w 87"/>
                  <a:gd name="T11" fmla="*/ 186 h 186"/>
                  <a:gd name="T12" fmla="*/ 87 w 87"/>
                  <a:gd name="T13" fmla="*/ 186 h 186"/>
                  <a:gd name="T14" fmla="*/ 87 w 87"/>
                  <a:gd name="T15" fmla="*/ 9 h 186"/>
                  <a:gd name="T16" fmla="*/ 58 w 87"/>
                  <a:gd name="T17" fmla="*/ 9 h 186"/>
                  <a:gd name="T18" fmla="*/ 78 w 87"/>
                  <a:gd name="T19" fmla="*/ 177 h 186"/>
                  <a:gd name="T20" fmla="*/ 9 w 87"/>
                  <a:gd name="T21" fmla="*/ 177 h 186"/>
                  <a:gd name="T22" fmla="*/ 9 w 87"/>
                  <a:gd name="T23" fmla="*/ 16 h 186"/>
                  <a:gd name="T24" fmla="*/ 78 w 87"/>
                  <a:gd name="T25" fmla="*/ 16 h 186"/>
                  <a:gd name="T26" fmla="*/ 78 w 87"/>
                  <a:gd name="T27" fmla="*/ 177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7" h="186">
                    <a:moveTo>
                      <a:pt x="58" y="9"/>
                    </a:moveTo>
                    <a:lnTo>
                      <a:pt x="58" y="0"/>
                    </a:lnTo>
                    <a:lnTo>
                      <a:pt x="31" y="0"/>
                    </a:lnTo>
                    <a:lnTo>
                      <a:pt x="31" y="9"/>
                    </a:lnTo>
                    <a:lnTo>
                      <a:pt x="0" y="9"/>
                    </a:lnTo>
                    <a:lnTo>
                      <a:pt x="0" y="186"/>
                    </a:lnTo>
                    <a:lnTo>
                      <a:pt x="87" y="186"/>
                    </a:lnTo>
                    <a:lnTo>
                      <a:pt x="87" y="9"/>
                    </a:lnTo>
                    <a:lnTo>
                      <a:pt x="58" y="9"/>
                    </a:lnTo>
                    <a:close/>
                    <a:moveTo>
                      <a:pt x="78" y="177"/>
                    </a:moveTo>
                    <a:lnTo>
                      <a:pt x="9" y="177"/>
                    </a:lnTo>
                    <a:lnTo>
                      <a:pt x="9" y="16"/>
                    </a:lnTo>
                    <a:lnTo>
                      <a:pt x="78" y="16"/>
                    </a:lnTo>
                    <a:lnTo>
                      <a:pt x="78" y="17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06" name="Freeform 46"/>
              <p:cNvSpPr>
                <a:spLocks/>
              </p:cNvSpPr>
              <p:nvPr/>
            </p:nvSpPr>
            <p:spPr bwMode="auto">
              <a:xfrm>
                <a:off x="4360" y="2761"/>
                <a:ext cx="34" cy="88"/>
              </a:xfrm>
              <a:custGeom>
                <a:avLst/>
                <a:gdLst>
                  <a:gd name="T0" fmla="*/ 14 w 34"/>
                  <a:gd name="T1" fmla="*/ 88 h 88"/>
                  <a:gd name="T2" fmla="*/ 7 w 34"/>
                  <a:gd name="T3" fmla="*/ 85 h 88"/>
                  <a:gd name="T4" fmla="*/ 22 w 34"/>
                  <a:gd name="T5" fmla="*/ 47 h 88"/>
                  <a:gd name="T6" fmla="*/ 0 w 34"/>
                  <a:gd name="T7" fmla="*/ 47 h 88"/>
                  <a:gd name="T8" fmla="*/ 16 w 34"/>
                  <a:gd name="T9" fmla="*/ 0 h 88"/>
                  <a:gd name="T10" fmla="*/ 24 w 34"/>
                  <a:gd name="T11" fmla="*/ 3 h 88"/>
                  <a:gd name="T12" fmla="*/ 13 w 34"/>
                  <a:gd name="T13" fmla="*/ 38 h 88"/>
                  <a:gd name="T14" fmla="*/ 34 w 34"/>
                  <a:gd name="T15" fmla="*/ 38 h 88"/>
                  <a:gd name="T16" fmla="*/ 14 w 34"/>
                  <a:gd name="T1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88">
                    <a:moveTo>
                      <a:pt x="14" y="88"/>
                    </a:moveTo>
                    <a:lnTo>
                      <a:pt x="7" y="85"/>
                    </a:lnTo>
                    <a:lnTo>
                      <a:pt x="22" y="47"/>
                    </a:lnTo>
                    <a:lnTo>
                      <a:pt x="0" y="47"/>
                    </a:lnTo>
                    <a:lnTo>
                      <a:pt x="16" y="0"/>
                    </a:lnTo>
                    <a:lnTo>
                      <a:pt x="24" y="3"/>
                    </a:lnTo>
                    <a:lnTo>
                      <a:pt x="13" y="38"/>
                    </a:lnTo>
                    <a:lnTo>
                      <a:pt x="34" y="38"/>
                    </a:lnTo>
                    <a:lnTo>
                      <a:pt x="14" y="8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07" name="Freeform 47"/>
              <p:cNvSpPr>
                <a:spLocks/>
              </p:cNvSpPr>
              <p:nvPr/>
            </p:nvSpPr>
            <p:spPr bwMode="auto">
              <a:xfrm>
                <a:off x="4333" y="2721"/>
                <a:ext cx="185" cy="224"/>
              </a:xfrm>
              <a:custGeom>
                <a:avLst/>
                <a:gdLst>
                  <a:gd name="T0" fmla="*/ 185 w 185"/>
                  <a:gd name="T1" fmla="*/ 177 h 224"/>
                  <a:gd name="T2" fmla="*/ 185 w 185"/>
                  <a:gd name="T3" fmla="*/ 96 h 224"/>
                  <a:gd name="T4" fmla="*/ 87 w 185"/>
                  <a:gd name="T5" fmla="*/ 0 h 224"/>
                  <a:gd name="T6" fmla="*/ 87 w 185"/>
                  <a:gd name="T7" fmla="*/ 177 h 224"/>
                  <a:gd name="T8" fmla="*/ 0 w 185"/>
                  <a:gd name="T9" fmla="*/ 177 h 224"/>
                  <a:gd name="T10" fmla="*/ 47 w 185"/>
                  <a:gd name="T11" fmla="*/ 224 h 224"/>
                  <a:gd name="T12" fmla="*/ 185 w 185"/>
                  <a:gd name="T13" fmla="*/ 224 h 224"/>
                  <a:gd name="T14" fmla="*/ 185 w 185"/>
                  <a:gd name="T15" fmla="*/ 177 h 224"/>
                  <a:gd name="T16" fmla="*/ 185 w 185"/>
                  <a:gd name="T17" fmla="*/ 177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5" h="224">
                    <a:moveTo>
                      <a:pt x="185" y="177"/>
                    </a:moveTo>
                    <a:lnTo>
                      <a:pt x="185" y="96"/>
                    </a:lnTo>
                    <a:lnTo>
                      <a:pt x="87" y="0"/>
                    </a:lnTo>
                    <a:lnTo>
                      <a:pt x="87" y="177"/>
                    </a:lnTo>
                    <a:lnTo>
                      <a:pt x="0" y="177"/>
                    </a:lnTo>
                    <a:lnTo>
                      <a:pt x="47" y="224"/>
                    </a:lnTo>
                    <a:lnTo>
                      <a:pt x="185" y="224"/>
                    </a:lnTo>
                    <a:lnTo>
                      <a:pt x="185" y="177"/>
                    </a:lnTo>
                    <a:lnTo>
                      <a:pt x="185" y="17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sp>
        <p:nvSpPr>
          <p:cNvPr id="208" name="TextBox 207"/>
          <p:cNvSpPr txBox="1"/>
          <p:nvPr/>
        </p:nvSpPr>
        <p:spPr>
          <a:xfrm>
            <a:off x="5645547" y="1209108"/>
            <a:ext cx="80622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Cooling</a:t>
            </a:r>
          </a:p>
        </p:txBody>
      </p:sp>
      <p:grpSp>
        <p:nvGrpSpPr>
          <p:cNvPr id="209" name="Group 42"/>
          <p:cNvGrpSpPr>
            <a:grpSpLocks noChangeAspect="1"/>
          </p:cNvGrpSpPr>
          <p:nvPr/>
        </p:nvGrpSpPr>
        <p:grpSpPr bwMode="auto">
          <a:xfrm>
            <a:off x="5918041" y="1702318"/>
            <a:ext cx="308612" cy="308611"/>
            <a:chOff x="4279" y="820"/>
            <a:chExt cx="316" cy="316"/>
          </a:xfrm>
        </p:grpSpPr>
        <p:sp>
          <p:nvSpPr>
            <p:cNvPr id="210" name="Freeform 43"/>
            <p:cNvSpPr>
              <a:spLocks/>
            </p:cNvSpPr>
            <p:nvPr/>
          </p:nvSpPr>
          <p:spPr bwMode="auto">
            <a:xfrm flipH="1">
              <a:off x="4288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43"/>
            <p:cNvSpPr>
              <a:spLocks/>
            </p:cNvSpPr>
            <p:nvPr/>
          </p:nvSpPr>
          <p:spPr bwMode="auto">
            <a:xfrm>
              <a:off x="4435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44"/>
            <p:cNvSpPr>
              <a:spLocks noEditPoints="1"/>
            </p:cNvSpPr>
            <p:nvPr/>
          </p:nvSpPr>
          <p:spPr bwMode="auto">
            <a:xfrm>
              <a:off x="4279" y="820"/>
              <a:ext cx="316" cy="316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45"/>
            <p:cNvSpPr>
              <a:spLocks/>
            </p:cNvSpPr>
            <p:nvPr/>
          </p:nvSpPr>
          <p:spPr bwMode="auto">
            <a:xfrm>
              <a:off x="4344" y="884"/>
              <a:ext cx="189" cy="189"/>
            </a:xfrm>
            <a:custGeom>
              <a:avLst/>
              <a:gdLst>
                <a:gd name="T0" fmla="*/ 178 w 189"/>
                <a:gd name="T1" fmla="*/ 59 h 189"/>
                <a:gd name="T2" fmla="*/ 168 w 189"/>
                <a:gd name="T3" fmla="*/ 49 h 189"/>
                <a:gd name="T4" fmla="*/ 130 w 189"/>
                <a:gd name="T5" fmla="*/ 87 h 189"/>
                <a:gd name="T6" fmla="*/ 101 w 189"/>
                <a:gd name="T7" fmla="*/ 87 h 189"/>
                <a:gd name="T8" fmla="*/ 101 w 189"/>
                <a:gd name="T9" fmla="*/ 58 h 189"/>
                <a:gd name="T10" fmla="*/ 139 w 189"/>
                <a:gd name="T11" fmla="*/ 20 h 189"/>
                <a:gd name="T12" fmla="*/ 128 w 189"/>
                <a:gd name="T13" fmla="*/ 9 h 189"/>
                <a:gd name="T14" fmla="*/ 101 w 189"/>
                <a:gd name="T15" fmla="*/ 37 h 189"/>
                <a:gd name="T16" fmla="*/ 101 w 189"/>
                <a:gd name="T17" fmla="*/ 0 h 189"/>
                <a:gd name="T18" fmla="*/ 87 w 189"/>
                <a:gd name="T19" fmla="*/ 0 h 189"/>
                <a:gd name="T20" fmla="*/ 87 w 189"/>
                <a:gd name="T21" fmla="*/ 36 h 189"/>
                <a:gd name="T22" fmla="*/ 59 w 189"/>
                <a:gd name="T23" fmla="*/ 9 h 189"/>
                <a:gd name="T24" fmla="*/ 48 w 189"/>
                <a:gd name="T25" fmla="*/ 19 h 189"/>
                <a:gd name="T26" fmla="*/ 87 w 189"/>
                <a:gd name="T27" fmla="*/ 57 h 189"/>
                <a:gd name="T28" fmla="*/ 87 w 189"/>
                <a:gd name="T29" fmla="*/ 87 h 189"/>
                <a:gd name="T30" fmla="*/ 61 w 189"/>
                <a:gd name="T31" fmla="*/ 87 h 189"/>
                <a:gd name="T32" fmla="*/ 23 w 189"/>
                <a:gd name="T33" fmla="*/ 49 h 189"/>
                <a:gd name="T34" fmla="*/ 12 w 189"/>
                <a:gd name="T35" fmla="*/ 59 h 189"/>
                <a:gd name="T36" fmla="*/ 40 w 189"/>
                <a:gd name="T37" fmla="*/ 87 h 189"/>
                <a:gd name="T38" fmla="*/ 0 w 189"/>
                <a:gd name="T39" fmla="*/ 87 h 189"/>
                <a:gd name="T40" fmla="*/ 0 w 189"/>
                <a:gd name="T41" fmla="*/ 102 h 189"/>
                <a:gd name="T42" fmla="*/ 39 w 189"/>
                <a:gd name="T43" fmla="*/ 102 h 189"/>
                <a:gd name="T44" fmla="*/ 12 w 189"/>
                <a:gd name="T45" fmla="*/ 129 h 189"/>
                <a:gd name="T46" fmla="*/ 22 w 189"/>
                <a:gd name="T47" fmla="*/ 139 h 189"/>
                <a:gd name="T48" fmla="*/ 59 w 189"/>
                <a:gd name="T49" fmla="*/ 102 h 189"/>
                <a:gd name="T50" fmla="*/ 87 w 189"/>
                <a:gd name="T51" fmla="*/ 102 h 189"/>
                <a:gd name="T52" fmla="*/ 87 w 189"/>
                <a:gd name="T53" fmla="*/ 128 h 189"/>
                <a:gd name="T54" fmla="*/ 48 w 189"/>
                <a:gd name="T55" fmla="*/ 166 h 189"/>
                <a:gd name="T56" fmla="*/ 59 w 189"/>
                <a:gd name="T57" fmla="*/ 176 h 189"/>
                <a:gd name="T58" fmla="*/ 87 w 189"/>
                <a:gd name="T59" fmla="*/ 149 h 189"/>
                <a:gd name="T60" fmla="*/ 87 w 189"/>
                <a:gd name="T61" fmla="*/ 189 h 189"/>
                <a:gd name="T62" fmla="*/ 101 w 189"/>
                <a:gd name="T63" fmla="*/ 189 h 189"/>
                <a:gd name="T64" fmla="*/ 101 w 189"/>
                <a:gd name="T65" fmla="*/ 150 h 189"/>
                <a:gd name="T66" fmla="*/ 128 w 189"/>
                <a:gd name="T67" fmla="*/ 178 h 189"/>
                <a:gd name="T68" fmla="*/ 139 w 189"/>
                <a:gd name="T69" fmla="*/ 167 h 189"/>
                <a:gd name="T70" fmla="*/ 101 w 189"/>
                <a:gd name="T71" fmla="*/ 129 h 189"/>
                <a:gd name="T72" fmla="*/ 101 w 189"/>
                <a:gd name="T73" fmla="*/ 102 h 189"/>
                <a:gd name="T74" fmla="*/ 130 w 189"/>
                <a:gd name="T75" fmla="*/ 102 h 189"/>
                <a:gd name="T76" fmla="*/ 167 w 189"/>
                <a:gd name="T77" fmla="*/ 139 h 189"/>
                <a:gd name="T78" fmla="*/ 178 w 189"/>
                <a:gd name="T79" fmla="*/ 129 h 189"/>
                <a:gd name="T80" fmla="*/ 151 w 189"/>
                <a:gd name="T81" fmla="*/ 102 h 189"/>
                <a:gd name="T82" fmla="*/ 189 w 189"/>
                <a:gd name="T83" fmla="*/ 102 h 189"/>
                <a:gd name="T84" fmla="*/ 189 w 189"/>
                <a:gd name="T85" fmla="*/ 87 h 189"/>
                <a:gd name="T86" fmla="*/ 151 w 189"/>
                <a:gd name="T87" fmla="*/ 87 h 189"/>
                <a:gd name="T88" fmla="*/ 178 w 189"/>
                <a:gd name="T89" fmla="*/ 5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189">
                  <a:moveTo>
                    <a:pt x="178" y="59"/>
                  </a:moveTo>
                  <a:lnTo>
                    <a:pt x="168" y="49"/>
                  </a:lnTo>
                  <a:lnTo>
                    <a:pt x="130" y="87"/>
                  </a:lnTo>
                  <a:lnTo>
                    <a:pt x="101" y="87"/>
                  </a:lnTo>
                  <a:lnTo>
                    <a:pt x="101" y="58"/>
                  </a:lnTo>
                  <a:lnTo>
                    <a:pt x="139" y="20"/>
                  </a:lnTo>
                  <a:lnTo>
                    <a:pt x="128" y="9"/>
                  </a:lnTo>
                  <a:lnTo>
                    <a:pt x="101" y="37"/>
                  </a:lnTo>
                  <a:lnTo>
                    <a:pt x="101" y="0"/>
                  </a:lnTo>
                  <a:lnTo>
                    <a:pt x="87" y="0"/>
                  </a:lnTo>
                  <a:lnTo>
                    <a:pt x="87" y="36"/>
                  </a:lnTo>
                  <a:lnTo>
                    <a:pt x="59" y="9"/>
                  </a:lnTo>
                  <a:lnTo>
                    <a:pt x="48" y="19"/>
                  </a:lnTo>
                  <a:lnTo>
                    <a:pt x="87" y="57"/>
                  </a:lnTo>
                  <a:lnTo>
                    <a:pt x="87" y="87"/>
                  </a:lnTo>
                  <a:lnTo>
                    <a:pt x="61" y="87"/>
                  </a:lnTo>
                  <a:lnTo>
                    <a:pt x="23" y="49"/>
                  </a:lnTo>
                  <a:lnTo>
                    <a:pt x="12" y="59"/>
                  </a:lnTo>
                  <a:lnTo>
                    <a:pt x="40" y="87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39" y="102"/>
                  </a:lnTo>
                  <a:lnTo>
                    <a:pt x="12" y="129"/>
                  </a:lnTo>
                  <a:lnTo>
                    <a:pt x="22" y="139"/>
                  </a:lnTo>
                  <a:lnTo>
                    <a:pt x="59" y="102"/>
                  </a:lnTo>
                  <a:lnTo>
                    <a:pt x="87" y="102"/>
                  </a:lnTo>
                  <a:lnTo>
                    <a:pt x="87" y="128"/>
                  </a:lnTo>
                  <a:lnTo>
                    <a:pt x="48" y="166"/>
                  </a:lnTo>
                  <a:lnTo>
                    <a:pt x="59" y="176"/>
                  </a:lnTo>
                  <a:lnTo>
                    <a:pt x="87" y="149"/>
                  </a:lnTo>
                  <a:lnTo>
                    <a:pt x="87" y="189"/>
                  </a:lnTo>
                  <a:lnTo>
                    <a:pt x="101" y="189"/>
                  </a:lnTo>
                  <a:lnTo>
                    <a:pt x="101" y="150"/>
                  </a:lnTo>
                  <a:lnTo>
                    <a:pt x="128" y="178"/>
                  </a:lnTo>
                  <a:lnTo>
                    <a:pt x="139" y="167"/>
                  </a:lnTo>
                  <a:lnTo>
                    <a:pt x="101" y="129"/>
                  </a:lnTo>
                  <a:lnTo>
                    <a:pt x="101" y="102"/>
                  </a:lnTo>
                  <a:lnTo>
                    <a:pt x="130" y="102"/>
                  </a:lnTo>
                  <a:lnTo>
                    <a:pt x="167" y="139"/>
                  </a:lnTo>
                  <a:lnTo>
                    <a:pt x="178" y="129"/>
                  </a:lnTo>
                  <a:lnTo>
                    <a:pt x="151" y="102"/>
                  </a:lnTo>
                  <a:lnTo>
                    <a:pt x="189" y="102"/>
                  </a:lnTo>
                  <a:lnTo>
                    <a:pt x="189" y="87"/>
                  </a:lnTo>
                  <a:lnTo>
                    <a:pt x="151" y="87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4" name="Group 42"/>
          <p:cNvGrpSpPr>
            <a:grpSpLocks noChangeAspect="1"/>
          </p:cNvGrpSpPr>
          <p:nvPr/>
        </p:nvGrpSpPr>
        <p:grpSpPr bwMode="auto">
          <a:xfrm>
            <a:off x="5907301" y="2314347"/>
            <a:ext cx="308612" cy="308611"/>
            <a:chOff x="4279" y="820"/>
            <a:chExt cx="316" cy="316"/>
          </a:xfrm>
        </p:grpSpPr>
        <p:sp>
          <p:nvSpPr>
            <p:cNvPr id="215" name="Freeform 43"/>
            <p:cNvSpPr>
              <a:spLocks/>
            </p:cNvSpPr>
            <p:nvPr/>
          </p:nvSpPr>
          <p:spPr bwMode="auto">
            <a:xfrm flipH="1">
              <a:off x="4289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43"/>
            <p:cNvSpPr>
              <a:spLocks/>
            </p:cNvSpPr>
            <p:nvPr/>
          </p:nvSpPr>
          <p:spPr bwMode="auto">
            <a:xfrm>
              <a:off x="4435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44"/>
            <p:cNvSpPr>
              <a:spLocks noEditPoints="1"/>
            </p:cNvSpPr>
            <p:nvPr/>
          </p:nvSpPr>
          <p:spPr bwMode="auto">
            <a:xfrm>
              <a:off x="4279" y="820"/>
              <a:ext cx="316" cy="316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45"/>
            <p:cNvSpPr>
              <a:spLocks/>
            </p:cNvSpPr>
            <p:nvPr/>
          </p:nvSpPr>
          <p:spPr bwMode="auto">
            <a:xfrm>
              <a:off x="4344" y="884"/>
              <a:ext cx="189" cy="189"/>
            </a:xfrm>
            <a:custGeom>
              <a:avLst/>
              <a:gdLst>
                <a:gd name="T0" fmla="*/ 178 w 189"/>
                <a:gd name="T1" fmla="*/ 59 h 189"/>
                <a:gd name="T2" fmla="*/ 168 w 189"/>
                <a:gd name="T3" fmla="*/ 49 h 189"/>
                <a:gd name="T4" fmla="*/ 130 w 189"/>
                <a:gd name="T5" fmla="*/ 87 h 189"/>
                <a:gd name="T6" fmla="*/ 101 w 189"/>
                <a:gd name="T7" fmla="*/ 87 h 189"/>
                <a:gd name="T8" fmla="*/ 101 w 189"/>
                <a:gd name="T9" fmla="*/ 58 h 189"/>
                <a:gd name="T10" fmla="*/ 139 w 189"/>
                <a:gd name="T11" fmla="*/ 20 h 189"/>
                <a:gd name="T12" fmla="*/ 128 w 189"/>
                <a:gd name="T13" fmla="*/ 9 h 189"/>
                <a:gd name="T14" fmla="*/ 101 w 189"/>
                <a:gd name="T15" fmla="*/ 37 h 189"/>
                <a:gd name="T16" fmla="*/ 101 w 189"/>
                <a:gd name="T17" fmla="*/ 0 h 189"/>
                <a:gd name="T18" fmla="*/ 87 w 189"/>
                <a:gd name="T19" fmla="*/ 0 h 189"/>
                <a:gd name="T20" fmla="*/ 87 w 189"/>
                <a:gd name="T21" fmla="*/ 36 h 189"/>
                <a:gd name="T22" fmla="*/ 59 w 189"/>
                <a:gd name="T23" fmla="*/ 9 h 189"/>
                <a:gd name="T24" fmla="*/ 48 w 189"/>
                <a:gd name="T25" fmla="*/ 19 h 189"/>
                <a:gd name="T26" fmla="*/ 87 w 189"/>
                <a:gd name="T27" fmla="*/ 57 h 189"/>
                <a:gd name="T28" fmla="*/ 87 w 189"/>
                <a:gd name="T29" fmla="*/ 87 h 189"/>
                <a:gd name="T30" fmla="*/ 61 w 189"/>
                <a:gd name="T31" fmla="*/ 87 h 189"/>
                <a:gd name="T32" fmla="*/ 23 w 189"/>
                <a:gd name="T33" fmla="*/ 49 h 189"/>
                <a:gd name="T34" fmla="*/ 12 w 189"/>
                <a:gd name="T35" fmla="*/ 59 h 189"/>
                <a:gd name="T36" fmla="*/ 40 w 189"/>
                <a:gd name="T37" fmla="*/ 87 h 189"/>
                <a:gd name="T38" fmla="*/ 0 w 189"/>
                <a:gd name="T39" fmla="*/ 87 h 189"/>
                <a:gd name="T40" fmla="*/ 0 w 189"/>
                <a:gd name="T41" fmla="*/ 102 h 189"/>
                <a:gd name="T42" fmla="*/ 39 w 189"/>
                <a:gd name="T43" fmla="*/ 102 h 189"/>
                <a:gd name="T44" fmla="*/ 12 w 189"/>
                <a:gd name="T45" fmla="*/ 129 h 189"/>
                <a:gd name="T46" fmla="*/ 22 w 189"/>
                <a:gd name="T47" fmla="*/ 139 h 189"/>
                <a:gd name="T48" fmla="*/ 59 w 189"/>
                <a:gd name="T49" fmla="*/ 102 h 189"/>
                <a:gd name="T50" fmla="*/ 87 w 189"/>
                <a:gd name="T51" fmla="*/ 102 h 189"/>
                <a:gd name="T52" fmla="*/ 87 w 189"/>
                <a:gd name="T53" fmla="*/ 128 h 189"/>
                <a:gd name="T54" fmla="*/ 48 w 189"/>
                <a:gd name="T55" fmla="*/ 166 h 189"/>
                <a:gd name="T56" fmla="*/ 59 w 189"/>
                <a:gd name="T57" fmla="*/ 176 h 189"/>
                <a:gd name="T58" fmla="*/ 87 w 189"/>
                <a:gd name="T59" fmla="*/ 149 h 189"/>
                <a:gd name="T60" fmla="*/ 87 w 189"/>
                <a:gd name="T61" fmla="*/ 189 h 189"/>
                <a:gd name="T62" fmla="*/ 101 w 189"/>
                <a:gd name="T63" fmla="*/ 189 h 189"/>
                <a:gd name="T64" fmla="*/ 101 w 189"/>
                <a:gd name="T65" fmla="*/ 150 h 189"/>
                <a:gd name="T66" fmla="*/ 128 w 189"/>
                <a:gd name="T67" fmla="*/ 178 h 189"/>
                <a:gd name="T68" fmla="*/ 139 w 189"/>
                <a:gd name="T69" fmla="*/ 167 h 189"/>
                <a:gd name="T70" fmla="*/ 101 w 189"/>
                <a:gd name="T71" fmla="*/ 129 h 189"/>
                <a:gd name="T72" fmla="*/ 101 w 189"/>
                <a:gd name="T73" fmla="*/ 102 h 189"/>
                <a:gd name="T74" fmla="*/ 130 w 189"/>
                <a:gd name="T75" fmla="*/ 102 h 189"/>
                <a:gd name="T76" fmla="*/ 167 w 189"/>
                <a:gd name="T77" fmla="*/ 139 h 189"/>
                <a:gd name="T78" fmla="*/ 178 w 189"/>
                <a:gd name="T79" fmla="*/ 129 h 189"/>
                <a:gd name="T80" fmla="*/ 151 w 189"/>
                <a:gd name="T81" fmla="*/ 102 h 189"/>
                <a:gd name="T82" fmla="*/ 189 w 189"/>
                <a:gd name="T83" fmla="*/ 102 h 189"/>
                <a:gd name="T84" fmla="*/ 189 w 189"/>
                <a:gd name="T85" fmla="*/ 87 h 189"/>
                <a:gd name="T86" fmla="*/ 151 w 189"/>
                <a:gd name="T87" fmla="*/ 87 h 189"/>
                <a:gd name="T88" fmla="*/ 178 w 189"/>
                <a:gd name="T89" fmla="*/ 5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189">
                  <a:moveTo>
                    <a:pt x="178" y="59"/>
                  </a:moveTo>
                  <a:lnTo>
                    <a:pt x="168" y="49"/>
                  </a:lnTo>
                  <a:lnTo>
                    <a:pt x="130" y="87"/>
                  </a:lnTo>
                  <a:lnTo>
                    <a:pt x="101" y="87"/>
                  </a:lnTo>
                  <a:lnTo>
                    <a:pt x="101" y="58"/>
                  </a:lnTo>
                  <a:lnTo>
                    <a:pt x="139" y="20"/>
                  </a:lnTo>
                  <a:lnTo>
                    <a:pt x="128" y="9"/>
                  </a:lnTo>
                  <a:lnTo>
                    <a:pt x="101" y="37"/>
                  </a:lnTo>
                  <a:lnTo>
                    <a:pt x="101" y="0"/>
                  </a:lnTo>
                  <a:lnTo>
                    <a:pt x="87" y="0"/>
                  </a:lnTo>
                  <a:lnTo>
                    <a:pt x="87" y="36"/>
                  </a:lnTo>
                  <a:lnTo>
                    <a:pt x="59" y="9"/>
                  </a:lnTo>
                  <a:lnTo>
                    <a:pt x="48" y="19"/>
                  </a:lnTo>
                  <a:lnTo>
                    <a:pt x="87" y="57"/>
                  </a:lnTo>
                  <a:lnTo>
                    <a:pt x="87" y="87"/>
                  </a:lnTo>
                  <a:lnTo>
                    <a:pt x="61" y="87"/>
                  </a:lnTo>
                  <a:lnTo>
                    <a:pt x="23" y="49"/>
                  </a:lnTo>
                  <a:lnTo>
                    <a:pt x="12" y="59"/>
                  </a:lnTo>
                  <a:lnTo>
                    <a:pt x="40" y="87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39" y="102"/>
                  </a:lnTo>
                  <a:lnTo>
                    <a:pt x="12" y="129"/>
                  </a:lnTo>
                  <a:lnTo>
                    <a:pt x="22" y="139"/>
                  </a:lnTo>
                  <a:lnTo>
                    <a:pt x="59" y="102"/>
                  </a:lnTo>
                  <a:lnTo>
                    <a:pt x="87" y="102"/>
                  </a:lnTo>
                  <a:lnTo>
                    <a:pt x="87" y="128"/>
                  </a:lnTo>
                  <a:lnTo>
                    <a:pt x="48" y="166"/>
                  </a:lnTo>
                  <a:lnTo>
                    <a:pt x="59" y="176"/>
                  </a:lnTo>
                  <a:lnTo>
                    <a:pt x="87" y="149"/>
                  </a:lnTo>
                  <a:lnTo>
                    <a:pt x="87" y="189"/>
                  </a:lnTo>
                  <a:lnTo>
                    <a:pt x="101" y="189"/>
                  </a:lnTo>
                  <a:lnTo>
                    <a:pt x="101" y="150"/>
                  </a:lnTo>
                  <a:lnTo>
                    <a:pt x="128" y="178"/>
                  </a:lnTo>
                  <a:lnTo>
                    <a:pt x="139" y="167"/>
                  </a:lnTo>
                  <a:lnTo>
                    <a:pt x="101" y="129"/>
                  </a:lnTo>
                  <a:lnTo>
                    <a:pt x="101" y="102"/>
                  </a:lnTo>
                  <a:lnTo>
                    <a:pt x="130" y="102"/>
                  </a:lnTo>
                  <a:lnTo>
                    <a:pt x="167" y="139"/>
                  </a:lnTo>
                  <a:lnTo>
                    <a:pt x="178" y="129"/>
                  </a:lnTo>
                  <a:lnTo>
                    <a:pt x="151" y="102"/>
                  </a:lnTo>
                  <a:lnTo>
                    <a:pt x="189" y="102"/>
                  </a:lnTo>
                  <a:lnTo>
                    <a:pt x="189" y="87"/>
                  </a:lnTo>
                  <a:lnTo>
                    <a:pt x="151" y="87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9" name="Group 42"/>
          <p:cNvGrpSpPr>
            <a:grpSpLocks noChangeAspect="1"/>
          </p:cNvGrpSpPr>
          <p:nvPr/>
        </p:nvGrpSpPr>
        <p:grpSpPr bwMode="auto">
          <a:xfrm>
            <a:off x="5918041" y="2916902"/>
            <a:ext cx="308612" cy="308611"/>
            <a:chOff x="4279" y="820"/>
            <a:chExt cx="316" cy="316"/>
          </a:xfrm>
        </p:grpSpPr>
        <p:sp>
          <p:nvSpPr>
            <p:cNvPr id="220" name="Freeform 43"/>
            <p:cNvSpPr>
              <a:spLocks/>
            </p:cNvSpPr>
            <p:nvPr/>
          </p:nvSpPr>
          <p:spPr bwMode="auto">
            <a:xfrm flipH="1">
              <a:off x="4290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43"/>
            <p:cNvSpPr>
              <a:spLocks/>
            </p:cNvSpPr>
            <p:nvPr/>
          </p:nvSpPr>
          <p:spPr bwMode="auto">
            <a:xfrm>
              <a:off x="4435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44"/>
            <p:cNvSpPr>
              <a:spLocks noEditPoints="1"/>
            </p:cNvSpPr>
            <p:nvPr/>
          </p:nvSpPr>
          <p:spPr bwMode="auto">
            <a:xfrm>
              <a:off x="4279" y="820"/>
              <a:ext cx="316" cy="316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45"/>
            <p:cNvSpPr>
              <a:spLocks/>
            </p:cNvSpPr>
            <p:nvPr/>
          </p:nvSpPr>
          <p:spPr bwMode="auto">
            <a:xfrm>
              <a:off x="4344" y="884"/>
              <a:ext cx="189" cy="189"/>
            </a:xfrm>
            <a:custGeom>
              <a:avLst/>
              <a:gdLst>
                <a:gd name="T0" fmla="*/ 178 w 189"/>
                <a:gd name="T1" fmla="*/ 59 h 189"/>
                <a:gd name="T2" fmla="*/ 168 w 189"/>
                <a:gd name="T3" fmla="*/ 49 h 189"/>
                <a:gd name="T4" fmla="*/ 130 w 189"/>
                <a:gd name="T5" fmla="*/ 87 h 189"/>
                <a:gd name="T6" fmla="*/ 101 w 189"/>
                <a:gd name="T7" fmla="*/ 87 h 189"/>
                <a:gd name="T8" fmla="*/ 101 w 189"/>
                <a:gd name="T9" fmla="*/ 58 h 189"/>
                <a:gd name="T10" fmla="*/ 139 w 189"/>
                <a:gd name="T11" fmla="*/ 20 h 189"/>
                <a:gd name="T12" fmla="*/ 128 w 189"/>
                <a:gd name="T13" fmla="*/ 9 h 189"/>
                <a:gd name="T14" fmla="*/ 101 w 189"/>
                <a:gd name="T15" fmla="*/ 37 h 189"/>
                <a:gd name="T16" fmla="*/ 101 w 189"/>
                <a:gd name="T17" fmla="*/ 0 h 189"/>
                <a:gd name="T18" fmla="*/ 87 w 189"/>
                <a:gd name="T19" fmla="*/ 0 h 189"/>
                <a:gd name="T20" fmla="*/ 87 w 189"/>
                <a:gd name="T21" fmla="*/ 36 h 189"/>
                <a:gd name="T22" fmla="*/ 59 w 189"/>
                <a:gd name="T23" fmla="*/ 9 h 189"/>
                <a:gd name="T24" fmla="*/ 48 w 189"/>
                <a:gd name="T25" fmla="*/ 19 h 189"/>
                <a:gd name="T26" fmla="*/ 87 w 189"/>
                <a:gd name="T27" fmla="*/ 57 h 189"/>
                <a:gd name="T28" fmla="*/ 87 w 189"/>
                <a:gd name="T29" fmla="*/ 87 h 189"/>
                <a:gd name="T30" fmla="*/ 61 w 189"/>
                <a:gd name="T31" fmla="*/ 87 h 189"/>
                <a:gd name="T32" fmla="*/ 23 w 189"/>
                <a:gd name="T33" fmla="*/ 49 h 189"/>
                <a:gd name="T34" fmla="*/ 12 w 189"/>
                <a:gd name="T35" fmla="*/ 59 h 189"/>
                <a:gd name="T36" fmla="*/ 40 w 189"/>
                <a:gd name="T37" fmla="*/ 87 h 189"/>
                <a:gd name="T38" fmla="*/ 0 w 189"/>
                <a:gd name="T39" fmla="*/ 87 h 189"/>
                <a:gd name="T40" fmla="*/ 0 w 189"/>
                <a:gd name="T41" fmla="*/ 102 h 189"/>
                <a:gd name="T42" fmla="*/ 39 w 189"/>
                <a:gd name="T43" fmla="*/ 102 h 189"/>
                <a:gd name="T44" fmla="*/ 12 w 189"/>
                <a:gd name="T45" fmla="*/ 129 h 189"/>
                <a:gd name="T46" fmla="*/ 22 w 189"/>
                <a:gd name="T47" fmla="*/ 139 h 189"/>
                <a:gd name="T48" fmla="*/ 59 w 189"/>
                <a:gd name="T49" fmla="*/ 102 h 189"/>
                <a:gd name="T50" fmla="*/ 87 w 189"/>
                <a:gd name="T51" fmla="*/ 102 h 189"/>
                <a:gd name="T52" fmla="*/ 87 w 189"/>
                <a:gd name="T53" fmla="*/ 128 h 189"/>
                <a:gd name="T54" fmla="*/ 48 w 189"/>
                <a:gd name="T55" fmla="*/ 166 h 189"/>
                <a:gd name="T56" fmla="*/ 59 w 189"/>
                <a:gd name="T57" fmla="*/ 176 h 189"/>
                <a:gd name="T58" fmla="*/ 87 w 189"/>
                <a:gd name="T59" fmla="*/ 149 h 189"/>
                <a:gd name="T60" fmla="*/ 87 w 189"/>
                <a:gd name="T61" fmla="*/ 189 h 189"/>
                <a:gd name="T62" fmla="*/ 101 w 189"/>
                <a:gd name="T63" fmla="*/ 189 h 189"/>
                <a:gd name="T64" fmla="*/ 101 w 189"/>
                <a:gd name="T65" fmla="*/ 150 h 189"/>
                <a:gd name="T66" fmla="*/ 128 w 189"/>
                <a:gd name="T67" fmla="*/ 178 h 189"/>
                <a:gd name="T68" fmla="*/ 139 w 189"/>
                <a:gd name="T69" fmla="*/ 167 h 189"/>
                <a:gd name="T70" fmla="*/ 101 w 189"/>
                <a:gd name="T71" fmla="*/ 129 h 189"/>
                <a:gd name="T72" fmla="*/ 101 w 189"/>
                <a:gd name="T73" fmla="*/ 102 h 189"/>
                <a:gd name="T74" fmla="*/ 130 w 189"/>
                <a:gd name="T75" fmla="*/ 102 h 189"/>
                <a:gd name="T76" fmla="*/ 167 w 189"/>
                <a:gd name="T77" fmla="*/ 139 h 189"/>
                <a:gd name="T78" fmla="*/ 178 w 189"/>
                <a:gd name="T79" fmla="*/ 129 h 189"/>
                <a:gd name="T80" fmla="*/ 151 w 189"/>
                <a:gd name="T81" fmla="*/ 102 h 189"/>
                <a:gd name="T82" fmla="*/ 189 w 189"/>
                <a:gd name="T83" fmla="*/ 102 h 189"/>
                <a:gd name="T84" fmla="*/ 189 w 189"/>
                <a:gd name="T85" fmla="*/ 87 h 189"/>
                <a:gd name="T86" fmla="*/ 151 w 189"/>
                <a:gd name="T87" fmla="*/ 87 h 189"/>
                <a:gd name="T88" fmla="*/ 178 w 189"/>
                <a:gd name="T89" fmla="*/ 5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189">
                  <a:moveTo>
                    <a:pt x="178" y="59"/>
                  </a:moveTo>
                  <a:lnTo>
                    <a:pt x="168" y="49"/>
                  </a:lnTo>
                  <a:lnTo>
                    <a:pt x="130" y="87"/>
                  </a:lnTo>
                  <a:lnTo>
                    <a:pt x="101" y="87"/>
                  </a:lnTo>
                  <a:lnTo>
                    <a:pt x="101" y="58"/>
                  </a:lnTo>
                  <a:lnTo>
                    <a:pt x="139" y="20"/>
                  </a:lnTo>
                  <a:lnTo>
                    <a:pt x="128" y="9"/>
                  </a:lnTo>
                  <a:lnTo>
                    <a:pt x="101" y="37"/>
                  </a:lnTo>
                  <a:lnTo>
                    <a:pt x="101" y="0"/>
                  </a:lnTo>
                  <a:lnTo>
                    <a:pt x="87" y="0"/>
                  </a:lnTo>
                  <a:lnTo>
                    <a:pt x="87" y="36"/>
                  </a:lnTo>
                  <a:lnTo>
                    <a:pt x="59" y="9"/>
                  </a:lnTo>
                  <a:lnTo>
                    <a:pt x="48" y="19"/>
                  </a:lnTo>
                  <a:lnTo>
                    <a:pt x="87" y="57"/>
                  </a:lnTo>
                  <a:lnTo>
                    <a:pt x="87" y="87"/>
                  </a:lnTo>
                  <a:lnTo>
                    <a:pt x="61" y="87"/>
                  </a:lnTo>
                  <a:lnTo>
                    <a:pt x="23" y="49"/>
                  </a:lnTo>
                  <a:lnTo>
                    <a:pt x="12" y="59"/>
                  </a:lnTo>
                  <a:lnTo>
                    <a:pt x="40" y="87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39" y="102"/>
                  </a:lnTo>
                  <a:lnTo>
                    <a:pt x="12" y="129"/>
                  </a:lnTo>
                  <a:lnTo>
                    <a:pt x="22" y="139"/>
                  </a:lnTo>
                  <a:lnTo>
                    <a:pt x="59" y="102"/>
                  </a:lnTo>
                  <a:lnTo>
                    <a:pt x="87" y="102"/>
                  </a:lnTo>
                  <a:lnTo>
                    <a:pt x="87" y="128"/>
                  </a:lnTo>
                  <a:lnTo>
                    <a:pt x="48" y="166"/>
                  </a:lnTo>
                  <a:lnTo>
                    <a:pt x="59" y="176"/>
                  </a:lnTo>
                  <a:lnTo>
                    <a:pt x="87" y="149"/>
                  </a:lnTo>
                  <a:lnTo>
                    <a:pt x="87" y="189"/>
                  </a:lnTo>
                  <a:lnTo>
                    <a:pt x="101" y="189"/>
                  </a:lnTo>
                  <a:lnTo>
                    <a:pt x="101" y="150"/>
                  </a:lnTo>
                  <a:lnTo>
                    <a:pt x="128" y="178"/>
                  </a:lnTo>
                  <a:lnTo>
                    <a:pt x="139" y="167"/>
                  </a:lnTo>
                  <a:lnTo>
                    <a:pt x="101" y="129"/>
                  </a:lnTo>
                  <a:lnTo>
                    <a:pt x="101" y="102"/>
                  </a:lnTo>
                  <a:lnTo>
                    <a:pt x="130" y="102"/>
                  </a:lnTo>
                  <a:lnTo>
                    <a:pt x="167" y="139"/>
                  </a:lnTo>
                  <a:lnTo>
                    <a:pt x="178" y="129"/>
                  </a:lnTo>
                  <a:lnTo>
                    <a:pt x="151" y="102"/>
                  </a:lnTo>
                  <a:lnTo>
                    <a:pt x="189" y="102"/>
                  </a:lnTo>
                  <a:lnTo>
                    <a:pt x="189" y="87"/>
                  </a:lnTo>
                  <a:lnTo>
                    <a:pt x="151" y="87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4" name="Group 42"/>
          <p:cNvGrpSpPr>
            <a:grpSpLocks noChangeAspect="1"/>
          </p:cNvGrpSpPr>
          <p:nvPr/>
        </p:nvGrpSpPr>
        <p:grpSpPr bwMode="auto">
          <a:xfrm>
            <a:off x="5918041" y="3538127"/>
            <a:ext cx="308612" cy="308611"/>
            <a:chOff x="4279" y="820"/>
            <a:chExt cx="316" cy="316"/>
          </a:xfrm>
        </p:grpSpPr>
        <p:sp>
          <p:nvSpPr>
            <p:cNvPr id="225" name="Freeform 43"/>
            <p:cNvSpPr>
              <a:spLocks/>
            </p:cNvSpPr>
            <p:nvPr/>
          </p:nvSpPr>
          <p:spPr bwMode="auto">
            <a:xfrm flipH="1">
              <a:off x="4286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43"/>
            <p:cNvSpPr>
              <a:spLocks/>
            </p:cNvSpPr>
            <p:nvPr/>
          </p:nvSpPr>
          <p:spPr bwMode="auto">
            <a:xfrm>
              <a:off x="4435" y="825"/>
              <a:ext cx="150" cy="301"/>
            </a:xfrm>
            <a:custGeom>
              <a:avLst/>
              <a:gdLst>
                <a:gd name="T0" fmla="*/ 0 w 262"/>
                <a:gd name="T1" fmla="*/ 0 h 526"/>
                <a:gd name="T2" fmla="*/ 0 w 262"/>
                <a:gd name="T3" fmla="*/ 526 h 526"/>
                <a:gd name="T4" fmla="*/ 262 w 262"/>
                <a:gd name="T5" fmla="*/ 263 h 526"/>
                <a:gd name="T6" fmla="*/ 0 w 262"/>
                <a:gd name="T7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2" h="526">
                  <a:moveTo>
                    <a:pt x="0" y="0"/>
                  </a:moveTo>
                  <a:cubicBezTo>
                    <a:pt x="0" y="526"/>
                    <a:pt x="0" y="526"/>
                    <a:pt x="0" y="526"/>
                  </a:cubicBezTo>
                  <a:cubicBezTo>
                    <a:pt x="145" y="526"/>
                    <a:pt x="262" y="408"/>
                    <a:pt x="262" y="263"/>
                  </a:cubicBezTo>
                  <a:cubicBezTo>
                    <a:pt x="262" y="118"/>
                    <a:pt x="145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44"/>
            <p:cNvSpPr>
              <a:spLocks noEditPoints="1"/>
            </p:cNvSpPr>
            <p:nvPr/>
          </p:nvSpPr>
          <p:spPr bwMode="auto">
            <a:xfrm>
              <a:off x="4279" y="820"/>
              <a:ext cx="316" cy="316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45"/>
            <p:cNvSpPr>
              <a:spLocks/>
            </p:cNvSpPr>
            <p:nvPr/>
          </p:nvSpPr>
          <p:spPr bwMode="auto">
            <a:xfrm>
              <a:off x="4344" y="884"/>
              <a:ext cx="189" cy="189"/>
            </a:xfrm>
            <a:custGeom>
              <a:avLst/>
              <a:gdLst>
                <a:gd name="T0" fmla="*/ 178 w 189"/>
                <a:gd name="T1" fmla="*/ 59 h 189"/>
                <a:gd name="T2" fmla="*/ 168 w 189"/>
                <a:gd name="T3" fmla="*/ 49 h 189"/>
                <a:gd name="T4" fmla="*/ 130 w 189"/>
                <a:gd name="T5" fmla="*/ 87 h 189"/>
                <a:gd name="T6" fmla="*/ 101 w 189"/>
                <a:gd name="T7" fmla="*/ 87 h 189"/>
                <a:gd name="T8" fmla="*/ 101 w 189"/>
                <a:gd name="T9" fmla="*/ 58 h 189"/>
                <a:gd name="T10" fmla="*/ 139 w 189"/>
                <a:gd name="T11" fmla="*/ 20 h 189"/>
                <a:gd name="T12" fmla="*/ 128 w 189"/>
                <a:gd name="T13" fmla="*/ 9 h 189"/>
                <a:gd name="T14" fmla="*/ 101 w 189"/>
                <a:gd name="T15" fmla="*/ 37 h 189"/>
                <a:gd name="T16" fmla="*/ 101 w 189"/>
                <a:gd name="T17" fmla="*/ 0 h 189"/>
                <a:gd name="T18" fmla="*/ 87 w 189"/>
                <a:gd name="T19" fmla="*/ 0 h 189"/>
                <a:gd name="T20" fmla="*/ 87 w 189"/>
                <a:gd name="T21" fmla="*/ 36 h 189"/>
                <a:gd name="T22" fmla="*/ 59 w 189"/>
                <a:gd name="T23" fmla="*/ 9 h 189"/>
                <a:gd name="T24" fmla="*/ 48 w 189"/>
                <a:gd name="T25" fmla="*/ 19 h 189"/>
                <a:gd name="T26" fmla="*/ 87 w 189"/>
                <a:gd name="T27" fmla="*/ 57 h 189"/>
                <a:gd name="T28" fmla="*/ 87 w 189"/>
                <a:gd name="T29" fmla="*/ 87 h 189"/>
                <a:gd name="T30" fmla="*/ 61 w 189"/>
                <a:gd name="T31" fmla="*/ 87 h 189"/>
                <a:gd name="T32" fmla="*/ 23 w 189"/>
                <a:gd name="T33" fmla="*/ 49 h 189"/>
                <a:gd name="T34" fmla="*/ 12 w 189"/>
                <a:gd name="T35" fmla="*/ 59 h 189"/>
                <a:gd name="T36" fmla="*/ 40 w 189"/>
                <a:gd name="T37" fmla="*/ 87 h 189"/>
                <a:gd name="T38" fmla="*/ 0 w 189"/>
                <a:gd name="T39" fmla="*/ 87 h 189"/>
                <a:gd name="T40" fmla="*/ 0 w 189"/>
                <a:gd name="T41" fmla="*/ 102 h 189"/>
                <a:gd name="T42" fmla="*/ 39 w 189"/>
                <a:gd name="T43" fmla="*/ 102 h 189"/>
                <a:gd name="T44" fmla="*/ 12 w 189"/>
                <a:gd name="T45" fmla="*/ 129 h 189"/>
                <a:gd name="T46" fmla="*/ 22 w 189"/>
                <a:gd name="T47" fmla="*/ 139 h 189"/>
                <a:gd name="T48" fmla="*/ 59 w 189"/>
                <a:gd name="T49" fmla="*/ 102 h 189"/>
                <a:gd name="T50" fmla="*/ 87 w 189"/>
                <a:gd name="T51" fmla="*/ 102 h 189"/>
                <a:gd name="T52" fmla="*/ 87 w 189"/>
                <a:gd name="T53" fmla="*/ 128 h 189"/>
                <a:gd name="T54" fmla="*/ 48 w 189"/>
                <a:gd name="T55" fmla="*/ 166 h 189"/>
                <a:gd name="T56" fmla="*/ 59 w 189"/>
                <a:gd name="T57" fmla="*/ 176 h 189"/>
                <a:gd name="T58" fmla="*/ 87 w 189"/>
                <a:gd name="T59" fmla="*/ 149 h 189"/>
                <a:gd name="T60" fmla="*/ 87 w 189"/>
                <a:gd name="T61" fmla="*/ 189 h 189"/>
                <a:gd name="T62" fmla="*/ 101 w 189"/>
                <a:gd name="T63" fmla="*/ 189 h 189"/>
                <a:gd name="T64" fmla="*/ 101 w 189"/>
                <a:gd name="T65" fmla="*/ 150 h 189"/>
                <a:gd name="T66" fmla="*/ 128 w 189"/>
                <a:gd name="T67" fmla="*/ 178 h 189"/>
                <a:gd name="T68" fmla="*/ 139 w 189"/>
                <a:gd name="T69" fmla="*/ 167 h 189"/>
                <a:gd name="T70" fmla="*/ 101 w 189"/>
                <a:gd name="T71" fmla="*/ 129 h 189"/>
                <a:gd name="T72" fmla="*/ 101 w 189"/>
                <a:gd name="T73" fmla="*/ 102 h 189"/>
                <a:gd name="T74" fmla="*/ 130 w 189"/>
                <a:gd name="T75" fmla="*/ 102 h 189"/>
                <a:gd name="T76" fmla="*/ 167 w 189"/>
                <a:gd name="T77" fmla="*/ 139 h 189"/>
                <a:gd name="T78" fmla="*/ 178 w 189"/>
                <a:gd name="T79" fmla="*/ 129 h 189"/>
                <a:gd name="T80" fmla="*/ 151 w 189"/>
                <a:gd name="T81" fmla="*/ 102 h 189"/>
                <a:gd name="T82" fmla="*/ 189 w 189"/>
                <a:gd name="T83" fmla="*/ 102 h 189"/>
                <a:gd name="T84" fmla="*/ 189 w 189"/>
                <a:gd name="T85" fmla="*/ 87 h 189"/>
                <a:gd name="T86" fmla="*/ 151 w 189"/>
                <a:gd name="T87" fmla="*/ 87 h 189"/>
                <a:gd name="T88" fmla="*/ 178 w 189"/>
                <a:gd name="T89" fmla="*/ 5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189">
                  <a:moveTo>
                    <a:pt x="178" y="59"/>
                  </a:moveTo>
                  <a:lnTo>
                    <a:pt x="168" y="49"/>
                  </a:lnTo>
                  <a:lnTo>
                    <a:pt x="130" y="87"/>
                  </a:lnTo>
                  <a:lnTo>
                    <a:pt x="101" y="87"/>
                  </a:lnTo>
                  <a:lnTo>
                    <a:pt x="101" y="58"/>
                  </a:lnTo>
                  <a:lnTo>
                    <a:pt x="139" y="20"/>
                  </a:lnTo>
                  <a:lnTo>
                    <a:pt x="128" y="9"/>
                  </a:lnTo>
                  <a:lnTo>
                    <a:pt x="101" y="37"/>
                  </a:lnTo>
                  <a:lnTo>
                    <a:pt x="101" y="0"/>
                  </a:lnTo>
                  <a:lnTo>
                    <a:pt x="87" y="0"/>
                  </a:lnTo>
                  <a:lnTo>
                    <a:pt x="87" y="36"/>
                  </a:lnTo>
                  <a:lnTo>
                    <a:pt x="59" y="9"/>
                  </a:lnTo>
                  <a:lnTo>
                    <a:pt x="48" y="19"/>
                  </a:lnTo>
                  <a:lnTo>
                    <a:pt x="87" y="57"/>
                  </a:lnTo>
                  <a:lnTo>
                    <a:pt x="87" y="87"/>
                  </a:lnTo>
                  <a:lnTo>
                    <a:pt x="61" y="87"/>
                  </a:lnTo>
                  <a:lnTo>
                    <a:pt x="23" y="49"/>
                  </a:lnTo>
                  <a:lnTo>
                    <a:pt x="12" y="59"/>
                  </a:lnTo>
                  <a:lnTo>
                    <a:pt x="40" y="87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39" y="102"/>
                  </a:lnTo>
                  <a:lnTo>
                    <a:pt x="12" y="129"/>
                  </a:lnTo>
                  <a:lnTo>
                    <a:pt x="22" y="139"/>
                  </a:lnTo>
                  <a:lnTo>
                    <a:pt x="59" y="102"/>
                  </a:lnTo>
                  <a:lnTo>
                    <a:pt x="87" y="102"/>
                  </a:lnTo>
                  <a:lnTo>
                    <a:pt x="87" y="128"/>
                  </a:lnTo>
                  <a:lnTo>
                    <a:pt x="48" y="166"/>
                  </a:lnTo>
                  <a:lnTo>
                    <a:pt x="59" y="176"/>
                  </a:lnTo>
                  <a:lnTo>
                    <a:pt x="87" y="149"/>
                  </a:lnTo>
                  <a:lnTo>
                    <a:pt x="87" y="189"/>
                  </a:lnTo>
                  <a:lnTo>
                    <a:pt x="101" y="189"/>
                  </a:lnTo>
                  <a:lnTo>
                    <a:pt x="101" y="150"/>
                  </a:lnTo>
                  <a:lnTo>
                    <a:pt x="128" y="178"/>
                  </a:lnTo>
                  <a:lnTo>
                    <a:pt x="139" y="167"/>
                  </a:lnTo>
                  <a:lnTo>
                    <a:pt x="101" y="129"/>
                  </a:lnTo>
                  <a:lnTo>
                    <a:pt x="101" y="102"/>
                  </a:lnTo>
                  <a:lnTo>
                    <a:pt x="130" y="102"/>
                  </a:lnTo>
                  <a:lnTo>
                    <a:pt x="167" y="139"/>
                  </a:lnTo>
                  <a:lnTo>
                    <a:pt x="178" y="129"/>
                  </a:lnTo>
                  <a:lnTo>
                    <a:pt x="151" y="102"/>
                  </a:lnTo>
                  <a:lnTo>
                    <a:pt x="189" y="102"/>
                  </a:lnTo>
                  <a:lnTo>
                    <a:pt x="189" y="87"/>
                  </a:lnTo>
                  <a:lnTo>
                    <a:pt x="151" y="87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9" name="Group 228"/>
          <p:cNvGrpSpPr/>
          <p:nvPr/>
        </p:nvGrpSpPr>
        <p:grpSpPr>
          <a:xfrm>
            <a:off x="5811658" y="4064176"/>
            <a:ext cx="494386" cy="494386"/>
            <a:chOff x="7867498" y="4162069"/>
            <a:chExt cx="555625" cy="555625"/>
          </a:xfrm>
        </p:grpSpPr>
        <p:sp>
          <p:nvSpPr>
            <p:cNvPr id="230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31" name="Group 230"/>
            <p:cNvGrpSpPr/>
            <p:nvPr/>
          </p:nvGrpSpPr>
          <p:grpSpPr>
            <a:xfrm>
              <a:off x="7962900" y="4256690"/>
              <a:ext cx="460223" cy="461004"/>
              <a:chOff x="3579603" y="4256692"/>
              <a:chExt cx="460223" cy="461004"/>
            </a:xfrm>
          </p:grpSpPr>
          <p:sp>
            <p:nvSpPr>
              <p:cNvPr id="233" name="Freeform 5"/>
              <p:cNvSpPr>
                <a:spLocks/>
              </p:cNvSpPr>
              <p:nvPr/>
            </p:nvSpPr>
            <p:spPr bwMode="auto">
              <a:xfrm>
                <a:off x="3637651" y="4310055"/>
                <a:ext cx="402175" cy="407641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6"/>
              <p:cNvSpPr>
                <a:spLocks noEditPoints="1"/>
              </p:cNvSpPr>
              <p:nvPr/>
            </p:nvSpPr>
            <p:spPr bwMode="auto">
              <a:xfrm>
                <a:off x="3579603" y="4256692"/>
                <a:ext cx="365992" cy="366252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32" name="Freeform 45"/>
            <p:cNvSpPr>
              <a:spLocks/>
            </p:cNvSpPr>
            <p:nvPr/>
          </p:nvSpPr>
          <p:spPr bwMode="auto">
            <a:xfrm>
              <a:off x="8032444" y="4327017"/>
              <a:ext cx="225732" cy="225728"/>
            </a:xfrm>
            <a:custGeom>
              <a:avLst/>
              <a:gdLst>
                <a:gd name="T0" fmla="*/ 178 w 189"/>
                <a:gd name="T1" fmla="*/ 59 h 189"/>
                <a:gd name="T2" fmla="*/ 168 w 189"/>
                <a:gd name="T3" fmla="*/ 49 h 189"/>
                <a:gd name="T4" fmla="*/ 130 w 189"/>
                <a:gd name="T5" fmla="*/ 87 h 189"/>
                <a:gd name="T6" fmla="*/ 101 w 189"/>
                <a:gd name="T7" fmla="*/ 87 h 189"/>
                <a:gd name="T8" fmla="*/ 101 w 189"/>
                <a:gd name="T9" fmla="*/ 58 h 189"/>
                <a:gd name="T10" fmla="*/ 139 w 189"/>
                <a:gd name="T11" fmla="*/ 20 h 189"/>
                <a:gd name="T12" fmla="*/ 128 w 189"/>
                <a:gd name="T13" fmla="*/ 9 h 189"/>
                <a:gd name="T14" fmla="*/ 101 w 189"/>
                <a:gd name="T15" fmla="*/ 37 h 189"/>
                <a:gd name="T16" fmla="*/ 101 w 189"/>
                <a:gd name="T17" fmla="*/ 0 h 189"/>
                <a:gd name="T18" fmla="*/ 87 w 189"/>
                <a:gd name="T19" fmla="*/ 0 h 189"/>
                <a:gd name="T20" fmla="*/ 87 w 189"/>
                <a:gd name="T21" fmla="*/ 36 h 189"/>
                <a:gd name="T22" fmla="*/ 59 w 189"/>
                <a:gd name="T23" fmla="*/ 9 h 189"/>
                <a:gd name="T24" fmla="*/ 48 w 189"/>
                <a:gd name="T25" fmla="*/ 19 h 189"/>
                <a:gd name="T26" fmla="*/ 87 w 189"/>
                <a:gd name="T27" fmla="*/ 57 h 189"/>
                <a:gd name="T28" fmla="*/ 87 w 189"/>
                <a:gd name="T29" fmla="*/ 87 h 189"/>
                <a:gd name="T30" fmla="*/ 61 w 189"/>
                <a:gd name="T31" fmla="*/ 87 h 189"/>
                <a:gd name="T32" fmla="*/ 23 w 189"/>
                <a:gd name="T33" fmla="*/ 49 h 189"/>
                <a:gd name="T34" fmla="*/ 12 w 189"/>
                <a:gd name="T35" fmla="*/ 59 h 189"/>
                <a:gd name="T36" fmla="*/ 40 w 189"/>
                <a:gd name="T37" fmla="*/ 87 h 189"/>
                <a:gd name="T38" fmla="*/ 0 w 189"/>
                <a:gd name="T39" fmla="*/ 87 h 189"/>
                <a:gd name="T40" fmla="*/ 0 w 189"/>
                <a:gd name="T41" fmla="*/ 102 h 189"/>
                <a:gd name="T42" fmla="*/ 39 w 189"/>
                <a:gd name="T43" fmla="*/ 102 h 189"/>
                <a:gd name="T44" fmla="*/ 12 w 189"/>
                <a:gd name="T45" fmla="*/ 129 h 189"/>
                <a:gd name="T46" fmla="*/ 22 w 189"/>
                <a:gd name="T47" fmla="*/ 139 h 189"/>
                <a:gd name="T48" fmla="*/ 59 w 189"/>
                <a:gd name="T49" fmla="*/ 102 h 189"/>
                <a:gd name="T50" fmla="*/ 87 w 189"/>
                <a:gd name="T51" fmla="*/ 102 h 189"/>
                <a:gd name="T52" fmla="*/ 87 w 189"/>
                <a:gd name="T53" fmla="*/ 128 h 189"/>
                <a:gd name="T54" fmla="*/ 48 w 189"/>
                <a:gd name="T55" fmla="*/ 166 h 189"/>
                <a:gd name="T56" fmla="*/ 59 w 189"/>
                <a:gd name="T57" fmla="*/ 176 h 189"/>
                <a:gd name="T58" fmla="*/ 87 w 189"/>
                <a:gd name="T59" fmla="*/ 149 h 189"/>
                <a:gd name="T60" fmla="*/ 87 w 189"/>
                <a:gd name="T61" fmla="*/ 189 h 189"/>
                <a:gd name="T62" fmla="*/ 101 w 189"/>
                <a:gd name="T63" fmla="*/ 189 h 189"/>
                <a:gd name="T64" fmla="*/ 101 w 189"/>
                <a:gd name="T65" fmla="*/ 150 h 189"/>
                <a:gd name="T66" fmla="*/ 128 w 189"/>
                <a:gd name="T67" fmla="*/ 178 h 189"/>
                <a:gd name="T68" fmla="*/ 139 w 189"/>
                <a:gd name="T69" fmla="*/ 167 h 189"/>
                <a:gd name="T70" fmla="*/ 101 w 189"/>
                <a:gd name="T71" fmla="*/ 129 h 189"/>
                <a:gd name="T72" fmla="*/ 101 w 189"/>
                <a:gd name="T73" fmla="*/ 102 h 189"/>
                <a:gd name="T74" fmla="*/ 130 w 189"/>
                <a:gd name="T75" fmla="*/ 102 h 189"/>
                <a:gd name="T76" fmla="*/ 167 w 189"/>
                <a:gd name="T77" fmla="*/ 139 h 189"/>
                <a:gd name="T78" fmla="*/ 178 w 189"/>
                <a:gd name="T79" fmla="*/ 129 h 189"/>
                <a:gd name="T80" fmla="*/ 151 w 189"/>
                <a:gd name="T81" fmla="*/ 102 h 189"/>
                <a:gd name="T82" fmla="*/ 189 w 189"/>
                <a:gd name="T83" fmla="*/ 102 h 189"/>
                <a:gd name="T84" fmla="*/ 189 w 189"/>
                <a:gd name="T85" fmla="*/ 87 h 189"/>
                <a:gd name="T86" fmla="*/ 151 w 189"/>
                <a:gd name="T87" fmla="*/ 87 h 189"/>
                <a:gd name="T88" fmla="*/ 178 w 189"/>
                <a:gd name="T89" fmla="*/ 5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189">
                  <a:moveTo>
                    <a:pt x="178" y="59"/>
                  </a:moveTo>
                  <a:lnTo>
                    <a:pt x="168" y="49"/>
                  </a:lnTo>
                  <a:lnTo>
                    <a:pt x="130" y="87"/>
                  </a:lnTo>
                  <a:lnTo>
                    <a:pt x="101" y="87"/>
                  </a:lnTo>
                  <a:lnTo>
                    <a:pt x="101" y="58"/>
                  </a:lnTo>
                  <a:lnTo>
                    <a:pt x="139" y="20"/>
                  </a:lnTo>
                  <a:lnTo>
                    <a:pt x="128" y="9"/>
                  </a:lnTo>
                  <a:lnTo>
                    <a:pt x="101" y="37"/>
                  </a:lnTo>
                  <a:lnTo>
                    <a:pt x="101" y="0"/>
                  </a:lnTo>
                  <a:lnTo>
                    <a:pt x="87" y="0"/>
                  </a:lnTo>
                  <a:lnTo>
                    <a:pt x="87" y="36"/>
                  </a:lnTo>
                  <a:lnTo>
                    <a:pt x="59" y="9"/>
                  </a:lnTo>
                  <a:lnTo>
                    <a:pt x="48" y="19"/>
                  </a:lnTo>
                  <a:lnTo>
                    <a:pt x="87" y="57"/>
                  </a:lnTo>
                  <a:lnTo>
                    <a:pt x="87" y="87"/>
                  </a:lnTo>
                  <a:lnTo>
                    <a:pt x="61" y="87"/>
                  </a:lnTo>
                  <a:lnTo>
                    <a:pt x="23" y="49"/>
                  </a:lnTo>
                  <a:lnTo>
                    <a:pt x="12" y="59"/>
                  </a:lnTo>
                  <a:lnTo>
                    <a:pt x="40" y="87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39" y="102"/>
                  </a:lnTo>
                  <a:lnTo>
                    <a:pt x="12" y="129"/>
                  </a:lnTo>
                  <a:lnTo>
                    <a:pt x="22" y="139"/>
                  </a:lnTo>
                  <a:lnTo>
                    <a:pt x="59" y="102"/>
                  </a:lnTo>
                  <a:lnTo>
                    <a:pt x="87" y="102"/>
                  </a:lnTo>
                  <a:lnTo>
                    <a:pt x="87" y="128"/>
                  </a:lnTo>
                  <a:lnTo>
                    <a:pt x="48" y="166"/>
                  </a:lnTo>
                  <a:lnTo>
                    <a:pt x="59" y="176"/>
                  </a:lnTo>
                  <a:lnTo>
                    <a:pt x="87" y="149"/>
                  </a:lnTo>
                  <a:lnTo>
                    <a:pt x="87" y="189"/>
                  </a:lnTo>
                  <a:lnTo>
                    <a:pt x="101" y="189"/>
                  </a:lnTo>
                  <a:lnTo>
                    <a:pt x="101" y="150"/>
                  </a:lnTo>
                  <a:lnTo>
                    <a:pt x="128" y="178"/>
                  </a:lnTo>
                  <a:lnTo>
                    <a:pt x="139" y="167"/>
                  </a:lnTo>
                  <a:lnTo>
                    <a:pt x="101" y="129"/>
                  </a:lnTo>
                  <a:lnTo>
                    <a:pt x="101" y="102"/>
                  </a:lnTo>
                  <a:lnTo>
                    <a:pt x="130" y="102"/>
                  </a:lnTo>
                  <a:lnTo>
                    <a:pt x="167" y="139"/>
                  </a:lnTo>
                  <a:lnTo>
                    <a:pt x="178" y="129"/>
                  </a:lnTo>
                  <a:lnTo>
                    <a:pt x="151" y="102"/>
                  </a:lnTo>
                  <a:lnTo>
                    <a:pt x="189" y="102"/>
                  </a:lnTo>
                  <a:lnTo>
                    <a:pt x="189" y="87"/>
                  </a:lnTo>
                  <a:lnTo>
                    <a:pt x="151" y="87"/>
                  </a:lnTo>
                  <a:lnTo>
                    <a:pt x="178" y="5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5" name="TextBox 234"/>
          <p:cNvSpPr txBox="1"/>
          <p:nvPr/>
        </p:nvSpPr>
        <p:spPr>
          <a:xfrm>
            <a:off x="3228120" y="1159854"/>
            <a:ext cx="807051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Time Constraint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7261414" y="1209108"/>
            <a:ext cx="8070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Scan</a:t>
            </a:r>
          </a:p>
        </p:txBody>
      </p:sp>
      <p:grpSp>
        <p:nvGrpSpPr>
          <p:cNvPr id="237" name="Group 236"/>
          <p:cNvGrpSpPr/>
          <p:nvPr/>
        </p:nvGrpSpPr>
        <p:grpSpPr>
          <a:xfrm>
            <a:off x="3469088" y="2278088"/>
            <a:ext cx="341588" cy="324276"/>
            <a:chOff x="3557587" y="2258128"/>
            <a:chExt cx="890675" cy="845534"/>
          </a:xfrm>
        </p:grpSpPr>
        <p:sp>
          <p:nvSpPr>
            <p:cNvPr id="238" name="Freeform: Shape 50"/>
            <p:cNvSpPr/>
            <p:nvPr/>
          </p:nvSpPr>
          <p:spPr>
            <a:xfrm>
              <a:off x="3580461" y="2278188"/>
              <a:ext cx="844928" cy="805414"/>
            </a:xfrm>
            <a:custGeom>
              <a:avLst/>
              <a:gdLst>
                <a:gd name="connsiteX0" fmla="*/ 739624 w 1551818"/>
                <a:gd name="connsiteY0" fmla="*/ 0 h 1479246"/>
                <a:gd name="connsiteX1" fmla="*/ 1479248 w 1551818"/>
                <a:gd name="connsiteY1" fmla="*/ 739623 h 1479246"/>
                <a:gd name="connsiteX2" fmla="*/ 1464222 w 1551818"/>
                <a:gd name="connsiteY2" fmla="*/ 888683 h 1479246"/>
                <a:gd name="connsiteX3" fmla="*/ 1431304 w 1551818"/>
                <a:gd name="connsiteY3" fmla="*/ 994726 h 1479246"/>
                <a:gd name="connsiteX4" fmla="*/ 1439783 w 1551818"/>
                <a:gd name="connsiteY4" fmla="*/ 999329 h 1479246"/>
                <a:gd name="connsiteX5" fmla="*/ 1551818 w 1551818"/>
                <a:gd name="connsiteY5" fmla="*/ 1210042 h 1479246"/>
                <a:gd name="connsiteX6" fmla="*/ 1297706 w 1551818"/>
                <a:gd name="connsiteY6" fmla="*/ 1464154 h 1479246"/>
                <a:gd name="connsiteX7" fmla="*/ 1118022 w 1551818"/>
                <a:gd name="connsiteY7" fmla="*/ 1389726 h 1479246"/>
                <a:gd name="connsiteX8" fmla="*/ 1107920 w 1551818"/>
                <a:gd name="connsiteY8" fmla="*/ 1377483 h 1479246"/>
                <a:gd name="connsiteX9" fmla="*/ 1027519 w 1551818"/>
                <a:gd name="connsiteY9" fmla="*/ 1421123 h 1479246"/>
                <a:gd name="connsiteX10" fmla="*/ 739624 w 1551818"/>
                <a:gd name="connsiteY10" fmla="*/ 1479246 h 1479246"/>
                <a:gd name="connsiteX11" fmla="*/ 0 w 1551818"/>
                <a:gd name="connsiteY11" fmla="*/ 739623 h 1479246"/>
                <a:gd name="connsiteX12" fmla="*/ 739624 w 1551818"/>
                <a:gd name="connsiteY12" fmla="*/ 0 h 1479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1818" h="1479246">
                  <a:moveTo>
                    <a:pt x="739624" y="0"/>
                  </a:moveTo>
                  <a:cubicBezTo>
                    <a:pt x="1148107" y="0"/>
                    <a:pt x="1479248" y="331140"/>
                    <a:pt x="1479248" y="739623"/>
                  </a:cubicBezTo>
                  <a:cubicBezTo>
                    <a:pt x="1479248" y="790683"/>
                    <a:pt x="1474074" y="840535"/>
                    <a:pt x="1464222" y="888683"/>
                  </a:cubicBezTo>
                  <a:lnTo>
                    <a:pt x="1431304" y="994726"/>
                  </a:lnTo>
                  <a:lnTo>
                    <a:pt x="1439783" y="999329"/>
                  </a:lnTo>
                  <a:cubicBezTo>
                    <a:pt x="1507377" y="1044994"/>
                    <a:pt x="1551818" y="1122328"/>
                    <a:pt x="1551818" y="1210042"/>
                  </a:cubicBezTo>
                  <a:cubicBezTo>
                    <a:pt x="1551818" y="1350384"/>
                    <a:pt x="1438048" y="1464154"/>
                    <a:pt x="1297706" y="1464154"/>
                  </a:cubicBezTo>
                  <a:cubicBezTo>
                    <a:pt x="1227535" y="1464154"/>
                    <a:pt x="1164007" y="1435712"/>
                    <a:pt x="1118022" y="1389726"/>
                  </a:cubicBezTo>
                  <a:lnTo>
                    <a:pt x="1107920" y="1377483"/>
                  </a:lnTo>
                  <a:lnTo>
                    <a:pt x="1027519" y="1421123"/>
                  </a:lnTo>
                  <a:cubicBezTo>
                    <a:pt x="939031" y="1458550"/>
                    <a:pt x="841745" y="1479246"/>
                    <a:pt x="739624" y="1479246"/>
                  </a:cubicBezTo>
                  <a:cubicBezTo>
                    <a:pt x="331141" y="1479246"/>
                    <a:pt x="0" y="1148106"/>
                    <a:pt x="0" y="739623"/>
                  </a:cubicBezTo>
                  <a:cubicBezTo>
                    <a:pt x="0" y="331140"/>
                    <a:pt x="331141" y="0"/>
                    <a:pt x="73962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Freeform 50"/>
            <p:cNvSpPr>
              <a:spLocks/>
            </p:cNvSpPr>
            <p:nvPr/>
          </p:nvSpPr>
          <p:spPr bwMode="auto">
            <a:xfrm>
              <a:off x="3982090" y="2273754"/>
              <a:ext cx="406273" cy="808205"/>
            </a:xfrm>
            <a:custGeom>
              <a:avLst/>
              <a:gdLst>
                <a:gd name="T0" fmla="*/ 105 w 264"/>
                <a:gd name="T1" fmla="*/ 429 h 525"/>
                <a:gd name="T2" fmla="*/ 198 w 264"/>
                <a:gd name="T3" fmla="*/ 336 h 525"/>
                <a:gd name="T4" fmla="*/ 246 w 264"/>
                <a:gd name="T5" fmla="*/ 351 h 525"/>
                <a:gd name="T6" fmla="*/ 264 w 264"/>
                <a:gd name="T7" fmla="*/ 261 h 525"/>
                <a:gd name="T8" fmla="*/ 0 w 264"/>
                <a:gd name="T9" fmla="*/ 0 h 525"/>
                <a:gd name="T10" fmla="*/ 0 w 264"/>
                <a:gd name="T11" fmla="*/ 525 h 525"/>
                <a:gd name="T12" fmla="*/ 129 w 264"/>
                <a:gd name="T13" fmla="*/ 492 h 525"/>
                <a:gd name="T14" fmla="*/ 105 w 264"/>
                <a:gd name="T15" fmla="*/ 429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525">
                  <a:moveTo>
                    <a:pt x="105" y="429"/>
                  </a:moveTo>
                  <a:cubicBezTo>
                    <a:pt x="105" y="378"/>
                    <a:pt x="147" y="336"/>
                    <a:pt x="198" y="336"/>
                  </a:cubicBezTo>
                  <a:cubicBezTo>
                    <a:pt x="216" y="336"/>
                    <a:pt x="234" y="342"/>
                    <a:pt x="246" y="351"/>
                  </a:cubicBezTo>
                  <a:cubicBezTo>
                    <a:pt x="258" y="324"/>
                    <a:pt x="264" y="294"/>
                    <a:pt x="264" y="261"/>
                  </a:cubicBezTo>
                  <a:cubicBezTo>
                    <a:pt x="264" y="117"/>
                    <a:pt x="144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48" y="525"/>
                    <a:pt x="90" y="513"/>
                    <a:pt x="129" y="492"/>
                  </a:cubicBezTo>
                  <a:cubicBezTo>
                    <a:pt x="114" y="474"/>
                    <a:pt x="105" y="453"/>
                    <a:pt x="105" y="429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51"/>
            <p:cNvSpPr>
              <a:spLocks/>
            </p:cNvSpPr>
            <p:nvPr/>
          </p:nvSpPr>
          <p:spPr bwMode="auto">
            <a:xfrm>
              <a:off x="3820623" y="2430881"/>
              <a:ext cx="175357" cy="355055"/>
            </a:xfrm>
            <a:custGeom>
              <a:avLst/>
              <a:gdLst>
                <a:gd name="T0" fmla="*/ 21 w 202"/>
                <a:gd name="T1" fmla="*/ 409 h 409"/>
                <a:gd name="T2" fmla="*/ 0 w 202"/>
                <a:gd name="T3" fmla="*/ 372 h 409"/>
                <a:gd name="T4" fmla="*/ 160 w 202"/>
                <a:gd name="T5" fmla="*/ 276 h 409"/>
                <a:gd name="T6" fmla="*/ 160 w 202"/>
                <a:gd name="T7" fmla="*/ 0 h 409"/>
                <a:gd name="T8" fmla="*/ 202 w 202"/>
                <a:gd name="T9" fmla="*/ 0 h 409"/>
                <a:gd name="T10" fmla="*/ 202 w 202"/>
                <a:gd name="T11" fmla="*/ 303 h 409"/>
                <a:gd name="T12" fmla="*/ 21 w 202"/>
                <a:gd name="T13" fmla="*/ 409 h 409"/>
                <a:gd name="T14" fmla="*/ 21 w 202"/>
                <a:gd name="T15" fmla="*/ 4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409">
                  <a:moveTo>
                    <a:pt x="21" y="409"/>
                  </a:moveTo>
                  <a:lnTo>
                    <a:pt x="0" y="372"/>
                  </a:lnTo>
                  <a:lnTo>
                    <a:pt x="160" y="276"/>
                  </a:lnTo>
                  <a:lnTo>
                    <a:pt x="160" y="0"/>
                  </a:lnTo>
                  <a:lnTo>
                    <a:pt x="202" y="0"/>
                  </a:lnTo>
                  <a:lnTo>
                    <a:pt x="202" y="303"/>
                  </a:lnTo>
                  <a:lnTo>
                    <a:pt x="21" y="409"/>
                  </a:lnTo>
                  <a:lnTo>
                    <a:pt x="21" y="40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52"/>
            <p:cNvSpPr>
              <a:spLocks noEditPoints="1"/>
            </p:cNvSpPr>
            <p:nvPr/>
          </p:nvSpPr>
          <p:spPr bwMode="auto">
            <a:xfrm>
              <a:off x="4264224" y="2860593"/>
              <a:ext cx="46010" cy="147578"/>
            </a:xfrm>
            <a:custGeom>
              <a:avLst/>
              <a:gdLst>
                <a:gd name="T0" fmla="*/ 27 w 30"/>
                <a:gd name="T1" fmla="*/ 54 h 96"/>
                <a:gd name="T2" fmla="*/ 0 w 30"/>
                <a:gd name="T3" fmla="*/ 54 h 96"/>
                <a:gd name="T4" fmla="*/ 0 w 30"/>
                <a:gd name="T5" fmla="*/ 0 h 96"/>
                <a:gd name="T6" fmla="*/ 27 w 30"/>
                <a:gd name="T7" fmla="*/ 0 h 96"/>
                <a:gd name="T8" fmla="*/ 27 w 30"/>
                <a:gd name="T9" fmla="*/ 54 h 96"/>
                <a:gd name="T10" fmla="*/ 15 w 30"/>
                <a:gd name="T11" fmla="*/ 66 h 96"/>
                <a:gd name="T12" fmla="*/ 0 w 30"/>
                <a:gd name="T13" fmla="*/ 81 h 96"/>
                <a:gd name="T14" fmla="*/ 15 w 30"/>
                <a:gd name="T15" fmla="*/ 96 h 96"/>
                <a:gd name="T16" fmla="*/ 30 w 30"/>
                <a:gd name="T17" fmla="*/ 81 h 96"/>
                <a:gd name="T18" fmla="*/ 15 w 30"/>
                <a:gd name="T19" fmla="*/ 6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96">
                  <a:moveTo>
                    <a:pt x="27" y="5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27" y="54"/>
                  </a:lnTo>
                  <a:close/>
                  <a:moveTo>
                    <a:pt x="15" y="66"/>
                  </a:moveTo>
                  <a:cubicBezTo>
                    <a:pt x="6" y="66"/>
                    <a:pt x="0" y="72"/>
                    <a:pt x="0" y="81"/>
                  </a:cubicBezTo>
                  <a:cubicBezTo>
                    <a:pt x="0" y="87"/>
                    <a:pt x="6" y="96"/>
                    <a:pt x="15" y="96"/>
                  </a:cubicBezTo>
                  <a:cubicBezTo>
                    <a:pt x="21" y="96"/>
                    <a:pt x="30" y="87"/>
                    <a:pt x="30" y="81"/>
                  </a:cubicBezTo>
                  <a:cubicBezTo>
                    <a:pt x="30" y="72"/>
                    <a:pt x="21" y="66"/>
                    <a:pt x="15" y="6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53"/>
            <p:cNvSpPr>
              <a:spLocks noEditPoints="1"/>
            </p:cNvSpPr>
            <p:nvPr/>
          </p:nvSpPr>
          <p:spPr bwMode="auto">
            <a:xfrm>
              <a:off x="4120987" y="2772046"/>
              <a:ext cx="327275" cy="323803"/>
            </a:xfrm>
            <a:custGeom>
              <a:avLst/>
              <a:gdLst>
                <a:gd name="T0" fmla="*/ 108 w 213"/>
                <a:gd name="T1" fmla="*/ 210 h 210"/>
                <a:gd name="T2" fmla="*/ 0 w 213"/>
                <a:gd name="T3" fmla="*/ 105 h 210"/>
                <a:gd name="T4" fmla="*/ 108 w 213"/>
                <a:gd name="T5" fmla="*/ 0 h 210"/>
                <a:gd name="T6" fmla="*/ 213 w 213"/>
                <a:gd name="T7" fmla="*/ 105 h 210"/>
                <a:gd name="T8" fmla="*/ 108 w 213"/>
                <a:gd name="T9" fmla="*/ 210 h 210"/>
                <a:gd name="T10" fmla="*/ 108 w 213"/>
                <a:gd name="T11" fmla="*/ 24 h 210"/>
                <a:gd name="T12" fmla="*/ 27 w 213"/>
                <a:gd name="T13" fmla="*/ 105 h 210"/>
                <a:gd name="T14" fmla="*/ 108 w 213"/>
                <a:gd name="T15" fmla="*/ 186 h 210"/>
                <a:gd name="T16" fmla="*/ 186 w 213"/>
                <a:gd name="T17" fmla="*/ 105 h 210"/>
                <a:gd name="T18" fmla="*/ 108 w 213"/>
                <a:gd name="T19" fmla="*/ 2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210">
                  <a:moveTo>
                    <a:pt x="108" y="210"/>
                  </a:moveTo>
                  <a:cubicBezTo>
                    <a:pt x="48" y="210"/>
                    <a:pt x="0" y="162"/>
                    <a:pt x="0" y="105"/>
                  </a:cubicBezTo>
                  <a:cubicBezTo>
                    <a:pt x="0" y="48"/>
                    <a:pt x="48" y="0"/>
                    <a:pt x="108" y="0"/>
                  </a:cubicBezTo>
                  <a:cubicBezTo>
                    <a:pt x="165" y="0"/>
                    <a:pt x="213" y="48"/>
                    <a:pt x="213" y="105"/>
                  </a:cubicBezTo>
                  <a:cubicBezTo>
                    <a:pt x="213" y="162"/>
                    <a:pt x="165" y="210"/>
                    <a:pt x="108" y="210"/>
                  </a:cubicBezTo>
                  <a:close/>
                  <a:moveTo>
                    <a:pt x="108" y="24"/>
                  </a:moveTo>
                  <a:cubicBezTo>
                    <a:pt x="63" y="24"/>
                    <a:pt x="27" y="60"/>
                    <a:pt x="27" y="105"/>
                  </a:cubicBezTo>
                  <a:cubicBezTo>
                    <a:pt x="27" y="150"/>
                    <a:pt x="63" y="186"/>
                    <a:pt x="108" y="186"/>
                  </a:cubicBezTo>
                  <a:cubicBezTo>
                    <a:pt x="150" y="186"/>
                    <a:pt x="186" y="150"/>
                    <a:pt x="186" y="105"/>
                  </a:cubicBezTo>
                  <a:cubicBezTo>
                    <a:pt x="186" y="60"/>
                    <a:pt x="150" y="24"/>
                    <a:pt x="108" y="2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54"/>
            <p:cNvSpPr>
              <a:spLocks/>
            </p:cNvSpPr>
            <p:nvPr/>
          </p:nvSpPr>
          <p:spPr bwMode="auto">
            <a:xfrm>
              <a:off x="3557587" y="2258128"/>
              <a:ext cx="844665" cy="845534"/>
            </a:xfrm>
            <a:custGeom>
              <a:avLst/>
              <a:gdLst>
                <a:gd name="T0" fmla="*/ 275 w 549"/>
                <a:gd name="T1" fmla="*/ 0 h 549"/>
                <a:gd name="T2" fmla="*/ 0 w 549"/>
                <a:gd name="T3" fmla="*/ 275 h 549"/>
                <a:gd name="T4" fmla="*/ 275 w 549"/>
                <a:gd name="T5" fmla="*/ 549 h 549"/>
                <a:gd name="T6" fmla="*/ 415 w 549"/>
                <a:gd name="T7" fmla="*/ 510 h 549"/>
                <a:gd name="T8" fmla="*/ 396 w 549"/>
                <a:gd name="T9" fmla="*/ 494 h 549"/>
                <a:gd name="T10" fmla="*/ 275 w 549"/>
                <a:gd name="T11" fmla="*/ 525 h 549"/>
                <a:gd name="T12" fmla="*/ 24 w 549"/>
                <a:gd name="T13" fmla="*/ 275 h 549"/>
                <a:gd name="T14" fmla="*/ 275 w 549"/>
                <a:gd name="T15" fmla="*/ 24 h 549"/>
                <a:gd name="T16" fmla="*/ 525 w 549"/>
                <a:gd name="T17" fmla="*/ 275 h 549"/>
                <a:gd name="T18" fmla="*/ 512 w 549"/>
                <a:gd name="T19" fmla="*/ 355 h 549"/>
                <a:gd name="T20" fmla="*/ 532 w 549"/>
                <a:gd name="T21" fmla="*/ 369 h 549"/>
                <a:gd name="T22" fmla="*/ 549 w 549"/>
                <a:gd name="T23" fmla="*/ 275 h 549"/>
                <a:gd name="T24" fmla="*/ 275 w 549"/>
                <a:gd name="T25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9" h="549">
                  <a:moveTo>
                    <a:pt x="275" y="0"/>
                  </a:moveTo>
                  <a:cubicBezTo>
                    <a:pt x="123" y="0"/>
                    <a:pt x="0" y="123"/>
                    <a:pt x="0" y="275"/>
                  </a:cubicBezTo>
                  <a:cubicBezTo>
                    <a:pt x="0" y="426"/>
                    <a:pt x="123" y="549"/>
                    <a:pt x="275" y="549"/>
                  </a:cubicBezTo>
                  <a:cubicBezTo>
                    <a:pt x="326" y="549"/>
                    <a:pt x="374" y="535"/>
                    <a:pt x="415" y="510"/>
                  </a:cubicBezTo>
                  <a:cubicBezTo>
                    <a:pt x="408" y="505"/>
                    <a:pt x="402" y="500"/>
                    <a:pt x="396" y="494"/>
                  </a:cubicBezTo>
                  <a:cubicBezTo>
                    <a:pt x="360" y="514"/>
                    <a:pt x="319" y="525"/>
                    <a:pt x="275" y="525"/>
                  </a:cubicBezTo>
                  <a:cubicBezTo>
                    <a:pt x="136" y="525"/>
                    <a:pt x="24" y="413"/>
                    <a:pt x="24" y="275"/>
                  </a:cubicBezTo>
                  <a:cubicBezTo>
                    <a:pt x="24" y="136"/>
                    <a:pt x="136" y="24"/>
                    <a:pt x="275" y="24"/>
                  </a:cubicBezTo>
                  <a:cubicBezTo>
                    <a:pt x="413" y="24"/>
                    <a:pt x="525" y="136"/>
                    <a:pt x="525" y="275"/>
                  </a:cubicBezTo>
                  <a:cubicBezTo>
                    <a:pt x="525" y="303"/>
                    <a:pt x="520" y="330"/>
                    <a:pt x="512" y="355"/>
                  </a:cubicBezTo>
                  <a:cubicBezTo>
                    <a:pt x="519" y="359"/>
                    <a:pt x="526" y="363"/>
                    <a:pt x="532" y="369"/>
                  </a:cubicBezTo>
                  <a:cubicBezTo>
                    <a:pt x="543" y="340"/>
                    <a:pt x="549" y="308"/>
                    <a:pt x="549" y="275"/>
                  </a:cubicBezTo>
                  <a:cubicBezTo>
                    <a:pt x="549" y="123"/>
                    <a:pt x="426" y="0"/>
                    <a:pt x="27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4" name="Group 243"/>
          <p:cNvGrpSpPr/>
          <p:nvPr/>
        </p:nvGrpSpPr>
        <p:grpSpPr>
          <a:xfrm>
            <a:off x="3469088" y="1661320"/>
            <a:ext cx="341588" cy="324276"/>
            <a:chOff x="3557587" y="2258128"/>
            <a:chExt cx="890675" cy="845534"/>
          </a:xfrm>
        </p:grpSpPr>
        <p:sp>
          <p:nvSpPr>
            <p:cNvPr id="245" name="Freeform: Shape 57"/>
            <p:cNvSpPr/>
            <p:nvPr/>
          </p:nvSpPr>
          <p:spPr>
            <a:xfrm>
              <a:off x="3580461" y="2278188"/>
              <a:ext cx="844928" cy="805414"/>
            </a:xfrm>
            <a:custGeom>
              <a:avLst/>
              <a:gdLst>
                <a:gd name="connsiteX0" fmla="*/ 739624 w 1551818"/>
                <a:gd name="connsiteY0" fmla="*/ 0 h 1479246"/>
                <a:gd name="connsiteX1" fmla="*/ 1479248 w 1551818"/>
                <a:gd name="connsiteY1" fmla="*/ 739623 h 1479246"/>
                <a:gd name="connsiteX2" fmla="*/ 1464222 w 1551818"/>
                <a:gd name="connsiteY2" fmla="*/ 888683 h 1479246"/>
                <a:gd name="connsiteX3" fmla="*/ 1431304 w 1551818"/>
                <a:gd name="connsiteY3" fmla="*/ 994726 h 1479246"/>
                <a:gd name="connsiteX4" fmla="*/ 1439783 w 1551818"/>
                <a:gd name="connsiteY4" fmla="*/ 999329 h 1479246"/>
                <a:gd name="connsiteX5" fmla="*/ 1551818 w 1551818"/>
                <a:gd name="connsiteY5" fmla="*/ 1210042 h 1479246"/>
                <a:gd name="connsiteX6" fmla="*/ 1297706 w 1551818"/>
                <a:gd name="connsiteY6" fmla="*/ 1464154 h 1479246"/>
                <a:gd name="connsiteX7" fmla="*/ 1118022 w 1551818"/>
                <a:gd name="connsiteY7" fmla="*/ 1389726 h 1479246"/>
                <a:gd name="connsiteX8" fmla="*/ 1107920 w 1551818"/>
                <a:gd name="connsiteY8" fmla="*/ 1377483 h 1479246"/>
                <a:gd name="connsiteX9" fmla="*/ 1027519 w 1551818"/>
                <a:gd name="connsiteY9" fmla="*/ 1421123 h 1479246"/>
                <a:gd name="connsiteX10" fmla="*/ 739624 w 1551818"/>
                <a:gd name="connsiteY10" fmla="*/ 1479246 h 1479246"/>
                <a:gd name="connsiteX11" fmla="*/ 0 w 1551818"/>
                <a:gd name="connsiteY11" fmla="*/ 739623 h 1479246"/>
                <a:gd name="connsiteX12" fmla="*/ 739624 w 1551818"/>
                <a:gd name="connsiteY12" fmla="*/ 0 h 1479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1818" h="1479246">
                  <a:moveTo>
                    <a:pt x="739624" y="0"/>
                  </a:moveTo>
                  <a:cubicBezTo>
                    <a:pt x="1148107" y="0"/>
                    <a:pt x="1479248" y="331140"/>
                    <a:pt x="1479248" y="739623"/>
                  </a:cubicBezTo>
                  <a:cubicBezTo>
                    <a:pt x="1479248" y="790683"/>
                    <a:pt x="1474074" y="840535"/>
                    <a:pt x="1464222" y="888683"/>
                  </a:cubicBezTo>
                  <a:lnTo>
                    <a:pt x="1431304" y="994726"/>
                  </a:lnTo>
                  <a:lnTo>
                    <a:pt x="1439783" y="999329"/>
                  </a:lnTo>
                  <a:cubicBezTo>
                    <a:pt x="1507377" y="1044994"/>
                    <a:pt x="1551818" y="1122328"/>
                    <a:pt x="1551818" y="1210042"/>
                  </a:cubicBezTo>
                  <a:cubicBezTo>
                    <a:pt x="1551818" y="1350384"/>
                    <a:pt x="1438048" y="1464154"/>
                    <a:pt x="1297706" y="1464154"/>
                  </a:cubicBezTo>
                  <a:cubicBezTo>
                    <a:pt x="1227535" y="1464154"/>
                    <a:pt x="1164007" y="1435712"/>
                    <a:pt x="1118022" y="1389726"/>
                  </a:cubicBezTo>
                  <a:lnTo>
                    <a:pt x="1107920" y="1377483"/>
                  </a:lnTo>
                  <a:lnTo>
                    <a:pt x="1027519" y="1421123"/>
                  </a:lnTo>
                  <a:cubicBezTo>
                    <a:pt x="939031" y="1458550"/>
                    <a:pt x="841745" y="1479246"/>
                    <a:pt x="739624" y="1479246"/>
                  </a:cubicBezTo>
                  <a:cubicBezTo>
                    <a:pt x="331141" y="1479246"/>
                    <a:pt x="0" y="1148106"/>
                    <a:pt x="0" y="739623"/>
                  </a:cubicBezTo>
                  <a:cubicBezTo>
                    <a:pt x="0" y="331140"/>
                    <a:pt x="331141" y="0"/>
                    <a:pt x="73962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Freeform 50"/>
            <p:cNvSpPr>
              <a:spLocks/>
            </p:cNvSpPr>
            <p:nvPr/>
          </p:nvSpPr>
          <p:spPr bwMode="auto">
            <a:xfrm>
              <a:off x="3982090" y="2273754"/>
              <a:ext cx="406273" cy="808205"/>
            </a:xfrm>
            <a:custGeom>
              <a:avLst/>
              <a:gdLst>
                <a:gd name="T0" fmla="*/ 105 w 264"/>
                <a:gd name="T1" fmla="*/ 429 h 525"/>
                <a:gd name="T2" fmla="*/ 198 w 264"/>
                <a:gd name="T3" fmla="*/ 336 h 525"/>
                <a:gd name="T4" fmla="*/ 246 w 264"/>
                <a:gd name="T5" fmla="*/ 351 h 525"/>
                <a:gd name="T6" fmla="*/ 264 w 264"/>
                <a:gd name="T7" fmla="*/ 261 h 525"/>
                <a:gd name="T8" fmla="*/ 0 w 264"/>
                <a:gd name="T9" fmla="*/ 0 h 525"/>
                <a:gd name="T10" fmla="*/ 0 w 264"/>
                <a:gd name="T11" fmla="*/ 525 h 525"/>
                <a:gd name="T12" fmla="*/ 129 w 264"/>
                <a:gd name="T13" fmla="*/ 492 h 525"/>
                <a:gd name="T14" fmla="*/ 105 w 264"/>
                <a:gd name="T15" fmla="*/ 429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525">
                  <a:moveTo>
                    <a:pt x="105" y="429"/>
                  </a:moveTo>
                  <a:cubicBezTo>
                    <a:pt x="105" y="378"/>
                    <a:pt x="147" y="336"/>
                    <a:pt x="198" y="336"/>
                  </a:cubicBezTo>
                  <a:cubicBezTo>
                    <a:pt x="216" y="336"/>
                    <a:pt x="234" y="342"/>
                    <a:pt x="246" y="351"/>
                  </a:cubicBezTo>
                  <a:cubicBezTo>
                    <a:pt x="258" y="324"/>
                    <a:pt x="264" y="294"/>
                    <a:pt x="264" y="261"/>
                  </a:cubicBezTo>
                  <a:cubicBezTo>
                    <a:pt x="264" y="117"/>
                    <a:pt x="144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48" y="525"/>
                    <a:pt x="90" y="513"/>
                    <a:pt x="129" y="492"/>
                  </a:cubicBezTo>
                  <a:cubicBezTo>
                    <a:pt x="114" y="474"/>
                    <a:pt x="105" y="453"/>
                    <a:pt x="105" y="429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51"/>
            <p:cNvSpPr>
              <a:spLocks/>
            </p:cNvSpPr>
            <p:nvPr/>
          </p:nvSpPr>
          <p:spPr bwMode="auto">
            <a:xfrm>
              <a:off x="3820623" y="2430881"/>
              <a:ext cx="175357" cy="355055"/>
            </a:xfrm>
            <a:custGeom>
              <a:avLst/>
              <a:gdLst>
                <a:gd name="T0" fmla="*/ 21 w 202"/>
                <a:gd name="T1" fmla="*/ 409 h 409"/>
                <a:gd name="T2" fmla="*/ 0 w 202"/>
                <a:gd name="T3" fmla="*/ 372 h 409"/>
                <a:gd name="T4" fmla="*/ 160 w 202"/>
                <a:gd name="T5" fmla="*/ 276 h 409"/>
                <a:gd name="T6" fmla="*/ 160 w 202"/>
                <a:gd name="T7" fmla="*/ 0 h 409"/>
                <a:gd name="T8" fmla="*/ 202 w 202"/>
                <a:gd name="T9" fmla="*/ 0 h 409"/>
                <a:gd name="T10" fmla="*/ 202 w 202"/>
                <a:gd name="T11" fmla="*/ 303 h 409"/>
                <a:gd name="T12" fmla="*/ 21 w 202"/>
                <a:gd name="T13" fmla="*/ 409 h 409"/>
                <a:gd name="T14" fmla="*/ 21 w 202"/>
                <a:gd name="T15" fmla="*/ 4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409">
                  <a:moveTo>
                    <a:pt x="21" y="409"/>
                  </a:moveTo>
                  <a:lnTo>
                    <a:pt x="0" y="372"/>
                  </a:lnTo>
                  <a:lnTo>
                    <a:pt x="160" y="276"/>
                  </a:lnTo>
                  <a:lnTo>
                    <a:pt x="160" y="0"/>
                  </a:lnTo>
                  <a:lnTo>
                    <a:pt x="202" y="0"/>
                  </a:lnTo>
                  <a:lnTo>
                    <a:pt x="202" y="303"/>
                  </a:lnTo>
                  <a:lnTo>
                    <a:pt x="21" y="409"/>
                  </a:lnTo>
                  <a:lnTo>
                    <a:pt x="21" y="4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52"/>
            <p:cNvSpPr>
              <a:spLocks noEditPoints="1"/>
            </p:cNvSpPr>
            <p:nvPr/>
          </p:nvSpPr>
          <p:spPr bwMode="auto">
            <a:xfrm>
              <a:off x="4264224" y="2860593"/>
              <a:ext cx="46010" cy="147578"/>
            </a:xfrm>
            <a:custGeom>
              <a:avLst/>
              <a:gdLst>
                <a:gd name="T0" fmla="*/ 27 w 30"/>
                <a:gd name="T1" fmla="*/ 54 h 96"/>
                <a:gd name="T2" fmla="*/ 0 w 30"/>
                <a:gd name="T3" fmla="*/ 54 h 96"/>
                <a:gd name="T4" fmla="*/ 0 w 30"/>
                <a:gd name="T5" fmla="*/ 0 h 96"/>
                <a:gd name="T6" fmla="*/ 27 w 30"/>
                <a:gd name="T7" fmla="*/ 0 h 96"/>
                <a:gd name="T8" fmla="*/ 27 w 30"/>
                <a:gd name="T9" fmla="*/ 54 h 96"/>
                <a:gd name="T10" fmla="*/ 15 w 30"/>
                <a:gd name="T11" fmla="*/ 66 h 96"/>
                <a:gd name="T12" fmla="*/ 0 w 30"/>
                <a:gd name="T13" fmla="*/ 81 h 96"/>
                <a:gd name="T14" fmla="*/ 15 w 30"/>
                <a:gd name="T15" fmla="*/ 96 h 96"/>
                <a:gd name="T16" fmla="*/ 30 w 30"/>
                <a:gd name="T17" fmla="*/ 81 h 96"/>
                <a:gd name="T18" fmla="*/ 15 w 30"/>
                <a:gd name="T19" fmla="*/ 6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96">
                  <a:moveTo>
                    <a:pt x="27" y="5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27" y="54"/>
                  </a:lnTo>
                  <a:close/>
                  <a:moveTo>
                    <a:pt x="15" y="66"/>
                  </a:moveTo>
                  <a:cubicBezTo>
                    <a:pt x="6" y="66"/>
                    <a:pt x="0" y="72"/>
                    <a:pt x="0" y="81"/>
                  </a:cubicBezTo>
                  <a:cubicBezTo>
                    <a:pt x="0" y="87"/>
                    <a:pt x="6" y="96"/>
                    <a:pt x="15" y="96"/>
                  </a:cubicBezTo>
                  <a:cubicBezTo>
                    <a:pt x="21" y="96"/>
                    <a:pt x="30" y="87"/>
                    <a:pt x="30" y="81"/>
                  </a:cubicBezTo>
                  <a:cubicBezTo>
                    <a:pt x="30" y="72"/>
                    <a:pt x="21" y="66"/>
                    <a:pt x="15" y="6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53"/>
            <p:cNvSpPr>
              <a:spLocks noEditPoints="1"/>
            </p:cNvSpPr>
            <p:nvPr/>
          </p:nvSpPr>
          <p:spPr bwMode="auto">
            <a:xfrm>
              <a:off x="4120987" y="2772046"/>
              <a:ext cx="327275" cy="323803"/>
            </a:xfrm>
            <a:custGeom>
              <a:avLst/>
              <a:gdLst>
                <a:gd name="T0" fmla="*/ 108 w 213"/>
                <a:gd name="T1" fmla="*/ 210 h 210"/>
                <a:gd name="T2" fmla="*/ 0 w 213"/>
                <a:gd name="T3" fmla="*/ 105 h 210"/>
                <a:gd name="T4" fmla="*/ 108 w 213"/>
                <a:gd name="T5" fmla="*/ 0 h 210"/>
                <a:gd name="T6" fmla="*/ 213 w 213"/>
                <a:gd name="T7" fmla="*/ 105 h 210"/>
                <a:gd name="T8" fmla="*/ 108 w 213"/>
                <a:gd name="T9" fmla="*/ 210 h 210"/>
                <a:gd name="T10" fmla="*/ 108 w 213"/>
                <a:gd name="T11" fmla="*/ 24 h 210"/>
                <a:gd name="T12" fmla="*/ 27 w 213"/>
                <a:gd name="T13" fmla="*/ 105 h 210"/>
                <a:gd name="T14" fmla="*/ 108 w 213"/>
                <a:gd name="T15" fmla="*/ 186 h 210"/>
                <a:gd name="T16" fmla="*/ 186 w 213"/>
                <a:gd name="T17" fmla="*/ 105 h 210"/>
                <a:gd name="T18" fmla="*/ 108 w 213"/>
                <a:gd name="T19" fmla="*/ 2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210">
                  <a:moveTo>
                    <a:pt x="108" y="210"/>
                  </a:moveTo>
                  <a:cubicBezTo>
                    <a:pt x="48" y="210"/>
                    <a:pt x="0" y="162"/>
                    <a:pt x="0" y="105"/>
                  </a:cubicBezTo>
                  <a:cubicBezTo>
                    <a:pt x="0" y="48"/>
                    <a:pt x="48" y="0"/>
                    <a:pt x="108" y="0"/>
                  </a:cubicBezTo>
                  <a:cubicBezTo>
                    <a:pt x="165" y="0"/>
                    <a:pt x="213" y="48"/>
                    <a:pt x="213" y="105"/>
                  </a:cubicBezTo>
                  <a:cubicBezTo>
                    <a:pt x="213" y="162"/>
                    <a:pt x="165" y="210"/>
                    <a:pt x="108" y="210"/>
                  </a:cubicBezTo>
                  <a:close/>
                  <a:moveTo>
                    <a:pt x="108" y="24"/>
                  </a:moveTo>
                  <a:cubicBezTo>
                    <a:pt x="63" y="24"/>
                    <a:pt x="27" y="60"/>
                    <a:pt x="27" y="105"/>
                  </a:cubicBezTo>
                  <a:cubicBezTo>
                    <a:pt x="27" y="150"/>
                    <a:pt x="63" y="186"/>
                    <a:pt x="108" y="186"/>
                  </a:cubicBezTo>
                  <a:cubicBezTo>
                    <a:pt x="150" y="186"/>
                    <a:pt x="186" y="150"/>
                    <a:pt x="186" y="105"/>
                  </a:cubicBezTo>
                  <a:cubicBezTo>
                    <a:pt x="186" y="60"/>
                    <a:pt x="150" y="24"/>
                    <a:pt x="108" y="2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54"/>
            <p:cNvSpPr>
              <a:spLocks/>
            </p:cNvSpPr>
            <p:nvPr/>
          </p:nvSpPr>
          <p:spPr bwMode="auto">
            <a:xfrm>
              <a:off x="3557587" y="2258128"/>
              <a:ext cx="844665" cy="845534"/>
            </a:xfrm>
            <a:custGeom>
              <a:avLst/>
              <a:gdLst>
                <a:gd name="T0" fmla="*/ 275 w 549"/>
                <a:gd name="T1" fmla="*/ 0 h 549"/>
                <a:gd name="T2" fmla="*/ 0 w 549"/>
                <a:gd name="T3" fmla="*/ 275 h 549"/>
                <a:gd name="T4" fmla="*/ 275 w 549"/>
                <a:gd name="T5" fmla="*/ 549 h 549"/>
                <a:gd name="T6" fmla="*/ 415 w 549"/>
                <a:gd name="T7" fmla="*/ 510 h 549"/>
                <a:gd name="T8" fmla="*/ 396 w 549"/>
                <a:gd name="T9" fmla="*/ 494 h 549"/>
                <a:gd name="T10" fmla="*/ 275 w 549"/>
                <a:gd name="T11" fmla="*/ 525 h 549"/>
                <a:gd name="T12" fmla="*/ 24 w 549"/>
                <a:gd name="T13" fmla="*/ 275 h 549"/>
                <a:gd name="T14" fmla="*/ 275 w 549"/>
                <a:gd name="T15" fmla="*/ 24 h 549"/>
                <a:gd name="T16" fmla="*/ 525 w 549"/>
                <a:gd name="T17" fmla="*/ 275 h 549"/>
                <a:gd name="T18" fmla="*/ 512 w 549"/>
                <a:gd name="T19" fmla="*/ 355 h 549"/>
                <a:gd name="T20" fmla="*/ 532 w 549"/>
                <a:gd name="T21" fmla="*/ 369 h 549"/>
                <a:gd name="T22" fmla="*/ 549 w 549"/>
                <a:gd name="T23" fmla="*/ 275 h 549"/>
                <a:gd name="T24" fmla="*/ 275 w 549"/>
                <a:gd name="T25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9" h="549">
                  <a:moveTo>
                    <a:pt x="275" y="0"/>
                  </a:moveTo>
                  <a:cubicBezTo>
                    <a:pt x="123" y="0"/>
                    <a:pt x="0" y="123"/>
                    <a:pt x="0" y="275"/>
                  </a:cubicBezTo>
                  <a:cubicBezTo>
                    <a:pt x="0" y="426"/>
                    <a:pt x="123" y="549"/>
                    <a:pt x="275" y="549"/>
                  </a:cubicBezTo>
                  <a:cubicBezTo>
                    <a:pt x="326" y="549"/>
                    <a:pt x="374" y="535"/>
                    <a:pt x="415" y="510"/>
                  </a:cubicBezTo>
                  <a:cubicBezTo>
                    <a:pt x="408" y="505"/>
                    <a:pt x="402" y="500"/>
                    <a:pt x="396" y="494"/>
                  </a:cubicBezTo>
                  <a:cubicBezTo>
                    <a:pt x="360" y="514"/>
                    <a:pt x="319" y="525"/>
                    <a:pt x="275" y="525"/>
                  </a:cubicBezTo>
                  <a:cubicBezTo>
                    <a:pt x="136" y="525"/>
                    <a:pt x="24" y="413"/>
                    <a:pt x="24" y="275"/>
                  </a:cubicBezTo>
                  <a:cubicBezTo>
                    <a:pt x="24" y="136"/>
                    <a:pt x="136" y="24"/>
                    <a:pt x="275" y="24"/>
                  </a:cubicBezTo>
                  <a:cubicBezTo>
                    <a:pt x="413" y="24"/>
                    <a:pt x="525" y="136"/>
                    <a:pt x="525" y="275"/>
                  </a:cubicBezTo>
                  <a:cubicBezTo>
                    <a:pt x="525" y="303"/>
                    <a:pt x="520" y="330"/>
                    <a:pt x="512" y="355"/>
                  </a:cubicBezTo>
                  <a:cubicBezTo>
                    <a:pt x="519" y="359"/>
                    <a:pt x="526" y="363"/>
                    <a:pt x="532" y="369"/>
                  </a:cubicBezTo>
                  <a:cubicBezTo>
                    <a:pt x="543" y="340"/>
                    <a:pt x="549" y="308"/>
                    <a:pt x="549" y="275"/>
                  </a:cubicBezTo>
                  <a:cubicBezTo>
                    <a:pt x="549" y="123"/>
                    <a:pt x="426" y="0"/>
                    <a:pt x="27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1" name="Group 18"/>
          <p:cNvGrpSpPr>
            <a:grpSpLocks noChangeAspect="1"/>
          </p:cNvGrpSpPr>
          <p:nvPr/>
        </p:nvGrpSpPr>
        <p:grpSpPr bwMode="auto">
          <a:xfrm>
            <a:off x="7507097" y="2315050"/>
            <a:ext cx="320021" cy="320021"/>
            <a:chOff x="2391" y="1133"/>
            <a:chExt cx="978" cy="978"/>
          </a:xfrm>
        </p:grpSpPr>
        <p:sp>
          <p:nvSpPr>
            <p:cNvPr id="252" name="Freeform 19"/>
            <p:cNvSpPr>
              <a:spLocks/>
            </p:cNvSpPr>
            <p:nvPr/>
          </p:nvSpPr>
          <p:spPr bwMode="auto">
            <a:xfrm>
              <a:off x="2412" y="1379"/>
              <a:ext cx="457" cy="705"/>
            </a:xfrm>
            <a:custGeom>
              <a:avLst/>
              <a:gdLst>
                <a:gd name="T0" fmla="*/ 36 w 258"/>
                <a:gd name="T1" fmla="*/ 0 h 398"/>
                <a:gd name="T2" fmla="*/ 0 w 258"/>
                <a:gd name="T3" fmla="*/ 134 h 398"/>
                <a:gd name="T4" fmla="*/ 258 w 258"/>
                <a:gd name="T5" fmla="*/ 398 h 398"/>
                <a:gd name="T6" fmla="*/ 258 w 258"/>
                <a:gd name="T7" fmla="*/ 171 h 398"/>
                <a:gd name="T8" fmla="*/ 36 w 258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8" h="398">
                  <a:moveTo>
                    <a:pt x="36" y="0"/>
                  </a:moveTo>
                  <a:cubicBezTo>
                    <a:pt x="13" y="39"/>
                    <a:pt x="0" y="85"/>
                    <a:pt x="0" y="134"/>
                  </a:cubicBezTo>
                  <a:cubicBezTo>
                    <a:pt x="0" y="278"/>
                    <a:pt x="114" y="395"/>
                    <a:pt x="258" y="398"/>
                  </a:cubicBezTo>
                  <a:cubicBezTo>
                    <a:pt x="258" y="398"/>
                    <a:pt x="258" y="398"/>
                    <a:pt x="258" y="171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0"/>
            <p:cNvSpPr>
              <a:spLocks/>
            </p:cNvSpPr>
            <p:nvPr/>
          </p:nvSpPr>
          <p:spPr bwMode="auto">
            <a:xfrm>
              <a:off x="2880" y="1149"/>
              <a:ext cx="457" cy="935"/>
            </a:xfrm>
            <a:custGeom>
              <a:avLst/>
              <a:gdLst>
                <a:gd name="T0" fmla="*/ 0 w 258"/>
                <a:gd name="T1" fmla="*/ 0 h 528"/>
                <a:gd name="T2" fmla="*/ 0 w 258"/>
                <a:gd name="T3" fmla="*/ 528 h 528"/>
                <a:gd name="T4" fmla="*/ 258 w 258"/>
                <a:gd name="T5" fmla="*/ 264 h 528"/>
                <a:gd name="T6" fmla="*/ 0 w 258"/>
                <a:gd name="T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8" h="528">
                  <a:moveTo>
                    <a:pt x="0" y="0"/>
                  </a:moveTo>
                  <a:cubicBezTo>
                    <a:pt x="0" y="528"/>
                    <a:pt x="0" y="528"/>
                    <a:pt x="0" y="528"/>
                  </a:cubicBezTo>
                  <a:cubicBezTo>
                    <a:pt x="144" y="525"/>
                    <a:pt x="258" y="408"/>
                    <a:pt x="258" y="264"/>
                  </a:cubicBezTo>
                  <a:cubicBezTo>
                    <a:pt x="258" y="120"/>
                    <a:pt x="144" y="3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1"/>
            <p:cNvSpPr>
              <a:spLocks/>
            </p:cNvSpPr>
            <p:nvPr/>
          </p:nvSpPr>
          <p:spPr bwMode="auto">
            <a:xfrm>
              <a:off x="2412" y="1154"/>
              <a:ext cx="936" cy="930"/>
            </a:xfrm>
            <a:custGeom>
              <a:avLst/>
              <a:gdLst>
                <a:gd name="T0" fmla="*/ 936 w 936"/>
                <a:gd name="T1" fmla="*/ 441 h 930"/>
                <a:gd name="T2" fmla="*/ 495 w 936"/>
                <a:gd name="T3" fmla="*/ 441 h 930"/>
                <a:gd name="T4" fmla="*/ 495 w 936"/>
                <a:gd name="T5" fmla="*/ 0 h 930"/>
                <a:gd name="T6" fmla="*/ 447 w 936"/>
                <a:gd name="T7" fmla="*/ 0 h 930"/>
                <a:gd name="T8" fmla="*/ 447 w 936"/>
                <a:gd name="T9" fmla="*/ 441 h 930"/>
                <a:gd name="T10" fmla="*/ 0 w 936"/>
                <a:gd name="T11" fmla="*/ 441 h 930"/>
                <a:gd name="T12" fmla="*/ 0 w 936"/>
                <a:gd name="T13" fmla="*/ 489 h 930"/>
                <a:gd name="T14" fmla="*/ 447 w 936"/>
                <a:gd name="T15" fmla="*/ 489 h 930"/>
                <a:gd name="T16" fmla="*/ 447 w 936"/>
                <a:gd name="T17" fmla="*/ 930 h 930"/>
                <a:gd name="T18" fmla="*/ 495 w 936"/>
                <a:gd name="T19" fmla="*/ 930 h 930"/>
                <a:gd name="T20" fmla="*/ 495 w 936"/>
                <a:gd name="T21" fmla="*/ 489 h 930"/>
                <a:gd name="T22" fmla="*/ 936 w 936"/>
                <a:gd name="T23" fmla="*/ 489 h 930"/>
                <a:gd name="T24" fmla="*/ 936 w 936"/>
                <a:gd name="T25" fmla="*/ 441 h 930"/>
                <a:gd name="T26" fmla="*/ 936 w 936"/>
                <a:gd name="T27" fmla="*/ 441 h 930"/>
                <a:gd name="T28" fmla="*/ 936 w 936"/>
                <a:gd name="T29" fmla="*/ 441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6" h="930">
                  <a:moveTo>
                    <a:pt x="936" y="441"/>
                  </a:moveTo>
                  <a:lnTo>
                    <a:pt x="495" y="441"/>
                  </a:lnTo>
                  <a:lnTo>
                    <a:pt x="495" y="0"/>
                  </a:lnTo>
                  <a:lnTo>
                    <a:pt x="447" y="0"/>
                  </a:lnTo>
                  <a:lnTo>
                    <a:pt x="447" y="441"/>
                  </a:lnTo>
                  <a:lnTo>
                    <a:pt x="0" y="441"/>
                  </a:lnTo>
                  <a:lnTo>
                    <a:pt x="0" y="489"/>
                  </a:lnTo>
                  <a:lnTo>
                    <a:pt x="447" y="489"/>
                  </a:lnTo>
                  <a:lnTo>
                    <a:pt x="447" y="930"/>
                  </a:lnTo>
                  <a:lnTo>
                    <a:pt x="495" y="930"/>
                  </a:lnTo>
                  <a:lnTo>
                    <a:pt x="495" y="489"/>
                  </a:lnTo>
                  <a:lnTo>
                    <a:pt x="936" y="489"/>
                  </a:lnTo>
                  <a:lnTo>
                    <a:pt x="936" y="441"/>
                  </a:lnTo>
                  <a:lnTo>
                    <a:pt x="936" y="441"/>
                  </a:lnTo>
                  <a:lnTo>
                    <a:pt x="936" y="44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22"/>
            <p:cNvSpPr>
              <a:spLocks/>
            </p:cNvSpPr>
            <p:nvPr/>
          </p:nvSpPr>
          <p:spPr bwMode="auto">
            <a:xfrm>
              <a:off x="2391" y="1133"/>
              <a:ext cx="978" cy="978"/>
            </a:xfrm>
            <a:custGeom>
              <a:avLst/>
              <a:gdLst>
                <a:gd name="T0" fmla="*/ 276 w 552"/>
                <a:gd name="T1" fmla="*/ 0 h 552"/>
                <a:gd name="T2" fmla="*/ 264 w 552"/>
                <a:gd name="T3" fmla="*/ 0 h 552"/>
                <a:gd name="T4" fmla="*/ 264 w 552"/>
                <a:gd name="T5" fmla="*/ 24 h 552"/>
                <a:gd name="T6" fmla="*/ 276 w 552"/>
                <a:gd name="T7" fmla="*/ 24 h 552"/>
                <a:gd name="T8" fmla="*/ 528 w 552"/>
                <a:gd name="T9" fmla="*/ 276 h 552"/>
                <a:gd name="T10" fmla="*/ 276 w 552"/>
                <a:gd name="T11" fmla="*/ 525 h 552"/>
                <a:gd name="T12" fmla="*/ 27 w 552"/>
                <a:gd name="T13" fmla="*/ 276 h 552"/>
                <a:gd name="T14" fmla="*/ 60 w 552"/>
                <a:gd name="T15" fmla="*/ 147 h 552"/>
                <a:gd name="T16" fmla="*/ 39 w 552"/>
                <a:gd name="T17" fmla="*/ 132 h 552"/>
                <a:gd name="T18" fmla="*/ 0 w 552"/>
                <a:gd name="T19" fmla="*/ 276 h 552"/>
                <a:gd name="T20" fmla="*/ 276 w 552"/>
                <a:gd name="T21" fmla="*/ 552 h 552"/>
                <a:gd name="T22" fmla="*/ 552 w 552"/>
                <a:gd name="T23" fmla="*/ 276 h 552"/>
                <a:gd name="T24" fmla="*/ 276 w 552"/>
                <a:gd name="T25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264" y="0"/>
                    <a:pt x="264" y="0"/>
                    <a:pt x="264" y="0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76" y="24"/>
                    <a:pt x="276" y="24"/>
                    <a:pt x="276" y="24"/>
                  </a:cubicBezTo>
                  <a:cubicBezTo>
                    <a:pt x="414" y="24"/>
                    <a:pt x="528" y="138"/>
                    <a:pt x="528" y="276"/>
                  </a:cubicBezTo>
                  <a:cubicBezTo>
                    <a:pt x="528" y="414"/>
                    <a:pt x="414" y="525"/>
                    <a:pt x="276" y="525"/>
                  </a:cubicBezTo>
                  <a:cubicBezTo>
                    <a:pt x="138" y="525"/>
                    <a:pt x="27" y="414"/>
                    <a:pt x="27" y="276"/>
                  </a:cubicBezTo>
                  <a:cubicBezTo>
                    <a:pt x="27" y="231"/>
                    <a:pt x="39" y="186"/>
                    <a:pt x="60" y="147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15" y="174"/>
                    <a:pt x="0" y="225"/>
                    <a:pt x="0" y="276"/>
                  </a:cubicBezTo>
                  <a:cubicBezTo>
                    <a:pt x="0" y="426"/>
                    <a:pt x="126" y="552"/>
                    <a:pt x="276" y="552"/>
                  </a:cubicBezTo>
                  <a:cubicBezTo>
                    <a:pt x="429" y="552"/>
                    <a:pt x="552" y="426"/>
                    <a:pt x="552" y="276"/>
                  </a:cubicBezTo>
                  <a:cubicBezTo>
                    <a:pt x="552" y="123"/>
                    <a:pt x="429" y="0"/>
                    <a:pt x="27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23"/>
            <p:cNvSpPr>
              <a:spLocks/>
            </p:cNvSpPr>
            <p:nvPr/>
          </p:nvSpPr>
          <p:spPr bwMode="auto">
            <a:xfrm>
              <a:off x="2423" y="1245"/>
              <a:ext cx="542" cy="457"/>
            </a:xfrm>
            <a:custGeom>
              <a:avLst/>
              <a:gdLst>
                <a:gd name="T0" fmla="*/ 258 w 306"/>
                <a:gd name="T1" fmla="*/ 165 h 258"/>
                <a:gd name="T2" fmla="*/ 231 w 306"/>
                <a:gd name="T3" fmla="*/ 174 h 258"/>
                <a:gd name="T4" fmla="*/ 18 w 306"/>
                <a:gd name="T5" fmla="*/ 0 h 258"/>
                <a:gd name="T6" fmla="*/ 0 w 306"/>
                <a:gd name="T7" fmla="*/ 21 h 258"/>
                <a:gd name="T8" fmla="*/ 216 w 306"/>
                <a:gd name="T9" fmla="*/ 195 h 258"/>
                <a:gd name="T10" fmla="*/ 213 w 306"/>
                <a:gd name="T11" fmla="*/ 210 h 258"/>
                <a:gd name="T12" fmla="*/ 258 w 306"/>
                <a:gd name="T13" fmla="*/ 258 h 258"/>
                <a:gd name="T14" fmla="*/ 306 w 306"/>
                <a:gd name="T15" fmla="*/ 210 h 258"/>
                <a:gd name="T16" fmla="*/ 258 w 306"/>
                <a:gd name="T17" fmla="*/ 16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258">
                  <a:moveTo>
                    <a:pt x="258" y="165"/>
                  </a:moveTo>
                  <a:cubicBezTo>
                    <a:pt x="249" y="165"/>
                    <a:pt x="240" y="168"/>
                    <a:pt x="231" y="17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16" y="195"/>
                    <a:pt x="216" y="195"/>
                    <a:pt x="216" y="195"/>
                  </a:cubicBezTo>
                  <a:cubicBezTo>
                    <a:pt x="213" y="198"/>
                    <a:pt x="213" y="204"/>
                    <a:pt x="213" y="210"/>
                  </a:cubicBezTo>
                  <a:cubicBezTo>
                    <a:pt x="213" y="237"/>
                    <a:pt x="234" y="258"/>
                    <a:pt x="258" y="258"/>
                  </a:cubicBezTo>
                  <a:cubicBezTo>
                    <a:pt x="285" y="258"/>
                    <a:pt x="306" y="237"/>
                    <a:pt x="306" y="210"/>
                  </a:cubicBezTo>
                  <a:cubicBezTo>
                    <a:pt x="306" y="186"/>
                    <a:pt x="285" y="165"/>
                    <a:pt x="258" y="16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7" name="Group 18"/>
          <p:cNvGrpSpPr>
            <a:grpSpLocks noChangeAspect="1"/>
          </p:cNvGrpSpPr>
          <p:nvPr/>
        </p:nvGrpSpPr>
        <p:grpSpPr bwMode="auto">
          <a:xfrm>
            <a:off x="7511758" y="1698124"/>
            <a:ext cx="320021" cy="320021"/>
            <a:chOff x="2391" y="1133"/>
            <a:chExt cx="978" cy="978"/>
          </a:xfrm>
        </p:grpSpPr>
        <p:sp>
          <p:nvSpPr>
            <p:cNvPr id="258" name="Freeform 19"/>
            <p:cNvSpPr>
              <a:spLocks/>
            </p:cNvSpPr>
            <p:nvPr/>
          </p:nvSpPr>
          <p:spPr bwMode="auto">
            <a:xfrm>
              <a:off x="2412" y="1379"/>
              <a:ext cx="457" cy="705"/>
            </a:xfrm>
            <a:custGeom>
              <a:avLst/>
              <a:gdLst>
                <a:gd name="T0" fmla="*/ 36 w 258"/>
                <a:gd name="T1" fmla="*/ 0 h 398"/>
                <a:gd name="T2" fmla="*/ 0 w 258"/>
                <a:gd name="T3" fmla="*/ 134 h 398"/>
                <a:gd name="T4" fmla="*/ 258 w 258"/>
                <a:gd name="T5" fmla="*/ 398 h 398"/>
                <a:gd name="T6" fmla="*/ 258 w 258"/>
                <a:gd name="T7" fmla="*/ 171 h 398"/>
                <a:gd name="T8" fmla="*/ 36 w 258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8" h="398">
                  <a:moveTo>
                    <a:pt x="36" y="0"/>
                  </a:moveTo>
                  <a:cubicBezTo>
                    <a:pt x="13" y="39"/>
                    <a:pt x="0" y="85"/>
                    <a:pt x="0" y="134"/>
                  </a:cubicBezTo>
                  <a:cubicBezTo>
                    <a:pt x="0" y="278"/>
                    <a:pt x="114" y="395"/>
                    <a:pt x="258" y="398"/>
                  </a:cubicBezTo>
                  <a:cubicBezTo>
                    <a:pt x="258" y="398"/>
                    <a:pt x="258" y="398"/>
                    <a:pt x="258" y="171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0"/>
            <p:cNvSpPr>
              <a:spLocks/>
            </p:cNvSpPr>
            <p:nvPr/>
          </p:nvSpPr>
          <p:spPr bwMode="auto">
            <a:xfrm>
              <a:off x="2880" y="1149"/>
              <a:ext cx="457" cy="935"/>
            </a:xfrm>
            <a:custGeom>
              <a:avLst/>
              <a:gdLst>
                <a:gd name="T0" fmla="*/ 0 w 258"/>
                <a:gd name="T1" fmla="*/ 0 h 528"/>
                <a:gd name="T2" fmla="*/ 0 w 258"/>
                <a:gd name="T3" fmla="*/ 528 h 528"/>
                <a:gd name="T4" fmla="*/ 258 w 258"/>
                <a:gd name="T5" fmla="*/ 264 h 528"/>
                <a:gd name="T6" fmla="*/ 0 w 258"/>
                <a:gd name="T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8" h="528">
                  <a:moveTo>
                    <a:pt x="0" y="0"/>
                  </a:moveTo>
                  <a:cubicBezTo>
                    <a:pt x="0" y="528"/>
                    <a:pt x="0" y="528"/>
                    <a:pt x="0" y="528"/>
                  </a:cubicBezTo>
                  <a:cubicBezTo>
                    <a:pt x="144" y="525"/>
                    <a:pt x="258" y="408"/>
                    <a:pt x="258" y="264"/>
                  </a:cubicBezTo>
                  <a:cubicBezTo>
                    <a:pt x="258" y="120"/>
                    <a:pt x="144" y="3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1"/>
            <p:cNvSpPr>
              <a:spLocks/>
            </p:cNvSpPr>
            <p:nvPr/>
          </p:nvSpPr>
          <p:spPr bwMode="auto">
            <a:xfrm>
              <a:off x="2412" y="1154"/>
              <a:ext cx="936" cy="930"/>
            </a:xfrm>
            <a:custGeom>
              <a:avLst/>
              <a:gdLst>
                <a:gd name="T0" fmla="*/ 936 w 936"/>
                <a:gd name="T1" fmla="*/ 441 h 930"/>
                <a:gd name="T2" fmla="*/ 495 w 936"/>
                <a:gd name="T3" fmla="*/ 441 h 930"/>
                <a:gd name="T4" fmla="*/ 495 w 936"/>
                <a:gd name="T5" fmla="*/ 0 h 930"/>
                <a:gd name="T6" fmla="*/ 447 w 936"/>
                <a:gd name="T7" fmla="*/ 0 h 930"/>
                <a:gd name="T8" fmla="*/ 447 w 936"/>
                <a:gd name="T9" fmla="*/ 441 h 930"/>
                <a:gd name="T10" fmla="*/ 0 w 936"/>
                <a:gd name="T11" fmla="*/ 441 h 930"/>
                <a:gd name="T12" fmla="*/ 0 w 936"/>
                <a:gd name="T13" fmla="*/ 489 h 930"/>
                <a:gd name="T14" fmla="*/ 447 w 936"/>
                <a:gd name="T15" fmla="*/ 489 h 930"/>
                <a:gd name="T16" fmla="*/ 447 w 936"/>
                <a:gd name="T17" fmla="*/ 930 h 930"/>
                <a:gd name="T18" fmla="*/ 495 w 936"/>
                <a:gd name="T19" fmla="*/ 930 h 930"/>
                <a:gd name="T20" fmla="*/ 495 w 936"/>
                <a:gd name="T21" fmla="*/ 489 h 930"/>
                <a:gd name="T22" fmla="*/ 936 w 936"/>
                <a:gd name="T23" fmla="*/ 489 h 930"/>
                <a:gd name="T24" fmla="*/ 936 w 936"/>
                <a:gd name="T25" fmla="*/ 441 h 930"/>
                <a:gd name="T26" fmla="*/ 936 w 936"/>
                <a:gd name="T27" fmla="*/ 441 h 930"/>
                <a:gd name="T28" fmla="*/ 936 w 936"/>
                <a:gd name="T29" fmla="*/ 441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6" h="930">
                  <a:moveTo>
                    <a:pt x="936" y="441"/>
                  </a:moveTo>
                  <a:lnTo>
                    <a:pt x="495" y="441"/>
                  </a:lnTo>
                  <a:lnTo>
                    <a:pt x="495" y="0"/>
                  </a:lnTo>
                  <a:lnTo>
                    <a:pt x="447" y="0"/>
                  </a:lnTo>
                  <a:lnTo>
                    <a:pt x="447" y="441"/>
                  </a:lnTo>
                  <a:lnTo>
                    <a:pt x="0" y="441"/>
                  </a:lnTo>
                  <a:lnTo>
                    <a:pt x="0" y="489"/>
                  </a:lnTo>
                  <a:lnTo>
                    <a:pt x="447" y="489"/>
                  </a:lnTo>
                  <a:lnTo>
                    <a:pt x="447" y="930"/>
                  </a:lnTo>
                  <a:lnTo>
                    <a:pt x="495" y="930"/>
                  </a:lnTo>
                  <a:lnTo>
                    <a:pt x="495" y="489"/>
                  </a:lnTo>
                  <a:lnTo>
                    <a:pt x="936" y="489"/>
                  </a:lnTo>
                  <a:lnTo>
                    <a:pt x="936" y="441"/>
                  </a:lnTo>
                  <a:lnTo>
                    <a:pt x="936" y="441"/>
                  </a:lnTo>
                  <a:lnTo>
                    <a:pt x="936" y="44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22"/>
            <p:cNvSpPr>
              <a:spLocks/>
            </p:cNvSpPr>
            <p:nvPr/>
          </p:nvSpPr>
          <p:spPr bwMode="auto">
            <a:xfrm>
              <a:off x="2391" y="1133"/>
              <a:ext cx="978" cy="978"/>
            </a:xfrm>
            <a:custGeom>
              <a:avLst/>
              <a:gdLst>
                <a:gd name="T0" fmla="*/ 276 w 552"/>
                <a:gd name="T1" fmla="*/ 0 h 552"/>
                <a:gd name="T2" fmla="*/ 264 w 552"/>
                <a:gd name="T3" fmla="*/ 0 h 552"/>
                <a:gd name="T4" fmla="*/ 264 w 552"/>
                <a:gd name="T5" fmla="*/ 24 h 552"/>
                <a:gd name="T6" fmla="*/ 276 w 552"/>
                <a:gd name="T7" fmla="*/ 24 h 552"/>
                <a:gd name="T8" fmla="*/ 528 w 552"/>
                <a:gd name="T9" fmla="*/ 276 h 552"/>
                <a:gd name="T10" fmla="*/ 276 w 552"/>
                <a:gd name="T11" fmla="*/ 525 h 552"/>
                <a:gd name="T12" fmla="*/ 27 w 552"/>
                <a:gd name="T13" fmla="*/ 276 h 552"/>
                <a:gd name="T14" fmla="*/ 60 w 552"/>
                <a:gd name="T15" fmla="*/ 147 h 552"/>
                <a:gd name="T16" fmla="*/ 39 w 552"/>
                <a:gd name="T17" fmla="*/ 132 h 552"/>
                <a:gd name="T18" fmla="*/ 0 w 552"/>
                <a:gd name="T19" fmla="*/ 276 h 552"/>
                <a:gd name="T20" fmla="*/ 276 w 552"/>
                <a:gd name="T21" fmla="*/ 552 h 552"/>
                <a:gd name="T22" fmla="*/ 552 w 552"/>
                <a:gd name="T23" fmla="*/ 276 h 552"/>
                <a:gd name="T24" fmla="*/ 276 w 552"/>
                <a:gd name="T25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264" y="0"/>
                    <a:pt x="264" y="0"/>
                    <a:pt x="264" y="0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76" y="24"/>
                    <a:pt x="276" y="24"/>
                    <a:pt x="276" y="24"/>
                  </a:cubicBezTo>
                  <a:cubicBezTo>
                    <a:pt x="414" y="24"/>
                    <a:pt x="528" y="138"/>
                    <a:pt x="528" y="276"/>
                  </a:cubicBezTo>
                  <a:cubicBezTo>
                    <a:pt x="528" y="414"/>
                    <a:pt x="414" y="525"/>
                    <a:pt x="276" y="525"/>
                  </a:cubicBezTo>
                  <a:cubicBezTo>
                    <a:pt x="138" y="525"/>
                    <a:pt x="27" y="414"/>
                    <a:pt x="27" y="276"/>
                  </a:cubicBezTo>
                  <a:cubicBezTo>
                    <a:pt x="27" y="231"/>
                    <a:pt x="39" y="186"/>
                    <a:pt x="60" y="147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15" y="174"/>
                    <a:pt x="0" y="225"/>
                    <a:pt x="0" y="276"/>
                  </a:cubicBezTo>
                  <a:cubicBezTo>
                    <a:pt x="0" y="426"/>
                    <a:pt x="126" y="552"/>
                    <a:pt x="276" y="552"/>
                  </a:cubicBezTo>
                  <a:cubicBezTo>
                    <a:pt x="429" y="552"/>
                    <a:pt x="552" y="426"/>
                    <a:pt x="552" y="276"/>
                  </a:cubicBezTo>
                  <a:cubicBezTo>
                    <a:pt x="552" y="123"/>
                    <a:pt x="429" y="0"/>
                    <a:pt x="276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23"/>
            <p:cNvSpPr>
              <a:spLocks/>
            </p:cNvSpPr>
            <p:nvPr/>
          </p:nvSpPr>
          <p:spPr bwMode="auto">
            <a:xfrm>
              <a:off x="2423" y="1245"/>
              <a:ext cx="542" cy="457"/>
            </a:xfrm>
            <a:custGeom>
              <a:avLst/>
              <a:gdLst>
                <a:gd name="T0" fmla="*/ 258 w 306"/>
                <a:gd name="T1" fmla="*/ 165 h 258"/>
                <a:gd name="T2" fmla="*/ 231 w 306"/>
                <a:gd name="T3" fmla="*/ 174 h 258"/>
                <a:gd name="T4" fmla="*/ 18 w 306"/>
                <a:gd name="T5" fmla="*/ 0 h 258"/>
                <a:gd name="T6" fmla="*/ 0 w 306"/>
                <a:gd name="T7" fmla="*/ 21 h 258"/>
                <a:gd name="T8" fmla="*/ 216 w 306"/>
                <a:gd name="T9" fmla="*/ 195 h 258"/>
                <a:gd name="T10" fmla="*/ 213 w 306"/>
                <a:gd name="T11" fmla="*/ 210 h 258"/>
                <a:gd name="T12" fmla="*/ 258 w 306"/>
                <a:gd name="T13" fmla="*/ 258 h 258"/>
                <a:gd name="T14" fmla="*/ 306 w 306"/>
                <a:gd name="T15" fmla="*/ 210 h 258"/>
                <a:gd name="T16" fmla="*/ 258 w 306"/>
                <a:gd name="T17" fmla="*/ 16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258">
                  <a:moveTo>
                    <a:pt x="258" y="165"/>
                  </a:moveTo>
                  <a:cubicBezTo>
                    <a:pt x="249" y="165"/>
                    <a:pt x="240" y="168"/>
                    <a:pt x="231" y="17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16" y="195"/>
                    <a:pt x="216" y="195"/>
                    <a:pt x="216" y="195"/>
                  </a:cubicBezTo>
                  <a:cubicBezTo>
                    <a:pt x="213" y="198"/>
                    <a:pt x="213" y="204"/>
                    <a:pt x="213" y="210"/>
                  </a:cubicBezTo>
                  <a:cubicBezTo>
                    <a:pt x="213" y="237"/>
                    <a:pt x="234" y="258"/>
                    <a:pt x="258" y="258"/>
                  </a:cubicBezTo>
                  <a:cubicBezTo>
                    <a:pt x="285" y="258"/>
                    <a:pt x="306" y="237"/>
                    <a:pt x="306" y="210"/>
                  </a:cubicBezTo>
                  <a:cubicBezTo>
                    <a:pt x="306" y="186"/>
                    <a:pt x="285" y="165"/>
                    <a:pt x="258" y="16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3468911" y="2910428"/>
            <a:ext cx="341588" cy="324276"/>
            <a:chOff x="3557587" y="2258128"/>
            <a:chExt cx="890675" cy="845534"/>
          </a:xfrm>
        </p:grpSpPr>
        <p:sp>
          <p:nvSpPr>
            <p:cNvPr id="264" name="Freeform: Shape 76"/>
            <p:cNvSpPr/>
            <p:nvPr/>
          </p:nvSpPr>
          <p:spPr>
            <a:xfrm>
              <a:off x="3580461" y="2278188"/>
              <a:ext cx="844928" cy="805414"/>
            </a:xfrm>
            <a:custGeom>
              <a:avLst/>
              <a:gdLst>
                <a:gd name="connsiteX0" fmla="*/ 739624 w 1551818"/>
                <a:gd name="connsiteY0" fmla="*/ 0 h 1479246"/>
                <a:gd name="connsiteX1" fmla="*/ 1479248 w 1551818"/>
                <a:gd name="connsiteY1" fmla="*/ 739623 h 1479246"/>
                <a:gd name="connsiteX2" fmla="*/ 1464222 w 1551818"/>
                <a:gd name="connsiteY2" fmla="*/ 888683 h 1479246"/>
                <a:gd name="connsiteX3" fmla="*/ 1431304 w 1551818"/>
                <a:gd name="connsiteY3" fmla="*/ 994726 h 1479246"/>
                <a:gd name="connsiteX4" fmla="*/ 1439783 w 1551818"/>
                <a:gd name="connsiteY4" fmla="*/ 999329 h 1479246"/>
                <a:gd name="connsiteX5" fmla="*/ 1551818 w 1551818"/>
                <a:gd name="connsiteY5" fmla="*/ 1210042 h 1479246"/>
                <a:gd name="connsiteX6" fmla="*/ 1297706 w 1551818"/>
                <a:gd name="connsiteY6" fmla="*/ 1464154 h 1479246"/>
                <a:gd name="connsiteX7" fmla="*/ 1118022 w 1551818"/>
                <a:gd name="connsiteY7" fmla="*/ 1389726 h 1479246"/>
                <a:gd name="connsiteX8" fmla="*/ 1107920 w 1551818"/>
                <a:gd name="connsiteY8" fmla="*/ 1377483 h 1479246"/>
                <a:gd name="connsiteX9" fmla="*/ 1027519 w 1551818"/>
                <a:gd name="connsiteY9" fmla="*/ 1421123 h 1479246"/>
                <a:gd name="connsiteX10" fmla="*/ 739624 w 1551818"/>
                <a:gd name="connsiteY10" fmla="*/ 1479246 h 1479246"/>
                <a:gd name="connsiteX11" fmla="*/ 0 w 1551818"/>
                <a:gd name="connsiteY11" fmla="*/ 739623 h 1479246"/>
                <a:gd name="connsiteX12" fmla="*/ 739624 w 1551818"/>
                <a:gd name="connsiteY12" fmla="*/ 0 h 1479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1818" h="1479246">
                  <a:moveTo>
                    <a:pt x="739624" y="0"/>
                  </a:moveTo>
                  <a:cubicBezTo>
                    <a:pt x="1148107" y="0"/>
                    <a:pt x="1479248" y="331140"/>
                    <a:pt x="1479248" y="739623"/>
                  </a:cubicBezTo>
                  <a:cubicBezTo>
                    <a:pt x="1479248" y="790683"/>
                    <a:pt x="1474074" y="840535"/>
                    <a:pt x="1464222" y="888683"/>
                  </a:cubicBezTo>
                  <a:lnTo>
                    <a:pt x="1431304" y="994726"/>
                  </a:lnTo>
                  <a:lnTo>
                    <a:pt x="1439783" y="999329"/>
                  </a:lnTo>
                  <a:cubicBezTo>
                    <a:pt x="1507377" y="1044994"/>
                    <a:pt x="1551818" y="1122328"/>
                    <a:pt x="1551818" y="1210042"/>
                  </a:cubicBezTo>
                  <a:cubicBezTo>
                    <a:pt x="1551818" y="1350384"/>
                    <a:pt x="1438048" y="1464154"/>
                    <a:pt x="1297706" y="1464154"/>
                  </a:cubicBezTo>
                  <a:cubicBezTo>
                    <a:pt x="1227535" y="1464154"/>
                    <a:pt x="1164007" y="1435712"/>
                    <a:pt x="1118022" y="1389726"/>
                  </a:cubicBezTo>
                  <a:lnTo>
                    <a:pt x="1107920" y="1377483"/>
                  </a:lnTo>
                  <a:lnTo>
                    <a:pt x="1027519" y="1421123"/>
                  </a:lnTo>
                  <a:cubicBezTo>
                    <a:pt x="939031" y="1458550"/>
                    <a:pt x="841745" y="1479246"/>
                    <a:pt x="739624" y="1479246"/>
                  </a:cubicBezTo>
                  <a:cubicBezTo>
                    <a:pt x="331141" y="1479246"/>
                    <a:pt x="0" y="1148106"/>
                    <a:pt x="0" y="739623"/>
                  </a:cubicBezTo>
                  <a:cubicBezTo>
                    <a:pt x="0" y="331140"/>
                    <a:pt x="331141" y="0"/>
                    <a:pt x="73962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Freeform 50"/>
            <p:cNvSpPr>
              <a:spLocks/>
            </p:cNvSpPr>
            <p:nvPr/>
          </p:nvSpPr>
          <p:spPr bwMode="auto">
            <a:xfrm>
              <a:off x="3982090" y="2273754"/>
              <a:ext cx="406273" cy="808205"/>
            </a:xfrm>
            <a:custGeom>
              <a:avLst/>
              <a:gdLst>
                <a:gd name="T0" fmla="*/ 105 w 264"/>
                <a:gd name="T1" fmla="*/ 429 h 525"/>
                <a:gd name="T2" fmla="*/ 198 w 264"/>
                <a:gd name="T3" fmla="*/ 336 h 525"/>
                <a:gd name="T4" fmla="*/ 246 w 264"/>
                <a:gd name="T5" fmla="*/ 351 h 525"/>
                <a:gd name="T6" fmla="*/ 264 w 264"/>
                <a:gd name="T7" fmla="*/ 261 h 525"/>
                <a:gd name="T8" fmla="*/ 0 w 264"/>
                <a:gd name="T9" fmla="*/ 0 h 525"/>
                <a:gd name="T10" fmla="*/ 0 w 264"/>
                <a:gd name="T11" fmla="*/ 525 h 525"/>
                <a:gd name="T12" fmla="*/ 129 w 264"/>
                <a:gd name="T13" fmla="*/ 492 h 525"/>
                <a:gd name="T14" fmla="*/ 105 w 264"/>
                <a:gd name="T15" fmla="*/ 429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525">
                  <a:moveTo>
                    <a:pt x="105" y="429"/>
                  </a:moveTo>
                  <a:cubicBezTo>
                    <a:pt x="105" y="378"/>
                    <a:pt x="147" y="336"/>
                    <a:pt x="198" y="336"/>
                  </a:cubicBezTo>
                  <a:cubicBezTo>
                    <a:pt x="216" y="336"/>
                    <a:pt x="234" y="342"/>
                    <a:pt x="246" y="351"/>
                  </a:cubicBezTo>
                  <a:cubicBezTo>
                    <a:pt x="258" y="324"/>
                    <a:pt x="264" y="294"/>
                    <a:pt x="264" y="261"/>
                  </a:cubicBezTo>
                  <a:cubicBezTo>
                    <a:pt x="264" y="117"/>
                    <a:pt x="144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48" y="525"/>
                    <a:pt x="90" y="513"/>
                    <a:pt x="129" y="492"/>
                  </a:cubicBezTo>
                  <a:cubicBezTo>
                    <a:pt x="114" y="474"/>
                    <a:pt x="105" y="453"/>
                    <a:pt x="105" y="429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51"/>
            <p:cNvSpPr>
              <a:spLocks/>
            </p:cNvSpPr>
            <p:nvPr/>
          </p:nvSpPr>
          <p:spPr bwMode="auto">
            <a:xfrm>
              <a:off x="3820623" y="2430881"/>
              <a:ext cx="175357" cy="355055"/>
            </a:xfrm>
            <a:custGeom>
              <a:avLst/>
              <a:gdLst>
                <a:gd name="T0" fmla="*/ 21 w 202"/>
                <a:gd name="T1" fmla="*/ 409 h 409"/>
                <a:gd name="T2" fmla="*/ 0 w 202"/>
                <a:gd name="T3" fmla="*/ 372 h 409"/>
                <a:gd name="T4" fmla="*/ 160 w 202"/>
                <a:gd name="T5" fmla="*/ 276 h 409"/>
                <a:gd name="T6" fmla="*/ 160 w 202"/>
                <a:gd name="T7" fmla="*/ 0 h 409"/>
                <a:gd name="T8" fmla="*/ 202 w 202"/>
                <a:gd name="T9" fmla="*/ 0 h 409"/>
                <a:gd name="T10" fmla="*/ 202 w 202"/>
                <a:gd name="T11" fmla="*/ 303 h 409"/>
                <a:gd name="T12" fmla="*/ 21 w 202"/>
                <a:gd name="T13" fmla="*/ 409 h 409"/>
                <a:gd name="T14" fmla="*/ 21 w 202"/>
                <a:gd name="T15" fmla="*/ 4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409">
                  <a:moveTo>
                    <a:pt x="21" y="409"/>
                  </a:moveTo>
                  <a:lnTo>
                    <a:pt x="0" y="372"/>
                  </a:lnTo>
                  <a:lnTo>
                    <a:pt x="160" y="276"/>
                  </a:lnTo>
                  <a:lnTo>
                    <a:pt x="160" y="0"/>
                  </a:lnTo>
                  <a:lnTo>
                    <a:pt x="202" y="0"/>
                  </a:lnTo>
                  <a:lnTo>
                    <a:pt x="202" y="303"/>
                  </a:lnTo>
                  <a:lnTo>
                    <a:pt x="21" y="409"/>
                  </a:lnTo>
                  <a:lnTo>
                    <a:pt x="21" y="4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52"/>
            <p:cNvSpPr>
              <a:spLocks noEditPoints="1"/>
            </p:cNvSpPr>
            <p:nvPr/>
          </p:nvSpPr>
          <p:spPr bwMode="auto">
            <a:xfrm>
              <a:off x="4264224" y="2860593"/>
              <a:ext cx="46010" cy="147578"/>
            </a:xfrm>
            <a:custGeom>
              <a:avLst/>
              <a:gdLst>
                <a:gd name="T0" fmla="*/ 27 w 30"/>
                <a:gd name="T1" fmla="*/ 54 h 96"/>
                <a:gd name="T2" fmla="*/ 0 w 30"/>
                <a:gd name="T3" fmla="*/ 54 h 96"/>
                <a:gd name="T4" fmla="*/ 0 w 30"/>
                <a:gd name="T5" fmla="*/ 0 h 96"/>
                <a:gd name="T6" fmla="*/ 27 w 30"/>
                <a:gd name="T7" fmla="*/ 0 h 96"/>
                <a:gd name="T8" fmla="*/ 27 w 30"/>
                <a:gd name="T9" fmla="*/ 54 h 96"/>
                <a:gd name="T10" fmla="*/ 15 w 30"/>
                <a:gd name="T11" fmla="*/ 66 h 96"/>
                <a:gd name="T12" fmla="*/ 0 w 30"/>
                <a:gd name="T13" fmla="*/ 81 h 96"/>
                <a:gd name="T14" fmla="*/ 15 w 30"/>
                <a:gd name="T15" fmla="*/ 96 h 96"/>
                <a:gd name="T16" fmla="*/ 30 w 30"/>
                <a:gd name="T17" fmla="*/ 81 h 96"/>
                <a:gd name="T18" fmla="*/ 15 w 30"/>
                <a:gd name="T19" fmla="*/ 6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96">
                  <a:moveTo>
                    <a:pt x="27" y="5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27" y="54"/>
                  </a:lnTo>
                  <a:close/>
                  <a:moveTo>
                    <a:pt x="15" y="66"/>
                  </a:moveTo>
                  <a:cubicBezTo>
                    <a:pt x="6" y="66"/>
                    <a:pt x="0" y="72"/>
                    <a:pt x="0" y="81"/>
                  </a:cubicBezTo>
                  <a:cubicBezTo>
                    <a:pt x="0" y="87"/>
                    <a:pt x="6" y="96"/>
                    <a:pt x="15" y="96"/>
                  </a:cubicBezTo>
                  <a:cubicBezTo>
                    <a:pt x="21" y="96"/>
                    <a:pt x="30" y="87"/>
                    <a:pt x="30" y="81"/>
                  </a:cubicBezTo>
                  <a:cubicBezTo>
                    <a:pt x="30" y="72"/>
                    <a:pt x="21" y="66"/>
                    <a:pt x="15" y="6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53"/>
            <p:cNvSpPr>
              <a:spLocks noEditPoints="1"/>
            </p:cNvSpPr>
            <p:nvPr/>
          </p:nvSpPr>
          <p:spPr bwMode="auto">
            <a:xfrm>
              <a:off x="4120987" y="2772046"/>
              <a:ext cx="327275" cy="323803"/>
            </a:xfrm>
            <a:custGeom>
              <a:avLst/>
              <a:gdLst>
                <a:gd name="T0" fmla="*/ 108 w 213"/>
                <a:gd name="T1" fmla="*/ 210 h 210"/>
                <a:gd name="T2" fmla="*/ 0 w 213"/>
                <a:gd name="T3" fmla="*/ 105 h 210"/>
                <a:gd name="T4" fmla="*/ 108 w 213"/>
                <a:gd name="T5" fmla="*/ 0 h 210"/>
                <a:gd name="T6" fmla="*/ 213 w 213"/>
                <a:gd name="T7" fmla="*/ 105 h 210"/>
                <a:gd name="T8" fmla="*/ 108 w 213"/>
                <a:gd name="T9" fmla="*/ 210 h 210"/>
                <a:gd name="T10" fmla="*/ 108 w 213"/>
                <a:gd name="T11" fmla="*/ 24 h 210"/>
                <a:gd name="T12" fmla="*/ 27 w 213"/>
                <a:gd name="T13" fmla="*/ 105 h 210"/>
                <a:gd name="T14" fmla="*/ 108 w 213"/>
                <a:gd name="T15" fmla="*/ 186 h 210"/>
                <a:gd name="T16" fmla="*/ 186 w 213"/>
                <a:gd name="T17" fmla="*/ 105 h 210"/>
                <a:gd name="T18" fmla="*/ 108 w 213"/>
                <a:gd name="T19" fmla="*/ 2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210">
                  <a:moveTo>
                    <a:pt x="108" y="210"/>
                  </a:moveTo>
                  <a:cubicBezTo>
                    <a:pt x="48" y="210"/>
                    <a:pt x="0" y="162"/>
                    <a:pt x="0" y="105"/>
                  </a:cubicBezTo>
                  <a:cubicBezTo>
                    <a:pt x="0" y="48"/>
                    <a:pt x="48" y="0"/>
                    <a:pt x="108" y="0"/>
                  </a:cubicBezTo>
                  <a:cubicBezTo>
                    <a:pt x="165" y="0"/>
                    <a:pt x="213" y="48"/>
                    <a:pt x="213" y="105"/>
                  </a:cubicBezTo>
                  <a:cubicBezTo>
                    <a:pt x="213" y="162"/>
                    <a:pt x="165" y="210"/>
                    <a:pt x="108" y="210"/>
                  </a:cubicBezTo>
                  <a:close/>
                  <a:moveTo>
                    <a:pt x="108" y="24"/>
                  </a:moveTo>
                  <a:cubicBezTo>
                    <a:pt x="63" y="24"/>
                    <a:pt x="27" y="60"/>
                    <a:pt x="27" y="105"/>
                  </a:cubicBezTo>
                  <a:cubicBezTo>
                    <a:pt x="27" y="150"/>
                    <a:pt x="63" y="186"/>
                    <a:pt x="108" y="186"/>
                  </a:cubicBezTo>
                  <a:cubicBezTo>
                    <a:pt x="150" y="186"/>
                    <a:pt x="186" y="150"/>
                    <a:pt x="186" y="105"/>
                  </a:cubicBezTo>
                  <a:cubicBezTo>
                    <a:pt x="186" y="60"/>
                    <a:pt x="150" y="24"/>
                    <a:pt x="108" y="2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54"/>
            <p:cNvSpPr>
              <a:spLocks/>
            </p:cNvSpPr>
            <p:nvPr/>
          </p:nvSpPr>
          <p:spPr bwMode="auto">
            <a:xfrm>
              <a:off x="3557587" y="2258128"/>
              <a:ext cx="844665" cy="845534"/>
            </a:xfrm>
            <a:custGeom>
              <a:avLst/>
              <a:gdLst>
                <a:gd name="T0" fmla="*/ 275 w 549"/>
                <a:gd name="T1" fmla="*/ 0 h 549"/>
                <a:gd name="T2" fmla="*/ 0 w 549"/>
                <a:gd name="T3" fmla="*/ 275 h 549"/>
                <a:gd name="T4" fmla="*/ 275 w 549"/>
                <a:gd name="T5" fmla="*/ 549 h 549"/>
                <a:gd name="T6" fmla="*/ 415 w 549"/>
                <a:gd name="T7" fmla="*/ 510 h 549"/>
                <a:gd name="T8" fmla="*/ 396 w 549"/>
                <a:gd name="T9" fmla="*/ 494 h 549"/>
                <a:gd name="T10" fmla="*/ 275 w 549"/>
                <a:gd name="T11" fmla="*/ 525 h 549"/>
                <a:gd name="T12" fmla="*/ 24 w 549"/>
                <a:gd name="T13" fmla="*/ 275 h 549"/>
                <a:gd name="T14" fmla="*/ 275 w 549"/>
                <a:gd name="T15" fmla="*/ 24 h 549"/>
                <a:gd name="T16" fmla="*/ 525 w 549"/>
                <a:gd name="T17" fmla="*/ 275 h 549"/>
                <a:gd name="T18" fmla="*/ 512 w 549"/>
                <a:gd name="T19" fmla="*/ 355 h 549"/>
                <a:gd name="T20" fmla="*/ 532 w 549"/>
                <a:gd name="T21" fmla="*/ 369 h 549"/>
                <a:gd name="T22" fmla="*/ 549 w 549"/>
                <a:gd name="T23" fmla="*/ 275 h 549"/>
                <a:gd name="T24" fmla="*/ 275 w 549"/>
                <a:gd name="T25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9" h="549">
                  <a:moveTo>
                    <a:pt x="275" y="0"/>
                  </a:moveTo>
                  <a:cubicBezTo>
                    <a:pt x="123" y="0"/>
                    <a:pt x="0" y="123"/>
                    <a:pt x="0" y="275"/>
                  </a:cubicBezTo>
                  <a:cubicBezTo>
                    <a:pt x="0" y="426"/>
                    <a:pt x="123" y="549"/>
                    <a:pt x="275" y="549"/>
                  </a:cubicBezTo>
                  <a:cubicBezTo>
                    <a:pt x="326" y="549"/>
                    <a:pt x="374" y="535"/>
                    <a:pt x="415" y="510"/>
                  </a:cubicBezTo>
                  <a:cubicBezTo>
                    <a:pt x="408" y="505"/>
                    <a:pt x="402" y="500"/>
                    <a:pt x="396" y="494"/>
                  </a:cubicBezTo>
                  <a:cubicBezTo>
                    <a:pt x="360" y="514"/>
                    <a:pt x="319" y="525"/>
                    <a:pt x="275" y="525"/>
                  </a:cubicBezTo>
                  <a:cubicBezTo>
                    <a:pt x="136" y="525"/>
                    <a:pt x="24" y="413"/>
                    <a:pt x="24" y="275"/>
                  </a:cubicBezTo>
                  <a:cubicBezTo>
                    <a:pt x="24" y="136"/>
                    <a:pt x="136" y="24"/>
                    <a:pt x="275" y="24"/>
                  </a:cubicBezTo>
                  <a:cubicBezTo>
                    <a:pt x="413" y="24"/>
                    <a:pt x="525" y="136"/>
                    <a:pt x="525" y="275"/>
                  </a:cubicBezTo>
                  <a:cubicBezTo>
                    <a:pt x="525" y="303"/>
                    <a:pt x="520" y="330"/>
                    <a:pt x="512" y="355"/>
                  </a:cubicBezTo>
                  <a:cubicBezTo>
                    <a:pt x="519" y="359"/>
                    <a:pt x="526" y="363"/>
                    <a:pt x="532" y="369"/>
                  </a:cubicBezTo>
                  <a:cubicBezTo>
                    <a:pt x="543" y="340"/>
                    <a:pt x="549" y="308"/>
                    <a:pt x="549" y="275"/>
                  </a:cubicBezTo>
                  <a:cubicBezTo>
                    <a:pt x="549" y="123"/>
                    <a:pt x="426" y="0"/>
                    <a:pt x="27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0" name="Group 18"/>
          <p:cNvGrpSpPr>
            <a:grpSpLocks noChangeAspect="1"/>
          </p:cNvGrpSpPr>
          <p:nvPr/>
        </p:nvGrpSpPr>
        <p:grpSpPr bwMode="auto">
          <a:xfrm>
            <a:off x="7511757" y="2935021"/>
            <a:ext cx="320021" cy="320021"/>
            <a:chOff x="2391" y="1133"/>
            <a:chExt cx="978" cy="978"/>
          </a:xfrm>
        </p:grpSpPr>
        <p:sp>
          <p:nvSpPr>
            <p:cNvPr id="271" name="Freeform 19"/>
            <p:cNvSpPr>
              <a:spLocks/>
            </p:cNvSpPr>
            <p:nvPr/>
          </p:nvSpPr>
          <p:spPr bwMode="auto">
            <a:xfrm>
              <a:off x="2412" y="1379"/>
              <a:ext cx="457" cy="705"/>
            </a:xfrm>
            <a:custGeom>
              <a:avLst/>
              <a:gdLst>
                <a:gd name="T0" fmla="*/ 36 w 258"/>
                <a:gd name="T1" fmla="*/ 0 h 398"/>
                <a:gd name="T2" fmla="*/ 0 w 258"/>
                <a:gd name="T3" fmla="*/ 134 h 398"/>
                <a:gd name="T4" fmla="*/ 258 w 258"/>
                <a:gd name="T5" fmla="*/ 398 h 398"/>
                <a:gd name="T6" fmla="*/ 258 w 258"/>
                <a:gd name="T7" fmla="*/ 171 h 398"/>
                <a:gd name="T8" fmla="*/ 36 w 258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8" h="398">
                  <a:moveTo>
                    <a:pt x="36" y="0"/>
                  </a:moveTo>
                  <a:cubicBezTo>
                    <a:pt x="13" y="39"/>
                    <a:pt x="0" y="85"/>
                    <a:pt x="0" y="134"/>
                  </a:cubicBezTo>
                  <a:cubicBezTo>
                    <a:pt x="0" y="278"/>
                    <a:pt x="114" y="395"/>
                    <a:pt x="258" y="398"/>
                  </a:cubicBezTo>
                  <a:cubicBezTo>
                    <a:pt x="258" y="398"/>
                    <a:pt x="258" y="398"/>
                    <a:pt x="258" y="171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0"/>
            <p:cNvSpPr>
              <a:spLocks/>
            </p:cNvSpPr>
            <p:nvPr/>
          </p:nvSpPr>
          <p:spPr bwMode="auto">
            <a:xfrm>
              <a:off x="2880" y="1149"/>
              <a:ext cx="457" cy="935"/>
            </a:xfrm>
            <a:custGeom>
              <a:avLst/>
              <a:gdLst>
                <a:gd name="T0" fmla="*/ 0 w 258"/>
                <a:gd name="T1" fmla="*/ 0 h 528"/>
                <a:gd name="T2" fmla="*/ 0 w 258"/>
                <a:gd name="T3" fmla="*/ 528 h 528"/>
                <a:gd name="T4" fmla="*/ 258 w 258"/>
                <a:gd name="T5" fmla="*/ 264 h 528"/>
                <a:gd name="T6" fmla="*/ 0 w 258"/>
                <a:gd name="T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8" h="528">
                  <a:moveTo>
                    <a:pt x="0" y="0"/>
                  </a:moveTo>
                  <a:cubicBezTo>
                    <a:pt x="0" y="528"/>
                    <a:pt x="0" y="528"/>
                    <a:pt x="0" y="528"/>
                  </a:cubicBezTo>
                  <a:cubicBezTo>
                    <a:pt x="144" y="525"/>
                    <a:pt x="258" y="408"/>
                    <a:pt x="258" y="264"/>
                  </a:cubicBezTo>
                  <a:cubicBezTo>
                    <a:pt x="258" y="120"/>
                    <a:pt x="144" y="3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1"/>
            <p:cNvSpPr>
              <a:spLocks/>
            </p:cNvSpPr>
            <p:nvPr/>
          </p:nvSpPr>
          <p:spPr bwMode="auto">
            <a:xfrm>
              <a:off x="2412" y="1154"/>
              <a:ext cx="936" cy="930"/>
            </a:xfrm>
            <a:custGeom>
              <a:avLst/>
              <a:gdLst>
                <a:gd name="T0" fmla="*/ 936 w 936"/>
                <a:gd name="T1" fmla="*/ 441 h 930"/>
                <a:gd name="T2" fmla="*/ 495 w 936"/>
                <a:gd name="T3" fmla="*/ 441 h 930"/>
                <a:gd name="T4" fmla="*/ 495 w 936"/>
                <a:gd name="T5" fmla="*/ 0 h 930"/>
                <a:gd name="T6" fmla="*/ 447 w 936"/>
                <a:gd name="T7" fmla="*/ 0 h 930"/>
                <a:gd name="T8" fmla="*/ 447 w 936"/>
                <a:gd name="T9" fmla="*/ 441 h 930"/>
                <a:gd name="T10" fmla="*/ 0 w 936"/>
                <a:gd name="T11" fmla="*/ 441 h 930"/>
                <a:gd name="T12" fmla="*/ 0 w 936"/>
                <a:gd name="T13" fmla="*/ 489 h 930"/>
                <a:gd name="T14" fmla="*/ 447 w 936"/>
                <a:gd name="T15" fmla="*/ 489 h 930"/>
                <a:gd name="T16" fmla="*/ 447 w 936"/>
                <a:gd name="T17" fmla="*/ 930 h 930"/>
                <a:gd name="T18" fmla="*/ 495 w 936"/>
                <a:gd name="T19" fmla="*/ 930 h 930"/>
                <a:gd name="T20" fmla="*/ 495 w 936"/>
                <a:gd name="T21" fmla="*/ 489 h 930"/>
                <a:gd name="T22" fmla="*/ 936 w 936"/>
                <a:gd name="T23" fmla="*/ 489 h 930"/>
                <a:gd name="T24" fmla="*/ 936 w 936"/>
                <a:gd name="T25" fmla="*/ 441 h 930"/>
                <a:gd name="T26" fmla="*/ 936 w 936"/>
                <a:gd name="T27" fmla="*/ 441 h 930"/>
                <a:gd name="T28" fmla="*/ 936 w 936"/>
                <a:gd name="T29" fmla="*/ 441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6" h="930">
                  <a:moveTo>
                    <a:pt x="936" y="441"/>
                  </a:moveTo>
                  <a:lnTo>
                    <a:pt x="495" y="441"/>
                  </a:lnTo>
                  <a:lnTo>
                    <a:pt x="495" y="0"/>
                  </a:lnTo>
                  <a:lnTo>
                    <a:pt x="447" y="0"/>
                  </a:lnTo>
                  <a:lnTo>
                    <a:pt x="447" y="441"/>
                  </a:lnTo>
                  <a:lnTo>
                    <a:pt x="0" y="441"/>
                  </a:lnTo>
                  <a:lnTo>
                    <a:pt x="0" y="489"/>
                  </a:lnTo>
                  <a:lnTo>
                    <a:pt x="447" y="489"/>
                  </a:lnTo>
                  <a:lnTo>
                    <a:pt x="447" y="930"/>
                  </a:lnTo>
                  <a:lnTo>
                    <a:pt x="495" y="930"/>
                  </a:lnTo>
                  <a:lnTo>
                    <a:pt x="495" y="489"/>
                  </a:lnTo>
                  <a:lnTo>
                    <a:pt x="936" y="489"/>
                  </a:lnTo>
                  <a:lnTo>
                    <a:pt x="936" y="441"/>
                  </a:lnTo>
                  <a:lnTo>
                    <a:pt x="936" y="441"/>
                  </a:lnTo>
                  <a:lnTo>
                    <a:pt x="936" y="44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22"/>
            <p:cNvSpPr>
              <a:spLocks/>
            </p:cNvSpPr>
            <p:nvPr/>
          </p:nvSpPr>
          <p:spPr bwMode="auto">
            <a:xfrm>
              <a:off x="2391" y="1133"/>
              <a:ext cx="978" cy="978"/>
            </a:xfrm>
            <a:custGeom>
              <a:avLst/>
              <a:gdLst>
                <a:gd name="T0" fmla="*/ 276 w 552"/>
                <a:gd name="T1" fmla="*/ 0 h 552"/>
                <a:gd name="T2" fmla="*/ 264 w 552"/>
                <a:gd name="T3" fmla="*/ 0 h 552"/>
                <a:gd name="T4" fmla="*/ 264 w 552"/>
                <a:gd name="T5" fmla="*/ 24 h 552"/>
                <a:gd name="T6" fmla="*/ 276 w 552"/>
                <a:gd name="T7" fmla="*/ 24 h 552"/>
                <a:gd name="T8" fmla="*/ 528 w 552"/>
                <a:gd name="T9" fmla="*/ 276 h 552"/>
                <a:gd name="T10" fmla="*/ 276 w 552"/>
                <a:gd name="T11" fmla="*/ 525 h 552"/>
                <a:gd name="T12" fmla="*/ 27 w 552"/>
                <a:gd name="T13" fmla="*/ 276 h 552"/>
                <a:gd name="T14" fmla="*/ 60 w 552"/>
                <a:gd name="T15" fmla="*/ 147 h 552"/>
                <a:gd name="T16" fmla="*/ 39 w 552"/>
                <a:gd name="T17" fmla="*/ 132 h 552"/>
                <a:gd name="T18" fmla="*/ 0 w 552"/>
                <a:gd name="T19" fmla="*/ 276 h 552"/>
                <a:gd name="T20" fmla="*/ 276 w 552"/>
                <a:gd name="T21" fmla="*/ 552 h 552"/>
                <a:gd name="T22" fmla="*/ 552 w 552"/>
                <a:gd name="T23" fmla="*/ 276 h 552"/>
                <a:gd name="T24" fmla="*/ 276 w 552"/>
                <a:gd name="T25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264" y="0"/>
                    <a:pt x="264" y="0"/>
                    <a:pt x="264" y="0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76" y="24"/>
                    <a:pt x="276" y="24"/>
                    <a:pt x="276" y="24"/>
                  </a:cubicBezTo>
                  <a:cubicBezTo>
                    <a:pt x="414" y="24"/>
                    <a:pt x="528" y="138"/>
                    <a:pt x="528" y="276"/>
                  </a:cubicBezTo>
                  <a:cubicBezTo>
                    <a:pt x="528" y="414"/>
                    <a:pt x="414" y="525"/>
                    <a:pt x="276" y="525"/>
                  </a:cubicBezTo>
                  <a:cubicBezTo>
                    <a:pt x="138" y="525"/>
                    <a:pt x="27" y="414"/>
                    <a:pt x="27" y="276"/>
                  </a:cubicBezTo>
                  <a:cubicBezTo>
                    <a:pt x="27" y="231"/>
                    <a:pt x="39" y="186"/>
                    <a:pt x="60" y="147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15" y="174"/>
                    <a:pt x="0" y="225"/>
                    <a:pt x="0" y="276"/>
                  </a:cubicBezTo>
                  <a:cubicBezTo>
                    <a:pt x="0" y="426"/>
                    <a:pt x="126" y="552"/>
                    <a:pt x="276" y="552"/>
                  </a:cubicBezTo>
                  <a:cubicBezTo>
                    <a:pt x="429" y="552"/>
                    <a:pt x="552" y="426"/>
                    <a:pt x="552" y="276"/>
                  </a:cubicBezTo>
                  <a:cubicBezTo>
                    <a:pt x="552" y="123"/>
                    <a:pt x="429" y="0"/>
                    <a:pt x="276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23"/>
            <p:cNvSpPr>
              <a:spLocks/>
            </p:cNvSpPr>
            <p:nvPr/>
          </p:nvSpPr>
          <p:spPr bwMode="auto">
            <a:xfrm>
              <a:off x="2423" y="1245"/>
              <a:ext cx="542" cy="457"/>
            </a:xfrm>
            <a:custGeom>
              <a:avLst/>
              <a:gdLst>
                <a:gd name="T0" fmla="*/ 258 w 306"/>
                <a:gd name="T1" fmla="*/ 165 h 258"/>
                <a:gd name="T2" fmla="*/ 231 w 306"/>
                <a:gd name="T3" fmla="*/ 174 h 258"/>
                <a:gd name="T4" fmla="*/ 18 w 306"/>
                <a:gd name="T5" fmla="*/ 0 h 258"/>
                <a:gd name="T6" fmla="*/ 0 w 306"/>
                <a:gd name="T7" fmla="*/ 21 h 258"/>
                <a:gd name="T8" fmla="*/ 216 w 306"/>
                <a:gd name="T9" fmla="*/ 195 h 258"/>
                <a:gd name="T10" fmla="*/ 213 w 306"/>
                <a:gd name="T11" fmla="*/ 210 h 258"/>
                <a:gd name="T12" fmla="*/ 258 w 306"/>
                <a:gd name="T13" fmla="*/ 258 h 258"/>
                <a:gd name="T14" fmla="*/ 306 w 306"/>
                <a:gd name="T15" fmla="*/ 210 h 258"/>
                <a:gd name="T16" fmla="*/ 258 w 306"/>
                <a:gd name="T17" fmla="*/ 16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258">
                  <a:moveTo>
                    <a:pt x="258" y="165"/>
                  </a:moveTo>
                  <a:cubicBezTo>
                    <a:pt x="249" y="165"/>
                    <a:pt x="240" y="168"/>
                    <a:pt x="231" y="17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16" y="195"/>
                    <a:pt x="216" y="195"/>
                    <a:pt x="216" y="195"/>
                  </a:cubicBezTo>
                  <a:cubicBezTo>
                    <a:pt x="213" y="198"/>
                    <a:pt x="213" y="204"/>
                    <a:pt x="213" y="210"/>
                  </a:cubicBezTo>
                  <a:cubicBezTo>
                    <a:pt x="213" y="237"/>
                    <a:pt x="234" y="258"/>
                    <a:pt x="258" y="258"/>
                  </a:cubicBezTo>
                  <a:cubicBezTo>
                    <a:pt x="285" y="258"/>
                    <a:pt x="306" y="237"/>
                    <a:pt x="306" y="210"/>
                  </a:cubicBezTo>
                  <a:cubicBezTo>
                    <a:pt x="306" y="186"/>
                    <a:pt x="285" y="165"/>
                    <a:pt x="258" y="16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3482401" y="3535567"/>
            <a:ext cx="341588" cy="324276"/>
            <a:chOff x="3557587" y="2258128"/>
            <a:chExt cx="890675" cy="845534"/>
          </a:xfrm>
        </p:grpSpPr>
        <p:sp>
          <p:nvSpPr>
            <p:cNvPr id="277" name="Freeform: Shape 89"/>
            <p:cNvSpPr/>
            <p:nvPr/>
          </p:nvSpPr>
          <p:spPr>
            <a:xfrm>
              <a:off x="3580461" y="2278188"/>
              <a:ext cx="844928" cy="805414"/>
            </a:xfrm>
            <a:custGeom>
              <a:avLst/>
              <a:gdLst>
                <a:gd name="connsiteX0" fmla="*/ 739624 w 1551818"/>
                <a:gd name="connsiteY0" fmla="*/ 0 h 1479246"/>
                <a:gd name="connsiteX1" fmla="*/ 1479248 w 1551818"/>
                <a:gd name="connsiteY1" fmla="*/ 739623 h 1479246"/>
                <a:gd name="connsiteX2" fmla="*/ 1464222 w 1551818"/>
                <a:gd name="connsiteY2" fmla="*/ 888683 h 1479246"/>
                <a:gd name="connsiteX3" fmla="*/ 1431304 w 1551818"/>
                <a:gd name="connsiteY3" fmla="*/ 994726 h 1479246"/>
                <a:gd name="connsiteX4" fmla="*/ 1439783 w 1551818"/>
                <a:gd name="connsiteY4" fmla="*/ 999329 h 1479246"/>
                <a:gd name="connsiteX5" fmla="*/ 1551818 w 1551818"/>
                <a:gd name="connsiteY5" fmla="*/ 1210042 h 1479246"/>
                <a:gd name="connsiteX6" fmla="*/ 1297706 w 1551818"/>
                <a:gd name="connsiteY6" fmla="*/ 1464154 h 1479246"/>
                <a:gd name="connsiteX7" fmla="*/ 1118022 w 1551818"/>
                <a:gd name="connsiteY7" fmla="*/ 1389726 h 1479246"/>
                <a:gd name="connsiteX8" fmla="*/ 1107920 w 1551818"/>
                <a:gd name="connsiteY8" fmla="*/ 1377483 h 1479246"/>
                <a:gd name="connsiteX9" fmla="*/ 1027519 w 1551818"/>
                <a:gd name="connsiteY9" fmla="*/ 1421123 h 1479246"/>
                <a:gd name="connsiteX10" fmla="*/ 739624 w 1551818"/>
                <a:gd name="connsiteY10" fmla="*/ 1479246 h 1479246"/>
                <a:gd name="connsiteX11" fmla="*/ 0 w 1551818"/>
                <a:gd name="connsiteY11" fmla="*/ 739623 h 1479246"/>
                <a:gd name="connsiteX12" fmla="*/ 739624 w 1551818"/>
                <a:gd name="connsiteY12" fmla="*/ 0 h 1479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1818" h="1479246">
                  <a:moveTo>
                    <a:pt x="739624" y="0"/>
                  </a:moveTo>
                  <a:cubicBezTo>
                    <a:pt x="1148107" y="0"/>
                    <a:pt x="1479248" y="331140"/>
                    <a:pt x="1479248" y="739623"/>
                  </a:cubicBezTo>
                  <a:cubicBezTo>
                    <a:pt x="1479248" y="790683"/>
                    <a:pt x="1474074" y="840535"/>
                    <a:pt x="1464222" y="888683"/>
                  </a:cubicBezTo>
                  <a:lnTo>
                    <a:pt x="1431304" y="994726"/>
                  </a:lnTo>
                  <a:lnTo>
                    <a:pt x="1439783" y="999329"/>
                  </a:lnTo>
                  <a:cubicBezTo>
                    <a:pt x="1507377" y="1044994"/>
                    <a:pt x="1551818" y="1122328"/>
                    <a:pt x="1551818" y="1210042"/>
                  </a:cubicBezTo>
                  <a:cubicBezTo>
                    <a:pt x="1551818" y="1350384"/>
                    <a:pt x="1438048" y="1464154"/>
                    <a:pt x="1297706" y="1464154"/>
                  </a:cubicBezTo>
                  <a:cubicBezTo>
                    <a:pt x="1227535" y="1464154"/>
                    <a:pt x="1164007" y="1435712"/>
                    <a:pt x="1118022" y="1389726"/>
                  </a:cubicBezTo>
                  <a:lnTo>
                    <a:pt x="1107920" y="1377483"/>
                  </a:lnTo>
                  <a:lnTo>
                    <a:pt x="1027519" y="1421123"/>
                  </a:lnTo>
                  <a:cubicBezTo>
                    <a:pt x="939031" y="1458550"/>
                    <a:pt x="841745" y="1479246"/>
                    <a:pt x="739624" y="1479246"/>
                  </a:cubicBezTo>
                  <a:cubicBezTo>
                    <a:pt x="331141" y="1479246"/>
                    <a:pt x="0" y="1148106"/>
                    <a:pt x="0" y="739623"/>
                  </a:cubicBezTo>
                  <a:cubicBezTo>
                    <a:pt x="0" y="331140"/>
                    <a:pt x="331141" y="0"/>
                    <a:pt x="73962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" name="Freeform 50"/>
            <p:cNvSpPr>
              <a:spLocks/>
            </p:cNvSpPr>
            <p:nvPr/>
          </p:nvSpPr>
          <p:spPr bwMode="auto">
            <a:xfrm>
              <a:off x="3982090" y="2273754"/>
              <a:ext cx="406273" cy="808205"/>
            </a:xfrm>
            <a:custGeom>
              <a:avLst/>
              <a:gdLst>
                <a:gd name="T0" fmla="*/ 105 w 264"/>
                <a:gd name="T1" fmla="*/ 429 h 525"/>
                <a:gd name="T2" fmla="*/ 198 w 264"/>
                <a:gd name="T3" fmla="*/ 336 h 525"/>
                <a:gd name="T4" fmla="*/ 246 w 264"/>
                <a:gd name="T5" fmla="*/ 351 h 525"/>
                <a:gd name="T6" fmla="*/ 264 w 264"/>
                <a:gd name="T7" fmla="*/ 261 h 525"/>
                <a:gd name="T8" fmla="*/ 0 w 264"/>
                <a:gd name="T9" fmla="*/ 0 h 525"/>
                <a:gd name="T10" fmla="*/ 0 w 264"/>
                <a:gd name="T11" fmla="*/ 525 h 525"/>
                <a:gd name="T12" fmla="*/ 129 w 264"/>
                <a:gd name="T13" fmla="*/ 492 h 525"/>
                <a:gd name="T14" fmla="*/ 105 w 264"/>
                <a:gd name="T15" fmla="*/ 429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4" h="525">
                  <a:moveTo>
                    <a:pt x="105" y="429"/>
                  </a:moveTo>
                  <a:cubicBezTo>
                    <a:pt x="105" y="378"/>
                    <a:pt x="147" y="336"/>
                    <a:pt x="198" y="336"/>
                  </a:cubicBezTo>
                  <a:cubicBezTo>
                    <a:pt x="216" y="336"/>
                    <a:pt x="234" y="342"/>
                    <a:pt x="246" y="351"/>
                  </a:cubicBezTo>
                  <a:cubicBezTo>
                    <a:pt x="258" y="324"/>
                    <a:pt x="264" y="294"/>
                    <a:pt x="264" y="261"/>
                  </a:cubicBezTo>
                  <a:cubicBezTo>
                    <a:pt x="264" y="117"/>
                    <a:pt x="144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48" y="525"/>
                    <a:pt x="90" y="513"/>
                    <a:pt x="129" y="492"/>
                  </a:cubicBezTo>
                  <a:cubicBezTo>
                    <a:pt x="114" y="474"/>
                    <a:pt x="105" y="453"/>
                    <a:pt x="105" y="429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54"/>
            <p:cNvSpPr>
              <a:spLocks/>
            </p:cNvSpPr>
            <p:nvPr/>
          </p:nvSpPr>
          <p:spPr bwMode="auto">
            <a:xfrm>
              <a:off x="3557587" y="2258128"/>
              <a:ext cx="844665" cy="845534"/>
            </a:xfrm>
            <a:custGeom>
              <a:avLst/>
              <a:gdLst>
                <a:gd name="T0" fmla="*/ 275 w 549"/>
                <a:gd name="T1" fmla="*/ 0 h 549"/>
                <a:gd name="T2" fmla="*/ 0 w 549"/>
                <a:gd name="T3" fmla="*/ 275 h 549"/>
                <a:gd name="T4" fmla="*/ 275 w 549"/>
                <a:gd name="T5" fmla="*/ 549 h 549"/>
                <a:gd name="T6" fmla="*/ 415 w 549"/>
                <a:gd name="T7" fmla="*/ 510 h 549"/>
                <a:gd name="T8" fmla="*/ 396 w 549"/>
                <a:gd name="T9" fmla="*/ 494 h 549"/>
                <a:gd name="T10" fmla="*/ 275 w 549"/>
                <a:gd name="T11" fmla="*/ 525 h 549"/>
                <a:gd name="T12" fmla="*/ 24 w 549"/>
                <a:gd name="T13" fmla="*/ 275 h 549"/>
                <a:gd name="T14" fmla="*/ 275 w 549"/>
                <a:gd name="T15" fmla="*/ 24 h 549"/>
                <a:gd name="T16" fmla="*/ 525 w 549"/>
                <a:gd name="T17" fmla="*/ 275 h 549"/>
                <a:gd name="T18" fmla="*/ 512 w 549"/>
                <a:gd name="T19" fmla="*/ 355 h 549"/>
                <a:gd name="T20" fmla="*/ 532 w 549"/>
                <a:gd name="T21" fmla="*/ 369 h 549"/>
                <a:gd name="T22" fmla="*/ 549 w 549"/>
                <a:gd name="T23" fmla="*/ 275 h 549"/>
                <a:gd name="T24" fmla="*/ 275 w 549"/>
                <a:gd name="T25" fmla="*/ 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49" h="549">
                  <a:moveTo>
                    <a:pt x="275" y="0"/>
                  </a:moveTo>
                  <a:cubicBezTo>
                    <a:pt x="123" y="0"/>
                    <a:pt x="0" y="123"/>
                    <a:pt x="0" y="275"/>
                  </a:cubicBezTo>
                  <a:cubicBezTo>
                    <a:pt x="0" y="426"/>
                    <a:pt x="123" y="549"/>
                    <a:pt x="275" y="549"/>
                  </a:cubicBezTo>
                  <a:cubicBezTo>
                    <a:pt x="326" y="549"/>
                    <a:pt x="374" y="535"/>
                    <a:pt x="415" y="510"/>
                  </a:cubicBezTo>
                  <a:cubicBezTo>
                    <a:pt x="408" y="505"/>
                    <a:pt x="402" y="500"/>
                    <a:pt x="396" y="494"/>
                  </a:cubicBezTo>
                  <a:cubicBezTo>
                    <a:pt x="360" y="514"/>
                    <a:pt x="319" y="525"/>
                    <a:pt x="275" y="525"/>
                  </a:cubicBezTo>
                  <a:cubicBezTo>
                    <a:pt x="136" y="525"/>
                    <a:pt x="24" y="413"/>
                    <a:pt x="24" y="275"/>
                  </a:cubicBezTo>
                  <a:cubicBezTo>
                    <a:pt x="24" y="136"/>
                    <a:pt x="136" y="24"/>
                    <a:pt x="275" y="24"/>
                  </a:cubicBezTo>
                  <a:cubicBezTo>
                    <a:pt x="413" y="24"/>
                    <a:pt x="525" y="136"/>
                    <a:pt x="525" y="275"/>
                  </a:cubicBezTo>
                  <a:cubicBezTo>
                    <a:pt x="525" y="303"/>
                    <a:pt x="520" y="330"/>
                    <a:pt x="512" y="355"/>
                  </a:cubicBezTo>
                  <a:cubicBezTo>
                    <a:pt x="519" y="359"/>
                    <a:pt x="526" y="363"/>
                    <a:pt x="532" y="369"/>
                  </a:cubicBezTo>
                  <a:cubicBezTo>
                    <a:pt x="543" y="340"/>
                    <a:pt x="549" y="308"/>
                    <a:pt x="549" y="275"/>
                  </a:cubicBezTo>
                  <a:cubicBezTo>
                    <a:pt x="549" y="123"/>
                    <a:pt x="426" y="0"/>
                    <a:pt x="275" y="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51"/>
            <p:cNvSpPr>
              <a:spLocks/>
            </p:cNvSpPr>
            <p:nvPr/>
          </p:nvSpPr>
          <p:spPr bwMode="auto">
            <a:xfrm>
              <a:off x="3820623" y="2430881"/>
              <a:ext cx="175357" cy="355055"/>
            </a:xfrm>
            <a:custGeom>
              <a:avLst/>
              <a:gdLst>
                <a:gd name="T0" fmla="*/ 21 w 202"/>
                <a:gd name="T1" fmla="*/ 409 h 409"/>
                <a:gd name="T2" fmla="*/ 0 w 202"/>
                <a:gd name="T3" fmla="*/ 372 h 409"/>
                <a:gd name="T4" fmla="*/ 160 w 202"/>
                <a:gd name="T5" fmla="*/ 276 h 409"/>
                <a:gd name="T6" fmla="*/ 160 w 202"/>
                <a:gd name="T7" fmla="*/ 0 h 409"/>
                <a:gd name="T8" fmla="*/ 202 w 202"/>
                <a:gd name="T9" fmla="*/ 0 h 409"/>
                <a:gd name="T10" fmla="*/ 202 w 202"/>
                <a:gd name="T11" fmla="*/ 303 h 409"/>
                <a:gd name="T12" fmla="*/ 21 w 202"/>
                <a:gd name="T13" fmla="*/ 409 h 409"/>
                <a:gd name="T14" fmla="*/ 21 w 202"/>
                <a:gd name="T15" fmla="*/ 4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2" h="409">
                  <a:moveTo>
                    <a:pt x="21" y="409"/>
                  </a:moveTo>
                  <a:lnTo>
                    <a:pt x="0" y="372"/>
                  </a:lnTo>
                  <a:lnTo>
                    <a:pt x="160" y="276"/>
                  </a:lnTo>
                  <a:lnTo>
                    <a:pt x="160" y="0"/>
                  </a:lnTo>
                  <a:lnTo>
                    <a:pt x="202" y="0"/>
                  </a:lnTo>
                  <a:lnTo>
                    <a:pt x="202" y="303"/>
                  </a:lnTo>
                  <a:lnTo>
                    <a:pt x="21" y="409"/>
                  </a:lnTo>
                  <a:lnTo>
                    <a:pt x="21" y="4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52"/>
            <p:cNvSpPr>
              <a:spLocks noEditPoints="1"/>
            </p:cNvSpPr>
            <p:nvPr/>
          </p:nvSpPr>
          <p:spPr bwMode="auto">
            <a:xfrm>
              <a:off x="4264224" y="2860593"/>
              <a:ext cx="46010" cy="147578"/>
            </a:xfrm>
            <a:custGeom>
              <a:avLst/>
              <a:gdLst>
                <a:gd name="T0" fmla="*/ 27 w 30"/>
                <a:gd name="T1" fmla="*/ 54 h 96"/>
                <a:gd name="T2" fmla="*/ 0 w 30"/>
                <a:gd name="T3" fmla="*/ 54 h 96"/>
                <a:gd name="T4" fmla="*/ 0 w 30"/>
                <a:gd name="T5" fmla="*/ 0 h 96"/>
                <a:gd name="T6" fmla="*/ 27 w 30"/>
                <a:gd name="T7" fmla="*/ 0 h 96"/>
                <a:gd name="T8" fmla="*/ 27 w 30"/>
                <a:gd name="T9" fmla="*/ 54 h 96"/>
                <a:gd name="T10" fmla="*/ 15 w 30"/>
                <a:gd name="T11" fmla="*/ 66 h 96"/>
                <a:gd name="T12" fmla="*/ 0 w 30"/>
                <a:gd name="T13" fmla="*/ 81 h 96"/>
                <a:gd name="T14" fmla="*/ 15 w 30"/>
                <a:gd name="T15" fmla="*/ 96 h 96"/>
                <a:gd name="T16" fmla="*/ 30 w 30"/>
                <a:gd name="T17" fmla="*/ 81 h 96"/>
                <a:gd name="T18" fmla="*/ 15 w 30"/>
                <a:gd name="T19" fmla="*/ 6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96">
                  <a:moveTo>
                    <a:pt x="27" y="54"/>
                  </a:moveTo>
                  <a:cubicBezTo>
                    <a:pt x="0" y="54"/>
                    <a:pt x="0" y="54"/>
                    <a:pt x="0" y="5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7" y="0"/>
                    <a:pt x="27" y="0"/>
                    <a:pt x="27" y="0"/>
                  </a:cubicBezTo>
                  <a:lnTo>
                    <a:pt x="27" y="54"/>
                  </a:lnTo>
                  <a:close/>
                  <a:moveTo>
                    <a:pt x="15" y="66"/>
                  </a:moveTo>
                  <a:cubicBezTo>
                    <a:pt x="6" y="66"/>
                    <a:pt x="0" y="72"/>
                    <a:pt x="0" y="81"/>
                  </a:cubicBezTo>
                  <a:cubicBezTo>
                    <a:pt x="0" y="87"/>
                    <a:pt x="6" y="96"/>
                    <a:pt x="15" y="96"/>
                  </a:cubicBezTo>
                  <a:cubicBezTo>
                    <a:pt x="21" y="96"/>
                    <a:pt x="30" y="87"/>
                    <a:pt x="30" y="81"/>
                  </a:cubicBezTo>
                  <a:cubicBezTo>
                    <a:pt x="30" y="72"/>
                    <a:pt x="21" y="66"/>
                    <a:pt x="15" y="6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53"/>
            <p:cNvSpPr>
              <a:spLocks noEditPoints="1"/>
            </p:cNvSpPr>
            <p:nvPr/>
          </p:nvSpPr>
          <p:spPr bwMode="auto">
            <a:xfrm>
              <a:off x="4120987" y="2772046"/>
              <a:ext cx="327275" cy="323803"/>
            </a:xfrm>
            <a:custGeom>
              <a:avLst/>
              <a:gdLst>
                <a:gd name="T0" fmla="*/ 108 w 213"/>
                <a:gd name="T1" fmla="*/ 210 h 210"/>
                <a:gd name="T2" fmla="*/ 0 w 213"/>
                <a:gd name="T3" fmla="*/ 105 h 210"/>
                <a:gd name="T4" fmla="*/ 108 w 213"/>
                <a:gd name="T5" fmla="*/ 0 h 210"/>
                <a:gd name="T6" fmla="*/ 213 w 213"/>
                <a:gd name="T7" fmla="*/ 105 h 210"/>
                <a:gd name="T8" fmla="*/ 108 w 213"/>
                <a:gd name="T9" fmla="*/ 210 h 210"/>
                <a:gd name="T10" fmla="*/ 108 w 213"/>
                <a:gd name="T11" fmla="*/ 24 h 210"/>
                <a:gd name="T12" fmla="*/ 27 w 213"/>
                <a:gd name="T13" fmla="*/ 105 h 210"/>
                <a:gd name="T14" fmla="*/ 108 w 213"/>
                <a:gd name="T15" fmla="*/ 186 h 210"/>
                <a:gd name="T16" fmla="*/ 186 w 213"/>
                <a:gd name="T17" fmla="*/ 105 h 210"/>
                <a:gd name="T18" fmla="*/ 108 w 213"/>
                <a:gd name="T19" fmla="*/ 2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3" h="210">
                  <a:moveTo>
                    <a:pt x="108" y="210"/>
                  </a:moveTo>
                  <a:cubicBezTo>
                    <a:pt x="48" y="210"/>
                    <a:pt x="0" y="162"/>
                    <a:pt x="0" y="105"/>
                  </a:cubicBezTo>
                  <a:cubicBezTo>
                    <a:pt x="0" y="48"/>
                    <a:pt x="48" y="0"/>
                    <a:pt x="108" y="0"/>
                  </a:cubicBezTo>
                  <a:cubicBezTo>
                    <a:pt x="165" y="0"/>
                    <a:pt x="213" y="48"/>
                    <a:pt x="213" y="105"/>
                  </a:cubicBezTo>
                  <a:cubicBezTo>
                    <a:pt x="213" y="162"/>
                    <a:pt x="165" y="210"/>
                    <a:pt x="108" y="210"/>
                  </a:cubicBezTo>
                  <a:close/>
                  <a:moveTo>
                    <a:pt x="108" y="24"/>
                  </a:moveTo>
                  <a:cubicBezTo>
                    <a:pt x="63" y="24"/>
                    <a:pt x="27" y="60"/>
                    <a:pt x="27" y="105"/>
                  </a:cubicBezTo>
                  <a:cubicBezTo>
                    <a:pt x="27" y="150"/>
                    <a:pt x="63" y="186"/>
                    <a:pt x="108" y="186"/>
                  </a:cubicBezTo>
                  <a:cubicBezTo>
                    <a:pt x="150" y="186"/>
                    <a:pt x="186" y="150"/>
                    <a:pt x="186" y="105"/>
                  </a:cubicBezTo>
                  <a:cubicBezTo>
                    <a:pt x="186" y="60"/>
                    <a:pt x="150" y="24"/>
                    <a:pt x="108" y="2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3" name="Group 18"/>
          <p:cNvGrpSpPr>
            <a:grpSpLocks noChangeAspect="1"/>
          </p:cNvGrpSpPr>
          <p:nvPr/>
        </p:nvGrpSpPr>
        <p:grpSpPr bwMode="auto">
          <a:xfrm>
            <a:off x="7516519" y="3541748"/>
            <a:ext cx="320021" cy="320021"/>
            <a:chOff x="2391" y="1133"/>
            <a:chExt cx="978" cy="978"/>
          </a:xfrm>
        </p:grpSpPr>
        <p:sp>
          <p:nvSpPr>
            <p:cNvPr id="284" name="Freeform 19"/>
            <p:cNvSpPr>
              <a:spLocks/>
            </p:cNvSpPr>
            <p:nvPr/>
          </p:nvSpPr>
          <p:spPr bwMode="auto">
            <a:xfrm>
              <a:off x="2412" y="1379"/>
              <a:ext cx="457" cy="705"/>
            </a:xfrm>
            <a:custGeom>
              <a:avLst/>
              <a:gdLst>
                <a:gd name="T0" fmla="*/ 36 w 258"/>
                <a:gd name="T1" fmla="*/ 0 h 398"/>
                <a:gd name="T2" fmla="*/ 0 w 258"/>
                <a:gd name="T3" fmla="*/ 134 h 398"/>
                <a:gd name="T4" fmla="*/ 258 w 258"/>
                <a:gd name="T5" fmla="*/ 398 h 398"/>
                <a:gd name="T6" fmla="*/ 258 w 258"/>
                <a:gd name="T7" fmla="*/ 171 h 398"/>
                <a:gd name="T8" fmla="*/ 36 w 258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8" h="398">
                  <a:moveTo>
                    <a:pt x="36" y="0"/>
                  </a:moveTo>
                  <a:cubicBezTo>
                    <a:pt x="13" y="39"/>
                    <a:pt x="0" y="85"/>
                    <a:pt x="0" y="134"/>
                  </a:cubicBezTo>
                  <a:cubicBezTo>
                    <a:pt x="0" y="278"/>
                    <a:pt x="114" y="395"/>
                    <a:pt x="258" y="398"/>
                  </a:cubicBezTo>
                  <a:cubicBezTo>
                    <a:pt x="258" y="398"/>
                    <a:pt x="258" y="398"/>
                    <a:pt x="258" y="171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20"/>
            <p:cNvSpPr>
              <a:spLocks/>
            </p:cNvSpPr>
            <p:nvPr/>
          </p:nvSpPr>
          <p:spPr bwMode="auto">
            <a:xfrm>
              <a:off x="2880" y="1149"/>
              <a:ext cx="457" cy="935"/>
            </a:xfrm>
            <a:custGeom>
              <a:avLst/>
              <a:gdLst>
                <a:gd name="T0" fmla="*/ 0 w 258"/>
                <a:gd name="T1" fmla="*/ 0 h 528"/>
                <a:gd name="T2" fmla="*/ 0 w 258"/>
                <a:gd name="T3" fmla="*/ 528 h 528"/>
                <a:gd name="T4" fmla="*/ 258 w 258"/>
                <a:gd name="T5" fmla="*/ 264 h 528"/>
                <a:gd name="T6" fmla="*/ 0 w 258"/>
                <a:gd name="T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8" h="528">
                  <a:moveTo>
                    <a:pt x="0" y="0"/>
                  </a:moveTo>
                  <a:cubicBezTo>
                    <a:pt x="0" y="528"/>
                    <a:pt x="0" y="528"/>
                    <a:pt x="0" y="528"/>
                  </a:cubicBezTo>
                  <a:cubicBezTo>
                    <a:pt x="144" y="525"/>
                    <a:pt x="258" y="408"/>
                    <a:pt x="258" y="264"/>
                  </a:cubicBezTo>
                  <a:cubicBezTo>
                    <a:pt x="258" y="120"/>
                    <a:pt x="144" y="3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1"/>
            <p:cNvSpPr>
              <a:spLocks/>
            </p:cNvSpPr>
            <p:nvPr/>
          </p:nvSpPr>
          <p:spPr bwMode="auto">
            <a:xfrm>
              <a:off x="2412" y="1154"/>
              <a:ext cx="936" cy="930"/>
            </a:xfrm>
            <a:custGeom>
              <a:avLst/>
              <a:gdLst>
                <a:gd name="T0" fmla="*/ 936 w 936"/>
                <a:gd name="T1" fmla="*/ 441 h 930"/>
                <a:gd name="T2" fmla="*/ 495 w 936"/>
                <a:gd name="T3" fmla="*/ 441 h 930"/>
                <a:gd name="T4" fmla="*/ 495 w 936"/>
                <a:gd name="T5" fmla="*/ 0 h 930"/>
                <a:gd name="T6" fmla="*/ 447 w 936"/>
                <a:gd name="T7" fmla="*/ 0 h 930"/>
                <a:gd name="T8" fmla="*/ 447 w 936"/>
                <a:gd name="T9" fmla="*/ 441 h 930"/>
                <a:gd name="T10" fmla="*/ 0 w 936"/>
                <a:gd name="T11" fmla="*/ 441 h 930"/>
                <a:gd name="T12" fmla="*/ 0 w 936"/>
                <a:gd name="T13" fmla="*/ 489 h 930"/>
                <a:gd name="T14" fmla="*/ 447 w 936"/>
                <a:gd name="T15" fmla="*/ 489 h 930"/>
                <a:gd name="T16" fmla="*/ 447 w 936"/>
                <a:gd name="T17" fmla="*/ 930 h 930"/>
                <a:gd name="T18" fmla="*/ 495 w 936"/>
                <a:gd name="T19" fmla="*/ 930 h 930"/>
                <a:gd name="T20" fmla="*/ 495 w 936"/>
                <a:gd name="T21" fmla="*/ 489 h 930"/>
                <a:gd name="T22" fmla="*/ 936 w 936"/>
                <a:gd name="T23" fmla="*/ 489 h 930"/>
                <a:gd name="T24" fmla="*/ 936 w 936"/>
                <a:gd name="T25" fmla="*/ 441 h 930"/>
                <a:gd name="T26" fmla="*/ 936 w 936"/>
                <a:gd name="T27" fmla="*/ 441 h 930"/>
                <a:gd name="T28" fmla="*/ 936 w 936"/>
                <a:gd name="T29" fmla="*/ 441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6" h="930">
                  <a:moveTo>
                    <a:pt x="936" y="441"/>
                  </a:moveTo>
                  <a:lnTo>
                    <a:pt x="495" y="441"/>
                  </a:lnTo>
                  <a:lnTo>
                    <a:pt x="495" y="0"/>
                  </a:lnTo>
                  <a:lnTo>
                    <a:pt x="447" y="0"/>
                  </a:lnTo>
                  <a:lnTo>
                    <a:pt x="447" y="441"/>
                  </a:lnTo>
                  <a:lnTo>
                    <a:pt x="0" y="441"/>
                  </a:lnTo>
                  <a:lnTo>
                    <a:pt x="0" y="489"/>
                  </a:lnTo>
                  <a:lnTo>
                    <a:pt x="447" y="489"/>
                  </a:lnTo>
                  <a:lnTo>
                    <a:pt x="447" y="930"/>
                  </a:lnTo>
                  <a:lnTo>
                    <a:pt x="495" y="930"/>
                  </a:lnTo>
                  <a:lnTo>
                    <a:pt x="495" y="489"/>
                  </a:lnTo>
                  <a:lnTo>
                    <a:pt x="936" y="489"/>
                  </a:lnTo>
                  <a:lnTo>
                    <a:pt x="936" y="441"/>
                  </a:lnTo>
                  <a:lnTo>
                    <a:pt x="936" y="441"/>
                  </a:lnTo>
                  <a:lnTo>
                    <a:pt x="936" y="44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22"/>
            <p:cNvSpPr>
              <a:spLocks/>
            </p:cNvSpPr>
            <p:nvPr/>
          </p:nvSpPr>
          <p:spPr bwMode="auto">
            <a:xfrm>
              <a:off x="2391" y="1133"/>
              <a:ext cx="978" cy="978"/>
            </a:xfrm>
            <a:custGeom>
              <a:avLst/>
              <a:gdLst>
                <a:gd name="T0" fmla="*/ 276 w 552"/>
                <a:gd name="T1" fmla="*/ 0 h 552"/>
                <a:gd name="T2" fmla="*/ 264 w 552"/>
                <a:gd name="T3" fmla="*/ 0 h 552"/>
                <a:gd name="T4" fmla="*/ 264 w 552"/>
                <a:gd name="T5" fmla="*/ 24 h 552"/>
                <a:gd name="T6" fmla="*/ 276 w 552"/>
                <a:gd name="T7" fmla="*/ 24 h 552"/>
                <a:gd name="T8" fmla="*/ 528 w 552"/>
                <a:gd name="T9" fmla="*/ 276 h 552"/>
                <a:gd name="T10" fmla="*/ 276 w 552"/>
                <a:gd name="T11" fmla="*/ 525 h 552"/>
                <a:gd name="T12" fmla="*/ 27 w 552"/>
                <a:gd name="T13" fmla="*/ 276 h 552"/>
                <a:gd name="T14" fmla="*/ 60 w 552"/>
                <a:gd name="T15" fmla="*/ 147 h 552"/>
                <a:gd name="T16" fmla="*/ 39 w 552"/>
                <a:gd name="T17" fmla="*/ 132 h 552"/>
                <a:gd name="T18" fmla="*/ 0 w 552"/>
                <a:gd name="T19" fmla="*/ 276 h 552"/>
                <a:gd name="T20" fmla="*/ 276 w 552"/>
                <a:gd name="T21" fmla="*/ 552 h 552"/>
                <a:gd name="T22" fmla="*/ 552 w 552"/>
                <a:gd name="T23" fmla="*/ 276 h 552"/>
                <a:gd name="T24" fmla="*/ 276 w 552"/>
                <a:gd name="T25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264" y="0"/>
                    <a:pt x="264" y="0"/>
                    <a:pt x="264" y="0"/>
                  </a:cubicBezTo>
                  <a:cubicBezTo>
                    <a:pt x="264" y="24"/>
                    <a:pt x="264" y="24"/>
                    <a:pt x="264" y="24"/>
                  </a:cubicBezTo>
                  <a:cubicBezTo>
                    <a:pt x="276" y="24"/>
                    <a:pt x="276" y="24"/>
                    <a:pt x="276" y="24"/>
                  </a:cubicBezTo>
                  <a:cubicBezTo>
                    <a:pt x="414" y="24"/>
                    <a:pt x="528" y="138"/>
                    <a:pt x="528" y="276"/>
                  </a:cubicBezTo>
                  <a:cubicBezTo>
                    <a:pt x="528" y="414"/>
                    <a:pt x="414" y="525"/>
                    <a:pt x="276" y="525"/>
                  </a:cubicBezTo>
                  <a:cubicBezTo>
                    <a:pt x="138" y="525"/>
                    <a:pt x="27" y="414"/>
                    <a:pt x="27" y="276"/>
                  </a:cubicBezTo>
                  <a:cubicBezTo>
                    <a:pt x="27" y="231"/>
                    <a:pt x="39" y="186"/>
                    <a:pt x="60" y="147"/>
                  </a:cubicBezTo>
                  <a:cubicBezTo>
                    <a:pt x="39" y="132"/>
                    <a:pt x="39" y="132"/>
                    <a:pt x="39" y="132"/>
                  </a:cubicBezTo>
                  <a:cubicBezTo>
                    <a:pt x="15" y="174"/>
                    <a:pt x="0" y="225"/>
                    <a:pt x="0" y="276"/>
                  </a:cubicBezTo>
                  <a:cubicBezTo>
                    <a:pt x="0" y="426"/>
                    <a:pt x="126" y="552"/>
                    <a:pt x="276" y="552"/>
                  </a:cubicBezTo>
                  <a:cubicBezTo>
                    <a:pt x="429" y="552"/>
                    <a:pt x="552" y="426"/>
                    <a:pt x="552" y="276"/>
                  </a:cubicBezTo>
                  <a:cubicBezTo>
                    <a:pt x="552" y="123"/>
                    <a:pt x="429" y="0"/>
                    <a:pt x="276" y="0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3"/>
            <p:cNvSpPr>
              <a:spLocks/>
            </p:cNvSpPr>
            <p:nvPr/>
          </p:nvSpPr>
          <p:spPr bwMode="auto">
            <a:xfrm>
              <a:off x="2423" y="1245"/>
              <a:ext cx="542" cy="457"/>
            </a:xfrm>
            <a:custGeom>
              <a:avLst/>
              <a:gdLst>
                <a:gd name="T0" fmla="*/ 258 w 306"/>
                <a:gd name="T1" fmla="*/ 165 h 258"/>
                <a:gd name="T2" fmla="*/ 231 w 306"/>
                <a:gd name="T3" fmla="*/ 174 h 258"/>
                <a:gd name="T4" fmla="*/ 18 w 306"/>
                <a:gd name="T5" fmla="*/ 0 h 258"/>
                <a:gd name="T6" fmla="*/ 0 w 306"/>
                <a:gd name="T7" fmla="*/ 21 h 258"/>
                <a:gd name="T8" fmla="*/ 216 w 306"/>
                <a:gd name="T9" fmla="*/ 195 h 258"/>
                <a:gd name="T10" fmla="*/ 213 w 306"/>
                <a:gd name="T11" fmla="*/ 210 h 258"/>
                <a:gd name="T12" fmla="*/ 258 w 306"/>
                <a:gd name="T13" fmla="*/ 258 h 258"/>
                <a:gd name="T14" fmla="*/ 306 w 306"/>
                <a:gd name="T15" fmla="*/ 210 h 258"/>
                <a:gd name="T16" fmla="*/ 258 w 306"/>
                <a:gd name="T17" fmla="*/ 16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258">
                  <a:moveTo>
                    <a:pt x="258" y="165"/>
                  </a:moveTo>
                  <a:cubicBezTo>
                    <a:pt x="249" y="165"/>
                    <a:pt x="240" y="168"/>
                    <a:pt x="231" y="174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16" y="195"/>
                    <a:pt x="216" y="195"/>
                    <a:pt x="216" y="195"/>
                  </a:cubicBezTo>
                  <a:cubicBezTo>
                    <a:pt x="213" y="198"/>
                    <a:pt x="213" y="204"/>
                    <a:pt x="213" y="210"/>
                  </a:cubicBezTo>
                  <a:cubicBezTo>
                    <a:pt x="213" y="237"/>
                    <a:pt x="234" y="258"/>
                    <a:pt x="258" y="258"/>
                  </a:cubicBezTo>
                  <a:cubicBezTo>
                    <a:pt x="285" y="258"/>
                    <a:pt x="306" y="237"/>
                    <a:pt x="306" y="210"/>
                  </a:cubicBezTo>
                  <a:cubicBezTo>
                    <a:pt x="306" y="186"/>
                    <a:pt x="285" y="165"/>
                    <a:pt x="258" y="16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9" name="Group 288"/>
          <p:cNvGrpSpPr/>
          <p:nvPr/>
        </p:nvGrpSpPr>
        <p:grpSpPr>
          <a:xfrm>
            <a:off x="7436319" y="4073240"/>
            <a:ext cx="485322" cy="485322"/>
            <a:chOff x="3545392" y="4162069"/>
            <a:chExt cx="555625" cy="555625"/>
          </a:xfrm>
        </p:grpSpPr>
        <p:sp>
          <p:nvSpPr>
            <p:cNvPr id="290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91" name="Group 13"/>
            <p:cNvGrpSpPr>
              <a:grpSpLocks noChangeAspect="1"/>
            </p:cNvGrpSpPr>
            <p:nvPr/>
          </p:nvGrpSpPr>
          <p:grpSpPr bwMode="auto">
            <a:xfrm>
              <a:off x="3640931" y="4257608"/>
              <a:ext cx="460086" cy="460086"/>
              <a:chOff x="1011" y="1296"/>
              <a:chExt cx="1425" cy="1425"/>
            </a:xfrm>
            <a:solidFill>
              <a:schemeClr val="bg1"/>
            </a:solidFill>
          </p:grpSpPr>
          <p:sp>
            <p:nvSpPr>
              <p:cNvPr id="292" name="Freeform 14"/>
              <p:cNvSpPr>
                <a:spLocks/>
              </p:cNvSpPr>
              <p:nvPr/>
            </p:nvSpPr>
            <p:spPr bwMode="auto">
              <a:xfrm>
                <a:off x="1192" y="1461"/>
                <a:ext cx="1244" cy="1260"/>
              </a:xfrm>
              <a:custGeom>
                <a:avLst/>
                <a:gdLst>
                  <a:gd name="T0" fmla="*/ 703 w 703"/>
                  <a:gd name="T1" fmla="*/ 712 h 712"/>
                  <a:gd name="T2" fmla="*/ 703 w 703"/>
                  <a:gd name="T3" fmla="*/ 256 h 712"/>
                  <a:gd name="T4" fmla="*/ 446 w 703"/>
                  <a:gd name="T5" fmla="*/ 0 h 712"/>
                  <a:gd name="T6" fmla="*/ 446 w 703"/>
                  <a:gd name="T7" fmla="*/ 2 h 712"/>
                  <a:gd name="T8" fmla="*/ 539 w 703"/>
                  <a:gd name="T9" fmla="*/ 227 h 712"/>
                  <a:gd name="T10" fmla="*/ 219 w 703"/>
                  <a:gd name="T11" fmla="*/ 547 h 712"/>
                  <a:gd name="T12" fmla="*/ 0 w 703"/>
                  <a:gd name="T13" fmla="*/ 461 h 712"/>
                  <a:gd name="T14" fmla="*/ 253 w 703"/>
                  <a:gd name="T15" fmla="*/ 712 h 712"/>
                  <a:gd name="T16" fmla="*/ 703 w 703"/>
                  <a:gd name="T17" fmla="*/ 712 h 7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3" h="712">
                    <a:moveTo>
                      <a:pt x="703" y="712"/>
                    </a:moveTo>
                    <a:cubicBezTo>
                      <a:pt x="703" y="256"/>
                      <a:pt x="703" y="256"/>
                      <a:pt x="703" y="256"/>
                    </a:cubicBezTo>
                    <a:cubicBezTo>
                      <a:pt x="446" y="0"/>
                      <a:pt x="446" y="0"/>
                      <a:pt x="446" y="0"/>
                    </a:cubicBezTo>
                    <a:cubicBezTo>
                      <a:pt x="446" y="2"/>
                      <a:pt x="446" y="2"/>
                      <a:pt x="446" y="2"/>
                    </a:cubicBezTo>
                    <a:cubicBezTo>
                      <a:pt x="503" y="60"/>
                      <a:pt x="539" y="139"/>
                      <a:pt x="539" y="227"/>
                    </a:cubicBezTo>
                    <a:cubicBezTo>
                      <a:pt x="539" y="404"/>
                      <a:pt x="395" y="547"/>
                      <a:pt x="219" y="547"/>
                    </a:cubicBezTo>
                    <a:cubicBezTo>
                      <a:pt x="134" y="547"/>
                      <a:pt x="58" y="514"/>
                      <a:pt x="0" y="461"/>
                    </a:cubicBezTo>
                    <a:cubicBezTo>
                      <a:pt x="253" y="712"/>
                      <a:pt x="253" y="712"/>
                      <a:pt x="253" y="712"/>
                    </a:cubicBezTo>
                    <a:lnTo>
                      <a:pt x="703" y="7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15"/>
              <p:cNvSpPr>
                <a:spLocks/>
              </p:cNvSpPr>
              <p:nvPr/>
            </p:nvSpPr>
            <p:spPr bwMode="auto">
              <a:xfrm>
                <a:off x="1038" y="1321"/>
                <a:ext cx="1083" cy="1083"/>
              </a:xfrm>
              <a:custGeom>
                <a:avLst/>
                <a:gdLst>
                  <a:gd name="T0" fmla="*/ 1083 w 1083"/>
                  <a:gd name="T1" fmla="*/ 515 h 1083"/>
                  <a:gd name="T2" fmla="*/ 568 w 1083"/>
                  <a:gd name="T3" fmla="*/ 515 h 1083"/>
                  <a:gd name="T4" fmla="*/ 568 w 1083"/>
                  <a:gd name="T5" fmla="*/ 0 h 1083"/>
                  <a:gd name="T6" fmla="*/ 515 w 1083"/>
                  <a:gd name="T7" fmla="*/ 0 h 1083"/>
                  <a:gd name="T8" fmla="*/ 515 w 1083"/>
                  <a:gd name="T9" fmla="*/ 515 h 1083"/>
                  <a:gd name="T10" fmla="*/ 0 w 1083"/>
                  <a:gd name="T11" fmla="*/ 515 h 1083"/>
                  <a:gd name="T12" fmla="*/ 0 w 1083"/>
                  <a:gd name="T13" fmla="*/ 568 h 1083"/>
                  <a:gd name="T14" fmla="*/ 515 w 1083"/>
                  <a:gd name="T15" fmla="*/ 568 h 1083"/>
                  <a:gd name="T16" fmla="*/ 515 w 1083"/>
                  <a:gd name="T17" fmla="*/ 1083 h 1083"/>
                  <a:gd name="T18" fmla="*/ 568 w 1083"/>
                  <a:gd name="T19" fmla="*/ 1083 h 1083"/>
                  <a:gd name="T20" fmla="*/ 568 w 1083"/>
                  <a:gd name="T21" fmla="*/ 568 h 1083"/>
                  <a:gd name="T22" fmla="*/ 1083 w 1083"/>
                  <a:gd name="T23" fmla="*/ 568 h 1083"/>
                  <a:gd name="T24" fmla="*/ 1083 w 1083"/>
                  <a:gd name="T25" fmla="*/ 515 h 10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83" h="1083">
                    <a:moveTo>
                      <a:pt x="1083" y="515"/>
                    </a:moveTo>
                    <a:lnTo>
                      <a:pt x="568" y="515"/>
                    </a:lnTo>
                    <a:lnTo>
                      <a:pt x="568" y="0"/>
                    </a:lnTo>
                    <a:lnTo>
                      <a:pt x="515" y="0"/>
                    </a:lnTo>
                    <a:lnTo>
                      <a:pt x="515" y="515"/>
                    </a:lnTo>
                    <a:lnTo>
                      <a:pt x="0" y="515"/>
                    </a:lnTo>
                    <a:lnTo>
                      <a:pt x="0" y="568"/>
                    </a:lnTo>
                    <a:lnTo>
                      <a:pt x="515" y="568"/>
                    </a:lnTo>
                    <a:lnTo>
                      <a:pt x="515" y="1083"/>
                    </a:lnTo>
                    <a:lnTo>
                      <a:pt x="568" y="1083"/>
                    </a:lnTo>
                    <a:lnTo>
                      <a:pt x="568" y="568"/>
                    </a:lnTo>
                    <a:lnTo>
                      <a:pt x="1083" y="568"/>
                    </a:lnTo>
                    <a:lnTo>
                      <a:pt x="1083" y="5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16"/>
              <p:cNvSpPr>
                <a:spLocks/>
              </p:cNvSpPr>
              <p:nvPr/>
            </p:nvSpPr>
            <p:spPr bwMode="auto">
              <a:xfrm>
                <a:off x="1011" y="1296"/>
                <a:ext cx="1137" cy="1135"/>
              </a:xfrm>
              <a:custGeom>
                <a:avLst/>
                <a:gdLst>
                  <a:gd name="T0" fmla="*/ 321 w 642"/>
                  <a:gd name="T1" fmla="*/ 0 h 641"/>
                  <a:gd name="T2" fmla="*/ 306 w 642"/>
                  <a:gd name="T3" fmla="*/ 0 h 641"/>
                  <a:gd name="T4" fmla="*/ 306 w 642"/>
                  <a:gd name="T5" fmla="*/ 29 h 641"/>
                  <a:gd name="T6" fmla="*/ 321 w 642"/>
                  <a:gd name="T7" fmla="*/ 29 h 641"/>
                  <a:gd name="T8" fmla="*/ 612 w 642"/>
                  <a:gd name="T9" fmla="*/ 320 h 641"/>
                  <a:gd name="T10" fmla="*/ 321 w 642"/>
                  <a:gd name="T11" fmla="*/ 611 h 641"/>
                  <a:gd name="T12" fmla="*/ 30 w 642"/>
                  <a:gd name="T13" fmla="*/ 320 h 641"/>
                  <a:gd name="T14" fmla="*/ 70 w 642"/>
                  <a:gd name="T15" fmla="*/ 174 h 641"/>
                  <a:gd name="T16" fmla="*/ 46 w 642"/>
                  <a:gd name="T17" fmla="*/ 155 h 641"/>
                  <a:gd name="T18" fmla="*/ 0 w 642"/>
                  <a:gd name="T19" fmla="*/ 320 h 641"/>
                  <a:gd name="T20" fmla="*/ 321 w 642"/>
                  <a:gd name="T21" fmla="*/ 641 h 641"/>
                  <a:gd name="T22" fmla="*/ 642 w 642"/>
                  <a:gd name="T23" fmla="*/ 320 h 641"/>
                  <a:gd name="T24" fmla="*/ 321 w 642"/>
                  <a:gd name="T25" fmla="*/ 0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42" h="641">
                    <a:moveTo>
                      <a:pt x="321" y="0"/>
                    </a:moveTo>
                    <a:cubicBezTo>
                      <a:pt x="306" y="0"/>
                      <a:pt x="306" y="0"/>
                      <a:pt x="306" y="0"/>
                    </a:cubicBezTo>
                    <a:cubicBezTo>
                      <a:pt x="306" y="29"/>
                      <a:pt x="306" y="29"/>
                      <a:pt x="306" y="29"/>
                    </a:cubicBezTo>
                    <a:cubicBezTo>
                      <a:pt x="321" y="29"/>
                      <a:pt x="321" y="29"/>
                      <a:pt x="321" y="29"/>
                    </a:cubicBezTo>
                    <a:cubicBezTo>
                      <a:pt x="481" y="29"/>
                      <a:pt x="612" y="160"/>
                      <a:pt x="612" y="320"/>
                    </a:cubicBezTo>
                    <a:cubicBezTo>
                      <a:pt x="612" y="481"/>
                      <a:pt x="481" y="611"/>
                      <a:pt x="321" y="611"/>
                    </a:cubicBezTo>
                    <a:cubicBezTo>
                      <a:pt x="160" y="611"/>
                      <a:pt x="30" y="481"/>
                      <a:pt x="30" y="320"/>
                    </a:cubicBezTo>
                    <a:cubicBezTo>
                      <a:pt x="30" y="269"/>
                      <a:pt x="44" y="218"/>
                      <a:pt x="70" y="174"/>
                    </a:cubicBezTo>
                    <a:cubicBezTo>
                      <a:pt x="46" y="155"/>
                      <a:pt x="46" y="155"/>
                      <a:pt x="46" y="155"/>
                    </a:cubicBezTo>
                    <a:cubicBezTo>
                      <a:pt x="16" y="204"/>
                      <a:pt x="0" y="262"/>
                      <a:pt x="0" y="320"/>
                    </a:cubicBezTo>
                    <a:cubicBezTo>
                      <a:pt x="0" y="497"/>
                      <a:pt x="144" y="641"/>
                      <a:pt x="321" y="641"/>
                    </a:cubicBezTo>
                    <a:cubicBezTo>
                      <a:pt x="498" y="641"/>
                      <a:pt x="642" y="497"/>
                      <a:pt x="642" y="320"/>
                    </a:cubicBezTo>
                    <a:cubicBezTo>
                      <a:pt x="642" y="143"/>
                      <a:pt x="498" y="0"/>
                      <a:pt x="32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17"/>
              <p:cNvSpPr>
                <a:spLocks/>
              </p:cNvSpPr>
              <p:nvPr/>
            </p:nvSpPr>
            <p:spPr bwMode="auto">
              <a:xfrm>
                <a:off x="1048" y="1431"/>
                <a:ext cx="627" cy="525"/>
              </a:xfrm>
              <a:custGeom>
                <a:avLst/>
                <a:gdLst>
                  <a:gd name="T0" fmla="*/ 300 w 354"/>
                  <a:gd name="T1" fmla="*/ 190 h 297"/>
                  <a:gd name="T2" fmla="*/ 269 w 354"/>
                  <a:gd name="T3" fmla="*/ 200 h 297"/>
                  <a:gd name="T4" fmla="*/ 19 w 354"/>
                  <a:gd name="T5" fmla="*/ 0 h 297"/>
                  <a:gd name="T6" fmla="*/ 0 w 354"/>
                  <a:gd name="T7" fmla="*/ 23 h 297"/>
                  <a:gd name="T8" fmla="*/ 250 w 354"/>
                  <a:gd name="T9" fmla="*/ 223 h 297"/>
                  <a:gd name="T10" fmla="*/ 246 w 354"/>
                  <a:gd name="T11" fmla="*/ 244 h 297"/>
                  <a:gd name="T12" fmla="*/ 300 w 354"/>
                  <a:gd name="T13" fmla="*/ 297 h 297"/>
                  <a:gd name="T14" fmla="*/ 354 w 354"/>
                  <a:gd name="T15" fmla="*/ 244 h 297"/>
                  <a:gd name="T16" fmla="*/ 300 w 354"/>
                  <a:gd name="T17" fmla="*/ 190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4" h="297">
                    <a:moveTo>
                      <a:pt x="300" y="190"/>
                    </a:moveTo>
                    <a:cubicBezTo>
                      <a:pt x="288" y="190"/>
                      <a:pt x="278" y="194"/>
                      <a:pt x="269" y="20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50" y="223"/>
                      <a:pt x="250" y="223"/>
                      <a:pt x="250" y="223"/>
                    </a:cubicBezTo>
                    <a:cubicBezTo>
                      <a:pt x="248" y="230"/>
                      <a:pt x="246" y="236"/>
                      <a:pt x="246" y="244"/>
                    </a:cubicBezTo>
                    <a:cubicBezTo>
                      <a:pt x="246" y="273"/>
                      <a:pt x="270" y="297"/>
                      <a:pt x="300" y="297"/>
                    </a:cubicBezTo>
                    <a:cubicBezTo>
                      <a:pt x="330" y="297"/>
                      <a:pt x="354" y="273"/>
                      <a:pt x="354" y="244"/>
                    </a:cubicBezTo>
                    <a:cubicBezTo>
                      <a:pt x="354" y="214"/>
                      <a:pt x="330" y="190"/>
                      <a:pt x="300" y="19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6" name="Group 295"/>
          <p:cNvGrpSpPr/>
          <p:nvPr/>
        </p:nvGrpSpPr>
        <p:grpSpPr>
          <a:xfrm>
            <a:off x="3411774" y="4067763"/>
            <a:ext cx="483448" cy="483449"/>
            <a:chOff x="4625918" y="4162069"/>
            <a:chExt cx="555625" cy="555626"/>
          </a:xfrm>
        </p:grpSpPr>
        <p:sp>
          <p:nvSpPr>
            <p:cNvPr id="297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98" name="Group 20"/>
            <p:cNvGrpSpPr>
              <a:grpSpLocks noChangeAspect="1"/>
            </p:cNvGrpSpPr>
            <p:nvPr/>
          </p:nvGrpSpPr>
          <p:grpSpPr bwMode="auto">
            <a:xfrm>
              <a:off x="4702969" y="4238015"/>
              <a:ext cx="478574" cy="479680"/>
              <a:chOff x="1757" y="495"/>
              <a:chExt cx="2165" cy="2170"/>
            </a:xfrm>
            <a:solidFill>
              <a:schemeClr val="bg1"/>
            </a:solidFill>
          </p:grpSpPr>
          <p:sp>
            <p:nvSpPr>
              <p:cNvPr id="299" name="Freeform 21"/>
              <p:cNvSpPr>
                <a:spLocks/>
              </p:cNvSpPr>
              <p:nvPr/>
            </p:nvSpPr>
            <p:spPr bwMode="auto">
              <a:xfrm>
                <a:off x="2096" y="815"/>
                <a:ext cx="1826" cy="1850"/>
              </a:xfrm>
              <a:custGeom>
                <a:avLst/>
                <a:gdLst>
                  <a:gd name="T0" fmla="*/ 1033 w 1033"/>
                  <a:gd name="T1" fmla="*/ 376 h 1046"/>
                  <a:gd name="T2" fmla="*/ 654 w 1033"/>
                  <a:gd name="T3" fmla="*/ 0 h 1046"/>
                  <a:gd name="T4" fmla="*/ 654 w 1033"/>
                  <a:gd name="T5" fmla="*/ 2 h 1046"/>
                  <a:gd name="T6" fmla="*/ 791 w 1033"/>
                  <a:gd name="T7" fmla="*/ 334 h 1046"/>
                  <a:gd name="T8" fmla="*/ 759 w 1033"/>
                  <a:gd name="T9" fmla="*/ 504 h 1046"/>
                  <a:gd name="T10" fmla="*/ 807 w 1033"/>
                  <a:gd name="T11" fmla="*/ 611 h 1046"/>
                  <a:gd name="T12" fmla="*/ 662 w 1033"/>
                  <a:gd name="T13" fmla="*/ 757 h 1046"/>
                  <a:gd name="T14" fmla="*/ 576 w 1033"/>
                  <a:gd name="T15" fmla="*/ 728 h 1046"/>
                  <a:gd name="T16" fmla="*/ 321 w 1033"/>
                  <a:gd name="T17" fmla="*/ 804 h 1046"/>
                  <a:gd name="T18" fmla="*/ 0 w 1033"/>
                  <a:gd name="T19" fmla="*/ 677 h 1046"/>
                  <a:gd name="T20" fmla="*/ 372 w 1033"/>
                  <a:gd name="T21" fmla="*/ 1046 h 1046"/>
                  <a:gd name="T22" fmla="*/ 1033 w 1033"/>
                  <a:gd name="T23" fmla="*/ 1046 h 1046"/>
                  <a:gd name="T24" fmla="*/ 1033 w 1033"/>
                  <a:gd name="T25" fmla="*/ 376 h 10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33" h="1046">
                    <a:moveTo>
                      <a:pt x="1033" y="376"/>
                    </a:moveTo>
                    <a:cubicBezTo>
                      <a:pt x="654" y="0"/>
                      <a:pt x="654" y="0"/>
                      <a:pt x="654" y="0"/>
                    </a:cubicBezTo>
                    <a:cubicBezTo>
                      <a:pt x="654" y="2"/>
                      <a:pt x="654" y="2"/>
                      <a:pt x="654" y="2"/>
                    </a:cubicBezTo>
                    <a:cubicBezTo>
                      <a:pt x="739" y="87"/>
                      <a:pt x="791" y="205"/>
                      <a:pt x="791" y="334"/>
                    </a:cubicBezTo>
                    <a:cubicBezTo>
                      <a:pt x="791" y="394"/>
                      <a:pt x="779" y="451"/>
                      <a:pt x="759" y="504"/>
                    </a:cubicBezTo>
                    <a:cubicBezTo>
                      <a:pt x="788" y="530"/>
                      <a:pt x="807" y="569"/>
                      <a:pt x="807" y="611"/>
                    </a:cubicBezTo>
                    <a:cubicBezTo>
                      <a:pt x="807" y="692"/>
                      <a:pt x="742" y="757"/>
                      <a:pt x="662" y="757"/>
                    </a:cubicBezTo>
                    <a:cubicBezTo>
                      <a:pt x="630" y="757"/>
                      <a:pt x="600" y="746"/>
                      <a:pt x="576" y="728"/>
                    </a:cubicBezTo>
                    <a:cubicBezTo>
                      <a:pt x="502" y="776"/>
                      <a:pt x="415" y="804"/>
                      <a:pt x="321" y="804"/>
                    </a:cubicBezTo>
                    <a:cubicBezTo>
                      <a:pt x="197" y="804"/>
                      <a:pt x="84" y="756"/>
                      <a:pt x="0" y="677"/>
                    </a:cubicBezTo>
                    <a:cubicBezTo>
                      <a:pt x="372" y="1046"/>
                      <a:pt x="372" y="1046"/>
                      <a:pt x="372" y="1046"/>
                    </a:cubicBezTo>
                    <a:cubicBezTo>
                      <a:pt x="1033" y="1046"/>
                      <a:pt x="1033" y="1046"/>
                      <a:pt x="1033" y="1046"/>
                    </a:cubicBezTo>
                    <a:lnTo>
                      <a:pt x="1033" y="3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22"/>
              <p:cNvSpPr>
                <a:spLocks/>
              </p:cNvSpPr>
              <p:nvPr/>
            </p:nvSpPr>
            <p:spPr bwMode="auto">
              <a:xfrm>
                <a:off x="2351" y="916"/>
                <a:ext cx="351" cy="699"/>
              </a:xfrm>
              <a:custGeom>
                <a:avLst/>
                <a:gdLst>
                  <a:gd name="T0" fmla="*/ 39 w 351"/>
                  <a:gd name="T1" fmla="*/ 699 h 699"/>
                  <a:gd name="T2" fmla="*/ 0 w 351"/>
                  <a:gd name="T3" fmla="*/ 633 h 699"/>
                  <a:gd name="T4" fmla="*/ 274 w 351"/>
                  <a:gd name="T5" fmla="*/ 467 h 699"/>
                  <a:gd name="T6" fmla="*/ 274 w 351"/>
                  <a:gd name="T7" fmla="*/ 0 h 699"/>
                  <a:gd name="T8" fmla="*/ 351 w 351"/>
                  <a:gd name="T9" fmla="*/ 0 h 699"/>
                  <a:gd name="T10" fmla="*/ 351 w 351"/>
                  <a:gd name="T11" fmla="*/ 511 h 699"/>
                  <a:gd name="T12" fmla="*/ 39 w 351"/>
                  <a:gd name="T13" fmla="*/ 699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1" h="699">
                    <a:moveTo>
                      <a:pt x="39" y="699"/>
                    </a:moveTo>
                    <a:lnTo>
                      <a:pt x="0" y="633"/>
                    </a:lnTo>
                    <a:lnTo>
                      <a:pt x="274" y="467"/>
                    </a:lnTo>
                    <a:lnTo>
                      <a:pt x="274" y="0"/>
                    </a:lnTo>
                    <a:lnTo>
                      <a:pt x="351" y="0"/>
                    </a:lnTo>
                    <a:lnTo>
                      <a:pt x="351" y="511"/>
                    </a:lnTo>
                    <a:lnTo>
                      <a:pt x="39" y="6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23"/>
              <p:cNvSpPr>
                <a:spLocks/>
              </p:cNvSpPr>
              <p:nvPr/>
            </p:nvSpPr>
            <p:spPr bwMode="auto">
              <a:xfrm>
                <a:off x="1757" y="495"/>
                <a:ext cx="1794" cy="1740"/>
              </a:xfrm>
              <a:custGeom>
                <a:avLst/>
                <a:gdLst>
                  <a:gd name="T0" fmla="*/ 723 w 1015"/>
                  <a:gd name="T1" fmla="*/ 885 h 984"/>
                  <a:gd name="T2" fmla="*/ 214 w 1015"/>
                  <a:gd name="T3" fmla="*/ 815 h 984"/>
                  <a:gd name="T4" fmla="*/ 214 w 1015"/>
                  <a:gd name="T5" fmla="*/ 214 h 984"/>
                  <a:gd name="T6" fmla="*/ 515 w 1015"/>
                  <a:gd name="T7" fmla="*/ 90 h 984"/>
                  <a:gd name="T8" fmla="*/ 816 w 1015"/>
                  <a:gd name="T9" fmla="*/ 214 h 984"/>
                  <a:gd name="T10" fmla="*/ 918 w 1015"/>
                  <a:gd name="T11" fmla="*/ 650 h 984"/>
                  <a:gd name="T12" fmla="*/ 955 w 1015"/>
                  <a:gd name="T13" fmla="*/ 675 h 984"/>
                  <a:gd name="T14" fmla="*/ 847 w 1015"/>
                  <a:gd name="T15" fmla="*/ 183 h 984"/>
                  <a:gd name="T16" fmla="*/ 183 w 1015"/>
                  <a:gd name="T17" fmla="*/ 183 h 984"/>
                  <a:gd name="T18" fmla="*/ 183 w 1015"/>
                  <a:gd name="T19" fmla="*/ 846 h 984"/>
                  <a:gd name="T20" fmla="*/ 515 w 1015"/>
                  <a:gd name="T21" fmla="*/ 984 h 984"/>
                  <a:gd name="T22" fmla="*/ 754 w 1015"/>
                  <a:gd name="T23" fmla="*/ 918 h 984"/>
                  <a:gd name="T24" fmla="*/ 723 w 1015"/>
                  <a:gd name="T25" fmla="*/ 885 h 9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5" h="984">
                    <a:moveTo>
                      <a:pt x="723" y="885"/>
                    </a:moveTo>
                    <a:cubicBezTo>
                      <a:pt x="561" y="976"/>
                      <a:pt x="352" y="953"/>
                      <a:pt x="214" y="815"/>
                    </a:cubicBezTo>
                    <a:cubicBezTo>
                      <a:pt x="48" y="650"/>
                      <a:pt x="48" y="380"/>
                      <a:pt x="214" y="214"/>
                    </a:cubicBezTo>
                    <a:cubicBezTo>
                      <a:pt x="297" y="131"/>
                      <a:pt x="406" y="90"/>
                      <a:pt x="515" y="90"/>
                    </a:cubicBezTo>
                    <a:cubicBezTo>
                      <a:pt x="624" y="90"/>
                      <a:pt x="733" y="131"/>
                      <a:pt x="816" y="214"/>
                    </a:cubicBezTo>
                    <a:cubicBezTo>
                      <a:pt x="934" y="332"/>
                      <a:pt x="967" y="502"/>
                      <a:pt x="918" y="650"/>
                    </a:cubicBezTo>
                    <a:cubicBezTo>
                      <a:pt x="931" y="657"/>
                      <a:pt x="944" y="665"/>
                      <a:pt x="955" y="675"/>
                    </a:cubicBezTo>
                    <a:cubicBezTo>
                      <a:pt x="1015" y="509"/>
                      <a:pt x="979" y="316"/>
                      <a:pt x="847" y="183"/>
                    </a:cubicBezTo>
                    <a:cubicBezTo>
                      <a:pt x="664" y="0"/>
                      <a:pt x="366" y="0"/>
                      <a:pt x="183" y="183"/>
                    </a:cubicBezTo>
                    <a:cubicBezTo>
                      <a:pt x="0" y="366"/>
                      <a:pt x="0" y="664"/>
                      <a:pt x="183" y="846"/>
                    </a:cubicBezTo>
                    <a:cubicBezTo>
                      <a:pt x="275" y="938"/>
                      <a:pt x="395" y="984"/>
                      <a:pt x="515" y="984"/>
                    </a:cubicBezTo>
                    <a:cubicBezTo>
                      <a:pt x="598" y="984"/>
                      <a:pt x="680" y="961"/>
                      <a:pt x="754" y="918"/>
                    </a:cubicBezTo>
                    <a:cubicBezTo>
                      <a:pt x="742" y="908"/>
                      <a:pt x="731" y="898"/>
                      <a:pt x="723" y="88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24"/>
              <p:cNvSpPr>
                <a:spLocks noEditPoints="1"/>
              </p:cNvSpPr>
              <p:nvPr/>
            </p:nvSpPr>
            <p:spPr bwMode="auto">
              <a:xfrm>
                <a:off x="2946" y="1583"/>
                <a:ext cx="638" cy="638"/>
              </a:xfrm>
              <a:custGeom>
                <a:avLst/>
                <a:gdLst>
                  <a:gd name="T0" fmla="*/ 181 w 361"/>
                  <a:gd name="T1" fmla="*/ 361 h 361"/>
                  <a:gd name="T2" fmla="*/ 0 w 361"/>
                  <a:gd name="T3" fmla="*/ 181 h 361"/>
                  <a:gd name="T4" fmla="*/ 181 w 361"/>
                  <a:gd name="T5" fmla="*/ 0 h 361"/>
                  <a:gd name="T6" fmla="*/ 361 w 361"/>
                  <a:gd name="T7" fmla="*/ 181 h 361"/>
                  <a:gd name="T8" fmla="*/ 181 w 361"/>
                  <a:gd name="T9" fmla="*/ 361 h 361"/>
                  <a:gd name="T10" fmla="*/ 181 w 361"/>
                  <a:gd name="T11" fmla="*/ 44 h 361"/>
                  <a:gd name="T12" fmla="*/ 44 w 361"/>
                  <a:gd name="T13" fmla="*/ 181 h 361"/>
                  <a:gd name="T14" fmla="*/ 181 w 361"/>
                  <a:gd name="T15" fmla="*/ 318 h 361"/>
                  <a:gd name="T16" fmla="*/ 318 w 361"/>
                  <a:gd name="T17" fmla="*/ 181 h 361"/>
                  <a:gd name="T18" fmla="*/ 181 w 361"/>
                  <a:gd name="T19" fmla="*/ 44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61" h="361">
                    <a:moveTo>
                      <a:pt x="181" y="361"/>
                    </a:moveTo>
                    <a:cubicBezTo>
                      <a:pt x="81" y="361"/>
                      <a:pt x="0" y="280"/>
                      <a:pt x="0" y="181"/>
                    </a:cubicBezTo>
                    <a:cubicBezTo>
                      <a:pt x="0" y="81"/>
                      <a:pt x="81" y="0"/>
                      <a:pt x="181" y="0"/>
                    </a:cubicBezTo>
                    <a:cubicBezTo>
                      <a:pt x="280" y="0"/>
                      <a:pt x="361" y="81"/>
                      <a:pt x="361" y="181"/>
                    </a:cubicBezTo>
                    <a:cubicBezTo>
                      <a:pt x="361" y="280"/>
                      <a:pt x="280" y="361"/>
                      <a:pt x="181" y="361"/>
                    </a:cubicBezTo>
                    <a:close/>
                    <a:moveTo>
                      <a:pt x="181" y="44"/>
                    </a:moveTo>
                    <a:cubicBezTo>
                      <a:pt x="105" y="44"/>
                      <a:pt x="44" y="105"/>
                      <a:pt x="44" y="181"/>
                    </a:cubicBezTo>
                    <a:cubicBezTo>
                      <a:pt x="44" y="256"/>
                      <a:pt x="105" y="318"/>
                      <a:pt x="181" y="318"/>
                    </a:cubicBezTo>
                    <a:cubicBezTo>
                      <a:pt x="256" y="318"/>
                      <a:pt x="318" y="256"/>
                      <a:pt x="318" y="181"/>
                    </a:cubicBezTo>
                    <a:cubicBezTo>
                      <a:pt x="318" y="105"/>
                      <a:pt x="256" y="44"/>
                      <a:pt x="181" y="4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25"/>
              <p:cNvSpPr>
                <a:spLocks noEditPoints="1"/>
              </p:cNvSpPr>
              <p:nvPr/>
            </p:nvSpPr>
            <p:spPr bwMode="auto">
              <a:xfrm>
                <a:off x="3222" y="1761"/>
                <a:ext cx="88" cy="282"/>
              </a:xfrm>
              <a:custGeom>
                <a:avLst/>
                <a:gdLst>
                  <a:gd name="T0" fmla="*/ 47 w 50"/>
                  <a:gd name="T1" fmla="*/ 89 h 159"/>
                  <a:gd name="T2" fmla="*/ 3 w 50"/>
                  <a:gd name="T3" fmla="*/ 89 h 159"/>
                  <a:gd name="T4" fmla="*/ 3 w 50"/>
                  <a:gd name="T5" fmla="*/ 0 h 159"/>
                  <a:gd name="T6" fmla="*/ 47 w 50"/>
                  <a:gd name="T7" fmla="*/ 0 h 159"/>
                  <a:gd name="T8" fmla="*/ 47 w 50"/>
                  <a:gd name="T9" fmla="*/ 89 h 159"/>
                  <a:gd name="T10" fmla="*/ 25 w 50"/>
                  <a:gd name="T11" fmla="*/ 109 h 159"/>
                  <a:gd name="T12" fmla="*/ 0 w 50"/>
                  <a:gd name="T13" fmla="*/ 134 h 159"/>
                  <a:gd name="T14" fmla="*/ 25 w 50"/>
                  <a:gd name="T15" fmla="*/ 159 h 159"/>
                  <a:gd name="T16" fmla="*/ 50 w 50"/>
                  <a:gd name="T17" fmla="*/ 134 h 159"/>
                  <a:gd name="T18" fmla="*/ 25 w 50"/>
                  <a:gd name="T19" fmla="*/ 10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159">
                    <a:moveTo>
                      <a:pt x="47" y="89"/>
                    </a:moveTo>
                    <a:cubicBezTo>
                      <a:pt x="3" y="89"/>
                      <a:pt x="3" y="89"/>
                      <a:pt x="3" y="89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47" y="0"/>
                      <a:pt x="47" y="0"/>
                      <a:pt x="47" y="0"/>
                    </a:cubicBezTo>
                    <a:lnTo>
                      <a:pt x="47" y="89"/>
                    </a:lnTo>
                    <a:close/>
                    <a:moveTo>
                      <a:pt x="25" y="109"/>
                    </a:moveTo>
                    <a:cubicBezTo>
                      <a:pt x="11" y="109"/>
                      <a:pt x="0" y="120"/>
                      <a:pt x="0" y="134"/>
                    </a:cubicBezTo>
                    <a:cubicBezTo>
                      <a:pt x="0" y="148"/>
                      <a:pt x="11" y="159"/>
                      <a:pt x="25" y="159"/>
                    </a:cubicBezTo>
                    <a:cubicBezTo>
                      <a:pt x="39" y="159"/>
                      <a:pt x="50" y="148"/>
                      <a:pt x="50" y="134"/>
                    </a:cubicBezTo>
                    <a:cubicBezTo>
                      <a:pt x="50" y="120"/>
                      <a:pt x="39" y="109"/>
                      <a:pt x="25" y="10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04" name="TextBox 303"/>
          <p:cNvSpPr txBox="1"/>
          <p:nvPr/>
        </p:nvSpPr>
        <p:spPr>
          <a:xfrm>
            <a:off x="8054896" y="1209108"/>
            <a:ext cx="806327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TIE</a:t>
            </a:r>
          </a:p>
        </p:txBody>
      </p:sp>
      <p:sp>
        <p:nvSpPr>
          <p:cNvPr id="305" name="TextBox 304"/>
          <p:cNvSpPr txBox="1"/>
          <p:nvPr/>
        </p:nvSpPr>
        <p:spPr>
          <a:xfrm>
            <a:off x="1624874" y="1209108"/>
            <a:ext cx="806327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Complexity</a:t>
            </a:r>
          </a:p>
        </p:txBody>
      </p:sp>
      <p:grpSp>
        <p:nvGrpSpPr>
          <p:cNvPr id="306" name="Group 305"/>
          <p:cNvGrpSpPr>
            <a:grpSpLocks noChangeAspect="1"/>
          </p:cNvGrpSpPr>
          <p:nvPr/>
        </p:nvGrpSpPr>
        <p:grpSpPr bwMode="auto">
          <a:xfrm>
            <a:off x="8310390" y="2306719"/>
            <a:ext cx="354422" cy="322947"/>
            <a:chOff x="2889" y="1206"/>
            <a:chExt cx="1081" cy="985"/>
          </a:xfrm>
        </p:grpSpPr>
        <p:sp>
          <p:nvSpPr>
            <p:cNvPr id="307" name="Freeform 16"/>
            <p:cNvSpPr>
              <a:spLocks/>
            </p:cNvSpPr>
            <p:nvPr/>
          </p:nvSpPr>
          <p:spPr bwMode="auto">
            <a:xfrm>
              <a:off x="3431" y="1238"/>
              <a:ext cx="466" cy="931"/>
            </a:xfrm>
            <a:custGeom>
              <a:avLst/>
              <a:gdLst>
                <a:gd name="T0" fmla="*/ 0 w 263"/>
                <a:gd name="T1" fmla="*/ 0 h 525"/>
                <a:gd name="T2" fmla="*/ 0 w 263"/>
                <a:gd name="T3" fmla="*/ 525 h 525"/>
                <a:gd name="T4" fmla="*/ 263 w 263"/>
                <a:gd name="T5" fmla="*/ 262 h 525"/>
                <a:gd name="T6" fmla="*/ 0 w 263"/>
                <a:gd name="T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0" y="0"/>
                  </a:moveTo>
                  <a:cubicBezTo>
                    <a:pt x="0" y="525"/>
                    <a:pt x="0" y="525"/>
                    <a:pt x="0" y="525"/>
                  </a:cubicBezTo>
                  <a:cubicBezTo>
                    <a:pt x="146" y="525"/>
                    <a:pt x="263" y="407"/>
                    <a:pt x="263" y="262"/>
                  </a:cubicBezTo>
                  <a:cubicBezTo>
                    <a:pt x="263" y="117"/>
                    <a:pt x="146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17"/>
            <p:cNvSpPr>
              <a:spLocks/>
            </p:cNvSpPr>
            <p:nvPr/>
          </p:nvSpPr>
          <p:spPr bwMode="auto">
            <a:xfrm>
              <a:off x="2969" y="1238"/>
              <a:ext cx="466" cy="931"/>
            </a:xfrm>
            <a:custGeom>
              <a:avLst/>
              <a:gdLst>
                <a:gd name="T0" fmla="*/ 263 w 263"/>
                <a:gd name="T1" fmla="*/ 525 h 525"/>
                <a:gd name="T2" fmla="*/ 263 w 263"/>
                <a:gd name="T3" fmla="*/ 0 h 525"/>
                <a:gd name="T4" fmla="*/ 0 w 263"/>
                <a:gd name="T5" fmla="*/ 262 h 525"/>
                <a:gd name="T6" fmla="*/ 263 w 263"/>
                <a:gd name="T7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263" y="525"/>
                  </a:moveTo>
                  <a:cubicBezTo>
                    <a:pt x="263" y="0"/>
                    <a:pt x="263" y="0"/>
                    <a:pt x="263" y="0"/>
                  </a:cubicBezTo>
                  <a:cubicBezTo>
                    <a:pt x="118" y="0"/>
                    <a:pt x="0" y="117"/>
                    <a:pt x="0" y="262"/>
                  </a:cubicBezTo>
                  <a:cubicBezTo>
                    <a:pt x="0" y="407"/>
                    <a:pt x="118" y="525"/>
                    <a:pt x="263" y="5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18"/>
            <p:cNvSpPr>
              <a:spLocks/>
            </p:cNvSpPr>
            <p:nvPr/>
          </p:nvSpPr>
          <p:spPr bwMode="auto">
            <a:xfrm>
              <a:off x="2946" y="1206"/>
              <a:ext cx="1024" cy="456"/>
            </a:xfrm>
            <a:custGeom>
              <a:avLst/>
              <a:gdLst>
                <a:gd name="T0" fmla="*/ 117 w 578"/>
                <a:gd name="T1" fmla="*/ 87 h 257"/>
                <a:gd name="T2" fmla="*/ 299 w 578"/>
                <a:gd name="T3" fmla="*/ 33 h 257"/>
                <a:gd name="T4" fmla="*/ 513 w 578"/>
                <a:gd name="T5" fmla="*/ 215 h 257"/>
                <a:gd name="T6" fmla="*/ 475 w 578"/>
                <a:gd name="T7" fmla="*/ 197 h 257"/>
                <a:gd name="T8" fmla="*/ 464 w 578"/>
                <a:gd name="T9" fmla="*/ 221 h 257"/>
                <a:gd name="T10" fmla="*/ 540 w 578"/>
                <a:gd name="T11" fmla="*/ 257 h 257"/>
                <a:gd name="T12" fmla="*/ 578 w 578"/>
                <a:gd name="T13" fmla="*/ 181 h 257"/>
                <a:gd name="T14" fmla="*/ 555 w 578"/>
                <a:gd name="T15" fmla="*/ 170 h 257"/>
                <a:gd name="T16" fmla="*/ 537 w 578"/>
                <a:gd name="T17" fmla="*/ 206 h 257"/>
                <a:gd name="T18" fmla="*/ 302 w 578"/>
                <a:gd name="T19" fmla="*/ 8 h 257"/>
                <a:gd name="T20" fmla="*/ 100 w 578"/>
                <a:gd name="T21" fmla="*/ 67 h 257"/>
                <a:gd name="T22" fmla="*/ 0 w 578"/>
                <a:gd name="T23" fmla="*/ 251 h 257"/>
                <a:gd name="T24" fmla="*/ 26 w 578"/>
                <a:gd name="T25" fmla="*/ 254 h 257"/>
                <a:gd name="T26" fmla="*/ 117 w 578"/>
                <a:gd name="T27" fmla="*/ 8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8" h="257">
                  <a:moveTo>
                    <a:pt x="117" y="87"/>
                  </a:moveTo>
                  <a:cubicBezTo>
                    <a:pt x="168" y="45"/>
                    <a:pt x="233" y="26"/>
                    <a:pt x="299" y="33"/>
                  </a:cubicBezTo>
                  <a:cubicBezTo>
                    <a:pt x="402" y="44"/>
                    <a:pt x="486" y="117"/>
                    <a:pt x="513" y="215"/>
                  </a:cubicBezTo>
                  <a:cubicBezTo>
                    <a:pt x="475" y="197"/>
                    <a:pt x="475" y="197"/>
                    <a:pt x="475" y="197"/>
                  </a:cubicBezTo>
                  <a:cubicBezTo>
                    <a:pt x="464" y="221"/>
                    <a:pt x="464" y="221"/>
                    <a:pt x="464" y="221"/>
                  </a:cubicBezTo>
                  <a:cubicBezTo>
                    <a:pt x="540" y="257"/>
                    <a:pt x="540" y="257"/>
                    <a:pt x="540" y="257"/>
                  </a:cubicBezTo>
                  <a:cubicBezTo>
                    <a:pt x="578" y="181"/>
                    <a:pt x="578" y="181"/>
                    <a:pt x="578" y="181"/>
                  </a:cubicBezTo>
                  <a:cubicBezTo>
                    <a:pt x="555" y="170"/>
                    <a:pt x="555" y="170"/>
                    <a:pt x="555" y="170"/>
                  </a:cubicBezTo>
                  <a:cubicBezTo>
                    <a:pt x="537" y="206"/>
                    <a:pt x="537" y="206"/>
                    <a:pt x="537" y="206"/>
                  </a:cubicBezTo>
                  <a:cubicBezTo>
                    <a:pt x="507" y="99"/>
                    <a:pt x="414" y="20"/>
                    <a:pt x="302" y="8"/>
                  </a:cubicBezTo>
                  <a:cubicBezTo>
                    <a:pt x="229" y="0"/>
                    <a:pt x="157" y="21"/>
                    <a:pt x="100" y="67"/>
                  </a:cubicBezTo>
                  <a:cubicBezTo>
                    <a:pt x="44" y="113"/>
                    <a:pt x="8" y="179"/>
                    <a:pt x="0" y="251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33" y="188"/>
                    <a:pt x="65" y="129"/>
                    <a:pt x="117" y="8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19"/>
            <p:cNvSpPr>
              <a:spLocks/>
            </p:cNvSpPr>
            <p:nvPr/>
          </p:nvSpPr>
          <p:spPr bwMode="auto">
            <a:xfrm>
              <a:off x="2889" y="1749"/>
              <a:ext cx="1021" cy="442"/>
            </a:xfrm>
            <a:custGeom>
              <a:avLst/>
              <a:gdLst>
                <a:gd name="T0" fmla="*/ 278 w 576"/>
                <a:gd name="T1" fmla="*/ 222 h 249"/>
                <a:gd name="T2" fmla="*/ 65 w 576"/>
                <a:gd name="T3" fmla="*/ 41 h 249"/>
                <a:gd name="T4" fmla="*/ 103 w 576"/>
                <a:gd name="T5" fmla="*/ 57 h 249"/>
                <a:gd name="T6" fmla="*/ 113 w 576"/>
                <a:gd name="T7" fmla="*/ 34 h 249"/>
                <a:gd name="T8" fmla="*/ 36 w 576"/>
                <a:gd name="T9" fmla="*/ 0 h 249"/>
                <a:gd name="T10" fmla="*/ 0 w 576"/>
                <a:gd name="T11" fmla="*/ 76 h 249"/>
                <a:gd name="T12" fmla="*/ 23 w 576"/>
                <a:gd name="T13" fmla="*/ 87 h 249"/>
                <a:gd name="T14" fmla="*/ 41 w 576"/>
                <a:gd name="T15" fmla="*/ 49 h 249"/>
                <a:gd name="T16" fmla="*/ 276 w 576"/>
                <a:gd name="T17" fmla="*/ 247 h 249"/>
                <a:gd name="T18" fmla="*/ 305 w 576"/>
                <a:gd name="T19" fmla="*/ 249 h 249"/>
                <a:gd name="T20" fmla="*/ 474 w 576"/>
                <a:gd name="T21" fmla="*/ 190 h 249"/>
                <a:gd name="T22" fmla="*/ 576 w 576"/>
                <a:gd name="T23" fmla="*/ 12 h 249"/>
                <a:gd name="T24" fmla="*/ 551 w 576"/>
                <a:gd name="T25" fmla="*/ 9 h 249"/>
                <a:gd name="T26" fmla="*/ 278 w 576"/>
                <a:gd name="T27" fmla="*/ 22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6" h="249">
                  <a:moveTo>
                    <a:pt x="278" y="222"/>
                  </a:moveTo>
                  <a:cubicBezTo>
                    <a:pt x="176" y="211"/>
                    <a:pt x="92" y="139"/>
                    <a:pt x="65" y="41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71" y="157"/>
                    <a:pt x="164" y="235"/>
                    <a:pt x="276" y="247"/>
                  </a:cubicBezTo>
                  <a:cubicBezTo>
                    <a:pt x="286" y="248"/>
                    <a:pt x="295" y="249"/>
                    <a:pt x="305" y="249"/>
                  </a:cubicBezTo>
                  <a:cubicBezTo>
                    <a:pt x="366" y="249"/>
                    <a:pt x="425" y="228"/>
                    <a:pt x="474" y="190"/>
                  </a:cubicBezTo>
                  <a:cubicBezTo>
                    <a:pt x="530" y="146"/>
                    <a:pt x="566" y="83"/>
                    <a:pt x="576" y="12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32" y="142"/>
                    <a:pt x="413" y="236"/>
                    <a:pt x="278" y="22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20"/>
            <p:cNvSpPr>
              <a:spLocks noEditPoints="1"/>
            </p:cNvSpPr>
            <p:nvPr/>
          </p:nvSpPr>
          <p:spPr bwMode="auto">
            <a:xfrm>
              <a:off x="3075" y="1330"/>
              <a:ext cx="720" cy="719"/>
            </a:xfrm>
            <a:custGeom>
              <a:avLst/>
              <a:gdLst>
                <a:gd name="T0" fmla="*/ 369 w 406"/>
                <a:gd name="T1" fmla="*/ 243 h 405"/>
                <a:gd name="T2" fmla="*/ 369 w 406"/>
                <a:gd name="T3" fmla="*/ 170 h 405"/>
                <a:gd name="T4" fmla="*/ 232 w 406"/>
                <a:gd name="T5" fmla="*/ 197 h 405"/>
                <a:gd name="T6" fmla="*/ 320 w 406"/>
                <a:gd name="T7" fmla="*/ 126 h 405"/>
                <a:gd name="T8" fmla="*/ 346 w 406"/>
                <a:gd name="T9" fmla="*/ 115 h 405"/>
                <a:gd name="T10" fmla="*/ 346 w 406"/>
                <a:gd name="T11" fmla="*/ 63 h 405"/>
                <a:gd name="T12" fmla="*/ 295 w 406"/>
                <a:gd name="T13" fmla="*/ 63 h 405"/>
                <a:gd name="T14" fmla="*/ 288 w 406"/>
                <a:gd name="T15" fmla="*/ 106 h 405"/>
                <a:gd name="T16" fmla="*/ 214 w 406"/>
                <a:gd name="T17" fmla="*/ 71 h 405"/>
                <a:gd name="T18" fmla="*/ 203 w 406"/>
                <a:gd name="T19" fmla="*/ 0 h 405"/>
                <a:gd name="T20" fmla="*/ 189 w 406"/>
                <a:gd name="T21" fmla="*/ 70 h 405"/>
                <a:gd name="T22" fmla="*/ 114 w 406"/>
                <a:gd name="T23" fmla="*/ 107 h 405"/>
                <a:gd name="T24" fmla="*/ 106 w 406"/>
                <a:gd name="T25" fmla="*/ 68 h 405"/>
                <a:gd name="T26" fmla="*/ 54 w 406"/>
                <a:gd name="T27" fmla="*/ 120 h 405"/>
                <a:gd name="T28" fmla="*/ 97 w 406"/>
                <a:gd name="T29" fmla="*/ 126 h 405"/>
                <a:gd name="T30" fmla="*/ 73 w 406"/>
                <a:gd name="T31" fmla="*/ 198 h 405"/>
                <a:gd name="T32" fmla="*/ 0 w 406"/>
                <a:gd name="T33" fmla="*/ 207 h 405"/>
                <a:gd name="T34" fmla="*/ 69 w 406"/>
                <a:gd name="T35" fmla="*/ 224 h 405"/>
                <a:gd name="T36" fmla="*/ 101 w 406"/>
                <a:gd name="T37" fmla="*/ 291 h 405"/>
                <a:gd name="T38" fmla="*/ 60 w 406"/>
                <a:gd name="T39" fmla="*/ 350 h 405"/>
                <a:gd name="T40" fmla="*/ 112 w 406"/>
                <a:gd name="T41" fmla="*/ 350 h 405"/>
                <a:gd name="T42" fmla="*/ 119 w 406"/>
                <a:gd name="T43" fmla="*/ 309 h 405"/>
                <a:gd name="T44" fmla="*/ 187 w 406"/>
                <a:gd name="T45" fmla="*/ 336 h 405"/>
                <a:gd name="T46" fmla="*/ 203 w 406"/>
                <a:gd name="T47" fmla="*/ 405 h 405"/>
                <a:gd name="T48" fmla="*/ 213 w 406"/>
                <a:gd name="T49" fmla="*/ 333 h 405"/>
                <a:gd name="T50" fmla="*/ 283 w 406"/>
                <a:gd name="T51" fmla="*/ 310 h 405"/>
                <a:gd name="T52" fmla="*/ 315 w 406"/>
                <a:gd name="T53" fmla="*/ 365 h 405"/>
                <a:gd name="T54" fmla="*/ 341 w 406"/>
                <a:gd name="T55" fmla="*/ 303 h 405"/>
                <a:gd name="T56" fmla="*/ 303 w 406"/>
                <a:gd name="T57" fmla="*/ 294 h 405"/>
                <a:gd name="T58" fmla="*/ 336 w 406"/>
                <a:gd name="T59" fmla="*/ 222 h 405"/>
                <a:gd name="T60" fmla="*/ 380 w 406"/>
                <a:gd name="T61" fmla="*/ 207 h 405"/>
                <a:gd name="T62" fmla="*/ 358 w 406"/>
                <a:gd name="T63" fmla="*/ 207 h 405"/>
                <a:gd name="T64" fmla="*/ 313 w 406"/>
                <a:gd name="T65" fmla="*/ 81 h 405"/>
                <a:gd name="T66" fmla="*/ 328 w 406"/>
                <a:gd name="T67" fmla="*/ 81 h 405"/>
                <a:gd name="T68" fmla="*/ 328 w 406"/>
                <a:gd name="T69" fmla="*/ 97 h 405"/>
                <a:gd name="T70" fmla="*/ 313 w 406"/>
                <a:gd name="T71" fmla="*/ 97 h 405"/>
                <a:gd name="T72" fmla="*/ 313 w 406"/>
                <a:gd name="T73" fmla="*/ 81 h 405"/>
                <a:gd name="T74" fmla="*/ 214 w 406"/>
                <a:gd name="T75" fmla="*/ 36 h 405"/>
                <a:gd name="T76" fmla="*/ 192 w 406"/>
                <a:gd name="T77" fmla="*/ 36 h 405"/>
                <a:gd name="T78" fmla="*/ 72 w 406"/>
                <a:gd name="T79" fmla="*/ 102 h 405"/>
                <a:gd name="T80" fmla="*/ 80 w 406"/>
                <a:gd name="T81" fmla="*/ 83 h 405"/>
                <a:gd name="T82" fmla="*/ 88 w 406"/>
                <a:gd name="T83" fmla="*/ 102 h 405"/>
                <a:gd name="T84" fmla="*/ 37 w 406"/>
                <a:gd name="T85" fmla="*/ 217 h 405"/>
                <a:gd name="T86" fmla="*/ 37 w 406"/>
                <a:gd name="T87" fmla="*/ 196 h 405"/>
                <a:gd name="T88" fmla="*/ 37 w 406"/>
                <a:gd name="T89" fmla="*/ 217 h 405"/>
                <a:gd name="T90" fmla="*/ 78 w 406"/>
                <a:gd name="T91" fmla="*/ 332 h 405"/>
                <a:gd name="T92" fmla="*/ 86 w 406"/>
                <a:gd name="T93" fmla="*/ 313 h 405"/>
                <a:gd name="T94" fmla="*/ 93 w 406"/>
                <a:gd name="T95" fmla="*/ 332 h 405"/>
                <a:gd name="T96" fmla="*/ 192 w 406"/>
                <a:gd name="T97" fmla="*/ 369 h 405"/>
                <a:gd name="T98" fmla="*/ 214 w 406"/>
                <a:gd name="T99" fmla="*/ 369 h 405"/>
                <a:gd name="T100" fmla="*/ 323 w 406"/>
                <a:gd name="T101" fmla="*/ 336 h 405"/>
                <a:gd name="T102" fmla="*/ 307 w 406"/>
                <a:gd name="T103" fmla="*/ 321 h 405"/>
                <a:gd name="T104" fmla="*/ 323 w 406"/>
                <a:gd name="T105" fmla="*/ 32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6" h="405">
                  <a:moveTo>
                    <a:pt x="336" y="222"/>
                  </a:moveTo>
                  <a:cubicBezTo>
                    <a:pt x="342" y="235"/>
                    <a:pt x="355" y="243"/>
                    <a:pt x="369" y="243"/>
                  </a:cubicBezTo>
                  <a:cubicBezTo>
                    <a:pt x="389" y="243"/>
                    <a:pt x="406" y="227"/>
                    <a:pt x="406" y="207"/>
                  </a:cubicBezTo>
                  <a:cubicBezTo>
                    <a:pt x="406" y="186"/>
                    <a:pt x="389" y="170"/>
                    <a:pt x="369" y="170"/>
                  </a:cubicBezTo>
                  <a:cubicBezTo>
                    <a:pt x="352" y="170"/>
                    <a:pt x="338" y="181"/>
                    <a:pt x="334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307" y="123"/>
                    <a:pt x="307" y="123"/>
                    <a:pt x="307" y="123"/>
                  </a:cubicBezTo>
                  <a:cubicBezTo>
                    <a:pt x="311" y="125"/>
                    <a:pt x="316" y="126"/>
                    <a:pt x="320" y="126"/>
                  </a:cubicBezTo>
                  <a:cubicBezTo>
                    <a:pt x="330" y="126"/>
                    <a:pt x="339" y="122"/>
                    <a:pt x="346" y="115"/>
                  </a:cubicBezTo>
                  <a:cubicBezTo>
                    <a:pt x="346" y="115"/>
                    <a:pt x="346" y="115"/>
                    <a:pt x="346" y="115"/>
                  </a:cubicBezTo>
                  <a:cubicBezTo>
                    <a:pt x="353" y="108"/>
                    <a:pt x="357" y="99"/>
                    <a:pt x="357" y="89"/>
                  </a:cubicBezTo>
                  <a:cubicBezTo>
                    <a:pt x="357" y="79"/>
                    <a:pt x="353" y="70"/>
                    <a:pt x="346" y="63"/>
                  </a:cubicBezTo>
                  <a:cubicBezTo>
                    <a:pt x="339" y="56"/>
                    <a:pt x="330" y="53"/>
                    <a:pt x="320" y="53"/>
                  </a:cubicBezTo>
                  <a:cubicBezTo>
                    <a:pt x="311" y="53"/>
                    <a:pt x="302" y="56"/>
                    <a:pt x="295" y="63"/>
                  </a:cubicBezTo>
                  <a:cubicBezTo>
                    <a:pt x="288" y="70"/>
                    <a:pt x="284" y="79"/>
                    <a:pt x="284" y="89"/>
                  </a:cubicBezTo>
                  <a:cubicBezTo>
                    <a:pt x="284" y="95"/>
                    <a:pt x="285" y="101"/>
                    <a:pt x="288" y="106"/>
                  </a:cubicBezTo>
                  <a:cubicBezTo>
                    <a:pt x="214" y="179"/>
                    <a:pt x="214" y="179"/>
                    <a:pt x="214" y="179"/>
                  </a:cubicBezTo>
                  <a:cubicBezTo>
                    <a:pt x="214" y="71"/>
                    <a:pt x="214" y="71"/>
                    <a:pt x="214" y="71"/>
                  </a:cubicBezTo>
                  <a:cubicBezTo>
                    <a:pt x="229" y="67"/>
                    <a:pt x="240" y="53"/>
                    <a:pt x="240" y="36"/>
                  </a:cubicBezTo>
                  <a:cubicBezTo>
                    <a:pt x="240" y="16"/>
                    <a:pt x="223" y="0"/>
                    <a:pt x="203" y="0"/>
                  </a:cubicBezTo>
                  <a:cubicBezTo>
                    <a:pt x="183" y="0"/>
                    <a:pt x="166" y="16"/>
                    <a:pt x="166" y="36"/>
                  </a:cubicBezTo>
                  <a:cubicBezTo>
                    <a:pt x="166" y="52"/>
                    <a:pt x="176" y="64"/>
                    <a:pt x="189" y="70"/>
                  </a:cubicBezTo>
                  <a:cubicBezTo>
                    <a:pt x="188" y="180"/>
                    <a:pt x="188" y="180"/>
                    <a:pt x="188" y="180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9" y="94"/>
                    <a:pt x="117" y="7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92" y="54"/>
                    <a:pt x="69" y="54"/>
                    <a:pt x="54" y="68"/>
                  </a:cubicBezTo>
                  <a:cubicBezTo>
                    <a:pt x="40" y="82"/>
                    <a:pt x="40" y="105"/>
                    <a:pt x="54" y="120"/>
                  </a:cubicBezTo>
                  <a:cubicBezTo>
                    <a:pt x="61" y="127"/>
                    <a:pt x="71" y="130"/>
                    <a:pt x="80" y="130"/>
                  </a:cubicBezTo>
                  <a:cubicBezTo>
                    <a:pt x="86" y="130"/>
                    <a:pt x="92" y="129"/>
                    <a:pt x="97" y="126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73" y="198"/>
                    <a:pt x="73" y="198"/>
                    <a:pt x="73" y="198"/>
                  </a:cubicBezTo>
                  <a:cubicBezTo>
                    <a:pt x="69" y="182"/>
                    <a:pt x="54" y="170"/>
                    <a:pt x="37" y="170"/>
                  </a:cubicBezTo>
                  <a:cubicBezTo>
                    <a:pt x="17" y="170"/>
                    <a:pt x="0" y="186"/>
                    <a:pt x="0" y="207"/>
                  </a:cubicBezTo>
                  <a:cubicBezTo>
                    <a:pt x="0" y="227"/>
                    <a:pt x="17" y="243"/>
                    <a:pt x="37" y="243"/>
                  </a:cubicBezTo>
                  <a:cubicBezTo>
                    <a:pt x="51" y="243"/>
                    <a:pt x="63" y="235"/>
                    <a:pt x="69" y="224"/>
                  </a:cubicBezTo>
                  <a:cubicBezTo>
                    <a:pt x="169" y="223"/>
                    <a:pt x="169" y="223"/>
                    <a:pt x="169" y="22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87" y="285"/>
                    <a:pt x="71" y="287"/>
                    <a:pt x="60" y="298"/>
                  </a:cubicBezTo>
                  <a:cubicBezTo>
                    <a:pt x="46" y="312"/>
                    <a:pt x="46" y="336"/>
                    <a:pt x="60" y="350"/>
                  </a:cubicBezTo>
                  <a:cubicBezTo>
                    <a:pt x="67" y="357"/>
                    <a:pt x="76" y="360"/>
                    <a:pt x="86" y="360"/>
                  </a:cubicBezTo>
                  <a:cubicBezTo>
                    <a:pt x="95" y="360"/>
                    <a:pt x="104" y="357"/>
                    <a:pt x="112" y="350"/>
                  </a:cubicBezTo>
                  <a:cubicBezTo>
                    <a:pt x="112" y="350"/>
                    <a:pt x="112" y="350"/>
                    <a:pt x="112" y="350"/>
                  </a:cubicBezTo>
                  <a:cubicBezTo>
                    <a:pt x="123" y="339"/>
                    <a:pt x="125" y="322"/>
                    <a:pt x="119" y="309"/>
                  </a:cubicBezTo>
                  <a:cubicBezTo>
                    <a:pt x="188" y="241"/>
                    <a:pt x="188" y="241"/>
                    <a:pt x="188" y="241"/>
                  </a:cubicBezTo>
                  <a:cubicBezTo>
                    <a:pt x="187" y="336"/>
                    <a:pt x="187" y="336"/>
                    <a:pt x="187" y="336"/>
                  </a:cubicBezTo>
                  <a:cubicBezTo>
                    <a:pt x="175" y="342"/>
                    <a:pt x="166" y="354"/>
                    <a:pt x="166" y="369"/>
                  </a:cubicBezTo>
                  <a:cubicBezTo>
                    <a:pt x="166" y="389"/>
                    <a:pt x="183" y="405"/>
                    <a:pt x="203" y="405"/>
                  </a:cubicBezTo>
                  <a:cubicBezTo>
                    <a:pt x="223" y="405"/>
                    <a:pt x="240" y="389"/>
                    <a:pt x="240" y="369"/>
                  </a:cubicBezTo>
                  <a:cubicBezTo>
                    <a:pt x="240" y="352"/>
                    <a:pt x="228" y="338"/>
                    <a:pt x="213" y="333"/>
                  </a:cubicBezTo>
                  <a:cubicBezTo>
                    <a:pt x="213" y="241"/>
                    <a:pt x="213" y="241"/>
                    <a:pt x="213" y="241"/>
                  </a:cubicBezTo>
                  <a:cubicBezTo>
                    <a:pt x="283" y="310"/>
                    <a:pt x="283" y="310"/>
                    <a:pt x="283" y="310"/>
                  </a:cubicBezTo>
                  <a:cubicBezTo>
                    <a:pt x="275" y="324"/>
                    <a:pt x="277" y="342"/>
                    <a:pt x="289" y="354"/>
                  </a:cubicBezTo>
                  <a:cubicBezTo>
                    <a:pt x="296" y="362"/>
                    <a:pt x="306" y="365"/>
                    <a:pt x="315" y="365"/>
                  </a:cubicBezTo>
                  <a:cubicBezTo>
                    <a:pt x="324" y="365"/>
                    <a:pt x="334" y="362"/>
                    <a:pt x="341" y="354"/>
                  </a:cubicBezTo>
                  <a:cubicBezTo>
                    <a:pt x="355" y="340"/>
                    <a:pt x="355" y="317"/>
                    <a:pt x="341" y="303"/>
                  </a:cubicBezTo>
                  <a:cubicBezTo>
                    <a:pt x="341" y="303"/>
                    <a:pt x="341" y="303"/>
                    <a:pt x="341" y="303"/>
                  </a:cubicBezTo>
                  <a:cubicBezTo>
                    <a:pt x="331" y="293"/>
                    <a:pt x="316" y="290"/>
                    <a:pt x="303" y="294"/>
                  </a:cubicBezTo>
                  <a:cubicBezTo>
                    <a:pt x="232" y="223"/>
                    <a:pt x="232" y="223"/>
                    <a:pt x="232" y="223"/>
                  </a:cubicBezTo>
                  <a:lnTo>
                    <a:pt x="336" y="222"/>
                  </a:lnTo>
                  <a:close/>
                  <a:moveTo>
                    <a:pt x="369" y="196"/>
                  </a:moveTo>
                  <a:cubicBezTo>
                    <a:pt x="375" y="196"/>
                    <a:pt x="380" y="200"/>
                    <a:pt x="380" y="207"/>
                  </a:cubicBezTo>
                  <a:cubicBezTo>
                    <a:pt x="380" y="213"/>
                    <a:pt x="375" y="217"/>
                    <a:pt x="369" y="217"/>
                  </a:cubicBezTo>
                  <a:cubicBezTo>
                    <a:pt x="363" y="217"/>
                    <a:pt x="358" y="213"/>
                    <a:pt x="358" y="207"/>
                  </a:cubicBezTo>
                  <a:cubicBezTo>
                    <a:pt x="358" y="200"/>
                    <a:pt x="363" y="196"/>
                    <a:pt x="369" y="196"/>
                  </a:cubicBezTo>
                  <a:close/>
                  <a:moveTo>
                    <a:pt x="313" y="81"/>
                  </a:moveTo>
                  <a:cubicBezTo>
                    <a:pt x="315" y="79"/>
                    <a:pt x="318" y="78"/>
                    <a:pt x="320" y="78"/>
                  </a:cubicBezTo>
                  <a:cubicBezTo>
                    <a:pt x="323" y="78"/>
                    <a:pt x="326" y="79"/>
                    <a:pt x="328" y="81"/>
                  </a:cubicBezTo>
                  <a:cubicBezTo>
                    <a:pt x="330" y="83"/>
                    <a:pt x="331" y="86"/>
                    <a:pt x="331" y="89"/>
                  </a:cubicBezTo>
                  <a:cubicBezTo>
                    <a:pt x="331" y="92"/>
                    <a:pt x="330" y="95"/>
                    <a:pt x="328" y="97"/>
                  </a:cubicBezTo>
                  <a:cubicBezTo>
                    <a:pt x="328" y="97"/>
                    <a:pt x="328" y="97"/>
                    <a:pt x="328" y="97"/>
                  </a:cubicBezTo>
                  <a:cubicBezTo>
                    <a:pt x="324" y="101"/>
                    <a:pt x="317" y="101"/>
                    <a:pt x="313" y="97"/>
                  </a:cubicBezTo>
                  <a:cubicBezTo>
                    <a:pt x="311" y="95"/>
                    <a:pt x="310" y="92"/>
                    <a:pt x="310" y="89"/>
                  </a:cubicBezTo>
                  <a:cubicBezTo>
                    <a:pt x="310" y="86"/>
                    <a:pt x="311" y="83"/>
                    <a:pt x="313" y="81"/>
                  </a:cubicBezTo>
                  <a:close/>
                  <a:moveTo>
                    <a:pt x="203" y="25"/>
                  </a:moveTo>
                  <a:cubicBezTo>
                    <a:pt x="209" y="25"/>
                    <a:pt x="214" y="30"/>
                    <a:pt x="214" y="36"/>
                  </a:cubicBezTo>
                  <a:cubicBezTo>
                    <a:pt x="214" y="43"/>
                    <a:pt x="209" y="47"/>
                    <a:pt x="203" y="47"/>
                  </a:cubicBezTo>
                  <a:cubicBezTo>
                    <a:pt x="197" y="47"/>
                    <a:pt x="192" y="43"/>
                    <a:pt x="192" y="36"/>
                  </a:cubicBezTo>
                  <a:cubicBezTo>
                    <a:pt x="192" y="30"/>
                    <a:pt x="197" y="25"/>
                    <a:pt x="203" y="25"/>
                  </a:cubicBezTo>
                  <a:close/>
                  <a:moveTo>
                    <a:pt x="72" y="102"/>
                  </a:moveTo>
                  <a:cubicBezTo>
                    <a:pt x="68" y="97"/>
                    <a:pt x="68" y="90"/>
                    <a:pt x="72" y="86"/>
                  </a:cubicBezTo>
                  <a:cubicBezTo>
                    <a:pt x="74" y="84"/>
                    <a:pt x="77" y="83"/>
                    <a:pt x="80" y="83"/>
                  </a:cubicBezTo>
                  <a:cubicBezTo>
                    <a:pt x="83" y="83"/>
                    <a:pt x="86" y="84"/>
                    <a:pt x="88" y="86"/>
                  </a:cubicBezTo>
                  <a:cubicBezTo>
                    <a:pt x="92" y="90"/>
                    <a:pt x="92" y="97"/>
                    <a:pt x="88" y="102"/>
                  </a:cubicBezTo>
                  <a:cubicBezTo>
                    <a:pt x="84" y="106"/>
                    <a:pt x="77" y="106"/>
                    <a:pt x="72" y="102"/>
                  </a:cubicBezTo>
                  <a:close/>
                  <a:moveTo>
                    <a:pt x="37" y="217"/>
                  </a:moveTo>
                  <a:cubicBezTo>
                    <a:pt x="31" y="217"/>
                    <a:pt x="26" y="213"/>
                    <a:pt x="26" y="207"/>
                  </a:cubicBezTo>
                  <a:cubicBezTo>
                    <a:pt x="26" y="200"/>
                    <a:pt x="31" y="196"/>
                    <a:pt x="37" y="196"/>
                  </a:cubicBezTo>
                  <a:cubicBezTo>
                    <a:pt x="43" y="196"/>
                    <a:pt x="48" y="200"/>
                    <a:pt x="48" y="207"/>
                  </a:cubicBezTo>
                  <a:cubicBezTo>
                    <a:pt x="48" y="213"/>
                    <a:pt x="43" y="217"/>
                    <a:pt x="37" y="217"/>
                  </a:cubicBezTo>
                  <a:close/>
                  <a:moveTo>
                    <a:pt x="93" y="332"/>
                  </a:moveTo>
                  <a:cubicBezTo>
                    <a:pt x="89" y="336"/>
                    <a:pt x="82" y="336"/>
                    <a:pt x="78" y="332"/>
                  </a:cubicBezTo>
                  <a:cubicBezTo>
                    <a:pt x="74" y="327"/>
                    <a:pt x="74" y="320"/>
                    <a:pt x="78" y="316"/>
                  </a:cubicBezTo>
                  <a:cubicBezTo>
                    <a:pt x="80" y="314"/>
                    <a:pt x="83" y="313"/>
                    <a:pt x="86" y="313"/>
                  </a:cubicBezTo>
                  <a:cubicBezTo>
                    <a:pt x="88" y="313"/>
                    <a:pt x="91" y="314"/>
                    <a:pt x="93" y="316"/>
                  </a:cubicBezTo>
                  <a:cubicBezTo>
                    <a:pt x="98" y="320"/>
                    <a:pt x="98" y="327"/>
                    <a:pt x="93" y="332"/>
                  </a:cubicBezTo>
                  <a:close/>
                  <a:moveTo>
                    <a:pt x="203" y="380"/>
                  </a:moveTo>
                  <a:cubicBezTo>
                    <a:pt x="197" y="380"/>
                    <a:pt x="192" y="375"/>
                    <a:pt x="192" y="369"/>
                  </a:cubicBezTo>
                  <a:cubicBezTo>
                    <a:pt x="192" y="363"/>
                    <a:pt x="197" y="358"/>
                    <a:pt x="203" y="358"/>
                  </a:cubicBezTo>
                  <a:cubicBezTo>
                    <a:pt x="209" y="358"/>
                    <a:pt x="214" y="363"/>
                    <a:pt x="214" y="369"/>
                  </a:cubicBezTo>
                  <a:cubicBezTo>
                    <a:pt x="214" y="375"/>
                    <a:pt x="209" y="380"/>
                    <a:pt x="203" y="380"/>
                  </a:cubicBezTo>
                  <a:close/>
                  <a:moveTo>
                    <a:pt x="323" y="336"/>
                  </a:moveTo>
                  <a:cubicBezTo>
                    <a:pt x="318" y="341"/>
                    <a:pt x="311" y="341"/>
                    <a:pt x="307" y="336"/>
                  </a:cubicBezTo>
                  <a:cubicBezTo>
                    <a:pt x="303" y="332"/>
                    <a:pt x="303" y="325"/>
                    <a:pt x="307" y="321"/>
                  </a:cubicBezTo>
                  <a:cubicBezTo>
                    <a:pt x="309" y="319"/>
                    <a:pt x="312" y="318"/>
                    <a:pt x="315" y="318"/>
                  </a:cubicBezTo>
                  <a:cubicBezTo>
                    <a:pt x="318" y="318"/>
                    <a:pt x="321" y="319"/>
                    <a:pt x="323" y="321"/>
                  </a:cubicBezTo>
                  <a:cubicBezTo>
                    <a:pt x="327" y="325"/>
                    <a:pt x="327" y="332"/>
                    <a:pt x="323" y="33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2" name="Group 311"/>
          <p:cNvGrpSpPr>
            <a:grpSpLocks noChangeAspect="1"/>
          </p:cNvGrpSpPr>
          <p:nvPr/>
        </p:nvGrpSpPr>
        <p:grpSpPr bwMode="auto">
          <a:xfrm>
            <a:off x="8315058" y="1689914"/>
            <a:ext cx="354422" cy="322947"/>
            <a:chOff x="2889" y="1206"/>
            <a:chExt cx="1081" cy="985"/>
          </a:xfrm>
        </p:grpSpPr>
        <p:sp>
          <p:nvSpPr>
            <p:cNvPr id="313" name="Freeform 16"/>
            <p:cNvSpPr>
              <a:spLocks/>
            </p:cNvSpPr>
            <p:nvPr/>
          </p:nvSpPr>
          <p:spPr bwMode="auto">
            <a:xfrm>
              <a:off x="3431" y="1238"/>
              <a:ext cx="466" cy="931"/>
            </a:xfrm>
            <a:custGeom>
              <a:avLst/>
              <a:gdLst>
                <a:gd name="T0" fmla="*/ 0 w 263"/>
                <a:gd name="T1" fmla="*/ 0 h 525"/>
                <a:gd name="T2" fmla="*/ 0 w 263"/>
                <a:gd name="T3" fmla="*/ 525 h 525"/>
                <a:gd name="T4" fmla="*/ 263 w 263"/>
                <a:gd name="T5" fmla="*/ 262 h 525"/>
                <a:gd name="T6" fmla="*/ 0 w 263"/>
                <a:gd name="T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0" y="0"/>
                  </a:moveTo>
                  <a:cubicBezTo>
                    <a:pt x="0" y="525"/>
                    <a:pt x="0" y="525"/>
                    <a:pt x="0" y="525"/>
                  </a:cubicBezTo>
                  <a:cubicBezTo>
                    <a:pt x="146" y="525"/>
                    <a:pt x="263" y="407"/>
                    <a:pt x="263" y="262"/>
                  </a:cubicBezTo>
                  <a:cubicBezTo>
                    <a:pt x="263" y="117"/>
                    <a:pt x="146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7"/>
            <p:cNvSpPr>
              <a:spLocks/>
            </p:cNvSpPr>
            <p:nvPr/>
          </p:nvSpPr>
          <p:spPr bwMode="auto">
            <a:xfrm>
              <a:off x="2969" y="1238"/>
              <a:ext cx="466" cy="931"/>
            </a:xfrm>
            <a:custGeom>
              <a:avLst/>
              <a:gdLst>
                <a:gd name="T0" fmla="*/ 263 w 263"/>
                <a:gd name="T1" fmla="*/ 525 h 525"/>
                <a:gd name="T2" fmla="*/ 263 w 263"/>
                <a:gd name="T3" fmla="*/ 0 h 525"/>
                <a:gd name="T4" fmla="*/ 0 w 263"/>
                <a:gd name="T5" fmla="*/ 262 h 525"/>
                <a:gd name="T6" fmla="*/ 263 w 263"/>
                <a:gd name="T7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263" y="525"/>
                  </a:moveTo>
                  <a:cubicBezTo>
                    <a:pt x="263" y="0"/>
                    <a:pt x="263" y="0"/>
                    <a:pt x="263" y="0"/>
                  </a:cubicBezTo>
                  <a:cubicBezTo>
                    <a:pt x="118" y="0"/>
                    <a:pt x="0" y="117"/>
                    <a:pt x="0" y="262"/>
                  </a:cubicBezTo>
                  <a:cubicBezTo>
                    <a:pt x="0" y="407"/>
                    <a:pt x="118" y="525"/>
                    <a:pt x="263" y="5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18"/>
            <p:cNvSpPr>
              <a:spLocks/>
            </p:cNvSpPr>
            <p:nvPr/>
          </p:nvSpPr>
          <p:spPr bwMode="auto">
            <a:xfrm>
              <a:off x="2946" y="1206"/>
              <a:ext cx="1024" cy="456"/>
            </a:xfrm>
            <a:custGeom>
              <a:avLst/>
              <a:gdLst>
                <a:gd name="T0" fmla="*/ 117 w 578"/>
                <a:gd name="T1" fmla="*/ 87 h 257"/>
                <a:gd name="T2" fmla="*/ 299 w 578"/>
                <a:gd name="T3" fmla="*/ 33 h 257"/>
                <a:gd name="T4" fmla="*/ 513 w 578"/>
                <a:gd name="T5" fmla="*/ 215 h 257"/>
                <a:gd name="T6" fmla="*/ 475 w 578"/>
                <a:gd name="T7" fmla="*/ 197 h 257"/>
                <a:gd name="T8" fmla="*/ 464 w 578"/>
                <a:gd name="T9" fmla="*/ 221 h 257"/>
                <a:gd name="T10" fmla="*/ 540 w 578"/>
                <a:gd name="T11" fmla="*/ 257 h 257"/>
                <a:gd name="T12" fmla="*/ 578 w 578"/>
                <a:gd name="T13" fmla="*/ 181 h 257"/>
                <a:gd name="T14" fmla="*/ 555 w 578"/>
                <a:gd name="T15" fmla="*/ 170 h 257"/>
                <a:gd name="T16" fmla="*/ 537 w 578"/>
                <a:gd name="T17" fmla="*/ 206 h 257"/>
                <a:gd name="T18" fmla="*/ 302 w 578"/>
                <a:gd name="T19" fmla="*/ 8 h 257"/>
                <a:gd name="T20" fmla="*/ 100 w 578"/>
                <a:gd name="T21" fmla="*/ 67 h 257"/>
                <a:gd name="T22" fmla="*/ 0 w 578"/>
                <a:gd name="T23" fmla="*/ 251 h 257"/>
                <a:gd name="T24" fmla="*/ 26 w 578"/>
                <a:gd name="T25" fmla="*/ 254 h 257"/>
                <a:gd name="T26" fmla="*/ 117 w 578"/>
                <a:gd name="T27" fmla="*/ 8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8" h="257">
                  <a:moveTo>
                    <a:pt x="117" y="87"/>
                  </a:moveTo>
                  <a:cubicBezTo>
                    <a:pt x="168" y="45"/>
                    <a:pt x="233" y="26"/>
                    <a:pt x="299" y="33"/>
                  </a:cubicBezTo>
                  <a:cubicBezTo>
                    <a:pt x="402" y="44"/>
                    <a:pt x="486" y="117"/>
                    <a:pt x="513" y="215"/>
                  </a:cubicBezTo>
                  <a:cubicBezTo>
                    <a:pt x="475" y="197"/>
                    <a:pt x="475" y="197"/>
                    <a:pt x="475" y="197"/>
                  </a:cubicBezTo>
                  <a:cubicBezTo>
                    <a:pt x="464" y="221"/>
                    <a:pt x="464" y="221"/>
                    <a:pt x="464" y="221"/>
                  </a:cubicBezTo>
                  <a:cubicBezTo>
                    <a:pt x="540" y="257"/>
                    <a:pt x="540" y="257"/>
                    <a:pt x="540" y="257"/>
                  </a:cubicBezTo>
                  <a:cubicBezTo>
                    <a:pt x="578" y="181"/>
                    <a:pt x="578" y="181"/>
                    <a:pt x="578" y="181"/>
                  </a:cubicBezTo>
                  <a:cubicBezTo>
                    <a:pt x="555" y="170"/>
                    <a:pt x="555" y="170"/>
                    <a:pt x="555" y="170"/>
                  </a:cubicBezTo>
                  <a:cubicBezTo>
                    <a:pt x="537" y="206"/>
                    <a:pt x="537" y="206"/>
                    <a:pt x="537" y="206"/>
                  </a:cubicBezTo>
                  <a:cubicBezTo>
                    <a:pt x="507" y="99"/>
                    <a:pt x="414" y="20"/>
                    <a:pt x="302" y="8"/>
                  </a:cubicBezTo>
                  <a:cubicBezTo>
                    <a:pt x="229" y="0"/>
                    <a:pt x="157" y="21"/>
                    <a:pt x="100" y="67"/>
                  </a:cubicBezTo>
                  <a:cubicBezTo>
                    <a:pt x="44" y="113"/>
                    <a:pt x="8" y="179"/>
                    <a:pt x="0" y="251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33" y="188"/>
                    <a:pt x="65" y="129"/>
                    <a:pt x="117" y="8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9"/>
            <p:cNvSpPr>
              <a:spLocks/>
            </p:cNvSpPr>
            <p:nvPr/>
          </p:nvSpPr>
          <p:spPr bwMode="auto">
            <a:xfrm>
              <a:off x="2889" y="1749"/>
              <a:ext cx="1021" cy="442"/>
            </a:xfrm>
            <a:custGeom>
              <a:avLst/>
              <a:gdLst>
                <a:gd name="T0" fmla="*/ 278 w 576"/>
                <a:gd name="T1" fmla="*/ 222 h 249"/>
                <a:gd name="T2" fmla="*/ 65 w 576"/>
                <a:gd name="T3" fmla="*/ 41 h 249"/>
                <a:gd name="T4" fmla="*/ 103 w 576"/>
                <a:gd name="T5" fmla="*/ 57 h 249"/>
                <a:gd name="T6" fmla="*/ 113 w 576"/>
                <a:gd name="T7" fmla="*/ 34 h 249"/>
                <a:gd name="T8" fmla="*/ 36 w 576"/>
                <a:gd name="T9" fmla="*/ 0 h 249"/>
                <a:gd name="T10" fmla="*/ 0 w 576"/>
                <a:gd name="T11" fmla="*/ 76 h 249"/>
                <a:gd name="T12" fmla="*/ 23 w 576"/>
                <a:gd name="T13" fmla="*/ 87 h 249"/>
                <a:gd name="T14" fmla="*/ 41 w 576"/>
                <a:gd name="T15" fmla="*/ 49 h 249"/>
                <a:gd name="T16" fmla="*/ 276 w 576"/>
                <a:gd name="T17" fmla="*/ 247 h 249"/>
                <a:gd name="T18" fmla="*/ 305 w 576"/>
                <a:gd name="T19" fmla="*/ 249 h 249"/>
                <a:gd name="T20" fmla="*/ 474 w 576"/>
                <a:gd name="T21" fmla="*/ 190 h 249"/>
                <a:gd name="T22" fmla="*/ 576 w 576"/>
                <a:gd name="T23" fmla="*/ 12 h 249"/>
                <a:gd name="T24" fmla="*/ 551 w 576"/>
                <a:gd name="T25" fmla="*/ 9 h 249"/>
                <a:gd name="T26" fmla="*/ 278 w 576"/>
                <a:gd name="T27" fmla="*/ 22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6" h="249">
                  <a:moveTo>
                    <a:pt x="278" y="222"/>
                  </a:moveTo>
                  <a:cubicBezTo>
                    <a:pt x="176" y="211"/>
                    <a:pt x="92" y="139"/>
                    <a:pt x="65" y="41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71" y="157"/>
                    <a:pt x="164" y="235"/>
                    <a:pt x="276" y="247"/>
                  </a:cubicBezTo>
                  <a:cubicBezTo>
                    <a:pt x="286" y="248"/>
                    <a:pt x="295" y="249"/>
                    <a:pt x="305" y="249"/>
                  </a:cubicBezTo>
                  <a:cubicBezTo>
                    <a:pt x="366" y="249"/>
                    <a:pt x="425" y="228"/>
                    <a:pt x="474" y="190"/>
                  </a:cubicBezTo>
                  <a:cubicBezTo>
                    <a:pt x="530" y="146"/>
                    <a:pt x="566" y="83"/>
                    <a:pt x="576" y="12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32" y="142"/>
                    <a:pt x="413" y="236"/>
                    <a:pt x="278" y="22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20"/>
            <p:cNvSpPr>
              <a:spLocks noEditPoints="1"/>
            </p:cNvSpPr>
            <p:nvPr/>
          </p:nvSpPr>
          <p:spPr bwMode="auto">
            <a:xfrm>
              <a:off x="3075" y="1330"/>
              <a:ext cx="720" cy="719"/>
            </a:xfrm>
            <a:custGeom>
              <a:avLst/>
              <a:gdLst>
                <a:gd name="T0" fmla="*/ 369 w 406"/>
                <a:gd name="T1" fmla="*/ 243 h 405"/>
                <a:gd name="T2" fmla="*/ 369 w 406"/>
                <a:gd name="T3" fmla="*/ 170 h 405"/>
                <a:gd name="T4" fmla="*/ 232 w 406"/>
                <a:gd name="T5" fmla="*/ 197 h 405"/>
                <a:gd name="T6" fmla="*/ 320 w 406"/>
                <a:gd name="T7" fmla="*/ 126 h 405"/>
                <a:gd name="T8" fmla="*/ 346 w 406"/>
                <a:gd name="T9" fmla="*/ 115 h 405"/>
                <a:gd name="T10" fmla="*/ 346 w 406"/>
                <a:gd name="T11" fmla="*/ 63 h 405"/>
                <a:gd name="T12" fmla="*/ 295 w 406"/>
                <a:gd name="T13" fmla="*/ 63 h 405"/>
                <a:gd name="T14" fmla="*/ 288 w 406"/>
                <a:gd name="T15" fmla="*/ 106 h 405"/>
                <a:gd name="T16" fmla="*/ 214 w 406"/>
                <a:gd name="T17" fmla="*/ 71 h 405"/>
                <a:gd name="T18" fmla="*/ 203 w 406"/>
                <a:gd name="T19" fmla="*/ 0 h 405"/>
                <a:gd name="T20" fmla="*/ 189 w 406"/>
                <a:gd name="T21" fmla="*/ 70 h 405"/>
                <a:gd name="T22" fmla="*/ 114 w 406"/>
                <a:gd name="T23" fmla="*/ 107 h 405"/>
                <a:gd name="T24" fmla="*/ 106 w 406"/>
                <a:gd name="T25" fmla="*/ 68 h 405"/>
                <a:gd name="T26" fmla="*/ 54 w 406"/>
                <a:gd name="T27" fmla="*/ 120 h 405"/>
                <a:gd name="T28" fmla="*/ 97 w 406"/>
                <a:gd name="T29" fmla="*/ 126 h 405"/>
                <a:gd name="T30" fmla="*/ 73 w 406"/>
                <a:gd name="T31" fmla="*/ 198 h 405"/>
                <a:gd name="T32" fmla="*/ 0 w 406"/>
                <a:gd name="T33" fmla="*/ 207 h 405"/>
                <a:gd name="T34" fmla="*/ 69 w 406"/>
                <a:gd name="T35" fmla="*/ 224 h 405"/>
                <a:gd name="T36" fmla="*/ 101 w 406"/>
                <a:gd name="T37" fmla="*/ 291 h 405"/>
                <a:gd name="T38" fmla="*/ 60 w 406"/>
                <a:gd name="T39" fmla="*/ 350 h 405"/>
                <a:gd name="T40" fmla="*/ 112 w 406"/>
                <a:gd name="T41" fmla="*/ 350 h 405"/>
                <a:gd name="T42" fmla="*/ 119 w 406"/>
                <a:gd name="T43" fmla="*/ 309 h 405"/>
                <a:gd name="T44" fmla="*/ 187 w 406"/>
                <a:gd name="T45" fmla="*/ 336 h 405"/>
                <a:gd name="T46" fmla="*/ 203 w 406"/>
                <a:gd name="T47" fmla="*/ 405 h 405"/>
                <a:gd name="T48" fmla="*/ 213 w 406"/>
                <a:gd name="T49" fmla="*/ 333 h 405"/>
                <a:gd name="T50" fmla="*/ 283 w 406"/>
                <a:gd name="T51" fmla="*/ 310 h 405"/>
                <a:gd name="T52" fmla="*/ 315 w 406"/>
                <a:gd name="T53" fmla="*/ 365 h 405"/>
                <a:gd name="T54" fmla="*/ 341 w 406"/>
                <a:gd name="T55" fmla="*/ 303 h 405"/>
                <a:gd name="T56" fmla="*/ 303 w 406"/>
                <a:gd name="T57" fmla="*/ 294 h 405"/>
                <a:gd name="T58" fmla="*/ 336 w 406"/>
                <a:gd name="T59" fmla="*/ 222 h 405"/>
                <a:gd name="T60" fmla="*/ 380 w 406"/>
                <a:gd name="T61" fmla="*/ 207 h 405"/>
                <a:gd name="T62" fmla="*/ 358 w 406"/>
                <a:gd name="T63" fmla="*/ 207 h 405"/>
                <a:gd name="T64" fmla="*/ 313 w 406"/>
                <a:gd name="T65" fmla="*/ 81 h 405"/>
                <a:gd name="T66" fmla="*/ 328 w 406"/>
                <a:gd name="T67" fmla="*/ 81 h 405"/>
                <a:gd name="T68" fmla="*/ 328 w 406"/>
                <a:gd name="T69" fmla="*/ 97 h 405"/>
                <a:gd name="T70" fmla="*/ 313 w 406"/>
                <a:gd name="T71" fmla="*/ 97 h 405"/>
                <a:gd name="T72" fmla="*/ 313 w 406"/>
                <a:gd name="T73" fmla="*/ 81 h 405"/>
                <a:gd name="T74" fmla="*/ 214 w 406"/>
                <a:gd name="T75" fmla="*/ 36 h 405"/>
                <a:gd name="T76" fmla="*/ 192 w 406"/>
                <a:gd name="T77" fmla="*/ 36 h 405"/>
                <a:gd name="T78" fmla="*/ 72 w 406"/>
                <a:gd name="T79" fmla="*/ 102 h 405"/>
                <a:gd name="T80" fmla="*/ 80 w 406"/>
                <a:gd name="T81" fmla="*/ 83 h 405"/>
                <a:gd name="T82" fmla="*/ 88 w 406"/>
                <a:gd name="T83" fmla="*/ 102 h 405"/>
                <a:gd name="T84" fmla="*/ 37 w 406"/>
                <a:gd name="T85" fmla="*/ 217 h 405"/>
                <a:gd name="T86" fmla="*/ 37 w 406"/>
                <a:gd name="T87" fmla="*/ 196 h 405"/>
                <a:gd name="T88" fmla="*/ 37 w 406"/>
                <a:gd name="T89" fmla="*/ 217 h 405"/>
                <a:gd name="T90" fmla="*/ 78 w 406"/>
                <a:gd name="T91" fmla="*/ 332 h 405"/>
                <a:gd name="T92" fmla="*/ 86 w 406"/>
                <a:gd name="T93" fmla="*/ 313 h 405"/>
                <a:gd name="T94" fmla="*/ 93 w 406"/>
                <a:gd name="T95" fmla="*/ 332 h 405"/>
                <a:gd name="T96" fmla="*/ 192 w 406"/>
                <a:gd name="T97" fmla="*/ 369 h 405"/>
                <a:gd name="T98" fmla="*/ 214 w 406"/>
                <a:gd name="T99" fmla="*/ 369 h 405"/>
                <a:gd name="T100" fmla="*/ 323 w 406"/>
                <a:gd name="T101" fmla="*/ 336 h 405"/>
                <a:gd name="T102" fmla="*/ 307 w 406"/>
                <a:gd name="T103" fmla="*/ 321 h 405"/>
                <a:gd name="T104" fmla="*/ 323 w 406"/>
                <a:gd name="T105" fmla="*/ 32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6" h="405">
                  <a:moveTo>
                    <a:pt x="336" y="222"/>
                  </a:moveTo>
                  <a:cubicBezTo>
                    <a:pt x="342" y="235"/>
                    <a:pt x="355" y="243"/>
                    <a:pt x="369" y="243"/>
                  </a:cubicBezTo>
                  <a:cubicBezTo>
                    <a:pt x="389" y="243"/>
                    <a:pt x="406" y="227"/>
                    <a:pt x="406" y="207"/>
                  </a:cubicBezTo>
                  <a:cubicBezTo>
                    <a:pt x="406" y="186"/>
                    <a:pt x="389" y="170"/>
                    <a:pt x="369" y="170"/>
                  </a:cubicBezTo>
                  <a:cubicBezTo>
                    <a:pt x="352" y="170"/>
                    <a:pt x="338" y="181"/>
                    <a:pt x="334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307" y="123"/>
                    <a:pt x="307" y="123"/>
                    <a:pt x="307" y="123"/>
                  </a:cubicBezTo>
                  <a:cubicBezTo>
                    <a:pt x="311" y="125"/>
                    <a:pt x="316" y="126"/>
                    <a:pt x="320" y="126"/>
                  </a:cubicBezTo>
                  <a:cubicBezTo>
                    <a:pt x="330" y="126"/>
                    <a:pt x="339" y="122"/>
                    <a:pt x="346" y="115"/>
                  </a:cubicBezTo>
                  <a:cubicBezTo>
                    <a:pt x="346" y="115"/>
                    <a:pt x="346" y="115"/>
                    <a:pt x="346" y="115"/>
                  </a:cubicBezTo>
                  <a:cubicBezTo>
                    <a:pt x="353" y="108"/>
                    <a:pt x="357" y="99"/>
                    <a:pt x="357" y="89"/>
                  </a:cubicBezTo>
                  <a:cubicBezTo>
                    <a:pt x="357" y="79"/>
                    <a:pt x="353" y="70"/>
                    <a:pt x="346" y="63"/>
                  </a:cubicBezTo>
                  <a:cubicBezTo>
                    <a:pt x="339" y="56"/>
                    <a:pt x="330" y="53"/>
                    <a:pt x="320" y="53"/>
                  </a:cubicBezTo>
                  <a:cubicBezTo>
                    <a:pt x="311" y="53"/>
                    <a:pt x="302" y="56"/>
                    <a:pt x="295" y="63"/>
                  </a:cubicBezTo>
                  <a:cubicBezTo>
                    <a:pt x="288" y="70"/>
                    <a:pt x="284" y="79"/>
                    <a:pt x="284" y="89"/>
                  </a:cubicBezTo>
                  <a:cubicBezTo>
                    <a:pt x="284" y="95"/>
                    <a:pt x="285" y="101"/>
                    <a:pt x="288" y="106"/>
                  </a:cubicBezTo>
                  <a:cubicBezTo>
                    <a:pt x="214" y="179"/>
                    <a:pt x="214" y="179"/>
                    <a:pt x="214" y="179"/>
                  </a:cubicBezTo>
                  <a:cubicBezTo>
                    <a:pt x="214" y="71"/>
                    <a:pt x="214" y="71"/>
                    <a:pt x="214" y="71"/>
                  </a:cubicBezTo>
                  <a:cubicBezTo>
                    <a:pt x="229" y="67"/>
                    <a:pt x="240" y="53"/>
                    <a:pt x="240" y="36"/>
                  </a:cubicBezTo>
                  <a:cubicBezTo>
                    <a:pt x="240" y="16"/>
                    <a:pt x="223" y="0"/>
                    <a:pt x="203" y="0"/>
                  </a:cubicBezTo>
                  <a:cubicBezTo>
                    <a:pt x="183" y="0"/>
                    <a:pt x="166" y="16"/>
                    <a:pt x="166" y="36"/>
                  </a:cubicBezTo>
                  <a:cubicBezTo>
                    <a:pt x="166" y="52"/>
                    <a:pt x="176" y="64"/>
                    <a:pt x="189" y="70"/>
                  </a:cubicBezTo>
                  <a:cubicBezTo>
                    <a:pt x="188" y="180"/>
                    <a:pt x="188" y="180"/>
                    <a:pt x="188" y="180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9" y="94"/>
                    <a:pt x="117" y="7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92" y="54"/>
                    <a:pt x="69" y="54"/>
                    <a:pt x="54" y="68"/>
                  </a:cubicBezTo>
                  <a:cubicBezTo>
                    <a:pt x="40" y="82"/>
                    <a:pt x="40" y="105"/>
                    <a:pt x="54" y="120"/>
                  </a:cubicBezTo>
                  <a:cubicBezTo>
                    <a:pt x="61" y="127"/>
                    <a:pt x="71" y="130"/>
                    <a:pt x="80" y="130"/>
                  </a:cubicBezTo>
                  <a:cubicBezTo>
                    <a:pt x="86" y="130"/>
                    <a:pt x="92" y="129"/>
                    <a:pt x="97" y="126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73" y="198"/>
                    <a:pt x="73" y="198"/>
                    <a:pt x="73" y="198"/>
                  </a:cubicBezTo>
                  <a:cubicBezTo>
                    <a:pt x="69" y="182"/>
                    <a:pt x="54" y="170"/>
                    <a:pt x="37" y="170"/>
                  </a:cubicBezTo>
                  <a:cubicBezTo>
                    <a:pt x="17" y="170"/>
                    <a:pt x="0" y="186"/>
                    <a:pt x="0" y="207"/>
                  </a:cubicBezTo>
                  <a:cubicBezTo>
                    <a:pt x="0" y="227"/>
                    <a:pt x="17" y="243"/>
                    <a:pt x="37" y="243"/>
                  </a:cubicBezTo>
                  <a:cubicBezTo>
                    <a:pt x="51" y="243"/>
                    <a:pt x="63" y="235"/>
                    <a:pt x="69" y="224"/>
                  </a:cubicBezTo>
                  <a:cubicBezTo>
                    <a:pt x="169" y="223"/>
                    <a:pt x="169" y="223"/>
                    <a:pt x="169" y="22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87" y="285"/>
                    <a:pt x="71" y="287"/>
                    <a:pt x="60" y="298"/>
                  </a:cubicBezTo>
                  <a:cubicBezTo>
                    <a:pt x="46" y="312"/>
                    <a:pt x="46" y="336"/>
                    <a:pt x="60" y="350"/>
                  </a:cubicBezTo>
                  <a:cubicBezTo>
                    <a:pt x="67" y="357"/>
                    <a:pt x="76" y="360"/>
                    <a:pt x="86" y="360"/>
                  </a:cubicBezTo>
                  <a:cubicBezTo>
                    <a:pt x="95" y="360"/>
                    <a:pt x="104" y="357"/>
                    <a:pt x="112" y="350"/>
                  </a:cubicBezTo>
                  <a:cubicBezTo>
                    <a:pt x="112" y="350"/>
                    <a:pt x="112" y="350"/>
                    <a:pt x="112" y="350"/>
                  </a:cubicBezTo>
                  <a:cubicBezTo>
                    <a:pt x="123" y="339"/>
                    <a:pt x="125" y="322"/>
                    <a:pt x="119" y="309"/>
                  </a:cubicBezTo>
                  <a:cubicBezTo>
                    <a:pt x="188" y="241"/>
                    <a:pt x="188" y="241"/>
                    <a:pt x="188" y="241"/>
                  </a:cubicBezTo>
                  <a:cubicBezTo>
                    <a:pt x="187" y="336"/>
                    <a:pt x="187" y="336"/>
                    <a:pt x="187" y="336"/>
                  </a:cubicBezTo>
                  <a:cubicBezTo>
                    <a:pt x="175" y="342"/>
                    <a:pt x="166" y="354"/>
                    <a:pt x="166" y="369"/>
                  </a:cubicBezTo>
                  <a:cubicBezTo>
                    <a:pt x="166" y="389"/>
                    <a:pt x="183" y="405"/>
                    <a:pt x="203" y="405"/>
                  </a:cubicBezTo>
                  <a:cubicBezTo>
                    <a:pt x="223" y="405"/>
                    <a:pt x="240" y="389"/>
                    <a:pt x="240" y="369"/>
                  </a:cubicBezTo>
                  <a:cubicBezTo>
                    <a:pt x="240" y="352"/>
                    <a:pt x="228" y="338"/>
                    <a:pt x="213" y="333"/>
                  </a:cubicBezTo>
                  <a:cubicBezTo>
                    <a:pt x="213" y="241"/>
                    <a:pt x="213" y="241"/>
                    <a:pt x="213" y="241"/>
                  </a:cubicBezTo>
                  <a:cubicBezTo>
                    <a:pt x="283" y="310"/>
                    <a:pt x="283" y="310"/>
                    <a:pt x="283" y="310"/>
                  </a:cubicBezTo>
                  <a:cubicBezTo>
                    <a:pt x="275" y="324"/>
                    <a:pt x="277" y="342"/>
                    <a:pt x="289" y="354"/>
                  </a:cubicBezTo>
                  <a:cubicBezTo>
                    <a:pt x="296" y="362"/>
                    <a:pt x="306" y="365"/>
                    <a:pt x="315" y="365"/>
                  </a:cubicBezTo>
                  <a:cubicBezTo>
                    <a:pt x="324" y="365"/>
                    <a:pt x="334" y="362"/>
                    <a:pt x="341" y="354"/>
                  </a:cubicBezTo>
                  <a:cubicBezTo>
                    <a:pt x="355" y="340"/>
                    <a:pt x="355" y="317"/>
                    <a:pt x="341" y="303"/>
                  </a:cubicBezTo>
                  <a:cubicBezTo>
                    <a:pt x="341" y="303"/>
                    <a:pt x="341" y="303"/>
                    <a:pt x="341" y="303"/>
                  </a:cubicBezTo>
                  <a:cubicBezTo>
                    <a:pt x="331" y="293"/>
                    <a:pt x="316" y="290"/>
                    <a:pt x="303" y="294"/>
                  </a:cubicBezTo>
                  <a:cubicBezTo>
                    <a:pt x="232" y="223"/>
                    <a:pt x="232" y="223"/>
                    <a:pt x="232" y="223"/>
                  </a:cubicBezTo>
                  <a:lnTo>
                    <a:pt x="336" y="222"/>
                  </a:lnTo>
                  <a:close/>
                  <a:moveTo>
                    <a:pt x="369" y="196"/>
                  </a:moveTo>
                  <a:cubicBezTo>
                    <a:pt x="375" y="196"/>
                    <a:pt x="380" y="200"/>
                    <a:pt x="380" y="207"/>
                  </a:cubicBezTo>
                  <a:cubicBezTo>
                    <a:pt x="380" y="213"/>
                    <a:pt x="375" y="217"/>
                    <a:pt x="369" y="217"/>
                  </a:cubicBezTo>
                  <a:cubicBezTo>
                    <a:pt x="363" y="217"/>
                    <a:pt x="358" y="213"/>
                    <a:pt x="358" y="207"/>
                  </a:cubicBezTo>
                  <a:cubicBezTo>
                    <a:pt x="358" y="200"/>
                    <a:pt x="363" y="196"/>
                    <a:pt x="369" y="196"/>
                  </a:cubicBezTo>
                  <a:close/>
                  <a:moveTo>
                    <a:pt x="313" y="81"/>
                  </a:moveTo>
                  <a:cubicBezTo>
                    <a:pt x="315" y="79"/>
                    <a:pt x="318" y="78"/>
                    <a:pt x="320" y="78"/>
                  </a:cubicBezTo>
                  <a:cubicBezTo>
                    <a:pt x="323" y="78"/>
                    <a:pt x="326" y="79"/>
                    <a:pt x="328" y="81"/>
                  </a:cubicBezTo>
                  <a:cubicBezTo>
                    <a:pt x="330" y="83"/>
                    <a:pt x="331" y="86"/>
                    <a:pt x="331" y="89"/>
                  </a:cubicBezTo>
                  <a:cubicBezTo>
                    <a:pt x="331" y="92"/>
                    <a:pt x="330" y="95"/>
                    <a:pt x="328" y="97"/>
                  </a:cubicBezTo>
                  <a:cubicBezTo>
                    <a:pt x="328" y="97"/>
                    <a:pt x="328" y="97"/>
                    <a:pt x="328" y="97"/>
                  </a:cubicBezTo>
                  <a:cubicBezTo>
                    <a:pt x="324" y="101"/>
                    <a:pt x="317" y="101"/>
                    <a:pt x="313" y="97"/>
                  </a:cubicBezTo>
                  <a:cubicBezTo>
                    <a:pt x="311" y="95"/>
                    <a:pt x="310" y="92"/>
                    <a:pt x="310" y="89"/>
                  </a:cubicBezTo>
                  <a:cubicBezTo>
                    <a:pt x="310" y="86"/>
                    <a:pt x="311" y="83"/>
                    <a:pt x="313" y="81"/>
                  </a:cubicBezTo>
                  <a:close/>
                  <a:moveTo>
                    <a:pt x="203" y="25"/>
                  </a:moveTo>
                  <a:cubicBezTo>
                    <a:pt x="209" y="25"/>
                    <a:pt x="214" y="30"/>
                    <a:pt x="214" y="36"/>
                  </a:cubicBezTo>
                  <a:cubicBezTo>
                    <a:pt x="214" y="43"/>
                    <a:pt x="209" y="47"/>
                    <a:pt x="203" y="47"/>
                  </a:cubicBezTo>
                  <a:cubicBezTo>
                    <a:pt x="197" y="47"/>
                    <a:pt x="192" y="43"/>
                    <a:pt x="192" y="36"/>
                  </a:cubicBezTo>
                  <a:cubicBezTo>
                    <a:pt x="192" y="30"/>
                    <a:pt x="197" y="25"/>
                    <a:pt x="203" y="25"/>
                  </a:cubicBezTo>
                  <a:close/>
                  <a:moveTo>
                    <a:pt x="72" y="102"/>
                  </a:moveTo>
                  <a:cubicBezTo>
                    <a:pt x="68" y="97"/>
                    <a:pt x="68" y="90"/>
                    <a:pt x="72" y="86"/>
                  </a:cubicBezTo>
                  <a:cubicBezTo>
                    <a:pt x="74" y="84"/>
                    <a:pt x="77" y="83"/>
                    <a:pt x="80" y="83"/>
                  </a:cubicBezTo>
                  <a:cubicBezTo>
                    <a:pt x="83" y="83"/>
                    <a:pt x="86" y="84"/>
                    <a:pt x="88" y="86"/>
                  </a:cubicBezTo>
                  <a:cubicBezTo>
                    <a:pt x="92" y="90"/>
                    <a:pt x="92" y="97"/>
                    <a:pt x="88" y="102"/>
                  </a:cubicBezTo>
                  <a:cubicBezTo>
                    <a:pt x="84" y="106"/>
                    <a:pt x="77" y="106"/>
                    <a:pt x="72" y="102"/>
                  </a:cubicBezTo>
                  <a:close/>
                  <a:moveTo>
                    <a:pt x="37" y="217"/>
                  </a:moveTo>
                  <a:cubicBezTo>
                    <a:pt x="31" y="217"/>
                    <a:pt x="26" y="213"/>
                    <a:pt x="26" y="207"/>
                  </a:cubicBezTo>
                  <a:cubicBezTo>
                    <a:pt x="26" y="200"/>
                    <a:pt x="31" y="196"/>
                    <a:pt x="37" y="196"/>
                  </a:cubicBezTo>
                  <a:cubicBezTo>
                    <a:pt x="43" y="196"/>
                    <a:pt x="48" y="200"/>
                    <a:pt x="48" y="207"/>
                  </a:cubicBezTo>
                  <a:cubicBezTo>
                    <a:pt x="48" y="213"/>
                    <a:pt x="43" y="217"/>
                    <a:pt x="37" y="217"/>
                  </a:cubicBezTo>
                  <a:close/>
                  <a:moveTo>
                    <a:pt x="93" y="332"/>
                  </a:moveTo>
                  <a:cubicBezTo>
                    <a:pt x="89" y="336"/>
                    <a:pt x="82" y="336"/>
                    <a:pt x="78" y="332"/>
                  </a:cubicBezTo>
                  <a:cubicBezTo>
                    <a:pt x="74" y="327"/>
                    <a:pt x="74" y="320"/>
                    <a:pt x="78" y="316"/>
                  </a:cubicBezTo>
                  <a:cubicBezTo>
                    <a:pt x="80" y="314"/>
                    <a:pt x="83" y="313"/>
                    <a:pt x="86" y="313"/>
                  </a:cubicBezTo>
                  <a:cubicBezTo>
                    <a:pt x="88" y="313"/>
                    <a:pt x="91" y="314"/>
                    <a:pt x="93" y="316"/>
                  </a:cubicBezTo>
                  <a:cubicBezTo>
                    <a:pt x="98" y="320"/>
                    <a:pt x="98" y="327"/>
                    <a:pt x="93" y="332"/>
                  </a:cubicBezTo>
                  <a:close/>
                  <a:moveTo>
                    <a:pt x="203" y="380"/>
                  </a:moveTo>
                  <a:cubicBezTo>
                    <a:pt x="197" y="380"/>
                    <a:pt x="192" y="375"/>
                    <a:pt x="192" y="369"/>
                  </a:cubicBezTo>
                  <a:cubicBezTo>
                    <a:pt x="192" y="363"/>
                    <a:pt x="197" y="358"/>
                    <a:pt x="203" y="358"/>
                  </a:cubicBezTo>
                  <a:cubicBezTo>
                    <a:pt x="209" y="358"/>
                    <a:pt x="214" y="363"/>
                    <a:pt x="214" y="369"/>
                  </a:cubicBezTo>
                  <a:cubicBezTo>
                    <a:pt x="214" y="375"/>
                    <a:pt x="209" y="380"/>
                    <a:pt x="203" y="380"/>
                  </a:cubicBezTo>
                  <a:close/>
                  <a:moveTo>
                    <a:pt x="323" y="336"/>
                  </a:moveTo>
                  <a:cubicBezTo>
                    <a:pt x="318" y="341"/>
                    <a:pt x="311" y="341"/>
                    <a:pt x="307" y="336"/>
                  </a:cubicBezTo>
                  <a:cubicBezTo>
                    <a:pt x="303" y="332"/>
                    <a:pt x="303" y="325"/>
                    <a:pt x="307" y="321"/>
                  </a:cubicBezTo>
                  <a:cubicBezTo>
                    <a:pt x="309" y="319"/>
                    <a:pt x="312" y="318"/>
                    <a:pt x="315" y="318"/>
                  </a:cubicBezTo>
                  <a:cubicBezTo>
                    <a:pt x="318" y="318"/>
                    <a:pt x="321" y="319"/>
                    <a:pt x="323" y="321"/>
                  </a:cubicBezTo>
                  <a:cubicBezTo>
                    <a:pt x="327" y="325"/>
                    <a:pt x="327" y="332"/>
                    <a:pt x="323" y="33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9" name="Group 318"/>
          <p:cNvGrpSpPr>
            <a:grpSpLocks noChangeAspect="1"/>
          </p:cNvGrpSpPr>
          <p:nvPr/>
        </p:nvGrpSpPr>
        <p:grpSpPr bwMode="auto">
          <a:xfrm>
            <a:off x="8313936" y="2909361"/>
            <a:ext cx="354422" cy="322947"/>
            <a:chOff x="2889" y="1206"/>
            <a:chExt cx="1081" cy="985"/>
          </a:xfrm>
        </p:grpSpPr>
        <p:sp>
          <p:nvSpPr>
            <p:cNvPr id="320" name="Freeform 319"/>
            <p:cNvSpPr>
              <a:spLocks/>
            </p:cNvSpPr>
            <p:nvPr/>
          </p:nvSpPr>
          <p:spPr bwMode="auto">
            <a:xfrm>
              <a:off x="3431" y="1238"/>
              <a:ext cx="466" cy="931"/>
            </a:xfrm>
            <a:custGeom>
              <a:avLst/>
              <a:gdLst>
                <a:gd name="T0" fmla="*/ 0 w 263"/>
                <a:gd name="T1" fmla="*/ 0 h 525"/>
                <a:gd name="T2" fmla="*/ 0 w 263"/>
                <a:gd name="T3" fmla="*/ 525 h 525"/>
                <a:gd name="T4" fmla="*/ 263 w 263"/>
                <a:gd name="T5" fmla="*/ 262 h 525"/>
                <a:gd name="T6" fmla="*/ 0 w 263"/>
                <a:gd name="T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0" y="0"/>
                  </a:moveTo>
                  <a:cubicBezTo>
                    <a:pt x="0" y="525"/>
                    <a:pt x="0" y="525"/>
                    <a:pt x="0" y="525"/>
                  </a:cubicBezTo>
                  <a:cubicBezTo>
                    <a:pt x="146" y="525"/>
                    <a:pt x="263" y="407"/>
                    <a:pt x="263" y="262"/>
                  </a:cubicBezTo>
                  <a:cubicBezTo>
                    <a:pt x="263" y="117"/>
                    <a:pt x="146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320"/>
            <p:cNvSpPr>
              <a:spLocks/>
            </p:cNvSpPr>
            <p:nvPr/>
          </p:nvSpPr>
          <p:spPr bwMode="auto">
            <a:xfrm>
              <a:off x="2969" y="1238"/>
              <a:ext cx="466" cy="931"/>
            </a:xfrm>
            <a:custGeom>
              <a:avLst/>
              <a:gdLst>
                <a:gd name="T0" fmla="*/ 263 w 263"/>
                <a:gd name="T1" fmla="*/ 525 h 525"/>
                <a:gd name="T2" fmla="*/ 263 w 263"/>
                <a:gd name="T3" fmla="*/ 0 h 525"/>
                <a:gd name="T4" fmla="*/ 0 w 263"/>
                <a:gd name="T5" fmla="*/ 262 h 525"/>
                <a:gd name="T6" fmla="*/ 263 w 263"/>
                <a:gd name="T7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263" y="525"/>
                  </a:moveTo>
                  <a:cubicBezTo>
                    <a:pt x="263" y="0"/>
                    <a:pt x="263" y="0"/>
                    <a:pt x="263" y="0"/>
                  </a:cubicBezTo>
                  <a:cubicBezTo>
                    <a:pt x="118" y="0"/>
                    <a:pt x="0" y="117"/>
                    <a:pt x="0" y="262"/>
                  </a:cubicBezTo>
                  <a:cubicBezTo>
                    <a:pt x="0" y="407"/>
                    <a:pt x="118" y="525"/>
                    <a:pt x="263" y="5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321"/>
            <p:cNvSpPr>
              <a:spLocks/>
            </p:cNvSpPr>
            <p:nvPr/>
          </p:nvSpPr>
          <p:spPr bwMode="auto">
            <a:xfrm>
              <a:off x="2946" y="1206"/>
              <a:ext cx="1024" cy="456"/>
            </a:xfrm>
            <a:custGeom>
              <a:avLst/>
              <a:gdLst>
                <a:gd name="T0" fmla="*/ 117 w 578"/>
                <a:gd name="T1" fmla="*/ 87 h 257"/>
                <a:gd name="T2" fmla="*/ 299 w 578"/>
                <a:gd name="T3" fmla="*/ 33 h 257"/>
                <a:gd name="T4" fmla="*/ 513 w 578"/>
                <a:gd name="T5" fmla="*/ 215 h 257"/>
                <a:gd name="T6" fmla="*/ 475 w 578"/>
                <a:gd name="T7" fmla="*/ 197 h 257"/>
                <a:gd name="T8" fmla="*/ 464 w 578"/>
                <a:gd name="T9" fmla="*/ 221 h 257"/>
                <a:gd name="T10" fmla="*/ 540 w 578"/>
                <a:gd name="T11" fmla="*/ 257 h 257"/>
                <a:gd name="T12" fmla="*/ 578 w 578"/>
                <a:gd name="T13" fmla="*/ 181 h 257"/>
                <a:gd name="T14" fmla="*/ 555 w 578"/>
                <a:gd name="T15" fmla="*/ 170 h 257"/>
                <a:gd name="T16" fmla="*/ 537 w 578"/>
                <a:gd name="T17" fmla="*/ 206 h 257"/>
                <a:gd name="T18" fmla="*/ 302 w 578"/>
                <a:gd name="T19" fmla="*/ 8 h 257"/>
                <a:gd name="T20" fmla="*/ 100 w 578"/>
                <a:gd name="T21" fmla="*/ 67 h 257"/>
                <a:gd name="T22" fmla="*/ 0 w 578"/>
                <a:gd name="T23" fmla="*/ 251 h 257"/>
                <a:gd name="T24" fmla="*/ 26 w 578"/>
                <a:gd name="T25" fmla="*/ 254 h 257"/>
                <a:gd name="T26" fmla="*/ 117 w 578"/>
                <a:gd name="T27" fmla="*/ 8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8" h="257">
                  <a:moveTo>
                    <a:pt x="117" y="87"/>
                  </a:moveTo>
                  <a:cubicBezTo>
                    <a:pt x="168" y="45"/>
                    <a:pt x="233" y="26"/>
                    <a:pt x="299" y="33"/>
                  </a:cubicBezTo>
                  <a:cubicBezTo>
                    <a:pt x="402" y="44"/>
                    <a:pt x="486" y="117"/>
                    <a:pt x="513" y="215"/>
                  </a:cubicBezTo>
                  <a:cubicBezTo>
                    <a:pt x="475" y="197"/>
                    <a:pt x="475" y="197"/>
                    <a:pt x="475" y="197"/>
                  </a:cubicBezTo>
                  <a:cubicBezTo>
                    <a:pt x="464" y="221"/>
                    <a:pt x="464" y="221"/>
                    <a:pt x="464" y="221"/>
                  </a:cubicBezTo>
                  <a:cubicBezTo>
                    <a:pt x="540" y="257"/>
                    <a:pt x="540" y="257"/>
                    <a:pt x="540" y="257"/>
                  </a:cubicBezTo>
                  <a:cubicBezTo>
                    <a:pt x="578" y="181"/>
                    <a:pt x="578" y="181"/>
                    <a:pt x="578" y="181"/>
                  </a:cubicBezTo>
                  <a:cubicBezTo>
                    <a:pt x="555" y="170"/>
                    <a:pt x="555" y="170"/>
                    <a:pt x="555" y="170"/>
                  </a:cubicBezTo>
                  <a:cubicBezTo>
                    <a:pt x="537" y="206"/>
                    <a:pt x="537" y="206"/>
                    <a:pt x="537" y="206"/>
                  </a:cubicBezTo>
                  <a:cubicBezTo>
                    <a:pt x="507" y="99"/>
                    <a:pt x="414" y="20"/>
                    <a:pt x="302" y="8"/>
                  </a:cubicBezTo>
                  <a:cubicBezTo>
                    <a:pt x="229" y="0"/>
                    <a:pt x="157" y="21"/>
                    <a:pt x="100" y="67"/>
                  </a:cubicBezTo>
                  <a:cubicBezTo>
                    <a:pt x="44" y="113"/>
                    <a:pt x="8" y="179"/>
                    <a:pt x="0" y="251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33" y="188"/>
                    <a:pt x="65" y="129"/>
                    <a:pt x="117" y="8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322"/>
            <p:cNvSpPr>
              <a:spLocks/>
            </p:cNvSpPr>
            <p:nvPr/>
          </p:nvSpPr>
          <p:spPr bwMode="auto">
            <a:xfrm>
              <a:off x="2889" y="1749"/>
              <a:ext cx="1021" cy="442"/>
            </a:xfrm>
            <a:custGeom>
              <a:avLst/>
              <a:gdLst>
                <a:gd name="T0" fmla="*/ 278 w 576"/>
                <a:gd name="T1" fmla="*/ 222 h 249"/>
                <a:gd name="T2" fmla="*/ 65 w 576"/>
                <a:gd name="T3" fmla="*/ 41 h 249"/>
                <a:gd name="T4" fmla="*/ 103 w 576"/>
                <a:gd name="T5" fmla="*/ 57 h 249"/>
                <a:gd name="T6" fmla="*/ 113 w 576"/>
                <a:gd name="T7" fmla="*/ 34 h 249"/>
                <a:gd name="T8" fmla="*/ 36 w 576"/>
                <a:gd name="T9" fmla="*/ 0 h 249"/>
                <a:gd name="T10" fmla="*/ 0 w 576"/>
                <a:gd name="T11" fmla="*/ 76 h 249"/>
                <a:gd name="T12" fmla="*/ 23 w 576"/>
                <a:gd name="T13" fmla="*/ 87 h 249"/>
                <a:gd name="T14" fmla="*/ 41 w 576"/>
                <a:gd name="T15" fmla="*/ 49 h 249"/>
                <a:gd name="T16" fmla="*/ 276 w 576"/>
                <a:gd name="T17" fmla="*/ 247 h 249"/>
                <a:gd name="T18" fmla="*/ 305 w 576"/>
                <a:gd name="T19" fmla="*/ 249 h 249"/>
                <a:gd name="T20" fmla="*/ 474 w 576"/>
                <a:gd name="T21" fmla="*/ 190 h 249"/>
                <a:gd name="T22" fmla="*/ 576 w 576"/>
                <a:gd name="T23" fmla="*/ 12 h 249"/>
                <a:gd name="T24" fmla="*/ 551 w 576"/>
                <a:gd name="T25" fmla="*/ 9 h 249"/>
                <a:gd name="T26" fmla="*/ 278 w 576"/>
                <a:gd name="T27" fmla="*/ 22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6" h="249">
                  <a:moveTo>
                    <a:pt x="278" y="222"/>
                  </a:moveTo>
                  <a:cubicBezTo>
                    <a:pt x="176" y="211"/>
                    <a:pt x="92" y="139"/>
                    <a:pt x="65" y="41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71" y="157"/>
                    <a:pt x="164" y="235"/>
                    <a:pt x="276" y="247"/>
                  </a:cubicBezTo>
                  <a:cubicBezTo>
                    <a:pt x="286" y="248"/>
                    <a:pt x="295" y="249"/>
                    <a:pt x="305" y="249"/>
                  </a:cubicBezTo>
                  <a:cubicBezTo>
                    <a:pt x="366" y="249"/>
                    <a:pt x="425" y="228"/>
                    <a:pt x="474" y="190"/>
                  </a:cubicBezTo>
                  <a:cubicBezTo>
                    <a:pt x="530" y="146"/>
                    <a:pt x="566" y="83"/>
                    <a:pt x="576" y="12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32" y="142"/>
                    <a:pt x="413" y="236"/>
                    <a:pt x="278" y="22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323"/>
            <p:cNvSpPr>
              <a:spLocks noEditPoints="1"/>
            </p:cNvSpPr>
            <p:nvPr/>
          </p:nvSpPr>
          <p:spPr bwMode="auto">
            <a:xfrm>
              <a:off x="3075" y="1330"/>
              <a:ext cx="720" cy="719"/>
            </a:xfrm>
            <a:custGeom>
              <a:avLst/>
              <a:gdLst>
                <a:gd name="T0" fmla="*/ 369 w 406"/>
                <a:gd name="T1" fmla="*/ 243 h 405"/>
                <a:gd name="T2" fmla="*/ 369 w 406"/>
                <a:gd name="T3" fmla="*/ 170 h 405"/>
                <a:gd name="T4" fmla="*/ 232 w 406"/>
                <a:gd name="T5" fmla="*/ 197 h 405"/>
                <a:gd name="T6" fmla="*/ 320 w 406"/>
                <a:gd name="T7" fmla="*/ 126 h 405"/>
                <a:gd name="T8" fmla="*/ 346 w 406"/>
                <a:gd name="T9" fmla="*/ 115 h 405"/>
                <a:gd name="T10" fmla="*/ 346 w 406"/>
                <a:gd name="T11" fmla="*/ 63 h 405"/>
                <a:gd name="T12" fmla="*/ 295 w 406"/>
                <a:gd name="T13" fmla="*/ 63 h 405"/>
                <a:gd name="T14" fmla="*/ 288 w 406"/>
                <a:gd name="T15" fmla="*/ 106 h 405"/>
                <a:gd name="T16" fmla="*/ 214 w 406"/>
                <a:gd name="T17" fmla="*/ 71 h 405"/>
                <a:gd name="T18" fmla="*/ 203 w 406"/>
                <a:gd name="T19" fmla="*/ 0 h 405"/>
                <a:gd name="T20" fmla="*/ 189 w 406"/>
                <a:gd name="T21" fmla="*/ 70 h 405"/>
                <a:gd name="T22" fmla="*/ 114 w 406"/>
                <a:gd name="T23" fmla="*/ 107 h 405"/>
                <a:gd name="T24" fmla="*/ 106 w 406"/>
                <a:gd name="T25" fmla="*/ 68 h 405"/>
                <a:gd name="T26" fmla="*/ 54 w 406"/>
                <a:gd name="T27" fmla="*/ 120 h 405"/>
                <a:gd name="T28" fmla="*/ 97 w 406"/>
                <a:gd name="T29" fmla="*/ 126 h 405"/>
                <a:gd name="T30" fmla="*/ 73 w 406"/>
                <a:gd name="T31" fmla="*/ 198 h 405"/>
                <a:gd name="T32" fmla="*/ 0 w 406"/>
                <a:gd name="T33" fmla="*/ 207 h 405"/>
                <a:gd name="T34" fmla="*/ 69 w 406"/>
                <a:gd name="T35" fmla="*/ 224 h 405"/>
                <a:gd name="T36" fmla="*/ 101 w 406"/>
                <a:gd name="T37" fmla="*/ 291 h 405"/>
                <a:gd name="T38" fmla="*/ 60 w 406"/>
                <a:gd name="T39" fmla="*/ 350 h 405"/>
                <a:gd name="T40" fmla="*/ 112 w 406"/>
                <a:gd name="T41" fmla="*/ 350 h 405"/>
                <a:gd name="T42" fmla="*/ 119 w 406"/>
                <a:gd name="T43" fmla="*/ 309 h 405"/>
                <a:gd name="T44" fmla="*/ 187 w 406"/>
                <a:gd name="T45" fmla="*/ 336 h 405"/>
                <a:gd name="T46" fmla="*/ 203 w 406"/>
                <a:gd name="T47" fmla="*/ 405 h 405"/>
                <a:gd name="T48" fmla="*/ 213 w 406"/>
                <a:gd name="T49" fmla="*/ 333 h 405"/>
                <a:gd name="T50" fmla="*/ 283 w 406"/>
                <a:gd name="T51" fmla="*/ 310 h 405"/>
                <a:gd name="T52" fmla="*/ 315 w 406"/>
                <a:gd name="T53" fmla="*/ 365 h 405"/>
                <a:gd name="T54" fmla="*/ 341 w 406"/>
                <a:gd name="T55" fmla="*/ 303 h 405"/>
                <a:gd name="T56" fmla="*/ 303 w 406"/>
                <a:gd name="T57" fmla="*/ 294 h 405"/>
                <a:gd name="T58" fmla="*/ 336 w 406"/>
                <a:gd name="T59" fmla="*/ 222 h 405"/>
                <a:gd name="T60" fmla="*/ 380 w 406"/>
                <a:gd name="T61" fmla="*/ 207 h 405"/>
                <a:gd name="T62" fmla="*/ 358 w 406"/>
                <a:gd name="T63" fmla="*/ 207 h 405"/>
                <a:gd name="T64" fmla="*/ 313 w 406"/>
                <a:gd name="T65" fmla="*/ 81 h 405"/>
                <a:gd name="T66" fmla="*/ 328 w 406"/>
                <a:gd name="T67" fmla="*/ 81 h 405"/>
                <a:gd name="T68" fmla="*/ 328 w 406"/>
                <a:gd name="T69" fmla="*/ 97 h 405"/>
                <a:gd name="T70" fmla="*/ 313 w 406"/>
                <a:gd name="T71" fmla="*/ 97 h 405"/>
                <a:gd name="T72" fmla="*/ 313 w 406"/>
                <a:gd name="T73" fmla="*/ 81 h 405"/>
                <a:gd name="T74" fmla="*/ 214 w 406"/>
                <a:gd name="T75" fmla="*/ 36 h 405"/>
                <a:gd name="T76" fmla="*/ 192 w 406"/>
                <a:gd name="T77" fmla="*/ 36 h 405"/>
                <a:gd name="T78" fmla="*/ 72 w 406"/>
                <a:gd name="T79" fmla="*/ 102 h 405"/>
                <a:gd name="T80" fmla="*/ 80 w 406"/>
                <a:gd name="T81" fmla="*/ 83 h 405"/>
                <a:gd name="T82" fmla="*/ 88 w 406"/>
                <a:gd name="T83" fmla="*/ 102 h 405"/>
                <a:gd name="T84" fmla="*/ 37 w 406"/>
                <a:gd name="T85" fmla="*/ 217 h 405"/>
                <a:gd name="T86" fmla="*/ 37 w 406"/>
                <a:gd name="T87" fmla="*/ 196 h 405"/>
                <a:gd name="T88" fmla="*/ 37 w 406"/>
                <a:gd name="T89" fmla="*/ 217 h 405"/>
                <a:gd name="T90" fmla="*/ 78 w 406"/>
                <a:gd name="T91" fmla="*/ 332 h 405"/>
                <a:gd name="T92" fmla="*/ 86 w 406"/>
                <a:gd name="T93" fmla="*/ 313 h 405"/>
                <a:gd name="T94" fmla="*/ 93 w 406"/>
                <a:gd name="T95" fmla="*/ 332 h 405"/>
                <a:gd name="T96" fmla="*/ 192 w 406"/>
                <a:gd name="T97" fmla="*/ 369 h 405"/>
                <a:gd name="T98" fmla="*/ 214 w 406"/>
                <a:gd name="T99" fmla="*/ 369 h 405"/>
                <a:gd name="T100" fmla="*/ 323 w 406"/>
                <a:gd name="T101" fmla="*/ 336 h 405"/>
                <a:gd name="T102" fmla="*/ 307 w 406"/>
                <a:gd name="T103" fmla="*/ 321 h 405"/>
                <a:gd name="T104" fmla="*/ 323 w 406"/>
                <a:gd name="T105" fmla="*/ 32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6" h="405">
                  <a:moveTo>
                    <a:pt x="336" y="222"/>
                  </a:moveTo>
                  <a:cubicBezTo>
                    <a:pt x="342" y="235"/>
                    <a:pt x="355" y="243"/>
                    <a:pt x="369" y="243"/>
                  </a:cubicBezTo>
                  <a:cubicBezTo>
                    <a:pt x="389" y="243"/>
                    <a:pt x="406" y="227"/>
                    <a:pt x="406" y="207"/>
                  </a:cubicBezTo>
                  <a:cubicBezTo>
                    <a:pt x="406" y="186"/>
                    <a:pt x="389" y="170"/>
                    <a:pt x="369" y="170"/>
                  </a:cubicBezTo>
                  <a:cubicBezTo>
                    <a:pt x="352" y="170"/>
                    <a:pt x="338" y="181"/>
                    <a:pt x="334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307" y="123"/>
                    <a:pt x="307" y="123"/>
                    <a:pt x="307" y="123"/>
                  </a:cubicBezTo>
                  <a:cubicBezTo>
                    <a:pt x="311" y="125"/>
                    <a:pt x="316" y="126"/>
                    <a:pt x="320" y="126"/>
                  </a:cubicBezTo>
                  <a:cubicBezTo>
                    <a:pt x="330" y="126"/>
                    <a:pt x="339" y="122"/>
                    <a:pt x="346" y="115"/>
                  </a:cubicBezTo>
                  <a:cubicBezTo>
                    <a:pt x="346" y="115"/>
                    <a:pt x="346" y="115"/>
                    <a:pt x="346" y="115"/>
                  </a:cubicBezTo>
                  <a:cubicBezTo>
                    <a:pt x="353" y="108"/>
                    <a:pt x="357" y="99"/>
                    <a:pt x="357" y="89"/>
                  </a:cubicBezTo>
                  <a:cubicBezTo>
                    <a:pt x="357" y="79"/>
                    <a:pt x="353" y="70"/>
                    <a:pt x="346" y="63"/>
                  </a:cubicBezTo>
                  <a:cubicBezTo>
                    <a:pt x="339" y="56"/>
                    <a:pt x="330" y="53"/>
                    <a:pt x="320" y="53"/>
                  </a:cubicBezTo>
                  <a:cubicBezTo>
                    <a:pt x="311" y="53"/>
                    <a:pt x="302" y="56"/>
                    <a:pt x="295" y="63"/>
                  </a:cubicBezTo>
                  <a:cubicBezTo>
                    <a:pt x="288" y="70"/>
                    <a:pt x="284" y="79"/>
                    <a:pt x="284" y="89"/>
                  </a:cubicBezTo>
                  <a:cubicBezTo>
                    <a:pt x="284" y="95"/>
                    <a:pt x="285" y="101"/>
                    <a:pt x="288" y="106"/>
                  </a:cubicBezTo>
                  <a:cubicBezTo>
                    <a:pt x="214" y="179"/>
                    <a:pt x="214" y="179"/>
                    <a:pt x="214" y="179"/>
                  </a:cubicBezTo>
                  <a:cubicBezTo>
                    <a:pt x="214" y="71"/>
                    <a:pt x="214" y="71"/>
                    <a:pt x="214" y="71"/>
                  </a:cubicBezTo>
                  <a:cubicBezTo>
                    <a:pt x="229" y="67"/>
                    <a:pt x="240" y="53"/>
                    <a:pt x="240" y="36"/>
                  </a:cubicBezTo>
                  <a:cubicBezTo>
                    <a:pt x="240" y="16"/>
                    <a:pt x="223" y="0"/>
                    <a:pt x="203" y="0"/>
                  </a:cubicBezTo>
                  <a:cubicBezTo>
                    <a:pt x="183" y="0"/>
                    <a:pt x="166" y="16"/>
                    <a:pt x="166" y="36"/>
                  </a:cubicBezTo>
                  <a:cubicBezTo>
                    <a:pt x="166" y="52"/>
                    <a:pt x="176" y="64"/>
                    <a:pt x="189" y="70"/>
                  </a:cubicBezTo>
                  <a:cubicBezTo>
                    <a:pt x="188" y="180"/>
                    <a:pt x="188" y="180"/>
                    <a:pt x="188" y="180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9" y="94"/>
                    <a:pt x="117" y="7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92" y="54"/>
                    <a:pt x="69" y="54"/>
                    <a:pt x="54" y="68"/>
                  </a:cubicBezTo>
                  <a:cubicBezTo>
                    <a:pt x="40" y="82"/>
                    <a:pt x="40" y="105"/>
                    <a:pt x="54" y="120"/>
                  </a:cubicBezTo>
                  <a:cubicBezTo>
                    <a:pt x="61" y="127"/>
                    <a:pt x="71" y="130"/>
                    <a:pt x="80" y="130"/>
                  </a:cubicBezTo>
                  <a:cubicBezTo>
                    <a:pt x="86" y="130"/>
                    <a:pt x="92" y="129"/>
                    <a:pt x="97" y="126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73" y="198"/>
                    <a:pt x="73" y="198"/>
                    <a:pt x="73" y="198"/>
                  </a:cubicBezTo>
                  <a:cubicBezTo>
                    <a:pt x="69" y="182"/>
                    <a:pt x="54" y="170"/>
                    <a:pt x="37" y="170"/>
                  </a:cubicBezTo>
                  <a:cubicBezTo>
                    <a:pt x="17" y="170"/>
                    <a:pt x="0" y="186"/>
                    <a:pt x="0" y="207"/>
                  </a:cubicBezTo>
                  <a:cubicBezTo>
                    <a:pt x="0" y="227"/>
                    <a:pt x="17" y="243"/>
                    <a:pt x="37" y="243"/>
                  </a:cubicBezTo>
                  <a:cubicBezTo>
                    <a:pt x="51" y="243"/>
                    <a:pt x="63" y="235"/>
                    <a:pt x="69" y="224"/>
                  </a:cubicBezTo>
                  <a:cubicBezTo>
                    <a:pt x="169" y="223"/>
                    <a:pt x="169" y="223"/>
                    <a:pt x="169" y="22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87" y="285"/>
                    <a:pt x="71" y="287"/>
                    <a:pt x="60" y="298"/>
                  </a:cubicBezTo>
                  <a:cubicBezTo>
                    <a:pt x="46" y="312"/>
                    <a:pt x="46" y="336"/>
                    <a:pt x="60" y="350"/>
                  </a:cubicBezTo>
                  <a:cubicBezTo>
                    <a:pt x="67" y="357"/>
                    <a:pt x="76" y="360"/>
                    <a:pt x="86" y="360"/>
                  </a:cubicBezTo>
                  <a:cubicBezTo>
                    <a:pt x="95" y="360"/>
                    <a:pt x="104" y="357"/>
                    <a:pt x="112" y="350"/>
                  </a:cubicBezTo>
                  <a:cubicBezTo>
                    <a:pt x="112" y="350"/>
                    <a:pt x="112" y="350"/>
                    <a:pt x="112" y="350"/>
                  </a:cubicBezTo>
                  <a:cubicBezTo>
                    <a:pt x="123" y="339"/>
                    <a:pt x="125" y="322"/>
                    <a:pt x="119" y="309"/>
                  </a:cubicBezTo>
                  <a:cubicBezTo>
                    <a:pt x="188" y="241"/>
                    <a:pt x="188" y="241"/>
                    <a:pt x="188" y="241"/>
                  </a:cubicBezTo>
                  <a:cubicBezTo>
                    <a:pt x="187" y="336"/>
                    <a:pt x="187" y="336"/>
                    <a:pt x="187" y="336"/>
                  </a:cubicBezTo>
                  <a:cubicBezTo>
                    <a:pt x="175" y="342"/>
                    <a:pt x="166" y="354"/>
                    <a:pt x="166" y="369"/>
                  </a:cubicBezTo>
                  <a:cubicBezTo>
                    <a:pt x="166" y="389"/>
                    <a:pt x="183" y="405"/>
                    <a:pt x="203" y="405"/>
                  </a:cubicBezTo>
                  <a:cubicBezTo>
                    <a:pt x="223" y="405"/>
                    <a:pt x="240" y="389"/>
                    <a:pt x="240" y="369"/>
                  </a:cubicBezTo>
                  <a:cubicBezTo>
                    <a:pt x="240" y="352"/>
                    <a:pt x="228" y="338"/>
                    <a:pt x="213" y="333"/>
                  </a:cubicBezTo>
                  <a:cubicBezTo>
                    <a:pt x="213" y="241"/>
                    <a:pt x="213" y="241"/>
                    <a:pt x="213" y="241"/>
                  </a:cubicBezTo>
                  <a:cubicBezTo>
                    <a:pt x="283" y="310"/>
                    <a:pt x="283" y="310"/>
                    <a:pt x="283" y="310"/>
                  </a:cubicBezTo>
                  <a:cubicBezTo>
                    <a:pt x="275" y="324"/>
                    <a:pt x="277" y="342"/>
                    <a:pt x="289" y="354"/>
                  </a:cubicBezTo>
                  <a:cubicBezTo>
                    <a:pt x="296" y="362"/>
                    <a:pt x="306" y="365"/>
                    <a:pt x="315" y="365"/>
                  </a:cubicBezTo>
                  <a:cubicBezTo>
                    <a:pt x="324" y="365"/>
                    <a:pt x="334" y="362"/>
                    <a:pt x="341" y="354"/>
                  </a:cubicBezTo>
                  <a:cubicBezTo>
                    <a:pt x="355" y="340"/>
                    <a:pt x="355" y="317"/>
                    <a:pt x="341" y="303"/>
                  </a:cubicBezTo>
                  <a:cubicBezTo>
                    <a:pt x="341" y="303"/>
                    <a:pt x="341" y="303"/>
                    <a:pt x="341" y="303"/>
                  </a:cubicBezTo>
                  <a:cubicBezTo>
                    <a:pt x="331" y="293"/>
                    <a:pt x="316" y="290"/>
                    <a:pt x="303" y="294"/>
                  </a:cubicBezTo>
                  <a:cubicBezTo>
                    <a:pt x="232" y="223"/>
                    <a:pt x="232" y="223"/>
                    <a:pt x="232" y="223"/>
                  </a:cubicBezTo>
                  <a:lnTo>
                    <a:pt x="336" y="222"/>
                  </a:lnTo>
                  <a:close/>
                  <a:moveTo>
                    <a:pt x="369" y="196"/>
                  </a:moveTo>
                  <a:cubicBezTo>
                    <a:pt x="375" y="196"/>
                    <a:pt x="380" y="200"/>
                    <a:pt x="380" y="207"/>
                  </a:cubicBezTo>
                  <a:cubicBezTo>
                    <a:pt x="380" y="213"/>
                    <a:pt x="375" y="217"/>
                    <a:pt x="369" y="217"/>
                  </a:cubicBezTo>
                  <a:cubicBezTo>
                    <a:pt x="363" y="217"/>
                    <a:pt x="358" y="213"/>
                    <a:pt x="358" y="207"/>
                  </a:cubicBezTo>
                  <a:cubicBezTo>
                    <a:pt x="358" y="200"/>
                    <a:pt x="363" y="196"/>
                    <a:pt x="369" y="196"/>
                  </a:cubicBezTo>
                  <a:close/>
                  <a:moveTo>
                    <a:pt x="313" y="81"/>
                  </a:moveTo>
                  <a:cubicBezTo>
                    <a:pt x="315" y="79"/>
                    <a:pt x="318" y="78"/>
                    <a:pt x="320" y="78"/>
                  </a:cubicBezTo>
                  <a:cubicBezTo>
                    <a:pt x="323" y="78"/>
                    <a:pt x="326" y="79"/>
                    <a:pt x="328" y="81"/>
                  </a:cubicBezTo>
                  <a:cubicBezTo>
                    <a:pt x="330" y="83"/>
                    <a:pt x="331" y="86"/>
                    <a:pt x="331" y="89"/>
                  </a:cubicBezTo>
                  <a:cubicBezTo>
                    <a:pt x="331" y="92"/>
                    <a:pt x="330" y="95"/>
                    <a:pt x="328" y="97"/>
                  </a:cubicBezTo>
                  <a:cubicBezTo>
                    <a:pt x="328" y="97"/>
                    <a:pt x="328" y="97"/>
                    <a:pt x="328" y="97"/>
                  </a:cubicBezTo>
                  <a:cubicBezTo>
                    <a:pt x="324" y="101"/>
                    <a:pt x="317" y="101"/>
                    <a:pt x="313" y="97"/>
                  </a:cubicBezTo>
                  <a:cubicBezTo>
                    <a:pt x="311" y="95"/>
                    <a:pt x="310" y="92"/>
                    <a:pt x="310" y="89"/>
                  </a:cubicBezTo>
                  <a:cubicBezTo>
                    <a:pt x="310" y="86"/>
                    <a:pt x="311" y="83"/>
                    <a:pt x="313" y="81"/>
                  </a:cubicBezTo>
                  <a:close/>
                  <a:moveTo>
                    <a:pt x="203" y="25"/>
                  </a:moveTo>
                  <a:cubicBezTo>
                    <a:pt x="209" y="25"/>
                    <a:pt x="214" y="30"/>
                    <a:pt x="214" y="36"/>
                  </a:cubicBezTo>
                  <a:cubicBezTo>
                    <a:pt x="214" y="43"/>
                    <a:pt x="209" y="47"/>
                    <a:pt x="203" y="47"/>
                  </a:cubicBezTo>
                  <a:cubicBezTo>
                    <a:pt x="197" y="47"/>
                    <a:pt x="192" y="43"/>
                    <a:pt x="192" y="36"/>
                  </a:cubicBezTo>
                  <a:cubicBezTo>
                    <a:pt x="192" y="30"/>
                    <a:pt x="197" y="25"/>
                    <a:pt x="203" y="25"/>
                  </a:cubicBezTo>
                  <a:close/>
                  <a:moveTo>
                    <a:pt x="72" y="102"/>
                  </a:moveTo>
                  <a:cubicBezTo>
                    <a:pt x="68" y="97"/>
                    <a:pt x="68" y="90"/>
                    <a:pt x="72" y="86"/>
                  </a:cubicBezTo>
                  <a:cubicBezTo>
                    <a:pt x="74" y="84"/>
                    <a:pt x="77" y="83"/>
                    <a:pt x="80" y="83"/>
                  </a:cubicBezTo>
                  <a:cubicBezTo>
                    <a:pt x="83" y="83"/>
                    <a:pt x="86" y="84"/>
                    <a:pt x="88" y="86"/>
                  </a:cubicBezTo>
                  <a:cubicBezTo>
                    <a:pt x="92" y="90"/>
                    <a:pt x="92" y="97"/>
                    <a:pt x="88" y="102"/>
                  </a:cubicBezTo>
                  <a:cubicBezTo>
                    <a:pt x="84" y="106"/>
                    <a:pt x="77" y="106"/>
                    <a:pt x="72" y="102"/>
                  </a:cubicBezTo>
                  <a:close/>
                  <a:moveTo>
                    <a:pt x="37" y="217"/>
                  </a:moveTo>
                  <a:cubicBezTo>
                    <a:pt x="31" y="217"/>
                    <a:pt x="26" y="213"/>
                    <a:pt x="26" y="207"/>
                  </a:cubicBezTo>
                  <a:cubicBezTo>
                    <a:pt x="26" y="200"/>
                    <a:pt x="31" y="196"/>
                    <a:pt x="37" y="196"/>
                  </a:cubicBezTo>
                  <a:cubicBezTo>
                    <a:pt x="43" y="196"/>
                    <a:pt x="48" y="200"/>
                    <a:pt x="48" y="207"/>
                  </a:cubicBezTo>
                  <a:cubicBezTo>
                    <a:pt x="48" y="213"/>
                    <a:pt x="43" y="217"/>
                    <a:pt x="37" y="217"/>
                  </a:cubicBezTo>
                  <a:close/>
                  <a:moveTo>
                    <a:pt x="93" y="332"/>
                  </a:moveTo>
                  <a:cubicBezTo>
                    <a:pt x="89" y="336"/>
                    <a:pt x="82" y="336"/>
                    <a:pt x="78" y="332"/>
                  </a:cubicBezTo>
                  <a:cubicBezTo>
                    <a:pt x="74" y="327"/>
                    <a:pt x="74" y="320"/>
                    <a:pt x="78" y="316"/>
                  </a:cubicBezTo>
                  <a:cubicBezTo>
                    <a:pt x="80" y="314"/>
                    <a:pt x="83" y="313"/>
                    <a:pt x="86" y="313"/>
                  </a:cubicBezTo>
                  <a:cubicBezTo>
                    <a:pt x="88" y="313"/>
                    <a:pt x="91" y="314"/>
                    <a:pt x="93" y="316"/>
                  </a:cubicBezTo>
                  <a:cubicBezTo>
                    <a:pt x="98" y="320"/>
                    <a:pt x="98" y="327"/>
                    <a:pt x="93" y="332"/>
                  </a:cubicBezTo>
                  <a:close/>
                  <a:moveTo>
                    <a:pt x="203" y="380"/>
                  </a:moveTo>
                  <a:cubicBezTo>
                    <a:pt x="197" y="380"/>
                    <a:pt x="192" y="375"/>
                    <a:pt x="192" y="369"/>
                  </a:cubicBezTo>
                  <a:cubicBezTo>
                    <a:pt x="192" y="363"/>
                    <a:pt x="197" y="358"/>
                    <a:pt x="203" y="358"/>
                  </a:cubicBezTo>
                  <a:cubicBezTo>
                    <a:pt x="209" y="358"/>
                    <a:pt x="214" y="363"/>
                    <a:pt x="214" y="369"/>
                  </a:cubicBezTo>
                  <a:cubicBezTo>
                    <a:pt x="214" y="375"/>
                    <a:pt x="209" y="380"/>
                    <a:pt x="203" y="380"/>
                  </a:cubicBezTo>
                  <a:close/>
                  <a:moveTo>
                    <a:pt x="323" y="336"/>
                  </a:moveTo>
                  <a:cubicBezTo>
                    <a:pt x="318" y="341"/>
                    <a:pt x="311" y="341"/>
                    <a:pt x="307" y="336"/>
                  </a:cubicBezTo>
                  <a:cubicBezTo>
                    <a:pt x="303" y="332"/>
                    <a:pt x="303" y="325"/>
                    <a:pt x="307" y="321"/>
                  </a:cubicBezTo>
                  <a:cubicBezTo>
                    <a:pt x="309" y="319"/>
                    <a:pt x="312" y="318"/>
                    <a:pt x="315" y="318"/>
                  </a:cubicBezTo>
                  <a:cubicBezTo>
                    <a:pt x="318" y="318"/>
                    <a:pt x="321" y="319"/>
                    <a:pt x="323" y="321"/>
                  </a:cubicBezTo>
                  <a:cubicBezTo>
                    <a:pt x="327" y="325"/>
                    <a:pt x="327" y="332"/>
                    <a:pt x="323" y="33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5" name="Group 324"/>
          <p:cNvGrpSpPr>
            <a:grpSpLocks noChangeAspect="1"/>
          </p:cNvGrpSpPr>
          <p:nvPr/>
        </p:nvGrpSpPr>
        <p:grpSpPr bwMode="auto">
          <a:xfrm>
            <a:off x="8313936" y="3530547"/>
            <a:ext cx="354422" cy="322947"/>
            <a:chOff x="2889" y="1206"/>
            <a:chExt cx="1081" cy="985"/>
          </a:xfrm>
        </p:grpSpPr>
        <p:sp>
          <p:nvSpPr>
            <p:cNvPr id="326" name="Freeform 16"/>
            <p:cNvSpPr>
              <a:spLocks/>
            </p:cNvSpPr>
            <p:nvPr/>
          </p:nvSpPr>
          <p:spPr bwMode="auto">
            <a:xfrm>
              <a:off x="3431" y="1238"/>
              <a:ext cx="466" cy="931"/>
            </a:xfrm>
            <a:custGeom>
              <a:avLst/>
              <a:gdLst>
                <a:gd name="T0" fmla="*/ 0 w 263"/>
                <a:gd name="T1" fmla="*/ 0 h 525"/>
                <a:gd name="T2" fmla="*/ 0 w 263"/>
                <a:gd name="T3" fmla="*/ 525 h 525"/>
                <a:gd name="T4" fmla="*/ 263 w 263"/>
                <a:gd name="T5" fmla="*/ 262 h 525"/>
                <a:gd name="T6" fmla="*/ 0 w 263"/>
                <a:gd name="T7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0" y="0"/>
                  </a:moveTo>
                  <a:cubicBezTo>
                    <a:pt x="0" y="525"/>
                    <a:pt x="0" y="525"/>
                    <a:pt x="0" y="525"/>
                  </a:cubicBezTo>
                  <a:cubicBezTo>
                    <a:pt x="146" y="525"/>
                    <a:pt x="263" y="407"/>
                    <a:pt x="263" y="262"/>
                  </a:cubicBezTo>
                  <a:cubicBezTo>
                    <a:pt x="263" y="117"/>
                    <a:pt x="146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7"/>
            <p:cNvSpPr>
              <a:spLocks/>
            </p:cNvSpPr>
            <p:nvPr/>
          </p:nvSpPr>
          <p:spPr bwMode="auto">
            <a:xfrm>
              <a:off x="2969" y="1238"/>
              <a:ext cx="466" cy="931"/>
            </a:xfrm>
            <a:custGeom>
              <a:avLst/>
              <a:gdLst>
                <a:gd name="T0" fmla="*/ 263 w 263"/>
                <a:gd name="T1" fmla="*/ 525 h 525"/>
                <a:gd name="T2" fmla="*/ 263 w 263"/>
                <a:gd name="T3" fmla="*/ 0 h 525"/>
                <a:gd name="T4" fmla="*/ 0 w 263"/>
                <a:gd name="T5" fmla="*/ 262 h 525"/>
                <a:gd name="T6" fmla="*/ 263 w 263"/>
                <a:gd name="T7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525">
                  <a:moveTo>
                    <a:pt x="263" y="525"/>
                  </a:moveTo>
                  <a:cubicBezTo>
                    <a:pt x="263" y="0"/>
                    <a:pt x="263" y="0"/>
                    <a:pt x="263" y="0"/>
                  </a:cubicBezTo>
                  <a:cubicBezTo>
                    <a:pt x="118" y="0"/>
                    <a:pt x="0" y="117"/>
                    <a:pt x="0" y="262"/>
                  </a:cubicBezTo>
                  <a:cubicBezTo>
                    <a:pt x="0" y="407"/>
                    <a:pt x="118" y="525"/>
                    <a:pt x="263" y="5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8"/>
            <p:cNvSpPr>
              <a:spLocks/>
            </p:cNvSpPr>
            <p:nvPr/>
          </p:nvSpPr>
          <p:spPr bwMode="auto">
            <a:xfrm>
              <a:off x="2946" y="1206"/>
              <a:ext cx="1024" cy="456"/>
            </a:xfrm>
            <a:custGeom>
              <a:avLst/>
              <a:gdLst>
                <a:gd name="T0" fmla="*/ 117 w 578"/>
                <a:gd name="T1" fmla="*/ 87 h 257"/>
                <a:gd name="T2" fmla="*/ 299 w 578"/>
                <a:gd name="T3" fmla="*/ 33 h 257"/>
                <a:gd name="T4" fmla="*/ 513 w 578"/>
                <a:gd name="T5" fmla="*/ 215 h 257"/>
                <a:gd name="T6" fmla="*/ 475 w 578"/>
                <a:gd name="T7" fmla="*/ 197 h 257"/>
                <a:gd name="T8" fmla="*/ 464 w 578"/>
                <a:gd name="T9" fmla="*/ 221 h 257"/>
                <a:gd name="T10" fmla="*/ 540 w 578"/>
                <a:gd name="T11" fmla="*/ 257 h 257"/>
                <a:gd name="T12" fmla="*/ 578 w 578"/>
                <a:gd name="T13" fmla="*/ 181 h 257"/>
                <a:gd name="T14" fmla="*/ 555 w 578"/>
                <a:gd name="T15" fmla="*/ 170 h 257"/>
                <a:gd name="T16" fmla="*/ 537 w 578"/>
                <a:gd name="T17" fmla="*/ 206 h 257"/>
                <a:gd name="T18" fmla="*/ 302 w 578"/>
                <a:gd name="T19" fmla="*/ 8 h 257"/>
                <a:gd name="T20" fmla="*/ 100 w 578"/>
                <a:gd name="T21" fmla="*/ 67 h 257"/>
                <a:gd name="T22" fmla="*/ 0 w 578"/>
                <a:gd name="T23" fmla="*/ 251 h 257"/>
                <a:gd name="T24" fmla="*/ 26 w 578"/>
                <a:gd name="T25" fmla="*/ 254 h 257"/>
                <a:gd name="T26" fmla="*/ 117 w 578"/>
                <a:gd name="T27" fmla="*/ 8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8" h="257">
                  <a:moveTo>
                    <a:pt x="117" y="87"/>
                  </a:moveTo>
                  <a:cubicBezTo>
                    <a:pt x="168" y="45"/>
                    <a:pt x="233" y="26"/>
                    <a:pt x="299" y="33"/>
                  </a:cubicBezTo>
                  <a:cubicBezTo>
                    <a:pt x="402" y="44"/>
                    <a:pt x="486" y="117"/>
                    <a:pt x="513" y="215"/>
                  </a:cubicBezTo>
                  <a:cubicBezTo>
                    <a:pt x="475" y="197"/>
                    <a:pt x="475" y="197"/>
                    <a:pt x="475" y="197"/>
                  </a:cubicBezTo>
                  <a:cubicBezTo>
                    <a:pt x="464" y="221"/>
                    <a:pt x="464" y="221"/>
                    <a:pt x="464" y="221"/>
                  </a:cubicBezTo>
                  <a:cubicBezTo>
                    <a:pt x="540" y="257"/>
                    <a:pt x="540" y="257"/>
                    <a:pt x="540" y="257"/>
                  </a:cubicBezTo>
                  <a:cubicBezTo>
                    <a:pt x="578" y="181"/>
                    <a:pt x="578" y="181"/>
                    <a:pt x="578" y="181"/>
                  </a:cubicBezTo>
                  <a:cubicBezTo>
                    <a:pt x="555" y="170"/>
                    <a:pt x="555" y="170"/>
                    <a:pt x="555" y="170"/>
                  </a:cubicBezTo>
                  <a:cubicBezTo>
                    <a:pt x="537" y="206"/>
                    <a:pt x="537" y="206"/>
                    <a:pt x="537" y="206"/>
                  </a:cubicBezTo>
                  <a:cubicBezTo>
                    <a:pt x="507" y="99"/>
                    <a:pt x="414" y="20"/>
                    <a:pt x="302" y="8"/>
                  </a:cubicBezTo>
                  <a:cubicBezTo>
                    <a:pt x="229" y="0"/>
                    <a:pt x="157" y="21"/>
                    <a:pt x="100" y="67"/>
                  </a:cubicBezTo>
                  <a:cubicBezTo>
                    <a:pt x="44" y="113"/>
                    <a:pt x="8" y="179"/>
                    <a:pt x="0" y="251"/>
                  </a:cubicBezTo>
                  <a:cubicBezTo>
                    <a:pt x="26" y="254"/>
                    <a:pt x="26" y="254"/>
                    <a:pt x="26" y="254"/>
                  </a:cubicBezTo>
                  <a:cubicBezTo>
                    <a:pt x="33" y="188"/>
                    <a:pt x="65" y="129"/>
                    <a:pt x="117" y="87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9"/>
            <p:cNvSpPr>
              <a:spLocks/>
            </p:cNvSpPr>
            <p:nvPr/>
          </p:nvSpPr>
          <p:spPr bwMode="auto">
            <a:xfrm>
              <a:off x="2889" y="1749"/>
              <a:ext cx="1021" cy="442"/>
            </a:xfrm>
            <a:custGeom>
              <a:avLst/>
              <a:gdLst>
                <a:gd name="T0" fmla="*/ 278 w 576"/>
                <a:gd name="T1" fmla="*/ 222 h 249"/>
                <a:gd name="T2" fmla="*/ 65 w 576"/>
                <a:gd name="T3" fmla="*/ 41 h 249"/>
                <a:gd name="T4" fmla="*/ 103 w 576"/>
                <a:gd name="T5" fmla="*/ 57 h 249"/>
                <a:gd name="T6" fmla="*/ 113 w 576"/>
                <a:gd name="T7" fmla="*/ 34 h 249"/>
                <a:gd name="T8" fmla="*/ 36 w 576"/>
                <a:gd name="T9" fmla="*/ 0 h 249"/>
                <a:gd name="T10" fmla="*/ 0 w 576"/>
                <a:gd name="T11" fmla="*/ 76 h 249"/>
                <a:gd name="T12" fmla="*/ 23 w 576"/>
                <a:gd name="T13" fmla="*/ 87 h 249"/>
                <a:gd name="T14" fmla="*/ 41 w 576"/>
                <a:gd name="T15" fmla="*/ 49 h 249"/>
                <a:gd name="T16" fmla="*/ 276 w 576"/>
                <a:gd name="T17" fmla="*/ 247 h 249"/>
                <a:gd name="T18" fmla="*/ 305 w 576"/>
                <a:gd name="T19" fmla="*/ 249 h 249"/>
                <a:gd name="T20" fmla="*/ 474 w 576"/>
                <a:gd name="T21" fmla="*/ 190 h 249"/>
                <a:gd name="T22" fmla="*/ 576 w 576"/>
                <a:gd name="T23" fmla="*/ 12 h 249"/>
                <a:gd name="T24" fmla="*/ 551 w 576"/>
                <a:gd name="T25" fmla="*/ 9 h 249"/>
                <a:gd name="T26" fmla="*/ 278 w 576"/>
                <a:gd name="T27" fmla="*/ 22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6" h="249">
                  <a:moveTo>
                    <a:pt x="278" y="222"/>
                  </a:moveTo>
                  <a:cubicBezTo>
                    <a:pt x="176" y="211"/>
                    <a:pt x="92" y="139"/>
                    <a:pt x="65" y="41"/>
                  </a:cubicBezTo>
                  <a:cubicBezTo>
                    <a:pt x="103" y="57"/>
                    <a:pt x="103" y="57"/>
                    <a:pt x="103" y="57"/>
                  </a:cubicBezTo>
                  <a:cubicBezTo>
                    <a:pt x="113" y="34"/>
                    <a:pt x="113" y="34"/>
                    <a:pt x="113" y="34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23" y="87"/>
                    <a:pt x="23" y="87"/>
                    <a:pt x="23" y="87"/>
                  </a:cubicBezTo>
                  <a:cubicBezTo>
                    <a:pt x="41" y="49"/>
                    <a:pt x="41" y="49"/>
                    <a:pt x="41" y="49"/>
                  </a:cubicBezTo>
                  <a:cubicBezTo>
                    <a:pt x="71" y="157"/>
                    <a:pt x="164" y="235"/>
                    <a:pt x="276" y="247"/>
                  </a:cubicBezTo>
                  <a:cubicBezTo>
                    <a:pt x="286" y="248"/>
                    <a:pt x="295" y="249"/>
                    <a:pt x="305" y="249"/>
                  </a:cubicBezTo>
                  <a:cubicBezTo>
                    <a:pt x="366" y="249"/>
                    <a:pt x="425" y="228"/>
                    <a:pt x="474" y="190"/>
                  </a:cubicBezTo>
                  <a:cubicBezTo>
                    <a:pt x="530" y="146"/>
                    <a:pt x="566" y="83"/>
                    <a:pt x="576" y="12"/>
                  </a:cubicBezTo>
                  <a:cubicBezTo>
                    <a:pt x="551" y="9"/>
                    <a:pt x="551" y="9"/>
                    <a:pt x="551" y="9"/>
                  </a:cubicBezTo>
                  <a:cubicBezTo>
                    <a:pt x="532" y="142"/>
                    <a:pt x="413" y="236"/>
                    <a:pt x="278" y="22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0"/>
            <p:cNvSpPr>
              <a:spLocks noEditPoints="1"/>
            </p:cNvSpPr>
            <p:nvPr/>
          </p:nvSpPr>
          <p:spPr bwMode="auto">
            <a:xfrm>
              <a:off x="3075" y="1330"/>
              <a:ext cx="720" cy="719"/>
            </a:xfrm>
            <a:custGeom>
              <a:avLst/>
              <a:gdLst>
                <a:gd name="T0" fmla="*/ 369 w 406"/>
                <a:gd name="T1" fmla="*/ 243 h 405"/>
                <a:gd name="T2" fmla="*/ 369 w 406"/>
                <a:gd name="T3" fmla="*/ 170 h 405"/>
                <a:gd name="T4" fmla="*/ 232 w 406"/>
                <a:gd name="T5" fmla="*/ 197 h 405"/>
                <a:gd name="T6" fmla="*/ 320 w 406"/>
                <a:gd name="T7" fmla="*/ 126 h 405"/>
                <a:gd name="T8" fmla="*/ 346 w 406"/>
                <a:gd name="T9" fmla="*/ 115 h 405"/>
                <a:gd name="T10" fmla="*/ 346 w 406"/>
                <a:gd name="T11" fmla="*/ 63 h 405"/>
                <a:gd name="T12" fmla="*/ 295 w 406"/>
                <a:gd name="T13" fmla="*/ 63 h 405"/>
                <a:gd name="T14" fmla="*/ 288 w 406"/>
                <a:gd name="T15" fmla="*/ 106 h 405"/>
                <a:gd name="T16" fmla="*/ 214 w 406"/>
                <a:gd name="T17" fmla="*/ 71 h 405"/>
                <a:gd name="T18" fmla="*/ 203 w 406"/>
                <a:gd name="T19" fmla="*/ 0 h 405"/>
                <a:gd name="T20" fmla="*/ 189 w 406"/>
                <a:gd name="T21" fmla="*/ 70 h 405"/>
                <a:gd name="T22" fmla="*/ 114 w 406"/>
                <a:gd name="T23" fmla="*/ 107 h 405"/>
                <a:gd name="T24" fmla="*/ 106 w 406"/>
                <a:gd name="T25" fmla="*/ 68 h 405"/>
                <a:gd name="T26" fmla="*/ 54 w 406"/>
                <a:gd name="T27" fmla="*/ 120 h 405"/>
                <a:gd name="T28" fmla="*/ 97 w 406"/>
                <a:gd name="T29" fmla="*/ 126 h 405"/>
                <a:gd name="T30" fmla="*/ 73 w 406"/>
                <a:gd name="T31" fmla="*/ 198 h 405"/>
                <a:gd name="T32" fmla="*/ 0 w 406"/>
                <a:gd name="T33" fmla="*/ 207 h 405"/>
                <a:gd name="T34" fmla="*/ 69 w 406"/>
                <a:gd name="T35" fmla="*/ 224 h 405"/>
                <a:gd name="T36" fmla="*/ 101 w 406"/>
                <a:gd name="T37" fmla="*/ 291 h 405"/>
                <a:gd name="T38" fmla="*/ 60 w 406"/>
                <a:gd name="T39" fmla="*/ 350 h 405"/>
                <a:gd name="T40" fmla="*/ 112 w 406"/>
                <a:gd name="T41" fmla="*/ 350 h 405"/>
                <a:gd name="T42" fmla="*/ 119 w 406"/>
                <a:gd name="T43" fmla="*/ 309 h 405"/>
                <a:gd name="T44" fmla="*/ 187 w 406"/>
                <a:gd name="T45" fmla="*/ 336 h 405"/>
                <a:gd name="T46" fmla="*/ 203 w 406"/>
                <a:gd name="T47" fmla="*/ 405 h 405"/>
                <a:gd name="T48" fmla="*/ 213 w 406"/>
                <a:gd name="T49" fmla="*/ 333 h 405"/>
                <a:gd name="T50" fmla="*/ 283 w 406"/>
                <a:gd name="T51" fmla="*/ 310 h 405"/>
                <a:gd name="T52" fmla="*/ 315 w 406"/>
                <a:gd name="T53" fmla="*/ 365 h 405"/>
                <a:gd name="T54" fmla="*/ 341 w 406"/>
                <a:gd name="T55" fmla="*/ 303 h 405"/>
                <a:gd name="T56" fmla="*/ 303 w 406"/>
                <a:gd name="T57" fmla="*/ 294 h 405"/>
                <a:gd name="T58" fmla="*/ 336 w 406"/>
                <a:gd name="T59" fmla="*/ 222 h 405"/>
                <a:gd name="T60" fmla="*/ 380 w 406"/>
                <a:gd name="T61" fmla="*/ 207 h 405"/>
                <a:gd name="T62" fmla="*/ 358 w 406"/>
                <a:gd name="T63" fmla="*/ 207 h 405"/>
                <a:gd name="T64" fmla="*/ 313 w 406"/>
                <a:gd name="T65" fmla="*/ 81 h 405"/>
                <a:gd name="T66" fmla="*/ 328 w 406"/>
                <a:gd name="T67" fmla="*/ 81 h 405"/>
                <a:gd name="T68" fmla="*/ 328 w 406"/>
                <a:gd name="T69" fmla="*/ 97 h 405"/>
                <a:gd name="T70" fmla="*/ 313 w 406"/>
                <a:gd name="T71" fmla="*/ 97 h 405"/>
                <a:gd name="T72" fmla="*/ 313 w 406"/>
                <a:gd name="T73" fmla="*/ 81 h 405"/>
                <a:gd name="T74" fmla="*/ 214 w 406"/>
                <a:gd name="T75" fmla="*/ 36 h 405"/>
                <a:gd name="T76" fmla="*/ 192 w 406"/>
                <a:gd name="T77" fmla="*/ 36 h 405"/>
                <a:gd name="T78" fmla="*/ 72 w 406"/>
                <a:gd name="T79" fmla="*/ 102 h 405"/>
                <a:gd name="T80" fmla="*/ 80 w 406"/>
                <a:gd name="T81" fmla="*/ 83 h 405"/>
                <a:gd name="T82" fmla="*/ 88 w 406"/>
                <a:gd name="T83" fmla="*/ 102 h 405"/>
                <a:gd name="T84" fmla="*/ 37 w 406"/>
                <a:gd name="T85" fmla="*/ 217 h 405"/>
                <a:gd name="T86" fmla="*/ 37 w 406"/>
                <a:gd name="T87" fmla="*/ 196 h 405"/>
                <a:gd name="T88" fmla="*/ 37 w 406"/>
                <a:gd name="T89" fmla="*/ 217 h 405"/>
                <a:gd name="T90" fmla="*/ 78 w 406"/>
                <a:gd name="T91" fmla="*/ 332 h 405"/>
                <a:gd name="T92" fmla="*/ 86 w 406"/>
                <a:gd name="T93" fmla="*/ 313 h 405"/>
                <a:gd name="T94" fmla="*/ 93 w 406"/>
                <a:gd name="T95" fmla="*/ 332 h 405"/>
                <a:gd name="T96" fmla="*/ 192 w 406"/>
                <a:gd name="T97" fmla="*/ 369 h 405"/>
                <a:gd name="T98" fmla="*/ 214 w 406"/>
                <a:gd name="T99" fmla="*/ 369 h 405"/>
                <a:gd name="T100" fmla="*/ 323 w 406"/>
                <a:gd name="T101" fmla="*/ 336 h 405"/>
                <a:gd name="T102" fmla="*/ 307 w 406"/>
                <a:gd name="T103" fmla="*/ 321 h 405"/>
                <a:gd name="T104" fmla="*/ 323 w 406"/>
                <a:gd name="T105" fmla="*/ 321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6" h="405">
                  <a:moveTo>
                    <a:pt x="336" y="222"/>
                  </a:moveTo>
                  <a:cubicBezTo>
                    <a:pt x="342" y="235"/>
                    <a:pt x="355" y="243"/>
                    <a:pt x="369" y="243"/>
                  </a:cubicBezTo>
                  <a:cubicBezTo>
                    <a:pt x="389" y="243"/>
                    <a:pt x="406" y="227"/>
                    <a:pt x="406" y="207"/>
                  </a:cubicBezTo>
                  <a:cubicBezTo>
                    <a:pt x="406" y="186"/>
                    <a:pt x="389" y="170"/>
                    <a:pt x="369" y="170"/>
                  </a:cubicBezTo>
                  <a:cubicBezTo>
                    <a:pt x="352" y="170"/>
                    <a:pt x="338" y="181"/>
                    <a:pt x="334" y="197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307" y="123"/>
                    <a:pt x="307" y="123"/>
                    <a:pt x="307" y="123"/>
                  </a:cubicBezTo>
                  <a:cubicBezTo>
                    <a:pt x="311" y="125"/>
                    <a:pt x="316" y="126"/>
                    <a:pt x="320" y="126"/>
                  </a:cubicBezTo>
                  <a:cubicBezTo>
                    <a:pt x="330" y="126"/>
                    <a:pt x="339" y="122"/>
                    <a:pt x="346" y="115"/>
                  </a:cubicBezTo>
                  <a:cubicBezTo>
                    <a:pt x="346" y="115"/>
                    <a:pt x="346" y="115"/>
                    <a:pt x="346" y="115"/>
                  </a:cubicBezTo>
                  <a:cubicBezTo>
                    <a:pt x="353" y="108"/>
                    <a:pt x="357" y="99"/>
                    <a:pt x="357" y="89"/>
                  </a:cubicBezTo>
                  <a:cubicBezTo>
                    <a:pt x="357" y="79"/>
                    <a:pt x="353" y="70"/>
                    <a:pt x="346" y="63"/>
                  </a:cubicBezTo>
                  <a:cubicBezTo>
                    <a:pt x="339" y="56"/>
                    <a:pt x="330" y="53"/>
                    <a:pt x="320" y="53"/>
                  </a:cubicBezTo>
                  <a:cubicBezTo>
                    <a:pt x="311" y="53"/>
                    <a:pt x="302" y="56"/>
                    <a:pt x="295" y="63"/>
                  </a:cubicBezTo>
                  <a:cubicBezTo>
                    <a:pt x="288" y="70"/>
                    <a:pt x="284" y="79"/>
                    <a:pt x="284" y="89"/>
                  </a:cubicBezTo>
                  <a:cubicBezTo>
                    <a:pt x="284" y="95"/>
                    <a:pt x="285" y="101"/>
                    <a:pt x="288" y="106"/>
                  </a:cubicBezTo>
                  <a:cubicBezTo>
                    <a:pt x="214" y="179"/>
                    <a:pt x="214" y="179"/>
                    <a:pt x="214" y="179"/>
                  </a:cubicBezTo>
                  <a:cubicBezTo>
                    <a:pt x="214" y="71"/>
                    <a:pt x="214" y="71"/>
                    <a:pt x="214" y="71"/>
                  </a:cubicBezTo>
                  <a:cubicBezTo>
                    <a:pt x="229" y="67"/>
                    <a:pt x="240" y="53"/>
                    <a:pt x="240" y="36"/>
                  </a:cubicBezTo>
                  <a:cubicBezTo>
                    <a:pt x="240" y="16"/>
                    <a:pt x="223" y="0"/>
                    <a:pt x="203" y="0"/>
                  </a:cubicBezTo>
                  <a:cubicBezTo>
                    <a:pt x="183" y="0"/>
                    <a:pt x="166" y="16"/>
                    <a:pt x="166" y="36"/>
                  </a:cubicBezTo>
                  <a:cubicBezTo>
                    <a:pt x="166" y="52"/>
                    <a:pt x="176" y="64"/>
                    <a:pt x="189" y="70"/>
                  </a:cubicBezTo>
                  <a:cubicBezTo>
                    <a:pt x="188" y="180"/>
                    <a:pt x="188" y="180"/>
                    <a:pt x="188" y="180"/>
                  </a:cubicBezTo>
                  <a:cubicBezTo>
                    <a:pt x="114" y="107"/>
                    <a:pt x="114" y="107"/>
                    <a:pt x="114" y="107"/>
                  </a:cubicBezTo>
                  <a:cubicBezTo>
                    <a:pt x="119" y="94"/>
                    <a:pt x="117" y="78"/>
                    <a:pt x="106" y="68"/>
                  </a:cubicBezTo>
                  <a:cubicBezTo>
                    <a:pt x="106" y="68"/>
                    <a:pt x="106" y="68"/>
                    <a:pt x="106" y="68"/>
                  </a:cubicBezTo>
                  <a:cubicBezTo>
                    <a:pt x="92" y="54"/>
                    <a:pt x="69" y="54"/>
                    <a:pt x="54" y="68"/>
                  </a:cubicBezTo>
                  <a:cubicBezTo>
                    <a:pt x="40" y="82"/>
                    <a:pt x="40" y="105"/>
                    <a:pt x="54" y="120"/>
                  </a:cubicBezTo>
                  <a:cubicBezTo>
                    <a:pt x="61" y="127"/>
                    <a:pt x="71" y="130"/>
                    <a:pt x="80" y="130"/>
                  </a:cubicBezTo>
                  <a:cubicBezTo>
                    <a:pt x="86" y="130"/>
                    <a:pt x="92" y="129"/>
                    <a:pt x="97" y="126"/>
                  </a:cubicBezTo>
                  <a:cubicBezTo>
                    <a:pt x="170" y="198"/>
                    <a:pt x="170" y="198"/>
                    <a:pt x="170" y="198"/>
                  </a:cubicBezTo>
                  <a:cubicBezTo>
                    <a:pt x="73" y="198"/>
                    <a:pt x="73" y="198"/>
                    <a:pt x="73" y="198"/>
                  </a:cubicBezTo>
                  <a:cubicBezTo>
                    <a:pt x="69" y="182"/>
                    <a:pt x="54" y="170"/>
                    <a:pt x="37" y="170"/>
                  </a:cubicBezTo>
                  <a:cubicBezTo>
                    <a:pt x="17" y="170"/>
                    <a:pt x="0" y="186"/>
                    <a:pt x="0" y="207"/>
                  </a:cubicBezTo>
                  <a:cubicBezTo>
                    <a:pt x="0" y="227"/>
                    <a:pt x="17" y="243"/>
                    <a:pt x="37" y="243"/>
                  </a:cubicBezTo>
                  <a:cubicBezTo>
                    <a:pt x="51" y="243"/>
                    <a:pt x="63" y="235"/>
                    <a:pt x="69" y="224"/>
                  </a:cubicBezTo>
                  <a:cubicBezTo>
                    <a:pt x="169" y="223"/>
                    <a:pt x="169" y="223"/>
                    <a:pt x="169" y="223"/>
                  </a:cubicBezTo>
                  <a:cubicBezTo>
                    <a:pt x="101" y="291"/>
                    <a:pt x="101" y="291"/>
                    <a:pt x="101" y="291"/>
                  </a:cubicBezTo>
                  <a:cubicBezTo>
                    <a:pt x="87" y="285"/>
                    <a:pt x="71" y="287"/>
                    <a:pt x="60" y="298"/>
                  </a:cubicBezTo>
                  <a:cubicBezTo>
                    <a:pt x="46" y="312"/>
                    <a:pt x="46" y="336"/>
                    <a:pt x="60" y="350"/>
                  </a:cubicBezTo>
                  <a:cubicBezTo>
                    <a:pt x="67" y="357"/>
                    <a:pt x="76" y="360"/>
                    <a:pt x="86" y="360"/>
                  </a:cubicBezTo>
                  <a:cubicBezTo>
                    <a:pt x="95" y="360"/>
                    <a:pt x="104" y="357"/>
                    <a:pt x="112" y="350"/>
                  </a:cubicBezTo>
                  <a:cubicBezTo>
                    <a:pt x="112" y="350"/>
                    <a:pt x="112" y="350"/>
                    <a:pt x="112" y="350"/>
                  </a:cubicBezTo>
                  <a:cubicBezTo>
                    <a:pt x="123" y="339"/>
                    <a:pt x="125" y="322"/>
                    <a:pt x="119" y="309"/>
                  </a:cubicBezTo>
                  <a:cubicBezTo>
                    <a:pt x="188" y="241"/>
                    <a:pt x="188" y="241"/>
                    <a:pt x="188" y="241"/>
                  </a:cubicBezTo>
                  <a:cubicBezTo>
                    <a:pt x="187" y="336"/>
                    <a:pt x="187" y="336"/>
                    <a:pt x="187" y="336"/>
                  </a:cubicBezTo>
                  <a:cubicBezTo>
                    <a:pt x="175" y="342"/>
                    <a:pt x="166" y="354"/>
                    <a:pt x="166" y="369"/>
                  </a:cubicBezTo>
                  <a:cubicBezTo>
                    <a:pt x="166" y="389"/>
                    <a:pt x="183" y="405"/>
                    <a:pt x="203" y="405"/>
                  </a:cubicBezTo>
                  <a:cubicBezTo>
                    <a:pt x="223" y="405"/>
                    <a:pt x="240" y="389"/>
                    <a:pt x="240" y="369"/>
                  </a:cubicBezTo>
                  <a:cubicBezTo>
                    <a:pt x="240" y="352"/>
                    <a:pt x="228" y="338"/>
                    <a:pt x="213" y="333"/>
                  </a:cubicBezTo>
                  <a:cubicBezTo>
                    <a:pt x="213" y="241"/>
                    <a:pt x="213" y="241"/>
                    <a:pt x="213" y="241"/>
                  </a:cubicBezTo>
                  <a:cubicBezTo>
                    <a:pt x="283" y="310"/>
                    <a:pt x="283" y="310"/>
                    <a:pt x="283" y="310"/>
                  </a:cubicBezTo>
                  <a:cubicBezTo>
                    <a:pt x="275" y="324"/>
                    <a:pt x="277" y="342"/>
                    <a:pt x="289" y="354"/>
                  </a:cubicBezTo>
                  <a:cubicBezTo>
                    <a:pt x="296" y="362"/>
                    <a:pt x="306" y="365"/>
                    <a:pt x="315" y="365"/>
                  </a:cubicBezTo>
                  <a:cubicBezTo>
                    <a:pt x="324" y="365"/>
                    <a:pt x="334" y="362"/>
                    <a:pt x="341" y="354"/>
                  </a:cubicBezTo>
                  <a:cubicBezTo>
                    <a:pt x="355" y="340"/>
                    <a:pt x="355" y="317"/>
                    <a:pt x="341" y="303"/>
                  </a:cubicBezTo>
                  <a:cubicBezTo>
                    <a:pt x="341" y="303"/>
                    <a:pt x="341" y="303"/>
                    <a:pt x="341" y="303"/>
                  </a:cubicBezTo>
                  <a:cubicBezTo>
                    <a:pt x="331" y="293"/>
                    <a:pt x="316" y="290"/>
                    <a:pt x="303" y="294"/>
                  </a:cubicBezTo>
                  <a:cubicBezTo>
                    <a:pt x="232" y="223"/>
                    <a:pt x="232" y="223"/>
                    <a:pt x="232" y="223"/>
                  </a:cubicBezTo>
                  <a:lnTo>
                    <a:pt x="336" y="222"/>
                  </a:lnTo>
                  <a:close/>
                  <a:moveTo>
                    <a:pt x="369" y="196"/>
                  </a:moveTo>
                  <a:cubicBezTo>
                    <a:pt x="375" y="196"/>
                    <a:pt x="380" y="200"/>
                    <a:pt x="380" y="207"/>
                  </a:cubicBezTo>
                  <a:cubicBezTo>
                    <a:pt x="380" y="213"/>
                    <a:pt x="375" y="217"/>
                    <a:pt x="369" y="217"/>
                  </a:cubicBezTo>
                  <a:cubicBezTo>
                    <a:pt x="363" y="217"/>
                    <a:pt x="358" y="213"/>
                    <a:pt x="358" y="207"/>
                  </a:cubicBezTo>
                  <a:cubicBezTo>
                    <a:pt x="358" y="200"/>
                    <a:pt x="363" y="196"/>
                    <a:pt x="369" y="196"/>
                  </a:cubicBezTo>
                  <a:close/>
                  <a:moveTo>
                    <a:pt x="313" y="81"/>
                  </a:moveTo>
                  <a:cubicBezTo>
                    <a:pt x="315" y="79"/>
                    <a:pt x="318" y="78"/>
                    <a:pt x="320" y="78"/>
                  </a:cubicBezTo>
                  <a:cubicBezTo>
                    <a:pt x="323" y="78"/>
                    <a:pt x="326" y="79"/>
                    <a:pt x="328" y="81"/>
                  </a:cubicBezTo>
                  <a:cubicBezTo>
                    <a:pt x="330" y="83"/>
                    <a:pt x="331" y="86"/>
                    <a:pt x="331" y="89"/>
                  </a:cubicBezTo>
                  <a:cubicBezTo>
                    <a:pt x="331" y="92"/>
                    <a:pt x="330" y="95"/>
                    <a:pt x="328" y="97"/>
                  </a:cubicBezTo>
                  <a:cubicBezTo>
                    <a:pt x="328" y="97"/>
                    <a:pt x="328" y="97"/>
                    <a:pt x="328" y="97"/>
                  </a:cubicBezTo>
                  <a:cubicBezTo>
                    <a:pt x="324" y="101"/>
                    <a:pt x="317" y="101"/>
                    <a:pt x="313" y="97"/>
                  </a:cubicBezTo>
                  <a:cubicBezTo>
                    <a:pt x="311" y="95"/>
                    <a:pt x="310" y="92"/>
                    <a:pt x="310" y="89"/>
                  </a:cubicBezTo>
                  <a:cubicBezTo>
                    <a:pt x="310" y="86"/>
                    <a:pt x="311" y="83"/>
                    <a:pt x="313" y="81"/>
                  </a:cubicBezTo>
                  <a:close/>
                  <a:moveTo>
                    <a:pt x="203" y="25"/>
                  </a:moveTo>
                  <a:cubicBezTo>
                    <a:pt x="209" y="25"/>
                    <a:pt x="214" y="30"/>
                    <a:pt x="214" y="36"/>
                  </a:cubicBezTo>
                  <a:cubicBezTo>
                    <a:pt x="214" y="43"/>
                    <a:pt x="209" y="47"/>
                    <a:pt x="203" y="47"/>
                  </a:cubicBezTo>
                  <a:cubicBezTo>
                    <a:pt x="197" y="47"/>
                    <a:pt x="192" y="43"/>
                    <a:pt x="192" y="36"/>
                  </a:cubicBezTo>
                  <a:cubicBezTo>
                    <a:pt x="192" y="30"/>
                    <a:pt x="197" y="25"/>
                    <a:pt x="203" y="25"/>
                  </a:cubicBezTo>
                  <a:close/>
                  <a:moveTo>
                    <a:pt x="72" y="102"/>
                  </a:moveTo>
                  <a:cubicBezTo>
                    <a:pt x="68" y="97"/>
                    <a:pt x="68" y="90"/>
                    <a:pt x="72" y="86"/>
                  </a:cubicBezTo>
                  <a:cubicBezTo>
                    <a:pt x="74" y="84"/>
                    <a:pt x="77" y="83"/>
                    <a:pt x="80" y="83"/>
                  </a:cubicBezTo>
                  <a:cubicBezTo>
                    <a:pt x="83" y="83"/>
                    <a:pt x="86" y="84"/>
                    <a:pt x="88" y="86"/>
                  </a:cubicBezTo>
                  <a:cubicBezTo>
                    <a:pt x="92" y="90"/>
                    <a:pt x="92" y="97"/>
                    <a:pt x="88" y="102"/>
                  </a:cubicBezTo>
                  <a:cubicBezTo>
                    <a:pt x="84" y="106"/>
                    <a:pt x="77" y="106"/>
                    <a:pt x="72" y="102"/>
                  </a:cubicBezTo>
                  <a:close/>
                  <a:moveTo>
                    <a:pt x="37" y="217"/>
                  </a:moveTo>
                  <a:cubicBezTo>
                    <a:pt x="31" y="217"/>
                    <a:pt x="26" y="213"/>
                    <a:pt x="26" y="207"/>
                  </a:cubicBezTo>
                  <a:cubicBezTo>
                    <a:pt x="26" y="200"/>
                    <a:pt x="31" y="196"/>
                    <a:pt x="37" y="196"/>
                  </a:cubicBezTo>
                  <a:cubicBezTo>
                    <a:pt x="43" y="196"/>
                    <a:pt x="48" y="200"/>
                    <a:pt x="48" y="207"/>
                  </a:cubicBezTo>
                  <a:cubicBezTo>
                    <a:pt x="48" y="213"/>
                    <a:pt x="43" y="217"/>
                    <a:pt x="37" y="217"/>
                  </a:cubicBezTo>
                  <a:close/>
                  <a:moveTo>
                    <a:pt x="93" y="332"/>
                  </a:moveTo>
                  <a:cubicBezTo>
                    <a:pt x="89" y="336"/>
                    <a:pt x="82" y="336"/>
                    <a:pt x="78" y="332"/>
                  </a:cubicBezTo>
                  <a:cubicBezTo>
                    <a:pt x="74" y="327"/>
                    <a:pt x="74" y="320"/>
                    <a:pt x="78" y="316"/>
                  </a:cubicBezTo>
                  <a:cubicBezTo>
                    <a:pt x="80" y="314"/>
                    <a:pt x="83" y="313"/>
                    <a:pt x="86" y="313"/>
                  </a:cubicBezTo>
                  <a:cubicBezTo>
                    <a:pt x="88" y="313"/>
                    <a:pt x="91" y="314"/>
                    <a:pt x="93" y="316"/>
                  </a:cubicBezTo>
                  <a:cubicBezTo>
                    <a:pt x="98" y="320"/>
                    <a:pt x="98" y="327"/>
                    <a:pt x="93" y="332"/>
                  </a:cubicBezTo>
                  <a:close/>
                  <a:moveTo>
                    <a:pt x="203" y="380"/>
                  </a:moveTo>
                  <a:cubicBezTo>
                    <a:pt x="197" y="380"/>
                    <a:pt x="192" y="375"/>
                    <a:pt x="192" y="369"/>
                  </a:cubicBezTo>
                  <a:cubicBezTo>
                    <a:pt x="192" y="363"/>
                    <a:pt x="197" y="358"/>
                    <a:pt x="203" y="358"/>
                  </a:cubicBezTo>
                  <a:cubicBezTo>
                    <a:pt x="209" y="358"/>
                    <a:pt x="214" y="363"/>
                    <a:pt x="214" y="369"/>
                  </a:cubicBezTo>
                  <a:cubicBezTo>
                    <a:pt x="214" y="375"/>
                    <a:pt x="209" y="380"/>
                    <a:pt x="203" y="380"/>
                  </a:cubicBezTo>
                  <a:close/>
                  <a:moveTo>
                    <a:pt x="323" y="336"/>
                  </a:moveTo>
                  <a:cubicBezTo>
                    <a:pt x="318" y="341"/>
                    <a:pt x="311" y="341"/>
                    <a:pt x="307" y="336"/>
                  </a:cubicBezTo>
                  <a:cubicBezTo>
                    <a:pt x="303" y="332"/>
                    <a:pt x="303" y="325"/>
                    <a:pt x="307" y="321"/>
                  </a:cubicBezTo>
                  <a:cubicBezTo>
                    <a:pt x="309" y="319"/>
                    <a:pt x="312" y="318"/>
                    <a:pt x="315" y="318"/>
                  </a:cubicBezTo>
                  <a:cubicBezTo>
                    <a:pt x="318" y="318"/>
                    <a:pt x="321" y="319"/>
                    <a:pt x="323" y="321"/>
                  </a:cubicBezTo>
                  <a:cubicBezTo>
                    <a:pt x="327" y="325"/>
                    <a:pt x="327" y="332"/>
                    <a:pt x="323" y="33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1" name="Group 330"/>
          <p:cNvGrpSpPr/>
          <p:nvPr/>
        </p:nvGrpSpPr>
        <p:grpSpPr>
          <a:xfrm>
            <a:off x="1858725" y="3594248"/>
            <a:ext cx="338625" cy="293713"/>
            <a:chOff x="6697106" y="3183134"/>
            <a:chExt cx="338625" cy="293713"/>
          </a:xfrm>
        </p:grpSpPr>
        <p:sp>
          <p:nvSpPr>
            <p:cNvPr id="332" name="Freeform 21"/>
            <p:cNvSpPr>
              <a:spLocks noEditPoints="1"/>
            </p:cNvSpPr>
            <p:nvPr/>
          </p:nvSpPr>
          <p:spPr bwMode="auto">
            <a:xfrm flipH="1">
              <a:off x="6757984" y="3218534"/>
              <a:ext cx="111212" cy="198185"/>
            </a:xfrm>
            <a:custGeom>
              <a:avLst/>
              <a:gdLst>
                <a:gd name="T0" fmla="*/ 353 w 353"/>
                <a:gd name="T1" fmla="*/ 49 h 628"/>
                <a:gd name="T2" fmla="*/ 303 w 353"/>
                <a:gd name="T3" fmla="*/ 99 h 628"/>
                <a:gd name="T4" fmla="*/ 254 w 353"/>
                <a:gd name="T5" fmla="*/ 49 h 628"/>
                <a:gd name="T6" fmla="*/ 303 w 353"/>
                <a:gd name="T7" fmla="*/ 0 h 628"/>
                <a:gd name="T8" fmla="*/ 353 w 353"/>
                <a:gd name="T9" fmla="*/ 49 h 628"/>
                <a:gd name="T10" fmla="*/ 0 w 353"/>
                <a:gd name="T11" fmla="*/ 93 h 628"/>
                <a:gd name="T12" fmla="*/ 0 w 353"/>
                <a:gd name="T13" fmla="*/ 357 h 628"/>
                <a:gd name="T14" fmla="*/ 132 w 353"/>
                <a:gd name="T15" fmla="*/ 225 h 628"/>
                <a:gd name="T16" fmla="*/ 0 w 353"/>
                <a:gd name="T17" fmla="*/ 93 h 628"/>
                <a:gd name="T18" fmla="*/ 0 w 353"/>
                <a:gd name="T19" fmla="*/ 504 h 628"/>
                <a:gd name="T20" fmla="*/ 0 w 353"/>
                <a:gd name="T21" fmla="*/ 627 h 628"/>
                <a:gd name="T22" fmla="*/ 61 w 353"/>
                <a:gd name="T23" fmla="*/ 566 h 628"/>
                <a:gd name="T24" fmla="*/ 0 w 353"/>
                <a:gd name="T25" fmla="*/ 504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628">
                  <a:moveTo>
                    <a:pt x="353" y="49"/>
                  </a:moveTo>
                  <a:cubicBezTo>
                    <a:pt x="353" y="77"/>
                    <a:pt x="331" y="99"/>
                    <a:pt x="303" y="99"/>
                  </a:cubicBezTo>
                  <a:cubicBezTo>
                    <a:pt x="276" y="99"/>
                    <a:pt x="254" y="77"/>
                    <a:pt x="254" y="49"/>
                  </a:cubicBezTo>
                  <a:cubicBezTo>
                    <a:pt x="254" y="22"/>
                    <a:pt x="276" y="0"/>
                    <a:pt x="303" y="0"/>
                  </a:cubicBezTo>
                  <a:cubicBezTo>
                    <a:pt x="331" y="0"/>
                    <a:pt x="353" y="22"/>
                    <a:pt x="353" y="49"/>
                  </a:cubicBezTo>
                  <a:close/>
                  <a:moveTo>
                    <a:pt x="0" y="93"/>
                  </a:moveTo>
                  <a:cubicBezTo>
                    <a:pt x="0" y="357"/>
                    <a:pt x="0" y="357"/>
                    <a:pt x="0" y="357"/>
                  </a:cubicBezTo>
                  <a:cubicBezTo>
                    <a:pt x="72" y="357"/>
                    <a:pt x="132" y="298"/>
                    <a:pt x="132" y="225"/>
                  </a:cubicBezTo>
                  <a:cubicBezTo>
                    <a:pt x="132" y="152"/>
                    <a:pt x="72" y="93"/>
                    <a:pt x="0" y="93"/>
                  </a:cubicBezTo>
                  <a:close/>
                  <a:moveTo>
                    <a:pt x="0" y="504"/>
                  </a:moveTo>
                  <a:cubicBezTo>
                    <a:pt x="0" y="627"/>
                    <a:pt x="0" y="627"/>
                    <a:pt x="0" y="627"/>
                  </a:cubicBezTo>
                  <a:cubicBezTo>
                    <a:pt x="21" y="628"/>
                    <a:pt x="61" y="610"/>
                    <a:pt x="61" y="566"/>
                  </a:cubicBezTo>
                  <a:cubicBezTo>
                    <a:pt x="61" y="510"/>
                    <a:pt x="21" y="504"/>
                    <a:pt x="0" y="50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33" name="Group 20"/>
            <p:cNvGrpSpPr>
              <a:grpSpLocks noChangeAspect="1"/>
            </p:cNvGrpSpPr>
            <p:nvPr/>
          </p:nvGrpSpPr>
          <p:grpSpPr bwMode="auto">
            <a:xfrm>
              <a:off x="6697106" y="3183134"/>
              <a:ext cx="338625" cy="293713"/>
              <a:chOff x="1930" y="789"/>
              <a:chExt cx="1900" cy="1648"/>
            </a:xfrm>
          </p:grpSpPr>
          <p:sp>
            <p:nvSpPr>
              <p:cNvPr id="343" name="Freeform 21"/>
              <p:cNvSpPr>
                <a:spLocks noEditPoints="1"/>
              </p:cNvSpPr>
              <p:nvPr/>
            </p:nvSpPr>
            <p:spPr bwMode="auto">
              <a:xfrm>
                <a:off x="2881" y="989"/>
                <a:ext cx="624" cy="1112"/>
              </a:xfrm>
              <a:custGeom>
                <a:avLst/>
                <a:gdLst>
                  <a:gd name="T0" fmla="*/ 353 w 353"/>
                  <a:gd name="T1" fmla="*/ 49 h 628"/>
                  <a:gd name="T2" fmla="*/ 303 w 353"/>
                  <a:gd name="T3" fmla="*/ 99 h 628"/>
                  <a:gd name="T4" fmla="*/ 254 w 353"/>
                  <a:gd name="T5" fmla="*/ 49 h 628"/>
                  <a:gd name="T6" fmla="*/ 303 w 353"/>
                  <a:gd name="T7" fmla="*/ 0 h 628"/>
                  <a:gd name="T8" fmla="*/ 353 w 353"/>
                  <a:gd name="T9" fmla="*/ 49 h 628"/>
                  <a:gd name="T10" fmla="*/ 0 w 353"/>
                  <a:gd name="T11" fmla="*/ 93 h 628"/>
                  <a:gd name="T12" fmla="*/ 0 w 353"/>
                  <a:gd name="T13" fmla="*/ 357 h 628"/>
                  <a:gd name="T14" fmla="*/ 132 w 353"/>
                  <a:gd name="T15" fmla="*/ 225 h 628"/>
                  <a:gd name="T16" fmla="*/ 0 w 353"/>
                  <a:gd name="T17" fmla="*/ 93 h 628"/>
                  <a:gd name="T18" fmla="*/ 0 w 353"/>
                  <a:gd name="T19" fmla="*/ 504 h 628"/>
                  <a:gd name="T20" fmla="*/ 0 w 353"/>
                  <a:gd name="T21" fmla="*/ 627 h 628"/>
                  <a:gd name="T22" fmla="*/ 61 w 353"/>
                  <a:gd name="T23" fmla="*/ 566 h 628"/>
                  <a:gd name="T24" fmla="*/ 0 w 353"/>
                  <a:gd name="T25" fmla="*/ 504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628">
                    <a:moveTo>
                      <a:pt x="353" y="49"/>
                    </a:moveTo>
                    <a:cubicBezTo>
                      <a:pt x="353" y="77"/>
                      <a:pt x="331" y="99"/>
                      <a:pt x="303" y="99"/>
                    </a:cubicBezTo>
                    <a:cubicBezTo>
                      <a:pt x="276" y="99"/>
                      <a:pt x="254" y="77"/>
                      <a:pt x="254" y="49"/>
                    </a:cubicBezTo>
                    <a:cubicBezTo>
                      <a:pt x="254" y="22"/>
                      <a:pt x="276" y="0"/>
                      <a:pt x="303" y="0"/>
                    </a:cubicBezTo>
                    <a:cubicBezTo>
                      <a:pt x="331" y="0"/>
                      <a:pt x="353" y="22"/>
                      <a:pt x="353" y="49"/>
                    </a:cubicBezTo>
                    <a:close/>
                    <a:moveTo>
                      <a:pt x="0" y="93"/>
                    </a:moveTo>
                    <a:cubicBezTo>
                      <a:pt x="0" y="357"/>
                      <a:pt x="0" y="357"/>
                      <a:pt x="0" y="357"/>
                    </a:cubicBezTo>
                    <a:cubicBezTo>
                      <a:pt x="72" y="357"/>
                      <a:pt x="132" y="298"/>
                      <a:pt x="132" y="225"/>
                    </a:cubicBezTo>
                    <a:cubicBezTo>
                      <a:pt x="132" y="152"/>
                      <a:pt x="72" y="93"/>
                      <a:pt x="0" y="93"/>
                    </a:cubicBezTo>
                    <a:close/>
                    <a:moveTo>
                      <a:pt x="0" y="504"/>
                    </a:moveTo>
                    <a:cubicBezTo>
                      <a:pt x="0" y="627"/>
                      <a:pt x="0" y="627"/>
                      <a:pt x="0" y="627"/>
                    </a:cubicBezTo>
                    <a:cubicBezTo>
                      <a:pt x="21" y="628"/>
                      <a:pt x="61" y="610"/>
                      <a:pt x="61" y="566"/>
                    </a:cubicBezTo>
                    <a:cubicBezTo>
                      <a:pt x="61" y="510"/>
                      <a:pt x="21" y="504"/>
                      <a:pt x="0" y="50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" name="Freeform 22"/>
              <p:cNvSpPr>
                <a:spLocks noEditPoints="1"/>
              </p:cNvSpPr>
              <p:nvPr/>
            </p:nvSpPr>
            <p:spPr bwMode="auto">
              <a:xfrm>
                <a:off x="1930" y="789"/>
                <a:ext cx="1900" cy="1648"/>
              </a:xfrm>
              <a:custGeom>
                <a:avLst/>
                <a:gdLst>
                  <a:gd name="T0" fmla="*/ 705 w 1075"/>
                  <a:gd name="T1" fmla="*/ 109 h 931"/>
                  <a:gd name="T2" fmla="*/ 623 w 1075"/>
                  <a:gd name="T3" fmla="*/ 92 h 931"/>
                  <a:gd name="T4" fmla="*/ 720 w 1075"/>
                  <a:gd name="T5" fmla="*/ 36 h 931"/>
                  <a:gd name="T6" fmla="*/ 804 w 1075"/>
                  <a:gd name="T7" fmla="*/ 116 h 931"/>
                  <a:gd name="T8" fmla="*/ 196 w 1075"/>
                  <a:gd name="T9" fmla="*/ 116 h 931"/>
                  <a:gd name="T10" fmla="*/ 113 w 1075"/>
                  <a:gd name="T11" fmla="*/ 36 h 931"/>
                  <a:gd name="T12" fmla="*/ 16 w 1075"/>
                  <a:gd name="T13" fmla="*/ 92 h 931"/>
                  <a:gd name="T14" fmla="*/ 98 w 1075"/>
                  <a:gd name="T15" fmla="*/ 109 h 931"/>
                  <a:gd name="T16" fmla="*/ 196 w 1075"/>
                  <a:gd name="T17" fmla="*/ 116 h 931"/>
                  <a:gd name="T18" fmla="*/ 423 w 1075"/>
                  <a:gd name="T19" fmla="*/ 589 h 931"/>
                  <a:gd name="T20" fmla="*/ 368 w 1075"/>
                  <a:gd name="T21" fmla="*/ 526 h 931"/>
                  <a:gd name="T22" fmla="*/ 368 w 1075"/>
                  <a:gd name="T23" fmla="*/ 638 h 931"/>
                  <a:gd name="T24" fmla="*/ 478 w 1075"/>
                  <a:gd name="T25" fmla="*/ 670 h 931"/>
                  <a:gd name="T26" fmla="*/ 863 w 1075"/>
                  <a:gd name="T27" fmla="*/ 307 h 931"/>
                  <a:gd name="T28" fmla="*/ 841 w 1075"/>
                  <a:gd name="T29" fmla="*/ 223 h 931"/>
                  <a:gd name="T30" fmla="*/ 820 w 1075"/>
                  <a:gd name="T31" fmla="*/ 307 h 931"/>
                  <a:gd name="T32" fmla="*/ 793 w 1075"/>
                  <a:gd name="T33" fmla="*/ 386 h 931"/>
                  <a:gd name="T34" fmla="*/ 890 w 1075"/>
                  <a:gd name="T35" fmla="*/ 330 h 931"/>
                  <a:gd name="T36" fmla="*/ 1059 w 1075"/>
                  <a:gd name="T37" fmla="*/ 36 h 931"/>
                  <a:gd name="T38" fmla="*/ 955 w 1075"/>
                  <a:gd name="T39" fmla="*/ 71 h 931"/>
                  <a:gd name="T40" fmla="*/ 901 w 1075"/>
                  <a:gd name="T41" fmla="*/ 153 h 931"/>
                  <a:gd name="T42" fmla="*/ 1039 w 1075"/>
                  <a:gd name="T43" fmla="*/ 113 h 931"/>
                  <a:gd name="T44" fmla="*/ 707 w 1075"/>
                  <a:gd name="T45" fmla="*/ 526 h 931"/>
                  <a:gd name="T46" fmla="*/ 652 w 1075"/>
                  <a:gd name="T47" fmla="*/ 589 h 931"/>
                  <a:gd name="T48" fmla="*/ 597 w 1075"/>
                  <a:gd name="T49" fmla="*/ 670 h 931"/>
                  <a:gd name="T50" fmla="*/ 707 w 1075"/>
                  <a:gd name="T51" fmla="*/ 638 h 931"/>
                  <a:gd name="T52" fmla="*/ 707 w 1075"/>
                  <a:gd name="T53" fmla="*/ 526 h 931"/>
                  <a:gd name="T54" fmla="*/ 255 w 1075"/>
                  <a:gd name="T55" fmla="*/ 219 h 931"/>
                  <a:gd name="T56" fmla="*/ 212 w 1075"/>
                  <a:gd name="T57" fmla="*/ 219 h 931"/>
                  <a:gd name="T58" fmla="*/ 206 w 1075"/>
                  <a:gd name="T59" fmla="*/ 310 h 931"/>
                  <a:gd name="T60" fmla="*/ 262 w 1075"/>
                  <a:gd name="T61" fmla="*/ 407 h 931"/>
                  <a:gd name="T62" fmla="*/ 255 w 1075"/>
                  <a:gd name="T63" fmla="*/ 307 h 931"/>
                  <a:gd name="T64" fmla="*/ 452 w 1075"/>
                  <a:gd name="T65" fmla="*/ 36 h 931"/>
                  <a:gd name="T66" fmla="*/ 348 w 1075"/>
                  <a:gd name="T67" fmla="*/ 71 h 931"/>
                  <a:gd name="T68" fmla="*/ 293 w 1075"/>
                  <a:gd name="T69" fmla="*/ 153 h 931"/>
                  <a:gd name="T70" fmla="*/ 431 w 1075"/>
                  <a:gd name="T71" fmla="*/ 113 h 931"/>
                  <a:gd name="T72" fmla="*/ 559 w 1075"/>
                  <a:gd name="T73" fmla="*/ 736 h 931"/>
                  <a:gd name="T74" fmla="*/ 516 w 1075"/>
                  <a:gd name="T75" fmla="*/ 736 h 931"/>
                  <a:gd name="T76" fmla="*/ 481 w 1075"/>
                  <a:gd name="T77" fmla="*/ 875 h 931"/>
                  <a:gd name="T78" fmla="*/ 594 w 1075"/>
                  <a:gd name="T79" fmla="*/ 875 h 931"/>
                  <a:gd name="T80" fmla="*/ 538 w 1075"/>
                  <a:gd name="T81" fmla="*/ 619 h 931"/>
                  <a:gd name="T82" fmla="*/ 559 w 1075"/>
                  <a:gd name="T83" fmla="*/ 475 h 931"/>
                  <a:gd name="T84" fmla="*/ 516 w 1075"/>
                  <a:gd name="T85" fmla="*/ 475 h 931"/>
                  <a:gd name="T86" fmla="*/ 538 w 1075"/>
                  <a:gd name="T87" fmla="*/ 619 h 931"/>
                  <a:gd name="T88" fmla="*/ 407 w 1075"/>
                  <a:gd name="T89" fmla="*/ 288 h 931"/>
                  <a:gd name="T90" fmla="*/ 293 w 1075"/>
                  <a:gd name="T91" fmla="*/ 172 h 931"/>
                  <a:gd name="T92" fmla="*/ 804 w 1075"/>
                  <a:gd name="T93" fmla="*/ 209 h 931"/>
                  <a:gd name="T94" fmla="*/ 646 w 1075"/>
                  <a:gd name="T95" fmla="*/ 250 h 931"/>
                  <a:gd name="T96" fmla="*/ 804 w 1075"/>
                  <a:gd name="T97" fmla="*/ 209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5" h="931">
                    <a:moveTo>
                      <a:pt x="782" y="153"/>
                    </a:moveTo>
                    <a:cubicBezTo>
                      <a:pt x="705" y="109"/>
                      <a:pt x="705" y="109"/>
                      <a:pt x="705" y="109"/>
                    </a:cubicBezTo>
                    <a:cubicBezTo>
                      <a:pt x="704" y="110"/>
                      <a:pt x="702" y="112"/>
                      <a:pt x="700" y="113"/>
                    </a:cubicBezTo>
                    <a:cubicBezTo>
                      <a:pt x="673" y="128"/>
                      <a:pt x="639" y="119"/>
                      <a:pt x="623" y="92"/>
                    </a:cubicBezTo>
                    <a:cubicBezTo>
                      <a:pt x="608" y="66"/>
                      <a:pt x="617" y="31"/>
                      <a:pt x="644" y="16"/>
                    </a:cubicBezTo>
                    <a:cubicBezTo>
                      <a:pt x="671" y="0"/>
                      <a:pt x="705" y="10"/>
                      <a:pt x="720" y="36"/>
                    </a:cubicBezTo>
                    <a:cubicBezTo>
                      <a:pt x="727" y="47"/>
                      <a:pt x="729" y="60"/>
                      <a:pt x="727" y="71"/>
                    </a:cubicBezTo>
                    <a:cubicBezTo>
                      <a:pt x="804" y="116"/>
                      <a:pt x="804" y="116"/>
                      <a:pt x="804" y="116"/>
                    </a:cubicBezTo>
                    <a:cubicBezTo>
                      <a:pt x="792" y="125"/>
                      <a:pt x="784" y="138"/>
                      <a:pt x="782" y="153"/>
                    </a:cubicBezTo>
                    <a:close/>
                    <a:moveTo>
                      <a:pt x="196" y="116"/>
                    </a:move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60"/>
                      <a:pt x="119" y="47"/>
                      <a:pt x="113" y="36"/>
                    </a:cubicBezTo>
                    <a:cubicBezTo>
                      <a:pt x="97" y="10"/>
                      <a:pt x="63" y="0"/>
                      <a:pt x="36" y="16"/>
                    </a:cubicBezTo>
                    <a:cubicBezTo>
                      <a:pt x="9" y="31"/>
                      <a:pt x="0" y="66"/>
                      <a:pt x="16" y="92"/>
                    </a:cubicBezTo>
                    <a:cubicBezTo>
                      <a:pt x="31" y="119"/>
                      <a:pt x="65" y="128"/>
                      <a:pt x="92" y="113"/>
                    </a:cubicBezTo>
                    <a:cubicBezTo>
                      <a:pt x="94" y="112"/>
                      <a:pt x="96" y="110"/>
                      <a:pt x="98" y="109"/>
                    </a:cubicBezTo>
                    <a:cubicBezTo>
                      <a:pt x="174" y="153"/>
                      <a:pt x="174" y="153"/>
                      <a:pt x="174" y="153"/>
                    </a:cubicBezTo>
                    <a:cubicBezTo>
                      <a:pt x="177" y="138"/>
                      <a:pt x="185" y="125"/>
                      <a:pt x="196" y="116"/>
                    </a:cubicBezTo>
                    <a:close/>
                    <a:moveTo>
                      <a:pt x="500" y="633"/>
                    </a:move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24" y="586"/>
                      <a:pt x="424" y="584"/>
                      <a:pt x="424" y="582"/>
                    </a:cubicBezTo>
                    <a:cubicBezTo>
                      <a:pt x="424" y="551"/>
                      <a:pt x="399" y="526"/>
                      <a:pt x="368" y="526"/>
                    </a:cubicBezTo>
                    <a:cubicBezTo>
                      <a:pt x="337" y="526"/>
                      <a:pt x="312" y="551"/>
                      <a:pt x="312" y="582"/>
                    </a:cubicBezTo>
                    <a:cubicBezTo>
                      <a:pt x="312" y="613"/>
                      <a:pt x="337" y="638"/>
                      <a:pt x="368" y="638"/>
                    </a:cubicBezTo>
                    <a:cubicBezTo>
                      <a:pt x="381" y="638"/>
                      <a:pt x="392" y="633"/>
                      <a:pt x="402" y="626"/>
                    </a:cubicBezTo>
                    <a:cubicBezTo>
                      <a:pt x="478" y="670"/>
                      <a:pt x="478" y="670"/>
                      <a:pt x="478" y="670"/>
                    </a:cubicBezTo>
                    <a:cubicBezTo>
                      <a:pt x="480" y="655"/>
                      <a:pt x="488" y="642"/>
                      <a:pt x="500" y="633"/>
                    </a:cubicBezTo>
                    <a:close/>
                    <a:moveTo>
                      <a:pt x="863" y="307"/>
                    </a:moveTo>
                    <a:cubicBezTo>
                      <a:pt x="863" y="219"/>
                      <a:pt x="863" y="219"/>
                      <a:pt x="863" y="219"/>
                    </a:cubicBezTo>
                    <a:cubicBezTo>
                      <a:pt x="856" y="221"/>
                      <a:pt x="849" y="223"/>
                      <a:pt x="841" y="223"/>
                    </a:cubicBezTo>
                    <a:cubicBezTo>
                      <a:pt x="834" y="223"/>
                      <a:pt x="826" y="221"/>
                      <a:pt x="820" y="219"/>
                    </a:cubicBezTo>
                    <a:cubicBezTo>
                      <a:pt x="820" y="307"/>
                      <a:pt x="820" y="307"/>
                      <a:pt x="820" y="307"/>
                    </a:cubicBezTo>
                    <a:cubicBezTo>
                      <a:pt x="817" y="308"/>
                      <a:pt x="815" y="308"/>
                      <a:pt x="813" y="310"/>
                    </a:cubicBezTo>
                    <a:cubicBezTo>
                      <a:pt x="786" y="325"/>
                      <a:pt x="777" y="359"/>
                      <a:pt x="793" y="386"/>
                    </a:cubicBezTo>
                    <a:cubicBezTo>
                      <a:pt x="808" y="413"/>
                      <a:pt x="843" y="422"/>
                      <a:pt x="869" y="407"/>
                    </a:cubicBezTo>
                    <a:cubicBezTo>
                      <a:pt x="896" y="391"/>
                      <a:pt x="905" y="357"/>
                      <a:pt x="890" y="330"/>
                    </a:cubicBezTo>
                    <a:cubicBezTo>
                      <a:pt x="884" y="319"/>
                      <a:pt x="874" y="311"/>
                      <a:pt x="863" y="307"/>
                    </a:cubicBezTo>
                    <a:close/>
                    <a:moveTo>
                      <a:pt x="1059" y="36"/>
                    </a:moveTo>
                    <a:cubicBezTo>
                      <a:pt x="1044" y="10"/>
                      <a:pt x="1010" y="0"/>
                      <a:pt x="983" y="16"/>
                    </a:cubicBezTo>
                    <a:cubicBezTo>
                      <a:pt x="963" y="28"/>
                      <a:pt x="953" y="50"/>
                      <a:pt x="955" y="71"/>
                    </a:cubicBezTo>
                    <a:cubicBezTo>
                      <a:pt x="879" y="116"/>
                      <a:pt x="879" y="116"/>
                      <a:pt x="879" y="116"/>
                    </a:cubicBezTo>
                    <a:cubicBezTo>
                      <a:pt x="890" y="125"/>
                      <a:pt x="898" y="138"/>
                      <a:pt x="901" y="153"/>
                    </a:cubicBezTo>
                    <a:cubicBezTo>
                      <a:pt x="977" y="109"/>
                      <a:pt x="977" y="109"/>
                      <a:pt x="977" y="109"/>
                    </a:cubicBezTo>
                    <a:cubicBezTo>
                      <a:pt x="994" y="122"/>
                      <a:pt x="1019" y="125"/>
                      <a:pt x="1039" y="113"/>
                    </a:cubicBezTo>
                    <a:cubicBezTo>
                      <a:pt x="1066" y="98"/>
                      <a:pt x="1075" y="63"/>
                      <a:pt x="1059" y="36"/>
                    </a:cubicBezTo>
                    <a:close/>
                    <a:moveTo>
                      <a:pt x="707" y="526"/>
                    </a:moveTo>
                    <a:cubicBezTo>
                      <a:pt x="676" y="526"/>
                      <a:pt x="651" y="551"/>
                      <a:pt x="651" y="582"/>
                    </a:cubicBezTo>
                    <a:cubicBezTo>
                      <a:pt x="651" y="584"/>
                      <a:pt x="651" y="586"/>
                      <a:pt x="652" y="589"/>
                    </a:cubicBezTo>
                    <a:cubicBezTo>
                      <a:pt x="575" y="633"/>
                      <a:pt x="575" y="633"/>
                      <a:pt x="575" y="633"/>
                    </a:cubicBezTo>
                    <a:cubicBezTo>
                      <a:pt x="587" y="642"/>
                      <a:pt x="595" y="655"/>
                      <a:pt x="597" y="670"/>
                    </a:cubicBezTo>
                    <a:cubicBezTo>
                      <a:pt x="673" y="626"/>
                      <a:pt x="673" y="626"/>
                      <a:pt x="673" y="626"/>
                    </a:cubicBezTo>
                    <a:cubicBezTo>
                      <a:pt x="683" y="633"/>
                      <a:pt x="694" y="638"/>
                      <a:pt x="707" y="638"/>
                    </a:cubicBezTo>
                    <a:cubicBezTo>
                      <a:pt x="738" y="638"/>
                      <a:pt x="763" y="613"/>
                      <a:pt x="763" y="582"/>
                    </a:cubicBezTo>
                    <a:cubicBezTo>
                      <a:pt x="763" y="551"/>
                      <a:pt x="738" y="526"/>
                      <a:pt x="707" y="526"/>
                    </a:cubicBezTo>
                    <a:close/>
                    <a:moveTo>
                      <a:pt x="255" y="307"/>
                    </a:moveTo>
                    <a:cubicBezTo>
                      <a:pt x="255" y="219"/>
                      <a:pt x="255" y="219"/>
                      <a:pt x="255" y="219"/>
                    </a:cubicBezTo>
                    <a:cubicBezTo>
                      <a:pt x="249" y="221"/>
                      <a:pt x="241" y="223"/>
                      <a:pt x="234" y="223"/>
                    </a:cubicBezTo>
                    <a:cubicBezTo>
                      <a:pt x="226" y="223"/>
                      <a:pt x="219" y="221"/>
                      <a:pt x="212" y="219"/>
                    </a:cubicBezTo>
                    <a:cubicBezTo>
                      <a:pt x="212" y="307"/>
                      <a:pt x="212" y="307"/>
                      <a:pt x="212" y="307"/>
                    </a:cubicBezTo>
                    <a:cubicBezTo>
                      <a:pt x="210" y="308"/>
                      <a:pt x="208" y="308"/>
                      <a:pt x="206" y="310"/>
                    </a:cubicBezTo>
                    <a:cubicBezTo>
                      <a:pt x="179" y="325"/>
                      <a:pt x="170" y="359"/>
                      <a:pt x="185" y="386"/>
                    </a:cubicBezTo>
                    <a:cubicBezTo>
                      <a:pt x="201" y="413"/>
                      <a:pt x="235" y="422"/>
                      <a:pt x="262" y="407"/>
                    </a:cubicBezTo>
                    <a:cubicBezTo>
                      <a:pt x="289" y="391"/>
                      <a:pt x="298" y="357"/>
                      <a:pt x="282" y="330"/>
                    </a:cubicBezTo>
                    <a:cubicBezTo>
                      <a:pt x="276" y="319"/>
                      <a:pt x="266" y="311"/>
                      <a:pt x="255" y="307"/>
                    </a:cubicBezTo>
                    <a:close/>
                    <a:moveTo>
                      <a:pt x="431" y="113"/>
                    </a:moveTo>
                    <a:cubicBezTo>
                      <a:pt x="458" y="98"/>
                      <a:pt x="467" y="63"/>
                      <a:pt x="452" y="36"/>
                    </a:cubicBezTo>
                    <a:cubicBezTo>
                      <a:pt x="436" y="10"/>
                      <a:pt x="402" y="0"/>
                      <a:pt x="375" y="16"/>
                    </a:cubicBezTo>
                    <a:cubicBezTo>
                      <a:pt x="355" y="28"/>
                      <a:pt x="345" y="50"/>
                      <a:pt x="348" y="71"/>
                    </a:cubicBezTo>
                    <a:cubicBezTo>
                      <a:pt x="271" y="116"/>
                      <a:pt x="271" y="116"/>
                      <a:pt x="271" y="116"/>
                    </a:cubicBezTo>
                    <a:cubicBezTo>
                      <a:pt x="283" y="125"/>
                      <a:pt x="291" y="138"/>
                      <a:pt x="293" y="153"/>
                    </a:cubicBezTo>
                    <a:cubicBezTo>
                      <a:pt x="369" y="109"/>
                      <a:pt x="369" y="109"/>
                      <a:pt x="369" y="109"/>
                    </a:cubicBezTo>
                    <a:cubicBezTo>
                      <a:pt x="387" y="122"/>
                      <a:pt x="411" y="125"/>
                      <a:pt x="431" y="113"/>
                    </a:cubicBezTo>
                    <a:close/>
                    <a:moveTo>
                      <a:pt x="559" y="824"/>
                    </a:moveTo>
                    <a:cubicBezTo>
                      <a:pt x="559" y="736"/>
                      <a:pt x="559" y="736"/>
                      <a:pt x="559" y="736"/>
                    </a:cubicBezTo>
                    <a:cubicBezTo>
                      <a:pt x="552" y="738"/>
                      <a:pt x="545" y="740"/>
                      <a:pt x="538" y="740"/>
                    </a:cubicBezTo>
                    <a:cubicBezTo>
                      <a:pt x="530" y="740"/>
                      <a:pt x="523" y="738"/>
                      <a:pt x="516" y="736"/>
                    </a:cubicBezTo>
                    <a:cubicBezTo>
                      <a:pt x="516" y="824"/>
                      <a:pt x="516" y="824"/>
                      <a:pt x="516" y="824"/>
                    </a:cubicBezTo>
                    <a:cubicBezTo>
                      <a:pt x="496" y="832"/>
                      <a:pt x="481" y="852"/>
                      <a:pt x="481" y="875"/>
                    </a:cubicBezTo>
                    <a:cubicBezTo>
                      <a:pt x="481" y="906"/>
                      <a:pt x="507" y="931"/>
                      <a:pt x="538" y="931"/>
                    </a:cubicBezTo>
                    <a:cubicBezTo>
                      <a:pt x="568" y="931"/>
                      <a:pt x="594" y="906"/>
                      <a:pt x="594" y="875"/>
                    </a:cubicBezTo>
                    <a:cubicBezTo>
                      <a:pt x="594" y="852"/>
                      <a:pt x="579" y="832"/>
                      <a:pt x="559" y="824"/>
                    </a:cubicBezTo>
                    <a:close/>
                    <a:moveTo>
                      <a:pt x="538" y="619"/>
                    </a:moveTo>
                    <a:cubicBezTo>
                      <a:pt x="545" y="619"/>
                      <a:pt x="552" y="621"/>
                      <a:pt x="559" y="623"/>
                    </a:cubicBezTo>
                    <a:cubicBezTo>
                      <a:pt x="559" y="475"/>
                      <a:pt x="559" y="475"/>
                      <a:pt x="559" y="475"/>
                    </a:cubicBezTo>
                    <a:cubicBezTo>
                      <a:pt x="552" y="476"/>
                      <a:pt x="545" y="478"/>
                      <a:pt x="538" y="478"/>
                    </a:cubicBezTo>
                    <a:cubicBezTo>
                      <a:pt x="530" y="478"/>
                      <a:pt x="523" y="476"/>
                      <a:pt x="516" y="475"/>
                    </a:cubicBezTo>
                    <a:cubicBezTo>
                      <a:pt x="516" y="623"/>
                      <a:pt x="516" y="623"/>
                      <a:pt x="516" y="623"/>
                    </a:cubicBezTo>
                    <a:cubicBezTo>
                      <a:pt x="523" y="621"/>
                      <a:pt x="530" y="619"/>
                      <a:pt x="538" y="619"/>
                    </a:cubicBezTo>
                    <a:close/>
                    <a:moveTo>
                      <a:pt x="429" y="250"/>
                    </a:moveTo>
                    <a:cubicBezTo>
                      <a:pt x="420" y="262"/>
                      <a:pt x="413" y="274"/>
                      <a:pt x="407" y="288"/>
                    </a:cubicBezTo>
                    <a:cubicBezTo>
                      <a:pt x="271" y="209"/>
                      <a:pt x="271" y="209"/>
                      <a:pt x="271" y="209"/>
                    </a:cubicBezTo>
                    <a:cubicBezTo>
                      <a:pt x="283" y="200"/>
                      <a:pt x="291" y="187"/>
                      <a:pt x="293" y="172"/>
                    </a:cubicBezTo>
                    <a:lnTo>
                      <a:pt x="429" y="250"/>
                    </a:lnTo>
                    <a:close/>
                    <a:moveTo>
                      <a:pt x="804" y="209"/>
                    </a:moveTo>
                    <a:cubicBezTo>
                      <a:pt x="668" y="288"/>
                      <a:pt x="668" y="288"/>
                      <a:pt x="668" y="288"/>
                    </a:cubicBezTo>
                    <a:cubicBezTo>
                      <a:pt x="662" y="274"/>
                      <a:pt x="655" y="262"/>
                      <a:pt x="646" y="250"/>
                    </a:cubicBezTo>
                    <a:cubicBezTo>
                      <a:pt x="782" y="172"/>
                      <a:pt x="782" y="172"/>
                      <a:pt x="782" y="172"/>
                    </a:cubicBezTo>
                    <a:cubicBezTo>
                      <a:pt x="784" y="187"/>
                      <a:pt x="792" y="200"/>
                      <a:pt x="804" y="20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" name="Freeform 23"/>
              <p:cNvSpPr>
                <a:spLocks noEditPoints="1"/>
              </p:cNvSpPr>
              <p:nvPr/>
            </p:nvSpPr>
            <p:spPr bwMode="auto">
              <a:xfrm>
                <a:off x="2199" y="931"/>
                <a:ext cx="1362" cy="1207"/>
              </a:xfrm>
              <a:custGeom>
                <a:avLst/>
                <a:gdLst>
                  <a:gd name="T0" fmla="*/ 386 w 771"/>
                  <a:gd name="T1" fmla="*/ 682 h 682"/>
                  <a:gd name="T2" fmla="*/ 303 w 771"/>
                  <a:gd name="T3" fmla="*/ 599 h 682"/>
                  <a:gd name="T4" fmla="*/ 386 w 771"/>
                  <a:gd name="T5" fmla="*/ 517 h 682"/>
                  <a:gd name="T6" fmla="*/ 468 w 771"/>
                  <a:gd name="T7" fmla="*/ 599 h 682"/>
                  <a:gd name="T8" fmla="*/ 386 w 771"/>
                  <a:gd name="T9" fmla="*/ 682 h 682"/>
                  <a:gd name="T10" fmla="*/ 386 w 771"/>
                  <a:gd name="T11" fmla="*/ 561 h 682"/>
                  <a:gd name="T12" fmla="*/ 347 w 771"/>
                  <a:gd name="T13" fmla="*/ 599 h 682"/>
                  <a:gd name="T14" fmla="*/ 386 w 771"/>
                  <a:gd name="T15" fmla="*/ 638 h 682"/>
                  <a:gd name="T16" fmla="*/ 424 w 771"/>
                  <a:gd name="T17" fmla="*/ 599 h 682"/>
                  <a:gd name="T18" fmla="*/ 386 w 771"/>
                  <a:gd name="T19" fmla="*/ 561 h 682"/>
                  <a:gd name="T20" fmla="*/ 82 w 771"/>
                  <a:gd name="T21" fmla="*/ 165 h 682"/>
                  <a:gd name="T22" fmla="*/ 0 w 771"/>
                  <a:gd name="T23" fmla="*/ 82 h 682"/>
                  <a:gd name="T24" fmla="*/ 82 w 771"/>
                  <a:gd name="T25" fmla="*/ 0 h 682"/>
                  <a:gd name="T26" fmla="*/ 164 w 771"/>
                  <a:gd name="T27" fmla="*/ 82 h 682"/>
                  <a:gd name="T28" fmla="*/ 82 w 771"/>
                  <a:gd name="T29" fmla="*/ 165 h 682"/>
                  <a:gd name="T30" fmla="*/ 82 w 771"/>
                  <a:gd name="T31" fmla="*/ 44 h 682"/>
                  <a:gd name="T32" fmla="*/ 43 w 771"/>
                  <a:gd name="T33" fmla="*/ 82 h 682"/>
                  <a:gd name="T34" fmla="*/ 82 w 771"/>
                  <a:gd name="T35" fmla="*/ 121 h 682"/>
                  <a:gd name="T36" fmla="*/ 120 w 771"/>
                  <a:gd name="T37" fmla="*/ 82 h 682"/>
                  <a:gd name="T38" fmla="*/ 82 w 771"/>
                  <a:gd name="T39" fmla="*/ 44 h 682"/>
                  <a:gd name="T40" fmla="*/ 689 w 771"/>
                  <a:gd name="T41" fmla="*/ 165 h 682"/>
                  <a:gd name="T42" fmla="*/ 607 w 771"/>
                  <a:gd name="T43" fmla="*/ 82 h 682"/>
                  <a:gd name="T44" fmla="*/ 689 w 771"/>
                  <a:gd name="T45" fmla="*/ 0 h 682"/>
                  <a:gd name="T46" fmla="*/ 771 w 771"/>
                  <a:gd name="T47" fmla="*/ 82 h 682"/>
                  <a:gd name="T48" fmla="*/ 689 w 771"/>
                  <a:gd name="T49" fmla="*/ 165 h 682"/>
                  <a:gd name="T50" fmla="*/ 689 w 771"/>
                  <a:gd name="T51" fmla="*/ 44 h 682"/>
                  <a:gd name="T52" fmla="*/ 651 w 771"/>
                  <a:gd name="T53" fmla="*/ 82 h 682"/>
                  <a:gd name="T54" fmla="*/ 689 w 771"/>
                  <a:gd name="T55" fmla="*/ 121 h 682"/>
                  <a:gd name="T56" fmla="*/ 728 w 771"/>
                  <a:gd name="T57" fmla="*/ 82 h 682"/>
                  <a:gd name="T58" fmla="*/ 689 w 771"/>
                  <a:gd name="T59" fmla="*/ 44 h 682"/>
                  <a:gd name="T60" fmla="*/ 386 w 771"/>
                  <a:gd name="T61" fmla="*/ 419 h 682"/>
                  <a:gd name="T62" fmla="*/ 224 w 771"/>
                  <a:gd name="T63" fmla="*/ 258 h 682"/>
                  <a:gd name="T64" fmla="*/ 386 w 771"/>
                  <a:gd name="T65" fmla="*/ 96 h 682"/>
                  <a:gd name="T66" fmla="*/ 547 w 771"/>
                  <a:gd name="T67" fmla="*/ 258 h 682"/>
                  <a:gd name="T68" fmla="*/ 386 w 771"/>
                  <a:gd name="T69" fmla="*/ 419 h 682"/>
                  <a:gd name="T70" fmla="*/ 386 w 771"/>
                  <a:gd name="T71" fmla="*/ 140 h 682"/>
                  <a:gd name="T72" fmla="*/ 268 w 771"/>
                  <a:gd name="T73" fmla="*/ 258 h 682"/>
                  <a:gd name="T74" fmla="*/ 386 w 771"/>
                  <a:gd name="T75" fmla="*/ 376 h 682"/>
                  <a:gd name="T76" fmla="*/ 504 w 771"/>
                  <a:gd name="T77" fmla="*/ 258 h 682"/>
                  <a:gd name="T78" fmla="*/ 386 w 771"/>
                  <a:gd name="T79" fmla="*/ 140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71" h="682">
                    <a:moveTo>
                      <a:pt x="386" y="682"/>
                    </a:moveTo>
                    <a:cubicBezTo>
                      <a:pt x="340" y="682"/>
                      <a:pt x="303" y="645"/>
                      <a:pt x="303" y="599"/>
                    </a:cubicBezTo>
                    <a:cubicBezTo>
                      <a:pt x="303" y="554"/>
                      <a:pt x="340" y="517"/>
                      <a:pt x="386" y="517"/>
                    </a:cubicBezTo>
                    <a:cubicBezTo>
                      <a:pt x="431" y="517"/>
                      <a:pt x="468" y="554"/>
                      <a:pt x="468" y="599"/>
                    </a:cubicBezTo>
                    <a:cubicBezTo>
                      <a:pt x="468" y="645"/>
                      <a:pt x="431" y="682"/>
                      <a:pt x="386" y="682"/>
                    </a:cubicBezTo>
                    <a:close/>
                    <a:moveTo>
                      <a:pt x="386" y="561"/>
                    </a:moveTo>
                    <a:cubicBezTo>
                      <a:pt x="364" y="561"/>
                      <a:pt x="347" y="578"/>
                      <a:pt x="347" y="599"/>
                    </a:cubicBezTo>
                    <a:cubicBezTo>
                      <a:pt x="347" y="621"/>
                      <a:pt x="364" y="638"/>
                      <a:pt x="386" y="638"/>
                    </a:cubicBezTo>
                    <a:cubicBezTo>
                      <a:pt x="407" y="638"/>
                      <a:pt x="424" y="621"/>
                      <a:pt x="424" y="599"/>
                    </a:cubicBezTo>
                    <a:cubicBezTo>
                      <a:pt x="424" y="578"/>
                      <a:pt x="407" y="561"/>
                      <a:pt x="386" y="561"/>
                    </a:cubicBezTo>
                    <a:close/>
                    <a:moveTo>
                      <a:pt x="82" y="165"/>
                    </a:moveTo>
                    <a:cubicBezTo>
                      <a:pt x="36" y="165"/>
                      <a:pt x="0" y="128"/>
                      <a:pt x="0" y="82"/>
                    </a:cubicBezTo>
                    <a:cubicBezTo>
                      <a:pt x="0" y="37"/>
                      <a:pt x="36" y="0"/>
                      <a:pt x="82" y="0"/>
                    </a:cubicBezTo>
                    <a:cubicBezTo>
                      <a:pt x="127" y="0"/>
                      <a:pt x="164" y="37"/>
                      <a:pt x="164" y="82"/>
                    </a:cubicBezTo>
                    <a:cubicBezTo>
                      <a:pt x="164" y="128"/>
                      <a:pt x="127" y="165"/>
                      <a:pt x="82" y="165"/>
                    </a:cubicBezTo>
                    <a:close/>
                    <a:moveTo>
                      <a:pt x="82" y="44"/>
                    </a:moveTo>
                    <a:cubicBezTo>
                      <a:pt x="60" y="44"/>
                      <a:pt x="43" y="61"/>
                      <a:pt x="43" y="82"/>
                    </a:cubicBezTo>
                    <a:cubicBezTo>
                      <a:pt x="43" y="104"/>
                      <a:pt x="60" y="121"/>
                      <a:pt x="82" y="121"/>
                    </a:cubicBezTo>
                    <a:cubicBezTo>
                      <a:pt x="103" y="121"/>
                      <a:pt x="120" y="104"/>
                      <a:pt x="120" y="82"/>
                    </a:cubicBezTo>
                    <a:cubicBezTo>
                      <a:pt x="120" y="61"/>
                      <a:pt x="103" y="44"/>
                      <a:pt x="82" y="44"/>
                    </a:cubicBezTo>
                    <a:close/>
                    <a:moveTo>
                      <a:pt x="689" y="165"/>
                    </a:moveTo>
                    <a:cubicBezTo>
                      <a:pt x="644" y="165"/>
                      <a:pt x="607" y="128"/>
                      <a:pt x="607" y="82"/>
                    </a:cubicBezTo>
                    <a:cubicBezTo>
                      <a:pt x="607" y="37"/>
                      <a:pt x="644" y="0"/>
                      <a:pt x="689" y="0"/>
                    </a:cubicBezTo>
                    <a:cubicBezTo>
                      <a:pt x="735" y="0"/>
                      <a:pt x="771" y="37"/>
                      <a:pt x="771" y="82"/>
                    </a:cubicBezTo>
                    <a:cubicBezTo>
                      <a:pt x="771" y="128"/>
                      <a:pt x="735" y="165"/>
                      <a:pt x="689" y="165"/>
                    </a:cubicBezTo>
                    <a:close/>
                    <a:moveTo>
                      <a:pt x="689" y="44"/>
                    </a:moveTo>
                    <a:cubicBezTo>
                      <a:pt x="668" y="44"/>
                      <a:pt x="651" y="61"/>
                      <a:pt x="651" y="82"/>
                    </a:cubicBezTo>
                    <a:cubicBezTo>
                      <a:pt x="651" y="104"/>
                      <a:pt x="668" y="121"/>
                      <a:pt x="689" y="121"/>
                    </a:cubicBezTo>
                    <a:cubicBezTo>
                      <a:pt x="711" y="121"/>
                      <a:pt x="728" y="104"/>
                      <a:pt x="728" y="82"/>
                    </a:cubicBezTo>
                    <a:cubicBezTo>
                      <a:pt x="728" y="61"/>
                      <a:pt x="711" y="44"/>
                      <a:pt x="689" y="44"/>
                    </a:cubicBezTo>
                    <a:close/>
                    <a:moveTo>
                      <a:pt x="386" y="419"/>
                    </a:moveTo>
                    <a:cubicBezTo>
                      <a:pt x="297" y="419"/>
                      <a:pt x="224" y="347"/>
                      <a:pt x="224" y="258"/>
                    </a:cubicBezTo>
                    <a:cubicBezTo>
                      <a:pt x="224" y="169"/>
                      <a:pt x="297" y="96"/>
                      <a:pt x="386" y="96"/>
                    </a:cubicBezTo>
                    <a:cubicBezTo>
                      <a:pt x="475" y="96"/>
                      <a:pt x="547" y="169"/>
                      <a:pt x="547" y="258"/>
                    </a:cubicBezTo>
                    <a:cubicBezTo>
                      <a:pt x="547" y="347"/>
                      <a:pt x="475" y="419"/>
                      <a:pt x="386" y="419"/>
                    </a:cubicBezTo>
                    <a:close/>
                    <a:moveTo>
                      <a:pt x="386" y="140"/>
                    </a:moveTo>
                    <a:cubicBezTo>
                      <a:pt x="320" y="140"/>
                      <a:pt x="268" y="193"/>
                      <a:pt x="268" y="258"/>
                    </a:cubicBezTo>
                    <a:cubicBezTo>
                      <a:pt x="268" y="323"/>
                      <a:pt x="320" y="376"/>
                      <a:pt x="386" y="376"/>
                    </a:cubicBezTo>
                    <a:cubicBezTo>
                      <a:pt x="451" y="376"/>
                      <a:pt x="504" y="323"/>
                      <a:pt x="504" y="258"/>
                    </a:cubicBezTo>
                    <a:cubicBezTo>
                      <a:pt x="504" y="193"/>
                      <a:pt x="451" y="140"/>
                      <a:pt x="386" y="14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46" name="Group 345"/>
          <p:cNvGrpSpPr/>
          <p:nvPr/>
        </p:nvGrpSpPr>
        <p:grpSpPr>
          <a:xfrm>
            <a:off x="1858725" y="2981004"/>
            <a:ext cx="338625" cy="293713"/>
            <a:chOff x="6697106" y="2632983"/>
            <a:chExt cx="338625" cy="293713"/>
          </a:xfrm>
        </p:grpSpPr>
        <p:sp>
          <p:nvSpPr>
            <p:cNvPr id="347" name="Freeform 21"/>
            <p:cNvSpPr>
              <a:spLocks noEditPoints="1"/>
            </p:cNvSpPr>
            <p:nvPr/>
          </p:nvSpPr>
          <p:spPr bwMode="auto">
            <a:xfrm flipH="1">
              <a:off x="6757984" y="2669211"/>
              <a:ext cx="111212" cy="198185"/>
            </a:xfrm>
            <a:custGeom>
              <a:avLst/>
              <a:gdLst>
                <a:gd name="T0" fmla="*/ 353 w 353"/>
                <a:gd name="T1" fmla="*/ 49 h 628"/>
                <a:gd name="T2" fmla="*/ 303 w 353"/>
                <a:gd name="T3" fmla="*/ 99 h 628"/>
                <a:gd name="T4" fmla="*/ 254 w 353"/>
                <a:gd name="T5" fmla="*/ 49 h 628"/>
                <a:gd name="T6" fmla="*/ 303 w 353"/>
                <a:gd name="T7" fmla="*/ 0 h 628"/>
                <a:gd name="T8" fmla="*/ 353 w 353"/>
                <a:gd name="T9" fmla="*/ 49 h 628"/>
                <a:gd name="T10" fmla="*/ 0 w 353"/>
                <a:gd name="T11" fmla="*/ 93 h 628"/>
                <a:gd name="T12" fmla="*/ 0 w 353"/>
                <a:gd name="T13" fmla="*/ 357 h 628"/>
                <a:gd name="T14" fmla="*/ 132 w 353"/>
                <a:gd name="T15" fmla="*/ 225 h 628"/>
                <a:gd name="T16" fmla="*/ 0 w 353"/>
                <a:gd name="T17" fmla="*/ 93 h 628"/>
                <a:gd name="T18" fmla="*/ 0 w 353"/>
                <a:gd name="T19" fmla="*/ 504 h 628"/>
                <a:gd name="T20" fmla="*/ 0 w 353"/>
                <a:gd name="T21" fmla="*/ 627 h 628"/>
                <a:gd name="T22" fmla="*/ 61 w 353"/>
                <a:gd name="T23" fmla="*/ 566 h 628"/>
                <a:gd name="T24" fmla="*/ 0 w 353"/>
                <a:gd name="T25" fmla="*/ 504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628">
                  <a:moveTo>
                    <a:pt x="353" y="49"/>
                  </a:moveTo>
                  <a:cubicBezTo>
                    <a:pt x="353" y="77"/>
                    <a:pt x="331" y="99"/>
                    <a:pt x="303" y="99"/>
                  </a:cubicBezTo>
                  <a:cubicBezTo>
                    <a:pt x="276" y="99"/>
                    <a:pt x="254" y="77"/>
                    <a:pt x="254" y="49"/>
                  </a:cubicBezTo>
                  <a:cubicBezTo>
                    <a:pt x="254" y="22"/>
                    <a:pt x="276" y="0"/>
                    <a:pt x="303" y="0"/>
                  </a:cubicBezTo>
                  <a:cubicBezTo>
                    <a:pt x="331" y="0"/>
                    <a:pt x="353" y="22"/>
                    <a:pt x="353" y="49"/>
                  </a:cubicBezTo>
                  <a:close/>
                  <a:moveTo>
                    <a:pt x="0" y="93"/>
                  </a:moveTo>
                  <a:cubicBezTo>
                    <a:pt x="0" y="357"/>
                    <a:pt x="0" y="357"/>
                    <a:pt x="0" y="357"/>
                  </a:cubicBezTo>
                  <a:cubicBezTo>
                    <a:pt x="72" y="357"/>
                    <a:pt x="132" y="298"/>
                    <a:pt x="132" y="225"/>
                  </a:cubicBezTo>
                  <a:cubicBezTo>
                    <a:pt x="132" y="152"/>
                    <a:pt x="72" y="93"/>
                    <a:pt x="0" y="93"/>
                  </a:cubicBezTo>
                  <a:close/>
                  <a:moveTo>
                    <a:pt x="0" y="504"/>
                  </a:moveTo>
                  <a:cubicBezTo>
                    <a:pt x="0" y="627"/>
                    <a:pt x="0" y="627"/>
                    <a:pt x="0" y="627"/>
                  </a:cubicBezTo>
                  <a:cubicBezTo>
                    <a:pt x="21" y="628"/>
                    <a:pt x="61" y="610"/>
                    <a:pt x="61" y="566"/>
                  </a:cubicBezTo>
                  <a:cubicBezTo>
                    <a:pt x="61" y="510"/>
                    <a:pt x="21" y="504"/>
                    <a:pt x="0" y="50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48" name="Group 20"/>
            <p:cNvGrpSpPr>
              <a:grpSpLocks noChangeAspect="1"/>
            </p:cNvGrpSpPr>
            <p:nvPr/>
          </p:nvGrpSpPr>
          <p:grpSpPr bwMode="auto">
            <a:xfrm>
              <a:off x="6697106" y="2632983"/>
              <a:ext cx="338625" cy="293713"/>
              <a:chOff x="1930" y="789"/>
              <a:chExt cx="1900" cy="1648"/>
            </a:xfrm>
          </p:grpSpPr>
          <p:sp>
            <p:nvSpPr>
              <p:cNvPr id="349" name="Freeform 21"/>
              <p:cNvSpPr>
                <a:spLocks noEditPoints="1"/>
              </p:cNvSpPr>
              <p:nvPr/>
            </p:nvSpPr>
            <p:spPr bwMode="auto">
              <a:xfrm>
                <a:off x="2881" y="989"/>
                <a:ext cx="624" cy="1112"/>
              </a:xfrm>
              <a:custGeom>
                <a:avLst/>
                <a:gdLst>
                  <a:gd name="T0" fmla="*/ 353 w 353"/>
                  <a:gd name="T1" fmla="*/ 49 h 628"/>
                  <a:gd name="T2" fmla="*/ 303 w 353"/>
                  <a:gd name="T3" fmla="*/ 99 h 628"/>
                  <a:gd name="T4" fmla="*/ 254 w 353"/>
                  <a:gd name="T5" fmla="*/ 49 h 628"/>
                  <a:gd name="T6" fmla="*/ 303 w 353"/>
                  <a:gd name="T7" fmla="*/ 0 h 628"/>
                  <a:gd name="T8" fmla="*/ 353 w 353"/>
                  <a:gd name="T9" fmla="*/ 49 h 628"/>
                  <a:gd name="T10" fmla="*/ 0 w 353"/>
                  <a:gd name="T11" fmla="*/ 93 h 628"/>
                  <a:gd name="T12" fmla="*/ 0 w 353"/>
                  <a:gd name="T13" fmla="*/ 357 h 628"/>
                  <a:gd name="T14" fmla="*/ 132 w 353"/>
                  <a:gd name="T15" fmla="*/ 225 h 628"/>
                  <a:gd name="T16" fmla="*/ 0 w 353"/>
                  <a:gd name="T17" fmla="*/ 93 h 628"/>
                  <a:gd name="T18" fmla="*/ 0 w 353"/>
                  <a:gd name="T19" fmla="*/ 504 h 628"/>
                  <a:gd name="T20" fmla="*/ 0 w 353"/>
                  <a:gd name="T21" fmla="*/ 627 h 628"/>
                  <a:gd name="T22" fmla="*/ 61 w 353"/>
                  <a:gd name="T23" fmla="*/ 566 h 628"/>
                  <a:gd name="T24" fmla="*/ 0 w 353"/>
                  <a:gd name="T25" fmla="*/ 504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628">
                    <a:moveTo>
                      <a:pt x="353" y="49"/>
                    </a:moveTo>
                    <a:cubicBezTo>
                      <a:pt x="353" y="77"/>
                      <a:pt x="331" y="99"/>
                      <a:pt x="303" y="99"/>
                    </a:cubicBezTo>
                    <a:cubicBezTo>
                      <a:pt x="276" y="99"/>
                      <a:pt x="254" y="77"/>
                      <a:pt x="254" y="49"/>
                    </a:cubicBezTo>
                    <a:cubicBezTo>
                      <a:pt x="254" y="22"/>
                      <a:pt x="276" y="0"/>
                      <a:pt x="303" y="0"/>
                    </a:cubicBezTo>
                    <a:cubicBezTo>
                      <a:pt x="331" y="0"/>
                      <a:pt x="353" y="22"/>
                      <a:pt x="353" y="49"/>
                    </a:cubicBezTo>
                    <a:close/>
                    <a:moveTo>
                      <a:pt x="0" y="93"/>
                    </a:moveTo>
                    <a:cubicBezTo>
                      <a:pt x="0" y="357"/>
                      <a:pt x="0" y="357"/>
                      <a:pt x="0" y="357"/>
                    </a:cubicBezTo>
                    <a:cubicBezTo>
                      <a:pt x="72" y="357"/>
                      <a:pt x="132" y="298"/>
                      <a:pt x="132" y="225"/>
                    </a:cubicBezTo>
                    <a:cubicBezTo>
                      <a:pt x="132" y="152"/>
                      <a:pt x="72" y="93"/>
                      <a:pt x="0" y="93"/>
                    </a:cubicBezTo>
                    <a:close/>
                    <a:moveTo>
                      <a:pt x="0" y="504"/>
                    </a:moveTo>
                    <a:cubicBezTo>
                      <a:pt x="0" y="627"/>
                      <a:pt x="0" y="627"/>
                      <a:pt x="0" y="627"/>
                    </a:cubicBezTo>
                    <a:cubicBezTo>
                      <a:pt x="21" y="628"/>
                      <a:pt x="61" y="610"/>
                      <a:pt x="61" y="566"/>
                    </a:cubicBezTo>
                    <a:cubicBezTo>
                      <a:pt x="61" y="510"/>
                      <a:pt x="21" y="504"/>
                      <a:pt x="0" y="504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22"/>
              <p:cNvSpPr>
                <a:spLocks noEditPoints="1"/>
              </p:cNvSpPr>
              <p:nvPr/>
            </p:nvSpPr>
            <p:spPr bwMode="auto">
              <a:xfrm>
                <a:off x="1930" y="789"/>
                <a:ext cx="1900" cy="1648"/>
              </a:xfrm>
              <a:custGeom>
                <a:avLst/>
                <a:gdLst>
                  <a:gd name="T0" fmla="*/ 705 w 1075"/>
                  <a:gd name="T1" fmla="*/ 109 h 931"/>
                  <a:gd name="T2" fmla="*/ 623 w 1075"/>
                  <a:gd name="T3" fmla="*/ 92 h 931"/>
                  <a:gd name="T4" fmla="*/ 720 w 1075"/>
                  <a:gd name="T5" fmla="*/ 36 h 931"/>
                  <a:gd name="T6" fmla="*/ 804 w 1075"/>
                  <a:gd name="T7" fmla="*/ 116 h 931"/>
                  <a:gd name="T8" fmla="*/ 196 w 1075"/>
                  <a:gd name="T9" fmla="*/ 116 h 931"/>
                  <a:gd name="T10" fmla="*/ 113 w 1075"/>
                  <a:gd name="T11" fmla="*/ 36 h 931"/>
                  <a:gd name="T12" fmla="*/ 16 w 1075"/>
                  <a:gd name="T13" fmla="*/ 92 h 931"/>
                  <a:gd name="T14" fmla="*/ 98 w 1075"/>
                  <a:gd name="T15" fmla="*/ 109 h 931"/>
                  <a:gd name="T16" fmla="*/ 196 w 1075"/>
                  <a:gd name="T17" fmla="*/ 116 h 931"/>
                  <a:gd name="T18" fmla="*/ 423 w 1075"/>
                  <a:gd name="T19" fmla="*/ 589 h 931"/>
                  <a:gd name="T20" fmla="*/ 368 w 1075"/>
                  <a:gd name="T21" fmla="*/ 526 h 931"/>
                  <a:gd name="T22" fmla="*/ 368 w 1075"/>
                  <a:gd name="T23" fmla="*/ 638 h 931"/>
                  <a:gd name="T24" fmla="*/ 478 w 1075"/>
                  <a:gd name="T25" fmla="*/ 670 h 931"/>
                  <a:gd name="T26" fmla="*/ 863 w 1075"/>
                  <a:gd name="T27" fmla="*/ 307 h 931"/>
                  <a:gd name="T28" fmla="*/ 841 w 1075"/>
                  <a:gd name="T29" fmla="*/ 223 h 931"/>
                  <a:gd name="T30" fmla="*/ 820 w 1075"/>
                  <a:gd name="T31" fmla="*/ 307 h 931"/>
                  <a:gd name="T32" fmla="*/ 793 w 1075"/>
                  <a:gd name="T33" fmla="*/ 386 h 931"/>
                  <a:gd name="T34" fmla="*/ 890 w 1075"/>
                  <a:gd name="T35" fmla="*/ 330 h 931"/>
                  <a:gd name="T36" fmla="*/ 1059 w 1075"/>
                  <a:gd name="T37" fmla="*/ 36 h 931"/>
                  <a:gd name="T38" fmla="*/ 955 w 1075"/>
                  <a:gd name="T39" fmla="*/ 71 h 931"/>
                  <a:gd name="T40" fmla="*/ 901 w 1075"/>
                  <a:gd name="T41" fmla="*/ 153 h 931"/>
                  <a:gd name="T42" fmla="*/ 1039 w 1075"/>
                  <a:gd name="T43" fmla="*/ 113 h 931"/>
                  <a:gd name="T44" fmla="*/ 707 w 1075"/>
                  <a:gd name="T45" fmla="*/ 526 h 931"/>
                  <a:gd name="T46" fmla="*/ 652 w 1075"/>
                  <a:gd name="T47" fmla="*/ 589 h 931"/>
                  <a:gd name="T48" fmla="*/ 597 w 1075"/>
                  <a:gd name="T49" fmla="*/ 670 h 931"/>
                  <a:gd name="T50" fmla="*/ 707 w 1075"/>
                  <a:gd name="T51" fmla="*/ 638 h 931"/>
                  <a:gd name="T52" fmla="*/ 707 w 1075"/>
                  <a:gd name="T53" fmla="*/ 526 h 931"/>
                  <a:gd name="T54" fmla="*/ 255 w 1075"/>
                  <a:gd name="T55" fmla="*/ 219 h 931"/>
                  <a:gd name="T56" fmla="*/ 212 w 1075"/>
                  <a:gd name="T57" fmla="*/ 219 h 931"/>
                  <a:gd name="T58" fmla="*/ 206 w 1075"/>
                  <a:gd name="T59" fmla="*/ 310 h 931"/>
                  <a:gd name="T60" fmla="*/ 262 w 1075"/>
                  <a:gd name="T61" fmla="*/ 407 h 931"/>
                  <a:gd name="T62" fmla="*/ 255 w 1075"/>
                  <a:gd name="T63" fmla="*/ 307 h 931"/>
                  <a:gd name="T64" fmla="*/ 452 w 1075"/>
                  <a:gd name="T65" fmla="*/ 36 h 931"/>
                  <a:gd name="T66" fmla="*/ 348 w 1075"/>
                  <a:gd name="T67" fmla="*/ 71 h 931"/>
                  <a:gd name="T68" fmla="*/ 293 w 1075"/>
                  <a:gd name="T69" fmla="*/ 153 h 931"/>
                  <a:gd name="T70" fmla="*/ 431 w 1075"/>
                  <a:gd name="T71" fmla="*/ 113 h 931"/>
                  <a:gd name="T72" fmla="*/ 559 w 1075"/>
                  <a:gd name="T73" fmla="*/ 736 h 931"/>
                  <a:gd name="T74" fmla="*/ 516 w 1075"/>
                  <a:gd name="T75" fmla="*/ 736 h 931"/>
                  <a:gd name="T76" fmla="*/ 481 w 1075"/>
                  <a:gd name="T77" fmla="*/ 875 h 931"/>
                  <a:gd name="T78" fmla="*/ 594 w 1075"/>
                  <a:gd name="T79" fmla="*/ 875 h 931"/>
                  <a:gd name="T80" fmla="*/ 538 w 1075"/>
                  <a:gd name="T81" fmla="*/ 619 h 931"/>
                  <a:gd name="T82" fmla="*/ 559 w 1075"/>
                  <a:gd name="T83" fmla="*/ 475 h 931"/>
                  <a:gd name="T84" fmla="*/ 516 w 1075"/>
                  <a:gd name="T85" fmla="*/ 475 h 931"/>
                  <a:gd name="T86" fmla="*/ 538 w 1075"/>
                  <a:gd name="T87" fmla="*/ 619 h 931"/>
                  <a:gd name="T88" fmla="*/ 407 w 1075"/>
                  <a:gd name="T89" fmla="*/ 288 h 931"/>
                  <a:gd name="T90" fmla="*/ 293 w 1075"/>
                  <a:gd name="T91" fmla="*/ 172 h 931"/>
                  <a:gd name="T92" fmla="*/ 804 w 1075"/>
                  <a:gd name="T93" fmla="*/ 209 h 931"/>
                  <a:gd name="T94" fmla="*/ 646 w 1075"/>
                  <a:gd name="T95" fmla="*/ 250 h 931"/>
                  <a:gd name="T96" fmla="*/ 804 w 1075"/>
                  <a:gd name="T97" fmla="*/ 209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5" h="931">
                    <a:moveTo>
                      <a:pt x="782" y="153"/>
                    </a:moveTo>
                    <a:cubicBezTo>
                      <a:pt x="705" y="109"/>
                      <a:pt x="705" y="109"/>
                      <a:pt x="705" y="109"/>
                    </a:cubicBezTo>
                    <a:cubicBezTo>
                      <a:pt x="704" y="110"/>
                      <a:pt x="702" y="112"/>
                      <a:pt x="700" y="113"/>
                    </a:cubicBezTo>
                    <a:cubicBezTo>
                      <a:pt x="673" y="128"/>
                      <a:pt x="639" y="119"/>
                      <a:pt x="623" y="92"/>
                    </a:cubicBezTo>
                    <a:cubicBezTo>
                      <a:pt x="608" y="66"/>
                      <a:pt x="617" y="31"/>
                      <a:pt x="644" y="16"/>
                    </a:cubicBezTo>
                    <a:cubicBezTo>
                      <a:pt x="671" y="0"/>
                      <a:pt x="705" y="10"/>
                      <a:pt x="720" y="36"/>
                    </a:cubicBezTo>
                    <a:cubicBezTo>
                      <a:pt x="727" y="47"/>
                      <a:pt x="729" y="60"/>
                      <a:pt x="727" y="71"/>
                    </a:cubicBezTo>
                    <a:cubicBezTo>
                      <a:pt x="804" y="116"/>
                      <a:pt x="804" y="116"/>
                      <a:pt x="804" y="116"/>
                    </a:cubicBezTo>
                    <a:cubicBezTo>
                      <a:pt x="792" y="125"/>
                      <a:pt x="784" y="138"/>
                      <a:pt x="782" y="153"/>
                    </a:cubicBezTo>
                    <a:close/>
                    <a:moveTo>
                      <a:pt x="196" y="116"/>
                    </a:move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60"/>
                      <a:pt x="119" y="47"/>
                      <a:pt x="113" y="36"/>
                    </a:cubicBezTo>
                    <a:cubicBezTo>
                      <a:pt x="97" y="10"/>
                      <a:pt x="63" y="0"/>
                      <a:pt x="36" y="16"/>
                    </a:cubicBezTo>
                    <a:cubicBezTo>
                      <a:pt x="9" y="31"/>
                      <a:pt x="0" y="66"/>
                      <a:pt x="16" y="92"/>
                    </a:cubicBezTo>
                    <a:cubicBezTo>
                      <a:pt x="31" y="119"/>
                      <a:pt x="65" y="128"/>
                      <a:pt x="92" y="113"/>
                    </a:cubicBezTo>
                    <a:cubicBezTo>
                      <a:pt x="94" y="112"/>
                      <a:pt x="96" y="110"/>
                      <a:pt x="98" y="109"/>
                    </a:cubicBezTo>
                    <a:cubicBezTo>
                      <a:pt x="174" y="153"/>
                      <a:pt x="174" y="153"/>
                      <a:pt x="174" y="153"/>
                    </a:cubicBezTo>
                    <a:cubicBezTo>
                      <a:pt x="177" y="138"/>
                      <a:pt x="185" y="125"/>
                      <a:pt x="196" y="116"/>
                    </a:cubicBezTo>
                    <a:close/>
                    <a:moveTo>
                      <a:pt x="500" y="633"/>
                    </a:move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24" y="586"/>
                      <a:pt x="424" y="584"/>
                      <a:pt x="424" y="582"/>
                    </a:cubicBezTo>
                    <a:cubicBezTo>
                      <a:pt x="424" y="551"/>
                      <a:pt x="399" y="526"/>
                      <a:pt x="368" y="526"/>
                    </a:cubicBezTo>
                    <a:cubicBezTo>
                      <a:pt x="337" y="526"/>
                      <a:pt x="312" y="551"/>
                      <a:pt x="312" y="582"/>
                    </a:cubicBezTo>
                    <a:cubicBezTo>
                      <a:pt x="312" y="613"/>
                      <a:pt x="337" y="638"/>
                      <a:pt x="368" y="638"/>
                    </a:cubicBezTo>
                    <a:cubicBezTo>
                      <a:pt x="381" y="638"/>
                      <a:pt x="392" y="633"/>
                      <a:pt x="402" y="626"/>
                    </a:cubicBezTo>
                    <a:cubicBezTo>
                      <a:pt x="478" y="670"/>
                      <a:pt x="478" y="670"/>
                      <a:pt x="478" y="670"/>
                    </a:cubicBezTo>
                    <a:cubicBezTo>
                      <a:pt x="480" y="655"/>
                      <a:pt x="488" y="642"/>
                      <a:pt x="500" y="633"/>
                    </a:cubicBezTo>
                    <a:close/>
                    <a:moveTo>
                      <a:pt x="863" y="307"/>
                    </a:moveTo>
                    <a:cubicBezTo>
                      <a:pt x="863" y="219"/>
                      <a:pt x="863" y="219"/>
                      <a:pt x="863" y="219"/>
                    </a:cubicBezTo>
                    <a:cubicBezTo>
                      <a:pt x="856" y="221"/>
                      <a:pt x="849" y="223"/>
                      <a:pt x="841" y="223"/>
                    </a:cubicBezTo>
                    <a:cubicBezTo>
                      <a:pt x="834" y="223"/>
                      <a:pt x="826" y="221"/>
                      <a:pt x="820" y="219"/>
                    </a:cubicBezTo>
                    <a:cubicBezTo>
                      <a:pt x="820" y="307"/>
                      <a:pt x="820" y="307"/>
                      <a:pt x="820" y="307"/>
                    </a:cubicBezTo>
                    <a:cubicBezTo>
                      <a:pt x="817" y="308"/>
                      <a:pt x="815" y="308"/>
                      <a:pt x="813" y="310"/>
                    </a:cubicBezTo>
                    <a:cubicBezTo>
                      <a:pt x="786" y="325"/>
                      <a:pt x="777" y="359"/>
                      <a:pt x="793" y="386"/>
                    </a:cubicBezTo>
                    <a:cubicBezTo>
                      <a:pt x="808" y="413"/>
                      <a:pt x="843" y="422"/>
                      <a:pt x="869" y="407"/>
                    </a:cubicBezTo>
                    <a:cubicBezTo>
                      <a:pt x="896" y="391"/>
                      <a:pt x="905" y="357"/>
                      <a:pt x="890" y="330"/>
                    </a:cubicBezTo>
                    <a:cubicBezTo>
                      <a:pt x="884" y="319"/>
                      <a:pt x="874" y="311"/>
                      <a:pt x="863" y="307"/>
                    </a:cubicBezTo>
                    <a:close/>
                    <a:moveTo>
                      <a:pt x="1059" y="36"/>
                    </a:moveTo>
                    <a:cubicBezTo>
                      <a:pt x="1044" y="10"/>
                      <a:pt x="1010" y="0"/>
                      <a:pt x="983" y="16"/>
                    </a:cubicBezTo>
                    <a:cubicBezTo>
                      <a:pt x="963" y="28"/>
                      <a:pt x="953" y="50"/>
                      <a:pt x="955" y="71"/>
                    </a:cubicBezTo>
                    <a:cubicBezTo>
                      <a:pt x="879" y="116"/>
                      <a:pt x="879" y="116"/>
                      <a:pt x="879" y="116"/>
                    </a:cubicBezTo>
                    <a:cubicBezTo>
                      <a:pt x="890" y="125"/>
                      <a:pt x="898" y="138"/>
                      <a:pt x="901" y="153"/>
                    </a:cubicBezTo>
                    <a:cubicBezTo>
                      <a:pt x="977" y="109"/>
                      <a:pt x="977" y="109"/>
                      <a:pt x="977" y="109"/>
                    </a:cubicBezTo>
                    <a:cubicBezTo>
                      <a:pt x="994" y="122"/>
                      <a:pt x="1019" y="125"/>
                      <a:pt x="1039" y="113"/>
                    </a:cubicBezTo>
                    <a:cubicBezTo>
                      <a:pt x="1066" y="98"/>
                      <a:pt x="1075" y="63"/>
                      <a:pt x="1059" y="36"/>
                    </a:cubicBezTo>
                    <a:close/>
                    <a:moveTo>
                      <a:pt x="707" y="526"/>
                    </a:moveTo>
                    <a:cubicBezTo>
                      <a:pt x="676" y="526"/>
                      <a:pt x="651" y="551"/>
                      <a:pt x="651" y="582"/>
                    </a:cubicBezTo>
                    <a:cubicBezTo>
                      <a:pt x="651" y="584"/>
                      <a:pt x="651" y="586"/>
                      <a:pt x="652" y="589"/>
                    </a:cubicBezTo>
                    <a:cubicBezTo>
                      <a:pt x="575" y="633"/>
                      <a:pt x="575" y="633"/>
                      <a:pt x="575" y="633"/>
                    </a:cubicBezTo>
                    <a:cubicBezTo>
                      <a:pt x="587" y="642"/>
                      <a:pt x="595" y="655"/>
                      <a:pt x="597" y="670"/>
                    </a:cubicBezTo>
                    <a:cubicBezTo>
                      <a:pt x="673" y="626"/>
                      <a:pt x="673" y="626"/>
                      <a:pt x="673" y="626"/>
                    </a:cubicBezTo>
                    <a:cubicBezTo>
                      <a:pt x="683" y="633"/>
                      <a:pt x="694" y="638"/>
                      <a:pt x="707" y="638"/>
                    </a:cubicBezTo>
                    <a:cubicBezTo>
                      <a:pt x="738" y="638"/>
                      <a:pt x="763" y="613"/>
                      <a:pt x="763" y="582"/>
                    </a:cubicBezTo>
                    <a:cubicBezTo>
                      <a:pt x="763" y="551"/>
                      <a:pt x="738" y="526"/>
                      <a:pt x="707" y="526"/>
                    </a:cubicBezTo>
                    <a:close/>
                    <a:moveTo>
                      <a:pt x="255" y="307"/>
                    </a:moveTo>
                    <a:cubicBezTo>
                      <a:pt x="255" y="219"/>
                      <a:pt x="255" y="219"/>
                      <a:pt x="255" y="219"/>
                    </a:cubicBezTo>
                    <a:cubicBezTo>
                      <a:pt x="249" y="221"/>
                      <a:pt x="241" y="223"/>
                      <a:pt x="234" y="223"/>
                    </a:cubicBezTo>
                    <a:cubicBezTo>
                      <a:pt x="226" y="223"/>
                      <a:pt x="219" y="221"/>
                      <a:pt x="212" y="219"/>
                    </a:cubicBezTo>
                    <a:cubicBezTo>
                      <a:pt x="212" y="307"/>
                      <a:pt x="212" y="307"/>
                      <a:pt x="212" y="307"/>
                    </a:cubicBezTo>
                    <a:cubicBezTo>
                      <a:pt x="210" y="308"/>
                      <a:pt x="208" y="308"/>
                      <a:pt x="206" y="310"/>
                    </a:cubicBezTo>
                    <a:cubicBezTo>
                      <a:pt x="179" y="325"/>
                      <a:pt x="170" y="359"/>
                      <a:pt x="185" y="386"/>
                    </a:cubicBezTo>
                    <a:cubicBezTo>
                      <a:pt x="201" y="413"/>
                      <a:pt x="235" y="422"/>
                      <a:pt x="262" y="407"/>
                    </a:cubicBezTo>
                    <a:cubicBezTo>
                      <a:pt x="289" y="391"/>
                      <a:pt x="298" y="357"/>
                      <a:pt x="282" y="330"/>
                    </a:cubicBezTo>
                    <a:cubicBezTo>
                      <a:pt x="276" y="319"/>
                      <a:pt x="266" y="311"/>
                      <a:pt x="255" y="307"/>
                    </a:cubicBezTo>
                    <a:close/>
                    <a:moveTo>
                      <a:pt x="431" y="113"/>
                    </a:moveTo>
                    <a:cubicBezTo>
                      <a:pt x="458" y="98"/>
                      <a:pt x="467" y="63"/>
                      <a:pt x="452" y="36"/>
                    </a:cubicBezTo>
                    <a:cubicBezTo>
                      <a:pt x="436" y="10"/>
                      <a:pt x="402" y="0"/>
                      <a:pt x="375" y="16"/>
                    </a:cubicBezTo>
                    <a:cubicBezTo>
                      <a:pt x="355" y="28"/>
                      <a:pt x="345" y="50"/>
                      <a:pt x="348" y="71"/>
                    </a:cubicBezTo>
                    <a:cubicBezTo>
                      <a:pt x="271" y="116"/>
                      <a:pt x="271" y="116"/>
                      <a:pt x="271" y="116"/>
                    </a:cubicBezTo>
                    <a:cubicBezTo>
                      <a:pt x="283" y="125"/>
                      <a:pt x="291" y="138"/>
                      <a:pt x="293" y="153"/>
                    </a:cubicBezTo>
                    <a:cubicBezTo>
                      <a:pt x="369" y="109"/>
                      <a:pt x="369" y="109"/>
                      <a:pt x="369" y="109"/>
                    </a:cubicBezTo>
                    <a:cubicBezTo>
                      <a:pt x="387" y="122"/>
                      <a:pt x="411" y="125"/>
                      <a:pt x="431" y="113"/>
                    </a:cubicBezTo>
                    <a:close/>
                    <a:moveTo>
                      <a:pt x="559" y="824"/>
                    </a:moveTo>
                    <a:cubicBezTo>
                      <a:pt x="559" y="736"/>
                      <a:pt x="559" y="736"/>
                      <a:pt x="559" y="736"/>
                    </a:cubicBezTo>
                    <a:cubicBezTo>
                      <a:pt x="552" y="738"/>
                      <a:pt x="545" y="740"/>
                      <a:pt x="538" y="740"/>
                    </a:cubicBezTo>
                    <a:cubicBezTo>
                      <a:pt x="530" y="740"/>
                      <a:pt x="523" y="738"/>
                      <a:pt x="516" y="736"/>
                    </a:cubicBezTo>
                    <a:cubicBezTo>
                      <a:pt x="516" y="824"/>
                      <a:pt x="516" y="824"/>
                      <a:pt x="516" y="824"/>
                    </a:cubicBezTo>
                    <a:cubicBezTo>
                      <a:pt x="496" y="832"/>
                      <a:pt x="481" y="852"/>
                      <a:pt x="481" y="875"/>
                    </a:cubicBezTo>
                    <a:cubicBezTo>
                      <a:pt x="481" y="906"/>
                      <a:pt x="507" y="931"/>
                      <a:pt x="538" y="931"/>
                    </a:cubicBezTo>
                    <a:cubicBezTo>
                      <a:pt x="568" y="931"/>
                      <a:pt x="594" y="906"/>
                      <a:pt x="594" y="875"/>
                    </a:cubicBezTo>
                    <a:cubicBezTo>
                      <a:pt x="594" y="852"/>
                      <a:pt x="579" y="832"/>
                      <a:pt x="559" y="824"/>
                    </a:cubicBezTo>
                    <a:close/>
                    <a:moveTo>
                      <a:pt x="538" y="619"/>
                    </a:moveTo>
                    <a:cubicBezTo>
                      <a:pt x="545" y="619"/>
                      <a:pt x="552" y="621"/>
                      <a:pt x="559" y="623"/>
                    </a:cubicBezTo>
                    <a:cubicBezTo>
                      <a:pt x="559" y="475"/>
                      <a:pt x="559" y="475"/>
                      <a:pt x="559" y="475"/>
                    </a:cubicBezTo>
                    <a:cubicBezTo>
                      <a:pt x="552" y="476"/>
                      <a:pt x="545" y="478"/>
                      <a:pt x="538" y="478"/>
                    </a:cubicBezTo>
                    <a:cubicBezTo>
                      <a:pt x="530" y="478"/>
                      <a:pt x="523" y="476"/>
                      <a:pt x="516" y="475"/>
                    </a:cubicBezTo>
                    <a:cubicBezTo>
                      <a:pt x="516" y="623"/>
                      <a:pt x="516" y="623"/>
                      <a:pt x="516" y="623"/>
                    </a:cubicBezTo>
                    <a:cubicBezTo>
                      <a:pt x="523" y="621"/>
                      <a:pt x="530" y="619"/>
                      <a:pt x="538" y="619"/>
                    </a:cubicBezTo>
                    <a:close/>
                    <a:moveTo>
                      <a:pt x="429" y="250"/>
                    </a:moveTo>
                    <a:cubicBezTo>
                      <a:pt x="420" y="262"/>
                      <a:pt x="413" y="274"/>
                      <a:pt x="407" y="288"/>
                    </a:cubicBezTo>
                    <a:cubicBezTo>
                      <a:pt x="271" y="209"/>
                      <a:pt x="271" y="209"/>
                      <a:pt x="271" y="209"/>
                    </a:cubicBezTo>
                    <a:cubicBezTo>
                      <a:pt x="283" y="200"/>
                      <a:pt x="291" y="187"/>
                      <a:pt x="293" y="172"/>
                    </a:cubicBezTo>
                    <a:lnTo>
                      <a:pt x="429" y="250"/>
                    </a:lnTo>
                    <a:close/>
                    <a:moveTo>
                      <a:pt x="804" y="209"/>
                    </a:moveTo>
                    <a:cubicBezTo>
                      <a:pt x="668" y="288"/>
                      <a:pt x="668" y="288"/>
                      <a:pt x="668" y="288"/>
                    </a:cubicBezTo>
                    <a:cubicBezTo>
                      <a:pt x="662" y="274"/>
                      <a:pt x="655" y="262"/>
                      <a:pt x="646" y="250"/>
                    </a:cubicBezTo>
                    <a:cubicBezTo>
                      <a:pt x="782" y="172"/>
                      <a:pt x="782" y="172"/>
                      <a:pt x="782" y="172"/>
                    </a:cubicBezTo>
                    <a:cubicBezTo>
                      <a:pt x="784" y="187"/>
                      <a:pt x="792" y="200"/>
                      <a:pt x="804" y="20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23"/>
              <p:cNvSpPr>
                <a:spLocks noEditPoints="1"/>
              </p:cNvSpPr>
              <p:nvPr/>
            </p:nvSpPr>
            <p:spPr bwMode="auto">
              <a:xfrm>
                <a:off x="2199" y="931"/>
                <a:ext cx="1362" cy="1207"/>
              </a:xfrm>
              <a:custGeom>
                <a:avLst/>
                <a:gdLst>
                  <a:gd name="T0" fmla="*/ 386 w 771"/>
                  <a:gd name="T1" fmla="*/ 682 h 682"/>
                  <a:gd name="T2" fmla="*/ 303 w 771"/>
                  <a:gd name="T3" fmla="*/ 599 h 682"/>
                  <a:gd name="T4" fmla="*/ 386 w 771"/>
                  <a:gd name="T5" fmla="*/ 517 h 682"/>
                  <a:gd name="T6" fmla="*/ 468 w 771"/>
                  <a:gd name="T7" fmla="*/ 599 h 682"/>
                  <a:gd name="T8" fmla="*/ 386 w 771"/>
                  <a:gd name="T9" fmla="*/ 682 h 682"/>
                  <a:gd name="T10" fmla="*/ 386 w 771"/>
                  <a:gd name="T11" fmla="*/ 561 h 682"/>
                  <a:gd name="T12" fmla="*/ 347 w 771"/>
                  <a:gd name="T13" fmla="*/ 599 h 682"/>
                  <a:gd name="T14" fmla="*/ 386 w 771"/>
                  <a:gd name="T15" fmla="*/ 638 h 682"/>
                  <a:gd name="T16" fmla="*/ 424 w 771"/>
                  <a:gd name="T17" fmla="*/ 599 h 682"/>
                  <a:gd name="T18" fmla="*/ 386 w 771"/>
                  <a:gd name="T19" fmla="*/ 561 h 682"/>
                  <a:gd name="T20" fmla="*/ 82 w 771"/>
                  <a:gd name="T21" fmla="*/ 165 h 682"/>
                  <a:gd name="T22" fmla="*/ 0 w 771"/>
                  <a:gd name="T23" fmla="*/ 82 h 682"/>
                  <a:gd name="T24" fmla="*/ 82 w 771"/>
                  <a:gd name="T25" fmla="*/ 0 h 682"/>
                  <a:gd name="T26" fmla="*/ 164 w 771"/>
                  <a:gd name="T27" fmla="*/ 82 h 682"/>
                  <a:gd name="T28" fmla="*/ 82 w 771"/>
                  <a:gd name="T29" fmla="*/ 165 h 682"/>
                  <a:gd name="T30" fmla="*/ 82 w 771"/>
                  <a:gd name="T31" fmla="*/ 44 h 682"/>
                  <a:gd name="T32" fmla="*/ 43 w 771"/>
                  <a:gd name="T33" fmla="*/ 82 h 682"/>
                  <a:gd name="T34" fmla="*/ 82 w 771"/>
                  <a:gd name="T35" fmla="*/ 121 h 682"/>
                  <a:gd name="T36" fmla="*/ 120 w 771"/>
                  <a:gd name="T37" fmla="*/ 82 h 682"/>
                  <a:gd name="T38" fmla="*/ 82 w 771"/>
                  <a:gd name="T39" fmla="*/ 44 h 682"/>
                  <a:gd name="T40" fmla="*/ 689 w 771"/>
                  <a:gd name="T41" fmla="*/ 165 h 682"/>
                  <a:gd name="T42" fmla="*/ 607 w 771"/>
                  <a:gd name="T43" fmla="*/ 82 h 682"/>
                  <a:gd name="T44" fmla="*/ 689 w 771"/>
                  <a:gd name="T45" fmla="*/ 0 h 682"/>
                  <a:gd name="T46" fmla="*/ 771 w 771"/>
                  <a:gd name="T47" fmla="*/ 82 h 682"/>
                  <a:gd name="T48" fmla="*/ 689 w 771"/>
                  <a:gd name="T49" fmla="*/ 165 h 682"/>
                  <a:gd name="T50" fmla="*/ 689 w 771"/>
                  <a:gd name="T51" fmla="*/ 44 h 682"/>
                  <a:gd name="T52" fmla="*/ 651 w 771"/>
                  <a:gd name="T53" fmla="*/ 82 h 682"/>
                  <a:gd name="T54" fmla="*/ 689 w 771"/>
                  <a:gd name="T55" fmla="*/ 121 h 682"/>
                  <a:gd name="T56" fmla="*/ 728 w 771"/>
                  <a:gd name="T57" fmla="*/ 82 h 682"/>
                  <a:gd name="T58" fmla="*/ 689 w 771"/>
                  <a:gd name="T59" fmla="*/ 44 h 682"/>
                  <a:gd name="T60" fmla="*/ 386 w 771"/>
                  <a:gd name="T61" fmla="*/ 419 h 682"/>
                  <a:gd name="T62" fmla="*/ 224 w 771"/>
                  <a:gd name="T63" fmla="*/ 258 h 682"/>
                  <a:gd name="T64" fmla="*/ 386 w 771"/>
                  <a:gd name="T65" fmla="*/ 96 h 682"/>
                  <a:gd name="T66" fmla="*/ 547 w 771"/>
                  <a:gd name="T67" fmla="*/ 258 h 682"/>
                  <a:gd name="T68" fmla="*/ 386 w 771"/>
                  <a:gd name="T69" fmla="*/ 419 h 682"/>
                  <a:gd name="T70" fmla="*/ 386 w 771"/>
                  <a:gd name="T71" fmla="*/ 140 h 682"/>
                  <a:gd name="T72" fmla="*/ 268 w 771"/>
                  <a:gd name="T73" fmla="*/ 258 h 682"/>
                  <a:gd name="T74" fmla="*/ 386 w 771"/>
                  <a:gd name="T75" fmla="*/ 376 h 682"/>
                  <a:gd name="T76" fmla="*/ 504 w 771"/>
                  <a:gd name="T77" fmla="*/ 258 h 682"/>
                  <a:gd name="T78" fmla="*/ 386 w 771"/>
                  <a:gd name="T79" fmla="*/ 140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71" h="682">
                    <a:moveTo>
                      <a:pt x="386" y="682"/>
                    </a:moveTo>
                    <a:cubicBezTo>
                      <a:pt x="340" y="682"/>
                      <a:pt x="303" y="645"/>
                      <a:pt x="303" y="599"/>
                    </a:cubicBezTo>
                    <a:cubicBezTo>
                      <a:pt x="303" y="554"/>
                      <a:pt x="340" y="517"/>
                      <a:pt x="386" y="517"/>
                    </a:cubicBezTo>
                    <a:cubicBezTo>
                      <a:pt x="431" y="517"/>
                      <a:pt x="468" y="554"/>
                      <a:pt x="468" y="599"/>
                    </a:cubicBezTo>
                    <a:cubicBezTo>
                      <a:pt x="468" y="645"/>
                      <a:pt x="431" y="682"/>
                      <a:pt x="386" y="682"/>
                    </a:cubicBezTo>
                    <a:close/>
                    <a:moveTo>
                      <a:pt x="386" y="561"/>
                    </a:moveTo>
                    <a:cubicBezTo>
                      <a:pt x="364" y="561"/>
                      <a:pt x="347" y="578"/>
                      <a:pt x="347" y="599"/>
                    </a:cubicBezTo>
                    <a:cubicBezTo>
                      <a:pt x="347" y="621"/>
                      <a:pt x="364" y="638"/>
                      <a:pt x="386" y="638"/>
                    </a:cubicBezTo>
                    <a:cubicBezTo>
                      <a:pt x="407" y="638"/>
                      <a:pt x="424" y="621"/>
                      <a:pt x="424" y="599"/>
                    </a:cubicBezTo>
                    <a:cubicBezTo>
                      <a:pt x="424" y="578"/>
                      <a:pt x="407" y="561"/>
                      <a:pt x="386" y="561"/>
                    </a:cubicBezTo>
                    <a:close/>
                    <a:moveTo>
                      <a:pt x="82" y="165"/>
                    </a:moveTo>
                    <a:cubicBezTo>
                      <a:pt x="36" y="165"/>
                      <a:pt x="0" y="128"/>
                      <a:pt x="0" y="82"/>
                    </a:cubicBezTo>
                    <a:cubicBezTo>
                      <a:pt x="0" y="37"/>
                      <a:pt x="36" y="0"/>
                      <a:pt x="82" y="0"/>
                    </a:cubicBezTo>
                    <a:cubicBezTo>
                      <a:pt x="127" y="0"/>
                      <a:pt x="164" y="37"/>
                      <a:pt x="164" y="82"/>
                    </a:cubicBezTo>
                    <a:cubicBezTo>
                      <a:pt x="164" y="128"/>
                      <a:pt x="127" y="165"/>
                      <a:pt x="82" y="165"/>
                    </a:cubicBezTo>
                    <a:close/>
                    <a:moveTo>
                      <a:pt x="82" y="44"/>
                    </a:moveTo>
                    <a:cubicBezTo>
                      <a:pt x="60" y="44"/>
                      <a:pt x="43" y="61"/>
                      <a:pt x="43" y="82"/>
                    </a:cubicBezTo>
                    <a:cubicBezTo>
                      <a:pt x="43" y="104"/>
                      <a:pt x="60" y="121"/>
                      <a:pt x="82" y="121"/>
                    </a:cubicBezTo>
                    <a:cubicBezTo>
                      <a:pt x="103" y="121"/>
                      <a:pt x="120" y="104"/>
                      <a:pt x="120" y="82"/>
                    </a:cubicBezTo>
                    <a:cubicBezTo>
                      <a:pt x="120" y="61"/>
                      <a:pt x="103" y="44"/>
                      <a:pt x="82" y="44"/>
                    </a:cubicBezTo>
                    <a:close/>
                    <a:moveTo>
                      <a:pt x="689" y="165"/>
                    </a:moveTo>
                    <a:cubicBezTo>
                      <a:pt x="644" y="165"/>
                      <a:pt x="607" y="128"/>
                      <a:pt x="607" y="82"/>
                    </a:cubicBezTo>
                    <a:cubicBezTo>
                      <a:pt x="607" y="37"/>
                      <a:pt x="644" y="0"/>
                      <a:pt x="689" y="0"/>
                    </a:cubicBezTo>
                    <a:cubicBezTo>
                      <a:pt x="735" y="0"/>
                      <a:pt x="771" y="37"/>
                      <a:pt x="771" y="82"/>
                    </a:cubicBezTo>
                    <a:cubicBezTo>
                      <a:pt x="771" y="128"/>
                      <a:pt x="735" y="165"/>
                      <a:pt x="689" y="165"/>
                    </a:cubicBezTo>
                    <a:close/>
                    <a:moveTo>
                      <a:pt x="689" y="44"/>
                    </a:moveTo>
                    <a:cubicBezTo>
                      <a:pt x="668" y="44"/>
                      <a:pt x="651" y="61"/>
                      <a:pt x="651" y="82"/>
                    </a:cubicBezTo>
                    <a:cubicBezTo>
                      <a:pt x="651" y="104"/>
                      <a:pt x="668" y="121"/>
                      <a:pt x="689" y="121"/>
                    </a:cubicBezTo>
                    <a:cubicBezTo>
                      <a:pt x="711" y="121"/>
                      <a:pt x="728" y="104"/>
                      <a:pt x="728" y="82"/>
                    </a:cubicBezTo>
                    <a:cubicBezTo>
                      <a:pt x="728" y="61"/>
                      <a:pt x="711" y="44"/>
                      <a:pt x="689" y="44"/>
                    </a:cubicBezTo>
                    <a:close/>
                    <a:moveTo>
                      <a:pt x="386" y="419"/>
                    </a:moveTo>
                    <a:cubicBezTo>
                      <a:pt x="297" y="419"/>
                      <a:pt x="224" y="347"/>
                      <a:pt x="224" y="258"/>
                    </a:cubicBezTo>
                    <a:cubicBezTo>
                      <a:pt x="224" y="169"/>
                      <a:pt x="297" y="96"/>
                      <a:pt x="386" y="96"/>
                    </a:cubicBezTo>
                    <a:cubicBezTo>
                      <a:pt x="475" y="96"/>
                      <a:pt x="547" y="169"/>
                      <a:pt x="547" y="258"/>
                    </a:cubicBezTo>
                    <a:cubicBezTo>
                      <a:pt x="547" y="347"/>
                      <a:pt x="475" y="419"/>
                      <a:pt x="386" y="419"/>
                    </a:cubicBezTo>
                    <a:close/>
                    <a:moveTo>
                      <a:pt x="386" y="140"/>
                    </a:moveTo>
                    <a:cubicBezTo>
                      <a:pt x="320" y="140"/>
                      <a:pt x="268" y="193"/>
                      <a:pt x="268" y="258"/>
                    </a:cubicBezTo>
                    <a:cubicBezTo>
                      <a:pt x="268" y="323"/>
                      <a:pt x="320" y="376"/>
                      <a:pt x="386" y="376"/>
                    </a:cubicBezTo>
                    <a:cubicBezTo>
                      <a:pt x="451" y="376"/>
                      <a:pt x="504" y="323"/>
                      <a:pt x="504" y="258"/>
                    </a:cubicBezTo>
                    <a:cubicBezTo>
                      <a:pt x="504" y="193"/>
                      <a:pt x="451" y="140"/>
                      <a:pt x="386" y="14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52" name="Group 351"/>
          <p:cNvGrpSpPr/>
          <p:nvPr/>
        </p:nvGrpSpPr>
        <p:grpSpPr>
          <a:xfrm>
            <a:off x="1858725" y="2359169"/>
            <a:ext cx="338625" cy="293713"/>
            <a:chOff x="6697106" y="2082830"/>
            <a:chExt cx="338625" cy="293713"/>
          </a:xfrm>
        </p:grpSpPr>
        <p:sp>
          <p:nvSpPr>
            <p:cNvPr id="353" name="Freeform 21"/>
            <p:cNvSpPr>
              <a:spLocks noEditPoints="1"/>
            </p:cNvSpPr>
            <p:nvPr/>
          </p:nvSpPr>
          <p:spPr bwMode="auto">
            <a:xfrm flipH="1">
              <a:off x="6757984" y="2119888"/>
              <a:ext cx="111212" cy="198185"/>
            </a:xfrm>
            <a:custGeom>
              <a:avLst/>
              <a:gdLst>
                <a:gd name="T0" fmla="*/ 353 w 353"/>
                <a:gd name="T1" fmla="*/ 49 h 628"/>
                <a:gd name="T2" fmla="*/ 303 w 353"/>
                <a:gd name="T3" fmla="*/ 99 h 628"/>
                <a:gd name="T4" fmla="*/ 254 w 353"/>
                <a:gd name="T5" fmla="*/ 49 h 628"/>
                <a:gd name="T6" fmla="*/ 303 w 353"/>
                <a:gd name="T7" fmla="*/ 0 h 628"/>
                <a:gd name="T8" fmla="*/ 353 w 353"/>
                <a:gd name="T9" fmla="*/ 49 h 628"/>
                <a:gd name="T10" fmla="*/ 0 w 353"/>
                <a:gd name="T11" fmla="*/ 93 h 628"/>
                <a:gd name="T12" fmla="*/ 0 w 353"/>
                <a:gd name="T13" fmla="*/ 357 h 628"/>
                <a:gd name="T14" fmla="*/ 132 w 353"/>
                <a:gd name="T15" fmla="*/ 225 h 628"/>
                <a:gd name="T16" fmla="*/ 0 w 353"/>
                <a:gd name="T17" fmla="*/ 93 h 628"/>
                <a:gd name="T18" fmla="*/ 0 w 353"/>
                <a:gd name="T19" fmla="*/ 504 h 628"/>
                <a:gd name="T20" fmla="*/ 0 w 353"/>
                <a:gd name="T21" fmla="*/ 627 h 628"/>
                <a:gd name="T22" fmla="*/ 61 w 353"/>
                <a:gd name="T23" fmla="*/ 566 h 628"/>
                <a:gd name="T24" fmla="*/ 0 w 353"/>
                <a:gd name="T25" fmla="*/ 504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628">
                  <a:moveTo>
                    <a:pt x="353" y="49"/>
                  </a:moveTo>
                  <a:cubicBezTo>
                    <a:pt x="353" y="77"/>
                    <a:pt x="331" y="99"/>
                    <a:pt x="303" y="99"/>
                  </a:cubicBezTo>
                  <a:cubicBezTo>
                    <a:pt x="276" y="99"/>
                    <a:pt x="254" y="77"/>
                    <a:pt x="254" y="49"/>
                  </a:cubicBezTo>
                  <a:cubicBezTo>
                    <a:pt x="254" y="22"/>
                    <a:pt x="276" y="0"/>
                    <a:pt x="303" y="0"/>
                  </a:cubicBezTo>
                  <a:cubicBezTo>
                    <a:pt x="331" y="0"/>
                    <a:pt x="353" y="22"/>
                    <a:pt x="353" y="49"/>
                  </a:cubicBezTo>
                  <a:close/>
                  <a:moveTo>
                    <a:pt x="0" y="93"/>
                  </a:moveTo>
                  <a:cubicBezTo>
                    <a:pt x="0" y="357"/>
                    <a:pt x="0" y="357"/>
                    <a:pt x="0" y="357"/>
                  </a:cubicBezTo>
                  <a:cubicBezTo>
                    <a:pt x="72" y="357"/>
                    <a:pt x="132" y="298"/>
                    <a:pt x="132" y="225"/>
                  </a:cubicBezTo>
                  <a:cubicBezTo>
                    <a:pt x="132" y="152"/>
                    <a:pt x="72" y="93"/>
                    <a:pt x="0" y="93"/>
                  </a:cubicBezTo>
                  <a:close/>
                  <a:moveTo>
                    <a:pt x="0" y="504"/>
                  </a:moveTo>
                  <a:cubicBezTo>
                    <a:pt x="0" y="627"/>
                    <a:pt x="0" y="627"/>
                    <a:pt x="0" y="627"/>
                  </a:cubicBezTo>
                  <a:cubicBezTo>
                    <a:pt x="21" y="628"/>
                    <a:pt x="61" y="610"/>
                    <a:pt x="61" y="566"/>
                  </a:cubicBezTo>
                  <a:cubicBezTo>
                    <a:pt x="61" y="510"/>
                    <a:pt x="21" y="504"/>
                    <a:pt x="0" y="50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54" name="Group 20"/>
            <p:cNvGrpSpPr>
              <a:grpSpLocks noChangeAspect="1"/>
            </p:cNvGrpSpPr>
            <p:nvPr/>
          </p:nvGrpSpPr>
          <p:grpSpPr bwMode="auto">
            <a:xfrm>
              <a:off x="6697106" y="2082830"/>
              <a:ext cx="338625" cy="293713"/>
              <a:chOff x="1930" y="789"/>
              <a:chExt cx="1900" cy="1648"/>
            </a:xfrm>
          </p:grpSpPr>
          <p:sp>
            <p:nvSpPr>
              <p:cNvPr id="355" name="Freeform 21"/>
              <p:cNvSpPr>
                <a:spLocks noEditPoints="1"/>
              </p:cNvSpPr>
              <p:nvPr/>
            </p:nvSpPr>
            <p:spPr bwMode="auto">
              <a:xfrm>
                <a:off x="2881" y="989"/>
                <a:ext cx="624" cy="1112"/>
              </a:xfrm>
              <a:custGeom>
                <a:avLst/>
                <a:gdLst>
                  <a:gd name="T0" fmla="*/ 353 w 353"/>
                  <a:gd name="T1" fmla="*/ 49 h 628"/>
                  <a:gd name="T2" fmla="*/ 303 w 353"/>
                  <a:gd name="T3" fmla="*/ 99 h 628"/>
                  <a:gd name="T4" fmla="*/ 254 w 353"/>
                  <a:gd name="T5" fmla="*/ 49 h 628"/>
                  <a:gd name="T6" fmla="*/ 303 w 353"/>
                  <a:gd name="T7" fmla="*/ 0 h 628"/>
                  <a:gd name="T8" fmla="*/ 353 w 353"/>
                  <a:gd name="T9" fmla="*/ 49 h 628"/>
                  <a:gd name="T10" fmla="*/ 0 w 353"/>
                  <a:gd name="T11" fmla="*/ 93 h 628"/>
                  <a:gd name="T12" fmla="*/ 0 w 353"/>
                  <a:gd name="T13" fmla="*/ 357 h 628"/>
                  <a:gd name="T14" fmla="*/ 132 w 353"/>
                  <a:gd name="T15" fmla="*/ 225 h 628"/>
                  <a:gd name="T16" fmla="*/ 0 w 353"/>
                  <a:gd name="T17" fmla="*/ 93 h 628"/>
                  <a:gd name="T18" fmla="*/ 0 w 353"/>
                  <a:gd name="T19" fmla="*/ 504 h 628"/>
                  <a:gd name="T20" fmla="*/ 0 w 353"/>
                  <a:gd name="T21" fmla="*/ 627 h 628"/>
                  <a:gd name="T22" fmla="*/ 61 w 353"/>
                  <a:gd name="T23" fmla="*/ 566 h 628"/>
                  <a:gd name="T24" fmla="*/ 0 w 353"/>
                  <a:gd name="T25" fmla="*/ 504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628">
                    <a:moveTo>
                      <a:pt x="353" y="49"/>
                    </a:moveTo>
                    <a:cubicBezTo>
                      <a:pt x="353" y="77"/>
                      <a:pt x="331" y="99"/>
                      <a:pt x="303" y="99"/>
                    </a:cubicBezTo>
                    <a:cubicBezTo>
                      <a:pt x="276" y="99"/>
                      <a:pt x="254" y="77"/>
                      <a:pt x="254" y="49"/>
                    </a:cubicBezTo>
                    <a:cubicBezTo>
                      <a:pt x="254" y="22"/>
                      <a:pt x="276" y="0"/>
                      <a:pt x="303" y="0"/>
                    </a:cubicBezTo>
                    <a:cubicBezTo>
                      <a:pt x="331" y="0"/>
                      <a:pt x="353" y="22"/>
                      <a:pt x="353" y="49"/>
                    </a:cubicBezTo>
                    <a:close/>
                    <a:moveTo>
                      <a:pt x="0" y="93"/>
                    </a:moveTo>
                    <a:cubicBezTo>
                      <a:pt x="0" y="357"/>
                      <a:pt x="0" y="357"/>
                      <a:pt x="0" y="357"/>
                    </a:cubicBezTo>
                    <a:cubicBezTo>
                      <a:pt x="72" y="357"/>
                      <a:pt x="132" y="298"/>
                      <a:pt x="132" y="225"/>
                    </a:cubicBezTo>
                    <a:cubicBezTo>
                      <a:pt x="132" y="152"/>
                      <a:pt x="72" y="93"/>
                      <a:pt x="0" y="93"/>
                    </a:cubicBezTo>
                    <a:close/>
                    <a:moveTo>
                      <a:pt x="0" y="504"/>
                    </a:moveTo>
                    <a:cubicBezTo>
                      <a:pt x="0" y="627"/>
                      <a:pt x="0" y="627"/>
                      <a:pt x="0" y="627"/>
                    </a:cubicBezTo>
                    <a:cubicBezTo>
                      <a:pt x="21" y="628"/>
                      <a:pt x="61" y="610"/>
                      <a:pt x="61" y="566"/>
                    </a:cubicBezTo>
                    <a:cubicBezTo>
                      <a:pt x="61" y="510"/>
                      <a:pt x="21" y="504"/>
                      <a:pt x="0" y="50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" name="Freeform 22"/>
              <p:cNvSpPr>
                <a:spLocks noEditPoints="1"/>
              </p:cNvSpPr>
              <p:nvPr/>
            </p:nvSpPr>
            <p:spPr bwMode="auto">
              <a:xfrm>
                <a:off x="1930" y="789"/>
                <a:ext cx="1900" cy="1648"/>
              </a:xfrm>
              <a:custGeom>
                <a:avLst/>
                <a:gdLst>
                  <a:gd name="T0" fmla="*/ 705 w 1075"/>
                  <a:gd name="T1" fmla="*/ 109 h 931"/>
                  <a:gd name="T2" fmla="*/ 623 w 1075"/>
                  <a:gd name="T3" fmla="*/ 92 h 931"/>
                  <a:gd name="T4" fmla="*/ 720 w 1075"/>
                  <a:gd name="T5" fmla="*/ 36 h 931"/>
                  <a:gd name="T6" fmla="*/ 804 w 1075"/>
                  <a:gd name="T7" fmla="*/ 116 h 931"/>
                  <a:gd name="T8" fmla="*/ 196 w 1075"/>
                  <a:gd name="T9" fmla="*/ 116 h 931"/>
                  <a:gd name="T10" fmla="*/ 113 w 1075"/>
                  <a:gd name="T11" fmla="*/ 36 h 931"/>
                  <a:gd name="T12" fmla="*/ 16 w 1075"/>
                  <a:gd name="T13" fmla="*/ 92 h 931"/>
                  <a:gd name="T14" fmla="*/ 98 w 1075"/>
                  <a:gd name="T15" fmla="*/ 109 h 931"/>
                  <a:gd name="T16" fmla="*/ 196 w 1075"/>
                  <a:gd name="T17" fmla="*/ 116 h 931"/>
                  <a:gd name="T18" fmla="*/ 423 w 1075"/>
                  <a:gd name="T19" fmla="*/ 589 h 931"/>
                  <a:gd name="T20" fmla="*/ 368 w 1075"/>
                  <a:gd name="T21" fmla="*/ 526 h 931"/>
                  <a:gd name="T22" fmla="*/ 368 w 1075"/>
                  <a:gd name="T23" fmla="*/ 638 h 931"/>
                  <a:gd name="T24" fmla="*/ 478 w 1075"/>
                  <a:gd name="T25" fmla="*/ 670 h 931"/>
                  <a:gd name="T26" fmla="*/ 863 w 1075"/>
                  <a:gd name="T27" fmla="*/ 307 h 931"/>
                  <a:gd name="T28" fmla="*/ 841 w 1075"/>
                  <a:gd name="T29" fmla="*/ 223 h 931"/>
                  <a:gd name="T30" fmla="*/ 820 w 1075"/>
                  <a:gd name="T31" fmla="*/ 307 h 931"/>
                  <a:gd name="T32" fmla="*/ 793 w 1075"/>
                  <a:gd name="T33" fmla="*/ 386 h 931"/>
                  <a:gd name="T34" fmla="*/ 890 w 1075"/>
                  <a:gd name="T35" fmla="*/ 330 h 931"/>
                  <a:gd name="T36" fmla="*/ 1059 w 1075"/>
                  <a:gd name="T37" fmla="*/ 36 h 931"/>
                  <a:gd name="T38" fmla="*/ 955 w 1075"/>
                  <a:gd name="T39" fmla="*/ 71 h 931"/>
                  <a:gd name="T40" fmla="*/ 901 w 1075"/>
                  <a:gd name="T41" fmla="*/ 153 h 931"/>
                  <a:gd name="T42" fmla="*/ 1039 w 1075"/>
                  <a:gd name="T43" fmla="*/ 113 h 931"/>
                  <a:gd name="T44" fmla="*/ 707 w 1075"/>
                  <a:gd name="T45" fmla="*/ 526 h 931"/>
                  <a:gd name="T46" fmla="*/ 652 w 1075"/>
                  <a:gd name="T47" fmla="*/ 589 h 931"/>
                  <a:gd name="T48" fmla="*/ 597 w 1075"/>
                  <a:gd name="T49" fmla="*/ 670 h 931"/>
                  <a:gd name="T50" fmla="*/ 707 w 1075"/>
                  <a:gd name="T51" fmla="*/ 638 h 931"/>
                  <a:gd name="T52" fmla="*/ 707 w 1075"/>
                  <a:gd name="T53" fmla="*/ 526 h 931"/>
                  <a:gd name="T54" fmla="*/ 255 w 1075"/>
                  <a:gd name="T55" fmla="*/ 219 h 931"/>
                  <a:gd name="T56" fmla="*/ 212 w 1075"/>
                  <a:gd name="T57" fmla="*/ 219 h 931"/>
                  <a:gd name="T58" fmla="*/ 206 w 1075"/>
                  <a:gd name="T59" fmla="*/ 310 h 931"/>
                  <a:gd name="T60" fmla="*/ 262 w 1075"/>
                  <a:gd name="T61" fmla="*/ 407 h 931"/>
                  <a:gd name="T62" fmla="*/ 255 w 1075"/>
                  <a:gd name="T63" fmla="*/ 307 h 931"/>
                  <a:gd name="T64" fmla="*/ 452 w 1075"/>
                  <a:gd name="T65" fmla="*/ 36 h 931"/>
                  <a:gd name="T66" fmla="*/ 348 w 1075"/>
                  <a:gd name="T67" fmla="*/ 71 h 931"/>
                  <a:gd name="T68" fmla="*/ 293 w 1075"/>
                  <a:gd name="T69" fmla="*/ 153 h 931"/>
                  <a:gd name="T70" fmla="*/ 431 w 1075"/>
                  <a:gd name="T71" fmla="*/ 113 h 931"/>
                  <a:gd name="T72" fmla="*/ 559 w 1075"/>
                  <a:gd name="T73" fmla="*/ 736 h 931"/>
                  <a:gd name="T74" fmla="*/ 516 w 1075"/>
                  <a:gd name="T75" fmla="*/ 736 h 931"/>
                  <a:gd name="T76" fmla="*/ 481 w 1075"/>
                  <a:gd name="T77" fmla="*/ 875 h 931"/>
                  <a:gd name="T78" fmla="*/ 594 w 1075"/>
                  <a:gd name="T79" fmla="*/ 875 h 931"/>
                  <a:gd name="T80" fmla="*/ 538 w 1075"/>
                  <a:gd name="T81" fmla="*/ 619 h 931"/>
                  <a:gd name="T82" fmla="*/ 559 w 1075"/>
                  <a:gd name="T83" fmla="*/ 475 h 931"/>
                  <a:gd name="T84" fmla="*/ 516 w 1075"/>
                  <a:gd name="T85" fmla="*/ 475 h 931"/>
                  <a:gd name="T86" fmla="*/ 538 w 1075"/>
                  <a:gd name="T87" fmla="*/ 619 h 931"/>
                  <a:gd name="T88" fmla="*/ 407 w 1075"/>
                  <a:gd name="T89" fmla="*/ 288 h 931"/>
                  <a:gd name="T90" fmla="*/ 293 w 1075"/>
                  <a:gd name="T91" fmla="*/ 172 h 931"/>
                  <a:gd name="T92" fmla="*/ 804 w 1075"/>
                  <a:gd name="T93" fmla="*/ 209 h 931"/>
                  <a:gd name="T94" fmla="*/ 646 w 1075"/>
                  <a:gd name="T95" fmla="*/ 250 h 931"/>
                  <a:gd name="T96" fmla="*/ 804 w 1075"/>
                  <a:gd name="T97" fmla="*/ 209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5" h="931">
                    <a:moveTo>
                      <a:pt x="782" y="153"/>
                    </a:moveTo>
                    <a:cubicBezTo>
                      <a:pt x="705" y="109"/>
                      <a:pt x="705" y="109"/>
                      <a:pt x="705" y="109"/>
                    </a:cubicBezTo>
                    <a:cubicBezTo>
                      <a:pt x="704" y="110"/>
                      <a:pt x="702" y="112"/>
                      <a:pt x="700" y="113"/>
                    </a:cubicBezTo>
                    <a:cubicBezTo>
                      <a:pt x="673" y="128"/>
                      <a:pt x="639" y="119"/>
                      <a:pt x="623" y="92"/>
                    </a:cubicBezTo>
                    <a:cubicBezTo>
                      <a:pt x="608" y="66"/>
                      <a:pt x="617" y="31"/>
                      <a:pt x="644" y="16"/>
                    </a:cubicBezTo>
                    <a:cubicBezTo>
                      <a:pt x="671" y="0"/>
                      <a:pt x="705" y="10"/>
                      <a:pt x="720" y="36"/>
                    </a:cubicBezTo>
                    <a:cubicBezTo>
                      <a:pt x="727" y="47"/>
                      <a:pt x="729" y="60"/>
                      <a:pt x="727" y="71"/>
                    </a:cubicBezTo>
                    <a:cubicBezTo>
                      <a:pt x="804" y="116"/>
                      <a:pt x="804" y="116"/>
                      <a:pt x="804" y="116"/>
                    </a:cubicBezTo>
                    <a:cubicBezTo>
                      <a:pt x="792" y="125"/>
                      <a:pt x="784" y="138"/>
                      <a:pt x="782" y="153"/>
                    </a:cubicBezTo>
                    <a:close/>
                    <a:moveTo>
                      <a:pt x="196" y="116"/>
                    </a:move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60"/>
                      <a:pt x="119" y="47"/>
                      <a:pt x="113" y="36"/>
                    </a:cubicBezTo>
                    <a:cubicBezTo>
                      <a:pt x="97" y="10"/>
                      <a:pt x="63" y="0"/>
                      <a:pt x="36" y="16"/>
                    </a:cubicBezTo>
                    <a:cubicBezTo>
                      <a:pt x="9" y="31"/>
                      <a:pt x="0" y="66"/>
                      <a:pt x="16" y="92"/>
                    </a:cubicBezTo>
                    <a:cubicBezTo>
                      <a:pt x="31" y="119"/>
                      <a:pt x="65" y="128"/>
                      <a:pt x="92" y="113"/>
                    </a:cubicBezTo>
                    <a:cubicBezTo>
                      <a:pt x="94" y="112"/>
                      <a:pt x="96" y="110"/>
                      <a:pt x="98" y="109"/>
                    </a:cubicBezTo>
                    <a:cubicBezTo>
                      <a:pt x="174" y="153"/>
                      <a:pt x="174" y="153"/>
                      <a:pt x="174" y="153"/>
                    </a:cubicBezTo>
                    <a:cubicBezTo>
                      <a:pt x="177" y="138"/>
                      <a:pt x="185" y="125"/>
                      <a:pt x="196" y="116"/>
                    </a:cubicBezTo>
                    <a:close/>
                    <a:moveTo>
                      <a:pt x="500" y="633"/>
                    </a:move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24" y="586"/>
                      <a:pt x="424" y="584"/>
                      <a:pt x="424" y="582"/>
                    </a:cubicBezTo>
                    <a:cubicBezTo>
                      <a:pt x="424" y="551"/>
                      <a:pt x="399" y="526"/>
                      <a:pt x="368" y="526"/>
                    </a:cubicBezTo>
                    <a:cubicBezTo>
                      <a:pt x="337" y="526"/>
                      <a:pt x="312" y="551"/>
                      <a:pt x="312" y="582"/>
                    </a:cubicBezTo>
                    <a:cubicBezTo>
                      <a:pt x="312" y="613"/>
                      <a:pt x="337" y="638"/>
                      <a:pt x="368" y="638"/>
                    </a:cubicBezTo>
                    <a:cubicBezTo>
                      <a:pt x="381" y="638"/>
                      <a:pt x="392" y="633"/>
                      <a:pt x="402" y="626"/>
                    </a:cubicBezTo>
                    <a:cubicBezTo>
                      <a:pt x="478" y="670"/>
                      <a:pt x="478" y="670"/>
                      <a:pt x="478" y="670"/>
                    </a:cubicBezTo>
                    <a:cubicBezTo>
                      <a:pt x="480" y="655"/>
                      <a:pt x="488" y="642"/>
                      <a:pt x="500" y="633"/>
                    </a:cubicBezTo>
                    <a:close/>
                    <a:moveTo>
                      <a:pt x="863" y="307"/>
                    </a:moveTo>
                    <a:cubicBezTo>
                      <a:pt x="863" y="219"/>
                      <a:pt x="863" y="219"/>
                      <a:pt x="863" y="219"/>
                    </a:cubicBezTo>
                    <a:cubicBezTo>
                      <a:pt x="856" y="221"/>
                      <a:pt x="849" y="223"/>
                      <a:pt x="841" y="223"/>
                    </a:cubicBezTo>
                    <a:cubicBezTo>
                      <a:pt x="834" y="223"/>
                      <a:pt x="826" y="221"/>
                      <a:pt x="820" y="219"/>
                    </a:cubicBezTo>
                    <a:cubicBezTo>
                      <a:pt x="820" y="307"/>
                      <a:pt x="820" y="307"/>
                      <a:pt x="820" y="307"/>
                    </a:cubicBezTo>
                    <a:cubicBezTo>
                      <a:pt x="817" y="308"/>
                      <a:pt x="815" y="308"/>
                      <a:pt x="813" y="310"/>
                    </a:cubicBezTo>
                    <a:cubicBezTo>
                      <a:pt x="786" y="325"/>
                      <a:pt x="777" y="359"/>
                      <a:pt x="793" y="386"/>
                    </a:cubicBezTo>
                    <a:cubicBezTo>
                      <a:pt x="808" y="413"/>
                      <a:pt x="843" y="422"/>
                      <a:pt x="869" y="407"/>
                    </a:cubicBezTo>
                    <a:cubicBezTo>
                      <a:pt x="896" y="391"/>
                      <a:pt x="905" y="357"/>
                      <a:pt x="890" y="330"/>
                    </a:cubicBezTo>
                    <a:cubicBezTo>
                      <a:pt x="884" y="319"/>
                      <a:pt x="874" y="311"/>
                      <a:pt x="863" y="307"/>
                    </a:cubicBezTo>
                    <a:close/>
                    <a:moveTo>
                      <a:pt x="1059" y="36"/>
                    </a:moveTo>
                    <a:cubicBezTo>
                      <a:pt x="1044" y="10"/>
                      <a:pt x="1010" y="0"/>
                      <a:pt x="983" y="16"/>
                    </a:cubicBezTo>
                    <a:cubicBezTo>
                      <a:pt x="963" y="28"/>
                      <a:pt x="953" y="50"/>
                      <a:pt x="955" y="71"/>
                    </a:cubicBezTo>
                    <a:cubicBezTo>
                      <a:pt x="879" y="116"/>
                      <a:pt x="879" y="116"/>
                      <a:pt x="879" y="116"/>
                    </a:cubicBezTo>
                    <a:cubicBezTo>
                      <a:pt x="890" y="125"/>
                      <a:pt x="898" y="138"/>
                      <a:pt x="901" y="153"/>
                    </a:cubicBezTo>
                    <a:cubicBezTo>
                      <a:pt x="977" y="109"/>
                      <a:pt x="977" y="109"/>
                      <a:pt x="977" y="109"/>
                    </a:cubicBezTo>
                    <a:cubicBezTo>
                      <a:pt x="994" y="122"/>
                      <a:pt x="1019" y="125"/>
                      <a:pt x="1039" y="113"/>
                    </a:cubicBezTo>
                    <a:cubicBezTo>
                      <a:pt x="1066" y="98"/>
                      <a:pt x="1075" y="63"/>
                      <a:pt x="1059" y="36"/>
                    </a:cubicBezTo>
                    <a:close/>
                    <a:moveTo>
                      <a:pt x="707" y="526"/>
                    </a:moveTo>
                    <a:cubicBezTo>
                      <a:pt x="676" y="526"/>
                      <a:pt x="651" y="551"/>
                      <a:pt x="651" y="582"/>
                    </a:cubicBezTo>
                    <a:cubicBezTo>
                      <a:pt x="651" y="584"/>
                      <a:pt x="651" y="586"/>
                      <a:pt x="652" y="589"/>
                    </a:cubicBezTo>
                    <a:cubicBezTo>
                      <a:pt x="575" y="633"/>
                      <a:pt x="575" y="633"/>
                      <a:pt x="575" y="633"/>
                    </a:cubicBezTo>
                    <a:cubicBezTo>
                      <a:pt x="587" y="642"/>
                      <a:pt x="595" y="655"/>
                      <a:pt x="597" y="670"/>
                    </a:cubicBezTo>
                    <a:cubicBezTo>
                      <a:pt x="673" y="626"/>
                      <a:pt x="673" y="626"/>
                      <a:pt x="673" y="626"/>
                    </a:cubicBezTo>
                    <a:cubicBezTo>
                      <a:pt x="683" y="633"/>
                      <a:pt x="694" y="638"/>
                      <a:pt x="707" y="638"/>
                    </a:cubicBezTo>
                    <a:cubicBezTo>
                      <a:pt x="738" y="638"/>
                      <a:pt x="763" y="613"/>
                      <a:pt x="763" y="582"/>
                    </a:cubicBezTo>
                    <a:cubicBezTo>
                      <a:pt x="763" y="551"/>
                      <a:pt x="738" y="526"/>
                      <a:pt x="707" y="526"/>
                    </a:cubicBezTo>
                    <a:close/>
                    <a:moveTo>
                      <a:pt x="255" y="307"/>
                    </a:moveTo>
                    <a:cubicBezTo>
                      <a:pt x="255" y="219"/>
                      <a:pt x="255" y="219"/>
                      <a:pt x="255" y="219"/>
                    </a:cubicBezTo>
                    <a:cubicBezTo>
                      <a:pt x="249" y="221"/>
                      <a:pt x="241" y="223"/>
                      <a:pt x="234" y="223"/>
                    </a:cubicBezTo>
                    <a:cubicBezTo>
                      <a:pt x="226" y="223"/>
                      <a:pt x="219" y="221"/>
                      <a:pt x="212" y="219"/>
                    </a:cubicBezTo>
                    <a:cubicBezTo>
                      <a:pt x="212" y="307"/>
                      <a:pt x="212" y="307"/>
                      <a:pt x="212" y="307"/>
                    </a:cubicBezTo>
                    <a:cubicBezTo>
                      <a:pt x="210" y="308"/>
                      <a:pt x="208" y="308"/>
                      <a:pt x="206" y="310"/>
                    </a:cubicBezTo>
                    <a:cubicBezTo>
                      <a:pt x="179" y="325"/>
                      <a:pt x="170" y="359"/>
                      <a:pt x="185" y="386"/>
                    </a:cubicBezTo>
                    <a:cubicBezTo>
                      <a:pt x="201" y="413"/>
                      <a:pt x="235" y="422"/>
                      <a:pt x="262" y="407"/>
                    </a:cubicBezTo>
                    <a:cubicBezTo>
                      <a:pt x="289" y="391"/>
                      <a:pt x="298" y="357"/>
                      <a:pt x="282" y="330"/>
                    </a:cubicBezTo>
                    <a:cubicBezTo>
                      <a:pt x="276" y="319"/>
                      <a:pt x="266" y="311"/>
                      <a:pt x="255" y="307"/>
                    </a:cubicBezTo>
                    <a:close/>
                    <a:moveTo>
                      <a:pt x="431" y="113"/>
                    </a:moveTo>
                    <a:cubicBezTo>
                      <a:pt x="458" y="98"/>
                      <a:pt x="467" y="63"/>
                      <a:pt x="452" y="36"/>
                    </a:cubicBezTo>
                    <a:cubicBezTo>
                      <a:pt x="436" y="10"/>
                      <a:pt x="402" y="0"/>
                      <a:pt x="375" y="16"/>
                    </a:cubicBezTo>
                    <a:cubicBezTo>
                      <a:pt x="355" y="28"/>
                      <a:pt x="345" y="50"/>
                      <a:pt x="348" y="71"/>
                    </a:cubicBezTo>
                    <a:cubicBezTo>
                      <a:pt x="271" y="116"/>
                      <a:pt x="271" y="116"/>
                      <a:pt x="271" y="116"/>
                    </a:cubicBezTo>
                    <a:cubicBezTo>
                      <a:pt x="283" y="125"/>
                      <a:pt x="291" y="138"/>
                      <a:pt x="293" y="153"/>
                    </a:cubicBezTo>
                    <a:cubicBezTo>
                      <a:pt x="369" y="109"/>
                      <a:pt x="369" y="109"/>
                      <a:pt x="369" y="109"/>
                    </a:cubicBezTo>
                    <a:cubicBezTo>
                      <a:pt x="387" y="122"/>
                      <a:pt x="411" y="125"/>
                      <a:pt x="431" y="113"/>
                    </a:cubicBezTo>
                    <a:close/>
                    <a:moveTo>
                      <a:pt x="559" y="824"/>
                    </a:moveTo>
                    <a:cubicBezTo>
                      <a:pt x="559" y="736"/>
                      <a:pt x="559" y="736"/>
                      <a:pt x="559" y="736"/>
                    </a:cubicBezTo>
                    <a:cubicBezTo>
                      <a:pt x="552" y="738"/>
                      <a:pt x="545" y="740"/>
                      <a:pt x="538" y="740"/>
                    </a:cubicBezTo>
                    <a:cubicBezTo>
                      <a:pt x="530" y="740"/>
                      <a:pt x="523" y="738"/>
                      <a:pt x="516" y="736"/>
                    </a:cubicBezTo>
                    <a:cubicBezTo>
                      <a:pt x="516" y="824"/>
                      <a:pt x="516" y="824"/>
                      <a:pt x="516" y="824"/>
                    </a:cubicBezTo>
                    <a:cubicBezTo>
                      <a:pt x="496" y="832"/>
                      <a:pt x="481" y="852"/>
                      <a:pt x="481" y="875"/>
                    </a:cubicBezTo>
                    <a:cubicBezTo>
                      <a:pt x="481" y="906"/>
                      <a:pt x="507" y="931"/>
                      <a:pt x="538" y="931"/>
                    </a:cubicBezTo>
                    <a:cubicBezTo>
                      <a:pt x="568" y="931"/>
                      <a:pt x="594" y="906"/>
                      <a:pt x="594" y="875"/>
                    </a:cubicBezTo>
                    <a:cubicBezTo>
                      <a:pt x="594" y="852"/>
                      <a:pt x="579" y="832"/>
                      <a:pt x="559" y="824"/>
                    </a:cubicBezTo>
                    <a:close/>
                    <a:moveTo>
                      <a:pt x="538" y="619"/>
                    </a:moveTo>
                    <a:cubicBezTo>
                      <a:pt x="545" y="619"/>
                      <a:pt x="552" y="621"/>
                      <a:pt x="559" y="623"/>
                    </a:cubicBezTo>
                    <a:cubicBezTo>
                      <a:pt x="559" y="475"/>
                      <a:pt x="559" y="475"/>
                      <a:pt x="559" y="475"/>
                    </a:cubicBezTo>
                    <a:cubicBezTo>
                      <a:pt x="552" y="476"/>
                      <a:pt x="545" y="478"/>
                      <a:pt x="538" y="478"/>
                    </a:cubicBezTo>
                    <a:cubicBezTo>
                      <a:pt x="530" y="478"/>
                      <a:pt x="523" y="476"/>
                      <a:pt x="516" y="475"/>
                    </a:cubicBezTo>
                    <a:cubicBezTo>
                      <a:pt x="516" y="623"/>
                      <a:pt x="516" y="623"/>
                      <a:pt x="516" y="623"/>
                    </a:cubicBezTo>
                    <a:cubicBezTo>
                      <a:pt x="523" y="621"/>
                      <a:pt x="530" y="619"/>
                      <a:pt x="538" y="619"/>
                    </a:cubicBezTo>
                    <a:close/>
                    <a:moveTo>
                      <a:pt x="429" y="250"/>
                    </a:moveTo>
                    <a:cubicBezTo>
                      <a:pt x="420" y="262"/>
                      <a:pt x="413" y="274"/>
                      <a:pt x="407" y="288"/>
                    </a:cubicBezTo>
                    <a:cubicBezTo>
                      <a:pt x="271" y="209"/>
                      <a:pt x="271" y="209"/>
                      <a:pt x="271" y="209"/>
                    </a:cubicBezTo>
                    <a:cubicBezTo>
                      <a:pt x="283" y="200"/>
                      <a:pt x="291" y="187"/>
                      <a:pt x="293" y="172"/>
                    </a:cubicBezTo>
                    <a:lnTo>
                      <a:pt x="429" y="250"/>
                    </a:lnTo>
                    <a:close/>
                    <a:moveTo>
                      <a:pt x="804" y="209"/>
                    </a:moveTo>
                    <a:cubicBezTo>
                      <a:pt x="668" y="288"/>
                      <a:pt x="668" y="288"/>
                      <a:pt x="668" y="288"/>
                    </a:cubicBezTo>
                    <a:cubicBezTo>
                      <a:pt x="662" y="274"/>
                      <a:pt x="655" y="262"/>
                      <a:pt x="646" y="250"/>
                    </a:cubicBezTo>
                    <a:cubicBezTo>
                      <a:pt x="782" y="172"/>
                      <a:pt x="782" y="172"/>
                      <a:pt x="782" y="172"/>
                    </a:cubicBezTo>
                    <a:cubicBezTo>
                      <a:pt x="784" y="187"/>
                      <a:pt x="792" y="200"/>
                      <a:pt x="804" y="20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" name="Freeform 23"/>
              <p:cNvSpPr>
                <a:spLocks noEditPoints="1"/>
              </p:cNvSpPr>
              <p:nvPr/>
            </p:nvSpPr>
            <p:spPr bwMode="auto">
              <a:xfrm>
                <a:off x="2199" y="931"/>
                <a:ext cx="1362" cy="1207"/>
              </a:xfrm>
              <a:custGeom>
                <a:avLst/>
                <a:gdLst>
                  <a:gd name="T0" fmla="*/ 386 w 771"/>
                  <a:gd name="T1" fmla="*/ 682 h 682"/>
                  <a:gd name="T2" fmla="*/ 303 w 771"/>
                  <a:gd name="T3" fmla="*/ 599 h 682"/>
                  <a:gd name="T4" fmla="*/ 386 w 771"/>
                  <a:gd name="T5" fmla="*/ 517 h 682"/>
                  <a:gd name="T6" fmla="*/ 468 w 771"/>
                  <a:gd name="T7" fmla="*/ 599 h 682"/>
                  <a:gd name="T8" fmla="*/ 386 w 771"/>
                  <a:gd name="T9" fmla="*/ 682 h 682"/>
                  <a:gd name="T10" fmla="*/ 386 w 771"/>
                  <a:gd name="T11" fmla="*/ 561 h 682"/>
                  <a:gd name="T12" fmla="*/ 347 w 771"/>
                  <a:gd name="T13" fmla="*/ 599 h 682"/>
                  <a:gd name="T14" fmla="*/ 386 w 771"/>
                  <a:gd name="T15" fmla="*/ 638 h 682"/>
                  <a:gd name="T16" fmla="*/ 424 w 771"/>
                  <a:gd name="T17" fmla="*/ 599 h 682"/>
                  <a:gd name="T18" fmla="*/ 386 w 771"/>
                  <a:gd name="T19" fmla="*/ 561 h 682"/>
                  <a:gd name="T20" fmla="*/ 82 w 771"/>
                  <a:gd name="T21" fmla="*/ 165 h 682"/>
                  <a:gd name="T22" fmla="*/ 0 w 771"/>
                  <a:gd name="T23" fmla="*/ 82 h 682"/>
                  <a:gd name="T24" fmla="*/ 82 w 771"/>
                  <a:gd name="T25" fmla="*/ 0 h 682"/>
                  <a:gd name="T26" fmla="*/ 164 w 771"/>
                  <a:gd name="T27" fmla="*/ 82 h 682"/>
                  <a:gd name="T28" fmla="*/ 82 w 771"/>
                  <a:gd name="T29" fmla="*/ 165 h 682"/>
                  <a:gd name="T30" fmla="*/ 82 w 771"/>
                  <a:gd name="T31" fmla="*/ 44 h 682"/>
                  <a:gd name="T32" fmla="*/ 43 w 771"/>
                  <a:gd name="T33" fmla="*/ 82 h 682"/>
                  <a:gd name="T34" fmla="*/ 82 w 771"/>
                  <a:gd name="T35" fmla="*/ 121 h 682"/>
                  <a:gd name="T36" fmla="*/ 120 w 771"/>
                  <a:gd name="T37" fmla="*/ 82 h 682"/>
                  <a:gd name="T38" fmla="*/ 82 w 771"/>
                  <a:gd name="T39" fmla="*/ 44 h 682"/>
                  <a:gd name="T40" fmla="*/ 689 w 771"/>
                  <a:gd name="T41" fmla="*/ 165 h 682"/>
                  <a:gd name="T42" fmla="*/ 607 w 771"/>
                  <a:gd name="T43" fmla="*/ 82 h 682"/>
                  <a:gd name="T44" fmla="*/ 689 w 771"/>
                  <a:gd name="T45" fmla="*/ 0 h 682"/>
                  <a:gd name="T46" fmla="*/ 771 w 771"/>
                  <a:gd name="T47" fmla="*/ 82 h 682"/>
                  <a:gd name="T48" fmla="*/ 689 w 771"/>
                  <a:gd name="T49" fmla="*/ 165 h 682"/>
                  <a:gd name="T50" fmla="*/ 689 w 771"/>
                  <a:gd name="T51" fmla="*/ 44 h 682"/>
                  <a:gd name="T52" fmla="*/ 651 w 771"/>
                  <a:gd name="T53" fmla="*/ 82 h 682"/>
                  <a:gd name="T54" fmla="*/ 689 w 771"/>
                  <a:gd name="T55" fmla="*/ 121 h 682"/>
                  <a:gd name="T56" fmla="*/ 728 w 771"/>
                  <a:gd name="T57" fmla="*/ 82 h 682"/>
                  <a:gd name="T58" fmla="*/ 689 w 771"/>
                  <a:gd name="T59" fmla="*/ 44 h 682"/>
                  <a:gd name="T60" fmla="*/ 386 w 771"/>
                  <a:gd name="T61" fmla="*/ 419 h 682"/>
                  <a:gd name="T62" fmla="*/ 224 w 771"/>
                  <a:gd name="T63" fmla="*/ 258 h 682"/>
                  <a:gd name="T64" fmla="*/ 386 w 771"/>
                  <a:gd name="T65" fmla="*/ 96 h 682"/>
                  <a:gd name="T66" fmla="*/ 547 w 771"/>
                  <a:gd name="T67" fmla="*/ 258 h 682"/>
                  <a:gd name="T68" fmla="*/ 386 w 771"/>
                  <a:gd name="T69" fmla="*/ 419 h 682"/>
                  <a:gd name="T70" fmla="*/ 386 w 771"/>
                  <a:gd name="T71" fmla="*/ 140 h 682"/>
                  <a:gd name="T72" fmla="*/ 268 w 771"/>
                  <a:gd name="T73" fmla="*/ 258 h 682"/>
                  <a:gd name="T74" fmla="*/ 386 w 771"/>
                  <a:gd name="T75" fmla="*/ 376 h 682"/>
                  <a:gd name="T76" fmla="*/ 504 w 771"/>
                  <a:gd name="T77" fmla="*/ 258 h 682"/>
                  <a:gd name="T78" fmla="*/ 386 w 771"/>
                  <a:gd name="T79" fmla="*/ 140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71" h="682">
                    <a:moveTo>
                      <a:pt x="386" y="682"/>
                    </a:moveTo>
                    <a:cubicBezTo>
                      <a:pt x="340" y="682"/>
                      <a:pt x="303" y="645"/>
                      <a:pt x="303" y="599"/>
                    </a:cubicBezTo>
                    <a:cubicBezTo>
                      <a:pt x="303" y="554"/>
                      <a:pt x="340" y="517"/>
                      <a:pt x="386" y="517"/>
                    </a:cubicBezTo>
                    <a:cubicBezTo>
                      <a:pt x="431" y="517"/>
                      <a:pt x="468" y="554"/>
                      <a:pt x="468" y="599"/>
                    </a:cubicBezTo>
                    <a:cubicBezTo>
                      <a:pt x="468" y="645"/>
                      <a:pt x="431" y="682"/>
                      <a:pt x="386" y="682"/>
                    </a:cubicBezTo>
                    <a:close/>
                    <a:moveTo>
                      <a:pt x="386" y="561"/>
                    </a:moveTo>
                    <a:cubicBezTo>
                      <a:pt x="364" y="561"/>
                      <a:pt x="347" y="578"/>
                      <a:pt x="347" y="599"/>
                    </a:cubicBezTo>
                    <a:cubicBezTo>
                      <a:pt x="347" y="621"/>
                      <a:pt x="364" y="638"/>
                      <a:pt x="386" y="638"/>
                    </a:cubicBezTo>
                    <a:cubicBezTo>
                      <a:pt x="407" y="638"/>
                      <a:pt x="424" y="621"/>
                      <a:pt x="424" y="599"/>
                    </a:cubicBezTo>
                    <a:cubicBezTo>
                      <a:pt x="424" y="578"/>
                      <a:pt x="407" y="561"/>
                      <a:pt x="386" y="561"/>
                    </a:cubicBezTo>
                    <a:close/>
                    <a:moveTo>
                      <a:pt x="82" y="165"/>
                    </a:moveTo>
                    <a:cubicBezTo>
                      <a:pt x="36" y="165"/>
                      <a:pt x="0" y="128"/>
                      <a:pt x="0" y="82"/>
                    </a:cubicBezTo>
                    <a:cubicBezTo>
                      <a:pt x="0" y="37"/>
                      <a:pt x="36" y="0"/>
                      <a:pt x="82" y="0"/>
                    </a:cubicBezTo>
                    <a:cubicBezTo>
                      <a:pt x="127" y="0"/>
                      <a:pt x="164" y="37"/>
                      <a:pt x="164" y="82"/>
                    </a:cubicBezTo>
                    <a:cubicBezTo>
                      <a:pt x="164" y="128"/>
                      <a:pt x="127" y="165"/>
                      <a:pt x="82" y="165"/>
                    </a:cubicBezTo>
                    <a:close/>
                    <a:moveTo>
                      <a:pt x="82" y="44"/>
                    </a:moveTo>
                    <a:cubicBezTo>
                      <a:pt x="60" y="44"/>
                      <a:pt x="43" y="61"/>
                      <a:pt x="43" y="82"/>
                    </a:cubicBezTo>
                    <a:cubicBezTo>
                      <a:pt x="43" y="104"/>
                      <a:pt x="60" y="121"/>
                      <a:pt x="82" y="121"/>
                    </a:cubicBezTo>
                    <a:cubicBezTo>
                      <a:pt x="103" y="121"/>
                      <a:pt x="120" y="104"/>
                      <a:pt x="120" y="82"/>
                    </a:cubicBezTo>
                    <a:cubicBezTo>
                      <a:pt x="120" y="61"/>
                      <a:pt x="103" y="44"/>
                      <a:pt x="82" y="44"/>
                    </a:cubicBezTo>
                    <a:close/>
                    <a:moveTo>
                      <a:pt x="689" y="165"/>
                    </a:moveTo>
                    <a:cubicBezTo>
                      <a:pt x="644" y="165"/>
                      <a:pt x="607" y="128"/>
                      <a:pt x="607" y="82"/>
                    </a:cubicBezTo>
                    <a:cubicBezTo>
                      <a:pt x="607" y="37"/>
                      <a:pt x="644" y="0"/>
                      <a:pt x="689" y="0"/>
                    </a:cubicBezTo>
                    <a:cubicBezTo>
                      <a:pt x="735" y="0"/>
                      <a:pt x="771" y="37"/>
                      <a:pt x="771" y="82"/>
                    </a:cubicBezTo>
                    <a:cubicBezTo>
                      <a:pt x="771" y="128"/>
                      <a:pt x="735" y="165"/>
                      <a:pt x="689" y="165"/>
                    </a:cubicBezTo>
                    <a:close/>
                    <a:moveTo>
                      <a:pt x="689" y="44"/>
                    </a:moveTo>
                    <a:cubicBezTo>
                      <a:pt x="668" y="44"/>
                      <a:pt x="651" y="61"/>
                      <a:pt x="651" y="82"/>
                    </a:cubicBezTo>
                    <a:cubicBezTo>
                      <a:pt x="651" y="104"/>
                      <a:pt x="668" y="121"/>
                      <a:pt x="689" y="121"/>
                    </a:cubicBezTo>
                    <a:cubicBezTo>
                      <a:pt x="711" y="121"/>
                      <a:pt x="728" y="104"/>
                      <a:pt x="728" y="82"/>
                    </a:cubicBezTo>
                    <a:cubicBezTo>
                      <a:pt x="728" y="61"/>
                      <a:pt x="711" y="44"/>
                      <a:pt x="689" y="44"/>
                    </a:cubicBezTo>
                    <a:close/>
                    <a:moveTo>
                      <a:pt x="386" y="419"/>
                    </a:moveTo>
                    <a:cubicBezTo>
                      <a:pt x="297" y="419"/>
                      <a:pt x="224" y="347"/>
                      <a:pt x="224" y="258"/>
                    </a:cubicBezTo>
                    <a:cubicBezTo>
                      <a:pt x="224" y="169"/>
                      <a:pt x="297" y="96"/>
                      <a:pt x="386" y="96"/>
                    </a:cubicBezTo>
                    <a:cubicBezTo>
                      <a:pt x="475" y="96"/>
                      <a:pt x="547" y="169"/>
                      <a:pt x="547" y="258"/>
                    </a:cubicBezTo>
                    <a:cubicBezTo>
                      <a:pt x="547" y="347"/>
                      <a:pt x="475" y="419"/>
                      <a:pt x="386" y="419"/>
                    </a:cubicBezTo>
                    <a:close/>
                    <a:moveTo>
                      <a:pt x="386" y="140"/>
                    </a:moveTo>
                    <a:cubicBezTo>
                      <a:pt x="320" y="140"/>
                      <a:pt x="268" y="193"/>
                      <a:pt x="268" y="258"/>
                    </a:cubicBezTo>
                    <a:cubicBezTo>
                      <a:pt x="268" y="323"/>
                      <a:pt x="320" y="376"/>
                      <a:pt x="386" y="376"/>
                    </a:cubicBezTo>
                    <a:cubicBezTo>
                      <a:pt x="451" y="376"/>
                      <a:pt x="504" y="323"/>
                      <a:pt x="504" y="258"/>
                    </a:cubicBezTo>
                    <a:cubicBezTo>
                      <a:pt x="504" y="193"/>
                      <a:pt x="451" y="140"/>
                      <a:pt x="386" y="14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58" name="Group 357"/>
          <p:cNvGrpSpPr/>
          <p:nvPr/>
        </p:nvGrpSpPr>
        <p:grpSpPr>
          <a:xfrm>
            <a:off x="1858725" y="1737334"/>
            <a:ext cx="338625" cy="293713"/>
            <a:chOff x="6697106" y="1532678"/>
            <a:chExt cx="338625" cy="293713"/>
          </a:xfrm>
        </p:grpSpPr>
        <p:sp>
          <p:nvSpPr>
            <p:cNvPr id="359" name="Freeform 21"/>
            <p:cNvSpPr>
              <a:spLocks noEditPoints="1"/>
            </p:cNvSpPr>
            <p:nvPr/>
          </p:nvSpPr>
          <p:spPr bwMode="auto">
            <a:xfrm flipH="1">
              <a:off x="6757984" y="1568508"/>
              <a:ext cx="111212" cy="198185"/>
            </a:xfrm>
            <a:custGeom>
              <a:avLst/>
              <a:gdLst>
                <a:gd name="T0" fmla="*/ 353 w 353"/>
                <a:gd name="T1" fmla="*/ 49 h 628"/>
                <a:gd name="T2" fmla="*/ 303 w 353"/>
                <a:gd name="T3" fmla="*/ 99 h 628"/>
                <a:gd name="T4" fmla="*/ 254 w 353"/>
                <a:gd name="T5" fmla="*/ 49 h 628"/>
                <a:gd name="T6" fmla="*/ 303 w 353"/>
                <a:gd name="T7" fmla="*/ 0 h 628"/>
                <a:gd name="T8" fmla="*/ 353 w 353"/>
                <a:gd name="T9" fmla="*/ 49 h 628"/>
                <a:gd name="T10" fmla="*/ 0 w 353"/>
                <a:gd name="T11" fmla="*/ 93 h 628"/>
                <a:gd name="T12" fmla="*/ 0 w 353"/>
                <a:gd name="T13" fmla="*/ 357 h 628"/>
                <a:gd name="T14" fmla="*/ 132 w 353"/>
                <a:gd name="T15" fmla="*/ 225 h 628"/>
                <a:gd name="T16" fmla="*/ 0 w 353"/>
                <a:gd name="T17" fmla="*/ 93 h 628"/>
                <a:gd name="T18" fmla="*/ 0 w 353"/>
                <a:gd name="T19" fmla="*/ 504 h 628"/>
                <a:gd name="T20" fmla="*/ 0 w 353"/>
                <a:gd name="T21" fmla="*/ 627 h 628"/>
                <a:gd name="T22" fmla="*/ 61 w 353"/>
                <a:gd name="T23" fmla="*/ 566 h 628"/>
                <a:gd name="T24" fmla="*/ 0 w 353"/>
                <a:gd name="T25" fmla="*/ 504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3" h="628">
                  <a:moveTo>
                    <a:pt x="353" y="49"/>
                  </a:moveTo>
                  <a:cubicBezTo>
                    <a:pt x="353" y="77"/>
                    <a:pt x="331" y="99"/>
                    <a:pt x="303" y="99"/>
                  </a:cubicBezTo>
                  <a:cubicBezTo>
                    <a:pt x="276" y="99"/>
                    <a:pt x="254" y="77"/>
                    <a:pt x="254" y="49"/>
                  </a:cubicBezTo>
                  <a:cubicBezTo>
                    <a:pt x="254" y="22"/>
                    <a:pt x="276" y="0"/>
                    <a:pt x="303" y="0"/>
                  </a:cubicBezTo>
                  <a:cubicBezTo>
                    <a:pt x="331" y="0"/>
                    <a:pt x="353" y="22"/>
                    <a:pt x="353" y="49"/>
                  </a:cubicBezTo>
                  <a:close/>
                  <a:moveTo>
                    <a:pt x="0" y="93"/>
                  </a:moveTo>
                  <a:cubicBezTo>
                    <a:pt x="0" y="357"/>
                    <a:pt x="0" y="357"/>
                    <a:pt x="0" y="357"/>
                  </a:cubicBezTo>
                  <a:cubicBezTo>
                    <a:pt x="72" y="357"/>
                    <a:pt x="132" y="298"/>
                    <a:pt x="132" y="225"/>
                  </a:cubicBezTo>
                  <a:cubicBezTo>
                    <a:pt x="132" y="152"/>
                    <a:pt x="72" y="93"/>
                    <a:pt x="0" y="93"/>
                  </a:cubicBezTo>
                  <a:close/>
                  <a:moveTo>
                    <a:pt x="0" y="504"/>
                  </a:moveTo>
                  <a:cubicBezTo>
                    <a:pt x="0" y="627"/>
                    <a:pt x="0" y="627"/>
                    <a:pt x="0" y="627"/>
                  </a:cubicBezTo>
                  <a:cubicBezTo>
                    <a:pt x="21" y="628"/>
                    <a:pt x="61" y="610"/>
                    <a:pt x="61" y="566"/>
                  </a:cubicBezTo>
                  <a:cubicBezTo>
                    <a:pt x="61" y="510"/>
                    <a:pt x="21" y="504"/>
                    <a:pt x="0" y="50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0" name="Group 20"/>
            <p:cNvGrpSpPr>
              <a:grpSpLocks noChangeAspect="1"/>
            </p:cNvGrpSpPr>
            <p:nvPr/>
          </p:nvGrpSpPr>
          <p:grpSpPr bwMode="auto">
            <a:xfrm>
              <a:off x="6697106" y="1532678"/>
              <a:ext cx="338625" cy="293713"/>
              <a:chOff x="1930" y="789"/>
              <a:chExt cx="1900" cy="1648"/>
            </a:xfrm>
          </p:grpSpPr>
          <p:sp>
            <p:nvSpPr>
              <p:cNvPr id="361" name="Freeform 21"/>
              <p:cNvSpPr>
                <a:spLocks noEditPoints="1"/>
              </p:cNvSpPr>
              <p:nvPr/>
            </p:nvSpPr>
            <p:spPr bwMode="auto">
              <a:xfrm>
                <a:off x="2881" y="989"/>
                <a:ext cx="624" cy="1112"/>
              </a:xfrm>
              <a:custGeom>
                <a:avLst/>
                <a:gdLst>
                  <a:gd name="T0" fmla="*/ 353 w 353"/>
                  <a:gd name="T1" fmla="*/ 49 h 628"/>
                  <a:gd name="T2" fmla="*/ 303 w 353"/>
                  <a:gd name="T3" fmla="*/ 99 h 628"/>
                  <a:gd name="T4" fmla="*/ 254 w 353"/>
                  <a:gd name="T5" fmla="*/ 49 h 628"/>
                  <a:gd name="T6" fmla="*/ 303 w 353"/>
                  <a:gd name="T7" fmla="*/ 0 h 628"/>
                  <a:gd name="T8" fmla="*/ 353 w 353"/>
                  <a:gd name="T9" fmla="*/ 49 h 628"/>
                  <a:gd name="T10" fmla="*/ 0 w 353"/>
                  <a:gd name="T11" fmla="*/ 93 h 628"/>
                  <a:gd name="T12" fmla="*/ 0 w 353"/>
                  <a:gd name="T13" fmla="*/ 357 h 628"/>
                  <a:gd name="T14" fmla="*/ 132 w 353"/>
                  <a:gd name="T15" fmla="*/ 225 h 628"/>
                  <a:gd name="T16" fmla="*/ 0 w 353"/>
                  <a:gd name="T17" fmla="*/ 93 h 628"/>
                  <a:gd name="T18" fmla="*/ 0 w 353"/>
                  <a:gd name="T19" fmla="*/ 504 h 628"/>
                  <a:gd name="T20" fmla="*/ 0 w 353"/>
                  <a:gd name="T21" fmla="*/ 627 h 628"/>
                  <a:gd name="T22" fmla="*/ 61 w 353"/>
                  <a:gd name="T23" fmla="*/ 566 h 628"/>
                  <a:gd name="T24" fmla="*/ 0 w 353"/>
                  <a:gd name="T25" fmla="*/ 504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3" h="628">
                    <a:moveTo>
                      <a:pt x="353" y="49"/>
                    </a:moveTo>
                    <a:cubicBezTo>
                      <a:pt x="353" y="77"/>
                      <a:pt x="331" y="99"/>
                      <a:pt x="303" y="99"/>
                    </a:cubicBezTo>
                    <a:cubicBezTo>
                      <a:pt x="276" y="99"/>
                      <a:pt x="254" y="77"/>
                      <a:pt x="254" y="49"/>
                    </a:cubicBezTo>
                    <a:cubicBezTo>
                      <a:pt x="254" y="22"/>
                      <a:pt x="276" y="0"/>
                      <a:pt x="303" y="0"/>
                    </a:cubicBezTo>
                    <a:cubicBezTo>
                      <a:pt x="331" y="0"/>
                      <a:pt x="353" y="22"/>
                      <a:pt x="353" y="49"/>
                    </a:cubicBezTo>
                    <a:close/>
                    <a:moveTo>
                      <a:pt x="0" y="93"/>
                    </a:moveTo>
                    <a:cubicBezTo>
                      <a:pt x="0" y="357"/>
                      <a:pt x="0" y="357"/>
                      <a:pt x="0" y="357"/>
                    </a:cubicBezTo>
                    <a:cubicBezTo>
                      <a:pt x="72" y="357"/>
                      <a:pt x="132" y="298"/>
                      <a:pt x="132" y="225"/>
                    </a:cubicBezTo>
                    <a:cubicBezTo>
                      <a:pt x="132" y="152"/>
                      <a:pt x="72" y="93"/>
                      <a:pt x="0" y="93"/>
                    </a:cubicBezTo>
                    <a:close/>
                    <a:moveTo>
                      <a:pt x="0" y="504"/>
                    </a:moveTo>
                    <a:cubicBezTo>
                      <a:pt x="0" y="627"/>
                      <a:pt x="0" y="627"/>
                      <a:pt x="0" y="627"/>
                    </a:cubicBezTo>
                    <a:cubicBezTo>
                      <a:pt x="21" y="628"/>
                      <a:pt x="61" y="610"/>
                      <a:pt x="61" y="566"/>
                    </a:cubicBezTo>
                    <a:cubicBezTo>
                      <a:pt x="61" y="510"/>
                      <a:pt x="21" y="504"/>
                      <a:pt x="0" y="504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22"/>
              <p:cNvSpPr>
                <a:spLocks noEditPoints="1"/>
              </p:cNvSpPr>
              <p:nvPr/>
            </p:nvSpPr>
            <p:spPr bwMode="auto">
              <a:xfrm>
                <a:off x="1930" y="789"/>
                <a:ext cx="1900" cy="1648"/>
              </a:xfrm>
              <a:custGeom>
                <a:avLst/>
                <a:gdLst>
                  <a:gd name="T0" fmla="*/ 705 w 1075"/>
                  <a:gd name="T1" fmla="*/ 109 h 931"/>
                  <a:gd name="T2" fmla="*/ 623 w 1075"/>
                  <a:gd name="T3" fmla="*/ 92 h 931"/>
                  <a:gd name="T4" fmla="*/ 720 w 1075"/>
                  <a:gd name="T5" fmla="*/ 36 h 931"/>
                  <a:gd name="T6" fmla="*/ 804 w 1075"/>
                  <a:gd name="T7" fmla="*/ 116 h 931"/>
                  <a:gd name="T8" fmla="*/ 196 w 1075"/>
                  <a:gd name="T9" fmla="*/ 116 h 931"/>
                  <a:gd name="T10" fmla="*/ 113 w 1075"/>
                  <a:gd name="T11" fmla="*/ 36 h 931"/>
                  <a:gd name="T12" fmla="*/ 16 w 1075"/>
                  <a:gd name="T13" fmla="*/ 92 h 931"/>
                  <a:gd name="T14" fmla="*/ 98 w 1075"/>
                  <a:gd name="T15" fmla="*/ 109 h 931"/>
                  <a:gd name="T16" fmla="*/ 196 w 1075"/>
                  <a:gd name="T17" fmla="*/ 116 h 931"/>
                  <a:gd name="T18" fmla="*/ 423 w 1075"/>
                  <a:gd name="T19" fmla="*/ 589 h 931"/>
                  <a:gd name="T20" fmla="*/ 368 w 1075"/>
                  <a:gd name="T21" fmla="*/ 526 h 931"/>
                  <a:gd name="T22" fmla="*/ 368 w 1075"/>
                  <a:gd name="T23" fmla="*/ 638 h 931"/>
                  <a:gd name="T24" fmla="*/ 478 w 1075"/>
                  <a:gd name="T25" fmla="*/ 670 h 931"/>
                  <a:gd name="T26" fmla="*/ 863 w 1075"/>
                  <a:gd name="T27" fmla="*/ 307 h 931"/>
                  <a:gd name="T28" fmla="*/ 841 w 1075"/>
                  <a:gd name="T29" fmla="*/ 223 h 931"/>
                  <a:gd name="T30" fmla="*/ 820 w 1075"/>
                  <a:gd name="T31" fmla="*/ 307 h 931"/>
                  <a:gd name="T32" fmla="*/ 793 w 1075"/>
                  <a:gd name="T33" fmla="*/ 386 h 931"/>
                  <a:gd name="T34" fmla="*/ 890 w 1075"/>
                  <a:gd name="T35" fmla="*/ 330 h 931"/>
                  <a:gd name="T36" fmla="*/ 1059 w 1075"/>
                  <a:gd name="T37" fmla="*/ 36 h 931"/>
                  <a:gd name="T38" fmla="*/ 955 w 1075"/>
                  <a:gd name="T39" fmla="*/ 71 h 931"/>
                  <a:gd name="T40" fmla="*/ 901 w 1075"/>
                  <a:gd name="T41" fmla="*/ 153 h 931"/>
                  <a:gd name="T42" fmla="*/ 1039 w 1075"/>
                  <a:gd name="T43" fmla="*/ 113 h 931"/>
                  <a:gd name="T44" fmla="*/ 707 w 1075"/>
                  <a:gd name="T45" fmla="*/ 526 h 931"/>
                  <a:gd name="T46" fmla="*/ 652 w 1075"/>
                  <a:gd name="T47" fmla="*/ 589 h 931"/>
                  <a:gd name="T48" fmla="*/ 597 w 1075"/>
                  <a:gd name="T49" fmla="*/ 670 h 931"/>
                  <a:gd name="T50" fmla="*/ 707 w 1075"/>
                  <a:gd name="T51" fmla="*/ 638 h 931"/>
                  <a:gd name="T52" fmla="*/ 707 w 1075"/>
                  <a:gd name="T53" fmla="*/ 526 h 931"/>
                  <a:gd name="T54" fmla="*/ 255 w 1075"/>
                  <a:gd name="T55" fmla="*/ 219 h 931"/>
                  <a:gd name="T56" fmla="*/ 212 w 1075"/>
                  <a:gd name="T57" fmla="*/ 219 h 931"/>
                  <a:gd name="T58" fmla="*/ 206 w 1075"/>
                  <a:gd name="T59" fmla="*/ 310 h 931"/>
                  <a:gd name="T60" fmla="*/ 262 w 1075"/>
                  <a:gd name="T61" fmla="*/ 407 h 931"/>
                  <a:gd name="T62" fmla="*/ 255 w 1075"/>
                  <a:gd name="T63" fmla="*/ 307 h 931"/>
                  <a:gd name="T64" fmla="*/ 452 w 1075"/>
                  <a:gd name="T65" fmla="*/ 36 h 931"/>
                  <a:gd name="T66" fmla="*/ 348 w 1075"/>
                  <a:gd name="T67" fmla="*/ 71 h 931"/>
                  <a:gd name="T68" fmla="*/ 293 w 1075"/>
                  <a:gd name="T69" fmla="*/ 153 h 931"/>
                  <a:gd name="T70" fmla="*/ 431 w 1075"/>
                  <a:gd name="T71" fmla="*/ 113 h 931"/>
                  <a:gd name="T72" fmla="*/ 559 w 1075"/>
                  <a:gd name="T73" fmla="*/ 736 h 931"/>
                  <a:gd name="T74" fmla="*/ 516 w 1075"/>
                  <a:gd name="T75" fmla="*/ 736 h 931"/>
                  <a:gd name="T76" fmla="*/ 481 w 1075"/>
                  <a:gd name="T77" fmla="*/ 875 h 931"/>
                  <a:gd name="T78" fmla="*/ 594 w 1075"/>
                  <a:gd name="T79" fmla="*/ 875 h 931"/>
                  <a:gd name="T80" fmla="*/ 538 w 1075"/>
                  <a:gd name="T81" fmla="*/ 619 h 931"/>
                  <a:gd name="T82" fmla="*/ 559 w 1075"/>
                  <a:gd name="T83" fmla="*/ 475 h 931"/>
                  <a:gd name="T84" fmla="*/ 516 w 1075"/>
                  <a:gd name="T85" fmla="*/ 475 h 931"/>
                  <a:gd name="T86" fmla="*/ 538 w 1075"/>
                  <a:gd name="T87" fmla="*/ 619 h 931"/>
                  <a:gd name="T88" fmla="*/ 407 w 1075"/>
                  <a:gd name="T89" fmla="*/ 288 h 931"/>
                  <a:gd name="T90" fmla="*/ 293 w 1075"/>
                  <a:gd name="T91" fmla="*/ 172 h 931"/>
                  <a:gd name="T92" fmla="*/ 804 w 1075"/>
                  <a:gd name="T93" fmla="*/ 209 h 931"/>
                  <a:gd name="T94" fmla="*/ 646 w 1075"/>
                  <a:gd name="T95" fmla="*/ 250 h 931"/>
                  <a:gd name="T96" fmla="*/ 804 w 1075"/>
                  <a:gd name="T97" fmla="*/ 209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5" h="931">
                    <a:moveTo>
                      <a:pt x="782" y="153"/>
                    </a:moveTo>
                    <a:cubicBezTo>
                      <a:pt x="705" y="109"/>
                      <a:pt x="705" y="109"/>
                      <a:pt x="705" y="109"/>
                    </a:cubicBezTo>
                    <a:cubicBezTo>
                      <a:pt x="704" y="110"/>
                      <a:pt x="702" y="112"/>
                      <a:pt x="700" y="113"/>
                    </a:cubicBezTo>
                    <a:cubicBezTo>
                      <a:pt x="673" y="128"/>
                      <a:pt x="639" y="119"/>
                      <a:pt x="623" y="92"/>
                    </a:cubicBezTo>
                    <a:cubicBezTo>
                      <a:pt x="608" y="66"/>
                      <a:pt x="617" y="31"/>
                      <a:pt x="644" y="16"/>
                    </a:cubicBezTo>
                    <a:cubicBezTo>
                      <a:pt x="671" y="0"/>
                      <a:pt x="705" y="10"/>
                      <a:pt x="720" y="36"/>
                    </a:cubicBezTo>
                    <a:cubicBezTo>
                      <a:pt x="727" y="47"/>
                      <a:pt x="729" y="60"/>
                      <a:pt x="727" y="71"/>
                    </a:cubicBezTo>
                    <a:cubicBezTo>
                      <a:pt x="804" y="116"/>
                      <a:pt x="804" y="116"/>
                      <a:pt x="804" y="116"/>
                    </a:cubicBezTo>
                    <a:cubicBezTo>
                      <a:pt x="792" y="125"/>
                      <a:pt x="784" y="138"/>
                      <a:pt x="782" y="153"/>
                    </a:cubicBezTo>
                    <a:close/>
                    <a:moveTo>
                      <a:pt x="196" y="116"/>
                    </a:move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60"/>
                      <a:pt x="119" y="47"/>
                      <a:pt x="113" y="36"/>
                    </a:cubicBezTo>
                    <a:cubicBezTo>
                      <a:pt x="97" y="10"/>
                      <a:pt x="63" y="0"/>
                      <a:pt x="36" y="16"/>
                    </a:cubicBezTo>
                    <a:cubicBezTo>
                      <a:pt x="9" y="31"/>
                      <a:pt x="0" y="66"/>
                      <a:pt x="16" y="92"/>
                    </a:cubicBezTo>
                    <a:cubicBezTo>
                      <a:pt x="31" y="119"/>
                      <a:pt x="65" y="128"/>
                      <a:pt x="92" y="113"/>
                    </a:cubicBezTo>
                    <a:cubicBezTo>
                      <a:pt x="94" y="112"/>
                      <a:pt x="96" y="110"/>
                      <a:pt x="98" y="109"/>
                    </a:cubicBezTo>
                    <a:cubicBezTo>
                      <a:pt x="174" y="153"/>
                      <a:pt x="174" y="153"/>
                      <a:pt x="174" y="153"/>
                    </a:cubicBezTo>
                    <a:cubicBezTo>
                      <a:pt x="177" y="138"/>
                      <a:pt x="185" y="125"/>
                      <a:pt x="196" y="116"/>
                    </a:cubicBezTo>
                    <a:close/>
                    <a:moveTo>
                      <a:pt x="500" y="633"/>
                    </a:move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24" y="586"/>
                      <a:pt x="424" y="584"/>
                      <a:pt x="424" y="582"/>
                    </a:cubicBezTo>
                    <a:cubicBezTo>
                      <a:pt x="424" y="551"/>
                      <a:pt x="399" y="526"/>
                      <a:pt x="368" y="526"/>
                    </a:cubicBezTo>
                    <a:cubicBezTo>
                      <a:pt x="337" y="526"/>
                      <a:pt x="312" y="551"/>
                      <a:pt x="312" y="582"/>
                    </a:cubicBezTo>
                    <a:cubicBezTo>
                      <a:pt x="312" y="613"/>
                      <a:pt x="337" y="638"/>
                      <a:pt x="368" y="638"/>
                    </a:cubicBezTo>
                    <a:cubicBezTo>
                      <a:pt x="381" y="638"/>
                      <a:pt x="392" y="633"/>
                      <a:pt x="402" y="626"/>
                    </a:cubicBezTo>
                    <a:cubicBezTo>
                      <a:pt x="478" y="670"/>
                      <a:pt x="478" y="670"/>
                      <a:pt x="478" y="670"/>
                    </a:cubicBezTo>
                    <a:cubicBezTo>
                      <a:pt x="480" y="655"/>
                      <a:pt x="488" y="642"/>
                      <a:pt x="500" y="633"/>
                    </a:cubicBezTo>
                    <a:close/>
                    <a:moveTo>
                      <a:pt x="863" y="307"/>
                    </a:moveTo>
                    <a:cubicBezTo>
                      <a:pt x="863" y="219"/>
                      <a:pt x="863" y="219"/>
                      <a:pt x="863" y="219"/>
                    </a:cubicBezTo>
                    <a:cubicBezTo>
                      <a:pt x="856" y="221"/>
                      <a:pt x="849" y="223"/>
                      <a:pt x="841" y="223"/>
                    </a:cubicBezTo>
                    <a:cubicBezTo>
                      <a:pt x="834" y="223"/>
                      <a:pt x="826" y="221"/>
                      <a:pt x="820" y="219"/>
                    </a:cubicBezTo>
                    <a:cubicBezTo>
                      <a:pt x="820" y="307"/>
                      <a:pt x="820" y="307"/>
                      <a:pt x="820" y="307"/>
                    </a:cubicBezTo>
                    <a:cubicBezTo>
                      <a:pt x="817" y="308"/>
                      <a:pt x="815" y="308"/>
                      <a:pt x="813" y="310"/>
                    </a:cubicBezTo>
                    <a:cubicBezTo>
                      <a:pt x="786" y="325"/>
                      <a:pt x="777" y="359"/>
                      <a:pt x="793" y="386"/>
                    </a:cubicBezTo>
                    <a:cubicBezTo>
                      <a:pt x="808" y="413"/>
                      <a:pt x="843" y="422"/>
                      <a:pt x="869" y="407"/>
                    </a:cubicBezTo>
                    <a:cubicBezTo>
                      <a:pt x="896" y="391"/>
                      <a:pt x="905" y="357"/>
                      <a:pt x="890" y="330"/>
                    </a:cubicBezTo>
                    <a:cubicBezTo>
                      <a:pt x="884" y="319"/>
                      <a:pt x="874" y="311"/>
                      <a:pt x="863" y="307"/>
                    </a:cubicBezTo>
                    <a:close/>
                    <a:moveTo>
                      <a:pt x="1059" y="36"/>
                    </a:moveTo>
                    <a:cubicBezTo>
                      <a:pt x="1044" y="10"/>
                      <a:pt x="1010" y="0"/>
                      <a:pt x="983" y="16"/>
                    </a:cubicBezTo>
                    <a:cubicBezTo>
                      <a:pt x="963" y="28"/>
                      <a:pt x="953" y="50"/>
                      <a:pt x="955" y="71"/>
                    </a:cubicBezTo>
                    <a:cubicBezTo>
                      <a:pt x="879" y="116"/>
                      <a:pt x="879" y="116"/>
                      <a:pt x="879" y="116"/>
                    </a:cubicBezTo>
                    <a:cubicBezTo>
                      <a:pt x="890" y="125"/>
                      <a:pt x="898" y="138"/>
                      <a:pt x="901" y="153"/>
                    </a:cubicBezTo>
                    <a:cubicBezTo>
                      <a:pt x="977" y="109"/>
                      <a:pt x="977" y="109"/>
                      <a:pt x="977" y="109"/>
                    </a:cubicBezTo>
                    <a:cubicBezTo>
                      <a:pt x="994" y="122"/>
                      <a:pt x="1019" y="125"/>
                      <a:pt x="1039" y="113"/>
                    </a:cubicBezTo>
                    <a:cubicBezTo>
                      <a:pt x="1066" y="98"/>
                      <a:pt x="1075" y="63"/>
                      <a:pt x="1059" y="36"/>
                    </a:cubicBezTo>
                    <a:close/>
                    <a:moveTo>
                      <a:pt x="707" y="526"/>
                    </a:moveTo>
                    <a:cubicBezTo>
                      <a:pt x="676" y="526"/>
                      <a:pt x="651" y="551"/>
                      <a:pt x="651" y="582"/>
                    </a:cubicBezTo>
                    <a:cubicBezTo>
                      <a:pt x="651" y="584"/>
                      <a:pt x="651" y="586"/>
                      <a:pt x="652" y="589"/>
                    </a:cubicBezTo>
                    <a:cubicBezTo>
                      <a:pt x="575" y="633"/>
                      <a:pt x="575" y="633"/>
                      <a:pt x="575" y="633"/>
                    </a:cubicBezTo>
                    <a:cubicBezTo>
                      <a:pt x="587" y="642"/>
                      <a:pt x="595" y="655"/>
                      <a:pt x="597" y="670"/>
                    </a:cubicBezTo>
                    <a:cubicBezTo>
                      <a:pt x="673" y="626"/>
                      <a:pt x="673" y="626"/>
                      <a:pt x="673" y="626"/>
                    </a:cubicBezTo>
                    <a:cubicBezTo>
                      <a:pt x="683" y="633"/>
                      <a:pt x="694" y="638"/>
                      <a:pt x="707" y="638"/>
                    </a:cubicBezTo>
                    <a:cubicBezTo>
                      <a:pt x="738" y="638"/>
                      <a:pt x="763" y="613"/>
                      <a:pt x="763" y="582"/>
                    </a:cubicBezTo>
                    <a:cubicBezTo>
                      <a:pt x="763" y="551"/>
                      <a:pt x="738" y="526"/>
                      <a:pt x="707" y="526"/>
                    </a:cubicBezTo>
                    <a:close/>
                    <a:moveTo>
                      <a:pt x="255" y="307"/>
                    </a:moveTo>
                    <a:cubicBezTo>
                      <a:pt x="255" y="219"/>
                      <a:pt x="255" y="219"/>
                      <a:pt x="255" y="219"/>
                    </a:cubicBezTo>
                    <a:cubicBezTo>
                      <a:pt x="249" y="221"/>
                      <a:pt x="241" y="223"/>
                      <a:pt x="234" y="223"/>
                    </a:cubicBezTo>
                    <a:cubicBezTo>
                      <a:pt x="226" y="223"/>
                      <a:pt x="219" y="221"/>
                      <a:pt x="212" y="219"/>
                    </a:cubicBezTo>
                    <a:cubicBezTo>
                      <a:pt x="212" y="307"/>
                      <a:pt x="212" y="307"/>
                      <a:pt x="212" y="307"/>
                    </a:cubicBezTo>
                    <a:cubicBezTo>
                      <a:pt x="210" y="308"/>
                      <a:pt x="208" y="308"/>
                      <a:pt x="206" y="310"/>
                    </a:cubicBezTo>
                    <a:cubicBezTo>
                      <a:pt x="179" y="325"/>
                      <a:pt x="170" y="359"/>
                      <a:pt x="185" y="386"/>
                    </a:cubicBezTo>
                    <a:cubicBezTo>
                      <a:pt x="201" y="413"/>
                      <a:pt x="235" y="422"/>
                      <a:pt x="262" y="407"/>
                    </a:cubicBezTo>
                    <a:cubicBezTo>
                      <a:pt x="289" y="391"/>
                      <a:pt x="298" y="357"/>
                      <a:pt x="282" y="330"/>
                    </a:cubicBezTo>
                    <a:cubicBezTo>
                      <a:pt x="276" y="319"/>
                      <a:pt x="266" y="311"/>
                      <a:pt x="255" y="307"/>
                    </a:cubicBezTo>
                    <a:close/>
                    <a:moveTo>
                      <a:pt x="431" y="113"/>
                    </a:moveTo>
                    <a:cubicBezTo>
                      <a:pt x="458" y="98"/>
                      <a:pt x="467" y="63"/>
                      <a:pt x="452" y="36"/>
                    </a:cubicBezTo>
                    <a:cubicBezTo>
                      <a:pt x="436" y="10"/>
                      <a:pt x="402" y="0"/>
                      <a:pt x="375" y="16"/>
                    </a:cubicBezTo>
                    <a:cubicBezTo>
                      <a:pt x="355" y="28"/>
                      <a:pt x="345" y="50"/>
                      <a:pt x="348" y="71"/>
                    </a:cubicBezTo>
                    <a:cubicBezTo>
                      <a:pt x="271" y="116"/>
                      <a:pt x="271" y="116"/>
                      <a:pt x="271" y="116"/>
                    </a:cubicBezTo>
                    <a:cubicBezTo>
                      <a:pt x="283" y="125"/>
                      <a:pt x="291" y="138"/>
                      <a:pt x="293" y="153"/>
                    </a:cubicBezTo>
                    <a:cubicBezTo>
                      <a:pt x="369" y="109"/>
                      <a:pt x="369" y="109"/>
                      <a:pt x="369" y="109"/>
                    </a:cubicBezTo>
                    <a:cubicBezTo>
                      <a:pt x="387" y="122"/>
                      <a:pt x="411" y="125"/>
                      <a:pt x="431" y="113"/>
                    </a:cubicBezTo>
                    <a:close/>
                    <a:moveTo>
                      <a:pt x="559" y="824"/>
                    </a:moveTo>
                    <a:cubicBezTo>
                      <a:pt x="559" y="736"/>
                      <a:pt x="559" y="736"/>
                      <a:pt x="559" y="736"/>
                    </a:cubicBezTo>
                    <a:cubicBezTo>
                      <a:pt x="552" y="738"/>
                      <a:pt x="545" y="740"/>
                      <a:pt x="538" y="740"/>
                    </a:cubicBezTo>
                    <a:cubicBezTo>
                      <a:pt x="530" y="740"/>
                      <a:pt x="523" y="738"/>
                      <a:pt x="516" y="736"/>
                    </a:cubicBezTo>
                    <a:cubicBezTo>
                      <a:pt x="516" y="824"/>
                      <a:pt x="516" y="824"/>
                      <a:pt x="516" y="824"/>
                    </a:cubicBezTo>
                    <a:cubicBezTo>
                      <a:pt x="496" y="832"/>
                      <a:pt x="481" y="852"/>
                      <a:pt x="481" y="875"/>
                    </a:cubicBezTo>
                    <a:cubicBezTo>
                      <a:pt x="481" y="906"/>
                      <a:pt x="507" y="931"/>
                      <a:pt x="538" y="931"/>
                    </a:cubicBezTo>
                    <a:cubicBezTo>
                      <a:pt x="568" y="931"/>
                      <a:pt x="594" y="906"/>
                      <a:pt x="594" y="875"/>
                    </a:cubicBezTo>
                    <a:cubicBezTo>
                      <a:pt x="594" y="852"/>
                      <a:pt x="579" y="832"/>
                      <a:pt x="559" y="824"/>
                    </a:cubicBezTo>
                    <a:close/>
                    <a:moveTo>
                      <a:pt x="538" y="619"/>
                    </a:moveTo>
                    <a:cubicBezTo>
                      <a:pt x="545" y="619"/>
                      <a:pt x="552" y="621"/>
                      <a:pt x="559" y="623"/>
                    </a:cubicBezTo>
                    <a:cubicBezTo>
                      <a:pt x="559" y="475"/>
                      <a:pt x="559" y="475"/>
                      <a:pt x="559" y="475"/>
                    </a:cubicBezTo>
                    <a:cubicBezTo>
                      <a:pt x="552" y="476"/>
                      <a:pt x="545" y="478"/>
                      <a:pt x="538" y="478"/>
                    </a:cubicBezTo>
                    <a:cubicBezTo>
                      <a:pt x="530" y="478"/>
                      <a:pt x="523" y="476"/>
                      <a:pt x="516" y="475"/>
                    </a:cubicBezTo>
                    <a:cubicBezTo>
                      <a:pt x="516" y="623"/>
                      <a:pt x="516" y="623"/>
                      <a:pt x="516" y="623"/>
                    </a:cubicBezTo>
                    <a:cubicBezTo>
                      <a:pt x="523" y="621"/>
                      <a:pt x="530" y="619"/>
                      <a:pt x="538" y="619"/>
                    </a:cubicBezTo>
                    <a:close/>
                    <a:moveTo>
                      <a:pt x="429" y="250"/>
                    </a:moveTo>
                    <a:cubicBezTo>
                      <a:pt x="420" y="262"/>
                      <a:pt x="413" y="274"/>
                      <a:pt x="407" y="288"/>
                    </a:cubicBezTo>
                    <a:cubicBezTo>
                      <a:pt x="271" y="209"/>
                      <a:pt x="271" y="209"/>
                      <a:pt x="271" y="209"/>
                    </a:cubicBezTo>
                    <a:cubicBezTo>
                      <a:pt x="283" y="200"/>
                      <a:pt x="291" y="187"/>
                      <a:pt x="293" y="172"/>
                    </a:cubicBezTo>
                    <a:lnTo>
                      <a:pt x="429" y="250"/>
                    </a:lnTo>
                    <a:close/>
                    <a:moveTo>
                      <a:pt x="804" y="209"/>
                    </a:moveTo>
                    <a:cubicBezTo>
                      <a:pt x="668" y="288"/>
                      <a:pt x="668" y="288"/>
                      <a:pt x="668" y="288"/>
                    </a:cubicBezTo>
                    <a:cubicBezTo>
                      <a:pt x="662" y="274"/>
                      <a:pt x="655" y="262"/>
                      <a:pt x="646" y="250"/>
                    </a:cubicBezTo>
                    <a:cubicBezTo>
                      <a:pt x="782" y="172"/>
                      <a:pt x="782" y="172"/>
                      <a:pt x="782" y="172"/>
                    </a:cubicBezTo>
                    <a:cubicBezTo>
                      <a:pt x="784" y="187"/>
                      <a:pt x="792" y="200"/>
                      <a:pt x="804" y="20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23"/>
              <p:cNvSpPr>
                <a:spLocks noEditPoints="1"/>
              </p:cNvSpPr>
              <p:nvPr/>
            </p:nvSpPr>
            <p:spPr bwMode="auto">
              <a:xfrm>
                <a:off x="2199" y="931"/>
                <a:ext cx="1362" cy="1207"/>
              </a:xfrm>
              <a:custGeom>
                <a:avLst/>
                <a:gdLst>
                  <a:gd name="T0" fmla="*/ 386 w 771"/>
                  <a:gd name="T1" fmla="*/ 682 h 682"/>
                  <a:gd name="T2" fmla="*/ 303 w 771"/>
                  <a:gd name="T3" fmla="*/ 599 h 682"/>
                  <a:gd name="T4" fmla="*/ 386 w 771"/>
                  <a:gd name="T5" fmla="*/ 517 h 682"/>
                  <a:gd name="T6" fmla="*/ 468 w 771"/>
                  <a:gd name="T7" fmla="*/ 599 h 682"/>
                  <a:gd name="T8" fmla="*/ 386 w 771"/>
                  <a:gd name="T9" fmla="*/ 682 h 682"/>
                  <a:gd name="T10" fmla="*/ 386 w 771"/>
                  <a:gd name="T11" fmla="*/ 561 h 682"/>
                  <a:gd name="T12" fmla="*/ 347 w 771"/>
                  <a:gd name="T13" fmla="*/ 599 h 682"/>
                  <a:gd name="T14" fmla="*/ 386 w 771"/>
                  <a:gd name="T15" fmla="*/ 638 h 682"/>
                  <a:gd name="T16" fmla="*/ 424 w 771"/>
                  <a:gd name="T17" fmla="*/ 599 h 682"/>
                  <a:gd name="T18" fmla="*/ 386 w 771"/>
                  <a:gd name="T19" fmla="*/ 561 h 682"/>
                  <a:gd name="T20" fmla="*/ 82 w 771"/>
                  <a:gd name="T21" fmla="*/ 165 h 682"/>
                  <a:gd name="T22" fmla="*/ 0 w 771"/>
                  <a:gd name="T23" fmla="*/ 82 h 682"/>
                  <a:gd name="T24" fmla="*/ 82 w 771"/>
                  <a:gd name="T25" fmla="*/ 0 h 682"/>
                  <a:gd name="T26" fmla="*/ 164 w 771"/>
                  <a:gd name="T27" fmla="*/ 82 h 682"/>
                  <a:gd name="T28" fmla="*/ 82 w 771"/>
                  <a:gd name="T29" fmla="*/ 165 h 682"/>
                  <a:gd name="T30" fmla="*/ 82 w 771"/>
                  <a:gd name="T31" fmla="*/ 44 h 682"/>
                  <a:gd name="T32" fmla="*/ 43 w 771"/>
                  <a:gd name="T33" fmla="*/ 82 h 682"/>
                  <a:gd name="T34" fmla="*/ 82 w 771"/>
                  <a:gd name="T35" fmla="*/ 121 h 682"/>
                  <a:gd name="T36" fmla="*/ 120 w 771"/>
                  <a:gd name="T37" fmla="*/ 82 h 682"/>
                  <a:gd name="T38" fmla="*/ 82 w 771"/>
                  <a:gd name="T39" fmla="*/ 44 h 682"/>
                  <a:gd name="T40" fmla="*/ 689 w 771"/>
                  <a:gd name="T41" fmla="*/ 165 h 682"/>
                  <a:gd name="T42" fmla="*/ 607 w 771"/>
                  <a:gd name="T43" fmla="*/ 82 h 682"/>
                  <a:gd name="T44" fmla="*/ 689 w 771"/>
                  <a:gd name="T45" fmla="*/ 0 h 682"/>
                  <a:gd name="T46" fmla="*/ 771 w 771"/>
                  <a:gd name="T47" fmla="*/ 82 h 682"/>
                  <a:gd name="T48" fmla="*/ 689 w 771"/>
                  <a:gd name="T49" fmla="*/ 165 h 682"/>
                  <a:gd name="T50" fmla="*/ 689 w 771"/>
                  <a:gd name="T51" fmla="*/ 44 h 682"/>
                  <a:gd name="T52" fmla="*/ 651 w 771"/>
                  <a:gd name="T53" fmla="*/ 82 h 682"/>
                  <a:gd name="T54" fmla="*/ 689 w 771"/>
                  <a:gd name="T55" fmla="*/ 121 h 682"/>
                  <a:gd name="T56" fmla="*/ 728 w 771"/>
                  <a:gd name="T57" fmla="*/ 82 h 682"/>
                  <a:gd name="T58" fmla="*/ 689 w 771"/>
                  <a:gd name="T59" fmla="*/ 44 h 682"/>
                  <a:gd name="T60" fmla="*/ 386 w 771"/>
                  <a:gd name="T61" fmla="*/ 419 h 682"/>
                  <a:gd name="T62" fmla="*/ 224 w 771"/>
                  <a:gd name="T63" fmla="*/ 258 h 682"/>
                  <a:gd name="T64" fmla="*/ 386 w 771"/>
                  <a:gd name="T65" fmla="*/ 96 h 682"/>
                  <a:gd name="T66" fmla="*/ 547 w 771"/>
                  <a:gd name="T67" fmla="*/ 258 h 682"/>
                  <a:gd name="T68" fmla="*/ 386 w 771"/>
                  <a:gd name="T69" fmla="*/ 419 h 682"/>
                  <a:gd name="T70" fmla="*/ 386 w 771"/>
                  <a:gd name="T71" fmla="*/ 140 h 682"/>
                  <a:gd name="T72" fmla="*/ 268 w 771"/>
                  <a:gd name="T73" fmla="*/ 258 h 682"/>
                  <a:gd name="T74" fmla="*/ 386 w 771"/>
                  <a:gd name="T75" fmla="*/ 376 h 682"/>
                  <a:gd name="T76" fmla="*/ 504 w 771"/>
                  <a:gd name="T77" fmla="*/ 258 h 682"/>
                  <a:gd name="T78" fmla="*/ 386 w 771"/>
                  <a:gd name="T79" fmla="*/ 140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71" h="682">
                    <a:moveTo>
                      <a:pt x="386" y="682"/>
                    </a:moveTo>
                    <a:cubicBezTo>
                      <a:pt x="340" y="682"/>
                      <a:pt x="303" y="645"/>
                      <a:pt x="303" y="599"/>
                    </a:cubicBezTo>
                    <a:cubicBezTo>
                      <a:pt x="303" y="554"/>
                      <a:pt x="340" y="517"/>
                      <a:pt x="386" y="517"/>
                    </a:cubicBezTo>
                    <a:cubicBezTo>
                      <a:pt x="431" y="517"/>
                      <a:pt x="468" y="554"/>
                      <a:pt x="468" y="599"/>
                    </a:cubicBezTo>
                    <a:cubicBezTo>
                      <a:pt x="468" y="645"/>
                      <a:pt x="431" y="682"/>
                      <a:pt x="386" y="682"/>
                    </a:cubicBezTo>
                    <a:close/>
                    <a:moveTo>
                      <a:pt x="386" y="561"/>
                    </a:moveTo>
                    <a:cubicBezTo>
                      <a:pt x="364" y="561"/>
                      <a:pt x="347" y="578"/>
                      <a:pt x="347" y="599"/>
                    </a:cubicBezTo>
                    <a:cubicBezTo>
                      <a:pt x="347" y="621"/>
                      <a:pt x="364" y="638"/>
                      <a:pt x="386" y="638"/>
                    </a:cubicBezTo>
                    <a:cubicBezTo>
                      <a:pt x="407" y="638"/>
                      <a:pt x="424" y="621"/>
                      <a:pt x="424" y="599"/>
                    </a:cubicBezTo>
                    <a:cubicBezTo>
                      <a:pt x="424" y="578"/>
                      <a:pt x="407" y="561"/>
                      <a:pt x="386" y="561"/>
                    </a:cubicBezTo>
                    <a:close/>
                    <a:moveTo>
                      <a:pt x="82" y="165"/>
                    </a:moveTo>
                    <a:cubicBezTo>
                      <a:pt x="36" y="165"/>
                      <a:pt x="0" y="128"/>
                      <a:pt x="0" y="82"/>
                    </a:cubicBezTo>
                    <a:cubicBezTo>
                      <a:pt x="0" y="37"/>
                      <a:pt x="36" y="0"/>
                      <a:pt x="82" y="0"/>
                    </a:cubicBezTo>
                    <a:cubicBezTo>
                      <a:pt x="127" y="0"/>
                      <a:pt x="164" y="37"/>
                      <a:pt x="164" y="82"/>
                    </a:cubicBezTo>
                    <a:cubicBezTo>
                      <a:pt x="164" y="128"/>
                      <a:pt x="127" y="165"/>
                      <a:pt x="82" y="165"/>
                    </a:cubicBezTo>
                    <a:close/>
                    <a:moveTo>
                      <a:pt x="82" y="44"/>
                    </a:moveTo>
                    <a:cubicBezTo>
                      <a:pt x="60" y="44"/>
                      <a:pt x="43" y="61"/>
                      <a:pt x="43" y="82"/>
                    </a:cubicBezTo>
                    <a:cubicBezTo>
                      <a:pt x="43" y="104"/>
                      <a:pt x="60" y="121"/>
                      <a:pt x="82" y="121"/>
                    </a:cubicBezTo>
                    <a:cubicBezTo>
                      <a:pt x="103" y="121"/>
                      <a:pt x="120" y="104"/>
                      <a:pt x="120" y="82"/>
                    </a:cubicBezTo>
                    <a:cubicBezTo>
                      <a:pt x="120" y="61"/>
                      <a:pt x="103" y="44"/>
                      <a:pt x="82" y="44"/>
                    </a:cubicBezTo>
                    <a:close/>
                    <a:moveTo>
                      <a:pt x="689" y="165"/>
                    </a:moveTo>
                    <a:cubicBezTo>
                      <a:pt x="644" y="165"/>
                      <a:pt x="607" y="128"/>
                      <a:pt x="607" y="82"/>
                    </a:cubicBezTo>
                    <a:cubicBezTo>
                      <a:pt x="607" y="37"/>
                      <a:pt x="644" y="0"/>
                      <a:pt x="689" y="0"/>
                    </a:cubicBezTo>
                    <a:cubicBezTo>
                      <a:pt x="735" y="0"/>
                      <a:pt x="771" y="37"/>
                      <a:pt x="771" y="82"/>
                    </a:cubicBezTo>
                    <a:cubicBezTo>
                      <a:pt x="771" y="128"/>
                      <a:pt x="735" y="165"/>
                      <a:pt x="689" y="165"/>
                    </a:cubicBezTo>
                    <a:close/>
                    <a:moveTo>
                      <a:pt x="689" y="44"/>
                    </a:moveTo>
                    <a:cubicBezTo>
                      <a:pt x="668" y="44"/>
                      <a:pt x="651" y="61"/>
                      <a:pt x="651" y="82"/>
                    </a:cubicBezTo>
                    <a:cubicBezTo>
                      <a:pt x="651" y="104"/>
                      <a:pt x="668" y="121"/>
                      <a:pt x="689" y="121"/>
                    </a:cubicBezTo>
                    <a:cubicBezTo>
                      <a:pt x="711" y="121"/>
                      <a:pt x="728" y="104"/>
                      <a:pt x="728" y="82"/>
                    </a:cubicBezTo>
                    <a:cubicBezTo>
                      <a:pt x="728" y="61"/>
                      <a:pt x="711" y="44"/>
                      <a:pt x="689" y="44"/>
                    </a:cubicBezTo>
                    <a:close/>
                    <a:moveTo>
                      <a:pt x="386" y="419"/>
                    </a:moveTo>
                    <a:cubicBezTo>
                      <a:pt x="297" y="419"/>
                      <a:pt x="224" y="347"/>
                      <a:pt x="224" y="258"/>
                    </a:cubicBezTo>
                    <a:cubicBezTo>
                      <a:pt x="224" y="169"/>
                      <a:pt x="297" y="96"/>
                      <a:pt x="386" y="96"/>
                    </a:cubicBezTo>
                    <a:cubicBezTo>
                      <a:pt x="475" y="96"/>
                      <a:pt x="547" y="169"/>
                      <a:pt x="547" y="258"/>
                    </a:cubicBezTo>
                    <a:cubicBezTo>
                      <a:pt x="547" y="347"/>
                      <a:pt x="475" y="419"/>
                      <a:pt x="386" y="419"/>
                    </a:cubicBezTo>
                    <a:close/>
                    <a:moveTo>
                      <a:pt x="386" y="140"/>
                    </a:moveTo>
                    <a:cubicBezTo>
                      <a:pt x="320" y="140"/>
                      <a:pt x="268" y="193"/>
                      <a:pt x="268" y="258"/>
                    </a:cubicBezTo>
                    <a:cubicBezTo>
                      <a:pt x="268" y="323"/>
                      <a:pt x="320" y="376"/>
                      <a:pt x="386" y="376"/>
                    </a:cubicBezTo>
                    <a:cubicBezTo>
                      <a:pt x="451" y="376"/>
                      <a:pt x="504" y="323"/>
                      <a:pt x="504" y="258"/>
                    </a:cubicBezTo>
                    <a:cubicBezTo>
                      <a:pt x="504" y="193"/>
                      <a:pt x="451" y="140"/>
                      <a:pt x="386" y="14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64" name="Group 363"/>
          <p:cNvGrpSpPr/>
          <p:nvPr/>
        </p:nvGrpSpPr>
        <p:grpSpPr>
          <a:xfrm>
            <a:off x="8238321" y="4053820"/>
            <a:ext cx="502964" cy="502964"/>
            <a:chOff x="4625918" y="4162069"/>
            <a:chExt cx="555625" cy="555625"/>
          </a:xfrm>
        </p:grpSpPr>
        <p:sp>
          <p:nvSpPr>
            <p:cNvPr id="365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6" name="Group 30"/>
            <p:cNvGrpSpPr>
              <a:grpSpLocks noChangeAspect="1"/>
            </p:cNvGrpSpPr>
            <p:nvPr/>
          </p:nvGrpSpPr>
          <p:grpSpPr bwMode="auto">
            <a:xfrm>
              <a:off x="4705201" y="4251824"/>
              <a:ext cx="476342" cy="465870"/>
              <a:chOff x="1994" y="736"/>
              <a:chExt cx="1774" cy="1735"/>
            </a:xfrm>
            <a:solidFill>
              <a:schemeClr val="bg1"/>
            </a:solidFill>
          </p:grpSpPr>
          <p:sp>
            <p:nvSpPr>
              <p:cNvPr id="367" name="Freeform 31"/>
              <p:cNvSpPr>
                <a:spLocks/>
              </p:cNvSpPr>
              <p:nvPr/>
            </p:nvSpPr>
            <p:spPr bwMode="auto">
              <a:xfrm>
                <a:off x="2326" y="1201"/>
                <a:ext cx="1442" cy="1270"/>
              </a:xfrm>
              <a:custGeom>
                <a:avLst/>
                <a:gdLst>
                  <a:gd name="T0" fmla="*/ 660 w 816"/>
                  <a:gd name="T1" fmla="*/ 0 h 718"/>
                  <a:gd name="T2" fmla="*/ 599 w 816"/>
                  <a:gd name="T3" fmla="*/ 64 h 718"/>
                  <a:gd name="T4" fmla="*/ 607 w 816"/>
                  <a:gd name="T5" fmla="*/ 105 h 718"/>
                  <a:gd name="T6" fmla="*/ 613 w 816"/>
                  <a:gd name="T7" fmla="*/ 190 h 718"/>
                  <a:gd name="T8" fmla="*/ 602 w 816"/>
                  <a:gd name="T9" fmla="*/ 225 h 718"/>
                  <a:gd name="T10" fmla="*/ 590 w 816"/>
                  <a:gd name="T11" fmla="*/ 220 h 718"/>
                  <a:gd name="T12" fmla="*/ 574 w 816"/>
                  <a:gd name="T13" fmla="*/ 303 h 718"/>
                  <a:gd name="T14" fmla="*/ 489 w 816"/>
                  <a:gd name="T15" fmla="*/ 401 h 718"/>
                  <a:gd name="T16" fmla="*/ 392 w 816"/>
                  <a:gd name="T17" fmla="*/ 468 h 718"/>
                  <a:gd name="T18" fmla="*/ 224 w 816"/>
                  <a:gd name="T19" fmla="*/ 486 h 718"/>
                  <a:gd name="T20" fmla="*/ 67 w 816"/>
                  <a:gd name="T21" fmla="*/ 460 h 718"/>
                  <a:gd name="T22" fmla="*/ 0 w 816"/>
                  <a:gd name="T23" fmla="*/ 437 h 718"/>
                  <a:gd name="T24" fmla="*/ 280 w 816"/>
                  <a:gd name="T25" fmla="*/ 718 h 718"/>
                  <a:gd name="T26" fmla="*/ 816 w 816"/>
                  <a:gd name="T27" fmla="*/ 718 h 718"/>
                  <a:gd name="T28" fmla="*/ 816 w 816"/>
                  <a:gd name="T29" fmla="*/ 321 h 718"/>
                  <a:gd name="T30" fmla="*/ 816 w 816"/>
                  <a:gd name="T31" fmla="*/ 320 h 718"/>
                  <a:gd name="T32" fmla="*/ 816 w 816"/>
                  <a:gd name="T33" fmla="*/ 156 h 718"/>
                  <a:gd name="T34" fmla="*/ 660 w 816"/>
                  <a:gd name="T35" fmla="*/ 0 h 7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16" h="718">
                    <a:moveTo>
                      <a:pt x="660" y="0"/>
                    </a:moveTo>
                    <a:cubicBezTo>
                      <a:pt x="599" y="64"/>
                      <a:pt x="599" y="64"/>
                      <a:pt x="599" y="64"/>
                    </a:cubicBezTo>
                    <a:cubicBezTo>
                      <a:pt x="607" y="105"/>
                      <a:pt x="607" y="105"/>
                      <a:pt x="607" y="105"/>
                    </a:cubicBezTo>
                    <a:cubicBezTo>
                      <a:pt x="610" y="116"/>
                      <a:pt x="616" y="169"/>
                      <a:pt x="613" y="190"/>
                    </a:cubicBezTo>
                    <a:cubicBezTo>
                      <a:pt x="609" y="221"/>
                      <a:pt x="602" y="225"/>
                      <a:pt x="602" y="225"/>
                    </a:cubicBezTo>
                    <a:cubicBezTo>
                      <a:pt x="590" y="220"/>
                      <a:pt x="590" y="220"/>
                      <a:pt x="590" y="220"/>
                    </a:cubicBezTo>
                    <a:cubicBezTo>
                      <a:pt x="574" y="303"/>
                      <a:pt x="574" y="303"/>
                      <a:pt x="574" y="303"/>
                    </a:cubicBezTo>
                    <a:cubicBezTo>
                      <a:pt x="489" y="401"/>
                      <a:pt x="489" y="401"/>
                      <a:pt x="489" y="401"/>
                    </a:cubicBezTo>
                    <a:cubicBezTo>
                      <a:pt x="392" y="468"/>
                      <a:pt x="392" y="468"/>
                      <a:pt x="392" y="468"/>
                    </a:cubicBezTo>
                    <a:cubicBezTo>
                      <a:pt x="224" y="486"/>
                      <a:pt x="224" y="486"/>
                      <a:pt x="224" y="486"/>
                    </a:cubicBezTo>
                    <a:cubicBezTo>
                      <a:pt x="67" y="460"/>
                      <a:pt x="67" y="460"/>
                      <a:pt x="67" y="460"/>
                    </a:cubicBezTo>
                    <a:cubicBezTo>
                      <a:pt x="0" y="437"/>
                      <a:pt x="0" y="437"/>
                      <a:pt x="0" y="437"/>
                    </a:cubicBezTo>
                    <a:cubicBezTo>
                      <a:pt x="5" y="442"/>
                      <a:pt x="280" y="718"/>
                      <a:pt x="280" y="718"/>
                    </a:cubicBezTo>
                    <a:cubicBezTo>
                      <a:pt x="816" y="718"/>
                      <a:pt x="816" y="718"/>
                      <a:pt x="816" y="718"/>
                    </a:cubicBezTo>
                    <a:cubicBezTo>
                      <a:pt x="816" y="321"/>
                      <a:pt x="816" y="321"/>
                      <a:pt x="816" y="321"/>
                    </a:cubicBezTo>
                    <a:cubicBezTo>
                      <a:pt x="816" y="320"/>
                      <a:pt x="816" y="320"/>
                      <a:pt x="816" y="320"/>
                    </a:cubicBezTo>
                    <a:cubicBezTo>
                      <a:pt x="816" y="156"/>
                      <a:pt x="816" y="156"/>
                      <a:pt x="816" y="156"/>
                    </a:cubicBezTo>
                    <a:lnTo>
                      <a:pt x="66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32"/>
              <p:cNvSpPr>
                <a:spLocks noEditPoints="1"/>
              </p:cNvSpPr>
              <p:nvPr/>
            </p:nvSpPr>
            <p:spPr bwMode="auto">
              <a:xfrm>
                <a:off x="1994" y="736"/>
                <a:ext cx="1498" cy="1383"/>
              </a:xfrm>
              <a:custGeom>
                <a:avLst/>
                <a:gdLst>
                  <a:gd name="T0" fmla="*/ 848 w 848"/>
                  <a:gd name="T1" fmla="*/ 263 h 782"/>
                  <a:gd name="T2" fmla="*/ 795 w 848"/>
                  <a:gd name="T3" fmla="*/ 368 h 782"/>
                  <a:gd name="T4" fmla="*/ 689 w 848"/>
                  <a:gd name="T5" fmla="*/ 317 h 782"/>
                  <a:gd name="T6" fmla="*/ 704 w 848"/>
                  <a:gd name="T7" fmla="*/ 285 h 782"/>
                  <a:gd name="T8" fmla="*/ 757 w 848"/>
                  <a:gd name="T9" fmla="*/ 310 h 782"/>
                  <a:gd name="T10" fmla="*/ 460 w 848"/>
                  <a:gd name="T11" fmla="*/ 57 h 782"/>
                  <a:gd name="T12" fmla="*/ 80 w 848"/>
                  <a:gd name="T13" fmla="*/ 364 h 782"/>
                  <a:gd name="T14" fmla="*/ 44 w 848"/>
                  <a:gd name="T15" fmla="*/ 360 h 782"/>
                  <a:gd name="T16" fmla="*/ 464 w 848"/>
                  <a:gd name="T17" fmla="*/ 22 h 782"/>
                  <a:gd name="T18" fmla="*/ 790 w 848"/>
                  <a:gd name="T19" fmla="*/ 298 h 782"/>
                  <a:gd name="T20" fmla="*/ 816 w 848"/>
                  <a:gd name="T21" fmla="*/ 247 h 782"/>
                  <a:gd name="T22" fmla="*/ 848 w 848"/>
                  <a:gd name="T23" fmla="*/ 263 h 782"/>
                  <a:gd name="T24" fmla="*/ 766 w 848"/>
                  <a:gd name="T25" fmla="*/ 448 h 782"/>
                  <a:gd name="T26" fmla="*/ 387 w 848"/>
                  <a:gd name="T27" fmla="*/ 744 h 782"/>
                  <a:gd name="T28" fmla="*/ 91 w 848"/>
                  <a:gd name="T29" fmla="*/ 493 h 782"/>
                  <a:gd name="T30" fmla="*/ 143 w 848"/>
                  <a:gd name="T31" fmla="*/ 516 h 782"/>
                  <a:gd name="T32" fmla="*/ 157 w 848"/>
                  <a:gd name="T33" fmla="*/ 483 h 782"/>
                  <a:gd name="T34" fmla="*/ 50 w 848"/>
                  <a:gd name="T35" fmla="*/ 436 h 782"/>
                  <a:gd name="T36" fmla="*/ 0 w 848"/>
                  <a:gd name="T37" fmla="*/ 542 h 782"/>
                  <a:gd name="T38" fmla="*/ 32 w 848"/>
                  <a:gd name="T39" fmla="*/ 557 h 782"/>
                  <a:gd name="T40" fmla="*/ 57 w 848"/>
                  <a:gd name="T41" fmla="*/ 505 h 782"/>
                  <a:gd name="T42" fmla="*/ 383 w 848"/>
                  <a:gd name="T43" fmla="*/ 780 h 782"/>
                  <a:gd name="T44" fmla="*/ 425 w 848"/>
                  <a:gd name="T45" fmla="*/ 782 h 782"/>
                  <a:gd name="T46" fmla="*/ 801 w 848"/>
                  <a:gd name="T47" fmla="*/ 453 h 782"/>
                  <a:gd name="T48" fmla="*/ 766 w 848"/>
                  <a:gd name="T49" fmla="*/ 448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48" h="782">
                    <a:moveTo>
                      <a:pt x="848" y="263"/>
                    </a:moveTo>
                    <a:cubicBezTo>
                      <a:pt x="795" y="368"/>
                      <a:pt x="795" y="368"/>
                      <a:pt x="795" y="368"/>
                    </a:cubicBezTo>
                    <a:cubicBezTo>
                      <a:pt x="689" y="317"/>
                      <a:pt x="689" y="317"/>
                      <a:pt x="689" y="317"/>
                    </a:cubicBezTo>
                    <a:cubicBezTo>
                      <a:pt x="704" y="285"/>
                      <a:pt x="704" y="285"/>
                      <a:pt x="704" y="285"/>
                    </a:cubicBezTo>
                    <a:cubicBezTo>
                      <a:pt x="757" y="310"/>
                      <a:pt x="757" y="310"/>
                      <a:pt x="757" y="310"/>
                    </a:cubicBezTo>
                    <a:cubicBezTo>
                      <a:pt x="720" y="173"/>
                      <a:pt x="603" y="72"/>
                      <a:pt x="460" y="57"/>
                    </a:cubicBezTo>
                    <a:cubicBezTo>
                      <a:pt x="270" y="37"/>
                      <a:pt x="100" y="175"/>
                      <a:pt x="80" y="364"/>
                    </a:cubicBezTo>
                    <a:cubicBezTo>
                      <a:pt x="44" y="360"/>
                      <a:pt x="44" y="360"/>
                      <a:pt x="44" y="360"/>
                    </a:cubicBezTo>
                    <a:cubicBezTo>
                      <a:pt x="67" y="151"/>
                      <a:pt x="255" y="0"/>
                      <a:pt x="464" y="22"/>
                    </a:cubicBezTo>
                    <a:cubicBezTo>
                      <a:pt x="620" y="38"/>
                      <a:pt x="749" y="148"/>
                      <a:pt x="790" y="298"/>
                    </a:cubicBezTo>
                    <a:cubicBezTo>
                      <a:pt x="816" y="247"/>
                      <a:pt x="816" y="247"/>
                      <a:pt x="816" y="247"/>
                    </a:cubicBezTo>
                    <a:lnTo>
                      <a:pt x="848" y="263"/>
                    </a:lnTo>
                    <a:close/>
                    <a:moveTo>
                      <a:pt x="766" y="448"/>
                    </a:moveTo>
                    <a:cubicBezTo>
                      <a:pt x="740" y="634"/>
                      <a:pt x="573" y="764"/>
                      <a:pt x="387" y="744"/>
                    </a:cubicBezTo>
                    <a:cubicBezTo>
                      <a:pt x="245" y="729"/>
                      <a:pt x="128" y="629"/>
                      <a:pt x="91" y="493"/>
                    </a:cubicBezTo>
                    <a:cubicBezTo>
                      <a:pt x="143" y="516"/>
                      <a:pt x="143" y="516"/>
                      <a:pt x="143" y="516"/>
                    </a:cubicBezTo>
                    <a:cubicBezTo>
                      <a:pt x="157" y="483"/>
                      <a:pt x="157" y="483"/>
                      <a:pt x="157" y="483"/>
                    </a:cubicBezTo>
                    <a:cubicBezTo>
                      <a:pt x="50" y="436"/>
                      <a:pt x="50" y="436"/>
                      <a:pt x="50" y="436"/>
                    </a:cubicBezTo>
                    <a:cubicBezTo>
                      <a:pt x="0" y="542"/>
                      <a:pt x="0" y="542"/>
                      <a:pt x="0" y="542"/>
                    </a:cubicBezTo>
                    <a:cubicBezTo>
                      <a:pt x="32" y="557"/>
                      <a:pt x="32" y="557"/>
                      <a:pt x="32" y="557"/>
                    </a:cubicBezTo>
                    <a:cubicBezTo>
                      <a:pt x="57" y="505"/>
                      <a:pt x="57" y="505"/>
                      <a:pt x="57" y="505"/>
                    </a:cubicBezTo>
                    <a:cubicBezTo>
                      <a:pt x="99" y="654"/>
                      <a:pt x="227" y="763"/>
                      <a:pt x="383" y="780"/>
                    </a:cubicBezTo>
                    <a:cubicBezTo>
                      <a:pt x="397" y="781"/>
                      <a:pt x="411" y="782"/>
                      <a:pt x="425" y="782"/>
                    </a:cubicBezTo>
                    <a:cubicBezTo>
                      <a:pt x="613" y="782"/>
                      <a:pt x="774" y="644"/>
                      <a:pt x="801" y="453"/>
                    </a:cubicBezTo>
                    <a:lnTo>
                      <a:pt x="766" y="4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33"/>
              <p:cNvSpPr>
                <a:spLocks/>
              </p:cNvSpPr>
              <p:nvPr/>
            </p:nvSpPr>
            <p:spPr bwMode="auto">
              <a:xfrm>
                <a:off x="2386" y="1086"/>
                <a:ext cx="716" cy="716"/>
              </a:xfrm>
              <a:custGeom>
                <a:avLst/>
                <a:gdLst>
                  <a:gd name="T0" fmla="*/ 716 w 716"/>
                  <a:gd name="T1" fmla="*/ 387 h 716"/>
                  <a:gd name="T2" fmla="*/ 716 w 716"/>
                  <a:gd name="T3" fmla="*/ 324 h 716"/>
                  <a:gd name="T4" fmla="*/ 435 w 716"/>
                  <a:gd name="T5" fmla="*/ 325 h 716"/>
                  <a:gd name="T6" fmla="*/ 634 w 716"/>
                  <a:gd name="T7" fmla="*/ 129 h 716"/>
                  <a:gd name="T8" fmla="*/ 590 w 716"/>
                  <a:gd name="T9" fmla="*/ 85 h 716"/>
                  <a:gd name="T10" fmla="*/ 391 w 716"/>
                  <a:gd name="T11" fmla="*/ 283 h 716"/>
                  <a:gd name="T12" fmla="*/ 392 w 716"/>
                  <a:gd name="T13" fmla="*/ 0 h 716"/>
                  <a:gd name="T14" fmla="*/ 329 w 716"/>
                  <a:gd name="T15" fmla="*/ 0 h 716"/>
                  <a:gd name="T16" fmla="*/ 327 w 716"/>
                  <a:gd name="T17" fmla="*/ 283 h 716"/>
                  <a:gd name="T18" fmla="*/ 126 w 716"/>
                  <a:gd name="T19" fmla="*/ 85 h 716"/>
                  <a:gd name="T20" fmla="*/ 81 w 716"/>
                  <a:gd name="T21" fmla="*/ 129 h 716"/>
                  <a:gd name="T22" fmla="*/ 283 w 716"/>
                  <a:gd name="T23" fmla="*/ 327 h 716"/>
                  <a:gd name="T24" fmla="*/ 0 w 716"/>
                  <a:gd name="T25" fmla="*/ 329 h 716"/>
                  <a:gd name="T26" fmla="*/ 2 w 716"/>
                  <a:gd name="T27" fmla="*/ 391 h 716"/>
                  <a:gd name="T28" fmla="*/ 281 w 716"/>
                  <a:gd name="T29" fmla="*/ 389 h 716"/>
                  <a:gd name="T30" fmla="*/ 81 w 716"/>
                  <a:gd name="T31" fmla="*/ 587 h 716"/>
                  <a:gd name="T32" fmla="*/ 126 w 716"/>
                  <a:gd name="T33" fmla="*/ 631 h 716"/>
                  <a:gd name="T34" fmla="*/ 327 w 716"/>
                  <a:gd name="T35" fmla="*/ 433 h 716"/>
                  <a:gd name="T36" fmla="*/ 325 w 716"/>
                  <a:gd name="T37" fmla="*/ 714 h 716"/>
                  <a:gd name="T38" fmla="*/ 387 w 716"/>
                  <a:gd name="T39" fmla="*/ 716 h 716"/>
                  <a:gd name="T40" fmla="*/ 389 w 716"/>
                  <a:gd name="T41" fmla="*/ 433 h 716"/>
                  <a:gd name="T42" fmla="*/ 590 w 716"/>
                  <a:gd name="T43" fmla="*/ 631 h 716"/>
                  <a:gd name="T44" fmla="*/ 634 w 716"/>
                  <a:gd name="T45" fmla="*/ 587 h 716"/>
                  <a:gd name="T46" fmla="*/ 435 w 716"/>
                  <a:gd name="T47" fmla="*/ 389 h 716"/>
                  <a:gd name="T48" fmla="*/ 716 w 716"/>
                  <a:gd name="T49" fmla="*/ 387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16" h="716">
                    <a:moveTo>
                      <a:pt x="716" y="387"/>
                    </a:moveTo>
                    <a:lnTo>
                      <a:pt x="716" y="324"/>
                    </a:lnTo>
                    <a:lnTo>
                      <a:pt x="435" y="325"/>
                    </a:lnTo>
                    <a:lnTo>
                      <a:pt x="634" y="129"/>
                    </a:lnTo>
                    <a:lnTo>
                      <a:pt x="590" y="85"/>
                    </a:lnTo>
                    <a:lnTo>
                      <a:pt x="391" y="283"/>
                    </a:lnTo>
                    <a:lnTo>
                      <a:pt x="392" y="0"/>
                    </a:lnTo>
                    <a:lnTo>
                      <a:pt x="329" y="0"/>
                    </a:lnTo>
                    <a:lnTo>
                      <a:pt x="327" y="283"/>
                    </a:lnTo>
                    <a:lnTo>
                      <a:pt x="126" y="85"/>
                    </a:lnTo>
                    <a:lnTo>
                      <a:pt x="81" y="129"/>
                    </a:lnTo>
                    <a:lnTo>
                      <a:pt x="283" y="327"/>
                    </a:lnTo>
                    <a:lnTo>
                      <a:pt x="0" y="329"/>
                    </a:lnTo>
                    <a:lnTo>
                      <a:pt x="2" y="391"/>
                    </a:lnTo>
                    <a:lnTo>
                      <a:pt x="281" y="389"/>
                    </a:lnTo>
                    <a:lnTo>
                      <a:pt x="81" y="587"/>
                    </a:lnTo>
                    <a:lnTo>
                      <a:pt x="126" y="631"/>
                    </a:lnTo>
                    <a:lnTo>
                      <a:pt x="327" y="433"/>
                    </a:lnTo>
                    <a:lnTo>
                      <a:pt x="325" y="714"/>
                    </a:lnTo>
                    <a:lnTo>
                      <a:pt x="387" y="716"/>
                    </a:lnTo>
                    <a:lnTo>
                      <a:pt x="389" y="433"/>
                    </a:lnTo>
                    <a:lnTo>
                      <a:pt x="590" y="631"/>
                    </a:lnTo>
                    <a:lnTo>
                      <a:pt x="634" y="587"/>
                    </a:lnTo>
                    <a:lnTo>
                      <a:pt x="435" y="389"/>
                    </a:lnTo>
                    <a:lnTo>
                      <a:pt x="716" y="38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34"/>
              <p:cNvSpPr>
                <a:spLocks noEditPoints="1"/>
              </p:cNvSpPr>
              <p:nvPr/>
            </p:nvSpPr>
            <p:spPr bwMode="auto">
              <a:xfrm>
                <a:off x="2252" y="927"/>
                <a:ext cx="996" cy="995"/>
              </a:xfrm>
              <a:custGeom>
                <a:avLst/>
                <a:gdLst>
                  <a:gd name="T0" fmla="*/ 231 w 564"/>
                  <a:gd name="T1" fmla="*/ 51 h 563"/>
                  <a:gd name="T2" fmla="*/ 333 w 564"/>
                  <a:gd name="T3" fmla="*/ 51 h 563"/>
                  <a:gd name="T4" fmla="*/ 282 w 564"/>
                  <a:gd name="T5" fmla="*/ 35 h 563"/>
                  <a:gd name="T6" fmla="*/ 282 w 564"/>
                  <a:gd name="T7" fmla="*/ 66 h 563"/>
                  <a:gd name="T8" fmla="*/ 282 w 564"/>
                  <a:gd name="T9" fmla="*/ 35 h 563"/>
                  <a:gd name="T10" fmla="*/ 231 w 564"/>
                  <a:gd name="T11" fmla="*/ 512 h 563"/>
                  <a:gd name="T12" fmla="*/ 333 w 564"/>
                  <a:gd name="T13" fmla="*/ 512 h 563"/>
                  <a:gd name="T14" fmla="*/ 282 w 564"/>
                  <a:gd name="T15" fmla="*/ 497 h 563"/>
                  <a:gd name="T16" fmla="*/ 282 w 564"/>
                  <a:gd name="T17" fmla="*/ 528 h 563"/>
                  <a:gd name="T18" fmla="*/ 282 w 564"/>
                  <a:gd name="T19" fmla="*/ 497 h 563"/>
                  <a:gd name="T20" fmla="*/ 0 w 564"/>
                  <a:gd name="T21" fmla="*/ 287 h 563"/>
                  <a:gd name="T22" fmla="*/ 102 w 564"/>
                  <a:gd name="T23" fmla="*/ 287 h 563"/>
                  <a:gd name="T24" fmla="*/ 51 w 564"/>
                  <a:gd name="T25" fmla="*/ 272 h 563"/>
                  <a:gd name="T26" fmla="*/ 51 w 564"/>
                  <a:gd name="T27" fmla="*/ 302 h 563"/>
                  <a:gd name="T28" fmla="*/ 51 w 564"/>
                  <a:gd name="T29" fmla="*/ 272 h 563"/>
                  <a:gd name="T30" fmla="*/ 462 w 564"/>
                  <a:gd name="T31" fmla="*/ 287 h 563"/>
                  <a:gd name="T32" fmla="*/ 564 w 564"/>
                  <a:gd name="T33" fmla="*/ 287 h 563"/>
                  <a:gd name="T34" fmla="*/ 513 w 564"/>
                  <a:gd name="T35" fmla="*/ 272 h 563"/>
                  <a:gd name="T36" fmla="*/ 513 w 564"/>
                  <a:gd name="T37" fmla="*/ 302 h 563"/>
                  <a:gd name="T38" fmla="*/ 513 w 564"/>
                  <a:gd name="T39" fmla="*/ 272 h 563"/>
                  <a:gd name="T40" fmla="*/ 83 w 564"/>
                  <a:gd name="T41" fmla="*/ 486 h 563"/>
                  <a:gd name="T42" fmla="*/ 155 w 564"/>
                  <a:gd name="T43" fmla="*/ 414 h 563"/>
                  <a:gd name="T44" fmla="*/ 119 w 564"/>
                  <a:gd name="T45" fmla="*/ 501 h 563"/>
                  <a:gd name="T46" fmla="*/ 108 w 564"/>
                  <a:gd name="T47" fmla="*/ 440 h 563"/>
                  <a:gd name="T48" fmla="*/ 130 w 564"/>
                  <a:gd name="T49" fmla="*/ 461 h 563"/>
                  <a:gd name="T50" fmla="*/ 119 w 564"/>
                  <a:gd name="T51" fmla="*/ 435 h 563"/>
                  <a:gd name="T52" fmla="*/ 409 w 564"/>
                  <a:gd name="T53" fmla="*/ 160 h 563"/>
                  <a:gd name="T54" fmla="*/ 481 w 564"/>
                  <a:gd name="T55" fmla="*/ 88 h 563"/>
                  <a:gd name="T56" fmla="*/ 445 w 564"/>
                  <a:gd name="T57" fmla="*/ 175 h 563"/>
                  <a:gd name="T58" fmla="*/ 435 w 564"/>
                  <a:gd name="T59" fmla="*/ 113 h 563"/>
                  <a:gd name="T60" fmla="*/ 456 w 564"/>
                  <a:gd name="T61" fmla="*/ 135 h 563"/>
                  <a:gd name="T62" fmla="*/ 445 w 564"/>
                  <a:gd name="T63" fmla="*/ 109 h 563"/>
                  <a:gd name="T64" fmla="*/ 402 w 564"/>
                  <a:gd name="T65" fmla="*/ 493 h 563"/>
                  <a:gd name="T66" fmla="*/ 402 w 564"/>
                  <a:gd name="T67" fmla="*/ 421 h 563"/>
                  <a:gd name="T68" fmla="*/ 474 w 564"/>
                  <a:gd name="T69" fmla="*/ 493 h 563"/>
                  <a:gd name="T70" fmla="*/ 438 w 564"/>
                  <a:gd name="T71" fmla="*/ 442 h 563"/>
                  <a:gd name="T72" fmla="*/ 423 w 564"/>
                  <a:gd name="T73" fmla="*/ 457 h 563"/>
                  <a:gd name="T74" fmla="*/ 449 w 564"/>
                  <a:gd name="T75" fmla="*/ 468 h 563"/>
                  <a:gd name="T76" fmla="*/ 438 w 564"/>
                  <a:gd name="T77" fmla="*/ 442 h 563"/>
                  <a:gd name="T78" fmla="*/ 75 w 564"/>
                  <a:gd name="T79" fmla="*/ 166 h 563"/>
                  <a:gd name="T80" fmla="*/ 147 w 564"/>
                  <a:gd name="T81" fmla="*/ 94 h 563"/>
                  <a:gd name="T82" fmla="*/ 111 w 564"/>
                  <a:gd name="T83" fmla="*/ 181 h 563"/>
                  <a:gd name="T84" fmla="*/ 100 w 564"/>
                  <a:gd name="T85" fmla="*/ 120 h 563"/>
                  <a:gd name="T86" fmla="*/ 122 w 564"/>
                  <a:gd name="T87" fmla="*/ 141 h 563"/>
                  <a:gd name="T88" fmla="*/ 111 w 564"/>
                  <a:gd name="T89" fmla="*/ 115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64" h="563">
                    <a:moveTo>
                      <a:pt x="282" y="101"/>
                    </a:moveTo>
                    <a:cubicBezTo>
                      <a:pt x="254" y="101"/>
                      <a:pt x="231" y="79"/>
                      <a:pt x="231" y="51"/>
                    </a:cubicBezTo>
                    <a:cubicBezTo>
                      <a:pt x="231" y="23"/>
                      <a:pt x="254" y="0"/>
                      <a:pt x="282" y="0"/>
                    </a:cubicBezTo>
                    <a:cubicBezTo>
                      <a:pt x="310" y="0"/>
                      <a:pt x="333" y="23"/>
                      <a:pt x="333" y="51"/>
                    </a:cubicBezTo>
                    <a:cubicBezTo>
                      <a:pt x="333" y="79"/>
                      <a:pt x="310" y="101"/>
                      <a:pt x="282" y="101"/>
                    </a:cubicBezTo>
                    <a:close/>
                    <a:moveTo>
                      <a:pt x="282" y="35"/>
                    </a:moveTo>
                    <a:cubicBezTo>
                      <a:pt x="274" y="35"/>
                      <a:pt x="267" y="42"/>
                      <a:pt x="267" y="51"/>
                    </a:cubicBezTo>
                    <a:cubicBezTo>
                      <a:pt x="267" y="59"/>
                      <a:pt x="274" y="66"/>
                      <a:pt x="282" y="66"/>
                    </a:cubicBezTo>
                    <a:cubicBezTo>
                      <a:pt x="291" y="66"/>
                      <a:pt x="297" y="59"/>
                      <a:pt x="297" y="51"/>
                    </a:cubicBezTo>
                    <a:cubicBezTo>
                      <a:pt x="297" y="42"/>
                      <a:pt x="291" y="35"/>
                      <a:pt x="282" y="35"/>
                    </a:cubicBezTo>
                    <a:close/>
                    <a:moveTo>
                      <a:pt x="282" y="563"/>
                    </a:moveTo>
                    <a:cubicBezTo>
                      <a:pt x="254" y="563"/>
                      <a:pt x="231" y="540"/>
                      <a:pt x="231" y="512"/>
                    </a:cubicBezTo>
                    <a:cubicBezTo>
                      <a:pt x="231" y="484"/>
                      <a:pt x="254" y="462"/>
                      <a:pt x="282" y="462"/>
                    </a:cubicBezTo>
                    <a:cubicBezTo>
                      <a:pt x="310" y="462"/>
                      <a:pt x="333" y="484"/>
                      <a:pt x="333" y="512"/>
                    </a:cubicBezTo>
                    <a:cubicBezTo>
                      <a:pt x="333" y="540"/>
                      <a:pt x="310" y="563"/>
                      <a:pt x="282" y="563"/>
                    </a:cubicBezTo>
                    <a:close/>
                    <a:moveTo>
                      <a:pt x="282" y="497"/>
                    </a:moveTo>
                    <a:cubicBezTo>
                      <a:pt x="274" y="497"/>
                      <a:pt x="267" y="504"/>
                      <a:pt x="267" y="512"/>
                    </a:cubicBezTo>
                    <a:cubicBezTo>
                      <a:pt x="267" y="521"/>
                      <a:pt x="274" y="528"/>
                      <a:pt x="282" y="528"/>
                    </a:cubicBezTo>
                    <a:cubicBezTo>
                      <a:pt x="291" y="528"/>
                      <a:pt x="297" y="521"/>
                      <a:pt x="297" y="512"/>
                    </a:cubicBezTo>
                    <a:cubicBezTo>
                      <a:pt x="297" y="504"/>
                      <a:pt x="291" y="497"/>
                      <a:pt x="282" y="497"/>
                    </a:cubicBezTo>
                    <a:close/>
                    <a:moveTo>
                      <a:pt x="51" y="338"/>
                    </a:moveTo>
                    <a:cubicBezTo>
                      <a:pt x="23" y="338"/>
                      <a:pt x="0" y="315"/>
                      <a:pt x="0" y="287"/>
                    </a:cubicBezTo>
                    <a:cubicBezTo>
                      <a:pt x="0" y="259"/>
                      <a:pt x="23" y="236"/>
                      <a:pt x="51" y="236"/>
                    </a:cubicBezTo>
                    <a:cubicBezTo>
                      <a:pt x="79" y="236"/>
                      <a:pt x="102" y="259"/>
                      <a:pt x="102" y="287"/>
                    </a:cubicBezTo>
                    <a:cubicBezTo>
                      <a:pt x="102" y="315"/>
                      <a:pt x="79" y="338"/>
                      <a:pt x="51" y="338"/>
                    </a:cubicBezTo>
                    <a:close/>
                    <a:moveTo>
                      <a:pt x="51" y="272"/>
                    </a:moveTo>
                    <a:cubicBezTo>
                      <a:pt x="43" y="272"/>
                      <a:pt x="36" y="279"/>
                      <a:pt x="36" y="287"/>
                    </a:cubicBezTo>
                    <a:cubicBezTo>
                      <a:pt x="36" y="296"/>
                      <a:pt x="43" y="302"/>
                      <a:pt x="51" y="302"/>
                    </a:cubicBezTo>
                    <a:cubicBezTo>
                      <a:pt x="60" y="302"/>
                      <a:pt x="67" y="296"/>
                      <a:pt x="67" y="287"/>
                    </a:cubicBezTo>
                    <a:cubicBezTo>
                      <a:pt x="67" y="279"/>
                      <a:pt x="60" y="272"/>
                      <a:pt x="51" y="272"/>
                    </a:cubicBezTo>
                    <a:close/>
                    <a:moveTo>
                      <a:pt x="513" y="338"/>
                    </a:moveTo>
                    <a:cubicBezTo>
                      <a:pt x="485" y="338"/>
                      <a:pt x="462" y="315"/>
                      <a:pt x="462" y="287"/>
                    </a:cubicBezTo>
                    <a:cubicBezTo>
                      <a:pt x="462" y="259"/>
                      <a:pt x="485" y="236"/>
                      <a:pt x="513" y="236"/>
                    </a:cubicBezTo>
                    <a:cubicBezTo>
                      <a:pt x="541" y="236"/>
                      <a:pt x="564" y="259"/>
                      <a:pt x="564" y="287"/>
                    </a:cubicBezTo>
                    <a:cubicBezTo>
                      <a:pt x="564" y="315"/>
                      <a:pt x="541" y="338"/>
                      <a:pt x="513" y="338"/>
                    </a:cubicBezTo>
                    <a:close/>
                    <a:moveTo>
                      <a:pt x="513" y="272"/>
                    </a:moveTo>
                    <a:cubicBezTo>
                      <a:pt x="505" y="272"/>
                      <a:pt x="498" y="279"/>
                      <a:pt x="498" y="287"/>
                    </a:cubicBezTo>
                    <a:cubicBezTo>
                      <a:pt x="498" y="296"/>
                      <a:pt x="505" y="302"/>
                      <a:pt x="513" y="302"/>
                    </a:cubicBezTo>
                    <a:cubicBezTo>
                      <a:pt x="522" y="302"/>
                      <a:pt x="528" y="296"/>
                      <a:pt x="528" y="287"/>
                    </a:cubicBezTo>
                    <a:cubicBezTo>
                      <a:pt x="528" y="279"/>
                      <a:pt x="522" y="272"/>
                      <a:pt x="513" y="272"/>
                    </a:cubicBezTo>
                    <a:close/>
                    <a:moveTo>
                      <a:pt x="119" y="501"/>
                    </a:moveTo>
                    <a:cubicBezTo>
                      <a:pt x="106" y="501"/>
                      <a:pt x="93" y="496"/>
                      <a:pt x="83" y="486"/>
                    </a:cubicBezTo>
                    <a:cubicBezTo>
                      <a:pt x="63" y="467"/>
                      <a:pt x="63" y="434"/>
                      <a:pt x="83" y="414"/>
                    </a:cubicBezTo>
                    <a:cubicBezTo>
                      <a:pt x="102" y="395"/>
                      <a:pt x="136" y="395"/>
                      <a:pt x="155" y="414"/>
                    </a:cubicBezTo>
                    <a:cubicBezTo>
                      <a:pt x="175" y="434"/>
                      <a:pt x="175" y="467"/>
                      <a:pt x="155" y="486"/>
                    </a:cubicBezTo>
                    <a:cubicBezTo>
                      <a:pt x="145" y="496"/>
                      <a:pt x="132" y="501"/>
                      <a:pt x="119" y="501"/>
                    </a:cubicBezTo>
                    <a:close/>
                    <a:moveTo>
                      <a:pt x="119" y="435"/>
                    </a:moveTo>
                    <a:cubicBezTo>
                      <a:pt x="115" y="435"/>
                      <a:pt x="111" y="437"/>
                      <a:pt x="108" y="440"/>
                    </a:cubicBezTo>
                    <a:cubicBezTo>
                      <a:pt x="102" y="446"/>
                      <a:pt x="102" y="455"/>
                      <a:pt x="108" y="461"/>
                    </a:cubicBezTo>
                    <a:cubicBezTo>
                      <a:pt x="114" y="467"/>
                      <a:pt x="124" y="467"/>
                      <a:pt x="130" y="461"/>
                    </a:cubicBezTo>
                    <a:cubicBezTo>
                      <a:pt x="136" y="455"/>
                      <a:pt x="136" y="446"/>
                      <a:pt x="130" y="440"/>
                    </a:cubicBezTo>
                    <a:cubicBezTo>
                      <a:pt x="127" y="437"/>
                      <a:pt x="123" y="435"/>
                      <a:pt x="119" y="435"/>
                    </a:cubicBezTo>
                    <a:close/>
                    <a:moveTo>
                      <a:pt x="445" y="175"/>
                    </a:moveTo>
                    <a:cubicBezTo>
                      <a:pt x="432" y="175"/>
                      <a:pt x="419" y="170"/>
                      <a:pt x="409" y="160"/>
                    </a:cubicBezTo>
                    <a:cubicBezTo>
                      <a:pt x="390" y="140"/>
                      <a:pt x="390" y="108"/>
                      <a:pt x="409" y="88"/>
                    </a:cubicBezTo>
                    <a:cubicBezTo>
                      <a:pt x="429" y="69"/>
                      <a:pt x="462" y="69"/>
                      <a:pt x="481" y="88"/>
                    </a:cubicBezTo>
                    <a:cubicBezTo>
                      <a:pt x="501" y="108"/>
                      <a:pt x="501" y="140"/>
                      <a:pt x="481" y="160"/>
                    </a:cubicBezTo>
                    <a:cubicBezTo>
                      <a:pt x="472" y="170"/>
                      <a:pt x="459" y="175"/>
                      <a:pt x="445" y="175"/>
                    </a:cubicBezTo>
                    <a:close/>
                    <a:moveTo>
                      <a:pt x="445" y="109"/>
                    </a:moveTo>
                    <a:cubicBezTo>
                      <a:pt x="442" y="109"/>
                      <a:pt x="438" y="110"/>
                      <a:pt x="435" y="113"/>
                    </a:cubicBezTo>
                    <a:cubicBezTo>
                      <a:pt x="429" y="119"/>
                      <a:pt x="429" y="129"/>
                      <a:pt x="435" y="135"/>
                    </a:cubicBezTo>
                    <a:cubicBezTo>
                      <a:pt x="441" y="141"/>
                      <a:pt x="450" y="141"/>
                      <a:pt x="456" y="135"/>
                    </a:cubicBezTo>
                    <a:cubicBezTo>
                      <a:pt x="462" y="129"/>
                      <a:pt x="462" y="119"/>
                      <a:pt x="456" y="113"/>
                    </a:cubicBezTo>
                    <a:cubicBezTo>
                      <a:pt x="453" y="110"/>
                      <a:pt x="449" y="109"/>
                      <a:pt x="445" y="109"/>
                    </a:cubicBezTo>
                    <a:close/>
                    <a:moveTo>
                      <a:pt x="438" y="508"/>
                    </a:moveTo>
                    <a:cubicBezTo>
                      <a:pt x="424" y="508"/>
                      <a:pt x="411" y="502"/>
                      <a:pt x="402" y="493"/>
                    </a:cubicBezTo>
                    <a:cubicBezTo>
                      <a:pt x="392" y="483"/>
                      <a:pt x="387" y="470"/>
                      <a:pt x="387" y="457"/>
                    </a:cubicBezTo>
                    <a:cubicBezTo>
                      <a:pt x="387" y="443"/>
                      <a:pt x="392" y="431"/>
                      <a:pt x="402" y="421"/>
                    </a:cubicBezTo>
                    <a:cubicBezTo>
                      <a:pt x="422" y="401"/>
                      <a:pt x="454" y="401"/>
                      <a:pt x="474" y="421"/>
                    </a:cubicBezTo>
                    <a:cubicBezTo>
                      <a:pt x="494" y="441"/>
                      <a:pt x="494" y="473"/>
                      <a:pt x="474" y="493"/>
                    </a:cubicBezTo>
                    <a:cubicBezTo>
                      <a:pt x="464" y="502"/>
                      <a:pt x="451" y="508"/>
                      <a:pt x="438" y="508"/>
                    </a:cubicBezTo>
                    <a:close/>
                    <a:moveTo>
                      <a:pt x="438" y="442"/>
                    </a:moveTo>
                    <a:cubicBezTo>
                      <a:pt x="434" y="442"/>
                      <a:pt x="430" y="443"/>
                      <a:pt x="427" y="446"/>
                    </a:cubicBezTo>
                    <a:cubicBezTo>
                      <a:pt x="424" y="449"/>
                      <a:pt x="423" y="453"/>
                      <a:pt x="423" y="457"/>
                    </a:cubicBezTo>
                    <a:cubicBezTo>
                      <a:pt x="423" y="461"/>
                      <a:pt x="424" y="465"/>
                      <a:pt x="427" y="468"/>
                    </a:cubicBezTo>
                    <a:cubicBezTo>
                      <a:pt x="433" y="474"/>
                      <a:pt x="443" y="474"/>
                      <a:pt x="449" y="468"/>
                    </a:cubicBezTo>
                    <a:cubicBezTo>
                      <a:pt x="455" y="462"/>
                      <a:pt x="455" y="452"/>
                      <a:pt x="449" y="446"/>
                    </a:cubicBezTo>
                    <a:cubicBezTo>
                      <a:pt x="446" y="443"/>
                      <a:pt x="442" y="442"/>
                      <a:pt x="438" y="442"/>
                    </a:cubicBezTo>
                    <a:close/>
                    <a:moveTo>
                      <a:pt x="111" y="181"/>
                    </a:moveTo>
                    <a:cubicBezTo>
                      <a:pt x="98" y="181"/>
                      <a:pt x="85" y="176"/>
                      <a:pt x="75" y="166"/>
                    </a:cubicBezTo>
                    <a:cubicBezTo>
                      <a:pt x="55" y="146"/>
                      <a:pt x="55" y="114"/>
                      <a:pt x="75" y="94"/>
                    </a:cubicBezTo>
                    <a:cubicBezTo>
                      <a:pt x="95" y="75"/>
                      <a:pt x="127" y="75"/>
                      <a:pt x="147" y="94"/>
                    </a:cubicBezTo>
                    <a:cubicBezTo>
                      <a:pt x="167" y="114"/>
                      <a:pt x="167" y="146"/>
                      <a:pt x="147" y="166"/>
                    </a:cubicBezTo>
                    <a:cubicBezTo>
                      <a:pt x="138" y="176"/>
                      <a:pt x="125" y="181"/>
                      <a:pt x="111" y="181"/>
                    </a:cubicBezTo>
                    <a:close/>
                    <a:moveTo>
                      <a:pt x="111" y="115"/>
                    </a:moveTo>
                    <a:cubicBezTo>
                      <a:pt x="107" y="115"/>
                      <a:pt x="103" y="117"/>
                      <a:pt x="100" y="120"/>
                    </a:cubicBezTo>
                    <a:cubicBezTo>
                      <a:pt x="94" y="125"/>
                      <a:pt x="94" y="135"/>
                      <a:pt x="100" y="141"/>
                    </a:cubicBezTo>
                    <a:cubicBezTo>
                      <a:pt x="106" y="147"/>
                      <a:pt x="116" y="147"/>
                      <a:pt x="122" y="141"/>
                    </a:cubicBezTo>
                    <a:cubicBezTo>
                      <a:pt x="128" y="135"/>
                      <a:pt x="128" y="125"/>
                      <a:pt x="122" y="120"/>
                    </a:cubicBezTo>
                    <a:cubicBezTo>
                      <a:pt x="119" y="117"/>
                      <a:pt x="115" y="115"/>
                      <a:pt x="111" y="11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1777224" y="4059242"/>
            <a:ext cx="506913" cy="506913"/>
            <a:chOff x="5706444" y="4162069"/>
            <a:chExt cx="555625" cy="555625"/>
          </a:xfrm>
        </p:grpSpPr>
        <p:sp>
          <p:nvSpPr>
            <p:cNvPr id="372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: Shape 363"/>
            <p:cNvSpPr/>
            <p:nvPr/>
          </p:nvSpPr>
          <p:spPr>
            <a:xfrm>
              <a:off x="5964413" y="4305738"/>
              <a:ext cx="297656" cy="411956"/>
            </a:xfrm>
            <a:custGeom>
              <a:avLst/>
              <a:gdLst>
                <a:gd name="connsiteX0" fmla="*/ 0 w 297656"/>
                <a:gd name="connsiteY0" fmla="*/ 290513 h 411956"/>
                <a:gd name="connsiteX1" fmla="*/ 121443 w 297656"/>
                <a:gd name="connsiteY1" fmla="*/ 411956 h 411956"/>
                <a:gd name="connsiteX2" fmla="*/ 297656 w 297656"/>
                <a:gd name="connsiteY2" fmla="*/ 411956 h 411956"/>
                <a:gd name="connsiteX3" fmla="*/ 297656 w 297656"/>
                <a:gd name="connsiteY3" fmla="*/ 95250 h 411956"/>
                <a:gd name="connsiteX4" fmla="*/ 202406 w 297656"/>
                <a:gd name="connsiteY4" fmla="*/ 0 h 411956"/>
                <a:gd name="connsiteX5" fmla="*/ 59531 w 297656"/>
                <a:gd name="connsiteY5" fmla="*/ 76200 h 411956"/>
                <a:gd name="connsiteX6" fmla="*/ 66675 w 297656"/>
                <a:gd name="connsiteY6" fmla="*/ 92869 h 411956"/>
                <a:gd name="connsiteX7" fmla="*/ 61912 w 297656"/>
                <a:gd name="connsiteY7" fmla="*/ 121444 h 411956"/>
                <a:gd name="connsiteX8" fmla="*/ 52387 w 297656"/>
                <a:gd name="connsiteY8" fmla="*/ 140494 h 411956"/>
                <a:gd name="connsiteX9" fmla="*/ 33337 w 297656"/>
                <a:gd name="connsiteY9" fmla="*/ 147638 h 411956"/>
                <a:gd name="connsiteX10" fmla="*/ 14287 w 297656"/>
                <a:gd name="connsiteY10" fmla="*/ 150019 h 411956"/>
                <a:gd name="connsiteX11" fmla="*/ 16668 w 297656"/>
                <a:gd name="connsiteY11" fmla="*/ 200025 h 411956"/>
                <a:gd name="connsiteX12" fmla="*/ 38100 w 297656"/>
                <a:gd name="connsiteY12" fmla="*/ 202406 h 411956"/>
                <a:gd name="connsiteX13" fmla="*/ 40481 w 297656"/>
                <a:gd name="connsiteY13" fmla="*/ 226219 h 411956"/>
                <a:gd name="connsiteX14" fmla="*/ 30956 w 297656"/>
                <a:gd name="connsiteY14" fmla="*/ 235744 h 411956"/>
                <a:gd name="connsiteX15" fmla="*/ 16668 w 297656"/>
                <a:gd name="connsiteY15" fmla="*/ 240506 h 411956"/>
                <a:gd name="connsiteX16" fmla="*/ 0 w 297656"/>
                <a:gd name="connsiteY16" fmla="*/ 290513 h 411956"/>
                <a:gd name="connsiteX0" fmla="*/ 0 w 297656"/>
                <a:gd name="connsiteY0" fmla="*/ 290513 h 411956"/>
                <a:gd name="connsiteX1" fmla="*/ 121443 w 297656"/>
                <a:gd name="connsiteY1" fmla="*/ 411956 h 411956"/>
                <a:gd name="connsiteX2" fmla="*/ 297656 w 297656"/>
                <a:gd name="connsiteY2" fmla="*/ 411956 h 411956"/>
                <a:gd name="connsiteX3" fmla="*/ 297656 w 297656"/>
                <a:gd name="connsiteY3" fmla="*/ 95250 h 411956"/>
                <a:gd name="connsiteX4" fmla="*/ 202406 w 297656"/>
                <a:gd name="connsiteY4" fmla="*/ 0 h 411956"/>
                <a:gd name="connsiteX5" fmla="*/ 152400 w 297656"/>
                <a:gd name="connsiteY5" fmla="*/ 30956 h 411956"/>
                <a:gd name="connsiteX6" fmla="*/ 59531 w 297656"/>
                <a:gd name="connsiteY6" fmla="*/ 76200 h 411956"/>
                <a:gd name="connsiteX7" fmla="*/ 66675 w 297656"/>
                <a:gd name="connsiteY7" fmla="*/ 92869 h 411956"/>
                <a:gd name="connsiteX8" fmla="*/ 61912 w 297656"/>
                <a:gd name="connsiteY8" fmla="*/ 121444 h 411956"/>
                <a:gd name="connsiteX9" fmla="*/ 52387 w 297656"/>
                <a:gd name="connsiteY9" fmla="*/ 140494 h 411956"/>
                <a:gd name="connsiteX10" fmla="*/ 33337 w 297656"/>
                <a:gd name="connsiteY10" fmla="*/ 147638 h 411956"/>
                <a:gd name="connsiteX11" fmla="*/ 14287 w 297656"/>
                <a:gd name="connsiteY11" fmla="*/ 150019 h 411956"/>
                <a:gd name="connsiteX12" fmla="*/ 16668 w 297656"/>
                <a:gd name="connsiteY12" fmla="*/ 200025 h 411956"/>
                <a:gd name="connsiteX13" fmla="*/ 38100 w 297656"/>
                <a:gd name="connsiteY13" fmla="*/ 202406 h 411956"/>
                <a:gd name="connsiteX14" fmla="*/ 40481 w 297656"/>
                <a:gd name="connsiteY14" fmla="*/ 226219 h 411956"/>
                <a:gd name="connsiteX15" fmla="*/ 30956 w 297656"/>
                <a:gd name="connsiteY15" fmla="*/ 235744 h 411956"/>
                <a:gd name="connsiteX16" fmla="*/ 16668 w 297656"/>
                <a:gd name="connsiteY16" fmla="*/ 240506 h 411956"/>
                <a:gd name="connsiteX17" fmla="*/ 0 w 297656"/>
                <a:gd name="connsiteY17" fmla="*/ 290513 h 411956"/>
                <a:gd name="connsiteX0" fmla="*/ 0 w 297656"/>
                <a:gd name="connsiteY0" fmla="*/ 290513 h 411956"/>
                <a:gd name="connsiteX1" fmla="*/ 121443 w 297656"/>
                <a:gd name="connsiteY1" fmla="*/ 411956 h 411956"/>
                <a:gd name="connsiteX2" fmla="*/ 297656 w 297656"/>
                <a:gd name="connsiteY2" fmla="*/ 411956 h 411956"/>
                <a:gd name="connsiteX3" fmla="*/ 297656 w 297656"/>
                <a:gd name="connsiteY3" fmla="*/ 95250 h 411956"/>
                <a:gd name="connsiteX4" fmla="*/ 202406 w 297656"/>
                <a:gd name="connsiteY4" fmla="*/ 0 h 411956"/>
                <a:gd name="connsiteX5" fmla="*/ 152400 w 297656"/>
                <a:gd name="connsiteY5" fmla="*/ 30956 h 411956"/>
                <a:gd name="connsiteX6" fmla="*/ 95250 w 297656"/>
                <a:gd name="connsiteY6" fmla="*/ 57150 h 411956"/>
                <a:gd name="connsiteX7" fmla="*/ 59531 w 297656"/>
                <a:gd name="connsiteY7" fmla="*/ 76200 h 411956"/>
                <a:gd name="connsiteX8" fmla="*/ 66675 w 297656"/>
                <a:gd name="connsiteY8" fmla="*/ 92869 h 411956"/>
                <a:gd name="connsiteX9" fmla="*/ 61912 w 297656"/>
                <a:gd name="connsiteY9" fmla="*/ 121444 h 411956"/>
                <a:gd name="connsiteX10" fmla="*/ 52387 w 297656"/>
                <a:gd name="connsiteY10" fmla="*/ 140494 h 411956"/>
                <a:gd name="connsiteX11" fmla="*/ 33337 w 297656"/>
                <a:gd name="connsiteY11" fmla="*/ 147638 h 411956"/>
                <a:gd name="connsiteX12" fmla="*/ 14287 w 297656"/>
                <a:gd name="connsiteY12" fmla="*/ 150019 h 411956"/>
                <a:gd name="connsiteX13" fmla="*/ 16668 w 297656"/>
                <a:gd name="connsiteY13" fmla="*/ 200025 h 411956"/>
                <a:gd name="connsiteX14" fmla="*/ 38100 w 297656"/>
                <a:gd name="connsiteY14" fmla="*/ 202406 h 411956"/>
                <a:gd name="connsiteX15" fmla="*/ 40481 w 297656"/>
                <a:gd name="connsiteY15" fmla="*/ 226219 h 411956"/>
                <a:gd name="connsiteX16" fmla="*/ 30956 w 297656"/>
                <a:gd name="connsiteY16" fmla="*/ 235744 h 411956"/>
                <a:gd name="connsiteX17" fmla="*/ 16668 w 297656"/>
                <a:gd name="connsiteY17" fmla="*/ 240506 h 411956"/>
                <a:gd name="connsiteX18" fmla="*/ 0 w 297656"/>
                <a:gd name="connsiteY18" fmla="*/ 290513 h 411956"/>
                <a:gd name="connsiteX0" fmla="*/ 0 w 297656"/>
                <a:gd name="connsiteY0" fmla="*/ 290513 h 411956"/>
                <a:gd name="connsiteX1" fmla="*/ 121443 w 297656"/>
                <a:gd name="connsiteY1" fmla="*/ 411956 h 411956"/>
                <a:gd name="connsiteX2" fmla="*/ 297656 w 297656"/>
                <a:gd name="connsiteY2" fmla="*/ 411956 h 411956"/>
                <a:gd name="connsiteX3" fmla="*/ 297656 w 297656"/>
                <a:gd name="connsiteY3" fmla="*/ 95250 h 411956"/>
                <a:gd name="connsiteX4" fmla="*/ 202406 w 297656"/>
                <a:gd name="connsiteY4" fmla="*/ 0 h 411956"/>
                <a:gd name="connsiteX5" fmla="*/ 152400 w 297656"/>
                <a:gd name="connsiteY5" fmla="*/ 30956 h 411956"/>
                <a:gd name="connsiteX6" fmla="*/ 126206 w 297656"/>
                <a:gd name="connsiteY6" fmla="*/ 45244 h 411956"/>
                <a:gd name="connsiteX7" fmla="*/ 95250 w 297656"/>
                <a:gd name="connsiteY7" fmla="*/ 57150 h 411956"/>
                <a:gd name="connsiteX8" fmla="*/ 59531 w 297656"/>
                <a:gd name="connsiteY8" fmla="*/ 76200 h 411956"/>
                <a:gd name="connsiteX9" fmla="*/ 66675 w 297656"/>
                <a:gd name="connsiteY9" fmla="*/ 92869 h 411956"/>
                <a:gd name="connsiteX10" fmla="*/ 61912 w 297656"/>
                <a:gd name="connsiteY10" fmla="*/ 121444 h 411956"/>
                <a:gd name="connsiteX11" fmla="*/ 52387 w 297656"/>
                <a:gd name="connsiteY11" fmla="*/ 140494 h 411956"/>
                <a:gd name="connsiteX12" fmla="*/ 33337 w 297656"/>
                <a:gd name="connsiteY12" fmla="*/ 147638 h 411956"/>
                <a:gd name="connsiteX13" fmla="*/ 14287 w 297656"/>
                <a:gd name="connsiteY13" fmla="*/ 150019 h 411956"/>
                <a:gd name="connsiteX14" fmla="*/ 16668 w 297656"/>
                <a:gd name="connsiteY14" fmla="*/ 200025 h 411956"/>
                <a:gd name="connsiteX15" fmla="*/ 38100 w 297656"/>
                <a:gd name="connsiteY15" fmla="*/ 202406 h 411956"/>
                <a:gd name="connsiteX16" fmla="*/ 40481 w 297656"/>
                <a:gd name="connsiteY16" fmla="*/ 226219 h 411956"/>
                <a:gd name="connsiteX17" fmla="*/ 30956 w 297656"/>
                <a:gd name="connsiteY17" fmla="*/ 235744 h 411956"/>
                <a:gd name="connsiteX18" fmla="*/ 16668 w 297656"/>
                <a:gd name="connsiteY18" fmla="*/ 240506 h 411956"/>
                <a:gd name="connsiteX19" fmla="*/ 0 w 297656"/>
                <a:gd name="connsiteY19" fmla="*/ 290513 h 411956"/>
                <a:gd name="connsiteX0" fmla="*/ 0 w 297656"/>
                <a:gd name="connsiteY0" fmla="*/ 290513 h 411956"/>
                <a:gd name="connsiteX1" fmla="*/ 121443 w 297656"/>
                <a:gd name="connsiteY1" fmla="*/ 411956 h 411956"/>
                <a:gd name="connsiteX2" fmla="*/ 297656 w 297656"/>
                <a:gd name="connsiteY2" fmla="*/ 411956 h 411956"/>
                <a:gd name="connsiteX3" fmla="*/ 297656 w 297656"/>
                <a:gd name="connsiteY3" fmla="*/ 95250 h 411956"/>
                <a:gd name="connsiteX4" fmla="*/ 202406 w 297656"/>
                <a:gd name="connsiteY4" fmla="*/ 0 h 411956"/>
                <a:gd name="connsiteX5" fmla="*/ 152400 w 297656"/>
                <a:gd name="connsiteY5" fmla="*/ 30956 h 411956"/>
                <a:gd name="connsiteX6" fmla="*/ 135731 w 297656"/>
                <a:gd name="connsiteY6" fmla="*/ 57151 h 411956"/>
                <a:gd name="connsiteX7" fmla="*/ 95250 w 297656"/>
                <a:gd name="connsiteY7" fmla="*/ 57150 h 411956"/>
                <a:gd name="connsiteX8" fmla="*/ 59531 w 297656"/>
                <a:gd name="connsiteY8" fmla="*/ 76200 h 411956"/>
                <a:gd name="connsiteX9" fmla="*/ 66675 w 297656"/>
                <a:gd name="connsiteY9" fmla="*/ 92869 h 411956"/>
                <a:gd name="connsiteX10" fmla="*/ 61912 w 297656"/>
                <a:gd name="connsiteY10" fmla="*/ 121444 h 411956"/>
                <a:gd name="connsiteX11" fmla="*/ 52387 w 297656"/>
                <a:gd name="connsiteY11" fmla="*/ 140494 h 411956"/>
                <a:gd name="connsiteX12" fmla="*/ 33337 w 297656"/>
                <a:gd name="connsiteY12" fmla="*/ 147638 h 411956"/>
                <a:gd name="connsiteX13" fmla="*/ 14287 w 297656"/>
                <a:gd name="connsiteY13" fmla="*/ 150019 h 411956"/>
                <a:gd name="connsiteX14" fmla="*/ 16668 w 297656"/>
                <a:gd name="connsiteY14" fmla="*/ 200025 h 411956"/>
                <a:gd name="connsiteX15" fmla="*/ 38100 w 297656"/>
                <a:gd name="connsiteY15" fmla="*/ 202406 h 411956"/>
                <a:gd name="connsiteX16" fmla="*/ 40481 w 297656"/>
                <a:gd name="connsiteY16" fmla="*/ 226219 h 411956"/>
                <a:gd name="connsiteX17" fmla="*/ 30956 w 297656"/>
                <a:gd name="connsiteY17" fmla="*/ 235744 h 411956"/>
                <a:gd name="connsiteX18" fmla="*/ 16668 w 297656"/>
                <a:gd name="connsiteY18" fmla="*/ 240506 h 411956"/>
                <a:gd name="connsiteX19" fmla="*/ 0 w 297656"/>
                <a:gd name="connsiteY19" fmla="*/ 290513 h 41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7656" h="411956">
                  <a:moveTo>
                    <a:pt x="0" y="290513"/>
                  </a:moveTo>
                  <a:lnTo>
                    <a:pt x="121443" y="411956"/>
                  </a:lnTo>
                  <a:lnTo>
                    <a:pt x="297656" y="411956"/>
                  </a:lnTo>
                  <a:lnTo>
                    <a:pt x="297656" y="95250"/>
                  </a:lnTo>
                  <a:lnTo>
                    <a:pt x="202406" y="0"/>
                  </a:lnTo>
                  <a:lnTo>
                    <a:pt x="152400" y="30956"/>
                  </a:lnTo>
                  <a:lnTo>
                    <a:pt x="135731" y="57151"/>
                  </a:lnTo>
                  <a:lnTo>
                    <a:pt x="95250" y="57150"/>
                  </a:lnTo>
                  <a:lnTo>
                    <a:pt x="59531" y="76200"/>
                  </a:lnTo>
                  <a:lnTo>
                    <a:pt x="66675" y="92869"/>
                  </a:lnTo>
                  <a:lnTo>
                    <a:pt x="61912" y="121444"/>
                  </a:lnTo>
                  <a:lnTo>
                    <a:pt x="52387" y="140494"/>
                  </a:lnTo>
                  <a:lnTo>
                    <a:pt x="33337" y="147638"/>
                  </a:lnTo>
                  <a:lnTo>
                    <a:pt x="14287" y="150019"/>
                  </a:lnTo>
                  <a:lnTo>
                    <a:pt x="16668" y="200025"/>
                  </a:lnTo>
                  <a:lnTo>
                    <a:pt x="38100" y="202406"/>
                  </a:lnTo>
                  <a:lnTo>
                    <a:pt x="40481" y="226219"/>
                  </a:lnTo>
                  <a:lnTo>
                    <a:pt x="30956" y="235744"/>
                  </a:lnTo>
                  <a:lnTo>
                    <a:pt x="16668" y="240506"/>
                  </a:lnTo>
                  <a:lnTo>
                    <a:pt x="0" y="29051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4" name="Group 373"/>
            <p:cNvGrpSpPr/>
            <p:nvPr/>
          </p:nvGrpSpPr>
          <p:grpSpPr>
            <a:xfrm>
              <a:off x="5801149" y="4283802"/>
              <a:ext cx="370872" cy="321682"/>
              <a:chOff x="5759927" y="4226639"/>
              <a:chExt cx="453316" cy="393192"/>
            </a:xfrm>
          </p:grpSpPr>
          <p:sp>
            <p:nvSpPr>
              <p:cNvPr id="375" name="Freeform 22"/>
              <p:cNvSpPr>
                <a:spLocks noEditPoints="1"/>
              </p:cNvSpPr>
              <p:nvPr/>
            </p:nvSpPr>
            <p:spPr bwMode="auto">
              <a:xfrm>
                <a:off x="5759927" y="4226639"/>
                <a:ext cx="453316" cy="393192"/>
              </a:xfrm>
              <a:custGeom>
                <a:avLst/>
                <a:gdLst>
                  <a:gd name="T0" fmla="*/ 705 w 1075"/>
                  <a:gd name="T1" fmla="*/ 109 h 931"/>
                  <a:gd name="T2" fmla="*/ 623 w 1075"/>
                  <a:gd name="T3" fmla="*/ 92 h 931"/>
                  <a:gd name="T4" fmla="*/ 720 w 1075"/>
                  <a:gd name="T5" fmla="*/ 36 h 931"/>
                  <a:gd name="T6" fmla="*/ 804 w 1075"/>
                  <a:gd name="T7" fmla="*/ 116 h 931"/>
                  <a:gd name="T8" fmla="*/ 196 w 1075"/>
                  <a:gd name="T9" fmla="*/ 116 h 931"/>
                  <a:gd name="T10" fmla="*/ 113 w 1075"/>
                  <a:gd name="T11" fmla="*/ 36 h 931"/>
                  <a:gd name="T12" fmla="*/ 16 w 1075"/>
                  <a:gd name="T13" fmla="*/ 92 h 931"/>
                  <a:gd name="T14" fmla="*/ 98 w 1075"/>
                  <a:gd name="T15" fmla="*/ 109 h 931"/>
                  <a:gd name="T16" fmla="*/ 196 w 1075"/>
                  <a:gd name="T17" fmla="*/ 116 h 931"/>
                  <a:gd name="T18" fmla="*/ 423 w 1075"/>
                  <a:gd name="T19" fmla="*/ 589 h 931"/>
                  <a:gd name="T20" fmla="*/ 368 w 1075"/>
                  <a:gd name="T21" fmla="*/ 526 h 931"/>
                  <a:gd name="T22" fmla="*/ 368 w 1075"/>
                  <a:gd name="T23" fmla="*/ 638 h 931"/>
                  <a:gd name="T24" fmla="*/ 478 w 1075"/>
                  <a:gd name="T25" fmla="*/ 670 h 931"/>
                  <a:gd name="T26" fmla="*/ 863 w 1075"/>
                  <a:gd name="T27" fmla="*/ 307 h 931"/>
                  <a:gd name="T28" fmla="*/ 841 w 1075"/>
                  <a:gd name="T29" fmla="*/ 223 h 931"/>
                  <a:gd name="T30" fmla="*/ 820 w 1075"/>
                  <a:gd name="T31" fmla="*/ 307 h 931"/>
                  <a:gd name="T32" fmla="*/ 793 w 1075"/>
                  <a:gd name="T33" fmla="*/ 386 h 931"/>
                  <a:gd name="T34" fmla="*/ 890 w 1075"/>
                  <a:gd name="T35" fmla="*/ 330 h 931"/>
                  <a:gd name="T36" fmla="*/ 1059 w 1075"/>
                  <a:gd name="T37" fmla="*/ 36 h 931"/>
                  <a:gd name="T38" fmla="*/ 955 w 1075"/>
                  <a:gd name="T39" fmla="*/ 71 h 931"/>
                  <a:gd name="T40" fmla="*/ 901 w 1075"/>
                  <a:gd name="T41" fmla="*/ 153 h 931"/>
                  <a:gd name="T42" fmla="*/ 1039 w 1075"/>
                  <a:gd name="T43" fmla="*/ 113 h 931"/>
                  <a:gd name="T44" fmla="*/ 707 w 1075"/>
                  <a:gd name="T45" fmla="*/ 526 h 931"/>
                  <a:gd name="T46" fmla="*/ 652 w 1075"/>
                  <a:gd name="T47" fmla="*/ 589 h 931"/>
                  <a:gd name="T48" fmla="*/ 597 w 1075"/>
                  <a:gd name="T49" fmla="*/ 670 h 931"/>
                  <a:gd name="T50" fmla="*/ 707 w 1075"/>
                  <a:gd name="T51" fmla="*/ 638 h 931"/>
                  <a:gd name="T52" fmla="*/ 707 w 1075"/>
                  <a:gd name="T53" fmla="*/ 526 h 931"/>
                  <a:gd name="T54" fmla="*/ 255 w 1075"/>
                  <a:gd name="T55" fmla="*/ 219 h 931"/>
                  <a:gd name="T56" fmla="*/ 212 w 1075"/>
                  <a:gd name="T57" fmla="*/ 219 h 931"/>
                  <a:gd name="T58" fmla="*/ 206 w 1075"/>
                  <a:gd name="T59" fmla="*/ 310 h 931"/>
                  <a:gd name="T60" fmla="*/ 262 w 1075"/>
                  <a:gd name="T61" fmla="*/ 407 h 931"/>
                  <a:gd name="T62" fmla="*/ 255 w 1075"/>
                  <a:gd name="T63" fmla="*/ 307 h 931"/>
                  <a:gd name="T64" fmla="*/ 452 w 1075"/>
                  <a:gd name="T65" fmla="*/ 36 h 931"/>
                  <a:gd name="T66" fmla="*/ 348 w 1075"/>
                  <a:gd name="T67" fmla="*/ 71 h 931"/>
                  <a:gd name="T68" fmla="*/ 293 w 1075"/>
                  <a:gd name="T69" fmla="*/ 153 h 931"/>
                  <a:gd name="T70" fmla="*/ 431 w 1075"/>
                  <a:gd name="T71" fmla="*/ 113 h 931"/>
                  <a:gd name="T72" fmla="*/ 559 w 1075"/>
                  <a:gd name="T73" fmla="*/ 736 h 931"/>
                  <a:gd name="T74" fmla="*/ 516 w 1075"/>
                  <a:gd name="T75" fmla="*/ 736 h 931"/>
                  <a:gd name="T76" fmla="*/ 481 w 1075"/>
                  <a:gd name="T77" fmla="*/ 875 h 931"/>
                  <a:gd name="T78" fmla="*/ 594 w 1075"/>
                  <a:gd name="T79" fmla="*/ 875 h 931"/>
                  <a:gd name="T80" fmla="*/ 538 w 1075"/>
                  <a:gd name="T81" fmla="*/ 619 h 931"/>
                  <a:gd name="T82" fmla="*/ 559 w 1075"/>
                  <a:gd name="T83" fmla="*/ 475 h 931"/>
                  <a:gd name="T84" fmla="*/ 516 w 1075"/>
                  <a:gd name="T85" fmla="*/ 475 h 931"/>
                  <a:gd name="T86" fmla="*/ 538 w 1075"/>
                  <a:gd name="T87" fmla="*/ 619 h 931"/>
                  <a:gd name="T88" fmla="*/ 407 w 1075"/>
                  <a:gd name="T89" fmla="*/ 288 h 931"/>
                  <a:gd name="T90" fmla="*/ 293 w 1075"/>
                  <a:gd name="T91" fmla="*/ 172 h 931"/>
                  <a:gd name="T92" fmla="*/ 804 w 1075"/>
                  <a:gd name="T93" fmla="*/ 209 h 931"/>
                  <a:gd name="T94" fmla="*/ 646 w 1075"/>
                  <a:gd name="T95" fmla="*/ 250 h 931"/>
                  <a:gd name="T96" fmla="*/ 804 w 1075"/>
                  <a:gd name="T97" fmla="*/ 209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5" h="931">
                    <a:moveTo>
                      <a:pt x="782" y="153"/>
                    </a:moveTo>
                    <a:cubicBezTo>
                      <a:pt x="705" y="109"/>
                      <a:pt x="705" y="109"/>
                      <a:pt x="705" y="109"/>
                    </a:cubicBezTo>
                    <a:cubicBezTo>
                      <a:pt x="704" y="110"/>
                      <a:pt x="702" y="112"/>
                      <a:pt x="700" y="113"/>
                    </a:cubicBezTo>
                    <a:cubicBezTo>
                      <a:pt x="673" y="128"/>
                      <a:pt x="639" y="119"/>
                      <a:pt x="623" y="92"/>
                    </a:cubicBezTo>
                    <a:cubicBezTo>
                      <a:pt x="608" y="66"/>
                      <a:pt x="617" y="31"/>
                      <a:pt x="644" y="16"/>
                    </a:cubicBezTo>
                    <a:cubicBezTo>
                      <a:pt x="671" y="0"/>
                      <a:pt x="705" y="10"/>
                      <a:pt x="720" y="36"/>
                    </a:cubicBezTo>
                    <a:cubicBezTo>
                      <a:pt x="727" y="47"/>
                      <a:pt x="729" y="60"/>
                      <a:pt x="727" y="71"/>
                    </a:cubicBezTo>
                    <a:cubicBezTo>
                      <a:pt x="804" y="116"/>
                      <a:pt x="804" y="116"/>
                      <a:pt x="804" y="116"/>
                    </a:cubicBezTo>
                    <a:cubicBezTo>
                      <a:pt x="792" y="125"/>
                      <a:pt x="784" y="138"/>
                      <a:pt x="782" y="153"/>
                    </a:cubicBezTo>
                    <a:close/>
                    <a:moveTo>
                      <a:pt x="196" y="116"/>
                    </a:moveTo>
                    <a:cubicBezTo>
                      <a:pt x="120" y="71"/>
                      <a:pt x="120" y="71"/>
                      <a:pt x="120" y="71"/>
                    </a:cubicBezTo>
                    <a:cubicBezTo>
                      <a:pt x="121" y="60"/>
                      <a:pt x="119" y="47"/>
                      <a:pt x="113" y="36"/>
                    </a:cubicBezTo>
                    <a:cubicBezTo>
                      <a:pt x="97" y="10"/>
                      <a:pt x="63" y="0"/>
                      <a:pt x="36" y="16"/>
                    </a:cubicBezTo>
                    <a:cubicBezTo>
                      <a:pt x="9" y="31"/>
                      <a:pt x="0" y="66"/>
                      <a:pt x="16" y="92"/>
                    </a:cubicBezTo>
                    <a:cubicBezTo>
                      <a:pt x="31" y="119"/>
                      <a:pt x="65" y="128"/>
                      <a:pt x="92" y="113"/>
                    </a:cubicBezTo>
                    <a:cubicBezTo>
                      <a:pt x="94" y="112"/>
                      <a:pt x="96" y="110"/>
                      <a:pt x="98" y="109"/>
                    </a:cubicBezTo>
                    <a:cubicBezTo>
                      <a:pt x="174" y="153"/>
                      <a:pt x="174" y="153"/>
                      <a:pt x="174" y="153"/>
                    </a:cubicBezTo>
                    <a:cubicBezTo>
                      <a:pt x="177" y="138"/>
                      <a:pt x="185" y="125"/>
                      <a:pt x="196" y="116"/>
                    </a:cubicBezTo>
                    <a:close/>
                    <a:moveTo>
                      <a:pt x="500" y="633"/>
                    </a:moveTo>
                    <a:cubicBezTo>
                      <a:pt x="423" y="589"/>
                      <a:pt x="423" y="589"/>
                      <a:pt x="423" y="589"/>
                    </a:cubicBezTo>
                    <a:cubicBezTo>
                      <a:pt x="424" y="586"/>
                      <a:pt x="424" y="584"/>
                      <a:pt x="424" y="582"/>
                    </a:cubicBezTo>
                    <a:cubicBezTo>
                      <a:pt x="424" y="551"/>
                      <a:pt x="399" y="526"/>
                      <a:pt x="368" y="526"/>
                    </a:cubicBezTo>
                    <a:cubicBezTo>
                      <a:pt x="337" y="526"/>
                      <a:pt x="312" y="551"/>
                      <a:pt x="312" y="582"/>
                    </a:cubicBezTo>
                    <a:cubicBezTo>
                      <a:pt x="312" y="613"/>
                      <a:pt x="337" y="638"/>
                      <a:pt x="368" y="638"/>
                    </a:cubicBezTo>
                    <a:cubicBezTo>
                      <a:pt x="381" y="638"/>
                      <a:pt x="392" y="633"/>
                      <a:pt x="402" y="626"/>
                    </a:cubicBezTo>
                    <a:cubicBezTo>
                      <a:pt x="478" y="670"/>
                      <a:pt x="478" y="670"/>
                      <a:pt x="478" y="670"/>
                    </a:cubicBezTo>
                    <a:cubicBezTo>
                      <a:pt x="480" y="655"/>
                      <a:pt x="488" y="642"/>
                      <a:pt x="500" y="633"/>
                    </a:cubicBezTo>
                    <a:close/>
                    <a:moveTo>
                      <a:pt x="863" y="307"/>
                    </a:moveTo>
                    <a:cubicBezTo>
                      <a:pt x="863" y="219"/>
                      <a:pt x="863" y="219"/>
                      <a:pt x="863" y="219"/>
                    </a:cubicBezTo>
                    <a:cubicBezTo>
                      <a:pt x="856" y="221"/>
                      <a:pt x="849" y="223"/>
                      <a:pt x="841" y="223"/>
                    </a:cubicBezTo>
                    <a:cubicBezTo>
                      <a:pt x="834" y="223"/>
                      <a:pt x="826" y="221"/>
                      <a:pt x="820" y="219"/>
                    </a:cubicBezTo>
                    <a:cubicBezTo>
                      <a:pt x="820" y="307"/>
                      <a:pt x="820" y="307"/>
                      <a:pt x="820" y="307"/>
                    </a:cubicBezTo>
                    <a:cubicBezTo>
                      <a:pt x="817" y="308"/>
                      <a:pt x="815" y="308"/>
                      <a:pt x="813" y="310"/>
                    </a:cubicBezTo>
                    <a:cubicBezTo>
                      <a:pt x="786" y="325"/>
                      <a:pt x="777" y="359"/>
                      <a:pt x="793" y="386"/>
                    </a:cubicBezTo>
                    <a:cubicBezTo>
                      <a:pt x="808" y="413"/>
                      <a:pt x="843" y="422"/>
                      <a:pt x="869" y="407"/>
                    </a:cubicBezTo>
                    <a:cubicBezTo>
                      <a:pt x="896" y="391"/>
                      <a:pt x="905" y="357"/>
                      <a:pt x="890" y="330"/>
                    </a:cubicBezTo>
                    <a:cubicBezTo>
                      <a:pt x="884" y="319"/>
                      <a:pt x="874" y="311"/>
                      <a:pt x="863" y="307"/>
                    </a:cubicBezTo>
                    <a:close/>
                    <a:moveTo>
                      <a:pt x="1059" y="36"/>
                    </a:moveTo>
                    <a:cubicBezTo>
                      <a:pt x="1044" y="10"/>
                      <a:pt x="1010" y="0"/>
                      <a:pt x="983" y="16"/>
                    </a:cubicBezTo>
                    <a:cubicBezTo>
                      <a:pt x="963" y="28"/>
                      <a:pt x="953" y="50"/>
                      <a:pt x="955" y="71"/>
                    </a:cubicBezTo>
                    <a:cubicBezTo>
                      <a:pt x="879" y="116"/>
                      <a:pt x="879" y="116"/>
                      <a:pt x="879" y="116"/>
                    </a:cubicBezTo>
                    <a:cubicBezTo>
                      <a:pt x="890" y="125"/>
                      <a:pt x="898" y="138"/>
                      <a:pt x="901" y="153"/>
                    </a:cubicBezTo>
                    <a:cubicBezTo>
                      <a:pt x="977" y="109"/>
                      <a:pt x="977" y="109"/>
                      <a:pt x="977" y="109"/>
                    </a:cubicBezTo>
                    <a:cubicBezTo>
                      <a:pt x="994" y="122"/>
                      <a:pt x="1019" y="125"/>
                      <a:pt x="1039" y="113"/>
                    </a:cubicBezTo>
                    <a:cubicBezTo>
                      <a:pt x="1066" y="98"/>
                      <a:pt x="1075" y="63"/>
                      <a:pt x="1059" y="36"/>
                    </a:cubicBezTo>
                    <a:close/>
                    <a:moveTo>
                      <a:pt x="707" y="526"/>
                    </a:moveTo>
                    <a:cubicBezTo>
                      <a:pt x="676" y="526"/>
                      <a:pt x="651" y="551"/>
                      <a:pt x="651" y="582"/>
                    </a:cubicBezTo>
                    <a:cubicBezTo>
                      <a:pt x="651" y="584"/>
                      <a:pt x="651" y="586"/>
                      <a:pt x="652" y="589"/>
                    </a:cubicBezTo>
                    <a:cubicBezTo>
                      <a:pt x="575" y="633"/>
                      <a:pt x="575" y="633"/>
                      <a:pt x="575" y="633"/>
                    </a:cubicBezTo>
                    <a:cubicBezTo>
                      <a:pt x="587" y="642"/>
                      <a:pt x="595" y="655"/>
                      <a:pt x="597" y="670"/>
                    </a:cubicBezTo>
                    <a:cubicBezTo>
                      <a:pt x="673" y="626"/>
                      <a:pt x="673" y="626"/>
                      <a:pt x="673" y="626"/>
                    </a:cubicBezTo>
                    <a:cubicBezTo>
                      <a:pt x="683" y="633"/>
                      <a:pt x="694" y="638"/>
                      <a:pt x="707" y="638"/>
                    </a:cubicBezTo>
                    <a:cubicBezTo>
                      <a:pt x="738" y="638"/>
                      <a:pt x="763" y="613"/>
                      <a:pt x="763" y="582"/>
                    </a:cubicBezTo>
                    <a:cubicBezTo>
                      <a:pt x="763" y="551"/>
                      <a:pt x="738" y="526"/>
                      <a:pt x="707" y="526"/>
                    </a:cubicBezTo>
                    <a:close/>
                    <a:moveTo>
                      <a:pt x="255" y="307"/>
                    </a:moveTo>
                    <a:cubicBezTo>
                      <a:pt x="255" y="219"/>
                      <a:pt x="255" y="219"/>
                      <a:pt x="255" y="219"/>
                    </a:cubicBezTo>
                    <a:cubicBezTo>
                      <a:pt x="249" y="221"/>
                      <a:pt x="241" y="223"/>
                      <a:pt x="234" y="223"/>
                    </a:cubicBezTo>
                    <a:cubicBezTo>
                      <a:pt x="226" y="223"/>
                      <a:pt x="219" y="221"/>
                      <a:pt x="212" y="219"/>
                    </a:cubicBezTo>
                    <a:cubicBezTo>
                      <a:pt x="212" y="307"/>
                      <a:pt x="212" y="307"/>
                      <a:pt x="212" y="307"/>
                    </a:cubicBezTo>
                    <a:cubicBezTo>
                      <a:pt x="210" y="308"/>
                      <a:pt x="208" y="308"/>
                      <a:pt x="206" y="310"/>
                    </a:cubicBezTo>
                    <a:cubicBezTo>
                      <a:pt x="179" y="325"/>
                      <a:pt x="170" y="359"/>
                      <a:pt x="185" y="386"/>
                    </a:cubicBezTo>
                    <a:cubicBezTo>
                      <a:pt x="201" y="413"/>
                      <a:pt x="235" y="422"/>
                      <a:pt x="262" y="407"/>
                    </a:cubicBezTo>
                    <a:cubicBezTo>
                      <a:pt x="289" y="391"/>
                      <a:pt x="298" y="357"/>
                      <a:pt x="282" y="330"/>
                    </a:cubicBezTo>
                    <a:cubicBezTo>
                      <a:pt x="276" y="319"/>
                      <a:pt x="266" y="311"/>
                      <a:pt x="255" y="307"/>
                    </a:cubicBezTo>
                    <a:close/>
                    <a:moveTo>
                      <a:pt x="431" y="113"/>
                    </a:moveTo>
                    <a:cubicBezTo>
                      <a:pt x="458" y="98"/>
                      <a:pt x="467" y="63"/>
                      <a:pt x="452" y="36"/>
                    </a:cubicBezTo>
                    <a:cubicBezTo>
                      <a:pt x="436" y="10"/>
                      <a:pt x="402" y="0"/>
                      <a:pt x="375" y="16"/>
                    </a:cubicBezTo>
                    <a:cubicBezTo>
                      <a:pt x="355" y="28"/>
                      <a:pt x="345" y="50"/>
                      <a:pt x="348" y="71"/>
                    </a:cubicBezTo>
                    <a:cubicBezTo>
                      <a:pt x="271" y="116"/>
                      <a:pt x="271" y="116"/>
                      <a:pt x="271" y="116"/>
                    </a:cubicBezTo>
                    <a:cubicBezTo>
                      <a:pt x="283" y="125"/>
                      <a:pt x="291" y="138"/>
                      <a:pt x="293" y="153"/>
                    </a:cubicBezTo>
                    <a:cubicBezTo>
                      <a:pt x="369" y="109"/>
                      <a:pt x="369" y="109"/>
                      <a:pt x="369" y="109"/>
                    </a:cubicBezTo>
                    <a:cubicBezTo>
                      <a:pt x="387" y="122"/>
                      <a:pt x="411" y="125"/>
                      <a:pt x="431" y="113"/>
                    </a:cubicBezTo>
                    <a:close/>
                    <a:moveTo>
                      <a:pt x="559" y="824"/>
                    </a:moveTo>
                    <a:cubicBezTo>
                      <a:pt x="559" y="736"/>
                      <a:pt x="559" y="736"/>
                      <a:pt x="559" y="736"/>
                    </a:cubicBezTo>
                    <a:cubicBezTo>
                      <a:pt x="552" y="738"/>
                      <a:pt x="545" y="740"/>
                      <a:pt x="538" y="740"/>
                    </a:cubicBezTo>
                    <a:cubicBezTo>
                      <a:pt x="530" y="740"/>
                      <a:pt x="523" y="738"/>
                      <a:pt x="516" y="736"/>
                    </a:cubicBezTo>
                    <a:cubicBezTo>
                      <a:pt x="516" y="824"/>
                      <a:pt x="516" y="824"/>
                      <a:pt x="516" y="824"/>
                    </a:cubicBezTo>
                    <a:cubicBezTo>
                      <a:pt x="496" y="832"/>
                      <a:pt x="481" y="852"/>
                      <a:pt x="481" y="875"/>
                    </a:cubicBezTo>
                    <a:cubicBezTo>
                      <a:pt x="481" y="906"/>
                      <a:pt x="507" y="931"/>
                      <a:pt x="538" y="931"/>
                    </a:cubicBezTo>
                    <a:cubicBezTo>
                      <a:pt x="568" y="931"/>
                      <a:pt x="594" y="906"/>
                      <a:pt x="594" y="875"/>
                    </a:cubicBezTo>
                    <a:cubicBezTo>
                      <a:pt x="594" y="852"/>
                      <a:pt x="579" y="832"/>
                      <a:pt x="559" y="824"/>
                    </a:cubicBezTo>
                    <a:close/>
                    <a:moveTo>
                      <a:pt x="538" y="619"/>
                    </a:moveTo>
                    <a:cubicBezTo>
                      <a:pt x="545" y="619"/>
                      <a:pt x="552" y="621"/>
                      <a:pt x="559" y="623"/>
                    </a:cubicBezTo>
                    <a:cubicBezTo>
                      <a:pt x="559" y="475"/>
                      <a:pt x="559" y="475"/>
                      <a:pt x="559" y="475"/>
                    </a:cubicBezTo>
                    <a:cubicBezTo>
                      <a:pt x="552" y="476"/>
                      <a:pt x="545" y="478"/>
                      <a:pt x="538" y="478"/>
                    </a:cubicBezTo>
                    <a:cubicBezTo>
                      <a:pt x="530" y="478"/>
                      <a:pt x="523" y="476"/>
                      <a:pt x="516" y="475"/>
                    </a:cubicBezTo>
                    <a:cubicBezTo>
                      <a:pt x="516" y="623"/>
                      <a:pt x="516" y="623"/>
                      <a:pt x="516" y="623"/>
                    </a:cubicBezTo>
                    <a:cubicBezTo>
                      <a:pt x="523" y="621"/>
                      <a:pt x="530" y="619"/>
                      <a:pt x="538" y="619"/>
                    </a:cubicBezTo>
                    <a:close/>
                    <a:moveTo>
                      <a:pt x="429" y="250"/>
                    </a:moveTo>
                    <a:cubicBezTo>
                      <a:pt x="420" y="262"/>
                      <a:pt x="413" y="274"/>
                      <a:pt x="407" y="288"/>
                    </a:cubicBezTo>
                    <a:cubicBezTo>
                      <a:pt x="271" y="209"/>
                      <a:pt x="271" y="209"/>
                      <a:pt x="271" y="209"/>
                    </a:cubicBezTo>
                    <a:cubicBezTo>
                      <a:pt x="283" y="200"/>
                      <a:pt x="291" y="187"/>
                      <a:pt x="293" y="172"/>
                    </a:cubicBezTo>
                    <a:lnTo>
                      <a:pt x="429" y="250"/>
                    </a:lnTo>
                    <a:close/>
                    <a:moveTo>
                      <a:pt x="804" y="209"/>
                    </a:moveTo>
                    <a:cubicBezTo>
                      <a:pt x="668" y="288"/>
                      <a:pt x="668" y="288"/>
                      <a:pt x="668" y="288"/>
                    </a:cubicBezTo>
                    <a:cubicBezTo>
                      <a:pt x="662" y="274"/>
                      <a:pt x="655" y="262"/>
                      <a:pt x="646" y="250"/>
                    </a:cubicBezTo>
                    <a:cubicBezTo>
                      <a:pt x="782" y="172"/>
                      <a:pt x="782" y="172"/>
                      <a:pt x="782" y="172"/>
                    </a:cubicBezTo>
                    <a:cubicBezTo>
                      <a:pt x="784" y="187"/>
                      <a:pt x="792" y="200"/>
                      <a:pt x="804" y="20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23"/>
              <p:cNvSpPr>
                <a:spLocks noEditPoints="1"/>
              </p:cNvSpPr>
              <p:nvPr/>
            </p:nvSpPr>
            <p:spPr bwMode="auto">
              <a:xfrm>
                <a:off x="5824107" y="4260518"/>
                <a:ext cx="324956" cy="287975"/>
              </a:xfrm>
              <a:custGeom>
                <a:avLst/>
                <a:gdLst>
                  <a:gd name="T0" fmla="*/ 386 w 771"/>
                  <a:gd name="T1" fmla="*/ 682 h 682"/>
                  <a:gd name="T2" fmla="*/ 303 w 771"/>
                  <a:gd name="T3" fmla="*/ 599 h 682"/>
                  <a:gd name="T4" fmla="*/ 386 w 771"/>
                  <a:gd name="T5" fmla="*/ 517 h 682"/>
                  <a:gd name="T6" fmla="*/ 468 w 771"/>
                  <a:gd name="T7" fmla="*/ 599 h 682"/>
                  <a:gd name="T8" fmla="*/ 386 w 771"/>
                  <a:gd name="T9" fmla="*/ 682 h 682"/>
                  <a:gd name="T10" fmla="*/ 386 w 771"/>
                  <a:gd name="T11" fmla="*/ 561 h 682"/>
                  <a:gd name="T12" fmla="*/ 347 w 771"/>
                  <a:gd name="T13" fmla="*/ 599 h 682"/>
                  <a:gd name="T14" fmla="*/ 386 w 771"/>
                  <a:gd name="T15" fmla="*/ 638 h 682"/>
                  <a:gd name="T16" fmla="*/ 424 w 771"/>
                  <a:gd name="T17" fmla="*/ 599 h 682"/>
                  <a:gd name="T18" fmla="*/ 386 w 771"/>
                  <a:gd name="T19" fmla="*/ 561 h 682"/>
                  <a:gd name="T20" fmla="*/ 82 w 771"/>
                  <a:gd name="T21" fmla="*/ 165 h 682"/>
                  <a:gd name="T22" fmla="*/ 0 w 771"/>
                  <a:gd name="T23" fmla="*/ 82 h 682"/>
                  <a:gd name="T24" fmla="*/ 82 w 771"/>
                  <a:gd name="T25" fmla="*/ 0 h 682"/>
                  <a:gd name="T26" fmla="*/ 164 w 771"/>
                  <a:gd name="T27" fmla="*/ 82 h 682"/>
                  <a:gd name="T28" fmla="*/ 82 w 771"/>
                  <a:gd name="T29" fmla="*/ 165 h 682"/>
                  <a:gd name="T30" fmla="*/ 82 w 771"/>
                  <a:gd name="T31" fmla="*/ 44 h 682"/>
                  <a:gd name="T32" fmla="*/ 43 w 771"/>
                  <a:gd name="T33" fmla="*/ 82 h 682"/>
                  <a:gd name="T34" fmla="*/ 82 w 771"/>
                  <a:gd name="T35" fmla="*/ 121 h 682"/>
                  <a:gd name="T36" fmla="*/ 120 w 771"/>
                  <a:gd name="T37" fmla="*/ 82 h 682"/>
                  <a:gd name="T38" fmla="*/ 82 w 771"/>
                  <a:gd name="T39" fmla="*/ 44 h 682"/>
                  <a:gd name="T40" fmla="*/ 689 w 771"/>
                  <a:gd name="T41" fmla="*/ 165 h 682"/>
                  <a:gd name="T42" fmla="*/ 607 w 771"/>
                  <a:gd name="T43" fmla="*/ 82 h 682"/>
                  <a:gd name="T44" fmla="*/ 689 w 771"/>
                  <a:gd name="T45" fmla="*/ 0 h 682"/>
                  <a:gd name="T46" fmla="*/ 771 w 771"/>
                  <a:gd name="T47" fmla="*/ 82 h 682"/>
                  <a:gd name="T48" fmla="*/ 689 w 771"/>
                  <a:gd name="T49" fmla="*/ 165 h 682"/>
                  <a:gd name="T50" fmla="*/ 689 w 771"/>
                  <a:gd name="T51" fmla="*/ 44 h 682"/>
                  <a:gd name="T52" fmla="*/ 651 w 771"/>
                  <a:gd name="T53" fmla="*/ 82 h 682"/>
                  <a:gd name="T54" fmla="*/ 689 w 771"/>
                  <a:gd name="T55" fmla="*/ 121 h 682"/>
                  <a:gd name="T56" fmla="*/ 728 w 771"/>
                  <a:gd name="T57" fmla="*/ 82 h 682"/>
                  <a:gd name="T58" fmla="*/ 689 w 771"/>
                  <a:gd name="T59" fmla="*/ 44 h 682"/>
                  <a:gd name="T60" fmla="*/ 386 w 771"/>
                  <a:gd name="T61" fmla="*/ 419 h 682"/>
                  <a:gd name="T62" fmla="*/ 224 w 771"/>
                  <a:gd name="T63" fmla="*/ 258 h 682"/>
                  <a:gd name="T64" fmla="*/ 386 w 771"/>
                  <a:gd name="T65" fmla="*/ 96 h 682"/>
                  <a:gd name="T66" fmla="*/ 547 w 771"/>
                  <a:gd name="T67" fmla="*/ 258 h 682"/>
                  <a:gd name="T68" fmla="*/ 386 w 771"/>
                  <a:gd name="T69" fmla="*/ 419 h 682"/>
                  <a:gd name="T70" fmla="*/ 386 w 771"/>
                  <a:gd name="T71" fmla="*/ 140 h 682"/>
                  <a:gd name="T72" fmla="*/ 268 w 771"/>
                  <a:gd name="T73" fmla="*/ 258 h 682"/>
                  <a:gd name="T74" fmla="*/ 386 w 771"/>
                  <a:gd name="T75" fmla="*/ 376 h 682"/>
                  <a:gd name="T76" fmla="*/ 504 w 771"/>
                  <a:gd name="T77" fmla="*/ 258 h 682"/>
                  <a:gd name="T78" fmla="*/ 386 w 771"/>
                  <a:gd name="T79" fmla="*/ 140 h 6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71" h="682">
                    <a:moveTo>
                      <a:pt x="386" y="682"/>
                    </a:moveTo>
                    <a:cubicBezTo>
                      <a:pt x="340" y="682"/>
                      <a:pt x="303" y="645"/>
                      <a:pt x="303" y="599"/>
                    </a:cubicBezTo>
                    <a:cubicBezTo>
                      <a:pt x="303" y="554"/>
                      <a:pt x="340" y="517"/>
                      <a:pt x="386" y="517"/>
                    </a:cubicBezTo>
                    <a:cubicBezTo>
                      <a:pt x="431" y="517"/>
                      <a:pt x="468" y="554"/>
                      <a:pt x="468" y="599"/>
                    </a:cubicBezTo>
                    <a:cubicBezTo>
                      <a:pt x="468" y="645"/>
                      <a:pt x="431" y="682"/>
                      <a:pt x="386" y="682"/>
                    </a:cubicBezTo>
                    <a:close/>
                    <a:moveTo>
                      <a:pt x="386" y="561"/>
                    </a:moveTo>
                    <a:cubicBezTo>
                      <a:pt x="364" y="561"/>
                      <a:pt x="347" y="578"/>
                      <a:pt x="347" y="599"/>
                    </a:cubicBezTo>
                    <a:cubicBezTo>
                      <a:pt x="347" y="621"/>
                      <a:pt x="364" y="638"/>
                      <a:pt x="386" y="638"/>
                    </a:cubicBezTo>
                    <a:cubicBezTo>
                      <a:pt x="407" y="638"/>
                      <a:pt x="424" y="621"/>
                      <a:pt x="424" y="599"/>
                    </a:cubicBezTo>
                    <a:cubicBezTo>
                      <a:pt x="424" y="578"/>
                      <a:pt x="407" y="561"/>
                      <a:pt x="386" y="561"/>
                    </a:cubicBezTo>
                    <a:close/>
                    <a:moveTo>
                      <a:pt x="82" y="165"/>
                    </a:moveTo>
                    <a:cubicBezTo>
                      <a:pt x="36" y="165"/>
                      <a:pt x="0" y="128"/>
                      <a:pt x="0" y="82"/>
                    </a:cubicBezTo>
                    <a:cubicBezTo>
                      <a:pt x="0" y="37"/>
                      <a:pt x="36" y="0"/>
                      <a:pt x="82" y="0"/>
                    </a:cubicBezTo>
                    <a:cubicBezTo>
                      <a:pt x="127" y="0"/>
                      <a:pt x="164" y="37"/>
                      <a:pt x="164" y="82"/>
                    </a:cubicBezTo>
                    <a:cubicBezTo>
                      <a:pt x="164" y="128"/>
                      <a:pt x="127" y="165"/>
                      <a:pt x="82" y="165"/>
                    </a:cubicBezTo>
                    <a:close/>
                    <a:moveTo>
                      <a:pt x="82" y="44"/>
                    </a:moveTo>
                    <a:cubicBezTo>
                      <a:pt x="60" y="44"/>
                      <a:pt x="43" y="61"/>
                      <a:pt x="43" y="82"/>
                    </a:cubicBezTo>
                    <a:cubicBezTo>
                      <a:pt x="43" y="104"/>
                      <a:pt x="60" y="121"/>
                      <a:pt x="82" y="121"/>
                    </a:cubicBezTo>
                    <a:cubicBezTo>
                      <a:pt x="103" y="121"/>
                      <a:pt x="120" y="104"/>
                      <a:pt x="120" y="82"/>
                    </a:cubicBezTo>
                    <a:cubicBezTo>
                      <a:pt x="120" y="61"/>
                      <a:pt x="103" y="44"/>
                      <a:pt x="82" y="44"/>
                    </a:cubicBezTo>
                    <a:close/>
                    <a:moveTo>
                      <a:pt x="689" y="165"/>
                    </a:moveTo>
                    <a:cubicBezTo>
                      <a:pt x="644" y="165"/>
                      <a:pt x="607" y="128"/>
                      <a:pt x="607" y="82"/>
                    </a:cubicBezTo>
                    <a:cubicBezTo>
                      <a:pt x="607" y="37"/>
                      <a:pt x="644" y="0"/>
                      <a:pt x="689" y="0"/>
                    </a:cubicBezTo>
                    <a:cubicBezTo>
                      <a:pt x="735" y="0"/>
                      <a:pt x="771" y="37"/>
                      <a:pt x="771" y="82"/>
                    </a:cubicBezTo>
                    <a:cubicBezTo>
                      <a:pt x="771" y="128"/>
                      <a:pt x="735" y="165"/>
                      <a:pt x="689" y="165"/>
                    </a:cubicBezTo>
                    <a:close/>
                    <a:moveTo>
                      <a:pt x="689" y="44"/>
                    </a:moveTo>
                    <a:cubicBezTo>
                      <a:pt x="668" y="44"/>
                      <a:pt x="651" y="61"/>
                      <a:pt x="651" y="82"/>
                    </a:cubicBezTo>
                    <a:cubicBezTo>
                      <a:pt x="651" y="104"/>
                      <a:pt x="668" y="121"/>
                      <a:pt x="689" y="121"/>
                    </a:cubicBezTo>
                    <a:cubicBezTo>
                      <a:pt x="711" y="121"/>
                      <a:pt x="728" y="104"/>
                      <a:pt x="728" y="82"/>
                    </a:cubicBezTo>
                    <a:cubicBezTo>
                      <a:pt x="728" y="61"/>
                      <a:pt x="711" y="44"/>
                      <a:pt x="689" y="44"/>
                    </a:cubicBezTo>
                    <a:close/>
                    <a:moveTo>
                      <a:pt x="386" y="419"/>
                    </a:moveTo>
                    <a:cubicBezTo>
                      <a:pt x="297" y="419"/>
                      <a:pt x="224" y="347"/>
                      <a:pt x="224" y="258"/>
                    </a:cubicBezTo>
                    <a:cubicBezTo>
                      <a:pt x="224" y="169"/>
                      <a:pt x="297" y="96"/>
                      <a:pt x="386" y="96"/>
                    </a:cubicBezTo>
                    <a:cubicBezTo>
                      <a:pt x="475" y="96"/>
                      <a:pt x="547" y="169"/>
                      <a:pt x="547" y="258"/>
                    </a:cubicBezTo>
                    <a:cubicBezTo>
                      <a:pt x="547" y="347"/>
                      <a:pt x="475" y="419"/>
                      <a:pt x="386" y="419"/>
                    </a:cubicBezTo>
                    <a:close/>
                    <a:moveTo>
                      <a:pt x="386" y="140"/>
                    </a:moveTo>
                    <a:cubicBezTo>
                      <a:pt x="320" y="140"/>
                      <a:pt x="268" y="193"/>
                      <a:pt x="268" y="258"/>
                    </a:cubicBezTo>
                    <a:cubicBezTo>
                      <a:pt x="268" y="323"/>
                      <a:pt x="320" y="376"/>
                      <a:pt x="386" y="376"/>
                    </a:cubicBezTo>
                    <a:cubicBezTo>
                      <a:pt x="451" y="376"/>
                      <a:pt x="504" y="323"/>
                      <a:pt x="504" y="258"/>
                    </a:cubicBezTo>
                    <a:cubicBezTo>
                      <a:pt x="504" y="193"/>
                      <a:pt x="451" y="140"/>
                      <a:pt x="386" y="14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77" name="TextBox 376"/>
          <p:cNvSpPr txBox="1"/>
          <p:nvPr/>
        </p:nvSpPr>
        <p:spPr>
          <a:xfrm>
            <a:off x="4037119" y="1209108"/>
            <a:ext cx="80970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Target</a:t>
            </a:r>
          </a:p>
        </p:txBody>
      </p:sp>
      <p:grpSp>
        <p:nvGrpSpPr>
          <p:cNvPr id="379" name="Group 19"/>
          <p:cNvGrpSpPr>
            <a:grpSpLocks noChangeAspect="1"/>
          </p:cNvGrpSpPr>
          <p:nvPr/>
        </p:nvGrpSpPr>
        <p:grpSpPr bwMode="auto">
          <a:xfrm>
            <a:off x="4260318" y="1674036"/>
            <a:ext cx="384434" cy="385838"/>
            <a:chOff x="1590" y="831"/>
            <a:chExt cx="274" cy="275"/>
          </a:xfrm>
        </p:grpSpPr>
        <p:sp>
          <p:nvSpPr>
            <p:cNvPr id="380" name="Freeform 20"/>
            <p:cNvSpPr>
              <a:spLocks/>
            </p:cNvSpPr>
            <p:nvPr/>
          </p:nvSpPr>
          <p:spPr bwMode="auto">
            <a:xfrm flipH="1">
              <a:off x="1621" y="860"/>
              <a:ext cx="108" cy="217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0"/>
            <p:cNvSpPr>
              <a:spLocks/>
            </p:cNvSpPr>
            <p:nvPr/>
          </p:nvSpPr>
          <p:spPr bwMode="auto">
            <a:xfrm>
              <a:off x="1727" y="860"/>
              <a:ext cx="108" cy="217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21"/>
            <p:cNvSpPr>
              <a:spLocks noEditPoints="1"/>
            </p:cNvSpPr>
            <p:nvPr/>
          </p:nvSpPr>
          <p:spPr bwMode="auto">
            <a:xfrm>
              <a:off x="1590" y="831"/>
              <a:ext cx="274" cy="275"/>
            </a:xfrm>
            <a:custGeom>
              <a:avLst/>
              <a:gdLst>
                <a:gd name="T0" fmla="*/ 224 w 224"/>
                <a:gd name="T1" fmla="*/ 108 h 224"/>
                <a:gd name="T2" fmla="*/ 204 w 224"/>
                <a:gd name="T3" fmla="*/ 108 h 224"/>
                <a:gd name="T4" fmla="*/ 177 w 224"/>
                <a:gd name="T5" fmla="*/ 47 h 224"/>
                <a:gd name="T6" fmla="*/ 116 w 224"/>
                <a:gd name="T7" fmla="*/ 21 h 224"/>
                <a:gd name="T8" fmla="*/ 116 w 224"/>
                <a:gd name="T9" fmla="*/ 0 h 224"/>
                <a:gd name="T10" fmla="*/ 108 w 224"/>
                <a:gd name="T11" fmla="*/ 0 h 224"/>
                <a:gd name="T12" fmla="*/ 108 w 224"/>
                <a:gd name="T13" fmla="*/ 21 h 224"/>
                <a:gd name="T14" fmla="*/ 47 w 224"/>
                <a:gd name="T15" fmla="*/ 47 h 224"/>
                <a:gd name="T16" fmla="*/ 21 w 224"/>
                <a:gd name="T17" fmla="*/ 108 h 224"/>
                <a:gd name="T18" fmla="*/ 0 w 224"/>
                <a:gd name="T19" fmla="*/ 108 h 224"/>
                <a:gd name="T20" fmla="*/ 0 w 224"/>
                <a:gd name="T21" fmla="*/ 116 h 224"/>
                <a:gd name="T22" fmla="*/ 21 w 224"/>
                <a:gd name="T23" fmla="*/ 116 h 224"/>
                <a:gd name="T24" fmla="*/ 47 w 224"/>
                <a:gd name="T25" fmla="*/ 177 h 224"/>
                <a:gd name="T26" fmla="*/ 108 w 224"/>
                <a:gd name="T27" fmla="*/ 203 h 224"/>
                <a:gd name="T28" fmla="*/ 108 w 224"/>
                <a:gd name="T29" fmla="*/ 224 h 224"/>
                <a:gd name="T30" fmla="*/ 116 w 224"/>
                <a:gd name="T31" fmla="*/ 224 h 224"/>
                <a:gd name="T32" fmla="*/ 116 w 224"/>
                <a:gd name="T33" fmla="*/ 203 h 224"/>
                <a:gd name="T34" fmla="*/ 177 w 224"/>
                <a:gd name="T35" fmla="*/ 177 h 224"/>
                <a:gd name="T36" fmla="*/ 204 w 224"/>
                <a:gd name="T37" fmla="*/ 116 h 224"/>
                <a:gd name="T38" fmla="*/ 224 w 224"/>
                <a:gd name="T39" fmla="*/ 116 h 224"/>
                <a:gd name="T40" fmla="*/ 224 w 224"/>
                <a:gd name="T41" fmla="*/ 108 h 224"/>
                <a:gd name="T42" fmla="*/ 171 w 224"/>
                <a:gd name="T43" fmla="*/ 171 h 224"/>
                <a:gd name="T44" fmla="*/ 116 w 224"/>
                <a:gd name="T45" fmla="*/ 195 h 224"/>
                <a:gd name="T46" fmla="*/ 116 w 224"/>
                <a:gd name="T47" fmla="*/ 190 h 224"/>
                <a:gd name="T48" fmla="*/ 108 w 224"/>
                <a:gd name="T49" fmla="*/ 190 h 224"/>
                <a:gd name="T50" fmla="*/ 108 w 224"/>
                <a:gd name="T51" fmla="*/ 195 h 224"/>
                <a:gd name="T52" fmla="*/ 53 w 224"/>
                <a:gd name="T53" fmla="*/ 171 h 224"/>
                <a:gd name="T54" fmla="*/ 29 w 224"/>
                <a:gd name="T55" fmla="*/ 116 h 224"/>
                <a:gd name="T56" fmla="*/ 34 w 224"/>
                <a:gd name="T57" fmla="*/ 116 h 224"/>
                <a:gd name="T58" fmla="*/ 34 w 224"/>
                <a:gd name="T59" fmla="*/ 108 h 224"/>
                <a:gd name="T60" fmla="*/ 29 w 224"/>
                <a:gd name="T61" fmla="*/ 108 h 224"/>
                <a:gd name="T62" fmla="*/ 53 w 224"/>
                <a:gd name="T63" fmla="*/ 53 h 224"/>
                <a:gd name="T64" fmla="*/ 108 w 224"/>
                <a:gd name="T65" fmla="*/ 29 h 224"/>
                <a:gd name="T66" fmla="*/ 108 w 224"/>
                <a:gd name="T67" fmla="*/ 34 h 224"/>
                <a:gd name="T68" fmla="*/ 116 w 224"/>
                <a:gd name="T69" fmla="*/ 34 h 224"/>
                <a:gd name="T70" fmla="*/ 116 w 224"/>
                <a:gd name="T71" fmla="*/ 29 h 224"/>
                <a:gd name="T72" fmla="*/ 171 w 224"/>
                <a:gd name="T73" fmla="*/ 53 h 224"/>
                <a:gd name="T74" fmla="*/ 195 w 224"/>
                <a:gd name="T75" fmla="*/ 108 h 224"/>
                <a:gd name="T76" fmla="*/ 190 w 224"/>
                <a:gd name="T77" fmla="*/ 108 h 224"/>
                <a:gd name="T78" fmla="*/ 190 w 224"/>
                <a:gd name="T79" fmla="*/ 116 h 224"/>
                <a:gd name="T80" fmla="*/ 195 w 224"/>
                <a:gd name="T81" fmla="*/ 116 h 224"/>
                <a:gd name="T82" fmla="*/ 171 w 224"/>
                <a:gd name="T83" fmla="*/ 171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4" h="224">
                  <a:moveTo>
                    <a:pt x="224" y="108"/>
                  </a:moveTo>
                  <a:cubicBezTo>
                    <a:pt x="204" y="108"/>
                    <a:pt x="204" y="108"/>
                    <a:pt x="204" y="108"/>
                  </a:cubicBezTo>
                  <a:cubicBezTo>
                    <a:pt x="203" y="86"/>
                    <a:pt x="194" y="64"/>
                    <a:pt x="177" y="47"/>
                  </a:cubicBezTo>
                  <a:cubicBezTo>
                    <a:pt x="160" y="30"/>
                    <a:pt x="138" y="22"/>
                    <a:pt x="116" y="21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0"/>
                    <a:pt x="108" y="0"/>
                    <a:pt x="108" y="0"/>
                  </a:cubicBezTo>
                  <a:cubicBezTo>
                    <a:pt x="108" y="21"/>
                    <a:pt x="108" y="21"/>
                    <a:pt x="108" y="21"/>
                  </a:cubicBezTo>
                  <a:cubicBezTo>
                    <a:pt x="86" y="22"/>
                    <a:pt x="64" y="31"/>
                    <a:pt x="47" y="47"/>
                  </a:cubicBezTo>
                  <a:cubicBezTo>
                    <a:pt x="31" y="64"/>
                    <a:pt x="22" y="86"/>
                    <a:pt x="21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21" y="116"/>
                    <a:pt x="21" y="116"/>
                    <a:pt x="21" y="116"/>
                  </a:cubicBezTo>
                  <a:cubicBezTo>
                    <a:pt x="22" y="138"/>
                    <a:pt x="31" y="160"/>
                    <a:pt x="47" y="177"/>
                  </a:cubicBezTo>
                  <a:cubicBezTo>
                    <a:pt x="64" y="193"/>
                    <a:pt x="86" y="202"/>
                    <a:pt x="108" y="203"/>
                  </a:cubicBezTo>
                  <a:cubicBezTo>
                    <a:pt x="108" y="224"/>
                    <a:pt x="108" y="224"/>
                    <a:pt x="108" y="224"/>
                  </a:cubicBezTo>
                  <a:cubicBezTo>
                    <a:pt x="116" y="224"/>
                    <a:pt x="116" y="224"/>
                    <a:pt x="116" y="224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38" y="202"/>
                    <a:pt x="160" y="194"/>
                    <a:pt x="177" y="177"/>
                  </a:cubicBezTo>
                  <a:cubicBezTo>
                    <a:pt x="194" y="160"/>
                    <a:pt x="203" y="138"/>
                    <a:pt x="204" y="116"/>
                  </a:cubicBezTo>
                  <a:cubicBezTo>
                    <a:pt x="224" y="116"/>
                    <a:pt x="224" y="116"/>
                    <a:pt x="224" y="116"/>
                  </a:cubicBezTo>
                  <a:lnTo>
                    <a:pt x="224" y="108"/>
                  </a:lnTo>
                  <a:close/>
                  <a:moveTo>
                    <a:pt x="171" y="171"/>
                  </a:moveTo>
                  <a:cubicBezTo>
                    <a:pt x="156" y="186"/>
                    <a:pt x="136" y="194"/>
                    <a:pt x="116" y="195"/>
                  </a:cubicBezTo>
                  <a:cubicBezTo>
                    <a:pt x="116" y="190"/>
                    <a:pt x="116" y="190"/>
                    <a:pt x="116" y="190"/>
                  </a:cubicBezTo>
                  <a:cubicBezTo>
                    <a:pt x="108" y="190"/>
                    <a:pt x="108" y="190"/>
                    <a:pt x="108" y="190"/>
                  </a:cubicBezTo>
                  <a:cubicBezTo>
                    <a:pt x="108" y="195"/>
                    <a:pt x="108" y="195"/>
                    <a:pt x="108" y="195"/>
                  </a:cubicBezTo>
                  <a:cubicBezTo>
                    <a:pt x="88" y="194"/>
                    <a:pt x="69" y="186"/>
                    <a:pt x="53" y="171"/>
                  </a:cubicBezTo>
                  <a:cubicBezTo>
                    <a:pt x="38" y="156"/>
                    <a:pt x="30" y="136"/>
                    <a:pt x="29" y="116"/>
                  </a:cubicBezTo>
                  <a:cubicBezTo>
                    <a:pt x="34" y="116"/>
                    <a:pt x="34" y="116"/>
                    <a:pt x="34" y="11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29" y="108"/>
                    <a:pt x="29" y="108"/>
                    <a:pt x="29" y="108"/>
                  </a:cubicBezTo>
                  <a:cubicBezTo>
                    <a:pt x="30" y="88"/>
                    <a:pt x="38" y="68"/>
                    <a:pt x="53" y="53"/>
                  </a:cubicBezTo>
                  <a:cubicBezTo>
                    <a:pt x="69" y="38"/>
                    <a:pt x="88" y="30"/>
                    <a:pt x="108" y="29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16" y="34"/>
                    <a:pt x="116" y="34"/>
                    <a:pt x="116" y="34"/>
                  </a:cubicBezTo>
                  <a:cubicBezTo>
                    <a:pt x="116" y="29"/>
                    <a:pt x="116" y="29"/>
                    <a:pt x="116" y="29"/>
                  </a:cubicBezTo>
                  <a:cubicBezTo>
                    <a:pt x="136" y="30"/>
                    <a:pt x="156" y="38"/>
                    <a:pt x="171" y="53"/>
                  </a:cubicBezTo>
                  <a:cubicBezTo>
                    <a:pt x="186" y="68"/>
                    <a:pt x="194" y="88"/>
                    <a:pt x="195" y="108"/>
                  </a:cubicBezTo>
                  <a:cubicBezTo>
                    <a:pt x="190" y="108"/>
                    <a:pt x="190" y="108"/>
                    <a:pt x="190" y="108"/>
                  </a:cubicBezTo>
                  <a:cubicBezTo>
                    <a:pt x="190" y="116"/>
                    <a:pt x="190" y="116"/>
                    <a:pt x="190" y="116"/>
                  </a:cubicBezTo>
                  <a:cubicBezTo>
                    <a:pt x="195" y="116"/>
                    <a:pt x="195" y="116"/>
                    <a:pt x="195" y="116"/>
                  </a:cubicBezTo>
                  <a:cubicBezTo>
                    <a:pt x="194" y="136"/>
                    <a:pt x="186" y="156"/>
                    <a:pt x="171" y="17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3" name="Group 382"/>
          <p:cNvGrpSpPr/>
          <p:nvPr/>
        </p:nvGrpSpPr>
        <p:grpSpPr>
          <a:xfrm>
            <a:off x="4261781" y="2275275"/>
            <a:ext cx="384434" cy="385838"/>
            <a:chOff x="3564229" y="2001141"/>
            <a:chExt cx="512495" cy="514366"/>
          </a:xfrm>
        </p:grpSpPr>
        <p:sp>
          <p:nvSpPr>
            <p:cNvPr id="384" name="Freeform 20"/>
            <p:cNvSpPr>
              <a:spLocks/>
            </p:cNvSpPr>
            <p:nvPr/>
          </p:nvSpPr>
          <p:spPr bwMode="auto">
            <a:xfrm flipH="1">
              <a:off x="3622211" y="2051950"/>
              <a:ext cx="202005" cy="405882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85" name="Group 19"/>
            <p:cNvGrpSpPr>
              <a:grpSpLocks noChangeAspect="1"/>
            </p:cNvGrpSpPr>
            <p:nvPr/>
          </p:nvGrpSpPr>
          <p:grpSpPr bwMode="auto">
            <a:xfrm>
              <a:off x="3564229" y="2001141"/>
              <a:ext cx="512495" cy="514366"/>
              <a:chOff x="1590" y="831"/>
              <a:chExt cx="274" cy="275"/>
            </a:xfrm>
          </p:grpSpPr>
          <p:sp>
            <p:nvSpPr>
              <p:cNvPr id="386" name="Freeform 20"/>
              <p:cNvSpPr>
                <a:spLocks/>
              </p:cNvSpPr>
              <p:nvPr/>
            </p:nvSpPr>
            <p:spPr bwMode="auto">
              <a:xfrm>
                <a:off x="1727" y="860"/>
                <a:ext cx="108" cy="21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9" y="176"/>
                      <a:pt x="88" y="136"/>
                      <a:pt x="88" y="88"/>
                    </a:cubicBezTo>
                    <a:cubicBezTo>
                      <a:pt x="88" y="40"/>
                      <a:pt x="49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21"/>
              <p:cNvSpPr>
                <a:spLocks noEditPoints="1"/>
              </p:cNvSpPr>
              <p:nvPr/>
            </p:nvSpPr>
            <p:spPr bwMode="auto">
              <a:xfrm>
                <a:off x="1590" y="831"/>
                <a:ext cx="274" cy="275"/>
              </a:xfrm>
              <a:custGeom>
                <a:avLst/>
                <a:gdLst>
                  <a:gd name="T0" fmla="*/ 224 w 224"/>
                  <a:gd name="T1" fmla="*/ 108 h 224"/>
                  <a:gd name="T2" fmla="*/ 204 w 224"/>
                  <a:gd name="T3" fmla="*/ 108 h 224"/>
                  <a:gd name="T4" fmla="*/ 177 w 224"/>
                  <a:gd name="T5" fmla="*/ 47 h 224"/>
                  <a:gd name="T6" fmla="*/ 116 w 224"/>
                  <a:gd name="T7" fmla="*/ 21 h 224"/>
                  <a:gd name="T8" fmla="*/ 116 w 224"/>
                  <a:gd name="T9" fmla="*/ 0 h 224"/>
                  <a:gd name="T10" fmla="*/ 108 w 224"/>
                  <a:gd name="T11" fmla="*/ 0 h 224"/>
                  <a:gd name="T12" fmla="*/ 108 w 224"/>
                  <a:gd name="T13" fmla="*/ 21 h 224"/>
                  <a:gd name="T14" fmla="*/ 47 w 224"/>
                  <a:gd name="T15" fmla="*/ 47 h 224"/>
                  <a:gd name="T16" fmla="*/ 21 w 224"/>
                  <a:gd name="T17" fmla="*/ 108 h 224"/>
                  <a:gd name="T18" fmla="*/ 0 w 224"/>
                  <a:gd name="T19" fmla="*/ 108 h 224"/>
                  <a:gd name="T20" fmla="*/ 0 w 224"/>
                  <a:gd name="T21" fmla="*/ 116 h 224"/>
                  <a:gd name="T22" fmla="*/ 21 w 224"/>
                  <a:gd name="T23" fmla="*/ 116 h 224"/>
                  <a:gd name="T24" fmla="*/ 47 w 224"/>
                  <a:gd name="T25" fmla="*/ 177 h 224"/>
                  <a:gd name="T26" fmla="*/ 108 w 224"/>
                  <a:gd name="T27" fmla="*/ 203 h 224"/>
                  <a:gd name="T28" fmla="*/ 108 w 224"/>
                  <a:gd name="T29" fmla="*/ 224 h 224"/>
                  <a:gd name="T30" fmla="*/ 116 w 224"/>
                  <a:gd name="T31" fmla="*/ 224 h 224"/>
                  <a:gd name="T32" fmla="*/ 116 w 224"/>
                  <a:gd name="T33" fmla="*/ 203 h 224"/>
                  <a:gd name="T34" fmla="*/ 177 w 224"/>
                  <a:gd name="T35" fmla="*/ 177 h 224"/>
                  <a:gd name="T36" fmla="*/ 204 w 224"/>
                  <a:gd name="T37" fmla="*/ 116 h 224"/>
                  <a:gd name="T38" fmla="*/ 224 w 224"/>
                  <a:gd name="T39" fmla="*/ 116 h 224"/>
                  <a:gd name="T40" fmla="*/ 224 w 224"/>
                  <a:gd name="T41" fmla="*/ 108 h 224"/>
                  <a:gd name="T42" fmla="*/ 171 w 224"/>
                  <a:gd name="T43" fmla="*/ 171 h 224"/>
                  <a:gd name="T44" fmla="*/ 116 w 224"/>
                  <a:gd name="T45" fmla="*/ 195 h 224"/>
                  <a:gd name="T46" fmla="*/ 116 w 224"/>
                  <a:gd name="T47" fmla="*/ 190 h 224"/>
                  <a:gd name="T48" fmla="*/ 108 w 224"/>
                  <a:gd name="T49" fmla="*/ 190 h 224"/>
                  <a:gd name="T50" fmla="*/ 108 w 224"/>
                  <a:gd name="T51" fmla="*/ 195 h 224"/>
                  <a:gd name="T52" fmla="*/ 53 w 224"/>
                  <a:gd name="T53" fmla="*/ 171 h 224"/>
                  <a:gd name="T54" fmla="*/ 29 w 224"/>
                  <a:gd name="T55" fmla="*/ 116 h 224"/>
                  <a:gd name="T56" fmla="*/ 34 w 224"/>
                  <a:gd name="T57" fmla="*/ 116 h 224"/>
                  <a:gd name="T58" fmla="*/ 34 w 224"/>
                  <a:gd name="T59" fmla="*/ 108 h 224"/>
                  <a:gd name="T60" fmla="*/ 29 w 224"/>
                  <a:gd name="T61" fmla="*/ 108 h 224"/>
                  <a:gd name="T62" fmla="*/ 53 w 224"/>
                  <a:gd name="T63" fmla="*/ 53 h 224"/>
                  <a:gd name="T64" fmla="*/ 108 w 224"/>
                  <a:gd name="T65" fmla="*/ 29 h 224"/>
                  <a:gd name="T66" fmla="*/ 108 w 224"/>
                  <a:gd name="T67" fmla="*/ 34 h 224"/>
                  <a:gd name="T68" fmla="*/ 116 w 224"/>
                  <a:gd name="T69" fmla="*/ 34 h 224"/>
                  <a:gd name="T70" fmla="*/ 116 w 224"/>
                  <a:gd name="T71" fmla="*/ 29 h 224"/>
                  <a:gd name="T72" fmla="*/ 171 w 224"/>
                  <a:gd name="T73" fmla="*/ 53 h 224"/>
                  <a:gd name="T74" fmla="*/ 195 w 224"/>
                  <a:gd name="T75" fmla="*/ 108 h 224"/>
                  <a:gd name="T76" fmla="*/ 190 w 224"/>
                  <a:gd name="T77" fmla="*/ 108 h 224"/>
                  <a:gd name="T78" fmla="*/ 190 w 224"/>
                  <a:gd name="T79" fmla="*/ 116 h 224"/>
                  <a:gd name="T80" fmla="*/ 195 w 224"/>
                  <a:gd name="T81" fmla="*/ 116 h 224"/>
                  <a:gd name="T82" fmla="*/ 171 w 224"/>
                  <a:gd name="T83" fmla="*/ 171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4" h="224">
                    <a:moveTo>
                      <a:pt x="224" y="108"/>
                    </a:moveTo>
                    <a:cubicBezTo>
                      <a:pt x="204" y="108"/>
                      <a:pt x="204" y="108"/>
                      <a:pt x="204" y="108"/>
                    </a:cubicBezTo>
                    <a:cubicBezTo>
                      <a:pt x="203" y="86"/>
                      <a:pt x="194" y="64"/>
                      <a:pt x="177" y="47"/>
                    </a:cubicBezTo>
                    <a:cubicBezTo>
                      <a:pt x="160" y="30"/>
                      <a:pt x="138" y="22"/>
                      <a:pt x="116" y="21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86" y="22"/>
                      <a:pt x="64" y="31"/>
                      <a:pt x="47" y="47"/>
                    </a:cubicBezTo>
                    <a:cubicBezTo>
                      <a:pt x="31" y="64"/>
                      <a:pt x="22" y="86"/>
                      <a:pt x="2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2" y="138"/>
                      <a:pt x="31" y="160"/>
                      <a:pt x="47" y="177"/>
                    </a:cubicBezTo>
                    <a:cubicBezTo>
                      <a:pt x="64" y="193"/>
                      <a:pt x="86" y="202"/>
                      <a:pt x="108" y="203"/>
                    </a:cubicBezTo>
                    <a:cubicBezTo>
                      <a:pt x="108" y="224"/>
                      <a:pt x="108" y="224"/>
                      <a:pt x="108" y="224"/>
                    </a:cubicBezTo>
                    <a:cubicBezTo>
                      <a:pt x="116" y="224"/>
                      <a:pt x="116" y="224"/>
                      <a:pt x="116" y="224"/>
                    </a:cubicBezTo>
                    <a:cubicBezTo>
                      <a:pt x="116" y="203"/>
                      <a:pt x="116" y="203"/>
                      <a:pt x="116" y="203"/>
                    </a:cubicBezTo>
                    <a:cubicBezTo>
                      <a:pt x="138" y="202"/>
                      <a:pt x="160" y="194"/>
                      <a:pt x="177" y="177"/>
                    </a:cubicBezTo>
                    <a:cubicBezTo>
                      <a:pt x="194" y="160"/>
                      <a:pt x="203" y="138"/>
                      <a:pt x="204" y="116"/>
                    </a:cubicBezTo>
                    <a:cubicBezTo>
                      <a:pt x="224" y="116"/>
                      <a:pt x="224" y="116"/>
                      <a:pt x="224" y="116"/>
                    </a:cubicBezTo>
                    <a:lnTo>
                      <a:pt x="224" y="108"/>
                    </a:lnTo>
                    <a:close/>
                    <a:moveTo>
                      <a:pt x="171" y="171"/>
                    </a:moveTo>
                    <a:cubicBezTo>
                      <a:pt x="156" y="186"/>
                      <a:pt x="136" y="194"/>
                      <a:pt x="116" y="195"/>
                    </a:cubicBezTo>
                    <a:cubicBezTo>
                      <a:pt x="116" y="190"/>
                      <a:pt x="116" y="190"/>
                      <a:pt x="116" y="190"/>
                    </a:cubicBezTo>
                    <a:cubicBezTo>
                      <a:pt x="108" y="190"/>
                      <a:pt x="108" y="190"/>
                      <a:pt x="108" y="190"/>
                    </a:cubicBezTo>
                    <a:cubicBezTo>
                      <a:pt x="108" y="195"/>
                      <a:pt x="108" y="195"/>
                      <a:pt x="108" y="195"/>
                    </a:cubicBezTo>
                    <a:cubicBezTo>
                      <a:pt x="88" y="194"/>
                      <a:pt x="69" y="186"/>
                      <a:pt x="53" y="171"/>
                    </a:cubicBezTo>
                    <a:cubicBezTo>
                      <a:pt x="38" y="156"/>
                      <a:pt x="30" y="136"/>
                      <a:pt x="29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30" y="88"/>
                      <a:pt x="38" y="68"/>
                      <a:pt x="53" y="53"/>
                    </a:cubicBezTo>
                    <a:cubicBezTo>
                      <a:pt x="69" y="38"/>
                      <a:pt x="88" y="30"/>
                      <a:pt x="108" y="29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36" y="30"/>
                      <a:pt x="156" y="38"/>
                      <a:pt x="171" y="53"/>
                    </a:cubicBezTo>
                    <a:cubicBezTo>
                      <a:pt x="186" y="68"/>
                      <a:pt x="194" y="88"/>
                      <a:pt x="195" y="108"/>
                    </a:cubicBezTo>
                    <a:cubicBezTo>
                      <a:pt x="190" y="108"/>
                      <a:pt x="190" y="108"/>
                      <a:pt x="190" y="108"/>
                    </a:cubicBezTo>
                    <a:cubicBezTo>
                      <a:pt x="190" y="116"/>
                      <a:pt x="190" y="116"/>
                      <a:pt x="190" y="116"/>
                    </a:cubicBezTo>
                    <a:cubicBezTo>
                      <a:pt x="195" y="116"/>
                      <a:pt x="195" y="116"/>
                      <a:pt x="195" y="116"/>
                    </a:cubicBezTo>
                    <a:cubicBezTo>
                      <a:pt x="194" y="136"/>
                      <a:pt x="186" y="156"/>
                      <a:pt x="171" y="17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00" name="Group 399"/>
          <p:cNvGrpSpPr/>
          <p:nvPr/>
        </p:nvGrpSpPr>
        <p:grpSpPr>
          <a:xfrm>
            <a:off x="4258574" y="2890229"/>
            <a:ext cx="384434" cy="385838"/>
            <a:chOff x="3564229" y="2739268"/>
            <a:chExt cx="512495" cy="514366"/>
          </a:xfrm>
        </p:grpSpPr>
        <p:sp>
          <p:nvSpPr>
            <p:cNvPr id="401" name="Freeform 20"/>
            <p:cNvSpPr>
              <a:spLocks/>
            </p:cNvSpPr>
            <p:nvPr/>
          </p:nvSpPr>
          <p:spPr bwMode="auto">
            <a:xfrm flipH="1">
              <a:off x="3622211" y="2791827"/>
              <a:ext cx="202005" cy="405882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02" name="Group 19"/>
            <p:cNvGrpSpPr>
              <a:grpSpLocks noChangeAspect="1"/>
            </p:cNvGrpSpPr>
            <p:nvPr/>
          </p:nvGrpSpPr>
          <p:grpSpPr bwMode="auto">
            <a:xfrm>
              <a:off x="3564229" y="2739268"/>
              <a:ext cx="512495" cy="514366"/>
              <a:chOff x="1590" y="831"/>
              <a:chExt cx="274" cy="275"/>
            </a:xfrm>
          </p:grpSpPr>
          <p:sp>
            <p:nvSpPr>
              <p:cNvPr id="403" name="Freeform 20"/>
              <p:cNvSpPr>
                <a:spLocks/>
              </p:cNvSpPr>
              <p:nvPr/>
            </p:nvSpPr>
            <p:spPr bwMode="auto">
              <a:xfrm>
                <a:off x="1727" y="860"/>
                <a:ext cx="108" cy="21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9" y="176"/>
                      <a:pt x="88" y="136"/>
                      <a:pt x="88" y="88"/>
                    </a:cubicBezTo>
                    <a:cubicBezTo>
                      <a:pt x="88" y="40"/>
                      <a:pt x="49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21"/>
              <p:cNvSpPr>
                <a:spLocks noEditPoints="1"/>
              </p:cNvSpPr>
              <p:nvPr/>
            </p:nvSpPr>
            <p:spPr bwMode="auto">
              <a:xfrm>
                <a:off x="1590" y="831"/>
                <a:ext cx="274" cy="275"/>
              </a:xfrm>
              <a:custGeom>
                <a:avLst/>
                <a:gdLst>
                  <a:gd name="T0" fmla="*/ 224 w 224"/>
                  <a:gd name="T1" fmla="*/ 108 h 224"/>
                  <a:gd name="T2" fmla="*/ 204 w 224"/>
                  <a:gd name="T3" fmla="*/ 108 h 224"/>
                  <a:gd name="T4" fmla="*/ 177 w 224"/>
                  <a:gd name="T5" fmla="*/ 47 h 224"/>
                  <a:gd name="T6" fmla="*/ 116 w 224"/>
                  <a:gd name="T7" fmla="*/ 21 h 224"/>
                  <a:gd name="T8" fmla="*/ 116 w 224"/>
                  <a:gd name="T9" fmla="*/ 0 h 224"/>
                  <a:gd name="T10" fmla="*/ 108 w 224"/>
                  <a:gd name="T11" fmla="*/ 0 h 224"/>
                  <a:gd name="T12" fmla="*/ 108 w 224"/>
                  <a:gd name="T13" fmla="*/ 21 h 224"/>
                  <a:gd name="T14" fmla="*/ 47 w 224"/>
                  <a:gd name="T15" fmla="*/ 47 h 224"/>
                  <a:gd name="T16" fmla="*/ 21 w 224"/>
                  <a:gd name="T17" fmla="*/ 108 h 224"/>
                  <a:gd name="T18" fmla="*/ 0 w 224"/>
                  <a:gd name="T19" fmla="*/ 108 h 224"/>
                  <a:gd name="T20" fmla="*/ 0 w 224"/>
                  <a:gd name="T21" fmla="*/ 116 h 224"/>
                  <a:gd name="T22" fmla="*/ 21 w 224"/>
                  <a:gd name="T23" fmla="*/ 116 h 224"/>
                  <a:gd name="T24" fmla="*/ 47 w 224"/>
                  <a:gd name="T25" fmla="*/ 177 h 224"/>
                  <a:gd name="T26" fmla="*/ 108 w 224"/>
                  <a:gd name="T27" fmla="*/ 203 h 224"/>
                  <a:gd name="T28" fmla="*/ 108 w 224"/>
                  <a:gd name="T29" fmla="*/ 224 h 224"/>
                  <a:gd name="T30" fmla="*/ 116 w 224"/>
                  <a:gd name="T31" fmla="*/ 224 h 224"/>
                  <a:gd name="T32" fmla="*/ 116 w 224"/>
                  <a:gd name="T33" fmla="*/ 203 h 224"/>
                  <a:gd name="T34" fmla="*/ 177 w 224"/>
                  <a:gd name="T35" fmla="*/ 177 h 224"/>
                  <a:gd name="T36" fmla="*/ 204 w 224"/>
                  <a:gd name="T37" fmla="*/ 116 h 224"/>
                  <a:gd name="T38" fmla="*/ 224 w 224"/>
                  <a:gd name="T39" fmla="*/ 116 h 224"/>
                  <a:gd name="T40" fmla="*/ 224 w 224"/>
                  <a:gd name="T41" fmla="*/ 108 h 224"/>
                  <a:gd name="T42" fmla="*/ 171 w 224"/>
                  <a:gd name="T43" fmla="*/ 171 h 224"/>
                  <a:gd name="T44" fmla="*/ 116 w 224"/>
                  <a:gd name="T45" fmla="*/ 195 h 224"/>
                  <a:gd name="T46" fmla="*/ 116 w 224"/>
                  <a:gd name="T47" fmla="*/ 190 h 224"/>
                  <a:gd name="T48" fmla="*/ 108 w 224"/>
                  <a:gd name="T49" fmla="*/ 190 h 224"/>
                  <a:gd name="T50" fmla="*/ 108 w 224"/>
                  <a:gd name="T51" fmla="*/ 195 h 224"/>
                  <a:gd name="T52" fmla="*/ 53 w 224"/>
                  <a:gd name="T53" fmla="*/ 171 h 224"/>
                  <a:gd name="T54" fmla="*/ 29 w 224"/>
                  <a:gd name="T55" fmla="*/ 116 h 224"/>
                  <a:gd name="T56" fmla="*/ 34 w 224"/>
                  <a:gd name="T57" fmla="*/ 116 h 224"/>
                  <a:gd name="T58" fmla="*/ 34 w 224"/>
                  <a:gd name="T59" fmla="*/ 108 h 224"/>
                  <a:gd name="T60" fmla="*/ 29 w 224"/>
                  <a:gd name="T61" fmla="*/ 108 h 224"/>
                  <a:gd name="T62" fmla="*/ 53 w 224"/>
                  <a:gd name="T63" fmla="*/ 53 h 224"/>
                  <a:gd name="T64" fmla="*/ 108 w 224"/>
                  <a:gd name="T65" fmla="*/ 29 h 224"/>
                  <a:gd name="T66" fmla="*/ 108 w 224"/>
                  <a:gd name="T67" fmla="*/ 34 h 224"/>
                  <a:gd name="T68" fmla="*/ 116 w 224"/>
                  <a:gd name="T69" fmla="*/ 34 h 224"/>
                  <a:gd name="T70" fmla="*/ 116 w 224"/>
                  <a:gd name="T71" fmla="*/ 29 h 224"/>
                  <a:gd name="T72" fmla="*/ 171 w 224"/>
                  <a:gd name="T73" fmla="*/ 53 h 224"/>
                  <a:gd name="T74" fmla="*/ 195 w 224"/>
                  <a:gd name="T75" fmla="*/ 108 h 224"/>
                  <a:gd name="T76" fmla="*/ 190 w 224"/>
                  <a:gd name="T77" fmla="*/ 108 h 224"/>
                  <a:gd name="T78" fmla="*/ 190 w 224"/>
                  <a:gd name="T79" fmla="*/ 116 h 224"/>
                  <a:gd name="T80" fmla="*/ 195 w 224"/>
                  <a:gd name="T81" fmla="*/ 116 h 224"/>
                  <a:gd name="T82" fmla="*/ 171 w 224"/>
                  <a:gd name="T83" fmla="*/ 171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4" h="224">
                    <a:moveTo>
                      <a:pt x="224" y="108"/>
                    </a:moveTo>
                    <a:cubicBezTo>
                      <a:pt x="204" y="108"/>
                      <a:pt x="204" y="108"/>
                      <a:pt x="204" y="108"/>
                    </a:cubicBezTo>
                    <a:cubicBezTo>
                      <a:pt x="203" y="86"/>
                      <a:pt x="194" y="64"/>
                      <a:pt x="177" y="47"/>
                    </a:cubicBezTo>
                    <a:cubicBezTo>
                      <a:pt x="160" y="30"/>
                      <a:pt x="138" y="22"/>
                      <a:pt x="116" y="21"/>
                    </a:cubicBezTo>
                    <a:cubicBezTo>
                      <a:pt x="116" y="0"/>
                      <a:pt x="116" y="0"/>
                      <a:pt x="116" y="0"/>
                    </a:cubicBezTo>
                    <a:cubicBezTo>
                      <a:pt x="108" y="0"/>
                      <a:pt x="108" y="0"/>
                      <a:pt x="108" y="0"/>
                    </a:cubicBezTo>
                    <a:cubicBezTo>
                      <a:pt x="108" y="21"/>
                      <a:pt x="108" y="21"/>
                      <a:pt x="108" y="21"/>
                    </a:cubicBezTo>
                    <a:cubicBezTo>
                      <a:pt x="86" y="22"/>
                      <a:pt x="64" y="31"/>
                      <a:pt x="47" y="47"/>
                    </a:cubicBezTo>
                    <a:cubicBezTo>
                      <a:pt x="31" y="64"/>
                      <a:pt x="22" y="86"/>
                      <a:pt x="21" y="108"/>
                    </a:cubicBezTo>
                    <a:cubicBezTo>
                      <a:pt x="0" y="108"/>
                      <a:pt x="0" y="108"/>
                      <a:pt x="0" y="108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21" y="116"/>
                      <a:pt x="21" y="116"/>
                      <a:pt x="21" y="116"/>
                    </a:cubicBezTo>
                    <a:cubicBezTo>
                      <a:pt x="22" y="138"/>
                      <a:pt x="31" y="160"/>
                      <a:pt x="47" y="177"/>
                    </a:cubicBezTo>
                    <a:cubicBezTo>
                      <a:pt x="64" y="193"/>
                      <a:pt x="86" y="202"/>
                      <a:pt x="108" y="203"/>
                    </a:cubicBezTo>
                    <a:cubicBezTo>
                      <a:pt x="108" y="224"/>
                      <a:pt x="108" y="224"/>
                      <a:pt x="108" y="224"/>
                    </a:cubicBezTo>
                    <a:cubicBezTo>
                      <a:pt x="116" y="224"/>
                      <a:pt x="116" y="224"/>
                      <a:pt x="116" y="224"/>
                    </a:cubicBezTo>
                    <a:cubicBezTo>
                      <a:pt x="116" y="203"/>
                      <a:pt x="116" y="203"/>
                      <a:pt x="116" y="203"/>
                    </a:cubicBezTo>
                    <a:cubicBezTo>
                      <a:pt x="138" y="202"/>
                      <a:pt x="160" y="194"/>
                      <a:pt x="177" y="177"/>
                    </a:cubicBezTo>
                    <a:cubicBezTo>
                      <a:pt x="194" y="160"/>
                      <a:pt x="203" y="138"/>
                      <a:pt x="204" y="116"/>
                    </a:cubicBezTo>
                    <a:cubicBezTo>
                      <a:pt x="224" y="116"/>
                      <a:pt x="224" y="116"/>
                      <a:pt x="224" y="116"/>
                    </a:cubicBezTo>
                    <a:lnTo>
                      <a:pt x="224" y="108"/>
                    </a:lnTo>
                    <a:close/>
                    <a:moveTo>
                      <a:pt x="171" y="171"/>
                    </a:moveTo>
                    <a:cubicBezTo>
                      <a:pt x="156" y="186"/>
                      <a:pt x="136" y="194"/>
                      <a:pt x="116" y="195"/>
                    </a:cubicBezTo>
                    <a:cubicBezTo>
                      <a:pt x="116" y="190"/>
                      <a:pt x="116" y="190"/>
                      <a:pt x="116" y="190"/>
                    </a:cubicBezTo>
                    <a:cubicBezTo>
                      <a:pt x="108" y="190"/>
                      <a:pt x="108" y="190"/>
                      <a:pt x="108" y="190"/>
                    </a:cubicBezTo>
                    <a:cubicBezTo>
                      <a:pt x="108" y="195"/>
                      <a:pt x="108" y="195"/>
                      <a:pt x="108" y="195"/>
                    </a:cubicBezTo>
                    <a:cubicBezTo>
                      <a:pt x="88" y="194"/>
                      <a:pt x="69" y="186"/>
                      <a:pt x="53" y="171"/>
                    </a:cubicBezTo>
                    <a:cubicBezTo>
                      <a:pt x="38" y="156"/>
                      <a:pt x="30" y="136"/>
                      <a:pt x="29" y="116"/>
                    </a:cubicBezTo>
                    <a:cubicBezTo>
                      <a:pt x="34" y="116"/>
                      <a:pt x="34" y="116"/>
                      <a:pt x="34" y="116"/>
                    </a:cubicBezTo>
                    <a:cubicBezTo>
                      <a:pt x="34" y="108"/>
                      <a:pt x="34" y="108"/>
                      <a:pt x="34" y="108"/>
                    </a:cubicBezTo>
                    <a:cubicBezTo>
                      <a:pt x="29" y="108"/>
                      <a:pt x="29" y="108"/>
                      <a:pt x="29" y="108"/>
                    </a:cubicBezTo>
                    <a:cubicBezTo>
                      <a:pt x="30" y="88"/>
                      <a:pt x="38" y="68"/>
                      <a:pt x="53" y="53"/>
                    </a:cubicBezTo>
                    <a:cubicBezTo>
                      <a:pt x="69" y="38"/>
                      <a:pt x="88" y="30"/>
                      <a:pt x="108" y="29"/>
                    </a:cubicBezTo>
                    <a:cubicBezTo>
                      <a:pt x="108" y="34"/>
                      <a:pt x="108" y="34"/>
                      <a:pt x="108" y="34"/>
                    </a:cubicBezTo>
                    <a:cubicBezTo>
                      <a:pt x="116" y="34"/>
                      <a:pt x="116" y="34"/>
                      <a:pt x="116" y="34"/>
                    </a:cubicBezTo>
                    <a:cubicBezTo>
                      <a:pt x="116" y="29"/>
                      <a:pt x="116" y="29"/>
                      <a:pt x="116" y="29"/>
                    </a:cubicBezTo>
                    <a:cubicBezTo>
                      <a:pt x="136" y="30"/>
                      <a:pt x="156" y="38"/>
                      <a:pt x="171" y="53"/>
                    </a:cubicBezTo>
                    <a:cubicBezTo>
                      <a:pt x="186" y="68"/>
                      <a:pt x="194" y="88"/>
                      <a:pt x="195" y="108"/>
                    </a:cubicBezTo>
                    <a:cubicBezTo>
                      <a:pt x="190" y="108"/>
                      <a:pt x="190" y="108"/>
                      <a:pt x="190" y="108"/>
                    </a:cubicBezTo>
                    <a:cubicBezTo>
                      <a:pt x="190" y="116"/>
                      <a:pt x="190" y="116"/>
                      <a:pt x="190" y="116"/>
                    </a:cubicBezTo>
                    <a:cubicBezTo>
                      <a:pt x="195" y="116"/>
                      <a:pt x="195" y="116"/>
                      <a:pt x="195" y="116"/>
                    </a:cubicBezTo>
                    <a:cubicBezTo>
                      <a:pt x="194" y="136"/>
                      <a:pt x="186" y="156"/>
                      <a:pt x="171" y="171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11" name="Group 410"/>
          <p:cNvGrpSpPr/>
          <p:nvPr/>
        </p:nvGrpSpPr>
        <p:grpSpPr>
          <a:xfrm>
            <a:off x="4260318" y="3503850"/>
            <a:ext cx="383780" cy="384111"/>
            <a:chOff x="3569067" y="3426933"/>
            <a:chExt cx="511623" cy="512064"/>
          </a:xfrm>
        </p:grpSpPr>
        <p:sp>
          <p:nvSpPr>
            <p:cNvPr id="412" name="Freeform 20"/>
            <p:cNvSpPr>
              <a:spLocks/>
            </p:cNvSpPr>
            <p:nvPr/>
          </p:nvSpPr>
          <p:spPr bwMode="auto">
            <a:xfrm flipH="1">
              <a:off x="3622211" y="3480085"/>
              <a:ext cx="202005" cy="405882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13" name="Group 20"/>
            <p:cNvGrpSpPr>
              <a:grpSpLocks noChangeAspect="1"/>
            </p:cNvGrpSpPr>
            <p:nvPr/>
          </p:nvGrpSpPr>
          <p:grpSpPr bwMode="auto">
            <a:xfrm>
              <a:off x="3569067" y="3426933"/>
              <a:ext cx="511623" cy="512064"/>
              <a:chOff x="1948" y="1517"/>
              <a:chExt cx="1158" cy="1159"/>
            </a:xfrm>
          </p:grpSpPr>
          <p:sp>
            <p:nvSpPr>
              <p:cNvPr id="414" name="Freeform 21"/>
              <p:cNvSpPr>
                <a:spLocks/>
              </p:cNvSpPr>
              <p:nvPr/>
            </p:nvSpPr>
            <p:spPr bwMode="auto">
              <a:xfrm>
                <a:off x="2529" y="1643"/>
                <a:ext cx="453" cy="907"/>
              </a:xfrm>
              <a:custGeom>
                <a:avLst/>
                <a:gdLst>
                  <a:gd name="T0" fmla="*/ 0 w 256"/>
                  <a:gd name="T1" fmla="*/ 0 h 512"/>
                  <a:gd name="T2" fmla="*/ 0 w 256"/>
                  <a:gd name="T3" fmla="*/ 512 h 512"/>
                  <a:gd name="T4" fmla="*/ 256 w 256"/>
                  <a:gd name="T5" fmla="*/ 256 h 512"/>
                  <a:gd name="T6" fmla="*/ 0 w 256"/>
                  <a:gd name="T7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6" h="512">
                    <a:moveTo>
                      <a:pt x="0" y="0"/>
                    </a:moveTo>
                    <a:cubicBezTo>
                      <a:pt x="0" y="512"/>
                      <a:pt x="0" y="512"/>
                      <a:pt x="0" y="512"/>
                    </a:cubicBezTo>
                    <a:cubicBezTo>
                      <a:pt x="141" y="512"/>
                      <a:pt x="256" y="397"/>
                      <a:pt x="256" y="256"/>
                    </a:cubicBezTo>
                    <a:cubicBezTo>
                      <a:pt x="256" y="115"/>
                      <a:pt x="141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22"/>
              <p:cNvSpPr>
                <a:spLocks noEditPoints="1"/>
              </p:cNvSpPr>
              <p:nvPr/>
            </p:nvSpPr>
            <p:spPr bwMode="auto">
              <a:xfrm>
                <a:off x="2054" y="1622"/>
                <a:ext cx="947" cy="950"/>
              </a:xfrm>
              <a:custGeom>
                <a:avLst/>
                <a:gdLst>
                  <a:gd name="T0" fmla="*/ 267 w 535"/>
                  <a:gd name="T1" fmla="*/ 536 h 536"/>
                  <a:gd name="T2" fmla="*/ 78 w 535"/>
                  <a:gd name="T3" fmla="*/ 457 h 536"/>
                  <a:gd name="T4" fmla="*/ 0 w 535"/>
                  <a:gd name="T5" fmla="*/ 268 h 536"/>
                  <a:gd name="T6" fmla="*/ 78 w 535"/>
                  <a:gd name="T7" fmla="*/ 79 h 536"/>
                  <a:gd name="T8" fmla="*/ 267 w 535"/>
                  <a:gd name="T9" fmla="*/ 0 h 536"/>
                  <a:gd name="T10" fmla="*/ 456 w 535"/>
                  <a:gd name="T11" fmla="*/ 79 h 536"/>
                  <a:gd name="T12" fmla="*/ 456 w 535"/>
                  <a:gd name="T13" fmla="*/ 79 h 536"/>
                  <a:gd name="T14" fmla="*/ 456 w 535"/>
                  <a:gd name="T15" fmla="*/ 79 h 536"/>
                  <a:gd name="T16" fmla="*/ 535 w 535"/>
                  <a:gd name="T17" fmla="*/ 268 h 536"/>
                  <a:gd name="T18" fmla="*/ 456 w 535"/>
                  <a:gd name="T19" fmla="*/ 457 h 536"/>
                  <a:gd name="T20" fmla="*/ 267 w 535"/>
                  <a:gd name="T21" fmla="*/ 536 h 536"/>
                  <a:gd name="T22" fmla="*/ 267 w 535"/>
                  <a:gd name="T23" fmla="*/ 25 h 536"/>
                  <a:gd name="T24" fmla="*/ 96 w 535"/>
                  <a:gd name="T25" fmla="*/ 96 h 536"/>
                  <a:gd name="T26" fmla="*/ 24 w 535"/>
                  <a:gd name="T27" fmla="*/ 268 h 536"/>
                  <a:gd name="T28" fmla="*/ 96 w 535"/>
                  <a:gd name="T29" fmla="*/ 440 h 536"/>
                  <a:gd name="T30" fmla="*/ 267 w 535"/>
                  <a:gd name="T31" fmla="*/ 511 h 536"/>
                  <a:gd name="T32" fmla="*/ 439 w 535"/>
                  <a:gd name="T33" fmla="*/ 440 h 536"/>
                  <a:gd name="T34" fmla="*/ 510 w 535"/>
                  <a:gd name="T35" fmla="*/ 268 h 536"/>
                  <a:gd name="T36" fmla="*/ 439 w 535"/>
                  <a:gd name="T37" fmla="*/ 96 h 536"/>
                  <a:gd name="T38" fmla="*/ 439 w 535"/>
                  <a:gd name="T39" fmla="*/ 96 h 536"/>
                  <a:gd name="T40" fmla="*/ 267 w 535"/>
                  <a:gd name="T41" fmla="*/ 25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35" h="536">
                    <a:moveTo>
                      <a:pt x="267" y="536"/>
                    </a:moveTo>
                    <a:cubicBezTo>
                      <a:pt x="196" y="536"/>
                      <a:pt x="128" y="508"/>
                      <a:pt x="78" y="457"/>
                    </a:cubicBezTo>
                    <a:cubicBezTo>
                      <a:pt x="27" y="407"/>
                      <a:pt x="0" y="339"/>
                      <a:pt x="0" y="268"/>
                    </a:cubicBezTo>
                    <a:cubicBezTo>
                      <a:pt x="0" y="196"/>
                      <a:pt x="27" y="129"/>
                      <a:pt x="78" y="79"/>
                    </a:cubicBezTo>
                    <a:cubicBezTo>
                      <a:pt x="128" y="28"/>
                      <a:pt x="196" y="0"/>
                      <a:pt x="267" y="0"/>
                    </a:cubicBezTo>
                    <a:cubicBezTo>
                      <a:pt x="339" y="0"/>
                      <a:pt x="406" y="28"/>
                      <a:pt x="456" y="79"/>
                    </a:cubicBezTo>
                    <a:cubicBezTo>
                      <a:pt x="456" y="79"/>
                      <a:pt x="456" y="79"/>
                      <a:pt x="456" y="79"/>
                    </a:cubicBezTo>
                    <a:cubicBezTo>
                      <a:pt x="456" y="79"/>
                      <a:pt x="456" y="79"/>
                      <a:pt x="456" y="79"/>
                    </a:cubicBezTo>
                    <a:cubicBezTo>
                      <a:pt x="507" y="129"/>
                      <a:pt x="535" y="196"/>
                      <a:pt x="535" y="268"/>
                    </a:cubicBezTo>
                    <a:cubicBezTo>
                      <a:pt x="535" y="339"/>
                      <a:pt x="507" y="407"/>
                      <a:pt x="456" y="457"/>
                    </a:cubicBezTo>
                    <a:cubicBezTo>
                      <a:pt x="406" y="508"/>
                      <a:pt x="339" y="536"/>
                      <a:pt x="267" y="536"/>
                    </a:cubicBezTo>
                    <a:close/>
                    <a:moveTo>
                      <a:pt x="267" y="25"/>
                    </a:moveTo>
                    <a:cubicBezTo>
                      <a:pt x="202" y="25"/>
                      <a:pt x="141" y="50"/>
                      <a:pt x="96" y="96"/>
                    </a:cubicBezTo>
                    <a:cubicBezTo>
                      <a:pt x="50" y="142"/>
                      <a:pt x="24" y="203"/>
                      <a:pt x="24" y="268"/>
                    </a:cubicBezTo>
                    <a:cubicBezTo>
                      <a:pt x="24" y="333"/>
                      <a:pt x="50" y="394"/>
                      <a:pt x="96" y="440"/>
                    </a:cubicBezTo>
                    <a:cubicBezTo>
                      <a:pt x="141" y="485"/>
                      <a:pt x="202" y="511"/>
                      <a:pt x="267" y="511"/>
                    </a:cubicBezTo>
                    <a:cubicBezTo>
                      <a:pt x="332" y="511"/>
                      <a:pt x="393" y="485"/>
                      <a:pt x="439" y="440"/>
                    </a:cubicBezTo>
                    <a:cubicBezTo>
                      <a:pt x="485" y="394"/>
                      <a:pt x="510" y="333"/>
                      <a:pt x="510" y="268"/>
                    </a:cubicBezTo>
                    <a:cubicBezTo>
                      <a:pt x="510" y="203"/>
                      <a:pt x="485" y="142"/>
                      <a:pt x="439" y="96"/>
                    </a:cubicBezTo>
                    <a:cubicBezTo>
                      <a:pt x="439" y="96"/>
                      <a:pt x="439" y="96"/>
                      <a:pt x="439" y="96"/>
                    </a:cubicBezTo>
                    <a:cubicBezTo>
                      <a:pt x="393" y="50"/>
                      <a:pt x="332" y="25"/>
                      <a:pt x="267" y="2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23"/>
              <p:cNvSpPr>
                <a:spLocks noEditPoints="1"/>
              </p:cNvSpPr>
              <p:nvPr/>
            </p:nvSpPr>
            <p:spPr bwMode="auto">
              <a:xfrm>
                <a:off x="1948" y="1517"/>
                <a:ext cx="1158" cy="1159"/>
              </a:xfrm>
              <a:custGeom>
                <a:avLst/>
                <a:gdLst>
                  <a:gd name="T0" fmla="*/ 1158 w 1158"/>
                  <a:gd name="T1" fmla="*/ 601 h 1159"/>
                  <a:gd name="T2" fmla="*/ 982 w 1158"/>
                  <a:gd name="T3" fmla="*/ 601 h 1159"/>
                  <a:gd name="T4" fmla="*/ 982 w 1158"/>
                  <a:gd name="T5" fmla="*/ 557 h 1159"/>
                  <a:gd name="T6" fmla="*/ 1158 w 1158"/>
                  <a:gd name="T7" fmla="*/ 557 h 1159"/>
                  <a:gd name="T8" fmla="*/ 1158 w 1158"/>
                  <a:gd name="T9" fmla="*/ 601 h 1159"/>
                  <a:gd name="T10" fmla="*/ 173 w 1158"/>
                  <a:gd name="T11" fmla="*/ 557 h 1159"/>
                  <a:gd name="T12" fmla="*/ 0 w 1158"/>
                  <a:gd name="T13" fmla="*/ 557 h 1159"/>
                  <a:gd name="T14" fmla="*/ 0 w 1158"/>
                  <a:gd name="T15" fmla="*/ 601 h 1159"/>
                  <a:gd name="T16" fmla="*/ 173 w 1158"/>
                  <a:gd name="T17" fmla="*/ 601 h 1159"/>
                  <a:gd name="T18" fmla="*/ 173 w 1158"/>
                  <a:gd name="T19" fmla="*/ 557 h 1159"/>
                  <a:gd name="T20" fmla="*/ 600 w 1158"/>
                  <a:gd name="T21" fmla="*/ 0 h 1159"/>
                  <a:gd name="T22" fmla="*/ 556 w 1158"/>
                  <a:gd name="T23" fmla="*/ 0 h 1159"/>
                  <a:gd name="T24" fmla="*/ 556 w 1158"/>
                  <a:gd name="T25" fmla="*/ 174 h 1159"/>
                  <a:gd name="T26" fmla="*/ 600 w 1158"/>
                  <a:gd name="T27" fmla="*/ 174 h 1159"/>
                  <a:gd name="T28" fmla="*/ 600 w 1158"/>
                  <a:gd name="T29" fmla="*/ 0 h 1159"/>
                  <a:gd name="T30" fmla="*/ 600 w 1158"/>
                  <a:gd name="T31" fmla="*/ 986 h 1159"/>
                  <a:gd name="T32" fmla="*/ 556 w 1158"/>
                  <a:gd name="T33" fmla="*/ 986 h 1159"/>
                  <a:gd name="T34" fmla="*/ 556 w 1158"/>
                  <a:gd name="T35" fmla="*/ 1159 h 1159"/>
                  <a:gd name="T36" fmla="*/ 600 w 1158"/>
                  <a:gd name="T37" fmla="*/ 1159 h 1159"/>
                  <a:gd name="T38" fmla="*/ 600 w 1158"/>
                  <a:gd name="T39" fmla="*/ 986 h 1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58" h="1159">
                    <a:moveTo>
                      <a:pt x="1158" y="601"/>
                    </a:moveTo>
                    <a:lnTo>
                      <a:pt x="982" y="601"/>
                    </a:lnTo>
                    <a:lnTo>
                      <a:pt x="982" y="557"/>
                    </a:lnTo>
                    <a:lnTo>
                      <a:pt x="1158" y="557"/>
                    </a:lnTo>
                    <a:lnTo>
                      <a:pt x="1158" y="601"/>
                    </a:lnTo>
                    <a:close/>
                    <a:moveTo>
                      <a:pt x="173" y="557"/>
                    </a:moveTo>
                    <a:lnTo>
                      <a:pt x="0" y="557"/>
                    </a:lnTo>
                    <a:lnTo>
                      <a:pt x="0" y="601"/>
                    </a:lnTo>
                    <a:lnTo>
                      <a:pt x="173" y="601"/>
                    </a:lnTo>
                    <a:lnTo>
                      <a:pt x="173" y="557"/>
                    </a:lnTo>
                    <a:close/>
                    <a:moveTo>
                      <a:pt x="600" y="0"/>
                    </a:moveTo>
                    <a:lnTo>
                      <a:pt x="556" y="0"/>
                    </a:lnTo>
                    <a:lnTo>
                      <a:pt x="556" y="174"/>
                    </a:lnTo>
                    <a:lnTo>
                      <a:pt x="600" y="174"/>
                    </a:lnTo>
                    <a:lnTo>
                      <a:pt x="600" y="0"/>
                    </a:lnTo>
                    <a:close/>
                    <a:moveTo>
                      <a:pt x="600" y="986"/>
                    </a:moveTo>
                    <a:lnTo>
                      <a:pt x="556" y="986"/>
                    </a:lnTo>
                    <a:lnTo>
                      <a:pt x="556" y="1159"/>
                    </a:lnTo>
                    <a:lnTo>
                      <a:pt x="600" y="1159"/>
                    </a:lnTo>
                    <a:lnTo>
                      <a:pt x="600" y="98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23" name="Group 422"/>
          <p:cNvGrpSpPr/>
          <p:nvPr/>
        </p:nvGrpSpPr>
        <p:grpSpPr>
          <a:xfrm>
            <a:off x="4224411" y="4056047"/>
            <a:ext cx="513413" cy="513413"/>
            <a:chOff x="3545393" y="4127952"/>
            <a:chExt cx="612195" cy="612195"/>
          </a:xfrm>
        </p:grpSpPr>
        <p:sp>
          <p:nvSpPr>
            <p:cNvPr id="424" name="Rectangle 13"/>
            <p:cNvSpPr>
              <a:spLocks noChangeArrowheads="1"/>
            </p:cNvSpPr>
            <p:nvPr/>
          </p:nvSpPr>
          <p:spPr bwMode="auto">
            <a:xfrm>
              <a:off x="3545393" y="4127952"/>
              <a:ext cx="612195" cy="61219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25" name="Group 42"/>
            <p:cNvGrpSpPr>
              <a:grpSpLocks noChangeAspect="1"/>
            </p:cNvGrpSpPr>
            <p:nvPr/>
          </p:nvGrpSpPr>
          <p:grpSpPr bwMode="auto">
            <a:xfrm>
              <a:off x="3592480" y="4211397"/>
              <a:ext cx="508538" cy="506297"/>
              <a:chOff x="2200" y="942"/>
              <a:chExt cx="1362" cy="1356"/>
            </a:xfrm>
            <a:solidFill>
              <a:schemeClr val="bg1"/>
            </a:solidFill>
          </p:grpSpPr>
          <p:sp>
            <p:nvSpPr>
              <p:cNvPr id="426" name="Freeform 43"/>
              <p:cNvSpPr>
                <a:spLocks/>
              </p:cNvSpPr>
              <p:nvPr/>
            </p:nvSpPr>
            <p:spPr bwMode="auto">
              <a:xfrm>
                <a:off x="2467" y="1188"/>
                <a:ext cx="1095" cy="1110"/>
              </a:xfrm>
              <a:custGeom>
                <a:avLst/>
                <a:gdLst>
                  <a:gd name="T0" fmla="*/ 619 w 619"/>
                  <a:gd name="T1" fmla="*/ 627 h 627"/>
                  <a:gd name="T2" fmla="*/ 619 w 619"/>
                  <a:gd name="T3" fmla="*/ 226 h 627"/>
                  <a:gd name="T4" fmla="*/ 392 w 619"/>
                  <a:gd name="T5" fmla="*/ 0 h 627"/>
                  <a:gd name="T6" fmla="*/ 392 w 619"/>
                  <a:gd name="T7" fmla="*/ 1 h 627"/>
                  <a:gd name="T8" fmla="*/ 474 w 619"/>
                  <a:gd name="T9" fmla="*/ 200 h 627"/>
                  <a:gd name="T10" fmla="*/ 192 w 619"/>
                  <a:gd name="T11" fmla="*/ 482 h 627"/>
                  <a:gd name="T12" fmla="*/ 0 w 619"/>
                  <a:gd name="T13" fmla="*/ 406 h 627"/>
                  <a:gd name="T14" fmla="*/ 223 w 619"/>
                  <a:gd name="T15" fmla="*/ 627 h 627"/>
                  <a:gd name="T16" fmla="*/ 619 w 619"/>
                  <a:gd name="T17" fmla="*/ 627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9" h="627">
                    <a:moveTo>
                      <a:pt x="619" y="627"/>
                    </a:moveTo>
                    <a:cubicBezTo>
                      <a:pt x="619" y="226"/>
                      <a:pt x="619" y="226"/>
                      <a:pt x="619" y="226"/>
                    </a:cubicBezTo>
                    <a:cubicBezTo>
                      <a:pt x="392" y="0"/>
                      <a:pt x="392" y="0"/>
                      <a:pt x="392" y="0"/>
                    </a:cubicBezTo>
                    <a:cubicBezTo>
                      <a:pt x="392" y="1"/>
                      <a:pt x="392" y="1"/>
                      <a:pt x="392" y="1"/>
                    </a:cubicBezTo>
                    <a:cubicBezTo>
                      <a:pt x="443" y="52"/>
                      <a:pt x="474" y="123"/>
                      <a:pt x="474" y="200"/>
                    </a:cubicBezTo>
                    <a:cubicBezTo>
                      <a:pt x="474" y="356"/>
                      <a:pt x="348" y="482"/>
                      <a:pt x="192" y="482"/>
                    </a:cubicBezTo>
                    <a:cubicBezTo>
                      <a:pt x="118" y="482"/>
                      <a:pt x="50" y="453"/>
                      <a:pt x="0" y="406"/>
                    </a:cubicBezTo>
                    <a:cubicBezTo>
                      <a:pt x="223" y="627"/>
                      <a:pt x="223" y="627"/>
                      <a:pt x="223" y="627"/>
                    </a:cubicBezTo>
                    <a:lnTo>
                      <a:pt x="619" y="62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44"/>
              <p:cNvSpPr>
                <a:spLocks noEditPoints="1"/>
              </p:cNvSpPr>
              <p:nvPr/>
            </p:nvSpPr>
            <p:spPr bwMode="auto">
              <a:xfrm>
                <a:off x="2311" y="1052"/>
                <a:ext cx="996" cy="997"/>
              </a:xfrm>
              <a:custGeom>
                <a:avLst/>
                <a:gdLst>
                  <a:gd name="T0" fmla="*/ 282 w 563"/>
                  <a:gd name="T1" fmla="*/ 563 h 563"/>
                  <a:gd name="T2" fmla="*/ 83 w 563"/>
                  <a:gd name="T3" fmla="*/ 481 h 563"/>
                  <a:gd name="T4" fmla="*/ 0 w 563"/>
                  <a:gd name="T5" fmla="*/ 282 h 563"/>
                  <a:gd name="T6" fmla="*/ 83 w 563"/>
                  <a:gd name="T7" fmla="*/ 83 h 563"/>
                  <a:gd name="T8" fmla="*/ 282 w 563"/>
                  <a:gd name="T9" fmla="*/ 0 h 563"/>
                  <a:gd name="T10" fmla="*/ 481 w 563"/>
                  <a:gd name="T11" fmla="*/ 83 h 563"/>
                  <a:gd name="T12" fmla="*/ 481 w 563"/>
                  <a:gd name="T13" fmla="*/ 83 h 563"/>
                  <a:gd name="T14" fmla="*/ 481 w 563"/>
                  <a:gd name="T15" fmla="*/ 83 h 563"/>
                  <a:gd name="T16" fmla="*/ 563 w 563"/>
                  <a:gd name="T17" fmla="*/ 282 h 563"/>
                  <a:gd name="T18" fmla="*/ 481 w 563"/>
                  <a:gd name="T19" fmla="*/ 481 h 563"/>
                  <a:gd name="T20" fmla="*/ 282 w 563"/>
                  <a:gd name="T21" fmla="*/ 563 h 563"/>
                  <a:gd name="T22" fmla="*/ 282 w 563"/>
                  <a:gd name="T23" fmla="*/ 27 h 563"/>
                  <a:gd name="T24" fmla="*/ 101 w 563"/>
                  <a:gd name="T25" fmla="*/ 101 h 563"/>
                  <a:gd name="T26" fmla="*/ 27 w 563"/>
                  <a:gd name="T27" fmla="*/ 282 h 563"/>
                  <a:gd name="T28" fmla="*/ 101 w 563"/>
                  <a:gd name="T29" fmla="*/ 462 h 563"/>
                  <a:gd name="T30" fmla="*/ 282 w 563"/>
                  <a:gd name="T31" fmla="*/ 537 h 563"/>
                  <a:gd name="T32" fmla="*/ 462 w 563"/>
                  <a:gd name="T33" fmla="*/ 462 h 563"/>
                  <a:gd name="T34" fmla="*/ 537 w 563"/>
                  <a:gd name="T35" fmla="*/ 282 h 563"/>
                  <a:gd name="T36" fmla="*/ 462 w 563"/>
                  <a:gd name="T37" fmla="*/ 101 h 563"/>
                  <a:gd name="T38" fmla="*/ 462 w 563"/>
                  <a:gd name="T39" fmla="*/ 101 h 563"/>
                  <a:gd name="T40" fmla="*/ 282 w 563"/>
                  <a:gd name="T41" fmla="*/ 27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63" h="563">
                    <a:moveTo>
                      <a:pt x="282" y="563"/>
                    </a:moveTo>
                    <a:cubicBezTo>
                      <a:pt x="207" y="563"/>
                      <a:pt x="136" y="534"/>
                      <a:pt x="83" y="481"/>
                    </a:cubicBezTo>
                    <a:cubicBezTo>
                      <a:pt x="30" y="428"/>
                      <a:pt x="0" y="357"/>
                      <a:pt x="0" y="282"/>
                    </a:cubicBezTo>
                    <a:cubicBezTo>
                      <a:pt x="0" y="207"/>
                      <a:pt x="30" y="136"/>
                      <a:pt x="83" y="83"/>
                    </a:cubicBezTo>
                    <a:cubicBezTo>
                      <a:pt x="136" y="30"/>
                      <a:pt x="207" y="0"/>
                      <a:pt x="282" y="0"/>
                    </a:cubicBezTo>
                    <a:cubicBezTo>
                      <a:pt x="357" y="0"/>
                      <a:pt x="428" y="30"/>
                      <a:pt x="481" y="83"/>
                    </a:cubicBezTo>
                    <a:cubicBezTo>
                      <a:pt x="481" y="83"/>
                      <a:pt x="481" y="83"/>
                      <a:pt x="481" y="83"/>
                    </a:cubicBezTo>
                    <a:cubicBezTo>
                      <a:pt x="481" y="83"/>
                      <a:pt x="481" y="83"/>
                      <a:pt x="481" y="83"/>
                    </a:cubicBezTo>
                    <a:cubicBezTo>
                      <a:pt x="534" y="136"/>
                      <a:pt x="563" y="207"/>
                      <a:pt x="563" y="282"/>
                    </a:cubicBezTo>
                    <a:cubicBezTo>
                      <a:pt x="563" y="357"/>
                      <a:pt x="534" y="428"/>
                      <a:pt x="481" y="481"/>
                    </a:cubicBezTo>
                    <a:cubicBezTo>
                      <a:pt x="428" y="534"/>
                      <a:pt x="357" y="563"/>
                      <a:pt x="282" y="563"/>
                    </a:cubicBezTo>
                    <a:close/>
                    <a:moveTo>
                      <a:pt x="282" y="27"/>
                    </a:moveTo>
                    <a:cubicBezTo>
                      <a:pt x="214" y="27"/>
                      <a:pt x="150" y="53"/>
                      <a:pt x="101" y="101"/>
                    </a:cubicBezTo>
                    <a:cubicBezTo>
                      <a:pt x="53" y="150"/>
                      <a:pt x="27" y="214"/>
                      <a:pt x="27" y="282"/>
                    </a:cubicBezTo>
                    <a:cubicBezTo>
                      <a:pt x="27" y="350"/>
                      <a:pt x="53" y="414"/>
                      <a:pt x="101" y="462"/>
                    </a:cubicBezTo>
                    <a:cubicBezTo>
                      <a:pt x="150" y="511"/>
                      <a:pt x="214" y="537"/>
                      <a:pt x="282" y="537"/>
                    </a:cubicBezTo>
                    <a:cubicBezTo>
                      <a:pt x="350" y="537"/>
                      <a:pt x="414" y="511"/>
                      <a:pt x="462" y="462"/>
                    </a:cubicBezTo>
                    <a:cubicBezTo>
                      <a:pt x="511" y="414"/>
                      <a:pt x="537" y="350"/>
                      <a:pt x="537" y="282"/>
                    </a:cubicBezTo>
                    <a:cubicBezTo>
                      <a:pt x="537" y="214"/>
                      <a:pt x="511" y="150"/>
                      <a:pt x="462" y="101"/>
                    </a:cubicBezTo>
                    <a:cubicBezTo>
                      <a:pt x="462" y="101"/>
                      <a:pt x="462" y="101"/>
                      <a:pt x="462" y="101"/>
                    </a:cubicBezTo>
                    <a:cubicBezTo>
                      <a:pt x="414" y="53"/>
                      <a:pt x="350" y="27"/>
                      <a:pt x="282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45"/>
              <p:cNvSpPr>
                <a:spLocks noEditPoints="1"/>
              </p:cNvSpPr>
              <p:nvPr/>
            </p:nvSpPr>
            <p:spPr bwMode="auto">
              <a:xfrm>
                <a:off x="2200" y="942"/>
                <a:ext cx="1217" cy="1218"/>
              </a:xfrm>
              <a:custGeom>
                <a:avLst/>
                <a:gdLst>
                  <a:gd name="T0" fmla="*/ 1217 w 1217"/>
                  <a:gd name="T1" fmla="*/ 632 h 1218"/>
                  <a:gd name="T2" fmla="*/ 1035 w 1217"/>
                  <a:gd name="T3" fmla="*/ 632 h 1218"/>
                  <a:gd name="T4" fmla="*/ 1035 w 1217"/>
                  <a:gd name="T5" fmla="*/ 586 h 1218"/>
                  <a:gd name="T6" fmla="*/ 1217 w 1217"/>
                  <a:gd name="T7" fmla="*/ 586 h 1218"/>
                  <a:gd name="T8" fmla="*/ 1217 w 1217"/>
                  <a:gd name="T9" fmla="*/ 632 h 1218"/>
                  <a:gd name="T10" fmla="*/ 182 w 1217"/>
                  <a:gd name="T11" fmla="*/ 586 h 1218"/>
                  <a:gd name="T12" fmla="*/ 0 w 1217"/>
                  <a:gd name="T13" fmla="*/ 586 h 1218"/>
                  <a:gd name="T14" fmla="*/ 0 w 1217"/>
                  <a:gd name="T15" fmla="*/ 632 h 1218"/>
                  <a:gd name="T16" fmla="*/ 182 w 1217"/>
                  <a:gd name="T17" fmla="*/ 632 h 1218"/>
                  <a:gd name="T18" fmla="*/ 182 w 1217"/>
                  <a:gd name="T19" fmla="*/ 586 h 1218"/>
                  <a:gd name="T20" fmla="*/ 631 w 1217"/>
                  <a:gd name="T21" fmla="*/ 0 h 1218"/>
                  <a:gd name="T22" fmla="*/ 585 w 1217"/>
                  <a:gd name="T23" fmla="*/ 0 h 1218"/>
                  <a:gd name="T24" fmla="*/ 585 w 1217"/>
                  <a:gd name="T25" fmla="*/ 182 h 1218"/>
                  <a:gd name="T26" fmla="*/ 631 w 1217"/>
                  <a:gd name="T27" fmla="*/ 182 h 1218"/>
                  <a:gd name="T28" fmla="*/ 631 w 1217"/>
                  <a:gd name="T29" fmla="*/ 0 h 1218"/>
                  <a:gd name="T30" fmla="*/ 631 w 1217"/>
                  <a:gd name="T31" fmla="*/ 1036 h 1218"/>
                  <a:gd name="T32" fmla="*/ 585 w 1217"/>
                  <a:gd name="T33" fmla="*/ 1036 h 1218"/>
                  <a:gd name="T34" fmla="*/ 585 w 1217"/>
                  <a:gd name="T35" fmla="*/ 1218 h 1218"/>
                  <a:gd name="T36" fmla="*/ 631 w 1217"/>
                  <a:gd name="T37" fmla="*/ 1218 h 1218"/>
                  <a:gd name="T38" fmla="*/ 631 w 1217"/>
                  <a:gd name="T39" fmla="*/ 1036 h 1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17" h="1218">
                    <a:moveTo>
                      <a:pt x="1217" y="632"/>
                    </a:moveTo>
                    <a:lnTo>
                      <a:pt x="1035" y="632"/>
                    </a:lnTo>
                    <a:lnTo>
                      <a:pt x="1035" y="586"/>
                    </a:lnTo>
                    <a:lnTo>
                      <a:pt x="1217" y="586"/>
                    </a:lnTo>
                    <a:lnTo>
                      <a:pt x="1217" y="632"/>
                    </a:lnTo>
                    <a:close/>
                    <a:moveTo>
                      <a:pt x="182" y="586"/>
                    </a:moveTo>
                    <a:lnTo>
                      <a:pt x="0" y="586"/>
                    </a:lnTo>
                    <a:lnTo>
                      <a:pt x="0" y="632"/>
                    </a:lnTo>
                    <a:lnTo>
                      <a:pt x="182" y="632"/>
                    </a:lnTo>
                    <a:lnTo>
                      <a:pt x="182" y="586"/>
                    </a:lnTo>
                    <a:close/>
                    <a:moveTo>
                      <a:pt x="631" y="0"/>
                    </a:moveTo>
                    <a:lnTo>
                      <a:pt x="585" y="0"/>
                    </a:lnTo>
                    <a:lnTo>
                      <a:pt x="585" y="182"/>
                    </a:lnTo>
                    <a:lnTo>
                      <a:pt x="631" y="182"/>
                    </a:lnTo>
                    <a:lnTo>
                      <a:pt x="631" y="0"/>
                    </a:lnTo>
                    <a:close/>
                    <a:moveTo>
                      <a:pt x="631" y="1036"/>
                    </a:moveTo>
                    <a:lnTo>
                      <a:pt x="585" y="1036"/>
                    </a:lnTo>
                    <a:lnTo>
                      <a:pt x="585" y="1218"/>
                    </a:lnTo>
                    <a:lnTo>
                      <a:pt x="631" y="1218"/>
                    </a:lnTo>
                    <a:lnTo>
                      <a:pt x="631" y="10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36" name="TextBox 435"/>
          <p:cNvSpPr txBox="1"/>
          <p:nvPr/>
        </p:nvSpPr>
        <p:spPr>
          <a:xfrm>
            <a:off x="6458096" y="1209108"/>
            <a:ext cx="804993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Constraint</a:t>
            </a:r>
          </a:p>
        </p:txBody>
      </p:sp>
      <p:grpSp>
        <p:nvGrpSpPr>
          <p:cNvPr id="437" name="Group 19"/>
          <p:cNvGrpSpPr>
            <a:grpSpLocks noChangeAspect="1"/>
          </p:cNvGrpSpPr>
          <p:nvPr/>
        </p:nvGrpSpPr>
        <p:grpSpPr bwMode="auto">
          <a:xfrm>
            <a:off x="6750051" y="1722388"/>
            <a:ext cx="268457" cy="268457"/>
            <a:chOff x="2396" y="1136"/>
            <a:chExt cx="968" cy="968"/>
          </a:xfrm>
        </p:grpSpPr>
        <p:sp>
          <p:nvSpPr>
            <p:cNvPr id="438" name="Rectangle 21"/>
            <p:cNvSpPr>
              <a:spLocks noChangeArrowheads="1"/>
            </p:cNvSpPr>
            <p:nvPr/>
          </p:nvSpPr>
          <p:spPr bwMode="auto">
            <a:xfrm>
              <a:off x="2778" y="1184"/>
              <a:ext cx="123" cy="8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0"/>
            <p:cNvSpPr>
              <a:spLocks noEditPoints="1"/>
            </p:cNvSpPr>
            <p:nvPr/>
          </p:nvSpPr>
          <p:spPr bwMode="auto">
            <a:xfrm>
              <a:off x="2742" y="1136"/>
              <a:ext cx="276" cy="968"/>
            </a:xfrm>
            <a:custGeom>
              <a:avLst/>
              <a:gdLst>
                <a:gd name="T0" fmla="*/ 276 w 276"/>
                <a:gd name="T1" fmla="*/ 968 h 968"/>
                <a:gd name="T2" fmla="*/ 0 w 276"/>
                <a:gd name="T3" fmla="*/ 968 h 968"/>
                <a:gd name="T4" fmla="*/ 0 w 276"/>
                <a:gd name="T5" fmla="*/ 0 h 968"/>
                <a:gd name="T6" fmla="*/ 276 w 276"/>
                <a:gd name="T7" fmla="*/ 0 h 968"/>
                <a:gd name="T8" fmla="*/ 276 w 276"/>
                <a:gd name="T9" fmla="*/ 968 h 968"/>
                <a:gd name="T10" fmla="*/ 48 w 276"/>
                <a:gd name="T11" fmla="*/ 925 h 968"/>
                <a:gd name="T12" fmla="*/ 234 w 276"/>
                <a:gd name="T13" fmla="*/ 925 h 968"/>
                <a:gd name="T14" fmla="*/ 234 w 276"/>
                <a:gd name="T15" fmla="*/ 48 h 968"/>
                <a:gd name="T16" fmla="*/ 48 w 276"/>
                <a:gd name="T17" fmla="*/ 48 h 968"/>
                <a:gd name="T18" fmla="*/ 48 w 276"/>
                <a:gd name="T19" fmla="*/ 925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6" h="968">
                  <a:moveTo>
                    <a:pt x="276" y="968"/>
                  </a:moveTo>
                  <a:lnTo>
                    <a:pt x="0" y="968"/>
                  </a:lnTo>
                  <a:lnTo>
                    <a:pt x="0" y="0"/>
                  </a:lnTo>
                  <a:lnTo>
                    <a:pt x="276" y="0"/>
                  </a:lnTo>
                  <a:lnTo>
                    <a:pt x="276" y="968"/>
                  </a:lnTo>
                  <a:close/>
                  <a:moveTo>
                    <a:pt x="48" y="925"/>
                  </a:moveTo>
                  <a:lnTo>
                    <a:pt x="234" y="925"/>
                  </a:lnTo>
                  <a:lnTo>
                    <a:pt x="234" y="48"/>
                  </a:lnTo>
                  <a:lnTo>
                    <a:pt x="48" y="48"/>
                  </a:lnTo>
                  <a:lnTo>
                    <a:pt x="48" y="9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Rectangle 21"/>
            <p:cNvSpPr>
              <a:spLocks noChangeArrowheads="1"/>
            </p:cNvSpPr>
            <p:nvPr/>
          </p:nvSpPr>
          <p:spPr bwMode="auto">
            <a:xfrm>
              <a:off x="2880" y="1184"/>
              <a:ext cx="96" cy="8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2"/>
            <p:cNvSpPr>
              <a:spLocks/>
            </p:cNvSpPr>
            <p:nvPr/>
          </p:nvSpPr>
          <p:spPr bwMode="auto">
            <a:xfrm>
              <a:off x="2396" y="1535"/>
              <a:ext cx="330" cy="218"/>
            </a:xfrm>
            <a:custGeom>
              <a:avLst/>
              <a:gdLst>
                <a:gd name="T0" fmla="*/ 223 w 330"/>
                <a:gd name="T1" fmla="*/ 0 h 218"/>
                <a:gd name="T2" fmla="*/ 191 w 330"/>
                <a:gd name="T3" fmla="*/ 32 h 218"/>
                <a:gd name="T4" fmla="*/ 245 w 330"/>
                <a:gd name="T5" fmla="*/ 85 h 218"/>
                <a:gd name="T6" fmla="*/ 0 w 330"/>
                <a:gd name="T7" fmla="*/ 85 h 218"/>
                <a:gd name="T8" fmla="*/ 0 w 330"/>
                <a:gd name="T9" fmla="*/ 133 h 218"/>
                <a:gd name="T10" fmla="*/ 245 w 330"/>
                <a:gd name="T11" fmla="*/ 133 h 218"/>
                <a:gd name="T12" fmla="*/ 191 w 330"/>
                <a:gd name="T13" fmla="*/ 186 h 218"/>
                <a:gd name="T14" fmla="*/ 223 w 330"/>
                <a:gd name="T15" fmla="*/ 218 h 218"/>
                <a:gd name="T16" fmla="*/ 330 w 330"/>
                <a:gd name="T17" fmla="*/ 106 h 218"/>
                <a:gd name="T18" fmla="*/ 223 w 330"/>
                <a:gd name="T1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0" h="218">
                  <a:moveTo>
                    <a:pt x="223" y="0"/>
                  </a:moveTo>
                  <a:lnTo>
                    <a:pt x="191" y="32"/>
                  </a:lnTo>
                  <a:lnTo>
                    <a:pt x="245" y="85"/>
                  </a:lnTo>
                  <a:lnTo>
                    <a:pt x="0" y="85"/>
                  </a:lnTo>
                  <a:lnTo>
                    <a:pt x="0" y="133"/>
                  </a:lnTo>
                  <a:lnTo>
                    <a:pt x="245" y="133"/>
                  </a:lnTo>
                  <a:lnTo>
                    <a:pt x="191" y="186"/>
                  </a:lnTo>
                  <a:lnTo>
                    <a:pt x="223" y="218"/>
                  </a:lnTo>
                  <a:lnTo>
                    <a:pt x="330" y="106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3"/>
            <p:cNvSpPr>
              <a:spLocks/>
            </p:cNvSpPr>
            <p:nvPr/>
          </p:nvSpPr>
          <p:spPr bwMode="auto">
            <a:xfrm>
              <a:off x="3040" y="1535"/>
              <a:ext cx="324" cy="213"/>
            </a:xfrm>
            <a:custGeom>
              <a:avLst/>
              <a:gdLst>
                <a:gd name="T0" fmla="*/ 324 w 324"/>
                <a:gd name="T1" fmla="*/ 85 h 213"/>
                <a:gd name="T2" fmla="*/ 85 w 324"/>
                <a:gd name="T3" fmla="*/ 85 h 213"/>
                <a:gd name="T4" fmla="*/ 138 w 324"/>
                <a:gd name="T5" fmla="*/ 32 h 213"/>
                <a:gd name="T6" fmla="*/ 101 w 324"/>
                <a:gd name="T7" fmla="*/ 0 h 213"/>
                <a:gd name="T8" fmla="*/ 0 w 324"/>
                <a:gd name="T9" fmla="*/ 106 h 213"/>
                <a:gd name="T10" fmla="*/ 101 w 324"/>
                <a:gd name="T11" fmla="*/ 213 h 213"/>
                <a:gd name="T12" fmla="*/ 138 w 324"/>
                <a:gd name="T13" fmla="*/ 186 h 213"/>
                <a:gd name="T14" fmla="*/ 85 w 324"/>
                <a:gd name="T15" fmla="*/ 133 h 213"/>
                <a:gd name="T16" fmla="*/ 324 w 324"/>
                <a:gd name="T17" fmla="*/ 133 h 213"/>
                <a:gd name="T18" fmla="*/ 324 w 324"/>
                <a:gd name="T19" fmla="*/ 85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4" h="213">
                  <a:moveTo>
                    <a:pt x="324" y="85"/>
                  </a:moveTo>
                  <a:lnTo>
                    <a:pt x="85" y="85"/>
                  </a:lnTo>
                  <a:lnTo>
                    <a:pt x="138" y="32"/>
                  </a:lnTo>
                  <a:lnTo>
                    <a:pt x="101" y="0"/>
                  </a:lnTo>
                  <a:lnTo>
                    <a:pt x="0" y="106"/>
                  </a:lnTo>
                  <a:lnTo>
                    <a:pt x="101" y="213"/>
                  </a:lnTo>
                  <a:lnTo>
                    <a:pt x="138" y="186"/>
                  </a:lnTo>
                  <a:lnTo>
                    <a:pt x="85" y="133"/>
                  </a:lnTo>
                  <a:lnTo>
                    <a:pt x="324" y="133"/>
                  </a:lnTo>
                  <a:lnTo>
                    <a:pt x="324" y="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3" name="Group 442"/>
          <p:cNvGrpSpPr/>
          <p:nvPr/>
        </p:nvGrpSpPr>
        <p:grpSpPr>
          <a:xfrm>
            <a:off x="6735835" y="2334870"/>
            <a:ext cx="268457" cy="268457"/>
            <a:chOff x="3646725" y="2078335"/>
            <a:chExt cx="359978" cy="359978"/>
          </a:xfrm>
        </p:grpSpPr>
        <p:sp>
          <p:nvSpPr>
            <p:cNvPr id="444" name="Rectangle 21"/>
            <p:cNvSpPr>
              <a:spLocks noChangeArrowheads="1"/>
            </p:cNvSpPr>
            <p:nvPr/>
          </p:nvSpPr>
          <p:spPr bwMode="auto">
            <a:xfrm>
              <a:off x="3783949" y="2095763"/>
              <a:ext cx="45741" cy="3261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45" name="Group 19"/>
            <p:cNvGrpSpPr>
              <a:grpSpLocks noChangeAspect="1"/>
            </p:cNvGrpSpPr>
            <p:nvPr/>
          </p:nvGrpSpPr>
          <p:grpSpPr bwMode="auto">
            <a:xfrm>
              <a:off x="3646725" y="2078335"/>
              <a:ext cx="359978" cy="359978"/>
              <a:chOff x="2396" y="1136"/>
              <a:chExt cx="968" cy="968"/>
            </a:xfrm>
          </p:grpSpPr>
          <p:sp>
            <p:nvSpPr>
              <p:cNvPr id="446" name="Rectangle 21"/>
              <p:cNvSpPr>
                <a:spLocks noChangeArrowheads="1"/>
              </p:cNvSpPr>
              <p:nvPr/>
            </p:nvSpPr>
            <p:spPr bwMode="auto">
              <a:xfrm>
                <a:off x="2880" y="1184"/>
                <a:ext cx="96" cy="877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20"/>
              <p:cNvSpPr>
                <a:spLocks noEditPoints="1"/>
              </p:cNvSpPr>
              <p:nvPr/>
            </p:nvSpPr>
            <p:spPr bwMode="auto">
              <a:xfrm>
                <a:off x="2742" y="1136"/>
                <a:ext cx="276" cy="968"/>
              </a:xfrm>
              <a:custGeom>
                <a:avLst/>
                <a:gdLst>
                  <a:gd name="T0" fmla="*/ 276 w 276"/>
                  <a:gd name="T1" fmla="*/ 968 h 968"/>
                  <a:gd name="T2" fmla="*/ 0 w 276"/>
                  <a:gd name="T3" fmla="*/ 968 h 968"/>
                  <a:gd name="T4" fmla="*/ 0 w 276"/>
                  <a:gd name="T5" fmla="*/ 0 h 968"/>
                  <a:gd name="T6" fmla="*/ 276 w 276"/>
                  <a:gd name="T7" fmla="*/ 0 h 968"/>
                  <a:gd name="T8" fmla="*/ 276 w 276"/>
                  <a:gd name="T9" fmla="*/ 968 h 968"/>
                  <a:gd name="T10" fmla="*/ 48 w 276"/>
                  <a:gd name="T11" fmla="*/ 925 h 968"/>
                  <a:gd name="T12" fmla="*/ 234 w 276"/>
                  <a:gd name="T13" fmla="*/ 925 h 968"/>
                  <a:gd name="T14" fmla="*/ 234 w 276"/>
                  <a:gd name="T15" fmla="*/ 48 h 968"/>
                  <a:gd name="T16" fmla="*/ 48 w 276"/>
                  <a:gd name="T17" fmla="*/ 48 h 968"/>
                  <a:gd name="T18" fmla="*/ 48 w 276"/>
                  <a:gd name="T19" fmla="*/ 925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6" h="968">
                    <a:moveTo>
                      <a:pt x="276" y="968"/>
                    </a:moveTo>
                    <a:lnTo>
                      <a:pt x="0" y="968"/>
                    </a:lnTo>
                    <a:lnTo>
                      <a:pt x="0" y="0"/>
                    </a:lnTo>
                    <a:lnTo>
                      <a:pt x="276" y="0"/>
                    </a:lnTo>
                    <a:lnTo>
                      <a:pt x="276" y="968"/>
                    </a:lnTo>
                    <a:close/>
                    <a:moveTo>
                      <a:pt x="48" y="925"/>
                    </a:moveTo>
                    <a:lnTo>
                      <a:pt x="234" y="925"/>
                    </a:lnTo>
                    <a:lnTo>
                      <a:pt x="234" y="48"/>
                    </a:lnTo>
                    <a:lnTo>
                      <a:pt x="48" y="48"/>
                    </a:lnTo>
                    <a:lnTo>
                      <a:pt x="48" y="92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22"/>
              <p:cNvSpPr>
                <a:spLocks/>
              </p:cNvSpPr>
              <p:nvPr/>
            </p:nvSpPr>
            <p:spPr bwMode="auto">
              <a:xfrm>
                <a:off x="2396" y="1535"/>
                <a:ext cx="330" cy="218"/>
              </a:xfrm>
              <a:custGeom>
                <a:avLst/>
                <a:gdLst>
                  <a:gd name="T0" fmla="*/ 223 w 330"/>
                  <a:gd name="T1" fmla="*/ 0 h 218"/>
                  <a:gd name="T2" fmla="*/ 191 w 330"/>
                  <a:gd name="T3" fmla="*/ 32 h 218"/>
                  <a:gd name="T4" fmla="*/ 245 w 330"/>
                  <a:gd name="T5" fmla="*/ 85 h 218"/>
                  <a:gd name="T6" fmla="*/ 0 w 330"/>
                  <a:gd name="T7" fmla="*/ 85 h 218"/>
                  <a:gd name="T8" fmla="*/ 0 w 330"/>
                  <a:gd name="T9" fmla="*/ 133 h 218"/>
                  <a:gd name="T10" fmla="*/ 245 w 330"/>
                  <a:gd name="T11" fmla="*/ 133 h 218"/>
                  <a:gd name="T12" fmla="*/ 191 w 330"/>
                  <a:gd name="T13" fmla="*/ 186 h 218"/>
                  <a:gd name="T14" fmla="*/ 223 w 330"/>
                  <a:gd name="T15" fmla="*/ 218 h 218"/>
                  <a:gd name="T16" fmla="*/ 330 w 330"/>
                  <a:gd name="T17" fmla="*/ 106 h 218"/>
                  <a:gd name="T18" fmla="*/ 223 w 330"/>
                  <a:gd name="T1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218">
                    <a:moveTo>
                      <a:pt x="223" y="0"/>
                    </a:moveTo>
                    <a:lnTo>
                      <a:pt x="191" y="32"/>
                    </a:lnTo>
                    <a:lnTo>
                      <a:pt x="245" y="85"/>
                    </a:lnTo>
                    <a:lnTo>
                      <a:pt x="0" y="85"/>
                    </a:lnTo>
                    <a:lnTo>
                      <a:pt x="0" y="133"/>
                    </a:lnTo>
                    <a:lnTo>
                      <a:pt x="245" y="133"/>
                    </a:lnTo>
                    <a:lnTo>
                      <a:pt x="191" y="186"/>
                    </a:lnTo>
                    <a:lnTo>
                      <a:pt x="223" y="218"/>
                    </a:lnTo>
                    <a:lnTo>
                      <a:pt x="330" y="106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23"/>
              <p:cNvSpPr>
                <a:spLocks/>
              </p:cNvSpPr>
              <p:nvPr/>
            </p:nvSpPr>
            <p:spPr bwMode="auto">
              <a:xfrm>
                <a:off x="3040" y="1535"/>
                <a:ext cx="324" cy="213"/>
              </a:xfrm>
              <a:custGeom>
                <a:avLst/>
                <a:gdLst>
                  <a:gd name="T0" fmla="*/ 324 w 324"/>
                  <a:gd name="T1" fmla="*/ 85 h 213"/>
                  <a:gd name="T2" fmla="*/ 85 w 324"/>
                  <a:gd name="T3" fmla="*/ 85 h 213"/>
                  <a:gd name="T4" fmla="*/ 138 w 324"/>
                  <a:gd name="T5" fmla="*/ 32 h 213"/>
                  <a:gd name="T6" fmla="*/ 101 w 324"/>
                  <a:gd name="T7" fmla="*/ 0 h 213"/>
                  <a:gd name="T8" fmla="*/ 0 w 324"/>
                  <a:gd name="T9" fmla="*/ 106 h 213"/>
                  <a:gd name="T10" fmla="*/ 101 w 324"/>
                  <a:gd name="T11" fmla="*/ 213 h 213"/>
                  <a:gd name="T12" fmla="*/ 138 w 324"/>
                  <a:gd name="T13" fmla="*/ 186 h 213"/>
                  <a:gd name="T14" fmla="*/ 85 w 324"/>
                  <a:gd name="T15" fmla="*/ 133 h 213"/>
                  <a:gd name="T16" fmla="*/ 324 w 324"/>
                  <a:gd name="T17" fmla="*/ 133 h 213"/>
                  <a:gd name="T18" fmla="*/ 324 w 324"/>
                  <a:gd name="T19" fmla="*/ 85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4" h="213">
                    <a:moveTo>
                      <a:pt x="324" y="85"/>
                    </a:moveTo>
                    <a:lnTo>
                      <a:pt x="85" y="85"/>
                    </a:lnTo>
                    <a:lnTo>
                      <a:pt x="138" y="32"/>
                    </a:lnTo>
                    <a:lnTo>
                      <a:pt x="101" y="0"/>
                    </a:lnTo>
                    <a:lnTo>
                      <a:pt x="0" y="106"/>
                    </a:lnTo>
                    <a:lnTo>
                      <a:pt x="101" y="213"/>
                    </a:lnTo>
                    <a:lnTo>
                      <a:pt x="138" y="186"/>
                    </a:lnTo>
                    <a:lnTo>
                      <a:pt x="85" y="133"/>
                    </a:lnTo>
                    <a:lnTo>
                      <a:pt x="324" y="133"/>
                    </a:lnTo>
                    <a:lnTo>
                      <a:pt x="324" y="8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50" name="Group 449"/>
          <p:cNvGrpSpPr/>
          <p:nvPr/>
        </p:nvGrpSpPr>
        <p:grpSpPr>
          <a:xfrm>
            <a:off x="6752988" y="2954148"/>
            <a:ext cx="268457" cy="268457"/>
            <a:chOff x="3646725" y="2815736"/>
            <a:chExt cx="359978" cy="359978"/>
          </a:xfrm>
        </p:grpSpPr>
        <p:sp>
          <p:nvSpPr>
            <p:cNvPr id="451" name="Rectangle 21"/>
            <p:cNvSpPr>
              <a:spLocks noChangeArrowheads="1"/>
            </p:cNvSpPr>
            <p:nvPr/>
          </p:nvSpPr>
          <p:spPr bwMode="auto">
            <a:xfrm>
              <a:off x="3783949" y="2833950"/>
              <a:ext cx="45741" cy="3261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2" name="Group 19"/>
            <p:cNvGrpSpPr>
              <a:grpSpLocks noChangeAspect="1"/>
            </p:cNvGrpSpPr>
            <p:nvPr/>
          </p:nvGrpSpPr>
          <p:grpSpPr bwMode="auto">
            <a:xfrm>
              <a:off x="3646725" y="2815736"/>
              <a:ext cx="359978" cy="359978"/>
              <a:chOff x="2396" y="1136"/>
              <a:chExt cx="968" cy="968"/>
            </a:xfrm>
          </p:grpSpPr>
          <p:sp>
            <p:nvSpPr>
              <p:cNvPr id="453" name="Freeform 20"/>
              <p:cNvSpPr>
                <a:spLocks noEditPoints="1"/>
              </p:cNvSpPr>
              <p:nvPr/>
            </p:nvSpPr>
            <p:spPr bwMode="auto">
              <a:xfrm>
                <a:off x="2742" y="1136"/>
                <a:ext cx="276" cy="968"/>
              </a:xfrm>
              <a:custGeom>
                <a:avLst/>
                <a:gdLst>
                  <a:gd name="T0" fmla="*/ 276 w 276"/>
                  <a:gd name="T1" fmla="*/ 968 h 968"/>
                  <a:gd name="T2" fmla="*/ 0 w 276"/>
                  <a:gd name="T3" fmla="*/ 968 h 968"/>
                  <a:gd name="T4" fmla="*/ 0 w 276"/>
                  <a:gd name="T5" fmla="*/ 0 h 968"/>
                  <a:gd name="T6" fmla="*/ 276 w 276"/>
                  <a:gd name="T7" fmla="*/ 0 h 968"/>
                  <a:gd name="T8" fmla="*/ 276 w 276"/>
                  <a:gd name="T9" fmla="*/ 968 h 968"/>
                  <a:gd name="T10" fmla="*/ 48 w 276"/>
                  <a:gd name="T11" fmla="*/ 925 h 968"/>
                  <a:gd name="T12" fmla="*/ 234 w 276"/>
                  <a:gd name="T13" fmla="*/ 925 h 968"/>
                  <a:gd name="T14" fmla="*/ 234 w 276"/>
                  <a:gd name="T15" fmla="*/ 48 h 968"/>
                  <a:gd name="T16" fmla="*/ 48 w 276"/>
                  <a:gd name="T17" fmla="*/ 48 h 968"/>
                  <a:gd name="T18" fmla="*/ 48 w 276"/>
                  <a:gd name="T19" fmla="*/ 925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6" h="968">
                    <a:moveTo>
                      <a:pt x="276" y="968"/>
                    </a:moveTo>
                    <a:lnTo>
                      <a:pt x="0" y="968"/>
                    </a:lnTo>
                    <a:lnTo>
                      <a:pt x="0" y="0"/>
                    </a:lnTo>
                    <a:lnTo>
                      <a:pt x="276" y="0"/>
                    </a:lnTo>
                    <a:lnTo>
                      <a:pt x="276" y="968"/>
                    </a:lnTo>
                    <a:close/>
                    <a:moveTo>
                      <a:pt x="48" y="925"/>
                    </a:moveTo>
                    <a:lnTo>
                      <a:pt x="234" y="925"/>
                    </a:lnTo>
                    <a:lnTo>
                      <a:pt x="234" y="48"/>
                    </a:lnTo>
                    <a:lnTo>
                      <a:pt x="48" y="48"/>
                    </a:lnTo>
                    <a:lnTo>
                      <a:pt x="48" y="92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Rectangle 21"/>
              <p:cNvSpPr>
                <a:spLocks noChangeArrowheads="1"/>
              </p:cNvSpPr>
              <p:nvPr/>
            </p:nvSpPr>
            <p:spPr bwMode="auto">
              <a:xfrm>
                <a:off x="2880" y="1184"/>
                <a:ext cx="96" cy="877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22"/>
              <p:cNvSpPr>
                <a:spLocks/>
              </p:cNvSpPr>
              <p:nvPr/>
            </p:nvSpPr>
            <p:spPr bwMode="auto">
              <a:xfrm>
                <a:off x="2396" y="1535"/>
                <a:ext cx="330" cy="218"/>
              </a:xfrm>
              <a:custGeom>
                <a:avLst/>
                <a:gdLst>
                  <a:gd name="T0" fmla="*/ 223 w 330"/>
                  <a:gd name="T1" fmla="*/ 0 h 218"/>
                  <a:gd name="T2" fmla="*/ 191 w 330"/>
                  <a:gd name="T3" fmla="*/ 32 h 218"/>
                  <a:gd name="T4" fmla="*/ 245 w 330"/>
                  <a:gd name="T5" fmla="*/ 85 h 218"/>
                  <a:gd name="T6" fmla="*/ 0 w 330"/>
                  <a:gd name="T7" fmla="*/ 85 h 218"/>
                  <a:gd name="T8" fmla="*/ 0 w 330"/>
                  <a:gd name="T9" fmla="*/ 133 h 218"/>
                  <a:gd name="T10" fmla="*/ 245 w 330"/>
                  <a:gd name="T11" fmla="*/ 133 h 218"/>
                  <a:gd name="T12" fmla="*/ 191 w 330"/>
                  <a:gd name="T13" fmla="*/ 186 h 218"/>
                  <a:gd name="T14" fmla="*/ 223 w 330"/>
                  <a:gd name="T15" fmla="*/ 218 h 218"/>
                  <a:gd name="T16" fmla="*/ 330 w 330"/>
                  <a:gd name="T17" fmla="*/ 106 h 218"/>
                  <a:gd name="T18" fmla="*/ 223 w 330"/>
                  <a:gd name="T1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218">
                    <a:moveTo>
                      <a:pt x="223" y="0"/>
                    </a:moveTo>
                    <a:lnTo>
                      <a:pt x="191" y="32"/>
                    </a:lnTo>
                    <a:lnTo>
                      <a:pt x="245" y="85"/>
                    </a:lnTo>
                    <a:lnTo>
                      <a:pt x="0" y="85"/>
                    </a:lnTo>
                    <a:lnTo>
                      <a:pt x="0" y="133"/>
                    </a:lnTo>
                    <a:lnTo>
                      <a:pt x="245" y="133"/>
                    </a:lnTo>
                    <a:lnTo>
                      <a:pt x="191" y="186"/>
                    </a:lnTo>
                    <a:lnTo>
                      <a:pt x="223" y="218"/>
                    </a:lnTo>
                    <a:lnTo>
                      <a:pt x="330" y="106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Freeform 23"/>
              <p:cNvSpPr>
                <a:spLocks/>
              </p:cNvSpPr>
              <p:nvPr/>
            </p:nvSpPr>
            <p:spPr bwMode="auto">
              <a:xfrm>
                <a:off x="3040" y="1535"/>
                <a:ext cx="324" cy="213"/>
              </a:xfrm>
              <a:custGeom>
                <a:avLst/>
                <a:gdLst>
                  <a:gd name="T0" fmla="*/ 324 w 324"/>
                  <a:gd name="T1" fmla="*/ 85 h 213"/>
                  <a:gd name="T2" fmla="*/ 85 w 324"/>
                  <a:gd name="T3" fmla="*/ 85 h 213"/>
                  <a:gd name="T4" fmla="*/ 138 w 324"/>
                  <a:gd name="T5" fmla="*/ 32 h 213"/>
                  <a:gd name="T6" fmla="*/ 101 w 324"/>
                  <a:gd name="T7" fmla="*/ 0 h 213"/>
                  <a:gd name="T8" fmla="*/ 0 w 324"/>
                  <a:gd name="T9" fmla="*/ 106 h 213"/>
                  <a:gd name="T10" fmla="*/ 101 w 324"/>
                  <a:gd name="T11" fmla="*/ 213 h 213"/>
                  <a:gd name="T12" fmla="*/ 138 w 324"/>
                  <a:gd name="T13" fmla="*/ 186 h 213"/>
                  <a:gd name="T14" fmla="*/ 85 w 324"/>
                  <a:gd name="T15" fmla="*/ 133 h 213"/>
                  <a:gd name="T16" fmla="*/ 324 w 324"/>
                  <a:gd name="T17" fmla="*/ 133 h 213"/>
                  <a:gd name="T18" fmla="*/ 324 w 324"/>
                  <a:gd name="T19" fmla="*/ 85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4" h="213">
                    <a:moveTo>
                      <a:pt x="324" y="85"/>
                    </a:moveTo>
                    <a:lnTo>
                      <a:pt x="85" y="85"/>
                    </a:lnTo>
                    <a:lnTo>
                      <a:pt x="138" y="32"/>
                    </a:lnTo>
                    <a:lnTo>
                      <a:pt x="101" y="0"/>
                    </a:lnTo>
                    <a:lnTo>
                      <a:pt x="0" y="106"/>
                    </a:lnTo>
                    <a:lnTo>
                      <a:pt x="101" y="213"/>
                    </a:lnTo>
                    <a:lnTo>
                      <a:pt x="138" y="186"/>
                    </a:lnTo>
                    <a:lnTo>
                      <a:pt x="85" y="133"/>
                    </a:lnTo>
                    <a:lnTo>
                      <a:pt x="324" y="133"/>
                    </a:lnTo>
                    <a:lnTo>
                      <a:pt x="324" y="8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57" name="Group 456"/>
          <p:cNvGrpSpPr/>
          <p:nvPr/>
        </p:nvGrpSpPr>
        <p:grpSpPr>
          <a:xfrm>
            <a:off x="6741957" y="3571760"/>
            <a:ext cx="268457" cy="268457"/>
            <a:chOff x="3646725" y="3529942"/>
            <a:chExt cx="359978" cy="359978"/>
          </a:xfrm>
        </p:grpSpPr>
        <p:sp>
          <p:nvSpPr>
            <p:cNvPr id="458" name="Rectangle 21"/>
            <p:cNvSpPr>
              <a:spLocks noChangeArrowheads="1"/>
            </p:cNvSpPr>
            <p:nvPr/>
          </p:nvSpPr>
          <p:spPr bwMode="auto">
            <a:xfrm>
              <a:off x="3783949" y="3548325"/>
              <a:ext cx="45741" cy="32613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9" name="Group 19"/>
            <p:cNvGrpSpPr>
              <a:grpSpLocks noChangeAspect="1"/>
            </p:cNvGrpSpPr>
            <p:nvPr/>
          </p:nvGrpSpPr>
          <p:grpSpPr bwMode="auto">
            <a:xfrm>
              <a:off x="3646725" y="3529942"/>
              <a:ext cx="359978" cy="359978"/>
              <a:chOff x="2396" y="1136"/>
              <a:chExt cx="968" cy="968"/>
            </a:xfrm>
          </p:grpSpPr>
          <p:sp>
            <p:nvSpPr>
              <p:cNvPr id="460" name="Freeform 20"/>
              <p:cNvSpPr>
                <a:spLocks noEditPoints="1"/>
              </p:cNvSpPr>
              <p:nvPr/>
            </p:nvSpPr>
            <p:spPr bwMode="auto">
              <a:xfrm>
                <a:off x="2742" y="1136"/>
                <a:ext cx="276" cy="968"/>
              </a:xfrm>
              <a:custGeom>
                <a:avLst/>
                <a:gdLst>
                  <a:gd name="T0" fmla="*/ 276 w 276"/>
                  <a:gd name="T1" fmla="*/ 968 h 968"/>
                  <a:gd name="T2" fmla="*/ 0 w 276"/>
                  <a:gd name="T3" fmla="*/ 968 h 968"/>
                  <a:gd name="T4" fmla="*/ 0 w 276"/>
                  <a:gd name="T5" fmla="*/ 0 h 968"/>
                  <a:gd name="T6" fmla="*/ 276 w 276"/>
                  <a:gd name="T7" fmla="*/ 0 h 968"/>
                  <a:gd name="T8" fmla="*/ 276 w 276"/>
                  <a:gd name="T9" fmla="*/ 968 h 968"/>
                  <a:gd name="T10" fmla="*/ 48 w 276"/>
                  <a:gd name="T11" fmla="*/ 925 h 968"/>
                  <a:gd name="T12" fmla="*/ 234 w 276"/>
                  <a:gd name="T13" fmla="*/ 925 h 968"/>
                  <a:gd name="T14" fmla="*/ 234 w 276"/>
                  <a:gd name="T15" fmla="*/ 48 h 968"/>
                  <a:gd name="T16" fmla="*/ 48 w 276"/>
                  <a:gd name="T17" fmla="*/ 48 h 968"/>
                  <a:gd name="T18" fmla="*/ 48 w 276"/>
                  <a:gd name="T19" fmla="*/ 925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6" h="968">
                    <a:moveTo>
                      <a:pt x="276" y="968"/>
                    </a:moveTo>
                    <a:lnTo>
                      <a:pt x="0" y="968"/>
                    </a:lnTo>
                    <a:lnTo>
                      <a:pt x="0" y="0"/>
                    </a:lnTo>
                    <a:lnTo>
                      <a:pt x="276" y="0"/>
                    </a:lnTo>
                    <a:lnTo>
                      <a:pt x="276" y="968"/>
                    </a:lnTo>
                    <a:close/>
                    <a:moveTo>
                      <a:pt x="48" y="925"/>
                    </a:moveTo>
                    <a:lnTo>
                      <a:pt x="234" y="925"/>
                    </a:lnTo>
                    <a:lnTo>
                      <a:pt x="234" y="48"/>
                    </a:lnTo>
                    <a:lnTo>
                      <a:pt x="48" y="48"/>
                    </a:lnTo>
                    <a:lnTo>
                      <a:pt x="48" y="92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Rectangle 21"/>
              <p:cNvSpPr>
                <a:spLocks noChangeArrowheads="1"/>
              </p:cNvSpPr>
              <p:nvPr/>
            </p:nvSpPr>
            <p:spPr bwMode="auto">
              <a:xfrm>
                <a:off x="2880" y="1184"/>
                <a:ext cx="96" cy="877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Freeform 22"/>
              <p:cNvSpPr>
                <a:spLocks/>
              </p:cNvSpPr>
              <p:nvPr/>
            </p:nvSpPr>
            <p:spPr bwMode="auto">
              <a:xfrm>
                <a:off x="2396" y="1535"/>
                <a:ext cx="330" cy="218"/>
              </a:xfrm>
              <a:custGeom>
                <a:avLst/>
                <a:gdLst>
                  <a:gd name="T0" fmla="*/ 223 w 330"/>
                  <a:gd name="T1" fmla="*/ 0 h 218"/>
                  <a:gd name="T2" fmla="*/ 191 w 330"/>
                  <a:gd name="T3" fmla="*/ 32 h 218"/>
                  <a:gd name="T4" fmla="*/ 245 w 330"/>
                  <a:gd name="T5" fmla="*/ 85 h 218"/>
                  <a:gd name="T6" fmla="*/ 0 w 330"/>
                  <a:gd name="T7" fmla="*/ 85 h 218"/>
                  <a:gd name="T8" fmla="*/ 0 w 330"/>
                  <a:gd name="T9" fmla="*/ 133 h 218"/>
                  <a:gd name="T10" fmla="*/ 245 w 330"/>
                  <a:gd name="T11" fmla="*/ 133 h 218"/>
                  <a:gd name="T12" fmla="*/ 191 w 330"/>
                  <a:gd name="T13" fmla="*/ 186 h 218"/>
                  <a:gd name="T14" fmla="*/ 223 w 330"/>
                  <a:gd name="T15" fmla="*/ 218 h 218"/>
                  <a:gd name="T16" fmla="*/ 330 w 330"/>
                  <a:gd name="T17" fmla="*/ 106 h 218"/>
                  <a:gd name="T18" fmla="*/ 223 w 330"/>
                  <a:gd name="T19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30" h="218">
                    <a:moveTo>
                      <a:pt x="223" y="0"/>
                    </a:moveTo>
                    <a:lnTo>
                      <a:pt x="191" y="32"/>
                    </a:lnTo>
                    <a:lnTo>
                      <a:pt x="245" y="85"/>
                    </a:lnTo>
                    <a:lnTo>
                      <a:pt x="0" y="85"/>
                    </a:lnTo>
                    <a:lnTo>
                      <a:pt x="0" y="133"/>
                    </a:lnTo>
                    <a:lnTo>
                      <a:pt x="245" y="133"/>
                    </a:lnTo>
                    <a:lnTo>
                      <a:pt x="191" y="186"/>
                    </a:lnTo>
                    <a:lnTo>
                      <a:pt x="223" y="218"/>
                    </a:lnTo>
                    <a:lnTo>
                      <a:pt x="330" y="106"/>
                    </a:lnTo>
                    <a:lnTo>
                      <a:pt x="223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Freeform 23"/>
              <p:cNvSpPr>
                <a:spLocks/>
              </p:cNvSpPr>
              <p:nvPr/>
            </p:nvSpPr>
            <p:spPr bwMode="auto">
              <a:xfrm>
                <a:off x="3040" y="1535"/>
                <a:ext cx="324" cy="213"/>
              </a:xfrm>
              <a:custGeom>
                <a:avLst/>
                <a:gdLst>
                  <a:gd name="T0" fmla="*/ 324 w 324"/>
                  <a:gd name="T1" fmla="*/ 85 h 213"/>
                  <a:gd name="T2" fmla="*/ 85 w 324"/>
                  <a:gd name="T3" fmla="*/ 85 h 213"/>
                  <a:gd name="T4" fmla="*/ 138 w 324"/>
                  <a:gd name="T5" fmla="*/ 32 h 213"/>
                  <a:gd name="T6" fmla="*/ 101 w 324"/>
                  <a:gd name="T7" fmla="*/ 0 h 213"/>
                  <a:gd name="T8" fmla="*/ 0 w 324"/>
                  <a:gd name="T9" fmla="*/ 106 h 213"/>
                  <a:gd name="T10" fmla="*/ 101 w 324"/>
                  <a:gd name="T11" fmla="*/ 213 h 213"/>
                  <a:gd name="T12" fmla="*/ 138 w 324"/>
                  <a:gd name="T13" fmla="*/ 186 h 213"/>
                  <a:gd name="T14" fmla="*/ 85 w 324"/>
                  <a:gd name="T15" fmla="*/ 133 h 213"/>
                  <a:gd name="T16" fmla="*/ 324 w 324"/>
                  <a:gd name="T17" fmla="*/ 133 h 213"/>
                  <a:gd name="T18" fmla="*/ 324 w 324"/>
                  <a:gd name="T19" fmla="*/ 85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4" h="213">
                    <a:moveTo>
                      <a:pt x="324" y="85"/>
                    </a:moveTo>
                    <a:lnTo>
                      <a:pt x="85" y="85"/>
                    </a:lnTo>
                    <a:lnTo>
                      <a:pt x="138" y="32"/>
                    </a:lnTo>
                    <a:lnTo>
                      <a:pt x="101" y="0"/>
                    </a:lnTo>
                    <a:lnTo>
                      <a:pt x="0" y="106"/>
                    </a:lnTo>
                    <a:lnTo>
                      <a:pt x="101" y="213"/>
                    </a:lnTo>
                    <a:lnTo>
                      <a:pt x="138" y="186"/>
                    </a:lnTo>
                    <a:lnTo>
                      <a:pt x="85" y="133"/>
                    </a:lnTo>
                    <a:lnTo>
                      <a:pt x="324" y="133"/>
                    </a:lnTo>
                    <a:lnTo>
                      <a:pt x="324" y="8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64" name="Group 463"/>
          <p:cNvGrpSpPr/>
          <p:nvPr/>
        </p:nvGrpSpPr>
        <p:grpSpPr>
          <a:xfrm>
            <a:off x="6630889" y="4075649"/>
            <a:ext cx="480585" cy="480585"/>
            <a:chOff x="3545392" y="4162069"/>
            <a:chExt cx="555625" cy="555625"/>
          </a:xfrm>
        </p:grpSpPr>
        <p:sp>
          <p:nvSpPr>
            <p:cNvPr id="465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66" name="Group 10"/>
            <p:cNvGrpSpPr>
              <a:grpSpLocks noChangeAspect="1"/>
            </p:cNvGrpSpPr>
            <p:nvPr/>
          </p:nvGrpSpPr>
          <p:grpSpPr bwMode="auto">
            <a:xfrm>
              <a:off x="3644569" y="4255294"/>
              <a:ext cx="456447" cy="462400"/>
              <a:chOff x="2353" y="2739"/>
              <a:chExt cx="230" cy="233"/>
            </a:xfrm>
            <a:solidFill>
              <a:schemeClr val="bg1"/>
            </a:solidFill>
          </p:grpSpPr>
          <p:sp>
            <p:nvSpPr>
              <p:cNvPr id="467" name="Freeform 11"/>
              <p:cNvSpPr>
                <a:spLocks/>
              </p:cNvSpPr>
              <p:nvPr/>
            </p:nvSpPr>
            <p:spPr bwMode="auto">
              <a:xfrm>
                <a:off x="2417" y="2739"/>
                <a:ext cx="166" cy="233"/>
              </a:xfrm>
              <a:custGeom>
                <a:avLst/>
                <a:gdLst>
                  <a:gd name="T0" fmla="*/ 166 w 166"/>
                  <a:gd name="T1" fmla="*/ 150 h 233"/>
                  <a:gd name="T2" fmla="*/ 166 w 166"/>
                  <a:gd name="T3" fmla="*/ 114 h 233"/>
                  <a:gd name="T4" fmla="*/ 53 w 166"/>
                  <a:gd name="T5" fmla="*/ 0 h 233"/>
                  <a:gd name="T6" fmla="*/ 53 w 166"/>
                  <a:gd name="T7" fmla="*/ 96 h 233"/>
                  <a:gd name="T8" fmla="*/ 53 w 166"/>
                  <a:gd name="T9" fmla="*/ 117 h 233"/>
                  <a:gd name="T10" fmla="*/ 53 w 166"/>
                  <a:gd name="T11" fmla="*/ 184 h 233"/>
                  <a:gd name="T12" fmla="*/ 0 w 166"/>
                  <a:gd name="T13" fmla="*/ 184 h 233"/>
                  <a:gd name="T14" fmla="*/ 49 w 166"/>
                  <a:gd name="T15" fmla="*/ 233 h 233"/>
                  <a:gd name="T16" fmla="*/ 166 w 166"/>
                  <a:gd name="T17" fmla="*/ 233 h 233"/>
                  <a:gd name="T18" fmla="*/ 166 w 166"/>
                  <a:gd name="T19" fmla="*/ 150 h 233"/>
                  <a:gd name="T20" fmla="*/ 166 w 166"/>
                  <a:gd name="T21" fmla="*/ 15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6" h="233">
                    <a:moveTo>
                      <a:pt x="166" y="150"/>
                    </a:moveTo>
                    <a:lnTo>
                      <a:pt x="166" y="114"/>
                    </a:lnTo>
                    <a:lnTo>
                      <a:pt x="53" y="0"/>
                    </a:lnTo>
                    <a:lnTo>
                      <a:pt x="53" y="96"/>
                    </a:lnTo>
                    <a:lnTo>
                      <a:pt x="53" y="117"/>
                    </a:lnTo>
                    <a:lnTo>
                      <a:pt x="53" y="184"/>
                    </a:lnTo>
                    <a:lnTo>
                      <a:pt x="0" y="184"/>
                    </a:lnTo>
                    <a:lnTo>
                      <a:pt x="49" y="233"/>
                    </a:lnTo>
                    <a:lnTo>
                      <a:pt x="166" y="233"/>
                    </a:lnTo>
                    <a:lnTo>
                      <a:pt x="166" y="150"/>
                    </a:lnTo>
                    <a:lnTo>
                      <a:pt x="166" y="15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12"/>
              <p:cNvSpPr>
                <a:spLocks noEditPoints="1"/>
              </p:cNvSpPr>
              <p:nvPr/>
            </p:nvSpPr>
            <p:spPr bwMode="auto">
              <a:xfrm>
                <a:off x="2417" y="2739"/>
                <a:ext cx="53" cy="184"/>
              </a:xfrm>
              <a:custGeom>
                <a:avLst/>
                <a:gdLst>
                  <a:gd name="T0" fmla="*/ 53 w 53"/>
                  <a:gd name="T1" fmla="*/ 184 h 184"/>
                  <a:gd name="T2" fmla="*/ 0 w 53"/>
                  <a:gd name="T3" fmla="*/ 184 h 184"/>
                  <a:gd name="T4" fmla="*/ 0 w 53"/>
                  <a:gd name="T5" fmla="*/ 0 h 184"/>
                  <a:gd name="T6" fmla="*/ 53 w 53"/>
                  <a:gd name="T7" fmla="*/ 0 h 184"/>
                  <a:gd name="T8" fmla="*/ 53 w 53"/>
                  <a:gd name="T9" fmla="*/ 184 h 184"/>
                  <a:gd name="T10" fmla="*/ 9 w 53"/>
                  <a:gd name="T11" fmla="*/ 175 h 184"/>
                  <a:gd name="T12" fmla="*/ 44 w 53"/>
                  <a:gd name="T13" fmla="*/ 175 h 184"/>
                  <a:gd name="T14" fmla="*/ 44 w 53"/>
                  <a:gd name="T15" fmla="*/ 9 h 184"/>
                  <a:gd name="T16" fmla="*/ 9 w 53"/>
                  <a:gd name="T17" fmla="*/ 9 h 184"/>
                  <a:gd name="T18" fmla="*/ 9 w 53"/>
                  <a:gd name="T19" fmla="*/ 175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3" h="184">
                    <a:moveTo>
                      <a:pt x="53" y="184"/>
                    </a:moveTo>
                    <a:lnTo>
                      <a:pt x="0" y="184"/>
                    </a:lnTo>
                    <a:lnTo>
                      <a:pt x="0" y="0"/>
                    </a:lnTo>
                    <a:lnTo>
                      <a:pt x="53" y="0"/>
                    </a:lnTo>
                    <a:lnTo>
                      <a:pt x="53" y="184"/>
                    </a:lnTo>
                    <a:close/>
                    <a:moveTo>
                      <a:pt x="9" y="175"/>
                    </a:moveTo>
                    <a:lnTo>
                      <a:pt x="44" y="175"/>
                    </a:lnTo>
                    <a:lnTo>
                      <a:pt x="44" y="9"/>
                    </a:lnTo>
                    <a:lnTo>
                      <a:pt x="9" y="9"/>
                    </a:lnTo>
                    <a:lnTo>
                      <a:pt x="9" y="1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13"/>
              <p:cNvSpPr>
                <a:spLocks noEditPoints="1"/>
              </p:cNvSpPr>
              <p:nvPr/>
            </p:nvSpPr>
            <p:spPr bwMode="auto">
              <a:xfrm>
                <a:off x="2353" y="2815"/>
                <a:ext cx="181" cy="41"/>
              </a:xfrm>
              <a:custGeom>
                <a:avLst/>
                <a:gdLst>
                  <a:gd name="T0" fmla="*/ 61 w 181"/>
                  <a:gd name="T1" fmla="*/ 20 h 41"/>
                  <a:gd name="T2" fmla="*/ 41 w 181"/>
                  <a:gd name="T3" fmla="*/ 41 h 41"/>
                  <a:gd name="T4" fmla="*/ 36 w 181"/>
                  <a:gd name="T5" fmla="*/ 34 h 41"/>
                  <a:gd name="T6" fmla="*/ 45 w 181"/>
                  <a:gd name="T7" fmla="*/ 25 h 41"/>
                  <a:gd name="T8" fmla="*/ 0 w 181"/>
                  <a:gd name="T9" fmla="*/ 25 h 41"/>
                  <a:gd name="T10" fmla="*/ 0 w 181"/>
                  <a:gd name="T11" fmla="*/ 16 h 41"/>
                  <a:gd name="T12" fmla="*/ 45 w 181"/>
                  <a:gd name="T13" fmla="*/ 16 h 41"/>
                  <a:gd name="T14" fmla="*/ 36 w 181"/>
                  <a:gd name="T15" fmla="*/ 5 h 41"/>
                  <a:gd name="T16" fmla="*/ 41 w 181"/>
                  <a:gd name="T17" fmla="*/ 0 h 41"/>
                  <a:gd name="T18" fmla="*/ 61 w 181"/>
                  <a:gd name="T19" fmla="*/ 20 h 41"/>
                  <a:gd name="T20" fmla="*/ 181 w 181"/>
                  <a:gd name="T21" fmla="*/ 16 h 41"/>
                  <a:gd name="T22" fmla="*/ 136 w 181"/>
                  <a:gd name="T23" fmla="*/ 16 h 41"/>
                  <a:gd name="T24" fmla="*/ 147 w 181"/>
                  <a:gd name="T25" fmla="*/ 5 h 41"/>
                  <a:gd name="T26" fmla="*/ 140 w 181"/>
                  <a:gd name="T27" fmla="*/ 0 h 41"/>
                  <a:gd name="T28" fmla="*/ 120 w 181"/>
                  <a:gd name="T29" fmla="*/ 20 h 41"/>
                  <a:gd name="T30" fmla="*/ 140 w 181"/>
                  <a:gd name="T31" fmla="*/ 41 h 41"/>
                  <a:gd name="T32" fmla="*/ 147 w 181"/>
                  <a:gd name="T33" fmla="*/ 34 h 41"/>
                  <a:gd name="T34" fmla="*/ 136 w 181"/>
                  <a:gd name="T35" fmla="*/ 25 h 41"/>
                  <a:gd name="T36" fmla="*/ 181 w 181"/>
                  <a:gd name="T37" fmla="*/ 25 h 41"/>
                  <a:gd name="T38" fmla="*/ 181 w 181"/>
                  <a:gd name="T39" fmla="*/ 1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1" h="41">
                    <a:moveTo>
                      <a:pt x="61" y="20"/>
                    </a:moveTo>
                    <a:lnTo>
                      <a:pt x="41" y="41"/>
                    </a:lnTo>
                    <a:lnTo>
                      <a:pt x="36" y="34"/>
                    </a:lnTo>
                    <a:lnTo>
                      <a:pt x="45" y="25"/>
                    </a:lnTo>
                    <a:lnTo>
                      <a:pt x="0" y="25"/>
                    </a:lnTo>
                    <a:lnTo>
                      <a:pt x="0" y="16"/>
                    </a:lnTo>
                    <a:lnTo>
                      <a:pt x="45" y="16"/>
                    </a:lnTo>
                    <a:lnTo>
                      <a:pt x="36" y="5"/>
                    </a:lnTo>
                    <a:lnTo>
                      <a:pt x="41" y="0"/>
                    </a:lnTo>
                    <a:lnTo>
                      <a:pt x="61" y="20"/>
                    </a:lnTo>
                    <a:close/>
                    <a:moveTo>
                      <a:pt x="181" y="16"/>
                    </a:moveTo>
                    <a:lnTo>
                      <a:pt x="136" y="16"/>
                    </a:lnTo>
                    <a:lnTo>
                      <a:pt x="147" y="5"/>
                    </a:lnTo>
                    <a:lnTo>
                      <a:pt x="140" y="0"/>
                    </a:lnTo>
                    <a:lnTo>
                      <a:pt x="120" y="20"/>
                    </a:lnTo>
                    <a:lnTo>
                      <a:pt x="140" y="41"/>
                    </a:lnTo>
                    <a:lnTo>
                      <a:pt x="147" y="34"/>
                    </a:lnTo>
                    <a:lnTo>
                      <a:pt x="136" y="25"/>
                    </a:lnTo>
                    <a:lnTo>
                      <a:pt x="181" y="25"/>
                    </a:lnTo>
                    <a:lnTo>
                      <a:pt x="181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70" name="Title 1"/>
          <p:cNvSpPr txBox="1">
            <a:spLocks/>
          </p:cNvSpPr>
          <p:nvPr/>
        </p:nvSpPr>
        <p:spPr>
          <a:xfrm>
            <a:off x="246718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Plane</a:t>
            </a:r>
          </a:p>
        </p:txBody>
      </p:sp>
      <p:grpSp>
        <p:nvGrpSpPr>
          <p:cNvPr id="471" name="Group 470"/>
          <p:cNvGrpSpPr/>
          <p:nvPr/>
        </p:nvGrpSpPr>
        <p:grpSpPr>
          <a:xfrm>
            <a:off x="2682977" y="1690477"/>
            <a:ext cx="308093" cy="308409"/>
            <a:chOff x="3240088" y="2571750"/>
            <a:chExt cx="1552575" cy="1554163"/>
          </a:xfrm>
        </p:grpSpPr>
        <p:sp>
          <p:nvSpPr>
            <p:cNvPr id="472" name="Oval 471"/>
            <p:cNvSpPr/>
            <p:nvPr/>
          </p:nvSpPr>
          <p:spPr>
            <a:xfrm>
              <a:off x="3282285" y="2610454"/>
              <a:ext cx="1476526" cy="14765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" name="Freeform 5"/>
            <p:cNvSpPr>
              <a:spLocks/>
            </p:cNvSpPr>
            <p:nvPr/>
          </p:nvSpPr>
          <p:spPr bwMode="auto">
            <a:xfrm>
              <a:off x="4016376" y="2605088"/>
              <a:ext cx="733425" cy="1487488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64 h 176"/>
                <a:gd name="T4" fmla="*/ 8 w 87"/>
                <a:gd name="T5" fmla="*/ 68 h 176"/>
                <a:gd name="T6" fmla="*/ 17 w 87"/>
                <a:gd name="T7" fmla="*/ 58 h 176"/>
                <a:gd name="T8" fmla="*/ 38 w 87"/>
                <a:gd name="T9" fmla="*/ 50 h 176"/>
                <a:gd name="T10" fmla="*/ 29 w 87"/>
                <a:gd name="T11" fmla="*/ 70 h 176"/>
                <a:gd name="T12" fmla="*/ 20 w 87"/>
                <a:gd name="T13" fmla="*/ 80 h 176"/>
                <a:gd name="T14" fmla="*/ 43 w 87"/>
                <a:gd name="T15" fmla="*/ 129 h 176"/>
                <a:gd name="T16" fmla="*/ 35 w 87"/>
                <a:gd name="T17" fmla="*/ 137 h 176"/>
                <a:gd name="T18" fmla="*/ 4 w 87"/>
                <a:gd name="T19" fmla="*/ 96 h 176"/>
                <a:gd name="T20" fmla="*/ 0 w 87"/>
                <a:gd name="T21" fmla="*/ 100 h 176"/>
                <a:gd name="T22" fmla="*/ 0 w 87"/>
                <a:gd name="T23" fmla="*/ 176 h 176"/>
                <a:gd name="T24" fmla="*/ 87 w 87"/>
                <a:gd name="T25" fmla="*/ 88 h 176"/>
                <a:gd name="T26" fmla="*/ 0 w 87"/>
                <a:gd name="T2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21" y="54"/>
                    <a:pt x="33" y="46"/>
                    <a:pt x="38" y="50"/>
                  </a:cubicBezTo>
                  <a:cubicBezTo>
                    <a:pt x="42" y="55"/>
                    <a:pt x="33" y="66"/>
                    <a:pt x="29" y="70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35" y="137"/>
                    <a:pt x="35" y="137"/>
                    <a:pt x="35" y="13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6"/>
            <p:cNvSpPr>
              <a:spLocks noEditPoints="1"/>
            </p:cNvSpPr>
            <p:nvPr/>
          </p:nvSpPr>
          <p:spPr bwMode="auto">
            <a:xfrm>
              <a:off x="3492501" y="2935288"/>
              <a:ext cx="928688" cy="936625"/>
            </a:xfrm>
            <a:custGeom>
              <a:avLst/>
              <a:gdLst>
                <a:gd name="T0" fmla="*/ 41 w 110"/>
                <a:gd name="T1" fmla="*/ 111 h 111"/>
                <a:gd name="T2" fmla="*/ 24 w 110"/>
                <a:gd name="T3" fmla="*/ 87 h 111"/>
                <a:gd name="T4" fmla="*/ 0 w 110"/>
                <a:gd name="T5" fmla="*/ 70 h 111"/>
                <a:gd name="T6" fmla="*/ 11 w 110"/>
                <a:gd name="T7" fmla="*/ 59 h 111"/>
                <a:gd name="T8" fmla="*/ 28 w 110"/>
                <a:gd name="T9" fmla="*/ 65 h 111"/>
                <a:gd name="T10" fmla="*/ 48 w 110"/>
                <a:gd name="T11" fmla="*/ 45 h 111"/>
                <a:gd name="T12" fmla="*/ 7 w 110"/>
                <a:gd name="T13" fmla="*/ 14 h 111"/>
                <a:gd name="T14" fmla="*/ 20 w 110"/>
                <a:gd name="T15" fmla="*/ 0 h 111"/>
                <a:gd name="T16" fmla="*/ 69 w 110"/>
                <a:gd name="T17" fmla="*/ 24 h 111"/>
                <a:gd name="T18" fmla="*/ 76 w 110"/>
                <a:gd name="T19" fmla="*/ 16 h 111"/>
                <a:gd name="T20" fmla="*/ 87 w 110"/>
                <a:gd name="T21" fmla="*/ 8 h 111"/>
                <a:gd name="T22" fmla="*/ 103 w 110"/>
                <a:gd name="T23" fmla="*/ 8 h 111"/>
                <a:gd name="T24" fmla="*/ 103 w 110"/>
                <a:gd name="T25" fmla="*/ 24 h 111"/>
                <a:gd name="T26" fmla="*/ 94 w 110"/>
                <a:gd name="T27" fmla="*/ 34 h 111"/>
                <a:gd name="T28" fmla="*/ 87 w 110"/>
                <a:gd name="T29" fmla="*/ 42 h 111"/>
                <a:gd name="T30" fmla="*/ 110 w 110"/>
                <a:gd name="T31" fmla="*/ 91 h 111"/>
                <a:gd name="T32" fmla="*/ 97 w 110"/>
                <a:gd name="T33" fmla="*/ 104 h 111"/>
                <a:gd name="T34" fmla="*/ 66 w 110"/>
                <a:gd name="T35" fmla="*/ 63 h 111"/>
                <a:gd name="T36" fmla="*/ 46 w 110"/>
                <a:gd name="T37" fmla="*/ 83 h 111"/>
                <a:gd name="T38" fmla="*/ 52 w 110"/>
                <a:gd name="T39" fmla="*/ 100 h 111"/>
                <a:gd name="T40" fmla="*/ 41 w 110"/>
                <a:gd name="T41" fmla="*/ 111 h 111"/>
                <a:gd name="T42" fmla="*/ 14 w 110"/>
                <a:gd name="T43" fmla="*/ 69 h 111"/>
                <a:gd name="T44" fmla="*/ 30 w 110"/>
                <a:gd name="T45" fmla="*/ 81 h 111"/>
                <a:gd name="T46" fmla="*/ 42 w 110"/>
                <a:gd name="T47" fmla="*/ 98 h 111"/>
                <a:gd name="T48" fmla="*/ 42 w 110"/>
                <a:gd name="T49" fmla="*/ 98 h 111"/>
                <a:gd name="T50" fmla="*/ 36 w 110"/>
                <a:gd name="T51" fmla="*/ 81 h 111"/>
                <a:gd name="T52" fmla="*/ 66 w 110"/>
                <a:gd name="T53" fmla="*/ 50 h 111"/>
                <a:gd name="T54" fmla="*/ 98 w 110"/>
                <a:gd name="T55" fmla="*/ 91 h 111"/>
                <a:gd name="T56" fmla="*/ 100 w 110"/>
                <a:gd name="T57" fmla="*/ 89 h 111"/>
                <a:gd name="T58" fmla="*/ 77 w 110"/>
                <a:gd name="T59" fmla="*/ 40 h 111"/>
                <a:gd name="T60" fmla="*/ 88 w 110"/>
                <a:gd name="T61" fmla="*/ 28 h 111"/>
                <a:gd name="T62" fmla="*/ 97 w 110"/>
                <a:gd name="T63" fmla="*/ 14 h 111"/>
                <a:gd name="T64" fmla="*/ 91 w 110"/>
                <a:gd name="T65" fmla="*/ 16 h 111"/>
                <a:gd name="T66" fmla="*/ 82 w 110"/>
                <a:gd name="T67" fmla="*/ 22 h 111"/>
                <a:gd name="T68" fmla="*/ 71 w 110"/>
                <a:gd name="T69" fmla="*/ 34 h 111"/>
                <a:gd name="T70" fmla="*/ 22 w 110"/>
                <a:gd name="T71" fmla="*/ 11 h 111"/>
                <a:gd name="T72" fmla="*/ 20 w 110"/>
                <a:gd name="T73" fmla="*/ 13 h 111"/>
                <a:gd name="T74" fmla="*/ 60 w 110"/>
                <a:gd name="T75" fmla="*/ 44 h 111"/>
                <a:gd name="T76" fmla="*/ 30 w 110"/>
                <a:gd name="T77" fmla="*/ 75 h 111"/>
                <a:gd name="T78" fmla="*/ 14 w 110"/>
                <a:gd name="T79" fmla="*/ 6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11">
                  <a:moveTo>
                    <a:pt x="41" y="111"/>
                  </a:moveTo>
                  <a:cubicBezTo>
                    <a:pt x="24" y="87"/>
                    <a:pt x="24" y="87"/>
                    <a:pt x="24" y="87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9" y="14"/>
                    <a:pt x="83" y="11"/>
                    <a:pt x="87" y="8"/>
                  </a:cubicBezTo>
                  <a:cubicBezTo>
                    <a:pt x="96" y="4"/>
                    <a:pt x="100" y="6"/>
                    <a:pt x="103" y="8"/>
                  </a:cubicBezTo>
                  <a:cubicBezTo>
                    <a:pt x="105" y="11"/>
                    <a:pt x="107" y="15"/>
                    <a:pt x="103" y="24"/>
                  </a:cubicBezTo>
                  <a:cubicBezTo>
                    <a:pt x="100" y="28"/>
                    <a:pt x="97" y="32"/>
                    <a:pt x="94" y="34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52" y="100"/>
                    <a:pt x="52" y="100"/>
                    <a:pt x="52" y="100"/>
                  </a:cubicBezTo>
                  <a:lnTo>
                    <a:pt x="41" y="111"/>
                  </a:lnTo>
                  <a:close/>
                  <a:moveTo>
                    <a:pt x="14" y="69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89"/>
                    <a:pt x="100" y="89"/>
                    <a:pt x="100" y="8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93" y="24"/>
                    <a:pt x="97" y="16"/>
                    <a:pt x="97" y="14"/>
                  </a:cubicBezTo>
                  <a:cubicBezTo>
                    <a:pt x="97" y="14"/>
                    <a:pt x="95" y="14"/>
                    <a:pt x="91" y="16"/>
                  </a:cubicBezTo>
                  <a:cubicBezTo>
                    <a:pt x="87" y="18"/>
                    <a:pt x="84" y="21"/>
                    <a:pt x="82" y="22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14" y="69"/>
                    <a:pt x="14" y="69"/>
                    <a:pt x="14" y="69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7"/>
            <p:cNvSpPr>
              <a:spLocks noEditPoints="1"/>
            </p:cNvSpPr>
            <p:nvPr/>
          </p:nvSpPr>
          <p:spPr bwMode="auto">
            <a:xfrm>
              <a:off x="3240088" y="2571750"/>
              <a:ext cx="1552575" cy="1554163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3" y="0"/>
                    <a:pt x="184" y="41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6" name="Group 475"/>
          <p:cNvGrpSpPr/>
          <p:nvPr/>
        </p:nvGrpSpPr>
        <p:grpSpPr>
          <a:xfrm>
            <a:off x="2682977" y="2326318"/>
            <a:ext cx="308093" cy="308409"/>
            <a:chOff x="3240088" y="2571750"/>
            <a:chExt cx="1552575" cy="1554163"/>
          </a:xfrm>
        </p:grpSpPr>
        <p:sp>
          <p:nvSpPr>
            <p:cNvPr id="477" name="Oval 476"/>
            <p:cNvSpPr/>
            <p:nvPr/>
          </p:nvSpPr>
          <p:spPr>
            <a:xfrm>
              <a:off x="3282285" y="2610454"/>
              <a:ext cx="1476526" cy="14765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Freeform 5"/>
            <p:cNvSpPr>
              <a:spLocks/>
            </p:cNvSpPr>
            <p:nvPr/>
          </p:nvSpPr>
          <p:spPr bwMode="auto">
            <a:xfrm>
              <a:off x="4016376" y="2605088"/>
              <a:ext cx="733425" cy="1487488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64 h 176"/>
                <a:gd name="T4" fmla="*/ 8 w 87"/>
                <a:gd name="T5" fmla="*/ 68 h 176"/>
                <a:gd name="T6" fmla="*/ 17 w 87"/>
                <a:gd name="T7" fmla="*/ 58 h 176"/>
                <a:gd name="T8" fmla="*/ 38 w 87"/>
                <a:gd name="T9" fmla="*/ 50 h 176"/>
                <a:gd name="T10" fmla="*/ 29 w 87"/>
                <a:gd name="T11" fmla="*/ 70 h 176"/>
                <a:gd name="T12" fmla="*/ 20 w 87"/>
                <a:gd name="T13" fmla="*/ 80 h 176"/>
                <a:gd name="T14" fmla="*/ 43 w 87"/>
                <a:gd name="T15" fmla="*/ 129 h 176"/>
                <a:gd name="T16" fmla="*/ 35 w 87"/>
                <a:gd name="T17" fmla="*/ 137 h 176"/>
                <a:gd name="T18" fmla="*/ 4 w 87"/>
                <a:gd name="T19" fmla="*/ 96 h 176"/>
                <a:gd name="T20" fmla="*/ 0 w 87"/>
                <a:gd name="T21" fmla="*/ 100 h 176"/>
                <a:gd name="T22" fmla="*/ 0 w 87"/>
                <a:gd name="T23" fmla="*/ 176 h 176"/>
                <a:gd name="T24" fmla="*/ 87 w 87"/>
                <a:gd name="T25" fmla="*/ 88 h 176"/>
                <a:gd name="T26" fmla="*/ 0 w 87"/>
                <a:gd name="T2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21" y="54"/>
                    <a:pt x="33" y="46"/>
                    <a:pt x="38" y="50"/>
                  </a:cubicBezTo>
                  <a:cubicBezTo>
                    <a:pt x="42" y="55"/>
                    <a:pt x="33" y="66"/>
                    <a:pt x="29" y="70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35" y="137"/>
                    <a:pt x="35" y="137"/>
                    <a:pt x="35" y="13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6"/>
            <p:cNvSpPr>
              <a:spLocks noEditPoints="1"/>
            </p:cNvSpPr>
            <p:nvPr/>
          </p:nvSpPr>
          <p:spPr bwMode="auto">
            <a:xfrm>
              <a:off x="3492501" y="2935288"/>
              <a:ext cx="928688" cy="936625"/>
            </a:xfrm>
            <a:custGeom>
              <a:avLst/>
              <a:gdLst>
                <a:gd name="T0" fmla="*/ 41 w 110"/>
                <a:gd name="T1" fmla="*/ 111 h 111"/>
                <a:gd name="T2" fmla="*/ 24 w 110"/>
                <a:gd name="T3" fmla="*/ 87 h 111"/>
                <a:gd name="T4" fmla="*/ 0 w 110"/>
                <a:gd name="T5" fmla="*/ 70 h 111"/>
                <a:gd name="T6" fmla="*/ 11 w 110"/>
                <a:gd name="T7" fmla="*/ 59 h 111"/>
                <a:gd name="T8" fmla="*/ 28 w 110"/>
                <a:gd name="T9" fmla="*/ 65 h 111"/>
                <a:gd name="T10" fmla="*/ 48 w 110"/>
                <a:gd name="T11" fmla="*/ 45 h 111"/>
                <a:gd name="T12" fmla="*/ 7 w 110"/>
                <a:gd name="T13" fmla="*/ 14 h 111"/>
                <a:gd name="T14" fmla="*/ 20 w 110"/>
                <a:gd name="T15" fmla="*/ 0 h 111"/>
                <a:gd name="T16" fmla="*/ 69 w 110"/>
                <a:gd name="T17" fmla="*/ 24 h 111"/>
                <a:gd name="T18" fmla="*/ 76 w 110"/>
                <a:gd name="T19" fmla="*/ 16 h 111"/>
                <a:gd name="T20" fmla="*/ 87 w 110"/>
                <a:gd name="T21" fmla="*/ 8 h 111"/>
                <a:gd name="T22" fmla="*/ 103 w 110"/>
                <a:gd name="T23" fmla="*/ 8 h 111"/>
                <a:gd name="T24" fmla="*/ 103 w 110"/>
                <a:gd name="T25" fmla="*/ 24 h 111"/>
                <a:gd name="T26" fmla="*/ 94 w 110"/>
                <a:gd name="T27" fmla="*/ 34 h 111"/>
                <a:gd name="T28" fmla="*/ 87 w 110"/>
                <a:gd name="T29" fmla="*/ 42 h 111"/>
                <a:gd name="T30" fmla="*/ 110 w 110"/>
                <a:gd name="T31" fmla="*/ 91 h 111"/>
                <a:gd name="T32" fmla="*/ 97 w 110"/>
                <a:gd name="T33" fmla="*/ 104 h 111"/>
                <a:gd name="T34" fmla="*/ 66 w 110"/>
                <a:gd name="T35" fmla="*/ 63 h 111"/>
                <a:gd name="T36" fmla="*/ 46 w 110"/>
                <a:gd name="T37" fmla="*/ 83 h 111"/>
                <a:gd name="T38" fmla="*/ 52 w 110"/>
                <a:gd name="T39" fmla="*/ 100 h 111"/>
                <a:gd name="T40" fmla="*/ 41 w 110"/>
                <a:gd name="T41" fmla="*/ 111 h 111"/>
                <a:gd name="T42" fmla="*/ 14 w 110"/>
                <a:gd name="T43" fmla="*/ 69 h 111"/>
                <a:gd name="T44" fmla="*/ 30 w 110"/>
                <a:gd name="T45" fmla="*/ 81 h 111"/>
                <a:gd name="T46" fmla="*/ 42 w 110"/>
                <a:gd name="T47" fmla="*/ 98 h 111"/>
                <a:gd name="T48" fmla="*/ 42 w 110"/>
                <a:gd name="T49" fmla="*/ 98 h 111"/>
                <a:gd name="T50" fmla="*/ 36 w 110"/>
                <a:gd name="T51" fmla="*/ 81 h 111"/>
                <a:gd name="T52" fmla="*/ 66 w 110"/>
                <a:gd name="T53" fmla="*/ 50 h 111"/>
                <a:gd name="T54" fmla="*/ 98 w 110"/>
                <a:gd name="T55" fmla="*/ 91 h 111"/>
                <a:gd name="T56" fmla="*/ 100 w 110"/>
                <a:gd name="T57" fmla="*/ 89 h 111"/>
                <a:gd name="T58" fmla="*/ 77 w 110"/>
                <a:gd name="T59" fmla="*/ 40 h 111"/>
                <a:gd name="T60" fmla="*/ 88 w 110"/>
                <a:gd name="T61" fmla="*/ 28 h 111"/>
                <a:gd name="T62" fmla="*/ 97 w 110"/>
                <a:gd name="T63" fmla="*/ 14 h 111"/>
                <a:gd name="T64" fmla="*/ 91 w 110"/>
                <a:gd name="T65" fmla="*/ 16 h 111"/>
                <a:gd name="T66" fmla="*/ 82 w 110"/>
                <a:gd name="T67" fmla="*/ 22 h 111"/>
                <a:gd name="T68" fmla="*/ 71 w 110"/>
                <a:gd name="T69" fmla="*/ 34 h 111"/>
                <a:gd name="T70" fmla="*/ 22 w 110"/>
                <a:gd name="T71" fmla="*/ 11 h 111"/>
                <a:gd name="T72" fmla="*/ 20 w 110"/>
                <a:gd name="T73" fmla="*/ 13 h 111"/>
                <a:gd name="T74" fmla="*/ 60 w 110"/>
                <a:gd name="T75" fmla="*/ 44 h 111"/>
                <a:gd name="T76" fmla="*/ 30 w 110"/>
                <a:gd name="T77" fmla="*/ 75 h 111"/>
                <a:gd name="T78" fmla="*/ 14 w 110"/>
                <a:gd name="T79" fmla="*/ 6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11">
                  <a:moveTo>
                    <a:pt x="41" y="111"/>
                  </a:moveTo>
                  <a:cubicBezTo>
                    <a:pt x="24" y="87"/>
                    <a:pt x="24" y="87"/>
                    <a:pt x="24" y="87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9" y="14"/>
                    <a:pt x="83" y="11"/>
                    <a:pt x="87" y="8"/>
                  </a:cubicBezTo>
                  <a:cubicBezTo>
                    <a:pt x="96" y="4"/>
                    <a:pt x="100" y="6"/>
                    <a:pt x="103" y="8"/>
                  </a:cubicBezTo>
                  <a:cubicBezTo>
                    <a:pt x="105" y="11"/>
                    <a:pt x="107" y="15"/>
                    <a:pt x="103" y="24"/>
                  </a:cubicBezTo>
                  <a:cubicBezTo>
                    <a:pt x="100" y="28"/>
                    <a:pt x="97" y="32"/>
                    <a:pt x="94" y="34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52" y="100"/>
                    <a:pt x="52" y="100"/>
                    <a:pt x="52" y="100"/>
                  </a:cubicBezTo>
                  <a:lnTo>
                    <a:pt x="41" y="111"/>
                  </a:lnTo>
                  <a:close/>
                  <a:moveTo>
                    <a:pt x="14" y="69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89"/>
                    <a:pt x="100" y="89"/>
                    <a:pt x="100" y="8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93" y="24"/>
                    <a:pt x="97" y="16"/>
                    <a:pt x="97" y="14"/>
                  </a:cubicBezTo>
                  <a:cubicBezTo>
                    <a:pt x="97" y="14"/>
                    <a:pt x="95" y="14"/>
                    <a:pt x="91" y="16"/>
                  </a:cubicBezTo>
                  <a:cubicBezTo>
                    <a:pt x="87" y="18"/>
                    <a:pt x="84" y="21"/>
                    <a:pt x="82" y="22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14" y="69"/>
                    <a:pt x="14" y="69"/>
                    <a:pt x="14" y="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7"/>
            <p:cNvSpPr>
              <a:spLocks noEditPoints="1"/>
            </p:cNvSpPr>
            <p:nvPr/>
          </p:nvSpPr>
          <p:spPr bwMode="auto">
            <a:xfrm>
              <a:off x="3240088" y="2571750"/>
              <a:ext cx="1552575" cy="1554163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3" y="0"/>
                    <a:pt x="184" y="41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1" name="Group 480"/>
          <p:cNvGrpSpPr/>
          <p:nvPr/>
        </p:nvGrpSpPr>
        <p:grpSpPr>
          <a:xfrm>
            <a:off x="2682977" y="2928967"/>
            <a:ext cx="308093" cy="308409"/>
            <a:chOff x="3240088" y="2571750"/>
            <a:chExt cx="1552575" cy="1554163"/>
          </a:xfrm>
        </p:grpSpPr>
        <p:sp>
          <p:nvSpPr>
            <p:cNvPr id="482" name="Oval 481"/>
            <p:cNvSpPr/>
            <p:nvPr/>
          </p:nvSpPr>
          <p:spPr>
            <a:xfrm>
              <a:off x="3282285" y="2610454"/>
              <a:ext cx="1476526" cy="14765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" name="Freeform 5"/>
            <p:cNvSpPr>
              <a:spLocks/>
            </p:cNvSpPr>
            <p:nvPr/>
          </p:nvSpPr>
          <p:spPr bwMode="auto">
            <a:xfrm>
              <a:off x="4016376" y="2605088"/>
              <a:ext cx="733425" cy="1487488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64 h 176"/>
                <a:gd name="T4" fmla="*/ 8 w 87"/>
                <a:gd name="T5" fmla="*/ 68 h 176"/>
                <a:gd name="T6" fmla="*/ 17 w 87"/>
                <a:gd name="T7" fmla="*/ 58 h 176"/>
                <a:gd name="T8" fmla="*/ 38 w 87"/>
                <a:gd name="T9" fmla="*/ 50 h 176"/>
                <a:gd name="T10" fmla="*/ 29 w 87"/>
                <a:gd name="T11" fmla="*/ 70 h 176"/>
                <a:gd name="T12" fmla="*/ 20 w 87"/>
                <a:gd name="T13" fmla="*/ 80 h 176"/>
                <a:gd name="T14" fmla="*/ 43 w 87"/>
                <a:gd name="T15" fmla="*/ 129 h 176"/>
                <a:gd name="T16" fmla="*/ 35 w 87"/>
                <a:gd name="T17" fmla="*/ 137 h 176"/>
                <a:gd name="T18" fmla="*/ 4 w 87"/>
                <a:gd name="T19" fmla="*/ 96 h 176"/>
                <a:gd name="T20" fmla="*/ 0 w 87"/>
                <a:gd name="T21" fmla="*/ 100 h 176"/>
                <a:gd name="T22" fmla="*/ 0 w 87"/>
                <a:gd name="T23" fmla="*/ 176 h 176"/>
                <a:gd name="T24" fmla="*/ 87 w 87"/>
                <a:gd name="T25" fmla="*/ 88 h 176"/>
                <a:gd name="T26" fmla="*/ 0 w 87"/>
                <a:gd name="T2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21" y="54"/>
                    <a:pt x="33" y="46"/>
                    <a:pt x="38" y="50"/>
                  </a:cubicBezTo>
                  <a:cubicBezTo>
                    <a:pt x="42" y="55"/>
                    <a:pt x="33" y="66"/>
                    <a:pt x="29" y="70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35" y="137"/>
                    <a:pt x="35" y="137"/>
                    <a:pt x="35" y="13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6"/>
            <p:cNvSpPr>
              <a:spLocks noEditPoints="1"/>
            </p:cNvSpPr>
            <p:nvPr/>
          </p:nvSpPr>
          <p:spPr bwMode="auto">
            <a:xfrm>
              <a:off x="3492501" y="2935288"/>
              <a:ext cx="928688" cy="936625"/>
            </a:xfrm>
            <a:custGeom>
              <a:avLst/>
              <a:gdLst>
                <a:gd name="T0" fmla="*/ 41 w 110"/>
                <a:gd name="T1" fmla="*/ 111 h 111"/>
                <a:gd name="T2" fmla="*/ 24 w 110"/>
                <a:gd name="T3" fmla="*/ 87 h 111"/>
                <a:gd name="T4" fmla="*/ 0 w 110"/>
                <a:gd name="T5" fmla="*/ 70 h 111"/>
                <a:gd name="T6" fmla="*/ 11 w 110"/>
                <a:gd name="T7" fmla="*/ 59 h 111"/>
                <a:gd name="T8" fmla="*/ 28 w 110"/>
                <a:gd name="T9" fmla="*/ 65 h 111"/>
                <a:gd name="T10" fmla="*/ 48 w 110"/>
                <a:gd name="T11" fmla="*/ 45 h 111"/>
                <a:gd name="T12" fmla="*/ 7 w 110"/>
                <a:gd name="T13" fmla="*/ 14 h 111"/>
                <a:gd name="T14" fmla="*/ 20 w 110"/>
                <a:gd name="T15" fmla="*/ 0 h 111"/>
                <a:gd name="T16" fmla="*/ 69 w 110"/>
                <a:gd name="T17" fmla="*/ 24 h 111"/>
                <a:gd name="T18" fmla="*/ 76 w 110"/>
                <a:gd name="T19" fmla="*/ 16 h 111"/>
                <a:gd name="T20" fmla="*/ 87 w 110"/>
                <a:gd name="T21" fmla="*/ 8 h 111"/>
                <a:gd name="T22" fmla="*/ 103 w 110"/>
                <a:gd name="T23" fmla="*/ 8 h 111"/>
                <a:gd name="T24" fmla="*/ 103 w 110"/>
                <a:gd name="T25" fmla="*/ 24 h 111"/>
                <a:gd name="T26" fmla="*/ 94 w 110"/>
                <a:gd name="T27" fmla="*/ 34 h 111"/>
                <a:gd name="T28" fmla="*/ 87 w 110"/>
                <a:gd name="T29" fmla="*/ 42 h 111"/>
                <a:gd name="T30" fmla="*/ 110 w 110"/>
                <a:gd name="T31" fmla="*/ 91 h 111"/>
                <a:gd name="T32" fmla="*/ 97 w 110"/>
                <a:gd name="T33" fmla="*/ 104 h 111"/>
                <a:gd name="T34" fmla="*/ 66 w 110"/>
                <a:gd name="T35" fmla="*/ 63 h 111"/>
                <a:gd name="T36" fmla="*/ 46 w 110"/>
                <a:gd name="T37" fmla="*/ 83 h 111"/>
                <a:gd name="T38" fmla="*/ 52 w 110"/>
                <a:gd name="T39" fmla="*/ 100 h 111"/>
                <a:gd name="T40" fmla="*/ 41 w 110"/>
                <a:gd name="T41" fmla="*/ 111 h 111"/>
                <a:gd name="T42" fmla="*/ 14 w 110"/>
                <a:gd name="T43" fmla="*/ 69 h 111"/>
                <a:gd name="T44" fmla="*/ 30 w 110"/>
                <a:gd name="T45" fmla="*/ 81 h 111"/>
                <a:gd name="T46" fmla="*/ 42 w 110"/>
                <a:gd name="T47" fmla="*/ 98 h 111"/>
                <a:gd name="T48" fmla="*/ 42 w 110"/>
                <a:gd name="T49" fmla="*/ 98 h 111"/>
                <a:gd name="T50" fmla="*/ 36 w 110"/>
                <a:gd name="T51" fmla="*/ 81 h 111"/>
                <a:gd name="T52" fmla="*/ 66 w 110"/>
                <a:gd name="T53" fmla="*/ 50 h 111"/>
                <a:gd name="T54" fmla="*/ 98 w 110"/>
                <a:gd name="T55" fmla="*/ 91 h 111"/>
                <a:gd name="T56" fmla="*/ 100 w 110"/>
                <a:gd name="T57" fmla="*/ 89 h 111"/>
                <a:gd name="T58" fmla="*/ 77 w 110"/>
                <a:gd name="T59" fmla="*/ 40 h 111"/>
                <a:gd name="T60" fmla="*/ 88 w 110"/>
                <a:gd name="T61" fmla="*/ 28 h 111"/>
                <a:gd name="T62" fmla="*/ 97 w 110"/>
                <a:gd name="T63" fmla="*/ 14 h 111"/>
                <a:gd name="T64" fmla="*/ 91 w 110"/>
                <a:gd name="T65" fmla="*/ 16 h 111"/>
                <a:gd name="T66" fmla="*/ 82 w 110"/>
                <a:gd name="T67" fmla="*/ 22 h 111"/>
                <a:gd name="T68" fmla="*/ 71 w 110"/>
                <a:gd name="T69" fmla="*/ 34 h 111"/>
                <a:gd name="T70" fmla="*/ 22 w 110"/>
                <a:gd name="T71" fmla="*/ 11 h 111"/>
                <a:gd name="T72" fmla="*/ 20 w 110"/>
                <a:gd name="T73" fmla="*/ 13 h 111"/>
                <a:gd name="T74" fmla="*/ 60 w 110"/>
                <a:gd name="T75" fmla="*/ 44 h 111"/>
                <a:gd name="T76" fmla="*/ 30 w 110"/>
                <a:gd name="T77" fmla="*/ 75 h 111"/>
                <a:gd name="T78" fmla="*/ 14 w 110"/>
                <a:gd name="T79" fmla="*/ 6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11">
                  <a:moveTo>
                    <a:pt x="41" y="111"/>
                  </a:moveTo>
                  <a:cubicBezTo>
                    <a:pt x="24" y="87"/>
                    <a:pt x="24" y="87"/>
                    <a:pt x="24" y="87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9" y="14"/>
                    <a:pt x="83" y="11"/>
                    <a:pt x="87" y="8"/>
                  </a:cubicBezTo>
                  <a:cubicBezTo>
                    <a:pt x="96" y="4"/>
                    <a:pt x="100" y="6"/>
                    <a:pt x="103" y="8"/>
                  </a:cubicBezTo>
                  <a:cubicBezTo>
                    <a:pt x="105" y="11"/>
                    <a:pt x="107" y="15"/>
                    <a:pt x="103" y="24"/>
                  </a:cubicBezTo>
                  <a:cubicBezTo>
                    <a:pt x="100" y="28"/>
                    <a:pt x="97" y="32"/>
                    <a:pt x="94" y="34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52" y="100"/>
                    <a:pt x="52" y="100"/>
                    <a:pt x="52" y="100"/>
                  </a:cubicBezTo>
                  <a:lnTo>
                    <a:pt x="41" y="111"/>
                  </a:lnTo>
                  <a:close/>
                  <a:moveTo>
                    <a:pt x="14" y="69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89"/>
                    <a:pt x="100" y="89"/>
                    <a:pt x="100" y="8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93" y="24"/>
                    <a:pt x="97" y="16"/>
                    <a:pt x="97" y="14"/>
                  </a:cubicBezTo>
                  <a:cubicBezTo>
                    <a:pt x="97" y="14"/>
                    <a:pt x="95" y="14"/>
                    <a:pt x="91" y="16"/>
                  </a:cubicBezTo>
                  <a:cubicBezTo>
                    <a:pt x="87" y="18"/>
                    <a:pt x="84" y="21"/>
                    <a:pt x="82" y="22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14" y="69"/>
                    <a:pt x="14" y="69"/>
                    <a:pt x="14" y="69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7"/>
            <p:cNvSpPr>
              <a:spLocks noEditPoints="1"/>
            </p:cNvSpPr>
            <p:nvPr/>
          </p:nvSpPr>
          <p:spPr bwMode="auto">
            <a:xfrm>
              <a:off x="3240088" y="2571750"/>
              <a:ext cx="1552575" cy="1554163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3" y="0"/>
                    <a:pt x="184" y="41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6" name="Group 485"/>
          <p:cNvGrpSpPr/>
          <p:nvPr/>
        </p:nvGrpSpPr>
        <p:grpSpPr>
          <a:xfrm>
            <a:off x="2688381" y="3539534"/>
            <a:ext cx="308093" cy="308409"/>
            <a:chOff x="3240088" y="2571750"/>
            <a:chExt cx="1552575" cy="1554163"/>
          </a:xfrm>
        </p:grpSpPr>
        <p:sp>
          <p:nvSpPr>
            <p:cNvPr id="487" name="Oval 486"/>
            <p:cNvSpPr/>
            <p:nvPr/>
          </p:nvSpPr>
          <p:spPr>
            <a:xfrm>
              <a:off x="3282285" y="2610454"/>
              <a:ext cx="1476526" cy="14765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Freeform 5"/>
            <p:cNvSpPr>
              <a:spLocks/>
            </p:cNvSpPr>
            <p:nvPr/>
          </p:nvSpPr>
          <p:spPr bwMode="auto">
            <a:xfrm>
              <a:off x="4016376" y="2605088"/>
              <a:ext cx="733425" cy="1487488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64 h 176"/>
                <a:gd name="T4" fmla="*/ 8 w 87"/>
                <a:gd name="T5" fmla="*/ 68 h 176"/>
                <a:gd name="T6" fmla="*/ 17 w 87"/>
                <a:gd name="T7" fmla="*/ 58 h 176"/>
                <a:gd name="T8" fmla="*/ 38 w 87"/>
                <a:gd name="T9" fmla="*/ 50 h 176"/>
                <a:gd name="T10" fmla="*/ 29 w 87"/>
                <a:gd name="T11" fmla="*/ 70 h 176"/>
                <a:gd name="T12" fmla="*/ 20 w 87"/>
                <a:gd name="T13" fmla="*/ 80 h 176"/>
                <a:gd name="T14" fmla="*/ 43 w 87"/>
                <a:gd name="T15" fmla="*/ 129 h 176"/>
                <a:gd name="T16" fmla="*/ 35 w 87"/>
                <a:gd name="T17" fmla="*/ 137 h 176"/>
                <a:gd name="T18" fmla="*/ 4 w 87"/>
                <a:gd name="T19" fmla="*/ 96 h 176"/>
                <a:gd name="T20" fmla="*/ 0 w 87"/>
                <a:gd name="T21" fmla="*/ 100 h 176"/>
                <a:gd name="T22" fmla="*/ 0 w 87"/>
                <a:gd name="T23" fmla="*/ 176 h 176"/>
                <a:gd name="T24" fmla="*/ 87 w 87"/>
                <a:gd name="T25" fmla="*/ 88 h 176"/>
                <a:gd name="T26" fmla="*/ 0 w 87"/>
                <a:gd name="T2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8" y="68"/>
                    <a:pt x="8" y="68"/>
                    <a:pt x="8" y="68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21" y="54"/>
                    <a:pt x="33" y="46"/>
                    <a:pt x="38" y="50"/>
                  </a:cubicBezTo>
                  <a:cubicBezTo>
                    <a:pt x="42" y="55"/>
                    <a:pt x="33" y="66"/>
                    <a:pt x="29" y="70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35" y="137"/>
                    <a:pt x="35" y="137"/>
                    <a:pt x="35" y="137"/>
                  </a:cubicBezTo>
                  <a:cubicBezTo>
                    <a:pt x="4" y="96"/>
                    <a:pt x="4" y="96"/>
                    <a:pt x="4" y="96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6"/>
            <p:cNvSpPr>
              <a:spLocks noEditPoints="1"/>
            </p:cNvSpPr>
            <p:nvPr/>
          </p:nvSpPr>
          <p:spPr bwMode="auto">
            <a:xfrm>
              <a:off x="3492501" y="2935288"/>
              <a:ext cx="928688" cy="936625"/>
            </a:xfrm>
            <a:custGeom>
              <a:avLst/>
              <a:gdLst>
                <a:gd name="T0" fmla="*/ 41 w 110"/>
                <a:gd name="T1" fmla="*/ 111 h 111"/>
                <a:gd name="T2" fmla="*/ 24 w 110"/>
                <a:gd name="T3" fmla="*/ 87 h 111"/>
                <a:gd name="T4" fmla="*/ 0 w 110"/>
                <a:gd name="T5" fmla="*/ 70 h 111"/>
                <a:gd name="T6" fmla="*/ 11 w 110"/>
                <a:gd name="T7" fmla="*/ 59 h 111"/>
                <a:gd name="T8" fmla="*/ 28 w 110"/>
                <a:gd name="T9" fmla="*/ 65 h 111"/>
                <a:gd name="T10" fmla="*/ 48 w 110"/>
                <a:gd name="T11" fmla="*/ 45 h 111"/>
                <a:gd name="T12" fmla="*/ 7 w 110"/>
                <a:gd name="T13" fmla="*/ 14 h 111"/>
                <a:gd name="T14" fmla="*/ 20 w 110"/>
                <a:gd name="T15" fmla="*/ 0 h 111"/>
                <a:gd name="T16" fmla="*/ 69 w 110"/>
                <a:gd name="T17" fmla="*/ 24 h 111"/>
                <a:gd name="T18" fmla="*/ 76 w 110"/>
                <a:gd name="T19" fmla="*/ 16 h 111"/>
                <a:gd name="T20" fmla="*/ 87 w 110"/>
                <a:gd name="T21" fmla="*/ 8 h 111"/>
                <a:gd name="T22" fmla="*/ 103 w 110"/>
                <a:gd name="T23" fmla="*/ 8 h 111"/>
                <a:gd name="T24" fmla="*/ 103 w 110"/>
                <a:gd name="T25" fmla="*/ 24 h 111"/>
                <a:gd name="T26" fmla="*/ 94 w 110"/>
                <a:gd name="T27" fmla="*/ 34 h 111"/>
                <a:gd name="T28" fmla="*/ 87 w 110"/>
                <a:gd name="T29" fmla="*/ 42 h 111"/>
                <a:gd name="T30" fmla="*/ 110 w 110"/>
                <a:gd name="T31" fmla="*/ 91 h 111"/>
                <a:gd name="T32" fmla="*/ 97 w 110"/>
                <a:gd name="T33" fmla="*/ 104 h 111"/>
                <a:gd name="T34" fmla="*/ 66 w 110"/>
                <a:gd name="T35" fmla="*/ 63 h 111"/>
                <a:gd name="T36" fmla="*/ 46 w 110"/>
                <a:gd name="T37" fmla="*/ 83 h 111"/>
                <a:gd name="T38" fmla="*/ 52 w 110"/>
                <a:gd name="T39" fmla="*/ 100 h 111"/>
                <a:gd name="T40" fmla="*/ 41 w 110"/>
                <a:gd name="T41" fmla="*/ 111 h 111"/>
                <a:gd name="T42" fmla="*/ 14 w 110"/>
                <a:gd name="T43" fmla="*/ 69 h 111"/>
                <a:gd name="T44" fmla="*/ 30 w 110"/>
                <a:gd name="T45" fmla="*/ 81 h 111"/>
                <a:gd name="T46" fmla="*/ 42 w 110"/>
                <a:gd name="T47" fmla="*/ 98 h 111"/>
                <a:gd name="T48" fmla="*/ 42 w 110"/>
                <a:gd name="T49" fmla="*/ 98 h 111"/>
                <a:gd name="T50" fmla="*/ 36 w 110"/>
                <a:gd name="T51" fmla="*/ 81 h 111"/>
                <a:gd name="T52" fmla="*/ 66 w 110"/>
                <a:gd name="T53" fmla="*/ 50 h 111"/>
                <a:gd name="T54" fmla="*/ 98 w 110"/>
                <a:gd name="T55" fmla="*/ 91 h 111"/>
                <a:gd name="T56" fmla="*/ 100 w 110"/>
                <a:gd name="T57" fmla="*/ 89 h 111"/>
                <a:gd name="T58" fmla="*/ 77 w 110"/>
                <a:gd name="T59" fmla="*/ 40 h 111"/>
                <a:gd name="T60" fmla="*/ 88 w 110"/>
                <a:gd name="T61" fmla="*/ 28 h 111"/>
                <a:gd name="T62" fmla="*/ 97 w 110"/>
                <a:gd name="T63" fmla="*/ 14 h 111"/>
                <a:gd name="T64" fmla="*/ 91 w 110"/>
                <a:gd name="T65" fmla="*/ 16 h 111"/>
                <a:gd name="T66" fmla="*/ 82 w 110"/>
                <a:gd name="T67" fmla="*/ 22 h 111"/>
                <a:gd name="T68" fmla="*/ 71 w 110"/>
                <a:gd name="T69" fmla="*/ 34 h 111"/>
                <a:gd name="T70" fmla="*/ 22 w 110"/>
                <a:gd name="T71" fmla="*/ 11 h 111"/>
                <a:gd name="T72" fmla="*/ 20 w 110"/>
                <a:gd name="T73" fmla="*/ 13 h 111"/>
                <a:gd name="T74" fmla="*/ 60 w 110"/>
                <a:gd name="T75" fmla="*/ 44 h 111"/>
                <a:gd name="T76" fmla="*/ 30 w 110"/>
                <a:gd name="T77" fmla="*/ 75 h 111"/>
                <a:gd name="T78" fmla="*/ 14 w 110"/>
                <a:gd name="T79" fmla="*/ 6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11">
                  <a:moveTo>
                    <a:pt x="41" y="111"/>
                  </a:moveTo>
                  <a:cubicBezTo>
                    <a:pt x="24" y="87"/>
                    <a:pt x="24" y="87"/>
                    <a:pt x="24" y="87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48" y="45"/>
                    <a:pt x="48" y="45"/>
                    <a:pt x="48" y="4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76" y="16"/>
                    <a:pt x="76" y="16"/>
                    <a:pt x="76" y="16"/>
                  </a:cubicBezTo>
                  <a:cubicBezTo>
                    <a:pt x="79" y="14"/>
                    <a:pt x="83" y="11"/>
                    <a:pt x="87" y="8"/>
                  </a:cubicBezTo>
                  <a:cubicBezTo>
                    <a:pt x="96" y="4"/>
                    <a:pt x="100" y="6"/>
                    <a:pt x="103" y="8"/>
                  </a:cubicBezTo>
                  <a:cubicBezTo>
                    <a:pt x="105" y="11"/>
                    <a:pt x="107" y="15"/>
                    <a:pt x="103" y="24"/>
                  </a:cubicBezTo>
                  <a:cubicBezTo>
                    <a:pt x="100" y="28"/>
                    <a:pt x="97" y="32"/>
                    <a:pt x="94" y="34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110" y="91"/>
                    <a:pt x="110" y="91"/>
                    <a:pt x="110" y="91"/>
                  </a:cubicBezTo>
                  <a:cubicBezTo>
                    <a:pt x="97" y="104"/>
                    <a:pt x="97" y="104"/>
                    <a:pt x="97" y="104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46" y="83"/>
                    <a:pt x="46" y="83"/>
                    <a:pt x="46" y="83"/>
                  </a:cubicBezTo>
                  <a:cubicBezTo>
                    <a:pt x="52" y="100"/>
                    <a:pt x="52" y="100"/>
                    <a:pt x="52" y="100"/>
                  </a:cubicBezTo>
                  <a:lnTo>
                    <a:pt x="41" y="111"/>
                  </a:lnTo>
                  <a:close/>
                  <a:moveTo>
                    <a:pt x="14" y="69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42" y="98"/>
                    <a:pt x="42" y="98"/>
                    <a:pt x="42" y="98"/>
                  </a:cubicBezTo>
                  <a:cubicBezTo>
                    <a:pt x="36" y="81"/>
                    <a:pt x="36" y="81"/>
                    <a:pt x="36" y="81"/>
                  </a:cubicBezTo>
                  <a:cubicBezTo>
                    <a:pt x="66" y="50"/>
                    <a:pt x="66" y="50"/>
                    <a:pt x="66" y="50"/>
                  </a:cubicBezTo>
                  <a:cubicBezTo>
                    <a:pt x="98" y="91"/>
                    <a:pt x="98" y="91"/>
                    <a:pt x="98" y="91"/>
                  </a:cubicBezTo>
                  <a:cubicBezTo>
                    <a:pt x="100" y="89"/>
                    <a:pt x="100" y="89"/>
                    <a:pt x="100" y="89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88" y="28"/>
                    <a:pt x="88" y="28"/>
                    <a:pt x="88" y="28"/>
                  </a:cubicBezTo>
                  <a:cubicBezTo>
                    <a:pt x="93" y="24"/>
                    <a:pt x="97" y="16"/>
                    <a:pt x="97" y="14"/>
                  </a:cubicBezTo>
                  <a:cubicBezTo>
                    <a:pt x="97" y="14"/>
                    <a:pt x="95" y="14"/>
                    <a:pt x="91" y="16"/>
                  </a:cubicBezTo>
                  <a:cubicBezTo>
                    <a:pt x="87" y="18"/>
                    <a:pt x="84" y="21"/>
                    <a:pt x="82" y="22"/>
                  </a:cubicBezTo>
                  <a:cubicBezTo>
                    <a:pt x="71" y="34"/>
                    <a:pt x="71" y="34"/>
                    <a:pt x="71" y="34"/>
                  </a:cubicBezTo>
                  <a:cubicBezTo>
                    <a:pt x="22" y="11"/>
                    <a:pt x="22" y="11"/>
                    <a:pt x="22" y="11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30" y="75"/>
                    <a:pt x="30" y="75"/>
                    <a:pt x="30" y="75"/>
                  </a:cubicBezTo>
                  <a:cubicBezTo>
                    <a:pt x="14" y="69"/>
                    <a:pt x="14" y="69"/>
                    <a:pt x="14" y="69"/>
                  </a:cubicBez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7"/>
            <p:cNvSpPr>
              <a:spLocks noEditPoints="1"/>
            </p:cNvSpPr>
            <p:nvPr/>
          </p:nvSpPr>
          <p:spPr bwMode="auto">
            <a:xfrm>
              <a:off x="3240088" y="2571750"/>
              <a:ext cx="1552575" cy="1554163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3" y="0"/>
                    <a:pt x="184" y="41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589938" y="4064106"/>
            <a:ext cx="494456" cy="494456"/>
            <a:chOff x="2589937" y="946981"/>
            <a:chExt cx="3611581" cy="3611581"/>
          </a:xfrm>
        </p:grpSpPr>
        <p:sp>
          <p:nvSpPr>
            <p:cNvPr id="500" name="Rectangle 13"/>
            <p:cNvSpPr>
              <a:spLocks noChangeArrowheads="1"/>
            </p:cNvSpPr>
            <p:nvPr/>
          </p:nvSpPr>
          <p:spPr bwMode="auto">
            <a:xfrm>
              <a:off x="2589937" y="946981"/>
              <a:ext cx="3611581" cy="361158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5"/>
            <p:cNvSpPr>
              <a:spLocks/>
            </p:cNvSpPr>
            <p:nvPr/>
          </p:nvSpPr>
          <p:spPr bwMode="auto">
            <a:xfrm>
              <a:off x="3587365" y="1908884"/>
              <a:ext cx="2614153" cy="2649678"/>
            </a:xfrm>
            <a:custGeom>
              <a:avLst/>
              <a:gdLst>
                <a:gd name="T0" fmla="*/ 874 w 874"/>
                <a:gd name="T1" fmla="*/ 885 h 885"/>
                <a:gd name="T2" fmla="*/ 874 w 874"/>
                <a:gd name="T3" fmla="*/ 319 h 885"/>
                <a:gd name="T4" fmla="*/ 554 w 874"/>
                <a:gd name="T5" fmla="*/ 0 h 885"/>
                <a:gd name="T6" fmla="*/ 554 w 874"/>
                <a:gd name="T7" fmla="*/ 2 h 885"/>
                <a:gd name="T8" fmla="*/ 670 w 874"/>
                <a:gd name="T9" fmla="*/ 282 h 885"/>
                <a:gd name="T10" fmla="*/ 271 w 874"/>
                <a:gd name="T11" fmla="*/ 680 h 885"/>
                <a:gd name="T12" fmla="*/ 0 w 874"/>
                <a:gd name="T13" fmla="*/ 573 h 885"/>
                <a:gd name="T14" fmla="*/ 315 w 874"/>
                <a:gd name="T15" fmla="*/ 885 h 885"/>
                <a:gd name="T16" fmla="*/ 874 w 874"/>
                <a:gd name="T17" fmla="*/ 8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4" h="885">
                  <a:moveTo>
                    <a:pt x="874" y="885"/>
                  </a:moveTo>
                  <a:cubicBezTo>
                    <a:pt x="874" y="319"/>
                    <a:pt x="874" y="319"/>
                    <a:pt x="874" y="319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4" y="2"/>
                    <a:pt x="554" y="2"/>
                    <a:pt x="554" y="2"/>
                  </a:cubicBezTo>
                  <a:cubicBezTo>
                    <a:pt x="625" y="74"/>
                    <a:pt x="670" y="173"/>
                    <a:pt x="670" y="282"/>
                  </a:cubicBezTo>
                  <a:cubicBezTo>
                    <a:pt x="670" y="502"/>
                    <a:pt x="491" y="680"/>
                    <a:pt x="271" y="680"/>
                  </a:cubicBezTo>
                  <a:cubicBezTo>
                    <a:pt x="167" y="680"/>
                    <a:pt x="71" y="639"/>
                    <a:pt x="0" y="573"/>
                  </a:cubicBezTo>
                  <a:cubicBezTo>
                    <a:pt x="315" y="885"/>
                    <a:pt x="315" y="885"/>
                    <a:pt x="315" y="885"/>
                  </a:cubicBezTo>
                  <a:lnTo>
                    <a:pt x="874" y="88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05" name="Group 504"/>
            <p:cNvGrpSpPr/>
            <p:nvPr/>
          </p:nvGrpSpPr>
          <p:grpSpPr>
            <a:xfrm>
              <a:off x="3221662" y="1583970"/>
              <a:ext cx="2372153" cy="2374587"/>
              <a:chOff x="3240088" y="2571750"/>
              <a:chExt cx="1552575" cy="1554163"/>
            </a:xfrm>
          </p:grpSpPr>
          <p:sp>
            <p:nvSpPr>
              <p:cNvPr id="508" name="Freeform 6"/>
              <p:cNvSpPr>
                <a:spLocks noEditPoints="1"/>
              </p:cNvSpPr>
              <p:nvPr/>
            </p:nvSpPr>
            <p:spPr bwMode="auto">
              <a:xfrm>
                <a:off x="3492501" y="2935288"/>
                <a:ext cx="928688" cy="936625"/>
              </a:xfrm>
              <a:custGeom>
                <a:avLst/>
                <a:gdLst>
                  <a:gd name="T0" fmla="*/ 41 w 110"/>
                  <a:gd name="T1" fmla="*/ 111 h 111"/>
                  <a:gd name="T2" fmla="*/ 24 w 110"/>
                  <a:gd name="T3" fmla="*/ 87 h 111"/>
                  <a:gd name="T4" fmla="*/ 0 w 110"/>
                  <a:gd name="T5" fmla="*/ 70 h 111"/>
                  <a:gd name="T6" fmla="*/ 11 w 110"/>
                  <a:gd name="T7" fmla="*/ 59 h 111"/>
                  <a:gd name="T8" fmla="*/ 28 w 110"/>
                  <a:gd name="T9" fmla="*/ 65 h 111"/>
                  <a:gd name="T10" fmla="*/ 48 w 110"/>
                  <a:gd name="T11" fmla="*/ 45 h 111"/>
                  <a:gd name="T12" fmla="*/ 7 w 110"/>
                  <a:gd name="T13" fmla="*/ 14 h 111"/>
                  <a:gd name="T14" fmla="*/ 20 w 110"/>
                  <a:gd name="T15" fmla="*/ 0 h 111"/>
                  <a:gd name="T16" fmla="*/ 69 w 110"/>
                  <a:gd name="T17" fmla="*/ 24 h 111"/>
                  <a:gd name="T18" fmla="*/ 76 w 110"/>
                  <a:gd name="T19" fmla="*/ 16 h 111"/>
                  <a:gd name="T20" fmla="*/ 87 w 110"/>
                  <a:gd name="T21" fmla="*/ 8 h 111"/>
                  <a:gd name="T22" fmla="*/ 103 w 110"/>
                  <a:gd name="T23" fmla="*/ 8 h 111"/>
                  <a:gd name="T24" fmla="*/ 103 w 110"/>
                  <a:gd name="T25" fmla="*/ 24 h 111"/>
                  <a:gd name="T26" fmla="*/ 94 w 110"/>
                  <a:gd name="T27" fmla="*/ 34 h 111"/>
                  <a:gd name="T28" fmla="*/ 87 w 110"/>
                  <a:gd name="T29" fmla="*/ 42 h 111"/>
                  <a:gd name="T30" fmla="*/ 110 w 110"/>
                  <a:gd name="T31" fmla="*/ 91 h 111"/>
                  <a:gd name="T32" fmla="*/ 97 w 110"/>
                  <a:gd name="T33" fmla="*/ 104 h 111"/>
                  <a:gd name="T34" fmla="*/ 66 w 110"/>
                  <a:gd name="T35" fmla="*/ 63 h 111"/>
                  <a:gd name="T36" fmla="*/ 46 w 110"/>
                  <a:gd name="T37" fmla="*/ 83 h 111"/>
                  <a:gd name="T38" fmla="*/ 52 w 110"/>
                  <a:gd name="T39" fmla="*/ 100 h 111"/>
                  <a:gd name="T40" fmla="*/ 41 w 110"/>
                  <a:gd name="T41" fmla="*/ 111 h 111"/>
                  <a:gd name="T42" fmla="*/ 14 w 110"/>
                  <a:gd name="T43" fmla="*/ 69 h 111"/>
                  <a:gd name="T44" fmla="*/ 30 w 110"/>
                  <a:gd name="T45" fmla="*/ 81 h 111"/>
                  <a:gd name="T46" fmla="*/ 42 w 110"/>
                  <a:gd name="T47" fmla="*/ 98 h 111"/>
                  <a:gd name="T48" fmla="*/ 42 w 110"/>
                  <a:gd name="T49" fmla="*/ 98 h 111"/>
                  <a:gd name="T50" fmla="*/ 36 w 110"/>
                  <a:gd name="T51" fmla="*/ 81 h 111"/>
                  <a:gd name="T52" fmla="*/ 66 w 110"/>
                  <a:gd name="T53" fmla="*/ 50 h 111"/>
                  <a:gd name="T54" fmla="*/ 98 w 110"/>
                  <a:gd name="T55" fmla="*/ 91 h 111"/>
                  <a:gd name="T56" fmla="*/ 100 w 110"/>
                  <a:gd name="T57" fmla="*/ 89 h 111"/>
                  <a:gd name="T58" fmla="*/ 77 w 110"/>
                  <a:gd name="T59" fmla="*/ 40 h 111"/>
                  <a:gd name="T60" fmla="*/ 88 w 110"/>
                  <a:gd name="T61" fmla="*/ 28 h 111"/>
                  <a:gd name="T62" fmla="*/ 97 w 110"/>
                  <a:gd name="T63" fmla="*/ 14 h 111"/>
                  <a:gd name="T64" fmla="*/ 91 w 110"/>
                  <a:gd name="T65" fmla="*/ 16 h 111"/>
                  <a:gd name="T66" fmla="*/ 82 w 110"/>
                  <a:gd name="T67" fmla="*/ 22 h 111"/>
                  <a:gd name="T68" fmla="*/ 71 w 110"/>
                  <a:gd name="T69" fmla="*/ 34 h 111"/>
                  <a:gd name="T70" fmla="*/ 22 w 110"/>
                  <a:gd name="T71" fmla="*/ 11 h 111"/>
                  <a:gd name="T72" fmla="*/ 20 w 110"/>
                  <a:gd name="T73" fmla="*/ 13 h 111"/>
                  <a:gd name="T74" fmla="*/ 60 w 110"/>
                  <a:gd name="T75" fmla="*/ 44 h 111"/>
                  <a:gd name="T76" fmla="*/ 30 w 110"/>
                  <a:gd name="T77" fmla="*/ 75 h 111"/>
                  <a:gd name="T78" fmla="*/ 14 w 110"/>
                  <a:gd name="T79" fmla="*/ 6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0" h="111">
                    <a:moveTo>
                      <a:pt x="41" y="111"/>
                    </a:moveTo>
                    <a:cubicBezTo>
                      <a:pt x="24" y="87"/>
                      <a:pt x="24" y="87"/>
                      <a:pt x="24" y="87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11" y="59"/>
                      <a:pt x="11" y="59"/>
                      <a:pt x="11" y="59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48" y="45"/>
                      <a:pt x="48" y="45"/>
                      <a:pt x="48" y="45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69" y="24"/>
                      <a:pt x="69" y="24"/>
                      <a:pt x="69" y="24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9" y="14"/>
                      <a:pt x="83" y="11"/>
                      <a:pt x="87" y="8"/>
                    </a:cubicBezTo>
                    <a:cubicBezTo>
                      <a:pt x="96" y="4"/>
                      <a:pt x="100" y="6"/>
                      <a:pt x="103" y="8"/>
                    </a:cubicBezTo>
                    <a:cubicBezTo>
                      <a:pt x="105" y="11"/>
                      <a:pt x="107" y="15"/>
                      <a:pt x="103" y="24"/>
                    </a:cubicBezTo>
                    <a:cubicBezTo>
                      <a:pt x="100" y="28"/>
                      <a:pt x="97" y="32"/>
                      <a:pt x="94" y="34"/>
                    </a:cubicBezTo>
                    <a:cubicBezTo>
                      <a:pt x="87" y="42"/>
                      <a:pt x="87" y="42"/>
                      <a:pt x="87" y="42"/>
                    </a:cubicBezTo>
                    <a:cubicBezTo>
                      <a:pt x="110" y="91"/>
                      <a:pt x="110" y="91"/>
                      <a:pt x="110" y="91"/>
                    </a:cubicBezTo>
                    <a:cubicBezTo>
                      <a:pt x="97" y="104"/>
                      <a:pt x="97" y="104"/>
                      <a:pt x="97" y="104"/>
                    </a:cubicBezTo>
                    <a:cubicBezTo>
                      <a:pt x="66" y="63"/>
                      <a:pt x="66" y="63"/>
                      <a:pt x="66" y="63"/>
                    </a:cubicBezTo>
                    <a:cubicBezTo>
                      <a:pt x="46" y="83"/>
                      <a:pt x="46" y="83"/>
                      <a:pt x="46" y="83"/>
                    </a:cubicBezTo>
                    <a:cubicBezTo>
                      <a:pt x="52" y="100"/>
                      <a:pt x="52" y="100"/>
                      <a:pt x="52" y="100"/>
                    </a:cubicBezTo>
                    <a:lnTo>
                      <a:pt x="41" y="111"/>
                    </a:lnTo>
                    <a:close/>
                    <a:moveTo>
                      <a:pt x="14" y="69"/>
                    </a:moveTo>
                    <a:cubicBezTo>
                      <a:pt x="30" y="81"/>
                      <a:pt x="30" y="81"/>
                      <a:pt x="30" y="81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42" y="98"/>
                      <a:pt x="42" y="98"/>
                      <a:pt x="42" y="98"/>
                    </a:cubicBezTo>
                    <a:cubicBezTo>
                      <a:pt x="36" y="81"/>
                      <a:pt x="36" y="81"/>
                      <a:pt x="36" y="81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98" y="91"/>
                      <a:pt x="98" y="91"/>
                      <a:pt x="98" y="91"/>
                    </a:cubicBezTo>
                    <a:cubicBezTo>
                      <a:pt x="100" y="89"/>
                      <a:pt x="100" y="89"/>
                      <a:pt x="100" y="89"/>
                    </a:cubicBezTo>
                    <a:cubicBezTo>
                      <a:pt x="77" y="40"/>
                      <a:pt x="77" y="40"/>
                      <a:pt x="77" y="40"/>
                    </a:cubicBezTo>
                    <a:cubicBezTo>
                      <a:pt x="88" y="28"/>
                      <a:pt x="88" y="28"/>
                      <a:pt x="88" y="28"/>
                    </a:cubicBezTo>
                    <a:cubicBezTo>
                      <a:pt x="93" y="24"/>
                      <a:pt x="97" y="16"/>
                      <a:pt x="97" y="14"/>
                    </a:cubicBezTo>
                    <a:cubicBezTo>
                      <a:pt x="97" y="14"/>
                      <a:pt x="95" y="14"/>
                      <a:pt x="91" y="16"/>
                    </a:cubicBezTo>
                    <a:cubicBezTo>
                      <a:pt x="87" y="18"/>
                      <a:pt x="84" y="21"/>
                      <a:pt x="82" y="22"/>
                    </a:cubicBezTo>
                    <a:cubicBezTo>
                      <a:pt x="71" y="34"/>
                      <a:pt x="71" y="34"/>
                      <a:pt x="71" y="34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60" y="44"/>
                      <a:pt x="60" y="44"/>
                      <a:pt x="60" y="44"/>
                    </a:cubicBezTo>
                    <a:cubicBezTo>
                      <a:pt x="30" y="75"/>
                      <a:pt x="30" y="75"/>
                      <a:pt x="30" y="75"/>
                    </a:cubicBezTo>
                    <a:cubicBezTo>
                      <a:pt x="14" y="69"/>
                      <a:pt x="14" y="69"/>
                      <a:pt x="14" y="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7"/>
              <p:cNvSpPr>
                <a:spLocks noEditPoints="1"/>
              </p:cNvSpPr>
              <p:nvPr/>
            </p:nvSpPr>
            <p:spPr bwMode="auto">
              <a:xfrm>
                <a:off x="3240088" y="2571750"/>
                <a:ext cx="1552575" cy="1554163"/>
              </a:xfrm>
              <a:custGeom>
                <a:avLst/>
                <a:gdLst>
                  <a:gd name="T0" fmla="*/ 92 w 184"/>
                  <a:gd name="T1" fmla="*/ 184 h 184"/>
                  <a:gd name="T2" fmla="*/ 0 w 184"/>
                  <a:gd name="T3" fmla="*/ 92 h 184"/>
                  <a:gd name="T4" fmla="*/ 92 w 184"/>
                  <a:gd name="T5" fmla="*/ 0 h 184"/>
                  <a:gd name="T6" fmla="*/ 184 w 184"/>
                  <a:gd name="T7" fmla="*/ 92 h 184"/>
                  <a:gd name="T8" fmla="*/ 92 w 184"/>
                  <a:gd name="T9" fmla="*/ 184 h 184"/>
                  <a:gd name="T10" fmla="*/ 92 w 184"/>
                  <a:gd name="T11" fmla="*/ 9 h 184"/>
                  <a:gd name="T12" fmla="*/ 9 w 184"/>
                  <a:gd name="T13" fmla="*/ 92 h 184"/>
                  <a:gd name="T14" fmla="*/ 92 w 184"/>
                  <a:gd name="T15" fmla="*/ 175 h 184"/>
                  <a:gd name="T16" fmla="*/ 175 w 184"/>
                  <a:gd name="T17" fmla="*/ 92 h 184"/>
                  <a:gd name="T18" fmla="*/ 92 w 184"/>
                  <a:gd name="T19" fmla="*/ 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4" h="184">
                    <a:moveTo>
                      <a:pt x="92" y="184"/>
                    </a:moveTo>
                    <a:cubicBezTo>
                      <a:pt x="41" y="184"/>
                      <a:pt x="0" y="143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3" y="0"/>
                      <a:pt x="184" y="41"/>
                      <a:pt x="184" y="92"/>
                    </a:cubicBezTo>
                    <a:cubicBezTo>
                      <a:pt x="184" y="143"/>
                      <a:pt x="143" y="184"/>
                      <a:pt x="92" y="184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8"/>
                      <a:pt x="46" y="175"/>
                      <a:pt x="92" y="175"/>
                    </a:cubicBezTo>
                    <a:cubicBezTo>
                      <a:pt x="138" y="175"/>
                      <a:pt x="175" y="138"/>
                      <a:pt x="175" y="92"/>
                    </a:cubicBezTo>
                    <a:cubicBezTo>
                      <a:pt x="175" y="46"/>
                      <a:pt x="138" y="9"/>
                      <a:pt x="9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330565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12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M0111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M0112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M0113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M0114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M0115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M0116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M0117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M0118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M0119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M0120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4033797" y="1209108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Sandbox</a:t>
            </a:r>
          </a:p>
        </p:txBody>
      </p:sp>
      <p:grpSp>
        <p:nvGrpSpPr>
          <p:cNvPr id="94" name="Group 93"/>
          <p:cNvGrpSpPr/>
          <p:nvPr/>
        </p:nvGrpSpPr>
        <p:grpSpPr>
          <a:xfrm>
            <a:off x="4339417" y="1723485"/>
            <a:ext cx="244858" cy="267999"/>
            <a:chOff x="4503738" y="3630613"/>
            <a:chExt cx="722312" cy="790575"/>
          </a:xfrm>
        </p:grpSpPr>
        <p:sp>
          <p:nvSpPr>
            <p:cNvPr id="95" name="Rectangle 33"/>
            <p:cNvSpPr>
              <a:spLocks noChangeArrowheads="1"/>
            </p:cNvSpPr>
            <p:nvPr/>
          </p:nvSpPr>
          <p:spPr bwMode="auto">
            <a:xfrm>
              <a:off x="4535488" y="4146551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Rectangle 34"/>
            <p:cNvSpPr>
              <a:spLocks noChangeArrowheads="1"/>
            </p:cNvSpPr>
            <p:nvPr/>
          </p:nvSpPr>
          <p:spPr bwMode="auto">
            <a:xfrm>
              <a:off x="4535488" y="3894138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Rectangle 35"/>
            <p:cNvSpPr>
              <a:spLocks noChangeArrowheads="1"/>
            </p:cNvSpPr>
            <p:nvPr/>
          </p:nvSpPr>
          <p:spPr bwMode="auto">
            <a:xfrm>
              <a:off x="4535488" y="3649663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Rectangle 36"/>
            <p:cNvSpPr>
              <a:spLocks noChangeArrowheads="1"/>
            </p:cNvSpPr>
            <p:nvPr/>
          </p:nvSpPr>
          <p:spPr bwMode="auto">
            <a:xfrm>
              <a:off x="4868863" y="4146551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Rectangle 37"/>
            <p:cNvSpPr>
              <a:spLocks noChangeArrowheads="1"/>
            </p:cNvSpPr>
            <p:nvPr/>
          </p:nvSpPr>
          <p:spPr bwMode="auto">
            <a:xfrm>
              <a:off x="4868863" y="3894138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38"/>
            <p:cNvSpPr>
              <a:spLocks noChangeArrowheads="1"/>
            </p:cNvSpPr>
            <p:nvPr/>
          </p:nvSpPr>
          <p:spPr bwMode="auto">
            <a:xfrm>
              <a:off x="4868863" y="3649663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Oval 39"/>
            <p:cNvSpPr>
              <a:spLocks noChangeArrowheads="1"/>
            </p:cNvSpPr>
            <p:nvPr/>
          </p:nvSpPr>
          <p:spPr bwMode="auto">
            <a:xfrm>
              <a:off x="4591050" y="3703638"/>
              <a:ext cx="68262" cy="7143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Rectangle 40"/>
            <p:cNvSpPr>
              <a:spLocks noChangeArrowheads="1"/>
            </p:cNvSpPr>
            <p:nvPr/>
          </p:nvSpPr>
          <p:spPr bwMode="auto">
            <a:xfrm>
              <a:off x="4710113" y="3717926"/>
              <a:ext cx="403225" cy="3968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Oval 41"/>
            <p:cNvSpPr>
              <a:spLocks noChangeArrowheads="1"/>
            </p:cNvSpPr>
            <p:nvPr/>
          </p:nvSpPr>
          <p:spPr bwMode="auto">
            <a:xfrm>
              <a:off x="4591050" y="3949701"/>
              <a:ext cx="68262" cy="7143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42"/>
            <p:cNvSpPr>
              <a:spLocks noChangeArrowheads="1"/>
            </p:cNvSpPr>
            <p:nvPr/>
          </p:nvSpPr>
          <p:spPr bwMode="auto">
            <a:xfrm>
              <a:off x="4710113" y="3963988"/>
              <a:ext cx="403225" cy="3968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Oval 43"/>
            <p:cNvSpPr>
              <a:spLocks noChangeArrowheads="1"/>
            </p:cNvSpPr>
            <p:nvPr/>
          </p:nvSpPr>
          <p:spPr bwMode="auto">
            <a:xfrm>
              <a:off x="4591050" y="4197351"/>
              <a:ext cx="68262" cy="6985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44"/>
            <p:cNvSpPr>
              <a:spLocks noChangeArrowheads="1"/>
            </p:cNvSpPr>
            <p:nvPr/>
          </p:nvSpPr>
          <p:spPr bwMode="auto">
            <a:xfrm>
              <a:off x="4710113" y="4211638"/>
              <a:ext cx="403225" cy="4127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45"/>
            <p:cNvSpPr>
              <a:spLocks noEditPoints="1"/>
            </p:cNvSpPr>
            <p:nvPr/>
          </p:nvSpPr>
          <p:spPr bwMode="auto">
            <a:xfrm>
              <a:off x="4503738" y="3630613"/>
              <a:ext cx="722312" cy="790575"/>
            </a:xfrm>
            <a:custGeom>
              <a:avLst/>
              <a:gdLst>
                <a:gd name="T0" fmla="*/ 239 w 455"/>
                <a:gd name="T1" fmla="*/ 473 h 498"/>
                <a:gd name="T2" fmla="*/ 239 w 455"/>
                <a:gd name="T3" fmla="*/ 446 h 498"/>
                <a:gd name="T4" fmla="*/ 453 w 455"/>
                <a:gd name="T5" fmla="*/ 446 h 498"/>
                <a:gd name="T6" fmla="*/ 453 w 455"/>
                <a:gd name="T7" fmla="*/ 312 h 498"/>
                <a:gd name="T8" fmla="*/ 239 w 455"/>
                <a:gd name="T9" fmla="*/ 312 h 498"/>
                <a:gd name="T10" fmla="*/ 239 w 455"/>
                <a:gd name="T11" fmla="*/ 291 h 498"/>
                <a:gd name="T12" fmla="*/ 453 w 455"/>
                <a:gd name="T13" fmla="*/ 291 h 498"/>
                <a:gd name="T14" fmla="*/ 453 w 455"/>
                <a:gd name="T15" fmla="*/ 155 h 498"/>
                <a:gd name="T16" fmla="*/ 239 w 455"/>
                <a:gd name="T17" fmla="*/ 155 h 498"/>
                <a:gd name="T18" fmla="*/ 239 w 455"/>
                <a:gd name="T19" fmla="*/ 135 h 498"/>
                <a:gd name="T20" fmla="*/ 453 w 455"/>
                <a:gd name="T21" fmla="*/ 135 h 498"/>
                <a:gd name="T22" fmla="*/ 453 w 455"/>
                <a:gd name="T23" fmla="*/ 0 h 498"/>
                <a:gd name="T24" fmla="*/ 2 w 455"/>
                <a:gd name="T25" fmla="*/ 0 h 498"/>
                <a:gd name="T26" fmla="*/ 2 w 455"/>
                <a:gd name="T27" fmla="*/ 135 h 498"/>
                <a:gd name="T28" fmla="*/ 214 w 455"/>
                <a:gd name="T29" fmla="*/ 135 h 498"/>
                <a:gd name="T30" fmla="*/ 214 w 455"/>
                <a:gd name="T31" fmla="*/ 155 h 498"/>
                <a:gd name="T32" fmla="*/ 2 w 455"/>
                <a:gd name="T33" fmla="*/ 155 h 498"/>
                <a:gd name="T34" fmla="*/ 2 w 455"/>
                <a:gd name="T35" fmla="*/ 291 h 498"/>
                <a:gd name="T36" fmla="*/ 214 w 455"/>
                <a:gd name="T37" fmla="*/ 291 h 498"/>
                <a:gd name="T38" fmla="*/ 214 w 455"/>
                <a:gd name="T39" fmla="*/ 312 h 498"/>
                <a:gd name="T40" fmla="*/ 2 w 455"/>
                <a:gd name="T41" fmla="*/ 312 h 498"/>
                <a:gd name="T42" fmla="*/ 2 w 455"/>
                <a:gd name="T43" fmla="*/ 446 h 498"/>
                <a:gd name="T44" fmla="*/ 214 w 455"/>
                <a:gd name="T45" fmla="*/ 446 h 498"/>
                <a:gd name="T46" fmla="*/ 214 w 455"/>
                <a:gd name="T47" fmla="*/ 473 h 498"/>
                <a:gd name="T48" fmla="*/ 0 w 455"/>
                <a:gd name="T49" fmla="*/ 473 h 498"/>
                <a:gd name="T50" fmla="*/ 0 w 455"/>
                <a:gd name="T51" fmla="*/ 498 h 498"/>
                <a:gd name="T52" fmla="*/ 455 w 455"/>
                <a:gd name="T53" fmla="*/ 498 h 498"/>
                <a:gd name="T54" fmla="*/ 455 w 455"/>
                <a:gd name="T55" fmla="*/ 473 h 498"/>
                <a:gd name="T56" fmla="*/ 239 w 455"/>
                <a:gd name="T57" fmla="*/ 473 h 498"/>
                <a:gd name="T58" fmla="*/ 27 w 455"/>
                <a:gd name="T59" fmla="*/ 25 h 498"/>
                <a:gd name="T60" fmla="*/ 428 w 455"/>
                <a:gd name="T61" fmla="*/ 25 h 498"/>
                <a:gd name="T62" fmla="*/ 428 w 455"/>
                <a:gd name="T63" fmla="*/ 110 h 498"/>
                <a:gd name="T64" fmla="*/ 27 w 455"/>
                <a:gd name="T65" fmla="*/ 110 h 498"/>
                <a:gd name="T66" fmla="*/ 27 w 455"/>
                <a:gd name="T67" fmla="*/ 25 h 498"/>
                <a:gd name="T68" fmla="*/ 27 w 455"/>
                <a:gd name="T69" fmla="*/ 182 h 498"/>
                <a:gd name="T70" fmla="*/ 428 w 455"/>
                <a:gd name="T71" fmla="*/ 182 h 498"/>
                <a:gd name="T72" fmla="*/ 428 w 455"/>
                <a:gd name="T73" fmla="*/ 266 h 498"/>
                <a:gd name="T74" fmla="*/ 27 w 455"/>
                <a:gd name="T75" fmla="*/ 266 h 498"/>
                <a:gd name="T76" fmla="*/ 27 w 455"/>
                <a:gd name="T77" fmla="*/ 182 h 498"/>
                <a:gd name="T78" fmla="*/ 27 w 455"/>
                <a:gd name="T79" fmla="*/ 337 h 498"/>
                <a:gd name="T80" fmla="*/ 428 w 455"/>
                <a:gd name="T81" fmla="*/ 337 h 498"/>
                <a:gd name="T82" fmla="*/ 428 w 455"/>
                <a:gd name="T83" fmla="*/ 421 h 498"/>
                <a:gd name="T84" fmla="*/ 27 w 455"/>
                <a:gd name="T85" fmla="*/ 421 h 498"/>
                <a:gd name="T86" fmla="*/ 27 w 455"/>
                <a:gd name="T87" fmla="*/ 337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55" h="498">
                  <a:moveTo>
                    <a:pt x="239" y="473"/>
                  </a:moveTo>
                  <a:lnTo>
                    <a:pt x="239" y="446"/>
                  </a:lnTo>
                  <a:lnTo>
                    <a:pt x="453" y="446"/>
                  </a:lnTo>
                  <a:lnTo>
                    <a:pt x="453" y="312"/>
                  </a:lnTo>
                  <a:lnTo>
                    <a:pt x="239" y="312"/>
                  </a:lnTo>
                  <a:lnTo>
                    <a:pt x="239" y="291"/>
                  </a:lnTo>
                  <a:lnTo>
                    <a:pt x="453" y="291"/>
                  </a:lnTo>
                  <a:lnTo>
                    <a:pt x="453" y="155"/>
                  </a:lnTo>
                  <a:lnTo>
                    <a:pt x="239" y="155"/>
                  </a:lnTo>
                  <a:lnTo>
                    <a:pt x="239" y="135"/>
                  </a:lnTo>
                  <a:lnTo>
                    <a:pt x="453" y="135"/>
                  </a:lnTo>
                  <a:lnTo>
                    <a:pt x="453" y="0"/>
                  </a:lnTo>
                  <a:lnTo>
                    <a:pt x="2" y="0"/>
                  </a:lnTo>
                  <a:lnTo>
                    <a:pt x="2" y="135"/>
                  </a:lnTo>
                  <a:lnTo>
                    <a:pt x="214" y="135"/>
                  </a:lnTo>
                  <a:lnTo>
                    <a:pt x="214" y="155"/>
                  </a:lnTo>
                  <a:lnTo>
                    <a:pt x="2" y="155"/>
                  </a:lnTo>
                  <a:lnTo>
                    <a:pt x="2" y="291"/>
                  </a:lnTo>
                  <a:lnTo>
                    <a:pt x="214" y="291"/>
                  </a:lnTo>
                  <a:lnTo>
                    <a:pt x="214" y="312"/>
                  </a:lnTo>
                  <a:lnTo>
                    <a:pt x="2" y="312"/>
                  </a:lnTo>
                  <a:lnTo>
                    <a:pt x="2" y="446"/>
                  </a:lnTo>
                  <a:lnTo>
                    <a:pt x="214" y="446"/>
                  </a:lnTo>
                  <a:lnTo>
                    <a:pt x="214" y="473"/>
                  </a:lnTo>
                  <a:lnTo>
                    <a:pt x="0" y="473"/>
                  </a:lnTo>
                  <a:lnTo>
                    <a:pt x="0" y="498"/>
                  </a:lnTo>
                  <a:lnTo>
                    <a:pt x="455" y="498"/>
                  </a:lnTo>
                  <a:lnTo>
                    <a:pt x="455" y="473"/>
                  </a:lnTo>
                  <a:lnTo>
                    <a:pt x="239" y="473"/>
                  </a:lnTo>
                  <a:close/>
                  <a:moveTo>
                    <a:pt x="27" y="25"/>
                  </a:moveTo>
                  <a:lnTo>
                    <a:pt x="428" y="25"/>
                  </a:lnTo>
                  <a:lnTo>
                    <a:pt x="428" y="110"/>
                  </a:lnTo>
                  <a:lnTo>
                    <a:pt x="27" y="110"/>
                  </a:lnTo>
                  <a:lnTo>
                    <a:pt x="27" y="25"/>
                  </a:lnTo>
                  <a:close/>
                  <a:moveTo>
                    <a:pt x="27" y="182"/>
                  </a:moveTo>
                  <a:lnTo>
                    <a:pt x="428" y="182"/>
                  </a:lnTo>
                  <a:lnTo>
                    <a:pt x="428" y="266"/>
                  </a:lnTo>
                  <a:lnTo>
                    <a:pt x="27" y="266"/>
                  </a:lnTo>
                  <a:lnTo>
                    <a:pt x="27" y="182"/>
                  </a:lnTo>
                  <a:close/>
                  <a:moveTo>
                    <a:pt x="27" y="337"/>
                  </a:moveTo>
                  <a:lnTo>
                    <a:pt x="428" y="337"/>
                  </a:lnTo>
                  <a:lnTo>
                    <a:pt x="428" y="421"/>
                  </a:lnTo>
                  <a:lnTo>
                    <a:pt x="27" y="421"/>
                  </a:lnTo>
                  <a:lnTo>
                    <a:pt x="27" y="33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4339417" y="2334191"/>
            <a:ext cx="244858" cy="267999"/>
            <a:chOff x="4503738" y="3630613"/>
            <a:chExt cx="722312" cy="790575"/>
          </a:xfrm>
        </p:grpSpPr>
        <p:sp>
          <p:nvSpPr>
            <p:cNvPr id="109" name="Rectangle 33"/>
            <p:cNvSpPr>
              <a:spLocks noChangeArrowheads="1"/>
            </p:cNvSpPr>
            <p:nvPr/>
          </p:nvSpPr>
          <p:spPr bwMode="auto">
            <a:xfrm>
              <a:off x="4535488" y="4146551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Rectangle 34"/>
            <p:cNvSpPr>
              <a:spLocks noChangeArrowheads="1"/>
            </p:cNvSpPr>
            <p:nvPr/>
          </p:nvSpPr>
          <p:spPr bwMode="auto">
            <a:xfrm>
              <a:off x="4535488" y="3894138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Rectangle 35"/>
            <p:cNvSpPr>
              <a:spLocks noChangeArrowheads="1"/>
            </p:cNvSpPr>
            <p:nvPr/>
          </p:nvSpPr>
          <p:spPr bwMode="auto">
            <a:xfrm>
              <a:off x="4535488" y="3649663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Rectangle 36"/>
            <p:cNvSpPr>
              <a:spLocks noChangeArrowheads="1"/>
            </p:cNvSpPr>
            <p:nvPr/>
          </p:nvSpPr>
          <p:spPr bwMode="auto">
            <a:xfrm>
              <a:off x="4868863" y="4146551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Rectangle 37"/>
            <p:cNvSpPr>
              <a:spLocks noChangeArrowheads="1"/>
            </p:cNvSpPr>
            <p:nvPr/>
          </p:nvSpPr>
          <p:spPr bwMode="auto">
            <a:xfrm>
              <a:off x="4868863" y="3894138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Rectangle 38"/>
            <p:cNvSpPr>
              <a:spLocks noChangeArrowheads="1"/>
            </p:cNvSpPr>
            <p:nvPr/>
          </p:nvSpPr>
          <p:spPr bwMode="auto">
            <a:xfrm>
              <a:off x="4868863" y="3649663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Oval 39"/>
            <p:cNvSpPr>
              <a:spLocks noChangeArrowheads="1"/>
            </p:cNvSpPr>
            <p:nvPr/>
          </p:nvSpPr>
          <p:spPr bwMode="auto">
            <a:xfrm>
              <a:off x="4591050" y="3703638"/>
              <a:ext cx="68262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Rectangle 40"/>
            <p:cNvSpPr>
              <a:spLocks noChangeArrowheads="1"/>
            </p:cNvSpPr>
            <p:nvPr/>
          </p:nvSpPr>
          <p:spPr bwMode="auto">
            <a:xfrm>
              <a:off x="4710113" y="3717926"/>
              <a:ext cx="403225" cy="396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Oval 41"/>
            <p:cNvSpPr>
              <a:spLocks noChangeArrowheads="1"/>
            </p:cNvSpPr>
            <p:nvPr/>
          </p:nvSpPr>
          <p:spPr bwMode="auto">
            <a:xfrm>
              <a:off x="4591050" y="3949701"/>
              <a:ext cx="68262" cy="71438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Rectangle 42"/>
            <p:cNvSpPr>
              <a:spLocks noChangeArrowheads="1"/>
            </p:cNvSpPr>
            <p:nvPr/>
          </p:nvSpPr>
          <p:spPr bwMode="auto">
            <a:xfrm>
              <a:off x="4710113" y="3963988"/>
              <a:ext cx="403225" cy="39688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43"/>
            <p:cNvSpPr>
              <a:spLocks noChangeArrowheads="1"/>
            </p:cNvSpPr>
            <p:nvPr/>
          </p:nvSpPr>
          <p:spPr bwMode="auto">
            <a:xfrm>
              <a:off x="4591050" y="4197351"/>
              <a:ext cx="68262" cy="69850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Rectangle 44"/>
            <p:cNvSpPr>
              <a:spLocks noChangeArrowheads="1"/>
            </p:cNvSpPr>
            <p:nvPr/>
          </p:nvSpPr>
          <p:spPr bwMode="auto">
            <a:xfrm>
              <a:off x="4710113" y="4211638"/>
              <a:ext cx="403225" cy="4127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45"/>
            <p:cNvSpPr>
              <a:spLocks noEditPoints="1"/>
            </p:cNvSpPr>
            <p:nvPr/>
          </p:nvSpPr>
          <p:spPr bwMode="auto">
            <a:xfrm>
              <a:off x="4503738" y="3630613"/>
              <a:ext cx="722312" cy="790575"/>
            </a:xfrm>
            <a:custGeom>
              <a:avLst/>
              <a:gdLst>
                <a:gd name="T0" fmla="*/ 239 w 455"/>
                <a:gd name="T1" fmla="*/ 473 h 498"/>
                <a:gd name="T2" fmla="*/ 239 w 455"/>
                <a:gd name="T3" fmla="*/ 446 h 498"/>
                <a:gd name="T4" fmla="*/ 453 w 455"/>
                <a:gd name="T5" fmla="*/ 446 h 498"/>
                <a:gd name="T6" fmla="*/ 453 w 455"/>
                <a:gd name="T7" fmla="*/ 312 h 498"/>
                <a:gd name="T8" fmla="*/ 239 w 455"/>
                <a:gd name="T9" fmla="*/ 312 h 498"/>
                <a:gd name="T10" fmla="*/ 239 w 455"/>
                <a:gd name="T11" fmla="*/ 291 h 498"/>
                <a:gd name="T12" fmla="*/ 453 w 455"/>
                <a:gd name="T13" fmla="*/ 291 h 498"/>
                <a:gd name="T14" fmla="*/ 453 w 455"/>
                <a:gd name="T15" fmla="*/ 155 h 498"/>
                <a:gd name="T16" fmla="*/ 239 w 455"/>
                <a:gd name="T17" fmla="*/ 155 h 498"/>
                <a:gd name="T18" fmla="*/ 239 w 455"/>
                <a:gd name="T19" fmla="*/ 135 h 498"/>
                <a:gd name="T20" fmla="*/ 453 w 455"/>
                <a:gd name="T21" fmla="*/ 135 h 498"/>
                <a:gd name="T22" fmla="*/ 453 w 455"/>
                <a:gd name="T23" fmla="*/ 0 h 498"/>
                <a:gd name="T24" fmla="*/ 2 w 455"/>
                <a:gd name="T25" fmla="*/ 0 h 498"/>
                <a:gd name="T26" fmla="*/ 2 w 455"/>
                <a:gd name="T27" fmla="*/ 135 h 498"/>
                <a:gd name="T28" fmla="*/ 214 w 455"/>
                <a:gd name="T29" fmla="*/ 135 h 498"/>
                <a:gd name="T30" fmla="*/ 214 w 455"/>
                <a:gd name="T31" fmla="*/ 155 h 498"/>
                <a:gd name="T32" fmla="*/ 2 w 455"/>
                <a:gd name="T33" fmla="*/ 155 h 498"/>
                <a:gd name="T34" fmla="*/ 2 w 455"/>
                <a:gd name="T35" fmla="*/ 291 h 498"/>
                <a:gd name="T36" fmla="*/ 214 w 455"/>
                <a:gd name="T37" fmla="*/ 291 h 498"/>
                <a:gd name="T38" fmla="*/ 214 w 455"/>
                <a:gd name="T39" fmla="*/ 312 h 498"/>
                <a:gd name="T40" fmla="*/ 2 w 455"/>
                <a:gd name="T41" fmla="*/ 312 h 498"/>
                <a:gd name="T42" fmla="*/ 2 w 455"/>
                <a:gd name="T43" fmla="*/ 446 h 498"/>
                <a:gd name="T44" fmla="*/ 214 w 455"/>
                <a:gd name="T45" fmla="*/ 446 h 498"/>
                <a:gd name="T46" fmla="*/ 214 w 455"/>
                <a:gd name="T47" fmla="*/ 473 h 498"/>
                <a:gd name="T48" fmla="*/ 0 w 455"/>
                <a:gd name="T49" fmla="*/ 473 h 498"/>
                <a:gd name="T50" fmla="*/ 0 w 455"/>
                <a:gd name="T51" fmla="*/ 498 h 498"/>
                <a:gd name="T52" fmla="*/ 455 w 455"/>
                <a:gd name="T53" fmla="*/ 498 h 498"/>
                <a:gd name="T54" fmla="*/ 455 w 455"/>
                <a:gd name="T55" fmla="*/ 473 h 498"/>
                <a:gd name="T56" fmla="*/ 239 w 455"/>
                <a:gd name="T57" fmla="*/ 473 h 498"/>
                <a:gd name="T58" fmla="*/ 27 w 455"/>
                <a:gd name="T59" fmla="*/ 25 h 498"/>
                <a:gd name="T60" fmla="*/ 428 w 455"/>
                <a:gd name="T61" fmla="*/ 25 h 498"/>
                <a:gd name="T62" fmla="*/ 428 w 455"/>
                <a:gd name="T63" fmla="*/ 110 h 498"/>
                <a:gd name="T64" fmla="*/ 27 w 455"/>
                <a:gd name="T65" fmla="*/ 110 h 498"/>
                <a:gd name="T66" fmla="*/ 27 w 455"/>
                <a:gd name="T67" fmla="*/ 25 h 498"/>
                <a:gd name="T68" fmla="*/ 27 w 455"/>
                <a:gd name="T69" fmla="*/ 182 h 498"/>
                <a:gd name="T70" fmla="*/ 428 w 455"/>
                <a:gd name="T71" fmla="*/ 182 h 498"/>
                <a:gd name="T72" fmla="*/ 428 w 455"/>
                <a:gd name="T73" fmla="*/ 266 h 498"/>
                <a:gd name="T74" fmla="*/ 27 w 455"/>
                <a:gd name="T75" fmla="*/ 266 h 498"/>
                <a:gd name="T76" fmla="*/ 27 w 455"/>
                <a:gd name="T77" fmla="*/ 182 h 498"/>
                <a:gd name="T78" fmla="*/ 27 w 455"/>
                <a:gd name="T79" fmla="*/ 337 h 498"/>
                <a:gd name="T80" fmla="*/ 428 w 455"/>
                <a:gd name="T81" fmla="*/ 337 h 498"/>
                <a:gd name="T82" fmla="*/ 428 w 455"/>
                <a:gd name="T83" fmla="*/ 421 h 498"/>
                <a:gd name="T84" fmla="*/ 27 w 455"/>
                <a:gd name="T85" fmla="*/ 421 h 498"/>
                <a:gd name="T86" fmla="*/ 27 w 455"/>
                <a:gd name="T87" fmla="*/ 337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55" h="498">
                  <a:moveTo>
                    <a:pt x="239" y="473"/>
                  </a:moveTo>
                  <a:lnTo>
                    <a:pt x="239" y="446"/>
                  </a:lnTo>
                  <a:lnTo>
                    <a:pt x="453" y="446"/>
                  </a:lnTo>
                  <a:lnTo>
                    <a:pt x="453" y="312"/>
                  </a:lnTo>
                  <a:lnTo>
                    <a:pt x="239" y="312"/>
                  </a:lnTo>
                  <a:lnTo>
                    <a:pt x="239" y="291"/>
                  </a:lnTo>
                  <a:lnTo>
                    <a:pt x="453" y="291"/>
                  </a:lnTo>
                  <a:lnTo>
                    <a:pt x="453" y="155"/>
                  </a:lnTo>
                  <a:lnTo>
                    <a:pt x="239" y="155"/>
                  </a:lnTo>
                  <a:lnTo>
                    <a:pt x="239" y="135"/>
                  </a:lnTo>
                  <a:lnTo>
                    <a:pt x="453" y="135"/>
                  </a:lnTo>
                  <a:lnTo>
                    <a:pt x="453" y="0"/>
                  </a:lnTo>
                  <a:lnTo>
                    <a:pt x="2" y="0"/>
                  </a:lnTo>
                  <a:lnTo>
                    <a:pt x="2" y="135"/>
                  </a:lnTo>
                  <a:lnTo>
                    <a:pt x="214" y="135"/>
                  </a:lnTo>
                  <a:lnTo>
                    <a:pt x="214" y="155"/>
                  </a:lnTo>
                  <a:lnTo>
                    <a:pt x="2" y="155"/>
                  </a:lnTo>
                  <a:lnTo>
                    <a:pt x="2" y="291"/>
                  </a:lnTo>
                  <a:lnTo>
                    <a:pt x="214" y="291"/>
                  </a:lnTo>
                  <a:lnTo>
                    <a:pt x="214" y="312"/>
                  </a:lnTo>
                  <a:lnTo>
                    <a:pt x="2" y="312"/>
                  </a:lnTo>
                  <a:lnTo>
                    <a:pt x="2" y="446"/>
                  </a:lnTo>
                  <a:lnTo>
                    <a:pt x="214" y="446"/>
                  </a:lnTo>
                  <a:lnTo>
                    <a:pt x="214" y="473"/>
                  </a:lnTo>
                  <a:lnTo>
                    <a:pt x="0" y="473"/>
                  </a:lnTo>
                  <a:lnTo>
                    <a:pt x="0" y="498"/>
                  </a:lnTo>
                  <a:lnTo>
                    <a:pt x="455" y="498"/>
                  </a:lnTo>
                  <a:lnTo>
                    <a:pt x="455" y="473"/>
                  </a:lnTo>
                  <a:lnTo>
                    <a:pt x="239" y="473"/>
                  </a:lnTo>
                  <a:close/>
                  <a:moveTo>
                    <a:pt x="27" y="25"/>
                  </a:moveTo>
                  <a:lnTo>
                    <a:pt x="428" y="25"/>
                  </a:lnTo>
                  <a:lnTo>
                    <a:pt x="428" y="110"/>
                  </a:lnTo>
                  <a:lnTo>
                    <a:pt x="27" y="110"/>
                  </a:lnTo>
                  <a:lnTo>
                    <a:pt x="27" y="25"/>
                  </a:lnTo>
                  <a:close/>
                  <a:moveTo>
                    <a:pt x="27" y="182"/>
                  </a:moveTo>
                  <a:lnTo>
                    <a:pt x="428" y="182"/>
                  </a:lnTo>
                  <a:lnTo>
                    <a:pt x="428" y="266"/>
                  </a:lnTo>
                  <a:lnTo>
                    <a:pt x="27" y="266"/>
                  </a:lnTo>
                  <a:lnTo>
                    <a:pt x="27" y="182"/>
                  </a:lnTo>
                  <a:close/>
                  <a:moveTo>
                    <a:pt x="27" y="337"/>
                  </a:moveTo>
                  <a:lnTo>
                    <a:pt x="428" y="337"/>
                  </a:lnTo>
                  <a:lnTo>
                    <a:pt x="428" y="421"/>
                  </a:lnTo>
                  <a:lnTo>
                    <a:pt x="27" y="421"/>
                  </a:lnTo>
                  <a:lnTo>
                    <a:pt x="27" y="33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" name="Group 121"/>
          <p:cNvGrpSpPr/>
          <p:nvPr/>
        </p:nvGrpSpPr>
        <p:grpSpPr>
          <a:xfrm>
            <a:off x="4339417" y="3567825"/>
            <a:ext cx="244858" cy="267999"/>
            <a:chOff x="4503738" y="3630613"/>
            <a:chExt cx="722312" cy="790575"/>
          </a:xfrm>
        </p:grpSpPr>
        <p:sp>
          <p:nvSpPr>
            <p:cNvPr id="123" name="Rectangle 33"/>
            <p:cNvSpPr>
              <a:spLocks noChangeArrowheads="1"/>
            </p:cNvSpPr>
            <p:nvPr/>
          </p:nvSpPr>
          <p:spPr bwMode="auto">
            <a:xfrm>
              <a:off x="4535488" y="4146551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Rectangle 34"/>
            <p:cNvSpPr>
              <a:spLocks noChangeArrowheads="1"/>
            </p:cNvSpPr>
            <p:nvPr/>
          </p:nvSpPr>
          <p:spPr bwMode="auto">
            <a:xfrm>
              <a:off x="4535488" y="3894138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Rectangle 35"/>
            <p:cNvSpPr>
              <a:spLocks noChangeArrowheads="1"/>
            </p:cNvSpPr>
            <p:nvPr/>
          </p:nvSpPr>
          <p:spPr bwMode="auto">
            <a:xfrm>
              <a:off x="4535488" y="3649663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Rectangle 36"/>
            <p:cNvSpPr>
              <a:spLocks noChangeArrowheads="1"/>
            </p:cNvSpPr>
            <p:nvPr/>
          </p:nvSpPr>
          <p:spPr bwMode="auto">
            <a:xfrm>
              <a:off x="4868863" y="4146551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Rectangle 37"/>
            <p:cNvSpPr>
              <a:spLocks noChangeArrowheads="1"/>
            </p:cNvSpPr>
            <p:nvPr/>
          </p:nvSpPr>
          <p:spPr bwMode="auto">
            <a:xfrm>
              <a:off x="4868863" y="3894138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Rectangle 38"/>
            <p:cNvSpPr>
              <a:spLocks noChangeArrowheads="1"/>
            </p:cNvSpPr>
            <p:nvPr/>
          </p:nvSpPr>
          <p:spPr bwMode="auto">
            <a:xfrm>
              <a:off x="4868863" y="3649663"/>
              <a:ext cx="334962" cy="1841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Oval 39"/>
            <p:cNvSpPr>
              <a:spLocks noChangeArrowheads="1"/>
            </p:cNvSpPr>
            <p:nvPr/>
          </p:nvSpPr>
          <p:spPr bwMode="auto">
            <a:xfrm>
              <a:off x="4591050" y="3703638"/>
              <a:ext cx="68262" cy="7143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Rectangle 40"/>
            <p:cNvSpPr>
              <a:spLocks noChangeArrowheads="1"/>
            </p:cNvSpPr>
            <p:nvPr/>
          </p:nvSpPr>
          <p:spPr bwMode="auto">
            <a:xfrm>
              <a:off x="4710113" y="3717926"/>
              <a:ext cx="403225" cy="3968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Oval 41"/>
            <p:cNvSpPr>
              <a:spLocks noChangeArrowheads="1"/>
            </p:cNvSpPr>
            <p:nvPr/>
          </p:nvSpPr>
          <p:spPr bwMode="auto">
            <a:xfrm>
              <a:off x="4591050" y="3949701"/>
              <a:ext cx="68262" cy="7143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Rectangle 42"/>
            <p:cNvSpPr>
              <a:spLocks noChangeArrowheads="1"/>
            </p:cNvSpPr>
            <p:nvPr/>
          </p:nvSpPr>
          <p:spPr bwMode="auto">
            <a:xfrm>
              <a:off x="4710113" y="3963988"/>
              <a:ext cx="403225" cy="3968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Oval 43"/>
            <p:cNvSpPr>
              <a:spLocks noChangeArrowheads="1"/>
            </p:cNvSpPr>
            <p:nvPr/>
          </p:nvSpPr>
          <p:spPr bwMode="auto">
            <a:xfrm>
              <a:off x="4591050" y="4197351"/>
              <a:ext cx="68262" cy="6985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Rectangle 44"/>
            <p:cNvSpPr>
              <a:spLocks noChangeArrowheads="1"/>
            </p:cNvSpPr>
            <p:nvPr/>
          </p:nvSpPr>
          <p:spPr bwMode="auto">
            <a:xfrm>
              <a:off x="4710113" y="4211638"/>
              <a:ext cx="403225" cy="4127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45"/>
            <p:cNvSpPr>
              <a:spLocks noEditPoints="1"/>
            </p:cNvSpPr>
            <p:nvPr/>
          </p:nvSpPr>
          <p:spPr bwMode="auto">
            <a:xfrm>
              <a:off x="4503738" y="3630613"/>
              <a:ext cx="722312" cy="790575"/>
            </a:xfrm>
            <a:custGeom>
              <a:avLst/>
              <a:gdLst>
                <a:gd name="T0" fmla="*/ 239 w 455"/>
                <a:gd name="T1" fmla="*/ 473 h 498"/>
                <a:gd name="T2" fmla="*/ 239 w 455"/>
                <a:gd name="T3" fmla="*/ 446 h 498"/>
                <a:gd name="T4" fmla="*/ 453 w 455"/>
                <a:gd name="T5" fmla="*/ 446 h 498"/>
                <a:gd name="T6" fmla="*/ 453 w 455"/>
                <a:gd name="T7" fmla="*/ 312 h 498"/>
                <a:gd name="T8" fmla="*/ 239 w 455"/>
                <a:gd name="T9" fmla="*/ 312 h 498"/>
                <a:gd name="T10" fmla="*/ 239 w 455"/>
                <a:gd name="T11" fmla="*/ 291 h 498"/>
                <a:gd name="T12" fmla="*/ 453 w 455"/>
                <a:gd name="T13" fmla="*/ 291 h 498"/>
                <a:gd name="T14" fmla="*/ 453 w 455"/>
                <a:gd name="T15" fmla="*/ 155 h 498"/>
                <a:gd name="T16" fmla="*/ 239 w 455"/>
                <a:gd name="T17" fmla="*/ 155 h 498"/>
                <a:gd name="T18" fmla="*/ 239 w 455"/>
                <a:gd name="T19" fmla="*/ 135 h 498"/>
                <a:gd name="T20" fmla="*/ 453 w 455"/>
                <a:gd name="T21" fmla="*/ 135 h 498"/>
                <a:gd name="T22" fmla="*/ 453 w 455"/>
                <a:gd name="T23" fmla="*/ 0 h 498"/>
                <a:gd name="T24" fmla="*/ 2 w 455"/>
                <a:gd name="T25" fmla="*/ 0 h 498"/>
                <a:gd name="T26" fmla="*/ 2 w 455"/>
                <a:gd name="T27" fmla="*/ 135 h 498"/>
                <a:gd name="T28" fmla="*/ 214 w 455"/>
                <a:gd name="T29" fmla="*/ 135 h 498"/>
                <a:gd name="T30" fmla="*/ 214 w 455"/>
                <a:gd name="T31" fmla="*/ 155 h 498"/>
                <a:gd name="T32" fmla="*/ 2 w 455"/>
                <a:gd name="T33" fmla="*/ 155 h 498"/>
                <a:gd name="T34" fmla="*/ 2 w 455"/>
                <a:gd name="T35" fmla="*/ 291 h 498"/>
                <a:gd name="T36" fmla="*/ 214 w 455"/>
                <a:gd name="T37" fmla="*/ 291 h 498"/>
                <a:gd name="T38" fmla="*/ 214 w 455"/>
                <a:gd name="T39" fmla="*/ 312 h 498"/>
                <a:gd name="T40" fmla="*/ 2 w 455"/>
                <a:gd name="T41" fmla="*/ 312 h 498"/>
                <a:gd name="T42" fmla="*/ 2 w 455"/>
                <a:gd name="T43" fmla="*/ 446 h 498"/>
                <a:gd name="T44" fmla="*/ 214 w 455"/>
                <a:gd name="T45" fmla="*/ 446 h 498"/>
                <a:gd name="T46" fmla="*/ 214 w 455"/>
                <a:gd name="T47" fmla="*/ 473 h 498"/>
                <a:gd name="T48" fmla="*/ 0 w 455"/>
                <a:gd name="T49" fmla="*/ 473 h 498"/>
                <a:gd name="T50" fmla="*/ 0 w 455"/>
                <a:gd name="T51" fmla="*/ 498 h 498"/>
                <a:gd name="T52" fmla="*/ 455 w 455"/>
                <a:gd name="T53" fmla="*/ 498 h 498"/>
                <a:gd name="T54" fmla="*/ 455 w 455"/>
                <a:gd name="T55" fmla="*/ 473 h 498"/>
                <a:gd name="T56" fmla="*/ 239 w 455"/>
                <a:gd name="T57" fmla="*/ 473 h 498"/>
                <a:gd name="T58" fmla="*/ 27 w 455"/>
                <a:gd name="T59" fmla="*/ 25 h 498"/>
                <a:gd name="T60" fmla="*/ 428 w 455"/>
                <a:gd name="T61" fmla="*/ 25 h 498"/>
                <a:gd name="T62" fmla="*/ 428 w 455"/>
                <a:gd name="T63" fmla="*/ 110 h 498"/>
                <a:gd name="T64" fmla="*/ 27 w 455"/>
                <a:gd name="T65" fmla="*/ 110 h 498"/>
                <a:gd name="T66" fmla="*/ 27 w 455"/>
                <a:gd name="T67" fmla="*/ 25 h 498"/>
                <a:gd name="T68" fmla="*/ 27 w 455"/>
                <a:gd name="T69" fmla="*/ 182 h 498"/>
                <a:gd name="T70" fmla="*/ 428 w 455"/>
                <a:gd name="T71" fmla="*/ 182 h 498"/>
                <a:gd name="T72" fmla="*/ 428 w 455"/>
                <a:gd name="T73" fmla="*/ 266 h 498"/>
                <a:gd name="T74" fmla="*/ 27 w 455"/>
                <a:gd name="T75" fmla="*/ 266 h 498"/>
                <a:gd name="T76" fmla="*/ 27 w 455"/>
                <a:gd name="T77" fmla="*/ 182 h 498"/>
                <a:gd name="T78" fmla="*/ 27 w 455"/>
                <a:gd name="T79" fmla="*/ 337 h 498"/>
                <a:gd name="T80" fmla="*/ 428 w 455"/>
                <a:gd name="T81" fmla="*/ 337 h 498"/>
                <a:gd name="T82" fmla="*/ 428 w 455"/>
                <a:gd name="T83" fmla="*/ 421 h 498"/>
                <a:gd name="T84" fmla="*/ 27 w 455"/>
                <a:gd name="T85" fmla="*/ 421 h 498"/>
                <a:gd name="T86" fmla="*/ 27 w 455"/>
                <a:gd name="T87" fmla="*/ 337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55" h="498">
                  <a:moveTo>
                    <a:pt x="239" y="473"/>
                  </a:moveTo>
                  <a:lnTo>
                    <a:pt x="239" y="446"/>
                  </a:lnTo>
                  <a:lnTo>
                    <a:pt x="453" y="446"/>
                  </a:lnTo>
                  <a:lnTo>
                    <a:pt x="453" y="312"/>
                  </a:lnTo>
                  <a:lnTo>
                    <a:pt x="239" y="312"/>
                  </a:lnTo>
                  <a:lnTo>
                    <a:pt x="239" y="291"/>
                  </a:lnTo>
                  <a:lnTo>
                    <a:pt x="453" y="291"/>
                  </a:lnTo>
                  <a:lnTo>
                    <a:pt x="453" y="155"/>
                  </a:lnTo>
                  <a:lnTo>
                    <a:pt x="239" y="155"/>
                  </a:lnTo>
                  <a:lnTo>
                    <a:pt x="239" y="135"/>
                  </a:lnTo>
                  <a:lnTo>
                    <a:pt x="453" y="135"/>
                  </a:lnTo>
                  <a:lnTo>
                    <a:pt x="453" y="0"/>
                  </a:lnTo>
                  <a:lnTo>
                    <a:pt x="2" y="0"/>
                  </a:lnTo>
                  <a:lnTo>
                    <a:pt x="2" y="135"/>
                  </a:lnTo>
                  <a:lnTo>
                    <a:pt x="214" y="135"/>
                  </a:lnTo>
                  <a:lnTo>
                    <a:pt x="214" y="155"/>
                  </a:lnTo>
                  <a:lnTo>
                    <a:pt x="2" y="155"/>
                  </a:lnTo>
                  <a:lnTo>
                    <a:pt x="2" y="291"/>
                  </a:lnTo>
                  <a:lnTo>
                    <a:pt x="214" y="291"/>
                  </a:lnTo>
                  <a:lnTo>
                    <a:pt x="214" y="312"/>
                  </a:lnTo>
                  <a:lnTo>
                    <a:pt x="2" y="312"/>
                  </a:lnTo>
                  <a:lnTo>
                    <a:pt x="2" y="446"/>
                  </a:lnTo>
                  <a:lnTo>
                    <a:pt x="214" y="446"/>
                  </a:lnTo>
                  <a:lnTo>
                    <a:pt x="214" y="473"/>
                  </a:lnTo>
                  <a:lnTo>
                    <a:pt x="0" y="473"/>
                  </a:lnTo>
                  <a:lnTo>
                    <a:pt x="0" y="498"/>
                  </a:lnTo>
                  <a:lnTo>
                    <a:pt x="455" y="498"/>
                  </a:lnTo>
                  <a:lnTo>
                    <a:pt x="455" y="473"/>
                  </a:lnTo>
                  <a:lnTo>
                    <a:pt x="239" y="473"/>
                  </a:lnTo>
                  <a:close/>
                  <a:moveTo>
                    <a:pt x="27" y="25"/>
                  </a:moveTo>
                  <a:lnTo>
                    <a:pt x="428" y="25"/>
                  </a:lnTo>
                  <a:lnTo>
                    <a:pt x="428" y="110"/>
                  </a:lnTo>
                  <a:lnTo>
                    <a:pt x="27" y="110"/>
                  </a:lnTo>
                  <a:lnTo>
                    <a:pt x="27" y="25"/>
                  </a:lnTo>
                  <a:close/>
                  <a:moveTo>
                    <a:pt x="27" y="182"/>
                  </a:moveTo>
                  <a:lnTo>
                    <a:pt x="428" y="182"/>
                  </a:lnTo>
                  <a:lnTo>
                    <a:pt x="428" y="266"/>
                  </a:lnTo>
                  <a:lnTo>
                    <a:pt x="27" y="266"/>
                  </a:lnTo>
                  <a:lnTo>
                    <a:pt x="27" y="182"/>
                  </a:lnTo>
                  <a:close/>
                  <a:moveTo>
                    <a:pt x="27" y="337"/>
                  </a:moveTo>
                  <a:lnTo>
                    <a:pt x="428" y="337"/>
                  </a:lnTo>
                  <a:lnTo>
                    <a:pt x="428" y="421"/>
                  </a:lnTo>
                  <a:lnTo>
                    <a:pt x="27" y="421"/>
                  </a:lnTo>
                  <a:lnTo>
                    <a:pt x="27" y="33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4339417" y="2950648"/>
            <a:ext cx="244858" cy="267999"/>
            <a:chOff x="4503738" y="3630613"/>
            <a:chExt cx="722312" cy="790575"/>
          </a:xfrm>
        </p:grpSpPr>
        <p:sp>
          <p:nvSpPr>
            <p:cNvPr id="137" name="Rectangle 33"/>
            <p:cNvSpPr>
              <a:spLocks noChangeArrowheads="1"/>
            </p:cNvSpPr>
            <p:nvPr/>
          </p:nvSpPr>
          <p:spPr bwMode="auto">
            <a:xfrm>
              <a:off x="4535488" y="4146551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34"/>
            <p:cNvSpPr>
              <a:spLocks noChangeArrowheads="1"/>
            </p:cNvSpPr>
            <p:nvPr/>
          </p:nvSpPr>
          <p:spPr bwMode="auto">
            <a:xfrm>
              <a:off x="4535488" y="3894138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35"/>
            <p:cNvSpPr>
              <a:spLocks noChangeArrowheads="1"/>
            </p:cNvSpPr>
            <p:nvPr/>
          </p:nvSpPr>
          <p:spPr bwMode="auto">
            <a:xfrm>
              <a:off x="4535488" y="3649663"/>
              <a:ext cx="3333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Rectangle 36"/>
            <p:cNvSpPr>
              <a:spLocks noChangeArrowheads="1"/>
            </p:cNvSpPr>
            <p:nvPr/>
          </p:nvSpPr>
          <p:spPr bwMode="auto">
            <a:xfrm>
              <a:off x="4868863" y="4146551"/>
              <a:ext cx="334962" cy="18415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Rectangle 37"/>
            <p:cNvSpPr>
              <a:spLocks noChangeArrowheads="1"/>
            </p:cNvSpPr>
            <p:nvPr/>
          </p:nvSpPr>
          <p:spPr bwMode="auto">
            <a:xfrm>
              <a:off x="4868863" y="3894138"/>
              <a:ext cx="334962" cy="18415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Rectangle 38"/>
            <p:cNvSpPr>
              <a:spLocks noChangeArrowheads="1"/>
            </p:cNvSpPr>
            <p:nvPr/>
          </p:nvSpPr>
          <p:spPr bwMode="auto">
            <a:xfrm>
              <a:off x="4868863" y="3649663"/>
              <a:ext cx="334962" cy="18415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Oval 39"/>
            <p:cNvSpPr>
              <a:spLocks noChangeArrowheads="1"/>
            </p:cNvSpPr>
            <p:nvPr/>
          </p:nvSpPr>
          <p:spPr bwMode="auto">
            <a:xfrm>
              <a:off x="4591050" y="3703638"/>
              <a:ext cx="68262" cy="7143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Rectangle 40"/>
            <p:cNvSpPr>
              <a:spLocks noChangeArrowheads="1"/>
            </p:cNvSpPr>
            <p:nvPr/>
          </p:nvSpPr>
          <p:spPr bwMode="auto">
            <a:xfrm>
              <a:off x="4710113" y="3717926"/>
              <a:ext cx="403225" cy="3968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Oval 41"/>
            <p:cNvSpPr>
              <a:spLocks noChangeArrowheads="1"/>
            </p:cNvSpPr>
            <p:nvPr/>
          </p:nvSpPr>
          <p:spPr bwMode="auto">
            <a:xfrm>
              <a:off x="4591050" y="3949701"/>
              <a:ext cx="68262" cy="7143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Rectangle 42"/>
            <p:cNvSpPr>
              <a:spLocks noChangeArrowheads="1"/>
            </p:cNvSpPr>
            <p:nvPr/>
          </p:nvSpPr>
          <p:spPr bwMode="auto">
            <a:xfrm>
              <a:off x="4710113" y="3963988"/>
              <a:ext cx="403225" cy="3968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Oval 43"/>
            <p:cNvSpPr>
              <a:spLocks noChangeArrowheads="1"/>
            </p:cNvSpPr>
            <p:nvPr/>
          </p:nvSpPr>
          <p:spPr bwMode="auto">
            <a:xfrm>
              <a:off x="4591050" y="4197351"/>
              <a:ext cx="68262" cy="6985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Rectangle 44"/>
            <p:cNvSpPr>
              <a:spLocks noChangeArrowheads="1"/>
            </p:cNvSpPr>
            <p:nvPr/>
          </p:nvSpPr>
          <p:spPr bwMode="auto">
            <a:xfrm>
              <a:off x="4710113" y="4211638"/>
              <a:ext cx="403225" cy="4127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45"/>
            <p:cNvSpPr>
              <a:spLocks noEditPoints="1"/>
            </p:cNvSpPr>
            <p:nvPr/>
          </p:nvSpPr>
          <p:spPr bwMode="auto">
            <a:xfrm>
              <a:off x="4503738" y="3630613"/>
              <a:ext cx="722312" cy="790575"/>
            </a:xfrm>
            <a:custGeom>
              <a:avLst/>
              <a:gdLst>
                <a:gd name="T0" fmla="*/ 239 w 455"/>
                <a:gd name="T1" fmla="*/ 473 h 498"/>
                <a:gd name="T2" fmla="*/ 239 w 455"/>
                <a:gd name="T3" fmla="*/ 446 h 498"/>
                <a:gd name="T4" fmla="*/ 453 w 455"/>
                <a:gd name="T5" fmla="*/ 446 h 498"/>
                <a:gd name="T6" fmla="*/ 453 w 455"/>
                <a:gd name="T7" fmla="*/ 312 h 498"/>
                <a:gd name="T8" fmla="*/ 239 w 455"/>
                <a:gd name="T9" fmla="*/ 312 h 498"/>
                <a:gd name="T10" fmla="*/ 239 w 455"/>
                <a:gd name="T11" fmla="*/ 291 h 498"/>
                <a:gd name="T12" fmla="*/ 453 w 455"/>
                <a:gd name="T13" fmla="*/ 291 h 498"/>
                <a:gd name="T14" fmla="*/ 453 w 455"/>
                <a:gd name="T15" fmla="*/ 155 h 498"/>
                <a:gd name="T16" fmla="*/ 239 w 455"/>
                <a:gd name="T17" fmla="*/ 155 h 498"/>
                <a:gd name="T18" fmla="*/ 239 w 455"/>
                <a:gd name="T19" fmla="*/ 135 h 498"/>
                <a:gd name="T20" fmla="*/ 453 w 455"/>
                <a:gd name="T21" fmla="*/ 135 h 498"/>
                <a:gd name="T22" fmla="*/ 453 w 455"/>
                <a:gd name="T23" fmla="*/ 0 h 498"/>
                <a:gd name="T24" fmla="*/ 2 w 455"/>
                <a:gd name="T25" fmla="*/ 0 h 498"/>
                <a:gd name="T26" fmla="*/ 2 w 455"/>
                <a:gd name="T27" fmla="*/ 135 h 498"/>
                <a:gd name="T28" fmla="*/ 214 w 455"/>
                <a:gd name="T29" fmla="*/ 135 h 498"/>
                <a:gd name="T30" fmla="*/ 214 w 455"/>
                <a:gd name="T31" fmla="*/ 155 h 498"/>
                <a:gd name="T32" fmla="*/ 2 w 455"/>
                <a:gd name="T33" fmla="*/ 155 h 498"/>
                <a:gd name="T34" fmla="*/ 2 w 455"/>
                <a:gd name="T35" fmla="*/ 291 h 498"/>
                <a:gd name="T36" fmla="*/ 214 w 455"/>
                <a:gd name="T37" fmla="*/ 291 h 498"/>
                <a:gd name="T38" fmla="*/ 214 w 455"/>
                <a:gd name="T39" fmla="*/ 312 h 498"/>
                <a:gd name="T40" fmla="*/ 2 w 455"/>
                <a:gd name="T41" fmla="*/ 312 h 498"/>
                <a:gd name="T42" fmla="*/ 2 w 455"/>
                <a:gd name="T43" fmla="*/ 446 h 498"/>
                <a:gd name="T44" fmla="*/ 214 w 455"/>
                <a:gd name="T45" fmla="*/ 446 h 498"/>
                <a:gd name="T46" fmla="*/ 214 w 455"/>
                <a:gd name="T47" fmla="*/ 473 h 498"/>
                <a:gd name="T48" fmla="*/ 0 w 455"/>
                <a:gd name="T49" fmla="*/ 473 h 498"/>
                <a:gd name="T50" fmla="*/ 0 w 455"/>
                <a:gd name="T51" fmla="*/ 498 h 498"/>
                <a:gd name="T52" fmla="*/ 455 w 455"/>
                <a:gd name="T53" fmla="*/ 498 h 498"/>
                <a:gd name="T54" fmla="*/ 455 w 455"/>
                <a:gd name="T55" fmla="*/ 473 h 498"/>
                <a:gd name="T56" fmla="*/ 239 w 455"/>
                <a:gd name="T57" fmla="*/ 473 h 498"/>
                <a:gd name="T58" fmla="*/ 27 w 455"/>
                <a:gd name="T59" fmla="*/ 25 h 498"/>
                <a:gd name="T60" fmla="*/ 428 w 455"/>
                <a:gd name="T61" fmla="*/ 25 h 498"/>
                <a:gd name="T62" fmla="*/ 428 w 455"/>
                <a:gd name="T63" fmla="*/ 110 h 498"/>
                <a:gd name="T64" fmla="*/ 27 w 455"/>
                <a:gd name="T65" fmla="*/ 110 h 498"/>
                <a:gd name="T66" fmla="*/ 27 w 455"/>
                <a:gd name="T67" fmla="*/ 25 h 498"/>
                <a:gd name="T68" fmla="*/ 27 w 455"/>
                <a:gd name="T69" fmla="*/ 182 h 498"/>
                <a:gd name="T70" fmla="*/ 428 w 455"/>
                <a:gd name="T71" fmla="*/ 182 h 498"/>
                <a:gd name="T72" fmla="*/ 428 w 455"/>
                <a:gd name="T73" fmla="*/ 266 h 498"/>
                <a:gd name="T74" fmla="*/ 27 w 455"/>
                <a:gd name="T75" fmla="*/ 266 h 498"/>
                <a:gd name="T76" fmla="*/ 27 w 455"/>
                <a:gd name="T77" fmla="*/ 182 h 498"/>
                <a:gd name="T78" fmla="*/ 27 w 455"/>
                <a:gd name="T79" fmla="*/ 337 h 498"/>
                <a:gd name="T80" fmla="*/ 428 w 455"/>
                <a:gd name="T81" fmla="*/ 337 h 498"/>
                <a:gd name="T82" fmla="*/ 428 w 455"/>
                <a:gd name="T83" fmla="*/ 421 h 498"/>
                <a:gd name="T84" fmla="*/ 27 w 455"/>
                <a:gd name="T85" fmla="*/ 421 h 498"/>
                <a:gd name="T86" fmla="*/ 27 w 455"/>
                <a:gd name="T87" fmla="*/ 337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55" h="498">
                  <a:moveTo>
                    <a:pt x="239" y="473"/>
                  </a:moveTo>
                  <a:lnTo>
                    <a:pt x="239" y="446"/>
                  </a:lnTo>
                  <a:lnTo>
                    <a:pt x="453" y="446"/>
                  </a:lnTo>
                  <a:lnTo>
                    <a:pt x="453" y="312"/>
                  </a:lnTo>
                  <a:lnTo>
                    <a:pt x="239" y="312"/>
                  </a:lnTo>
                  <a:lnTo>
                    <a:pt x="239" y="291"/>
                  </a:lnTo>
                  <a:lnTo>
                    <a:pt x="453" y="291"/>
                  </a:lnTo>
                  <a:lnTo>
                    <a:pt x="453" y="155"/>
                  </a:lnTo>
                  <a:lnTo>
                    <a:pt x="239" y="155"/>
                  </a:lnTo>
                  <a:lnTo>
                    <a:pt x="239" y="135"/>
                  </a:lnTo>
                  <a:lnTo>
                    <a:pt x="453" y="135"/>
                  </a:lnTo>
                  <a:lnTo>
                    <a:pt x="453" y="0"/>
                  </a:lnTo>
                  <a:lnTo>
                    <a:pt x="2" y="0"/>
                  </a:lnTo>
                  <a:lnTo>
                    <a:pt x="2" y="135"/>
                  </a:lnTo>
                  <a:lnTo>
                    <a:pt x="214" y="135"/>
                  </a:lnTo>
                  <a:lnTo>
                    <a:pt x="214" y="155"/>
                  </a:lnTo>
                  <a:lnTo>
                    <a:pt x="2" y="155"/>
                  </a:lnTo>
                  <a:lnTo>
                    <a:pt x="2" y="291"/>
                  </a:lnTo>
                  <a:lnTo>
                    <a:pt x="214" y="291"/>
                  </a:lnTo>
                  <a:lnTo>
                    <a:pt x="214" y="312"/>
                  </a:lnTo>
                  <a:lnTo>
                    <a:pt x="2" y="312"/>
                  </a:lnTo>
                  <a:lnTo>
                    <a:pt x="2" y="446"/>
                  </a:lnTo>
                  <a:lnTo>
                    <a:pt x="214" y="446"/>
                  </a:lnTo>
                  <a:lnTo>
                    <a:pt x="214" y="473"/>
                  </a:lnTo>
                  <a:lnTo>
                    <a:pt x="0" y="473"/>
                  </a:lnTo>
                  <a:lnTo>
                    <a:pt x="0" y="498"/>
                  </a:lnTo>
                  <a:lnTo>
                    <a:pt x="455" y="498"/>
                  </a:lnTo>
                  <a:lnTo>
                    <a:pt x="455" y="473"/>
                  </a:lnTo>
                  <a:lnTo>
                    <a:pt x="239" y="473"/>
                  </a:lnTo>
                  <a:close/>
                  <a:moveTo>
                    <a:pt x="27" y="25"/>
                  </a:moveTo>
                  <a:lnTo>
                    <a:pt x="428" y="25"/>
                  </a:lnTo>
                  <a:lnTo>
                    <a:pt x="428" y="110"/>
                  </a:lnTo>
                  <a:lnTo>
                    <a:pt x="27" y="110"/>
                  </a:lnTo>
                  <a:lnTo>
                    <a:pt x="27" y="25"/>
                  </a:lnTo>
                  <a:close/>
                  <a:moveTo>
                    <a:pt x="27" y="182"/>
                  </a:moveTo>
                  <a:lnTo>
                    <a:pt x="428" y="182"/>
                  </a:lnTo>
                  <a:lnTo>
                    <a:pt x="428" y="266"/>
                  </a:lnTo>
                  <a:lnTo>
                    <a:pt x="27" y="266"/>
                  </a:lnTo>
                  <a:lnTo>
                    <a:pt x="27" y="182"/>
                  </a:lnTo>
                  <a:close/>
                  <a:moveTo>
                    <a:pt x="27" y="337"/>
                  </a:moveTo>
                  <a:lnTo>
                    <a:pt x="428" y="337"/>
                  </a:lnTo>
                  <a:lnTo>
                    <a:pt x="428" y="421"/>
                  </a:lnTo>
                  <a:lnTo>
                    <a:pt x="27" y="421"/>
                  </a:lnTo>
                  <a:lnTo>
                    <a:pt x="27" y="33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191065" y="4066532"/>
            <a:ext cx="493776" cy="493776"/>
            <a:chOff x="2464866" y="4162069"/>
            <a:chExt cx="555625" cy="555625"/>
          </a:xfrm>
        </p:grpSpPr>
        <p:sp>
          <p:nvSpPr>
            <p:cNvPr id="151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52" name="Group 151"/>
            <p:cNvGrpSpPr>
              <a:grpSpLocks noChangeAspect="1"/>
            </p:cNvGrpSpPr>
            <p:nvPr/>
          </p:nvGrpSpPr>
          <p:grpSpPr bwMode="auto">
            <a:xfrm>
              <a:off x="2586038" y="4266044"/>
              <a:ext cx="434452" cy="451649"/>
              <a:chOff x="1350" y="2403"/>
              <a:chExt cx="480" cy="499"/>
            </a:xfrm>
            <a:solidFill>
              <a:schemeClr val="bg1"/>
            </a:solidFill>
          </p:grpSpPr>
          <p:sp>
            <p:nvSpPr>
              <p:cNvPr id="153" name="Freeform 11"/>
              <p:cNvSpPr>
                <a:spLocks noEditPoints="1"/>
              </p:cNvSpPr>
              <p:nvPr/>
            </p:nvSpPr>
            <p:spPr bwMode="auto">
              <a:xfrm>
                <a:off x="1350" y="2403"/>
                <a:ext cx="344" cy="339"/>
              </a:xfrm>
              <a:custGeom>
                <a:avLst/>
                <a:gdLst>
                  <a:gd name="T0" fmla="*/ 344 w 344"/>
                  <a:gd name="T1" fmla="*/ 104 h 339"/>
                  <a:gd name="T2" fmla="*/ 0 w 344"/>
                  <a:gd name="T3" fmla="*/ 104 h 339"/>
                  <a:gd name="T4" fmla="*/ 0 w 344"/>
                  <a:gd name="T5" fmla="*/ 0 h 339"/>
                  <a:gd name="T6" fmla="*/ 344 w 344"/>
                  <a:gd name="T7" fmla="*/ 0 h 339"/>
                  <a:gd name="T8" fmla="*/ 344 w 344"/>
                  <a:gd name="T9" fmla="*/ 104 h 339"/>
                  <a:gd name="T10" fmla="*/ 20 w 344"/>
                  <a:gd name="T11" fmla="*/ 84 h 339"/>
                  <a:gd name="T12" fmla="*/ 324 w 344"/>
                  <a:gd name="T13" fmla="*/ 84 h 339"/>
                  <a:gd name="T14" fmla="*/ 324 w 344"/>
                  <a:gd name="T15" fmla="*/ 20 h 339"/>
                  <a:gd name="T16" fmla="*/ 20 w 344"/>
                  <a:gd name="T17" fmla="*/ 20 h 339"/>
                  <a:gd name="T18" fmla="*/ 20 w 344"/>
                  <a:gd name="T19" fmla="*/ 84 h 339"/>
                  <a:gd name="T20" fmla="*/ 344 w 344"/>
                  <a:gd name="T21" fmla="*/ 219 h 339"/>
                  <a:gd name="T22" fmla="*/ 0 w 344"/>
                  <a:gd name="T23" fmla="*/ 219 h 339"/>
                  <a:gd name="T24" fmla="*/ 0 w 344"/>
                  <a:gd name="T25" fmla="*/ 120 h 339"/>
                  <a:gd name="T26" fmla="*/ 344 w 344"/>
                  <a:gd name="T27" fmla="*/ 120 h 339"/>
                  <a:gd name="T28" fmla="*/ 344 w 344"/>
                  <a:gd name="T29" fmla="*/ 219 h 339"/>
                  <a:gd name="T30" fmla="*/ 20 w 344"/>
                  <a:gd name="T31" fmla="*/ 199 h 339"/>
                  <a:gd name="T32" fmla="*/ 324 w 344"/>
                  <a:gd name="T33" fmla="*/ 199 h 339"/>
                  <a:gd name="T34" fmla="*/ 324 w 344"/>
                  <a:gd name="T35" fmla="*/ 136 h 339"/>
                  <a:gd name="T36" fmla="*/ 20 w 344"/>
                  <a:gd name="T37" fmla="*/ 136 h 339"/>
                  <a:gd name="T38" fmla="*/ 20 w 344"/>
                  <a:gd name="T39" fmla="*/ 199 h 339"/>
                  <a:gd name="T40" fmla="*/ 344 w 344"/>
                  <a:gd name="T41" fmla="*/ 339 h 339"/>
                  <a:gd name="T42" fmla="*/ 0 w 344"/>
                  <a:gd name="T43" fmla="*/ 339 h 339"/>
                  <a:gd name="T44" fmla="*/ 0 w 344"/>
                  <a:gd name="T45" fmla="*/ 235 h 339"/>
                  <a:gd name="T46" fmla="*/ 344 w 344"/>
                  <a:gd name="T47" fmla="*/ 235 h 339"/>
                  <a:gd name="T48" fmla="*/ 344 w 344"/>
                  <a:gd name="T49" fmla="*/ 339 h 339"/>
                  <a:gd name="T50" fmla="*/ 20 w 344"/>
                  <a:gd name="T51" fmla="*/ 319 h 339"/>
                  <a:gd name="T52" fmla="*/ 324 w 344"/>
                  <a:gd name="T53" fmla="*/ 319 h 339"/>
                  <a:gd name="T54" fmla="*/ 324 w 344"/>
                  <a:gd name="T55" fmla="*/ 255 h 339"/>
                  <a:gd name="T56" fmla="*/ 20 w 344"/>
                  <a:gd name="T57" fmla="*/ 255 h 339"/>
                  <a:gd name="T58" fmla="*/ 20 w 344"/>
                  <a:gd name="T59" fmla="*/ 31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44" h="339">
                    <a:moveTo>
                      <a:pt x="344" y="104"/>
                    </a:moveTo>
                    <a:lnTo>
                      <a:pt x="0" y="104"/>
                    </a:lnTo>
                    <a:lnTo>
                      <a:pt x="0" y="0"/>
                    </a:lnTo>
                    <a:lnTo>
                      <a:pt x="344" y="0"/>
                    </a:lnTo>
                    <a:lnTo>
                      <a:pt x="344" y="104"/>
                    </a:lnTo>
                    <a:close/>
                    <a:moveTo>
                      <a:pt x="20" y="84"/>
                    </a:moveTo>
                    <a:lnTo>
                      <a:pt x="324" y="84"/>
                    </a:lnTo>
                    <a:lnTo>
                      <a:pt x="324" y="20"/>
                    </a:lnTo>
                    <a:lnTo>
                      <a:pt x="20" y="20"/>
                    </a:lnTo>
                    <a:lnTo>
                      <a:pt x="20" y="84"/>
                    </a:lnTo>
                    <a:close/>
                    <a:moveTo>
                      <a:pt x="344" y="219"/>
                    </a:moveTo>
                    <a:lnTo>
                      <a:pt x="0" y="219"/>
                    </a:lnTo>
                    <a:lnTo>
                      <a:pt x="0" y="120"/>
                    </a:lnTo>
                    <a:lnTo>
                      <a:pt x="344" y="120"/>
                    </a:lnTo>
                    <a:lnTo>
                      <a:pt x="344" y="219"/>
                    </a:lnTo>
                    <a:close/>
                    <a:moveTo>
                      <a:pt x="20" y="199"/>
                    </a:moveTo>
                    <a:lnTo>
                      <a:pt x="324" y="199"/>
                    </a:lnTo>
                    <a:lnTo>
                      <a:pt x="324" y="136"/>
                    </a:lnTo>
                    <a:lnTo>
                      <a:pt x="20" y="136"/>
                    </a:lnTo>
                    <a:lnTo>
                      <a:pt x="20" y="199"/>
                    </a:lnTo>
                    <a:close/>
                    <a:moveTo>
                      <a:pt x="344" y="339"/>
                    </a:moveTo>
                    <a:lnTo>
                      <a:pt x="0" y="339"/>
                    </a:lnTo>
                    <a:lnTo>
                      <a:pt x="0" y="235"/>
                    </a:lnTo>
                    <a:lnTo>
                      <a:pt x="344" y="235"/>
                    </a:lnTo>
                    <a:lnTo>
                      <a:pt x="344" y="339"/>
                    </a:lnTo>
                    <a:close/>
                    <a:moveTo>
                      <a:pt x="20" y="319"/>
                    </a:moveTo>
                    <a:lnTo>
                      <a:pt x="324" y="319"/>
                    </a:lnTo>
                    <a:lnTo>
                      <a:pt x="324" y="255"/>
                    </a:lnTo>
                    <a:lnTo>
                      <a:pt x="20" y="255"/>
                    </a:lnTo>
                    <a:lnTo>
                      <a:pt x="20" y="3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12"/>
              <p:cNvSpPr>
                <a:spLocks noEditPoints="1"/>
              </p:cNvSpPr>
              <p:nvPr/>
            </p:nvSpPr>
            <p:spPr bwMode="auto">
              <a:xfrm>
                <a:off x="1390" y="2439"/>
                <a:ext cx="248" cy="267"/>
              </a:xfrm>
              <a:custGeom>
                <a:avLst/>
                <a:gdLst>
                  <a:gd name="T0" fmla="*/ 4 w 62"/>
                  <a:gd name="T1" fmla="*/ 8 h 67"/>
                  <a:gd name="T2" fmla="*/ 0 w 62"/>
                  <a:gd name="T3" fmla="*/ 4 h 67"/>
                  <a:gd name="T4" fmla="*/ 4 w 62"/>
                  <a:gd name="T5" fmla="*/ 0 h 67"/>
                  <a:gd name="T6" fmla="*/ 8 w 62"/>
                  <a:gd name="T7" fmla="*/ 4 h 67"/>
                  <a:gd name="T8" fmla="*/ 4 w 62"/>
                  <a:gd name="T9" fmla="*/ 8 h 67"/>
                  <a:gd name="T10" fmla="*/ 62 w 62"/>
                  <a:gd name="T11" fmla="*/ 2 h 67"/>
                  <a:gd name="T12" fmla="*/ 14 w 62"/>
                  <a:gd name="T13" fmla="*/ 2 h 67"/>
                  <a:gd name="T14" fmla="*/ 14 w 62"/>
                  <a:gd name="T15" fmla="*/ 6 h 67"/>
                  <a:gd name="T16" fmla="*/ 62 w 62"/>
                  <a:gd name="T17" fmla="*/ 6 h 67"/>
                  <a:gd name="T18" fmla="*/ 62 w 62"/>
                  <a:gd name="T19" fmla="*/ 2 h 67"/>
                  <a:gd name="T20" fmla="*/ 8 w 62"/>
                  <a:gd name="T21" fmla="*/ 33 h 67"/>
                  <a:gd name="T22" fmla="*/ 4 w 62"/>
                  <a:gd name="T23" fmla="*/ 29 h 67"/>
                  <a:gd name="T24" fmla="*/ 0 w 62"/>
                  <a:gd name="T25" fmla="*/ 33 h 67"/>
                  <a:gd name="T26" fmla="*/ 4 w 62"/>
                  <a:gd name="T27" fmla="*/ 38 h 67"/>
                  <a:gd name="T28" fmla="*/ 8 w 62"/>
                  <a:gd name="T29" fmla="*/ 33 h 67"/>
                  <a:gd name="T30" fmla="*/ 62 w 62"/>
                  <a:gd name="T31" fmla="*/ 31 h 67"/>
                  <a:gd name="T32" fmla="*/ 14 w 62"/>
                  <a:gd name="T33" fmla="*/ 31 h 67"/>
                  <a:gd name="T34" fmla="*/ 14 w 62"/>
                  <a:gd name="T35" fmla="*/ 36 h 67"/>
                  <a:gd name="T36" fmla="*/ 62 w 62"/>
                  <a:gd name="T37" fmla="*/ 36 h 67"/>
                  <a:gd name="T38" fmla="*/ 62 w 62"/>
                  <a:gd name="T39" fmla="*/ 31 h 67"/>
                  <a:gd name="T40" fmla="*/ 8 w 62"/>
                  <a:gd name="T41" fmla="*/ 63 h 67"/>
                  <a:gd name="T42" fmla="*/ 4 w 62"/>
                  <a:gd name="T43" fmla="*/ 59 h 67"/>
                  <a:gd name="T44" fmla="*/ 0 w 62"/>
                  <a:gd name="T45" fmla="*/ 63 h 67"/>
                  <a:gd name="T46" fmla="*/ 4 w 62"/>
                  <a:gd name="T47" fmla="*/ 67 h 67"/>
                  <a:gd name="T48" fmla="*/ 8 w 62"/>
                  <a:gd name="T49" fmla="*/ 63 h 67"/>
                  <a:gd name="T50" fmla="*/ 62 w 62"/>
                  <a:gd name="T51" fmla="*/ 60 h 67"/>
                  <a:gd name="T52" fmla="*/ 14 w 62"/>
                  <a:gd name="T53" fmla="*/ 60 h 67"/>
                  <a:gd name="T54" fmla="*/ 14 w 62"/>
                  <a:gd name="T55" fmla="*/ 65 h 67"/>
                  <a:gd name="T56" fmla="*/ 62 w 62"/>
                  <a:gd name="T57" fmla="*/ 65 h 67"/>
                  <a:gd name="T58" fmla="*/ 62 w 62"/>
                  <a:gd name="T59" fmla="*/ 6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2" h="67">
                    <a:moveTo>
                      <a:pt x="4" y="8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7" y="0"/>
                      <a:pt x="8" y="2"/>
                      <a:pt x="8" y="4"/>
                    </a:cubicBezTo>
                    <a:cubicBezTo>
                      <a:pt x="8" y="6"/>
                      <a:pt x="7" y="8"/>
                      <a:pt x="4" y="8"/>
                    </a:cubicBezTo>
                    <a:close/>
                    <a:moveTo>
                      <a:pt x="62" y="2"/>
                    </a:moveTo>
                    <a:cubicBezTo>
                      <a:pt x="14" y="2"/>
                      <a:pt x="14" y="2"/>
                      <a:pt x="14" y="2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62" y="6"/>
                      <a:pt x="62" y="6"/>
                      <a:pt x="62" y="6"/>
                    </a:cubicBezTo>
                    <a:lnTo>
                      <a:pt x="62" y="2"/>
                    </a:lnTo>
                    <a:close/>
                    <a:moveTo>
                      <a:pt x="8" y="33"/>
                    </a:moveTo>
                    <a:cubicBezTo>
                      <a:pt x="8" y="31"/>
                      <a:pt x="7" y="29"/>
                      <a:pt x="4" y="29"/>
                    </a:cubicBezTo>
                    <a:cubicBezTo>
                      <a:pt x="2" y="29"/>
                      <a:pt x="0" y="31"/>
                      <a:pt x="0" y="33"/>
                    </a:cubicBezTo>
                    <a:cubicBezTo>
                      <a:pt x="0" y="36"/>
                      <a:pt x="2" y="38"/>
                      <a:pt x="4" y="38"/>
                    </a:cubicBezTo>
                    <a:cubicBezTo>
                      <a:pt x="7" y="38"/>
                      <a:pt x="8" y="36"/>
                      <a:pt x="8" y="33"/>
                    </a:cubicBezTo>
                    <a:close/>
                    <a:moveTo>
                      <a:pt x="62" y="31"/>
                    </a:moveTo>
                    <a:cubicBezTo>
                      <a:pt x="14" y="31"/>
                      <a:pt x="14" y="31"/>
                      <a:pt x="14" y="31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62" y="36"/>
                      <a:pt x="62" y="36"/>
                      <a:pt x="62" y="36"/>
                    </a:cubicBezTo>
                    <a:lnTo>
                      <a:pt x="62" y="31"/>
                    </a:lnTo>
                    <a:close/>
                    <a:moveTo>
                      <a:pt x="8" y="63"/>
                    </a:moveTo>
                    <a:cubicBezTo>
                      <a:pt x="8" y="61"/>
                      <a:pt x="7" y="59"/>
                      <a:pt x="4" y="59"/>
                    </a:cubicBezTo>
                    <a:cubicBezTo>
                      <a:pt x="2" y="59"/>
                      <a:pt x="0" y="61"/>
                      <a:pt x="0" y="63"/>
                    </a:cubicBezTo>
                    <a:cubicBezTo>
                      <a:pt x="0" y="65"/>
                      <a:pt x="2" y="67"/>
                      <a:pt x="4" y="67"/>
                    </a:cubicBezTo>
                    <a:cubicBezTo>
                      <a:pt x="7" y="67"/>
                      <a:pt x="8" y="65"/>
                      <a:pt x="8" y="63"/>
                    </a:cubicBezTo>
                    <a:close/>
                    <a:moveTo>
                      <a:pt x="62" y="60"/>
                    </a:moveTo>
                    <a:cubicBezTo>
                      <a:pt x="14" y="60"/>
                      <a:pt x="14" y="60"/>
                      <a:pt x="14" y="60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62" y="65"/>
                      <a:pt x="62" y="65"/>
                      <a:pt x="62" y="65"/>
                    </a:cubicBezTo>
                    <a:lnTo>
                      <a:pt x="62" y="6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13"/>
              <p:cNvSpPr>
                <a:spLocks noEditPoints="1"/>
              </p:cNvSpPr>
              <p:nvPr/>
            </p:nvSpPr>
            <p:spPr bwMode="auto">
              <a:xfrm>
                <a:off x="1350" y="2495"/>
                <a:ext cx="344" cy="283"/>
              </a:xfrm>
              <a:custGeom>
                <a:avLst/>
                <a:gdLst>
                  <a:gd name="T0" fmla="*/ 180 w 344"/>
                  <a:gd name="T1" fmla="*/ 119 h 283"/>
                  <a:gd name="T2" fmla="*/ 180 w 344"/>
                  <a:gd name="T3" fmla="*/ 151 h 283"/>
                  <a:gd name="T4" fmla="*/ 160 w 344"/>
                  <a:gd name="T5" fmla="*/ 151 h 283"/>
                  <a:gd name="T6" fmla="*/ 160 w 344"/>
                  <a:gd name="T7" fmla="*/ 119 h 283"/>
                  <a:gd name="T8" fmla="*/ 180 w 344"/>
                  <a:gd name="T9" fmla="*/ 119 h 283"/>
                  <a:gd name="T10" fmla="*/ 160 w 344"/>
                  <a:gd name="T11" fmla="*/ 0 h 283"/>
                  <a:gd name="T12" fmla="*/ 160 w 344"/>
                  <a:gd name="T13" fmla="*/ 36 h 283"/>
                  <a:gd name="T14" fmla="*/ 180 w 344"/>
                  <a:gd name="T15" fmla="*/ 36 h 283"/>
                  <a:gd name="T16" fmla="*/ 180 w 344"/>
                  <a:gd name="T17" fmla="*/ 0 h 283"/>
                  <a:gd name="T18" fmla="*/ 160 w 344"/>
                  <a:gd name="T19" fmla="*/ 0 h 283"/>
                  <a:gd name="T20" fmla="*/ 180 w 344"/>
                  <a:gd name="T21" fmla="*/ 267 h 283"/>
                  <a:gd name="T22" fmla="*/ 180 w 344"/>
                  <a:gd name="T23" fmla="*/ 235 h 283"/>
                  <a:gd name="T24" fmla="*/ 160 w 344"/>
                  <a:gd name="T25" fmla="*/ 235 h 283"/>
                  <a:gd name="T26" fmla="*/ 160 w 344"/>
                  <a:gd name="T27" fmla="*/ 267 h 283"/>
                  <a:gd name="T28" fmla="*/ 0 w 344"/>
                  <a:gd name="T29" fmla="*/ 267 h 283"/>
                  <a:gd name="T30" fmla="*/ 0 w 344"/>
                  <a:gd name="T31" fmla="*/ 283 h 283"/>
                  <a:gd name="T32" fmla="*/ 344 w 344"/>
                  <a:gd name="T33" fmla="*/ 283 h 283"/>
                  <a:gd name="T34" fmla="*/ 344 w 344"/>
                  <a:gd name="T35" fmla="*/ 267 h 283"/>
                  <a:gd name="T36" fmla="*/ 180 w 344"/>
                  <a:gd name="T37" fmla="*/ 267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44" h="283">
                    <a:moveTo>
                      <a:pt x="180" y="119"/>
                    </a:moveTo>
                    <a:lnTo>
                      <a:pt x="180" y="151"/>
                    </a:lnTo>
                    <a:lnTo>
                      <a:pt x="160" y="151"/>
                    </a:lnTo>
                    <a:lnTo>
                      <a:pt x="160" y="119"/>
                    </a:lnTo>
                    <a:lnTo>
                      <a:pt x="180" y="119"/>
                    </a:lnTo>
                    <a:close/>
                    <a:moveTo>
                      <a:pt x="160" y="0"/>
                    </a:moveTo>
                    <a:lnTo>
                      <a:pt x="160" y="36"/>
                    </a:lnTo>
                    <a:lnTo>
                      <a:pt x="180" y="36"/>
                    </a:lnTo>
                    <a:lnTo>
                      <a:pt x="180" y="0"/>
                    </a:lnTo>
                    <a:lnTo>
                      <a:pt x="160" y="0"/>
                    </a:lnTo>
                    <a:close/>
                    <a:moveTo>
                      <a:pt x="180" y="267"/>
                    </a:moveTo>
                    <a:lnTo>
                      <a:pt x="180" y="235"/>
                    </a:lnTo>
                    <a:lnTo>
                      <a:pt x="160" y="235"/>
                    </a:lnTo>
                    <a:lnTo>
                      <a:pt x="160" y="267"/>
                    </a:lnTo>
                    <a:lnTo>
                      <a:pt x="0" y="267"/>
                    </a:lnTo>
                    <a:lnTo>
                      <a:pt x="0" y="283"/>
                    </a:lnTo>
                    <a:lnTo>
                      <a:pt x="344" y="283"/>
                    </a:lnTo>
                    <a:lnTo>
                      <a:pt x="344" y="267"/>
                    </a:lnTo>
                    <a:lnTo>
                      <a:pt x="180" y="26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Freeform 14"/>
              <p:cNvSpPr>
                <a:spLocks/>
              </p:cNvSpPr>
              <p:nvPr/>
            </p:nvSpPr>
            <p:spPr bwMode="auto">
              <a:xfrm>
                <a:off x="1350" y="2403"/>
                <a:ext cx="480" cy="499"/>
              </a:xfrm>
              <a:custGeom>
                <a:avLst/>
                <a:gdLst>
                  <a:gd name="T0" fmla="*/ 0 w 480"/>
                  <a:gd name="T1" fmla="*/ 375 h 499"/>
                  <a:gd name="T2" fmla="*/ 120 w 480"/>
                  <a:gd name="T3" fmla="*/ 499 h 499"/>
                  <a:gd name="T4" fmla="*/ 480 w 480"/>
                  <a:gd name="T5" fmla="*/ 499 h 499"/>
                  <a:gd name="T6" fmla="*/ 480 w 480"/>
                  <a:gd name="T7" fmla="*/ 140 h 499"/>
                  <a:gd name="T8" fmla="*/ 344 w 480"/>
                  <a:gd name="T9" fmla="*/ 0 h 499"/>
                  <a:gd name="T10" fmla="*/ 344 w 480"/>
                  <a:gd name="T11" fmla="*/ 375 h 499"/>
                  <a:gd name="T12" fmla="*/ 0 w 480"/>
                  <a:gd name="T13" fmla="*/ 375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80" h="499">
                    <a:moveTo>
                      <a:pt x="0" y="375"/>
                    </a:moveTo>
                    <a:lnTo>
                      <a:pt x="120" y="499"/>
                    </a:lnTo>
                    <a:lnTo>
                      <a:pt x="480" y="499"/>
                    </a:lnTo>
                    <a:lnTo>
                      <a:pt x="480" y="140"/>
                    </a:lnTo>
                    <a:lnTo>
                      <a:pt x="344" y="0"/>
                    </a:lnTo>
                    <a:lnTo>
                      <a:pt x="344" y="375"/>
                    </a:lnTo>
                    <a:lnTo>
                      <a:pt x="0" y="37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57" name="Group 4"/>
          <p:cNvGrpSpPr>
            <a:grpSpLocks noChangeAspect="1"/>
          </p:cNvGrpSpPr>
          <p:nvPr/>
        </p:nvGrpSpPr>
        <p:grpSpPr bwMode="auto">
          <a:xfrm>
            <a:off x="1864088" y="1680499"/>
            <a:ext cx="325779" cy="326112"/>
            <a:chOff x="2737" y="1833"/>
            <a:chExt cx="978" cy="979"/>
          </a:xfrm>
        </p:grpSpPr>
        <p:sp>
          <p:nvSpPr>
            <p:cNvPr id="158" name="Freeform 5"/>
            <p:cNvSpPr>
              <a:spLocks/>
            </p:cNvSpPr>
            <p:nvPr/>
          </p:nvSpPr>
          <p:spPr bwMode="auto">
            <a:xfrm>
              <a:off x="2781" y="1865"/>
              <a:ext cx="574" cy="915"/>
            </a:xfrm>
            <a:custGeom>
              <a:avLst/>
              <a:gdLst>
                <a:gd name="T0" fmla="*/ 108 w 108"/>
                <a:gd name="T1" fmla="*/ 96 h 172"/>
                <a:gd name="T2" fmla="*/ 86 w 108"/>
                <a:gd name="T3" fmla="*/ 74 h 172"/>
                <a:gd name="T4" fmla="*/ 86 w 108"/>
                <a:gd name="T5" fmla="*/ 0 h 172"/>
                <a:gd name="T6" fmla="*/ 86 w 108"/>
                <a:gd name="T7" fmla="*/ 0 h 172"/>
                <a:gd name="T8" fmla="*/ 0 w 108"/>
                <a:gd name="T9" fmla="*/ 86 h 172"/>
                <a:gd name="T10" fmla="*/ 86 w 108"/>
                <a:gd name="T11" fmla="*/ 172 h 172"/>
                <a:gd name="T12" fmla="*/ 86 w 108"/>
                <a:gd name="T13" fmla="*/ 172 h 172"/>
                <a:gd name="T14" fmla="*/ 86 w 108"/>
                <a:gd name="T15" fmla="*/ 127 h 172"/>
                <a:gd name="T16" fmla="*/ 108 w 108"/>
                <a:gd name="T17" fmla="*/ 9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72">
                  <a:moveTo>
                    <a:pt x="108" y="96"/>
                  </a:moveTo>
                  <a:cubicBezTo>
                    <a:pt x="86" y="74"/>
                    <a:pt x="86" y="74"/>
                    <a:pt x="86" y="74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0" y="39"/>
                    <a:pt x="0" y="86"/>
                  </a:cubicBezTo>
                  <a:cubicBezTo>
                    <a:pt x="0" y="134"/>
                    <a:pt x="39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27"/>
                    <a:pt x="86" y="127"/>
                    <a:pt x="86" y="127"/>
                  </a:cubicBezTo>
                  <a:lnTo>
                    <a:pt x="108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6"/>
            <p:cNvSpPr>
              <a:spLocks/>
            </p:cNvSpPr>
            <p:nvPr/>
          </p:nvSpPr>
          <p:spPr bwMode="auto">
            <a:xfrm>
              <a:off x="3226" y="1860"/>
              <a:ext cx="462" cy="925"/>
            </a:xfrm>
            <a:custGeom>
              <a:avLst/>
              <a:gdLst>
                <a:gd name="T0" fmla="*/ 0 w 87"/>
                <a:gd name="T1" fmla="*/ 0 h 174"/>
                <a:gd name="T2" fmla="*/ 0 w 87"/>
                <a:gd name="T3" fmla="*/ 75 h 174"/>
                <a:gd name="T4" fmla="*/ 21 w 87"/>
                <a:gd name="T5" fmla="*/ 97 h 174"/>
                <a:gd name="T6" fmla="*/ 0 w 87"/>
                <a:gd name="T7" fmla="*/ 125 h 174"/>
                <a:gd name="T8" fmla="*/ 0 w 87"/>
                <a:gd name="T9" fmla="*/ 174 h 174"/>
                <a:gd name="T10" fmla="*/ 87 w 87"/>
                <a:gd name="T11" fmla="*/ 87 h 174"/>
                <a:gd name="T12" fmla="*/ 0 w 87"/>
                <a:gd name="T1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174">
                  <a:moveTo>
                    <a:pt x="0" y="0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48" y="174"/>
                    <a:pt x="87" y="135"/>
                    <a:pt x="87" y="87"/>
                  </a:cubicBezTo>
                  <a:cubicBezTo>
                    <a:pt x="87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7"/>
            <p:cNvSpPr>
              <a:spLocks noEditPoints="1"/>
            </p:cNvSpPr>
            <p:nvPr/>
          </p:nvSpPr>
          <p:spPr bwMode="auto">
            <a:xfrm>
              <a:off x="2737" y="1833"/>
              <a:ext cx="978" cy="979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3" y="0"/>
                    <a:pt x="184" y="42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8"/>
            <p:cNvSpPr>
              <a:spLocks noEditPoints="1"/>
            </p:cNvSpPr>
            <p:nvPr/>
          </p:nvSpPr>
          <p:spPr bwMode="auto">
            <a:xfrm>
              <a:off x="2896" y="1982"/>
              <a:ext cx="676" cy="670"/>
            </a:xfrm>
            <a:custGeom>
              <a:avLst/>
              <a:gdLst>
                <a:gd name="T0" fmla="*/ 458 w 676"/>
                <a:gd name="T1" fmla="*/ 309 h 670"/>
                <a:gd name="T2" fmla="*/ 426 w 676"/>
                <a:gd name="T3" fmla="*/ 277 h 670"/>
                <a:gd name="T4" fmla="*/ 676 w 676"/>
                <a:gd name="T5" fmla="*/ 32 h 670"/>
                <a:gd name="T6" fmla="*/ 644 w 676"/>
                <a:gd name="T7" fmla="*/ 0 h 670"/>
                <a:gd name="T8" fmla="*/ 394 w 676"/>
                <a:gd name="T9" fmla="*/ 245 h 670"/>
                <a:gd name="T10" fmla="*/ 362 w 676"/>
                <a:gd name="T11" fmla="*/ 218 h 670"/>
                <a:gd name="T12" fmla="*/ 335 w 676"/>
                <a:gd name="T13" fmla="*/ 245 h 670"/>
                <a:gd name="T14" fmla="*/ 287 w 676"/>
                <a:gd name="T15" fmla="*/ 197 h 670"/>
                <a:gd name="T16" fmla="*/ 0 w 676"/>
                <a:gd name="T17" fmla="*/ 399 h 670"/>
                <a:gd name="T18" fmla="*/ 277 w 676"/>
                <a:gd name="T19" fmla="*/ 670 h 670"/>
                <a:gd name="T20" fmla="*/ 479 w 676"/>
                <a:gd name="T21" fmla="*/ 388 h 670"/>
                <a:gd name="T22" fmla="*/ 426 w 676"/>
                <a:gd name="T23" fmla="*/ 341 h 670"/>
                <a:gd name="T24" fmla="*/ 458 w 676"/>
                <a:gd name="T25" fmla="*/ 309 h 670"/>
                <a:gd name="T26" fmla="*/ 272 w 676"/>
                <a:gd name="T27" fmla="*/ 601 h 670"/>
                <a:gd name="T28" fmla="*/ 229 w 676"/>
                <a:gd name="T29" fmla="*/ 564 h 670"/>
                <a:gd name="T30" fmla="*/ 298 w 676"/>
                <a:gd name="T31" fmla="*/ 500 h 670"/>
                <a:gd name="T32" fmla="*/ 266 w 676"/>
                <a:gd name="T33" fmla="*/ 468 h 670"/>
                <a:gd name="T34" fmla="*/ 197 w 676"/>
                <a:gd name="T35" fmla="*/ 532 h 670"/>
                <a:gd name="T36" fmla="*/ 181 w 676"/>
                <a:gd name="T37" fmla="*/ 516 h 670"/>
                <a:gd name="T38" fmla="*/ 250 w 676"/>
                <a:gd name="T39" fmla="*/ 452 h 670"/>
                <a:gd name="T40" fmla="*/ 218 w 676"/>
                <a:gd name="T41" fmla="*/ 420 h 670"/>
                <a:gd name="T42" fmla="*/ 149 w 676"/>
                <a:gd name="T43" fmla="*/ 484 h 670"/>
                <a:gd name="T44" fmla="*/ 133 w 676"/>
                <a:gd name="T45" fmla="*/ 468 h 670"/>
                <a:gd name="T46" fmla="*/ 202 w 676"/>
                <a:gd name="T47" fmla="*/ 404 h 670"/>
                <a:gd name="T48" fmla="*/ 171 w 676"/>
                <a:gd name="T49" fmla="*/ 372 h 670"/>
                <a:gd name="T50" fmla="*/ 101 w 676"/>
                <a:gd name="T51" fmla="*/ 436 h 670"/>
                <a:gd name="T52" fmla="*/ 75 w 676"/>
                <a:gd name="T53" fmla="*/ 404 h 670"/>
                <a:gd name="T54" fmla="*/ 282 w 676"/>
                <a:gd name="T55" fmla="*/ 255 h 670"/>
                <a:gd name="T56" fmla="*/ 420 w 676"/>
                <a:gd name="T57" fmla="*/ 394 h 670"/>
                <a:gd name="T58" fmla="*/ 272 w 676"/>
                <a:gd name="T59" fmla="*/ 60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76" h="670">
                  <a:moveTo>
                    <a:pt x="458" y="309"/>
                  </a:moveTo>
                  <a:lnTo>
                    <a:pt x="426" y="277"/>
                  </a:lnTo>
                  <a:lnTo>
                    <a:pt x="676" y="32"/>
                  </a:lnTo>
                  <a:lnTo>
                    <a:pt x="644" y="0"/>
                  </a:lnTo>
                  <a:lnTo>
                    <a:pt x="394" y="245"/>
                  </a:lnTo>
                  <a:lnTo>
                    <a:pt x="362" y="218"/>
                  </a:lnTo>
                  <a:lnTo>
                    <a:pt x="335" y="245"/>
                  </a:lnTo>
                  <a:lnTo>
                    <a:pt x="287" y="197"/>
                  </a:lnTo>
                  <a:lnTo>
                    <a:pt x="0" y="399"/>
                  </a:lnTo>
                  <a:lnTo>
                    <a:pt x="277" y="670"/>
                  </a:lnTo>
                  <a:lnTo>
                    <a:pt x="479" y="388"/>
                  </a:lnTo>
                  <a:lnTo>
                    <a:pt x="426" y="341"/>
                  </a:lnTo>
                  <a:lnTo>
                    <a:pt x="458" y="309"/>
                  </a:lnTo>
                  <a:close/>
                  <a:moveTo>
                    <a:pt x="272" y="601"/>
                  </a:moveTo>
                  <a:lnTo>
                    <a:pt x="229" y="564"/>
                  </a:lnTo>
                  <a:lnTo>
                    <a:pt x="298" y="500"/>
                  </a:lnTo>
                  <a:lnTo>
                    <a:pt x="266" y="468"/>
                  </a:lnTo>
                  <a:lnTo>
                    <a:pt x="197" y="532"/>
                  </a:lnTo>
                  <a:lnTo>
                    <a:pt x="181" y="516"/>
                  </a:lnTo>
                  <a:lnTo>
                    <a:pt x="250" y="452"/>
                  </a:lnTo>
                  <a:lnTo>
                    <a:pt x="218" y="420"/>
                  </a:lnTo>
                  <a:lnTo>
                    <a:pt x="149" y="484"/>
                  </a:lnTo>
                  <a:lnTo>
                    <a:pt x="133" y="468"/>
                  </a:lnTo>
                  <a:lnTo>
                    <a:pt x="202" y="404"/>
                  </a:lnTo>
                  <a:lnTo>
                    <a:pt x="171" y="372"/>
                  </a:lnTo>
                  <a:lnTo>
                    <a:pt x="101" y="436"/>
                  </a:lnTo>
                  <a:lnTo>
                    <a:pt x="75" y="404"/>
                  </a:lnTo>
                  <a:lnTo>
                    <a:pt x="282" y="255"/>
                  </a:lnTo>
                  <a:lnTo>
                    <a:pt x="420" y="394"/>
                  </a:lnTo>
                  <a:lnTo>
                    <a:pt x="272" y="6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2" name="TextBox 161"/>
          <p:cNvSpPr txBox="1"/>
          <p:nvPr/>
        </p:nvSpPr>
        <p:spPr>
          <a:xfrm>
            <a:off x="1623646" y="1209108"/>
            <a:ext cx="806330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Sweep</a:t>
            </a:r>
          </a:p>
        </p:txBody>
      </p:sp>
      <p:grpSp>
        <p:nvGrpSpPr>
          <p:cNvPr id="163" name="Group 4"/>
          <p:cNvGrpSpPr>
            <a:grpSpLocks noChangeAspect="1"/>
          </p:cNvGrpSpPr>
          <p:nvPr/>
        </p:nvGrpSpPr>
        <p:grpSpPr bwMode="auto">
          <a:xfrm>
            <a:off x="1864088" y="2310726"/>
            <a:ext cx="325779" cy="326112"/>
            <a:chOff x="2737" y="1833"/>
            <a:chExt cx="978" cy="979"/>
          </a:xfrm>
        </p:grpSpPr>
        <p:sp>
          <p:nvSpPr>
            <p:cNvPr id="164" name="Freeform 5"/>
            <p:cNvSpPr>
              <a:spLocks/>
            </p:cNvSpPr>
            <p:nvPr/>
          </p:nvSpPr>
          <p:spPr bwMode="auto">
            <a:xfrm>
              <a:off x="2781" y="1865"/>
              <a:ext cx="574" cy="915"/>
            </a:xfrm>
            <a:custGeom>
              <a:avLst/>
              <a:gdLst>
                <a:gd name="T0" fmla="*/ 108 w 108"/>
                <a:gd name="T1" fmla="*/ 96 h 172"/>
                <a:gd name="T2" fmla="*/ 86 w 108"/>
                <a:gd name="T3" fmla="*/ 74 h 172"/>
                <a:gd name="T4" fmla="*/ 86 w 108"/>
                <a:gd name="T5" fmla="*/ 0 h 172"/>
                <a:gd name="T6" fmla="*/ 86 w 108"/>
                <a:gd name="T7" fmla="*/ 0 h 172"/>
                <a:gd name="T8" fmla="*/ 0 w 108"/>
                <a:gd name="T9" fmla="*/ 86 h 172"/>
                <a:gd name="T10" fmla="*/ 86 w 108"/>
                <a:gd name="T11" fmla="*/ 172 h 172"/>
                <a:gd name="T12" fmla="*/ 86 w 108"/>
                <a:gd name="T13" fmla="*/ 172 h 172"/>
                <a:gd name="T14" fmla="*/ 86 w 108"/>
                <a:gd name="T15" fmla="*/ 127 h 172"/>
                <a:gd name="T16" fmla="*/ 108 w 108"/>
                <a:gd name="T17" fmla="*/ 9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72">
                  <a:moveTo>
                    <a:pt x="108" y="96"/>
                  </a:moveTo>
                  <a:cubicBezTo>
                    <a:pt x="86" y="74"/>
                    <a:pt x="86" y="74"/>
                    <a:pt x="86" y="74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0" y="39"/>
                    <a:pt x="0" y="86"/>
                  </a:cubicBezTo>
                  <a:cubicBezTo>
                    <a:pt x="0" y="134"/>
                    <a:pt x="39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27"/>
                    <a:pt x="86" y="127"/>
                    <a:pt x="86" y="127"/>
                  </a:cubicBezTo>
                  <a:lnTo>
                    <a:pt x="108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6"/>
            <p:cNvSpPr>
              <a:spLocks/>
            </p:cNvSpPr>
            <p:nvPr/>
          </p:nvSpPr>
          <p:spPr bwMode="auto">
            <a:xfrm>
              <a:off x="3226" y="1860"/>
              <a:ext cx="462" cy="925"/>
            </a:xfrm>
            <a:custGeom>
              <a:avLst/>
              <a:gdLst>
                <a:gd name="T0" fmla="*/ 0 w 87"/>
                <a:gd name="T1" fmla="*/ 0 h 174"/>
                <a:gd name="T2" fmla="*/ 0 w 87"/>
                <a:gd name="T3" fmla="*/ 75 h 174"/>
                <a:gd name="T4" fmla="*/ 21 w 87"/>
                <a:gd name="T5" fmla="*/ 97 h 174"/>
                <a:gd name="T6" fmla="*/ 0 w 87"/>
                <a:gd name="T7" fmla="*/ 125 h 174"/>
                <a:gd name="T8" fmla="*/ 0 w 87"/>
                <a:gd name="T9" fmla="*/ 174 h 174"/>
                <a:gd name="T10" fmla="*/ 87 w 87"/>
                <a:gd name="T11" fmla="*/ 87 h 174"/>
                <a:gd name="T12" fmla="*/ 0 w 87"/>
                <a:gd name="T1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174">
                  <a:moveTo>
                    <a:pt x="0" y="0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48" y="174"/>
                    <a:pt x="87" y="135"/>
                    <a:pt x="87" y="87"/>
                  </a:cubicBezTo>
                  <a:cubicBezTo>
                    <a:pt x="87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7"/>
            <p:cNvSpPr>
              <a:spLocks noEditPoints="1"/>
            </p:cNvSpPr>
            <p:nvPr/>
          </p:nvSpPr>
          <p:spPr bwMode="auto">
            <a:xfrm>
              <a:off x="2737" y="1833"/>
              <a:ext cx="978" cy="979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3" y="0"/>
                    <a:pt x="184" y="42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8"/>
            <p:cNvSpPr>
              <a:spLocks noEditPoints="1"/>
            </p:cNvSpPr>
            <p:nvPr/>
          </p:nvSpPr>
          <p:spPr bwMode="auto">
            <a:xfrm>
              <a:off x="2896" y="1982"/>
              <a:ext cx="676" cy="670"/>
            </a:xfrm>
            <a:custGeom>
              <a:avLst/>
              <a:gdLst>
                <a:gd name="T0" fmla="*/ 458 w 676"/>
                <a:gd name="T1" fmla="*/ 309 h 670"/>
                <a:gd name="T2" fmla="*/ 426 w 676"/>
                <a:gd name="T3" fmla="*/ 277 h 670"/>
                <a:gd name="T4" fmla="*/ 676 w 676"/>
                <a:gd name="T5" fmla="*/ 32 h 670"/>
                <a:gd name="T6" fmla="*/ 644 w 676"/>
                <a:gd name="T7" fmla="*/ 0 h 670"/>
                <a:gd name="T8" fmla="*/ 394 w 676"/>
                <a:gd name="T9" fmla="*/ 245 h 670"/>
                <a:gd name="T10" fmla="*/ 362 w 676"/>
                <a:gd name="T11" fmla="*/ 218 h 670"/>
                <a:gd name="T12" fmla="*/ 335 w 676"/>
                <a:gd name="T13" fmla="*/ 245 h 670"/>
                <a:gd name="T14" fmla="*/ 287 w 676"/>
                <a:gd name="T15" fmla="*/ 197 h 670"/>
                <a:gd name="T16" fmla="*/ 0 w 676"/>
                <a:gd name="T17" fmla="*/ 399 h 670"/>
                <a:gd name="T18" fmla="*/ 277 w 676"/>
                <a:gd name="T19" fmla="*/ 670 h 670"/>
                <a:gd name="T20" fmla="*/ 479 w 676"/>
                <a:gd name="T21" fmla="*/ 388 h 670"/>
                <a:gd name="T22" fmla="*/ 426 w 676"/>
                <a:gd name="T23" fmla="*/ 341 h 670"/>
                <a:gd name="T24" fmla="*/ 458 w 676"/>
                <a:gd name="T25" fmla="*/ 309 h 670"/>
                <a:gd name="T26" fmla="*/ 272 w 676"/>
                <a:gd name="T27" fmla="*/ 601 h 670"/>
                <a:gd name="T28" fmla="*/ 229 w 676"/>
                <a:gd name="T29" fmla="*/ 564 h 670"/>
                <a:gd name="T30" fmla="*/ 298 w 676"/>
                <a:gd name="T31" fmla="*/ 500 h 670"/>
                <a:gd name="T32" fmla="*/ 266 w 676"/>
                <a:gd name="T33" fmla="*/ 468 h 670"/>
                <a:gd name="T34" fmla="*/ 197 w 676"/>
                <a:gd name="T35" fmla="*/ 532 h 670"/>
                <a:gd name="T36" fmla="*/ 181 w 676"/>
                <a:gd name="T37" fmla="*/ 516 h 670"/>
                <a:gd name="T38" fmla="*/ 250 w 676"/>
                <a:gd name="T39" fmla="*/ 452 h 670"/>
                <a:gd name="T40" fmla="*/ 218 w 676"/>
                <a:gd name="T41" fmla="*/ 420 h 670"/>
                <a:gd name="T42" fmla="*/ 149 w 676"/>
                <a:gd name="T43" fmla="*/ 484 h 670"/>
                <a:gd name="T44" fmla="*/ 133 w 676"/>
                <a:gd name="T45" fmla="*/ 468 h 670"/>
                <a:gd name="T46" fmla="*/ 202 w 676"/>
                <a:gd name="T47" fmla="*/ 404 h 670"/>
                <a:gd name="T48" fmla="*/ 171 w 676"/>
                <a:gd name="T49" fmla="*/ 372 h 670"/>
                <a:gd name="T50" fmla="*/ 101 w 676"/>
                <a:gd name="T51" fmla="*/ 436 h 670"/>
                <a:gd name="T52" fmla="*/ 75 w 676"/>
                <a:gd name="T53" fmla="*/ 404 h 670"/>
                <a:gd name="T54" fmla="*/ 282 w 676"/>
                <a:gd name="T55" fmla="*/ 255 h 670"/>
                <a:gd name="T56" fmla="*/ 420 w 676"/>
                <a:gd name="T57" fmla="*/ 394 h 670"/>
                <a:gd name="T58" fmla="*/ 272 w 676"/>
                <a:gd name="T59" fmla="*/ 60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76" h="670">
                  <a:moveTo>
                    <a:pt x="458" y="309"/>
                  </a:moveTo>
                  <a:lnTo>
                    <a:pt x="426" y="277"/>
                  </a:lnTo>
                  <a:lnTo>
                    <a:pt x="676" y="32"/>
                  </a:lnTo>
                  <a:lnTo>
                    <a:pt x="644" y="0"/>
                  </a:lnTo>
                  <a:lnTo>
                    <a:pt x="394" y="245"/>
                  </a:lnTo>
                  <a:lnTo>
                    <a:pt x="362" y="218"/>
                  </a:lnTo>
                  <a:lnTo>
                    <a:pt x="335" y="245"/>
                  </a:lnTo>
                  <a:lnTo>
                    <a:pt x="287" y="197"/>
                  </a:lnTo>
                  <a:lnTo>
                    <a:pt x="0" y="399"/>
                  </a:lnTo>
                  <a:lnTo>
                    <a:pt x="277" y="670"/>
                  </a:lnTo>
                  <a:lnTo>
                    <a:pt x="479" y="388"/>
                  </a:lnTo>
                  <a:lnTo>
                    <a:pt x="426" y="341"/>
                  </a:lnTo>
                  <a:lnTo>
                    <a:pt x="458" y="309"/>
                  </a:lnTo>
                  <a:close/>
                  <a:moveTo>
                    <a:pt x="272" y="601"/>
                  </a:moveTo>
                  <a:lnTo>
                    <a:pt x="229" y="564"/>
                  </a:lnTo>
                  <a:lnTo>
                    <a:pt x="298" y="500"/>
                  </a:lnTo>
                  <a:lnTo>
                    <a:pt x="266" y="468"/>
                  </a:lnTo>
                  <a:lnTo>
                    <a:pt x="197" y="532"/>
                  </a:lnTo>
                  <a:lnTo>
                    <a:pt x="181" y="516"/>
                  </a:lnTo>
                  <a:lnTo>
                    <a:pt x="250" y="452"/>
                  </a:lnTo>
                  <a:lnTo>
                    <a:pt x="218" y="420"/>
                  </a:lnTo>
                  <a:lnTo>
                    <a:pt x="149" y="484"/>
                  </a:lnTo>
                  <a:lnTo>
                    <a:pt x="133" y="468"/>
                  </a:lnTo>
                  <a:lnTo>
                    <a:pt x="202" y="404"/>
                  </a:lnTo>
                  <a:lnTo>
                    <a:pt x="171" y="372"/>
                  </a:lnTo>
                  <a:lnTo>
                    <a:pt x="101" y="436"/>
                  </a:lnTo>
                  <a:lnTo>
                    <a:pt x="75" y="404"/>
                  </a:lnTo>
                  <a:lnTo>
                    <a:pt x="282" y="255"/>
                  </a:lnTo>
                  <a:lnTo>
                    <a:pt x="420" y="394"/>
                  </a:lnTo>
                  <a:lnTo>
                    <a:pt x="272" y="60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8" name="Group 4"/>
          <p:cNvGrpSpPr>
            <a:grpSpLocks noChangeAspect="1"/>
          </p:cNvGrpSpPr>
          <p:nvPr/>
        </p:nvGrpSpPr>
        <p:grpSpPr bwMode="auto">
          <a:xfrm>
            <a:off x="1864088" y="2918031"/>
            <a:ext cx="325779" cy="326112"/>
            <a:chOff x="2737" y="1833"/>
            <a:chExt cx="978" cy="979"/>
          </a:xfrm>
        </p:grpSpPr>
        <p:sp>
          <p:nvSpPr>
            <p:cNvPr id="169" name="Freeform 5"/>
            <p:cNvSpPr>
              <a:spLocks/>
            </p:cNvSpPr>
            <p:nvPr/>
          </p:nvSpPr>
          <p:spPr bwMode="auto">
            <a:xfrm>
              <a:off x="2781" y="1865"/>
              <a:ext cx="574" cy="915"/>
            </a:xfrm>
            <a:custGeom>
              <a:avLst/>
              <a:gdLst>
                <a:gd name="T0" fmla="*/ 108 w 108"/>
                <a:gd name="T1" fmla="*/ 96 h 172"/>
                <a:gd name="T2" fmla="*/ 86 w 108"/>
                <a:gd name="T3" fmla="*/ 74 h 172"/>
                <a:gd name="T4" fmla="*/ 86 w 108"/>
                <a:gd name="T5" fmla="*/ 0 h 172"/>
                <a:gd name="T6" fmla="*/ 86 w 108"/>
                <a:gd name="T7" fmla="*/ 0 h 172"/>
                <a:gd name="T8" fmla="*/ 0 w 108"/>
                <a:gd name="T9" fmla="*/ 86 h 172"/>
                <a:gd name="T10" fmla="*/ 86 w 108"/>
                <a:gd name="T11" fmla="*/ 172 h 172"/>
                <a:gd name="T12" fmla="*/ 86 w 108"/>
                <a:gd name="T13" fmla="*/ 172 h 172"/>
                <a:gd name="T14" fmla="*/ 86 w 108"/>
                <a:gd name="T15" fmla="*/ 127 h 172"/>
                <a:gd name="T16" fmla="*/ 108 w 108"/>
                <a:gd name="T17" fmla="*/ 9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72">
                  <a:moveTo>
                    <a:pt x="108" y="96"/>
                  </a:moveTo>
                  <a:cubicBezTo>
                    <a:pt x="86" y="74"/>
                    <a:pt x="86" y="74"/>
                    <a:pt x="86" y="74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0" y="39"/>
                    <a:pt x="0" y="86"/>
                  </a:cubicBezTo>
                  <a:cubicBezTo>
                    <a:pt x="0" y="134"/>
                    <a:pt x="39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27"/>
                    <a:pt x="86" y="127"/>
                    <a:pt x="86" y="127"/>
                  </a:cubicBezTo>
                  <a:lnTo>
                    <a:pt x="108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6"/>
            <p:cNvSpPr>
              <a:spLocks/>
            </p:cNvSpPr>
            <p:nvPr/>
          </p:nvSpPr>
          <p:spPr bwMode="auto">
            <a:xfrm>
              <a:off x="3226" y="1860"/>
              <a:ext cx="462" cy="925"/>
            </a:xfrm>
            <a:custGeom>
              <a:avLst/>
              <a:gdLst>
                <a:gd name="T0" fmla="*/ 0 w 87"/>
                <a:gd name="T1" fmla="*/ 0 h 174"/>
                <a:gd name="T2" fmla="*/ 0 w 87"/>
                <a:gd name="T3" fmla="*/ 75 h 174"/>
                <a:gd name="T4" fmla="*/ 21 w 87"/>
                <a:gd name="T5" fmla="*/ 97 h 174"/>
                <a:gd name="T6" fmla="*/ 0 w 87"/>
                <a:gd name="T7" fmla="*/ 125 h 174"/>
                <a:gd name="T8" fmla="*/ 0 w 87"/>
                <a:gd name="T9" fmla="*/ 174 h 174"/>
                <a:gd name="T10" fmla="*/ 87 w 87"/>
                <a:gd name="T11" fmla="*/ 87 h 174"/>
                <a:gd name="T12" fmla="*/ 0 w 87"/>
                <a:gd name="T1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174">
                  <a:moveTo>
                    <a:pt x="0" y="0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48" y="174"/>
                    <a:pt x="87" y="135"/>
                    <a:pt x="87" y="87"/>
                  </a:cubicBezTo>
                  <a:cubicBezTo>
                    <a:pt x="87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7"/>
            <p:cNvSpPr>
              <a:spLocks noEditPoints="1"/>
            </p:cNvSpPr>
            <p:nvPr/>
          </p:nvSpPr>
          <p:spPr bwMode="auto">
            <a:xfrm>
              <a:off x="2737" y="1833"/>
              <a:ext cx="978" cy="979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3" y="0"/>
                    <a:pt x="184" y="42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8"/>
            <p:cNvSpPr>
              <a:spLocks noEditPoints="1"/>
            </p:cNvSpPr>
            <p:nvPr/>
          </p:nvSpPr>
          <p:spPr bwMode="auto">
            <a:xfrm>
              <a:off x="2896" y="1982"/>
              <a:ext cx="676" cy="670"/>
            </a:xfrm>
            <a:custGeom>
              <a:avLst/>
              <a:gdLst>
                <a:gd name="T0" fmla="*/ 458 w 676"/>
                <a:gd name="T1" fmla="*/ 309 h 670"/>
                <a:gd name="T2" fmla="*/ 426 w 676"/>
                <a:gd name="T3" fmla="*/ 277 h 670"/>
                <a:gd name="T4" fmla="*/ 676 w 676"/>
                <a:gd name="T5" fmla="*/ 32 h 670"/>
                <a:gd name="T6" fmla="*/ 644 w 676"/>
                <a:gd name="T7" fmla="*/ 0 h 670"/>
                <a:gd name="T8" fmla="*/ 394 w 676"/>
                <a:gd name="T9" fmla="*/ 245 h 670"/>
                <a:gd name="T10" fmla="*/ 362 w 676"/>
                <a:gd name="T11" fmla="*/ 218 h 670"/>
                <a:gd name="T12" fmla="*/ 335 w 676"/>
                <a:gd name="T13" fmla="*/ 245 h 670"/>
                <a:gd name="T14" fmla="*/ 287 w 676"/>
                <a:gd name="T15" fmla="*/ 197 h 670"/>
                <a:gd name="T16" fmla="*/ 0 w 676"/>
                <a:gd name="T17" fmla="*/ 399 h 670"/>
                <a:gd name="T18" fmla="*/ 277 w 676"/>
                <a:gd name="T19" fmla="*/ 670 h 670"/>
                <a:gd name="T20" fmla="*/ 479 w 676"/>
                <a:gd name="T21" fmla="*/ 388 h 670"/>
                <a:gd name="T22" fmla="*/ 426 w 676"/>
                <a:gd name="T23" fmla="*/ 341 h 670"/>
                <a:gd name="T24" fmla="*/ 458 w 676"/>
                <a:gd name="T25" fmla="*/ 309 h 670"/>
                <a:gd name="T26" fmla="*/ 272 w 676"/>
                <a:gd name="T27" fmla="*/ 601 h 670"/>
                <a:gd name="T28" fmla="*/ 229 w 676"/>
                <a:gd name="T29" fmla="*/ 564 h 670"/>
                <a:gd name="T30" fmla="*/ 298 w 676"/>
                <a:gd name="T31" fmla="*/ 500 h 670"/>
                <a:gd name="T32" fmla="*/ 266 w 676"/>
                <a:gd name="T33" fmla="*/ 468 h 670"/>
                <a:gd name="T34" fmla="*/ 197 w 676"/>
                <a:gd name="T35" fmla="*/ 532 h 670"/>
                <a:gd name="T36" fmla="*/ 181 w 676"/>
                <a:gd name="T37" fmla="*/ 516 h 670"/>
                <a:gd name="T38" fmla="*/ 250 w 676"/>
                <a:gd name="T39" fmla="*/ 452 h 670"/>
                <a:gd name="T40" fmla="*/ 218 w 676"/>
                <a:gd name="T41" fmla="*/ 420 h 670"/>
                <a:gd name="T42" fmla="*/ 149 w 676"/>
                <a:gd name="T43" fmla="*/ 484 h 670"/>
                <a:gd name="T44" fmla="*/ 133 w 676"/>
                <a:gd name="T45" fmla="*/ 468 h 670"/>
                <a:gd name="T46" fmla="*/ 202 w 676"/>
                <a:gd name="T47" fmla="*/ 404 h 670"/>
                <a:gd name="T48" fmla="*/ 171 w 676"/>
                <a:gd name="T49" fmla="*/ 372 h 670"/>
                <a:gd name="T50" fmla="*/ 101 w 676"/>
                <a:gd name="T51" fmla="*/ 436 h 670"/>
                <a:gd name="T52" fmla="*/ 75 w 676"/>
                <a:gd name="T53" fmla="*/ 404 h 670"/>
                <a:gd name="T54" fmla="*/ 282 w 676"/>
                <a:gd name="T55" fmla="*/ 255 h 670"/>
                <a:gd name="T56" fmla="*/ 420 w 676"/>
                <a:gd name="T57" fmla="*/ 394 h 670"/>
                <a:gd name="T58" fmla="*/ 272 w 676"/>
                <a:gd name="T59" fmla="*/ 60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76" h="670">
                  <a:moveTo>
                    <a:pt x="458" y="309"/>
                  </a:moveTo>
                  <a:lnTo>
                    <a:pt x="426" y="277"/>
                  </a:lnTo>
                  <a:lnTo>
                    <a:pt x="676" y="32"/>
                  </a:lnTo>
                  <a:lnTo>
                    <a:pt x="644" y="0"/>
                  </a:lnTo>
                  <a:lnTo>
                    <a:pt x="394" y="245"/>
                  </a:lnTo>
                  <a:lnTo>
                    <a:pt x="362" y="218"/>
                  </a:lnTo>
                  <a:lnTo>
                    <a:pt x="335" y="245"/>
                  </a:lnTo>
                  <a:lnTo>
                    <a:pt x="287" y="197"/>
                  </a:lnTo>
                  <a:lnTo>
                    <a:pt x="0" y="399"/>
                  </a:lnTo>
                  <a:lnTo>
                    <a:pt x="277" y="670"/>
                  </a:lnTo>
                  <a:lnTo>
                    <a:pt x="479" y="388"/>
                  </a:lnTo>
                  <a:lnTo>
                    <a:pt x="426" y="341"/>
                  </a:lnTo>
                  <a:lnTo>
                    <a:pt x="458" y="309"/>
                  </a:lnTo>
                  <a:close/>
                  <a:moveTo>
                    <a:pt x="272" y="601"/>
                  </a:moveTo>
                  <a:lnTo>
                    <a:pt x="229" y="564"/>
                  </a:lnTo>
                  <a:lnTo>
                    <a:pt x="298" y="500"/>
                  </a:lnTo>
                  <a:lnTo>
                    <a:pt x="266" y="468"/>
                  </a:lnTo>
                  <a:lnTo>
                    <a:pt x="197" y="532"/>
                  </a:lnTo>
                  <a:lnTo>
                    <a:pt x="181" y="516"/>
                  </a:lnTo>
                  <a:lnTo>
                    <a:pt x="250" y="452"/>
                  </a:lnTo>
                  <a:lnTo>
                    <a:pt x="218" y="420"/>
                  </a:lnTo>
                  <a:lnTo>
                    <a:pt x="149" y="484"/>
                  </a:lnTo>
                  <a:lnTo>
                    <a:pt x="133" y="468"/>
                  </a:lnTo>
                  <a:lnTo>
                    <a:pt x="202" y="404"/>
                  </a:lnTo>
                  <a:lnTo>
                    <a:pt x="171" y="372"/>
                  </a:lnTo>
                  <a:lnTo>
                    <a:pt x="101" y="436"/>
                  </a:lnTo>
                  <a:lnTo>
                    <a:pt x="75" y="404"/>
                  </a:lnTo>
                  <a:lnTo>
                    <a:pt x="282" y="255"/>
                  </a:lnTo>
                  <a:lnTo>
                    <a:pt x="420" y="394"/>
                  </a:lnTo>
                  <a:lnTo>
                    <a:pt x="272" y="6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3" name="Group 4"/>
          <p:cNvGrpSpPr>
            <a:grpSpLocks noChangeAspect="1"/>
          </p:cNvGrpSpPr>
          <p:nvPr/>
        </p:nvGrpSpPr>
        <p:grpSpPr bwMode="auto">
          <a:xfrm>
            <a:off x="1864088" y="3524507"/>
            <a:ext cx="325779" cy="326112"/>
            <a:chOff x="2737" y="1833"/>
            <a:chExt cx="978" cy="979"/>
          </a:xfrm>
        </p:grpSpPr>
        <p:sp>
          <p:nvSpPr>
            <p:cNvPr id="174" name="Freeform 5"/>
            <p:cNvSpPr>
              <a:spLocks/>
            </p:cNvSpPr>
            <p:nvPr/>
          </p:nvSpPr>
          <p:spPr bwMode="auto">
            <a:xfrm>
              <a:off x="2781" y="1865"/>
              <a:ext cx="574" cy="915"/>
            </a:xfrm>
            <a:custGeom>
              <a:avLst/>
              <a:gdLst>
                <a:gd name="T0" fmla="*/ 108 w 108"/>
                <a:gd name="T1" fmla="*/ 96 h 172"/>
                <a:gd name="T2" fmla="*/ 86 w 108"/>
                <a:gd name="T3" fmla="*/ 74 h 172"/>
                <a:gd name="T4" fmla="*/ 86 w 108"/>
                <a:gd name="T5" fmla="*/ 0 h 172"/>
                <a:gd name="T6" fmla="*/ 86 w 108"/>
                <a:gd name="T7" fmla="*/ 0 h 172"/>
                <a:gd name="T8" fmla="*/ 0 w 108"/>
                <a:gd name="T9" fmla="*/ 86 h 172"/>
                <a:gd name="T10" fmla="*/ 86 w 108"/>
                <a:gd name="T11" fmla="*/ 172 h 172"/>
                <a:gd name="T12" fmla="*/ 86 w 108"/>
                <a:gd name="T13" fmla="*/ 172 h 172"/>
                <a:gd name="T14" fmla="*/ 86 w 108"/>
                <a:gd name="T15" fmla="*/ 127 h 172"/>
                <a:gd name="T16" fmla="*/ 108 w 108"/>
                <a:gd name="T17" fmla="*/ 9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72">
                  <a:moveTo>
                    <a:pt x="108" y="96"/>
                  </a:moveTo>
                  <a:cubicBezTo>
                    <a:pt x="86" y="74"/>
                    <a:pt x="86" y="74"/>
                    <a:pt x="86" y="74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0" y="39"/>
                    <a:pt x="0" y="86"/>
                  </a:cubicBezTo>
                  <a:cubicBezTo>
                    <a:pt x="0" y="134"/>
                    <a:pt x="39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27"/>
                    <a:pt x="86" y="127"/>
                    <a:pt x="86" y="127"/>
                  </a:cubicBezTo>
                  <a:lnTo>
                    <a:pt x="108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6"/>
            <p:cNvSpPr>
              <a:spLocks/>
            </p:cNvSpPr>
            <p:nvPr/>
          </p:nvSpPr>
          <p:spPr bwMode="auto">
            <a:xfrm>
              <a:off x="3226" y="1860"/>
              <a:ext cx="462" cy="925"/>
            </a:xfrm>
            <a:custGeom>
              <a:avLst/>
              <a:gdLst>
                <a:gd name="T0" fmla="*/ 0 w 87"/>
                <a:gd name="T1" fmla="*/ 0 h 174"/>
                <a:gd name="T2" fmla="*/ 0 w 87"/>
                <a:gd name="T3" fmla="*/ 75 h 174"/>
                <a:gd name="T4" fmla="*/ 21 w 87"/>
                <a:gd name="T5" fmla="*/ 97 h 174"/>
                <a:gd name="T6" fmla="*/ 0 w 87"/>
                <a:gd name="T7" fmla="*/ 125 h 174"/>
                <a:gd name="T8" fmla="*/ 0 w 87"/>
                <a:gd name="T9" fmla="*/ 174 h 174"/>
                <a:gd name="T10" fmla="*/ 87 w 87"/>
                <a:gd name="T11" fmla="*/ 87 h 174"/>
                <a:gd name="T12" fmla="*/ 0 w 87"/>
                <a:gd name="T1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174">
                  <a:moveTo>
                    <a:pt x="0" y="0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48" y="174"/>
                    <a:pt x="87" y="135"/>
                    <a:pt x="87" y="87"/>
                  </a:cubicBezTo>
                  <a:cubicBezTo>
                    <a:pt x="87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7"/>
            <p:cNvSpPr>
              <a:spLocks noEditPoints="1"/>
            </p:cNvSpPr>
            <p:nvPr/>
          </p:nvSpPr>
          <p:spPr bwMode="auto">
            <a:xfrm>
              <a:off x="2737" y="1833"/>
              <a:ext cx="978" cy="979"/>
            </a:xfrm>
            <a:custGeom>
              <a:avLst/>
              <a:gdLst>
                <a:gd name="T0" fmla="*/ 92 w 184"/>
                <a:gd name="T1" fmla="*/ 184 h 184"/>
                <a:gd name="T2" fmla="*/ 0 w 184"/>
                <a:gd name="T3" fmla="*/ 92 h 184"/>
                <a:gd name="T4" fmla="*/ 92 w 184"/>
                <a:gd name="T5" fmla="*/ 0 h 184"/>
                <a:gd name="T6" fmla="*/ 184 w 184"/>
                <a:gd name="T7" fmla="*/ 92 h 184"/>
                <a:gd name="T8" fmla="*/ 92 w 184"/>
                <a:gd name="T9" fmla="*/ 184 h 184"/>
                <a:gd name="T10" fmla="*/ 92 w 184"/>
                <a:gd name="T11" fmla="*/ 9 h 184"/>
                <a:gd name="T12" fmla="*/ 9 w 184"/>
                <a:gd name="T13" fmla="*/ 92 h 184"/>
                <a:gd name="T14" fmla="*/ 92 w 184"/>
                <a:gd name="T15" fmla="*/ 175 h 184"/>
                <a:gd name="T16" fmla="*/ 175 w 184"/>
                <a:gd name="T17" fmla="*/ 92 h 184"/>
                <a:gd name="T18" fmla="*/ 92 w 184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3" y="0"/>
                    <a:pt x="184" y="42"/>
                    <a:pt x="184" y="92"/>
                  </a:cubicBezTo>
                  <a:cubicBezTo>
                    <a:pt x="184" y="143"/>
                    <a:pt x="143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9" y="46"/>
                    <a:pt x="9" y="92"/>
                  </a:cubicBezTo>
                  <a:cubicBezTo>
                    <a:pt x="9" y="138"/>
                    <a:pt x="46" y="175"/>
                    <a:pt x="92" y="175"/>
                  </a:cubicBezTo>
                  <a:cubicBezTo>
                    <a:pt x="138" y="175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8"/>
            <p:cNvSpPr>
              <a:spLocks noEditPoints="1"/>
            </p:cNvSpPr>
            <p:nvPr/>
          </p:nvSpPr>
          <p:spPr bwMode="auto">
            <a:xfrm>
              <a:off x="2896" y="1982"/>
              <a:ext cx="676" cy="670"/>
            </a:xfrm>
            <a:custGeom>
              <a:avLst/>
              <a:gdLst>
                <a:gd name="T0" fmla="*/ 458 w 676"/>
                <a:gd name="T1" fmla="*/ 309 h 670"/>
                <a:gd name="T2" fmla="*/ 426 w 676"/>
                <a:gd name="T3" fmla="*/ 277 h 670"/>
                <a:gd name="T4" fmla="*/ 676 w 676"/>
                <a:gd name="T5" fmla="*/ 32 h 670"/>
                <a:gd name="T6" fmla="*/ 644 w 676"/>
                <a:gd name="T7" fmla="*/ 0 h 670"/>
                <a:gd name="T8" fmla="*/ 394 w 676"/>
                <a:gd name="T9" fmla="*/ 245 h 670"/>
                <a:gd name="T10" fmla="*/ 362 w 676"/>
                <a:gd name="T11" fmla="*/ 218 h 670"/>
                <a:gd name="T12" fmla="*/ 335 w 676"/>
                <a:gd name="T13" fmla="*/ 245 h 670"/>
                <a:gd name="T14" fmla="*/ 287 w 676"/>
                <a:gd name="T15" fmla="*/ 197 h 670"/>
                <a:gd name="T16" fmla="*/ 0 w 676"/>
                <a:gd name="T17" fmla="*/ 399 h 670"/>
                <a:gd name="T18" fmla="*/ 277 w 676"/>
                <a:gd name="T19" fmla="*/ 670 h 670"/>
                <a:gd name="T20" fmla="*/ 479 w 676"/>
                <a:gd name="T21" fmla="*/ 388 h 670"/>
                <a:gd name="T22" fmla="*/ 426 w 676"/>
                <a:gd name="T23" fmla="*/ 341 h 670"/>
                <a:gd name="T24" fmla="*/ 458 w 676"/>
                <a:gd name="T25" fmla="*/ 309 h 670"/>
                <a:gd name="T26" fmla="*/ 272 w 676"/>
                <a:gd name="T27" fmla="*/ 601 h 670"/>
                <a:gd name="T28" fmla="*/ 229 w 676"/>
                <a:gd name="T29" fmla="*/ 564 h 670"/>
                <a:gd name="T30" fmla="*/ 298 w 676"/>
                <a:gd name="T31" fmla="*/ 500 h 670"/>
                <a:gd name="T32" fmla="*/ 266 w 676"/>
                <a:gd name="T33" fmla="*/ 468 h 670"/>
                <a:gd name="T34" fmla="*/ 197 w 676"/>
                <a:gd name="T35" fmla="*/ 532 h 670"/>
                <a:gd name="T36" fmla="*/ 181 w 676"/>
                <a:gd name="T37" fmla="*/ 516 h 670"/>
                <a:gd name="T38" fmla="*/ 250 w 676"/>
                <a:gd name="T39" fmla="*/ 452 h 670"/>
                <a:gd name="T40" fmla="*/ 218 w 676"/>
                <a:gd name="T41" fmla="*/ 420 h 670"/>
                <a:gd name="T42" fmla="*/ 149 w 676"/>
                <a:gd name="T43" fmla="*/ 484 h 670"/>
                <a:gd name="T44" fmla="*/ 133 w 676"/>
                <a:gd name="T45" fmla="*/ 468 h 670"/>
                <a:gd name="T46" fmla="*/ 202 w 676"/>
                <a:gd name="T47" fmla="*/ 404 h 670"/>
                <a:gd name="T48" fmla="*/ 171 w 676"/>
                <a:gd name="T49" fmla="*/ 372 h 670"/>
                <a:gd name="T50" fmla="*/ 101 w 676"/>
                <a:gd name="T51" fmla="*/ 436 h 670"/>
                <a:gd name="T52" fmla="*/ 75 w 676"/>
                <a:gd name="T53" fmla="*/ 404 h 670"/>
                <a:gd name="T54" fmla="*/ 282 w 676"/>
                <a:gd name="T55" fmla="*/ 255 h 670"/>
                <a:gd name="T56" fmla="*/ 420 w 676"/>
                <a:gd name="T57" fmla="*/ 394 h 670"/>
                <a:gd name="T58" fmla="*/ 272 w 676"/>
                <a:gd name="T59" fmla="*/ 60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76" h="670">
                  <a:moveTo>
                    <a:pt x="458" y="309"/>
                  </a:moveTo>
                  <a:lnTo>
                    <a:pt x="426" y="277"/>
                  </a:lnTo>
                  <a:lnTo>
                    <a:pt x="676" y="32"/>
                  </a:lnTo>
                  <a:lnTo>
                    <a:pt x="644" y="0"/>
                  </a:lnTo>
                  <a:lnTo>
                    <a:pt x="394" y="245"/>
                  </a:lnTo>
                  <a:lnTo>
                    <a:pt x="362" y="218"/>
                  </a:lnTo>
                  <a:lnTo>
                    <a:pt x="335" y="245"/>
                  </a:lnTo>
                  <a:lnTo>
                    <a:pt x="287" y="197"/>
                  </a:lnTo>
                  <a:lnTo>
                    <a:pt x="0" y="399"/>
                  </a:lnTo>
                  <a:lnTo>
                    <a:pt x="277" y="670"/>
                  </a:lnTo>
                  <a:lnTo>
                    <a:pt x="479" y="388"/>
                  </a:lnTo>
                  <a:lnTo>
                    <a:pt x="426" y="341"/>
                  </a:lnTo>
                  <a:lnTo>
                    <a:pt x="458" y="309"/>
                  </a:lnTo>
                  <a:close/>
                  <a:moveTo>
                    <a:pt x="272" y="601"/>
                  </a:moveTo>
                  <a:lnTo>
                    <a:pt x="229" y="564"/>
                  </a:lnTo>
                  <a:lnTo>
                    <a:pt x="298" y="500"/>
                  </a:lnTo>
                  <a:lnTo>
                    <a:pt x="266" y="468"/>
                  </a:lnTo>
                  <a:lnTo>
                    <a:pt x="197" y="532"/>
                  </a:lnTo>
                  <a:lnTo>
                    <a:pt x="181" y="516"/>
                  </a:lnTo>
                  <a:lnTo>
                    <a:pt x="250" y="452"/>
                  </a:lnTo>
                  <a:lnTo>
                    <a:pt x="218" y="420"/>
                  </a:lnTo>
                  <a:lnTo>
                    <a:pt x="149" y="484"/>
                  </a:lnTo>
                  <a:lnTo>
                    <a:pt x="133" y="468"/>
                  </a:lnTo>
                  <a:lnTo>
                    <a:pt x="202" y="404"/>
                  </a:lnTo>
                  <a:lnTo>
                    <a:pt x="171" y="372"/>
                  </a:lnTo>
                  <a:lnTo>
                    <a:pt x="101" y="436"/>
                  </a:lnTo>
                  <a:lnTo>
                    <a:pt x="75" y="404"/>
                  </a:lnTo>
                  <a:lnTo>
                    <a:pt x="282" y="255"/>
                  </a:lnTo>
                  <a:lnTo>
                    <a:pt x="420" y="394"/>
                  </a:lnTo>
                  <a:lnTo>
                    <a:pt x="272" y="6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1773588" y="4067368"/>
            <a:ext cx="492102" cy="492104"/>
            <a:chOff x="7867498" y="4162069"/>
            <a:chExt cx="555625" cy="555627"/>
          </a:xfrm>
        </p:grpSpPr>
        <p:sp>
          <p:nvSpPr>
            <p:cNvPr id="179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0" name="Group 4"/>
            <p:cNvGrpSpPr>
              <a:grpSpLocks noChangeAspect="1"/>
            </p:cNvGrpSpPr>
            <p:nvPr/>
          </p:nvGrpSpPr>
          <p:grpSpPr bwMode="auto">
            <a:xfrm>
              <a:off x="7962900" y="4256692"/>
              <a:ext cx="460223" cy="461004"/>
              <a:chOff x="3349" y="901"/>
              <a:chExt cx="1768" cy="1771"/>
            </a:xfrm>
            <a:solidFill>
              <a:schemeClr val="bg1"/>
            </a:solidFill>
          </p:grpSpPr>
          <p:sp>
            <p:nvSpPr>
              <p:cNvPr id="181" name="Freeform 5"/>
              <p:cNvSpPr>
                <a:spLocks/>
              </p:cNvSpPr>
              <p:nvPr/>
            </p:nvSpPr>
            <p:spPr bwMode="auto">
              <a:xfrm>
                <a:off x="3572" y="1106"/>
                <a:ext cx="1545" cy="1566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6"/>
              <p:cNvSpPr>
                <a:spLocks noEditPoints="1"/>
              </p:cNvSpPr>
              <p:nvPr/>
            </p:nvSpPr>
            <p:spPr bwMode="auto">
              <a:xfrm>
                <a:off x="3349" y="901"/>
                <a:ext cx="1406" cy="1407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7"/>
              <p:cNvSpPr>
                <a:spLocks noEditPoints="1"/>
              </p:cNvSpPr>
              <p:nvPr/>
            </p:nvSpPr>
            <p:spPr bwMode="auto">
              <a:xfrm>
                <a:off x="3579" y="1115"/>
                <a:ext cx="967" cy="966"/>
              </a:xfrm>
              <a:custGeom>
                <a:avLst/>
                <a:gdLst>
                  <a:gd name="T0" fmla="*/ 656 w 967"/>
                  <a:gd name="T1" fmla="*/ 444 h 966"/>
                  <a:gd name="T2" fmla="*/ 612 w 967"/>
                  <a:gd name="T3" fmla="*/ 400 h 966"/>
                  <a:gd name="T4" fmla="*/ 967 w 967"/>
                  <a:gd name="T5" fmla="*/ 46 h 966"/>
                  <a:gd name="T6" fmla="*/ 921 w 967"/>
                  <a:gd name="T7" fmla="*/ 0 h 966"/>
                  <a:gd name="T8" fmla="*/ 566 w 967"/>
                  <a:gd name="T9" fmla="*/ 354 h 966"/>
                  <a:gd name="T10" fmla="*/ 522 w 967"/>
                  <a:gd name="T11" fmla="*/ 310 h 966"/>
                  <a:gd name="T12" fmla="*/ 479 w 967"/>
                  <a:gd name="T13" fmla="*/ 352 h 966"/>
                  <a:gd name="T14" fmla="*/ 408 w 967"/>
                  <a:gd name="T15" fmla="*/ 281 h 966"/>
                  <a:gd name="T16" fmla="*/ 0 w 967"/>
                  <a:gd name="T17" fmla="*/ 573 h 966"/>
                  <a:gd name="T18" fmla="*/ 394 w 967"/>
                  <a:gd name="T19" fmla="*/ 966 h 966"/>
                  <a:gd name="T20" fmla="*/ 684 w 967"/>
                  <a:gd name="T21" fmla="*/ 559 h 966"/>
                  <a:gd name="T22" fmla="*/ 614 w 967"/>
                  <a:gd name="T23" fmla="*/ 486 h 966"/>
                  <a:gd name="T24" fmla="*/ 656 w 967"/>
                  <a:gd name="T25" fmla="*/ 444 h 966"/>
                  <a:gd name="T26" fmla="*/ 386 w 967"/>
                  <a:gd name="T27" fmla="*/ 865 h 966"/>
                  <a:gd name="T28" fmla="*/ 331 w 967"/>
                  <a:gd name="T29" fmla="*/ 810 h 966"/>
                  <a:gd name="T30" fmla="*/ 424 w 967"/>
                  <a:gd name="T31" fmla="*/ 715 h 966"/>
                  <a:gd name="T32" fmla="*/ 378 w 967"/>
                  <a:gd name="T33" fmla="*/ 669 h 966"/>
                  <a:gd name="T34" fmla="*/ 285 w 967"/>
                  <a:gd name="T35" fmla="*/ 764 h 966"/>
                  <a:gd name="T36" fmla="*/ 262 w 967"/>
                  <a:gd name="T37" fmla="*/ 741 h 966"/>
                  <a:gd name="T38" fmla="*/ 355 w 967"/>
                  <a:gd name="T39" fmla="*/ 646 h 966"/>
                  <a:gd name="T40" fmla="*/ 309 w 967"/>
                  <a:gd name="T41" fmla="*/ 600 h 966"/>
                  <a:gd name="T42" fmla="*/ 216 w 967"/>
                  <a:gd name="T43" fmla="*/ 695 h 966"/>
                  <a:gd name="T44" fmla="*/ 193 w 967"/>
                  <a:gd name="T45" fmla="*/ 672 h 966"/>
                  <a:gd name="T46" fmla="*/ 287 w 967"/>
                  <a:gd name="T47" fmla="*/ 577 h 966"/>
                  <a:gd name="T48" fmla="*/ 241 w 967"/>
                  <a:gd name="T49" fmla="*/ 531 h 966"/>
                  <a:gd name="T50" fmla="*/ 147 w 967"/>
                  <a:gd name="T51" fmla="*/ 626 h 966"/>
                  <a:gd name="T52" fmla="*/ 101 w 967"/>
                  <a:gd name="T53" fmla="*/ 580 h 966"/>
                  <a:gd name="T54" fmla="*/ 401 w 967"/>
                  <a:gd name="T55" fmla="*/ 366 h 966"/>
                  <a:gd name="T56" fmla="*/ 599 w 967"/>
                  <a:gd name="T57" fmla="*/ 566 h 966"/>
                  <a:gd name="T58" fmla="*/ 386 w 967"/>
                  <a:gd name="T59" fmla="*/ 865 h 9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67" h="966">
                    <a:moveTo>
                      <a:pt x="656" y="444"/>
                    </a:moveTo>
                    <a:lnTo>
                      <a:pt x="612" y="400"/>
                    </a:lnTo>
                    <a:lnTo>
                      <a:pt x="967" y="46"/>
                    </a:lnTo>
                    <a:lnTo>
                      <a:pt x="921" y="0"/>
                    </a:lnTo>
                    <a:lnTo>
                      <a:pt x="566" y="354"/>
                    </a:lnTo>
                    <a:lnTo>
                      <a:pt x="522" y="310"/>
                    </a:lnTo>
                    <a:lnTo>
                      <a:pt x="479" y="352"/>
                    </a:lnTo>
                    <a:lnTo>
                      <a:pt x="408" y="281"/>
                    </a:lnTo>
                    <a:lnTo>
                      <a:pt x="0" y="573"/>
                    </a:lnTo>
                    <a:lnTo>
                      <a:pt x="394" y="966"/>
                    </a:lnTo>
                    <a:lnTo>
                      <a:pt x="684" y="559"/>
                    </a:lnTo>
                    <a:lnTo>
                      <a:pt x="614" y="486"/>
                    </a:lnTo>
                    <a:lnTo>
                      <a:pt x="656" y="444"/>
                    </a:lnTo>
                    <a:close/>
                    <a:moveTo>
                      <a:pt x="386" y="865"/>
                    </a:moveTo>
                    <a:lnTo>
                      <a:pt x="331" y="810"/>
                    </a:lnTo>
                    <a:lnTo>
                      <a:pt x="424" y="715"/>
                    </a:lnTo>
                    <a:lnTo>
                      <a:pt x="378" y="669"/>
                    </a:lnTo>
                    <a:lnTo>
                      <a:pt x="285" y="764"/>
                    </a:lnTo>
                    <a:lnTo>
                      <a:pt x="262" y="741"/>
                    </a:lnTo>
                    <a:lnTo>
                      <a:pt x="355" y="646"/>
                    </a:lnTo>
                    <a:lnTo>
                      <a:pt x="309" y="600"/>
                    </a:lnTo>
                    <a:lnTo>
                      <a:pt x="216" y="695"/>
                    </a:lnTo>
                    <a:lnTo>
                      <a:pt x="193" y="672"/>
                    </a:lnTo>
                    <a:lnTo>
                      <a:pt x="287" y="577"/>
                    </a:lnTo>
                    <a:lnTo>
                      <a:pt x="241" y="531"/>
                    </a:lnTo>
                    <a:lnTo>
                      <a:pt x="147" y="626"/>
                    </a:lnTo>
                    <a:lnTo>
                      <a:pt x="101" y="580"/>
                    </a:lnTo>
                    <a:lnTo>
                      <a:pt x="401" y="366"/>
                    </a:lnTo>
                    <a:lnTo>
                      <a:pt x="599" y="566"/>
                    </a:lnTo>
                    <a:lnTo>
                      <a:pt x="386" y="8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84" name="TextBox 183"/>
          <p:cNvSpPr txBox="1"/>
          <p:nvPr/>
        </p:nvSpPr>
        <p:spPr>
          <a:xfrm>
            <a:off x="8075358" y="1209108"/>
            <a:ext cx="8063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Bug</a:t>
            </a:r>
          </a:p>
        </p:txBody>
      </p:sp>
      <p:grpSp>
        <p:nvGrpSpPr>
          <p:cNvPr id="185" name="Group 184"/>
          <p:cNvGrpSpPr/>
          <p:nvPr/>
        </p:nvGrpSpPr>
        <p:grpSpPr>
          <a:xfrm>
            <a:off x="8334152" y="2310164"/>
            <a:ext cx="316633" cy="316633"/>
            <a:chOff x="4052682" y="2799543"/>
            <a:chExt cx="423862" cy="423863"/>
          </a:xfrm>
        </p:grpSpPr>
        <p:sp>
          <p:nvSpPr>
            <p:cNvPr id="186" name="Oval 185"/>
            <p:cNvSpPr/>
            <p:nvPr/>
          </p:nvSpPr>
          <p:spPr>
            <a:xfrm>
              <a:off x="4062966" y="2812747"/>
              <a:ext cx="400790" cy="4007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7" name="Group 186"/>
            <p:cNvGrpSpPr>
              <a:grpSpLocks noChangeAspect="1"/>
            </p:cNvGrpSpPr>
            <p:nvPr/>
          </p:nvGrpSpPr>
          <p:grpSpPr bwMode="auto">
            <a:xfrm>
              <a:off x="4148622" y="2809118"/>
              <a:ext cx="315257" cy="405208"/>
              <a:chOff x="2105" y="1648"/>
              <a:chExt cx="729" cy="937"/>
            </a:xfrm>
          </p:grpSpPr>
          <p:sp>
            <p:nvSpPr>
              <p:cNvPr id="189" name="Freeform 5"/>
              <p:cNvSpPr>
                <a:spLocks/>
              </p:cNvSpPr>
              <p:nvPr/>
            </p:nvSpPr>
            <p:spPr bwMode="auto">
              <a:xfrm>
                <a:off x="2371" y="1648"/>
                <a:ext cx="463" cy="937"/>
              </a:xfrm>
              <a:custGeom>
                <a:avLst/>
                <a:gdLst>
                  <a:gd name="T0" fmla="*/ 0 w 87"/>
                  <a:gd name="T1" fmla="*/ 0 h 176"/>
                  <a:gd name="T2" fmla="*/ 0 w 87"/>
                  <a:gd name="T3" fmla="*/ 54 h 176"/>
                  <a:gd name="T4" fmla="*/ 4 w 87"/>
                  <a:gd name="T5" fmla="*/ 54 h 176"/>
                  <a:gd name="T6" fmla="*/ 30 w 87"/>
                  <a:gd name="T7" fmla="*/ 80 h 176"/>
                  <a:gd name="T8" fmla="*/ 30 w 87"/>
                  <a:gd name="T9" fmla="*/ 109 h 176"/>
                  <a:gd name="T10" fmla="*/ 4 w 87"/>
                  <a:gd name="T11" fmla="*/ 135 h 176"/>
                  <a:gd name="T12" fmla="*/ 0 w 87"/>
                  <a:gd name="T13" fmla="*/ 135 h 176"/>
                  <a:gd name="T14" fmla="*/ 0 w 87"/>
                  <a:gd name="T15" fmla="*/ 176 h 176"/>
                  <a:gd name="T16" fmla="*/ 87 w 87"/>
                  <a:gd name="T17" fmla="*/ 88 h 176"/>
                  <a:gd name="T18" fmla="*/ 0 w 87"/>
                  <a:gd name="T1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176">
                    <a:moveTo>
                      <a:pt x="0" y="0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19" y="54"/>
                      <a:pt x="30" y="66"/>
                      <a:pt x="30" y="80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24"/>
                      <a:pt x="19" y="135"/>
                      <a:pt x="4" y="13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7" y="136"/>
                      <a:pt x="87" y="88"/>
                    </a:cubicBezTo>
                    <a:cubicBezTo>
                      <a:pt x="87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189"/>
              <p:cNvSpPr>
                <a:spLocks noEditPoints="1"/>
              </p:cNvSpPr>
              <p:nvPr/>
            </p:nvSpPr>
            <p:spPr bwMode="auto">
              <a:xfrm>
                <a:off x="2105" y="1850"/>
                <a:ext cx="532" cy="543"/>
              </a:xfrm>
              <a:custGeom>
                <a:avLst/>
                <a:gdLst>
                  <a:gd name="T0" fmla="*/ 85 w 100"/>
                  <a:gd name="T1" fmla="*/ 70 h 102"/>
                  <a:gd name="T2" fmla="*/ 85 w 100"/>
                  <a:gd name="T3" fmla="*/ 66 h 102"/>
                  <a:gd name="T4" fmla="*/ 99 w 100"/>
                  <a:gd name="T5" fmla="*/ 66 h 102"/>
                  <a:gd name="T6" fmla="*/ 99 w 100"/>
                  <a:gd name="T7" fmla="*/ 58 h 102"/>
                  <a:gd name="T8" fmla="*/ 85 w 100"/>
                  <a:gd name="T9" fmla="*/ 58 h 102"/>
                  <a:gd name="T10" fmla="*/ 85 w 100"/>
                  <a:gd name="T11" fmla="*/ 51 h 102"/>
                  <a:gd name="T12" fmla="*/ 93 w 100"/>
                  <a:gd name="T13" fmla="*/ 47 h 102"/>
                  <a:gd name="T14" fmla="*/ 100 w 100"/>
                  <a:gd name="T15" fmla="*/ 33 h 102"/>
                  <a:gd name="T16" fmla="*/ 92 w 100"/>
                  <a:gd name="T17" fmla="*/ 29 h 102"/>
                  <a:gd name="T18" fmla="*/ 87 w 100"/>
                  <a:gd name="T19" fmla="*/ 41 h 102"/>
                  <a:gd name="T20" fmla="*/ 85 w 100"/>
                  <a:gd name="T21" fmla="*/ 41 h 102"/>
                  <a:gd name="T22" fmla="*/ 65 w 100"/>
                  <a:gd name="T23" fmla="*/ 14 h 102"/>
                  <a:gd name="T24" fmla="*/ 69 w 100"/>
                  <a:gd name="T25" fmla="*/ 4 h 102"/>
                  <a:gd name="T26" fmla="*/ 61 w 100"/>
                  <a:gd name="T27" fmla="*/ 1 h 102"/>
                  <a:gd name="T28" fmla="*/ 57 w 100"/>
                  <a:gd name="T29" fmla="*/ 12 h 102"/>
                  <a:gd name="T30" fmla="*/ 54 w 100"/>
                  <a:gd name="T31" fmla="*/ 12 h 102"/>
                  <a:gd name="T32" fmla="*/ 47 w 100"/>
                  <a:gd name="T33" fmla="*/ 12 h 102"/>
                  <a:gd name="T34" fmla="*/ 45 w 100"/>
                  <a:gd name="T35" fmla="*/ 12 h 102"/>
                  <a:gd name="T36" fmla="*/ 40 w 100"/>
                  <a:gd name="T37" fmla="*/ 0 h 102"/>
                  <a:gd name="T38" fmla="*/ 32 w 100"/>
                  <a:gd name="T39" fmla="*/ 4 h 102"/>
                  <a:gd name="T40" fmla="*/ 36 w 100"/>
                  <a:gd name="T41" fmla="*/ 13 h 102"/>
                  <a:gd name="T42" fmla="*/ 17 w 100"/>
                  <a:gd name="T43" fmla="*/ 42 h 102"/>
                  <a:gd name="T44" fmla="*/ 17 w 100"/>
                  <a:gd name="T45" fmla="*/ 42 h 102"/>
                  <a:gd name="T46" fmla="*/ 13 w 100"/>
                  <a:gd name="T47" fmla="*/ 41 h 102"/>
                  <a:gd name="T48" fmla="*/ 7 w 100"/>
                  <a:gd name="T49" fmla="*/ 29 h 102"/>
                  <a:gd name="T50" fmla="*/ 0 w 100"/>
                  <a:gd name="T51" fmla="*/ 33 h 102"/>
                  <a:gd name="T52" fmla="*/ 7 w 100"/>
                  <a:gd name="T53" fmla="*/ 47 h 102"/>
                  <a:gd name="T54" fmla="*/ 16 w 100"/>
                  <a:gd name="T55" fmla="*/ 51 h 102"/>
                  <a:gd name="T56" fmla="*/ 17 w 100"/>
                  <a:gd name="T57" fmla="*/ 51 h 102"/>
                  <a:gd name="T58" fmla="*/ 17 w 100"/>
                  <a:gd name="T59" fmla="*/ 58 h 102"/>
                  <a:gd name="T60" fmla="*/ 1 w 100"/>
                  <a:gd name="T61" fmla="*/ 58 h 102"/>
                  <a:gd name="T62" fmla="*/ 1 w 100"/>
                  <a:gd name="T63" fmla="*/ 66 h 102"/>
                  <a:gd name="T64" fmla="*/ 17 w 100"/>
                  <a:gd name="T65" fmla="*/ 66 h 102"/>
                  <a:gd name="T66" fmla="*/ 17 w 100"/>
                  <a:gd name="T67" fmla="*/ 70 h 102"/>
                  <a:gd name="T68" fmla="*/ 16 w 100"/>
                  <a:gd name="T69" fmla="*/ 70 h 102"/>
                  <a:gd name="T70" fmla="*/ 7 w 100"/>
                  <a:gd name="T71" fmla="*/ 74 h 102"/>
                  <a:gd name="T72" fmla="*/ 0 w 100"/>
                  <a:gd name="T73" fmla="*/ 88 h 102"/>
                  <a:gd name="T74" fmla="*/ 7 w 100"/>
                  <a:gd name="T75" fmla="*/ 92 h 102"/>
                  <a:gd name="T76" fmla="*/ 13 w 100"/>
                  <a:gd name="T77" fmla="*/ 80 h 102"/>
                  <a:gd name="T78" fmla="*/ 17 w 100"/>
                  <a:gd name="T79" fmla="*/ 78 h 102"/>
                  <a:gd name="T80" fmla="*/ 47 w 100"/>
                  <a:gd name="T81" fmla="*/ 102 h 102"/>
                  <a:gd name="T82" fmla="*/ 54 w 100"/>
                  <a:gd name="T83" fmla="*/ 102 h 102"/>
                  <a:gd name="T84" fmla="*/ 84 w 100"/>
                  <a:gd name="T85" fmla="*/ 79 h 102"/>
                  <a:gd name="T86" fmla="*/ 87 w 100"/>
                  <a:gd name="T87" fmla="*/ 80 h 102"/>
                  <a:gd name="T88" fmla="*/ 92 w 100"/>
                  <a:gd name="T89" fmla="*/ 92 h 102"/>
                  <a:gd name="T90" fmla="*/ 100 w 100"/>
                  <a:gd name="T91" fmla="*/ 88 h 102"/>
                  <a:gd name="T92" fmla="*/ 93 w 100"/>
                  <a:gd name="T93" fmla="*/ 74 h 102"/>
                  <a:gd name="T94" fmla="*/ 85 w 100"/>
                  <a:gd name="T95" fmla="*/ 70 h 102"/>
                  <a:gd name="T96" fmla="*/ 47 w 100"/>
                  <a:gd name="T97" fmla="*/ 20 h 102"/>
                  <a:gd name="T98" fmla="*/ 54 w 100"/>
                  <a:gd name="T99" fmla="*/ 20 h 102"/>
                  <a:gd name="T100" fmla="*/ 75 w 100"/>
                  <a:gd name="T101" fmla="*/ 34 h 102"/>
                  <a:gd name="T102" fmla="*/ 27 w 100"/>
                  <a:gd name="T103" fmla="*/ 34 h 102"/>
                  <a:gd name="T104" fmla="*/ 47 w 100"/>
                  <a:gd name="T105" fmla="*/ 20 h 102"/>
                  <a:gd name="T106" fmla="*/ 25 w 100"/>
                  <a:gd name="T107" fmla="*/ 71 h 102"/>
                  <a:gd name="T108" fmla="*/ 25 w 100"/>
                  <a:gd name="T109" fmla="*/ 43 h 102"/>
                  <a:gd name="T110" fmla="*/ 46 w 100"/>
                  <a:gd name="T111" fmla="*/ 43 h 102"/>
                  <a:gd name="T112" fmla="*/ 46 w 100"/>
                  <a:gd name="T113" fmla="*/ 93 h 102"/>
                  <a:gd name="T114" fmla="*/ 25 w 100"/>
                  <a:gd name="T115" fmla="*/ 71 h 102"/>
                  <a:gd name="T116" fmla="*/ 54 w 100"/>
                  <a:gd name="T117" fmla="*/ 93 h 102"/>
                  <a:gd name="T118" fmla="*/ 54 w 100"/>
                  <a:gd name="T119" fmla="*/ 43 h 102"/>
                  <a:gd name="T120" fmla="*/ 76 w 100"/>
                  <a:gd name="T121" fmla="*/ 43 h 102"/>
                  <a:gd name="T122" fmla="*/ 76 w 100"/>
                  <a:gd name="T123" fmla="*/ 71 h 102"/>
                  <a:gd name="T124" fmla="*/ 54 w 100"/>
                  <a:gd name="T125" fmla="*/ 9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0" h="102">
                    <a:moveTo>
                      <a:pt x="85" y="70"/>
                    </a:moveTo>
                    <a:cubicBezTo>
                      <a:pt x="85" y="66"/>
                      <a:pt x="85" y="66"/>
                      <a:pt x="85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29"/>
                      <a:pt x="76" y="18"/>
                      <a:pt x="65" y="1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2"/>
                      <a:pt x="54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6" y="12"/>
                      <a:pt x="46" y="12"/>
                      <a:pt x="45" y="1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25" y="18"/>
                      <a:pt x="17" y="29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21" y="92"/>
                      <a:pt x="33" y="102"/>
                      <a:pt x="47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8" y="102"/>
                      <a:pt x="80" y="92"/>
                      <a:pt x="84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100" y="88"/>
                      <a:pt x="100" y="88"/>
                      <a:pt x="100" y="88"/>
                    </a:cubicBezTo>
                    <a:cubicBezTo>
                      <a:pt x="93" y="74"/>
                      <a:pt x="93" y="74"/>
                      <a:pt x="93" y="74"/>
                    </a:cubicBezTo>
                    <a:lnTo>
                      <a:pt x="85" y="70"/>
                    </a:lnTo>
                    <a:close/>
                    <a:moveTo>
                      <a:pt x="47" y="20"/>
                    </a:move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20"/>
                      <a:pt x="72" y="26"/>
                      <a:pt x="75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26"/>
                      <a:pt x="38" y="20"/>
                      <a:pt x="47" y="20"/>
                    </a:cubicBezTo>
                    <a:close/>
                    <a:moveTo>
                      <a:pt x="25" y="71"/>
                    </a:moveTo>
                    <a:cubicBezTo>
                      <a:pt x="25" y="43"/>
                      <a:pt x="25" y="43"/>
                      <a:pt x="25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34" y="92"/>
                      <a:pt x="25" y="83"/>
                      <a:pt x="25" y="71"/>
                    </a:cubicBezTo>
                    <a:close/>
                    <a:moveTo>
                      <a:pt x="54" y="93"/>
                    </a:moveTo>
                    <a:cubicBezTo>
                      <a:pt x="54" y="43"/>
                      <a:pt x="54" y="43"/>
                      <a:pt x="54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76" y="83"/>
                      <a:pt x="66" y="93"/>
                      <a:pt x="54" y="9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88" name="Freeform 24"/>
            <p:cNvSpPr>
              <a:spLocks noEditPoints="1"/>
            </p:cNvSpPr>
            <p:nvPr/>
          </p:nvSpPr>
          <p:spPr bwMode="auto">
            <a:xfrm>
              <a:off x="4052682" y="2799543"/>
              <a:ext cx="423862" cy="423863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3"/>
                    <a:pt x="42" y="0"/>
                    <a:pt x="94" y="0"/>
                  </a:cubicBezTo>
                  <a:cubicBezTo>
                    <a:pt x="146" y="0"/>
                    <a:pt x="188" y="43"/>
                    <a:pt x="188" y="94"/>
                  </a:cubicBezTo>
                  <a:cubicBezTo>
                    <a:pt x="188" y="146"/>
                    <a:pt x="146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1" name="Group 190"/>
          <p:cNvGrpSpPr/>
          <p:nvPr/>
        </p:nvGrpSpPr>
        <p:grpSpPr>
          <a:xfrm>
            <a:off x="8334152" y="1709450"/>
            <a:ext cx="316633" cy="316633"/>
            <a:chOff x="4052682" y="2799543"/>
            <a:chExt cx="423862" cy="423863"/>
          </a:xfrm>
        </p:grpSpPr>
        <p:sp>
          <p:nvSpPr>
            <p:cNvPr id="192" name="Oval 191"/>
            <p:cNvSpPr/>
            <p:nvPr/>
          </p:nvSpPr>
          <p:spPr>
            <a:xfrm>
              <a:off x="4062966" y="2812747"/>
              <a:ext cx="400790" cy="4007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3" name="Group 4"/>
            <p:cNvGrpSpPr>
              <a:grpSpLocks noChangeAspect="1"/>
            </p:cNvGrpSpPr>
            <p:nvPr/>
          </p:nvGrpSpPr>
          <p:grpSpPr bwMode="auto">
            <a:xfrm>
              <a:off x="4148622" y="2809118"/>
              <a:ext cx="315257" cy="405208"/>
              <a:chOff x="2105" y="1648"/>
              <a:chExt cx="729" cy="937"/>
            </a:xfrm>
          </p:grpSpPr>
          <p:sp>
            <p:nvSpPr>
              <p:cNvPr id="195" name="Freeform 5"/>
              <p:cNvSpPr>
                <a:spLocks/>
              </p:cNvSpPr>
              <p:nvPr/>
            </p:nvSpPr>
            <p:spPr bwMode="auto">
              <a:xfrm>
                <a:off x="2371" y="1648"/>
                <a:ext cx="463" cy="937"/>
              </a:xfrm>
              <a:custGeom>
                <a:avLst/>
                <a:gdLst>
                  <a:gd name="T0" fmla="*/ 0 w 87"/>
                  <a:gd name="T1" fmla="*/ 0 h 176"/>
                  <a:gd name="T2" fmla="*/ 0 w 87"/>
                  <a:gd name="T3" fmla="*/ 54 h 176"/>
                  <a:gd name="T4" fmla="*/ 4 w 87"/>
                  <a:gd name="T5" fmla="*/ 54 h 176"/>
                  <a:gd name="T6" fmla="*/ 30 w 87"/>
                  <a:gd name="T7" fmla="*/ 80 h 176"/>
                  <a:gd name="T8" fmla="*/ 30 w 87"/>
                  <a:gd name="T9" fmla="*/ 109 h 176"/>
                  <a:gd name="T10" fmla="*/ 4 w 87"/>
                  <a:gd name="T11" fmla="*/ 135 h 176"/>
                  <a:gd name="T12" fmla="*/ 0 w 87"/>
                  <a:gd name="T13" fmla="*/ 135 h 176"/>
                  <a:gd name="T14" fmla="*/ 0 w 87"/>
                  <a:gd name="T15" fmla="*/ 176 h 176"/>
                  <a:gd name="T16" fmla="*/ 87 w 87"/>
                  <a:gd name="T17" fmla="*/ 88 h 176"/>
                  <a:gd name="T18" fmla="*/ 0 w 87"/>
                  <a:gd name="T1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176">
                    <a:moveTo>
                      <a:pt x="0" y="0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19" y="54"/>
                      <a:pt x="30" y="66"/>
                      <a:pt x="30" y="80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24"/>
                      <a:pt x="19" y="135"/>
                      <a:pt x="4" y="13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7" y="136"/>
                      <a:pt x="87" y="88"/>
                    </a:cubicBezTo>
                    <a:cubicBezTo>
                      <a:pt x="87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7"/>
              <p:cNvSpPr>
                <a:spLocks noEditPoints="1"/>
              </p:cNvSpPr>
              <p:nvPr/>
            </p:nvSpPr>
            <p:spPr bwMode="auto">
              <a:xfrm>
                <a:off x="2105" y="1850"/>
                <a:ext cx="532" cy="543"/>
              </a:xfrm>
              <a:custGeom>
                <a:avLst/>
                <a:gdLst>
                  <a:gd name="T0" fmla="*/ 85 w 100"/>
                  <a:gd name="T1" fmla="*/ 70 h 102"/>
                  <a:gd name="T2" fmla="*/ 85 w 100"/>
                  <a:gd name="T3" fmla="*/ 66 h 102"/>
                  <a:gd name="T4" fmla="*/ 99 w 100"/>
                  <a:gd name="T5" fmla="*/ 66 h 102"/>
                  <a:gd name="T6" fmla="*/ 99 w 100"/>
                  <a:gd name="T7" fmla="*/ 58 h 102"/>
                  <a:gd name="T8" fmla="*/ 85 w 100"/>
                  <a:gd name="T9" fmla="*/ 58 h 102"/>
                  <a:gd name="T10" fmla="*/ 85 w 100"/>
                  <a:gd name="T11" fmla="*/ 51 h 102"/>
                  <a:gd name="T12" fmla="*/ 93 w 100"/>
                  <a:gd name="T13" fmla="*/ 47 h 102"/>
                  <a:gd name="T14" fmla="*/ 100 w 100"/>
                  <a:gd name="T15" fmla="*/ 33 h 102"/>
                  <a:gd name="T16" fmla="*/ 92 w 100"/>
                  <a:gd name="T17" fmla="*/ 29 h 102"/>
                  <a:gd name="T18" fmla="*/ 87 w 100"/>
                  <a:gd name="T19" fmla="*/ 41 h 102"/>
                  <a:gd name="T20" fmla="*/ 85 w 100"/>
                  <a:gd name="T21" fmla="*/ 41 h 102"/>
                  <a:gd name="T22" fmla="*/ 65 w 100"/>
                  <a:gd name="T23" fmla="*/ 14 h 102"/>
                  <a:gd name="T24" fmla="*/ 69 w 100"/>
                  <a:gd name="T25" fmla="*/ 4 h 102"/>
                  <a:gd name="T26" fmla="*/ 61 w 100"/>
                  <a:gd name="T27" fmla="*/ 1 h 102"/>
                  <a:gd name="T28" fmla="*/ 57 w 100"/>
                  <a:gd name="T29" fmla="*/ 12 h 102"/>
                  <a:gd name="T30" fmla="*/ 54 w 100"/>
                  <a:gd name="T31" fmla="*/ 12 h 102"/>
                  <a:gd name="T32" fmla="*/ 47 w 100"/>
                  <a:gd name="T33" fmla="*/ 12 h 102"/>
                  <a:gd name="T34" fmla="*/ 45 w 100"/>
                  <a:gd name="T35" fmla="*/ 12 h 102"/>
                  <a:gd name="T36" fmla="*/ 40 w 100"/>
                  <a:gd name="T37" fmla="*/ 0 h 102"/>
                  <a:gd name="T38" fmla="*/ 32 w 100"/>
                  <a:gd name="T39" fmla="*/ 4 h 102"/>
                  <a:gd name="T40" fmla="*/ 36 w 100"/>
                  <a:gd name="T41" fmla="*/ 13 h 102"/>
                  <a:gd name="T42" fmla="*/ 17 w 100"/>
                  <a:gd name="T43" fmla="*/ 42 h 102"/>
                  <a:gd name="T44" fmla="*/ 17 w 100"/>
                  <a:gd name="T45" fmla="*/ 42 h 102"/>
                  <a:gd name="T46" fmla="*/ 13 w 100"/>
                  <a:gd name="T47" fmla="*/ 41 h 102"/>
                  <a:gd name="T48" fmla="*/ 7 w 100"/>
                  <a:gd name="T49" fmla="*/ 29 h 102"/>
                  <a:gd name="T50" fmla="*/ 0 w 100"/>
                  <a:gd name="T51" fmla="*/ 33 h 102"/>
                  <a:gd name="T52" fmla="*/ 7 w 100"/>
                  <a:gd name="T53" fmla="*/ 47 h 102"/>
                  <a:gd name="T54" fmla="*/ 16 w 100"/>
                  <a:gd name="T55" fmla="*/ 51 h 102"/>
                  <a:gd name="T56" fmla="*/ 17 w 100"/>
                  <a:gd name="T57" fmla="*/ 51 h 102"/>
                  <a:gd name="T58" fmla="*/ 17 w 100"/>
                  <a:gd name="T59" fmla="*/ 58 h 102"/>
                  <a:gd name="T60" fmla="*/ 1 w 100"/>
                  <a:gd name="T61" fmla="*/ 58 h 102"/>
                  <a:gd name="T62" fmla="*/ 1 w 100"/>
                  <a:gd name="T63" fmla="*/ 66 h 102"/>
                  <a:gd name="T64" fmla="*/ 17 w 100"/>
                  <a:gd name="T65" fmla="*/ 66 h 102"/>
                  <a:gd name="T66" fmla="*/ 17 w 100"/>
                  <a:gd name="T67" fmla="*/ 70 h 102"/>
                  <a:gd name="T68" fmla="*/ 16 w 100"/>
                  <a:gd name="T69" fmla="*/ 70 h 102"/>
                  <a:gd name="T70" fmla="*/ 7 w 100"/>
                  <a:gd name="T71" fmla="*/ 74 h 102"/>
                  <a:gd name="T72" fmla="*/ 0 w 100"/>
                  <a:gd name="T73" fmla="*/ 88 h 102"/>
                  <a:gd name="T74" fmla="*/ 7 w 100"/>
                  <a:gd name="T75" fmla="*/ 92 h 102"/>
                  <a:gd name="T76" fmla="*/ 13 w 100"/>
                  <a:gd name="T77" fmla="*/ 80 h 102"/>
                  <a:gd name="T78" fmla="*/ 17 w 100"/>
                  <a:gd name="T79" fmla="*/ 78 h 102"/>
                  <a:gd name="T80" fmla="*/ 47 w 100"/>
                  <a:gd name="T81" fmla="*/ 102 h 102"/>
                  <a:gd name="T82" fmla="*/ 54 w 100"/>
                  <a:gd name="T83" fmla="*/ 102 h 102"/>
                  <a:gd name="T84" fmla="*/ 84 w 100"/>
                  <a:gd name="T85" fmla="*/ 79 h 102"/>
                  <a:gd name="T86" fmla="*/ 87 w 100"/>
                  <a:gd name="T87" fmla="*/ 80 h 102"/>
                  <a:gd name="T88" fmla="*/ 92 w 100"/>
                  <a:gd name="T89" fmla="*/ 92 h 102"/>
                  <a:gd name="T90" fmla="*/ 100 w 100"/>
                  <a:gd name="T91" fmla="*/ 88 h 102"/>
                  <a:gd name="T92" fmla="*/ 93 w 100"/>
                  <a:gd name="T93" fmla="*/ 74 h 102"/>
                  <a:gd name="T94" fmla="*/ 85 w 100"/>
                  <a:gd name="T95" fmla="*/ 70 h 102"/>
                  <a:gd name="T96" fmla="*/ 47 w 100"/>
                  <a:gd name="T97" fmla="*/ 20 h 102"/>
                  <a:gd name="T98" fmla="*/ 54 w 100"/>
                  <a:gd name="T99" fmla="*/ 20 h 102"/>
                  <a:gd name="T100" fmla="*/ 75 w 100"/>
                  <a:gd name="T101" fmla="*/ 34 h 102"/>
                  <a:gd name="T102" fmla="*/ 27 w 100"/>
                  <a:gd name="T103" fmla="*/ 34 h 102"/>
                  <a:gd name="T104" fmla="*/ 47 w 100"/>
                  <a:gd name="T105" fmla="*/ 20 h 102"/>
                  <a:gd name="T106" fmla="*/ 25 w 100"/>
                  <a:gd name="T107" fmla="*/ 71 h 102"/>
                  <a:gd name="T108" fmla="*/ 25 w 100"/>
                  <a:gd name="T109" fmla="*/ 43 h 102"/>
                  <a:gd name="T110" fmla="*/ 46 w 100"/>
                  <a:gd name="T111" fmla="*/ 43 h 102"/>
                  <a:gd name="T112" fmla="*/ 46 w 100"/>
                  <a:gd name="T113" fmla="*/ 93 h 102"/>
                  <a:gd name="T114" fmla="*/ 25 w 100"/>
                  <a:gd name="T115" fmla="*/ 71 h 102"/>
                  <a:gd name="T116" fmla="*/ 54 w 100"/>
                  <a:gd name="T117" fmla="*/ 93 h 102"/>
                  <a:gd name="T118" fmla="*/ 54 w 100"/>
                  <a:gd name="T119" fmla="*/ 43 h 102"/>
                  <a:gd name="T120" fmla="*/ 76 w 100"/>
                  <a:gd name="T121" fmla="*/ 43 h 102"/>
                  <a:gd name="T122" fmla="*/ 76 w 100"/>
                  <a:gd name="T123" fmla="*/ 71 h 102"/>
                  <a:gd name="T124" fmla="*/ 54 w 100"/>
                  <a:gd name="T125" fmla="*/ 9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0" h="102">
                    <a:moveTo>
                      <a:pt x="85" y="70"/>
                    </a:moveTo>
                    <a:cubicBezTo>
                      <a:pt x="85" y="66"/>
                      <a:pt x="85" y="66"/>
                      <a:pt x="85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29"/>
                      <a:pt x="76" y="18"/>
                      <a:pt x="65" y="1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2"/>
                      <a:pt x="54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6" y="12"/>
                      <a:pt x="46" y="12"/>
                      <a:pt x="45" y="1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25" y="18"/>
                      <a:pt x="17" y="29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21" y="92"/>
                      <a:pt x="33" y="102"/>
                      <a:pt x="47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8" y="102"/>
                      <a:pt x="80" y="92"/>
                      <a:pt x="84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100" y="88"/>
                      <a:pt x="100" y="88"/>
                      <a:pt x="100" y="88"/>
                    </a:cubicBezTo>
                    <a:cubicBezTo>
                      <a:pt x="93" y="74"/>
                      <a:pt x="93" y="74"/>
                      <a:pt x="93" y="74"/>
                    </a:cubicBezTo>
                    <a:lnTo>
                      <a:pt x="85" y="70"/>
                    </a:lnTo>
                    <a:close/>
                    <a:moveTo>
                      <a:pt x="47" y="20"/>
                    </a:move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20"/>
                      <a:pt x="72" y="26"/>
                      <a:pt x="75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26"/>
                      <a:pt x="38" y="20"/>
                      <a:pt x="47" y="20"/>
                    </a:cubicBezTo>
                    <a:close/>
                    <a:moveTo>
                      <a:pt x="25" y="71"/>
                    </a:moveTo>
                    <a:cubicBezTo>
                      <a:pt x="25" y="43"/>
                      <a:pt x="25" y="43"/>
                      <a:pt x="25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34" y="92"/>
                      <a:pt x="25" y="83"/>
                      <a:pt x="25" y="71"/>
                    </a:cubicBezTo>
                    <a:close/>
                    <a:moveTo>
                      <a:pt x="54" y="93"/>
                    </a:moveTo>
                    <a:cubicBezTo>
                      <a:pt x="54" y="43"/>
                      <a:pt x="54" y="43"/>
                      <a:pt x="54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76" y="83"/>
                      <a:pt x="66" y="93"/>
                      <a:pt x="54" y="93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94" name="Freeform 24"/>
            <p:cNvSpPr>
              <a:spLocks noEditPoints="1"/>
            </p:cNvSpPr>
            <p:nvPr/>
          </p:nvSpPr>
          <p:spPr bwMode="auto">
            <a:xfrm>
              <a:off x="4052682" y="2799543"/>
              <a:ext cx="423862" cy="423863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3"/>
                    <a:pt x="42" y="0"/>
                    <a:pt x="94" y="0"/>
                  </a:cubicBezTo>
                  <a:cubicBezTo>
                    <a:pt x="146" y="0"/>
                    <a:pt x="188" y="43"/>
                    <a:pt x="188" y="94"/>
                  </a:cubicBezTo>
                  <a:cubicBezTo>
                    <a:pt x="188" y="146"/>
                    <a:pt x="146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8334152" y="2910878"/>
            <a:ext cx="316633" cy="316633"/>
            <a:chOff x="4052682" y="2799543"/>
            <a:chExt cx="423862" cy="423863"/>
          </a:xfrm>
        </p:grpSpPr>
        <p:sp>
          <p:nvSpPr>
            <p:cNvPr id="198" name="Oval 197"/>
            <p:cNvSpPr/>
            <p:nvPr/>
          </p:nvSpPr>
          <p:spPr>
            <a:xfrm>
              <a:off x="4062966" y="2812747"/>
              <a:ext cx="400790" cy="4007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9" name="Group 4"/>
            <p:cNvGrpSpPr>
              <a:grpSpLocks noChangeAspect="1"/>
            </p:cNvGrpSpPr>
            <p:nvPr/>
          </p:nvGrpSpPr>
          <p:grpSpPr bwMode="auto">
            <a:xfrm>
              <a:off x="4148622" y="2809118"/>
              <a:ext cx="315257" cy="405208"/>
              <a:chOff x="2105" y="1648"/>
              <a:chExt cx="729" cy="937"/>
            </a:xfrm>
          </p:grpSpPr>
          <p:sp>
            <p:nvSpPr>
              <p:cNvPr id="201" name="Freeform 5"/>
              <p:cNvSpPr>
                <a:spLocks/>
              </p:cNvSpPr>
              <p:nvPr/>
            </p:nvSpPr>
            <p:spPr bwMode="auto">
              <a:xfrm>
                <a:off x="2371" y="1648"/>
                <a:ext cx="463" cy="937"/>
              </a:xfrm>
              <a:custGeom>
                <a:avLst/>
                <a:gdLst>
                  <a:gd name="T0" fmla="*/ 0 w 87"/>
                  <a:gd name="T1" fmla="*/ 0 h 176"/>
                  <a:gd name="T2" fmla="*/ 0 w 87"/>
                  <a:gd name="T3" fmla="*/ 54 h 176"/>
                  <a:gd name="T4" fmla="*/ 4 w 87"/>
                  <a:gd name="T5" fmla="*/ 54 h 176"/>
                  <a:gd name="T6" fmla="*/ 30 w 87"/>
                  <a:gd name="T7" fmla="*/ 80 h 176"/>
                  <a:gd name="T8" fmla="*/ 30 w 87"/>
                  <a:gd name="T9" fmla="*/ 109 h 176"/>
                  <a:gd name="T10" fmla="*/ 4 w 87"/>
                  <a:gd name="T11" fmla="*/ 135 h 176"/>
                  <a:gd name="T12" fmla="*/ 0 w 87"/>
                  <a:gd name="T13" fmla="*/ 135 h 176"/>
                  <a:gd name="T14" fmla="*/ 0 w 87"/>
                  <a:gd name="T15" fmla="*/ 176 h 176"/>
                  <a:gd name="T16" fmla="*/ 87 w 87"/>
                  <a:gd name="T17" fmla="*/ 88 h 176"/>
                  <a:gd name="T18" fmla="*/ 0 w 87"/>
                  <a:gd name="T1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176">
                    <a:moveTo>
                      <a:pt x="0" y="0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19" y="54"/>
                      <a:pt x="30" y="66"/>
                      <a:pt x="30" y="80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24"/>
                      <a:pt x="19" y="135"/>
                      <a:pt x="4" y="13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7" y="136"/>
                      <a:pt x="87" y="88"/>
                    </a:cubicBezTo>
                    <a:cubicBezTo>
                      <a:pt x="87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2" name="Freeform 7"/>
              <p:cNvSpPr>
                <a:spLocks noEditPoints="1"/>
              </p:cNvSpPr>
              <p:nvPr/>
            </p:nvSpPr>
            <p:spPr bwMode="auto">
              <a:xfrm>
                <a:off x="2105" y="1850"/>
                <a:ext cx="532" cy="543"/>
              </a:xfrm>
              <a:custGeom>
                <a:avLst/>
                <a:gdLst>
                  <a:gd name="T0" fmla="*/ 85 w 100"/>
                  <a:gd name="T1" fmla="*/ 70 h 102"/>
                  <a:gd name="T2" fmla="*/ 85 w 100"/>
                  <a:gd name="T3" fmla="*/ 66 h 102"/>
                  <a:gd name="T4" fmla="*/ 99 w 100"/>
                  <a:gd name="T5" fmla="*/ 66 h 102"/>
                  <a:gd name="T6" fmla="*/ 99 w 100"/>
                  <a:gd name="T7" fmla="*/ 58 h 102"/>
                  <a:gd name="T8" fmla="*/ 85 w 100"/>
                  <a:gd name="T9" fmla="*/ 58 h 102"/>
                  <a:gd name="T10" fmla="*/ 85 w 100"/>
                  <a:gd name="T11" fmla="*/ 51 h 102"/>
                  <a:gd name="T12" fmla="*/ 93 w 100"/>
                  <a:gd name="T13" fmla="*/ 47 h 102"/>
                  <a:gd name="T14" fmla="*/ 100 w 100"/>
                  <a:gd name="T15" fmla="*/ 33 h 102"/>
                  <a:gd name="T16" fmla="*/ 92 w 100"/>
                  <a:gd name="T17" fmla="*/ 29 h 102"/>
                  <a:gd name="T18" fmla="*/ 87 w 100"/>
                  <a:gd name="T19" fmla="*/ 41 h 102"/>
                  <a:gd name="T20" fmla="*/ 85 w 100"/>
                  <a:gd name="T21" fmla="*/ 41 h 102"/>
                  <a:gd name="T22" fmla="*/ 65 w 100"/>
                  <a:gd name="T23" fmla="*/ 14 h 102"/>
                  <a:gd name="T24" fmla="*/ 69 w 100"/>
                  <a:gd name="T25" fmla="*/ 4 h 102"/>
                  <a:gd name="T26" fmla="*/ 61 w 100"/>
                  <a:gd name="T27" fmla="*/ 1 h 102"/>
                  <a:gd name="T28" fmla="*/ 57 w 100"/>
                  <a:gd name="T29" fmla="*/ 12 h 102"/>
                  <a:gd name="T30" fmla="*/ 54 w 100"/>
                  <a:gd name="T31" fmla="*/ 12 h 102"/>
                  <a:gd name="T32" fmla="*/ 47 w 100"/>
                  <a:gd name="T33" fmla="*/ 12 h 102"/>
                  <a:gd name="T34" fmla="*/ 45 w 100"/>
                  <a:gd name="T35" fmla="*/ 12 h 102"/>
                  <a:gd name="T36" fmla="*/ 40 w 100"/>
                  <a:gd name="T37" fmla="*/ 0 h 102"/>
                  <a:gd name="T38" fmla="*/ 32 w 100"/>
                  <a:gd name="T39" fmla="*/ 4 h 102"/>
                  <a:gd name="T40" fmla="*/ 36 w 100"/>
                  <a:gd name="T41" fmla="*/ 13 h 102"/>
                  <a:gd name="T42" fmla="*/ 17 w 100"/>
                  <a:gd name="T43" fmla="*/ 42 h 102"/>
                  <a:gd name="T44" fmla="*/ 17 w 100"/>
                  <a:gd name="T45" fmla="*/ 42 h 102"/>
                  <a:gd name="T46" fmla="*/ 13 w 100"/>
                  <a:gd name="T47" fmla="*/ 41 h 102"/>
                  <a:gd name="T48" fmla="*/ 7 w 100"/>
                  <a:gd name="T49" fmla="*/ 29 h 102"/>
                  <a:gd name="T50" fmla="*/ 0 w 100"/>
                  <a:gd name="T51" fmla="*/ 33 h 102"/>
                  <a:gd name="T52" fmla="*/ 7 w 100"/>
                  <a:gd name="T53" fmla="*/ 47 h 102"/>
                  <a:gd name="T54" fmla="*/ 16 w 100"/>
                  <a:gd name="T55" fmla="*/ 51 h 102"/>
                  <a:gd name="T56" fmla="*/ 17 w 100"/>
                  <a:gd name="T57" fmla="*/ 51 h 102"/>
                  <a:gd name="T58" fmla="*/ 17 w 100"/>
                  <a:gd name="T59" fmla="*/ 58 h 102"/>
                  <a:gd name="T60" fmla="*/ 1 w 100"/>
                  <a:gd name="T61" fmla="*/ 58 h 102"/>
                  <a:gd name="T62" fmla="*/ 1 w 100"/>
                  <a:gd name="T63" fmla="*/ 66 h 102"/>
                  <a:gd name="T64" fmla="*/ 17 w 100"/>
                  <a:gd name="T65" fmla="*/ 66 h 102"/>
                  <a:gd name="T66" fmla="*/ 17 w 100"/>
                  <a:gd name="T67" fmla="*/ 70 h 102"/>
                  <a:gd name="T68" fmla="*/ 16 w 100"/>
                  <a:gd name="T69" fmla="*/ 70 h 102"/>
                  <a:gd name="T70" fmla="*/ 7 w 100"/>
                  <a:gd name="T71" fmla="*/ 74 h 102"/>
                  <a:gd name="T72" fmla="*/ 0 w 100"/>
                  <a:gd name="T73" fmla="*/ 88 h 102"/>
                  <a:gd name="T74" fmla="*/ 7 w 100"/>
                  <a:gd name="T75" fmla="*/ 92 h 102"/>
                  <a:gd name="T76" fmla="*/ 13 w 100"/>
                  <a:gd name="T77" fmla="*/ 80 h 102"/>
                  <a:gd name="T78" fmla="*/ 17 w 100"/>
                  <a:gd name="T79" fmla="*/ 78 h 102"/>
                  <a:gd name="T80" fmla="*/ 47 w 100"/>
                  <a:gd name="T81" fmla="*/ 102 h 102"/>
                  <a:gd name="T82" fmla="*/ 54 w 100"/>
                  <a:gd name="T83" fmla="*/ 102 h 102"/>
                  <a:gd name="T84" fmla="*/ 84 w 100"/>
                  <a:gd name="T85" fmla="*/ 79 h 102"/>
                  <a:gd name="T86" fmla="*/ 87 w 100"/>
                  <a:gd name="T87" fmla="*/ 80 h 102"/>
                  <a:gd name="T88" fmla="*/ 92 w 100"/>
                  <a:gd name="T89" fmla="*/ 92 h 102"/>
                  <a:gd name="T90" fmla="*/ 100 w 100"/>
                  <a:gd name="T91" fmla="*/ 88 h 102"/>
                  <a:gd name="T92" fmla="*/ 93 w 100"/>
                  <a:gd name="T93" fmla="*/ 74 h 102"/>
                  <a:gd name="T94" fmla="*/ 85 w 100"/>
                  <a:gd name="T95" fmla="*/ 70 h 102"/>
                  <a:gd name="T96" fmla="*/ 47 w 100"/>
                  <a:gd name="T97" fmla="*/ 20 h 102"/>
                  <a:gd name="T98" fmla="*/ 54 w 100"/>
                  <a:gd name="T99" fmla="*/ 20 h 102"/>
                  <a:gd name="T100" fmla="*/ 75 w 100"/>
                  <a:gd name="T101" fmla="*/ 34 h 102"/>
                  <a:gd name="T102" fmla="*/ 27 w 100"/>
                  <a:gd name="T103" fmla="*/ 34 h 102"/>
                  <a:gd name="T104" fmla="*/ 47 w 100"/>
                  <a:gd name="T105" fmla="*/ 20 h 102"/>
                  <a:gd name="T106" fmla="*/ 25 w 100"/>
                  <a:gd name="T107" fmla="*/ 71 h 102"/>
                  <a:gd name="T108" fmla="*/ 25 w 100"/>
                  <a:gd name="T109" fmla="*/ 43 h 102"/>
                  <a:gd name="T110" fmla="*/ 46 w 100"/>
                  <a:gd name="T111" fmla="*/ 43 h 102"/>
                  <a:gd name="T112" fmla="*/ 46 w 100"/>
                  <a:gd name="T113" fmla="*/ 93 h 102"/>
                  <a:gd name="T114" fmla="*/ 25 w 100"/>
                  <a:gd name="T115" fmla="*/ 71 h 102"/>
                  <a:gd name="T116" fmla="*/ 54 w 100"/>
                  <a:gd name="T117" fmla="*/ 93 h 102"/>
                  <a:gd name="T118" fmla="*/ 54 w 100"/>
                  <a:gd name="T119" fmla="*/ 43 h 102"/>
                  <a:gd name="T120" fmla="*/ 76 w 100"/>
                  <a:gd name="T121" fmla="*/ 43 h 102"/>
                  <a:gd name="T122" fmla="*/ 76 w 100"/>
                  <a:gd name="T123" fmla="*/ 71 h 102"/>
                  <a:gd name="T124" fmla="*/ 54 w 100"/>
                  <a:gd name="T125" fmla="*/ 9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0" h="102">
                    <a:moveTo>
                      <a:pt x="85" y="70"/>
                    </a:moveTo>
                    <a:cubicBezTo>
                      <a:pt x="85" y="66"/>
                      <a:pt x="85" y="66"/>
                      <a:pt x="85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29"/>
                      <a:pt x="76" y="18"/>
                      <a:pt x="65" y="1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2"/>
                      <a:pt x="54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6" y="12"/>
                      <a:pt x="46" y="12"/>
                      <a:pt x="45" y="1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25" y="18"/>
                      <a:pt x="17" y="29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21" y="92"/>
                      <a:pt x="33" y="102"/>
                      <a:pt x="47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8" y="102"/>
                      <a:pt x="80" y="92"/>
                      <a:pt x="84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100" y="88"/>
                      <a:pt x="100" y="88"/>
                      <a:pt x="100" y="88"/>
                    </a:cubicBezTo>
                    <a:cubicBezTo>
                      <a:pt x="93" y="74"/>
                      <a:pt x="93" y="74"/>
                      <a:pt x="93" y="74"/>
                    </a:cubicBezTo>
                    <a:lnTo>
                      <a:pt x="85" y="70"/>
                    </a:lnTo>
                    <a:close/>
                    <a:moveTo>
                      <a:pt x="47" y="20"/>
                    </a:move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20"/>
                      <a:pt x="72" y="26"/>
                      <a:pt x="75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26"/>
                      <a:pt x="38" y="20"/>
                      <a:pt x="47" y="20"/>
                    </a:cubicBezTo>
                    <a:close/>
                    <a:moveTo>
                      <a:pt x="25" y="71"/>
                    </a:moveTo>
                    <a:cubicBezTo>
                      <a:pt x="25" y="43"/>
                      <a:pt x="25" y="43"/>
                      <a:pt x="25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34" y="92"/>
                      <a:pt x="25" y="83"/>
                      <a:pt x="25" y="71"/>
                    </a:cubicBezTo>
                    <a:close/>
                    <a:moveTo>
                      <a:pt x="54" y="93"/>
                    </a:moveTo>
                    <a:cubicBezTo>
                      <a:pt x="54" y="43"/>
                      <a:pt x="54" y="43"/>
                      <a:pt x="54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76" y="83"/>
                      <a:pt x="66" y="93"/>
                      <a:pt x="54" y="93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00" name="Freeform 24"/>
            <p:cNvSpPr>
              <a:spLocks noEditPoints="1"/>
            </p:cNvSpPr>
            <p:nvPr/>
          </p:nvSpPr>
          <p:spPr bwMode="auto">
            <a:xfrm>
              <a:off x="4052682" y="2799543"/>
              <a:ext cx="423862" cy="423863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3"/>
                    <a:pt x="42" y="0"/>
                    <a:pt x="94" y="0"/>
                  </a:cubicBezTo>
                  <a:cubicBezTo>
                    <a:pt x="146" y="0"/>
                    <a:pt x="188" y="43"/>
                    <a:pt x="188" y="94"/>
                  </a:cubicBezTo>
                  <a:cubicBezTo>
                    <a:pt x="188" y="146"/>
                    <a:pt x="146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3" name="Group 202"/>
          <p:cNvGrpSpPr/>
          <p:nvPr/>
        </p:nvGrpSpPr>
        <p:grpSpPr>
          <a:xfrm>
            <a:off x="8334152" y="3533204"/>
            <a:ext cx="316633" cy="316633"/>
            <a:chOff x="4052682" y="2799543"/>
            <a:chExt cx="423862" cy="423863"/>
          </a:xfrm>
        </p:grpSpPr>
        <p:sp>
          <p:nvSpPr>
            <p:cNvPr id="204" name="Oval 203"/>
            <p:cNvSpPr/>
            <p:nvPr/>
          </p:nvSpPr>
          <p:spPr>
            <a:xfrm>
              <a:off x="4062966" y="2812747"/>
              <a:ext cx="400790" cy="40078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05" name="Group 4"/>
            <p:cNvGrpSpPr>
              <a:grpSpLocks noChangeAspect="1"/>
            </p:cNvGrpSpPr>
            <p:nvPr/>
          </p:nvGrpSpPr>
          <p:grpSpPr bwMode="auto">
            <a:xfrm>
              <a:off x="4148622" y="2809118"/>
              <a:ext cx="315257" cy="405208"/>
              <a:chOff x="2105" y="1648"/>
              <a:chExt cx="729" cy="937"/>
            </a:xfrm>
          </p:grpSpPr>
          <p:sp>
            <p:nvSpPr>
              <p:cNvPr id="207" name="Freeform 5"/>
              <p:cNvSpPr>
                <a:spLocks/>
              </p:cNvSpPr>
              <p:nvPr/>
            </p:nvSpPr>
            <p:spPr bwMode="auto">
              <a:xfrm>
                <a:off x="2371" y="1648"/>
                <a:ext cx="463" cy="937"/>
              </a:xfrm>
              <a:custGeom>
                <a:avLst/>
                <a:gdLst>
                  <a:gd name="T0" fmla="*/ 0 w 87"/>
                  <a:gd name="T1" fmla="*/ 0 h 176"/>
                  <a:gd name="T2" fmla="*/ 0 w 87"/>
                  <a:gd name="T3" fmla="*/ 54 h 176"/>
                  <a:gd name="T4" fmla="*/ 4 w 87"/>
                  <a:gd name="T5" fmla="*/ 54 h 176"/>
                  <a:gd name="T6" fmla="*/ 30 w 87"/>
                  <a:gd name="T7" fmla="*/ 80 h 176"/>
                  <a:gd name="T8" fmla="*/ 30 w 87"/>
                  <a:gd name="T9" fmla="*/ 109 h 176"/>
                  <a:gd name="T10" fmla="*/ 4 w 87"/>
                  <a:gd name="T11" fmla="*/ 135 h 176"/>
                  <a:gd name="T12" fmla="*/ 0 w 87"/>
                  <a:gd name="T13" fmla="*/ 135 h 176"/>
                  <a:gd name="T14" fmla="*/ 0 w 87"/>
                  <a:gd name="T15" fmla="*/ 176 h 176"/>
                  <a:gd name="T16" fmla="*/ 87 w 87"/>
                  <a:gd name="T17" fmla="*/ 88 h 176"/>
                  <a:gd name="T18" fmla="*/ 0 w 87"/>
                  <a:gd name="T1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176">
                    <a:moveTo>
                      <a:pt x="0" y="0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19" y="54"/>
                      <a:pt x="30" y="66"/>
                      <a:pt x="30" y="80"/>
                    </a:cubicBezTo>
                    <a:cubicBezTo>
                      <a:pt x="30" y="109"/>
                      <a:pt x="30" y="109"/>
                      <a:pt x="30" y="109"/>
                    </a:cubicBezTo>
                    <a:cubicBezTo>
                      <a:pt x="30" y="124"/>
                      <a:pt x="19" y="135"/>
                      <a:pt x="4" y="13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7" y="136"/>
                      <a:pt x="87" y="88"/>
                    </a:cubicBezTo>
                    <a:cubicBezTo>
                      <a:pt x="87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7"/>
              <p:cNvSpPr>
                <a:spLocks noEditPoints="1"/>
              </p:cNvSpPr>
              <p:nvPr/>
            </p:nvSpPr>
            <p:spPr bwMode="auto">
              <a:xfrm>
                <a:off x="2105" y="1850"/>
                <a:ext cx="532" cy="543"/>
              </a:xfrm>
              <a:custGeom>
                <a:avLst/>
                <a:gdLst>
                  <a:gd name="T0" fmla="*/ 85 w 100"/>
                  <a:gd name="T1" fmla="*/ 70 h 102"/>
                  <a:gd name="T2" fmla="*/ 85 w 100"/>
                  <a:gd name="T3" fmla="*/ 66 h 102"/>
                  <a:gd name="T4" fmla="*/ 99 w 100"/>
                  <a:gd name="T5" fmla="*/ 66 h 102"/>
                  <a:gd name="T6" fmla="*/ 99 w 100"/>
                  <a:gd name="T7" fmla="*/ 58 h 102"/>
                  <a:gd name="T8" fmla="*/ 85 w 100"/>
                  <a:gd name="T9" fmla="*/ 58 h 102"/>
                  <a:gd name="T10" fmla="*/ 85 w 100"/>
                  <a:gd name="T11" fmla="*/ 51 h 102"/>
                  <a:gd name="T12" fmla="*/ 93 w 100"/>
                  <a:gd name="T13" fmla="*/ 47 h 102"/>
                  <a:gd name="T14" fmla="*/ 100 w 100"/>
                  <a:gd name="T15" fmla="*/ 33 h 102"/>
                  <a:gd name="T16" fmla="*/ 92 w 100"/>
                  <a:gd name="T17" fmla="*/ 29 h 102"/>
                  <a:gd name="T18" fmla="*/ 87 w 100"/>
                  <a:gd name="T19" fmla="*/ 41 h 102"/>
                  <a:gd name="T20" fmla="*/ 85 w 100"/>
                  <a:gd name="T21" fmla="*/ 41 h 102"/>
                  <a:gd name="T22" fmla="*/ 65 w 100"/>
                  <a:gd name="T23" fmla="*/ 14 h 102"/>
                  <a:gd name="T24" fmla="*/ 69 w 100"/>
                  <a:gd name="T25" fmla="*/ 4 h 102"/>
                  <a:gd name="T26" fmla="*/ 61 w 100"/>
                  <a:gd name="T27" fmla="*/ 1 h 102"/>
                  <a:gd name="T28" fmla="*/ 57 w 100"/>
                  <a:gd name="T29" fmla="*/ 12 h 102"/>
                  <a:gd name="T30" fmla="*/ 54 w 100"/>
                  <a:gd name="T31" fmla="*/ 12 h 102"/>
                  <a:gd name="T32" fmla="*/ 47 w 100"/>
                  <a:gd name="T33" fmla="*/ 12 h 102"/>
                  <a:gd name="T34" fmla="*/ 45 w 100"/>
                  <a:gd name="T35" fmla="*/ 12 h 102"/>
                  <a:gd name="T36" fmla="*/ 40 w 100"/>
                  <a:gd name="T37" fmla="*/ 0 h 102"/>
                  <a:gd name="T38" fmla="*/ 32 w 100"/>
                  <a:gd name="T39" fmla="*/ 4 h 102"/>
                  <a:gd name="T40" fmla="*/ 36 w 100"/>
                  <a:gd name="T41" fmla="*/ 13 h 102"/>
                  <a:gd name="T42" fmla="*/ 17 w 100"/>
                  <a:gd name="T43" fmla="*/ 42 h 102"/>
                  <a:gd name="T44" fmla="*/ 17 w 100"/>
                  <a:gd name="T45" fmla="*/ 42 h 102"/>
                  <a:gd name="T46" fmla="*/ 13 w 100"/>
                  <a:gd name="T47" fmla="*/ 41 h 102"/>
                  <a:gd name="T48" fmla="*/ 7 w 100"/>
                  <a:gd name="T49" fmla="*/ 29 h 102"/>
                  <a:gd name="T50" fmla="*/ 0 w 100"/>
                  <a:gd name="T51" fmla="*/ 33 h 102"/>
                  <a:gd name="T52" fmla="*/ 7 w 100"/>
                  <a:gd name="T53" fmla="*/ 47 h 102"/>
                  <a:gd name="T54" fmla="*/ 16 w 100"/>
                  <a:gd name="T55" fmla="*/ 51 h 102"/>
                  <a:gd name="T56" fmla="*/ 17 w 100"/>
                  <a:gd name="T57" fmla="*/ 51 h 102"/>
                  <a:gd name="T58" fmla="*/ 17 w 100"/>
                  <a:gd name="T59" fmla="*/ 58 h 102"/>
                  <a:gd name="T60" fmla="*/ 1 w 100"/>
                  <a:gd name="T61" fmla="*/ 58 h 102"/>
                  <a:gd name="T62" fmla="*/ 1 w 100"/>
                  <a:gd name="T63" fmla="*/ 66 h 102"/>
                  <a:gd name="T64" fmla="*/ 17 w 100"/>
                  <a:gd name="T65" fmla="*/ 66 h 102"/>
                  <a:gd name="T66" fmla="*/ 17 w 100"/>
                  <a:gd name="T67" fmla="*/ 70 h 102"/>
                  <a:gd name="T68" fmla="*/ 16 w 100"/>
                  <a:gd name="T69" fmla="*/ 70 h 102"/>
                  <a:gd name="T70" fmla="*/ 7 w 100"/>
                  <a:gd name="T71" fmla="*/ 74 h 102"/>
                  <a:gd name="T72" fmla="*/ 0 w 100"/>
                  <a:gd name="T73" fmla="*/ 88 h 102"/>
                  <a:gd name="T74" fmla="*/ 7 w 100"/>
                  <a:gd name="T75" fmla="*/ 92 h 102"/>
                  <a:gd name="T76" fmla="*/ 13 w 100"/>
                  <a:gd name="T77" fmla="*/ 80 h 102"/>
                  <a:gd name="T78" fmla="*/ 17 w 100"/>
                  <a:gd name="T79" fmla="*/ 78 h 102"/>
                  <a:gd name="T80" fmla="*/ 47 w 100"/>
                  <a:gd name="T81" fmla="*/ 102 h 102"/>
                  <a:gd name="T82" fmla="*/ 54 w 100"/>
                  <a:gd name="T83" fmla="*/ 102 h 102"/>
                  <a:gd name="T84" fmla="*/ 84 w 100"/>
                  <a:gd name="T85" fmla="*/ 79 h 102"/>
                  <a:gd name="T86" fmla="*/ 87 w 100"/>
                  <a:gd name="T87" fmla="*/ 80 h 102"/>
                  <a:gd name="T88" fmla="*/ 92 w 100"/>
                  <a:gd name="T89" fmla="*/ 92 h 102"/>
                  <a:gd name="T90" fmla="*/ 100 w 100"/>
                  <a:gd name="T91" fmla="*/ 88 h 102"/>
                  <a:gd name="T92" fmla="*/ 93 w 100"/>
                  <a:gd name="T93" fmla="*/ 74 h 102"/>
                  <a:gd name="T94" fmla="*/ 85 w 100"/>
                  <a:gd name="T95" fmla="*/ 70 h 102"/>
                  <a:gd name="T96" fmla="*/ 47 w 100"/>
                  <a:gd name="T97" fmla="*/ 20 h 102"/>
                  <a:gd name="T98" fmla="*/ 54 w 100"/>
                  <a:gd name="T99" fmla="*/ 20 h 102"/>
                  <a:gd name="T100" fmla="*/ 75 w 100"/>
                  <a:gd name="T101" fmla="*/ 34 h 102"/>
                  <a:gd name="T102" fmla="*/ 27 w 100"/>
                  <a:gd name="T103" fmla="*/ 34 h 102"/>
                  <a:gd name="T104" fmla="*/ 47 w 100"/>
                  <a:gd name="T105" fmla="*/ 20 h 102"/>
                  <a:gd name="T106" fmla="*/ 25 w 100"/>
                  <a:gd name="T107" fmla="*/ 71 h 102"/>
                  <a:gd name="T108" fmla="*/ 25 w 100"/>
                  <a:gd name="T109" fmla="*/ 43 h 102"/>
                  <a:gd name="T110" fmla="*/ 46 w 100"/>
                  <a:gd name="T111" fmla="*/ 43 h 102"/>
                  <a:gd name="T112" fmla="*/ 46 w 100"/>
                  <a:gd name="T113" fmla="*/ 93 h 102"/>
                  <a:gd name="T114" fmla="*/ 25 w 100"/>
                  <a:gd name="T115" fmla="*/ 71 h 102"/>
                  <a:gd name="T116" fmla="*/ 54 w 100"/>
                  <a:gd name="T117" fmla="*/ 93 h 102"/>
                  <a:gd name="T118" fmla="*/ 54 w 100"/>
                  <a:gd name="T119" fmla="*/ 43 h 102"/>
                  <a:gd name="T120" fmla="*/ 76 w 100"/>
                  <a:gd name="T121" fmla="*/ 43 h 102"/>
                  <a:gd name="T122" fmla="*/ 76 w 100"/>
                  <a:gd name="T123" fmla="*/ 71 h 102"/>
                  <a:gd name="T124" fmla="*/ 54 w 100"/>
                  <a:gd name="T125" fmla="*/ 9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0" h="102">
                    <a:moveTo>
                      <a:pt x="85" y="70"/>
                    </a:moveTo>
                    <a:cubicBezTo>
                      <a:pt x="85" y="66"/>
                      <a:pt x="85" y="66"/>
                      <a:pt x="85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29"/>
                      <a:pt x="76" y="18"/>
                      <a:pt x="65" y="1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2"/>
                      <a:pt x="54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6" y="12"/>
                      <a:pt x="46" y="12"/>
                      <a:pt x="45" y="1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25" y="18"/>
                      <a:pt x="17" y="29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21" y="92"/>
                      <a:pt x="33" y="102"/>
                      <a:pt x="47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8" y="102"/>
                      <a:pt x="80" y="92"/>
                      <a:pt x="84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100" y="88"/>
                      <a:pt x="100" y="88"/>
                      <a:pt x="100" y="88"/>
                    </a:cubicBezTo>
                    <a:cubicBezTo>
                      <a:pt x="93" y="74"/>
                      <a:pt x="93" y="74"/>
                      <a:pt x="93" y="74"/>
                    </a:cubicBezTo>
                    <a:lnTo>
                      <a:pt x="85" y="70"/>
                    </a:lnTo>
                    <a:close/>
                    <a:moveTo>
                      <a:pt x="47" y="20"/>
                    </a:move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20"/>
                      <a:pt x="72" y="26"/>
                      <a:pt x="75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26"/>
                      <a:pt x="38" y="20"/>
                      <a:pt x="47" y="20"/>
                    </a:cubicBezTo>
                    <a:close/>
                    <a:moveTo>
                      <a:pt x="25" y="71"/>
                    </a:moveTo>
                    <a:cubicBezTo>
                      <a:pt x="25" y="43"/>
                      <a:pt x="25" y="43"/>
                      <a:pt x="25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34" y="92"/>
                      <a:pt x="25" y="83"/>
                      <a:pt x="25" y="71"/>
                    </a:cubicBezTo>
                    <a:close/>
                    <a:moveTo>
                      <a:pt x="54" y="93"/>
                    </a:moveTo>
                    <a:cubicBezTo>
                      <a:pt x="54" y="43"/>
                      <a:pt x="54" y="43"/>
                      <a:pt x="54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76" y="83"/>
                      <a:pt x="66" y="93"/>
                      <a:pt x="54" y="93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06" name="Freeform 24"/>
            <p:cNvSpPr>
              <a:spLocks noEditPoints="1"/>
            </p:cNvSpPr>
            <p:nvPr/>
          </p:nvSpPr>
          <p:spPr bwMode="auto">
            <a:xfrm>
              <a:off x="4052682" y="2799543"/>
              <a:ext cx="423862" cy="423863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3"/>
                    <a:pt x="42" y="0"/>
                    <a:pt x="94" y="0"/>
                  </a:cubicBezTo>
                  <a:cubicBezTo>
                    <a:pt x="146" y="0"/>
                    <a:pt x="188" y="43"/>
                    <a:pt x="188" y="94"/>
                  </a:cubicBezTo>
                  <a:cubicBezTo>
                    <a:pt x="188" y="146"/>
                    <a:pt x="146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9" name="Group 208"/>
          <p:cNvGrpSpPr/>
          <p:nvPr/>
        </p:nvGrpSpPr>
        <p:grpSpPr>
          <a:xfrm>
            <a:off x="8245580" y="4066532"/>
            <a:ext cx="493776" cy="493776"/>
            <a:chOff x="3545392" y="4162069"/>
            <a:chExt cx="555625" cy="555625"/>
          </a:xfrm>
        </p:grpSpPr>
        <p:sp>
          <p:nvSpPr>
            <p:cNvPr id="210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32"/>
            <p:cNvSpPr>
              <a:spLocks/>
            </p:cNvSpPr>
            <p:nvPr/>
          </p:nvSpPr>
          <p:spPr bwMode="auto">
            <a:xfrm>
              <a:off x="3701443" y="4312872"/>
              <a:ext cx="399574" cy="404822"/>
            </a:xfrm>
            <a:custGeom>
              <a:avLst/>
              <a:gdLst>
                <a:gd name="T0" fmla="*/ 861 w 861"/>
                <a:gd name="T1" fmla="*/ 872 h 872"/>
                <a:gd name="T2" fmla="*/ 861 w 861"/>
                <a:gd name="T3" fmla="*/ 314 h 872"/>
                <a:gd name="T4" fmla="*/ 545 w 861"/>
                <a:gd name="T5" fmla="*/ 0 h 872"/>
                <a:gd name="T6" fmla="*/ 545 w 861"/>
                <a:gd name="T7" fmla="*/ 2 h 872"/>
                <a:gd name="T8" fmla="*/ 659 w 861"/>
                <a:gd name="T9" fmla="*/ 278 h 872"/>
                <a:gd name="T10" fmla="*/ 267 w 861"/>
                <a:gd name="T11" fmla="*/ 670 h 872"/>
                <a:gd name="T12" fmla="*/ 0 w 861"/>
                <a:gd name="T13" fmla="*/ 564 h 872"/>
                <a:gd name="T14" fmla="*/ 310 w 861"/>
                <a:gd name="T15" fmla="*/ 872 h 872"/>
                <a:gd name="T16" fmla="*/ 861 w 861"/>
                <a:gd name="T17" fmla="*/ 872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1" h="872">
                  <a:moveTo>
                    <a:pt x="861" y="872"/>
                  </a:moveTo>
                  <a:cubicBezTo>
                    <a:pt x="861" y="314"/>
                    <a:pt x="861" y="314"/>
                    <a:pt x="861" y="314"/>
                  </a:cubicBezTo>
                  <a:cubicBezTo>
                    <a:pt x="545" y="0"/>
                    <a:pt x="545" y="0"/>
                    <a:pt x="545" y="0"/>
                  </a:cubicBezTo>
                  <a:cubicBezTo>
                    <a:pt x="545" y="2"/>
                    <a:pt x="545" y="2"/>
                    <a:pt x="545" y="2"/>
                  </a:cubicBezTo>
                  <a:cubicBezTo>
                    <a:pt x="616" y="73"/>
                    <a:pt x="659" y="170"/>
                    <a:pt x="659" y="278"/>
                  </a:cubicBezTo>
                  <a:cubicBezTo>
                    <a:pt x="659" y="494"/>
                    <a:pt x="483" y="670"/>
                    <a:pt x="267" y="670"/>
                  </a:cubicBezTo>
                  <a:cubicBezTo>
                    <a:pt x="164" y="670"/>
                    <a:pt x="70" y="630"/>
                    <a:pt x="0" y="564"/>
                  </a:cubicBezTo>
                  <a:cubicBezTo>
                    <a:pt x="310" y="872"/>
                    <a:pt x="310" y="872"/>
                    <a:pt x="310" y="872"/>
                  </a:cubicBezTo>
                  <a:lnTo>
                    <a:pt x="861" y="872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12" name="Group 211"/>
            <p:cNvGrpSpPr/>
            <p:nvPr/>
          </p:nvGrpSpPr>
          <p:grpSpPr>
            <a:xfrm>
              <a:off x="3639828" y="4260605"/>
              <a:ext cx="360984" cy="360984"/>
              <a:chOff x="4052682" y="2799543"/>
              <a:chExt cx="423862" cy="423863"/>
            </a:xfrm>
            <a:solidFill>
              <a:schemeClr val="bg1"/>
            </a:solidFill>
          </p:grpSpPr>
          <p:sp>
            <p:nvSpPr>
              <p:cNvPr id="213" name="Freeform 7"/>
              <p:cNvSpPr>
                <a:spLocks noEditPoints="1"/>
              </p:cNvSpPr>
              <p:nvPr/>
            </p:nvSpPr>
            <p:spPr bwMode="auto">
              <a:xfrm>
                <a:off x="4148622" y="2896475"/>
                <a:ext cx="230064" cy="234822"/>
              </a:xfrm>
              <a:custGeom>
                <a:avLst/>
                <a:gdLst>
                  <a:gd name="T0" fmla="*/ 85 w 100"/>
                  <a:gd name="T1" fmla="*/ 70 h 102"/>
                  <a:gd name="T2" fmla="*/ 85 w 100"/>
                  <a:gd name="T3" fmla="*/ 66 h 102"/>
                  <a:gd name="T4" fmla="*/ 99 w 100"/>
                  <a:gd name="T5" fmla="*/ 66 h 102"/>
                  <a:gd name="T6" fmla="*/ 99 w 100"/>
                  <a:gd name="T7" fmla="*/ 58 h 102"/>
                  <a:gd name="T8" fmla="*/ 85 w 100"/>
                  <a:gd name="T9" fmla="*/ 58 h 102"/>
                  <a:gd name="T10" fmla="*/ 85 w 100"/>
                  <a:gd name="T11" fmla="*/ 51 h 102"/>
                  <a:gd name="T12" fmla="*/ 93 w 100"/>
                  <a:gd name="T13" fmla="*/ 47 h 102"/>
                  <a:gd name="T14" fmla="*/ 100 w 100"/>
                  <a:gd name="T15" fmla="*/ 33 h 102"/>
                  <a:gd name="T16" fmla="*/ 92 w 100"/>
                  <a:gd name="T17" fmla="*/ 29 h 102"/>
                  <a:gd name="T18" fmla="*/ 87 w 100"/>
                  <a:gd name="T19" fmla="*/ 41 h 102"/>
                  <a:gd name="T20" fmla="*/ 85 w 100"/>
                  <a:gd name="T21" fmla="*/ 41 h 102"/>
                  <a:gd name="T22" fmla="*/ 65 w 100"/>
                  <a:gd name="T23" fmla="*/ 14 h 102"/>
                  <a:gd name="T24" fmla="*/ 69 w 100"/>
                  <a:gd name="T25" fmla="*/ 4 h 102"/>
                  <a:gd name="T26" fmla="*/ 61 w 100"/>
                  <a:gd name="T27" fmla="*/ 1 h 102"/>
                  <a:gd name="T28" fmla="*/ 57 w 100"/>
                  <a:gd name="T29" fmla="*/ 12 h 102"/>
                  <a:gd name="T30" fmla="*/ 54 w 100"/>
                  <a:gd name="T31" fmla="*/ 12 h 102"/>
                  <a:gd name="T32" fmla="*/ 47 w 100"/>
                  <a:gd name="T33" fmla="*/ 12 h 102"/>
                  <a:gd name="T34" fmla="*/ 45 w 100"/>
                  <a:gd name="T35" fmla="*/ 12 h 102"/>
                  <a:gd name="T36" fmla="*/ 40 w 100"/>
                  <a:gd name="T37" fmla="*/ 0 h 102"/>
                  <a:gd name="T38" fmla="*/ 32 w 100"/>
                  <a:gd name="T39" fmla="*/ 4 h 102"/>
                  <a:gd name="T40" fmla="*/ 36 w 100"/>
                  <a:gd name="T41" fmla="*/ 13 h 102"/>
                  <a:gd name="T42" fmla="*/ 17 w 100"/>
                  <a:gd name="T43" fmla="*/ 42 h 102"/>
                  <a:gd name="T44" fmla="*/ 17 w 100"/>
                  <a:gd name="T45" fmla="*/ 42 h 102"/>
                  <a:gd name="T46" fmla="*/ 13 w 100"/>
                  <a:gd name="T47" fmla="*/ 41 h 102"/>
                  <a:gd name="T48" fmla="*/ 7 w 100"/>
                  <a:gd name="T49" fmla="*/ 29 h 102"/>
                  <a:gd name="T50" fmla="*/ 0 w 100"/>
                  <a:gd name="T51" fmla="*/ 33 h 102"/>
                  <a:gd name="T52" fmla="*/ 7 w 100"/>
                  <a:gd name="T53" fmla="*/ 47 h 102"/>
                  <a:gd name="T54" fmla="*/ 16 w 100"/>
                  <a:gd name="T55" fmla="*/ 51 h 102"/>
                  <a:gd name="T56" fmla="*/ 17 w 100"/>
                  <a:gd name="T57" fmla="*/ 51 h 102"/>
                  <a:gd name="T58" fmla="*/ 17 w 100"/>
                  <a:gd name="T59" fmla="*/ 58 h 102"/>
                  <a:gd name="T60" fmla="*/ 1 w 100"/>
                  <a:gd name="T61" fmla="*/ 58 h 102"/>
                  <a:gd name="T62" fmla="*/ 1 w 100"/>
                  <a:gd name="T63" fmla="*/ 66 h 102"/>
                  <a:gd name="T64" fmla="*/ 17 w 100"/>
                  <a:gd name="T65" fmla="*/ 66 h 102"/>
                  <a:gd name="T66" fmla="*/ 17 w 100"/>
                  <a:gd name="T67" fmla="*/ 70 h 102"/>
                  <a:gd name="T68" fmla="*/ 16 w 100"/>
                  <a:gd name="T69" fmla="*/ 70 h 102"/>
                  <a:gd name="T70" fmla="*/ 7 w 100"/>
                  <a:gd name="T71" fmla="*/ 74 h 102"/>
                  <a:gd name="T72" fmla="*/ 0 w 100"/>
                  <a:gd name="T73" fmla="*/ 88 h 102"/>
                  <a:gd name="T74" fmla="*/ 7 w 100"/>
                  <a:gd name="T75" fmla="*/ 92 h 102"/>
                  <a:gd name="T76" fmla="*/ 13 w 100"/>
                  <a:gd name="T77" fmla="*/ 80 h 102"/>
                  <a:gd name="T78" fmla="*/ 17 w 100"/>
                  <a:gd name="T79" fmla="*/ 78 h 102"/>
                  <a:gd name="T80" fmla="*/ 47 w 100"/>
                  <a:gd name="T81" fmla="*/ 102 h 102"/>
                  <a:gd name="T82" fmla="*/ 54 w 100"/>
                  <a:gd name="T83" fmla="*/ 102 h 102"/>
                  <a:gd name="T84" fmla="*/ 84 w 100"/>
                  <a:gd name="T85" fmla="*/ 79 h 102"/>
                  <a:gd name="T86" fmla="*/ 87 w 100"/>
                  <a:gd name="T87" fmla="*/ 80 h 102"/>
                  <a:gd name="T88" fmla="*/ 92 w 100"/>
                  <a:gd name="T89" fmla="*/ 92 h 102"/>
                  <a:gd name="T90" fmla="*/ 100 w 100"/>
                  <a:gd name="T91" fmla="*/ 88 h 102"/>
                  <a:gd name="T92" fmla="*/ 93 w 100"/>
                  <a:gd name="T93" fmla="*/ 74 h 102"/>
                  <a:gd name="T94" fmla="*/ 85 w 100"/>
                  <a:gd name="T95" fmla="*/ 70 h 102"/>
                  <a:gd name="T96" fmla="*/ 47 w 100"/>
                  <a:gd name="T97" fmla="*/ 20 h 102"/>
                  <a:gd name="T98" fmla="*/ 54 w 100"/>
                  <a:gd name="T99" fmla="*/ 20 h 102"/>
                  <a:gd name="T100" fmla="*/ 75 w 100"/>
                  <a:gd name="T101" fmla="*/ 34 h 102"/>
                  <a:gd name="T102" fmla="*/ 27 w 100"/>
                  <a:gd name="T103" fmla="*/ 34 h 102"/>
                  <a:gd name="T104" fmla="*/ 47 w 100"/>
                  <a:gd name="T105" fmla="*/ 20 h 102"/>
                  <a:gd name="T106" fmla="*/ 25 w 100"/>
                  <a:gd name="T107" fmla="*/ 71 h 102"/>
                  <a:gd name="T108" fmla="*/ 25 w 100"/>
                  <a:gd name="T109" fmla="*/ 43 h 102"/>
                  <a:gd name="T110" fmla="*/ 46 w 100"/>
                  <a:gd name="T111" fmla="*/ 43 h 102"/>
                  <a:gd name="T112" fmla="*/ 46 w 100"/>
                  <a:gd name="T113" fmla="*/ 93 h 102"/>
                  <a:gd name="T114" fmla="*/ 25 w 100"/>
                  <a:gd name="T115" fmla="*/ 71 h 102"/>
                  <a:gd name="T116" fmla="*/ 54 w 100"/>
                  <a:gd name="T117" fmla="*/ 93 h 102"/>
                  <a:gd name="T118" fmla="*/ 54 w 100"/>
                  <a:gd name="T119" fmla="*/ 43 h 102"/>
                  <a:gd name="T120" fmla="*/ 76 w 100"/>
                  <a:gd name="T121" fmla="*/ 43 h 102"/>
                  <a:gd name="T122" fmla="*/ 76 w 100"/>
                  <a:gd name="T123" fmla="*/ 71 h 102"/>
                  <a:gd name="T124" fmla="*/ 54 w 100"/>
                  <a:gd name="T125" fmla="*/ 93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0" h="102">
                    <a:moveTo>
                      <a:pt x="85" y="70"/>
                    </a:moveTo>
                    <a:cubicBezTo>
                      <a:pt x="85" y="66"/>
                      <a:pt x="85" y="66"/>
                      <a:pt x="85" y="66"/>
                    </a:cubicBezTo>
                    <a:cubicBezTo>
                      <a:pt x="99" y="66"/>
                      <a:pt x="99" y="66"/>
                      <a:pt x="99" y="66"/>
                    </a:cubicBezTo>
                    <a:cubicBezTo>
                      <a:pt x="99" y="58"/>
                      <a:pt x="99" y="58"/>
                      <a:pt x="99" y="58"/>
                    </a:cubicBezTo>
                    <a:cubicBezTo>
                      <a:pt x="85" y="58"/>
                      <a:pt x="85" y="58"/>
                      <a:pt x="85" y="58"/>
                    </a:cubicBezTo>
                    <a:cubicBezTo>
                      <a:pt x="85" y="51"/>
                      <a:pt x="85" y="51"/>
                      <a:pt x="85" y="51"/>
                    </a:cubicBezTo>
                    <a:cubicBezTo>
                      <a:pt x="93" y="47"/>
                      <a:pt x="93" y="47"/>
                      <a:pt x="93" y="47"/>
                    </a:cubicBezTo>
                    <a:cubicBezTo>
                      <a:pt x="100" y="33"/>
                      <a:pt x="100" y="33"/>
                      <a:pt x="100" y="33"/>
                    </a:cubicBezTo>
                    <a:cubicBezTo>
                      <a:pt x="92" y="29"/>
                      <a:pt x="92" y="29"/>
                      <a:pt x="92" y="29"/>
                    </a:cubicBezTo>
                    <a:cubicBezTo>
                      <a:pt x="87" y="41"/>
                      <a:pt x="87" y="41"/>
                      <a:pt x="87" y="41"/>
                    </a:cubicBezTo>
                    <a:cubicBezTo>
                      <a:pt x="85" y="41"/>
                      <a:pt x="85" y="41"/>
                      <a:pt x="85" y="41"/>
                    </a:cubicBezTo>
                    <a:cubicBezTo>
                      <a:pt x="85" y="29"/>
                      <a:pt x="76" y="18"/>
                      <a:pt x="65" y="14"/>
                    </a:cubicBezTo>
                    <a:cubicBezTo>
                      <a:pt x="69" y="4"/>
                      <a:pt x="69" y="4"/>
                      <a:pt x="69" y="4"/>
                    </a:cubicBezTo>
                    <a:cubicBezTo>
                      <a:pt x="61" y="1"/>
                      <a:pt x="61" y="1"/>
                      <a:pt x="61" y="1"/>
                    </a:cubicBezTo>
                    <a:cubicBezTo>
                      <a:pt x="57" y="12"/>
                      <a:pt x="57" y="12"/>
                      <a:pt x="57" y="12"/>
                    </a:cubicBezTo>
                    <a:cubicBezTo>
                      <a:pt x="56" y="12"/>
                      <a:pt x="55" y="12"/>
                      <a:pt x="54" y="12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6" y="12"/>
                      <a:pt x="46" y="12"/>
                      <a:pt x="45" y="12"/>
                    </a:cubicBezTo>
                    <a:cubicBezTo>
                      <a:pt x="40" y="0"/>
                      <a:pt x="40" y="0"/>
                      <a:pt x="40" y="0"/>
                    </a:cubicBezTo>
                    <a:cubicBezTo>
                      <a:pt x="32" y="4"/>
                      <a:pt x="32" y="4"/>
                      <a:pt x="32" y="4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25" y="18"/>
                      <a:pt x="17" y="29"/>
                      <a:pt x="17" y="42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7" y="29"/>
                      <a:pt x="7" y="29"/>
                      <a:pt x="7" y="2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51"/>
                      <a:pt x="17" y="51"/>
                      <a:pt x="17" y="51"/>
                    </a:cubicBezTo>
                    <a:cubicBezTo>
                      <a:pt x="17" y="58"/>
                      <a:pt x="17" y="58"/>
                      <a:pt x="17" y="58"/>
                    </a:cubicBezTo>
                    <a:cubicBezTo>
                      <a:pt x="1" y="58"/>
                      <a:pt x="1" y="58"/>
                      <a:pt x="1" y="58"/>
                    </a:cubicBezTo>
                    <a:cubicBezTo>
                      <a:pt x="1" y="66"/>
                      <a:pt x="1" y="66"/>
                      <a:pt x="1" y="66"/>
                    </a:cubicBezTo>
                    <a:cubicBezTo>
                      <a:pt x="17" y="66"/>
                      <a:pt x="17" y="66"/>
                      <a:pt x="17" y="66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7" y="74"/>
                      <a:pt x="7" y="74"/>
                      <a:pt x="7" y="74"/>
                    </a:cubicBezTo>
                    <a:cubicBezTo>
                      <a:pt x="0" y="88"/>
                      <a:pt x="0" y="88"/>
                      <a:pt x="0" y="88"/>
                    </a:cubicBezTo>
                    <a:cubicBezTo>
                      <a:pt x="7" y="92"/>
                      <a:pt x="7" y="92"/>
                      <a:pt x="7" y="92"/>
                    </a:cubicBezTo>
                    <a:cubicBezTo>
                      <a:pt x="13" y="80"/>
                      <a:pt x="13" y="80"/>
                      <a:pt x="13" y="80"/>
                    </a:cubicBezTo>
                    <a:cubicBezTo>
                      <a:pt x="17" y="78"/>
                      <a:pt x="17" y="78"/>
                      <a:pt x="17" y="78"/>
                    </a:cubicBezTo>
                    <a:cubicBezTo>
                      <a:pt x="21" y="92"/>
                      <a:pt x="33" y="102"/>
                      <a:pt x="47" y="102"/>
                    </a:cubicBezTo>
                    <a:cubicBezTo>
                      <a:pt x="54" y="102"/>
                      <a:pt x="54" y="102"/>
                      <a:pt x="54" y="102"/>
                    </a:cubicBezTo>
                    <a:cubicBezTo>
                      <a:pt x="68" y="102"/>
                      <a:pt x="80" y="92"/>
                      <a:pt x="84" y="79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92" y="92"/>
                      <a:pt x="92" y="92"/>
                      <a:pt x="92" y="92"/>
                    </a:cubicBezTo>
                    <a:cubicBezTo>
                      <a:pt x="100" y="88"/>
                      <a:pt x="100" y="88"/>
                      <a:pt x="100" y="88"/>
                    </a:cubicBezTo>
                    <a:cubicBezTo>
                      <a:pt x="93" y="74"/>
                      <a:pt x="93" y="74"/>
                      <a:pt x="93" y="74"/>
                    </a:cubicBezTo>
                    <a:lnTo>
                      <a:pt x="85" y="70"/>
                    </a:lnTo>
                    <a:close/>
                    <a:moveTo>
                      <a:pt x="47" y="20"/>
                    </a:moveTo>
                    <a:cubicBezTo>
                      <a:pt x="54" y="20"/>
                      <a:pt x="54" y="20"/>
                      <a:pt x="54" y="20"/>
                    </a:cubicBezTo>
                    <a:cubicBezTo>
                      <a:pt x="64" y="20"/>
                      <a:pt x="72" y="26"/>
                      <a:pt x="75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26"/>
                      <a:pt x="38" y="20"/>
                      <a:pt x="47" y="20"/>
                    </a:cubicBezTo>
                    <a:close/>
                    <a:moveTo>
                      <a:pt x="25" y="71"/>
                    </a:moveTo>
                    <a:cubicBezTo>
                      <a:pt x="25" y="43"/>
                      <a:pt x="25" y="43"/>
                      <a:pt x="25" y="43"/>
                    </a:cubicBezTo>
                    <a:cubicBezTo>
                      <a:pt x="46" y="43"/>
                      <a:pt x="46" y="43"/>
                      <a:pt x="46" y="43"/>
                    </a:cubicBezTo>
                    <a:cubicBezTo>
                      <a:pt x="46" y="93"/>
                      <a:pt x="46" y="93"/>
                      <a:pt x="46" y="93"/>
                    </a:cubicBezTo>
                    <a:cubicBezTo>
                      <a:pt x="34" y="92"/>
                      <a:pt x="25" y="83"/>
                      <a:pt x="25" y="71"/>
                    </a:cubicBezTo>
                    <a:close/>
                    <a:moveTo>
                      <a:pt x="54" y="93"/>
                    </a:moveTo>
                    <a:cubicBezTo>
                      <a:pt x="54" y="43"/>
                      <a:pt x="54" y="43"/>
                      <a:pt x="54" y="43"/>
                    </a:cubicBezTo>
                    <a:cubicBezTo>
                      <a:pt x="76" y="43"/>
                      <a:pt x="76" y="43"/>
                      <a:pt x="76" y="43"/>
                    </a:cubicBezTo>
                    <a:cubicBezTo>
                      <a:pt x="76" y="71"/>
                      <a:pt x="76" y="71"/>
                      <a:pt x="76" y="71"/>
                    </a:cubicBezTo>
                    <a:cubicBezTo>
                      <a:pt x="76" y="83"/>
                      <a:pt x="66" y="93"/>
                      <a:pt x="54" y="9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24"/>
              <p:cNvSpPr>
                <a:spLocks noEditPoints="1"/>
              </p:cNvSpPr>
              <p:nvPr/>
            </p:nvSpPr>
            <p:spPr bwMode="auto">
              <a:xfrm>
                <a:off x="4052682" y="2799543"/>
                <a:ext cx="423862" cy="423863"/>
              </a:xfrm>
              <a:custGeom>
                <a:avLst/>
                <a:gdLst>
                  <a:gd name="T0" fmla="*/ 94 w 188"/>
                  <a:gd name="T1" fmla="*/ 188 h 188"/>
                  <a:gd name="T2" fmla="*/ 0 w 188"/>
                  <a:gd name="T3" fmla="*/ 94 h 188"/>
                  <a:gd name="T4" fmla="*/ 94 w 188"/>
                  <a:gd name="T5" fmla="*/ 0 h 188"/>
                  <a:gd name="T6" fmla="*/ 188 w 188"/>
                  <a:gd name="T7" fmla="*/ 94 h 188"/>
                  <a:gd name="T8" fmla="*/ 94 w 188"/>
                  <a:gd name="T9" fmla="*/ 188 h 188"/>
                  <a:gd name="T10" fmla="*/ 94 w 188"/>
                  <a:gd name="T11" fmla="*/ 9 h 188"/>
                  <a:gd name="T12" fmla="*/ 9 w 188"/>
                  <a:gd name="T13" fmla="*/ 94 h 188"/>
                  <a:gd name="T14" fmla="*/ 94 w 188"/>
                  <a:gd name="T15" fmla="*/ 179 h 188"/>
                  <a:gd name="T16" fmla="*/ 179 w 188"/>
                  <a:gd name="T17" fmla="*/ 94 h 188"/>
                  <a:gd name="T18" fmla="*/ 94 w 188"/>
                  <a:gd name="T19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188">
                    <a:moveTo>
                      <a:pt x="94" y="188"/>
                    </a:moveTo>
                    <a:cubicBezTo>
                      <a:pt x="42" y="188"/>
                      <a:pt x="0" y="146"/>
                      <a:pt x="0" y="94"/>
                    </a:cubicBezTo>
                    <a:cubicBezTo>
                      <a:pt x="0" y="43"/>
                      <a:pt x="42" y="0"/>
                      <a:pt x="94" y="0"/>
                    </a:cubicBezTo>
                    <a:cubicBezTo>
                      <a:pt x="146" y="0"/>
                      <a:pt x="188" y="43"/>
                      <a:pt x="188" y="94"/>
                    </a:cubicBezTo>
                    <a:cubicBezTo>
                      <a:pt x="188" y="146"/>
                      <a:pt x="146" y="188"/>
                      <a:pt x="94" y="188"/>
                    </a:cubicBezTo>
                    <a:close/>
                    <a:moveTo>
                      <a:pt x="94" y="9"/>
                    </a:moveTo>
                    <a:cubicBezTo>
                      <a:pt x="47" y="9"/>
                      <a:pt x="9" y="47"/>
                      <a:pt x="9" y="94"/>
                    </a:cubicBezTo>
                    <a:cubicBezTo>
                      <a:pt x="9" y="141"/>
                      <a:pt x="47" y="179"/>
                      <a:pt x="94" y="179"/>
                    </a:cubicBezTo>
                    <a:cubicBezTo>
                      <a:pt x="141" y="179"/>
                      <a:pt x="179" y="141"/>
                      <a:pt x="179" y="94"/>
                    </a:cubicBezTo>
                    <a:cubicBezTo>
                      <a:pt x="179" y="47"/>
                      <a:pt x="141" y="9"/>
                      <a:pt x="94" y="9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15" name="TextBox 214"/>
          <p:cNvSpPr txBox="1"/>
          <p:nvPr/>
        </p:nvSpPr>
        <p:spPr>
          <a:xfrm>
            <a:off x="7262446" y="1209108"/>
            <a:ext cx="8063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Hospitality</a:t>
            </a:r>
          </a:p>
        </p:txBody>
      </p:sp>
      <p:grpSp>
        <p:nvGrpSpPr>
          <p:cNvPr id="216" name="Group 45"/>
          <p:cNvGrpSpPr>
            <a:grpSpLocks noChangeAspect="1"/>
          </p:cNvGrpSpPr>
          <p:nvPr/>
        </p:nvGrpSpPr>
        <p:grpSpPr bwMode="auto">
          <a:xfrm>
            <a:off x="7497338" y="1695975"/>
            <a:ext cx="347466" cy="254967"/>
            <a:chOff x="1579" y="856"/>
            <a:chExt cx="293" cy="215"/>
          </a:xfrm>
        </p:grpSpPr>
        <p:sp>
          <p:nvSpPr>
            <p:cNvPr id="217" name="Freeform 46"/>
            <p:cNvSpPr>
              <a:spLocks noEditPoints="1"/>
            </p:cNvSpPr>
            <p:nvPr/>
          </p:nvSpPr>
          <p:spPr bwMode="auto">
            <a:xfrm flipH="1">
              <a:off x="1590" y="863"/>
              <a:ext cx="137" cy="201"/>
            </a:xfrm>
            <a:custGeom>
              <a:avLst/>
              <a:gdLst>
                <a:gd name="T0" fmla="*/ 14 w 94"/>
                <a:gd name="T1" fmla="*/ 0 h 137"/>
                <a:gd name="T2" fmla="*/ 14 w 94"/>
                <a:gd name="T3" fmla="*/ 10 h 137"/>
                <a:gd name="T4" fmla="*/ 0 w 94"/>
                <a:gd name="T5" fmla="*/ 10 h 137"/>
                <a:gd name="T6" fmla="*/ 0 w 94"/>
                <a:gd name="T7" fmla="*/ 0 h 137"/>
                <a:gd name="T8" fmla="*/ 14 w 94"/>
                <a:gd name="T9" fmla="*/ 0 h 137"/>
                <a:gd name="T10" fmla="*/ 0 w 94"/>
                <a:gd name="T11" fmla="*/ 137 h 137"/>
                <a:gd name="T12" fmla="*/ 94 w 94"/>
                <a:gd name="T13" fmla="*/ 137 h 137"/>
                <a:gd name="T14" fmla="*/ 94 w 94"/>
                <a:gd name="T15" fmla="*/ 121 h 137"/>
                <a:gd name="T16" fmla="*/ 0 w 94"/>
                <a:gd name="T17" fmla="*/ 121 h 137"/>
                <a:gd name="T18" fmla="*/ 0 w 94"/>
                <a:gd name="T19" fmla="*/ 137 h 137"/>
                <a:gd name="T20" fmla="*/ 0 w 94"/>
                <a:gd name="T21" fmla="*/ 26 h 137"/>
                <a:gd name="T22" fmla="*/ 0 w 94"/>
                <a:gd name="T23" fmla="*/ 26 h 137"/>
                <a:gd name="T24" fmla="*/ 79 w 94"/>
                <a:gd name="T25" fmla="*/ 105 h 137"/>
                <a:gd name="T26" fmla="*/ 0 w 94"/>
                <a:gd name="T27" fmla="*/ 105 h 137"/>
                <a:gd name="T28" fmla="*/ 0 w 94"/>
                <a:gd name="T29" fmla="*/ 2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" h="137">
                  <a:moveTo>
                    <a:pt x="14" y="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4" y="0"/>
                  </a:lnTo>
                  <a:close/>
                  <a:moveTo>
                    <a:pt x="0" y="137"/>
                  </a:moveTo>
                  <a:cubicBezTo>
                    <a:pt x="94" y="137"/>
                    <a:pt x="94" y="137"/>
                    <a:pt x="94" y="137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0" y="121"/>
                    <a:pt x="0" y="121"/>
                    <a:pt x="0" y="121"/>
                  </a:cubicBezTo>
                  <a:lnTo>
                    <a:pt x="0" y="137"/>
                  </a:lnTo>
                  <a:close/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4" y="26"/>
                    <a:pt x="79" y="62"/>
                    <a:pt x="79" y="105"/>
                  </a:cubicBezTo>
                  <a:cubicBezTo>
                    <a:pt x="0" y="105"/>
                    <a:pt x="0" y="105"/>
                    <a:pt x="0" y="105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46"/>
            <p:cNvSpPr>
              <a:spLocks noEditPoints="1"/>
            </p:cNvSpPr>
            <p:nvPr/>
          </p:nvSpPr>
          <p:spPr bwMode="auto">
            <a:xfrm>
              <a:off x="1726" y="863"/>
              <a:ext cx="137" cy="201"/>
            </a:xfrm>
            <a:custGeom>
              <a:avLst/>
              <a:gdLst>
                <a:gd name="T0" fmla="*/ 14 w 94"/>
                <a:gd name="T1" fmla="*/ 0 h 137"/>
                <a:gd name="T2" fmla="*/ 14 w 94"/>
                <a:gd name="T3" fmla="*/ 10 h 137"/>
                <a:gd name="T4" fmla="*/ 0 w 94"/>
                <a:gd name="T5" fmla="*/ 10 h 137"/>
                <a:gd name="T6" fmla="*/ 0 w 94"/>
                <a:gd name="T7" fmla="*/ 0 h 137"/>
                <a:gd name="T8" fmla="*/ 14 w 94"/>
                <a:gd name="T9" fmla="*/ 0 h 137"/>
                <a:gd name="T10" fmla="*/ 0 w 94"/>
                <a:gd name="T11" fmla="*/ 137 h 137"/>
                <a:gd name="T12" fmla="*/ 94 w 94"/>
                <a:gd name="T13" fmla="*/ 137 h 137"/>
                <a:gd name="T14" fmla="*/ 94 w 94"/>
                <a:gd name="T15" fmla="*/ 121 h 137"/>
                <a:gd name="T16" fmla="*/ 0 w 94"/>
                <a:gd name="T17" fmla="*/ 121 h 137"/>
                <a:gd name="T18" fmla="*/ 0 w 94"/>
                <a:gd name="T19" fmla="*/ 137 h 137"/>
                <a:gd name="T20" fmla="*/ 0 w 94"/>
                <a:gd name="T21" fmla="*/ 26 h 137"/>
                <a:gd name="T22" fmla="*/ 0 w 94"/>
                <a:gd name="T23" fmla="*/ 26 h 137"/>
                <a:gd name="T24" fmla="*/ 79 w 94"/>
                <a:gd name="T25" fmla="*/ 105 h 137"/>
                <a:gd name="T26" fmla="*/ 0 w 94"/>
                <a:gd name="T27" fmla="*/ 105 h 137"/>
                <a:gd name="T28" fmla="*/ 0 w 94"/>
                <a:gd name="T29" fmla="*/ 2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" h="137">
                  <a:moveTo>
                    <a:pt x="14" y="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4" y="0"/>
                  </a:lnTo>
                  <a:close/>
                  <a:moveTo>
                    <a:pt x="0" y="137"/>
                  </a:moveTo>
                  <a:cubicBezTo>
                    <a:pt x="94" y="137"/>
                    <a:pt x="94" y="137"/>
                    <a:pt x="94" y="137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0" y="121"/>
                    <a:pt x="0" y="121"/>
                    <a:pt x="0" y="121"/>
                  </a:cubicBezTo>
                  <a:lnTo>
                    <a:pt x="0" y="137"/>
                  </a:lnTo>
                  <a:close/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4" y="26"/>
                    <a:pt x="79" y="62"/>
                    <a:pt x="79" y="105"/>
                  </a:cubicBezTo>
                  <a:cubicBezTo>
                    <a:pt x="0" y="105"/>
                    <a:pt x="0" y="105"/>
                    <a:pt x="0" y="105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47"/>
            <p:cNvSpPr>
              <a:spLocks noEditPoints="1"/>
            </p:cNvSpPr>
            <p:nvPr/>
          </p:nvSpPr>
          <p:spPr bwMode="auto">
            <a:xfrm>
              <a:off x="1699" y="856"/>
              <a:ext cx="53" cy="45"/>
            </a:xfrm>
            <a:custGeom>
              <a:avLst/>
              <a:gdLst>
                <a:gd name="T0" fmla="*/ 36 w 36"/>
                <a:gd name="T1" fmla="*/ 10 h 31"/>
                <a:gd name="T2" fmla="*/ 25 w 36"/>
                <a:gd name="T3" fmla="*/ 0 h 31"/>
                <a:gd name="T4" fmla="*/ 11 w 36"/>
                <a:gd name="T5" fmla="*/ 0 h 31"/>
                <a:gd name="T6" fmla="*/ 0 w 36"/>
                <a:gd name="T7" fmla="*/ 10 h 31"/>
                <a:gd name="T8" fmla="*/ 0 w 36"/>
                <a:gd name="T9" fmla="*/ 21 h 31"/>
                <a:gd name="T10" fmla="*/ 14 w 36"/>
                <a:gd name="T11" fmla="*/ 21 h 31"/>
                <a:gd name="T12" fmla="*/ 14 w 36"/>
                <a:gd name="T13" fmla="*/ 31 h 31"/>
                <a:gd name="T14" fmla="*/ 22 w 36"/>
                <a:gd name="T15" fmla="*/ 31 h 31"/>
                <a:gd name="T16" fmla="*/ 22 w 36"/>
                <a:gd name="T17" fmla="*/ 21 h 31"/>
                <a:gd name="T18" fmla="*/ 36 w 36"/>
                <a:gd name="T19" fmla="*/ 21 h 31"/>
                <a:gd name="T20" fmla="*/ 36 w 36"/>
                <a:gd name="T21" fmla="*/ 10 h 31"/>
                <a:gd name="T22" fmla="*/ 28 w 36"/>
                <a:gd name="T23" fmla="*/ 13 h 31"/>
                <a:gd name="T24" fmla="*/ 9 w 36"/>
                <a:gd name="T25" fmla="*/ 13 h 31"/>
                <a:gd name="T26" fmla="*/ 9 w 36"/>
                <a:gd name="T27" fmla="*/ 10 h 31"/>
                <a:gd name="T28" fmla="*/ 11 w 36"/>
                <a:gd name="T29" fmla="*/ 8 h 31"/>
                <a:gd name="T30" fmla="*/ 25 w 36"/>
                <a:gd name="T31" fmla="*/ 8 h 31"/>
                <a:gd name="T32" fmla="*/ 28 w 36"/>
                <a:gd name="T33" fmla="*/ 10 h 31"/>
                <a:gd name="T34" fmla="*/ 28 w 36"/>
                <a:gd name="T35" fmla="*/ 1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31">
                  <a:moveTo>
                    <a:pt x="36" y="10"/>
                  </a:moveTo>
                  <a:cubicBezTo>
                    <a:pt x="36" y="4"/>
                    <a:pt x="31" y="0"/>
                    <a:pt x="25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4"/>
                    <a:pt x="0" y="1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22" y="31"/>
                    <a:pt x="22" y="31"/>
                    <a:pt x="22" y="31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36" y="21"/>
                    <a:pt x="36" y="21"/>
                    <a:pt x="36" y="21"/>
                  </a:cubicBezTo>
                  <a:lnTo>
                    <a:pt x="36" y="10"/>
                  </a:lnTo>
                  <a:close/>
                  <a:moveTo>
                    <a:pt x="28" y="13"/>
                  </a:moveTo>
                  <a:cubicBezTo>
                    <a:pt x="9" y="13"/>
                    <a:pt x="9" y="13"/>
                    <a:pt x="9" y="13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9" y="9"/>
                    <a:pt x="10" y="8"/>
                    <a:pt x="11" y="8"/>
                  </a:cubicBezTo>
                  <a:cubicBezTo>
                    <a:pt x="25" y="8"/>
                    <a:pt x="25" y="8"/>
                    <a:pt x="25" y="8"/>
                  </a:cubicBezTo>
                  <a:cubicBezTo>
                    <a:pt x="27" y="8"/>
                    <a:pt x="28" y="9"/>
                    <a:pt x="28" y="10"/>
                  </a:cubicBezTo>
                  <a:lnTo>
                    <a:pt x="28" y="1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48"/>
            <p:cNvSpPr>
              <a:spLocks/>
            </p:cNvSpPr>
            <p:nvPr/>
          </p:nvSpPr>
          <p:spPr bwMode="auto">
            <a:xfrm>
              <a:off x="1726" y="929"/>
              <a:ext cx="80" cy="67"/>
            </a:xfrm>
            <a:custGeom>
              <a:avLst/>
              <a:gdLst>
                <a:gd name="T0" fmla="*/ 55 w 55"/>
                <a:gd name="T1" fmla="*/ 46 h 46"/>
                <a:gd name="T2" fmla="*/ 46 w 55"/>
                <a:gd name="T3" fmla="*/ 46 h 46"/>
                <a:gd name="T4" fmla="*/ 36 w 55"/>
                <a:gd name="T5" fmla="*/ 23 h 46"/>
                <a:gd name="T6" fmla="*/ 0 w 55"/>
                <a:gd name="T7" fmla="*/ 9 h 46"/>
                <a:gd name="T8" fmla="*/ 0 w 55"/>
                <a:gd name="T9" fmla="*/ 0 h 46"/>
                <a:gd name="T10" fmla="*/ 43 w 55"/>
                <a:gd name="T11" fmla="*/ 17 h 46"/>
                <a:gd name="T12" fmla="*/ 55 w 55"/>
                <a:gd name="T1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" h="46">
                  <a:moveTo>
                    <a:pt x="55" y="46"/>
                  </a:moveTo>
                  <a:cubicBezTo>
                    <a:pt x="46" y="46"/>
                    <a:pt x="46" y="46"/>
                    <a:pt x="46" y="46"/>
                  </a:cubicBezTo>
                  <a:cubicBezTo>
                    <a:pt x="46" y="40"/>
                    <a:pt x="41" y="28"/>
                    <a:pt x="36" y="23"/>
                  </a:cubicBezTo>
                  <a:cubicBezTo>
                    <a:pt x="28" y="13"/>
                    <a:pt x="17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32" y="6"/>
                    <a:pt x="43" y="17"/>
                  </a:cubicBezTo>
                  <a:cubicBezTo>
                    <a:pt x="48" y="23"/>
                    <a:pt x="55" y="37"/>
                    <a:pt x="55" y="4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49"/>
            <p:cNvSpPr>
              <a:spLocks noEditPoints="1"/>
            </p:cNvSpPr>
            <p:nvPr/>
          </p:nvSpPr>
          <p:spPr bwMode="auto">
            <a:xfrm>
              <a:off x="1579" y="895"/>
              <a:ext cx="293" cy="176"/>
            </a:xfrm>
            <a:custGeom>
              <a:avLst/>
              <a:gdLst>
                <a:gd name="T0" fmla="*/ 104 w 200"/>
                <a:gd name="T1" fmla="*/ 93 h 120"/>
                <a:gd name="T2" fmla="*/ 104 w 200"/>
                <a:gd name="T3" fmla="*/ 87 h 120"/>
                <a:gd name="T4" fmla="*/ 183 w 200"/>
                <a:gd name="T5" fmla="*/ 87 h 120"/>
                <a:gd name="T6" fmla="*/ 183 w 200"/>
                <a:gd name="T7" fmla="*/ 83 h 120"/>
                <a:gd name="T8" fmla="*/ 100 w 200"/>
                <a:gd name="T9" fmla="*/ 0 h 120"/>
                <a:gd name="T10" fmla="*/ 17 w 200"/>
                <a:gd name="T11" fmla="*/ 83 h 120"/>
                <a:gd name="T12" fmla="*/ 17 w 200"/>
                <a:gd name="T13" fmla="*/ 87 h 120"/>
                <a:gd name="T14" fmla="*/ 96 w 200"/>
                <a:gd name="T15" fmla="*/ 87 h 120"/>
                <a:gd name="T16" fmla="*/ 96 w 200"/>
                <a:gd name="T17" fmla="*/ 93 h 120"/>
                <a:gd name="T18" fmla="*/ 1 w 200"/>
                <a:gd name="T19" fmla="*/ 93 h 120"/>
                <a:gd name="T20" fmla="*/ 0 w 200"/>
                <a:gd name="T21" fmla="*/ 120 h 120"/>
                <a:gd name="T22" fmla="*/ 200 w 200"/>
                <a:gd name="T23" fmla="*/ 120 h 120"/>
                <a:gd name="T24" fmla="*/ 200 w 200"/>
                <a:gd name="T25" fmla="*/ 93 h 120"/>
                <a:gd name="T26" fmla="*/ 104 w 200"/>
                <a:gd name="T27" fmla="*/ 93 h 120"/>
                <a:gd name="T28" fmla="*/ 100 w 200"/>
                <a:gd name="T29" fmla="*/ 9 h 120"/>
                <a:gd name="T30" fmla="*/ 174 w 200"/>
                <a:gd name="T31" fmla="*/ 79 h 120"/>
                <a:gd name="T32" fmla="*/ 26 w 200"/>
                <a:gd name="T33" fmla="*/ 79 h 120"/>
                <a:gd name="T34" fmla="*/ 100 w 200"/>
                <a:gd name="T35" fmla="*/ 9 h 120"/>
                <a:gd name="T36" fmla="*/ 191 w 200"/>
                <a:gd name="T37" fmla="*/ 111 h 120"/>
                <a:gd name="T38" fmla="*/ 9 w 200"/>
                <a:gd name="T39" fmla="*/ 111 h 120"/>
                <a:gd name="T40" fmla="*/ 9 w 200"/>
                <a:gd name="T41" fmla="*/ 101 h 120"/>
                <a:gd name="T42" fmla="*/ 191 w 200"/>
                <a:gd name="T43" fmla="*/ 101 h 120"/>
                <a:gd name="T44" fmla="*/ 191 w 200"/>
                <a:gd name="T45" fmla="*/ 111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0" h="120">
                  <a:moveTo>
                    <a:pt x="104" y="93"/>
                  </a:moveTo>
                  <a:cubicBezTo>
                    <a:pt x="104" y="87"/>
                    <a:pt x="104" y="87"/>
                    <a:pt x="104" y="87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3" y="83"/>
                    <a:pt x="183" y="83"/>
                    <a:pt x="183" y="83"/>
                  </a:cubicBezTo>
                  <a:cubicBezTo>
                    <a:pt x="183" y="37"/>
                    <a:pt x="146" y="0"/>
                    <a:pt x="100" y="0"/>
                  </a:cubicBezTo>
                  <a:cubicBezTo>
                    <a:pt x="54" y="0"/>
                    <a:pt x="17" y="37"/>
                    <a:pt x="17" y="8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96" y="87"/>
                    <a:pt x="96" y="87"/>
                    <a:pt x="96" y="87"/>
                  </a:cubicBezTo>
                  <a:cubicBezTo>
                    <a:pt x="96" y="93"/>
                    <a:pt x="96" y="93"/>
                    <a:pt x="96" y="93"/>
                  </a:cubicBezTo>
                  <a:cubicBezTo>
                    <a:pt x="1" y="93"/>
                    <a:pt x="1" y="93"/>
                    <a:pt x="1" y="93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0" y="93"/>
                    <a:pt x="200" y="93"/>
                    <a:pt x="200" y="93"/>
                  </a:cubicBezTo>
                  <a:lnTo>
                    <a:pt x="104" y="93"/>
                  </a:lnTo>
                  <a:close/>
                  <a:moveTo>
                    <a:pt x="100" y="9"/>
                  </a:moveTo>
                  <a:cubicBezTo>
                    <a:pt x="140" y="9"/>
                    <a:pt x="172" y="40"/>
                    <a:pt x="174" y="79"/>
                  </a:cubicBezTo>
                  <a:cubicBezTo>
                    <a:pt x="26" y="79"/>
                    <a:pt x="26" y="79"/>
                    <a:pt x="26" y="79"/>
                  </a:cubicBezTo>
                  <a:cubicBezTo>
                    <a:pt x="28" y="40"/>
                    <a:pt x="61" y="9"/>
                    <a:pt x="100" y="9"/>
                  </a:cubicBezTo>
                  <a:close/>
                  <a:moveTo>
                    <a:pt x="191" y="111"/>
                  </a:moveTo>
                  <a:cubicBezTo>
                    <a:pt x="9" y="111"/>
                    <a:pt x="9" y="111"/>
                    <a:pt x="9" y="111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91" y="101"/>
                    <a:pt x="191" y="101"/>
                    <a:pt x="191" y="101"/>
                  </a:cubicBezTo>
                  <a:lnTo>
                    <a:pt x="191" y="1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2" name="Group 221"/>
          <p:cNvGrpSpPr/>
          <p:nvPr/>
        </p:nvGrpSpPr>
        <p:grpSpPr>
          <a:xfrm>
            <a:off x="7497338" y="2312743"/>
            <a:ext cx="347466" cy="254967"/>
            <a:chOff x="2506663" y="2087668"/>
            <a:chExt cx="465137" cy="341313"/>
          </a:xfrm>
        </p:grpSpPr>
        <p:sp>
          <p:nvSpPr>
            <p:cNvPr id="223" name="Freeform 46"/>
            <p:cNvSpPr>
              <a:spLocks noEditPoints="1"/>
            </p:cNvSpPr>
            <p:nvPr/>
          </p:nvSpPr>
          <p:spPr bwMode="auto">
            <a:xfrm flipH="1">
              <a:off x="2522374" y="2098252"/>
              <a:ext cx="217487" cy="319088"/>
            </a:xfrm>
            <a:custGeom>
              <a:avLst/>
              <a:gdLst>
                <a:gd name="T0" fmla="*/ 14 w 94"/>
                <a:gd name="T1" fmla="*/ 0 h 137"/>
                <a:gd name="T2" fmla="*/ 14 w 94"/>
                <a:gd name="T3" fmla="*/ 10 h 137"/>
                <a:gd name="T4" fmla="*/ 0 w 94"/>
                <a:gd name="T5" fmla="*/ 10 h 137"/>
                <a:gd name="T6" fmla="*/ 0 w 94"/>
                <a:gd name="T7" fmla="*/ 0 h 137"/>
                <a:gd name="T8" fmla="*/ 14 w 94"/>
                <a:gd name="T9" fmla="*/ 0 h 137"/>
                <a:gd name="T10" fmla="*/ 0 w 94"/>
                <a:gd name="T11" fmla="*/ 137 h 137"/>
                <a:gd name="T12" fmla="*/ 94 w 94"/>
                <a:gd name="T13" fmla="*/ 137 h 137"/>
                <a:gd name="T14" fmla="*/ 94 w 94"/>
                <a:gd name="T15" fmla="*/ 121 h 137"/>
                <a:gd name="T16" fmla="*/ 0 w 94"/>
                <a:gd name="T17" fmla="*/ 121 h 137"/>
                <a:gd name="T18" fmla="*/ 0 w 94"/>
                <a:gd name="T19" fmla="*/ 137 h 137"/>
                <a:gd name="T20" fmla="*/ 0 w 94"/>
                <a:gd name="T21" fmla="*/ 26 h 137"/>
                <a:gd name="T22" fmla="*/ 0 w 94"/>
                <a:gd name="T23" fmla="*/ 26 h 137"/>
                <a:gd name="T24" fmla="*/ 79 w 94"/>
                <a:gd name="T25" fmla="*/ 105 h 137"/>
                <a:gd name="T26" fmla="*/ 0 w 94"/>
                <a:gd name="T27" fmla="*/ 105 h 137"/>
                <a:gd name="T28" fmla="*/ 0 w 94"/>
                <a:gd name="T29" fmla="*/ 2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" h="137">
                  <a:moveTo>
                    <a:pt x="14" y="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4" y="0"/>
                  </a:lnTo>
                  <a:close/>
                  <a:moveTo>
                    <a:pt x="0" y="137"/>
                  </a:moveTo>
                  <a:cubicBezTo>
                    <a:pt x="94" y="137"/>
                    <a:pt x="94" y="137"/>
                    <a:pt x="94" y="137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0" y="121"/>
                    <a:pt x="0" y="121"/>
                    <a:pt x="0" y="121"/>
                  </a:cubicBezTo>
                  <a:lnTo>
                    <a:pt x="0" y="137"/>
                  </a:lnTo>
                  <a:close/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4" y="26"/>
                    <a:pt x="79" y="62"/>
                    <a:pt x="79" y="105"/>
                  </a:cubicBezTo>
                  <a:cubicBezTo>
                    <a:pt x="0" y="105"/>
                    <a:pt x="0" y="105"/>
                    <a:pt x="0" y="105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24" name="Group 45"/>
            <p:cNvGrpSpPr>
              <a:grpSpLocks noChangeAspect="1"/>
            </p:cNvGrpSpPr>
            <p:nvPr/>
          </p:nvGrpSpPr>
          <p:grpSpPr bwMode="auto">
            <a:xfrm>
              <a:off x="2506663" y="2087668"/>
              <a:ext cx="465137" cy="341313"/>
              <a:chOff x="1579" y="856"/>
              <a:chExt cx="293" cy="215"/>
            </a:xfrm>
          </p:grpSpPr>
          <p:sp>
            <p:nvSpPr>
              <p:cNvPr id="225" name="Freeform 46"/>
              <p:cNvSpPr>
                <a:spLocks noEditPoints="1"/>
              </p:cNvSpPr>
              <p:nvPr/>
            </p:nvSpPr>
            <p:spPr bwMode="auto">
              <a:xfrm>
                <a:off x="1726" y="863"/>
                <a:ext cx="137" cy="201"/>
              </a:xfrm>
              <a:custGeom>
                <a:avLst/>
                <a:gdLst>
                  <a:gd name="T0" fmla="*/ 14 w 94"/>
                  <a:gd name="T1" fmla="*/ 0 h 137"/>
                  <a:gd name="T2" fmla="*/ 14 w 94"/>
                  <a:gd name="T3" fmla="*/ 10 h 137"/>
                  <a:gd name="T4" fmla="*/ 0 w 94"/>
                  <a:gd name="T5" fmla="*/ 10 h 137"/>
                  <a:gd name="T6" fmla="*/ 0 w 94"/>
                  <a:gd name="T7" fmla="*/ 0 h 137"/>
                  <a:gd name="T8" fmla="*/ 14 w 94"/>
                  <a:gd name="T9" fmla="*/ 0 h 137"/>
                  <a:gd name="T10" fmla="*/ 0 w 94"/>
                  <a:gd name="T11" fmla="*/ 137 h 137"/>
                  <a:gd name="T12" fmla="*/ 94 w 94"/>
                  <a:gd name="T13" fmla="*/ 137 h 137"/>
                  <a:gd name="T14" fmla="*/ 94 w 94"/>
                  <a:gd name="T15" fmla="*/ 121 h 137"/>
                  <a:gd name="T16" fmla="*/ 0 w 94"/>
                  <a:gd name="T17" fmla="*/ 121 h 137"/>
                  <a:gd name="T18" fmla="*/ 0 w 94"/>
                  <a:gd name="T19" fmla="*/ 137 h 137"/>
                  <a:gd name="T20" fmla="*/ 0 w 94"/>
                  <a:gd name="T21" fmla="*/ 26 h 137"/>
                  <a:gd name="T22" fmla="*/ 0 w 94"/>
                  <a:gd name="T23" fmla="*/ 26 h 137"/>
                  <a:gd name="T24" fmla="*/ 79 w 94"/>
                  <a:gd name="T25" fmla="*/ 105 h 137"/>
                  <a:gd name="T26" fmla="*/ 0 w 94"/>
                  <a:gd name="T27" fmla="*/ 105 h 137"/>
                  <a:gd name="T28" fmla="*/ 0 w 94"/>
                  <a:gd name="T29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137">
                    <a:moveTo>
                      <a:pt x="14" y="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4" y="0"/>
                    </a:lnTo>
                    <a:close/>
                    <a:moveTo>
                      <a:pt x="0" y="137"/>
                    </a:moveTo>
                    <a:cubicBezTo>
                      <a:pt x="94" y="137"/>
                      <a:pt x="94" y="137"/>
                      <a:pt x="94" y="137"/>
                    </a:cubicBezTo>
                    <a:cubicBezTo>
                      <a:pt x="94" y="121"/>
                      <a:pt x="94" y="121"/>
                      <a:pt x="94" y="121"/>
                    </a:cubicBezTo>
                    <a:cubicBezTo>
                      <a:pt x="0" y="121"/>
                      <a:pt x="0" y="121"/>
                      <a:pt x="0" y="121"/>
                    </a:cubicBezTo>
                    <a:lnTo>
                      <a:pt x="0" y="137"/>
                    </a:lnTo>
                    <a:close/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4" y="26"/>
                      <a:pt x="79" y="62"/>
                      <a:pt x="79" y="105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47"/>
              <p:cNvSpPr>
                <a:spLocks noEditPoints="1"/>
              </p:cNvSpPr>
              <p:nvPr/>
            </p:nvSpPr>
            <p:spPr bwMode="auto">
              <a:xfrm>
                <a:off x="1699" y="856"/>
                <a:ext cx="53" cy="45"/>
              </a:xfrm>
              <a:custGeom>
                <a:avLst/>
                <a:gdLst>
                  <a:gd name="T0" fmla="*/ 36 w 36"/>
                  <a:gd name="T1" fmla="*/ 10 h 31"/>
                  <a:gd name="T2" fmla="*/ 25 w 36"/>
                  <a:gd name="T3" fmla="*/ 0 h 31"/>
                  <a:gd name="T4" fmla="*/ 11 w 36"/>
                  <a:gd name="T5" fmla="*/ 0 h 31"/>
                  <a:gd name="T6" fmla="*/ 0 w 36"/>
                  <a:gd name="T7" fmla="*/ 10 h 31"/>
                  <a:gd name="T8" fmla="*/ 0 w 36"/>
                  <a:gd name="T9" fmla="*/ 21 h 31"/>
                  <a:gd name="T10" fmla="*/ 14 w 36"/>
                  <a:gd name="T11" fmla="*/ 21 h 31"/>
                  <a:gd name="T12" fmla="*/ 14 w 36"/>
                  <a:gd name="T13" fmla="*/ 31 h 31"/>
                  <a:gd name="T14" fmla="*/ 22 w 36"/>
                  <a:gd name="T15" fmla="*/ 31 h 31"/>
                  <a:gd name="T16" fmla="*/ 22 w 36"/>
                  <a:gd name="T17" fmla="*/ 21 h 31"/>
                  <a:gd name="T18" fmla="*/ 36 w 36"/>
                  <a:gd name="T19" fmla="*/ 21 h 31"/>
                  <a:gd name="T20" fmla="*/ 36 w 36"/>
                  <a:gd name="T21" fmla="*/ 10 h 31"/>
                  <a:gd name="T22" fmla="*/ 28 w 36"/>
                  <a:gd name="T23" fmla="*/ 13 h 31"/>
                  <a:gd name="T24" fmla="*/ 9 w 36"/>
                  <a:gd name="T25" fmla="*/ 13 h 31"/>
                  <a:gd name="T26" fmla="*/ 9 w 36"/>
                  <a:gd name="T27" fmla="*/ 10 h 31"/>
                  <a:gd name="T28" fmla="*/ 11 w 36"/>
                  <a:gd name="T29" fmla="*/ 8 h 31"/>
                  <a:gd name="T30" fmla="*/ 25 w 36"/>
                  <a:gd name="T31" fmla="*/ 8 h 31"/>
                  <a:gd name="T32" fmla="*/ 28 w 36"/>
                  <a:gd name="T33" fmla="*/ 10 h 31"/>
                  <a:gd name="T34" fmla="*/ 28 w 36"/>
                  <a:gd name="T3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1">
                    <a:moveTo>
                      <a:pt x="36" y="10"/>
                    </a:moveTo>
                    <a:cubicBezTo>
                      <a:pt x="36" y="4"/>
                      <a:pt x="31" y="0"/>
                      <a:pt x="2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10"/>
                    </a:lnTo>
                    <a:close/>
                    <a:moveTo>
                      <a:pt x="28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10" y="8"/>
                      <a:pt x="11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8"/>
                      <a:pt x="28" y="9"/>
                      <a:pt x="28" y="10"/>
                    </a:cubicBezTo>
                    <a:lnTo>
                      <a:pt x="28" y="13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48"/>
              <p:cNvSpPr>
                <a:spLocks/>
              </p:cNvSpPr>
              <p:nvPr/>
            </p:nvSpPr>
            <p:spPr bwMode="auto">
              <a:xfrm>
                <a:off x="1726" y="929"/>
                <a:ext cx="80" cy="67"/>
              </a:xfrm>
              <a:custGeom>
                <a:avLst/>
                <a:gdLst>
                  <a:gd name="T0" fmla="*/ 55 w 55"/>
                  <a:gd name="T1" fmla="*/ 46 h 46"/>
                  <a:gd name="T2" fmla="*/ 46 w 55"/>
                  <a:gd name="T3" fmla="*/ 46 h 46"/>
                  <a:gd name="T4" fmla="*/ 36 w 55"/>
                  <a:gd name="T5" fmla="*/ 23 h 46"/>
                  <a:gd name="T6" fmla="*/ 0 w 55"/>
                  <a:gd name="T7" fmla="*/ 9 h 46"/>
                  <a:gd name="T8" fmla="*/ 0 w 55"/>
                  <a:gd name="T9" fmla="*/ 0 h 46"/>
                  <a:gd name="T10" fmla="*/ 43 w 55"/>
                  <a:gd name="T11" fmla="*/ 17 h 46"/>
                  <a:gd name="T12" fmla="*/ 55 w 55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55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0"/>
                      <a:pt x="41" y="28"/>
                      <a:pt x="36" y="23"/>
                    </a:cubicBezTo>
                    <a:cubicBezTo>
                      <a:pt x="28" y="13"/>
                      <a:pt x="17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32" y="6"/>
                      <a:pt x="43" y="17"/>
                    </a:cubicBezTo>
                    <a:cubicBezTo>
                      <a:pt x="48" y="23"/>
                      <a:pt x="55" y="37"/>
                      <a:pt x="55" y="4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49"/>
              <p:cNvSpPr>
                <a:spLocks noEditPoints="1"/>
              </p:cNvSpPr>
              <p:nvPr/>
            </p:nvSpPr>
            <p:spPr bwMode="auto">
              <a:xfrm>
                <a:off x="1579" y="895"/>
                <a:ext cx="293" cy="176"/>
              </a:xfrm>
              <a:custGeom>
                <a:avLst/>
                <a:gdLst>
                  <a:gd name="T0" fmla="*/ 104 w 200"/>
                  <a:gd name="T1" fmla="*/ 93 h 120"/>
                  <a:gd name="T2" fmla="*/ 104 w 200"/>
                  <a:gd name="T3" fmla="*/ 87 h 120"/>
                  <a:gd name="T4" fmla="*/ 183 w 200"/>
                  <a:gd name="T5" fmla="*/ 87 h 120"/>
                  <a:gd name="T6" fmla="*/ 183 w 200"/>
                  <a:gd name="T7" fmla="*/ 83 h 120"/>
                  <a:gd name="T8" fmla="*/ 100 w 200"/>
                  <a:gd name="T9" fmla="*/ 0 h 120"/>
                  <a:gd name="T10" fmla="*/ 17 w 200"/>
                  <a:gd name="T11" fmla="*/ 83 h 120"/>
                  <a:gd name="T12" fmla="*/ 17 w 200"/>
                  <a:gd name="T13" fmla="*/ 87 h 120"/>
                  <a:gd name="T14" fmla="*/ 96 w 200"/>
                  <a:gd name="T15" fmla="*/ 87 h 120"/>
                  <a:gd name="T16" fmla="*/ 96 w 200"/>
                  <a:gd name="T17" fmla="*/ 93 h 120"/>
                  <a:gd name="T18" fmla="*/ 1 w 200"/>
                  <a:gd name="T19" fmla="*/ 93 h 120"/>
                  <a:gd name="T20" fmla="*/ 0 w 200"/>
                  <a:gd name="T21" fmla="*/ 120 h 120"/>
                  <a:gd name="T22" fmla="*/ 200 w 200"/>
                  <a:gd name="T23" fmla="*/ 120 h 120"/>
                  <a:gd name="T24" fmla="*/ 200 w 200"/>
                  <a:gd name="T25" fmla="*/ 93 h 120"/>
                  <a:gd name="T26" fmla="*/ 104 w 200"/>
                  <a:gd name="T27" fmla="*/ 93 h 120"/>
                  <a:gd name="T28" fmla="*/ 100 w 200"/>
                  <a:gd name="T29" fmla="*/ 9 h 120"/>
                  <a:gd name="T30" fmla="*/ 174 w 200"/>
                  <a:gd name="T31" fmla="*/ 79 h 120"/>
                  <a:gd name="T32" fmla="*/ 26 w 200"/>
                  <a:gd name="T33" fmla="*/ 79 h 120"/>
                  <a:gd name="T34" fmla="*/ 100 w 200"/>
                  <a:gd name="T35" fmla="*/ 9 h 120"/>
                  <a:gd name="T36" fmla="*/ 191 w 200"/>
                  <a:gd name="T37" fmla="*/ 111 h 120"/>
                  <a:gd name="T38" fmla="*/ 9 w 200"/>
                  <a:gd name="T39" fmla="*/ 111 h 120"/>
                  <a:gd name="T40" fmla="*/ 9 w 200"/>
                  <a:gd name="T41" fmla="*/ 101 h 120"/>
                  <a:gd name="T42" fmla="*/ 191 w 200"/>
                  <a:gd name="T43" fmla="*/ 101 h 120"/>
                  <a:gd name="T44" fmla="*/ 191 w 200"/>
                  <a:gd name="T45" fmla="*/ 11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0" h="120">
                    <a:moveTo>
                      <a:pt x="104" y="93"/>
                    </a:moveTo>
                    <a:cubicBezTo>
                      <a:pt x="104" y="87"/>
                      <a:pt x="104" y="87"/>
                      <a:pt x="104" y="87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3" y="83"/>
                      <a:pt x="183" y="83"/>
                      <a:pt x="183" y="83"/>
                    </a:cubicBezTo>
                    <a:cubicBezTo>
                      <a:pt x="183" y="37"/>
                      <a:pt x="146" y="0"/>
                      <a:pt x="100" y="0"/>
                    </a:cubicBezTo>
                    <a:cubicBezTo>
                      <a:pt x="54" y="0"/>
                      <a:pt x="17" y="37"/>
                      <a:pt x="17" y="83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96" y="87"/>
                      <a:pt x="96" y="87"/>
                      <a:pt x="96" y="87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00" y="120"/>
                      <a:pt x="200" y="120"/>
                      <a:pt x="200" y="120"/>
                    </a:cubicBezTo>
                    <a:cubicBezTo>
                      <a:pt x="200" y="93"/>
                      <a:pt x="200" y="93"/>
                      <a:pt x="200" y="93"/>
                    </a:cubicBezTo>
                    <a:lnTo>
                      <a:pt x="104" y="93"/>
                    </a:lnTo>
                    <a:close/>
                    <a:moveTo>
                      <a:pt x="100" y="9"/>
                    </a:moveTo>
                    <a:cubicBezTo>
                      <a:pt x="140" y="9"/>
                      <a:pt x="172" y="40"/>
                      <a:pt x="174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8" y="40"/>
                      <a:pt x="61" y="9"/>
                      <a:pt x="100" y="9"/>
                    </a:cubicBezTo>
                    <a:close/>
                    <a:moveTo>
                      <a:pt x="191" y="111"/>
                    </a:moveTo>
                    <a:cubicBezTo>
                      <a:pt x="9" y="111"/>
                      <a:pt x="9" y="111"/>
                      <a:pt x="9" y="111"/>
                    </a:cubicBezTo>
                    <a:cubicBezTo>
                      <a:pt x="9" y="101"/>
                      <a:pt x="9" y="101"/>
                      <a:pt x="9" y="101"/>
                    </a:cubicBezTo>
                    <a:cubicBezTo>
                      <a:pt x="191" y="101"/>
                      <a:pt x="191" y="101"/>
                      <a:pt x="191" y="101"/>
                    </a:cubicBezTo>
                    <a:lnTo>
                      <a:pt x="191" y="111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9" name="Group 228"/>
          <p:cNvGrpSpPr/>
          <p:nvPr/>
        </p:nvGrpSpPr>
        <p:grpSpPr>
          <a:xfrm>
            <a:off x="7497338" y="2929511"/>
            <a:ext cx="347466" cy="254967"/>
            <a:chOff x="2506663" y="2835890"/>
            <a:chExt cx="465137" cy="341313"/>
          </a:xfrm>
        </p:grpSpPr>
        <p:sp>
          <p:nvSpPr>
            <p:cNvPr id="230" name="Freeform 46"/>
            <p:cNvSpPr>
              <a:spLocks noEditPoints="1"/>
            </p:cNvSpPr>
            <p:nvPr/>
          </p:nvSpPr>
          <p:spPr bwMode="auto">
            <a:xfrm flipH="1">
              <a:off x="2522374" y="2844645"/>
              <a:ext cx="217487" cy="319088"/>
            </a:xfrm>
            <a:custGeom>
              <a:avLst/>
              <a:gdLst>
                <a:gd name="T0" fmla="*/ 14 w 94"/>
                <a:gd name="T1" fmla="*/ 0 h 137"/>
                <a:gd name="T2" fmla="*/ 14 w 94"/>
                <a:gd name="T3" fmla="*/ 10 h 137"/>
                <a:gd name="T4" fmla="*/ 0 w 94"/>
                <a:gd name="T5" fmla="*/ 10 h 137"/>
                <a:gd name="T6" fmla="*/ 0 w 94"/>
                <a:gd name="T7" fmla="*/ 0 h 137"/>
                <a:gd name="T8" fmla="*/ 14 w 94"/>
                <a:gd name="T9" fmla="*/ 0 h 137"/>
                <a:gd name="T10" fmla="*/ 0 w 94"/>
                <a:gd name="T11" fmla="*/ 137 h 137"/>
                <a:gd name="T12" fmla="*/ 94 w 94"/>
                <a:gd name="T13" fmla="*/ 137 h 137"/>
                <a:gd name="T14" fmla="*/ 94 w 94"/>
                <a:gd name="T15" fmla="*/ 121 h 137"/>
                <a:gd name="T16" fmla="*/ 0 w 94"/>
                <a:gd name="T17" fmla="*/ 121 h 137"/>
                <a:gd name="T18" fmla="*/ 0 w 94"/>
                <a:gd name="T19" fmla="*/ 137 h 137"/>
                <a:gd name="T20" fmla="*/ 0 w 94"/>
                <a:gd name="T21" fmla="*/ 26 h 137"/>
                <a:gd name="T22" fmla="*/ 0 w 94"/>
                <a:gd name="T23" fmla="*/ 26 h 137"/>
                <a:gd name="T24" fmla="*/ 79 w 94"/>
                <a:gd name="T25" fmla="*/ 105 h 137"/>
                <a:gd name="T26" fmla="*/ 0 w 94"/>
                <a:gd name="T27" fmla="*/ 105 h 137"/>
                <a:gd name="T28" fmla="*/ 0 w 94"/>
                <a:gd name="T29" fmla="*/ 2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" h="137">
                  <a:moveTo>
                    <a:pt x="14" y="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4" y="0"/>
                  </a:lnTo>
                  <a:close/>
                  <a:moveTo>
                    <a:pt x="0" y="137"/>
                  </a:moveTo>
                  <a:cubicBezTo>
                    <a:pt x="94" y="137"/>
                    <a:pt x="94" y="137"/>
                    <a:pt x="94" y="137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0" y="121"/>
                    <a:pt x="0" y="121"/>
                    <a:pt x="0" y="121"/>
                  </a:cubicBezTo>
                  <a:lnTo>
                    <a:pt x="0" y="137"/>
                  </a:lnTo>
                  <a:close/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4" y="26"/>
                    <a:pt x="79" y="62"/>
                    <a:pt x="79" y="105"/>
                  </a:cubicBezTo>
                  <a:cubicBezTo>
                    <a:pt x="0" y="105"/>
                    <a:pt x="0" y="105"/>
                    <a:pt x="0" y="105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31" name="Group 45"/>
            <p:cNvGrpSpPr>
              <a:grpSpLocks noChangeAspect="1"/>
            </p:cNvGrpSpPr>
            <p:nvPr/>
          </p:nvGrpSpPr>
          <p:grpSpPr bwMode="auto">
            <a:xfrm>
              <a:off x="2506663" y="2835890"/>
              <a:ext cx="465137" cy="341313"/>
              <a:chOff x="1579" y="856"/>
              <a:chExt cx="293" cy="215"/>
            </a:xfrm>
          </p:grpSpPr>
          <p:sp>
            <p:nvSpPr>
              <p:cNvPr id="232" name="Freeform 46"/>
              <p:cNvSpPr>
                <a:spLocks noEditPoints="1"/>
              </p:cNvSpPr>
              <p:nvPr/>
            </p:nvSpPr>
            <p:spPr bwMode="auto">
              <a:xfrm>
                <a:off x="1726" y="863"/>
                <a:ext cx="137" cy="201"/>
              </a:xfrm>
              <a:custGeom>
                <a:avLst/>
                <a:gdLst>
                  <a:gd name="T0" fmla="*/ 14 w 94"/>
                  <a:gd name="T1" fmla="*/ 0 h 137"/>
                  <a:gd name="T2" fmla="*/ 14 w 94"/>
                  <a:gd name="T3" fmla="*/ 10 h 137"/>
                  <a:gd name="T4" fmla="*/ 0 w 94"/>
                  <a:gd name="T5" fmla="*/ 10 h 137"/>
                  <a:gd name="T6" fmla="*/ 0 w 94"/>
                  <a:gd name="T7" fmla="*/ 0 h 137"/>
                  <a:gd name="T8" fmla="*/ 14 w 94"/>
                  <a:gd name="T9" fmla="*/ 0 h 137"/>
                  <a:gd name="T10" fmla="*/ 0 w 94"/>
                  <a:gd name="T11" fmla="*/ 137 h 137"/>
                  <a:gd name="T12" fmla="*/ 94 w 94"/>
                  <a:gd name="T13" fmla="*/ 137 h 137"/>
                  <a:gd name="T14" fmla="*/ 94 w 94"/>
                  <a:gd name="T15" fmla="*/ 121 h 137"/>
                  <a:gd name="T16" fmla="*/ 0 w 94"/>
                  <a:gd name="T17" fmla="*/ 121 h 137"/>
                  <a:gd name="T18" fmla="*/ 0 w 94"/>
                  <a:gd name="T19" fmla="*/ 137 h 137"/>
                  <a:gd name="T20" fmla="*/ 0 w 94"/>
                  <a:gd name="T21" fmla="*/ 26 h 137"/>
                  <a:gd name="T22" fmla="*/ 0 w 94"/>
                  <a:gd name="T23" fmla="*/ 26 h 137"/>
                  <a:gd name="T24" fmla="*/ 79 w 94"/>
                  <a:gd name="T25" fmla="*/ 105 h 137"/>
                  <a:gd name="T26" fmla="*/ 0 w 94"/>
                  <a:gd name="T27" fmla="*/ 105 h 137"/>
                  <a:gd name="T28" fmla="*/ 0 w 94"/>
                  <a:gd name="T29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137">
                    <a:moveTo>
                      <a:pt x="14" y="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4" y="0"/>
                    </a:lnTo>
                    <a:close/>
                    <a:moveTo>
                      <a:pt x="0" y="137"/>
                    </a:moveTo>
                    <a:cubicBezTo>
                      <a:pt x="94" y="137"/>
                      <a:pt x="94" y="137"/>
                      <a:pt x="94" y="137"/>
                    </a:cubicBezTo>
                    <a:cubicBezTo>
                      <a:pt x="94" y="121"/>
                      <a:pt x="94" y="121"/>
                      <a:pt x="94" y="121"/>
                    </a:cubicBezTo>
                    <a:cubicBezTo>
                      <a:pt x="0" y="121"/>
                      <a:pt x="0" y="121"/>
                      <a:pt x="0" y="121"/>
                    </a:cubicBezTo>
                    <a:lnTo>
                      <a:pt x="0" y="137"/>
                    </a:lnTo>
                    <a:close/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4" y="26"/>
                      <a:pt x="79" y="62"/>
                      <a:pt x="79" y="105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47"/>
              <p:cNvSpPr>
                <a:spLocks noEditPoints="1"/>
              </p:cNvSpPr>
              <p:nvPr/>
            </p:nvSpPr>
            <p:spPr bwMode="auto">
              <a:xfrm>
                <a:off x="1699" y="856"/>
                <a:ext cx="53" cy="45"/>
              </a:xfrm>
              <a:custGeom>
                <a:avLst/>
                <a:gdLst>
                  <a:gd name="T0" fmla="*/ 36 w 36"/>
                  <a:gd name="T1" fmla="*/ 10 h 31"/>
                  <a:gd name="T2" fmla="*/ 25 w 36"/>
                  <a:gd name="T3" fmla="*/ 0 h 31"/>
                  <a:gd name="T4" fmla="*/ 11 w 36"/>
                  <a:gd name="T5" fmla="*/ 0 h 31"/>
                  <a:gd name="T6" fmla="*/ 0 w 36"/>
                  <a:gd name="T7" fmla="*/ 10 h 31"/>
                  <a:gd name="T8" fmla="*/ 0 w 36"/>
                  <a:gd name="T9" fmla="*/ 21 h 31"/>
                  <a:gd name="T10" fmla="*/ 14 w 36"/>
                  <a:gd name="T11" fmla="*/ 21 h 31"/>
                  <a:gd name="T12" fmla="*/ 14 w 36"/>
                  <a:gd name="T13" fmla="*/ 31 h 31"/>
                  <a:gd name="T14" fmla="*/ 22 w 36"/>
                  <a:gd name="T15" fmla="*/ 31 h 31"/>
                  <a:gd name="T16" fmla="*/ 22 w 36"/>
                  <a:gd name="T17" fmla="*/ 21 h 31"/>
                  <a:gd name="T18" fmla="*/ 36 w 36"/>
                  <a:gd name="T19" fmla="*/ 21 h 31"/>
                  <a:gd name="T20" fmla="*/ 36 w 36"/>
                  <a:gd name="T21" fmla="*/ 10 h 31"/>
                  <a:gd name="T22" fmla="*/ 28 w 36"/>
                  <a:gd name="T23" fmla="*/ 13 h 31"/>
                  <a:gd name="T24" fmla="*/ 9 w 36"/>
                  <a:gd name="T25" fmla="*/ 13 h 31"/>
                  <a:gd name="T26" fmla="*/ 9 w 36"/>
                  <a:gd name="T27" fmla="*/ 10 h 31"/>
                  <a:gd name="T28" fmla="*/ 11 w 36"/>
                  <a:gd name="T29" fmla="*/ 8 h 31"/>
                  <a:gd name="T30" fmla="*/ 25 w 36"/>
                  <a:gd name="T31" fmla="*/ 8 h 31"/>
                  <a:gd name="T32" fmla="*/ 28 w 36"/>
                  <a:gd name="T33" fmla="*/ 10 h 31"/>
                  <a:gd name="T34" fmla="*/ 28 w 36"/>
                  <a:gd name="T3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1">
                    <a:moveTo>
                      <a:pt x="36" y="10"/>
                    </a:moveTo>
                    <a:cubicBezTo>
                      <a:pt x="36" y="4"/>
                      <a:pt x="31" y="0"/>
                      <a:pt x="2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10"/>
                    </a:lnTo>
                    <a:close/>
                    <a:moveTo>
                      <a:pt x="28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10" y="8"/>
                      <a:pt x="11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8"/>
                      <a:pt x="28" y="9"/>
                      <a:pt x="28" y="10"/>
                    </a:cubicBezTo>
                    <a:lnTo>
                      <a:pt x="28" y="13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48"/>
              <p:cNvSpPr>
                <a:spLocks/>
              </p:cNvSpPr>
              <p:nvPr/>
            </p:nvSpPr>
            <p:spPr bwMode="auto">
              <a:xfrm>
                <a:off x="1726" y="929"/>
                <a:ext cx="80" cy="67"/>
              </a:xfrm>
              <a:custGeom>
                <a:avLst/>
                <a:gdLst>
                  <a:gd name="T0" fmla="*/ 55 w 55"/>
                  <a:gd name="T1" fmla="*/ 46 h 46"/>
                  <a:gd name="T2" fmla="*/ 46 w 55"/>
                  <a:gd name="T3" fmla="*/ 46 h 46"/>
                  <a:gd name="T4" fmla="*/ 36 w 55"/>
                  <a:gd name="T5" fmla="*/ 23 h 46"/>
                  <a:gd name="T6" fmla="*/ 0 w 55"/>
                  <a:gd name="T7" fmla="*/ 9 h 46"/>
                  <a:gd name="T8" fmla="*/ 0 w 55"/>
                  <a:gd name="T9" fmla="*/ 0 h 46"/>
                  <a:gd name="T10" fmla="*/ 43 w 55"/>
                  <a:gd name="T11" fmla="*/ 17 h 46"/>
                  <a:gd name="T12" fmla="*/ 55 w 55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55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0"/>
                      <a:pt x="41" y="28"/>
                      <a:pt x="36" y="23"/>
                    </a:cubicBezTo>
                    <a:cubicBezTo>
                      <a:pt x="28" y="13"/>
                      <a:pt x="17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32" y="6"/>
                      <a:pt x="43" y="17"/>
                    </a:cubicBezTo>
                    <a:cubicBezTo>
                      <a:pt x="48" y="23"/>
                      <a:pt x="55" y="37"/>
                      <a:pt x="55" y="4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49"/>
              <p:cNvSpPr>
                <a:spLocks noEditPoints="1"/>
              </p:cNvSpPr>
              <p:nvPr/>
            </p:nvSpPr>
            <p:spPr bwMode="auto">
              <a:xfrm>
                <a:off x="1579" y="895"/>
                <a:ext cx="293" cy="176"/>
              </a:xfrm>
              <a:custGeom>
                <a:avLst/>
                <a:gdLst>
                  <a:gd name="T0" fmla="*/ 104 w 200"/>
                  <a:gd name="T1" fmla="*/ 93 h 120"/>
                  <a:gd name="T2" fmla="*/ 104 w 200"/>
                  <a:gd name="T3" fmla="*/ 87 h 120"/>
                  <a:gd name="T4" fmla="*/ 183 w 200"/>
                  <a:gd name="T5" fmla="*/ 87 h 120"/>
                  <a:gd name="T6" fmla="*/ 183 w 200"/>
                  <a:gd name="T7" fmla="*/ 83 h 120"/>
                  <a:gd name="T8" fmla="*/ 100 w 200"/>
                  <a:gd name="T9" fmla="*/ 0 h 120"/>
                  <a:gd name="T10" fmla="*/ 17 w 200"/>
                  <a:gd name="T11" fmla="*/ 83 h 120"/>
                  <a:gd name="T12" fmla="*/ 17 w 200"/>
                  <a:gd name="T13" fmla="*/ 87 h 120"/>
                  <a:gd name="T14" fmla="*/ 96 w 200"/>
                  <a:gd name="T15" fmla="*/ 87 h 120"/>
                  <a:gd name="T16" fmla="*/ 96 w 200"/>
                  <a:gd name="T17" fmla="*/ 93 h 120"/>
                  <a:gd name="T18" fmla="*/ 1 w 200"/>
                  <a:gd name="T19" fmla="*/ 93 h 120"/>
                  <a:gd name="T20" fmla="*/ 0 w 200"/>
                  <a:gd name="T21" fmla="*/ 120 h 120"/>
                  <a:gd name="T22" fmla="*/ 200 w 200"/>
                  <a:gd name="T23" fmla="*/ 120 h 120"/>
                  <a:gd name="T24" fmla="*/ 200 w 200"/>
                  <a:gd name="T25" fmla="*/ 93 h 120"/>
                  <a:gd name="T26" fmla="*/ 104 w 200"/>
                  <a:gd name="T27" fmla="*/ 93 h 120"/>
                  <a:gd name="T28" fmla="*/ 100 w 200"/>
                  <a:gd name="T29" fmla="*/ 9 h 120"/>
                  <a:gd name="T30" fmla="*/ 174 w 200"/>
                  <a:gd name="T31" fmla="*/ 79 h 120"/>
                  <a:gd name="T32" fmla="*/ 26 w 200"/>
                  <a:gd name="T33" fmla="*/ 79 h 120"/>
                  <a:gd name="T34" fmla="*/ 100 w 200"/>
                  <a:gd name="T35" fmla="*/ 9 h 120"/>
                  <a:gd name="T36" fmla="*/ 191 w 200"/>
                  <a:gd name="T37" fmla="*/ 111 h 120"/>
                  <a:gd name="T38" fmla="*/ 9 w 200"/>
                  <a:gd name="T39" fmla="*/ 111 h 120"/>
                  <a:gd name="T40" fmla="*/ 9 w 200"/>
                  <a:gd name="T41" fmla="*/ 101 h 120"/>
                  <a:gd name="T42" fmla="*/ 191 w 200"/>
                  <a:gd name="T43" fmla="*/ 101 h 120"/>
                  <a:gd name="T44" fmla="*/ 191 w 200"/>
                  <a:gd name="T45" fmla="*/ 11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0" h="120">
                    <a:moveTo>
                      <a:pt x="104" y="93"/>
                    </a:moveTo>
                    <a:cubicBezTo>
                      <a:pt x="104" y="87"/>
                      <a:pt x="104" y="87"/>
                      <a:pt x="104" y="87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3" y="83"/>
                      <a:pt x="183" y="83"/>
                      <a:pt x="183" y="83"/>
                    </a:cubicBezTo>
                    <a:cubicBezTo>
                      <a:pt x="183" y="37"/>
                      <a:pt x="146" y="0"/>
                      <a:pt x="100" y="0"/>
                    </a:cubicBezTo>
                    <a:cubicBezTo>
                      <a:pt x="54" y="0"/>
                      <a:pt x="17" y="37"/>
                      <a:pt x="17" y="83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96" y="87"/>
                      <a:pt x="96" y="87"/>
                      <a:pt x="96" y="87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00" y="120"/>
                      <a:pt x="200" y="120"/>
                      <a:pt x="200" y="120"/>
                    </a:cubicBezTo>
                    <a:cubicBezTo>
                      <a:pt x="200" y="93"/>
                      <a:pt x="200" y="93"/>
                      <a:pt x="200" y="93"/>
                    </a:cubicBezTo>
                    <a:lnTo>
                      <a:pt x="104" y="93"/>
                    </a:lnTo>
                    <a:close/>
                    <a:moveTo>
                      <a:pt x="100" y="9"/>
                    </a:moveTo>
                    <a:cubicBezTo>
                      <a:pt x="140" y="9"/>
                      <a:pt x="172" y="40"/>
                      <a:pt x="174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8" y="40"/>
                      <a:pt x="61" y="9"/>
                      <a:pt x="100" y="9"/>
                    </a:cubicBezTo>
                    <a:close/>
                    <a:moveTo>
                      <a:pt x="191" y="111"/>
                    </a:moveTo>
                    <a:cubicBezTo>
                      <a:pt x="9" y="111"/>
                      <a:pt x="9" y="111"/>
                      <a:pt x="9" y="111"/>
                    </a:cubicBezTo>
                    <a:cubicBezTo>
                      <a:pt x="9" y="101"/>
                      <a:pt x="9" y="101"/>
                      <a:pt x="9" y="101"/>
                    </a:cubicBezTo>
                    <a:cubicBezTo>
                      <a:pt x="191" y="101"/>
                      <a:pt x="191" y="101"/>
                      <a:pt x="191" y="101"/>
                    </a:cubicBezTo>
                    <a:lnTo>
                      <a:pt x="191" y="11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36" name="Group 235"/>
          <p:cNvGrpSpPr/>
          <p:nvPr/>
        </p:nvGrpSpPr>
        <p:grpSpPr>
          <a:xfrm>
            <a:off x="7497338" y="3546279"/>
            <a:ext cx="347466" cy="254967"/>
            <a:chOff x="2506663" y="3555506"/>
            <a:chExt cx="465137" cy="341313"/>
          </a:xfrm>
        </p:grpSpPr>
        <p:sp>
          <p:nvSpPr>
            <p:cNvPr id="237" name="Freeform 46"/>
            <p:cNvSpPr>
              <a:spLocks noEditPoints="1"/>
            </p:cNvSpPr>
            <p:nvPr/>
          </p:nvSpPr>
          <p:spPr bwMode="auto">
            <a:xfrm flipH="1">
              <a:off x="2522374" y="3569004"/>
              <a:ext cx="217487" cy="319088"/>
            </a:xfrm>
            <a:custGeom>
              <a:avLst/>
              <a:gdLst>
                <a:gd name="T0" fmla="*/ 14 w 94"/>
                <a:gd name="T1" fmla="*/ 0 h 137"/>
                <a:gd name="T2" fmla="*/ 14 w 94"/>
                <a:gd name="T3" fmla="*/ 10 h 137"/>
                <a:gd name="T4" fmla="*/ 0 w 94"/>
                <a:gd name="T5" fmla="*/ 10 h 137"/>
                <a:gd name="T6" fmla="*/ 0 w 94"/>
                <a:gd name="T7" fmla="*/ 0 h 137"/>
                <a:gd name="T8" fmla="*/ 14 w 94"/>
                <a:gd name="T9" fmla="*/ 0 h 137"/>
                <a:gd name="T10" fmla="*/ 0 w 94"/>
                <a:gd name="T11" fmla="*/ 137 h 137"/>
                <a:gd name="T12" fmla="*/ 94 w 94"/>
                <a:gd name="T13" fmla="*/ 137 h 137"/>
                <a:gd name="T14" fmla="*/ 94 w 94"/>
                <a:gd name="T15" fmla="*/ 121 h 137"/>
                <a:gd name="T16" fmla="*/ 0 w 94"/>
                <a:gd name="T17" fmla="*/ 121 h 137"/>
                <a:gd name="T18" fmla="*/ 0 w 94"/>
                <a:gd name="T19" fmla="*/ 137 h 137"/>
                <a:gd name="T20" fmla="*/ 0 w 94"/>
                <a:gd name="T21" fmla="*/ 26 h 137"/>
                <a:gd name="T22" fmla="*/ 0 w 94"/>
                <a:gd name="T23" fmla="*/ 26 h 137"/>
                <a:gd name="T24" fmla="*/ 79 w 94"/>
                <a:gd name="T25" fmla="*/ 105 h 137"/>
                <a:gd name="T26" fmla="*/ 0 w 94"/>
                <a:gd name="T27" fmla="*/ 105 h 137"/>
                <a:gd name="T28" fmla="*/ 0 w 94"/>
                <a:gd name="T29" fmla="*/ 2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" h="137">
                  <a:moveTo>
                    <a:pt x="14" y="0"/>
                  </a:moveTo>
                  <a:cubicBezTo>
                    <a:pt x="14" y="10"/>
                    <a:pt x="14" y="10"/>
                    <a:pt x="14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4" y="0"/>
                  </a:lnTo>
                  <a:close/>
                  <a:moveTo>
                    <a:pt x="0" y="137"/>
                  </a:moveTo>
                  <a:cubicBezTo>
                    <a:pt x="94" y="137"/>
                    <a:pt x="94" y="137"/>
                    <a:pt x="94" y="137"/>
                  </a:cubicBezTo>
                  <a:cubicBezTo>
                    <a:pt x="94" y="121"/>
                    <a:pt x="94" y="121"/>
                    <a:pt x="94" y="121"/>
                  </a:cubicBezTo>
                  <a:cubicBezTo>
                    <a:pt x="0" y="121"/>
                    <a:pt x="0" y="121"/>
                    <a:pt x="0" y="121"/>
                  </a:cubicBezTo>
                  <a:lnTo>
                    <a:pt x="0" y="137"/>
                  </a:lnTo>
                  <a:close/>
                  <a:moveTo>
                    <a:pt x="0" y="26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44" y="26"/>
                    <a:pt x="79" y="62"/>
                    <a:pt x="79" y="105"/>
                  </a:cubicBezTo>
                  <a:cubicBezTo>
                    <a:pt x="0" y="105"/>
                    <a:pt x="0" y="105"/>
                    <a:pt x="0" y="105"/>
                  </a:cubicBezTo>
                  <a:lnTo>
                    <a:pt x="0" y="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38" name="Group 45"/>
            <p:cNvGrpSpPr>
              <a:grpSpLocks noChangeAspect="1"/>
            </p:cNvGrpSpPr>
            <p:nvPr/>
          </p:nvGrpSpPr>
          <p:grpSpPr bwMode="auto">
            <a:xfrm>
              <a:off x="2506663" y="3555506"/>
              <a:ext cx="465137" cy="341313"/>
              <a:chOff x="1579" y="856"/>
              <a:chExt cx="293" cy="215"/>
            </a:xfrm>
          </p:grpSpPr>
          <p:sp>
            <p:nvSpPr>
              <p:cNvPr id="239" name="Freeform 46"/>
              <p:cNvSpPr>
                <a:spLocks noEditPoints="1"/>
              </p:cNvSpPr>
              <p:nvPr/>
            </p:nvSpPr>
            <p:spPr bwMode="auto">
              <a:xfrm>
                <a:off x="1726" y="863"/>
                <a:ext cx="137" cy="201"/>
              </a:xfrm>
              <a:custGeom>
                <a:avLst/>
                <a:gdLst>
                  <a:gd name="T0" fmla="*/ 14 w 94"/>
                  <a:gd name="T1" fmla="*/ 0 h 137"/>
                  <a:gd name="T2" fmla="*/ 14 w 94"/>
                  <a:gd name="T3" fmla="*/ 10 h 137"/>
                  <a:gd name="T4" fmla="*/ 0 w 94"/>
                  <a:gd name="T5" fmla="*/ 10 h 137"/>
                  <a:gd name="T6" fmla="*/ 0 w 94"/>
                  <a:gd name="T7" fmla="*/ 0 h 137"/>
                  <a:gd name="T8" fmla="*/ 14 w 94"/>
                  <a:gd name="T9" fmla="*/ 0 h 137"/>
                  <a:gd name="T10" fmla="*/ 0 w 94"/>
                  <a:gd name="T11" fmla="*/ 137 h 137"/>
                  <a:gd name="T12" fmla="*/ 94 w 94"/>
                  <a:gd name="T13" fmla="*/ 137 h 137"/>
                  <a:gd name="T14" fmla="*/ 94 w 94"/>
                  <a:gd name="T15" fmla="*/ 121 h 137"/>
                  <a:gd name="T16" fmla="*/ 0 w 94"/>
                  <a:gd name="T17" fmla="*/ 121 h 137"/>
                  <a:gd name="T18" fmla="*/ 0 w 94"/>
                  <a:gd name="T19" fmla="*/ 137 h 137"/>
                  <a:gd name="T20" fmla="*/ 0 w 94"/>
                  <a:gd name="T21" fmla="*/ 26 h 137"/>
                  <a:gd name="T22" fmla="*/ 0 w 94"/>
                  <a:gd name="T23" fmla="*/ 26 h 137"/>
                  <a:gd name="T24" fmla="*/ 79 w 94"/>
                  <a:gd name="T25" fmla="*/ 105 h 137"/>
                  <a:gd name="T26" fmla="*/ 0 w 94"/>
                  <a:gd name="T27" fmla="*/ 105 h 137"/>
                  <a:gd name="T28" fmla="*/ 0 w 94"/>
                  <a:gd name="T29" fmla="*/ 26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137">
                    <a:moveTo>
                      <a:pt x="14" y="0"/>
                    </a:moveTo>
                    <a:cubicBezTo>
                      <a:pt x="14" y="10"/>
                      <a:pt x="14" y="10"/>
                      <a:pt x="14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4" y="0"/>
                    </a:lnTo>
                    <a:close/>
                    <a:moveTo>
                      <a:pt x="0" y="137"/>
                    </a:moveTo>
                    <a:cubicBezTo>
                      <a:pt x="94" y="137"/>
                      <a:pt x="94" y="137"/>
                      <a:pt x="94" y="137"/>
                    </a:cubicBezTo>
                    <a:cubicBezTo>
                      <a:pt x="94" y="121"/>
                      <a:pt x="94" y="121"/>
                      <a:pt x="94" y="121"/>
                    </a:cubicBezTo>
                    <a:cubicBezTo>
                      <a:pt x="0" y="121"/>
                      <a:pt x="0" y="121"/>
                      <a:pt x="0" y="121"/>
                    </a:cubicBezTo>
                    <a:lnTo>
                      <a:pt x="0" y="137"/>
                    </a:lnTo>
                    <a:close/>
                    <a:moveTo>
                      <a:pt x="0" y="26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44" y="26"/>
                      <a:pt x="79" y="62"/>
                      <a:pt x="79" y="105"/>
                    </a:cubicBezTo>
                    <a:cubicBezTo>
                      <a:pt x="0" y="105"/>
                      <a:pt x="0" y="105"/>
                      <a:pt x="0" y="105"/>
                    </a:cubicBezTo>
                    <a:lnTo>
                      <a:pt x="0" y="26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47"/>
              <p:cNvSpPr>
                <a:spLocks noEditPoints="1"/>
              </p:cNvSpPr>
              <p:nvPr/>
            </p:nvSpPr>
            <p:spPr bwMode="auto">
              <a:xfrm>
                <a:off x="1699" y="856"/>
                <a:ext cx="53" cy="45"/>
              </a:xfrm>
              <a:custGeom>
                <a:avLst/>
                <a:gdLst>
                  <a:gd name="T0" fmla="*/ 36 w 36"/>
                  <a:gd name="T1" fmla="*/ 10 h 31"/>
                  <a:gd name="T2" fmla="*/ 25 w 36"/>
                  <a:gd name="T3" fmla="*/ 0 h 31"/>
                  <a:gd name="T4" fmla="*/ 11 w 36"/>
                  <a:gd name="T5" fmla="*/ 0 h 31"/>
                  <a:gd name="T6" fmla="*/ 0 w 36"/>
                  <a:gd name="T7" fmla="*/ 10 h 31"/>
                  <a:gd name="T8" fmla="*/ 0 w 36"/>
                  <a:gd name="T9" fmla="*/ 21 h 31"/>
                  <a:gd name="T10" fmla="*/ 14 w 36"/>
                  <a:gd name="T11" fmla="*/ 21 h 31"/>
                  <a:gd name="T12" fmla="*/ 14 w 36"/>
                  <a:gd name="T13" fmla="*/ 31 h 31"/>
                  <a:gd name="T14" fmla="*/ 22 w 36"/>
                  <a:gd name="T15" fmla="*/ 31 h 31"/>
                  <a:gd name="T16" fmla="*/ 22 w 36"/>
                  <a:gd name="T17" fmla="*/ 21 h 31"/>
                  <a:gd name="T18" fmla="*/ 36 w 36"/>
                  <a:gd name="T19" fmla="*/ 21 h 31"/>
                  <a:gd name="T20" fmla="*/ 36 w 36"/>
                  <a:gd name="T21" fmla="*/ 10 h 31"/>
                  <a:gd name="T22" fmla="*/ 28 w 36"/>
                  <a:gd name="T23" fmla="*/ 13 h 31"/>
                  <a:gd name="T24" fmla="*/ 9 w 36"/>
                  <a:gd name="T25" fmla="*/ 13 h 31"/>
                  <a:gd name="T26" fmla="*/ 9 w 36"/>
                  <a:gd name="T27" fmla="*/ 10 h 31"/>
                  <a:gd name="T28" fmla="*/ 11 w 36"/>
                  <a:gd name="T29" fmla="*/ 8 h 31"/>
                  <a:gd name="T30" fmla="*/ 25 w 36"/>
                  <a:gd name="T31" fmla="*/ 8 h 31"/>
                  <a:gd name="T32" fmla="*/ 28 w 36"/>
                  <a:gd name="T33" fmla="*/ 10 h 31"/>
                  <a:gd name="T34" fmla="*/ 28 w 36"/>
                  <a:gd name="T3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1">
                    <a:moveTo>
                      <a:pt x="36" y="10"/>
                    </a:moveTo>
                    <a:cubicBezTo>
                      <a:pt x="36" y="4"/>
                      <a:pt x="31" y="0"/>
                      <a:pt x="2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10"/>
                    </a:lnTo>
                    <a:close/>
                    <a:moveTo>
                      <a:pt x="28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10" y="8"/>
                      <a:pt x="11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8"/>
                      <a:pt x="28" y="9"/>
                      <a:pt x="28" y="10"/>
                    </a:cubicBezTo>
                    <a:lnTo>
                      <a:pt x="28" y="13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" name="Freeform 48"/>
              <p:cNvSpPr>
                <a:spLocks/>
              </p:cNvSpPr>
              <p:nvPr/>
            </p:nvSpPr>
            <p:spPr bwMode="auto">
              <a:xfrm>
                <a:off x="1726" y="929"/>
                <a:ext cx="80" cy="67"/>
              </a:xfrm>
              <a:custGeom>
                <a:avLst/>
                <a:gdLst>
                  <a:gd name="T0" fmla="*/ 55 w 55"/>
                  <a:gd name="T1" fmla="*/ 46 h 46"/>
                  <a:gd name="T2" fmla="*/ 46 w 55"/>
                  <a:gd name="T3" fmla="*/ 46 h 46"/>
                  <a:gd name="T4" fmla="*/ 36 w 55"/>
                  <a:gd name="T5" fmla="*/ 23 h 46"/>
                  <a:gd name="T6" fmla="*/ 0 w 55"/>
                  <a:gd name="T7" fmla="*/ 9 h 46"/>
                  <a:gd name="T8" fmla="*/ 0 w 55"/>
                  <a:gd name="T9" fmla="*/ 0 h 46"/>
                  <a:gd name="T10" fmla="*/ 43 w 55"/>
                  <a:gd name="T11" fmla="*/ 17 h 46"/>
                  <a:gd name="T12" fmla="*/ 55 w 55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55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0"/>
                      <a:pt x="41" y="28"/>
                      <a:pt x="36" y="23"/>
                    </a:cubicBezTo>
                    <a:cubicBezTo>
                      <a:pt x="28" y="13"/>
                      <a:pt x="17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32" y="6"/>
                      <a:pt x="43" y="17"/>
                    </a:cubicBezTo>
                    <a:cubicBezTo>
                      <a:pt x="48" y="23"/>
                      <a:pt x="55" y="37"/>
                      <a:pt x="55" y="4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" name="Freeform 49"/>
              <p:cNvSpPr>
                <a:spLocks noEditPoints="1"/>
              </p:cNvSpPr>
              <p:nvPr/>
            </p:nvSpPr>
            <p:spPr bwMode="auto">
              <a:xfrm>
                <a:off x="1579" y="895"/>
                <a:ext cx="293" cy="176"/>
              </a:xfrm>
              <a:custGeom>
                <a:avLst/>
                <a:gdLst>
                  <a:gd name="T0" fmla="*/ 104 w 200"/>
                  <a:gd name="T1" fmla="*/ 93 h 120"/>
                  <a:gd name="T2" fmla="*/ 104 w 200"/>
                  <a:gd name="T3" fmla="*/ 87 h 120"/>
                  <a:gd name="T4" fmla="*/ 183 w 200"/>
                  <a:gd name="T5" fmla="*/ 87 h 120"/>
                  <a:gd name="T6" fmla="*/ 183 w 200"/>
                  <a:gd name="T7" fmla="*/ 83 h 120"/>
                  <a:gd name="T8" fmla="*/ 100 w 200"/>
                  <a:gd name="T9" fmla="*/ 0 h 120"/>
                  <a:gd name="T10" fmla="*/ 17 w 200"/>
                  <a:gd name="T11" fmla="*/ 83 h 120"/>
                  <a:gd name="T12" fmla="*/ 17 w 200"/>
                  <a:gd name="T13" fmla="*/ 87 h 120"/>
                  <a:gd name="T14" fmla="*/ 96 w 200"/>
                  <a:gd name="T15" fmla="*/ 87 h 120"/>
                  <a:gd name="T16" fmla="*/ 96 w 200"/>
                  <a:gd name="T17" fmla="*/ 93 h 120"/>
                  <a:gd name="T18" fmla="*/ 1 w 200"/>
                  <a:gd name="T19" fmla="*/ 93 h 120"/>
                  <a:gd name="T20" fmla="*/ 0 w 200"/>
                  <a:gd name="T21" fmla="*/ 120 h 120"/>
                  <a:gd name="T22" fmla="*/ 200 w 200"/>
                  <a:gd name="T23" fmla="*/ 120 h 120"/>
                  <a:gd name="T24" fmla="*/ 200 w 200"/>
                  <a:gd name="T25" fmla="*/ 93 h 120"/>
                  <a:gd name="T26" fmla="*/ 104 w 200"/>
                  <a:gd name="T27" fmla="*/ 93 h 120"/>
                  <a:gd name="T28" fmla="*/ 100 w 200"/>
                  <a:gd name="T29" fmla="*/ 9 h 120"/>
                  <a:gd name="T30" fmla="*/ 174 w 200"/>
                  <a:gd name="T31" fmla="*/ 79 h 120"/>
                  <a:gd name="T32" fmla="*/ 26 w 200"/>
                  <a:gd name="T33" fmla="*/ 79 h 120"/>
                  <a:gd name="T34" fmla="*/ 100 w 200"/>
                  <a:gd name="T35" fmla="*/ 9 h 120"/>
                  <a:gd name="T36" fmla="*/ 191 w 200"/>
                  <a:gd name="T37" fmla="*/ 111 h 120"/>
                  <a:gd name="T38" fmla="*/ 9 w 200"/>
                  <a:gd name="T39" fmla="*/ 111 h 120"/>
                  <a:gd name="T40" fmla="*/ 9 w 200"/>
                  <a:gd name="T41" fmla="*/ 101 h 120"/>
                  <a:gd name="T42" fmla="*/ 191 w 200"/>
                  <a:gd name="T43" fmla="*/ 101 h 120"/>
                  <a:gd name="T44" fmla="*/ 191 w 200"/>
                  <a:gd name="T45" fmla="*/ 11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0" h="120">
                    <a:moveTo>
                      <a:pt x="104" y="93"/>
                    </a:moveTo>
                    <a:cubicBezTo>
                      <a:pt x="104" y="87"/>
                      <a:pt x="104" y="87"/>
                      <a:pt x="104" y="87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3" y="83"/>
                      <a:pt x="183" y="83"/>
                      <a:pt x="183" y="83"/>
                    </a:cubicBezTo>
                    <a:cubicBezTo>
                      <a:pt x="183" y="37"/>
                      <a:pt x="146" y="0"/>
                      <a:pt x="100" y="0"/>
                    </a:cubicBezTo>
                    <a:cubicBezTo>
                      <a:pt x="54" y="0"/>
                      <a:pt x="17" y="37"/>
                      <a:pt x="17" y="83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96" y="87"/>
                      <a:pt x="96" y="87"/>
                      <a:pt x="96" y="87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00" y="120"/>
                      <a:pt x="200" y="120"/>
                      <a:pt x="200" y="120"/>
                    </a:cubicBezTo>
                    <a:cubicBezTo>
                      <a:pt x="200" y="93"/>
                      <a:pt x="200" y="93"/>
                      <a:pt x="200" y="93"/>
                    </a:cubicBezTo>
                    <a:lnTo>
                      <a:pt x="104" y="93"/>
                    </a:lnTo>
                    <a:close/>
                    <a:moveTo>
                      <a:pt x="100" y="9"/>
                    </a:moveTo>
                    <a:cubicBezTo>
                      <a:pt x="140" y="9"/>
                      <a:pt x="172" y="40"/>
                      <a:pt x="174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8" y="40"/>
                      <a:pt x="61" y="9"/>
                      <a:pt x="100" y="9"/>
                    </a:cubicBezTo>
                    <a:close/>
                    <a:moveTo>
                      <a:pt x="191" y="111"/>
                    </a:moveTo>
                    <a:cubicBezTo>
                      <a:pt x="9" y="111"/>
                      <a:pt x="9" y="111"/>
                      <a:pt x="9" y="111"/>
                    </a:cubicBezTo>
                    <a:cubicBezTo>
                      <a:pt x="9" y="101"/>
                      <a:pt x="9" y="101"/>
                      <a:pt x="9" y="101"/>
                    </a:cubicBezTo>
                    <a:cubicBezTo>
                      <a:pt x="191" y="101"/>
                      <a:pt x="191" y="101"/>
                      <a:pt x="191" y="101"/>
                    </a:cubicBezTo>
                    <a:lnTo>
                      <a:pt x="191" y="11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43" name="TextBox 242"/>
          <p:cNvSpPr txBox="1"/>
          <p:nvPr/>
        </p:nvSpPr>
        <p:spPr>
          <a:xfrm>
            <a:off x="4841647" y="1209108"/>
            <a:ext cx="8063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Satellite</a:t>
            </a:r>
          </a:p>
        </p:txBody>
      </p:sp>
      <p:grpSp>
        <p:nvGrpSpPr>
          <p:cNvPr id="264" name="Group 263"/>
          <p:cNvGrpSpPr/>
          <p:nvPr/>
        </p:nvGrpSpPr>
        <p:grpSpPr>
          <a:xfrm>
            <a:off x="7423378" y="4065727"/>
            <a:ext cx="495386" cy="495386"/>
            <a:chOff x="2464866" y="4162069"/>
            <a:chExt cx="555625" cy="555625"/>
          </a:xfrm>
        </p:grpSpPr>
        <p:sp>
          <p:nvSpPr>
            <p:cNvPr id="265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: Shape 347"/>
            <p:cNvSpPr/>
            <p:nvPr/>
          </p:nvSpPr>
          <p:spPr>
            <a:xfrm>
              <a:off x="2550319" y="4417219"/>
              <a:ext cx="466725" cy="295274"/>
            </a:xfrm>
            <a:custGeom>
              <a:avLst/>
              <a:gdLst>
                <a:gd name="connsiteX0" fmla="*/ 0 w 466725"/>
                <a:gd name="connsiteY0" fmla="*/ 166687 h 295274"/>
                <a:gd name="connsiteX1" fmla="*/ 128587 w 466725"/>
                <a:gd name="connsiteY1" fmla="*/ 295274 h 295274"/>
                <a:gd name="connsiteX2" fmla="*/ 466725 w 466725"/>
                <a:gd name="connsiteY2" fmla="*/ 295274 h 295274"/>
                <a:gd name="connsiteX3" fmla="*/ 466725 w 466725"/>
                <a:gd name="connsiteY3" fmla="*/ 145256 h 295274"/>
                <a:gd name="connsiteX4" fmla="*/ 321469 w 466725"/>
                <a:gd name="connsiteY4" fmla="*/ 0 h 295274"/>
                <a:gd name="connsiteX5" fmla="*/ 335756 w 466725"/>
                <a:gd name="connsiteY5" fmla="*/ 45244 h 295274"/>
                <a:gd name="connsiteX6" fmla="*/ 347662 w 466725"/>
                <a:gd name="connsiteY6" fmla="*/ 97631 h 295274"/>
                <a:gd name="connsiteX7" fmla="*/ 345281 w 466725"/>
                <a:gd name="connsiteY7" fmla="*/ 121444 h 295274"/>
                <a:gd name="connsiteX8" fmla="*/ 378619 w 466725"/>
                <a:gd name="connsiteY8" fmla="*/ 121444 h 295274"/>
                <a:gd name="connsiteX9" fmla="*/ 378619 w 466725"/>
                <a:gd name="connsiteY9" fmla="*/ 157162 h 295274"/>
                <a:gd name="connsiteX10" fmla="*/ 0 w 466725"/>
                <a:gd name="connsiteY10" fmla="*/ 166687 h 295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6725" h="295274">
                  <a:moveTo>
                    <a:pt x="0" y="166687"/>
                  </a:moveTo>
                  <a:lnTo>
                    <a:pt x="128587" y="295274"/>
                  </a:lnTo>
                  <a:lnTo>
                    <a:pt x="466725" y="295274"/>
                  </a:lnTo>
                  <a:lnTo>
                    <a:pt x="466725" y="145256"/>
                  </a:lnTo>
                  <a:lnTo>
                    <a:pt x="321469" y="0"/>
                  </a:lnTo>
                  <a:lnTo>
                    <a:pt x="335756" y="45244"/>
                  </a:lnTo>
                  <a:lnTo>
                    <a:pt x="347662" y="97631"/>
                  </a:lnTo>
                  <a:lnTo>
                    <a:pt x="345281" y="121444"/>
                  </a:lnTo>
                  <a:lnTo>
                    <a:pt x="378619" y="121444"/>
                  </a:lnTo>
                  <a:lnTo>
                    <a:pt x="378619" y="157162"/>
                  </a:lnTo>
                  <a:lnTo>
                    <a:pt x="0" y="16668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7" name="Group 266"/>
            <p:cNvGrpSpPr/>
            <p:nvPr/>
          </p:nvGrpSpPr>
          <p:grpSpPr>
            <a:xfrm>
              <a:off x="2549510" y="4298138"/>
              <a:ext cx="386338" cy="283488"/>
              <a:chOff x="2506663" y="4315245"/>
              <a:chExt cx="465137" cy="341313"/>
            </a:xfrm>
          </p:grpSpPr>
          <p:sp>
            <p:nvSpPr>
              <p:cNvPr id="268" name="Freeform 47"/>
              <p:cNvSpPr>
                <a:spLocks noEditPoints="1"/>
              </p:cNvSpPr>
              <p:nvPr/>
            </p:nvSpPr>
            <p:spPr bwMode="auto">
              <a:xfrm>
                <a:off x="2697163" y="4315245"/>
                <a:ext cx="84137" cy="71438"/>
              </a:xfrm>
              <a:custGeom>
                <a:avLst/>
                <a:gdLst>
                  <a:gd name="T0" fmla="*/ 36 w 36"/>
                  <a:gd name="T1" fmla="*/ 10 h 31"/>
                  <a:gd name="T2" fmla="*/ 25 w 36"/>
                  <a:gd name="T3" fmla="*/ 0 h 31"/>
                  <a:gd name="T4" fmla="*/ 11 w 36"/>
                  <a:gd name="T5" fmla="*/ 0 h 31"/>
                  <a:gd name="T6" fmla="*/ 0 w 36"/>
                  <a:gd name="T7" fmla="*/ 10 h 31"/>
                  <a:gd name="T8" fmla="*/ 0 w 36"/>
                  <a:gd name="T9" fmla="*/ 21 h 31"/>
                  <a:gd name="T10" fmla="*/ 14 w 36"/>
                  <a:gd name="T11" fmla="*/ 21 h 31"/>
                  <a:gd name="T12" fmla="*/ 14 w 36"/>
                  <a:gd name="T13" fmla="*/ 31 h 31"/>
                  <a:gd name="T14" fmla="*/ 22 w 36"/>
                  <a:gd name="T15" fmla="*/ 31 h 31"/>
                  <a:gd name="T16" fmla="*/ 22 w 36"/>
                  <a:gd name="T17" fmla="*/ 21 h 31"/>
                  <a:gd name="T18" fmla="*/ 36 w 36"/>
                  <a:gd name="T19" fmla="*/ 21 h 31"/>
                  <a:gd name="T20" fmla="*/ 36 w 36"/>
                  <a:gd name="T21" fmla="*/ 10 h 31"/>
                  <a:gd name="T22" fmla="*/ 28 w 36"/>
                  <a:gd name="T23" fmla="*/ 13 h 31"/>
                  <a:gd name="T24" fmla="*/ 9 w 36"/>
                  <a:gd name="T25" fmla="*/ 13 h 31"/>
                  <a:gd name="T26" fmla="*/ 9 w 36"/>
                  <a:gd name="T27" fmla="*/ 10 h 31"/>
                  <a:gd name="T28" fmla="*/ 11 w 36"/>
                  <a:gd name="T29" fmla="*/ 8 h 31"/>
                  <a:gd name="T30" fmla="*/ 25 w 36"/>
                  <a:gd name="T31" fmla="*/ 8 h 31"/>
                  <a:gd name="T32" fmla="*/ 28 w 36"/>
                  <a:gd name="T33" fmla="*/ 10 h 31"/>
                  <a:gd name="T34" fmla="*/ 28 w 36"/>
                  <a:gd name="T35" fmla="*/ 1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1">
                    <a:moveTo>
                      <a:pt x="36" y="10"/>
                    </a:moveTo>
                    <a:cubicBezTo>
                      <a:pt x="36" y="4"/>
                      <a:pt x="31" y="0"/>
                      <a:pt x="25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4"/>
                      <a:pt x="0" y="1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31"/>
                      <a:pt x="14" y="31"/>
                      <a:pt x="14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21"/>
                      <a:pt x="22" y="21"/>
                      <a:pt x="22" y="21"/>
                    </a:cubicBezTo>
                    <a:cubicBezTo>
                      <a:pt x="36" y="21"/>
                      <a:pt x="36" y="21"/>
                      <a:pt x="36" y="21"/>
                    </a:cubicBezTo>
                    <a:lnTo>
                      <a:pt x="36" y="10"/>
                    </a:lnTo>
                    <a:close/>
                    <a:moveTo>
                      <a:pt x="28" y="13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9"/>
                      <a:pt x="10" y="8"/>
                      <a:pt x="11" y="8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7" y="8"/>
                      <a:pt x="28" y="9"/>
                      <a:pt x="28" y="10"/>
                    </a:cubicBezTo>
                    <a:lnTo>
                      <a:pt x="28" y="1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Freeform 48"/>
              <p:cNvSpPr>
                <a:spLocks/>
              </p:cNvSpPr>
              <p:nvPr/>
            </p:nvSpPr>
            <p:spPr bwMode="auto">
              <a:xfrm>
                <a:off x="2740025" y="4431133"/>
                <a:ext cx="127000" cy="106363"/>
              </a:xfrm>
              <a:custGeom>
                <a:avLst/>
                <a:gdLst>
                  <a:gd name="T0" fmla="*/ 55 w 55"/>
                  <a:gd name="T1" fmla="*/ 46 h 46"/>
                  <a:gd name="T2" fmla="*/ 46 w 55"/>
                  <a:gd name="T3" fmla="*/ 46 h 46"/>
                  <a:gd name="T4" fmla="*/ 36 w 55"/>
                  <a:gd name="T5" fmla="*/ 23 h 46"/>
                  <a:gd name="T6" fmla="*/ 0 w 55"/>
                  <a:gd name="T7" fmla="*/ 9 h 46"/>
                  <a:gd name="T8" fmla="*/ 0 w 55"/>
                  <a:gd name="T9" fmla="*/ 0 h 46"/>
                  <a:gd name="T10" fmla="*/ 43 w 55"/>
                  <a:gd name="T11" fmla="*/ 17 h 46"/>
                  <a:gd name="T12" fmla="*/ 55 w 55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46">
                    <a:moveTo>
                      <a:pt x="55" y="46"/>
                    </a:moveTo>
                    <a:cubicBezTo>
                      <a:pt x="46" y="46"/>
                      <a:pt x="46" y="46"/>
                      <a:pt x="46" y="46"/>
                    </a:cubicBezTo>
                    <a:cubicBezTo>
                      <a:pt x="46" y="40"/>
                      <a:pt x="41" y="28"/>
                      <a:pt x="36" y="23"/>
                    </a:cubicBezTo>
                    <a:cubicBezTo>
                      <a:pt x="28" y="13"/>
                      <a:pt x="17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32" y="6"/>
                      <a:pt x="43" y="17"/>
                    </a:cubicBezTo>
                    <a:cubicBezTo>
                      <a:pt x="48" y="23"/>
                      <a:pt x="55" y="37"/>
                      <a:pt x="55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Freeform 49"/>
              <p:cNvSpPr>
                <a:spLocks noEditPoints="1"/>
              </p:cNvSpPr>
              <p:nvPr/>
            </p:nvSpPr>
            <p:spPr bwMode="auto">
              <a:xfrm>
                <a:off x="2506663" y="4377158"/>
                <a:ext cx="465137" cy="279400"/>
              </a:xfrm>
              <a:custGeom>
                <a:avLst/>
                <a:gdLst>
                  <a:gd name="T0" fmla="*/ 104 w 200"/>
                  <a:gd name="T1" fmla="*/ 93 h 120"/>
                  <a:gd name="T2" fmla="*/ 104 w 200"/>
                  <a:gd name="T3" fmla="*/ 87 h 120"/>
                  <a:gd name="T4" fmla="*/ 183 w 200"/>
                  <a:gd name="T5" fmla="*/ 87 h 120"/>
                  <a:gd name="T6" fmla="*/ 183 w 200"/>
                  <a:gd name="T7" fmla="*/ 83 h 120"/>
                  <a:gd name="T8" fmla="*/ 100 w 200"/>
                  <a:gd name="T9" fmla="*/ 0 h 120"/>
                  <a:gd name="T10" fmla="*/ 17 w 200"/>
                  <a:gd name="T11" fmla="*/ 83 h 120"/>
                  <a:gd name="T12" fmla="*/ 17 w 200"/>
                  <a:gd name="T13" fmla="*/ 87 h 120"/>
                  <a:gd name="T14" fmla="*/ 96 w 200"/>
                  <a:gd name="T15" fmla="*/ 87 h 120"/>
                  <a:gd name="T16" fmla="*/ 96 w 200"/>
                  <a:gd name="T17" fmla="*/ 93 h 120"/>
                  <a:gd name="T18" fmla="*/ 1 w 200"/>
                  <a:gd name="T19" fmla="*/ 93 h 120"/>
                  <a:gd name="T20" fmla="*/ 0 w 200"/>
                  <a:gd name="T21" fmla="*/ 120 h 120"/>
                  <a:gd name="T22" fmla="*/ 200 w 200"/>
                  <a:gd name="T23" fmla="*/ 120 h 120"/>
                  <a:gd name="T24" fmla="*/ 200 w 200"/>
                  <a:gd name="T25" fmla="*/ 93 h 120"/>
                  <a:gd name="T26" fmla="*/ 104 w 200"/>
                  <a:gd name="T27" fmla="*/ 93 h 120"/>
                  <a:gd name="T28" fmla="*/ 100 w 200"/>
                  <a:gd name="T29" fmla="*/ 9 h 120"/>
                  <a:gd name="T30" fmla="*/ 174 w 200"/>
                  <a:gd name="T31" fmla="*/ 79 h 120"/>
                  <a:gd name="T32" fmla="*/ 26 w 200"/>
                  <a:gd name="T33" fmla="*/ 79 h 120"/>
                  <a:gd name="T34" fmla="*/ 100 w 200"/>
                  <a:gd name="T35" fmla="*/ 9 h 120"/>
                  <a:gd name="T36" fmla="*/ 191 w 200"/>
                  <a:gd name="T37" fmla="*/ 111 h 120"/>
                  <a:gd name="T38" fmla="*/ 9 w 200"/>
                  <a:gd name="T39" fmla="*/ 111 h 120"/>
                  <a:gd name="T40" fmla="*/ 9 w 200"/>
                  <a:gd name="T41" fmla="*/ 101 h 120"/>
                  <a:gd name="T42" fmla="*/ 191 w 200"/>
                  <a:gd name="T43" fmla="*/ 101 h 120"/>
                  <a:gd name="T44" fmla="*/ 191 w 200"/>
                  <a:gd name="T45" fmla="*/ 111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0" h="120">
                    <a:moveTo>
                      <a:pt x="104" y="93"/>
                    </a:moveTo>
                    <a:cubicBezTo>
                      <a:pt x="104" y="87"/>
                      <a:pt x="104" y="87"/>
                      <a:pt x="104" y="87"/>
                    </a:cubicBezTo>
                    <a:cubicBezTo>
                      <a:pt x="183" y="87"/>
                      <a:pt x="183" y="87"/>
                      <a:pt x="183" y="87"/>
                    </a:cubicBezTo>
                    <a:cubicBezTo>
                      <a:pt x="183" y="83"/>
                      <a:pt x="183" y="83"/>
                      <a:pt x="183" y="83"/>
                    </a:cubicBezTo>
                    <a:cubicBezTo>
                      <a:pt x="183" y="37"/>
                      <a:pt x="146" y="0"/>
                      <a:pt x="100" y="0"/>
                    </a:cubicBezTo>
                    <a:cubicBezTo>
                      <a:pt x="54" y="0"/>
                      <a:pt x="17" y="37"/>
                      <a:pt x="17" y="83"/>
                    </a:cubicBezTo>
                    <a:cubicBezTo>
                      <a:pt x="17" y="87"/>
                      <a:pt x="17" y="87"/>
                      <a:pt x="17" y="87"/>
                    </a:cubicBezTo>
                    <a:cubicBezTo>
                      <a:pt x="96" y="87"/>
                      <a:pt x="96" y="87"/>
                      <a:pt x="96" y="87"/>
                    </a:cubicBezTo>
                    <a:cubicBezTo>
                      <a:pt x="96" y="93"/>
                      <a:pt x="96" y="93"/>
                      <a:pt x="96" y="93"/>
                    </a:cubicBezTo>
                    <a:cubicBezTo>
                      <a:pt x="1" y="93"/>
                      <a:pt x="1" y="93"/>
                      <a:pt x="1" y="93"/>
                    </a:cubicBezTo>
                    <a:cubicBezTo>
                      <a:pt x="0" y="120"/>
                      <a:pt x="0" y="120"/>
                      <a:pt x="0" y="120"/>
                    </a:cubicBezTo>
                    <a:cubicBezTo>
                      <a:pt x="200" y="120"/>
                      <a:pt x="200" y="120"/>
                      <a:pt x="200" y="120"/>
                    </a:cubicBezTo>
                    <a:cubicBezTo>
                      <a:pt x="200" y="93"/>
                      <a:pt x="200" y="93"/>
                      <a:pt x="200" y="93"/>
                    </a:cubicBezTo>
                    <a:lnTo>
                      <a:pt x="104" y="93"/>
                    </a:lnTo>
                    <a:close/>
                    <a:moveTo>
                      <a:pt x="100" y="9"/>
                    </a:moveTo>
                    <a:cubicBezTo>
                      <a:pt x="140" y="9"/>
                      <a:pt x="172" y="40"/>
                      <a:pt x="174" y="79"/>
                    </a:cubicBezTo>
                    <a:cubicBezTo>
                      <a:pt x="26" y="79"/>
                      <a:pt x="26" y="79"/>
                      <a:pt x="26" y="79"/>
                    </a:cubicBezTo>
                    <a:cubicBezTo>
                      <a:pt x="28" y="40"/>
                      <a:pt x="61" y="9"/>
                      <a:pt x="100" y="9"/>
                    </a:cubicBezTo>
                    <a:close/>
                    <a:moveTo>
                      <a:pt x="191" y="111"/>
                    </a:moveTo>
                    <a:cubicBezTo>
                      <a:pt x="9" y="111"/>
                      <a:pt x="9" y="111"/>
                      <a:pt x="9" y="111"/>
                    </a:cubicBezTo>
                    <a:cubicBezTo>
                      <a:pt x="9" y="101"/>
                      <a:pt x="9" y="101"/>
                      <a:pt x="9" y="101"/>
                    </a:cubicBezTo>
                    <a:cubicBezTo>
                      <a:pt x="191" y="101"/>
                      <a:pt x="191" y="101"/>
                      <a:pt x="191" y="101"/>
                    </a:cubicBezTo>
                    <a:lnTo>
                      <a:pt x="191" y="11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71" name="Group 270"/>
          <p:cNvGrpSpPr/>
          <p:nvPr/>
        </p:nvGrpSpPr>
        <p:grpSpPr>
          <a:xfrm>
            <a:off x="5016202" y="4066532"/>
            <a:ext cx="493776" cy="493776"/>
            <a:chOff x="4625918" y="4162069"/>
            <a:chExt cx="555625" cy="555625"/>
          </a:xfrm>
        </p:grpSpPr>
        <p:sp>
          <p:nvSpPr>
            <p:cNvPr id="272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3" name="Group 272"/>
            <p:cNvGrpSpPr/>
            <p:nvPr/>
          </p:nvGrpSpPr>
          <p:grpSpPr>
            <a:xfrm>
              <a:off x="4722196" y="4258346"/>
              <a:ext cx="459347" cy="459348"/>
              <a:chOff x="4722196" y="4258346"/>
              <a:chExt cx="459347" cy="459348"/>
            </a:xfrm>
          </p:grpSpPr>
          <p:sp>
            <p:nvSpPr>
              <p:cNvPr id="275" name="Freeform 28"/>
              <p:cNvSpPr>
                <a:spLocks/>
              </p:cNvSpPr>
              <p:nvPr/>
            </p:nvSpPr>
            <p:spPr bwMode="auto">
              <a:xfrm>
                <a:off x="4777305" y="4307918"/>
                <a:ext cx="404238" cy="409776"/>
              </a:xfrm>
              <a:custGeom>
                <a:avLst/>
                <a:gdLst>
                  <a:gd name="T0" fmla="*/ 867 w 867"/>
                  <a:gd name="T1" fmla="*/ 878 h 878"/>
                  <a:gd name="T2" fmla="*/ 867 w 867"/>
                  <a:gd name="T3" fmla="*/ 316 h 878"/>
                  <a:gd name="T4" fmla="*/ 549 w 867"/>
                  <a:gd name="T5" fmla="*/ 0 h 878"/>
                  <a:gd name="T6" fmla="*/ 549 w 867"/>
                  <a:gd name="T7" fmla="*/ 1 h 878"/>
                  <a:gd name="T8" fmla="*/ 664 w 867"/>
                  <a:gd name="T9" fmla="*/ 280 h 878"/>
                  <a:gd name="T10" fmla="*/ 269 w 867"/>
                  <a:gd name="T11" fmla="*/ 675 h 878"/>
                  <a:gd name="T12" fmla="*/ 0 w 867"/>
                  <a:gd name="T13" fmla="*/ 568 h 878"/>
                  <a:gd name="T14" fmla="*/ 312 w 867"/>
                  <a:gd name="T15" fmla="*/ 878 h 878"/>
                  <a:gd name="T16" fmla="*/ 867 w 867"/>
                  <a:gd name="T17" fmla="*/ 87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7" h="878">
                    <a:moveTo>
                      <a:pt x="867" y="878"/>
                    </a:moveTo>
                    <a:cubicBezTo>
                      <a:pt x="867" y="316"/>
                      <a:pt x="867" y="316"/>
                      <a:pt x="867" y="316"/>
                    </a:cubicBezTo>
                    <a:cubicBezTo>
                      <a:pt x="549" y="0"/>
                      <a:pt x="549" y="0"/>
                      <a:pt x="549" y="0"/>
                    </a:cubicBezTo>
                    <a:cubicBezTo>
                      <a:pt x="549" y="1"/>
                      <a:pt x="549" y="1"/>
                      <a:pt x="549" y="1"/>
                    </a:cubicBezTo>
                    <a:cubicBezTo>
                      <a:pt x="620" y="73"/>
                      <a:pt x="664" y="171"/>
                      <a:pt x="664" y="280"/>
                    </a:cubicBezTo>
                    <a:cubicBezTo>
                      <a:pt x="664" y="497"/>
                      <a:pt x="487" y="675"/>
                      <a:pt x="269" y="675"/>
                    </a:cubicBezTo>
                    <a:cubicBezTo>
                      <a:pt x="165" y="675"/>
                      <a:pt x="70" y="634"/>
                      <a:pt x="0" y="568"/>
                    </a:cubicBezTo>
                    <a:cubicBezTo>
                      <a:pt x="312" y="878"/>
                      <a:pt x="312" y="878"/>
                      <a:pt x="312" y="878"/>
                    </a:cubicBezTo>
                    <a:lnTo>
                      <a:pt x="867" y="8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40"/>
              <p:cNvSpPr>
                <a:spLocks noEditPoints="1"/>
              </p:cNvSpPr>
              <p:nvPr/>
            </p:nvSpPr>
            <p:spPr bwMode="auto">
              <a:xfrm>
                <a:off x="4722196" y="4258346"/>
                <a:ext cx="363069" cy="363070"/>
              </a:xfrm>
              <a:custGeom>
                <a:avLst/>
                <a:gdLst>
                  <a:gd name="T0" fmla="*/ 278 w 555"/>
                  <a:gd name="T1" fmla="*/ 555 h 555"/>
                  <a:gd name="T2" fmla="*/ 82 w 555"/>
                  <a:gd name="T3" fmla="*/ 473 h 555"/>
                  <a:gd name="T4" fmla="*/ 0 w 555"/>
                  <a:gd name="T5" fmla="*/ 277 h 555"/>
                  <a:gd name="T6" fmla="*/ 82 w 555"/>
                  <a:gd name="T7" fmla="*/ 82 h 555"/>
                  <a:gd name="T8" fmla="*/ 278 w 555"/>
                  <a:gd name="T9" fmla="*/ 0 h 555"/>
                  <a:gd name="T10" fmla="*/ 473 w 555"/>
                  <a:gd name="T11" fmla="*/ 82 h 555"/>
                  <a:gd name="T12" fmla="*/ 555 w 555"/>
                  <a:gd name="T13" fmla="*/ 277 h 555"/>
                  <a:gd name="T14" fmla="*/ 473 w 555"/>
                  <a:gd name="T15" fmla="*/ 473 h 555"/>
                  <a:gd name="T16" fmla="*/ 278 w 555"/>
                  <a:gd name="T17" fmla="*/ 555 h 555"/>
                  <a:gd name="T18" fmla="*/ 278 w 555"/>
                  <a:gd name="T19" fmla="*/ 27 h 555"/>
                  <a:gd name="T20" fmla="*/ 27 w 555"/>
                  <a:gd name="T21" fmla="*/ 277 h 555"/>
                  <a:gd name="T22" fmla="*/ 278 w 555"/>
                  <a:gd name="T23" fmla="*/ 528 h 555"/>
                  <a:gd name="T24" fmla="*/ 528 w 555"/>
                  <a:gd name="T25" fmla="*/ 277 h 555"/>
                  <a:gd name="T26" fmla="*/ 278 w 555"/>
                  <a:gd name="T27" fmla="*/ 2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5" h="555">
                    <a:moveTo>
                      <a:pt x="278" y="555"/>
                    </a:moveTo>
                    <a:cubicBezTo>
                      <a:pt x="204" y="555"/>
                      <a:pt x="135" y="526"/>
                      <a:pt x="82" y="473"/>
                    </a:cubicBezTo>
                    <a:cubicBezTo>
                      <a:pt x="29" y="420"/>
                      <a:pt x="0" y="351"/>
                      <a:pt x="0" y="277"/>
                    </a:cubicBezTo>
                    <a:cubicBezTo>
                      <a:pt x="0" y="204"/>
                      <a:pt x="29" y="135"/>
                      <a:pt x="82" y="82"/>
                    </a:cubicBezTo>
                    <a:cubicBezTo>
                      <a:pt x="135" y="29"/>
                      <a:pt x="204" y="0"/>
                      <a:pt x="278" y="0"/>
                    </a:cubicBezTo>
                    <a:cubicBezTo>
                      <a:pt x="351" y="0"/>
                      <a:pt x="420" y="29"/>
                      <a:pt x="473" y="82"/>
                    </a:cubicBezTo>
                    <a:cubicBezTo>
                      <a:pt x="526" y="135"/>
                      <a:pt x="555" y="204"/>
                      <a:pt x="555" y="277"/>
                    </a:cubicBezTo>
                    <a:cubicBezTo>
                      <a:pt x="555" y="351"/>
                      <a:pt x="526" y="420"/>
                      <a:pt x="473" y="473"/>
                    </a:cubicBezTo>
                    <a:cubicBezTo>
                      <a:pt x="420" y="526"/>
                      <a:pt x="351" y="555"/>
                      <a:pt x="278" y="555"/>
                    </a:cubicBezTo>
                    <a:close/>
                    <a:moveTo>
                      <a:pt x="278" y="27"/>
                    </a:moveTo>
                    <a:cubicBezTo>
                      <a:pt x="142" y="27"/>
                      <a:pt x="27" y="142"/>
                      <a:pt x="27" y="277"/>
                    </a:cubicBezTo>
                    <a:cubicBezTo>
                      <a:pt x="27" y="413"/>
                      <a:pt x="142" y="528"/>
                      <a:pt x="278" y="528"/>
                    </a:cubicBezTo>
                    <a:cubicBezTo>
                      <a:pt x="413" y="528"/>
                      <a:pt x="528" y="413"/>
                      <a:pt x="528" y="277"/>
                    </a:cubicBezTo>
                    <a:cubicBezTo>
                      <a:pt x="528" y="142"/>
                      <a:pt x="413" y="27"/>
                      <a:pt x="278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sp>
          <p:nvSpPr>
            <p:cNvPr id="274" name="Freeform 6"/>
            <p:cNvSpPr>
              <a:spLocks noEditPoints="1"/>
            </p:cNvSpPr>
            <p:nvPr/>
          </p:nvSpPr>
          <p:spPr bwMode="auto">
            <a:xfrm>
              <a:off x="4778260" y="4314697"/>
              <a:ext cx="250940" cy="250368"/>
            </a:xfrm>
            <a:custGeom>
              <a:avLst/>
              <a:gdLst>
                <a:gd name="T0" fmla="*/ 138 w 247"/>
                <a:gd name="T1" fmla="*/ 91 h 246"/>
                <a:gd name="T2" fmla="*/ 166 w 247"/>
                <a:gd name="T3" fmla="*/ 101 h 246"/>
                <a:gd name="T4" fmla="*/ 165 w 247"/>
                <a:gd name="T5" fmla="*/ 0 h 246"/>
                <a:gd name="T6" fmla="*/ 135 w 247"/>
                <a:gd name="T7" fmla="*/ 70 h 246"/>
                <a:gd name="T8" fmla="*/ 100 w 247"/>
                <a:gd name="T9" fmla="*/ 54 h 246"/>
                <a:gd name="T10" fmla="*/ 77 w 247"/>
                <a:gd name="T11" fmla="*/ 44 h 246"/>
                <a:gd name="T12" fmla="*/ 44 w 247"/>
                <a:gd name="T13" fmla="*/ 77 h 246"/>
                <a:gd name="T14" fmla="*/ 79 w 247"/>
                <a:gd name="T15" fmla="*/ 126 h 246"/>
                <a:gd name="T16" fmla="*/ 50 w 247"/>
                <a:gd name="T17" fmla="*/ 116 h 246"/>
                <a:gd name="T18" fmla="*/ 50 w 247"/>
                <a:gd name="T19" fmla="*/ 216 h 246"/>
                <a:gd name="T20" fmla="*/ 81 w 247"/>
                <a:gd name="T21" fmla="*/ 148 h 246"/>
                <a:gd name="T22" fmla="*/ 114 w 247"/>
                <a:gd name="T23" fmla="*/ 162 h 246"/>
                <a:gd name="T24" fmla="*/ 135 w 247"/>
                <a:gd name="T25" fmla="*/ 185 h 246"/>
                <a:gd name="T26" fmla="*/ 148 w 247"/>
                <a:gd name="T27" fmla="*/ 128 h 246"/>
                <a:gd name="T28" fmla="*/ 165 w 247"/>
                <a:gd name="T29" fmla="*/ 24 h 246"/>
                <a:gd name="T30" fmla="*/ 185 w 247"/>
                <a:gd name="T31" fmla="*/ 58 h 246"/>
                <a:gd name="T32" fmla="*/ 165 w 247"/>
                <a:gd name="T33" fmla="*/ 24 h 246"/>
                <a:gd name="T34" fmla="*/ 173 w 247"/>
                <a:gd name="T35" fmla="*/ 70 h 246"/>
                <a:gd name="T36" fmla="*/ 139 w 247"/>
                <a:gd name="T37" fmla="*/ 50 h 246"/>
                <a:gd name="T38" fmla="*/ 50 w 247"/>
                <a:gd name="T39" fmla="*/ 193 h 246"/>
                <a:gd name="T40" fmla="*/ 30 w 247"/>
                <a:gd name="T41" fmla="*/ 159 h 246"/>
                <a:gd name="T42" fmla="*/ 50 w 247"/>
                <a:gd name="T43" fmla="*/ 193 h 246"/>
                <a:gd name="T44" fmla="*/ 42 w 247"/>
                <a:gd name="T45" fmla="*/ 147 h 246"/>
                <a:gd name="T46" fmla="*/ 76 w 247"/>
                <a:gd name="T47" fmla="*/ 166 h 246"/>
                <a:gd name="T48" fmla="*/ 114 w 247"/>
                <a:gd name="T49" fmla="*/ 138 h 246"/>
                <a:gd name="T50" fmla="*/ 60 w 247"/>
                <a:gd name="T51" fmla="*/ 77 h 246"/>
                <a:gd name="T52" fmla="*/ 65 w 247"/>
                <a:gd name="T53" fmla="*/ 66 h 246"/>
                <a:gd name="T54" fmla="*/ 77 w 247"/>
                <a:gd name="T55" fmla="*/ 61 h 246"/>
                <a:gd name="T56" fmla="*/ 137 w 247"/>
                <a:gd name="T57" fmla="*/ 115 h 246"/>
                <a:gd name="T58" fmla="*/ 151 w 247"/>
                <a:gd name="T59" fmla="*/ 146 h 246"/>
                <a:gd name="T60" fmla="*/ 144 w 247"/>
                <a:gd name="T61" fmla="*/ 144 h 246"/>
                <a:gd name="T62" fmla="*/ 144 w 247"/>
                <a:gd name="T63" fmla="*/ 212 h 246"/>
                <a:gd name="T64" fmla="*/ 142 w 247"/>
                <a:gd name="T65" fmla="*/ 195 h 246"/>
                <a:gd name="T66" fmla="*/ 195 w 247"/>
                <a:gd name="T67" fmla="*/ 142 h 246"/>
                <a:gd name="T68" fmla="*/ 194 w 247"/>
                <a:gd name="T69" fmla="*/ 193 h 246"/>
                <a:gd name="T70" fmla="*/ 143 w 247"/>
                <a:gd name="T71" fmla="*/ 246 h 246"/>
                <a:gd name="T72" fmla="*/ 143 w 247"/>
                <a:gd name="T73" fmla="*/ 229 h 246"/>
                <a:gd name="T74" fmla="*/ 208 w 247"/>
                <a:gd name="T75" fmla="*/ 206 h 246"/>
                <a:gd name="T76" fmla="*/ 246 w 247"/>
                <a:gd name="T77" fmla="*/ 143 h 246"/>
                <a:gd name="T78" fmla="*/ 143 w 247"/>
                <a:gd name="T79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7" h="246">
                  <a:moveTo>
                    <a:pt x="161" y="115"/>
                  </a:moveTo>
                  <a:cubicBezTo>
                    <a:pt x="138" y="91"/>
                    <a:pt x="138" y="91"/>
                    <a:pt x="138" y="91"/>
                  </a:cubicBezTo>
                  <a:cubicBezTo>
                    <a:pt x="147" y="82"/>
                    <a:pt x="147" y="82"/>
                    <a:pt x="147" y="82"/>
                  </a:cubicBezTo>
                  <a:cubicBezTo>
                    <a:pt x="166" y="101"/>
                    <a:pt x="166" y="101"/>
                    <a:pt x="166" y="101"/>
                  </a:cubicBezTo>
                  <a:cubicBezTo>
                    <a:pt x="216" y="50"/>
                    <a:pt x="216" y="50"/>
                    <a:pt x="216" y="5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15" y="51"/>
                    <a:pt x="115" y="51"/>
                    <a:pt x="115" y="51"/>
                  </a:cubicBezTo>
                  <a:cubicBezTo>
                    <a:pt x="135" y="70"/>
                    <a:pt x="135" y="70"/>
                    <a:pt x="135" y="70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00" y="54"/>
                    <a:pt x="100" y="54"/>
                    <a:pt x="100" y="54"/>
                  </a:cubicBezTo>
                  <a:cubicBezTo>
                    <a:pt x="94" y="48"/>
                    <a:pt x="86" y="44"/>
                    <a:pt x="77" y="44"/>
                  </a:cubicBezTo>
                  <a:cubicBezTo>
                    <a:pt x="77" y="44"/>
                    <a:pt x="77" y="44"/>
                    <a:pt x="77" y="44"/>
                  </a:cubicBezTo>
                  <a:cubicBezTo>
                    <a:pt x="68" y="44"/>
                    <a:pt x="59" y="48"/>
                    <a:pt x="53" y="54"/>
                  </a:cubicBezTo>
                  <a:cubicBezTo>
                    <a:pt x="47" y="60"/>
                    <a:pt x="43" y="69"/>
                    <a:pt x="44" y="77"/>
                  </a:cubicBezTo>
                  <a:cubicBezTo>
                    <a:pt x="44" y="86"/>
                    <a:pt x="47" y="95"/>
                    <a:pt x="53" y="101"/>
                  </a:cubicBezTo>
                  <a:cubicBezTo>
                    <a:pt x="79" y="126"/>
                    <a:pt x="79" y="126"/>
                    <a:pt x="79" y="126"/>
                  </a:cubicBezTo>
                  <a:cubicBezTo>
                    <a:pt x="70" y="136"/>
                    <a:pt x="70" y="136"/>
                    <a:pt x="70" y="136"/>
                  </a:cubicBezTo>
                  <a:cubicBezTo>
                    <a:pt x="50" y="116"/>
                    <a:pt x="50" y="116"/>
                    <a:pt x="50" y="116"/>
                  </a:cubicBezTo>
                  <a:cubicBezTo>
                    <a:pt x="0" y="166"/>
                    <a:pt x="0" y="166"/>
                    <a:pt x="0" y="166"/>
                  </a:cubicBezTo>
                  <a:cubicBezTo>
                    <a:pt x="50" y="216"/>
                    <a:pt x="50" y="216"/>
                    <a:pt x="50" y="216"/>
                  </a:cubicBezTo>
                  <a:cubicBezTo>
                    <a:pt x="100" y="166"/>
                    <a:pt x="100" y="166"/>
                    <a:pt x="100" y="166"/>
                  </a:cubicBezTo>
                  <a:cubicBezTo>
                    <a:pt x="81" y="148"/>
                    <a:pt x="81" y="148"/>
                    <a:pt x="81" y="148"/>
                  </a:cubicBezTo>
                  <a:cubicBezTo>
                    <a:pt x="91" y="138"/>
                    <a:pt x="91" y="138"/>
                    <a:pt x="91" y="138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27" y="148"/>
                    <a:pt x="127" y="148"/>
                    <a:pt x="127" y="148"/>
                  </a:cubicBezTo>
                  <a:cubicBezTo>
                    <a:pt x="135" y="185"/>
                    <a:pt x="135" y="185"/>
                    <a:pt x="135" y="185"/>
                  </a:cubicBezTo>
                  <a:cubicBezTo>
                    <a:pt x="185" y="136"/>
                    <a:pt x="185" y="136"/>
                    <a:pt x="185" y="136"/>
                  </a:cubicBezTo>
                  <a:cubicBezTo>
                    <a:pt x="148" y="128"/>
                    <a:pt x="148" y="128"/>
                    <a:pt x="148" y="128"/>
                  </a:cubicBezTo>
                  <a:lnTo>
                    <a:pt x="161" y="115"/>
                  </a:lnTo>
                  <a:close/>
                  <a:moveTo>
                    <a:pt x="165" y="24"/>
                  </a:moveTo>
                  <a:cubicBezTo>
                    <a:pt x="192" y="50"/>
                    <a:pt x="192" y="50"/>
                    <a:pt x="192" y="50"/>
                  </a:cubicBezTo>
                  <a:cubicBezTo>
                    <a:pt x="185" y="58"/>
                    <a:pt x="185" y="58"/>
                    <a:pt x="185" y="58"/>
                  </a:cubicBezTo>
                  <a:cubicBezTo>
                    <a:pt x="158" y="31"/>
                    <a:pt x="158" y="31"/>
                    <a:pt x="158" y="31"/>
                  </a:cubicBezTo>
                  <a:lnTo>
                    <a:pt x="165" y="24"/>
                  </a:lnTo>
                  <a:close/>
                  <a:moveTo>
                    <a:pt x="146" y="43"/>
                  </a:moveTo>
                  <a:cubicBezTo>
                    <a:pt x="173" y="70"/>
                    <a:pt x="173" y="70"/>
                    <a:pt x="173" y="70"/>
                  </a:cubicBezTo>
                  <a:cubicBezTo>
                    <a:pt x="166" y="77"/>
                    <a:pt x="166" y="77"/>
                    <a:pt x="166" y="77"/>
                  </a:cubicBezTo>
                  <a:cubicBezTo>
                    <a:pt x="139" y="50"/>
                    <a:pt x="139" y="50"/>
                    <a:pt x="139" y="50"/>
                  </a:cubicBezTo>
                  <a:lnTo>
                    <a:pt x="146" y="43"/>
                  </a:lnTo>
                  <a:close/>
                  <a:moveTo>
                    <a:pt x="50" y="193"/>
                  </a:moveTo>
                  <a:cubicBezTo>
                    <a:pt x="23" y="166"/>
                    <a:pt x="23" y="166"/>
                    <a:pt x="23" y="166"/>
                  </a:cubicBezTo>
                  <a:cubicBezTo>
                    <a:pt x="30" y="159"/>
                    <a:pt x="30" y="159"/>
                    <a:pt x="30" y="159"/>
                  </a:cubicBezTo>
                  <a:cubicBezTo>
                    <a:pt x="57" y="185"/>
                    <a:pt x="57" y="185"/>
                    <a:pt x="57" y="185"/>
                  </a:cubicBezTo>
                  <a:lnTo>
                    <a:pt x="50" y="193"/>
                  </a:lnTo>
                  <a:close/>
                  <a:moveTo>
                    <a:pt x="69" y="173"/>
                  </a:moveTo>
                  <a:cubicBezTo>
                    <a:pt x="42" y="147"/>
                    <a:pt x="42" y="147"/>
                    <a:pt x="42" y="147"/>
                  </a:cubicBezTo>
                  <a:cubicBezTo>
                    <a:pt x="50" y="139"/>
                    <a:pt x="50" y="139"/>
                    <a:pt x="50" y="139"/>
                  </a:cubicBezTo>
                  <a:cubicBezTo>
                    <a:pt x="76" y="166"/>
                    <a:pt x="76" y="166"/>
                    <a:pt x="76" y="166"/>
                  </a:cubicBezTo>
                  <a:lnTo>
                    <a:pt x="69" y="173"/>
                  </a:lnTo>
                  <a:close/>
                  <a:moveTo>
                    <a:pt x="114" y="138"/>
                  </a:moveTo>
                  <a:cubicBezTo>
                    <a:pt x="65" y="89"/>
                    <a:pt x="65" y="89"/>
                    <a:pt x="65" y="89"/>
                  </a:cubicBezTo>
                  <a:cubicBezTo>
                    <a:pt x="62" y="86"/>
                    <a:pt x="60" y="82"/>
                    <a:pt x="60" y="77"/>
                  </a:cubicBezTo>
                  <a:cubicBezTo>
                    <a:pt x="60" y="73"/>
                    <a:pt x="62" y="69"/>
                    <a:pt x="65" y="66"/>
                  </a:cubicBezTo>
                  <a:cubicBezTo>
                    <a:pt x="65" y="66"/>
                    <a:pt x="65" y="66"/>
                    <a:pt x="65" y="66"/>
                  </a:cubicBezTo>
                  <a:cubicBezTo>
                    <a:pt x="68" y="63"/>
                    <a:pt x="72" y="61"/>
                    <a:pt x="77" y="61"/>
                  </a:cubicBezTo>
                  <a:cubicBezTo>
                    <a:pt x="77" y="61"/>
                    <a:pt x="77" y="61"/>
                    <a:pt x="77" y="61"/>
                  </a:cubicBezTo>
                  <a:cubicBezTo>
                    <a:pt x="81" y="61"/>
                    <a:pt x="85" y="63"/>
                    <a:pt x="88" y="66"/>
                  </a:cubicBezTo>
                  <a:cubicBezTo>
                    <a:pt x="137" y="115"/>
                    <a:pt x="137" y="115"/>
                    <a:pt x="137" y="115"/>
                  </a:cubicBezTo>
                  <a:lnTo>
                    <a:pt x="114" y="138"/>
                  </a:lnTo>
                  <a:close/>
                  <a:moveTo>
                    <a:pt x="151" y="146"/>
                  </a:moveTo>
                  <a:cubicBezTo>
                    <a:pt x="145" y="152"/>
                    <a:pt x="145" y="152"/>
                    <a:pt x="145" y="152"/>
                  </a:cubicBezTo>
                  <a:cubicBezTo>
                    <a:pt x="144" y="144"/>
                    <a:pt x="144" y="144"/>
                    <a:pt x="144" y="144"/>
                  </a:cubicBezTo>
                  <a:lnTo>
                    <a:pt x="151" y="146"/>
                  </a:lnTo>
                  <a:close/>
                  <a:moveTo>
                    <a:pt x="144" y="212"/>
                  </a:moveTo>
                  <a:cubicBezTo>
                    <a:pt x="143" y="212"/>
                    <a:pt x="142" y="212"/>
                    <a:pt x="141" y="212"/>
                  </a:cubicBezTo>
                  <a:cubicBezTo>
                    <a:pt x="142" y="195"/>
                    <a:pt x="142" y="195"/>
                    <a:pt x="142" y="195"/>
                  </a:cubicBezTo>
                  <a:cubicBezTo>
                    <a:pt x="158" y="196"/>
                    <a:pt x="172" y="191"/>
                    <a:pt x="182" y="181"/>
                  </a:cubicBezTo>
                  <a:cubicBezTo>
                    <a:pt x="191" y="172"/>
                    <a:pt x="196" y="158"/>
                    <a:pt x="195" y="142"/>
                  </a:cubicBezTo>
                  <a:cubicBezTo>
                    <a:pt x="212" y="141"/>
                    <a:pt x="212" y="141"/>
                    <a:pt x="212" y="141"/>
                  </a:cubicBezTo>
                  <a:cubicBezTo>
                    <a:pt x="213" y="162"/>
                    <a:pt x="206" y="180"/>
                    <a:pt x="194" y="193"/>
                  </a:cubicBezTo>
                  <a:cubicBezTo>
                    <a:pt x="181" y="206"/>
                    <a:pt x="164" y="212"/>
                    <a:pt x="144" y="212"/>
                  </a:cubicBezTo>
                  <a:close/>
                  <a:moveTo>
                    <a:pt x="143" y="246"/>
                  </a:moveTo>
                  <a:cubicBezTo>
                    <a:pt x="143" y="246"/>
                    <a:pt x="143" y="246"/>
                    <a:pt x="143" y="246"/>
                  </a:cubicBezTo>
                  <a:cubicBezTo>
                    <a:pt x="143" y="229"/>
                    <a:pt x="143" y="229"/>
                    <a:pt x="143" y="229"/>
                  </a:cubicBezTo>
                  <a:cubicBezTo>
                    <a:pt x="143" y="229"/>
                    <a:pt x="143" y="229"/>
                    <a:pt x="143" y="229"/>
                  </a:cubicBezTo>
                  <a:cubicBezTo>
                    <a:pt x="171" y="229"/>
                    <a:pt x="193" y="221"/>
                    <a:pt x="208" y="206"/>
                  </a:cubicBezTo>
                  <a:cubicBezTo>
                    <a:pt x="222" y="191"/>
                    <a:pt x="230" y="170"/>
                    <a:pt x="229" y="143"/>
                  </a:cubicBezTo>
                  <a:cubicBezTo>
                    <a:pt x="246" y="143"/>
                    <a:pt x="246" y="143"/>
                    <a:pt x="246" y="143"/>
                  </a:cubicBezTo>
                  <a:cubicBezTo>
                    <a:pt x="247" y="174"/>
                    <a:pt x="237" y="200"/>
                    <a:pt x="219" y="218"/>
                  </a:cubicBezTo>
                  <a:cubicBezTo>
                    <a:pt x="201" y="236"/>
                    <a:pt x="175" y="246"/>
                    <a:pt x="143" y="24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7" name="TextBox 276"/>
          <p:cNvSpPr txBox="1"/>
          <p:nvPr/>
        </p:nvSpPr>
        <p:spPr>
          <a:xfrm>
            <a:off x="6480482" y="1209108"/>
            <a:ext cx="80441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Gearhead</a:t>
            </a:r>
          </a:p>
        </p:txBody>
      </p:sp>
      <p:grpSp>
        <p:nvGrpSpPr>
          <p:cNvPr id="278" name="Group 277"/>
          <p:cNvGrpSpPr/>
          <p:nvPr/>
        </p:nvGrpSpPr>
        <p:grpSpPr>
          <a:xfrm>
            <a:off x="6765016" y="1705015"/>
            <a:ext cx="196619" cy="298965"/>
            <a:chOff x="4774105" y="1330476"/>
            <a:chExt cx="263837" cy="401172"/>
          </a:xfrm>
        </p:grpSpPr>
        <p:grpSp>
          <p:nvGrpSpPr>
            <p:cNvPr id="279" name="Group 278"/>
            <p:cNvGrpSpPr/>
            <p:nvPr/>
          </p:nvGrpSpPr>
          <p:grpSpPr>
            <a:xfrm>
              <a:off x="4936777" y="1361525"/>
              <a:ext cx="85707" cy="131027"/>
              <a:chOff x="4936777" y="1361525"/>
              <a:chExt cx="85707" cy="131027"/>
            </a:xfrm>
          </p:grpSpPr>
          <p:sp>
            <p:nvSpPr>
              <p:cNvPr id="285" name="Oval 284"/>
              <p:cNvSpPr/>
              <p:nvPr/>
            </p:nvSpPr>
            <p:spPr>
              <a:xfrm>
                <a:off x="4936777" y="1361525"/>
                <a:ext cx="53768" cy="5376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6" name="Oval 285"/>
              <p:cNvSpPr/>
              <p:nvPr/>
            </p:nvSpPr>
            <p:spPr>
              <a:xfrm>
                <a:off x="4976765" y="1446833"/>
                <a:ext cx="45719" cy="4571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80" name="Group 279"/>
            <p:cNvGrpSpPr>
              <a:grpSpLocks noChangeAspect="1"/>
            </p:cNvGrpSpPr>
            <p:nvPr/>
          </p:nvGrpSpPr>
          <p:grpSpPr bwMode="auto">
            <a:xfrm>
              <a:off x="4774105" y="1330476"/>
              <a:ext cx="263837" cy="401172"/>
              <a:chOff x="2319" y="1852"/>
              <a:chExt cx="682" cy="1037"/>
            </a:xfrm>
          </p:grpSpPr>
          <p:sp>
            <p:nvSpPr>
              <p:cNvPr id="281" name="Freeform 280"/>
              <p:cNvSpPr>
                <a:spLocks noEditPoints="1"/>
              </p:cNvSpPr>
              <p:nvPr/>
            </p:nvSpPr>
            <p:spPr bwMode="auto">
              <a:xfrm>
                <a:off x="2655" y="1852"/>
                <a:ext cx="346" cy="452"/>
              </a:xfrm>
              <a:custGeom>
                <a:avLst/>
                <a:gdLst>
                  <a:gd name="T0" fmla="*/ 64 w 65"/>
                  <a:gd name="T1" fmla="*/ 72 h 85"/>
                  <a:gd name="T2" fmla="*/ 59 w 65"/>
                  <a:gd name="T3" fmla="*/ 63 h 85"/>
                  <a:gd name="T4" fmla="*/ 59 w 65"/>
                  <a:gd name="T5" fmla="*/ 55 h 85"/>
                  <a:gd name="T6" fmla="*/ 49 w 65"/>
                  <a:gd name="T7" fmla="*/ 54 h 85"/>
                  <a:gd name="T8" fmla="*/ 42 w 65"/>
                  <a:gd name="T9" fmla="*/ 50 h 85"/>
                  <a:gd name="T10" fmla="*/ 36 w 65"/>
                  <a:gd name="T11" fmla="*/ 59 h 85"/>
                  <a:gd name="T12" fmla="*/ 29 w 65"/>
                  <a:gd name="T13" fmla="*/ 63 h 85"/>
                  <a:gd name="T14" fmla="*/ 34 w 65"/>
                  <a:gd name="T15" fmla="*/ 72 h 85"/>
                  <a:gd name="T16" fmla="*/ 34 w 65"/>
                  <a:gd name="T17" fmla="*/ 81 h 85"/>
                  <a:gd name="T18" fmla="*/ 45 w 65"/>
                  <a:gd name="T19" fmla="*/ 81 h 85"/>
                  <a:gd name="T20" fmla="*/ 51 w 65"/>
                  <a:gd name="T21" fmla="*/ 85 h 85"/>
                  <a:gd name="T22" fmla="*/ 57 w 65"/>
                  <a:gd name="T23" fmla="*/ 76 h 85"/>
                  <a:gd name="T24" fmla="*/ 50 w 65"/>
                  <a:gd name="T25" fmla="*/ 71 h 85"/>
                  <a:gd name="T26" fmla="*/ 43 w 65"/>
                  <a:gd name="T27" fmla="*/ 64 h 85"/>
                  <a:gd name="T28" fmla="*/ 50 w 65"/>
                  <a:gd name="T29" fmla="*/ 71 h 85"/>
                  <a:gd name="T30" fmla="*/ 56 w 65"/>
                  <a:gd name="T31" fmla="*/ 34 h 85"/>
                  <a:gd name="T32" fmla="*/ 49 w 65"/>
                  <a:gd name="T33" fmla="*/ 23 h 85"/>
                  <a:gd name="T34" fmla="*/ 52 w 65"/>
                  <a:gd name="T35" fmla="*/ 13 h 85"/>
                  <a:gd name="T36" fmla="*/ 39 w 65"/>
                  <a:gd name="T37" fmla="*/ 10 h 85"/>
                  <a:gd name="T38" fmla="*/ 34 w 65"/>
                  <a:gd name="T39" fmla="*/ 1 h 85"/>
                  <a:gd name="T40" fmla="*/ 23 w 65"/>
                  <a:gd name="T41" fmla="*/ 8 h 85"/>
                  <a:gd name="T42" fmla="*/ 13 w 65"/>
                  <a:gd name="T43" fmla="*/ 5 h 85"/>
                  <a:gd name="T44" fmla="*/ 10 w 65"/>
                  <a:gd name="T45" fmla="*/ 18 h 85"/>
                  <a:gd name="T46" fmla="*/ 1 w 65"/>
                  <a:gd name="T47" fmla="*/ 23 h 85"/>
                  <a:gd name="T48" fmla="*/ 8 w 65"/>
                  <a:gd name="T49" fmla="*/ 34 h 85"/>
                  <a:gd name="T50" fmla="*/ 5 w 65"/>
                  <a:gd name="T51" fmla="*/ 44 h 85"/>
                  <a:gd name="T52" fmla="*/ 18 w 65"/>
                  <a:gd name="T53" fmla="*/ 47 h 85"/>
                  <a:gd name="T54" fmla="*/ 23 w 65"/>
                  <a:gd name="T55" fmla="*/ 56 h 85"/>
                  <a:gd name="T56" fmla="*/ 34 w 65"/>
                  <a:gd name="T57" fmla="*/ 49 h 85"/>
                  <a:gd name="T58" fmla="*/ 44 w 65"/>
                  <a:gd name="T59" fmla="*/ 52 h 85"/>
                  <a:gd name="T60" fmla="*/ 47 w 65"/>
                  <a:gd name="T61" fmla="*/ 39 h 85"/>
                  <a:gd name="T62" fmla="*/ 26 w 65"/>
                  <a:gd name="T63" fmla="*/ 39 h 85"/>
                  <a:gd name="T64" fmla="*/ 32 w 65"/>
                  <a:gd name="T65" fmla="*/ 18 h 85"/>
                  <a:gd name="T66" fmla="*/ 26 w 65"/>
                  <a:gd name="T67" fmla="*/ 3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" h="85">
                    <a:moveTo>
                      <a:pt x="59" y="73"/>
                    </a:moveTo>
                    <a:cubicBezTo>
                      <a:pt x="64" y="72"/>
                      <a:pt x="64" y="72"/>
                      <a:pt x="64" y="72"/>
                    </a:cubicBezTo>
                    <a:cubicBezTo>
                      <a:pt x="65" y="69"/>
                      <a:pt x="65" y="66"/>
                      <a:pt x="64" y="63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2"/>
                      <a:pt x="58" y="61"/>
                      <a:pt x="57" y="60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7" y="52"/>
                      <a:pt x="55" y="51"/>
                      <a:pt x="52" y="50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47" y="54"/>
                      <a:pt x="46" y="54"/>
                      <a:pt x="45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39" y="51"/>
                      <a:pt x="36" y="52"/>
                      <a:pt x="34" y="54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5" y="60"/>
                      <a:pt x="35" y="61"/>
                      <a:pt x="34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6"/>
                      <a:pt x="28" y="69"/>
                      <a:pt x="29" y="72"/>
                    </a:cubicBezTo>
                    <a:cubicBezTo>
                      <a:pt x="34" y="72"/>
                      <a:pt x="34" y="72"/>
                      <a:pt x="34" y="72"/>
                    </a:cubicBezTo>
                    <a:cubicBezTo>
                      <a:pt x="35" y="73"/>
                      <a:pt x="35" y="75"/>
                      <a:pt x="36" y="76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6" y="83"/>
                      <a:pt x="38" y="84"/>
                      <a:pt x="41" y="85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6" y="81"/>
                      <a:pt x="47" y="81"/>
                      <a:pt x="48" y="81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4" y="84"/>
                      <a:pt x="57" y="83"/>
                      <a:pt x="59" y="81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8" y="75"/>
                      <a:pt x="58" y="74"/>
                      <a:pt x="59" y="73"/>
                    </a:cubicBezTo>
                    <a:moveTo>
                      <a:pt x="50" y="71"/>
                    </a:moveTo>
                    <a:cubicBezTo>
                      <a:pt x="48" y="74"/>
                      <a:pt x="45" y="73"/>
                      <a:pt x="43" y="71"/>
                    </a:cubicBezTo>
                    <a:cubicBezTo>
                      <a:pt x="41" y="69"/>
                      <a:pt x="41" y="66"/>
                      <a:pt x="43" y="64"/>
                    </a:cubicBezTo>
                    <a:cubicBezTo>
                      <a:pt x="45" y="62"/>
                      <a:pt x="48" y="62"/>
                      <a:pt x="51" y="64"/>
                    </a:cubicBezTo>
                    <a:cubicBezTo>
                      <a:pt x="53" y="66"/>
                      <a:pt x="53" y="69"/>
                      <a:pt x="50" y="71"/>
                    </a:cubicBezTo>
                    <a:moveTo>
                      <a:pt x="49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7" y="30"/>
                      <a:pt x="57" y="27"/>
                      <a:pt x="57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1"/>
                      <a:pt x="48" y="20"/>
                      <a:pt x="48" y="18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0"/>
                      <a:pt x="48" y="7"/>
                      <a:pt x="45" y="5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0"/>
                      <a:pt x="27" y="0"/>
                      <a:pt x="24" y="1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20" y="9"/>
                      <a:pt x="19" y="10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8" y="9"/>
                      <a:pt x="6" y="12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9"/>
                      <a:pt x="9" y="21"/>
                      <a:pt x="8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6"/>
                      <a:pt x="0" y="30"/>
                      <a:pt x="1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5"/>
                      <a:pt x="9" y="37"/>
                      <a:pt x="10" y="38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7" y="47"/>
                      <a:pt x="10" y="49"/>
                      <a:pt x="12" y="51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8"/>
                      <a:pt x="21" y="48"/>
                      <a:pt x="23" y="49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7" y="57"/>
                      <a:pt x="30" y="57"/>
                      <a:pt x="33" y="56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6" y="48"/>
                      <a:pt x="37" y="48"/>
                      <a:pt x="39" y="47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7" y="50"/>
                      <a:pt x="50" y="47"/>
                      <a:pt x="52" y="45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8" y="37"/>
                      <a:pt x="49" y="36"/>
                      <a:pt x="49" y="34"/>
                    </a:cubicBezTo>
                    <a:close/>
                    <a:moveTo>
                      <a:pt x="26" y="39"/>
                    </a:moveTo>
                    <a:cubicBezTo>
                      <a:pt x="20" y="37"/>
                      <a:pt x="16" y="31"/>
                      <a:pt x="18" y="25"/>
                    </a:cubicBezTo>
                    <a:cubicBezTo>
                      <a:pt x="20" y="19"/>
                      <a:pt x="26" y="16"/>
                      <a:pt x="32" y="18"/>
                    </a:cubicBezTo>
                    <a:cubicBezTo>
                      <a:pt x="38" y="19"/>
                      <a:pt x="41" y="25"/>
                      <a:pt x="40" y="31"/>
                    </a:cubicBezTo>
                    <a:cubicBezTo>
                      <a:pt x="38" y="37"/>
                      <a:pt x="32" y="41"/>
                      <a:pt x="26" y="3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281"/>
              <p:cNvSpPr>
                <a:spLocks noEditPoints="1"/>
              </p:cNvSpPr>
              <p:nvPr/>
            </p:nvSpPr>
            <p:spPr bwMode="auto">
              <a:xfrm>
                <a:off x="2591" y="2139"/>
                <a:ext cx="245" cy="713"/>
              </a:xfrm>
              <a:custGeom>
                <a:avLst/>
                <a:gdLst>
                  <a:gd name="T0" fmla="*/ 46 w 46"/>
                  <a:gd name="T1" fmla="*/ 134 h 134"/>
                  <a:gd name="T2" fmla="*/ 1 w 46"/>
                  <a:gd name="T3" fmla="*/ 134 h 134"/>
                  <a:gd name="T4" fmla="*/ 1 w 46"/>
                  <a:gd name="T5" fmla="*/ 51 h 134"/>
                  <a:gd name="T6" fmla="*/ 1 w 46"/>
                  <a:gd name="T7" fmla="*/ 51 h 134"/>
                  <a:gd name="T8" fmla="*/ 46 w 46"/>
                  <a:gd name="T9" fmla="*/ 97 h 134"/>
                  <a:gd name="T10" fmla="*/ 46 w 46"/>
                  <a:gd name="T11" fmla="*/ 134 h 134"/>
                  <a:gd name="T12" fmla="*/ 0 w 46"/>
                  <a:gd name="T13" fmla="*/ 0 h 134"/>
                  <a:gd name="T14" fmla="*/ 0 w 46"/>
                  <a:gd name="T15" fmla="*/ 41 h 134"/>
                  <a:gd name="T16" fmla="*/ 21 w 46"/>
                  <a:gd name="T17" fmla="*/ 21 h 134"/>
                  <a:gd name="T18" fmla="*/ 0 w 46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134">
                    <a:moveTo>
                      <a:pt x="46" y="134"/>
                    </a:moveTo>
                    <a:cubicBezTo>
                      <a:pt x="1" y="134"/>
                      <a:pt x="1" y="134"/>
                      <a:pt x="1" y="134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6" y="51"/>
                      <a:pt x="46" y="72"/>
                      <a:pt x="46" y="97"/>
                    </a:cubicBezTo>
                    <a:lnTo>
                      <a:pt x="46" y="134"/>
                    </a:lnTo>
                    <a:close/>
                    <a:moveTo>
                      <a:pt x="0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12" y="41"/>
                      <a:pt x="21" y="32"/>
                      <a:pt x="21" y="21"/>
                    </a:cubicBezTo>
                    <a:cubicBezTo>
                      <a:pt x="21" y="9"/>
                      <a:pt x="12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Freeform 282"/>
              <p:cNvSpPr>
                <a:spLocks noEditPoints="1"/>
              </p:cNvSpPr>
              <p:nvPr/>
            </p:nvSpPr>
            <p:spPr bwMode="auto">
              <a:xfrm>
                <a:off x="2356" y="2139"/>
                <a:ext cx="240" cy="713"/>
              </a:xfrm>
              <a:custGeom>
                <a:avLst/>
                <a:gdLst>
                  <a:gd name="T0" fmla="*/ 45 w 45"/>
                  <a:gd name="T1" fmla="*/ 51 h 134"/>
                  <a:gd name="T2" fmla="*/ 45 w 45"/>
                  <a:gd name="T3" fmla="*/ 134 h 134"/>
                  <a:gd name="T4" fmla="*/ 0 w 45"/>
                  <a:gd name="T5" fmla="*/ 134 h 134"/>
                  <a:gd name="T6" fmla="*/ 0 w 45"/>
                  <a:gd name="T7" fmla="*/ 97 h 134"/>
                  <a:gd name="T8" fmla="*/ 45 w 45"/>
                  <a:gd name="T9" fmla="*/ 51 h 134"/>
                  <a:gd name="T10" fmla="*/ 23 w 45"/>
                  <a:gd name="T11" fmla="*/ 21 h 134"/>
                  <a:gd name="T12" fmla="*/ 44 w 45"/>
                  <a:gd name="T13" fmla="*/ 41 h 134"/>
                  <a:gd name="T14" fmla="*/ 44 w 45"/>
                  <a:gd name="T15" fmla="*/ 0 h 134"/>
                  <a:gd name="T16" fmla="*/ 23 w 45"/>
                  <a:gd name="T17" fmla="*/ 2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34">
                    <a:moveTo>
                      <a:pt x="45" y="51"/>
                    </a:moveTo>
                    <a:cubicBezTo>
                      <a:pt x="45" y="134"/>
                      <a:pt x="45" y="134"/>
                      <a:pt x="45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72"/>
                      <a:pt x="20" y="51"/>
                      <a:pt x="45" y="51"/>
                    </a:cubicBezTo>
                    <a:close/>
                    <a:moveTo>
                      <a:pt x="23" y="21"/>
                    </a:moveTo>
                    <a:cubicBezTo>
                      <a:pt x="23" y="32"/>
                      <a:pt x="33" y="41"/>
                      <a:pt x="44" y="4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3" y="0"/>
                      <a:pt x="23" y="9"/>
                      <a:pt x="23" y="2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283"/>
              <p:cNvSpPr>
                <a:spLocks noEditPoints="1"/>
              </p:cNvSpPr>
              <p:nvPr/>
            </p:nvSpPr>
            <p:spPr bwMode="auto">
              <a:xfrm>
                <a:off x="2319" y="2097"/>
                <a:ext cx="549" cy="792"/>
              </a:xfrm>
              <a:custGeom>
                <a:avLst/>
                <a:gdLst>
                  <a:gd name="T0" fmla="*/ 62 w 103"/>
                  <a:gd name="T1" fmla="*/ 55 h 149"/>
                  <a:gd name="T2" fmla="*/ 79 w 103"/>
                  <a:gd name="T3" fmla="*/ 29 h 149"/>
                  <a:gd name="T4" fmla="*/ 51 w 103"/>
                  <a:gd name="T5" fmla="*/ 0 h 149"/>
                  <a:gd name="T6" fmla="*/ 23 w 103"/>
                  <a:gd name="T7" fmla="*/ 29 h 149"/>
                  <a:gd name="T8" fmla="*/ 40 w 103"/>
                  <a:gd name="T9" fmla="*/ 55 h 149"/>
                  <a:gd name="T10" fmla="*/ 0 w 103"/>
                  <a:gd name="T11" fmla="*/ 105 h 149"/>
                  <a:gd name="T12" fmla="*/ 0 w 103"/>
                  <a:gd name="T13" fmla="*/ 149 h 149"/>
                  <a:gd name="T14" fmla="*/ 103 w 103"/>
                  <a:gd name="T15" fmla="*/ 149 h 149"/>
                  <a:gd name="T16" fmla="*/ 103 w 103"/>
                  <a:gd name="T17" fmla="*/ 105 h 149"/>
                  <a:gd name="T18" fmla="*/ 62 w 103"/>
                  <a:gd name="T19" fmla="*/ 55 h 149"/>
                  <a:gd name="T20" fmla="*/ 31 w 103"/>
                  <a:gd name="T21" fmla="*/ 29 h 149"/>
                  <a:gd name="T22" fmla="*/ 51 w 103"/>
                  <a:gd name="T23" fmla="*/ 9 h 149"/>
                  <a:gd name="T24" fmla="*/ 71 w 103"/>
                  <a:gd name="T25" fmla="*/ 29 h 149"/>
                  <a:gd name="T26" fmla="*/ 51 w 103"/>
                  <a:gd name="T27" fmla="*/ 48 h 149"/>
                  <a:gd name="T28" fmla="*/ 31 w 103"/>
                  <a:gd name="T29" fmla="*/ 29 h 149"/>
                  <a:gd name="T30" fmla="*/ 94 w 103"/>
                  <a:gd name="T31" fmla="*/ 140 h 149"/>
                  <a:gd name="T32" fmla="*/ 8 w 103"/>
                  <a:gd name="T33" fmla="*/ 140 h 149"/>
                  <a:gd name="T34" fmla="*/ 8 w 103"/>
                  <a:gd name="T35" fmla="*/ 105 h 149"/>
                  <a:gd name="T36" fmla="*/ 51 w 103"/>
                  <a:gd name="T37" fmla="*/ 62 h 149"/>
                  <a:gd name="T38" fmla="*/ 94 w 103"/>
                  <a:gd name="T39" fmla="*/ 105 h 149"/>
                  <a:gd name="T40" fmla="*/ 94 w 103"/>
                  <a:gd name="T41" fmla="*/ 14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3" h="149">
                    <a:moveTo>
                      <a:pt x="62" y="55"/>
                    </a:moveTo>
                    <a:cubicBezTo>
                      <a:pt x="72" y="50"/>
                      <a:pt x="79" y="40"/>
                      <a:pt x="79" y="29"/>
                    </a:cubicBezTo>
                    <a:cubicBezTo>
                      <a:pt x="79" y="13"/>
                      <a:pt x="67" y="0"/>
                      <a:pt x="51" y="0"/>
                    </a:cubicBezTo>
                    <a:cubicBezTo>
                      <a:pt x="36" y="0"/>
                      <a:pt x="23" y="13"/>
                      <a:pt x="23" y="29"/>
                    </a:cubicBezTo>
                    <a:cubicBezTo>
                      <a:pt x="23" y="40"/>
                      <a:pt x="30" y="50"/>
                      <a:pt x="40" y="55"/>
                    </a:cubicBezTo>
                    <a:cubicBezTo>
                      <a:pt x="17" y="60"/>
                      <a:pt x="0" y="80"/>
                      <a:pt x="0" y="105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103" y="149"/>
                      <a:pt x="103" y="149"/>
                      <a:pt x="103" y="149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80"/>
                      <a:pt x="85" y="60"/>
                      <a:pt x="62" y="55"/>
                    </a:cubicBezTo>
                    <a:close/>
                    <a:moveTo>
                      <a:pt x="31" y="29"/>
                    </a:moveTo>
                    <a:cubicBezTo>
                      <a:pt x="31" y="18"/>
                      <a:pt x="40" y="9"/>
                      <a:pt x="51" y="9"/>
                    </a:cubicBezTo>
                    <a:cubicBezTo>
                      <a:pt x="62" y="9"/>
                      <a:pt x="71" y="18"/>
                      <a:pt x="71" y="29"/>
                    </a:cubicBezTo>
                    <a:cubicBezTo>
                      <a:pt x="71" y="40"/>
                      <a:pt x="62" y="48"/>
                      <a:pt x="51" y="48"/>
                    </a:cubicBezTo>
                    <a:cubicBezTo>
                      <a:pt x="40" y="48"/>
                      <a:pt x="31" y="40"/>
                      <a:pt x="31" y="29"/>
                    </a:cubicBezTo>
                    <a:close/>
                    <a:moveTo>
                      <a:pt x="94" y="140"/>
                    </a:moveTo>
                    <a:cubicBezTo>
                      <a:pt x="8" y="140"/>
                      <a:pt x="8" y="140"/>
                      <a:pt x="8" y="140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81"/>
                      <a:pt x="28" y="62"/>
                      <a:pt x="51" y="62"/>
                    </a:cubicBezTo>
                    <a:cubicBezTo>
                      <a:pt x="75" y="62"/>
                      <a:pt x="94" y="81"/>
                      <a:pt x="94" y="105"/>
                    </a:cubicBezTo>
                    <a:lnTo>
                      <a:pt x="94" y="14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87" name="Group 286"/>
          <p:cNvGrpSpPr/>
          <p:nvPr/>
        </p:nvGrpSpPr>
        <p:grpSpPr>
          <a:xfrm>
            <a:off x="6765016" y="2314615"/>
            <a:ext cx="196619" cy="298965"/>
            <a:chOff x="4774105" y="2057738"/>
            <a:chExt cx="263837" cy="401172"/>
          </a:xfrm>
        </p:grpSpPr>
        <p:grpSp>
          <p:nvGrpSpPr>
            <p:cNvPr id="288" name="Group 287"/>
            <p:cNvGrpSpPr/>
            <p:nvPr/>
          </p:nvGrpSpPr>
          <p:grpSpPr>
            <a:xfrm>
              <a:off x="4936777" y="2086646"/>
              <a:ext cx="85707" cy="131027"/>
              <a:chOff x="4936777" y="1361525"/>
              <a:chExt cx="85707" cy="131027"/>
            </a:xfrm>
          </p:grpSpPr>
          <p:sp>
            <p:nvSpPr>
              <p:cNvPr id="294" name="Oval 293"/>
              <p:cNvSpPr/>
              <p:nvPr/>
            </p:nvSpPr>
            <p:spPr>
              <a:xfrm>
                <a:off x="4936777" y="1361525"/>
                <a:ext cx="53768" cy="5376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5" name="Oval 294"/>
              <p:cNvSpPr/>
              <p:nvPr/>
            </p:nvSpPr>
            <p:spPr>
              <a:xfrm>
                <a:off x="4976765" y="1446833"/>
                <a:ext cx="45719" cy="4571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89" name="Group 4"/>
            <p:cNvGrpSpPr>
              <a:grpSpLocks noChangeAspect="1"/>
            </p:cNvGrpSpPr>
            <p:nvPr/>
          </p:nvGrpSpPr>
          <p:grpSpPr bwMode="auto">
            <a:xfrm>
              <a:off x="4774105" y="2057738"/>
              <a:ext cx="263837" cy="401172"/>
              <a:chOff x="2319" y="1852"/>
              <a:chExt cx="682" cy="1037"/>
            </a:xfrm>
          </p:grpSpPr>
          <p:sp>
            <p:nvSpPr>
              <p:cNvPr id="290" name="Freeform 5"/>
              <p:cNvSpPr>
                <a:spLocks noEditPoints="1"/>
              </p:cNvSpPr>
              <p:nvPr/>
            </p:nvSpPr>
            <p:spPr bwMode="auto">
              <a:xfrm>
                <a:off x="2655" y="1852"/>
                <a:ext cx="346" cy="452"/>
              </a:xfrm>
              <a:custGeom>
                <a:avLst/>
                <a:gdLst>
                  <a:gd name="T0" fmla="*/ 64 w 65"/>
                  <a:gd name="T1" fmla="*/ 72 h 85"/>
                  <a:gd name="T2" fmla="*/ 59 w 65"/>
                  <a:gd name="T3" fmla="*/ 63 h 85"/>
                  <a:gd name="T4" fmla="*/ 59 w 65"/>
                  <a:gd name="T5" fmla="*/ 55 h 85"/>
                  <a:gd name="T6" fmla="*/ 49 w 65"/>
                  <a:gd name="T7" fmla="*/ 54 h 85"/>
                  <a:gd name="T8" fmla="*/ 42 w 65"/>
                  <a:gd name="T9" fmla="*/ 50 h 85"/>
                  <a:gd name="T10" fmla="*/ 36 w 65"/>
                  <a:gd name="T11" fmla="*/ 59 h 85"/>
                  <a:gd name="T12" fmla="*/ 29 w 65"/>
                  <a:gd name="T13" fmla="*/ 63 h 85"/>
                  <a:gd name="T14" fmla="*/ 34 w 65"/>
                  <a:gd name="T15" fmla="*/ 72 h 85"/>
                  <a:gd name="T16" fmla="*/ 34 w 65"/>
                  <a:gd name="T17" fmla="*/ 81 h 85"/>
                  <a:gd name="T18" fmla="*/ 45 w 65"/>
                  <a:gd name="T19" fmla="*/ 81 h 85"/>
                  <a:gd name="T20" fmla="*/ 51 w 65"/>
                  <a:gd name="T21" fmla="*/ 85 h 85"/>
                  <a:gd name="T22" fmla="*/ 57 w 65"/>
                  <a:gd name="T23" fmla="*/ 76 h 85"/>
                  <a:gd name="T24" fmla="*/ 50 w 65"/>
                  <a:gd name="T25" fmla="*/ 71 h 85"/>
                  <a:gd name="T26" fmla="*/ 43 w 65"/>
                  <a:gd name="T27" fmla="*/ 64 h 85"/>
                  <a:gd name="T28" fmla="*/ 50 w 65"/>
                  <a:gd name="T29" fmla="*/ 71 h 85"/>
                  <a:gd name="T30" fmla="*/ 56 w 65"/>
                  <a:gd name="T31" fmla="*/ 34 h 85"/>
                  <a:gd name="T32" fmla="*/ 49 w 65"/>
                  <a:gd name="T33" fmla="*/ 23 h 85"/>
                  <a:gd name="T34" fmla="*/ 52 w 65"/>
                  <a:gd name="T35" fmla="*/ 13 h 85"/>
                  <a:gd name="T36" fmla="*/ 39 w 65"/>
                  <a:gd name="T37" fmla="*/ 10 h 85"/>
                  <a:gd name="T38" fmla="*/ 34 w 65"/>
                  <a:gd name="T39" fmla="*/ 1 h 85"/>
                  <a:gd name="T40" fmla="*/ 23 w 65"/>
                  <a:gd name="T41" fmla="*/ 8 h 85"/>
                  <a:gd name="T42" fmla="*/ 13 w 65"/>
                  <a:gd name="T43" fmla="*/ 5 h 85"/>
                  <a:gd name="T44" fmla="*/ 10 w 65"/>
                  <a:gd name="T45" fmla="*/ 18 h 85"/>
                  <a:gd name="T46" fmla="*/ 1 w 65"/>
                  <a:gd name="T47" fmla="*/ 23 h 85"/>
                  <a:gd name="T48" fmla="*/ 8 w 65"/>
                  <a:gd name="T49" fmla="*/ 34 h 85"/>
                  <a:gd name="T50" fmla="*/ 5 w 65"/>
                  <a:gd name="T51" fmla="*/ 44 h 85"/>
                  <a:gd name="T52" fmla="*/ 18 w 65"/>
                  <a:gd name="T53" fmla="*/ 47 h 85"/>
                  <a:gd name="T54" fmla="*/ 23 w 65"/>
                  <a:gd name="T55" fmla="*/ 56 h 85"/>
                  <a:gd name="T56" fmla="*/ 34 w 65"/>
                  <a:gd name="T57" fmla="*/ 49 h 85"/>
                  <a:gd name="T58" fmla="*/ 44 w 65"/>
                  <a:gd name="T59" fmla="*/ 52 h 85"/>
                  <a:gd name="T60" fmla="*/ 47 w 65"/>
                  <a:gd name="T61" fmla="*/ 39 h 85"/>
                  <a:gd name="T62" fmla="*/ 26 w 65"/>
                  <a:gd name="T63" fmla="*/ 39 h 85"/>
                  <a:gd name="T64" fmla="*/ 32 w 65"/>
                  <a:gd name="T65" fmla="*/ 18 h 85"/>
                  <a:gd name="T66" fmla="*/ 26 w 65"/>
                  <a:gd name="T67" fmla="*/ 3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" h="85">
                    <a:moveTo>
                      <a:pt x="59" y="73"/>
                    </a:moveTo>
                    <a:cubicBezTo>
                      <a:pt x="64" y="72"/>
                      <a:pt x="64" y="72"/>
                      <a:pt x="64" y="72"/>
                    </a:cubicBezTo>
                    <a:cubicBezTo>
                      <a:pt x="65" y="69"/>
                      <a:pt x="65" y="66"/>
                      <a:pt x="64" y="63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2"/>
                      <a:pt x="58" y="61"/>
                      <a:pt x="57" y="60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7" y="52"/>
                      <a:pt x="55" y="51"/>
                      <a:pt x="52" y="50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47" y="54"/>
                      <a:pt x="46" y="54"/>
                      <a:pt x="45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39" y="51"/>
                      <a:pt x="36" y="52"/>
                      <a:pt x="34" y="54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5" y="60"/>
                      <a:pt x="35" y="61"/>
                      <a:pt x="34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6"/>
                      <a:pt x="28" y="69"/>
                      <a:pt x="29" y="72"/>
                    </a:cubicBezTo>
                    <a:cubicBezTo>
                      <a:pt x="34" y="72"/>
                      <a:pt x="34" y="72"/>
                      <a:pt x="34" y="72"/>
                    </a:cubicBezTo>
                    <a:cubicBezTo>
                      <a:pt x="35" y="73"/>
                      <a:pt x="35" y="75"/>
                      <a:pt x="36" y="76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6" y="83"/>
                      <a:pt x="38" y="84"/>
                      <a:pt x="41" y="85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6" y="81"/>
                      <a:pt x="47" y="81"/>
                      <a:pt x="48" y="81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4" y="84"/>
                      <a:pt x="57" y="83"/>
                      <a:pt x="59" y="81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8" y="75"/>
                      <a:pt x="58" y="74"/>
                      <a:pt x="59" y="73"/>
                    </a:cubicBezTo>
                    <a:moveTo>
                      <a:pt x="50" y="71"/>
                    </a:moveTo>
                    <a:cubicBezTo>
                      <a:pt x="48" y="74"/>
                      <a:pt x="45" y="73"/>
                      <a:pt x="43" y="71"/>
                    </a:cubicBezTo>
                    <a:cubicBezTo>
                      <a:pt x="41" y="69"/>
                      <a:pt x="41" y="66"/>
                      <a:pt x="43" y="64"/>
                    </a:cubicBezTo>
                    <a:cubicBezTo>
                      <a:pt x="45" y="62"/>
                      <a:pt x="48" y="62"/>
                      <a:pt x="51" y="64"/>
                    </a:cubicBezTo>
                    <a:cubicBezTo>
                      <a:pt x="53" y="66"/>
                      <a:pt x="53" y="69"/>
                      <a:pt x="50" y="71"/>
                    </a:cubicBezTo>
                    <a:moveTo>
                      <a:pt x="49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7" y="30"/>
                      <a:pt x="57" y="27"/>
                      <a:pt x="57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1"/>
                      <a:pt x="48" y="20"/>
                      <a:pt x="48" y="18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0"/>
                      <a:pt x="48" y="7"/>
                      <a:pt x="45" y="5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0"/>
                      <a:pt x="27" y="0"/>
                      <a:pt x="24" y="1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20" y="9"/>
                      <a:pt x="19" y="10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8" y="9"/>
                      <a:pt x="6" y="12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9"/>
                      <a:pt x="9" y="21"/>
                      <a:pt x="8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6"/>
                      <a:pt x="0" y="30"/>
                      <a:pt x="1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5"/>
                      <a:pt x="9" y="37"/>
                      <a:pt x="10" y="38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7" y="47"/>
                      <a:pt x="10" y="49"/>
                      <a:pt x="12" y="51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8"/>
                      <a:pt x="21" y="48"/>
                      <a:pt x="23" y="49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7" y="57"/>
                      <a:pt x="30" y="57"/>
                      <a:pt x="33" y="56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6" y="48"/>
                      <a:pt x="37" y="48"/>
                      <a:pt x="39" y="47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7" y="50"/>
                      <a:pt x="50" y="47"/>
                      <a:pt x="52" y="45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8" y="37"/>
                      <a:pt x="49" y="36"/>
                      <a:pt x="49" y="34"/>
                    </a:cubicBezTo>
                    <a:close/>
                    <a:moveTo>
                      <a:pt x="26" y="39"/>
                    </a:moveTo>
                    <a:cubicBezTo>
                      <a:pt x="20" y="37"/>
                      <a:pt x="16" y="31"/>
                      <a:pt x="18" y="25"/>
                    </a:cubicBezTo>
                    <a:cubicBezTo>
                      <a:pt x="20" y="19"/>
                      <a:pt x="26" y="16"/>
                      <a:pt x="32" y="18"/>
                    </a:cubicBezTo>
                    <a:cubicBezTo>
                      <a:pt x="38" y="19"/>
                      <a:pt x="41" y="25"/>
                      <a:pt x="40" y="31"/>
                    </a:cubicBezTo>
                    <a:cubicBezTo>
                      <a:pt x="38" y="37"/>
                      <a:pt x="32" y="41"/>
                      <a:pt x="26" y="3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6"/>
              <p:cNvSpPr>
                <a:spLocks noEditPoints="1"/>
              </p:cNvSpPr>
              <p:nvPr/>
            </p:nvSpPr>
            <p:spPr bwMode="auto">
              <a:xfrm>
                <a:off x="2591" y="2139"/>
                <a:ext cx="245" cy="713"/>
              </a:xfrm>
              <a:custGeom>
                <a:avLst/>
                <a:gdLst>
                  <a:gd name="T0" fmla="*/ 46 w 46"/>
                  <a:gd name="T1" fmla="*/ 134 h 134"/>
                  <a:gd name="T2" fmla="*/ 1 w 46"/>
                  <a:gd name="T3" fmla="*/ 134 h 134"/>
                  <a:gd name="T4" fmla="*/ 1 w 46"/>
                  <a:gd name="T5" fmla="*/ 51 h 134"/>
                  <a:gd name="T6" fmla="*/ 1 w 46"/>
                  <a:gd name="T7" fmla="*/ 51 h 134"/>
                  <a:gd name="T8" fmla="*/ 46 w 46"/>
                  <a:gd name="T9" fmla="*/ 97 h 134"/>
                  <a:gd name="T10" fmla="*/ 46 w 46"/>
                  <a:gd name="T11" fmla="*/ 134 h 134"/>
                  <a:gd name="T12" fmla="*/ 0 w 46"/>
                  <a:gd name="T13" fmla="*/ 0 h 134"/>
                  <a:gd name="T14" fmla="*/ 0 w 46"/>
                  <a:gd name="T15" fmla="*/ 41 h 134"/>
                  <a:gd name="T16" fmla="*/ 21 w 46"/>
                  <a:gd name="T17" fmla="*/ 21 h 134"/>
                  <a:gd name="T18" fmla="*/ 0 w 46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134">
                    <a:moveTo>
                      <a:pt x="46" y="134"/>
                    </a:moveTo>
                    <a:cubicBezTo>
                      <a:pt x="1" y="134"/>
                      <a:pt x="1" y="134"/>
                      <a:pt x="1" y="134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6" y="51"/>
                      <a:pt x="46" y="72"/>
                      <a:pt x="46" y="97"/>
                    </a:cubicBezTo>
                    <a:lnTo>
                      <a:pt x="46" y="134"/>
                    </a:lnTo>
                    <a:close/>
                    <a:moveTo>
                      <a:pt x="0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12" y="41"/>
                      <a:pt x="21" y="32"/>
                      <a:pt x="21" y="21"/>
                    </a:cubicBezTo>
                    <a:cubicBezTo>
                      <a:pt x="21" y="9"/>
                      <a:pt x="12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7"/>
              <p:cNvSpPr>
                <a:spLocks noEditPoints="1"/>
              </p:cNvSpPr>
              <p:nvPr/>
            </p:nvSpPr>
            <p:spPr bwMode="auto">
              <a:xfrm>
                <a:off x="2356" y="2139"/>
                <a:ext cx="240" cy="713"/>
              </a:xfrm>
              <a:custGeom>
                <a:avLst/>
                <a:gdLst>
                  <a:gd name="T0" fmla="*/ 45 w 45"/>
                  <a:gd name="T1" fmla="*/ 51 h 134"/>
                  <a:gd name="T2" fmla="*/ 45 w 45"/>
                  <a:gd name="T3" fmla="*/ 134 h 134"/>
                  <a:gd name="T4" fmla="*/ 0 w 45"/>
                  <a:gd name="T5" fmla="*/ 134 h 134"/>
                  <a:gd name="T6" fmla="*/ 0 w 45"/>
                  <a:gd name="T7" fmla="*/ 97 h 134"/>
                  <a:gd name="T8" fmla="*/ 45 w 45"/>
                  <a:gd name="T9" fmla="*/ 51 h 134"/>
                  <a:gd name="T10" fmla="*/ 23 w 45"/>
                  <a:gd name="T11" fmla="*/ 21 h 134"/>
                  <a:gd name="T12" fmla="*/ 44 w 45"/>
                  <a:gd name="T13" fmla="*/ 41 h 134"/>
                  <a:gd name="T14" fmla="*/ 44 w 45"/>
                  <a:gd name="T15" fmla="*/ 0 h 134"/>
                  <a:gd name="T16" fmla="*/ 23 w 45"/>
                  <a:gd name="T17" fmla="*/ 2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34">
                    <a:moveTo>
                      <a:pt x="45" y="51"/>
                    </a:moveTo>
                    <a:cubicBezTo>
                      <a:pt x="45" y="134"/>
                      <a:pt x="45" y="134"/>
                      <a:pt x="45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72"/>
                      <a:pt x="20" y="51"/>
                      <a:pt x="45" y="51"/>
                    </a:cubicBezTo>
                    <a:close/>
                    <a:moveTo>
                      <a:pt x="23" y="21"/>
                    </a:moveTo>
                    <a:cubicBezTo>
                      <a:pt x="23" y="32"/>
                      <a:pt x="33" y="41"/>
                      <a:pt x="44" y="4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3" y="0"/>
                      <a:pt x="23" y="9"/>
                      <a:pt x="23" y="2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" name="Freeform 8"/>
              <p:cNvSpPr>
                <a:spLocks noEditPoints="1"/>
              </p:cNvSpPr>
              <p:nvPr/>
            </p:nvSpPr>
            <p:spPr bwMode="auto">
              <a:xfrm>
                <a:off x="2319" y="2097"/>
                <a:ext cx="549" cy="792"/>
              </a:xfrm>
              <a:custGeom>
                <a:avLst/>
                <a:gdLst>
                  <a:gd name="T0" fmla="*/ 62 w 103"/>
                  <a:gd name="T1" fmla="*/ 55 h 149"/>
                  <a:gd name="T2" fmla="*/ 79 w 103"/>
                  <a:gd name="T3" fmla="*/ 29 h 149"/>
                  <a:gd name="T4" fmla="*/ 51 w 103"/>
                  <a:gd name="T5" fmla="*/ 0 h 149"/>
                  <a:gd name="T6" fmla="*/ 23 w 103"/>
                  <a:gd name="T7" fmla="*/ 29 h 149"/>
                  <a:gd name="T8" fmla="*/ 40 w 103"/>
                  <a:gd name="T9" fmla="*/ 55 h 149"/>
                  <a:gd name="T10" fmla="*/ 0 w 103"/>
                  <a:gd name="T11" fmla="*/ 105 h 149"/>
                  <a:gd name="T12" fmla="*/ 0 w 103"/>
                  <a:gd name="T13" fmla="*/ 149 h 149"/>
                  <a:gd name="T14" fmla="*/ 103 w 103"/>
                  <a:gd name="T15" fmla="*/ 149 h 149"/>
                  <a:gd name="T16" fmla="*/ 103 w 103"/>
                  <a:gd name="T17" fmla="*/ 105 h 149"/>
                  <a:gd name="T18" fmla="*/ 62 w 103"/>
                  <a:gd name="T19" fmla="*/ 55 h 149"/>
                  <a:gd name="T20" fmla="*/ 31 w 103"/>
                  <a:gd name="T21" fmla="*/ 29 h 149"/>
                  <a:gd name="T22" fmla="*/ 51 w 103"/>
                  <a:gd name="T23" fmla="*/ 9 h 149"/>
                  <a:gd name="T24" fmla="*/ 71 w 103"/>
                  <a:gd name="T25" fmla="*/ 29 h 149"/>
                  <a:gd name="T26" fmla="*/ 51 w 103"/>
                  <a:gd name="T27" fmla="*/ 48 h 149"/>
                  <a:gd name="T28" fmla="*/ 31 w 103"/>
                  <a:gd name="T29" fmla="*/ 29 h 149"/>
                  <a:gd name="T30" fmla="*/ 94 w 103"/>
                  <a:gd name="T31" fmla="*/ 140 h 149"/>
                  <a:gd name="T32" fmla="*/ 8 w 103"/>
                  <a:gd name="T33" fmla="*/ 140 h 149"/>
                  <a:gd name="T34" fmla="*/ 8 w 103"/>
                  <a:gd name="T35" fmla="*/ 105 h 149"/>
                  <a:gd name="T36" fmla="*/ 51 w 103"/>
                  <a:gd name="T37" fmla="*/ 62 h 149"/>
                  <a:gd name="T38" fmla="*/ 94 w 103"/>
                  <a:gd name="T39" fmla="*/ 105 h 149"/>
                  <a:gd name="T40" fmla="*/ 94 w 103"/>
                  <a:gd name="T41" fmla="*/ 14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3" h="149">
                    <a:moveTo>
                      <a:pt x="62" y="55"/>
                    </a:moveTo>
                    <a:cubicBezTo>
                      <a:pt x="72" y="50"/>
                      <a:pt x="79" y="40"/>
                      <a:pt x="79" y="29"/>
                    </a:cubicBezTo>
                    <a:cubicBezTo>
                      <a:pt x="79" y="13"/>
                      <a:pt x="67" y="0"/>
                      <a:pt x="51" y="0"/>
                    </a:cubicBezTo>
                    <a:cubicBezTo>
                      <a:pt x="36" y="0"/>
                      <a:pt x="23" y="13"/>
                      <a:pt x="23" y="29"/>
                    </a:cubicBezTo>
                    <a:cubicBezTo>
                      <a:pt x="23" y="40"/>
                      <a:pt x="30" y="50"/>
                      <a:pt x="40" y="55"/>
                    </a:cubicBezTo>
                    <a:cubicBezTo>
                      <a:pt x="17" y="60"/>
                      <a:pt x="0" y="80"/>
                      <a:pt x="0" y="105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103" y="149"/>
                      <a:pt x="103" y="149"/>
                      <a:pt x="103" y="149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80"/>
                      <a:pt x="85" y="60"/>
                      <a:pt x="62" y="55"/>
                    </a:cubicBezTo>
                    <a:close/>
                    <a:moveTo>
                      <a:pt x="31" y="29"/>
                    </a:moveTo>
                    <a:cubicBezTo>
                      <a:pt x="31" y="18"/>
                      <a:pt x="40" y="9"/>
                      <a:pt x="51" y="9"/>
                    </a:cubicBezTo>
                    <a:cubicBezTo>
                      <a:pt x="62" y="9"/>
                      <a:pt x="71" y="18"/>
                      <a:pt x="71" y="29"/>
                    </a:cubicBezTo>
                    <a:cubicBezTo>
                      <a:pt x="71" y="40"/>
                      <a:pt x="62" y="48"/>
                      <a:pt x="51" y="48"/>
                    </a:cubicBezTo>
                    <a:cubicBezTo>
                      <a:pt x="40" y="48"/>
                      <a:pt x="31" y="40"/>
                      <a:pt x="31" y="29"/>
                    </a:cubicBezTo>
                    <a:close/>
                    <a:moveTo>
                      <a:pt x="94" y="140"/>
                    </a:moveTo>
                    <a:cubicBezTo>
                      <a:pt x="8" y="140"/>
                      <a:pt x="8" y="140"/>
                      <a:pt x="8" y="140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81"/>
                      <a:pt x="28" y="62"/>
                      <a:pt x="51" y="62"/>
                    </a:cubicBezTo>
                    <a:cubicBezTo>
                      <a:pt x="75" y="62"/>
                      <a:pt x="94" y="81"/>
                      <a:pt x="94" y="105"/>
                    </a:cubicBezTo>
                    <a:lnTo>
                      <a:pt x="94" y="14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6" name="Group 295"/>
          <p:cNvGrpSpPr/>
          <p:nvPr/>
        </p:nvGrpSpPr>
        <p:grpSpPr>
          <a:xfrm>
            <a:off x="6765016" y="2931359"/>
            <a:ext cx="196619" cy="298965"/>
            <a:chOff x="4774105" y="2796763"/>
            <a:chExt cx="263837" cy="401172"/>
          </a:xfrm>
        </p:grpSpPr>
        <p:grpSp>
          <p:nvGrpSpPr>
            <p:cNvPr id="297" name="Group 296"/>
            <p:cNvGrpSpPr/>
            <p:nvPr/>
          </p:nvGrpSpPr>
          <p:grpSpPr>
            <a:xfrm>
              <a:off x="4936777" y="2827763"/>
              <a:ext cx="85707" cy="131027"/>
              <a:chOff x="4936777" y="1361525"/>
              <a:chExt cx="85707" cy="131027"/>
            </a:xfrm>
          </p:grpSpPr>
          <p:sp>
            <p:nvSpPr>
              <p:cNvPr id="303" name="Oval 302"/>
              <p:cNvSpPr/>
              <p:nvPr/>
            </p:nvSpPr>
            <p:spPr>
              <a:xfrm>
                <a:off x="4936777" y="1361525"/>
                <a:ext cx="53768" cy="5376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4" name="Oval 303"/>
              <p:cNvSpPr/>
              <p:nvPr/>
            </p:nvSpPr>
            <p:spPr>
              <a:xfrm>
                <a:off x="4976765" y="1446833"/>
                <a:ext cx="45719" cy="4571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98" name="Group 4"/>
            <p:cNvGrpSpPr>
              <a:grpSpLocks noChangeAspect="1"/>
            </p:cNvGrpSpPr>
            <p:nvPr/>
          </p:nvGrpSpPr>
          <p:grpSpPr bwMode="auto">
            <a:xfrm>
              <a:off x="4774105" y="2796763"/>
              <a:ext cx="263837" cy="401172"/>
              <a:chOff x="2319" y="1852"/>
              <a:chExt cx="682" cy="1037"/>
            </a:xfrm>
          </p:grpSpPr>
          <p:sp>
            <p:nvSpPr>
              <p:cNvPr id="299" name="Freeform 5"/>
              <p:cNvSpPr>
                <a:spLocks noEditPoints="1"/>
              </p:cNvSpPr>
              <p:nvPr/>
            </p:nvSpPr>
            <p:spPr bwMode="auto">
              <a:xfrm>
                <a:off x="2655" y="1852"/>
                <a:ext cx="346" cy="452"/>
              </a:xfrm>
              <a:custGeom>
                <a:avLst/>
                <a:gdLst>
                  <a:gd name="T0" fmla="*/ 64 w 65"/>
                  <a:gd name="T1" fmla="*/ 72 h 85"/>
                  <a:gd name="T2" fmla="*/ 59 w 65"/>
                  <a:gd name="T3" fmla="*/ 63 h 85"/>
                  <a:gd name="T4" fmla="*/ 59 w 65"/>
                  <a:gd name="T5" fmla="*/ 55 h 85"/>
                  <a:gd name="T6" fmla="*/ 49 w 65"/>
                  <a:gd name="T7" fmla="*/ 54 h 85"/>
                  <a:gd name="T8" fmla="*/ 42 w 65"/>
                  <a:gd name="T9" fmla="*/ 50 h 85"/>
                  <a:gd name="T10" fmla="*/ 36 w 65"/>
                  <a:gd name="T11" fmla="*/ 59 h 85"/>
                  <a:gd name="T12" fmla="*/ 29 w 65"/>
                  <a:gd name="T13" fmla="*/ 63 h 85"/>
                  <a:gd name="T14" fmla="*/ 34 w 65"/>
                  <a:gd name="T15" fmla="*/ 72 h 85"/>
                  <a:gd name="T16" fmla="*/ 34 w 65"/>
                  <a:gd name="T17" fmla="*/ 81 h 85"/>
                  <a:gd name="T18" fmla="*/ 45 w 65"/>
                  <a:gd name="T19" fmla="*/ 81 h 85"/>
                  <a:gd name="T20" fmla="*/ 51 w 65"/>
                  <a:gd name="T21" fmla="*/ 85 h 85"/>
                  <a:gd name="T22" fmla="*/ 57 w 65"/>
                  <a:gd name="T23" fmla="*/ 76 h 85"/>
                  <a:gd name="T24" fmla="*/ 50 w 65"/>
                  <a:gd name="T25" fmla="*/ 71 h 85"/>
                  <a:gd name="T26" fmla="*/ 43 w 65"/>
                  <a:gd name="T27" fmla="*/ 64 h 85"/>
                  <a:gd name="T28" fmla="*/ 50 w 65"/>
                  <a:gd name="T29" fmla="*/ 71 h 85"/>
                  <a:gd name="T30" fmla="*/ 56 w 65"/>
                  <a:gd name="T31" fmla="*/ 34 h 85"/>
                  <a:gd name="T32" fmla="*/ 49 w 65"/>
                  <a:gd name="T33" fmla="*/ 23 h 85"/>
                  <a:gd name="T34" fmla="*/ 52 w 65"/>
                  <a:gd name="T35" fmla="*/ 13 h 85"/>
                  <a:gd name="T36" fmla="*/ 39 w 65"/>
                  <a:gd name="T37" fmla="*/ 10 h 85"/>
                  <a:gd name="T38" fmla="*/ 34 w 65"/>
                  <a:gd name="T39" fmla="*/ 1 h 85"/>
                  <a:gd name="T40" fmla="*/ 23 w 65"/>
                  <a:gd name="T41" fmla="*/ 8 h 85"/>
                  <a:gd name="T42" fmla="*/ 13 w 65"/>
                  <a:gd name="T43" fmla="*/ 5 h 85"/>
                  <a:gd name="T44" fmla="*/ 10 w 65"/>
                  <a:gd name="T45" fmla="*/ 18 h 85"/>
                  <a:gd name="T46" fmla="*/ 1 w 65"/>
                  <a:gd name="T47" fmla="*/ 23 h 85"/>
                  <a:gd name="T48" fmla="*/ 8 w 65"/>
                  <a:gd name="T49" fmla="*/ 34 h 85"/>
                  <a:gd name="T50" fmla="*/ 5 w 65"/>
                  <a:gd name="T51" fmla="*/ 44 h 85"/>
                  <a:gd name="T52" fmla="*/ 18 w 65"/>
                  <a:gd name="T53" fmla="*/ 47 h 85"/>
                  <a:gd name="T54" fmla="*/ 23 w 65"/>
                  <a:gd name="T55" fmla="*/ 56 h 85"/>
                  <a:gd name="T56" fmla="*/ 34 w 65"/>
                  <a:gd name="T57" fmla="*/ 49 h 85"/>
                  <a:gd name="T58" fmla="*/ 44 w 65"/>
                  <a:gd name="T59" fmla="*/ 52 h 85"/>
                  <a:gd name="T60" fmla="*/ 47 w 65"/>
                  <a:gd name="T61" fmla="*/ 39 h 85"/>
                  <a:gd name="T62" fmla="*/ 26 w 65"/>
                  <a:gd name="T63" fmla="*/ 39 h 85"/>
                  <a:gd name="T64" fmla="*/ 32 w 65"/>
                  <a:gd name="T65" fmla="*/ 18 h 85"/>
                  <a:gd name="T66" fmla="*/ 26 w 65"/>
                  <a:gd name="T67" fmla="*/ 3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" h="85">
                    <a:moveTo>
                      <a:pt x="59" y="73"/>
                    </a:moveTo>
                    <a:cubicBezTo>
                      <a:pt x="64" y="72"/>
                      <a:pt x="64" y="72"/>
                      <a:pt x="64" y="72"/>
                    </a:cubicBezTo>
                    <a:cubicBezTo>
                      <a:pt x="65" y="69"/>
                      <a:pt x="65" y="66"/>
                      <a:pt x="64" y="63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2"/>
                      <a:pt x="58" y="61"/>
                      <a:pt x="57" y="60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7" y="52"/>
                      <a:pt x="55" y="51"/>
                      <a:pt x="52" y="50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47" y="54"/>
                      <a:pt x="46" y="54"/>
                      <a:pt x="45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39" y="51"/>
                      <a:pt x="36" y="52"/>
                      <a:pt x="34" y="54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5" y="60"/>
                      <a:pt x="35" y="61"/>
                      <a:pt x="34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6"/>
                      <a:pt x="28" y="69"/>
                      <a:pt x="29" y="72"/>
                    </a:cubicBezTo>
                    <a:cubicBezTo>
                      <a:pt x="34" y="72"/>
                      <a:pt x="34" y="72"/>
                      <a:pt x="34" y="72"/>
                    </a:cubicBezTo>
                    <a:cubicBezTo>
                      <a:pt x="35" y="73"/>
                      <a:pt x="35" y="75"/>
                      <a:pt x="36" y="76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6" y="83"/>
                      <a:pt x="38" y="84"/>
                      <a:pt x="41" y="85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6" y="81"/>
                      <a:pt x="47" y="81"/>
                      <a:pt x="48" y="81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4" y="84"/>
                      <a:pt x="57" y="83"/>
                      <a:pt x="59" y="81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8" y="75"/>
                      <a:pt x="58" y="74"/>
                      <a:pt x="59" y="73"/>
                    </a:cubicBezTo>
                    <a:moveTo>
                      <a:pt x="50" y="71"/>
                    </a:moveTo>
                    <a:cubicBezTo>
                      <a:pt x="48" y="74"/>
                      <a:pt x="45" y="73"/>
                      <a:pt x="43" y="71"/>
                    </a:cubicBezTo>
                    <a:cubicBezTo>
                      <a:pt x="41" y="69"/>
                      <a:pt x="41" y="66"/>
                      <a:pt x="43" y="64"/>
                    </a:cubicBezTo>
                    <a:cubicBezTo>
                      <a:pt x="45" y="62"/>
                      <a:pt x="48" y="62"/>
                      <a:pt x="51" y="64"/>
                    </a:cubicBezTo>
                    <a:cubicBezTo>
                      <a:pt x="53" y="66"/>
                      <a:pt x="53" y="69"/>
                      <a:pt x="50" y="71"/>
                    </a:cubicBezTo>
                    <a:moveTo>
                      <a:pt x="49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7" y="30"/>
                      <a:pt x="57" y="27"/>
                      <a:pt x="57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1"/>
                      <a:pt x="48" y="20"/>
                      <a:pt x="48" y="18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0"/>
                      <a:pt x="48" y="7"/>
                      <a:pt x="45" y="5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0"/>
                      <a:pt x="27" y="0"/>
                      <a:pt x="24" y="1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20" y="9"/>
                      <a:pt x="19" y="10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8" y="9"/>
                      <a:pt x="6" y="12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9"/>
                      <a:pt x="9" y="21"/>
                      <a:pt x="8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6"/>
                      <a:pt x="0" y="30"/>
                      <a:pt x="1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5"/>
                      <a:pt x="9" y="37"/>
                      <a:pt x="10" y="38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7" y="47"/>
                      <a:pt x="10" y="49"/>
                      <a:pt x="12" y="51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8"/>
                      <a:pt x="21" y="48"/>
                      <a:pt x="23" y="49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7" y="57"/>
                      <a:pt x="30" y="57"/>
                      <a:pt x="33" y="56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6" y="48"/>
                      <a:pt x="37" y="48"/>
                      <a:pt x="39" y="47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7" y="50"/>
                      <a:pt x="50" y="47"/>
                      <a:pt x="52" y="45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8" y="37"/>
                      <a:pt x="49" y="36"/>
                      <a:pt x="49" y="34"/>
                    </a:cubicBezTo>
                    <a:close/>
                    <a:moveTo>
                      <a:pt x="26" y="39"/>
                    </a:moveTo>
                    <a:cubicBezTo>
                      <a:pt x="20" y="37"/>
                      <a:pt x="16" y="31"/>
                      <a:pt x="18" y="25"/>
                    </a:cubicBezTo>
                    <a:cubicBezTo>
                      <a:pt x="20" y="19"/>
                      <a:pt x="26" y="16"/>
                      <a:pt x="32" y="18"/>
                    </a:cubicBezTo>
                    <a:cubicBezTo>
                      <a:pt x="38" y="19"/>
                      <a:pt x="41" y="25"/>
                      <a:pt x="40" y="31"/>
                    </a:cubicBezTo>
                    <a:cubicBezTo>
                      <a:pt x="38" y="37"/>
                      <a:pt x="32" y="41"/>
                      <a:pt x="26" y="3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6"/>
              <p:cNvSpPr>
                <a:spLocks noEditPoints="1"/>
              </p:cNvSpPr>
              <p:nvPr/>
            </p:nvSpPr>
            <p:spPr bwMode="auto">
              <a:xfrm>
                <a:off x="2591" y="2139"/>
                <a:ext cx="245" cy="713"/>
              </a:xfrm>
              <a:custGeom>
                <a:avLst/>
                <a:gdLst>
                  <a:gd name="T0" fmla="*/ 46 w 46"/>
                  <a:gd name="T1" fmla="*/ 134 h 134"/>
                  <a:gd name="T2" fmla="*/ 1 w 46"/>
                  <a:gd name="T3" fmla="*/ 134 h 134"/>
                  <a:gd name="T4" fmla="*/ 1 w 46"/>
                  <a:gd name="T5" fmla="*/ 51 h 134"/>
                  <a:gd name="T6" fmla="*/ 1 w 46"/>
                  <a:gd name="T7" fmla="*/ 51 h 134"/>
                  <a:gd name="T8" fmla="*/ 46 w 46"/>
                  <a:gd name="T9" fmla="*/ 97 h 134"/>
                  <a:gd name="T10" fmla="*/ 46 w 46"/>
                  <a:gd name="T11" fmla="*/ 134 h 134"/>
                  <a:gd name="T12" fmla="*/ 0 w 46"/>
                  <a:gd name="T13" fmla="*/ 0 h 134"/>
                  <a:gd name="T14" fmla="*/ 0 w 46"/>
                  <a:gd name="T15" fmla="*/ 41 h 134"/>
                  <a:gd name="T16" fmla="*/ 21 w 46"/>
                  <a:gd name="T17" fmla="*/ 21 h 134"/>
                  <a:gd name="T18" fmla="*/ 0 w 46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134">
                    <a:moveTo>
                      <a:pt x="46" y="134"/>
                    </a:moveTo>
                    <a:cubicBezTo>
                      <a:pt x="1" y="134"/>
                      <a:pt x="1" y="134"/>
                      <a:pt x="1" y="134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6" y="51"/>
                      <a:pt x="46" y="72"/>
                      <a:pt x="46" y="97"/>
                    </a:cubicBezTo>
                    <a:lnTo>
                      <a:pt x="46" y="134"/>
                    </a:lnTo>
                    <a:close/>
                    <a:moveTo>
                      <a:pt x="0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12" y="41"/>
                      <a:pt x="21" y="32"/>
                      <a:pt x="21" y="21"/>
                    </a:cubicBezTo>
                    <a:cubicBezTo>
                      <a:pt x="21" y="9"/>
                      <a:pt x="12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7"/>
              <p:cNvSpPr>
                <a:spLocks noEditPoints="1"/>
              </p:cNvSpPr>
              <p:nvPr/>
            </p:nvSpPr>
            <p:spPr bwMode="auto">
              <a:xfrm>
                <a:off x="2356" y="2139"/>
                <a:ext cx="240" cy="713"/>
              </a:xfrm>
              <a:custGeom>
                <a:avLst/>
                <a:gdLst>
                  <a:gd name="T0" fmla="*/ 45 w 45"/>
                  <a:gd name="T1" fmla="*/ 51 h 134"/>
                  <a:gd name="T2" fmla="*/ 45 w 45"/>
                  <a:gd name="T3" fmla="*/ 134 h 134"/>
                  <a:gd name="T4" fmla="*/ 0 w 45"/>
                  <a:gd name="T5" fmla="*/ 134 h 134"/>
                  <a:gd name="T6" fmla="*/ 0 w 45"/>
                  <a:gd name="T7" fmla="*/ 97 h 134"/>
                  <a:gd name="T8" fmla="*/ 45 w 45"/>
                  <a:gd name="T9" fmla="*/ 51 h 134"/>
                  <a:gd name="T10" fmla="*/ 23 w 45"/>
                  <a:gd name="T11" fmla="*/ 21 h 134"/>
                  <a:gd name="T12" fmla="*/ 44 w 45"/>
                  <a:gd name="T13" fmla="*/ 41 h 134"/>
                  <a:gd name="T14" fmla="*/ 44 w 45"/>
                  <a:gd name="T15" fmla="*/ 0 h 134"/>
                  <a:gd name="T16" fmla="*/ 23 w 45"/>
                  <a:gd name="T17" fmla="*/ 2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34">
                    <a:moveTo>
                      <a:pt x="45" y="51"/>
                    </a:moveTo>
                    <a:cubicBezTo>
                      <a:pt x="45" y="134"/>
                      <a:pt x="45" y="134"/>
                      <a:pt x="45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72"/>
                      <a:pt x="20" y="51"/>
                      <a:pt x="45" y="51"/>
                    </a:cubicBezTo>
                    <a:close/>
                    <a:moveTo>
                      <a:pt x="23" y="21"/>
                    </a:moveTo>
                    <a:cubicBezTo>
                      <a:pt x="23" y="32"/>
                      <a:pt x="33" y="41"/>
                      <a:pt x="44" y="4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3" y="0"/>
                      <a:pt x="23" y="9"/>
                      <a:pt x="23" y="2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8"/>
              <p:cNvSpPr>
                <a:spLocks noEditPoints="1"/>
              </p:cNvSpPr>
              <p:nvPr/>
            </p:nvSpPr>
            <p:spPr bwMode="auto">
              <a:xfrm>
                <a:off x="2319" y="2097"/>
                <a:ext cx="549" cy="792"/>
              </a:xfrm>
              <a:custGeom>
                <a:avLst/>
                <a:gdLst>
                  <a:gd name="T0" fmla="*/ 62 w 103"/>
                  <a:gd name="T1" fmla="*/ 55 h 149"/>
                  <a:gd name="T2" fmla="*/ 79 w 103"/>
                  <a:gd name="T3" fmla="*/ 29 h 149"/>
                  <a:gd name="T4" fmla="*/ 51 w 103"/>
                  <a:gd name="T5" fmla="*/ 0 h 149"/>
                  <a:gd name="T6" fmla="*/ 23 w 103"/>
                  <a:gd name="T7" fmla="*/ 29 h 149"/>
                  <a:gd name="T8" fmla="*/ 40 w 103"/>
                  <a:gd name="T9" fmla="*/ 55 h 149"/>
                  <a:gd name="T10" fmla="*/ 0 w 103"/>
                  <a:gd name="T11" fmla="*/ 105 h 149"/>
                  <a:gd name="T12" fmla="*/ 0 w 103"/>
                  <a:gd name="T13" fmla="*/ 149 h 149"/>
                  <a:gd name="T14" fmla="*/ 103 w 103"/>
                  <a:gd name="T15" fmla="*/ 149 h 149"/>
                  <a:gd name="T16" fmla="*/ 103 w 103"/>
                  <a:gd name="T17" fmla="*/ 105 h 149"/>
                  <a:gd name="T18" fmla="*/ 62 w 103"/>
                  <a:gd name="T19" fmla="*/ 55 h 149"/>
                  <a:gd name="T20" fmla="*/ 31 w 103"/>
                  <a:gd name="T21" fmla="*/ 29 h 149"/>
                  <a:gd name="T22" fmla="*/ 51 w 103"/>
                  <a:gd name="T23" fmla="*/ 9 h 149"/>
                  <a:gd name="T24" fmla="*/ 71 w 103"/>
                  <a:gd name="T25" fmla="*/ 29 h 149"/>
                  <a:gd name="T26" fmla="*/ 51 w 103"/>
                  <a:gd name="T27" fmla="*/ 48 h 149"/>
                  <a:gd name="T28" fmla="*/ 31 w 103"/>
                  <a:gd name="T29" fmla="*/ 29 h 149"/>
                  <a:gd name="T30" fmla="*/ 94 w 103"/>
                  <a:gd name="T31" fmla="*/ 140 h 149"/>
                  <a:gd name="T32" fmla="*/ 8 w 103"/>
                  <a:gd name="T33" fmla="*/ 140 h 149"/>
                  <a:gd name="T34" fmla="*/ 8 w 103"/>
                  <a:gd name="T35" fmla="*/ 105 h 149"/>
                  <a:gd name="T36" fmla="*/ 51 w 103"/>
                  <a:gd name="T37" fmla="*/ 62 h 149"/>
                  <a:gd name="T38" fmla="*/ 94 w 103"/>
                  <a:gd name="T39" fmla="*/ 105 h 149"/>
                  <a:gd name="T40" fmla="*/ 94 w 103"/>
                  <a:gd name="T41" fmla="*/ 14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3" h="149">
                    <a:moveTo>
                      <a:pt x="62" y="55"/>
                    </a:moveTo>
                    <a:cubicBezTo>
                      <a:pt x="72" y="50"/>
                      <a:pt x="79" y="40"/>
                      <a:pt x="79" y="29"/>
                    </a:cubicBezTo>
                    <a:cubicBezTo>
                      <a:pt x="79" y="13"/>
                      <a:pt x="67" y="0"/>
                      <a:pt x="51" y="0"/>
                    </a:cubicBezTo>
                    <a:cubicBezTo>
                      <a:pt x="36" y="0"/>
                      <a:pt x="23" y="13"/>
                      <a:pt x="23" y="29"/>
                    </a:cubicBezTo>
                    <a:cubicBezTo>
                      <a:pt x="23" y="40"/>
                      <a:pt x="30" y="50"/>
                      <a:pt x="40" y="55"/>
                    </a:cubicBezTo>
                    <a:cubicBezTo>
                      <a:pt x="17" y="60"/>
                      <a:pt x="0" y="80"/>
                      <a:pt x="0" y="105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103" y="149"/>
                      <a:pt x="103" y="149"/>
                      <a:pt x="103" y="149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80"/>
                      <a:pt x="85" y="60"/>
                      <a:pt x="62" y="55"/>
                    </a:cubicBezTo>
                    <a:close/>
                    <a:moveTo>
                      <a:pt x="31" y="29"/>
                    </a:moveTo>
                    <a:cubicBezTo>
                      <a:pt x="31" y="18"/>
                      <a:pt x="40" y="9"/>
                      <a:pt x="51" y="9"/>
                    </a:cubicBezTo>
                    <a:cubicBezTo>
                      <a:pt x="62" y="9"/>
                      <a:pt x="71" y="18"/>
                      <a:pt x="71" y="29"/>
                    </a:cubicBezTo>
                    <a:cubicBezTo>
                      <a:pt x="71" y="40"/>
                      <a:pt x="62" y="48"/>
                      <a:pt x="51" y="48"/>
                    </a:cubicBezTo>
                    <a:cubicBezTo>
                      <a:pt x="40" y="48"/>
                      <a:pt x="31" y="40"/>
                      <a:pt x="31" y="29"/>
                    </a:cubicBezTo>
                    <a:close/>
                    <a:moveTo>
                      <a:pt x="94" y="140"/>
                    </a:moveTo>
                    <a:cubicBezTo>
                      <a:pt x="8" y="140"/>
                      <a:pt x="8" y="140"/>
                      <a:pt x="8" y="140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81"/>
                      <a:pt x="28" y="62"/>
                      <a:pt x="51" y="62"/>
                    </a:cubicBezTo>
                    <a:cubicBezTo>
                      <a:pt x="75" y="62"/>
                      <a:pt x="94" y="81"/>
                      <a:pt x="94" y="105"/>
                    </a:cubicBezTo>
                    <a:lnTo>
                      <a:pt x="94" y="14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05" name="Group 304"/>
          <p:cNvGrpSpPr/>
          <p:nvPr/>
        </p:nvGrpSpPr>
        <p:grpSpPr>
          <a:xfrm>
            <a:off x="6765016" y="3552341"/>
            <a:ext cx="196619" cy="298965"/>
            <a:chOff x="4774105" y="3510969"/>
            <a:chExt cx="263837" cy="401172"/>
          </a:xfrm>
        </p:grpSpPr>
        <p:grpSp>
          <p:nvGrpSpPr>
            <p:cNvPr id="306" name="Group 305"/>
            <p:cNvGrpSpPr/>
            <p:nvPr/>
          </p:nvGrpSpPr>
          <p:grpSpPr>
            <a:xfrm>
              <a:off x="4936777" y="3542221"/>
              <a:ext cx="85707" cy="131027"/>
              <a:chOff x="4936777" y="1361525"/>
              <a:chExt cx="85707" cy="131027"/>
            </a:xfrm>
          </p:grpSpPr>
          <p:sp>
            <p:nvSpPr>
              <p:cNvPr id="312" name="Oval 311"/>
              <p:cNvSpPr/>
              <p:nvPr/>
            </p:nvSpPr>
            <p:spPr>
              <a:xfrm>
                <a:off x="4936777" y="1361525"/>
                <a:ext cx="53768" cy="5376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3" name="Oval 312"/>
              <p:cNvSpPr/>
              <p:nvPr/>
            </p:nvSpPr>
            <p:spPr>
              <a:xfrm>
                <a:off x="4976765" y="1446833"/>
                <a:ext cx="45719" cy="45719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07" name="Group 4"/>
            <p:cNvGrpSpPr>
              <a:grpSpLocks noChangeAspect="1"/>
            </p:cNvGrpSpPr>
            <p:nvPr/>
          </p:nvGrpSpPr>
          <p:grpSpPr bwMode="auto">
            <a:xfrm>
              <a:off x="4774105" y="3510969"/>
              <a:ext cx="263837" cy="401172"/>
              <a:chOff x="2319" y="1852"/>
              <a:chExt cx="682" cy="1037"/>
            </a:xfrm>
          </p:grpSpPr>
          <p:sp>
            <p:nvSpPr>
              <p:cNvPr id="308" name="Freeform 5"/>
              <p:cNvSpPr>
                <a:spLocks noEditPoints="1"/>
              </p:cNvSpPr>
              <p:nvPr/>
            </p:nvSpPr>
            <p:spPr bwMode="auto">
              <a:xfrm>
                <a:off x="2655" y="1852"/>
                <a:ext cx="346" cy="452"/>
              </a:xfrm>
              <a:custGeom>
                <a:avLst/>
                <a:gdLst>
                  <a:gd name="T0" fmla="*/ 64 w 65"/>
                  <a:gd name="T1" fmla="*/ 72 h 85"/>
                  <a:gd name="T2" fmla="*/ 59 w 65"/>
                  <a:gd name="T3" fmla="*/ 63 h 85"/>
                  <a:gd name="T4" fmla="*/ 59 w 65"/>
                  <a:gd name="T5" fmla="*/ 55 h 85"/>
                  <a:gd name="T6" fmla="*/ 49 w 65"/>
                  <a:gd name="T7" fmla="*/ 54 h 85"/>
                  <a:gd name="T8" fmla="*/ 42 w 65"/>
                  <a:gd name="T9" fmla="*/ 50 h 85"/>
                  <a:gd name="T10" fmla="*/ 36 w 65"/>
                  <a:gd name="T11" fmla="*/ 59 h 85"/>
                  <a:gd name="T12" fmla="*/ 29 w 65"/>
                  <a:gd name="T13" fmla="*/ 63 h 85"/>
                  <a:gd name="T14" fmla="*/ 34 w 65"/>
                  <a:gd name="T15" fmla="*/ 72 h 85"/>
                  <a:gd name="T16" fmla="*/ 34 w 65"/>
                  <a:gd name="T17" fmla="*/ 81 h 85"/>
                  <a:gd name="T18" fmla="*/ 45 w 65"/>
                  <a:gd name="T19" fmla="*/ 81 h 85"/>
                  <a:gd name="T20" fmla="*/ 51 w 65"/>
                  <a:gd name="T21" fmla="*/ 85 h 85"/>
                  <a:gd name="T22" fmla="*/ 57 w 65"/>
                  <a:gd name="T23" fmla="*/ 76 h 85"/>
                  <a:gd name="T24" fmla="*/ 50 w 65"/>
                  <a:gd name="T25" fmla="*/ 71 h 85"/>
                  <a:gd name="T26" fmla="*/ 43 w 65"/>
                  <a:gd name="T27" fmla="*/ 64 h 85"/>
                  <a:gd name="T28" fmla="*/ 50 w 65"/>
                  <a:gd name="T29" fmla="*/ 71 h 85"/>
                  <a:gd name="T30" fmla="*/ 56 w 65"/>
                  <a:gd name="T31" fmla="*/ 34 h 85"/>
                  <a:gd name="T32" fmla="*/ 49 w 65"/>
                  <a:gd name="T33" fmla="*/ 23 h 85"/>
                  <a:gd name="T34" fmla="*/ 52 w 65"/>
                  <a:gd name="T35" fmla="*/ 13 h 85"/>
                  <a:gd name="T36" fmla="*/ 39 w 65"/>
                  <a:gd name="T37" fmla="*/ 10 h 85"/>
                  <a:gd name="T38" fmla="*/ 34 w 65"/>
                  <a:gd name="T39" fmla="*/ 1 h 85"/>
                  <a:gd name="T40" fmla="*/ 23 w 65"/>
                  <a:gd name="T41" fmla="*/ 8 h 85"/>
                  <a:gd name="T42" fmla="*/ 13 w 65"/>
                  <a:gd name="T43" fmla="*/ 5 h 85"/>
                  <a:gd name="T44" fmla="*/ 10 w 65"/>
                  <a:gd name="T45" fmla="*/ 18 h 85"/>
                  <a:gd name="T46" fmla="*/ 1 w 65"/>
                  <a:gd name="T47" fmla="*/ 23 h 85"/>
                  <a:gd name="T48" fmla="*/ 8 w 65"/>
                  <a:gd name="T49" fmla="*/ 34 h 85"/>
                  <a:gd name="T50" fmla="*/ 5 w 65"/>
                  <a:gd name="T51" fmla="*/ 44 h 85"/>
                  <a:gd name="T52" fmla="*/ 18 w 65"/>
                  <a:gd name="T53" fmla="*/ 47 h 85"/>
                  <a:gd name="T54" fmla="*/ 23 w 65"/>
                  <a:gd name="T55" fmla="*/ 56 h 85"/>
                  <a:gd name="T56" fmla="*/ 34 w 65"/>
                  <a:gd name="T57" fmla="*/ 49 h 85"/>
                  <a:gd name="T58" fmla="*/ 44 w 65"/>
                  <a:gd name="T59" fmla="*/ 52 h 85"/>
                  <a:gd name="T60" fmla="*/ 47 w 65"/>
                  <a:gd name="T61" fmla="*/ 39 h 85"/>
                  <a:gd name="T62" fmla="*/ 26 w 65"/>
                  <a:gd name="T63" fmla="*/ 39 h 85"/>
                  <a:gd name="T64" fmla="*/ 32 w 65"/>
                  <a:gd name="T65" fmla="*/ 18 h 85"/>
                  <a:gd name="T66" fmla="*/ 26 w 65"/>
                  <a:gd name="T67" fmla="*/ 39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" h="85">
                    <a:moveTo>
                      <a:pt x="59" y="73"/>
                    </a:moveTo>
                    <a:cubicBezTo>
                      <a:pt x="64" y="72"/>
                      <a:pt x="64" y="72"/>
                      <a:pt x="64" y="72"/>
                    </a:cubicBezTo>
                    <a:cubicBezTo>
                      <a:pt x="65" y="69"/>
                      <a:pt x="65" y="66"/>
                      <a:pt x="64" y="63"/>
                    </a:cubicBezTo>
                    <a:cubicBezTo>
                      <a:pt x="59" y="63"/>
                      <a:pt x="59" y="63"/>
                      <a:pt x="59" y="63"/>
                    </a:cubicBezTo>
                    <a:cubicBezTo>
                      <a:pt x="59" y="62"/>
                      <a:pt x="58" y="61"/>
                      <a:pt x="57" y="60"/>
                    </a:cubicBezTo>
                    <a:cubicBezTo>
                      <a:pt x="59" y="55"/>
                      <a:pt x="59" y="55"/>
                      <a:pt x="59" y="55"/>
                    </a:cubicBezTo>
                    <a:cubicBezTo>
                      <a:pt x="57" y="52"/>
                      <a:pt x="55" y="51"/>
                      <a:pt x="52" y="50"/>
                    </a:cubicBezTo>
                    <a:cubicBezTo>
                      <a:pt x="49" y="54"/>
                      <a:pt x="49" y="54"/>
                      <a:pt x="49" y="54"/>
                    </a:cubicBezTo>
                    <a:cubicBezTo>
                      <a:pt x="47" y="54"/>
                      <a:pt x="46" y="54"/>
                      <a:pt x="45" y="54"/>
                    </a:cubicBezTo>
                    <a:cubicBezTo>
                      <a:pt x="42" y="50"/>
                      <a:pt x="42" y="50"/>
                      <a:pt x="42" y="50"/>
                    </a:cubicBezTo>
                    <a:cubicBezTo>
                      <a:pt x="39" y="51"/>
                      <a:pt x="36" y="52"/>
                      <a:pt x="34" y="54"/>
                    </a:cubicBezTo>
                    <a:cubicBezTo>
                      <a:pt x="36" y="59"/>
                      <a:pt x="36" y="59"/>
                      <a:pt x="36" y="59"/>
                    </a:cubicBezTo>
                    <a:cubicBezTo>
                      <a:pt x="35" y="60"/>
                      <a:pt x="35" y="61"/>
                      <a:pt x="34" y="62"/>
                    </a:cubicBezTo>
                    <a:cubicBezTo>
                      <a:pt x="29" y="63"/>
                      <a:pt x="29" y="63"/>
                      <a:pt x="29" y="63"/>
                    </a:cubicBezTo>
                    <a:cubicBezTo>
                      <a:pt x="28" y="66"/>
                      <a:pt x="28" y="69"/>
                      <a:pt x="29" y="72"/>
                    </a:cubicBezTo>
                    <a:cubicBezTo>
                      <a:pt x="34" y="72"/>
                      <a:pt x="34" y="72"/>
                      <a:pt x="34" y="72"/>
                    </a:cubicBezTo>
                    <a:cubicBezTo>
                      <a:pt x="35" y="73"/>
                      <a:pt x="35" y="75"/>
                      <a:pt x="36" y="76"/>
                    </a:cubicBezTo>
                    <a:cubicBezTo>
                      <a:pt x="34" y="81"/>
                      <a:pt x="34" y="81"/>
                      <a:pt x="34" y="81"/>
                    </a:cubicBezTo>
                    <a:cubicBezTo>
                      <a:pt x="36" y="83"/>
                      <a:pt x="38" y="84"/>
                      <a:pt x="41" y="85"/>
                    </a:cubicBezTo>
                    <a:cubicBezTo>
                      <a:pt x="45" y="81"/>
                      <a:pt x="45" y="81"/>
                      <a:pt x="45" y="81"/>
                    </a:cubicBezTo>
                    <a:cubicBezTo>
                      <a:pt x="46" y="81"/>
                      <a:pt x="47" y="81"/>
                      <a:pt x="48" y="81"/>
                    </a:cubicBezTo>
                    <a:cubicBezTo>
                      <a:pt x="51" y="85"/>
                      <a:pt x="51" y="85"/>
                      <a:pt x="51" y="85"/>
                    </a:cubicBezTo>
                    <a:cubicBezTo>
                      <a:pt x="54" y="84"/>
                      <a:pt x="57" y="83"/>
                      <a:pt x="59" y="81"/>
                    </a:cubicBezTo>
                    <a:cubicBezTo>
                      <a:pt x="57" y="76"/>
                      <a:pt x="57" y="76"/>
                      <a:pt x="57" y="76"/>
                    </a:cubicBezTo>
                    <a:cubicBezTo>
                      <a:pt x="58" y="75"/>
                      <a:pt x="58" y="74"/>
                      <a:pt x="59" y="73"/>
                    </a:cubicBezTo>
                    <a:moveTo>
                      <a:pt x="50" y="71"/>
                    </a:moveTo>
                    <a:cubicBezTo>
                      <a:pt x="48" y="74"/>
                      <a:pt x="45" y="73"/>
                      <a:pt x="43" y="71"/>
                    </a:cubicBezTo>
                    <a:cubicBezTo>
                      <a:pt x="41" y="69"/>
                      <a:pt x="41" y="66"/>
                      <a:pt x="43" y="64"/>
                    </a:cubicBezTo>
                    <a:cubicBezTo>
                      <a:pt x="45" y="62"/>
                      <a:pt x="48" y="62"/>
                      <a:pt x="51" y="64"/>
                    </a:cubicBezTo>
                    <a:cubicBezTo>
                      <a:pt x="53" y="66"/>
                      <a:pt x="53" y="69"/>
                      <a:pt x="50" y="71"/>
                    </a:cubicBezTo>
                    <a:moveTo>
                      <a:pt x="49" y="34"/>
                    </a:moveTo>
                    <a:cubicBezTo>
                      <a:pt x="56" y="34"/>
                      <a:pt x="56" y="34"/>
                      <a:pt x="56" y="34"/>
                    </a:cubicBezTo>
                    <a:cubicBezTo>
                      <a:pt x="57" y="30"/>
                      <a:pt x="57" y="27"/>
                      <a:pt x="57" y="24"/>
                    </a:cubicBezTo>
                    <a:cubicBezTo>
                      <a:pt x="49" y="23"/>
                      <a:pt x="49" y="23"/>
                      <a:pt x="49" y="23"/>
                    </a:cubicBezTo>
                    <a:cubicBezTo>
                      <a:pt x="49" y="21"/>
                      <a:pt x="48" y="20"/>
                      <a:pt x="48" y="18"/>
                    </a:cubicBezTo>
                    <a:cubicBezTo>
                      <a:pt x="52" y="13"/>
                      <a:pt x="52" y="13"/>
                      <a:pt x="52" y="13"/>
                    </a:cubicBezTo>
                    <a:cubicBezTo>
                      <a:pt x="50" y="10"/>
                      <a:pt x="48" y="7"/>
                      <a:pt x="45" y="5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8" y="9"/>
                      <a:pt x="36" y="8"/>
                      <a:pt x="35" y="8"/>
                    </a:cubicBezTo>
                    <a:cubicBezTo>
                      <a:pt x="34" y="1"/>
                      <a:pt x="34" y="1"/>
                      <a:pt x="34" y="1"/>
                    </a:cubicBezTo>
                    <a:cubicBezTo>
                      <a:pt x="31" y="0"/>
                      <a:pt x="27" y="0"/>
                      <a:pt x="24" y="1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2" y="8"/>
                      <a:pt x="20" y="9"/>
                      <a:pt x="19" y="10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0" y="7"/>
                      <a:pt x="8" y="9"/>
                      <a:pt x="6" y="12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9" y="19"/>
                      <a:pt x="9" y="21"/>
                      <a:pt x="8" y="22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0" y="26"/>
                      <a:pt x="0" y="30"/>
                      <a:pt x="1" y="33"/>
                    </a:cubicBezTo>
                    <a:cubicBezTo>
                      <a:pt x="8" y="34"/>
                      <a:pt x="8" y="34"/>
                      <a:pt x="8" y="34"/>
                    </a:cubicBezTo>
                    <a:cubicBezTo>
                      <a:pt x="9" y="35"/>
                      <a:pt x="9" y="37"/>
                      <a:pt x="10" y="38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7" y="47"/>
                      <a:pt x="10" y="49"/>
                      <a:pt x="12" y="51"/>
                    </a:cubicBezTo>
                    <a:cubicBezTo>
                      <a:pt x="18" y="47"/>
                      <a:pt x="18" y="47"/>
                      <a:pt x="18" y="47"/>
                    </a:cubicBezTo>
                    <a:cubicBezTo>
                      <a:pt x="20" y="48"/>
                      <a:pt x="21" y="48"/>
                      <a:pt x="23" y="49"/>
                    </a:cubicBezTo>
                    <a:cubicBezTo>
                      <a:pt x="23" y="56"/>
                      <a:pt x="23" y="56"/>
                      <a:pt x="23" y="56"/>
                    </a:cubicBezTo>
                    <a:cubicBezTo>
                      <a:pt x="27" y="57"/>
                      <a:pt x="30" y="57"/>
                      <a:pt x="33" y="56"/>
                    </a:cubicBezTo>
                    <a:cubicBezTo>
                      <a:pt x="34" y="49"/>
                      <a:pt x="34" y="49"/>
                      <a:pt x="34" y="49"/>
                    </a:cubicBezTo>
                    <a:cubicBezTo>
                      <a:pt x="36" y="48"/>
                      <a:pt x="37" y="48"/>
                      <a:pt x="39" y="47"/>
                    </a:cubicBezTo>
                    <a:cubicBezTo>
                      <a:pt x="44" y="52"/>
                      <a:pt x="44" y="52"/>
                      <a:pt x="44" y="52"/>
                    </a:cubicBezTo>
                    <a:cubicBezTo>
                      <a:pt x="47" y="50"/>
                      <a:pt x="50" y="47"/>
                      <a:pt x="52" y="45"/>
                    </a:cubicBezTo>
                    <a:cubicBezTo>
                      <a:pt x="47" y="39"/>
                      <a:pt x="47" y="39"/>
                      <a:pt x="47" y="39"/>
                    </a:cubicBezTo>
                    <a:cubicBezTo>
                      <a:pt x="48" y="37"/>
                      <a:pt x="49" y="36"/>
                      <a:pt x="49" y="34"/>
                    </a:cubicBezTo>
                    <a:close/>
                    <a:moveTo>
                      <a:pt x="26" y="39"/>
                    </a:moveTo>
                    <a:cubicBezTo>
                      <a:pt x="20" y="37"/>
                      <a:pt x="16" y="31"/>
                      <a:pt x="18" y="25"/>
                    </a:cubicBezTo>
                    <a:cubicBezTo>
                      <a:pt x="20" y="19"/>
                      <a:pt x="26" y="16"/>
                      <a:pt x="32" y="18"/>
                    </a:cubicBezTo>
                    <a:cubicBezTo>
                      <a:pt x="38" y="19"/>
                      <a:pt x="41" y="25"/>
                      <a:pt x="40" y="31"/>
                    </a:cubicBezTo>
                    <a:cubicBezTo>
                      <a:pt x="38" y="37"/>
                      <a:pt x="32" y="41"/>
                      <a:pt x="26" y="3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6"/>
              <p:cNvSpPr>
                <a:spLocks noEditPoints="1"/>
              </p:cNvSpPr>
              <p:nvPr/>
            </p:nvSpPr>
            <p:spPr bwMode="auto">
              <a:xfrm>
                <a:off x="2591" y="2139"/>
                <a:ext cx="245" cy="713"/>
              </a:xfrm>
              <a:custGeom>
                <a:avLst/>
                <a:gdLst>
                  <a:gd name="T0" fmla="*/ 46 w 46"/>
                  <a:gd name="T1" fmla="*/ 134 h 134"/>
                  <a:gd name="T2" fmla="*/ 1 w 46"/>
                  <a:gd name="T3" fmla="*/ 134 h 134"/>
                  <a:gd name="T4" fmla="*/ 1 w 46"/>
                  <a:gd name="T5" fmla="*/ 51 h 134"/>
                  <a:gd name="T6" fmla="*/ 1 w 46"/>
                  <a:gd name="T7" fmla="*/ 51 h 134"/>
                  <a:gd name="T8" fmla="*/ 46 w 46"/>
                  <a:gd name="T9" fmla="*/ 97 h 134"/>
                  <a:gd name="T10" fmla="*/ 46 w 46"/>
                  <a:gd name="T11" fmla="*/ 134 h 134"/>
                  <a:gd name="T12" fmla="*/ 0 w 46"/>
                  <a:gd name="T13" fmla="*/ 0 h 134"/>
                  <a:gd name="T14" fmla="*/ 0 w 46"/>
                  <a:gd name="T15" fmla="*/ 41 h 134"/>
                  <a:gd name="T16" fmla="*/ 21 w 46"/>
                  <a:gd name="T17" fmla="*/ 21 h 134"/>
                  <a:gd name="T18" fmla="*/ 0 w 46"/>
                  <a:gd name="T19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6" h="134">
                    <a:moveTo>
                      <a:pt x="46" y="134"/>
                    </a:moveTo>
                    <a:cubicBezTo>
                      <a:pt x="1" y="134"/>
                      <a:pt x="1" y="134"/>
                      <a:pt x="1" y="134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26" y="51"/>
                      <a:pt x="46" y="72"/>
                      <a:pt x="46" y="97"/>
                    </a:cubicBezTo>
                    <a:lnTo>
                      <a:pt x="46" y="134"/>
                    </a:lnTo>
                    <a:close/>
                    <a:moveTo>
                      <a:pt x="0" y="0"/>
                    </a:moveTo>
                    <a:cubicBezTo>
                      <a:pt x="0" y="41"/>
                      <a:pt x="0" y="41"/>
                      <a:pt x="0" y="41"/>
                    </a:cubicBezTo>
                    <a:cubicBezTo>
                      <a:pt x="12" y="41"/>
                      <a:pt x="21" y="32"/>
                      <a:pt x="21" y="21"/>
                    </a:cubicBezTo>
                    <a:cubicBezTo>
                      <a:pt x="21" y="9"/>
                      <a:pt x="12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7"/>
              <p:cNvSpPr>
                <a:spLocks noEditPoints="1"/>
              </p:cNvSpPr>
              <p:nvPr/>
            </p:nvSpPr>
            <p:spPr bwMode="auto">
              <a:xfrm>
                <a:off x="2356" y="2139"/>
                <a:ext cx="240" cy="713"/>
              </a:xfrm>
              <a:custGeom>
                <a:avLst/>
                <a:gdLst>
                  <a:gd name="T0" fmla="*/ 45 w 45"/>
                  <a:gd name="T1" fmla="*/ 51 h 134"/>
                  <a:gd name="T2" fmla="*/ 45 w 45"/>
                  <a:gd name="T3" fmla="*/ 134 h 134"/>
                  <a:gd name="T4" fmla="*/ 0 w 45"/>
                  <a:gd name="T5" fmla="*/ 134 h 134"/>
                  <a:gd name="T6" fmla="*/ 0 w 45"/>
                  <a:gd name="T7" fmla="*/ 97 h 134"/>
                  <a:gd name="T8" fmla="*/ 45 w 45"/>
                  <a:gd name="T9" fmla="*/ 51 h 134"/>
                  <a:gd name="T10" fmla="*/ 23 w 45"/>
                  <a:gd name="T11" fmla="*/ 21 h 134"/>
                  <a:gd name="T12" fmla="*/ 44 w 45"/>
                  <a:gd name="T13" fmla="*/ 41 h 134"/>
                  <a:gd name="T14" fmla="*/ 44 w 45"/>
                  <a:gd name="T15" fmla="*/ 0 h 134"/>
                  <a:gd name="T16" fmla="*/ 23 w 45"/>
                  <a:gd name="T17" fmla="*/ 21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134">
                    <a:moveTo>
                      <a:pt x="45" y="51"/>
                    </a:moveTo>
                    <a:cubicBezTo>
                      <a:pt x="45" y="134"/>
                      <a:pt x="45" y="134"/>
                      <a:pt x="45" y="134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0" y="72"/>
                      <a:pt x="20" y="51"/>
                      <a:pt x="45" y="51"/>
                    </a:cubicBezTo>
                    <a:close/>
                    <a:moveTo>
                      <a:pt x="23" y="21"/>
                    </a:moveTo>
                    <a:cubicBezTo>
                      <a:pt x="23" y="32"/>
                      <a:pt x="33" y="41"/>
                      <a:pt x="44" y="41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3" y="0"/>
                      <a:pt x="23" y="9"/>
                      <a:pt x="23" y="2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8"/>
              <p:cNvSpPr>
                <a:spLocks noEditPoints="1"/>
              </p:cNvSpPr>
              <p:nvPr/>
            </p:nvSpPr>
            <p:spPr bwMode="auto">
              <a:xfrm>
                <a:off x="2319" y="2097"/>
                <a:ext cx="549" cy="792"/>
              </a:xfrm>
              <a:custGeom>
                <a:avLst/>
                <a:gdLst>
                  <a:gd name="T0" fmla="*/ 62 w 103"/>
                  <a:gd name="T1" fmla="*/ 55 h 149"/>
                  <a:gd name="T2" fmla="*/ 79 w 103"/>
                  <a:gd name="T3" fmla="*/ 29 h 149"/>
                  <a:gd name="T4" fmla="*/ 51 w 103"/>
                  <a:gd name="T5" fmla="*/ 0 h 149"/>
                  <a:gd name="T6" fmla="*/ 23 w 103"/>
                  <a:gd name="T7" fmla="*/ 29 h 149"/>
                  <a:gd name="T8" fmla="*/ 40 w 103"/>
                  <a:gd name="T9" fmla="*/ 55 h 149"/>
                  <a:gd name="T10" fmla="*/ 0 w 103"/>
                  <a:gd name="T11" fmla="*/ 105 h 149"/>
                  <a:gd name="T12" fmla="*/ 0 w 103"/>
                  <a:gd name="T13" fmla="*/ 149 h 149"/>
                  <a:gd name="T14" fmla="*/ 103 w 103"/>
                  <a:gd name="T15" fmla="*/ 149 h 149"/>
                  <a:gd name="T16" fmla="*/ 103 w 103"/>
                  <a:gd name="T17" fmla="*/ 105 h 149"/>
                  <a:gd name="T18" fmla="*/ 62 w 103"/>
                  <a:gd name="T19" fmla="*/ 55 h 149"/>
                  <a:gd name="T20" fmla="*/ 31 w 103"/>
                  <a:gd name="T21" fmla="*/ 29 h 149"/>
                  <a:gd name="T22" fmla="*/ 51 w 103"/>
                  <a:gd name="T23" fmla="*/ 9 h 149"/>
                  <a:gd name="T24" fmla="*/ 71 w 103"/>
                  <a:gd name="T25" fmla="*/ 29 h 149"/>
                  <a:gd name="T26" fmla="*/ 51 w 103"/>
                  <a:gd name="T27" fmla="*/ 48 h 149"/>
                  <a:gd name="T28" fmla="*/ 31 w 103"/>
                  <a:gd name="T29" fmla="*/ 29 h 149"/>
                  <a:gd name="T30" fmla="*/ 94 w 103"/>
                  <a:gd name="T31" fmla="*/ 140 h 149"/>
                  <a:gd name="T32" fmla="*/ 8 w 103"/>
                  <a:gd name="T33" fmla="*/ 140 h 149"/>
                  <a:gd name="T34" fmla="*/ 8 w 103"/>
                  <a:gd name="T35" fmla="*/ 105 h 149"/>
                  <a:gd name="T36" fmla="*/ 51 w 103"/>
                  <a:gd name="T37" fmla="*/ 62 h 149"/>
                  <a:gd name="T38" fmla="*/ 94 w 103"/>
                  <a:gd name="T39" fmla="*/ 105 h 149"/>
                  <a:gd name="T40" fmla="*/ 94 w 103"/>
                  <a:gd name="T41" fmla="*/ 14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3" h="149">
                    <a:moveTo>
                      <a:pt x="62" y="55"/>
                    </a:moveTo>
                    <a:cubicBezTo>
                      <a:pt x="72" y="50"/>
                      <a:pt x="79" y="40"/>
                      <a:pt x="79" y="29"/>
                    </a:cubicBezTo>
                    <a:cubicBezTo>
                      <a:pt x="79" y="13"/>
                      <a:pt x="67" y="0"/>
                      <a:pt x="51" y="0"/>
                    </a:cubicBezTo>
                    <a:cubicBezTo>
                      <a:pt x="36" y="0"/>
                      <a:pt x="23" y="13"/>
                      <a:pt x="23" y="29"/>
                    </a:cubicBezTo>
                    <a:cubicBezTo>
                      <a:pt x="23" y="40"/>
                      <a:pt x="30" y="50"/>
                      <a:pt x="40" y="55"/>
                    </a:cubicBezTo>
                    <a:cubicBezTo>
                      <a:pt x="17" y="60"/>
                      <a:pt x="0" y="80"/>
                      <a:pt x="0" y="105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103" y="149"/>
                      <a:pt x="103" y="149"/>
                      <a:pt x="103" y="149"/>
                    </a:cubicBezTo>
                    <a:cubicBezTo>
                      <a:pt x="103" y="105"/>
                      <a:pt x="103" y="105"/>
                      <a:pt x="103" y="105"/>
                    </a:cubicBezTo>
                    <a:cubicBezTo>
                      <a:pt x="103" y="80"/>
                      <a:pt x="85" y="60"/>
                      <a:pt x="62" y="55"/>
                    </a:cubicBezTo>
                    <a:close/>
                    <a:moveTo>
                      <a:pt x="31" y="29"/>
                    </a:moveTo>
                    <a:cubicBezTo>
                      <a:pt x="31" y="18"/>
                      <a:pt x="40" y="9"/>
                      <a:pt x="51" y="9"/>
                    </a:cubicBezTo>
                    <a:cubicBezTo>
                      <a:pt x="62" y="9"/>
                      <a:pt x="71" y="18"/>
                      <a:pt x="71" y="29"/>
                    </a:cubicBezTo>
                    <a:cubicBezTo>
                      <a:pt x="71" y="40"/>
                      <a:pt x="62" y="48"/>
                      <a:pt x="51" y="48"/>
                    </a:cubicBezTo>
                    <a:cubicBezTo>
                      <a:pt x="40" y="48"/>
                      <a:pt x="31" y="40"/>
                      <a:pt x="31" y="29"/>
                    </a:cubicBezTo>
                    <a:close/>
                    <a:moveTo>
                      <a:pt x="94" y="140"/>
                    </a:moveTo>
                    <a:cubicBezTo>
                      <a:pt x="8" y="140"/>
                      <a:pt x="8" y="140"/>
                      <a:pt x="8" y="140"/>
                    </a:cubicBezTo>
                    <a:cubicBezTo>
                      <a:pt x="8" y="105"/>
                      <a:pt x="8" y="105"/>
                      <a:pt x="8" y="105"/>
                    </a:cubicBezTo>
                    <a:cubicBezTo>
                      <a:pt x="8" y="81"/>
                      <a:pt x="28" y="62"/>
                      <a:pt x="51" y="62"/>
                    </a:cubicBezTo>
                    <a:cubicBezTo>
                      <a:pt x="75" y="62"/>
                      <a:pt x="94" y="81"/>
                      <a:pt x="94" y="105"/>
                    </a:cubicBezTo>
                    <a:lnTo>
                      <a:pt x="94" y="14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14" name="Group 313"/>
          <p:cNvGrpSpPr/>
          <p:nvPr/>
        </p:nvGrpSpPr>
        <p:grpSpPr>
          <a:xfrm>
            <a:off x="6616437" y="4066532"/>
            <a:ext cx="493776" cy="493776"/>
            <a:chOff x="4625918" y="4162069"/>
            <a:chExt cx="555625" cy="555625"/>
          </a:xfrm>
        </p:grpSpPr>
        <p:sp>
          <p:nvSpPr>
            <p:cNvPr id="315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16" name="Group 16"/>
            <p:cNvGrpSpPr>
              <a:grpSpLocks noChangeAspect="1"/>
            </p:cNvGrpSpPr>
            <p:nvPr/>
          </p:nvGrpSpPr>
          <p:grpSpPr bwMode="auto">
            <a:xfrm>
              <a:off x="4767781" y="4237196"/>
              <a:ext cx="413762" cy="480498"/>
              <a:chOff x="1540" y="742"/>
              <a:chExt cx="1736" cy="2016"/>
            </a:xfrm>
            <a:solidFill>
              <a:schemeClr val="bg1"/>
            </a:solidFill>
          </p:grpSpPr>
          <p:sp>
            <p:nvSpPr>
              <p:cNvPr id="317" name="Freeform 17"/>
              <p:cNvSpPr>
                <a:spLocks/>
              </p:cNvSpPr>
              <p:nvPr/>
            </p:nvSpPr>
            <p:spPr bwMode="auto">
              <a:xfrm>
                <a:off x="1540" y="850"/>
                <a:ext cx="1736" cy="1908"/>
              </a:xfrm>
              <a:custGeom>
                <a:avLst/>
                <a:gdLst>
                  <a:gd name="T0" fmla="*/ 0 w 1736"/>
                  <a:gd name="T1" fmla="*/ 1551 h 1908"/>
                  <a:gd name="T2" fmla="*/ 355 w 1736"/>
                  <a:gd name="T3" fmla="*/ 1908 h 1908"/>
                  <a:gd name="T4" fmla="*/ 1736 w 1736"/>
                  <a:gd name="T5" fmla="*/ 1908 h 1908"/>
                  <a:gd name="T6" fmla="*/ 1736 w 1736"/>
                  <a:gd name="T7" fmla="*/ 753 h 1908"/>
                  <a:gd name="T8" fmla="*/ 981 w 1736"/>
                  <a:gd name="T9" fmla="*/ 0 h 1908"/>
                  <a:gd name="T10" fmla="*/ 925 w 1736"/>
                  <a:gd name="T11" fmla="*/ 46 h 1908"/>
                  <a:gd name="T12" fmla="*/ 932 w 1736"/>
                  <a:gd name="T13" fmla="*/ 152 h 1908"/>
                  <a:gd name="T14" fmla="*/ 845 w 1736"/>
                  <a:gd name="T15" fmla="*/ 253 h 1908"/>
                  <a:gd name="T16" fmla="*/ 670 w 1736"/>
                  <a:gd name="T17" fmla="*/ 281 h 1908"/>
                  <a:gd name="T18" fmla="*/ 643 w 1736"/>
                  <a:gd name="T19" fmla="*/ 329 h 1908"/>
                  <a:gd name="T20" fmla="*/ 599 w 1736"/>
                  <a:gd name="T21" fmla="*/ 373 h 1908"/>
                  <a:gd name="T22" fmla="*/ 643 w 1736"/>
                  <a:gd name="T23" fmla="*/ 566 h 1908"/>
                  <a:gd name="T24" fmla="*/ 507 w 1736"/>
                  <a:gd name="T25" fmla="*/ 769 h 1908"/>
                  <a:gd name="T26" fmla="*/ 723 w 1736"/>
                  <a:gd name="T27" fmla="*/ 886 h 1908"/>
                  <a:gd name="T28" fmla="*/ 841 w 1736"/>
                  <a:gd name="T29" fmla="*/ 1141 h 1908"/>
                  <a:gd name="T30" fmla="*/ 877 w 1736"/>
                  <a:gd name="T31" fmla="*/ 1551 h 1908"/>
                  <a:gd name="T32" fmla="*/ 0 w 1736"/>
                  <a:gd name="T33" fmla="*/ 1551 h 1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6" h="1908">
                    <a:moveTo>
                      <a:pt x="0" y="1551"/>
                    </a:moveTo>
                    <a:lnTo>
                      <a:pt x="355" y="1908"/>
                    </a:lnTo>
                    <a:lnTo>
                      <a:pt x="1736" y="1908"/>
                    </a:lnTo>
                    <a:lnTo>
                      <a:pt x="1736" y="753"/>
                    </a:lnTo>
                    <a:lnTo>
                      <a:pt x="981" y="0"/>
                    </a:lnTo>
                    <a:lnTo>
                      <a:pt x="925" y="46"/>
                    </a:lnTo>
                    <a:lnTo>
                      <a:pt x="932" y="152"/>
                    </a:lnTo>
                    <a:lnTo>
                      <a:pt x="845" y="253"/>
                    </a:lnTo>
                    <a:lnTo>
                      <a:pt x="670" y="281"/>
                    </a:lnTo>
                    <a:lnTo>
                      <a:pt x="643" y="329"/>
                    </a:lnTo>
                    <a:lnTo>
                      <a:pt x="599" y="373"/>
                    </a:lnTo>
                    <a:lnTo>
                      <a:pt x="643" y="566"/>
                    </a:lnTo>
                    <a:lnTo>
                      <a:pt x="507" y="769"/>
                    </a:lnTo>
                    <a:lnTo>
                      <a:pt x="723" y="886"/>
                    </a:lnTo>
                    <a:lnTo>
                      <a:pt x="841" y="1141"/>
                    </a:lnTo>
                    <a:lnTo>
                      <a:pt x="877" y="1551"/>
                    </a:lnTo>
                    <a:lnTo>
                      <a:pt x="0" y="155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Freeform 18"/>
              <p:cNvSpPr>
                <a:spLocks noEditPoints="1"/>
              </p:cNvSpPr>
              <p:nvPr/>
            </p:nvSpPr>
            <p:spPr bwMode="auto">
              <a:xfrm>
                <a:off x="1540" y="1138"/>
                <a:ext cx="877" cy="1263"/>
              </a:xfrm>
              <a:custGeom>
                <a:avLst/>
                <a:gdLst>
                  <a:gd name="T0" fmla="*/ 301 w 496"/>
                  <a:gd name="T1" fmla="*/ 261 h 714"/>
                  <a:gd name="T2" fmla="*/ 383 w 496"/>
                  <a:gd name="T3" fmla="*/ 136 h 714"/>
                  <a:gd name="T4" fmla="*/ 246 w 496"/>
                  <a:gd name="T5" fmla="*/ 0 h 714"/>
                  <a:gd name="T6" fmla="*/ 110 w 496"/>
                  <a:gd name="T7" fmla="*/ 136 h 714"/>
                  <a:gd name="T8" fmla="*/ 193 w 496"/>
                  <a:gd name="T9" fmla="*/ 261 h 714"/>
                  <a:gd name="T10" fmla="*/ 0 w 496"/>
                  <a:gd name="T11" fmla="*/ 503 h 714"/>
                  <a:gd name="T12" fmla="*/ 0 w 496"/>
                  <a:gd name="T13" fmla="*/ 714 h 714"/>
                  <a:gd name="T14" fmla="*/ 496 w 496"/>
                  <a:gd name="T15" fmla="*/ 714 h 714"/>
                  <a:gd name="T16" fmla="*/ 496 w 496"/>
                  <a:gd name="T17" fmla="*/ 503 h 714"/>
                  <a:gd name="T18" fmla="*/ 301 w 496"/>
                  <a:gd name="T19" fmla="*/ 261 h 714"/>
                  <a:gd name="T20" fmla="*/ 151 w 496"/>
                  <a:gd name="T21" fmla="*/ 136 h 714"/>
                  <a:gd name="T22" fmla="*/ 246 w 496"/>
                  <a:gd name="T23" fmla="*/ 41 h 714"/>
                  <a:gd name="T24" fmla="*/ 342 w 496"/>
                  <a:gd name="T25" fmla="*/ 136 h 714"/>
                  <a:gd name="T26" fmla="*/ 246 w 496"/>
                  <a:gd name="T27" fmla="*/ 231 h 714"/>
                  <a:gd name="T28" fmla="*/ 151 w 496"/>
                  <a:gd name="T29" fmla="*/ 136 h 714"/>
                  <a:gd name="T30" fmla="*/ 455 w 496"/>
                  <a:gd name="T31" fmla="*/ 673 h 714"/>
                  <a:gd name="T32" fmla="*/ 41 w 496"/>
                  <a:gd name="T33" fmla="*/ 673 h 714"/>
                  <a:gd name="T34" fmla="*/ 41 w 496"/>
                  <a:gd name="T35" fmla="*/ 503 h 714"/>
                  <a:gd name="T36" fmla="*/ 248 w 496"/>
                  <a:gd name="T37" fmla="*/ 296 h 714"/>
                  <a:gd name="T38" fmla="*/ 455 w 496"/>
                  <a:gd name="T39" fmla="*/ 503 h 714"/>
                  <a:gd name="T40" fmla="*/ 455 w 496"/>
                  <a:gd name="T41" fmla="*/ 673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96" h="714">
                    <a:moveTo>
                      <a:pt x="301" y="261"/>
                    </a:moveTo>
                    <a:cubicBezTo>
                      <a:pt x="349" y="240"/>
                      <a:pt x="383" y="192"/>
                      <a:pt x="383" y="136"/>
                    </a:cubicBezTo>
                    <a:cubicBezTo>
                      <a:pt x="383" y="61"/>
                      <a:pt x="322" y="0"/>
                      <a:pt x="246" y="0"/>
                    </a:cubicBezTo>
                    <a:cubicBezTo>
                      <a:pt x="171" y="0"/>
                      <a:pt x="110" y="61"/>
                      <a:pt x="110" y="136"/>
                    </a:cubicBezTo>
                    <a:cubicBezTo>
                      <a:pt x="110" y="192"/>
                      <a:pt x="144" y="241"/>
                      <a:pt x="193" y="261"/>
                    </a:cubicBezTo>
                    <a:cubicBezTo>
                      <a:pt x="82" y="286"/>
                      <a:pt x="0" y="385"/>
                      <a:pt x="0" y="503"/>
                    </a:cubicBezTo>
                    <a:cubicBezTo>
                      <a:pt x="0" y="714"/>
                      <a:pt x="0" y="714"/>
                      <a:pt x="0" y="714"/>
                    </a:cubicBezTo>
                    <a:cubicBezTo>
                      <a:pt x="496" y="714"/>
                      <a:pt x="496" y="714"/>
                      <a:pt x="496" y="714"/>
                    </a:cubicBezTo>
                    <a:cubicBezTo>
                      <a:pt x="496" y="503"/>
                      <a:pt x="496" y="503"/>
                      <a:pt x="496" y="503"/>
                    </a:cubicBezTo>
                    <a:cubicBezTo>
                      <a:pt x="496" y="385"/>
                      <a:pt x="412" y="286"/>
                      <a:pt x="301" y="261"/>
                    </a:cubicBezTo>
                    <a:close/>
                    <a:moveTo>
                      <a:pt x="151" y="136"/>
                    </a:moveTo>
                    <a:cubicBezTo>
                      <a:pt x="151" y="84"/>
                      <a:pt x="194" y="41"/>
                      <a:pt x="246" y="41"/>
                    </a:cubicBezTo>
                    <a:cubicBezTo>
                      <a:pt x="299" y="41"/>
                      <a:pt x="342" y="84"/>
                      <a:pt x="342" y="136"/>
                    </a:cubicBezTo>
                    <a:cubicBezTo>
                      <a:pt x="342" y="189"/>
                      <a:pt x="299" y="231"/>
                      <a:pt x="246" y="231"/>
                    </a:cubicBezTo>
                    <a:cubicBezTo>
                      <a:pt x="194" y="231"/>
                      <a:pt x="151" y="189"/>
                      <a:pt x="151" y="136"/>
                    </a:cubicBezTo>
                    <a:close/>
                    <a:moveTo>
                      <a:pt x="455" y="673"/>
                    </a:moveTo>
                    <a:cubicBezTo>
                      <a:pt x="41" y="673"/>
                      <a:pt x="41" y="673"/>
                      <a:pt x="41" y="673"/>
                    </a:cubicBezTo>
                    <a:cubicBezTo>
                      <a:pt x="41" y="503"/>
                      <a:pt x="41" y="503"/>
                      <a:pt x="41" y="503"/>
                    </a:cubicBezTo>
                    <a:cubicBezTo>
                      <a:pt x="41" y="389"/>
                      <a:pt x="134" y="296"/>
                      <a:pt x="248" y="296"/>
                    </a:cubicBezTo>
                    <a:cubicBezTo>
                      <a:pt x="362" y="296"/>
                      <a:pt x="455" y="389"/>
                      <a:pt x="455" y="503"/>
                    </a:cubicBezTo>
                    <a:lnTo>
                      <a:pt x="455" y="6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19"/>
              <p:cNvSpPr>
                <a:spLocks noEditPoints="1"/>
              </p:cNvSpPr>
              <p:nvPr/>
            </p:nvSpPr>
            <p:spPr bwMode="auto">
              <a:xfrm>
                <a:off x="2081" y="742"/>
                <a:ext cx="562" cy="761"/>
              </a:xfrm>
              <a:custGeom>
                <a:avLst/>
                <a:gdLst>
                  <a:gd name="T0" fmla="*/ 314 w 318"/>
                  <a:gd name="T1" fmla="*/ 367 h 430"/>
                  <a:gd name="T2" fmla="*/ 289 w 318"/>
                  <a:gd name="T3" fmla="*/ 322 h 430"/>
                  <a:gd name="T4" fmla="*/ 291 w 318"/>
                  <a:gd name="T5" fmla="*/ 282 h 430"/>
                  <a:gd name="T6" fmla="*/ 239 w 318"/>
                  <a:gd name="T7" fmla="*/ 282 h 430"/>
                  <a:gd name="T8" fmla="*/ 205 w 318"/>
                  <a:gd name="T9" fmla="*/ 260 h 430"/>
                  <a:gd name="T10" fmla="*/ 178 w 318"/>
                  <a:gd name="T11" fmla="*/ 305 h 430"/>
                  <a:gd name="T12" fmla="*/ 143 w 318"/>
                  <a:gd name="T13" fmla="*/ 323 h 430"/>
                  <a:gd name="T14" fmla="*/ 169 w 318"/>
                  <a:gd name="T15" fmla="*/ 368 h 430"/>
                  <a:gd name="T16" fmla="*/ 167 w 318"/>
                  <a:gd name="T17" fmla="*/ 408 h 430"/>
                  <a:gd name="T18" fmla="*/ 219 w 318"/>
                  <a:gd name="T19" fmla="*/ 408 h 430"/>
                  <a:gd name="T20" fmla="*/ 252 w 318"/>
                  <a:gd name="T21" fmla="*/ 430 h 430"/>
                  <a:gd name="T22" fmla="*/ 279 w 318"/>
                  <a:gd name="T23" fmla="*/ 385 h 430"/>
                  <a:gd name="T24" fmla="*/ 247 w 318"/>
                  <a:gd name="T25" fmla="*/ 364 h 430"/>
                  <a:gd name="T26" fmla="*/ 211 w 318"/>
                  <a:gd name="T27" fmla="*/ 326 h 430"/>
                  <a:gd name="T28" fmla="*/ 247 w 318"/>
                  <a:gd name="T29" fmla="*/ 364 h 430"/>
                  <a:gd name="T30" fmla="*/ 270 w 318"/>
                  <a:gd name="T31" fmla="*/ 163 h 430"/>
                  <a:gd name="T32" fmla="*/ 236 w 318"/>
                  <a:gd name="T33" fmla="*/ 109 h 430"/>
                  <a:gd name="T34" fmla="*/ 249 w 318"/>
                  <a:gd name="T35" fmla="*/ 61 h 430"/>
                  <a:gd name="T36" fmla="*/ 187 w 318"/>
                  <a:gd name="T37" fmla="*/ 47 h 430"/>
                  <a:gd name="T38" fmla="*/ 163 w 318"/>
                  <a:gd name="T39" fmla="*/ 4 h 430"/>
                  <a:gd name="T40" fmla="*/ 109 w 318"/>
                  <a:gd name="T41" fmla="*/ 38 h 430"/>
                  <a:gd name="T42" fmla="*/ 61 w 318"/>
                  <a:gd name="T43" fmla="*/ 24 h 430"/>
                  <a:gd name="T44" fmla="*/ 47 w 318"/>
                  <a:gd name="T45" fmla="*/ 86 h 430"/>
                  <a:gd name="T46" fmla="*/ 3 w 318"/>
                  <a:gd name="T47" fmla="*/ 111 h 430"/>
                  <a:gd name="T48" fmla="*/ 38 w 318"/>
                  <a:gd name="T49" fmla="*/ 164 h 430"/>
                  <a:gd name="T50" fmla="*/ 24 w 318"/>
                  <a:gd name="T51" fmla="*/ 212 h 430"/>
                  <a:gd name="T52" fmla="*/ 86 w 318"/>
                  <a:gd name="T53" fmla="*/ 226 h 430"/>
                  <a:gd name="T54" fmla="*/ 110 w 318"/>
                  <a:gd name="T55" fmla="*/ 270 h 430"/>
                  <a:gd name="T56" fmla="*/ 164 w 318"/>
                  <a:gd name="T57" fmla="*/ 236 h 430"/>
                  <a:gd name="T58" fmla="*/ 212 w 318"/>
                  <a:gd name="T59" fmla="*/ 249 h 430"/>
                  <a:gd name="T60" fmla="*/ 226 w 318"/>
                  <a:gd name="T61" fmla="*/ 187 h 430"/>
                  <a:gd name="T62" fmla="*/ 122 w 318"/>
                  <a:gd name="T63" fmla="*/ 189 h 430"/>
                  <a:gd name="T64" fmla="*/ 152 w 318"/>
                  <a:gd name="T65" fmla="*/ 85 h 430"/>
                  <a:gd name="T66" fmla="*/ 122 w 318"/>
                  <a:gd name="T67" fmla="*/ 189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8" h="430">
                    <a:moveTo>
                      <a:pt x="288" y="370"/>
                    </a:moveTo>
                    <a:cubicBezTo>
                      <a:pt x="314" y="367"/>
                      <a:pt x="314" y="367"/>
                      <a:pt x="314" y="367"/>
                    </a:cubicBezTo>
                    <a:cubicBezTo>
                      <a:pt x="318" y="353"/>
                      <a:pt x="318" y="339"/>
                      <a:pt x="315" y="325"/>
                    </a:cubicBezTo>
                    <a:cubicBezTo>
                      <a:pt x="289" y="322"/>
                      <a:pt x="289" y="322"/>
                      <a:pt x="289" y="322"/>
                    </a:cubicBezTo>
                    <a:cubicBezTo>
                      <a:pt x="287" y="316"/>
                      <a:pt x="284" y="311"/>
                      <a:pt x="280" y="307"/>
                    </a:cubicBezTo>
                    <a:cubicBezTo>
                      <a:pt x="291" y="282"/>
                      <a:pt x="291" y="282"/>
                      <a:pt x="291" y="282"/>
                    </a:cubicBezTo>
                    <a:cubicBezTo>
                      <a:pt x="281" y="272"/>
                      <a:pt x="268" y="265"/>
                      <a:pt x="255" y="261"/>
                    </a:cubicBezTo>
                    <a:cubicBezTo>
                      <a:pt x="239" y="282"/>
                      <a:pt x="239" y="282"/>
                      <a:pt x="239" y="282"/>
                    </a:cubicBezTo>
                    <a:cubicBezTo>
                      <a:pt x="233" y="281"/>
                      <a:pt x="227" y="281"/>
                      <a:pt x="221" y="281"/>
                    </a:cubicBezTo>
                    <a:cubicBezTo>
                      <a:pt x="205" y="260"/>
                      <a:pt x="205" y="260"/>
                      <a:pt x="205" y="260"/>
                    </a:cubicBezTo>
                    <a:cubicBezTo>
                      <a:pt x="192" y="263"/>
                      <a:pt x="179" y="270"/>
                      <a:pt x="168" y="280"/>
                    </a:cubicBezTo>
                    <a:cubicBezTo>
                      <a:pt x="178" y="305"/>
                      <a:pt x="178" y="305"/>
                      <a:pt x="178" y="305"/>
                    </a:cubicBezTo>
                    <a:cubicBezTo>
                      <a:pt x="175" y="309"/>
                      <a:pt x="172" y="315"/>
                      <a:pt x="169" y="320"/>
                    </a:cubicBezTo>
                    <a:cubicBezTo>
                      <a:pt x="143" y="323"/>
                      <a:pt x="143" y="323"/>
                      <a:pt x="143" y="323"/>
                    </a:cubicBezTo>
                    <a:cubicBezTo>
                      <a:pt x="140" y="336"/>
                      <a:pt x="139" y="350"/>
                      <a:pt x="143" y="365"/>
                    </a:cubicBezTo>
                    <a:cubicBezTo>
                      <a:pt x="169" y="368"/>
                      <a:pt x="169" y="368"/>
                      <a:pt x="169" y="368"/>
                    </a:cubicBezTo>
                    <a:cubicBezTo>
                      <a:pt x="171" y="374"/>
                      <a:pt x="174" y="379"/>
                      <a:pt x="178" y="384"/>
                    </a:cubicBezTo>
                    <a:cubicBezTo>
                      <a:pt x="167" y="408"/>
                      <a:pt x="167" y="408"/>
                      <a:pt x="167" y="408"/>
                    </a:cubicBezTo>
                    <a:cubicBezTo>
                      <a:pt x="177" y="417"/>
                      <a:pt x="189" y="425"/>
                      <a:pt x="203" y="429"/>
                    </a:cubicBezTo>
                    <a:cubicBezTo>
                      <a:pt x="219" y="408"/>
                      <a:pt x="219" y="408"/>
                      <a:pt x="219" y="408"/>
                    </a:cubicBezTo>
                    <a:cubicBezTo>
                      <a:pt x="225" y="409"/>
                      <a:pt x="231" y="409"/>
                      <a:pt x="237" y="409"/>
                    </a:cubicBezTo>
                    <a:cubicBezTo>
                      <a:pt x="252" y="430"/>
                      <a:pt x="252" y="430"/>
                      <a:pt x="252" y="430"/>
                    </a:cubicBezTo>
                    <a:cubicBezTo>
                      <a:pt x="266" y="426"/>
                      <a:pt x="279" y="419"/>
                      <a:pt x="289" y="410"/>
                    </a:cubicBezTo>
                    <a:cubicBezTo>
                      <a:pt x="279" y="385"/>
                      <a:pt x="279" y="385"/>
                      <a:pt x="279" y="385"/>
                    </a:cubicBezTo>
                    <a:cubicBezTo>
                      <a:pt x="282" y="381"/>
                      <a:pt x="286" y="376"/>
                      <a:pt x="288" y="370"/>
                    </a:cubicBezTo>
                    <a:moveTo>
                      <a:pt x="247" y="364"/>
                    </a:moveTo>
                    <a:cubicBezTo>
                      <a:pt x="237" y="374"/>
                      <a:pt x="220" y="374"/>
                      <a:pt x="210" y="363"/>
                    </a:cubicBezTo>
                    <a:cubicBezTo>
                      <a:pt x="200" y="353"/>
                      <a:pt x="200" y="336"/>
                      <a:pt x="211" y="326"/>
                    </a:cubicBezTo>
                    <a:cubicBezTo>
                      <a:pt x="221" y="316"/>
                      <a:pt x="238" y="316"/>
                      <a:pt x="248" y="327"/>
                    </a:cubicBezTo>
                    <a:cubicBezTo>
                      <a:pt x="258" y="337"/>
                      <a:pt x="258" y="354"/>
                      <a:pt x="247" y="364"/>
                    </a:cubicBezTo>
                    <a:moveTo>
                      <a:pt x="235" y="167"/>
                    </a:moveTo>
                    <a:cubicBezTo>
                      <a:pt x="270" y="163"/>
                      <a:pt x="270" y="163"/>
                      <a:pt x="270" y="163"/>
                    </a:cubicBezTo>
                    <a:cubicBezTo>
                      <a:pt x="273" y="146"/>
                      <a:pt x="273" y="130"/>
                      <a:pt x="270" y="114"/>
                    </a:cubicBezTo>
                    <a:cubicBezTo>
                      <a:pt x="236" y="109"/>
                      <a:pt x="236" y="109"/>
                      <a:pt x="236" y="109"/>
                    </a:cubicBezTo>
                    <a:cubicBezTo>
                      <a:pt x="234" y="102"/>
                      <a:pt x="231" y="95"/>
                      <a:pt x="227" y="88"/>
                    </a:cubicBezTo>
                    <a:cubicBezTo>
                      <a:pt x="249" y="61"/>
                      <a:pt x="249" y="61"/>
                      <a:pt x="249" y="61"/>
                    </a:cubicBezTo>
                    <a:cubicBezTo>
                      <a:pt x="240" y="47"/>
                      <a:pt x="228" y="35"/>
                      <a:pt x="215" y="26"/>
                    </a:cubicBezTo>
                    <a:cubicBezTo>
                      <a:pt x="187" y="47"/>
                      <a:pt x="187" y="47"/>
                      <a:pt x="187" y="47"/>
                    </a:cubicBezTo>
                    <a:cubicBezTo>
                      <a:pt x="181" y="44"/>
                      <a:pt x="173" y="41"/>
                      <a:pt x="166" y="38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46" y="0"/>
                      <a:pt x="130" y="0"/>
                      <a:pt x="114" y="3"/>
                    </a:cubicBezTo>
                    <a:cubicBezTo>
                      <a:pt x="109" y="38"/>
                      <a:pt x="109" y="38"/>
                      <a:pt x="109" y="38"/>
                    </a:cubicBezTo>
                    <a:cubicBezTo>
                      <a:pt x="102" y="40"/>
                      <a:pt x="95" y="43"/>
                      <a:pt x="88" y="46"/>
                    </a:cubicBezTo>
                    <a:cubicBezTo>
                      <a:pt x="61" y="24"/>
                      <a:pt x="61" y="24"/>
                      <a:pt x="61" y="24"/>
                    </a:cubicBezTo>
                    <a:cubicBezTo>
                      <a:pt x="47" y="33"/>
                      <a:pt x="35" y="45"/>
                      <a:pt x="26" y="58"/>
                    </a:cubicBezTo>
                    <a:cubicBezTo>
                      <a:pt x="47" y="86"/>
                      <a:pt x="47" y="86"/>
                      <a:pt x="47" y="86"/>
                    </a:cubicBezTo>
                    <a:cubicBezTo>
                      <a:pt x="43" y="93"/>
                      <a:pt x="40" y="100"/>
                      <a:pt x="38" y="107"/>
                    </a:cubicBezTo>
                    <a:cubicBezTo>
                      <a:pt x="3" y="111"/>
                      <a:pt x="3" y="111"/>
                      <a:pt x="3" y="111"/>
                    </a:cubicBezTo>
                    <a:cubicBezTo>
                      <a:pt x="0" y="127"/>
                      <a:pt x="0" y="143"/>
                      <a:pt x="3" y="159"/>
                    </a:cubicBezTo>
                    <a:cubicBezTo>
                      <a:pt x="38" y="164"/>
                      <a:pt x="38" y="164"/>
                      <a:pt x="38" y="164"/>
                    </a:cubicBezTo>
                    <a:cubicBezTo>
                      <a:pt x="40" y="171"/>
                      <a:pt x="42" y="179"/>
                      <a:pt x="46" y="185"/>
                    </a:cubicBezTo>
                    <a:cubicBezTo>
                      <a:pt x="24" y="212"/>
                      <a:pt x="24" y="212"/>
                      <a:pt x="24" y="212"/>
                    </a:cubicBezTo>
                    <a:cubicBezTo>
                      <a:pt x="33" y="226"/>
                      <a:pt x="45" y="238"/>
                      <a:pt x="58" y="247"/>
                    </a:cubicBezTo>
                    <a:cubicBezTo>
                      <a:pt x="86" y="226"/>
                      <a:pt x="86" y="226"/>
                      <a:pt x="86" y="226"/>
                    </a:cubicBezTo>
                    <a:cubicBezTo>
                      <a:pt x="92" y="230"/>
                      <a:pt x="100" y="233"/>
                      <a:pt x="107" y="235"/>
                    </a:cubicBezTo>
                    <a:cubicBezTo>
                      <a:pt x="110" y="270"/>
                      <a:pt x="110" y="270"/>
                      <a:pt x="110" y="270"/>
                    </a:cubicBezTo>
                    <a:cubicBezTo>
                      <a:pt x="127" y="273"/>
                      <a:pt x="143" y="273"/>
                      <a:pt x="159" y="271"/>
                    </a:cubicBezTo>
                    <a:cubicBezTo>
                      <a:pt x="164" y="236"/>
                      <a:pt x="164" y="236"/>
                      <a:pt x="164" y="236"/>
                    </a:cubicBezTo>
                    <a:cubicBezTo>
                      <a:pt x="171" y="234"/>
                      <a:pt x="178" y="231"/>
                      <a:pt x="185" y="227"/>
                    </a:cubicBezTo>
                    <a:cubicBezTo>
                      <a:pt x="212" y="249"/>
                      <a:pt x="212" y="249"/>
                      <a:pt x="212" y="249"/>
                    </a:cubicBezTo>
                    <a:cubicBezTo>
                      <a:pt x="226" y="240"/>
                      <a:pt x="238" y="229"/>
                      <a:pt x="247" y="216"/>
                    </a:cubicBezTo>
                    <a:cubicBezTo>
                      <a:pt x="226" y="187"/>
                      <a:pt x="226" y="187"/>
                      <a:pt x="226" y="187"/>
                    </a:cubicBezTo>
                    <a:cubicBezTo>
                      <a:pt x="230" y="181"/>
                      <a:pt x="233" y="174"/>
                      <a:pt x="235" y="167"/>
                    </a:cubicBezTo>
                    <a:close/>
                    <a:moveTo>
                      <a:pt x="122" y="189"/>
                    </a:moveTo>
                    <a:cubicBezTo>
                      <a:pt x="94" y="181"/>
                      <a:pt x="77" y="151"/>
                      <a:pt x="85" y="122"/>
                    </a:cubicBezTo>
                    <a:cubicBezTo>
                      <a:pt x="93" y="94"/>
                      <a:pt x="123" y="77"/>
                      <a:pt x="152" y="85"/>
                    </a:cubicBezTo>
                    <a:cubicBezTo>
                      <a:pt x="180" y="93"/>
                      <a:pt x="197" y="123"/>
                      <a:pt x="189" y="152"/>
                    </a:cubicBezTo>
                    <a:cubicBezTo>
                      <a:pt x="181" y="181"/>
                      <a:pt x="151" y="197"/>
                      <a:pt x="122" y="18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0" name="Group 319"/>
          <p:cNvGrpSpPr/>
          <p:nvPr/>
        </p:nvGrpSpPr>
        <p:grpSpPr>
          <a:xfrm>
            <a:off x="3502205" y="1681982"/>
            <a:ext cx="320507" cy="322483"/>
            <a:chOff x="6057900" y="3230563"/>
            <a:chExt cx="1544638" cy="1554162"/>
          </a:xfrm>
        </p:grpSpPr>
        <p:sp>
          <p:nvSpPr>
            <p:cNvPr id="321" name="Freeform 5"/>
            <p:cNvSpPr>
              <a:spLocks/>
            </p:cNvSpPr>
            <p:nvPr/>
          </p:nvSpPr>
          <p:spPr bwMode="auto">
            <a:xfrm>
              <a:off x="6075363" y="3255963"/>
              <a:ext cx="919163" cy="1511300"/>
            </a:xfrm>
            <a:custGeom>
              <a:avLst/>
              <a:gdLst>
                <a:gd name="T0" fmla="*/ 90 w 109"/>
                <a:gd name="T1" fmla="*/ 70 h 179"/>
                <a:gd name="T2" fmla="*/ 89 w 109"/>
                <a:gd name="T3" fmla="*/ 70 h 179"/>
                <a:gd name="T4" fmla="*/ 89 w 109"/>
                <a:gd name="T5" fmla="*/ 0 h 179"/>
                <a:gd name="T6" fmla="*/ 89 w 109"/>
                <a:gd name="T7" fmla="*/ 0 h 179"/>
                <a:gd name="T8" fmla="*/ 0 w 109"/>
                <a:gd name="T9" fmla="*/ 90 h 179"/>
                <a:gd name="T10" fmla="*/ 89 w 109"/>
                <a:gd name="T11" fmla="*/ 179 h 179"/>
                <a:gd name="T12" fmla="*/ 89 w 109"/>
                <a:gd name="T13" fmla="*/ 179 h 179"/>
                <a:gd name="T14" fmla="*/ 89 w 109"/>
                <a:gd name="T15" fmla="*/ 109 h 179"/>
                <a:gd name="T16" fmla="*/ 90 w 109"/>
                <a:gd name="T17" fmla="*/ 109 h 179"/>
                <a:gd name="T18" fmla="*/ 109 w 109"/>
                <a:gd name="T19" fmla="*/ 89 h 179"/>
                <a:gd name="T20" fmla="*/ 90 w 109"/>
                <a:gd name="T21" fmla="*/ 7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179">
                  <a:moveTo>
                    <a:pt x="90" y="70"/>
                  </a:moveTo>
                  <a:cubicBezTo>
                    <a:pt x="89" y="70"/>
                    <a:pt x="89" y="70"/>
                    <a:pt x="89" y="7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cubicBezTo>
                    <a:pt x="89" y="179"/>
                    <a:pt x="89" y="179"/>
                    <a:pt x="89" y="17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89" y="109"/>
                    <a:pt x="89" y="109"/>
                    <a:pt x="90" y="109"/>
                  </a:cubicBezTo>
                  <a:cubicBezTo>
                    <a:pt x="100" y="109"/>
                    <a:pt x="109" y="100"/>
                    <a:pt x="109" y="89"/>
                  </a:cubicBezTo>
                  <a:cubicBezTo>
                    <a:pt x="109" y="79"/>
                    <a:pt x="100" y="70"/>
                    <a:pt x="90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6"/>
            <p:cNvSpPr>
              <a:spLocks/>
            </p:cNvSpPr>
            <p:nvPr/>
          </p:nvSpPr>
          <p:spPr bwMode="auto">
            <a:xfrm>
              <a:off x="6826250" y="3255963"/>
              <a:ext cx="750888" cy="1511300"/>
            </a:xfrm>
            <a:custGeom>
              <a:avLst/>
              <a:gdLst>
                <a:gd name="T0" fmla="*/ 0 w 89"/>
                <a:gd name="T1" fmla="*/ 0 h 179"/>
                <a:gd name="T2" fmla="*/ 0 w 89"/>
                <a:gd name="T3" fmla="*/ 0 h 179"/>
                <a:gd name="T4" fmla="*/ 0 w 89"/>
                <a:gd name="T5" fmla="*/ 70 h 179"/>
                <a:gd name="T6" fmla="*/ 1 w 89"/>
                <a:gd name="T7" fmla="*/ 70 h 179"/>
                <a:gd name="T8" fmla="*/ 20 w 89"/>
                <a:gd name="T9" fmla="*/ 89 h 179"/>
                <a:gd name="T10" fmla="*/ 1 w 89"/>
                <a:gd name="T11" fmla="*/ 109 h 179"/>
                <a:gd name="T12" fmla="*/ 0 w 89"/>
                <a:gd name="T13" fmla="*/ 109 h 179"/>
                <a:gd name="T14" fmla="*/ 0 w 89"/>
                <a:gd name="T15" fmla="*/ 179 h 179"/>
                <a:gd name="T16" fmla="*/ 0 w 89"/>
                <a:gd name="T17" fmla="*/ 179 h 179"/>
                <a:gd name="T18" fmla="*/ 89 w 89"/>
                <a:gd name="T19" fmla="*/ 90 h 179"/>
                <a:gd name="T20" fmla="*/ 0 w 89"/>
                <a:gd name="T21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7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0"/>
                    <a:pt x="1" y="70"/>
                  </a:cubicBezTo>
                  <a:cubicBezTo>
                    <a:pt x="11" y="70"/>
                    <a:pt x="20" y="79"/>
                    <a:pt x="20" y="89"/>
                  </a:cubicBezTo>
                  <a:cubicBezTo>
                    <a:pt x="20" y="100"/>
                    <a:pt x="11" y="109"/>
                    <a:pt x="1" y="109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7"/>
            <p:cNvSpPr>
              <a:spLocks noEditPoints="1"/>
            </p:cNvSpPr>
            <p:nvPr/>
          </p:nvSpPr>
          <p:spPr bwMode="auto">
            <a:xfrm>
              <a:off x="6057900" y="3230563"/>
              <a:ext cx="1544638" cy="1554162"/>
            </a:xfrm>
            <a:custGeom>
              <a:avLst/>
              <a:gdLst>
                <a:gd name="T0" fmla="*/ 92 w 183"/>
                <a:gd name="T1" fmla="*/ 184 h 184"/>
                <a:gd name="T2" fmla="*/ 0 w 183"/>
                <a:gd name="T3" fmla="*/ 92 h 184"/>
                <a:gd name="T4" fmla="*/ 92 w 183"/>
                <a:gd name="T5" fmla="*/ 0 h 184"/>
                <a:gd name="T6" fmla="*/ 183 w 183"/>
                <a:gd name="T7" fmla="*/ 92 h 184"/>
                <a:gd name="T8" fmla="*/ 92 w 183"/>
                <a:gd name="T9" fmla="*/ 184 h 184"/>
                <a:gd name="T10" fmla="*/ 92 w 183"/>
                <a:gd name="T11" fmla="*/ 9 h 184"/>
                <a:gd name="T12" fmla="*/ 8 w 183"/>
                <a:gd name="T13" fmla="*/ 92 h 184"/>
                <a:gd name="T14" fmla="*/ 92 w 183"/>
                <a:gd name="T15" fmla="*/ 176 h 184"/>
                <a:gd name="T16" fmla="*/ 175 w 183"/>
                <a:gd name="T17" fmla="*/ 92 h 184"/>
                <a:gd name="T18" fmla="*/ 92 w 183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2" y="0"/>
                    <a:pt x="183" y="42"/>
                    <a:pt x="183" y="92"/>
                  </a:cubicBezTo>
                  <a:cubicBezTo>
                    <a:pt x="183" y="143"/>
                    <a:pt x="142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8" y="46"/>
                    <a:pt x="8" y="92"/>
                  </a:cubicBezTo>
                  <a:cubicBezTo>
                    <a:pt x="8" y="138"/>
                    <a:pt x="46" y="176"/>
                    <a:pt x="92" y="176"/>
                  </a:cubicBezTo>
                  <a:cubicBezTo>
                    <a:pt x="138" y="176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8"/>
            <p:cNvSpPr>
              <a:spLocks noEditPoints="1"/>
            </p:cNvSpPr>
            <p:nvPr/>
          </p:nvSpPr>
          <p:spPr bwMode="auto">
            <a:xfrm>
              <a:off x="6353175" y="3525838"/>
              <a:ext cx="954088" cy="912812"/>
            </a:xfrm>
            <a:custGeom>
              <a:avLst/>
              <a:gdLst>
                <a:gd name="T0" fmla="*/ 80 w 113"/>
                <a:gd name="T1" fmla="*/ 57 h 108"/>
                <a:gd name="T2" fmla="*/ 80 w 113"/>
                <a:gd name="T3" fmla="*/ 56 h 108"/>
                <a:gd name="T4" fmla="*/ 113 w 113"/>
                <a:gd name="T5" fmla="*/ 49 h 108"/>
                <a:gd name="T6" fmla="*/ 111 w 113"/>
                <a:gd name="T7" fmla="*/ 41 h 108"/>
                <a:gd name="T8" fmla="*/ 78 w 113"/>
                <a:gd name="T9" fmla="*/ 48 h 108"/>
                <a:gd name="T10" fmla="*/ 61 w 113"/>
                <a:gd name="T11" fmla="*/ 34 h 108"/>
                <a:gd name="T12" fmla="*/ 61 w 113"/>
                <a:gd name="T13" fmla="*/ 0 h 108"/>
                <a:gd name="T14" fmla="*/ 52 w 113"/>
                <a:gd name="T15" fmla="*/ 0 h 108"/>
                <a:gd name="T16" fmla="*/ 52 w 113"/>
                <a:gd name="T17" fmla="*/ 34 h 108"/>
                <a:gd name="T18" fmla="*/ 35 w 113"/>
                <a:gd name="T19" fmla="*/ 48 h 108"/>
                <a:gd name="T20" fmla="*/ 2 w 113"/>
                <a:gd name="T21" fmla="*/ 41 h 108"/>
                <a:gd name="T22" fmla="*/ 0 w 113"/>
                <a:gd name="T23" fmla="*/ 49 h 108"/>
                <a:gd name="T24" fmla="*/ 33 w 113"/>
                <a:gd name="T25" fmla="*/ 56 h 108"/>
                <a:gd name="T26" fmla="*/ 33 w 113"/>
                <a:gd name="T27" fmla="*/ 57 h 108"/>
                <a:gd name="T28" fmla="*/ 41 w 113"/>
                <a:gd name="T29" fmla="*/ 75 h 108"/>
                <a:gd name="T30" fmla="*/ 23 w 113"/>
                <a:gd name="T31" fmla="*/ 103 h 108"/>
                <a:gd name="T32" fmla="*/ 30 w 113"/>
                <a:gd name="T33" fmla="*/ 108 h 108"/>
                <a:gd name="T34" fmla="*/ 48 w 113"/>
                <a:gd name="T35" fmla="*/ 79 h 108"/>
                <a:gd name="T36" fmla="*/ 57 w 113"/>
                <a:gd name="T37" fmla="*/ 81 h 108"/>
                <a:gd name="T38" fmla="*/ 66 w 113"/>
                <a:gd name="T39" fmla="*/ 79 h 108"/>
                <a:gd name="T40" fmla="*/ 84 w 113"/>
                <a:gd name="T41" fmla="*/ 107 h 108"/>
                <a:gd name="T42" fmla="*/ 91 w 113"/>
                <a:gd name="T43" fmla="*/ 103 h 108"/>
                <a:gd name="T44" fmla="*/ 73 w 113"/>
                <a:gd name="T45" fmla="*/ 74 h 108"/>
                <a:gd name="T46" fmla="*/ 80 w 113"/>
                <a:gd name="T47" fmla="*/ 57 h 108"/>
                <a:gd name="T48" fmla="*/ 41 w 113"/>
                <a:gd name="T49" fmla="*/ 57 h 108"/>
                <a:gd name="T50" fmla="*/ 57 w 113"/>
                <a:gd name="T51" fmla="*/ 42 h 108"/>
                <a:gd name="T52" fmla="*/ 72 w 113"/>
                <a:gd name="T53" fmla="*/ 57 h 108"/>
                <a:gd name="T54" fmla="*/ 57 w 113"/>
                <a:gd name="T55" fmla="*/ 72 h 108"/>
                <a:gd name="T56" fmla="*/ 41 w 113"/>
                <a:gd name="T57" fmla="*/ 5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08">
                  <a:moveTo>
                    <a:pt x="80" y="57"/>
                  </a:moveTo>
                  <a:cubicBezTo>
                    <a:pt x="80" y="57"/>
                    <a:pt x="80" y="57"/>
                    <a:pt x="80" y="56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75" y="41"/>
                    <a:pt x="69" y="36"/>
                    <a:pt x="61" y="34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45" y="35"/>
                    <a:pt x="38" y="41"/>
                    <a:pt x="35" y="48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64"/>
                    <a:pt x="36" y="70"/>
                    <a:pt x="41" y="75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80"/>
                    <a:pt x="53" y="81"/>
                    <a:pt x="57" y="81"/>
                  </a:cubicBezTo>
                  <a:cubicBezTo>
                    <a:pt x="60" y="81"/>
                    <a:pt x="63" y="80"/>
                    <a:pt x="66" y="79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7" y="70"/>
                    <a:pt x="80" y="64"/>
                    <a:pt x="80" y="57"/>
                  </a:cubicBezTo>
                  <a:close/>
                  <a:moveTo>
                    <a:pt x="41" y="57"/>
                  </a:moveTo>
                  <a:cubicBezTo>
                    <a:pt x="41" y="49"/>
                    <a:pt x="48" y="42"/>
                    <a:pt x="57" y="42"/>
                  </a:cubicBezTo>
                  <a:cubicBezTo>
                    <a:pt x="65" y="42"/>
                    <a:pt x="72" y="49"/>
                    <a:pt x="72" y="57"/>
                  </a:cubicBezTo>
                  <a:cubicBezTo>
                    <a:pt x="72" y="66"/>
                    <a:pt x="65" y="72"/>
                    <a:pt x="57" y="72"/>
                  </a:cubicBezTo>
                  <a:cubicBezTo>
                    <a:pt x="48" y="72"/>
                    <a:pt x="41" y="66"/>
                    <a:pt x="41" y="5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9"/>
            <p:cNvSpPr>
              <a:spLocks noEditPoints="1"/>
            </p:cNvSpPr>
            <p:nvPr/>
          </p:nvSpPr>
          <p:spPr bwMode="auto">
            <a:xfrm>
              <a:off x="6243638" y="3424238"/>
              <a:ext cx="1173163" cy="1116012"/>
            </a:xfrm>
            <a:custGeom>
              <a:avLst/>
              <a:gdLst>
                <a:gd name="T0" fmla="*/ 82 w 139"/>
                <a:gd name="T1" fmla="*/ 12 h 132"/>
                <a:gd name="T2" fmla="*/ 70 w 139"/>
                <a:gd name="T3" fmla="*/ 25 h 132"/>
                <a:gd name="T4" fmla="*/ 57 w 139"/>
                <a:gd name="T5" fmla="*/ 12 h 132"/>
                <a:gd name="T6" fmla="*/ 70 w 139"/>
                <a:gd name="T7" fmla="*/ 0 h 132"/>
                <a:gd name="T8" fmla="*/ 82 w 139"/>
                <a:gd name="T9" fmla="*/ 12 h 132"/>
                <a:gd name="T10" fmla="*/ 138 w 139"/>
                <a:gd name="T11" fmla="*/ 54 h 132"/>
                <a:gd name="T12" fmla="*/ 123 w 139"/>
                <a:gd name="T13" fmla="*/ 45 h 132"/>
                <a:gd name="T14" fmla="*/ 113 w 139"/>
                <a:gd name="T15" fmla="*/ 60 h 132"/>
                <a:gd name="T16" fmla="*/ 128 w 139"/>
                <a:gd name="T17" fmla="*/ 69 h 132"/>
                <a:gd name="T18" fmla="*/ 138 w 139"/>
                <a:gd name="T19" fmla="*/ 54 h 132"/>
                <a:gd name="T20" fmla="*/ 108 w 139"/>
                <a:gd name="T21" fmla="*/ 128 h 132"/>
                <a:gd name="T22" fmla="*/ 111 w 139"/>
                <a:gd name="T23" fmla="*/ 110 h 132"/>
                <a:gd name="T24" fmla="*/ 94 w 139"/>
                <a:gd name="T25" fmla="*/ 107 h 132"/>
                <a:gd name="T26" fmla="*/ 90 w 139"/>
                <a:gd name="T27" fmla="*/ 124 h 132"/>
                <a:gd name="T28" fmla="*/ 108 w 139"/>
                <a:gd name="T29" fmla="*/ 128 h 132"/>
                <a:gd name="T30" fmla="*/ 32 w 139"/>
                <a:gd name="T31" fmla="*/ 128 h 132"/>
                <a:gd name="T32" fmla="*/ 50 w 139"/>
                <a:gd name="T33" fmla="*/ 124 h 132"/>
                <a:gd name="T34" fmla="*/ 46 w 139"/>
                <a:gd name="T35" fmla="*/ 107 h 132"/>
                <a:gd name="T36" fmla="*/ 29 w 139"/>
                <a:gd name="T37" fmla="*/ 111 h 132"/>
                <a:gd name="T38" fmla="*/ 32 w 139"/>
                <a:gd name="T39" fmla="*/ 128 h 132"/>
                <a:gd name="T40" fmla="*/ 2 w 139"/>
                <a:gd name="T41" fmla="*/ 54 h 132"/>
                <a:gd name="T42" fmla="*/ 11 w 139"/>
                <a:gd name="T43" fmla="*/ 69 h 132"/>
                <a:gd name="T44" fmla="*/ 26 w 139"/>
                <a:gd name="T45" fmla="*/ 60 h 132"/>
                <a:gd name="T46" fmla="*/ 16 w 139"/>
                <a:gd name="T47" fmla="*/ 45 h 132"/>
                <a:gd name="T48" fmla="*/ 2 w 139"/>
                <a:gd name="T49" fmla="*/ 5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2">
                  <a:moveTo>
                    <a:pt x="82" y="12"/>
                  </a:moveTo>
                  <a:cubicBezTo>
                    <a:pt x="82" y="19"/>
                    <a:pt x="77" y="25"/>
                    <a:pt x="70" y="25"/>
                  </a:cubicBezTo>
                  <a:cubicBezTo>
                    <a:pt x="63" y="25"/>
                    <a:pt x="57" y="19"/>
                    <a:pt x="57" y="12"/>
                  </a:cubicBezTo>
                  <a:cubicBezTo>
                    <a:pt x="57" y="5"/>
                    <a:pt x="63" y="0"/>
                    <a:pt x="70" y="0"/>
                  </a:cubicBezTo>
                  <a:cubicBezTo>
                    <a:pt x="77" y="0"/>
                    <a:pt x="82" y="5"/>
                    <a:pt x="82" y="12"/>
                  </a:cubicBezTo>
                  <a:close/>
                  <a:moveTo>
                    <a:pt x="138" y="54"/>
                  </a:moveTo>
                  <a:cubicBezTo>
                    <a:pt x="136" y="47"/>
                    <a:pt x="129" y="43"/>
                    <a:pt x="123" y="45"/>
                  </a:cubicBezTo>
                  <a:cubicBezTo>
                    <a:pt x="116" y="46"/>
                    <a:pt x="112" y="53"/>
                    <a:pt x="113" y="60"/>
                  </a:cubicBezTo>
                  <a:cubicBezTo>
                    <a:pt x="115" y="66"/>
                    <a:pt x="121" y="71"/>
                    <a:pt x="128" y="69"/>
                  </a:cubicBezTo>
                  <a:cubicBezTo>
                    <a:pt x="135" y="68"/>
                    <a:pt x="139" y="61"/>
                    <a:pt x="138" y="54"/>
                  </a:cubicBezTo>
                  <a:close/>
                  <a:moveTo>
                    <a:pt x="108" y="128"/>
                  </a:moveTo>
                  <a:cubicBezTo>
                    <a:pt x="113" y="124"/>
                    <a:pt x="115" y="116"/>
                    <a:pt x="111" y="110"/>
                  </a:cubicBezTo>
                  <a:cubicBezTo>
                    <a:pt x="108" y="105"/>
                    <a:pt x="100" y="103"/>
                    <a:pt x="94" y="107"/>
                  </a:cubicBezTo>
                  <a:cubicBezTo>
                    <a:pt x="88" y="110"/>
                    <a:pt x="87" y="118"/>
                    <a:pt x="90" y="124"/>
                  </a:cubicBezTo>
                  <a:cubicBezTo>
                    <a:pt x="94" y="130"/>
                    <a:pt x="102" y="131"/>
                    <a:pt x="108" y="128"/>
                  </a:cubicBezTo>
                  <a:close/>
                  <a:moveTo>
                    <a:pt x="32" y="128"/>
                  </a:moveTo>
                  <a:cubicBezTo>
                    <a:pt x="38" y="132"/>
                    <a:pt x="46" y="130"/>
                    <a:pt x="50" y="124"/>
                  </a:cubicBezTo>
                  <a:cubicBezTo>
                    <a:pt x="53" y="119"/>
                    <a:pt x="52" y="111"/>
                    <a:pt x="46" y="107"/>
                  </a:cubicBezTo>
                  <a:cubicBezTo>
                    <a:pt x="40" y="103"/>
                    <a:pt x="32" y="105"/>
                    <a:pt x="29" y="111"/>
                  </a:cubicBezTo>
                  <a:cubicBezTo>
                    <a:pt x="25" y="117"/>
                    <a:pt x="27" y="125"/>
                    <a:pt x="32" y="128"/>
                  </a:cubicBezTo>
                  <a:close/>
                  <a:moveTo>
                    <a:pt x="2" y="54"/>
                  </a:moveTo>
                  <a:cubicBezTo>
                    <a:pt x="0" y="61"/>
                    <a:pt x="4" y="68"/>
                    <a:pt x="11" y="69"/>
                  </a:cubicBezTo>
                  <a:cubicBezTo>
                    <a:pt x="18" y="71"/>
                    <a:pt x="25" y="66"/>
                    <a:pt x="26" y="60"/>
                  </a:cubicBezTo>
                  <a:cubicBezTo>
                    <a:pt x="28" y="53"/>
                    <a:pt x="23" y="46"/>
                    <a:pt x="16" y="45"/>
                  </a:cubicBezTo>
                  <a:cubicBezTo>
                    <a:pt x="10" y="43"/>
                    <a:pt x="3" y="47"/>
                    <a:pt x="2" y="5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26" name="TextBox 325"/>
          <p:cNvSpPr txBox="1"/>
          <p:nvPr/>
        </p:nvSpPr>
        <p:spPr>
          <a:xfrm>
            <a:off x="3226348" y="1158863"/>
            <a:ext cx="804993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Network Sharing</a:t>
            </a:r>
          </a:p>
        </p:txBody>
      </p:sp>
      <p:grpSp>
        <p:nvGrpSpPr>
          <p:cNvPr id="327" name="Group 326"/>
          <p:cNvGrpSpPr/>
          <p:nvPr/>
        </p:nvGrpSpPr>
        <p:grpSpPr>
          <a:xfrm>
            <a:off x="3486787" y="2304051"/>
            <a:ext cx="320507" cy="322483"/>
            <a:chOff x="6057900" y="3230563"/>
            <a:chExt cx="1544638" cy="1554162"/>
          </a:xfrm>
        </p:grpSpPr>
        <p:sp>
          <p:nvSpPr>
            <p:cNvPr id="328" name="AutoShape 3"/>
            <p:cNvSpPr>
              <a:spLocks noChangeAspect="1" noChangeArrowheads="1" noTextEdit="1"/>
            </p:cNvSpPr>
            <p:nvPr/>
          </p:nvSpPr>
          <p:spPr bwMode="auto">
            <a:xfrm>
              <a:off x="6057900" y="3230563"/>
              <a:ext cx="1544638" cy="15541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5"/>
            <p:cNvSpPr>
              <a:spLocks/>
            </p:cNvSpPr>
            <p:nvPr/>
          </p:nvSpPr>
          <p:spPr bwMode="auto">
            <a:xfrm>
              <a:off x="6075363" y="3255963"/>
              <a:ext cx="919163" cy="1511300"/>
            </a:xfrm>
            <a:custGeom>
              <a:avLst/>
              <a:gdLst>
                <a:gd name="T0" fmla="*/ 90 w 109"/>
                <a:gd name="T1" fmla="*/ 70 h 179"/>
                <a:gd name="T2" fmla="*/ 89 w 109"/>
                <a:gd name="T3" fmla="*/ 70 h 179"/>
                <a:gd name="T4" fmla="*/ 89 w 109"/>
                <a:gd name="T5" fmla="*/ 0 h 179"/>
                <a:gd name="T6" fmla="*/ 89 w 109"/>
                <a:gd name="T7" fmla="*/ 0 h 179"/>
                <a:gd name="T8" fmla="*/ 0 w 109"/>
                <a:gd name="T9" fmla="*/ 90 h 179"/>
                <a:gd name="T10" fmla="*/ 89 w 109"/>
                <a:gd name="T11" fmla="*/ 179 h 179"/>
                <a:gd name="T12" fmla="*/ 89 w 109"/>
                <a:gd name="T13" fmla="*/ 179 h 179"/>
                <a:gd name="T14" fmla="*/ 89 w 109"/>
                <a:gd name="T15" fmla="*/ 109 h 179"/>
                <a:gd name="T16" fmla="*/ 90 w 109"/>
                <a:gd name="T17" fmla="*/ 109 h 179"/>
                <a:gd name="T18" fmla="*/ 109 w 109"/>
                <a:gd name="T19" fmla="*/ 89 h 179"/>
                <a:gd name="T20" fmla="*/ 90 w 109"/>
                <a:gd name="T21" fmla="*/ 7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179">
                  <a:moveTo>
                    <a:pt x="90" y="70"/>
                  </a:moveTo>
                  <a:cubicBezTo>
                    <a:pt x="89" y="70"/>
                    <a:pt x="89" y="70"/>
                    <a:pt x="89" y="7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cubicBezTo>
                    <a:pt x="89" y="179"/>
                    <a:pt x="89" y="179"/>
                    <a:pt x="89" y="17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89" y="109"/>
                    <a:pt x="89" y="109"/>
                    <a:pt x="90" y="109"/>
                  </a:cubicBezTo>
                  <a:cubicBezTo>
                    <a:pt x="100" y="109"/>
                    <a:pt x="109" y="100"/>
                    <a:pt x="109" y="89"/>
                  </a:cubicBezTo>
                  <a:cubicBezTo>
                    <a:pt x="109" y="79"/>
                    <a:pt x="100" y="70"/>
                    <a:pt x="90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6"/>
            <p:cNvSpPr>
              <a:spLocks/>
            </p:cNvSpPr>
            <p:nvPr/>
          </p:nvSpPr>
          <p:spPr bwMode="auto">
            <a:xfrm>
              <a:off x="6826250" y="3255963"/>
              <a:ext cx="750888" cy="1511300"/>
            </a:xfrm>
            <a:custGeom>
              <a:avLst/>
              <a:gdLst>
                <a:gd name="T0" fmla="*/ 0 w 89"/>
                <a:gd name="T1" fmla="*/ 0 h 179"/>
                <a:gd name="T2" fmla="*/ 0 w 89"/>
                <a:gd name="T3" fmla="*/ 0 h 179"/>
                <a:gd name="T4" fmla="*/ 0 w 89"/>
                <a:gd name="T5" fmla="*/ 70 h 179"/>
                <a:gd name="T6" fmla="*/ 1 w 89"/>
                <a:gd name="T7" fmla="*/ 70 h 179"/>
                <a:gd name="T8" fmla="*/ 20 w 89"/>
                <a:gd name="T9" fmla="*/ 89 h 179"/>
                <a:gd name="T10" fmla="*/ 1 w 89"/>
                <a:gd name="T11" fmla="*/ 109 h 179"/>
                <a:gd name="T12" fmla="*/ 0 w 89"/>
                <a:gd name="T13" fmla="*/ 109 h 179"/>
                <a:gd name="T14" fmla="*/ 0 w 89"/>
                <a:gd name="T15" fmla="*/ 179 h 179"/>
                <a:gd name="T16" fmla="*/ 0 w 89"/>
                <a:gd name="T17" fmla="*/ 179 h 179"/>
                <a:gd name="T18" fmla="*/ 89 w 89"/>
                <a:gd name="T19" fmla="*/ 90 h 179"/>
                <a:gd name="T20" fmla="*/ 0 w 89"/>
                <a:gd name="T21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7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0"/>
                    <a:pt x="1" y="70"/>
                  </a:cubicBezTo>
                  <a:cubicBezTo>
                    <a:pt x="11" y="70"/>
                    <a:pt x="20" y="79"/>
                    <a:pt x="20" y="89"/>
                  </a:cubicBezTo>
                  <a:cubicBezTo>
                    <a:pt x="20" y="100"/>
                    <a:pt x="11" y="109"/>
                    <a:pt x="1" y="109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7"/>
            <p:cNvSpPr>
              <a:spLocks noEditPoints="1"/>
            </p:cNvSpPr>
            <p:nvPr/>
          </p:nvSpPr>
          <p:spPr bwMode="auto">
            <a:xfrm>
              <a:off x="6057900" y="3230563"/>
              <a:ext cx="1544638" cy="1554162"/>
            </a:xfrm>
            <a:custGeom>
              <a:avLst/>
              <a:gdLst>
                <a:gd name="T0" fmla="*/ 92 w 183"/>
                <a:gd name="T1" fmla="*/ 184 h 184"/>
                <a:gd name="T2" fmla="*/ 0 w 183"/>
                <a:gd name="T3" fmla="*/ 92 h 184"/>
                <a:gd name="T4" fmla="*/ 92 w 183"/>
                <a:gd name="T5" fmla="*/ 0 h 184"/>
                <a:gd name="T6" fmla="*/ 183 w 183"/>
                <a:gd name="T7" fmla="*/ 92 h 184"/>
                <a:gd name="T8" fmla="*/ 92 w 183"/>
                <a:gd name="T9" fmla="*/ 184 h 184"/>
                <a:gd name="T10" fmla="*/ 92 w 183"/>
                <a:gd name="T11" fmla="*/ 9 h 184"/>
                <a:gd name="T12" fmla="*/ 8 w 183"/>
                <a:gd name="T13" fmla="*/ 92 h 184"/>
                <a:gd name="T14" fmla="*/ 92 w 183"/>
                <a:gd name="T15" fmla="*/ 176 h 184"/>
                <a:gd name="T16" fmla="*/ 175 w 183"/>
                <a:gd name="T17" fmla="*/ 92 h 184"/>
                <a:gd name="T18" fmla="*/ 92 w 183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2" y="0"/>
                    <a:pt x="183" y="42"/>
                    <a:pt x="183" y="92"/>
                  </a:cubicBezTo>
                  <a:cubicBezTo>
                    <a:pt x="183" y="143"/>
                    <a:pt x="142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8" y="46"/>
                    <a:pt x="8" y="92"/>
                  </a:cubicBezTo>
                  <a:cubicBezTo>
                    <a:pt x="8" y="138"/>
                    <a:pt x="46" y="176"/>
                    <a:pt x="92" y="176"/>
                  </a:cubicBezTo>
                  <a:cubicBezTo>
                    <a:pt x="138" y="176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8"/>
            <p:cNvSpPr>
              <a:spLocks noEditPoints="1"/>
            </p:cNvSpPr>
            <p:nvPr/>
          </p:nvSpPr>
          <p:spPr bwMode="auto">
            <a:xfrm>
              <a:off x="6353175" y="3525838"/>
              <a:ext cx="954088" cy="912812"/>
            </a:xfrm>
            <a:custGeom>
              <a:avLst/>
              <a:gdLst>
                <a:gd name="T0" fmla="*/ 80 w 113"/>
                <a:gd name="T1" fmla="*/ 57 h 108"/>
                <a:gd name="T2" fmla="*/ 80 w 113"/>
                <a:gd name="T3" fmla="*/ 56 h 108"/>
                <a:gd name="T4" fmla="*/ 113 w 113"/>
                <a:gd name="T5" fmla="*/ 49 h 108"/>
                <a:gd name="T6" fmla="*/ 111 w 113"/>
                <a:gd name="T7" fmla="*/ 41 h 108"/>
                <a:gd name="T8" fmla="*/ 78 w 113"/>
                <a:gd name="T9" fmla="*/ 48 h 108"/>
                <a:gd name="T10" fmla="*/ 61 w 113"/>
                <a:gd name="T11" fmla="*/ 34 h 108"/>
                <a:gd name="T12" fmla="*/ 61 w 113"/>
                <a:gd name="T13" fmla="*/ 0 h 108"/>
                <a:gd name="T14" fmla="*/ 52 w 113"/>
                <a:gd name="T15" fmla="*/ 0 h 108"/>
                <a:gd name="T16" fmla="*/ 52 w 113"/>
                <a:gd name="T17" fmla="*/ 34 h 108"/>
                <a:gd name="T18" fmla="*/ 35 w 113"/>
                <a:gd name="T19" fmla="*/ 48 h 108"/>
                <a:gd name="T20" fmla="*/ 2 w 113"/>
                <a:gd name="T21" fmla="*/ 41 h 108"/>
                <a:gd name="T22" fmla="*/ 0 w 113"/>
                <a:gd name="T23" fmla="*/ 49 h 108"/>
                <a:gd name="T24" fmla="*/ 33 w 113"/>
                <a:gd name="T25" fmla="*/ 56 h 108"/>
                <a:gd name="T26" fmla="*/ 33 w 113"/>
                <a:gd name="T27" fmla="*/ 57 h 108"/>
                <a:gd name="T28" fmla="*/ 41 w 113"/>
                <a:gd name="T29" fmla="*/ 75 h 108"/>
                <a:gd name="T30" fmla="*/ 23 w 113"/>
                <a:gd name="T31" fmla="*/ 103 h 108"/>
                <a:gd name="T32" fmla="*/ 30 w 113"/>
                <a:gd name="T33" fmla="*/ 108 h 108"/>
                <a:gd name="T34" fmla="*/ 48 w 113"/>
                <a:gd name="T35" fmla="*/ 79 h 108"/>
                <a:gd name="T36" fmla="*/ 57 w 113"/>
                <a:gd name="T37" fmla="*/ 81 h 108"/>
                <a:gd name="T38" fmla="*/ 66 w 113"/>
                <a:gd name="T39" fmla="*/ 79 h 108"/>
                <a:gd name="T40" fmla="*/ 84 w 113"/>
                <a:gd name="T41" fmla="*/ 107 h 108"/>
                <a:gd name="T42" fmla="*/ 91 w 113"/>
                <a:gd name="T43" fmla="*/ 103 h 108"/>
                <a:gd name="T44" fmla="*/ 73 w 113"/>
                <a:gd name="T45" fmla="*/ 74 h 108"/>
                <a:gd name="T46" fmla="*/ 80 w 113"/>
                <a:gd name="T47" fmla="*/ 57 h 108"/>
                <a:gd name="T48" fmla="*/ 41 w 113"/>
                <a:gd name="T49" fmla="*/ 57 h 108"/>
                <a:gd name="T50" fmla="*/ 57 w 113"/>
                <a:gd name="T51" fmla="*/ 42 h 108"/>
                <a:gd name="T52" fmla="*/ 72 w 113"/>
                <a:gd name="T53" fmla="*/ 57 h 108"/>
                <a:gd name="T54" fmla="*/ 57 w 113"/>
                <a:gd name="T55" fmla="*/ 72 h 108"/>
                <a:gd name="T56" fmla="*/ 41 w 113"/>
                <a:gd name="T57" fmla="*/ 5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08">
                  <a:moveTo>
                    <a:pt x="80" y="57"/>
                  </a:moveTo>
                  <a:cubicBezTo>
                    <a:pt x="80" y="57"/>
                    <a:pt x="80" y="57"/>
                    <a:pt x="80" y="56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75" y="41"/>
                    <a:pt x="69" y="36"/>
                    <a:pt x="61" y="34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45" y="35"/>
                    <a:pt x="38" y="41"/>
                    <a:pt x="35" y="48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64"/>
                    <a:pt x="36" y="70"/>
                    <a:pt x="41" y="75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80"/>
                    <a:pt x="53" y="81"/>
                    <a:pt x="57" y="81"/>
                  </a:cubicBezTo>
                  <a:cubicBezTo>
                    <a:pt x="60" y="81"/>
                    <a:pt x="63" y="80"/>
                    <a:pt x="66" y="79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7" y="70"/>
                    <a:pt x="80" y="64"/>
                    <a:pt x="80" y="57"/>
                  </a:cubicBezTo>
                  <a:close/>
                  <a:moveTo>
                    <a:pt x="41" y="57"/>
                  </a:moveTo>
                  <a:cubicBezTo>
                    <a:pt x="41" y="49"/>
                    <a:pt x="48" y="42"/>
                    <a:pt x="57" y="42"/>
                  </a:cubicBezTo>
                  <a:cubicBezTo>
                    <a:pt x="65" y="42"/>
                    <a:pt x="72" y="49"/>
                    <a:pt x="72" y="57"/>
                  </a:cubicBezTo>
                  <a:cubicBezTo>
                    <a:pt x="72" y="66"/>
                    <a:pt x="65" y="72"/>
                    <a:pt x="57" y="72"/>
                  </a:cubicBezTo>
                  <a:cubicBezTo>
                    <a:pt x="48" y="72"/>
                    <a:pt x="41" y="66"/>
                    <a:pt x="41" y="5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9"/>
            <p:cNvSpPr>
              <a:spLocks noEditPoints="1"/>
            </p:cNvSpPr>
            <p:nvPr/>
          </p:nvSpPr>
          <p:spPr bwMode="auto">
            <a:xfrm>
              <a:off x="6243638" y="3424238"/>
              <a:ext cx="1173163" cy="1116012"/>
            </a:xfrm>
            <a:custGeom>
              <a:avLst/>
              <a:gdLst>
                <a:gd name="T0" fmla="*/ 82 w 139"/>
                <a:gd name="T1" fmla="*/ 12 h 132"/>
                <a:gd name="T2" fmla="*/ 70 w 139"/>
                <a:gd name="T3" fmla="*/ 25 h 132"/>
                <a:gd name="T4" fmla="*/ 57 w 139"/>
                <a:gd name="T5" fmla="*/ 12 h 132"/>
                <a:gd name="T6" fmla="*/ 70 w 139"/>
                <a:gd name="T7" fmla="*/ 0 h 132"/>
                <a:gd name="T8" fmla="*/ 82 w 139"/>
                <a:gd name="T9" fmla="*/ 12 h 132"/>
                <a:gd name="T10" fmla="*/ 138 w 139"/>
                <a:gd name="T11" fmla="*/ 54 h 132"/>
                <a:gd name="T12" fmla="*/ 123 w 139"/>
                <a:gd name="T13" fmla="*/ 45 h 132"/>
                <a:gd name="T14" fmla="*/ 113 w 139"/>
                <a:gd name="T15" fmla="*/ 60 h 132"/>
                <a:gd name="T16" fmla="*/ 128 w 139"/>
                <a:gd name="T17" fmla="*/ 69 h 132"/>
                <a:gd name="T18" fmla="*/ 138 w 139"/>
                <a:gd name="T19" fmla="*/ 54 h 132"/>
                <a:gd name="T20" fmla="*/ 108 w 139"/>
                <a:gd name="T21" fmla="*/ 128 h 132"/>
                <a:gd name="T22" fmla="*/ 111 w 139"/>
                <a:gd name="T23" fmla="*/ 110 h 132"/>
                <a:gd name="T24" fmla="*/ 94 w 139"/>
                <a:gd name="T25" fmla="*/ 107 h 132"/>
                <a:gd name="T26" fmla="*/ 90 w 139"/>
                <a:gd name="T27" fmla="*/ 124 h 132"/>
                <a:gd name="T28" fmla="*/ 108 w 139"/>
                <a:gd name="T29" fmla="*/ 128 h 132"/>
                <a:gd name="T30" fmla="*/ 32 w 139"/>
                <a:gd name="T31" fmla="*/ 128 h 132"/>
                <a:gd name="T32" fmla="*/ 50 w 139"/>
                <a:gd name="T33" fmla="*/ 124 h 132"/>
                <a:gd name="T34" fmla="*/ 46 w 139"/>
                <a:gd name="T35" fmla="*/ 107 h 132"/>
                <a:gd name="T36" fmla="*/ 29 w 139"/>
                <a:gd name="T37" fmla="*/ 111 h 132"/>
                <a:gd name="T38" fmla="*/ 32 w 139"/>
                <a:gd name="T39" fmla="*/ 128 h 132"/>
                <a:gd name="T40" fmla="*/ 2 w 139"/>
                <a:gd name="T41" fmla="*/ 54 h 132"/>
                <a:gd name="T42" fmla="*/ 11 w 139"/>
                <a:gd name="T43" fmla="*/ 69 h 132"/>
                <a:gd name="T44" fmla="*/ 26 w 139"/>
                <a:gd name="T45" fmla="*/ 60 h 132"/>
                <a:gd name="T46" fmla="*/ 16 w 139"/>
                <a:gd name="T47" fmla="*/ 45 h 132"/>
                <a:gd name="T48" fmla="*/ 2 w 139"/>
                <a:gd name="T49" fmla="*/ 5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2">
                  <a:moveTo>
                    <a:pt x="82" y="12"/>
                  </a:moveTo>
                  <a:cubicBezTo>
                    <a:pt x="82" y="19"/>
                    <a:pt x="77" y="25"/>
                    <a:pt x="70" y="25"/>
                  </a:cubicBezTo>
                  <a:cubicBezTo>
                    <a:pt x="63" y="25"/>
                    <a:pt x="57" y="19"/>
                    <a:pt x="57" y="12"/>
                  </a:cubicBezTo>
                  <a:cubicBezTo>
                    <a:pt x="57" y="5"/>
                    <a:pt x="63" y="0"/>
                    <a:pt x="70" y="0"/>
                  </a:cubicBezTo>
                  <a:cubicBezTo>
                    <a:pt x="77" y="0"/>
                    <a:pt x="82" y="5"/>
                    <a:pt x="82" y="12"/>
                  </a:cubicBezTo>
                  <a:close/>
                  <a:moveTo>
                    <a:pt x="138" y="54"/>
                  </a:moveTo>
                  <a:cubicBezTo>
                    <a:pt x="136" y="47"/>
                    <a:pt x="129" y="43"/>
                    <a:pt x="123" y="45"/>
                  </a:cubicBezTo>
                  <a:cubicBezTo>
                    <a:pt x="116" y="46"/>
                    <a:pt x="112" y="53"/>
                    <a:pt x="113" y="60"/>
                  </a:cubicBezTo>
                  <a:cubicBezTo>
                    <a:pt x="115" y="66"/>
                    <a:pt x="121" y="71"/>
                    <a:pt x="128" y="69"/>
                  </a:cubicBezTo>
                  <a:cubicBezTo>
                    <a:pt x="135" y="68"/>
                    <a:pt x="139" y="61"/>
                    <a:pt x="138" y="54"/>
                  </a:cubicBezTo>
                  <a:close/>
                  <a:moveTo>
                    <a:pt x="108" y="128"/>
                  </a:moveTo>
                  <a:cubicBezTo>
                    <a:pt x="113" y="124"/>
                    <a:pt x="115" y="116"/>
                    <a:pt x="111" y="110"/>
                  </a:cubicBezTo>
                  <a:cubicBezTo>
                    <a:pt x="108" y="105"/>
                    <a:pt x="100" y="103"/>
                    <a:pt x="94" y="107"/>
                  </a:cubicBezTo>
                  <a:cubicBezTo>
                    <a:pt x="88" y="110"/>
                    <a:pt x="87" y="118"/>
                    <a:pt x="90" y="124"/>
                  </a:cubicBezTo>
                  <a:cubicBezTo>
                    <a:pt x="94" y="130"/>
                    <a:pt x="102" y="131"/>
                    <a:pt x="108" y="128"/>
                  </a:cubicBezTo>
                  <a:close/>
                  <a:moveTo>
                    <a:pt x="32" y="128"/>
                  </a:moveTo>
                  <a:cubicBezTo>
                    <a:pt x="38" y="132"/>
                    <a:pt x="46" y="130"/>
                    <a:pt x="50" y="124"/>
                  </a:cubicBezTo>
                  <a:cubicBezTo>
                    <a:pt x="53" y="119"/>
                    <a:pt x="52" y="111"/>
                    <a:pt x="46" y="107"/>
                  </a:cubicBezTo>
                  <a:cubicBezTo>
                    <a:pt x="40" y="103"/>
                    <a:pt x="32" y="105"/>
                    <a:pt x="29" y="111"/>
                  </a:cubicBezTo>
                  <a:cubicBezTo>
                    <a:pt x="25" y="117"/>
                    <a:pt x="27" y="125"/>
                    <a:pt x="32" y="128"/>
                  </a:cubicBezTo>
                  <a:close/>
                  <a:moveTo>
                    <a:pt x="2" y="54"/>
                  </a:moveTo>
                  <a:cubicBezTo>
                    <a:pt x="0" y="61"/>
                    <a:pt x="4" y="68"/>
                    <a:pt x="11" y="69"/>
                  </a:cubicBezTo>
                  <a:cubicBezTo>
                    <a:pt x="18" y="71"/>
                    <a:pt x="25" y="66"/>
                    <a:pt x="26" y="60"/>
                  </a:cubicBezTo>
                  <a:cubicBezTo>
                    <a:pt x="28" y="53"/>
                    <a:pt x="23" y="46"/>
                    <a:pt x="16" y="45"/>
                  </a:cubicBezTo>
                  <a:cubicBezTo>
                    <a:pt x="10" y="43"/>
                    <a:pt x="3" y="47"/>
                    <a:pt x="2" y="5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4" name="Group 333"/>
          <p:cNvGrpSpPr/>
          <p:nvPr/>
        </p:nvGrpSpPr>
        <p:grpSpPr>
          <a:xfrm>
            <a:off x="3485963" y="2940447"/>
            <a:ext cx="320507" cy="322483"/>
            <a:chOff x="6057900" y="3230563"/>
            <a:chExt cx="1544638" cy="1554162"/>
          </a:xfrm>
        </p:grpSpPr>
        <p:sp>
          <p:nvSpPr>
            <p:cNvPr id="335" name="Freeform 5"/>
            <p:cNvSpPr>
              <a:spLocks/>
            </p:cNvSpPr>
            <p:nvPr/>
          </p:nvSpPr>
          <p:spPr bwMode="auto">
            <a:xfrm>
              <a:off x="6075363" y="3255963"/>
              <a:ext cx="919163" cy="1511300"/>
            </a:xfrm>
            <a:custGeom>
              <a:avLst/>
              <a:gdLst>
                <a:gd name="T0" fmla="*/ 90 w 109"/>
                <a:gd name="T1" fmla="*/ 70 h 179"/>
                <a:gd name="T2" fmla="*/ 89 w 109"/>
                <a:gd name="T3" fmla="*/ 70 h 179"/>
                <a:gd name="T4" fmla="*/ 89 w 109"/>
                <a:gd name="T5" fmla="*/ 0 h 179"/>
                <a:gd name="T6" fmla="*/ 89 w 109"/>
                <a:gd name="T7" fmla="*/ 0 h 179"/>
                <a:gd name="T8" fmla="*/ 0 w 109"/>
                <a:gd name="T9" fmla="*/ 90 h 179"/>
                <a:gd name="T10" fmla="*/ 89 w 109"/>
                <a:gd name="T11" fmla="*/ 179 h 179"/>
                <a:gd name="T12" fmla="*/ 89 w 109"/>
                <a:gd name="T13" fmla="*/ 179 h 179"/>
                <a:gd name="T14" fmla="*/ 89 w 109"/>
                <a:gd name="T15" fmla="*/ 109 h 179"/>
                <a:gd name="T16" fmla="*/ 90 w 109"/>
                <a:gd name="T17" fmla="*/ 109 h 179"/>
                <a:gd name="T18" fmla="*/ 109 w 109"/>
                <a:gd name="T19" fmla="*/ 89 h 179"/>
                <a:gd name="T20" fmla="*/ 90 w 109"/>
                <a:gd name="T21" fmla="*/ 7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179">
                  <a:moveTo>
                    <a:pt x="90" y="70"/>
                  </a:moveTo>
                  <a:cubicBezTo>
                    <a:pt x="89" y="70"/>
                    <a:pt x="89" y="70"/>
                    <a:pt x="89" y="7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cubicBezTo>
                    <a:pt x="89" y="179"/>
                    <a:pt x="89" y="179"/>
                    <a:pt x="89" y="17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89" y="109"/>
                    <a:pt x="89" y="109"/>
                    <a:pt x="90" y="109"/>
                  </a:cubicBezTo>
                  <a:cubicBezTo>
                    <a:pt x="100" y="109"/>
                    <a:pt x="109" y="100"/>
                    <a:pt x="109" y="89"/>
                  </a:cubicBezTo>
                  <a:cubicBezTo>
                    <a:pt x="109" y="79"/>
                    <a:pt x="100" y="70"/>
                    <a:pt x="90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6"/>
            <p:cNvSpPr>
              <a:spLocks/>
            </p:cNvSpPr>
            <p:nvPr/>
          </p:nvSpPr>
          <p:spPr bwMode="auto">
            <a:xfrm>
              <a:off x="6826250" y="3255963"/>
              <a:ext cx="750888" cy="1511300"/>
            </a:xfrm>
            <a:custGeom>
              <a:avLst/>
              <a:gdLst>
                <a:gd name="T0" fmla="*/ 0 w 89"/>
                <a:gd name="T1" fmla="*/ 0 h 179"/>
                <a:gd name="T2" fmla="*/ 0 w 89"/>
                <a:gd name="T3" fmla="*/ 0 h 179"/>
                <a:gd name="T4" fmla="*/ 0 w 89"/>
                <a:gd name="T5" fmla="*/ 70 h 179"/>
                <a:gd name="T6" fmla="*/ 1 w 89"/>
                <a:gd name="T7" fmla="*/ 70 h 179"/>
                <a:gd name="T8" fmla="*/ 20 w 89"/>
                <a:gd name="T9" fmla="*/ 89 h 179"/>
                <a:gd name="T10" fmla="*/ 1 w 89"/>
                <a:gd name="T11" fmla="*/ 109 h 179"/>
                <a:gd name="T12" fmla="*/ 0 w 89"/>
                <a:gd name="T13" fmla="*/ 109 h 179"/>
                <a:gd name="T14" fmla="*/ 0 w 89"/>
                <a:gd name="T15" fmla="*/ 179 h 179"/>
                <a:gd name="T16" fmla="*/ 0 w 89"/>
                <a:gd name="T17" fmla="*/ 179 h 179"/>
                <a:gd name="T18" fmla="*/ 89 w 89"/>
                <a:gd name="T19" fmla="*/ 90 h 179"/>
                <a:gd name="T20" fmla="*/ 0 w 89"/>
                <a:gd name="T21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7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0"/>
                    <a:pt x="1" y="70"/>
                  </a:cubicBezTo>
                  <a:cubicBezTo>
                    <a:pt x="11" y="70"/>
                    <a:pt x="20" y="79"/>
                    <a:pt x="20" y="89"/>
                  </a:cubicBezTo>
                  <a:cubicBezTo>
                    <a:pt x="20" y="100"/>
                    <a:pt x="11" y="109"/>
                    <a:pt x="1" y="109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7"/>
            <p:cNvSpPr>
              <a:spLocks noEditPoints="1"/>
            </p:cNvSpPr>
            <p:nvPr/>
          </p:nvSpPr>
          <p:spPr bwMode="auto">
            <a:xfrm>
              <a:off x="6057900" y="3230563"/>
              <a:ext cx="1544638" cy="1554162"/>
            </a:xfrm>
            <a:custGeom>
              <a:avLst/>
              <a:gdLst>
                <a:gd name="T0" fmla="*/ 92 w 183"/>
                <a:gd name="T1" fmla="*/ 184 h 184"/>
                <a:gd name="T2" fmla="*/ 0 w 183"/>
                <a:gd name="T3" fmla="*/ 92 h 184"/>
                <a:gd name="T4" fmla="*/ 92 w 183"/>
                <a:gd name="T5" fmla="*/ 0 h 184"/>
                <a:gd name="T6" fmla="*/ 183 w 183"/>
                <a:gd name="T7" fmla="*/ 92 h 184"/>
                <a:gd name="T8" fmla="*/ 92 w 183"/>
                <a:gd name="T9" fmla="*/ 184 h 184"/>
                <a:gd name="T10" fmla="*/ 92 w 183"/>
                <a:gd name="T11" fmla="*/ 9 h 184"/>
                <a:gd name="T12" fmla="*/ 8 w 183"/>
                <a:gd name="T13" fmla="*/ 92 h 184"/>
                <a:gd name="T14" fmla="*/ 92 w 183"/>
                <a:gd name="T15" fmla="*/ 176 h 184"/>
                <a:gd name="T16" fmla="*/ 175 w 183"/>
                <a:gd name="T17" fmla="*/ 92 h 184"/>
                <a:gd name="T18" fmla="*/ 92 w 183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2" y="0"/>
                    <a:pt x="183" y="42"/>
                    <a:pt x="183" y="92"/>
                  </a:cubicBezTo>
                  <a:cubicBezTo>
                    <a:pt x="183" y="143"/>
                    <a:pt x="142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8" y="46"/>
                    <a:pt x="8" y="92"/>
                  </a:cubicBezTo>
                  <a:cubicBezTo>
                    <a:pt x="8" y="138"/>
                    <a:pt x="46" y="176"/>
                    <a:pt x="92" y="176"/>
                  </a:cubicBezTo>
                  <a:cubicBezTo>
                    <a:pt x="138" y="176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8"/>
            <p:cNvSpPr>
              <a:spLocks noEditPoints="1"/>
            </p:cNvSpPr>
            <p:nvPr/>
          </p:nvSpPr>
          <p:spPr bwMode="auto">
            <a:xfrm>
              <a:off x="6353175" y="3525838"/>
              <a:ext cx="954088" cy="912812"/>
            </a:xfrm>
            <a:custGeom>
              <a:avLst/>
              <a:gdLst>
                <a:gd name="T0" fmla="*/ 80 w 113"/>
                <a:gd name="T1" fmla="*/ 57 h 108"/>
                <a:gd name="T2" fmla="*/ 80 w 113"/>
                <a:gd name="T3" fmla="*/ 56 h 108"/>
                <a:gd name="T4" fmla="*/ 113 w 113"/>
                <a:gd name="T5" fmla="*/ 49 h 108"/>
                <a:gd name="T6" fmla="*/ 111 w 113"/>
                <a:gd name="T7" fmla="*/ 41 h 108"/>
                <a:gd name="T8" fmla="*/ 78 w 113"/>
                <a:gd name="T9" fmla="*/ 48 h 108"/>
                <a:gd name="T10" fmla="*/ 61 w 113"/>
                <a:gd name="T11" fmla="*/ 34 h 108"/>
                <a:gd name="T12" fmla="*/ 61 w 113"/>
                <a:gd name="T13" fmla="*/ 0 h 108"/>
                <a:gd name="T14" fmla="*/ 52 w 113"/>
                <a:gd name="T15" fmla="*/ 0 h 108"/>
                <a:gd name="T16" fmla="*/ 52 w 113"/>
                <a:gd name="T17" fmla="*/ 34 h 108"/>
                <a:gd name="T18" fmla="*/ 35 w 113"/>
                <a:gd name="T19" fmla="*/ 48 h 108"/>
                <a:gd name="T20" fmla="*/ 2 w 113"/>
                <a:gd name="T21" fmla="*/ 41 h 108"/>
                <a:gd name="T22" fmla="*/ 0 w 113"/>
                <a:gd name="T23" fmla="*/ 49 h 108"/>
                <a:gd name="T24" fmla="*/ 33 w 113"/>
                <a:gd name="T25" fmla="*/ 56 h 108"/>
                <a:gd name="T26" fmla="*/ 33 w 113"/>
                <a:gd name="T27" fmla="*/ 57 h 108"/>
                <a:gd name="T28" fmla="*/ 41 w 113"/>
                <a:gd name="T29" fmla="*/ 75 h 108"/>
                <a:gd name="T30" fmla="*/ 23 w 113"/>
                <a:gd name="T31" fmla="*/ 103 h 108"/>
                <a:gd name="T32" fmla="*/ 30 w 113"/>
                <a:gd name="T33" fmla="*/ 108 h 108"/>
                <a:gd name="T34" fmla="*/ 48 w 113"/>
                <a:gd name="T35" fmla="*/ 79 h 108"/>
                <a:gd name="T36" fmla="*/ 57 w 113"/>
                <a:gd name="T37" fmla="*/ 81 h 108"/>
                <a:gd name="T38" fmla="*/ 66 w 113"/>
                <a:gd name="T39" fmla="*/ 79 h 108"/>
                <a:gd name="T40" fmla="*/ 84 w 113"/>
                <a:gd name="T41" fmla="*/ 107 h 108"/>
                <a:gd name="T42" fmla="*/ 91 w 113"/>
                <a:gd name="T43" fmla="*/ 103 h 108"/>
                <a:gd name="T44" fmla="*/ 73 w 113"/>
                <a:gd name="T45" fmla="*/ 74 h 108"/>
                <a:gd name="T46" fmla="*/ 80 w 113"/>
                <a:gd name="T47" fmla="*/ 57 h 108"/>
                <a:gd name="T48" fmla="*/ 41 w 113"/>
                <a:gd name="T49" fmla="*/ 57 h 108"/>
                <a:gd name="T50" fmla="*/ 57 w 113"/>
                <a:gd name="T51" fmla="*/ 42 h 108"/>
                <a:gd name="T52" fmla="*/ 72 w 113"/>
                <a:gd name="T53" fmla="*/ 57 h 108"/>
                <a:gd name="T54" fmla="*/ 57 w 113"/>
                <a:gd name="T55" fmla="*/ 72 h 108"/>
                <a:gd name="T56" fmla="*/ 41 w 113"/>
                <a:gd name="T57" fmla="*/ 5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08">
                  <a:moveTo>
                    <a:pt x="80" y="57"/>
                  </a:moveTo>
                  <a:cubicBezTo>
                    <a:pt x="80" y="57"/>
                    <a:pt x="80" y="57"/>
                    <a:pt x="80" y="56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75" y="41"/>
                    <a:pt x="69" y="36"/>
                    <a:pt x="61" y="34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45" y="35"/>
                    <a:pt x="38" y="41"/>
                    <a:pt x="35" y="48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64"/>
                    <a:pt x="36" y="70"/>
                    <a:pt x="41" y="75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80"/>
                    <a:pt x="53" y="81"/>
                    <a:pt x="57" y="81"/>
                  </a:cubicBezTo>
                  <a:cubicBezTo>
                    <a:pt x="60" y="81"/>
                    <a:pt x="63" y="80"/>
                    <a:pt x="66" y="79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7" y="70"/>
                    <a:pt x="80" y="64"/>
                    <a:pt x="80" y="57"/>
                  </a:cubicBezTo>
                  <a:close/>
                  <a:moveTo>
                    <a:pt x="41" y="57"/>
                  </a:moveTo>
                  <a:cubicBezTo>
                    <a:pt x="41" y="49"/>
                    <a:pt x="48" y="42"/>
                    <a:pt x="57" y="42"/>
                  </a:cubicBezTo>
                  <a:cubicBezTo>
                    <a:pt x="65" y="42"/>
                    <a:pt x="72" y="49"/>
                    <a:pt x="72" y="57"/>
                  </a:cubicBezTo>
                  <a:cubicBezTo>
                    <a:pt x="72" y="66"/>
                    <a:pt x="65" y="72"/>
                    <a:pt x="57" y="72"/>
                  </a:cubicBezTo>
                  <a:cubicBezTo>
                    <a:pt x="48" y="72"/>
                    <a:pt x="41" y="66"/>
                    <a:pt x="41" y="5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9"/>
            <p:cNvSpPr>
              <a:spLocks noEditPoints="1"/>
            </p:cNvSpPr>
            <p:nvPr/>
          </p:nvSpPr>
          <p:spPr bwMode="auto">
            <a:xfrm>
              <a:off x="6243638" y="3424238"/>
              <a:ext cx="1173163" cy="1116012"/>
            </a:xfrm>
            <a:custGeom>
              <a:avLst/>
              <a:gdLst>
                <a:gd name="T0" fmla="*/ 82 w 139"/>
                <a:gd name="T1" fmla="*/ 12 h 132"/>
                <a:gd name="T2" fmla="*/ 70 w 139"/>
                <a:gd name="T3" fmla="*/ 25 h 132"/>
                <a:gd name="T4" fmla="*/ 57 w 139"/>
                <a:gd name="T5" fmla="*/ 12 h 132"/>
                <a:gd name="T6" fmla="*/ 70 w 139"/>
                <a:gd name="T7" fmla="*/ 0 h 132"/>
                <a:gd name="T8" fmla="*/ 82 w 139"/>
                <a:gd name="T9" fmla="*/ 12 h 132"/>
                <a:gd name="T10" fmla="*/ 138 w 139"/>
                <a:gd name="T11" fmla="*/ 54 h 132"/>
                <a:gd name="T12" fmla="*/ 123 w 139"/>
                <a:gd name="T13" fmla="*/ 45 h 132"/>
                <a:gd name="T14" fmla="*/ 113 w 139"/>
                <a:gd name="T15" fmla="*/ 60 h 132"/>
                <a:gd name="T16" fmla="*/ 128 w 139"/>
                <a:gd name="T17" fmla="*/ 69 h 132"/>
                <a:gd name="T18" fmla="*/ 138 w 139"/>
                <a:gd name="T19" fmla="*/ 54 h 132"/>
                <a:gd name="T20" fmla="*/ 108 w 139"/>
                <a:gd name="T21" fmla="*/ 128 h 132"/>
                <a:gd name="T22" fmla="*/ 111 w 139"/>
                <a:gd name="T23" fmla="*/ 110 h 132"/>
                <a:gd name="T24" fmla="*/ 94 w 139"/>
                <a:gd name="T25" fmla="*/ 107 h 132"/>
                <a:gd name="T26" fmla="*/ 90 w 139"/>
                <a:gd name="T27" fmla="*/ 124 h 132"/>
                <a:gd name="T28" fmla="*/ 108 w 139"/>
                <a:gd name="T29" fmla="*/ 128 h 132"/>
                <a:gd name="T30" fmla="*/ 32 w 139"/>
                <a:gd name="T31" fmla="*/ 128 h 132"/>
                <a:gd name="T32" fmla="*/ 50 w 139"/>
                <a:gd name="T33" fmla="*/ 124 h 132"/>
                <a:gd name="T34" fmla="*/ 46 w 139"/>
                <a:gd name="T35" fmla="*/ 107 h 132"/>
                <a:gd name="T36" fmla="*/ 29 w 139"/>
                <a:gd name="T37" fmla="*/ 111 h 132"/>
                <a:gd name="T38" fmla="*/ 32 w 139"/>
                <a:gd name="T39" fmla="*/ 128 h 132"/>
                <a:gd name="T40" fmla="*/ 2 w 139"/>
                <a:gd name="T41" fmla="*/ 54 h 132"/>
                <a:gd name="T42" fmla="*/ 11 w 139"/>
                <a:gd name="T43" fmla="*/ 69 h 132"/>
                <a:gd name="T44" fmla="*/ 26 w 139"/>
                <a:gd name="T45" fmla="*/ 60 h 132"/>
                <a:gd name="T46" fmla="*/ 16 w 139"/>
                <a:gd name="T47" fmla="*/ 45 h 132"/>
                <a:gd name="T48" fmla="*/ 2 w 139"/>
                <a:gd name="T49" fmla="*/ 5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2">
                  <a:moveTo>
                    <a:pt x="82" y="12"/>
                  </a:moveTo>
                  <a:cubicBezTo>
                    <a:pt x="82" y="19"/>
                    <a:pt x="77" y="25"/>
                    <a:pt x="70" y="25"/>
                  </a:cubicBezTo>
                  <a:cubicBezTo>
                    <a:pt x="63" y="25"/>
                    <a:pt x="57" y="19"/>
                    <a:pt x="57" y="12"/>
                  </a:cubicBezTo>
                  <a:cubicBezTo>
                    <a:pt x="57" y="5"/>
                    <a:pt x="63" y="0"/>
                    <a:pt x="70" y="0"/>
                  </a:cubicBezTo>
                  <a:cubicBezTo>
                    <a:pt x="77" y="0"/>
                    <a:pt x="82" y="5"/>
                    <a:pt x="82" y="12"/>
                  </a:cubicBezTo>
                  <a:close/>
                  <a:moveTo>
                    <a:pt x="138" y="54"/>
                  </a:moveTo>
                  <a:cubicBezTo>
                    <a:pt x="136" y="47"/>
                    <a:pt x="129" y="43"/>
                    <a:pt x="123" y="45"/>
                  </a:cubicBezTo>
                  <a:cubicBezTo>
                    <a:pt x="116" y="46"/>
                    <a:pt x="112" y="53"/>
                    <a:pt x="113" y="60"/>
                  </a:cubicBezTo>
                  <a:cubicBezTo>
                    <a:pt x="115" y="66"/>
                    <a:pt x="121" y="71"/>
                    <a:pt x="128" y="69"/>
                  </a:cubicBezTo>
                  <a:cubicBezTo>
                    <a:pt x="135" y="68"/>
                    <a:pt x="139" y="61"/>
                    <a:pt x="138" y="54"/>
                  </a:cubicBezTo>
                  <a:close/>
                  <a:moveTo>
                    <a:pt x="108" y="128"/>
                  </a:moveTo>
                  <a:cubicBezTo>
                    <a:pt x="113" y="124"/>
                    <a:pt x="115" y="116"/>
                    <a:pt x="111" y="110"/>
                  </a:cubicBezTo>
                  <a:cubicBezTo>
                    <a:pt x="108" y="105"/>
                    <a:pt x="100" y="103"/>
                    <a:pt x="94" y="107"/>
                  </a:cubicBezTo>
                  <a:cubicBezTo>
                    <a:pt x="88" y="110"/>
                    <a:pt x="87" y="118"/>
                    <a:pt x="90" y="124"/>
                  </a:cubicBezTo>
                  <a:cubicBezTo>
                    <a:pt x="94" y="130"/>
                    <a:pt x="102" y="131"/>
                    <a:pt x="108" y="128"/>
                  </a:cubicBezTo>
                  <a:close/>
                  <a:moveTo>
                    <a:pt x="32" y="128"/>
                  </a:moveTo>
                  <a:cubicBezTo>
                    <a:pt x="38" y="132"/>
                    <a:pt x="46" y="130"/>
                    <a:pt x="50" y="124"/>
                  </a:cubicBezTo>
                  <a:cubicBezTo>
                    <a:pt x="53" y="119"/>
                    <a:pt x="52" y="111"/>
                    <a:pt x="46" y="107"/>
                  </a:cubicBezTo>
                  <a:cubicBezTo>
                    <a:pt x="40" y="103"/>
                    <a:pt x="32" y="105"/>
                    <a:pt x="29" y="111"/>
                  </a:cubicBezTo>
                  <a:cubicBezTo>
                    <a:pt x="25" y="117"/>
                    <a:pt x="27" y="125"/>
                    <a:pt x="32" y="128"/>
                  </a:cubicBezTo>
                  <a:close/>
                  <a:moveTo>
                    <a:pt x="2" y="54"/>
                  </a:moveTo>
                  <a:cubicBezTo>
                    <a:pt x="0" y="61"/>
                    <a:pt x="4" y="68"/>
                    <a:pt x="11" y="69"/>
                  </a:cubicBezTo>
                  <a:cubicBezTo>
                    <a:pt x="18" y="71"/>
                    <a:pt x="25" y="66"/>
                    <a:pt x="26" y="60"/>
                  </a:cubicBezTo>
                  <a:cubicBezTo>
                    <a:pt x="28" y="53"/>
                    <a:pt x="23" y="46"/>
                    <a:pt x="16" y="45"/>
                  </a:cubicBezTo>
                  <a:cubicBezTo>
                    <a:pt x="10" y="43"/>
                    <a:pt x="3" y="47"/>
                    <a:pt x="2" y="5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0" name="Group 339"/>
          <p:cNvGrpSpPr/>
          <p:nvPr/>
        </p:nvGrpSpPr>
        <p:grpSpPr>
          <a:xfrm>
            <a:off x="3468062" y="3526322"/>
            <a:ext cx="320507" cy="322483"/>
            <a:chOff x="5739557" y="3494827"/>
            <a:chExt cx="429772" cy="432422"/>
          </a:xfrm>
        </p:grpSpPr>
        <p:sp>
          <p:nvSpPr>
            <p:cNvPr id="341" name="Freeform 5"/>
            <p:cNvSpPr>
              <a:spLocks/>
            </p:cNvSpPr>
            <p:nvPr/>
          </p:nvSpPr>
          <p:spPr bwMode="auto">
            <a:xfrm>
              <a:off x="5744416" y="3501894"/>
              <a:ext cx="255743" cy="420496"/>
            </a:xfrm>
            <a:custGeom>
              <a:avLst/>
              <a:gdLst>
                <a:gd name="T0" fmla="*/ 90 w 109"/>
                <a:gd name="T1" fmla="*/ 70 h 179"/>
                <a:gd name="T2" fmla="*/ 89 w 109"/>
                <a:gd name="T3" fmla="*/ 70 h 179"/>
                <a:gd name="T4" fmla="*/ 89 w 109"/>
                <a:gd name="T5" fmla="*/ 0 h 179"/>
                <a:gd name="T6" fmla="*/ 89 w 109"/>
                <a:gd name="T7" fmla="*/ 0 h 179"/>
                <a:gd name="T8" fmla="*/ 0 w 109"/>
                <a:gd name="T9" fmla="*/ 90 h 179"/>
                <a:gd name="T10" fmla="*/ 89 w 109"/>
                <a:gd name="T11" fmla="*/ 179 h 179"/>
                <a:gd name="T12" fmla="*/ 89 w 109"/>
                <a:gd name="T13" fmla="*/ 179 h 179"/>
                <a:gd name="T14" fmla="*/ 89 w 109"/>
                <a:gd name="T15" fmla="*/ 109 h 179"/>
                <a:gd name="T16" fmla="*/ 90 w 109"/>
                <a:gd name="T17" fmla="*/ 109 h 179"/>
                <a:gd name="T18" fmla="*/ 109 w 109"/>
                <a:gd name="T19" fmla="*/ 89 h 179"/>
                <a:gd name="T20" fmla="*/ 90 w 109"/>
                <a:gd name="T21" fmla="*/ 7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179">
                  <a:moveTo>
                    <a:pt x="90" y="70"/>
                  </a:moveTo>
                  <a:cubicBezTo>
                    <a:pt x="89" y="70"/>
                    <a:pt x="89" y="70"/>
                    <a:pt x="89" y="7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cubicBezTo>
                    <a:pt x="89" y="179"/>
                    <a:pt x="89" y="179"/>
                    <a:pt x="89" y="179"/>
                  </a:cubicBezTo>
                  <a:cubicBezTo>
                    <a:pt x="89" y="109"/>
                    <a:pt x="89" y="109"/>
                    <a:pt x="89" y="109"/>
                  </a:cubicBezTo>
                  <a:cubicBezTo>
                    <a:pt x="89" y="109"/>
                    <a:pt x="89" y="109"/>
                    <a:pt x="90" y="109"/>
                  </a:cubicBezTo>
                  <a:cubicBezTo>
                    <a:pt x="100" y="109"/>
                    <a:pt x="109" y="100"/>
                    <a:pt x="109" y="89"/>
                  </a:cubicBezTo>
                  <a:cubicBezTo>
                    <a:pt x="109" y="79"/>
                    <a:pt x="100" y="70"/>
                    <a:pt x="90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6"/>
            <p:cNvSpPr>
              <a:spLocks/>
            </p:cNvSpPr>
            <p:nvPr/>
          </p:nvSpPr>
          <p:spPr bwMode="auto">
            <a:xfrm>
              <a:off x="5953339" y="3501894"/>
              <a:ext cx="208923" cy="420496"/>
            </a:xfrm>
            <a:custGeom>
              <a:avLst/>
              <a:gdLst>
                <a:gd name="T0" fmla="*/ 0 w 89"/>
                <a:gd name="T1" fmla="*/ 0 h 179"/>
                <a:gd name="T2" fmla="*/ 0 w 89"/>
                <a:gd name="T3" fmla="*/ 0 h 179"/>
                <a:gd name="T4" fmla="*/ 0 w 89"/>
                <a:gd name="T5" fmla="*/ 70 h 179"/>
                <a:gd name="T6" fmla="*/ 1 w 89"/>
                <a:gd name="T7" fmla="*/ 70 h 179"/>
                <a:gd name="T8" fmla="*/ 20 w 89"/>
                <a:gd name="T9" fmla="*/ 89 h 179"/>
                <a:gd name="T10" fmla="*/ 1 w 89"/>
                <a:gd name="T11" fmla="*/ 109 h 179"/>
                <a:gd name="T12" fmla="*/ 0 w 89"/>
                <a:gd name="T13" fmla="*/ 109 h 179"/>
                <a:gd name="T14" fmla="*/ 0 w 89"/>
                <a:gd name="T15" fmla="*/ 179 h 179"/>
                <a:gd name="T16" fmla="*/ 0 w 89"/>
                <a:gd name="T17" fmla="*/ 179 h 179"/>
                <a:gd name="T18" fmla="*/ 89 w 89"/>
                <a:gd name="T19" fmla="*/ 90 h 179"/>
                <a:gd name="T20" fmla="*/ 0 w 89"/>
                <a:gd name="T21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7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0" y="70"/>
                    <a:pt x="1" y="70"/>
                  </a:cubicBezTo>
                  <a:cubicBezTo>
                    <a:pt x="11" y="70"/>
                    <a:pt x="20" y="79"/>
                    <a:pt x="20" y="89"/>
                  </a:cubicBezTo>
                  <a:cubicBezTo>
                    <a:pt x="20" y="100"/>
                    <a:pt x="11" y="109"/>
                    <a:pt x="1" y="109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7"/>
            <p:cNvSpPr>
              <a:spLocks noEditPoints="1"/>
            </p:cNvSpPr>
            <p:nvPr/>
          </p:nvSpPr>
          <p:spPr bwMode="auto">
            <a:xfrm>
              <a:off x="5739557" y="3494827"/>
              <a:ext cx="429772" cy="432422"/>
            </a:xfrm>
            <a:custGeom>
              <a:avLst/>
              <a:gdLst>
                <a:gd name="T0" fmla="*/ 92 w 183"/>
                <a:gd name="T1" fmla="*/ 184 h 184"/>
                <a:gd name="T2" fmla="*/ 0 w 183"/>
                <a:gd name="T3" fmla="*/ 92 h 184"/>
                <a:gd name="T4" fmla="*/ 92 w 183"/>
                <a:gd name="T5" fmla="*/ 0 h 184"/>
                <a:gd name="T6" fmla="*/ 183 w 183"/>
                <a:gd name="T7" fmla="*/ 92 h 184"/>
                <a:gd name="T8" fmla="*/ 92 w 183"/>
                <a:gd name="T9" fmla="*/ 184 h 184"/>
                <a:gd name="T10" fmla="*/ 92 w 183"/>
                <a:gd name="T11" fmla="*/ 9 h 184"/>
                <a:gd name="T12" fmla="*/ 8 w 183"/>
                <a:gd name="T13" fmla="*/ 92 h 184"/>
                <a:gd name="T14" fmla="*/ 92 w 183"/>
                <a:gd name="T15" fmla="*/ 176 h 184"/>
                <a:gd name="T16" fmla="*/ 175 w 183"/>
                <a:gd name="T17" fmla="*/ 92 h 184"/>
                <a:gd name="T18" fmla="*/ 92 w 183"/>
                <a:gd name="T19" fmla="*/ 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4">
                  <a:moveTo>
                    <a:pt x="92" y="184"/>
                  </a:moveTo>
                  <a:cubicBezTo>
                    <a:pt x="41" y="184"/>
                    <a:pt x="0" y="143"/>
                    <a:pt x="0" y="92"/>
                  </a:cubicBezTo>
                  <a:cubicBezTo>
                    <a:pt x="0" y="42"/>
                    <a:pt x="41" y="0"/>
                    <a:pt x="92" y="0"/>
                  </a:cubicBezTo>
                  <a:cubicBezTo>
                    <a:pt x="142" y="0"/>
                    <a:pt x="183" y="42"/>
                    <a:pt x="183" y="92"/>
                  </a:cubicBezTo>
                  <a:cubicBezTo>
                    <a:pt x="183" y="143"/>
                    <a:pt x="142" y="184"/>
                    <a:pt x="92" y="184"/>
                  </a:cubicBezTo>
                  <a:close/>
                  <a:moveTo>
                    <a:pt x="92" y="9"/>
                  </a:moveTo>
                  <a:cubicBezTo>
                    <a:pt x="46" y="9"/>
                    <a:pt x="8" y="46"/>
                    <a:pt x="8" y="92"/>
                  </a:cubicBezTo>
                  <a:cubicBezTo>
                    <a:pt x="8" y="138"/>
                    <a:pt x="46" y="176"/>
                    <a:pt x="92" y="176"/>
                  </a:cubicBezTo>
                  <a:cubicBezTo>
                    <a:pt x="138" y="176"/>
                    <a:pt x="175" y="138"/>
                    <a:pt x="175" y="92"/>
                  </a:cubicBezTo>
                  <a:cubicBezTo>
                    <a:pt x="175" y="46"/>
                    <a:pt x="138" y="9"/>
                    <a:pt x="92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8"/>
            <p:cNvSpPr>
              <a:spLocks noEditPoints="1"/>
            </p:cNvSpPr>
            <p:nvPr/>
          </p:nvSpPr>
          <p:spPr bwMode="auto">
            <a:xfrm>
              <a:off x="5821713" y="3576983"/>
              <a:ext cx="265460" cy="253976"/>
            </a:xfrm>
            <a:custGeom>
              <a:avLst/>
              <a:gdLst>
                <a:gd name="T0" fmla="*/ 80 w 113"/>
                <a:gd name="T1" fmla="*/ 57 h 108"/>
                <a:gd name="T2" fmla="*/ 80 w 113"/>
                <a:gd name="T3" fmla="*/ 56 h 108"/>
                <a:gd name="T4" fmla="*/ 113 w 113"/>
                <a:gd name="T5" fmla="*/ 49 h 108"/>
                <a:gd name="T6" fmla="*/ 111 w 113"/>
                <a:gd name="T7" fmla="*/ 41 h 108"/>
                <a:gd name="T8" fmla="*/ 78 w 113"/>
                <a:gd name="T9" fmla="*/ 48 h 108"/>
                <a:gd name="T10" fmla="*/ 61 w 113"/>
                <a:gd name="T11" fmla="*/ 34 h 108"/>
                <a:gd name="T12" fmla="*/ 61 w 113"/>
                <a:gd name="T13" fmla="*/ 0 h 108"/>
                <a:gd name="T14" fmla="*/ 52 w 113"/>
                <a:gd name="T15" fmla="*/ 0 h 108"/>
                <a:gd name="T16" fmla="*/ 52 w 113"/>
                <a:gd name="T17" fmla="*/ 34 h 108"/>
                <a:gd name="T18" fmla="*/ 35 w 113"/>
                <a:gd name="T19" fmla="*/ 48 h 108"/>
                <a:gd name="T20" fmla="*/ 2 w 113"/>
                <a:gd name="T21" fmla="*/ 41 h 108"/>
                <a:gd name="T22" fmla="*/ 0 w 113"/>
                <a:gd name="T23" fmla="*/ 49 h 108"/>
                <a:gd name="T24" fmla="*/ 33 w 113"/>
                <a:gd name="T25" fmla="*/ 56 h 108"/>
                <a:gd name="T26" fmla="*/ 33 w 113"/>
                <a:gd name="T27" fmla="*/ 57 h 108"/>
                <a:gd name="T28" fmla="*/ 41 w 113"/>
                <a:gd name="T29" fmla="*/ 75 h 108"/>
                <a:gd name="T30" fmla="*/ 23 w 113"/>
                <a:gd name="T31" fmla="*/ 103 h 108"/>
                <a:gd name="T32" fmla="*/ 30 w 113"/>
                <a:gd name="T33" fmla="*/ 108 h 108"/>
                <a:gd name="T34" fmla="*/ 48 w 113"/>
                <a:gd name="T35" fmla="*/ 79 h 108"/>
                <a:gd name="T36" fmla="*/ 57 w 113"/>
                <a:gd name="T37" fmla="*/ 81 h 108"/>
                <a:gd name="T38" fmla="*/ 66 w 113"/>
                <a:gd name="T39" fmla="*/ 79 h 108"/>
                <a:gd name="T40" fmla="*/ 84 w 113"/>
                <a:gd name="T41" fmla="*/ 107 h 108"/>
                <a:gd name="T42" fmla="*/ 91 w 113"/>
                <a:gd name="T43" fmla="*/ 103 h 108"/>
                <a:gd name="T44" fmla="*/ 73 w 113"/>
                <a:gd name="T45" fmla="*/ 74 h 108"/>
                <a:gd name="T46" fmla="*/ 80 w 113"/>
                <a:gd name="T47" fmla="*/ 57 h 108"/>
                <a:gd name="T48" fmla="*/ 41 w 113"/>
                <a:gd name="T49" fmla="*/ 57 h 108"/>
                <a:gd name="T50" fmla="*/ 57 w 113"/>
                <a:gd name="T51" fmla="*/ 42 h 108"/>
                <a:gd name="T52" fmla="*/ 72 w 113"/>
                <a:gd name="T53" fmla="*/ 57 h 108"/>
                <a:gd name="T54" fmla="*/ 57 w 113"/>
                <a:gd name="T55" fmla="*/ 72 h 108"/>
                <a:gd name="T56" fmla="*/ 41 w 113"/>
                <a:gd name="T57" fmla="*/ 5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3" h="108">
                  <a:moveTo>
                    <a:pt x="80" y="57"/>
                  </a:moveTo>
                  <a:cubicBezTo>
                    <a:pt x="80" y="57"/>
                    <a:pt x="80" y="57"/>
                    <a:pt x="80" y="56"/>
                  </a:cubicBezTo>
                  <a:cubicBezTo>
                    <a:pt x="113" y="49"/>
                    <a:pt x="113" y="49"/>
                    <a:pt x="113" y="49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75" y="41"/>
                    <a:pt x="69" y="36"/>
                    <a:pt x="61" y="34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2" y="34"/>
                    <a:pt x="52" y="34"/>
                    <a:pt x="52" y="34"/>
                  </a:cubicBezTo>
                  <a:cubicBezTo>
                    <a:pt x="45" y="35"/>
                    <a:pt x="38" y="41"/>
                    <a:pt x="35" y="48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33" y="56"/>
                    <a:pt x="33" y="56"/>
                    <a:pt x="33" y="56"/>
                  </a:cubicBezTo>
                  <a:cubicBezTo>
                    <a:pt x="33" y="57"/>
                    <a:pt x="33" y="57"/>
                    <a:pt x="33" y="57"/>
                  </a:cubicBezTo>
                  <a:cubicBezTo>
                    <a:pt x="33" y="64"/>
                    <a:pt x="36" y="70"/>
                    <a:pt x="41" y="75"/>
                  </a:cubicBezTo>
                  <a:cubicBezTo>
                    <a:pt x="23" y="103"/>
                    <a:pt x="23" y="103"/>
                    <a:pt x="23" y="103"/>
                  </a:cubicBezTo>
                  <a:cubicBezTo>
                    <a:pt x="30" y="108"/>
                    <a:pt x="30" y="108"/>
                    <a:pt x="30" y="108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51" y="80"/>
                    <a:pt x="53" y="81"/>
                    <a:pt x="57" y="81"/>
                  </a:cubicBezTo>
                  <a:cubicBezTo>
                    <a:pt x="60" y="81"/>
                    <a:pt x="63" y="80"/>
                    <a:pt x="66" y="79"/>
                  </a:cubicBezTo>
                  <a:cubicBezTo>
                    <a:pt x="84" y="107"/>
                    <a:pt x="84" y="107"/>
                    <a:pt x="84" y="10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73" y="74"/>
                    <a:pt x="73" y="74"/>
                    <a:pt x="73" y="74"/>
                  </a:cubicBezTo>
                  <a:cubicBezTo>
                    <a:pt x="77" y="70"/>
                    <a:pt x="80" y="64"/>
                    <a:pt x="80" y="57"/>
                  </a:cubicBezTo>
                  <a:close/>
                  <a:moveTo>
                    <a:pt x="41" y="57"/>
                  </a:moveTo>
                  <a:cubicBezTo>
                    <a:pt x="41" y="49"/>
                    <a:pt x="48" y="42"/>
                    <a:pt x="57" y="42"/>
                  </a:cubicBezTo>
                  <a:cubicBezTo>
                    <a:pt x="65" y="42"/>
                    <a:pt x="72" y="49"/>
                    <a:pt x="72" y="57"/>
                  </a:cubicBezTo>
                  <a:cubicBezTo>
                    <a:pt x="72" y="66"/>
                    <a:pt x="65" y="72"/>
                    <a:pt x="57" y="72"/>
                  </a:cubicBezTo>
                  <a:cubicBezTo>
                    <a:pt x="48" y="72"/>
                    <a:pt x="41" y="66"/>
                    <a:pt x="41" y="5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9"/>
            <p:cNvSpPr>
              <a:spLocks noEditPoints="1"/>
            </p:cNvSpPr>
            <p:nvPr/>
          </p:nvSpPr>
          <p:spPr bwMode="auto">
            <a:xfrm>
              <a:off x="5791236" y="3548714"/>
              <a:ext cx="326415" cy="310513"/>
            </a:xfrm>
            <a:custGeom>
              <a:avLst/>
              <a:gdLst>
                <a:gd name="T0" fmla="*/ 82 w 139"/>
                <a:gd name="T1" fmla="*/ 12 h 132"/>
                <a:gd name="T2" fmla="*/ 70 w 139"/>
                <a:gd name="T3" fmla="*/ 25 h 132"/>
                <a:gd name="T4" fmla="*/ 57 w 139"/>
                <a:gd name="T5" fmla="*/ 12 h 132"/>
                <a:gd name="T6" fmla="*/ 70 w 139"/>
                <a:gd name="T7" fmla="*/ 0 h 132"/>
                <a:gd name="T8" fmla="*/ 82 w 139"/>
                <a:gd name="T9" fmla="*/ 12 h 132"/>
                <a:gd name="T10" fmla="*/ 138 w 139"/>
                <a:gd name="T11" fmla="*/ 54 h 132"/>
                <a:gd name="T12" fmla="*/ 123 w 139"/>
                <a:gd name="T13" fmla="*/ 45 h 132"/>
                <a:gd name="T14" fmla="*/ 113 w 139"/>
                <a:gd name="T15" fmla="*/ 60 h 132"/>
                <a:gd name="T16" fmla="*/ 128 w 139"/>
                <a:gd name="T17" fmla="*/ 69 h 132"/>
                <a:gd name="T18" fmla="*/ 138 w 139"/>
                <a:gd name="T19" fmla="*/ 54 h 132"/>
                <a:gd name="T20" fmla="*/ 108 w 139"/>
                <a:gd name="T21" fmla="*/ 128 h 132"/>
                <a:gd name="T22" fmla="*/ 111 w 139"/>
                <a:gd name="T23" fmla="*/ 110 h 132"/>
                <a:gd name="T24" fmla="*/ 94 w 139"/>
                <a:gd name="T25" fmla="*/ 107 h 132"/>
                <a:gd name="T26" fmla="*/ 90 w 139"/>
                <a:gd name="T27" fmla="*/ 124 h 132"/>
                <a:gd name="T28" fmla="*/ 108 w 139"/>
                <a:gd name="T29" fmla="*/ 128 h 132"/>
                <a:gd name="T30" fmla="*/ 32 w 139"/>
                <a:gd name="T31" fmla="*/ 128 h 132"/>
                <a:gd name="T32" fmla="*/ 50 w 139"/>
                <a:gd name="T33" fmla="*/ 124 h 132"/>
                <a:gd name="T34" fmla="*/ 46 w 139"/>
                <a:gd name="T35" fmla="*/ 107 h 132"/>
                <a:gd name="T36" fmla="*/ 29 w 139"/>
                <a:gd name="T37" fmla="*/ 111 h 132"/>
                <a:gd name="T38" fmla="*/ 32 w 139"/>
                <a:gd name="T39" fmla="*/ 128 h 132"/>
                <a:gd name="T40" fmla="*/ 2 w 139"/>
                <a:gd name="T41" fmla="*/ 54 h 132"/>
                <a:gd name="T42" fmla="*/ 11 w 139"/>
                <a:gd name="T43" fmla="*/ 69 h 132"/>
                <a:gd name="T44" fmla="*/ 26 w 139"/>
                <a:gd name="T45" fmla="*/ 60 h 132"/>
                <a:gd name="T46" fmla="*/ 16 w 139"/>
                <a:gd name="T47" fmla="*/ 45 h 132"/>
                <a:gd name="T48" fmla="*/ 2 w 139"/>
                <a:gd name="T49" fmla="*/ 5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" h="132">
                  <a:moveTo>
                    <a:pt x="82" y="12"/>
                  </a:moveTo>
                  <a:cubicBezTo>
                    <a:pt x="82" y="19"/>
                    <a:pt x="77" y="25"/>
                    <a:pt x="70" y="25"/>
                  </a:cubicBezTo>
                  <a:cubicBezTo>
                    <a:pt x="63" y="25"/>
                    <a:pt x="57" y="19"/>
                    <a:pt x="57" y="12"/>
                  </a:cubicBezTo>
                  <a:cubicBezTo>
                    <a:pt x="57" y="5"/>
                    <a:pt x="63" y="0"/>
                    <a:pt x="70" y="0"/>
                  </a:cubicBezTo>
                  <a:cubicBezTo>
                    <a:pt x="77" y="0"/>
                    <a:pt x="82" y="5"/>
                    <a:pt x="82" y="12"/>
                  </a:cubicBezTo>
                  <a:close/>
                  <a:moveTo>
                    <a:pt x="138" y="54"/>
                  </a:moveTo>
                  <a:cubicBezTo>
                    <a:pt x="136" y="47"/>
                    <a:pt x="129" y="43"/>
                    <a:pt x="123" y="45"/>
                  </a:cubicBezTo>
                  <a:cubicBezTo>
                    <a:pt x="116" y="46"/>
                    <a:pt x="112" y="53"/>
                    <a:pt x="113" y="60"/>
                  </a:cubicBezTo>
                  <a:cubicBezTo>
                    <a:pt x="115" y="66"/>
                    <a:pt x="121" y="71"/>
                    <a:pt x="128" y="69"/>
                  </a:cubicBezTo>
                  <a:cubicBezTo>
                    <a:pt x="135" y="68"/>
                    <a:pt x="139" y="61"/>
                    <a:pt x="138" y="54"/>
                  </a:cubicBezTo>
                  <a:close/>
                  <a:moveTo>
                    <a:pt x="108" y="128"/>
                  </a:moveTo>
                  <a:cubicBezTo>
                    <a:pt x="113" y="124"/>
                    <a:pt x="115" y="116"/>
                    <a:pt x="111" y="110"/>
                  </a:cubicBezTo>
                  <a:cubicBezTo>
                    <a:pt x="108" y="105"/>
                    <a:pt x="100" y="103"/>
                    <a:pt x="94" y="107"/>
                  </a:cubicBezTo>
                  <a:cubicBezTo>
                    <a:pt x="88" y="110"/>
                    <a:pt x="87" y="118"/>
                    <a:pt x="90" y="124"/>
                  </a:cubicBezTo>
                  <a:cubicBezTo>
                    <a:pt x="94" y="130"/>
                    <a:pt x="102" y="131"/>
                    <a:pt x="108" y="128"/>
                  </a:cubicBezTo>
                  <a:close/>
                  <a:moveTo>
                    <a:pt x="32" y="128"/>
                  </a:moveTo>
                  <a:cubicBezTo>
                    <a:pt x="38" y="132"/>
                    <a:pt x="46" y="130"/>
                    <a:pt x="50" y="124"/>
                  </a:cubicBezTo>
                  <a:cubicBezTo>
                    <a:pt x="53" y="119"/>
                    <a:pt x="52" y="111"/>
                    <a:pt x="46" y="107"/>
                  </a:cubicBezTo>
                  <a:cubicBezTo>
                    <a:pt x="40" y="103"/>
                    <a:pt x="32" y="105"/>
                    <a:pt x="29" y="111"/>
                  </a:cubicBezTo>
                  <a:cubicBezTo>
                    <a:pt x="25" y="117"/>
                    <a:pt x="27" y="125"/>
                    <a:pt x="32" y="128"/>
                  </a:cubicBezTo>
                  <a:close/>
                  <a:moveTo>
                    <a:pt x="2" y="54"/>
                  </a:moveTo>
                  <a:cubicBezTo>
                    <a:pt x="0" y="61"/>
                    <a:pt x="4" y="68"/>
                    <a:pt x="11" y="69"/>
                  </a:cubicBezTo>
                  <a:cubicBezTo>
                    <a:pt x="18" y="71"/>
                    <a:pt x="25" y="66"/>
                    <a:pt x="26" y="60"/>
                  </a:cubicBezTo>
                  <a:cubicBezTo>
                    <a:pt x="28" y="53"/>
                    <a:pt x="23" y="46"/>
                    <a:pt x="16" y="45"/>
                  </a:cubicBezTo>
                  <a:cubicBezTo>
                    <a:pt x="10" y="43"/>
                    <a:pt x="3" y="47"/>
                    <a:pt x="2" y="5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6" name="Group 345"/>
          <p:cNvGrpSpPr/>
          <p:nvPr/>
        </p:nvGrpSpPr>
        <p:grpSpPr>
          <a:xfrm>
            <a:off x="3384124" y="4066532"/>
            <a:ext cx="493776" cy="493776"/>
            <a:chOff x="7863954" y="4162069"/>
            <a:chExt cx="555625" cy="555625"/>
          </a:xfrm>
        </p:grpSpPr>
        <p:sp>
          <p:nvSpPr>
            <p:cNvPr id="347" name="Rectangle 13"/>
            <p:cNvSpPr>
              <a:spLocks noChangeArrowheads="1"/>
            </p:cNvSpPr>
            <p:nvPr/>
          </p:nvSpPr>
          <p:spPr bwMode="auto">
            <a:xfrm>
              <a:off x="786395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48" name="Group 22"/>
            <p:cNvGrpSpPr>
              <a:grpSpLocks noChangeAspect="1"/>
            </p:cNvGrpSpPr>
            <p:nvPr/>
          </p:nvGrpSpPr>
          <p:grpSpPr bwMode="auto">
            <a:xfrm>
              <a:off x="7957679" y="4255294"/>
              <a:ext cx="461900" cy="462400"/>
              <a:chOff x="1955" y="696"/>
              <a:chExt cx="1848" cy="1850"/>
            </a:xfrm>
            <a:solidFill>
              <a:schemeClr val="bg1"/>
            </a:solidFill>
          </p:grpSpPr>
          <p:sp>
            <p:nvSpPr>
              <p:cNvPr id="349" name="Freeform 23"/>
              <p:cNvSpPr>
                <a:spLocks/>
              </p:cNvSpPr>
              <p:nvPr/>
            </p:nvSpPr>
            <p:spPr bwMode="auto">
              <a:xfrm>
                <a:off x="2190" y="912"/>
                <a:ext cx="1613" cy="1634"/>
              </a:xfrm>
              <a:custGeom>
                <a:avLst/>
                <a:gdLst>
                  <a:gd name="T0" fmla="*/ 913 w 913"/>
                  <a:gd name="T1" fmla="*/ 924 h 924"/>
                  <a:gd name="T2" fmla="*/ 913 w 913"/>
                  <a:gd name="T3" fmla="*/ 332 h 924"/>
                  <a:gd name="T4" fmla="*/ 578 w 913"/>
                  <a:gd name="T5" fmla="*/ 0 h 924"/>
                  <a:gd name="T6" fmla="*/ 578 w 913"/>
                  <a:gd name="T7" fmla="*/ 1 h 924"/>
                  <a:gd name="T8" fmla="*/ 699 w 913"/>
                  <a:gd name="T9" fmla="*/ 294 h 924"/>
                  <a:gd name="T10" fmla="*/ 283 w 913"/>
                  <a:gd name="T11" fmla="*/ 710 h 924"/>
                  <a:gd name="T12" fmla="*/ 0 w 913"/>
                  <a:gd name="T13" fmla="*/ 598 h 924"/>
                  <a:gd name="T14" fmla="*/ 329 w 913"/>
                  <a:gd name="T15" fmla="*/ 924 h 924"/>
                  <a:gd name="T16" fmla="*/ 913 w 913"/>
                  <a:gd name="T17" fmla="*/ 924 h 9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13" h="924">
                    <a:moveTo>
                      <a:pt x="913" y="924"/>
                    </a:moveTo>
                    <a:cubicBezTo>
                      <a:pt x="913" y="332"/>
                      <a:pt x="913" y="332"/>
                      <a:pt x="913" y="332"/>
                    </a:cubicBezTo>
                    <a:cubicBezTo>
                      <a:pt x="578" y="0"/>
                      <a:pt x="578" y="0"/>
                      <a:pt x="578" y="0"/>
                    </a:cubicBezTo>
                    <a:cubicBezTo>
                      <a:pt x="578" y="1"/>
                      <a:pt x="578" y="1"/>
                      <a:pt x="578" y="1"/>
                    </a:cubicBezTo>
                    <a:cubicBezTo>
                      <a:pt x="653" y="77"/>
                      <a:pt x="699" y="180"/>
                      <a:pt x="699" y="294"/>
                    </a:cubicBezTo>
                    <a:cubicBezTo>
                      <a:pt x="699" y="524"/>
                      <a:pt x="513" y="710"/>
                      <a:pt x="283" y="710"/>
                    </a:cubicBezTo>
                    <a:cubicBezTo>
                      <a:pt x="174" y="710"/>
                      <a:pt x="74" y="667"/>
                      <a:pt x="0" y="598"/>
                    </a:cubicBezTo>
                    <a:cubicBezTo>
                      <a:pt x="329" y="924"/>
                      <a:pt x="329" y="924"/>
                      <a:pt x="329" y="924"/>
                    </a:cubicBezTo>
                    <a:lnTo>
                      <a:pt x="913" y="92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" name="Freeform 24"/>
              <p:cNvSpPr>
                <a:spLocks noEditPoints="1"/>
              </p:cNvSpPr>
              <p:nvPr/>
            </p:nvSpPr>
            <p:spPr bwMode="auto">
              <a:xfrm>
                <a:off x="1955" y="696"/>
                <a:ext cx="1472" cy="1473"/>
              </a:xfrm>
              <a:custGeom>
                <a:avLst/>
                <a:gdLst>
                  <a:gd name="T0" fmla="*/ 416 w 833"/>
                  <a:gd name="T1" fmla="*/ 833 h 833"/>
                  <a:gd name="T2" fmla="*/ 0 w 833"/>
                  <a:gd name="T3" fmla="*/ 416 h 833"/>
                  <a:gd name="T4" fmla="*/ 416 w 833"/>
                  <a:gd name="T5" fmla="*/ 0 h 833"/>
                  <a:gd name="T6" fmla="*/ 833 w 833"/>
                  <a:gd name="T7" fmla="*/ 416 h 833"/>
                  <a:gd name="T8" fmla="*/ 416 w 833"/>
                  <a:gd name="T9" fmla="*/ 833 h 833"/>
                  <a:gd name="T10" fmla="*/ 416 w 833"/>
                  <a:gd name="T11" fmla="*/ 39 h 833"/>
                  <a:gd name="T12" fmla="*/ 39 w 833"/>
                  <a:gd name="T13" fmla="*/ 416 h 833"/>
                  <a:gd name="T14" fmla="*/ 416 w 833"/>
                  <a:gd name="T15" fmla="*/ 794 h 833"/>
                  <a:gd name="T16" fmla="*/ 794 w 833"/>
                  <a:gd name="T17" fmla="*/ 416 h 833"/>
                  <a:gd name="T18" fmla="*/ 416 w 833"/>
                  <a:gd name="T19" fmla="*/ 39 h 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33" h="833">
                    <a:moveTo>
                      <a:pt x="416" y="833"/>
                    </a:moveTo>
                    <a:cubicBezTo>
                      <a:pt x="187" y="833"/>
                      <a:pt x="0" y="646"/>
                      <a:pt x="0" y="416"/>
                    </a:cubicBezTo>
                    <a:cubicBezTo>
                      <a:pt x="0" y="187"/>
                      <a:pt x="187" y="0"/>
                      <a:pt x="416" y="0"/>
                    </a:cubicBezTo>
                    <a:cubicBezTo>
                      <a:pt x="646" y="0"/>
                      <a:pt x="833" y="187"/>
                      <a:pt x="833" y="416"/>
                    </a:cubicBezTo>
                    <a:cubicBezTo>
                      <a:pt x="833" y="646"/>
                      <a:pt x="646" y="833"/>
                      <a:pt x="416" y="833"/>
                    </a:cubicBezTo>
                    <a:close/>
                    <a:moveTo>
                      <a:pt x="416" y="39"/>
                    </a:moveTo>
                    <a:cubicBezTo>
                      <a:pt x="208" y="39"/>
                      <a:pt x="39" y="208"/>
                      <a:pt x="39" y="416"/>
                    </a:cubicBezTo>
                    <a:cubicBezTo>
                      <a:pt x="39" y="625"/>
                      <a:pt x="208" y="794"/>
                      <a:pt x="416" y="794"/>
                    </a:cubicBezTo>
                    <a:cubicBezTo>
                      <a:pt x="625" y="794"/>
                      <a:pt x="794" y="625"/>
                      <a:pt x="794" y="416"/>
                    </a:cubicBezTo>
                    <a:cubicBezTo>
                      <a:pt x="794" y="208"/>
                      <a:pt x="625" y="39"/>
                      <a:pt x="416" y="3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" name="Freeform 25"/>
              <p:cNvSpPr>
                <a:spLocks noEditPoints="1"/>
              </p:cNvSpPr>
              <p:nvPr/>
            </p:nvSpPr>
            <p:spPr bwMode="auto">
              <a:xfrm>
                <a:off x="2238" y="975"/>
                <a:ext cx="906" cy="863"/>
              </a:xfrm>
              <a:custGeom>
                <a:avLst/>
                <a:gdLst>
                  <a:gd name="T0" fmla="*/ 363 w 513"/>
                  <a:gd name="T1" fmla="*/ 258 h 488"/>
                  <a:gd name="T2" fmla="*/ 363 w 513"/>
                  <a:gd name="T3" fmla="*/ 254 h 488"/>
                  <a:gd name="T4" fmla="*/ 513 w 513"/>
                  <a:gd name="T5" fmla="*/ 221 h 488"/>
                  <a:gd name="T6" fmla="*/ 505 w 513"/>
                  <a:gd name="T7" fmla="*/ 183 h 488"/>
                  <a:gd name="T8" fmla="*/ 354 w 513"/>
                  <a:gd name="T9" fmla="*/ 216 h 488"/>
                  <a:gd name="T10" fmla="*/ 276 w 513"/>
                  <a:gd name="T11" fmla="*/ 153 h 488"/>
                  <a:gd name="T12" fmla="*/ 276 w 513"/>
                  <a:gd name="T13" fmla="*/ 0 h 488"/>
                  <a:gd name="T14" fmla="*/ 238 w 513"/>
                  <a:gd name="T15" fmla="*/ 0 h 488"/>
                  <a:gd name="T16" fmla="*/ 238 w 513"/>
                  <a:gd name="T17" fmla="*/ 153 h 488"/>
                  <a:gd name="T18" fmla="*/ 158 w 513"/>
                  <a:gd name="T19" fmla="*/ 216 h 488"/>
                  <a:gd name="T20" fmla="*/ 8 w 513"/>
                  <a:gd name="T21" fmla="*/ 183 h 488"/>
                  <a:gd name="T22" fmla="*/ 0 w 513"/>
                  <a:gd name="T23" fmla="*/ 221 h 488"/>
                  <a:gd name="T24" fmla="*/ 150 w 513"/>
                  <a:gd name="T25" fmla="*/ 254 h 488"/>
                  <a:gd name="T26" fmla="*/ 149 w 513"/>
                  <a:gd name="T27" fmla="*/ 258 h 488"/>
                  <a:gd name="T28" fmla="*/ 184 w 513"/>
                  <a:gd name="T29" fmla="*/ 337 h 488"/>
                  <a:gd name="T30" fmla="*/ 102 w 513"/>
                  <a:gd name="T31" fmla="*/ 467 h 488"/>
                  <a:gd name="T32" fmla="*/ 135 w 513"/>
                  <a:gd name="T33" fmla="*/ 488 h 488"/>
                  <a:gd name="T34" fmla="*/ 217 w 513"/>
                  <a:gd name="T35" fmla="*/ 358 h 488"/>
                  <a:gd name="T36" fmla="*/ 256 w 513"/>
                  <a:gd name="T37" fmla="*/ 365 h 488"/>
                  <a:gd name="T38" fmla="*/ 299 w 513"/>
                  <a:gd name="T39" fmla="*/ 357 h 488"/>
                  <a:gd name="T40" fmla="*/ 382 w 513"/>
                  <a:gd name="T41" fmla="*/ 485 h 488"/>
                  <a:gd name="T42" fmla="*/ 414 w 513"/>
                  <a:gd name="T43" fmla="*/ 464 h 488"/>
                  <a:gd name="T44" fmla="*/ 331 w 513"/>
                  <a:gd name="T45" fmla="*/ 335 h 488"/>
                  <a:gd name="T46" fmla="*/ 363 w 513"/>
                  <a:gd name="T47" fmla="*/ 258 h 488"/>
                  <a:gd name="T48" fmla="*/ 188 w 513"/>
                  <a:gd name="T49" fmla="*/ 258 h 488"/>
                  <a:gd name="T50" fmla="*/ 256 w 513"/>
                  <a:gd name="T51" fmla="*/ 190 h 488"/>
                  <a:gd name="T52" fmla="*/ 325 w 513"/>
                  <a:gd name="T53" fmla="*/ 258 h 488"/>
                  <a:gd name="T54" fmla="*/ 256 w 513"/>
                  <a:gd name="T55" fmla="*/ 327 h 488"/>
                  <a:gd name="T56" fmla="*/ 188 w 513"/>
                  <a:gd name="T57" fmla="*/ 258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13" h="488">
                    <a:moveTo>
                      <a:pt x="363" y="258"/>
                    </a:moveTo>
                    <a:cubicBezTo>
                      <a:pt x="363" y="257"/>
                      <a:pt x="363" y="255"/>
                      <a:pt x="363" y="254"/>
                    </a:cubicBezTo>
                    <a:cubicBezTo>
                      <a:pt x="513" y="221"/>
                      <a:pt x="513" y="221"/>
                      <a:pt x="513" y="221"/>
                    </a:cubicBezTo>
                    <a:cubicBezTo>
                      <a:pt x="505" y="183"/>
                      <a:pt x="505" y="183"/>
                      <a:pt x="505" y="183"/>
                    </a:cubicBezTo>
                    <a:cubicBezTo>
                      <a:pt x="354" y="216"/>
                      <a:pt x="354" y="216"/>
                      <a:pt x="354" y="216"/>
                    </a:cubicBezTo>
                    <a:cubicBezTo>
                      <a:pt x="341" y="184"/>
                      <a:pt x="312" y="160"/>
                      <a:pt x="276" y="153"/>
                    </a:cubicBezTo>
                    <a:cubicBezTo>
                      <a:pt x="276" y="0"/>
                      <a:pt x="276" y="0"/>
                      <a:pt x="276" y="0"/>
                    </a:cubicBezTo>
                    <a:cubicBezTo>
                      <a:pt x="238" y="0"/>
                      <a:pt x="238" y="0"/>
                      <a:pt x="238" y="0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02" y="160"/>
                      <a:pt x="172" y="183"/>
                      <a:pt x="158" y="216"/>
                    </a:cubicBezTo>
                    <a:cubicBezTo>
                      <a:pt x="8" y="183"/>
                      <a:pt x="8" y="183"/>
                      <a:pt x="8" y="183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150" y="254"/>
                      <a:pt x="150" y="254"/>
                      <a:pt x="150" y="254"/>
                    </a:cubicBezTo>
                    <a:cubicBezTo>
                      <a:pt x="150" y="255"/>
                      <a:pt x="149" y="257"/>
                      <a:pt x="149" y="258"/>
                    </a:cubicBezTo>
                    <a:cubicBezTo>
                      <a:pt x="149" y="289"/>
                      <a:pt x="163" y="317"/>
                      <a:pt x="184" y="337"/>
                    </a:cubicBezTo>
                    <a:cubicBezTo>
                      <a:pt x="102" y="467"/>
                      <a:pt x="102" y="467"/>
                      <a:pt x="102" y="467"/>
                    </a:cubicBezTo>
                    <a:cubicBezTo>
                      <a:pt x="135" y="488"/>
                      <a:pt x="135" y="488"/>
                      <a:pt x="135" y="488"/>
                    </a:cubicBezTo>
                    <a:cubicBezTo>
                      <a:pt x="217" y="358"/>
                      <a:pt x="217" y="358"/>
                      <a:pt x="217" y="358"/>
                    </a:cubicBezTo>
                    <a:cubicBezTo>
                      <a:pt x="229" y="362"/>
                      <a:pt x="242" y="365"/>
                      <a:pt x="256" y="365"/>
                    </a:cubicBezTo>
                    <a:cubicBezTo>
                      <a:pt x="271" y="365"/>
                      <a:pt x="286" y="362"/>
                      <a:pt x="299" y="357"/>
                    </a:cubicBezTo>
                    <a:cubicBezTo>
                      <a:pt x="382" y="485"/>
                      <a:pt x="382" y="485"/>
                      <a:pt x="382" y="485"/>
                    </a:cubicBezTo>
                    <a:cubicBezTo>
                      <a:pt x="414" y="464"/>
                      <a:pt x="414" y="464"/>
                      <a:pt x="414" y="464"/>
                    </a:cubicBezTo>
                    <a:cubicBezTo>
                      <a:pt x="331" y="335"/>
                      <a:pt x="331" y="335"/>
                      <a:pt x="331" y="335"/>
                    </a:cubicBezTo>
                    <a:cubicBezTo>
                      <a:pt x="351" y="316"/>
                      <a:pt x="363" y="288"/>
                      <a:pt x="363" y="258"/>
                    </a:cubicBezTo>
                    <a:close/>
                    <a:moveTo>
                      <a:pt x="188" y="258"/>
                    </a:moveTo>
                    <a:cubicBezTo>
                      <a:pt x="188" y="221"/>
                      <a:pt x="219" y="190"/>
                      <a:pt x="256" y="190"/>
                    </a:cubicBezTo>
                    <a:cubicBezTo>
                      <a:pt x="294" y="190"/>
                      <a:pt x="325" y="221"/>
                      <a:pt x="325" y="258"/>
                    </a:cubicBezTo>
                    <a:cubicBezTo>
                      <a:pt x="325" y="296"/>
                      <a:pt x="294" y="327"/>
                      <a:pt x="256" y="327"/>
                    </a:cubicBezTo>
                    <a:cubicBezTo>
                      <a:pt x="219" y="327"/>
                      <a:pt x="188" y="296"/>
                      <a:pt x="188" y="25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" name="Freeform 26"/>
              <p:cNvSpPr>
                <a:spLocks noEditPoints="1"/>
              </p:cNvSpPr>
              <p:nvPr/>
            </p:nvSpPr>
            <p:spPr bwMode="auto">
              <a:xfrm>
                <a:off x="2135" y="874"/>
                <a:ext cx="1112" cy="1060"/>
              </a:xfrm>
              <a:custGeom>
                <a:avLst/>
                <a:gdLst>
                  <a:gd name="T0" fmla="*/ 372 w 629"/>
                  <a:gd name="T1" fmla="*/ 56 h 599"/>
                  <a:gd name="T2" fmla="*/ 315 w 629"/>
                  <a:gd name="T3" fmla="*/ 113 h 599"/>
                  <a:gd name="T4" fmla="*/ 258 w 629"/>
                  <a:gd name="T5" fmla="*/ 56 h 599"/>
                  <a:gd name="T6" fmla="*/ 315 w 629"/>
                  <a:gd name="T7" fmla="*/ 0 h 599"/>
                  <a:gd name="T8" fmla="*/ 372 w 629"/>
                  <a:gd name="T9" fmla="*/ 56 h 599"/>
                  <a:gd name="T10" fmla="*/ 622 w 629"/>
                  <a:gd name="T11" fmla="*/ 247 h 599"/>
                  <a:gd name="T12" fmla="*/ 555 w 629"/>
                  <a:gd name="T13" fmla="*/ 203 h 599"/>
                  <a:gd name="T14" fmla="*/ 512 w 629"/>
                  <a:gd name="T15" fmla="*/ 271 h 599"/>
                  <a:gd name="T16" fmla="*/ 579 w 629"/>
                  <a:gd name="T17" fmla="*/ 314 h 599"/>
                  <a:gd name="T18" fmla="*/ 622 w 629"/>
                  <a:gd name="T19" fmla="*/ 247 h 599"/>
                  <a:gd name="T20" fmla="*/ 487 w 629"/>
                  <a:gd name="T21" fmla="*/ 580 h 599"/>
                  <a:gd name="T22" fmla="*/ 504 w 629"/>
                  <a:gd name="T23" fmla="*/ 501 h 599"/>
                  <a:gd name="T24" fmla="*/ 425 w 629"/>
                  <a:gd name="T25" fmla="*/ 484 h 599"/>
                  <a:gd name="T26" fmla="*/ 409 w 629"/>
                  <a:gd name="T27" fmla="*/ 563 h 599"/>
                  <a:gd name="T28" fmla="*/ 487 w 629"/>
                  <a:gd name="T29" fmla="*/ 580 h 599"/>
                  <a:gd name="T30" fmla="*/ 147 w 629"/>
                  <a:gd name="T31" fmla="*/ 583 h 599"/>
                  <a:gd name="T32" fmla="*/ 225 w 629"/>
                  <a:gd name="T33" fmla="*/ 565 h 599"/>
                  <a:gd name="T34" fmla="*/ 207 w 629"/>
                  <a:gd name="T35" fmla="*/ 486 h 599"/>
                  <a:gd name="T36" fmla="*/ 129 w 629"/>
                  <a:gd name="T37" fmla="*/ 504 h 599"/>
                  <a:gd name="T38" fmla="*/ 147 w 629"/>
                  <a:gd name="T39" fmla="*/ 583 h 599"/>
                  <a:gd name="T40" fmla="*/ 6 w 629"/>
                  <a:gd name="T41" fmla="*/ 247 h 599"/>
                  <a:gd name="T42" fmla="*/ 50 w 629"/>
                  <a:gd name="T43" fmla="*/ 315 h 599"/>
                  <a:gd name="T44" fmla="*/ 117 w 629"/>
                  <a:gd name="T45" fmla="*/ 271 h 599"/>
                  <a:gd name="T46" fmla="*/ 74 w 629"/>
                  <a:gd name="T47" fmla="*/ 204 h 599"/>
                  <a:gd name="T48" fmla="*/ 6 w 629"/>
                  <a:gd name="T49" fmla="*/ 247 h 5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9" h="599">
                    <a:moveTo>
                      <a:pt x="372" y="56"/>
                    </a:moveTo>
                    <a:cubicBezTo>
                      <a:pt x="372" y="88"/>
                      <a:pt x="346" y="113"/>
                      <a:pt x="315" y="113"/>
                    </a:cubicBezTo>
                    <a:cubicBezTo>
                      <a:pt x="284" y="113"/>
                      <a:pt x="258" y="88"/>
                      <a:pt x="258" y="56"/>
                    </a:cubicBezTo>
                    <a:cubicBezTo>
                      <a:pt x="258" y="25"/>
                      <a:pt x="284" y="0"/>
                      <a:pt x="315" y="0"/>
                    </a:cubicBezTo>
                    <a:cubicBezTo>
                      <a:pt x="346" y="0"/>
                      <a:pt x="372" y="25"/>
                      <a:pt x="372" y="56"/>
                    </a:cubicBezTo>
                    <a:close/>
                    <a:moveTo>
                      <a:pt x="622" y="247"/>
                    </a:moveTo>
                    <a:cubicBezTo>
                      <a:pt x="616" y="216"/>
                      <a:pt x="585" y="197"/>
                      <a:pt x="555" y="203"/>
                    </a:cubicBezTo>
                    <a:cubicBezTo>
                      <a:pt x="524" y="210"/>
                      <a:pt x="505" y="240"/>
                      <a:pt x="512" y="271"/>
                    </a:cubicBezTo>
                    <a:cubicBezTo>
                      <a:pt x="518" y="302"/>
                      <a:pt x="549" y="321"/>
                      <a:pt x="579" y="314"/>
                    </a:cubicBezTo>
                    <a:cubicBezTo>
                      <a:pt x="610" y="307"/>
                      <a:pt x="629" y="277"/>
                      <a:pt x="622" y="247"/>
                    </a:cubicBezTo>
                    <a:close/>
                    <a:moveTo>
                      <a:pt x="487" y="580"/>
                    </a:moveTo>
                    <a:cubicBezTo>
                      <a:pt x="513" y="562"/>
                      <a:pt x="521" y="527"/>
                      <a:pt x="504" y="501"/>
                    </a:cubicBezTo>
                    <a:cubicBezTo>
                      <a:pt x="487" y="475"/>
                      <a:pt x="452" y="467"/>
                      <a:pt x="425" y="484"/>
                    </a:cubicBezTo>
                    <a:cubicBezTo>
                      <a:pt x="399" y="501"/>
                      <a:pt x="392" y="536"/>
                      <a:pt x="409" y="563"/>
                    </a:cubicBezTo>
                    <a:cubicBezTo>
                      <a:pt x="426" y="589"/>
                      <a:pt x="461" y="597"/>
                      <a:pt x="487" y="580"/>
                    </a:cubicBezTo>
                    <a:close/>
                    <a:moveTo>
                      <a:pt x="147" y="583"/>
                    </a:moveTo>
                    <a:cubicBezTo>
                      <a:pt x="173" y="599"/>
                      <a:pt x="208" y="591"/>
                      <a:pt x="225" y="565"/>
                    </a:cubicBezTo>
                    <a:cubicBezTo>
                      <a:pt x="242" y="538"/>
                      <a:pt x="234" y="503"/>
                      <a:pt x="207" y="486"/>
                    </a:cubicBezTo>
                    <a:cubicBezTo>
                      <a:pt x="180" y="470"/>
                      <a:pt x="145" y="478"/>
                      <a:pt x="129" y="504"/>
                    </a:cubicBezTo>
                    <a:cubicBezTo>
                      <a:pt x="112" y="531"/>
                      <a:pt x="120" y="566"/>
                      <a:pt x="147" y="583"/>
                    </a:cubicBezTo>
                    <a:close/>
                    <a:moveTo>
                      <a:pt x="6" y="247"/>
                    </a:moveTo>
                    <a:cubicBezTo>
                      <a:pt x="0" y="278"/>
                      <a:pt x="19" y="308"/>
                      <a:pt x="50" y="315"/>
                    </a:cubicBezTo>
                    <a:cubicBezTo>
                      <a:pt x="80" y="321"/>
                      <a:pt x="111" y="302"/>
                      <a:pt x="117" y="271"/>
                    </a:cubicBezTo>
                    <a:cubicBezTo>
                      <a:pt x="124" y="240"/>
                      <a:pt x="105" y="210"/>
                      <a:pt x="74" y="204"/>
                    </a:cubicBezTo>
                    <a:cubicBezTo>
                      <a:pt x="43" y="197"/>
                      <a:pt x="13" y="216"/>
                      <a:pt x="6" y="2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53" name="TextBox 352"/>
          <p:cNvSpPr txBox="1"/>
          <p:nvPr/>
        </p:nvSpPr>
        <p:spPr>
          <a:xfrm>
            <a:off x="810758" y="1209108"/>
            <a:ext cx="806327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Forensics</a:t>
            </a:r>
          </a:p>
        </p:txBody>
      </p:sp>
      <p:grpSp>
        <p:nvGrpSpPr>
          <p:cNvPr id="354" name="Group 353"/>
          <p:cNvGrpSpPr/>
          <p:nvPr/>
        </p:nvGrpSpPr>
        <p:grpSpPr>
          <a:xfrm>
            <a:off x="1027067" y="1690372"/>
            <a:ext cx="373706" cy="266173"/>
            <a:chOff x="6812532" y="1328039"/>
            <a:chExt cx="500279" cy="356325"/>
          </a:xfrm>
        </p:grpSpPr>
        <p:sp>
          <p:nvSpPr>
            <p:cNvPr id="355" name="Freeform 5"/>
            <p:cNvSpPr>
              <a:spLocks/>
            </p:cNvSpPr>
            <p:nvPr/>
          </p:nvSpPr>
          <p:spPr bwMode="auto">
            <a:xfrm>
              <a:off x="6831388" y="1335795"/>
              <a:ext cx="375201" cy="281144"/>
            </a:xfrm>
            <a:custGeom>
              <a:avLst/>
              <a:gdLst>
                <a:gd name="T0" fmla="*/ 516 w 825"/>
                <a:gd name="T1" fmla="*/ 0 h 617"/>
                <a:gd name="T2" fmla="*/ 226 w 825"/>
                <a:gd name="T3" fmla="*/ 206 h 617"/>
                <a:gd name="T4" fmla="*/ 0 w 825"/>
                <a:gd name="T5" fmla="*/ 206 h 617"/>
                <a:gd name="T6" fmla="*/ 0 w 825"/>
                <a:gd name="T7" fmla="*/ 396 h 617"/>
                <a:gd name="T8" fmla="*/ 221 w 825"/>
                <a:gd name="T9" fmla="*/ 396 h 617"/>
                <a:gd name="T10" fmla="*/ 516 w 825"/>
                <a:gd name="T11" fmla="*/ 617 h 617"/>
                <a:gd name="T12" fmla="*/ 825 w 825"/>
                <a:gd name="T13" fmla="*/ 308 h 617"/>
                <a:gd name="T14" fmla="*/ 516 w 825"/>
                <a:gd name="T15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5" h="617">
                  <a:moveTo>
                    <a:pt x="516" y="0"/>
                  </a:moveTo>
                  <a:cubicBezTo>
                    <a:pt x="382" y="0"/>
                    <a:pt x="268" y="86"/>
                    <a:pt x="226" y="20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221" y="396"/>
                    <a:pt x="221" y="396"/>
                    <a:pt x="221" y="396"/>
                  </a:cubicBezTo>
                  <a:cubicBezTo>
                    <a:pt x="259" y="524"/>
                    <a:pt x="377" y="617"/>
                    <a:pt x="516" y="617"/>
                  </a:cubicBezTo>
                  <a:cubicBezTo>
                    <a:pt x="687" y="617"/>
                    <a:pt x="825" y="479"/>
                    <a:pt x="825" y="308"/>
                  </a:cubicBezTo>
                  <a:cubicBezTo>
                    <a:pt x="825" y="138"/>
                    <a:pt x="687" y="0"/>
                    <a:pt x="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56" name="Group 49"/>
            <p:cNvGrpSpPr>
              <a:grpSpLocks noChangeAspect="1"/>
            </p:cNvGrpSpPr>
            <p:nvPr/>
          </p:nvGrpSpPr>
          <p:grpSpPr bwMode="auto">
            <a:xfrm>
              <a:off x="6812532" y="1328039"/>
              <a:ext cx="500279" cy="356325"/>
              <a:chOff x="3654" y="2371"/>
              <a:chExt cx="914" cy="651"/>
            </a:xfrm>
          </p:grpSpPr>
          <p:sp>
            <p:nvSpPr>
              <p:cNvPr id="357" name="Freeform 50"/>
              <p:cNvSpPr>
                <a:spLocks/>
              </p:cNvSpPr>
              <p:nvPr/>
            </p:nvSpPr>
            <p:spPr bwMode="auto">
              <a:xfrm>
                <a:off x="4122" y="2403"/>
                <a:ext cx="430" cy="496"/>
              </a:xfrm>
              <a:custGeom>
                <a:avLst/>
                <a:gdLst>
                  <a:gd name="T0" fmla="*/ 81 w 81"/>
                  <a:gd name="T1" fmla="*/ 27 h 93"/>
                  <a:gd name="T2" fmla="*/ 41 w 81"/>
                  <a:gd name="T3" fmla="*/ 27 h 93"/>
                  <a:gd name="T4" fmla="*/ 0 w 81"/>
                  <a:gd name="T5" fmla="*/ 0 h 93"/>
                  <a:gd name="T6" fmla="*/ 0 w 81"/>
                  <a:gd name="T7" fmla="*/ 31 h 93"/>
                  <a:gd name="T8" fmla="*/ 8 w 81"/>
                  <a:gd name="T9" fmla="*/ 31 h 93"/>
                  <a:gd name="T10" fmla="*/ 8 w 81"/>
                  <a:gd name="T11" fmla="*/ 64 h 93"/>
                  <a:gd name="T12" fmla="*/ 0 w 81"/>
                  <a:gd name="T13" fmla="*/ 64 h 93"/>
                  <a:gd name="T14" fmla="*/ 0 w 81"/>
                  <a:gd name="T15" fmla="*/ 93 h 93"/>
                  <a:gd name="T16" fmla="*/ 42 w 81"/>
                  <a:gd name="T17" fmla="*/ 61 h 93"/>
                  <a:gd name="T18" fmla="*/ 81 w 81"/>
                  <a:gd name="T19" fmla="*/ 61 h 93"/>
                  <a:gd name="T20" fmla="*/ 81 w 81"/>
                  <a:gd name="T21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93">
                    <a:moveTo>
                      <a:pt x="81" y="27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33" y="12"/>
                      <a:pt x="18" y="1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0" y="92"/>
                      <a:pt x="36" y="79"/>
                      <a:pt x="42" y="61"/>
                    </a:cubicBezTo>
                    <a:cubicBezTo>
                      <a:pt x="81" y="61"/>
                      <a:pt x="81" y="61"/>
                      <a:pt x="81" y="61"/>
                    </a:cubicBezTo>
                    <a:lnTo>
                      <a:pt x="81" y="2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" name="Freeform 51"/>
              <p:cNvSpPr>
                <a:spLocks noEditPoints="1"/>
              </p:cNvSpPr>
              <p:nvPr/>
            </p:nvSpPr>
            <p:spPr bwMode="auto">
              <a:xfrm>
                <a:off x="3845" y="2371"/>
                <a:ext cx="649" cy="651"/>
              </a:xfrm>
              <a:custGeom>
                <a:avLst/>
                <a:gdLst>
                  <a:gd name="T0" fmla="*/ 122 w 122"/>
                  <a:gd name="T1" fmla="*/ 116 h 122"/>
                  <a:gd name="T2" fmla="*/ 91 w 122"/>
                  <a:gd name="T3" fmla="*/ 85 h 122"/>
                  <a:gd name="T4" fmla="*/ 103 w 122"/>
                  <a:gd name="T5" fmla="*/ 52 h 122"/>
                  <a:gd name="T6" fmla="*/ 52 w 122"/>
                  <a:gd name="T7" fmla="*/ 0 h 122"/>
                  <a:gd name="T8" fmla="*/ 0 w 122"/>
                  <a:gd name="T9" fmla="*/ 52 h 122"/>
                  <a:gd name="T10" fmla="*/ 52 w 122"/>
                  <a:gd name="T11" fmla="*/ 103 h 122"/>
                  <a:gd name="T12" fmla="*/ 85 w 122"/>
                  <a:gd name="T13" fmla="*/ 91 h 122"/>
                  <a:gd name="T14" fmla="*/ 116 w 122"/>
                  <a:gd name="T15" fmla="*/ 122 h 122"/>
                  <a:gd name="T16" fmla="*/ 122 w 122"/>
                  <a:gd name="T17" fmla="*/ 116 h 122"/>
                  <a:gd name="T18" fmla="*/ 52 w 122"/>
                  <a:gd name="T19" fmla="*/ 94 h 122"/>
                  <a:gd name="T20" fmla="*/ 9 w 122"/>
                  <a:gd name="T21" fmla="*/ 52 h 122"/>
                  <a:gd name="T22" fmla="*/ 52 w 122"/>
                  <a:gd name="T23" fmla="*/ 9 h 122"/>
                  <a:gd name="T24" fmla="*/ 95 w 122"/>
                  <a:gd name="T25" fmla="*/ 52 h 122"/>
                  <a:gd name="T26" fmla="*/ 52 w 122"/>
                  <a:gd name="T27" fmla="*/ 9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2" h="122">
                    <a:moveTo>
                      <a:pt x="122" y="116"/>
                    </a:moveTo>
                    <a:cubicBezTo>
                      <a:pt x="91" y="85"/>
                      <a:pt x="91" y="85"/>
                      <a:pt x="91" y="85"/>
                    </a:cubicBezTo>
                    <a:cubicBezTo>
                      <a:pt x="98" y="76"/>
                      <a:pt x="103" y="64"/>
                      <a:pt x="103" y="52"/>
                    </a:cubicBezTo>
                    <a:cubicBezTo>
                      <a:pt x="103" y="23"/>
                      <a:pt x="80" y="0"/>
                      <a:pt x="52" y="0"/>
                    </a:cubicBezTo>
                    <a:cubicBezTo>
                      <a:pt x="23" y="0"/>
                      <a:pt x="0" y="23"/>
                      <a:pt x="0" y="52"/>
                    </a:cubicBezTo>
                    <a:cubicBezTo>
                      <a:pt x="0" y="80"/>
                      <a:pt x="23" y="103"/>
                      <a:pt x="52" y="103"/>
                    </a:cubicBezTo>
                    <a:cubicBezTo>
                      <a:pt x="64" y="103"/>
                      <a:pt x="76" y="98"/>
                      <a:pt x="85" y="91"/>
                    </a:cubicBezTo>
                    <a:cubicBezTo>
                      <a:pt x="116" y="122"/>
                      <a:pt x="116" y="122"/>
                      <a:pt x="116" y="122"/>
                    </a:cubicBezTo>
                    <a:lnTo>
                      <a:pt x="122" y="116"/>
                    </a:lnTo>
                    <a:close/>
                    <a:moveTo>
                      <a:pt x="52" y="94"/>
                    </a:moveTo>
                    <a:cubicBezTo>
                      <a:pt x="28" y="94"/>
                      <a:pt x="9" y="75"/>
                      <a:pt x="9" y="52"/>
                    </a:cubicBezTo>
                    <a:cubicBezTo>
                      <a:pt x="9" y="28"/>
                      <a:pt x="28" y="9"/>
                      <a:pt x="52" y="9"/>
                    </a:cubicBezTo>
                    <a:cubicBezTo>
                      <a:pt x="75" y="9"/>
                      <a:pt x="95" y="28"/>
                      <a:pt x="95" y="52"/>
                    </a:cubicBezTo>
                    <a:cubicBezTo>
                      <a:pt x="95" y="75"/>
                      <a:pt x="75" y="94"/>
                      <a:pt x="52" y="94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" name="Freeform 52"/>
              <p:cNvSpPr>
                <a:spLocks noEditPoints="1"/>
              </p:cNvSpPr>
              <p:nvPr/>
            </p:nvSpPr>
            <p:spPr bwMode="auto">
              <a:xfrm>
                <a:off x="3798" y="2627"/>
                <a:ext cx="637" cy="32"/>
              </a:xfrm>
              <a:custGeom>
                <a:avLst/>
                <a:gdLst>
                  <a:gd name="T0" fmla="*/ 26 w 637"/>
                  <a:gd name="T1" fmla="*/ 32 h 32"/>
                  <a:gd name="T2" fmla="*/ 0 w 637"/>
                  <a:gd name="T3" fmla="*/ 32 h 32"/>
                  <a:gd name="T4" fmla="*/ 0 w 637"/>
                  <a:gd name="T5" fmla="*/ 5 h 32"/>
                  <a:gd name="T6" fmla="*/ 26 w 637"/>
                  <a:gd name="T7" fmla="*/ 5 h 32"/>
                  <a:gd name="T8" fmla="*/ 26 w 637"/>
                  <a:gd name="T9" fmla="*/ 32 h 32"/>
                  <a:gd name="T10" fmla="*/ 334 w 637"/>
                  <a:gd name="T11" fmla="*/ 0 h 32"/>
                  <a:gd name="T12" fmla="*/ 308 w 637"/>
                  <a:gd name="T13" fmla="*/ 0 h 32"/>
                  <a:gd name="T14" fmla="*/ 308 w 637"/>
                  <a:gd name="T15" fmla="*/ 27 h 32"/>
                  <a:gd name="T16" fmla="*/ 334 w 637"/>
                  <a:gd name="T17" fmla="*/ 27 h 32"/>
                  <a:gd name="T18" fmla="*/ 334 w 637"/>
                  <a:gd name="T19" fmla="*/ 0 h 32"/>
                  <a:gd name="T20" fmla="*/ 637 w 637"/>
                  <a:gd name="T21" fmla="*/ 5 h 32"/>
                  <a:gd name="T22" fmla="*/ 611 w 637"/>
                  <a:gd name="T23" fmla="*/ 5 h 32"/>
                  <a:gd name="T24" fmla="*/ 611 w 637"/>
                  <a:gd name="T25" fmla="*/ 32 h 32"/>
                  <a:gd name="T26" fmla="*/ 637 w 637"/>
                  <a:gd name="T27" fmla="*/ 32 h 32"/>
                  <a:gd name="T28" fmla="*/ 637 w 637"/>
                  <a:gd name="T2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7" h="32">
                    <a:moveTo>
                      <a:pt x="26" y="32"/>
                    </a:moveTo>
                    <a:lnTo>
                      <a:pt x="0" y="32"/>
                    </a:lnTo>
                    <a:lnTo>
                      <a:pt x="0" y="5"/>
                    </a:lnTo>
                    <a:lnTo>
                      <a:pt x="26" y="5"/>
                    </a:lnTo>
                    <a:lnTo>
                      <a:pt x="26" y="32"/>
                    </a:lnTo>
                    <a:close/>
                    <a:moveTo>
                      <a:pt x="334" y="0"/>
                    </a:moveTo>
                    <a:lnTo>
                      <a:pt x="308" y="0"/>
                    </a:lnTo>
                    <a:lnTo>
                      <a:pt x="308" y="27"/>
                    </a:lnTo>
                    <a:lnTo>
                      <a:pt x="334" y="27"/>
                    </a:lnTo>
                    <a:lnTo>
                      <a:pt x="334" y="0"/>
                    </a:lnTo>
                    <a:close/>
                    <a:moveTo>
                      <a:pt x="637" y="5"/>
                    </a:moveTo>
                    <a:lnTo>
                      <a:pt x="611" y="5"/>
                    </a:lnTo>
                    <a:lnTo>
                      <a:pt x="611" y="32"/>
                    </a:lnTo>
                    <a:lnTo>
                      <a:pt x="637" y="32"/>
                    </a:lnTo>
                    <a:lnTo>
                      <a:pt x="637" y="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" name="Freeform 53"/>
              <p:cNvSpPr>
                <a:spLocks noEditPoints="1"/>
              </p:cNvSpPr>
              <p:nvPr/>
            </p:nvSpPr>
            <p:spPr bwMode="auto">
              <a:xfrm>
                <a:off x="3654" y="2536"/>
                <a:ext cx="914" cy="251"/>
              </a:xfrm>
              <a:custGeom>
                <a:avLst/>
                <a:gdLst>
                  <a:gd name="T0" fmla="*/ 100 w 172"/>
                  <a:gd name="T1" fmla="*/ 41 h 47"/>
                  <a:gd name="T2" fmla="*/ 74 w 172"/>
                  <a:gd name="T3" fmla="*/ 41 h 47"/>
                  <a:gd name="T4" fmla="*/ 74 w 172"/>
                  <a:gd name="T5" fmla="*/ 2 h 47"/>
                  <a:gd name="T6" fmla="*/ 100 w 172"/>
                  <a:gd name="T7" fmla="*/ 2 h 47"/>
                  <a:gd name="T8" fmla="*/ 100 w 172"/>
                  <a:gd name="T9" fmla="*/ 41 h 47"/>
                  <a:gd name="T10" fmla="*/ 79 w 172"/>
                  <a:gd name="T11" fmla="*/ 36 h 47"/>
                  <a:gd name="T12" fmla="*/ 95 w 172"/>
                  <a:gd name="T13" fmla="*/ 36 h 47"/>
                  <a:gd name="T14" fmla="*/ 95 w 172"/>
                  <a:gd name="T15" fmla="*/ 7 h 47"/>
                  <a:gd name="T16" fmla="*/ 79 w 172"/>
                  <a:gd name="T17" fmla="*/ 7 h 47"/>
                  <a:gd name="T18" fmla="*/ 79 w 172"/>
                  <a:gd name="T19" fmla="*/ 36 h 47"/>
                  <a:gd name="T20" fmla="*/ 46 w 172"/>
                  <a:gd name="T21" fmla="*/ 36 h 47"/>
                  <a:gd name="T22" fmla="*/ 5 w 172"/>
                  <a:gd name="T23" fmla="*/ 36 h 47"/>
                  <a:gd name="T24" fmla="*/ 5 w 172"/>
                  <a:gd name="T25" fmla="*/ 1 h 47"/>
                  <a:gd name="T26" fmla="*/ 47 w 172"/>
                  <a:gd name="T27" fmla="*/ 1 h 47"/>
                  <a:gd name="T28" fmla="*/ 45 w 172"/>
                  <a:gd name="T29" fmla="*/ 7 h 47"/>
                  <a:gd name="T30" fmla="*/ 11 w 172"/>
                  <a:gd name="T31" fmla="*/ 7 h 47"/>
                  <a:gd name="T32" fmla="*/ 11 w 172"/>
                  <a:gd name="T33" fmla="*/ 31 h 47"/>
                  <a:gd name="T34" fmla="*/ 44 w 172"/>
                  <a:gd name="T35" fmla="*/ 31 h 47"/>
                  <a:gd name="T36" fmla="*/ 46 w 172"/>
                  <a:gd name="T37" fmla="*/ 36 h 47"/>
                  <a:gd name="T38" fmla="*/ 47 w 172"/>
                  <a:gd name="T39" fmla="*/ 38 h 47"/>
                  <a:gd name="T40" fmla="*/ 0 w 172"/>
                  <a:gd name="T41" fmla="*/ 38 h 47"/>
                  <a:gd name="T42" fmla="*/ 0 w 172"/>
                  <a:gd name="T43" fmla="*/ 44 h 47"/>
                  <a:gd name="T44" fmla="*/ 49 w 172"/>
                  <a:gd name="T45" fmla="*/ 44 h 47"/>
                  <a:gd name="T46" fmla="*/ 47 w 172"/>
                  <a:gd name="T47" fmla="*/ 38 h 47"/>
                  <a:gd name="T48" fmla="*/ 172 w 172"/>
                  <a:gd name="T49" fmla="*/ 39 h 47"/>
                  <a:gd name="T50" fmla="*/ 172 w 172"/>
                  <a:gd name="T51" fmla="*/ 0 h 47"/>
                  <a:gd name="T52" fmla="*/ 126 w 172"/>
                  <a:gd name="T53" fmla="*/ 0 h 47"/>
                  <a:gd name="T54" fmla="*/ 128 w 172"/>
                  <a:gd name="T55" fmla="*/ 5 h 47"/>
                  <a:gd name="T56" fmla="*/ 166 w 172"/>
                  <a:gd name="T57" fmla="*/ 5 h 47"/>
                  <a:gd name="T58" fmla="*/ 166 w 172"/>
                  <a:gd name="T59" fmla="*/ 34 h 47"/>
                  <a:gd name="T60" fmla="*/ 129 w 172"/>
                  <a:gd name="T61" fmla="*/ 34 h 47"/>
                  <a:gd name="T62" fmla="*/ 127 w 172"/>
                  <a:gd name="T63" fmla="*/ 39 h 47"/>
                  <a:gd name="T64" fmla="*/ 134 w 172"/>
                  <a:gd name="T65" fmla="*/ 39 h 47"/>
                  <a:gd name="T66" fmla="*/ 134 w 172"/>
                  <a:gd name="T67" fmla="*/ 42 h 47"/>
                  <a:gd name="T68" fmla="*/ 130 w 172"/>
                  <a:gd name="T69" fmla="*/ 42 h 47"/>
                  <a:gd name="T70" fmla="*/ 130 w 172"/>
                  <a:gd name="T71" fmla="*/ 47 h 47"/>
                  <a:gd name="T72" fmla="*/ 159 w 172"/>
                  <a:gd name="T73" fmla="*/ 47 h 47"/>
                  <a:gd name="T74" fmla="*/ 159 w 172"/>
                  <a:gd name="T75" fmla="*/ 42 h 47"/>
                  <a:gd name="T76" fmla="*/ 154 w 172"/>
                  <a:gd name="T77" fmla="*/ 42 h 47"/>
                  <a:gd name="T78" fmla="*/ 154 w 172"/>
                  <a:gd name="T79" fmla="*/ 39 h 47"/>
                  <a:gd name="T80" fmla="*/ 172 w 172"/>
                  <a:gd name="T81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2" h="47">
                    <a:moveTo>
                      <a:pt x="100" y="41"/>
                    </a:move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100" y="2"/>
                      <a:pt x="100" y="2"/>
                      <a:pt x="100" y="2"/>
                    </a:cubicBezTo>
                    <a:lnTo>
                      <a:pt x="100" y="41"/>
                    </a:lnTo>
                    <a:close/>
                    <a:moveTo>
                      <a:pt x="79" y="36"/>
                    </a:move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79" y="7"/>
                      <a:pt x="79" y="7"/>
                      <a:pt x="79" y="7"/>
                    </a:cubicBezTo>
                    <a:lnTo>
                      <a:pt x="79" y="36"/>
                    </a:lnTo>
                    <a:close/>
                    <a:moveTo>
                      <a:pt x="46" y="36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3"/>
                      <a:pt x="46" y="5"/>
                      <a:pt x="45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33"/>
                      <a:pt x="45" y="34"/>
                      <a:pt x="46" y="36"/>
                    </a:cubicBezTo>
                    <a:close/>
                    <a:moveTo>
                      <a:pt x="4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2"/>
                      <a:pt x="47" y="40"/>
                      <a:pt x="47" y="38"/>
                    </a:cubicBezTo>
                    <a:close/>
                    <a:moveTo>
                      <a:pt x="172" y="39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7" y="2"/>
                      <a:pt x="128" y="4"/>
                      <a:pt x="128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28" y="36"/>
                      <a:pt x="128" y="37"/>
                      <a:pt x="127" y="3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30" y="47"/>
                      <a:pt x="130" y="47"/>
                      <a:pt x="130" y="47"/>
                    </a:cubicBezTo>
                    <a:cubicBezTo>
                      <a:pt x="159" y="47"/>
                      <a:pt x="159" y="47"/>
                      <a:pt x="159" y="47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39"/>
                      <a:pt x="154" y="39"/>
                      <a:pt x="154" y="39"/>
                    </a:cubicBezTo>
                    <a:lnTo>
                      <a:pt x="172" y="3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61" name="Group 360"/>
          <p:cNvGrpSpPr/>
          <p:nvPr/>
        </p:nvGrpSpPr>
        <p:grpSpPr>
          <a:xfrm>
            <a:off x="1027067" y="2307140"/>
            <a:ext cx="373706" cy="266173"/>
            <a:chOff x="6812532" y="2074634"/>
            <a:chExt cx="500279" cy="356325"/>
          </a:xfrm>
        </p:grpSpPr>
        <p:sp>
          <p:nvSpPr>
            <p:cNvPr id="362" name="Freeform 5"/>
            <p:cNvSpPr>
              <a:spLocks/>
            </p:cNvSpPr>
            <p:nvPr/>
          </p:nvSpPr>
          <p:spPr bwMode="auto">
            <a:xfrm>
              <a:off x="6831388" y="2079434"/>
              <a:ext cx="375201" cy="281144"/>
            </a:xfrm>
            <a:custGeom>
              <a:avLst/>
              <a:gdLst>
                <a:gd name="T0" fmla="*/ 516 w 825"/>
                <a:gd name="T1" fmla="*/ 0 h 617"/>
                <a:gd name="T2" fmla="*/ 226 w 825"/>
                <a:gd name="T3" fmla="*/ 206 h 617"/>
                <a:gd name="T4" fmla="*/ 0 w 825"/>
                <a:gd name="T5" fmla="*/ 206 h 617"/>
                <a:gd name="T6" fmla="*/ 0 w 825"/>
                <a:gd name="T7" fmla="*/ 396 h 617"/>
                <a:gd name="T8" fmla="*/ 221 w 825"/>
                <a:gd name="T9" fmla="*/ 396 h 617"/>
                <a:gd name="T10" fmla="*/ 516 w 825"/>
                <a:gd name="T11" fmla="*/ 617 h 617"/>
                <a:gd name="T12" fmla="*/ 825 w 825"/>
                <a:gd name="T13" fmla="*/ 308 h 617"/>
                <a:gd name="T14" fmla="*/ 516 w 825"/>
                <a:gd name="T15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5" h="617">
                  <a:moveTo>
                    <a:pt x="516" y="0"/>
                  </a:moveTo>
                  <a:cubicBezTo>
                    <a:pt x="382" y="0"/>
                    <a:pt x="268" y="86"/>
                    <a:pt x="226" y="20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221" y="396"/>
                    <a:pt x="221" y="396"/>
                    <a:pt x="221" y="396"/>
                  </a:cubicBezTo>
                  <a:cubicBezTo>
                    <a:pt x="259" y="524"/>
                    <a:pt x="377" y="617"/>
                    <a:pt x="516" y="617"/>
                  </a:cubicBezTo>
                  <a:cubicBezTo>
                    <a:pt x="687" y="617"/>
                    <a:pt x="825" y="479"/>
                    <a:pt x="825" y="308"/>
                  </a:cubicBezTo>
                  <a:cubicBezTo>
                    <a:pt x="825" y="138"/>
                    <a:pt x="687" y="0"/>
                    <a:pt x="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3" name="Group 49"/>
            <p:cNvGrpSpPr>
              <a:grpSpLocks noChangeAspect="1"/>
            </p:cNvGrpSpPr>
            <p:nvPr/>
          </p:nvGrpSpPr>
          <p:grpSpPr bwMode="auto">
            <a:xfrm>
              <a:off x="6812532" y="2074634"/>
              <a:ext cx="500279" cy="356325"/>
              <a:chOff x="3654" y="2371"/>
              <a:chExt cx="914" cy="651"/>
            </a:xfrm>
          </p:grpSpPr>
          <p:sp>
            <p:nvSpPr>
              <p:cNvPr id="364" name="Freeform 50"/>
              <p:cNvSpPr>
                <a:spLocks/>
              </p:cNvSpPr>
              <p:nvPr/>
            </p:nvSpPr>
            <p:spPr bwMode="auto">
              <a:xfrm>
                <a:off x="4122" y="2403"/>
                <a:ext cx="430" cy="496"/>
              </a:xfrm>
              <a:custGeom>
                <a:avLst/>
                <a:gdLst>
                  <a:gd name="T0" fmla="*/ 81 w 81"/>
                  <a:gd name="T1" fmla="*/ 27 h 93"/>
                  <a:gd name="T2" fmla="*/ 41 w 81"/>
                  <a:gd name="T3" fmla="*/ 27 h 93"/>
                  <a:gd name="T4" fmla="*/ 0 w 81"/>
                  <a:gd name="T5" fmla="*/ 0 h 93"/>
                  <a:gd name="T6" fmla="*/ 0 w 81"/>
                  <a:gd name="T7" fmla="*/ 31 h 93"/>
                  <a:gd name="T8" fmla="*/ 8 w 81"/>
                  <a:gd name="T9" fmla="*/ 31 h 93"/>
                  <a:gd name="T10" fmla="*/ 8 w 81"/>
                  <a:gd name="T11" fmla="*/ 64 h 93"/>
                  <a:gd name="T12" fmla="*/ 0 w 81"/>
                  <a:gd name="T13" fmla="*/ 64 h 93"/>
                  <a:gd name="T14" fmla="*/ 0 w 81"/>
                  <a:gd name="T15" fmla="*/ 93 h 93"/>
                  <a:gd name="T16" fmla="*/ 42 w 81"/>
                  <a:gd name="T17" fmla="*/ 61 h 93"/>
                  <a:gd name="T18" fmla="*/ 81 w 81"/>
                  <a:gd name="T19" fmla="*/ 61 h 93"/>
                  <a:gd name="T20" fmla="*/ 81 w 81"/>
                  <a:gd name="T21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93">
                    <a:moveTo>
                      <a:pt x="81" y="27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33" y="12"/>
                      <a:pt x="18" y="1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0" y="92"/>
                      <a:pt x="36" y="79"/>
                      <a:pt x="42" y="61"/>
                    </a:cubicBezTo>
                    <a:cubicBezTo>
                      <a:pt x="81" y="61"/>
                      <a:pt x="81" y="61"/>
                      <a:pt x="81" y="61"/>
                    </a:cubicBezTo>
                    <a:lnTo>
                      <a:pt x="81" y="2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51"/>
              <p:cNvSpPr>
                <a:spLocks noEditPoints="1"/>
              </p:cNvSpPr>
              <p:nvPr/>
            </p:nvSpPr>
            <p:spPr bwMode="auto">
              <a:xfrm>
                <a:off x="3845" y="2371"/>
                <a:ext cx="649" cy="651"/>
              </a:xfrm>
              <a:custGeom>
                <a:avLst/>
                <a:gdLst>
                  <a:gd name="T0" fmla="*/ 122 w 122"/>
                  <a:gd name="T1" fmla="*/ 116 h 122"/>
                  <a:gd name="T2" fmla="*/ 91 w 122"/>
                  <a:gd name="T3" fmla="*/ 85 h 122"/>
                  <a:gd name="T4" fmla="*/ 103 w 122"/>
                  <a:gd name="T5" fmla="*/ 52 h 122"/>
                  <a:gd name="T6" fmla="*/ 52 w 122"/>
                  <a:gd name="T7" fmla="*/ 0 h 122"/>
                  <a:gd name="T8" fmla="*/ 0 w 122"/>
                  <a:gd name="T9" fmla="*/ 52 h 122"/>
                  <a:gd name="T10" fmla="*/ 52 w 122"/>
                  <a:gd name="T11" fmla="*/ 103 h 122"/>
                  <a:gd name="T12" fmla="*/ 85 w 122"/>
                  <a:gd name="T13" fmla="*/ 91 h 122"/>
                  <a:gd name="T14" fmla="*/ 116 w 122"/>
                  <a:gd name="T15" fmla="*/ 122 h 122"/>
                  <a:gd name="T16" fmla="*/ 122 w 122"/>
                  <a:gd name="T17" fmla="*/ 116 h 122"/>
                  <a:gd name="T18" fmla="*/ 52 w 122"/>
                  <a:gd name="T19" fmla="*/ 94 h 122"/>
                  <a:gd name="T20" fmla="*/ 9 w 122"/>
                  <a:gd name="T21" fmla="*/ 52 h 122"/>
                  <a:gd name="T22" fmla="*/ 52 w 122"/>
                  <a:gd name="T23" fmla="*/ 9 h 122"/>
                  <a:gd name="T24" fmla="*/ 95 w 122"/>
                  <a:gd name="T25" fmla="*/ 52 h 122"/>
                  <a:gd name="T26" fmla="*/ 52 w 122"/>
                  <a:gd name="T27" fmla="*/ 9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2" h="122">
                    <a:moveTo>
                      <a:pt x="122" y="116"/>
                    </a:moveTo>
                    <a:cubicBezTo>
                      <a:pt x="91" y="85"/>
                      <a:pt x="91" y="85"/>
                      <a:pt x="91" y="85"/>
                    </a:cubicBezTo>
                    <a:cubicBezTo>
                      <a:pt x="98" y="76"/>
                      <a:pt x="103" y="64"/>
                      <a:pt x="103" y="52"/>
                    </a:cubicBezTo>
                    <a:cubicBezTo>
                      <a:pt x="103" y="23"/>
                      <a:pt x="80" y="0"/>
                      <a:pt x="52" y="0"/>
                    </a:cubicBezTo>
                    <a:cubicBezTo>
                      <a:pt x="23" y="0"/>
                      <a:pt x="0" y="23"/>
                      <a:pt x="0" y="52"/>
                    </a:cubicBezTo>
                    <a:cubicBezTo>
                      <a:pt x="0" y="80"/>
                      <a:pt x="23" y="103"/>
                      <a:pt x="52" y="103"/>
                    </a:cubicBezTo>
                    <a:cubicBezTo>
                      <a:pt x="64" y="103"/>
                      <a:pt x="76" y="98"/>
                      <a:pt x="85" y="91"/>
                    </a:cubicBezTo>
                    <a:cubicBezTo>
                      <a:pt x="116" y="122"/>
                      <a:pt x="116" y="122"/>
                      <a:pt x="116" y="122"/>
                    </a:cubicBezTo>
                    <a:lnTo>
                      <a:pt x="122" y="116"/>
                    </a:lnTo>
                    <a:close/>
                    <a:moveTo>
                      <a:pt x="52" y="94"/>
                    </a:moveTo>
                    <a:cubicBezTo>
                      <a:pt x="28" y="94"/>
                      <a:pt x="9" y="75"/>
                      <a:pt x="9" y="52"/>
                    </a:cubicBezTo>
                    <a:cubicBezTo>
                      <a:pt x="9" y="28"/>
                      <a:pt x="28" y="9"/>
                      <a:pt x="52" y="9"/>
                    </a:cubicBezTo>
                    <a:cubicBezTo>
                      <a:pt x="75" y="9"/>
                      <a:pt x="95" y="28"/>
                      <a:pt x="95" y="52"/>
                    </a:cubicBezTo>
                    <a:cubicBezTo>
                      <a:pt x="95" y="75"/>
                      <a:pt x="75" y="94"/>
                      <a:pt x="52" y="9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52"/>
              <p:cNvSpPr>
                <a:spLocks noEditPoints="1"/>
              </p:cNvSpPr>
              <p:nvPr/>
            </p:nvSpPr>
            <p:spPr bwMode="auto">
              <a:xfrm>
                <a:off x="3798" y="2627"/>
                <a:ext cx="637" cy="32"/>
              </a:xfrm>
              <a:custGeom>
                <a:avLst/>
                <a:gdLst>
                  <a:gd name="T0" fmla="*/ 26 w 637"/>
                  <a:gd name="T1" fmla="*/ 32 h 32"/>
                  <a:gd name="T2" fmla="*/ 0 w 637"/>
                  <a:gd name="T3" fmla="*/ 32 h 32"/>
                  <a:gd name="T4" fmla="*/ 0 w 637"/>
                  <a:gd name="T5" fmla="*/ 5 h 32"/>
                  <a:gd name="T6" fmla="*/ 26 w 637"/>
                  <a:gd name="T7" fmla="*/ 5 h 32"/>
                  <a:gd name="T8" fmla="*/ 26 w 637"/>
                  <a:gd name="T9" fmla="*/ 32 h 32"/>
                  <a:gd name="T10" fmla="*/ 334 w 637"/>
                  <a:gd name="T11" fmla="*/ 0 h 32"/>
                  <a:gd name="T12" fmla="*/ 308 w 637"/>
                  <a:gd name="T13" fmla="*/ 0 h 32"/>
                  <a:gd name="T14" fmla="*/ 308 w 637"/>
                  <a:gd name="T15" fmla="*/ 27 h 32"/>
                  <a:gd name="T16" fmla="*/ 334 w 637"/>
                  <a:gd name="T17" fmla="*/ 27 h 32"/>
                  <a:gd name="T18" fmla="*/ 334 w 637"/>
                  <a:gd name="T19" fmla="*/ 0 h 32"/>
                  <a:gd name="T20" fmla="*/ 637 w 637"/>
                  <a:gd name="T21" fmla="*/ 5 h 32"/>
                  <a:gd name="T22" fmla="*/ 611 w 637"/>
                  <a:gd name="T23" fmla="*/ 5 h 32"/>
                  <a:gd name="T24" fmla="*/ 611 w 637"/>
                  <a:gd name="T25" fmla="*/ 32 h 32"/>
                  <a:gd name="T26" fmla="*/ 637 w 637"/>
                  <a:gd name="T27" fmla="*/ 32 h 32"/>
                  <a:gd name="T28" fmla="*/ 637 w 637"/>
                  <a:gd name="T2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7" h="32">
                    <a:moveTo>
                      <a:pt x="26" y="32"/>
                    </a:moveTo>
                    <a:lnTo>
                      <a:pt x="0" y="32"/>
                    </a:lnTo>
                    <a:lnTo>
                      <a:pt x="0" y="5"/>
                    </a:lnTo>
                    <a:lnTo>
                      <a:pt x="26" y="5"/>
                    </a:lnTo>
                    <a:lnTo>
                      <a:pt x="26" y="32"/>
                    </a:lnTo>
                    <a:close/>
                    <a:moveTo>
                      <a:pt x="334" y="0"/>
                    </a:moveTo>
                    <a:lnTo>
                      <a:pt x="308" y="0"/>
                    </a:lnTo>
                    <a:lnTo>
                      <a:pt x="308" y="27"/>
                    </a:lnTo>
                    <a:lnTo>
                      <a:pt x="334" y="27"/>
                    </a:lnTo>
                    <a:lnTo>
                      <a:pt x="334" y="0"/>
                    </a:lnTo>
                    <a:close/>
                    <a:moveTo>
                      <a:pt x="637" y="5"/>
                    </a:moveTo>
                    <a:lnTo>
                      <a:pt x="611" y="5"/>
                    </a:lnTo>
                    <a:lnTo>
                      <a:pt x="611" y="32"/>
                    </a:lnTo>
                    <a:lnTo>
                      <a:pt x="637" y="32"/>
                    </a:lnTo>
                    <a:lnTo>
                      <a:pt x="637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53"/>
              <p:cNvSpPr>
                <a:spLocks noEditPoints="1"/>
              </p:cNvSpPr>
              <p:nvPr/>
            </p:nvSpPr>
            <p:spPr bwMode="auto">
              <a:xfrm>
                <a:off x="3654" y="2536"/>
                <a:ext cx="914" cy="251"/>
              </a:xfrm>
              <a:custGeom>
                <a:avLst/>
                <a:gdLst>
                  <a:gd name="T0" fmla="*/ 100 w 172"/>
                  <a:gd name="T1" fmla="*/ 41 h 47"/>
                  <a:gd name="T2" fmla="*/ 74 w 172"/>
                  <a:gd name="T3" fmla="*/ 41 h 47"/>
                  <a:gd name="T4" fmla="*/ 74 w 172"/>
                  <a:gd name="T5" fmla="*/ 2 h 47"/>
                  <a:gd name="T6" fmla="*/ 100 w 172"/>
                  <a:gd name="T7" fmla="*/ 2 h 47"/>
                  <a:gd name="T8" fmla="*/ 100 w 172"/>
                  <a:gd name="T9" fmla="*/ 41 h 47"/>
                  <a:gd name="T10" fmla="*/ 79 w 172"/>
                  <a:gd name="T11" fmla="*/ 36 h 47"/>
                  <a:gd name="T12" fmla="*/ 95 w 172"/>
                  <a:gd name="T13" fmla="*/ 36 h 47"/>
                  <a:gd name="T14" fmla="*/ 95 w 172"/>
                  <a:gd name="T15" fmla="*/ 7 h 47"/>
                  <a:gd name="T16" fmla="*/ 79 w 172"/>
                  <a:gd name="T17" fmla="*/ 7 h 47"/>
                  <a:gd name="T18" fmla="*/ 79 w 172"/>
                  <a:gd name="T19" fmla="*/ 36 h 47"/>
                  <a:gd name="T20" fmla="*/ 46 w 172"/>
                  <a:gd name="T21" fmla="*/ 36 h 47"/>
                  <a:gd name="T22" fmla="*/ 5 w 172"/>
                  <a:gd name="T23" fmla="*/ 36 h 47"/>
                  <a:gd name="T24" fmla="*/ 5 w 172"/>
                  <a:gd name="T25" fmla="*/ 1 h 47"/>
                  <a:gd name="T26" fmla="*/ 47 w 172"/>
                  <a:gd name="T27" fmla="*/ 1 h 47"/>
                  <a:gd name="T28" fmla="*/ 45 w 172"/>
                  <a:gd name="T29" fmla="*/ 7 h 47"/>
                  <a:gd name="T30" fmla="*/ 11 w 172"/>
                  <a:gd name="T31" fmla="*/ 7 h 47"/>
                  <a:gd name="T32" fmla="*/ 11 w 172"/>
                  <a:gd name="T33" fmla="*/ 31 h 47"/>
                  <a:gd name="T34" fmla="*/ 44 w 172"/>
                  <a:gd name="T35" fmla="*/ 31 h 47"/>
                  <a:gd name="T36" fmla="*/ 46 w 172"/>
                  <a:gd name="T37" fmla="*/ 36 h 47"/>
                  <a:gd name="T38" fmla="*/ 47 w 172"/>
                  <a:gd name="T39" fmla="*/ 38 h 47"/>
                  <a:gd name="T40" fmla="*/ 0 w 172"/>
                  <a:gd name="T41" fmla="*/ 38 h 47"/>
                  <a:gd name="T42" fmla="*/ 0 w 172"/>
                  <a:gd name="T43" fmla="*/ 44 h 47"/>
                  <a:gd name="T44" fmla="*/ 49 w 172"/>
                  <a:gd name="T45" fmla="*/ 44 h 47"/>
                  <a:gd name="T46" fmla="*/ 47 w 172"/>
                  <a:gd name="T47" fmla="*/ 38 h 47"/>
                  <a:gd name="T48" fmla="*/ 172 w 172"/>
                  <a:gd name="T49" fmla="*/ 39 h 47"/>
                  <a:gd name="T50" fmla="*/ 172 w 172"/>
                  <a:gd name="T51" fmla="*/ 0 h 47"/>
                  <a:gd name="T52" fmla="*/ 126 w 172"/>
                  <a:gd name="T53" fmla="*/ 0 h 47"/>
                  <a:gd name="T54" fmla="*/ 128 w 172"/>
                  <a:gd name="T55" fmla="*/ 5 h 47"/>
                  <a:gd name="T56" fmla="*/ 166 w 172"/>
                  <a:gd name="T57" fmla="*/ 5 h 47"/>
                  <a:gd name="T58" fmla="*/ 166 w 172"/>
                  <a:gd name="T59" fmla="*/ 34 h 47"/>
                  <a:gd name="T60" fmla="*/ 129 w 172"/>
                  <a:gd name="T61" fmla="*/ 34 h 47"/>
                  <a:gd name="T62" fmla="*/ 127 w 172"/>
                  <a:gd name="T63" fmla="*/ 39 h 47"/>
                  <a:gd name="T64" fmla="*/ 134 w 172"/>
                  <a:gd name="T65" fmla="*/ 39 h 47"/>
                  <a:gd name="T66" fmla="*/ 134 w 172"/>
                  <a:gd name="T67" fmla="*/ 42 h 47"/>
                  <a:gd name="T68" fmla="*/ 130 w 172"/>
                  <a:gd name="T69" fmla="*/ 42 h 47"/>
                  <a:gd name="T70" fmla="*/ 130 w 172"/>
                  <a:gd name="T71" fmla="*/ 47 h 47"/>
                  <a:gd name="T72" fmla="*/ 159 w 172"/>
                  <a:gd name="T73" fmla="*/ 47 h 47"/>
                  <a:gd name="T74" fmla="*/ 159 w 172"/>
                  <a:gd name="T75" fmla="*/ 42 h 47"/>
                  <a:gd name="T76" fmla="*/ 154 w 172"/>
                  <a:gd name="T77" fmla="*/ 42 h 47"/>
                  <a:gd name="T78" fmla="*/ 154 w 172"/>
                  <a:gd name="T79" fmla="*/ 39 h 47"/>
                  <a:gd name="T80" fmla="*/ 172 w 172"/>
                  <a:gd name="T81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2" h="47">
                    <a:moveTo>
                      <a:pt x="100" y="41"/>
                    </a:move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100" y="2"/>
                      <a:pt x="100" y="2"/>
                      <a:pt x="100" y="2"/>
                    </a:cubicBezTo>
                    <a:lnTo>
                      <a:pt x="100" y="41"/>
                    </a:lnTo>
                    <a:close/>
                    <a:moveTo>
                      <a:pt x="79" y="36"/>
                    </a:move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79" y="7"/>
                      <a:pt x="79" y="7"/>
                      <a:pt x="79" y="7"/>
                    </a:cubicBezTo>
                    <a:lnTo>
                      <a:pt x="79" y="36"/>
                    </a:lnTo>
                    <a:close/>
                    <a:moveTo>
                      <a:pt x="46" y="36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3"/>
                      <a:pt x="46" y="5"/>
                      <a:pt x="45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33"/>
                      <a:pt x="45" y="34"/>
                      <a:pt x="46" y="36"/>
                    </a:cubicBezTo>
                    <a:close/>
                    <a:moveTo>
                      <a:pt x="4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2"/>
                      <a:pt x="47" y="40"/>
                      <a:pt x="47" y="38"/>
                    </a:cubicBezTo>
                    <a:close/>
                    <a:moveTo>
                      <a:pt x="172" y="39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7" y="2"/>
                      <a:pt x="128" y="4"/>
                      <a:pt x="128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28" y="36"/>
                      <a:pt x="128" y="37"/>
                      <a:pt x="127" y="3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30" y="47"/>
                      <a:pt x="130" y="47"/>
                      <a:pt x="130" y="47"/>
                    </a:cubicBezTo>
                    <a:cubicBezTo>
                      <a:pt x="159" y="47"/>
                      <a:pt x="159" y="47"/>
                      <a:pt x="159" y="47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39"/>
                      <a:pt x="154" y="39"/>
                      <a:pt x="154" y="39"/>
                    </a:cubicBezTo>
                    <a:lnTo>
                      <a:pt x="172" y="39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68" name="Group 367"/>
          <p:cNvGrpSpPr/>
          <p:nvPr/>
        </p:nvGrpSpPr>
        <p:grpSpPr>
          <a:xfrm>
            <a:off x="1027067" y="2923908"/>
            <a:ext cx="373706" cy="266173"/>
            <a:chOff x="6812532" y="2790693"/>
            <a:chExt cx="500279" cy="356325"/>
          </a:xfrm>
        </p:grpSpPr>
        <p:sp>
          <p:nvSpPr>
            <p:cNvPr id="369" name="Freeform 5"/>
            <p:cNvSpPr>
              <a:spLocks/>
            </p:cNvSpPr>
            <p:nvPr/>
          </p:nvSpPr>
          <p:spPr bwMode="auto">
            <a:xfrm>
              <a:off x="6831388" y="2798284"/>
              <a:ext cx="375201" cy="281144"/>
            </a:xfrm>
            <a:custGeom>
              <a:avLst/>
              <a:gdLst>
                <a:gd name="T0" fmla="*/ 516 w 825"/>
                <a:gd name="T1" fmla="*/ 0 h 617"/>
                <a:gd name="T2" fmla="*/ 226 w 825"/>
                <a:gd name="T3" fmla="*/ 206 h 617"/>
                <a:gd name="T4" fmla="*/ 0 w 825"/>
                <a:gd name="T5" fmla="*/ 206 h 617"/>
                <a:gd name="T6" fmla="*/ 0 w 825"/>
                <a:gd name="T7" fmla="*/ 396 h 617"/>
                <a:gd name="T8" fmla="*/ 221 w 825"/>
                <a:gd name="T9" fmla="*/ 396 h 617"/>
                <a:gd name="T10" fmla="*/ 516 w 825"/>
                <a:gd name="T11" fmla="*/ 617 h 617"/>
                <a:gd name="T12" fmla="*/ 825 w 825"/>
                <a:gd name="T13" fmla="*/ 308 h 617"/>
                <a:gd name="T14" fmla="*/ 516 w 825"/>
                <a:gd name="T15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5" h="617">
                  <a:moveTo>
                    <a:pt x="516" y="0"/>
                  </a:moveTo>
                  <a:cubicBezTo>
                    <a:pt x="382" y="0"/>
                    <a:pt x="268" y="86"/>
                    <a:pt x="226" y="20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221" y="396"/>
                    <a:pt x="221" y="396"/>
                    <a:pt x="221" y="396"/>
                  </a:cubicBezTo>
                  <a:cubicBezTo>
                    <a:pt x="259" y="524"/>
                    <a:pt x="377" y="617"/>
                    <a:pt x="516" y="617"/>
                  </a:cubicBezTo>
                  <a:cubicBezTo>
                    <a:pt x="687" y="617"/>
                    <a:pt x="825" y="479"/>
                    <a:pt x="825" y="308"/>
                  </a:cubicBezTo>
                  <a:cubicBezTo>
                    <a:pt x="825" y="138"/>
                    <a:pt x="687" y="0"/>
                    <a:pt x="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70" name="Group 49"/>
            <p:cNvGrpSpPr>
              <a:grpSpLocks noChangeAspect="1"/>
            </p:cNvGrpSpPr>
            <p:nvPr/>
          </p:nvGrpSpPr>
          <p:grpSpPr bwMode="auto">
            <a:xfrm>
              <a:off x="6812532" y="2790693"/>
              <a:ext cx="500279" cy="356325"/>
              <a:chOff x="3654" y="2371"/>
              <a:chExt cx="914" cy="651"/>
            </a:xfrm>
          </p:grpSpPr>
          <p:sp>
            <p:nvSpPr>
              <p:cNvPr id="371" name="Freeform 50"/>
              <p:cNvSpPr>
                <a:spLocks/>
              </p:cNvSpPr>
              <p:nvPr/>
            </p:nvSpPr>
            <p:spPr bwMode="auto">
              <a:xfrm>
                <a:off x="4122" y="2403"/>
                <a:ext cx="430" cy="496"/>
              </a:xfrm>
              <a:custGeom>
                <a:avLst/>
                <a:gdLst>
                  <a:gd name="T0" fmla="*/ 81 w 81"/>
                  <a:gd name="T1" fmla="*/ 27 h 93"/>
                  <a:gd name="T2" fmla="*/ 41 w 81"/>
                  <a:gd name="T3" fmla="*/ 27 h 93"/>
                  <a:gd name="T4" fmla="*/ 0 w 81"/>
                  <a:gd name="T5" fmla="*/ 0 h 93"/>
                  <a:gd name="T6" fmla="*/ 0 w 81"/>
                  <a:gd name="T7" fmla="*/ 31 h 93"/>
                  <a:gd name="T8" fmla="*/ 8 w 81"/>
                  <a:gd name="T9" fmla="*/ 31 h 93"/>
                  <a:gd name="T10" fmla="*/ 8 w 81"/>
                  <a:gd name="T11" fmla="*/ 64 h 93"/>
                  <a:gd name="T12" fmla="*/ 0 w 81"/>
                  <a:gd name="T13" fmla="*/ 64 h 93"/>
                  <a:gd name="T14" fmla="*/ 0 w 81"/>
                  <a:gd name="T15" fmla="*/ 93 h 93"/>
                  <a:gd name="T16" fmla="*/ 42 w 81"/>
                  <a:gd name="T17" fmla="*/ 61 h 93"/>
                  <a:gd name="T18" fmla="*/ 81 w 81"/>
                  <a:gd name="T19" fmla="*/ 61 h 93"/>
                  <a:gd name="T20" fmla="*/ 81 w 81"/>
                  <a:gd name="T21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93">
                    <a:moveTo>
                      <a:pt x="81" y="27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33" y="12"/>
                      <a:pt x="18" y="1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0" y="92"/>
                      <a:pt x="36" y="79"/>
                      <a:pt x="42" y="61"/>
                    </a:cubicBezTo>
                    <a:cubicBezTo>
                      <a:pt x="81" y="61"/>
                      <a:pt x="81" y="61"/>
                      <a:pt x="81" y="61"/>
                    </a:cubicBezTo>
                    <a:lnTo>
                      <a:pt x="81" y="27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51"/>
              <p:cNvSpPr>
                <a:spLocks noEditPoints="1"/>
              </p:cNvSpPr>
              <p:nvPr/>
            </p:nvSpPr>
            <p:spPr bwMode="auto">
              <a:xfrm>
                <a:off x="3845" y="2371"/>
                <a:ext cx="649" cy="651"/>
              </a:xfrm>
              <a:custGeom>
                <a:avLst/>
                <a:gdLst>
                  <a:gd name="T0" fmla="*/ 122 w 122"/>
                  <a:gd name="T1" fmla="*/ 116 h 122"/>
                  <a:gd name="T2" fmla="*/ 91 w 122"/>
                  <a:gd name="T3" fmla="*/ 85 h 122"/>
                  <a:gd name="T4" fmla="*/ 103 w 122"/>
                  <a:gd name="T5" fmla="*/ 52 h 122"/>
                  <a:gd name="T6" fmla="*/ 52 w 122"/>
                  <a:gd name="T7" fmla="*/ 0 h 122"/>
                  <a:gd name="T8" fmla="*/ 0 w 122"/>
                  <a:gd name="T9" fmla="*/ 52 h 122"/>
                  <a:gd name="T10" fmla="*/ 52 w 122"/>
                  <a:gd name="T11" fmla="*/ 103 h 122"/>
                  <a:gd name="T12" fmla="*/ 85 w 122"/>
                  <a:gd name="T13" fmla="*/ 91 h 122"/>
                  <a:gd name="T14" fmla="*/ 116 w 122"/>
                  <a:gd name="T15" fmla="*/ 122 h 122"/>
                  <a:gd name="T16" fmla="*/ 122 w 122"/>
                  <a:gd name="T17" fmla="*/ 116 h 122"/>
                  <a:gd name="T18" fmla="*/ 52 w 122"/>
                  <a:gd name="T19" fmla="*/ 94 h 122"/>
                  <a:gd name="T20" fmla="*/ 9 w 122"/>
                  <a:gd name="T21" fmla="*/ 52 h 122"/>
                  <a:gd name="T22" fmla="*/ 52 w 122"/>
                  <a:gd name="T23" fmla="*/ 9 h 122"/>
                  <a:gd name="T24" fmla="*/ 95 w 122"/>
                  <a:gd name="T25" fmla="*/ 52 h 122"/>
                  <a:gd name="T26" fmla="*/ 52 w 122"/>
                  <a:gd name="T27" fmla="*/ 9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2" h="122">
                    <a:moveTo>
                      <a:pt x="122" y="116"/>
                    </a:moveTo>
                    <a:cubicBezTo>
                      <a:pt x="91" y="85"/>
                      <a:pt x="91" y="85"/>
                      <a:pt x="91" y="85"/>
                    </a:cubicBezTo>
                    <a:cubicBezTo>
                      <a:pt x="98" y="76"/>
                      <a:pt x="103" y="64"/>
                      <a:pt x="103" y="52"/>
                    </a:cubicBezTo>
                    <a:cubicBezTo>
                      <a:pt x="103" y="23"/>
                      <a:pt x="80" y="0"/>
                      <a:pt x="52" y="0"/>
                    </a:cubicBezTo>
                    <a:cubicBezTo>
                      <a:pt x="23" y="0"/>
                      <a:pt x="0" y="23"/>
                      <a:pt x="0" y="52"/>
                    </a:cubicBezTo>
                    <a:cubicBezTo>
                      <a:pt x="0" y="80"/>
                      <a:pt x="23" y="103"/>
                      <a:pt x="52" y="103"/>
                    </a:cubicBezTo>
                    <a:cubicBezTo>
                      <a:pt x="64" y="103"/>
                      <a:pt x="76" y="98"/>
                      <a:pt x="85" y="91"/>
                    </a:cubicBezTo>
                    <a:cubicBezTo>
                      <a:pt x="116" y="122"/>
                      <a:pt x="116" y="122"/>
                      <a:pt x="116" y="122"/>
                    </a:cubicBezTo>
                    <a:lnTo>
                      <a:pt x="122" y="116"/>
                    </a:lnTo>
                    <a:close/>
                    <a:moveTo>
                      <a:pt x="52" y="94"/>
                    </a:moveTo>
                    <a:cubicBezTo>
                      <a:pt x="28" y="94"/>
                      <a:pt x="9" y="75"/>
                      <a:pt x="9" y="52"/>
                    </a:cubicBezTo>
                    <a:cubicBezTo>
                      <a:pt x="9" y="28"/>
                      <a:pt x="28" y="9"/>
                      <a:pt x="52" y="9"/>
                    </a:cubicBezTo>
                    <a:cubicBezTo>
                      <a:pt x="75" y="9"/>
                      <a:pt x="95" y="28"/>
                      <a:pt x="95" y="52"/>
                    </a:cubicBezTo>
                    <a:cubicBezTo>
                      <a:pt x="95" y="75"/>
                      <a:pt x="75" y="94"/>
                      <a:pt x="52" y="94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52"/>
              <p:cNvSpPr>
                <a:spLocks noEditPoints="1"/>
              </p:cNvSpPr>
              <p:nvPr/>
            </p:nvSpPr>
            <p:spPr bwMode="auto">
              <a:xfrm>
                <a:off x="3798" y="2627"/>
                <a:ext cx="637" cy="32"/>
              </a:xfrm>
              <a:custGeom>
                <a:avLst/>
                <a:gdLst>
                  <a:gd name="T0" fmla="*/ 26 w 637"/>
                  <a:gd name="T1" fmla="*/ 32 h 32"/>
                  <a:gd name="T2" fmla="*/ 0 w 637"/>
                  <a:gd name="T3" fmla="*/ 32 h 32"/>
                  <a:gd name="T4" fmla="*/ 0 w 637"/>
                  <a:gd name="T5" fmla="*/ 5 h 32"/>
                  <a:gd name="T6" fmla="*/ 26 w 637"/>
                  <a:gd name="T7" fmla="*/ 5 h 32"/>
                  <a:gd name="T8" fmla="*/ 26 w 637"/>
                  <a:gd name="T9" fmla="*/ 32 h 32"/>
                  <a:gd name="T10" fmla="*/ 334 w 637"/>
                  <a:gd name="T11" fmla="*/ 0 h 32"/>
                  <a:gd name="T12" fmla="*/ 308 w 637"/>
                  <a:gd name="T13" fmla="*/ 0 h 32"/>
                  <a:gd name="T14" fmla="*/ 308 w 637"/>
                  <a:gd name="T15" fmla="*/ 27 h 32"/>
                  <a:gd name="T16" fmla="*/ 334 w 637"/>
                  <a:gd name="T17" fmla="*/ 27 h 32"/>
                  <a:gd name="T18" fmla="*/ 334 w 637"/>
                  <a:gd name="T19" fmla="*/ 0 h 32"/>
                  <a:gd name="T20" fmla="*/ 637 w 637"/>
                  <a:gd name="T21" fmla="*/ 5 h 32"/>
                  <a:gd name="T22" fmla="*/ 611 w 637"/>
                  <a:gd name="T23" fmla="*/ 5 h 32"/>
                  <a:gd name="T24" fmla="*/ 611 w 637"/>
                  <a:gd name="T25" fmla="*/ 32 h 32"/>
                  <a:gd name="T26" fmla="*/ 637 w 637"/>
                  <a:gd name="T27" fmla="*/ 32 h 32"/>
                  <a:gd name="T28" fmla="*/ 637 w 637"/>
                  <a:gd name="T2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7" h="32">
                    <a:moveTo>
                      <a:pt x="26" y="32"/>
                    </a:moveTo>
                    <a:lnTo>
                      <a:pt x="0" y="32"/>
                    </a:lnTo>
                    <a:lnTo>
                      <a:pt x="0" y="5"/>
                    </a:lnTo>
                    <a:lnTo>
                      <a:pt x="26" y="5"/>
                    </a:lnTo>
                    <a:lnTo>
                      <a:pt x="26" y="32"/>
                    </a:lnTo>
                    <a:close/>
                    <a:moveTo>
                      <a:pt x="334" y="0"/>
                    </a:moveTo>
                    <a:lnTo>
                      <a:pt x="308" y="0"/>
                    </a:lnTo>
                    <a:lnTo>
                      <a:pt x="308" y="27"/>
                    </a:lnTo>
                    <a:lnTo>
                      <a:pt x="334" y="27"/>
                    </a:lnTo>
                    <a:lnTo>
                      <a:pt x="334" y="0"/>
                    </a:lnTo>
                    <a:close/>
                    <a:moveTo>
                      <a:pt x="637" y="5"/>
                    </a:moveTo>
                    <a:lnTo>
                      <a:pt x="611" y="5"/>
                    </a:lnTo>
                    <a:lnTo>
                      <a:pt x="611" y="32"/>
                    </a:lnTo>
                    <a:lnTo>
                      <a:pt x="637" y="32"/>
                    </a:lnTo>
                    <a:lnTo>
                      <a:pt x="637" y="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53"/>
              <p:cNvSpPr>
                <a:spLocks noEditPoints="1"/>
              </p:cNvSpPr>
              <p:nvPr/>
            </p:nvSpPr>
            <p:spPr bwMode="auto">
              <a:xfrm>
                <a:off x="3654" y="2536"/>
                <a:ext cx="914" cy="251"/>
              </a:xfrm>
              <a:custGeom>
                <a:avLst/>
                <a:gdLst>
                  <a:gd name="T0" fmla="*/ 100 w 172"/>
                  <a:gd name="T1" fmla="*/ 41 h 47"/>
                  <a:gd name="T2" fmla="*/ 74 w 172"/>
                  <a:gd name="T3" fmla="*/ 41 h 47"/>
                  <a:gd name="T4" fmla="*/ 74 w 172"/>
                  <a:gd name="T5" fmla="*/ 2 h 47"/>
                  <a:gd name="T6" fmla="*/ 100 w 172"/>
                  <a:gd name="T7" fmla="*/ 2 h 47"/>
                  <a:gd name="T8" fmla="*/ 100 w 172"/>
                  <a:gd name="T9" fmla="*/ 41 h 47"/>
                  <a:gd name="T10" fmla="*/ 79 w 172"/>
                  <a:gd name="T11" fmla="*/ 36 h 47"/>
                  <a:gd name="T12" fmla="*/ 95 w 172"/>
                  <a:gd name="T13" fmla="*/ 36 h 47"/>
                  <a:gd name="T14" fmla="*/ 95 w 172"/>
                  <a:gd name="T15" fmla="*/ 7 h 47"/>
                  <a:gd name="T16" fmla="*/ 79 w 172"/>
                  <a:gd name="T17" fmla="*/ 7 h 47"/>
                  <a:gd name="T18" fmla="*/ 79 w 172"/>
                  <a:gd name="T19" fmla="*/ 36 h 47"/>
                  <a:gd name="T20" fmla="*/ 46 w 172"/>
                  <a:gd name="T21" fmla="*/ 36 h 47"/>
                  <a:gd name="T22" fmla="*/ 5 w 172"/>
                  <a:gd name="T23" fmla="*/ 36 h 47"/>
                  <a:gd name="T24" fmla="*/ 5 w 172"/>
                  <a:gd name="T25" fmla="*/ 1 h 47"/>
                  <a:gd name="T26" fmla="*/ 47 w 172"/>
                  <a:gd name="T27" fmla="*/ 1 h 47"/>
                  <a:gd name="T28" fmla="*/ 45 w 172"/>
                  <a:gd name="T29" fmla="*/ 7 h 47"/>
                  <a:gd name="T30" fmla="*/ 11 w 172"/>
                  <a:gd name="T31" fmla="*/ 7 h 47"/>
                  <a:gd name="T32" fmla="*/ 11 w 172"/>
                  <a:gd name="T33" fmla="*/ 31 h 47"/>
                  <a:gd name="T34" fmla="*/ 44 w 172"/>
                  <a:gd name="T35" fmla="*/ 31 h 47"/>
                  <a:gd name="T36" fmla="*/ 46 w 172"/>
                  <a:gd name="T37" fmla="*/ 36 h 47"/>
                  <a:gd name="T38" fmla="*/ 47 w 172"/>
                  <a:gd name="T39" fmla="*/ 38 h 47"/>
                  <a:gd name="T40" fmla="*/ 0 w 172"/>
                  <a:gd name="T41" fmla="*/ 38 h 47"/>
                  <a:gd name="T42" fmla="*/ 0 w 172"/>
                  <a:gd name="T43" fmla="*/ 44 h 47"/>
                  <a:gd name="T44" fmla="*/ 49 w 172"/>
                  <a:gd name="T45" fmla="*/ 44 h 47"/>
                  <a:gd name="T46" fmla="*/ 47 w 172"/>
                  <a:gd name="T47" fmla="*/ 38 h 47"/>
                  <a:gd name="T48" fmla="*/ 172 w 172"/>
                  <a:gd name="T49" fmla="*/ 39 h 47"/>
                  <a:gd name="T50" fmla="*/ 172 w 172"/>
                  <a:gd name="T51" fmla="*/ 0 h 47"/>
                  <a:gd name="T52" fmla="*/ 126 w 172"/>
                  <a:gd name="T53" fmla="*/ 0 h 47"/>
                  <a:gd name="T54" fmla="*/ 128 w 172"/>
                  <a:gd name="T55" fmla="*/ 5 h 47"/>
                  <a:gd name="T56" fmla="*/ 166 w 172"/>
                  <a:gd name="T57" fmla="*/ 5 h 47"/>
                  <a:gd name="T58" fmla="*/ 166 w 172"/>
                  <a:gd name="T59" fmla="*/ 34 h 47"/>
                  <a:gd name="T60" fmla="*/ 129 w 172"/>
                  <a:gd name="T61" fmla="*/ 34 h 47"/>
                  <a:gd name="T62" fmla="*/ 127 w 172"/>
                  <a:gd name="T63" fmla="*/ 39 h 47"/>
                  <a:gd name="T64" fmla="*/ 134 w 172"/>
                  <a:gd name="T65" fmla="*/ 39 h 47"/>
                  <a:gd name="T66" fmla="*/ 134 w 172"/>
                  <a:gd name="T67" fmla="*/ 42 h 47"/>
                  <a:gd name="T68" fmla="*/ 130 w 172"/>
                  <a:gd name="T69" fmla="*/ 42 h 47"/>
                  <a:gd name="T70" fmla="*/ 130 w 172"/>
                  <a:gd name="T71" fmla="*/ 47 h 47"/>
                  <a:gd name="T72" fmla="*/ 159 w 172"/>
                  <a:gd name="T73" fmla="*/ 47 h 47"/>
                  <a:gd name="T74" fmla="*/ 159 w 172"/>
                  <a:gd name="T75" fmla="*/ 42 h 47"/>
                  <a:gd name="T76" fmla="*/ 154 w 172"/>
                  <a:gd name="T77" fmla="*/ 42 h 47"/>
                  <a:gd name="T78" fmla="*/ 154 w 172"/>
                  <a:gd name="T79" fmla="*/ 39 h 47"/>
                  <a:gd name="T80" fmla="*/ 172 w 172"/>
                  <a:gd name="T81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2" h="47">
                    <a:moveTo>
                      <a:pt x="100" y="41"/>
                    </a:move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100" y="2"/>
                      <a:pt x="100" y="2"/>
                      <a:pt x="100" y="2"/>
                    </a:cubicBezTo>
                    <a:lnTo>
                      <a:pt x="100" y="41"/>
                    </a:lnTo>
                    <a:close/>
                    <a:moveTo>
                      <a:pt x="79" y="36"/>
                    </a:move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79" y="7"/>
                      <a:pt x="79" y="7"/>
                      <a:pt x="79" y="7"/>
                    </a:cubicBezTo>
                    <a:lnTo>
                      <a:pt x="79" y="36"/>
                    </a:lnTo>
                    <a:close/>
                    <a:moveTo>
                      <a:pt x="46" y="36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3"/>
                      <a:pt x="46" y="5"/>
                      <a:pt x="45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33"/>
                      <a:pt x="45" y="34"/>
                      <a:pt x="46" y="36"/>
                    </a:cubicBezTo>
                    <a:close/>
                    <a:moveTo>
                      <a:pt x="4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2"/>
                      <a:pt x="47" y="40"/>
                      <a:pt x="47" y="38"/>
                    </a:cubicBezTo>
                    <a:close/>
                    <a:moveTo>
                      <a:pt x="172" y="39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7" y="2"/>
                      <a:pt x="128" y="4"/>
                      <a:pt x="128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28" y="36"/>
                      <a:pt x="128" y="37"/>
                      <a:pt x="127" y="3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30" y="47"/>
                      <a:pt x="130" y="47"/>
                      <a:pt x="130" y="47"/>
                    </a:cubicBezTo>
                    <a:cubicBezTo>
                      <a:pt x="159" y="47"/>
                      <a:pt x="159" y="47"/>
                      <a:pt x="159" y="47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39"/>
                      <a:pt x="154" y="39"/>
                      <a:pt x="154" y="39"/>
                    </a:cubicBezTo>
                    <a:lnTo>
                      <a:pt x="172" y="3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75" name="Group 374"/>
          <p:cNvGrpSpPr/>
          <p:nvPr/>
        </p:nvGrpSpPr>
        <p:grpSpPr>
          <a:xfrm>
            <a:off x="1027067" y="3540676"/>
            <a:ext cx="373706" cy="266173"/>
            <a:chOff x="6812532" y="3537496"/>
            <a:chExt cx="500279" cy="356325"/>
          </a:xfrm>
        </p:grpSpPr>
        <p:sp>
          <p:nvSpPr>
            <p:cNvPr id="376" name="Freeform 5"/>
            <p:cNvSpPr>
              <a:spLocks/>
            </p:cNvSpPr>
            <p:nvPr/>
          </p:nvSpPr>
          <p:spPr bwMode="auto">
            <a:xfrm>
              <a:off x="6831388" y="3544677"/>
              <a:ext cx="375201" cy="281144"/>
            </a:xfrm>
            <a:custGeom>
              <a:avLst/>
              <a:gdLst>
                <a:gd name="T0" fmla="*/ 516 w 825"/>
                <a:gd name="T1" fmla="*/ 0 h 617"/>
                <a:gd name="T2" fmla="*/ 226 w 825"/>
                <a:gd name="T3" fmla="*/ 206 h 617"/>
                <a:gd name="T4" fmla="*/ 0 w 825"/>
                <a:gd name="T5" fmla="*/ 206 h 617"/>
                <a:gd name="T6" fmla="*/ 0 w 825"/>
                <a:gd name="T7" fmla="*/ 396 h 617"/>
                <a:gd name="T8" fmla="*/ 221 w 825"/>
                <a:gd name="T9" fmla="*/ 396 h 617"/>
                <a:gd name="T10" fmla="*/ 516 w 825"/>
                <a:gd name="T11" fmla="*/ 617 h 617"/>
                <a:gd name="T12" fmla="*/ 825 w 825"/>
                <a:gd name="T13" fmla="*/ 308 h 617"/>
                <a:gd name="T14" fmla="*/ 516 w 825"/>
                <a:gd name="T15" fmla="*/ 0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25" h="617">
                  <a:moveTo>
                    <a:pt x="516" y="0"/>
                  </a:moveTo>
                  <a:cubicBezTo>
                    <a:pt x="382" y="0"/>
                    <a:pt x="268" y="86"/>
                    <a:pt x="226" y="20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221" y="396"/>
                    <a:pt x="221" y="396"/>
                    <a:pt x="221" y="396"/>
                  </a:cubicBezTo>
                  <a:cubicBezTo>
                    <a:pt x="259" y="524"/>
                    <a:pt x="377" y="617"/>
                    <a:pt x="516" y="617"/>
                  </a:cubicBezTo>
                  <a:cubicBezTo>
                    <a:pt x="687" y="617"/>
                    <a:pt x="825" y="479"/>
                    <a:pt x="825" y="308"/>
                  </a:cubicBezTo>
                  <a:cubicBezTo>
                    <a:pt x="825" y="138"/>
                    <a:pt x="687" y="0"/>
                    <a:pt x="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77" name="Group 49"/>
            <p:cNvGrpSpPr>
              <a:grpSpLocks noChangeAspect="1"/>
            </p:cNvGrpSpPr>
            <p:nvPr/>
          </p:nvGrpSpPr>
          <p:grpSpPr bwMode="auto">
            <a:xfrm>
              <a:off x="6812532" y="3537496"/>
              <a:ext cx="500279" cy="356325"/>
              <a:chOff x="3654" y="2371"/>
              <a:chExt cx="914" cy="651"/>
            </a:xfrm>
          </p:grpSpPr>
          <p:sp>
            <p:nvSpPr>
              <p:cNvPr id="378" name="Freeform 50"/>
              <p:cNvSpPr>
                <a:spLocks/>
              </p:cNvSpPr>
              <p:nvPr/>
            </p:nvSpPr>
            <p:spPr bwMode="auto">
              <a:xfrm>
                <a:off x="4122" y="2403"/>
                <a:ext cx="430" cy="496"/>
              </a:xfrm>
              <a:custGeom>
                <a:avLst/>
                <a:gdLst>
                  <a:gd name="T0" fmla="*/ 81 w 81"/>
                  <a:gd name="T1" fmla="*/ 27 h 93"/>
                  <a:gd name="T2" fmla="*/ 41 w 81"/>
                  <a:gd name="T3" fmla="*/ 27 h 93"/>
                  <a:gd name="T4" fmla="*/ 0 w 81"/>
                  <a:gd name="T5" fmla="*/ 0 h 93"/>
                  <a:gd name="T6" fmla="*/ 0 w 81"/>
                  <a:gd name="T7" fmla="*/ 31 h 93"/>
                  <a:gd name="T8" fmla="*/ 8 w 81"/>
                  <a:gd name="T9" fmla="*/ 31 h 93"/>
                  <a:gd name="T10" fmla="*/ 8 w 81"/>
                  <a:gd name="T11" fmla="*/ 64 h 93"/>
                  <a:gd name="T12" fmla="*/ 0 w 81"/>
                  <a:gd name="T13" fmla="*/ 64 h 93"/>
                  <a:gd name="T14" fmla="*/ 0 w 81"/>
                  <a:gd name="T15" fmla="*/ 93 h 93"/>
                  <a:gd name="T16" fmla="*/ 42 w 81"/>
                  <a:gd name="T17" fmla="*/ 61 h 93"/>
                  <a:gd name="T18" fmla="*/ 81 w 81"/>
                  <a:gd name="T19" fmla="*/ 61 h 93"/>
                  <a:gd name="T20" fmla="*/ 81 w 81"/>
                  <a:gd name="T21" fmla="*/ 27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1" h="93">
                    <a:moveTo>
                      <a:pt x="81" y="27"/>
                    </a:moveTo>
                    <a:cubicBezTo>
                      <a:pt x="41" y="27"/>
                      <a:pt x="41" y="27"/>
                      <a:pt x="41" y="27"/>
                    </a:cubicBezTo>
                    <a:cubicBezTo>
                      <a:pt x="33" y="12"/>
                      <a:pt x="18" y="1"/>
                      <a:pt x="0" y="0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64"/>
                      <a:pt x="8" y="64"/>
                      <a:pt x="8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93"/>
                      <a:pt x="0" y="93"/>
                      <a:pt x="0" y="93"/>
                    </a:cubicBezTo>
                    <a:cubicBezTo>
                      <a:pt x="20" y="92"/>
                      <a:pt x="36" y="79"/>
                      <a:pt x="42" y="61"/>
                    </a:cubicBezTo>
                    <a:cubicBezTo>
                      <a:pt x="81" y="61"/>
                      <a:pt x="81" y="61"/>
                      <a:pt x="81" y="61"/>
                    </a:cubicBezTo>
                    <a:lnTo>
                      <a:pt x="81" y="27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52"/>
              <p:cNvSpPr>
                <a:spLocks noEditPoints="1"/>
              </p:cNvSpPr>
              <p:nvPr/>
            </p:nvSpPr>
            <p:spPr bwMode="auto">
              <a:xfrm>
                <a:off x="3798" y="2627"/>
                <a:ext cx="637" cy="32"/>
              </a:xfrm>
              <a:custGeom>
                <a:avLst/>
                <a:gdLst>
                  <a:gd name="T0" fmla="*/ 26 w 637"/>
                  <a:gd name="T1" fmla="*/ 32 h 32"/>
                  <a:gd name="T2" fmla="*/ 0 w 637"/>
                  <a:gd name="T3" fmla="*/ 32 h 32"/>
                  <a:gd name="T4" fmla="*/ 0 w 637"/>
                  <a:gd name="T5" fmla="*/ 5 h 32"/>
                  <a:gd name="T6" fmla="*/ 26 w 637"/>
                  <a:gd name="T7" fmla="*/ 5 h 32"/>
                  <a:gd name="T8" fmla="*/ 26 w 637"/>
                  <a:gd name="T9" fmla="*/ 32 h 32"/>
                  <a:gd name="T10" fmla="*/ 334 w 637"/>
                  <a:gd name="T11" fmla="*/ 0 h 32"/>
                  <a:gd name="T12" fmla="*/ 308 w 637"/>
                  <a:gd name="T13" fmla="*/ 0 h 32"/>
                  <a:gd name="T14" fmla="*/ 308 w 637"/>
                  <a:gd name="T15" fmla="*/ 27 h 32"/>
                  <a:gd name="T16" fmla="*/ 334 w 637"/>
                  <a:gd name="T17" fmla="*/ 27 h 32"/>
                  <a:gd name="T18" fmla="*/ 334 w 637"/>
                  <a:gd name="T19" fmla="*/ 0 h 32"/>
                  <a:gd name="T20" fmla="*/ 637 w 637"/>
                  <a:gd name="T21" fmla="*/ 5 h 32"/>
                  <a:gd name="T22" fmla="*/ 611 w 637"/>
                  <a:gd name="T23" fmla="*/ 5 h 32"/>
                  <a:gd name="T24" fmla="*/ 611 w 637"/>
                  <a:gd name="T25" fmla="*/ 32 h 32"/>
                  <a:gd name="T26" fmla="*/ 637 w 637"/>
                  <a:gd name="T27" fmla="*/ 32 h 32"/>
                  <a:gd name="T28" fmla="*/ 637 w 637"/>
                  <a:gd name="T2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7" h="32">
                    <a:moveTo>
                      <a:pt x="26" y="32"/>
                    </a:moveTo>
                    <a:lnTo>
                      <a:pt x="0" y="32"/>
                    </a:lnTo>
                    <a:lnTo>
                      <a:pt x="0" y="5"/>
                    </a:lnTo>
                    <a:lnTo>
                      <a:pt x="26" y="5"/>
                    </a:lnTo>
                    <a:lnTo>
                      <a:pt x="26" y="32"/>
                    </a:lnTo>
                    <a:close/>
                    <a:moveTo>
                      <a:pt x="334" y="0"/>
                    </a:moveTo>
                    <a:lnTo>
                      <a:pt x="308" y="0"/>
                    </a:lnTo>
                    <a:lnTo>
                      <a:pt x="308" y="27"/>
                    </a:lnTo>
                    <a:lnTo>
                      <a:pt x="334" y="27"/>
                    </a:lnTo>
                    <a:lnTo>
                      <a:pt x="334" y="0"/>
                    </a:lnTo>
                    <a:close/>
                    <a:moveTo>
                      <a:pt x="637" y="5"/>
                    </a:moveTo>
                    <a:lnTo>
                      <a:pt x="611" y="5"/>
                    </a:lnTo>
                    <a:lnTo>
                      <a:pt x="611" y="32"/>
                    </a:lnTo>
                    <a:lnTo>
                      <a:pt x="637" y="32"/>
                    </a:lnTo>
                    <a:lnTo>
                      <a:pt x="637" y="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53"/>
              <p:cNvSpPr>
                <a:spLocks noEditPoints="1"/>
              </p:cNvSpPr>
              <p:nvPr/>
            </p:nvSpPr>
            <p:spPr bwMode="auto">
              <a:xfrm>
                <a:off x="3654" y="2536"/>
                <a:ext cx="914" cy="251"/>
              </a:xfrm>
              <a:custGeom>
                <a:avLst/>
                <a:gdLst>
                  <a:gd name="T0" fmla="*/ 100 w 172"/>
                  <a:gd name="T1" fmla="*/ 41 h 47"/>
                  <a:gd name="T2" fmla="*/ 74 w 172"/>
                  <a:gd name="T3" fmla="*/ 41 h 47"/>
                  <a:gd name="T4" fmla="*/ 74 w 172"/>
                  <a:gd name="T5" fmla="*/ 2 h 47"/>
                  <a:gd name="T6" fmla="*/ 100 w 172"/>
                  <a:gd name="T7" fmla="*/ 2 h 47"/>
                  <a:gd name="T8" fmla="*/ 100 w 172"/>
                  <a:gd name="T9" fmla="*/ 41 h 47"/>
                  <a:gd name="T10" fmla="*/ 79 w 172"/>
                  <a:gd name="T11" fmla="*/ 36 h 47"/>
                  <a:gd name="T12" fmla="*/ 95 w 172"/>
                  <a:gd name="T13" fmla="*/ 36 h 47"/>
                  <a:gd name="T14" fmla="*/ 95 w 172"/>
                  <a:gd name="T15" fmla="*/ 7 h 47"/>
                  <a:gd name="T16" fmla="*/ 79 w 172"/>
                  <a:gd name="T17" fmla="*/ 7 h 47"/>
                  <a:gd name="T18" fmla="*/ 79 w 172"/>
                  <a:gd name="T19" fmla="*/ 36 h 47"/>
                  <a:gd name="T20" fmla="*/ 46 w 172"/>
                  <a:gd name="T21" fmla="*/ 36 h 47"/>
                  <a:gd name="T22" fmla="*/ 5 w 172"/>
                  <a:gd name="T23" fmla="*/ 36 h 47"/>
                  <a:gd name="T24" fmla="*/ 5 w 172"/>
                  <a:gd name="T25" fmla="*/ 1 h 47"/>
                  <a:gd name="T26" fmla="*/ 47 w 172"/>
                  <a:gd name="T27" fmla="*/ 1 h 47"/>
                  <a:gd name="T28" fmla="*/ 45 w 172"/>
                  <a:gd name="T29" fmla="*/ 7 h 47"/>
                  <a:gd name="T30" fmla="*/ 11 w 172"/>
                  <a:gd name="T31" fmla="*/ 7 h 47"/>
                  <a:gd name="T32" fmla="*/ 11 w 172"/>
                  <a:gd name="T33" fmla="*/ 31 h 47"/>
                  <a:gd name="T34" fmla="*/ 44 w 172"/>
                  <a:gd name="T35" fmla="*/ 31 h 47"/>
                  <a:gd name="T36" fmla="*/ 46 w 172"/>
                  <a:gd name="T37" fmla="*/ 36 h 47"/>
                  <a:gd name="T38" fmla="*/ 47 w 172"/>
                  <a:gd name="T39" fmla="*/ 38 h 47"/>
                  <a:gd name="T40" fmla="*/ 0 w 172"/>
                  <a:gd name="T41" fmla="*/ 38 h 47"/>
                  <a:gd name="T42" fmla="*/ 0 w 172"/>
                  <a:gd name="T43" fmla="*/ 44 h 47"/>
                  <a:gd name="T44" fmla="*/ 49 w 172"/>
                  <a:gd name="T45" fmla="*/ 44 h 47"/>
                  <a:gd name="T46" fmla="*/ 47 w 172"/>
                  <a:gd name="T47" fmla="*/ 38 h 47"/>
                  <a:gd name="T48" fmla="*/ 172 w 172"/>
                  <a:gd name="T49" fmla="*/ 39 h 47"/>
                  <a:gd name="T50" fmla="*/ 172 w 172"/>
                  <a:gd name="T51" fmla="*/ 0 h 47"/>
                  <a:gd name="T52" fmla="*/ 126 w 172"/>
                  <a:gd name="T53" fmla="*/ 0 h 47"/>
                  <a:gd name="T54" fmla="*/ 128 w 172"/>
                  <a:gd name="T55" fmla="*/ 5 h 47"/>
                  <a:gd name="T56" fmla="*/ 166 w 172"/>
                  <a:gd name="T57" fmla="*/ 5 h 47"/>
                  <a:gd name="T58" fmla="*/ 166 w 172"/>
                  <a:gd name="T59" fmla="*/ 34 h 47"/>
                  <a:gd name="T60" fmla="*/ 129 w 172"/>
                  <a:gd name="T61" fmla="*/ 34 h 47"/>
                  <a:gd name="T62" fmla="*/ 127 w 172"/>
                  <a:gd name="T63" fmla="*/ 39 h 47"/>
                  <a:gd name="T64" fmla="*/ 134 w 172"/>
                  <a:gd name="T65" fmla="*/ 39 h 47"/>
                  <a:gd name="T66" fmla="*/ 134 w 172"/>
                  <a:gd name="T67" fmla="*/ 42 h 47"/>
                  <a:gd name="T68" fmla="*/ 130 w 172"/>
                  <a:gd name="T69" fmla="*/ 42 h 47"/>
                  <a:gd name="T70" fmla="*/ 130 w 172"/>
                  <a:gd name="T71" fmla="*/ 47 h 47"/>
                  <a:gd name="T72" fmla="*/ 159 w 172"/>
                  <a:gd name="T73" fmla="*/ 47 h 47"/>
                  <a:gd name="T74" fmla="*/ 159 w 172"/>
                  <a:gd name="T75" fmla="*/ 42 h 47"/>
                  <a:gd name="T76" fmla="*/ 154 w 172"/>
                  <a:gd name="T77" fmla="*/ 42 h 47"/>
                  <a:gd name="T78" fmla="*/ 154 w 172"/>
                  <a:gd name="T79" fmla="*/ 39 h 47"/>
                  <a:gd name="T80" fmla="*/ 172 w 172"/>
                  <a:gd name="T81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2" h="47">
                    <a:moveTo>
                      <a:pt x="100" y="41"/>
                    </a:move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100" y="2"/>
                      <a:pt x="100" y="2"/>
                      <a:pt x="100" y="2"/>
                    </a:cubicBezTo>
                    <a:lnTo>
                      <a:pt x="100" y="41"/>
                    </a:lnTo>
                    <a:close/>
                    <a:moveTo>
                      <a:pt x="79" y="36"/>
                    </a:move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79" y="7"/>
                      <a:pt x="79" y="7"/>
                      <a:pt x="79" y="7"/>
                    </a:cubicBezTo>
                    <a:lnTo>
                      <a:pt x="79" y="36"/>
                    </a:lnTo>
                    <a:close/>
                    <a:moveTo>
                      <a:pt x="46" y="36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3"/>
                      <a:pt x="46" y="5"/>
                      <a:pt x="45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33"/>
                      <a:pt x="45" y="34"/>
                      <a:pt x="46" y="36"/>
                    </a:cubicBezTo>
                    <a:close/>
                    <a:moveTo>
                      <a:pt x="4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2"/>
                      <a:pt x="47" y="40"/>
                      <a:pt x="47" y="38"/>
                    </a:cubicBezTo>
                    <a:close/>
                    <a:moveTo>
                      <a:pt x="172" y="39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7" y="2"/>
                      <a:pt x="128" y="4"/>
                      <a:pt x="128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28" y="36"/>
                      <a:pt x="128" y="37"/>
                      <a:pt x="127" y="3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30" y="47"/>
                      <a:pt x="130" y="47"/>
                      <a:pt x="130" y="47"/>
                    </a:cubicBezTo>
                    <a:cubicBezTo>
                      <a:pt x="159" y="47"/>
                      <a:pt x="159" y="47"/>
                      <a:pt x="159" y="47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39"/>
                      <a:pt x="154" y="39"/>
                      <a:pt x="154" y="39"/>
                    </a:cubicBezTo>
                    <a:lnTo>
                      <a:pt x="172" y="39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Freeform 51"/>
              <p:cNvSpPr>
                <a:spLocks noEditPoints="1"/>
              </p:cNvSpPr>
              <p:nvPr/>
            </p:nvSpPr>
            <p:spPr bwMode="auto">
              <a:xfrm>
                <a:off x="3845" y="2371"/>
                <a:ext cx="649" cy="651"/>
              </a:xfrm>
              <a:custGeom>
                <a:avLst/>
                <a:gdLst>
                  <a:gd name="T0" fmla="*/ 122 w 122"/>
                  <a:gd name="T1" fmla="*/ 116 h 122"/>
                  <a:gd name="T2" fmla="*/ 91 w 122"/>
                  <a:gd name="T3" fmla="*/ 85 h 122"/>
                  <a:gd name="T4" fmla="*/ 103 w 122"/>
                  <a:gd name="T5" fmla="*/ 52 h 122"/>
                  <a:gd name="T6" fmla="*/ 52 w 122"/>
                  <a:gd name="T7" fmla="*/ 0 h 122"/>
                  <a:gd name="T8" fmla="*/ 0 w 122"/>
                  <a:gd name="T9" fmla="*/ 52 h 122"/>
                  <a:gd name="T10" fmla="*/ 52 w 122"/>
                  <a:gd name="T11" fmla="*/ 103 h 122"/>
                  <a:gd name="T12" fmla="*/ 85 w 122"/>
                  <a:gd name="T13" fmla="*/ 91 h 122"/>
                  <a:gd name="T14" fmla="*/ 116 w 122"/>
                  <a:gd name="T15" fmla="*/ 122 h 122"/>
                  <a:gd name="T16" fmla="*/ 122 w 122"/>
                  <a:gd name="T17" fmla="*/ 116 h 122"/>
                  <a:gd name="T18" fmla="*/ 52 w 122"/>
                  <a:gd name="T19" fmla="*/ 94 h 122"/>
                  <a:gd name="T20" fmla="*/ 9 w 122"/>
                  <a:gd name="T21" fmla="*/ 52 h 122"/>
                  <a:gd name="T22" fmla="*/ 52 w 122"/>
                  <a:gd name="T23" fmla="*/ 9 h 122"/>
                  <a:gd name="T24" fmla="*/ 95 w 122"/>
                  <a:gd name="T25" fmla="*/ 52 h 122"/>
                  <a:gd name="T26" fmla="*/ 52 w 122"/>
                  <a:gd name="T27" fmla="*/ 9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2" h="122">
                    <a:moveTo>
                      <a:pt x="122" y="116"/>
                    </a:moveTo>
                    <a:cubicBezTo>
                      <a:pt x="91" y="85"/>
                      <a:pt x="91" y="85"/>
                      <a:pt x="91" y="85"/>
                    </a:cubicBezTo>
                    <a:cubicBezTo>
                      <a:pt x="98" y="76"/>
                      <a:pt x="103" y="64"/>
                      <a:pt x="103" y="52"/>
                    </a:cubicBezTo>
                    <a:cubicBezTo>
                      <a:pt x="103" y="23"/>
                      <a:pt x="80" y="0"/>
                      <a:pt x="52" y="0"/>
                    </a:cubicBezTo>
                    <a:cubicBezTo>
                      <a:pt x="23" y="0"/>
                      <a:pt x="0" y="23"/>
                      <a:pt x="0" y="52"/>
                    </a:cubicBezTo>
                    <a:cubicBezTo>
                      <a:pt x="0" y="80"/>
                      <a:pt x="23" y="103"/>
                      <a:pt x="52" y="103"/>
                    </a:cubicBezTo>
                    <a:cubicBezTo>
                      <a:pt x="64" y="103"/>
                      <a:pt x="76" y="98"/>
                      <a:pt x="85" y="91"/>
                    </a:cubicBezTo>
                    <a:cubicBezTo>
                      <a:pt x="116" y="122"/>
                      <a:pt x="116" y="122"/>
                      <a:pt x="116" y="122"/>
                    </a:cubicBezTo>
                    <a:lnTo>
                      <a:pt x="122" y="116"/>
                    </a:lnTo>
                    <a:close/>
                    <a:moveTo>
                      <a:pt x="52" y="94"/>
                    </a:moveTo>
                    <a:cubicBezTo>
                      <a:pt x="28" y="94"/>
                      <a:pt x="9" y="75"/>
                      <a:pt x="9" y="52"/>
                    </a:cubicBezTo>
                    <a:cubicBezTo>
                      <a:pt x="9" y="28"/>
                      <a:pt x="28" y="9"/>
                      <a:pt x="52" y="9"/>
                    </a:cubicBezTo>
                    <a:cubicBezTo>
                      <a:pt x="75" y="9"/>
                      <a:pt x="95" y="28"/>
                      <a:pt x="95" y="52"/>
                    </a:cubicBezTo>
                    <a:cubicBezTo>
                      <a:pt x="95" y="75"/>
                      <a:pt x="75" y="94"/>
                      <a:pt x="52" y="94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2" name="Group 381"/>
          <p:cNvGrpSpPr/>
          <p:nvPr/>
        </p:nvGrpSpPr>
        <p:grpSpPr>
          <a:xfrm>
            <a:off x="967417" y="4066917"/>
            <a:ext cx="493006" cy="493006"/>
            <a:chOff x="6786970" y="4162069"/>
            <a:chExt cx="555625" cy="555625"/>
          </a:xfrm>
        </p:grpSpPr>
        <p:sp>
          <p:nvSpPr>
            <p:cNvPr id="383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: Shape 369"/>
            <p:cNvSpPr/>
            <p:nvPr/>
          </p:nvSpPr>
          <p:spPr>
            <a:xfrm>
              <a:off x="6842533" y="4367904"/>
              <a:ext cx="500062" cy="349790"/>
            </a:xfrm>
            <a:custGeom>
              <a:avLst/>
              <a:gdLst>
                <a:gd name="connsiteX0" fmla="*/ 0 w 500062"/>
                <a:gd name="connsiteY0" fmla="*/ 111918 h 352425"/>
                <a:gd name="connsiteX1" fmla="*/ 240507 w 500062"/>
                <a:gd name="connsiteY1" fmla="*/ 352425 h 352425"/>
                <a:gd name="connsiteX2" fmla="*/ 500062 w 500062"/>
                <a:gd name="connsiteY2" fmla="*/ 352425 h 352425"/>
                <a:gd name="connsiteX3" fmla="*/ 500062 w 500062"/>
                <a:gd name="connsiteY3" fmla="*/ 54768 h 352425"/>
                <a:gd name="connsiteX4" fmla="*/ 445294 w 500062"/>
                <a:gd name="connsiteY4" fmla="*/ 0 h 352425"/>
                <a:gd name="connsiteX5" fmla="*/ 433387 w 500062"/>
                <a:gd name="connsiteY5" fmla="*/ 95250 h 352425"/>
                <a:gd name="connsiteX6" fmla="*/ 333375 w 500062"/>
                <a:gd name="connsiteY6" fmla="*/ 97631 h 352425"/>
                <a:gd name="connsiteX7" fmla="*/ 295275 w 500062"/>
                <a:gd name="connsiteY7" fmla="*/ 150018 h 352425"/>
                <a:gd name="connsiteX8" fmla="*/ 252412 w 500062"/>
                <a:gd name="connsiteY8" fmla="*/ 169068 h 352425"/>
                <a:gd name="connsiteX9" fmla="*/ 216694 w 500062"/>
                <a:gd name="connsiteY9" fmla="*/ 173831 h 352425"/>
                <a:gd name="connsiteX10" fmla="*/ 183356 w 500062"/>
                <a:gd name="connsiteY10" fmla="*/ 166687 h 352425"/>
                <a:gd name="connsiteX11" fmla="*/ 133350 w 500062"/>
                <a:gd name="connsiteY11" fmla="*/ 135731 h 352425"/>
                <a:gd name="connsiteX12" fmla="*/ 111919 w 500062"/>
                <a:gd name="connsiteY12" fmla="*/ 107156 h 352425"/>
                <a:gd name="connsiteX13" fmla="*/ 0 w 500062"/>
                <a:gd name="connsiteY13" fmla="*/ 111918 h 35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0062" h="352425">
                  <a:moveTo>
                    <a:pt x="0" y="111918"/>
                  </a:moveTo>
                  <a:lnTo>
                    <a:pt x="240507" y="352425"/>
                  </a:lnTo>
                  <a:lnTo>
                    <a:pt x="500062" y="352425"/>
                  </a:lnTo>
                  <a:lnTo>
                    <a:pt x="500062" y="54768"/>
                  </a:lnTo>
                  <a:lnTo>
                    <a:pt x="445294" y="0"/>
                  </a:lnTo>
                  <a:lnTo>
                    <a:pt x="433387" y="95250"/>
                  </a:lnTo>
                  <a:lnTo>
                    <a:pt x="333375" y="97631"/>
                  </a:lnTo>
                  <a:lnTo>
                    <a:pt x="295275" y="150018"/>
                  </a:lnTo>
                  <a:lnTo>
                    <a:pt x="252412" y="169068"/>
                  </a:lnTo>
                  <a:lnTo>
                    <a:pt x="216694" y="173831"/>
                  </a:lnTo>
                  <a:lnTo>
                    <a:pt x="183356" y="166687"/>
                  </a:lnTo>
                  <a:lnTo>
                    <a:pt x="133350" y="135731"/>
                  </a:lnTo>
                  <a:lnTo>
                    <a:pt x="111919" y="107156"/>
                  </a:lnTo>
                  <a:lnTo>
                    <a:pt x="0" y="11191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85" name="Group 384"/>
            <p:cNvGrpSpPr/>
            <p:nvPr/>
          </p:nvGrpSpPr>
          <p:grpSpPr>
            <a:xfrm>
              <a:off x="6845218" y="4288631"/>
              <a:ext cx="439128" cy="312768"/>
              <a:chOff x="6812532" y="4266852"/>
              <a:chExt cx="500279" cy="356325"/>
            </a:xfrm>
          </p:grpSpPr>
          <p:sp>
            <p:nvSpPr>
              <p:cNvPr id="386" name="Freeform 52"/>
              <p:cNvSpPr>
                <a:spLocks noEditPoints="1"/>
              </p:cNvSpPr>
              <p:nvPr/>
            </p:nvSpPr>
            <p:spPr bwMode="auto">
              <a:xfrm>
                <a:off x="6891351" y="4406974"/>
                <a:ext cx="348663" cy="17515"/>
              </a:xfrm>
              <a:custGeom>
                <a:avLst/>
                <a:gdLst>
                  <a:gd name="T0" fmla="*/ 26 w 637"/>
                  <a:gd name="T1" fmla="*/ 32 h 32"/>
                  <a:gd name="T2" fmla="*/ 0 w 637"/>
                  <a:gd name="T3" fmla="*/ 32 h 32"/>
                  <a:gd name="T4" fmla="*/ 0 w 637"/>
                  <a:gd name="T5" fmla="*/ 5 h 32"/>
                  <a:gd name="T6" fmla="*/ 26 w 637"/>
                  <a:gd name="T7" fmla="*/ 5 h 32"/>
                  <a:gd name="T8" fmla="*/ 26 w 637"/>
                  <a:gd name="T9" fmla="*/ 32 h 32"/>
                  <a:gd name="T10" fmla="*/ 334 w 637"/>
                  <a:gd name="T11" fmla="*/ 0 h 32"/>
                  <a:gd name="T12" fmla="*/ 308 w 637"/>
                  <a:gd name="T13" fmla="*/ 0 h 32"/>
                  <a:gd name="T14" fmla="*/ 308 w 637"/>
                  <a:gd name="T15" fmla="*/ 27 h 32"/>
                  <a:gd name="T16" fmla="*/ 334 w 637"/>
                  <a:gd name="T17" fmla="*/ 27 h 32"/>
                  <a:gd name="T18" fmla="*/ 334 w 637"/>
                  <a:gd name="T19" fmla="*/ 0 h 32"/>
                  <a:gd name="T20" fmla="*/ 637 w 637"/>
                  <a:gd name="T21" fmla="*/ 5 h 32"/>
                  <a:gd name="T22" fmla="*/ 611 w 637"/>
                  <a:gd name="T23" fmla="*/ 5 h 32"/>
                  <a:gd name="T24" fmla="*/ 611 w 637"/>
                  <a:gd name="T25" fmla="*/ 32 h 32"/>
                  <a:gd name="T26" fmla="*/ 637 w 637"/>
                  <a:gd name="T27" fmla="*/ 32 h 32"/>
                  <a:gd name="T28" fmla="*/ 637 w 637"/>
                  <a:gd name="T29" fmla="*/ 5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37" h="32">
                    <a:moveTo>
                      <a:pt x="26" y="32"/>
                    </a:moveTo>
                    <a:lnTo>
                      <a:pt x="0" y="32"/>
                    </a:lnTo>
                    <a:lnTo>
                      <a:pt x="0" y="5"/>
                    </a:lnTo>
                    <a:lnTo>
                      <a:pt x="26" y="5"/>
                    </a:lnTo>
                    <a:lnTo>
                      <a:pt x="26" y="32"/>
                    </a:lnTo>
                    <a:close/>
                    <a:moveTo>
                      <a:pt x="334" y="0"/>
                    </a:moveTo>
                    <a:lnTo>
                      <a:pt x="308" y="0"/>
                    </a:lnTo>
                    <a:lnTo>
                      <a:pt x="308" y="27"/>
                    </a:lnTo>
                    <a:lnTo>
                      <a:pt x="334" y="27"/>
                    </a:lnTo>
                    <a:lnTo>
                      <a:pt x="334" y="0"/>
                    </a:lnTo>
                    <a:close/>
                    <a:moveTo>
                      <a:pt x="637" y="5"/>
                    </a:moveTo>
                    <a:lnTo>
                      <a:pt x="611" y="5"/>
                    </a:lnTo>
                    <a:lnTo>
                      <a:pt x="611" y="32"/>
                    </a:lnTo>
                    <a:lnTo>
                      <a:pt x="637" y="32"/>
                    </a:lnTo>
                    <a:lnTo>
                      <a:pt x="637" y="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53"/>
              <p:cNvSpPr>
                <a:spLocks noEditPoints="1"/>
              </p:cNvSpPr>
              <p:nvPr/>
            </p:nvSpPr>
            <p:spPr bwMode="auto">
              <a:xfrm>
                <a:off x="6812532" y="4357165"/>
                <a:ext cx="500279" cy="137385"/>
              </a:xfrm>
              <a:custGeom>
                <a:avLst/>
                <a:gdLst>
                  <a:gd name="T0" fmla="*/ 100 w 172"/>
                  <a:gd name="T1" fmla="*/ 41 h 47"/>
                  <a:gd name="T2" fmla="*/ 74 w 172"/>
                  <a:gd name="T3" fmla="*/ 41 h 47"/>
                  <a:gd name="T4" fmla="*/ 74 w 172"/>
                  <a:gd name="T5" fmla="*/ 2 h 47"/>
                  <a:gd name="T6" fmla="*/ 100 w 172"/>
                  <a:gd name="T7" fmla="*/ 2 h 47"/>
                  <a:gd name="T8" fmla="*/ 100 w 172"/>
                  <a:gd name="T9" fmla="*/ 41 h 47"/>
                  <a:gd name="T10" fmla="*/ 79 w 172"/>
                  <a:gd name="T11" fmla="*/ 36 h 47"/>
                  <a:gd name="T12" fmla="*/ 95 w 172"/>
                  <a:gd name="T13" fmla="*/ 36 h 47"/>
                  <a:gd name="T14" fmla="*/ 95 w 172"/>
                  <a:gd name="T15" fmla="*/ 7 h 47"/>
                  <a:gd name="T16" fmla="*/ 79 w 172"/>
                  <a:gd name="T17" fmla="*/ 7 h 47"/>
                  <a:gd name="T18" fmla="*/ 79 w 172"/>
                  <a:gd name="T19" fmla="*/ 36 h 47"/>
                  <a:gd name="T20" fmla="*/ 46 w 172"/>
                  <a:gd name="T21" fmla="*/ 36 h 47"/>
                  <a:gd name="T22" fmla="*/ 5 w 172"/>
                  <a:gd name="T23" fmla="*/ 36 h 47"/>
                  <a:gd name="T24" fmla="*/ 5 w 172"/>
                  <a:gd name="T25" fmla="*/ 1 h 47"/>
                  <a:gd name="T26" fmla="*/ 47 w 172"/>
                  <a:gd name="T27" fmla="*/ 1 h 47"/>
                  <a:gd name="T28" fmla="*/ 45 w 172"/>
                  <a:gd name="T29" fmla="*/ 7 h 47"/>
                  <a:gd name="T30" fmla="*/ 11 w 172"/>
                  <a:gd name="T31" fmla="*/ 7 h 47"/>
                  <a:gd name="T32" fmla="*/ 11 w 172"/>
                  <a:gd name="T33" fmla="*/ 31 h 47"/>
                  <a:gd name="T34" fmla="*/ 44 w 172"/>
                  <a:gd name="T35" fmla="*/ 31 h 47"/>
                  <a:gd name="T36" fmla="*/ 46 w 172"/>
                  <a:gd name="T37" fmla="*/ 36 h 47"/>
                  <a:gd name="T38" fmla="*/ 47 w 172"/>
                  <a:gd name="T39" fmla="*/ 38 h 47"/>
                  <a:gd name="T40" fmla="*/ 0 w 172"/>
                  <a:gd name="T41" fmla="*/ 38 h 47"/>
                  <a:gd name="T42" fmla="*/ 0 w 172"/>
                  <a:gd name="T43" fmla="*/ 44 h 47"/>
                  <a:gd name="T44" fmla="*/ 49 w 172"/>
                  <a:gd name="T45" fmla="*/ 44 h 47"/>
                  <a:gd name="T46" fmla="*/ 47 w 172"/>
                  <a:gd name="T47" fmla="*/ 38 h 47"/>
                  <a:gd name="T48" fmla="*/ 172 w 172"/>
                  <a:gd name="T49" fmla="*/ 39 h 47"/>
                  <a:gd name="T50" fmla="*/ 172 w 172"/>
                  <a:gd name="T51" fmla="*/ 0 h 47"/>
                  <a:gd name="T52" fmla="*/ 126 w 172"/>
                  <a:gd name="T53" fmla="*/ 0 h 47"/>
                  <a:gd name="T54" fmla="*/ 128 w 172"/>
                  <a:gd name="T55" fmla="*/ 5 h 47"/>
                  <a:gd name="T56" fmla="*/ 166 w 172"/>
                  <a:gd name="T57" fmla="*/ 5 h 47"/>
                  <a:gd name="T58" fmla="*/ 166 w 172"/>
                  <a:gd name="T59" fmla="*/ 34 h 47"/>
                  <a:gd name="T60" fmla="*/ 129 w 172"/>
                  <a:gd name="T61" fmla="*/ 34 h 47"/>
                  <a:gd name="T62" fmla="*/ 127 w 172"/>
                  <a:gd name="T63" fmla="*/ 39 h 47"/>
                  <a:gd name="T64" fmla="*/ 134 w 172"/>
                  <a:gd name="T65" fmla="*/ 39 h 47"/>
                  <a:gd name="T66" fmla="*/ 134 w 172"/>
                  <a:gd name="T67" fmla="*/ 42 h 47"/>
                  <a:gd name="T68" fmla="*/ 130 w 172"/>
                  <a:gd name="T69" fmla="*/ 42 h 47"/>
                  <a:gd name="T70" fmla="*/ 130 w 172"/>
                  <a:gd name="T71" fmla="*/ 47 h 47"/>
                  <a:gd name="T72" fmla="*/ 159 w 172"/>
                  <a:gd name="T73" fmla="*/ 47 h 47"/>
                  <a:gd name="T74" fmla="*/ 159 w 172"/>
                  <a:gd name="T75" fmla="*/ 42 h 47"/>
                  <a:gd name="T76" fmla="*/ 154 w 172"/>
                  <a:gd name="T77" fmla="*/ 42 h 47"/>
                  <a:gd name="T78" fmla="*/ 154 w 172"/>
                  <a:gd name="T79" fmla="*/ 39 h 47"/>
                  <a:gd name="T80" fmla="*/ 172 w 172"/>
                  <a:gd name="T81" fmla="*/ 39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2" h="47">
                    <a:moveTo>
                      <a:pt x="100" y="41"/>
                    </a:moveTo>
                    <a:cubicBezTo>
                      <a:pt x="74" y="41"/>
                      <a:pt x="74" y="41"/>
                      <a:pt x="74" y="41"/>
                    </a:cubicBezTo>
                    <a:cubicBezTo>
                      <a:pt x="74" y="2"/>
                      <a:pt x="74" y="2"/>
                      <a:pt x="74" y="2"/>
                    </a:cubicBezTo>
                    <a:cubicBezTo>
                      <a:pt x="100" y="2"/>
                      <a:pt x="100" y="2"/>
                      <a:pt x="100" y="2"/>
                    </a:cubicBezTo>
                    <a:lnTo>
                      <a:pt x="100" y="41"/>
                    </a:lnTo>
                    <a:close/>
                    <a:moveTo>
                      <a:pt x="79" y="36"/>
                    </a:moveTo>
                    <a:cubicBezTo>
                      <a:pt x="95" y="36"/>
                      <a:pt x="95" y="36"/>
                      <a:pt x="95" y="36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79" y="7"/>
                      <a:pt x="79" y="7"/>
                      <a:pt x="79" y="7"/>
                    </a:cubicBezTo>
                    <a:lnTo>
                      <a:pt x="79" y="36"/>
                    </a:lnTo>
                    <a:close/>
                    <a:moveTo>
                      <a:pt x="46" y="36"/>
                    </a:moveTo>
                    <a:cubicBezTo>
                      <a:pt x="5" y="36"/>
                      <a:pt x="5" y="36"/>
                      <a:pt x="5" y="36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7" y="1"/>
                      <a:pt x="47" y="1"/>
                      <a:pt x="47" y="1"/>
                    </a:cubicBezTo>
                    <a:cubicBezTo>
                      <a:pt x="46" y="3"/>
                      <a:pt x="46" y="5"/>
                      <a:pt x="45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44" y="31"/>
                      <a:pt x="44" y="31"/>
                      <a:pt x="44" y="31"/>
                    </a:cubicBezTo>
                    <a:cubicBezTo>
                      <a:pt x="45" y="33"/>
                      <a:pt x="45" y="34"/>
                      <a:pt x="46" y="36"/>
                    </a:cubicBezTo>
                    <a:close/>
                    <a:moveTo>
                      <a:pt x="47" y="38"/>
                    </a:moveTo>
                    <a:cubicBezTo>
                      <a:pt x="0" y="38"/>
                      <a:pt x="0" y="38"/>
                      <a:pt x="0" y="38"/>
                    </a:cubicBezTo>
                    <a:cubicBezTo>
                      <a:pt x="0" y="44"/>
                      <a:pt x="0" y="44"/>
                      <a:pt x="0" y="44"/>
                    </a:cubicBezTo>
                    <a:cubicBezTo>
                      <a:pt x="49" y="44"/>
                      <a:pt x="49" y="44"/>
                      <a:pt x="49" y="44"/>
                    </a:cubicBezTo>
                    <a:cubicBezTo>
                      <a:pt x="48" y="42"/>
                      <a:pt x="47" y="40"/>
                      <a:pt x="47" y="38"/>
                    </a:cubicBezTo>
                    <a:close/>
                    <a:moveTo>
                      <a:pt x="172" y="39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7" y="2"/>
                      <a:pt x="128" y="4"/>
                      <a:pt x="128" y="5"/>
                    </a:cubicBezTo>
                    <a:cubicBezTo>
                      <a:pt x="166" y="5"/>
                      <a:pt x="166" y="5"/>
                      <a:pt x="166" y="5"/>
                    </a:cubicBezTo>
                    <a:cubicBezTo>
                      <a:pt x="166" y="34"/>
                      <a:pt x="166" y="34"/>
                      <a:pt x="166" y="34"/>
                    </a:cubicBezTo>
                    <a:cubicBezTo>
                      <a:pt x="129" y="34"/>
                      <a:pt x="129" y="34"/>
                      <a:pt x="129" y="34"/>
                    </a:cubicBezTo>
                    <a:cubicBezTo>
                      <a:pt x="128" y="36"/>
                      <a:pt x="128" y="37"/>
                      <a:pt x="127" y="39"/>
                    </a:cubicBezTo>
                    <a:cubicBezTo>
                      <a:pt x="134" y="39"/>
                      <a:pt x="134" y="39"/>
                      <a:pt x="134" y="39"/>
                    </a:cubicBezTo>
                    <a:cubicBezTo>
                      <a:pt x="134" y="42"/>
                      <a:pt x="134" y="42"/>
                      <a:pt x="134" y="42"/>
                    </a:cubicBezTo>
                    <a:cubicBezTo>
                      <a:pt x="130" y="42"/>
                      <a:pt x="130" y="42"/>
                      <a:pt x="130" y="42"/>
                    </a:cubicBezTo>
                    <a:cubicBezTo>
                      <a:pt x="130" y="47"/>
                      <a:pt x="130" y="47"/>
                      <a:pt x="130" y="47"/>
                    </a:cubicBezTo>
                    <a:cubicBezTo>
                      <a:pt x="159" y="47"/>
                      <a:pt x="159" y="47"/>
                      <a:pt x="159" y="47"/>
                    </a:cubicBezTo>
                    <a:cubicBezTo>
                      <a:pt x="159" y="42"/>
                      <a:pt x="159" y="42"/>
                      <a:pt x="159" y="42"/>
                    </a:cubicBezTo>
                    <a:cubicBezTo>
                      <a:pt x="154" y="42"/>
                      <a:pt x="154" y="42"/>
                      <a:pt x="154" y="42"/>
                    </a:cubicBezTo>
                    <a:cubicBezTo>
                      <a:pt x="154" y="39"/>
                      <a:pt x="154" y="39"/>
                      <a:pt x="154" y="39"/>
                    </a:cubicBezTo>
                    <a:lnTo>
                      <a:pt x="172" y="3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51"/>
              <p:cNvSpPr>
                <a:spLocks noEditPoints="1"/>
              </p:cNvSpPr>
              <p:nvPr/>
            </p:nvSpPr>
            <p:spPr bwMode="auto">
              <a:xfrm>
                <a:off x="6917076" y="4266852"/>
                <a:ext cx="355231" cy="356325"/>
              </a:xfrm>
              <a:custGeom>
                <a:avLst/>
                <a:gdLst>
                  <a:gd name="T0" fmla="*/ 122 w 122"/>
                  <a:gd name="T1" fmla="*/ 116 h 122"/>
                  <a:gd name="T2" fmla="*/ 91 w 122"/>
                  <a:gd name="T3" fmla="*/ 85 h 122"/>
                  <a:gd name="T4" fmla="*/ 103 w 122"/>
                  <a:gd name="T5" fmla="*/ 52 h 122"/>
                  <a:gd name="T6" fmla="*/ 52 w 122"/>
                  <a:gd name="T7" fmla="*/ 0 h 122"/>
                  <a:gd name="T8" fmla="*/ 0 w 122"/>
                  <a:gd name="T9" fmla="*/ 52 h 122"/>
                  <a:gd name="T10" fmla="*/ 52 w 122"/>
                  <a:gd name="T11" fmla="*/ 103 h 122"/>
                  <a:gd name="T12" fmla="*/ 85 w 122"/>
                  <a:gd name="T13" fmla="*/ 91 h 122"/>
                  <a:gd name="T14" fmla="*/ 116 w 122"/>
                  <a:gd name="T15" fmla="*/ 122 h 122"/>
                  <a:gd name="T16" fmla="*/ 122 w 122"/>
                  <a:gd name="T17" fmla="*/ 116 h 122"/>
                  <a:gd name="T18" fmla="*/ 52 w 122"/>
                  <a:gd name="T19" fmla="*/ 94 h 122"/>
                  <a:gd name="T20" fmla="*/ 9 w 122"/>
                  <a:gd name="T21" fmla="*/ 52 h 122"/>
                  <a:gd name="T22" fmla="*/ 52 w 122"/>
                  <a:gd name="T23" fmla="*/ 9 h 122"/>
                  <a:gd name="T24" fmla="*/ 95 w 122"/>
                  <a:gd name="T25" fmla="*/ 52 h 122"/>
                  <a:gd name="T26" fmla="*/ 52 w 122"/>
                  <a:gd name="T27" fmla="*/ 9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2" h="122">
                    <a:moveTo>
                      <a:pt x="122" y="116"/>
                    </a:moveTo>
                    <a:cubicBezTo>
                      <a:pt x="91" y="85"/>
                      <a:pt x="91" y="85"/>
                      <a:pt x="91" y="85"/>
                    </a:cubicBezTo>
                    <a:cubicBezTo>
                      <a:pt x="98" y="76"/>
                      <a:pt x="103" y="64"/>
                      <a:pt x="103" y="52"/>
                    </a:cubicBezTo>
                    <a:cubicBezTo>
                      <a:pt x="103" y="23"/>
                      <a:pt x="80" y="0"/>
                      <a:pt x="52" y="0"/>
                    </a:cubicBezTo>
                    <a:cubicBezTo>
                      <a:pt x="23" y="0"/>
                      <a:pt x="0" y="23"/>
                      <a:pt x="0" y="52"/>
                    </a:cubicBezTo>
                    <a:cubicBezTo>
                      <a:pt x="0" y="80"/>
                      <a:pt x="23" y="103"/>
                      <a:pt x="52" y="103"/>
                    </a:cubicBezTo>
                    <a:cubicBezTo>
                      <a:pt x="64" y="103"/>
                      <a:pt x="76" y="98"/>
                      <a:pt x="85" y="91"/>
                    </a:cubicBezTo>
                    <a:cubicBezTo>
                      <a:pt x="116" y="122"/>
                      <a:pt x="116" y="122"/>
                      <a:pt x="116" y="122"/>
                    </a:cubicBezTo>
                    <a:lnTo>
                      <a:pt x="122" y="116"/>
                    </a:lnTo>
                    <a:close/>
                    <a:moveTo>
                      <a:pt x="52" y="94"/>
                    </a:moveTo>
                    <a:cubicBezTo>
                      <a:pt x="28" y="94"/>
                      <a:pt x="9" y="75"/>
                      <a:pt x="9" y="52"/>
                    </a:cubicBezTo>
                    <a:cubicBezTo>
                      <a:pt x="9" y="28"/>
                      <a:pt x="28" y="9"/>
                      <a:pt x="52" y="9"/>
                    </a:cubicBezTo>
                    <a:cubicBezTo>
                      <a:pt x="75" y="9"/>
                      <a:pt x="95" y="28"/>
                      <a:pt x="95" y="52"/>
                    </a:cubicBezTo>
                    <a:cubicBezTo>
                      <a:pt x="95" y="75"/>
                      <a:pt x="75" y="94"/>
                      <a:pt x="52" y="9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89" name="TextBox 388"/>
          <p:cNvSpPr txBox="1"/>
          <p:nvPr/>
        </p:nvSpPr>
        <p:spPr>
          <a:xfrm>
            <a:off x="2425334" y="1160364"/>
            <a:ext cx="804993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Elective Learning</a:t>
            </a:r>
          </a:p>
        </p:txBody>
      </p:sp>
      <p:grpSp>
        <p:nvGrpSpPr>
          <p:cNvPr id="390" name="Group 389"/>
          <p:cNvGrpSpPr/>
          <p:nvPr/>
        </p:nvGrpSpPr>
        <p:grpSpPr>
          <a:xfrm>
            <a:off x="2708945" y="1689429"/>
            <a:ext cx="250121" cy="314612"/>
            <a:chOff x="4624598" y="2070350"/>
            <a:chExt cx="455613" cy="573088"/>
          </a:xfrm>
        </p:grpSpPr>
        <p:sp>
          <p:nvSpPr>
            <p:cNvPr id="391" name="Rectangle 390"/>
            <p:cNvSpPr/>
            <p:nvPr/>
          </p:nvSpPr>
          <p:spPr>
            <a:xfrm>
              <a:off x="4667800" y="2087278"/>
              <a:ext cx="287572" cy="5011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92" name="Group 13"/>
            <p:cNvGrpSpPr>
              <a:grpSpLocks noChangeAspect="1"/>
            </p:cNvGrpSpPr>
            <p:nvPr/>
          </p:nvGrpSpPr>
          <p:grpSpPr bwMode="auto">
            <a:xfrm>
              <a:off x="4624598" y="2070350"/>
              <a:ext cx="455613" cy="573088"/>
              <a:chOff x="2937" y="2250"/>
              <a:chExt cx="287" cy="361"/>
            </a:xfrm>
          </p:grpSpPr>
          <p:sp>
            <p:nvSpPr>
              <p:cNvPr id="393" name="Freeform 14"/>
              <p:cNvSpPr>
                <a:spLocks/>
              </p:cNvSpPr>
              <p:nvPr/>
            </p:nvSpPr>
            <p:spPr bwMode="auto">
              <a:xfrm>
                <a:off x="3067" y="2260"/>
                <a:ext cx="110" cy="320"/>
              </a:xfrm>
              <a:custGeom>
                <a:avLst/>
                <a:gdLst>
                  <a:gd name="T0" fmla="*/ 0 w 110"/>
                  <a:gd name="T1" fmla="*/ 0 h 320"/>
                  <a:gd name="T2" fmla="*/ 0 w 110"/>
                  <a:gd name="T3" fmla="*/ 45 h 320"/>
                  <a:gd name="T4" fmla="*/ 24 w 110"/>
                  <a:gd name="T5" fmla="*/ 45 h 320"/>
                  <a:gd name="T6" fmla="*/ 24 w 110"/>
                  <a:gd name="T7" fmla="*/ 92 h 320"/>
                  <a:gd name="T8" fmla="*/ 0 w 110"/>
                  <a:gd name="T9" fmla="*/ 92 h 320"/>
                  <a:gd name="T10" fmla="*/ 0 w 110"/>
                  <a:gd name="T11" fmla="*/ 136 h 320"/>
                  <a:gd name="T12" fmla="*/ 24 w 110"/>
                  <a:gd name="T13" fmla="*/ 136 h 320"/>
                  <a:gd name="T14" fmla="*/ 24 w 110"/>
                  <a:gd name="T15" fmla="*/ 184 h 320"/>
                  <a:gd name="T16" fmla="*/ 0 w 110"/>
                  <a:gd name="T17" fmla="*/ 184 h 320"/>
                  <a:gd name="T18" fmla="*/ 0 w 110"/>
                  <a:gd name="T19" fmla="*/ 225 h 320"/>
                  <a:gd name="T20" fmla="*/ 24 w 110"/>
                  <a:gd name="T21" fmla="*/ 225 h 320"/>
                  <a:gd name="T22" fmla="*/ 24 w 110"/>
                  <a:gd name="T23" fmla="*/ 272 h 320"/>
                  <a:gd name="T24" fmla="*/ 0 w 110"/>
                  <a:gd name="T25" fmla="*/ 272 h 320"/>
                  <a:gd name="T26" fmla="*/ 0 w 110"/>
                  <a:gd name="T27" fmla="*/ 320 h 320"/>
                  <a:gd name="T28" fmla="*/ 110 w 110"/>
                  <a:gd name="T29" fmla="*/ 320 h 320"/>
                  <a:gd name="T30" fmla="*/ 110 w 110"/>
                  <a:gd name="T31" fmla="*/ 0 h 320"/>
                  <a:gd name="T32" fmla="*/ 0 w 110"/>
                  <a:gd name="T33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320">
                    <a:moveTo>
                      <a:pt x="0" y="0"/>
                    </a:moveTo>
                    <a:lnTo>
                      <a:pt x="0" y="45"/>
                    </a:lnTo>
                    <a:lnTo>
                      <a:pt x="24" y="45"/>
                    </a:lnTo>
                    <a:lnTo>
                      <a:pt x="24" y="92"/>
                    </a:lnTo>
                    <a:lnTo>
                      <a:pt x="0" y="92"/>
                    </a:lnTo>
                    <a:lnTo>
                      <a:pt x="0" y="136"/>
                    </a:lnTo>
                    <a:lnTo>
                      <a:pt x="24" y="136"/>
                    </a:lnTo>
                    <a:lnTo>
                      <a:pt x="24" y="184"/>
                    </a:lnTo>
                    <a:lnTo>
                      <a:pt x="0" y="184"/>
                    </a:lnTo>
                    <a:lnTo>
                      <a:pt x="0" y="225"/>
                    </a:lnTo>
                    <a:lnTo>
                      <a:pt x="24" y="225"/>
                    </a:lnTo>
                    <a:lnTo>
                      <a:pt x="24" y="272"/>
                    </a:lnTo>
                    <a:lnTo>
                      <a:pt x="0" y="272"/>
                    </a:lnTo>
                    <a:lnTo>
                      <a:pt x="0" y="320"/>
                    </a:lnTo>
                    <a:lnTo>
                      <a:pt x="110" y="320"/>
                    </a:lnTo>
                    <a:lnTo>
                      <a:pt x="1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15"/>
              <p:cNvSpPr>
                <a:spLocks noEditPoints="1"/>
              </p:cNvSpPr>
              <p:nvPr/>
            </p:nvSpPr>
            <p:spPr bwMode="auto">
              <a:xfrm>
                <a:off x="3040" y="2298"/>
                <a:ext cx="68" cy="241"/>
              </a:xfrm>
              <a:custGeom>
                <a:avLst/>
                <a:gdLst>
                  <a:gd name="T0" fmla="*/ 68 w 68"/>
                  <a:gd name="T1" fmla="*/ 64 h 241"/>
                  <a:gd name="T2" fmla="*/ 0 w 68"/>
                  <a:gd name="T3" fmla="*/ 64 h 241"/>
                  <a:gd name="T4" fmla="*/ 0 w 68"/>
                  <a:gd name="T5" fmla="*/ 0 h 241"/>
                  <a:gd name="T6" fmla="*/ 68 w 68"/>
                  <a:gd name="T7" fmla="*/ 0 h 241"/>
                  <a:gd name="T8" fmla="*/ 68 w 68"/>
                  <a:gd name="T9" fmla="*/ 64 h 241"/>
                  <a:gd name="T10" fmla="*/ 17 w 68"/>
                  <a:gd name="T11" fmla="*/ 51 h 241"/>
                  <a:gd name="T12" fmla="*/ 51 w 68"/>
                  <a:gd name="T13" fmla="*/ 51 h 241"/>
                  <a:gd name="T14" fmla="*/ 51 w 68"/>
                  <a:gd name="T15" fmla="*/ 13 h 241"/>
                  <a:gd name="T16" fmla="*/ 17 w 68"/>
                  <a:gd name="T17" fmla="*/ 13 h 241"/>
                  <a:gd name="T18" fmla="*/ 17 w 68"/>
                  <a:gd name="T19" fmla="*/ 51 h 241"/>
                  <a:gd name="T20" fmla="*/ 68 w 68"/>
                  <a:gd name="T21" fmla="*/ 241 h 241"/>
                  <a:gd name="T22" fmla="*/ 0 w 68"/>
                  <a:gd name="T23" fmla="*/ 241 h 241"/>
                  <a:gd name="T24" fmla="*/ 0 w 68"/>
                  <a:gd name="T25" fmla="*/ 173 h 241"/>
                  <a:gd name="T26" fmla="*/ 68 w 68"/>
                  <a:gd name="T27" fmla="*/ 173 h 241"/>
                  <a:gd name="T28" fmla="*/ 68 w 68"/>
                  <a:gd name="T29" fmla="*/ 241 h 241"/>
                  <a:gd name="T30" fmla="*/ 17 w 68"/>
                  <a:gd name="T31" fmla="*/ 224 h 241"/>
                  <a:gd name="T32" fmla="*/ 51 w 68"/>
                  <a:gd name="T33" fmla="*/ 224 h 241"/>
                  <a:gd name="T34" fmla="*/ 51 w 68"/>
                  <a:gd name="T35" fmla="*/ 190 h 241"/>
                  <a:gd name="T36" fmla="*/ 17 w 68"/>
                  <a:gd name="T37" fmla="*/ 190 h 241"/>
                  <a:gd name="T38" fmla="*/ 17 w 68"/>
                  <a:gd name="T39" fmla="*/ 224 h 241"/>
                  <a:gd name="T40" fmla="*/ 68 w 68"/>
                  <a:gd name="T41" fmla="*/ 153 h 241"/>
                  <a:gd name="T42" fmla="*/ 0 w 68"/>
                  <a:gd name="T43" fmla="*/ 153 h 241"/>
                  <a:gd name="T44" fmla="*/ 0 w 68"/>
                  <a:gd name="T45" fmla="*/ 85 h 241"/>
                  <a:gd name="T46" fmla="*/ 68 w 68"/>
                  <a:gd name="T47" fmla="*/ 85 h 241"/>
                  <a:gd name="T48" fmla="*/ 68 w 68"/>
                  <a:gd name="T49" fmla="*/ 153 h 241"/>
                  <a:gd name="T50" fmla="*/ 17 w 68"/>
                  <a:gd name="T51" fmla="*/ 136 h 241"/>
                  <a:gd name="T52" fmla="*/ 51 w 68"/>
                  <a:gd name="T53" fmla="*/ 136 h 241"/>
                  <a:gd name="T54" fmla="*/ 51 w 68"/>
                  <a:gd name="T55" fmla="*/ 102 h 241"/>
                  <a:gd name="T56" fmla="*/ 17 w 68"/>
                  <a:gd name="T57" fmla="*/ 102 h 241"/>
                  <a:gd name="T58" fmla="*/ 17 w 68"/>
                  <a:gd name="T59" fmla="*/ 1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" h="241">
                    <a:moveTo>
                      <a:pt x="68" y="64"/>
                    </a:moveTo>
                    <a:lnTo>
                      <a:pt x="0" y="64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4"/>
                    </a:lnTo>
                    <a:close/>
                    <a:moveTo>
                      <a:pt x="17" y="51"/>
                    </a:moveTo>
                    <a:lnTo>
                      <a:pt x="51" y="51"/>
                    </a:lnTo>
                    <a:lnTo>
                      <a:pt x="51" y="13"/>
                    </a:lnTo>
                    <a:lnTo>
                      <a:pt x="17" y="13"/>
                    </a:lnTo>
                    <a:lnTo>
                      <a:pt x="17" y="51"/>
                    </a:lnTo>
                    <a:close/>
                    <a:moveTo>
                      <a:pt x="68" y="241"/>
                    </a:moveTo>
                    <a:lnTo>
                      <a:pt x="0" y="241"/>
                    </a:lnTo>
                    <a:lnTo>
                      <a:pt x="0" y="173"/>
                    </a:lnTo>
                    <a:lnTo>
                      <a:pt x="68" y="173"/>
                    </a:lnTo>
                    <a:lnTo>
                      <a:pt x="68" y="241"/>
                    </a:lnTo>
                    <a:close/>
                    <a:moveTo>
                      <a:pt x="17" y="224"/>
                    </a:moveTo>
                    <a:lnTo>
                      <a:pt x="51" y="224"/>
                    </a:lnTo>
                    <a:lnTo>
                      <a:pt x="51" y="190"/>
                    </a:lnTo>
                    <a:lnTo>
                      <a:pt x="17" y="190"/>
                    </a:lnTo>
                    <a:lnTo>
                      <a:pt x="17" y="224"/>
                    </a:lnTo>
                    <a:close/>
                    <a:moveTo>
                      <a:pt x="68" y="153"/>
                    </a:moveTo>
                    <a:lnTo>
                      <a:pt x="0" y="153"/>
                    </a:lnTo>
                    <a:lnTo>
                      <a:pt x="0" y="85"/>
                    </a:lnTo>
                    <a:lnTo>
                      <a:pt x="68" y="85"/>
                    </a:lnTo>
                    <a:lnTo>
                      <a:pt x="68" y="153"/>
                    </a:lnTo>
                    <a:close/>
                    <a:moveTo>
                      <a:pt x="17" y="136"/>
                    </a:moveTo>
                    <a:lnTo>
                      <a:pt x="51" y="136"/>
                    </a:lnTo>
                    <a:lnTo>
                      <a:pt x="51" y="102"/>
                    </a:lnTo>
                    <a:lnTo>
                      <a:pt x="17" y="102"/>
                    </a:lnTo>
                    <a:lnTo>
                      <a:pt x="17" y="1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16"/>
              <p:cNvSpPr>
                <a:spLocks/>
              </p:cNvSpPr>
              <p:nvPr/>
            </p:nvSpPr>
            <p:spPr bwMode="auto">
              <a:xfrm>
                <a:off x="2985" y="2278"/>
                <a:ext cx="239" cy="333"/>
              </a:xfrm>
              <a:custGeom>
                <a:avLst/>
                <a:gdLst>
                  <a:gd name="T0" fmla="*/ 222 w 239"/>
                  <a:gd name="T1" fmla="*/ 0 h 333"/>
                  <a:gd name="T2" fmla="*/ 222 w 239"/>
                  <a:gd name="T3" fmla="*/ 316 h 333"/>
                  <a:gd name="T4" fmla="*/ 0 w 239"/>
                  <a:gd name="T5" fmla="*/ 316 h 333"/>
                  <a:gd name="T6" fmla="*/ 0 w 239"/>
                  <a:gd name="T7" fmla="*/ 333 h 333"/>
                  <a:gd name="T8" fmla="*/ 239 w 239"/>
                  <a:gd name="T9" fmla="*/ 333 h 333"/>
                  <a:gd name="T10" fmla="*/ 239 w 239"/>
                  <a:gd name="T11" fmla="*/ 0 h 333"/>
                  <a:gd name="T12" fmla="*/ 222 w 239"/>
                  <a:gd name="T13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" h="333">
                    <a:moveTo>
                      <a:pt x="222" y="0"/>
                    </a:moveTo>
                    <a:lnTo>
                      <a:pt x="222" y="316"/>
                    </a:lnTo>
                    <a:lnTo>
                      <a:pt x="0" y="316"/>
                    </a:lnTo>
                    <a:lnTo>
                      <a:pt x="0" y="333"/>
                    </a:lnTo>
                    <a:lnTo>
                      <a:pt x="239" y="333"/>
                    </a:lnTo>
                    <a:lnTo>
                      <a:pt x="239" y="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396" name="Freeform 17"/>
              <p:cNvSpPr>
                <a:spLocks noEditPoints="1"/>
              </p:cNvSpPr>
              <p:nvPr/>
            </p:nvSpPr>
            <p:spPr bwMode="auto">
              <a:xfrm>
                <a:off x="2937" y="2250"/>
                <a:ext cx="257" cy="333"/>
              </a:xfrm>
              <a:custGeom>
                <a:avLst/>
                <a:gdLst>
                  <a:gd name="T0" fmla="*/ 18 w 257"/>
                  <a:gd name="T1" fmla="*/ 0 h 333"/>
                  <a:gd name="T2" fmla="*/ 18 w 257"/>
                  <a:gd name="T3" fmla="*/ 44 h 333"/>
                  <a:gd name="T4" fmla="*/ 0 w 257"/>
                  <a:gd name="T5" fmla="*/ 44 h 333"/>
                  <a:gd name="T6" fmla="*/ 0 w 257"/>
                  <a:gd name="T7" fmla="*/ 61 h 333"/>
                  <a:gd name="T8" fmla="*/ 18 w 257"/>
                  <a:gd name="T9" fmla="*/ 61 h 333"/>
                  <a:gd name="T10" fmla="*/ 18 w 257"/>
                  <a:gd name="T11" fmla="*/ 92 h 333"/>
                  <a:gd name="T12" fmla="*/ 0 w 257"/>
                  <a:gd name="T13" fmla="*/ 92 h 333"/>
                  <a:gd name="T14" fmla="*/ 0 w 257"/>
                  <a:gd name="T15" fmla="*/ 109 h 333"/>
                  <a:gd name="T16" fmla="*/ 18 w 257"/>
                  <a:gd name="T17" fmla="*/ 109 h 333"/>
                  <a:gd name="T18" fmla="*/ 18 w 257"/>
                  <a:gd name="T19" fmla="*/ 136 h 333"/>
                  <a:gd name="T20" fmla="*/ 0 w 257"/>
                  <a:gd name="T21" fmla="*/ 136 h 333"/>
                  <a:gd name="T22" fmla="*/ 0 w 257"/>
                  <a:gd name="T23" fmla="*/ 153 h 333"/>
                  <a:gd name="T24" fmla="*/ 18 w 257"/>
                  <a:gd name="T25" fmla="*/ 153 h 333"/>
                  <a:gd name="T26" fmla="*/ 18 w 257"/>
                  <a:gd name="T27" fmla="*/ 184 h 333"/>
                  <a:gd name="T28" fmla="*/ 0 w 257"/>
                  <a:gd name="T29" fmla="*/ 184 h 333"/>
                  <a:gd name="T30" fmla="*/ 0 w 257"/>
                  <a:gd name="T31" fmla="*/ 201 h 333"/>
                  <a:gd name="T32" fmla="*/ 18 w 257"/>
                  <a:gd name="T33" fmla="*/ 201 h 333"/>
                  <a:gd name="T34" fmla="*/ 18 w 257"/>
                  <a:gd name="T35" fmla="*/ 231 h 333"/>
                  <a:gd name="T36" fmla="*/ 0 w 257"/>
                  <a:gd name="T37" fmla="*/ 231 h 333"/>
                  <a:gd name="T38" fmla="*/ 0 w 257"/>
                  <a:gd name="T39" fmla="*/ 245 h 333"/>
                  <a:gd name="T40" fmla="*/ 18 w 257"/>
                  <a:gd name="T41" fmla="*/ 245 h 333"/>
                  <a:gd name="T42" fmla="*/ 18 w 257"/>
                  <a:gd name="T43" fmla="*/ 275 h 333"/>
                  <a:gd name="T44" fmla="*/ 0 w 257"/>
                  <a:gd name="T45" fmla="*/ 275 h 333"/>
                  <a:gd name="T46" fmla="*/ 0 w 257"/>
                  <a:gd name="T47" fmla="*/ 292 h 333"/>
                  <a:gd name="T48" fmla="*/ 18 w 257"/>
                  <a:gd name="T49" fmla="*/ 292 h 333"/>
                  <a:gd name="T50" fmla="*/ 18 w 257"/>
                  <a:gd name="T51" fmla="*/ 333 h 333"/>
                  <a:gd name="T52" fmla="*/ 257 w 257"/>
                  <a:gd name="T53" fmla="*/ 333 h 333"/>
                  <a:gd name="T54" fmla="*/ 257 w 257"/>
                  <a:gd name="T55" fmla="*/ 0 h 333"/>
                  <a:gd name="T56" fmla="*/ 18 w 257"/>
                  <a:gd name="T57" fmla="*/ 0 h 333"/>
                  <a:gd name="T58" fmla="*/ 240 w 257"/>
                  <a:gd name="T59" fmla="*/ 316 h 333"/>
                  <a:gd name="T60" fmla="*/ 35 w 257"/>
                  <a:gd name="T61" fmla="*/ 316 h 333"/>
                  <a:gd name="T62" fmla="*/ 35 w 257"/>
                  <a:gd name="T63" fmla="*/ 292 h 333"/>
                  <a:gd name="T64" fmla="*/ 52 w 257"/>
                  <a:gd name="T65" fmla="*/ 292 h 333"/>
                  <a:gd name="T66" fmla="*/ 52 w 257"/>
                  <a:gd name="T67" fmla="*/ 275 h 333"/>
                  <a:gd name="T68" fmla="*/ 35 w 257"/>
                  <a:gd name="T69" fmla="*/ 275 h 333"/>
                  <a:gd name="T70" fmla="*/ 35 w 257"/>
                  <a:gd name="T71" fmla="*/ 245 h 333"/>
                  <a:gd name="T72" fmla="*/ 52 w 257"/>
                  <a:gd name="T73" fmla="*/ 245 h 333"/>
                  <a:gd name="T74" fmla="*/ 52 w 257"/>
                  <a:gd name="T75" fmla="*/ 231 h 333"/>
                  <a:gd name="T76" fmla="*/ 35 w 257"/>
                  <a:gd name="T77" fmla="*/ 231 h 333"/>
                  <a:gd name="T78" fmla="*/ 35 w 257"/>
                  <a:gd name="T79" fmla="*/ 201 h 333"/>
                  <a:gd name="T80" fmla="*/ 52 w 257"/>
                  <a:gd name="T81" fmla="*/ 201 h 333"/>
                  <a:gd name="T82" fmla="*/ 52 w 257"/>
                  <a:gd name="T83" fmla="*/ 184 h 333"/>
                  <a:gd name="T84" fmla="*/ 35 w 257"/>
                  <a:gd name="T85" fmla="*/ 184 h 333"/>
                  <a:gd name="T86" fmla="*/ 35 w 257"/>
                  <a:gd name="T87" fmla="*/ 153 h 333"/>
                  <a:gd name="T88" fmla="*/ 52 w 257"/>
                  <a:gd name="T89" fmla="*/ 153 h 333"/>
                  <a:gd name="T90" fmla="*/ 52 w 257"/>
                  <a:gd name="T91" fmla="*/ 136 h 333"/>
                  <a:gd name="T92" fmla="*/ 35 w 257"/>
                  <a:gd name="T93" fmla="*/ 136 h 333"/>
                  <a:gd name="T94" fmla="*/ 35 w 257"/>
                  <a:gd name="T95" fmla="*/ 109 h 333"/>
                  <a:gd name="T96" fmla="*/ 52 w 257"/>
                  <a:gd name="T97" fmla="*/ 109 h 333"/>
                  <a:gd name="T98" fmla="*/ 52 w 257"/>
                  <a:gd name="T99" fmla="*/ 92 h 333"/>
                  <a:gd name="T100" fmla="*/ 35 w 257"/>
                  <a:gd name="T101" fmla="*/ 92 h 333"/>
                  <a:gd name="T102" fmla="*/ 35 w 257"/>
                  <a:gd name="T103" fmla="*/ 61 h 333"/>
                  <a:gd name="T104" fmla="*/ 52 w 257"/>
                  <a:gd name="T105" fmla="*/ 61 h 333"/>
                  <a:gd name="T106" fmla="*/ 52 w 257"/>
                  <a:gd name="T107" fmla="*/ 44 h 333"/>
                  <a:gd name="T108" fmla="*/ 35 w 257"/>
                  <a:gd name="T109" fmla="*/ 44 h 333"/>
                  <a:gd name="T110" fmla="*/ 35 w 257"/>
                  <a:gd name="T111" fmla="*/ 17 h 333"/>
                  <a:gd name="T112" fmla="*/ 240 w 257"/>
                  <a:gd name="T113" fmla="*/ 17 h 333"/>
                  <a:gd name="T114" fmla="*/ 240 w 257"/>
                  <a:gd name="T115" fmla="*/ 31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7" h="333">
                    <a:moveTo>
                      <a:pt x="18" y="0"/>
                    </a:moveTo>
                    <a:lnTo>
                      <a:pt x="18" y="44"/>
                    </a:lnTo>
                    <a:lnTo>
                      <a:pt x="0" y="44"/>
                    </a:lnTo>
                    <a:lnTo>
                      <a:pt x="0" y="61"/>
                    </a:lnTo>
                    <a:lnTo>
                      <a:pt x="18" y="61"/>
                    </a:lnTo>
                    <a:lnTo>
                      <a:pt x="18" y="92"/>
                    </a:lnTo>
                    <a:lnTo>
                      <a:pt x="0" y="92"/>
                    </a:lnTo>
                    <a:lnTo>
                      <a:pt x="0" y="109"/>
                    </a:lnTo>
                    <a:lnTo>
                      <a:pt x="18" y="109"/>
                    </a:lnTo>
                    <a:lnTo>
                      <a:pt x="18" y="136"/>
                    </a:lnTo>
                    <a:lnTo>
                      <a:pt x="0" y="136"/>
                    </a:lnTo>
                    <a:lnTo>
                      <a:pt x="0" y="153"/>
                    </a:lnTo>
                    <a:lnTo>
                      <a:pt x="18" y="153"/>
                    </a:lnTo>
                    <a:lnTo>
                      <a:pt x="18" y="184"/>
                    </a:lnTo>
                    <a:lnTo>
                      <a:pt x="0" y="184"/>
                    </a:lnTo>
                    <a:lnTo>
                      <a:pt x="0" y="201"/>
                    </a:lnTo>
                    <a:lnTo>
                      <a:pt x="18" y="201"/>
                    </a:lnTo>
                    <a:lnTo>
                      <a:pt x="18" y="231"/>
                    </a:lnTo>
                    <a:lnTo>
                      <a:pt x="0" y="231"/>
                    </a:lnTo>
                    <a:lnTo>
                      <a:pt x="0" y="245"/>
                    </a:lnTo>
                    <a:lnTo>
                      <a:pt x="18" y="245"/>
                    </a:lnTo>
                    <a:lnTo>
                      <a:pt x="18" y="275"/>
                    </a:lnTo>
                    <a:lnTo>
                      <a:pt x="0" y="275"/>
                    </a:lnTo>
                    <a:lnTo>
                      <a:pt x="0" y="292"/>
                    </a:lnTo>
                    <a:lnTo>
                      <a:pt x="18" y="292"/>
                    </a:lnTo>
                    <a:lnTo>
                      <a:pt x="18" y="333"/>
                    </a:lnTo>
                    <a:lnTo>
                      <a:pt x="257" y="333"/>
                    </a:lnTo>
                    <a:lnTo>
                      <a:pt x="257" y="0"/>
                    </a:lnTo>
                    <a:lnTo>
                      <a:pt x="18" y="0"/>
                    </a:lnTo>
                    <a:close/>
                    <a:moveTo>
                      <a:pt x="240" y="316"/>
                    </a:moveTo>
                    <a:lnTo>
                      <a:pt x="35" y="316"/>
                    </a:lnTo>
                    <a:lnTo>
                      <a:pt x="35" y="292"/>
                    </a:lnTo>
                    <a:lnTo>
                      <a:pt x="52" y="292"/>
                    </a:lnTo>
                    <a:lnTo>
                      <a:pt x="52" y="275"/>
                    </a:lnTo>
                    <a:lnTo>
                      <a:pt x="35" y="275"/>
                    </a:lnTo>
                    <a:lnTo>
                      <a:pt x="35" y="245"/>
                    </a:lnTo>
                    <a:lnTo>
                      <a:pt x="52" y="245"/>
                    </a:lnTo>
                    <a:lnTo>
                      <a:pt x="52" y="231"/>
                    </a:lnTo>
                    <a:lnTo>
                      <a:pt x="35" y="231"/>
                    </a:lnTo>
                    <a:lnTo>
                      <a:pt x="35" y="201"/>
                    </a:lnTo>
                    <a:lnTo>
                      <a:pt x="52" y="201"/>
                    </a:lnTo>
                    <a:lnTo>
                      <a:pt x="52" y="184"/>
                    </a:lnTo>
                    <a:lnTo>
                      <a:pt x="35" y="184"/>
                    </a:lnTo>
                    <a:lnTo>
                      <a:pt x="35" y="153"/>
                    </a:lnTo>
                    <a:lnTo>
                      <a:pt x="52" y="153"/>
                    </a:lnTo>
                    <a:lnTo>
                      <a:pt x="52" y="136"/>
                    </a:lnTo>
                    <a:lnTo>
                      <a:pt x="35" y="136"/>
                    </a:lnTo>
                    <a:lnTo>
                      <a:pt x="35" y="109"/>
                    </a:lnTo>
                    <a:lnTo>
                      <a:pt x="52" y="109"/>
                    </a:lnTo>
                    <a:lnTo>
                      <a:pt x="52" y="92"/>
                    </a:lnTo>
                    <a:lnTo>
                      <a:pt x="35" y="92"/>
                    </a:lnTo>
                    <a:lnTo>
                      <a:pt x="35" y="61"/>
                    </a:lnTo>
                    <a:lnTo>
                      <a:pt x="52" y="61"/>
                    </a:lnTo>
                    <a:lnTo>
                      <a:pt x="52" y="44"/>
                    </a:lnTo>
                    <a:lnTo>
                      <a:pt x="35" y="44"/>
                    </a:lnTo>
                    <a:lnTo>
                      <a:pt x="35" y="17"/>
                    </a:lnTo>
                    <a:lnTo>
                      <a:pt x="240" y="17"/>
                    </a:lnTo>
                    <a:lnTo>
                      <a:pt x="240" y="31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97" name="Group 396"/>
          <p:cNvGrpSpPr/>
          <p:nvPr/>
        </p:nvGrpSpPr>
        <p:grpSpPr>
          <a:xfrm>
            <a:off x="2708945" y="2321837"/>
            <a:ext cx="250121" cy="312869"/>
            <a:chOff x="4624598" y="2070350"/>
            <a:chExt cx="455613" cy="569913"/>
          </a:xfrm>
        </p:grpSpPr>
        <p:sp>
          <p:nvSpPr>
            <p:cNvPr id="398" name="Rectangle 397"/>
            <p:cNvSpPr/>
            <p:nvPr/>
          </p:nvSpPr>
          <p:spPr>
            <a:xfrm>
              <a:off x="4667800" y="2087278"/>
              <a:ext cx="287572" cy="5011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99" name="Group 13"/>
            <p:cNvGrpSpPr>
              <a:grpSpLocks noChangeAspect="1"/>
            </p:cNvGrpSpPr>
            <p:nvPr/>
          </p:nvGrpSpPr>
          <p:grpSpPr bwMode="auto">
            <a:xfrm>
              <a:off x="4624598" y="2070350"/>
              <a:ext cx="455613" cy="569913"/>
              <a:chOff x="2937" y="2250"/>
              <a:chExt cx="287" cy="359"/>
            </a:xfrm>
          </p:grpSpPr>
          <p:sp>
            <p:nvSpPr>
              <p:cNvPr id="400" name="Freeform 14"/>
              <p:cNvSpPr>
                <a:spLocks/>
              </p:cNvSpPr>
              <p:nvPr/>
            </p:nvSpPr>
            <p:spPr bwMode="auto">
              <a:xfrm>
                <a:off x="3067" y="2260"/>
                <a:ext cx="110" cy="320"/>
              </a:xfrm>
              <a:custGeom>
                <a:avLst/>
                <a:gdLst>
                  <a:gd name="T0" fmla="*/ 0 w 110"/>
                  <a:gd name="T1" fmla="*/ 0 h 320"/>
                  <a:gd name="T2" fmla="*/ 0 w 110"/>
                  <a:gd name="T3" fmla="*/ 45 h 320"/>
                  <a:gd name="T4" fmla="*/ 24 w 110"/>
                  <a:gd name="T5" fmla="*/ 45 h 320"/>
                  <a:gd name="T6" fmla="*/ 24 w 110"/>
                  <a:gd name="T7" fmla="*/ 92 h 320"/>
                  <a:gd name="T8" fmla="*/ 0 w 110"/>
                  <a:gd name="T9" fmla="*/ 92 h 320"/>
                  <a:gd name="T10" fmla="*/ 0 w 110"/>
                  <a:gd name="T11" fmla="*/ 136 h 320"/>
                  <a:gd name="T12" fmla="*/ 24 w 110"/>
                  <a:gd name="T13" fmla="*/ 136 h 320"/>
                  <a:gd name="T14" fmla="*/ 24 w 110"/>
                  <a:gd name="T15" fmla="*/ 184 h 320"/>
                  <a:gd name="T16" fmla="*/ 0 w 110"/>
                  <a:gd name="T17" fmla="*/ 184 h 320"/>
                  <a:gd name="T18" fmla="*/ 0 w 110"/>
                  <a:gd name="T19" fmla="*/ 225 h 320"/>
                  <a:gd name="T20" fmla="*/ 24 w 110"/>
                  <a:gd name="T21" fmla="*/ 225 h 320"/>
                  <a:gd name="T22" fmla="*/ 24 w 110"/>
                  <a:gd name="T23" fmla="*/ 272 h 320"/>
                  <a:gd name="T24" fmla="*/ 0 w 110"/>
                  <a:gd name="T25" fmla="*/ 272 h 320"/>
                  <a:gd name="T26" fmla="*/ 0 w 110"/>
                  <a:gd name="T27" fmla="*/ 320 h 320"/>
                  <a:gd name="T28" fmla="*/ 110 w 110"/>
                  <a:gd name="T29" fmla="*/ 320 h 320"/>
                  <a:gd name="T30" fmla="*/ 110 w 110"/>
                  <a:gd name="T31" fmla="*/ 0 h 320"/>
                  <a:gd name="T32" fmla="*/ 0 w 110"/>
                  <a:gd name="T33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320">
                    <a:moveTo>
                      <a:pt x="0" y="0"/>
                    </a:moveTo>
                    <a:lnTo>
                      <a:pt x="0" y="45"/>
                    </a:lnTo>
                    <a:lnTo>
                      <a:pt x="24" y="45"/>
                    </a:lnTo>
                    <a:lnTo>
                      <a:pt x="24" y="92"/>
                    </a:lnTo>
                    <a:lnTo>
                      <a:pt x="0" y="92"/>
                    </a:lnTo>
                    <a:lnTo>
                      <a:pt x="0" y="136"/>
                    </a:lnTo>
                    <a:lnTo>
                      <a:pt x="24" y="136"/>
                    </a:lnTo>
                    <a:lnTo>
                      <a:pt x="24" y="184"/>
                    </a:lnTo>
                    <a:lnTo>
                      <a:pt x="0" y="184"/>
                    </a:lnTo>
                    <a:lnTo>
                      <a:pt x="0" y="225"/>
                    </a:lnTo>
                    <a:lnTo>
                      <a:pt x="24" y="225"/>
                    </a:lnTo>
                    <a:lnTo>
                      <a:pt x="24" y="272"/>
                    </a:lnTo>
                    <a:lnTo>
                      <a:pt x="0" y="272"/>
                    </a:lnTo>
                    <a:lnTo>
                      <a:pt x="0" y="320"/>
                    </a:lnTo>
                    <a:lnTo>
                      <a:pt x="110" y="320"/>
                    </a:lnTo>
                    <a:lnTo>
                      <a:pt x="1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15"/>
              <p:cNvSpPr>
                <a:spLocks noEditPoints="1"/>
              </p:cNvSpPr>
              <p:nvPr/>
            </p:nvSpPr>
            <p:spPr bwMode="auto">
              <a:xfrm>
                <a:off x="3040" y="2298"/>
                <a:ext cx="68" cy="241"/>
              </a:xfrm>
              <a:custGeom>
                <a:avLst/>
                <a:gdLst>
                  <a:gd name="T0" fmla="*/ 68 w 68"/>
                  <a:gd name="T1" fmla="*/ 64 h 241"/>
                  <a:gd name="T2" fmla="*/ 0 w 68"/>
                  <a:gd name="T3" fmla="*/ 64 h 241"/>
                  <a:gd name="T4" fmla="*/ 0 w 68"/>
                  <a:gd name="T5" fmla="*/ 0 h 241"/>
                  <a:gd name="T6" fmla="*/ 68 w 68"/>
                  <a:gd name="T7" fmla="*/ 0 h 241"/>
                  <a:gd name="T8" fmla="*/ 68 w 68"/>
                  <a:gd name="T9" fmla="*/ 64 h 241"/>
                  <a:gd name="T10" fmla="*/ 17 w 68"/>
                  <a:gd name="T11" fmla="*/ 51 h 241"/>
                  <a:gd name="T12" fmla="*/ 51 w 68"/>
                  <a:gd name="T13" fmla="*/ 51 h 241"/>
                  <a:gd name="T14" fmla="*/ 51 w 68"/>
                  <a:gd name="T15" fmla="*/ 13 h 241"/>
                  <a:gd name="T16" fmla="*/ 17 w 68"/>
                  <a:gd name="T17" fmla="*/ 13 h 241"/>
                  <a:gd name="T18" fmla="*/ 17 w 68"/>
                  <a:gd name="T19" fmla="*/ 51 h 241"/>
                  <a:gd name="T20" fmla="*/ 68 w 68"/>
                  <a:gd name="T21" fmla="*/ 241 h 241"/>
                  <a:gd name="T22" fmla="*/ 0 w 68"/>
                  <a:gd name="T23" fmla="*/ 241 h 241"/>
                  <a:gd name="T24" fmla="*/ 0 w 68"/>
                  <a:gd name="T25" fmla="*/ 173 h 241"/>
                  <a:gd name="T26" fmla="*/ 68 w 68"/>
                  <a:gd name="T27" fmla="*/ 173 h 241"/>
                  <a:gd name="T28" fmla="*/ 68 w 68"/>
                  <a:gd name="T29" fmla="*/ 241 h 241"/>
                  <a:gd name="T30" fmla="*/ 17 w 68"/>
                  <a:gd name="T31" fmla="*/ 224 h 241"/>
                  <a:gd name="T32" fmla="*/ 51 w 68"/>
                  <a:gd name="T33" fmla="*/ 224 h 241"/>
                  <a:gd name="T34" fmla="*/ 51 w 68"/>
                  <a:gd name="T35" fmla="*/ 190 h 241"/>
                  <a:gd name="T36" fmla="*/ 17 w 68"/>
                  <a:gd name="T37" fmla="*/ 190 h 241"/>
                  <a:gd name="T38" fmla="*/ 17 w 68"/>
                  <a:gd name="T39" fmla="*/ 224 h 241"/>
                  <a:gd name="T40" fmla="*/ 68 w 68"/>
                  <a:gd name="T41" fmla="*/ 153 h 241"/>
                  <a:gd name="T42" fmla="*/ 0 w 68"/>
                  <a:gd name="T43" fmla="*/ 153 h 241"/>
                  <a:gd name="T44" fmla="*/ 0 w 68"/>
                  <a:gd name="T45" fmla="*/ 85 h 241"/>
                  <a:gd name="T46" fmla="*/ 68 w 68"/>
                  <a:gd name="T47" fmla="*/ 85 h 241"/>
                  <a:gd name="T48" fmla="*/ 68 w 68"/>
                  <a:gd name="T49" fmla="*/ 153 h 241"/>
                  <a:gd name="T50" fmla="*/ 17 w 68"/>
                  <a:gd name="T51" fmla="*/ 136 h 241"/>
                  <a:gd name="T52" fmla="*/ 51 w 68"/>
                  <a:gd name="T53" fmla="*/ 136 h 241"/>
                  <a:gd name="T54" fmla="*/ 51 w 68"/>
                  <a:gd name="T55" fmla="*/ 102 h 241"/>
                  <a:gd name="T56" fmla="*/ 17 w 68"/>
                  <a:gd name="T57" fmla="*/ 102 h 241"/>
                  <a:gd name="T58" fmla="*/ 17 w 68"/>
                  <a:gd name="T59" fmla="*/ 1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" h="241">
                    <a:moveTo>
                      <a:pt x="68" y="64"/>
                    </a:moveTo>
                    <a:lnTo>
                      <a:pt x="0" y="64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4"/>
                    </a:lnTo>
                    <a:close/>
                    <a:moveTo>
                      <a:pt x="17" y="51"/>
                    </a:moveTo>
                    <a:lnTo>
                      <a:pt x="51" y="51"/>
                    </a:lnTo>
                    <a:lnTo>
                      <a:pt x="51" y="13"/>
                    </a:lnTo>
                    <a:lnTo>
                      <a:pt x="17" y="13"/>
                    </a:lnTo>
                    <a:lnTo>
                      <a:pt x="17" y="51"/>
                    </a:lnTo>
                    <a:close/>
                    <a:moveTo>
                      <a:pt x="68" y="241"/>
                    </a:moveTo>
                    <a:lnTo>
                      <a:pt x="0" y="241"/>
                    </a:lnTo>
                    <a:lnTo>
                      <a:pt x="0" y="173"/>
                    </a:lnTo>
                    <a:lnTo>
                      <a:pt x="68" y="173"/>
                    </a:lnTo>
                    <a:lnTo>
                      <a:pt x="68" y="241"/>
                    </a:lnTo>
                    <a:close/>
                    <a:moveTo>
                      <a:pt x="17" y="224"/>
                    </a:moveTo>
                    <a:lnTo>
                      <a:pt x="51" y="224"/>
                    </a:lnTo>
                    <a:lnTo>
                      <a:pt x="51" y="190"/>
                    </a:lnTo>
                    <a:lnTo>
                      <a:pt x="17" y="190"/>
                    </a:lnTo>
                    <a:lnTo>
                      <a:pt x="17" y="224"/>
                    </a:lnTo>
                    <a:close/>
                    <a:moveTo>
                      <a:pt x="68" y="153"/>
                    </a:moveTo>
                    <a:lnTo>
                      <a:pt x="0" y="153"/>
                    </a:lnTo>
                    <a:lnTo>
                      <a:pt x="0" y="85"/>
                    </a:lnTo>
                    <a:lnTo>
                      <a:pt x="68" y="85"/>
                    </a:lnTo>
                    <a:lnTo>
                      <a:pt x="68" y="153"/>
                    </a:lnTo>
                    <a:close/>
                    <a:moveTo>
                      <a:pt x="17" y="136"/>
                    </a:moveTo>
                    <a:lnTo>
                      <a:pt x="51" y="136"/>
                    </a:lnTo>
                    <a:lnTo>
                      <a:pt x="51" y="102"/>
                    </a:lnTo>
                    <a:lnTo>
                      <a:pt x="17" y="102"/>
                    </a:lnTo>
                    <a:lnTo>
                      <a:pt x="17" y="13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16"/>
              <p:cNvSpPr>
                <a:spLocks/>
              </p:cNvSpPr>
              <p:nvPr/>
            </p:nvSpPr>
            <p:spPr bwMode="auto">
              <a:xfrm>
                <a:off x="2985" y="2276"/>
                <a:ext cx="239" cy="333"/>
              </a:xfrm>
              <a:custGeom>
                <a:avLst/>
                <a:gdLst>
                  <a:gd name="T0" fmla="*/ 222 w 239"/>
                  <a:gd name="T1" fmla="*/ 0 h 333"/>
                  <a:gd name="T2" fmla="*/ 222 w 239"/>
                  <a:gd name="T3" fmla="*/ 316 h 333"/>
                  <a:gd name="T4" fmla="*/ 0 w 239"/>
                  <a:gd name="T5" fmla="*/ 316 h 333"/>
                  <a:gd name="T6" fmla="*/ 0 w 239"/>
                  <a:gd name="T7" fmla="*/ 333 h 333"/>
                  <a:gd name="T8" fmla="*/ 239 w 239"/>
                  <a:gd name="T9" fmla="*/ 333 h 333"/>
                  <a:gd name="T10" fmla="*/ 239 w 239"/>
                  <a:gd name="T11" fmla="*/ 0 h 333"/>
                  <a:gd name="T12" fmla="*/ 222 w 239"/>
                  <a:gd name="T13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" h="333">
                    <a:moveTo>
                      <a:pt x="222" y="0"/>
                    </a:moveTo>
                    <a:lnTo>
                      <a:pt x="222" y="316"/>
                    </a:lnTo>
                    <a:lnTo>
                      <a:pt x="0" y="316"/>
                    </a:lnTo>
                    <a:lnTo>
                      <a:pt x="0" y="333"/>
                    </a:lnTo>
                    <a:lnTo>
                      <a:pt x="239" y="333"/>
                    </a:lnTo>
                    <a:lnTo>
                      <a:pt x="239" y="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17"/>
              <p:cNvSpPr>
                <a:spLocks noEditPoints="1"/>
              </p:cNvSpPr>
              <p:nvPr/>
            </p:nvSpPr>
            <p:spPr bwMode="auto">
              <a:xfrm>
                <a:off x="2937" y="2250"/>
                <a:ext cx="257" cy="333"/>
              </a:xfrm>
              <a:custGeom>
                <a:avLst/>
                <a:gdLst>
                  <a:gd name="T0" fmla="*/ 18 w 257"/>
                  <a:gd name="T1" fmla="*/ 0 h 333"/>
                  <a:gd name="T2" fmla="*/ 18 w 257"/>
                  <a:gd name="T3" fmla="*/ 44 h 333"/>
                  <a:gd name="T4" fmla="*/ 0 w 257"/>
                  <a:gd name="T5" fmla="*/ 44 h 333"/>
                  <a:gd name="T6" fmla="*/ 0 w 257"/>
                  <a:gd name="T7" fmla="*/ 61 h 333"/>
                  <a:gd name="T8" fmla="*/ 18 w 257"/>
                  <a:gd name="T9" fmla="*/ 61 h 333"/>
                  <a:gd name="T10" fmla="*/ 18 w 257"/>
                  <a:gd name="T11" fmla="*/ 92 h 333"/>
                  <a:gd name="T12" fmla="*/ 0 w 257"/>
                  <a:gd name="T13" fmla="*/ 92 h 333"/>
                  <a:gd name="T14" fmla="*/ 0 w 257"/>
                  <a:gd name="T15" fmla="*/ 109 h 333"/>
                  <a:gd name="T16" fmla="*/ 18 w 257"/>
                  <a:gd name="T17" fmla="*/ 109 h 333"/>
                  <a:gd name="T18" fmla="*/ 18 w 257"/>
                  <a:gd name="T19" fmla="*/ 136 h 333"/>
                  <a:gd name="T20" fmla="*/ 0 w 257"/>
                  <a:gd name="T21" fmla="*/ 136 h 333"/>
                  <a:gd name="T22" fmla="*/ 0 w 257"/>
                  <a:gd name="T23" fmla="*/ 153 h 333"/>
                  <a:gd name="T24" fmla="*/ 18 w 257"/>
                  <a:gd name="T25" fmla="*/ 153 h 333"/>
                  <a:gd name="T26" fmla="*/ 18 w 257"/>
                  <a:gd name="T27" fmla="*/ 184 h 333"/>
                  <a:gd name="T28" fmla="*/ 0 w 257"/>
                  <a:gd name="T29" fmla="*/ 184 h 333"/>
                  <a:gd name="T30" fmla="*/ 0 w 257"/>
                  <a:gd name="T31" fmla="*/ 201 h 333"/>
                  <a:gd name="T32" fmla="*/ 18 w 257"/>
                  <a:gd name="T33" fmla="*/ 201 h 333"/>
                  <a:gd name="T34" fmla="*/ 18 w 257"/>
                  <a:gd name="T35" fmla="*/ 231 h 333"/>
                  <a:gd name="T36" fmla="*/ 0 w 257"/>
                  <a:gd name="T37" fmla="*/ 231 h 333"/>
                  <a:gd name="T38" fmla="*/ 0 w 257"/>
                  <a:gd name="T39" fmla="*/ 245 h 333"/>
                  <a:gd name="T40" fmla="*/ 18 w 257"/>
                  <a:gd name="T41" fmla="*/ 245 h 333"/>
                  <a:gd name="T42" fmla="*/ 18 w 257"/>
                  <a:gd name="T43" fmla="*/ 275 h 333"/>
                  <a:gd name="T44" fmla="*/ 0 w 257"/>
                  <a:gd name="T45" fmla="*/ 275 h 333"/>
                  <a:gd name="T46" fmla="*/ 0 w 257"/>
                  <a:gd name="T47" fmla="*/ 292 h 333"/>
                  <a:gd name="T48" fmla="*/ 18 w 257"/>
                  <a:gd name="T49" fmla="*/ 292 h 333"/>
                  <a:gd name="T50" fmla="*/ 18 w 257"/>
                  <a:gd name="T51" fmla="*/ 333 h 333"/>
                  <a:gd name="T52" fmla="*/ 257 w 257"/>
                  <a:gd name="T53" fmla="*/ 333 h 333"/>
                  <a:gd name="T54" fmla="*/ 257 w 257"/>
                  <a:gd name="T55" fmla="*/ 0 h 333"/>
                  <a:gd name="T56" fmla="*/ 18 w 257"/>
                  <a:gd name="T57" fmla="*/ 0 h 333"/>
                  <a:gd name="T58" fmla="*/ 240 w 257"/>
                  <a:gd name="T59" fmla="*/ 316 h 333"/>
                  <a:gd name="T60" fmla="*/ 35 w 257"/>
                  <a:gd name="T61" fmla="*/ 316 h 333"/>
                  <a:gd name="T62" fmla="*/ 35 w 257"/>
                  <a:gd name="T63" fmla="*/ 292 h 333"/>
                  <a:gd name="T64" fmla="*/ 52 w 257"/>
                  <a:gd name="T65" fmla="*/ 292 h 333"/>
                  <a:gd name="T66" fmla="*/ 52 w 257"/>
                  <a:gd name="T67" fmla="*/ 275 h 333"/>
                  <a:gd name="T68" fmla="*/ 35 w 257"/>
                  <a:gd name="T69" fmla="*/ 275 h 333"/>
                  <a:gd name="T70" fmla="*/ 35 w 257"/>
                  <a:gd name="T71" fmla="*/ 245 h 333"/>
                  <a:gd name="T72" fmla="*/ 52 w 257"/>
                  <a:gd name="T73" fmla="*/ 245 h 333"/>
                  <a:gd name="T74" fmla="*/ 52 w 257"/>
                  <a:gd name="T75" fmla="*/ 231 h 333"/>
                  <a:gd name="T76" fmla="*/ 35 w 257"/>
                  <a:gd name="T77" fmla="*/ 231 h 333"/>
                  <a:gd name="T78" fmla="*/ 35 w 257"/>
                  <a:gd name="T79" fmla="*/ 201 h 333"/>
                  <a:gd name="T80" fmla="*/ 52 w 257"/>
                  <a:gd name="T81" fmla="*/ 201 h 333"/>
                  <a:gd name="T82" fmla="*/ 52 w 257"/>
                  <a:gd name="T83" fmla="*/ 184 h 333"/>
                  <a:gd name="T84" fmla="*/ 35 w 257"/>
                  <a:gd name="T85" fmla="*/ 184 h 333"/>
                  <a:gd name="T86" fmla="*/ 35 w 257"/>
                  <a:gd name="T87" fmla="*/ 153 h 333"/>
                  <a:gd name="T88" fmla="*/ 52 w 257"/>
                  <a:gd name="T89" fmla="*/ 153 h 333"/>
                  <a:gd name="T90" fmla="*/ 52 w 257"/>
                  <a:gd name="T91" fmla="*/ 136 h 333"/>
                  <a:gd name="T92" fmla="*/ 35 w 257"/>
                  <a:gd name="T93" fmla="*/ 136 h 333"/>
                  <a:gd name="T94" fmla="*/ 35 w 257"/>
                  <a:gd name="T95" fmla="*/ 109 h 333"/>
                  <a:gd name="T96" fmla="*/ 52 w 257"/>
                  <a:gd name="T97" fmla="*/ 109 h 333"/>
                  <a:gd name="T98" fmla="*/ 52 w 257"/>
                  <a:gd name="T99" fmla="*/ 92 h 333"/>
                  <a:gd name="T100" fmla="*/ 35 w 257"/>
                  <a:gd name="T101" fmla="*/ 92 h 333"/>
                  <a:gd name="T102" fmla="*/ 35 w 257"/>
                  <a:gd name="T103" fmla="*/ 61 h 333"/>
                  <a:gd name="T104" fmla="*/ 52 w 257"/>
                  <a:gd name="T105" fmla="*/ 61 h 333"/>
                  <a:gd name="T106" fmla="*/ 52 w 257"/>
                  <a:gd name="T107" fmla="*/ 44 h 333"/>
                  <a:gd name="T108" fmla="*/ 35 w 257"/>
                  <a:gd name="T109" fmla="*/ 44 h 333"/>
                  <a:gd name="T110" fmla="*/ 35 w 257"/>
                  <a:gd name="T111" fmla="*/ 17 h 333"/>
                  <a:gd name="T112" fmla="*/ 240 w 257"/>
                  <a:gd name="T113" fmla="*/ 17 h 333"/>
                  <a:gd name="T114" fmla="*/ 240 w 257"/>
                  <a:gd name="T115" fmla="*/ 31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7" h="333">
                    <a:moveTo>
                      <a:pt x="18" y="0"/>
                    </a:moveTo>
                    <a:lnTo>
                      <a:pt x="18" y="44"/>
                    </a:lnTo>
                    <a:lnTo>
                      <a:pt x="0" y="44"/>
                    </a:lnTo>
                    <a:lnTo>
                      <a:pt x="0" y="61"/>
                    </a:lnTo>
                    <a:lnTo>
                      <a:pt x="18" y="61"/>
                    </a:lnTo>
                    <a:lnTo>
                      <a:pt x="18" y="92"/>
                    </a:lnTo>
                    <a:lnTo>
                      <a:pt x="0" y="92"/>
                    </a:lnTo>
                    <a:lnTo>
                      <a:pt x="0" y="109"/>
                    </a:lnTo>
                    <a:lnTo>
                      <a:pt x="18" y="109"/>
                    </a:lnTo>
                    <a:lnTo>
                      <a:pt x="18" y="136"/>
                    </a:lnTo>
                    <a:lnTo>
                      <a:pt x="0" y="136"/>
                    </a:lnTo>
                    <a:lnTo>
                      <a:pt x="0" y="153"/>
                    </a:lnTo>
                    <a:lnTo>
                      <a:pt x="18" y="153"/>
                    </a:lnTo>
                    <a:lnTo>
                      <a:pt x="18" y="184"/>
                    </a:lnTo>
                    <a:lnTo>
                      <a:pt x="0" y="184"/>
                    </a:lnTo>
                    <a:lnTo>
                      <a:pt x="0" y="201"/>
                    </a:lnTo>
                    <a:lnTo>
                      <a:pt x="18" y="201"/>
                    </a:lnTo>
                    <a:lnTo>
                      <a:pt x="18" y="231"/>
                    </a:lnTo>
                    <a:lnTo>
                      <a:pt x="0" y="231"/>
                    </a:lnTo>
                    <a:lnTo>
                      <a:pt x="0" y="245"/>
                    </a:lnTo>
                    <a:lnTo>
                      <a:pt x="18" y="245"/>
                    </a:lnTo>
                    <a:lnTo>
                      <a:pt x="18" y="275"/>
                    </a:lnTo>
                    <a:lnTo>
                      <a:pt x="0" y="275"/>
                    </a:lnTo>
                    <a:lnTo>
                      <a:pt x="0" y="292"/>
                    </a:lnTo>
                    <a:lnTo>
                      <a:pt x="18" y="292"/>
                    </a:lnTo>
                    <a:lnTo>
                      <a:pt x="18" y="333"/>
                    </a:lnTo>
                    <a:lnTo>
                      <a:pt x="257" y="333"/>
                    </a:lnTo>
                    <a:lnTo>
                      <a:pt x="257" y="0"/>
                    </a:lnTo>
                    <a:lnTo>
                      <a:pt x="18" y="0"/>
                    </a:lnTo>
                    <a:close/>
                    <a:moveTo>
                      <a:pt x="240" y="316"/>
                    </a:moveTo>
                    <a:lnTo>
                      <a:pt x="35" y="316"/>
                    </a:lnTo>
                    <a:lnTo>
                      <a:pt x="35" y="292"/>
                    </a:lnTo>
                    <a:lnTo>
                      <a:pt x="52" y="292"/>
                    </a:lnTo>
                    <a:lnTo>
                      <a:pt x="52" y="275"/>
                    </a:lnTo>
                    <a:lnTo>
                      <a:pt x="35" y="275"/>
                    </a:lnTo>
                    <a:lnTo>
                      <a:pt x="35" y="245"/>
                    </a:lnTo>
                    <a:lnTo>
                      <a:pt x="52" y="245"/>
                    </a:lnTo>
                    <a:lnTo>
                      <a:pt x="52" y="231"/>
                    </a:lnTo>
                    <a:lnTo>
                      <a:pt x="35" y="231"/>
                    </a:lnTo>
                    <a:lnTo>
                      <a:pt x="35" y="201"/>
                    </a:lnTo>
                    <a:lnTo>
                      <a:pt x="52" y="201"/>
                    </a:lnTo>
                    <a:lnTo>
                      <a:pt x="52" y="184"/>
                    </a:lnTo>
                    <a:lnTo>
                      <a:pt x="35" y="184"/>
                    </a:lnTo>
                    <a:lnTo>
                      <a:pt x="35" y="153"/>
                    </a:lnTo>
                    <a:lnTo>
                      <a:pt x="52" y="153"/>
                    </a:lnTo>
                    <a:lnTo>
                      <a:pt x="52" y="136"/>
                    </a:lnTo>
                    <a:lnTo>
                      <a:pt x="35" y="136"/>
                    </a:lnTo>
                    <a:lnTo>
                      <a:pt x="35" y="109"/>
                    </a:lnTo>
                    <a:lnTo>
                      <a:pt x="52" y="109"/>
                    </a:lnTo>
                    <a:lnTo>
                      <a:pt x="52" y="92"/>
                    </a:lnTo>
                    <a:lnTo>
                      <a:pt x="35" y="92"/>
                    </a:lnTo>
                    <a:lnTo>
                      <a:pt x="35" y="61"/>
                    </a:lnTo>
                    <a:lnTo>
                      <a:pt x="52" y="61"/>
                    </a:lnTo>
                    <a:lnTo>
                      <a:pt x="52" y="44"/>
                    </a:lnTo>
                    <a:lnTo>
                      <a:pt x="35" y="44"/>
                    </a:lnTo>
                    <a:lnTo>
                      <a:pt x="35" y="17"/>
                    </a:lnTo>
                    <a:lnTo>
                      <a:pt x="240" y="17"/>
                    </a:lnTo>
                    <a:lnTo>
                      <a:pt x="240" y="31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04" name="Group 403"/>
          <p:cNvGrpSpPr/>
          <p:nvPr/>
        </p:nvGrpSpPr>
        <p:grpSpPr>
          <a:xfrm>
            <a:off x="2708945" y="2931891"/>
            <a:ext cx="250121" cy="314612"/>
            <a:chOff x="4624598" y="2070350"/>
            <a:chExt cx="455613" cy="573088"/>
          </a:xfrm>
        </p:grpSpPr>
        <p:sp>
          <p:nvSpPr>
            <p:cNvPr id="405" name="Rectangle 404"/>
            <p:cNvSpPr/>
            <p:nvPr/>
          </p:nvSpPr>
          <p:spPr>
            <a:xfrm>
              <a:off x="4667800" y="2087278"/>
              <a:ext cx="287572" cy="5011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6" name="Group 13"/>
            <p:cNvGrpSpPr>
              <a:grpSpLocks noChangeAspect="1"/>
            </p:cNvGrpSpPr>
            <p:nvPr/>
          </p:nvGrpSpPr>
          <p:grpSpPr bwMode="auto">
            <a:xfrm>
              <a:off x="4624598" y="2070350"/>
              <a:ext cx="455613" cy="573088"/>
              <a:chOff x="2937" y="2250"/>
              <a:chExt cx="287" cy="361"/>
            </a:xfrm>
          </p:grpSpPr>
          <p:sp>
            <p:nvSpPr>
              <p:cNvPr id="407" name="Freeform 14"/>
              <p:cNvSpPr>
                <a:spLocks/>
              </p:cNvSpPr>
              <p:nvPr/>
            </p:nvSpPr>
            <p:spPr bwMode="auto">
              <a:xfrm>
                <a:off x="3067" y="2260"/>
                <a:ext cx="110" cy="320"/>
              </a:xfrm>
              <a:custGeom>
                <a:avLst/>
                <a:gdLst>
                  <a:gd name="T0" fmla="*/ 0 w 110"/>
                  <a:gd name="T1" fmla="*/ 0 h 320"/>
                  <a:gd name="T2" fmla="*/ 0 w 110"/>
                  <a:gd name="T3" fmla="*/ 45 h 320"/>
                  <a:gd name="T4" fmla="*/ 24 w 110"/>
                  <a:gd name="T5" fmla="*/ 45 h 320"/>
                  <a:gd name="T6" fmla="*/ 24 w 110"/>
                  <a:gd name="T7" fmla="*/ 92 h 320"/>
                  <a:gd name="T8" fmla="*/ 0 w 110"/>
                  <a:gd name="T9" fmla="*/ 92 h 320"/>
                  <a:gd name="T10" fmla="*/ 0 w 110"/>
                  <a:gd name="T11" fmla="*/ 136 h 320"/>
                  <a:gd name="T12" fmla="*/ 24 w 110"/>
                  <a:gd name="T13" fmla="*/ 136 h 320"/>
                  <a:gd name="T14" fmla="*/ 24 w 110"/>
                  <a:gd name="T15" fmla="*/ 184 h 320"/>
                  <a:gd name="T16" fmla="*/ 0 w 110"/>
                  <a:gd name="T17" fmla="*/ 184 h 320"/>
                  <a:gd name="T18" fmla="*/ 0 w 110"/>
                  <a:gd name="T19" fmla="*/ 225 h 320"/>
                  <a:gd name="T20" fmla="*/ 24 w 110"/>
                  <a:gd name="T21" fmla="*/ 225 h 320"/>
                  <a:gd name="T22" fmla="*/ 24 w 110"/>
                  <a:gd name="T23" fmla="*/ 272 h 320"/>
                  <a:gd name="T24" fmla="*/ 0 w 110"/>
                  <a:gd name="T25" fmla="*/ 272 h 320"/>
                  <a:gd name="T26" fmla="*/ 0 w 110"/>
                  <a:gd name="T27" fmla="*/ 320 h 320"/>
                  <a:gd name="T28" fmla="*/ 110 w 110"/>
                  <a:gd name="T29" fmla="*/ 320 h 320"/>
                  <a:gd name="T30" fmla="*/ 110 w 110"/>
                  <a:gd name="T31" fmla="*/ 0 h 320"/>
                  <a:gd name="T32" fmla="*/ 0 w 110"/>
                  <a:gd name="T33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320">
                    <a:moveTo>
                      <a:pt x="0" y="0"/>
                    </a:moveTo>
                    <a:lnTo>
                      <a:pt x="0" y="45"/>
                    </a:lnTo>
                    <a:lnTo>
                      <a:pt x="24" y="45"/>
                    </a:lnTo>
                    <a:lnTo>
                      <a:pt x="24" y="92"/>
                    </a:lnTo>
                    <a:lnTo>
                      <a:pt x="0" y="92"/>
                    </a:lnTo>
                    <a:lnTo>
                      <a:pt x="0" y="136"/>
                    </a:lnTo>
                    <a:lnTo>
                      <a:pt x="24" y="136"/>
                    </a:lnTo>
                    <a:lnTo>
                      <a:pt x="24" y="184"/>
                    </a:lnTo>
                    <a:lnTo>
                      <a:pt x="0" y="184"/>
                    </a:lnTo>
                    <a:lnTo>
                      <a:pt x="0" y="225"/>
                    </a:lnTo>
                    <a:lnTo>
                      <a:pt x="24" y="225"/>
                    </a:lnTo>
                    <a:lnTo>
                      <a:pt x="24" y="272"/>
                    </a:lnTo>
                    <a:lnTo>
                      <a:pt x="0" y="272"/>
                    </a:lnTo>
                    <a:lnTo>
                      <a:pt x="0" y="320"/>
                    </a:lnTo>
                    <a:lnTo>
                      <a:pt x="110" y="320"/>
                    </a:lnTo>
                    <a:lnTo>
                      <a:pt x="1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15"/>
              <p:cNvSpPr>
                <a:spLocks noEditPoints="1"/>
              </p:cNvSpPr>
              <p:nvPr/>
            </p:nvSpPr>
            <p:spPr bwMode="auto">
              <a:xfrm>
                <a:off x="3040" y="2298"/>
                <a:ext cx="68" cy="241"/>
              </a:xfrm>
              <a:custGeom>
                <a:avLst/>
                <a:gdLst>
                  <a:gd name="T0" fmla="*/ 68 w 68"/>
                  <a:gd name="T1" fmla="*/ 64 h 241"/>
                  <a:gd name="T2" fmla="*/ 0 w 68"/>
                  <a:gd name="T3" fmla="*/ 64 h 241"/>
                  <a:gd name="T4" fmla="*/ 0 w 68"/>
                  <a:gd name="T5" fmla="*/ 0 h 241"/>
                  <a:gd name="T6" fmla="*/ 68 w 68"/>
                  <a:gd name="T7" fmla="*/ 0 h 241"/>
                  <a:gd name="T8" fmla="*/ 68 w 68"/>
                  <a:gd name="T9" fmla="*/ 64 h 241"/>
                  <a:gd name="T10" fmla="*/ 17 w 68"/>
                  <a:gd name="T11" fmla="*/ 51 h 241"/>
                  <a:gd name="T12" fmla="*/ 51 w 68"/>
                  <a:gd name="T13" fmla="*/ 51 h 241"/>
                  <a:gd name="T14" fmla="*/ 51 w 68"/>
                  <a:gd name="T15" fmla="*/ 13 h 241"/>
                  <a:gd name="T16" fmla="*/ 17 w 68"/>
                  <a:gd name="T17" fmla="*/ 13 h 241"/>
                  <a:gd name="T18" fmla="*/ 17 w 68"/>
                  <a:gd name="T19" fmla="*/ 51 h 241"/>
                  <a:gd name="T20" fmla="*/ 68 w 68"/>
                  <a:gd name="T21" fmla="*/ 241 h 241"/>
                  <a:gd name="T22" fmla="*/ 0 w 68"/>
                  <a:gd name="T23" fmla="*/ 241 h 241"/>
                  <a:gd name="T24" fmla="*/ 0 w 68"/>
                  <a:gd name="T25" fmla="*/ 173 h 241"/>
                  <a:gd name="T26" fmla="*/ 68 w 68"/>
                  <a:gd name="T27" fmla="*/ 173 h 241"/>
                  <a:gd name="T28" fmla="*/ 68 w 68"/>
                  <a:gd name="T29" fmla="*/ 241 h 241"/>
                  <a:gd name="T30" fmla="*/ 17 w 68"/>
                  <a:gd name="T31" fmla="*/ 224 h 241"/>
                  <a:gd name="T32" fmla="*/ 51 w 68"/>
                  <a:gd name="T33" fmla="*/ 224 h 241"/>
                  <a:gd name="T34" fmla="*/ 51 w 68"/>
                  <a:gd name="T35" fmla="*/ 190 h 241"/>
                  <a:gd name="T36" fmla="*/ 17 w 68"/>
                  <a:gd name="T37" fmla="*/ 190 h 241"/>
                  <a:gd name="T38" fmla="*/ 17 w 68"/>
                  <a:gd name="T39" fmla="*/ 224 h 241"/>
                  <a:gd name="T40" fmla="*/ 68 w 68"/>
                  <a:gd name="T41" fmla="*/ 153 h 241"/>
                  <a:gd name="T42" fmla="*/ 0 w 68"/>
                  <a:gd name="T43" fmla="*/ 153 h 241"/>
                  <a:gd name="T44" fmla="*/ 0 w 68"/>
                  <a:gd name="T45" fmla="*/ 85 h 241"/>
                  <a:gd name="T46" fmla="*/ 68 w 68"/>
                  <a:gd name="T47" fmla="*/ 85 h 241"/>
                  <a:gd name="T48" fmla="*/ 68 w 68"/>
                  <a:gd name="T49" fmla="*/ 153 h 241"/>
                  <a:gd name="T50" fmla="*/ 17 w 68"/>
                  <a:gd name="T51" fmla="*/ 136 h 241"/>
                  <a:gd name="T52" fmla="*/ 51 w 68"/>
                  <a:gd name="T53" fmla="*/ 136 h 241"/>
                  <a:gd name="T54" fmla="*/ 51 w 68"/>
                  <a:gd name="T55" fmla="*/ 102 h 241"/>
                  <a:gd name="T56" fmla="*/ 17 w 68"/>
                  <a:gd name="T57" fmla="*/ 102 h 241"/>
                  <a:gd name="T58" fmla="*/ 17 w 68"/>
                  <a:gd name="T59" fmla="*/ 1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" h="241">
                    <a:moveTo>
                      <a:pt x="68" y="64"/>
                    </a:moveTo>
                    <a:lnTo>
                      <a:pt x="0" y="64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4"/>
                    </a:lnTo>
                    <a:close/>
                    <a:moveTo>
                      <a:pt x="17" y="51"/>
                    </a:moveTo>
                    <a:lnTo>
                      <a:pt x="51" y="51"/>
                    </a:lnTo>
                    <a:lnTo>
                      <a:pt x="51" y="13"/>
                    </a:lnTo>
                    <a:lnTo>
                      <a:pt x="17" y="13"/>
                    </a:lnTo>
                    <a:lnTo>
                      <a:pt x="17" y="51"/>
                    </a:lnTo>
                    <a:close/>
                    <a:moveTo>
                      <a:pt x="68" y="241"/>
                    </a:moveTo>
                    <a:lnTo>
                      <a:pt x="0" y="241"/>
                    </a:lnTo>
                    <a:lnTo>
                      <a:pt x="0" y="173"/>
                    </a:lnTo>
                    <a:lnTo>
                      <a:pt x="68" y="173"/>
                    </a:lnTo>
                    <a:lnTo>
                      <a:pt x="68" y="241"/>
                    </a:lnTo>
                    <a:close/>
                    <a:moveTo>
                      <a:pt x="17" y="224"/>
                    </a:moveTo>
                    <a:lnTo>
                      <a:pt x="51" y="224"/>
                    </a:lnTo>
                    <a:lnTo>
                      <a:pt x="51" y="190"/>
                    </a:lnTo>
                    <a:lnTo>
                      <a:pt x="17" y="190"/>
                    </a:lnTo>
                    <a:lnTo>
                      <a:pt x="17" y="224"/>
                    </a:lnTo>
                    <a:close/>
                    <a:moveTo>
                      <a:pt x="68" y="153"/>
                    </a:moveTo>
                    <a:lnTo>
                      <a:pt x="0" y="153"/>
                    </a:lnTo>
                    <a:lnTo>
                      <a:pt x="0" y="85"/>
                    </a:lnTo>
                    <a:lnTo>
                      <a:pt x="68" y="85"/>
                    </a:lnTo>
                    <a:lnTo>
                      <a:pt x="68" y="153"/>
                    </a:lnTo>
                    <a:close/>
                    <a:moveTo>
                      <a:pt x="17" y="136"/>
                    </a:moveTo>
                    <a:lnTo>
                      <a:pt x="51" y="136"/>
                    </a:lnTo>
                    <a:lnTo>
                      <a:pt x="51" y="102"/>
                    </a:lnTo>
                    <a:lnTo>
                      <a:pt x="17" y="102"/>
                    </a:lnTo>
                    <a:lnTo>
                      <a:pt x="17" y="1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16"/>
              <p:cNvSpPr>
                <a:spLocks/>
              </p:cNvSpPr>
              <p:nvPr/>
            </p:nvSpPr>
            <p:spPr bwMode="auto">
              <a:xfrm>
                <a:off x="2985" y="2278"/>
                <a:ext cx="239" cy="333"/>
              </a:xfrm>
              <a:custGeom>
                <a:avLst/>
                <a:gdLst>
                  <a:gd name="T0" fmla="*/ 222 w 239"/>
                  <a:gd name="T1" fmla="*/ 0 h 333"/>
                  <a:gd name="T2" fmla="*/ 222 w 239"/>
                  <a:gd name="T3" fmla="*/ 316 h 333"/>
                  <a:gd name="T4" fmla="*/ 0 w 239"/>
                  <a:gd name="T5" fmla="*/ 316 h 333"/>
                  <a:gd name="T6" fmla="*/ 0 w 239"/>
                  <a:gd name="T7" fmla="*/ 333 h 333"/>
                  <a:gd name="T8" fmla="*/ 239 w 239"/>
                  <a:gd name="T9" fmla="*/ 333 h 333"/>
                  <a:gd name="T10" fmla="*/ 239 w 239"/>
                  <a:gd name="T11" fmla="*/ 0 h 333"/>
                  <a:gd name="T12" fmla="*/ 222 w 239"/>
                  <a:gd name="T13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" h="333">
                    <a:moveTo>
                      <a:pt x="222" y="0"/>
                    </a:moveTo>
                    <a:lnTo>
                      <a:pt x="222" y="316"/>
                    </a:lnTo>
                    <a:lnTo>
                      <a:pt x="0" y="316"/>
                    </a:lnTo>
                    <a:lnTo>
                      <a:pt x="0" y="333"/>
                    </a:lnTo>
                    <a:lnTo>
                      <a:pt x="239" y="333"/>
                    </a:lnTo>
                    <a:lnTo>
                      <a:pt x="239" y="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17"/>
              <p:cNvSpPr>
                <a:spLocks noEditPoints="1"/>
              </p:cNvSpPr>
              <p:nvPr/>
            </p:nvSpPr>
            <p:spPr bwMode="auto">
              <a:xfrm>
                <a:off x="2937" y="2250"/>
                <a:ext cx="257" cy="333"/>
              </a:xfrm>
              <a:custGeom>
                <a:avLst/>
                <a:gdLst>
                  <a:gd name="T0" fmla="*/ 18 w 257"/>
                  <a:gd name="T1" fmla="*/ 0 h 333"/>
                  <a:gd name="T2" fmla="*/ 18 w 257"/>
                  <a:gd name="T3" fmla="*/ 44 h 333"/>
                  <a:gd name="T4" fmla="*/ 0 w 257"/>
                  <a:gd name="T5" fmla="*/ 44 h 333"/>
                  <a:gd name="T6" fmla="*/ 0 w 257"/>
                  <a:gd name="T7" fmla="*/ 61 h 333"/>
                  <a:gd name="T8" fmla="*/ 18 w 257"/>
                  <a:gd name="T9" fmla="*/ 61 h 333"/>
                  <a:gd name="T10" fmla="*/ 18 w 257"/>
                  <a:gd name="T11" fmla="*/ 92 h 333"/>
                  <a:gd name="T12" fmla="*/ 0 w 257"/>
                  <a:gd name="T13" fmla="*/ 92 h 333"/>
                  <a:gd name="T14" fmla="*/ 0 w 257"/>
                  <a:gd name="T15" fmla="*/ 109 h 333"/>
                  <a:gd name="T16" fmla="*/ 18 w 257"/>
                  <a:gd name="T17" fmla="*/ 109 h 333"/>
                  <a:gd name="T18" fmla="*/ 18 w 257"/>
                  <a:gd name="T19" fmla="*/ 136 h 333"/>
                  <a:gd name="T20" fmla="*/ 0 w 257"/>
                  <a:gd name="T21" fmla="*/ 136 h 333"/>
                  <a:gd name="T22" fmla="*/ 0 w 257"/>
                  <a:gd name="T23" fmla="*/ 153 h 333"/>
                  <a:gd name="T24" fmla="*/ 18 w 257"/>
                  <a:gd name="T25" fmla="*/ 153 h 333"/>
                  <a:gd name="T26" fmla="*/ 18 w 257"/>
                  <a:gd name="T27" fmla="*/ 184 h 333"/>
                  <a:gd name="T28" fmla="*/ 0 w 257"/>
                  <a:gd name="T29" fmla="*/ 184 h 333"/>
                  <a:gd name="T30" fmla="*/ 0 w 257"/>
                  <a:gd name="T31" fmla="*/ 201 h 333"/>
                  <a:gd name="T32" fmla="*/ 18 w 257"/>
                  <a:gd name="T33" fmla="*/ 201 h 333"/>
                  <a:gd name="T34" fmla="*/ 18 w 257"/>
                  <a:gd name="T35" fmla="*/ 231 h 333"/>
                  <a:gd name="T36" fmla="*/ 0 w 257"/>
                  <a:gd name="T37" fmla="*/ 231 h 333"/>
                  <a:gd name="T38" fmla="*/ 0 w 257"/>
                  <a:gd name="T39" fmla="*/ 245 h 333"/>
                  <a:gd name="T40" fmla="*/ 18 w 257"/>
                  <a:gd name="T41" fmla="*/ 245 h 333"/>
                  <a:gd name="T42" fmla="*/ 18 w 257"/>
                  <a:gd name="T43" fmla="*/ 275 h 333"/>
                  <a:gd name="T44" fmla="*/ 0 w 257"/>
                  <a:gd name="T45" fmla="*/ 275 h 333"/>
                  <a:gd name="T46" fmla="*/ 0 w 257"/>
                  <a:gd name="T47" fmla="*/ 292 h 333"/>
                  <a:gd name="T48" fmla="*/ 18 w 257"/>
                  <a:gd name="T49" fmla="*/ 292 h 333"/>
                  <a:gd name="T50" fmla="*/ 18 w 257"/>
                  <a:gd name="T51" fmla="*/ 333 h 333"/>
                  <a:gd name="T52" fmla="*/ 257 w 257"/>
                  <a:gd name="T53" fmla="*/ 333 h 333"/>
                  <a:gd name="T54" fmla="*/ 257 w 257"/>
                  <a:gd name="T55" fmla="*/ 0 h 333"/>
                  <a:gd name="T56" fmla="*/ 18 w 257"/>
                  <a:gd name="T57" fmla="*/ 0 h 333"/>
                  <a:gd name="T58" fmla="*/ 240 w 257"/>
                  <a:gd name="T59" fmla="*/ 316 h 333"/>
                  <a:gd name="T60" fmla="*/ 35 w 257"/>
                  <a:gd name="T61" fmla="*/ 316 h 333"/>
                  <a:gd name="T62" fmla="*/ 35 w 257"/>
                  <a:gd name="T63" fmla="*/ 292 h 333"/>
                  <a:gd name="T64" fmla="*/ 52 w 257"/>
                  <a:gd name="T65" fmla="*/ 292 h 333"/>
                  <a:gd name="T66" fmla="*/ 52 w 257"/>
                  <a:gd name="T67" fmla="*/ 275 h 333"/>
                  <a:gd name="T68" fmla="*/ 35 w 257"/>
                  <a:gd name="T69" fmla="*/ 275 h 333"/>
                  <a:gd name="T70" fmla="*/ 35 w 257"/>
                  <a:gd name="T71" fmla="*/ 245 h 333"/>
                  <a:gd name="T72" fmla="*/ 52 w 257"/>
                  <a:gd name="T73" fmla="*/ 245 h 333"/>
                  <a:gd name="T74" fmla="*/ 52 w 257"/>
                  <a:gd name="T75" fmla="*/ 231 h 333"/>
                  <a:gd name="T76" fmla="*/ 35 w 257"/>
                  <a:gd name="T77" fmla="*/ 231 h 333"/>
                  <a:gd name="T78" fmla="*/ 35 w 257"/>
                  <a:gd name="T79" fmla="*/ 201 h 333"/>
                  <a:gd name="T80" fmla="*/ 52 w 257"/>
                  <a:gd name="T81" fmla="*/ 201 h 333"/>
                  <a:gd name="T82" fmla="*/ 52 w 257"/>
                  <a:gd name="T83" fmla="*/ 184 h 333"/>
                  <a:gd name="T84" fmla="*/ 35 w 257"/>
                  <a:gd name="T85" fmla="*/ 184 h 333"/>
                  <a:gd name="T86" fmla="*/ 35 w 257"/>
                  <a:gd name="T87" fmla="*/ 153 h 333"/>
                  <a:gd name="T88" fmla="*/ 52 w 257"/>
                  <a:gd name="T89" fmla="*/ 153 h 333"/>
                  <a:gd name="T90" fmla="*/ 52 w 257"/>
                  <a:gd name="T91" fmla="*/ 136 h 333"/>
                  <a:gd name="T92" fmla="*/ 35 w 257"/>
                  <a:gd name="T93" fmla="*/ 136 h 333"/>
                  <a:gd name="T94" fmla="*/ 35 w 257"/>
                  <a:gd name="T95" fmla="*/ 109 h 333"/>
                  <a:gd name="T96" fmla="*/ 52 w 257"/>
                  <a:gd name="T97" fmla="*/ 109 h 333"/>
                  <a:gd name="T98" fmla="*/ 52 w 257"/>
                  <a:gd name="T99" fmla="*/ 92 h 333"/>
                  <a:gd name="T100" fmla="*/ 35 w 257"/>
                  <a:gd name="T101" fmla="*/ 92 h 333"/>
                  <a:gd name="T102" fmla="*/ 35 w 257"/>
                  <a:gd name="T103" fmla="*/ 61 h 333"/>
                  <a:gd name="T104" fmla="*/ 52 w 257"/>
                  <a:gd name="T105" fmla="*/ 61 h 333"/>
                  <a:gd name="T106" fmla="*/ 52 w 257"/>
                  <a:gd name="T107" fmla="*/ 44 h 333"/>
                  <a:gd name="T108" fmla="*/ 35 w 257"/>
                  <a:gd name="T109" fmla="*/ 44 h 333"/>
                  <a:gd name="T110" fmla="*/ 35 w 257"/>
                  <a:gd name="T111" fmla="*/ 17 h 333"/>
                  <a:gd name="T112" fmla="*/ 240 w 257"/>
                  <a:gd name="T113" fmla="*/ 17 h 333"/>
                  <a:gd name="T114" fmla="*/ 240 w 257"/>
                  <a:gd name="T115" fmla="*/ 31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7" h="333">
                    <a:moveTo>
                      <a:pt x="18" y="0"/>
                    </a:moveTo>
                    <a:lnTo>
                      <a:pt x="18" y="44"/>
                    </a:lnTo>
                    <a:lnTo>
                      <a:pt x="0" y="44"/>
                    </a:lnTo>
                    <a:lnTo>
                      <a:pt x="0" y="61"/>
                    </a:lnTo>
                    <a:lnTo>
                      <a:pt x="18" y="61"/>
                    </a:lnTo>
                    <a:lnTo>
                      <a:pt x="18" y="92"/>
                    </a:lnTo>
                    <a:lnTo>
                      <a:pt x="0" y="92"/>
                    </a:lnTo>
                    <a:lnTo>
                      <a:pt x="0" y="109"/>
                    </a:lnTo>
                    <a:lnTo>
                      <a:pt x="18" y="109"/>
                    </a:lnTo>
                    <a:lnTo>
                      <a:pt x="18" y="136"/>
                    </a:lnTo>
                    <a:lnTo>
                      <a:pt x="0" y="136"/>
                    </a:lnTo>
                    <a:lnTo>
                      <a:pt x="0" y="153"/>
                    </a:lnTo>
                    <a:lnTo>
                      <a:pt x="18" y="153"/>
                    </a:lnTo>
                    <a:lnTo>
                      <a:pt x="18" y="184"/>
                    </a:lnTo>
                    <a:lnTo>
                      <a:pt x="0" y="184"/>
                    </a:lnTo>
                    <a:lnTo>
                      <a:pt x="0" y="201"/>
                    </a:lnTo>
                    <a:lnTo>
                      <a:pt x="18" y="201"/>
                    </a:lnTo>
                    <a:lnTo>
                      <a:pt x="18" y="231"/>
                    </a:lnTo>
                    <a:lnTo>
                      <a:pt x="0" y="231"/>
                    </a:lnTo>
                    <a:lnTo>
                      <a:pt x="0" y="245"/>
                    </a:lnTo>
                    <a:lnTo>
                      <a:pt x="18" y="245"/>
                    </a:lnTo>
                    <a:lnTo>
                      <a:pt x="18" y="275"/>
                    </a:lnTo>
                    <a:lnTo>
                      <a:pt x="0" y="275"/>
                    </a:lnTo>
                    <a:lnTo>
                      <a:pt x="0" y="292"/>
                    </a:lnTo>
                    <a:lnTo>
                      <a:pt x="18" y="292"/>
                    </a:lnTo>
                    <a:lnTo>
                      <a:pt x="18" y="333"/>
                    </a:lnTo>
                    <a:lnTo>
                      <a:pt x="257" y="333"/>
                    </a:lnTo>
                    <a:lnTo>
                      <a:pt x="257" y="0"/>
                    </a:lnTo>
                    <a:lnTo>
                      <a:pt x="18" y="0"/>
                    </a:lnTo>
                    <a:close/>
                    <a:moveTo>
                      <a:pt x="240" y="316"/>
                    </a:moveTo>
                    <a:lnTo>
                      <a:pt x="35" y="316"/>
                    </a:lnTo>
                    <a:lnTo>
                      <a:pt x="35" y="292"/>
                    </a:lnTo>
                    <a:lnTo>
                      <a:pt x="52" y="292"/>
                    </a:lnTo>
                    <a:lnTo>
                      <a:pt x="52" y="275"/>
                    </a:lnTo>
                    <a:lnTo>
                      <a:pt x="35" y="275"/>
                    </a:lnTo>
                    <a:lnTo>
                      <a:pt x="35" y="245"/>
                    </a:lnTo>
                    <a:lnTo>
                      <a:pt x="52" y="245"/>
                    </a:lnTo>
                    <a:lnTo>
                      <a:pt x="52" y="231"/>
                    </a:lnTo>
                    <a:lnTo>
                      <a:pt x="35" y="231"/>
                    </a:lnTo>
                    <a:lnTo>
                      <a:pt x="35" y="201"/>
                    </a:lnTo>
                    <a:lnTo>
                      <a:pt x="52" y="201"/>
                    </a:lnTo>
                    <a:lnTo>
                      <a:pt x="52" y="184"/>
                    </a:lnTo>
                    <a:lnTo>
                      <a:pt x="35" y="184"/>
                    </a:lnTo>
                    <a:lnTo>
                      <a:pt x="35" y="153"/>
                    </a:lnTo>
                    <a:lnTo>
                      <a:pt x="52" y="153"/>
                    </a:lnTo>
                    <a:lnTo>
                      <a:pt x="52" y="136"/>
                    </a:lnTo>
                    <a:lnTo>
                      <a:pt x="35" y="136"/>
                    </a:lnTo>
                    <a:lnTo>
                      <a:pt x="35" y="109"/>
                    </a:lnTo>
                    <a:lnTo>
                      <a:pt x="52" y="109"/>
                    </a:lnTo>
                    <a:lnTo>
                      <a:pt x="52" y="92"/>
                    </a:lnTo>
                    <a:lnTo>
                      <a:pt x="35" y="92"/>
                    </a:lnTo>
                    <a:lnTo>
                      <a:pt x="35" y="61"/>
                    </a:lnTo>
                    <a:lnTo>
                      <a:pt x="52" y="61"/>
                    </a:lnTo>
                    <a:lnTo>
                      <a:pt x="52" y="44"/>
                    </a:lnTo>
                    <a:lnTo>
                      <a:pt x="35" y="44"/>
                    </a:lnTo>
                    <a:lnTo>
                      <a:pt x="35" y="17"/>
                    </a:lnTo>
                    <a:lnTo>
                      <a:pt x="240" y="17"/>
                    </a:lnTo>
                    <a:lnTo>
                      <a:pt x="240" y="31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11" name="Group 410"/>
          <p:cNvGrpSpPr/>
          <p:nvPr/>
        </p:nvGrpSpPr>
        <p:grpSpPr>
          <a:xfrm>
            <a:off x="2708945" y="3519286"/>
            <a:ext cx="250121" cy="329491"/>
            <a:chOff x="4624598" y="2070350"/>
            <a:chExt cx="455613" cy="569913"/>
          </a:xfrm>
        </p:grpSpPr>
        <p:sp>
          <p:nvSpPr>
            <p:cNvPr id="412" name="Rectangle 411"/>
            <p:cNvSpPr/>
            <p:nvPr/>
          </p:nvSpPr>
          <p:spPr>
            <a:xfrm>
              <a:off x="4667800" y="2087278"/>
              <a:ext cx="287572" cy="5011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13" name="Group 13"/>
            <p:cNvGrpSpPr>
              <a:grpSpLocks noChangeAspect="1"/>
            </p:cNvGrpSpPr>
            <p:nvPr/>
          </p:nvGrpSpPr>
          <p:grpSpPr bwMode="auto">
            <a:xfrm>
              <a:off x="4624598" y="2070350"/>
              <a:ext cx="455613" cy="569913"/>
              <a:chOff x="2937" y="2250"/>
              <a:chExt cx="287" cy="359"/>
            </a:xfrm>
          </p:grpSpPr>
          <p:sp>
            <p:nvSpPr>
              <p:cNvPr id="414" name="Freeform 14"/>
              <p:cNvSpPr>
                <a:spLocks/>
              </p:cNvSpPr>
              <p:nvPr/>
            </p:nvSpPr>
            <p:spPr bwMode="auto">
              <a:xfrm>
                <a:off x="3067" y="2260"/>
                <a:ext cx="110" cy="320"/>
              </a:xfrm>
              <a:custGeom>
                <a:avLst/>
                <a:gdLst>
                  <a:gd name="T0" fmla="*/ 0 w 110"/>
                  <a:gd name="T1" fmla="*/ 0 h 320"/>
                  <a:gd name="T2" fmla="*/ 0 w 110"/>
                  <a:gd name="T3" fmla="*/ 45 h 320"/>
                  <a:gd name="T4" fmla="*/ 24 w 110"/>
                  <a:gd name="T5" fmla="*/ 45 h 320"/>
                  <a:gd name="T6" fmla="*/ 24 w 110"/>
                  <a:gd name="T7" fmla="*/ 92 h 320"/>
                  <a:gd name="T8" fmla="*/ 0 w 110"/>
                  <a:gd name="T9" fmla="*/ 92 h 320"/>
                  <a:gd name="T10" fmla="*/ 0 w 110"/>
                  <a:gd name="T11" fmla="*/ 136 h 320"/>
                  <a:gd name="T12" fmla="*/ 24 w 110"/>
                  <a:gd name="T13" fmla="*/ 136 h 320"/>
                  <a:gd name="T14" fmla="*/ 24 w 110"/>
                  <a:gd name="T15" fmla="*/ 184 h 320"/>
                  <a:gd name="T16" fmla="*/ 0 w 110"/>
                  <a:gd name="T17" fmla="*/ 184 h 320"/>
                  <a:gd name="T18" fmla="*/ 0 w 110"/>
                  <a:gd name="T19" fmla="*/ 225 h 320"/>
                  <a:gd name="T20" fmla="*/ 24 w 110"/>
                  <a:gd name="T21" fmla="*/ 225 h 320"/>
                  <a:gd name="T22" fmla="*/ 24 w 110"/>
                  <a:gd name="T23" fmla="*/ 272 h 320"/>
                  <a:gd name="T24" fmla="*/ 0 w 110"/>
                  <a:gd name="T25" fmla="*/ 272 h 320"/>
                  <a:gd name="T26" fmla="*/ 0 w 110"/>
                  <a:gd name="T27" fmla="*/ 320 h 320"/>
                  <a:gd name="T28" fmla="*/ 110 w 110"/>
                  <a:gd name="T29" fmla="*/ 320 h 320"/>
                  <a:gd name="T30" fmla="*/ 110 w 110"/>
                  <a:gd name="T31" fmla="*/ 0 h 320"/>
                  <a:gd name="T32" fmla="*/ 0 w 110"/>
                  <a:gd name="T33" fmla="*/ 0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320">
                    <a:moveTo>
                      <a:pt x="0" y="0"/>
                    </a:moveTo>
                    <a:lnTo>
                      <a:pt x="0" y="45"/>
                    </a:lnTo>
                    <a:lnTo>
                      <a:pt x="24" y="45"/>
                    </a:lnTo>
                    <a:lnTo>
                      <a:pt x="24" y="92"/>
                    </a:lnTo>
                    <a:lnTo>
                      <a:pt x="0" y="92"/>
                    </a:lnTo>
                    <a:lnTo>
                      <a:pt x="0" y="136"/>
                    </a:lnTo>
                    <a:lnTo>
                      <a:pt x="24" y="136"/>
                    </a:lnTo>
                    <a:lnTo>
                      <a:pt x="24" y="184"/>
                    </a:lnTo>
                    <a:lnTo>
                      <a:pt x="0" y="184"/>
                    </a:lnTo>
                    <a:lnTo>
                      <a:pt x="0" y="225"/>
                    </a:lnTo>
                    <a:lnTo>
                      <a:pt x="24" y="225"/>
                    </a:lnTo>
                    <a:lnTo>
                      <a:pt x="24" y="272"/>
                    </a:lnTo>
                    <a:lnTo>
                      <a:pt x="0" y="272"/>
                    </a:lnTo>
                    <a:lnTo>
                      <a:pt x="0" y="320"/>
                    </a:lnTo>
                    <a:lnTo>
                      <a:pt x="110" y="320"/>
                    </a:lnTo>
                    <a:lnTo>
                      <a:pt x="1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15"/>
              <p:cNvSpPr>
                <a:spLocks noEditPoints="1"/>
              </p:cNvSpPr>
              <p:nvPr/>
            </p:nvSpPr>
            <p:spPr bwMode="auto">
              <a:xfrm>
                <a:off x="3040" y="2298"/>
                <a:ext cx="68" cy="241"/>
              </a:xfrm>
              <a:custGeom>
                <a:avLst/>
                <a:gdLst>
                  <a:gd name="T0" fmla="*/ 68 w 68"/>
                  <a:gd name="T1" fmla="*/ 64 h 241"/>
                  <a:gd name="T2" fmla="*/ 0 w 68"/>
                  <a:gd name="T3" fmla="*/ 64 h 241"/>
                  <a:gd name="T4" fmla="*/ 0 w 68"/>
                  <a:gd name="T5" fmla="*/ 0 h 241"/>
                  <a:gd name="T6" fmla="*/ 68 w 68"/>
                  <a:gd name="T7" fmla="*/ 0 h 241"/>
                  <a:gd name="T8" fmla="*/ 68 w 68"/>
                  <a:gd name="T9" fmla="*/ 64 h 241"/>
                  <a:gd name="T10" fmla="*/ 17 w 68"/>
                  <a:gd name="T11" fmla="*/ 51 h 241"/>
                  <a:gd name="T12" fmla="*/ 51 w 68"/>
                  <a:gd name="T13" fmla="*/ 51 h 241"/>
                  <a:gd name="T14" fmla="*/ 51 w 68"/>
                  <a:gd name="T15" fmla="*/ 13 h 241"/>
                  <a:gd name="T16" fmla="*/ 17 w 68"/>
                  <a:gd name="T17" fmla="*/ 13 h 241"/>
                  <a:gd name="T18" fmla="*/ 17 w 68"/>
                  <a:gd name="T19" fmla="*/ 51 h 241"/>
                  <a:gd name="T20" fmla="*/ 68 w 68"/>
                  <a:gd name="T21" fmla="*/ 241 h 241"/>
                  <a:gd name="T22" fmla="*/ 0 w 68"/>
                  <a:gd name="T23" fmla="*/ 241 h 241"/>
                  <a:gd name="T24" fmla="*/ 0 w 68"/>
                  <a:gd name="T25" fmla="*/ 173 h 241"/>
                  <a:gd name="T26" fmla="*/ 68 w 68"/>
                  <a:gd name="T27" fmla="*/ 173 h 241"/>
                  <a:gd name="T28" fmla="*/ 68 w 68"/>
                  <a:gd name="T29" fmla="*/ 241 h 241"/>
                  <a:gd name="T30" fmla="*/ 17 w 68"/>
                  <a:gd name="T31" fmla="*/ 224 h 241"/>
                  <a:gd name="T32" fmla="*/ 51 w 68"/>
                  <a:gd name="T33" fmla="*/ 224 h 241"/>
                  <a:gd name="T34" fmla="*/ 51 w 68"/>
                  <a:gd name="T35" fmla="*/ 190 h 241"/>
                  <a:gd name="T36" fmla="*/ 17 w 68"/>
                  <a:gd name="T37" fmla="*/ 190 h 241"/>
                  <a:gd name="T38" fmla="*/ 17 w 68"/>
                  <a:gd name="T39" fmla="*/ 224 h 241"/>
                  <a:gd name="T40" fmla="*/ 68 w 68"/>
                  <a:gd name="T41" fmla="*/ 153 h 241"/>
                  <a:gd name="T42" fmla="*/ 0 w 68"/>
                  <a:gd name="T43" fmla="*/ 153 h 241"/>
                  <a:gd name="T44" fmla="*/ 0 w 68"/>
                  <a:gd name="T45" fmla="*/ 85 h 241"/>
                  <a:gd name="T46" fmla="*/ 68 w 68"/>
                  <a:gd name="T47" fmla="*/ 85 h 241"/>
                  <a:gd name="T48" fmla="*/ 68 w 68"/>
                  <a:gd name="T49" fmla="*/ 153 h 241"/>
                  <a:gd name="T50" fmla="*/ 17 w 68"/>
                  <a:gd name="T51" fmla="*/ 136 h 241"/>
                  <a:gd name="T52" fmla="*/ 51 w 68"/>
                  <a:gd name="T53" fmla="*/ 136 h 241"/>
                  <a:gd name="T54" fmla="*/ 51 w 68"/>
                  <a:gd name="T55" fmla="*/ 102 h 241"/>
                  <a:gd name="T56" fmla="*/ 17 w 68"/>
                  <a:gd name="T57" fmla="*/ 102 h 241"/>
                  <a:gd name="T58" fmla="*/ 17 w 68"/>
                  <a:gd name="T59" fmla="*/ 1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" h="241">
                    <a:moveTo>
                      <a:pt x="68" y="64"/>
                    </a:moveTo>
                    <a:lnTo>
                      <a:pt x="0" y="64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4"/>
                    </a:lnTo>
                    <a:close/>
                    <a:moveTo>
                      <a:pt x="17" y="51"/>
                    </a:moveTo>
                    <a:lnTo>
                      <a:pt x="51" y="51"/>
                    </a:lnTo>
                    <a:lnTo>
                      <a:pt x="51" y="13"/>
                    </a:lnTo>
                    <a:lnTo>
                      <a:pt x="17" y="13"/>
                    </a:lnTo>
                    <a:lnTo>
                      <a:pt x="17" y="51"/>
                    </a:lnTo>
                    <a:close/>
                    <a:moveTo>
                      <a:pt x="68" y="241"/>
                    </a:moveTo>
                    <a:lnTo>
                      <a:pt x="0" y="241"/>
                    </a:lnTo>
                    <a:lnTo>
                      <a:pt x="0" y="173"/>
                    </a:lnTo>
                    <a:lnTo>
                      <a:pt x="68" y="173"/>
                    </a:lnTo>
                    <a:lnTo>
                      <a:pt x="68" y="241"/>
                    </a:lnTo>
                    <a:close/>
                    <a:moveTo>
                      <a:pt x="17" y="224"/>
                    </a:moveTo>
                    <a:lnTo>
                      <a:pt x="51" y="224"/>
                    </a:lnTo>
                    <a:lnTo>
                      <a:pt x="51" y="190"/>
                    </a:lnTo>
                    <a:lnTo>
                      <a:pt x="17" y="190"/>
                    </a:lnTo>
                    <a:lnTo>
                      <a:pt x="17" y="224"/>
                    </a:lnTo>
                    <a:close/>
                    <a:moveTo>
                      <a:pt x="68" y="153"/>
                    </a:moveTo>
                    <a:lnTo>
                      <a:pt x="0" y="153"/>
                    </a:lnTo>
                    <a:lnTo>
                      <a:pt x="0" y="85"/>
                    </a:lnTo>
                    <a:lnTo>
                      <a:pt x="68" y="85"/>
                    </a:lnTo>
                    <a:lnTo>
                      <a:pt x="68" y="153"/>
                    </a:lnTo>
                    <a:close/>
                    <a:moveTo>
                      <a:pt x="17" y="136"/>
                    </a:moveTo>
                    <a:lnTo>
                      <a:pt x="51" y="136"/>
                    </a:lnTo>
                    <a:lnTo>
                      <a:pt x="51" y="102"/>
                    </a:lnTo>
                    <a:lnTo>
                      <a:pt x="17" y="102"/>
                    </a:lnTo>
                    <a:lnTo>
                      <a:pt x="17" y="13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16"/>
              <p:cNvSpPr>
                <a:spLocks/>
              </p:cNvSpPr>
              <p:nvPr/>
            </p:nvSpPr>
            <p:spPr bwMode="auto">
              <a:xfrm>
                <a:off x="2985" y="2276"/>
                <a:ext cx="239" cy="333"/>
              </a:xfrm>
              <a:custGeom>
                <a:avLst/>
                <a:gdLst>
                  <a:gd name="T0" fmla="*/ 222 w 239"/>
                  <a:gd name="T1" fmla="*/ 0 h 333"/>
                  <a:gd name="T2" fmla="*/ 222 w 239"/>
                  <a:gd name="T3" fmla="*/ 316 h 333"/>
                  <a:gd name="T4" fmla="*/ 0 w 239"/>
                  <a:gd name="T5" fmla="*/ 316 h 333"/>
                  <a:gd name="T6" fmla="*/ 0 w 239"/>
                  <a:gd name="T7" fmla="*/ 333 h 333"/>
                  <a:gd name="T8" fmla="*/ 239 w 239"/>
                  <a:gd name="T9" fmla="*/ 333 h 333"/>
                  <a:gd name="T10" fmla="*/ 239 w 239"/>
                  <a:gd name="T11" fmla="*/ 0 h 333"/>
                  <a:gd name="T12" fmla="*/ 222 w 239"/>
                  <a:gd name="T13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" h="333">
                    <a:moveTo>
                      <a:pt x="222" y="0"/>
                    </a:moveTo>
                    <a:lnTo>
                      <a:pt x="222" y="316"/>
                    </a:lnTo>
                    <a:lnTo>
                      <a:pt x="0" y="316"/>
                    </a:lnTo>
                    <a:lnTo>
                      <a:pt x="0" y="333"/>
                    </a:lnTo>
                    <a:lnTo>
                      <a:pt x="239" y="333"/>
                    </a:lnTo>
                    <a:lnTo>
                      <a:pt x="239" y="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17"/>
              <p:cNvSpPr>
                <a:spLocks noEditPoints="1"/>
              </p:cNvSpPr>
              <p:nvPr/>
            </p:nvSpPr>
            <p:spPr bwMode="auto">
              <a:xfrm>
                <a:off x="2937" y="2250"/>
                <a:ext cx="257" cy="333"/>
              </a:xfrm>
              <a:custGeom>
                <a:avLst/>
                <a:gdLst>
                  <a:gd name="T0" fmla="*/ 18 w 257"/>
                  <a:gd name="T1" fmla="*/ 0 h 333"/>
                  <a:gd name="T2" fmla="*/ 18 w 257"/>
                  <a:gd name="T3" fmla="*/ 44 h 333"/>
                  <a:gd name="T4" fmla="*/ 0 w 257"/>
                  <a:gd name="T5" fmla="*/ 44 h 333"/>
                  <a:gd name="T6" fmla="*/ 0 w 257"/>
                  <a:gd name="T7" fmla="*/ 61 h 333"/>
                  <a:gd name="T8" fmla="*/ 18 w 257"/>
                  <a:gd name="T9" fmla="*/ 61 h 333"/>
                  <a:gd name="T10" fmla="*/ 18 w 257"/>
                  <a:gd name="T11" fmla="*/ 92 h 333"/>
                  <a:gd name="T12" fmla="*/ 0 w 257"/>
                  <a:gd name="T13" fmla="*/ 92 h 333"/>
                  <a:gd name="T14" fmla="*/ 0 w 257"/>
                  <a:gd name="T15" fmla="*/ 109 h 333"/>
                  <a:gd name="T16" fmla="*/ 18 w 257"/>
                  <a:gd name="T17" fmla="*/ 109 h 333"/>
                  <a:gd name="T18" fmla="*/ 18 w 257"/>
                  <a:gd name="T19" fmla="*/ 136 h 333"/>
                  <a:gd name="T20" fmla="*/ 0 w 257"/>
                  <a:gd name="T21" fmla="*/ 136 h 333"/>
                  <a:gd name="T22" fmla="*/ 0 w 257"/>
                  <a:gd name="T23" fmla="*/ 153 h 333"/>
                  <a:gd name="T24" fmla="*/ 18 w 257"/>
                  <a:gd name="T25" fmla="*/ 153 h 333"/>
                  <a:gd name="T26" fmla="*/ 18 w 257"/>
                  <a:gd name="T27" fmla="*/ 184 h 333"/>
                  <a:gd name="T28" fmla="*/ 0 w 257"/>
                  <a:gd name="T29" fmla="*/ 184 h 333"/>
                  <a:gd name="T30" fmla="*/ 0 w 257"/>
                  <a:gd name="T31" fmla="*/ 201 h 333"/>
                  <a:gd name="T32" fmla="*/ 18 w 257"/>
                  <a:gd name="T33" fmla="*/ 201 h 333"/>
                  <a:gd name="T34" fmla="*/ 18 w 257"/>
                  <a:gd name="T35" fmla="*/ 231 h 333"/>
                  <a:gd name="T36" fmla="*/ 0 w 257"/>
                  <a:gd name="T37" fmla="*/ 231 h 333"/>
                  <a:gd name="T38" fmla="*/ 0 w 257"/>
                  <a:gd name="T39" fmla="*/ 245 h 333"/>
                  <a:gd name="T40" fmla="*/ 18 w 257"/>
                  <a:gd name="T41" fmla="*/ 245 h 333"/>
                  <a:gd name="T42" fmla="*/ 18 w 257"/>
                  <a:gd name="T43" fmla="*/ 275 h 333"/>
                  <a:gd name="T44" fmla="*/ 0 w 257"/>
                  <a:gd name="T45" fmla="*/ 275 h 333"/>
                  <a:gd name="T46" fmla="*/ 0 w 257"/>
                  <a:gd name="T47" fmla="*/ 292 h 333"/>
                  <a:gd name="T48" fmla="*/ 18 w 257"/>
                  <a:gd name="T49" fmla="*/ 292 h 333"/>
                  <a:gd name="T50" fmla="*/ 18 w 257"/>
                  <a:gd name="T51" fmla="*/ 333 h 333"/>
                  <a:gd name="T52" fmla="*/ 257 w 257"/>
                  <a:gd name="T53" fmla="*/ 333 h 333"/>
                  <a:gd name="T54" fmla="*/ 257 w 257"/>
                  <a:gd name="T55" fmla="*/ 0 h 333"/>
                  <a:gd name="T56" fmla="*/ 18 w 257"/>
                  <a:gd name="T57" fmla="*/ 0 h 333"/>
                  <a:gd name="T58" fmla="*/ 240 w 257"/>
                  <a:gd name="T59" fmla="*/ 316 h 333"/>
                  <a:gd name="T60" fmla="*/ 35 w 257"/>
                  <a:gd name="T61" fmla="*/ 316 h 333"/>
                  <a:gd name="T62" fmla="*/ 35 w 257"/>
                  <a:gd name="T63" fmla="*/ 292 h 333"/>
                  <a:gd name="T64" fmla="*/ 52 w 257"/>
                  <a:gd name="T65" fmla="*/ 292 h 333"/>
                  <a:gd name="T66" fmla="*/ 52 w 257"/>
                  <a:gd name="T67" fmla="*/ 275 h 333"/>
                  <a:gd name="T68" fmla="*/ 35 w 257"/>
                  <a:gd name="T69" fmla="*/ 275 h 333"/>
                  <a:gd name="T70" fmla="*/ 35 w 257"/>
                  <a:gd name="T71" fmla="*/ 245 h 333"/>
                  <a:gd name="T72" fmla="*/ 52 w 257"/>
                  <a:gd name="T73" fmla="*/ 245 h 333"/>
                  <a:gd name="T74" fmla="*/ 52 w 257"/>
                  <a:gd name="T75" fmla="*/ 231 h 333"/>
                  <a:gd name="T76" fmla="*/ 35 w 257"/>
                  <a:gd name="T77" fmla="*/ 231 h 333"/>
                  <a:gd name="T78" fmla="*/ 35 w 257"/>
                  <a:gd name="T79" fmla="*/ 201 h 333"/>
                  <a:gd name="T80" fmla="*/ 52 w 257"/>
                  <a:gd name="T81" fmla="*/ 201 h 333"/>
                  <a:gd name="T82" fmla="*/ 52 w 257"/>
                  <a:gd name="T83" fmla="*/ 184 h 333"/>
                  <a:gd name="T84" fmla="*/ 35 w 257"/>
                  <a:gd name="T85" fmla="*/ 184 h 333"/>
                  <a:gd name="T86" fmla="*/ 35 w 257"/>
                  <a:gd name="T87" fmla="*/ 153 h 333"/>
                  <a:gd name="T88" fmla="*/ 52 w 257"/>
                  <a:gd name="T89" fmla="*/ 153 h 333"/>
                  <a:gd name="T90" fmla="*/ 52 w 257"/>
                  <a:gd name="T91" fmla="*/ 136 h 333"/>
                  <a:gd name="T92" fmla="*/ 35 w 257"/>
                  <a:gd name="T93" fmla="*/ 136 h 333"/>
                  <a:gd name="T94" fmla="*/ 35 w 257"/>
                  <a:gd name="T95" fmla="*/ 109 h 333"/>
                  <a:gd name="T96" fmla="*/ 52 w 257"/>
                  <a:gd name="T97" fmla="*/ 109 h 333"/>
                  <a:gd name="T98" fmla="*/ 52 w 257"/>
                  <a:gd name="T99" fmla="*/ 92 h 333"/>
                  <a:gd name="T100" fmla="*/ 35 w 257"/>
                  <a:gd name="T101" fmla="*/ 92 h 333"/>
                  <a:gd name="T102" fmla="*/ 35 w 257"/>
                  <a:gd name="T103" fmla="*/ 61 h 333"/>
                  <a:gd name="T104" fmla="*/ 52 w 257"/>
                  <a:gd name="T105" fmla="*/ 61 h 333"/>
                  <a:gd name="T106" fmla="*/ 52 w 257"/>
                  <a:gd name="T107" fmla="*/ 44 h 333"/>
                  <a:gd name="T108" fmla="*/ 35 w 257"/>
                  <a:gd name="T109" fmla="*/ 44 h 333"/>
                  <a:gd name="T110" fmla="*/ 35 w 257"/>
                  <a:gd name="T111" fmla="*/ 17 h 333"/>
                  <a:gd name="T112" fmla="*/ 240 w 257"/>
                  <a:gd name="T113" fmla="*/ 17 h 333"/>
                  <a:gd name="T114" fmla="*/ 240 w 257"/>
                  <a:gd name="T115" fmla="*/ 31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7" h="333">
                    <a:moveTo>
                      <a:pt x="18" y="0"/>
                    </a:moveTo>
                    <a:lnTo>
                      <a:pt x="18" y="44"/>
                    </a:lnTo>
                    <a:lnTo>
                      <a:pt x="0" y="44"/>
                    </a:lnTo>
                    <a:lnTo>
                      <a:pt x="0" y="61"/>
                    </a:lnTo>
                    <a:lnTo>
                      <a:pt x="18" y="61"/>
                    </a:lnTo>
                    <a:lnTo>
                      <a:pt x="18" y="92"/>
                    </a:lnTo>
                    <a:lnTo>
                      <a:pt x="0" y="92"/>
                    </a:lnTo>
                    <a:lnTo>
                      <a:pt x="0" y="109"/>
                    </a:lnTo>
                    <a:lnTo>
                      <a:pt x="18" y="109"/>
                    </a:lnTo>
                    <a:lnTo>
                      <a:pt x="18" y="136"/>
                    </a:lnTo>
                    <a:lnTo>
                      <a:pt x="0" y="136"/>
                    </a:lnTo>
                    <a:lnTo>
                      <a:pt x="0" y="153"/>
                    </a:lnTo>
                    <a:lnTo>
                      <a:pt x="18" y="153"/>
                    </a:lnTo>
                    <a:lnTo>
                      <a:pt x="18" y="184"/>
                    </a:lnTo>
                    <a:lnTo>
                      <a:pt x="0" y="184"/>
                    </a:lnTo>
                    <a:lnTo>
                      <a:pt x="0" y="201"/>
                    </a:lnTo>
                    <a:lnTo>
                      <a:pt x="18" y="201"/>
                    </a:lnTo>
                    <a:lnTo>
                      <a:pt x="18" y="231"/>
                    </a:lnTo>
                    <a:lnTo>
                      <a:pt x="0" y="231"/>
                    </a:lnTo>
                    <a:lnTo>
                      <a:pt x="0" y="245"/>
                    </a:lnTo>
                    <a:lnTo>
                      <a:pt x="18" y="245"/>
                    </a:lnTo>
                    <a:lnTo>
                      <a:pt x="18" y="275"/>
                    </a:lnTo>
                    <a:lnTo>
                      <a:pt x="0" y="275"/>
                    </a:lnTo>
                    <a:lnTo>
                      <a:pt x="0" y="292"/>
                    </a:lnTo>
                    <a:lnTo>
                      <a:pt x="18" y="292"/>
                    </a:lnTo>
                    <a:lnTo>
                      <a:pt x="18" y="333"/>
                    </a:lnTo>
                    <a:lnTo>
                      <a:pt x="257" y="333"/>
                    </a:lnTo>
                    <a:lnTo>
                      <a:pt x="257" y="0"/>
                    </a:lnTo>
                    <a:lnTo>
                      <a:pt x="18" y="0"/>
                    </a:lnTo>
                    <a:close/>
                    <a:moveTo>
                      <a:pt x="240" y="316"/>
                    </a:moveTo>
                    <a:lnTo>
                      <a:pt x="35" y="316"/>
                    </a:lnTo>
                    <a:lnTo>
                      <a:pt x="35" y="292"/>
                    </a:lnTo>
                    <a:lnTo>
                      <a:pt x="52" y="292"/>
                    </a:lnTo>
                    <a:lnTo>
                      <a:pt x="52" y="275"/>
                    </a:lnTo>
                    <a:lnTo>
                      <a:pt x="35" y="275"/>
                    </a:lnTo>
                    <a:lnTo>
                      <a:pt x="35" y="245"/>
                    </a:lnTo>
                    <a:lnTo>
                      <a:pt x="52" y="245"/>
                    </a:lnTo>
                    <a:lnTo>
                      <a:pt x="52" y="231"/>
                    </a:lnTo>
                    <a:lnTo>
                      <a:pt x="35" y="231"/>
                    </a:lnTo>
                    <a:lnTo>
                      <a:pt x="35" y="201"/>
                    </a:lnTo>
                    <a:lnTo>
                      <a:pt x="52" y="201"/>
                    </a:lnTo>
                    <a:lnTo>
                      <a:pt x="52" y="184"/>
                    </a:lnTo>
                    <a:lnTo>
                      <a:pt x="35" y="184"/>
                    </a:lnTo>
                    <a:lnTo>
                      <a:pt x="35" y="153"/>
                    </a:lnTo>
                    <a:lnTo>
                      <a:pt x="52" y="153"/>
                    </a:lnTo>
                    <a:lnTo>
                      <a:pt x="52" y="136"/>
                    </a:lnTo>
                    <a:lnTo>
                      <a:pt x="35" y="136"/>
                    </a:lnTo>
                    <a:lnTo>
                      <a:pt x="35" y="109"/>
                    </a:lnTo>
                    <a:lnTo>
                      <a:pt x="52" y="109"/>
                    </a:lnTo>
                    <a:lnTo>
                      <a:pt x="52" y="92"/>
                    </a:lnTo>
                    <a:lnTo>
                      <a:pt x="35" y="92"/>
                    </a:lnTo>
                    <a:lnTo>
                      <a:pt x="35" y="61"/>
                    </a:lnTo>
                    <a:lnTo>
                      <a:pt x="52" y="61"/>
                    </a:lnTo>
                    <a:lnTo>
                      <a:pt x="52" y="44"/>
                    </a:lnTo>
                    <a:lnTo>
                      <a:pt x="35" y="44"/>
                    </a:lnTo>
                    <a:lnTo>
                      <a:pt x="35" y="17"/>
                    </a:lnTo>
                    <a:lnTo>
                      <a:pt x="240" y="17"/>
                    </a:lnTo>
                    <a:lnTo>
                      <a:pt x="240" y="31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18" name="Group 417"/>
          <p:cNvGrpSpPr/>
          <p:nvPr/>
        </p:nvGrpSpPr>
        <p:grpSpPr>
          <a:xfrm>
            <a:off x="2587953" y="4067368"/>
            <a:ext cx="492104" cy="492104"/>
            <a:chOff x="4625918" y="4162069"/>
            <a:chExt cx="555625" cy="555625"/>
          </a:xfrm>
        </p:grpSpPr>
        <p:sp>
          <p:nvSpPr>
            <p:cNvPr id="419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: Shape 209"/>
            <p:cNvSpPr/>
            <p:nvPr/>
          </p:nvSpPr>
          <p:spPr>
            <a:xfrm>
              <a:off x="4802925" y="4281925"/>
              <a:ext cx="378618" cy="435769"/>
            </a:xfrm>
            <a:custGeom>
              <a:avLst/>
              <a:gdLst>
                <a:gd name="connsiteX0" fmla="*/ 0 w 378618"/>
                <a:gd name="connsiteY0" fmla="*/ 352425 h 440532"/>
                <a:gd name="connsiteX1" fmla="*/ 88107 w 378618"/>
                <a:gd name="connsiteY1" fmla="*/ 440532 h 440532"/>
                <a:gd name="connsiteX2" fmla="*/ 378618 w 378618"/>
                <a:gd name="connsiteY2" fmla="*/ 440532 h 440532"/>
                <a:gd name="connsiteX3" fmla="*/ 378618 w 378618"/>
                <a:gd name="connsiteY3" fmla="*/ 133350 h 440532"/>
                <a:gd name="connsiteX4" fmla="*/ 245268 w 378618"/>
                <a:gd name="connsiteY4" fmla="*/ 0 h 440532"/>
                <a:gd name="connsiteX5" fmla="*/ 238125 w 378618"/>
                <a:gd name="connsiteY5" fmla="*/ 345282 h 440532"/>
                <a:gd name="connsiteX6" fmla="*/ 0 w 378618"/>
                <a:gd name="connsiteY6" fmla="*/ 352425 h 440532"/>
                <a:gd name="connsiteX0" fmla="*/ 0 w 378618"/>
                <a:gd name="connsiteY0" fmla="*/ 342900 h 431007"/>
                <a:gd name="connsiteX1" fmla="*/ 88107 w 378618"/>
                <a:gd name="connsiteY1" fmla="*/ 431007 h 431007"/>
                <a:gd name="connsiteX2" fmla="*/ 378618 w 378618"/>
                <a:gd name="connsiteY2" fmla="*/ 431007 h 431007"/>
                <a:gd name="connsiteX3" fmla="*/ 378618 w 378618"/>
                <a:gd name="connsiteY3" fmla="*/ 123825 h 431007"/>
                <a:gd name="connsiteX4" fmla="*/ 252412 w 378618"/>
                <a:gd name="connsiteY4" fmla="*/ 0 h 431007"/>
                <a:gd name="connsiteX5" fmla="*/ 238125 w 378618"/>
                <a:gd name="connsiteY5" fmla="*/ 335757 h 431007"/>
                <a:gd name="connsiteX6" fmla="*/ 0 w 378618"/>
                <a:gd name="connsiteY6" fmla="*/ 342900 h 431007"/>
                <a:gd name="connsiteX0" fmla="*/ 0 w 378618"/>
                <a:gd name="connsiteY0" fmla="*/ 347662 h 435769"/>
                <a:gd name="connsiteX1" fmla="*/ 88107 w 378618"/>
                <a:gd name="connsiteY1" fmla="*/ 435769 h 435769"/>
                <a:gd name="connsiteX2" fmla="*/ 378618 w 378618"/>
                <a:gd name="connsiteY2" fmla="*/ 435769 h 435769"/>
                <a:gd name="connsiteX3" fmla="*/ 378618 w 378618"/>
                <a:gd name="connsiteY3" fmla="*/ 128587 h 435769"/>
                <a:gd name="connsiteX4" fmla="*/ 252412 w 378618"/>
                <a:gd name="connsiteY4" fmla="*/ 0 h 435769"/>
                <a:gd name="connsiteX5" fmla="*/ 238125 w 378618"/>
                <a:gd name="connsiteY5" fmla="*/ 340519 h 435769"/>
                <a:gd name="connsiteX6" fmla="*/ 0 w 378618"/>
                <a:gd name="connsiteY6" fmla="*/ 347662 h 435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618" h="435769">
                  <a:moveTo>
                    <a:pt x="0" y="347662"/>
                  </a:moveTo>
                  <a:lnTo>
                    <a:pt x="88107" y="435769"/>
                  </a:lnTo>
                  <a:lnTo>
                    <a:pt x="378618" y="435769"/>
                  </a:lnTo>
                  <a:lnTo>
                    <a:pt x="378618" y="128587"/>
                  </a:lnTo>
                  <a:lnTo>
                    <a:pt x="252412" y="0"/>
                  </a:lnTo>
                  <a:lnTo>
                    <a:pt x="238125" y="340519"/>
                  </a:lnTo>
                  <a:lnTo>
                    <a:pt x="0" y="34766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21" name="Group 13"/>
            <p:cNvGrpSpPr>
              <a:grpSpLocks noChangeAspect="1"/>
            </p:cNvGrpSpPr>
            <p:nvPr/>
          </p:nvGrpSpPr>
          <p:grpSpPr bwMode="auto">
            <a:xfrm>
              <a:off x="4752066" y="4245941"/>
              <a:ext cx="303328" cy="387880"/>
              <a:chOff x="2937" y="2250"/>
              <a:chExt cx="287" cy="367"/>
            </a:xfrm>
            <a:solidFill>
              <a:schemeClr val="bg1"/>
            </a:solidFill>
          </p:grpSpPr>
          <p:sp>
            <p:nvSpPr>
              <p:cNvPr id="422" name="Freeform 15"/>
              <p:cNvSpPr>
                <a:spLocks noEditPoints="1"/>
              </p:cNvSpPr>
              <p:nvPr/>
            </p:nvSpPr>
            <p:spPr bwMode="auto">
              <a:xfrm>
                <a:off x="3040" y="2298"/>
                <a:ext cx="68" cy="241"/>
              </a:xfrm>
              <a:custGeom>
                <a:avLst/>
                <a:gdLst>
                  <a:gd name="T0" fmla="*/ 68 w 68"/>
                  <a:gd name="T1" fmla="*/ 64 h 241"/>
                  <a:gd name="T2" fmla="*/ 0 w 68"/>
                  <a:gd name="T3" fmla="*/ 64 h 241"/>
                  <a:gd name="T4" fmla="*/ 0 w 68"/>
                  <a:gd name="T5" fmla="*/ 0 h 241"/>
                  <a:gd name="T6" fmla="*/ 68 w 68"/>
                  <a:gd name="T7" fmla="*/ 0 h 241"/>
                  <a:gd name="T8" fmla="*/ 68 w 68"/>
                  <a:gd name="T9" fmla="*/ 64 h 241"/>
                  <a:gd name="T10" fmla="*/ 17 w 68"/>
                  <a:gd name="T11" fmla="*/ 51 h 241"/>
                  <a:gd name="T12" fmla="*/ 51 w 68"/>
                  <a:gd name="T13" fmla="*/ 51 h 241"/>
                  <a:gd name="T14" fmla="*/ 51 w 68"/>
                  <a:gd name="T15" fmla="*/ 13 h 241"/>
                  <a:gd name="T16" fmla="*/ 17 w 68"/>
                  <a:gd name="T17" fmla="*/ 13 h 241"/>
                  <a:gd name="T18" fmla="*/ 17 w 68"/>
                  <a:gd name="T19" fmla="*/ 51 h 241"/>
                  <a:gd name="T20" fmla="*/ 68 w 68"/>
                  <a:gd name="T21" fmla="*/ 241 h 241"/>
                  <a:gd name="T22" fmla="*/ 0 w 68"/>
                  <a:gd name="T23" fmla="*/ 241 h 241"/>
                  <a:gd name="T24" fmla="*/ 0 w 68"/>
                  <a:gd name="T25" fmla="*/ 173 h 241"/>
                  <a:gd name="T26" fmla="*/ 68 w 68"/>
                  <a:gd name="T27" fmla="*/ 173 h 241"/>
                  <a:gd name="T28" fmla="*/ 68 w 68"/>
                  <a:gd name="T29" fmla="*/ 241 h 241"/>
                  <a:gd name="T30" fmla="*/ 17 w 68"/>
                  <a:gd name="T31" fmla="*/ 224 h 241"/>
                  <a:gd name="T32" fmla="*/ 51 w 68"/>
                  <a:gd name="T33" fmla="*/ 224 h 241"/>
                  <a:gd name="T34" fmla="*/ 51 w 68"/>
                  <a:gd name="T35" fmla="*/ 190 h 241"/>
                  <a:gd name="T36" fmla="*/ 17 w 68"/>
                  <a:gd name="T37" fmla="*/ 190 h 241"/>
                  <a:gd name="T38" fmla="*/ 17 w 68"/>
                  <a:gd name="T39" fmla="*/ 224 h 241"/>
                  <a:gd name="T40" fmla="*/ 68 w 68"/>
                  <a:gd name="T41" fmla="*/ 153 h 241"/>
                  <a:gd name="T42" fmla="*/ 0 w 68"/>
                  <a:gd name="T43" fmla="*/ 153 h 241"/>
                  <a:gd name="T44" fmla="*/ 0 w 68"/>
                  <a:gd name="T45" fmla="*/ 85 h 241"/>
                  <a:gd name="T46" fmla="*/ 68 w 68"/>
                  <a:gd name="T47" fmla="*/ 85 h 241"/>
                  <a:gd name="T48" fmla="*/ 68 w 68"/>
                  <a:gd name="T49" fmla="*/ 153 h 241"/>
                  <a:gd name="T50" fmla="*/ 17 w 68"/>
                  <a:gd name="T51" fmla="*/ 136 h 241"/>
                  <a:gd name="T52" fmla="*/ 51 w 68"/>
                  <a:gd name="T53" fmla="*/ 136 h 241"/>
                  <a:gd name="T54" fmla="*/ 51 w 68"/>
                  <a:gd name="T55" fmla="*/ 102 h 241"/>
                  <a:gd name="T56" fmla="*/ 17 w 68"/>
                  <a:gd name="T57" fmla="*/ 102 h 241"/>
                  <a:gd name="T58" fmla="*/ 17 w 68"/>
                  <a:gd name="T59" fmla="*/ 1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8" h="241">
                    <a:moveTo>
                      <a:pt x="68" y="64"/>
                    </a:moveTo>
                    <a:lnTo>
                      <a:pt x="0" y="64"/>
                    </a:lnTo>
                    <a:lnTo>
                      <a:pt x="0" y="0"/>
                    </a:lnTo>
                    <a:lnTo>
                      <a:pt x="68" y="0"/>
                    </a:lnTo>
                    <a:lnTo>
                      <a:pt x="68" y="64"/>
                    </a:lnTo>
                    <a:close/>
                    <a:moveTo>
                      <a:pt x="17" y="51"/>
                    </a:moveTo>
                    <a:lnTo>
                      <a:pt x="51" y="51"/>
                    </a:lnTo>
                    <a:lnTo>
                      <a:pt x="51" y="13"/>
                    </a:lnTo>
                    <a:lnTo>
                      <a:pt x="17" y="13"/>
                    </a:lnTo>
                    <a:lnTo>
                      <a:pt x="17" y="51"/>
                    </a:lnTo>
                    <a:close/>
                    <a:moveTo>
                      <a:pt x="68" y="241"/>
                    </a:moveTo>
                    <a:lnTo>
                      <a:pt x="0" y="241"/>
                    </a:lnTo>
                    <a:lnTo>
                      <a:pt x="0" y="173"/>
                    </a:lnTo>
                    <a:lnTo>
                      <a:pt x="68" y="173"/>
                    </a:lnTo>
                    <a:lnTo>
                      <a:pt x="68" y="241"/>
                    </a:lnTo>
                    <a:close/>
                    <a:moveTo>
                      <a:pt x="17" y="224"/>
                    </a:moveTo>
                    <a:lnTo>
                      <a:pt x="51" y="224"/>
                    </a:lnTo>
                    <a:lnTo>
                      <a:pt x="51" y="190"/>
                    </a:lnTo>
                    <a:lnTo>
                      <a:pt x="17" y="190"/>
                    </a:lnTo>
                    <a:lnTo>
                      <a:pt x="17" y="224"/>
                    </a:lnTo>
                    <a:close/>
                    <a:moveTo>
                      <a:pt x="68" y="153"/>
                    </a:moveTo>
                    <a:lnTo>
                      <a:pt x="0" y="153"/>
                    </a:lnTo>
                    <a:lnTo>
                      <a:pt x="0" y="85"/>
                    </a:lnTo>
                    <a:lnTo>
                      <a:pt x="68" y="85"/>
                    </a:lnTo>
                    <a:lnTo>
                      <a:pt x="68" y="153"/>
                    </a:lnTo>
                    <a:close/>
                    <a:moveTo>
                      <a:pt x="17" y="136"/>
                    </a:moveTo>
                    <a:lnTo>
                      <a:pt x="51" y="136"/>
                    </a:lnTo>
                    <a:lnTo>
                      <a:pt x="51" y="102"/>
                    </a:lnTo>
                    <a:lnTo>
                      <a:pt x="17" y="102"/>
                    </a:lnTo>
                    <a:lnTo>
                      <a:pt x="17" y="1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16"/>
              <p:cNvSpPr>
                <a:spLocks/>
              </p:cNvSpPr>
              <p:nvPr/>
            </p:nvSpPr>
            <p:spPr bwMode="auto">
              <a:xfrm>
                <a:off x="2985" y="2284"/>
                <a:ext cx="239" cy="333"/>
              </a:xfrm>
              <a:custGeom>
                <a:avLst/>
                <a:gdLst>
                  <a:gd name="T0" fmla="*/ 222 w 239"/>
                  <a:gd name="T1" fmla="*/ 0 h 333"/>
                  <a:gd name="T2" fmla="*/ 222 w 239"/>
                  <a:gd name="T3" fmla="*/ 316 h 333"/>
                  <a:gd name="T4" fmla="*/ 0 w 239"/>
                  <a:gd name="T5" fmla="*/ 316 h 333"/>
                  <a:gd name="T6" fmla="*/ 0 w 239"/>
                  <a:gd name="T7" fmla="*/ 333 h 333"/>
                  <a:gd name="T8" fmla="*/ 239 w 239"/>
                  <a:gd name="T9" fmla="*/ 333 h 333"/>
                  <a:gd name="T10" fmla="*/ 239 w 239"/>
                  <a:gd name="T11" fmla="*/ 0 h 333"/>
                  <a:gd name="T12" fmla="*/ 222 w 239"/>
                  <a:gd name="T13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9" h="333">
                    <a:moveTo>
                      <a:pt x="222" y="0"/>
                    </a:moveTo>
                    <a:lnTo>
                      <a:pt x="222" y="316"/>
                    </a:lnTo>
                    <a:lnTo>
                      <a:pt x="0" y="316"/>
                    </a:lnTo>
                    <a:lnTo>
                      <a:pt x="0" y="333"/>
                    </a:lnTo>
                    <a:lnTo>
                      <a:pt x="239" y="333"/>
                    </a:lnTo>
                    <a:lnTo>
                      <a:pt x="239" y="0"/>
                    </a:lnTo>
                    <a:lnTo>
                      <a:pt x="2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17"/>
              <p:cNvSpPr>
                <a:spLocks noEditPoints="1"/>
              </p:cNvSpPr>
              <p:nvPr/>
            </p:nvSpPr>
            <p:spPr bwMode="auto">
              <a:xfrm>
                <a:off x="2937" y="2250"/>
                <a:ext cx="257" cy="333"/>
              </a:xfrm>
              <a:custGeom>
                <a:avLst/>
                <a:gdLst>
                  <a:gd name="T0" fmla="*/ 18 w 257"/>
                  <a:gd name="T1" fmla="*/ 0 h 333"/>
                  <a:gd name="T2" fmla="*/ 18 w 257"/>
                  <a:gd name="T3" fmla="*/ 44 h 333"/>
                  <a:gd name="T4" fmla="*/ 0 w 257"/>
                  <a:gd name="T5" fmla="*/ 44 h 333"/>
                  <a:gd name="T6" fmla="*/ 0 w 257"/>
                  <a:gd name="T7" fmla="*/ 61 h 333"/>
                  <a:gd name="T8" fmla="*/ 18 w 257"/>
                  <a:gd name="T9" fmla="*/ 61 h 333"/>
                  <a:gd name="T10" fmla="*/ 18 w 257"/>
                  <a:gd name="T11" fmla="*/ 92 h 333"/>
                  <a:gd name="T12" fmla="*/ 0 w 257"/>
                  <a:gd name="T13" fmla="*/ 92 h 333"/>
                  <a:gd name="T14" fmla="*/ 0 w 257"/>
                  <a:gd name="T15" fmla="*/ 109 h 333"/>
                  <a:gd name="T16" fmla="*/ 18 w 257"/>
                  <a:gd name="T17" fmla="*/ 109 h 333"/>
                  <a:gd name="T18" fmla="*/ 18 w 257"/>
                  <a:gd name="T19" fmla="*/ 136 h 333"/>
                  <a:gd name="T20" fmla="*/ 0 w 257"/>
                  <a:gd name="T21" fmla="*/ 136 h 333"/>
                  <a:gd name="T22" fmla="*/ 0 w 257"/>
                  <a:gd name="T23" fmla="*/ 153 h 333"/>
                  <a:gd name="T24" fmla="*/ 18 w 257"/>
                  <a:gd name="T25" fmla="*/ 153 h 333"/>
                  <a:gd name="T26" fmla="*/ 18 w 257"/>
                  <a:gd name="T27" fmla="*/ 184 h 333"/>
                  <a:gd name="T28" fmla="*/ 0 w 257"/>
                  <a:gd name="T29" fmla="*/ 184 h 333"/>
                  <a:gd name="T30" fmla="*/ 0 w 257"/>
                  <a:gd name="T31" fmla="*/ 201 h 333"/>
                  <a:gd name="T32" fmla="*/ 18 w 257"/>
                  <a:gd name="T33" fmla="*/ 201 h 333"/>
                  <a:gd name="T34" fmla="*/ 18 w 257"/>
                  <a:gd name="T35" fmla="*/ 231 h 333"/>
                  <a:gd name="T36" fmla="*/ 0 w 257"/>
                  <a:gd name="T37" fmla="*/ 231 h 333"/>
                  <a:gd name="T38" fmla="*/ 0 w 257"/>
                  <a:gd name="T39" fmla="*/ 245 h 333"/>
                  <a:gd name="T40" fmla="*/ 18 w 257"/>
                  <a:gd name="T41" fmla="*/ 245 h 333"/>
                  <a:gd name="T42" fmla="*/ 18 w 257"/>
                  <a:gd name="T43" fmla="*/ 275 h 333"/>
                  <a:gd name="T44" fmla="*/ 0 w 257"/>
                  <a:gd name="T45" fmla="*/ 275 h 333"/>
                  <a:gd name="T46" fmla="*/ 0 w 257"/>
                  <a:gd name="T47" fmla="*/ 292 h 333"/>
                  <a:gd name="T48" fmla="*/ 18 w 257"/>
                  <a:gd name="T49" fmla="*/ 292 h 333"/>
                  <a:gd name="T50" fmla="*/ 18 w 257"/>
                  <a:gd name="T51" fmla="*/ 333 h 333"/>
                  <a:gd name="T52" fmla="*/ 257 w 257"/>
                  <a:gd name="T53" fmla="*/ 333 h 333"/>
                  <a:gd name="T54" fmla="*/ 257 w 257"/>
                  <a:gd name="T55" fmla="*/ 0 h 333"/>
                  <a:gd name="T56" fmla="*/ 18 w 257"/>
                  <a:gd name="T57" fmla="*/ 0 h 333"/>
                  <a:gd name="T58" fmla="*/ 240 w 257"/>
                  <a:gd name="T59" fmla="*/ 316 h 333"/>
                  <a:gd name="T60" fmla="*/ 35 w 257"/>
                  <a:gd name="T61" fmla="*/ 316 h 333"/>
                  <a:gd name="T62" fmla="*/ 35 w 257"/>
                  <a:gd name="T63" fmla="*/ 292 h 333"/>
                  <a:gd name="T64" fmla="*/ 52 w 257"/>
                  <a:gd name="T65" fmla="*/ 292 h 333"/>
                  <a:gd name="T66" fmla="*/ 52 w 257"/>
                  <a:gd name="T67" fmla="*/ 275 h 333"/>
                  <a:gd name="T68" fmla="*/ 35 w 257"/>
                  <a:gd name="T69" fmla="*/ 275 h 333"/>
                  <a:gd name="T70" fmla="*/ 35 w 257"/>
                  <a:gd name="T71" fmla="*/ 245 h 333"/>
                  <a:gd name="T72" fmla="*/ 52 w 257"/>
                  <a:gd name="T73" fmla="*/ 245 h 333"/>
                  <a:gd name="T74" fmla="*/ 52 w 257"/>
                  <a:gd name="T75" fmla="*/ 231 h 333"/>
                  <a:gd name="T76" fmla="*/ 35 w 257"/>
                  <a:gd name="T77" fmla="*/ 231 h 333"/>
                  <a:gd name="T78" fmla="*/ 35 w 257"/>
                  <a:gd name="T79" fmla="*/ 201 h 333"/>
                  <a:gd name="T80" fmla="*/ 52 w 257"/>
                  <a:gd name="T81" fmla="*/ 201 h 333"/>
                  <a:gd name="T82" fmla="*/ 52 w 257"/>
                  <a:gd name="T83" fmla="*/ 184 h 333"/>
                  <a:gd name="T84" fmla="*/ 35 w 257"/>
                  <a:gd name="T85" fmla="*/ 184 h 333"/>
                  <a:gd name="T86" fmla="*/ 35 w 257"/>
                  <a:gd name="T87" fmla="*/ 153 h 333"/>
                  <a:gd name="T88" fmla="*/ 52 w 257"/>
                  <a:gd name="T89" fmla="*/ 153 h 333"/>
                  <a:gd name="T90" fmla="*/ 52 w 257"/>
                  <a:gd name="T91" fmla="*/ 136 h 333"/>
                  <a:gd name="T92" fmla="*/ 35 w 257"/>
                  <a:gd name="T93" fmla="*/ 136 h 333"/>
                  <a:gd name="T94" fmla="*/ 35 w 257"/>
                  <a:gd name="T95" fmla="*/ 109 h 333"/>
                  <a:gd name="T96" fmla="*/ 52 w 257"/>
                  <a:gd name="T97" fmla="*/ 109 h 333"/>
                  <a:gd name="T98" fmla="*/ 52 w 257"/>
                  <a:gd name="T99" fmla="*/ 92 h 333"/>
                  <a:gd name="T100" fmla="*/ 35 w 257"/>
                  <a:gd name="T101" fmla="*/ 92 h 333"/>
                  <a:gd name="T102" fmla="*/ 35 w 257"/>
                  <a:gd name="T103" fmla="*/ 61 h 333"/>
                  <a:gd name="T104" fmla="*/ 52 w 257"/>
                  <a:gd name="T105" fmla="*/ 61 h 333"/>
                  <a:gd name="T106" fmla="*/ 52 w 257"/>
                  <a:gd name="T107" fmla="*/ 44 h 333"/>
                  <a:gd name="T108" fmla="*/ 35 w 257"/>
                  <a:gd name="T109" fmla="*/ 44 h 333"/>
                  <a:gd name="T110" fmla="*/ 35 w 257"/>
                  <a:gd name="T111" fmla="*/ 17 h 333"/>
                  <a:gd name="T112" fmla="*/ 240 w 257"/>
                  <a:gd name="T113" fmla="*/ 17 h 333"/>
                  <a:gd name="T114" fmla="*/ 240 w 257"/>
                  <a:gd name="T115" fmla="*/ 316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7" h="333">
                    <a:moveTo>
                      <a:pt x="18" y="0"/>
                    </a:moveTo>
                    <a:lnTo>
                      <a:pt x="18" y="44"/>
                    </a:lnTo>
                    <a:lnTo>
                      <a:pt x="0" y="44"/>
                    </a:lnTo>
                    <a:lnTo>
                      <a:pt x="0" y="61"/>
                    </a:lnTo>
                    <a:lnTo>
                      <a:pt x="18" y="61"/>
                    </a:lnTo>
                    <a:lnTo>
                      <a:pt x="18" y="92"/>
                    </a:lnTo>
                    <a:lnTo>
                      <a:pt x="0" y="92"/>
                    </a:lnTo>
                    <a:lnTo>
                      <a:pt x="0" y="109"/>
                    </a:lnTo>
                    <a:lnTo>
                      <a:pt x="18" y="109"/>
                    </a:lnTo>
                    <a:lnTo>
                      <a:pt x="18" y="136"/>
                    </a:lnTo>
                    <a:lnTo>
                      <a:pt x="0" y="136"/>
                    </a:lnTo>
                    <a:lnTo>
                      <a:pt x="0" y="153"/>
                    </a:lnTo>
                    <a:lnTo>
                      <a:pt x="18" y="153"/>
                    </a:lnTo>
                    <a:lnTo>
                      <a:pt x="18" y="184"/>
                    </a:lnTo>
                    <a:lnTo>
                      <a:pt x="0" y="184"/>
                    </a:lnTo>
                    <a:lnTo>
                      <a:pt x="0" y="201"/>
                    </a:lnTo>
                    <a:lnTo>
                      <a:pt x="18" y="201"/>
                    </a:lnTo>
                    <a:lnTo>
                      <a:pt x="18" y="231"/>
                    </a:lnTo>
                    <a:lnTo>
                      <a:pt x="0" y="231"/>
                    </a:lnTo>
                    <a:lnTo>
                      <a:pt x="0" y="245"/>
                    </a:lnTo>
                    <a:lnTo>
                      <a:pt x="18" y="245"/>
                    </a:lnTo>
                    <a:lnTo>
                      <a:pt x="18" y="275"/>
                    </a:lnTo>
                    <a:lnTo>
                      <a:pt x="0" y="275"/>
                    </a:lnTo>
                    <a:lnTo>
                      <a:pt x="0" y="292"/>
                    </a:lnTo>
                    <a:lnTo>
                      <a:pt x="18" y="292"/>
                    </a:lnTo>
                    <a:lnTo>
                      <a:pt x="18" y="333"/>
                    </a:lnTo>
                    <a:lnTo>
                      <a:pt x="257" y="333"/>
                    </a:lnTo>
                    <a:lnTo>
                      <a:pt x="257" y="0"/>
                    </a:lnTo>
                    <a:lnTo>
                      <a:pt x="18" y="0"/>
                    </a:lnTo>
                    <a:close/>
                    <a:moveTo>
                      <a:pt x="240" y="316"/>
                    </a:moveTo>
                    <a:lnTo>
                      <a:pt x="35" y="316"/>
                    </a:lnTo>
                    <a:lnTo>
                      <a:pt x="35" y="292"/>
                    </a:lnTo>
                    <a:lnTo>
                      <a:pt x="52" y="292"/>
                    </a:lnTo>
                    <a:lnTo>
                      <a:pt x="52" y="275"/>
                    </a:lnTo>
                    <a:lnTo>
                      <a:pt x="35" y="275"/>
                    </a:lnTo>
                    <a:lnTo>
                      <a:pt x="35" y="245"/>
                    </a:lnTo>
                    <a:lnTo>
                      <a:pt x="52" y="245"/>
                    </a:lnTo>
                    <a:lnTo>
                      <a:pt x="52" y="231"/>
                    </a:lnTo>
                    <a:lnTo>
                      <a:pt x="35" y="231"/>
                    </a:lnTo>
                    <a:lnTo>
                      <a:pt x="35" y="201"/>
                    </a:lnTo>
                    <a:lnTo>
                      <a:pt x="52" y="201"/>
                    </a:lnTo>
                    <a:lnTo>
                      <a:pt x="52" y="184"/>
                    </a:lnTo>
                    <a:lnTo>
                      <a:pt x="35" y="184"/>
                    </a:lnTo>
                    <a:lnTo>
                      <a:pt x="35" y="153"/>
                    </a:lnTo>
                    <a:lnTo>
                      <a:pt x="52" y="153"/>
                    </a:lnTo>
                    <a:lnTo>
                      <a:pt x="52" y="136"/>
                    </a:lnTo>
                    <a:lnTo>
                      <a:pt x="35" y="136"/>
                    </a:lnTo>
                    <a:lnTo>
                      <a:pt x="35" y="109"/>
                    </a:lnTo>
                    <a:lnTo>
                      <a:pt x="52" y="109"/>
                    </a:lnTo>
                    <a:lnTo>
                      <a:pt x="52" y="92"/>
                    </a:lnTo>
                    <a:lnTo>
                      <a:pt x="35" y="92"/>
                    </a:lnTo>
                    <a:lnTo>
                      <a:pt x="35" y="61"/>
                    </a:lnTo>
                    <a:lnTo>
                      <a:pt x="52" y="61"/>
                    </a:lnTo>
                    <a:lnTo>
                      <a:pt x="52" y="44"/>
                    </a:lnTo>
                    <a:lnTo>
                      <a:pt x="35" y="44"/>
                    </a:lnTo>
                    <a:lnTo>
                      <a:pt x="35" y="17"/>
                    </a:lnTo>
                    <a:lnTo>
                      <a:pt x="240" y="17"/>
                    </a:lnTo>
                    <a:lnTo>
                      <a:pt x="240" y="3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25" name="TextBox 424"/>
          <p:cNvSpPr txBox="1"/>
          <p:nvPr/>
        </p:nvSpPr>
        <p:spPr>
          <a:xfrm>
            <a:off x="5650861" y="1209108"/>
            <a:ext cx="80441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Sleep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5104774" y="1699030"/>
            <a:ext cx="316633" cy="316633"/>
            <a:chOff x="5108242" y="1699030"/>
            <a:chExt cx="316633" cy="316633"/>
          </a:xfrm>
        </p:grpSpPr>
        <p:sp>
          <p:nvSpPr>
            <p:cNvPr id="433" name="Freeform 432"/>
            <p:cNvSpPr>
              <a:spLocks/>
            </p:cNvSpPr>
            <p:nvPr/>
          </p:nvSpPr>
          <p:spPr bwMode="auto">
            <a:xfrm flipH="1">
              <a:off x="5118693" y="1712955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44" name="Group 243"/>
            <p:cNvGrpSpPr/>
            <p:nvPr/>
          </p:nvGrpSpPr>
          <p:grpSpPr>
            <a:xfrm>
              <a:off x="5108242" y="1699030"/>
              <a:ext cx="316633" cy="316633"/>
              <a:chOff x="4571531" y="1317507"/>
              <a:chExt cx="423863" cy="423863"/>
            </a:xfrm>
          </p:grpSpPr>
          <p:grpSp>
            <p:nvGrpSpPr>
              <p:cNvPr id="245" name="Group 4"/>
              <p:cNvGrpSpPr>
                <a:grpSpLocks noChangeAspect="1"/>
              </p:cNvGrpSpPr>
              <p:nvPr/>
            </p:nvGrpSpPr>
            <p:grpSpPr bwMode="auto">
              <a:xfrm>
                <a:off x="4637081" y="1329477"/>
                <a:ext cx="350315" cy="403955"/>
                <a:chOff x="2839" y="1000"/>
                <a:chExt cx="529" cy="610"/>
              </a:xfrm>
            </p:grpSpPr>
            <p:sp>
              <p:nvSpPr>
                <p:cNvPr id="247" name="Freeform 5"/>
                <p:cNvSpPr>
                  <a:spLocks noEditPoints="1"/>
                </p:cNvSpPr>
                <p:nvPr/>
              </p:nvSpPr>
              <p:spPr bwMode="auto">
                <a:xfrm>
                  <a:off x="3064" y="1000"/>
                  <a:ext cx="304" cy="610"/>
                </a:xfrm>
                <a:custGeom>
                  <a:avLst/>
                  <a:gdLst>
                    <a:gd name="T0" fmla="*/ 0 w 171"/>
                    <a:gd name="T1" fmla="*/ 0 h 343"/>
                    <a:gd name="T2" fmla="*/ 0 w 171"/>
                    <a:gd name="T3" fmla="*/ 144 h 343"/>
                    <a:gd name="T4" fmla="*/ 4 w 171"/>
                    <a:gd name="T5" fmla="*/ 143 h 343"/>
                    <a:gd name="T6" fmla="*/ 19 w 171"/>
                    <a:gd name="T7" fmla="*/ 156 h 343"/>
                    <a:gd name="T8" fmla="*/ 14 w 171"/>
                    <a:gd name="T9" fmla="*/ 174 h 343"/>
                    <a:gd name="T10" fmla="*/ 19 w 171"/>
                    <a:gd name="T11" fmla="*/ 178 h 343"/>
                    <a:gd name="T12" fmla="*/ 41 w 171"/>
                    <a:gd name="T13" fmla="*/ 185 h 343"/>
                    <a:gd name="T14" fmla="*/ 16 w 171"/>
                    <a:gd name="T15" fmla="*/ 207 h 343"/>
                    <a:gd name="T16" fmla="*/ 4 w 171"/>
                    <a:gd name="T17" fmla="*/ 186 h 343"/>
                    <a:gd name="T18" fmla="*/ 0 w 171"/>
                    <a:gd name="T19" fmla="*/ 182 h 343"/>
                    <a:gd name="T20" fmla="*/ 0 w 171"/>
                    <a:gd name="T21" fmla="*/ 343 h 343"/>
                    <a:gd name="T22" fmla="*/ 171 w 171"/>
                    <a:gd name="T23" fmla="*/ 172 h 343"/>
                    <a:gd name="T24" fmla="*/ 0 w 171"/>
                    <a:gd name="T25" fmla="*/ 0 h 343"/>
                    <a:gd name="T26" fmla="*/ 39 w 171"/>
                    <a:gd name="T27" fmla="*/ 133 h 343"/>
                    <a:gd name="T28" fmla="*/ 0 w 171"/>
                    <a:gd name="T29" fmla="*/ 94 h 343"/>
                    <a:gd name="T30" fmla="*/ 38 w 171"/>
                    <a:gd name="T31" fmla="*/ 56 h 343"/>
                    <a:gd name="T32" fmla="*/ 77 w 171"/>
                    <a:gd name="T33" fmla="*/ 94 h 343"/>
                    <a:gd name="T34" fmla="*/ 39 w 171"/>
                    <a:gd name="T35" fmla="*/ 133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1" h="343">
                      <a:moveTo>
                        <a:pt x="0" y="0"/>
                      </a:moveTo>
                      <a:cubicBezTo>
                        <a:pt x="0" y="144"/>
                        <a:pt x="0" y="144"/>
                        <a:pt x="0" y="144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19" y="156"/>
                        <a:pt x="19" y="156"/>
                        <a:pt x="19" y="156"/>
                      </a:cubicBezTo>
                      <a:cubicBezTo>
                        <a:pt x="14" y="174"/>
                        <a:pt x="14" y="174"/>
                        <a:pt x="14" y="174"/>
                      </a:cubicBezTo>
                      <a:cubicBezTo>
                        <a:pt x="19" y="178"/>
                        <a:pt x="19" y="178"/>
                        <a:pt x="19" y="178"/>
                      </a:cubicBezTo>
                      <a:cubicBezTo>
                        <a:pt x="41" y="185"/>
                        <a:pt x="41" y="185"/>
                        <a:pt x="41" y="185"/>
                      </a:cubicBezTo>
                      <a:cubicBezTo>
                        <a:pt x="16" y="207"/>
                        <a:pt x="16" y="207"/>
                        <a:pt x="16" y="207"/>
                      </a:cubicBezTo>
                      <a:cubicBezTo>
                        <a:pt x="4" y="186"/>
                        <a:pt x="4" y="186"/>
                        <a:pt x="4" y="186"/>
                      </a:cubicBezTo>
                      <a:cubicBezTo>
                        <a:pt x="0" y="182"/>
                        <a:pt x="0" y="182"/>
                        <a:pt x="0" y="182"/>
                      </a:cubicBezTo>
                      <a:cubicBezTo>
                        <a:pt x="0" y="343"/>
                        <a:pt x="0" y="343"/>
                        <a:pt x="0" y="343"/>
                      </a:cubicBezTo>
                      <a:cubicBezTo>
                        <a:pt x="94" y="343"/>
                        <a:pt x="171" y="266"/>
                        <a:pt x="171" y="172"/>
                      </a:cubicBezTo>
                      <a:cubicBezTo>
                        <a:pt x="171" y="77"/>
                        <a:pt x="94" y="0"/>
                        <a:pt x="0" y="0"/>
                      </a:cubicBezTo>
                      <a:close/>
                      <a:moveTo>
                        <a:pt x="39" y="133"/>
                      </a:moveTo>
                      <a:cubicBezTo>
                        <a:pt x="0" y="94"/>
                        <a:pt x="0" y="94"/>
                        <a:pt x="0" y="94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77" y="94"/>
                        <a:pt x="77" y="94"/>
                        <a:pt x="77" y="94"/>
                      </a:cubicBezTo>
                      <a:lnTo>
                        <a:pt x="39" y="133"/>
                      </a:lnTo>
                      <a:close/>
                    </a:path>
                  </a:pathLst>
                </a:custGeom>
                <a:solidFill>
                  <a:srgbClr val="DCDC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48" name="Freeform 6"/>
                <p:cNvSpPr>
                  <a:spLocks noEditPoints="1"/>
                </p:cNvSpPr>
                <p:nvPr/>
              </p:nvSpPr>
              <p:spPr bwMode="auto">
                <a:xfrm>
                  <a:off x="2839" y="1078"/>
                  <a:ext cx="439" cy="438"/>
                </a:xfrm>
                <a:custGeom>
                  <a:avLst/>
                  <a:gdLst>
                    <a:gd name="T0" fmla="*/ 138 w 247"/>
                    <a:gd name="T1" fmla="*/ 91 h 246"/>
                    <a:gd name="T2" fmla="*/ 166 w 247"/>
                    <a:gd name="T3" fmla="*/ 101 h 246"/>
                    <a:gd name="T4" fmla="*/ 165 w 247"/>
                    <a:gd name="T5" fmla="*/ 0 h 246"/>
                    <a:gd name="T6" fmla="*/ 135 w 247"/>
                    <a:gd name="T7" fmla="*/ 70 h 246"/>
                    <a:gd name="T8" fmla="*/ 100 w 247"/>
                    <a:gd name="T9" fmla="*/ 54 h 246"/>
                    <a:gd name="T10" fmla="*/ 77 w 247"/>
                    <a:gd name="T11" fmla="*/ 44 h 246"/>
                    <a:gd name="T12" fmla="*/ 44 w 247"/>
                    <a:gd name="T13" fmla="*/ 77 h 246"/>
                    <a:gd name="T14" fmla="*/ 79 w 247"/>
                    <a:gd name="T15" fmla="*/ 126 h 246"/>
                    <a:gd name="T16" fmla="*/ 50 w 247"/>
                    <a:gd name="T17" fmla="*/ 116 h 246"/>
                    <a:gd name="T18" fmla="*/ 50 w 247"/>
                    <a:gd name="T19" fmla="*/ 216 h 246"/>
                    <a:gd name="T20" fmla="*/ 81 w 247"/>
                    <a:gd name="T21" fmla="*/ 148 h 246"/>
                    <a:gd name="T22" fmla="*/ 114 w 247"/>
                    <a:gd name="T23" fmla="*/ 162 h 246"/>
                    <a:gd name="T24" fmla="*/ 135 w 247"/>
                    <a:gd name="T25" fmla="*/ 185 h 246"/>
                    <a:gd name="T26" fmla="*/ 148 w 247"/>
                    <a:gd name="T27" fmla="*/ 128 h 246"/>
                    <a:gd name="T28" fmla="*/ 165 w 247"/>
                    <a:gd name="T29" fmla="*/ 24 h 246"/>
                    <a:gd name="T30" fmla="*/ 185 w 247"/>
                    <a:gd name="T31" fmla="*/ 58 h 246"/>
                    <a:gd name="T32" fmla="*/ 165 w 247"/>
                    <a:gd name="T33" fmla="*/ 24 h 246"/>
                    <a:gd name="T34" fmla="*/ 173 w 247"/>
                    <a:gd name="T35" fmla="*/ 70 h 246"/>
                    <a:gd name="T36" fmla="*/ 139 w 247"/>
                    <a:gd name="T37" fmla="*/ 50 h 246"/>
                    <a:gd name="T38" fmla="*/ 50 w 247"/>
                    <a:gd name="T39" fmla="*/ 193 h 246"/>
                    <a:gd name="T40" fmla="*/ 30 w 247"/>
                    <a:gd name="T41" fmla="*/ 159 h 246"/>
                    <a:gd name="T42" fmla="*/ 50 w 247"/>
                    <a:gd name="T43" fmla="*/ 193 h 246"/>
                    <a:gd name="T44" fmla="*/ 42 w 247"/>
                    <a:gd name="T45" fmla="*/ 147 h 246"/>
                    <a:gd name="T46" fmla="*/ 76 w 247"/>
                    <a:gd name="T47" fmla="*/ 166 h 246"/>
                    <a:gd name="T48" fmla="*/ 114 w 247"/>
                    <a:gd name="T49" fmla="*/ 138 h 246"/>
                    <a:gd name="T50" fmla="*/ 60 w 247"/>
                    <a:gd name="T51" fmla="*/ 77 h 246"/>
                    <a:gd name="T52" fmla="*/ 65 w 247"/>
                    <a:gd name="T53" fmla="*/ 66 h 246"/>
                    <a:gd name="T54" fmla="*/ 77 w 247"/>
                    <a:gd name="T55" fmla="*/ 61 h 246"/>
                    <a:gd name="T56" fmla="*/ 137 w 247"/>
                    <a:gd name="T57" fmla="*/ 115 h 246"/>
                    <a:gd name="T58" fmla="*/ 151 w 247"/>
                    <a:gd name="T59" fmla="*/ 146 h 246"/>
                    <a:gd name="T60" fmla="*/ 144 w 247"/>
                    <a:gd name="T61" fmla="*/ 144 h 246"/>
                    <a:gd name="T62" fmla="*/ 144 w 247"/>
                    <a:gd name="T63" fmla="*/ 212 h 246"/>
                    <a:gd name="T64" fmla="*/ 142 w 247"/>
                    <a:gd name="T65" fmla="*/ 195 h 246"/>
                    <a:gd name="T66" fmla="*/ 195 w 247"/>
                    <a:gd name="T67" fmla="*/ 142 h 246"/>
                    <a:gd name="T68" fmla="*/ 194 w 247"/>
                    <a:gd name="T69" fmla="*/ 193 h 246"/>
                    <a:gd name="T70" fmla="*/ 143 w 247"/>
                    <a:gd name="T71" fmla="*/ 246 h 246"/>
                    <a:gd name="T72" fmla="*/ 143 w 247"/>
                    <a:gd name="T73" fmla="*/ 229 h 246"/>
                    <a:gd name="T74" fmla="*/ 208 w 247"/>
                    <a:gd name="T75" fmla="*/ 206 h 246"/>
                    <a:gd name="T76" fmla="*/ 246 w 247"/>
                    <a:gd name="T77" fmla="*/ 143 h 246"/>
                    <a:gd name="T78" fmla="*/ 143 w 247"/>
                    <a:gd name="T79" fmla="*/ 246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47" h="246">
                      <a:moveTo>
                        <a:pt x="161" y="115"/>
                      </a:moveTo>
                      <a:cubicBezTo>
                        <a:pt x="138" y="91"/>
                        <a:pt x="138" y="91"/>
                        <a:pt x="138" y="91"/>
                      </a:cubicBezTo>
                      <a:cubicBezTo>
                        <a:pt x="147" y="82"/>
                        <a:pt x="147" y="82"/>
                        <a:pt x="147" y="82"/>
                      </a:cubicBezTo>
                      <a:cubicBezTo>
                        <a:pt x="166" y="101"/>
                        <a:pt x="166" y="101"/>
                        <a:pt x="166" y="101"/>
                      </a:cubicBezTo>
                      <a:cubicBezTo>
                        <a:pt x="216" y="50"/>
                        <a:pt x="216" y="50"/>
                        <a:pt x="216" y="50"/>
                      </a:cubicBezTo>
                      <a:cubicBezTo>
                        <a:pt x="165" y="0"/>
                        <a:pt x="165" y="0"/>
                        <a:pt x="165" y="0"/>
                      </a:cubicBezTo>
                      <a:cubicBezTo>
                        <a:pt x="115" y="51"/>
                        <a:pt x="115" y="51"/>
                        <a:pt x="115" y="51"/>
                      </a:cubicBezTo>
                      <a:cubicBezTo>
                        <a:pt x="135" y="70"/>
                        <a:pt x="135" y="70"/>
                        <a:pt x="135" y="70"/>
                      </a:cubicBezTo>
                      <a:cubicBezTo>
                        <a:pt x="126" y="80"/>
                        <a:pt x="126" y="80"/>
                        <a:pt x="126" y="80"/>
                      </a:cubicBezTo>
                      <a:cubicBezTo>
                        <a:pt x="100" y="54"/>
                        <a:pt x="100" y="54"/>
                        <a:pt x="100" y="54"/>
                      </a:cubicBezTo>
                      <a:cubicBezTo>
                        <a:pt x="94" y="48"/>
                        <a:pt x="86" y="44"/>
                        <a:pt x="77" y="44"/>
                      </a:cubicBezTo>
                      <a:cubicBezTo>
                        <a:pt x="77" y="44"/>
                        <a:pt x="77" y="44"/>
                        <a:pt x="77" y="44"/>
                      </a:cubicBezTo>
                      <a:cubicBezTo>
                        <a:pt x="68" y="44"/>
                        <a:pt x="59" y="48"/>
                        <a:pt x="53" y="54"/>
                      </a:cubicBezTo>
                      <a:cubicBezTo>
                        <a:pt x="47" y="60"/>
                        <a:pt x="43" y="69"/>
                        <a:pt x="44" y="77"/>
                      </a:cubicBezTo>
                      <a:cubicBezTo>
                        <a:pt x="44" y="86"/>
                        <a:pt x="47" y="95"/>
                        <a:pt x="53" y="101"/>
                      </a:cubicBezTo>
                      <a:cubicBezTo>
                        <a:pt x="79" y="126"/>
                        <a:pt x="79" y="126"/>
                        <a:pt x="79" y="126"/>
                      </a:cubicBezTo>
                      <a:cubicBezTo>
                        <a:pt x="70" y="136"/>
                        <a:pt x="70" y="136"/>
                        <a:pt x="70" y="136"/>
                      </a:cubicBezTo>
                      <a:cubicBezTo>
                        <a:pt x="50" y="116"/>
                        <a:pt x="50" y="116"/>
                        <a:pt x="50" y="116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50" y="216"/>
                        <a:pt x="50" y="216"/>
                        <a:pt x="50" y="216"/>
                      </a:cubicBezTo>
                      <a:cubicBezTo>
                        <a:pt x="100" y="166"/>
                        <a:pt x="100" y="166"/>
                        <a:pt x="100" y="166"/>
                      </a:cubicBezTo>
                      <a:cubicBezTo>
                        <a:pt x="81" y="148"/>
                        <a:pt x="81" y="148"/>
                        <a:pt x="81" y="148"/>
                      </a:cubicBezTo>
                      <a:cubicBezTo>
                        <a:pt x="91" y="138"/>
                        <a:pt x="91" y="138"/>
                        <a:pt x="91" y="138"/>
                      </a:cubicBezTo>
                      <a:cubicBezTo>
                        <a:pt x="114" y="162"/>
                        <a:pt x="114" y="162"/>
                        <a:pt x="114" y="162"/>
                      </a:cubicBezTo>
                      <a:cubicBezTo>
                        <a:pt x="127" y="148"/>
                        <a:pt x="127" y="148"/>
                        <a:pt x="127" y="148"/>
                      </a:cubicBezTo>
                      <a:cubicBezTo>
                        <a:pt x="135" y="185"/>
                        <a:pt x="135" y="185"/>
                        <a:pt x="135" y="185"/>
                      </a:cubicBezTo>
                      <a:cubicBezTo>
                        <a:pt x="185" y="136"/>
                        <a:pt x="185" y="136"/>
                        <a:pt x="185" y="136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lnTo>
                        <a:pt x="161" y="115"/>
                      </a:lnTo>
                      <a:close/>
                      <a:moveTo>
                        <a:pt x="165" y="24"/>
                      </a:moveTo>
                      <a:cubicBezTo>
                        <a:pt x="192" y="50"/>
                        <a:pt x="192" y="50"/>
                        <a:pt x="192" y="50"/>
                      </a:cubicBezTo>
                      <a:cubicBezTo>
                        <a:pt x="185" y="58"/>
                        <a:pt x="185" y="58"/>
                        <a:pt x="185" y="58"/>
                      </a:cubicBezTo>
                      <a:cubicBezTo>
                        <a:pt x="158" y="31"/>
                        <a:pt x="158" y="31"/>
                        <a:pt x="158" y="31"/>
                      </a:cubicBezTo>
                      <a:lnTo>
                        <a:pt x="165" y="24"/>
                      </a:lnTo>
                      <a:close/>
                      <a:moveTo>
                        <a:pt x="146" y="43"/>
                      </a:moveTo>
                      <a:cubicBezTo>
                        <a:pt x="173" y="70"/>
                        <a:pt x="173" y="70"/>
                        <a:pt x="173" y="70"/>
                      </a:cubicBezTo>
                      <a:cubicBezTo>
                        <a:pt x="166" y="77"/>
                        <a:pt x="166" y="77"/>
                        <a:pt x="166" y="77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lnTo>
                        <a:pt x="146" y="43"/>
                      </a:lnTo>
                      <a:close/>
                      <a:moveTo>
                        <a:pt x="50" y="193"/>
                      </a:moveTo>
                      <a:cubicBezTo>
                        <a:pt x="23" y="166"/>
                        <a:pt x="23" y="166"/>
                        <a:pt x="23" y="166"/>
                      </a:cubicBezTo>
                      <a:cubicBezTo>
                        <a:pt x="30" y="159"/>
                        <a:pt x="30" y="159"/>
                        <a:pt x="30" y="159"/>
                      </a:cubicBezTo>
                      <a:cubicBezTo>
                        <a:pt x="57" y="185"/>
                        <a:pt x="57" y="185"/>
                        <a:pt x="57" y="185"/>
                      </a:cubicBezTo>
                      <a:lnTo>
                        <a:pt x="50" y="193"/>
                      </a:lnTo>
                      <a:close/>
                      <a:moveTo>
                        <a:pt x="69" y="173"/>
                      </a:moveTo>
                      <a:cubicBezTo>
                        <a:pt x="42" y="147"/>
                        <a:pt x="42" y="147"/>
                        <a:pt x="42" y="147"/>
                      </a:cubicBezTo>
                      <a:cubicBezTo>
                        <a:pt x="50" y="139"/>
                        <a:pt x="50" y="139"/>
                        <a:pt x="50" y="139"/>
                      </a:cubicBezTo>
                      <a:cubicBezTo>
                        <a:pt x="76" y="166"/>
                        <a:pt x="76" y="166"/>
                        <a:pt x="76" y="166"/>
                      </a:cubicBezTo>
                      <a:lnTo>
                        <a:pt x="69" y="173"/>
                      </a:lnTo>
                      <a:close/>
                      <a:moveTo>
                        <a:pt x="114" y="138"/>
                      </a:moveTo>
                      <a:cubicBezTo>
                        <a:pt x="65" y="89"/>
                        <a:pt x="65" y="89"/>
                        <a:pt x="65" y="89"/>
                      </a:cubicBezTo>
                      <a:cubicBezTo>
                        <a:pt x="62" y="86"/>
                        <a:pt x="60" y="82"/>
                        <a:pt x="60" y="77"/>
                      </a:cubicBezTo>
                      <a:cubicBezTo>
                        <a:pt x="60" y="73"/>
                        <a:pt x="62" y="69"/>
                        <a:pt x="65" y="66"/>
                      </a:cubicBezTo>
                      <a:cubicBezTo>
                        <a:pt x="65" y="66"/>
                        <a:pt x="65" y="66"/>
                        <a:pt x="65" y="66"/>
                      </a:cubicBezTo>
                      <a:cubicBezTo>
                        <a:pt x="68" y="63"/>
                        <a:pt x="72" y="61"/>
                        <a:pt x="77" y="61"/>
                      </a:cubicBezTo>
                      <a:cubicBezTo>
                        <a:pt x="77" y="61"/>
                        <a:pt x="77" y="61"/>
                        <a:pt x="77" y="61"/>
                      </a:cubicBezTo>
                      <a:cubicBezTo>
                        <a:pt x="81" y="61"/>
                        <a:pt x="85" y="63"/>
                        <a:pt x="88" y="66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lnTo>
                        <a:pt x="114" y="138"/>
                      </a:lnTo>
                      <a:close/>
                      <a:moveTo>
                        <a:pt x="151" y="146"/>
                      </a:moveTo>
                      <a:cubicBezTo>
                        <a:pt x="145" y="152"/>
                        <a:pt x="145" y="152"/>
                        <a:pt x="145" y="152"/>
                      </a:cubicBezTo>
                      <a:cubicBezTo>
                        <a:pt x="144" y="144"/>
                        <a:pt x="144" y="144"/>
                        <a:pt x="144" y="144"/>
                      </a:cubicBezTo>
                      <a:lnTo>
                        <a:pt x="151" y="146"/>
                      </a:lnTo>
                      <a:close/>
                      <a:moveTo>
                        <a:pt x="144" y="212"/>
                      </a:moveTo>
                      <a:cubicBezTo>
                        <a:pt x="143" y="212"/>
                        <a:pt x="142" y="212"/>
                        <a:pt x="141" y="212"/>
                      </a:cubicBezTo>
                      <a:cubicBezTo>
                        <a:pt x="142" y="195"/>
                        <a:pt x="142" y="195"/>
                        <a:pt x="142" y="195"/>
                      </a:cubicBezTo>
                      <a:cubicBezTo>
                        <a:pt x="158" y="196"/>
                        <a:pt x="172" y="191"/>
                        <a:pt x="182" y="181"/>
                      </a:cubicBezTo>
                      <a:cubicBezTo>
                        <a:pt x="191" y="172"/>
                        <a:pt x="196" y="158"/>
                        <a:pt x="195" y="142"/>
                      </a:cubicBezTo>
                      <a:cubicBezTo>
                        <a:pt x="212" y="141"/>
                        <a:pt x="212" y="141"/>
                        <a:pt x="212" y="141"/>
                      </a:cubicBezTo>
                      <a:cubicBezTo>
                        <a:pt x="213" y="162"/>
                        <a:pt x="206" y="180"/>
                        <a:pt x="194" y="193"/>
                      </a:cubicBezTo>
                      <a:cubicBezTo>
                        <a:pt x="181" y="206"/>
                        <a:pt x="164" y="212"/>
                        <a:pt x="144" y="212"/>
                      </a:cubicBezTo>
                      <a:close/>
                      <a:moveTo>
                        <a:pt x="143" y="246"/>
                      </a:moveTo>
                      <a:cubicBezTo>
                        <a:pt x="143" y="246"/>
                        <a:pt x="143" y="246"/>
                        <a:pt x="143" y="246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71" y="229"/>
                        <a:pt x="193" y="221"/>
                        <a:pt x="208" y="206"/>
                      </a:cubicBezTo>
                      <a:cubicBezTo>
                        <a:pt x="222" y="191"/>
                        <a:pt x="230" y="170"/>
                        <a:pt x="229" y="143"/>
                      </a:cubicBezTo>
                      <a:cubicBezTo>
                        <a:pt x="246" y="143"/>
                        <a:pt x="246" y="143"/>
                        <a:pt x="246" y="143"/>
                      </a:cubicBezTo>
                      <a:cubicBezTo>
                        <a:pt x="247" y="174"/>
                        <a:pt x="237" y="200"/>
                        <a:pt x="219" y="218"/>
                      </a:cubicBezTo>
                      <a:cubicBezTo>
                        <a:pt x="201" y="236"/>
                        <a:pt x="175" y="246"/>
                        <a:pt x="143" y="246"/>
                      </a:cubicBezTo>
                      <a:close/>
                    </a:path>
                  </a:pathLst>
                </a:custGeom>
                <a:solidFill>
                  <a:srgbClr val="C01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246" name="Freeform 74"/>
              <p:cNvSpPr>
                <a:spLocks noEditPoints="1"/>
              </p:cNvSpPr>
              <p:nvPr/>
            </p:nvSpPr>
            <p:spPr bwMode="auto">
              <a:xfrm>
                <a:off x="4571531" y="1317507"/>
                <a:ext cx="423863" cy="423863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5104774" y="2310240"/>
            <a:ext cx="316633" cy="316633"/>
            <a:chOff x="5108242" y="2310240"/>
            <a:chExt cx="316633" cy="316633"/>
          </a:xfrm>
        </p:grpSpPr>
        <p:sp>
          <p:nvSpPr>
            <p:cNvPr id="435" name="Freeform 434"/>
            <p:cNvSpPr>
              <a:spLocks/>
            </p:cNvSpPr>
            <p:nvPr/>
          </p:nvSpPr>
          <p:spPr bwMode="auto">
            <a:xfrm flipH="1">
              <a:off x="5118693" y="2324165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49" name="Group 248"/>
            <p:cNvGrpSpPr/>
            <p:nvPr/>
          </p:nvGrpSpPr>
          <p:grpSpPr>
            <a:xfrm>
              <a:off x="5108242" y="2310240"/>
              <a:ext cx="316633" cy="316633"/>
              <a:chOff x="4571531" y="1317507"/>
              <a:chExt cx="423863" cy="423863"/>
            </a:xfrm>
          </p:grpSpPr>
          <p:grpSp>
            <p:nvGrpSpPr>
              <p:cNvPr id="250" name="Group 4"/>
              <p:cNvGrpSpPr>
                <a:grpSpLocks noChangeAspect="1"/>
              </p:cNvGrpSpPr>
              <p:nvPr/>
            </p:nvGrpSpPr>
            <p:grpSpPr bwMode="auto">
              <a:xfrm>
                <a:off x="4637081" y="1329477"/>
                <a:ext cx="350315" cy="403955"/>
                <a:chOff x="2839" y="1000"/>
                <a:chExt cx="529" cy="610"/>
              </a:xfrm>
            </p:grpSpPr>
            <p:sp>
              <p:nvSpPr>
                <p:cNvPr id="252" name="Freeform 5"/>
                <p:cNvSpPr>
                  <a:spLocks noEditPoints="1"/>
                </p:cNvSpPr>
                <p:nvPr/>
              </p:nvSpPr>
              <p:spPr bwMode="auto">
                <a:xfrm>
                  <a:off x="3064" y="1000"/>
                  <a:ext cx="304" cy="610"/>
                </a:xfrm>
                <a:custGeom>
                  <a:avLst/>
                  <a:gdLst>
                    <a:gd name="T0" fmla="*/ 0 w 171"/>
                    <a:gd name="T1" fmla="*/ 0 h 343"/>
                    <a:gd name="T2" fmla="*/ 0 w 171"/>
                    <a:gd name="T3" fmla="*/ 144 h 343"/>
                    <a:gd name="T4" fmla="*/ 4 w 171"/>
                    <a:gd name="T5" fmla="*/ 143 h 343"/>
                    <a:gd name="T6" fmla="*/ 19 w 171"/>
                    <a:gd name="T7" fmla="*/ 156 h 343"/>
                    <a:gd name="T8" fmla="*/ 14 w 171"/>
                    <a:gd name="T9" fmla="*/ 174 h 343"/>
                    <a:gd name="T10" fmla="*/ 19 w 171"/>
                    <a:gd name="T11" fmla="*/ 178 h 343"/>
                    <a:gd name="T12" fmla="*/ 41 w 171"/>
                    <a:gd name="T13" fmla="*/ 185 h 343"/>
                    <a:gd name="T14" fmla="*/ 16 w 171"/>
                    <a:gd name="T15" fmla="*/ 207 h 343"/>
                    <a:gd name="T16" fmla="*/ 4 w 171"/>
                    <a:gd name="T17" fmla="*/ 186 h 343"/>
                    <a:gd name="T18" fmla="*/ 0 w 171"/>
                    <a:gd name="T19" fmla="*/ 182 h 343"/>
                    <a:gd name="T20" fmla="*/ 0 w 171"/>
                    <a:gd name="T21" fmla="*/ 343 h 343"/>
                    <a:gd name="T22" fmla="*/ 171 w 171"/>
                    <a:gd name="T23" fmla="*/ 172 h 343"/>
                    <a:gd name="T24" fmla="*/ 0 w 171"/>
                    <a:gd name="T25" fmla="*/ 0 h 343"/>
                    <a:gd name="T26" fmla="*/ 39 w 171"/>
                    <a:gd name="T27" fmla="*/ 133 h 343"/>
                    <a:gd name="T28" fmla="*/ 0 w 171"/>
                    <a:gd name="T29" fmla="*/ 94 h 343"/>
                    <a:gd name="T30" fmla="*/ 38 w 171"/>
                    <a:gd name="T31" fmla="*/ 56 h 343"/>
                    <a:gd name="T32" fmla="*/ 77 w 171"/>
                    <a:gd name="T33" fmla="*/ 94 h 343"/>
                    <a:gd name="T34" fmla="*/ 39 w 171"/>
                    <a:gd name="T35" fmla="*/ 133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1" h="343">
                      <a:moveTo>
                        <a:pt x="0" y="0"/>
                      </a:moveTo>
                      <a:cubicBezTo>
                        <a:pt x="0" y="144"/>
                        <a:pt x="0" y="144"/>
                        <a:pt x="0" y="144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19" y="156"/>
                        <a:pt x="19" y="156"/>
                        <a:pt x="19" y="156"/>
                      </a:cubicBezTo>
                      <a:cubicBezTo>
                        <a:pt x="14" y="174"/>
                        <a:pt x="14" y="174"/>
                        <a:pt x="14" y="174"/>
                      </a:cubicBezTo>
                      <a:cubicBezTo>
                        <a:pt x="19" y="178"/>
                        <a:pt x="19" y="178"/>
                        <a:pt x="19" y="178"/>
                      </a:cubicBezTo>
                      <a:cubicBezTo>
                        <a:pt x="41" y="185"/>
                        <a:pt x="41" y="185"/>
                        <a:pt x="41" y="185"/>
                      </a:cubicBezTo>
                      <a:cubicBezTo>
                        <a:pt x="16" y="207"/>
                        <a:pt x="16" y="207"/>
                        <a:pt x="16" y="207"/>
                      </a:cubicBezTo>
                      <a:cubicBezTo>
                        <a:pt x="4" y="186"/>
                        <a:pt x="4" y="186"/>
                        <a:pt x="4" y="186"/>
                      </a:cubicBezTo>
                      <a:cubicBezTo>
                        <a:pt x="0" y="182"/>
                        <a:pt x="0" y="182"/>
                        <a:pt x="0" y="182"/>
                      </a:cubicBezTo>
                      <a:cubicBezTo>
                        <a:pt x="0" y="343"/>
                        <a:pt x="0" y="343"/>
                        <a:pt x="0" y="343"/>
                      </a:cubicBezTo>
                      <a:cubicBezTo>
                        <a:pt x="94" y="343"/>
                        <a:pt x="171" y="266"/>
                        <a:pt x="171" y="172"/>
                      </a:cubicBezTo>
                      <a:cubicBezTo>
                        <a:pt x="171" y="77"/>
                        <a:pt x="94" y="0"/>
                        <a:pt x="0" y="0"/>
                      </a:cubicBezTo>
                      <a:close/>
                      <a:moveTo>
                        <a:pt x="39" y="133"/>
                      </a:moveTo>
                      <a:cubicBezTo>
                        <a:pt x="0" y="94"/>
                        <a:pt x="0" y="94"/>
                        <a:pt x="0" y="94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77" y="94"/>
                        <a:pt x="77" y="94"/>
                        <a:pt x="77" y="94"/>
                      </a:cubicBezTo>
                      <a:lnTo>
                        <a:pt x="39" y="133"/>
                      </a:lnTo>
                      <a:close/>
                    </a:path>
                  </a:pathLst>
                </a:custGeom>
                <a:solidFill>
                  <a:srgbClr val="DCDC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53" name="Freeform 6"/>
                <p:cNvSpPr>
                  <a:spLocks noEditPoints="1"/>
                </p:cNvSpPr>
                <p:nvPr/>
              </p:nvSpPr>
              <p:spPr bwMode="auto">
                <a:xfrm>
                  <a:off x="2839" y="1078"/>
                  <a:ext cx="439" cy="438"/>
                </a:xfrm>
                <a:custGeom>
                  <a:avLst/>
                  <a:gdLst>
                    <a:gd name="T0" fmla="*/ 138 w 247"/>
                    <a:gd name="T1" fmla="*/ 91 h 246"/>
                    <a:gd name="T2" fmla="*/ 166 w 247"/>
                    <a:gd name="T3" fmla="*/ 101 h 246"/>
                    <a:gd name="T4" fmla="*/ 165 w 247"/>
                    <a:gd name="T5" fmla="*/ 0 h 246"/>
                    <a:gd name="T6" fmla="*/ 135 w 247"/>
                    <a:gd name="T7" fmla="*/ 70 h 246"/>
                    <a:gd name="T8" fmla="*/ 100 w 247"/>
                    <a:gd name="T9" fmla="*/ 54 h 246"/>
                    <a:gd name="T10" fmla="*/ 77 w 247"/>
                    <a:gd name="T11" fmla="*/ 44 h 246"/>
                    <a:gd name="T12" fmla="*/ 44 w 247"/>
                    <a:gd name="T13" fmla="*/ 77 h 246"/>
                    <a:gd name="T14" fmla="*/ 79 w 247"/>
                    <a:gd name="T15" fmla="*/ 126 h 246"/>
                    <a:gd name="T16" fmla="*/ 50 w 247"/>
                    <a:gd name="T17" fmla="*/ 116 h 246"/>
                    <a:gd name="T18" fmla="*/ 50 w 247"/>
                    <a:gd name="T19" fmla="*/ 216 h 246"/>
                    <a:gd name="T20" fmla="*/ 81 w 247"/>
                    <a:gd name="T21" fmla="*/ 148 h 246"/>
                    <a:gd name="T22" fmla="*/ 114 w 247"/>
                    <a:gd name="T23" fmla="*/ 162 h 246"/>
                    <a:gd name="T24" fmla="*/ 135 w 247"/>
                    <a:gd name="T25" fmla="*/ 185 h 246"/>
                    <a:gd name="T26" fmla="*/ 148 w 247"/>
                    <a:gd name="T27" fmla="*/ 128 h 246"/>
                    <a:gd name="T28" fmla="*/ 165 w 247"/>
                    <a:gd name="T29" fmla="*/ 24 h 246"/>
                    <a:gd name="T30" fmla="*/ 185 w 247"/>
                    <a:gd name="T31" fmla="*/ 58 h 246"/>
                    <a:gd name="T32" fmla="*/ 165 w 247"/>
                    <a:gd name="T33" fmla="*/ 24 h 246"/>
                    <a:gd name="T34" fmla="*/ 173 w 247"/>
                    <a:gd name="T35" fmla="*/ 70 h 246"/>
                    <a:gd name="T36" fmla="*/ 139 w 247"/>
                    <a:gd name="T37" fmla="*/ 50 h 246"/>
                    <a:gd name="T38" fmla="*/ 50 w 247"/>
                    <a:gd name="T39" fmla="*/ 193 h 246"/>
                    <a:gd name="T40" fmla="*/ 30 w 247"/>
                    <a:gd name="T41" fmla="*/ 159 h 246"/>
                    <a:gd name="T42" fmla="*/ 50 w 247"/>
                    <a:gd name="T43" fmla="*/ 193 h 246"/>
                    <a:gd name="T44" fmla="*/ 42 w 247"/>
                    <a:gd name="T45" fmla="*/ 147 h 246"/>
                    <a:gd name="T46" fmla="*/ 76 w 247"/>
                    <a:gd name="T47" fmla="*/ 166 h 246"/>
                    <a:gd name="T48" fmla="*/ 114 w 247"/>
                    <a:gd name="T49" fmla="*/ 138 h 246"/>
                    <a:gd name="T50" fmla="*/ 60 w 247"/>
                    <a:gd name="T51" fmla="*/ 77 h 246"/>
                    <a:gd name="T52" fmla="*/ 65 w 247"/>
                    <a:gd name="T53" fmla="*/ 66 h 246"/>
                    <a:gd name="T54" fmla="*/ 77 w 247"/>
                    <a:gd name="T55" fmla="*/ 61 h 246"/>
                    <a:gd name="T56" fmla="*/ 137 w 247"/>
                    <a:gd name="T57" fmla="*/ 115 h 246"/>
                    <a:gd name="T58" fmla="*/ 151 w 247"/>
                    <a:gd name="T59" fmla="*/ 146 h 246"/>
                    <a:gd name="T60" fmla="*/ 144 w 247"/>
                    <a:gd name="T61" fmla="*/ 144 h 246"/>
                    <a:gd name="T62" fmla="*/ 144 w 247"/>
                    <a:gd name="T63" fmla="*/ 212 h 246"/>
                    <a:gd name="T64" fmla="*/ 142 w 247"/>
                    <a:gd name="T65" fmla="*/ 195 h 246"/>
                    <a:gd name="T66" fmla="*/ 195 w 247"/>
                    <a:gd name="T67" fmla="*/ 142 h 246"/>
                    <a:gd name="T68" fmla="*/ 194 w 247"/>
                    <a:gd name="T69" fmla="*/ 193 h 246"/>
                    <a:gd name="T70" fmla="*/ 143 w 247"/>
                    <a:gd name="T71" fmla="*/ 246 h 246"/>
                    <a:gd name="T72" fmla="*/ 143 w 247"/>
                    <a:gd name="T73" fmla="*/ 229 h 246"/>
                    <a:gd name="T74" fmla="*/ 208 w 247"/>
                    <a:gd name="T75" fmla="*/ 206 h 246"/>
                    <a:gd name="T76" fmla="*/ 246 w 247"/>
                    <a:gd name="T77" fmla="*/ 143 h 246"/>
                    <a:gd name="T78" fmla="*/ 143 w 247"/>
                    <a:gd name="T79" fmla="*/ 246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47" h="246">
                      <a:moveTo>
                        <a:pt x="161" y="115"/>
                      </a:moveTo>
                      <a:cubicBezTo>
                        <a:pt x="138" y="91"/>
                        <a:pt x="138" y="91"/>
                        <a:pt x="138" y="91"/>
                      </a:cubicBezTo>
                      <a:cubicBezTo>
                        <a:pt x="147" y="82"/>
                        <a:pt x="147" y="82"/>
                        <a:pt x="147" y="82"/>
                      </a:cubicBezTo>
                      <a:cubicBezTo>
                        <a:pt x="166" y="101"/>
                        <a:pt x="166" y="101"/>
                        <a:pt x="166" y="101"/>
                      </a:cubicBezTo>
                      <a:cubicBezTo>
                        <a:pt x="216" y="50"/>
                        <a:pt x="216" y="50"/>
                        <a:pt x="216" y="50"/>
                      </a:cubicBezTo>
                      <a:cubicBezTo>
                        <a:pt x="165" y="0"/>
                        <a:pt x="165" y="0"/>
                        <a:pt x="165" y="0"/>
                      </a:cubicBezTo>
                      <a:cubicBezTo>
                        <a:pt x="115" y="51"/>
                        <a:pt x="115" y="51"/>
                        <a:pt x="115" y="51"/>
                      </a:cubicBezTo>
                      <a:cubicBezTo>
                        <a:pt x="135" y="70"/>
                        <a:pt x="135" y="70"/>
                        <a:pt x="135" y="70"/>
                      </a:cubicBezTo>
                      <a:cubicBezTo>
                        <a:pt x="126" y="80"/>
                        <a:pt x="126" y="80"/>
                        <a:pt x="126" y="80"/>
                      </a:cubicBezTo>
                      <a:cubicBezTo>
                        <a:pt x="100" y="54"/>
                        <a:pt x="100" y="54"/>
                        <a:pt x="100" y="54"/>
                      </a:cubicBezTo>
                      <a:cubicBezTo>
                        <a:pt x="94" y="48"/>
                        <a:pt x="86" y="44"/>
                        <a:pt x="77" y="44"/>
                      </a:cubicBezTo>
                      <a:cubicBezTo>
                        <a:pt x="77" y="44"/>
                        <a:pt x="77" y="44"/>
                        <a:pt x="77" y="44"/>
                      </a:cubicBezTo>
                      <a:cubicBezTo>
                        <a:pt x="68" y="44"/>
                        <a:pt x="59" y="48"/>
                        <a:pt x="53" y="54"/>
                      </a:cubicBezTo>
                      <a:cubicBezTo>
                        <a:pt x="47" y="60"/>
                        <a:pt x="43" y="69"/>
                        <a:pt x="44" y="77"/>
                      </a:cubicBezTo>
                      <a:cubicBezTo>
                        <a:pt x="44" y="86"/>
                        <a:pt x="47" y="95"/>
                        <a:pt x="53" y="101"/>
                      </a:cubicBezTo>
                      <a:cubicBezTo>
                        <a:pt x="79" y="126"/>
                        <a:pt x="79" y="126"/>
                        <a:pt x="79" y="126"/>
                      </a:cubicBezTo>
                      <a:cubicBezTo>
                        <a:pt x="70" y="136"/>
                        <a:pt x="70" y="136"/>
                        <a:pt x="70" y="136"/>
                      </a:cubicBezTo>
                      <a:cubicBezTo>
                        <a:pt x="50" y="116"/>
                        <a:pt x="50" y="116"/>
                        <a:pt x="50" y="116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50" y="216"/>
                        <a:pt x="50" y="216"/>
                        <a:pt x="50" y="216"/>
                      </a:cubicBezTo>
                      <a:cubicBezTo>
                        <a:pt x="100" y="166"/>
                        <a:pt x="100" y="166"/>
                        <a:pt x="100" y="166"/>
                      </a:cubicBezTo>
                      <a:cubicBezTo>
                        <a:pt x="81" y="148"/>
                        <a:pt x="81" y="148"/>
                        <a:pt x="81" y="148"/>
                      </a:cubicBezTo>
                      <a:cubicBezTo>
                        <a:pt x="91" y="138"/>
                        <a:pt x="91" y="138"/>
                        <a:pt x="91" y="138"/>
                      </a:cubicBezTo>
                      <a:cubicBezTo>
                        <a:pt x="114" y="162"/>
                        <a:pt x="114" y="162"/>
                        <a:pt x="114" y="162"/>
                      </a:cubicBezTo>
                      <a:cubicBezTo>
                        <a:pt x="127" y="148"/>
                        <a:pt x="127" y="148"/>
                        <a:pt x="127" y="148"/>
                      </a:cubicBezTo>
                      <a:cubicBezTo>
                        <a:pt x="135" y="185"/>
                        <a:pt x="135" y="185"/>
                        <a:pt x="135" y="185"/>
                      </a:cubicBezTo>
                      <a:cubicBezTo>
                        <a:pt x="185" y="136"/>
                        <a:pt x="185" y="136"/>
                        <a:pt x="185" y="136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lnTo>
                        <a:pt x="161" y="115"/>
                      </a:lnTo>
                      <a:close/>
                      <a:moveTo>
                        <a:pt x="165" y="24"/>
                      </a:moveTo>
                      <a:cubicBezTo>
                        <a:pt x="192" y="50"/>
                        <a:pt x="192" y="50"/>
                        <a:pt x="192" y="50"/>
                      </a:cubicBezTo>
                      <a:cubicBezTo>
                        <a:pt x="185" y="58"/>
                        <a:pt x="185" y="58"/>
                        <a:pt x="185" y="58"/>
                      </a:cubicBezTo>
                      <a:cubicBezTo>
                        <a:pt x="158" y="31"/>
                        <a:pt x="158" y="31"/>
                        <a:pt x="158" y="31"/>
                      </a:cubicBezTo>
                      <a:lnTo>
                        <a:pt x="165" y="24"/>
                      </a:lnTo>
                      <a:close/>
                      <a:moveTo>
                        <a:pt x="146" y="43"/>
                      </a:moveTo>
                      <a:cubicBezTo>
                        <a:pt x="173" y="70"/>
                        <a:pt x="173" y="70"/>
                        <a:pt x="173" y="70"/>
                      </a:cubicBezTo>
                      <a:cubicBezTo>
                        <a:pt x="166" y="77"/>
                        <a:pt x="166" y="77"/>
                        <a:pt x="166" y="77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lnTo>
                        <a:pt x="146" y="43"/>
                      </a:lnTo>
                      <a:close/>
                      <a:moveTo>
                        <a:pt x="50" y="193"/>
                      </a:moveTo>
                      <a:cubicBezTo>
                        <a:pt x="23" y="166"/>
                        <a:pt x="23" y="166"/>
                        <a:pt x="23" y="166"/>
                      </a:cubicBezTo>
                      <a:cubicBezTo>
                        <a:pt x="30" y="159"/>
                        <a:pt x="30" y="159"/>
                        <a:pt x="30" y="159"/>
                      </a:cubicBezTo>
                      <a:cubicBezTo>
                        <a:pt x="57" y="185"/>
                        <a:pt x="57" y="185"/>
                        <a:pt x="57" y="185"/>
                      </a:cubicBezTo>
                      <a:lnTo>
                        <a:pt x="50" y="193"/>
                      </a:lnTo>
                      <a:close/>
                      <a:moveTo>
                        <a:pt x="69" y="173"/>
                      </a:moveTo>
                      <a:cubicBezTo>
                        <a:pt x="42" y="147"/>
                        <a:pt x="42" y="147"/>
                        <a:pt x="42" y="147"/>
                      </a:cubicBezTo>
                      <a:cubicBezTo>
                        <a:pt x="50" y="139"/>
                        <a:pt x="50" y="139"/>
                        <a:pt x="50" y="139"/>
                      </a:cubicBezTo>
                      <a:cubicBezTo>
                        <a:pt x="76" y="166"/>
                        <a:pt x="76" y="166"/>
                        <a:pt x="76" y="166"/>
                      </a:cubicBezTo>
                      <a:lnTo>
                        <a:pt x="69" y="173"/>
                      </a:lnTo>
                      <a:close/>
                      <a:moveTo>
                        <a:pt x="114" y="138"/>
                      </a:moveTo>
                      <a:cubicBezTo>
                        <a:pt x="65" y="89"/>
                        <a:pt x="65" y="89"/>
                        <a:pt x="65" y="89"/>
                      </a:cubicBezTo>
                      <a:cubicBezTo>
                        <a:pt x="62" y="86"/>
                        <a:pt x="60" y="82"/>
                        <a:pt x="60" y="77"/>
                      </a:cubicBezTo>
                      <a:cubicBezTo>
                        <a:pt x="60" y="73"/>
                        <a:pt x="62" y="69"/>
                        <a:pt x="65" y="66"/>
                      </a:cubicBezTo>
                      <a:cubicBezTo>
                        <a:pt x="65" y="66"/>
                        <a:pt x="65" y="66"/>
                        <a:pt x="65" y="66"/>
                      </a:cubicBezTo>
                      <a:cubicBezTo>
                        <a:pt x="68" y="63"/>
                        <a:pt x="72" y="61"/>
                        <a:pt x="77" y="61"/>
                      </a:cubicBezTo>
                      <a:cubicBezTo>
                        <a:pt x="77" y="61"/>
                        <a:pt x="77" y="61"/>
                        <a:pt x="77" y="61"/>
                      </a:cubicBezTo>
                      <a:cubicBezTo>
                        <a:pt x="81" y="61"/>
                        <a:pt x="85" y="63"/>
                        <a:pt x="88" y="66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lnTo>
                        <a:pt x="114" y="138"/>
                      </a:lnTo>
                      <a:close/>
                      <a:moveTo>
                        <a:pt x="151" y="146"/>
                      </a:moveTo>
                      <a:cubicBezTo>
                        <a:pt x="145" y="152"/>
                        <a:pt x="145" y="152"/>
                        <a:pt x="145" y="152"/>
                      </a:cubicBezTo>
                      <a:cubicBezTo>
                        <a:pt x="144" y="144"/>
                        <a:pt x="144" y="144"/>
                        <a:pt x="144" y="144"/>
                      </a:cubicBezTo>
                      <a:lnTo>
                        <a:pt x="151" y="146"/>
                      </a:lnTo>
                      <a:close/>
                      <a:moveTo>
                        <a:pt x="144" y="212"/>
                      </a:moveTo>
                      <a:cubicBezTo>
                        <a:pt x="143" y="212"/>
                        <a:pt x="142" y="212"/>
                        <a:pt x="141" y="212"/>
                      </a:cubicBezTo>
                      <a:cubicBezTo>
                        <a:pt x="142" y="195"/>
                        <a:pt x="142" y="195"/>
                        <a:pt x="142" y="195"/>
                      </a:cubicBezTo>
                      <a:cubicBezTo>
                        <a:pt x="158" y="196"/>
                        <a:pt x="172" y="191"/>
                        <a:pt x="182" y="181"/>
                      </a:cubicBezTo>
                      <a:cubicBezTo>
                        <a:pt x="191" y="172"/>
                        <a:pt x="196" y="158"/>
                        <a:pt x="195" y="142"/>
                      </a:cubicBezTo>
                      <a:cubicBezTo>
                        <a:pt x="212" y="141"/>
                        <a:pt x="212" y="141"/>
                        <a:pt x="212" y="141"/>
                      </a:cubicBezTo>
                      <a:cubicBezTo>
                        <a:pt x="213" y="162"/>
                        <a:pt x="206" y="180"/>
                        <a:pt x="194" y="193"/>
                      </a:cubicBezTo>
                      <a:cubicBezTo>
                        <a:pt x="181" y="206"/>
                        <a:pt x="164" y="212"/>
                        <a:pt x="144" y="212"/>
                      </a:cubicBezTo>
                      <a:close/>
                      <a:moveTo>
                        <a:pt x="143" y="246"/>
                      </a:moveTo>
                      <a:cubicBezTo>
                        <a:pt x="143" y="246"/>
                        <a:pt x="143" y="246"/>
                        <a:pt x="143" y="246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71" y="229"/>
                        <a:pt x="193" y="221"/>
                        <a:pt x="208" y="206"/>
                      </a:cubicBezTo>
                      <a:cubicBezTo>
                        <a:pt x="222" y="191"/>
                        <a:pt x="230" y="170"/>
                        <a:pt x="229" y="143"/>
                      </a:cubicBezTo>
                      <a:cubicBezTo>
                        <a:pt x="246" y="143"/>
                        <a:pt x="246" y="143"/>
                        <a:pt x="246" y="143"/>
                      </a:cubicBezTo>
                      <a:cubicBezTo>
                        <a:pt x="247" y="174"/>
                        <a:pt x="237" y="200"/>
                        <a:pt x="219" y="218"/>
                      </a:cubicBezTo>
                      <a:cubicBezTo>
                        <a:pt x="201" y="236"/>
                        <a:pt x="175" y="246"/>
                        <a:pt x="143" y="246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251" name="Freeform 74"/>
              <p:cNvSpPr>
                <a:spLocks noEditPoints="1"/>
              </p:cNvSpPr>
              <p:nvPr/>
            </p:nvSpPr>
            <p:spPr bwMode="auto">
              <a:xfrm>
                <a:off x="4571531" y="1317507"/>
                <a:ext cx="423863" cy="423863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5104774" y="2922438"/>
            <a:ext cx="316633" cy="316633"/>
            <a:chOff x="5108242" y="2922438"/>
            <a:chExt cx="316633" cy="316633"/>
          </a:xfrm>
        </p:grpSpPr>
        <p:sp>
          <p:nvSpPr>
            <p:cNvPr id="436" name="Freeform 435"/>
            <p:cNvSpPr>
              <a:spLocks/>
            </p:cNvSpPr>
            <p:nvPr/>
          </p:nvSpPr>
          <p:spPr bwMode="auto">
            <a:xfrm flipH="1">
              <a:off x="5118693" y="2936363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4" name="Group 253"/>
            <p:cNvGrpSpPr/>
            <p:nvPr/>
          </p:nvGrpSpPr>
          <p:grpSpPr>
            <a:xfrm>
              <a:off x="5108242" y="2922438"/>
              <a:ext cx="316633" cy="316633"/>
              <a:chOff x="4571531" y="1317507"/>
              <a:chExt cx="423863" cy="423863"/>
            </a:xfrm>
          </p:grpSpPr>
          <p:grpSp>
            <p:nvGrpSpPr>
              <p:cNvPr id="255" name="Group 4"/>
              <p:cNvGrpSpPr>
                <a:grpSpLocks noChangeAspect="1"/>
              </p:cNvGrpSpPr>
              <p:nvPr/>
            </p:nvGrpSpPr>
            <p:grpSpPr bwMode="auto">
              <a:xfrm>
                <a:off x="4637081" y="1329477"/>
                <a:ext cx="350315" cy="403955"/>
                <a:chOff x="2839" y="1000"/>
                <a:chExt cx="529" cy="610"/>
              </a:xfrm>
            </p:grpSpPr>
            <p:sp>
              <p:nvSpPr>
                <p:cNvPr id="257" name="Freeform 5"/>
                <p:cNvSpPr>
                  <a:spLocks noEditPoints="1"/>
                </p:cNvSpPr>
                <p:nvPr/>
              </p:nvSpPr>
              <p:spPr bwMode="auto">
                <a:xfrm>
                  <a:off x="3064" y="1000"/>
                  <a:ext cx="304" cy="610"/>
                </a:xfrm>
                <a:custGeom>
                  <a:avLst/>
                  <a:gdLst>
                    <a:gd name="T0" fmla="*/ 0 w 171"/>
                    <a:gd name="T1" fmla="*/ 0 h 343"/>
                    <a:gd name="T2" fmla="*/ 0 w 171"/>
                    <a:gd name="T3" fmla="*/ 144 h 343"/>
                    <a:gd name="T4" fmla="*/ 4 w 171"/>
                    <a:gd name="T5" fmla="*/ 143 h 343"/>
                    <a:gd name="T6" fmla="*/ 19 w 171"/>
                    <a:gd name="T7" fmla="*/ 156 h 343"/>
                    <a:gd name="T8" fmla="*/ 14 w 171"/>
                    <a:gd name="T9" fmla="*/ 174 h 343"/>
                    <a:gd name="T10" fmla="*/ 19 w 171"/>
                    <a:gd name="T11" fmla="*/ 178 h 343"/>
                    <a:gd name="T12" fmla="*/ 41 w 171"/>
                    <a:gd name="T13" fmla="*/ 185 h 343"/>
                    <a:gd name="T14" fmla="*/ 16 w 171"/>
                    <a:gd name="T15" fmla="*/ 207 h 343"/>
                    <a:gd name="T16" fmla="*/ 4 w 171"/>
                    <a:gd name="T17" fmla="*/ 186 h 343"/>
                    <a:gd name="T18" fmla="*/ 0 w 171"/>
                    <a:gd name="T19" fmla="*/ 182 h 343"/>
                    <a:gd name="T20" fmla="*/ 0 w 171"/>
                    <a:gd name="T21" fmla="*/ 343 h 343"/>
                    <a:gd name="T22" fmla="*/ 171 w 171"/>
                    <a:gd name="T23" fmla="*/ 172 h 343"/>
                    <a:gd name="T24" fmla="*/ 0 w 171"/>
                    <a:gd name="T25" fmla="*/ 0 h 343"/>
                    <a:gd name="T26" fmla="*/ 39 w 171"/>
                    <a:gd name="T27" fmla="*/ 133 h 343"/>
                    <a:gd name="T28" fmla="*/ 0 w 171"/>
                    <a:gd name="T29" fmla="*/ 94 h 343"/>
                    <a:gd name="T30" fmla="*/ 38 w 171"/>
                    <a:gd name="T31" fmla="*/ 56 h 343"/>
                    <a:gd name="T32" fmla="*/ 77 w 171"/>
                    <a:gd name="T33" fmla="*/ 94 h 343"/>
                    <a:gd name="T34" fmla="*/ 39 w 171"/>
                    <a:gd name="T35" fmla="*/ 133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1" h="343">
                      <a:moveTo>
                        <a:pt x="0" y="0"/>
                      </a:moveTo>
                      <a:cubicBezTo>
                        <a:pt x="0" y="144"/>
                        <a:pt x="0" y="144"/>
                        <a:pt x="0" y="144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19" y="156"/>
                        <a:pt x="19" y="156"/>
                        <a:pt x="19" y="156"/>
                      </a:cubicBezTo>
                      <a:cubicBezTo>
                        <a:pt x="14" y="174"/>
                        <a:pt x="14" y="174"/>
                        <a:pt x="14" y="174"/>
                      </a:cubicBezTo>
                      <a:cubicBezTo>
                        <a:pt x="19" y="178"/>
                        <a:pt x="19" y="178"/>
                        <a:pt x="19" y="178"/>
                      </a:cubicBezTo>
                      <a:cubicBezTo>
                        <a:pt x="41" y="185"/>
                        <a:pt x="41" y="185"/>
                        <a:pt x="41" y="185"/>
                      </a:cubicBezTo>
                      <a:cubicBezTo>
                        <a:pt x="16" y="207"/>
                        <a:pt x="16" y="207"/>
                        <a:pt x="16" y="207"/>
                      </a:cubicBezTo>
                      <a:cubicBezTo>
                        <a:pt x="4" y="186"/>
                        <a:pt x="4" y="186"/>
                        <a:pt x="4" y="186"/>
                      </a:cubicBezTo>
                      <a:cubicBezTo>
                        <a:pt x="0" y="182"/>
                        <a:pt x="0" y="182"/>
                        <a:pt x="0" y="182"/>
                      </a:cubicBezTo>
                      <a:cubicBezTo>
                        <a:pt x="0" y="343"/>
                        <a:pt x="0" y="343"/>
                        <a:pt x="0" y="343"/>
                      </a:cubicBezTo>
                      <a:cubicBezTo>
                        <a:pt x="94" y="343"/>
                        <a:pt x="171" y="266"/>
                        <a:pt x="171" y="172"/>
                      </a:cubicBezTo>
                      <a:cubicBezTo>
                        <a:pt x="171" y="77"/>
                        <a:pt x="94" y="0"/>
                        <a:pt x="0" y="0"/>
                      </a:cubicBezTo>
                      <a:close/>
                      <a:moveTo>
                        <a:pt x="39" y="133"/>
                      </a:moveTo>
                      <a:cubicBezTo>
                        <a:pt x="0" y="94"/>
                        <a:pt x="0" y="94"/>
                        <a:pt x="0" y="94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77" y="94"/>
                        <a:pt x="77" y="94"/>
                        <a:pt x="77" y="94"/>
                      </a:cubicBezTo>
                      <a:lnTo>
                        <a:pt x="39" y="133"/>
                      </a:lnTo>
                      <a:close/>
                    </a:path>
                  </a:pathLst>
                </a:custGeom>
                <a:solidFill>
                  <a:schemeClr val="tx2">
                    <a:lumMod val="20000"/>
                    <a:lumOff val="8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58" name="Freeform 6"/>
                <p:cNvSpPr>
                  <a:spLocks noEditPoints="1"/>
                </p:cNvSpPr>
                <p:nvPr/>
              </p:nvSpPr>
              <p:spPr bwMode="auto">
                <a:xfrm>
                  <a:off x="2839" y="1078"/>
                  <a:ext cx="439" cy="438"/>
                </a:xfrm>
                <a:custGeom>
                  <a:avLst/>
                  <a:gdLst>
                    <a:gd name="T0" fmla="*/ 138 w 247"/>
                    <a:gd name="T1" fmla="*/ 91 h 246"/>
                    <a:gd name="T2" fmla="*/ 166 w 247"/>
                    <a:gd name="T3" fmla="*/ 101 h 246"/>
                    <a:gd name="T4" fmla="*/ 165 w 247"/>
                    <a:gd name="T5" fmla="*/ 0 h 246"/>
                    <a:gd name="T6" fmla="*/ 135 w 247"/>
                    <a:gd name="T7" fmla="*/ 70 h 246"/>
                    <a:gd name="T8" fmla="*/ 100 w 247"/>
                    <a:gd name="T9" fmla="*/ 54 h 246"/>
                    <a:gd name="T10" fmla="*/ 77 w 247"/>
                    <a:gd name="T11" fmla="*/ 44 h 246"/>
                    <a:gd name="T12" fmla="*/ 44 w 247"/>
                    <a:gd name="T13" fmla="*/ 77 h 246"/>
                    <a:gd name="T14" fmla="*/ 79 w 247"/>
                    <a:gd name="T15" fmla="*/ 126 h 246"/>
                    <a:gd name="T16" fmla="*/ 50 w 247"/>
                    <a:gd name="T17" fmla="*/ 116 h 246"/>
                    <a:gd name="T18" fmla="*/ 50 w 247"/>
                    <a:gd name="T19" fmla="*/ 216 h 246"/>
                    <a:gd name="T20" fmla="*/ 81 w 247"/>
                    <a:gd name="T21" fmla="*/ 148 h 246"/>
                    <a:gd name="T22" fmla="*/ 114 w 247"/>
                    <a:gd name="T23" fmla="*/ 162 h 246"/>
                    <a:gd name="T24" fmla="*/ 135 w 247"/>
                    <a:gd name="T25" fmla="*/ 185 h 246"/>
                    <a:gd name="T26" fmla="*/ 148 w 247"/>
                    <a:gd name="T27" fmla="*/ 128 h 246"/>
                    <a:gd name="T28" fmla="*/ 165 w 247"/>
                    <a:gd name="T29" fmla="*/ 24 h 246"/>
                    <a:gd name="T30" fmla="*/ 185 w 247"/>
                    <a:gd name="T31" fmla="*/ 58 h 246"/>
                    <a:gd name="T32" fmla="*/ 165 w 247"/>
                    <a:gd name="T33" fmla="*/ 24 h 246"/>
                    <a:gd name="T34" fmla="*/ 173 w 247"/>
                    <a:gd name="T35" fmla="*/ 70 h 246"/>
                    <a:gd name="T36" fmla="*/ 139 w 247"/>
                    <a:gd name="T37" fmla="*/ 50 h 246"/>
                    <a:gd name="T38" fmla="*/ 50 w 247"/>
                    <a:gd name="T39" fmla="*/ 193 h 246"/>
                    <a:gd name="T40" fmla="*/ 30 w 247"/>
                    <a:gd name="T41" fmla="*/ 159 h 246"/>
                    <a:gd name="T42" fmla="*/ 50 w 247"/>
                    <a:gd name="T43" fmla="*/ 193 h 246"/>
                    <a:gd name="T44" fmla="*/ 42 w 247"/>
                    <a:gd name="T45" fmla="*/ 147 h 246"/>
                    <a:gd name="T46" fmla="*/ 76 w 247"/>
                    <a:gd name="T47" fmla="*/ 166 h 246"/>
                    <a:gd name="T48" fmla="*/ 114 w 247"/>
                    <a:gd name="T49" fmla="*/ 138 h 246"/>
                    <a:gd name="T50" fmla="*/ 60 w 247"/>
                    <a:gd name="T51" fmla="*/ 77 h 246"/>
                    <a:gd name="T52" fmla="*/ 65 w 247"/>
                    <a:gd name="T53" fmla="*/ 66 h 246"/>
                    <a:gd name="T54" fmla="*/ 77 w 247"/>
                    <a:gd name="T55" fmla="*/ 61 h 246"/>
                    <a:gd name="T56" fmla="*/ 137 w 247"/>
                    <a:gd name="T57" fmla="*/ 115 h 246"/>
                    <a:gd name="T58" fmla="*/ 151 w 247"/>
                    <a:gd name="T59" fmla="*/ 146 h 246"/>
                    <a:gd name="T60" fmla="*/ 144 w 247"/>
                    <a:gd name="T61" fmla="*/ 144 h 246"/>
                    <a:gd name="T62" fmla="*/ 144 w 247"/>
                    <a:gd name="T63" fmla="*/ 212 h 246"/>
                    <a:gd name="T64" fmla="*/ 142 w 247"/>
                    <a:gd name="T65" fmla="*/ 195 h 246"/>
                    <a:gd name="T66" fmla="*/ 195 w 247"/>
                    <a:gd name="T67" fmla="*/ 142 h 246"/>
                    <a:gd name="T68" fmla="*/ 194 w 247"/>
                    <a:gd name="T69" fmla="*/ 193 h 246"/>
                    <a:gd name="T70" fmla="*/ 143 w 247"/>
                    <a:gd name="T71" fmla="*/ 246 h 246"/>
                    <a:gd name="T72" fmla="*/ 143 w 247"/>
                    <a:gd name="T73" fmla="*/ 229 h 246"/>
                    <a:gd name="T74" fmla="*/ 208 w 247"/>
                    <a:gd name="T75" fmla="*/ 206 h 246"/>
                    <a:gd name="T76" fmla="*/ 246 w 247"/>
                    <a:gd name="T77" fmla="*/ 143 h 246"/>
                    <a:gd name="T78" fmla="*/ 143 w 247"/>
                    <a:gd name="T79" fmla="*/ 246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47" h="246">
                      <a:moveTo>
                        <a:pt x="161" y="115"/>
                      </a:moveTo>
                      <a:cubicBezTo>
                        <a:pt x="138" y="91"/>
                        <a:pt x="138" y="91"/>
                        <a:pt x="138" y="91"/>
                      </a:cubicBezTo>
                      <a:cubicBezTo>
                        <a:pt x="147" y="82"/>
                        <a:pt x="147" y="82"/>
                        <a:pt x="147" y="82"/>
                      </a:cubicBezTo>
                      <a:cubicBezTo>
                        <a:pt x="166" y="101"/>
                        <a:pt x="166" y="101"/>
                        <a:pt x="166" y="101"/>
                      </a:cubicBezTo>
                      <a:cubicBezTo>
                        <a:pt x="216" y="50"/>
                        <a:pt x="216" y="50"/>
                        <a:pt x="216" y="50"/>
                      </a:cubicBezTo>
                      <a:cubicBezTo>
                        <a:pt x="165" y="0"/>
                        <a:pt x="165" y="0"/>
                        <a:pt x="165" y="0"/>
                      </a:cubicBezTo>
                      <a:cubicBezTo>
                        <a:pt x="115" y="51"/>
                        <a:pt x="115" y="51"/>
                        <a:pt x="115" y="51"/>
                      </a:cubicBezTo>
                      <a:cubicBezTo>
                        <a:pt x="135" y="70"/>
                        <a:pt x="135" y="70"/>
                        <a:pt x="135" y="70"/>
                      </a:cubicBezTo>
                      <a:cubicBezTo>
                        <a:pt x="126" y="80"/>
                        <a:pt x="126" y="80"/>
                        <a:pt x="126" y="80"/>
                      </a:cubicBezTo>
                      <a:cubicBezTo>
                        <a:pt x="100" y="54"/>
                        <a:pt x="100" y="54"/>
                        <a:pt x="100" y="54"/>
                      </a:cubicBezTo>
                      <a:cubicBezTo>
                        <a:pt x="94" y="48"/>
                        <a:pt x="86" y="44"/>
                        <a:pt x="77" y="44"/>
                      </a:cubicBezTo>
                      <a:cubicBezTo>
                        <a:pt x="77" y="44"/>
                        <a:pt x="77" y="44"/>
                        <a:pt x="77" y="44"/>
                      </a:cubicBezTo>
                      <a:cubicBezTo>
                        <a:pt x="68" y="44"/>
                        <a:pt x="59" y="48"/>
                        <a:pt x="53" y="54"/>
                      </a:cubicBezTo>
                      <a:cubicBezTo>
                        <a:pt x="47" y="60"/>
                        <a:pt x="43" y="69"/>
                        <a:pt x="44" y="77"/>
                      </a:cubicBezTo>
                      <a:cubicBezTo>
                        <a:pt x="44" y="86"/>
                        <a:pt x="47" y="95"/>
                        <a:pt x="53" y="101"/>
                      </a:cubicBezTo>
                      <a:cubicBezTo>
                        <a:pt x="79" y="126"/>
                        <a:pt x="79" y="126"/>
                        <a:pt x="79" y="126"/>
                      </a:cubicBezTo>
                      <a:cubicBezTo>
                        <a:pt x="70" y="136"/>
                        <a:pt x="70" y="136"/>
                        <a:pt x="70" y="136"/>
                      </a:cubicBezTo>
                      <a:cubicBezTo>
                        <a:pt x="50" y="116"/>
                        <a:pt x="50" y="116"/>
                        <a:pt x="50" y="116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50" y="216"/>
                        <a:pt x="50" y="216"/>
                        <a:pt x="50" y="216"/>
                      </a:cubicBezTo>
                      <a:cubicBezTo>
                        <a:pt x="100" y="166"/>
                        <a:pt x="100" y="166"/>
                        <a:pt x="100" y="166"/>
                      </a:cubicBezTo>
                      <a:cubicBezTo>
                        <a:pt x="81" y="148"/>
                        <a:pt x="81" y="148"/>
                        <a:pt x="81" y="148"/>
                      </a:cubicBezTo>
                      <a:cubicBezTo>
                        <a:pt x="91" y="138"/>
                        <a:pt x="91" y="138"/>
                        <a:pt x="91" y="138"/>
                      </a:cubicBezTo>
                      <a:cubicBezTo>
                        <a:pt x="114" y="162"/>
                        <a:pt x="114" y="162"/>
                        <a:pt x="114" y="162"/>
                      </a:cubicBezTo>
                      <a:cubicBezTo>
                        <a:pt x="127" y="148"/>
                        <a:pt x="127" y="148"/>
                        <a:pt x="127" y="148"/>
                      </a:cubicBezTo>
                      <a:cubicBezTo>
                        <a:pt x="135" y="185"/>
                        <a:pt x="135" y="185"/>
                        <a:pt x="135" y="185"/>
                      </a:cubicBezTo>
                      <a:cubicBezTo>
                        <a:pt x="185" y="136"/>
                        <a:pt x="185" y="136"/>
                        <a:pt x="185" y="136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lnTo>
                        <a:pt x="161" y="115"/>
                      </a:lnTo>
                      <a:close/>
                      <a:moveTo>
                        <a:pt x="165" y="24"/>
                      </a:moveTo>
                      <a:cubicBezTo>
                        <a:pt x="192" y="50"/>
                        <a:pt x="192" y="50"/>
                        <a:pt x="192" y="50"/>
                      </a:cubicBezTo>
                      <a:cubicBezTo>
                        <a:pt x="185" y="58"/>
                        <a:pt x="185" y="58"/>
                        <a:pt x="185" y="58"/>
                      </a:cubicBezTo>
                      <a:cubicBezTo>
                        <a:pt x="158" y="31"/>
                        <a:pt x="158" y="31"/>
                        <a:pt x="158" y="31"/>
                      </a:cubicBezTo>
                      <a:lnTo>
                        <a:pt x="165" y="24"/>
                      </a:lnTo>
                      <a:close/>
                      <a:moveTo>
                        <a:pt x="146" y="43"/>
                      </a:moveTo>
                      <a:cubicBezTo>
                        <a:pt x="173" y="70"/>
                        <a:pt x="173" y="70"/>
                        <a:pt x="173" y="70"/>
                      </a:cubicBezTo>
                      <a:cubicBezTo>
                        <a:pt x="166" y="77"/>
                        <a:pt x="166" y="77"/>
                        <a:pt x="166" y="77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lnTo>
                        <a:pt x="146" y="43"/>
                      </a:lnTo>
                      <a:close/>
                      <a:moveTo>
                        <a:pt x="50" y="193"/>
                      </a:moveTo>
                      <a:cubicBezTo>
                        <a:pt x="23" y="166"/>
                        <a:pt x="23" y="166"/>
                        <a:pt x="23" y="166"/>
                      </a:cubicBezTo>
                      <a:cubicBezTo>
                        <a:pt x="30" y="159"/>
                        <a:pt x="30" y="159"/>
                        <a:pt x="30" y="159"/>
                      </a:cubicBezTo>
                      <a:cubicBezTo>
                        <a:pt x="57" y="185"/>
                        <a:pt x="57" y="185"/>
                        <a:pt x="57" y="185"/>
                      </a:cubicBezTo>
                      <a:lnTo>
                        <a:pt x="50" y="193"/>
                      </a:lnTo>
                      <a:close/>
                      <a:moveTo>
                        <a:pt x="69" y="173"/>
                      </a:moveTo>
                      <a:cubicBezTo>
                        <a:pt x="42" y="147"/>
                        <a:pt x="42" y="147"/>
                        <a:pt x="42" y="147"/>
                      </a:cubicBezTo>
                      <a:cubicBezTo>
                        <a:pt x="50" y="139"/>
                        <a:pt x="50" y="139"/>
                        <a:pt x="50" y="139"/>
                      </a:cubicBezTo>
                      <a:cubicBezTo>
                        <a:pt x="76" y="166"/>
                        <a:pt x="76" y="166"/>
                        <a:pt x="76" y="166"/>
                      </a:cubicBezTo>
                      <a:lnTo>
                        <a:pt x="69" y="173"/>
                      </a:lnTo>
                      <a:close/>
                      <a:moveTo>
                        <a:pt x="114" y="138"/>
                      </a:moveTo>
                      <a:cubicBezTo>
                        <a:pt x="65" y="89"/>
                        <a:pt x="65" y="89"/>
                        <a:pt x="65" y="89"/>
                      </a:cubicBezTo>
                      <a:cubicBezTo>
                        <a:pt x="62" y="86"/>
                        <a:pt x="60" y="82"/>
                        <a:pt x="60" y="77"/>
                      </a:cubicBezTo>
                      <a:cubicBezTo>
                        <a:pt x="60" y="73"/>
                        <a:pt x="62" y="69"/>
                        <a:pt x="65" y="66"/>
                      </a:cubicBezTo>
                      <a:cubicBezTo>
                        <a:pt x="65" y="66"/>
                        <a:pt x="65" y="66"/>
                        <a:pt x="65" y="66"/>
                      </a:cubicBezTo>
                      <a:cubicBezTo>
                        <a:pt x="68" y="63"/>
                        <a:pt x="72" y="61"/>
                        <a:pt x="77" y="61"/>
                      </a:cubicBezTo>
                      <a:cubicBezTo>
                        <a:pt x="77" y="61"/>
                        <a:pt x="77" y="61"/>
                        <a:pt x="77" y="61"/>
                      </a:cubicBezTo>
                      <a:cubicBezTo>
                        <a:pt x="81" y="61"/>
                        <a:pt x="85" y="63"/>
                        <a:pt x="88" y="66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lnTo>
                        <a:pt x="114" y="138"/>
                      </a:lnTo>
                      <a:close/>
                      <a:moveTo>
                        <a:pt x="151" y="146"/>
                      </a:moveTo>
                      <a:cubicBezTo>
                        <a:pt x="145" y="152"/>
                        <a:pt x="145" y="152"/>
                        <a:pt x="145" y="152"/>
                      </a:cubicBezTo>
                      <a:cubicBezTo>
                        <a:pt x="144" y="144"/>
                        <a:pt x="144" y="144"/>
                        <a:pt x="144" y="144"/>
                      </a:cubicBezTo>
                      <a:lnTo>
                        <a:pt x="151" y="146"/>
                      </a:lnTo>
                      <a:close/>
                      <a:moveTo>
                        <a:pt x="144" y="212"/>
                      </a:moveTo>
                      <a:cubicBezTo>
                        <a:pt x="143" y="212"/>
                        <a:pt x="142" y="212"/>
                        <a:pt x="141" y="212"/>
                      </a:cubicBezTo>
                      <a:cubicBezTo>
                        <a:pt x="142" y="195"/>
                        <a:pt x="142" y="195"/>
                        <a:pt x="142" y="195"/>
                      </a:cubicBezTo>
                      <a:cubicBezTo>
                        <a:pt x="158" y="196"/>
                        <a:pt x="172" y="191"/>
                        <a:pt x="182" y="181"/>
                      </a:cubicBezTo>
                      <a:cubicBezTo>
                        <a:pt x="191" y="172"/>
                        <a:pt x="196" y="158"/>
                        <a:pt x="195" y="142"/>
                      </a:cubicBezTo>
                      <a:cubicBezTo>
                        <a:pt x="212" y="141"/>
                        <a:pt x="212" y="141"/>
                        <a:pt x="212" y="141"/>
                      </a:cubicBezTo>
                      <a:cubicBezTo>
                        <a:pt x="213" y="162"/>
                        <a:pt x="206" y="180"/>
                        <a:pt x="194" y="193"/>
                      </a:cubicBezTo>
                      <a:cubicBezTo>
                        <a:pt x="181" y="206"/>
                        <a:pt x="164" y="212"/>
                        <a:pt x="144" y="212"/>
                      </a:cubicBezTo>
                      <a:close/>
                      <a:moveTo>
                        <a:pt x="143" y="246"/>
                      </a:moveTo>
                      <a:cubicBezTo>
                        <a:pt x="143" y="246"/>
                        <a:pt x="143" y="246"/>
                        <a:pt x="143" y="246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71" y="229"/>
                        <a:pt x="193" y="221"/>
                        <a:pt x="208" y="206"/>
                      </a:cubicBezTo>
                      <a:cubicBezTo>
                        <a:pt x="222" y="191"/>
                        <a:pt x="230" y="170"/>
                        <a:pt x="229" y="143"/>
                      </a:cubicBezTo>
                      <a:cubicBezTo>
                        <a:pt x="246" y="143"/>
                        <a:pt x="246" y="143"/>
                        <a:pt x="246" y="143"/>
                      </a:cubicBezTo>
                      <a:cubicBezTo>
                        <a:pt x="247" y="174"/>
                        <a:pt x="237" y="200"/>
                        <a:pt x="219" y="218"/>
                      </a:cubicBezTo>
                      <a:cubicBezTo>
                        <a:pt x="201" y="236"/>
                        <a:pt x="175" y="246"/>
                        <a:pt x="143" y="246"/>
                      </a:cubicBezTo>
                      <a:close/>
                    </a:path>
                  </a:pathLst>
                </a:custGeom>
                <a:solidFill>
                  <a:srgbClr val="C01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256" name="Freeform 74"/>
              <p:cNvSpPr>
                <a:spLocks noEditPoints="1"/>
              </p:cNvSpPr>
              <p:nvPr/>
            </p:nvSpPr>
            <p:spPr bwMode="auto">
              <a:xfrm>
                <a:off x="4571531" y="1317507"/>
                <a:ext cx="423863" cy="423863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5104774" y="3533204"/>
            <a:ext cx="316633" cy="316633"/>
            <a:chOff x="5108242" y="3533204"/>
            <a:chExt cx="316633" cy="316633"/>
          </a:xfrm>
        </p:grpSpPr>
        <p:sp>
          <p:nvSpPr>
            <p:cNvPr id="437" name="Freeform 436"/>
            <p:cNvSpPr>
              <a:spLocks/>
            </p:cNvSpPr>
            <p:nvPr/>
          </p:nvSpPr>
          <p:spPr bwMode="auto">
            <a:xfrm flipH="1">
              <a:off x="5118693" y="3547129"/>
              <a:ext cx="147155" cy="288783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9" name="Group 258"/>
            <p:cNvGrpSpPr/>
            <p:nvPr/>
          </p:nvGrpSpPr>
          <p:grpSpPr>
            <a:xfrm>
              <a:off x="5108242" y="3533204"/>
              <a:ext cx="316633" cy="316633"/>
              <a:chOff x="4571531" y="1317507"/>
              <a:chExt cx="423863" cy="423863"/>
            </a:xfrm>
          </p:grpSpPr>
          <p:grpSp>
            <p:nvGrpSpPr>
              <p:cNvPr id="260" name="Group 4"/>
              <p:cNvGrpSpPr>
                <a:grpSpLocks noChangeAspect="1"/>
              </p:cNvGrpSpPr>
              <p:nvPr/>
            </p:nvGrpSpPr>
            <p:grpSpPr bwMode="auto">
              <a:xfrm>
                <a:off x="4637081" y="1329477"/>
                <a:ext cx="350315" cy="403955"/>
                <a:chOff x="2839" y="1000"/>
                <a:chExt cx="529" cy="610"/>
              </a:xfrm>
            </p:grpSpPr>
            <p:sp>
              <p:nvSpPr>
                <p:cNvPr id="262" name="Freeform 5"/>
                <p:cNvSpPr>
                  <a:spLocks noEditPoints="1"/>
                </p:cNvSpPr>
                <p:nvPr/>
              </p:nvSpPr>
              <p:spPr bwMode="auto">
                <a:xfrm>
                  <a:off x="3064" y="1000"/>
                  <a:ext cx="304" cy="610"/>
                </a:xfrm>
                <a:custGeom>
                  <a:avLst/>
                  <a:gdLst>
                    <a:gd name="T0" fmla="*/ 0 w 171"/>
                    <a:gd name="T1" fmla="*/ 0 h 343"/>
                    <a:gd name="T2" fmla="*/ 0 w 171"/>
                    <a:gd name="T3" fmla="*/ 144 h 343"/>
                    <a:gd name="T4" fmla="*/ 4 w 171"/>
                    <a:gd name="T5" fmla="*/ 143 h 343"/>
                    <a:gd name="T6" fmla="*/ 19 w 171"/>
                    <a:gd name="T7" fmla="*/ 156 h 343"/>
                    <a:gd name="T8" fmla="*/ 14 w 171"/>
                    <a:gd name="T9" fmla="*/ 174 h 343"/>
                    <a:gd name="T10" fmla="*/ 19 w 171"/>
                    <a:gd name="T11" fmla="*/ 178 h 343"/>
                    <a:gd name="T12" fmla="*/ 41 w 171"/>
                    <a:gd name="T13" fmla="*/ 185 h 343"/>
                    <a:gd name="T14" fmla="*/ 16 w 171"/>
                    <a:gd name="T15" fmla="*/ 207 h 343"/>
                    <a:gd name="T16" fmla="*/ 4 w 171"/>
                    <a:gd name="T17" fmla="*/ 186 h 343"/>
                    <a:gd name="T18" fmla="*/ 0 w 171"/>
                    <a:gd name="T19" fmla="*/ 182 h 343"/>
                    <a:gd name="T20" fmla="*/ 0 w 171"/>
                    <a:gd name="T21" fmla="*/ 343 h 343"/>
                    <a:gd name="T22" fmla="*/ 171 w 171"/>
                    <a:gd name="T23" fmla="*/ 172 h 343"/>
                    <a:gd name="T24" fmla="*/ 0 w 171"/>
                    <a:gd name="T25" fmla="*/ 0 h 343"/>
                    <a:gd name="T26" fmla="*/ 39 w 171"/>
                    <a:gd name="T27" fmla="*/ 133 h 343"/>
                    <a:gd name="T28" fmla="*/ 0 w 171"/>
                    <a:gd name="T29" fmla="*/ 94 h 343"/>
                    <a:gd name="T30" fmla="*/ 38 w 171"/>
                    <a:gd name="T31" fmla="*/ 56 h 343"/>
                    <a:gd name="T32" fmla="*/ 77 w 171"/>
                    <a:gd name="T33" fmla="*/ 94 h 343"/>
                    <a:gd name="T34" fmla="*/ 39 w 171"/>
                    <a:gd name="T35" fmla="*/ 133 h 3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71" h="343">
                      <a:moveTo>
                        <a:pt x="0" y="0"/>
                      </a:moveTo>
                      <a:cubicBezTo>
                        <a:pt x="0" y="144"/>
                        <a:pt x="0" y="144"/>
                        <a:pt x="0" y="144"/>
                      </a:cubicBezTo>
                      <a:cubicBezTo>
                        <a:pt x="4" y="143"/>
                        <a:pt x="4" y="143"/>
                        <a:pt x="4" y="143"/>
                      </a:cubicBezTo>
                      <a:cubicBezTo>
                        <a:pt x="19" y="156"/>
                        <a:pt x="19" y="156"/>
                        <a:pt x="19" y="156"/>
                      </a:cubicBezTo>
                      <a:cubicBezTo>
                        <a:pt x="14" y="174"/>
                        <a:pt x="14" y="174"/>
                        <a:pt x="14" y="174"/>
                      </a:cubicBezTo>
                      <a:cubicBezTo>
                        <a:pt x="19" y="178"/>
                        <a:pt x="19" y="178"/>
                        <a:pt x="19" y="178"/>
                      </a:cubicBezTo>
                      <a:cubicBezTo>
                        <a:pt x="41" y="185"/>
                        <a:pt x="41" y="185"/>
                        <a:pt x="41" y="185"/>
                      </a:cubicBezTo>
                      <a:cubicBezTo>
                        <a:pt x="16" y="207"/>
                        <a:pt x="16" y="207"/>
                        <a:pt x="16" y="207"/>
                      </a:cubicBezTo>
                      <a:cubicBezTo>
                        <a:pt x="4" y="186"/>
                        <a:pt x="4" y="186"/>
                        <a:pt x="4" y="186"/>
                      </a:cubicBezTo>
                      <a:cubicBezTo>
                        <a:pt x="0" y="182"/>
                        <a:pt x="0" y="182"/>
                        <a:pt x="0" y="182"/>
                      </a:cubicBezTo>
                      <a:cubicBezTo>
                        <a:pt x="0" y="343"/>
                        <a:pt x="0" y="343"/>
                        <a:pt x="0" y="343"/>
                      </a:cubicBezTo>
                      <a:cubicBezTo>
                        <a:pt x="94" y="343"/>
                        <a:pt x="171" y="266"/>
                        <a:pt x="171" y="172"/>
                      </a:cubicBezTo>
                      <a:cubicBezTo>
                        <a:pt x="171" y="77"/>
                        <a:pt x="94" y="0"/>
                        <a:pt x="0" y="0"/>
                      </a:cubicBezTo>
                      <a:close/>
                      <a:moveTo>
                        <a:pt x="39" y="133"/>
                      </a:moveTo>
                      <a:cubicBezTo>
                        <a:pt x="0" y="94"/>
                        <a:pt x="0" y="94"/>
                        <a:pt x="0" y="94"/>
                      </a:cubicBezTo>
                      <a:cubicBezTo>
                        <a:pt x="38" y="56"/>
                        <a:pt x="38" y="56"/>
                        <a:pt x="38" y="56"/>
                      </a:cubicBezTo>
                      <a:cubicBezTo>
                        <a:pt x="77" y="94"/>
                        <a:pt x="77" y="94"/>
                        <a:pt x="77" y="94"/>
                      </a:cubicBezTo>
                      <a:lnTo>
                        <a:pt x="39" y="133"/>
                      </a:lnTo>
                      <a:close/>
                    </a:path>
                  </a:pathLst>
                </a:custGeom>
                <a:solidFill>
                  <a:srgbClr val="DCDCD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63" name="Freeform 6"/>
                <p:cNvSpPr>
                  <a:spLocks noEditPoints="1"/>
                </p:cNvSpPr>
                <p:nvPr/>
              </p:nvSpPr>
              <p:spPr bwMode="auto">
                <a:xfrm>
                  <a:off x="2839" y="1078"/>
                  <a:ext cx="439" cy="438"/>
                </a:xfrm>
                <a:custGeom>
                  <a:avLst/>
                  <a:gdLst>
                    <a:gd name="T0" fmla="*/ 138 w 247"/>
                    <a:gd name="T1" fmla="*/ 91 h 246"/>
                    <a:gd name="T2" fmla="*/ 166 w 247"/>
                    <a:gd name="T3" fmla="*/ 101 h 246"/>
                    <a:gd name="T4" fmla="*/ 165 w 247"/>
                    <a:gd name="T5" fmla="*/ 0 h 246"/>
                    <a:gd name="T6" fmla="*/ 135 w 247"/>
                    <a:gd name="T7" fmla="*/ 70 h 246"/>
                    <a:gd name="T8" fmla="*/ 100 w 247"/>
                    <a:gd name="T9" fmla="*/ 54 h 246"/>
                    <a:gd name="T10" fmla="*/ 77 w 247"/>
                    <a:gd name="T11" fmla="*/ 44 h 246"/>
                    <a:gd name="T12" fmla="*/ 44 w 247"/>
                    <a:gd name="T13" fmla="*/ 77 h 246"/>
                    <a:gd name="T14" fmla="*/ 79 w 247"/>
                    <a:gd name="T15" fmla="*/ 126 h 246"/>
                    <a:gd name="T16" fmla="*/ 50 w 247"/>
                    <a:gd name="T17" fmla="*/ 116 h 246"/>
                    <a:gd name="T18" fmla="*/ 50 w 247"/>
                    <a:gd name="T19" fmla="*/ 216 h 246"/>
                    <a:gd name="T20" fmla="*/ 81 w 247"/>
                    <a:gd name="T21" fmla="*/ 148 h 246"/>
                    <a:gd name="T22" fmla="*/ 114 w 247"/>
                    <a:gd name="T23" fmla="*/ 162 h 246"/>
                    <a:gd name="T24" fmla="*/ 135 w 247"/>
                    <a:gd name="T25" fmla="*/ 185 h 246"/>
                    <a:gd name="T26" fmla="*/ 148 w 247"/>
                    <a:gd name="T27" fmla="*/ 128 h 246"/>
                    <a:gd name="T28" fmla="*/ 165 w 247"/>
                    <a:gd name="T29" fmla="*/ 24 h 246"/>
                    <a:gd name="T30" fmla="*/ 185 w 247"/>
                    <a:gd name="T31" fmla="*/ 58 h 246"/>
                    <a:gd name="T32" fmla="*/ 165 w 247"/>
                    <a:gd name="T33" fmla="*/ 24 h 246"/>
                    <a:gd name="T34" fmla="*/ 173 w 247"/>
                    <a:gd name="T35" fmla="*/ 70 h 246"/>
                    <a:gd name="T36" fmla="*/ 139 w 247"/>
                    <a:gd name="T37" fmla="*/ 50 h 246"/>
                    <a:gd name="T38" fmla="*/ 50 w 247"/>
                    <a:gd name="T39" fmla="*/ 193 h 246"/>
                    <a:gd name="T40" fmla="*/ 30 w 247"/>
                    <a:gd name="T41" fmla="*/ 159 h 246"/>
                    <a:gd name="T42" fmla="*/ 50 w 247"/>
                    <a:gd name="T43" fmla="*/ 193 h 246"/>
                    <a:gd name="T44" fmla="*/ 42 w 247"/>
                    <a:gd name="T45" fmla="*/ 147 h 246"/>
                    <a:gd name="T46" fmla="*/ 76 w 247"/>
                    <a:gd name="T47" fmla="*/ 166 h 246"/>
                    <a:gd name="T48" fmla="*/ 114 w 247"/>
                    <a:gd name="T49" fmla="*/ 138 h 246"/>
                    <a:gd name="T50" fmla="*/ 60 w 247"/>
                    <a:gd name="T51" fmla="*/ 77 h 246"/>
                    <a:gd name="T52" fmla="*/ 65 w 247"/>
                    <a:gd name="T53" fmla="*/ 66 h 246"/>
                    <a:gd name="T54" fmla="*/ 77 w 247"/>
                    <a:gd name="T55" fmla="*/ 61 h 246"/>
                    <a:gd name="T56" fmla="*/ 137 w 247"/>
                    <a:gd name="T57" fmla="*/ 115 h 246"/>
                    <a:gd name="T58" fmla="*/ 151 w 247"/>
                    <a:gd name="T59" fmla="*/ 146 h 246"/>
                    <a:gd name="T60" fmla="*/ 144 w 247"/>
                    <a:gd name="T61" fmla="*/ 144 h 246"/>
                    <a:gd name="T62" fmla="*/ 144 w 247"/>
                    <a:gd name="T63" fmla="*/ 212 h 246"/>
                    <a:gd name="T64" fmla="*/ 142 w 247"/>
                    <a:gd name="T65" fmla="*/ 195 h 246"/>
                    <a:gd name="T66" fmla="*/ 195 w 247"/>
                    <a:gd name="T67" fmla="*/ 142 h 246"/>
                    <a:gd name="T68" fmla="*/ 194 w 247"/>
                    <a:gd name="T69" fmla="*/ 193 h 246"/>
                    <a:gd name="T70" fmla="*/ 143 w 247"/>
                    <a:gd name="T71" fmla="*/ 246 h 246"/>
                    <a:gd name="T72" fmla="*/ 143 w 247"/>
                    <a:gd name="T73" fmla="*/ 229 h 246"/>
                    <a:gd name="T74" fmla="*/ 208 w 247"/>
                    <a:gd name="T75" fmla="*/ 206 h 246"/>
                    <a:gd name="T76" fmla="*/ 246 w 247"/>
                    <a:gd name="T77" fmla="*/ 143 h 246"/>
                    <a:gd name="T78" fmla="*/ 143 w 247"/>
                    <a:gd name="T79" fmla="*/ 246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47" h="246">
                      <a:moveTo>
                        <a:pt x="161" y="115"/>
                      </a:moveTo>
                      <a:cubicBezTo>
                        <a:pt x="138" y="91"/>
                        <a:pt x="138" y="91"/>
                        <a:pt x="138" y="91"/>
                      </a:cubicBezTo>
                      <a:cubicBezTo>
                        <a:pt x="147" y="82"/>
                        <a:pt x="147" y="82"/>
                        <a:pt x="147" y="82"/>
                      </a:cubicBezTo>
                      <a:cubicBezTo>
                        <a:pt x="166" y="101"/>
                        <a:pt x="166" y="101"/>
                        <a:pt x="166" y="101"/>
                      </a:cubicBezTo>
                      <a:cubicBezTo>
                        <a:pt x="216" y="50"/>
                        <a:pt x="216" y="50"/>
                        <a:pt x="216" y="50"/>
                      </a:cubicBezTo>
                      <a:cubicBezTo>
                        <a:pt x="165" y="0"/>
                        <a:pt x="165" y="0"/>
                        <a:pt x="165" y="0"/>
                      </a:cubicBezTo>
                      <a:cubicBezTo>
                        <a:pt x="115" y="51"/>
                        <a:pt x="115" y="51"/>
                        <a:pt x="115" y="51"/>
                      </a:cubicBezTo>
                      <a:cubicBezTo>
                        <a:pt x="135" y="70"/>
                        <a:pt x="135" y="70"/>
                        <a:pt x="135" y="70"/>
                      </a:cubicBezTo>
                      <a:cubicBezTo>
                        <a:pt x="126" y="80"/>
                        <a:pt x="126" y="80"/>
                        <a:pt x="126" y="80"/>
                      </a:cubicBezTo>
                      <a:cubicBezTo>
                        <a:pt x="100" y="54"/>
                        <a:pt x="100" y="54"/>
                        <a:pt x="100" y="54"/>
                      </a:cubicBezTo>
                      <a:cubicBezTo>
                        <a:pt x="94" y="48"/>
                        <a:pt x="86" y="44"/>
                        <a:pt x="77" y="44"/>
                      </a:cubicBezTo>
                      <a:cubicBezTo>
                        <a:pt x="77" y="44"/>
                        <a:pt x="77" y="44"/>
                        <a:pt x="77" y="44"/>
                      </a:cubicBezTo>
                      <a:cubicBezTo>
                        <a:pt x="68" y="44"/>
                        <a:pt x="59" y="48"/>
                        <a:pt x="53" y="54"/>
                      </a:cubicBezTo>
                      <a:cubicBezTo>
                        <a:pt x="47" y="60"/>
                        <a:pt x="43" y="69"/>
                        <a:pt x="44" y="77"/>
                      </a:cubicBezTo>
                      <a:cubicBezTo>
                        <a:pt x="44" y="86"/>
                        <a:pt x="47" y="95"/>
                        <a:pt x="53" y="101"/>
                      </a:cubicBezTo>
                      <a:cubicBezTo>
                        <a:pt x="79" y="126"/>
                        <a:pt x="79" y="126"/>
                        <a:pt x="79" y="126"/>
                      </a:cubicBezTo>
                      <a:cubicBezTo>
                        <a:pt x="70" y="136"/>
                        <a:pt x="70" y="136"/>
                        <a:pt x="70" y="136"/>
                      </a:cubicBezTo>
                      <a:cubicBezTo>
                        <a:pt x="50" y="116"/>
                        <a:pt x="50" y="116"/>
                        <a:pt x="50" y="116"/>
                      </a:cubicBezTo>
                      <a:cubicBezTo>
                        <a:pt x="0" y="166"/>
                        <a:pt x="0" y="166"/>
                        <a:pt x="0" y="166"/>
                      </a:cubicBezTo>
                      <a:cubicBezTo>
                        <a:pt x="50" y="216"/>
                        <a:pt x="50" y="216"/>
                        <a:pt x="50" y="216"/>
                      </a:cubicBezTo>
                      <a:cubicBezTo>
                        <a:pt x="100" y="166"/>
                        <a:pt x="100" y="166"/>
                        <a:pt x="100" y="166"/>
                      </a:cubicBezTo>
                      <a:cubicBezTo>
                        <a:pt x="81" y="148"/>
                        <a:pt x="81" y="148"/>
                        <a:pt x="81" y="148"/>
                      </a:cubicBezTo>
                      <a:cubicBezTo>
                        <a:pt x="91" y="138"/>
                        <a:pt x="91" y="138"/>
                        <a:pt x="91" y="138"/>
                      </a:cubicBezTo>
                      <a:cubicBezTo>
                        <a:pt x="114" y="162"/>
                        <a:pt x="114" y="162"/>
                        <a:pt x="114" y="162"/>
                      </a:cubicBezTo>
                      <a:cubicBezTo>
                        <a:pt x="127" y="148"/>
                        <a:pt x="127" y="148"/>
                        <a:pt x="127" y="148"/>
                      </a:cubicBezTo>
                      <a:cubicBezTo>
                        <a:pt x="135" y="185"/>
                        <a:pt x="135" y="185"/>
                        <a:pt x="135" y="185"/>
                      </a:cubicBezTo>
                      <a:cubicBezTo>
                        <a:pt x="185" y="136"/>
                        <a:pt x="185" y="136"/>
                        <a:pt x="185" y="136"/>
                      </a:cubicBezTo>
                      <a:cubicBezTo>
                        <a:pt x="148" y="128"/>
                        <a:pt x="148" y="128"/>
                        <a:pt x="148" y="128"/>
                      </a:cubicBezTo>
                      <a:lnTo>
                        <a:pt x="161" y="115"/>
                      </a:lnTo>
                      <a:close/>
                      <a:moveTo>
                        <a:pt x="165" y="24"/>
                      </a:moveTo>
                      <a:cubicBezTo>
                        <a:pt x="192" y="50"/>
                        <a:pt x="192" y="50"/>
                        <a:pt x="192" y="50"/>
                      </a:cubicBezTo>
                      <a:cubicBezTo>
                        <a:pt x="185" y="58"/>
                        <a:pt x="185" y="58"/>
                        <a:pt x="185" y="58"/>
                      </a:cubicBezTo>
                      <a:cubicBezTo>
                        <a:pt x="158" y="31"/>
                        <a:pt x="158" y="31"/>
                        <a:pt x="158" y="31"/>
                      </a:cubicBezTo>
                      <a:lnTo>
                        <a:pt x="165" y="24"/>
                      </a:lnTo>
                      <a:close/>
                      <a:moveTo>
                        <a:pt x="146" y="43"/>
                      </a:moveTo>
                      <a:cubicBezTo>
                        <a:pt x="173" y="70"/>
                        <a:pt x="173" y="70"/>
                        <a:pt x="173" y="70"/>
                      </a:cubicBezTo>
                      <a:cubicBezTo>
                        <a:pt x="166" y="77"/>
                        <a:pt x="166" y="77"/>
                        <a:pt x="166" y="77"/>
                      </a:cubicBezTo>
                      <a:cubicBezTo>
                        <a:pt x="139" y="50"/>
                        <a:pt x="139" y="50"/>
                        <a:pt x="139" y="50"/>
                      </a:cubicBezTo>
                      <a:lnTo>
                        <a:pt x="146" y="43"/>
                      </a:lnTo>
                      <a:close/>
                      <a:moveTo>
                        <a:pt x="50" y="193"/>
                      </a:moveTo>
                      <a:cubicBezTo>
                        <a:pt x="23" y="166"/>
                        <a:pt x="23" y="166"/>
                        <a:pt x="23" y="166"/>
                      </a:cubicBezTo>
                      <a:cubicBezTo>
                        <a:pt x="30" y="159"/>
                        <a:pt x="30" y="159"/>
                        <a:pt x="30" y="159"/>
                      </a:cubicBezTo>
                      <a:cubicBezTo>
                        <a:pt x="57" y="185"/>
                        <a:pt x="57" y="185"/>
                        <a:pt x="57" y="185"/>
                      </a:cubicBezTo>
                      <a:lnTo>
                        <a:pt x="50" y="193"/>
                      </a:lnTo>
                      <a:close/>
                      <a:moveTo>
                        <a:pt x="69" y="173"/>
                      </a:moveTo>
                      <a:cubicBezTo>
                        <a:pt x="42" y="147"/>
                        <a:pt x="42" y="147"/>
                        <a:pt x="42" y="147"/>
                      </a:cubicBezTo>
                      <a:cubicBezTo>
                        <a:pt x="50" y="139"/>
                        <a:pt x="50" y="139"/>
                        <a:pt x="50" y="139"/>
                      </a:cubicBezTo>
                      <a:cubicBezTo>
                        <a:pt x="76" y="166"/>
                        <a:pt x="76" y="166"/>
                        <a:pt x="76" y="166"/>
                      </a:cubicBezTo>
                      <a:lnTo>
                        <a:pt x="69" y="173"/>
                      </a:lnTo>
                      <a:close/>
                      <a:moveTo>
                        <a:pt x="114" y="138"/>
                      </a:moveTo>
                      <a:cubicBezTo>
                        <a:pt x="65" y="89"/>
                        <a:pt x="65" y="89"/>
                        <a:pt x="65" y="89"/>
                      </a:cubicBezTo>
                      <a:cubicBezTo>
                        <a:pt x="62" y="86"/>
                        <a:pt x="60" y="82"/>
                        <a:pt x="60" y="77"/>
                      </a:cubicBezTo>
                      <a:cubicBezTo>
                        <a:pt x="60" y="73"/>
                        <a:pt x="62" y="69"/>
                        <a:pt x="65" y="66"/>
                      </a:cubicBezTo>
                      <a:cubicBezTo>
                        <a:pt x="65" y="66"/>
                        <a:pt x="65" y="66"/>
                        <a:pt x="65" y="66"/>
                      </a:cubicBezTo>
                      <a:cubicBezTo>
                        <a:pt x="68" y="63"/>
                        <a:pt x="72" y="61"/>
                        <a:pt x="77" y="61"/>
                      </a:cubicBezTo>
                      <a:cubicBezTo>
                        <a:pt x="77" y="61"/>
                        <a:pt x="77" y="61"/>
                        <a:pt x="77" y="61"/>
                      </a:cubicBezTo>
                      <a:cubicBezTo>
                        <a:pt x="81" y="61"/>
                        <a:pt x="85" y="63"/>
                        <a:pt x="88" y="66"/>
                      </a:cubicBezTo>
                      <a:cubicBezTo>
                        <a:pt x="137" y="115"/>
                        <a:pt x="137" y="115"/>
                        <a:pt x="137" y="115"/>
                      </a:cubicBezTo>
                      <a:lnTo>
                        <a:pt x="114" y="138"/>
                      </a:lnTo>
                      <a:close/>
                      <a:moveTo>
                        <a:pt x="151" y="146"/>
                      </a:moveTo>
                      <a:cubicBezTo>
                        <a:pt x="145" y="152"/>
                        <a:pt x="145" y="152"/>
                        <a:pt x="145" y="152"/>
                      </a:cubicBezTo>
                      <a:cubicBezTo>
                        <a:pt x="144" y="144"/>
                        <a:pt x="144" y="144"/>
                        <a:pt x="144" y="144"/>
                      </a:cubicBezTo>
                      <a:lnTo>
                        <a:pt x="151" y="146"/>
                      </a:lnTo>
                      <a:close/>
                      <a:moveTo>
                        <a:pt x="144" y="212"/>
                      </a:moveTo>
                      <a:cubicBezTo>
                        <a:pt x="143" y="212"/>
                        <a:pt x="142" y="212"/>
                        <a:pt x="141" y="212"/>
                      </a:cubicBezTo>
                      <a:cubicBezTo>
                        <a:pt x="142" y="195"/>
                        <a:pt x="142" y="195"/>
                        <a:pt x="142" y="195"/>
                      </a:cubicBezTo>
                      <a:cubicBezTo>
                        <a:pt x="158" y="196"/>
                        <a:pt x="172" y="191"/>
                        <a:pt x="182" y="181"/>
                      </a:cubicBezTo>
                      <a:cubicBezTo>
                        <a:pt x="191" y="172"/>
                        <a:pt x="196" y="158"/>
                        <a:pt x="195" y="142"/>
                      </a:cubicBezTo>
                      <a:cubicBezTo>
                        <a:pt x="212" y="141"/>
                        <a:pt x="212" y="141"/>
                        <a:pt x="212" y="141"/>
                      </a:cubicBezTo>
                      <a:cubicBezTo>
                        <a:pt x="213" y="162"/>
                        <a:pt x="206" y="180"/>
                        <a:pt x="194" y="193"/>
                      </a:cubicBezTo>
                      <a:cubicBezTo>
                        <a:pt x="181" y="206"/>
                        <a:pt x="164" y="212"/>
                        <a:pt x="144" y="212"/>
                      </a:cubicBezTo>
                      <a:close/>
                      <a:moveTo>
                        <a:pt x="143" y="246"/>
                      </a:moveTo>
                      <a:cubicBezTo>
                        <a:pt x="143" y="246"/>
                        <a:pt x="143" y="246"/>
                        <a:pt x="143" y="246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43" y="229"/>
                        <a:pt x="143" y="229"/>
                        <a:pt x="143" y="229"/>
                      </a:cubicBezTo>
                      <a:cubicBezTo>
                        <a:pt x="171" y="229"/>
                        <a:pt x="193" y="221"/>
                        <a:pt x="208" y="206"/>
                      </a:cubicBezTo>
                      <a:cubicBezTo>
                        <a:pt x="222" y="191"/>
                        <a:pt x="230" y="170"/>
                        <a:pt x="229" y="143"/>
                      </a:cubicBezTo>
                      <a:cubicBezTo>
                        <a:pt x="246" y="143"/>
                        <a:pt x="246" y="143"/>
                        <a:pt x="246" y="143"/>
                      </a:cubicBezTo>
                      <a:cubicBezTo>
                        <a:pt x="247" y="174"/>
                        <a:pt x="237" y="200"/>
                        <a:pt x="219" y="218"/>
                      </a:cubicBezTo>
                      <a:cubicBezTo>
                        <a:pt x="201" y="236"/>
                        <a:pt x="175" y="246"/>
                        <a:pt x="143" y="246"/>
                      </a:cubicBezTo>
                      <a:close/>
                    </a:path>
                  </a:pathLst>
                </a:custGeom>
                <a:solidFill>
                  <a:srgbClr val="C0181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261" name="Freeform 74"/>
              <p:cNvSpPr>
                <a:spLocks noEditPoints="1"/>
              </p:cNvSpPr>
              <p:nvPr/>
            </p:nvSpPr>
            <p:spPr bwMode="auto">
              <a:xfrm>
                <a:off x="4571531" y="1317507"/>
                <a:ext cx="423863" cy="423863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6" name="Group 11"/>
          <p:cNvGrpSpPr>
            <a:grpSpLocks noChangeAspect="1"/>
          </p:cNvGrpSpPr>
          <p:nvPr/>
        </p:nvGrpSpPr>
        <p:grpSpPr bwMode="auto">
          <a:xfrm>
            <a:off x="5979475" y="1700407"/>
            <a:ext cx="181112" cy="303573"/>
            <a:chOff x="3103" y="900"/>
            <a:chExt cx="562" cy="942"/>
          </a:xfrm>
        </p:grpSpPr>
        <p:sp>
          <p:nvSpPr>
            <p:cNvPr id="18" name="Freeform 12"/>
            <p:cNvSpPr>
              <a:spLocks noEditPoints="1"/>
            </p:cNvSpPr>
            <p:nvPr/>
          </p:nvSpPr>
          <p:spPr bwMode="auto">
            <a:xfrm>
              <a:off x="3352" y="1158"/>
              <a:ext cx="224" cy="655"/>
            </a:xfrm>
            <a:custGeom>
              <a:avLst/>
              <a:gdLst>
                <a:gd name="T0" fmla="*/ 232 w 232"/>
                <a:gd name="T1" fmla="*/ 679 h 679"/>
                <a:gd name="T2" fmla="*/ 3 w 232"/>
                <a:gd name="T3" fmla="*/ 679 h 679"/>
                <a:gd name="T4" fmla="*/ 3 w 232"/>
                <a:gd name="T5" fmla="*/ 259 h 679"/>
                <a:gd name="T6" fmla="*/ 4 w 232"/>
                <a:gd name="T7" fmla="*/ 259 h 679"/>
                <a:gd name="T8" fmla="*/ 232 w 232"/>
                <a:gd name="T9" fmla="*/ 487 h 679"/>
                <a:gd name="T10" fmla="*/ 232 w 232"/>
                <a:gd name="T11" fmla="*/ 679 h 679"/>
                <a:gd name="T12" fmla="*/ 0 w 232"/>
                <a:gd name="T13" fmla="*/ 0 h 679"/>
                <a:gd name="T14" fmla="*/ 0 w 232"/>
                <a:gd name="T15" fmla="*/ 209 h 679"/>
                <a:gd name="T16" fmla="*/ 104 w 232"/>
                <a:gd name="T17" fmla="*/ 105 h 679"/>
                <a:gd name="T18" fmla="*/ 0 w 232"/>
                <a:gd name="T19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679">
                  <a:moveTo>
                    <a:pt x="232" y="679"/>
                  </a:moveTo>
                  <a:cubicBezTo>
                    <a:pt x="3" y="679"/>
                    <a:pt x="3" y="679"/>
                    <a:pt x="3" y="679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9"/>
                    <a:pt x="4" y="259"/>
                    <a:pt x="4" y="259"/>
                  </a:cubicBezTo>
                  <a:cubicBezTo>
                    <a:pt x="130" y="259"/>
                    <a:pt x="232" y="361"/>
                    <a:pt x="232" y="487"/>
                  </a:cubicBezTo>
                  <a:lnTo>
                    <a:pt x="232" y="679"/>
                  </a:lnTo>
                  <a:close/>
                  <a:moveTo>
                    <a:pt x="0" y="0"/>
                  </a:moveTo>
                  <a:cubicBezTo>
                    <a:pt x="0" y="209"/>
                    <a:pt x="0" y="209"/>
                    <a:pt x="0" y="209"/>
                  </a:cubicBezTo>
                  <a:cubicBezTo>
                    <a:pt x="58" y="209"/>
                    <a:pt x="104" y="163"/>
                    <a:pt x="104" y="105"/>
                  </a:cubicBezTo>
                  <a:cubicBezTo>
                    <a:pt x="104" y="47"/>
                    <a:pt x="58" y="0"/>
                    <a:pt x="0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3"/>
            <p:cNvSpPr>
              <a:spLocks noEditPoints="1"/>
            </p:cNvSpPr>
            <p:nvPr/>
          </p:nvSpPr>
          <p:spPr bwMode="auto">
            <a:xfrm>
              <a:off x="3136" y="1158"/>
              <a:ext cx="219" cy="655"/>
            </a:xfrm>
            <a:custGeom>
              <a:avLst/>
              <a:gdLst>
                <a:gd name="T0" fmla="*/ 227 w 227"/>
                <a:gd name="T1" fmla="*/ 259 h 679"/>
                <a:gd name="T2" fmla="*/ 227 w 227"/>
                <a:gd name="T3" fmla="*/ 679 h 679"/>
                <a:gd name="T4" fmla="*/ 0 w 227"/>
                <a:gd name="T5" fmla="*/ 679 h 679"/>
                <a:gd name="T6" fmla="*/ 0 w 227"/>
                <a:gd name="T7" fmla="*/ 487 h 679"/>
                <a:gd name="T8" fmla="*/ 227 w 227"/>
                <a:gd name="T9" fmla="*/ 259 h 679"/>
                <a:gd name="T10" fmla="*/ 119 w 227"/>
                <a:gd name="T11" fmla="*/ 105 h 679"/>
                <a:gd name="T12" fmla="*/ 224 w 227"/>
                <a:gd name="T13" fmla="*/ 209 h 679"/>
                <a:gd name="T14" fmla="*/ 224 w 227"/>
                <a:gd name="T15" fmla="*/ 0 h 679"/>
                <a:gd name="T16" fmla="*/ 119 w 227"/>
                <a:gd name="T17" fmla="*/ 105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679">
                  <a:moveTo>
                    <a:pt x="227" y="259"/>
                  </a:moveTo>
                  <a:cubicBezTo>
                    <a:pt x="227" y="679"/>
                    <a:pt x="227" y="679"/>
                    <a:pt x="227" y="679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0" y="487"/>
                    <a:pt x="0" y="487"/>
                    <a:pt x="0" y="487"/>
                  </a:cubicBezTo>
                  <a:cubicBezTo>
                    <a:pt x="0" y="362"/>
                    <a:pt x="101" y="260"/>
                    <a:pt x="227" y="259"/>
                  </a:cubicBezTo>
                  <a:moveTo>
                    <a:pt x="119" y="105"/>
                  </a:moveTo>
                  <a:cubicBezTo>
                    <a:pt x="119" y="163"/>
                    <a:pt x="166" y="209"/>
                    <a:pt x="224" y="209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66" y="0"/>
                    <a:pt x="119" y="47"/>
                    <a:pt x="119" y="10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 noEditPoints="1"/>
            </p:cNvSpPr>
            <p:nvPr/>
          </p:nvSpPr>
          <p:spPr bwMode="auto">
            <a:xfrm>
              <a:off x="3103" y="1122"/>
              <a:ext cx="500" cy="720"/>
            </a:xfrm>
            <a:custGeom>
              <a:avLst/>
              <a:gdLst>
                <a:gd name="T0" fmla="*/ 315 w 518"/>
                <a:gd name="T1" fmla="*/ 273 h 747"/>
                <a:gd name="T2" fmla="*/ 400 w 518"/>
                <a:gd name="T3" fmla="*/ 143 h 747"/>
                <a:gd name="T4" fmla="*/ 258 w 518"/>
                <a:gd name="T5" fmla="*/ 0 h 747"/>
                <a:gd name="T6" fmla="*/ 115 w 518"/>
                <a:gd name="T7" fmla="*/ 143 h 747"/>
                <a:gd name="T8" fmla="*/ 202 w 518"/>
                <a:gd name="T9" fmla="*/ 274 h 747"/>
                <a:gd name="T10" fmla="*/ 0 w 518"/>
                <a:gd name="T11" fmla="*/ 527 h 747"/>
                <a:gd name="T12" fmla="*/ 0 w 518"/>
                <a:gd name="T13" fmla="*/ 747 h 747"/>
                <a:gd name="T14" fmla="*/ 518 w 518"/>
                <a:gd name="T15" fmla="*/ 747 h 747"/>
                <a:gd name="T16" fmla="*/ 518 w 518"/>
                <a:gd name="T17" fmla="*/ 527 h 747"/>
                <a:gd name="T18" fmla="*/ 315 w 518"/>
                <a:gd name="T19" fmla="*/ 273 h 747"/>
                <a:gd name="T20" fmla="*/ 158 w 518"/>
                <a:gd name="T21" fmla="*/ 143 h 747"/>
                <a:gd name="T22" fmla="*/ 258 w 518"/>
                <a:gd name="T23" fmla="*/ 43 h 747"/>
                <a:gd name="T24" fmla="*/ 357 w 518"/>
                <a:gd name="T25" fmla="*/ 143 h 747"/>
                <a:gd name="T26" fmla="*/ 258 w 518"/>
                <a:gd name="T27" fmla="*/ 242 h 747"/>
                <a:gd name="T28" fmla="*/ 158 w 518"/>
                <a:gd name="T29" fmla="*/ 143 h 747"/>
                <a:gd name="T30" fmla="*/ 475 w 518"/>
                <a:gd name="T31" fmla="*/ 704 h 747"/>
                <a:gd name="T32" fmla="*/ 43 w 518"/>
                <a:gd name="T33" fmla="*/ 704 h 747"/>
                <a:gd name="T34" fmla="*/ 43 w 518"/>
                <a:gd name="T35" fmla="*/ 527 h 747"/>
                <a:gd name="T36" fmla="*/ 259 w 518"/>
                <a:gd name="T37" fmla="*/ 310 h 747"/>
                <a:gd name="T38" fmla="*/ 475 w 518"/>
                <a:gd name="T39" fmla="*/ 527 h 747"/>
                <a:gd name="T40" fmla="*/ 475 w 518"/>
                <a:gd name="T41" fmla="*/ 704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8" h="747">
                  <a:moveTo>
                    <a:pt x="315" y="273"/>
                  </a:moveTo>
                  <a:cubicBezTo>
                    <a:pt x="365" y="251"/>
                    <a:pt x="400" y="201"/>
                    <a:pt x="400" y="143"/>
                  </a:cubicBezTo>
                  <a:cubicBezTo>
                    <a:pt x="400" y="64"/>
                    <a:pt x="336" y="0"/>
                    <a:pt x="258" y="0"/>
                  </a:cubicBezTo>
                  <a:cubicBezTo>
                    <a:pt x="179" y="0"/>
                    <a:pt x="115" y="64"/>
                    <a:pt x="115" y="143"/>
                  </a:cubicBezTo>
                  <a:cubicBezTo>
                    <a:pt x="115" y="201"/>
                    <a:pt x="151" y="252"/>
                    <a:pt x="202" y="274"/>
                  </a:cubicBezTo>
                  <a:cubicBezTo>
                    <a:pt x="86" y="300"/>
                    <a:pt x="0" y="403"/>
                    <a:pt x="0" y="527"/>
                  </a:cubicBezTo>
                  <a:cubicBezTo>
                    <a:pt x="0" y="747"/>
                    <a:pt x="0" y="747"/>
                    <a:pt x="0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18" y="527"/>
                    <a:pt x="518" y="527"/>
                    <a:pt x="518" y="527"/>
                  </a:cubicBezTo>
                  <a:cubicBezTo>
                    <a:pt x="518" y="403"/>
                    <a:pt x="431" y="299"/>
                    <a:pt x="315" y="273"/>
                  </a:cubicBezTo>
                  <a:moveTo>
                    <a:pt x="158" y="143"/>
                  </a:moveTo>
                  <a:cubicBezTo>
                    <a:pt x="158" y="88"/>
                    <a:pt x="203" y="43"/>
                    <a:pt x="258" y="43"/>
                  </a:cubicBezTo>
                  <a:cubicBezTo>
                    <a:pt x="313" y="43"/>
                    <a:pt x="357" y="88"/>
                    <a:pt x="357" y="143"/>
                  </a:cubicBezTo>
                  <a:cubicBezTo>
                    <a:pt x="357" y="198"/>
                    <a:pt x="313" y="242"/>
                    <a:pt x="258" y="242"/>
                  </a:cubicBezTo>
                  <a:cubicBezTo>
                    <a:pt x="203" y="242"/>
                    <a:pt x="158" y="198"/>
                    <a:pt x="158" y="143"/>
                  </a:cubicBezTo>
                  <a:moveTo>
                    <a:pt x="475" y="704"/>
                  </a:moveTo>
                  <a:cubicBezTo>
                    <a:pt x="43" y="704"/>
                    <a:pt x="43" y="704"/>
                    <a:pt x="43" y="704"/>
                  </a:cubicBezTo>
                  <a:cubicBezTo>
                    <a:pt x="43" y="527"/>
                    <a:pt x="43" y="527"/>
                    <a:pt x="43" y="527"/>
                  </a:cubicBezTo>
                  <a:cubicBezTo>
                    <a:pt x="43" y="407"/>
                    <a:pt x="140" y="310"/>
                    <a:pt x="259" y="310"/>
                  </a:cubicBezTo>
                  <a:cubicBezTo>
                    <a:pt x="378" y="310"/>
                    <a:pt x="475" y="407"/>
                    <a:pt x="475" y="527"/>
                  </a:cubicBezTo>
                  <a:lnTo>
                    <a:pt x="475" y="70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5"/>
            <p:cNvSpPr>
              <a:spLocks noEditPoints="1"/>
            </p:cNvSpPr>
            <p:nvPr/>
          </p:nvSpPr>
          <p:spPr bwMode="auto">
            <a:xfrm>
              <a:off x="3407" y="900"/>
              <a:ext cx="258" cy="307"/>
            </a:xfrm>
            <a:custGeom>
              <a:avLst/>
              <a:gdLst>
                <a:gd name="T0" fmla="*/ 258 w 258"/>
                <a:gd name="T1" fmla="*/ 307 h 307"/>
                <a:gd name="T2" fmla="*/ 121 w 258"/>
                <a:gd name="T3" fmla="*/ 307 h 307"/>
                <a:gd name="T4" fmla="*/ 121 w 258"/>
                <a:gd name="T5" fmla="*/ 278 h 307"/>
                <a:gd name="T6" fmla="*/ 197 w 258"/>
                <a:gd name="T7" fmla="*/ 170 h 307"/>
                <a:gd name="T8" fmla="*/ 123 w 258"/>
                <a:gd name="T9" fmla="*/ 170 h 307"/>
                <a:gd name="T10" fmla="*/ 123 w 258"/>
                <a:gd name="T11" fmla="*/ 131 h 307"/>
                <a:gd name="T12" fmla="*/ 256 w 258"/>
                <a:gd name="T13" fmla="*/ 131 h 307"/>
                <a:gd name="T14" fmla="*/ 256 w 258"/>
                <a:gd name="T15" fmla="*/ 160 h 307"/>
                <a:gd name="T16" fmla="*/ 180 w 258"/>
                <a:gd name="T17" fmla="*/ 268 h 307"/>
                <a:gd name="T18" fmla="*/ 258 w 258"/>
                <a:gd name="T19" fmla="*/ 268 h 307"/>
                <a:gd name="T20" fmla="*/ 258 w 258"/>
                <a:gd name="T21" fmla="*/ 307 h 307"/>
                <a:gd name="T22" fmla="*/ 92 w 258"/>
                <a:gd name="T23" fmla="*/ 193 h 307"/>
                <a:gd name="T24" fmla="*/ 0 w 258"/>
                <a:gd name="T25" fmla="*/ 193 h 307"/>
                <a:gd name="T26" fmla="*/ 0 w 258"/>
                <a:gd name="T27" fmla="*/ 174 h 307"/>
                <a:gd name="T28" fmla="*/ 51 w 258"/>
                <a:gd name="T29" fmla="*/ 100 h 307"/>
                <a:gd name="T30" fmla="*/ 1 w 258"/>
                <a:gd name="T31" fmla="*/ 100 h 307"/>
                <a:gd name="T32" fmla="*/ 1 w 258"/>
                <a:gd name="T33" fmla="*/ 74 h 307"/>
                <a:gd name="T34" fmla="*/ 91 w 258"/>
                <a:gd name="T35" fmla="*/ 74 h 307"/>
                <a:gd name="T36" fmla="*/ 91 w 258"/>
                <a:gd name="T37" fmla="*/ 95 h 307"/>
                <a:gd name="T38" fmla="*/ 40 w 258"/>
                <a:gd name="T39" fmla="*/ 167 h 307"/>
                <a:gd name="T40" fmla="*/ 92 w 258"/>
                <a:gd name="T41" fmla="*/ 167 h 307"/>
                <a:gd name="T42" fmla="*/ 92 w 258"/>
                <a:gd name="T43" fmla="*/ 193 h 307"/>
                <a:gd name="T44" fmla="*/ 197 w 258"/>
                <a:gd name="T45" fmla="*/ 95 h 307"/>
                <a:gd name="T46" fmla="*/ 123 w 258"/>
                <a:gd name="T47" fmla="*/ 95 h 307"/>
                <a:gd name="T48" fmla="*/ 123 w 258"/>
                <a:gd name="T49" fmla="*/ 78 h 307"/>
                <a:gd name="T50" fmla="*/ 164 w 258"/>
                <a:gd name="T51" fmla="*/ 20 h 307"/>
                <a:gd name="T52" fmla="*/ 124 w 258"/>
                <a:gd name="T53" fmla="*/ 20 h 307"/>
                <a:gd name="T54" fmla="*/ 124 w 258"/>
                <a:gd name="T55" fmla="*/ 0 h 307"/>
                <a:gd name="T56" fmla="*/ 196 w 258"/>
                <a:gd name="T57" fmla="*/ 0 h 307"/>
                <a:gd name="T58" fmla="*/ 196 w 258"/>
                <a:gd name="T59" fmla="*/ 15 h 307"/>
                <a:gd name="T60" fmla="*/ 155 w 258"/>
                <a:gd name="T61" fmla="*/ 73 h 307"/>
                <a:gd name="T62" fmla="*/ 197 w 258"/>
                <a:gd name="T63" fmla="*/ 73 h 307"/>
                <a:gd name="T64" fmla="*/ 197 w 258"/>
                <a:gd name="T65" fmla="*/ 9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8" h="307">
                  <a:moveTo>
                    <a:pt x="258" y="307"/>
                  </a:moveTo>
                  <a:lnTo>
                    <a:pt x="121" y="307"/>
                  </a:lnTo>
                  <a:lnTo>
                    <a:pt x="121" y="278"/>
                  </a:lnTo>
                  <a:lnTo>
                    <a:pt x="197" y="170"/>
                  </a:lnTo>
                  <a:lnTo>
                    <a:pt x="123" y="170"/>
                  </a:lnTo>
                  <a:lnTo>
                    <a:pt x="123" y="131"/>
                  </a:lnTo>
                  <a:lnTo>
                    <a:pt x="256" y="131"/>
                  </a:lnTo>
                  <a:lnTo>
                    <a:pt x="256" y="160"/>
                  </a:lnTo>
                  <a:lnTo>
                    <a:pt x="180" y="268"/>
                  </a:lnTo>
                  <a:lnTo>
                    <a:pt x="258" y="268"/>
                  </a:lnTo>
                  <a:lnTo>
                    <a:pt x="258" y="307"/>
                  </a:lnTo>
                  <a:close/>
                  <a:moveTo>
                    <a:pt x="92" y="193"/>
                  </a:moveTo>
                  <a:lnTo>
                    <a:pt x="0" y="193"/>
                  </a:lnTo>
                  <a:lnTo>
                    <a:pt x="0" y="174"/>
                  </a:lnTo>
                  <a:lnTo>
                    <a:pt x="51" y="100"/>
                  </a:lnTo>
                  <a:lnTo>
                    <a:pt x="1" y="100"/>
                  </a:lnTo>
                  <a:lnTo>
                    <a:pt x="1" y="74"/>
                  </a:lnTo>
                  <a:lnTo>
                    <a:pt x="91" y="74"/>
                  </a:lnTo>
                  <a:lnTo>
                    <a:pt x="91" y="95"/>
                  </a:lnTo>
                  <a:lnTo>
                    <a:pt x="40" y="167"/>
                  </a:lnTo>
                  <a:lnTo>
                    <a:pt x="92" y="167"/>
                  </a:lnTo>
                  <a:lnTo>
                    <a:pt x="92" y="193"/>
                  </a:lnTo>
                  <a:close/>
                  <a:moveTo>
                    <a:pt x="197" y="95"/>
                  </a:moveTo>
                  <a:lnTo>
                    <a:pt x="123" y="95"/>
                  </a:lnTo>
                  <a:lnTo>
                    <a:pt x="123" y="78"/>
                  </a:lnTo>
                  <a:lnTo>
                    <a:pt x="164" y="20"/>
                  </a:lnTo>
                  <a:lnTo>
                    <a:pt x="124" y="20"/>
                  </a:lnTo>
                  <a:lnTo>
                    <a:pt x="124" y="0"/>
                  </a:lnTo>
                  <a:lnTo>
                    <a:pt x="196" y="0"/>
                  </a:lnTo>
                  <a:lnTo>
                    <a:pt x="196" y="15"/>
                  </a:lnTo>
                  <a:lnTo>
                    <a:pt x="155" y="73"/>
                  </a:lnTo>
                  <a:lnTo>
                    <a:pt x="197" y="73"/>
                  </a:lnTo>
                  <a:lnTo>
                    <a:pt x="197" y="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6" name="Group 11"/>
          <p:cNvGrpSpPr>
            <a:grpSpLocks noChangeAspect="1"/>
          </p:cNvGrpSpPr>
          <p:nvPr/>
        </p:nvGrpSpPr>
        <p:grpSpPr bwMode="auto">
          <a:xfrm>
            <a:off x="5979475" y="2310007"/>
            <a:ext cx="181112" cy="303573"/>
            <a:chOff x="3103" y="900"/>
            <a:chExt cx="562" cy="942"/>
          </a:xfrm>
        </p:grpSpPr>
        <p:sp>
          <p:nvSpPr>
            <p:cNvPr id="427" name="Freeform 12"/>
            <p:cNvSpPr>
              <a:spLocks noEditPoints="1"/>
            </p:cNvSpPr>
            <p:nvPr/>
          </p:nvSpPr>
          <p:spPr bwMode="auto">
            <a:xfrm>
              <a:off x="3352" y="1158"/>
              <a:ext cx="224" cy="655"/>
            </a:xfrm>
            <a:custGeom>
              <a:avLst/>
              <a:gdLst>
                <a:gd name="T0" fmla="*/ 232 w 232"/>
                <a:gd name="T1" fmla="*/ 679 h 679"/>
                <a:gd name="T2" fmla="*/ 3 w 232"/>
                <a:gd name="T3" fmla="*/ 679 h 679"/>
                <a:gd name="T4" fmla="*/ 3 w 232"/>
                <a:gd name="T5" fmla="*/ 259 h 679"/>
                <a:gd name="T6" fmla="*/ 4 w 232"/>
                <a:gd name="T7" fmla="*/ 259 h 679"/>
                <a:gd name="T8" fmla="*/ 232 w 232"/>
                <a:gd name="T9" fmla="*/ 487 h 679"/>
                <a:gd name="T10" fmla="*/ 232 w 232"/>
                <a:gd name="T11" fmla="*/ 679 h 679"/>
                <a:gd name="T12" fmla="*/ 0 w 232"/>
                <a:gd name="T13" fmla="*/ 0 h 679"/>
                <a:gd name="T14" fmla="*/ 0 w 232"/>
                <a:gd name="T15" fmla="*/ 209 h 679"/>
                <a:gd name="T16" fmla="*/ 104 w 232"/>
                <a:gd name="T17" fmla="*/ 105 h 679"/>
                <a:gd name="T18" fmla="*/ 0 w 232"/>
                <a:gd name="T19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679">
                  <a:moveTo>
                    <a:pt x="232" y="679"/>
                  </a:moveTo>
                  <a:cubicBezTo>
                    <a:pt x="3" y="679"/>
                    <a:pt x="3" y="679"/>
                    <a:pt x="3" y="679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9"/>
                    <a:pt x="4" y="259"/>
                    <a:pt x="4" y="259"/>
                  </a:cubicBezTo>
                  <a:cubicBezTo>
                    <a:pt x="130" y="259"/>
                    <a:pt x="232" y="361"/>
                    <a:pt x="232" y="487"/>
                  </a:cubicBezTo>
                  <a:lnTo>
                    <a:pt x="232" y="679"/>
                  </a:lnTo>
                  <a:close/>
                  <a:moveTo>
                    <a:pt x="0" y="0"/>
                  </a:moveTo>
                  <a:cubicBezTo>
                    <a:pt x="0" y="209"/>
                    <a:pt x="0" y="209"/>
                    <a:pt x="0" y="209"/>
                  </a:cubicBezTo>
                  <a:cubicBezTo>
                    <a:pt x="58" y="209"/>
                    <a:pt x="104" y="163"/>
                    <a:pt x="104" y="105"/>
                  </a:cubicBezTo>
                  <a:cubicBezTo>
                    <a:pt x="104" y="47"/>
                    <a:pt x="58" y="0"/>
                    <a:pt x="0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13"/>
            <p:cNvSpPr>
              <a:spLocks noEditPoints="1"/>
            </p:cNvSpPr>
            <p:nvPr/>
          </p:nvSpPr>
          <p:spPr bwMode="auto">
            <a:xfrm>
              <a:off x="3136" y="1158"/>
              <a:ext cx="219" cy="655"/>
            </a:xfrm>
            <a:custGeom>
              <a:avLst/>
              <a:gdLst>
                <a:gd name="T0" fmla="*/ 227 w 227"/>
                <a:gd name="T1" fmla="*/ 259 h 679"/>
                <a:gd name="T2" fmla="*/ 227 w 227"/>
                <a:gd name="T3" fmla="*/ 679 h 679"/>
                <a:gd name="T4" fmla="*/ 0 w 227"/>
                <a:gd name="T5" fmla="*/ 679 h 679"/>
                <a:gd name="T6" fmla="*/ 0 w 227"/>
                <a:gd name="T7" fmla="*/ 487 h 679"/>
                <a:gd name="T8" fmla="*/ 227 w 227"/>
                <a:gd name="T9" fmla="*/ 259 h 679"/>
                <a:gd name="T10" fmla="*/ 119 w 227"/>
                <a:gd name="T11" fmla="*/ 105 h 679"/>
                <a:gd name="T12" fmla="*/ 224 w 227"/>
                <a:gd name="T13" fmla="*/ 209 h 679"/>
                <a:gd name="T14" fmla="*/ 224 w 227"/>
                <a:gd name="T15" fmla="*/ 0 h 679"/>
                <a:gd name="T16" fmla="*/ 119 w 227"/>
                <a:gd name="T17" fmla="*/ 105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679">
                  <a:moveTo>
                    <a:pt x="227" y="259"/>
                  </a:moveTo>
                  <a:cubicBezTo>
                    <a:pt x="227" y="679"/>
                    <a:pt x="227" y="679"/>
                    <a:pt x="227" y="679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0" y="487"/>
                    <a:pt x="0" y="487"/>
                    <a:pt x="0" y="487"/>
                  </a:cubicBezTo>
                  <a:cubicBezTo>
                    <a:pt x="0" y="362"/>
                    <a:pt x="101" y="260"/>
                    <a:pt x="227" y="259"/>
                  </a:cubicBezTo>
                  <a:moveTo>
                    <a:pt x="119" y="105"/>
                  </a:moveTo>
                  <a:cubicBezTo>
                    <a:pt x="119" y="163"/>
                    <a:pt x="166" y="209"/>
                    <a:pt x="224" y="209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66" y="0"/>
                    <a:pt x="119" y="47"/>
                    <a:pt x="119" y="10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4"/>
            <p:cNvSpPr>
              <a:spLocks noEditPoints="1"/>
            </p:cNvSpPr>
            <p:nvPr/>
          </p:nvSpPr>
          <p:spPr bwMode="auto">
            <a:xfrm>
              <a:off x="3103" y="1122"/>
              <a:ext cx="500" cy="720"/>
            </a:xfrm>
            <a:custGeom>
              <a:avLst/>
              <a:gdLst>
                <a:gd name="T0" fmla="*/ 315 w 518"/>
                <a:gd name="T1" fmla="*/ 273 h 747"/>
                <a:gd name="T2" fmla="*/ 400 w 518"/>
                <a:gd name="T3" fmla="*/ 143 h 747"/>
                <a:gd name="T4" fmla="*/ 258 w 518"/>
                <a:gd name="T5" fmla="*/ 0 h 747"/>
                <a:gd name="T6" fmla="*/ 115 w 518"/>
                <a:gd name="T7" fmla="*/ 143 h 747"/>
                <a:gd name="T8" fmla="*/ 202 w 518"/>
                <a:gd name="T9" fmla="*/ 274 h 747"/>
                <a:gd name="T10" fmla="*/ 0 w 518"/>
                <a:gd name="T11" fmla="*/ 527 h 747"/>
                <a:gd name="T12" fmla="*/ 0 w 518"/>
                <a:gd name="T13" fmla="*/ 747 h 747"/>
                <a:gd name="T14" fmla="*/ 518 w 518"/>
                <a:gd name="T15" fmla="*/ 747 h 747"/>
                <a:gd name="T16" fmla="*/ 518 w 518"/>
                <a:gd name="T17" fmla="*/ 527 h 747"/>
                <a:gd name="T18" fmla="*/ 315 w 518"/>
                <a:gd name="T19" fmla="*/ 273 h 747"/>
                <a:gd name="T20" fmla="*/ 158 w 518"/>
                <a:gd name="T21" fmla="*/ 143 h 747"/>
                <a:gd name="T22" fmla="*/ 258 w 518"/>
                <a:gd name="T23" fmla="*/ 43 h 747"/>
                <a:gd name="T24" fmla="*/ 357 w 518"/>
                <a:gd name="T25" fmla="*/ 143 h 747"/>
                <a:gd name="T26" fmla="*/ 258 w 518"/>
                <a:gd name="T27" fmla="*/ 242 h 747"/>
                <a:gd name="T28" fmla="*/ 158 w 518"/>
                <a:gd name="T29" fmla="*/ 143 h 747"/>
                <a:gd name="T30" fmla="*/ 475 w 518"/>
                <a:gd name="T31" fmla="*/ 704 h 747"/>
                <a:gd name="T32" fmla="*/ 43 w 518"/>
                <a:gd name="T33" fmla="*/ 704 h 747"/>
                <a:gd name="T34" fmla="*/ 43 w 518"/>
                <a:gd name="T35" fmla="*/ 527 h 747"/>
                <a:gd name="T36" fmla="*/ 259 w 518"/>
                <a:gd name="T37" fmla="*/ 310 h 747"/>
                <a:gd name="T38" fmla="*/ 475 w 518"/>
                <a:gd name="T39" fmla="*/ 527 h 747"/>
                <a:gd name="T40" fmla="*/ 475 w 518"/>
                <a:gd name="T41" fmla="*/ 704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8" h="747">
                  <a:moveTo>
                    <a:pt x="315" y="273"/>
                  </a:moveTo>
                  <a:cubicBezTo>
                    <a:pt x="365" y="251"/>
                    <a:pt x="400" y="201"/>
                    <a:pt x="400" y="143"/>
                  </a:cubicBezTo>
                  <a:cubicBezTo>
                    <a:pt x="400" y="64"/>
                    <a:pt x="336" y="0"/>
                    <a:pt x="258" y="0"/>
                  </a:cubicBezTo>
                  <a:cubicBezTo>
                    <a:pt x="179" y="0"/>
                    <a:pt x="115" y="64"/>
                    <a:pt x="115" y="143"/>
                  </a:cubicBezTo>
                  <a:cubicBezTo>
                    <a:pt x="115" y="201"/>
                    <a:pt x="151" y="252"/>
                    <a:pt x="202" y="274"/>
                  </a:cubicBezTo>
                  <a:cubicBezTo>
                    <a:pt x="86" y="300"/>
                    <a:pt x="0" y="403"/>
                    <a:pt x="0" y="527"/>
                  </a:cubicBezTo>
                  <a:cubicBezTo>
                    <a:pt x="0" y="747"/>
                    <a:pt x="0" y="747"/>
                    <a:pt x="0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18" y="527"/>
                    <a:pt x="518" y="527"/>
                    <a:pt x="518" y="527"/>
                  </a:cubicBezTo>
                  <a:cubicBezTo>
                    <a:pt x="518" y="403"/>
                    <a:pt x="431" y="299"/>
                    <a:pt x="315" y="273"/>
                  </a:cubicBezTo>
                  <a:moveTo>
                    <a:pt x="158" y="143"/>
                  </a:moveTo>
                  <a:cubicBezTo>
                    <a:pt x="158" y="88"/>
                    <a:pt x="203" y="43"/>
                    <a:pt x="258" y="43"/>
                  </a:cubicBezTo>
                  <a:cubicBezTo>
                    <a:pt x="313" y="43"/>
                    <a:pt x="357" y="88"/>
                    <a:pt x="357" y="143"/>
                  </a:cubicBezTo>
                  <a:cubicBezTo>
                    <a:pt x="357" y="198"/>
                    <a:pt x="313" y="242"/>
                    <a:pt x="258" y="242"/>
                  </a:cubicBezTo>
                  <a:cubicBezTo>
                    <a:pt x="203" y="242"/>
                    <a:pt x="158" y="198"/>
                    <a:pt x="158" y="143"/>
                  </a:cubicBezTo>
                  <a:moveTo>
                    <a:pt x="475" y="704"/>
                  </a:moveTo>
                  <a:cubicBezTo>
                    <a:pt x="43" y="704"/>
                    <a:pt x="43" y="704"/>
                    <a:pt x="43" y="704"/>
                  </a:cubicBezTo>
                  <a:cubicBezTo>
                    <a:pt x="43" y="527"/>
                    <a:pt x="43" y="527"/>
                    <a:pt x="43" y="527"/>
                  </a:cubicBezTo>
                  <a:cubicBezTo>
                    <a:pt x="43" y="407"/>
                    <a:pt x="140" y="310"/>
                    <a:pt x="259" y="310"/>
                  </a:cubicBezTo>
                  <a:cubicBezTo>
                    <a:pt x="378" y="310"/>
                    <a:pt x="475" y="407"/>
                    <a:pt x="475" y="527"/>
                  </a:cubicBezTo>
                  <a:lnTo>
                    <a:pt x="475" y="70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5"/>
            <p:cNvSpPr>
              <a:spLocks noEditPoints="1"/>
            </p:cNvSpPr>
            <p:nvPr/>
          </p:nvSpPr>
          <p:spPr bwMode="auto">
            <a:xfrm>
              <a:off x="3407" y="900"/>
              <a:ext cx="258" cy="307"/>
            </a:xfrm>
            <a:custGeom>
              <a:avLst/>
              <a:gdLst>
                <a:gd name="T0" fmla="*/ 258 w 258"/>
                <a:gd name="T1" fmla="*/ 307 h 307"/>
                <a:gd name="T2" fmla="*/ 121 w 258"/>
                <a:gd name="T3" fmla="*/ 307 h 307"/>
                <a:gd name="T4" fmla="*/ 121 w 258"/>
                <a:gd name="T5" fmla="*/ 278 h 307"/>
                <a:gd name="T6" fmla="*/ 197 w 258"/>
                <a:gd name="T7" fmla="*/ 170 h 307"/>
                <a:gd name="T8" fmla="*/ 123 w 258"/>
                <a:gd name="T9" fmla="*/ 170 h 307"/>
                <a:gd name="T10" fmla="*/ 123 w 258"/>
                <a:gd name="T11" fmla="*/ 131 h 307"/>
                <a:gd name="T12" fmla="*/ 256 w 258"/>
                <a:gd name="T13" fmla="*/ 131 h 307"/>
                <a:gd name="T14" fmla="*/ 256 w 258"/>
                <a:gd name="T15" fmla="*/ 160 h 307"/>
                <a:gd name="T16" fmla="*/ 180 w 258"/>
                <a:gd name="T17" fmla="*/ 268 h 307"/>
                <a:gd name="T18" fmla="*/ 258 w 258"/>
                <a:gd name="T19" fmla="*/ 268 h 307"/>
                <a:gd name="T20" fmla="*/ 258 w 258"/>
                <a:gd name="T21" fmla="*/ 307 h 307"/>
                <a:gd name="T22" fmla="*/ 92 w 258"/>
                <a:gd name="T23" fmla="*/ 193 h 307"/>
                <a:gd name="T24" fmla="*/ 0 w 258"/>
                <a:gd name="T25" fmla="*/ 193 h 307"/>
                <a:gd name="T26" fmla="*/ 0 w 258"/>
                <a:gd name="T27" fmla="*/ 174 h 307"/>
                <a:gd name="T28" fmla="*/ 51 w 258"/>
                <a:gd name="T29" fmla="*/ 100 h 307"/>
                <a:gd name="T30" fmla="*/ 1 w 258"/>
                <a:gd name="T31" fmla="*/ 100 h 307"/>
                <a:gd name="T32" fmla="*/ 1 w 258"/>
                <a:gd name="T33" fmla="*/ 74 h 307"/>
                <a:gd name="T34" fmla="*/ 91 w 258"/>
                <a:gd name="T35" fmla="*/ 74 h 307"/>
                <a:gd name="T36" fmla="*/ 91 w 258"/>
                <a:gd name="T37" fmla="*/ 95 h 307"/>
                <a:gd name="T38" fmla="*/ 40 w 258"/>
                <a:gd name="T39" fmla="*/ 167 h 307"/>
                <a:gd name="T40" fmla="*/ 92 w 258"/>
                <a:gd name="T41" fmla="*/ 167 h 307"/>
                <a:gd name="T42" fmla="*/ 92 w 258"/>
                <a:gd name="T43" fmla="*/ 193 h 307"/>
                <a:gd name="T44" fmla="*/ 197 w 258"/>
                <a:gd name="T45" fmla="*/ 95 h 307"/>
                <a:gd name="T46" fmla="*/ 123 w 258"/>
                <a:gd name="T47" fmla="*/ 95 h 307"/>
                <a:gd name="T48" fmla="*/ 123 w 258"/>
                <a:gd name="T49" fmla="*/ 78 h 307"/>
                <a:gd name="T50" fmla="*/ 164 w 258"/>
                <a:gd name="T51" fmla="*/ 20 h 307"/>
                <a:gd name="T52" fmla="*/ 124 w 258"/>
                <a:gd name="T53" fmla="*/ 20 h 307"/>
                <a:gd name="T54" fmla="*/ 124 w 258"/>
                <a:gd name="T55" fmla="*/ 0 h 307"/>
                <a:gd name="T56" fmla="*/ 196 w 258"/>
                <a:gd name="T57" fmla="*/ 0 h 307"/>
                <a:gd name="T58" fmla="*/ 196 w 258"/>
                <a:gd name="T59" fmla="*/ 15 h 307"/>
                <a:gd name="T60" fmla="*/ 155 w 258"/>
                <a:gd name="T61" fmla="*/ 73 h 307"/>
                <a:gd name="T62" fmla="*/ 197 w 258"/>
                <a:gd name="T63" fmla="*/ 73 h 307"/>
                <a:gd name="T64" fmla="*/ 197 w 258"/>
                <a:gd name="T65" fmla="*/ 9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8" h="307">
                  <a:moveTo>
                    <a:pt x="258" y="307"/>
                  </a:moveTo>
                  <a:lnTo>
                    <a:pt x="121" y="307"/>
                  </a:lnTo>
                  <a:lnTo>
                    <a:pt x="121" y="278"/>
                  </a:lnTo>
                  <a:lnTo>
                    <a:pt x="197" y="170"/>
                  </a:lnTo>
                  <a:lnTo>
                    <a:pt x="123" y="170"/>
                  </a:lnTo>
                  <a:lnTo>
                    <a:pt x="123" y="131"/>
                  </a:lnTo>
                  <a:lnTo>
                    <a:pt x="256" y="131"/>
                  </a:lnTo>
                  <a:lnTo>
                    <a:pt x="256" y="160"/>
                  </a:lnTo>
                  <a:lnTo>
                    <a:pt x="180" y="268"/>
                  </a:lnTo>
                  <a:lnTo>
                    <a:pt x="258" y="268"/>
                  </a:lnTo>
                  <a:lnTo>
                    <a:pt x="258" y="307"/>
                  </a:lnTo>
                  <a:close/>
                  <a:moveTo>
                    <a:pt x="92" y="193"/>
                  </a:moveTo>
                  <a:lnTo>
                    <a:pt x="0" y="193"/>
                  </a:lnTo>
                  <a:lnTo>
                    <a:pt x="0" y="174"/>
                  </a:lnTo>
                  <a:lnTo>
                    <a:pt x="51" y="100"/>
                  </a:lnTo>
                  <a:lnTo>
                    <a:pt x="1" y="100"/>
                  </a:lnTo>
                  <a:lnTo>
                    <a:pt x="1" y="74"/>
                  </a:lnTo>
                  <a:lnTo>
                    <a:pt x="91" y="74"/>
                  </a:lnTo>
                  <a:lnTo>
                    <a:pt x="91" y="95"/>
                  </a:lnTo>
                  <a:lnTo>
                    <a:pt x="40" y="167"/>
                  </a:lnTo>
                  <a:lnTo>
                    <a:pt x="92" y="167"/>
                  </a:lnTo>
                  <a:lnTo>
                    <a:pt x="92" y="193"/>
                  </a:lnTo>
                  <a:close/>
                  <a:moveTo>
                    <a:pt x="197" y="95"/>
                  </a:moveTo>
                  <a:lnTo>
                    <a:pt x="123" y="95"/>
                  </a:lnTo>
                  <a:lnTo>
                    <a:pt x="123" y="78"/>
                  </a:lnTo>
                  <a:lnTo>
                    <a:pt x="164" y="20"/>
                  </a:lnTo>
                  <a:lnTo>
                    <a:pt x="124" y="20"/>
                  </a:lnTo>
                  <a:lnTo>
                    <a:pt x="124" y="0"/>
                  </a:lnTo>
                  <a:lnTo>
                    <a:pt x="196" y="0"/>
                  </a:lnTo>
                  <a:lnTo>
                    <a:pt x="196" y="15"/>
                  </a:lnTo>
                  <a:lnTo>
                    <a:pt x="155" y="73"/>
                  </a:lnTo>
                  <a:lnTo>
                    <a:pt x="197" y="73"/>
                  </a:lnTo>
                  <a:lnTo>
                    <a:pt x="197" y="9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1" name="Group 11"/>
          <p:cNvGrpSpPr>
            <a:grpSpLocks noChangeAspect="1"/>
          </p:cNvGrpSpPr>
          <p:nvPr/>
        </p:nvGrpSpPr>
        <p:grpSpPr bwMode="auto">
          <a:xfrm>
            <a:off x="5979475" y="2926751"/>
            <a:ext cx="181112" cy="303573"/>
            <a:chOff x="3103" y="900"/>
            <a:chExt cx="562" cy="942"/>
          </a:xfrm>
        </p:grpSpPr>
        <p:sp>
          <p:nvSpPr>
            <p:cNvPr id="432" name="Freeform 12"/>
            <p:cNvSpPr>
              <a:spLocks noEditPoints="1"/>
            </p:cNvSpPr>
            <p:nvPr/>
          </p:nvSpPr>
          <p:spPr bwMode="auto">
            <a:xfrm>
              <a:off x="3352" y="1158"/>
              <a:ext cx="224" cy="655"/>
            </a:xfrm>
            <a:custGeom>
              <a:avLst/>
              <a:gdLst>
                <a:gd name="T0" fmla="*/ 232 w 232"/>
                <a:gd name="T1" fmla="*/ 679 h 679"/>
                <a:gd name="T2" fmla="*/ 3 w 232"/>
                <a:gd name="T3" fmla="*/ 679 h 679"/>
                <a:gd name="T4" fmla="*/ 3 w 232"/>
                <a:gd name="T5" fmla="*/ 259 h 679"/>
                <a:gd name="T6" fmla="*/ 4 w 232"/>
                <a:gd name="T7" fmla="*/ 259 h 679"/>
                <a:gd name="T8" fmla="*/ 232 w 232"/>
                <a:gd name="T9" fmla="*/ 487 h 679"/>
                <a:gd name="T10" fmla="*/ 232 w 232"/>
                <a:gd name="T11" fmla="*/ 679 h 679"/>
                <a:gd name="T12" fmla="*/ 0 w 232"/>
                <a:gd name="T13" fmla="*/ 0 h 679"/>
                <a:gd name="T14" fmla="*/ 0 w 232"/>
                <a:gd name="T15" fmla="*/ 209 h 679"/>
                <a:gd name="T16" fmla="*/ 104 w 232"/>
                <a:gd name="T17" fmla="*/ 105 h 679"/>
                <a:gd name="T18" fmla="*/ 0 w 232"/>
                <a:gd name="T19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679">
                  <a:moveTo>
                    <a:pt x="232" y="679"/>
                  </a:moveTo>
                  <a:cubicBezTo>
                    <a:pt x="3" y="679"/>
                    <a:pt x="3" y="679"/>
                    <a:pt x="3" y="679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9"/>
                    <a:pt x="4" y="259"/>
                    <a:pt x="4" y="259"/>
                  </a:cubicBezTo>
                  <a:cubicBezTo>
                    <a:pt x="130" y="259"/>
                    <a:pt x="232" y="361"/>
                    <a:pt x="232" y="487"/>
                  </a:cubicBezTo>
                  <a:lnTo>
                    <a:pt x="232" y="679"/>
                  </a:lnTo>
                  <a:close/>
                  <a:moveTo>
                    <a:pt x="0" y="0"/>
                  </a:moveTo>
                  <a:cubicBezTo>
                    <a:pt x="0" y="209"/>
                    <a:pt x="0" y="209"/>
                    <a:pt x="0" y="209"/>
                  </a:cubicBezTo>
                  <a:cubicBezTo>
                    <a:pt x="58" y="209"/>
                    <a:pt x="104" y="163"/>
                    <a:pt x="104" y="105"/>
                  </a:cubicBezTo>
                  <a:cubicBezTo>
                    <a:pt x="104" y="47"/>
                    <a:pt x="58" y="0"/>
                    <a:pt x="0" y="0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13"/>
            <p:cNvSpPr>
              <a:spLocks noEditPoints="1"/>
            </p:cNvSpPr>
            <p:nvPr/>
          </p:nvSpPr>
          <p:spPr bwMode="auto">
            <a:xfrm>
              <a:off x="3136" y="1158"/>
              <a:ext cx="219" cy="655"/>
            </a:xfrm>
            <a:custGeom>
              <a:avLst/>
              <a:gdLst>
                <a:gd name="T0" fmla="*/ 227 w 227"/>
                <a:gd name="T1" fmla="*/ 259 h 679"/>
                <a:gd name="T2" fmla="*/ 227 w 227"/>
                <a:gd name="T3" fmla="*/ 679 h 679"/>
                <a:gd name="T4" fmla="*/ 0 w 227"/>
                <a:gd name="T5" fmla="*/ 679 h 679"/>
                <a:gd name="T6" fmla="*/ 0 w 227"/>
                <a:gd name="T7" fmla="*/ 487 h 679"/>
                <a:gd name="T8" fmla="*/ 227 w 227"/>
                <a:gd name="T9" fmla="*/ 259 h 679"/>
                <a:gd name="T10" fmla="*/ 119 w 227"/>
                <a:gd name="T11" fmla="*/ 105 h 679"/>
                <a:gd name="T12" fmla="*/ 224 w 227"/>
                <a:gd name="T13" fmla="*/ 209 h 679"/>
                <a:gd name="T14" fmla="*/ 224 w 227"/>
                <a:gd name="T15" fmla="*/ 0 h 679"/>
                <a:gd name="T16" fmla="*/ 119 w 227"/>
                <a:gd name="T17" fmla="*/ 105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679">
                  <a:moveTo>
                    <a:pt x="227" y="259"/>
                  </a:moveTo>
                  <a:cubicBezTo>
                    <a:pt x="227" y="679"/>
                    <a:pt x="227" y="679"/>
                    <a:pt x="227" y="679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0" y="487"/>
                    <a:pt x="0" y="487"/>
                    <a:pt x="0" y="487"/>
                  </a:cubicBezTo>
                  <a:cubicBezTo>
                    <a:pt x="0" y="362"/>
                    <a:pt x="101" y="260"/>
                    <a:pt x="227" y="259"/>
                  </a:cubicBezTo>
                  <a:moveTo>
                    <a:pt x="119" y="105"/>
                  </a:moveTo>
                  <a:cubicBezTo>
                    <a:pt x="119" y="163"/>
                    <a:pt x="166" y="209"/>
                    <a:pt x="224" y="209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66" y="0"/>
                    <a:pt x="119" y="47"/>
                    <a:pt x="119" y="10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4"/>
            <p:cNvSpPr>
              <a:spLocks noEditPoints="1"/>
            </p:cNvSpPr>
            <p:nvPr/>
          </p:nvSpPr>
          <p:spPr bwMode="auto">
            <a:xfrm>
              <a:off x="3103" y="1122"/>
              <a:ext cx="500" cy="720"/>
            </a:xfrm>
            <a:custGeom>
              <a:avLst/>
              <a:gdLst>
                <a:gd name="T0" fmla="*/ 315 w 518"/>
                <a:gd name="T1" fmla="*/ 273 h 747"/>
                <a:gd name="T2" fmla="*/ 400 w 518"/>
                <a:gd name="T3" fmla="*/ 143 h 747"/>
                <a:gd name="T4" fmla="*/ 258 w 518"/>
                <a:gd name="T5" fmla="*/ 0 h 747"/>
                <a:gd name="T6" fmla="*/ 115 w 518"/>
                <a:gd name="T7" fmla="*/ 143 h 747"/>
                <a:gd name="T8" fmla="*/ 202 w 518"/>
                <a:gd name="T9" fmla="*/ 274 h 747"/>
                <a:gd name="T10" fmla="*/ 0 w 518"/>
                <a:gd name="T11" fmla="*/ 527 h 747"/>
                <a:gd name="T12" fmla="*/ 0 w 518"/>
                <a:gd name="T13" fmla="*/ 747 h 747"/>
                <a:gd name="T14" fmla="*/ 518 w 518"/>
                <a:gd name="T15" fmla="*/ 747 h 747"/>
                <a:gd name="T16" fmla="*/ 518 w 518"/>
                <a:gd name="T17" fmla="*/ 527 h 747"/>
                <a:gd name="T18" fmla="*/ 315 w 518"/>
                <a:gd name="T19" fmla="*/ 273 h 747"/>
                <a:gd name="T20" fmla="*/ 158 w 518"/>
                <a:gd name="T21" fmla="*/ 143 h 747"/>
                <a:gd name="T22" fmla="*/ 258 w 518"/>
                <a:gd name="T23" fmla="*/ 43 h 747"/>
                <a:gd name="T24" fmla="*/ 357 w 518"/>
                <a:gd name="T25" fmla="*/ 143 h 747"/>
                <a:gd name="T26" fmla="*/ 258 w 518"/>
                <a:gd name="T27" fmla="*/ 242 h 747"/>
                <a:gd name="T28" fmla="*/ 158 w 518"/>
                <a:gd name="T29" fmla="*/ 143 h 747"/>
                <a:gd name="T30" fmla="*/ 475 w 518"/>
                <a:gd name="T31" fmla="*/ 704 h 747"/>
                <a:gd name="T32" fmla="*/ 43 w 518"/>
                <a:gd name="T33" fmla="*/ 704 h 747"/>
                <a:gd name="T34" fmla="*/ 43 w 518"/>
                <a:gd name="T35" fmla="*/ 527 h 747"/>
                <a:gd name="T36" fmla="*/ 259 w 518"/>
                <a:gd name="T37" fmla="*/ 310 h 747"/>
                <a:gd name="T38" fmla="*/ 475 w 518"/>
                <a:gd name="T39" fmla="*/ 527 h 747"/>
                <a:gd name="T40" fmla="*/ 475 w 518"/>
                <a:gd name="T41" fmla="*/ 704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8" h="747">
                  <a:moveTo>
                    <a:pt x="315" y="273"/>
                  </a:moveTo>
                  <a:cubicBezTo>
                    <a:pt x="365" y="251"/>
                    <a:pt x="400" y="201"/>
                    <a:pt x="400" y="143"/>
                  </a:cubicBezTo>
                  <a:cubicBezTo>
                    <a:pt x="400" y="64"/>
                    <a:pt x="336" y="0"/>
                    <a:pt x="258" y="0"/>
                  </a:cubicBezTo>
                  <a:cubicBezTo>
                    <a:pt x="179" y="0"/>
                    <a:pt x="115" y="64"/>
                    <a:pt x="115" y="143"/>
                  </a:cubicBezTo>
                  <a:cubicBezTo>
                    <a:pt x="115" y="201"/>
                    <a:pt x="151" y="252"/>
                    <a:pt x="202" y="274"/>
                  </a:cubicBezTo>
                  <a:cubicBezTo>
                    <a:pt x="86" y="300"/>
                    <a:pt x="0" y="403"/>
                    <a:pt x="0" y="527"/>
                  </a:cubicBezTo>
                  <a:cubicBezTo>
                    <a:pt x="0" y="747"/>
                    <a:pt x="0" y="747"/>
                    <a:pt x="0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18" y="527"/>
                    <a:pt x="518" y="527"/>
                    <a:pt x="518" y="527"/>
                  </a:cubicBezTo>
                  <a:cubicBezTo>
                    <a:pt x="518" y="403"/>
                    <a:pt x="431" y="299"/>
                    <a:pt x="315" y="273"/>
                  </a:cubicBezTo>
                  <a:moveTo>
                    <a:pt x="158" y="143"/>
                  </a:moveTo>
                  <a:cubicBezTo>
                    <a:pt x="158" y="88"/>
                    <a:pt x="203" y="43"/>
                    <a:pt x="258" y="43"/>
                  </a:cubicBezTo>
                  <a:cubicBezTo>
                    <a:pt x="313" y="43"/>
                    <a:pt x="357" y="88"/>
                    <a:pt x="357" y="143"/>
                  </a:cubicBezTo>
                  <a:cubicBezTo>
                    <a:pt x="357" y="198"/>
                    <a:pt x="313" y="242"/>
                    <a:pt x="258" y="242"/>
                  </a:cubicBezTo>
                  <a:cubicBezTo>
                    <a:pt x="203" y="242"/>
                    <a:pt x="158" y="198"/>
                    <a:pt x="158" y="143"/>
                  </a:cubicBezTo>
                  <a:moveTo>
                    <a:pt x="475" y="704"/>
                  </a:moveTo>
                  <a:cubicBezTo>
                    <a:pt x="43" y="704"/>
                    <a:pt x="43" y="704"/>
                    <a:pt x="43" y="704"/>
                  </a:cubicBezTo>
                  <a:cubicBezTo>
                    <a:pt x="43" y="527"/>
                    <a:pt x="43" y="527"/>
                    <a:pt x="43" y="527"/>
                  </a:cubicBezTo>
                  <a:cubicBezTo>
                    <a:pt x="43" y="407"/>
                    <a:pt x="140" y="310"/>
                    <a:pt x="259" y="310"/>
                  </a:cubicBezTo>
                  <a:cubicBezTo>
                    <a:pt x="378" y="310"/>
                    <a:pt x="475" y="407"/>
                    <a:pt x="475" y="527"/>
                  </a:cubicBezTo>
                  <a:lnTo>
                    <a:pt x="475" y="70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5"/>
            <p:cNvSpPr>
              <a:spLocks noEditPoints="1"/>
            </p:cNvSpPr>
            <p:nvPr/>
          </p:nvSpPr>
          <p:spPr bwMode="auto">
            <a:xfrm>
              <a:off x="3407" y="900"/>
              <a:ext cx="258" cy="307"/>
            </a:xfrm>
            <a:custGeom>
              <a:avLst/>
              <a:gdLst>
                <a:gd name="T0" fmla="*/ 258 w 258"/>
                <a:gd name="T1" fmla="*/ 307 h 307"/>
                <a:gd name="T2" fmla="*/ 121 w 258"/>
                <a:gd name="T3" fmla="*/ 307 h 307"/>
                <a:gd name="T4" fmla="*/ 121 w 258"/>
                <a:gd name="T5" fmla="*/ 278 h 307"/>
                <a:gd name="T6" fmla="*/ 197 w 258"/>
                <a:gd name="T7" fmla="*/ 170 h 307"/>
                <a:gd name="T8" fmla="*/ 123 w 258"/>
                <a:gd name="T9" fmla="*/ 170 h 307"/>
                <a:gd name="T10" fmla="*/ 123 w 258"/>
                <a:gd name="T11" fmla="*/ 131 h 307"/>
                <a:gd name="T12" fmla="*/ 256 w 258"/>
                <a:gd name="T13" fmla="*/ 131 h 307"/>
                <a:gd name="T14" fmla="*/ 256 w 258"/>
                <a:gd name="T15" fmla="*/ 160 h 307"/>
                <a:gd name="T16" fmla="*/ 180 w 258"/>
                <a:gd name="T17" fmla="*/ 268 h 307"/>
                <a:gd name="T18" fmla="*/ 258 w 258"/>
                <a:gd name="T19" fmla="*/ 268 h 307"/>
                <a:gd name="T20" fmla="*/ 258 w 258"/>
                <a:gd name="T21" fmla="*/ 307 h 307"/>
                <a:gd name="T22" fmla="*/ 92 w 258"/>
                <a:gd name="T23" fmla="*/ 193 h 307"/>
                <a:gd name="T24" fmla="*/ 0 w 258"/>
                <a:gd name="T25" fmla="*/ 193 h 307"/>
                <a:gd name="T26" fmla="*/ 0 w 258"/>
                <a:gd name="T27" fmla="*/ 174 h 307"/>
                <a:gd name="T28" fmla="*/ 51 w 258"/>
                <a:gd name="T29" fmla="*/ 100 h 307"/>
                <a:gd name="T30" fmla="*/ 1 w 258"/>
                <a:gd name="T31" fmla="*/ 100 h 307"/>
                <a:gd name="T32" fmla="*/ 1 w 258"/>
                <a:gd name="T33" fmla="*/ 74 h 307"/>
                <a:gd name="T34" fmla="*/ 91 w 258"/>
                <a:gd name="T35" fmla="*/ 74 h 307"/>
                <a:gd name="T36" fmla="*/ 91 w 258"/>
                <a:gd name="T37" fmla="*/ 95 h 307"/>
                <a:gd name="T38" fmla="*/ 40 w 258"/>
                <a:gd name="T39" fmla="*/ 167 h 307"/>
                <a:gd name="T40" fmla="*/ 92 w 258"/>
                <a:gd name="T41" fmla="*/ 167 h 307"/>
                <a:gd name="T42" fmla="*/ 92 w 258"/>
                <a:gd name="T43" fmla="*/ 193 h 307"/>
                <a:gd name="T44" fmla="*/ 197 w 258"/>
                <a:gd name="T45" fmla="*/ 95 h 307"/>
                <a:gd name="T46" fmla="*/ 123 w 258"/>
                <a:gd name="T47" fmla="*/ 95 h 307"/>
                <a:gd name="T48" fmla="*/ 123 w 258"/>
                <a:gd name="T49" fmla="*/ 78 h 307"/>
                <a:gd name="T50" fmla="*/ 164 w 258"/>
                <a:gd name="T51" fmla="*/ 20 h 307"/>
                <a:gd name="T52" fmla="*/ 124 w 258"/>
                <a:gd name="T53" fmla="*/ 20 h 307"/>
                <a:gd name="T54" fmla="*/ 124 w 258"/>
                <a:gd name="T55" fmla="*/ 0 h 307"/>
                <a:gd name="T56" fmla="*/ 196 w 258"/>
                <a:gd name="T57" fmla="*/ 0 h 307"/>
                <a:gd name="T58" fmla="*/ 196 w 258"/>
                <a:gd name="T59" fmla="*/ 15 h 307"/>
                <a:gd name="T60" fmla="*/ 155 w 258"/>
                <a:gd name="T61" fmla="*/ 73 h 307"/>
                <a:gd name="T62" fmla="*/ 197 w 258"/>
                <a:gd name="T63" fmla="*/ 73 h 307"/>
                <a:gd name="T64" fmla="*/ 197 w 258"/>
                <a:gd name="T65" fmla="*/ 9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8" h="307">
                  <a:moveTo>
                    <a:pt x="258" y="307"/>
                  </a:moveTo>
                  <a:lnTo>
                    <a:pt x="121" y="307"/>
                  </a:lnTo>
                  <a:lnTo>
                    <a:pt x="121" y="278"/>
                  </a:lnTo>
                  <a:lnTo>
                    <a:pt x="197" y="170"/>
                  </a:lnTo>
                  <a:lnTo>
                    <a:pt x="123" y="170"/>
                  </a:lnTo>
                  <a:lnTo>
                    <a:pt x="123" y="131"/>
                  </a:lnTo>
                  <a:lnTo>
                    <a:pt x="256" y="131"/>
                  </a:lnTo>
                  <a:lnTo>
                    <a:pt x="256" y="160"/>
                  </a:lnTo>
                  <a:lnTo>
                    <a:pt x="180" y="268"/>
                  </a:lnTo>
                  <a:lnTo>
                    <a:pt x="258" y="268"/>
                  </a:lnTo>
                  <a:lnTo>
                    <a:pt x="258" y="307"/>
                  </a:lnTo>
                  <a:close/>
                  <a:moveTo>
                    <a:pt x="92" y="193"/>
                  </a:moveTo>
                  <a:lnTo>
                    <a:pt x="0" y="193"/>
                  </a:lnTo>
                  <a:lnTo>
                    <a:pt x="0" y="174"/>
                  </a:lnTo>
                  <a:lnTo>
                    <a:pt x="51" y="100"/>
                  </a:lnTo>
                  <a:lnTo>
                    <a:pt x="1" y="100"/>
                  </a:lnTo>
                  <a:lnTo>
                    <a:pt x="1" y="74"/>
                  </a:lnTo>
                  <a:lnTo>
                    <a:pt x="91" y="74"/>
                  </a:lnTo>
                  <a:lnTo>
                    <a:pt x="91" y="95"/>
                  </a:lnTo>
                  <a:lnTo>
                    <a:pt x="40" y="167"/>
                  </a:lnTo>
                  <a:lnTo>
                    <a:pt x="92" y="167"/>
                  </a:lnTo>
                  <a:lnTo>
                    <a:pt x="92" y="193"/>
                  </a:lnTo>
                  <a:close/>
                  <a:moveTo>
                    <a:pt x="197" y="95"/>
                  </a:moveTo>
                  <a:lnTo>
                    <a:pt x="123" y="95"/>
                  </a:lnTo>
                  <a:lnTo>
                    <a:pt x="123" y="78"/>
                  </a:lnTo>
                  <a:lnTo>
                    <a:pt x="164" y="20"/>
                  </a:lnTo>
                  <a:lnTo>
                    <a:pt x="124" y="20"/>
                  </a:lnTo>
                  <a:lnTo>
                    <a:pt x="124" y="0"/>
                  </a:lnTo>
                  <a:lnTo>
                    <a:pt x="196" y="0"/>
                  </a:lnTo>
                  <a:lnTo>
                    <a:pt x="196" y="15"/>
                  </a:lnTo>
                  <a:lnTo>
                    <a:pt x="155" y="73"/>
                  </a:lnTo>
                  <a:lnTo>
                    <a:pt x="197" y="73"/>
                  </a:lnTo>
                  <a:lnTo>
                    <a:pt x="197" y="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0" name="Group 11"/>
          <p:cNvGrpSpPr>
            <a:grpSpLocks noChangeAspect="1"/>
          </p:cNvGrpSpPr>
          <p:nvPr/>
        </p:nvGrpSpPr>
        <p:grpSpPr bwMode="auto">
          <a:xfrm>
            <a:off x="5979475" y="3547733"/>
            <a:ext cx="181112" cy="303573"/>
            <a:chOff x="3103" y="900"/>
            <a:chExt cx="562" cy="942"/>
          </a:xfrm>
        </p:grpSpPr>
        <p:sp>
          <p:nvSpPr>
            <p:cNvPr id="441" name="Freeform 12"/>
            <p:cNvSpPr>
              <a:spLocks noEditPoints="1"/>
            </p:cNvSpPr>
            <p:nvPr/>
          </p:nvSpPr>
          <p:spPr bwMode="auto">
            <a:xfrm>
              <a:off x="3352" y="1158"/>
              <a:ext cx="224" cy="655"/>
            </a:xfrm>
            <a:custGeom>
              <a:avLst/>
              <a:gdLst>
                <a:gd name="T0" fmla="*/ 232 w 232"/>
                <a:gd name="T1" fmla="*/ 679 h 679"/>
                <a:gd name="T2" fmla="*/ 3 w 232"/>
                <a:gd name="T3" fmla="*/ 679 h 679"/>
                <a:gd name="T4" fmla="*/ 3 w 232"/>
                <a:gd name="T5" fmla="*/ 259 h 679"/>
                <a:gd name="T6" fmla="*/ 4 w 232"/>
                <a:gd name="T7" fmla="*/ 259 h 679"/>
                <a:gd name="T8" fmla="*/ 232 w 232"/>
                <a:gd name="T9" fmla="*/ 487 h 679"/>
                <a:gd name="T10" fmla="*/ 232 w 232"/>
                <a:gd name="T11" fmla="*/ 679 h 679"/>
                <a:gd name="T12" fmla="*/ 0 w 232"/>
                <a:gd name="T13" fmla="*/ 0 h 679"/>
                <a:gd name="T14" fmla="*/ 0 w 232"/>
                <a:gd name="T15" fmla="*/ 209 h 679"/>
                <a:gd name="T16" fmla="*/ 104 w 232"/>
                <a:gd name="T17" fmla="*/ 105 h 679"/>
                <a:gd name="T18" fmla="*/ 0 w 232"/>
                <a:gd name="T19" fmla="*/ 0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679">
                  <a:moveTo>
                    <a:pt x="232" y="679"/>
                  </a:moveTo>
                  <a:cubicBezTo>
                    <a:pt x="3" y="679"/>
                    <a:pt x="3" y="679"/>
                    <a:pt x="3" y="679"/>
                  </a:cubicBezTo>
                  <a:cubicBezTo>
                    <a:pt x="3" y="259"/>
                    <a:pt x="3" y="259"/>
                    <a:pt x="3" y="259"/>
                  </a:cubicBezTo>
                  <a:cubicBezTo>
                    <a:pt x="3" y="259"/>
                    <a:pt x="4" y="259"/>
                    <a:pt x="4" y="259"/>
                  </a:cubicBezTo>
                  <a:cubicBezTo>
                    <a:pt x="130" y="259"/>
                    <a:pt x="232" y="361"/>
                    <a:pt x="232" y="487"/>
                  </a:cubicBezTo>
                  <a:lnTo>
                    <a:pt x="232" y="679"/>
                  </a:lnTo>
                  <a:close/>
                  <a:moveTo>
                    <a:pt x="0" y="0"/>
                  </a:moveTo>
                  <a:cubicBezTo>
                    <a:pt x="0" y="209"/>
                    <a:pt x="0" y="209"/>
                    <a:pt x="0" y="209"/>
                  </a:cubicBezTo>
                  <a:cubicBezTo>
                    <a:pt x="58" y="209"/>
                    <a:pt x="104" y="163"/>
                    <a:pt x="104" y="105"/>
                  </a:cubicBezTo>
                  <a:cubicBezTo>
                    <a:pt x="104" y="47"/>
                    <a:pt x="58" y="0"/>
                    <a:pt x="0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13"/>
            <p:cNvSpPr>
              <a:spLocks noEditPoints="1"/>
            </p:cNvSpPr>
            <p:nvPr/>
          </p:nvSpPr>
          <p:spPr bwMode="auto">
            <a:xfrm>
              <a:off x="3136" y="1158"/>
              <a:ext cx="219" cy="655"/>
            </a:xfrm>
            <a:custGeom>
              <a:avLst/>
              <a:gdLst>
                <a:gd name="T0" fmla="*/ 227 w 227"/>
                <a:gd name="T1" fmla="*/ 259 h 679"/>
                <a:gd name="T2" fmla="*/ 227 w 227"/>
                <a:gd name="T3" fmla="*/ 679 h 679"/>
                <a:gd name="T4" fmla="*/ 0 w 227"/>
                <a:gd name="T5" fmla="*/ 679 h 679"/>
                <a:gd name="T6" fmla="*/ 0 w 227"/>
                <a:gd name="T7" fmla="*/ 487 h 679"/>
                <a:gd name="T8" fmla="*/ 227 w 227"/>
                <a:gd name="T9" fmla="*/ 259 h 679"/>
                <a:gd name="T10" fmla="*/ 119 w 227"/>
                <a:gd name="T11" fmla="*/ 105 h 679"/>
                <a:gd name="T12" fmla="*/ 224 w 227"/>
                <a:gd name="T13" fmla="*/ 209 h 679"/>
                <a:gd name="T14" fmla="*/ 224 w 227"/>
                <a:gd name="T15" fmla="*/ 0 h 679"/>
                <a:gd name="T16" fmla="*/ 119 w 227"/>
                <a:gd name="T17" fmla="*/ 105 h 6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7" h="679">
                  <a:moveTo>
                    <a:pt x="227" y="259"/>
                  </a:moveTo>
                  <a:cubicBezTo>
                    <a:pt x="227" y="679"/>
                    <a:pt x="227" y="679"/>
                    <a:pt x="227" y="679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0" y="487"/>
                    <a:pt x="0" y="487"/>
                    <a:pt x="0" y="487"/>
                  </a:cubicBezTo>
                  <a:cubicBezTo>
                    <a:pt x="0" y="362"/>
                    <a:pt x="101" y="260"/>
                    <a:pt x="227" y="259"/>
                  </a:cubicBezTo>
                  <a:moveTo>
                    <a:pt x="119" y="105"/>
                  </a:moveTo>
                  <a:cubicBezTo>
                    <a:pt x="119" y="163"/>
                    <a:pt x="166" y="209"/>
                    <a:pt x="224" y="209"/>
                  </a:cubicBezTo>
                  <a:cubicBezTo>
                    <a:pt x="224" y="0"/>
                    <a:pt x="224" y="0"/>
                    <a:pt x="224" y="0"/>
                  </a:cubicBezTo>
                  <a:cubicBezTo>
                    <a:pt x="166" y="0"/>
                    <a:pt x="119" y="47"/>
                    <a:pt x="119" y="105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4"/>
            <p:cNvSpPr>
              <a:spLocks noEditPoints="1"/>
            </p:cNvSpPr>
            <p:nvPr/>
          </p:nvSpPr>
          <p:spPr bwMode="auto">
            <a:xfrm>
              <a:off x="3103" y="1122"/>
              <a:ext cx="500" cy="720"/>
            </a:xfrm>
            <a:custGeom>
              <a:avLst/>
              <a:gdLst>
                <a:gd name="T0" fmla="*/ 315 w 518"/>
                <a:gd name="T1" fmla="*/ 273 h 747"/>
                <a:gd name="T2" fmla="*/ 400 w 518"/>
                <a:gd name="T3" fmla="*/ 143 h 747"/>
                <a:gd name="T4" fmla="*/ 258 w 518"/>
                <a:gd name="T5" fmla="*/ 0 h 747"/>
                <a:gd name="T6" fmla="*/ 115 w 518"/>
                <a:gd name="T7" fmla="*/ 143 h 747"/>
                <a:gd name="T8" fmla="*/ 202 w 518"/>
                <a:gd name="T9" fmla="*/ 274 h 747"/>
                <a:gd name="T10" fmla="*/ 0 w 518"/>
                <a:gd name="T11" fmla="*/ 527 h 747"/>
                <a:gd name="T12" fmla="*/ 0 w 518"/>
                <a:gd name="T13" fmla="*/ 747 h 747"/>
                <a:gd name="T14" fmla="*/ 518 w 518"/>
                <a:gd name="T15" fmla="*/ 747 h 747"/>
                <a:gd name="T16" fmla="*/ 518 w 518"/>
                <a:gd name="T17" fmla="*/ 527 h 747"/>
                <a:gd name="T18" fmla="*/ 315 w 518"/>
                <a:gd name="T19" fmla="*/ 273 h 747"/>
                <a:gd name="T20" fmla="*/ 158 w 518"/>
                <a:gd name="T21" fmla="*/ 143 h 747"/>
                <a:gd name="T22" fmla="*/ 258 w 518"/>
                <a:gd name="T23" fmla="*/ 43 h 747"/>
                <a:gd name="T24" fmla="*/ 357 w 518"/>
                <a:gd name="T25" fmla="*/ 143 h 747"/>
                <a:gd name="T26" fmla="*/ 258 w 518"/>
                <a:gd name="T27" fmla="*/ 242 h 747"/>
                <a:gd name="T28" fmla="*/ 158 w 518"/>
                <a:gd name="T29" fmla="*/ 143 h 747"/>
                <a:gd name="T30" fmla="*/ 475 w 518"/>
                <a:gd name="T31" fmla="*/ 704 h 747"/>
                <a:gd name="T32" fmla="*/ 43 w 518"/>
                <a:gd name="T33" fmla="*/ 704 h 747"/>
                <a:gd name="T34" fmla="*/ 43 w 518"/>
                <a:gd name="T35" fmla="*/ 527 h 747"/>
                <a:gd name="T36" fmla="*/ 259 w 518"/>
                <a:gd name="T37" fmla="*/ 310 h 747"/>
                <a:gd name="T38" fmla="*/ 475 w 518"/>
                <a:gd name="T39" fmla="*/ 527 h 747"/>
                <a:gd name="T40" fmla="*/ 475 w 518"/>
                <a:gd name="T41" fmla="*/ 704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8" h="747">
                  <a:moveTo>
                    <a:pt x="315" y="273"/>
                  </a:moveTo>
                  <a:cubicBezTo>
                    <a:pt x="365" y="251"/>
                    <a:pt x="400" y="201"/>
                    <a:pt x="400" y="143"/>
                  </a:cubicBezTo>
                  <a:cubicBezTo>
                    <a:pt x="400" y="64"/>
                    <a:pt x="336" y="0"/>
                    <a:pt x="258" y="0"/>
                  </a:cubicBezTo>
                  <a:cubicBezTo>
                    <a:pt x="179" y="0"/>
                    <a:pt x="115" y="64"/>
                    <a:pt x="115" y="143"/>
                  </a:cubicBezTo>
                  <a:cubicBezTo>
                    <a:pt x="115" y="201"/>
                    <a:pt x="151" y="252"/>
                    <a:pt x="202" y="274"/>
                  </a:cubicBezTo>
                  <a:cubicBezTo>
                    <a:pt x="86" y="300"/>
                    <a:pt x="0" y="403"/>
                    <a:pt x="0" y="527"/>
                  </a:cubicBezTo>
                  <a:cubicBezTo>
                    <a:pt x="0" y="747"/>
                    <a:pt x="0" y="747"/>
                    <a:pt x="0" y="747"/>
                  </a:cubicBezTo>
                  <a:cubicBezTo>
                    <a:pt x="518" y="747"/>
                    <a:pt x="518" y="747"/>
                    <a:pt x="518" y="747"/>
                  </a:cubicBezTo>
                  <a:cubicBezTo>
                    <a:pt x="518" y="527"/>
                    <a:pt x="518" y="527"/>
                    <a:pt x="518" y="527"/>
                  </a:cubicBezTo>
                  <a:cubicBezTo>
                    <a:pt x="518" y="403"/>
                    <a:pt x="431" y="299"/>
                    <a:pt x="315" y="273"/>
                  </a:cubicBezTo>
                  <a:moveTo>
                    <a:pt x="158" y="143"/>
                  </a:moveTo>
                  <a:cubicBezTo>
                    <a:pt x="158" y="88"/>
                    <a:pt x="203" y="43"/>
                    <a:pt x="258" y="43"/>
                  </a:cubicBezTo>
                  <a:cubicBezTo>
                    <a:pt x="313" y="43"/>
                    <a:pt x="357" y="88"/>
                    <a:pt x="357" y="143"/>
                  </a:cubicBezTo>
                  <a:cubicBezTo>
                    <a:pt x="357" y="198"/>
                    <a:pt x="313" y="242"/>
                    <a:pt x="258" y="242"/>
                  </a:cubicBezTo>
                  <a:cubicBezTo>
                    <a:pt x="203" y="242"/>
                    <a:pt x="158" y="198"/>
                    <a:pt x="158" y="143"/>
                  </a:cubicBezTo>
                  <a:moveTo>
                    <a:pt x="475" y="704"/>
                  </a:moveTo>
                  <a:cubicBezTo>
                    <a:pt x="43" y="704"/>
                    <a:pt x="43" y="704"/>
                    <a:pt x="43" y="704"/>
                  </a:cubicBezTo>
                  <a:cubicBezTo>
                    <a:pt x="43" y="527"/>
                    <a:pt x="43" y="527"/>
                    <a:pt x="43" y="527"/>
                  </a:cubicBezTo>
                  <a:cubicBezTo>
                    <a:pt x="43" y="407"/>
                    <a:pt x="140" y="310"/>
                    <a:pt x="259" y="310"/>
                  </a:cubicBezTo>
                  <a:cubicBezTo>
                    <a:pt x="378" y="310"/>
                    <a:pt x="475" y="407"/>
                    <a:pt x="475" y="527"/>
                  </a:cubicBezTo>
                  <a:lnTo>
                    <a:pt x="475" y="70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15"/>
            <p:cNvSpPr>
              <a:spLocks noEditPoints="1"/>
            </p:cNvSpPr>
            <p:nvPr/>
          </p:nvSpPr>
          <p:spPr bwMode="auto">
            <a:xfrm>
              <a:off x="3407" y="900"/>
              <a:ext cx="258" cy="307"/>
            </a:xfrm>
            <a:custGeom>
              <a:avLst/>
              <a:gdLst>
                <a:gd name="T0" fmla="*/ 258 w 258"/>
                <a:gd name="T1" fmla="*/ 307 h 307"/>
                <a:gd name="T2" fmla="*/ 121 w 258"/>
                <a:gd name="T3" fmla="*/ 307 h 307"/>
                <a:gd name="T4" fmla="*/ 121 w 258"/>
                <a:gd name="T5" fmla="*/ 278 h 307"/>
                <a:gd name="T6" fmla="*/ 197 w 258"/>
                <a:gd name="T7" fmla="*/ 170 h 307"/>
                <a:gd name="T8" fmla="*/ 123 w 258"/>
                <a:gd name="T9" fmla="*/ 170 h 307"/>
                <a:gd name="T10" fmla="*/ 123 w 258"/>
                <a:gd name="T11" fmla="*/ 131 h 307"/>
                <a:gd name="T12" fmla="*/ 256 w 258"/>
                <a:gd name="T13" fmla="*/ 131 h 307"/>
                <a:gd name="T14" fmla="*/ 256 w 258"/>
                <a:gd name="T15" fmla="*/ 160 h 307"/>
                <a:gd name="T16" fmla="*/ 180 w 258"/>
                <a:gd name="T17" fmla="*/ 268 h 307"/>
                <a:gd name="T18" fmla="*/ 258 w 258"/>
                <a:gd name="T19" fmla="*/ 268 h 307"/>
                <a:gd name="T20" fmla="*/ 258 w 258"/>
                <a:gd name="T21" fmla="*/ 307 h 307"/>
                <a:gd name="T22" fmla="*/ 92 w 258"/>
                <a:gd name="T23" fmla="*/ 193 h 307"/>
                <a:gd name="T24" fmla="*/ 0 w 258"/>
                <a:gd name="T25" fmla="*/ 193 h 307"/>
                <a:gd name="T26" fmla="*/ 0 w 258"/>
                <a:gd name="T27" fmla="*/ 174 h 307"/>
                <a:gd name="T28" fmla="*/ 51 w 258"/>
                <a:gd name="T29" fmla="*/ 100 h 307"/>
                <a:gd name="T30" fmla="*/ 1 w 258"/>
                <a:gd name="T31" fmla="*/ 100 h 307"/>
                <a:gd name="T32" fmla="*/ 1 w 258"/>
                <a:gd name="T33" fmla="*/ 74 h 307"/>
                <a:gd name="T34" fmla="*/ 91 w 258"/>
                <a:gd name="T35" fmla="*/ 74 h 307"/>
                <a:gd name="T36" fmla="*/ 91 w 258"/>
                <a:gd name="T37" fmla="*/ 95 h 307"/>
                <a:gd name="T38" fmla="*/ 40 w 258"/>
                <a:gd name="T39" fmla="*/ 167 h 307"/>
                <a:gd name="T40" fmla="*/ 92 w 258"/>
                <a:gd name="T41" fmla="*/ 167 h 307"/>
                <a:gd name="T42" fmla="*/ 92 w 258"/>
                <a:gd name="T43" fmla="*/ 193 h 307"/>
                <a:gd name="T44" fmla="*/ 197 w 258"/>
                <a:gd name="T45" fmla="*/ 95 h 307"/>
                <a:gd name="T46" fmla="*/ 123 w 258"/>
                <a:gd name="T47" fmla="*/ 95 h 307"/>
                <a:gd name="T48" fmla="*/ 123 w 258"/>
                <a:gd name="T49" fmla="*/ 78 h 307"/>
                <a:gd name="T50" fmla="*/ 164 w 258"/>
                <a:gd name="T51" fmla="*/ 20 h 307"/>
                <a:gd name="T52" fmla="*/ 124 w 258"/>
                <a:gd name="T53" fmla="*/ 20 h 307"/>
                <a:gd name="T54" fmla="*/ 124 w 258"/>
                <a:gd name="T55" fmla="*/ 0 h 307"/>
                <a:gd name="T56" fmla="*/ 196 w 258"/>
                <a:gd name="T57" fmla="*/ 0 h 307"/>
                <a:gd name="T58" fmla="*/ 196 w 258"/>
                <a:gd name="T59" fmla="*/ 15 h 307"/>
                <a:gd name="T60" fmla="*/ 155 w 258"/>
                <a:gd name="T61" fmla="*/ 73 h 307"/>
                <a:gd name="T62" fmla="*/ 197 w 258"/>
                <a:gd name="T63" fmla="*/ 73 h 307"/>
                <a:gd name="T64" fmla="*/ 197 w 258"/>
                <a:gd name="T65" fmla="*/ 95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8" h="307">
                  <a:moveTo>
                    <a:pt x="258" y="307"/>
                  </a:moveTo>
                  <a:lnTo>
                    <a:pt x="121" y="307"/>
                  </a:lnTo>
                  <a:lnTo>
                    <a:pt x="121" y="278"/>
                  </a:lnTo>
                  <a:lnTo>
                    <a:pt x="197" y="170"/>
                  </a:lnTo>
                  <a:lnTo>
                    <a:pt x="123" y="170"/>
                  </a:lnTo>
                  <a:lnTo>
                    <a:pt x="123" y="131"/>
                  </a:lnTo>
                  <a:lnTo>
                    <a:pt x="256" y="131"/>
                  </a:lnTo>
                  <a:lnTo>
                    <a:pt x="256" y="160"/>
                  </a:lnTo>
                  <a:lnTo>
                    <a:pt x="180" y="268"/>
                  </a:lnTo>
                  <a:lnTo>
                    <a:pt x="258" y="268"/>
                  </a:lnTo>
                  <a:lnTo>
                    <a:pt x="258" y="307"/>
                  </a:lnTo>
                  <a:close/>
                  <a:moveTo>
                    <a:pt x="92" y="193"/>
                  </a:moveTo>
                  <a:lnTo>
                    <a:pt x="0" y="193"/>
                  </a:lnTo>
                  <a:lnTo>
                    <a:pt x="0" y="174"/>
                  </a:lnTo>
                  <a:lnTo>
                    <a:pt x="51" y="100"/>
                  </a:lnTo>
                  <a:lnTo>
                    <a:pt x="1" y="100"/>
                  </a:lnTo>
                  <a:lnTo>
                    <a:pt x="1" y="74"/>
                  </a:lnTo>
                  <a:lnTo>
                    <a:pt x="91" y="74"/>
                  </a:lnTo>
                  <a:lnTo>
                    <a:pt x="91" y="95"/>
                  </a:lnTo>
                  <a:lnTo>
                    <a:pt x="40" y="167"/>
                  </a:lnTo>
                  <a:lnTo>
                    <a:pt x="92" y="167"/>
                  </a:lnTo>
                  <a:lnTo>
                    <a:pt x="92" y="193"/>
                  </a:lnTo>
                  <a:close/>
                  <a:moveTo>
                    <a:pt x="197" y="95"/>
                  </a:moveTo>
                  <a:lnTo>
                    <a:pt x="123" y="95"/>
                  </a:lnTo>
                  <a:lnTo>
                    <a:pt x="123" y="78"/>
                  </a:lnTo>
                  <a:lnTo>
                    <a:pt x="164" y="20"/>
                  </a:lnTo>
                  <a:lnTo>
                    <a:pt x="124" y="20"/>
                  </a:lnTo>
                  <a:lnTo>
                    <a:pt x="124" y="0"/>
                  </a:lnTo>
                  <a:lnTo>
                    <a:pt x="196" y="0"/>
                  </a:lnTo>
                  <a:lnTo>
                    <a:pt x="196" y="15"/>
                  </a:lnTo>
                  <a:lnTo>
                    <a:pt x="155" y="73"/>
                  </a:lnTo>
                  <a:lnTo>
                    <a:pt x="197" y="73"/>
                  </a:lnTo>
                  <a:lnTo>
                    <a:pt x="197" y="9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" name="Group 22"/>
          <p:cNvGrpSpPr/>
          <p:nvPr/>
        </p:nvGrpSpPr>
        <p:grpSpPr>
          <a:xfrm>
            <a:off x="5823143" y="4066532"/>
            <a:ext cx="493776" cy="493776"/>
            <a:chOff x="5827985" y="4059437"/>
            <a:chExt cx="488102" cy="488102"/>
          </a:xfrm>
        </p:grpSpPr>
        <p:sp>
          <p:nvSpPr>
            <p:cNvPr id="446" name="Rectangle 13"/>
            <p:cNvSpPr>
              <a:spLocks noChangeArrowheads="1"/>
            </p:cNvSpPr>
            <p:nvPr/>
          </p:nvSpPr>
          <p:spPr bwMode="auto">
            <a:xfrm>
              <a:off x="5827985" y="4059437"/>
              <a:ext cx="488102" cy="488102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17"/>
            <p:cNvSpPr>
              <a:spLocks/>
            </p:cNvSpPr>
            <p:nvPr/>
          </p:nvSpPr>
          <p:spPr bwMode="auto">
            <a:xfrm>
              <a:off x="5952608" y="4119442"/>
              <a:ext cx="363479" cy="428096"/>
            </a:xfrm>
            <a:custGeom>
              <a:avLst/>
              <a:gdLst>
                <a:gd name="T0" fmla="*/ 0 w 1736"/>
                <a:gd name="T1" fmla="*/ 1551 h 1908"/>
                <a:gd name="T2" fmla="*/ 355 w 1736"/>
                <a:gd name="T3" fmla="*/ 1908 h 1908"/>
                <a:gd name="T4" fmla="*/ 1736 w 1736"/>
                <a:gd name="T5" fmla="*/ 1908 h 1908"/>
                <a:gd name="T6" fmla="*/ 1736 w 1736"/>
                <a:gd name="T7" fmla="*/ 753 h 1908"/>
                <a:gd name="T8" fmla="*/ 981 w 1736"/>
                <a:gd name="T9" fmla="*/ 0 h 1908"/>
                <a:gd name="T10" fmla="*/ 925 w 1736"/>
                <a:gd name="T11" fmla="*/ 46 h 1908"/>
                <a:gd name="T12" fmla="*/ 932 w 1736"/>
                <a:gd name="T13" fmla="*/ 152 h 1908"/>
                <a:gd name="T14" fmla="*/ 845 w 1736"/>
                <a:gd name="T15" fmla="*/ 253 h 1908"/>
                <a:gd name="T16" fmla="*/ 670 w 1736"/>
                <a:gd name="T17" fmla="*/ 281 h 1908"/>
                <a:gd name="T18" fmla="*/ 643 w 1736"/>
                <a:gd name="T19" fmla="*/ 329 h 1908"/>
                <a:gd name="T20" fmla="*/ 599 w 1736"/>
                <a:gd name="T21" fmla="*/ 373 h 1908"/>
                <a:gd name="T22" fmla="*/ 643 w 1736"/>
                <a:gd name="T23" fmla="*/ 566 h 1908"/>
                <a:gd name="T24" fmla="*/ 507 w 1736"/>
                <a:gd name="T25" fmla="*/ 769 h 1908"/>
                <a:gd name="T26" fmla="*/ 723 w 1736"/>
                <a:gd name="T27" fmla="*/ 886 h 1908"/>
                <a:gd name="T28" fmla="*/ 841 w 1736"/>
                <a:gd name="T29" fmla="*/ 1141 h 1908"/>
                <a:gd name="T30" fmla="*/ 877 w 1736"/>
                <a:gd name="T31" fmla="*/ 1551 h 1908"/>
                <a:gd name="T32" fmla="*/ 0 w 1736"/>
                <a:gd name="T33" fmla="*/ 1551 h 1908"/>
                <a:gd name="connsiteX0" fmla="*/ 0 w 10000"/>
                <a:gd name="connsiteY0" fmla="*/ 8785 h 10656"/>
                <a:gd name="connsiteX1" fmla="*/ 2045 w 10000"/>
                <a:gd name="connsiteY1" fmla="*/ 10656 h 10656"/>
                <a:gd name="connsiteX2" fmla="*/ 10000 w 10000"/>
                <a:gd name="connsiteY2" fmla="*/ 10656 h 10656"/>
                <a:gd name="connsiteX3" fmla="*/ 10000 w 10000"/>
                <a:gd name="connsiteY3" fmla="*/ 4603 h 10656"/>
                <a:gd name="connsiteX4" fmla="*/ 4930 w 10000"/>
                <a:gd name="connsiteY4" fmla="*/ 0 h 10656"/>
                <a:gd name="connsiteX5" fmla="*/ 5328 w 10000"/>
                <a:gd name="connsiteY5" fmla="*/ 897 h 10656"/>
                <a:gd name="connsiteX6" fmla="*/ 5369 w 10000"/>
                <a:gd name="connsiteY6" fmla="*/ 1453 h 10656"/>
                <a:gd name="connsiteX7" fmla="*/ 4868 w 10000"/>
                <a:gd name="connsiteY7" fmla="*/ 1982 h 10656"/>
                <a:gd name="connsiteX8" fmla="*/ 3859 w 10000"/>
                <a:gd name="connsiteY8" fmla="*/ 2129 h 10656"/>
                <a:gd name="connsiteX9" fmla="*/ 3704 w 10000"/>
                <a:gd name="connsiteY9" fmla="*/ 2380 h 10656"/>
                <a:gd name="connsiteX10" fmla="*/ 3450 w 10000"/>
                <a:gd name="connsiteY10" fmla="*/ 2611 h 10656"/>
                <a:gd name="connsiteX11" fmla="*/ 3704 w 10000"/>
                <a:gd name="connsiteY11" fmla="*/ 3622 h 10656"/>
                <a:gd name="connsiteX12" fmla="*/ 2921 w 10000"/>
                <a:gd name="connsiteY12" fmla="*/ 4686 h 10656"/>
                <a:gd name="connsiteX13" fmla="*/ 4165 w 10000"/>
                <a:gd name="connsiteY13" fmla="*/ 5300 h 10656"/>
                <a:gd name="connsiteX14" fmla="*/ 4844 w 10000"/>
                <a:gd name="connsiteY14" fmla="*/ 6636 h 10656"/>
                <a:gd name="connsiteX15" fmla="*/ 5052 w 10000"/>
                <a:gd name="connsiteY15" fmla="*/ 8785 h 10656"/>
                <a:gd name="connsiteX16" fmla="*/ 0 w 10000"/>
                <a:gd name="connsiteY16" fmla="*/ 8785 h 10656"/>
                <a:gd name="connsiteX0" fmla="*/ 0 w 10000"/>
                <a:gd name="connsiteY0" fmla="*/ 8785 h 10656"/>
                <a:gd name="connsiteX1" fmla="*/ 2045 w 10000"/>
                <a:gd name="connsiteY1" fmla="*/ 10656 h 10656"/>
                <a:gd name="connsiteX2" fmla="*/ 10000 w 10000"/>
                <a:gd name="connsiteY2" fmla="*/ 10656 h 10656"/>
                <a:gd name="connsiteX3" fmla="*/ 10000 w 10000"/>
                <a:gd name="connsiteY3" fmla="*/ 4603 h 10656"/>
                <a:gd name="connsiteX4" fmla="*/ 4930 w 10000"/>
                <a:gd name="connsiteY4" fmla="*/ 0 h 10656"/>
                <a:gd name="connsiteX5" fmla="*/ 4411 w 10000"/>
                <a:gd name="connsiteY5" fmla="*/ 718 h 10656"/>
                <a:gd name="connsiteX6" fmla="*/ 5369 w 10000"/>
                <a:gd name="connsiteY6" fmla="*/ 1453 h 10656"/>
                <a:gd name="connsiteX7" fmla="*/ 4868 w 10000"/>
                <a:gd name="connsiteY7" fmla="*/ 1982 h 10656"/>
                <a:gd name="connsiteX8" fmla="*/ 3859 w 10000"/>
                <a:gd name="connsiteY8" fmla="*/ 2129 h 10656"/>
                <a:gd name="connsiteX9" fmla="*/ 3704 w 10000"/>
                <a:gd name="connsiteY9" fmla="*/ 2380 h 10656"/>
                <a:gd name="connsiteX10" fmla="*/ 3450 w 10000"/>
                <a:gd name="connsiteY10" fmla="*/ 2611 h 10656"/>
                <a:gd name="connsiteX11" fmla="*/ 3704 w 10000"/>
                <a:gd name="connsiteY11" fmla="*/ 3622 h 10656"/>
                <a:gd name="connsiteX12" fmla="*/ 2921 w 10000"/>
                <a:gd name="connsiteY12" fmla="*/ 4686 h 10656"/>
                <a:gd name="connsiteX13" fmla="*/ 4165 w 10000"/>
                <a:gd name="connsiteY13" fmla="*/ 5300 h 10656"/>
                <a:gd name="connsiteX14" fmla="*/ 4844 w 10000"/>
                <a:gd name="connsiteY14" fmla="*/ 6636 h 10656"/>
                <a:gd name="connsiteX15" fmla="*/ 5052 w 10000"/>
                <a:gd name="connsiteY15" fmla="*/ 8785 h 10656"/>
                <a:gd name="connsiteX16" fmla="*/ 0 w 10000"/>
                <a:gd name="connsiteY16" fmla="*/ 8785 h 10656"/>
                <a:gd name="connsiteX0" fmla="*/ 0 w 10000"/>
                <a:gd name="connsiteY0" fmla="*/ 8785 h 10656"/>
                <a:gd name="connsiteX1" fmla="*/ 2045 w 10000"/>
                <a:gd name="connsiteY1" fmla="*/ 10656 h 10656"/>
                <a:gd name="connsiteX2" fmla="*/ 10000 w 10000"/>
                <a:gd name="connsiteY2" fmla="*/ 10656 h 10656"/>
                <a:gd name="connsiteX3" fmla="*/ 10000 w 10000"/>
                <a:gd name="connsiteY3" fmla="*/ 4603 h 10656"/>
                <a:gd name="connsiteX4" fmla="*/ 4930 w 10000"/>
                <a:gd name="connsiteY4" fmla="*/ 0 h 10656"/>
                <a:gd name="connsiteX5" fmla="*/ 4411 w 10000"/>
                <a:gd name="connsiteY5" fmla="*/ 718 h 10656"/>
                <a:gd name="connsiteX6" fmla="*/ 5369 w 10000"/>
                <a:gd name="connsiteY6" fmla="*/ 1453 h 10656"/>
                <a:gd name="connsiteX7" fmla="*/ 4868 w 10000"/>
                <a:gd name="connsiteY7" fmla="*/ 1982 h 10656"/>
                <a:gd name="connsiteX8" fmla="*/ 4383 w 10000"/>
                <a:gd name="connsiteY8" fmla="*/ 2904 h 10656"/>
                <a:gd name="connsiteX9" fmla="*/ 3704 w 10000"/>
                <a:gd name="connsiteY9" fmla="*/ 2380 h 10656"/>
                <a:gd name="connsiteX10" fmla="*/ 3450 w 10000"/>
                <a:gd name="connsiteY10" fmla="*/ 2611 h 10656"/>
                <a:gd name="connsiteX11" fmla="*/ 3704 w 10000"/>
                <a:gd name="connsiteY11" fmla="*/ 3622 h 10656"/>
                <a:gd name="connsiteX12" fmla="*/ 2921 w 10000"/>
                <a:gd name="connsiteY12" fmla="*/ 4686 h 10656"/>
                <a:gd name="connsiteX13" fmla="*/ 4165 w 10000"/>
                <a:gd name="connsiteY13" fmla="*/ 5300 h 10656"/>
                <a:gd name="connsiteX14" fmla="*/ 4844 w 10000"/>
                <a:gd name="connsiteY14" fmla="*/ 6636 h 10656"/>
                <a:gd name="connsiteX15" fmla="*/ 5052 w 10000"/>
                <a:gd name="connsiteY15" fmla="*/ 8785 h 10656"/>
                <a:gd name="connsiteX16" fmla="*/ 0 w 10000"/>
                <a:gd name="connsiteY16" fmla="*/ 8785 h 10656"/>
                <a:gd name="connsiteX0" fmla="*/ 0 w 10000"/>
                <a:gd name="connsiteY0" fmla="*/ 8785 h 10656"/>
                <a:gd name="connsiteX1" fmla="*/ 2045 w 10000"/>
                <a:gd name="connsiteY1" fmla="*/ 10656 h 10656"/>
                <a:gd name="connsiteX2" fmla="*/ 10000 w 10000"/>
                <a:gd name="connsiteY2" fmla="*/ 10656 h 10656"/>
                <a:gd name="connsiteX3" fmla="*/ 10000 w 10000"/>
                <a:gd name="connsiteY3" fmla="*/ 4603 h 10656"/>
                <a:gd name="connsiteX4" fmla="*/ 4930 w 10000"/>
                <a:gd name="connsiteY4" fmla="*/ 0 h 10656"/>
                <a:gd name="connsiteX5" fmla="*/ 4411 w 10000"/>
                <a:gd name="connsiteY5" fmla="*/ 718 h 10656"/>
                <a:gd name="connsiteX6" fmla="*/ 5369 w 10000"/>
                <a:gd name="connsiteY6" fmla="*/ 1453 h 10656"/>
                <a:gd name="connsiteX7" fmla="*/ 4868 w 10000"/>
                <a:gd name="connsiteY7" fmla="*/ 1982 h 10656"/>
                <a:gd name="connsiteX8" fmla="*/ 4383 w 10000"/>
                <a:gd name="connsiteY8" fmla="*/ 2904 h 10656"/>
                <a:gd name="connsiteX9" fmla="*/ 3704 w 10000"/>
                <a:gd name="connsiteY9" fmla="*/ 2380 h 10656"/>
                <a:gd name="connsiteX10" fmla="*/ 3704 w 10000"/>
                <a:gd name="connsiteY10" fmla="*/ 3622 h 10656"/>
                <a:gd name="connsiteX11" fmla="*/ 2921 w 10000"/>
                <a:gd name="connsiteY11" fmla="*/ 4686 h 10656"/>
                <a:gd name="connsiteX12" fmla="*/ 4165 w 10000"/>
                <a:gd name="connsiteY12" fmla="*/ 5300 h 10656"/>
                <a:gd name="connsiteX13" fmla="*/ 4844 w 10000"/>
                <a:gd name="connsiteY13" fmla="*/ 6636 h 10656"/>
                <a:gd name="connsiteX14" fmla="*/ 5052 w 10000"/>
                <a:gd name="connsiteY14" fmla="*/ 8785 h 10656"/>
                <a:gd name="connsiteX15" fmla="*/ 0 w 10000"/>
                <a:gd name="connsiteY15" fmla="*/ 8785 h 10656"/>
                <a:gd name="connsiteX0" fmla="*/ 0 w 10000"/>
                <a:gd name="connsiteY0" fmla="*/ 8666 h 10537"/>
                <a:gd name="connsiteX1" fmla="*/ 2045 w 10000"/>
                <a:gd name="connsiteY1" fmla="*/ 10537 h 10537"/>
                <a:gd name="connsiteX2" fmla="*/ 10000 w 10000"/>
                <a:gd name="connsiteY2" fmla="*/ 10537 h 10537"/>
                <a:gd name="connsiteX3" fmla="*/ 10000 w 10000"/>
                <a:gd name="connsiteY3" fmla="*/ 4484 h 10537"/>
                <a:gd name="connsiteX4" fmla="*/ 5061 w 10000"/>
                <a:gd name="connsiteY4" fmla="*/ 0 h 10537"/>
                <a:gd name="connsiteX5" fmla="*/ 4411 w 10000"/>
                <a:gd name="connsiteY5" fmla="*/ 599 h 10537"/>
                <a:gd name="connsiteX6" fmla="*/ 5369 w 10000"/>
                <a:gd name="connsiteY6" fmla="*/ 1334 h 10537"/>
                <a:gd name="connsiteX7" fmla="*/ 4868 w 10000"/>
                <a:gd name="connsiteY7" fmla="*/ 1863 h 10537"/>
                <a:gd name="connsiteX8" fmla="*/ 4383 w 10000"/>
                <a:gd name="connsiteY8" fmla="*/ 2785 h 10537"/>
                <a:gd name="connsiteX9" fmla="*/ 3704 w 10000"/>
                <a:gd name="connsiteY9" fmla="*/ 2261 h 10537"/>
                <a:gd name="connsiteX10" fmla="*/ 3704 w 10000"/>
                <a:gd name="connsiteY10" fmla="*/ 3503 h 10537"/>
                <a:gd name="connsiteX11" fmla="*/ 2921 w 10000"/>
                <a:gd name="connsiteY11" fmla="*/ 4567 h 10537"/>
                <a:gd name="connsiteX12" fmla="*/ 4165 w 10000"/>
                <a:gd name="connsiteY12" fmla="*/ 5181 h 10537"/>
                <a:gd name="connsiteX13" fmla="*/ 4844 w 10000"/>
                <a:gd name="connsiteY13" fmla="*/ 6517 h 10537"/>
                <a:gd name="connsiteX14" fmla="*/ 5052 w 10000"/>
                <a:gd name="connsiteY14" fmla="*/ 8666 h 10537"/>
                <a:gd name="connsiteX15" fmla="*/ 0 w 10000"/>
                <a:gd name="connsiteY15" fmla="*/ 8666 h 10537"/>
                <a:gd name="connsiteX0" fmla="*/ 0 w 10000"/>
                <a:gd name="connsiteY0" fmla="*/ 8845 h 10716"/>
                <a:gd name="connsiteX1" fmla="*/ 2045 w 10000"/>
                <a:gd name="connsiteY1" fmla="*/ 10716 h 10716"/>
                <a:gd name="connsiteX2" fmla="*/ 10000 w 10000"/>
                <a:gd name="connsiteY2" fmla="*/ 10716 h 10716"/>
                <a:gd name="connsiteX3" fmla="*/ 10000 w 10000"/>
                <a:gd name="connsiteY3" fmla="*/ 4663 h 10716"/>
                <a:gd name="connsiteX4" fmla="*/ 5127 w 10000"/>
                <a:gd name="connsiteY4" fmla="*/ 0 h 10716"/>
                <a:gd name="connsiteX5" fmla="*/ 4411 w 10000"/>
                <a:gd name="connsiteY5" fmla="*/ 778 h 10716"/>
                <a:gd name="connsiteX6" fmla="*/ 5369 w 10000"/>
                <a:gd name="connsiteY6" fmla="*/ 1513 h 10716"/>
                <a:gd name="connsiteX7" fmla="*/ 4868 w 10000"/>
                <a:gd name="connsiteY7" fmla="*/ 2042 h 10716"/>
                <a:gd name="connsiteX8" fmla="*/ 4383 w 10000"/>
                <a:gd name="connsiteY8" fmla="*/ 2964 h 10716"/>
                <a:gd name="connsiteX9" fmla="*/ 3704 w 10000"/>
                <a:gd name="connsiteY9" fmla="*/ 2440 h 10716"/>
                <a:gd name="connsiteX10" fmla="*/ 3704 w 10000"/>
                <a:gd name="connsiteY10" fmla="*/ 3682 h 10716"/>
                <a:gd name="connsiteX11" fmla="*/ 2921 w 10000"/>
                <a:gd name="connsiteY11" fmla="*/ 4746 h 10716"/>
                <a:gd name="connsiteX12" fmla="*/ 4165 w 10000"/>
                <a:gd name="connsiteY12" fmla="*/ 5360 h 10716"/>
                <a:gd name="connsiteX13" fmla="*/ 4844 w 10000"/>
                <a:gd name="connsiteY13" fmla="*/ 6696 h 10716"/>
                <a:gd name="connsiteX14" fmla="*/ 5052 w 10000"/>
                <a:gd name="connsiteY14" fmla="*/ 8845 h 10716"/>
                <a:gd name="connsiteX15" fmla="*/ 0 w 10000"/>
                <a:gd name="connsiteY15" fmla="*/ 8845 h 1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000" h="10716">
                  <a:moveTo>
                    <a:pt x="0" y="8845"/>
                  </a:moveTo>
                  <a:lnTo>
                    <a:pt x="2045" y="10716"/>
                  </a:lnTo>
                  <a:lnTo>
                    <a:pt x="10000" y="10716"/>
                  </a:lnTo>
                  <a:lnTo>
                    <a:pt x="10000" y="4663"/>
                  </a:lnTo>
                  <a:lnTo>
                    <a:pt x="5127" y="0"/>
                  </a:lnTo>
                  <a:lnTo>
                    <a:pt x="4411" y="778"/>
                  </a:lnTo>
                  <a:cubicBezTo>
                    <a:pt x="4425" y="963"/>
                    <a:pt x="5355" y="1328"/>
                    <a:pt x="5369" y="1513"/>
                  </a:cubicBezTo>
                  <a:lnTo>
                    <a:pt x="4868" y="2042"/>
                  </a:lnTo>
                  <a:lnTo>
                    <a:pt x="4383" y="2964"/>
                  </a:lnTo>
                  <a:lnTo>
                    <a:pt x="3704" y="2440"/>
                  </a:lnTo>
                  <a:lnTo>
                    <a:pt x="3704" y="3682"/>
                  </a:lnTo>
                  <a:lnTo>
                    <a:pt x="2921" y="4746"/>
                  </a:lnTo>
                  <a:lnTo>
                    <a:pt x="4165" y="5360"/>
                  </a:lnTo>
                  <a:lnTo>
                    <a:pt x="4844" y="6696"/>
                  </a:lnTo>
                  <a:cubicBezTo>
                    <a:pt x="4913" y="7412"/>
                    <a:pt x="4983" y="8129"/>
                    <a:pt x="5052" y="8845"/>
                  </a:cubicBezTo>
                  <a:lnTo>
                    <a:pt x="0" y="884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2" name="Group 21"/>
            <p:cNvGrpSpPr/>
            <p:nvPr/>
          </p:nvGrpSpPr>
          <p:grpSpPr>
            <a:xfrm>
              <a:off x="5951623" y="4122924"/>
              <a:ext cx="211052" cy="353757"/>
              <a:chOff x="5650975" y="3667320"/>
              <a:chExt cx="181112" cy="303573"/>
            </a:xfrm>
            <a:solidFill>
              <a:schemeClr val="bg1"/>
            </a:solidFill>
          </p:grpSpPr>
          <p:sp>
            <p:nvSpPr>
              <p:cNvPr id="454" name="Freeform 14"/>
              <p:cNvSpPr>
                <a:spLocks noEditPoints="1"/>
              </p:cNvSpPr>
              <p:nvPr/>
            </p:nvSpPr>
            <p:spPr bwMode="auto">
              <a:xfrm>
                <a:off x="5650975" y="3738863"/>
                <a:ext cx="161132" cy="232030"/>
              </a:xfrm>
              <a:custGeom>
                <a:avLst/>
                <a:gdLst>
                  <a:gd name="T0" fmla="*/ 315 w 518"/>
                  <a:gd name="T1" fmla="*/ 273 h 747"/>
                  <a:gd name="T2" fmla="*/ 400 w 518"/>
                  <a:gd name="T3" fmla="*/ 143 h 747"/>
                  <a:gd name="T4" fmla="*/ 258 w 518"/>
                  <a:gd name="T5" fmla="*/ 0 h 747"/>
                  <a:gd name="T6" fmla="*/ 115 w 518"/>
                  <a:gd name="T7" fmla="*/ 143 h 747"/>
                  <a:gd name="T8" fmla="*/ 202 w 518"/>
                  <a:gd name="T9" fmla="*/ 274 h 747"/>
                  <a:gd name="T10" fmla="*/ 0 w 518"/>
                  <a:gd name="T11" fmla="*/ 527 h 747"/>
                  <a:gd name="T12" fmla="*/ 0 w 518"/>
                  <a:gd name="T13" fmla="*/ 747 h 747"/>
                  <a:gd name="T14" fmla="*/ 518 w 518"/>
                  <a:gd name="T15" fmla="*/ 747 h 747"/>
                  <a:gd name="T16" fmla="*/ 518 w 518"/>
                  <a:gd name="T17" fmla="*/ 527 h 747"/>
                  <a:gd name="T18" fmla="*/ 315 w 518"/>
                  <a:gd name="T19" fmla="*/ 273 h 747"/>
                  <a:gd name="T20" fmla="*/ 158 w 518"/>
                  <a:gd name="T21" fmla="*/ 143 h 747"/>
                  <a:gd name="T22" fmla="*/ 258 w 518"/>
                  <a:gd name="T23" fmla="*/ 43 h 747"/>
                  <a:gd name="T24" fmla="*/ 357 w 518"/>
                  <a:gd name="T25" fmla="*/ 143 h 747"/>
                  <a:gd name="T26" fmla="*/ 258 w 518"/>
                  <a:gd name="T27" fmla="*/ 242 h 747"/>
                  <a:gd name="T28" fmla="*/ 158 w 518"/>
                  <a:gd name="T29" fmla="*/ 143 h 747"/>
                  <a:gd name="T30" fmla="*/ 475 w 518"/>
                  <a:gd name="T31" fmla="*/ 704 h 747"/>
                  <a:gd name="T32" fmla="*/ 43 w 518"/>
                  <a:gd name="T33" fmla="*/ 704 h 747"/>
                  <a:gd name="T34" fmla="*/ 43 w 518"/>
                  <a:gd name="T35" fmla="*/ 527 h 747"/>
                  <a:gd name="T36" fmla="*/ 259 w 518"/>
                  <a:gd name="T37" fmla="*/ 310 h 747"/>
                  <a:gd name="T38" fmla="*/ 475 w 518"/>
                  <a:gd name="T39" fmla="*/ 527 h 747"/>
                  <a:gd name="T40" fmla="*/ 475 w 518"/>
                  <a:gd name="T41" fmla="*/ 704 h 7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18" h="747">
                    <a:moveTo>
                      <a:pt x="315" y="273"/>
                    </a:moveTo>
                    <a:cubicBezTo>
                      <a:pt x="365" y="251"/>
                      <a:pt x="400" y="201"/>
                      <a:pt x="400" y="143"/>
                    </a:cubicBezTo>
                    <a:cubicBezTo>
                      <a:pt x="400" y="64"/>
                      <a:pt x="336" y="0"/>
                      <a:pt x="258" y="0"/>
                    </a:cubicBezTo>
                    <a:cubicBezTo>
                      <a:pt x="179" y="0"/>
                      <a:pt x="115" y="64"/>
                      <a:pt x="115" y="143"/>
                    </a:cubicBezTo>
                    <a:cubicBezTo>
                      <a:pt x="115" y="201"/>
                      <a:pt x="151" y="252"/>
                      <a:pt x="202" y="274"/>
                    </a:cubicBezTo>
                    <a:cubicBezTo>
                      <a:pt x="86" y="300"/>
                      <a:pt x="0" y="403"/>
                      <a:pt x="0" y="527"/>
                    </a:cubicBezTo>
                    <a:cubicBezTo>
                      <a:pt x="0" y="747"/>
                      <a:pt x="0" y="747"/>
                      <a:pt x="0" y="747"/>
                    </a:cubicBezTo>
                    <a:cubicBezTo>
                      <a:pt x="518" y="747"/>
                      <a:pt x="518" y="747"/>
                      <a:pt x="518" y="747"/>
                    </a:cubicBezTo>
                    <a:cubicBezTo>
                      <a:pt x="518" y="527"/>
                      <a:pt x="518" y="527"/>
                      <a:pt x="518" y="527"/>
                    </a:cubicBezTo>
                    <a:cubicBezTo>
                      <a:pt x="518" y="403"/>
                      <a:pt x="431" y="299"/>
                      <a:pt x="315" y="273"/>
                    </a:cubicBezTo>
                    <a:moveTo>
                      <a:pt x="158" y="143"/>
                    </a:moveTo>
                    <a:cubicBezTo>
                      <a:pt x="158" y="88"/>
                      <a:pt x="203" y="43"/>
                      <a:pt x="258" y="43"/>
                    </a:cubicBezTo>
                    <a:cubicBezTo>
                      <a:pt x="313" y="43"/>
                      <a:pt x="357" y="88"/>
                      <a:pt x="357" y="143"/>
                    </a:cubicBezTo>
                    <a:cubicBezTo>
                      <a:pt x="357" y="198"/>
                      <a:pt x="313" y="242"/>
                      <a:pt x="258" y="242"/>
                    </a:cubicBezTo>
                    <a:cubicBezTo>
                      <a:pt x="203" y="242"/>
                      <a:pt x="158" y="198"/>
                      <a:pt x="158" y="143"/>
                    </a:cubicBezTo>
                    <a:moveTo>
                      <a:pt x="475" y="704"/>
                    </a:moveTo>
                    <a:cubicBezTo>
                      <a:pt x="43" y="704"/>
                      <a:pt x="43" y="704"/>
                      <a:pt x="43" y="704"/>
                    </a:cubicBezTo>
                    <a:cubicBezTo>
                      <a:pt x="43" y="527"/>
                      <a:pt x="43" y="527"/>
                      <a:pt x="43" y="527"/>
                    </a:cubicBezTo>
                    <a:cubicBezTo>
                      <a:pt x="43" y="407"/>
                      <a:pt x="140" y="310"/>
                      <a:pt x="259" y="310"/>
                    </a:cubicBezTo>
                    <a:cubicBezTo>
                      <a:pt x="378" y="310"/>
                      <a:pt x="475" y="407"/>
                      <a:pt x="475" y="527"/>
                    </a:cubicBezTo>
                    <a:lnTo>
                      <a:pt x="475" y="70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15"/>
              <p:cNvSpPr>
                <a:spLocks noEditPoints="1"/>
              </p:cNvSpPr>
              <p:nvPr/>
            </p:nvSpPr>
            <p:spPr bwMode="auto">
              <a:xfrm>
                <a:off x="5748943" y="3667320"/>
                <a:ext cx="83144" cy="98935"/>
              </a:xfrm>
              <a:custGeom>
                <a:avLst/>
                <a:gdLst>
                  <a:gd name="T0" fmla="*/ 258 w 258"/>
                  <a:gd name="T1" fmla="*/ 307 h 307"/>
                  <a:gd name="T2" fmla="*/ 121 w 258"/>
                  <a:gd name="T3" fmla="*/ 307 h 307"/>
                  <a:gd name="T4" fmla="*/ 121 w 258"/>
                  <a:gd name="T5" fmla="*/ 278 h 307"/>
                  <a:gd name="T6" fmla="*/ 197 w 258"/>
                  <a:gd name="T7" fmla="*/ 170 h 307"/>
                  <a:gd name="T8" fmla="*/ 123 w 258"/>
                  <a:gd name="T9" fmla="*/ 170 h 307"/>
                  <a:gd name="T10" fmla="*/ 123 w 258"/>
                  <a:gd name="T11" fmla="*/ 131 h 307"/>
                  <a:gd name="T12" fmla="*/ 256 w 258"/>
                  <a:gd name="T13" fmla="*/ 131 h 307"/>
                  <a:gd name="T14" fmla="*/ 256 w 258"/>
                  <a:gd name="T15" fmla="*/ 160 h 307"/>
                  <a:gd name="T16" fmla="*/ 180 w 258"/>
                  <a:gd name="T17" fmla="*/ 268 h 307"/>
                  <a:gd name="T18" fmla="*/ 258 w 258"/>
                  <a:gd name="T19" fmla="*/ 268 h 307"/>
                  <a:gd name="T20" fmla="*/ 258 w 258"/>
                  <a:gd name="T21" fmla="*/ 307 h 307"/>
                  <a:gd name="T22" fmla="*/ 92 w 258"/>
                  <a:gd name="T23" fmla="*/ 193 h 307"/>
                  <a:gd name="T24" fmla="*/ 0 w 258"/>
                  <a:gd name="T25" fmla="*/ 193 h 307"/>
                  <a:gd name="T26" fmla="*/ 0 w 258"/>
                  <a:gd name="T27" fmla="*/ 174 h 307"/>
                  <a:gd name="T28" fmla="*/ 51 w 258"/>
                  <a:gd name="T29" fmla="*/ 100 h 307"/>
                  <a:gd name="T30" fmla="*/ 1 w 258"/>
                  <a:gd name="T31" fmla="*/ 100 h 307"/>
                  <a:gd name="T32" fmla="*/ 1 w 258"/>
                  <a:gd name="T33" fmla="*/ 74 h 307"/>
                  <a:gd name="T34" fmla="*/ 91 w 258"/>
                  <a:gd name="T35" fmla="*/ 74 h 307"/>
                  <a:gd name="T36" fmla="*/ 91 w 258"/>
                  <a:gd name="T37" fmla="*/ 95 h 307"/>
                  <a:gd name="T38" fmla="*/ 40 w 258"/>
                  <a:gd name="T39" fmla="*/ 167 h 307"/>
                  <a:gd name="T40" fmla="*/ 92 w 258"/>
                  <a:gd name="T41" fmla="*/ 167 h 307"/>
                  <a:gd name="T42" fmla="*/ 92 w 258"/>
                  <a:gd name="T43" fmla="*/ 193 h 307"/>
                  <a:gd name="T44" fmla="*/ 197 w 258"/>
                  <a:gd name="T45" fmla="*/ 95 h 307"/>
                  <a:gd name="T46" fmla="*/ 123 w 258"/>
                  <a:gd name="T47" fmla="*/ 95 h 307"/>
                  <a:gd name="T48" fmla="*/ 123 w 258"/>
                  <a:gd name="T49" fmla="*/ 78 h 307"/>
                  <a:gd name="T50" fmla="*/ 164 w 258"/>
                  <a:gd name="T51" fmla="*/ 20 h 307"/>
                  <a:gd name="T52" fmla="*/ 124 w 258"/>
                  <a:gd name="T53" fmla="*/ 20 h 307"/>
                  <a:gd name="T54" fmla="*/ 124 w 258"/>
                  <a:gd name="T55" fmla="*/ 0 h 307"/>
                  <a:gd name="T56" fmla="*/ 196 w 258"/>
                  <a:gd name="T57" fmla="*/ 0 h 307"/>
                  <a:gd name="T58" fmla="*/ 196 w 258"/>
                  <a:gd name="T59" fmla="*/ 15 h 307"/>
                  <a:gd name="T60" fmla="*/ 155 w 258"/>
                  <a:gd name="T61" fmla="*/ 73 h 307"/>
                  <a:gd name="T62" fmla="*/ 197 w 258"/>
                  <a:gd name="T63" fmla="*/ 73 h 307"/>
                  <a:gd name="T64" fmla="*/ 197 w 258"/>
                  <a:gd name="T65" fmla="*/ 9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58" h="307">
                    <a:moveTo>
                      <a:pt x="258" y="307"/>
                    </a:moveTo>
                    <a:lnTo>
                      <a:pt x="121" y="307"/>
                    </a:lnTo>
                    <a:lnTo>
                      <a:pt x="121" y="278"/>
                    </a:lnTo>
                    <a:lnTo>
                      <a:pt x="197" y="170"/>
                    </a:lnTo>
                    <a:lnTo>
                      <a:pt x="123" y="170"/>
                    </a:lnTo>
                    <a:lnTo>
                      <a:pt x="123" y="131"/>
                    </a:lnTo>
                    <a:lnTo>
                      <a:pt x="256" y="131"/>
                    </a:lnTo>
                    <a:lnTo>
                      <a:pt x="256" y="160"/>
                    </a:lnTo>
                    <a:lnTo>
                      <a:pt x="180" y="268"/>
                    </a:lnTo>
                    <a:lnTo>
                      <a:pt x="258" y="268"/>
                    </a:lnTo>
                    <a:lnTo>
                      <a:pt x="258" y="307"/>
                    </a:lnTo>
                    <a:close/>
                    <a:moveTo>
                      <a:pt x="92" y="193"/>
                    </a:moveTo>
                    <a:lnTo>
                      <a:pt x="0" y="193"/>
                    </a:lnTo>
                    <a:lnTo>
                      <a:pt x="0" y="174"/>
                    </a:lnTo>
                    <a:lnTo>
                      <a:pt x="51" y="100"/>
                    </a:lnTo>
                    <a:lnTo>
                      <a:pt x="1" y="100"/>
                    </a:lnTo>
                    <a:lnTo>
                      <a:pt x="1" y="74"/>
                    </a:lnTo>
                    <a:lnTo>
                      <a:pt x="91" y="74"/>
                    </a:lnTo>
                    <a:lnTo>
                      <a:pt x="91" y="95"/>
                    </a:lnTo>
                    <a:lnTo>
                      <a:pt x="40" y="167"/>
                    </a:lnTo>
                    <a:lnTo>
                      <a:pt x="92" y="167"/>
                    </a:lnTo>
                    <a:lnTo>
                      <a:pt x="92" y="193"/>
                    </a:lnTo>
                    <a:close/>
                    <a:moveTo>
                      <a:pt x="197" y="95"/>
                    </a:moveTo>
                    <a:lnTo>
                      <a:pt x="123" y="95"/>
                    </a:lnTo>
                    <a:lnTo>
                      <a:pt x="123" y="78"/>
                    </a:lnTo>
                    <a:lnTo>
                      <a:pt x="164" y="20"/>
                    </a:lnTo>
                    <a:lnTo>
                      <a:pt x="124" y="20"/>
                    </a:lnTo>
                    <a:lnTo>
                      <a:pt x="124" y="0"/>
                    </a:lnTo>
                    <a:lnTo>
                      <a:pt x="196" y="0"/>
                    </a:lnTo>
                    <a:lnTo>
                      <a:pt x="196" y="15"/>
                    </a:lnTo>
                    <a:lnTo>
                      <a:pt x="155" y="73"/>
                    </a:lnTo>
                    <a:lnTo>
                      <a:pt x="197" y="73"/>
                    </a:lnTo>
                    <a:lnTo>
                      <a:pt x="197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4041586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6625633" y="4067956"/>
            <a:ext cx="493777" cy="493776"/>
            <a:chOff x="6625633" y="4067956"/>
            <a:chExt cx="493777" cy="493776"/>
          </a:xfrm>
        </p:grpSpPr>
        <p:sp>
          <p:nvSpPr>
            <p:cNvPr id="448" name="Rectangle 13"/>
            <p:cNvSpPr>
              <a:spLocks noChangeArrowheads="1"/>
            </p:cNvSpPr>
            <p:nvPr/>
          </p:nvSpPr>
          <p:spPr bwMode="auto">
            <a:xfrm>
              <a:off x="6625633" y="4067956"/>
              <a:ext cx="493776" cy="49377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16"/>
            <p:cNvSpPr>
              <a:spLocks/>
            </p:cNvSpPr>
            <p:nvPr/>
          </p:nvSpPr>
          <p:spPr bwMode="auto">
            <a:xfrm>
              <a:off x="6713096" y="4251329"/>
              <a:ext cx="406314" cy="310403"/>
            </a:xfrm>
            <a:custGeom>
              <a:avLst/>
              <a:gdLst>
                <a:gd name="T0" fmla="*/ 0 w 233"/>
                <a:gd name="T1" fmla="*/ 94 h 178"/>
                <a:gd name="T2" fmla="*/ 83 w 233"/>
                <a:gd name="T3" fmla="*/ 178 h 178"/>
                <a:gd name="T4" fmla="*/ 233 w 233"/>
                <a:gd name="T5" fmla="*/ 178 h 178"/>
                <a:gd name="T6" fmla="*/ 233 w 233"/>
                <a:gd name="T7" fmla="*/ 43 h 178"/>
                <a:gd name="T8" fmla="*/ 190 w 233"/>
                <a:gd name="T9" fmla="*/ 0 h 178"/>
                <a:gd name="T10" fmla="*/ 190 w 233"/>
                <a:gd name="T11" fmla="*/ 94 h 178"/>
                <a:gd name="T12" fmla="*/ 0 w 233"/>
                <a:gd name="T13" fmla="*/ 9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178">
                  <a:moveTo>
                    <a:pt x="0" y="94"/>
                  </a:moveTo>
                  <a:lnTo>
                    <a:pt x="83" y="178"/>
                  </a:lnTo>
                  <a:lnTo>
                    <a:pt x="233" y="178"/>
                  </a:lnTo>
                  <a:lnTo>
                    <a:pt x="233" y="43"/>
                  </a:lnTo>
                  <a:lnTo>
                    <a:pt x="190" y="0"/>
                  </a:lnTo>
                  <a:lnTo>
                    <a:pt x="190" y="94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0" name="Group 449"/>
            <p:cNvGrpSpPr/>
            <p:nvPr/>
          </p:nvGrpSpPr>
          <p:grpSpPr>
            <a:xfrm>
              <a:off x="6705707" y="4156846"/>
              <a:ext cx="338567" cy="315995"/>
              <a:chOff x="6843456" y="4486274"/>
              <a:chExt cx="448946" cy="419016"/>
            </a:xfrm>
          </p:grpSpPr>
          <p:sp>
            <p:nvSpPr>
              <p:cNvPr id="451" name="Freeform 10"/>
              <p:cNvSpPr>
                <a:spLocks noEditPoints="1"/>
              </p:cNvSpPr>
              <p:nvPr/>
            </p:nvSpPr>
            <p:spPr bwMode="auto">
              <a:xfrm flipV="1">
                <a:off x="6845050" y="4486274"/>
                <a:ext cx="416375" cy="419016"/>
              </a:xfrm>
              <a:custGeom>
                <a:avLst/>
                <a:gdLst>
                  <a:gd name="T0" fmla="*/ 903 w 946"/>
                  <a:gd name="T1" fmla="*/ 149 h 952"/>
                  <a:gd name="T2" fmla="*/ 903 w 946"/>
                  <a:gd name="T3" fmla="*/ 80 h 952"/>
                  <a:gd name="T4" fmla="*/ 781 w 946"/>
                  <a:gd name="T5" fmla="*/ 197 h 952"/>
                  <a:gd name="T6" fmla="*/ 717 w 946"/>
                  <a:gd name="T7" fmla="*/ 197 h 952"/>
                  <a:gd name="T8" fmla="*/ 872 w 946"/>
                  <a:gd name="T9" fmla="*/ 48 h 952"/>
                  <a:gd name="T10" fmla="*/ 808 w 946"/>
                  <a:gd name="T11" fmla="*/ 48 h 952"/>
                  <a:gd name="T12" fmla="*/ 808 w 946"/>
                  <a:gd name="T13" fmla="*/ 0 h 952"/>
                  <a:gd name="T14" fmla="*/ 946 w 946"/>
                  <a:gd name="T15" fmla="*/ 5 h 952"/>
                  <a:gd name="T16" fmla="*/ 946 w 946"/>
                  <a:gd name="T17" fmla="*/ 149 h 952"/>
                  <a:gd name="T18" fmla="*/ 903 w 946"/>
                  <a:gd name="T19" fmla="*/ 149 h 952"/>
                  <a:gd name="T20" fmla="*/ 144 w 946"/>
                  <a:gd name="T21" fmla="*/ 745 h 952"/>
                  <a:gd name="T22" fmla="*/ 0 w 946"/>
                  <a:gd name="T23" fmla="*/ 888 h 952"/>
                  <a:gd name="T24" fmla="*/ 0 w 946"/>
                  <a:gd name="T25" fmla="*/ 952 h 952"/>
                  <a:gd name="T26" fmla="*/ 213 w 946"/>
                  <a:gd name="T27" fmla="*/ 745 h 952"/>
                  <a:gd name="T28" fmla="*/ 144 w 946"/>
                  <a:gd name="T29" fmla="*/ 745 h 9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6" h="952">
                    <a:moveTo>
                      <a:pt x="903" y="149"/>
                    </a:moveTo>
                    <a:lnTo>
                      <a:pt x="903" y="80"/>
                    </a:lnTo>
                    <a:lnTo>
                      <a:pt x="781" y="197"/>
                    </a:lnTo>
                    <a:lnTo>
                      <a:pt x="717" y="197"/>
                    </a:lnTo>
                    <a:lnTo>
                      <a:pt x="872" y="48"/>
                    </a:lnTo>
                    <a:lnTo>
                      <a:pt x="808" y="48"/>
                    </a:lnTo>
                    <a:lnTo>
                      <a:pt x="808" y="0"/>
                    </a:lnTo>
                    <a:lnTo>
                      <a:pt x="946" y="5"/>
                    </a:lnTo>
                    <a:lnTo>
                      <a:pt x="946" y="149"/>
                    </a:lnTo>
                    <a:lnTo>
                      <a:pt x="903" y="149"/>
                    </a:lnTo>
                    <a:close/>
                    <a:moveTo>
                      <a:pt x="144" y="745"/>
                    </a:moveTo>
                    <a:lnTo>
                      <a:pt x="0" y="888"/>
                    </a:lnTo>
                    <a:lnTo>
                      <a:pt x="0" y="952"/>
                    </a:lnTo>
                    <a:lnTo>
                      <a:pt x="213" y="745"/>
                    </a:lnTo>
                    <a:lnTo>
                      <a:pt x="144" y="74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7"/>
              <p:cNvSpPr>
                <a:spLocks noEditPoints="1"/>
              </p:cNvSpPr>
              <p:nvPr/>
            </p:nvSpPr>
            <p:spPr bwMode="auto">
              <a:xfrm>
                <a:off x="6885269" y="4605553"/>
                <a:ext cx="325266" cy="145247"/>
              </a:xfrm>
              <a:custGeom>
                <a:avLst/>
                <a:gdLst>
                  <a:gd name="T0" fmla="*/ 139 w 139"/>
                  <a:gd name="T1" fmla="*/ 51 h 62"/>
                  <a:gd name="T2" fmla="*/ 139 w 139"/>
                  <a:gd name="T3" fmla="*/ 62 h 62"/>
                  <a:gd name="T4" fmla="*/ 128 w 139"/>
                  <a:gd name="T5" fmla="*/ 62 h 62"/>
                  <a:gd name="T6" fmla="*/ 128 w 139"/>
                  <a:gd name="T7" fmla="*/ 51 h 62"/>
                  <a:gd name="T8" fmla="*/ 139 w 139"/>
                  <a:gd name="T9" fmla="*/ 51 h 62"/>
                  <a:gd name="T10" fmla="*/ 139 w 139"/>
                  <a:gd name="T11" fmla="*/ 11 h 62"/>
                  <a:gd name="T12" fmla="*/ 139 w 139"/>
                  <a:gd name="T13" fmla="*/ 0 h 62"/>
                  <a:gd name="T14" fmla="*/ 128 w 139"/>
                  <a:gd name="T15" fmla="*/ 0 h 62"/>
                  <a:gd name="T16" fmla="*/ 128 w 139"/>
                  <a:gd name="T17" fmla="*/ 11 h 62"/>
                  <a:gd name="T18" fmla="*/ 139 w 139"/>
                  <a:gd name="T19" fmla="*/ 11 h 62"/>
                  <a:gd name="T20" fmla="*/ 0 w 139"/>
                  <a:gd name="T21" fmla="*/ 51 h 62"/>
                  <a:gd name="T22" fmla="*/ 0 w 139"/>
                  <a:gd name="T23" fmla="*/ 62 h 62"/>
                  <a:gd name="T24" fmla="*/ 11 w 139"/>
                  <a:gd name="T25" fmla="*/ 62 h 62"/>
                  <a:gd name="T26" fmla="*/ 11 w 139"/>
                  <a:gd name="T27" fmla="*/ 51 h 62"/>
                  <a:gd name="T28" fmla="*/ 0 w 139"/>
                  <a:gd name="T29" fmla="*/ 51 h 62"/>
                  <a:gd name="T30" fmla="*/ 11 w 139"/>
                  <a:gd name="T31" fmla="*/ 11 h 62"/>
                  <a:gd name="T32" fmla="*/ 11 w 139"/>
                  <a:gd name="T33" fmla="*/ 0 h 62"/>
                  <a:gd name="T34" fmla="*/ 0 w 139"/>
                  <a:gd name="T35" fmla="*/ 0 h 62"/>
                  <a:gd name="T36" fmla="*/ 0 w 139"/>
                  <a:gd name="T37" fmla="*/ 11 h 62"/>
                  <a:gd name="T38" fmla="*/ 11 w 139"/>
                  <a:gd name="T39" fmla="*/ 11 h 62"/>
                  <a:gd name="T40" fmla="*/ 98 w 139"/>
                  <a:gd name="T41" fmla="*/ 31 h 62"/>
                  <a:gd name="T42" fmla="*/ 69 w 139"/>
                  <a:gd name="T43" fmla="*/ 2 h 62"/>
                  <a:gd name="T44" fmla="*/ 41 w 139"/>
                  <a:gd name="T45" fmla="*/ 31 h 62"/>
                  <a:gd name="T46" fmla="*/ 69 w 139"/>
                  <a:gd name="T47" fmla="*/ 59 h 62"/>
                  <a:gd name="T48" fmla="*/ 98 w 139"/>
                  <a:gd name="T49" fmla="*/ 31 h 62"/>
                  <a:gd name="T50" fmla="*/ 89 w 139"/>
                  <a:gd name="T51" fmla="*/ 31 h 62"/>
                  <a:gd name="T52" fmla="*/ 69 w 139"/>
                  <a:gd name="T53" fmla="*/ 51 h 62"/>
                  <a:gd name="T54" fmla="*/ 49 w 139"/>
                  <a:gd name="T55" fmla="*/ 31 h 62"/>
                  <a:gd name="T56" fmla="*/ 69 w 139"/>
                  <a:gd name="T57" fmla="*/ 11 h 62"/>
                  <a:gd name="T58" fmla="*/ 89 w 139"/>
                  <a:gd name="T59" fmla="*/ 3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39" h="62">
                    <a:moveTo>
                      <a:pt x="139" y="51"/>
                    </a:moveTo>
                    <a:cubicBezTo>
                      <a:pt x="139" y="62"/>
                      <a:pt x="139" y="62"/>
                      <a:pt x="139" y="62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28" y="51"/>
                      <a:pt x="128" y="51"/>
                      <a:pt x="128" y="51"/>
                    </a:cubicBezTo>
                    <a:lnTo>
                      <a:pt x="139" y="51"/>
                    </a:lnTo>
                    <a:close/>
                    <a:moveTo>
                      <a:pt x="139" y="11"/>
                    </a:moveTo>
                    <a:cubicBezTo>
                      <a:pt x="139" y="0"/>
                      <a:pt x="139" y="0"/>
                      <a:pt x="139" y="0"/>
                    </a:cubicBezTo>
                    <a:cubicBezTo>
                      <a:pt x="128" y="0"/>
                      <a:pt x="128" y="0"/>
                      <a:pt x="128" y="0"/>
                    </a:cubicBezTo>
                    <a:cubicBezTo>
                      <a:pt x="128" y="11"/>
                      <a:pt x="128" y="11"/>
                      <a:pt x="128" y="11"/>
                    </a:cubicBezTo>
                    <a:lnTo>
                      <a:pt x="139" y="11"/>
                    </a:lnTo>
                    <a:close/>
                    <a:moveTo>
                      <a:pt x="0" y="51"/>
                    </a:moveTo>
                    <a:cubicBezTo>
                      <a:pt x="0" y="62"/>
                      <a:pt x="0" y="62"/>
                      <a:pt x="0" y="62"/>
                    </a:cubicBezTo>
                    <a:cubicBezTo>
                      <a:pt x="11" y="62"/>
                      <a:pt x="11" y="62"/>
                      <a:pt x="11" y="62"/>
                    </a:cubicBezTo>
                    <a:cubicBezTo>
                      <a:pt x="11" y="51"/>
                      <a:pt x="11" y="51"/>
                      <a:pt x="11" y="51"/>
                    </a:cubicBezTo>
                    <a:lnTo>
                      <a:pt x="0" y="51"/>
                    </a:lnTo>
                    <a:close/>
                    <a:moveTo>
                      <a:pt x="11" y="11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"/>
                      <a:pt x="0" y="11"/>
                      <a:pt x="0" y="11"/>
                    </a:cubicBezTo>
                    <a:lnTo>
                      <a:pt x="11" y="11"/>
                    </a:lnTo>
                    <a:close/>
                    <a:moveTo>
                      <a:pt x="98" y="31"/>
                    </a:moveTo>
                    <a:cubicBezTo>
                      <a:pt x="98" y="15"/>
                      <a:pt x="85" y="2"/>
                      <a:pt x="69" y="2"/>
                    </a:cubicBezTo>
                    <a:cubicBezTo>
                      <a:pt x="54" y="2"/>
                      <a:pt x="41" y="15"/>
                      <a:pt x="41" y="31"/>
                    </a:cubicBezTo>
                    <a:cubicBezTo>
                      <a:pt x="41" y="47"/>
                      <a:pt x="54" y="59"/>
                      <a:pt x="69" y="59"/>
                    </a:cubicBezTo>
                    <a:cubicBezTo>
                      <a:pt x="85" y="59"/>
                      <a:pt x="98" y="47"/>
                      <a:pt x="98" y="31"/>
                    </a:cubicBezTo>
                    <a:close/>
                    <a:moveTo>
                      <a:pt x="89" y="31"/>
                    </a:moveTo>
                    <a:cubicBezTo>
                      <a:pt x="89" y="42"/>
                      <a:pt x="80" y="51"/>
                      <a:pt x="69" y="51"/>
                    </a:cubicBezTo>
                    <a:cubicBezTo>
                      <a:pt x="58" y="51"/>
                      <a:pt x="49" y="42"/>
                      <a:pt x="49" y="31"/>
                    </a:cubicBezTo>
                    <a:cubicBezTo>
                      <a:pt x="49" y="20"/>
                      <a:pt x="58" y="11"/>
                      <a:pt x="69" y="11"/>
                    </a:cubicBezTo>
                    <a:cubicBezTo>
                      <a:pt x="80" y="11"/>
                      <a:pt x="89" y="20"/>
                      <a:pt x="89" y="3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8"/>
              <p:cNvSpPr>
                <a:spLocks/>
              </p:cNvSpPr>
              <p:nvPr/>
            </p:nvSpPr>
            <p:spPr bwMode="auto">
              <a:xfrm>
                <a:off x="6857540" y="4614796"/>
                <a:ext cx="434862" cy="217871"/>
              </a:xfrm>
              <a:custGeom>
                <a:avLst/>
                <a:gdLst>
                  <a:gd name="T0" fmla="*/ 988 w 988"/>
                  <a:gd name="T1" fmla="*/ 495 h 495"/>
                  <a:gd name="T2" fmla="*/ 0 w 988"/>
                  <a:gd name="T3" fmla="*/ 495 h 495"/>
                  <a:gd name="T4" fmla="*/ 0 w 988"/>
                  <a:gd name="T5" fmla="*/ 447 h 495"/>
                  <a:gd name="T6" fmla="*/ 940 w 988"/>
                  <a:gd name="T7" fmla="*/ 447 h 495"/>
                  <a:gd name="T8" fmla="*/ 940 w 988"/>
                  <a:gd name="T9" fmla="*/ 0 h 495"/>
                  <a:gd name="T10" fmla="*/ 988 w 988"/>
                  <a:gd name="T11" fmla="*/ 0 h 495"/>
                  <a:gd name="T12" fmla="*/ 988 w 988"/>
                  <a:gd name="T13" fmla="*/ 49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8" h="495">
                    <a:moveTo>
                      <a:pt x="988" y="495"/>
                    </a:moveTo>
                    <a:lnTo>
                      <a:pt x="0" y="495"/>
                    </a:lnTo>
                    <a:lnTo>
                      <a:pt x="0" y="447"/>
                    </a:lnTo>
                    <a:lnTo>
                      <a:pt x="940" y="447"/>
                    </a:lnTo>
                    <a:lnTo>
                      <a:pt x="940" y="0"/>
                    </a:lnTo>
                    <a:lnTo>
                      <a:pt x="988" y="0"/>
                    </a:lnTo>
                    <a:lnTo>
                      <a:pt x="988" y="49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9"/>
              <p:cNvSpPr>
                <a:spLocks noEditPoints="1"/>
              </p:cNvSpPr>
              <p:nvPr/>
            </p:nvSpPr>
            <p:spPr bwMode="auto">
              <a:xfrm>
                <a:off x="6843456" y="4565940"/>
                <a:ext cx="409334" cy="229314"/>
              </a:xfrm>
              <a:custGeom>
                <a:avLst/>
                <a:gdLst>
                  <a:gd name="T0" fmla="*/ 930 w 930"/>
                  <a:gd name="T1" fmla="*/ 521 h 521"/>
                  <a:gd name="T2" fmla="*/ 0 w 930"/>
                  <a:gd name="T3" fmla="*/ 521 h 521"/>
                  <a:gd name="T4" fmla="*/ 0 w 930"/>
                  <a:gd name="T5" fmla="*/ 0 h 521"/>
                  <a:gd name="T6" fmla="*/ 930 w 930"/>
                  <a:gd name="T7" fmla="*/ 0 h 521"/>
                  <a:gd name="T8" fmla="*/ 930 w 930"/>
                  <a:gd name="T9" fmla="*/ 521 h 521"/>
                  <a:gd name="T10" fmla="*/ 47 w 930"/>
                  <a:gd name="T11" fmla="*/ 478 h 521"/>
                  <a:gd name="T12" fmla="*/ 882 w 930"/>
                  <a:gd name="T13" fmla="*/ 478 h 521"/>
                  <a:gd name="T14" fmla="*/ 882 w 930"/>
                  <a:gd name="T15" fmla="*/ 48 h 521"/>
                  <a:gd name="T16" fmla="*/ 47 w 930"/>
                  <a:gd name="T17" fmla="*/ 48 h 521"/>
                  <a:gd name="T18" fmla="*/ 47 w 930"/>
                  <a:gd name="T19" fmla="*/ 478 h 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0" h="521">
                    <a:moveTo>
                      <a:pt x="930" y="521"/>
                    </a:moveTo>
                    <a:lnTo>
                      <a:pt x="0" y="521"/>
                    </a:lnTo>
                    <a:lnTo>
                      <a:pt x="0" y="0"/>
                    </a:lnTo>
                    <a:lnTo>
                      <a:pt x="930" y="0"/>
                    </a:lnTo>
                    <a:lnTo>
                      <a:pt x="930" y="521"/>
                    </a:lnTo>
                    <a:close/>
                    <a:moveTo>
                      <a:pt x="47" y="478"/>
                    </a:moveTo>
                    <a:lnTo>
                      <a:pt x="882" y="478"/>
                    </a:lnTo>
                    <a:lnTo>
                      <a:pt x="882" y="48"/>
                    </a:lnTo>
                    <a:lnTo>
                      <a:pt x="47" y="48"/>
                    </a:lnTo>
                    <a:lnTo>
                      <a:pt x="47" y="47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12" name="Rectangle 13"/>
          <p:cNvSpPr>
            <a:spLocks noChangeArrowheads="1"/>
          </p:cNvSpPr>
          <p:nvPr/>
        </p:nvSpPr>
        <p:spPr bwMode="auto">
          <a:xfrm>
            <a:off x="5829030" y="4065312"/>
            <a:ext cx="493776" cy="493776"/>
          </a:xfrm>
          <a:prstGeom prst="rect">
            <a:avLst/>
          </a:prstGeom>
          <a:solidFill>
            <a:schemeClr val="bg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Freeform 12"/>
          <p:cNvSpPr>
            <a:spLocks/>
          </p:cNvSpPr>
          <p:nvPr/>
        </p:nvSpPr>
        <p:spPr bwMode="auto">
          <a:xfrm>
            <a:off x="5916119" y="4219885"/>
            <a:ext cx="406688" cy="339203"/>
          </a:xfrm>
          <a:custGeom>
            <a:avLst/>
            <a:gdLst>
              <a:gd name="T0" fmla="*/ 0 w 229"/>
              <a:gd name="T1" fmla="*/ 100 h 191"/>
              <a:gd name="T2" fmla="*/ 90 w 229"/>
              <a:gd name="T3" fmla="*/ 191 h 191"/>
              <a:gd name="T4" fmla="*/ 229 w 229"/>
              <a:gd name="T5" fmla="*/ 191 h 191"/>
              <a:gd name="T6" fmla="*/ 229 w 229"/>
              <a:gd name="T7" fmla="*/ 53 h 191"/>
              <a:gd name="T8" fmla="*/ 177 w 229"/>
              <a:gd name="T9" fmla="*/ 0 h 191"/>
              <a:gd name="T10" fmla="*/ 177 w 229"/>
              <a:gd name="T11" fmla="*/ 100 h 191"/>
              <a:gd name="T12" fmla="*/ 0 w 229"/>
              <a:gd name="T13" fmla="*/ 100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229" h="191">
                <a:moveTo>
                  <a:pt x="0" y="100"/>
                </a:moveTo>
                <a:lnTo>
                  <a:pt x="90" y="191"/>
                </a:lnTo>
                <a:lnTo>
                  <a:pt x="229" y="191"/>
                </a:lnTo>
                <a:lnTo>
                  <a:pt x="229" y="53"/>
                </a:lnTo>
                <a:lnTo>
                  <a:pt x="177" y="0"/>
                </a:lnTo>
                <a:lnTo>
                  <a:pt x="177" y="100"/>
                </a:lnTo>
                <a:lnTo>
                  <a:pt x="0" y="10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13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M0127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M0128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M0129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M0130</a:t>
            </a:r>
          </a:p>
        </p:txBody>
      </p:sp>
      <p:sp>
        <p:nvSpPr>
          <p:cNvPr id="84" name="TextBox 83"/>
          <p:cNvSpPr txBox="1"/>
          <p:nvPr/>
        </p:nvSpPr>
        <p:spPr>
          <a:xfrm>
            <a:off x="817295" y="1209108"/>
            <a:ext cx="8063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Hazard</a:t>
            </a:r>
          </a:p>
        </p:txBody>
      </p:sp>
      <p:grpSp>
        <p:nvGrpSpPr>
          <p:cNvPr id="85" name="Group 84"/>
          <p:cNvGrpSpPr/>
          <p:nvPr/>
        </p:nvGrpSpPr>
        <p:grpSpPr>
          <a:xfrm>
            <a:off x="1053845" y="1695597"/>
            <a:ext cx="321376" cy="321377"/>
            <a:chOff x="1452563" y="1314332"/>
            <a:chExt cx="430212" cy="430213"/>
          </a:xfrm>
        </p:grpSpPr>
        <p:sp>
          <p:nvSpPr>
            <p:cNvPr id="96" name="Oval 95"/>
            <p:cNvSpPr/>
            <p:nvPr/>
          </p:nvSpPr>
          <p:spPr>
            <a:xfrm>
              <a:off x="1471899" y="1329424"/>
              <a:ext cx="395460" cy="39546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7" name="Group 38"/>
            <p:cNvGrpSpPr>
              <a:grpSpLocks noChangeAspect="1"/>
            </p:cNvGrpSpPr>
            <p:nvPr/>
          </p:nvGrpSpPr>
          <p:grpSpPr bwMode="auto">
            <a:xfrm>
              <a:off x="1452563" y="1314332"/>
              <a:ext cx="430212" cy="430213"/>
              <a:chOff x="915" y="828"/>
              <a:chExt cx="271" cy="271"/>
            </a:xfrm>
          </p:grpSpPr>
          <p:sp>
            <p:nvSpPr>
              <p:cNvPr id="98" name="Freeform 39"/>
              <p:cNvSpPr>
                <a:spLocks noEditPoints="1"/>
              </p:cNvSpPr>
              <p:nvPr/>
            </p:nvSpPr>
            <p:spPr bwMode="auto">
              <a:xfrm>
                <a:off x="1050" y="834"/>
                <a:ext cx="129" cy="258"/>
              </a:xfrm>
              <a:custGeom>
                <a:avLst/>
                <a:gdLst>
                  <a:gd name="T0" fmla="*/ 0 w 264"/>
                  <a:gd name="T1" fmla="*/ 0 h 528"/>
                  <a:gd name="T2" fmla="*/ 0 w 264"/>
                  <a:gd name="T3" fmla="*/ 0 h 528"/>
                  <a:gd name="T4" fmla="*/ 0 w 264"/>
                  <a:gd name="T5" fmla="*/ 57 h 528"/>
                  <a:gd name="T6" fmla="*/ 108 w 264"/>
                  <a:gd name="T7" fmla="*/ 84 h 528"/>
                  <a:gd name="T8" fmla="*/ 30 w 264"/>
                  <a:gd name="T9" fmla="*/ 228 h 528"/>
                  <a:gd name="T10" fmla="*/ 0 w 264"/>
                  <a:gd name="T11" fmla="*/ 222 h 528"/>
                  <a:gd name="T12" fmla="*/ 0 w 264"/>
                  <a:gd name="T13" fmla="*/ 225 h 528"/>
                  <a:gd name="T14" fmla="*/ 39 w 264"/>
                  <a:gd name="T15" fmla="*/ 264 h 528"/>
                  <a:gd name="T16" fmla="*/ 0 w 264"/>
                  <a:gd name="T17" fmla="*/ 303 h 528"/>
                  <a:gd name="T18" fmla="*/ 0 w 264"/>
                  <a:gd name="T19" fmla="*/ 528 h 528"/>
                  <a:gd name="T20" fmla="*/ 0 w 264"/>
                  <a:gd name="T21" fmla="*/ 528 h 528"/>
                  <a:gd name="T22" fmla="*/ 264 w 264"/>
                  <a:gd name="T23" fmla="*/ 264 h 528"/>
                  <a:gd name="T24" fmla="*/ 0 w 264"/>
                  <a:gd name="T25" fmla="*/ 0 h 528"/>
                  <a:gd name="T26" fmla="*/ 177 w 264"/>
                  <a:gd name="T27" fmla="*/ 381 h 528"/>
                  <a:gd name="T28" fmla="*/ 105 w 264"/>
                  <a:gd name="T29" fmla="*/ 444 h 528"/>
                  <a:gd name="T30" fmla="*/ 24 w 264"/>
                  <a:gd name="T31" fmla="*/ 312 h 528"/>
                  <a:gd name="T32" fmla="*/ 51 w 264"/>
                  <a:gd name="T33" fmla="*/ 267 h 528"/>
                  <a:gd name="T34" fmla="*/ 213 w 264"/>
                  <a:gd name="T35" fmla="*/ 264 h 528"/>
                  <a:gd name="T36" fmla="*/ 177 w 264"/>
                  <a:gd name="T37" fmla="*/ 381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4" h="5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30" y="228"/>
                      <a:pt x="30" y="228"/>
                      <a:pt x="30" y="228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21" y="225"/>
                      <a:pt x="39" y="243"/>
                      <a:pt x="39" y="264"/>
                    </a:cubicBezTo>
                    <a:cubicBezTo>
                      <a:pt x="39" y="285"/>
                      <a:pt x="21" y="303"/>
                      <a:pt x="0" y="303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144" y="528"/>
                      <a:pt x="264" y="408"/>
                      <a:pt x="264" y="264"/>
                    </a:cubicBezTo>
                    <a:cubicBezTo>
                      <a:pt x="264" y="120"/>
                      <a:pt x="144" y="0"/>
                      <a:pt x="0" y="0"/>
                    </a:cubicBezTo>
                    <a:close/>
                    <a:moveTo>
                      <a:pt x="177" y="381"/>
                    </a:moveTo>
                    <a:cubicBezTo>
                      <a:pt x="105" y="444"/>
                      <a:pt x="105" y="444"/>
                      <a:pt x="105" y="444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51" y="267"/>
                      <a:pt x="51" y="267"/>
                      <a:pt x="51" y="267"/>
                    </a:cubicBezTo>
                    <a:cubicBezTo>
                      <a:pt x="213" y="264"/>
                      <a:pt x="213" y="264"/>
                      <a:pt x="213" y="264"/>
                    </a:cubicBezTo>
                    <a:lnTo>
                      <a:pt x="177" y="38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Freeform 40"/>
              <p:cNvSpPr>
                <a:spLocks noEditPoints="1"/>
              </p:cNvSpPr>
              <p:nvPr/>
            </p:nvSpPr>
            <p:spPr bwMode="auto">
              <a:xfrm>
                <a:off x="915" y="828"/>
                <a:ext cx="271" cy="271"/>
              </a:xfrm>
              <a:custGeom>
                <a:avLst/>
                <a:gdLst>
                  <a:gd name="T0" fmla="*/ 278 w 555"/>
                  <a:gd name="T1" fmla="*/ 555 h 555"/>
                  <a:gd name="T2" fmla="*/ 82 w 555"/>
                  <a:gd name="T3" fmla="*/ 473 h 555"/>
                  <a:gd name="T4" fmla="*/ 0 w 555"/>
                  <a:gd name="T5" fmla="*/ 277 h 555"/>
                  <a:gd name="T6" fmla="*/ 82 w 555"/>
                  <a:gd name="T7" fmla="*/ 82 h 555"/>
                  <a:gd name="T8" fmla="*/ 278 w 555"/>
                  <a:gd name="T9" fmla="*/ 0 h 555"/>
                  <a:gd name="T10" fmla="*/ 473 w 555"/>
                  <a:gd name="T11" fmla="*/ 82 h 555"/>
                  <a:gd name="T12" fmla="*/ 555 w 555"/>
                  <a:gd name="T13" fmla="*/ 277 h 555"/>
                  <a:gd name="T14" fmla="*/ 473 w 555"/>
                  <a:gd name="T15" fmla="*/ 473 h 555"/>
                  <a:gd name="T16" fmla="*/ 278 w 555"/>
                  <a:gd name="T17" fmla="*/ 555 h 555"/>
                  <a:gd name="T18" fmla="*/ 278 w 555"/>
                  <a:gd name="T19" fmla="*/ 27 h 555"/>
                  <a:gd name="T20" fmla="*/ 27 w 555"/>
                  <a:gd name="T21" fmla="*/ 277 h 555"/>
                  <a:gd name="T22" fmla="*/ 278 w 555"/>
                  <a:gd name="T23" fmla="*/ 528 h 555"/>
                  <a:gd name="T24" fmla="*/ 528 w 555"/>
                  <a:gd name="T25" fmla="*/ 277 h 555"/>
                  <a:gd name="T26" fmla="*/ 278 w 555"/>
                  <a:gd name="T27" fmla="*/ 2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5" h="555">
                    <a:moveTo>
                      <a:pt x="278" y="555"/>
                    </a:moveTo>
                    <a:cubicBezTo>
                      <a:pt x="204" y="555"/>
                      <a:pt x="135" y="526"/>
                      <a:pt x="82" y="473"/>
                    </a:cubicBezTo>
                    <a:cubicBezTo>
                      <a:pt x="29" y="420"/>
                      <a:pt x="0" y="351"/>
                      <a:pt x="0" y="277"/>
                    </a:cubicBezTo>
                    <a:cubicBezTo>
                      <a:pt x="0" y="204"/>
                      <a:pt x="29" y="135"/>
                      <a:pt x="82" y="82"/>
                    </a:cubicBezTo>
                    <a:cubicBezTo>
                      <a:pt x="135" y="29"/>
                      <a:pt x="204" y="0"/>
                      <a:pt x="278" y="0"/>
                    </a:cubicBezTo>
                    <a:cubicBezTo>
                      <a:pt x="351" y="0"/>
                      <a:pt x="420" y="29"/>
                      <a:pt x="473" y="82"/>
                    </a:cubicBezTo>
                    <a:cubicBezTo>
                      <a:pt x="526" y="135"/>
                      <a:pt x="555" y="204"/>
                      <a:pt x="555" y="277"/>
                    </a:cubicBezTo>
                    <a:cubicBezTo>
                      <a:pt x="555" y="351"/>
                      <a:pt x="526" y="420"/>
                      <a:pt x="473" y="473"/>
                    </a:cubicBezTo>
                    <a:cubicBezTo>
                      <a:pt x="420" y="526"/>
                      <a:pt x="351" y="555"/>
                      <a:pt x="278" y="555"/>
                    </a:cubicBezTo>
                    <a:close/>
                    <a:moveTo>
                      <a:pt x="278" y="27"/>
                    </a:moveTo>
                    <a:cubicBezTo>
                      <a:pt x="142" y="27"/>
                      <a:pt x="27" y="142"/>
                      <a:pt x="27" y="277"/>
                    </a:cubicBezTo>
                    <a:cubicBezTo>
                      <a:pt x="27" y="413"/>
                      <a:pt x="142" y="528"/>
                      <a:pt x="278" y="528"/>
                    </a:cubicBezTo>
                    <a:cubicBezTo>
                      <a:pt x="413" y="528"/>
                      <a:pt x="528" y="413"/>
                      <a:pt x="528" y="277"/>
                    </a:cubicBezTo>
                    <a:cubicBezTo>
                      <a:pt x="528" y="142"/>
                      <a:pt x="413" y="27"/>
                      <a:pt x="278" y="2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41"/>
              <p:cNvSpPr>
                <a:spLocks noEditPoints="1"/>
              </p:cNvSpPr>
              <p:nvPr/>
            </p:nvSpPr>
            <p:spPr bwMode="auto">
              <a:xfrm>
                <a:off x="941" y="850"/>
                <a:ext cx="218" cy="212"/>
              </a:xfrm>
              <a:custGeom>
                <a:avLst/>
                <a:gdLst>
                  <a:gd name="T0" fmla="*/ 124 w 447"/>
                  <a:gd name="T1" fmla="*/ 435 h 435"/>
                  <a:gd name="T2" fmla="*/ 112 w 447"/>
                  <a:gd name="T3" fmla="*/ 428 h 435"/>
                  <a:gd name="T4" fmla="*/ 0 w 447"/>
                  <a:gd name="T5" fmla="*/ 233 h 435"/>
                  <a:gd name="T6" fmla="*/ 0 w 447"/>
                  <a:gd name="T7" fmla="*/ 220 h 435"/>
                  <a:gd name="T8" fmla="*/ 176 w 447"/>
                  <a:gd name="T9" fmla="*/ 220 h 435"/>
                  <a:gd name="T10" fmla="*/ 176 w 447"/>
                  <a:gd name="T11" fmla="*/ 247 h 435"/>
                  <a:gd name="T12" fmla="*/ 27 w 447"/>
                  <a:gd name="T13" fmla="*/ 247 h 435"/>
                  <a:gd name="T14" fmla="*/ 114 w 447"/>
                  <a:gd name="T15" fmla="*/ 398 h 435"/>
                  <a:gd name="T16" fmla="*/ 188 w 447"/>
                  <a:gd name="T17" fmla="*/ 266 h 435"/>
                  <a:gd name="T18" fmla="*/ 211 w 447"/>
                  <a:gd name="T19" fmla="*/ 279 h 435"/>
                  <a:gd name="T20" fmla="*/ 124 w 447"/>
                  <a:gd name="T21" fmla="*/ 435 h 435"/>
                  <a:gd name="T22" fmla="*/ 324 w 447"/>
                  <a:gd name="T23" fmla="*/ 435 h 435"/>
                  <a:gd name="T24" fmla="*/ 230 w 447"/>
                  <a:gd name="T25" fmla="*/ 283 h 435"/>
                  <a:gd name="T26" fmla="*/ 253 w 447"/>
                  <a:gd name="T27" fmla="*/ 268 h 435"/>
                  <a:gd name="T28" fmla="*/ 333 w 447"/>
                  <a:gd name="T29" fmla="*/ 398 h 435"/>
                  <a:gd name="T30" fmla="*/ 420 w 447"/>
                  <a:gd name="T31" fmla="*/ 250 h 435"/>
                  <a:gd name="T32" fmla="*/ 265 w 447"/>
                  <a:gd name="T33" fmla="*/ 247 h 435"/>
                  <a:gd name="T34" fmla="*/ 266 w 447"/>
                  <a:gd name="T35" fmla="*/ 220 h 435"/>
                  <a:gd name="T36" fmla="*/ 447 w 447"/>
                  <a:gd name="T37" fmla="*/ 223 h 435"/>
                  <a:gd name="T38" fmla="*/ 447 w 447"/>
                  <a:gd name="T39" fmla="*/ 236 h 435"/>
                  <a:gd name="T40" fmla="*/ 335 w 447"/>
                  <a:gd name="T41" fmla="*/ 428 h 435"/>
                  <a:gd name="T42" fmla="*/ 324 w 447"/>
                  <a:gd name="T43" fmla="*/ 435 h 435"/>
                  <a:gd name="T44" fmla="*/ 265 w 447"/>
                  <a:gd name="T45" fmla="*/ 195 h 435"/>
                  <a:gd name="T46" fmla="*/ 242 w 447"/>
                  <a:gd name="T47" fmla="*/ 182 h 435"/>
                  <a:gd name="T48" fmla="*/ 310 w 447"/>
                  <a:gd name="T49" fmla="*/ 56 h 435"/>
                  <a:gd name="T50" fmla="*/ 135 w 447"/>
                  <a:gd name="T51" fmla="*/ 59 h 435"/>
                  <a:gd name="T52" fmla="*/ 208 w 447"/>
                  <a:gd name="T53" fmla="*/ 178 h 435"/>
                  <a:gd name="T54" fmla="*/ 185 w 447"/>
                  <a:gd name="T55" fmla="*/ 193 h 435"/>
                  <a:gd name="T56" fmla="*/ 97 w 447"/>
                  <a:gd name="T57" fmla="*/ 49 h 435"/>
                  <a:gd name="T58" fmla="*/ 109 w 447"/>
                  <a:gd name="T59" fmla="*/ 42 h 435"/>
                  <a:gd name="T60" fmla="*/ 335 w 447"/>
                  <a:gd name="T61" fmla="*/ 39 h 435"/>
                  <a:gd name="T62" fmla="*/ 347 w 447"/>
                  <a:gd name="T63" fmla="*/ 45 h 435"/>
                  <a:gd name="T64" fmla="*/ 265 w 447"/>
                  <a:gd name="T65" fmla="*/ 195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7" h="435">
                    <a:moveTo>
                      <a:pt x="124" y="435"/>
                    </a:moveTo>
                    <a:cubicBezTo>
                      <a:pt x="112" y="428"/>
                      <a:pt x="112" y="428"/>
                      <a:pt x="112" y="428"/>
                    </a:cubicBezTo>
                    <a:cubicBezTo>
                      <a:pt x="43" y="389"/>
                      <a:pt x="0" y="314"/>
                      <a:pt x="0" y="233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176" y="220"/>
                      <a:pt x="176" y="220"/>
                      <a:pt x="176" y="220"/>
                    </a:cubicBezTo>
                    <a:cubicBezTo>
                      <a:pt x="176" y="247"/>
                      <a:pt x="176" y="247"/>
                      <a:pt x="176" y="247"/>
                    </a:cubicBezTo>
                    <a:cubicBezTo>
                      <a:pt x="27" y="247"/>
                      <a:pt x="27" y="247"/>
                      <a:pt x="27" y="247"/>
                    </a:cubicBezTo>
                    <a:cubicBezTo>
                      <a:pt x="32" y="308"/>
                      <a:pt x="64" y="364"/>
                      <a:pt x="114" y="398"/>
                    </a:cubicBezTo>
                    <a:cubicBezTo>
                      <a:pt x="188" y="266"/>
                      <a:pt x="188" y="266"/>
                      <a:pt x="188" y="266"/>
                    </a:cubicBezTo>
                    <a:cubicBezTo>
                      <a:pt x="211" y="279"/>
                      <a:pt x="211" y="279"/>
                      <a:pt x="211" y="279"/>
                    </a:cubicBezTo>
                    <a:lnTo>
                      <a:pt x="124" y="435"/>
                    </a:lnTo>
                    <a:close/>
                    <a:moveTo>
                      <a:pt x="324" y="435"/>
                    </a:moveTo>
                    <a:cubicBezTo>
                      <a:pt x="230" y="283"/>
                      <a:pt x="230" y="283"/>
                      <a:pt x="230" y="283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333" y="398"/>
                      <a:pt x="333" y="398"/>
                      <a:pt x="333" y="398"/>
                    </a:cubicBezTo>
                    <a:cubicBezTo>
                      <a:pt x="383" y="363"/>
                      <a:pt x="415" y="309"/>
                      <a:pt x="420" y="250"/>
                    </a:cubicBezTo>
                    <a:cubicBezTo>
                      <a:pt x="265" y="247"/>
                      <a:pt x="265" y="247"/>
                      <a:pt x="265" y="247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447" y="223"/>
                      <a:pt x="447" y="223"/>
                      <a:pt x="447" y="223"/>
                    </a:cubicBezTo>
                    <a:cubicBezTo>
                      <a:pt x="447" y="236"/>
                      <a:pt x="447" y="236"/>
                      <a:pt x="447" y="236"/>
                    </a:cubicBezTo>
                    <a:cubicBezTo>
                      <a:pt x="447" y="314"/>
                      <a:pt x="404" y="387"/>
                      <a:pt x="335" y="428"/>
                    </a:cubicBezTo>
                    <a:lnTo>
                      <a:pt x="324" y="435"/>
                    </a:lnTo>
                    <a:close/>
                    <a:moveTo>
                      <a:pt x="265" y="195"/>
                    </a:moveTo>
                    <a:cubicBezTo>
                      <a:pt x="242" y="182"/>
                      <a:pt x="242" y="182"/>
                      <a:pt x="242" y="182"/>
                    </a:cubicBezTo>
                    <a:cubicBezTo>
                      <a:pt x="310" y="56"/>
                      <a:pt x="310" y="56"/>
                      <a:pt x="310" y="56"/>
                    </a:cubicBezTo>
                    <a:cubicBezTo>
                      <a:pt x="256" y="30"/>
                      <a:pt x="191" y="31"/>
                      <a:pt x="135" y="59"/>
                    </a:cubicBezTo>
                    <a:cubicBezTo>
                      <a:pt x="208" y="178"/>
                      <a:pt x="208" y="178"/>
                      <a:pt x="208" y="178"/>
                    </a:cubicBezTo>
                    <a:cubicBezTo>
                      <a:pt x="185" y="193"/>
                      <a:pt x="185" y="193"/>
                      <a:pt x="185" y="193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80" y="1"/>
                      <a:pt x="267" y="0"/>
                      <a:pt x="335" y="39"/>
                    </a:cubicBezTo>
                    <a:cubicBezTo>
                      <a:pt x="347" y="45"/>
                      <a:pt x="347" y="45"/>
                      <a:pt x="347" y="45"/>
                    </a:cubicBezTo>
                    <a:lnTo>
                      <a:pt x="265" y="19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42"/>
              <p:cNvSpPr>
                <a:spLocks noEditPoints="1"/>
              </p:cNvSpPr>
              <p:nvPr/>
            </p:nvSpPr>
            <p:spPr bwMode="auto">
              <a:xfrm>
                <a:off x="1021" y="935"/>
                <a:ext cx="58" cy="59"/>
              </a:xfrm>
              <a:custGeom>
                <a:avLst/>
                <a:gdLst>
                  <a:gd name="T0" fmla="*/ 59 w 117"/>
                  <a:gd name="T1" fmla="*/ 120 h 120"/>
                  <a:gd name="T2" fmla="*/ 27 w 117"/>
                  <a:gd name="T3" fmla="*/ 109 h 120"/>
                  <a:gd name="T4" fmla="*/ 0 w 117"/>
                  <a:gd name="T5" fmla="*/ 58 h 120"/>
                  <a:gd name="T6" fmla="*/ 59 w 117"/>
                  <a:gd name="T7" fmla="*/ 0 h 120"/>
                  <a:gd name="T8" fmla="*/ 89 w 117"/>
                  <a:gd name="T9" fmla="*/ 7 h 120"/>
                  <a:gd name="T10" fmla="*/ 90 w 117"/>
                  <a:gd name="T11" fmla="*/ 8 h 120"/>
                  <a:gd name="T12" fmla="*/ 91 w 117"/>
                  <a:gd name="T13" fmla="*/ 9 h 120"/>
                  <a:gd name="T14" fmla="*/ 117 w 117"/>
                  <a:gd name="T15" fmla="*/ 61 h 120"/>
                  <a:gd name="T16" fmla="*/ 59 w 117"/>
                  <a:gd name="T17" fmla="*/ 120 h 120"/>
                  <a:gd name="T18" fmla="*/ 59 w 117"/>
                  <a:gd name="T19" fmla="*/ 27 h 120"/>
                  <a:gd name="T20" fmla="*/ 27 w 117"/>
                  <a:gd name="T21" fmla="*/ 58 h 120"/>
                  <a:gd name="T22" fmla="*/ 41 w 117"/>
                  <a:gd name="T23" fmla="*/ 85 h 120"/>
                  <a:gd name="T24" fmla="*/ 42 w 117"/>
                  <a:gd name="T25" fmla="*/ 86 h 120"/>
                  <a:gd name="T26" fmla="*/ 44 w 117"/>
                  <a:gd name="T27" fmla="*/ 88 h 120"/>
                  <a:gd name="T28" fmla="*/ 59 w 117"/>
                  <a:gd name="T29" fmla="*/ 93 h 120"/>
                  <a:gd name="T30" fmla="*/ 90 w 117"/>
                  <a:gd name="T31" fmla="*/ 61 h 120"/>
                  <a:gd name="T32" fmla="*/ 75 w 117"/>
                  <a:gd name="T33" fmla="*/ 31 h 120"/>
                  <a:gd name="T34" fmla="*/ 59 w 117"/>
                  <a:gd name="T35" fmla="*/ 2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" h="120">
                    <a:moveTo>
                      <a:pt x="59" y="120"/>
                    </a:moveTo>
                    <a:cubicBezTo>
                      <a:pt x="46" y="120"/>
                      <a:pt x="35" y="116"/>
                      <a:pt x="27" y="109"/>
                    </a:cubicBezTo>
                    <a:cubicBezTo>
                      <a:pt x="10" y="99"/>
                      <a:pt x="0" y="80"/>
                      <a:pt x="0" y="58"/>
                    </a:cubicBezTo>
                    <a:cubicBezTo>
                      <a:pt x="0" y="27"/>
                      <a:pt x="27" y="0"/>
                      <a:pt x="59" y="0"/>
                    </a:cubicBezTo>
                    <a:cubicBezTo>
                      <a:pt x="72" y="0"/>
                      <a:pt x="84" y="5"/>
                      <a:pt x="89" y="7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107" y="21"/>
                      <a:pt x="117" y="41"/>
                      <a:pt x="117" y="61"/>
                    </a:cubicBezTo>
                    <a:cubicBezTo>
                      <a:pt x="117" y="93"/>
                      <a:pt x="90" y="120"/>
                      <a:pt x="59" y="120"/>
                    </a:cubicBezTo>
                    <a:close/>
                    <a:moveTo>
                      <a:pt x="59" y="27"/>
                    </a:moveTo>
                    <a:cubicBezTo>
                      <a:pt x="42" y="27"/>
                      <a:pt x="27" y="42"/>
                      <a:pt x="27" y="58"/>
                    </a:cubicBezTo>
                    <a:cubicBezTo>
                      <a:pt x="27" y="72"/>
                      <a:pt x="34" y="82"/>
                      <a:pt x="41" y="85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7" y="91"/>
                      <a:pt x="53" y="93"/>
                      <a:pt x="59" y="93"/>
                    </a:cubicBezTo>
                    <a:cubicBezTo>
                      <a:pt x="75" y="93"/>
                      <a:pt x="90" y="78"/>
                      <a:pt x="90" y="61"/>
                    </a:cubicBezTo>
                    <a:cubicBezTo>
                      <a:pt x="90" y="50"/>
                      <a:pt x="85" y="38"/>
                      <a:pt x="75" y="31"/>
                    </a:cubicBezTo>
                    <a:cubicBezTo>
                      <a:pt x="71" y="29"/>
                      <a:pt x="64" y="27"/>
                      <a:pt x="59" y="2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02" name="Group 101"/>
          <p:cNvGrpSpPr/>
          <p:nvPr/>
        </p:nvGrpSpPr>
        <p:grpSpPr>
          <a:xfrm>
            <a:off x="1059891" y="2279538"/>
            <a:ext cx="321376" cy="321377"/>
            <a:chOff x="1452563" y="2043218"/>
            <a:chExt cx="430212" cy="430213"/>
          </a:xfrm>
        </p:grpSpPr>
        <p:sp>
          <p:nvSpPr>
            <p:cNvPr id="103" name="Oval 102"/>
            <p:cNvSpPr/>
            <p:nvPr/>
          </p:nvSpPr>
          <p:spPr>
            <a:xfrm>
              <a:off x="1471899" y="2059292"/>
              <a:ext cx="395460" cy="39546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04" name="Group 38"/>
            <p:cNvGrpSpPr>
              <a:grpSpLocks noChangeAspect="1"/>
            </p:cNvGrpSpPr>
            <p:nvPr/>
          </p:nvGrpSpPr>
          <p:grpSpPr bwMode="auto">
            <a:xfrm>
              <a:off x="1452563" y="2043218"/>
              <a:ext cx="430212" cy="430213"/>
              <a:chOff x="915" y="828"/>
              <a:chExt cx="271" cy="271"/>
            </a:xfrm>
          </p:grpSpPr>
          <p:sp>
            <p:nvSpPr>
              <p:cNvPr id="105" name="Freeform 39"/>
              <p:cNvSpPr>
                <a:spLocks noEditPoints="1"/>
              </p:cNvSpPr>
              <p:nvPr/>
            </p:nvSpPr>
            <p:spPr bwMode="auto">
              <a:xfrm>
                <a:off x="1050" y="834"/>
                <a:ext cx="129" cy="258"/>
              </a:xfrm>
              <a:custGeom>
                <a:avLst/>
                <a:gdLst>
                  <a:gd name="T0" fmla="*/ 0 w 264"/>
                  <a:gd name="T1" fmla="*/ 0 h 528"/>
                  <a:gd name="T2" fmla="*/ 0 w 264"/>
                  <a:gd name="T3" fmla="*/ 0 h 528"/>
                  <a:gd name="T4" fmla="*/ 0 w 264"/>
                  <a:gd name="T5" fmla="*/ 57 h 528"/>
                  <a:gd name="T6" fmla="*/ 108 w 264"/>
                  <a:gd name="T7" fmla="*/ 84 h 528"/>
                  <a:gd name="T8" fmla="*/ 30 w 264"/>
                  <a:gd name="T9" fmla="*/ 228 h 528"/>
                  <a:gd name="T10" fmla="*/ 0 w 264"/>
                  <a:gd name="T11" fmla="*/ 222 h 528"/>
                  <a:gd name="T12" fmla="*/ 0 w 264"/>
                  <a:gd name="T13" fmla="*/ 225 h 528"/>
                  <a:gd name="T14" fmla="*/ 39 w 264"/>
                  <a:gd name="T15" fmla="*/ 264 h 528"/>
                  <a:gd name="T16" fmla="*/ 0 w 264"/>
                  <a:gd name="T17" fmla="*/ 303 h 528"/>
                  <a:gd name="T18" fmla="*/ 0 w 264"/>
                  <a:gd name="T19" fmla="*/ 528 h 528"/>
                  <a:gd name="T20" fmla="*/ 0 w 264"/>
                  <a:gd name="T21" fmla="*/ 528 h 528"/>
                  <a:gd name="T22" fmla="*/ 264 w 264"/>
                  <a:gd name="T23" fmla="*/ 264 h 528"/>
                  <a:gd name="T24" fmla="*/ 0 w 264"/>
                  <a:gd name="T25" fmla="*/ 0 h 528"/>
                  <a:gd name="T26" fmla="*/ 177 w 264"/>
                  <a:gd name="T27" fmla="*/ 381 h 528"/>
                  <a:gd name="T28" fmla="*/ 105 w 264"/>
                  <a:gd name="T29" fmla="*/ 444 h 528"/>
                  <a:gd name="T30" fmla="*/ 24 w 264"/>
                  <a:gd name="T31" fmla="*/ 312 h 528"/>
                  <a:gd name="T32" fmla="*/ 51 w 264"/>
                  <a:gd name="T33" fmla="*/ 267 h 528"/>
                  <a:gd name="T34" fmla="*/ 213 w 264"/>
                  <a:gd name="T35" fmla="*/ 264 h 528"/>
                  <a:gd name="T36" fmla="*/ 177 w 264"/>
                  <a:gd name="T37" fmla="*/ 381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4" h="5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30" y="228"/>
                      <a:pt x="30" y="228"/>
                      <a:pt x="30" y="228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21" y="225"/>
                      <a:pt x="39" y="243"/>
                      <a:pt x="39" y="264"/>
                    </a:cubicBezTo>
                    <a:cubicBezTo>
                      <a:pt x="39" y="285"/>
                      <a:pt x="21" y="303"/>
                      <a:pt x="0" y="303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144" y="528"/>
                      <a:pt x="264" y="408"/>
                      <a:pt x="264" y="264"/>
                    </a:cubicBezTo>
                    <a:cubicBezTo>
                      <a:pt x="264" y="120"/>
                      <a:pt x="144" y="0"/>
                      <a:pt x="0" y="0"/>
                    </a:cubicBezTo>
                    <a:close/>
                    <a:moveTo>
                      <a:pt x="177" y="381"/>
                    </a:moveTo>
                    <a:cubicBezTo>
                      <a:pt x="105" y="444"/>
                      <a:pt x="105" y="444"/>
                      <a:pt x="105" y="444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51" y="267"/>
                      <a:pt x="51" y="267"/>
                      <a:pt x="51" y="267"/>
                    </a:cubicBezTo>
                    <a:cubicBezTo>
                      <a:pt x="213" y="264"/>
                      <a:pt x="213" y="264"/>
                      <a:pt x="213" y="264"/>
                    </a:cubicBezTo>
                    <a:lnTo>
                      <a:pt x="177" y="38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Freeform 40"/>
              <p:cNvSpPr>
                <a:spLocks noEditPoints="1"/>
              </p:cNvSpPr>
              <p:nvPr/>
            </p:nvSpPr>
            <p:spPr bwMode="auto">
              <a:xfrm>
                <a:off x="915" y="828"/>
                <a:ext cx="271" cy="271"/>
              </a:xfrm>
              <a:custGeom>
                <a:avLst/>
                <a:gdLst>
                  <a:gd name="T0" fmla="*/ 278 w 555"/>
                  <a:gd name="T1" fmla="*/ 555 h 555"/>
                  <a:gd name="T2" fmla="*/ 82 w 555"/>
                  <a:gd name="T3" fmla="*/ 473 h 555"/>
                  <a:gd name="T4" fmla="*/ 0 w 555"/>
                  <a:gd name="T5" fmla="*/ 277 h 555"/>
                  <a:gd name="T6" fmla="*/ 82 w 555"/>
                  <a:gd name="T7" fmla="*/ 82 h 555"/>
                  <a:gd name="T8" fmla="*/ 278 w 555"/>
                  <a:gd name="T9" fmla="*/ 0 h 555"/>
                  <a:gd name="T10" fmla="*/ 473 w 555"/>
                  <a:gd name="T11" fmla="*/ 82 h 555"/>
                  <a:gd name="T12" fmla="*/ 555 w 555"/>
                  <a:gd name="T13" fmla="*/ 277 h 555"/>
                  <a:gd name="T14" fmla="*/ 473 w 555"/>
                  <a:gd name="T15" fmla="*/ 473 h 555"/>
                  <a:gd name="T16" fmla="*/ 278 w 555"/>
                  <a:gd name="T17" fmla="*/ 555 h 555"/>
                  <a:gd name="T18" fmla="*/ 278 w 555"/>
                  <a:gd name="T19" fmla="*/ 27 h 555"/>
                  <a:gd name="T20" fmla="*/ 27 w 555"/>
                  <a:gd name="T21" fmla="*/ 277 h 555"/>
                  <a:gd name="T22" fmla="*/ 278 w 555"/>
                  <a:gd name="T23" fmla="*/ 528 h 555"/>
                  <a:gd name="T24" fmla="*/ 528 w 555"/>
                  <a:gd name="T25" fmla="*/ 277 h 555"/>
                  <a:gd name="T26" fmla="*/ 278 w 555"/>
                  <a:gd name="T27" fmla="*/ 2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5" h="555">
                    <a:moveTo>
                      <a:pt x="278" y="555"/>
                    </a:moveTo>
                    <a:cubicBezTo>
                      <a:pt x="204" y="555"/>
                      <a:pt x="135" y="526"/>
                      <a:pt x="82" y="473"/>
                    </a:cubicBezTo>
                    <a:cubicBezTo>
                      <a:pt x="29" y="420"/>
                      <a:pt x="0" y="351"/>
                      <a:pt x="0" y="277"/>
                    </a:cubicBezTo>
                    <a:cubicBezTo>
                      <a:pt x="0" y="204"/>
                      <a:pt x="29" y="135"/>
                      <a:pt x="82" y="82"/>
                    </a:cubicBezTo>
                    <a:cubicBezTo>
                      <a:pt x="135" y="29"/>
                      <a:pt x="204" y="0"/>
                      <a:pt x="278" y="0"/>
                    </a:cubicBezTo>
                    <a:cubicBezTo>
                      <a:pt x="351" y="0"/>
                      <a:pt x="420" y="29"/>
                      <a:pt x="473" y="82"/>
                    </a:cubicBezTo>
                    <a:cubicBezTo>
                      <a:pt x="526" y="135"/>
                      <a:pt x="555" y="204"/>
                      <a:pt x="555" y="277"/>
                    </a:cubicBezTo>
                    <a:cubicBezTo>
                      <a:pt x="555" y="351"/>
                      <a:pt x="526" y="420"/>
                      <a:pt x="473" y="473"/>
                    </a:cubicBezTo>
                    <a:cubicBezTo>
                      <a:pt x="420" y="526"/>
                      <a:pt x="351" y="555"/>
                      <a:pt x="278" y="555"/>
                    </a:cubicBezTo>
                    <a:close/>
                    <a:moveTo>
                      <a:pt x="278" y="27"/>
                    </a:moveTo>
                    <a:cubicBezTo>
                      <a:pt x="142" y="27"/>
                      <a:pt x="27" y="142"/>
                      <a:pt x="27" y="277"/>
                    </a:cubicBezTo>
                    <a:cubicBezTo>
                      <a:pt x="27" y="413"/>
                      <a:pt x="142" y="528"/>
                      <a:pt x="278" y="528"/>
                    </a:cubicBezTo>
                    <a:cubicBezTo>
                      <a:pt x="413" y="528"/>
                      <a:pt x="528" y="413"/>
                      <a:pt x="528" y="277"/>
                    </a:cubicBezTo>
                    <a:cubicBezTo>
                      <a:pt x="528" y="142"/>
                      <a:pt x="413" y="27"/>
                      <a:pt x="278" y="2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Freeform 41"/>
              <p:cNvSpPr>
                <a:spLocks noEditPoints="1"/>
              </p:cNvSpPr>
              <p:nvPr/>
            </p:nvSpPr>
            <p:spPr bwMode="auto">
              <a:xfrm>
                <a:off x="941" y="850"/>
                <a:ext cx="218" cy="212"/>
              </a:xfrm>
              <a:custGeom>
                <a:avLst/>
                <a:gdLst>
                  <a:gd name="T0" fmla="*/ 124 w 447"/>
                  <a:gd name="T1" fmla="*/ 435 h 435"/>
                  <a:gd name="T2" fmla="*/ 112 w 447"/>
                  <a:gd name="T3" fmla="*/ 428 h 435"/>
                  <a:gd name="T4" fmla="*/ 0 w 447"/>
                  <a:gd name="T5" fmla="*/ 233 h 435"/>
                  <a:gd name="T6" fmla="*/ 0 w 447"/>
                  <a:gd name="T7" fmla="*/ 220 h 435"/>
                  <a:gd name="T8" fmla="*/ 176 w 447"/>
                  <a:gd name="T9" fmla="*/ 220 h 435"/>
                  <a:gd name="T10" fmla="*/ 176 w 447"/>
                  <a:gd name="T11" fmla="*/ 247 h 435"/>
                  <a:gd name="T12" fmla="*/ 27 w 447"/>
                  <a:gd name="T13" fmla="*/ 247 h 435"/>
                  <a:gd name="T14" fmla="*/ 114 w 447"/>
                  <a:gd name="T15" fmla="*/ 398 h 435"/>
                  <a:gd name="T16" fmla="*/ 188 w 447"/>
                  <a:gd name="T17" fmla="*/ 266 h 435"/>
                  <a:gd name="T18" fmla="*/ 211 w 447"/>
                  <a:gd name="T19" fmla="*/ 279 h 435"/>
                  <a:gd name="T20" fmla="*/ 124 w 447"/>
                  <a:gd name="T21" fmla="*/ 435 h 435"/>
                  <a:gd name="T22" fmla="*/ 324 w 447"/>
                  <a:gd name="T23" fmla="*/ 435 h 435"/>
                  <a:gd name="T24" fmla="*/ 230 w 447"/>
                  <a:gd name="T25" fmla="*/ 283 h 435"/>
                  <a:gd name="T26" fmla="*/ 253 w 447"/>
                  <a:gd name="T27" fmla="*/ 268 h 435"/>
                  <a:gd name="T28" fmla="*/ 333 w 447"/>
                  <a:gd name="T29" fmla="*/ 398 h 435"/>
                  <a:gd name="T30" fmla="*/ 420 w 447"/>
                  <a:gd name="T31" fmla="*/ 250 h 435"/>
                  <a:gd name="T32" fmla="*/ 265 w 447"/>
                  <a:gd name="T33" fmla="*/ 247 h 435"/>
                  <a:gd name="T34" fmla="*/ 266 w 447"/>
                  <a:gd name="T35" fmla="*/ 220 h 435"/>
                  <a:gd name="T36" fmla="*/ 447 w 447"/>
                  <a:gd name="T37" fmla="*/ 223 h 435"/>
                  <a:gd name="T38" fmla="*/ 447 w 447"/>
                  <a:gd name="T39" fmla="*/ 236 h 435"/>
                  <a:gd name="T40" fmla="*/ 335 w 447"/>
                  <a:gd name="T41" fmla="*/ 428 h 435"/>
                  <a:gd name="T42" fmla="*/ 324 w 447"/>
                  <a:gd name="T43" fmla="*/ 435 h 435"/>
                  <a:gd name="T44" fmla="*/ 265 w 447"/>
                  <a:gd name="T45" fmla="*/ 195 h 435"/>
                  <a:gd name="T46" fmla="*/ 242 w 447"/>
                  <a:gd name="T47" fmla="*/ 182 h 435"/>
                  <a:gd name="T48" fmla="*/ 310 w 447"/>
                  <a:gd name="T49" fmla="*/ 56 h 435"/>
                  <a:gd name="T50" fmla="*/ 135 w 447"/>
                  <a:gd name="T51" fmla="*/ 59 h 435"/>
                  <a:gd name="T52" fmla="*/ 208 w 447"/>
                  <a:gd name="T53" fmla="*/ 178 h 435"/>
                  <a:gd name="T54" fmla="*/ 185 w 447"/>
                  <a:gd name="T55" fmla="*/ 193 h 435"/>
                  <a:gd name="T56" fmla="*/ 97 w 447"/>
                  <a:gd name="T57" fmla="*/ 49 h 435"/>
                  <a:gd name="T58" fmla="*/ 109 w 447"/>
                  <a:gd name="T59" fmla="*/ 42 h 435"/>
                  <a:gd name="T60" fmla="*/ 335 w 447"/>
                  <a:gd name="T61" fmla="*/ 39 h 435"/>
                  <a:gd name="T62" fmla="*/ 347 w 447"/>
                  <a:gd name="T63" fmla="*/ 45 h 435"/>
                  <a:gd name="T64" fmla="*/ 265 w 447"/>
                  <a:gd name="T65" fmla="*/ 195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7" h="435">
                    <a:moveTo>
                      <a:pt x="124" y="435"/>
                    </a:moveTo>
                    <a:cubicBezTo>
                      <a:pt x="112" y="428"/>
                      <a:pt x="112" y="428"/>
                      <a:pt x="112" y="428"/>
                    </a:cubicBezTo>
                    <a:cubicBezTo>
                      <a:pt x="43" y="389"/>
                      <a:pt x="0" y="314"/>
                      <a:pt x="0" y="233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176" y="220"/>
                      <a:pt x="176" y="220"/>
                      <a:pt x="176" y="220"/>
                    </a:cubicBezTo>
                    <a:cubicBezTo>
                      <a:pt x="176" y="247"/>
                      <a:pt x="176" y="247"/>
                      <a:pt x="176" y="247"/>
                    </a:cubicBezTo>
                    <a:cubicBezTo>
                      <a:pt x="27" y="247"/>
                      <a:pt x="27" y="247"/>
                      <a:pt x="27" y="247"/>
                    </a:cubicBezTo>
                    <a:cubicBezTo>
                      <a:pt x="32" y="308"/>
                      <a:pt x="64" y="364"/>
                      <a:pt x="114" y="398"/>
                    </a:cubicBezTo>
                    <a:cubicBezTo>
                      <a:pt x="188" y="266"/>
                      <a:pt x="188" y="266"/>
                      <a:pt x="188" y="266"/>
                    </a:cubicBezTo>
                    <a:cubicBezTo>
                      <a:pt x="211" y="279"/>
                      <a:pt x="211" y="279"/>
                      <a:pt x="211" y="279"/>
                    </a:cubicBezTo>
                    <a:lnTo>
                      <a:pt x="124" y="435"/>
                    </a:lnTo>
                    <a:close/>
                    <a:moveTo>
                      <a:pt x="324" y="435"/>
                    </a:moveTo>
                    <a:cubicBezTo>
                      <a:pt x="230" y="283"/>
                      <a:pt x="230" y="283"/>
                      <a:pt x="230" y="283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333" y="398"/>
                      <a:pt x="333" y="398"/>
                      <a:pt x="333" y="398"/>
                    </a:cubicBezTo>
                    <a:cubicBezTo>
                      <a:pt x="383" y="363"/>
                      <a:pt x="415" y="309"/>
                      <a:pt x="420" y="250"/>
                    </a:cubicBezTo>
                    <a:cubicBezTo>
                      <a:pt x="265" y="247"/>
                      <a:pt x="265" y="247"/>
                      <a:pt x="265" y="247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447" y="223"/>
                      <a:pt x="447" y="223"/>
                      <a:pt x="447" y="223"/>
                    </a:cubicBezTo>
                    <a:cubicBezTo>
                      <a:pt x="447" y="236"/>
                      <a:pt x="447" y="236"/>
                      <a:pt x="447" y="236"/>
                    </a:cubicBezTo>
                    <a:cubicBezTo>
                      <a:pt x="447" y="314"/>
                      <a:pt x="404" y="387"/>
                      <a:pt x="335" y="428"/>
                    </a:cubicBezTo>
                    <a:lnTo>
                      <a:pt x="324" y="435"/>
                    </a:lnTo>
                    <a:close/>
                    <a:moveTo>
                      <a:pt x="265" y="195"/>
                    </a:moveTo>
                    <a:cubicBezTo>
                      <a:pt x="242" y="182"/>
                      <a:pt x="242" y="182"/>
                      <a:pt x="242" y="182"/>
                    </a:cubicBezTo>
                    <a:cubicBezTo>
                      <a:pt x="310" y="56"/>
                      <a:pt x="310" y="56"/>
                      <a:pt x="310" y="56"/>
                    </a:cubicBezTo>
                    <a:cubicBezTo>
                      <a:pt x="256" y="30"/>
                      <a:pt x="191" y="31"/>
                      <a:pt x="135" y="59"/>
                    </a:cubicBezTo>
                    <a:cubicBezTo>
                      <a:pt x="208" y="178"/>
                      <a:pt x="208" y="178"/>
                      <a:pt x="208" y="178"/>
                    </a:cubicBezTo>
                    <a:cubicBezTo>
                      <a:pt x="185" y="193"/>
                      <a:pt x="185" y="193"/>
                      <a:pt x="185" y="193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80" y="1"/>
                      <a:pt x="267" y="0"/>
                      <a:pt x="335" y="39"/>
                    </a:cubicBezTo>
                    <a:cubicBezTo>
                      <a:pt x="347" y="45"/>
                      <a:pt x="347" y="45"/>
                      <a:pt x="347" y="45"/>
                    </a:cubicBezTo>
                    <a:lnTo>
                      <a:pt x="265" y="19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Freeform 42"/>
              <p:cNvSpPr>
                <a:spLocks noEditPoints="1"/>
              </p:cNvSpPr>
              <p:nvPr/>
            </p:nvSpPr>
            <p:spPr bwMode="auto">
              <a:xfrm>
                <a:off x="1021" y="935"/>
                <a:ext cx="58" cy="59"/>
              </a:xfrm>
              <a:custGeom>
                <a:avLst/>
                <a:gdLst>
                  <a:gd name="T0" fmla="*/ 59 w 117"/>
                  <a:gd name="T1" fmla="*/ 120 h 120"/>
                  <a:gd name="T2" fmla="*/ 27 w 117"/>
                  <a:gd name="T3" fmla="*/ 109 h 120"/>
                  <a:gd name="T4" fmla="*/ 0 w 117"/>
                  <a:gd name="T5" fmla="*/ 58 h 120"/>
                  <a:gd name="T6" fmla="*/ 59 w 117"/>
                  <a:gd name="T7" fmla="*/ 0 h 120"/>
                  <a:gd name="T8" fmla="*/ 89 w 117"/>
                  <a:gd name="T9" fmla="*/ 7 h 120"/>
                  <a:gd name="T10" fmla="*/ 90 w 117"/>
                  <a:gd name="T11" fmla="*/ 8 h 120"/>
                  <a:gd name="T12" fmla="*/ 91 w 117"/>
                  <a:gd name="T13" fmla="*/ 9 h 120"/>
                  <a:gd name="T14" fmla="*/ 117 w 117"/>
                  <a:gd name="T15" fmla="*/ 61 h 120"/>
                  <a:gd name="T16" fmla="*/ 59 w 117"/>
                  <a:gd name="T17" fmla="*/ 120 h 120"/>
                  <a:gd name="T18" fmla="*/ 59 w 117"/>
                  <a:gd name="T19" fmla="*/ 27 h 120"/>
                  <a:gd name="T20" fmla="*/ 27 w 117"/>
                  <a:gd name="T21" fmla="*/ 58 h 120"/>
                  <a:gd name="T22" fmla="*/ 41 w 117"/>
                  <a:gd name="T23" fmla="*/ 85 h 120"/>
                  <a:gd name="T24" fmla="*/ 42 w 117"/>
                  <a:gd name="T25" fmla="*/ 86 h 120"/>
                  <a:gd name="T26" fmla="*/ 44 w 117"/>
                  <a:gd name="T27" fmla="*/ 88 h 120"/>
                  <a:gd name="T28" fmla="*/ 59 w 117"/>
                  <a:gd name="T29" fmla="*/ 93 h 120"/>
                  <a:gd name="T30" fmla="*/ 90 w 117"/>
                  <a:gd name="T31" fmla="*/ 61 h 120"/>
                  <a:gd name="T32" fmla="*/ 75 w 117"/>
                  <a:gd name="T33" fmla="*/ 31 h 120"/>
                  <a:gd name="T34" fmla="*/ 59 w 117"/>
                  <a:gd name="T35" fmla="*/ 2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" h="120">
                    <a:moveTo>
                      <a:pt x="59" y="120"/>
                    </a:moveTo>
                    <a:cubicBezTo>
                      <a:pt x="46" y="120"/>
                      <a:pt x="35" y="116"/>
                      <a:pt x="27" y="109"/>
                    </a:cubicBezTo>
                    <a:cubicBezTo>
                      <a:pt x="10" y="99"/>
                      <a:pt x="0" y="80"/>
                      <a:pt x="0" y="58"/>
                    </a:cubicBezTo>
                    <a:cubicBezTo>
                      <a:pt x="0" y="27"/>
                      <a:pt x="27" y="0"/>
                      <a:pt x="59" y="0"/>
                    </a:cubicBezTo>
                    <a:cubicBezTo>
                      <a:pt x="72" y="0"/>
                      <a:pt x="84" y="5"/>
                      <a:pt x="89" y="7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107" y="21"/>
                      <a:pt x="117" y="41"/>
                      <a:pt x="117" y="61"/>
                    </a:cubicBezTo>
                    <a:cubicBezTo>
                      <a:pt x="117" y="93"/>
                      <a:pt x="90" y="120"/>
                      <a:pt x="59" y="120"/>
                    </a:cubicBezTo>
                    <a:close/>
                    <a:moveTo>
                      <a:pt x="59" y="27"/>
                    </a:moveTo>
                    <a:cubicBezTo>
                      <a:pt x="42" y="27"/>
                      <a:pt x="27" y="42"/>
                      <a:pt x="27" y="58"/>
                    </a:cubicBezTo>
                    <a:cubicBezTo>
                      <a:pt x="27" y="72"/>
                      <a:pt x="34" y="82"/>
                      <a:pt x="41" y="85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7" y="91"/>
                      <a:pt x="53" y="93"/>
                      <a:pt x="59" y="93"/>
                    </a:cubicBezTo>
                    <a:cubicBezTo>
                      <a:pt x="75" y="93"/>
                      <a:pt x="90" y="78"/>
                      <a:pt x="90" y="61"/>
                    </a:cubicBezTo>
                    <a:cubicBezTo>
                      <a:pt x="90" y="50"/>
                      <a:pt x="85" y="38"/>
                      <a:pt x="75" y="31"/>
                    </a:cubicBezTo>
                    <a:cubicBezTo>
                      <a:pt x="71" y="29"/>
                      <a:pt x="64" y="27"/>
                      <a:pt x="59" y="2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09" name="Group 108"/>
          <p:cNvGrpSpPr/>
          <p:nvPr/>
        </p:nvGrpSpPr>
        <p:grpSpPr>
          <a:xfrm>
            <a:off x="1056070" y="2910323"/>
            <a:ext cx="321376" cy="321377"/>
            <a:chOff x="1452563" y="2791440"/>
            <a:chExt cx="430212" cy="430213"/>
          </a:xfrm>
        </p:grpSpPr>
        <p:sp>
          <p:nvSpPr>
            <p:cNvPr id="110" name="Oval 109"/>
            <p:cNvSpPr/>
            <p:nvPr/>
          </p:nvSpPr>
          <p:spPr>
            <a:xfrm>
              <a:off x="1471899" y="2808439"/>
              <a:ext cx="395460" cy="39546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1" name="Group 38"/>
            <p:cNvGrpSpPr>
              <a:grpSpLocks noChangeAspect="1"/>
            </p:cNvGrpSpPr>
            <p:nvPr/>
          </p:nvGrpSpPr>
          <p:grpSpPr bwMode="auto">
            <a:xfrm>
              <a:off x="1452563" y="2791440"/>
              <a:ext cx="430212" cy="430213"/>
              <a:chOff x="915" y="828"/>
              <a:chExt cx="271" cy="271"/>
            </a:xfrm>
          </p:grpSpPr>
          <p:sp>
            <p:nvSpPr>
              <p:cNvPr id="112" name="Freeform 39"/>
              <p:cNvSpPr>
                <a:spLocks noEditPoints="1"/>
              </p:cNvSpPr>
              <p:nvPr/>
            </p:nvSpPr>
            <p:spPr bwMode="auto">
              <a:xfrm>
                <a:off x="1050" y="834"/>
                <a:ext cx="129" cy="258"/>
              </a:xfrm>
              <a:custGeom>
                <a:avLst/>
                <a:gdLst>
                  <a:gd name="T0" fmla="*/ 0 w 264"/>
                  <a:gd name="T1" fmla="*/ 0 h 528"/>
                  <a:gd name="T2" fmla="*/ 0 w 264"/>
                  <a:gd name="T3" fmla="*/ 0 h 528"/>
                  <a:gd name="T4" fmla="*/ 0 w 264"/>
                  <a:gd name="T5" fmla="*/ 57 h 528"/>
                  <a:gd name="T6" fmla="*/ 108 w 264"/>
                  <a:gd name="T7" fmla="*/ 84 h 528"/>
                  <a:gd name="T8" fmla="*/ 30 w 264"/>
                  <a:gd name="T9" fmla="*/ 228 h 528"/>
                  <a:gd name="T10" fmla="*/ 0 w 264"/>
                  <a:gd name="T11" fmla="*/ 222 h 528"/>
                  <a:gd name="T12" fmla="*/ 0 w 264"/>
                  <a:gd name="T13" fmla="*/ 225 h 528"/>
                  <a:gd name="T14" fmla="*/ 39 w 264"/>
                  <a:gd name="T15" fmla="*/ 264 h 528"/>
                  <a:gd name="T16" fmla="*/ 0 w 264"/>
                  <a:gd name="T17" fmla="*/ 303 h 528"/>
                  <a:gd name="T18" fmla="*/ 0 w 264"/>
                  <a:gd name="T19" fmla="*/ 528 h 528"/>
                  <a:gd name="T20" fmla="*/ 0 w 264"/>
                  <a:gd name="T21" fmla="*/ 528 h 528"/>
                  <a:gd name="T22" fmla="*/ 264 w 264"/>
                  <a:gd name="T23" fmla="*/ 264 h 528"/>
                  <a:gd name="T24" fmla="*/ 0 w 264"/>
                  <a:gd name="T25" fmla="*/ 0 h 528"/>
                  <a:gd name="T26" fmla="*/ 177 w 264"/>
                  <a:gd name="T27" fmla="*/ 381 h 528"/>
                  <a:gd name="T28" fmla="*/ 105 w 264"/>
                  <a:gd name="T29" fmla="*/ 444 h 528"/>
                  <a:gd name="T30" fmla="*/ 24 w 264"/>
                  <a:gd name="T31" fmla="*/ 312 h 528"/>
                  <a:gd name="T32" fmla="*/ 51 w 264"/>
                  <a:gd name="T33" fmla="*/ 267 h 528"/>
                  <a:gd name="T34" fmla="*/ 213 w 264"/>
                  <a:gd name="T35" fmla="*/ 264 h 528"/>
                  <a:gd name="T36" fmla="*/ 177 w 264"/>
                  <a:gd name="T37" fmla="*/ 381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4" h="5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30" y="228"/>
                      <a:pt x="30" y="228"/>
                      <a:pt x="30" y="228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21" y="225"/>
                      <a:pt x="39" y="243"/>
                      <a:pt x="39" y="264"/>
                    </a:cubicBezTo>
                    <a:cubicBezTo>
                      <a:pt x="39" y="285"/>
                      <a:pt x="21" y="303"/>
                      <a:pt x="0" y="303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144" y="528"/>
                      <a:pt x="264" y="408"/>
                      <a:pt x="264" y="264"/>
                    </a:cubicBezTo>
                    <a:cubicBezTo>
                      <a:pt x="264" y="120"/>
                      <a:pt x="144" y="0"/>
                      <a:pt x="0" y="0"/>
                    </a:cubicBezTo>
                    <a:close/>
                    <a:moveTo>
                      <a:pt x="177" y="381"/>
                    </a:moveTo>
                    <a:cubicBezTo>
                      <a:pt x="105" y="444"/>
                      <a:pt x="105" y="444"/>
                      <a:pt x="105" y="444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51" y="267"/>
                      <a:pt x="51" y="267"/>
                      <a:pt x="51" y="267"/>
                    </a:cubicBezTo>
                    <a:cubicBezTo>
                      <a:pt x="213" y="264"/>
                      <a:pt x="213" y="264"/>
                      <a:pt x="213" y="264"/>
                    </a:cubicBezTo>
                    <a:lnTo>
                      <a:pt x="177" y="381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40"/>
              <p:cNvSpPr>
                <a:spLocks noEditPoints="1"/>
              </p:cNvSpPr>
              <p:nvPr/>
            </p:nvSpPr>
            <p:spPr bwMode="auto">
              <a:xfrm>
                <a:off x="915" y="828"/>
                <a:ext cx="271" cy="271"/>
              </a:xfrm>
              <a:custGeom>
                <a:avLst/>
                <a:gdLst>
                  <a:gd name="T0" fmla="*/ 278 w 555"/>
                  <a:gd name="T1" fmla="*/ 555 h 555"/>
                  <a:gd name="T2" fmla="*/ 82 w 555"/>
                  <a:gd name="T3" fmla="*/ 473 h 555"/>
                  <a:gd name="T4" fmla="*/ 0 w 555"/>
                  <a:gd name="T5" fmla="*/ 277 h 555"/>
                  <a:gd name="T6" fmla="*/ 82 w 555"/>
                  <a:gd name="T7" fmla="*/ 82 h 555"/>
                  <a:gd name="T8" fmla="*/ 278 w 555"/>
                  <a:gd name="T9" fmla="*/ 0 h 555"/>
                  <a:gd name="T10" fmla="*/ 473 w 555"/>
                  <a:gd name="T11" fmla="*/ 82 h 555"/>
                  <a:gd name="T12" fmla="*/ 555 w 555"/>
                  <a:gd name="T13" fmla="*/ 277 h 555"/>
                  <a:gd name="T14" fmla="*/ 473 w 555"/>
                  <a:gd name="T15" fmla="*/ 473 h 555"/>
                  <a:gd name="T16" fmla="*/ 278 w 555"/>
                  <a:gd name="T17" fmla="*/ 555 h 555"/>
                  <a:gd name="T18" fmla="*/ 278 w 555"/>
                  <a:gd name="T19" fmla="*/ 27 h 555"/>
                  <a:gd name="T20" fmla="*/ 27 w 555"/>
                  <a:gd name="T21" fmla="*/ 277 h 555"/>
                  <a:gd name="T22" fmla="*/ 278 w 555"/>
                  <a:gd name="T23" fmla="*/ 528 h 555"/>
                  <a:gd name="T24" fmla="*/ 528 w 555"/>
                  <a:gd name="T25" fmla="*/ 277 h 555"/>
                  <a:gd name="T26" fmla="*/ 278 w 555"/>
                  <a:gd name="T27" fmla="*/ 2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5" h="555">
                    <a:moveTo>
                      <a:pt x="278" y="555"/>
                    </a:moveTo>
                    <a:cubicBezTo>
                      <a:pt x="204" y="555"/>
                      <a:pt x="135" y="526"/>
                      <a:pt x="82" y="473"/>
                    </a:cubicBezTo>
                    <a:cubicBezTo>
                      <a:pt x="29" y="420"/>
                      <a:pt x="0" y="351"/>
                      <a:pt x="0" y="277"/>
                    </a:cubicBezTo>
                    <a:cubicBezTo>
                      <a:pt x="0" y="204"/>
                      <a:pt x="29" y="135"/>
                      <a:pt x="82" y="82"/>
                    </a:cubicBezTo>
                    <a:cubicBezTo>
                      <a:pt x="135" y="29"/>
                      <a:pt x="204" y="0"/>
                      <a:pt x="278" y="0"/>
                    </a:cubicBezTo>
                    <a:cubicBezTo>
                      <a:pt x="351" y="0"/>
                      <a:pt x="420" y="29"/>
                      <a:pt x="473" y="82"/>
                    </a:cubicBezTo>
                    <a:cubicBezTo>
                      <a:pt x="526" y="135"/>
                      <a:pt x="555" y="204"/>
                      <a:pt x="555" y="277"/>
                    </a:cubicBezTo>
                    <a:cubicBezTo>
                      <a:pt x="555" y="351"/>
                      <a:pt x="526" y="420"/>
                      <a:pt x="473" y="473"/>
                    </a:cubicBezTo>
                    <a:cubicBezTo>
                      <a:pt x="420" y="526"/>
                      <a:pt x="351" y="555"/>
                      <a:pt x="278" y="555"/>
                    </a:cubicBezTo>
                    <a:close/>
                    <a:moveTo>
                      <a:pt x="278" y="27"/>
                    </a:moveTo>
                    <a:cubicBezTo>
                      <a:pt x="142" y="27"/>
                      <a:pt x="27" y="142"/>
                      <a:pt x="27" y="277"/>
                    </a:cubicBezTo>
                    <a:cubicBezTo>
                      <a:pt x="27" y="413"/>
                      <a:pt x="142" y="528"/>
                      <a:pt x="278" y="528"/>
                    </a:cubicBezTo>
                    <a:cubicBezTo>
                      <a:pt x="413" y="528"/>
                      <a:pt x="528" y="413"/>
                      <a:pt x="528" y="277"/>
                    </a:cubicBezTo>
                    <a:cubicBezTo>
                      <a:pt x="528" y="142"/>
                      <a:pt x="413" y="27"/>
                      <a:pt x="278" y="2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41"/>
              <p:cNvSpPr>
                <a:spLocks noEditPoints="1"/>
              </p:cNvSpPr>
              <p:nvPr/>
            </p:nvSpPr>
            <p:spPr bwMode="auto">
              <a:xfrm>
                <a:off x="941" y="850"/>
                <a:ext cx="218" cy="212"/>
              </a:xfrm>
              <a:custGeom>
                <a:avLst/>
                <a:gdLst>
                  <a:gd name="T0" fmla="*/ 124 w 447"/>
                  <a:gd name="T1" fmla="*/ 435 h 435"/>
                  <a:gd name="T2" fmla="*/ 112 w 447"/>
                  <a:gd name="T3" fmla="*/ 428 h 435"/>
                  <a:gd name="T4" fmla="*/ 0 w 447"/>
                  <a:gd name="T5" fmla="*/ 233 h 435"/>
                  <a:gd name="T6" fmla="*/ 0 w 447"/>
                  <a:gd name="T7" fmla="*/ 220 h 435"/>
                  <a:gd name="T8" fmla="*/ 176 w 447"/>
                  <a:gd name="T9" fmla="*/ 220 h 435"/>
                  <a:gd name="T10" fmla="*/ 176 w 447"/>
                  <a:gd name="T11" fmla="*/ 247 h 435"/>
                  <a:gd name="T12" fmla="*/ 27 w 447"/>
                  <a:gd name="T13" fmla="*/ 247 h 435"/>
                  <a:gd name="T14" fmla="*/ 114 w 447"/>
                  <a:gd name="T15" fmla="*/ 398 h 435"/>
                  <a:gd name="T16" fmla="*/ 188 w 447"/>
                  <a:gd name="T17" fmla="*/ 266 h 435"/>
                  <a:gd name="T18" fmla="*/ 211 w 447"/>
                  <a:gd name="T19" fmla="*/ 279 h 435"/>
                  <a:gd name="T20" fmla="*/ 124 w 447"/>
                  <a:gd name="T21" fmla="*/ 435 h 435"/>
                  <a:gd name="T22" fmla="*/ 324 w 447"/>
                  <a:gd name="T23" fmla="*/ 435 h 435"/>
                  <a:gd name="T24" fmla="*/ 230 w 447"/>
                  <a:gd name="T25" fmla="*/ 283 h 435"/>
                  <a:gd name="T26" fmla="*/ 253 w 447"/>
                  <a:gd name="T27" fmla="*/ 268 h 435"/>
                  <a:gd name="T28" fmla="*/ 333 w 447"/>
                  <a:gd name="T29" fmla="*/ 398 h 435"/>
                  <a:gd name="T30" fmla="*/ 420 w 447"/>
                  <a:gd name="T31" fmla="*/ 250 h 435"/>
                  <a:gd name="T32" fmla="*/ 265 w 447"/>
                  <a:gd name="T33" fmla="*/ 247 h 435"/>
                  <a:gd name="T34" fmla="*/ 266 w 447"/>
                  <a:gd name="T35" fmla="*/ 220 h 435"/>
                  <a:gd name="T36" fmla="*/ 447 w 447"/>
                  <a:gd name="T37" fmla="*/ 223 h 435"/>
                  <a:gd name="T38" fmla="*/ 447 w 447"/>
                  <a:gd name="T39" fmla="*/ 236 h 435"/>
                  <a:gd name="T40" fmla="*/ 335 w 447"/>
                  <a:gd name="T41" fmla="*/ 428 h 435"/>
                  <a:gd name="T42" fmla="*/ 324 w 447"/>
                  <a:gd name="T43" fmla="*/ 435 h 435"/>
                  <a:gd name="T44" fmla="*/ 265 w 447"/>
                  <a:gd name="T45" fmla="*/ 195 h 435"/>
                  <a:gd name="T46" fmla="*/ 242 w 447"/>
                  <a:gd name="T47" fmla="*/ 182 h 435"/>
                  <a:gd name="T48" fmla="*/ 310 w 447"/>
                  <a:gd name="T49" fmla="*/ 56 h 435"/>
                  <a:gd name="T50" fmla="*/ 135 w 447"/>
                  <a:gd name="T51" fmla="*/ 59 h 435"/>
                  <a:gd name="T52" fmla="*/ 208 w 447"/>
                  <a:gd name="T53" fmla="*/ 178 h 435"/>
                  <a:gd name="T54" fmla="*/ 185 w 447"/>
                  <a:gd name="T55" fmla="*/ 193 h 435"/>
                  <a:gd name="T56" fmla="*/ 97 w 447"/>
                  <a:gd name="T57" fmla="*/ 49 h 435"/>
                  <a:gd name="T58" fmla="*/ 109 w 447"/>
                  <a:gd name="T59" fmla="*/ 42 h 435"/>
                  <a:gd name="T60" fmla="*/ 335 w 447"/>
                  <a:gd name="T61" fmla="*/ 39 h 435"/>
                  <a:gd name="T62" fmla="*/ 347 w 447"/>
                  <a:gd name="T63" fmla="*/ 45 h 435"/>
                  <a:gd name="T64" fmla="*/ 265 w 447"/>
                  <a:gd name="T65" fmla="*/ 195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7" h="435">
                    <a:moveTo>
                      <a:pt x="124" y="435"/>
                    </a:moveTo>
                    <a:cubicBezTo>
                      <a:pt x="112" y="428"/>
                      <a:pt x="112" y="428"/>
                      <a:pt x="112" y="428"/>
                    </a:cubicBezTo>
                    <a:cubicBezTo>
                      <a:pt x="43" y="389"/>
                      <a:pt x="0" y="314"/>
                      <a:pt x="0" y="233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176" y="220"/>
                      <a:pt x="176" y="220"/>
                      <a:pt x="176" y="220"/>
                    </a:cubicBezTo>
                    <a:cubicBezTo>
                      <a:pt x="176" y="247"/>
                      <a:pt x="176" y="247"/>
                      <a:pt x="176" y="247"/>
                    </a:cubicBezTo>
                    <a:cubicBezTo>
                      <a:pt x="27" y="247"/>
                      <a:pt x="27" y="247"/>
                      <a:pt x="27" y="247"/>
                    </a:cubicBezTo>
                    <a:cubicBezTo>
                      <a:pt x="32" y="308"/>
                      <a:pt x="64" y="364"/>
                      <a:pt x="114" y="398"/>
                    </a:cubicBezTo>
                    <a:cubicBezTo>
                      <a:pt x="188" y="266"/>
                      <a:pt x="188" y="266"/>
                      <a:pt x="188" y="266"/>
                    </a:cubicBezTo>
                    <a:cubicBezTo>
                      <a:pt x="211" y="279"/>
                      <a:pt x="211" y="279"/>
                      <a:pt x="211" y="279"/>
                    </a:cubicBezTo>
                    <a:lnTo>
                      <a:pt x="124" y="435"/>
                    </a:lnTo>
                    <a:close/>
                    <a:moveTo>
                      <a:pt x="324" y="435"/>
                    </a:moveTo>
                    <a:cubicBezTo>
                      <a:pt x="230" y="283"/>
                      <a:pt x="230" y="283"/>
                      <a:pt x="230" y="283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333" y="398"/>
                      <a:pt x="333" y="398"/>
                      <a:pt x="333" y="398"/>
                    </a:cubicBezTo>
                    <a:cubicBezTo>
                      <a:pt x="383" y="363"/>
                      <a:pt x="415" y="309"/>
                      <a:pt x="420" y="250"/>
                    </a:cubicBezTo>
                    <a:cubicBezTo>
                      <a:pt x="265" y="247"/>
                      <a:pt x="265" y="247"/>
                      <a:pt x="265" y="247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447" y="223"/>
                      <a:pt x="447" y="223"/>
                      <a:pt x="447" y="223"/>
                    </a:cubicBezTo>
                    <a:cubicBezTo>
                      <a:pt x="447" y="236"/>
                      <a:pt x="447" y="236"/>
                      <a:pt x="447" y="236"/>
                    </a:cubicBezTo>
                    <a:cubicBezTo>
                      <a:pt x="447" y="314"/>
                      <a:pt x="404" y="387"/>
                      <a:pt x="335" y="428"/>
                    </a:cubicBezTo>
                    <a:lnTo>
                      <a:pt x="324" y="435"/>
                    </a:lnTo>
                    <a:close/>
                    <a:moveTo>
                      <a:pt x="265" y="195"/>
                    </a:moveTo>
                    <a:cubicBezTo>
                      <a:pt x="242" y="182"/>
                      <a:pt x="242" y="182"/>
                      <a:pt x="242" y="182"/>
                    </a:cubicBezTo>
                    <a:cubicBezTo>
                      <a:pt x="310" y="56"/>
                      <a:pt x="310" y="56"/>
                      <a:pt x="310" y="56"/>
                    </a:cubicBezTo>
                    <a:cubicBezTo>
                      <a:pt x="256" y="30"/>
                      <a:pt x="191" y="31"/>
                      <a:pt x="135" y="59"/>
                    </a:cubicBezTo>
                    <a:cubicBezTo>
                      <a:pt x="208" y="178"/>
                      <a:pt x="208" y="178"/>
                      <a:pt x="208" y="178"/>
                    </a:cubicBezTo>
                    <a:cubicBezTo>
                      <a:pt x="185" y="193"/>
                      <a:pt x="185" y="193"/>
                      <a:pt x="185" y="193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80" y="1"/>
                      <a:pt x="267" y="0"/>
                      <a:pt x="335" y="39"/>
                    </a:cubicBezTo>
                    <a:cubicBezTo>
                      <a:pt x="347" y="45"/>
                      <a:pt x="347" y="45"/>
                      <a:pt x="347" y="45"/>
                    </a:cubicBezTo>
                    <a:lnTo>
                      <a:pt x="265" y="19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Freeform 42"/>
              <p:cNvSpPr>
                <a:spLocks noEditPoints="1"/>
              </p:cNvSpPr>
              <p:nvPr/>
            </p:nvSpPr>
            <p:spPr bwMode="auto">
              <a:xfrm>
                <a:off x="1021" y="935"/>
                <a:ext cx="58" cy="59"/>
              </a:xfrm>
              <a:custGeom>
                <a:avLst/>
                <a:gdLst>
                  <a:gd name="T0" fmla="*/ 59 w 117"/>
                  <a:gd name="T1" fmla="*/ 120 h 120"/>
                  <a:gd name="T2" fmla="*/ 27 w 117"/>
                  <a:gd name="T3" fmla="*/ 109 h 120"/>
                  <a:gd name="T4" fmla="*/ 0 w 117"/>
                  <a:gd name="T5" fmla="*/ 58 h 120"/>
                  <a:gd name="T6" fmla="*/ 59 w 117"/>
                  <a:gd name="T7" fmla="*/ 0 h 120"/>
                  <a:gd name="T8" fmla="*/ 89 w 117"/>
                  <a:gd name="T9" fmla="*/ 7 h 120"/>
                  <a:gd name="T10" fmla="*/ 90 w 117"/>
                  <a:gd name="T11" fmla="*/ 8 h 120"/>
                  <a:gd name="T12" fmla="*/ 91 w 117"/>
                  <a:gd name="T13" fmla="*/ 9 h 120"/>
                  <a:gd name="T14" fmla="*/ 117 w 117"/>
                  <a:gd name="T15" fmla="*/ 61 h 120"/>
                  <a:gd name="T16" fmla="*/ 59 w 117"/>
                  <a:gd name="T17" fmla="*/ 120 h 120"/>
                  <a:gd name="T18" fmla="*/ 59 w 117"/>
                  <a:gd name="T19" fmla="*/ 27 h 120"/>
                  <a:gd name="T20" fmla="*/ 27 w 117"/>
                  <a:gd name="T21" fmla="*/ 58 h 120"/>
                  <a:gd name="T22" fmla="*/ 41 w 117"/>
                  <a:gd name="T23" fmla="*/ 85 h 120"/>
                  <a:gd name="T24" fmla="*/ 42 w 117"/>
                  <a:gd name="T25" fmla="*/ 86 h 120"/>
                  <a:gd name="T26" fmla="*/ 44 w 117"/>
                  <a:gd name="T27" fmla="*/ 88 h 120"/>
                  <a:gd name="T28" fmla="*/ 59 w 117"/>
                  <a:gd name="T29" fmla="*/ 93 h 120"/>
                  <a:gd name="T30" fmla="*/ 90 w 117"/>
                  <a:gd name="T31" fmla="*/ 61 h 120"/>
                  <a:gd name="T32" fmla="*/ 75 w 117"/>
                  <a:gd name="T33" fmla="*/ 31 h 120"/>
                  <a:gd name="T34" fmla="*/ 59 w 117"/>
                  <a:gd name="T35" fmla="*/ 2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" h="120">
                    <a:moveTo>
                      <a:pt x="59" y="120"/>
                    </a:moveTo>
                    <a:cubicBezTo>
                      <a:pt x="46" y="120"/>
                      <a:pt x="35" y="116"/>
                      <a:pt x="27" y="109"/>
                    </a:cubicBezTo>
                    <a:cubicBezTo>
                      <a:pt x="10" y="99"/>
                      <a:pt x="0" y="80"/>
                      <a:pt x="0" y="58"/>
                    </a:cubicBezTo>
                    <a:cubicBezTo>
                      <a:pt x="0" y="27"/>
                      <a:pt x="27" y="0"/>
                      <a:pt x="59" y="0"/>
                    </a:cubicBezTo>
                    <a:cubicBezTo>
                      <a:pt x="72" y="0"/>
                      <a:pt x="84" y="5"/>
                      <a:pt x="89" y="7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107" y="21"/>
                      <a:pt x="117" y="41"/>
                      <a:pt x="117" y="61"/>
                    </a:cubicBezTo>
                    <a:cubicBezTo>
                      <a:pt x="117" y="93"/>
                      <a:pt x="90" y="120"/>
                      <a:pt x="59" y="120"/>
                    </a:cubicBezTo>
                    <a:close/>
                    <a:moveTo>
                      <a:pt x="59" y="27"/>
                    </a:moveTo>
                    <a:cubicBezTo>
                      <a:pt x="42" y="27"/>
                      <a:pt x="27" y="42"/>
                      <a:pt x="27" y="58"/>
                    </a:cubicBezTo>
                    <a:cubicBezTo>
                      <a:pt x="27" y="72"/>
                      <a:pt x="34" y="82"/>
                      <a:pt x="41" y="85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7" y="91"/>
                      <a:pt x="53" y="93"/>
                      <a:pt x="59" y="93"/>
                    </a:cubicBezTo>
                    <a:cubicBezTo>
                      <a:pt x="75" y="93"/>
                      <a:pt x="90" y="78"/>
                      <a:pt x="90" y="61"/>
                    </a:cubicBezTo>
                    <a:cubicBezTo>
                      <a:pt x="90" y="50"/>
                      <a:pt x="85" y="38"/>
                      <a:pt x="75" y="31"/>
                    </a:cubicBezTo>
                    <a:cubicBezTo>
                      <a:pt x="71" y="29"/>
                      <a:pt x="64" y="27"/>
                      <a:pt x="59" y="2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6" name="Group 115"/>
          <p:cNvGrpSpPr/>
          <p:nvPr/>
        </p:nvGrpSpPr>
        <p:grpSpPr>
          <a:xfrm>
            <a:off x="1054252" y="3536328"/>
            <a:ext cx="321376" cy="321377"/>
            <a:chOff x="1452563" y="3511056"/>
            <a:chExt cx="430212" cy="430213"/>
          </a:xfrm>
        </p:grpSpPr>
        <p:sp>
          <p:nvSpPr>
            <p:cNvPr id="117" name="Oval 116"/>
            <p:cNvSpPr/>
            <p:nvPr/>
          </p:nvSpPr>
          <p:spPr>
            <a:xfrm>
              <a:off x="1471899" y="3530044"/>
              <a:ext cx="395460" cy="39546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8" name="Group 38"/>
            <p:cNvGrpSpPr>
              <a:grpSpLocks noChangeAspect="1"/>
            </p:cNvGrpSpPr>
            <p:nvPr/>
          </p:nvGrpSpPr>
          <p:grpSpPr bwMode="auto">
            <a:xfrm>
              <a:off x="1452563" y="3511056"/>
              <a:ext cx="430212" cy="430213"/>
              <a:chOff x="915" y="828"/>
              <a:chExt cx="271" cy="271"/>
            </a:xfrm>
          </p:grpSpPr>
          <p:sp>
            <p:nvSpPr>
              <p:cNvPr id="119" name="Freeform 39"/>
              <p:cNvSpPr>
                <a:spLocks noEditPoints="1"/>
              </p:cNvSpPr>
              <p:nvPr/>
            </p:nvSpPr>
            <p:spPr bwMode="auto">
              <a:xfrm>
                <a:off x="1050" y="834"/>
                <a:ext cx="129" cy="258"/>
              </a:xfrm>
              <a:custGeom>
                <a:avLst/>
                <a:gdLst>
                  <a:gd name="T0" fmla="*/ 0 w 264"/>
                  <a:gd name="T1" fmla="*/ 0 h 528"/>
                  <a:gd name="T2" fmla="*/ 0 w 264"/>
                  <a:gd name="T3" fmla="*/ 0 h 528"/>
                  <a:gd name="T4" fmla="*/ 0 w 264"/>
                  <a:gd name="T5" fmla="*/ 57 h 528"/>
                  <a:gd name="T6" fmla="*/ 108 w 264"/>
                  <a:gd name="T7" fmla="*/ 84 h 528"/>
                  <a:gd name="T8" fmla="*/ 30 w 264"/>
                  <a:gd name="T9" fmla="*/ 228 h 528"/>
                  <a:gd name="T10" fmla="*/ 0 w 264"/>
                  <a:gd name="T11" fmla="*/ 222 h 528"/>
                  <a:gd name="T12" fmla="*/ 0 w 264"/>
                  <a:gd name="T13" fmla="*/ 225 h 528"/>
                  <a:gd name="T14" fmla="*/ 39 w 264"/>
                  <a:gd name="T15" fmla="*/ 264 h 528"/>
                  <a:gd name="T16" fmla="*/ 0 w 264"/>
                  <a:gd name="T17" fmla="*/ 303 h 528"/>
                  <a:gd name="T18" fmla="*/ 0 w 264"/>
                  <a:gd name="T19" fmla="*/ 528 h 528"/>
                  <a:gd name="T20" fmla="*/ 0 w 264"/>
                  <a:gd name="T21" fmla="*/ 528 h 528"/>
                  <a:gd name="T22" fmla="*/ 264 w 264"/>
                  <a:gd name="T23" fmla="*/ 264 h 528"/>
                  <a:gd name="T24" fmla="*/ 0 w 264"/>
                  <a:gd name="T25" fmla="*/ 0 h 528"/>
                  <a:gd name="T26" fmla="*/ 177 w 264"/>
                  <a:gd name="T27" fmla="*/ 381 h 528"/>
                  <a:gd name="T28" fmla="*/ 105 w 264"/>
                  <a:gd name="T29" fmla="*/ 444 h 528"/>
                  <a:gd name="T30" fmla="*/ 24 w 264"/>
                  <a:gd name="T31" fmla="*/ 312 h 528"/>
                  <a:gd name="T32" fmla="*/ 51 w 264"/>
                  <a:gd name="T33" fmla="*/ 267 h 528"/>
                  <a:gd name="T34" fmla="*/ 213 w 264"/>
                  <a:gd name="T35" fmla="*/ 264 h 528"/>
                  <a:gd name="T36" fmla="*/ 177 w 264"/>
                  <a:gd name="T37" fmla="*/ 381 h 5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64" h="5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7"/>
                      <a:pt x="0" y="57"/>
                      <a:pt x="0" y="57"/>
                    </a:cubicBezTo>
                    <a:cubicBezTo>
                      <a:pt x="108" y="84"/>
                      <a:pt x="108" y="84"/>
                      <a:pt x="108" y="84"/>
                    </a:cubicBezTo>
                    <a:cubicBezTo>
                      <a:pt x="30" y="228"/>
                      <a:pt x="30" y="228"/>
                      <a:pt x="30" y="228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0" y="225"/>
                      <a:pt x="0" y="225"/>
                      <a:pt x="0" y="225"/>
                    </a:cubicBezTo>
                    <a:cubicBezTo>
                      <a:pt x="21" y="225"/>
                      <a:pt x="39" y="243"/>
                      <a:pt x="39" y="264"/>
                    </a:cubicBezTo>
                    <a:cubicBezTo>
                      <a:pt x="39" y="285"/>
                      <a:pt x="21" y="303"/>
                      <a:pt x="0" y="303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0" y="528"/>
                      <a:pt x="0" y="528"/>
                      <a:pt x="0" y="528"/>
                    </a:cubicBezTo>
                    <a:cubicBezTo>
                      <a:pt x="144" y="528"/>
                      <a:pt x="264" y="408"/>
                      <a:pt x="264" y="264"/>
                    </a:cubicBezTo>
                    <a:cubicBezTo>
                      <a:pt x="264" y="120"/>
                      <a:pt x="144" y="0"/>
                      <a:pt x="0" y="0"/>
                    </a:cubicBezTo>
                    <a:close/>
                    <a:moveTo>
                      <a:pt x="177" y="381"/>
                    </a:moveTo>
                    <a:cubicBezTo>
                      <a:pt x="105" y="444"/>
                      <a:pt x="105" y="444"/>
                      <a:pt x="105" y="444"/>
                    </a:cubicBezTo>
                    <a:cubicBezTo>
                      <a:pt x="24" y="312"/>
                      <a:pt x="24" y="312"/>
                      <a:pt x="24" y="312"/>
                    </a:cubicBezTo>
                    <a:cubicBezTo>
                      <a:pt x="51" y="267"/>
                      <a:pt x="51" y="267"/>
                      <a:pt x="51" y="267"/>
                    </a:cubicBezTo>
                    <a:cubicBezTo>
                      <a:pt x="213" y="264"/>
                      <a:pt x="213" y="264"/>
                      <a:pt x="213" y="264"/>
                    </a:cubicBezTo>
                    <a:lnTo>
                      <a:pt x="177" y="38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40"/>
              <p:cNvSpPr>
                <a:spLocks noEditPoints="1"/>
              </p:cNvSpPr>
              <p:nvPr/>
            </p:nvSpPr>
            <p:spPr bwMode="auto">
              <a:xfrm>
                <a:off x="915" y="828"/>
                <a:ext cx="271" cy="271"/>
              </a:xfrm>
              <a:custGeom>
                <a:avLst/>
                <a:gdLst>
                  <a:gd name="T0" fmla="*/ 278 w 555"/>
                  <a:gd name="T1" fmla="*/ 555 h 555"/>
                  <a:gd name="T2" fmla="*/ 82 w 555"/>
                  <a:gd name="T3" fmla="*/ 473 h 555"/>
                  <a:gd name="T4" fmla="*/ 0 w 555"/>
                  <a:gd name="T5" fmla="*/ 277 h 555"/>
                  <a:gd name="T6" fmla="*/ 82 w 555"/>
                  <a:gd name="T7" fmla="*/ 82 h 555"/>
                  <a:gd name="T8" fmla="*/ 278 w 555"/>
                  <a:gd name="T9" fmla="*/ 0 h 555"/>
                  <a:gd name="T10" fmla="*/ 473 w 555"/>
                  <a:gd name="T11" fmla="*/ 82 h 555"/>
                  <a:gd name="T12" fmla="*/ 555 w 555"/>
                  <a:gd name="T13" fmla="*/ 277 h 555"/>
                  <a:gd name="T14" fmla="*/ 473 w 555"/>
                  <a:gd name="T15" fmla="*/ 473 h 555"/>
                  <a:gd name="T16" fmla="*/ 278 w 555"/>
                  <a:gd name="T17" fmla="*/ 555 h 555"/>
                  <a:gd name="T18" fmla="*/ 278 w 555"/>
                  <a:gd name="T19" fmla="*/ 27 h 555"/>
                  <a:gd name="T20" fmla="*/ 27 w 555"/>
                  <a:gd name="T21" fmla="*/ 277 h 555"/>
                  <a:gd name="T22" fmla="*/ 278 w 555"/>
                  <a:gd name="T23" fmla="*/ 528 h 555"/>
                  <a:gd name="T24" fmla="*/ 528 w 555"/>
                  <a:gd name="T25" fmla="*/ 277 h 555"/>
                  <a:gd name="T26" fmla="*/ 278 w 555"/>
                  <a:gd name="T27" fmla="*/ 2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5" h="555">
                    <a:moveTo>
                      <a:pt x="278" y="555"/>
                    </a:moveTo>
                    <a:cubicBezTo>
                      <a:pt x="204" y="555"/>
                      <a:pt x="135" y="526"/>
                      <a:pt x="82" y="473"/>
                    </a:cubicBezTo>
                    <a:cubicBezTo>
                      <a:pt x="29" y="420"/>
                      <a:pt x="0" y="351"/>
                      <a:pt x="0" y="277"/>
                    </a:cubicBezTo>
                    <a:cubicBezTo>
                      <a:pt x="0" y="204"/>
                      <a:pt x="29" y="135"/>
                      <a:pt x="82" y="82"/>
                    </a:cubicBezTo>
                    <a:cubicBezTo>
                      <a:pt x="135" y="29"/>
                      <a:pt x="204" y="0"/>
                      <a:pt x="278" y="0"/>
                    </a:cubicBezTo>
                    <a:cubicBezTo>
                      <a:pt x="351" y="0"/>
                      <a:pt x="420" y="29"/>
                      <a:pt x="473" y="82"/>
                    </a:cubicBezTo>
                    <a:cubicBezTo>
                      <a:pt x="526" y="135"/>
                      <a:pt x="555" y="204"/>
                      <a:pt x="555" y="277"/>
                    </a:cubicBezTo>
                    <a:cubicBezTo>
                      <a:pt x="555" y="351"/>
                      <a:pt x="526" y="420"/>
                      <a:pt x="473" y="473"/>
                    </a:cubicBezTo>
                    <a:cubicBezTo>
                      <a:pt x="420" y="526"/>
                      <a:pt x="351" y="555"/>
                      <a:pt x="278" y="555"/>
                    </a:cubicBezTo>
                    <a:close/>
                    <a:moveTo>
                      <a:pt x="278" y="27"/>
                    </a:moveTo>
                    <a:cubicBezTo>
                      <a:pt x="142" y="27"/>
                      <a:pt x="27" y="142"/>
                      <a:pt x="27" y="277"/>
                    </a:cubicBezTo>
                    <a:cubicBezTo>
                      <a:pt x="27" y="413"/>
                      <a:pt x="142" y="528"/>
                      <a:pt x="278" y="528"/>
                    </a:cubicBezTo>
                    <a:cubicBezTo>
                      <a:pt x="413" y="528"/>
                      <a:pt x="528" y="413"/>
                      <a:pt x="528" y="277"/>
                    </a:cubicBezTo>
                    <a:cubicBezTo>
                      <a:pt x="528" y="142"/>
                      <a:pt x="413" y="27"/>
                      <a:pt x="278" y="27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1" name="Freeform 41"/>
              <p:cNvSpPr>
                <a:spLocks noEditPoints="1"/>
              </p:cNvSpPr>
              <p:nvPr/>
            </p:nvSpPr>
            <p:spPr bwMode="auto">
              <a:xfrm>
                <a:off x="941" y="850"/>
                <a:ext cx="218" cy="212"/>
              </a:xfrm>
              <a:custGeom>
                <a:avLst/>
                <a:gdLst>
                  <a:gd name="T0" fmla="*/ 124 w 447"/>
                  <a:gd name="T1" fmla="*/ 435 h 435"/>
                  <a:gd name="T2" fmla="*/ 112 w 447"/>
                  <a:gd name="T3" fmla="*/ 428 h 435"/>
                  <a:gd name="T4" fmla="*/ 0 w 447"/>
                  <a:gd name="T5" fmla="*/ 233 h 435"/>
                  <a:gd name="T6" fmla="*/ 0 w 447"/>
                  <a:gd name="T7" fmla="*/ 220 h 435"/>
                  <a:gd name="T8" fmla="*/ 176 w 447"/>
                  <a:gd name="T9" fmla="*/ 220 h 435"/>
                  <a:gd name="T10" fmla="*/ 176 w 447"/>
                  <a:gd name="T11" fmla="*/ 247 h 435"/>
                  <a:gd name="T12" fmla="*/ 27 w 447"/>
                  <a:gd name="T13" fmla="*/ 247 h 435"/>
                  <a:gd name="T14" fmla="*/ 114 w 447"/>
                  <a:gd name="T15" fmla="*/ 398 h 435"/>
                  <a:gd name="T16" fmla="*/ 188 w 447"/>
                  <a:gd name="T17" fmla="*/ 266 h 435"/>
                  <a:gd name="T18" fmla="*/ 211 w 447"/>
                  <a:gd name="T19" fmla="*/ 279 h 435"/>
                  <a:gd name="T20" fmla="*/ 124 w 447"/>
                  <a:gd name="T21" fmla="*/ 435 h 435"/>
                  <a:gd name="T22" fmla="*/ 324 w 447"/>
                  <a:gd name="T23" fmla="*/ 435 h 435"/>
                  <a:gd name="T24" fmla="*/ 230 w 447"/>
                  <a:gd name="T25" fmla="*/ 283 h 435"/>
                  <a:gd name="T26" fmla="*/ 253 w 447"/>
                  <a:gd name="T27" fmla="*/ 268 h 435"/>
                  <a:gd name="T28" fmla="*/ 333 w 447"/>
                  <a:gd name="T29" fmla="*/ 398 h 435"/>
                  <a:gd name="T30" fmla="*/ 420 w 447"/>
                  <a:gd name="T31" fmla="*/ 250 h 435"/>
                  <a:gd name="T32" fmla="*/ 265 w 447"/>
                  <a:gd name="T33" fmla="*/ 247 h 435"/>
                  <a:gd name="T34" fmla="*/ 266 w 447"/>
                  <a:gd name="T35" fmla="*/ 220 h 435"/>
                  <a:gd name="T36" fmla="*/ 447 w 447"/>
                  <a:gd name="T37" fmla="*/ 223 h 435"/>
                  <a:gd name="T38" fmla="*/ 447 w 447"/>
                  <a:gd name="T39" fmla="*/ 236 h 435"/>
                  <a:gd name="T40" fmla="*/ 335 w 447"/>
                  <a:gd name="T41" fmla="*/ 428 h 435"/>
                  <a:gd name="T42" fmla="*/ 324 w 447"/>
                  <a:gd name="T43" fmla="*/ 435 h 435"/>
                  <a:gd name="T44" fmla="*/ 265 w 447"/>
                  <a:gd name="T45" fmla="*/ 195 h 435"/>
                  <a:gd name="T46" fmla="*/ 242 w 447"/>
                  <a:gd name="T47" fmla="*/ 182 h 435"/>
                  <a:gd name="T48" fmla="*/ 310 w 447"/>
                  <a:gd name="T49" fmla="*/ 56 h 435"/>
                  <a:gd name="T50" fmla="*/ 135 w 447"/>
                  <a:gd name="T51" fmla="*/ 59 h 435"/>
                  <a:gd name="T52" fmla="*/ 208 w 447"/>
                  <a:gd name="T53" fmla="*/ 178 h 435"/>
                  <a:gd name="T54" fmla="*/ 185 w 447"/>
                  <a:gd name="T55" fmla="*/ 193 h 435"/>
                  <a:gd name="T56" fmla="*/ 97 w 447"/>
                  <a:gd name="T57" fmla="*/ 49 h 435"/>
                  <a:gd name="T58" fmla="*/ 109 w 447"/>
                  <a:gd name="T59" fmla="*/ 42 h 435"/>
                  <a:gd name="T60" fmla="*/ 335 w 447"/>
                  <a:gd name="T61" fmla="*/ 39 h 435"/>
                  <a:gd name="T62" fmla="*/ 347 w 447"/>
                  <a:gd name="T63" fmla="*/ 45 h 435"/>
                  <a:gd name="T64" fmla="*/ 265 w 447"/>
                  <a:gd name="T65" fmla="*/ 195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7" h="435">
                    <a:moveTo>
                      <a:pt x="124" y="435"/>
                    </a:moveTo>
                    <a:cubicBezTo>
                      <a:pt x="112" y="428"/>
                      <a:pt x="112" y="428"/>
                      <a:pt x="112" y="428"/>
                    </a:cubicBezTo>
                    <a:cubicBezTo>
                      <a:pt x="43" y="389"/>
                      <a:pt x="0" y="314"/>
                      <a:pt x="0" y="233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176" y="220"/>
                      <a:pt x="176" y="220"/>
                      <a:pt x="176" y="220"/>
                    </a:cubicBezTo>
                    <a:cubicBezTo>
                      <a:pt x="176" y="247"/>
                      <a:pt x="176" y="247"/>
                      <a:pt x="176" y="247"/>
                    </a:cubicBezTo>
                    <a:cubicBezTo>
                      <a:pt x="27" y="247"/>
                      <a:pt x="27" y="247"/>
                      <a:pt x="27" y="247"/>
                    </a:cubicBezTo>
                    <a:cubicBezTo>
                      <a:pt x="32" y="308"/>
                      <a:pt x="64" y="364"/>
                      <a:pt x="114" y="398"/>
                    </a:cubicBezTo>
                    <a:cubicBezTo>
                      <a:pt x="188" y="266"/>
                      <a:pt x="188" y="266"/>
                      <a:pt x="188" y="266"/>
                    </a:cubicBezTo>
                    <a:cubicBezTo>
                      <a:pt x="211" y="279"/>
                      <a:pt x="211" y="279"/>
                      <a:pt x="211" y="279"/>
                    </a:cubicBezTo>
                    <a:lnTo>
                      <a:pt x="124" y="435"/>
                    </a:lnTo>
                    <a:close/>
                    <a:moveTo>
                      <a:pt x="324" y="435"/>
                    </a:moveTo>
                    <a:cubicBezTo>
                      <a:pt x="230" y="283"/>
                      <a:pt x="230" y="283"/>
                      <a:pt x="230" y="283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333" y="398"/>
                      <a:pt x="333" y="398"/>
                      <a:pt x="333" y="398"/>
                    </a:cubicBezTo>
                    <a:cubicBezTo>
                      <a:pt x="383" y="363"/>
                      <a:pt x="415" y="309"/>
                      <a:pt x="420" y="250"/>
                    </a:cubicBezTo>
                    <a:cubicBezTo>
                      <a:pt x="265" y="247"/>
                      <a:pt x="265" y="247"/>
                      <a:pt x="265" y="247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447" y="223"/>
                      <a:pt x="447" y="223"/>
                      <a:pt x="447" y="223"/>
                    </a:cubicBezTo>
                    <a:cubicBezTo>
                      <a:pt x="447" y="236"/>
                      <a:pt x="447" y="236"/>
                      <a:pt x="447" y="236"/>
                    </a:cubicBezTo>
                    <a:cubicBezTo>
                      <a:pt x="447" y="314"/>
                      <a:pt x="404" y="387"/>
                      <a:pt x="335" y="428"/>
                    </a:cubicBezTo>
                    <a:lnTo>
                      <a:pt x="324" y="435"/>
                    </a:lnTo>
                    <a:close/>
                    <a:moveTo>
                      <a:pt x="265" y="195"/>
                    </a:moveTo>
                    <a:cubicBezTo>
                      <a:pt x="242" y="182"/>
                      <a:pt x="242" y="182"/>
                      <a:pt x="242" y="182"/>
                    </a:cubicBezTo>
                    <a:cubicBezTo>
                      <a:pt x="310" y="56"/>
                      <a:pt x="310" y="56"/>
                      <a:pt x="310" y="56"/>
                    </a:cubicBezTo>
                    <a:cubicBezTo>
                      <a:pt x="256" y="30"/>
                      <a:pt x="191" y="31"/>
                      <a:pt x="135" y="59"/>
                    </a:cubicBezTo>
                    <a:cubicBezTo>
                      <a:pt x="208" y="178"/>
                      <a:pt x="208" y="178"/>
                      <a:pt x="208" y="178"/>
                    </a:cubicBezTo>
                    <a:cubicBezTo>
                      <a:pt x="185" y="193"/>
                      <a:pt x="185" y="193"/>
                      <a:pt x="185" y="193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80" y="1"/>
                      <a:pt x="267" y="0"/>
                      <a:pt x="335" y="39"/>
                    </a:cubicBezTo>
                    <a:cubicBezTo>
                      <a:pt x="347" y="45"/>
                      <a:pt x="347" y="45"/>
                      <a:pt x="347" y="45"/>
                    </a:cubicBezTo>
                    <a:lnTo>
                      <a:pt x="265" y="19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42"/>
              <p:cNvSpPr>
                <a:spLocks noEditPoints="1"/>
              </p:cNvSpPr>
              <p:nvPr/>
            </p:nvSpPr>
            <p:spPr bwMode="auto">
              <a:xfrm>
                <a:off x="1021" y="935"/>
                <a:ext cx="58" cy="59"/>
              </a:xfrm>
              <a:custGeom>
                <a:avLst/>
                <a:gdLst>
                  <a:gd name="T0" fmla="*/ 59 w 117"/>
                  <a:gd name="T1" fmla="*/ 120 h 120"/>
                  <a:gd name="T2" fmla="*/ 27 w 117"/>
                  <a:gd name="T3" fmla="*/ 109 h 120"/>
                  <a:gd name="T4" fmla="*/ 0 w 117"/>
                  <a:gd name="T5" fmla="*/ 58 h 120"/>
                  <a:gd name="T6" fmla="*/ 59 w 117"/>
                  <a:gd name="T7" fmla="*/ 0 h 120"/>
                  <a:gd name="T8" fmla="*/ 89 w 117"/>
                  <a:gd name="T9" fmla="*/ 7 h 120"/>
                  <a:gd name="T10" fmla="*/ 90 w 117"/>
                  <a:gd name="T11" fmla="*/ 8 h 120"/>
                  <a:gd name="T12" fmla="*/ 91 w 117"/>
                  <a:gd name="T13" fmla="*/ 9 h 120"/>
                  <a:gd name="T14" fmla="*/ 117 w 117"/>
                  <a:gd name="T15" fmla="*/ 61 h 120"/>
                  <a:gd name="T16" fmla="*/ 59 w 117"/>
                  <a:gd name="T17" fmla="*/ 120 h 120"/>
                  <a:gd name="T18" fmla="*/ 59 w 117"/>
                  <a:gd name="T19" fmla="*/ 27 h 120"/>
                  <a:gd name="T20" fmla="*/ 27 w 117"/>
                  <a:gd name="T21" fmla="*/ 58 h 120"/>
                  <a:gd name="T22" fmla="*/ 41 w 117"/>
                  <a:gd name="T23" fmla="*/ 85 h 120"/>
                  <a:gd name="T24" fmla="*/ 42 w 117"/>
                  <a:gd name="T25" fmla="*/ 86 h 120"/>
                  <a:gd name="T26" fmla="*/ 44 w 117"/>
                  <a:gd name="T27" fmla="*/ 88 h 120"/>
                  <a:gd name="T28" fmla="*/ 59 w 117"/>
                  <a:gd name="T29" fmla="*/ 93 h 120"/>
                  <a:gd name="T30" fmla="*/ 90 w 117"/>
                  <a:gd name="T31" fmla="*/ 61 h 120"/>
                  <a:gd name="T32" fmla="*/ 75 w 117"/>
                  <a:gd name="T33" fmla="*/ 31 h 120"/>
                  <a:gd name="T34" fmla="*/ 59 w 117"/>
                  <a:gd name="T35" fmla="*/ 2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" h="120">
                    <a:moveTo>
                      <a:pt x="59" y="120"/>
                    </a:moveTo>
                    <a:cubicBezTo>
                      <a:pt x="46" y="120"/>
                      <a:pt x="35" y="116"/>
                      <a:pt x="27" y="109"/>
                    </a:cubicBezTo>
                    <a:cubicBezTo>
                      <a:pt x="10" y="99"/>
                      <a:pt x="0" y="80"/>
                      <a:pt x="0" y="58"/>
                    </a:cubicBezTo>
                    <a:cubicBezTo>
                      <a:pt x="0" y="27"/>
                      <a:pt x="27" y="0"/>
                      <a:pt x="59" y="0"/>
                    </a:cubicBezTo>
                    <a:cubicBezTo>
                      <a:pt x="72" y="0"/>
                      <a:pt x="84" y="5"/>
                      <a:pt x="89" y="7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107" y="21"/>
                      <a:pt x="117" y="41"/>
                      <a:pt x="117" y="61"/>
                    </a:cubicBezTo>
                    <a:cubicBezTo>
                      <a:pt x="117" y="93"/>
                      <a:pt x="90" y="120"/>
                      <a:pt x="59" y="120"/>
                    </a:cubicBezTo>
                    <a:close/>
                    <a:moveTo>
                      <a:pt x="59" y="27"/>
                    </a:moveTo>
                    <a:cubicBezTo>
                      <a:pt x="42" y="27"/>
                      <a:pt x="27" y="42"/>
                      <a:pt x="27" y="58"/>
                    </a:cubicBezTo>
                    <a:cubicBezTo>
                      <a:pt x="27" y="72"/>
                      <a:pt x="34" y="82"/>
                      <a:pt x="41" y="85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7" y="91"/>
                      <a:pt x="53" y="93"/>
                      <a:pt x="59" y="93"/>
                    </a:cubicBezTo>
                    <a:cubicBezTo>
                      <a:pt x="75" y="93"/>
                      <a:pt x="90" y="78"/>
                      <a:pt x="90" y="61"/>
                    </a:cubicBezTo>
                    <a:cubicBezTo>
                      <a:pt x="90" y="50"/>
                      <a:pt x="85" y="38"/>
                      <a:pt x="75" y="31"/>
                    </a:cubicBezTo>
                    <a:cubicBezTo>
                      <a:pt x="71" y="29"/>
                      <a:pt x="64" y="27"/>
                      <a:pt x="59" y="2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23" name="Group 122"/>
          <p:cNvGrpSpPr/>
          <p:nvPr/>
        </p:nvGrpSpPr>
        <p:grpSpPr>
          <a:xfrm>
            <a:off x="978064" y="4058307"/>
            <a:ext cx="507836" cy="507836"/>
            <a:chOff x="1384340" y="4162069"/>
            <a:chExt cx="555625" cy="555625"/>
          </a:xfrm>
        </p:grpSpPr>
        <p:sp>
          <p:nvSpPr>
            <p:cNvPr id="124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8"/>
            <p:cNvSpPr>
              <a:spLocks/>
            </p:cNvSpPr>
            <p:nvPr/>
          </p:nvSpPr>
          <p:spPr bwMode="auto">
            <a:xfrm>
              <a:off x="1535727" y="4307918"/>
              <a:ext cx="404238" cy="409776"/>
            </a:xfrm>
            <a:custGeom>
              <a:avLst/>
              <a:gdLst>
                <a:gd name="T0" fmla="*/ 867 w 867"/>
                <a:gd name="T1" fmla="*/ 878 h 878"/>
                <a:gd name="T2" fmla="*/ 867 w 867"/>
                <a:gd name="T3" fmla="*/ 316 h 878"/>
                <a:gd name="T4" fmla="*/ 549 w 867"/>
                <a:gd name="T5" fmla="*/ 0 h 878"/>
                <a:gd name="T6" fmla="*/ 549 w 867"/>
                <a:gd name="T7" fmla="*/ 1 h 878"/>
                <a:gd name="T8" fmla="*/ 664 w 867"/>
                <a:gd name="T9" fmla="*/ 280 h 878"/>
                <a:gd name="T10" fmla="*/ 269 w 867"/>
                <a:gd name="T11" fmla="*/ 675 h 878"/>
                <a:gd name="T12" fmla="*/ 0 w 867"/>
                <a:gd name="T13" fmla="*/ 568 h 878"/>
                <a:gd name="T14" fmla="*/ 312 w 867"/>
                <a:gd name="T15" fmla="*/ 878 h 878"/>
                <a:gd name="T16" fmla="*/ 867 w 867"/>
                <a:gd name="T17" fmla="*/ 878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7" h="878">
                  <a:moveTo>
                    <a:pt x="867" y="878"/>
                  </a:moveTo>
                  <a:cubicBezTo>
                    <a:pt x="867" y="316"/>
                    <a:pt x="867" y="316"/>
                    <a:pt x="867" y="316"/>
                  </a:cubicBezTo>
                  <a:cubicBezTo>
                    <a:pt x="549" y="0"/>
                    <a:pt x="549" y="0"/>
                    <a:pt x="549" y="0"/>
                  </a:cubicBezTo>
                  <a:cubicBezTo>
                    <a:pt x="549" y="1"/>
                    <a:pt x="549" y="1"/>
                    <a:pt x="549" y="1"/>
                  </a:cubicBezTo>
                  <a:cubicBezTo>
                    <a:pt x="620" y="73"/>
                    <a:pt x="664" y="171"/>
                    <a:pt x="664" y="280"/>
                  </a:cubicBezTo>
                  <a:cubicBezTo>
                    <a:pt x="664" y="497"/>
                    <a:pt x="487" y="675"/>
                    <a:pt x="269" y="675"/>
                  </a:cubicBezTo>
                  <a:cubicBezTo>
                    <a:pt x="165" y="675"/>
                    <a:pt x="70" y="634"/>
                    <a:pt x="0" y="568"/>
                  </a:cubicBezTo>
                  <a:cubicBezTo>
                    <a:pt x="312" y="878"/>
                    <a:pt x="312" y="878"/>
                    <a:pt x="312" y="878"/>
                  </a:cubicBezTo>
                  <a:lnTo>
                    <a:pt x="867" y="87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26" name="Group 38"/>
            <p:cNvGrpSpPr>
              <a:grpSpLocks noChangeAspect="1"/>
            </p:cNvGrpSpPr>
            <p:nvPr/>
          </p:nvGrpSpPr>
          <p:grpSpPr bwMode="auto">
            <a:xfrm>
              <a:off x="1480618" y="4258346"/>
              <a:ext cx="363069" cy="363070"/>
              <a:chOff x="915" y="828"/>
              <a:chExt cx="271" cy="271"/>
            </a:xfrm>
            <a:solidFill>
              <a:schemeClr val="bg1"/>
            </a:solidFill>
          </p:grpSpPr>
          <p:sp>
            <p:nvSpPr>
              <p:cNvPr id="127" name="Freeform 40"/>
              <p:cNvSpPr>
                <a:spLocks noEditPoints="1"/>
              </p:cNvSpPr>
              <p:nvPr/>
            </p:nvSpPr>
            <p:spPr bwMode="auto">
              <a:xfrm>
                <a:off x="915" y="828"/>
                <a:ext cx="271" cy="271"/>
              </a:xfrm>
              <a:custGeom>
                <a:avLst/>
                <a:gdLst>
                  <a:gd name="T0" fmla="*/ 278 w 555"/>
                  <a:gd name="T1" fmla="*/ 555 h 555"/>
                  <a:gd name="T2" fmla="*/ 82 w 555"/>
                  <a:gd name="T3" fmla="*/ 473 h 555"/>
                  <a:gd name="T4" fmla="*/ 0 w 555"/>
                  <a:gd name="T5" fmla="*/ 277 h 555"/>
                  <a:gd name="T6" fmla="*/ 82 w 555"/>
                  <a:gd name="T7" fmla="*/ 82 h 555"/>
                  <a:gd name="T8" fmla="*/ 278 w 555"/>
                  <a:gd name="T9" fmla="*/ 0 h 555"/>
                  <a:gd name="T10" fmla="*/ 473 w 555"/>
                  <a:gd name="T11" fmla="*/ 82 h 555"/>
                  <a:gd name="T12" fmla="*/ 555 w 555"/>
                  <a:gd name="T13" fmla="*/ 277 h 555"/>
                  <a:gd name="T14" fmla="*/ 473 w 555"/>
                  <a:gd name="T15" fmla="*/ 473 h 555"/>
                  <a:gd name="T16" fmla="*/ 278 w 555"/>
                  <a:gd name="T17" fmla="*/ 555 h 555"/>
                  <a:gd name="T18" fmla="*/ 278 w 555"/>
                  <a:gd name="T19" fmla="*/ 27 h 555"/>
                  <a:gd name="T20" fmla="*/ 27 w 555"/>
                  <a:gd name="T21" fmla="*/ 277 h 555"/>
                  <a:gd name="T22" fmla="*/ 278 w 555"/>
                  <a:gd name="T23" fmla="*/ 528 h 555"/>
                  <a:gd name="T24" fmla="*/ 528 w 555"/>
                  <a:gd name="T25" fmla="*/ 277 h 555"/>
                  <a:gd name="T26" fmla="*/ 278 w 555"/>
                  <a:gd name="T27" fmla="*/ 2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5" h="555">
                    <a:moveTo>
                      <a:pt x="278" y="555"/>
                    </a:moveTo>
                    <a:cubicBezTo>
                      <a:pt x="204" y="555"/>
                      <a:pt x="135" y="526"/>
                      <a:pt x="82" y="473"/>
                    </a:cubicBezTo>
                    <a:cubicBezTo>
                      <a:pt x="29" y="420"/>
                      <a:pt x="0" y="351"/>
                      <a:pt x="0" y="277"/>
                    </a:cubicBezTo>
                    <a:cubicBezTo>
                      <a:pt x="0" y="204"/>
                      <a:pt x="29" y="135"/>
                      <a:pt x="82" y="82"/>
                    </a:cubicBezTo>
                    <a:cubicBezTo>
                      <a:pt x="135" y="29"/>
                      <a:pt x="204" y="0"/>
                      <a:pt x="278" y="0"/>
                    </a:cubicBezTo>
                    <a:cubicBezTo>
                      <a:pt x="351" y="0"/>
                      <a:pt x="420" y="29"/>
                      <a:pt x="473" y="82"/>
                    </a:cubicBezTo>
                    <a:cubicBezTo>
                      <a:pt x="526" y="135"/>
                      <a:pt x="555" y="204"/>
                      <a:pt x="555" y="277"/>
                    </a:cubicBezTo>
                    <a:cubicBezTo>
                      <a:pt x="555" y="351"/>
                      <a:pt x="526" y="420"/>
                      <a:pt x="473" y="473"/>
                    </a:cubicBezTo>
                    <a:cubicBezTo>
                      <a:pt x="420" y="526"/>
                      <a:pt x="351" y="555"/>
                      <a:pt x="278" y="555"/>
                    </a:cubicBezTo>
                    <a:close/>
                    <a:moveTo>
                      <a:pt x="278" y="27"/>
                    </a:moveTo>
                    <a:cubicBezTo>
                      <a:pt x="142" y="27"/>
                      <a:pt x="27" y="142"/>
                      <a:pt x="27" y="277"/>
                    </a:cubicBezTo>
                    <a:cubicBezTo>
                      <a:pt x="27" y="413"/>
                      <a:pt x="142" y="528"/>
                      <a:pt x="278" y="528"/>
                    </a:cubicBezTo>
                    <a:cubicBezTo>
                      <a:pt x="413" y="528"/>
                      <a:pt x="528" y="413"/>
                      <a:pt x="528" y="277"/>
                    </a:cubicBezTo>
                    <a:cubicBezTo>
                      <a:pt x="528" y="142"/>
                      <a:pt x="413" y="27"/>
                      <a:pt x="278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8" name="Freeform 41"/>
              <p:cNvSpPr>
                <a:spLocks noEditPoints="1"/>
              </p:cNvSpPr>
              <p:nvPr/>
            </p:nvSpPr>
            <p:spPr bwMode="auto">
              <a:xfrm>
                <a:off x="941" y="850"/>
                <a:ext cx="218" cy="212"/>
              </a:xfrm>
              <a:custGeom>
                <a:avLst/>
                <a:gdLst>
                  <a:gd name="T0" fmla="*/ 124 w 447"/>
                  <a:gd name="T1" fmla="*/ 435 h 435"/>
                  <a:gd name="T2" fmla="*/ 112 w 447"/>
                  <a:gd name="T3" fmla="*/ 428 h 435"/>
                  <a:gd name="T4" fmla="*/ 0 w 447"/>
                  <a:gd name="T5" fmla="*/ 233 h 435"/>
                  <a:gd name="T6" fmla="*/ 0 w 447"/>
                  <a:gd name="T7" fmla="*/ 220 h 435"/>
                  <a:gd name="T8" fmla="*/ 176 w 447"/>
                  <a:gd name="T9" fmla="*/ 220 h 435"/>
                  <a:gd name="T10" fmla="*/ 176 w 447"/>
                  <a:gd name="T11" fmla="*/ 247 h 435"/>
                  <a:gd name="T12" fmla="*/ 27 w 447"/>
                  <a:gd name="T13" fmla="*/ 247 h 435"/>
                  <a:gd name="T14" fmla="*/ 114 w 447"/>
                  <a:gd name="T15" fmla="*/ 398 h 435"/>
                  <a:gd name="T16" fmla="*/ 188 w 447"/>
                  <a:gd name="T17" fmla="*/ 266 h 435"/>
                  <a:gd name="T18" fmla="*/ 211 w 447"/>
                  <a:gd name="T19" fmla="*/ 279 h 435"/>
                  <a:gd name="T20" fmla="*/ 124 w 447"/>
                  <a:gd name="T21" fmla="*/ 435 h 435"/>
                  <a:gd name="T22" fmla="*/ 324 w 447"/>
                  <a:gd name="T23" fmla="*/ 435 h 435"/>
                  <a:gd name="T24" fmla="*/ 230 w 447"/>
                  <a:gd name="T25" fmla="*/ 283 h 435"/>
                  <a:gd name="T26" fmla="*/ 253 w 447"/>
                  <a:gd name="T27" fmla="*/ 268 h 435"/>
                  <a:gd name="T28" fmla="*/ 333 w 447"/>
                  <a:gd name="T29" fmla="*/ 398 h 435"/>
                  <a:gd name="T30" fmla="*/ 420 w 447"/>
                  <a:gd name="T31" fmla="*/ 250 h 435"/>
                  <a:gd name="T32" fmla="*/ 265 w 447"/>
                  <a:gd name="T33" fmla="*/ 247 h 435"/>
                  <a:gd name="T34" fmla="*/ 266 w 447"/>
                  <a:gd name="T35" fmla="*/ 220 h 435"/>
                  <a:gd name="T36" fmla="*/ 447 w 447"/>
                  <a:gd name="T37" fmla="*/ 223 h 435"/>
                  <a:gd name="T38" fmla="*/ 447 w 447"/>
                  <a:gd name="T39" fmla="*/ 236 h 435"/>
                  <a:gd name="T40" fmla="*/ 335 w 447"/>
                  <a:gd name="T41" fmla="*/ 428 h 435"/>
                  <a:gd name="T42" fmla="*/ 324 w 447"/>
                  <a:gd name="T43" fmla="*/ 435 h 435"/>
                  <a:gd name="T44" fmla="*/ 265 w 447"/>
                  <a:gd name="T45" fmla="*/ 195 h 435"/>
                  <a:gd name="T46" fmla="*/ 242 w 447"/>
                  <a:gd name="T47" fmla="*/ 182 h 435"/>
                  <a:gd name="T48" fmla="*/ 310 w 447"/>
                  <a:gd name="T49" fmla="*/ 56 h 435"/>
                  <a:gd name="T50" fmla="*/ 135 w 447"/>
                  <a:gd name="T51" fmla="*/ 59 h 435"/>
                  <a:gd name="T52" fmla="*/ 208 w 447"/>
                  <a:gd name="T53" fmla="*/ 178 h 435"/>
                  <a:gd name="T54" fmla="*/ 185 w 447"/>
                  <a:gd name="T55" fmla="*/ 193 h 435"/>
                  <a:gd name="T56" fmla="*/ 97 w 447"/>
                  <a:gd name="T57" fmla="*/ 49 h 435"/>
                  <a:gd name="T58" fmla="*/ 109 w 447"/>
                  <a:gd name="T59" fmla="*/ 42 h 435"/>
                  <a:gd name="T60" fmla="*/ 335 w 447"/>
                  <a:gd name="T61" fmla="*/ 39 h 435"/>
                  <a:gd name="T62" fmla="*/ 347 w 447"/>
                  <a:gd name="T63" fmla="*/ 45 h 435"/>
                  <a:gd name="T64" fmla="*/ 265 w 447"/>
                  <a:gd name="T65" fmla="*/ 195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7" h="435">
                    <a:moveTo>
                      <a:pt x="124" y="435"/>
                    </a:moveTo>
                    <a:cubicBezTo>
                      <a:pt x="112" y="428"/>
                      <a:pt x="112" y="428"/>
                      <a:pt x="112" y="428"/>
                    </a:cubicBezTo>
                    <a:cubicBezTo>
                      <a:pt x="43" y="389"/>
                      <a:pt x="0" y="314"/>
                      <a:pt x="0" y="233"/>
                    </a:cubicBezTo>
                    <a:cubicBezTo>
                      <a:pt x="0" y="220"/>
                      <a:pt x="0" y="220"/>
                      <a:pt x="0" y="220"/>
                    </a:cubicBezTo>
                    <a:cubicBezTo>
                      <a:pt x="176" y="220"/>
                      <a:pt x="176" y="220"/>
                      <a:pt x="176" y="220"/>
                    </a:cubicBezTo>
                    <a:cubicBezTo>
                      <a:pt x="176" y="247"/>
                      <a:pt x="176" y="247"/>
                      <a:pt x="176" y="247"/>
                    </a:cubicBezTo>
                    <a:cubicBezTo>
                      <a:pt x="27" y="247"/>
                      <a:pt x="27" y="247"/>
                      <a:pt x="27" y="247"/>
                    </a:cubicBezTo>
                    <a:cubicBezTo>
                      <a:pt x="32" y="308"/>
                      <a:pt x="64" y="364"/>
                      <a:pt x="114" y="398"/>
                    </a:cubicBezTo>
                    <a:cubicBezTo>
                      <a:pt x="188" y="266"/>
                      <a:pt x="188" y="266"/>
                      <a:pt x="188" y="266"/>
                    </a:cubicBezTo>
                    <a:cubicBezTo>
                      <a:pt x="211" y="279"/>
                      <a:pt x="211" y="279"/>
                      <a:pt x="211" y="279"/>
                    </a:cubicBezTo>
                    <a:lnTo>
                      <a:pt x="124" y="435"/>
                    </a:lnTo>
                    <a:close/>
                    <a:moveTo>
                      <a:pt x="324" y="435"/>
                    </a:moveTo>
                    <a:cubicBezTo>
                      <a:pt x="230" y="283"/>
                      <a:pt x="230" y="283"/>
                      <a:pt x="230" y="283"/>
                    </a:cubicBezTo>
                    <a:cubicBezTo>
                      <a:pt x="253" y="268"/>
                      <a:pt x="253" y="268"/>
                      <a:pt x="253" y="268"/>
                    </a:cubicBezTo>
                    <a:cubicBezTo>
                      <a:pt x="333" y="398"/>
                      <a:pt x="333" y="398"/>
                      <a:pt x="333" y="398"/>
                    </a:cubicBezTo>
                    <a:cubicBezTo>
                      <a:pt x="383" y="363"/>
                      <a:pt x="415" y="309"/>
                      <a:pt x="420" y="250"/>
                    </a:cubicBezTo>
                    <a:cubicBezTo>
                      <a:pt x="265" y="247"/>
                      <a:pt x="265" y="247"/>
                      <a:pt x="265" y="247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447" y="223"/>
                      <a:pt x="447" y="223"/>
                      <a:pt x="447" y="223"/>
                    </a:cubicBezTo>
                    <a:cubicBezTo>
                      <a:pt x="447" y="236"/>
                      <a:pt x="447" y="236"/>
                      <a:pt x="447" y="236"/>
                    </a:cubicBezTo>
                    <a:cubicBezTo>
                      <a:pt x="447" y="314"/>
                      <a:pt x="404" y="387"/>
                      <a:pt x="335" y="428"/>
                    </a:cubicBezTo>
                    <a:lnTo>
                      <a:pt x="324" y="435"/>
                    </a:lnTo>
                    <a:close/>
                    <a:moveTo>
                      <a:pt x="265" y="195"/>
                    </a:moveTo>
                    <a:cubicBezTo>
                      <a:pt x="242" y="182"/>
                      <a:pt x="242" y="182"/>
                      <a:pt x="242" y="182"/>
                    </a:cubicBezTo>
                    <a:cubicBezTo>
                      <a:pt x="310" y="56"/>
                      <a:pt x="310" y="56"/>
                      <a:pt x="310" y="56"/>
                    </a:cubicBezTo>
                    <a:cubicBezTo>
                      <a:pt x="256" y="30"/>
                      <a:pt x="191" y="31"/>
                      <a:pt x="135" y="59"/>
                    </a:cubicBezTo>
                    <a:cubicBezTo>
                      <a:pt x="208" y="178"/>
                      <a:pt x="208" y="178"/>
                      <a:pt x="208" y="178"/>
                    </a:cubicBezTo>
                    <a:cubicBezTo>
                      <a:pt x="185" y="193"/>
                      <a:pt x="185" y="193"/>
                      <a:pt x="185" y="193"/>
                    </a:cubicBezTo>
                    <a:cubicBezTo>
                      <a:pt x="97" y="49"/>
                      <a:pt x="97" y="49"/>
                      <a:pt x="97" y="49"/>
                    </a:cubicBezTo>
                    <a:cubicBezTo>
                      <a:pt x="109" y="42"/>
                      <a:pt x="109" y="42"/>
                      <a:pt x="109" y="42"/>
                    </a:cubicBezTo>
                    <a:cubicBezTo>
                      <a:pt x="180" y="1"/>
                      <a:pt x="267" y="0"/>
                      <a:pt x="335" y="39"/>
                    </a:cubicBezTo>
                    <a:cubicBezTo>
                      <a:pt x="347" y="45"/>
                      <a:pt x="347" y="45"/>
                      <a:pt x="347" y="45"/>
                    </a:cubicBezTo>
                    <a:lnTo>
                      <a:pt x="265" y="1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42"/>
              <p:cNvSpPr>
                <a:spLocks noEditPoints="1"/>
              </p:cNvSpPr>
              <p:nvPr/>
            </p:nvSpPr>
            <p:spPr bwMode="auto">
              <a:xfrm>
                <a:off x="1021" y="935"/>
                <a:ext cx="58" cy="59"/>
              </a:xfrm>
              <a:custGeom>
                <a:avLst/>
                <a:gdLst>
                  <a:gd name="T0" fmla="*/ 59 w 117"/>
                  <a:gd name="T1" fmla="*/ 120 h 120"/>
                  <a:gd name="T2" fmla="*/ 27 w 117"/>
                  <a:gd name="T3" fmla="*/ 109 h 120"/>
                  <a:gd name="T4" fmla="*/ 0 w 117"/>
                  <a:gd name="T5" fmla="*/ 58 h 120"/>
                  <a:gd name="T6" fmla="*/ 59 w 117"/>
                  <a:gd name="T7" fmla="*/ 0 h 120"/>
                  <a:gd name="T8" fmla="*/ 89 w 117"/>
                  <a:gd name="T9" fmla="*/ 7 h 120"/>
                  <a:gd name="T10" fmla="*/ 90 w 117"/>
                  <a:gd name="T11" fmla="*/ 8 h 120"/>
                  <a:gd name="T12" fmla="*/ 91 w 117"/>
                  <a:gd name="T13" fmla="*/ 9 h 120"/>
                  <a:gd name="T14" fmla="*/ 117 w 117"/>
                  <a:gd name="T15" fmla="*/ 61 h 120"/>
                  <a:gd name="T16" fmla="*/ 59 w 117"/>
                  <a:gd name="T17" fmla="*/ 120 h 120"/>
                  <a:gd name="T18" fmla="*/ 59 w 117"/>
                  <a:gd name="T19" fmla="*/ 27 h 120"/>
                  <a:gd name="T20" fmla="*/ 27 w 117"/>
                  <a:gd name="T21" fmla="*/ 58 h 120"/>
                  <a:gd name="T22" fmla="*/ 41 w 117"/>
                  <a:gd name="T23" fmla="*/ 85 h 120"/>
                  <a:gd name="T24" fmla="*/ 42 w 117"/>
                  <a:gd name="T25" fmla="*/ 86 h 120"/>
                  <a:gd name="T26" fmla="*/ 44 w 117"/>
                  <a:gd name="T27" fmla="*/ 88 h 120"/>
                  <a:gd name="T28" fmla="*/ 59 w 117"/>
                  <a:gd name="T29" fmla="*/ 93 h 120"/>
                  <a:gd name="T30" fmla="*/ 90 w 117"/>
                  <a:gd name="T31" fmla="*/ 61 h 120"/>
                  <a:gd name="T32" fmla="*/ 75 w 117"/>
                  <a:gd name="T33" fmla="*/ 31 h 120"/>
                  <a:gd name="T34" fmla="*/ 59 w 117"/>
                  <a:gd name="T35" fmla="*/ 27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" h="120">
                    <a:moveTo>
                      <a:pt x="59" y="120"/>
                    </a:moveTo>
                    <a:cubicBezTo>
                      <a:pt x="46" y="120"/>
                      <a:pt x="35" y="116"/>
                      <a:pt x="27" y="109"/>
                    </a:cubicBezTo>
                    <a:cubicBezTo>
                      <a:pt x="10" y="99"/>
                      <a:pt x="0" y="80"/>
                      <a:pt x="0" y="58"/>
                    </a:cubicBezTo>
                    <a:cubicBezTo>
                      <a:pt x="0" y="27"/>
                      <a:pt x="27" y="0"/>
                      <a:pt x="59" y="0"/>
                    </a:cubicBezTo>
                    <a:cubicBezTo>
                      <a:pt x="72" y="0"/>
                      <a:pt x="84" y="5"/>
                      <a:pt x="89" y="7"/>
                    </a:cubicBezTo>
                    <a:cubicBezTo>
                      <a:pt x="90" y="8"/>
                      <a:pt x="90" y="8"/>
                      <a:pt x="90" y="8"/>
                    </a:cubicBezTo>
                    <a:cubicBezTo>
                      <a:pt x="91" y="9"/>
                      <a:pt x="91" y="9"/>
                      <a:pt x="91" y="9"/>
                    </a:cubicBezTo>
                    <a:cubicBezTo>
                      <a:pt x="107" y="21"/>
                      <a:pt x="117" y="41"/>
                      <a:pt x="117" y="61"/>
                    </a:cubicBezTo>
                    <a:cubicBezTo>
                      <a:pt x="117" y="93"/>
                      <a:pt x="90" y="120"/>
                      <a:pt x="59" y="120"/>
                    </a:cubicBezTo>
                    <a:close/>
                    <a:moveTo>
                      <a:pt x="59" y="27"/>
                    </a:moveTo>
                    <a:cubicBezTo>
                      <a:pt x="42" y="27"/>
                      <a:pt x="27" y="42"/>
                      <a:pt x="27" y="58"/>
                    </a:cubicBezTo>
                    <a:cubicBezTo>
                      <a:pt x="27" y="72"/>
                      <a:pt x="34" y="82"/>
                      <a:pt x="41" y="85"/>
                    </a:cubicBezTo>
                    <a:cubicBezTo>
                      <a:pt x="42" y="86"/>
                      <a:pt x="42" y="86"/>
                      <a:pt x="42" y="86"/>
                    </a:cubicBezTo>
                    <a:cubicBezTo>
                      <a:pt x="44" y="88"/>
                      <a:pt x="44" y="88"/>
                      <a:pt x="44" y="88"/>
                    </a:cubicBezTo>
                    <a:cubicBezTo>
                      <a:pt x="47" y="91"/>
                      <a:pt x="53" y="93"/>
                      <a:pt x="59" y="93"/>
                    </a:cubicBezTo>
                    <a:cubicBezTo>
                      <a:pt x="75" y="93"/>
                      <a:pt x="90" y="78"/>
                      <a:pt x="90" y="61"/>
                    </a:cubicBezTo>
                    <a:cubicBezTo>
                      <a:pt x="90" y="50"/>
                      <a:pt x="85" y="38"/>
                      <a:pt x="75" y="31"/>
                    </a:cubicBezTo>
                    <a:cubicBezTo>
                      <a:pt x="71" y="29"/>
                      <a:pt x="64" y="27"/>
                      <a:pt x="59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30" name="TextBox 129"/>
          <p:cNvSpPr txBox="1"/>
          <p:nvPr/>
        </p:nvSpPr>
        <p:spPr>
          <a:xfrm>
            <a:off x="4035410" y="1209108"/>
            <a:ext cx="80622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Checklist</a:t>
            </a:r>
          </a:p>
        </p:txBody>
      </p:sp>
      <p:grpSp>
        <p:nvGrpSpPr>
          <p:cNvPr id="131" name="Group 48"/>
          <p:cNvGrpSpPr>
            <a:grpSpLocks noChangeAspect="1"/>
          </p:cNvGrpSpPr>
          <p:nvPr/>
        </p:nvGrpSpPr>
        <p:grpSpPr bwMode="auto">
          <a:xfrm>
            <a:off x="4320927" y="1694164"/>
            <a:ext cx="235188" cy="319548"/>
            <a:chOff x="2512" y="1121"/>
            <a:chExt cx="736" cy="1000"/>
          </a:xfrm>
        </p:grpSpPr>
        <p:sp>
          <p:nvSpPr>
            <p:cNvPr id="132" name="Freeform 49"/>
            <p:cNvSpPr>
              <a:spLocks/>
            </p:cNvSpPr>
            <p:nvPr/>
          </p:nvSpPr>
          <p:spPr bwMode="auto">
            <a:xfrm>
              <a:off x="2560" y="1216"/>
              <a:ext cx="427" cy="867"/>
            </a:xfrm>
            <a:custGeom>
              <a:avLst/>
              <a:gdLst>
                <a:gd name="T0" fmla="*/ 427 w 427"/>
                <a:gd name="T1" fmla="*/ 330 h 867"/>
                <a:gd name="T2" fmla="*/ 427 w 427"/>
                <a:gd name="T3" fmla="*/ 117 h 867"/>
                <a:gd name="T4" fmla="*/ 320 w 427"/>
                <a:gd name="T5" fmla="*/ 117 h 867"/>
                <a:gd name="T6" fmla="*/ 320 w 427"/>
                <a:gd name="T7" fmla="*/ 0 h 867"/>
                <a:gd name="T8" fmla="*/ 0 w 427"/>
                <a:gd name="T9" fmla="*/ 0 h 867"/>
                <a:gd name="T10" fmla="*/ 0 w 427"/>
                <a:gd name="T11" fmla="*/ 867 h 867"/>
                <a:gd name="T12" fmla="*/ 320 w 427"/>
                <a:gd name="T13" fmla="*/ 867 h 867"/>
                <a:gd name="T14" fmla="*/ 320 w 427"/>
                <a:gd name="T15" fmla="*/ 808 h 867"/>
                <a:gd name="T16" fmla="*/ 427 w 427"/>
                <a:gd name="T17" fmla="*/ 808 h 867"/>
                <a:gd name="T18" fmla="*/ 427 w 427"/>
                <a:gd name="T19" fmla="*/ 595 h 867"/>
                <a:gd name="T20" fmla="*/ 320 w 427"/>
                <a:gd name="T21" fmla="*/ 595 h 867"/>
                <a:gd name="T22" fmla="*/ 320 w 427"/>
                <a:gd name="T23" fmla="*/ 569 h 867"/>
                <a:gd name="T24" fmla="*/ 427 w 427"/>
                <a:gd name="T25" fmla="*/ 569 h 867"/>
                <a:gd name="T26" fmla="*/ 427 w 427"/>
                <a:gd name="T27" fmla="*/ 356 h 867"/>
                <a:gd name="T28" fmla="*/ 320 w 427"/>
                <a:gd name="T29" fmla="*/ 356 h 867"/>
                <a:gd name="T30" fmla="*/ 320 w 427"/>
                <a:gd name="T31" fmla="*/ 330 h 867"/>
                <a:gd name="T32" fmla="*/ 427 w 427"/>
                <a:gd name="T33" fmla="*/ 33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7" h="867">
                  <a:moveTo>
                    <a:pt x="427" y="330"/>
                  </a:moveTo>
                  <a:lnTo>
                    <a:pt x="427" y="117"/>
                  </a:lnTo>
                  <a:lnTo>
                    <a:pt x="320" y="117"/>
                  </a:lnTo>
                  <a:lnTo>
                    <a:pt x="320" y="0"/>
                  </a:lnTo>
                  <a:lnTo>
                    <a:pt x="0" y="0"/>
                  </a:lnTo>
                  <a:lnTo>
                    <a:pt x="0" y="867"/>
                  </a:lnTo>
                  <a:lnTo>
                    <a:pt x="320" y="867"/>
                  </a:lnTo>
                  <a:lnTo>
                    <a:pt x="320" y="808"/>
                  </a:lnTo>
                  <a:lnTo>
                    <a:pt x="427" y="808"/>
                  </a:lnTo>
                  <a:lnTo>
                    <a:pt x="427" y="595"/>
                  </a:lnTo>
                  <a:lnTo>
                    <a:pt x="320" y="595"/>
                  </a:lnTo>
                  <a:lnTo>
                    <a:pt x="320" y="569"/>
                  </a:lnTo>
                  <a:lnTo>
                    <a:pt x="427" y="569"/>
                  </a:lnTo>
                  <a:lnTo>
                    <a:pt x="427" y="356"/>
                  </a:lnTo>
                  <a:lnTo>
                    <a:pt x="320" y="356"/>
                  </a:lnTo>
                  <a:lnTo>
                    <a:pt x="320" y="330"/>
                  </a:lnTo>
                  <a:lnTo>
                    <a:pt x="427" y="33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50"/>
            <p:cNvSpPr>
              <a:spLocks/>
            </p:cNvSpPr>
            <p:nvPr/>
          </p:nvSpPr>
          <p:spPr bwMode="auto">
            <a:xfrm>
              <a:off x="2880" y="1200"/>
              <a:ext cx="347" cy="899"/>
            </a:xfrm>
            <a:custGeom>
              <a:avLst/>
              <a:gdLst>
                <a:gd name="T0" fmla="*/ 0 w 347"/>
                <a:gd name="T1" fmla="*/ 0 h 899"/>
                <a:gd name="T2" fmla="*/ 0 w 347"/>
                <a:gd name="T3" fmla="*/ 170 h 899"/>
                <a:gd name="T4" fmla="*/ 48 w 347"/>
                <a:gd name="T5" fmla="*/ 170 h 899"/>
                <a:gd name="T6" fmla="*/ 85 w 347"/>
                <a:gd name="T7" fmla="*/ 133 h 899"/>
                <a:gd name="T8" fmla="*/ 107 w 347"/>
                <a:gd name="T9" fmla="*/ 133 h 899"/>
                <a:gd name="T10" fmla="*/ 107 w 347"/>
                <a:gd name="T11" fmla="*/ 165 h 899"/>
                <a:gd name="T12" fmla="*/ 69 w 347"/>
                <a:gd name="T13" fmla="*/ 213 h 899"/>
                <a:gd name="T14" fmla="*/ 69 w 347"/>
                <a:gd name="T15" fmla="*/ 308 h 899"/>
                <a:gd name="T16" fmla="*/ 0 w 347"/>
                <a:gd name="T17" fmla="*/ 308 h 899"/>
                <a:gd name="T18" fmla="*/ 0 w 347"/>
                <a:gd name="T19" fmla="*/ 399 h 899"/>
                <a:gd name="T20" fmla="*/ 59 w 347"/>
                <a:gd name="T21" fmla="*/ 399 h 899"/>
                <a:gd name="T22" fmla="*/ 85 w 347"/>
                <a:gd name="T23" fmla="*/ 372 h 899"/>
                <a:gd name="T24" fmla="*/ 107 w 347"/>
                <a:gd name="T25" fmla="*/ 372 h 899"/>
                <a:gd name="T26" fmla="*/ 107 w 347"/>
                <a:gd name="T27" fmla="*/ 404 h 899"/>
                <a:gd name="T28" fmla="*/ 85 w 347"/>
                <a:gd name="T29" fmla="*/ 425 h 899"/>
                <a:gd name="T30" fmla="*/ 85 w 347"/>
                <a:gd name="T31" fmla="*/ 553 h 899"/>
                <a:gd name="T32" fmla="*/ 0 w 347"/>
                <a:gd name="T33" fmla="*/ 553 h 899"/>
                <a:gd name="T34" fmla="*/ 0 w 347"/>
                <a:gd name="T35" fmla="*/ 633 h 899"/>
                <a:gd name="T36" fmla="*/ 69 w 347"/>
                <a:gd name="T37" fmla="*/ 633 h 899"/>
                <a:gd name="T38" fmla="*/ 85 w 347"/>
                <a:gd name="T39" fmla="*/ 611 h 899"/>
                <a:gd name="T40" fmla="*/ 107 w 347"/>
                <a:gd name="T41" fmla="*/ 611 h 899"/>
                <a:gd name="T42" fmla="*/ 107 w 347"/>
                <a:gd name="T43" fmla="*/ 649 h 899"/>
                <a:gd name="T44" fmla="*/ 85 w 347"/>
                <a:gd name="T45" fmla="*/ 670 h 899"/>
                <a:gd name="T46" fmla="*/ 85 w 347"/>
                <a:gd name="T47" fmla="*/ 803 h 899"/>
                <a:gd name="T48" fmla="*/ 0 w 347"/>
                <a:gd name="T49" fmla="*/ 803 h 899"/>
                <a:gd name="T50" fmla="*/ 0 w 347"/>
                <a:gd name="T51" fmla="*/ 899 h 899"/>
                <a:gd name="T52" fmla="*/ 347 w 347"/>
                <a:gd name="T53" fmla="*/ 899 h 899"/>
                <a:gd name="T54" fmla="*/ 347 w 347"/>
                <a:gd name="T55" fmla="*/ 0 h 899"/>
                <a:gd name="T56" fmla="*/ 0 w 347"/>
                <a:gd name="T57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47" h="899">
                  <a:moveTo>
                    <a:pt x="0" y="0"/>
                  </a:moveTo>
                  <a:lnTo>
                    <a:pt x="0" y="170"/>
                  </a:lnTo>
                  <a:lnTo>
                    <a:pt x="48" y="170"/>
                  </a:lnTo>
                  <a:lnTo>
                    <a:pt x="85" y="133"/>
                  </a:lnTo>
                  <a:lnTo>
                    <a:pt x="107" y="133"/>
                  </a:lnTo>
                  <a:lnTo>
                    <a:pt x="107" y="165"/>
                  </a:lnTo>
                  <a:lnTo>
                    <a:pt x="69" y="213"/>
                  </a:lnTo>
                  <a:lnTo>
                    <a:pt x="69" y="308"/>
                  </a:lnTo>
                  <a:lnTo>
                    <a:pt x="0" y="308"/>
                  </a:lnTo>
                  <a:lnTo>
                    <a:pt x="0" y="399"/>
                  </a:lnTo>
                  <a:lnTo>
                    <a:pt x="59" y="399"/>
                  </a:lnTo>
                  <a:lnTo>
                    <a:pt x="85" y="372"/>
                  </a:lnTo>
                  <a:lnTo>
                    <a:pt x="107" y="372"/>
                  </a:lnTo>
                  <a:lnTo>
                    <a:pt x="107" y="404"/>
                  </a:lnTo>
                  <a:lnTo>
                    <a:pt x="85" y="425"/>
                  </a:lnTo>
                  <a:lnTo>
                    <a:pt x="85" y="553"/>
                  </a:lnTo>
                  <a:lnTo>
                    <a:pt x="0" y="553"/>
                  </a:lnTo>
                  <a:lnTo>
                    <a:pt x="0" y="633"/>
                  </a:lnTo>
                  <a:lnTo>
                    <a:pt x="69" y="633"/>
                  </a:lnTo>
                  <a:lnTo>
                    <a:pt x="85" y="611"/>
                  </a:lnTo>
                  <a:lnTo>
                    <a:pt x="107" y="611"/>
                  </a:lnTo>
                  <a:lnTo>
                    <a:pt x="107" y="649"/>
                  </a:lnTo>
                  <a:lnTo>
                    <a:pt x="85" y="670"/>
                  </a:lnTo>
                  <a:lnTo>
                    <a:pt x="85" y="803"/>
                  </a:lnTo>
                  <a:lnTo>
                    <a:pt x="0" y="803"/>
                  </a:lnTo>
                  <a:lnTo>
                    <a:pt x="0" y="899"/>
                  </a:lnTo>
                  <a:lnTo>
                    <a:pt x="347" y="899"/>
                  </a:lnTo>
                  <a:lnTo>
                    <a:pt x="3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51"/>
            <p:cNvSpPr>
              <a:spLocks noEditPoints="1"/>
            </p:cNvSpPr>
            <p:nvPr/>
          </p:nvSpPr>
          <p:spPr bwMode="auto">
            <a:xfrm>
              <a:off x="2773" y="1333"/>
              <a:ext cx="214" cy="691"/>
            </a:xfrm>
            <a:custGeom>
              <a:avLst/>
              <a:gdLst>
                <a:gd name="T0" fmla="*/ 214 w 214"/>
                <a:gd name="T1" fmla="*/ 32 h 691"/>
                <a:gd name="T2" fmla="*/ 214 w 214"/>
                <a:gd name="T3" fmla="*/ 213 h 691"/>
                <a:gd name="T4" fmla="*/ 0 w 214"/>
                <a:gd name="T5" fmla="*/ 213 h 691"/>
                <a:gd name="T6" fmla="*/ 0 w 214"/>
                <a:gd name="T7" fmla="*/ 0 h 691"/>
                <a:gd name="T8" fmla="*/ 192 w 214"/>
                <a:gd name="T9" fmla="*/ 0 h 691"/>
                <a:gd name="T10" fmla="*/ 150 w 214"/>
                <a:gd name="T11" fmla="*/ 42 h 691"/>
                <a:gd name="T12" fmla="*/ 43 w 214"/>
                <a:gd name="T13" fmla="*/ 42 h 691"/>
                <a:gd name="T14" fmla="*/ 43 w 214"/>
                <a:gd name="T15" fmla="*/ 170 h 691"/>
                <a:gd name="T16" fmla="*/ 171 w 214"/>
                <a:gd name="T17" fmla="*/ 170 h 691"/>
                <a:gd name="T18" fmla="*/ 171 w 214"/>
                <a:gd name="T19" fmla="*/ 74 h 691"/>
                <a:gd name="T20" fmla="*/ 214 w 214"/>
                <a:gd name="T21" fmla="*/ 32 h 691"/>
                <a:gd name="T22" fmla="*/ 171 w 214"/>
                <a:gd name="T23" fmla="*/ 314 h 691"/>
                <a:gd name="T24" fmla="*/ 171 w 214"/>
                <a:gd name="T25" fmla="*/ 409 h 691"/>
                <a:gd name="T26" fmla="*/ 43 w 214"/>
                <a:gd name="T27" fmla="*/ 409 h 691"/>
                <a:gd name="T28" fmla="*/ 43 w 214"/>
                <a:gd name="T29" fmla="*/ 282 h 691"/>
                <a:gd name="T30" fmla="*/ 150 w 214"/>
                <a:gd name="T31" fmla="*/ 282 h 691"/>
                <a:gd name="T32" fmla="*/ 192 w 214"/>
                <a:gd name="T33" fmla="*/ 239 h 691"/>
                <a:gd name="T34" fmla="*/ 0 w 214"/>
                <a:gd name="T35" fmla="*/ 239 h 691"/>
                <a:gd name="T36" fmla="*/ 0 w 214"/>
                <a:gd name="T37" fmla="*/ 452 h 691"/>
                <a:gd name="T38" fmla="*/ 214 w 214"/>
                <a:gd name="T39" fmla="*/ 452 h 691"/>
                <a:gd name="T40" fmla="*/ 214 w 214"/>
                <a:gd name="T41" fmla="*/ 271 h 691"/>
                <a:gd name="T42" fmla="*/ 171 w 214"/>
                <a:gd name="T43" fmla="*/ 314 h 691"/>
                <a:gd name="T44" fmla="*/ 171 w 214"/>
                <a:gd name="T45" fmla="*/ 553 h 691"/>
                <a:gd name="T46" fmla="*/ 171 w 214"/>
                <a:gd name="T47" fmla="*/ 654 h 691"/>
                <a:gd name="T48" fmla="*/ 43 w 214"/>
                <a:gd name="T49" fmla="*/ 654 h 691"/>
                <a:gd name="T50" fmla="*/ 43 w 214"/>
                <a:gd name="T51" fmla="*/ 521 h 691"/>
                <a:gd name="T52" fmla="*/ 150 w 214"/>
                <a:gd name="T53" fmla="*/ 521 h 691"/>
                <a:gd name="T54" fmla="*/ 192 w 214"/>
                <a:gd name="T55" fmla="*/ 478 h 691"/>
                <a:gd name="T56" fmla="*/ 0 w 214"/>
                <a:gd name="T57" fmla="*/ 478 h 691"/>
                <a:gd name="T58" fmla="*/ 0 w 214"/>
                <a:gd name="T59" fmla="*/ 691 h 691"/>
                <a:gd name="T60" fmla="*/ 214 w 214"/>
                <a:gd name="T61" fmla="*/ 691 h 691"/>
                <a:gd name="T62" fmla="*/ 214 w 214"/>
                <a:gd name="T63" fmla="*/ 516 h 691"/>
                <a:gd name="T64" fmla="*/ 171 w 214"/>
                <a:gd name="T65" fmla="*/ 55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691">
                  <a:moveTo>
                    <a:pt x="214" y="32"/>
                  </a:moveTo>
                  <a:lnTo>
                    <a:pt x="214" y="213"/>
                  </a:lnTo>
                  <a:lnTo>
                    <a:pt x="0" y="213"/>
                  </a:lnTo>
                  <a:lnTo>
                    <a:pt x="0" y="0"/>
                  </a:lnTo>
                  <a:lnTo>
                    <a:pt x="192" y="0"/>
                  </a:lnTo>
                  <a:lnTo>
                    <a:pt x="150" y="42"/>
                  </a:lnTo>
                  <a:lnTo>
                    <a:pt x="43" y="42"/>
                  </a:lnTo>
                  <a:lnTo>
                    <a:pt x="43" y="170"/>
                  </a:lnTo>
                  <a:lnTo>
                    <a:pt x="171" y="170"/>
                  </a:lnTo>
                  <a:lnTo>
                    <a:pt x="171" y="74"/>
                  </a:lnTo>
                  <a:lnTo>
                    <a:pt x="214" y="32"/>
                  </a:lnTo>
                  <a:close/>
                  <a:moveTo>
                    <a:pt x="171" y="314"/>
                  </a:moveTo>
                  <a:lnTo>
                    <a:pt x="171" y="409"/>
                  </a:lnTo>
                  <a:lnTo>
                    <a:pt x="43" y="409"/>
                  </a:lnTo>
                  <a:lnTo>
                    <a:pt x="43" y="282"/>
                  </a:lnTo>
                  <a:lnTo>
                    <a:pt x="150" y="282"/>
                  </a:lnTo>
                  <a:lnTo>
                    <a:pt x="192" y="239"/>
                  </a:lnTo>
                  <a:lnTo>
                    <a:pt x="0" y="239"/>
                  </a:lnTo>
                  <a:lnTo>
                    <a:pt x="0" y="452"/>
                  </a:lnTo>
                  <a:lnTo>
                    <a:pt x="214" y="452"/>
                  </a:lnTo>
                  <a:lnTo>
                    <a:pt x="214" y="271"/>
                  </a:lnTo>
                  <a:lnTo>
                    <a:pt x="171" y="314"/>
                  </a:lnTo>
                  <a:close/>
                  <a:moveTo>
                    <a:pt x="171" y="553"/>
                  </a:moveTo>
                  <a:lnTo>
                    <a:pt x="171" y="654"/>
                  </a:lnTo>
                  <a:lnTo>
                    <a:pt x="43" y="654"/>
                  </a:lnTo>
                  <a:lnTo>
                    <a:pt x="43" y="521"/>
                  </a:lnTo>
                  <a:lnTo>
                    <a:pt x="150" y="521"/>
                  </a:lnTo>
                  <a:lnTo>
                    <a:pt x="192" y="478"/>
                  </a:lnTo>
                  <a:lnTo>
                    <a:pt x="0" y="478"/>
                  </a:lnTo>
                  <a:lnTo>
                    <a:pt x="0" y="691"/>
                  </a:lnTo>
                  <a:lnTo>
                    <a:pt x="214" y="691"/>
                  </a:lnTo>
                  <a:lnTo>
                    <a:pt x="214" y="516"/>
                  </a:lnTo>
                  <a:lnTo>
                    <a:pt x="171" y="55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54"/>
            <p:cNvSpPr>
              <a:spLocks noEditPoints="1"/>
            </p:cNvSpPr>
            <p:nvPr/>
          </p:nvSpPr>
          <p:spPr bwMode="auto">
            <a:xfrm>
              <a:off x="2512" y="1121"/>
              <a:ext cx="736" cy="1000"/>
            </a:xfrm>
            <a:custGeom>
              <a:avLst/>
              <a:gdLst>
                <a:gd name="T0" fmla="*/ 523 w 736"/>
                <a:gd name="T1" fmla="*/ 48 h 1000"/>
                <a:gd name="T2" fmla="*/ 507 w 736"/>
                <a:gd name="T3" fmla="*/ 0 h 1000"/>
                <a:gd name="T4" fmla="*/ 229 w 736"/>
                <a:gd name="T5" fmla="*/ 0 h 1000"/>
                <a:gd name="T6" fmla="*/ 213 w 736"/>
                <a:gd name="T7" fmla="*/ 48 h 1000"/>
                <a:gd name="T8" fmla="*/ 0 w 736"/>
                <a:gd name="T9" fmla="*/ 48 h 1000"/>
                <a:gd name="T10" fmla="*/ 0 w 736"/>
                <a:gd name="T11" fmla="*/ 1000 h 1000"/>
                <a:gd name="T12" fmla="*/ 736 w 736"/>
                <a:gd name="T13" fmla="*/ 1000 h 1000"/>
                <a:gd name="T14" fmla="*/ 736 w 736"/>
                <a:gd name="T15" fmla="*/ 48 h 1000"/>
                <a:gd name="T16" fmla="*/ 523 w 736"/>
                <a:gd name="T17" fmla="*/ 48 h 1000"/>
                <a:gd name="T18" fmla="*/ 688 w 736"/>
                <a:gd name="T19" fmla="*/ 952 h 1000"/>
                <a:gd name="T20" fmla="*/ 48 w 736"/>
                <a:gd name="T21" fmla="*/ 952 h 1000"/>
                <a:gd name="T22" fmla="*/ 48 w 736"/>
                <a:gd name="T23" fmla="*/ 96 h 1000"/>
                <a:gd name="T24" fmla="*/ 197 w 736"/>
                <a:gd name="T25" fmla="*/ 96 h 1000"/>
                <a:gd name="T26" fmla="*/ 181 w 736"/>
                <a:gd name="T27" fmla="*/ 160 h 1000"/>
                <a:gd name="T28" fmla="*/ 555 w 736"/>
                <a:gd name="T29" fmla="*/ 160 h 1000"/>
                <a:gd name="T30" fmla="*/ 533 w 736"/>
                <a:gd name="T31" fmla="*/ 96 h 1000"/>
                <a:gd name="T32" fmla="*/ 688 w 736"/>
                <a:gd name="T33" fmla="*/ 96 h 1000"/>
                <a:gd name="T34" fmla="*/ 688 w 736"/>
                <a:gd name="T35" fmla="*/ 952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6" h="1000">
                  <a:moveTo>
                    <a:pt x="523" y="48"/>
                  </a:moveTo>
                  <a:lnTo>
                    <a:pt x="507" y="0"/>
                  </a:lnTo>
                  <a:lnTo>
                    <a:pt x="229" y="0"/>
                  </a:lnTo>
                  <a:lnTo>
                    <a:pt x="213" y="48"/>
                  </a:lnTo>
                  <a:lnTo>
                    <a:pt x="0" y="48"/>
                  </a:lnTo>
                  <a:lnTo>
                    <a:pt x="0" y="1000"/>
                  </a:lnTo>
                  <a:lnTo>
                    <a:pt x="736" y="1000"/>
                  </a:lnTo>
                  <a:lnTo>
                    <a:pt x="736" y="48"/>
                  </a:lnTo>
                  <a:lnTo>
                    <a:pt x="523" y="48"/>
                  </a:lnTo>
                  <a:close/>
                  <a:moveTo>
                    <a:pt x="688" y="952"/>
                  </a:moveTo>
                  <a:lnTo>
                    <a:pt x="48" y="952"/>
                  </a:lnTo>
                  <a:lnTo>
                    <a:pt x="48" y="96"/>
                  </a:lnTo>
                  <a:lnTo>
                    <a:pt x="197" y="96"/>
                  </a:lnTo>
                  <a:lnTo>
                    <a:pt x="181" y="160"/>
                  </a:lnTo>
                  <a:lnTo>
                    <a:pt x="555" y="160"/>
                  </a:lnTo>
                  <a:lnTo>
                    <a:pt x="533" y="96"/>
                  </a:lnTo>
                  <a:lnTo>
                    <a:pt x="688" y="96"/>
                  </a:lnTo>
                  <a:lnTo>
                    <a:pt x="688" y="95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36" name="Freeform 55"/>
            <p:cNvSpPr>
              <a:spLocks noEditPoints="1"/>
            </p:cNvSpPr>
            <p:nvPr/>
          </p:nvSpPr>
          <p:spPr bwMode="auto">
            <a:xfrm>
              <a:off x="2832" y="1333"/>
              <a:ext cx="181" cy="633"/>
            </a:xfrm>
            <a:custGeom>
              <a:avLst/>
              <a:gdLst>
                <a:gd name="T0" fmla="*/ 53 w 181"/>
                <a:gd name="T1" fmla="*/ 633 h 633"/>
                <a:gd name="T2" fmla="*/ 0 w 181"/>
                <a:gd name="T3" fmla="*/ 585 h 633"/>
                <a:gd name="T4" fmla="*/ 21 w 181"/>
                <a:gd name="T5" fmla="*/ 564 h 633"/>
                <a:gd name="T6" fmla="*/ 53 w 181"/>
                <a:gd name="T7" fmla="*/ 595 h 633"/>
                <a:gd name="T8" fmla="*/ 165 w 181"/>
                <a:gd name="T9" fmla="*/ 478 h 633"/>
                <a:gd name="T10" fmla="*/ 181 w 181"/>
                <a:gd name="T11" fmla="*/ 500 h 633"/>
                <a:gd name="T12" fmla="*/ 53 w 181"/>
                <a:gd name="T13" fmla="*/ 633 h 633"/>
                <a:gd name="T14" fmla="*/ 181 w 181"/>
                <a:gd name="T15" fmla="*/ 260 h 633"/>
                <a:gd name="T16" fmla="*/ 165 w 181"/>
                <a:gd name="T17" fmla="*/ 239 h 633"/>
                <a:gd name="T18" fmla="*/ 53 w 181"/>
                <a:gd name="T19" fmla="*/ 351 h 633"/>
                <a:gd name="T20" fmla="*/ 21 w 181"/>
                <a:gd name="T21" fmla="*/ 324 h 633"/>
                <a:gd name="T22" fmla="*/ 0 w 181"/>
                <a:gd name="T23" fmla="*/ 345 h 633"/>
                <a:gd name="T24" fmla="*/ 53 w 181"/>
                <a:gd name="T25" fmla="*/ 393 h 633"/>
                <a:gd name="T26" fmla="*/ 181 w 181"/>
                <a:gd name="T27" fmla="*/ 260 h 633"/>
                <a:gd name="T28" fmla="*/ 181 w 181"/>
                <a:gd name="T29" fmla="*/ 21 h 633"/>
                <a:gd name="T30" fmla="*/ 165 w 181"/>
                <a:gd name="T31" fmla="*/ 0 h 633"/>
                <a:gd name="T32" fmla="*/ 53 w 181"/>
                <a:gd name="T33" fmla="*/ 111 h 633"/>
                <a:gd name="T34" fmla="*/ 21 w 181"/>
                <a:gd name="T35" fmla="*/ 85 h 633"/>
                <a:gd name="T36" fmla="*/ 0 w 181"/>
                <a:gd name="T37" fmla="*/ 106 h 633"/>
                <a:gd name="T38" fmla="*/ 53 w 181"/>
                <a:gd name="T39" fmla="*/ 154 h 633"/>
                <a:gd name="T40" fmla="*/ 181 w 181"/>
                <a:gd name="T41" fmla="*/ 21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1" h="633">
                  <a:moveTo>
                    <a:pt x="53" y="633"/>
                  </a:moveTo>
                  <a:lnTo>
                    <a:pt x="0" y="585"/>
                  </a:lnTo>
                  <a:lnTo>
                    <a:pt x="21" y="564"/>
                  </a:lnTo>
                  <a:lnTo>
                    <a:pt x="53" y="595"/>
                  </a:lnTo>
                  <a:lnTo>
                    <a:pt x="165" y="478"/>
                  </a:lnTo>
                  <a:lnTo>
                    <a:pt x="181" y="500"/>
                  </a:lnTo>
                  <a:lnTo>
                    <a:pt x="53" y="633"/>
                  </a:lnTo>
                  <a:close/>
                  <a:moveTo>
                    <a:pt x="181" y="260"/>
                  </a:moveTo>
                  <a:lnTo>
                    <a:pt x="165" y="239"/>
                  </a:lnTo>
                  <a:lnTo>
                    <a:pt x="53" y="351"/>
                  </a:lnTo>
                  <a:lnTo>
                    <a:pt x="21" y="324"/>
                  </a:lnTo>
                  <a:lnTo>
                    <a:pt x="0" y="345"/>
                  </a:lnTo>
                  <a:lnTo>
                    <a:pt x="53" y="393"/>
                  </a:lnTo>
                  <a:lnTo>
                    <a:pt x="181" y="260"/>
                  </a:lnTo>
                  <a:close/>
                  <a:moveTo>
                    <a:pt x="181" y="21"/>
                  </a:moveTo>
                  <a:lnTo>
                    <a:pt x="165" y="0"/>
                  </a:lnTo>
                  <a:lnTo>
                    <a:pt x="53" y="111"/>
                  </a:lnTo>
                  <a:lnTo>
                    <a:pt x="21" y="85"/>
                  </a:lnTo>
                  <a:lnTo>
                    <a:pt x="0" y="106"/>
                  </a:lnTo>
                  <a:lnTo>
                    <a:pt x="53" y="154"/>
                  </a:lnTo>
                  <a:lnTo>
                    <a:pt x="181" y="2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7" name="Group 48"/>
          <p:cNvGrpSpPr>
            <a:grpSpLocks noChangeAspect="1"/>
          </p:cNvGrpSpPr>
          <p:nvPr/>
        </p:nvGrpSpPr>
        <p:grpSpPr bwMode="auto">
          <a:xfrm>
            <a:off x="4320927" y="2310932"/>
            <a:ext cx="235188" cy="319548"/>
            <a:chOff x="2512" y="1120"/>
            <a:chExt cx="736" cy="1000"/>
          </a:xfrm>
        </p:grpSpPr>
        <p:sp>
          <p:nvSpPr>
            <p:cNvPr id="138" name="Freeform 49"/>
            <p:cNvSpPr>
              <a:spLocks/>
            </p:cNvSpPr>
            <p:nvPr/>
          </p:nvSpPr>
          <p:spPr bwMode="auto">
            <a:xfrm>
              <a:off x="2560" y="1216"/>
              <a:ext cx="427" cy="867"/>
            </a:xfrm>
            <a:custGeom>
              <a:avLst/>
              <a:gdLst>
                <a:gd name="T0" fmla="*/ 427 w 427"/>
                <a:gd name="T1" fmla="*/ 330 h 867"/>
                <a:gd name="T2" fmla="*/ 427 w 427"/>
                <a:gd name="T3" fmla="*/ 117 h 867"/>
                <a:gd name="T4" fmla="*/ 320 w 427"/>
                <a:gd name="T5" fmla="*/ 117 h 867"/>
                <a:gd name="T6" fmla="*/ 320 w 427"/>
                <a:gd name="T7" fmla="*/ 0 h 867"/>
                <a:gd name="T8" fmla="*/ 0 w 427"/>
                <a:gd name="T9" fmla="*/ 0 h 867"/>
                <a:gd name="T10" fmla="*/ 0 w 427"/>
                <a:gd name="T11" fmla="*/ 867 h 867"/>
                <a:gd name="T12" fmla="*/ 320 w 427"/>
                <a:gd name="T13" fmla="*/ 867 h 867"/>
                <a:gd name="T14" fmla="*/ 320 w 427"/>
                <a:gd name="T15" fmla="*/ 808 h 867"/>
                <a:gd name="T16" fmla="*/ 427 w 427"/>
                <a:gd name="T17" fmla="*/ 808 h 867"/>
                <a:gd name="T18" fmla="*/ 427 w 427"/>
                <a:gd name="T19" fmla="*/ 595 h 867"/>
                <a:gd name="T20" fmla="*/ 320 w 427"/>
                <a:gd name="T21" fmla="*/ 595 h 867"/>
                <a:gd name="T22" fmla="*/ 320 w 427"/>
                <a:gd name="T23" fmla="*/ 569 h 867"/>
                <a:gd name="T24" fmla="*/ 427 w 427"/>
                <a:gd name="T25" fmla="*/ 569 h 867"/>
                <a:gd name="T26" fmla="*/ 427 w 427"/>
                <a:gd name="T27" fmla="*/ 356 h 867"/>
                <a:gd name="T28" fmla="*/ 320 w 427"/>
                <a:gd name="T29" fmla="*/ 356 h 867"/>
                <a:gd name="T30" fmla="*/ 320 w 427"/>
                <a:gd name="T31" fmla="*/ 330 h 867"/>
                <a:gd name="T32" fmla="*/ 427 w 427"/>
                <a:gd name="T33" fmla="*/ 33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7" h="867">
                  <a:moveTo>
                    <a:pt x="427" y="330"/>
                  </a:moveTo>
                  <a:lnTo>
                    <a:pt x="427" y="117"/>
                  </a:lnTo>
                  <a:lnTo>
                    <a:pt x="320" y="117"/>
                  </a:lnTo>
                  <a:lnTo>
                    <a:pt x="320" y="0"/>
                  </a:lnTo>
                  <a:lnTo>
                    <a:pt x="0" y="0"/>
                  </a:lnTo>
                  <a:lnTo>
                    <a:pt x="0" y="867"/>
                  </a:lnTo>
                  <a:lnTo>
                    <a:pt x="320" y="867"/>
                  </a:lnTo>
                  <a:lnTo>
                    <a:pt x="320" y="808"/>
                  </a:lnTo>
                  <a:lnTo>
                    <a:pt x="427" y="808"/>
                  </a:lnTo>
                  <a:lnTo>
                    <a:pt x="427" y="595"/>
                  </a:lnTo>
                  <a:lnTo>
                    <a:pt x="320" y="595"/>
                  </a:lnTo>
                  <a:lnTo>
                    <a:pt x="320" y="569"/>
                  </a:lnTo>
                  <a:lnTo>
                    <a:pt x="427" y="569"/>
                  </a:lnTo>
                  <a:lnTo>
                    <a:pt x="427" y="356"/>
                  </a:lnTo>
                  <a:lnTo>
                    <a:pt x="320" y="356"/>
                  </a:lnTo>
                  <a:lnTo>
                    <a:pt x="320" y="330"/>
                  </a:lnTo>
                  <a:lnTo>
                    <a:pt x="427" y="33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50"/>
            <p:cNvSpPr>
              <a:spLocks/>
            </p:cNvSpPr>
            <p:nvPr/>
          </p:nvSpPr>
          <p:spPr bwMode="auto">
            <a:xfrm>
              <a:off x="2880" y="1200"/>
              <a:ext cx="347" cy="899"/>
            </a:xfrm>
            <a:custGeom>
              <a:avLst/>
              <a:gdLst>
                <a:gd name="T0" fmla="*/ 0 w 347"/>
                <a:gd name="T1" fmla="*/ 0 h 899"/>
                <a:gd name="T2" fmla="*/ 0 w 347"/>
                <a:gd name="T3" fmla="*/ 170 h 899"/>
                <a:gd name="T4" fmla="*/ 48 w 347"/>
                <a:gd name="T5" fmla="*/ 170 h 899"/>
                <a:gd name="T6" fmla="*/ 85 w 347"/>
                <a:gd name="T7" fmla="*/ 133 h 899"/>
                <a:gd name="T8" fmla="*/ 107 w 347"/>
                <a:gd name="T9" fmla="*/ 133 h 899"/>
                <a:gd name="T10" fmla="*/ 107 w 347"/>
                <a:gd name="T11" fmla="*/ 165 h 899"/>
                <a:gd name="T12" fmla="*/ 69 w 347"/>
                <a:gd name="T13" fmla="*/ 213 h 899"/>
                <a:gd name="T14" fmla="*/ 69 w 347"/>
                <a:gd name="T15" fmla="*/ 308 h 899"/>
                <a:gd name="T16" fmla="*/ 0 w 347"/>
                <a:gd name="T17" fmla="*/ 308 h 899"/>
                <a:gd name="T18" fmla="*/ 0 w 347"/>
                <a:gd name="T19" fmla="*/ 399 h 899"/>
                <a:gd name="T20" fmla="*/ 59 w 347"/>
                <a:gd name="T21" fmla="*/ 399 h 899"/>
                <a:gd name="T22" fmla="*/ 85 w 347"/>
                <a:gd name="T23" fmla="*/ 372 h 899"/>
                <a:gd name="T24" fmla="*/ 107 w 347"/>
                <a:gd name="T25" fmla="*/ 372 h 899"/>
                <a:gd name="T26" fmla="*/ 107 w 347"/>
                <a:gd name="T27" fmla="*/ 404 h 899"/>
                <a:gd name="T28" fmla="*/ 85 w 347"/>
                <a:gd name="T29" fmla="*/ 425 h 899"/>
                <a:gd name="T30" fmla="*/ 85 w 347"/>
                <a:gd name="T31" fmla="*/ 553 h 899"/>
                <a:gd name="T32" fmla="*/ 0 w 347"/>
                <a:gd name="T33" fmla="*/ 553 h 899"/>
                <a:gd name="T34" fmla="*/ 0 w 347"/>
                <a:gd name="T35" fmla="*/ 633 h 899"/>
                <a:gd name="T36" fmla="*/ 69 w 347"/>
                <a:gd name="T37" fmla="*/ 633 h 899"/>
                <a:gd name="T38" fmla="*/ 85 w 347"/>
                <a:gd name="T39" fmla="*/ 611 h 899"/>
                <a:gd name="T40" fmla="*/ 107 w 347"/>
                <a:gd name="T41" fmla="*/ 611 h 899"/>
                <a:gd name="T42" fmla="*/ 107 w 347"/>
                <a:gd name="T43" fmla="*/ 649 h 899"/>
                <a:gd name="T44" fmla="*/ 85 w 347"/>
                <a:gd name="T45" fmla="*/ 670 h 899"/>
                <a:gd name="T46" fmla="*/ 85 w 347"/>
                <a:gd name="T47" fmla="*/ 803 h 899"/>
                <a:gd name="T48" fmla="*/ 0 w 347"/>
                <a:gd name="T49" fmla="*/ 803 h 899"/>
                <a:gd name="T50" fmla="*/ 0 w 347"/>
                <a:gd name="T51" fmla="*/ 899 h 899"/>
                <a:gd name="T52" fmla="*/ 347 w 347"/>
                <a:gd name="T53" fmla="*/ 899 h 899"/>
                <a:gd name="T54" fmla="*/ 347 w 347"/>
                <a:gd name="T55" fmla="*/ 0 h 899"/>
                <a:gd name="T56" fmla="*/ 0 w 347"/>
                <a:gd name="T57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47" h="899">
                  <a:moveTo>
                    <a:pt x="0" y="0"/>
                  </a:moveTo>
                  <a:lnTo>
                    <a:pt x="0" y="170"/>
                  </a:lnTo>
                  <a:lnTo>
                    <a:pt x="48" y="170"/>
                  </a:lnTo>
                  <a:lnTo>
                    <a:pt x="85" y="133"/>
                  </a:lnTo>
                  <a:lnTo>
                    <a:pt x="107" y="133"/>
                  </a:lnTo>
                  <a:lnTo>
                    <a:pt x="107" y="165"/>
                  </a:lnTo>
                  <a:lnTo>
                    <a:pt x="69" y="213"/>
                  </a:lnTo>
                  <a:lnTo>
                    <a:pt x="69" y="308"/>
                  </a:lnTo>
                  <a:lnTo>
                    <a:pt x="0" y="308"/>
                  </a:lnTo>
                  <a:lnTo>
                    <a:pt x="0" y="399"/>
                  </a:lnTo>
                  <a:lnTo>
                    <a:pt x="59" y="399"/>
                  </a:lnTo>
                  <a:lnTo>
                    <a:pt x="85" y="372"/>
                  </a:lnTo>
                  <a:lnTo>
                    <a:pt x="107" y="372"/>
                  </a:lnTo>
                  <a:lnTo>
                    <a:pt x="107" y="404"/>
                  </a:lnTo>
                  <a:lnTo>
                    <a:pt x="85" y="425"/>
                  </a:lnTo>
                  <a:lnTo>
                    <a:pt x="85" y="553"/>
                  </a:lnTo>
                  <a:lnTo>
                    <a:pt x="0" y="553"/>
                  </a:lnTo>
                  <a:lnTo>
                    <a:pt x="0" y="633"/>
                  </a:lnTo>
                  <a:lnTo>
                    <a:pt x="69" y="633"/>
                  </a:lnTo>
                  <a:lnTo>
                    <a:pt x="85" y="611"/>
                  </a:lnTo>
                  <a:lnTo>
                    <a:pt x="107" y="611"/>
                  </a:lnTo>
                  <a:lnTo>
                    <a:pt x="107" y="649"/>
                  </a:lnTo>
                  <a:lnTo>
                    <a:pt x="85" y="670"/>
                  </a:lnTo>
                  <a:lnTo>
                    <a:pt x="85" y="803"/>
                  </a:lnTo>
                  <a:lnTo>
                    <a:pt x="0" y="803"/>
                  </a:lnTo>
                  <a:lnTo>
                    <a:pt x="0" y="899"/>
                  </a:lnTo>
                  <a:lnTo>
                    <a:pt x="347" y="899"/>
                  </a:lnTo>
                  <a:lnTo>
                    <a:pt x="3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51"/>
            <p:cNvSpPr>
              <a:spLocks noEditPoints="1"/>
            </p:cNvSpPr>
            <p:nvPr/>
          </p:nvSpPr>
          <p:spPr bwMode="auto">
            <a:xfrm>
              <a:off x="2773" y="1333"/>
              <a:ext cx="214" cy="691"/>
            </a:xfrm>
            <a:custGeom>
              <a:avLst/>
              <a:gdLst>
                <a:gd name="T0" fmla="*/ 214 w 214"/>
                <a:gd name="T1" fmla="*/ 32 h 691"/>
                <a:gd name="T2" fmla="*/ 214 w 214"/>
                <a:gd name="T3" fmla="*/ 213 h 691"/>
                <a:gd name="T4" fmla="*/ 0 w 214"/>
                <a:gd name="T5" fmla="*/ 213 h 691"/>
                <a:gd name="T6" fmla="*/ 0 w 214"/>
                <a:gd name="T7" fmla="*/ 0 h 691"/>
                <a:gd name="T8" fmla="*/ 192 w 214"/>
                <a:gd name="T9" fmla="*/ 0 h 691"/>
                <a:gd name="T10" fmla="*/ 150 w 214"/>
                <a:gd name="T11" fmla="*/ 42 h 691"/>
                <a:gd name="T12" fmla="*/ 43 w 214"/>
                <a:gd name="T13" fmla="*/ 42 h 691"/>
                <a:gd name="T14" fmla="*/ 43 w 214"/>
                <a:gd name="T15" fmla="*/ 170 h 691"/>
                <a:gd name="T16" fmla="*/ 171 w 214"/>
                <a:gd name="T17" fmla="*/ 170 h 691"/>
                <a:gd name="T18" fmla="*/ 171 w 214"/>
                <a:gd name="T19" fmla="*/ 74 h 691"/>
                <a:gd name="T20" fmla="*/ 214 w 214"/>
                <a:gd name="T21" fmla="*/ 32 h 691"/>
                <a:gd name="T22" fmla="*/ 171 w 214"/>
                <a:gd name="T23" fmla="*/ 314 h 691"/>
                <a:gd name="T24" fmla="*/ 171 w 214"/>
                <a:gd name="T25" fmla="*/ 409 h 691"/>
                <a:gd name="T26" fmla="*/ 43 w 214"/>
                <a:gd name="T27" fmla="*/ 409 h 691"/>
                <a:gd name="T28" fmla="*/ 43 w 214"/>
                <a:gd name="T29" fmla="*/ 282 h 691"/>
                <a:gd name="T30" fmla="*/ 150 w 214"/>
                <a:gd name="T31" fmla="*/ 282 h 691"/>
                <a:gd name="T32" fmla="*/ 192 w 214"/>
                <a:gd name="T33" fmla="*/ 239 h 691"/>
                <a:gd name="T34" fmla="*/ 0 w 214"/>
                <a:gd name="T35" fmla="*/ 239 h 691"/>
                <a:gd name="T36" fmla="*/ 0 w 214"/>
                <a:gd name="T37" fmla="*/ 452 h 691"/>
                <a:gd name="T38" fmla="*/ 214 w 214"/>
                <a:gd name="T39" fmla="*/ 452 h 691"/>
                <a:gd name="T40" fmla="*/ 214 w 214"/>
                <a:gd name="T41" fmla="*/ 271 h 691"/>
                <a:gd name="T42" fmla="*/ 171 w 214"/>
                <a:gd name="T43" fmla="*/ 314 h 691"/>
                <a:gd name="T44" fmla="*/ 171 w 214"/>
                <a:gd name="T45" fmla="*/ 553 h 691"/>
                <a:gd name="T46" fmla="*/ 171 w 214"/>
                <a:gd name="T47" fmla="*/ 654 h 691"/>
                <a:gd name="T48" fmla="*/ 43 w 214"/>
                <a:gd name="T49" fmla="*/ 654 h 691"/>
                <a:gd name="T50" fmla="*/ 43 w 214"/>
                <a:gd name="T51" fmla="*/ 521 h 691"/>
                <a:gd name="T52" fmla="*/ 150 w 214"/>
                <a:gd name="T53" fmla="*/ 521 h 691"/>
                <a:gd name="T54" fmla="*/ 192 w 214"/>
                <a:gd name="T55" fmla="*/ 478 h 691"/>
                <a:gd name="T56" fmla="*/ 0 w 214"/>
                <a:gd name="T57" fmla="*/ 478 h 691"/>
                <a:gd name="T58" fmla="*/ 0 w 214"/>
                <a:gd name="T59" fmla="*/ 691 h 691"/>
                <a:gd name="T60" fmla="*/ 214 w 214"/>
                <a:gd name="T61" fmla="*/ 691 h 691"/>
                <a:gd name="T62" fmla="*/ 214 w 214"/>
                <a:gd name="T63" fmla="*/ 516 h 691"/>
                <a:gd name="T64" fmla="*/ 171 w 214"/>
                <a:gd name="T65" fmla="*/ 55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691">
                  <a:moveTo>
                    <a:pt x="214" y="32"/>
                  </a:moveTo>
                  <a:lnTo>
                    <a:pt x="214" y="213"/>
                  </a:lnTo>
                  <a:lnTo>
                    <a:pt x="0" y="213"/>
                  </a:lnTo>
                  <a:lnTo>
                    <a:pt x="0" y="0"/>
                  </a:lnTo>
                  <a:lnTo>
                    <a:pt x="192" y="0"/>
                  </a:lnTo>
                  <a:lnTo>
                    <a:pt x="150" y="42"/>
                  </a:lnTo>
                  <a:lnTo>
                    <a:pt x="43" y="42"/>
                  </a:lnTo>
                  <a:lnTo>
                    <a:pt x="43" y="170"/>
                  </a:lnTo>
                  <a:lnTo>
                    <a:pt x="171" y="170"/>
                  </a:lnTo>
                  <a:lnTo>
                    <a:pt x="171" y="74"/>
                  </a:lnTo>
                  <a:lnTo>
                    <a:pt x="214" y="32"/>
                  </a:lnTo>
                  <a:close/>
                  <a:moveTo>
                    <a:pt x="171" y="314"/>
                  </a:moveTo>
                  <a:lnTo>
                    <a:pt x="171" y="409"/>
                  </a:lnTo>
                  <a:lnTo>
                    <a:pt x="43" y="409"/>
                  </a:lnTo>
                  <a:lnTo>
                    <a:pt x="43" y="282"/>
                  </a:lnTo>
                  <a:lnTo>
                    <a:pt x="150" y="282"/>
                  </a:lnTo>
                  <a:lnTo>
                    <a:pt x="192" y="239"/>
                  </a:lnTo>
                  <a:lnTo>
                    <a:pt x="0" y="239"/>
                  </a:lnTo>
                  <a:lnTo>
                    <a:pt x="0" y="452"/>
                  </a:lnTo>
                  <a:lnTo>
                    <a:pt x="214" y="452"/>
                  </a:lnTo>
                  <a:lnTo>
                    <a:pt x="214" y="271"/>
                  </a:lnTo>
                  <a:lnTo>
                    <a:pt x="171" y="314"/>
                  </a:lnTo>
                  <a:close/>
                  <a:moveTo>
                    <a:pt x="171" y="553"/>
                  </a:moveTo>
                  <a:lnTo>
                    <a:pt x="171" y="654"/>
                  </a:lnTo>
                  <a:lnTo>
                    <a:pt x="43" y="654"/>
                  </a:lnTo>
                  <a:lnTo>
                    <a:pt x="43" y="521"/>
                  </a:lnTo>
                  <a:lnTo>
                    <a:pt x="150" y="521"/>
                  </a:lnTo>
                  <a:lnTo>
                    <a:pt x="192" y="478"/>
                  </a:lnTo>
                  <a:lnTo>
                    <a:pt x="0" y="478"/>
                  </a:lnTo>
                  <a:lnTo>
                    <a:pt x="0" y="691"/>
                  </a:lnTo>
                  <a:lnTo>
                    <a:pt x="214" y="691"/>
                  </a:lnTo>
                  <a:lnTo>
                    <a:pt x="214" y="516"/>
                  </a:lnTo>
                  <a:lnTo>
                    <a:pt x="171" y="55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52"/>
            <p:cNvSpPr>
              <a:spLocks noEditPoints="1"/>
            </p:cNvSpPr>
            <p:nvPr/>
          </p:nvSpPr>
          <p:spPr bwMode="auto">
            <a:xfrm>
              <a:off x="2512" y="1168"/>
              <a:ext cx="736" cy="952"/>
            </a:xfrm>
            <a:custGeom>
              <a:avLst/>
              <a:gdLst>
                <a:gd name="T0" fmla="*/ 736 w 736"/>
                <a:gd name="T1" fmla="*/ 952 h 952"/>
                <a:gd name="T2" fmla="*/ 0 w 736"/>
                <a:gd name="T3" fmla="*/ 952 h 952"/>
                <a:gd name="T4" fmla="*/ 0 w 736"/>
                <a:gd name="T5" fmla="*/ 0 h 952"/>
                <a:gd name="T6" fmla="*/ 736 w 736"/>
                <a:gd name="T7" fmla="*/ 0 h 952"/>
                <a:gd name="T8" fmla="*/ 736 w 736"/>
                <a:gd name="T9" fmla="*/ 952 h 952"/>
                <a:gd name="T10" fmla="*/ 48 w 736"/>
                <a:gd name="T11" fmla="*/ 904 h 952"/>
                <a:gd name="T12" fmla="*/ 688 w 736"/>
                <a:gd name="T13" fmla="*/ 904 h 952"/>
                <a:gd name="T14" fmla="*/ 688 w 736"/>
                <a:gd name="T15" fmla="*/ 48 h 952"/>
                <a:gd name="T16" fmla="*/ 48 w 736"/>
                <a:gd name="T17" fmla="*/ 48 h 952"/>
                <a:gd name="T18" fmla="*/ 48 w 736"/>
                <a:gd name="T19" fmla="*/ 90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6" h="952">
                  <a:moveTo>
                    <a:pt x="736" y="952"/>
                  </a:moveTo>
                  <a:lnTo>
                    <a:pt x="0" y="952"/>
                  </a:lnTo>
                  <a:lnTo>
                    <a:pt x="0" y="0"/>
                  </a:lnTo>
                  <a:lnTo>
                    <a:pt x="736" y="0"/>
                  </a:lnTo>
                  <a:lnTo>
                    <a:pt x="736" y="952"/>
                  </a:lnTo>
                  <a:close/>
                  <a:moveTo>
                    <a:pt x="48" y="904"/>
                  </a:moveTo>
                  <a:lnTo>
                    <a:pt x="688" y="904"/>
                  </a:lnTo>
                  <a:lnTo>
                    <a:pt x="688" y="48"/>
                  </a:lnTo>
                  <a:lnTo>
                    <a:pt x="48" y="48"/>
                  </a:lnTo>
                  <a:lnTo>
                    <a:pt x="48" y="9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53"/>
            <p:cNvSpPr>
              <a:spLocks noEditPoints="1"/>
            </p:cNvSpPr>
            <p:nvPr/>
          </p:nvSpPr>
          <p:spPr bwMode="auto">
            <a:xfrm>
              <a:off x="2512" y="1168"/>
              <a:ext cx="736" cy="952"/>
            </a:xfrm>
            <a:custGeom>
              <a:avLst/>
              <a:gdLst>
                <a:gd name="T0" fmla="*/ 736 w 736"/>
                <a:gd name="T1" fmla="*/ 952 h 952"/>
                <a:gd name="T2" fmla="*/ 0 w 736"/>
                <a:gd name="T3" fmla="*/ 952 h 952"/>
                <a:gd name="T4" fmla="*/ 0 w 736"/>
                <a:gd name="T5" fmla="*/ 0 h 952"/>
                <a:gd name="T6" fmla="*/ 736 w 736"/>
                <a:gd name="T7" fmla="*/ 0 h 952"/>
                <a:gd name="T8" fmla="*/ 736 w 736"/>
                <a:gd name="T9" fmla="*/ 952 h 952"/>
                <a:gd name="T10" fmla="*/ 48 w 736"/>
                <a:gd name="T11" fmla="*/ 904 h 952"/>
                <a:gd name="T12" fmla="*/ 688 w 736"/>
                <a:gd name="T13" fmla="*/ 904 h 952"/>
                <a:gd name="T14" fmla="*/ 688 w 736"/>
                <a:gd name="T15" fmla="*/ 48 h 952"/>
                <a:gd name="T16" fmla="*/ 48 w 736"/>
                <a:gd name="T17" fmla="*/ 48 h 952"/>
                <a:gd name="T18" fmla="*/ 48 w 736"/>
                <a:gd name="T19" fmla="*/ 904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6" h="952">
                  <a:moveTo>
                    <a:pt x="736" y="952"/>
                  </a:moveTo>
                  <a:lnTo>
                    <a:pt x="0" y="952"/>
                  </a:lnTo>
                  <a:lnTo>
                    <a:pt x="0" y="0"/>
                  </a:lnTo>
                  <a:lnTo>
                    <a:pt x="736" y="0"/>
                  </a:lnTo>
                  <a:lnTo>
                    <a:pt x="736" y="952"/>
                  </a:lnTo>
                  <a:close/>
                  <a:moveTo>
                    <a:pt x="48" y="904"/>
                  </a:moveTo>
                  <a:lnTo>
                    <a:pt x="688" y="904"/>
                  </a:lnTo>
                  <a:lnTo>
                    <a:pt x="688" y="48"/>
                  </a:lnTo>
                  <a:lnTo>
                    <a:pt x="48" y="48"/>
                  </a:lnTo>
                  <a:lnTo>
                    <a:pt x="48" y="9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54"/>
            <p:cNvSpPr>
              <a:spLocks noEditPoints="1"/>
            </p:cNvSpPr>
            <p:nvPr/>
          </p:nvSpPr>
          <p:spPr bwMode="auto">
            <a:xfrm>
              <a:off x="2512" y="1120"/>
              <a:ext cx="736" cy="1000"/>
            </a:xfrm>
            <a:custGeom>
              <a:avLst/>
              <a:gdLst>
                <a:gd name="T0" fmla="*/ 523 w 736"/>
                <a:gd name="T1" fmla="*/ 48 h 1000"/>
                <a:gd name="T2" fmla="*/ 507 w 736"/>
                <a:gd name="T3" fmla="*/ 0 h 1000"/>
                <a:gd name="T4" fmla="*/ 229 w 736"/>
                <a:gd name="T5" fmla="*/ 0 h 1000"/>
                <a:gd name="T6" fmla="*/ 213 w 736"/>
                <a:gd name="T7" fmla="*/ 48 h 1000"/>
                <a:gd name="T8" fmla="*/ 0 w 736"/>
                <a:gd name="T9" fmla="*/ 48 h 1000"/>
                <a:gd name="T10" fmla="*/ 0 w 736"/>
                <a:gd name="T11" fmla="*/ 1000 h 1000"/>
                <a:gd name="T12" fmla="*/ 736 w 736"/>
                <a:gd name="T13" fmla="*/ 1000 h 1000"/>
                <a:gd name="T14" fmla="*/ 736 w 736"/>
                <a:gd name="T15" fmla="*/ 48 h 1000"/>
                <a:gd name="T16" fmla="*/ 523 w 736"/>
                <a:gd name="T17" fmla="*/ 48 h 1000"/>
                <a:gd name="T18" fmla="*/ 688 w 736"/>
                <a:gd name="T19" fmla="*/ 952 h 1000"/>
                <a:gd name="T20" fmla="*/ 48 w 736"/>
                <a:gd name="T21" fmla="*/ 952 h 1000"/>
                <a:gd name="T22" fmla="*/ 48 w 736"/>
                <a:gd name="T23" fmla="*/ 96 h 1000"/>
                <a:gd name="T24" fmla="*/ 197 w 736"/>
                <a:gd name="T25" fmla="*/ 96 h 1000"/>
                <a:gd name="T26" fmla="*/ 181 w 736"/>
                <a:gd name="T27" fmla="*/ 160 h 1000"/>
                <a:gd name="T28" fmla="*/ 555 w 736"/>
                <a:gd name="T29" fmla="*/ 160 h 1000"/>
                <a:gd name="T30" fmla="*/ 533 w 736"/>
                <a:gd name="T31" fmla="*/ 96 h 1000"/>
                <a:gd name="T32" fmla="*/ 688 w 736"/>
                <a:gd name="T33" fmla="*/ 96 h 1000"/>
                <a:gd name="T34" fmla="*/ 688 w 736"/>
                <a:gd name="T35" fmla="*/ 952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6" h="1000">
                  <a:moveTo>
                    <a:pt x="523" y="48"/>
                  </a:moveTo>
                  <a:lnTo>
                    <a:pt x="507" y="0"/>
                  </a:lnTo>
                  <a:lnTo>
                    <a:pt x="229" y="0"/>
                  </a:lnTo>
                  <a:lnTo>
                    <a:pt x="213" y="48"/>
                  </a:lnTo>
                  <a:lnTo>
                    <a:pt x="0" y="48"/>
                  </a:lnTo>
                  <a:lnTo>
                    <a:pt x="0" y="1000"/>
                  </a:lnTo>
                  <a:lnTo>
                    <a:pt x="736" y="1000"/>
                  </a:lnTo>
                  <a:lnTo>
                    <a:pt x="736" y="48"/>
                  </a:lnTo>
                  <a:lnTo>
                    <a:pt x="523" y="48"/>
                  </a:lnTo>
                  <a:close/>
                  <a:moveTo>
                    <a:pt x="688" y="952"/>
                  </a:moveTo>
                  <a:lnTo>
                    <a:pt x="48" y="952"/>
                  </a:lnTo>
                  <a:lnTo>
                    <a:pt x="48" y="96"/>
                  </a:lnTo>
                  <a:lnTo>
                    <a:pt x="197" y="96"/>
                  </a:lnTo>
                  <a:lnTo>
                    <a:pt x="181" y="160"/>
                  </a:lnTo>
                  <a:lnTo>
                    <a:pt x="555" y="160"/>
                  </a:lnTo>
                  <a:lnTo>
                    <a:pt x="533" y="96"/>
                  </a:lnTo>
                  <a:lnTo>
                    <a:pt x="688" y="96"/>
                  </a:lnTo>
                  <a:lnTo>
                    <a:pt x="688" y="95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55"/>
            <p:cNvSpPr>
              <a:spLocks noEditPoints="1"/>
            </p:cNvSpPr>
            <p:nvPr/>
          </p:nvSpPr>
          <p:spPr bwMode="auto">
            <a:xfrm>
              <a:off x="2832" y="1333"/>
              <a:ext cx="181" cy="633"/>
            </a:xfrm>
            <a:custGeom>
              <a:avLst/>
              <a:gdLst>
                <a:gd name="T0" fmla="*/ 53 w 181"/>
                <a:gd name="T1" fmla="*/ 633 h 633"/>
                <a:gd name="T2" fmla="*/ 0 w 181"/>
                <a:gd name="T3" fmla="*/ 585 h 633"/>
                <a:gd name="T4" fmla="*/ 21 w 181"/>
                <a:gd name="T5" fmla="*/ 564 h 633"/>
                <a:gd name="T6" fmla="*/ 53 w 181"/>
                <a:gd name="T7" fmla="*/ 595 h 633"/>
                <a:gd name="T8" fmla="*/ 165 w 181"/>
                <a:gd name="T9" fmla="*/ 478 h 633"/>
                <a:gd name="T10" fmla="*/ 181 w 181"/>
                <a:gd name="T11" fmla="*/ 500 h 633"/>
                <a:gd name="T12" fmla="*/ 53 w 181"/>
                <a:gd name="T13" fmla="*/ 633 h 633"/>
                <a:gd name="T14" fmla="*/ 181 w 181"/>
                <a:gd name="T15" fmla="*/ 260 h 633"/>
                <a:gd name="T16" fmla="*/ 165 w 181"/>
                <a:gd name="T17" fmla="*/ 239 h 633"/>
                <a:gd name="T18" fmla="*/ 53 w 181"/>
                <a:gd name="T19" fmla="*/ 351 h 633"/>
                <a:gd name="T20" fmla="*/ 21 w 181"/>
                <a:gd name="T21" fmla="*/ 324 h 633"/>
                <a:gd name="T22" fmla="*/ 0 w 181"/>
                <a:gd name="T23" fmla="*/ 345 h 633"/>
                <a:gd name="T24" fmla="*/ 53 w 181"/>
                <a:gd name="T25" fmla="*/ 393 h 633"/>
                <a:gd name="T26" fmla="*/ 181 w 181"/>
                <a:gd name="T27" fmla="*/ 260 h 633"/>
                <a:gd name="T28" fmla="*/ 181 w 181"/>
                <a:gd name="T29" fmla="*/ 21 h 633"/>
                <a:gd name="T30" fmla="*/ 165 w 181"/>
                <a:gd name="T31" fmla="*/ 0 h 633"/>
                <a:gd name="T32" fmla="*/ 53 w 181"/>
                <a:gd name="T33" fmla="*/ 111 h 633"/>
                <a:gd name="T34" fmla="*/ 21 w 181"/>
                <a:gd name="T35" fmla="*/ 85 h 633"/>
                <a:gd name="T36" fmla="*/ 0 w 181"/>
                <a:gd name="T37" fmla="*/ 106 h 633"/>
                <a:gd name="T38" fmla="*/ 53 w 181"/>
                <a:gd name="T39" fmla="*/ 154 h 633"/>
                <a:gd name="T40" fmla="*/ 181 w 181"/>
                <a:gd name="T41" fmla="*/ 21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1" h="633">
                  <a:moveTo>
                    <a:pt x="53" y="633"/>
                  </a:moveTo>
                  <a:lnTo>
                    <a:pt x="0" y="585"/>
                  </a:lnTo>
                  <a:lnTo>
                    <a:pt x="21" y="564"/>
                  </a:lnTo>
                  <a:lnTo>
                    <a:pt x="53" y="595"/>
                  </a:lnTo>
                  <a:lnTo>
                    <a:pt x="165" y="478"/>
                  </a:lnTo>
                  <a:lnTo>
                    <a:pt x="181" y="500"/>
                  </a:lnTo>
                  <a:lnTo>
                    <a:pt x="53" y="633"/>
                  </a:lnTo>
                  <a:close/>
                  <a:moveTo>
                    <a:pt x="181" y="260"/>
                  </a:moveTo>
                  <a:lnTo>
                    <a:pt x="165" y="239"/>
                  </a:lnTo>
                  <a:lnTo>
                    <a:pt x="53" y="351"/>
                  </a:lnTo>
                  <a:lnTo>
                    <a:pt x="21" y="324"/>
                  </a:lnTo>
                  <a:lnTo>
                    <a:pt x="0" y="345"/>
                  </a:lnTo>
                  <a:lnTo>
                    <a:pt x="53" y="393"/>
                  </a:lnTo>
                  <a:lnTo>
                    <a:pt x="181" y="260"/>
                  </a:lnTo>
                  <a:close/>
                  <a:moveTo>
                    <a:pt x="181" y="21"/>
                  </a:moveTo>
                  <a:lnTo>
                    <a:pt x="165" y="0"/>
                  </a:lnTo>
                  <a:lnTo>
                    <a:pt x="53" y="111"/>
                  </a:lnTo>
                  <a:lnTo>
                    <a:pt x="21" y="85"/>
                  </a:lnTo>
                  <a:lnTo>
                    <a:pt x="0" y="106"/>
                  </a:lnTo>
                  <a:lnTo>
                    <a:pt x="53" y="154"/>
                  </a:lnTo>
                  <a:lnTo>
                    <a:pt x="181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" name="Group 48"/>
          <p:cNvGrpSpPr>
            <a:grpSpLocks noChangeAspect="1"/>
          </p:cNvGrpSpPr>
          <p:nvPr/>
        </p:nvGrpSpPr>
        <p:grpSpPr bwMode="auto">
          <a:xfrm>
            <a:off x="4320927" y="2927700"/>
            <a:ext cx="235188" cy="319548"/>
            <a:chOff x="2512" y="1121"/>
            <a:chExt cx="736" cy="1000"/>
          </a:xfrm>
        </p:grpSpPr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2560" y="1216"/>
              <a:ext cx="427" cy="867"/>
            </a:xfrm>
            <a:custGeom>
              <a:avLst/>
              <a:gdLst>
                <a:gd name="T0" fmla="*/ 427 w 427"/>
                <a:gd name="T1" fmla="*/ 330 h 867"/>
                <a:gd name="T2" fmla="*/ 427 w 427"/>
                <a:gd name="T3" fmla="*/ 117 h 867"/>
                <a:gd name="T4" fmla="*/ 320 w 427"/>
                <a:gd name="T5" fmla="*/ 117 h 867"/>
                <a:gd name="T6" fmla="*/ 320 w 427"/>
                <a:gd name="T7" fmla="*/ 0 h 867"/>
                <a:gd name="T8" fmla="*/ 0 w 427"/>
                <a:gd name="T9" fmla="*/ 0 h 867"/>
                <a:gd name="T10" fmla="*/ 0 w 427"/>
                <a:gd name="T11" fmla="*/ 867 h 867"/>
                <a:gd name="T12" fmla="*/ 320 w 427"/>
                <a:gd name="T13" fmla="*/ 867 h 867"/>
                <a:gd name="T14" fmla="*/ 320 w 427"/>
                <a:gd name="T15" fmla="*/ 808 h 867"/>
                <a:gd name="T16" fmla="*/ 427 w 427"/>
                <a:gd name="T17" fmla="*/ 808 h 867"/>
                <a:gd name="T18" fmla="*/ 427 w 427"/>
                <a:gd name="T19" fmla="*/ 595 h 867"/>
                <a:gd name="T20" fmla="*/ 320 w 427"/>
                <a:gd name="T21" fmla="*/ 595 h 867"/>
                <a:gd name="T22" fmla="*/ 320 w 427"/>
                <a:gd name="T23" fmla="*/ 569 h 867"/>
                <a:gd name="T24" fmla="*/ 427 w 427"/>
                <a:gd name="T25" fmla="*/ 569 h 867"/>
                <a:gd name="T26" fmla="*/ 427 w 427"/>
                <a:gd name="T27" fmla="*/ 356 h 867"/>
                <a:gd name="T28" fmla="*/ 320 w 427"/>
                <a:gd name="T29" fmla="*/ 356 h 867"/>
                <a:gd name="T30" fmla="*/ 320 w 427"/>
                <a:gd name="T31" fmla="*/ 330 h 867"/>
                <a:gd name="T32" fmla="*/ 427 w 427"/>
                <a:gd name="T33" fmla="*/ 33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7" h="867">
                  <a:moveTo>
                    <a:pt x="427" y="330"/>
                  </a:moveTo>
                  <a:lnTo>
                    <a:pt x="427" y="117"/>
                  </a:lnTo>
                  <a:lnTo>
                    <a:pt x="320" y="117"/>
                  </a:lnTo>
                  <a:lnTo>
                    <a:pt x="320" y="0"/>
                  </a:lnTo>
                  <a:lnTo>
                    <a:pt x="0" y="0"/>
                  </a:lnTo>
                  <a:lnTo>
                    <a:pt x="0" y="867"/>
                  </a:lnTo>
                  <a:lnTo>
                    <a:pt x="320" y="867"/>
                  </a:lnTo>
                  <a:lnTo>
                    <a:pt x="320" y="808"/>
                  </a:lnTo>
                  <a:lnTo>
                    <a:pt x="427" y="808"/>
                  </a:lnTo>
                  <a:lnTo>
                    <a:pt x="427" y="595"/>
                  </a:lnTo>
                  <a:lnTo>
                    <a:pt x="320" y="595"/>
                  </a:lnTo>
                  <a:lnTo>
                    <a:pt x="320" y="569"/>
                  </a:lnTo>
                  <a:lnTo>
                    <a:pt x="427" y="569"/>
                  </a:lnTo>
                  <a:lnTo>
                    <a:pt x="427" y="356"/>
                  </a:lnTo>
                  <a:lnTo>
                    <a:pt x="320" y="356"/>
                  </a:lnTo>
                  <a:lnTo>
                    <a:pt x="320" y="330"/>
                  </a:lnTo>
                  <a:lnTo>
                    <a:pt x="427" y="33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880" y="1200"/>
              <a:ext cx="347" cy="899"/>
            </a:xfrm>
            <a:custGeom>
              <a:avLst/>
              <a:gdLst>
                <a:gd name="T0" fmla="*/ 0 w 347"/>
                <a:gd name="T1" fmla="*/ 0 h 899"/>
                <a:gd name="T2" fmla="*/ 0 w 347"/>
                <a:gd name="T3" fmla="*/ 170 h 899"/>
                <a:gd name="T4" fmla="*/ 48 w 347"/>
                <a:gd name="T5" fmla="*/ 170 h 899"/>
                <a:gd name="T6" fmla="*/ 85 w 347"/>
                <a:gd name="T7" fmla="*/ 133 h 899"/>
                <a:gd name="T8" fmla="*/ 107 w 347"/>
                <a:gd name="T9" fmla="*/ 133 h 899"/>
                <a:gd name="T10" fmla="*/ 107 w 347"/>
                <a:gd name="T11" fmla="*/ 165 h 899"/>
                <a:gd name="T12" fmla="*/ 69 w 347"/>
                <a:gd name="T13" fmla="*/ 213 h 899"/>
                <a:gd name="T14" fmla="*/ 69 w 347"/>
                <a:gd name="T15" fmla="*/ 308 h 899"/>
                <a:gd name="T16" fmla="*/ 0 w 347"/>
                <a:gd name="T17" fmla="*/ 308 h 899"/>
                <a:gd name="T18" fmla="*/ 0 w 347"/>
                <a:gd name="T19" fmla="*/ 399 h 899"/>
                <a:gd name="T20" fmla="*/ 59 w 347"/>
                <a:gd name="T21" fmla="*/ 399 h 899"/>
                <a:gd name="T22" fmla="*/ 85 w 347"/>
                <a:gd name="T23" fmla="*/ 372 h 899"/>
                <a:gd name="T24" fmla="*/ 107 w 347"/>
                <a:gd name="T25" fmla="*/ 372 h 899"/>
                <a:gd name="T26" fmla="*/ 107 w 347"/>
                <a:gd name="T27" fmla="*/ 404 h 899"/>
                <a:gd name="T28" fmla="*/ 85 w 347"/>
                <a:gd name="T29" fmla="*/ 425 h 899"/>
                <a:gd name="T30" fmla="*/ 85 w 347"/>
                <a:gd name="T31" fmla="*/ 553 h 899"/>
                <a:gd name="T32" fmla="*/ 0 w 347"/>
                <a:gd name="T33" fmla="*/ 553 h 899"/>
                <a:gd name="T34" fmla="*/ 0 w 347"/>
                <a:gd name="T35" fmla="*/ 633 h 899"/>
                <a:gd name="T36" fmla="*/ 69 w 347"/>
                <a:gd name="T37" fmla="*/ 633 h 899"/>
                <a:gd name="T38" fmla="*/ 85 w 347"/>
                <a:gd name="T39" fmla="*/ 611 h 899"/>
                <a:gd name="T40" fmla="*/ 107 w 347"/>
                <a:gd name="T41" fmla="*/ 611 h 899"/>
                <a:gd name="T42" fmla="*/ 107 w 347"/>
                <a:gd name="T43" fmla="*/ 649 h 899"/>
                <a:gd name="T44" fmla="*/ 85 w 347"/>
                <a:gd name="T45" fmla="*/ 670 h 899"/>
                <a:gd name="T46" fmla="*/ 85 w 347"/>
                <a:gd name="T47" fmla="*/ 803 h 899"/>
                <a:gd name="T48" fmla="*/ 0 w 347"/>
                <a:gd name="T49" fmla="*/ 803 h 899"/>
                <a:gd name="T50" fmla="*/ 0 w 347"/>
                <a:gd name="T51" fmla="*/ 899 h 899"/>
                <a:gd name="T52" fmla="*/ 347 w 347"/>
                <a:gd name="T53" fmla="*/ 899 h 899"/>
                <a:gd name="T54" fmla="*/ 347 w 347"/>
                <a:gd name="T55" fmla="*/ 0 h 899"/>
                <a:gd name="T56" fmla="*/ 0 w 347"/>
                <a:gd name="T57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47" h="899">
                  <a:moveTo>
                    <a:pt x="0" y="0"/>
                  </a:moveTo>
                  <a:lnTo>
                    <a:pt x="0" y="170"/>
                  </a:lnTo>
                  <a:lnTo>
                    <a:pt x="48" y="170"/>
                  </a:lnTo>
                  <a:lnTo>
                    <a:pt x="85" y="133"/>
                  </a:lnTo>
                  <a:lnTo>
                    <a:pt x="107" y="133"/>
                  </a:lnTo>
                  <a:lnTo>
                    <a:pt x="107" y="165"/>
                  </a:lnTo>
                  <a:lnTo>
                    <a:pt x="69" y="213"/>
                  </a:lnTo>
                  <a:lnTo>
                    <a:pt x="69" y="308"/>
                  </a:lnTo>
                  <a:lnTo>
                    <a:pt x="0" y="308"/>
                  </a:lnTo>
                  <a:lnTo>
                    <a:pt x="0" y="399"/>
                  </a:lnTo>
                  <a:lnTo>
                    <a:pt x="59" y="399"/>
                  </a:lnTo>
                  <a:lnTo>
                    <a:pt x="85" y="372"/>
                  </a:lnTo>
                  <a:lnTo>
                    <a:pt x="107" y="372"/>
                  </a:lnTo>
                  <a:lnTo>
                    <a:pt x="107" y="404"/>
                  </a:lnTo>
                  <a:lnTo>
                    <a:pt x="85" y="425"/>
                  </a:lnTo>
                  <a:lnTo>
                    <a:pt x="85" y="553"/>
                  </a:lnTo>
                  <a:lnTo>
                    <a:pt x="0" y="553"/>
                  </a:lnTo>
                  <a:lnTo>
                    <a:pt x="0" y="633"/>
                  </a:lnTo>
                  <a:lnTo>
                    <a:pt x="69" y="633"/>
                  </a:lnTo>
                  <a:lnTo>
                    <a:pt x="85" y="611"/>
                  </a:lnTo>
                  <a:lnTo>
                    <a:pt x="107" y="611"/>
                  </a:lnTo>
                  <a:lnTo>
                    <a:pt x="107" y="649"/>
                  </a:lnTo>
                  <a:lnTo>
                    <a:pt x="85" y="670"/>
                  </a:lnTo>
                  <a:lnTo>
                    <a:pt x="85" y="803"/>
                  </a:lnTo>
                  <a:lnTo>
                    <a:pt x="0" y="803"/>
                  </a:lnTo>
                  <a:lnTo>
                    <a:pt x="0" y="899"/>
                  </a:lnTo>
                  <a:lnTo>
                    <a:pt x="347" y="899"/>
                  </a:lnTo>
                  <a:lnTo>
                    <a:pt x="3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51"/>
            <p:cNvSpPr>
              <a:spLocks noEditPoints="1"/>
            </p:cNvSpPr>
            <p:nvPr/>
          </p:nvSpPr>
          <p:spPr bwMode="auto">
            <a:xfrm>
              <a:off x="2773" y="1333"/>
              <a:ext cx="214" cy="691"/>
            </a:xfrm>
            <a:custGeom>
              <a:avLst/>
              <a:gdLst>
                <a:gd name="T0" fmla="*/ 214 w 214"/>
                <a:gd name="T1" fmla="*/ 32 h 691"/>
                <a:gd name="T2" fmla="*/ 214 w 214"/>
                <a:gd name="T3" fmla="*/ 213 h 691"/>
                <a:gd name="T4" fmla="*/ 0 w 214"/>
                <a:gd name="T5" fmla="*/ 213 h 691"/>
                <a:gd name="T6" fmla="*/ 0 w 214"/>
                <a:gd name="T7" fmla="*/ 0 h 691"/>
                <a:gd name="T8" fmla="*/ 192 w 214"/>
                <a:gd name="T9" fmla="*/ 0 h 691"/>
                <a:gd name="T10" fmla="*/ 150 w 214"/>
                <a:gd name="T11" fmla="*/ 42 h 691"/>
                <a:gd name="T12" fmla="*/ 43 w 214"/>
                <a:gd name="T13" fmla="*/ 42 h 691"/>
                <a:gd name="T14" fmla="*/ 43 w 214"/>
                <a:gd name="T15" fmla="*/ 170 h 691"/>
                <a:gd name="T16" fmla="*/ 171 w 214"/>
                <a:gd name="T17" fmla="*/ 170 h 691"/>
                <a:gd name="T18" fmla="*/ 171 w 214"/>
                <a:gd name="T19" fmla="*/ 74 h 691"/>
                <a:gd name="T20" fmla="*/ 214 w 214"/>
                <a:gd name="T21" fmla="*/ 32 h 691"/>
                <a:gd name="T22" fmla="*/ 171 w 214"/>
                <a:gd name="T23" fmla="*/ 314 h 691"/>
                <a:gd name="T24" fmla="*/ 171 w 214"/>
                <a:gd name="T25" fmla="*/ 409 h 691"/>
                <a:gd name="T26" fmla="*/ 43 w 214"/>
                <a:gd name="T27" fmla="*/ 409 h 691"/>
                <a:gd name="T28" fmla="*/ 43 w 214"/>
                <a:gd name="T29" fmla="*/ 282 h 691"/>
                <a:gd name="T30" fmla="*/ 150 w 214"/>
                <a:gd name="T31" fmla="*/ 282 h 691"/>
                <a:gd name="T32" fmla="*/ 192 w 214"/>
                <a:gd name="T33" fmla="*/ 239 h 691"/>
                <a:gd name="T34" fmla="*/ 0 w 214"/>
                <a:gd name="T35" fmla="*/ 239 h 691"/>
                <a:gd name="T36" fmla="*/ 0 w 214"/>
                <a:gd name="T37" fmla="*/ 452 h 691"/>
                <a:gd name="T38" fmla="*/ 214 w 214"/>
                <a:gd name="T39" fmla="*/ 452 h 691"/>
                <a:gd name="T40" fmla="*/ 214 w 214"/>
                <a:gd name="T41" fmla="*/ 271 h 691"/>
                <a:gd name="T42" fmla="*/ 171 w 214"/>
                <a:gd name="T43" fmla="*/ 314 h 691"/>
                <a:gd name="T44" fmla="*/ 171 w 214"/>
                <a:gd name="T45" fmla="*/ 553 h 691"/>
                <a:gd name="T46" fmla="*/ 171 w 214"/>
                <a:gd name="T47" fmla="*/ 654 h 691"/>
                <a:gd name="T48" fmla="*/ 43 w 214"/>
                <a:gd name="T49" fmla="*/ 654 h 691"/>
                <a:gd name="T50" fmla="*/ 43 w 214"/>
                <a:gd name="T51" fmla="*/ 521 h 691"/>
                <a:gd name="T52" fmla="*/ 150 w 214"/>
                <a:gd name="T53" fmla="*/ 521 h 691"/>
                <a:gd name="T54" fmla="*/ 192 w 214"/>
                <a:gd name="T55" fmla="*/ 478 h 691"/>
                <a:gd name="T56" fmla="*/ 0 w 214"/>
                <a:gd name="T57" fmla="*/ 478 h 691"/>
                <a:gd name="T58" fmla="*/ 0 w 214"/>
                <a:gd name="T59" fmla="*/ 691 h 691"/>
                <a:gd name="T60" fmla="*/ 214 w 214"/>
                <a:gd name="T61" fmla="*/ 691 h 691"/>
                <a:gd name="T62" fmla="*/ 214 w 214"/>
                <a:gd name="T63" fmla="*/ 516 h 691"/>
                <a:gd name="T64" fmla="*/ 171 w 214"/>
                <a:gd name="T65" fmla="*/ 55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691">
                  <a:moveTo>
                    <a:pt x="214" y="32"/>
                  </a:moveTo>
                  <a:lnTo>
                    <a:pt x="214" y="213"/>
                  </a:lnTo>
                  <a:lnTo>
                    <a:pt x="0" y="213"/>
                  </a:lnTo>
                  <a:lnTo>
                    <a:pt x="0" y="0"/>
                  </a:lnTo>
                  <a:lnTo>
                    <a:pt x="192" y="0"/>
                  </a:lnTo>
                  <a:lnTo>
                    <a:pt x="150" y="42"/>
                  </a:lnTo>
                  <a:lnTo>
                    <a:pt x="43" y="42"/>
                  </a:lnTo>
                  <a:lnTo>
                    <a:pt x="43" y="170"/>
                  </a:lnTo>
                  <a:lnTo>
                    <a:pt x="171" y="170"/>
                  </a:lnTo>
                  <a:lnTo>
                    <a:pt x="171" y="74"/>
                  </a:lnTo>
                  <a:lnTo>
                    <a:pt x="214" y="32"/>
                  </a:lnTo>
                  <a:close/>
                  <a:moveTo>
                    <a:pt x="171" y="314"/>
                  </a:moveTo>
                  <a:lnTo>
                    <a:pt x="171" y="409"/>
                  </a:lnTo>
                  <a:lnTo>
                    <a:pt x="43" y="409"/>
                  </a:lnTo>
                  <a:lnTo>
                    <a:pt x="43" y="282"/>
                  </a:lnTo>
                  <a:lnTo>
                    <a:pt x="150" y="282"/>
                  </a:lnTo>
                  <a:lnTo>
                    <a:pt x="192" y="239"/>
                  </a:lnTo>
                  <a:lnTo>
                    <a:pt x="0" y="239"/>
                  </a:lnTo>
                  <a:lnTo>
                    <a:pt x="0" y="452"/>
                  </a:lnTo>
                  <a:lnTo>
                    <a:pt x="214" y="452"/>
                  </a:lnTo>
                  <a:lnTo>
                    <a:pt x="214" y="271"/>
                  </a:lnTo>
                  <a:lnTo>
                    <a:pt x="171" y="314"/>
                  </a:lnTo>
                  <a:close/>
                  <a:moveTo>
                    <a:pt x="171" y="553"/>
                  </a:moveTo>
                  <a:lnTo>
                    <a:pt x="171" y="654"/>
                  </a:lnTo>
                  <a:lnTo>
                    <a:pt x="43" y="654"/>
                  </a:lnTo>
                  <a:lnTo>
                    <a:pt x="43" y="521"/>
                  </a:lnTo>
                  <a:lnTo>
                    <a:pt x="150" y="521"/>
                  </a:lnTo>
                  <a:lnTo>
                    <a:pt x="192" y="478"/>
                  </a:lnTo>
                  <a:lnTo>
                    <a:pt x="0" y="478"/>
                  </a:lnTo>
                  <a:lnTo>
                    <a:pt x="0" y="691"/>
                  </a:lnTo>
                  <a:lnTo>
                    <a:pt x="214" y="691"/>
                  </a:lnTo>
                  <a:lnTo>
                    <a:pt x="214" y="516"/>
                  </a:lnTo>
                  <a:lnTo>
                    <a:pt x="171" y="55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54"/>
            <p:cNvSpPr>
              <a:spLocks noEditPoints="1"/>
            </p:cNvSpPr>
            <p:nvPr/>
          </p:nvSpPr>
          <p:spPr bwMode="auto">
            <a:xfrm>
              <a:off x="2512" y="1121"/>
              <a:ext cx="736" cy="1000"/>
            </a:xfrm>
            <a:custGeom>
              <a:avLst/>
              <a:gdLst>
                <a:gd name="T0" fmla="*/ 523 w 736"/>
                <a:gd name="T1" fmla="*/ 48 h 1000"/>
                <a:gd name="T2" fmla="*/ 507 w 736"/>
                <a:gd name="T3" fmla="*/ 0 h 1000"/>
                <a:gd name="T4" fmla="*/ 229 w 736"/>
                <a:gd name="T5" fmla="*/ 0 h 1000"/>
                <a:gd name="T6" fmla="*/ 213 w 736"/>
                <a:gd name="T7" fmla="*/ 48 h 1000"/>
                <a:gd name="T8" fmla="*/ 0 w 736"/>
                <a:gd name="T9" fmla="*/ 48 h 1000"/>
                <a:gd name="T10" fmla="*/ 0 w 736"/>
                <a:gd name="T11" fmla="*/ 1000 h 1000"/>
                <a:gd name="T12" fmla="*/ 736 w 736"/>
                <a:gd name="T13" fmla="*/ 1000 h 1000"/>
                <a:gd name="T14" fmla="*/ 736 w 736"/>
                <a:gd name="T15" fmla="*/ 48 h 1000"/>
                <a:gd name="T16" fmla="*/ 523 w 736"/>
                <a:gd name="T17" fmla="*/ 48 h 1000"/>
                <a:gd name="T18" fmla="*/ 688 w 736"/>
                <a:gd name="T19" fmla="*/ 952 h 1000"/>
                <a:gd name="T20" fmla="*/ 48 w 736"/>
                <a:gd name="T21" fmla="*/ 952 h 1000"/>
                <a:gd name="T22" fmla="*/ 48 w 736"/>
                <a:gd name="T23" fmla="*/ 96 h 1000"/>
                <a:gd name="T24" fmla="*/ 197 w 736"/>
                <a:gd name="T25" fmla="*/ 96 h 1000"/>
                <a:gd name="T26" fmla="*/ 181 w 736"/>
                <a:gd name="T27" fmla="*/ 160 h 1000"/>
                <a:gd name="T28" fmla="*/ 555 w 736"/>
                <a:gd name="T29" fmla="*/ 160 h 1000"/>
                <a:gd name="T30" fmla="*/ 533 w 736"/>
                <a:gd name="T31" fmla="*/ 96 h 1000"/>
                <a:gd name="T32" fmla="*/ 688 w 736"/>
                <a:gd name="T33" fmla="*/ 96 h 1000"/>
                <a:gd name="T34" fmla="*/ 688 w 736"/>
                <a:gd name="T35" fmla="*/ 952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6" h="1000">
                  <a:moveTo>
                    <a:pt x="523" y="48"/>
                  </a:moveTo>
                  <a:lnTo>
                    <a:pt x="507" y="0"/>
                  </a:lnTo>
                  <a:lnTo>
                    <a:pt x="229" y="0"/>
                  </a:lnTo>
                  <a:lnTo>
                    <a:pt x="213" y="48"/>
                  </a:lnTo>
                  <a:lnTo>
                    <a:pt x="0" y="48"/>
                  </a:lnTo>
                  <a:lnTo>
                    <a:pt x="0" y="1000"/>
                  </a:lnTo>
                  <a:lnTo>
                    <a:pt x="736" y="1000"/>
                  </a:lnTo>
                  <a:lnTo>
                    <a:pt x="736" y="48"/>
                  </a:lnTo>
                  <a:lnTo>
                    <a:pt x="523" y="48"/>
                  </a:lnTo>
                  <a:close/>
                  <a:moveTo>
                    <a:pt x="688" y="952"/>
                  </a:moveTo>
                  <a:lnTo>
                    <a:pt x="48" y="952"/>
                  </a:lnTo>
                  <a:lnTo>
                    <a:pt x="48" y="96"/>
                  </a:lnTo>
                  <a:lnTo>
                    <a:pt x="197" y="96"/>
                  </a:lnTo>
                  <a:lnTo>
                    <a:pt x="181" y="160"/>
                  </a:lnTo>
                  <a:lnTo>
                    <a:pt x="555" y="160"/>
                  </a:lnTo>
                  <a:lnTo>
                    <a:pt x="533" y="96"/>
                  </a:lnTo>
                  <a:lnTo>
                    <a:pt x="688" y="96"/>
                  </a:lnTo>
                  <a:lnTo>
                    <a:pt x="688" y="95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0" name="Freeform 55"/>
            <p:cNvSpPr>
              <a:spLocks noEditPoints="1"/>
            </p:cNvSpPr>
            <p:nvPr/>
          </p:nvSpPr>
          <p:spPr bwMode="auto">
            <a:xfrm>
              <a:off x="2832" y="1333"/>
              <a:ext cx="181" cy="633"/>
            </a:xfrm>
            <a:custGeom>
              <a:avLst/>
              <a:gdLst>
                <a:gd name="T0" fmla="*/ 53 w 181"/>
                <a:gd name="T1" fmla="*/ 633 h 633"/>
                <a:gd name="T2" fmla="*/ 0 w 181"/>
                <a:gd name="T3" fmla="*/ 585 h 633"/>
                <a:gd name="T4" fmla="*/ 21 w 181"/>
                <a:gd name="T5" fmla="*/ 564 h 633"/>
                <a:gd name="T6" fmla="*/ 53 w 181"/>
                <a:gd name="T7" fmla="*/ 595 h 633"/>
                <a:gd name="T8" fmla="*/ 165 w 181"/>
                <a:gd name="T9" fmla="*/ 478 h 633"/>
                <a:gd name="T10" fmla="*/ 181 w 181"/>
                <a:gd name="T11" fmla="*/ 500 h 633"/>
                <a:gd name="T12" fmla="*/ 53 w 181"/>
                <a:gd name="T13" fmla="*/ 633 h 633"/>
                <a:gd name="T14" fmla="*/ 181 w 181"/>
                <a:gd name="T15" fmla="*/ 260 h 633"/>
                <a:gd name="T16" fmla="*/ 165 w 181"/>
                <a:gd name="T17" fmla="*/ 239 h 633"/>
                <a:gd name="T18" fmla="*/ 53 w 181"/>
                <a:gd name="T19" fmla="*/ 351 h 633"/>
                <a:gd name="T20" fmla="*/ 21 w 181"/>
                <a:gd name="T21" fmla="*/ 324 h 633"/>
                <a:gd name="T22" fmla="*/ 0 w 181"/>
                <a:gd name="T23" fmla="*/ 345 h 633"/>
                <a:gd name="T24" fmla="*/ 53 w 181"/>
                <a:gd name="T25" fmla="*/ 393 h 633"/>
                <a:gd name="T26" fmla="*/ 181 w 181"/>
                <a:gd name="T27" fmla="*/ 260 h 633"/>
                <a:gd name="T28" fmla="*/ 181 w 181"/>
                <a:gd name="T29" fmla="*/ 21 h 633"/>
                <a:gd name="T30" fmla="*/ 165 w 181"/>
                <a:gd name="T31" fmla="*/ 0 h 633"/>
                <a:gd name="T32" fmla="*/ 53 w 181"/>
                <a:gd name="T33" fmla="*/ 111 h 633"/>
                <a:gd name="T34" fmla="*/ 21 w 181"/>
                <a:gd name="T35" fmla="*/ 85 h 633"/>
                <a:gd name="T36" fmla="*/ 0 w 181"/>
                <a:gd name="T37" fmla="*/ 106 h 633"/>
                <a:gd name="T38" fmla="*/ 53 w 181"/>
                <a:gd name="T39" fmla="*/ 154 h 633"/>
                <a:gd name="T40" fmla="*/ 181 w 181"/>
                <a:gd name="T41" fmla="*/ 21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1" h="633">
                  <a:moveTo>
                    <a:pt x="53" y="633"/>
                  </a:moveTo>
                  <a:lnTo>
                    <a:pt x="0" y="585"/>
                  </a:lnTo>
                  <a:lnTo>
                    <a:pt x="21" y="564"/>
                  </a:lnTo>
                  <a:lnTo>
                    <a:pt x="53" y="595"/>
                  </a:lnTo>
                  <a:lnTo>
                    <a:pt x="165" y="478"/>
                  </a:lnTo>
                  <a:lnTo>
                    <a:pt x="181" y="500"/>
                  </a:lnTo>
                  <a:lnTo>
                    <a:pt x="53" y="633"/>
                  </a:lnTo>
                  <a:close/>
                  <a:moveTo>
                    <a:pt x="181" y="260"/>
                  </a:moveTo>
                  <a:lnTo>
                    <a:pt x="165" y="239"/>
                  </a:lnTo>
                  <a:lnTo>
                    <a:pt x="53" y="351"/>
                  </a:lnTo>
                  <a:lnTo>
                    <a:pt x="21" y="324"/>
                  </a:lnTo>
                  <a:lnTo>
                    <a:pt x="0" y="345"/>
                  </a:lnTo>
                  <a:lnTo>
                    <a:pt x="53" y="393"/>
                  </a:lnTo>
                  <a:lnTo>
                    <a:pt x="181" y="260"/>
                  </a:lnTo>
                  <a:close/>
                  <a:moveTo>
                    <a:pt x="181" y="21"/>
                  </a:moveTo>
                  <a:lnTo>
                    <a:pt x="165" y="0"/>
                  </a:lnTo>
                  <a:lnTo>
                    <a:pt x="53" y="111"/>
                  </a:lnTo>
                  <a:lnTo>
                    <a:pt x="21" y="85"/>
                  </a:lnTo>
                  <a:lnTo>
                    <a:pt x="0" y="106"/>
                  </a:lnTo>
                  <a:lnTo>
                    <a:pt x="53" y="154"/>
                  </a:lnTo>
                  <a:lnTo>
                    <a:pt x="181" y="2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1" name="Group 48"/>
          <p:cNvGrpSpPr>
            <a:grpSpLocks noChangeAspect="1"/>
          </p:cNvGrpSpPr>
          <p:nvPr/>
        </p:nvGrpSpPr>
        <p:grpSpPr bwMode="auto">
          <a:xfrm>
            <a:off x="4320927" y="3544468"/>
            <a:ext cx="235188" cy="319548"/>
            <a:chOff x="2512" y="1121"/>
            <a:chExt cx="736" cy="1000"/>
          </a:xfrm>
        </p:grpSpPr>
        <p:sp>
          <p:nvSpPr>
            <p:cNvPr id="152" name="Freeform 49"/>
            <p:cNvSpPr>
              <a:spLocks/>
            </p:cNvSpPr>
            <p:nvPr/>
          </p:nvSpPr>
          <p:spPr bwMode="auto">
            <a:xfrm>
              <a:off x="2560" y="1216"/>
              <a:ext cx="427" cy="867"/>
            </a:xfrm>
            <a:custGeom>
              <a:avLst/>
              <a:gdLst>
                <a:gd name="T0" fmla="*/ 427 w 427"/>
                <a:gd name="T1" fmla="*/ 330 h 867"/>
                <a:gd name="T2" fmla="*/ 427 w 427"/>
                <a:gd name="T3" fmla="*/ 117 h 867"/>
                <a:gd name="T4" fmla="*/ 320 w 427"/>
                <a:gd name="T5" fmla="*/ 117 h 867"/>
                <a:gd name="T6" fmla="*/ 320 w 427"/>
                <a:gd name="T7" fmla="*/ 0 h 867"/>
                <a:gd name="T8" fmla="*/ 0 w 427"/>
                <a:gd name="T9" fmla="*/ 0 h 867"/>
                <a:gd name="T10" fmla="*/ 0 w 427"/>
                <a:gd name="T11" fmla="*/ 867 h 867"/>
                <a:gd name="T12" fmla="*/ 320 w 427"/>
                <a:gd name="T13" fmla="*/ 867 h 867"/>
                <a:gd name="T14" fmla="*/ 320 w 427"/>
                <a:gd name="T15" fmla="*/ 808 h 867"/>
                <a:gd name="T16" fmla="*/ 427 w 427"/>
                <a:gd name="T17" fmla="*/ 808 h 867"/>
                <a:gd name="T18" fmla="*/ 427 w 427"/>
                <a:gd name="T19" fmla="*/ 595 h 867"/>
                <a:gd name="T20" fmla="*/ 320 w 427"/>
                <a:gd name="T21" fmla="*/ 595 h 867"/>
                <a:gd name="T22" fmla="*/ 320 w 427"/>
                <a:gd name="T23" fmla="*/ 569 h 867"/>
                <a:gd name="T24" fmla="*/ 427 w 427"/>
                <a:gd name="T25" fmla="*/ 569 h 867"/>
                <a:gd name="T26" fmla="*/ 427 w 427"/>
                <a:gd name="T27" fmla="*/ 356 h 867"/>
                <a:gd name="T28" fmla="*/ 320 w 427"/>
                <a:gd name="T29" fmla="*/ 356 h 867"/>
                <a:gd name="T30" fmla="*/ 320 w 427"/>
                <a:gd name="T31" fmla="*/ 330 h 867"/>
                <a:gd name="T32" fmla="*/ 427 w 427"/>
                <a:gd name="T33" fmla="*/ 330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7" h="867">
                  <a:moveTo>
                    <a:pt x="427" y="330"/>
                  </a:moveTo>
                  <a:lnTo>
                    <a:pt x="427" y="117"/>
                  </a:lnTo>
                  <a:lnTo>
                    <a:pt x="320" y="117"/>
                  </a:lnTo>
                  <a:lnTo>
                    <a:pt x="320" y="0"/>
                  </a:lnTo>
                  <a:lnTo>
                    <a:pt x="0" y="0"/>
                  </a:lnTo>
                  <a:lnTo>
                    <a:pt x="0" y="867"/>
                  </a:lnTo>
                  <a:lnTo>
                    <a:pt x="320" y="867"/>
                  </a:lnTo>
                  <a:lnTo>
                    <a:pt x="320" y="808"/>
                  </a:lnTo>
                  <a:lnTo>
                    <a:pt x="427" y="808"/>
                  </a:lnTo>
                  <a:lnTo>
                    <a:pt x="427" y="595"/>
                  </a:lnTo>
                  <a:lnTo>
                    <a:pt x="320" y="595"/>
                  </a:lnTo>
                  <a:lnTo>
                    <a:pt x="320" y="569"/>
                  </a:lnTo>
                  <a:lnTo>
                    <a:pt x="427" y="569"/>
                  </a:lnTo>
                  <a:lnTo>
                    <a:pt x="427" y="356"/>
                  </a:lnTo>
                  <a:lnTo>
                    <a:pt x="320" y="356"/>
                  </a:lnTo>
                  <a:lnTo>
                    <a:pt x="320" y="330"/>
                  </a:lnTo>
                  <a:lnTo>
                    <a:pt x="427" y="33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50"/>
            <p:cNvSpPr>
              <a:spLocks/>
            </p:cNvSpPr>
            <p:nvPr/>
          </p:nvSpPr>
          <p:spPr bwMode="auto">
            <a:xfrm>
              <a:off x="2880" y="1200"/>
              <a:ext cx="347" cy="899"/>
            </a:xfrm>
            <a:custGeom>
              <a:avLst/>
              <a:gdLst>
                <a:gd name="T0" fmla="*/ 0 w 347"/>
                <a:gd name="T1" fmla="*/ 0 h 899"/>
                <a:gd name="T2" fmla="*/ 0 w 347"/>
                <a:gd name="T3" fmla="*/ 170 h 899"/>
                <a:gd name="T4" fmla="*/ 48 w 347"/>
                <a:gd name="T5" fmla="*/ 170 h 899"/>
                <a:gd name="T6" fmla="*/ 85 w 347"/>
                <a:gd name="T7" fmla="*/ 133 h 899"/>
                <a:gd name="T8" fmla="*/ 107 w 347"/>
                <a:gd name="T9" fmla="*/ 133 h 899"/>
                <a:gd name="T10" fmla="*/ 107 w 347"/>
                <a:gd name="T11" fmla="*/ 165 h 899"/>
                <a:gd name="T12" fmla="*/ 69 w 347"/>
                <a:gd name="T13" fmla="*/ 213 h 899"/>
                <a:gd name="T14" fmla="*/ 69 w 347"/>
                <a:gd name="T15" fmla="*/ 308 h 899"/>
                <a:gd name="T16" fmla="*/ 0 w 347"/>
                <a:gd name="T17" fmla="*/ 308 h 899"/>
                <a:gd name="T18" fmla="*/ 0 w 347"/>
                <a:gd name="T19" fmla="*/ 399 h 899"/>
                <a:gd name="T20" fmla="*/ 59 w 347"/>
                <a:gd name="T21" fmla="*/ 399 h 899"/>
                <a:gd name="T22" fmla="*/ 85 w 347"/>
                <a:gd name="T23" fmla="*/ 372 h 899"/>
                <a:gd name="T24" fmla="*/ 107 w 347"/>
                <a:gd name="T25" fmla="*/ 372 h 899"/>
                <a:gd name="T26" fmla="*/ 107 w 347"/>
                <a:gd name="T27" fmla="*/ 404 h 899"/>
                <a:gd name="T28" fmla="*/ 85 w 347"/>
                <a:gd name="T29" fmla="*/ 425 h 899"/>
                <a:gd name="T30" fmla="*/ 85 w 347"/>
                <a:gd name="T31" fmla="*/ 553 h 899"/>
                <a:gd name="T32" fmla="*/ 0 w 347"/>
                <a:gd name="T33" fmla="*/ 553 h 899"/>
                <a:gd name="T34" fmla="*/ 0 w 347"/>
                <a:gd name="T35" fmla="*/ 633 h 899"/>
                <a:gd name="T36" fmla="*/ 69 w 347"/>
                <a:gd name="T37" fmla="*/ 633 h 899"/>
                <a:gd name="T38" fmla="*/ 85 w 347"/>
                <a:gd name="T39" fmla="*/ 611 h 899"/>
                <a:gd name="T40" fmla="*/ 107 w 347"/>
                <a:gd name="T41" fmla="*/ 611 h 899"/>
                <a:gd name="T42" fmla="*/ 107 w 347"/>
                <a:gd name="T43" fmla="*/ 649 h 899"/>
                <a:gd name="T44" fmla="*/ 85 w 347"/>
                <a:gd name="T45" fmla="*/ 670 h 899"/>
                <a:gd name="T46" fmla="*/ 85 w 347"/>
                <a:gd name="T47" fmla="*/ 803 h 899"/>
                <a:gd name="T48" fmla="*/ 0 w 347"/>
                <a:gd name="T49" fmla="*/ 803 h 899"/>
                <a:gd name="T50" fmla="*/ 0 w 347"/>
                <a:gd name="T51" fmla="*/ 899 h 899"/>
                <a:gd name="T52" fmla="*/ 347 w 347"/>
                <a:gd name="T53" fmla="*/ 899 h 899"/>
                <a:gd name="T54" fmla="*/ 347 w 347"/>
                <a:gd name="T55" fmla="*/ 0 h 899"/>
                <a:gd name="T56" fmla="*/ 0 w 347"/>
                <a:gd name="T57" fmla="*/ 0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47" h="899">
                  <a:moveTo>
                    <a:pt x="0" y="0"/>
                  </a:moveTo>
                  <a:lnTo>
                    <a:pt x="0" y="170"/>
                  </a:lnTo>
                  <a:lnTo>
                    <a:pt x="48" y="170"/>
                  </a:lnTo>
                  <a:lnTo>
                    <a:pt x="85" y="133"/>
                  </a:lnTo>
                  <a:lnTo>
                    <a:pt x="107" y="133"/>
                  </a:lnTo>
                  <a:lnTo>
                    <a:pt x="107" y="165"/>
                  </a:lnTo>
                  <a:lnTo>
                    <a:pt x="69" y="213"/>
                  </a:lnTo>
                  <a:lnTo>
                    <a:pt x="69" y="308"/>
                  </a:lnTo>
                  <a:lnTo>
                    <a:pt x="0" y="308"/>
                  </a:lnTo>
                  <a:lnTo>
                    <a:pt x="0" y="399"/>
                  </a:lnTo>
                  <a:lnTo>
                    <a:pt x="59" y="399"/>
                  </a:lnTo>
                  <a:lnTo>
                    <a:pt x="85" y="372"/>
                  </a:lnTo>
                  <a:lnTo>
                    <a:pt x="107" y="372"/>
                  </a:lnTo>
                  <a:lnTo>
                    <a:pt x="107" y="404"/>
                  </a:lnTo>
                  <a:lnTo>
                    <a:pt x="85" y="425"/>
                  </a:lnTo>
                  <a:lnTo>
                    <a:pt x="85" y="553"/>
                  </a:lnTo>
                  <a:lnTo>
                    <a:pt x="0" y="553"/>
                  </a:lnTo>
                  <a:lnTo>
                    <a:pt x="0" y="633"/>
                  </a:lnTo>
                  <a:lnTo>
                    <a:pt x="69" y="633"/>
                  </a:lnTo>
                  <a:lnTo>
                    <a:pt x="85" y="611"/>
                  </a:lnTo>
                  <a:lnTo>
                    <a:pt x="107" y="611"/>
                  </a:lnTo>
                  <a:lnTo>
                    <a:pt x="107" y="649"/>
                  </a:lnTo>
                  <a:lnTo>
                    <a:pt x="85" y="670"/>
                  </a:lnTo>
                  <a:lnTo>
                    <a:pt x="85" y="803"/>
                  </a:lnTo>
                  <a:lnTo>
                    <a:pt x="0" y="803"/>
                  </a:lnTo>
                  <a:lnTo>
                    <a:pt x="0" y="899"/>
                  </a:lnTo>
                  <a:lnTo>
                    <a:pt x="347" y="899"/>
                  </a:lnTo>
                  <a:lnTo>
                    <a:pt x="3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51"/>
            <p:cNvSpPr>
              <a:spLocks noEditPoints="1"/>
            </p:cNvSpPr>
            <p:nvPr/>
          </p:nvSpPr>
          <p:spPr bwMode="auto">
            <a:xfrm>
              <a:off x="2773" y="1333"/>
              <a:ext cx="214" cy="691"/>
            </a:xfrm>
            <a:custGeom>
              <a:avLst/>
              <a:gdLst>
                <a:gd name="T0" fmla="*/ 214 w 214"/>
                <a:gd name="T1" fmla="*/ 32 h 691"/>
                <a:gd name="T2" fmla="*/ 214 w 214"/>
                <a:gd name="T3" fmla="*/ 213 h 691"/>
                <a:gd name="T4" fmla="*/ 0 w 214"/>
                <a:gd name="T5" fmla="*/ 213 h 691"/>
                <a:gd name="T6" fmla="*/ 0 w 214"/>
                <a:gd name="T7" fmla="*/ 0 h 691"/>
                <a:gd name="T8" fmla="*/ 192 w 214"/>
                <a:gd name="T9" fmla="*/ 0 h 691"/>
                <a:gd name="T10" fmla="*/ 150 w 214"/>
                <a:gd name="T11" fmla="*/ 42 h 691"/>
                <a:gd name="T12" fmla="*/ 43 w 214"/>
                <a:gd name="T13" fmla="*/ 42 h 691"/>
                <a:gd name="T14" fmla="*/ 43 w 214"/>
                <a:gd name="T15" fmla="*/ 170 h 691"/>
                <a:gd name="T16" fmla="*/ 171 w 214"/>
                <a:gd name="T17" fmla="*/ 170 h 691"/>
                <a:gd name="T18" fmla="*/ 171 w 214"/>
                <a:gd name="T19" fmla="*/ 74 h 691"/>
                <a:gd name="T20" fmla="*/ 214 w 214"/>
                <a:gd name="T21" fmla="*/ 32 h 691"/>
                <a:gd name="T22" fmla="*/ 171 w 214"/>
                <a:gd name="T23" fmla="*/ 314 h 691"/>
                <a:gd name="T24" fmla="*/ 171 w 214"/>
                <a:gd name="T25" fmla="*/ 409 h 691"/>
                <a:gd name="T26" fmla="*/ 43 w 214"/>
                <a:gd name="T27" fmla="*/ 409 h 691"/>
                <a:gd name="T28" fmla="*/ 43 w 214"/>
                <a:gd name="T29" fmla="*/ 282 h 691"/>
                <a:gd name="T30" fmla="*/ 150 w 214"/>
                <a:gd name="T31" fmla="*/ 282 h 691"/>
                <a:gd name="T32" fmla="*/ 192 w 214"/>
                <a:gd name="T33" fmla="*/ 239 h 691"/>
                <a:gd name="T34" fmla="*/ 0 w 214"/>
                <a:gd name="T35" fmla="*/ 239 h 691"/>
                <a:gd name="T36" fmla="*/ 0 w 214"/>
                <a:gd name="T37" fmla="*/ 452 h 691"/>
                <a:gd name="T38" fmla="*/ 214 w 214"/>
                <a:gd name="T39" fmla="*/ 452 h 691"/>
                <a:gd name="T40" fmla="*/ 214 w 214"/>
                <a:gd name="T41" fmla="*/ 271 h 691"/>
                <a:gd name="T42" fmla="*/ 171 w 214"/>
                <a:gd name="T43" fmla="*/ 314 h 691"/>
                <a:gd name="T44" fmla="*/ 171 w 214"/>
                <a:gd name="T45" fmla="*/ 553 h 691"/>
                <a:gd name="T46" fmla="*/ 171 w 214"/>
                <a:gd name="T47" fmla="*/ 654 h 691"/>
                <a:gd name="T48" fmla="*/ 43 w 214"/>
                <a:gd name="T49" fmla="*/ 654 h 691"/>
                <a:gd name="T50" fmla="*/ 43 w 214"/>
                <a:gd name="T51" fmla="*/ 521 h 691"/>
                <a:gd name="T52" fmla="*/ 150 w 214"/>
                <a:gd name="T53" fmla="*/ 521 h 691"/>
                <a:gd name="T54" fmla="*/ 192 w 214"/>
                <a:gd name="T55" fmla="*/ 478 h 691"/>
                <a:gd name="T56" fmla="*/ 0 w 214"/>
                <a:gd name="T57" fmla="*/ 478 h 691"/>
                <a:gd name="T58" fmla="*/ 0 w 214"/>
                <a:gd name="T59" fmla="*/ 691 h 691"/>
                <a:gd name="T60" fmla="*/ 214 w 214"/>
                <a:gd name="T61" fmla="*/ 691 h 691"/>
                <a:gd name="T62" fmla="*/ 214 w 214"/>
                <a:gd name="T63" fmla="*/ 516 h 691"/>
                <a:gd name="T64" fmla="*/ 171 w 214"/>
                <a:gd name="T65" fmla="*/ 553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691">
                  <a:moveTo>
                    <a:pt x="214" y="32"/>
                  </a:moveTo>
                  <a:lnTo>
                    <a:pt x="214" y="213"/>
                  </a:lnTo>
                  <a:lnTo>
                    <a:pt x="0" y="213"/>
                  </a:lnTo>
                  <a:lnTo>
                    <a:pt x="0" y="0"/>
                  </a:lnTo>
                  <a:lnTo>
                    <a:pt x="192" y="0"/>
                  </a:lnTo>
                  <a:lnTo>
                    <a:pt x="150" y="42"/>
                  </a:lnTo>
                  <a:lnTo>
                    <a:pt x="43" y="42"/>
                  </a:lnTo>
                  <a:lnTo>
                    <a:pt x="43" y="170"/>
                  </a:lnTo>
                  <a:lnTo>
                    <a:pt x="171" y="170"/>
                  </a:lnTo>
                  <a:lnTo>
                    <a:pt x="171" y="74"/>
                  </a:lnTo>
                  <a:lnTo>
                    <a:pt x="214" y="32"/>
                  </a:lnTo>
                  <a:close/>
                  <a:moveTo>
                    <a:pt x="171" y="314"/>
                  </a:moveTo>
                  <a:lnTo>
                    <a:pt x="171" y="409"/>
                  </a:lnTo>
                  <a:lnTo>
                    <a:pt x="43" y="409"/>
                  </a:lnTo>
                  <a:lnTo>
                    <a:pt x="43" y="282"/>
                  </a:lnTo>
                  <a:lnTo>
                    <a:pt x="150" y="282"/>
                  </a:lnTo>
                  <a:lnTo>
                    <a:pt x="192" y="239"/>
                  </a:lnTo>
                  <a:lnTo>
                    <a:pt x="0" y="239"/>
                  </a:lnTo>
                  <a:lnTo>
                    <a:pt x="0" y="452"/>
                  </a:lnTo>
                  <a:lnTo>
                    <a:pt x="214" y="452"/>
                  </a:lnTo>
                  <a:lnTo>
                    <a:pt x="214" y="271"/>
                  </a:lnTo>
                  <a:lnTo>
                    <a:pt x="171" y="314"/>
                  </a:lnTo>
                  <a:close/>
                  <a:moveTo>
                    <a:pt x="171" y="553"/>
                  </a:moveTo>
                  <a:lnTo>
                    <a:pt x="171" y="654"/>
                  </a:lnTo>
                  <a:lnTo>
                    <a:pt x="43" y="654"/>
                  </a:lnTo>
                  <a:lnTo>
                    <a:pt x="43" y="521"/>
                  </a:lnTo>
                  <a:lnTo>
                    <a:pt x="150" y="521"/>
                  </a:lnTo>
                  <a:lnTo>
                    <a:pt x="192" y="478"/>
                  </a:lnTo>
                  <a:lnTo>
                    <a:pt x="0" y="478"/>
                  </a:lnTo>
                  <a:lnTo>
                    <a:pt x="0" y="691"/>
                  </a:lnTo>
                  <a:lnTo>
                    <a:pt x="214" y="691"/>
                  </a:lnTo>
                  <a:lnTo>
                    <a:pt x="214" y="516"/>
                  </a:lnTo>
                  <a:lnTo>
                    <a:pt x="171" y="55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54"/>
            <p:cNvSpPr>
              <a:spLocks noEditPoints="1"/>
            </p:cNvSpPr>
            <p:nvPr/>
          </p:nvSpPr>
          <p:spPr bwMode="auto">
            <a:xfrm>
              <a:off x="2512" y="1121"/>
              <a:ext cx="736" cy="1000"/>
            </a:xfrm>
            <a:custGeom>
              <a:avLst/>
              <a:gdLst>
                <a:gd name="T0" fmla="*/ 523 w 736"/>
                <a:gd name="T1" fmla="*/ 48 h 1000"/>
                <a:gd name="T2" fmla="*/ 507 w 736"/>
                <a:gd name="T3" fmla="*/ 0 h 1000"/>
                <a:gd name="T4" fmla="*/ 229 w 736"/>
                <a:gd name="T5" fmla="*/ 0 h 1000"/>
                <a:gd name="T6" fmla="*/ 213 w 736"/>
                <a:gd name="T7" fmla="*/ 48 h 1000"/>
                <a:gd name="T8" fmla="*/ 0 w 736"/>
                <a:gd name="T9" fmla="*/ 48 h 1000"/>
                <a:gd name="T10" fmla="*/ 0 w 736"/>
                <a:gd name="T11" fmla="*/ 1000 h 1000"/>
                <a:gd name="T12" fmla="*/ 736 w 736"/>
                <a:gd name="T13" fmla="*/ 1000 h 1000"/>
                <a:gd name="T14" fmla="*/ 736 w 736"/>
                <a:gd name="T15" fmla="*/ 48 h 1000"/>
                <a:gd name="T16" fmla="*/ 523 w 736"/>
                <a:gd name="T17" fmla="*/ 48 h 1000"/>
                <a:gd name="T18" fmla="*/ 688 w 736"/>
                <a:gd name="T19" fmla="*/ 952 h 1000"/>
                <a:gd name="T20" fmla="*/ 48 w 736"/>
                <a:gd name="T21" fmla="*/ 952 h 1000"/>
                <a:gd name="T22" fmla="*/ 48 w 736"/>
                <a:gd name="T23" fmla="*/ 96 h 1000"/>
                <a:gd name="T24" fmla="*/ 197 w 736"/>
                <a:gd name="T25" fmla="*/ 96 h 1000"/>
                <a:gd name="T26" fmla="*/ 181 w 736"/>
                <a:gd name="T27" fmla="*/ 160 h 1000"/>
                <a:gd name="T28" fmla="*/ 555 w 736"/>
                <a:gd name="T29" fmla="*/ 160 h 1000"/>
                <a:gd name="T30" fmla="*/ 533 w 736"/>
                <a:gd name="T31" fmla="*/ 96 h 1000"/>
                <a:gd name="T32" fmla="*/ 688 w 736"/>
                <a:gd name="T33" fmla="*/ 96 h 1000"/>
                <a:gd name="T34" fmla="*/ 688 w 736"/>
                <a:gd name="T35" fmla="*/ 952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6" h="1000">
                  <a:moveTo>
                    <a:pt x="523" y="48"/>
                  </a:moveTo>
                  <a:lnTo>
                    <a:pt x="507" y="0"/>
                  </a:lnTo>
                  <a:lnTo>
                    <a:pt x="229" y="0"/>
                  </a:lnTo>
                  <a:lnTo>
                    <a:pt x="213" y="48"/>
                  </a:lnTo>
                  <a:lnTo>
                    <a:pt x="0" y="48"/>
                  </a:lnTo>
                  <a:lnTo>
                    <a:pt x="0" y="1000"/>
                  </a:lnTo>
                  <a:lnTo>
                    <a:pt x="736" y="1000"/>
                  </a:lnTo>
                  <a:lnTo>
                    <a:pt x="736" y="48"/>
                  </a:lnTo>
                  <a:lnTo>
                    <a:pt x="523" y="48"/>
                  </a:lnTo>
                  <a:close/>
                  <a:moveTo>
                    <a:pt x="688" y="952"/>
                  </a:moveTo>
                  <a:lnTo>
                    <a:pt x="48" y="952"/>
                  </a:lnTo>
                  <a:lnTo>
                    <a:pt x="48" y="96"/>
                  </a:lnTo>
                  <a:lnTo>
                    <a:pt x="197" y="96"/>
                  </a:lnTo>
                  <a:lnTo>
                    <a:pt x="181" y="160"/>
                  </a:lnTo>
                  <a:lnTo>
                    <a:pt x="555" y="160"/>
                  </a:lnTo>
                  <a:lnTo>
                    <a:pt x="533" y="96"/>
                  </a:lnTo>
                  <a:lnTo>
                    <a:pt x="688" y="96"/>
                  </a:lnTo>
                  <a:lnTo>
                    <a:pt x="688" y="95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56" name="Freeform 55"/>
            <p:cNvSpPr>
              <a:spLocks noEditPoints="1"/>
            </p:cNvSpPr>
            <p:nvPr/>
          </p:nvSpPr>
          <p:spPr bwMode="auto">
            <a:xfrm>
              <a:off x="2832" y="1333"/>
              <a:ext cx="181" cy="633"/>
            </a:xfrm>
            <a:custGeom>
              <a:avLst/>
              <a:gdLst>
                <a:gd name="T0" fmla="*/ 53 w 181"/>
                <a:gd name="T1" fmla="*/ 633 h 633"/>
                <a:gd name="T2" fmla="*/ 0 w 181"/>
                <a:gd name="T3" fmla="*/ 585 h 633"/>
                <a:gd name="T4" fmla="*/ 21 w 181"/>
                <a:gd name="T5" fmla="*/ 564 h 633"/>
                <a:gd name="T6" fmla="*/ 53 w 181"/>
                <a:gd name="T7" fmla="*/ 595 h 633"/>
                <a:gd name="T8" fmla="*/ 165 w 181"/>
                <a:gd name="T9" fmla="*/ 478 h 633"/>
                <a:gd name="T10" fmla="*/ 181 w 181"/>
                <a:gd name="T11" fmla="*/ 500 h 633"/>
                <a:gd name="T12" fmla="*/ 53 w 181"/>
                <a:gd name="T13" fmla="*/ 633 h 633"/>
                <a:gd name="T14" fmla="*/ 181 w 181"/>
                <a:gd name="T15" fmla="*/ 260 h 633"/>
                <a:gd name="T16" fmla="*/ 165 w 181"/>
                <a:gd name="T17" fmla="*/ 239 h 633"/>
                <a:gd name="T18" fmla="*/ 53 w 181"/>
                <a:gd name="T19" fmla="*/ 351 h 633"/>
                <a:gd name="T20" fmla="*/ 21 w 181"/>
                <a:gd name="T21" fmla="*/ 324 h 633"/>
                <a:gd name="T22" fmla="*/ 0 w 181"/>
                <a:gd name="T23" fmla="*/ 345 h 633"/>
                <a:gd name="T24" fmla="*/ 53 w 181"/>
                <a:gd name="T25" fmla="*/ 393 h 633"/>
                <a:gd name="T26" fmla="*/ 181 w 181"/>
                <a:gd name="T27" fmla="*/ 260 h 633"/>
                <a:gd name="T28" fmla="*/ 181 w 181"/>
                <a:gd name="T29" fmla="*/ 21 h 633"/>
                <a:gd name="T30" fmla="*/ 165 w 181"/>
                <a:gd name="T31" fmla="*/ 0 h 633"/>
                <a:gd name="T32" fmla="*/ 53 w 181"/>
                <a:gd name="T33" fmla="*/ 111 h 633"/>
                <a:gd name="T34" fmla="*/ 21 w 181"/>
                <a:gd name="T35" fmla="*/ 85 h 633"/>
                <a:gd name="T36" fmla="*/ 0 w 181"/>
                <a:gd name="T37" fmla="*/ 106 h 633"/>
                <a:gd name="T38" fmla="*/ 53 w 181"/>
                <a:gd name="T39" fmla="*/ 154 h 633"/>
                <a:gd name="T40" fmla="*/ 181 w 181"/>
                <a:gd name="T41" fmla="*/ 21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1" h="633">
                  <a:moveTo>
                    <a:pt x="53" y="633"/>
                  </a:moveTo>
                  <a:lnTo>
                    <a:pt x="0" y="585"/>
                  </a:lnTo>
                  <a:lnTo>
                    <a:pt x="21" y="564"/>
                  </a:lnTo>
                  <a:lnTo>
                    <a:pt x="53" y="595"/>
                  </a:lnTo>
                  <a:lnTo>
                    <a:pt x="165" y="478"/>
                  </a:lnTo>
                  <a:lnTo>
                    <a:pt x="181" y="500"/>
                  </a:lnTo>
                  <a:lnTo>
                    <a:pt x="53" y="633"/>
                  </a:lnTo>
                  <a:close/>
                  <a:moveTo>
                    <a:pt x="181" y="260"/>
                  </a:moveTo>
                  <a:lnTo>
                    <a:pt x="165" y="239"/>
                  </a:lnTo>
                  <a:lnTo>
                    <a:pt x="53" y="351"/>
                  </a:lnTo>
                  <a:lnTo>
                    <a:pt x="21" y="324"/>
                  </a:lnTo>
                  <a:lnTo>
                    <a:pt x="0" y="345"/>
                  </a:lnTo>
                  <a:lnTo>
                    <a:pt x="53" y="393"/>
                  </a:lnTo>
                  <a:lnTo>
                    <a:pt x="181" y="260"/>
                  </a:lnTo>
                  <a:close/>
                  <a:moveTo>
                    <a:pt x="181" y="21"/>
                  </a:moveTo>
                  <a:lnTo>
                    <a:pt x="165" y="0"/>
                  </a:lnTo>
                  <a:lnTo>
                    <a:pt x="53" y="111"/>
                  </a:lnTo>
                  <a:lnTo>
                    <a:pt x="21" y="85"/>
                  </a:lnTo>
                  <a:lnTo>
                    <a:pt x="0" y="106"/>
                  </a:lnTo>
                  <a:lnTo>
                    <a:pt x="53" y="154"/>
                  </a:lnTo>
                  <a:lnTo>
                    <a:pt x="181" y="2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7" name="Group 156"/>
          <p:cNvGrpSpPr/>
          <p:nvPr/>
        </p:nvGrpSpPr>
        <p:grpSpPr>
          <a:xfrm>
            <a:off x="4217198" y="4067656"/>
            <a:ext cx="489413" cy="489413"/>
            <a:chOff x="6786970" y="4162069"/>
            <a:chExt cx="555625" cy="555625"/>
          </a:xfrm>
        </p:grpSpPr>
        <p:sp>
          <p:nvSpPr>
            <p:cNvPr id="158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59" name="Group 4"/>
            <p:cNvGrpSpPr>
              <a:grpSpLocks noChangeAspect="1"/>
            </p:cNvGrpSpPr>
            <p:nvPr/>
          </p:nvGrpSpPr>
          <p:grpSpPr bwMode="auto">
            <a:xfrm>
              <a:off x="6927056" y="4250462"/>
              <a:ext cx="415539" cy="467232"/>
              <a:chOff x="4278" y="2681"/>
              <a:chExt cx="209" cy="235"/>
            </a:xfrm>
            <a:solidFill>
              <a:schemeClr val="bg1"/>
            </a:solidFill>
          </p:grpSpPr>
          <p:sp>
            <p:nvSpPr>
              <p:cNvPr id="160" name="Freeform 5"/>
              <p:cNvSpPr>
                <a:spLocks noEditPoints="1"/>
              </p:cNvSpPr>
              <p:nvPr/>
            </p:nvSpPr>
            <p:spPr bwMode="auto">
              <a:xfrm>
                <a:off x="4327" y="2721"/>
                <a:ext cx="39" cy="132"/>
              </a:xfrm>
              <a:custGeom>
                <a:avLst/>
                <a:gdLst>
                  <a:gd name="T0" fmla="*/ 39 w 39"/>
                  <a:gd name="T1" fmla="*/ 7 h 132"/>
                  <a:gd name="T2" fmla="*/ 39 w 39"/>
                  <a:gd name="T3" fmla="*/ 41 h 132"/>
                  <a:gd name="T4" fmla="*/ 0 w 39"/>
                  <a:gd name="T5" fmla="*/ 41 h 132"/>
                  <a:gd name="T6" fmla="*/ 0 w 39"/>
                  <a:gd name="T7" fmla="*/ 0 h 132"/>
                  <a:gd name="T8" fmla="*/ 36 w 39"/>
                  <a:gd name="T9" fmla="*/ 0 h 132"/>
                  <a:gd name="T10" fmla="*/ 28 w 39"/>
                  <a:gd name="T11" fmla="*/ 9 h 132"/>
                  <a:gd name="T12" fmla="*/ 7 w 39"/>
                  <a:gd name="T13" fmla="*/ 9 h 132"/>
                  <a:gd name="T14" fmla="*/ 7 w 39"/>
                  <a:gd name="T15" fmla="*/ 32 h 132"/>
                  <a:gd name="T16" fmla="*/ 32 w 39"/>
                  <a:gd name="T17" fmla="*/ 32 h 132"/>
                  <a:gd name="T18" fmla="*/ 32 w 39"/>
                  <a:gd name="T19" fmla="*/ 14 h 132"/>
                  <a:gd name="T20" fmla="*/ 39 w 39"/>
                  <a:gd name="T21" fmla="*/ 7 h 132"/>
                  <a:gd name="T22" fmla="*/ 32 w 39"/>
                  <a:gd name="T23" fmla="*/ 59 h 132"/>
                  <a:gd name="T24" fmla="*/ 32 w 39"/>
                  <a:gd name="T25" fmla="*/ 79 h 132"/>
                  <a:gd name="T26" fmla="*/ 7 w 39"/>
                  <a:gd name="T27" fmla="*/ 79 h 132"/>
                  <a:gd name="T28" fmla="*/ 7 w 39"/>
                  <a:gd name="T29" fmla="*/ 54 h 132"/>
                  <a:gd name="T30" fmla="*/ 28 w 39"/>
                  <a:gd name="T31" fmla="*/ 54 h 132"/>
                  <a:gd name="T32" fmla="*/ 36 w 39"/>
                  <a:gd name="T33" fmla="*/ 47 h 132"/>
                  <a:gd name="T34" fmla="*/ 0 w 39"/>
                  <a:gd name="T35" fmla="*/ 47 h 132"/>
                  <a:gd name="T36" fmla="*/ 0 w 39"/>
                  <a:gd name="T37" fmla="*/ 86 h 132"/>
                  <a:gd name="T38" fmla="*/ 39 w 39"/>
                  <a:gd name="T39" fmla="*/ 86 h 132"/>
                  <a:gd name="T40" fmla="*/ 39 w 39"/>
                  <a:gd name="T41" fmla="*/ 52 h 132"/>
                  <a:gd name="T42" fmla="*/ 32 w 39"/>
                  <a:gd name="T43" fmla="*/ 59 h 132"/>
                  <a:gd name="T44" fmla="*/ 32 w 39"/>
                  <a:gd name="T45" fmla="*/ 106 h 132"/>
                  <a:gd name="T46" fmla="*/ 32 w 39"/>
                  <a:gd name="T47" fmla="*/ 125 h 132"/>
                  <a:gd name="T48" fmla="*/ 7 w 39"/>
                  <a:gd name="T49" fmla="*/ 125 h 132"/>
                  <a:gd name="T50" fmla="*/ 7 w 39"/>
                  <a:gd name="T51" fmla="*/ 99 h 132"/>
                  <a:gd name="T52" fmla="*/ 28 w 39"/>
                  <a:gd name="T53" fmla="*/ 99 h 132"/>
                  <a:gd name="T54" fmla="*/ 36 w 39"/>
                  <a:gd name="T55" fmla="*/ 92 h 132"/>
                  <a:gd name="T56" fmla="*/ 0 w 39"/>
                  <a:gd name="T57" fmla="*/ 92 h 132"/>
                  <a:gd name="T58" fmla="*/ 0 w 39"/>
                  <a:gd name="T59" fmla="*/ 132 h 132"/>
                  <a:gd name="T60" fmla="*/ 39 w 39"/>
                  <a:gd name="T61" fmla="*/ 132 h 132"/>
                  <a:gd name="T62" fmla="*/ 39 w 39"/>
                  <a:gd name="T63" fmla="*/ 97 h 132"/>
                  <a:gd name="T64" fmla="*/ 32 w 39"/>
                  <a:gd name="T65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132">
                    <a:moveTo>
                      <a:pt x="39" y="7"/>
                    </a:moveTo>
                    <a:lnTo>
                      <a:pt x="39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28" y="9"/>
                    </a:lnTo>
                    <a:lnTo>
                      <a:pt x="7" y="9"/>
                    </a:lnTo>
                    <a:lnTo>
                      <a:pt x="7" y="32"/>
                    </a:lnTo>
                    <a:lnTo>
                      <a:pt x="32" y="32"/>
                    </a:lnTo>
                    <a:lnTo>
                      <a:pt x="32" y="14"/>
                    </a:lnTo>
                    <a:lnTo>
                      <a:pt x="39" y="7"/>
                    </a:lnTo>
                    <a:close/>
                    <a:moveTo>
                      <a:pt x="32" y="59"/>
                    </a:moveTo>
                    <a:lnTo>
                      <a:pt x="32" y="79"/>
                    </a:lnTo>
                    <a:lnTo>
                      <a:pt x="7" y="79"/>
                    </a:lnTo>
                    <a:lnTo>
                      <a:pt x="7" y="54"/>
                    </a:lnTo>
                    <a:lnTo>
                      <a:pt x="28" y="54"/>
                    </a:lnTo>
                    <a:lnTo>
                      <a:pt x="36" y="47"/>
                    </a:lnTo>
                    <a:lnTo>
                      <a:pt x="0" y="47"/>
                    </a:lnTo>
                    <a:lnTo>
                      <a:pt x="0" y="86"/>
                    </a:lnTo>
                    <a:lnTo>
                      <a:pt x="39" y="86"/>
                    </a:lnTo>
                    <a:lnTo>
                      <a:pt x="39" y="52"/>
                    </a:lnTo>
                    <a:lnTo>
                      <a:pt x="32" y="59"/>
                    </a:lnTo>
                    <a:close/>
                    <a:moveTo>
                      <a:pt x="32" y="106"/>
                    </a:moveTo>
                    <a:lnTo>
                      <a:pt x="32" y="125"/>
                    </a:lnTo>
                    <a:lnTo>
                      <a:pt x="7" y="125"/>
                    </a:lnTo>
                    <a:lnTo>
                      <a:pt x="7" y="99"/>
                    </a:lnTo>
                    <a:lnTo>
                      <a:pt x="28" y="99"/>
                    </a:lnTo>
                    <a:lnTo>
                      <a:pt x="36" y="92"/>
                    </a:lnTo>
                    <a:lnTo>
                      <a:pt x="0" y="92"/>
                    </a:lnTo>
                    <a:lnTo>
                      <a:pt x="0" y="132"/>
                    </a:lnTo>
                    <a:lnTo>
                      <a:pt x="39" y="132"/>
                    </a:lnTo>
                    <a:lnTo>
                      <a:pt x="39" y="97"/>
                    </a:lnTo>
                    <a:lnTo>
                      <a:pt x="32" y="10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Freeform 6"/>
              <p:cNvSpPr>
                <a:spLocks noEditPoints="1"/>
              </p:cNvSpPr>
              <p:nvPr/>
            </p:nvSpPr>
            <p:spPr bwMode="auto">
              <a:xfrm>
                <a:off x="4278" y="2690"/>
                <a:ext cx="139" cy="181"/>
              </a:xfrm>
              <a:custGeom>
                <a:avLst/>
                <a:gdLst>
                  <a:gd name="T0" fmla="*/ 139 w 139"/>
                  <a:gd name="T1" fmla="*/ 181 h 181"/>
                  <a:gd name="T2" fmla="*/ 0 w 139"/>
                  <a:gd name="T3" fmla="*/ 181 h 181"/>
                  <a:gd name="T4" fmla="*/ 0 w 139"/>
                  <a:gd name="T5" fmla="*/ 0 h 181"/>
                  <a:gd name="T6" fmla="*/ 139 w 139"/>
                  <a:gd name="T7" fmla="*/ 0 h 181"/>
                  <a:gd name="T8" fmla="*/ 139 w 139"/>
                  <a:gd name="T9" fmla="*/ 181 h 181"/>
                  <a:gd name="T10" fmla="*/ 9 w 139"/>
                  <a:gd name="T11" fmla="*/ 172 h 181"/>
                  <a:gd name="T12" fmla="*/ 130 w 139"/>
                  <a:gd name="T13" fmla="*/ 172 h 181"/>
                  <a:gd name="T14" fmla="*/ 130 w 139"/>
                  <a:gd name="T15" fmla="*/ 9 h 181"/>
                  <a:gd name="T16" fmla="*/ 9 w 139"/>
                  <a:gd name="T17" fmla="*/ 9 h 181"/>
                  <a:gd name="T18" fmla="*/ 9 w 139"/>
                  <a:gd name="T19" fmla="*/ 17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9" h="181">
                    <a:moveTo>
                      <a:pt x="139" y="181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139" y="0"/>
                    </a:lnTo>
                    <a:lnTo>
                      <a:pt x="139" y="181"/>
                    </a:lnTo>
                    <a:close/>
                    <a:moveTo>
                      <a:pt x="9" y="172"/>
                    </a:moveTo>
                    <a:lnTo>
                      <a:pt x="130" y="172"/>
                    </a:lnTo>
                    <a:lnTo>
                      <a:pt x="130" y="9"/>
                    </a:lnTo>
                    <a:lnTo>
                      <a:pt x="9" y="9"/>
                    </a:lnTo>
                    <a:lnTo>
                      <a:pt x="9" y="17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Freeform 7"/>
              <p:cNvSpPr>
                <a:spLocks noEditPoints="1"/>
              </p:cNvSpPr>
              <p:nvPr/>
            </p:nvSpPr>
            <p:spPr bwMode="auto">
              <a:xfrm>
                <a:off x="4278" y="2690"/>
                <a:ext cx="139" cy="181"/>
              </a:xfrm>
              <a:custGeom>
                <a:avLst/>
                <a:gdLst>
                  <a:gd name="T0" fmla="*/ 139 w 139"/>
                  <a:gd name="T1" fmla="*/ 181 h 181"/>
                  <a:gd name="T2" fmla="*/ 0 w 139"/>
                  <a:gd name="T3" fmla="*/ 181 h 181"/>
                  <a:gd name="T4" fmla="*/ 0 w 139"/>
                  <a:gd name="T5" fmla="*/ 0 h 181"/>
                  <a:gd name="T6" fmla="*/ 139 w 139"/>
                  <a:gd name="T7" fmla="*/ 0 h 181"/>
                  <a:gd name="T8" fmla="*/ 139 w 139"/>
                  <a:gd name="T9" fmla="*/ 181 h 181"/>
                  <a:gd name="T10" fmla="*/ 9 w 139"/>
                  <a:gd name="T11" fmla="*/ 172 h 181"/>
                  <a:gd name="T12" fmla="*/ 130 w 139"/>
                  <a:gd name="T13" fmla="*/ 172 h 181"/>
                  <a:gd name="T14" fmla="*/ 130 w 139"/>
                  <a:gd name="T15" fmla="*/ 9 h 181"/>
                  <a:gd name="T16" fmla="*/ 9 w 139"/>
                  <a:gd name="T17" fmla="*/ 9 h 181"/>
                  <a:gd name="T18" fmla="*/ 9 w 139"/>
                  <a:gd name="T19" fmla="*/ 17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9" h="181">
                    <a:moveTo>
                      <a:pt x="139" y="181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139" y="0"/>
                    </a:lnTo>
                    <a:lnTo>
                      <a:pt x="139" y="181"/>
                    </a:lnTo>
                    <a:close/>
                    <a:moveTo>
                      <a:pt x="9" y="172"/>
                    </a:moveTo>
                    <a:lnTo>
                      <a:pt x="130" y="172"/>
                    </a:lnTo>
                    <a:lnTo>
                      <a:pt x="130" y="9"/>
                    </a:lnTo>
                    <a:lnTo>
                      <a:pt x="9" y="9"/>
                    </a:lnTo>
                    <a:lnTo>
                      <a:pt x="9" y="17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8"/>
              <p:cNvSpPr>
                <a:spLocks noEditPoints="1"/>
              </p:cNvSpPr>
              <p:nvPr/>
            </p:nvSpPr>
            <p:spPr bwMode="auto">
              <a:xfrm>
                <a:off x="4278" y="2681"/>
                <a:ext cx="139" cy="190"/>
              </a:xfrm>
              <a:custGeom>
                <a:avLst/>
                <a:gdLst>
                  <a:gd name="T0" fmla="*/ 97 w 139"/>
                  <a:gd name="T1" fmla="*/ 9 h 190"/>
                  <a:gd name="T2" fmla="*/ 95 w 139"/>
                  <a:gd name="T3" fmla="*/ 0 h 190"/>
                  <a:gd name="T4" fmla="*/ 43 w 139"/>
                  <a:gd name="T5" fmla="*/ 0 h 190"/>
                  <a:gd name="T6" fmla="*/ 40 w 139"/>
                  <a:gd name="T7" fmla="*/ 9 h 190"/>
                  <a:gd name="T8" fmla="*/ 0 w 139"/>
                  <a:gd name="T9" fmla="*/ 9 h 190"/>
                  <a:gd name="T10" fmla="*/ 0 w 139"/>
                  <a:gd name="T11" fmla="*/ 190 h 190"/>
                  <a:gd name="T12" fmla="*/ 139 w 139"/>
                  <a:gd name="T13" fmla="*/ 190 h 190"/>
                  <a:gd name="T14" fmla="*/ 139 w 139"/>
                  <a:gd name="T15" fmla="*/ 9 h 190"/>
                  <a:gd name="T16" fmla="*/ 97 w 139"/>
                  <a:gd name="T17" fmla="*/ 9 h 190"/>
                  <a:gd name="T18" fmla="*/ 130 w 139"/>
                  <a:gd name="T19" fmla="*/ 181 h 190"/>
                  <a:gd name="T20" fmla="*/ 9 w 139"/>
                  <a:gd name="T21" fmla="*/ 181 h 190"/>
                  <a:gd name="T22" fmla="*/ 9 w 139"/>
                  <a:gd name="T23" fmla="*/ 18 h 190"/>
                  <a:gd name="T24" fmla="*/ 38 w 139"/>
                  <a:gd name="T25" fmla="*/ 18 h 190"/>
                  <a:gd name="T26" fmla="*/ 34 w 139"/>
                  <a:gd name="T27" fmla="*/ 31 h 190"/>
                  <a:gd name="T28" fmla="*/ 104 w 139"/>
                  <a:gd name="T29" fmla="*/ 31 h 190"/>
                  <a:gd name="T30" fmla="*/ 101 w 139"/>
                  <a:gd name="T31" fmla="*/ 18 h 190"/>
                  <a:gd name="T32" fmla="*/ 130 w 139"/>
                  <a:gd name="T33" fmla="*/ 18 h 190"/>
                  <a:gd name="T34" fmla="*/ 130 w 139"/>
                  <a:gd name="T35" fmla="*/ 18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9" h="190">
                    <a:moveTo>
                      <a:pt x="97" y="9"/>
                    </a:moveTo>
                    <a:lnTo>
                      <a:pt x="95" y="0"/>
                    </a:lnTo>
                    <a:lnTo>
                      <a:pt x="43" y="0"/>
                    </a:lnTo>
                    <a:lnTo>
                      <a:pt x="40" y="9"/>
                    </a:lnTo>
                    <a:lnTo>
                      <a:pt x="0" y="9"/>
                    </a:lnTo>
                    <a:lnTo>
                      <a:pt x="0" y="190"/>
                    </a:lnTo>
                    <a:lnTo>
                      <a:pt x="139" y="190"/>
                    </a:lnTo>
                    <a:lnTo>
                      <a:pt x="139" y="9"/>
                    </a:lnTo>
                    <a:lnTo>
                      <a:pt x="97" y="9"/>
                    </a:lnTo>
                    <a:close/>
                    <a:moveTo>
                      <a:pt x="130" y="181"/>
                    </a:moveTo>
                    <a:lnTo>
                      <a:pt x="9" y="181"/>
                    </a:lnTo>
                    <a:lnTo>
                      <a:pt x="9" y="18"/>
                    </a:lnTo>
                    <a:lnTo>
                      <a:pt x="38" y="18"/>
                    </a:lnTo>
                    <a:lnTo>
                      <a:pt x="34" y="31"/>
                    </a:lnTo>
                    <a:lnTo>
                      <a:pt x="104" y="31"/>
                    </a:lnTo>
                    <a:lnTo>
                      <a:pt x="101" y="18"/>
                    </a:lnTo>
                    <a:lnTo>
                      <a:pt x="130" y="18"/>
                    </a:lnTo>
                    <a:lnTo>
                      <a:pt x="130" y="1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9"/>
              <p:cNvSpPr>
                <a:spLocks noEditPoints="1"/>
              </p:cNvSpPr>
              <p:nvPr/>
            </p:nvSpPr>
            <p:spPr bwMode="auto">
              <a:xfrm>
                <a:off x="4337" y="2721"/>
                <a:ext cx="36" cy="121"/>
              </a:xfrm>
              <a:custGeom>
                <a:avLst/>
                <a:gdLst>
                  <a:gd name="T0" fmla="*/ 11 w 36"/>
                  <a:gd name="T1" fmla="*/ 121 h 121"/>
                  <a:gd name="T2" fmla="*/ 0 w 36"/>
                  <a:gd name="T3" fmla="*/ 112 h 121"/>
                  <a:gd name="T4" fmla="*/ 4 w 36"/>
                  <a:gd name="T5" fmla="*/ 108 h 121"/>
                  <a:gd name="T6" fmla="*/ 11 w 36"/>
                  <a:gd name="T7" fmla="*/ 114 h 121"/>
                  <a:gd name="T8" fmla="*/ 31 w 36"/>
                  <a:gd name="T9" fmla="*/ 92 h 121"/>
                  <a:gd name="T10" fmla="*/ 36 w 36"/>
                  <a:gd name="T11" fmla="*/ 96 h 121"/>
                  <a:gd name="T12" fmla="*/ 11 w 36"/>
                  <a:gd name="T13" fmla="*/ 121 h 121"/>
                  <a:gd name="T14" fmla="*/ 36 w 36"/>
                  <a:gd name="T15" fmla="*/ 50 h 121"/>
                  <a:gd name="T16" fmla="*/ 31 w 36"/>
                  <a:gd name="T17" fmla="*/ 47 h 121"/>
                  <a:gd name="T18" fmla="*/ 11 w 36"/>
                  <a:gd name="T19" fmla="*/ 67 h 121"/>
                  <a:gd name="T20" fmla="*/ 4 w 36"/>
                  <a:gd name="T21" fmla="*/ 61 h 121"/>
                  <a:gd name="T22" fmla="*/ 0 w 36"/>
                  <a:gd name="T23" fmla="*/ 65 h 121"/>
                  <a:gd name="T24" fmla="*/ 11 w 36"/>
                  <a:gd name="T25" fmla="*/ 76 h 121"/>
                  <a:gd name="T26" fmla="*/ 36 w 36"/>
                  <a:gd name="T27" fmla="*/ 50 h 121"/>
                  <a:gd name="T28" fmla="*/ 36 w 36"/>
                  <a:gd name="T29" fmla="*/ 5 h 121"/>
                  <a:gd name="T30" fmla="*/ 31 w 36"/>
                  <a:gd name="T31" fmla="*/ 0 h 121"/>
                  <a:gd name="T32" fmla="*/ 11 w 36"/>
                  <a:gd name="T33" fmla="*/ 21 h 121"/>
                  <a:gd name="T34" fmla="*/ 4 w 36"/>
                  <a:gd name="T35" fmla="*/ 16 h 121"/>
                  <a:gd name="T36" fmla="*/ 0 w 36"/>
                  <a:gd name="T37" fmla="*/ 19 h 121"/>
                  <a:gd name="T38" fmla="*/ 11 w 36"/>
                  <a:gd name="T39" fmla="*/ 29 h 121"/>
                  <a:gd name="T40" fmla="*/ 36 w 36"/>
                  <a:gd name="T41" fmla="*/ 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121">
                    <a:moveTo>
                      <a:pt x="11" y="121"/>
                    </a:moveTo>
                    <a:lnTo>
                      <a:pt x="0" y="112"/>
                    </a:lnTo>
                    <a:lnTo>
                      <a:pt x="4" y="108"/>
                    </a:lnTo>
                    <a:lnTo>
                      <a:pt x="11" y="114"/>
                    </a:lnTo>
                    <a:lnTo>
                      <a:pt x="31" y="92"/>
                    </a:lnTo>
                    <a:lnTo>
                      <a:pt x="36" y="96"/>
                    </a:lnTo>
                    <a:lnTo>
                      <a:pt x="11" y="121"/>
                    </a:lnTo>
                    <a:close/>
                    <a:moveTo>
                      <a:pt x="36" y="50"/>
                    </a:moveTo>
                    <a:lnTo>
                      <a:pt x="31" y="47"/>
                    </a:lnTo>
                    <a:lnTo>
                      <a:pt x="11" y="67"/>
                    </a:lnTo>
                    <a:lnTo>
                      <a:pt x="4" y="61"/>
                    </a:lnTo>
                    <a:lnTo>
                      <a:pt x="0" y="65"/>
                    </a:lnTo>
                    <a:lnTo>
                      <a:pt x="11" y="76"/>
                    </a:lnTo>
                    <a:lnTo>
                      <a:pt x="36" y="50"/>
                    </a:lnTo>
                    <a:close/>
                    <a:moveTo>
                      <a:pt x="36" y="5"/>
                    </a:moveTo>
                    <a:lnTo>
                      <a:pt x="31" y="0"/>
                    </a:lnTo>
                    <a:lnTo>
                      <a:pt x="11" y="21"/>
                    </a:lnTo>
                    <a:lnTo>
                      <a:pt x="4" y="16"/>
                    </a:lnTo>
                    <a:lnTo>
                      <a:pt x="0" y="19"/>
                    </a:lnTo>
                    <a:lnTo>
                      <a:pt x="11" y="29"/>
                    </a:lnTo>
                    <a:lnTo>
                      <a:pt x="3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10"/>
              <p:cNvSpPr>
                <a:spLocks/>
              </p:cNvSpPr>
              <p:nvPr/>
            </p:nvSpPr>
            <p:spPr bwMode="auto">
              <a:xfrm>
                <a:off x="4278" y="2690"/>
                <a:ext cx="209" cy="226"/>
              </a:xfrm>
              <a:custGeom>
                <a:avLst/>
                <a:gdLst>
                  <a:gd name="T0" fmla="*/ 0 w 209"/>
                  <a:gd name="T1" fmla="*/ 181 h 226"/>
                  <a:gd name="T2" fmla="*/ 45 w 209"/>
                  <a:gd name="T3" fmla="*/ 226 h 226"/>
                  <a:gd name="T4" fmla="*/ 209 w 209"/>
                  <a:gd name="T5" fmla="*/ 226 h 226"/>
                  <a:gd name="T6" fmla="*/ 209 w 209"/>
                  <a:gd name="T7" fmla="*/ 70 h 226"/>
                  <a:gd name="T8" fmla="*/ 139 w 209"/>
                  <a:gd name="T9" fmla="*/ 0 h 226"/>
                  <a:gd name="T10" fmla="*/ 139 w 209"/>
                  <a:gd name="T11" fmla="*/ 181 h 226"/>
                  <a:gd name="T12" fmla="*/ 0 w 209"/>
                  <a:gd name="T13" fmla="*/ 18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9" h="226">
                    <a:moveTo>
                      <a:pt x="0" y="181"/>
                    </a:moveTo>
                    <a:lnTo>
                      <a:pt x="45" y="226"/>
                    </a:lnTo>
                    <a:lnTo>
                      <a:pt x="209" y="226"/>
                    </a:lnTo>
                    <a:lnTo>
                      <a:pt x="209" y="70"/>
                    </a:lnTo>
                    <a:lnTo>
                      <a:pt x="139" y="0"/>
                    </a:lnTo>
                    <a:lnTo>
                      <a:pt x="139" y="181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66" name="TextBox 165"/>
          <p:cNvSpPr txBox="1"/>
          <p:nvPr/>
        </p:nvSpPr>
        <p:spPr>
          <a:xfrm>
            <a:off x="3228359" y="1209108"/>
            <a:ext cx="8070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Network</a:t>
            </a:r>
          </a:p>
        </p:txBody>
      </p:sp>
      <p:grpSp>
        <p:nvGrpSpPr>
          <p:cNvPr id="167" name="Group 13"/>
          <p:cNvGrpSpPr>
            <a:grpSpLocks noChangeAspect="1"/>
          </p:cNvGrpSpPr>
          <p:nvPr/>
        </p:nvGrpSpPr>
        <p:grpSpPr bwMode="auto">
          <a:xfrm>
            <a:off x="3490646" y="1679345"/>
            <a:ext cx="325884" cy="326131"/>
            <a:chOff x="1261" y="592"/>
            <a:chExt cx="2646" cy="2648"/>
          </a:xfrm>
        </p:grpSpPr>
        <p:sp>
          <p:nvSpPr>
            <p:cNvPr id="168" name="Freeform 14"/>
            <p:cNvSpPr>
              <a:spLocks/>
            </p:cNvSpPr>
            <p:nvPr/>
          </p:nvSpPr>
          <p:spPr bwMode="auto">
            <a:xfrm>
              <a:off x="2584" y="653"/>
              <a:ext cx="1262" cy="2526"/>
            </a:xfrm>
            <a:custGeom>
              <a:avLst/>
              <a:gdLst>
                <a:gd name="T0" fmla="*/ 0 w 375"/>
                <a:gd name="T1" fmla="*/ 0 h 750"/>
                <a:gd name="T2" fmla="*/ 0 w 375"/>
                <a:gd name="T3" fmla="*/ 402 h 750"/>
                <a:gd name="T4" fmla="*/ 41 w 375"/>
                <a:gd name="T5" fmla="*/ 381 h 750"/>
                <a:gd name="T6" fmla="*/ 185 w 375"/>
                <a:gd name="T7" fmla="*/ 462 h 750"/>
                <a:gd name="T8" fmla="*/ 104 w 375"/>
                <a:gd name="T9" fmla="*/ 606 h 750"/>
                <a:gd name="T10" fmla="*/ 0 w 375"/>
                <a:gd name="T11" fmla="*/ 585 h 750"/>
                <a:gd name="T12" fmla="*/ 0 w 375"/>
                <a:gd name="T13" fmla="*/ 750 h 750"/>
                <a:gd name="T14" fmla="*/ 375 w 375"/>
                <a:gd name="T15" fmla="*/ 375 h 750"/>
                <a:gd name="T16" fmla="*/ 0 w 375"/>
                <a:gd name="T17" fmla="*/ 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5" h="750">
                  <a:moveTo>
                    <a:pt x="0" y="0"/>
                  </a:moveTo>
                  <a:cubicBezTo>
                    <a:pt x="0" y="402"/>
                    <a:pt x="0" y="402"/>
                    <a:pt x="0" y="402"/>
                  </a:cubicBezTo>
                  <a:cubicBezTo>
                    <a:pt x="12" y="393"/>
                    <a:pt x="26" y="386"/>
                    <a:pt x="41" y="381"/>
                  </a:cubicBezTo>
                  <a:cubicBezTo>
                    <a:pt x="103" y="364"/>
                    <a:pt x="168" y="400"/>
                    <a:pt x="185" y="462"/>
                  </a:cubicBezTo>
                  <a:cubicBezTo>
                    <a:pt x="202" y="524"/>
                    <a:pt x="166" y="589"/>
                    <a:pt x="104" y="606"/>
                  </a:cubicBezTo>
                  <a:cubicBezTo>
                    <a:pt x="66" y="616"/>
                    <a:pt x="28" y="607"/>
                    <a:pt x="0" y="585"/>
                  </a:cubicBezTo>
                  <a:cubicBezTo>
                    <a:pt x="0" y="750"/>
                    <a:pt x="0" y="750"/>
                    <a:pt x="0" y="750"/>
                  </a:cubicBezTo>
                  <a:cubicBezTo>
                    <a:pt x="207" y="750"/>
                    <a:pt x="375" y="582"/>
                    <a:pt x="375" y="375"/>
                  </a:cubicBezTo>
                  <a:cubicBezTo>
                    <a:pt x="375" y="168"/>
                    <a:pt x="20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5"/>
            <p:cNvSpPr>
              <a:spLocks noEditPoints="1"/>
            </p:cNvSpPr>
            <p:nvPr/>
          </p:nvSpPr>
          <p:spPr bwMode="auto">
            <a:xfrm>
              <a:off x="1322" y="653"/>
              <a:ext cx="1942" cy="2526"/>
            </a:xfrm>
            <a:custGeom>
              <a:avLst/>
              <a:gdLst>
                <a:gd name="T0" fmla="*/ 493 w 577"/>
                <a:gd name="T1" fmla="*/ 195 h 750"/>
                <a:gd name="T2" fmla="*/ 445 w 577"/>
                <a:gd name="T3" fmla="*/ 242 h 750"/>
                <a:gd name="T4" fmla="*/ 398 w 577"/>
                <a:gd name="T5" fmla="*/ 195 h 750"/>
                <a:gd name="T6" fmla="*/ 445 w 577"/>
                <a:gd name="T7" fmla="*/ 148 h 750"/>
                <a:gd name="T8" fmla="*/ 493 w 577"/>
                <a:gd name="T9" fmla="*/ 195 h 750"/>
                <a:gd name="T10" fmla="*/ 560 w 577"/>
                <a:gd name="T11" fmla="*/ 462 h 750"/>
                <a:gd name="T12" fmla="*/ 416 w 577"/>
                <a:gd name="T13" fmla="*/ 381 h 750"/>
                <a:gd name="T14" fmla="*/ 375 w 577"/>
                <a:gd name="T15" fmla="*/ 402 h 750"/>
                <a:gd name="T16" fmla="*/ 375 w 577"/>
                <a:gd name="T17" fmla="*/ 0 h 750"/>
                <a:gd name="T18" fmla="*/ 0 w 577"/>
                <a:gd name="T19" fmla="*/ 375 h 750"/>
                <a:gd name="T20" fmla="*/ 375 w 577"/>
                <a:gd name="T21" fmla="*/ 750 h 750"/>
                <a:gd name="T22" fmla="*/ 375 w 577"/>
                <a:gd name="T23" fmla="*/ 585 h 750"/>
                <a:gd name="T24" fmla="*/ 479 w 577"/>
                <a:gd name="T25" fmla="*/ 606 h 750"/>
                <a:gd name="T26" fmla="*/ 560 w 577"/>
                <a:gd name="T27" fmla="*/ 462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7" h="750">
                  <a:moveTo>
                    <a:pt x="493" y="195"/>
                  </a:moveTo>
                  <a:cubicBezTo>
                    <a:pt x="493" y="221"/>
                    <a:pt x="471" y="242"/>
                    <a:pt x="445" y="242"/>
                  </a:cubicBezTo>
                  <a:cubicBezTo>
                    <a:pt x="419" y="242"/>
                    <a:pt x="398" y="221"/>
                    <a:pt x="398" y="195"/>
                  </a:cubicBezTo>
                  <a:cubicBezTo>
                    <a:pt x="398" y="169"/>
                    <a:pt x="419" y="148"/>
                    <a:pt x="445" y="148"/>
                  </a:cubicBezTo>
                  <a:cubicBezTo>
                    <a:pt x="471" y="148"/>
                    <a:pt x="493" y="169"/>
                    <a:pt x="493" y="195"/>
                  </a:cubicBezTo>
                  <a:close/>
                  <a:moveTo>
                    <a:pt x="560" y="462"/>
                  </a:moveTo>
                  <a:cubicBezTo>
                    <a:pt x="543" y="400"/>
                    <a:pt x="478" y="364"/>
                    <a:pt x="416" y="381"/>
                  </a:cubicBezTo>
                  <a:cubicBezTo>
                    <a:pt x="401" y="386"/>
                    <a:pt x="387" y="393"/>
                    <a:pt x="375" y="402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168" y="0"/>
                    <a:pt x="0" y="168"/>
                    <a:pt x="0" y="375"/>
                  </a:cubicBezTo>
                  <a:cubicBezTo>
                    <a:pt x="0" y="582"/>
                    <a:pt x="168" y="750"/>
                    <a:pt x="375" y="750"/>
                  </a:cubicBezTo>
                  <a:cubicBezTo>
                    <a:pt x="375" y="585"/>
                    <a:pt x="375" y="585"/>
                    <a:pt x="375" y="585"/>
                  </a:cubicBezTo>
                  <a:cubicBezTo>
                    <a:pt x="403" y="607"/>
                    <a:pt x="441" y="616"/>
                    <a:pt x="479" y="606"/>
                  </a:cubicBezTo>
                  <a:cubicBezTo>
                    <a:pt x="541" y="589"/>
                    <a:pt x="577" y="524"/>
                    <a:pt x="560" y="4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16"/>
            <p:cNvSpPr>
              <a:spLocks noEditPoints="1"/>
            </p:cNvSpPr>
            <p:nvPr/>
          </p:nvSpPr>
          <p:spPr bwMode="auto">
            <a:xfrm>
              <a:off x="1261" y="592"/>
              <a:ext cx="2646" cy="2648"/>
            </a:xfrm>
            <a:custGeom>
              <a:avLst/>
              <a:gdLst>
                <a:gd name="T0" fmla="*/ 393 w 786"/>
                <a:gd name="T1" fmla="*/ 786 h 786"/>
                <a:gd name="T2" fmla="*/ 0 w 786"/>
                <a:gd name="T3" fmla="*/ 393 h 786"/>
                <a:gd name="T4" fmla="*/ 393 w 786"/>
                <a:gd name="T5" fmla="*/ 0 h 786"/>
                <a:gd name="T6" fmla="*/ 786 w 786"/>
                <a:gd name="T7" fmla="*/ 393 h 786"/>
                <a:gd name="T8" fmla="*/ 393 w 786"/>
                <a:gd name="T9" fmla="*/ 786 h 786"/>
                <a:gd name="T10" fmla="*/ 393 w 786"/>
                <a:gd name="T11" fmla="*/ 37 h 786"/>
                <a:gd name="T12" fmla="*/ 37 w 786"/>
                <a:gd name="T13" fmla="*/ 393 h 786"/>
                <a:gd name="T14" fmla="*/ 393 w 786"/>
                <a:gd name="T15" fmla="*/ 749 h 786"/>
                <a:gd name="T16" fmla="*/ 749 w 786"/>
                <a:gd name="T17" fmla="*/ 393 h 786"/>
                <a:gd name="T18" fmla="*/ 393 w 786"/>
                <a:gd name="T19" fmla="*/ 37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6" h="786">
                  <a:moveTo>
                    <a:pt x="393" y="786"/>
                  </a:moveTo>
                  <a:cubicBezTo>
                    <a:pt x="176" y="786"/>
                    <a:pt x="0" y="610"/>
                    <a:pt x="0" y="393"/>
                  </a:cubicBezTo>
                  <a:cubicBezTo>
                    <a:pt x="0" y="176"/>
                    <a:pt x="176" y="0"/>
                    <a:pt x="393" y="0"/>
                  </a:cubicBezTo>
                  <a:cubicBezTo>
                    <a:pt x="610" y="0"/>
                    <a:pt x="786" y="176"/>
                    <a:pt x="786" y="393"/>
                  </a:cubicBezTo>
                  <a:cubicBezTo>
                    <a:pt x="786" y="610"/>
                    <a:pt x="610" y="786"/>
                    <a:pt x="393" y="786"/>
                  </a:cubicBezTo>
                  <a:close/>
                  <a:moveTo>
                    <a:pt x="393" y="37"/>
                  </a:moveTo>
                  <a:cubicBezTo>
                    <a:pt x="197" y="37"/>
                    <a:pt x="37" y="197"/>
                    <a:pt x="37" y="393"/>
                  </a:cubicBezTo>
                  <a:cubicBezTo>
                    <a:pt x="37" y="589"/>
                    <a:pt x="197" y="749"/>
                    <a:pt x="393" y="749"/>
                  </a:cubicBezTo>
                  <a:cubicBezTo>
                    <a:pt x="590" y="749"/>
                    <a:pt x="749" y="589"/>
                    <a:pt x="749" y="393"/>
                  </a:cubicBezTo>
                  <a:cubicBezTo>
                    <a:pt x="749" y="197"/>
                    <a:pt x="590" y="37"/>
                    <a:pt x="393" y="3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7"/>
            <p:cNvSpPr>
              <a:spLocks noEditPoints="1"/>
            </p:cNvSpPr>
            <p:nvPr/>
          </p:nvSpPr>
          <p:spPr bwMode="auto">
            <a:xfrm>
              <a:off x="1628" y="1020"/>
              <a:ext cx="1670" cy="1748"/>
            </a:xfrm>
            <a:custGeom>
              <a:avLst/>
              <a:gdLst>
                <a:gd name="T0" fmla="*/ 487 w 496"/>
                <a:gd name="T1" fmla="*/ 348 h 519"/>
                <a:gd name="T2" fmla="*/ 423 w 496"/>
                <a:gd name="T3" fmla="*/ 267 h 519"/>
                <a:gd name="T4" fmla="*/ 374 w 496"/>
                <a:gd name="T5" fmla="*/ 251 h 519"/>
                <a:gd name="T6" fmla="*/ 373 w 496"/>
                <a:gd name="T7" fmla="*/ 163 h 519"/>
                <a:gd name="T8" fmla="*/ 375 w 496"/>
                <a:gd name="T9" fmla="*/ 162 h 519"/>
                <a:gd name="T10" fmla="*/ 422 w 496"/>
                <a:gd name="T11" fmla="*/ 125 h 519"/>
                <a:gd name="T12" fmla="*/ 429 w 496"/>
                <a:gd name="T13" fmla="*/ 66 h 519"/>
                <a:gd name="T14" fmla="*/ 333 w 496"/>
                <a:gd name="T15" fmla="*/ 11 h 519"/>
                <a:gd name="T16" fmla="*/ 285 w 496"/>
                <a:gd name="T17" fmla="*/ 48 h 519"/>
                <a:gd name="T18" fmla="*/ 278 w 496"/>
                <a:gd name="T19" fmla="*/ 108 h 519"/>
                <a:gd name="T20" fmla="*/ 279 w 496"/>
                <a:gd name="T21" fmla="*/ 110 h 519"/>
                <a:gd name="T22" fmla="*/ 162 w 496"/>
                <a:gd name="T23" fmla="*/ 179 h 519"/>
                <a:gd name="T24" fmla="*/ 74 w 496"/>
                <a:gd name="T25" fmla="*/ 154 h 519"/>
                <a:gd name="T26" fmla="*/ 13 w 496"/>
                <a:gd name="T27" fmla="*/ 262 h 519"/>
                <a:gd name="T28" fmla="*/ 97 w 496"/>
                <a:gd name="T29" fmla="*/ 326 h 519"/>
                <a:gd name="T30" fmla="*/ 121 w 496"/>
                <a:gd name="T31" fmla="*/ 322 h 519"/>
                <a:gd name="T32" fmla="*/ 163 w 496"/>
                <a:gd name="T33" fmla="*/ 296 h 519"/>
                <a:gd name="T34" fmla="*/ 231 w 496"/>
                <a:gd name="T35" fmla="*/ 335 h 519"/>
                <a:gd name="T36" fmla="*/ 227 w 496"/>
                <a:gd name="T37" fmla="*/ 421 h 519"/>
                <a:gd name="T38" fmla="*/ 290 w 496"/>
                <a:gd name="T39" fmla="*/ 502 h 519"/>
                <a:gd name="T40" fmla="*/ 356 w 496"/>
                <a:gd name="T41" fmla="*/ 519 h 519"/>
                <a:gd name="T42" fmla="*/ 393 w 496"/>
                <a:gd name="T43" fmla="*/ 514 h 519"/>
                <a:gd name="T44" fmla="*/ 474 w 496"/>
                <a:gd name="T45" fmla="*/ 451 h 519"/>
                <a:gd name="T46" fmla="*/ 487 w 496"/>
                <a:gd name="T47" fmla="*/ 348 h 519"/>
                <a:gd name="T48" fmla="*/ 317 w 496"/>
                <a:gd name="T49" fmla="*/ 66 h 519"/>
                <a:gd name="T50" fmla="*/ 343 w 496"/>
                <a:gd name="T51" fmla="*/ 47 h 519"/>
                <a:gd name="T52" fmla="*/ 354 w 496"/>
                <a:gd name="T53" fmla="*/ 45 h 519"/>
                <a:gd name="T54" fmla="*/ 394 w 496"/>
                <a:gd name="T55" fmla="*/ 76 h 519"/>
                <a:gd name="T56" fmla="*/ 390 w 496"/>
                <a:gd name="T57" fmla="*/ 107 h 519"/>
                <a:gd name="T58" fmla="*/ 365 w 496"/>
                <a:gd name="T59" fmla="*/ 127 h 519"/>
                <a:gd name="T60" fmla="*/ 313 w 496"/>
                <a:gd name="T61" fmla="*/ 98 h 519"/>
                <a:gd name="T62" fmla="*/ 317 w 496"/>
                <a:gd name="T63" fmla="*/ 66 h 519"/>
                <a:gd name="T64" fmla="*/ 111 w 496"/>
                <a:gd name="T65" fmla="*/ 287 h 519"/>
                <a:gd name="T66" fmla="*/ 49 w 496"/>
                <a:gd name="T67" fmla="*/ 252 h 519"/>
                <a:gd name="T68" fmla="*/ 84 w 496"/>
                <a:gd name="T69" fmla="*/ 189 h 519"/>
                <a:gd name="T70" fmla="*/ 97 w 496"/>
                <a:gd name="T71" fmla="*/ 187 h 519"/>
                <a:gd name="T72" fmla="*/ 146 w 496"/>
                <a:gd name="T73" fmla="*/ 224 h 519"/>
                <a:gd name="T74" fmla="*/ 111 w 496"/>
                <a:gd name="T75" fmla="*/ 287 h 519"/>
                <a:gd name="T76" fmla="*/ 182 w 496"/>
                <a:gd name="T77" fmla="*/ 215 h 519"/>
                <a:gd name="T78" fmla="*/ 180 w 496"/>
                <a:gd name="T79" fmla="*/ 211 h 519"/>
                <a:gd name="T80" fmla="*/ 297 w 496"/>
                <a:gd name="T81" fmla="*/ 141 h 519"/>
                <a:gd name="T82" fmla="*/ 336 w 496"/>
                <a:gd name="T83" fmla="*/ 163 h 519"/>
                <a:gd name="T84" fmla="*/ 337 w 496"/>
                <a:gd name="T85" fmla="*/ 251 h 519"/>
                <a:gd name="T86" fmla="*/ 320 w 496"/>
                <a:gd name="T87" fmla="*/ 255 h 519"/>
                <a:gd name="T88" fmla="*/ 249 w 496"/>
                <a:gd name="T89" fmla="*/ 303 h 519"/>
                <a:gd name="T90" fmla="*/ 181 w 496"/>
                <a:gd name="T91" fmla="*/ 264 h 519"/>
                <a:gd name="T92" fmla="*/ 182 w 496"/>
                <a:gd name="T93" fmla="*/ 215 h 519"/>
                <a:gd name="T94" fmla="*/ 442 w 496"/>
                <a:gd name="T95" fmla="*/ 433 h 519"/>
                <a:gd name="T96" fmla="*/ 383 w 496"/>
                <a:gd name="T97" fmla="*/ 479 h 519"/>
                <a:gd name="T98" fmla="*/ 308 w 496"/>
                <a:gd name="T99" fmla="*/ 470 h 519"/>
                <a:gd name="T100" fmla="*/ 262 w 496"/>
                <a:gd name="T101" fmla="*/ 411 h 519"/>
                <a:gd name="T102" fmla="*/ 271 w 496"/>
                <a:gd name="T103" fmla="*/ 336 h 519"/>
                <a:gd name="T104" fmla="*/ 330 w 496"/>
                <a:gd name="T105" fmla="*/ 290 h 519"/>
                <a:gd name="T106" fmla="*/ 357 w 496"/>
                <a:gd name="T107" fmla="*/ 286 h 519"/>
                <a:gd name="T108" fmla="*/ 405 w 496"/>
                <a:gd name="T109" fmla="*/ 299 h 519"/>
                <a:gd name="T110" fmla="*/ 451 w 496"/>
                <a:gd name="T111" fmla="*/ 358 h 519"/>
                <a:gd name="T112" fmla="*/ 442 w 496"/>
                <a:gd name="T113" fmla="*/ 433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6" h="519">
                  <a:moveTo>
                    <a:pt x="487" y="348"/>
                  </a:moveTo>
                  <a:cubicBezTo>
                    <a:pt x="477" y="314"/>
                    <a:pt x="454" y="285"/>
                    <a:pt x="423" y="267"/>
                  </a:cubicBezTo>
                  <a:cubicBezTo>
                    <a:pt x="407" y="258"/>
                    <a:pt x="391" y="253"/>
                    <a:pt x="374" y="251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73" y="163"/>
                    <a:pt x="374" y="163"/>
                    <a:pt x="375" y="162"/>
                  </a:cubicBezTo>
                  <a:cubicBezTo>
                    <a:pt x="395" y="157"/>
                    <a:pt x="412" y="144"/>
                    <a:pt x="422" y="125"/>
                  </a:cubicBezTo>
                  <a:cubicBezTo>
                    <a:pt x="432" y="107"/>
                    <a:pt x="435" y="86"/>
                    <a:pt x="429" y="66"/>
                  </a:cubicBezTo>
                  <a:cubicBezTo>
                    <a:pt x="418" y="24"/>
                    <a:pt x="374" y="0"/>
                    <a:pt x="333" y="11"/>
                  </a:cubicBezTo>
                  <a:cubicBezTo>
                    <a:pt x="312" y="17"/>
                    <a:pt x="296" y="30"/>
                    <a:pt x="285" y="48"/>
                  </a:cubicBezTo>
                  <a:cubicBezTo>
                    <a:pt x="275" y="66"/>
                    <a:pt x="272" y="88"/>
                    <a:pt x="278" y="108"/>
                  </a:cubicBezTo>
                  <a:cubicBezTo>
                    <a:pt x="278" y="109"/>
                    <a:pt x="279" y="109"/>
                    <a:pt x="279" y="110"/>
                  </a:cubicBezTo>
                  <a:cubicBezTo>
                    <a:pt x="162" y="179"/>
                    <a:pt x="162" y="179"/>
                    <a:pt x="162" y="179"/>
                  </a:cubicBezTo>
                  <a:cubicBezTo>
                    <a:pt x="140" y="156"/>
                    <a:pt x="107" y="145"/>
                    <a:pt x="74" y="154"/>
                  </a:cubicBezTo>
                  <a:cubicBezTo>
                    <a:pt x="28" y="167"/>
                    <a:pt x="0" y="215"/>
                    <a:pt x="13" y="262"/>
                  </a:cubicBezTo>
                  <a:cubicBezTo>
                    <a:pt x="24" y="300"/>
                    <a:pt x="59" y="326"/>
                    <a:pt x="97" y="326"/>
                  </a:cubicBezTo>
                  <a:cubicBezTo>
                    <a:pt x="105" y="326"/>
                    <a:pt x="113" y="325"/>
                    <a:pt x="121" y="322"/>
                  </a:cubicBezTo>
                  <a:cubicBezTo>
                    <a:pt x="138" y="318"/>
                    <a:pt x="152" y="308"/>
                    <a:pt x="163" y="296"/>
                  </a:cubicBezTo>
                  <a:cubicBezTo>
                    <a:pt x="231" y="335"/>
                    <a:pt x="231" y="335"/>
                    <a:pt x="231" y="335"/>
                  </a:cubicBezTo>
                  <a:cubicBezTo>
                    <a:pt x="220" y="362"/>
                    <a:pt x="219" y="392"/>
                    <a:pt x="227" y="421"/>
                  </a:cubicBezTo>
                  <a:cubicBezTo>
                    <a:pt x="236" y="455"/>
                    <a:pt x="259" y="484"/>
                    <a:pt x="290" y="502"/>
                  </a:cubicBezTo>
                  <a:cubicBezTo>
                    <a:pt x="311" y="514"/>
                    <a:pt x="333" y="519"/>
                    <a:pt x="356" y="519"/>
                  </a:cubicBezTo>
                  <a:cubicBezTo>
                    <a:pt x="369" y="519"/>
                    <a:pt x="381" y="518"/>
                    <a:pt x="393" y="514"/>
                  </a:cubicBezTo>
                  <a:cubicBezTo>
                    <a:pt x="427" y="505"/>
                    <a:pt x="456" y="482"/>
                    <a:pt x="474" y="451"/>
                  </a:cubicBezTo>
                  <a:cubicBezTo>
                    <a:pt x="492" y="419"/>
                    <a:pt x="496" y="383"/>
                    <a:pt x="487" y="348"/>
                  </a:cubicBezTo>
                  <a:close/>
                  <a:moveTo>
                    <a:pt x="317" y="66"/>
                  </a:moveTo>
                  <a:cubicBezTo>
                    <a:pt x="323" y="57"/>
                    <a:pt x="332" y="50"/>
                    <a:pt x="343" y="47"/>
                  </a:cubicBezTo>
                  <a:cubicBezTo>
                    <a:pt x="346" y="45"/>
                    <a:pt x="350" y="45"/>
                    <a:pt x="354" y="45"/>
                  </a:cubicBezTo>
                  <a:cubicBezTo>
                    <a:pt x="372" y="45"/>
                    <a:pt x="389" y="57"/>
                    <a:pt x="394" y="76"/>
                  </a:cubicBezTo>
                  <a:cubicBezTo>
                    <a:pt x="397" y="86"/>
                    <a:pt x="396" y="98"/>
                    <a:pt x="390" y="107"/>
                  </a:cubicBezTo>
                  <a:cubicBezTo>
                    <a:pt x="385" y="117"/>
                    <a:pt x="376" y="124"/>
                    <a:pt x="365" y="127"/>
                  </a:cubicBezTo>
                  <a:cubicBezTo>
                    <a:pt x="343" y="133"/>
                    <a:pt x="320" y="120"/>
                    <a:pt x="313" y="98"/>
                  </a:cubicBezTo>
                  <a:cubicBezTo>
                    <a:pt x="310" y="87"/>
                    <a:pt x="312" y="76"/>
                    <a:pt x="317" y="66"/>
                  </a:cubicBezTo>
                  <a:close/>
                  <a:moveTo>
                    <a:pt x="111" y="287"/>
                  </a:moveTo>
                  <a:cubicBezTo>
                    <a:pt x="84" y="295"/>
                    <a:pt x="56" y="279"/>
                    <a:pt x="49" y="252"/>
                  </a:cubicBezTo>
                  <a:cubicBezTo>
                    <a:pt x="41" y="225"/>
                    <a:pt x="57" y="197"/>
                    <a:pt x="84" y="189"/>
                  </a:cubicBezTo>
                  <a:cubicBezTo>
                    <a:pt x="88" y="188"/>
                    <a:pt x="93" y="187"/>
                    <a:pt x="97" y="187"/>
                  </a:cubicBezTo>
                  <a:cubicBezTo>
                    <a:pt x="120" y="187"/>
                    <a:pt x="140" y="202"/>
                    <a:pt x="146" y="224"/>
                  </a:cubicBezTo>
                  <a:cubicBezTo>
                    <a:pt x="154" y="251"/>
                    <a:pt x="138" y="280"/>
                    <a:pt x="111" y="287"/>
                  </a:cubicBezTo>
                  <a:close/>
                  <a:moveTo>
                    <a:pt x="182" y="215"/>
                  </a:moveTo>
                  <a:cubicBezTo>
                    <a:pt x="181" y="213"/>
                    <a:pt x="181" y="212"/>
                    <a:pt x="180" y="211"/>
                  </a:cubicBezTo>
                  <a:cubicBezTo>
                    <a:pt x="297" y="141"/>
                    <a:pt x="297" y="141"/>
                    <a:pt x="297" y="141"/>
                  </a:cubicBezTo>
                  <a:cubicBezTo>
                    <a:pt x="308" y="152"/>
                    <a:pt x="321" y="160"/>
                    <a:pt x="336" y="163"/>
                  </a:cubicBezTo>
                  <a:cubicBezTo>
                    <a:pt x="337" y="251"/>
                    <a:pt x="337" y="251"/>
                    <a:pt x="337" y="251"/>
                  </a:cubicBezTo>
                  <a:cubicBezTo>
                    <a:pt x="331" y="252"/>
                    <a:pt x="326" y="253"/>
                    <a:pt x="320" y="255"/>
                  </a:cubicBezTo>
                  <a:cubicBezTo>
                    <a:pt x="292" y="263"/>
                    <a:pt x="267" y="280"/>
                    <a:pt x="249" y="303"/>
                  </a:cubicBezTo>
                  <a:cubicBezTo>
                    <a:pt x="181" y="264"/>
                    <a:pt x="181" y="264"/>
                    <a:pt x="181" y="264"/>
                  </a:cubicBezTo>
                  <a:cubicBezTo>
                    <a:pt x="186" y="249"/>
                    <a:pt x="186" y="232"/>
                    <a:pt x="182" y="215"/>
                  </a:cubicBezTo>
                  <a:close/>
                  <a:moveTo>
                    <a:pt x="442" y="433"/>
                  </a:moveTo>
                  <a:cubicBezTo>
                    <a:pt x="429" y="456"/>
                    <a:pt x="408" y="472"/>
                    <a:pt x="383" y="479"/>
                  </a:cubicBezTo>
                  <a:cubicBezTo>
                    <a:pt x="358" y="486"/>
                    <a:pt x="331" y="483"/>
                    <a:pt x="308" y="470"/>
                  </a:cubicBezTo>
                  <a:cubicBezTo>
                    <a:pt x="285" y="457"/>
                    <a:pt x="269" y="436"/>
                    <a:pt x="262" y="411"/>
                  </a:cubicBezTo>
                  <a:cubicBezTo>
                    <a:pt x="255" y="386"/>
                    <a:pt x="258" y="359"/>
                    <a:pt x="271" y="336"/>
                  </a:cubicBezTo>
                  <a:cubicBezTo>
                    <a:pt x="284" y="313"/>
                    <a:pt x="305" y="297"/>
                    <a:pt x="330" y="290"/>
                  </a:cubicBezTo>
                  <a:cubicBezTo>
                    <a:pt x="339" y="288"/>
                    <a:pt x="348" y="286"/>
                    <a:pt x="357" y="286"/>
                  </a:cubicBezTo>
                  <a:cubicBezTo>
                    <a:pt x="373" y="286"/>
                    <a:pt x="390" y="291"/>
                    <a:pt x="405" y="299"/>
                  </a:cubicBezTo>
                  <a:cubicBezTo>
                    <a:pt x="428" y="312"/>
                    <a:pt x="444" y="333"/>
                    <a:pt x="451" y="358"/>
                  </a:cubicBezTo>
                  <a:cubicBezTo>
                    <a:pt x="458" y="384"/>
                    <a:pt x="455" y="410"/>
                    <a:pt x="442" y="43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2" name="Group 13"/>
          <p:cNvGrpSpPr>
            <a:grpSpLocks noChangeAspect="1"/>
          </p:cNvGrpSpPr>
          <p:nvPr/>
        </p:nvGrpSpPr>
        <p:grpSpPr bwMode="auto">
          <a:xfrm>
            <a:off x="3490646" y="2295854"/>
            <a:ext cx="325884" cy="326131"/>
            <a:chOff x="1261" y="592"/>
            <a:chExt cx="2646" cy="2648"/>
          </a:xfrm>
        </p:grpSpPr>
        <p:sp>
          <p:nvSpPr>
            <p:cNvPr id="173" name="Freeform 14"/>
            <p:cNvSpPr>
              <a:spLocks/>
            </p:cNvSpPr>
            <p:nvPr/>
          </p:nvSpPr>
          <p:spPr bwMode="auto">
            <a:xfrm>
              <a:off x="2584" y="653"/>
              <a:ext cx="1262" cy="2526"/>
            </a:xfrm>
            <a:custGeom>
              <a:avLst/>
              <a:gdLst>
                <a:gd name="T0" fmla="*/ 0 w 375"/>
                <a:gd name="T1" fmla="*/ 0 h 750"/>
                <a:gd name="T2" fmla="*/ 0 w 375"/>
                <a:gd name="T3" fmla="*/ 402 h 750"/>
                <a:gd name="T4" fmla="*/ 41 w 375"/>
                <a:gd name="T5" fmla="*/ 381 h 750"/>
                <a:gd name="T6" fmla="*/ 185 w 375"/>
                <a:gd name="T7" fmla="*/ 462 h 750"/>
                <a:gd name="T8" fmla="*/ 104 w 375"/>
                <a:gd name="T9" fmla="*/ 606 h 750"/>
                <a:gd name="T10" fmla="*/ 0 w 375"/>
                <a:gd name="T11" fmla="*/ 585 h 750"/>
                <a:gd name="T12" fmla="*/ 0 w 375"/>
                <a:gd name="T13" fmla="*/ 750 h 750"/>
                <a:gd name="T14" fmla="*/ 375 w 375"/>
                <a:gd name="T15" fmla="*/ 375 h 750"/>
                <a:gd name="T16" fmla="*/ 0 w 375"/>
                <a:gd name="T17" fmla="*/ 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5" h="750">
                  <a:moveTo>
                    <a:pt x="0" y="0"/>
                  </a:moveTo>
                  <a:cubicBezTo>
                    <a:pt x="0" y="402"/>
                    <a:pt x="0" y="402"/>
                    <a:pt x="0" y="402"/>
                  </a:cubicBezTo>
                  <a:cubicBezTo>
                    <a:pt x="12" y="393"/>
                    <a:pt x="26" y="386"/>
                    <a:pt x="41" y="381"/>
                  </a:cubicBezTo>
                  <a:cubicBezTo>
                    <a:pt x="103" y="364"/>
                    <a:pt x="168" y="400"/>
                    <a:pt x="185" y="462"/>
                  </a:cubicBezTo>
                  <a:cubicBezTo>
                    <a:pt x="202" y="524"/>
                    <a:pt x="166" y="589"/>
                    <a:pt x="104" y="606"/>
                  </a:cubicBezTo>
                  <a:cubicBezTo>
                    <a:pt x="66" y="616"/>
                    <a:pt x="28" y="607"/>
                    <a:pt x="0" y="585"/>
                  </a:cubicBezTo>
                  <a:cubicBezTo>
                    <a:pt x="0" y="750"/>
                    <a:pt x="0" y="750"/>
                    <a:pt x="0" y="750"/>
                  </a:cubicBezTo>
                  <a:cubicBezTo>
                    <a:pt x="207" y="750"/>
                    <a:pt x="375" y="582"/>
                    <a:pt x="375" y="375"/>
                  </a:cubicBezTo>
                  <a:cubicBezTo>
                    <a:pt x="375" y="168"/>
                    <a:pt x="20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5"/>
            <p:cNvSpPr>
              <a:spLocks noEditPoints="1"/>
            </p:cNvSpPr>
            <p:nvPr/>
          </p:nvSpPr>
          <p:spPr bwMode="auto">
            <a:xfrm>
              <a:off x="1322" y="653"/>
              <a:ext cx="1942" cy="2526"/>
            </a:xfrm>
            <a:custGeom>
              <a:avLst/>
              <a:gdLst>
                <a:gd name="T0" fmla="*/ 493 w 577"/>
                <a:gd name="T1" fmla="*/ 195 h 750"/>
                <a:gd name="T2" fmla="*/ 445 w 577"/>
                <a:gd name="T3" fmla="*/ 242 h 750"/>
                <a:gd name="T4" fmla="*/ 398 w 577"/>
                <a:gd name="T5" fmla="*/ 195 h 750"/>
                <a:gd name="T6" fmla="*/ 445 w 577"/>
                <a:gd name="T7" fmla="*/ 148 h 750"/>
                <a:gd name="T8" fmla="*/ 493 w 577"/>
                <a:gd name="T9" fmla="*/ 195 h 750"/>
                <a:gd name="T10" fmla="*/ 560 w 577"/>
                <a:gd name="T11" fmla="*/ 462 h 750"/>
                <a:gd name="T12" fmla="*/ 416 w 577"/>
                <a:gd name="T13" fmla="*/ 381 h 750"/>
                <a:gd name="T14" fmla="*/ 375 w 577"/>
                <a:gd name="T15" fmla="*/ 402 h 750"/>
                <a:gd name="T16" fmla="*/ 375 w 577"/>
                <a:gd name="T17" fmla="*/ 0 h 750"/>
                <a:gd name="T18" fmla="*/ 0 w 577"/>
                <a:gd name="T19" fmla="*/ 375 h 750"/>
                <a:gd name="T20" fmla="*/ 375 w 577"/>
                <a:gd name="T21" fmla="*/ 750 h 750"/>
                <a:gd name="T22" fmla="*/ 375 w 577"/>
                <a:gd name="T23" fmla="*/ 585 h 750"/>
                <a:gd name="T24" fmla="*/ 479 w 577"/>
                <a:gd name="T25" fmla="*/ 606 h 750"/>
                <a:gd name="T26" fmla="*/ 560 w 577"/>
                <a:gd name="T27" fmla="*/ 462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7" h="750">
                  <a:moveTo>
                    <a:pt x="493" y="195"/>
                  </a:moveTo>
                  <a:cubicBezTo>
                    <a:pt x="493" y="221"/>
                    <a:pt x="471" y="242"/>
                    <a:pt x="445" y="242"/>
                  </a:cubicBezTo>
                  <a:cubicBezTo>
                    <a:pt x="419" y="242"/>
                    <a:pt x="398" y="221"/>
                    <a:pt x="398" y="195"/>
                  </a:cubicBezTo>
                  <a:cubicBezTo>
                    <a:pt x="398" y="169"/>
                    <a:pt x="419" y="148"/>
                    <a:pt x="445" y="148"/>
                  </a:cubicBezTo>
                  <a:cubicBezTo>
                    <a:pt x="471" y="148"/>
                    <a:pt x="493" y="169"/>
                    <a:pt x="493" y="195"/>
                  </a:cubicBezTo>
                  <a:close/>
                  <a:moveTo>
                    <a:pt x="560" y="462"/>
                  </a:moveTo>
                  <a:cubicBezTo>
                    <a:pt x="543" y="400"/>
                    <a:pt x="478" y="364"/>
                    <a:pt x="416" y="381"/>
                  </a:cubicBezTo>
                  <a:cubicBezTo>
                    <a:pt x="401" y="386"/>
                    <a:pt x="387" y="393"/>
                    <a:pt x="375" y="402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168" y="0"/>
                    <a:pt x="0" y="168"/>
                    <a:pt x="0" y="375"/>
                  </a:cubicBezTo>
                  <a:cubicBezTo>
                    <a:pt x="0" y="582"/>
                    <a:pt x="168" y="750"/>
                    <a:pt x="375" y="750"/>
                  </a:cubicBezTo>
                  <a:cubicBezTo>
                    <a:pt x="375" y="585"/>
                    <a:pt x="375" y="585"/>
                    <a:pt x="375" y="585"/>
                  </a:cubicBezTo>
                  <a:cubicBezTo>
                    <a:pt x="403" y="607"/>
                    <a:pt x="441" y="616"/>
                    <a:pt x="479" y="606"/>
                  </a:cubicBezTo>
                  <a:cubicBezTo>
                    <a:pt x="541" y="589"/>
                    <a:pt x="577" y="524"/>
                    <a:pt x="560" y="4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16"/>
            <p:cNvSpPr>
              <a:spLocks noEditPoints="1"/>
            </p:cNvSpPr>
            <p:nvPr/>
          </p:nvSpPr>
          <p:spPr bwMode="auto">
            <a:xfrm>
              <a:off x="1261" y="592"/>
              <a:ext cx="2646" cy="2648"/>
            </a:xfrm>
            <a:custGeom>
              <a:avLst/>
              <a:gdLst>
                <a:gd name="T0" fmla="*/ 393 w 786"/>
                <a:gd name="T1" fmla="*/ 786 h 786"/>
                <a:gd name="T2" fmla="*/ 0 w 786"/>
                <a:gd name="T3" fmla="*/ 393 h 786"/>
                <a:gd name="T4" fmla="*/ 393 w 786"/>
                <a:gd name="T5" fmla="*/ 0 h 786"/>
                <a:gd name="T6" fmla="*/ 786 w 786"/>
                <a:gd name="T7" fmla="*/ 393 h 786"/>
                <a:gd name="T8" fmla="*/ 393 w 786"/>
                <a:gd name="T9" fmla="*/ 786 h 786"/>
                <a:gd name="T10" fmla="*/ 393 w 786"/>
                <a:gd name="T11" fmla="*/ 37 h 786"/>
                <a:gd name="T12" fmla="*/ 37 w 786"/>
                <a:gd name="T13" fmla="*/ 393 h 786"/>
                <a:gd name="T14" fmla="*/ 393 w 786"/>
                <a:gd name="T15" fmla="*/ 749 h 786"/>
                <a:gd name="T16" fmla="*/ 749 w 786"/>
                <a:gd name="T17" fmla="*/ 393 h 786"/>
                <a:gd name="T18" fmla="*/ 393 w 786"/>
                <a:gd name="T19" fmla="*/ 37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6" h="786">
                  <a:moveTo>
                    <a:pt x="393" y="786"/>
                  </a:moveTo>
                  <a:cubicBezTo>
                    <a:pt x="176" y="786"/>
                    <a:pt x="0" y="610"/>
                    <a:pt x="0" y="393"/>
                  </a:cubicBezTo>
                  <a:cubicBezTo>
                    <a:pt x="0" y="176"/>
                    <a:pt x="176" y="0"/>
                    <a:pt x="393" y="0"/>
                  </a:cubicBezTo>
                  <a:cubicBezTo>
                    <a:pt x="610" y="0"/>
                    <a:pt x="786" y="176"/>
                    <a:pt x="786" y="393"/>
                  </a:cubicBezTo>
                  <a:cubicBezTo>
                    <a:pt x="786" y="610"/>
                    <a:pt x="610" y="786"/>
                    <a:pt x="393" y="786"/>
                  </a:cubicBezTo>
                  <a:close/>
                  <a:moveTo>
                    <a:pt x="393" y="37"/>
                  </a:moveTo>
                  <a:cubicBezTo>
                    <a:pt x="197" y="37"/>
                    <a:pt x="37" y="197"/>
                    <a:pt x="37" y="393"/>
                  </a:cubicBezTo>
                  <a:cubicBezTo>
                    <a:pt x="37" y="589"/>
                    <a:pt x="197" y="749"/>
                    <a:pt x="393" y="749"/>
                  </a:cubicBezTo>
                  <a:cubicBezTo>
                    <a:pt x="590" y="749"/>
                    <a:pt x="749" y="589"/>
                    <a:pt x="749" y="393"/>
                  </a:cubicBezTo>
                  <a:cubicBezTo>
                    <a:pt x="749" y="197"/>
                    <a:pt x="590" y="37"/>
                    <a:pt x="393" y="3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17"/>
            <p:cNvSpPr>
              <a:spLocks noEditPoints="1"/>
            </p:cNvSpPr>
            <p:nvPr/>
          </p:nvSpPr>
          <p:spPr bwMode="auto">
            <a:xfrm>
              <a:off x="1628" y="1020"/>
              <a:ext cx="1670" cy="1748"/>
            </a:xfrm>
            <a:custGeom>
              <a:avLst/>
              <a:gdLst>
                <a:gd name="T0" fmla="*/ 487 w 496"/>
                <a:gd name="T1" fmla="*/ 348 h 519"/>
                <a:gd name="T2" fmla="*/ 423 w 496"/>
                <a:gd name="T3" fmla="*/ 267 h 519"/>
                <a:gd name="T4" fmla="*/ 374 w 496"/>
                <a:gd name="T5" fmla="*/ 251 h 519"/>
                <a:gd name="T6" fmla="*/ 373 w 496"/>
                <a:gd name="T7" fmla="*/ 163 h 519"/>
                <a:gd name="T8" fmla="*/ 375 w 496"/>
                <a:gd name="T9" fmla="*/ 162 h 519"/>
                <a:gd name="T10" fmla="*/ 422 w 496"/>
                <a:gd name="T11" fmla="*/ 125 h 519"/>
                <a:gd name="T12" fmla="*/ 429 w 496"/>
                <a:gd name="T13" fmla="*/ 66 h 519"/>
                <a:gd name="T14" fmla="*/ 333 w 496"/>
                <a:gd name="T15" fmla="*/ 11 h 519"/>
                <a:gd name="T16" fmla="*/ 285 w 496"/>
                <a:gd name="T17" fmla="*/ 48 h 519"/>
                <a:gd name="T18" fmla="*/ 278 w 496"/>
                <a:gd name="T19" fmla="*/ 108 h 519"/>
                <a:gd name="T20" fmla="*/ 279 w 496"/>
                <a:gd name="T21" fmla="*/ 110 h 519"/>
                <a:gd name="T22" fmla="*/ 162 w 496"/>
                <a:gd name="T23" fmla="*/ 179 h 519"/>
                <a:gd name="T24" fmla="*/ 74 w 496"/>
                <a:gd name="T25" fmla="*/ 154 h 519"/>
                <a:gd name="T26" fmla="*/ 13 w 496"/>
                <a:gd name="T27" fmla="*/ 262 h 519"/>
                <a:gd name="T28" fmla="*/ 97 w 496"/>
                <a:gd name="T29" fmla="*/ 326 h 519"/>
                <a:gd name="T30" fmla="*/ 121 w 496"/>
                <a:gd name="T31" fmla="*/ 322 h 519"/>
                <a:gd name="T32" fmla="*/ 163 w 496"/>
                <a:gd name="T33" fmla="*/ 296 h 519"/>
                <a:gd name="T34" fmla="*/ 231 w 496"/>
                <a:gd name="T35" fmla="*/ 335 h 519"/>
                <a:gd name="T36" fmla="*/ 227 w 496"/>
                <a:gd name="T37" fmla="*/ 421 h 519"/>
                <a:gd name="T38" fmla="*/ 290 w 496"/>
                <a:gd name="T39" fmla="*/ 502 h 519"/>
                <a:gd name="T40" fmla="*/ 356 w 496"/>
                <a:gd name="T41" fmla="*/ 519 h 519"/>
                <a:gd name="T42" fmla="*/ 393 w 496"/>
                <a:gd name="T43" fmla="*/ 514 h 519"/>
                <a:gd name="T44" fmla="*/ 474 w 496"/>
                <a:gd name="T45" fmla="*/ 451 h 519"/>
                <a:gd name="T46" fmla="*/ 487 w 496"/>
                <a:gd name="T47" fmla="*/ 348 h 519"/>
                <a:gd name="T48" fmla="*/ 317 w 496"/>
                <a:gd name="T49" fmla="*/ 66 h 519"/>
                <a:gd name="T50" fmla="*/ 343 w 496"/>
                <a:gd name="T51" fmla="*/ 47 h 519"/>
                <a:gd name="T52" fmla="*/ 354 w 496"/>
                <a:gd name="T53" fmla="*/ 45 h 519"/>
                <a:gd name="T54" fmla="*/ 394 w 496"/>
                <a:gd name="T55" fmla="*/ 76 h 519"/>
                <a:gd name="T56" fmla="*/ 390 w 496"/>
                <a:gd name="T57" fmla="*/ 107 h 519"/>
                <a:gd name="T58" fmla="*/ 365 w 496"/>
                <a:gd name="T59" fmla="*/ 127 h 519"/>
                <a:gd name="T60" fmla="*/ 313 w 496"/>
                <a:gd name="T61" fmla="*/ 98 h 519"/>
                <a:gd name="T62" fmla="*/ 317 w 496"/>
                <a:gd name="T63" fmla="*/ 66 h 519"/>
                <a:gd name="T64" fmla="*/ 111 w 496"/>
                <a:gd name="T65" fmla="*/ 287 h 519"/>
                <a:gd name="T66" fmla="*/ 49 w 496"/>
                <a:gd name="T67" fmla="*/ 252 h 519"/>
                <a:gd name="T68" fmla="*/ 84 w 496"/>
                <a:gd name="T69" fmla="*/ 189 h 519"/>
                <a:gd name="T70" fmla="*/ 97 w 496"/>
                <a:gd name="T71" fmla="*/ 187 h 519"/>
                <a:gd name="T72" fmla="*/ 146 w 496"/>
                <a:gd name="T73" fmla="*/ 224 h 519"/>
                <a:gd name="T74" fmla="*/ 111 w 496"/>
                <a:gd name="T75" fmla="*/ 287 h 519"/>
                <a:gd name="T76" fmla="*/ 182 w 496"/>
                <a:gd name="T77" fmla="*/ 215 h 519"/>
                <a:gd name="T78" fmla="*/ 180 w 496"/>
                <a:gd name="T79" fmla="*/ 211 h 519"/>
                <a:gd name="T80" fmla="*/ 297 w 496"/>
                <a:gd name="T81" fmla="*/ 141 h 519"/>
                <a:gd name="T82" fmla="*/ 336 w 496"/>
                <a:gd name="T83" fmla="*/ 163 h 519"/>
                <a:gd name="T84" fmla="*/ 337 w 496"/>
                <a:gd name="T85" fmla="*/ 251 h 519"/>
                <a:gd name="T86" fmla="*/ 320 w 496"/>
                <a:gd name="T87" fmla="*/ 255 h 519"/>
                <a:gd name="T88" fmla="*/ 249 w 496"/>
                <a:gd name="T89" fmla="*/ 303 h 519"/>
                <a:gd name="T90" fmla="*/ 181 w 496"/>
                <a:gd name="T91" fmla="*/ 264 h 519"/>
                <a:gd name="T92" fmla="*/ 182 w 496"/>
                <a:gd name="T93" fmla="*/ 215 h 519"/>
                <a:gd name="T94" fmla="*/ 442 w 496"/>
                <a:gd name="T95" fmla="*/ 433 h 519"/>
                <a:gd name="T96" fmla="*/ 383 w 496"/>
                <a:gd name="T97" fmla="*/ 479 h 519"/>
                <a:gd name="T98" fmla="*/ 308 w 496"/>
                <a:gd name="T99" fmla="*/ 470 h 519"/>
                <a:gd name="T100" fmla="*/ 262 w 496"/>
                <a:gd name="T101" fmla="*/ 411 h 519"/>
                <a:gd name="T102" fmla="*/ 271 w 496"/>
                <a:gd name="T103" fmla="*/ 336 h 519"/>
                <a:gd name="T104" fmla="*/ 330 w 496"/>
                <a:gd name="T105" fmla="*/ 290 h 519"/>
                <a:gd name="T106" fmla="*/ 357 w 496"/>
                <a:gd name="T107" fmla="*/ 286 h 519"/>
                <a:gd name="T108" fmla="*/ 405 w 496"/>
                <a:gd name="T109" fmla="*/ 299 h 519"/>
                <a:gd name="T110" fmla="*/ 451 w 496"/>
                <a:gd name="T111" fmla="*/ 358 h 519"/>
                <a:gd name="T112" fmla="*/ 442 w 496"/>
                <a:gd name="T113" fmla="*/ 433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6" h="519">
                  <a:moveTo>
                    <a:pt x="487" y="348"/>
                  </a:moveTo>
                  <a:cubicBezTo>
                    <a:pt x="477" y="314"/>
                    <a:pt x="454" y="285"/>
                    <a:pt x="423" y="267"/>
                  </a:cubicBezTo>
                  <a:cubicBezTo>
                    <a:pt x="407" y="258"/>
                    <a:pt x="391" y="253"/>
                    <a:pt x="374" y="251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73" y="163"/>
                    <a:pt x="374" y="163"/>
                    <a:pt x="375" y="162"/>
                  </a:cubicBezTo>
                  <a:cubicBezTo>
                    <a:pt x="395" y="157"/>
                    <a:pt x="412" y="144"/>
                    <a:pt x="422" y="125"/>
                  </a:cubicBezTo>
                  <a:cubicBezTo>
                    <a:pt x="432" y="107"/>
                    <a:pt x="435" y="86"/>
                    <a:pt x="429" y="66"/>
                  </a:cubicBezTo>
                  <a:cubicBezTo>
                    <a:pt x="418" y="24"/>
                    <a:pt x="374" y="0"/>
                    <a:pt x="333" y="11"/>
                  </a:cubicBezTo>
                  <a:cubicBezTo>
                    <a:pt x="312" y="17"/>
                    <a:pt x="296" y="30"/>
                    <a:pt x="285" y="48"/>
                  </a:cubicBezTo>
                  <a:cubicBezTo>
                    <a:pt x="275" y="66"/>
                    <a:pt x="272" y="88"/>
                    <a:pt x="278" y="108"/>
                  </a:cubicBezTo>
                  <a:cubicBezTo>
                    <a:pt x="278" y="109"/>
                    <a:pt x="279" y="109"/>
                    <a:pt x="279" y="110"/>
                  </a:cubicBezTo>
                  <a:cubicBezTo>
                    <a:pt x="162" y="179"/>
                    <a:pt x="162" y="179"/>
                    <a:pt x="162" y="179"/>
                  </a:cubicBezTo>
                  <a:cubicBezTo>
                    <a:pt x="140" y="156"/>
                    <a:pt x="107" y="145"/>
                    <a:pt x="74" y="154"/>
                  </a:cubicBezTo>
                  <a:cubicBezTo>
                    <a:pt x="28" y="167"/>
                    <a:pt x="0" y="215"/>
                    <a:pt x="13" y="262"/>
                  </a:cubicBezTo>
                  <a:cubicBezTo>
                    <a:pt x="24" y="300"/>
                    <a:pt x="59" y="326"/>
                    <a:pt x="97" y="326"/>
                  </a:cubicBezTo>
                  <a:cubicBezTo>
                    <a:pt x="105" y="326"/>
                    <a:pt x="113" y="325"/>
                    <a:pt x="121" y="322"/>
                  </a:cubicBezTo>
                  <a:cubicBezTo>
                    <a:pt x="138" y="318"/>
                    <a:pt x="152" y="308"/>
                    <a:pt x="163" y="296"/>
                  </a:cubicBezTo>
                  <a:cubicBezTo>
                    <a:pt x="231" y="335"/>
                    <a:pt x="231" y="335"/>
                    <a:pt x="231" y="335"/>
                  </a:cubicBezTo>
                  <a:cubicBezTo>
                    <a:pt x="220" y="362"/>
                    <a:pt x="219" y="392"/>
                    <a:pt x="227" y="421"/>
                  </a:cubicBezTo>
                  <a:cubicBezTo>
                    <a:pt x="236" y="455"/>
                    <a:pt x="259" y="484"/>
                    <a:pt x="290" y="502"/>
                  </a:cubicBezTo>
                  <a:cubicBezTo>
                    <a:pt x="311" y="514"/>
                    <a:pt x="333" y="519"/>
                    <a:pt x="356" y="519"/>
                  </a:cubicBezTo>
                  <a:cubicBezTo>
                    <a:pt x="369" y="519"/>
                    <a:pt x="381" y="518"/>
                    <a:pt x="393" y="514"/>
                  </a:cubicBezTo>
                  <a:cubicBezTo>
                    <a:pt x="427" y="505"/>
                    <a:pt x="456" y="482"/>
                    <a:pt x="474" y="451"/>
                  </a:cubicBezTo>
                  <a:cubicBezTo>
                    <a:pt x="492" y="419"/>
                    <a:pt x="496" y="383"/>
                    <a:pt x="487" y="348"/>
                  </a:cubicBezTo>
                  <a:close/>
                  <a:moveTo>
                    <a:pt x="317" y="66"/>
                  </a:moveTo>
                  <a:cubicBezTo>
                    <a:pt x="323" y="57"/>
                    <a:pt x="332" y="50"/>
                    <a:pt x="343" y="47"/>
                  </a:cubicBezTo>
                  <a:cubicBezTo>
                    <a:pt x="346" y="45"/>
                    <a:pt x="350" y="45"/>
                    <a:pt x="354" y="45"/>
                  </a:cubicBezTo>
                  <a:cubicBezTo>
                    <a:pt x="372" y="45"/>
                    <a:pt x="389" y="57"/>
                    <a:pt x="394" y="76"/>
                  </a:cubicBezTo>
                  <a:cubicBezTo>
                    <a:pt x="397" y="86"/>
                    <a:pt x="396" y="98"/>
                    <a:pt x="390" y="107"/>
                  </a:cubicBezTo>
                  <a:cubicBezTo>
                    <a:pt x="385" y="117"/>
                    <a:pt x="376" y="124"/>
                    <a:pt x="365" y="127"/>
                  </a:cubicBezTo>
                  <a:cubicBezTo>
                    <a:pt x="343" y="133"/>
                    <a:pt x="320" y="120"/>
                    <a:pt x="313" y="98"/>
                  </a:cubicBezTo>
                  <a:cubicBezTo>
                    <a:pt x="310" y="87"/>
                    <a:pt x="312" y="76"/>
                    <a:pt x="317" y="66"/>
                  </a:cubicBezTo>
                  <a:close/>
                  <a:moveTo>
                    <a:pt x="111" y="287"/>
                  </a:moveTo>
                  <a:cubicBezTo>
                    <a:pt x="84" y="295"/>
                    <a:pt x="56" y="279"/>
                    <a:pt x="49" y="252"/>
                  </a:cubicBezTo>
                  <a:cubicBezTo>
                    <a:pt x="41" y="225"/>
                    <a:pt x="57" y="197"/>
                    <a:pt x="84" y="189"/>
                  </a:cubicBezTo>
                  <a:cubicBezTo>
                    <a:pt x="88" y="188"/>
                    <a:pt x="93" y="187"/>
                    <a:pt x="97" y="187"/>
                  </a:cubicBezTo>
                  <a:cubicBezTo>
                    <a:pt x="120" y="187"/>
                    <a:pt x="140" y="202"/>
                    <a:pt x="146" y="224"/>
                  </a:cubicBezTo>
                  <a:cubicBezTo>
                    <a:pt x="154" y="251"/>
                    <a:pt x="138" y="280"/>
                    <a:pt x="111" y="287"/>
                  </a:cubicBezTo>
                  <a:close/>
                  <a:moveTo>
                    <a:pt x="182" y="215"/>
                  </a:moveTo>
                  <a:cubicBezTo>
                    <a:pt x="181" y="213"/>
                    <a:pt x="181" y="212"/>
                    <a:pt x="180" y="211"/>
                  </a:cubicBezTo>
                  <a:cubicBezTo>
                    <a:pt x="297" y="141"/>
                    <a:pt x="297" y="141"/>
                    <a:pt x="297" y="141"/>
                  </a:cubicBezTo>
                  <a:cubicBezTo>
                    <a:pt x="308" y="152"/>
                    <a:pt x="321" y="160"/>
                    <a:pt x="336" y="163"/>
                  </a:cubicBezTo>
                  <a:cubicBezTo>
                    <a:pt x="337" y="251"/>
                    <a:pt x="337" y="251"/>
                    <a:pt x="337" y="251"/>
                  </a:cubicBezTo>
                  <a:cubicBezTo>
                    <a:pt x="331" y="252"/>
                    <a:pt x="326" y="253"/>
                    <a:pt x="320" y="255"/>
                  </a:cubicBezTo>
                  <a:cubicBezTo>
                    <a:pt x="292" y="263"/>
                    <a:pt x="267" y="280"/>
                    <a:pt x="249" y="303"/>
                  </a:cubicBezTo>
                  <a:cubicBezTo>
                    <a:pt x="181" y="264"/>
                    <a:pt x="181" y="264"/>
                    <a:pt x="181" y="264"/>
                  </a:cubicBezTo>
                  <a:cubicBezTo>
                    <a:pt x="186" y="249"/>
                    <a:pt x="186" y="232"/>
                    <a:pt x="182" y="215"/>
                  </a:cubicBezTo>
                  <a:close/>
                  <a:moveTo>
                    <a:pt x="442" y="433"/>
                  </a:moveTo>
                  <a:cubicBezTo>
                    <a:pt x="429" y="456"/>
                    <a:pt x="408" y="472"/>
                    <a:pt x="383" y="479"/>
                  </a:cubicBezTo>
                  <a:cubicBezTo>
                    <a:pt x="358" y="486"/>
                    <a:pt x="331" y="483"/>
                    <a:pt x="308" y="470"/>
                  </a:cubicBezTo>
                  <a:cubicBezTo>
                    <a:pt x="285" y="457"/>
                    <a:pt x="269" y="436"/>
                    <a:pt x="262" y="411"/>
                  </a:cubicBezTo>
                  <a:cubicBezTo>
                    <a:pt x="255" y="386"/>
                    <a:pt x="258" y="359"/>
                    <a:pt x="271" y="336"/>
                  </a:cubicBezTo>
                  <a:cubicBezTo>
                    <a:pt x="284" y="313"/>
                    <a:pt x="305" y="297"/>
                    <a:pt x="330" y="290"/>
                  </a:cubicBezTo>
                  <a:cubicBezTo>
                    <a:pt x="339" y="288"/>
                    <a:pt x="348" y="286"/>
                    <a:pt x="357" y="286"/>
                  </a:cubicBezTo>
                  <a:cubicBezTo>
                    <a:pt x="373" y="286"/>
                    <a:pt x="390" y="291"/>
                    <a:pt x="405" y="299"/>
                  </a:cubicBezTo>
                  <a:cubicBezTo>
                    <a:pt x="428" y="312"/>
                    <a:pt x="444" y="333"/>
                    <a:pt x="451" y="358"/>
                  </a:cubicBezTo>
                  <a:cubicBezTo>
                    <a:pt x="458" y="384"/>
                    <a:pt x="455" y="410"/>
                    <a:pt x="442" y="43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7" name="Group 13"/>
          <p:cNvGrpSpPr>
            <a:grpSpLocks noChangeAspect="1"/>
          </p:cNvGrpSpPr>
          <p:nvPr/>
        </p:nvGrpSpPr>
        <p:grpSpPr bwMode="auto">
          <a:xfrm>
            <a:off x="3490646" y="2929447"/>
            <a:ext cx="325884" cy="326131"/>
            <a:chOff x="1261" y="592"/>
            <a:chExt cx="2646" cy="2648"/>
          </a:xfrm>
        </p:grpSpPr>
        <p:sp>
          <p:nvSpPr>
            <p:cNvPr id="178" name="Freeform 14"/>
            <p:cNvSpPr>
              <a:spLocks/>
            </p:cNvSpPr>
            <p:nvPr/>
          </p:nvSpPr>
          <p:spPr bwMode="auto">
            <a:xfrm>
              <a:off x="2584" y="653"/>
              <a:ext cx="1262" cy="2526"/>
            </a:xfrm>
            <a:custGeom>
              <a:avLst/>
              <a:gdLst>
                <a:gd name="T0" fmla="*/ 0 w 375"/>
                <a:gd name="T1" fmla="*/ 0 h 750"/>
                <a:gd name="T2" fmla="*/ 0 w 375"/>
                <a:gd name="T3" fmla="*/ 402 h 750"/>
                <a:gd name="T4" fmla="*/ 41 w 375"/>
                <a:gd name="T5" fmla="*/ 381 h 750"/>
                <a:gd name="T6" fmla="*/ 185 w 375"/>
                <a:gd name="T7" fmla="*/ 462 h 750"/>
                <a:gd name="T8" fmla="*/ 104 w 375"/>
                <a:gd name="T9" fmla="*/ 606 h 750"/>
                <a:gd name="T10" fmla="*/ 0 w 375"/>
                <a:gd name="T11" fmla="*/ 585 h 750"/>
                <a:gd name="T12" fmla="*/ 0 w 375"/>
                <a:gd name="T13" fmla="*/ 750 h 750"/>
                <a:gd name="T14" fmla="*/ 375 w 375"/>
                <a:gd name="T15" fmla="*/ 375 h 750"/>
                <a:gd name="T16" fmla="*/ 0 w 375"/>
                <a:gd name="T17" fmla="*/ 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5" h="750">
                  <a:moveTo>
                    <a:pt x="0" y="0"/>
                  </a:moveTo>
                  <a:cubicBezTo>
                    <a:pt x="0" y="402"/>
                    <a:pt x="0" y="402"/>
                    <a:pt x="0" y="402"/>
                  </a:cubicBezTo>
                  <a:cubicBezTo>
                    <a:pt x="12" y="393"/>
                    <a:pt x="26" y="386"/>
                    <a:pt x="41" y="381"/>
                  </a:cubicBezTo>
                  <a:cubicBezTo>
                    <a:pt x="103" y="364"/>
                    <a:pt x="168" y="400"/>
                    <a:pt x="185" y="462"/>
                  </a:cubicBezTo>
                  <a:cubicBezTo>
                    <a:pt x="202" y="524"/>
                    <a:pt x="166" y="589"/>
                    <a:pt x="104" y="606"/>
                  </a:cubicBezTo>
                  <a:cubicBezTo>
                    <a:pt x="66" y="616"/>
                    <a:pt x="28" y="607"/>
                    <a:pt x="0" y="585"/>
                  </a:cubicBezTo>
                  <a:cubicBezTo>
                    <a:pt x="0" y="750"/>
                    <a:pt x="0" y="750"/>
                    <a:pt x="0" y="750"/>
                  </a:cubicBezTo>
                  <a:cubicBezTo>
                    <a:pt x="207" y="750"/>
                    <a:pt x="375" y="582"/>
                    <a:pt x="375" y="375"/>
                  </a:cubicBezTo>
                  <a:cubicBezTo>
                    <a:pt x="375" y="168"/>
                    <a:pt x="207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1322" y="653"/>
              <a:ext cx="1942" cy="2526"/>
            </a:xfrm>
            <a:custGeom>
              <a:avLst/>
              <a:gdLst>
                <a:gd name="T0" fmla="*/ 493 w 577"/>
                <a:gd name="T1" fmla="*/ 195 h 750"/>
                <a:gd name="T2" fmla="*/ 445 w 577"/>
                <a:gd name="T3" fmla="*/ 242 h 750"/>
                <a:gd name="T4" fmla="*/ 398 w 577"/>
                <a:gd name="T5" fmla="*/ 195 h 750"/>
                <a:gd name="T6" fmla="*/ 445 w 577"/>
                <a:gd name="T7" fmla="*/ 148 h 750"/>
                <a:gd name="T8" fmla="*/ 493 w 577"/>
                <a:gd name="T9" fmla="*/ 195 h 750"/>
                <a:gd name="T10" fmla="*/ 560 w 577"/>
                <a:gd name="T11" fmla="*/ 462 h 750"/>
                <a:gd name="T12" fmla="*/ 416 w 577"/>
                <a:gd name="T13" fmla="*/ 381 h 750"/>
                <a:gd name="T14" fmla="*/ 375 w 577"/>
                <a:gd name="T15" fmla="*/ 402 h 750"/>
                <a:gd name="T16" fmla="*/ 375 w 577"/>
                <a:gd name="T17" fmla="*/ 0 h 750"/>
                <a:gd name="T18" fmla="*/ 0 w 577"/>
                <a:gd name="T19" fmla="*/ 375 h 750"/>
                <a:gd name="T20" fmla="*/ 375 w 577"/>
                <a:gd name="T21" fmla="*/ 750 h 750"/>
                <a:gd name="T22" fmla="*/ 375 w 577"/>
                <a:gd name="T23" fmla="*/ 585 h 750"/>
                <a:gd name="T24" fmla="*/ 479 w 577"/>
                <a:gd name="T25" fmla="*/ 606 h 750"/>
                <a:gd name="T26" fmla="*/ 560 w 577"/>
                <a:gd name="T27" fmla="*/ 462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7" h="750">
                  <a:moveTo>
                    <a:pt x="493" y="195"/>
                  </a:moveTo>
                  <a:cubicBezTo>
                    <a:pt x="493" y="221"/>
                    <a:pt x="471" y="242"/>
                    <a:pt x="445" y="242"/>
                  </a:cubicBezTo>
                  <a:cubicBezTo>
                    <a:pt x="419" y="242"/>
                    <a:pt x="398" y="221"/>
                    <a:pt x="398" y="195"/>
                  </a:cubicBezTo>
                  <a:cubicBezTo>
                    <a:pt x="398" y="169"/>
                    <a:pt x="419" y="148"/>
                    <a:pt x="445" y="148"/>
                  </a:cubicBezTo>
                  <a:cubicBezTo>
                    <a:pt x="471" y="148"/>
                    <a:pt x="493" y="169"/>
                    <a:pt x="493" y="195"/>
                  </a:cubicBezTo>
                  <a:close/>
                  <a:moveTo>
                    <a:pt x="560" y="462"/>
                  </a:moveTo>
                  <a:cubicBezTo>
                    <a:pt x="543" y="400"/>
                    <a:pt x="478" y="364"/>
                    <a:pt x="416" y="381"/>
                  </a:cubicBezTo>
                  <a:cubicBezTo>
                    <a:pt x="401" y="386"/>
                    <a:pt x="387" y="393"/>
                    <a:pt x="375" y="402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168" y="0"/>
                    <a:pt x="0" y="168"/>
                    <a:pt x="0" y="375"/>
                  </a:cubicBezTo>
                  <a:cubicBezTo>
                    <a:pt x="0" y="582"/>
                    <a:pt x="168" y="750"/>
                    <a:pt x="375" y="750"/>
                  </a:cubicBezTo>
                  <a:cubicBezTo>
                    <a:pt x="375" y="585"/>
                    <a:pt x="375" y="585"/>
                    <a:pt x="375" y="585"/>
                  </a:cubicBezTo>
                  <a:cubicBezTo>
                    <a:pt x="403" y="607"/>
                    <a:pt x="441" y="616"/>
                    <a:pt x="479" y="606"/>
                  </a:cubicBezTo>
                  <a:cubicBezTo>
                    <a:pt x="541" y="589"/>
                    <a:pt x="577" y="524"/>
                    <a:pt x="560" y="4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6"/>
            <p:cNvSpPr>
              <a:spLocks noEditPoints="1"/>
            </p:cNvSpPr>
            <p:nvPr/>
          </p:nvSpPr>
          <p:spPr bwMode="auto">
            <a:xfrm>
              <a:off x="1261" y="592"/>
              <a:ext cx="2646" cy="2648"/>
            </a:xfrm>
            <a:custGeom>
              <a:avLst/>
              <a:gdLst>
                <a:gd name="T0" fmla="*/ 393 w 786"/>
                <a:gd name="T1" fmla="*/ 786 h 786"/>
                <a:gd name="T2" fmla="*/ 0 w 786"/>
                <a:gd name="T3" fmla="*/ 393 h 786"/>
                <a:gd name="T4" fmla="*/ 393 w 786"/>
                <a:gd name="T5" fmla="*/ 0 h 786"/>
                <a:gd name="T6" fmla="*/ 786 w 786"/>
                <a:gd name="T7" fmla="*/ 393 h 786"/>
                <a:gd name="T8" fmla="*/ 393 w 786"/>
                <a:gd name="T9" fmla="*/ 786 h 786"/>
                <a:gd name="T10" fmla="*/ 393 w 786"/>
                <a:gd name="T11" fmla="*/ 37 h 786"/>
                <a:gd name="T12" fmla="*/ 37 w 786"/>
                <a:gd name="T13" fmla="*/ 393 h 786"/>
                <a:gd name="T14" fmla="*/ 393 w 786"/>
                <a:gd name="T15" fmla="*/ 749 h 786"/>
                <a:gd name="T16" fmla="*/ 749 w 786"/>
                <a:gd name="T17" fmla="*/ 393 h 786"/>
                <a:gd name="T18" fmla="*/ 393 w 786"/>
                <a:gd name="T19" fmla="*/ 37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6" h="786">
                  <a:moveTo>
                    <a:pt x="393" y="786"/>
                  </a:moveTo>
                  <a:cubicBezTo>
                    <a:pt x="176" y="786"/>
                    <a:pt x="0" y="610"/>
                    <a:pt x="0" y="393"/>
                  </a:cubicBezTo>
                  <a:cubicBezTo>
                    <a:pt x="0" y="176"/>
                    <a:pt x="176" y="0"/>
                    <a:pt x="393" y="0"/>
                  </a:cubicBezTo>
                  <a:cubicBezTo>
                    <a:pt x="610" y="0"/>
                    <a:pt x="786" y="176"/>
                    <a:pt x="786" y="393"/>
                  </a:cubicBezTo>
                  <a:cubicBezTo>
                    <a:pt x="786" y="610"/>
                    <a:pt x="610" y="786"/>
                    <a:pt x="393" y="786"/>
                  </a:cubicBezTo>
                  <a:close/>
                  <a:moveTo>
                    <a:pt x="393" y="37"/>
                  </a:moveTo>
                  <a:cubicBezTo>
                    <a:pt x="197" y="37"/>
                    <a:pt x="37" y="197"/>
                    <a:pt x="37" y="393"/>
                  </a:cubicBezTo>
                  <a:cubicBezTo>
                    <a:pt x="37" y="589"/>
                    <a:pt x="197" y="749"/>
                    <a:pt x="393" y="749"/>
                  </a:cubicBezTo>
                  <a:cubicBezTo>
                    <a:pt x="590" y="749"/>
                    <a:pt x="749" y="589"/>
                    <a:pt x="749" y="393"/>
                  </a:cubicBezTo>
                  <a:cubicBezTo>
                    <a:pt x="749" y="197"/>
                    <a:pt x="590" y="37"/>
                    <a:pt x="393" y="3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7"/>
            <p:cNvSpPr>
              <a:spLocks noEditPoints="1"/>
            </p:cNvSpPr>
            <p:nvPr/>
          </p:nvSpPr>
          <p:spPr bwMode="auto">
            <a:xfrm>
              <a:off x="1628" y="1020"/>
              <a:ext cx="1670" cy="1748"/>
            </a:xfrm>
            <a:custGeom>
              <a:avLst/>
              <a:gdLst>
                <a:gd name="T0" fmla="*/ 487 w 496"/>
                <a:gd name="T1" fmla="*/ 348 h 519"/>
                <a:gd name="T2" fmla="*/ 423 w 496"/>
                <a:gd name="T3" fmla="*/ 267 h 519"/>
                <a:gd name="T4" fmla="*/ 374 w 496"/>
                <a:gd name="T5" fmla="*/ 251 h 519"/>
                <a:gd name="T6" fmla="*/ 373 w 496"/>
                <a:gd name="T7" fmla="*/ 163 h 519"/>
                <a:gd name="T8" fmla="*/ 375 w 496"/>
                <a:gd name="T9" fmla="*/ 162 h 519"/>
                <a:gd name="T10" fmla="*/ 422 w 496"/>
                <a:gd name="T11" fmla="*/ 125 h 519"/>
                <a:gd name="T12" fmla="*/ 429 w 496"/>
                <a:gd name="T13" fmla="*/ 66 h 519"/>
                <a:gd name="T14" fmla="*/ 333 w 496"/>
                <a:gd name="T15" fmla="*/ 11 h 519"/>
                <a:gd name="T16" fmla="*/ 285 w 496"/>
                <a:gd name="T17" fmla="*/ 48 h 519"/>
                <a:gd name="T18" fmla="*/ 278 w 496"/>
                <a:gd name="T19" fmla="*/ 108 h 519"/>
                <a:gd name="T20" fmla="*/ 279 w 496"/>
                <a:gd name="T21" fmla="*/ 110 h 519"/>
                <a:gd name="T22" fmla="*/ 162 w 496"/>
                <a:gd name="T23" fmla="*/ 179 h 519"/>
                <a:gd name="T24" fmla="*/ 74 w 496"/>
                <a:gd name="T25" fmla="*/ 154 h 519"/>
                <a:gd name="T26" fmla="*/ 13 w 496"/>
                <a:gd name="T27" fmla="*/ 262 h 519"/>
                <a:gd name="T28" fmla="*/ 97 w 496"/>
                <a:gd name="T29" fmla="*/ 326 h 519"/>
                <a:gd name="T30" fmla="*/ 121 w 496"/>
                <a:gd name="T31" fmla="*/ 322 h 519"/>
                <a:gd name="T32" fmla="*/ 163 w 496"/>
                <a:gd name="T33" fmla="*/ 296 h 519"/>
                <a:gd name="T34" fmla="*/ 231 w 496"/>
                <a:gd name="T35" fmla="*/ 335 h 519"/>
                <a:gd name="T36" fmla="*/ 227 w 496"/>
                <a:gd name="T37" fmla="*/ 421 h 519"/>
                <a:gd name="T38" fmla="*/ 290 w 496"/>
                <a:gd name="T39" fmla="*/ 502 h 519"/>
                <a:gd name="T40" fmla="*/ 356 w 496"/>
                <a:gd name="T41" fmla="*/ 519 h 519"/>
                <a:gd name="T42" fmla="*/ 393 w 496"/>
                <a:gd name="T43" fmla="*/ 514 h 519"/>
                <a:gd name="T44" fmla="*/ 474 w 496"/>
                <a:gd name="T45" fmla="*/ 451 h 519"/>
                <a:gd name="T46" fmla="*/ 487 w 496"/>
                <a:gd name="T47" fmla="*/ 348 h 519"/>
                <a:gd name="T48" fmla="*/ 317 w 496"/>
                <a:gd name="T49" fmla="*/ 66 h 519"/>
                <a:gd name="T50" fmla="*/ 343 w 496"/>
                <a:gd name="T51" fmla="*/ 47 h 519"/>
                <a:gd name="T52" fmla="*/ 354 w 496"/>
                <a:gd name="T53" fmla="*/ 45 h 519"/>
                <a:gd name="T54" fmla="*/ 394 w 496"/>
                <a:gd name="T55" fmla="*/ 76 h 519"/>
                <a:gd name="T56" fmla="*/ 390 w 496"/>
                <a:gd name="T57" fmla="*/ 107 h 519"/>
                <a:gd name="T58" fmla="*/ 365 w 496"/>
                <a:gd name="T59" fmla="*/ 127 h 519"/>
                <a:gd name="T60" fmla="*/ 313 w 496"/>
                <a:gd name="T61" fmla="*/ 98 h 519"/>
                <a:gd name="T62" fmla="*/ 317 w 496"/>
                <a:gd name="T63" fmla="*/ 66 h 519"/>
                <a:gd name="T64" fmla="*/ 111 w 496"/>
                <a:gd name="T65" fmla="*/ 287 h 519"/>
                <a:gd name="T66" fmla="*/ 49 w 496"/>
                <a:gd name="T67" fmla="*/ 252 h 519"/>
                <a:gd name="T68" fmla="*/ 84 w 496"/>
                <a:gd name="T69" fmla="*/ 189 h 519"/>
                <a:gd name="T70" fmla="*/ 97 w 496"/>
                <a:gd name="T71" fmla="*/ 187 h 519"/>
                <a:gd name="T72" fmla="*/ 146 w 496"/>
                <a:gd name="T73" fmla="*/ 224 h 519"/>
                <a:gd name="T74" fmla="*/ 111 w 496"/>
                <a:gd name="T75" fmla="*/ 287 h 519"/>
                <a:gd name="T76" fmla="*/ 182 w 496"/>
                <a:gd name="T77" fmla="*/ 215 h 519"/>
                <a:gd name="T78" fmla="*/ 180 w 496"/>
                <a:gd name="T79" fmla="*/ 211 h 519"/>
                <a:gd name="T80" fmla="*/ 297 w 496"/>
                <a:gd name="T81" fmla="*/ 141 h 519"/>
                <a:gd name="T82" fmla="*/ 336 w 496"/>
                <a:gd name="T83" fmla="*/ 163 h 519"/>
                <a:gd name="T84" fmla="*/ 337 w 496"/>
                <a:gd name="T85" fmla="*/ 251 h 519"/>
                <a:gd name="T86" fmla="*/ 320 w 496"/>
                <a:gd name="T87" fmla="*/ 255 h 519"/>
                <a:gd name="T88" fmla="*/ 249 w 496"/>
                <a:gd name="T89" fmla="*/ 303 h 519"/>
                <a:gd name="T90" fmla="*/ 181 w 496"/>
                <a:gd name="T91" fmla="*/ 264 h 519"/>
                <a:gd name="T92" fmla="*/ 182 w 496"/>
                <a:gd name="T93" fmla="*/ 215 h 519"/>
                <a:gd name="T94" fmla="*/ 442 w 496"/>
                <a:gd name="T95" fmla="*/ 433 h 519"/>
                <a:gd name="T96" fmla="*/ 383 w 496"/>
                <a:gd name="T97" fmla="*/ 479 h 519"/>
                <a:gd name="T98" fmla="*/ 308 w 496"/>
                <a:gd name="T99" fmla="*/ 470 h 519"/>
                <a:gd name="T100" fmla="*/ 262 w 496"/>
                <a:gd name="T101" fmla="*/ 411 h 519"/>
                <a:gd name="T102" fmla="*/ 271 w 496"/>
                <a:gd name="T103" fmla="*/ 336 h 519"/>
                <a:gd name="T104" fmla="*/ 330 w 496"/>
                <a:gd name="T105" fmla="*/ 290 h 519"/>
                <a:gd name="T106" fmla="*/ 357 w 496"/>
                <a:gd name="T107" fmla="*/ 286 h 519"/>
                <a:gd name="T108" fmla="*/ 405 w 496"/>
                <a:gd name="T109" fmla="*/ 299 h 519"/>
                <a:gd name="T110" fmla="*/ 451 w 496"/>
                <a:gd name="T111" fmla="*/ 358 h 519"/>
                <a:gd name="T112" fmla="*/ 442 w 496"/>
                <a:gd name="T113" fmla="*/ 433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6" h="519">
                  <a:moveTo>
                    <a:pt x="487" y="348"/>
                  </a:moveTo>
                  <a:cubicBezTo>
                    <a:pt x="477" y="314"/>
                    <a:pt x="454" y="285"/>
                    <a:pt x="423" y="267"/>
                  </a:cubicBezTo>
                  <a:cubicBezTo>
                    <a:pt x="407" y="258"/>
                    <a:pt x="391" y="253"/>
                    <a:pt x="374" y="251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73" y="163"/>
                    <a:pt x="374" y="163"/>
                    <a:pt x="375" y="162"/>
                  </a:cubicBezTo>
                  <a:cubicBezTo>
                    <a:pt x="395" y="157"/>
                    <a:pt x="412" y="144"/>
                    <a:pt x="422" y="125"/>
                  </a:cubicBezTo>
                  <a:cubicBezTo>
                    <a:pt x="432" y="107"/>
                    <a:pt x="435" y="86"/>
                    <a:pt x="429" y="66"/>
                  </a:cubicBezTo>
                  <a:cubicBezTo>
                    <a:pt x="418" y="24"/>
                    <a:pt x="374" y="0"/>
                    <a:pt x="333" y="11"/>
                  </a:cubicBezTo>
                  <a:cubicBezTo>
                    <a:pt x="312" y="17"/>
                    <a:pt x="296" y="30"/>
                    <a:pt x="285" y="48"/>
                  </a:cubicBezTo>
                  <a:cubicBezTo>
                    <a:pt x="275" y="66"/>
                    <a:pt x="272" y="88"/>
                    <a:pt x="278" y="108"/>
                  </a:cubicBezTo>
                  <a:cubicBezTo>
                    <a:pt x="278" y="109"/>
                    <a:pt x="279" y="109"/>
                    <a:pt x="279" y="110"/>
                  </a:cubicBezTo>
                  <a:cubicBezTo>
                    <a:pt x="162" y="179"/>
                    <a:pt x="162" y="179"/>
                    <a:pt x="162" y="179"/>
                  </a:cubicBezTo>
                  <a:cubicBezTo>
                    <a:pt x="140" y="156"/>
                    <a:pt x="107" y="145"/>
                    <a:pt x="74" y="154"/>
                  </a:cubicBezTo>
                  <a:cubicBezTo>
                    <a:pt x="28" y="167"/>
                    <a:pt x="0" y="215"/>
                    <a:pt x="13" y="262"/>
                  </a:cubicBezTo>
                  <a:cubicBezTo>
                    <a:pt x="24" y="300"/>
                    <a:pt x="59" y="326"/>
                    <a:pt x="97" y="326"/>
                  </a:cubicBezTo>
                  <a:cubicBezTo>
                    <a:pt x="105" y="326"/>
                    <a:pt x="113" y="325"/>
                    <a:pt x="121" y="322"/>
                  </a:cubicBezTo>
                  <a:cubicBezTo>
                    <a:pt x="138" y="318"/>
                    <a:pt x="152" y="308"/>
                    <a:pt x="163" y="296"/>
                  </a:cubicBezTo>
                  <a:cubicBezTo>
                    <a:pt x="231" y="335"/>
                    <a:pt x="231" y="335"/>
                    <a:pt x="231" y="335"/>
                  </a:cubicBezTo>
                  <a:cubicBezTo>
                    <a:pt x="220" y="362"/>
                    <a:pt x="219" y="392"/>
                    <a:pt x="227" y="421"/>
                  </a:cubicBezTo>
                  <a:cubicBezTo>
                    <a:pt x="236" y="455"/>
                    <a:pt x="259" y="484"/>
                    <a:pt x="290" y="502"/>
                  </a:cubicBezTo>
                  <a:cubicBezTo>
                    <a:pt x="311" y="514"/>
                    <a:pt x="333" y="519"/>
                    <a:pt x="356" y="519"/>
                  </a:cubicBezTo>
                  <a:cubicBezTo>
                    <a:pt x="369" y="519"/>
                    <a:pt x="381" y="518"/>
                    <a:pt x="393" y="514"/>
                  </a:cubicBezTo>
                  <a:cubicBezTo>
                    <a:pt x="427" y="505"/>
                    <a:pt x="456" y="482"/>
                    <a:pt x="474" y="451"/>
                  </a:cubicBezTo>
                  <a:cubicBezTo>
                    <a:pt x="492" y="419"/>
                    <a:pt x="496" y="383"/>
                    <a:pt x="487" y="348"/>
                  </a:cubicBezTo>
                  <a:close/>
                  <a:moveTo>
                    <a:pt x="317" y="66"/>
                  </a:moveTo>
                  <a:cubicBezTo>
                    <a:pt x="323" y="57"/>
                    <a:pt x="332" y="50"/>
                    <a:pt x="343" y="47"/>
                  </a:cubicBezTo>
                  <a:cubicBezTo>
                    <a:pt x="346" y="45"/>
                    <a:pt x="350" y="45"/>
                    <a:pt x="354" y="45"/>
                  </a:cubicBezTo>
                  <a:cubicBezTo>
                    <a:pt x="372" y="45"/>
                    <a:pt x="389" y="57"/>
                    <a:pt x="394" y="76"/>
                  </a:cubicBezTo>
                  <a:cubicBezTo>
                    <a:pt x="397" y="86"/>
                    <a:pt x="396" y="98"/>
                    <a:pt x="390" y="107"/>
                  </a:cubicBezTo>
                  <a:cubicBezTo>
                    <a:pt x="385" y="117"/>
                    <a:pt x="376" y="124"/>
                    <a:pt x="365" y="127"/>
                  </a:cubicBezTo>
                  <a:cubicBezTo>
                    <a:pt x="343" y="133"/>
                    <a:pt x="320" y="120"/>
                    <a:pt x="313" y="98"/>
                  </a:cubicBezTo>
                  <a:cubicBezTo>
                    <a:pt x="310" y="87"/>
                    <a:pt x="312" y="76"/>
                    <a:pt x="317" y="66"/>
                  </a:cubicBezTo>
                  <a:close/>
                  <a:moveTo>
                    <a:pt x="111" y="287"/>
                  </a:moveTo>
                  <a:cubicBezTo>
                    <a:pt x="84" y="295"/>
                    <a:pt x="56" y="279"/>
                    <a:pt x="49" y="252"/>
                  </a:cubicBezTo>
                  <a:cubicBezTo>
                    <a:pt x="41" y="225"/>
                    <a:pt x="57" y="197"/>
                    <a:pt x="84" y="189"/>
                  </a:cubicBezTo>
                  <a:cubicBezTo>
                    <a:pt x="88" y="188"/>
                    <a:pt x="93" y="187"/>
                    <a:pt x="97" y="187"/>
                  </a:cubicBezTo>
                  <a:cubicBezTo>
                    <a:pt x="120" y="187"/>
                    <a:pt x="140" y="202"/>
                    <a:pt x="146" y="224"/>
                  </a:cubicBezTo>
                  <a:cubicBezTo>
                    <a:pt x="154" y="251"/>
                    <a:pt x="138" y="280"/>
                    <a:pt x="111" y="287"/>
                  </a:cubicBezTo>
                  <a:close/>
                  <a:moveTo>
                    <a:pt x="182" y="215"/>
                  </a:moveTo>
                  <a:cubicBezTo>
                    <a:pt x="181" y="213"/>
                    <a:pt x="181" y="212"/>
                    <a:pt x="180" y="211"/>
                  </a:cubicBezTo>
                  <a:cubicBezTo>
                    <a:pt x="297" y="141"/>
                    <a:pt x="297" y="141"/>
                    <a:pt x="297" y="141"/>
                  </a:cubicBezTo>
                  <a:cubicBezTo>
                    <a:pt x="308" y="152"/>
                    <a:pt x="321" y="160"/>
                    <a:pt x="336" y="163"/>
                  </a:cubicBezTo>
                  <a:cubicBezTo>
                    <a:pt x="337" y="251"/>
                    <a:pt x="337" y="251"/>
                    <a:pt x="337" y="251"/>
                  </a:cubicBezTo>
                  <a:cubicBezTo>
                    <a:pt x="331" y="252"/>
                    <a:pt x="326" y="253"/>
                    <a:pt x="320" y="255"/>
                  </a:cubicBezTo>
                  <a:cubicBezTo>
                    <a:pt x="292" y="263"/>
                    <a:pt x="267" y="280"/>
                    <a:pt x="249" y="303"/>
                  </a:cubicBezTo>
                  <a:cubicBezTo>
                    <a:pt x="181" y="264"/>
                    <a:pt x="181" y="264"/>
                    <a:pt x="181" y="264"/>
                  </a:cubicBezTo>
                  <a:cubicBezTo>
                    <a:pt x="186" y="249"/>
                    <a:pt x="186" y="232"/>
                    <a:pt x="182" y="215"/>
                  </a:cubicBezTo>
                  <a:close/>
                  <a:moveTo>
                    <a:pt x="442" y="433"/>
                  </a:moveTo>
                  <a:cubicBezTo>
                    <a:pt x="429" y="456"/>
                    <a:pt x="408" y="472"/>
                    <a:pt x="383" y="479"/>
                  </a:cubicBezTo>
                  <a:cubicBezTo>
                    <a:pt x="358" y="486"/>
                    <a:pt x="331" y="483"/>
                    <a:pt x="308" y="470"/>
                  </a:cubicBezTo>
                  <a:cubicBezTo>
                    <a:pt x="285" y="457"/>
                    <a:pt x="269" y="436"/>
                    <a:pt x="262" y="411"/>
                  </a:cubicBezTo>
                  <a:cubicBezTo>
                    <a:pt x="255" y="386"/>
                    <a:pt x="258" y="359"/>
                    <a:pt x="271" y="336"/>
                  </a:cubicBezTo>
                  <a:cubicBezTo>
                    <a:pt x="284" y="313"/>
                    <a:pt x="305" y="297"/>
                    <a:pt x="330" y="290"/>
                  </a:cubicBezTo>
                  <a:cubicBezTo>
                    <a:pt x="339" y="288"/>
                    <a:pt x="348" y="286"/>
                    <a:pt x="357" y="286"/>
                  </a:cubicBezTo>
                  <a:cubicBezTo>
                    <a:pt x="373" y="286"/>
                    <a:pt x="390" y="291"/>
                    <a:pt x="405" y="299"/>
                  </a:cubicBezTo>
                  <a:cubicBezTo>
                    <a:pt x="428" y="312"/>
                    <a:pt x="444" y="333"/>
                    <a:pt x="451" y="358"/>
                  </a:cubicBezTo>
                  <a:cubicBezTo>
                    <a:pt x="458" y="384"/>
                    <a:pt x="455" y="410"/>
                    <a:pt x="442" y="43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2" name="Group 13"/>
          <p:cNvGrpSpPr>
            <a:grpSpLocks noChangeAspect="1"/>
          </p:cNvGrpSpPr>
          <p:nvPr/>
        </p:nvGrpSpPr>
        <p:grpSpPr bwMode="auto">
          <a:xfrm>
            <a:off x="3490646" y="3541601"/>
            <a:ext cx="325884" cy="326131"/>
            <a:chOff x="1261" y="592"/>
            <a:chExt cx="2646" cy="2648"/>
          </a:xfrm>
        </p:grpSpPr>
        <p:sp>
          <p:nvSpPr>
            <p:cNvPr id="183" name="Freeform 14"/>
            <p:cNvSpPr>
              <a:spLocks/>
            </p:cNvSpPr>
            <p:nvPr/>
          </p:nvSpPr>
          <p:spPr bwMode="auto">
            <a:xfrm>
              <a:off x="2584" y="653"/>
              <a:ext cx="1262" cy="2526"/>
            </a:xfrm>
            <a:custGeom>
              <a:avLst/>
              <a:gdLst>
                <a:gd name="T0" fmla="*/ 0 w 375"/>
                <a:gd name="T1" fmla="*/ 0 h 750"/>
                <a:gd name="T2" fmla="*/ 0 w 375"/>
                <a:gd name="T3" fmla="*/ 402 h 750"/>
                <a:gd name="T4" fmla="*/ 41 w 375"/>
                <a:gd name="T5" fmla="*/ 381 h 750"/>
                <a:gd name="T6" fmla="*/ 185 w 375"/>
                <a:gd name="T7" fmla="*/ 462 h 750"/>
                <a:gd name="T8" fmla="*/ 104 w 375"/>
                <a:gd name="T9" fmla="*/ 606 h 750"/>
                <a:gd name="T10" fmla="*/ 0 w 375"/>
                <a:gd name="T11" fmla="*/ 585 h 750"/>
                <a:gd name="T12" fmla="*/ 0 w 375"/>
                <a:gd name="T13" fmla="*/ 750 h 750"/>
                <a:gd name="T14" fmla="*/ 375 w 375"/>
                <a:gd name="T15" fmla="*/ 375 h 750"/>
                <a:gd name="T16" fmla="*/ 0 w 375"/>
                <a:gd name="T17" fmla="*/ 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5" h="750">
                  <a:moveTo>
                    <a:pt x="0" y="0"/>
                  </a:moveTo>
                  <a:cubicBezTo>
                    <a:pt x="0" y="402"/>
                    <a:pt x="0" y="402"/>
                    <a:pt x="0" y="402"/>
                  </a:cubicBezTo>
                  <a:cubicBezTo>
                    <a:pt x="12" y="393"/>
                    <a:pt x="26" y="386"/>
                    <a:pt x="41" y="381"/>
                  </a:cubicBezTo>
                  <a:cubicBezTo>
                    <a:pt x="103" y="364"/>
                    <a:pt x="168" y="400"/>
                    <a:pt x="185" y="462"/>
                  </a:cubicBezTo>
                  <a:cubicBezTo>
                    <a:pt x="202" y="524"/>
                    <a:pt x="166" y="589"/>
                    <a:pt x="104" y="606"/>
                  </a:cubicBezTo>
                  <a:cubicBezTo>
                    <a:pt x="66" y="616"/>
                    <a:pt x="28" y="607"/>
                    <a:pt x="0" y="585"/>
                  </a:cubicBezTo>
                  <a:cubicBezTo>
                    <a:pt x="0" y="750"/>
                    <a:pt x="0" y="750"/>
                    <a:pt x="0" y="750"/>
                  </a:cubicBezTo>
                  <a:cubicBezTo>
                    <a:pt x="207" y="750"/>
                    <a:pt x="375" y="582"/>
                    <a:pt x="375" y="375"/>
                  </a:cubicBezTo>
                  <a:cubicBezTo>
                    <a:pt x="375" y="168"/>
                    <a:pt x="20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5"/>
            <p:cNvSpPr>
              <a:spLocks noEditPoints="1"/>
            </p:cNvSpPr>
            <p:nvPr/>
          </p:nvSpPr>
          <p:spPr bwMode="auto">
            <a:xfrm>
              <a:off x="1322" y="653"/>
              <a:ext cx="1942" cy="2526"/>
            </a:xfrm>
            <a:custGeom>
              <a:avLst/>
              <a:gdLst>
                <a:gd name="T0" fmla="*/ 493 w 577"/>
                <a:gd name="T1" fmla="*/ 195 h 750"/>
                <a:gd name="T2" fmla="*/ 445 w 577"/>
                <a:gd name="T3" fmla="*/ 242 h 750"/>
                <a:gd name="T4" fmla="*/ 398 w 577"/>
                <a:gd name="T5" fmla="*/ 195 h 750"/>
                <a:gd name="T6" fmla="*/ 445 w 577"/>
                <a:gd name="T7" fmla="*/ 148 h 750"/>
                <a:gd name="T8" fmla="*/ 493 w 577"/>
                <a:gd name="T9" fmla="*/ 195 h 750"/>
                <a:gd name="T10" fmla="*/ 560 w 577"/>
                <a:gd name="T11" fmla="*/ 462 h 750"/>
                <a:gd name="T12" fmla="*/ 416 w 577"/>
                <a:gd name="T13" fmla="*/ 381 h 750"/>
                <a:gd name="T14" fmla="*/ 375 w 577"/>
                <a:gd name="T15" fmla="*/ 402 h 750"/>
                <a:gd name="T16" fmla="*/ 375 w 577"/>
                <a:gd name="T17" fmla="*/ 0 h 750"/>
                <a:gd name="T18" fmla="*/ 0 w 577"/>
                <a:gd name="T19" fmla="*/ 375 h 750"/>
                <a:gd name="T20" fmla="*/ 375 w 577"/>
                <a:gd name="T21" fmla="*/ 750 h 750"/>
                <a:gd name="T22" fmla="*/ 375 w 577"/>
                <a:gd name="T23" fmla="*/ 585 h 750"/>
                <a:gd name="T24" fmla="*/ 479 w 577"/>
                <a:gd name="T25" fmla="*/ 606 h 750"/>
                <a:gd name="T26" fmla="*/ 560 w 577"/>
                <a:gd name="T27" fmla="*/ 462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7" h="750">
                  <a:moveTo>
                    <a:pt x="493" y="195"/>
                  </a:moveTo>
                  <a:cubicBezTo>
                    <a:pt x="493" y="221"/>
                    <a:pt x="471" y="242"/>
                    <a:pt x="445" y="242"/>
                  </a:cubicBezTo>
                  <a:cubicBezTo>
                    <a:pt x="419" y="242"/>
                    <a:pt x="398" y="221"/>
                    <a:pt x="398" y="195"/>
                  </a:cubicBezTo>
                  <a:cubicBezTo>
                    <a:pt x="398" y="169"/>
                    <a:pt x="419" y="148"/>
                    <a:pt x="445" y="148"/>
                  </a:cubicBezTo>
                  <a:cubicBezTo>
                    <a:pt x="471" y="148"/>
                    <a:pt x="493" y="169"/>
                    <a:pt x="493" y="195"/>
                  </a:cubicBezTo>
                  <a:close/>
                  <a:moveTo>
                    <a:pt x="560" y="462"/>
                  </a:moveTo>
                  <a:cubicBezTo>
                    <a:pt x="543" y="400"/>
                    <a:pt x="478" y="364"/>
                    <a:pt x="416" y="381"/>
                  </a:cubicBezTo>
                  <a:cubicBezTo>
                    <a:pt x="401" y="386"/>
                    <a:pt x="387" y="393"/>
                    <a:pt x="375" y="402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168" y="0"/>
                    <a:pt x="0" y="168"/>
                    <a:pt x="0" y="375"/>
                  </a:cubicBezTo>
                  <a:cubicBezTo>
                    <a:pt x="0" y="582"/>
                    <a:pt x="168" y="750"/>
                    <a:pt x="375" y="750"/>
                  </a:cubicBezTo>
                  <a:cubicBezTo>
                    <a:pt x="375" y="585"/>
                    <a:pt x="375" y="585"/>
                    <a:pt x="375" y="585"/>
                  </a:cubicBezTo>
                  <a:cubicBezTo>
                    <a:pt x="403" y="607"/>
                    <a:pt x="441" y="616"/>
                    <a:pt x="479" y="606"/>
                  </a:cubicBezTo>
                  <a:cubicBezTo>
                    <a:pt x="541" y="589"/>
                    <a:pt x="577" y="524"/>
                    <a:pt x="560" y="462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6"/>
            <p:cNvSpPr>
              <a:spLocks noEditPoints="1"/>
            </p:cNvSpPr>
            <p:nvPr/>
          </p:nvSpPr>
          <p:spPr bwMode="auto">
            <a:xfrm>
              <a:off x="1261" y="592"/>
              <a:ext cx="2646" cy="2648"/>
            </a:xfrm>
            <a:custGeom>
              <a:avLst/>
              <a:gdLst>
                <a:gd name="T0" fmla="*/ 393 w 786"/>
                <a:gd name="T1" fmla="*/ 786 h 786"/>
                <a:gd name="T2" fmla="*/ 0 w 786"/>
                <a:gd name="T3" fmla="*/ 393 h 786"/>
                <a:gd name="T4" fmla="*/ 393 w 786"/>
                <a:gd name="T5" fmla="*/ 0 h 786"/>
                <a:gd name="T6" fmla="*/ 786 w 786"/>
                <a:gd name="T7" fmla="*/ 393 h 786"/>
                <a:gd name="T8" fmla="*/ 393 w 786"/>
                <a:gd name="T9" fmla="*/ 786 h 786"/>
                <a:gd name="T10" fmla="*/ 393 w 786"/>
                <a:gd name="T11" fmla="*/ 37 h 786"/>
                <a:gd name="T12" fmla="*/ 37 w 786"/>
                <a:gd name="T13" fmla="*/ 393 h 786"/>
                <a:gd name="T14" fmla="*/ 393 w 786"/>
                <a:gd name="T15" fmla="*/ 749 h 786"/>
                <a:gd name="T16" fmla="*/ 749 w 786"/>
                <a:gd name="T17" fmla="*/ 393 h 786"/>
                <a:gd name="T18" fmla="*/ 393 w 786"/>
                <a:gd name="T19" fmla="*/ 37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6" h="786">
                  <a:moveTo>
                    <a:pt x="393" y="786"/>
                  </a:moveTo>
                  <a:cubicBezTo>
                    <a:pt x="176" y="786"/>
                    <a:pt x="0" y="610"/>
                    <a:pt x="0" y="393"/>
                  </a:cubicBezTo>
                  <a:cubicBezTo>
                    <a:pt x="0" y="176"/>
                    <a:pt x="176" y="0"/>
                    <a:pt x="393" y="0"/>
                  </a:cubicBezTo>
                  <a:cubicBezTo>
                    <a:pt x="610" y="0"/>
                    <a:pt x="786" y="176"/>
                    <a:pt x="786" y="393"/>
                  </a:cubicBezTo>
                  <a:cubicBezTo>
                    <a:pt x="786" y="610"/>
                    <a:pt x="610" y="786"/>
                    <a:pt x="393" y="786"/>
                  </a:cubicBezTo>
                  <a:close/>
                  <a:moveTo>
                    <a:pt x="393" y="37"/>
                  </a:moveTo>
                  <a:cubicBezTo>
                    <a:pt x="197" y="37"/>
                    <a:pt x="37" y="197"/>
                    <a:pt x="37" y="393"/>
                  </a:cubicBezTo>
                  <a:cubicBezTo>
                    <a:pt x="37" y="589"/>
                    <a:pt x="197" y="749"/>
                    <a:pt x="393" y="749"/>
                  </a:cubicBezTo>
                  <a:cubicBezTo>
                    <a:pt x="590" y="749"/>
                    <a:pt x="749" y="589"/>
                    <a:pt x="749" y="393"/>
                  </a:cubicBezTo>
                  <a:cubicBezTo>
                    <a:pt x="749" y="197"/>
                    <a:pt x="590" y="37"/>
                    <a:pt x="393" y="37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7"/>
            <p:cNvSpPr>
              <a:spLocks noEditPoints="1"/>
            </p:cNvSpPr>
            <p:nvPr/>
          </p:nvSpPr>
          <p:spPr bwMode="auto">
            <a:xfrm>
              <a:off x="1628" y="1020"/>
              <a:ext cx="1670" cy="1748"/>
            </a:xfrm>
            <a:custGeom>
              <a:avLst/>
              <a:gdLst>
                <a:gd name="T0" fmla="*/ 487 w 496"/>
                <a:gd name="T1" fmla="*/ 348 h 519"/>
                <a:gd name="T2" fmla="*/ 423 w 496"/>
                <a:gd name="T3" fmla="*/ 267 h 519"/>
                <a:gd name="T4" fmla="*/ 374 w 496"/>
                <a:gd name="T5" fmla="*/ 251 h 519"/>
                <a:gd name="T6" fmla="*/ 373 w 496"/>
                <a:gd name="T7" fmla="*/ 163 h 519"/>
                <a:gd name="T8" fmla="*/ 375 w 496"/>
                <a:gd name="T9" fmla="*/ 162 h 519"/>
                <a:gd name="T10" fmla="*/ 422 w 496"/>
                <a:gd name="T11" fmla="*/ 125 h 519"/>
                <a:gd name="T12" fmla="*/ 429 w 496"/>
                <a:gd name="T13" fmla="*/ 66 h 519"/>
                <a:gd name="T14" fmla="*/ 333 w 496"/>
                <a:gd name="T15" fmla="*/ 11 h 519"/>
                <a:gd name="T16" fmla="*/ 285 w 496"/>
                <a:gd name="T17" fmla="*/ 48 h 519"/>
                <a:gd name="T18" fmla="*/ 278 w 496"/>
                <a:gd name="T19" fmla="*/ 108 h 519"/>
                <a:gd name="T20" fmla="*/ 279 w 496"/>
                <a:gd name="T21" fmla="*/ 110 h 519"/>
                <a:gd name="T22" fmla="*/ 162 w 496"/>
                <a:gd name="T23" fmla="*/ 179 h 519"/>
                <a:gd name="T24" fmla="*/ 74 w 496"/>
                <a:gd name="T25" fmla="*/ 154 h 519"/>
                <a:gd name="T26" fmla="*/ 13 w 496"/>
                <a:gd name="T27" fmla="*/ 262 h 519"/>
                <a:gd name="T28" fmla="*/ 97 w 496"/>
                <a:gd name="T29" fmla="*/ 326 h 519"/>
                <a:gd name="T30" fmla="*/ 121 w 496"/>
                <a:gd name="T31" fmla="*/ 322 h 519"/>
                <a:gd name="T32" fmla="*/ 163 w 496"/>
                <a:gd name="T33" fmla="*/ 296 h 519"/>
                <a:gd name="T34" fmla="*/ 231 w 496"/>
                <a:gd name="T35" fmla="*/ 335 h 519"/>
                <a:gd name="T36" fmla="*/ 227 w 496"/>
                <a:gd name="T37" fmla="*/ 421 h 519"/>
                <a:gd name="T38" fmla="*/ 290 w 496"/>
                <a:gd name="T39" fmla="*/ 502 h 519"/>
                <a:gd name="T40" fmla="*/ 356 w 496"/>
                <a:gd name="T41" fmla="*/ 519 h 519"/>
                <a:gd name="T42" fmla="*/ 393 w 496"/>
                <a:gd name="T43" fmla="*/ 514 h 519"/>
                <a:gd name="T44" fmla="*/ 474 w 496"/>
                <a:gd name="T45" fmla="*/ 451 h 519"/>
                <a:gd name="T46" fmla="*/ 487 w 496"/>
                <a:gd name="T47" fmla="*/ 348 h 519"/>
                <a:gd name="T48" fmla="*/ 317 w 496"/>
                <a:gd name="T49" fmla="*/ 66 h 519"/>
                <a:gd name="T50" fmla="*/ 343 w 496"/>
                <a:gd name="T51" fmla="*/ 47 h 519"/>
                <a:gd name="T52" fmla="*/ 354 w 496"/>
                <a:gd name="T53" fmla="*/ 45 h 519"/>
                <a:gd name="T54" fmla="*/ 394 w 496"/>
                <a:gd name="T55" fmla="*/ 76 h 519"/>
                <a:gd name="T56" fmla="*/ 390 w 496"/>
                <a:gd name="T57" fmla="*/ 107 h 519"/>
                <a:gd name="T58" fmla="*/ 365 w 496"/>
                <a:gd name="T59" fmla="*/ 127 h 519"/>
                <a:gd name="T60" fmla="*/ 313 w 496"/>
                <a:gd name="T61" fmla="*/ 98 h 519"/>
                <a:gd name="T62" fmla="*/ 317 w 496"/>
                <a:gd name="T63" fmla="*/ 66 h 519"/>
                <a:gd name="T64" fmla="*/ 111 w 496"/>
                <a:gd name="T65" fmla="*/ 287 h 519"/>
                <a:gd name="T66" fmla="*/ 49 w 496"/>
                <a:gd name="T67" fmla="*/ 252 h 519"/>
                <a:gd name="T68" fmla="*/ 84 w 496"/>
                <a:gd name="T69" fmla="*/ 189 h 519"/>
                <a:gd name="T70" fmla="*/ 97 w 496"/>
                <a:gd name="T71" fmla="*/ 187 h 519"/>
                <a:gd name="T72" fmla="*/ 146 w 496"/>
                <a:gd name="T73" fmla="*/ 224 h 519"/>
                <a:gd name="T74" fmla="*/ 111 w 496"/>
                <a:gd name="T75" fmla="*/ 287 h 519"/>
                <a:gd name="T76" fmla="*/ 182 w 496"/>
                <a:gd name="T77" fmla="*/ 215 h 519"/>
                <a:gd name="T78" fmla="*/ 180 w 496"/>
                <a:gd name="T79" fmla="*/ 211 h 519"/>
                <a:gd name="T80" fmla="*/ 297 w 496"/>
                <a:gd name="T81" fmla="*/ 141 h 519"/>
                <a:gd name="T82" fmla="*/ 336 w 496"/>
                <a:gd name="T83" fmla="*/ 163 h 519"/>
                <a:gd name="T84" fmla="*/ 337 w 496"/>
                <a:gd name="T85" fmla="*/ 251 h 519"/>
                <a:gd name="T86" fmla="*/ 320 w 496"/>
                <a:gd name="T87" fmla="*/ 255 h 519"/>
                <a:gd name="T88" fmla="*/ 249 w 496"/>
                <a:gd name="T89" fmla="*/ 303 h 519"/>
                <a:gd name="T90" fmla="*/ 181 w 496"/>
                <a:gd name="T91" fmla="*/ 264 h 519"/>
                <a:gd name="T92" fmla="*/ 182 w 496"/>
                <a:gd name="T93" fmla="*/ 215 h 519"/>
                <a:gd name="T94" fmla="*/ 442 w 496"/>
                <a:gd name="T95" fmla="*/ 433 h 519"/>
                <a:gd name="T96" fmla="*/ 383 w 496"/>
                <a:gd name="T97" fmla="*/ 479 h 519"/>
                <a:gd name="T98" fmla="*/ 308 w 496"/>
                <a:gd name="T99" fmla="*/ 470 h 519"/>
                <a:gd name="T100" fmla="*/ 262 w 496"/>
                <a:gd name="T101" fmla="*/ 411 h 519"/>
                <a:gd name="T102" fmla="*/ 271 w 496"/>
                <a:gd name="T103" fmla="*/ 336 h 519"/>
                <a:gd name="T104" fmla="*/ 330 w 496"/>
                <a:gd name="T105" fmla="*/ 290 h 519"/>
                <a:gd name="T106" fmla="*/ 357 w 496"/>
                <a:gd name="T107" fmla="*/ 286 h 519"/>
                <a:gd name="T108" fmla="*/ 405 w 496"/>
                <a:gd name="T109" fmla="*/ 299 h 519"/>
                <a:gd name="T110" fmla="*/ 451 w 496"/>
                <a:gd name="T111" fmla="*/ 358 h 519"/>
                <a:gd name="T112" fmla="*/ 442 w 496"/>
                <a:gd name="T113" fmla="*/ 433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6" h="519">
                  <a:moveTo>
                    <a:pt x="487" y="348"/>
                  </a:moveTo>
                  <a:cubicBezTo>
                    <a:pt x="477" y="314"/>
                    <a:pt x="454" y="285"/>
                    <a:pt x="423" y="267"/>
                  </a:cubicBezTo>
                  <a:cubicBezTo>
                    <a:pt x="407" y="258"/>
                    <a:pt x="391" y="253"/>
                    <a:pt x="374" y="251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73" y="163"/>
                    <a:pt x="374" y="163"/>
                    <a:pt x="375" y="162"/>
                  </a:cubicBezTo>
                  <a:cubicBezTo>
                    <a:pt x="395" y="157"/>
                    <a:pt x="412" y="144"/>
                    <a:pt x="422" y="125"/>
                  </a:cubicBezTo>
                  <a:cubicBezTo>
                    <a:pt x="432" y="107"/>
                    <a:pt x="435" y="86"/>
                    <a:pt x="429" y="66"/>
                  </a:cubicBezTo>
                  <a:cubicBezTo>
                    <a:pt x="418" y="24"/>
                    <a:pt x="374" y="0"/>
                    <a:pt x="333" y="11"/>
                  </a:cubicBezTo>
                  <a:cubicBezTo>
                    <a:pt x="312" y="17"/>
                    <a:pt x="296" y="30"/>
                    <a:pt x="285" y="48"/>
                  </a:cubicBezTo>
                  <a:cubicBezTo>
                    <a:pt x="275" y="66"/>
                    <a:pt x="272" y="88"/>
                    <a:pt x="278" y="108"/>
                  </a:cubicBezTo>
                  <a:cubicBezTo>
                    <a:pt x="278" y="109"/>
                    <a:pt x="279" y="109"/>
                    <a:pt x="279" y="110"/>
                  </a:cubicBezTo>
                  <a:cubicBezTo>
                    <a:pt x="162" y="179"/>
                    <a:pt x="162" y="179"/>
                    <a:pt x="162" y="179"/>
                  </a:cubicBezTo>
                  <a:cubicBezTo>
                    <a:pt x="140" y="156"/>
                    <a:pt x="107" y="145"/>
                    <a:pt x="74" y="154"/>
                  </a:cubicBezTo>
                  <a:cubicBezTo>
                    <a:pt x="28" y="167"/>
                    <a:pt x="0" y="215"/>
                    <a:pt x="13" y="262"/>
                  </a:cubicBezTo>
                  <a:cubicBezTo>
                    <a:pt x="24" y="300"/>
                    <a:pt x="59" y="326"/>
                    <a:pt x="97" y="326"/>
                  </a:cubicBezTo>
                  <a:cubicBezTo>
                    <a:pt x="105" y="326"/>
                    <a:pt x="113" y="325"/>
                    <a:pt x="121" y="322"/>
                  </a:cubicBezTo>
                  <a:cubicBezTo>
                    <a:pt x="138" y="318"/>
                    <a:pt x="152" y="308"/>
                    <a:pt x="163" y="296"/>
                  </a:cubicBezTo>
                  <a:cubicBezTo>
                    <a:pt x="231" y="335"/>
                    <a:pt x="231" y="335"/>
                    <a:pt x="231" y="335"/>
                  </a:cubicBezTo>
                  <a:cubicBezTo>
                    <a:pt x="220" y="362"/>
                    <a:pt x="219" y="392"/>
                    <a:pt x="227" y="421"/>
                  </a:cubicBezTo>
                  <a:cubicBezTo>
                    <a:pt x="236" y="455"/>
                    <a:pt x="259" y="484"/>
                    <a:pt x="290" y="502"/>
                  </a:cubicBezTo>
                  <a:cubicBezTo>
                    <a:pt x="311" y="514"/>
                    <a:pt x="333" y="519"/>
                    <a:pt x="356" y="519"/>
                  </a:cubicBezTo>
                  <a:cubicBezTo>
                    <a:pt x="369" y="519"/>
                    <a:pt x="381" y="518"/>
                    <a:pt x="393" y="514"/>
                  </a:cubicBezTo>
                  <a:cubicBezTo>
                    <a:pt x="427" y="505"/>
                    <a:pt x="456" y="482"/>
                    <a:pt x="474" y="451"/>
                  </a:cubicBezTo>
                  <a:cubicBezTo>
                    <a:pt x="492" y="419"/>
                    <a:pt x="496" y="383"/>
                    <a:pt x="487" y="348"/>
                  </a:cubicBezTo>
                  <a:close/>
                  <a:moveTo>
                    <a:pt x="317" y="66"/>
                  </a:moveTo>
                  <a:cubicBezTo>
                    <a:pt x="323" y="57"/>
                    <a:pt x="332" y="50"/>
                    <a:pt x="343" y="47"/>
                  </a:cubicBezTo>
                  <a:cubicBezTo>
                    <a:pt x="346" y="45"/>
                    <a:pt x="350" y="45"/>
                    <a:pt x="354" y="45"/>
                  </a:cubicBezTo>
                  <a:cubicBezTo>
                    <a:pt x="372" y="45"/>
                    <a:pt x="389" y="57"/>
                    <a:pt x="394" y="76"/>
                  </a:cubicBezTo>
                  <a:cubicBezTo>
                    <a:pt x="397" y="86"/>
                    <a:pt x="396" y="98"/>
                    <a:pt x="390" y="107"/>
                  </a:cubicBezTo>
                  <a:cubicBezTo>
                    <a:pt x="385" y="117"/>
                    <a:pt x="376" y="124"/>
                    <a:pt x="365" y="127"/>
                  </a:cubicBezTo>
                  <a:cubicBezTo>
                    <a:pt x="343" y="133"/>
                    <a:pt x="320" y="120"/>
                    <a:pt x="313" y="98"/>
                  </a:cubicBezTo>
                  <a:cubicBezTo>
                    <a:pt x="310" y="87"/>
                    <a:pt x="312" y="76"/>
                    <a:pt x="317" y="66"/>
                  </a:cubicBezTo>
                  <a:close/>
                  <a:moveTo>
                    <a:pt x="111" y="287"/>
                  </a:moveTo>
                  <a:cubicBezTo>
                    <a:pt x="84" y="295"/>
                    <a:pt x="56" y="279"/>
                    <a:pt x="49" y="252"/>
                  </a:cubicBezTo>
                  <a:cubicBezTo>
                    <a:pt x="41" y="225"/>
                    <a:pt x="57" y="197"/>
                    <a:pt x="84" y="189"/>
                  </a:cubicBezTo>
                  <a:cubicBezTo>
                    <a:pt x="88" y="188"/>
                    <a:pt x="93" y="187"/>
                    <a:pt x="97" y="187"/>
                  </a:cubicBezTo>
                  <a:cubicBezTo>
                    <a:pt x="120" y="187"/>
                    <a:pt x="140" y="202"/>
                    <a:pt x="146" y="224"/>
                  </a:cubicBezTo>
                  <a:cubicBezTo>
                    <a:pt x="154" y="251"/>
                    <a:pt x="138" y="280"/>
                    <a:pt x="111" y="287"/>
                  </a:cubicBezTo>
                  <a:close/>
                  <a:moveTo>
                    <a:pt x="182" y="215"/>
                  </a:moveTo>
                  <a:cubicBezTo>
                    <a:pt x="181" y="213"/>
                    <a:pt x="181" y="212"/>
                    <a:pt x="180" y="211"/>
                  </a:cubicBezTo>
                  <a:cubicBezTo>
                    <a:pt x="297" y="141"/>
                    <a:pt x="297" y="141"/>
                    <a:pt x="297" y="141"/>
                  </a:cubicBezTo>
                  <a:cubicBezTo>
                    <a:pt x="308" y="152"/>
                    <a:pt x="321" y="160"/>
                    <a:pt x="336" y="163"/>
                  </a:cubicBezTo>
                  <a:cubicBezTo>
                    <a:pt x="337" y="251"/>
                    <a:pt x="337" y="251"/>
                    <a:pt x="337" y="251"/>
                  </a:cubicBezTo>
                  <a:cubicBezTo>
                    <a:pt x="331" y="252"/>
                    <a:pt x="326" y="253"/>
                    <a:pt x="320" y="255"/>
                  </a:cubicBezTo>
                  <a:cubicBezTo>
                    <a:pt x="292" y="263"/>
                    <a:pt x="267" y="280"/>
                    <a:pt x="249" y="303"/>
                  </a:cubicBezTo>
                  <a:cubicBezTo>
                    <a:pt x="181" y="264"/>
                    <a:pt x="181" y="264"/>
                    <a:pt x="181" y="264"/>
                  </a:cubicBezTo>
                  <a:cubicBezTo>
                    <a:pt x="186" y="249"/>
                    <a:pt x="186" y="232"/>
                    <a:pt x="182" y="215"/>
                  </a:cubicBezTo>
                  <a:close/>
                  <a:moveTo>
                    <a:pt x="442" y="433"/>
                  </a:moveTo>
                  <a:cubicBezTo>
                    <a:pt x="429" y="456"/>
                    <a:pt x="408" y="472"/>
                    <a:pt x="383" y="479"/>
                  </a:cubicBezTo>
                  <a:cubicBezTo>
                    <a:pt x="358" y="486"/>
                    <a:pt x="331" y="483"/>
                    <a:pt x="308" y="470"/>
                  </a:cubicBezTo>
                  <a:cubicBezTo>
                    <a:pt x="285" y="457"/>
                    <a:pt x="269" y="436"/>
                    <a:pt x="262" y="411"/>
                  </a:cubicBezTo>
                  <a:cubicBezTo>
                    <a:pt x="255" y="386"/>
                    <a:pt x="258" y="359"/>
                    <a:pt x="271" y="336"/>
                  </a:cubicBezTo>
                  <a:cubicBezTo>
                    <a:pt x="284" y="313"/>
                    <a:pt x="305" y="297"/>
                    <a:pt x="330" y="290"/>
                  </a:cubicBezTo>
                  <a:cubicBezTo>
                    <a:pt x="339" y="288"/>
                    <a:pt x="348" y="286"/>
                    <a:pt x="357" y="286"/>
                  </a:cubicBezTo>
                  <a:cubicBezTo>
                    <a:pt x="373" y="286"/>
                    <a:pt x="390" y="291"/>
                    <a:pt x="405" y="299"/>
                  </a:cubicBezTo>
                  <a:cubicBezTo>
                    <a:pt x="428" y="312"/>
                    <a:pt x="444" y="333"/>
                    <a:pt x="451" y="358"/>
                  </a:cubicBezTo>
                  <a:cubicBezTo>
                    <a:pt x="458" y="384"/>
                    <a:pt x="455" y="410"/>
                    <a:pt x="442" y="43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7" name="Group 186"/>
          <p:cNvGrpSpPr/>
          <p:nvPr/>
        </p:nvGrpSpPr>
        <p:grpSpPr>
          <a:xfrm>
            <a:off x="3415273" y="4080409"/>
            <a:ext cx="476630" cy="476632"/>
            <a:chOff x="1384340" y="4162069"/>
            <a:chExt cx="555625" cy="555627"/>
          </a:xfrm>
        </p:grpSpPr>
        <p:sp>
          <p:nvSpPr>
            <p:cNvPr id="188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9" name="Group 188"/>
            <p:cNvGrpSpPr/>
            <p:nvPr/>
          </p:nvGrpSpPr>
          <p:grpSpPr>
            <a:xfrm>
              <a:off x="1479742" y="4256692"/>
              <a:ext cx="460223" cy="461004"/>
              <a:chOff x="1255450" y="4256692"/>
              <a:chExt cx="460223" cy="461004"/>
            </a:xfrm>
          </p:grpSpPr>
          <p:sp>
            <p:nvSpPr>
              <p:cNvPr id="191" name="Freeform 5"/>
              <p:cNvSpPr>
                <a:spLocks/>
              </p:cNvSpPr>
              <p:nvPr/>
            </p:nvSpPr>
            <p:spPr bwMode="auto">
              <a:xfrm>
                <a:off x="1313498" y="4310055"/>
                <a:ext cx="402175" cy="407641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" name="Freeform 6"/>
              <p:cNvSpPr>
                <a:spLocks noEditPoints="1"/>
              </p:cNvSpPr>
              <p:nvPr/>
            </p:nvSpPr>
            <p:spPr bwMode="auto">
              <a:xfrm>
                <a:off x="1255450" y="4256692"/>
                <a:ext cx="365992" cy="366252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90" name="Freeform 17"/>
            <p:cNvSpPr>
              <a:spLocks noEditPoints="1"/>
            </p:cNvSpPr>
            <p:nvPr/>
          </p:nvSpPr>
          <p:spPr bwMode="auto">
            <a:xfrm>
              <a:off x="1535661" y="4314971"/>
              <a:ext cx="225547" cy="236081"/>
            </a:xfrm>
            <a:custGeom>
              <a:avLst/>
              <a:gdLst>
                <a:gd name="T0" fmla="*/ 487 w 496"/>
                <a:gd name="T1" fmla="*/ 348 h 519"/>
                <a:gd name="T2" fmla="*/ 423 w 496"/>
                <a:gd name="T3" fmla="*/ 267 h 519"/>
                <a:gd name="T4" fmla="*/ 374 w 496"/>
                <a:gd name="T5" fmla="*/ 251 h 519"/>
                <a:gd name="T6" fmla="*/ 373 w 496"/>
                <a:gd name="T7" fmla="*/ 163 h 519"/>
                <a:gd name="T8" fmla="*/ 375 w 496"/>
                <a:gd name="T9" fmla="*/ 162 h 519"/>
                <a:gd name="T10" fmla="*/ 422 w 496"/>
                <a:gd name="T11" fmla="*/ 125 h 519"/>
                <a:gd name="T12" fmla="*/ 429 w 496"/>
                <a:gd name="T13" fmla="*/ 66 h 519"/>
                <a:gd name="T14" fmla="*/ 333 w 496"/>
                <a:gd name="T15" fmla="*/ 11 h 519"/>
                <a:gd name="T16" fmla="*/ 285 w 496"/>
                <a:gd name="T17" fmla="*/ 48 h 519"/>
                <a:gd name="T18" fmla="*/ 278 w 496"/>
                <a:gd name="T19" fmla="*/ 108 h 519"/>
                <a:gd name="T20" fmla="*/ 279 w 496"/>
                <a:gd name="T21" fmla="*/ 110 h 519"/>
                <a:gd name="T22" fmla="*/ 162 w 496"/>
                <a:gd name="T23" fmla="*/ 179 h 519"/>
                <a:gd name="T24" fmla="*/ 74 w 496"/>
                <a:gd name="T25" fmla="*/ 154 h 519"/>
                <a:gd name="T26" fmla="*/ 13 w 496"/>
                <a:gd name="T27" fmla="*/ 262 h 519"/>
                <a:gd name="T28" fmla="*/ 97 w 496"/>
                <a:gd name="T29" fmla="*/ 326 h 519"/>
                <a:gd name="T30" fmla="*/ 121 w 496"/>
                <a:gd name="T31" fmla="*/ 322 h 519"/>
                <a:gd name="T32" fmla="*/ 163 w 496"/>
                <a:gd name="T33" fmla="*/ 296 h 519"/>
                <a:gd name="T34" fmla="*/ 231 w 496"/>
                <a:gd name="T35" fmla="*/ 335 h 519"/>
                <a:gd name="T36" fmla="*/ 227 w 496"/>
                <a:gd name="T37" fmla="*/ 421 h 519"/>
                <a:gd name="T38" fmla="*/ 290 w 496"/>
                <a:gd name="T39" fmla="*/ 502 h 519"/>
                <a:gd name="T40" fmla="*/ 356 w 496"/>
                <a:gd name="T41" fmla="*/ 519 h 519"/>
                <a:gd name="T42" fmla="*/ 393 w 496"/>
                <a:gd name="T43" fmla="*/ 514 h 519"/>
                <a:gd name="T44" fmla="*/ 474 w 496"/>
                <a:gd name="T45" fmla="*/ 451 h 519"/>
                <a:gd name="T46" fmla="*/ 487 w 496"/>
                <a:gd name="T47" fmla="*/ 348 h 519"/>
                <a:gd name="T48" fmla="*/ 317 w 496"/>
                <a:gd name="T49" fmla="*/ 66 h 519"/>
                <a:gd name="T50" fmla="*/ 343 w 496"/>
                <a:gd name="T51" fmla="*/ 47 h 519"/>
                <a:gd name="T52" fmla="*/ 354 w 496"/>
                <a:gd name="T53" fmla="*/ 45 h 519"/>
                <a:gd name="T54" fmla="*/ 394 w 496"/>
                <a:gd name="T55" fmla="*/ 76 h 519"/>
                <a:gd name="T56" fmla="*/ 390 w 496"/>
                <a:gd name="T57" fmla="*/ 107 h 519"/>
                <a:gd name="T58" fmla="*/ 365 w 496"/>
                <a:gd name="T59" fmla="*/ 127 h 519"/>
                <a:gd name="T60" fmla="*/ 313 w 496"/>
                <a:gd name="T61" fmla="*/ 98 h 519"/>
                <a:gd name="T62" fmla="*/ 317 w 496"/>
                <a:gd name="T63" fmla="*/ 66 h 519"/>
                <a:gd name="T64" fmla="*/ 111 w 496"/>
                <a:gd name="T65" fmla="*/ 287 h 519"/>
                <a:gd name="T66" fmla="*/ 49 w 496"/>
                <a:gd name="T67" fmla="*/ 252 h 519"/>
                <a:gd name="T68" fmla="*/ 84 w 496"/>
                <a:gd name="T69" fmla="*/ 189 h 519"/>
                <a:gd name="T70" fmla="*/ 97 w 496"/>
                <a:gd name="T71" fmla="*/ 187 h 519"/>
                <a:gd name="T72" fmla="*/ 146 w 496"/>
                <a:gd name="T73" fmla="*/ 224 h 519"/>
                <a:gd name="T74" fmla="*/ 111 w 496"/>
                <a:gd name="T75" fmla="*/ 287 h 519"/>
                <a:gd name="T76" fmla="*/ 182 w 496"/>
                <a:gd name="T77" fmla="*/ 215 h 519"/>
                <a:gd name="T78" fmla="*/ 180 w 496"/>
                <a:gd name="T79" fmla="*/ 211 h 519"/>
                <a:gd name="T80" fmla="*/ 297 w 496"/>
                <a:gd name="T81" fmla="*/ 141 h 519"/>
                <a:gd name="T82" fmla="*/ 336 w 496"/>
                <a:gd name="T83" fmla="*/ 163 h 519"/>
                <a:gd name="T84" fmla="*/ 337 w 496"/>
                <a:gd name="T85" fmla="*/ 251 h 519"/>
                <a:gd name="T86" fmla="*/ 320 w 496"/>
                <a:gd name="T87" fmla="*/ 255 h 519"/>
                <a:gd name="T88" fmla="*/ 249 w 496"/>
                <a:gd name="T89" fmla="*/ 303 h 519"/>
                <a:gd name="T90" fmla="*/ 181 w 496"/>
                <a:gd name="T91" fmla="*/ 264 h 519"/>
                <a:gd name="T92" fmla="*/ 182 w 496"/>
                <a:gd name="T93" fmla="*/ 215 h 519"/>
                <a:gd name="T94" fmla="*/ 442 w 496"/>
                <a:gd name="T95" fmla="*/ 433 h 519"/>
                <a:gd name="T96" fmla="*/ 383 w 496"/>
                <a:gd name="T97" fmla="*/ 479 h 519"/>
                <a:gd name="T98" fmla="*/ 308 w 496"/>
                <a:gd name="T99" fmla="*/ 470 h 519"/>
                <a:gd name="T100" fmla="*/ 262 w 496"/>
                <a:gd name="T101" fmla="*/ 411 h 519"/>
                <a:gd name="T102" fmla="*/ 271 w 496"/>
                <a:gd name="T103" fmla="*/ 336 h 519"/>
                <a:gd name="T104" fmla="*/ 330 w 496"/>
                <a:gd name="T105" fmla="*/ 290 h 519"/>
                <a:gd name="T106" fmla="*/ 357 w 496"/>
                <a:gd name="T107" fmla="*/ 286 h 519"/>
                <a:gd name="T108" fmla="*/ 405 w 496"/>
                <a:gd name="T109" fmla="*/ 299 h 519"/>
                <a:gd name="T110" fmla="*/ 451 w 496"/>
                <a:gd name="T111" fmla="*/ 358 h 519"/>
                <a:gd name="T112" fmla="*/ 442 w 496"/>
                <a:gd name="T113" fmla="*/ 433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6" h="519">
                  <a:moveTo>
                    <a:pt x="487" y="348"/>
                  </a:moveTo>
                  <a:cubicBezTo>
                    <a:pt x="477" y="314"/>
                    <a:pt x="454" y="285"/>
                    <a:pt x="423" y="267"/>
                  </a:cubicBezTo>
                  <a:cubicBezTo>
                    <a:pt x="407" y="258"/>
                    <a:pt x="391" y="253"/>
                    <a:pt x="374" y="251"/>
                  </a:cubicBezTo>
                  <a:cubicBezTo>
                    <a:pt x="373" y="163"/>
                    <a:pt x="373" y="163"/>
                    <a:pt x="373" y="163"/>
                  </a:cubicBezTo>
                  <a:cubicBezTo>
                    <a:pt x="373" y="163"/>
                    <a:pt x="374" y="163"/>
                    <a:pt x="375" y="162"/>
                  </a:cubicBezTo>
                  <a:cubicBezTo>
                    <a:pt x="395" y="157"/>
                    <a:pt x="412" y="144"/>
                    <a:pt x="422" y="125"/>
                  </a:cubicBezTo>
                  <a:cubicBezTo>
                    <a:pt x="432" y="107"/>
                    <a:pt x="435" y="86"/>
                    <a:pt x="429" y="66"/>
                  </a:cubicBezTo>
                  <a:cubicBezTo>
                    <a:pt x="418" y="24"/>
                    <a:pt x="374" y="0"/>
                    <a:pt x="333" y="11"/>
                  </a:cubicBezTo>
                  <a:cubicBezTo>
                    <a:pt x="312" y="17"/>
                    <a:pt x="296" y="30"/>
                    <a:pt x="285" y="48"/>
                  </a:cubicBezTo>
                  <a:cubicBezTo>
                    <a:pt x="275" y="66"/>
                    <a:pt x="272" y="88"/>
                    <a:pt x="278" y="108"/>
                  </a:cubicBezTo>
                  <a:cubicBezTo>
                    <a:pt x="278" y="109"/>
                    <a:pt x="279" y="109"/>
                    <a:pt x="279" y="110"/>
                  </a:cubicBezTo>
                  <a:cubicBezTo>
                    <a:pt x="162" y="179"/>
                    <a:pt x="162" y="179"/>
                    <a:pt x="162" y="179"/>
                  </a:cubicBezTo>
                  <a:cubicBezTo>
                    <a:pt x="140" y="156"/>
                    <a:pt x="107" y="145"/>
                    <a:pt x="74" y="154"/>
                  </a:cubicBezTo>
                  <a:cubicBezTo>
                    <a:pt x="28" y="167"/>
                    <a:pt x="0" y="215"/>
                    <a:pt x="13" y="262"/>
                  </a:cubicBezTo>
                  <a:cubicBezTo>
                    <a:pt x="24" y="300"/>
                    <a:pt x="59" y="326"/>
                    <a:pt x="97" y="326"/>
                  </a:cubicBezTo>
                  <a:cubicBezTo>
                    <a:pt x="105" y="326"/>
                    <a:pt x="113" y="325"/>
                    <a:pt x="121" y="322"/>
                  </a:cubicBezTo>
                  <a:cubicBezTo>
                    <a:pt x="138" y="318"/>
                    <a:pt x="152" y="308"/>
                    <a:pt x="163" y="296"/>
                  </a:cubicBezTo>
                  <a:cubicBezTo>
                    <a:pt x="231" y="335"/>
                    <a:pt x="231" y="335"/>
                    <a:pt x="231" y="335"/>
                  </a:cubicBezTo>
                  <a:cubicBezTo>
                    <a:pt x="220" y="362"/>
                    <a:pt x="219" y="392"/>
                    <a:pt x="227" y="421"/>
                  </a:cubicBezTo>
                  <a:cubicBezTo>
                    <a:pt x="236" y="455"/>
                    <a:pt x="259" y="484"/>
                    <a:pt x="290" y="502"/>
                  </a:cubicBezTo>
                  <a:cubicBezTo>
                    <a:pt x="311" y="514"/>
                    <a:pt x="333" y="519"/>
                    <a:pt x="356" y="519"/>
                  </a:cubicBezTo>
                  <a:cubicBezTo>
                    <a:pt x="369" y="519"/>
                    <a:pt x="381" y="518"/>
                    <a:pt x="393" y="514"/>
                  </a:cubicBezTo>
                  <a:cubicBezTo>
                    <a:pt x="427" y="505"/>
                    <a:pt x="456" y="482"/>
                    <a:pt x="474" y="451"/>
                  </a:cubicBezTo>
                  <a:cubicBezTo>
                    <a:pt x="492" y="419"/>
                    <a:pt x="496" y="383"/>
                    <a:pt x="487" y="348"/>
                  </a:cubicBezTo>
                  <a:close/>
                  <a:moveTo>
                    <a:pt x="317" y="66"/>
                  </a:moveTo>
                  <a:cubicBezTo>
                    <a:pt x="323" y="57"/>
                    <a:pt x="332" y="50"/>
                    <a:pt x="343" y="47"/>
                  </a:cubicBezTo>
                  <a:cubicBezTo>
                    <a:pt x="346" y="45"/>
                    <a:pt x="350" y="45"/>
                    <a:pt x="354" y="45"/>
                  </a:cubicBezTo>
                  <a:cubicBezTo>
                    <a:pt x="372" y="45"/>
                    <a:pt x="389" y="57"/>
                    <a:pt x="394" y="76"/>
                  </a:cubicBezTo>
                  <a:cubicBezTo>
                    <a:pt x="397" y="86"/>
                    <a:pt x="396" y="98"/>
                    <a:pt x="390" y="107"/>
                  </a:cubicBezTo>
                  <a:cubicBezTo>
                    <a:pt x="385" y="117"/>
                    <a:pt x="376" y="124"/>
                    <a:pt x="365" y="127"/>
                  </a:cubicBezTo>
                  <a:cubicBezTo>
                    <a:pt x="343" y="133"/>
                    <a:pt x="320" y="120"/>
                    <a:pt x="313" y="98"/>
                  </a:cubicBezTo>
                  <a:cubicBezTo>
                    <a:pt x="310" y="87"/>
                    <a:pt x="312" y="76"/>
                    <a:pt x="317" y="66"/>
                  </a:cubicBezTo>
                  <a:close/>
                  <a:moveTo>
                    <a:pt x="111" y="287"/>
                  </a:moveTo>
                  <a:cubicBezTo>
                    <a:pt x="84" y="295"/>
                    <a:pt x="56" y="279"/>
                    <a:pt x="49" y="252"/>
                  </a:cubicBezTo>
                  <a:cubicBezTo>
                    <a:pt x="41" y="225"/>
                    <a:pt x="57" y="197"/>
                    <a:pt x="84" y="189"/>
                  </a:cubicBezTo>
                  <a:cubicBezTo>
                    <a:pt x="88" y="188"/>
                    <a:pt x="93" y="187"/>
                    <a:pt x="97" y="187"/>
                  </a:cubicBezTo>
                  <a:cubicBezTo>
                    <a:pt x="120" y="187"/>
                    <a:pt x="140" y="202"/>
                    <a:pt x="146" y="224"/>
                  </a:cubicBezTo>
                  <a:cubicBezTo>
                    <a:pt x="154" y="251"/>
                    <a:pt x="138" y="280"/>
                    <a:pt x="111" y="287"/>
                  </a:cubicBezTo>
                  <a:close/>
                  <a:moveTo>
                    <a:pt x="182" y="215"/>
                  </a:moveTo>
                  <a:cubicBezTo>
                    <a:pt x="181" y="213"/>
                    <a:pt x="181" y="212"/>
                    <a:pt x="180" y="211"/>
                  </a:cubicBezTo>
                  <a:cubicBezTo>
                    <a:pt x="297" y="141"/>
                    <a:pt x="297" y="141"/>
                    <a:pt x="297" y="141"/>
                  </a:cubicBezTo>
                  <a:cubicBezTo>
                    <a:pt x="308" y="152"/>
                    <a:pt x="321" y="160"/>
                    <a:pt x="336" y="163"/>
                  </a:cubicBezTo>
                  <a:cubicBezTo>
                    <a:pt x="337" y="251"/>
                    <a:pt x="337" y="251"/>
                    <a:pt x="337" y="251"/>
                  </a:cubicBezTo>
                  <a:cubicBezTo>
                    <a:pt x="331" y="252"/>
                    <a:pt x="326" y="253"/>
                    <a:pt x="320" y="255"/>
                  </a:cubicBezTo>
                  <a:cubicBezTo>
                    <a:pt x="292" y="263"/>
                    <a:pt x="267" y="280"/>
                    <a:pt x="249" y="303"/>
                  </a:cubicBezTo>
                  <a:cubicBezTo>
                    <a:pt x="181" y="264"/>
                    <a:pt x="181" y="264"/>
                    <a:pt x="181" y="264"/>
                  </a:cubicBezTo>
                  <a:cubicBezTo>
                    <a:pt x="186" y="249"/>
                    <a:pt x="186" y="232"/>
                    <a:pt x="182" y="215"/>
                  </a:cubicBezTo>
                  <a:close/>
                  <a:moveTo>
                    <a:pt x="442" y="433"/>
                  </a:moveTo>
                  <a:cubicBezTo>
                    <a:pt x="429" y="456"/>
                    <a:pt x="408" y="472"/>
                    <a:pt x="383" y="479"/>
                  </a:cubicBezTo>
                  <a:cubicBezTo>
                    <a:pt x="358" y="486"/>
                    <a:pt x="331" y="483"/>
                    <a:pt x="308" y="470"/>
                  </a:cubicBezTo>
                  <a:cubicBezTo>
                    <a:pt x="285" y="457"/>
                    <a:pt x="269" y="436"/>
                    <a:pt x="262" y="411"/>
                  </a:cubicBezTo>
                  <a:cubicBezTo>
                    <a:pt x="255" y="386"/>
                    <a:pt x="258" y="359"/>
                    <a:pt x="271" y="336"/>
                  </a:cubicBezTo>
                  <a:cubicBezTo>
                    <a:pt x="284" y="313"/>
                    <a:pt x="305" y="297"/>
                    <a:pt x="330" y="290"/>
                  </a:cubicBezTo>
                  <a:cubicBezTo>
                    <a:pt x="339" y="288"/>
                    <a:pt x="348" y="286"/>
                    <a:pt x="357" y="286"/>
                  </a:cubicBezTo>
                  <a:cubicBezTo>
                    <a:pt x="373" y="286"/>
                    <a:pt x="390" y="291"/>
                    <a:pt x="405" y="299"/>
                  </a:cubicBezTo>
                  <a:cubicBezTo>
                    <a:pt x="428" y="312"/>
                    <a:pt x="444" y="333"/>
                    <a:pt x="451" y="358"/>
                  </a:cubicBezTo>
                  <a:cubicBezTo>
                    <a:pt x="458" y="384"/>
                    <a:pt x="455" y="410"/>
                    <a:pt x="442" y="43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3" name="TextBox 192"/>
          <p:cNvSpPr txBox="1"/>
          <p:nvPr/>
        </p:nvSpPr>
        <p:spPr>
          <a:xfrm>
            <a:off x="7274398" y="1162935"/>
            <a:ext cx="804419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Magnifying Glass w 1010</a:t>
            </a:r>
          </a:p>
        </p:txBody>
      </p:sp>
      <p:grpSp>
        <p:nvGrpSpPr>
          <p:cNvPr id="194" name="Group 17"/>
          <p:cNvGrpSpPr>
            <a:grpSpLocks noChangeAspect="1"/>
          </p:cNvGrpSpPr>
          <p:nvPr/>
        </p:nvGrpSpPr>
        <p:grpSpPr bwMode="auto">
          <a:xfrm>
            <a:off x="7517160" y="1688860"/>
            <a:ext cx="318898" cy="319357"/>
            <a:chOff x="1393" y="2401"/>
            <a:chExt cx="694" cy="695"/>
          </a:xfrm>
        </p:grpSpPr>
        <p:sp>
          <p:nvSpPr>
            <p:cNvPr id="195" name="Freeform 18"/>
            <p:cNvSpPr>
              <a:spLocks/>
            </p:cNvSpPr>
            <p:nvPr/>
          </p:nvSpPr>
          <p:spPr bwMode="auto">
            <a:xfrm>
              <a:off x="1416" y="2422"/>
              <a:ext cx="250" cy="505"/>
            </a:xfrm>
            <a:custGeom>
              <a:avLst/>
              <a:gdLst>
                <a:gd name="T0" fmla="*/ 141 w 141"/>
                <a:gd name="T1" fmla="*/ 0 h 284"/>
                <a:gd name="T2" fmla="*/ 141 w 141"/>
                <a:gd name="T3" fmla="*/ 284 h 284"/>
                <a:gd name="T4" fmla="*/ 0 w 141"/>
                <a:gd name="T5" fmla="*/ 142 h 284"/>
                <a:gd name="T6" fmla="*/ 141 w 141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84">
                  <a:moveTo>
                    <a:pt x="141" y="0"/>
                  </a:moveTo>
                  <a:cubicBezTo>
                    <a:pt x="141" y="284"/>
                    <a:pt x="141" y="284"/>
                    <a:pt x="141" y="284"/>
                  </a:cubicBezTo>
                  <a:cubicBezTo>
                    <a:pt x="63" y="284"/>
                    <a:pt x="0" y="220"/>
                    <a:pt x="0" y="142"/>
                  </a:cubicBezTo>
                  <a:cubicBezTo>
                    <a:pt x="0" y="64"/>
                    <a:pt x="63" y="0"/>
                    <a:pt x="14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19"/>
            <p:cNvSpPr>
              <a:spLocks/>
            </p:cNvSpPr>
            <p:nvPr/>
          </p:nvSpPr>
          <p:spPr bwMode="auto">
            <a:xfrm>
              <a:off x="1665" y="2422"/>
              <a:ext cx="252" cy="505"/>
            </a:xfrm>
            <a:custGeom>
              <a:avLst/>
              <a:gdLst>
                <a:gd name="T0" fmla="*/ 0 w 142"/>
                <a:gd name="T1" fmla="*/ 0 h 284"/>
                <a:gd name="T2" fmla="*/ 0 w 142"/>
                <a:gd name="T3" fmla="*/ 284 h 284"/>
                <a:gd name="T4" fmla="*/ 142 w 142"/>
                <a:gd name="T5" fmla="*/ 142 h 284"/>
                <a:gd name="T6" fmla="*/ 0 w 142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84">
                  <a:moveTo>
                    <a:pt x="0" y="0"/>
                  </a:moveTo>
                  <a:cubicBezTo>
                    <a:pt x="0" y="284"/>
                    <a:pt x="0" y="284"/>
                    <a:pt x="0" y="284"/>
                  </a:cubicBezTo>
                  <a:cubicBezTo>
                    <a:pt x="78" y="284"/>
                    <a:pt x="142" y="220"/>
                    <a:pt x="142" y="142"/>
                  </a:cubicBezTo>
                  <a:cubicBezTo>
                    <a:pt x="142" y="64"/>
                    <a:pt x="7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0"/>
            <p:cNvSpPr>
              <a:spLocks noEditPoints="1"/>
            </p:cNvSpPr>
            <p:nvPr/>
          </p:nvSpPr>
          <p:spPr bwMode="auto">
            <a:xfrm>
              <a:off x="1457" y="2465"/>
              <a:ext cx="415" cy="411"/>
            </a:xfrm>
            <a:custGeom>
              <a:avLst/>
              <a:gdLst>
                <a:gd name="T0" fmla="*/ 120 w 234"/>
                <a:gd name="T1" fmla="*/ 0 h 231"/>
                <a:gd name="T2" fmla="*/ 138 w 234"/>
                <a:gd name="T3" fmla="*/ 63 h 231"/>
                <a:gd name="T4" fmla="*/ 72 w 234"/>
                <a:gd name="T5" fmla="*/ 66 h 231"/>
                <a:gd name="T6" fmla="*/ 99 w 234"/>
                <a:gd name="T7" fmla="*/ 3 h 231"/>
                <a:gd name="T8" fmla="*/ 93 w 234"/>
                <a:gd name="T9" fmla="*/ 30 h 231"/>
                <a:gd name="T10" fmla="*/ 48 w 234"/>
                <a:gd name="T11" fmla="*/ 30 h 231"/>
                <a:gd name="T12" fmla="*/ 33 w 234"/>
                <a:gd name="T13" fmla="*/ 36 h 231"/>
                <a:gd name="T14" fmla="*/ 189 w 234"/>
                <a:gd name="T15" fmla="*/ 66 h 231"/>
                <a:gd name="T16" fmla="*/ 207 w 234"/>
                <a:gd name="T17" fmla="*/ 42 h 231"/>
                <a:gd name="T18" fmla="*/ 168 w 234"/>
                <a:gd name="T19" fmla="*/ 30 h 231"/>
                <a:gd name="T20" fmla="*/ 156 w 234"/>
                <a:gd name="T21" fmla="*/ 9 h 231"/>
                <a:gd name="T22" fmla="*/ 189 w 234"/>
                <a:gd name="T23" fmla="*/ 66 h 231"/>
                <a:gd name="T24" fmla="*/ 90 w 234"/>
                <a:gd name="T25" fmla="*/ 144 h 231"/>
                <a:gd name="T26" fmla="*/ 75 w 234"/>
                <a:gd name="T27" fmla="*/ 75 h 231"/>
                <a:gd name="T28" fmla="*/ 189 w 234"/>
                <a:gd name="T29" fmla="*/ 144 h 231"/>
                <a:gd name="T30" fmla="*/ 207 w 234"/>
                <a:gd name="T31" fmla="*/ 75 h 231"/>
                <a:gd name="T32" fmla="*/ 189 w 234"/>
                <a:gd name="T33" fmla="*/ 144 h 231"/>
                <a:gd name="T34" fmla="*/ 3 w 234"/>
                <a:gd name="T35" fmla="*/ 141 h 231"/>
                <a:gd name="T36" fmla="*/ 9 w 234"/>
                <a:gd name="T37" fmla="*/ 75 h 231"/>
                <a:gd name="T38" fmla="*/ 63 w 234"/>
                <a:gd name="T39" fmla="*/ 108 h 231"/>
                <a:gd name="T40" fmla="*/ 27 w 234"/>
                <a:gd name="T41" fmla="*/ 132 h 231"/>
                <a:gd name="T42" fmla="*/ 27 w 234"/>
                <a:gd name="T43" fmla="*/ 87 h 231"/>
                <a:gd name="T44" fmla="*/ 27 w 234"/>
                <a:gd name="T45" fmla="*/ 132 h 231"/>
                <a:gd name="T46" fmla="*/ 141 w 234"/>
                <a:gd name="T47" fmla="*/ 147 h 231"/>
                <a:gd name="T48" fmla="*/ 141 w 234"/>
                <a:gd name="T49" fmla="*/ 72 h 231"/>
                <a:gd name="T50" fmla="*/ 162 w 234"/>
                <a:gd name="T51" fmla="*/ 108 h 231"/>
                <a:gd name="T52" fmla="*/ 117 w 234"/>
                <a:gd name="T53" fmla="*/ 108 h 231"/>
                <a:gd name="T54" fmla="*/ 162 w 234"/>
                <a:gd name="T55" fmla="*/ 108 h 231"/>
                <a:gd name="T56" fmla="*/ 234 w 234"/>
                <a:gd name="T57" fmla="*/ 117 h 231"/>
                <a:gd name="T58" fmla="*/ 234 w 234"/>
                <a:gd name="T59" fmla="*/ 108 h 231"/>
                <a:gd name="T60" fmla="*/ 228 w 234"/>
                <a:gd name="T61" fmla="*/ 84 h 231"/>
                <a:gd name="T62" fmla="*/ 231 w 234"/>
                <a:gd name="T63" fmla="*/ 141 h 231"/>
                <a:gd name="T64" fmla="*/ 15 w 234"/>
                <a:gd name="T65" fmla="*/ 63 h 231"/>
                <a:gd name="T66" fmla="*/ 21 w 234"/>
                <a:gd name="T67" fmla="*/ 51 h 231"/>
                <a:gd name="T68" fmla="*/ 18 w 234"/>
                <a:gd name="T69" fmla="*/ 180 h 231"/>
                <a:gd name="T70" fmla="*/ 36 w 234"/>
                <a:gd name="T71" fmla="*/ 162 h 231"/>
                <a:gd name="T72" fmla="*/ 138 w 234"/>
                <a:gd name="T73" fmla="*/ 162 h 231"/>
                <a:gd name="T74" fmla="*/ 153 w 234"/>
                <a:gd name="T75" fmla="*/ 228 h 231"/>
                <a:gd name="T76" fmla="*/ 153 w 234"/>
                <a:gd name="T77" fmla="*/ 162 h 231"/>
                <a:gd name="T78" fmla="*/ 96 w 234"/>
                <a:gd name="T79" fmla="*/ 231 h 231"/>
                <a:gd name="T80" fmla="*/ 45 w 234"/>
                <a:gd name="T81" fmla="*/ 195 h 231"/>
                <a:gd name="T82" fmla="*/ 123 w 234"/>
                <a:gd name="T83" fmla="*/ 195 h 231"/>
                <a:gd name="T84" fmla="*/ 108 w 234"/>
                <a:gd name="T85" fmla="*/ 195 h 231"/>
                <a:gd name="T86" fmla="*/ 63 w 234"/>
                <a:gd name="T87" fmla="*/ 195 h 231"/>
                <a:gd name="T88" fmla="*/ 108 w 234"/>
                <a:gd name="T89" fmla="*/ 195 h 231"/>
                <a:gd name="T90" fmla="*/ 174 w 234"/>
                <a:gd name="T91" fmla="*/ 219 h 231"/>
                <a:gd name="T92" fmla="*/ 183 w 234"/>
                <a:gd name="T93" fmla="*/ 195 h 231"/>
                <a:gd name="T94" fmla="*/ 219 w 234"/>
                <a:gd name="T95" fmla="*/ 177 h 231"/>
                <a:gd name="T96" fmla="*/ 204 w 234"/>
                <a:gd name="T97" fmla="*/ 15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4" h="231">
                  <a:moveTo>
                    <a:pt x="120" y="63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126" y="0"/>
                    <a:pt x="132" y="3"/>
                    <a:pt x="138" y="3"/>
                  </a:cubicBezTo>
                  <a:cubicBezTo>
                    <a:pt x="138" y="63"/>
                    <a:pt x="138" y="63"/>
                    <a:pt x="138" y="63"/>
                  </a:cubicBezTo>
                  <a:lnTo>
                    <a:pt x="120" y="63"/>
                  </a:lnTo>
                  <a:close/>
                  <a:moveTo>
                    <a:pt x="72" y="66"/>
                  </a:moveTo>
                  <a:cubicBezTo>
                    <a:pt x="93" y="66"/>
                    <a:pt x="111" y="51"/>
                    <a:pt x="111" y="30"/>
                  </a:cubicBezTo>
                  <a:cubicBezTo>
                    <a:pt x="111" y="18"/>
                    <a:pt x="105" y="9"/>
                    <a:pt x="99" y="3"/>
                  </a:cubicBezTo>
                  <a:cubicBezTo>
                    <a:pt x="93" y="3"/>
                    <a:pt x="87" y="6"/>
                    <a:pt x="78" y="9"/>
                  </a:cubicBezTo>
                  <a:cubicBezTo>
                    <a:pt x="87" y="12"/>
                    <a:pt x="93" y="18"/>
                    <a:pt x="93" y="30"/>
                  </a:cubicBezTo>
                  <a:cubicBezTo>
                    <a:pt x="93" y="42"/>
                    <a:pt x="84" y="51"/>
                    <a:pt x="72" y="51"/>
                  </a:cubicBezTo>
                  <a:cubicBezTo>
                    <a:pt x="60" y="51"/>
                    <a:pt x="48" y="42"/>
                    <a:pt x="48" y="30"/>
                  </a:cubicBezTo>
                  <a:cubicBezTo>
                    <a:pt x="48" y="27"/>
                    <a:pt x="48" y="24"/>
                    <a:pt x="48" y="24"/>
                  </a:cubicBezTo>
                  <a:cubicBezTo>
                    <a:pt x="45" y="27"/>
                    <a:pt x="39" y="33"/>
                    <a:pt x="33" y="36"/>
                  </a:cubicBezTo>
                  <a:cubicBezTo>
                    <a:pt x="39" y="54"/>
                    <a:pt x="54" y="66"/>
                    <a:pt x="72" y="66"/>
                  </a:cubicBezTo>
                  <a:close/>
                  <a:moveTo>
                    <a:pt x="189" y="66"/>
                  </a:moveTo>
                  <a:cubicBezTo>
                    <a:pt x="201" y="66"/>
                    <a:pt x="210" y="63"/>
                    <a:pt x="216" y="57"/>
                  </a:cubicBezTo>
                  <a:cubicBezTo>
                    <a:pt x="213" y="51"/>
                    <a:pt x="210" y="48"/>
                    <a:pt x="207" y="42"/>
                  </a:cubicBezTo>
                  <a:cubicBezTo>
                    <a:pt x="204" y="48"/>
                    <a:pt x="198" y="51"/>
                    <a:pt x="189" y="51"/>
                  </a:cubicBezTo>
                  <a:cubicBezTo>
                    <a:pt x="177" y="51"/>
                    <a:pt x="168" y="42"/>
                    <a:pt x="168" y="30"/>
                  </a:cubicBezTo>
                  <a:cubicBezTo>
                    <a:pt x="168" y="24"/>
                    <a:pt x="168" y="18"/>
                    <a:pt x="171" y="15"/>
                  </a:cubicBezTo>
                  <a:cubicBezTo>
                    <a:pt x="168" y="12"/>
                    <a:pt x="162" y="9"/>
                    <a:pt x="156" y="9"/>
                  </a:cubicBezTo>
                  <a:cubicBezTo>
                    <a:pt x="153" y="15"/>
                    <a:pt x="150" y="21"/>
                    <a:pt x="150" y="30"/>
                  </a:cubicBezTo>
                  <a:cubicBezTo>
                    <a:pt x="150" y="51"/>
                    <a:pt x="168" y="66"/>
                    <a:pt x="189" y="66"/>
                  </a:cubicBezTo>
                  <a:close/>
                  <a:moveTo>
                    <a:pt x="75" y="144"/>
                  </a:moveTo>
                  <a:cubicBezTo>
                    <a:pt x="90" y="144"/>
                    <a:pt x="90" y="144"/>
                    <a:pt x="90" y="14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75" y="75"/>
                    <a:pt x="75" y="75"/>
                    <a:pt x="75" y="75"/>
                  </a:cubicBezTo>
                  <a:lnTo>
                    <a:pt x="75" y="144"/>
                  </a:lnTo>
                  <a:close/>
                  <a:moveTo>
                    <a:pt x="189" y="144"/>
                  </a:moveTo>
                  <a:cubicBezTo>
                    <a:pt x="207" y="144"/>
                    <a:pt x="207" y="144"/>
                    <a:pt x="207" y="144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189" y="75"/>
                    <a:pt x="189" y="75"/>
                    <a:pt x="189" y="75"/>
                  </a:cubicBezTo>
                  <a:lnTo>
                    <a:pt x="189" y="144"/>
                  </a:lnTo>
                  <a:close/>
                  <a:moveTo>
                    <a:pt x="27" y="147"/>
                  </a:moveTo>
                  <a:cubicBezTo>
                    <a:pt x="18" y="147"/>
                    <a:pt x="9" y="144"/>
                    <a:pt x="3" y="141"/>
                  </a:cubicBezTo>
                  <a:cubicBezTo>
                    <a:pt x="3" y="132"/>
                    <a:pt x="0" y="126"/>
                    <a:pt x="0" y="117"/>
                  </a:cubicBezTo>
                  <a:cubicBezTo>
                    <a:pt x="0" y="102"/>
                    <a:pt x="3" y="87"/>
                    <a:pt x="9" y="75"/>
                  </a:cubicBezTo>
                  <a:cubicBezTo>
                    <a:pt x="15" y="72"/>
                    <a:pt x="21" y="72"/>
                    <a:pt x="27" y="72"/>
                  </a:cubicBezTo>
                  <a:cubicBezTo>
                    <a:pt x="48" y="72"/>
                    <a:pt x="63" y="87"/>
                    <a:pt x="63" y="108"/>
                  </a:cubicBezTo>
                  <a:cubicBezTo>
                    <a:pt x="63" y="132"/>
                    <a:pt x="48" y="147"/>
                    <a:pt x="27" y="147"/>
                  </a:cubicBezTo>
                  <a:close/>
                  <a:moveTo>
                    <a:pt x="27" y="132"/>
                  </a:moveTo>
                  <a:cubicBezTo>
                    <a:pt x="39" y="132"/>
                    <a:pt x="48" y="123"/>
                    <a:pt x="48" y="108"/>
                  </a:cubicBezTo>
                  <a:cubicBezTo>
                    <a:pt x="48" y="96"/>
                    <a:pt x="39" y="87"/>
                    <a:pt x="27" y="87"/>
                  </a:cubicBezTo>
                  <a:cubicBezTo>
                    <a:pt x="12" y="87"/>
                    <a:pt x="3" y="96"/>
                    <a:pt x="3" y="108"/>
                  </a:cubicBezTo>
                  <a:cubicBezTo>
                    <a:pt x="3" y="123"/>
                    <a:pt x="12" y="132"/>
                    <a:pt x="27" y="132"/>
                  </a:cubicBezTo>
                  <a:close/>
                  <a:moveTo>
                    <a:pt x="180" y="108"/>
                  </a:moveTo>
                  <a:cubicBezTo>
                    <a:pt x="180" y="132"/>
                    <a:pt x="162" y="147"/>
                    <a:pt x="141" y="147"/>
                  </a:cubicBezTo>
                  <a:cubicBezTo>
                    <a:pt x="120" y="147"/>
                    <a:pt x="102" y="132"/>
                    <a:pt x="102" y="108"/>
                  </a:cubicBezTo>
                  <a:cubicBezTo>
                    <a:pt x="102" y="87"/>
                    <a:pt x="120" y="72"/>
                    <a:pt x="141" y="72"/>
                  </a:cubicBezTo>
                  <a:cubicBezTo>
                    <a:pt x="162" y="72"/>
                    <a:pt x="180" y="87"/>
                    <a:pt x="180" y="108"/>
                  </a:cubicBezTo>
                  <a:close/>
                  <a:moveTo>
                    <a:pt x="162" y="108"/>
                  </a:moveTo>
                  <a:cubicBezTo>
                    <a:pt x="162" y="96"/>
                    <a:pt x="153" y="87"/>
                    <a:pt x="141" y="87"/>
                  </a:cubicBezTo>
                  <a:cubicBezTo>
                    <a:pt x="129" y="87"/>
                    <a:pt x="117" y="96"/>
                    <a:pt x="117" y="108"/>
                  </a:cubicBezTo>
                  <a:cubicBezTo>
                    <a:pt x="117" y="123"/>
                    <a:pt x="129" y="132"/>
                    <a:pt x="141" y="132"/>
                  </a:cubicBezTo>
                  <a:cubicBezTo>
                    <a:pt x="153" y="132"/>
                    <a:pt x="162" y="123"/>
                    <a:pt x="162" y="108"/>
                  </a:cubicBezTo>
                  <a:close/>
                  <a:moveTo>
                    <a:pt x="231" y="141"/>
                  </a:moveTo>
                  <a:cubicBezTo>
                    <a:pt x="234" y="132"/>
                    <a:pt x="234" y="126"/>
                    <a:pt x="234" y="117"/>
                  </a:cubicBezTo>
                  <a:cubicBezTo>
                    <a:pt x="234" y="117"/>
                    <a:pt x="234" y="117"/>
                    <a:pt x="234" y="114"/>
                  </a:cubicBezTo>
                  <a:cubicBezTo>
                    <a:pt x="234" y="114"/>
                    <a:pt x="234" y="111"/>
                    <a:pt x="234" y="108"/>
                  </a:cubicBezTo>
                  <a:cubicBezTo>
                    <a:pt x="234" y="108"/>
                    <a:pt x="234" y="108"/>
                    <a:pt x="234" y="108"/>
                  </a:cubicBezTo>
                  <a:cubicBezTo>
                    <a:pt x="234" y="99"/>
                    <a:pt x="231" y="90"/>
                    <a:pt x="228" y="84"/>
                  </a:cubicBezTo>
                  <a:cubicBezTo>
                    <a:pt x="222" y="90"/>
                    <a:pt x="219" y="99"/>
                    <a:pt x="219" y="108"/>
                  </a:cubicBezTo>
                  <a:cubicBezTo>
                    <a:pt x="219" y="123"/>
                    <a:pt x="225" y="132"/>
                    <a:pt x="231" y="141"/>
                  </a:cubicBezTo>
                  <a:close/>
                  <a:moveTo>
                    <a:pt x="21" y="51"/>
                  </a:moveTo>
                  <a:cubicBezTo>
                    <a:pt x="18" y="54"/>
                    <a:pt x="18" y="60"/>
                    <a:pt x="15" y="63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21" y="51"/>
                  </a:lnTo>
                  <a:close/>
                  <a:moveTo>
                    <a:pt x="18" y="162"/>
                  </a:moveTo>
                  <a:cubicBezTo>
                    <a:pt x="18" y="180"/>
                    <a:pt x="18" y="180"/>
                    <a:pt x="18" y="180"/>
                  </a:cubicBezTo>
                  <a:cubicBezTo>
                    <a:pt x="24" y="189"/>
                    <a:pt x="30" y="195"/>
                    <a:pt x="36" y="201"/>
                  </a:cubicBezTo>
                  <a:cubicBezTo>
                    <a:pt x="36" y="162"/>
                    <a:pt x="36" y="162"/>
                    <a:pt x="36" y="162"/>
                  </a:cubicBezTo>
                  <a:lnTo>
                    <a:pt x="18" y="162"/>
                  </a:lnTo>
                  <a:close/>
                  <a:moveTo>
                    <a:pt x="138" y="162"/>
                  </a:moveTo>
                  <a:cubicBezTo>
                    <a:pt x="138" y="228"/>
                    <a:pt x="138" y="228"/>
                    <a:pt x="138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162"/>
                    <a:pt x="153" y="162"/>
                    <a:pt x="153" y="162"/>
                  </a:cubicBezTo>
                  <a:lnTo>
                    <a:pt x="138" y="162"/>
                  </a:lnTo>
                  <a:close/>
                  <a:moveTo>
                    <a:pt x="96" y="231"/>
                  </a:moveTo>
                  <a:cubicBezTo>
                    <a:pt x="78" y="228"/>
                    <a:pt x="63" y="222"/>
                    <a:pt x="51" y="213"/>
                  </a:cubicBezTo>
                  <a:cubicBezTo>
                    <a:pt x="48" y="207"/>
                    <a:pt x="45" y="201"/>
                    <a:pt x="45" y="195"/>
                  </a:cubicBezTo>
                  <a:cubicBezTo>
                    <a:pt x="45" y="174"/>
                    <a:pt x="63" y="156"/>
                    <a:pt x="84" y="156"/>
                  </a:cubicBezTo>
                  <a:cubicBezTo>
                    <a:pt x="105" y="156"/>
                    <a:pt x="123" y="174"/>
                    <a:pt x="123" y="195"/>
                  </a:cubicBezTo>
                  <a:cubicBezTo>
                    <a:pt x="123" y="213"/>
                    <a:pt x="111" y="228"/>
                    <a:pt x="96" y="231"/>
                  </a:cubicBezTo>
                  <a:close/>
                  <a:moveTo>
                    <a:pt x="108" y="195"/>
                  </a:moveTo>
                  <a:cubicBezTo>
                    <a:pt x="108" y="183"/>
                    <a:pt x="96" y="174"/>
                    <a:pt x="84" y="174"/>
                  </a:cubicBezTo>
                  <a:cubicBezTo>
                    <a:pt x="72" y="174"/>
                    <a:pt x="63" y="183"/>
                    <a:pt x="63" y="195"/>
                  </a:cubicBezTo>
                  <a:cubicBezTo>
                    <a:pt x="63" y="207"/>
                    <a:pt x="72" y="219"/>
                    <a:pt x="84" y="219"/>
                  </a:cubicBezTo>
                  <a:cubicBezTo>
                    <a:pt x="96" y="219"/>
                    <a:pt x="108" y="207"/>
                    <a:pt x="108" y="195"/>
                  </a:cubicBezTo>
                  <a:close/>
                  <a:moveTo>
                    <a:pt x="165" y="195"/>
                  </a:moveTo>
                  <a:cubicBezTo>
                    <a:pt x="165" y="204"/>
                    <a:pt x="168" y="213"/>
                    <a:pt x="174" y="219"/>
                  </a:cubicBezTo>
                  <a:cubicBezTo>
                    <a:pt x="180" y="216"/>
                    <a:pt x="183" y="213"/>
                    <a:pt x="189" y="210"/>
                  </a:cubicBezTo>
                  <a:cubicBezTo>
                    <a:pt x="183" y="207"/>
                    <a:pt x="183" y="201"/>
                    <a:pt x="183" y="195"/>
                  </a:cubicBezTo>
                  <a:cubicBezTo>
                    <a:pt x="183" y="183"/>
                    <a:pt x="192" y="174"/>
                    <a:pt x="204" y="174"/>
                  </a:cubicBezTo>
                  <a:cubicBezTo>
                    <a:pt x="210" y="174"/>
                    <a:pt x="213" y="174"/>
                    <a:pt x="219" y="177"/>
                  </a:cubicBezTo>
                  <a:cubicBezTo>
                    <a:pt x="222" y="174"/>
                    <a:pt x="222" y="168"/>
                    <a:pt x="225" y="162"/>
                  </a:cubicBezTo>
                  <a:cubicBezTo>
                    <a:pt x="219" y="159"/>
                    <a:pt x="213" y="156"/>
                    <a:pt x="204" y="156"/>
                  </a:cubicBezTo>
                  <a:cubicBezTo>
                    <a:pt x="183" y="156"/>
                    <a:pt x="165" y="174"/>
                    <a:pt x="165" y="19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1"/>
            <p:cNvSpPr>
              <a:spLocks noEditPoints="1"/>
            </p:cNvSpPr>
            <p:nvPr/>
          </p:nvSpPr>
          <p:spPr bwMode="auto">
            <a:xfrm>
              <a:off x="1393" y="2401"/>
              <a:ext cx="694" cy="695"/>
            </a:xfrm>
            <a:custGeom>
              <a:avLst/>
              <a:gdLst>
                <a:gd name="T0" fmla="*/ 391 w 391"/>
                <a:gd name="T1" fmla="*/ 373 h 391"/>
                <a:gd name="T2" fmla="*/ 273 w 391"/>
                <a:gd name="T3" fmla="*/ 254 h 391"/>
                <a:gd name="T4" fmla="*/ 309 w 391"/>
                <a:gd name="T5" fmla="*/ 155 h 391"/>
                <a:gd name="T6" fmla="*/ 154 w 391"/>
                <a:gd name="T7" fmla="*/ 0 h 391"/>
                <a:gd name="T8" fmla="*/ 0 w 391"/>
                <a:gd name="T9" fmla="*/ 155 h 391"/>
                <a:gd name="T10" fmla="*/ 154 w 391"/>
                <a:gd name="T11" fmla="*/ 309 h 391"/>
                <a:gd name="T12" fmla="*/ 253 w 391"/>
                <a:gd name="T13" fmla="*/ 273 h 391"/>
                <a:gd name="T14" fmla="*/ 374 w 391"/>
                <a:gd name="T15" fmla="*/ 391 h 391"/>
                <a:gd name="T16" fmla="*/ 391 w 391"/>
                <a:gd name="T17" fmla="*/ 373 h 391"/>
                <a:gd name="T18" fmla="*/ 154 w 391"/>
                <a:gd name="T19" fmla="*/ 289 h 391"/>
                <a:gd name="T20" fmla="*/ 20 w 391"/>
                <a:gd name="T21" fmla="*/ 155 h 391"/>
                <a:gd name="T22" fmla="*/ 154 w 391"/>
                <a:gd name="T23" fmla="*/ 20 h 391"/>
                <a:gd name="T24" fmla="*/ 289 w 391"/>
                <a:gd name="T25" fmla="*/ 155 h 391"/>
                <a:gd name="T26" fmla="*/ 154 w 391"/>
                <a:gd name="T27" fmla="*/ 289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391">
                  <a:moveTo>
                    <a:pt x="391" y="373"/>
                  </a:moveTo>
                  <a:cubicBezTo>
                    <a:pt x="273" y="254"/>
                    <a:pt x="273" y="254"/>
                    <a:pt x="273" y="254"/>
                  </a:cubicBezTo>
                  <a:cubicBezTo>
                    <a:pt x="295" y="227"/>
                    <a:pt x="309" y="192"/>
                    <a:pt x="309" y="155"/>
                  </a:cubicBezTo>
                  <a:cubicBezTo>
                    <a:pt x="309" y="69"/>
                    <a:pt x="240" y="0"/>
                    <a:pt x="154" y="0"/>
                  </a:cubicBezTo>
                  <a:cubicBezTo>
                    <a:pt x="69" y="0"/>
                    <a:pt x="0" y="69"/>
                    <a:pt x="0" y="155"/>
                  </a:cubicBezTo>
                  <a:cubicBezTo>
                    <a:pt x="0" y="240"/>
                    <a:pt x="69" y="309"/>
                    <a:pt x="154" y="309"/>
                  </a:cubicBezTo>
                  <a:cubicBezTo>
                    <a:pt x="192" y="309"/>
                    <a:pt x="227" y="296"/>
                    <a:pt x="253" y="273"/>
                  </a:cubicBezTo>
                  <a:cubicBezTo>
                    <a:pt x="374" y="391"/>
                    <a:pt x="374" y="391"/>
                    <a:pt x="374" y="391"/>
                  </a:cubicBezTo>
                  <a:lnTo>
                    <a:pt x="391" y="373"/>
                  </a:lnTo>
                  <a:close/>
                  <a:moveTo>
                    <a:pt x="154" y="289"/>
                  </a:moveTo>
                  <a:cubicBezTo>
                    <a:pt x="80" y="289"/>
                    <a:pt x="20" y="229"/>
                    <a:pt x="20" y="155"/>
                  </a:cubicBezTo>
                  <a:cubicBezTo>
                    <a:pt x="20" y="80"/>
                    <a:pt x="80" y="20"/>
                    <a:pt x="154" y="20"/>
                  </a:cubicBezTo>
                  <a:cubicBezTo>
                    <a:pt x="229" y="20"/>
                    <a:pt x="289" y="80"/>
                    <a:pt x="289" y="155"/>
                  </a:cubicBezTo>
                  <a:cubicBezTo>
                    <a:pt x="289" y="229"/>
                    <a:pt x="229" y="289"/>
                    <a:pt x="154" y="28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9" name="Group 17"/>
          <p:cNvGrpSpPr>
            <a:grpSpLocks noChangeAspect="1"/>
          </p:cNvGrpSpPr>
          <p:nvPr/>
        </p:nvGrpSpPr>
        <p:grpSpPr bwMode="auto">
          <a:xfrm>
            <a:off x="7517160" y="2309017"/>
            <a:ext cx="318898" cy="319357"/>
            <a:chOff x="1393" y="2401"/>
            <a:chExt cx="694" cy="695"/>
          </a:xfrm>
        </p:grpSpPr>
        <p:sp>
          <p:nvSpPr>
            <p:cNvPr id="200" name="Freeform 18"/>
            <p:cNvSpPr>
              <a:spLocks/>
            </p:cNvSpPr>
            <p:nvPr/>
          </p:nvSpPr>
          <p:spPr bwMode="auto">
            <a:xfrm>
              <a:off x="1416" y="2422"/>
              <a:ext cx="250" cy="505"/>
            </a:xfrm>
            <a:custGeom>
              <a:avLst/>
              <a:gdLst>
                <a:gd name="T0" fmla="*/ 141 w 141"/>
                <a:gd name="T1" fmla="*/ 0 h 284"/>
                <a:gd name="T2" fmla="*/ 141 w 141"/>
                <a:gd name="T3" fmla="*/ 284 h 284"/>
                <a:gd name="T4" fmla="*/ 0 w 141"/>
                <a:gd name="T5" fmla="*/ 142 h 284"/>
                <a:gd name="T6" fmla="*/ 141 w 141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84">
                  <a:moveTo>
                    <a:pt x="141" y="0"/>
                  </a:moveTo>
                  <a:cubicBezTo>
                    <a:pt x="141" y="284"/>
                    <a:pt x="141" y="284"/>
                    <a:pt x="141" y="284"/>
                  </a:cubicBezTo>
                  <a:cubicBezTo>
                    <a:pt x="63" y="284"/>
                    <a:pt x="0" y="220"/>
                    <a:pt x="0" y="142"/>
                  </a:cubicBezTo>
                  <a:cubicBezTo>
                    <a:pt x="0" y="64"/>
                    <a:pt x="63" y="0"/>
                    <a:pt x="14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9"/>
            <p:cNvSpPr>
              <a:spLocks/>
            </p:cNvSpPr>
            <p:nvPr/>
          </p:nvSpPr>
          <p:spPr bwMode="auto">
            <a:xfrm>
              <a:off x="1665" y="2422"/>
              <a:ext cx="252" cy="505"/>
            </a:xfrm>
            <a:custGeom>
              <a:avLst/>
              <a:gdLst>
                <a:gd name="T0" fmla="*/ 0 w 142"/>
                <a:gd name="T1" fmla="*/ 0 h 284"/>
                <a:gd name="T2" fmla="*/ 0 w 142"/>
                <a:gd name="T3" fmla="*/ 284 h 284"/>
                <a:gd name="T4" fmla="*/ 142 w 142"/>
                <a:gd name="T5" fmla="*/ 142 h 284"/>
                <a:gd name="T6" fmla="*/ 0 w 142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84">
                  <a:moveTo>
                    <a:pt x="0" y="0"/>
                  </a:moveTo>
                  <a:cubicBezTo>
                    <a:pt x="0" y="284"/>
                    <a:pt x="0" y="284"/>
                    <a:pt x="0" y="284"/>
                  </a:cubicBezTo>
                  <a:cubicBezTo>
                    <a:pt x="78" y="284"/>
                    <a:pt x="142" y="220"/>
                    <a:pt x="142" y="142"/>
                  </a:cubicBezTo>
                  <a:cubicBezTo>
                    <a:pt x="142" y="64"/>
                    <a:pt x="7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20"/>
            <p:cNvSpPr>
              <a:spLocks noEditPoints="1"/>
            </p:cNvSpPr>
            <p:nvPr/>
          </p:nvSpPr>
          <p:spPr bwMode="auto">
            <a:xfrm>
              <a:off x="1457" y="2465"/>
              <a:ext cx="415" cy="411"/>
            </a:xfrm>
            <a:custGeom>
              <a:avLst/>
              <a:gdLst>
                <a:gd name="T0" fmla="*/ 120 w 234"/>
                <a:gd name="T1" fmla="*/ 0 h 231"/>
                <a:gd name="T2" fmla="*/ 138 w 234"/>
                <a:gd name="T3" fmla="*/ 63 h 231"/>
                <a:gd name="T4" fmla="*/ 72 w 234"/>
                <a:gd name="T5" fmla="*/ 66 h 231"/>
                <a:gd name="T6" fmla="*/ 99 w 234"/>
                <a:gd name="T7" fmla="*/ 3 h 231"/>
                <a:gd name="T8" fmla="*/ 93 w 234"/>
                <a:gd name="T9" fmla="*/ 30 h 231"/>
                <a:gd name="T10" fmla="*/ 48 w 234"/>
                <a:gd name="T11" fmla="*/ 30 h 231"/>
                <a:gd name="T12" fmla="*/ 33 w 234"/>
                <a:gd name="T13" fmla="*/ 36 h 231"/>
                <a:gd name="T14" fmla="*/ 189 w 234"/>
                <a:gd name="T15" fmla="*/ 66 h 231"/>
                <a:gd name="T16" fmla="*/ 207 w 234"/>
                <a:gd name="T17" fmla="*/ 42 h 231"/>
                <a:gd name="T18" fmla="*/ 168 w 234"/>
                <a:gd name="T19" fmla="*/ 30 h 231"/>
                <a:gd name="T20" fmla="*/ 156 w 234"/>
                <a:gd name="T21" fmla="*/ 9 h 231"/>
                <a:gd name="T22" fmla="*/ 189 w 234"/>
                <a:gd name="T23" fmla="*/ 66 h 231"/>
                <a:gd name="T24" fmla="*/ 90 w 234"/>
                <a:gd name="T25" fmla="*/ 144 h 231"/>
                <a:gd name="T26" fmla="*/ 75 w 234"/>
                <a:gd name="T27" fmla="*/ 75 h 231"/>
                <a:gd name="T28" fmla="*/ 189 w 234"/>
                <a:gd name="T29" fmla="*/ 144 h 231"/>
                <a:gd name="T30" fmla="*/ 207 w 234"/>
                <a:gd name="T31" fmla="*/ 75 h 231"/>
                <a:gd name="T32" fmla="*/ 189 w 234"/>
                <a:gd name="T33" fmla="*/ 144 h 231"/>
                <a:gd name="T34" fmla="*/ 3 w 234"/>
                <a:gd name="T35" fmla="*/ 141 h 231"/>
                <a:gd name="T36" fmla="*/ 9 w 234"/>
                <a:gd name="T37" fmla="*/ 75 h 231"/>
                <a:gd name="T38" fmla="*/ 63 w 234"/>
                <a:gd name="T39" fmla="*/ 108 h 231"/>
                <a:gd name="T40" fmla="*/ 27 w 234"/>
                <a:gd name="T41" fmla="*/ 132 h 231"/>
                <a:gd name="T42" fmla="*/ 27 w 234"/>
                <a:gd name="T43" fmla="*/ 87 h 231"/>
                <a:gd name="T44" fmla="*/ 27 w 234"/>
                <a:gd name="T45" fmla="*/ 132 h 231"/>
                <a:gd name="T46" fmla="*/ 141 w 234"/>
                <a:gd name="T47" fmla="*/ 147 h 231"/>
                <a:gd name="T48" fmla="*/ 141 w 234"/>
                <a:gd name="T49" fmla="*/ 72 h 231"/>
                <a:gd name="T50" fmla="*/ 162 w 234"/>
                <a:gd name="T51" fmla="*/ 108 h 231"/>
                <a:gd name="T52" fmla="*/ 117 w 234"/>
                <a:gd name="T53" fmla="*/ 108 h 231"/>
                <a:gd name="T54" fmla="*/ 162 w 234"/>
                <a:gd name="T55" fmla="*/ 108 h 231"/>
                <a:gd name="T56" fmla="*/ 234 w 234"/>
                <a:gd name="T57" fmla="*/ 117 h 231"/>
                <a:gd name="T58" fmla="*/ 234 w 234"/>
                <a:gd name="T59" fmla="*/ 108 h 231"/>
                <a:gd name="T60" fmla="*/ 228 w 234"/>
                <a:gd name="T61" fmla="*/ 84 h 231"/>
                <a:gd name="T62" fmla="*/ 231 w 234"/>
                <a:gd name="T63" fmla="*/ 141 h 231"/>
                <a:gd name="T64" fmla="*/ 15 w 234"/>
                <a:gd name="T65" fmla="*/ 63 h 231"/>
                <a:gd name="T66" fmla="*/ 21 w 234"/>
                <a:gd name="T67" fmla="*/ 51 h 231"/>
                <a:gd name="T68" fmla="*/ 18 w 234"/>
                <a:gd name="T69" fmla="*/ 180 h 231"/>
                <a:gd name="T70" fmla="*/ 36 w 234"/>
                <a:gd name="T71" fmla="*/ 162 h 231"/>
                <a:gd name="T72" fmla="*/ 138 w 234"/>
                <a:gd name="T73" fmla="*/ 162 h 231"/>
                <a:gd name="T74" fmla="*/ 153 w 234"/>
                <a:gd name="T75" fmla="*/ 228 h 231"/>
                <a:gd name="T76" fmla="*/ 153 w 234"/>
                <a:gd name="T77" fmla="*/ 162 h 231"/>
                <a:gd name="T78" fmla="*/ 96 w 234"/>
                <a:gd name="T79" fmla="*/ 231 h 231"/>
                <a:gd name="T80" fmla="*/ 45 w 234"/>
                <a:gd name="T81" fmla="*/ 195 h 231"/>
                <a:gd name="T82" fmla="*/ 123 w 234"/>
                <a:gd name="T83" fmla="*/ 195 h 231"/>
                <a:gd name="T84" fmla="*/ 108 w 234"/>
                <a:gd name="T85" fmla="*/ 195 h 231"/>
                <a:gd name="T86" fmla="*/ 63 w 234"/>
                <a:gd name="T87" fmla="*/ 195 h 231"/>
                <a:gd name="T88" fmla="*/ 108 w 234"/>
                <a:gd name="T89" fmla="*/ 195 h 231"/>
                <a:gd name="T90" fmla="*/ 174 w 234"/>
                <a:gd name="T91" fmla="*/ 219 h 231"/>
                <a:gd name="T92" fmla="*/ 183 w 234"/>
                <a:gd name="T93" fmla="*/ 195 h 231"/>
                <a:gd name="T94" fmla="*/ 219 w 234"/>
                <a:gd name="T95" fmla="*/ 177 h 231"/>
                <a:gd name="T96" fmla="*/ 204 w 234"/>
                <a:gd name="T97" fmla="*/ 15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4" h="231">
                  <a:moveTo>
                    <a:pt x="120" y="63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126" y="0"/>
                    <a:pt x="132" y="3"/>
                    <a:pt x="138" y="3"/>
                  </a:cubicBezTo>
                  <a:cubicBezTo>
                    <a:pt x="138" y="63"/>
                    <a:pt x="138" y="63"/>
                    <a:pt x="138" y="63"/>
                  </a:cubicBezTo>
                  <a:lnTo>
                    <a:pt x="120" y="63"/>
                  </a:lnTo>
                  <a:close/>
                  <a:moveTo>
                    <a:pt x="72" y="66"/>
                  </a:moveTo>
                  <a:cubicBezTo>
                    <a:pt x="93" y="66"/>
                    <a:pt x="111" y="51"/>
                    <a:pt x="111" y="30"/>
                  </a:cubicBezTo>
                  <a:cubicBezTo>
                    <a:pt x="111" y="18"/>
                    <a:pt x="105" y="9"/>
                    <a:pt x="99" y="3"/>
                  </a:cubicBezTo>
                  <a:cubicBezTo>
                    <a:pt x="93" y="3"/>
                    <a:pt x="87" y="6"/>
                    <a:pt x="78" y="9"/>
                  </a:cubicBezTo>
                  <a:cubicBezTo>
                    <a:pt x="87" y="12"/>
                    <a:pt x="93" y="18"/>
                    <a:pt x="93" y="30"/>
                  </a:cubicBezTo>
                  <a:cubicBezTo>
                    <a:pt x="93" y="42"/>
                    <a:pt x="84" y="51"/>
                    <a:pt x="72" y="51"/>
                  </a:cubicBezTo>
                  <a:cubicBezTo>
                    <a:pt x="60" y="51"/>
                    <a:pt x="48" y="42"/>
                    <a:pt x="48" y="30"/>
                  </a:cubicBezTo>
                  <a:cubicBezTo>
                    <a:pt x="48" y="27"/>
                    <a:pt x="48" y="24"/>
                    <a:pt x="48" y="24"/>
                  </a:cubicBezTo>
                  <a:cubicBezTo>
                    <a:pt x="45" y="27"/>
                    <a:pt x="39" y="33"/>
                    <a:pt x="33" y="36"/>
                  </a:cubicBezTo>
                  <a:cubicBezTo>
                    <a:pt x="39" y="54"/>
                    <a:pt x="54" y="66"/>
                    <a:pt x="72" y="66"/>
                  </a:cubicBezTo>
                  <a:close/>
                  <a:moveTo>
                    <a:pt x="189" y="66"/>
                  </a:moveTo>
                  <a:cubicBezTo>
                    <a:pt x="201" y="66"/>
                    <a:pt x="210" y="63"/>
                    <a:pt x="216" y="57"/>
                  </a:cubicBezTo>
                  <a:cubicBezTo>
                    <a:pt x="213" y="51"/>
                    <a:pt x="210" y="48"/>
                    <a:pt x="207" y="42"/>
                  </a:cubicBezTo>
                  <a:cubicBezTo>
                    <a:pt x="204" y="48"/>
                    <a:pt x="198" y="51"/>
                    <a:pt x="189" y="51"/>
                  </a:cubicBezTo>
                  <a:cubicBezTo>
                    <a:pt x="177" y="51"/>
                    <a:pt x="168" y="42"/>
                    <a:pt x="168" y="30"/>
                  </a:cubicBezTo>
                  <a:cubicBezTo>
                    <a:pt x="168" y="24"/>
                    <a:pt x="168" y="18"/>
                    <a:pt x="171" y="15"/>
                  </a:cubicBezTo>
                  <a:cubicBezTo>
                    <a:pt x="168" y="12"/>
                    <a:pt x="162" y="9"/>
                    <a:pt x="156" y="9"/>
                  </a:cubicBezTo>
                  <a:cubicBezTo>
                    <a:pt x="153" y="15"/>
                    <a:pt x="150" y="21"/>
                    <a:pt x="150" y="30"/>
                  </a:cubicBezTo>
                  <a:cubicBezTo>
                    <a:pt x="150" y="51"/>
                    <a:pt x="168" y="66"/>
                    <a:pt x="189" y="66"/>
                  </a:cubicBezTo>
                  <a:close/>
                  <a:moveTo>
                    <a:pt x="75" y="144"/>
                  </a:moveTo>
                  <a:cubicBezTo>
                    <a:pt x="90" y="144"/>
                    <a:pt x="90" y="144"/>
                    <a:pt x="90" y="14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75" y="75"/>
                    <a:pt x="75" y="75"/>
                    <a:pt x="75" y="75"/>
                  </a:cubicBezTo>
                  <a:lnTo>
                    <a:pt x="75" y="144"/>
                  </a:lnTo>
                  <a:close/>
                  <a:moveTo>
                    <a:pt x="189" y="144"/>
                  </a:moveTo>
                  <a:cubicBezTo>
                    <a:pt x="207" y="144"/>
                    <a:pt x="207" y="144"/>
                    <a:pt x="207" y="144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189" y="75"/>
                    <a:pt x="189" y="75"/>
                    <a:pt x="189" y="75"/>
                  </a:cubicBezTo>
                  <a:lnTo>
                    <a:pt x="189" y="144"/>
                  </a:lnTo>
                  <a:close/>
                  <a:moveTo>
                    <a:pt x="27" y="147"/>
                  </a:moveTo>
                  <a:cubicBezTo>
                    <a:pt x="18" y="147"/>
                    <a:pt x="9" y="144"/>
                    <a:pt x="3" y="141"/>
                  </a:cubicBezTo>
                  <a:cubicBezTo>
                    <a:pt x="3" y="132"/>
                    <a:pt x="0" y="126"/>
                    <a:pt x="0" y="117"/>
                  </a:cubicBezTo>
                  <a:cubicBezTo>
                    <a:pt x="0" y="102"/>
                    <a:pt x="3" y="87"/>
                    <a:pt x="9" y="75"/>
                  </a:cubicBezTo>
                  <a:cubicBezTo>
                    <a:pt x="15" y="72"/>
                    <a:pt x="21" y="72"/>
                    <a:pt x="27" y="72"/>
                  </a:cubicBezTo>
                  <a:cubicBezTo>
                    <a:pt x="48" y="72"/>
                    <a:pt x="63" y="87"/>
                    <a:pt x="63" y="108"/>
                  </a:cubicBezTo>
                  <a:cubicBezTo>
                    <a:pt x="63" y="132"/>
                    <a:pt x="48" y="147"/>
                    <a:pt x="27" y="147"/>
                  </a:cubicBezTo>
                  <a:close/>
                  <a:moveTo>
                    <a:pt x="27" y="132"/>
                  </a:moveTo>
                  <a:cubicBezTo>
                    <a:pt x="39" y="132"/>
                    <a:pt x="48" y="123"/>
                    <a:pt x="48" y="108"/>
                  </a:cubicBezTo>
                  <a:cubicBezTo>
                    <a:pt x="48" y="96"/>
                    <a:pt x="39" y="87"/>
                    <a:pt x="27" y="87"/>
                  </a:cubicBezTo>
                  <a:cubicBezTo>
                    <a:pt x="12" y="87"/>
                    <a:pt x="3" y="96"/>
                    <a:pt x="3" y="108"/>
                  </a:cubicBezTo>
                  <a:cubicBezTo>
                    <a:pt x="3" y="123"/>
                    <a:pt x="12" y="132"/>
                    <a:pt x="27" y="132"/>
                  </a:cubicBezTo>
                  <a:close/>
                  <a:moveTo>
                    <a:pt x="180" y="108"/>
                  </a:moveTo>
                  <a:cubicBezTo>
                    <a:pt x="180" y="132"/>
                    <a:pt x="162" y="147"/>
                    <a:pt x="141" y="147"/>
                  </a:cubicBezTo>
                  <a:cubicBezTo>
                    <a:pt x="120" y="147"/>
                    <a:pt x="102" y="132"/>
                    <a:pt x="102" y="108"/>
                  </a:cubicBezTo>
                  <a:cubicBezTo>
                    <a:pt x="102" y="87"/>
                    <a:pt x="120" y="72"/>
                    <a:pt x="141" y="72"/>
                  </a:cubicBezTo>
                  <a:cubicBezTo>
                    <a:pt x="162" y="72"/>
                    <a:pt x="180" y="87"/>
                    <a:pt x="180" y="108"/>
                  </a:cubicBezTo>
                  <a:close/>
                  <a:moveTo>
                    <a:pt x="162" y="108"/>
                  </a:moveTo>
                  <a:cubicBezTo>
                    <a:pt x="162" y="96"/>
                    <a:pt x="153" y="87"/>
                    <a:pt x="141" y="87"/>
                  </a:cubicBezTo>
                  <a:cubicBezTo>
                    <a:pt x="129" y="87"/>
                    <a:pt x="117" y="96"/>
                    <a:pt x="117" y="108"/>
                  </a:cubicBezTo>
                  <a:cubicBezTo>
                    <a:pt x="117" y="123"/>
                    <a:pt x="129" y="132"/>
                    <a:pt x="141" y="132"/>
                  </a:cubicBezTo>
                  <a:cubicBezTo>
                    <a:pt x="153" y="132"/>
                    <a:pt x="162" y="123"/>
                    <a:pt x="162" y="108"/>
                  </a:cubicBezTo>
                  <a:close/>
                  <a:moveTo>
                    <a:pt x="231" y="141"/>
                  </a:moveTo>
                  <a:cubicBezTo>
                    <a:pt x="234" y="132"/>
                    <a:pt x="234" y="126"/>
                    <a:pt x="234" y="117"/>
                  </a:cubicBezTo>
                  <a:cubicBezTo>
                    <a:pt x="234" y="117"/>
                    <a:pt x="234" y="117"/>
                    <a:pt x="234" y="114"/>
                  </a:cubicBezTo>
                  <a:cubicBezTo>
                    <a:pt x="234" y="114"/>
                    <a:pt x="234" y="111"/>
                    <a:pt x="234" y="108"/>
                  </a:cubicBezTo>
                  <a:cubicBezTo>
                    <a:pt x="234" y="108"/>
                    <a:pt x="234" y="108"/>
                    <a:pt x="234" y="108"/>
                  </a:cubicBezTo>
                  <a:cubicBezTo>
                    <a:pt x="234" y="99"/>
                    <a:pt x="231" y="90"/>
                    <a:pt x="228" y="84"/>
                  </a:cubicBezTo>
                  <a:cubicBezTo>
                    <a:pt x="222" y="90"/>
                    <a:pt x="219" y="99"/>
                    <a:pt x="219" y="108"/>
                  </a:cubicBezTo>
                  <a:cubicBezTo>
                    <a:pt x="219" y="123"/>
                    <a:pt x="225" y="132"/>
                    <a:pt x="231" y="141"/>
                  </a:cubicBezTo>
                  <a:close/>
                  <a:moveTo>
                    <a:pt x="21" y="51"/>
                  </a:moveTo>
                  <a:cubicBezTo>
                    <a:pt x="18" y="54"/>
                    <a:pt x="18" y="60"/>
                    <a:pt x="15" y="63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21" y="51"/>
                  </a:lnTo>
                  <a:close/>
                  <a:moveTo>
                    <a:pt x="18" y="162"/>
                  </a:moveTo>
                  <a:cubicBezTo>
                    <a:pt x="18" y="180"/>
                    <a:pt x="18" y="180"/>
                    <a:pt x="18" y="180"/>
                  </a:cubicBezTo>
                  <a:cubicBezTo>
                    <a:pt x="24" y="189"/>
                    <a:pt x="30" y="195"/>
                    <a:pt x="36" y="201"/>
                  </a:cubicBezTo>
                  <a:cubicBezTo>
                    <a:pt x="36" y="162"/>
                    <a:pt x="36" y="162"/>
                    <a:pt x="36" y="162"/>
                  </a:cubicBezTo>
                  <a:lnTo>
                    <a:pt x="18" y="162"/>
                  </a:lnTo>
                  <a:close/>
                  <a:moveTo>
                    <a:pt x="138" y="162"/>
                  </a:moveTo>
                  <a:cubicBezTo>
                    <a:pt x="138" y="228"/>
                    <a:pt x="138" y="228"/>
                    <a:pt x="138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162"/>
                    <a:pt x="153" y="162"/>
                    <a:pt x="153" y="162"/>
                  </a:cubicBezTo>
                  <a:lnTo>
                    <a:pt x="138" y="162"/>
                  </a:lnTo>
                  <a:close/>
                  <a:moveTo>
                    <a:pt x="96" y="231"/>
                  </a:moveTo>
                  <a:cubicBezTo>
                    <a:pt x="78" y="228"/>
                    <a:pt x="63" y="222"/>
                    <a:pt x="51" y="213"/>
                  </a:cubicBezTo>
                  <a:cubicBezTo>
                    <a:pt x="48" y="207"/>
                    <a:pt x="45" y="201"/>
                    <a:pt x="45" y="195"/>
                  </a:cubicBezTo>
                  <a:cubicBezTo>
                    <a:pt x="45" y="174"/>
                    <a:pt x="63" y="156"/>
                    <a:pt x="84" y="156"/>
                  </a:cubicBezTo>
                  <a:cubicBezTo>
                    <a:pt x="105" y="156"/>
                    <a:pt x="123" y="174"/>
                    <a:pt x="123" y="195"/>
                  </a:cubicBezTo>
                  <a:cubicBezTo>
                    <a:pt x="123" y="213"/>
                    <a:pt x="111" y="228"/>
                    <a:pt x="96" y="231"/>
                  </a:cubicBezTo>
                  <a:close/>
                  <a:moveTo>
                    <a:pt x="108" y="195"/>
                  </a:moveTo>
                  <a:cubicBezTo>
                    <a:pt x="108" y="183"/>
                    <a:pt x="96" y="174"/>
                    <a:pt x="84" y="174"/>
                  </a:cubicBezTo>
                  <a:cubicBezTo>
                    <a:pt x="72" y="174"/>
                    <a:pt x="63" y="183"/>
                    <a:pt x="63" y="195"/>
                  </a:cubicBezTo>
                  <a:cubicBezTo>
                    <a:pt x="63" y="207"/>
                    <a:pt x="72" y="219"/>
                    <a:pt x="84" y="219"/>
                  </a:cubicBezTo>
                  <a:cubicBezTo>
                    <a:pt x="96" y="219"/>
                    <a:pt x="108" y="207"/>
                    <a:pt x="108" y="195"/>
                  </a:cubicBezTo>
                  <a:close/>
                  <a:moveTo>
                    <a:pt x="165" y="195"/>
                  </a:moveTo>
                  <a:cubicBezTo>
                    <a:pt x="165" y="204"/>
                    <a:pt x="168" y="213"/>
                    <a:pt x="174" y="219"/>
                  </a:cubicBezTo>
                  <a:cubicBezTo>
                    <a:pt x="180" y="216"/>
                    <a:pt x="183" y="213"/>
                    <a:pt x="189" y="210"/>
                  </a:cubicBezTo>
                  <a:cubicBezTo>
                    <a:pt x="183" y="207"/>
                    <a:pt x="183" y="201"/>
                    <a:pt x="183" y="195"/>
                  </a:cubicBezTo>
                  <a:cubicBezTo>
                    <a:pt x="183" y="183"/>
                    <a:pt x="192" y="174"/>
                    <a:pt x="204" y="174"/>
                  </a:cubicBezTo>
                  <a:cubicBezTo>
                    <a:pt x="210" y="174"/>
                    <a:pt x="213" y="174"/>
                    <a:pt x="219" y="177"/>
                  </a:cubicBezTo>
                  <a:cubicBezTo>
                    <a:pt x="222" y="174"/>
                    <a:pt x="222" y="168"/>
                    <a:pt x="225" y="162"/>
                  </a:cubicBezTo>
                  <a:cubicBezTo>
                    <a:pt x="219" y="159"/>
                    <a:pt x="213" y="156"/>
                    <a:pt x="204" y="156"/>
                  </a:cubicBezTo>
                  <a:cubicBezTo>
                    <a:pt x="183" y="156"/>
                    <a:pt x="165" y="174"/>
                    <a:pt x="165" y="19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21"/>
            <p:cNvSpPr>
              <a:spLocks noEditPoints="1"/>
            </p:cNvSpPr>
            <p:nvPr/>
          </p:nvSpPr>
          <p:spPr bwMode="auto">
            <a:xfrm>
              <a:off x="1393" y="2401"/>
              <a:ext cx="694" cy="695"/>
            </a:xfrm>
            <a:custGeom>
              <a:avLst/>
              <a:gdLst>
                <a:gd name="T0" fmla="*/ 391 w 391"/>
                <a:gd name="T1" fmla="*/ 373 h 391"/>
                <a:gd name="T2" fmla="*/ 273 w 391"/>
                <a:gd name="T3" fmla="*/ 254 h 391"/>
                <a:gd name="T4" fmla="*/ 309 w 391"/>
                <a:gd name="T5" fmla="*/ 155 h 391"/>
                <a:gd name="T6" fmla="*/ 154 w 391"/>
                <a:gd name="T7" fmla="*/ 0 h 391"/>
                <a:gd name="T8" fmla="*/ 0 w 391"/>
                <a:gd name="T9" fmla="*/ 155 h 391"/>
                <a:gd name="T10" fmla="*/ 154 w 391"/>
                <a:gd name="T11" fmla="*/ 309 h 391"/>
                <a:gd name="T12" fmla="*/ 253 w 391"/>
                <a:gd name="T13" fmla="*/ 273 h 391"/>
                <a:gd name="T14" fmla="*/ 374 w 391"/>
                <a:gd name="T15" fmla="*/ 391 h 391"/>
                <a:gd name="T16" fmla="*/ 391 w 391"/>
                <a:gd name="T17" fmla="*/ 373 h 391"/>
                <a:gd name="T18" fmla="*/ 154 w 391"/>
                <a:gd name="T19" fmla="*/ 289 h 391"/>
                <a:gd name="T20" fmla="*/ 20 w 391"/>
                <a:gd name="T21" fmla="*/ 155 h 391"/>
                <a:gd name="T22" fmla="*/ 154 w 391"/>
                <a:gd name="T23" fmla="*/ 20 h 391"/>
                <a:gd name="T24" fmla="*/ 289 w 391"/>
                <a:gd name="T25" fmla="*/ 155 h 391"/>
                <a:gd name="T26" fmla="*/ 154 w 391"/>
                <a:gd name="T27" fmla="*/ 289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391">
                  <a:moveTo>
                    <a:pt x="391" y="373"/>
                  </a:moveTo>
                  <a:cubicBezTo>
                    <a:pt x="273" y="254"/>
                    <a:pt x="273" y="254"/>
                    <a:pt x="273" y="254"/>
                  </a:cubicBezTo>
                  <a:cubicBezTo>
                    <a:pt x="295" y="227"/>
                    <a:pt x="309" y="192"/>
                    <a:pt x="309" y="155"/>
                  </a:cubicBezTo>
                  <a:cubicBezTo>
                    <a:pt x="309" y="69"/>
                    <a:pt x="240" y="0"/>
                    <a:pt x="154" y="0"/>
                  </a:cubicBezTo>
                  <a:cubicBezTo>
                    <a:pt x="69" y="0"/>
                    <a:pt x="0" y="69"/>
                    <a:pt x="0" y="155"/>
                  </a:cubicBezTo>
                  <a:cubicBezTo>
                    <a:pt x="0" y="240"/>
                    <a:pt x="69" y="309"/>
                    <a:pt x="154" y="309"/>
                  </a:cubicBezTo>
                  <a:cubicBezTo>
                    <a:pt x="192" y="309"/>
                    <a:pt x="227" y="296"/>
                    <a:pt x="253" y="273"/>
                  </a:cubicBezTo>
                  <a:cubicBezTo>
                    <a:pt x="374" y="391"/>
                    <a:pt x="374" y="391"/>
                    <a:pt x="374" y="391"/>
                  </a:cubicBezTo>
                  <a:lnTo>
                    <a:pt x="391" y="373"/>
                  </a:lnTo>
                  <a:close/>
                  <a:moveTo>
                    <a:pt x="154" y="289"/>
                  </a:moveTo>
                  <a:cubicBezTo>
                    <a:pt x="80" y="289"/>
                    <a:pt x="20" y="229"/>
                    <a:pt x="20" y="155"/>
                  </a:cubicBezTo>
                  <a:cubicBezTo>
                    <a:pt x="20" y="80"/>
                    <a:pt x="80" y="20"/>
                    <a:pt x="154" y="20"/>
                  </a:cubicBezTo>
                  <a:cubicBezTo>
                    <a:pt x="229" y="20"/>
                    <a:pt x="289" y="80"/>
                    <a:pt x="289" y="155"/>
                  </a:cubicBezTo>
                  <a:cubicBezTo>
                    <a:pt x="289" y="229"/>
                    <a:pt x="229" y="289"/>
                    <a:pt x="154" y="28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4" name="Group 17"/>
          <p:cNvGrpSpPr>
            <a:grpSpLocks noChangeAspect="1"/>
          </p:cNvGrpSpPr>
          <p:nvPr/>
        </p:nvGrpSpPr>
        <p:grpSpPr bwMode="auto">
          <a:xfrm>
            <a:off x="7517160" y="2932835"/>
            <a:ext cx="318898" cy="319357"/>
            <a:chOff x="1393" y="2401"/>
            <a:chExt cx="694" cy="695"/>
          </a:xfrm>
        </p:grpSpPr>
        <p:sp>
          <p:nvSpPr>
            <p:cNvPr id="205" name="Freeform 18"/>
            <p:cNvSpPr>
              <a:spLocks/>
            </p:cNvSpPr>
            <p:nvPr/>
          </p:nvSpPr>
          <p:spPr bwMode="auto">
            <a:xfrm>
              <a:off x="1416" y="2422"/>
              <a:ext cx="250" cy="505"/>
            </a:xfrm>
            <a:custGeom>
              <a:avLst/>
              <a:gdLst>
                <a:gd name="T0" fmla="*/ 141 w 141"/>
                <a:gd name="T1" fmla="*/ 0 h 284"/>
                <a:gd name="T2" fmla="*/ 141 w 141"/>
                <a:gd name="T3" fmla="*/ 284 h 284"/>
                <a:gd name="T4" fmla="*/ 0 w 141"/>
                <a:gd name="T5" fmla="*/ 142 h 284"/>
                <a:gd name="T6" fmla="*/ 141 w 141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84">
                  <a:moveTo>
                    <a:pt x="141" y="0"/>
                  </a:moveTo>
                  <a:cubicBezTo>
                    <a:pt x="141" y="284"/>
                    <a:pt x="141" y="284"/>
                    <a:pt x="141" y="284"/>
                  </a:cubicBezTo>
                  <a:cubicBezTo>
                    <a:pt x="63" y="284"/>
                    <a:pt x="0" y="220"/>
                    <a:pt x="0" y="142"/>
                  </a:cubicBezTo>
                  <a:cubicBezTo>
                    <a:pt x="0" y="64"/>
                    <a:pt x="63" y="0"/>
                    <a:pt x="14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19"/>
            <p:cNvSpPr>
              <a:spLocks/>
            </p:cNvSpPr>
            <p:nvPr/>
          </p:nvSpPr>
          <p:spPr bwMode="auto">
            <a:xfrm>
              <a:off x="1665" y="2422"/>
              <a:ext cx="252" cy="505"/>
            </a:xfrm>
            <a:custGeom>
              <a:avLst/>
              <a:gdLst>
                <a:gd name="T0" fmla="*/ 0 w 142"/>
                <a:gd name="T1" fmla="*/ 0 h 284"/>
                <a:gd name="T2" fmla="*/ 0 w 142"/>
                <a:gd name="T3" fmla="*/ 284 h 284"/>
                <a:gd name="T4" fmla="*/ 142 w 142"/>
                <a:gd name="T5" fmla="*/ 142 h 284"/>
                <a:gd name="T6" fmla="*/ 0 w 142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84">
                  <a:moveTo>
                    <a:pt x="0" y="0"/>
                  </a:moveTo>
                  <a:cubicBezTo>
                    <a:pt x="0" y="284"/>
                    <a:pt x="0" y="284"/>
                    <a:pt x="0" y="284"/>
                  </a:cubicBezTo>
                  <a:cubicBezTo>
                    <a:pt x="78" y="284"/>
                    <a:pt x="142" y="220"/>
                    <a:pt x="142" y="142"/>
                  </a:cubicBezTo>
                  <a:cubicBezTo>
                    <a:pt x="142" y="64"/>
                    <a:pt x="78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0"/>
            <p:cNvSpPr>
              <a:spLocks noEditPoints="1"/>
            </p:cNvSpPr>
            <p:nvPr/>
          </p:nvSpPr>
          <p:spPr bwMode="auto">
            <a:xfrm>
              <a:off x="1457" y="2465"/>
              <a:ext cx="415" cy="411"/>
            </a:xfrm>
            <a:custGeom>
              <a:avLst/>
              <a:gdLst>
                <a:gd name="T0" fmla="*/ 120 w 234"/>
                <a:gd name="T1" fmla="*/ 0 h 231"/>
                <a:gd name="T2" fmla="*/ 138 w 234"/>
                <a:gd name="T3" fmla="*/ 63 h 231"/>
                <a:gd name="T4" fmla="*/ 72 w 234"/>
                <a:gd name="T5" fmla="*/ 66 h 231"/>
                <a:gd name="T6" fmla="*/ 99 w 234"/>
                <a:gd name="T7" fmla="*/ 3 h 231"/>
                <a:gd name="T8" fmla="*/ 93 w 234"/>
                <a:gd name="T9" fmla="*/ 30 h 231"/>
                <a:gd name="T10" fmla="*/ 48 w 234"/>
                <a:gd name="T11" fmla="*/ 30 h 231"/>
                <a:gd name="T12" fmla="*/ 33 w 234"/>
                <a:gd name="T13" fmla="*/ 36 h 231"/>
                <a:gd name="T14" fmla="*/ 189 w 234"/>
                <a:gd name="T15" fmla="*/ 66 h 231"/>
                <a:gd name="T16" fmla="*/ 207 w 234"/>
                <a:gd name="T17" fmla="*/ 42 h 231"/>
                <a:gd name="T18" fmla="*/ 168 w 234"/>
                <a:gd name="T19" fmla="*/ 30 h 231"/>
                <a:gd name="T20" fmla="*/ 156 w 234"/>
                <a:gd name="T21" fmla="*/ 9 h 231"/>
                <a:gd name="T22" fmla="*/ 189 w 234"/>
                <a:gd name="T23" fmla="*/ 66 h 231"/>
                <a:gd name="T24" fmla="*/ 90 w 234"/>
                <a:gd name="T25" fmla="*/ 144 h 231"/>
                <a:gd name="T26" fmla="*/ 75 w 234"/>
                <a:gd name="T27" fmla="*/ 75 h 231"/>
                <a:gd name="T28" fmla="*/ 189 w 234"/>
                <a:gd name="T29" fmla="*/ 144 h 231"/>
                <a:gd name="T30" fmla="*/ 207 w 234"/>
                <a:gd name="T31" fmla="*/ 75 h 231"/>
                <a:gd name="T32" fmla="*/ 189 w 234"/>
                <a:gd name="T33" fmla="*/ 144 h 231"/>
                <a:gd name="T34" fmla="*/ 3 w 234"/>
                <a:gd name="T35" fmla="*/ 141 h 231"/>
                <a:gd name="T36" fmla="*/ 9 w 234"/>
                <a:gd name="T37" fmla="*/ 75 h 231"/>
                <a:gd name="T38" fmla="*/ 63 w 234"/>
                <a:gd name="T39" fmla="*/ 108 h 231"/>
                <a:gd name="T40" fmla="*/ 27 w 234"/>
                <a:gd name="T41" fmla="*/ 132 h 231"/>
                <a:gd name="T42" fmla="*/ 27 w 234"/>
                <a:gd name="T43" fmla="*/ 87 h 231"/>
                <a:gd name="T44" fmla="*/ 27 w 234"/>
                <a:gd name="T45" fmla="*/ 132 h 231"/>
                <a:gd name="T46" fmla="*/ 141 w 234"/>
                <a:gd name="T47" fmla="*/ 147 h 231"/>
                <a:gd name="T48" fmla="*/ 141 w 234"/>
                <a:gd name="T49" fmla="*/ 72 h 231"/>
                <a:gd name="T50" fmla="*/ 162 w 234"/>
                <a:gd name="T51" fmla="*/ 108 h 231"/>
                <a:gd name="T52" fmla="*/ 117 w 234"/>
                <a:gd name="T53" fmla="*/ 108 h 231"/>
                <a:gd name="T54" fmla="*/ 162 w 234"/>
                <a:gd name="T55" fmla="*/ 108 h 231"/>
                <a:gd name="T56" fmla="*/ 234 w 234"/>
                <a:gd name="T57" fmla="*/ 117 h 231"/>
                <a:gd name="T58" fmla="*/ 234 w 234"/>
                <a:gd name="T59" fmla="*/ 108 h 231"/>
                <a:gd name="T60" fmla="*/ 228 w 234"/>
                <a:gd name="T61" fmla="*/ 84 h 231"/>
                <a:gd name="T62" fmla="*/ 231 w 234"/>
                <a:gd name="T63" fmla="*/ 141 h 231"/>
                <a:gd name="T64" fmla="*/ 15 w 234"/>
                <a:gd name="T65" fmla="*/ 63 h 231"/>
                <a:gd name="T66" fmla="*/ 21 w 234"/>
                <a:gd name="T67" fmla="*/ 51 h 231"/>
                <a:gd name="T68" fmla="*/ 18 w 234"/>
                <a:gd name="T69" fmla="*/ 180 h 231"/>
                <a:gd name="T70" fmla="*/ 36 w 234"/>
                <a:gd name="T71" fmla="*/ 162 h 231"/>
                <a:gd name="T72" fmla="*/ 138 w 234"/>
                <a:gd name="T73" fmla="*/ 162 h 231"/>
                <a:gd name="T74" fmla="*/ 153 w 234"/>
                <a:gd name="T75" fmla="*/ 228 h 231"/>
                <a:gd name="T76" fmla="*/ 153 w 234"/>
                <a:gd name="T77" fmla="*/ 162 h 231"/>
                <a:gd name="T78" fmla="*/ 96 w 234"/>
                <a:gd name="T79" fmla="*/ 231 h 231"/>
                <a:gd name="T80" fmla="*/ 45 w 234"/>
                <a:gd name="T81" fmla="*/ 195 h 231"/>
                <a:gd name="T82" fmla="*/ 123 w 234"/>
                <a:gd name="T83" fmla="*/ 195 h 231"/>
                <a:gd name="T84" fmla="*/ 108 w 234"/>
                <a:gd name="T85" fmla="*/ 195 h 231"/>
                <a:gd name="T86" fmla="*/ 63 w 234"/>
                <a:gd name="T87" fmla="*/ 195 h 231"/>
                <a:gd name="T88" fmla="*/ 108 w 234"/>
                <a:gd name="T89" fmla="*/ 195 h 231"/>
                <a:gd name="T90" fmla="*/ 174 w 234"/>
                <a:gd name="T91" fmla="*/ 219 h 231"/>
                <a:gd name="T92" fmla="*/ 183 w 234"/>
                <a:gd name="T93" fmla="*/ 195 h 231"/>
                <a:gd name="T94" fmla="*/ 219 w 234"/>
                <a:gd name="T95" fmla="*/ 177 h 231"/>
                <a:gd name="T96" fmla="*/ 204 w 234"/>
                <a:gd name="T97" fmla="*/ 15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4" h="231">
                  <a:moveTo>
                    <a:pt x="120" y="63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126" y="0"/>
                    <a:pt x="132" y="3"/>
                    <a:pt x="138" y="3"/>
                  </a:cubicBezTo>
                  <a:cubicBezTo>
                    <a:pt x="138" y="63"/>
                    <a:pt x="138" y="63"/>
                    <a:pt x="138" y="63"/>
                  </a:cubicBezTo>
                  <a:lnTo>
                    <a:pt x="120" y="63"/>
                  </a:lnTo>
                  <a:close/>
                  <a:moveTo>
                    <a:pt x="72" y="66"/>
                  </a:moveTo>
                  <a:cubicBezTo>
                    <a:pt x="93" y="66"/>
                    <a:pt x="111" y="51"/>
                    <a:pt x="111" y="30"/>
                  </a:cubicBezTo>
                  <a:cubicBezTo>
                    <a:pt x="111" y="18"/>
                    <a:pt x="105" y="9"/>
                    <a:pt x="99" y="3"/>
                  </a:cubicBezTo>
                  <a:cubicBezTo>
                    <a:pt x="93" y="3"/>
                    <a:pt x="87" y="6"/>
                    <a:pt x="78" y="9"/>
                  </a:cubicBezTo>
                  <a:cubicBezTo>
                    <a:pt x="87" y="12"/>
                    <a:pt x="93" y="18"/>
                    <a:pt x="93" y="30"/>
                  </a:cubicBezTo>
                  <a:cubicBezTo>
                    <a:pt x="93" y="42"/>
                    <a:pt x="84" y="51"/>
                    <a:pt x="72" y="51"/>
                  </a:cubicBezTo>
                  <a:cubicBezTo>
                    <a:pt x="60" y="51"/>
                    <a:pt x="48" y="42"/>
                    <a:pt x="48" y="30"/>
                  </a:cubicBezTo>
                  <a:cubicBezTo>
                    <a:pt x="48" y="27"/>
                    <a:pt x="48" y="24"/>
                    <a:pt x="48" y="24"/>
                  </a:cubicBezTo>
                  <a:cubicBezTo>
                    <a:pt x="45" y="27"/>
                    <a:pt x="39" y="33"/>
                    <a:pt x="33" y="36"/>
                  </a:cubicBezTo>
                  <a:cubicBezTo>
                    <a:pt x="39" y="54"/>
                    <a:pt x="54" y="66"/>
                    <a:pt x="72" y="66"/>
                  </a:cubicBezTo>
                  <a:close/>
                  <a:moveTo>
                    <a:pt x="189" y="66"/>
                  </a:moveTo>
                  <a:cubicBezTo>
                    <a:pt x="201" y="66"/>
                    <a:pt x="210" y="63"/>
                    <a:pt x="216" y="57"/>
                  </a:cubicBezTo>
                  <a:cubicBezTo>
                    <a:pt x="213" y="51"/>
                    <a:pt x="210" y="48"/>
                    <a:pt x="207" y="42"/>
                  </a:cubicBezTo>
                  <a:cubicBezTo>
                    <a:pt x="204" y="48"/>
                    <a:pt x="198" y="51"/>
                    <a:pt x="189" y="51"/>
                  </a:cubicBezTo>
                  <a:cubicBezTo>
                    <a:pt x="177" y="51"/>
                    <a:pt x="168" y="42"/>
                    <a:pt x="168" y="30"/>
                  </a:cubicBezTo>
                  <a:cubicBezTo>
                    <a:pt x="168" y="24"/>
                    <a:pt x="168" y="18"/>
                    <a:pt x="171" y="15"/>
                  </a:cubicBezTo>
                  <a:cubicBezTo>
                    <a:pt x="168" y="12"/>
                    <a:pt x="162" y="9"/>
                    <a:pt x="156" y="9"/>
                  </a:cubicBezTo>
                  <a:cubicBezTo>
                    <a:pt x="153" y="15"/>
                    <a:pt x="150" y="21"/>
                    <a:pt x="150" y="30"/>
                  </a:cubicBezTo>
                  <a:cubicBezTo>
                    <a:pt x="150" y="51"/>
                    <a:pt x="168" y="66"/>
                    <a:pt x="189" y="66"/>
                  </a:cubicBezTo>
                  <a:close/>
                  <a:moveTo>
                    <a:pt x="75" y="144"/>
                  </a:moveTo>
                  <a:cubicBezTo>
                    <a:pt x="90" y="144"/>
                    <a:pt x="90" y="144"/>
                    <a:pt x="90" y="14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75" y="75"/>
                    <a:pt x="75" y="75"/>
                    <a:pt x="75" y="75"/>
                  </a:cubicBezTo>
                  <a:lnTo>
                    <a:pt x="75" y="144"/>
                  </a:lnTo>
                  <a:close/>
                  <a:moveTo>
                    <a:pt x="189" y="144"/>
                  </a:moveTo>
                  <a:cubicBezTo>
                    <a:pt x="207" y="144"/>
                    <a:pt x="207" y="144"/>
                    <a:pt x="207" y="144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189" y="75"/>
                    <a:pt x="189" y="75"/>
                    <a:pt x="189" y="75"/>
                  </a:cubicBezTo>
                  <a:lnTo>
                    <a:pt x="189" y="144"/>
                  </a:lnTo>
                  <a:close/>
                  <a:moveTo>
                    <a:pt x="27" y="147"/>
                  </a:moveTo>
                  <a:cubicBezTo>
                    <a:pt x="18" y="147"/>
                    <a:pt x="9" y="144"/>
                    <a:pt x="3" y="141"/>
                  </a:cubicBezTo>
                  <a:cubicBezTo>
                    <a:pt x="3" y="132"/>
                    <a:pt x="0" y="126"/>
                    <a:pt x="0" y="117"/>
                  </a:cubicBezTo>
                  <a:cubicBezTo>
                    <a:pt x="0" y="102"/>
                    <a:pt x="3" y="87"/>
                    <a:pt x="9" y="75"/>
                  </a:cubicBezTo>
                  <a:cubicBezTo>
                    <a:pt x="15" y="72"/>
                    <a:pt x="21" y="72"/>
                    <a:pt x="27" y="72"/>
                  </a:cubicBezTo>
                  <a:cubicBezTo>
                    <a:pt x="48" y="72"/>
                    <a:pt x="63" y="87"/>
                    <a:pt x="63" y="108"/>
                  </a:cubicBezTo>
                  <a:cubicBezTo>
                    <a:pt x="63" y="132"/>
                    <a:pt x="48" y="147"/>
                    <a:pt x="27" y="147"/>
                  </a:cubicBezTo>
                  <a:close/>
                  <a:moveTo>
                    <a:pt x="27" y="132"/>
                  </a:moveTo>
                  <a:cubicBezTo>
                    <a:pt x="39" y="132"/>
                    <a:pt x="48" y="123"/>
                    <a:pt x="48" y="108"/>
                  </a:cubicBezTo>
                  <a:cubicBezTo>
                    <a:pt x="48" y="96"/>
                    <a:pt x="39" y="87"/>
                    <a:pt x="27" y="87"/>
                  </a:cubicBezTo>
                  <a:cubicBezTo>
                    <a:pt x="12" y="87"/>
                    <a:pt x="3" y="96"/>
                    <a:pt x="3" y="108"/>
                  </a:cubicBezTo>
                  <a:cubicBezTo>
                    <a:pt x="3" y="123"/>
                    <a:pt x="12" y="132"/>
                    <a:pt x="27" y="132"/>
                  </a:cubicBezTo>
                  <a:close/>
                  <a:moveTo>
                    <a:pt x="180" y="108"/>
                  </a:moveTo>
                  <a:cubicBezTo>
                    <a:pt x="180" y="132"/>
                    <a:pt x="162" y="147"/>
                    <a:pt x="141" y="147"/>
                  </a:cubicBezTo>
                  <a:cubicBezTo>
                    <a:pt x="120" y="147"/>
                    <a:pt x="102" y="132"/>
                    <a:pt x="102" y="108"/>
                  </a:cubicBezTo>
                  <a:cubicBezTo>
                    <a:pt x="102" y="87"/>
                    <a:pt x="120" y="72"/>
                    <a:pt x="141" y="72"/>
                  </a:cubicBezTo>
                  <a:cubicBezTo>
                    <a:pt x="162" y="72"/>
                    <a:pt x="180" y="87"/>
                    <a:pt x="180" y="108"/>
                  </a:cubicBezTo>
                  <a:close/>
                  <a:moveTo>
                    <a:pt x="162" y="108"/>
                  </a:moveTo>
                  <a:cubicBezTo>
                    <a:pt x="162" y="96"/>
                    <a:pt x="153" y="87"/>
                    <a:pt x="141" y="87"/>
                  </a:cubicBezTo>
                  <a:cubicBezTo>
                    <a:pt x="129" y="87"/>
                    <a:pt x="117" y="96"/>
                    <a:pt x="117" y="108"/>
                  </a:cubicBezTo>
                  <a:cubicBezTo>
                    <a:pt x="117" y="123"/>
                    <a:pt x="129" y="132"/>
                    <a:pt x="141" y="132"/>
                  </a:cubicBezTo>
                  <a:cubicBezTo>
                    <a:pt x="153" y="132"/>
                    <a:pt x="162" y="123"/>
                    <a:pt x="162" y="108"/>
                  </a:cubicBezTo>
                  <a:close/>
                  <a:moveTo>
                    <a:pt x="231" y="141"/>
                  </a:moveTo>
                  <a:cubicBezTo>
                    <a:pt x="234" y="132"/>
                    <a:pt x="234" y="126"/>
                    <a:pt x="234" y="117"/>
                  </a:cubicBezTo>
                  <a:cubicBezTo>
                    <a:pt x="234" y="117"/>
                    <a:pt x="234" y="117"/>
                    <a:pt x="234" y="114"/>
                  </a:cubicBezTo>
                  <a:cubicBezTo>
                    <a:pt x="234" y="114"/>
                    <a:pt x="234" y="111"/>
                    <a:pt x="234" y="108"/>
                  </a:cubicBezTo>
                  <a:cubicBezTo>
                    <a:pt x="234" y="108"/>
                    <a:pt x="234" y="108"/>
                    <a:pt x="234" y="108"/>
                  </a:cubicBezTo>
                  <a:cubicBezTo>
                    <a:pt x="234" y="99"/>
                    <a:pt x="231" y="90"/>
                    <a:pt x="228" y="84"/>
                  </a:cubicBezTo>
                  <a:cubicBezTo>
                    <a:pt x="222" y="90"/>
                    <a:pt x="219" y="99"/>
                    <a:pt x="219" y="108"/>
                  </a:cubicBezTo>
                  <a:cubicBezTo>
                    <a:pt x="219" y="123"/>
                    <a:pt x="225" y="132"/>
                    <a:pt x="231" y="141"/>
                  </a:cubicBezTo>
                  <a:close/>
                  <a:moveTo>
                    <a:pt x="21" y="51"/>
                  </a:moveTo>
                  <a:cubicBezTo>
                    <a:pt x="18" y="54"/>
                    <a:pt x="18" y="60"/>
                    <a:pt x="15" y="63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21" y="51"/>
                  </a:lnTo>
                  <a:close/>
                  <a:moveTo>
                    <a:pt x="18" y="162"/>
                  </a:moveTo>
                  <a:cubicBezTo>
                    <a:pt x="18" y="180"/>
                    <a:pt x="18" y="180"/>
                    <a:pt x="18" y="180"/>
                  </a:cubicBezTo>
                  <a:cubicBezTo>
                    <a:pt x="24" y="189"/>
                    <a:pt x="30" y="195"/>
                    <a:pt x="36" y="201"/>
                  </a:cubicBezTo>
                  <a:cubicBezTo>
                    <a:pt x="36" y="162"/>
                    <a:pt x="36" y="162"/>
                    <a:pt x="36" y="162"/>
                  </a:cubicBezTo>
                  <a:lnTo>
                    <a:pt x="18" y="162"/>
                  </a:lnTo>
                  <a:close/>
                  <a:moveTo>
                    <a:pt x="138" y="162"/>
                  </a:moveTo>
                  <a:cubicBezTo>
                    <a:pt x="138" y="228"/>
                    <a:pt x="138" y="228"/>
                    <a:pt x="138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162"/>
                    <a:pt x="153" y="162"/>
                    <a:pt x="153" y="162"/>
                  </a:cubicBezTo>
                  <a:lnTo>
                    <a:pt x="138" y="162"/>
                  </a:lnTo>
                  <a:close/>
                  <a:moveTo>
                    <a:pt x="96" y="231"/>
                  </a:moveTo>
                  <a:cubicBezTo>
                    <a:pt x="78" y="228"/>
                    <a:pt x="63" y="222"/>
                    <a:pt x="51" y="213"/>
                  </a:cubicBezTo>
                  <a:cubicBezTo>
                    <a:pt x="48" y="207"/>
                    <a:pt x="45" y="201"/>
                    <a:pt x="45" y="195"/>
                  </a:cubicBezTo>
                  <a:cubicBezTo>
                    <a:pt x="45" y="174"/>
                    <a:pt x="63" y="156"/>
                    <a:pt x="84" y="156"/>
                  </a:cubicBezTo>
                  <a:cubicBezTo>
                    <a:pt x="105" y="156"/>
                    <a:pt x="123" y="174"/>
                    <a:pt x="123" y="195"/>
                  </a:cubicBezTo>
                  <a:cubicBezTo>
                    <a:pt x="123" y="213"/>
                    <a:pt x="111" y="228"/>
                    <a:pt x="96" y="231"/>
                  </a:cubicBezTo>
                  <a:close/>
                  <a:moveTo>
                    <a:pt x="108" y="195"/>
                  </a:moveTo>
                  <a:cubicBezTo>
                    <a:pt x="108" y="183"/>
                    <a:pt x="96" y="174"/>
                    <a:pt x="84" y="174"/>
                  </a:cubicBezTo>
                  <a:cubicBezTo>
                    <a:pt x="72" y="174"/>
                    <a:pt x="63" y="183"/>
                    <a:pt x="63" y="195"/>
                  </a:cubicBezTo>
                  <a:cubicBezTo>
                    <a:pt x="63" y="207"/>
                    <a:pt x="72" y="219"/>
                    <a:pt x="84" y="219"/>
                  </a:cubicBezTo>
                  <a:cubicBezTo>
                    <a:pt x="96" y="219"/>
                    <a:pt x="108" y="207"/>
                    <a:pt x="108" y="195"/>
                  </a:cubicBezTo>
                  <a:close/>
                  <a:moveTo>
                    <a:pt x="165" y="195"/>
                  </a:moveTo>
                  <a:cubicBezTo>
                    <a:pt x="165" y="204"/>
                    <a:pt x="168" y="213"/>
                    <a:pt x="174" y="219"/>
                  </a:cubicBezTo>
                  <a:cubicBezTo>
                    <a:pt x="180" y="216"/>
                    <a:pt x="183" y="213"/>
                    <a:pt x="189" y="210"/>
                  </a:cubicBezTo>
                  <a:cubicBezTo>
                    <a:pt x="183" y="207"/>
                    <a:pt x="183" y="201"/>
                    <a:pt x="183" y="195"/>
                  </a:cubicBezTo>
                  <a:cubicBezTo>
                    <a:pt x="183" y="183"/>
                    <a:pt x="192" y="174"/>
                    <a:pt x="204" y="174"/>
                  </a:cubicBezTo>
                  <a:cubicBezTo>
                    <a:pt x="210" y="174"/>
                    <a:pt x="213" y="174"/>
                    <a:pt x="219" y="177"/>
                  </a:cubicBezTo>
                  <a:cubicBezTo>
                    <a:pt x="222" y="174"/>
                    <a:pt x="222" y="168"/>
                    <a:pt x="225" y="162"/>
                  </a:cubicBezTo>
                  <a:cubicBezTo>
                    <a:pt x="219" y="159"/>
                    <a:pt x="213" y="156"/>
                    <a:pt x="204" y="156"/>
                  </a:cubicBezTo>
                  <a:cubicBezTo>
                    <a:pt x="183" y="156"/>
                    <a:pt x="165" y="174"/>
                    <a:pt x="165" y="19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1"/>
            <p:cNvSpPr>
              <a:spLocks noEditPoints="1"/>
            </p:cNvSpPr>
            <p:nvPr/>
          </p:nvSpPr>
          <p:spPr bwMode="auto">
            <a:xfrm>
              <a:off x="1393" y="2401"/>
              <a:ext cx="694" cy="695"/>
            </a:xfrm>
            <a:custGeom>
              <a:avLst/>
              <a:gdLst>
                <a:gd name="T0" fmla="*/ 391 w 391"/>
                <a:gd name="T1" fmla="*/ 373 h 391"/>
                <a:gd name="T2" fmla="*/ 273 w 391"/>
                <a:gd name="T3" fmla="*/ 254 h 391"/>
                <a:gd name="T4" fmla="*/ 309 w 391"/>
                <a:gd name="T5" fmla="*/ 155 h 391"/>
                <a:gd name="T6" fmla="*/ 154 w 391"/>
                <a:gd name="T7" fmla="*/ 0 h 391"/>
                <a:gd name="T8" fmla="*/ 0 w 391"/>
                <a:gd name="T9" fmla="*/ 155 h 391"/>
                <a:gd name="T10" fmla="*/ 154 w 391"/>
                <a:gd name="T11" fmla="*/ 309 h 391"/>
                <a:gd name="T12" fmla="*/ 253 w 391"/>
                <a:gd name="T13" fmla="*/ 273 h 391"/>
                <a:gd name="T14" fmla="*/ 374 w 391"/>
                <a:gd name="T15" fmla="*/ 391 h 391"/>
                <a:gd name="T16" fmla="*/ 391 w 391"/>
                <a:gd name="T17" fmla="*/ 373 h 391"/>
                <a:gd name="T18" fmla="*/ 154 w 391"/>
                <a:gd name="T19" fmla="*/ 289 h 391"/>
                <a:gd name="T20" fmla="*/ 20 w 391"/>
                <a:gd name="T21" fmla="*/ 155 h 391"/>
                <a:gd name="T22" fmla="*/ 154 w 391"/>
                <a:gd name="T23" fmla="*/ 20 h 391"/>
                <a:gd name="T24" fmla="*/ 289 w 391"/>
                <a:gd name="T25" fmla="*/ 155 h 391"/>
                <a:gd name="T26" fmla="*/ 154 w 391"/>
                <a:gd name="T27" fmla="*/ 289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391">
                  <a:moveTo>
                    <a:pt x="391" y="373"/>
                  </a:moveTo>
                  <a:cubicBezTo>
                    <a:pt x="273" y="254"/>
                    <a:pt x="273" y="254"/>
                    <a:pt x="273" y="254"/>
                  </a:cubicBezTo>
                  <a:cubicBezTo>
                    <a:pt x="295" y="227"/>
                    <a:pt x="309" y="192"/>
                    <a:pt x="309" y="155"/>
                  </a:cubicBezTo>
                  <a:cubicBezTo>
                    <a:pt x="309" y="69"/>
                    <a:pt x="240" y="0"/>
                    <a:pt x="154" y="0"/>
                  </a:cubicBezTo>
                  <a:cubicBezTo>
                    <a:pt x="69" y="0"/>
                    <a:pt x="0" y="69"/>
                    <a:pt x="0" y="155"/>
                  </a:cubicBezTo>
                  <a:cubicBezTo>
                    <a:pt x="0" y="240"/>
                    <a:pt x="69" y="309"/>
                    <a:pt x="154" y="309"/>
                  </a:cubicBezTo>
                  <a:cubicBezTo>
                    <a:pt x="192" y="309"/>
                    <a:pt x="227" y="296"/>
                    <a:pt x="253" y="273"/>
                  </a:cubicBezTo>
                  <a:cubicBezTo>
                    <a:pt x="374" y="391"/>
                    <a:pt x="374" y="391"/>
                    <a:pt x="374" y="391"/>
                  </a:cubicBezTo>
                  <a:lnTo>
                    <a:pt x="391" y="373"/>
                  </a:lnTo>
                  <a:close/>
                  <a:moveTo>
                    <a:pt x="154" y="289"/>
                  </a:moveTo>
                  <a:cubicBezTo>
                    <a:pt x="80" y="289"/>
                    <a:pt x="20" y="229"/>
                    <a:pt x="20" y="155"/>
                  </a:cubicBezTo>
                  <a:cubicBezTo>
                    <a:pt x="20" y="80"/>
                    <a:pt x="80" y="20"/>
                    <a:pt x="154" y="20"/>
                  </a:cubicBezTo>
                  <a:cubicBezTo>
                    <a:pt x="229" y="20"/>
                    <a:pt x="289" y="80"/>
                    <a:pt x="289" y="155"/>
                  </a:cubicBezTo>
                  <a:cubicBezTo>
                    <a:pt x="289" y="229"/>
                    <a:pt x="229" y="289"/>
                    <a:pt x="154" y="28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9" name="Group 208"/>
          <p:cNvGrpSpPr>
            <a:grpSpLocks noChangeAspect="1"/>
          </p:cNvGrpSpPr>
          <p:nvPr/>
        </p:nvGrpSpPr>
        <p:grpSpPr bwMode="auto">
          <a:xfrm>
            <a:off x="7517160" y="3550254"/>
            <a:ext cx="318898" cy="319357"/>
            <a:chOff x="1393" y="2401"/>
            <a:chExt cx="694" cy="695"/>
          </a:xfrm>
        </p:grpSpPr>
        <p:sp>
          <p:nvSpPr>
            <p:cNvPr id="210" name="Freeform 209"/>
            <p:cNvSpPr>
              <a:spLocks/>
            </p:cNvSpPr>
            <p:nvPr/>
          </p:nvSpPr>
          <p:spPr bwMode="auto">
            <a:xfrm>
              <a:off x="1416" y="2422"/>
              <a:ext cx="250" cy="505"/>
            </a:xfrm>
            <a:custGeom>
              <a:avLst/>
              <a:gdLst>
                <a:gd name="T0" fmla="*/ 141 w 141"/>
                <a:gd name="T1" fmla="*/ 0 h 284"/>
                <a:gd name="T2" fmla="*/ 141 w 141"/>
                <a:gd name="T3" fmla="*/ 284 h 284"/>
                <a:gd name="T4" fmla="*/ 0 w 141"/>
                <a:gd name="T5" fmla="*/ 142 h 284"/>
                <a:gd name="T6" fmla="*/ 141 w 141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84">
                  <a:moveTo>
                    <a:pt x="141" y="0"/>
                  </a:moveTo>
                  <a:cubicBezTo>
                    <a:pt x="141" y="284"/>
                    <a:pt x="141" y="284"/>
                    <a:pt x="141" y="284"/>
                  </a:cubicBezTo>
                  <a:cubicBezTo>
                    <a:pt x="63" y="284"/>
                    <a:pt x="0" y="220"/>
                    <a:pt x="0" y="142"/>
                  </a:cubicBezTo>
                  <a:cubicBezTo>
                    <a:pt x="0" y="64"/>
                    <a:pt x="63" y="0"/>
                    <a:pt x="14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10"/>
            <p:cNvSpPr>
              <a:spLocks/>
            </p:cNvSpPr>
            <p:nvPr/>
          </p:nvSpPr>
          <p:spPr bwMode="auto">
            <a:xfrm>
              <a:off x="1665" y="2422"/>
              <a:ext cx="252" cy="505"/>
            </a:xfrm>
            <a:custGeom>
              <a:avLst/>
              <a:gdLst>
                <a:gd name="T0" fmla="*/ 0 w 142"/>
                <a:gd name="T1" fmla="*/ 0 h 284"/>
                <a:gd name="T2" fmla="*/ 0 w 142"/>
                <a:gd name="T3" fmla="*/ 284 h 284"/>
                <a:gd name="T4" fmla="*/ 142 w 142"/>
                <a:gd name="T5" fmla="*/ 142 h 284"/>
                <a:gd name="T6" fmla="*/ 0 w 142"/>
                <a:gd name="T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2" h="284">
                  <a:moveTo>
                    <a:pt x="0" y="0"/>
                  </a:moveTo>
                  <a:cubicBezTo>
                    <a:pt x="0" y="284"/>
                    <a:pt x="0" y="284"/>
                    <a:pt x="0" y="284"/>
                  </a:cubicBezTo>
                  <a:cubicBezTo>
                    <a:pt x="78" y="284"/>
                    <a:pt x="142" y="220"/>
                    <a:pt x="142" y="142"/>
                  </a:cubicBezTo>
                  <a:cubicBezTo>
                    <a:pt x="142" y="64"/>
                    <a:pt x="7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11"/>
            <p:cNvSpPr>
              <a:spLocks noEditPoints="1"/>
            </p:cNvSpPr>
            <p:nvPr/>
          </p:nvSpPr>
          <p:spPr bwMode="auto">
            <a:xfrm>
              <a:off x="1457" y="2465"/>
              <a:ext cx="415" cy="411"/>
            </a:xfrm>
            <a:custGeom>
              <a:avLst/>
              <a:gdLst>
                <a:gd name="T0" fmla="*/ 120 w 234"/>
                <a:gd name="T1" fmla="*/ 0 h 231"/>
                <a:gd name="T2" fmla="*/ 138 w 234"/>
                <a:gd name="T3" fmla="*/ 63 h 231"/>
                <a:gd name="T4" fmla="*/ 72 w 234"/>
                <a:gd name="T5" fmla="*/ 66 h 231"/>
                <a:gd name="T6" fmla="*/ 99 w 234"/>
                <a:gd name="T7" fmla="*/ 3 h 231"/>
                <a:gd name="T8" fmla="*/ 93 w 234"/>
                <a:gd name="T9" fmla="*/ 30 h 231"/>
                <a:gd name="T10" fmla="*/ 48 w 234"/>
                <a:gd name="T11" fmla="*/ 30 h 231"/>
                <a:gd name="T12" fmla="*/ 33 w 234"/>
                <a:gd name="T13" fmla="*/ 36 h 231"/>
                <a:gd name="T14" fmla="*/ 189 w 234"/>
                <a:gd name="T15" fmla="*/ 66 h 231"/>
                <a:gd name="T16" fmla="*/ 207 w 234"/>
                <a:gd name="T17" fmla="*/ 42 h 231"/>
                <a:gd name="T18" fmla="*/ 168 w 234"/>
                <a:gd name="T19" fmla="*/ 30 h 231"/>
                <a:gd name="T20" fmla="*/ 156 w 234"/>
                <a:gd name="T21" fmla="*/ 9 h 231"/>
                <a:gd name="T22" fmla="*/ 189 w 234"/>
                <a:gd name="T23" fmla="*/ 66 h 231"/>
                <a:gd name="T24" fmla="*/ 90 w 234"/>
                <a:gd name="T25" fmla="*/ 144 h 231"/>
                <a:gd name="T26" fmla="*/ 75 w 234"/>
                <a:gd name="T27" fmla="*/ 75 h 231"/>
                <a:gd name="T28" fmla="*/ 189 w 234"/>
                <a:gd name="T29" fmla="*/ 144 h 231"/>
                <a:gd name="T30" fmla="*/ 207 w 234"/>
                <a:gd name="T31" fmla="*/ 75 h 231"/>
                <a:gd name="T32" fmla="*/ 189 w 234"/>
                <a:gd name="T33" fmla="*/ 144 h 231"/>
                <a:gd name="T34" fmla="*/ 3 w 234"/>
                <a:gd name="T35" fmla="*/ 141 h 231"/>
                <a:gd name="T36" fmla="*/ 9 w 234"/>
                <a:gd name="T37" fmla="*/ 75 h 231"/>
                <a:gd name="T38" fmla="*/ 63 w 234"/>
                <a:gd name="T39" fmla="*/ 108 h 231"/>
                <a:gd name="T40" fmla="*/ 27 w 234"/>
                <a:gd name="T41" fmla="*/ 132 h 231"/>
                <a:gd name="T42" fmla="*/ 27 w 234"/>
                <a:gd name="T43" fmla="*/ 87 h 231"/>
                <a:gd name="T44" fmla="*/ 27 w 234"/>
                <a:gd name="T45" fmla="*/ 132 h 231"/>
                <a:gd name="T46" fmla="*/ 141 w 234"/>
                <a:gd name="T47" fmla="*/ 147 h 231"/>
                <a:gd name="T48" fmla="*/ 141 w 234"/>
                <a:gd name="T49" fmla="*/ 72 h 231"/>
                <a:gd name="T50" fmla="*/ 162 w 234"/>
                <a:gd name="T51" fmla="*/ 108 h 231"/>
                <a:gd name="T52" fmla="*/ 117 w 234"/>
                <a:gd name="T53" fmla="*/ 108 h 231"/>
                <a:gd name="T54" fmla="*/ 162 w 234"/>
                <a:gd name="T55" fmla="*/ 108 h 231"/>
                <a:gd name="T56" fmla="*/ 234 w 234"/>
                <a:gd name="T57" fmla="*/ 117 h 231"/>
                <a:gd name="T58" fmla="*/ 234 w 234"/>
                <a:gd name="T59" fmla="*/ 108 h 231"/>
                <a:gd name="T60" fmla="*/ 228 w 234"/>
                <a:gd name="T61" fmla="*/ 84 h 231"/>
                <a:gd name="T62" fmla="*/ 231 w 234"/>
                <a:gd name="T63" fmla="*/ 141 h 231"/>
                <a:gd name="T64" fmla="*/ 15 w 234"/>
                <a:gd name="T65" fmla="*/ 63 h 231"/>
                <a:gd name="T66" fmla="*/ 21 w 234"/>
                <a:gd name="T67" fmla="*/ 51 h 231"/>
                <a:gd name="T68" fmla="*/ 18 w 234"/>
                <a:gd name="T69" fmla="*/ 180 h 231"/>
                <a:gd name="T70" fmla="*/ 36 w 234"/>
                <a:gd name="T71" fmla="*/ 162 h 231"/>
                <a:gd name="T72" fmla="*/ 138 w 234"/>
                <a:gd name="T73" fmla="*/ 162 h 231"/>
                <a:gd name="T74" fmla="*/ 153 w 234"/>
                <a:gd name="T75" fmla="*/ 228 h 231"/>
                <a:gd name="T76" fmla="*/ 153 w 234"/>
                <a:gd name="T77" fmla="*/ 162 h 231"/>
                <a:gd name="T78" fmla="*/ 96 w 234"/>
                <a:gd name="T79" fmla="*/ 231 h 231"/>
                <a:gd name="T80" fmla="*/ 45 w 234"/>
                <a:gd name="T81" fmla="*/ 195 h 231"/>
                <a:gd name="T82" fmla="*/ 123 w 234"/>
                <a:gd name="T83" fmla="*/ 195 h 231"/>
                <a:gd name="T84" fmla="*/ 108 w 234"/>
                <a:gd name="T85" fmla="*/ 195 h 231"/>
                <a:gd name="T86" fmla="*/ 63 w 234"/>
                <a:gd name="T87" fmla="*/ 195 h 231"/>
                <a:gd name="T88" fmla="*/ 108 w 234"/>
                <a:gd name="T89" fmla="*/ 195 h 231"/>
                <a:gd name="T90" fmla="*/ 174 w 234"/>
                <a:gd name="T91" fmla="*/ 219 h 231"/>
                <a:gd name="T92" fmla="*/ 183 w 234"/>
                <a:gd name="T93" fmla="*/ 195 h 231"/>
                <a:gd name="T94" fmla="*/ 219 w 234"/>
                <a:gd name="T95" fmla="*/ 177 h 231"/>
                <a:gd name="T96" fmla="*/ 204 w 234"/>
                <a:gd name="T97" fmla="*/ 15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4" h="231">
                  <a:moveTo>
                    <a:pt x="120" y="63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126" y="0"/>
                    <a:pt x="132" y="3"/>
                    <a:pt x="138" y="3"/>
                  </a:cubicBezTo>
                  <a:cubicBezTo>
                    <a:pt x="138" y="63"/>
                    <a:pt x="138" y="63"/>
                    <a:pt x="138" y="63"/>
                  </a:cubicBezTo>
                  <a:lnTo>
                    <a:pt x="120" y="63"/>
                  </a:lnTo>
                  <a:close/>
                  <a:moveTo>
                    <a:pt x="72" y="66"/>
                  </a:moveTo>
                  <a:cubicBezTo>
                    <a:pt x="93" y="66"/>
                    <a:pt x="111" y="51"/>
                    <a:pt x="111" y="30"/>
                  </a:cubicBezTo>
                  <a:cubicBezTo>
                    <a:pt x="111" y="18"/>
                    <a:pt x="105" y="9"/>
                    <a:pt x="99" y="3"/>
                  </a:cubicBezTo>
                  <a:cubicBezTo>
                    <a:pt x="93" y="3"/>
                    <a:pt x="87" y="6"/>
                    <a:pt x="78" y="9"/>
                  </a:cubicBezTo>
                  <a:cubicBezTo>
                    <a:pt x="87" y="12"/>
                    <a:pt x="93" y="18"/>
                    <a:pt x="93" y="30"/>
                  </a:cubicBezTo>
                  <a:cubicBezTo>
                    <a:pt x="93" y="42"/>
                    <a:pt x="84" y="51"/>
                    <a:pt x="72" y="51"/>
                  </a:cubicBezTo>
                  <a:cubicBezTo>
                    <a:pt x="60" y="51"/>
                    <a:pt x="48" y="42"/>
                    <a:pt x="48" y="30"/>
                  </a:cubicBezTo>
                  <a:cubicBezTo>
                    <a:pt x="48" y="27"/>
                    <a:pt x="48" y="24"/>
                    <a:pt x="48" y="24"/>
                  </a:cubicBezTo>
                  <a:cubicBezTo>
                    <a:pt x="45" y="27"/>
                    <a:pt x="39" y="33"/>
                    <a:pt x="33" y="36"/>
                  </a:cubicBezTo>
                  <a:cubicBezTo>
                    <a:pt x="39" y="54"/>
                    <a:pt x="54" y="66"/>
                    <a:pt x="72" y="66"/>
                  </a:cubicBezTo>
                  <a:close/>
                  <a:moveTo>
                    <a:pt x="189" y="66"/>
                  </a:moveTo>
                  <a:cubicBezTo>
                    <a:pt x="201" y="66"/>
                    <a:pt x="210" y="63"/>
                    <a:pt x="216" y="57"/>
                  </a:cubicBezTo>
                  <a:cubicBezTo>
                    <a:pt x="213" y="51"/>
                    <a:pt x="210" y="48"/>
                    <a:pt x="207" y="42"/>
                  </a:cubicBezTo>
                  <a:cubicBezTo>
                    <a:pt x="204" y="48"/>
                    <a:pt x="198" y="51"/>
                    <a:pt x="189" y="51"/>
                  </a:cubicBezTo>
                  <a:cubicBezTo>
                    <a:pt x="177" y="51"/>
                    <a:pt x="168" y="42"/>
                    <a:pt x="168" y="30"/>
                  </a:cubicBezTo>
                  <a:cubicBezTo>
                    <a:pt x="168" y="24"/>
                    <a:pt x="168" y="18"/>
                    <a:pt x="171" y="15"/>
                  </a:cubicBezTo>
                  <a:cubicBezTo>
                    <a:pt x="168" y="12"/>
                    <a:pt x="162" y="9"/>
                    <a:pt x="156" y="9"/>
                  </a:cubicBezTo>
                  <a:cubicBezTo>
                    <a:pt x="153" y="15"/>
                    <a:pt x="150" y="21"/>
                    <a:pt x="150" y="30"/>
                  </a:cubicBezTo>
                  <a:cubicBezTo>
                    <a:pt x="150" y="51"/>
                    <a:pt x="168" y="66"/>
                    <a:pt x="189" y="66"/>
                  </a:cubicBezTo>
                  <a:close/>
                  <a:moveTo>
                    <a:pt x="75" y="144"/>
                  </a:moveTo>
                  <a:cubicBezTo>
                    <a:pt x="90" y="144"/>
                    <a:pt x="90" y="144"/>
                    <a:pt x="90" y="144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75" y="75"/>
                    <a:pt x="75" y="75"/>
                    <a:pt x="75" y="75"/>
                  </a:cubicBezTo>
                  <a:lnTo>
                    <a:pt x="75" y="144"/>
                  </a:lnTo>
                  <a:close/>
                  <a:moveTo>
                    <a:pt x="189" y="144"/>
                  </a:moveTo>
                  <a:cubicBezTo>
                    <a:pt x="207" y="144"/>
                    <a:pt x="207" y="144"/>
                    <a:pt x="207" y="144"/>
                  </a:cubicBezTo>
                  <a:cubicBezTo>
                    <a:pt x="207" y="75"/>
                    <a:pt x="207" y="75"/>
                    <a:pt x="207" y="75"/>
                  </a:cubicBezTo>
                  <a:cubicBezTo>
                    <a:pt x="189" y="75"/>
                    <a:pt x="189" y="75"/>
                    <a:pt x="189" y="75"/>
                  </a:cubicBezTo>
                  <a:lnTo>
                    <a:pt x="189" y="144"/>
                  </a:lnTo>
                  <a:close/>
                  <a:moveTo>
                    <a:pt x="27" y="147"/>
                  </a:moveTo>
                  <a:cubicBezTo>
                    <a:pt x="18" y="147"/>
                    <a:pt x="9" y="144"/>
                    <a:pt x="3" y="141"/>
                  </a:cubicBezTo>
                  <a:cubicBezTo>
                    <a:pt x="3" y="132"/>
                    <a:pt x="0" y="126"/>
                    <a:pt x="0" y="117"/>
                  </a:cubicBezTo>
                  <a:cubicBezTo>
                    <a:pt x="0" y="102"/>
                    <a:pt x="3" y="87"/>
                    <a:pt x="9" y="75"/>
                  </a:cubicBezTo>
                  <a:cubicBezTo>
                    <a:pt x="15" y="72"/>
                    <a:pt x="21" y="72"/>
                    <a:pt x="27" y="72"/>
                  </a:cubicBezTo>
                  <a:cubicBezTo>
                    <a:pt x="48" y="72"/>
                    <a:pt x="63" y="87"/>
                    <a:pt x="63" y="108"/>
                  </a:cubicBezTo>
                  <a:cubicBezTo>
                    <a:pt x="63" y="132"/>
                    <a:pt x="48" y="147"/>
                    <a:pt x="27" y="147"/>
                  </a:cubicBezTo>
                  <a:close/>
                  <a:moveTo>
                    <a:pt x="27" y="132"/>
                  </a:moveTo>
                  <a:cubicBezTo>
                    <a:pt x="39" y="132"/>
                    <a:pt x="48" y="123"/>
                    <a:pt x="48" y="108"/>
                  </a:cubicBezTo>
                  <a:cubicBezTo>
                    <a:pt x="48" y="96"/>
                    <a:pt x="39" y="87"/>
                    <a:pt x="27" y="87"/>
                  </a:cubicBezTo>
                  <a:cubicBezTo>
                    <a:pt x="12" y="87"/>
                    <a:pt x="3" y="96"/>
                    <a:pt x="3" y="108"/>
                  </a:cubicBezTo>
                  <a:cubicBezTo>
                    <a:pt x="3" y="123"/>
                    <a:pt x="12" y="132"/>
                    <a:pt x="27" y="132"/>
                  </a:cubicBezTo>
                  <a:close/>
                  <a:moveTo>
                    <a:pt x="180" y="108"/>
                  </a:moveTo>
                  <a:cubicBezTo>
                    <a:pt x="180" y="132"/>
                    <a:pt x="162" y="147"/>
                    <a:pt x="141" y="147"/>
                  </a:cubicBezTo>
                  <a:cubicBezTo>
                    <a:pt x="120" y="147"/>
                    <a:pt x="102" y="132"/>
                    <a:pt x="102" y="108"/>
                  </a:cubicBezTo>
                  <a:cubicBezTo>
                    <a:pt x="102" y="87"/>
                    <a:pt x="120" y="72"/>
                    <a:pt x="141" y="72"/>
                  </a:cubicBezTo>
                  <a:cubicBezTo>
                    <a:pt x="162" y="72"/>
                    <a:pt x="180" y="87"/>
                    <a:pt x="180" y="108"/>
                  </a:cubicBezTo>
                  <a:close/>
                  <a:moveTo>
                    <a:pt x="162" y="108"/>
                  </a:moveTo>
                  <a:cubicBezTo>
                    <a:pt x="162" y="96"/>
                    <a:pt x="153" y="87"/>
                    <a:pt x="141" y="87"/>
                  </a:cubicBezTo>
                  <a:cubicBezTo>
                    <a:pt x="129" y="87"/>
                    <a:pt x="117" y="96"/>
                    <a:pt x="117" y="108"/>
                  </a:cubicBezTo>
                  <a:cubicBezTo>
                    <a:pt x="117" y="123"/>
                    <a:pt x="129" y="132"/>
                    <a:pt x="141" y="132"/>
                  </a:cubicBezTo>
                  <a:cubicBezTo>
                    <a:pt x="153" y="132"/>
                    <a:pt x="162" y="123"/>
                    <a:pt x="162" y="108"/>
                  </a:cubicBezTo>
                  <a:close/>
                  <a:moveTo>
                    <a:pt x="231" y="141"/>
                  </a:moveTo>
                  <a:cubicBezTo>
                    <a:pt x="234" y="132"/>
                    <a:pt x="234" y="126"/>
                    <a:pt x="234" y="117"/>
                  </a:cubicBezTo>
                  <a:cubicBezTo>
                    <a:pt x="234" y="117"/>
                    <a:pt x="234" y="117"/>
                    <a:pt x="234" y="114"/>
                  </a:cubicBezTo>
                  <a:cubicBezTo>
                    <a:pt x="234" y="114"/>
                    <a:pt x="234" y="111"/>
                    <a:pt x="234" y="108"/>
                  </a:cubicBezTo>
                  <a:cubicBezTo>
                    <a:pt x="234" y="108"/>
                    <a:pt x="234" y="108"/>
                    <a:pt x="234" y="108"/>
                  </a:cubicBezTo>
                  <a:cubicBezTo>
                    <a:pt x="234" y="99"/>
                    <a:pt x="231" y="90"/>
                    <a:pt x="228" y="84"/>
                  </a:cubicBezTo>
                  <a:cubicBezTo>
                    <a:pt x="222" y="90"/>
                    <a:pt x="219" y="99"/>
                    <a:pt x="219" y="108"/>
                  </a:cubicBezTo>
                  <a:cubicBezTo>
                    <a:pt x="219" y="123"/>
                    <a:pt x="225" y="132"/>
                    <a:pt x="231" y="141"/>
                  </a:cubicBezTo>
                  <a:close/>
                  <a:moveTo>
                    <a:pt x="21" y="51"/>
                  </a:moveTo>
                  <a:cubicBezTo>
                    <a:pt x="18" y="54"/>
                    <a:pt x="18" y="60"/>
                    <a:pt x="15" y="63"/>
                  </a:cubicBezTo>
                  <a:cubicBezTo>
                    <a:pt x="21" y="63"/>
                    <a:pt x="21" y="63"/>
                    <a:pt x="21" y="63"/>
                  </a:cubicBezTo>
                  <a:lnTo>
                    <a:pt x="21" y="51"/>
                  </a:lnTo>
                  <a:close/>
                  <a:moveTo>
                    <a:pt x="18" y="162"/>
                  </a:moveTo>
                  <a:cubicBezTo>
                    <a:pt x="18" y="180"/>
                    <a:pt x="18" y="180"/>
                    <a:pt x="18" y="180"/>
                  </a:cubicBezTo>
                  <a:cubicBezTo>
                    <a:pt x="24" y="189"/>
                    <a:pt x="30" y="195"/>
                    <a:pt x="36" y="201"/>
                  </a:cubicBezTo>
                  <a:cubicBezTo>
                    <a:pt x="36" y="162"/>
                    <a:pt x="36" y="162"/>
                    <a:pt x="36" y="162"/>
                  </a:cubicBezTo>
                  <a:lnTo>
                    <a:pt x="18" y="162"/>
                  </a:lnTo>
                  <a:close/>
                  <a:moveTo>
                    <a:pt x="138" y="162"/>
                  </a:moveTo>
                  <a:cubicBezTo>
                    <a:pt x="138" y="228"/>
                    <a:pt x="138" y="228"/>
                    <a:pt x="138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228"/>
                    <a:pt x="153" y="228"/>
                    <a:pt x="153" y="228"/>
                  </a:cubicBezTo>
                  <a:cubicBezTo>
                    <a:pt x="153" y="162"/>
                    <a:pt x="153" y="162"/>
                    <a:pt x="153" y="162"/>
                  </a:cubicBezTo>
                  <a:lnTo>
                    <a:pt x="138" y="162"/>
                  </a:lnTo>
                  <a:close/>
                  <a:moveTo>
                    <a:pt x="96" y="231"/>
                  </a:moveTo>
                  <a:cubicBezTo>
                    <a:pt x="78" y="228"/>
                    <a:pt x="63" y="222"/>
                    <a:pt x="51" y="213"/>
                  </a:cubicBezTo>
                  <a:cubicBezTo>
                    <a:pt x="48" y="207"/>
                    <a:pt x="45" y="201"/>
                    <a:pt x="45" y="195"/>
                  </a:cubicBezTo>
                  <a:cubicBezTo>
                    <a:pt x="45" y="174"/>
                    <a:pt x="63" y="156"/>
                    <a:pt x="84" y="156"/>
                  </a:cubicBezTo>
                  <a:cubicBezTo>
                    <a:pt x="105" y="156"/>
                    <a:pt x="123" y="174"/>
                    <a:pt x="123" y="195"/>
                  </a:cubicBezTo>
                  <a:cubicBezTo>
                    <a:pt x="123" y="213"/>
                    <a:pt x="111" y="228"/>
                    <a:pt x="96" y="231"/>
                  </a:cubicBezTo>
                  <a:close/>
                  <a:moveTo>
                    <a:pt x="108" y="195"/>
                  </a:moveTo>
                  <a:cubicBezTo>
                    <a:pt x="108" y="183"/>
                    <a:pt x="96" y="174"/>
                    <a:pt x="84" y="174"/>
                  </a:cubicBezTo>
                  <a:cubicBezTo>
                    <a:pt x="72" y="174"/>
                    <a:pt x="63" y="183"/>
                    <a:pt x="63" y="195"/>
                  </a:cubicBezTo>
                  <a:cubicBezTo>
                    <a:pt x="63" y="207"/>
                    <a:pt x="72" y="219"/>
                    <a:pt x="84" y="219"/>
                  </a:cubicBezTo>
                  <a:cubicBezTo>
                    <a:pt x="96" y="219"/>
                    <a:pt x="108" y="207"/>
                    <a:pt x="108" y="195"/>
                  </a:cubicBezTo>
                  <a:close/>
                  <a:moveTo>
                    <a:pt x="165" y="195"/>
                  </a:moveTo>
                  <a:cubicBezTo>
                    <a:pt x="165" y="204"/>
                    <a:pt x="168" y="213"/>
                    <a:pt x="174" y="219"/>
                  </a:cubicBezTo>
                  <a:cubicBezTo>
                    <a:pt x="180" y="216"/>
                    <a:pt x="183" y="213"/>
                    <a:pt x="189" y="210"/>
                  </a:cubicBezTo>
                  <a:cubicBezTo>
                    <a:pt x="183" y="207"/>
                    <a:pt x="183" y="201"/>
                    <a:pt x="183" y="195"/>
                  </a:cubicBezTo>
                  <a:cubicBezTo>
                    <a:pt x="183" y="183"/>
                    <a:pt x="192" y="174"/>
                    <a:pt x="204" y="174"/>
                  </a:cubicBezTo>
                  <a:cubicBezTo>
                    <a:pt x="210" y="174"/>
                    <a:pt x="213" y="174"/>
                    <a:pt x="219" y="177"/>
                  </a:cubicBezTo>
                  <a:cubicBezTo>
                    <a:pt x="222" y="174"/>
                    <a:pt x="222" y="168"/>
                    <a:pt x="225" y="162"/>
                  </a:cubicBezTo>
                  <a:cubicBezTo>
                    <a:pt x="219" y="159"/>
                    <a:pt x="213" y="156"/>
                    <a:pt x="204" y="156"/>
                  </a:cubicBezTo>
                  <a:cubicBezTo>
                    <a:pt x="183" y="156"/>
                    <a:pt x="165" y="174"/>
                    <a:pt x="165" y="19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12"/>
            <p:cNvSpPr>
              <a:spLocks noEditPoints="1"/>
            </p:cNvSpPr>
            <p:nvPr/>
          </p:nvSpPr>
          <p:spPr bwMode="auto">
            <a:xfrm>
              <a:off x="1393" y="2401"/>
              <a:ext cx="694" cy="695"/>
            </a:xfrm>
            <a:custGeom>
              <a:avLst/>
              <a:gdLst>
                <a:gd name="T0" fmla="*/ 391 w 391"/>
                <a:gd name="T1" fmla="*/ 373 h 391"/>
                <a:gd name="T2" fmla="*/ 273 w 391"/>
                <a:gd name="T3" fmla="*/ 254 h 391"/>
                <a:gd name="T4" fmla="*/ 309 w 391"/>
                <a:gd name="T5" fmla="*/ 155 h 391"/>
                <a:gd name="T6" fmla="*/ 154 w 391"/>
                <a:gd name="T7" fmla="*/ 0 h 391"/>
                <a:gd name="T8" fmla="*/ 0 w 391"/>
                <a:gd name="T9" fmla="*/ 155 h 391"/>
                <a:gd name="T10" fmla="*/ 154 w 391"/>
                <a:gd name="T11" fmla="*/ 309 h 391"/>
                <a:gd name="T12" fmla="*/ 253 w 391"/>
                <a:gd name="T13" fmla="*/ 273 h 391"/>
                <a:gd name="T14" fmla="*/ 374 w 391"/>
                <a:gd name="T15" fmla="*/ 391 h 391"/>
                <a:gd name="T16" fmla="*/ 391 w 391"/>
                <a:gd name="T17" fmla="*/ 373 h 391"/>
                <a:gd name="T18" fmla="*/ 154 w 391"/>
                <a:gd name="T19" fmla="*/ 289 h 391"/>
                <a:gd name="T20" fmla="*/ 20 w 391"/>
                <a:gd name="T21" fmla="*/ 155 h 391"/>
                <a:gd name="T22" fmla="*/ 154 w 391"/>
                <a:gd name="T23" fmla="*/ 20 h 391"/>
                <a:gd name="T24" fmla="*/ 289 w 391"/>
                <a:gd name="T25" fmla="*/ 155 h 391"/>
                <a:gd name="T26" fmla="*/ 154 w 391"/>
                <a:gd name="T27" fmla="*/ 289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391">
                  <a:moveTo>
                    <a:pt x="391" y="373"/>
                  </a:moveTo>
                  <a:cubicBezTo>
                    <a:pt x="273" y="254"/>
                    <a:pt x="273" y="254"/>
                    <a:pt x="273" y="254"/>
                  </a:cubicBezTo>
                  <a:cubicBezTo>
                    <a:pt x="295" y="227"/>
                    <a:pt x="309" y="192"/>
                    <a:pt x="309" y="155"/>
                  </a:cubicBezTo>
                  <a:cubicBezTo>
                    <a:pt x="309" y="69"/>
                    <a:pt x="240" y="0"/>
                    <a:pt x="154" y="0"/>
                  </a:cubicBezTo>
                  <a:cubicBezTo>
                    <a:pt x="69" y="0"/>
                    <a:pt x="0" y="69"/>
                    <a:pt x="0" y="155"/>
                  </a:cubicBezTo>
                  <a:cubicBezTo>
                    <a:pt x="0" y="240"/>
                    <a:pt x="69" y="309"/>
                    <a:pt x="154" y="309"/>
                  </a:cubicBezTo>
                  <a:cubicBezTo>
                    <a:pt x="192" y="309"/>
                    <a:pt x="227" y="296"/>
                    <a:pt x="253" y="273"/>
                  </a:cubicBezTo>
                  <a:cubicBezTo>
                    <a:pt x="374" y="391"/>
                    <a:pt x="374" y="391"/>
                    <a:pt x="374" y="391"/>
                  </a:cubicBezTo>
                  <a:lnTo>
                    <a:pt x="391" y="373"/>
                  </a:lnTo>
                  <a:close/>
                  <a:moveTo>
                    <a:pt x="154" y="289"/>
                  </a:moveTo>
                  <a:cubicBezTo>
                    <a:pt x="80" y="289"/>
                    <a:pt x="20" y="229"/>
                    <a:pt x="20" y="155"/>
                  </a:cubicBezTo>
                  <a:cubicBezTo>
                    <a:pt x="20" y="80"/>
                    <a:pt x="80" y="20"/>
                    <a:pt x="154" y="20"/>
                  </a:cubicBezTo>
                  <a:cubicBezTo>
                    <a:pt x="229" y="20"/>
                    <a:pt x="289" y="80"/>
                    <a:pt x="289" y="155"/>
                  </a:cubicBezTo>
                  <a:cubicBezTo>
                    <a:pt x="289" y="229"/>
                    <a:pt x="229" y="289"/>
                    <a:pt x="154" y="28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4" name="Group 213"/>
          <p:cNvGrpSpPr/>
          <p:nvPr/>
        </p:nvGrpSpPr>
        <p:grpSpPr>
          <a:xfrm>
            <a:off x="7444932" y="4080409"/>
            <a:ext cx="476199" cy="476197"/>
            <a:chOff x="7867498" y="4162069"/>
            <a:chExt cx="555628" cy="555625"/>
          </a:xfrm>
        </p:grpSpPr>
        <p:sp>
          <p:nvSpPr>
            <p:cNvPr id="215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16" name="Group 12"/>
            <p:cNvGrpSpPr>
              <a:grpSpLocks noChangeAspect="1"/>
            </p:cNvGrpSpPr>
            <p:nvPr/>
          </p:nvGrpSpPr>
          <p:grpSpPr bwMode="auto">
            <a:xfrm>
              <a:off x="7977189" y="4272282"/>
              <a:ext cx="445937" cy="445412"/>
              <a:chOff x="2029" y="769"/>
              <a:chExt cx="1700" cy="1698"/>
            </a:xfrm>
            <a:solidFill>
              <a:schemeClr val="bg1"/>
            </a:solidFill>
          </p:grpSpPr>
          <p:sp>
            <p:nvSpPr>
              <p:cNvPr id="217" name="Freeform 13"/>
              <p:cNvSpPr>
                <a:spLocks/>
              </p:cNvSpPr>
              <p:nvPr/>
            </p:nvSpPr>
            <p:spPr bwMode="auto">
              <a:xfrm>
                <a:off x="2220" y="916"/>
                <a:ext cx="1509" cy="1551"/>
              </a:xfrm>
              <a:custGeom>
                <a:avLst/>
                <a:gdLst>
                  <a:gd name="T0" fmla="*/ 1509 w 1509"/>
                  <a:gd name="T1" fmla="*/ 823 h 1551"/>
                  <a:gd name="T2" fmla="*/ 687 w 1509"/>
                  <a:gd name="T3" fmla="*/ 0 h 1551"/>
                  <a:gd name="T4" fmla="*/ 814 w 1509"/>
                  <a:gd name="T5" fmla="*/ 405 h 1551"/>
                  <a:gd name="T6" fmla="*/ 718 w 1509"/>
                  <a:gd name="T7" fmla="*/ 697 h 1551"/>
                  <a:gd name="T8" fmla="*/ 618 w 1509"/>
                  <a:gd name="T9" fmla="*/ 745 h 1551"/>
                  <a:gd name="T10" fmla="*/ 481 w 1509"/>
                  <a:gd name="T11" fmla="*/ 831 h 1551"/>
                  <a:gd name="T12" fmla="*/ 190 w 1509"/>
                  <a:gd name="T13" fmla="*/ 831 h 1551"/>
                  <a:gd name="T14" fmla="*/ 0 w 1509"/>
                  <a:gd name="T15" fmla="*/ 768 h 1551"/>
                  <a:gd name="T16" fmla="*/ 784 w 1509"/>
                  <a:gd name="T17" fmla="*/ 1551 h 1551"/>
                  <a:gd name="T18" fmla="*/ 1509 w 1509"/>
                  <a:gd name="T19" fmla="*/ 1551 h 1551"/>
                  <a:gd name="T20" fmla="*/ 1509 w 1509"/>
                  <a:gd name="T21" fmla="*/ 874 h 1551"/>
                  <a:gd name="T22" fmla="*/ 1509 w 1509"/>
                  <a:gd name="T23" fmla="*/ 874 h 1551"/>
                  <a:gd name="T24" fmla="*/ 1509 w 1509"/>
                  <a:gd name="T25" fmla="*/ 823 h 1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09" h="1551">
                    <a:moveTo>
                      <a:pt x="1509" y="823"/>
                    </a:moveTo>
                    <a:lnTo>
                      <a:pt x="687" y="0"/>
                    </a:lnTo>
                    <a:lnTo>
                      <a:pt x="814" y="405"/>
                    </a:lnTo>
                    <a:lnTo>
                      <a:pt x="718" y="697"/>
                    </a:lnTo>
                    <a:lnTo>
                      <a:pt x="618" y="745"/>
                    </a:lnTo>
                    <a:lnTo>
                      <a:pt x="481" y="831"/>
                    </a:lnTo>
                    <a:lnTo>
                      <a:pt x="190" y="831"/>
                    </a:lnTo>
                    <a:lnTo>
                      <a:pt x="0" y="768"/>
                    </a:lnTo>
                    <a:lnTo>
                      <a:pt x="784" y="1551"/>
                    </a:lnTo>
                    <a:lnTo>
                      <a:pt x="1509" y="1551"/>
                    </a:lnTo>
                    <a:lnTo>
                      <a:pt x="1509" y="874"/>
                    </a:lnTo>
                    <a:lnTo>
                      <a:pt x="1509" y="874"/>
                    </a:lnTo>
                    <a:lnTo>
                      <a:pt x="1509" y="8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Freeform 14"/>
              <p:cNvSpPr>
                <a:spLocks noEditPoints="1"/>
              </p:cNvSpPr>
              <p:nvPr/>
            </p:nvSpPr>
            <p:spPr bwMode="auto">
              <a:xfrm>
                <a:off x="2155" y="895"/>
                <a:ext cx="775" cy="766"/>
              </a:xfrm>
              <a:custGeom>
                <a:avLst/>
                <a:gdLst>
                  <a:gd name="T0" fmla="*/ 138 w 438"/>
                  <a:gd name="T1" fmla="*/ 262 h 433"/>
                  <a:gd name="T2" fmla="*/ 174 w 438"/>
                  <a:gd name="T3" fmla="*/ 135 h 433"/>
                  <a:gd name="T4" fmla="*/ 389 w 438"/>
                  <a:gd name="T5" fmla="*/ 135 h 433"/>
                  <a:gd name="T6" fmla="*/ 353 w 438"/>
                  <a:gd name="T7" fmla="*/ 262 h 433"/>
                  <a:gd name="T8" fmla="*/ 389 w 438"/>
                  <a:gd name="T9" fmla="*/ 135 h 433"/>
                  <a:gd name="T10" fmla="*/ 263 w 438"/>
                  <a:gd name="T11" fmla="*/ 123 h 433"/>
                  <a:gd name="T12" fmla="*/ 263 w 438"/>
                  <a:gd name="T13" fmla="*/ 274 h 433"/>
                  <a:gd name="T14" fmla="*/ 302 w 438"/>
                  <a:gd name="T15" fmla="*/ 199 h 433"/>
                  <a:gd name="T16" fmla="*/ 224 w 438"/>
                  <a:gd name="T17" fmla="*/ 199 h 433"/>
                  <a:gd name="T18" fmla="*/ 302 w 438"/>
                  <a:gd name="T19" fmla="*/ 199 h 433"/>
                  <a:gd name="T20" fmla="*/ 255 w 438"/>
                  <a:gd name="T21" fmla="*/ 295 h 433"/>
                  <a:gd name="T22" fmla="*/ 292 w 438"/>
                  <a:gd name="T23" fmla="*/ 423 h 433"/>
                  <a:gd name="T24" fmla="*/ 426 w 438"/>
                  <a:gd name="T25" fmla="*/ 147 h 433"/>
                  <a:gd name="T26" fmla="*/ 434 w 438"/>
                  <a:gd name="T27" fmla="*/ 258 h 433"/>
                  <a:gd name="T28" fmla="*/ 426 w 438"/>
                  <a:gd name="T29" fmla="*/ 147 h 433"/>
                  <a:gd name="T30" fmla="*/ 405 w 438"/>
                  <a:gd name="T31" fmla="*/ 104 h 433"/>
                  <a:gd name="T32" fmla="*/ 356 w 438"/>
                  <a:gd name="T33" fmla="*/ 87 h 433"/>
                  <a:gd name="T34" fmla="*/ 323 w 438"/>
                  <a:gd name="T35" fmla="*/ 27 h 433"/>
                  <a:gd name="T36" fmla="*/ 280 w 438"/>
                  <a:gd name="T37" fmla="*/ 48 h 433"/>
                  <a:gd name="T38" fmla="*/ 260 w 438"/>
                  <a:gd name="T39" fmla="*/ 112 h 433"/>
                  <a:gd name="T40" fmla="*/ 223 w 438"/>
                  <a:gd name="T41" fmla="*/ 0 h 433"/>
                  <a:gd name="T42" fmla="*/ 260 w 438"/>
                  <a:gd name="T43" fmla="*/ 112 h 433"/>
                  <a:gd name="T44" fmla="*/ 209 w 438"/>
                  <a:gd name="T45" fmla="*/ 48 h 433"/>
                  <a:gd name="T46" fmla="*/ 149 w 438"/>
                  <a:gd name="T47" fmla="*/ 12 h 433"/>
                  <a:gd name="T48" fmla="*/ 134 w 438"/>
                  <a:gd name="T49" fmla="*/ 87 h 433"/>
                  <a:gd name="T50" fmla="*/ 96 w 438"/>
                  <a:gd name="T51" fmla="*/ 38 h 433"/>
                  <a:gd name="T52" fmla="*/ 134 w 438"/>
                  <a:gd name="T53" fmla="*/ 123 h 433"/>
                  <a:gd name="T54" fmla="*/ 45 w 438"/>
                  <a:gd name="T55" fmla="*/ 112 h 433"/>
                  <a:gd name="T56" fmla="*/ 29 w 438"/>
                  <a:gd name="T57" fmla="*/ 112 h 433"/>
                  <a:gd name="T58" fmla="*/ 4 w 438"/>
                  <a:gd name="T59" fmla="*/ 259 h 433"/>
                  <a:gd name="T60" fmla="*/ 20 w 438"/>
                  <a:gd name="T61" fmla="*/ 129 h 433"/>
                  <a:gd name="T62" fmla="*/ 124 w 438"/>
                  <a:gd name="T63" fmla="*/ 199 h 433"/>
                  <a:gd name="T64" fmla="*/ 49 w 438"/>
                  <a:gd name="T65" fmla="*/ 238 h 433"/>
                  <a:gd name="T66" fmla="*/ 49 w 438"/>
                  <a:gd name="T67" fmla="*/ 160 h 433"/>
                  <a:gd name="T68" fmla="*/ 49 w 438"/>
                  <a:gd name="T69" fmla="*/ 238 h 433"/>
                  <a:gd name="T70" fmla="*/ 33 w 438"/>
                  <a:gd name="T71" fmla="*/ 335 h 433"/>
                  <a:gd name="T72" fmla="*/ 70 w 438"/>
                  <a:gd name="T73" fmla="*/ 295 h 433"/>
                  <a:gd name="T74" fmla="*/ 173 w 438"/>
                  <a:gd name="T75" fmla="*/ 433 h 433"/>
                  <a:gd name="T76" fmla="*/ 84 w 438"/>
                  <a:gd name="T77" fmla="*/ 359 h 433"/>
                  <a:gd name="T78" fmla="*/ 234 w 438"/>
                  <a:gd name="T79" fmla="*/ 359 h 433"/>
                  <a:gd name="T80" fmla="*/ 198 w 438"/>
                  <a:gd name="T81" fmla="*/ 359 h 433"/>
                  <a:gd name="T82" fmla="*/ 120 w 438"/>
                  <a:gd name="T83" fmla="*/ 359 h 433"/>
                  <a:gd name="T84" fmla="*/ 198 w 438"/>
                  <a:gd name="T85" fmla="*/ 359 h 433"/>
                  <a:gd name="T86" fmla="*/ 326 w 438"/>
                  <a:gd name="T87" fmla="*/ 410 h 433"/>
                  <a:gd name="T88" fmla="*/ 345 w 438"/>
                  <a:gd name="T89" fmla="*/ 363 h 433"/>
                  <a:gd name="T90" fmla="*/ 407 w 438"/>
                  <a:gd name="T91" fmla="*/ 331 h 433"/>
                  <a:gd name="T92" fmla="*/ 384 w 438"/>
                  <a:gd name="T93" fmla="*/ 287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38" h="433">
                    <a:moveTo>
                      <a:pt x="174" y="262"/>
                    </a:moveTo>
                    <a:cubicBezTo>
                      <a:pt x="138" y="262"/>
                      <a:pt x="138" y="262"/>
                      <a:pt x="138" y="262"/>
                    </a:cubicBezTo>
                    <a:cubicBezTo>
                      <a:pt x="138" y="135"/>
                      <a:pt x="138" y="135"/>
                      <a:pt x="138" y="135"/>
                    </a:cubicBezTo>
                    <a:cubicBezTo>
                      <a:pt x="174" y="135"/>
                      <a:pt x="174" y="135"/>
                      <a:pt x="174" y="135"/>
                    </a:cubicBezTo>
                    <a:lnTo>
                      <a:pt x="174" y="262"/>
                    </a:lnTo>
                    <a:close/>
                    <a:moveTo>
                      <a:pt x="389" y="135"/>
                    </a:moveTo>
                    <a:cubicBezTo>
                      <a:pt x="353" y="135"/>
                      <a:pt x="353" y="135"/>
                      <a:pt x="353" y="135"/>
                    </a:cubicBezTo>
                    <a:cubicBezTo>
                      <a:pt x="353" y="262"/>
                      <a:pt x="353" y="262"/>
                      <a:pt x="353" y="262"/>
                    </a:cubicBezTo>
                    <a:cubicBezTo>
                      <a:pt x="389" y="262"/>
                      <a:pt x="389" y="262"/>
                      <a:pt x="389" y="262"/>
                    </a:cubicBezTo>
                    <a:lnTo>
                      <a:pt x="389" y="135"/>
                    </a:lnTo>
                    <a:close/>
                    <a:moveTo>
                      <a:pt x="339" y="199"/>
                    </a:moveTo>
                    <a:cubicBezTo>
                      <a:pt x="339" y="157"/>
                      <a:pt x="305" y="123"/>
                      <a:pt x="263" y="123"/>
                    </a:cubicBezTo>
                    <a:cubicBezTo>
                      <a:pt x="222" y="123"/>
                      <a:pt x="188" y="157"/>
                      <a:pt x="188" y="199"/>
                    </a:cubicBezTo>
                    <a:cubicBezTo>
                      <a:pt x="188" y="240"/>
                      <a:pt x="222" y="274"/>
                      <a:pt x="263" y="274"/>
                    </a:cubicBezTo>
                    <a:cubicBezTo>
                      <a:pt x="305" y="274"/>
                      <a:pt x="339" y="240"/>
                      <a:pt x="339" y="199"/>
                    </a:cubicBezTo>
                    <a:close/>
                    <a:moveTo>
                      <a:pt x="302" y="199"/>
                    </a:moveTo>
                    <a:cubicBezTo>
                      <a:pt x="302" y="220"/>
                      <a:pt x="285" y="238"/>
                      <a:pt x="263" y="238"/>
                    </a:cubicBezTo>
                    <a:cubicBezTo>
                      <a:pt x="242" y="238"/>
                      <a:pt x="224" y="220"/>
                      <a:pt x="224" y="199"/>
                    </a:cubicBezTo>
                    <a:cubicBezTo>
                      <a:pt x="224" y="177"/>
                      <a:pt x="242" y="160"/>
                      <a:pt x="263" y="160"/>
                    </a:cubicBezTo>
                    <a:cubicBezTo>
                      <a:pt x="285" y="160"/>
                      <a:pt x="302" y="177"/>
                      <a:pt x="302" y="199"/>
                    </a:cubicBezTo>
                    <a:close/>
                    <a:moveTo>
                      <a:pt x="292" y="295"/>
                    </a:moveTo>
                    <a:cubicBezTo>
                      <a:pt x="255" y="295"/>
                      <a:pt x="255" y="295"/>
                      <a:pt x="255" y="295"/>
                    </a:cubicBezTo>
                    <a:cubicBezTo>
                      <a:pt x="255" y="423"/>
                      <a:pt x="255" y="423"/>
                      <a:pt x="255" y="423"/>
                    </a:cubicBezTo>
                    <a:cubicBezTo>
                      <a:pt x="292" y="423"/>
                      <a:pt x="292" y="423"/>
                      <a:pt x="292" y="423"/>
                    </a:cubicBezTo>
                    <a:lnTo>
                      <a:pt x="292" y="295"/>
                    </a:lnTo>
                    <a:close/>
                    <a:moveTo>
                      <a:pt x="426" y="147"/>
                    </a:moveTo>
                    <a:cubicBezTo>
                      <a:pt x="413" y="160"/>
                      <a:pt x="405" y="179"/>
                      <a:pt x="405" y="199"/>
                    </a:cubicBezTo>
                    <a:cubicBezTo>
                      <a:pt x="405" y="223"/>
                      <a:pt x="416" y="245"/>
                      <a:pt x="434" y="258"/>
                    </a:cubicBezTo>
                    <a:cubicBezTo>
                      <a:pt x="437" y="246"/>
                      <a:pt x="438" y="233"/>
                      <a:pt x="438" y="219"/>
                    </a:cubicBezTo>
                    <a:cubicBezTo>
                      <a:pt x="438" y="194"/>
                      <a:pt x="434" y="169"/>
                      <a:pt x="426" y="147"/>
                    </a:cubicBezTo>
                    <a:close/>
                    <a:moveTo>
                      <a:pt x="356" y="123"/>
                    </a:moveTo>
                    <a:cubicBezTo>
                      <a:pt x="375" y="123"/>
                      <a:pt x="392" y="116"/>
                      <a:pt x="405" y="104"/>
                    </a:cubicBezTo>
                    <a:cubicBezTo>
                      <a:pt x="399" y="94"/>
                      <a:pt x="392" y="84"/>
                      <a:pt x="384" y="75"/>
                    </a:cubicBezTo>
                    <a:cubicBezTo>
                      <a:pt x="377" y="82"/>
                      <a:pt x="367" y="87"/>
                      <a:pt x="356" y="87"/>
                    </a:cubicBezTo>
                    <a:cubicBezTo>
                      <a:pt x="334" y="87"/>
                      <a:pt x="317" y="69"/>
                      <a:pt x="317" y="48"/>
                    </a:cubicBezTo>
                    <a:cubicBezTo>
                      <a:pt x="317" y="40"/>
                      <a:pt x="319" y="33"/>
                      <a:pt x="323" y="27"/>
                    </a:cubicBezTo>
                    <a:cubicBezTo>
                      <a:pt x="312" y="21"/>
                      <a:pt x="301" y="16"/>
                      <a:pt x="290" y="12"/>
                    </a:cubicBezTo>
                    <a:cubicBezTo>
                      <a:pt x="284" y="23"/>
                      <a:pt x="280" y="35"/>
                      <a:pt x="280" y="48"/>
                    </a:cubicBezTo>
                    <a:cubicBezTo>
                      <a:pt x="280" y="89"/>
                      <a:pt x="314" y="123"/>
                      <a:pt x="356" y="123"/>
                    </a:cubicBezTo>
                    <a:close/>
                    <a:moveTo>
                      <a:pt x="260" y="112"/>
                    </a:moveTo>
                    <a:cubicBezTo>
                      <a:pt x="260" y="4"/>
                      <a:pt x="260" y="4"/>
                      <a:pt x="260" y="4"/>
                    </a:cubicBezTo>
                    <a:cubicBezTo>
                      <a:pt x="248" y="2"/>
                      <a:pt x="236" y="1"/>
                      <a:pt x="223" y="0"/>
                    </a:cubicBezTo>
                    <a:cubicBezTo>
                      <a:pt x="223" y="112"/>
                      <a:pt x="223" y="112"/>
                      <a:pt x="223" y="112"/>
                    </a:cubicBezTo>
                    <a:lnTo>
                      <a:pt x="260" y="112"/>
                    </a:lnTo>
                    <a:close/>
                    <a:moveTo>
                      <a:pt x="134" y="123"/>
                    </a:moveTo>
                    <a:cubicBezTo>
                      <a:pt x="175" y="123"/>
                      <a:pt x="209" y="89"/>
                      <a:pt x="209" y="48"/>
                    </a:cubicBezTo>
                    <a:cubicBezTo>
                      <a:pt x="209" y="31"/>
                      <a:pt x="203" y="15"/>
                      <a:pt x="193" y="2"/>
                    </a:cubicBezTo>
                    <a:cubicBezTo>
                      <a:pt x="178" y="4"/>
                      <a:pt x="163" y="7"/>
                      <a:pt x="149" y="12"/>
                    </a:cubicBezTo>
                    <a:cubicBezTo>
                      <a:pt x="163" y="18"/>
                      <a:pt x="173" y="32"/>
                      <a:pt x="173" y="48"/>
                    </a:cubicBezTo>
                    <a:cubicBezTo>
                      <a:pt x="173" y="69"/>
                      <a:pt x="155" y="87"/>
                      <a:pt x="134" y="87"/>
                    </a:cubicBezTo>
                    <a:cubicBezTo>
                      <a:pt x="112" y="87"/>
                      <a:pt x="95" y="69"/>
                      <a:pt x="95" y="48"/>
                    </a:cubicBezTo>
                    <a:cubicBezTo>
                      <a:pt x="95" y="45"/>
                      <a:pt x="95" y="41"/>
                      <a:pt x="96" y="38"/>
                    </a:cubicBezTo>
                    <a:cubicBezTo>
                      <a:pt x="83" y="47"/>
                      <a:pt x="72" y="57"/>
                      <a:pt x="61" y="68"/>
                    </a:cubicBezTo>
                    <a:cubicBezTo>
                      <a:pt x="70" y="100"/>
                      <a:pt x="99" y="123"/>
                      <a:pt x="134" y="123"/>
                    </a:cubicBezTo>
                    <a:close/>
                    <a:moveTo>
                      <a:pt x="29" y="112"/>
                    </a:moveTo>
                    <a:cubicBezTo>
                      <a:pt x="45" y="112"/>
                      <a:pt x="45" y="112"/>
                      <a:pt x="45" y="112"/>
                    </a:cubicBezTo>
                    <a:cubicBezTo>
                      <a:pt x="45" y="87"/>
                      <a:pt x="45" y="87"/>
                      <a:pt x="45" y="87"/>
                    </a:cubicBezTo>
                    <a:cubicBezTo>
                      <a:pt x="39" y="95"/>
                      <a:pt x="33" y="103"/>
                      <a:pt x="29" y="112"/>
                    </a:cubicBezTo>
                    <a:close/>
                    <a:moveTo>
                      <a:pt x="49" y="274"/>
                    </a:moveTo>
                    <a:cubicBezTo>
                      <a:pt x="32" y="274"/>
                      <a:pt x="17" y="268"/>
                      <a:pt x="4" y="259"/>
                    </a:cubicBezTo>
                    <a:cubicBezTo>
                      <a:pt x="2" y="246"/>
                      <a:pt x="0" y="233"/>
                      <a:pt x="0" y="219"/>
                    </a:cubicBezTo>
                    <a:cubicBezTo>
                      <a:pt x="0" y="187"/>
                      <a:pt x="7" y="157"/>
                      <a:pt x="20" y="129"/>
                    </a:cubicBezTo>
                    <a:cubicBezTo>
                      <a:pt x="29" y="126"/>
                      <a:pt x="39" y="123"/>
                      <a:pt x="49" y="123"/>
                    </a:cubicBezTo>
                    <a:cubicBezTo>
                      <a:pt x="90" y="123"/>
                      <a:pt x="124" y="157"/>
                      <a:pt x="124" y="199"/>
                    </a:cubicBezTo>
                    <a:cubicBezTo>
                      <a:pt x="124" y="240"/>
                      <a:pt x="90" y="274"/>
                      <a:pt x="49" y="274"/>
                    </a:cubicBezTo>
                    <a:close/>
                    <a:moveTo>
                      <a:pt x="49" y="238"/>
                    </a:moveTo>
                    <a:cubicBezTo>
                      <a:pt x="70" y="238"/>
                      <a:pt x="88" y="220"/>
                      <a:pt x="88" y="199"/>
                    </a:cubicBezTo>
                    <a:cubicBezTo>
                      <a:pt x="88" y="177"/>
                      <a:pt x="70" y="160"/>
                      <a:pt x="49" y="160"/>
                    </a:cubicBezTo>
                    <a:cubicBezTo>
                      <a:pt x="27" y="160"/>
                      <a:pt x="10" y="177"/>
                      <a:pt x="10" y="199"/>
                    </a:cubicBezTo>
                    <a:cubicBezTo>
                      <a:pt x="10" y="220"/>
                      <a:pt x="27" y="238"/>
                      <a:pt x="49" y="238"/>
                    </a:cubicBezTo>
                    <a:close/>
                    <a:moveTo>
                      <a:pt x="33" y="295"/>
                    </a:moveTo>
                    <a:cubicBezTo>
                      <a:pt x="33" y="335"/>
                      <a:pt x="33" y="335"/>
                      <a:pt x="33" y="335"/>
                    </a:cubicBezTo>
                    <a:cubicBezTo>
                      <a:pt x="44" y="351"/>
                      <a:pt x="56" y="366"/>
                      <a:pt x="70" y="379"/>
                    </a:cubicBezTo>
                    <a:cubicBezTo>
                      <a:pt x="70" y="295"/>
                      <a:pt x="70" y="295"/>
                      <a:pt x="70" y="295"/>
                    </a:cubicBezTo>
                    <a:lnTo>
                      <a:pt x="33" y="295"/>
                    </a:lnTo>
                    <a:close/>
                    <a:moveTo>
                      <a:pt x="173" y="433"/>
                    </a:moveTo>
                    <a:cubicBezTo>
                      <a:pt x="145" y="427"/>
                      <a:pt x="119" y="415"/>
                      <a:pt x="95" y="400"/>
                    </a:cubicBezTo>
                    <a:cubicBezTo>
                      <a:pt x="88" y="388"/>
                      <a:pt x="84" y="374"/>
                      <a:pt x="84" y="359"/>
                    </a:cubicBezTo>
                    <a:cubicBezTo>
                      <a:pt x="84" y="317"/>
                      <a:pt x="117" y="284"/>
                      <a:pt x="159" y="284"/>
                    </a:cubicBezTo>
                    <a:cubicBezTo>
                      <a:pt x="200" y="284"/>
                      <a:pt x="234" y="317"/>
                      <a:pt x="234" y="359"/>
                    </a:cubicBezTo>
                    <a:cubicBezTo>
                      <a:pt x="234" y="396"/>
                      <a:pt x="208" y="426"/>
                      <a:pt x="173" y="433"/>
                    </a:cubicBezTo>
                    <a:close/>
                    <a:moveTo>
                      <a:pt x="198" y="359"/>
                    </a:moveTo>
                    <a:cubicBezTo>
                      <a:pt x="198" y="338"/>
                      <a:pt x="180" y="320"/>
                      <a:pt x="159" y="320"/>
                    </a:cubicBezTo>
                    <a:cubicBezTo>
                      <a:pt x="137" y="320"/>
                      <a:pt x="120" y="338"/>
                      <a:pt x="120" y="359"/>
                    </a:cubicBezTo>
                    <a:cubicBezTo>
                      <a:pt x="120" y="381"/>
                      <a:pt x="137" y="398"/>
                      <a:pt x="159" y="398"/>
                    </a:cubicBezTo>
                    <a:cubicBezTo>
                      <a:pt x="180" y="398"/>
                      <a:pt x="198" y="381"/>
                      <a:pt x="198" y="359"/>
                    </a:cubicBezTo>
                    <a:close/>
                    <a:moveTo>
                      <a:pt x="309" y="363"/>
                    </a:moveTo>
                    <a:cubicBezTo>
                      <a:pt x="309" y="381"/>
                      <a:pt x="315" y="397"/>
                      <a:pt x="326" y="410"/>
                    </a:cubicBezTo>
                    <a:cubicBezTo>
                      <a:pt x="337" y="404"/>
                      <a:pt x="347" y="397"/>
                      <a:pt x="356" y="390"/>
                    </a:cubicBezTo>
                    <a:cubicBezTo>
                      <a:pt x="349" y="383"/>
                      <a:pt x="345" y="373"/>
                      <a:pt x="345" y="363"/>
                    </a:cubicBezTo>
                    <a:cubicBezTo>
                      <a:pt x="345" y="341"/>
                      <a:pt x="363" y="324"/>
                      <a:pt x="384" y="324"/>
                    </a:cubicBezTo>
                    <a:cubicBezTo>
                      <a:pt x="393" y="324"/>
                      <a:pt x="401" y="326"/>
                      <a:pt x="407" y="331"/>
                    </a:cubicBezTo>
                    <a:cubicBezTo>
                      <a:pt x="413" y="321"/>
                      <a:pt x="419" y="310"/>
                      <a:pt x="423" y="298"/>
                    </a:cubicBezTo>
                    <a:cubicBezTo>
                      <a:pt x="412" y="291"/>
                      <a:pt x="398" y="287"/>
                      <a:pt x="384" y="287"/>
                    </a:cubicBezTo>
                    <a:cubicBezTo>
                      <a:pt x="343" y="287"/>
                      <a:pt x="309" y="321"/>
                      <a:pt x="309" y="3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15"/>
              <p:cNvSpPr>
                <a:spLocks noEditPoints="1"/>
              </p:cNvSpPr>
              <p:nvPr/>
            </p:nvSpPr>
            <p:spPr bwMode="auto">
              <a:xfrm>
                <a:off x="2029" y="769"/>
                <a:ext cx="1302" cy="1299"/>
              </a:xfrm>
              <a:custGeom>
                <a:avLst/>
                <a:gdLst>
                  <a:gd name="T0" fmla="*/ 736 w 736"/>
                  <a:gd name="T1" fmla="*/ 702 h 734"/>
                  <a:gd name="T2" fmla="*/ 511 w 736"/>
                  <a:gd name="T3" fmla="*/ 477 h 734"/>
                  <a:gd name="T4" fmla="*/ 580 w 736"/>
                  <a:gd name="T5" fmla="*/ 290 h 734"/>
                  <a:gd name="T6" fmla="*/ 290 w 736"/>
                  <a:gd name="T7" fmla="*/ 0 h 734"/>
                  <a:gd name="T8" fmla="*/ 0 w 736"/>
                  <a:gd name="T9" fmla="*/ 290 h 734"/>
                  <a:gd name="T10" fmla="*/ 290 w 736"/>
                  <a:gd name="T11" fmla="*/ 580 h 734"/>
                  <a:gd name="T12" fmla="*/ 479 w 736"/>
                  <a:gd name="T13" fmla="*/ 509 h 734"/>
                  <a:gd name="T14" fmla="*/ 704 w 736"/>
                  <a:gd name="T15" fmla="*/ 734 h 734"/>
                  <a:gd name="T16" fmla="*/ 736 w 736"/>
                  <a:gd name="T17" fmla="*/ 702 h 734"/>
                  <a:gd name="T18" fmla="*/ 37 w 736"/>
                  <a:gd name="T19" fmla="*/ 290 h 734"/>
                  <a:gd name="T20" fmla="*/ 290 w 736"/>
                  <a:gd name="T21" fmla="*/ 37 h 734"/>
                  <a:gd name="T22" fmla="*/ 544 w 736"/>
                  <a:gd name="T23" fmla="*/ 290 h 734"/>
                  <a:gd name="T24" fmla="*/ 290 w 736"/>
                  <a:gd name="T25" fmla="*/ 544 h 734"/>
                  <a:gd name="T26" fmla="*/ 37 w 736"/>
                  <a:gd name="T27" fmla="*/ 290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36" h="734">
                    <a:moveTo>
                      <a:pt x="736" y="702"/>
                    </a:moveTo>
                    <a:cubicBezTo>
                      <a:pt x="511" y="477"/>
                      <a:pt x="511" y="477"/>
                      <a:pt x="511" y="477"/>
                    </a:cubicBezTo>
                    <a:cubicBezTo>
                      <a:pt x="554" y="426"/>
                      <a:pt x="580" y="361"/>
                      <a:pt x="580" y="290"/>
                    </a:cubicBezTo>
                    <a:cubicBezTo>
                      <a:pt x="580" y="130"/>
                      <a:pt x="450" y="0"/>
                      <a:pt x="290" y="0"/>
                    </a:cubicBezTo>
                    <a:cubicBezTo>
                      <a:pt x="130" y="0"/>
                      <a:pt x="0" y="130"/>
                      <a:pt x="0" y="290"/>
                    </a:cubicBezTo>
                    <a:cubicBezTo>
                      <a:pt x="0" y="450"/>
                      <a:pt x="130" y="580"/>
                      <a:pt x="290" y="580"/>
                    </a:cubicBezTo>
                    <a:cubicBezTo>
                      <a:pt x="362" y="580"/>
                      <a:pt x="428" y="553"/>
                      <a:pt x="479" y="509"/>
                    </a:cubicBezTo>
                    <a:cubicBezTo>
                      <a:pt x="704" y="734"/>
                      <a:pt x="704" y="734"/>
                      <a:pt x="704" y="734"/>
                    </a:cubicBezTo>
                    <a:lnTo>
                      <a:pt x="736" y="702"/>
                    </a:lnTo>
                    <a:close/>
                    <a:moveTo>
                      <a:pt x="37" y="290"/>
                    </a:moveTo>
                    <a:cubicBezTo>
                      <a:pt x="37" y="150"/>
                      <a:pt x="150" y="37"/>
                      <a:pt x="290" y="37"/>
                    </a:cubicBezTo>
                    <a:cubicBezTo>
                      <a:pt x="430" y="37"/>
                      <a:pt x="544" y="150"/>
                      <a:pt x="544" y="290"/>
                    </a:cubicBezTo>
                    <a:cubicBezTo>
                      <a:pt x="544" y="430"/>
                      <a:pt x="430" y="544"/>
                      <a:pt x="290" y="544"/>
                    </a:cubicBezTo>
                    <a:cubicBezTo>
                      <a:pt x="150" y="544"/>
                      <a:pt x="37" y="430"/>
                      <a:pt x="37" y="29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20" name="TextBox 219"/>
          <p:cNvSpPr txBox="1"/>
          <p:nvPr/>
        </p:nvSpPr>
        <p:spPr>
          <a:xfrm>
            <a:off x="8077201" y="1209108"/>
            <a:ext cx="80441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Confidence</a:t>
            </a:r>
          </a:p>
        </p:txBody>
      </p:sp>
      <p:grpSp>
        <p:nvGrpSpPr>
          <p:cNvPr id="221" name="Group 220"/>
          <p:cNvGrpSpPr/>
          <p:nvPr/>
        </p:nvGrpSpPr>
        <p:grpSpPr>
          <a:xfrm>
            <a:off x="8399589" y="1646857"/>
            <a:ext cx="184018" cy="353203"/>
            <a:chOff x="6943226" y="1292462"/>
            <a:chExt cx="246928" cy="473953"/>
          </a:xfrm>
        </p:grpSpPr>
        <p:sp>
          <p:nvSpPr>
            <p:cNvPr id="222" name="Oval 221"/>
            <p:cNvSpPr/>
            <p:nvPr/>
          </p:nvSpPr>
          <p:spPr>
            <a:xfrm>
              <a:off x="7038085" y="1306686"/>
              <a:ext cx="60422" cy="8556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3" name="Group 45"/>
            <p:cNvGrpSpPr>
              <a:grpSpLocks noChangeAspect="1"/>
            </p:cNvGrpSpPr>
            <p:nvPr/>
          </p:nvGrpSpPr>
          <p:grpSpPr bwMode="auto">
            <a:xfrm>
              <a:off x="6943226" y="1292462"/>
              <a:ext cx="246928" cy="473953"/>
              <a:chOff x="4279" y="1199"/>
              <a:chExt cx="397" cy="762"/>
            </a:xfrm>
          </p:grpSpPr>
          <p:sp>
            <p:nvSpPr>
              <p:cNvPr id="224" name="Freeform 46"/>
              <p:cNvSpPr>
                <a:spLocks noEditPoints="1"/>
              </p:cNvSpPr>
              <p:nvPr/>
            </p:nvSpPr>
            <p:spPr bwMode="auto">
              <a:xfrm>
                <a:off x="4309" y="1403"/>
                <a:ext cx="336" cy="532"/>
              </a:xfrm>
              <a:custGeom>
                <a:avLst/>
                <a:gdLst>
                  <a:gd name="T0" fmla="*/ 336 w 336"/>
                  <a:gd name="T1" fmla="*/ 144 h 532"/>
                  <a:gd name="T2" fmla="*/ 268 w 336"/>
                  <a:gd name="T3" fmla="*/ 24 h 532"/>
                  <a:gd name="T4" fmla="*/ 222 w 336"/>
                  <a:gd name="T5" fmla="*/ 0 h 532"/>
                  <a:gd name="T6" fmla="*/ 168 w 336"/>
                  <a:gd name="T7" fmla="*/ 84 h 532"/>
                  <a:gd name="T8" fmla="*/ 120 w 336"/>
                  <a:gd name="T9" fmla="*/ 0 h 532"/>
                  <a:gd name="T10" fmla="*/ 70 w 336"/>
                  <a:gd name="T11" fmla="*/ 24 h 532"/>
                  <a:gd name="T12" fmla="*/ 0 w 336"/>
                  <a:gd name="T13" fmla="*/ 144 h 532"/>
                  <a:gd name="T14" fmla="*/ 107 w 336"/>
                  <a:gd name="T15" fmla="*/ 244 h 532"/>
                  <a:gd name="T16" fmla="*/ 61 w 336"/>
                  <a:gd name="T17" fmla="*/ 532 h 532"/>
                  <a:gd name="T18" fmla="*/ 127 w 336"/>
                  <a:gd name="T19" fmla="*/ 532 h 532"/>
                  <a:gd name="T20" fmla="*/ 158 w 336"/>
                  <a:gd name="T21" fmla="*/ 304 h 532"/>
                  <a:gd name="T22" fmla="*/ 188 w 336"/>
                  <a:gd name="T23" fmla="*/ 304 h 532"/>
                  <a:gd name="T24" fmla="*/ 218 w 336"/>
                  <a:gd name="T25" fmla="*/ 532 h 532"/>
                  <a:gd name="T26" fmla="*/ 279 w 336"/>
                  <a:gd name="T27" fmla="*/ 532 h 532"/>
                  <a:gd name="T28" fmla="*/ 234 w 336"/>
                  <a:gd name="T29" fmla="*/ 244 h 532"/>
                  <a:gd name="T30" fmla="*/ 336 w 336"/>
                  <a:gd name="T31" fmla="*/ 144 h 532"/>
                  <a:gd name="T32" fmla="*/ 252 w 336"/>
                  <a:gd name="T33" fmla="*/ 68 h 532"/>
                  <a:gd name="T34" fmla="*/ 292 w 336"/>
                  <a:gd name="T35" fmla="*/ 137 h 532"/>
                  <a:gd name="T36" fmla="*/ 245 w 336"/>
                  <a:gd name="T37" fmla="*/ 182 h 532"/>
                  <a:gd name="T38" fmla="*/ 252 w 336"/>
                  <a:gd name="T39" fmla="*/ 68 h 532"/>
                  <a:gd name="T40" fmla="*/ 50 w 336"/>
                  <a:gd name="T41" fmla="*/ 137 h 532"/>
                  <a:gd name="T42" fmla="*/ 90 w 336"/>
                  <a:gd name="T43" fmla="*/ 68 h 532"/>
                  <a:gd name="T44" fmla="*/ 97 w 336"/>
                  <a:gd name="T45" fmla="*/ 182 h 532"/>
                  <a:gd name="T46" fmla="*/ 50 w 336"/>
                  <a:gd name="T47" fmla="*/ 137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6" h="532">
                    <a:moveTo>
                      <a:pt x="336" y="144"/>
                    </a:moveTo>
                    <a:lnTo>
                      <a:pt x="268" y="24"/>
                    </a:lnTo>
                    <a:lnTo>
                      <a:pt x="222" y="0"/>
                    </a:lnTo>
                    <a:lnTo>
                      <a:pt x="168" y="84"/>
                    </a:lnTo>
                    <a:lnTo>
                      <a:pt x="120" y="0"/>
                    </a:lnTo>
                    <a:lnTo>
                      <a:pt x="70" y="24"/>
                    </a:lnTo>
                    <a:lnTo>
                      <a:pt x="0" y="144"/>
                    </a:lnTo>
                    <a:lnTo>
                      <a:pt x="107" y="244"/>
                    </a:lnTo>
                    <a:lnTo>
                      <a:pt x="61" y="532"/>
                    </a:lnTo>
                    <a:lnTo>
                      <a:pt x="127" y="532"/>
                    </a:lnTo>
                    <a:lnTo>
                      <a:pt x="158" y="304"/>
                    </a:lnTo>
                    <a:lnTo>
                      <a:pt x="188" y="304"/>
                    </a:lnTo>
                    <a:lnTo>
                      <a:pt x="218" y="532"/>
                    </a:lnTo>
                    <a:lnTo>
                      <a:pt x="279" y="532"/>
                    </a:lnTo>
                    <a:lnTo>
                      <a:pt x="234" y="244"/>
                    </a:lnTo>
                    <a:lnTo>
                      <a:pt x="336" y="144"/>
                    </a:lnTo>
                    <a:close/>
                    <a:moveTo>
                      <a:pt x="252" y="68"/>
                    </a:moveTo>
                    <a:lnTo>
                      <a:pt x="292" y="137"/>
                    </a:lnTo>
                    <a:lnTo>
                      <a:pt x="245" y="182"/>
                    </a:lnTo>
                    <a:lnTo>
                      <a:pt x="252" y="68"/>
                    </a:lnTo>
                    <a:close/>
                    <a:moveTo>
                      <a:pt x="50" y="137"/>
                    </a:moveTo>
                    <a:lnTo>
                      <a:pt x="90" y="68"/>
                    </a:lnTo>
                    <a:lnTo>
                      <a:pt x="97" y="182"/>
                    </a:lnTo>
                    <a:lnTo>
                      <a:pt x="50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Freeform 47"/>
              <p:cNvSpPr>
                <a:spLocks/>
              </p:cNvSpPr>
              <p:nvPr/>
            </p:nvSpPr>
            <p:spPr bwMode="auto">
              <a:xfrm>
                <a:off x="4483" y="1402"/>
                <a:ext cx="170" cy="545"/>
              </a:xfrm>
              <a:custGeom>
                <a:avLst/>
                <a:gdLst>
                  <a:gd name="T0" fmla="*/ 50 w 170"/>
                  <a:gd name="T1" fmla="*/ 0 h 545"/>
                  <a:gd name="T2" fmla="*/ 0 w 170"/>
                  <a:gd name="T3" fmla="*/ 80 h 545"/>
                  <a:gd name="T4" fmla="*/ 0 w 170"/>
                  <a:gd name="T5" fmla="*/ 316 h 545"/>
                  <a:gd name="T6" fmla="*/ 39 w 170"/>
                  <a:gd name="T7" fmla="*/ 545 h 545"/>
                  <a:gd name="T8" fmla="*/ 123 w 170"/>
                  <a:gd name="T9" fmla="*/ 540 h 545"/>
                  <a:gd name="T10" fmla="*/ 66 w 170"/>
                  <a:gd name="T11" fmla="*/ 243 h 545"/>
                  <a:gd name="T12" fmla="*/ 170 w 170"/>
                  <a:gd name="T13" fmla="*/ 149 h 545"/>
                  <a:gd name="T14" fmla="*/ 103 w 170"/>
                  <a:gd name="T15" fmla="*/ 23 h 545"/>
                  <a:gd name="T16" fmla="*/ 50 w 170"/>
                  <a:gd name="T17" fmla="*/ 0 h 545"/>
                  <a:gd name="T18" fmla="*/ 50 w 170"/>
                  <a:gd name="T19" fmla="*/ 0 h 545"/>
                  <a:gd name="T20" fmla="*/ 50 w 170"/>
                  <a:gd name="T21" fmla="*/ 0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45">
                    <a:moveTo>
                      <a:pt x="50" y="0"/>
                    </a:moveTo>
                    <a:lnTo>
                      <a:pt x="0" y="80"/>
                    </a:lnTo>
                    <a:lnTo>
                      <a:pt x="0" y="316"/>
                    </a:lnTo>
                    <a:lnTo>
                      <a:pt x="39" y="545"/>
                    </a:lnTo>
                    <a:lnTo>
                      <a:pt x="123" y="540"/>
                    </a:lnTo>
                    <a:lnTo>
                      <a:pt x="66" y="243"/>
                    </a:lnTo>
                    <a:lnTo>
                      <a:pt x="170" y="149"/>
                    </a:lnTo>
                    <a:lnTo>
                      <a:pt x="103" y="23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Freeform 48"/>
              <p:cNvSpPr>
                <a:spLocks noEditPoints="1"/>
              </p:cNvSpPr>
              <p:nvPr/>
            </p:nvSpPr>
            <p:spPr bwMode="auto">
              <a:xfrm>
                <a:off x="4422" y="1199"/>
                <a:ext cx="113" cy="169"/>
              </a:xfrm>
              <a:custGeom>
                <a:avLst/>
                <a:gdLst>
                  <a:gd name="T0" fmla="*/ 48 w 63"/>
                  <a:gd name="T1" fmla="*/ 64 h 95"/>
                  <a:gd name="T2" fmla="*/ 31 w 63"/>
                  <a:gd name="T3" fmla="*/ 83 h 95"/>
                  <a:gd name="T4" fmla="*/ 31 w 63"/>
                  <a:gd name="T5" fmla="*/ 83 h 95"/>
                  <a:gd name="T6" fmla="*/ 31 w 63"/>
                  <a:gd name="T7" fmla="*/ 83 h 95"/>
                  <a:gd name="T8" fmla="*/ 14 w 63"/>
                  <a:gd name="T9" fmla="*/ 64 h 95"/>
                  <a:gd name="T10" fmla="*/ 14 w 63"/>
                  <a:gd name="T11" fmla="*/ 36 h 95"/>
                  <a:gd name="T12" fmla="*/ 17 w 63"/>
                  <a:gd name="T13" fmla="*/ 29 h 95"/>
                  <a:gd name="T14" fmla="*/ 22 w 63"/>
                  <a:gd name="T15" fmla="*/ 31 h 95"/>
                  <a:gd name="T16" fmla="*/ 39 w 63"/>
                  <a:gd name="T17" fmla="*/ 26 h 95"/>
                  <a:gd name="T18" fmla="*/ 48 w 63"/>
                  <a:gd name="T19" fmla="*/ 36 h 95"/>
                  <a:gd name="T20" fmla="*/ 48 w 63"/>
                  <a:gd name="T21" fmla="*/ 64 h 95"/>
                  <a:gd name="T22" fmla="*/ 61 w 63"/>
                  <a:gd name="T23" fmla="*/ 21 h 95"/>
                  <a:gd name="T24" fmla="*/ 39 w 63"/>
                  <a:gd name="T25" fmla="*/ 2 h 95"/>
                  <a:gd name="T26" fmla="*/ 31 w 63"/>
                  <a:gd name="T27" fmla="*/ 0 h 95"/>
                  <a:gd name="T28" fmla="*/ 24 w 63"/>
                  <a:gd name="T29" fmla="*/ 2 h 95"/>
                  <a:gd name="T30" fmla="*/ 2 w 63"/>
                  <a:gd name="T31" fmla="*/ 21 h 95"/>
                  <a:gd name="T32" fmla="*/ 0 w 63"/>
                  <a:gd name="T33" fmla="*/ 45 h 95"/>
                  <a:gd name="T34" fmla="*/ 4 w 63"/>
                  <a:gd name="T35" fmla="*/ 69 h 95"/>
                  <a:gd name="T36" fmla="*/ 31 w 63"/>
                  <a:gd name="T37" fmla="*/ 95 h 95"/>
                  <a:gd name="T38" fmla="*/ 31 w 63"/>
                  <a:gd name="T39" fmla="*/ 95 h 95"/>
                  <a:gd name="T40" fmla="*/ 58 w 63"/>
                  <a:gd name="T41" fmla="*/ 69 h 95"/>
                  <a:gd name="T42" fmla="*/ 63 w 63"/>
                  <a:gd name="T43" fmla="*/ 45 h 95"/>
                  <a:gd name="T44" fmla="*/ 61 w 63"/>
                  <a:gd name="T45" fmla="*/ 2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95">
                    <a:moveTo>
                      <a:pt x="48" y="64"/>
                    </a:moveTo>
                    <a:cubicBezTo>
                      <a:pt x="4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22" y="83"/>
                      <a:pt x="14" y="64"/>
                    </a:cubicBezTo>
                    <a:cubicBezTo>
                      <a:pt x="14" y="64"/>
                      <a:pt x="12" y="55"/>
                      <a:pt x="14" y="36"/>
                    </a:cubicBezTo>
                    <a:cubicBezTo>
                      <a:pt x="14" y="36"/>
                      <a:pt x="14" y="31"/>
                      <a:pt x="17" y="29"/>
                    </a:cubicBezTo>
                    <a:cubicBezTo>
                      <a:pt x="19" y="31"/>
                      <a:pt x="19" y="31"/>
                      <a:pt x="22" y="31"/>
                    </a:cubicBezTo>
                    <a:cubicBezTo>
                      <a:pt x="26" y="31"/>
                      <a:pt x="34" y="29"/>
                      <a:pt x="39" y="26"/>
                    </a:cubicBezTo>
                    <a:cubicBezTo>
                      <a:pt x="48" y="29"/>
                      <a:pt x="48" y="36"/>
                      <a:pt x="48" y="36"/>
                    </a:cubicBezTo>
                    <a:cubicBezTo>
                      <a:pt x="51" y="55"/>
                      <a:pt x="48" y="64"/>
                      <a:pt x="48" y="64"/>
                    </a:cubicBezTo>
                    <a:moveTo>
                      <a:pt x="61" y="21"/>
                    </a:moveTo>
                    <a:cubicBezTo>
                      <a:pt x="56" y="10"/>
                      <a:pt x="53" y="12"/>
                      <a:pt x="39" y="2"/>
                    </a:cubicBezTo>
                    <a:cubicBezTo>
                      <a:pt x="39" y="2"/>
                      <a:pt x="36" y="0"/>
                      <a:pt x="31" y="0"/>
                    </a:cubicBezTo>
                    <a:cubicBezTo>
                      <a:pt x="29" y="0"/>
                      <a:pt x="24" y="2"/>
                      <a:pt x="24" y="2"/>
                    </a:cubicBezTo>
                    <a:cubicBezTo>
                      <a:pt x="9" y="12"/>
                      <a:pt x="7" y="10"/>
                      <a:pt x="2" y="21"/>
                    </a:cubicBezTo>
                    <a:cubicBezTo>
                      <a:pt x="0" y="31"/>
                      <a:pt x="0" y="38"/>
                      <a:pt x="0" y="45"/>
                    </a:cubicBezTo>
                    <a:cubicBezTo>
                      <a:pt x="0" y="62"/>
                      <a:pt x="4" y="69"/>
                      <a:pt x="4" y="69"/>
                    </a:cubicBezTo>
                    <a:cubicBezTo>
                      <a:pt x="12" y="93"/>
                      <a:pt x="29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4" y="95"/>
                      <a:pt x="51" y="93"/>
                      <a:pt x="58" y="69"/>
                    </a:cubicBezTo>
                    <a:cubicBezTo>
                      <a:pt x="58" y="69"/>
                      <a:pt x="63" y="60"/>
                      <a:pt x="63" y="45"/>
                    </a:cubicBezTo>
                    <a:cubicBezTo>
                      <a:pt x="63" y="38"/>
                      <a:pt x="63" y="29"/>
                      <a:pt x="61" y="21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7" name="Freeform 49"/>
              <p:cNvSpPr>
                <a:spLocks/>
              </p:cNvSpPr>
              <p:nvPr/>
            </p:nvSpPr>
            <p:spPr bwMode="auto">
              <a:xfrm>
                <a:off x="4554" y="1471"/>
                <a:ext cx="47" cy="114"/>
              </a:xfrm>
              <a:custGeom>
                <a:avLst/>
                <a:gdLst>
                  <a:gd name="T0" fmla="*/ 7 w 47"/>
                  <a:gd name="T1" fmla="*/ 0 h 114"/>
                  <a:gd name="T2" fmla="*/ 0 w 47"/>
                  <a:gd name="T3" fmla="*/ 114 h 114"/>
                  <a:gd name="T4" fmla="*/ 47 w 47"/>
                  <a:gd name="T5" fmla="*/ 69 h 114"/>
                  <a:gd name="T6" fmla="*/ 7 w 47"/>
                  <a:gd name="T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7" y="0"/>
                    </a:moveTo>
                    <a:lnTo>
                      <a:pt x="0" y="114"/>
                    </a:lnTo>
                    <a:lnTo>
                      <a:pt x="47" y="6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8" name="Freeform 50"/>
              <p:cNvSpPr>
                <a:spLocks noEditPoints="1"/>
              </p:cNvSpPr>
              <p:nvPr/>
            </p:nvSpPr>
            <p:spPr bwMode="auto">
              <a:xfrm>
                <a:off x="4279" y="1373"/>
                <a:ext cx="397" cy="588"/>
              </a:xfrm>
              <a:custGeom>
                <a:avLst/>
                <a:gdLst>
                  <a:gd name="T0" fmla="*/ 397 w 397"/>
                  <a:gd name="T1" fmla="*/ 181 h 588"/>
                  <a:gd name="T2" fmla="*/ 318 w 397"/>
                  <a:gd name="T3" fmla="*/ 34 h 588"/>
                  <a:gd name="T4" fmla="*/ 241 w 397"/>
                  <a:gd name="T5" fmla="*/ 0 h 588"/>
                  <a:gd name="T6" fmla="*/ 202 w 397"/>
                  <a:gd name="T7" fmla="*/ 64 h 588"/>
                  <a:gd name="T8" fmla="*/ 161 w 397"/>
                  <a:gd name="T9" fmla="*/ 0 h 588"/>
                  <a:gd name="T10" fmla="*/ 80 w 397"/>
                  <a:gd name="T11" fmla="*/ 34 h 588"/>
                  <a:gd name="T12" fmla="*/ 0 w 397"/>
                  <a:gd name="T13" fmla="*/ 181 h 588"/>
                  <a:gd name="T14" fmla="*/ 107 w 397"/>
                  <a:gd name="T15" fmla="*/ 281 h 588"/>
                  <a:gd name="T16" fmla="*/ 62 w 397"/>
                  <a:gd name="T17" fmla="*/ 588 h 588"/>
                  <a:gd name="T18" fmla="*/ 180 w 397"/>
                  <a:gd name="T19" fmla="*/ 588 h 588"/>
                  <a:gd name="T20" fmla="*/ 202 w 397"/>
                  <a:gd name="T21" fmla="*/ 405 h 588"/>
                  <a:gd name="T22" fmla="*/ 229 w 397"/>
                  <a:gd name="T23" fmla="*/ 588 h 588"/>
                  <a:gd name="T24" fmla="*/ 340 w 397"/>
                  <a:gd name="T25" fmla="*/ 588 h 588"/>
                  <a:gd name="T26" fmla="*/ 290 w 397"/>
                  <a:gd name="T27" fmla="*/ 281 h 588"/>
                  <a:gd name="T28" fmla="*/ 397 w 397"/>
                  <a:gd name="T29" fmla="*/ 181 h 588"/>
                  <a:gd name="T30" fmla="*/ 309 w 397"/>
                  <a:gd name="T31" fmla="*/ 562 h 588"/>
                  <a:gd name="T32" fmla="*/ 248 w 397"/>
                  <a:gd name="T33" fmla="*/ 562 h 588"/>
                  <a:gd name="T34" fmla="*/ 218 w 397"/>
                  <a:gd name="T35" fmla="*/ 334 h 588"/>
                  <a:gd name="T36" fmla="*/ 188 w 397"/>
                  <a:gd name="T37" fmla="*/ 334 h 588"/>
                  <a:gd name="T38" fmla="*/ 157 w 397"/>
                  <a:gd name="T39" fmla="*/ 562 h 588"/>
                  <a:gd name="T40" fmla="*/ 91 w 397"/>
                  <a:gd name="T41" fmla="*/ 562 h 588"/>
                  <a:gd name="T42" fmla="*/ 137 w 397"/>
                  <a:gd name="T43" fmla="*/ 274 h 588"/>
                  <a:gd name="T44" fmla="*/ 30 w 397"/>
                  <a:gd name="T45" fmla="*/ 174 h 588"/>
                  <a:gd name="T46" fmla="*/ 100 w 397"/>
                  <a:gd name="T47" fmla="*/ 54 h 588"/>
                  <a:gd name="T48" fmla="*/ 150 w 397"/>
                  <a:gd name="T49" fmla="*/ 30 h 588"/>
                  <a:gd name="T50" fmla="*/ 204 w 397"/>
                  <a:gd name="T51" fmla="*/ 114 h 588"/>
                  <a:gd name="T52" fmla="*/ 252 w 397"/>
                  <a:gd name="T53" fmla="*/ 30 h 588"/>
                  <a:gd name="T54" fmla="*/ 298 w 397"/>
                  <a:gd name="T55" fmla="*/ 54 h 588"/>
                  <a:gd name="T56" fmla="*/ 366 w 397"/>
                  <a:gd name="T57" fmla="*/ 174 h 588"/>
                  <a:gd name="T58" fmla="*/ 264 w 397"/>
                  <a:gd name="T59" fmla="*/ 274 h 588"/>
                  <a:gd name="T60" fmla="*/ 309 w 397"/>
                  <a:gd name="T61" fmla="*/ 562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7" h="588">
                    <a:moveTo>
                      <a:pt x="397" y="181"/>
                    </a:moveTo>
                    <a:lnTo>
                      <a:pt x="318" y="34"/>
                    </a:lnTo>
                    <a:lnTo>
                      <a:pt x="241" y="0"/>
                    </a:lnTo>
                    <a:lnTo>
                      <a:pt x="202" y="64"/>
                    </a:lnTo>
                    <a:lnTo>
                      <a:pt x="161" y="0"/>
                    </a:lnTo>
                    <a:lnTo>
                      <a:pt x="80" y="34"/>
                    </a:lnTo>
                    <a:lnTo>
                      <a:pt x="0" y="181"/>
                    </a:lnTo>
                    <a:lnTo>
                      <a:pt x="107" y="281"/>
                    </a:lnTo>
                    <a:lnTo>
                      <a:pt x="62" y="588"/>
                    </a:lnTo>
                    <a:lnTo>
                      <a:pt x="180" y="588"/>
                    </a:lnTo>
                    <a:lnTo>
                      <a:pt x="202" y="405"/>
                    </a:lnTo>
                    <a:lnTo>
                      <a:pt x="229" y="588"/>
                    </a:lnTo>
                    <a:lnTo>
                      <a:pt x="340" y="588"/>
                    </a:lnTo>
                    <a:lnTo>
                      <a:pt x="290" y="281"/>
                    </a:lnTo>
                    <a:lnTo>
                      <a:pt x="397" y="181"/>
                    </a:lnTo>
                    <a:close/>
                    <a:moveTo>
                      <a:pt x="309" y="562"/>
                    </a:moveTo>
                    <a:lnTo>
                      <a:pt x="248" y="562"/>
                    </a:lnTo>
                    <a:lnTo>
                      <a:pt x="218" y="334"/>
                    </a:lnTo>
                    <a:lnTo>
                      <a:pt x="188" y="334"/>
                    </a:lnTo>
                    <a:lnTo>
                      <a:pt x="157" y="562"/>
                    </a:lnTo>
                    <a:lnTo>
                      <a:pt x="91" y="562"/>
                    </a:lnTo>
                    <a:lnTo>
                      <a:pt x="137" y="274"/>
                    </a:lnTo>
                    <a:lnTo>
                      <a:pt x="30" y="174"/>
                    </a:lnTo>
                    <a:lnTo>
                      <a:pt x="100" y="54"/>
                    </a:lnTo>
                    <a:lnTo>
                      <a:pt x="150" y="30"/>
                    </a:lnTo>
                    <a:lnTo>
                      <a:pt x="204" y="114"/>
                    </a:lnTo>
                    <a:lnTo>
                      <a:pt x="252" y="30"/>
                    </a:lnTo>
                    <a:lnTo>
                      <a:pt x="298" y="54"/>
                    </a:lnTo>
                    <a:lnTo>
                      <a:pt x="366" y="174"/>
                    </a:lnTo>
                    <a:lnTo>
                      <a:pt x="264" y="274"/>
                    </a:lnTo>
                    <a:lnTo>
                      <a:pt x="309" y="562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9" name="Freeform 51"/>
              <p:cNvSpPr>
                <a:spLocks/>
              </p:cNvSpPr>
              <p:nvPr/>
            </p:nvSpPr>
            <p:spPr bwMode="auto">
              <a:xfrm>
                <a:off x="4359" y="1471"/>
                <a:ext cx="47" cy="114"/>
              </a:xfrm>
              <a:custGeom>
                <a:avLst/>
                <a:gdLst>
                  <a:gd name="T0" fmla="*/ 0 w 47"/>
                  <a:gd name="T1" fmla="*/ 69 h 114"/>
                  <a:gd name="T2" fmla="*/ 47 w 47"/>
                  <a:gd name="T3" fmla="*/ 114 h 114"/>
                  <a:gd name="T4" fmla="*/ 40 w 47"/>
                  <a:gd name="T5" fmla="*/ 0 h 114"/>
                  <a:gd name="T6" fmla="*/ 0 w 47"/>
                  <a:gd name="T7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0" y="69"/>
                    </a:moveTo>
                    <a:lnTo>
                      <a:pt x="47" y="114"/>
                    </a:lnTo>
                    <a:lnTo>
                      <a:pt x="40" y="0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30" name="Group 229"/>
          <p:cNvGrpSpPr/>
          <p:nvPr/>
        </p:nvGrpSpPr>
        <p:grpSpPr>
          <a:xfrm>
            <a:off x="8399589" y="2263625"/>
            <a:ext cx="184018" cy="353203"/>
            <a:chOff x="6943226" y="2021348"/>
            <a:chExt cx="246928" cy="473953"/>
          </a:xfrm>
        </p:grpSpPr>
        <p:sp>
          <p:nvSpPr>
            <p:cNvPr id="231" name="Oval 230"/>
            <p:cNvSpPr/>
            <p:nvPr/>
          </p:nvSpPr>
          <p:spPr>
            <a:xfrm>
              <a:off x="7038085" y="2032968"/>
              <a:ext cx="60422" cy="8556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2" name="Group 45"/>
            <p:cNvGrpSpPr>
              <a:grpSpLocks noChangeAspect="1"/>
            </p:cNvGrpSpPr>
            <p:nvPr/>
          </p:nvGrpSpPr>
          <p:grpSpPr bwMode="auto">
            <a:xfrm>
              <a:off x="6943226" y="2021348"/>
              <a:ext cx="246928" cy="473953"/>
              <a:chOff x="4279" y="1199"/>
              <a:chExt cx="397" cy="762"/>
            </a:xfrm>
          </p:grpSpPr>
          <p:sp>
            <p:nvSpPr>
              <p:cNvPr id="233" name="Freeform 46"/>
              <p:cNvSpPr>
                <a:spLocks noEditPoints="1"/>
              </p:cNvSpPr>
              <p:nvPr/>
            </p:nvSpPr>
            <p:spPr bwMode="auto">
              <a:xfrm>
                <a:off x="4309" y="1403"/>
                <a:ext cx="336" cy="532"/>
              </a:xfrm>
              <a:custGeom>
                <a:avLst/>
                <a:gdLst>
                  <a:gd name="T0" fmla="*/ 336 w 336"/>
                  <a:gd name="T1" fmla="*/ 144 h 532"/>
                  <a:gd name="T2" fmla="*/ 268 w 336"/>
                  <a:gd name="T3" fmla="*/ 24 h 532"/>
                  <a:gd name="T4" fmla="*/ 222 w 336"/>
                  <a:gd name="T5" fmla="*/ 0 h 532"/>
                  <a:gd name="T6" fmla="*/ 168 w 336"/>
                  <a:gd name="T7" fmla="*/ 84 h 532"/>
                  <a:gd name="T8" fmla="*/ 120 w 336"/>
                  <a:gd name="T9" fmla="*/ 0 h 532"/>
                  <a:gd name="T10" fmla="*/ 70 w 336"/>
                  <a:gd name="T11" fmla="*/ 24 h 532"/>
                  <a:gd name="T12" fmla="*/ 0 w 336"/>
                  <a:gd name="T13" fmla="*/ 144 h 532"/>
                  <a:gd name="T14" fmla="*/ 107 w 336"/>
                  <a:gd name="T15" fmla="*/ 244 h 532"/>
                  <a:gd name="T16" fmla="*/ 61 w 336"/>
                  <a:gd name="T17" fmla="*/ 532 h 532"/>
                  <a:gd name="T18" fmla="*/ 127 w 336"/>
                  <a:gd name="T19" fmla="*/ 532 h 532"/>
                  <a:gd name="T20" fmla="*/ 158 w 336"/>
                  <a:gd name="T21" fmla="*/ 304 h 532"/>
                  <a:gd name="T22" fmla="*/ 188 w 336"/>
                  <a:gd name="T23" fmla="*/ 304 h 532"/>
                  <a:gd name="T24" fmla="*/ 218 w 336"/>
                  <a:gd name="T25" fmla="*/ 532 h 532"/>
                  <a:gd name="T26" fmla="*/ 279 w 336"/>
                  <a:gd name="T27" fmla="*/ 532 h 532"/>
                  <a:gd name="T28" fmla="*/ 234 w 336"/>
                  <a:gd name="T29" fmla="*/ 244 h 532"/>
                  <a:gd name="T30" fmla="*/ 336 w 336"/>
                  <a:gd name="T31" fmla="*/ 144 h 532"/>
                  <a:gd name="T32" fmla="*/ 252 w 336"/>
                  <a:gd name="T33" fmla="*/ 68 h 532"/>
                  <a:gd name="T34" fmla="*/ 292 w 336"/>
                  <a:gd name="T35" fmla="*/ 137 h 532"/>
                  <a:gd name="T36" fmla="*/ 245 w 336"/>
                  <a:gd name="T37" fmla="*/ 182 h 532"/>
                  <a:gd name="T38" fmla="*/ 252 w 336"/>
                  <a:gd name="T39" fmla="*/ 68 h 532"/>
                  <a:gd name="T40" fmla="*/ 50 w 336"/>
                  <a:gd name="T41" fmla="*/ 137 h 532"/>
                  <a:gd name="T42" fmla="*/ 90 w 336"/>
                  <a:gd name="T43" fmla="*/ 68 h 532"/>
                  <a:gd name="T44" fmla="*/ 97 w 336"/>
                  <a:gd name="T45" fmla="*/ 182 h 532"/>
                  <a:gd name="T46" fmla="*/ 50 w 336"/>
                  <a:gd name="T47" fmla="*/ 137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6" h="532">
                    <a:moveTo>
                      <a:pt x="336" y="144"/>
                    </a:moveTo>
                    <a:lnTo>
                      <a:pt x="268" y="24"/>
                    </a:lnTo>
                    <a:lnTo>
                      <a:pt x="222" y="0"/>
                    </a:lnTo>
                    <a:lnTo>
                      <a:pt x="168" y="84"/>
                    </a:lnTo>
                    <a:lnTo>
                      <a:pt x="120" y="0"/>
                    </a:lnTo>
                    <a:lnTo>
                      <a:pt x="70" y="24"/>
                    </a:lnTo>
                    <a:lnTo>
                      <a:pt x="0" y="144"/>
                    </a:lnTo>
                    <a:lnTo>
                      <a:pt x="107" y="244"/>
                    </a:lnTo>
                    <a:lnTo>
                      <a:pt x="61" y="532"/>
                    </a:lnTo>
                    <a:lnTo>
                      <a:pt x="127" y="532"/>
                    </a:lnTo>
                    <a:lnTo>
                      <a:pt x="158" y="304"/>
                    </a:lnTo>
                    <a:lnTo>
                      <a:pt x="188" y="304"/>
                    </a:lnTo>
                    <a:lnTo>
                      <a:pt x="218" y="532"/>
                    </a:lnTo>
                    <a:lnTo>
                      <a:pt x="279" y="532"/>
                    </a:lnTo>
                    <a:lnTo>
                      <a:pt x="234" y="244"/>
                    </a:lnTo>
                    <a:lnTo>
                      <a:pt x="336" y="144"/>
                    </a:lnTo>
                    <a:close/>
                    <a:moveTo>
                      <a:pt x="252" y="68"/>
                    </a:moveTo>
                    <a:lnTo>
                      <a:pt x="292" y="137"/>
                    </a:lnTo>
                    <a:lnTo>
                      <a:pt x="245" y="182"/>
                    </a:lnTo>
                    <a:lnTo>
                      <a:pt x="252" y="68"/>
                    </a:lnTo>
                    <a:close/>
                    <a:moveTo>
                      <a:pt x="50" y="137"/>
                    </a:moveTo>
                    <a:lnTo>
                      <a:pt x="90" y="68"/>
                    </a:lnTo>
                    <a:lnTo>
                      <a:pt x="97" y="182"/>
                    </a:lnTo>
                    <a:lnTo>
                      <a:pt x="50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47"/>
              <p:cNvSpPr>
                <a:spLocks/>
              </p:cNvSpPr>
              <p:nvPr/>
            </p:nvSpPr>
            <p:spPr bwMode="auto">
              <a:xfrm>
                <a:off x="4483" y="1402"/>
                <a:ext cx="170" cy="545"/>
              </a:xfrm>
              <a:custGeom>
                <a:avLst/>
                <a:gdLst>
                  <a:gd name="T0" fmla="*/ 50 w 170"/>
                  <a:gd name="T1" fmla="*/ 0 h 545"/>
                  <a:gd name="T2" fmla="*/ 0 w 170"/>
                  <a:gd name="T3" fmla="*/ 80 h 545"/>
                  <a:gd name="T4" fmla="*/ 0 w 170"/>
                  <a:gd name="T5" fmla="*/ 316 h 545"/>
                  <a:gd name="T6" fmla="*/ 39 w 170"/>
                  <a:gd name="T7" fmla="*/ 545 h 545"/>
                  <a:gd name="T8" fmla="*/ 123 w 170"/>
                  <a:gd name="T9" fmla="*/ 540 h 545"/>
                  <a:gd name="T10" fmla="*/ 66 w 170"/>
                  <a:gd name="T11" fmla="*/ 243 h 545"/>
                  <a:gd name="T12" fmla="*/ 170 w 170"/>
                  <a:gd name="T13" fmla="*/ 149 h 545"/>
                  <a:gd name="T14" fmla="*/ 103 w 170"/>
                  <a:gd name="T15" fmla="*/ 23 h 545"/>
                  <a:gd name="T16" fmla="*/ 50 w 170"/>
                  <a:gd name="T17" fmla="*/ 0 h 545"/>
                  <a:gd name="T18" fmla="*/ 50 w 170"/>
                  <a:gd name="T19" fmla="*/ 0 h 545"/>
                  <a:gd name="T20" fmla="*/ 50 w 170"/>
                  <a:gd name="T21" fmla="*/ 0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45">
                    <a:moveTo>
                      <a:pt x="50" y="0"/>
                    </a:moveTo>
                    <a:lnTo>
                      <a:pt x="0" y="80"/>
                    </a:lnTo>
                    <a:lnTo>
                      <a:pt x="0" y="316"/>
                    </a:lnTo>
                    <a:lnTo>
                      <a:pt x="39" y="545"/>
                    </a:lnTo>
                    <a:lnTo>
                      <a:pt x="123" y="540"/>
                    </a:lnTo>
                    <a:lnTo>
                      <a:pt x="66" y="243"/>
                    </a:lnTo>
                    <a:lnTo>
                      <a:pt x="170" y="149"/>
                    </a:lnTo>
                    <a:lnTo>
                      <a:pt x="103" y="23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5" name="Freeform 48"/>
              <p:cNvSpPr>
                <a:spLocks noEditPoints="1"/>
              </p:cNvSpPr>
              <p:nvPr/>
            </p:nvSpPr>
            <p:spPr bwMode="auto">
              <a:xfrm>
                <a:off x="4422" y="1199"/>
                <a:ext cx="113" cy="169"/>
              </a:xfrm>
              <a:custGeom>
                <a:avLst/>
                <a:gdLst>
                  <a:gd name="T0" fmla="*/ 48 w 63"/>
                  <a:gd name="T1" fmla="*/ 64 h 95"/>
                  <a:gd name="T2" fmla="*/ 31 w 63"/>
                  <a:gd name="T3" fmla="*/ 83 h 95"/>
                  <a:gd name="T4" fmla="*/ 31 w 63"/>
                  <a:gd name="T5" fmla="*/ 83 h 95"/>
                  <a:gd name="T6" fmla="*/ 31 w 63"/>
                  <a:gd name="T7" fmla="*/ 83 h 95"/>
                  <a:gd name="T8" fmla="*/ 14 w 63"/>
                  <a:gd name="T9" fmla="*/ 64 h 95"/>
                  <a:gd name="T10" fmla="*/ 14 w 63"/>
                  <a:gd name="T11" fmla="*/ 36 h 95"/>
                  <a:gd name="T12" fmla="*/ 17 w 63"/>
                  <a:gd name="T13" fmla="*/ 29 h 95"/>
                  <a:gd name="T14" fmla="*/ 22 w 63"/>
                  <a:gd name="T15" fmla="*/ 31 h 95"/>
                  <a:gd name="T16" fmla="*/ 39 w 63"/>
                  <a:gd name="T17" fmla="*/ 26 h 95"/>
                  <a:gd name="T18" fmla="*/ 48 w 63"/>
                  <a:gd name="T19" fmla="*/ 36 h 95"/>
                  <a:gd name="T20" fmla="*/ 48 w 63"/>
                  <a:gd name="T21" fmla="*/ 64 h 95"/>
                  <a:gd name="T22" fmla="*/ 61 w 63"/>
                  <a:gd name="T23" fmla="*/ 21 h 95"/>
                  <a:gd name="T24" fmla="*/ 39 w 63"/>
                  <a:gd name="T25" fmla="*/ 2 h 95"/>
                  <a:gd name="T26" fmla="*/ 31 w 63"/>
                  <a:gd name="T27" fmla="*/ 0 h 95"/>
                  <a:gd name="T28" fmla="*/ 24 w 63"/>
                  <a:gd name="T29" fmla="*/ 2 h 95"/>
                  <a:gd name="T30" fmla="*/ 2 w 63"/>
                  <a:gd name="T31" fmla="*/ 21 h 95"/>
                  <a:gd name="T32" fmla="*/ 0 w 63"/>
                  <a:gd name="T33" fmla="*/ 45 h 95"/>
                  <a:gd name="T34" fmla="*/ 4 w 63"/>
                  <a:gd name="T35" fmla="*/ 69 h 95"/>
                  <a:gd name="T36" fmla="*/ 31 w 63"/>
                  <a:gd name="T37" fmla="*/ 95 h 95"/>
                  <a:gd name="T38" fmla="*/ 31 w 63"/>
                  <a:gd name="T39" fmla="*/ 95 h 95"/>
                  <a:gd name="T40" fmla="*/ 58 w 63"/>
                  <a:gd name="T41" fmla="*/ 69 h 95"/>
                  <a:gd name="T42" fmla="*/ 63 w 63"/>
                  <a:gd name="T43" fmla="*/ 45 h 95"/>
                  <a:gd name="T44" fmla="*/ 61 w 63"/>
                  <a:gd name="T45" fmla="*/ 2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95">
                    <a:moveTo>
                      <a:pt x="48" y="64"/>
                    </a:moveTo>
                    <a:cubicBezTo>
                      <a:pt x="4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22" y="83"/>
                      <a:pt x="14" y="64"/>
                    </a:cubicBezTo>
                    <a:cubicBezTo>
                      <a:pt x="14" y="64"/>
                      <a:pt x="12" y="55"/>
                      <a:pt x="14" y="36"/>
                    </a:cubicBezTo>
                    <a:cubicBezTo>
                      <a:pt x="14" y="36"/>
                      <a:pt x="14" y="31"/>
                      <a:pt x="17" y="29"/>
                    </a:cubicBezTo>
                    <a:cubicBezTo>
                      <a:pt x="19" y="31"/>
                      <a:pt x="19" y="31"/>
                      <a:pt x="22" y="31"/>
                    </a:cubicBezTo>
                    <a:cubicBezTo>
                      <a:pt x="26" y="31"/>
                      <a:pt x="34" y="29"/>
                      <a:pt x="39" y="26"/>
                    </a:cubicBezTo>
                    <a:cubicBezTo>
                      <a:pt x="48" y="29"/>
                      <a:pt x="48" y="36"/>
                      <a:pt x="48" y="36"/>
                    </a:cubicBezTo>
                    <a:cubicBezTo>
                      <a:pt x="51" y="55"/>
                      <a:pt x="48" y="64"/>
                      <a:pt x="48" y="64"/>
                    </a:cubicBezTo>
                    <a:moveTo>
                      <a:pt x="61" y="21"/>
                    </a:moveTo>
                    <a:cubicBezTo>
                      <a:pt x="56" y="10"/>
                      <a:pt x="53" y="12"/>
                      <a:pt x="39" y="2"/>
                    </a:cubicBezTo>
                    <a:cubicBezTo>
                      <a:pt x="39" y="2"/>
                      <a:pt x="36" y="0"/>
                      <a:pt x="31" y="0"/>
                    </a:cubicBezTo>
                    <a:cubicBezTo>
                      <a:pt x="29" y="0"/>
                      <a:pt x="24" y="2"/>
                      <a:pt x="24" y="2"/>
                    </a:cubicBezTo>
                    <a:cubicBezTo>
                      <a:pt x="9" y="12"/>
                      <a:pt x="7" y="10"/>
                      <a:pt x="2" y="21"/>
                    </a:cubicBezTo>
                    <a:cubicBezTo>
                      <a:pt x="0" y="31"/>
                      <a:pt x="0" y="38"/>
                      <a:pt x="0" y="45"/>
                    </a:cubicBezTo>
                    <a:cubicBezTo>
                      <a:pt x="0" y="62"/>
                      <a:pt x="4" y="69"/>
                      <a:pt x="4" y="69"/>
                    </a:cubicBezTo>
                    <a:cubicBezTo>
                      <a:pt x="12" y="93"/>
                      <a:pt x="29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4" y="95"/>
                      <a:pt x="51" y="93"/>
                      <a:pt x="58" y="69"/>
                    </a:cubicBezTo>
                    <a:cubicBezTo>
                      <a:pt x="58" y="69"/>
                      <a:pt x="63" y="60"/>
                      <a:pt x="63" y="45"/>
                    </a:cubicBezTo>
                    <a:cubicBezTo>
                      <a:pt x="63" y="38"/>
                      <a:pt x="63" y="29"/>
                      <a:pt x="61" y="21"/>
                    </a:cubicBezTo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6" name="Freeform 49"/>
              <p:cNvSpPr>
                <a:spLocks/>
              </p:cNvSpPr>
              <p:nvPr/>
            </p:nvSpPr>
            <p:spPr bwMode="auto">
              <a:xfrm>
                <a:off x="4554" y="1471"/>
                <a:ext cx="47" cy="114"/>
              </a:xfrm>
              <a:custGeom>
                <a:avLst/>
                <a:gdLst>
                  <a:gd name="T0" fmla="*/ 7 w 47"/>
                  <a:gd name="T1" fmla="*/ 0 h 114"/>
                  <a:gd name="T2" fmla="*/ 0 w 47"/>
                  <a:gd name="T3" fmla="*/ 114 h 114"/>
                  <a:gd name="T4" fmla="*/ 47 w 47"/>
                  <a:gd name="T5" fmla="*/ 69 h 114"/>
                  <a:gd name="T6" fmla="*/ 7 w 47"/>
                  <a:gd name="T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7" y="0"/>
                    </a:moveTo>
                    <a:lnTo>
                      <a:pt x="0" y="114"/>
                    </a:lnTo>
                    <a:lnTo>
                      <a:pt x="47" y="6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" name="Freeform 50"/>
              <p:cNvSpPr>
                <a:spLocks noEditPoints="1"/>
              </p:cNvSpPr>
              <p:nvPr/>
            </p:nvSpPr>
            <p:spPr bwMode="auto">
              <a:xfrm>
                <a:off x="4279" y="1373"/>
                <a:ext cx="397" cy="588"/>
              </a:xfrm>
              <a:custGeom>
                <a:avLst/>
                <a:gdLst>
                  <a:gd name="T0" fmla="*/ 397 w 397"/>
                  <a:gd name="T1" fmla="*/ 181 h 588"/>
                  <a:gd name="T2" fmla="*/ 318 w 397"/>
                  <a:gd name="T3" fmla="*/ 34 h 588"/>
                  <a:gd name="T4" fmla="*/ 241 w 397"/>
                  <a:gd name="T5" fmla="*/ 0 h 588"/>
                  <a:gd name="T6" fmla="*/ 202 w 397"/>
                  <a:gd name="T7" fmla="*/ 64 h 588"/>
                  <a:gd name="T8" fmla="*/ 161 w 397"/>
                  <a:gd name="T9" fmla="*/ 0 h 588"/>
                  <a:gd name="T10" fmla="*/ 80 w 397"/>
                  <a:gd name="T11" fmla="*/ 34 h 588"/>
                  <a:gd name="T12" fmla="*/ 0 w 397"/>
                  <a:gd name="T13" fmla="*/ 181 h 588"/>
                  <a:gd name="T14" fmla="*/ 107 w 397"/>
                  <a:gd name="T15" fmla="*/ 281 h 588"/>
                  <a:gd name="T16" fmla="*/ 62 w 397"/>
                  <a:gd name="T17" fmla="*/ 588 h 588"/>
                  <a:gd name="T18" fmla="*/ 180 w 397"/>
                  <a:gd name="T19" fmla="*/ 588 h 588"/>
                  <a:gd name="T20" fmla="*/ 202 w 397"/>
                  <a:gd name="T21" fmla="*/ 405 h 588"/>
                  <a:gd name="T22" fmla="*/ 229 w 397"/>
                  <a:gd name="T23" fmla="*/ 588 h 588"/>
                  <a:gd name="T24" fmla="*/ 340 w 397"/>
                  <a:gd name="T25" fmla="*/ 588 h 588"/>
                  <a:gd name="T26" fmla="*/ 290 w 397"/>
                  <a:gd name="T27" fmla="*/ 281 h 588"/>
                  <a:gd name="T28" fmla="*/ 397 w 397"/>
                  <a:gd name="T29" fmla="*/ 181 h 588"/>
                  <a:gd name="T30" fmla="*/ 309 w 397"/>
                  <a:gd name="T31" fmla="*/ 562 h 588"/>
                  <a:gd name="T32" fmla="*/ 248 w 397"/>
                  <a:gd name="T33" fmla="*/ 562 h 588"/>
                  <a:gd name="T34" fmla="*/ 218 w 397"/>
                  <a:gd name="T35" fmla="*/ 334 h 588"/>
                  <a:gd name="T36" fmla="*/ 188 w 397"/>
                  <a:gd name="T37" fmla="*/ 334 h 588"/>
                  <a:gd name="T38" fmla="*/ 157 w 397"/>
                  <a:gd name="T39" fmla="*/ 562 h 588"/>
                  <a:gd name="T40" fmla="*/ 91 w 397"/>
                  <a:gd name="T41" fmla="*/ 562 h 588"/>
                  <a:gd name="T42" fmla="*/ 137 w 397"/>
                  <a:gd name="T43" fmla="*/ 274 h 588"/>
                  <a:gd name="T44" fmla="*/ 30 w 397"/>
                  <a:gd name="T45" fmla="*/ 174 h 588"/>
                  <a:gd name="T46" fmla="*/ 100 w 397"/>
                  <a:gd name="T47" fmla="*/ 54 h 588"/>
                  <a:gd name="T48" fmla="*/ 150 w 397"/>
                  <a:gd name="T49" fmla="*/ 30 h 588"/>
                  <a:gd name="T50" fmla="*/ 204 w 397"/>
                  <a:gd name="T51" fmla="*/ 114 h 588"/>
                  <a:gd name="T52" fmla="*/ 252 w 397"/>
                  <a:gd name="T53" fmla="*/ 30 h 588"/>
                  <a:gd name="T54" fmla="*/ 298 w 397"/>
                  <a:gd name="T55" fmla="*/ 54 h 588"/>
                  <a:gd name="T56" fmla="*/ 366 w 397"/>
                  <a:gd name="T57" fmla="*/ 174 h 588"/>
                  <a:gd name="T58" fmla="*/ 264 w 397"/>
                  <a:gd name="T59" fmla="*/ 274 h 588"/>
                  <a:gd name="T60" fmla="*/ 309 w 397"/>
                  <a:gd name="T61" fmla="*/ 562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7" h="588">
                    <a:moveTo>
                      <a:pt x="397" y="181"/>
                    </a:moveTo>
                    <a:lnTo>
                      <a:pt x="318" y="34"/>
                    </a:lnTo>
                    <a:lnTo>
                      <a:pt x="241" y="0"/>
                    </a:lnTo>
                    <a:lnTo>
                      <a:pt x="202" y="64"/>
                    </a:lnTo>
                    <a:lnTo>
                      <a:pt x="161" y="0"/>
                    </a:lnTo>
                    <a:lnTo>
                      <a:pt x="80" y="34"/>
                    </a:lnTo>
                    <a:lnTo>
                      <a:pt x="0" y="181"/>
                    </a:lnTo>
                    <a:lnTo>
                      <a:pt x="107" y="281"/>
                    </a:lnTo>
                    <a:lnTo>
                      <a:pt x="62" y="588"/>
                    </a:lnTo>
                    <a:lnTo>
                      <a:pt x="180" y="588"/>
                    </a:lnTo>
                    <a:lnTo>
                      <a:pt x="202" y="405"/>
                    </a:lnTo>
                    <a:lnTo>
                      <a:pt x="229" y="588"/>
                    </a:lnTo>
                    <a:lnTo>
                      <a:pt x="340" y="588"/>
                    </a:lnTo>
                    <a:lnTo>
                      <a:pt x="290" y="281"/>
                    </a:lnTo>
                    <a:lnTo>
                      <a:pt x="397" y="181"/>
                    </a:lnTo>
                    <a:close/>
                    <a:moveTo>
                      <a:pt x="309" y="562"/>
                    </a:moveTo>
                    <a:lnTo>
                      <a:pt x="248" y="562"/>
                    </a:lnTo>
                    <a:lnTo>
                      <a:pt x="218" y="334"/>
                    </a:lnTo>
                    <a:lnTo>
                      <a:pt x="188" y="334"/>
                    </a:lnTo>
                    <a:lnTo>
                      <a:pt x="157" y="562"/>
                    </a:lnTo>
                    <a:lnTo>
                      <a:pt x="91" y="562"/>
                    </a:lnTo>
                    <a:lnTo>
                      <a:pt x="137" y="274"/>
                    </a:lnTo>
                    <a:lnTo>
                      <a:pt x="30" y="174"/>
                    </a:lnTo>
                    <a:lnTo>
                      <a:pt x="100" y="54"/>
                    </a:lnTo>
                    <a:lnTo>
                      <a:pt x="150" y="30"/>
                    </a:lnTo>
                    <a:lnTo>
                      <a:pt x="204" y="114"/>
                    </a:lnTo>
                    <a:lnTo>
                      <a:pt x="252" y="30"/>
                    </a:lnTo>
                    <a:lnTo>
                      <a:pt x="298" y="54"/>
                    </a:lnTo>
                    <a:lnTo>
                      <a:pt x="366" y="174"/>
                    </a:lnTo>
                    <a:lnTo>
                      <a:pt x="264" y="274"/>
                    </a:lnTo>
                    <a:lnTo>
                      <a:pt x="309" y="56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" name="Freeform 51"/>
              <p:cNvSpPr>
                <a:spLocks/>
              </p:cNvSpPr>
              <p:nvPr/>
            </p:nvSpPr>
            <p:spPr bwMode="auto">
              <a:xfrm>
                <a:off x="4359" y="1471"/>
                <a:ext cx="47" cy="114"/>
              </a:xfrm>
              <a:custGeom>
                <a:avLst/>
                <a:gdLst>
                  <a:gd name="T0" fmla="*/ 0 w 47"/>
                  <a:gd name="T1" fmla="*/ 69 h 114"/>
                  <a:gd name="T2" fmla="*/ 47 w 47"/>
                  <a:gd name="T3" fmla="*/ 114 h 114"/>
                  <a:gd name="T4" fmla="*/ 40 w 47"/>
                  <a:gd name="T5" fmla="*/ 0 h 114"/>
                  <a:gd name="T6" fmla="*/ 0 w 47"/>
                  <a:gd name="T7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0" y="69"/>
                    </a:moveTo>
                    <a:lnTo>
                      <a:pt x="47" y="114"/>
                    </a:lnTo>
                    <a:lnTo>
                      <a:pt x="40" y="0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39" name="Group 238"/>
          <p:cNvGrpSpPr/>
          <p:nvPr/>
        </p:nvGrpSpPr>
        <p:grpSpPr>
          <a:xfrm>
            <a:off x="8399589" y="2880393"/>
            <a:ext cx="184018" cy="353203"/>
            <a:chOff x="6943226" y="2758749"/>
            <a:chExt cx="246928" cy="473953"/>
          </a:xfrm>
        </p:grpSpPr>
        <p:sp>
          <p:nvSpPr>
            <p:cNvPr id="240" name="Oval 239"/>
            <p:cNvSpPr/>
            <p:nvPr/>
          </p:nvSpPr>
          <p:spPr>
            <a:xfrm>
              <a:off x="7038085" y="2771155"/>
              <a:ext cx="60422" cy="8556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41" name="Group 45"/>
            <p:cNvGrpSpPr>
              <a:grpSpLocks noChangeAspect="1"/>
            </p:cNvGrpSpPr>
            <p:nvPr/>
          </p:nvGrpSpPr>
          <p:grpSpPr bwMode="auto">
            <a:xfrm>
              <a:off x="6943226" y="2758749"/>
              <a:ext cx="246928" cy="473953"/>
              <a:chOff x="4279" y="1199"/>
              <a:chExt cx="397" cy="762"/>
            </a:xfrm>
          </p:grpSpPr>
          <p:sp>
            <p:nvSpPr>
              <p:cNvPr id="242" name="Freeform 46"/>
              <p:cNvSpPr>
                <a:spLocks noEditPoints="1"/>
              </p:cNvSpPr>
              <p:nvPr/>
            </p:nvSpPr>
            <p:spPr bwMode="auto">
              <a:xfrm>
                <a:off x="4309" y="1403"/>
                <a:ext cx="336" cy="532"/>
              </a:xfrm>
              <a:custGeom>
                <a:avLst/>
                <a:gdLst>
                  <a:gd name="T0" fmla="*/ 336 w 336"/>
                  <a:gd name="T1" fmla="*/ 144 h 532"/>
                  <a:gd name="T2" fmla="*/ 268 w 336"/>
                  <a:gd name="T3" fmla="*/ 24 h 532"/>
                  <a:gd name="T4" fmla="*/ 222 w 336"/>
                  <a:gd name="T5" fmla="*/ 0 h 532"/>
                  <a:gd name="T6" fmla="*/ 168 w 336"/>
                  <a:gd name="T7" fmla="*/ 84 h 532"/>
                  <a:gd name="T8" fmla="*/ 120 w 336"/>
                  <a:gd name="T9" fmla="*/ 0 h 532"/>
                  <a:gd name="T10" fmla="*/ 70 w 336"/>
                  <a:gd name="T11" fmla="*/ 24 h 532"/>
                  <a:gd name="T12" fmla="*/ 0 w 336"/>
                  <a:gd name="T13" fmla="*/ 144 h 532"/>
                  <a:gd name="T14" fmla="*/ 107 w 336"/>
                  <a:gd name="T15" fmla="*/ 244 h 532"/>
                  <a:gd name="T16" fmla="*/ 61 w 336"/>
                  <a:gd name="T17" fmla="*/ 532 h 532"/>
                  <a:gd name="T18" fmla="*/ 127 w 336"/>
                  <a:gd name="T19" fmla="*/ 532 h 532"/>
                  <a:gd name="T20" fmla="*/ 158 w 336"/>
                  <a:gd name="T21" fmla="*/ 304 h 532"/>
                  <a:gd name="T22" fmla="*/ 188 w 336"/>
                  <a:gd name="T23" fmla="*/ 304 h 532"/>
                  <a:gd name="T24" fmla="*/ 218 w 336"/>
                  <a:gd name="T25" fmla="*/ 532 h 532"/>
                  <a:gd name="T26" fmla="*/ 279 w 336"/>
                  <a:gd name="T27" fmla="*/ 532 h 532"/>
                  <a:gd name="T28" fmla="*/ 234 w 336"/>
                  <a:gd name="T29" fmla="*/ 244 h 532"/>
                  <a:gd name="T30" fmla="*/ 336 w 336"/>
                  <a:gd name="T31" fmla="*/ 144 h 532"/>
                  <a:gd name="T32" fmla="*/ 252 w 336"/>
                  <a:gd name="T33" fmla="*/ 68 h 532"/>
                  <a:gd name="T34" fmla="*/ 292 w 336"/>
                  <a:gd name="T35" fmla="*/ 137 h 532"/>
                  <a:gd name="T36" fmla="*/ 245 w 336"/>
                  <a:gd name="T37" fmla="*/ 182 h 532"/>
                  <a:gd name="T38" fmla="*/ 252 w 336"/>
                  <a:gd name="T39" fmla="*/ 68 h 532"/>
                  <a:gd name="T40" fmla="*/ 50 w 336"/>
                  <a:gd name="T41" fmla="*/ 137 h 532"/>
                  <a:gd name="T42" fmla="*/ 90 w 336"/>
                  <a:gd name="T43" fmla="*/ 68 h 532"/>
                  <a:gd name="T44" fmla="*/ 97 w 336"/>
                  <a:gd name="T45" fmla="*/ 182 h 532"/>
                  <a:gd name="T46" fmla="*/ 50 w 336"/>
                  <a:gd name="T47" fmla="*/ 137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6" h="532">
                    <a:moveTo>
                      <a:pt x="336" y="144"/>
                    </a:moveTo>
                    <a:lnTo>
                      <a:pt x="268" y="24"/>
                    </a:lnTo>
                    <a:lnTo>
                      <a:pt x="222" y="0"/>
                    </a:lnTo>
                    <a:lnTo>
                      <a:pt x="168" y="84"/>
                    </a:lnTo>
                    <a:lnTo>
                      <a:pt x="120" y="0"/>
                    </a:lnTo>
                    <a:lnTo>
                      <a:pt x="70" y="24"/>
                    </a:lnTo>
                    <a:lnTo>
                      <a:pt x="0" y="144"/>
                    </a:lnTo>
                    <a:lnTo>
                      <a:pt x="107" y="244"/>
                    </a:lnTo>
                    <a:lnTo>
                      <a:pt x="61" y="532"/>
                    </a:lnTo>
                    <a:lnTo>
                      <a:pt x="127" y="532"/>
                    </a:lnTo>
                    <a:lnTo>
                      <a:pt x="158" y="304"/>
                    </a:lnTo>
                    <a:lnTo>
                      <a:pt x="188" y="304"/>
                    </a:lnTo>
                    <a:lnTo>
                      <a:pt x="218" y="532"/>
                    </a:lnTo>
                    <a:lnTo>
                      <a:pt x="279" y="532"/>
                    </a:lnTo>
                    <a:lnTo>
                      <a:pt x="234" y="244"/>
                    </a:lnTo>
                    <a:lnTo>
                      <a:pt x="336" y="144"/>
                    </a:lnTo>
                    <a:close/>
                    <a:moveTo>
                      <a:pt x="252" y="68"/>
                    </a:moveTo>
                    <a:lnTo>
                      <a:pt x="292" y="137"/>
                    </a:lnTo>
                    <a:lnTo>
                      <a:pt x="245" y="182"/>
                    </a:lnTo>
                    <a:lnTo>
                      <a:pt x="252" y="68"/>
                    </a:lnTo>
                    <a:close/>
                    <a:moveTo>
                      <a:pt x="50" y="137"/>
                    </a:moveTo>
                    <a:lnTo>
                      <a:pt x="90" y="68"/>
                    </a:lnTo>
                    <a:lnTo>
                      <a:pt x="97" y="182"/>
                    </a:lnTo>
                    <a:lnTo>
                      <a:pt x="50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" name="Freeform 47"/>
              <p:cNvSpPr>
                <a:spLocks/>
              </p:cNvSpPr>
              <p:nvPr/>
            </p:nvSpPr>
            <p:spPr bwMode="auto">
              <a:xfrm>
                <a:off x="4483" y="1402"/>
                <a:ext cx="170" cy="545"/>
              </a:xfrm>
              <a:custGeom>
                <a:avLst/>
                <a:gdLst>
                  <a:gd name="T0" fmla="*/ 50 w 170"/>
                  <a:gd name="T1" fmla="*/ 0 h 545"/>
                  <a:gd name="T2" fmla="*/ 0 w 170"/>
                  <a:gd name="T3" fmla="*/ 80 h 545"/>
                  <a:gd name="T4" fmla="*/ 0 w 170"/>
                  <a:gd name="T5" fmla="*/ 316 h 545"/>
                  <a:gd name="T6" fmla="*/ 39 w 170"/>
                  <a:gd name="T7" fmla="*/ 545 h 545"/>
                  <a:gd name="T8" fmla="*/ 123 w 170"/>
                  <a:gd name="T9" fmla="*/ 540 h 545"/>
                  <a:gd name="T10" fmla="*/ 66 w 170"/>
                  <a:gd name="T11" fmla="*/ 243 h 545"/>
                  <a:gd name="T12" fmla="*/ 170 w 170"/>
                  <a:gd name="T13" fmla="*/ 149 h 545"/>
                  <a:gd name="T14" fmla="*/ 103 w 170"/>
                  <a:gd name="T15" fmla="*/ 23 h 545"/>
                  <a:gd name="T16" fmla="*/ 50 w 170"/>
                  <a:gd name="T17" fmla="*/ 0 h 545"/>
                  <a:gd name="T18" fmla="*/ 50 w 170"/>
                  <a:gd name="T19" fmla="*/ 0 h 545"/>
                  <a:gd name="T20" fmla="*/ 50 w 170"/>
                  <a:gd name="T21" fmla="*/ 0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45">
                    <a:moveTo>
                      <a:pt x="50" y="0"/>
                    </a:moveTo>
                    <a:lnTo>
                      <a:pt x="0" y="80"/>
                    </a:lnTo>
                    <a:lnTo>
                      <a:pt x="0" y="316"/>
                    </a:lnTo>
                    <a:lnTo>
                      <a:pt x="39" y="545"/>
                    </a:lnTo>
                    <a:lnTo>
                      <a:pt x="123" y="540"/>
                    </a:lnTo>
                    <a:lnTo>
                      <a:pt x="66" y="243"/>
                    </a:lnTo>
                    <a:lnTo>
                      <a:pt x="170" y="149"/>
                    </a:lnTo>
                    <a:lnTo>
                      <a:pt x="103" y="23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" name="Freeform 48"/>
              <p:cNvSpPr>
                <a:spLocks noEditPoints="1"/>
              </p:cNvSpPr>
              <p:nvPr/>
            </p:nvSpPr>
            <p:spPr bwMode="auto">
              <a:xfrm>
                <a:off x="4422" y="1199"/>
                <a:ext cx="113" cy="169"/>
              </a:xfrm>
              <a:custGeom>
                <a:avLst/>
                <a:gdLst>
                  <a:gd name="T0" fmla="*/ 48 w 63"/>
                  <a:gd name="T1" fmla="*/ 64 h 95"/>
                  <a:gd name="T2" fmla="*/ 31 w 63"/>
                  <a:gd name="T3" fmla="*/ 83 h 95"/>
                  <a:gd name="T4" fmla="*/ 31 w 63"/>
                  <a:gd name="T5" fmla="*/ 83 h 95"/>
                  <a:gd name="T6" fmla="*/ 31 w 63"/>
                  <a:gd name="T7" fmla="*/ 83 h 95"/>
                  <a:gd name="T8" fmla="*/ 14 w 63"/>
                  <a:gd name="T9" fmla="*/ 64 h 95"/>
                  <a:gd name="T10" fmla="*/ 14 w 63"/>
                  <a:gd name="T11" fmla="*/ 36 h 95"/>
                  <a:gd name="T12" fmla="*/ 17 w 63"/>
                  <a:gd name="T13" fmla="*/ 29 h 95"/>
                  <a:gd name="T14" fmla="*/ 22 w 63"/>
                  <a:gd name="T15" fmla="*/ 31 h 95"/>
                  <a:gd name="T16" fmla="*/ 39 w 63"/>
                  <a:gd name="T17" fmla="*/ 26 h 95"/>
                  <a:gd name="T18" fmla="*/ 48 w 63"/>
                  <a:gd name="T19" fmla="*/ 36 h 95"/>
                  <a:gd name="T20" fmla="*/ 48 w 63"/>
                  <a:gd name="T21" fmla="*/ 64 h 95"/>
                  <a:gd name="T22" fmla="*/ 61 w 63"/>
                  <a:gd name="T23" fmla="*/ 21 h 95"/>
                  <a:gd name="T24" fmla="*/ 39 w 63"/>
                  <a:gd name="T25" fmla="*/ 2 h 95"/>
                  <a:gd name="T26" fmla="*/ 31 w 63"/>
                  <a:gd name="T27" fmla="*/ 0 h 95"/>
                  <a:gd name="T28" fmla="*/ 24 w 63"/>
                  <a:gd name="T29" fmla="*/ 2 h 95"/>
                  <a:gd name="T30" fmla="*/ 2 w 63"/>
                  <a:gd name="T31" fmla="*/ 21 h 95"/>
                  <a:gd name="T32" fmla="*/ 0 w 63"/>
                  <a:gd name="T33" fmla="*/ 45 h 95"/>
                  <a:gd name="T34" fmla="*/ 4 w 63"/>
                  <a:gd name="T35" fmla="*/ 69 h 95"/>
                  <a:gd name="T36" fmla="*/ 31 w 63"/>
                  <a:gd name="T37" fmla="*/ 95 h 95"/>
                  <a:gd name="T38" fmla="*/ 31 w 63"/>
                  <a:gd name="T39" fmla="*/ 95 h 95"/>
                  <a:gd name="T40" fmla="*/ 58 w 63"/>
                  <a:gd name="T41" fmla="*/ 69 h 95"/>
                  <a:gd name="T42" fmla="*/ 63 w 63"/>
                  <a:gd name="T43" fmla="*/ 45 h 95"/>
                  <a:gd name="T44" fmla="*/ 61 w 63"/>
                  <a:gd name="T45" fmla="*/ 2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95">
                    <a:moveTo>
                      <a:pt x="48" y="64"/>
                    </a:moveTo>
                    <a:cubicBezTo>
                      <a:pt x="4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22" y="83"/>
                      <a:pt x="14" y="64"/>
                    </a:cubicBezTo>
                    <a:cubicBezTo>
                      <a:pt x="14" y="64"/>
                      <a:pt x="12" y="55"/>
                      <a:pt x="14" y="36"/>
                    </a:cubicBezTo>
                    <a:cubicBezTo>
                      <a:pt x="14" y="36"/>
                      <a:pt x="14" y="31"/>
                      <a:pt x="17" y="29"/>
                    </a:cubicBezTo>
                    <a:cubicBezTo>
                      <a:pt x="19" y="31"/>
                      <a:pt x="19" y="31"/>
                      <a:pt x="22" y="31"/>
                    </a:cubicBezTo>
                    <a:cubicBezTo>
                      <a:pt x="26" y="31"/>
                      <a:pt x="34" y="29"/>
                      <a:pt x="39" y="26"/>
                    </a:cubicBezTo>
                    <a:cubicBezTo>
                      <a:pt x="48" y="29"/>
                      <a:pt x="48" y="36"/>
                      <a:pt x="48" y="36"/>
                    </a:cubicBezTo>
                    <a:cubicBezTo>
                      <a:pt x="51" y="55"/>
                      <a:pt x="48" y="64"/>
                      <a:pt x="48" y="64"/>
                    </a:cubicBezTo>
                    <a:moveTo>
                      <a:pt x="61" y="21"/>
                    </a:moveTo>
                    <a:cubicBezTo>
                      <a:pt x="56" y="10"/>
                      <a:pt x="53" y="12"/>
                      <a:pt x="39" y="2"/>
                    </a:cubicBezTo>
                    <a:cubicBezTo>
                      <a:pt x="39" y="2"/>
                      <a:pt x="36" y="0"/>
                      <a:pt x="31" y="0"/>
                    </a:cubicBezTo>
                    <a:cubicBezTo>
                      <a:pt x="29" y="0"/>
                      <a:pt x="24" y="2"/>
                      <a:pt x="24" y="2"/>
                    </a:cubicBezTo>
                    <a:cubicBezTo>
                      <a:pt x="9" y="12"/>
                      <a:pt x="7" y="10"/>
                      <a:pt x="2" y="21"/>
                    </a:cubicBezTo>
                    <a:cubicBezTo>
                      <a:pt x="0" y="31"/>
                      <a:pt x="0" y="38"/>
                      <a:pt x="0" y="45"/>
                    </a:cubicBezTo>
                    <a:cubicBezTo>
                      <a:pt x="0" y="62"/>
                      <a:pt x="4" y="69"/>
                      <a:pt x="4" y="69"/>
                    </a:cubicBezTo>
                    <a:cubicBezTo>
                      <a:pt x="12" y="93"/>
                      <a:pt x="29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4" y="95"/>
                      <a:pt x="51" y="93"/>
                      <a:pt x="58" y="69"/>
                    </a:cubicBezTo>
                    <a:cubicBezTo>
                      <a:pt x="58" y="69"/>
                      <a:pt x="63" y="60"/>
                      <a:pt x="63" y="45"/>
                    </a:cubicBezTo>
                    <a:cubicBezTo>
                      <a:pt x="63" y="38"/>
                      <a:pt x="63" y="29"/>
                      <a:pt x="61" y="21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49"/>
              <p:cNvSpPr>
                <a:spLocks/>
              </p:cNvSpPr>
              <p:nvPr/>
            </p:nvSpPr>
            <p:spPr bwMode="auto">
              <a:xfrm>
                <a:off x="4554" y="1471"/>
                <a:ext cx="47" cy="114"/>
              </a:xfrm>
              <a:custGeom>
                <a:avLst/>
                <a:gdLst>
                  <a:gd name="T0" fmla="*/ 7 w 47"/>
                  <a:gd name="T1" fmla="*/ 0 h 114"/>
                  <a:gd name="T2" fmla="*/ 0 w 47"/>
                  <a:gd name="T3" fmla="*/ 114 h 114"/>
                  <a:gd name="T4" fmla="*/ 47 w 47"/>
                  <a:gd name="T5" fmla="*/ 69 h 114"/>
                  <a:gd name="T6" fmla="*/ 7 w 47"/>
                  <a:gd name="T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7" y="0"/>
                    </a:moveTo>
                    <a:lnTo>
                      <a:pt x="0" y="114"/>
                    </a:lnTo>
                    <a:lnTo>
                      <a:pt x="47" y="6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50"/>
              <p:cNvSpPr>
                <a:spLocks noEditPoints="1"/>
              </p:cNvSpPr>
              <p:nvPr/>
            </p:nvSpPr>
            <p:spPr bwMode="auto">
              <a:xfrm>
                <a:off x="4279" y="1373"/>
                <a:ext cx="397" cy="588"/>
              </a:xfrm>
              <a:custGeom>
                <a:avLst/>
                <a:gdLst>
                  <a:gd name="T0" fmla="*/ 397 w 397"/>
                  <a:gd name="T1" fmla="*/ 181 h 588"/>
                  <a:gd name="T2" fmla="*/ 318 w 397"/>
                  <a:gd name="T3" fmla="*/ 34 h 588"/>
                  <a:gd name="T4" fmla="*/ 241 w 397"/>
                  <a:gd name="T5" fmla="*/ 0 h 588"/>
                  <a:gd name="T6" fmla="*/ 202 w 397"/>
                  <a:gd name="T7" fmla="*/ 64 h 588"/>
                  <a:gd name="T8" fmla="*/ 161 w 397"/>
                  <a:gd name="T9" fmla="*/ 0 h 588"/>
                  <a:gd name="T10" fmla="*/ 80 w 397"/>
                  <a:gd name="T11" fmla="*/ 34 h 588"/>
                  <a:gd name="T12" fmla="*/ 0 w 397"/>
                  <a:gd name="T13" fmla="*/ 181 h 588"/>
                  <a:gd name="T14" fmla="*/ 107 w 397"/>
                  <a:gd name="T15" fmla="*/ 281 h 588"/>
                  <a:gd name="T16" fmla="*/ 62 w 397"/>
                  <a:gd name="T17" fmla="*/ 588 h 588"/>
                  <a:gd name="T18" fmla="*/ 180 w 397"/>
                  <a:gd name="T19" fmla="*/ 588 h 588"/>
                  <a:gd name="T20" fmla="*/ 202 w 397"/>
                  <a:gd name="T21" fmla="*/ 405 h 588"/>
                  <a:gd name="T22" fmla="*/ 229 w 397"/>
                  <a:gd name="T23" fmla="*/ 588 h 588"/>
                  <a:gd name="T24" fmla="*/ 340 w 397"/>
                  <a:gd name="T25" fmla="*/ 588 h 588"/>
                  <a:gd name="T26" fmla="*/ 290 w 397"/>
                  <a:gd name="T27" fmla="*/ 281 h 588"/>
                  <a:gd name="T28" fmla="*/ 397 w 397"/>
                  <a:gd name="T29" fmla="*/ 181 h 588"/>
                  <a:gd name="T30" fmla="*/ 309 w 397"/>
                  <a:gd name="T31" fmla="*/ 562 h 588"/>
                  <a:gd name="T32" fmla="*/ 248 w 397"/>
                  <a:gd name="T33" fmla="*/ 562 h 588"/>
                  <a:gd name="T34" fmla="*/ 218 w 397"/>
                  <a:gd name="T35" fmla="*/ 334 h 588"/>
                  <a:gd name="T36" fmla="*/ 188 w 397"/>
                  <a:gd name="T37" fmla="*/ 334 h 588"/>
                  <a:gd name="T38" fmla="*/ 157 w 397"/>
                  <a:gd name="T39" fmla="*/ 562 h 588"/>
                  <a:gd name="T40" fmla="*/ 91 w 397"/>
                  <a:gd name="T41" fmla="*/ 562 h 588"/>
                  <a:gd name="T42" fmla="*/ 137 w 397"/>
                  <a:gd name="T43" fmla="*/ 274 h 588"/>
                  <a:gd name="T44" fmla="*/ 30 w 397"/>
                  <a:gd name="T45" fmla="*/ 174 h 588"/>
                  <a:gd name="T46" fmla="*/ 100 w 397"/>
                  <a:gd name="T47" fmla="*/ 54 h 588"/>
                  <a:gd name="T48" fmla="*/ 150 w 397"/>
                  <a:gd name="T49" fmla="*/ 30 h 588"/>
                  <a:gd name="T50" fmla="*/ 204 w 397"/>
                  <a:gd name="T51" fmla="*/ 114 h 588"/>
                  <a:gd name="T52" fmla="*/ 252 w 397"/>
                  <a:gd name="T53" fmla="*/ 30 h 588"/>
                  <a:gd name="T54" fmla="*/ 298 w 397"/>
                  <a:gd name="T55" fmla="*/ 54 h 588"/>
                  <a:gd name="T56" fmla="*/ 366 w 397"/>
                  <a:gd name="T57" fmla="*/ 174 h 588"/>
                  <a:gd name="T58" fmla="*/ 264 w 397"/>
                  <a:gd name="T59" fmla="*/ 274 h 588"/>
                  <a:gd name="T60" fmla="*/ 309 w 397"/>
                  <a:gd name="T61" fmla="*/ 562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7" h="588">
                    <a:moveTo>
                      <a:pt x="397" y="181"/>
                    </a:moveTo>
                    <a:lnTo>
                      <a:pt x="318" y="34"/>
                    </a:lnTo>
                    <a:lnTo>
                      <a:pt x="241" y="0"/>
                    </a:lnTo>
                    <a:lnTo>
                      <a:pt x="202" y="64"/>
                    </a:lnTo>
                    <a:lnTo>
                      <a:pt x="161" y="0"/>
                    </a:lnTo>
                    <a:lnTo>
                      <a:pt x="80" y="34"/>
                    </a:lnTo>
                    <a:lnTo>
                      <a:pt x="0" y="181"/>
                    </a:lnTo>
                    <a:lnTo>
                      <a:pt x="107" y="281"/>
                    </a:lnTo>
                    <a:lnTo>
                      <a:pt x="62" y="588"/>
                    </a:lnTo>
                    <a:lnTo>
                      <a:pt x="180" y="588"/>
                    </a:lnTo>
                    <a:lnTo>
                      <a:pt x="202" y="405"/>
                    </a:lnTo>
                    <a:lnTo>
                      <a:pt x="229" y="588"/>
                    </a:lnTo>
                    <a:lnTo>
                      <a:pt x="340" y="588"/>
                    </a:lnTo>
                    <a:lnTo>
                      <a:pt x="290" y="281"/>
                    </a:lnTo>
                    <a:lnTo>
                      <a:pt x="397" y="181"/>
                    </a:lnTo>
                    <a:close/>
                    <a:moveTo>
                      <a:pt x="309" y="562"/>
                    </a:moveTo>
                    <a:lnTo>
                      <a:pt x="248" y="562"/>
                    </a:lnTo>
                    <a:lnTo>
                      <a:pt x="218" y="334"/>
                    </a:lnTo>
                    <a:lnTo>
                      <a:pt x="188" y="334"/>
                    </a:lnTo>
                    <a:lnTo>
                      <a:pt x="157" y="562"/>
                    </a:lnTo>
                    <a:lnTo>
                      <a:pt x="91" y="562"/>
                    </a:lnTo>
                    <a:lnTo>
                      <a:pt x="137" y="274"/>
                    </a:lnTo>
                    <a:lnTo>
                      <a:pt x="30" y="174"/>
                    </a:lnTo>
                    <a:lnTo>
                      <a:pt x="100" y="54"/>
                    </a:lnTo>
                    <a:lnTo>
                      <a:pt x="150" y="30"/>
                    </a:lnTo>
                    <a:lnTo>
                      <a:pt x="204" y="114"/>
                    </a:lnTo>
                    <a:lnTo>
                      <a:pt x="252" y="30"/>
                    </a:lnTo>
                    <a:lnTo>
                      <a:pt x="298" y="54"/>
                    </a:lnTo>
                    <a:lnTo>
                      <a:pt x="366" y="174"/>
                    </a:lnTo>
                    <a:lnTo>
                      <a:pt x="264" y="274"/>
                    </a:lnTo>
                    <a:lnTo>
                      <a:pt x="309" y="562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51"/>
              <p:cNvSpPr>
                <a:spLocks/>
              </p:cNvSpPr>
              <p:nvPr/>
            </p:nvSpPr>
            <p:spPr bwMode="auto">
              <a:xfrm>
                <a:off x="4359" y="1471"/>
                <a:ext cx="47" cy="114"/>
              </a:xfrm>
              <a:custGeom>
                <a:avLst/>
                <a:gdLst>
                  <a:gd name="T0" fmla="*/ 0 w 47"/>
                  <a:gd name="T1" fmla="*/ 69 h 114"/>
                  <a:gd name="T2" fmla="*/ 47 w 47"/>
                  <a:gd name="T3" fmla="*/ 114 h 114"/>
                  <a:gd name="T4" fmla="*/ 40 w 47"/>
                  <a:gd name="T5" fmla="*/ 0 h 114"/>
                  <a:gd name="T6" fmla="*/ 0 w 47"/>
                  <a:gd name="T7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0" y="69"/>
                    </a:moveTo>
                    <a:lnTo>
                      <a:pt x="47" y="114"/>
                    </a:lnTo>
                    <a:lnTo>
                      <a:pt x="40" y="0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8" name="Group 247"/>
          <p:cNvGrpSpPr/>
          <p:nvPr/>
        </p:nvGrpSpPr>
        <p:grpSpPr>
          <a:xfrm>
            <a:off x="8399589" y="3497161"/>
            <a:ext cx="184018" cy="353203"/>
            <a:chOff x="6943226" y="3472955"/>
            <a:chExt cx="246928" cy="473953"/>
          </a:xfrm>
        </p:grpSpPr>
        <p:sp>
          <p:nvSpPr>
            <p:cNvPr id="249" name="Oval 248"/>
            <p:cNvSpPr/>
            <p:nvPr/>
          </p:nvSpPr>
          <p:spPr>
            <a:xfrm>
              <a:off x="7038085" y="3483149"/>
              <a:ext cx="60422" cy="8556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0" name="Group 45"/>
            <p:cNvGrpSpPr>
              <a:grpSpLocks noChangeAspect="1"/>
            </p:cNvGrpSpPr>
            <p:nvPr/>
          </p:nvGrpSpPr>
          <p:grpSpPr bwMode="auto">
            <a:xfrm>
              <a:off x="6943226" y="3472955"/>
              <a:ext cx="246928" cy="473953"/>
              <a:chOff x="4279" y="1199"/>
              <a:chExt cx="397" cy="762"/>
            </a:xfrm>
          </p:grpSpPr>
          <p:sp>
            <p:nvSpPr>
              <p:cNvPr id="251" name="Freeform 46"/>
              <p:cNvSpPr>
                <a:spLocks noEditPoints="1"/>
              </p:cNvSpPr>
              <p:nvPr/>
            </p:nvSpPr>
            <p:spPr bwMode="auto">
              <a:xfrm>
                <a:off x="4309" y="1399"/>
                <a:ext cx="336" cy="532"/>
              </a:xfrm>
              <a:custGeom>
                <a:avLst/>
                <a:gdLst>
                  <a:gd name="T0" fmla="*/ 336 w 336"/>
                  <a:gd name="T1" fmla="*/ 144 h 532"/>
                  <a:gd name="T2" fmla="*/ 268 w 336"/>
                  <a:gd name="T3" fmla="*/ 24 h 532"/>
                  <a:gd name="T4" fmla="*/ 222 w 336"/>
                  <a:gd name="T5" fmla="*/ 0 h 532"/>
                  <a:gd name="T6" fmla="*/ 168 w 336"/>
                  <a:gd name="T7" fmla="*/ 84 h 532"/>
                  <a:gd name="T8" fmla="*/ 120 w 336"/>
                  <a:gd name="T9" fmla="*/ 0 h 532"/>
                  <a:gd name="T10" fmla="*/ 70 w 336"/>
                  <a:gd name="T11" fmla="*/ 24 h 532"/>
                  <a:gd name="T12" fmla="*/ 0 w 336"/>
                  <a:gd name="T13" fmla="*/ 144 h 532"/>
                  <a:gd name="T14" fmla="*/ 107 w 336"/>
                  <a:gd name="T15" fmla="*/ 244 h 532"/>
                  <a:gd name="T16" fmla="*/ 61 w 336"/>
                  <a:gd name="T17" fmla="*/ 532 h 532"/>
                  <a:gd name="T18" fmla="*/ 127 w 336"/>
                  <a:gd name="T19" fmla="*/ 532 h 532"/>
                  <a:gd name="T20" fmla="*/ 158 w 336"/>
                  <a:gd name="T21" fmla="*/ 304 h 532"/>
                  <a:gd name="T22" fmla="*/ 188 w 336"/>
                  <a:gd name="T23" fmla="*/ 304 h 532"/>
                  <a:gd name="T24" fmla="*/ 218 w 336"/>
                  <a:gd name="T25" fmla="*/ 532 h 532"/>
                  <a:gd name="T26" fmla="*/ 279 w 336"/>
                  <a:gd name="T27" fmla="*/ 532 h 532"/>
                  <a:gd name="T28" fmla="*/ 234 w 336"/>
                  <a:gd name="T29" fmla="*/ 244 h 532"/>
                  <a:gd name="T30" fmla="*/ 336 w 336"/>
                  <a:gd name="T31" fmla="*/ 144 h 532"/>
                  <a:gd name="T32" fmla="*/ 252 w 336"/>
                  <a:gd name="T33" fmla="*/ 68 h 532"/>
                  <a:gd name="T34" fmla="*/ 292 w 336"/>
                  <a:gd name="T35" fmla="*/ 137 h 532"/>
                  <a:gd name="T36" fmla="*/ 245 w 336"/>
                  <a:gd name="T37" fmla="*/ 182 h 532"/>
                  <a:gd name="T38" fmla="*/ 252 w 336"/>
                  <a:gd name="T39" fmla="*/ 68 h 532"/>
                  <a:gd name="T40" fmla="*/ 50 w 336"/>
                  <a:gd name="T41" fmla="*/ 137 h 532"/>
                  <a:gd name="T42" fmla="*/ 90 w 336"/>
                  <a:gd name="T43" fmla="*/ 68 h 532"/>
                  <a:gd name="T44" fmla="*/ 97 w 336"/>
                  <a:gd name="T45" fmla="*/ 182 h 532"/>
                  <a:gd name="T46" fmla="*/ 50 w 336"/>
                  <a:gd name="T47" fmla="*/ 137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36" h="532">
                    <a:moveTo>
                      <a:pt x="336" y="144"/>
                    </a:moveTo>
                    <a:lnTo>
                      <a:pt x="268" y="24"/>
                    </a:lnTo>
                    <a:lnTo>
                      <a:pt x="222" y="0"/>
                    </a:lnTo>
                    <a:lnTo>
                      <a:pt x="168" y="84"/>
                    </a:lnTo>
                    <a:lnTo>
                      <a:pt x="120" y="0"/>
                    </a:lnTo>
                    <a:lnTo>
                      <a:pt x="70" y="24"/>
                    </a:lnTo>
                    <a:lnTo>
                      <a:pt x="0" y="144"/>
                    </a:lnTo>
                    <a:lnTo>
                      <a:pt x="107" y="244"/>
                    </a:lnTo>
                    <a:lnTo>
                      <a:pt x="61" y="532"/>
                    </a:lnTo>
                    <a:lnTo>
                      <a:pt x="127" y="532"/>
                    </a:lnTo>
                    <a:lnTo>
                      <a:pt x="158" y="304"/>
                    </a:lnTo>
                    <a:lnTo>
                      <a:pt x="188" y="304"/>
                    </a:lnTo>
                    <a:lnTo>
                      <a:pt x="218" y="532"/>
                    </a:lnTo>
                    <a:lnTo>
                      <a:pt x="279" y="532"/>
                    </a:lnTo>
                    <a:lnTo>
                      <a:pt x="234" y="244"/>
                    </a:lnTo>
                    <a:lnTo>
                      <a:pt x="336" y="144"/>
                    </a:lnTo>
                    <a:close/>
                    <a:moveTo>
                      <a:pt x="252" y="68"/>
                    </a:moveTo>
                    <a:lnTo>
                      <a:pt x="292" y="137"/>
                    </a:lnTo>
                    <a:lnTo>
                      <a:pt x="245" y="182"/>
                    </a:lnTo>
                    <a:lnTo>
                      <a:pt x="252" y="68"/>
                    </a:lnTo>
                    <a:close/>
                    <a:moveTo>
                      <a:pt x="50" y="137"/>
                    </a:moveTo>
                    <a:lnTo>
                      <a:pt x="90" y="68"/>
                    </a:lnTo>
                    <a:lnTo>
                      <a:pt x="97" y="182"/>
                    </a:lnTo>
                    <a:lnTo>
                      <a:pt x="50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47"/>
              <p:cNvSpPr>
                <a:spLocks/>
              </p:cNvSpPr>
              <p:nvPr/>
            </p:nvSpPr>
            <p:spPr bwMode="auto">
              <a:xfrm>
                <a:off x="4483" y="1402"/>
                <a:ext cx="170" cy="545"/>
              </a:xfrm>
              <a:custGeom>
                <a:avLst/>
                <a:gdLst>
                  <a:gd name="T0" fmla="*/ 50 w 170"/>
                  <a:gd name="T1" fmla="*/ 0 h 545"/>
                  <a:gd name="T2" fmla="*/ 0 w 170"/>
                  <a:gd name="T3" fmla="*/ 80 h 545"/>
                  <a:gd name="T4" fmla="*/ 0 w 170"/>
                  <a:gd name="T5" fmla="*/ 316 h 545"/>
                  <a:gd name="T6" fmla="*/ 39 w 170"/>
                  <a:gd name="T7" fmla="*/ 545 h 545"/>
                  <a:gd name="T8" fmla="*/ 123 w 170"/>
                  <a:gd name="T9" fmla="*/ 540 h 545"/>
                  <a:gd name="T10" fmla="*/ 66 w 170"/>
                  <a:gd name="T11" fmla="*/ 243 h 545"/>
                  <a:gd name="T12" fmla="*/ 170 w 170"/>
                  <a:gd name="T13" fmla="*/ 149 h 545"/>
                  <a:gd name="T14" fmla="*/ 103 w 170"/>
                  <a:gd name="T15" fmla="*/ 23 h 545"/>
                  <a:gd name="T16" fmla="*/ 50 w 170"/>
                  <a:gd name="T17" fmla="*/ 0 h 545"/>
                  <a:gd name="T18" fmla="*/ 50 w 170"/>
                  <a:gd name="T19" fmla="*/ 0 h 545"/>
                  <a:gd name="T20" fmla="*/ 50 w 170"/>
                  <a:gd name="T21" fmla="*/ 0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545">
                    <a:moveTo>
                      <a:pt x="50" y="0"/>
                    </a:moveTo>
                    <a:lnTo>
                      <a:pt x="0" y="80"/>
                    </a:lnTo>
                    <a:lnTo>
                      <a:pt x="0" y="316"/>
                    </a:lnTo>
                    <a:lnTo>
                      <a:pt x="39" y="545"/>
                    </a:lnTo>
                    <a:lnTo>
                      <a:pt x="123" y="540"/>
                    </a:lnTo>
                    <a:lnTo>
                      <a:pt x="66" y="243"/>
                    </a:lnTo>
                    <a:lnTo>
                      <a:pt x="170" y="149"/>
                    </a:lnTo>
                    <a:lnTo>
                      <a:pt x="103" y="23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48"/>
              <p:cNvSpPr>
                <a:spLocks noEditPoints="1"/>
              </p:cNvSpPr>
              <p:nvPr/>
            </p:nvSpPr>
            <p:spPr bwMode="auto">
              <a:xfrm>
                <a:off x="4422" y="1199"/>
                <a:ext cx="113" cy="169"/>
              </a:xfrm>
              <a:custGeom>
                <a:avLst/>
                <a:gdLst>
                  <a:gd name="T0" fmla="*/ 48 w 63"/>
                  <a:gd name="T1" fmla="*/ 64 h 95"/>
                  <a:gd name="T2" fmla="*/ 31 w 63"/>
                  <a:gd name="T3" fmla="*/ 83 h 95"/>
                  <a:gd name="T4" fmla="*/ 31 w 63"/>
                  <a:gd name="T5" fmla="*/ 83 h 95"/>
                  <a:gd name="T6" fmla="*/ 31 w 63"/>
                  <a:gd name="T7" fmla="*/ 83 h 95"/>
                  <a:gd name="T8" fmla="*/ 14 w 63"/>
                  <a:gd name="T9" fmla="*/ 64 h 95"/>
                  <a:gd name="T10" fmla="*/ 14 w 63"/>
                  <a:gd name="T11" fmla="*/ 36 h 95"/>
                  <a:gd name="T12" fmla="*/ 17 w 63"/>
                  <a:gd name="T13" fmla="*/ 29 h 95"/>
                  <a:gd name="T14" fmla="*/ 22 w 63"/>
                  <a:gd name="T15" fmla="*/ 31 h 95"/>
                  <a:gd name="T16" fmla="*/ 39 w 63"/>
                  <a:gd name="T17" fmla="*/ 26 h 95"/>
                  <a:gd name="T18" fmla="*/ 48 w 63"/>
                  <a:gd name="T19" fmla="*/ 36 h 95"/>
                  <a:gd name="T20" fmla="*/ 48 w 63"/>
                  <a:gd name="T21" fmla="*/ 64 h 95"/>
                  <a:gd name="T22" fmla="*/ 61 w 63"/>
                  <a:gd name="T23" fmla="*/ 21 h 95"/>
                  <a:gd name="T24" fmla="*/ 39 w 63"/>
                  <a:gd name="T25" fmla="*/ 2 h 95"/>
                  <a:gd name="T26" fmla="*/ 31 w 63"/>
                  <a:gd name="T27" fmla="*/ 0 h 95"/>
                  <a:gd name="T28" fmla="*/ 24 w 63"/>
                  <a:gd name="T29" fmla="*/ 2 h 95"/>
                  <a:gd name="T30" fmla="*/ 2 w 63"/>
                  <a:gd name="T31" fmla="*/ 21 h 95"/>
                  <a:gd name="T32" fmla="*/ 0 w 63"/>
                  <a:gd name="T33" fmla="*/ 45 h 95"/>
                  <a:gd name="T34" fmla="*/ 4 w 63"/>
                  <a:gd name="T35" fmla="*/ 69 h 95"/>
                  <a:gd name="T36" fmla="*/ 31 w 63"/>
                  <a:gd name="T37" fmla="*/ 95 h 95"/>
                  <a:gd name="T38" fmla="*/ 31 w 63"/>
                  <a:gd name="T39" fmla="*/ 95 h 95"/>
                  <a:gd name="T40" fmla="*/ 58 w 63"/>
                  <a:gd name="T41" fmla="*/ 69 h 95"/>
                  <a:gd name="T42" fmla="*/ 63 w 63"/>
                  <a:gd name="T43" fmla="*/ 45 h 95"/>
                  <a:gd name="T44" fmla="*/ 61 w 63"/>
                  <a:gd name="T45" fmla="*/ 2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95">
                    <a:moveTo>
                      <a:pt x="48" y="64"/>
                    </a:moveTo>
                    <a:cubicBezTo>
                      <a:pt x="4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31" y="83"/>
                      <a:pt x="31" y="83"/>
                    </a:cubicBezTo>
                    <a:cubicBezTo>
                      <a:pt x="31" y="83"/>
                      <a:pt x="22" y="83"/>
                      <a:pt x="14" y="64"/>
                    </a:cubicBezTo>
                    <a:cubicBezTo>
                      <a:pt x="14" y="64"/>
                      <a:pt x="12" y="55"/>
                      <a:pt x="14" y="36"/>
                    </a:cubicBezTo>
                    <a:cubicBezTo>
                      <a:pt x="14" y="36"/>
                      <a:pt x="14" y="31"/>
                      <a:pt x="17" y="29"/>
                    </a:cubicBezTo>
                    <a:cubicBezTo>
                      <a:pt x="19" y="31"/>
                      <a:pt x="19" y="31"/>
                      <a:pt x="22" y="31"/>
                    </a:cubicBezTo>
                    <a:cubicBezTo>
                      <a:pt x="26" y="31"/>
                      <a:pt x="34" y="29"/>
                      <a:pt x="39" y="26"/>
                    </a:cubicBezTo>
                    <a:cubicBezTo>
                      <a:pt x="48" y="29"/>
                      <a:pt x="48" y="36"/>
                      <a:pt x="48" y="36"/>
                    </a:cubicBezTo>
                    <a:cubicBezTo>
                      <a:pt x="51" y="55"/>
                      <a:pt x="48" y="64"/>
                      <a:pt x="48" y="64"/>
                    </a:cubicBezTo>
                    <a:moveTo>
                      <a:pt x="61" y="21"/>
                    </a:moveTo>
                    <a:cubicBezTo>
                      <a:pt x="56" y="10"/>
                      <a:pt x="53" y="12"/>
                      <a:pt x="39" y="2"/>
                    </a:cubicBezTo>
                    <a:cubicBezTo>
                      <a:pt x="39" y="2"/>
                      <a:pt x="36" y="0"/>
                      <a:pt x="31" y="0"/>
                    </a:cubicBezTo>
                    <a:cubicBezTo>
                      <a:pt x="29" y="0"/>
                      <a:pt x="24" y="2"/>
                      <a:pt x="24" y="2"/>
                    </a:cubicBezTo>
                    <a:cubicBezTo>
                      <a:pt x="9" y="12"/>
                      <a:pt x="7" y="10"/>
                      <a:pt x="2" y="21"/>
                    </a:cubicBezTo>
                    <a:cubicBezTo>
                      <a:pt x="0" y="31"/>
                      <a:pt x="0" y="38"/>
                      <a:pt x="0" y="45"/>
                    </a:cubicBezTo>
                    <a:cubicBezTo>
                      <a:pt x="0" y="62"/>
                      <a:pt x="4" y="69"/>
                      <a:pt x="4" y="69"/>
                    </a:cubicBezTo>
                    <a:cubicBezTo>
                      <a:pt x="12" y="93"/>
                      <a:pt x="29" y="95"/>
                      <a:pt x="31" y="95"/>
                    </a:cubicBezTo>
                    <a:cubicBezTo>
                      <a:pt x="31" y="95"/>
                      <a:pt x="31" y="95"/>
                      <a:pt x="31" y="95"/>
                    </a:cubicBezTo>
                    <a:cubicBezTo>
                      <a:pt x="34" y="95"/>
                      <a:pt x="51" y="93"/>
                      <a:pt x="58" y="69"/>
                    </a:cubicBezTo>
                    <a:cubicBezTo>
                      <a:pt x="58" y="69"/>
                      <a:pt x="63" y="60"/>
                      <a:pt x="63" y="45"/>
                    </a:cubicBezTo>
                    <a:cubicBezTo>
                      <a:pt x="63" y="38"/>
                      <a:pt x="63" y="29"/>
                      <a:pt x="61" y="21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49"/>
              <p:cNvSpPr>
                <a:spLocks/>
              </p:cNvSpPr>
              <p:nvPr/>
            </p:nvSpPr>
            <p:spPr bwMode="auto">
              <a:xfrm>
                <a:off x="4554" y="1471"/>
                <a:ext cx="47" cy="114"/>
              </a:xfrm>
              <a:custGeom>
                <a:avLst/>
                <a:gdLst>
                  <a:gd name="T0" fmla="*/ 7 w 47"/>
                  <a:gd name="T1" fmla="*/ 0 h 114"/>
                  <a:gd name="T2" fmla="*/ 0 w 47"/>
                  <a:gd name="T3" fmla="*/ 114 h 114"/>
                  <a:gd name="T4" fmla="*/ 47 w 47"/>
                  <a:gd name="T5" fmla="*/ 69 h 114"/>
                  <a:gd name="T6" fmla="*/ 7 w 47"/>
                  <a:gd name="T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7" y="0"/>
                    </a:moveTo>
                    <a:lnTo>
                      <a:pt x="0" y="114"/>
                    </a:lnTo>
                    <a:lnTo>
                      <a:pt x="47" y="69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50"/>
              <p:cNvSpPr>
                <a:spLocks noEditPoints="1"/>
              </p:cNvSpPr>
              <p:nvPr/>
            </p:nvSpPr>
            <p:spPr bwMode="auto">
              <a:xfrm>
                <a:off x="4279" y="1373"/>
                <a:ext cx="397" cy="588"/>
              </a:xfrm>
              <a:custGeom>
                <a:avLst/>
                <a:gdLst>
                  <a:gd name="T0" fmla="*/ 397 w 397"/>
                  <a:gd name="T1" fmla="*/ 181 h 588"/>
                  <a:gd name="T2" fmla="*/ 318 w 397"/>
                  <a:gd name="T3" fmla="*/ 34 h 588"/>
                  <a:gd name="T4" fmla="*/ 241 w 397"/>
                  <a:gd name="T5" fmla="*/ 0 h 588"/>
                  <a:gd name="T6" fmla="*/ 202 w 397"/>
                  <a:gd name="T7" fmla="*/ 64 h 588"/>
                  <a:gd name="T8" fmla="*/ 161 w 397"/>
                  <a:gd name="T9" fmla="*/ 0 h 588"/>
                  <a:gd name="T10" fmla="*/ 80 w 397"/>
                  <a:gd name="T11" fmla="*/ 34 h 588"/>
                  <a:gd name="T12" fmla="*/ 0 w 397"/>
                  <a:gd name="T13" fmla="*/ 181 h 588"/>
                  <a:gd name="T14" fmla="*/ 107 w 397"/>
                  <a:gd name="T15" fmla="*/ 281 h 588"/>
                  <a:gd name="T16" fmla="*/ 62 w 397"/>
                  <a:gd name="T17" fmla="*/ 588 h 588"/>
                  <a:gd name="T18" fmla="*/ 180 w 397"/>
                  <a:gd name="T19" fmla="*/ 588 h 588"/>
                  <a:gd name="T20" fmla="*/ 202 w 397"/>
                  <a:gd name="T21" fmla="*/ 405 h 588"/>
                  <a:gd name="T22" fmla="*/ 229 w 397"/>
                  <a:gd name="T23" fmla="*/ 588 h 588"/>
                  <a:gd name="T24" fmla="*/ 340 w 397"/>
                  <a:gd name="T25" fmla="*/ 588 h 588"/>
                  <a:gd name="T26" fmla="*/ 290 w 397"/>
                  <a:gd name="T27" fmla="*/ 281 h 588"/>
                  <a:gd name="T28" fmla="*/ 397 w 397"/>
                  <a:gd name="T29" fmla="*/ 181 h 588"/>
                  <a:gd name="T30" fmla="*/ 309 w 397"/>
                  <a:gd name="T31" fmla="*/ 562 h 588"/>
                  <a:gd name="T32" fmla="*/ 248 w 397"/>
                  <a:gd name="T33" fmla="*/ 562 h 588"/>
                  <a:gd name="T34" fmla="*/ 218 w 397"/>
                  <a:gd name="T35" fmla="*/ 334 h 588"/>
                  <a:gd name="T36" fmla="*/ 188 w 397"/>
                  <a:gd name="T37" fmla="*/ 334 h 588"/>
                  <a:gd name="T38" fmla="*/ 157 w 397"/>
                  <a:gd name="T39" fmla="*/ 562 h 588"/>
                  <a:gd name="T40" fmla="*/ 91 w 397"/>
                  <a:gd name="T41" fmla="*/ 562 h 588"/>
                  <a:gd name="T42" fmla="*/ 137 w 397"/>
                  <a:gd name="T43" fmla="*/ 274 h 588"/>
                  <a:gd name="T44" fmla="*/ 30 w 397"/>
                  <a:gd name="T45" fmla="*/ 174 h 588"/>
                  <a:gd name="T46" fmla="*/ 100 w 397"/>
                  <a:gd name="T47" fmla="*/ 54 h 588"/>
                  <a:gd name="T48" fmla="*/ 150 w 397"/>
                  <a:gd name="T49" fmla="*/ 30 h 588"/>
                  <a:gd name="T50" fmla="*/ 204 w 397"/>
                  <a:gd name="T51" fmla="*/ 114 h 588"/>
                  <a:gd name="T52" fmla="*/ 252 w 397"/>
                  <a:gd name="T53" fmla="*/ 30 h 588"/>
                  <a:gd name="T54" fmla="*/ 298 w 397"/>
                  <a:gd name="T55" fmla="*/ 54 h 588"/>
                  <a:gd name="T56" fmla="*/ 366 w 397"/>
                  <a:gd name="T57" fmla="*/ 174 h 588"/>
                  <a:gd name="T58" fmla="*/ 264 w 397"/>
                  <a:gd name="T59" fmla="*/ 274 h 588"/>
                  <a:gd name="T60" fmla="*/ 309 w 397"/>
                  <a:gd name="T61" fmla="*/ 562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97" h="588">
                    <a:moveTo>
                      <a:pt x="397" y="181"/>
                    </a:moveTo>
                    <a:lnTo>
                      <a:pt x="318" y="34"/>
                    </a:lnTo>
                    <a:lnTo>
                      <a:pt x="241" y="0"/>
                    </a:lnTo>
                    <a:lnTo>
                      <a:pt x="202" y="64"/>
                    </a:lnTo>
                    <a:lnTo>
                      <a:pt x="161" y="0"/>
                    </a:lnTo>
                    <a:lnTo>
                      <a:pt x="80" y="34"/>
                    </a:lnTo>
                    <a:lnTo>
                      <a:pt x="0" y="181"/>
                    </a:lnTo>
                    <a:lnTo>
                      <a:pt x="107" y="281"/>
                    </a:lnTo>
                    <a:lnTo>
                      <a:pt x="62" y="588"/>
                    </a:lnTo>
                    <a:lnTo>
                      <a:pt x="180" y="588"/>
                    </a:lnTo>
                    <a:lnTo>
                      <a:pt x="202" y="405"/>
                    </a:lnTo>
                    <a:lnTo>
                      <a:pt x="229" y="588"/>
                    </a:lnTo>
                    <a:lnTo>
                      <a:pt x="340" y="588"/>
                    </a:lnTo>
                    <a:lnTo>
                      <a:pt x="290" y="281"/>
                    </a:lnTo>
                    <a:lnTo>
                      <a:pt x="397" y="181"/>
                    </a:lnTo>
                    <a:close/>
                    <a:moveTo>
                      <a:pt x="309" y="562"/>
                    </a:moveTo>
                    <a:lnTo>
                      <a:pt x="248" y="562"/>
                    </a:lnTo>
                    <a:lnTo>
                      <a:pt x="218" y="334"/>
                    </a:lnTo>
                    <a:lnTo>
                      <a:pt x="188" y="334"/>
                    </a:lnTo>
                    <a:lnTo>
                      <a:pt x="157" y="562"/>
                    </a:lnTo>
                    <a:lnTo>
                      <a:pt x="91" y="562"/>
                    </a:lnTo>
                    <a:lnTo>
                      <a:pt x="137" y="274"/>
                    </a:lnTo>
                    <a:lnTo>
                      <a:pt x="30" y="174"/>
                    </a:lnTo>
                    <a:lnTo>
                      <a:pt x="100" y="54"/>
                    </a:lnTo>
                    <a:lnTo>
                      <a:pt x="150" y="30"/>
                    </a:lnTo>
                    <a:lnTo>
                      <a:pt x="204" y="114"/>
                    </a:lnTo>
                    <a:lnTo>
                      <a:pt x="252" y="30"/>
                    </a:lnTo>
                    <a:lnTo>
                      <a:pt x="298" y="54"/>
                    </a:lnTo>
                    <a:lnTo>
                      <a:pt x="366" y="174"/>
                    </a:lnTo>
                    <a:lnTo>
                      <a:pt x="264" y="274"/>
                    </a:lnTo>
                    <a:lnTo>
                      <a:pt x="309" y="562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51"/>
              <p:cNvSpPr>
                <a:spLocks/>
              </p:cNvSpPr>
              <p:nvPr/>
            </p:nvSpPr>
            <p:spPr bwMode="auto">
              <a:xfrm>
                <a:off x="4359" y="1471"/>
                <a:ext cx="47" cy="114"/>
              </a:xfrm>
              <a:custGeom>
                <a:avLst/>
                <a:gdLst>
                  <a:gd name="T0" fmla="*/ 0 w 47"/>
                  <a:gd name="T1" fmla="*/ 69 h 114"/>
                  <a:gd name="T2" fmla="*/ 47 w 47"/>
                  <a:gd name="T3" fmla="*/ 114 h 114"/>
                  <a:gd name="T4" fmla="*/ 40 w 47"/>
                  <a:gd name="T5" fmla="*/ 0 h 114"/>
                  <a:gd name="T6" fmla="*/ 0 w 47"/>
                  <a:gd name="T7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114">
                    <a:moveTo>
                      <a:pt x="0" y="69"/>
                    </a:moveTo>
                    <a:lnTo>
                      <a:pt x="47" y="114"/>
                    </a:lnTo>
                    <a:lnTo>
                      <a:pt x="40" y="0"/>
                    </a:lnTo>
                    <a:lnTo>
                      <a:pt x="0" y="69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57" name="Group 256"/>
          <p:cNvGrpSpPr/>
          <p:nvPr/>
        </p:nvGrpSpPr>
        <p:grpSpPr>
          <a:xfrm>
            <a:off x="8246651" y="4066397"/>
            <a:ext cx="489895" cy="490209"/>
            <a:chOff x="6786970" y="4162069"/>
            <a:chExt cx="555625" cy="555981"/>
          </a:xfrm>
        </p:grpSpPr>
        <p:sp>
          <p:nvSpPr>
            <p:cNvPr id="258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9" name="Group 29"/>
            <p:cNvGrpSpPr>
              <a:grpSpLocks noChangeAspect="1"/>
            </p:cNvGrpSpPr>
            <p:nvPr/>
          </p:nvGrpSpPr>
          <p:grpSpPr bwMode="auto">
            <a:xfrm>
              <a:off x="6956425" y="4237038"/>
              <a:ext cx="385763" cy="481012"/>
              <a:chOff x="4382" y="2669"/>
              <a:chExt cx="243" cy="303"/>
            </a:xfrm>
            <a:solidFill>
              <a:schemeClr val="bg1"/>
            </a:solidFill>
          </p:grpSpPr>
          <p:sp>
            <p:nvSpPr>
              <p:cNvPr id="260" name="Freeform 30"/>
              <p:cNvSpPr>
                <a:spLocks/>
              </p:cNvSpPr>
              <p:nvPr/>
            </p:nvSpPr>
            <p:spPr bwMode="auto">
              <a:xfrm>
                <a:off x="4403" y="2677"/>
                <a:ext cx="222" cy="295"/>
              </a:xfrm>
              <a:custGeom>
                <a:avLst/>
                <a:gdLst>
                  <a:gd name="T0" fmla="*/ 0 w 222"/>
                  <a:gd name="T1" fmla="*/ 247 h 295"/>
                  <a:gd name="T2" fmla="*/ 48 w 222"/>
                  <a:gd name="T3" fmla="*/ 295 h 295"/>
                  <a:gd name="T4" fmla="*/ 222 w 222"/>
                  <a:gd name="T5" fmla="*/ 295 h 295"/>
                  <a:gd name="T6" fmla="*/ 222 w 222"/>
                  <a:gd name="T7" fmla="*/ 160 h 295"/>
                  <a:gd name="T8" fmla="*/ 62 w 222"/>
                  <a:gd name="T9" fmla="*/ 0 h 295"/>
                  <a:gd name="T10" fmla="*/ 57 w 222"/>
                  <a:gd name="T11" fmla="*/ 41 h 295"/>
                  <a:gd name="T12" fmla="*/ 77 w 222"/>
                  <a:gd name="T13" fmla="*/ 62 h 295"/>
                  <a:gd name="T14" fmla="*/ 113 w 222"/>
                  <a:gd name="T15" fmla="*/ 111 h 295"/>
                  <a:gd name="T16" fmla="*/ 77 w 222"/>
                  <a:gd name="T17" fmla="*/ 145 h 295"/>
                  <a:gd name="T18" fmla="*/ 93 w 222"/>
                  <a:gd name="T19" fmla="*/ 247 h 295"/>
                  <a:gd name="T20" fmla="*/ 55 w 222"/>
                  <a:gd name="T21" fmla="*/ 247 h 295"/>
                  <a:gd name="T22" fmla="*/ 47 w 222"/>
                  <a:gd name="T23" fmla="*/ 192 h 295"/>
                  <a:gd name="T24" fmla="*/ 40 w 222"/>
                  <a:gd name="T25" fmla="*/ 247 h 295"/>
                  <a:gd name="T26" fmla="*/ 0 w 222"/>
                  <a:gd name="T27" fmla="*/ 24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2" h="295">
                    <a:moveTo>
                      <a:pt x="0" y="247"/>
                    </a:moveTo>
                    <a:lnTo>
                      <a:pt x="48" y="295"/>
                    </a:lnTo>
                    <a:lnTo>
                      <a:pt x="222" y="295"/>
                    </a:lnTo>
                    <a:lnTo>
                      <a:pt x="222" y="160"/>
                    </a:lnTo>
                    <a:lnTo>
                      <a:pt x="62" y="0"/>
                    </a:lnTo>
                    <a:lnTo>
                      <a:pt x="57" y="41"/>
                    </a:lnTo>
                    <a:lnTo>
                      <a:pt x="77" y="62"/>
                    </a:lnTo>
                    <a:lnTo>
                      <a:pt x="113" y="111"/>
                    </a:lnTo>
                    <a:lnTo>
                      <a:pt x="77" y="145"/>
                    </a:lnTo>
                    <a:lnTo>
                      <a:pt x="93" y="247"/>
                    </a:lnTo>
                    <a:lnTo>
                      <a:pt x="55" y="247"/>
                    </a:lnTo>
                    <a:lnTo>
                      <a:pt x="47" y="192"/>
                    </a:lnTo>
                    <a:lnTo>
                      <a:pt x="40" y="247"/>
                    </a:lnTo>
                    <a:lnTo>
                      <a:pt x="0" y="24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31"/>
              <p:cNvSpPr>
                <a:spLocks noEditPoints="1"/>
              </p:cNvSpPr>
              <p:nvPr/>
            </p:nvSpPr>
            <p:spPr bwMode="auto">
              <a:xfrm>
                <a:off x="4428" y="2669"/>
                <a:ext cx="42" cy="62"/>
              </a:xfrm>
              <a:custGeom>
                <a:avLst/>
                <a:gdLst>
                  <a:gd name="T0" fmla="*/ 154 w 161"/>
                  <a:gd name="T1" fmla="*/ 51 h 232"/>
                  <a:gd name="T2" fmla="*/ 154 w 161"/>
                  <a:gd name="T3" fmla="*/ 50 h 232"/>
                  <a:gd name="T4" fmla="*/ 125 w 161"/>
                  <a:gd name="T5" fmla="*/ 20 h 232"/>
                  <a:gd name="T6" fmla="*/ 96 w 161"/>
                  <a:gd name="T7" fmla="*/ 4 h 232"/>
                  <a:gd name="T8" fmla="*/ 81 w 161"/>
                  <a:gd name="T9" fmla="*/ 0 h 232"/>
                  <a:gd name="T10" fmla="*/ 65 w 161"/>
                  <a:gd name="T11" fmla="*/ 4 h 232"/>
                  <a:gd name="T12" fmla="*/ 36 w 161"/>
                  <a:gd name="T13" fmla="*/ 20 h 232"/>
                  <a:gd name="T14" fmla="*/ 7 w 161"/>
                  <a:gd name="T15" fmla="*/ 51 h 232"/>
                  <a:gd name="T16" fmla="*/ 6 w 161"/>
                  <a:gd name="T17" fmla="*/ 111 h 232"/>
                  <a:gd name="T18" fmla="*/ 13 w 161"/>
                  <a:gd name="T19" fmla="*/ 168 h 232"/>
                  <a:gd name="T20" fmla="*/ 80 w 161"/>
                  <a:gd name="T21" fmla="*/ 232 h 232"/>
                  <a:gd name="T22" fmla="*/ 81 w 161"/>
                  <a:gd name="T23" fmla="*/ 232 h 232"/>
                  <a:gd name="T24" fmla="*/ 147 w 161"/>
                  <a:gd name="T25" fmla="*/ 169 h 232"/>
                  <a:gd name="T26" fmla="*/ 155 w 161"/>
                  <a:gd name="T27" fmla="*/ 109 h 232"/>
                  <a:gd name="T28" fmla="*/ 154 w 161"/>
                  <a:gd name="T29" fmla="*/ 51 h 232"/>
                  <a:gd name="T30" fmla="*/ 117 w 161"/>
                  <a:gd name="T31" fmla="*/ 157 h 232"/>
                  <a:gd name="T32" fmla="*/ 117 w 161"/>
                  <a:gd name="T33" fmla="*/ 157 h 232"/>
                  <a:gd name="T34" fmla="*/ 81 w 161"/>
                  <a:gd name="T35" fmla="*/ 200 h 232"/>
                  <a:gd name="T36" fmla="*/ 81 w 161"/>
                  <a:gd name="T37" fmla="*/ 200 h 232"/>
                  <a:gd name="T38" fmla="*/ 80 w 161"/>
                  <a:gd name="T39" fmla="*/ 200 h 232"/>
                  <a:gd name="T40" fmla="*/ 43 w 161"/>
                  <a:gd name="T41" fmla="*/ 156 h 232"/>
                  <a:gd name="T42" fmla="*/ 40 w 161"/>
                  <a:gd name="T43" fmla="*/ 86 h 232"/>
                  <a:gd name="T44" fmla="*/ 48 w 161"/>
                  <a:gd name="T45" fmla="*/ 73 h 232"/>
                  <a:gd name="T46" fmla="*/ 58 w 161"/>
                  <a:gd name="T47" fmla="*/ 75 h 232"/>
                  <a:gd name="T48" fmla="*/ 95 w 161"/>
                  <a:gd name="T49" fmla="*/ 67 h 232"/>
                  <a:gd name="T50" fmla="*/ 100 w 161"/>
                  <a:gd name="T51" fmla="*/ 66 h 232"/>
                  <a:gd name="T52" fmla="*/ 121 w 161"/>
                  <a:gd name="T53" fmla="*/ 86 h 232"/>
                  <a:gd name="T54" fmla="*/ 117 w 161"/>
                  <a:gd name="T55" fmla="*/ 157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232">
                    <a:moveTo>
                      <a:pt x="154" y="51"/>
                    </a:moveTo>
                    <a:cubicBezTo>
                      <a:pt x="154" y="50"/>
                      <a:pt x="154" y="50"/>
                      <a:pt x="154" y="50"/>
                    </a:cubicBezTo>
                    <a:cubicBezTo>
                      <a:pt x="145" y="29"/>
                      <a:pt x="139" y="27"/>
                      <a:pt x="125" y="20"/>
                    </a:cubicBezTo>
                    <a:cubicBezTo>
                      <a:pt x="118" y="17"/>
                      <a:pt x="109" y="12"/>
                      <a:pt x="96" y="4"/>
                    </a:cubicBezTo>
                    <a:cubicBezTo>
                      <a:pt x="96" y="4"/>
                      <a:pt x="90" y="0"/>
                      <a:pt x="81" y="0"/>
                    </a:cubicBezTo>
                    <a:cubicBezTo>
                      <a:pt x="72" y="0"/>
                      <a:pt x="65" y="4"/>
                      <a:pt x="65" y="4"/>
                    </a:cubicBezTo>
                    <a:cubicBezTo>
                      <a:pt x="52" y="12"/>
                      <a:pt x="43" y="17"/>
                      <a:pt x="36" y="20"/>
                    </a:cubicBezTo>
                    <a:cubicBezTo>
                      <a:pt x="22" y="27"/>
                      <a:pt x="16" y="29"/>
                      <a:pt x="7" y="51"/>
                    </a:cubicBezTo>
                    <a:cubicBezTo>
                      <a:pt x="0" y="75"/>
                      <a:pt x="3" y="99"/>
                      <a:pt x="6" y="111"/>
                    </a:cubicBezTo>
                    <a:cubicBezTo>
                      <a:pt x="5" y="150"/>
                      <a:pt x="13" y="168"/>
                      <a:pt x="13" y="168"/>
                    </a:cubicBezTo>
                    <a:cubicBezTo>
                      <a:pt x="34" y="224"/>
                      <a:pt x="67" y="231"/>
                      <a:pt x="80" y="232"/>
                    </a:cubicBezTo>
                    <a:cubicBezTo>
                      <a:pt x="81" y="232"/>
                      <a:pt x="81" y="232"/>
                      <a:pt x="81" y="232"/>
                    </a:cubicBezTo>
                    <a:cubicBezTo>
                      <a:pt x="88" y="232"/>
                      <a:pt x="126" y="229"/>
                      <a:pt x="147" y="169"/>
                    </a:cubicBezTo>
                    <a:cubicBezTo>
                      <a:pt x="148" y="169"/>
                      <a:pt x="157" y="149"/>
                      <a:pt x="155" y="109"/>
                    </a:cubicBezTo>
                    <a:cubicBezTo>
                      <a:pt x="159" y="94"/>
                      <a:pt x="161" y="73"/>
                      <a:pt x="154" y="51"/>
                    </a:cubicBezTo>
                    <a:close/>
                    <a:moveTo>
                      <a:pt x="117" y="157"/>
                    </a:moveTo>
                    <a:cubicBezTo>
                      <a:pt x="117" y="157"/>
                      <a:pt x="117" y="157"/>
                      <a:pt x="117" y="157"/>
                    </a:cubicBezTo>
                    <a:cubicBezTo>
                      <a:pt x="102" y="199"/>
                      <a:pt x="81" y="200"/>
                      <a:pt x="81" y="200"/>
                    </a:cubicBezTo>
                    <a:cubicBezTo>
                      <a:pt x="81" y="200"/>
                      <a:pt x="81" y="200"/>
                      <a:pt x="81" y="200"/>
                    </a:cubicBezTo>
                    <a:cubicBezTo>
                      <a:pt x="80" y="200"/>
                      <a:pt x="80" y="200"/>
                      <a:pt x="80" y="200"/>
                    </a:cubicBezTo>
                    <a:cubicBezTo>
                      <a:pt x="80" y="200"/>
                      <a:pt x="59" y="199"/>
                      <a:pt x="43" y="156"/>
                    </a:cubicBezTo>
                    <a:cubicBezTo>
                      <a:pt x="43" y="156"/>
                      <a:pt x="34" y="133"/>
                      <a:pt x="40" y="86"/>
                    </a:cubicBezTo>
                    <a:cubicBezTo>
                      <a:pt x="40" y="86"/>
                      <a:pt x="41" y="79"/>
                      <a:pt x="48" y="73"/>
                    </a:cubicBezTo>
                    <a:cubicBezTo>
                      <a:pt x="51" y="75"/>
                      <a:pt x="54" y="75"/>
                      <a:pt x="58" y="75"/>
                    </a:cubicBezTo>
                    <a:cubicBezTo>
                      <a:pt x="68" y="75"/>
                      <a:pt x="82" y="71"/>
                      <a:pt x="95" y="67"/>
                    </a:cubicBezTo>
                    <a:cubicBezTo>
                      <a:pt x="100" y="66"/>
                      <a:pt x="100" y="66"/>
                      <a:pt x="100" y="66"/>
                    </a:cubicBezTo>
                    <a:cubicBezTo>
                      <a:pt x="118" y="72"/>
                      <a:pt x="121" y="85"/>
                      <a:pt x="121" y="86"/>
                    </a:cubicBezTo>
                    <a:cubicBezTo>
                      <a:pt x="127" y="132"/>
                      <a:pt x="118" y="154"/>
                      <a:pt x="117" y="15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32"/>
              <p:cNvSpPr>
                <a:spLocks noEditPoints="1"/>
              </p:cNvSpPr>
              <p:nvPr/>
            </p:nvSpPr>
            <p:spPr bwMode="auto">
              <a:xfrm>
                <a:off x="4382" y="2727"/>
                <a:ext cx="134" cy="197"/>
              </a:xfrm>
              <a:custGeom>
                <a:avLst/>
                <a:gdLst>
                  <a:gd name="T0" fmla="*/ 44 w 134"/>
                  <a:gd name="T1" fmla="*/ 71 h 197"/>
                  <a:gd name="T2" fmla="*/ 27 w 134"/>
                  <a:gd name="T3" fmla="*/ 56 h 197"/>
                  <a:gd name="T4" fmla="*/ 40 w 134"/>
                  <a:gd name="T5" fmla="*/ 33 h 197"/>
                  <a:gd name="T6" fmla="*/ 44 w 134"/>
                  <a:gd name="T7" fmla="*/ 71 h 197"/>
                  <a:gd name="T8" fmla="*/ 92 w 134"/>
                  <a:gd name="T9" fmla="*/ 71 h 197"/>
                  <a:gd name="T10" fmla="*/ 108 w 134"/>
                  <a:gd name="T11" fmla="*/ 56 h 197"/>
                  <a:gd name="T12" fmla="*/ 95 w 134"/>
                  <a:gd name="T13" fmla="*/ 33 h 197"/>
                  <a:gd name="T14" fmla="*/ 92 w 134"/>
                  <a:gd name="T15" fmla="*/ 71 h 197"/>
                  <a:gd name="T16" fmla="*/ 98 w 134"/>
                  <a:gd name="T17" fmla="*/ 95 h 197"/>
                  <a:gd name="T18" fmla="*/ 134 w 134"/>
                  <a:gd name="T19" fmla="*/ 61 h 197"/>
                  <a:gd name="T20" fmla="*/ 107 w 134"/>
                  <a:gd name="T21" fmla="*/ 12 h 197"/>
                  <a:gd name="T22" fmla="*/ 87 w 134"/>
                  <a:gd name="T23" fmla="*/ 0 h 197"/>
                  <a:gd name="T24" fmla="*/ 68 w 134"/>
                  <a:gd name="T25" fmla="*/ 22 h 197"/>
                  <a:gd name="T26" fmla="*/ 49 w 134"/>
                  <a:gd name="T27" fmla="*/ 1 h 197"/>
                  <a:gd name="T28" fmla="*/ 28 w 134"/>
                  <a:gd name="T29" fmla="*/ 11 h 197"/>
                  <a:gd name="T30" fmla="*/ 0 w 134"/>
                  <a:gd name="T31" fmla="*/ 61 h 197"/>
                  <a:gd name="T32" fmla="*/ 36 w 134"/>
                  <a:gd name="T33" fmla="*/ 94 h 197"/>
                  <a:gd name="T34" fmla="*/ 21 w 134"/>
                  <a:gd name="T35" fmla="*/ 197 h 197"/>
                  <a:gd name="T36" fmla="*/ 61 w 134"/>
                  <a:gd name="T37" fmla="*/ 197 h 197"/>
                  <a:gd name="T38" fmla="*/ 68 w 134"/>
                  <a:gd name="T39" fmla="*/ 142 h 197"/>
                  <a:gd name="T40" fmla="*/ 76 w 134"/>
                  <a:gd name="T41" fmla="*/ 197 h 197"/>
                  <a:gd name="T42" fmla="*/ 114 w 134"/>
                  <a:gd name="T43" fmla="*/ 197 h 197"/>
                  <a:gd name="T44" fmla="*/ 98 w 134"/>
                  <a:gd name="T45" fmla="*/ 95 h 197"/>
                  <a:gd name="T46" fmla="*/ 74 w 134"/>
                  <a:gd name="T47" fmla="*/ 110 h 197"/>
                  <a:gd name="T48" fmla="*/ 62 w 134"/>
                  <a:gd name="T49" fmla="*/ 110 h 197"/>
                  <a:gd name="T50" fmla="*/ 52 w 134"/>
                  <a:gd name="T51" fmla="*/ 187 h 197"/>
                  <a:gd name="T52" fmla="*/ 33 w 134"/>
                  <a:gd name="T53" fmla="*/ 187 h 197"/>
                  <a:gd name="T54" fmla="*/ 47 w 134"/>
                  <a:gd name="T55" fmla="*/ 91 h 197"/>
                  <a:gd name="T56" fmla="*/ 13 w 134"/>
                  <a:gd name="T57" fmla="*/ 59 h 197"/>
                  <a:gd name="T58" fmla="*/ 35 w 134"/>
                  <a:gd name="T59" fmla="*/ 18 h 197"/>
                  <a:gd name="T60" fmla="*/ 46 w 134"/>
                  <a:gd name="T61" fmla="*/ 13 h 197"/>
                  <a:gd name="T62" fmla="*/ 68 w 134"/>
                  <a:gd name="T63" fmla="*/ 37 h 197"/>
                  <a:gd name="T64" fmla="*/ 89 w 134"/>
                  <a:gd name="T65" fmla="*/ 13 h 197"/>
                  <a:gd name="T66" fmla="*/ 99 w 134"/>
                  <a:gd name="T67" fmla="*/ 19 h 197"/>
                  <a:gd name="T68" fmla="*/ 121 w 134"/>
                  <a:gd name="T69" fmla="*/ 59 h 197"/>
                  <a:gd name="T70" fmla="*/ 87 w 134"/>
                  <a:gd name="T71" fmla="*/ 91 h 197"/>
                  <a:gd name="T72" fmla="*/ 103 w 134"/>
                  <a:gd name="T73" fmla="*/ 187 h 197"/>
                  <a:gd name="T74" fmla="*/ 85 w 134"/>
                  <a:gd name="T75" fmla="*/ 187 h 197"/>
                  <a:gd name="T76" fmla="*/ 74 w 134"/>
                  <a:gd name="T77" fmla="*/ 11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34" h="197">
                    <a:moveTo>
                      <a:pt x="44" y="71"/>
                    </a:moveTo>
                    <a:lnTo>
                      <a:pt x="27" y="56"/>
                    </a:lnTo>
                    <a:lnTo>
                      <a:pt x="40" y="33"/>
                    </a:lnTo>
                    <a:lnTo>
                      <a:pt x="44" y="71"/>
                    </a:lnTo>
                    <a:close/>
                    <a:moveTo>
                      <a:pt x="92" y="71"/>
                    </a:moveTo>
                    <a:lnTo>
                      <a:pt x="108" y="56"/>
                    </a:lnTo>
                    <a:lnTo>
                      <a:pt x="95" y="33"/>
                    </a:lnTo>
                    <a:lnTo>
                      <a:pt x="92" y="71"/>
                    </a:lnTo>
                    <a:close/>
                    <a:moveTo>
                      <a:pt x="98" y="95"/>
                    </a:moveTo>
                    <a:lnTo>
                      <a:pt x="134" y="61"/>
                    </a:lnTo>
                    <a:lnTo>
                      <a:pt x="107" y="12"/>
                    </a:lnTo>
                    <a:lnTo>
                      <a:pt x="87" y="0"/>
                    </a:lnTo>
                    <a:lnTo>
                      <a:pt x="68" y="22"/>
                    </a:lnTo>
                    <a:lnTo>
                      <a:pt x="49" y="1"/>
                    </a:lnTo>
                    <a:lnTo>
                      <a:pt x="28" y="11"/>
                    </a:lnTo>
                    <a:lnTo>
                      <a:pt x="0" y="61"/>
                    </a:lnTo>
                    <a:lnTo>
                      <a:pt x="36" y="94"/>
                    </a:lnTo>
                    <a:lnTo>
                      <a:pt x="21" y="197"/>
                    </a:lnTo>
                    <a:lnTo>
                      <a:pt x="61" y="197"/>
                    </a:lnTo>
                    <a:lnTo>
                      <a:pt x="68" y="142"/>
                    </a:lnTo>
                    <a:lnTo>
                      <a:pt x="76" y="197"/>
                    </a:lnTo>
                    <a:lnTo>
                      <a:pt x="114" y="197"/>
                    </a:lnTo>
                    <a:lnTo>
                      <a:pt x="98" y="95"/>
                    </a:lnTo>
                    <a:close/>
                    <a:moveTo>
                      <a:pt x="74" y="110"/>
                    </a:moveTo>
                    <a:lnTo>
                      <a:pt x="62" y="110"/>
                    </a:lnTo>
                    <a:lnTo>
                      <a:pt x="52" y="187"/>
                    </a:lnTo>
                    <a:lnTo>
                      <a:pt x="33" y="187"/>
                    </a:lnTo>
                    <a:lnTo>
                      <a:pt x="47" y="91"/>
                    </a:lnTo>
                    <a:lnTo>
                      <a:pt x="13" y="59"/>
                    </a:lnTo>
                    <a:lnTo>
                      <a:pt x="35" y="18"/>
                    </a:lnTo>
                    <a:lnTo>
                      <a:pt x="46" y="13"/>
                    </a:lnTo>
                    <a:lnTo>
                      <a:pt x="68" y="37"/>
                    </a:lnTo>
                    <a:lnTo>
                      <a:pt x="89" y="13"/>
                    </a:lnTo>
                    <a:lnTo>
                      <a:pt x="99" y="19"/>
                    </a:lnTo>
                    <a:lnTo>
                      <a:pt x="121" y="59"/>
                    </a:lnTo>
                    <a:lnTo>
                      <a:pt x="87" y="91"/>
                    </a:lnTo>
                    <a:lnTo>
                      <a:pt x="103" y="187"/>
                    </a:lnTo>
                    <a:lnTo>
                      <a:pt x="85" y="187"/>
                    </a:lnTo>
                    <a:lnTo>
                      <a:pt x="74" y="1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63" name="TextBox 262"/>
          <p:cNvSpPr txBox="1"/>
          <p:nvPr/>
        </p:nvSpPr>
        <p:spPr>
          <a:xfrm>
            <a:off x="2430380" y="1209108"/>
            <a:ext cx="80441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Integration</a:t>
            </a:r>
          </a:p>
        </p:txBody>
      </p:sp>
      <p:grpSp>
        <p:nvGrpSpPr>
          <p:cNvPr id="264" name="Group 4"/>
          <p:cNvGrpSpPr>
            <a:grpSpLocks noChangeAspect="1"/>
          </p:cNvGrpSpPr>
          <p:nvPr/>
        </p:nvGrpSpPr>
        <p:grpSpPr bwMode="auto">
          <a:xfrm>
            <a:off x="2681385" y="1682107"/>
            <a:ext cx="320606" cy="320606"/>
            <a:chOff x="2393" y="1133"/>
            <a:chExt cx="974" cy="974"/>
          </a:xfrm>
        </p:grpSpPr>
        <p:sp>
          <p:nvSpPr>
            <p:cNvPr id="265" name="Freeform 5"/>
            <p:cNvSpPr>
              <a:spLocks/>
            </p:cNvSpPr>
            <p:nvPr/>
          </p:nvSpPr>
          <p:spPr bwMode="auto">
            <a:xfrm rot="10800000">
              <a:off x="2442" y="1176"/>
              <a:ext cx="441" cy="888"/>
            </a:xfrm>
            <a:custGeom>
              <a:avLst/>
              <a:gdLst>
                <a:gd name="T0" fmla="*/ 0 w 83"/>
                <a:gd name="T1" fmla="*/ 0 h 167"/>
                <a:gd name="T2" fmla="*/ 0 w 83"/>
                <a:gd name="T3" fmla="*/ 167 h 167"/>
                <a:gd name="T4" fmla="*/ 83 w 83"/>
                <a:gd name="T5" fmla="*/ 84 h 167"/>
                <a:gd name="T6" fmla="*/ 0 w 83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67">
                  <a:moveTo>
                    <a:pt x="0" y="0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46" y="167"/>
                    <a:pt x="83" y="130"/>
                    <a:pt x="83" y="84"/>
                  </a:cubicBezTo>
                  <a:cubicBezTo>
                    <a:pt x="83" y="38"/>
                    <a:pt x="46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5"/>
            <p:cNvSpPr>
              <a:spLocks/>
            </p:cNvSpPr>
            <p:nvPr/>
          </p:nvSpPr>
          <p:spPr bwMode="auto">
            <a:xfrm>
              <a:off x="2883" y="1176"/>
              <a:ext cx="441" cy="888"/>
            </a:xfrm>
            <a:custGeom>
              <a:avLst/>
              <a:gdLst>
                <a:gd name="T0" fmla="*/ 0 w 83"/>
                <a:gd name="T1" fmla="*/ 0 h 167"/>
                <a:gd name="T2" fmla="*/ 0 w 83"/>
                <a:gd name="T3" fmla="*/ 167 h 167"/>
                <a:gd name="T4" fmla="*/ 83 w 83"/>
                <a:gd name="T5" fmla="*/ 84 h 167"/>
                <a:gd name="T6" fmla="*/ 0 w 83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67">
                  <a:moveTo>
                    <a:pt x="0" y="0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46" y="167"/>
                    <a:pt x="83" y="130"/>
                    <a:pt x="83" y="84"/>
                  </a:cubicBezTo>
                  <a:cubicBezTo>
                    <a:pt x="83" y="38"/>
                    <a:pt x="46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6"/>
            <p:cNvSpPr>
              <a:spLocks noEditPoints="1"/>
            </p:cNvSpPr>
            <p:nvPr/>
          </p:nvSpPr>
          <p:spPr bwMode="auto">
            <a:xfrm>
              <a:off x="2579" y="1357"/>
              <a:ext cx="596" cy="526"/>
            </a:xfrm>
            <a:custGeom>
              <a:avLst/>
              <a:gdLst>
                <a:gd name="T0" fmla="*/ 112 w 112"/>
                <a:gd name="T1" fmla="*/ 42 h 99"/>
                <a:gd name="T2" fmla="*/ 104 w 112"/>
                <a:gd name="T3" fmla="*/ 42 h 99"/>
                <a:gd name="T4" fmla="*/ 71 w 112"/>
                <a:gd name="T5" fmla="*/ 9 h 99"/>
                <a:gd name="T6" fmla="*/ 39 w 112"/>
                <a:gd name="T7" fmla="*/ 36 h 99"/>
                <a:gd name="T8" fmla="*/ 51 w 112"/>
                <a:gd name="T9" fmla="*/ 27 h 99"/>
                <a:gd name="T10" fmla="*/ 56 w 112"/>
                <a:gd name="T11" fmla="*/ 34 h 99"/>
                <a:gd name="T12" fmla="*/ 33 w 112"/>
                <a:gd name="T13" fmla="*/ 51 h 99"/>
                <a:gd name="T14" fmla="*/ 16 w 112"/>
                <a:gd name="T15" fmla="*/ 29 h 99"/>
                <a:gd name="T16" fmla="*/ 23 w 112"/>
                <a:gd name="T17" fmla="*/ 24 h 99"/>
                <a:gd name="T18" fmla="*/ 31 w 112"/>
                <a:gd name="T19" fmla="*/ 34 h 99"/>
                <a:gd name="T20" fmla="*/ 71 w 112"/>
                <a:gd name="T21" fmla="*/ 0 h 99"/>
                <a:gd name="T22" fmla="*/ 112 w 112"/>
                <a:gd name="T23" fmla="*/ 42 h 99"/>
                <a:gd name="T24" fmla="*/ 97 w 112"/>
                <a:gd name="T25" fmla="*/ 70 h 99"/>
                <a:gd name="T26" fmla="*/ 80 w 112"/>
                <a:gd name="T27" fmla="*/ 48 h 99"/>
                <a:gd name="T28" fmla="*/ 57 w 112"/>
                <a:gd name="T29" fmla="*/ 66 h 99"/>
                <a:gd name="T30" fmla="*/ 63 w 112"/>
                <a:gd name="T31" fmla="*/ 72 h 99"/>
                <a:gd name="T32" fmla="*/ 74 w 112"/>
                <a:gd name="T33" fmla="*/ 63 h 99"/>
                <a:gd name="T34" fmla="*/ 42 w 112"/>
                <a:gd name="T35" fmla="*/ 90 h 99"/>
                <a:gd name="T36" fmla="*/ 9 w 112"/>
                <a:gd name="T37" fmla="*/ 58 h 99"/>
                <a:gd name="T38" fmla="*/ 0 w 112"/>
                <a:gd name="T39" fmla="*/ 58 h 99"/>
                <a:gd name="T40" fmla="*/ 42 w 112"/>
                <a:gd name="T41" fmla="*/ 99 h 99"/>
                <a:gd name="T42" fmla="*/ 82 w 112"/>
                <a:gd name="T43" fmla="*/ 65 h 99"/>
                <a:gd name="T44" fmla="*/ 91 w 112"/>
                <a:gd name="T45" fmla="*/ 76 h 99"/>
                <a:gd name="T46" fmla="*/ 97 w 112"/>
                <a:gd name="T47" fmla="*/ 7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2" h="99">
                  <a:moveTo>
                    <a:pt x="112" y="42"/>
                  </a:moveTo>
                  <a:cubicBezTo>
                    <a:pt x="104" y="42"/>
                    <a:pt x="104" y="42"/>
                    <a:pt x="104" y="42"/>
                  </a:cubicBezTo>
                  <a:cubicBezTo>
                    <a:pt x="104" y="24"/>
                    <a:pt x="89" y="9"/>
                    <a:pt x="71" y="9"/>
                  </a:cubicBezTo>
                  <a:cubicBezTo>
                    <a:pt x="55" y="9"/>
                    <a:pt x="41" y="21"/>
                    <a:pt x="39" y="36"/>
                  </a:cubicBezTo>
                  <a:cubicBezTo>
                    <a:pt x="51" y="27"/>
                    <a:pt x="51" y="27"/>
                    <a:pt x="51" y="27"/>
                  </a:cubicBezTo>
                  <a:cubicBezTo>
                    <a:pt x="56" y="34"/>
                    <a:pt x="56" y="34"/>
                    <a:pt x="56" y="34"/>
                  </a:cubicBezTo>
                  <a:cubicBezTo>
                    <a:pt x="33" y="51"/>
                    <a:pt x="33" y="51"/>
                    <a:pt x="33" y="51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23" y="24"/>
                    <a:pt x="23" y="24"/>
                    <a:pt x="23" y="24"/>
                  </a:cubicBezTo>
                  <a:cubicBezTo>
                    <a:pt x="31" y="34"/>
                    <a:pt x="31" y="34"/>
                    <a:pt x="31" y="34"/>
                  </a:cubicBezTo>
                  <a:cubicBezTo>
                    <a:pt x="34" y="15"/>
                    <a:pt x="51" y="0"/>
                    <a:pt x="71" y="0"/>
                  </a:cubicBezTo>
                  <a:cubicBezTo>
                    <a:pt x="94" y="0"/>
                    <a:pt x="112" y="19"/>
                    <a:pt x="112" y="42"/>
                  </a:cubicBezTo>
                  <a:close/>
                  <a:moveTo>
                    <a:pt x="97" y="70"/>
                  </a:moveTo>
                  <a:cubicBezTo>
                    <a:pt x="80" y="48"/>
                    <a:pt x="80" y="48"/>
                    <a:pt x="80" y="48"/>
                  </a:cubicBezTo>
                  <a:cubicBezTo>
                    <a:pt x="57" y="66"/>
                    <a:pt x="57" y="66"/>
                    <a:pt x="57" y="66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74" y="63"/>
                    <a:pt x="74" y="63"/>
                    <a:pt x="74" y="63"/>
                  </a:cubicBezTo>
                  <a:cubicBezTo>
                    <a:pt x="71" y="79"/>
                    <a:pt x="58" y="90"/>
                    <a:pt x="42" y="90"/>
                  </a:cubicBezTo>
                  <a:cubicBezTo>
                    <a:pt x="24" y="90"/>
                    <a:pt x="9" y="76"/>
                    <a:pt x="9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80"/>
                    <a:pt x="19" y="99"/>
                    <a:pt x="42" y="99"/>
                  </a:cubicBezTo>
                  <a:cubicBezTo>
                    <a:pt x="62" y="99"/>
                    <a:pt x="79" y="84"/>
                    <a:pt x="82" y="65"/>
                  </a:cubicBezTo>
                  <a:cubicBezTo>
                    <a:pt x="91" y="76"/>
                    <a:pt x="91" y="76"/>
                    <a:pt x="91" y="76"/>
                  </a:cubicBezTo>
                  <a:lnTo>
                    <a:pt x="97" y="7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7"/>
            <p:cNvSpPr>
              <a:spLocks noEditPoints="1"/>
            </p:cNvSpPr>
            <p:nvPr/>
          </p:nvSpPr>
          <p:spPr bwMode="auto">
            <a:xfrm>
              <a:off x="2393" y="1133"/>
              <a:ext cx="974" cy="974"/>
            </a:xfrm>
            <a:custGeom>
              <a:avLst/>
              <a:gdLst>
                <a:gd name="T0" fmla="*/ 91 w 183"/>
                <a:gd name="T1" fmla="*/ 183 h 183"/>
                <a:gd name="T2" fmla="*/ 0 w 183"/>
                <a:gd name="T3" fmla="*/ 92 h 183"/>
                <a:gd name="T4" fmla="*/ 91 w 183"/>
                <a:gd name="T5" fmla="*/ 0 h 183"/>
                <a:gd name="T6" fmla="*/ 183 w 183"/>
                <a:gd name="T7" fmla="*/ 92 h 183"/>
                <a:gd name="T8" fmla="*/ 91 w 183"/>
                <a:gd name="T9" fmla="*/ 183 h 183"/>
                <a:gd name="T10" fmla="*/ 91 w 183"/>
                <a:gd name="T11" fmla="*/ 9 h 183"/>
                <a:gd name="T12" fmla="*/ 8 w 183"/>
                <a:gd name="T13" fmla="*/ 92 h 183"/>
                <a:gd name="T14" fmla="*/ 91 w 183"/>
                <a:gd name="T15" fmla="*/ 175 h 183"/>
                <a:gd name="T16" fmla="*/ 174 w 183"/>
                <a:gd name="T17" fmla="*/ 92 h 183"/>
                <a:gd name="T18" fmla="*/ 91 w 183"/>
                <a:gd name="T19" fmla="*/ 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3" h="183">
                  <a:moveTo>
                    <a:pt x="91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2" y="0"/>
                    <a:pt x="183" y="41"/>
                    <a:pt x="183" y="92"/>
                  </a:cubicBezTo>
                  <a:cubicBezTo>
                    <a:pt x="183" y="142"/>
                    <a:pt x="142" y="183"/>
                    <a:pt x="91" y="183"/>
                  </a:cubicBezTo>
                  <a:close/>
                  <a:moveTo>
                    <a:pt x="91" y="9"/>
                  </a:moveTo>
                  <a:cubicBezTo>
                    <a:pt x="46" y="9"/>
                    <a:pt x="8" y="46"/>
                    <a:pt x="8" y="92"/>
                  </a:cubicBezTo>
                  <a:cubicBezTo>
                    <a:pt x="8" y="137"/>
                    <a:pt x="46" y="175"/>
                    <a:pt x="91" y="175"/>
                  </a:cubicBezTo>
                  <a:cubicBezTo>
                    <a:pt x="137" y="175"/>
                    <a:pt x="174" y="137"/>
                    <a:pt x="174" y="92"/>
                  </a:cubicBezTo>
                  <a:cubicBezTo>
                    <a:pt x="174" y="46"/>
                    <a:pt x="137" y="9"/>
                    <a:pt x="91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2681384" y="2295790"/>
            <a:ext cx="320606" cy="320606"/>
            <a:chOff x="1444782" y="2043218"/>
            <a:chExt cx="430212" cy="430212"/>
          </a:xfrm>
        </p:grpSpPr>
        <p:sp>
          <p:nvSpPr>
            <p:cNvPr id="270" name="Freeform 5"/>
            <p:cNvSpPr>
              <a:spLocks/>
            </p:cNvSpPr>
            <p:nvPr/>
          </p:nvSpPr>
          <p:spPr bwMode="auto">
            <a:xfrm rot="10800000">
              <a:off x="1460876" y="2057684"/>
              <a:ext cx="200336" cy="392226"/>
            </a:xfrm>
            <a:custGeom>
              <a:avLst/>
              <a:gdLst>
                <a:gd name="T0" fmla="*/ 0 w 83"/>
                <a:gd name="T1" fmla="*/ 0 h 167"/>
                <a:gd name="T2" fmla="*/ 0 w 83"/>
                <a:gd name="T3" fmla="*/ 167 h 167"/>
                <a:gd name="T4" fmla="*/ 83 w 83"/>
                <a:gd name="T5" fmla="*/ 84 h 167"/>
                <a:gd name="T6" fmla="*/ 0 w 83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67">
                  <a:moveTo>
                    <a:pt x="0" y="0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46" y="167"/>
                    <a:pt x="83" y="130"/>
                    <a:pt x="83" y="84"/>
                  </a:cubicBezTo>
                  <a:cubicBezTo>
                    <a:pt x="83" y="38"/>
                    <a:pt x="46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1" name="Group 4"/>
            <p:cNvGrpSpPr>
              <a:grpSpLocks noChangeAspect="1"/>
            </p:cNvGrpSpPr>
            <p:nvPr/>
          </p:nvGrpSpPr>
          <p:grpSpPr bwMode="auto">
            <a:xfrm>
              <a:off x="1444782" y="2043218"/>
              <a:ext cx="430212" cy="430212"/>
              <a:chOff x="2393" y="1133"/>
              <a:chExt cx="974" cy="974"/>
            </a:xfrm>
          </p:grpSpPr>
          <p:sp>
            <p:nvSpPr>
              <p:cNvPr id="272" name="Freeform 5"/>
              <p:cNvSpPr>
                <a:spLocks/>
              </p:cNvSpPr>
              <p:nvPr/>
            </p:nvSpPr>
            <p:spPr bwMode="auto">
              <a:xfrm>
                <a:off x="2883" y="1176"/>
                <a:ext cx="441" cy="888"/>
              </a:xfrm>
              <a:custGeom>
                <a:avLst/>
                <a:gdLst>
                  <a:gd name="T0" fmla="*/ 0 w 83"/>
                  <a:gd name="T1" fmla="*/ 0 h 167"/>
                  <a:gd name="T2" fmla="*/ 0 w 83"/>
                  <a:gd name="T3" fmla="*/ 167 h 167"/>
                  <a:gd name="T4" fmla="*/ 83 w 83"/>
                  <a:gd name="T5" fmla="*/ 84 h 167"/>
                  <a:gd name="T6" fmla="*/ 0 w 83"/>
                  <a:gd name="T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167">
                    <a:moveTo>
                      <a:pt x="0" y="0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46" y="167"/>
                      <a:pt x="83" y="130"/>
                      <a:pt x="83" y="84"/>
                    </a:cubicBezTo>
                    <a:cubicBezTo>
                      <a:pt x="83" y="38"/>
                      <a:pt x="46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Freeform 6"/>
              <p:cNvSpPr>
                <a:spLocks noEditPoints="1"/>
              </p:cNvSpPr>
              <p:nvPr/>
            </p:nvSpPr>
            <p:spPr bwMode="auto">
              <a:xfrm>
                <a:off x="2579" y="1357"/>
                <a:ext cx="596" cy="526"/>
              </a:xfrm>
              <a:custGeom>
                <a:avLst/>
                <a:gdLst>
                  <a:gd name="T0" fmla="*/ 112 w 112"/>
                  <a:gd name="T1" fmla="*/ 42 h 99"/>
                  <a:gd name="T2" fmla="*/ 104 w 112"/>
                  <a:gd name="T3" fmla="*/ 42 h 99"/>
                  <a:gd name="T4" fmla="*/ 71 w 112"/>
                  <a:gd name="T5" fmla="*/ 9 h 99"/>
                  <a:gd name="T6" fmla="*/ 39 w 112"/>
                  <a:gd name="T7" fmla="*/ 36 h 99"/>
                  <a:gd name="T8" fmla="*/ 51 w 112"/>
                  <a:gd name="T9" fmla="*/ 27 h 99"/>
                  <a:gd name="T10" fmla="*/ 56 w 112"/>
                  <a:gd name="T11" fmla="*/ 34 h 99"/>
                  <a:gd name="T12" fmla="*/ 33 w 112"/>
                  <a:gd name="T13" fmla="*/ 51 h 99"/>
                  <a:gd name="T14" fmla="*/ 16 w 112"/>
                  <a:gd name="T15" fmla="*/ 29 h 99"/>
                  <a:gd name="T16" fmla="*/ 23 w 112"/>
                  <a:gd name="T17" fmla="*/ 24 h 99"/>
                  <a:gd name="T18" fmla="*/ 31 w 112"/>
                  <a:gd name="T19" fmla="*/ 34 h 99"/>
                  <a:gd name="T20" fmla="*/ 71 w 112"/>
                  <a:gd name="T21" fmla="*/ 0 h 99"/>
                  <a:gd name="T22" fmla="*/ 112 w 112"/>
                  <a:gd name="T23" fmla="*/ 42 h 99"/>
                  <a:gd name="T24" fmla="*/ 97 w 112"/>
                  <a:gd name="T25" fmla="*/ 70 h 99"/>
                  <a:gd name="T26" fmla="*/ 80 w 112"/>
                  <a:gd name="T27" fmla="*/ 48 h 99"/>
                  <a:gd name="T28" fmla="*/ 57 w 112"/>
                  <a:gd name="T29" fmla="*/ 66 h 99"/>
                  <a:gd name="T30" fmla="*/ 63 w 112"/>
                  <a:gd name="T31" fmla="*/ 72 h 99"/>
                  <a:gd name="T32" fmla="*/ 74 w 112"/>
                  <a:gd name="T33" fmla="*/ 63 h 99"/>
                  <a:gd name="T34" fmla="*/ 42 w 112"/>
                  <a:gd name="T35" fmla="*/ 90 h 99"/>
                  <a:gd name="T36" fmla="*/ 9 w 112"/>
                  <a:gd name="T37" fmla="*/ 58 h 99"/>
                  <a:gd name="T38" fmla="*/ 0 w 112"/>
                  <a:gd name="T39" fmla="*/ 58 h 99"/>
                  <a:gd name="T40" fmla="*/ 42 w 112"/>
                  <a:gd name="T41" fmla="*/ 99 h 99"/>
                  <a:gd name="T42" fmla="*/ 82 w 112"/>
                  <a:gd name="T43" fmla="*/ 65 h 99"/>
                  <a:gd name="T44" fmla="*/ 91 w 112"/>
                  <a:gd name="T45" fmla="*/ 76 h 99"/>
                  <a:gd name="T46" fmla="*/ 97 w 112"/>
                  <a:gd name="T47" fmla="*/ 7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" h="99">
                    <a:moveTo>
                      <a:pt x="112" y="42"/>
                    </a:moveTo>
                    <a:cubicBezTo>
                      <a:pt x="104" y="42"/>
                      <a:pt x="104" y="42"/>
                      <a:pt x="104" y="42"/>
                    </a:cubicBezTo>
                    <a:cubicBezTo>
                      <a:pt x="104" y="24"/>
                      <a:pt x="89" y="9"/>
                      <a:pt x="71" y="9"/>
                    </a:cubicBezTo>
                    <a:cubicBezTo>
                      <a:pt x="55" y="9"/>
                      <a:pt x="41" y="21"/>
                      <a:pt x="39" y="36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4" y="15"/>
                      <a:pt x="51" y="0"/>
                      <a:pt x="71" y="0"/>
                    </a:cubicBezTo>
                    <a:cubicBezTo>
                      <a:pt x="94" y="0"/>
                      <a:pt x="112" y="19"/>
                      <a:pt x="112" y="42"/>
                    </a:cubicBezTo>
                    <a:close/>
                    <a:moveTo>
                      <a:pt x="97" y="70"/>
                    </a:moveTo>
                    <a:cubicBezTo>
                      <a:pt x="80" y="48"/>
                      <a:pt x="80" y="48"/>
                      <a:pt x="80" y="48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1" y="79"/>
                      <a:pt x="58" y="90"/>
                      <a:pt x="42" y="90"/>
                    </a:cubicBezTo>
                    <a:cubicBezTo>
                      <a:pt x="24" y="90"/>
                      <a:pt x="9" y="76"/>
                      <a:pt x="9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80"/>
                      <a:pt x="19" y="99"/>
                      <a:pt x="42" y="99"/>
                    </a:cubicBezTo>
                    <a:cubicBezTo>
                      <a:pt x="62" y="99"/>
                      <a:pt x="79" y="84"/>
                      <a:pt x="82" y="65"/>
                    </a:cubicBezTo>
                    <a:cubicBezTo>
                      <a:pt x="91" y="76"/>
                      <a:pt x="91" y="76"/>
                      <a:pt x="91" y="76"/>
                    </a:cubicBezTo>
                    <a:lnTo>
                      <a:pt x="97" y="7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7"/>
              <p:cNvSpPr>
                <a:spLocks noEditPoints="1"/>
              </p:cNvSpPr>
              <p:nvPr/>
            </p:nvSpPr>
            <p:spPr bwMode="auto">
              <a:xfrm>
                <a:off x="2393" y="1133"/>
                <a:ext cx="974" cy="974"/>
              </a:xfrm>
              <a:custGeom>
                <a:avLst/>
                <a:gdLst>
                  <a:gd name="T0" fmla="*/ 91 w 183"/>
                  <a:gd name="T1" fmla="*/ 183 h 183"/>
                  <a:gd name="T2" fmla="*/ 0 w 183"/>
                  <a:gd name="T3" fmla="*/ 92 h 183"/>
                  <a:gd name="T4" fmla="*/ 91 w 183"/>
                  <a:gd name="T5" fmla="*/ 0 h 183"/>
                  <a:gd name="T6" fmla="*/ 183 w 183"/>
                  <a:gd name="T7" fmla="*/ 92 h 183"/>
                  <a:gd name="T8" fmla="*/ 91 w 183"/>
                  <a:gd name="T9" fmla="*/ 183 h 183"/>
                  <a:gd name="T10" fmla="*/ 91 w 183"/>
                  <a:gd name="T11" fmla="*/ 9 h 183"/>
                  <a:gd name="T12" fmla="*/ 8 w 183"/>
                  <a:gd name="T13" fmla="*/ 92 h 183"/>
                  <a:gd name="T14" fmla="*/ 91 w 183"/>
                  <a:gd name="T15" fmla="*/ 175 h 183"/>
                  <a:gd name="T16" fmla="*/ 174 w 183"/>
                  <a:gd name="T17" fmla="*/ 92 h 183"/>
                  <a:gd name="T18" fmla="*/ 91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1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1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1" y="183"/>
                    </a:cubicBezTo>
                    <a:close/>
                    <a:moveTo>
                      <a:pt x="91" y="9"/>
                    </a:moveTo>
                    <a:cubicBezTo>
                      <a:pt x="46" y="9"/>
                      <a:pt x="8" y="46"/>
                      <a:pt x="8" y="92"/>
                    </a:cubicBezTo>
                    <a:cubicBezTo>
                      <a:pt x="8" y="137"/>
                      <a:pt x="46" y="175"/>
                      <a:pt x="91" y="175"/>
                    </a:cubicBezTo>
                    <a:cubicBezTo>
                      <a:pt x="137" y="175"/>
                      <a:pt x="174" y="137"/>
                      <a:pt x="174" y="92"/>
                    </a:cubicBezTo>
                    <a:cubicBezTo>
                      <a:pt x="174" y="46"/>
                      <a:pt x="137" y="9"/>
                      <a:pt x="91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75" name="Group 274"/>
          <p:cNvGrpSpPr/>
          <p:nvPr/>
        </p:nvGrpSpPr>
        <p:grpSpPr>
          <a:xfrm>
            <a:off x="2686688" y="2927459"/>
            <a:ext cx="320606" cy="320606"/>
            <a:chOff x="1444782" y="2780619"/>
            <a:chExt cx="430212" cy="430212"/>
          </a:xfrm>
        </p:grpSpPr>
        <p:sp>
          <p:nvSpPr>
            <p:cNvPr id="276" name="Freeform 5"/>
            <p:cNvSpPr>
              <a:spLocks/>
            </p:cNvSpPr>
            <p:nvPr/>
          </p:nvSpPr>
          <p:spPr bwMode="auto">
            <a:xfrm rot="10800000">
              <a:off x="1460876" y="2804354"/>
              <a:ext cx="200336" cy="392226"/>
            </a:xfrm>
            <a:custGeom>
              <a:avLst/>
              <a:gdLst>
                <a:gd name="T0" fmla="*/ 0 w 83"/>
                <a:gd name="T1" fmla="*/ 0 h 167"/>
                <a:gd name="T2" fmla="*/ 0 w 83"/>
                <a:gd name="T3" fmla="*/ 167 h 167"/>
                <a:gd name="T4" fmla="*/ 83 w 83"/>
                <a:gd name="T5" fmla="*/ 84 h 167"/>
                <a:gd name="T6" fmla="*/ 0 w 83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67">
                  <a:moveTo>
                    <a:pt x="0" y="0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46" y="167"/>
                    <a:pt x="83" y="130"/>
                    <a:pt x="83" y="84"/>
                  </a:cubicBezTo>
                  <a:cubicBezTo>
                    <a:pt x="83" y="38"/>
                    <a:pt x="46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7" name="Group 4"/>
            <p:cNvGrpSpPr>
              <a:grpSpLocks noChangeAspect="1"/>
            </p:cNvGrpSpPr>
            <p:nvPr/>
          </p:nvGrpSpPr>
          <p:grpSpPr bwMode="auto">
            <a:xfrm>
              <a:off x="1444782" y="2780619"/>
              <a:ext cx="430212" cy="430212"/>
              <a:chOff x="2393" y="1133"/>
              <a:chExt cx="974" cy="974"/>
            </a:xfrm>
          </p:grpSpPr>
          <p:sp>
            <p:nvSpPr>
              <p:cNvPr id="278" name="Freeform 5"/>
              <p:cNvSpPr>
                <a:spLocks/>
              </p:cNvSpPr>
              <p:nvPr/>
            </p:nvSpPr>
            <p:spPr bwMode="auto">
              <a:xfrm>
                <a:off x="2883" y="1176"/>
                <a:ext cx="441" cy="888"/>
              </a:xfrm>
              <a:custGeom>
                <a:avLst/>
                <a:gdLst>
                  <a:gd name="T0" fmla="*/ 0 w 83"/>
                  <a:gd name="T1" fmla="*/ 0 h 167"/>
                  <a:gd name="T2" fmla="*/ 0 w 83"/>
                  <a:gd name="T3" fmla="*/ 167 h 167"/>
                  <a:gd name="T4" fmla="*/ 83 w 83"/>
                  <a:gd name="T5" fmla="*/ 84 h 167"/>
                  <a:gd name="T6" fmla="*/ 0 w 83"/>
                  <a:gd name="T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167">
                    <a:moveTo>
                      <a:pt x="0" y="0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46" y="167"/>
                      <a:pt x="83" y="130"/>
                      <a:pt x="83" y="84"/>
                    </a:cubicBezTo>
                    <a:cubicBezTo>
                      <a:pt x="83" y="38"/>
                      <a:pt x="46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6"/>
              <p:cNvSpPr>
                <a:spLocks noEditPoints="1"/>
              </p:cNvSpPr>
              <p:nvPr/>
            </p:nvSpPr>
            <p:spPr bwMode="auto">
              <a:xfrm>
                <a:off x="2579" y="1357"/>
                <a:ext cx="596" cy="526"/>
              </a:xfrm>
              <a:custGeom>
                <a:avLst/>
                <a:gdLst>
                  <a:gd name="T0" fmla="*/ 112 w 112"/>
                  <a:gd name="T1" fmla="*/ 42 h 99"/>
                  <a:gd name="T2" fmla="*/ 104 w 112"/>
                  <a:gd name="T3" fmla="*/ 42 h 99"/>
                  <a:gd name="T4" fmla="*/ 71 w 112"/>
                  <a:gd name="T5" fmla="*/ 9 h 99"/>
                  <a:gd name="T6" fmla="*/ 39 w 112"/>
                  <a:gd name="T7" fmla="*/ 36 h 99"/>
                  <a:gd name="T8" fmla="*/ 51 w 112"/>
                  <a:gd name="T9" fmla="*/ 27 h 99"/>
                  <a:gd name="T10" fmla="*/ 56 w 112"/>
                  <a:gd name="T11" fmla="*/ 34 h 99"/>
                  <a:gd name="T12" fmla="*/ 33 w 112"/>
                  <a:gd name="T13" fmla="*/ 51 h 99"/>
                  <a:gd name="T14" fmla="*/ 16 w 112"/>
                  <a:gd name="T15" fmla="*/ 29 h 99"/>
                  <a:gd name="T16" fmla="*/ 23 w 112"/>
                  <a:gd name="T17" fmla="*/ 24 h 99"/>
                  <a:gd name="T18" fmla="*/ 31 w 112"/>
                  <a:gd name="T19" fmla="*/ 34 h 99"/>
                  <a:gd name="T20" fmla="*/ 71 w 112"/>
                  <a:gd name="T21" fmla="*/ 0 h 99"/>
                  <a:gd name="T22" fmla="*/ 112 w 112"/>
                  <a:gd name="T23" fmla="*/ 42 h 99"/>
                  <a:gd name="T24" fmla="*/ 97 w 112"/>
                  <a:gd name="T25" fmla="*/ 70 h 99"/>
                  <a:gd name="T26" fmla="*/ 80 w 112"/>
                  <a:gd name="T27" fmla="*/ 48 h 99"/>
                  <a:gd name="T28" fmla="*/ 57 w 112"/>
                  <a:gd name="T29" fmla="*/ 66 h 99"/>
                  <a:gd name="T30" fmla="*/ 63 w 112"/>
                  <a:gd name="T31" fmla="*/ 72 h 99"/>
                  <a:gd name="T32" fmla="*/ 74 w 112"/>
                  <a:gd name="T33" fmla="*/ 63 h 99"/>
                  <a:gd name="T34" fmla="*/ 42 w 112"/>
                  <a:gd name="T35" fmla="*/ 90 h 99"/>
                  <a:gd name="T36" fmla="*/ 9 w 112"/>
                  <a:gd name="T37" fmla="*/ 58 h 99"/>
                  <a:gd name="T38" fmla="*/ 0 w 112"/>
                  <a:gd name="T39" fmla="*/ 58 h 99"/>
                  <a:gd name="T40" fmla="*/ 42 w 112"/>
                  <a:gd name="T41" fmla="*/ 99 h 99"/>
                  <a:gd name="T42" fmla="*/ 82 w 112"/>
                  <a:gd name="T43" fmla="*/ 65 h 99"/>
                  <a:gd name="T44" fmla="*/ 91 w 112"/>
                  <a:gd name="T45" fmla="*/ 76 h 99"/>
                  <a:gd name="T46" fmla="*/ 97 w 112"/>
                  <a:gd name="T47" fmla="*/ 7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" h="99">
                    <a:moveTo>
                      <a:pt x="112" y="42"/>
                    </a:moveTo>
                    <a:cubicBezTo>
                      <a:pt x="104" y="42"/>
                      <a:pt x="104" y="42"/>
                      <a:pt x="104" y="42"/>
                    </a:cubicBezTo>
                    <a:cubicBezTo>
                      <a:pt x="104" y="24"/>
                      <a:pt x="89" y="9"/>
                      <a:pt x="71" y="9"/>
                    </a:cubicBezTo>
                    <a:cubicBezTo>
                      <a:pt x="55" y="9"/>
                      <a:pt x="41" y="21"/>
                      <a:pt x="39" y="36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4" y="15"/>
                      <a:pt x="51" y="0"/>
                      <a:pt x="71" y="0"/>
                    </a:cubicBezTo>
                    <a:cubicBezTo>
                      <a:pt x="94" y="0"/>
                      <a:pt x="112" y="19"/>
                      <a:pt x="112" y="42"/>
                    </a:cubicBezTo>
                    <a:close/>
                    <a:moveTo>
                      <a:pt x="97" y="70"/>
                    </a:moveTo>
                    <a:cubicBezTo>
                      <a:pt x="80" y="48"/>
                      <a:pt x="80" y="48"/>
                      <a:pt x="80" y="48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1" y="79"/>
                      <a:pt x="58" y="90"/>
                      <a:pt x="42" y="90"/>
                    </a:cubicBezTo>
                    <a:cubicBezTo>
                      <a:pt x="24" y="90"/>
                      <a:pt x="9" y="76"/>
                      <a:pt x="9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80"/>
                      <a:pt x="19" y="99"/>
                      <a:pt x="42" y="99"/>
                    </a:cubicBezTo>
                    <a:cubicBezTo>
                      <a:pt x="62" y="99"/>
                      <a:pt x="79" y="84"/>
                      <a:pt x="82" y="65"/>
                    </a:cubicBezTo>
                    <a:cubicBezTo>
                      <a:pt x="91" y="76"/>
                      <a:pt x="91" y="76"/>
                      <a:pt x="91" y="76"/>
                    </a:cubicBezTo>
                    <a:lnTo>
                      <a:pt x="97" y="7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Freeform 7"/>
              <p:cNvSpPr>
                <a:spLocks noEditPoints="1"/>
              </p:cNvSpPr>
              <p:nvPr/>
            </p:nvSpPr>
            <p:spPr bwMode="auto">
              <a:xfrm>
                <a:off x="2393" y="1133"/>
                <a:ext cx="974" cy="974"/>
              </a:xfrm>
              <a:custGeom>
                <a:avLst/>
                <a:gdLst>
                  <a:gd name="T0" fmla="*/ 91 w 183"/>
                  <a:gd name="T1" fmla="*/ 183 h 183"/>
                  <a:gd name="T2" fmla="*/ 0 w 183"/>
                  <a:gd name="T3" fmla="*/ 92 h 183"/>
                  <a:gd name="T4" fmla="*/ 91 w 183"/>
                  <a:gd name="T5" fmla="*/ 0 h 183"/>
                  <a:gd name="T6" fmla="*/ 183 w 183"/>
                  <a:gd name="T7" fmla="*/ 92 h 183"/>
                  <a:gd name="T8" fmla="*/ 91 w 183"/>
                  <a:gd name="T9" fmla="*/ 183 h 183"/>
                  <a:gd name="T10" fmla="*/ 91 w 183"/>
                  <a:gd name="T11" fmla="*/ 9 h 183"/>
                  <a:gd name="T12" fmla="*/ 8 w 183"/>
                  <a:gd name="T13" fmla="*/ 92 h 183"/>
                  <a:gd name="T14" fmla="*/ 91 w 183"/>
                  <a:gd name="T15" fmla="*/ 175 h 183"/>
                  <a:gd name="T16" fmla="*/ 174 w 183"/>
                  <a:gd name="T17" fmla="*/ 92 h 183"/>
                  <a:gd name="T18" fmla="*/ 91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1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1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1" y="183"/>
                    </a:cubicBezTo>
                    <a:close/>
                    <a:moveTo>
                      <a:pt x="91" y="9"/>
                    </a:moveTo>
                    <a:cubicBezTo>
                      <a:pt x="46" y="9"/>
                      <a:pt x="8" y="46"/>
                      <a:pt x="8" y="92"/>
                    </a:cubicBezTo>
                    <a:cubicBezTo>
                      <a:pt x="8" y="137"/>
                      <a:pt x="46" y="175"/>
                      <a:pt x="91" y="175"/>
                    </a:cubicBezTo>
                    <a:cubicBezTo>
                      <a:pt x="137" y="175"/>
                      <a:pt x="174" y="137"/>
                      <a:pt x="174" y="92"/>
                    </a:cubicBezTo>
                    <a:cubicBezTo>
                      <a:pt x="174" y="46"/>
                      <a:pt x="137" y="9"/>
                      <a:pt x="91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81" name="Group 280"/>
          <p:cNvGrpSpPr/>
          <p:nvPr/>
        </p:nvGrpSpPr>
        <p:grpSpPr>
          <a:xfrm>
            <a:off x="2681384" y="3541654"/>
            <a:ext cx="320606" cy="320606"/>
            <a:chOff x="1444782" y="3494825"/>
            <a:chExt cx="430212" cy="430212"/>
          </a:xfrm>
        </p:grpSpPr>
        <p:sp>
          <p:nvSpPr>
            <p:cNvPr id="282" name="Freeform 5"/>
            <p:cNvSpPr>
              <a:spLocks/>
            </p:cNvSpPr>
            <p:nvPr/>
          </p:nvSpPr>
          <p:spPr bwMode="auto">
            <a:xfrm rot="10800000">
              <a:off x="1460876" y="3518560"/>
              <a:ext cx="200336" cy="392226"/>
            </a:xfrm>
            <a:custGeom>
              <a:avLst/>
              <a:gdLst>
                <a:gd name="T0" fmla="*/ 0 w 83"/>
                <a:gd name="T1" fmla="*/ 0 h 167"/>
                <a:gd name="T2" fmla="*/ 0 w 83"/>
                <a:gd name="T3" fmla="*/ 167 h 167"/>
                <a:gd name="T4" fmla="*/ 83 w 83"/>
                <a:gd name="T5" fmla="*/ 84 h 167"/>
                <a:gd name="T6" fmla="*/ 0 w 83"/>
                <a:gd name="T7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67">
                  <a:moveTo>
                    <a:pt x="0" y="0"/>
                  </a:moveTo>
                  <a:cubicBezTo>
                    <a:pt x="0" y="167"/>
                    <a:pt x="0" y="167"/>
                    <a:pt x="0" y="167"/>
                  </a:cubicBezTo>
                  <a:cubicBezTo>
                    <a:pt x="46" y="167"/>
                    <a:pt x="83" y="130"/>
                    <a:pt x="83" y="84"/>
                  </a:cubicBezTo>
                  <a:cubicBezTo>
                    <a:pt x="83" y="38"/>
                    <a:pt x="46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83" name="Group 4"/>
            <p:cNvGrpSpPr>
              <a:grpSpLocks noChangeAspect="1"/>
            </p:cNvGrpSpPr>
            <p:nvPr/>
          </p:nvGrpSpPr>
          <p:grpSpPr bwMode="auto">
            <a:xfrm>
              <a:off x="1444782" y="3494825"/>
              <a:ext cx="430212" cy="430212"/>
              <a:chOff x="2393" y="1133"/>
              <a:chExt cx="974" cy="974"/>
            </a:xfrm>
          </p:grpSpPr>
          <p:sp>
            <p:nvSpPr>
              <p:cNvPr id="284" name="Freeform 5"/>
              <p:cNvSpPr>
                <a:spLocks/>
              </p:cNvSpPr>
              <p:nvPr/>
            </p:nvSpPr>
            <p:spPr bwMode="auto">
              <a:xfrm>
                <a:off x="2883" y="1176"/>
                <a:ext cx="441" cy="888"/>
              </a:xfrm>
              <a:custGeom>
                <a:avLst/>
                <a:gdLst>
                  <a:gd name="T0" fmla="*/ 0 w 83"/>
                  <a:gd name="T1" fmla="*/ 0 h 167"/>
                  <a:gd name="T2" fmla="*/ 0 w 83"/>
                  <a:gd name="T3" fmla="*/ 167 h 167"/>
                  <a:gd name="T4" fmla="*/ 83 w 83"/>
                  <a:gd name="T5" fmla="*/ 84 h 167"/>
                  <a:gd name="T6" fmla="*/ 0 w 83"/>
                  <a:gd name="T7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3" h="167">
                    <a:moveTo>
                      <a:pt x="0" y="0"/>
                    </a:moveTo>
                    <a:cubicBezTo>
                      <a:pt x="0" y="167"/>
                      <a:pt x="0" y="167"/>
                      <a:pt x="0" y="167"/>
                    </a:cubicBezTo>
                    <a:cubicBezTo>
                      <a:pt x="46" y="167"/>
                      <a:pt x="83" y="130"/>
                      <a:pt x="83" y="84"/>
                    </a:cubicBezTo>
                    <a:cubicBezTo>
                      <a:pt x="83" y="38"/>
                      <a:pt x="46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6"/>
              <p:cNvSpPr>
                <a:spLocks noEditPoints="1"/>
              </p:cNvSpPr>
              <p:nvPr/>
            </p:nvSpPr>
            <p:spPr bwMode="auto">
              <a:xfrm>
                <a:off x="2579" y="1357"/>
                <a:ext cx="596" cy="526"/>
              </a:xfrm>
              <a:custGeom>
                <a:avLst/>
                <a:gdLst>
                  <a:gd name="T0" fmla="*/ 112 w 112"/>
                  <a:gd name="T1" fmla="*/ 42 h 99"/>
                  <a:gd name="T2" fmla="*/ 104 w 112"/>
                  <a:gd name="T3" fmla="*/ 42 h 99"/>
                  <a:gd name="T4" fmla="*/ 71 w 112"/>
                  <a:gd name="T5" fmla="*/ 9 h 99"/>
                  <a:gd name="T6" fmla="*/ 39 w 112"/>
                  <a:gd name="T7" fmla="*/ 36 h 99"/>
                  <a:gd name="T8" fmla="*/ 51 w 112"/>
                  <a:gd name="T9" fmla="*/ 27 h 99"/>
                  <a:gd name="T10" fmla="*/ 56 w 112"/>
                  <a:gd name="T11" fmla="*/ 34 h 99"/>
                  <a:gd name="T12" fmla="*/ 33 w 112"/>
                  <a:gd name="T13" fmla="*/ 51 h 99"/>
                  <a:gd name="T14" fmla="*/ 16 w 112"/>
                  <a:gd name="T15" fmla="*/ 29 h 99"/>
                  <a:gd name="T16" fmla="*/ 23 w 112"/>
                  <a:gd name="T17" fmla="*/ 24 h 99"/>
                  <a:gd name="T18" fmla="*/ 31 w 112"/>
                  <a:gd name="T19" fmla="*/ 34 h 99"/>
                  <a:gd name="T20" fmla="*/ 71 w 112"/>
                  <a:gd name="T21" fmla="*/ 0 h 99"/>
                  <a:gd name="T22" fmla="*/ 112 w 112"/>
                  <a:gd name="T23" fmla="*/ 42 h 99"/>
                  <a:gd name="T24" fmla="*/ 97 w 112"/>
                  <a:gd name="T25" fmla="*/ 70 h 99"/>
                  <a:gd name="T26" fmla="*/ 80 w 112"/>
                  <a:gd name="T27" fmla="*/ 48 h 99"/>
                  <a:gd name="T28" fmla="*/ 57 w 112"/>
                  <a:gd name="T29" fmla="*/ 66 h 99"/>
                  <a:gd name="T30" fmla="*/ 63 w 112"/>
                  <a:gd name="T31" fmla="*/ 72 h 99"/>
                  <a:gd name="T32" fmla="*/ 74 w 112"/>
                  <a:gd name="T33" fmla="*/ 63 h 99"/>
                  <a:gd name="T34" fmla="*/ 42 w 112"/>
                  <a:gd name="T35" fmla="*/ 90 h 99"/>
                  <a:gd name="T36" fmla="*/ 9 w 112"/>
                  <a:gd name="T37" fmla="*/ 58 h 99"/>
                  <a:gd name="T38" fmla="*/ 0 w 112"/>
                  <a:gd name="T39" fmla="*/ 58 h 99"/>
                  <a:gd name="T40" fmla="*/ 42 w 112"/>
                  <a:gd name="T41" fmla="*/ 99 h 99"/>
                  <a:gd name="T42" fmla="*/ 82 w 112"/>
                  <a:gd name="T43" fmla="*/ 65 h 99"/>
                  <a:gd name="T44" fmla="*/ 91 w 112"/>
                  <a:gd name="T45" fmla="*/ 76 h 99"/>
                  <a:gd name="T46" fmla="*/ 97 w 112"/>
                  <a:gd name="T47" fmla="*/ 7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" h="99">
                    <a:moveTo>
                      <a:pt x="112" y="42"/>
                    </a:moveTo>
                    <a:cubicBezTo>
                      <a:pt x="104" y="42"/>
                      <a:pt x="104" y="42"/>
                      <a:pt x="104" y="42"/>
                    </a:cubicBezTo>
                    <a:cubicBezTo>
                      <a:pt x="104" y="24"/>
                      <a:pt x="89" y="9"/>
                      <a:pt x="71" y="9"/>
                    </a:cubicBezTo>
                    <a:cubicBezTo>
                      <a:pt x="55" y="9"/>
                      <a:pt x="41" y="21"/>
                      <a:pt x="39" y="36"/>
                    </a:cubicBezTo>
                    <a:cubicBezTo>
                      <a:pt x="51" y="27"/>
                      <a:pt x="51" y="27"/>
                      <a:pt x="51" y="27"/>
                    </a:cubicBezTo>
                    <a:cubicBezTo>
                      <a:pt x="56" y="34"/>
                      <a:pt x="56" y="34"/>
                      <a:pt x="56" y="34"/>
                    </a:cubicBezTo>
                    <a:cubicBezTo>
                      <a:pt x="33" y="51"/>
                      <a:pt x="33" y="51"/>
                      <a:pt x="33" y="51"/>
                    </a:cubicBezTo>
                    <a:cubicBezTo>
                      <a:pt x="16" y="29"/>
                      <a:pt x="16" y="29"/>
                      <a:pt x="16" y="29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31" y="34"/>
                      <a:pt x="31" y="34"/>
                      <a:pt x="31" y="34"/>
                    </a:cubicBezTo>
                    <a:cubicBezTo>
                      <a:pt x="34" y="15"/>
                      <a:pt x="51" y="0"/>
                      <a:pt x="71" y="0"/>
                    </a:cubicBezTo>
                    <a:cubicBezTo>
                      <a:pt x="94" y="0"/>
                      <a:pt x="112" y="19"/>
                      <a:pt x="112" y="42"/>
                    </a:cubicBezTo>
                    <a:close/>
                    <a:moveTo>
                      <a:pt x="97" y="70"/>
                    </a:moveTo>
                    <a:cubicBezTo>
                      <a:pt x="80" y="48"/>
                      <a:pt x="80" y="48"/>
                      <a:pt x="80" y="48"/>
                    </a:cubicBezTo>
                    <a:cubicBezTo>
                      <a:pt x="57" y="66"/>
                      <a:pt x="57" y="66"/>
                      <a:pt x="57" y="66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71" y="79"/>
                      <a:pt x="58" y="90"/>
                      <a:pt x="42" y="90"/>
                    </a:cubicBezTo>
                    <a:cubicBezTo>
                      <a:pt x="24" y="90"/>
                      <a:pt x="9" y="76"/>
                      <a:pt x="9" y="58"/>
                    </a:cubicBezTo>
                    <a:cubicBezTo>
                      <a:pt x="0" y="58"/>
                      <a:pt x="0" y="58"/>
                      <a:pt x="0" y="58"/>
                    </a:cubicBezTo>
                    <a:cubicBezTo>
                      <a:pt x="0" y="80"/>
                      <a:pt x="19" y="99"/>
                      <a:pt x="42" y="99"/>
                    </a:cubicBezTo>
                    <a:cubicBezTo>
                      <a:pt x="62" y="99"/>
                      <a:pt x="79" y="84"/>
                      <a:pt x="82" y="65"/>
                    </a:cubicBezTo>
                    <a:cubicBezTo>
                      <a:pt x="91" y="76"/>
                      <a:pt x="91" y="76"/>
                      <a:pt x="91" y="76"/>
                    </a:cubicBezTo>
                    <a:lnTo>
                      <a:pt x="97" y="7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7"/>
              <p:cNvSpPr>
                <a:spLocks noEditPoints="1"/>
              </p:cNvSpPr>
              <p:nvPr/>
            </p:nvSpPr>
            <p:spPr bwMode="auto">
              <a:xfrm>
                <a:off x="2393" y="1133"/>
                <a:ext cx="974" cy="974"/>
              </a:xfrm>
              <a:custGeom>
                <a:avLst/>
                <a:gdLst>
                  <a:gd name="T0" fmla="*/ 91 w 183"/>
                  <a:gd name="T1" fmla="*/ 183 h 183"/>
                  <a:gd name="T2" fmla="*/ 0 w 183"/>
                  <a:gd name="T3" fmla="*/ 92 h 183"/>
                  <a:gd name="T4" fmla="*/ 91 w 183"/>
                  <a:gd name="T5" fmla="*/ 0 h 183"/>
                  <a:gd name="T6" fmla="*/ 183 w 183"/>
                  <a:gd name="T7" fmla="*/ 92 h 183"/>
                  <a:gd name="T8" fmla="*/ 91 w 183"/>
                  <a:gd name="T9" fmla="*/ 183 h 183"/>
                  <a:gd name="T10" fmla="*/ 91 w 183"/>
                  <a:gd name="T11" fmla="*/ 9 h 183"/>
                  <a:gd name="T12" fmla="*/ 8 w 183"/>
                  <a:gd name="T13" fmla="*/ 92 h 183"/>
                  <a:gd name="T14" fmla="*/ 91 w 183"/>
                  <a:gd name="T15" fmla="*/ 175 h 183"/>
                  <a:gd name="T16" fmla="*/ 174 w 183"/>
                  <a:gd name="T17" fmla="*/ 92 h 183"/>
                  <a:gd name="T18" fmla="*/ 91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1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1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1" y="183"/>
                    </a:cubicBezTo>
                    <a:close/>
                    <a:moveTo>
                      <a:pt x="91" y="9"/>
                    </a:moveTo>
                    <a:cubicBezTo>
                      <a:pt x="46" y="9"/>
                      <a:pt x="8" y="46"/>
                      <a:pt x="8" y="92"/>
                    </a:cubicBezTo>
                    <a:cubicBezTo>
                      <a:pt x="8" y="137"/>
                      <a:pt x="46" y="175"/>
                      <a:pt x="91" y="175"/>
                    </a:cubicBezTo>
                    <a:cubicBezTo>
                      <a:pt x="137" y="175"/>
                      <a:pt x="174" y="137"/>
                      <a:pt x="174" y="92"/>
                    </a:cubicBezTo>
                    <a:cubicBezTo>
                      <a:pt x="174" y="46"/>
                      <a:pt x="137" y="9"/>
                      <a:pt x="91" y="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87" name="Group 286"/>
          <p:cNvGrpSpPr/>
          <p:nvPr/>
        </p:nvGrpSpPr>
        <p:grpSpPr>
          <a:xfrm>
            <a:off x="2594996" y="4067656"/>
            <a:ext cx="488950" cy="488950"/>
            <a:chOff x="1384340" y="4162069"/>
            <a:chExt cx="555625" cy="555625"/>
          </a:xfrm>
        </p:grpSpPr>
        <p:sp>
          <p:nvSpPr>
            <p:cNvPr id="288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89" name="Group 4"/>
            <p:cNvGrpSpPr>
              <a:grpSpLocks noChangeAspect="1"/>
            </p:cNvGrpSpPr>
            <p:nvPr/>
          </p:nvGrpSpPr>
          <p:grpSpPr bwMode="auto">
            <a:xfrm>
              <a:off x="1477565" y="4255294"/>
              <a:ext cx="462400" cy="462400"/>
              <a:chOff x="2739" y="1480"/>
              <a:chExt cx="1218" cy="1218"/>
            </a:xfrm>
            <a:solidFill>
              <a:schemeClr val="bg1"/>
            </a:solidFill>
          </p:grpSpPr>
          <p:sp>
            <p:nvSpPr>
              <p:cNvPr id="290" name="Freeform 5"/>
              <p:cNvSpPr>
                <a:spLocks/>
              </p:cNvSpPr>
              <p:nvPr/>
            </p:nvSpPr>
            <p:spPr bwMode="auto">
              <a:xfrm>
                <a:off x="2892" y="1620"/>
                <a:ext cx="1065" cy="1078"/>
              </a:xfrm>
              <a:custGeom>
                <a:avLst/>
                <a:gdLst>
                  <a:gd name="T0" fmla="*/ 1066 w 1066"/>
                  <a:gd name="T1" fmla="*/ 1079 h 1079"/>
                  <a:gd name="T2" fmla="*/ 1066 w 1066"/>
                  <a:gd name="T3" fmla="*/ 388 h 1079"/>
                  <a:gd name="T4" fmla="*/ 675 w 1066"/>
                  <a:gd name="T5" fmla="*/ 0 h 1079"/>
                  <a:gd name="T6" fmla="*/ 675 w 1066"/>
                  <a:gd name="T7" fmla="*/ 2 h 1079"/>
                  <a:gd name="T8" fmla="*/ 816 w 1066"/>
                  <a:gd name="T9" fmla="*/ 344 h 1079"/>
                  <a:gd name="T10" fmla="*/ 331 w 1066"/>
                  <a:gd name="T11" fmla="*/ 829 h 1079"/>
                  <a:gd name="T12" fmla="*/ 0 w 1066"/>
                  <a:gd name="T13" fmla="*/ 698 h 1079"/>
                  <a:gd name="T14" fmla="*/ 384 w 1066"/>
                  <a:gd name="T15" fmla="*/ 1079 h 1079"/>
                  <a:gd name="T16" fmla="*/ 1066 w 1066"/>
                  <a:gd name="T17" fmla="*/ 1079 h 10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6" h="1079">
                    <a:moveTo>
                      <a:pt x="1066" y="1079"/>
                    </a:moveTo>
                    <a:cubicBezTo>
                      <a:pt x="1066" y="388"/>
                      <a:pt x="1066" y="388"/>
                      <a:pt x="1066" y="388"/>
                    </a:cubicBezTo>
                    <a:cubicBezTo>
                      <a:pt x="675" y="0"/>
                      <a:pt x="675" y="0"/>
                      <a:pt x="675" y="0"/>
                    </a:cubicBezTo>
                    <a:cubicBezTo>
                      <a:pt x="675" y="2"/>
                      <a:pt x="675" y="2"/>
                      <a:pt x="675" y="2"/>
                    </a:cubicBezTo>
                    <a:cubicBezTo>
                      <a:pt x="762" y="90"/>
                      <a:pt x="816" y="211"/>
                      <a:pt x="816" y="344"/>
                    </a:cubicBezTo>
                    <a:cubicBezTo>
                      <a:pt x="816" y="612"/>
                      <a:pt x="599" y="829"/>
                      <a:pt x="331" y="829"/>
                    </a:cubicBezTo>
                    <a:cubicBezTo>
                      <a:pt x="203" y="829"/>
                      <a:pt x="87" y="779"/>
                      <a:pt x="0" y="698"/>
                    </a:cubicBezTo>
                    <a:cubicBezTo>
                      <a:pt x="384" y="1079"/>
                      <a:pt x="384" y="1079"/>
                      <a:pt x="384" y="1079"/>
                    </a:cubicBezTo>
                    <a:lnTo>
                      <a:pt x="1066" y="107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6"/>
              <p:cNvSpPr>
                <a:spLocks noEditPoints="1"/>
              </p:cNvSpPr>
              <p:nvPr/>
            </p:nvSpPr>
            <p:spPr bwMode="auto">
              <a:xfrm>
                <a:off x="2927" y="1703"/>
                <a:ext cx="591" cy="521"/>
              </a:xfrm>
              <a:custGeom>
                <a:avLst/>
                <a:gdLst>
                  <a:gd name="T0" fmla="*/ 592 w 592"/>
                  <a:gd name="T1" fmla="*/ 219 h 522"/>
                  <a:gd name="T2" fmla="*/ 547 w 592"/>
                  <a:gd name="T3" fmla="*/ 219 h 522"/>
                  <a:gd name="T4" fmla="*/ 373 w 592"/>
                  <a:gd name="T5" fmla="*/ 45 h 522"/>
                  <a:gd name="T6" fmla="*/ 202 w 592"/>
                  <a:gd name="T7" fmla="*/ 191 h 522"/>
                  <a:gd name="T8" fmla="*/ 265 w 592"/>
                  <a:gd name="T9" fmla="*/ 143 h 522"/>
                  <a:gd name="T10" fmla="*/ 293 w 592"/>
                  <a:gd name="T11" fmla="*/ 179 h 522"/>
                  <a:gd name="T12" fmla="*/ 174 w 592"/>
                  <a:gd name="T13" fmla="*/ 270 h 522"/>
                  <a:gd name="T14" fmla="*/ 81 w 592"/>
                  <a:gd name="T15" fmla="*/ 153 h 522"/>
                  <a:gd name="T16" fmla="*/ 116 w 592"/>
                  <a:gd name="T17" fmla="*/ 125 h 522"/>
                  <a:gd name="T18" fmla="*/ 159 w 592"/>
                  <a:gd name="T19" fmla="*/ 178 h 522"/>
                  <a:gd name="T20" fmla="*/ 373 w 592"/>
                  <a:gd name="T21" fmla="*/ 0 h 522"/>
                  <a:gd name="T22" fmla="*/ 592 w 592"/>
                  <a:gd name="T23" fmla="*/ 219 h 522"/>
                  <a:gd name="T24" fmla="*/ 512 w 592"/>
                  <a:gd name="T25" fmla="*/ 370 h 522"/>
                  <a:gd name="T26" fmla="*/ 418 w 592"/>
                  <a:gd name="T27" fmla="*/ 254 h 522"/>
                  <a:gd name="T28" fmla="*/ 301 w 592"/>
                  <a:gd name="T29" fmla="*/ 345 h 522"/>
                  <a:gd name="T30" fmla="*/ 328 w 592"/>
                  <a:gd name="T31" fmla="*/ 381 h 522"/>
                  <a:gd name="T32" fmla="*/ 389 w 592"/>
                  <a:gd name="T33" fmla="*/ 334 h 522"/>
                  <a:gd name="T34" fmla="*/ 218 w 592"/>
                  <a:gd name="T35" fmla="*/ 477 h 522"/>
                  <a:gd name="T36" fmla="*/ 45 w 592"/>
                  <a:gd name="T37" fmla="*/ 303 h 522"/>
                  <a:gd name="T38" fmla="*/ 0 w 592"/>
                  <a:gd name="T39" fmla="*/ 303 h 522"/>
                  <a:gd name="T40" fmla="*/ 218 w 592"/>
                  <a:gd name="T41" fmla="*/ 522 h 522"/>
                  <a:gd name="T42" fmla="*/ 433 w 592"/>
                  <a:gd name="T43" fmla="*/ 343 h 522"/>
                  <a:gd name="T44" fmla="*/ 477 w 592"/>
                  <a:gd name="T45" fmla="*/ 398 h 522"/>
                  <a:gd name="T46" fmla="*/ 512 w 592"/>
                  <a:gd name="T47" fmla="*/ 370 h 5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92" h="522">
                    <a:moveTo>
                      <a:pt x="592" y="219"/>
                    </a:moveTo>
                    <a:cubicBezTo>
                      <a:pt x="547" y="219"/>
                      <a:pt x="547" y="219"/>
                      <a:pt x="547" y="219"/>
                    </a:cubicBezTo>
                    <a:cubicBezTo>
                      <a:pt x="547" y="123"/>
                      <a:pt x="469" y="45"/>
                      <a:pt x="373" y="45"/>
                    </a:cubicBezTo>
                    <a:cubicBezTo>
                      <a:pt x="287" y="45"/>
                      <a:pt x="215" y="109"/>
                      <a:pt x="202" y="191"/>
                    </a:cubicBezTo>
                    <a:cubicBezTo>
                      <a:pt x="265" y="143"/>
                      <a:pt x="265" y="143"/>
                      <a:pt x="265" y="143"/>
                    </a:cubicBezTo>
                    <a:cubicBezTo>
                      <a:pt x="293" y="179"/>
                      <a:pt x="293" y="179"/>
                      <a:pt x="293" y="179"/>
                    </a:cubicBezTo>
                    <a:cubicBezTo>
                      <a:pt x="174" y="270"/>
                      <a:pt x="174" y="270"/>
                      <a:pt x="174" y="270"/>
                    </a:cubicBezTo>
                    <a:cubicBezTo>
                      <a:pt x="81" y="153"/>
                      <a:pt x="81" y="153"/>
                      <a:pt x="81" y="153"/>
                    </a:cubicBezTo>
                    <a:cubicBezTo>
                      <a:pt x="116" y="125"/>
                      <a:pt x="116" y="125"/>
                      <a:pt x="116" y="125"/>
                    </a:cubicBezTo>
                    <a:cubicBezTo>
                      <a:pt x="159" y="178"/>
                      <a:pt x="159" y="178"/>
                      <a:pt x="159" y="178"/>
                    </a:cubicBezTo>
                    <a:cubicBezTo>
                      <a:pt x="178" y="77"/>
                      <a:pt x="267" y="0"/>
                      <a:pt x="373" y="0"/>
                    </a:cubicBezTo>
                    <a:cubicBezTo>
                      <a:pt x="494" y="0"/>
                      <a:pt x="592" y="98"/>
                      <a:pt x="592" y="219"/>
                    </a:cubicBezTo>
                    <a:close/>
                    <a:moveTo>
                      <a:pt x="512" y="370"/>
                    </a:moveTo>
                    <a:cubicBezTo>
                      <a:pt x="418" y="254"/>
                      <a:pt x="418" y="254"/>
                      <a:pt x="418" y="254"/>
                    </a:cubicBezTo>
                    <a:cubicBezTo>
                      <a:pt x="301" y="345"/>
                      <a:pt x="301" y="345"/>
                      <a:pt x="301" y="345"/>
                    </a:cubicBezTo>
                    <a:cubicBezTo>
                      <a:pt x="328" y="381"/>
                      <a:pt x="328" y="381"/>
                      <a:pt x="328" y="381"/>
                    </a:cubicBezTo>
                    <a:cubicBezTo>
                      <a:pt x="389" y="334"/>
                      <a:pt x="389" y="334"/>
                      <a:pt x="389" y="334"/>
                    </a:cubicBezTo>
                    <a:cubicBezTo>
                      <a:pt x="375" y="415"/>
                      <a:pt x="304" y="477"/>
                      <a:pt x="218" y="477"/>
                    </a:cubicBezTo>
                    <a:cubicBezTo>
                      <a:pt x="123" y="477"/>
                      <a:pt x="45" y="399"/>
                      <a:pt x="45" y="303"/>
                    </a:cubicBezTo>
                    <a:cubicBezTo>
                      <a:pt x="0" y="303"/>
                      <a:pt x="0" y="303"/>
                      <a:pt x="0" y="303"/>
                    </a:cubicBezTo>
                    <a:cubicBezTo>
                      <a:pt x="0" y="424"/>
                      <a:pt x="98" y="522"/>
                      <a:pt x="218" y="522"/>
                    </a:cubicBezTo>
                    <a:cubicBezTo>
                      <a:pt x="325" y="522"/>
                      <a:pt x="414" y="445"/>
                      <a:pt x="433" y="343"/>
                    </a:cubicBezTo>
                    <a:cubicBezTo>
                      <a:pt x="477" y="398"/>
                      <a:pt x="477" y="398"/>
                      <a:pt x="477" y="398"/>
                    </a:cubicBezTo>
                    <a:lnTo>
                      <a:pt x="512" y="3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7"/>
              <p:cNvSpPr>
                <a:spLocks noEditPoints="1"/>
              </p:cNvSpPr>
              <p:nvPr/>
            </p:nvSpPr>
            <p:spPr bwMode="auto">
              <a:xfrm>
                <a:off x="2739" y="1480"/>
                <a:ext cx="966" cy="967"/>
              </a:xfrm>
              <a:custGeom>
                <a:avLst/>
                <a:gdLst>
                  <a:gd name="T0" fmla="*/ 484 w 967"/>
                  <a:gd name="T1" fmla="*/ 968 h 968"/>
                  <a:gd name="T2" fmla="*/ 0 w 967"/>
                  <a:gd name="T3" fmla="*/ 484 h 968"/>
                  <a:gd name="T4" fmla="*/ 484 w 967"/>
                  <a:gd name="T5" fmla="*/ 0 h 968"/>
                  <a:gd name="T6" fmla="*/ 967 w 967"/>
                  <a:gd name="T7" fmla="*/ 484 h 968"/>
                  <a:gd name="T8" fmla="*/ 484 w 967"/>
                  <a:gd name="T9" fmla="*/ 968 h 968"/>
                  <a:gd name="T10" fmla="*/ 484 w 967"/>
                  <a:gd name="T11" fmla="*/ 45 h 968"/>
                  <a:gd name="T12" fmla="*/ 45 w 967"/>
                  <a:gd name="T13" fmla="*/ 484 h 968"/>
                  <a:gd name="T14" fmla="*/ 484 w 967"/>
                  <a:gd name="T15" fmla="*/ 923 h 968"/>
                  <a:gd name="T16" fmla="*/ 922 w 967"/>
                  <a:gd name="T17" fmla="*/ 484 h 968"/>
                  <a:gd name="T18" fmla="*/ 484 w 967"/>
                  <a:gd name="T19" fmla="*/ 45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8">
                    <a:moveTo>
                      <a:pt x="484" y="968"/>
                    </a:moveTo>
                    <a:cubicBezTo>
                      <a:pt x="217" y="968"/>
                      <a:pt x="0" y="751"/>
                      <a:pt x="0" y="484"/>
                    </a:cubicBezTo>
                    <a:cubicBezTo>
                      <a:pt x="0" y="217"/>
                      <a:pt x="217" y="0"/>
                      <a:pt x="484" y="0"/>
                    </a:cubicBezTo>
                    <a:cubicBezTo>
                      <a:pt x="750" y="0"/>
                      <a:pt x="967" y="217"/>
                      <a:pt x="967" y="484"/>
                    </a:cubicBezTo>
                    <a:cubicBezTo>
                      <a:pt x="967" y="751"/>
                      <a:pt x="750" y="968"/>
                      <a:pt x="484" y="968"/>
                    </a:cubicBezTo>
                    <a:close/>
                    <a:moveTo>
                      <a:pt x="484" y="45"/>
                    </a:moveTo>
                    <a:cubicBezTo>
                      <a:pt x="242" y="45"/>
                      <a:pt x="45" y="242"/>
                      <a:pt x="45" y="484"/>
                    </a:cubicBezTo>
                    <a:cubicBezTo>
                      <a:pt x="45" y="726"/>
                      <a:pt x="242" y="923"/>
                      <a:pt x="484" y="923"/>
                    </a:cubicBezTo>
                    <a:cubicBezTo>
                      <a:pt x="726" y="923"/>
                      <a:pt x="922" y="726"/>
                      <a:pt x="922" y="484"/>
                    </a:cubicBezTo>
                    <a:cubicBezTo>
                      <a:pt x="922" y="242"/>
                      <a:pt x="726" y="45"/>
                      <a:pt x="484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93" name="TextBox 292"/>
          <p:cNvSpPr txBox="1"/>
          <p:nvPr/>
        </p:nvSpPr>
        <p:spPr>
          <a:xfrm>
            <a:off x="1618873" y="1209108"/>
            <a:ext cx="806327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Lock</a:t>
            </a:r>
          </a:p>
        </p:txBody>
      </p:sp>
      <p:grpSp>
        <p:nvGrpSpPr>
          <p:cNvPr id="294" name="Group 293"/>
          <p:cNvGrpSpPr/>
          <p:nvPr/>
        </p:nvGrpSpPr>
        <p:grpSpPr>
          <a:xfrm>
            <a:off x="1863774" y="1688860"/>
            <a:ext cx="316624" cy="316624"/>
            <a:chOff x="6854825" y="1317507"/>
            <a:chExt cx="423863" cy="423863"/>
          </a:xfrm>
        </p:grpSpPr>
        <p:sp>
          <p:nvSpPr>
            <p:cNvPr id="295" name="Oval 294"/>
            <p:cNvSpPr/>
            <p:nvPr/>
          </p:nvSpPr>
          <p:spPr>
            <a:xfrm>
              <a:off x="6874606" y="1335158"/>
              <a:ext cx="388264" cy="3882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6" name="Group 72"/>
            <p:cNvGrpSpPr>
              <a:grpSpLocks noChangeAspect="1"/>
            </p:cNvGrpSpPr>
            <p:nvPr/>
          </p:nvGrpSpPr>
          <p:grpSpPr bwMode="auto">
            <a:xfrm>
              <a:off x="6854825" y="1317507"/>
              <a:ext cx="423863" cy="423863"/>
              <a:chOff x="4318" y="830"/>
              <a:chExt cx="267" cy="267"/>
            </a:xfrm>
          </p:grpSpPr>
          <p:sp>
            <p:nvSpPr>
              <p:cNvPr id="297" name="Freeform 73"/>
              <p:cNvSpPr>
                <a:spLocks/>
              </p:cNvSpPr>
              <p:nvPr/>
            </p:nvSpPr>
            <p:spPr bwMode="auto">
              <a:xfrm>
                <a:off x="4452" y="836"/>
                <a:ext cx="126" cy="252"/>
              </a:xfrm>
              <a:custGeom>
                <a:avLst/>
                <a:gdLst>
                  <a:gd name="T0" fmla="*/ 0 w 86"/>
                  <a:gd name="T1" fmla="*/ 0 h 173"/>
                  <a:gd name="T2" fmla="*/ 0 w 86"/>
                  <a:gd name="T3" fmla="*/ 79 h 173"/>
                  <a:gd name="T4" fmla="*/ 30 w 86"/>
                  <a:gd name="T5" fmla="*/ 79 h 173"/>
                  <a:gd name="T6" fmla="*/ 30 w 86"/>
                  <a:gd name="T7" fmla="*/ 124 h 173"/>
                  <a:gd name="T8" fmla="*/ 0 w 86"/>
                  <a:gd name="T9" fmla="*/ 124 h 173"/>
                  <a:gd name="T10" fmla="*/ 0 w 86"/>
                  <a:gd name="T11" fmla="*/ 173 h 173"/>
                  <a:gd name="T12" fmla="*/ 86 w 86"/>
                  <a:gd name="T13" fmla="*/ 87 h 173"/>
                  <a:gd name="T14" fmla="*/ 0 w 86"/>
                  <a:gd name="T1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73">
                    <a:moveTo>
                      <a:pt x="0" y="0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47" y="173"/>
                      <a:pt x="86" y="135"/>
                      <a:pt x="86" y="87"/>
                    </a:cubicBezTo>
                    <a:cubicBezTo>
                      <a:pt x="86" y="39"/>
                      <a:pt x="47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74"/>
              <p:cNvSpPr>
                <a:spLocks noEditPoints="1"/>
              </p:cNvSpPr>
              <p:nvPr/>
            </p:nvSpPr>
            <p:spPr bwMode="auto">
              <a:xfrm>
                <a:off x="4318" y="830"/>
                <a:ext cx="267" cy="267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75"/>
              <p:cNvSpPr>
                <a:spLocks noEditPoints="1"/>
              </p:cNvSpPr>
              <p:nvPr/>
            </p:nvSpPr>
            <p:spPr bwMode="auto">
              <a:xfrm>
                <a:off x="4400" y="891"/>
                <a:ext cx="103" cy="135"/>
              </a:xfrm>
              <a:custGeom>
                <a:avLst/>
                <a:gdLst>
                  <a:gd name="T0" fmla="*/ 61 w 71"/>
                  <a:gd name="T1" fmla="*/ 34 h 92"/>
                  <a:gd name="T2" fmla="*/ 61 w 71"/>
                  <a:gd name="T3" fmla="*/ 26 h 92"/>
                  <a:gd name="T4" fmla="*/ 36 w 71"/>
                  <a:gd name="T5" fmla="*/ 0 h 92"/>
                  <a:gd name="T6" fmla="*/ 11 w 71"/>
                  <a:gd name="T7" fmla="*/ 26 h 92"/>
                  <a:gd name="T8" fmla="*/ 11 w 71"/>
                  <a:gd name="T9" fmla="*/ 34 h 92"/>
                  <a:gd name="T10" fmla="*/ 0 w 71"/>
                  <a:gd name="T11" fmla="*/ 34 h 92"/>
                  <a:gd name="T12" fmla="*/ 0 w 71"/>
                  <a:gd name="T13" fmla="*/ 92 h 92"/>
                  <a:gd name="T14" fmla="*/ 71 w 71"/>
                  <a:gd name="T15" fmla="*/ 92 h 92"/>
                  <a:gd name="T16" fmla="*/ 71 w 71"/>
                  <a:gd name="T17" fmla="*/ 34 h 92"/>
                  <a:gd name="T18" fmla="*/ 61 w 71"/>
                  <a:gd name="T19" fmla="*/ 34 h 92"/>
                  <a:gd name="T20" fmla="*/ 19 w 71"/>
                  <a:gd name="T21" fmla="*/ 26 h 92"/>
                  <a:gd name="T22" fmla="*/ 36 w 71"/>
                  <a:gd name="T23" fmla="*/ 9 h 92"/>
                  <a:gd name="T24" fmla="*/ 53 w 71"/>
                  <a:gd name="T25" fmla="*/ 26 h 92"/>
                  <a:gd name="T26" fmla="*/ 53 w 71"/>
                  <a:gd name="T27" fmla="*/ 34 h 92"/>
                  <a:gd name="T28" fmla="*/ 19 w 71"/>
                  <a:gd name="T29" fmla="*/ 34 h 92"/>
                  <a:gd name="T30" fmla="*/ 19 w 71"/>
                  <a:gd name="T31" fmla="*/ 26 h 92"/>
                  <a:gd name="T32" fmla="*/ 62 w 71"/>
                  <a:gd name="T33" fmla="*/ 84 h 92"/>
                  <a:gd name="T34" fmla="*/ 9 w 71"/>
                  <a:gd name="T35" fmla="*/ 84 h 92"/>
                  <a:gd name="T36" fmla="*/ 9 w 71"/>
                  <a:gd name="T37" fmla="*/ 43 h 92"/>
                  <a:gd name="T38" fmla="*/ 62 w 71"/>
                  <a:gd name="T39" fmla="*/ 43 h 92"/>
                  <a:gd name="T40" fmla="*/ 62 w 71"/>
                  <a:gd name="T41" fmla="*/ 8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92">
                    <a:moveTo>
                      <a:pt x="61" y="34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1" y="12"/>
                      <a:pt x="50" y="0"/>
                      <a:pt x="36" y="0"/>
                    </a:cubicBezTo>
                    <a:cubicBezTo>
                      <a:pt x="22" y="0"/>
                      <a:pt x="11" y="12"/>
                      <a:pt x="11" y="26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34"/>
                      <a:pt x="71" y="34"/>
                      <a:pt x="71" y="34"/>
                    </a:cubicBezTo>
                    <a:lnTo>
                      <a:pt x="61" y="34"/>
                    </a:lnTo>
                    <a:close/>
                    <a:moveTo>
                      <a:pt x="19" y="26"/>
                    </a:moveTo>
                    <a:cubicBezTo>
                      <a:pt x="19" y="17"/>
                      <a:pt x="27" y="9"/>
                      <a:pt x="36" y="9"/>
                    </a:cubicBezTo>
                    <a:cubicBezTo>
                      <a:pt x="45" y="9"/>
                      <a:pt x="53" y="17"/>
                      <a:pt x="53" y="26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19" y="34"/>
                      <a:pt x="19" y="34"/>
                      <a:pt x="19" y="34"/>
                    </a:cubicBezTo>
                    <a:lnTo>
                      <a:pt x="19" y="26"/>
                    </a:lnTo>
                    <a:close/>
                    <a:moveTo>
                      <a:pt x="62" y="84"/>
                    </a:moveTo>
                    <a:cubicBezTo>
                      <a:pt x="9" y="84"/>
                      <a:pt x="9" y="84"/>
                      <a:pt x="9" y="84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62" y="43"/>
                      <a:pt x="62" y="43"/>
                      <a:pt x="62" y="43"/>
                    </a:cubicBezTo>
                    <a:lnTo>
                      <a:pt x="62" y="8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76"/>
              <p:cNvSpPr>
                <a:spLocks/>
              </p:cNvSpPr>
              <p:nvPr/>
            </p:nvSpPr>
            <p:spPr bwMode="auto">
              <a:xfrm>
                <a:off x="4443" y="969"/>
                <a:ext cx="18" cy="29"/>
              </a:xfrm>
              <a:custGeom>
                <a:avLst/>
                <a:gdLst>
                  <a:gd name="T0" fmla="*/ 12 w 12"/>
                  <a:gd name="T1" fmla="*/ 5 h 20"/>
                  <a:gd name="T2" fmla="*/ 6 w 12"/>
                  <a:gd name="T3" fmla="*/ 0 h 20"/>
                  <a:gd name="T4" fmla="*/ 0 w 12"/>
                  <a:gd name="T5" fmla="*/ 5 h 20"/>
                  <a:gd name="T6" fmla="*/ 2 w 12"/>
                  <a:gd name="T7" fmla="*/ 9 h 20"/>
                  <a:gd name="T8" fmla="*/ 2 w 12"/>
                  <a:gd name="T9" fmla="*/ 20 h 20"/>
                  <a:gd name="T10" fmla="*/ 10 w 12"/>
                  <a:gd name="T11" fmla="*/ 20 h 20"/>
                  <a:gd name="T12" fmla="*/ 10 w 12"/>
                  <a:gd name="T13" fmla="*/ 9 h 20"/>
                  <a:gd name="T14" fmla="*/ 12 w 12"/>
                  <a:gd name="T1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5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2" y="7"/>
                      <a:pt x="12" y="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01" name="Group 300"/>
          <p:cNvGrpSpPr/>
          <p:nvPr/>
        </p:nvGrpSpPr>
        <p:grpSpPr>
          <a:xfrm>
            <a:off x="1863774" y="2281914"/>
            <a:ext cx="316624" cy="316624"/>
            <a:chOff x="6854825" y="2046393"/>
            <a:chExt cx="423863" cy="423863"/>
          </a:xfrm>
        </p:grpSpPr>
        <p:sp>
          <p:nvSpPr>
            <p:cNvPr id="302" name="Oval 301"/>
            <p:cNvSpPr/>
            <p:nvPr/>
          </p:nvSpPr>
          <p:spPr>
            <a:xfrm>
              <a:off x="6869735" y="2057400"/>
              <a:ext cx="398006" cy="3980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3" name="Group 72"/>
            <p:cNvGrpSpPr>
              <a:grpSpLocks noChangeAspect="1"/>
            </p:cNvGrpSpPr>
            <p:nvPr/>
          </p:nvGrpSpPr>
          <p:grpSpPr bwMode="auto">
            <a:xfrm>
              <a:off x="6854825" y="2046393"/>
              <a:ext cx="423863" cy="423863"/>
              <a:chOff x="4318" y="830"/>
              <a:chExt cx="267" cy="267"/>
            </a:xfrm>
          </p:grpSpPr>
          <p:sp>
            <p:nvSpPr>
              <p:cNvPr id="304" name="Freeform 73"/>
              <p:cNvSpPr>
                <a:spLocks/>
              </p:cNvSpPr>
              <p:nvPr/>
            </p:nvSpPr>
            <p:spPr bwMode="auto">
              <a:xfrm>
                <a:off x="4452" y="836"/>
                <a:ext cx="126" cy="252"/>
              </a:xfrm>
              <a:custGeom>
                <a:avLst/>
                <a:gdLst>
                  <a:gd name="T0" fmla="*/ 0 w 86"/>
                  <a:gd name="T1" fmla="*/ 0 h 173"/>
                  <a:gd name="T2" fmla="*/ 0 w 86"/>
                  <a:gd name="T3" fmla="*/ 79 h 173"/>
                  <a:gd name="T4" fmla="*/ 30 w 86"/>
                  <a:gd name="T5" fmla="*/ 79 h 173"/>
                  <a:gd name="T6" fmla="*/ 30 w 86"/>
                  <a:gd name="T7" fmla="*/ 124 h 173"/>
                  <a:gd name="T8" fmla="*/ 0 w 86"/>
                  <a:gd name="T9" fmla="*/ 124 h 173"/>
                  <a:gd name="T10" fmla="*/ 0 w 86"/>
                  <a:gd name="T11" fmla="*/ 173 h 173"/>
                  <a:gd name="T12" fmla="*/ 86 w 86"/>
                  <a:gd name="T13" fmla="*/ 87 h 173"/>
                  <a:gd name="T14" fmla="*/ 0 w 86"/>
                  <a:gd name="T1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73">
                    <a:moveTo>
                      <a:pt x="0" y="0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47" y="173"/>
                      <a:pt x="86" y="135"/>
                      <a:pt x="86" y="87"/>
                    </a:cubicBezTo>
                    <a:cubicBezTo>
                      <a:pt x="86" y="39"/>
                      <a:pt x="47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74"/>
              <p:cNvSpPr>
                <a:spLocks noEditPoints="1"/>
              </p:cNvSpPr>
              <p:nvPr/>
            </p:nvSpPr>
            <p:spPr bwMode="auto">
              <a:xfrm>
                <a:off x="4318" y="830"/>
                <a:ext cx="267" cy="267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75"/>
              <p:cNvSpPr>
                <a:spLocks noEditPoints="1"/>
              </p:cNvSpPr>
              <p:nvPr/>
            </p:nvSpPr>
            <p:spPr bwMode="auto">
              <a:xfrm>
                <a:off x="4400" y="891"/>
                <a:ext cx="103" cy="135"/>
              </a:xfrm>
              <a:custGeom>
                <a:avLst/>
                <a:gdLst>
                  <a:gd name="T0" fmla="*/ 61 w 71"/>
                  <a:gd name="T1" fmla="*/ 34 h 92"/>
                  <a:gd name="T2" fmla="*/ 61 w 71"/>
                  <a:gd name="T3" fmla="*/ 26 h 92"/>
                  <a:gd name="T4" fmla="*/ 36 w 71"/>
                  <a:gd name="T5" fmla="*/ 0 h 92"/>
                  <a:gd name="T6" fmla="*/ 11 w 71"/>
                  <a:gd name="T7" fmla="*/ 26 h 92"/>
                  <a:gd name="T8" fmla="*/ 11 w 71"/>
                  <a:gd name="T9" fmla="*/ 34 h 92"/>
                  <a:gd name="T10" fmla="*/ 0 w 71"/>
                  <a:gd name="T11" fmla="*/ 34 h 92"/>
                  <a:gd name="T12" fmla="*/ 0 w 71"/>
                  <a:gd name="T13" fmla="*/ 92 h 92"/>
                  <a:gd name="T14" fmla="*/ 71 w 71"/>
                  <a:gd name="T15" fmla="*/ 92 h 92"/>
                  <a:gd name="T16" fmla="*/ 71 w 71"/>
                  <a:gd name="T17" fmla="*/ 34 h 92"/>
                  <a:gd name="T18" fmla="*/ 61 w 71"/>
                  <a:gd name="T19" fmla="*/ 34 h 92"/>
                  <a:gd name="T20" fmla="*/ 19 w 71"/>
                  <a:gd name="T21" fmla="*/ 26 h 92"/>
                  <a:gd name="T22" fmla="*/ 36 w 71"/>
                  <a:gd name="T23" fmla="*/ 9 h 92"/>
                  <a:gd name="T24" fmla="*/ 53 w 71"/>
                  <a:gd name="T25" fmla="*/ 26 h 92"/>
                  <a:gd name="T26" fmla="*/ 53 w 71"/>
                  <a:gd name="T27" fmla="*/ 34 h 92"/>
                  <a:gd name="T28" fmla="*/ 19 w 71"/>
                  <a:gd name="T29" fmla="*/ 34 h 92"/>
                  <a:gd name="T30" fmla="*/ 19 w 71"/>
                  <a:gd name="T31" fmla="*/ 26 h 92"/>
                  <a:gd name="T32" fmla="*/ 62 w 71"/>
                  <a:gd name="T33" fmla="*/ 84 h 92"/>
                  <a:gd name="T34" fmla="*/ 9 w 71"/>
                  <a:gd name="T35" fmla="*/ 84 h 92"/>
                  <a:gd name="T36" fmla="*/ 9 w 71"/>
                  <a:gd name="T37" fmla="*/ 43 h 92"/>
                  <a:gd name="T38" fmla="*/ 62 w 71"/>
                  <a:gd name="T39" fmla="*/ 43 h 92"/>
                  <a:gd name="T40" fmla="*/ 62 w 71"/>
                  <a:gd name="T41" fmla="*/ 8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92">
                    <a:moveTo>
                      <a:pt x="61" y="34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1" y="12"/>
                      <a:pt x="50" y="0"/>
                      <a:pt x="36" y="0"/>
                    </a:cubicBezTo>
                    <a:cubicBezTo>
                      <a:pt x="22" y="0"/>
                      <a:pt x="11" y="12"/>
                      <a:pt x="11" y="26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34"/>
                      <a:pt x="71" y="34"/>
                      <a:pt x="71" y="34"/>
                    </a:cubicBezTo>
                    <a:lnTo>
                      <a:pt x="61" y="34"/>
                    </a:lnTo>
                    <a:close/>
                    <a:moveTo>
                      <a:pt x="19" y="26"/>
                    </a:moveTo>
                    <a:cubicBezTo>
                      <a:pt x="19" y="17"/>
                      <a:pt x="27" y="9"/>
                      <a:pt x="36" y="9"/>
                    </a:cubicBezTo>
                    <a:cubicBezTo>
                      <a:pt x="45" y="9"/>
                      <a:pt x="53" y="17"/>
                      <a:pt x="53" y="26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19" y="34"/>
                      <a:pt x="19" y="34"/>
                      <a:pt x="19" y="34"/>
                    </a:cubicBezTo>
                    <a:lnTo>
                      <a:pt x="19" y="26"/>
                    </a:lnTo>
                    <a:close/>
                    <a:moveTo>
                      <a:pt x="62" y="84"/>
                    </a:moveTo>
                    <a:cubicBezTo>
                      <a:pt x="9" y="84"/>
                      <a:pt x="9" y="84"/>
                      <a:pt x="9" y="84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62" y="43"/>
                      <a:pt x="62" y="43"/>
                      <a:pt x="62" y="43"/>
                    </a:cubicBezTo>
                    <a:lnTo>
                      <a:pt x="62" y="8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76"/>
              <p:cNvSpPr>
                <a:spLocks/>
              </p:cNvSpPr>
              <p:nvPr/>
            </p:nvSpPr>
            <p:spPr bwMode="auto">
              <a:xfrm>
                <a:off x="4443" y="969"/>
                <a:ext cx="18" cy="29"/>
              </a:xfrm>
              <a:custGeom>
                <a:avLst/>
                <a:gdLst>
                  <a:gd name="T0" fmla="*/ 12 w 12"/>
                  <a:gd name="T1" fmla="*/ 5 h 20"/>
                  <a:gd name="T2" fmla="*/ 6 w 12"/>
                  <a:gd name="T3" fmla="*/ 0 h 20"/>
                  <a:gd name="T4" fmla="*/ 0 w 12"/>
                  <a:gd name="T5" fmla="*/ 5 h 20"/>
                  <a:gd name="T6" fmla="*/ 2 w 12"/>
                  <a:gd name="T7" fmla="*/ 9 h 20"/>
                  <a:gd name="T8" fmla="*/ 2 w 12"/>
                  <a:gd name="T9" fmla="*/ 20 h 20"/>
                  <a:gd name="T10" fmla="*/ 10 w 12"/>
                  <a:gd name="T11" fmla="*/ 20 h 20"/>
                  <a:gd name="T12" fmla="*/ 10 w 12"/>
                  <a:gd name="T13" fmla="*/ 9 h 20"/>
                  <a:gd name="T14" fmla="*/ 12 w 12"/>
                  <a:gd name="T1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5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2" y="7"/>
                      <a:pt x="12" y="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08" name="Group 307"/>
          <p:cNvGrpSpPr/>
          <p:nvPr/>
        </p:nvGrpSpPr>
        <p:grpSpPr>
          <a:xfrm>
            <a:off x="1865103" y="2912552"/>
            <a:ext cx="316624" cy="316624"/>
            <a:chOff x="6854825" y="2794615"/>
            <a:chExt cx="423863" cy="423863"/>
          </a:xfrm>
        </p:grpSpPr>
        <p:sp>
          <p:nvSpPr>
            <p:cNvPr id="309" name="Oval 308"/>
            <p:cNvSpPr/>
            <p:nvPr/>
          </p:nvSpPr>
          <p:spPr>
            <a:xfrm>
              <a:off x="6869735" y="2806547"/>
              <a:ext cx="398006" cy="3980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0" name="Group 72"/>
            <p:cNvGrpSpPr>
              <a:grpSpLocks noChangeAspect="1"/>
            </p:cNvGrpSpPr>
            <p:nvPr/>
          </p:nvGrpSpPr>
          <p:grpSpPr bwMode="auto">
            <a:xfrm>
              <a:off x="6854825" y="2794615"/>
              <a:ext cx="423863" cy="423863"/>
              <a:chOff x="4318" y="830"/>
              <a:chExt cx="267" cy="267"/>
            </a:xfrm>
          </p:grpSpPr>
          <p:sp>
            <p:nvSpPr>
              <p:cNvPr id="311" name="Freeform 73"/>
              <p:cNvSpPr>
                <a:spLocks/>
              </p:cNvSpPr>
              <p:nvPr/>
            </p:nvSpPr>
            <p:spPr bwMode="auto">
              <a:xfrm>
                <a:off x="4452" y="836"/>
                <a:ext cx="126" cy="252"/>
              </a:xfrm>
              <a:custGeom>
                <a:avLst/>
                <a:gdLst>
                  <a:gd name="T0" fmla="*/ 0 w 86"/>
                  <a:gd name="T1" fmla="*/ 0 h 173"/>
                  <a:gd name="T2" fmla="*/ 0 w 86"/>
                  <a:gd name="T3" fmla="*/ 79 h 173"/>
                  <a:gd name="T4" fmla="*/ 30 w 86"/>
                  <a:gd name="T5" fmla="*/ 79 h 173"/>
                  <a:gd name="T6" fmla="*/ 30 w 86"/>
                  <a:gd name="T7" fmla="*/ 124 h 173"/>
                  <a:gd name="T8" fmla="*/ 0 w 86"/>
                  <a:gd name="T9" fmla="*/ 124 h 173"/>
                  <a:gd name="T10" fmla="*/ 0 w 86"/>
                  <a:gd name="T11" fmla="*/ 173 h 173"/>
                  <a:gd name="T12" fmla="*/ 86 w 86"/>
                  <a:gd name="T13" fmla="*/ 87 h 173"/>
                  <a:gd name="T14" fmla="*/ 0 w 86"/>
                  <a:gd name="T1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73">
                    <a:moveTo>
                      <a:pt x="0" y="0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47" y="173"/>
                      <a:pt x="86" y="135"/>
                      <a:pt x="86" y="87"/>
                    </a:cubicBezTo>
                    <a:cubicBezTo>
                      <a:pt x="86" y="39"/>
                      <a:pt x="47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Freeform 74"/>
              <p:cNvSpPr>
                <a:spLocks noEditPoints="1"/>
              </p:cNvSpPr>
              <p:nvPr/>
            </p:nvSpPr>
            <p:spPr bwMode="auto">
              <a:xfrm>
                <a:off x="4318" y="830"/>
                <a:ext cx="267" cy="267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75"/>
              <p:cNvSpPr>
                <a:spLocks noEditPoints="1"/>
              </p:cNvSpPr>
              <p:nvPr/>
            </p:nvSpPr>
            <p:spPr bwMode="auto">
              <a:xfrm>
                <a:off x="4400" y="891"/>
                <a:ext cx="103" cy="135"/>
              </a:xfrm>
              <a:custGeom>
                <a:avLst/>
                <a:gdLst>
                  <a:gd name="T0" fmla="*/ 61 w 71"/>
                  <a:gd name="T1" fmla="*/ 34 h 92"/>
                  <a:gd name="T2" fmla="*/ 61 w 71"/>
                  <a:gd name="T3" fmla="*/ 26 h 92"/>
                  <a:gd name="T4" fmla="*/ 36 w 71"/>
                  <a:gd name="T5" fmla="*/ 0 h 92"/>
                  <a:gd name="T6" fmla="*/ 11 w 71"/>
                  <a:gd name="T7" fmla="*/ 26 h 92"/>
                  <a:gd name="T8" fmla="*/ 11 w 71"/>
                  <a:gd name="T9" fmla="*/ 34 h 92"/>
                  <a:gd name="T10" fmla="*/ 0 w 71"/>
                  <a:gd name="T11" fmla="*/ 34 h 92"/>
                  <a:gd name="T12" fmla="*/ 0 w 71"/>
                  <a:gd name="T13" fmla="*/ 92 h 92"/>
                  <a:gd name="T14" fmla="*/ 71 w 71"/>
                  <a:gd name="T15" fmla="*/ 92 h 92"/>
                  <a:gd name="T16" fmla="*/ 71 w 71"/>
                  <a:gd name="T17" fmla="*/ 34 h 92"/>
                  <a:gd name="T18" fmla="*/ 61 w 71"/>
                  <a:gd name="T19" fmla="*/ 34 h 92"/>
                  <a:gd name="T20" fmla="*/ 19 w 71"/>
                  <a:gd name="T21" fmla="*/ 26 h 92"/>
                  <a:gd name="T22" fmla="*/ 36 w 71"/>
                  <a:gd name="T23" fmla="*/ 9 h 92"/>
                  <a:gd name="T24" fmla="*/ 53 w 71"/>
                  <a:gd name="T25" fmla="*/ 26 h 92"/>
                  <a:gd name="T26" fmla="*/ 53 w 71"/>
                  <a:gd name="T27" fmla="*/ 34 h 92"/>
                  <a:gd name="T28" fmla="*/ 19 w 71"/>
                  <a:gd name="T29" fmla="*/ 34 h 92"/>
                  <a:gd name="T30" fmla="*/ 19 w 71"/>
                  <a:gd name="T31" fmla="*/ 26 h 92"/>
                  <a:gd name="T32" fmla="*/ 62 w 71"/>
                  <a:gd name="T33" fmla="*/ 84 h 92"/>
                  <a:gd name="T34" fmla="*/ 9 w 71"/>
                  <a:gd name="T35" fmla="*/ 84 h 92"/>
                  <a:gd name="T36" fmla="*/ 9 w 71"/>
                  <a:gd name="T37" fmla="*/ 43 h 92"/>
                  <a:gd name="T38" fmla="*/ 62 w 71"/>
                  <a:gd name="T39" fmla="*/ 43 h 92"/>
                  <a:gd name="T40" fmla="*/ 62 w 71"/>
                  <a:gd name="T41" fmla="*/ 8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92">
                    <a:moveTo>
                      <a:pt x="61" y="34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1" y="12"/>
                      <a:pt x="50" y="0"/>
                      <a:pt x="36" y="0"/>
                    </a:cubicBezTo>
                    <a:cubicBezTo>
                      <a:pt x="22" y="0"/>
                      <a:pt x="11" y="12"/>
                      <a:pt x="11" y="26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34"/>
                      <a:pt x="71" y="34"/>
                      <a:pt x="71" y="34"/>
                    </a:cubicBezTo>
                    <a:lnTo>
                      <a:pt x="61" y="34"/>
                    </a:lnTo>
                    <a:close/>
                    <a:moveTo>
                      <a:pt x="19" y="26"/>
                    </a:moveTo>
                    <a:cubicBezTo>
                      <a:pt x="19" y="17"/>
                      <a:pt x="27" y="9"/>
                      <a:pt x="36" y="9"/>
                    </a:cubicBezTo>
                    <a:cubicBezTo>
                      <a:pt x="45" y="9"/>
                      <a:pt x="53" y="17"/>
                      <a:pt x="53" y="26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19" y="34"/>
                      <a:pt x="19" y="34"/>
                      <a:pt x="19" y="34"/>
                    </a:cubicBezTo>
                    <a:lnTo>
                      <a:pt x="19" y="26"/>
                    </a:lnTo>
                    <a:close/>
                    <a:moveTo>
                      <a:pt x="62" y="84"/>
                    </a:moveTo>
                    <a:cubicBezTo>
                      <a:pt x="9" y="84"/>
                      <a:pt x="9" y="84"/>
                      <a:pt x="9" y="84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62" y="43"/>
                      <a:pt x="62" y="43"/>
                      <a:pt x="62" y="43"/>
                    </a:cubicBezTo>
                    <a:lnTo>
                      <a:pt x="62" y="8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" name="Freeform 76"/>
              <p:cNvSpPr>
                <a:spLocks/>
              </p:cNvSpPr>
              <p:nvPr/>
            </p:nvSpPr>
            <p:spPr bwMode="auto">
              <a:xfrm>
                <a:off x="4443" y="969"/>
                <a:ext cx="18" cy="29"/>
              </a:xfrm>
              <a:custGeom>
                <a:avLst/>
                <a:gdLst>
                  <a:gd name="T0" fmla="*/ 12 w 12"/>
                  <a:gd name="T1" fmla="*/ 5 h 20"/>
                  <a:gd name="T2" fmla="*/ 6 w 12"/>
                  <a:gd name="T3" fmla="*/ 0 h 20"/>
                  <a:gd name="T4" fmla="*/ 0 w 12"/>
                  <a:gd name="T5" fmla="*/ 5 h 20"/>
                  <a:gd name="T6" fmla="*/ 2 w 12"/>
                  <a:gd name="T7" fmla="*/ 9 h 20"/>
                  <a:gd name="T8" fmla="*/ 2 w 12"/>
                  <a:gd name="T9" fmla="*/ 20 h 20"/>
                  <a:gd name="T10" fmla="*/ 10 w 12"/>
                  <a:gd name="T11" fmla="*/ 20 h 20"/>
                  <a:gd name="T12" fmla="*/ 10 w 12"/>
                  <a:gd name="T13" fmla="*/ 9 h 20"/>
                  <a:gd name="T14" fmla="*/ 12 w 12"/>
                  <a:gd name="T1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5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2" y="7"/>
                      <a:pt x="12" y="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16" name="Group 315"/>
          <p:cNvGrpSpPr/>
          <p:nvPr/>
        </p:nvGrpSpPr>
        <p:grpSpPr>
          <a:xfrm>
            <a:off x="1863774" y="3529664"/>
            <a:ext cx="316624" cy="316624"/>
            <a:chOff x="6854825" y="3514231"/>
            <a:chExt cx="423863" cy="423863"/>
          </a:xfrm>
        </p:grpSpPr>
        <p:sp>
          <p:nvSpPr>
            <p:cNvPr id="317" name="Oval 316"/>
            <p:cNvSpPr/>
            <p:nvPr/>
          </p:nvSpPr>
          <p:spPr>
            <a:xfrm>
              <a:off x="6869735" y="3522644"/>
              <a:ext cx="398006" cy="3980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8" name="Group 72"/>
            <p:cNvGrpSpPr>
              <a:grpSpLocks noChangeAspect="1"/>
            </p:cNvGrpSpPr>
            <p:nvPr/>
          </p:nvGrpSpPr>
          <p:grpSpPr bwMode="auto">
            <a:xfrm>
              <a:off x="6854825" y="3514231"/>
              <a:ext cx="423863" cy="423863"/>
              <a:chOff x="4318" y="830"/>
              <a:chExt cx="267" cy="267"/>
            </a:xfrm>
          </p:grpSpPr>
          <p:sp>
            <p:nvSpPr>
              <p:cNvPr id="319" name="Freeform 73"/>
              <p:cNvSpPr>
                <a:spLocks/>
              </p:cNvSpPr>
              <p:nvPr/>
            </p:nvSpPr>
            <p:spPr bwMode="auto">
              <a:xfrm>
                <a:off x="4452" y="836"/>
                <a:ext cx="126" cy="252"/>
              </a:xfrm>
              <a:custGeom>
                <a:avLst/>
                <a:gdLst>
                  <a:gd name="T0" fmla="*/ 0 w 86"/>
                  <a:gd name="T1" fmla="*/ 0 h 173"/>
                  <a:gd name="T2" fmla="*/ 0 w 86"/>
                  <a:gd name="T3" fmla="*/ 79 h 173"/>
                  <a:gd name="T4" fmla="*/ 30 w 86"/>
                  <a:gd name="T5" fmla="*/ 79 h 173"/>
                  <a:gd name="T6" fmla="*/ 30 w 86"/>
                  <a:gd name="T7" fmla="*/ 124 h 173"/>
                  <a:gd name="T8" fmla="*/ 0 w 86"/>
                  <a:gd name="T9" fmla="*/ 124 h 173"/>
                  <a:gd name="T10" fmla="*/ 0 w 86"/>
                  <a:gd name="T11" fmla="*/ 173 h 173"/>
                  <a:gd name="T12" fmla="*/ 86 w 86"/>
                  <a:gd name="T13" fmla="*/ 87 h 173"/>
                  <a:gd name="T14" fmla="*/ 0 w 86"/>
                  <a:gd name="T15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6" h="173">
                    <a:moveTo>
                      <a:pt x="0" y="0"/>
                    </a:moveTo>
                    <a:cubicBezTo>
                      <a:pt x="0" y="79"/>
                      <a:pt x="0" y="79"/>
                      <a:pt x="0" y="79"/>
                    </a:cubicBezTo>
                    <a:cubicBezTo>
                      <a:pt x="30" y="79"/>
                      <a:pt x="30" y="79"/>
                      <a:pt x="30" y="79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0" y="124"/>
                      <a:pt x="0" y="124"/>
                      <a:pt x="0" y="124"/>
                    </a:cubicBezTo>
                    <a:cubicBezTo>
                      <a:pt x="0" y="173"/>
                      <a:pt x="0" y="173"/>
                      <a:pt x="0" y="173"/>
                    </a:cubicBezTo>
                    <a:cubicBezTo>
                      <a:pt x="47" y="173"/>
                      <a:pt x="86" y="135"/>
                      <a:pt x="86" y="87"/>
                    </a:cubicBezTo>
                    <a:cubicBezTo>
                      <a:pt x="86" y="39"/>
                      <a:pt x="47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74"/>
              <p:cNvSpPr>
                <a:spLocks noEditPoints="1"/>
              </p:cNvSpPr>
              <p:nvPr/>
            </p:nvSpPr>
            <p:spPr bwMode="auto">
              <a:xfrm>
                <a:off x="4318" y="830"/>
                <a:ext cx="267" cy="267"/>
              </a:xfrm>
              <a:custGeom>
                <a:avLst/>
                <a:gdLst>
                  <a:gd name="T0" fmla="*/ 92 w 183"/>
                  <a:gd name="T1" fmla="*/ 183 h 183"/>
                  <a:gd name="T2" fmla="*/ 0 w 183"/>
                  <a:gd name="T3" fmla="*/ 92 h 183"/>
                  <a:gd name="T4" fmla="*/ 92 w 183"/>
                  <a:gd name="T5" fmla="*/ 0 h 183"/>
                  <a:gd name="T6" fmla="*/ 183 w 183"/>
                  <a:gd name="T7" fmla="*/ 92 h 183"/>
                  <a:gd name="T8" fmla="*/ 92 w 183"/>
                  <a:gd name="T9" fmla="*/ 183 h 183"/>
                  <a:gd name="T10" fmla="*/ 92 w 183"/>
                  <a:gd name="T11" fmla="*/ 9 h 183"/>
                  <a:gd name="T12" fmla="*/ 9 w 183"/>
                  <a:gd name="T13" fmla="*/ 92 h 183"/>
                  <a:gd name="T14" fmla="*/ 92 w 183"/>
                  <a:gd name="T15" fmla="*/ 175 h 183"/>
                  <a:gd name="T16" fmla="*/ 175 w 183"/>
                  <a:gd name="T17" fmla="*/ 92 h 183"/>
                  <a:gd name="T18" fmla="*/ 92 w 183"/>
                  <a:gd name="T19" fmla="*/ 9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83">
                    <a:moveTo>
                      <a:pt x="92" y="183"/>
                    </a:moveTo>
                    <a:cubicBezTo>
                      <a:pt x="41" y="183"/>
                      <a:pt x="0" y="142"/>
                      <a:pt x="0" y="92"/>
                    </a:cubicBezTo>
                    <a:cubicBezTo>
                      <a:pt x="0" y="41"/>
                      <a:pt x="41" y="0"/>
                      <a:pt x="92" y="0"/>
                    </a:cubicBezTo>
                    <a:cubicBezTo>
                      <a:pt x="142" y="0"/>
                      <a:pt x="183" y="41"/>
                      <a:pt x="183" y="92"/>
                    </a:cubicBezTo>
                    <a:cubicBezTo>
                      <a:pt x="183" y="142"/>
                      <a:pt x="142" y="183"/>
                      <a:pt x="92" y="183"/>
                    </a:cubicBezTo>
                    <a:close/>
                    <a:moveTo>
                      <a:pt x="92" y="9"/>
                    </a:moveTo>
                    <a:cubicBezTo>
                      <a:pt x="46" y="9"/>
                      <a:pt x="9" y="46"/>
                      <a:pt x="9" y="92"/>
                    </a:cubicBezTo>
                    <a:cubicBezTo>
                      <a:pt x="9" y="137"/>
                      <a:pt x="46" y="175"/>
                      <a:pt x="92" y="175"/>
                    </a:cubicBezTo>
                    <a:cubicBezTo>
                      <a:pt x="137" y="175"/>
                      <a:pt x="175" y="137"/>
                      <a:pt x="175" y="92"/>
                    </a:cubicBezTo>
                    <a:cubicBezTo>
                      <a:pt x="175" y="46"/>
                      <a:pt x="137" y="9"/>
                      <a:pt x="92" y="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75"/>
              <p:cNvSpPr>
                <a:spLocks noEditPoints="1"/>
              </p:cNvSpPr>
              <p:nvPr/>
            </p:nvSpPr>
            <p:spPr bwMode="auto">
              <a:xfrm>
                <a:off x="4400" y="891"/>
                <a:ext cx="103" cy="135"/>
              </a:xfrm>
              <a:custGeom>
                <a:avLst/>
                <a:gdLst>
                  <a:gd name="T0" fmla="*/ 61 w 71"/>
                  <a:gd name="T1" fmla="*/ 34 h 92"/>
                  <a:gd name="T2" fmla="*/ 61 w 71"/>
                  <a:gd name="T3" fmla="*/ 26 h 92"/>
                  <a:gd name="T4" fmla="*/ 36 w 71"/>
                  <a:gd name="T5" fmla="*/ 0 h 92"/>
                  <a:gd name="T6" fmla="*/ 11 w 71"/>
                  <a:gd name="T7" fmla="*/ 26 h 92"/>
                  <a:gd name="T8" fmla="*/ 11 w 71"/>
                  <a:gd name="T9" fmla="*/ 34 h 92"/>
                  <a:gd name="T10" fmla="*/ 0 w 71"/>
                  <a:gd name="T11" fmla="*/ 34 h 92"/>
                  <a:gd name="T12" fmla="*/ 0 w 71"/>
                  <a:gd name="T13" fmla="*/ 92 h 92"/>
                  <a:gd name="T14" fmla="*/ 71 w 71"/>
                  <a:gd name="T15" fmla="*/ 92 h 92"/>
                  <a:gd name="T16" fmla="*/ 71 w 71"/>
                  <a:gd name="T17" fmla="*/ 34 h 92"/>
                  <a:gd name="T18" fmla="*/ 61 w 71"/>
                  <a:gd name="T19" fmla="*/ 34 h 92"/>
                  <a:gd name="T20" fmla="*/ 19 w 71"/>
                  <a:gd name="T21" fmla="*/ 26 h 92"/>
                  <a:gd name="T22" fmla="*/ 36 w 71"/>
                  <a:gd name="T23" fmla="*/ 9 h 92"/>
                  <a:gd name="T24" fmla="*/ 53 w 71"/>
                  <a:gd name="T25" fmla="*/ 26 h 92"/>
                  <a:gd name="T26" fmla="*/ 53 w 71"/>
                  <a:gd name="T27" fmla="*/ 34 h 92"/>
                  <a:gd name="T28" fmla="*/ 19 w 71"/>
                  <a:gd name="T29" fmla="*/ 34 h 92"/>
                  <a:gd name="T30" fmla="*/ 19 w 71"/>
                  <a:gd name="T31" fmla="*/ 26 h 92"/>
                  <a:gd name="T32" fmla="*/ 62 w 71"/>
                  <a:gd name="T33" fmla="*/ 84 h 92"/>
                  <a:gd name="T34" fmla="*/ 9 w 71"/>
                  <a:gd name="T35" fmla="*/ 84 h 92"/>
                  <a:gd name="T36" fmla="*/ 9 w 71"/>
                  <a:gd name="T37" fmla="*/ 43 h 92"/>
                  <a:gd name="T38" fmla="*/ 62 w 71"/>
                  <a:gd name="T39" fmla="*/ 43 h 92"/>
                  <a:gd name="T40" fmla="*/ 62 w 71"/>
                  <a:gd name="T41" fmla="*/ 8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92">
                    <a:moveTo>
                      <a:pt x="61" y="34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1" y="12"/>
                      <a:pt x="50" y="0"/>
                      <a:pt x="36" y="0"/>
                    </a:cubicBezTo>
                    <a:cubicBezTo>
                      <a:pt x="22" y="0"/>
                      <a:pt x="11" y="12"/>
                      <a:pt x="11" y="26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34"/>
                      <a:pt x="71" y="34"/>
                      <a:pt x="71" y="34"/>
                    </a:cubicBezTo>
                    <a:lnTo>
                      <a:pt x="61" y="34"/>
                    </a:lnTo>
                    <a:close/>
                    <a:moveTo>
                      <a:pt x="19" y="26"/>
                    </a:moveTo>
                    <a:cubicBezTo>
                      <a:pt x="19" y="17"/>
                      <a:pt x="27" y="9"/>
                      <a:pt x="36" y="9"/>
                    </a:cubicBezTo>
                    <a:cubicBezTo>
                      <a:pt x="45" y="9"/>
                      <a:pt x="53" y="17"/>
                      <a:pt x="53" y="26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19" y="34"/>
                      <a:pt x="19" y="34"/>
                      <a:pt x="19" y="34"/>
                    </a:cubicBezTo>
                    <a:lnTo>
                      <a:pt x="19" y="26"/>
                    </a:lnTo>
                    <a:close/>
                    <a:moveTo>
                      <a:pt x="62" y="84"/>
                    </a:moveTo>
                    <a:cubicBezTo>
                      <a:pt x="9" y="84"/>
                      <a:pt x="9" y="84"/>
                      <a:pt x="9" y="84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62" y="43"/>
                      <a:pt x="62" y="43"/>
                      <a:pt x="62" y="43"/>
                    </a:cubicBezTo>
                    <a:lnTo>
                      <a:pt x="62" y="8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76"/>
              <p:cNvSpPr>
                <a:spLocks/>
              </p:cNvSpPr>
              <p:nvPr/>
            </p:nvSpPr>
            <p:spPr bwMode="auto">
              <a:xfrm>
                <a:off x="4443" y="969"/>
                <a:ext cx="18" cy="29"/>
              </a:xfrm>
              <a:custGeom>
                <a:avLst/>
                <a:gdLst>
                  <a:gd name="T0" fmla="*/ 12 w 12"/>
                  <a:gd name="T1" fmla="*/ 5 h 20"/>
                  <a:gd name="T2" fmla="*/ 6 w 12"/>
                  <a:gd name="T3" fmla="*/ 0 h 20"/>
                  <a:gd name="T4" fmla="*/ 0 w 12"/>
                  <a:gd name="T5" fmla="*/ 5 h 20"/>
                  <a:gd name="T6" fmla="*/ 2 w 12"/>
                  <a:gd name="T7" fmla="*/ 9 h 20"/>
                  <a:gd name="T8" fmla="*/ 2 w 12"/>
                  <a:gd name="T9" fmla="*/ 20 h 20"/>
                  <a:gd name="T10" fmla="*/ 10 w 12"/>
                  <a:gd name="T11" fmla="*/ 20 h 20"/>
                  <a:gd name="T12" fmla="*/ 10 w 12"/>
                  <a:gd name="T13" fmla="*/ 9 h 20"/>
                  <a:gd name="T14" fmla="*/ 12 w 12"/>
                  <a:gd name="T1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5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2" y="7"/>
                      <a:pt x="12" y="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3" name="Group 322"/>
          <p:cNvGrpSpPr/>
          <p:nvPr/>
        </p:nvGrpSpPr>
        <p:grpSpPr>
          <a:xfrm>
            <a:off x="1787871" y="4071464"/>
            <a:ext cx="486284" cy="486284"/>
            <a:chOff x="6786970" y="4162069"/>
            <a:chExt cx="555625" cy="555625"/>
          </a:xfrm>
        </p:grpSpPr>
        <p:sp>
          <p:nvSpPr>
            <p:cNvPr id="324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5" name="Group 324"/>
            <p:cNvGrpSpPr/>
            <p:nvPr/>
          </p:nvGrpSpPr>
          <p:grpSpPr>
            <a:xfrm>
              <a:off x="6883248" y="4258346"/>
              <a:ext cx="459347" cy="459348"/>
              <a:chOff x="4722196" y="4258346"/>
              <a:chExt cx="459347" cy="459348"/>
            </a:xfrm>
          </p:grpSpPr>
          <p:sp>
            <p:nvSpPr>
              <p:cNvPr id="329" name="Freeform 28"/>
              <p:cNvSpPr>
                <a:spLocks/>
              </p:cNvSpPr>
              <p:nvPr/>
            </p:nvSpPr>
            <p:spPr bwMode="auto">
              <a:xfrm>
                <a:off x="4777305" y="4307918"/>
                <a:ext cx="404238" cy="409776"/>
              </a:xfrm>
              <a:custGeom>
                <a:avLst/>
                <a:gdLst>
                  <a:gd name="T0" fmla="*/ 867 w 867"/>
                  <a:gd name="T1" fmla="*/ 878 h 878"/>
                  <a:gd name="T2" fmla="*/ 867 w 867"/>
                  <a:gd name="T3" fmla="*/ 316 h 878"/>
                  <a:gd name="T4" fmla="*/ 549 w 867"/>
                  <a:gd name="T5" fmla="*/ 0 h 878"/>
                  <a:gd name="T6" fmla="*/ 549 w 867"/>
                  <a:gd name="T7" fmla="*/ 1 h 878"/>
                  <a:gd name="T8" fmla="*/ 664 w 867"/>
                  <a:gd name="T9" fmla="*/ 280 h 878"/>
                  <a:gd name="T10" fmla="*/ 269 w 867"/>
                  <a:gd name="T11" fmla="*/ 675 h 878"/>
                  <a:gd name="T12" fmla="*/ 0 w 867"/>
                  <a:gd name="T13" fmla="*/ 568 h 878"/>
                  <a:gd name="T14" fmla="*/ 312 w 867"/>
                  <a:gd name="T15" fmla="*/ 878 h 878"/>
                  <a:gd name="T16" fmla="*/ 867 w 867"/>
                  <a:gd name="T17" fmla="*/ 878 h 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67" h="878">
                    <a:moveTo>
                      <a:pt x="867" y="878"/>
                    </a:moveTo>
                    <a:cubicBezTo>
                      <a:pt x="867" y="316"/>
                      <a:pt x="867" y="316"/>
                      <a:pt x="867" y="316"/>
                    </a:cubicBezTo>
                    <a:cubicBezTo>
                      <a:pt x="549" y="0"/>
                      <a:pt x="549" y="0"/>
                      <a:pt x="549" y="0"/>
                    </a:cubicBezTo>
                    <a:cubicBezTo>
                      <a:pt x="549" y="1"/>
                      <a:pt x="549" y="1"/>
                      <a:pt x="549" y="1"/>
                    </a:cubicBezTo>
                    <a:cubicBezTo>
                      <a:pt x="620" y="73"/>
                      <a:pt x="664" y="171"/>
                      <a:pt x="664" y="280"/>
                    </a:cubicBezTo>
                    <a:cubicBezTo>
                      <a:pt x="664" y="497"/>
                      <a:pt x="487" y="675"/>
                      <a:pt x="269" y="675"/>
                    </a:cubicBezTo>
                    <a:cubicBezTo>
                      <a:pt x="165" y="675"/>
                      <a:pt x="70" y="634"/>
                      <a:pt x="0" y="568"/>
                    </a:cubicBezTo>
                    <a:cubicBezTo>
                      <a:pt x="312" y="878"/>
                      <a:pt x="312" y="878"/>
                      <a:pt x="312" y="878"/>
                    </a:cubicBezTo>
                    <a:lnTo>
                      <a:pt x="867" y="8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" name="Freeform 40"/>
              <p:cNvSpPr>
                <a:spLocks noEditPoints="1"/>
              </p:cNvSpPr>
              <p:nvPr/>
            </p:nvSpPr>
            <p:spPr bwMode="auto">
              <a:xfrm>
                <a:off x="4722196" y="4258346"/>
                <a:ext cx="363069" cy="363070"/>
              </a:xfrm>
              <a:custGeom>
                <a:avLst/>
                <a:gdLst>
                  <a:gd name="T0" fmla="*/ 278 w 555"/>
                  <a:gd name="T1" fmla="*/ 555 h 555"/>
                  <a:gd name="T2" fmla="*/ 82 w 555"/>
                  <a:gd name="T3" fmla="*/ 473 h 555"/>
                  <a:gd name="T4" fmla="*/ 0 w 555"/>
                  <a:gd name="T5" fmla="*/ 277 h 555"/>
                  <a:gd name="T6" fmla="*/ 82 w 555"/>
                  <a:gd name="T7" fmla="*/ 82 h 555"/>
                  <a:gd name="T8" fmla="*/ 278 w 555"/>
                  <a:gd name="T9" fmla="*/ 0 h 555"/>
                  <a:gd name="T10" fmla="*/ 473 w 555"/>
                  <a:gd name="T11" fmla="*/ 82 h 555"/>
                  <a:gd name="T12" fmla="*/ 555 w 555"/>
                  <a:gd name="T13" fmla="*/ 277 h 555"/>
                  <a:gd name="T14" fmla="*/ 473 w 555"/>
                  <a:gd name="T15" fmla="*/ 473 h 555"/>
                  <a:gd name="T16" fmla="*/ 278 w 555"/>
                  <a:gd name="T17" fmla="*/ 555 h 555"/>
                  <a:gd name="T18" fmla="*/ 278 w 555"/>
                  <a:gd name="T19" fmla="*/ 27 h 555"/>
                  <a:gd name="T20" fmla="*/ 27 w 555"/>
                  <a:gd name="T21" fmla="*/ 277 h 555"/>
                  <a:gd name="T22" fmla="*/ 278 w 555"/>
                  <a:gd name="T23" fmla="*/ 528 h 555"/>
                  <a:gd name="T24" fmla="*/ 528 w 555"/>
                  <a:gd name="T25" fmla="*/ 277 h 555"/>
                  <a:gd name="T26" fmla="*/ 278 w 555"/>
                  <a:gd name="T27" fmla="*/ 27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55" h="555">
                    <a:moveTo>
                      <a:pt x="278" y="555"/>
                    </a:moveTo>
                    <a:cubicBezTo>
                      <a:pt x="204" y="555"/>
                      <a:pt x="135" y="526"/>
                      <a:pt x="82" y="473"/>
                    </a:cubicBezTo>
                    <a:cubicBezTo>
                      <a:pt x="29" y="420"/>
                      <a:pt x="0" y="351"/>
                      <a:pt x="0" y="277"/>
                    </a:cubicBezTo>
                    <a:cubicBezTo>
                      <a:pt x="0" y="204"/>
                      <a:pt x="29" y="135"/>
                      <a:pt x="82" y="82"/>
                    </a:cubicBezTo>
                    <a:cubicBezTo>
                      <a:pt x="135" y="29"/>
                      <a:pt x="204" y="0"/>
                      <a:pt x="278" y="0"/>
                    </a:cubicBezTo>
                    <a:cubicBezTo>
                      <a:pt x="351" y="0"/>
                      <a:pt x="420" y="29"/>
                      <a:pt x="473" y="82"/>
                    </a:cubicBezTo>
                    <a:cubicBezTo>
                      <a:pt x="526" y="135"/>
                      <a:pt x="555" y="204"/>
                      <a:pt x="555" y="277"/>
                    </a:cubicBezTo>
                    <a:cubicBezTo>
                      <a:pt x="555" y="351"/>
                      <a:pt x="526" y="420"/>
                      <a:pt x="473" y="473"/>
                    </a:cubicBezTo>
                    <a:cubicBezTo>
                      <a:pt x="420" y="526"/>
                      <a:pt x="351" y="555"/>
                      <a:pt x="278" y="555"/>
                    </a:cubicBezTo>
                    <a:close/>
                    <a:moveTo>
                      <a:pt x="278" y="27"/>
                    </a:moveTo>
                    <a:cubicBezTo>
                      <a:pt x="142" y="27"/>
                      <a:pt x="27" y="142"/>
                      <a:pt x="27" y="277"/>
                    </a:cubicBezTo>
                    <a:cubicBezTo>
                      <a:pt x="27" y="413"/>
                      <a:pt x="142" y="528"/>
                      <a:pt x="278" y="528"/>
                    </a:cubicBezTo>
                    <a:cubicBezTo>
                      <a:pt x="413" y="528"/>
                      <a:pt x="528" y="413"/>
                      <a:pt x="528" y="277"/>
                    </a:cubicBezTo>
                    <a:cubicBezTo>
                      <a:pt x="528" y="142"/>
                      <a:pt x="413" y="27"/>
                      <a:pt x="278" y="2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  <p:grpSp>
          <p:nvGrpSpPr>
            <p:cNvPr id="326" name="Group 325"/>
            <p:cNvGrpSpPr/>
            <p:nvPr/>
          </p:nvGrpSpPr>
          <p:grpSpPr>
            <a:xfrm>
              <a:off x="6992550" y="4338066"/>
              <a:ext cx="144464" cy="189344"/>
              <a:chOff x="6985000" y="4314697"/>
              <a:chExt cx="163513" cy="214313"/>
            </a:xfrm>
          </p:grpSpPr>
          <p:sp>
            <p:nvSpPr>
              <p:cNvPr id="327" name="Freeform 75"/>
              <p:cNvSpPr>
                <a:spLocks noEditPoints="1"/>
              </p:cNvSpPr>
              <p:nvPr/>
            </p:nvSpPr>
            <p:spPr bwMode="auto">
              <a:xfrm>
                <a:off x="6985000" y="4314697"/>
                <a:ext cx="163513" cy="214313"/>
              </a:xfrm>
              <a:custGeom>
                <a:avLst/>
                <a:gdLst>
                  <a:gd name="T0" fmla="*/ 61 w 71"/>
                  <a:gd name="T1" fmla="*/ 34 h 92"/>
                  <a:gd name="T2" fmla="*/ 61 w 71"/>
                  <a:gd name="T3" fmla="*/ 26 h 92"/>
                  <a:gd name="T4" fmla="*/ 36 w 71"/>
                  <a:gd name="T5" fmla="*/ 0 h 92"/>
                  <a:gd name="T6" fmla="*/ 11 w 71"/>
                  <a:gd name="T7" fmla="*/ 26 h 92"/>
                  <a:gd name="T8" fmla="*/ 11 w 71"/>
                  <a:gd name="T9" fmla="*/ 34 h 92"/>
                  <a:gd name="T10" fmla="*/ 0 w 71"/>
                  <a:gd name="T11" fmla="*/ 34 h 92"/>
                  <a:gd name="T12" fmla="*/ 0 w 71"/>
                  <a:gd name="T13" fmla="*/ 92 h 92"/>
                  <a:gd name="T14" fmla="*/ 71 w 71"/>
                  <a:gd name="T15" fmla="*/ 92 h 92"/>
                  <a:gd name="T16" fmla="*/ 71 w 71"/>
                  <a:gd name="T17" fmla="*/ 34 h 92"/>
                  <a:gd name="T18" fmla="*/ 61 w 71"/>
                  <a:gd name="T19" fmla="*/ 34 h 92"/>
                  <a:gd name="T20" fmla="*/ 19 w 71"/>
                  <a:gd name="T21" fmla="*/ 26 h 92"/>
                  <a:gd name="T22" fmla="*/ 36 w 71"/>
                  <a:gd name="T23" fmla="*/ 9 h 92"/>
                  <a:gd name="T24" fmla="*/ 53 w 71"/>
                  <a:gd name="T25" fmla="*/ 26 h 92"/>
                  <a:gd name="T26" fmla="*/ 53 w 71"/>
                  <a:gd name="T27" fmla="*/ 34 h 92"/>
                  <a:gd name="T28" fmla="*/ 19 w 71"/>
                  <a:gd name="T29" fmla="*/ 34 h 92"/>
                  <a:gd name="T30" fmla="*/ 19 w 71"/>
                  <a:gd name="T31" fmla="*/ 26 h 92"/>
                  <a:gd name="T32" fmla="*/ 62 w 71"/>
                  <a:gd name="T33" fmla="*/ 84 h 92"/>
                  <a:gd name="T34" fmla="*/ 9 w 71"/>
                  <a:gd name="T35" fmla="*/ 84 h 92"/>
                  <a:gd name="T36" fmla="*/ 9 w 71"/>
                  <a:gd name="T37" fmla="*/ 43 h 92"/>
                  <a:gd name="T38" fmla="*/ 62 w 71"/>
                  <a:gd name="T39" fmla="*/ 43 h 92"/>
                  <a:gd name="T40" fmla="*/ 62 w 71"/>
                  <a:gd name="T41" fmla="*/ 8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1" h="92">
                    <a:moveTo>
                      <a:pt x="61" y="34"/>
                    </a:moveTo>
                    <a:cubicBezTo>
                      <a:pt x="61" y="26"/>
                      <a:pt x="61" y="26"/>
                      <a:pt x="61" y="26"/>
                    </a:cubicBezTo>
                    <a:cubicBezTo>
                      <a:pt x="61" y="12"/>
                      <a:pt x="50" y="0"/>
                      <a:pt x="36" y="0"/>
                    </a:cubicBezTo>
                    <a:cubicBezTo>
                      <a:pt x="22" y="0"/>
                      <a:pt x="11" y="12"/>
                      <a:pt x="11" y="26"/>
                    </a:cubicBezTo>
                    <a:cubicBezTo>
                      <a:pt x="11" y="34"/>
                      <a:pt x="11" y="34"/>
                      <a:pt x="11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92"/>
                      <a:pt x="0" y="92"/>
                      <a:pt x="0" y="92"/>
                    </a:cubicBezTo>
                    <a:cubicBezTo>
                      <a:pt x="71" y="92"/>
                      <a:pt x="71" y="92"/>
                      <a:pt x="71" y="92"/>
                    </a:cubicBezTo>
                    <a:cubicBezTo>
                      <a:pt x="71" y="34"/>
                      <a:pt x="71" y="34"/>
                      <a:pt x="71" y="34"/>
                    </a:cubicBezTo>
                    <a:lnTo>
                      <a:pt x="61" y="34"/>
                    </a:lnTo>
                    <a:close/>
                    <a:moveTo>
                      <a:pt x="19" y="26"/>
                    </a:moveTo>
                    <a:cubicBezTo>
                      <a:pt x="19" y="17"/>
                      <a:pt x="27" y="9"/>
                      <a:pt x="36" y="9"/>
                    </a:cubicBezTo>
                    <a:cubicBezTo>
                      <a:pt x="45" y="9"/>
                      <a:pt x="53" y="17"/>
                      <a:pt x="53" y="26"/>
                    </a:cubicBezTo>
                    <a:cubicBezTo>
                      <a:pt x="53" y="34"/>
                      <a:pt x="53" y="34"/>
                      <a:pt x="53" y="34"/>
                    </a:cubicBezTo>
                    <a:cubicBezTo>
                      <a:pt x="19" y="34"/>
                      <a:pt x="19" y="34"/>
                      <a:pt x="19" y="34"/>
                    </a:cubicBezTo>
                    <a:lnTo>
                      <a:pt x="19" y="26"/>
                    </a:lnTo>
                    <a:close/>
                    <a:moveTo>
                      <a:pt x="62" y="84"/>
                    </a:moveTo>
                    <a:cubicBezTo>
                      <a:pt x="9" y="84"/>
                      <a:pt x="9" y="84"/>
                      <a:pt x="9" y="84"/>
                    </a:cubicBezTo>
                    <a:cubicBezTo>
                      <a:pt x="9" y="43"/>
                      <a:pt x="9" y="43"/>
                      <a:pt x="9" y="43"/>
                    </a:cubicBezTo>
                    <a:cubicBezTo>
                      <a:pt x="62" y="43"/>
                      <a:pt x="62" y="43"/>
                      <a:pt x="62" y="43"/>
                    </a:cubicBezTo>
                    <a:lnTo>
                      <a:pt x="62" y="8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76"/>
              <p:cNvSpPr>
                <a:spLocks/>
              </p:cNvSpPr>
              <p:nvPr/>
            </p:nvSpPr>
            <p:spPr bwMode="auto">
              <a:xfrm>
                <a:off x="7053263" y="4438522"/>
                <a:ext cx="28575" cy="46038"/>
              </a:xfrm>
              <a:custGeom>
                <a:avLst/>
                <a:gdLst>
                  <a:gd name="T0" fmla="*/ 12 w 12"/>
                  <a:gd name="T1" fmla="*/ 5 h 20"/>
                  <a:gd name="T2" fmla="*/ 6 w 12"/>
                  <a:gd name="T3" fmla="*/ 0 h 20"/>
                  <a:gd name="T4" fmla="*/ 0 w 12"/>
                  <a:gd name="T5" fmla="*/ 5 h 20"/>
                  <a:gd name="T6" fmla="*/ 2 w 12"/>
                  <a:gd name="T7" fmla="*/ 9 h 20"/>
                  <a:gd name="T8" fmla="*/ 2 w 12"/>
                  <a:gd name="T9" fmla="*/ 20 h 20"/>
                  <a:gd name="T10" fmla="*/ 10 w 12"/>
                  <a:gd name="T11" fmla="*/ 20 h 20"/>
                  <a:gd name="T12" fmla="*/ 10 w 12"/>
                  <a:gd name="T13" fmla="*/ 9 h 20"/>
                  <a:gd name="T14" fmla="*/ 12 w 12"/>
                  <a:gd name="T15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0">
                    <a:moveTo>
                      <a:pt x="12" y="5"/>
                    </a:moveTo>
                    <a:cubicBezTo>
                      <a:pt x="12" y="2"/>
                      <a:pt x="9" y="0"/>
                      <a:pt x="6" y="0"/>
                    </a:cubicBezTo>
                    <a:cubicBezTo>
                      <a:pt x="3" y="0"/>
                      <a:pt x="0" y="2"/>
                      <a:pt x="0" y="5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1" y="8"/>
                      <a:pt x="12" y="7"/>
                      <a:pt x="12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31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Clipboard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Unchecked</a:t>
            </a:r>
          </a:p>
        </p:txBody>
      </p:sp>
      <p:sp>
        <p:nvSpPr>
          <p:cNvPr id="332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Money</a:t>
            </a:r>
          </a:p>
        </p:txBody>
      </p:sp>
      <p:sp>
        <p:nvSpPr>
          <p:cNvPr id="333" name="Title 1"/>
          <p:cNvSpPr txBox="1">
            <a:spLocks/>
          </p:cNvSpPr>
          <p:nvPr/>
        </p:nvSpPr>
        <p:spPr>
          <a:xfrm>
            <a:off x="6456482" y="1189096"/>
            <a:ext cx="80061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Loss of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Revenue</a:t>
            </a:r>
          </a:p>
        </p:txBody>
      </p:sp>
      <p:grpSp>
        <p:nvGrpSpPr>
          <p:cNvPr id="359" name="Group 358"/>
          <p:cNvGrpSpPr/>
          <p:nvPr/>
        </p:nvGrpSpPr>
        <p:grpSpPr>
          <a:xfrm>
            <a:off x="5019436" y="4067656"/>
            <a:ext cx="489413" cy="489413"/>
            <a:chOff x="6786970" y="4162069"/>
            <a:chExt cx="555625" cy="555625"/>
          </a:xfrm>
        </p:grpSpPr>
        <p:sp>
          <p:nvSpPr>
            <p:cNvPr id="360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1" name="Group 4"/>
            <p:cNvGrpSpPr>
              <a:grpSpLocks noChangeAspect="1"/>
            </p:cNvGrpSpPr>
            <p:nvPr/>
          </p:nvGrpSpPr>
          <p:grpSpPr bwMode="auto">
            <a:xfrm>
              <a:off x="6927056" y="4250462"/>
              <a:ext cx="415539" cy="467232"/>
              <a:chOff x="4278" y="2681"/>
              <a:chExt cx="209" cy="235"/>
            </a:xfrm>
            <a:solidFill>
              <a:schemeClr val="bg1"/>
            </a:solidFill>
          </p:grpSpPr>
          <p:sp>
            <p:nvSpPr>
              <p:cNvPr id="362" name="Freeform 5"/>
              <p:cNvSpPr>
                <a:spLocks noEditPoints="1"/>
              </p:cNvSpPr>
              <p:nvPr/>
            </p:nvSpPr>
            <p:spPr bwMode="auto">
              <a:xfrm>
                <a:off x="4327" y="2721"/>
                <a:ext cx="39" cy="132"/>
              </a:xfrm>
              <a:custGeom>
                <a:avLst/>
                <a:gdLst>
                  <a:gd name="T0" fmla="*/ 39 w 39"/>
                  <a:gd name="T1" fmla="*/ 7 h 132"/>
                  <a:gd name="T2" fmla="*/ 39 w 39"/>
                  <a:gd name="T3" fmla="*/ 41 h 132"/>
                  <a:gd name="T4" fmla="*/ 0 w 39"/>
                  <a:gd name="T5" fmla="*/ 41 h 132"/>
                  <a:gd name="T6" fmla="*/ 0 w 39"/>
                  <a:gd name="T7" fmla="*/ 0 h 132"/>
                  <a:gd name="T8" fmla="*/ 36 w 39"/>
                  <a:gd name="T9" fmla="*/ 0 h 132"/>
                  <a:gd name="T10" fmla="*/ 28 w 39"/>
                  <a:gd name="T11" fmla="*/ 9 h 132"/>
                  <a:gd name="T12" fmla="*/ 7 w 39"/>
                  <a:gd name="T13" fmla="*/ 9 h 132"/>
                  <a:gd name="T14" fmla="*/ 7 w 39"/>
                  <a:gd name="T15" fmla="*/ 32 h 132"/>
                  <a:gd name="T16" fmla="*/ 32 w 39"/>
                  <a:gd name="T17" fmla="*/ 32 h 132"/>
                  <a:gd name="T18" fmla="*/ 32 w 39"/>
                  <a:gd name="T19" fmla="*/ 14 h 132"/>
                  <a:gd name="T20" fmla="*/ 39 w 39"/>
                  <a:gd name="T21" fmla="*/ 7 h 132"/>
                  <a:gd name="T22" fmla="*/ 32 w 39"/>
                  <a:gd name="T23" fmla="*/ 59 h 132"/>
                  <a:gd name="T24" fmla="*/ 32 w 39"/>
                  <a:gd name="T25" fmla="*/ 79 h 132"/>
                  <a:gd name="T26" fmla="*/ 7 w 39"/>
                  <a:gd name="T27" fmla="*/ 79 h 132"/>
                  <a:gd name="T28" fmla="*/ 7 w 39"/>
                  <a:gd name="T29" fmla="*/ 54 h 132"/>
                  <a:gd name="T30" fmla="*/ 28 w 39"/>
                  <a:gd name="T31" fmla="*/ 54 h 132"/>
                  <a:gd name="T32" fmla="*/ 36 w 39"/>
                  <a:gd name="T33" fmla="*/ 47 h 132"/>
                  <a:gd name="T34" fmla="*/ 0 w 39"/>
                  <a:gd name="T35" fmla="*/ 47 h 132"/>
                  <a:gd name="T36" fmla="*/ 0 w 39"/>
                  <a:gd name="T37" fmla="*/ 86 h 132"/>
                  <a:gd name="T38" fmla="*/ 39 w 39"/>
                  <a:gd name="T39" fmla="*/ 86 h 132"/>
                  <a:gd name="T40" fmla="*/ 39 w 39"/>
                  <a:gd name="T41" fmla="*/ 52 h 132"/>
                  <a:gd name="T42" fmla="*/ 32 w 39"/>
                  <a:gd name="T43" fmla="*/ 59 h 132"/>
                  <a:gd name="T44" fmla="*/ 32 w 39"/>
                  <a:gd name="T45" fmla="*/ 106 h 132"/>
                  <a:gd name="T46" fmla="*/ 32 w 39"/>
                  <a:gd name="T47" fmla="*/ 125 h 132"/>
                  <a:gd name="T48" fmla="*/ 7 w 39"/>
                  <a:gd name="T49" fmla="*/ 125 h 132"/>
                  <a:gd name="T50" fmla="*/ 7 w 39"/>
                  <a:gd name="T51" fmla="*/ 99 h 132"/>
                  <a:gd name="T52" fmla="*/ 28 w 39"/>
                  <a:gd name="T53" fmla="*/ 99 h 132"/>
                  <a:gd name="T54" fmla="*/ 36 w 39"/>
                  <a:gd name="T55" fmla="*/ 92 h 132"/>
                  <a:gd name="T56" fmla="*/ 0 w 39"/>
                  <a:gd name="T57" fmla="*/ 92 h 132"/>
                  <a:gd name="T58" fmla="*/ 0 w 39"/>
                  <a:gd name="T59" fmla="*/ 132 h 132"/>
                  <a:gd name="T60" fmla="*/ 39 w 39"/>
                  <a:gd name="T61" fmla="*/ 132 h 132"/>
                  <a:gd name="T62" fmla="*/ 39 w 39"/>
                  <a:gd name="T63" fmla="*/ 97 h 132"/>
                  <a:gd name="T64" fmla="*/ 32 w 39"/>
                  <a:gd name="T65" fmla="*/ 106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9" h="132">
                    <a:moveTo>
                      <a:pt x="39" y="7"/>
                    </a:moveTo>
                    <a:lnTo>
                      <a:pt x="39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36" y="0"/>
                    </a:lnTo>
                    <a:lnTo>
                      <a:pt x="28" y="9"/>
                    </a:lnTo>
                    <a:lnTo>
                      <a:pt x="7" y="9"/>
                    </a:lnTo>
                    <a:lnTo>
                      <a:pt x="7" y="32"/>
                    </a:lnTo>
                    <a:lnTo>
                      <a:pt x="32" y="32"/>
                    </a:lnTo>
                    <a:lnTo>
                      <a:pt x="32" y="14"/>
                    </a:lnTo>
                    <a:lnTo>
                      <a:pt x="39" y="7"/>
                    </a:lnTo>
                    <a:close/>
                    <a:moveTo>
                      <a:pt x="32" y="59"/>
                    </a:moveTo>
                    <a:lnTo>
                      <a:pt x="32" y="79"/>
                    </a:lnTo>
                    <a:lnTo>
                      <a:pt x="7" y="79"/>
                    </a:lnTo>
                    <a:lnTo>
                      <a:pt x="7" y="54"/>
                    </a:lnTo>
                    <a:lnTo>
                      <a:pt x="28" y="54"/>
                    </a:lnTo>
                    <a:lnTo>
                      <a:pt x="36" y="47"/>
                    </a:lnTo>
                    <a:lnTo>
                      <a:pt x="0" y="47"/>
                    </a:lnTo>
                    <a:lnTo>
                      <a:pt x="0" y="86"/>
                    </a:lnTo>
                    <a:lnTo>
                      <a:pt x="39" y="86"/>
                    </a:lnTo>
                    <a:lnTo>
                      <a:pt x="39" y="52"/>
                    </a:lnTo>
                    <a:lnTo>
                      <a:pt x="32" y="59"/>
                    </a:lnTo>
                    <a:close/>
                    <a:moveTo>
                      <a:pt x="32" y="106"/>
                    </a:moveTo>
                    <a:lnTo>
                      <a:pt x="32" y="125"/>
                    </a:lnTo>
                    <a:lnTo>
                      <a:pt x="7" y="125"/>
                    </a:lnTo>
                    <a:lnTo>
                      <a:pt x="7" y="99"/>
                    </a:lnTo>
                    <a:lnTo>
                      <a:pt x="28" y="99"/>
                    </a:lnTo>
                    <a:lnTo>
                      <a:pt x="36" y="92"/>
                    </a:lnTo>
                    <a:lnTo>
                      <a:pt x="0" y="92"/>
                    </a:lnTo>
                    <a:lnTo>
                      <a:pt x="0" y="132"/>
                    </a:lnTo>
                    <a:lnTo>
                      <a:pt x="39" y="132"/>
                    </a:lnTo>
                    <a:lnTo>
                      <a:pt x="39" y="97"/>
                    </a:lnTo>
                    <a:lnTo>
                      <a:pt x="32" y="10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6"/>
              <p:cNvSpPr>
                <a:spLocks noEditPoints="1"/>
              </p:cNvSpPr>
              <p:nvPr/>
            </p:nvSpPr>
            <p:spPr bwMode="auto">
              <a:xfrm>
                <a:off x="4278" y="2690"/>
                <a:ext cx="139" cy="181"/>
              </a:xfrm>
              <a:custGeom>
                <a:avLst/>
                <a:gdLst>
                  <a:gd name="T0" fmla="*/ 139 w 139"/>
                  <a:gd name="T1" fmla="*/ 181 h 181"/>
                  <a:gd name="T2" fmla="*/ 0 w 139"/>
                  <a:gd name="T3" fmla="*/ 181 h 181"/>
                  <a:gd name="T4" fmla="*/ 0 w 139"/>
                  <a:gd name="T5" fmla="*/ 0 h 181"/>
                  <a:gd name="T6" fmla="*/ 139 w 139"/>
                  <a:gd name="T7" fmla="*/ 0 h 181"/>
                  <a:gd name="T8" fmla="*/ 139 w 139"/>
                  <a:gd name="T9" fmla="*/ 181 h 181"/>
                  <a:gd name="T10" fmla="*/ 9 w 139"/>
                  <a:gd name="T11" fmla="*/ 172 h 181"/>
                  <a:gd name="T12" fmla="*/ 130 w 139"/>
                  <a:gd name="T13" fmla="*/ 172 h 181"/>
                  <a:gd name="T14" fmla="*/ 130 w 139"/>
                  <a:gd name="T15" fmla="*/ 9 h 181"/>
                  <a:gd name="T16" fmla="*/ 9 w 139"/>
                  <a:gd name="T17" fmla="*/ 9 h 181"/>
                  <a:gd name="T18" fmla="*/ 9 w 139"/>
                  <a:gd name="T19" fmla="*/ 17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9" h="181">
                    <a:moveTo>
                      <a:pt x="139" y="181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139" y="0"/>
                    </a:lnTo>
                    <a:lnTo>
                      <a:pt x="139" y="181"/>
                    </a:lnTo>
                    <a:close/>
                    <a:moveTo>
                      <a:pt x="9" y="172"/>
                    </a:moveTo>
                    <a:lnTo>
                      <a:pt x="130" y="172"/>
                    </a:lnTo>
                    <a:lnTo>
                      <a:pt x="130" y="9"/>
                    </a:lnTo>
                    <a:lnTo>
                      <a:pt x="9" y="9"/>
                    </a:lnTo>
                    <a:lnTo>
                      <a:pt x="9" y="17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7"/>
              <p:cNvSpPr>
                <a:spLocks noEditPoints="1"/>
              </p:cNvSpPr>
              <p:nvPr/>
            </p:nvSpPr>
            <p:spPr bwMode="auto">
              <a:xfrm>
                <a:off x="4278" y="2690"/>
                <a:ext cx="139" cy="181"/>
              </a:xfrm>
              <a:custGeom>
                <a:avLst/>
                <a:gdLst>
                  <a:gd name="T0" fmla="*/ 139 w 139"/>
                  <a:gd name="T1" fmla="*/ 181 h 181"/>
                  <a:gd name="T2" fmla="*/ 0 w 139"/>
                  <a:gd name="T3" fmla="*/ 181 h 181"/>
                  <a:gd name="T4" fmla="*/ 0 w 139"/>
                  <a:gd name="T5" fmla="*/ 0 h 181"/>
                  <a:gd name="T6" fmla="*/ 139 w 139"/>
                  <a:gd name="T7" fmla="*/ 0 h 181"/>
                  <a:gd name="T8" fmla="*/ 139 w 139"/>
                  <a:gd name="T9" fmla="*/ 181 h 181"/>
                  <a:gd name="T10" fmla="*/ 9 w 139"/>
                  <a:gd name="T11" fmla="*/ 172 h 181"/>
                  <a:gd name="T12" fmla="*/ 130 w 139"/>
                  <a:gd name="T13" fmla="*/ 172 h 181"/>
                  <a:gd name="T14" fmla="*/ 130 w 139"/>
                  <a:gd name="T15" fmla="*/ 9 h 181"/>
                  <a:gd name="T16" fmla="*/ 9 w 139"/>
                  <a:gd name="T17" fmla="*/ 9 h 181"/>
                  <a:gd name="T18" fmla="*/ 9 w 139"/>
                  <a:gd name="T19" fmla="*/ 17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9" h="181">
                    <a:moveTo>
                      <a:pt x="139" y="181"/>
                    </a:moveTo>
                    <a:lnTo>
                      <a:pt x="0" y="181"/>
                    </a:lnTo>
                    <a:lnTo>
                      <a:pt x="0" y="0"/>
                    </a:lnTo>
                    <a:lnTo>
                      <a:pt x="139" y="0"/>
                    </a:lnTo>
                    <a:lnTo>
                      <a:pt x="139" y="181"/>
                    </a:lnTo>
                    <a:close/>
                    <a:moveTo>
                      <a:pt x="9" y="172"/>
                    </a:moveTo>
                    <a:lnTo>
                      <a:pt x="130" y="172"/>
                    </a:lnTo>
                    <a:lnTo>
                      <a:pt x="130" y="9"/>
                    </a:lnTo>
                    <a:lnTo>
                      <a:pt x="9" y="9"/>
                    </a:lnTo>
                    <a:lnTo>
                      <a:pt x="9" y="17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" name="Freeform 8"/>
              <p:cNvSpPr>
                <a:spLocks noEditPoints="1"/>
              </p:cNvSpPr>
              <p:nvPr/>
            </p:nvSpPr>
            <p:spPr bwMode="auto">
              <a:xfrm>
                <a:off x="4278" y="2681"/>
                <a:ext cx="139" cy="190"/>
              </a:xfrm>
              <a:custGeom>
                <a:avLst/>
                <a:gdLst>
                  <a:gd name="T0" fmla="*/ 97 w 139"/>
                  <a:gd name="T1" fmla="*/ 9 h 190"/>
                  <a:gd name="T2" fmla="*/ 95 w 139"/>
                  <a:gd name="T3" fmla="*/ 0 h 190"/>
                  <a:gd name="T4" fmla="*/ 43 w 139"/>
                  <a:gd name="T5" fmla="*/ 0 h 190"/>
                  <a:gd name="T6" fmla="*/ 40 w 139"/>
                  <a:gd name="T7" fmla="*/ 9 h 190"/>
                  <a:gd name="T8" fmla="*/ 0 w 139"/>
                  <a:gd name="T9" fmla="*/ 9 h 190"/>
                  <a:gd name="T10" fmla="*/ 0 w 139"/>
                  <a:gd name="T11" fmla="*/ 190 h 190"/>
                  <a:gd name="T12" fmla="*/ 139 w 139"/>
                  <a:gd name="T13" fmla="*/ 190 h 190"/>
                  <a:gd name="T14" fmla="*/ 139 w 139"/>
                  <a:gd name="T15" fmla="*/ 9 h 190"/>
                  <a:gd name="T16" fmla="*/ 97 w 139"/>
                  <a:gd name="T17" fmla="*/ 9 h 190"/>
                  <a:gd name="T18" fmla="*/ 130 w 139"/>
                  <a:gd name="T19" fmla="*/ 181 h 190"/>
                  <a:gd name="T20" fmla="*/ 9 w 139"/>
                  <a:gd name="T21" fmla="*/ 181 h 190"/>
                  <a:gd name="T22" fmla="*/ 9 w 139"/>
                  <a:gd name="T23" fmla="*/ 18 h 190"/>
                  <a:gd name="T24" fmla="*/ 38 w 139"/>
                  <a:gd name="T25" fmla="*/ 18 h 190"/>
                  <a:gd name="T26" fmla="*/ 34 w 139"/>
                  <a:gd name="T27" fmla="*/ 31 h 190"/>
                  <a:gd name="T28" fmla="*/ 104 w 139"/>
                  <a:gd name="T29" fmla="*/ 31 h 190"/>
                  <a:gd name="T30" fmla="*/ 101 w 139"/>
                  <a:gd name="T31" fmla="*/ 18 h 190"/>
                  <a:gd name="T32" fmla="*/ 130 w 139"/>
                  <a:gd name="T33" fmla="*/ 18 h 190"/>
                  <a:gd name="T34" fmla="*/ 130 w 139"/>
                  <a:gd name="T35" fmla="*/ 181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39" h="190">
                    <a:moveTo>
                      <a:pt x="97" y="9"/>
                    </a:moveTo>
                    <a:lnTo>
                      <a:pt x="95" y="0"/>
                    </a:lnTo>
                    <a:lnTo>
                      <a:pt x="43" y="0"/>
                    </a:lnTo>
                    <a:lnTo>
                      <a:pt x="40" y="9"/>
                    </a:lnTo>
                    <a:lnTo>
                      <a:pt x="0" y="9"/>
                    </a:lnTo>
                    <a:lnTo>
                      <a:pt x="0" y="190"/>
                    </a:lnTo>
                    <a:lnTo>
                      <a:pt x="139" y="190"/>
                    </a:lnTo>
                    <a:lnTo>
                      <a:pt x="139" y="9"/>
                    </a:lnTo>
                    <a:lnTo>
                      <a:pt x="97" y="9"/>
                    </a:lnTo>
                    <a:close/>
                    <a:moveTo>
                      <a:pt x="130" y="181"/>
                    </a:moveTo>
                    <a:lnTo>
                      <a:pt x="9" y="181"/>
                    </a:lnTo>
                    <a:lnTo>
                      <a:pt x="9" y="18"/>
                    </a:lnTo>
                    <a:lnTo>
                      <a:pt x="38" y="18"/>
                    </a:lnTo>
                    <a:lnTo>
                      <a:pt x="34" y="31"/>
                    </a:lnTo>
                    <a:lnTo>
                      <a:pt x="104" y="31"/>
                    </a:lnTo>
                    <a:lnTo>
                      <a:pt x="101" y="18"/>
                    </a:lnTo>
                    <a:lnTo>
                      <a:pt x="130" y="18"/>
                    </a:lnTo>
                    <a:lnTo>
                      <a:pt x="130" y="1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" name="Freeform 9"/>
              <p:cNvSpPr>
                <a:spLocks noEditPoints="1"/>
              </p:cNvSpPr>
              <p:nvPr/>
            </p:nvSpPr>
            <p:spPr bwMode="auto">
              <a:xfrm>
                <a:off x="4337" y="2721"/>
                <a:ext cx="36" cy="121"/>
              </a:xfrm>
              <a:custGeom>
                <a:avLst/>
                <a:gdLst>
                  <a:gd name="T0" fmla="*/ 11 w 36"/>
                  <a:gd name="T1" fmla="*/ 121 h 121"/>
                  <a:gd name="T2" fmla="*/ 0 w 36"/>
                  <a:gd name="T3" fmla="*/ 112 h 121"/>
                  <a:gd name="T4" fmla="*/ 4 w 36"/>
                  <a:gd name="T5" fmla="*/ 108 h 121"/>
                  <a:gd name="T6" fmla="*/ 11 w 36"/>
                  <a:gd name="T7" fmla="*/ 114 h 121"/>
                  <a:gd name="T8" fmla="*/ 31 w 36"/>
                  <a:gd name="T9" fmla="*/ 92 h 121"/>
                  <a:gd name="T10" fmla="*/ 36 w 36"/>
                  <a:gd name="T11" fmla="*/ 96 h 121"/>
                  <a:gd name="T12" fmla="*/ 11 w 36"/>
                  <a:gd name="T13" fmla="*/ 121 h 121"/>
                  <a:gd name="T14" fmla="*/ 36 w 36"/>
                  <a:gd name="T15" fmla="*/ 50 h 121"/>
                  <a:gd name="T16" fmla="*/ 31 w 36"/>
                  <a:gd name="T17" fmla="*/ 47 h 121"/>
                  <a:gd name="T18" fmla="*/ 11 w 36"/>
                  <a:gd name="T19" fmla="*/ 67 h 121"/>
                  <a:gd name="T20" fmla="*/ 4 w 36"/>
                  <a:gd name="T21" fmla="*/ 61 h 121"/>
                  <a:gd name="T22" fmla="*/ 0 w 36"/>
                  <a:gd name="T23" fmla="*/ 65 h 121"/>
                  <a:gd name="T24" fmla="*/ 11 w 36"/>
                  <a:gd name="T25" fmla="*/ 76 h 121"/>
                  <a:gd name="T26" fmla="*/ 36 w 36"/>
                  <a:gd name="T27" fmla="*/ 50 h 121"/>
                  <a:gd name="T28" fmla="*/ 36 w 36"/>
                  <a:gd name="T29" fmla="*/ 5 h 121"/>
                  <a:gd name="T30" fmla="*/ 31 w 36"/>
                  <a:gd name="T31" fmla="*/ 0 h 121"/>
                  <a:gd name="T32" fmla="*/ 11 w 36"/>
                  <a:gd name="T33" fmla="*/ 21 h 121"/>
                  <a:gd name="T34" fmla="*/ 4 w 36"/>
                  <a:gd name="T35" fmla="*/ 16 h 121"/>
                  <a:gd name="T36" fmla="*/ 0 w 36"/>
                  <a:gd name="T37" fmla="*/ 19 h 121"/>
                  <a:gd name="T38" fmla="*/ 11 w 36"/>
                  <a:gd name="T39" fmla="*/ 29 h 121"/>
                  <a:gd name="T40" fmla="*/ 36 w 36"/>
                  <a:gd name="T41" fmla="*/ 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121">
                    <a:moveTo>
                      <a:pt x="11" y="121"/>
                    </a:moveTo>
                    <a:lnTo>
                      <a:pt x="0" y="112"/>
                    </a:lnTo>
                    <a:lnTo>
                      <a:pt x="4" y="108"/>
                    </a:lnTo>
                    <a:lnTo>
                      <a:pt x="11" y="114"/>
                    </a:lnTo>
                    <a:lnTo>
                      <a:pt x="31" y="92"/>
                    </a:lnTo>
                    <a:lnTo>
                      <a:pt x="36" y="96"/>
                    </a:lnTo>
                    <a:lnTo>
                      <a:pt x="11" y="121"/>
                    </a:lnTo>
                    <a:close/>
                    <a:moveTo>
                      <a:pt x="36" y="50"/>
                    </a:moveTo>
                    <a:lnTo>
                      <a:pt x="31" y="47"/>
                    </a:lnTo>
                    <a:lnTo>
                      <a:pt x="11" y="67"/>
                    </a:lnTo>
                    <a:lnTo>
                      <a:pt x="4" y="61"/>
                    </a:lnTo>
                    <a:lnTo>
                      <a:pt x="0" y="65"/>
                    </a:lnTo>
                    <a:lnTo>
                      <a:pt x="11" y="76"/>
                    </a:lnTo>
                    <a:lnTo>
                      <a:pt x="36" y="50"/>
                    </a:lnTo>
                    <a:close/>
                    <a:moveTo>
                      <a:pt x="36" y="5"/>
                    </a:moveTo>
                    <a:lnTo>
                      <a:pt x="31" y="0"/>
                    </a:lnTo>
                    <a:lnTo>
                      <a:pt x="11" y="21"/>
                    </a:lnTo>
                    <a:lnTo>
                      <a:pt x="4" y="16"/>
                    </a:lnTo>
                    <a:lnTo>
                      <a:pt x="0" y="19"/>
                    </a:lnTo>
                    <a:lnTo>
                      <a:pt x="11" y="29"/>
                    </a:lnTo>
                    <a:lnTo>
                      <a:pt x="36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10"/>
              <p:cNvSpPr>
                <a:spLocks/>
              </p:cNvSpPr>
              <p:nvPr/>
            </p:nvSpPr>
            <p:spPr bwMode="auto">
              <a:xfrm>
                <a:off x="4278" y="2690"/>
                <a:ext cx="209" cy="226"/>
              </a:xfrm>
              <a:custGeom>
                <a:avLst/>
                <a:gdLst>
                  <a:gd name="T0" fmla="*/ 0 w 209"/>
                  <a:gd name="T1" fmla="*/ 181 h 226"/>
                  <a:gd name="T2" fmla="*/ 45 w 209"/>
                  <a:gd name="T3" fmla="*/ 226 h 226"/>
                  <a:gd name="T4" fmla="*/ 209 w 209"/>
                  <a:gd name="T5" fmla="*/ 226 h 226"/>
                  <a:gd name="T6" fmla="*/ 209 w 209"/>
                  <a:gd name="T7" fmla="*/ 70 h 226"/>
                  <a:gd name="T8" fmla="*/ 139 w 209"/>
                  <a:gd name="T9" fmla="*/ 0 h 226"/>
                  <a:gd name="T10" fmla="*/ 139 w 209"/>
                  <a:gd name="T11" fmla="*/ 181 h 226"/>
                  <a:gd name="T12" fmla="*/ 0 w 209"/>
                  <a:gd name="T13" fmla="*/ 181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9" h="226">
                    <a:moveTo>
                      <a:pt x="0" y="181"/>
                    </a:moveTo>
                    <a:lnTo>
                      <a:pt x="45" y="226"/>
                    </a:lnTo>
                    <a:lnTo>
                      <a:pt x="209" y="226"/>
                    </a:lnTo>
                    <a:lnTo>
                      <a:pt x="209" y="70"/>
                    </a:lnTo>
                    <a:lnTo>
                      <a:pt x="139" y="0"/>
                    </a:lnTo>
                    <a:lnTo>
                      <a:pt x="139" y="181"/>
                    </a:lnTo>
                    <a:lnTo>
                      <a:pt x="0" y="18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5146757" y="1694164"/>
            <a:ext cx="234770" cy="319548"/>
            <a:chOff x="3384" y="1065"/>
            <a:chExt cx="144" cy="196"/>
          </a:xfrm>
        </p:grpSpPr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3388" y="1082"/>
              <a:ext cx="134" cy="1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3455" y="1082"/>
              <a:ext cx="67" cy="175"/>
            </a:xfrm>
            <a:custGeom>
              <a:avLst/>
              <a:gdLst>
                <a:gd name="T0" fmla="*/ 0 w 67"/>
                <a:gd name="T1" fmla="*/ 0 h 175"/>
                <a:gd name="T2" fmla="*/ 0 w 67"/>
                <a:gd name="T3" fmla="*/ 33 h 175"/>
                <a:gd name="T4" fmla="*/ 17 w 67"/>
                <a:gd name="T5" fmla="*/ 33 h 175"/>
                <a:gd name="T6" fmla="*/ 17 w 67"/>
                <a:gd name="T7" fmla="*/ 59 h 175"/>
                <a:gd name="T8" fmla="*/ 0 w 67"/>
                <a:gd name="T9" fmla="*/ 59 h 175"/>
                <a:gd name="T10" fmla="*/ 0 w 67"/>
                <a:gd name="T11" fmla="*/ 77 h 175"/>
                <a:gd name="T12" fmla="*/ 17 w 67"/>
                <a:gd name="T13" fmla="*/ 77 h 175"/>
                <a:gd name="T14" fmla="*/ 17 w 67"/>
                <a:gd name="T15" fmla="*/ 111 h 175"/>
                <a:gd name="T16" fmla="*/ 0 w 67"/>
                <a:gd name="T17" fmla="*/ 111 h 175"/>
                <a:gd name="T18" fmla="*/ 0 w 67"/>
                <a:gd name="T19" fmla="*/ 122 h 175"/>
                <a:gd name="T20" fmla="*/ 17 w 67"/>
                <a:gd name="T21" fmla="*/ 122 h 175"/>
                <a:gd name="T22" fmla="*/ 17 w 67"/>
                <a:gd name="T23" fmla="*/ 155 h 175"/>
                <a:gd name="T24" fmla="*/ 0 w 67"/>
                <a:gd name="T25" fmla="*/ 155 h 175"/>
                <a:gd name="T26" fmla="*/ 0 w 67"/>
                <a:gd name="T27" fmla="*/ 175 h 175"/>
                <a:gd name="T28" fmla="*/ 67 w 67"/>
                <a:gd name="T29" fmla="*/ 175 h 175"/>
                <a:gd name="T30" fmla="*/ 67 w 67"/>
                <a:gd name="T31" fmla="*/ 0 h 175"/>
                <a:gd name="T32" fmla="*/ 0 w 67"/>
                <a:gd name="T3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175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17" y="59"/>
                  </a:lnTo>
                  <a:lnTo>
                    <a:pt x="0" y="59"/>
                  </a:lnTo>
                  <a:lnTo>
                    <a:pt x="0" y="77"/>
                  </a:lnTo>
                  <a:lnTo>
                    <a:pt x="17" y="77"/>
                  </a:lnTo>
                  <a:lnTo>
                    <a:pt x="17" y="111"/>
                  </a:lnTo>
                  <a:lnTo>
                    <a:pt x="0" y="111"/>
                  </a:lnTo>
                  <a:lnTo>
                    <a:pt x="0" y="122"/>
                  </a:lnTo>
                  <a:lnTo>
                    <a:pt x="17" y="122"/>
                  </a:lnTo>
                  <a:lnTo>
                    <a:pt x="17" y="155"/>
                  </a:lnTo>
                  <a:lnTo>
                    <a:pt x="0" y="155"/>
                  </a:lnTo>
                  <a:lnTo>
                    <a:pt x="0" y="175"/>
                  </a:lnTo>
                  <a:lnTo>
                    <a:pt x="67" y="175"/>
                  </a:lnTo>
                  <a:lnTo>
                    <a:pt x="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7"/>
            <p:cNvSpPr>
              <a:spLocks noEditPoints="1"/>
            </p:cNvSpPr>
            <p:nvPr/>
          </p:nvSpPr>
          <p:spPr bwMode="auto">
            <a:xfrm>
              <a:off x="3384" y="1065"/>
              <a:ext cx="144" cy="196"/>
            </a:xfrm>
            <a:custGeom>
              <a:avLst/>
              <a:gdLst>
                <a:gd name="T0" fmla="*/ 101 w 144"/>
                <a:gd name="T1" fmla="*/ 11 h 196"/>
                <a:gd name="T2" fmla="*/ 99 w 144"/>
                <a:gd name="T3" fmla="*/ 0 h 196"/>
                <a:gd name="T4" fmla="*/ 43 w 144"/>
                <a:gd name="T5" fmla="*/ 0 h 196"/>
                <a:gd name="T6" fmla="*/ 41 w 144"/>
                <a:gd name="T7" fmla="*/ 11 h 196"/>
                <a:gd name="T8" fmla="*/ 0 w 144"/>
                <a:gd name="T9" fmla="*/ 11 h 196"/>
                <a:gd name="T10" fmla="*/ 0 w 144"/>
                <a:gd name="T11" fmla="*/ 196 h 196"/>
                <a:gd name="T12" fmla="*/ 144 w 144"/>
                <a:gd name="T13" fmla="*/ 196 h 196"/>
                <a:gd name="T14" fmla="*/ 144 w 144"/>
                <a:gd name="T15" fmla="*/ 11 h 196"/>
                <a:gd name="T16" fmla="*/ 101 w 144"/>
                <a:gd name="T17" fmla="*/ 11 h 196"/>
                <a:gd name="T18" fmla="*/ 135 w 144"/>
                <a:gd name="T19" fmla="*/ 187 h 196"/>
                <a:gd name="T20" fmla="*/ 10 w 144"/>
                <a:gd name="T21" fmla="*/ 187 h 196"/>
                <a:gd name="T22" fmla="*/ 10 w 144"/>
                <a:gd name="T23" fmla="*/ 20 h 196"/>
                <a:gd name="T24" fmla="*/ 39 w 144"/>
                <a:gd name="T25" fmla="*/ 20 h 196"/>
                <a:gd name="T26" fmla="*/ 36 w 144"/>
                <a:gd name="T27" fmla="*/ 33 h 196"/>
                <a:gd name="T28" fmla="*/ 109 w 144"/>
                <a:gd name="T29" fmla="*/ 33 h 196"/>
                <a:gd name="T30" fmla="*/ 105 w 144"/>
                <a:gd name="T31" fmla="*/ 20 h 196"/>
                <a:gd name="T32" fmla="*/ 135 w 144"/>
                <a:gd name="T33" fmla="*/ 20 h 196"/>
                <a:gd name="T34" fmla="*/ 135 w 144"/>
                <a:gd name="T35" fmla="*/ 18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196">
                  <a:moveTo>
                    <a:pt x="101" y="11"/>
                  </a:moveTo>
                  <a:lnTo>
                    <a:pt x="99" y="0"/>
                  </a:lnTo>
                  <a:lnTo>
                    <a:pt x="43" y="0"/>
                  </a:lnTo>
                  <a:lnTo>
                    <a:pt x="41" y="11"/>
                  </a:lnTo>
                  <a:lnTo>
                    <a:pt x="0" y="11"/>
                  </a:lnTo>
                  <a:lnTo>
                    <a:pt x="0" y="196"/>
                  </a:lnTo>
                  <a:lnTo>
                    <a:pt x="144" y="196"/>
                  </a:lnTo>
                  <a:lnTo>
                    <a:pt x="144" y="11"/>
                  </a:lnTo>
                  <a:lnTo>
                    <a:pt x="101" y="11"/>
                  </a:lnTo>
                  <a:close/>
                  <a:moveTo>
                    <a:pt x="135" y="187"/>
                  </a:moveTo>
                  <a:lnTo>
                    <a:pt x="10" y="187"/>
                  </a:lnTo>
                  <a:lnTo>
                    <a:pt x="10" y="20"/>
                  </a:lnTo>
                  <a:lnTo>
                    <a:pt x="39" y="20"/>
                  </a:lnTo>
                  <a:lnTo>
                    <a:pt x="36" y="33"/>
                  </a:lnTo>
                  <a:lnTo>
                    <a:pt x="109" y="33"/>
                  </a:lnTo>
                  <a:lnTo>
                    <a:pt x="105" y="20"/>
                  </a:lnTo>
                  <a:lnTo>
                    <a:pt x="135" y="20"/>
                  </a:lnTo>
                  <a:lnTo>
                    <a:pt x="135" y="18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8"/>
            <p:cNvSpPr>
              <a:spLocks noEditPoints="1"/>
            </p:cNvSpPr>
            <p:nvPr/>
          </p:nvSpPr>
          <p:spPr bwMode="auto">
            <a:xfrm>
              <a:off x="3435" y="1108"/>
              <a:ext cx="41" cy="135"/>
            </a:xfrm>
            <a:custGeom>
              <a:avLst/>
              <a:gdLst>
                <a:gd name="T0" fmla="*/ 41 w 41"/>
                <a:gd name="T1" fmla="*/ 135 h 135"/>
                <a:gd name="T2" fmla="*/ 0 w 41"/>
                <a:gd name="T3" fmla="*/ 135 h 135"/>
                <a:gd name="T4" fmla="*/ 0 w 41"/>
                <a:gd name="T5" fmla="*/ 92 h 135"/>
                <a:gd name="T6" fmla="*/ 41 w 41"/>
                <a:gd name="T7" fmla="*/ 92 h 135"/>
                <a:gd name="T8" fmla="*/ 41 w 41"/>
                <a:gd name="T9" fmla="*/ 135 h 135"/>
                <a:gd name="T10" fmla="*/ 7 w 41"/>
                <a:gd name="T11" fmla="*/ 127 h 135"/>
                <a:gd name="T12" fmla="*/ 33 w 41"/>
                <a:gd name="T13" fmla="*/ 127 h 135"/>
                <a:gd name="T14" fmla="*/ 33 w 41"/>
                <a:gd name="T15" fmla="*/ 101 h 135"/>
                <a:gd name="T16" fmla="*/ 7 w 41"/>
                <a:gd name="T17" fmla="*/ 101 h 135"/>
                <a:gd name="T18" fmla="*/ 7 w 41"/>
                <a:gd name="T19" fmla="*/ 127 h 135"/>
                <a:gd name="T20" fmla="*/ 41 w 41"/>
                <a:gd name="T21" fmla="*/ 88 h 135"/>
                <a:gd name="T22" fmla="*/ 0 w 41"/>
                <a:gd name="T23" fmla="*/ 88 h 135"/>
                <a:gd name="T24" fmla="*/ 0 w 41"/>
                <a:gd name="T25" fmla="*/ 46 h 135"/>
                <a:gd name="T26" fmla="*/ 41 w 41"/>
                <a:gd name="T27" fmla="*/ 46 h 135"/>
                <a:gd name="T28" fmla="*/ 41 w 41"/>
                <a:gd name="T29" fmla="*/ 88 h 135"/>
                <a:gd name="T30" fmla="*/ 7 w 41"/>
                <a:gd name="T31" fmla="*/ 79 h 135"/>
                <a:gd name="T32" fmla="*/ 33 w 41"/>
                <a:gd name="T33" fmla="*/ 79 h 135"/>
                <a:gd name="T34" fmla="*/ 33 w 41"/>
                <a:gd name="T35" fmla="*/ 55 h 135"/>
                <a:gd name="T36" fmla="*/ 7 w 41"/>
                <a:gd name="T37" fmla="*/ 55 h 135"/>
                <a:gd name="T38" fmla="*/ 7 w 41"/>
                <a:gd name="T39" fmla="*/ 79 h 135"/>
                <a:gd name="T40" fmla="*/ 41 w 41"/>
                <a:gd name="T41" fmla="*/ 40 h 135"/>
                <a:gd name="T42" fmla="*/ 0 w 41"/>
                <a:gd name="T43" fmla="*/ 40 h 135"/>
                <a:gd name="T44" fmla="*/ 0 w 41"/>
                <a:gd name="T45" fmla="*/ 0 h 135"/>
                <a:gd name="T46" fmla="*/ 41 w 41"/>
                <a:gd name="T47" fmla="*/ 0 h 135"/>
                <a:gd name="T48" fmla="*/ 41 w 41"/>
                <a:gd name="T49" fmla="*/ 40 h 135"/>
                <a:gd name="T50" fmla="*/ 7 w 41"/>
                <a:gd name="T51" fmla="*/ 33 h 135"/>
                <a:gd name="T52" fmla="*/ 33 w 41"/>
                <a:gd name="T53" fmla="*/ 33 h 135"/>
                <a:gd name="T54" fmla="*/ 33 w 41"/>
                <a:gd name="T55" fmla="*/ 7 h 135"/>
                <a:gd name="T56" fmla="*/ 7 w 41"/>
                <a:gd name="T57" fmla="*/ 7 h 135"/>
                <a:gd name="T58" fmla="*/ 7 w 41"/>
                <a:gd name="T59" fmla="*/ 3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" h="135">
                  <a:moveTo>
                    <a:pt x="41" y="135"/>
                  </a:moveTo>
                  <a:lnTo>
                    <a:pt x="0" y="135"/>
                  </a:lnTo>
                  <a:lnTo>
                    <a:pt x="0" y="92"/>
                  </a:lnTo>
                  <a:lnTo>
                    <a:pt x="41" y="92"/>
                  </a:lnTo>
                  <a:lnTo>
                    <a:pt x="41" y="135"/>
                  </a:lnTo>
                  <a:close/>
                  <a:moveTo>
                    <a:pt x="7" y="127"/>
                  </a:moveTo>
                  <a:lnTo>
                    <a:pt x="33" y="127"/>
                  </a:lnTo>
                  <a:lnTo>
                    <a:pt x="33" y="101"/>
                  </a:lnTo>
                  <a:lnTo>
                    <a:pt x="7" y="101"/>
                  </a:lnTo>
                  <a:lnTo>
                    <a:pt x="7" y="127"/>
                  </a:lnTo>
                  <a:close/>
                  <a:moveTo>
                    <a:pt x="41" y="88"/>
                  </a:moveTo>
                  <a:lnTo>
                    <a:pt x="0" y="88"/>
                  </a:lnTo>
                  <a:lnTo>
                    <a:pt x="0" y="46"/>
                  </a:lnTo>
                  <a:lnTo>
                    <a:pt x="41" y="46"/>
                  </a:lnTo>
                  <a:lnTo>
                    <a:pt x="41" y="88"/>
                  </a:lnTo>
                  <a:close/>
                  <a:moveTo>
                    <a:pt x="7" y="79"/>
                  </a:moveTo>
                  <a:lnTo>
                    <a:pt x="33" y="79"/>
                  </a:lnTo>
                  <a:lnTo>
                    <a:pt x="33" y="55"/>
                  </a:lnTo>
                  <a:lnTo>
                    <a:pt x="7" y="55"/>
                  </a:lnTo>
                  <a:lnTo>
                    <a:pt x="7" y="79"/>
                  </a:lnTo>
                  <a:close/>
                  <a:moveTo>
                    <a:pt x="41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40"/>
                  </a:lnTo>
                  <a:close/>
                  <a:moveTo>
                    <a:pt x="7" y="33"/>
                  </a:moveTo>
                  <a:lnTo>
                    <a:pt x="33" y="33"/>
                  </a:lnTo>
                  <a:lnTo>
                    <a:pt x="33" y="7"/>
                  </a:lnTo>
                  <a:lnTo>
                    <a:pt x="7" y="7"/>
                  </a:lnTo>
                  <a:lnTo>
                    <a:pt x="7" y="3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8" name="Group 367"/>
          <p:cNvGrpSpPr>
            <a:grpSpLocks noChangeAspect="1"/>
          </p:cNvGrpSpPr>
          <p:nvPr/>
        </p:nvGrpSpPr>
        <p:grpSpPr bwMode="auto">
          <a:xfrm>
            <a:off x="5146757" y="2310932"/>
            <a:ext cx="234770" cy="319548"/>
            <a:chOff x="3384" y="1065"/>
            <a:chExt cx="144" cy="196"/>
          </a:xfrm>
        </p:grpSpPr>
        <p:sp>
          <p:nvSpPr>
            <p:cNvPr id="369" name="Rectangle 5"/>
            <p:cNvSpPr>
              <a:spLocks noChangeArrowheads="1"/>
            </p:cNvSpPr>
            <p:nvPr/>
          </p:nvSpPr>
          <p:spPr bwMode="auto">
            <a:xfrm>
              <a:off x="3388" y="1082"/>
              <a:ext cx="134" cy="1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6"/>
            <p:cNvSpPr>
              <a:spLocks/>
            </p:cNvSpPr>
            <p:nvPr/>
          </p:nvSpPr>
          <p:spPr bwMode="auto">
            <a:xfrm>
              <a:off x="3455" y="1082"/>
              <a:ext cx="67" cy="175"/>
            </a:xfrm>
            <a:custGeom>
              <a:avLst/>
              <a:gdLst>
                <a:gd name="T0" fmla="*/ 0 w 67"/>
                <a:gd name="T1" fmla="*/ 0 h 175"/>
                <a:gd name="T2" fmla="*/ 0 w 67"/>
                <a:gd name="T3" fmla="*/ 33 h 175"/>
                <a:gd name="T4" fmla="*/ 17 w 67"/>
                <a:gd name="T5" fmla="*/ 33 h 175"/>
                <a:gd name="T6" fmla="*/ 17 w 67"/>
                <a:gd name="T7" fmla="*/ 59 h 175"/>
                <a:gd name="T8" fmla="*/ 0 w 67"/>
                <a:gd name="T9" fmla="*/ 59 h 175"/>
                <a:gd name="T10" fmla="*/ 0 w 67"/>
                <a:gd name="T11" fmla="*/ 77 h 175"/>
                <a:gd name="T12" fmla="*/ 17 w 67"/>
                <a:gd name="T13" fmla="*/ 77 h 175"/>
                <a:gd name="T14" fmla="*/ 17 w 67"/>
                <a:gd name="T15" fmla="*/ 111 h 175"/>
                <a:gd name="T16" fmla="*/ 0 w 67"/>
                <a:gd name="T17" fmla="*/ 111 h 175"/>
                <a:gd name="T18" fmla="*/ 0 w 67"/>
                <a:gd name="T19" fmla="*/ 122 h 175"/>
                <a:gd name="T20" fmla="*/ 17 w 67"/>
                <a:gd name="T21" fmla="*/ 122 h 175"/>
                <a:gd name="T22" fmla="*/ 17 w 67"/>
                <a:gd name="T23" fmla="*/ 155 h 175"/>
                <a:gd name="T24" fmla="*/ 0 w 67"/>
                <a:gd name="T25" fmla="*/ 155 h 175"/>
                <a:gd name="T26" fmla="*/ 0 w 67"/>
                <a:gd name="T27" fmla="*/ 175 h 175"/>
                <a:gd name="T28" fmla="*/ 67 w 67"/>
                <a:gd name="T29" fmla="*/ 175 h 175"/>
                <a:gd name="T30" fmla="*/ 67 w 67"/>
                <a:gd name="T31" fmla="*/ 0 h 175"/>
                <a:gd name="T32" fmla="*/ 0 w 67"/>
                <a:gd name="T3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175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17" y="59"/>
                  </a:lnTo>
                  <a:lnTo>
                    <a:pt x="0" y="59"/>
                  </a:lnTo>
                  <a:lnTo>
                    <a:pt x="0" y="77"/>
                  </a:lnTo>
                  <a:lnTo>
                    <a:pt x="17" y="77"/>
                  </a:lnTo>
                  <a:lnTo>
                    <a:pt x="17" y="111"/>
                  </a:lnTo>
                  <a:lnTo>
                    <a:pt x="0" y="111"/>
                  </a:lnTo>
                  <a:lnTo>
                    <a:pt x="0" y="122"/>
                  </a:lnTo>
                  <a:lnTo>
                    <a:pt x="17" y="122"/>
                  </a:lnTo>
                  <a:lnTo>
                    <a:pt x="17" y="155"/>
                  </a:lnTo>
                  <a:lnTo>
                    <a:pt x="0" y="155"/>
                  </a:lnTo>
                  <a:lnTo>
                    <a:pt x="0" y="175"/>
                  </a:lnTo>
                  <a:lnTo>
                    <a:pt x="67" y="175"/>
                  </a:lnTo>
                  <a:lnTo>
                    <a:pt x="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7"/>
            <p:cNvSpPr>
              <a:spLocks noEditPoints="1"/>
            </p:cNvSpPr>
            <p:nvPr/>
          </p:nvSpPr>
          <p:spPr bwMode="auto">
            <a:xfrm>
              <a:off x="3384" y="1065"/>
              <a:ext cx="144" cy="196"/>
            </a:xfrm>
            <a:custGeom>
              <a:avLst/>
              <a:gdLst>
                <a:gd name="T0" fmla="*/ 101 w 144"/>
                <a:gd name="T1" fmla="*/ 11 h 196"/>
                <a:gd name="T2" fmla="*/ 99 w 144"/>
                <a:gd name="T3" fmla="*/ 0 h 196"/>
                <a:gd name="T4" fmla="*/ 43 w 144"/>
                <a:gd name="T5" fmla="*/ 0 h 196"/>
                <a:gd name="T6" fmla="*/ 41 w 144"/>
                <a:gd name="T7" fmla="*/ 11 h 196"/>
                <a:gd name="T8" fmla="*/ 0 w 144"/>
                <a:gd name="T9" fmla="*/ 11 h 196"/>
                <a:gd name="T10" fmla="*/ 0 w 144"/>
                <a:gd name="T11" fmla="*/ 196 h 196"/>
                <a:gd name="T12" fmla="*/ 144 w 144"/>
                <a:gd name="T13" fmla="*/ 196 h 196"/>
                <a:gd name="T14" fmla="*/ 144 w 144"/>
                <a:gd name="T15" fmla="*/ 11 h 196"/>
                <a:gd name="T16" fmla="*/ 101 w 144"/>
                <a:gd name="T17" fmla="*/ 11 h 196"/>
                <a:gd name="T18" fmla="*/ 135 w 144"/>
                <a:gd name="T19" fmla="*/ 187 h 196"/>
                <a:gd name="T20" fmla="*/ 10 w 144"/>
                <a:gd name="T21" fmla="*/ 187 h 196"/>
                <a:gd name="T22" fmla="*/ 10 w 144"/>
                <a:gd name="T23" fmla="*/ 20 h 196"/>
                <a:gd name="T24" fmla="*/ 39 w 144"/>
                <a:gd name="T25" fmla="*/ 20 h 196"/>
                <a:gd name="T26" fmla="*/ 36 w 144"/>
                <a:gd name="T27" fmla="*/ 33 h 196"/>
                <a:gd name="T28" fmla="*/ 109 w 144"/>
                <a:gd name="T29" fmla="*/ 33 h 196"/>
                <a:gd name="T30" fmla="*/ 105 w 144"/>
                <a:gd name="T31" fmla="*/ 20 h 196"/>
                <a:gd name="T32" fmla="*/ 135 w 144"/>
                <a:gd name="T33" fmla="*/ 20 h 196"/>
                <a:gd name="T34" fmla="*/ 135 w 144"/>
                <a:gd name="T35" fmla="*/ 18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196">
                  <a:moveTo>
                    <a:pt x="101" y="11"/>
                  </a:moveTo>
                  <a:lnTo>
                    <a:pt x="99" y="0"/>
                  </a:lnTo>
                  <a:lnTo>
                    <a:pt x="43" y="0"/>
                  </a:lnTo>
                  <a:lnTo>
                    <a:pt x="41" y="11"/>
                  </a:lnTo>
                  <a:lnTo>
                    <a:pt x="0" y="11"/>
                  </a:lnTo>
                  <a:lnTo>
                    <a:pt x="0" y="196"/>
                  </a:lnTo>
                  <a:lnTo>
                    <a:pt x="144" y="196"/>
                  </a:lnTo>
                  <a:lnTo>
                    <a:pt x="144" y="11"/>
                  </a:lnTo>
                  <a:lnTo>
                    <a:pt x="101" y="11"/>
                  </a:lnTo>
                  <a:close/>
                  <a:moveTo>
                    <a:pt x="135" y="187"/>
                  </a:moveTo>
                  <a:lnTo>
                    <a:pt x="10" y="187"/>
                  </a:lnTo>
                  <a:lnTo>
                    <a:pt x="10" y="20"/>
                  </a:lnTo>
                  <a:lnTo>
                    <a:pt x="39" y="20"/>
                  </a:lnTo>
                  <a:lnTo>
                    <a:pt x="36" y="33"/>
                  </a:lnTo>
                  <a:lnTo>
                    <a:pt x="109" y="33"/>
                  </a:lnTo>
                  <a:lnTo>
                    <a:pt x="105" y="20"/>
                  </a:lnTo>
                  <a:lnTo>
                    <a:pt x="135" y="20"/>
                  </a:lnTo>
                  <a:lnTo>
                    <a:pt x="135" y="18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8"/>
            <p:cNvSpPr>
              <a:spLocks noEditPoints="1"/>
            </p:cNvSpPr>
            <p:nvPr/>
          </p:nvSpPr>
          <p:spPr bwMode="auto">
            <a:xfrm>
              <a:off x="3435" y="1108"/>
              <a:ext cx="41" cy="135"/>
            </a:xfrm>
            <a:custGeom>
              <a:avLst/>
              <a:gdLst>
                <a:gd name="T0" fmla="*/ 41 w 41"/>
                <a:gd name="T1" fmla="*/ 135 h 135"/>
                <a:gd name="T2" fmla="*/ 0 w 41"/>
                <a:gd name="T3" fmla="*/ 135 h 135"/>
                <a:gd name="T4" fmla="*/ 0 w 41"/>
                <a:gd name="T5" fmla="*/ 92 h 135"/>
                <a:gd name="T6" fmla="*/ 41 w 41"/>
                <a:gd name="T7" fmla="*/ 92 h 135"/>
                <a:gd name="T8" fmla="*/ 41 w 41"/>
                <a:gd name="T9" fmla="*/ 135 h 135"/>
                <a:gd name="T10" fmla="*/ 7 w 41"/>
                <a:gd name="T11" fmla="*/ 127 h 135"/>
                <a:gd name="T12" fmla="*/ 33 w 41"/>
                <a:gd name="T13" fmla="*/ 127 h 135"/>
                <a:gd name="T14" fmla="*/ 33 w 41"/>
                <a:gd name="T15" fmla="*/ 101 h 135"/>
                <a:gd name="T16" fmla="*/ 7 w 41"/>
                <a:gd name="T17" fmla="*/ 101 h 135"/>
                <a:gd name="T18" fmla="*/ 7 w 41"/>
                <a:gd name="T19" fmla="*/ 127 h 135"/>
                <a:gd name="T20" fmla="*/ 41 w 41"/>
                <a:gd name="T21" fmla="*/ 88 h 135"/>
                <a:gd name="T22" fmla="*/ 0 w 41"/>
                <a:gd name="T23" fmla="*/ 88 h 135"/>
                <a:gd name="T24" fmla="*/ 0 w 41"/>
                <a:gd name="T25" fmla="*/ 46 h 135"/>
                <a:gd name="T26" fmla="*/ 41 w 41"/>
                <a:gd name="T27" fmla="*/ 46 h 135"/>
                <a:gd name="T28" fmla="*/ 41 w 41"/>
                <a:gd name="T29" fmla="*/ 88 h 135"/>
                <a:gd name="T30" fmla="*/ 7 w 41"/>
                <a:gd name="T31" fmla="*/ 79 h 135"/>
                <a:gd name="T32" fmla="*/ 33 w 41"/>
                <a:gd name="T33" fmla="*/ 79 h 135"/>
                <a:gd name="T34" fmla="*/ 33 w 41"/>
                <a:gd name="T35" fmla="*/ 55 h 135"/>
                <a:gd name="T36" fmla="*/ 7 w 41"/>
                <a:gd name="T37" fmla="*/ 55 h 135"/>
                <a:gd name="T38" fmla="*/ 7 w 41"/>
                <a:gd name="T39" fmla="*/ 79 h 135"/>
                <a:gd name="T40" fmla="*/ 41 w 41"/>
                <a:gd name="T41" fmla="*/ 40 h 135"/>
                <a:gd name="T42" fmla="*/ 0 w 41"/>
                <a:gd name="T43" fmla="*/ 40 h 135"/>
                <a:gd name="T44" fmla="*/ 0 w 41"/>
                <a:gd name="T45" fmla="*/ 0 h 135"/>
                <a:gd name="T46" fmla="*/ 41 w 41"/>
                <a:gd name="T47" fmla="*/ 0 h 135"/>
                <a:gd name="T48" fmla="*/ 41 w 41"/>
                <a:gd name="T49" fmla="*/ 40 h 135"/>
                <a:gd name="T50" fmla="*/ 7 w 41"/>
                <a:gd name="T51" fmla="*/ 33 h 135"/>
                <a:gd name="T52" fmla="*/ 33 w 41"/>
                <a:gd name="T53" fmla="*/ 33 h 135"/>
                <a:gd name="T54" fmla="*/ 33 w 41"/>
                <a:gd name="T55" fmla="*/ 7 h 135"/>
                <a:gd name="T56" fmla="*/ 7 w 41"/>
                <a:gd name="T57" fmla="*/ 7 h 135"/>
                <a:gd name="T58" fmla="*/ 7 w 41"/>
                <a:gd name="T59" fmla="*/ 3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" h="135">
                  <a:moveTo>
                    <a:pt x="41" y="135"/>
                  </a:moveTo>
                  <a:lnTo>
                    <a:pt x="0" y="135"/>
                  </a:lnTo>
                  <a:lnTo>
                    <a:pt x="0" y="92"/>
                  </a:lnTo>
                  <a:lnTo>
                    <a:pt x="41" y="92"/>
                  </a:lnTo>
                  <a:lnTo>
                    <a:pt x="41" y="135"/>
                  </a:lnTo>
                  <a:close/>
                  <a:moveTo>
                    <a:pt x="7" y="127"/>
                  </a:moveTo>
                  <a:lnTo>
                    <a:pt x="33" y="127"/>
                  </a:lnTo>
                  <a:lnTo>
                    <a:pt x="33" y="101"/>
                  </a:lnTo>
                  <a:lnTo>
                    <a:pt x="7" y="101"/>
                  </a:lnTo>
                  <a:lnTo>
                    <a:pt x="7" y="127"/>
                  </a:lnTo>
                  <a:close/>
                  <a:moveTo>
                    <a:pt x="41" y="88"/>
                  </a:moveTo>
                  <a:lnTo>
                    <a:pt x="0" y="88"/>
                  </a:lnTo>
                  <a:lnTo>
                    <a:pt x="0" y="46"/>
                  </a:lnTo>
                  <a:lnTo>
                    <a:pt x="41" y="46"/>
                  </a:lnTo>
                  <a:lnTo>
                    <a:pt x="41" y="88"/>
                  </a:lnTo>
                  <a:close/>
                  <a:moveTo>
                    <a:pt x="7" y="79"/>
                  </a:moveTo>
                  <a:lnTo>
                    <a:pt x="33" y="79"/>
                  </a:lnTo>
                  <a:lnTo>
                    <a:pt x="33" y="55"/>
                  </a:lnTo>
                  <a:lnTo>
                    <a:pt x="7" y="55"/>
                  </a:lnTo>
                  <a:lnTo>
                    <a:pt x="7" y="79"/>
                  </a:lnTo>
                  <a:close/>
                  <a:moveTo>
                    <a:pt x="41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40"/>
                  </a:lnTo>
                  <a:close/>
                  <a:moveTo>
                    <a:pt x="7" y="33"/>
                  </a:moveTo>
                  <a:lnTo>
                    <a:pt x="33" y="33"/>
                  </a:lnTo>
                  <a:lnTo>
                    <a:pt x="33" y="7"/>
                  </a:lnTo>
                  <a:lnTo>
                    <a:pt x="7" y="7"/>
                  </a:lnTo>
                  <a:lnTo>
                    <a:pt x="7" y="3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3" name="Group 372"/>
          <p:cNvGrpSpPr>
            <a:grpSpLocks noChangeAspect="1"/>
          </p:cNvGrpSpPr>
          <p:nvPr/>
        </p:nvGrpSpPr>
        <p:grpSpPr bwMode="auto">
          <a:xfrm>
            <a:off x="5146757" y="2927700"/>
            <a:ext cx="234770" cy="319548"/>
            <a:chOff x="3384" y="1065"/>
            <a:chExt cx="144" cy="196"/>
          </a:xfrm>
        </p:grpSpPr>
        <p:sp>
          <p:nvSpPr>
            <p:cNvPr id="374" name="Rectangle 5"/>
            <p:cNvSpPr>
              <a:spLocks noChangeArrowheads="1"/>
            </p:cNvSpPr>
            <p:nvPr/>
          </p:nvSpPr>
          <p:spPr bwMode="auto">
            <a:xfrm>
              <a:off x="3388" y="1082"/>
              <a:ext cx="134" cy="1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6"/>
            <p:cNvSpPr>
              <a:spLocks/>
            </p:cNvSpPr>
            <p:nvPr/>
          </p:nvSpPr>
          <p:spPr bwMode="auto">
            <a:xfrm>
              <a:off x="3455" y="1082"/>
              <a:ext cx="67" cy="175"/>
            </a:xfrm>
            <a:custGeom>
              <a:avLst/>
              <a:gdLst>
                <a:gd name="T0" fmla="*/ 0 w 67"/>
                <a:gd name="T1" fmla="*/ 0 h 175"/>
                <a:gd name="T2" fmla="*/ 0 w 67"/>
                <a:gd name="T3" fmla="*/ 33 h 175"/>
                <a:gd name="T4" fmla="*/ 17 w 67"/>
                <a:gd name="T5" fmla="*/ 33 h 175"/>
                <a:gd name="T6" fmla="*/ 17 w 67"/>
                <a:gd name="T7" fmla="*/ 59 h 175"/>
                <a:gd name="T8" fmla="*/ 0 w 67"/>
                <a:gd name="T9" fmla="*/ 59 h 175"/>
                <a:gd name="T10" fmla="*/ 0 w 67"/>
                <a:gd name="T11" fmla="*/ 77 h 175"/>
                <a:gd name="T12" fmla="*/ 17 w 67"/>
                <a:gd name="T13" fmla="*/ 77 h 175"/>
                <a:gd name="T14" fmla="*/ 17 w 67"/>
                <a:gd name="T15" fmla="*/ 111 h 175"/>
                <a:gd name="T16" fmla="*/ 0 w 67"/>
                <a:gd name="T17" fmla="*/ 111 h 175"/>
                <a:gd name="T18" fmla="*/ 0 w 67"/>
                <a:gd name="T19" fmla="*/ 122 h 175"/>
                <a:gd name="T20" fmla="*/ 17 w 67"/>
                <a:gd name="T21" fmla="*/ 122 h 175"/>
                <a:gd name="T22" fmla="*/ 17 w 67"/>
                <a:gd name="T23" fmla="*/ 155 h 175"/>
                <a:gd name="T24" fmla="*/ 0 w 67"/>
                <a:gd name="T25" fmla="*/ 155 h 175"/>
                <a:gd name="T26" fmla="*/ 0 w 67"/>
                <a:gd name="T27" fmla="*/ 175 h 175"/>
                <a:gd name="T28" fmla="*/ 67 w 67"/>
                <a:gd name="T29" fmla="*/ 175 h 175"/>
                <a:gd name="T30" fmla="*/ 67 w 67"/>
                <a:gd name="T31" fmla="*/ 0 h 175"/>
                <a:gd name="T32" fmla="*/ 0 w 67"/>
                <a:gd name="T3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175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17" y="59"/>
                  </a:lnTo>
                  <a:lnTo>
                    <a:pt x="0" y="59"/>
                  </a:lnTo>
                  <a:lnTo>
                    <a:pt x="0" y="77"/>
                  </a:lnTo>
                  <a:lnTo>
                    <a:pt x="17" y="77"/>
                  </a:lnTo>
                  <a:lnTo>
                    <a:pt x="17" y="111"/>
                  </a:lnTo>
                  <a:lnTo>
                    <a:pt x="0" y="111"/>
                  </a:lnTo>
                  <a:lnTo>
                    <a:pt x="0" y="122"/>
                  </a:lnTo>
                  <a:lnTo>
                    <a:pt x="17" y="122"/>
                  </a:lnTo>
                  <a:lnTo>
                    <a:pt x="17" y="155"/>
                  </a:lnTo>
                  <a:lnTo>
                    <a:pt x="0" y="155"/>
                  </a:lnTo>
                  <a:lnTo>
                    <a:pt x="0" y="175"/>
                  </a:lnTo>
                  <a:lnTo>
                    <a:pt x="67" y="175"/>
                  </a:lnTo>
                  <a:lnTo>
                    <a:pt x="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7"/>
            <p:cNvSpPr>
              <a:spLocks noEditPoints="1"/>
            </p:cNvSpPr>
            <p:nvPr/>
          </p:nvSpPr>
          <p:spPr bwMode="auto">
            <a:xfrm>
              <a:off x="3384" y="1065"/>
              <a:ext cx="144" cy="196"/>
            </a:xfrm>
            <a:custGeom>
              <a:avLst/>
              <a:gdLst>
                <a:gd name="T0" fmla="*/ 101 w 144"/>
                <a:gd name="T1" fmla="*/ 11 h 196"/>
                <a:gd name="T2" fmla="*/ 99 w 144"/>
                <a:gd name="T3" fmla="*/ 0 h 196"/>
                <a:gd name="T4" fmla="*/ 43 w 144"/>
                <a:gd name="T5" fmla="*/ 0 h 196"/>
                <a:gd name="T6" fmla="*/ 41 w 144"/>
                <a:gd name="T7" fmla="*/ 11 h 196"/>
                <a:gd name="T8" fmla="*/ 0 w 144"/>
                <a:gd name="T9" fmla="*/ 11 h 196"/>
                <a:gd name="T10" fmla="*/ 0 w 144"/>
                <a:gd name="T11" fmla="*/ 196 h 196"/>
                <a:gd name="T12" fmla="*/ 144 w 144"/>
                <a:gd name="T13" fmla="*/ 196 h 196"/>
                <a:gd name="T14" fmla="*/ 144 w 144"/>
                <a:gd name="T15" fmla="*/ 11 h 196"/>
                <a:gd name="T16" fmla="*/ 101 w 144"/>
                <a:gd name="T17" fmla="*/ 11 h 196"/>
                <a:gd name="T18" fmla="*/ 135 w 144"/>
                <a:gd name="T19" fmla="*/ 187 h 196"/>
                <a:gd name="T20" fmla="*/ 10 w 144"/>
                <a:gd name="T21" fmla="*/ 187 h 196"/>
                <a:gd name="T22" fmla="*/ 10 w 144"/>
                <a:gd name="T23" fmla="*/ 20 h 196"/>
                <a:gd name="T24" fmla="*/ 39 w 144"/>
                <a:gd name="T25" fmla="*/ 20 h 196"/>
                <a:gd name="T26" fmla="*/ 36 w 144"/>
                <a:gd name="T27" fmla="*/ 33 h 196"/>
                <a:gd name="T28" fmla="*/ 109 w 144"/>
                <a:gd name="T29" fmla="*/ 33 h 196"/>
                <a:gd name="T30" fmla="*/ 105 w 144"/>
                <a:gd name="T31" fmla="*/ 20 h 196"/>
                <a:gd name="T32" fmla="*/ 135 w 144"/>
                <a:gd name="T33" fmla="*/ 20 h 196"/>
                <a:gd name="T34" fmla="*/ 135 w 144"/>
                <a:gd name="T35" fmla="*/ 18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196">
                  <a:moveTo>
                    <a:pt x="101" y="11"/>
                  </a:moveTo>
                  <a:lnTo>
                    <a:pt x="99" y="0"/>
                  </a:lnTo>
                  <a:lnTo>
                    <a:pt x="43" y="0"/>
                  </a:lnTo>
                  <a:lnTo>
                    <a:pt x="41" y="11"/>
                  </a:lnTo>
                  <a:lnTo>
                    <a:pt x="0" y="11"/>
                  </a:lnTo>
                  <a:lnTo>
                    <a:pt x="0" y="196"/>
                  </a:lnTo>
                  <a:lnTo>
                    <a:pt x="144" y="196"/>
                  </a:lnTo>
                  <a:lnTo>
                    <a:pt x="144" y="11"/>
                  </a:lnTo>
                  <a:lnTo>
                    <a:pt x="101" y="11"/>
                  </a:lnTo>
                  <a:close/>
                  <a:moveTo>
                    <a:pt x="135" y="187"/>
                  </a:moveTo>
                  <a:lnTo>
                    <a:pt x="10" y="187"/>
                  </a:lnTo>
                  <a:lnTo>
                    <a:pt x="10" y="20"/>
                  </a:lnTo>
                  <a:lnTo>
                    <a:pt x="39" y="20"/>
                  </a:lnTo>
                  <a:lnTo>
                    <a:pt x="36" y="33"/>
                  </a:lnTo>
                  <a:lnTo>
                    <a:pt x="109" y="33"/>
                  </a:lnTo>
                  <a:lnTo>
                    <a:pt x="105" y="20"/>
                  </a:lnTo>
                  <a:lnTo>
                    <a:pt x="135" y="20"/>
                  </a:lnTo>
                  <a:lnTo>
                    <a:pt x="135" y="18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8"/>
            <p:cNvSpPr>
              <a:spLocks noEditPoints="1"/>
            </p:cNvSpPr>
            <p:nvPr/>
          </p:nvSpPr>
          <p:spPr bwMode="auto">
            <a:xfrm>
              <a:off x="3435" y="1108"/>
              <a:ext cx="41" cy="135"/>
            </a:xfrm>
            <a:custGeom>
              <a:avLst/>
              <a:gdLst>
                <a:gd name="T0" fmla="*/ 41 w 41"/>
                <a:gd name="T1" fmla="*/ 135 h 135"/>
                <a:gd name="T2" fmla="*/ 0 w 41"/>
                <a:gd name="T3" fmla="*/ 135 h 135"/>
                <a:gd name="T4" fmla="*/ 0 w 41"/>
                <a:gd name="T5" fmla="*/ 92 h 135"/>
                <a:gd name="T6" fmla="*/ 41 w 41"/>
                <a:gd name="T7" fmla="*/ 92 h 135"/>
                <a:gd name="T8" fmla="*/ 41 w 41"/>
                <a:gd name="T9" fmla="*/ 135 h 135"/>
                <a:gd name="T10" fmla="*/ 7 w 41"/>
                <a:gd name="T11" fmla="*/ 127 h 135"/>
                <a:gd name="T12" fmla="*/ 33 w 41"/>
                <a:gd name="T13" fmla="*/ 127 h 135"/>
                <a:gd name="T14" fmla="*/ 33 w 41"/>
                <a:gd name="T15" fmla="*/ 101 h 135"/>
                <a:gd name="T16" fmla="*/ 7 w 41"/>
                <a:gd name="T17" fmla="*/ 101 h 135"/>
                <a:gd name="T18" fmla="*/ 7 w 41"/>
                <a:gd name="T19" fmla="*/ 127 h 135"/>
                <a:gd name="T20" fmla="*/ 41 w 41"/>
                <a:gd name="T21" fmla="*/ 88 h 135"/>
                <a:gd name="T22" fmla="*/ 0 w 41"/>
                <a:gd name="T23" fmla="*/ 88 h 135"/>
                <a:gd name="T24" fmla="*/ 0 w 41"/>
                <a:gd name="T25" fmla="*/ 46 h 135"/>
                <a:gd name="T26" fmla="*/ 41 w 41"/>
                <a:gd name="T27" fmla="*/ 46 h 135"/>
                <a:gd name="T28" fmla="*/ 41 w 41"/>
                <a:gd name="T29" fmla="*/ 88 h 135"/>
                <a:gd name="T30" fmla="*/ 7 w 41"/>
                <a:gd name="T31" fmla="*/ 79 h 135"/>
                <a:gd name="T32" fmla="*/ 33 w 41"/>
                <a:gd name="T33" fmla="*/ 79 h 135"/>
                <a:gd name="T34" fmla="*/ 33 w 41"/>
                <a:gd name="T35" fmla="*/ 55 h 135"/>
                <a:gd name="T36" fmla="*/ 7 w 41"/>
                <a:gd name="T37" fmla="*/ 55 h 135"/>
                <a:gd name="T38" fmla="*/ 7 w 41"/>
                <a:gd name="T39" fmla="*/ 79 h 135"/>
                <a:gd name="T40" fmla="*/ 41 w 41"/>
                <a:gd name="T41" fmla="*/ 40 h 135"/>
                <a:gd name="T42" fmla="*/ 0 w 41"/>
                <a:gd name="T43" fmla="*/ 40 h 135"/>
                <a:gd name="T44" fmla="*/ 0 w 41"/>
                <a:gd name="T45" fmla="*/ 0 h 135"/>
                <a:gd name="T46" fmla="*/ 41 w 41"/>
                <a:gd name="T47" fmla="*/ 0 h 135"/>
                <a:gd name="T48" fmla="*/ 41 w 41"/>
                <a:gd name="T49" fmla="*/ 40 h 135"/>
                <a:gd name="T50" fmla="*/ 7 w 41"/>
                <a:gd name="T51" fmla="*/ 33 h 135"/>
                <a:gd name="T52" fmla="*/ 33 w 41"/>
                <a:gd name="T53" fmla="*/ 33 h 135"/>
                <a:gd name="T54" fmla="*/ 33 w 41"/>
                <a:gd name="T55" fmla="*/ 7 h 135"/>
                <a:gd name="T56" fmla="*/ 7 w 41"/>
                <a:gd name="T57" fmla="*/ 7 h 135"/>
                <a:gd name="T58" fmla="*/ 7 w 41"/>
                <a:gd name="T59" fmla="*/ 3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" h="135">
                  <a:moveTo>
                    <a:pt x="41" y="135"/>
                  </a:moveTo>
                  <a:lnTo>
                    <a:pt x="0" y="135"/>
                  </a:lnTo>
                  <a:lnTo>
                    <a:pt x="0" y="92"/>
                  </a:lnTo>
                  <a:lnTo>
                    <a:pt x="41" y="92"/>
                  </a:lnTo>
                  <a:lnTo>
                    <a:pt x="41" y="135"/>
                  </a:lnTo>
                  <a:close/>
                  <a:moveTo>
                    <a:pt x="7" y="127"/>
                  </a:moveTo>
                  <a:lnTo>
                    <a:pt x="33" y="127"/>
                  </a:lnTo>
                  <a:lnTo>
                    <a:pt x="33" y="101"/>
                  </a:lnTo>
                  <a:lnTo>
                    <a:pt x="7" y="101"/>
                  </a:lnTo>
                  <a:lnTo>
                    <a:pt x="7" y="127"/>
                  </a:lnTo>
                  <a:close/>
                  <a:moveTo>
                    <a:pt x="41" y="88"/>
                  </a:moveTo>
                  <a:lnTo>
                    <a:pt x="0" y="88"/>
                  </a:lnTo>
                  <a:lnTo>
                    <a:pt x="0" y="46"/>
                  </a:lnTo>
                  <a:lnTo>
                    <a:pt x="41" y="46"/>
                  </a:lnTo>
                  <a:lnTo>
                    <a:pt x="41" y="88"/>
                  </a:lnTo>
                  <a:close/>
                  <a:moveTo>
                    <a:pt x="7" y="79"/>
                  </a:moveTo>
                  <a:lnTo>
                    <a:pt x="33" y="79"/>
                  </a:lnTo>
                  <a:lnTo>
                    <a:pt x="33" y="55"/>
                  </a:lnTo>
                  <a:lnTo>
                    <a:pt x="7" y="55"/>
                  </a:lnTo>
                  <a:lnTo>
                    <a:pt x="7" y="79"/>
                  </a:lnTo>
                  <a:close/>
                  <a:moveTo>
                    <a:pt x="41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40"/>
                  </a:lnTo>
                  <a:close/>
                  <a:moveTo>
                    <a:pt x="7" y="33"/>
                  </a:moveTo>
                  <a:lnTo>
                    <a:pt x="33" y="33"/>
                  </a:lnTo>
                  <a:lnTo>
                    <a:pt x="33" y="7"/>
                  </a:lnTo>
                  <a:lnTo>
                    <a:pt x="7" y="7"/>
                  </a:lnTo>
                  <a:lnTo>
                    <a:pt x="7" y="3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8" name="Group 377"/>
          <p:cNvGrpSpPr>
            <a:grpSpLocks noChangeAspect="1"/>
          </p:cNvGrpSpPr>
          <p:nvPr/>
        </p:nvGrpSpPr>
        <p:grpSpPr bwMode="auto">
          <a:xfrm>
            <a:off x="5146757" y="3544468"/>
            <a:ext cx="234770" cy="319548"/>
            <a:chOff x="3384" y="1065"/>
            <a:chExt cx="144" cy="196"/>
          </a:xfrm>
        </p:grpSpPr>
        <p:sp>
          <p:nvSpPr>
            <p:cNvPr id="379" name="Rectangle 5"/>
            <p:cNvSpPr>
              <a:spLocks noChangeArrowheads="1"/>
            </p:cNvSpPr>
            <p:nvPr/>
          </p:nvSpPr>
          <p:spPr bwMode="auto">
            <a:xfrm>
              <a:off x="3388" y="1082"/>
              <a:ext cx="134" cy="1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6"/>
            <p:cNvSpPr>
              <a:spLocks/>
            </p:cNvSpPr>
            <p:nvPr/>
          </p:nvSpPr>
          <p:spPr bwMode="auto">
            <a:xfrm>
              <a:off x="3455" y="1082"/>
              <a:ext cx="67" cy="175"/>
            </a:xfrm>
            <a:custGeom>
              <a:avLst/>
              <a:gdLst>
                <a:gd name="T0" fmla="*/ 0 w 67"/>
                <a:gd name="T1" fmla="*/ 0 h 175"/>
                <a:gd name="T2" fmla="*/ 0 w 67"/>
                <a:gd name="T3" fmla="*/ 33 h 175"/>
                <a:gd name="T4" fmla="*/ 17 w 67"/>
                <a:gd name="T5" fmla="*/ 33 h 175"/>
                <a:gd name="T6" fmla="*/ 17 w 67"/>
                <a:gd name="T7" fmla="*/ 59 h 175"/>
                <a:gd name="T8" fmla="*/ 0 w 67"/>
                <a:gd name="T9" fmla="*/ 59 h 175"/>
                <a:gd name="T10" fmla="*/ 0 w 67"/>
                <a:gd name="T11" fmla="*/ 77 h 175"/>
                <a:gd name="T12" fmla="*/ 17 w 67"/>
                <a:gd name="T13" fmla="*/ 77 h 175"/>
                <a:gd name="T14" fmla="*/ 17 w 67"/>
                <a:gd name="T15" fmla="*/ 111 h 175"/>
                <a:gd name="T16" fmla="*/ 0 w 67"/>
                <a:gd name="T17" fmla="*/ 111 h 175"/>
                <a:gd name="T18" fmla="*/ 0 w 67"/>
                <a:gd name="T19" fmla="*/ 122 h 175"/>
                <a:gd name="T20" fmla="*/ 17 w 67"/>
                <a:gd name="T21" fmla="*/ 122 h 175"/>
                <a:gd name="T22" fmla="*/ 17 w 67"/>
                <a:gd name="T23" fmla="*/ 155 h 175"/>
                <a:gd name="T24" fmla="*/ 0 w 67"/>
                <a:gd name="T25" fmla="*/ 155 h 175"/>
                <a:gd name="T26" fmla="*/ 0 w 67"/>
                <a:gd name="T27" fmla="*/ 175 h 175"/>
                <a:gd name="T28" fmla="*/ 67 w 67"/>
                <a:gd name="T29" fmla="*/ 175 h 175"/>
                <a:gd name="T30" fmla="*/ 67 w 67"/>
                <a:gd name="T31" fmla="*/ 0 h 175"/>
                <a:gd name="T32" fmla="*/ 0 w 67"/>
                <a:gd name="T3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175">
                  <a:moveTo>
                    <a:pt x="0" y="0"/>
                  </a:moveTo>
                  <a:lnTo>
                    <a:pt x="0" y="33"/>
                  </a:lnTo>
                  <a:lnTo>
                    <a:pt x="17" y="33"/>
                  </a:lnTo>
                  <a:lnTo>
                    <a:pt x="17" y="59"/>
                  </a:lnTo>
                  <a:lnTo>
                    <a:pt x="0" y="59"/>
                  </a:lnTo>
                  <a:lnTo>
                    <a:pt x="0" y="77"/>
                  </a:lnTo>
                  <a:lnTo>
                    <a:pt x="17" y="77"/>
                  </a:lnTo>
                  <a:lnTo>
                    <a:pt x="17" y="111"/>
                  </a:lnTo>
                  <a:lnTo>
                    <a:pt x="0" y="111"/>
                  </a:lnTo>
                  <a:lnTo>
                    <a:pt x="0" y="122"/>
                  </a:lnTo>
                  <a:lnTo>
                    <a:pt x="17" y="122"/>
                  </a:lnTo>
                  <a:lnTo>
                    <a:pt x="17" y="155"/>
                  </a:lnTo>
                  <a:lnTo>
                    <a:pt x="0" y="155"/>
                  </a:lnTo>
                  <a:lnTo>
                    <a:pt x="0" y="175"/>
                  </a:lnTo>
                  <a:lnTo>
                    <a:pt x="67" y="175"/>
                  </a:lnTo>
                  <a:lnTo>
                    <a:pt x="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7"/>
            <p:cNvSpPr>
              <a:spLocks noEditPoints="1"/>
            </p:cNvSpPr>
            <p:nvPr/>
          </p:nvSpPr>
          <p:spPr bwMode="auto">
            <a:xfrm>
              <a:off x="3384" y="1065"/>
              <a:ext cx="144" cy="196"/>
            </a:xfrm>
            <a:custGeom>
              <a:avLst/>
              <a:gdLst>
                <a:gd name="T0" fmla="*/ 101 w 144"/>
                <a:gd name="T1" fmla="*/ 11 h 196"/>
                <a:gd name="T2" fmla="*/ 99 w 144"/>
                <a:gd name="T3" fmla="*/ 0 h 196"/>
                <a:gd name="T4" fmla="*/ 43 w 144"/>
                <a:gd name="T5" fmla="*/ 0 h 196"/>
                <a:gd name="T6" fmla="*/ 41 w 144"/>
                <a:gd name="T7" fmla="*/ 11 h 196"/>
                <a:gd name="T8" fmla="*/ 0 w 144"/>
                <a:gd name="T9" fmla="*/ 11 h 196"/>
                <a:gd name="T10" fmla="*/ 0 w 144"/>
                <a:gd name="T11" fmla="*/ 196 h 196"/>
                <a:gd name="T12" fmla="*/ 144 w 144"/>
                <a:gd name="T13" fmla="*/ 196 h 196"/>
                <a:gd name="T14" fmla="*/ 144 w 144"/>
                <a:gd name="T15" fmla="*/ 11 h 196"/>
                <a:gd name="T16" fmla="*/ 101 w 144"/>
                <a:gd name="T17" fmla="*/ 11 h 196"/>
                <a:gd name="T18" fmla="*/ 135 w 144"/>
                <a:gd name="T19" fmla="*/ 187 h 196"/>
                <a:gd name="T20" fmla="*/ 10 w 144"/>
                <a:gd name="T21" fmla="*/ 187 h 196"/>
                <a:gd name="T22" fmla="*/ 10 w 144"/>
                <a:gd name="T23" fmla="*/ 20 h 196"/>
                <a:gd name="T24" fmla="*/ 39 w 144"/>
                <a:gd name="T25" fmla="*/ 20 h 196"/>
                <a:gd name="T26" fmla="*/ 36 w 144"/>
                <a:gd name="T27" fmla="*/ 33 h 196"/>
                <a:gd name="T28" fmla="*/ 109 w 144"/>
                <a:gd name="T29" fmla="*/ 33 h 196"/>
                <a:gd name="T30" fmla="*/ 105 w 144"/>
                <a:gd name="T31" fmla="*/ 20 h 196"/>
                <a:gd name="T32" fmla="*/ 135 w 144"/>
                <a:gd name="T33" fmla="*/ 20 h 196"/>
                <a:gd name="T34" fmla="*/ 135 w 144"/>
                <a:gd name="T35" fmla="*/ 18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196">
                  <a:moveTo>
                    <a:pt x="101" y="11"/>
                  </a:moveTo>
                  <a:lnTo>
                    <a:pt x="99" y="0"/>
                  </a:lnTo>
                  <a:lnTo>
                    <a:pt x="43" y="0"/>
                  </a:lnTo>
                  <a:lnTo>
                    <a:pt x="41" y="11"/>
                  </a:lnTo>
                  <a:lnTo>
                    <a:pt x="0" y="11"/>
                  </a:lnTo>
                  <a:lnTo>
                    <a:pt x="0" y="196"/>
                  </a:lnTo>
                  <a:lnTo>
                    <a:pt x="144" y="196"/>
                  </a:lnTo>
                  <a:lnTo>
                    <a:pt x="144" y="11"/>
                  </a:lnTo>
                  <a:lnTo>
                    <a:pt x="101" y="11"/>
                  </a:lnTo>
                  <a:close/>
                  <a:moveTo>
                    <a:pt x="135" y="187"/>
                  </a:moveTo>
                  <a:lnTo>
                    <a:pt x="10" y="187"/>
                  </a:lnTo>
                  <a:lnTo>
                    <a:pt x="10" y="20"/>
                  </a:lnTo>
                  <a:lnTo>
                    <a:pt x="39" y="20"/>
                  </a:lnTo>
                  <a:lnTo>
                    <a:pt x="36" y="33"/>
                  </a:lnTo>
                  <a:lnTo>
                    <a:pt x="109" y="33"/>
                  </a:lnTo>
                  <a:lnTo>
                    <a:pt x="105" y="20"/>
                  </a:lnTo>
                  <a:lnTo>
                    <a:pt x="135" y="20"/>
                  </a:lnTo>
                  <a:lnTo>
                    <a:pt x="135" y="18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8"/>
            <p:cNvSpPr>
              <a:spLocks noEditPoints="1"/>
            </p:cNvSpPr>
            <p:nvPr/>
          </p:nvSpPr>
          <p:spPr bwMode="auto">
            <a:xfrm>
              <a:off x="3435" y="1108"/>
              <a:ext cx="41" cy="135"/>
            </a:xfrm>
            <a:custGeom>
              <a:avLst/>
              <a:gdLst>
                <a:gd name="T0" fmla="*/ 41 w 41"/>
                <a:gd name="T1" fmla="*/ 135 h 135"/>
                <a:gd name="T2" fmla="*/ 0 w 41"/>
                <a:gd name="T3" fmla="*/ 135 h 135"/>
                <a:gd name="T4" fmla="*/ 0 w 41"/>
                <a:gd name="T5" fmla="*/ 92 h 135"/>
                <a:gd name="T6" fmla="*/ 41 w 41"/>
                <a:gd name="T7" fmla="*/ 92 h 135"/>
                <a:gd name="T8" fmla="*/ 41 w 41"/>
                <a:gd name="T9" fmla="*/ 135 h 135"/>
                <a:gd name="T10" fmla="*/ 7 w 41"/>
                <a:gd name="T11" fmla="*/ 127 h 135"/>
                <a:gd name="T12" fmla="*/ 33 w 41"/>
                <a:gd name="T13" fmla="*/ 127 h 135"/>
                <a:gd name="T14" fmla="*/ 33 w 41"/>
                <a:gd name="T15" fmla="*/ 101 h 135"/>
                <a:gd name="T16" fmla="*/ 7 w 41"/>
                <a:gd name="T17" fmla="*/ 101 h 135"/>
                <a:gd name="T18" fmla="*/ 7 w 41"/>
                <a:gd name="T19" fmla="*/ 127 h 135"/>
                <a:gd name="T20" fmla="*/ 41 w 41"/>
                <a:gd name="T21" fmla="*/ 88 h 135"/>
                <a:gd name="T22" fmla="*/ 0 w 41"/>
                <a:gd name="T23" fmla="*/ 88 h 135"/>
                <a:gd name="T24" fmla="*/ 0 w 41"/>
                <a:gd name="T25" fmla="*/ 46 h 135"/>
                <a:gd name="T26" fmla="*/ 41 w 41"/>
                <a:gd name="T27" fmla="*/ 46 h 135"/>
                <a:gd name="T28" fmla="*/ 41 w 41"/>
                <a:gd name="T29" fmla="*/ 88 h 135"/>
                <a:gd name="T30" fmla="*/ 7 w 41"/>
                <a:gd name="T31" fmla="*/ 79 h 135"/>
                <a:gd name="T32" fmla="*/ 33 w 41"/>
                <a:gd name="T33" fmla="*/ 79 h 135"/>
                <a:gd name="T34" fmla="*/ 33 w 41"/>
                <a:gd name="T35" fmla="*/ 55 h 135"/>
                <a:gd name="T36" fmla="*/ 7 w 41"/>
                <a:gd name="T37" fmla="*/ 55 h 135"/>
                <a:gd name="T38" fmla="*/ 7 w 41"/>
                <a:gd name="T39" fmla="*/ 79 h 135"/>
                <a:gd name="T40" fmla="*/ 41 w 41"/>
                <a:gd name="T41" fmla="*/ 40 h 135"/>
                <a:gd name="T42" fmla="*/ 0 w 41"/>
                <a:gd name="T43" fmla="*/ 40 h 135"/>
                <a:gd name="T44" fmla="*/ 0 w 41"/>
                <a:gd name="T45" fmla="*/ 0 h 135"/>
                <a:gd name="T46" fmla="*/ 41 w 41"/>
                <a:gd name="T47" fmla="*/ 0 h 135"/>
                <a:gd name="T48" fmla="*/ 41 w 41"/>
                <a:gd name="T49" fmla="*/ 40 h 135"/>
                <a:gd name="T50" fmla="*/ 7 w 41"/>
                <a:gd name="T51" fmla="*/ 33 h 135"/>
                <a:gd name="T52" fmla="*/ 33 w 41"/>
                <a:gd name="T53" fmla="*/ 33 h 135"/>
                <a:gd name="T54" fmla="*/ 33 w 41"/>
                <a:gd name="T55" fmla="*/ 7 h 135"/>
                <a:gd name="T56" fmla="*/ 7 w 41"/>
                <a:gd name="T57" fmla="*/ 7 h 135"/>
                <a:gd name="T58" fmla="*/ 7 w 41"/>
                <a:gd name="T59" fmla="*/ 33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" h="135">
                  <a:moveTo>
                    <a:pt x="41" y="135"/>
                  </a:moveTo>
                  <a:lnTo>
                    <a:pt x="0" y="135"/>
                  </a:lnTo>
                  <a:lnTo>
                    <a:pt x="0" y="92"/>
                  </a:lnTo>
                  <a:lnTo>
                    <a:pt x="41" y="92"/>
                  </a:lnTo>
                  <a:lnTo>
                    <a:pt x="41" y="135"/>
                  </a:lnTo>
                  <a:close/>
                  <a:moveTo>
                    <a:pt x="7" y="127"/>
                  </a:moveTo>
                  <a:lnTo>
                    <a:pt x="33" y="127"/>
                  </a:lnTo>
                  <a:lnTo>
                    <a:pt x="33" y="101"/>
                  </a:lnTo>
                  <a:lnTo>
                    <a:pt x="7" y="101"/>
                  </a:lnTo>
                  <a:lnTo>
                    <a:pt x="7" y="127"/>
                  </a:lnTo>
                  <a:close/>
                  <a:moveTo>
                    <a:pt x="41" y="88"/>
                  </a:moveTo>
                  <a:lnTo>
                    <a:pt x="0" y="88"/>
                  </a:lnTo>
                  <a:lnTo>
                    <a:pt x="0" y="46"/>
                  </a:lnTo>
                  <a:lnTo>
                    <a:pt x="41" y="46"/>
                  </a:lnTo>
                  <a:lnTo>
                    <a:pt x="41" y="88"/>
                  </a:lnTo>
                  <a:close/>
                  <a:moveTo>
                    <a:pt x="7" y="79"/>
                  </a:moveTo>
                  <a:lnTo>
                    <a:pt x="33" y="79"/>
                  </a:lnTo>
                  <a:lnTo>
                    <a:pt x="33" y="55"/>
                  </a:lnTo>
                  <a:lnTo>
                    <a:pt x="7" y="55"/>
                  </a:lnTo>
                  <a:lnTo>
                    <a:pt x="7" y="79"/>
                  </a:lnTo>
                  <a:close/>
                  <a:moveTo>
                    <a:pt x="41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40"/>
                  </a:lnTo>
                  <a:close/>
                  <a:moveTo>
                    <a:pt x="7" y="33"/>
                  </a:moveTo>
                  <a:lnTo>
                    <a:pt x="33" y="33"/>
                  </a:lnTo>
                  <a:lnTo>
                    <a:pt x="33" y="7"/>
                  </a:lnTo>
                  <a:lnTo>
                    <a:pt x="7" y="7"/>
                  </a:lnTo>
                  <a:lnTo>
                    <a:pt x="7" y="3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3" name="Group 4"/>
          <p:cNvGrpSpPr>
            <a:grpSpLocks noChangeAspect="1"/>
          </p:cNvGrpSpPr>
          <p:nvPr/>
        </p:nvGrpSpPr>
        <p:grpSpPr bwMode="auto">
          <a:xfrm>
            <a:off x="5904422" y="2381960"/>
            <a:ext cx="305264" cy="171014"/>
            <a:chOff x="2465" y="2043"/>
            <a:chExt cx="930" cy="521"/>
          </a:xfrm>
        </p:grpSpPr>
        <p:sp>
          <p:nvSpPr>
            <p:cNvPr id="384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0" name="Group 4"/>
          <p:cNvGrpSpPr>
            <a:grpSpLocks noChangeAspect="1"/>
          </p:cNvGrpSpPr>
          <p:nvPr/>
        </p:nvGrpSpPr>
        <p:grpSpPr bwMode="auto">
          <a:xfrm>
            <a:off x="5904422" y="1765192"/>
            <a:ext cx="305264" cy="171014"/>
            <a:chOff x="2465" y="2043"/>
            <a:chExt cx="930" cy="521"/>
          </a:xfrm>
        </p:grpSpPr>
        <p:sp>
          <p:nvSpPr>
            <p:cNvPr id="391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7" name="Group 4"/>
          <p:cNvGrpSpPr>
            <a:grpSpLocks noChangeAspect="1"/>
          </p:cNvGrpSpPr>
          <p:nvPr/>
        </p:nvGrpSpPr>
        <p:grpSpPr bwMode="auto">
          <a:xfrm>
            <a:off x="5904422" y="2988281"/>
            <a:ext cx="305264" cy="171014"/>
            <a:chOff x="2465" y="2043"/>
            <a:chExt cx="930" cy="521"/>
          </a:xfrm>
        </p:grpSpPr>
        <p:sp>
          <p:nvSpPr>
            <p:cNvPr id="398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4" name="Group 4"/>
          <p:cNvGrpSpPr>
            <a:grpSpLocks noChangeAspect="1"/>
          </p:cNvGrpSpPr>
          <p:nvPr/>
        </p:nvGrpSpPr>
        <p:grpSpPr bwMode="auto">
          <a:xfrm>
            <a:off x="5904422" y="3601731"/>
            <a:ext cx="305264" cy="171014"/>
            <a:chOff x="2465" y="2043"/>
            <a:chExt cx="930" cy="521"/>
          </a:xfrm>
        </p:grpSpPr>
        <p:sp>
          <p:nvSpPr>
            <p:cNvPr id="406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4" name="Group 413"/>
          <p:cNvGrpSpPr/>
          <p:nvPr/>
        </p:nvGrpSpPr>
        <p:grpSpPr>
          <a:xfrm>
            <a:off x="5917021" y="4223184"/>
            <a:ext cx="317794" cy="178032"/>
            <a:chOff x="6843456" y="4565940"/>
            <a:chExt cx="409334" cy="229314"/>
          </a:xfrm>
        </p:grpSpPr>
        <p:sp>
          <p:nvSpPr>
            <p:cNvPr id="416" name="Freeform 7"/>
            <p:cNvSpPr>
              <a:spLocks noEditPoints="1"/>
            </p:cNvSpPr>
            <p:nvPr/>
          </p:nvSpPr>
          <p:spPr bwMode="auto">
            <a:xfrm>
              <a:off x="6885269" y="4605553"/>
              <a:ext cx="325266" cy="145247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9"/>
            <p:cNvSpPr>
              <a:spLocks noEditPoints="1"/>
            </p:cNvSpPr>
            <p:nvPr/>
          </p:nvSpPr>
          <p:spPr bwMode="auto">
            <a:xfrm>
              <a:off x="6843456" y="4565940"/>
              <a:ext cx="409334" cy="229314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9" name="Group 4"/>
          <p:cNvGrpSpPr>
            <a:grpSpLocks noChangeAspect="1"/>
          </p:cNvGrpSpPr>
          <p:nvPr/>
        </p:nvGrpSpPr>
        <p:grpSpPr bwMode="auto">
          <a:xfrm>
            <a:off x="6689384" y="2322548"/>
            <a:ext cx="334806" cy="312486"/>
            <a:chOff x="2465" y="1862"/>
            <a:chExt cx="1020" cy="952"/>
          </a:xfrm>
        </p:grpSpPr>
        <p:sp>
          <p:nvSpPr>
            <p:cNvPr id="420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0"/>
            <p:cNvSpPr>
              <a:spLocks noEditPoints="1"/>
            </p:cNvSpPr>
            <p:nvPr/>
          </p:nvSpPr>
          <p:spPr bwMode="auto">
            <a:xfrm flipV="1">
              <a:off x="2470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6" name="Group 4"/>
          <p:cNvGrpSpPr>
            <a:grpSpLocks noChangeAspect="1"/>
          </p:cNvGrpSpPr>
          <p:nvPr/>
        </p:nvGrpSpPr>
        <p:grpSpPr bwMode="auto">
          <a:xfrm>
            <a:off x="6689384" y="1705780"/>
            <a:ext cx="334806" cy="312486"/>
            <a:chOff x="2465" y="1862"/>
            <a:chExt cx="1020" cy="952"/>
          </a:xfrm>
        </p:grpSpPr>
        <p:sp>
          <p:nvSpPr>
            <p:cNvPr id="427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0"/>
            <p:cNvSpPr>
              <a:spLocks noEditPoints="1"/>
            </p:cNvSpPr>
            <p:nvPr/>
          </p:nvSpPr>
          <p:spPr bwMode="auto">
            <a:xfrm flipV="1">
              <a:off x="2470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3" name="Group 4"/>
          <p:cNvGrpSpPr>
            <a:grpSpLocks noChangeAspect="1"/>
          </p:cNvGrpSpPr>
          <p:nvPr/>
        </p:nvGrpSpPr>
        <p:grpSpPr bwMode="auto">
          <a:xfrm>
            <a:off x="6689384" y="2928869"/>
            <a:ext cx="334806" cy="312486"/>
            <a:chOff x="2465" y="1862"/>
            <a:chExt cx="1020" cy="952"/>
          </a:xfrm>
        </p:grpSpPr>
        <p:sp>
          <p:nvSpPr>
            <p:cNvPr id="434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0"/>
            <p:cNvSpPr>
              <a:spLocks noEditPoints="1"/>
            </p:cNvSpPr>
            <p:nvPr/>
          </p:nvSpPr>
          <p:spPr bwMode="auto">
            <a:xfrm flipV="1">
              <a:off x="2470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0" name="Group 4"/>
          <p:cNvGrpSpPr>
            <a:grpSpLocks noChangeAspect="1"/>
          </p:cNvGrpSpPr>
          <p:nvPr/>
        </p:nvGrpSpPr>
        <p:grpSpPr bwMode="auto">
          <a:xfrm>
            <a:off x="6689384" y="3542319"/>
            <a:ext cx="334806" cy="312486"/>
            <a:chOff x="2465" y="1862"/>
            <a:chExt cx="1020" cy="952"/>
          </a:xfrm>
        </p:grpSpPr>
        <p:sp>
          <p:nvSpPr>
            <p:cNvPr id="441" name="Freeform 10"/>
            <p:cNvSpPr>
              <a:spLocks noEditPoints="1"/>
            </p:cNvSpPr>
            <p:nvPr/>
          </p:nvSpPr>
          <p:spPr bwMode="auto">
            <a:xfrm flipV="1">
              <a:off x="2470" y="1862"/>
              <a:ext cx="946" cy="952"/>
            </a:xfrm>
            <a:custGeom>
              <a:avLst/>
              <a:gdLst>
                <a:gd name="T0" fmla="*/ 903 w 946"/>
                <a:gd name="T1" fmla="*/ 149 h 952"/>
                <a:gd name="T2" fmla="*/ 903 w 946"/>
                <a:gd name="T3" fmla="*/ 80 h 952"/>
                <a:gd name="T4" fmla="*/ 781 w 946"/>
                <a:gd name="T5" fmla="*/ 197 h 952"/>
                <a:gd name="T6" fmla="*/ 717 w 946"/>
                <a:gd name="T7" fmla="*/ 197 h 952"/>
                <a:gd name="T8" fmla="*/ 872 w 946"/>
                <a:gd name="T9" fmla="*/ 48 h 952"/>
                <a:gd name="T10" fmla="*/ 808 w 946"/>
                <a:gd name="T11" fmla="*/ 48 h 952"/>
                <a:gd name="T12" fmla="*/ 808 w 946"/>
                <a:gd name="T13" fmla="*/ 0 h 952"/>
                <a:gd name="T14" fmla="*/ 946 w 946"/>
                <a:gd name="T15" fmla="*/ 5 h 952"/>
                <a:gd name="T16" fmla="*/ 946 w 946"/>
                <a:gd name="T17" fmla="*/ 149 h 952"/>
                <a:gd name="T18" fmla="*/ 903 w 946"/>
                <a:gd name="T19" fmla="*/ 149 h 952"/>
                <a:gd name="T20" fmla="*/ 144 w 946"/>
                <a:gd name="T21" fmla="*/ 745 h 952"/>
                <a:gd name="T22" fmla="*/ 0 w 946"/>
                <a:gd name="T23" fmla="*/ 888 h 952"/>
                <a:gd name="T24" fmla="*/ 0 w 946"/>
                <a:gd name="T25" fmla="*/ 952 h 952"/>
                <a:gd name="T26" fmla="*/ 213 w 946"/>
                <a:gd name="T27" fmla="*/ 745 h 952"/>
                <a:gd name="T28" fmla="*/ 144 w 946"/>
                <a:gd name="T29" fmla="*/ 74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46" h="952">
                  <a:moveTo>
                    <a:pt x="903" y="149"/>
                  </a:moveTo>
                  <a:lnTo>
                    <a:pt x="903" y="80"/>
                  </a:lnTo>
                  <a:lnTo>
                    <a:pt x="781" y="197"/>
                  </a:lnTo>
                  <a:lnTo>
                    <a:pt x="717" y="197"/>
                  </a:lnTo>
                  <a:lnTo>
                    <a:pt x="872" y="48"/>
                  </a:lnTo>
                  <a:lnTo>
                    <a:pt x="808" y="48"/>
                  </a:lnTo>
                  <a:lnTo>
                    <a:pt x="808" y="0"/>
                  </a:lnTo>
                  <a:lnTo>
                    <a:pt x="946" y="5"/>
                  </a:lnTo>
                  <a:lnTo>
                    <a:pt x="946" y="149"/>
                  </a:lnTo>
                  <a:lnTo>
                    <a:pt x="903" y="149"/>
                  </a:lnTo>
                  <a:close/>
                  <a:moveTo>
                    <a:pt x="144" y="745"/>
                  </a:moveTo>
                  <a:lnTo>
                    <a:pt x="0" y="888"/>
                  </a:lnTo>
                  <a:lnTo>
                    <a:pt x="0" y="952"/>
                  </a:lnTo>
                  <a:lnTo>
                    <a:pt x="213" y="745"/>
                  </a:lnTo>
                  <a:lnTo>
                    <a:pt x="144" y="7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5"/>
            <p:cNvSpPr>
              <a:spLocks/>
            </p:cNvSpPr>
            <p:nvPr/>
          </p:nvSpPr>
          <p:spPr bwMode="auto">
            <a:xfrm>
              <a:off x="2927" y="2059"/>
              <a:ext cx="441" cy="468"/>
            </a:xfrm>
            <a:custGeom>
              <a:avLst/>
              <a:gdLst>
                <a:gd name="T0" fmla="*/ 0 w 83"/>
                <a:gd name="T1" fmla="*/ 0 h 88"/>
                <a:gd name="T2" fmla="*/ 0 w 83"/>
                <a:gd name="T3" fmla="*/ 25 h 88"/>
                <a:gd name="T4" fmla="*/ 20 w 83"/>
                <a:gd name="T5" fmla="*/ 45 h 88"/>
                <a:gd name="T6" fmla="*/ 0 w 83"/>
                <a:gd name="T7" fmla="*/ 65 h 88"/>
                <a:gd name="T8" fmla="*/ 0 w 83"/>
                <a:gd name="T9" fmla="*/ 88 h 88"/>
                <a:gd name="T10" fmla="*/ 83 w 83"/>
                <a:gd name="T11" fmla="*/ 88 h 88"/>
                <a:gd name="T12" fmla="*/ 83 w 83"/>
                <a:gd name="T13" fmla="*/ 0 h 88"/>
                <a:gd name="T14" fmla="*/ 0 w 83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3" h="88">
                  <a:moveTo>
                    <a:pt x="0" y="0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11" y="25"/>
                    <a:pt x="20" y="34"/>
                    <a:pt x="20" y="45"/>
                  </a:cubicBezTo>
                  <a:cubicBezTo>
                    <a:pt x="20" y="56"/>
                    <a:pt x="11" y="65"/>
                    <a:pt x="0" y="65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83" y="88"/>
                    <a:pt x="83" y="88"/>
                    <a:pt x="83" y="88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6"/>
            <p:cNvSpPr>
              <a:spLocks/>
            </p:cNvSpPr>
            <p:nvPr/>
          </p:nvSpPr>
          <p:spPr bwMode="auto">
            <a:xfrm>
              <a:off x="2486" y="2059"/>
              <a:ext cx="547" cy="478"/>
            </a:xfrm>
            <a:custGeom>
              <a:avLst/>
              <a:gdLst>
                <a:gd name="T0" fmla="*/ 83 w 103"/>
                <a:gd name="T1" fmla="*/ 25 h 90"/>
                <a:gd name="T2" fmla="*/ 83 w 103"/>
                <a:gd name="T3" fmla="*/ 0 h 90"/>
                <a:gd name="T4" fmla="*/ 0 w 103"/>
                <a:gd name="T5" fmla="*/ 0 h 90"/>
                <a:gd name="T6" fmla="*/ 0 w 103"/>
                <a:gd name="T7" fmla="*/ 90 h 90"/>
                <a:gd name="T8" fmla="*/ 83 w 103"/>
                <a:gd name="T9" fmla="*/ 90 h 90"/>
                <a:gd name="T10" fmla="*/ 83 w 103"/>
                <a:gd name="T11" fmla="*/ 65 h 90"/>
                <a:gd name="T12" fmla="*/ 103 w 103"/>
                <a:gd name="T13" fmla="*/ 45 h 90"/>
                <a:gd name="T14" fmla="*/ 83 w 103"/>
                <a:gd name="T15" fmla="*/ 2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90">
                  <a:moveTo>
                    <a:pt x="83" y="25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83" y="90"/>
                    <a:pt x="83" y="90"/>
                    <a:pt x="83" y="90"/>
                  </a:cubicBezTo>
                  <a:cubicBezTo>
                    <a:pt x="83" y="65"/>
                    <a:pt x="83" y="65"/>
                    <a:pt x="83" y="65"/>
                  </a:cubicBezTo>
                  <a:cubicBezTo>
                    <a:pt x="94" y="65"/>
                    <a:pt x="103" y="56"/>
                    <a:pt x="103" y="45"/>
                  </a:cubicBezTo>
                  <a:cubicBezTo>
                    <a:pt x="103" y="34"/>
                    <a:pt x="94" y="25"/>
                    <a:pt x="83" y="2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7"/>
            <p:cNvSpPr>
              <a:spLocks noEditPoints="1"/>
            </p:cNvSpPr>
            <p:nvPr/>
          </p:nvSpPr>
          <p:spPr bwMode="auto">
            <a:xfrm>
              <a:off x="2560" y="2133"/>
              <a:ext cx="739" cy="330"/>
            </a:xfrm>
            <a:custGeom>
              <a:avLst/>
              <a:gdLst>
                <a:gd name="T0" fmla="*/ 139 w 139"/>
                <a:gd name="T1" fmla="*/ 51 h 62"/>
                <a:gd name="T2" fmla="*/ 139 w 139"/>
                <a:gd name="T3" fmla="*/ 62 h 62"/>
                <a:gd name="T4" fmla="*/ 128 w 139"/>
                <a:gd name="T5" fmla="*/ 62 h 62"/>
                <a:gd name="T6" fmla="*/ 128 w 139"/>
                <a:gd name="T7" fmla="*/ 51 h 62"/>
                <a:gd name="T8" fmla="*/ 139 w 139"/>
                <a:gd name="T9" fmla="*/ 51 h 62"/>
                <a:gd name="T10" fmla="*/ 139 w 139"/>
                <a:gd name="T11" fmla="*/ 11 h 62"/>
                <a:gd name="T12" fmla="*/ 139 w 139"/>
                <a:gd name="T13" fmla="*/ 0 h 62"/>
                <a:gd name="T14" fmla="*/ 128 w 139"/>
                <a:gd name="T15" fmla="*/ 0 h 62"/>
                <a:gd name="T16" fmla="*/ 128 w 139"/>
                <a:gd name="T17" fmla="*/ 11 h 62"/>
                <a:gd name="T18" fmla="*/ 139 w 139"/>
                <a:gd name="T19" fmla="*/ 11 h 62"/>
                <a:gd name="T20" fmla="*/ 0 w 139"/>
                <a:gd name="T21" fmla="*/ 51 h 62"/>
                <a:gd name="T22" fmla="*/ 0 w 139"/>
                <a:gd name="T23" fmla="*/ 62 h 62"/>
                <a:gd name="T24" fmla="*/ 11 w 139"/>
                <a:gd name="T25" fmla="*/ 62 h 62"/>
                <a:gd name="T26" fmla="*/ 11 w 139"/>
                <a:gd name="T27" fmla="*/ 51 h 62"/>
                <a:gd name="T28" fmla="*/ 0 w 139"/>
                <a:gd name="T29" fmla="*/ 51 h 62"/>
                <a:gd name="T30" fmla="*/ 11 w 139"/>
                <a:gd name="T31" fmla="*/ 11 h 62"/>
                <a:gd name="T32" fmla="*/ 11 w 139"/>
                <a:gd name="T33" fmla="*/ 0 h 62"/>
                <a:gd name="T34" fmla="*/ 0 w 139"/>
                <a:gd name="T35" fmla="*/ 0 h 62"/>
                <a:gd name="T36" fmla="*/ 0 w 139"/>
                <a:gd name="T37" fmla="*/ 11 h 62"/>
                <a:gd name="T38" fmla="*/ 11 w 139"/>
                <a:gd name="T39" fmla="*/ 11 h 62"/>
                <a:gd name="T40" fmla="*/ 98 w 139"/>
                <a:gd name="T41" fmla="*/ 31 h 62"/>
                <a:gd name="T42" fmla="*/ 69 w 139"/>
                <a:gd name="T43" fmla="*/ 2 h 62"/>
                <a:gd name="T44" fmla="*/ 41 w 139"/>
                <a:gd name="T45" fmla="*/ 31 h 62"/>
                <a:gd name="T46" fmla="*/ 69 w 139"/>
                <a:gd name="T47" fmla="*/ 59 h 62"/>
                <a:gd name="T48" fmla="*/ 98 w 139"/>
                <a:gd name="T49" fmla="*/ 31 h 62"/>
                <a:gd name="T50" fmla="*/ 89 w 139"/>
                <a:gd name="T51" fmla="*/ 31 h 62"/>
                <a:gd name="T52" fmla="*/ 69 w 139"/>
                <a:gd name="T53" fmla="*/ 51 h 62"/>
                <a:gd name="T54" fmla="*/ 49 w 139"/>
                <a:gd name="T55" fmla="*/ 31 h 62"/>
                <a:gd name="T56" fmla="*/ 69 w 139"/>
                <a:gd name="T57" fmla="*/ 11 h 62"/>
                <a:gd name="T58" fmla="*/ 89 w 139"/>
                <a:gd name="T59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9" h="62">
                  <a:moveTo>
                    <a:pt x="139" y="51"/>
                  </a:moveTo>
                  <a:cubicBezTo>
                    <a:pt x="139" y="62"/>
                    <a:pt x="139" y="62"/>
                    <a:pt x="139" y="62"/>
                  </a:cubicBezTo>
                  <a:cubicBezTo>
                    <a:pt x="128" y="62"/>
                    <a:pt x="128" y="62"/>
                    <a:pt x="128" y="62"/>
                  </a:cubicBezTo>
                  <a:cubicBezTo>
                    <a:pt x="128" y="51"/>
                    <a:pt x="128" y="51"/>
                    <a:pt x="128" y="51"/>
                  </a:cubicBezTo>
                  <a:lnTo>
                    <a:pt x="139" y="51"/>
                  </a:lnTo>
                  <a:close/>
                  <a:moveTo>
                    <a:pt x="139" y="11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8" y="11"/>
                    <a:pt x="128" y="11"/>
                    <a:pt x="128" y="11"/>
                  </a:cubicBezTo>
                  <a:lnTo>
                    <a:pt x="139" y="11"/>
                  </a:lnTo>
                  <a:close/>
                  <a:moveTo>
                    <a:pt x="0" y="51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1" y="62"/>
                    <a:pt x="11" y="62"/>
                    <a:pt x="11" y="62"/>
                  </a:cubicBezTo>
                  <a:cubicBezTo>
                    <a:pt x="11" y="51"/>
                    <a:pt x="11" y="51"/>
                    <a:pt x="11" y="51"/>
                  </a:cubicBezTo>
                  <a:lnTo>
                    <a:pt x="0" y="51"/>
                  </a:lnTo>
                  <a:close/>
                  <a:moveTo>
                    <a:pt x="11" y="11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lnTo>
                    <a:pt x="11" y="11"/>
                  </a:lnTo>
                  <a:close/>
                  <a:moveTo>
                    <a:pt x="98" y="31"/>
                  </a:moveTo>
                  <a:cubicBezTo>
                    <a:pt x="98" y="15"/>
                    <a:pt x="85" y="2"/>
                    <a:pt x="69" y="2"/>
                  </a:cubicBezTo>
                  <a:cubicBezTo>
                    <a:pt x="54" y="2"/>
                    <a:pt x="41" y="15"/>
                    <a:pt x="41" y="31"/>
                  </a:cubicBezTo>
                  <a:cubicBezTo>
                    <a:pt x="41" y="47"/>
                    <a:pt x="54" y="59"/>
                    <a:pt x="69" y="59"/>
                  </a:cubicBezTo>
                  <a:cubicBezTo>
                    <a:pt x="85" y="59"/>
                    <a:pt x="98" y="47"/>
                    <a:pt x="98" y="31"/>
                  </a:cubicBezTo>
                  <a:close/>
                  <a:moveTo>
                    <a:pt x="89" y="31"/>
                  </a:moveTo>
                  <a:cubicBezTo>
                    <a:pt x="89" y="42"/>
                    <a:pt x="80" y="51"/>
                    <a:pt x="69" y="51"/>
                  </a:cubicBezTo>
                  <a:cubicBezTo>
                    <a:pt x="58" y="51"/>
                    <a:pt x="49" y="42"/>
                    <a:pt x="49" y="31"/>
                  </a:cubicBezTo>
                  <a:cubicBezTo>
                    <a:pt x="49" y="20"/>
                    <a:pt x="58" y="11"/>
                    <a:pt x="69" y="11"/>
                  </a:cubicBezTo>
                  <a:cubicBezTo>
                    <a:pt x="80" y="11"/>
                    <a:pt x="89" y="20"/>
                    <a:pt x="89" y="3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8"/>
            <p:cNvSpPr>
              <a:spLocks/>
            </p:cNvSpPr>
            <p:nvPr/>
          </p:nvSpPr>
          <p:spPr bwMode="auto">
            <a:xfrm>
              <a:off x="2497" y="2154"/>
              <a:ext cx="988" cy="495"/>
            </a:xfrm>
            <a:custGeom>
              <a:avLst/>
              <a:gdLst>
                <a:gd name="T0" fmla="*/ 988 w 988"/>
                <a:gd name="T1" fmla="*/ 495 h 495"/>
                <a:gd name="T2" fmla="*/ 0 w 988"/>
                <a:gd name="T3" fmla="*/ 495 h 495"/>
                <a:gd name="T4" fmla="*/ 0 w 988"/>
                <a:gd name="T5" fmla="*/ 447 h 495"/>
                <a:gd name="T6" fmla="*/ 940 w 988"/>
                <a:gd name="T7" fmla="*/ 447 h 495"/>
                <a:gd name="T8" fmla="*/ 940 w 988"/>
                <a:gd name="T9" fmla="*/ 0 h 495"/>
                <a:gd name="T10" fmla="*/ 988 w 988"/>
                <a:gd name="T11" fmla="*/ 0 h 495"/>
                <a:gd name="T12" fmla="*/ 988 w 988"/>
                <a:gd name="T13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8" h="495">
                  <a:moveTo>
                    <a:pt x="988" y="495"/>
                  </a:moveTo>
                  <a:lnTo>
                    <a:pt x="0" y="495"/>
                  </a:lnTo>
                  <a:lnTo>
                    <a:pt x="0" y="447"/>
                  </a:lnTo>
                  <a:lnTo>
                    <a:pt x="940" y="447"/>
                  </a:lnTo>
                  <a:lnTo>
                    <a:pt x="940" y="0"/>
                  </a:lnTo>
                  <a:lnTo>
                    <a:pt x="988" y="0"/>
                  </a:lnTo>
                  <a:lnTo>
                    <a:pt x="988" y="49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9"/>
            <p:cNvSpPr>
              <a:spLocks noEditPoints="1"/>
            </p:cNvSpPr>
            <p:nvPr/>
          </p:nvSpPr>
          <p:spPr bwMode="auto">
            <a:xfrm>
              <a:off x="2465" y="2043"/>
              <a:ext cx="930" cy="521"/>
            </a:xfrm>
            <a:custGeom>
              <a:avLst/>
              <a:gdLst>
                <a:gd name="T0" fmla="*/ 930 w 930"/>
                <a:gd name="T1" fmla="*/ 521 h 521"/>
                <a:gd name="T2" fmla="*/ 0 w 930"/>
                <a:gd name="T3" fmla="*/ 521 h 521"/>
                <a:gd name="T4" fmla="*/ 0 w 930"/>
                <a:gd name="T5" fmla="*/ 0 h 521"/>
                <a:gd name="T6" fmla="*/ 930 w 930"/>
                <a:gd name="T7" fmla="*/ 0 h 521"/>
                <a:gd name="T8" fmla="*/ 930 w 930"/>
                <a:gd name="T9" fmla="*/ 521 h 521"/>
                <a:gd name="T10" fmla="*/ 47 w 930"/>
                <a:gd name="T11" fmla="*/ 478 h 521"/>
                <a:gd name="T12" fmla="*/ 882 w 930"/>
                <a:gd name="T13" fmla="*/ 478 h 521"/>
                <a:gd name="T14" fmla="*/ 882 w 930"/>
                <a:gd name="T15" fmla="*/ 48 h 521"/>
                <a:gd name="T16" fmla="*/ 47 w 930"/>
                <a:gd name="T17" fmla="*/ 48 h 521"/>
                <a:gd name="T18" fmla="*/ 47 w 930"/>
                <a:gd name="T19" fmla="*/ 478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521">
                  <a:moveTo>
                    <a:pt x="930" y="521"/>
                  </a:moveTo>
                  <a:lnTo>
                    <a:pt x="0" y="521"/>
                  </a:lnTo>
                  <a:lnTo>
                    <a:pt x="0" y="0"/>
                  </a:lnTo>
                  <a:lnTo>
                    <a:pt x="930" y="0"/>
                  </a:lnTo>
                  <a:lnTo>
                    <a:pt x="930" y="521"/>
                  </a:lnTo>
                  <a:close/>
                  <a:moveTo>
                    <a:pt x="47" y="478"/>
                  </a:moveTo>
                  <a:lnTo>
                    <a:pt x="882" y="478"/>
                  </a:lnTo>
                  <a:lnTo>
                    <a:pt x="882" y="48"/>
                  </a:lnTo>
                  <a:lnTo>
                    <a:pt x="47" y="48"/>
                  </a:lnTo>
                  <a:lnTo>
                    <a:pt x="47" y="47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8731133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917985" y="11797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Antivirus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797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Anti-Malware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84319" y="11797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Anti-Phishing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293730" y="11797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Anti-SPAM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91292" y="11797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Anti-spyware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900703" y="11797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Multi-device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612739" y="1179796"/>
            <a:ext cx="87558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ID Protection (drivers License)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59416" y="1179796"/>
            <a:ext cx="81110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Free  support: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male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237308" y="1179796"/>
            <a:ext cx="86698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Free  support: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female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797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File encryption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14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M0131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M0132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M0133</a:t>
            </a:r>
          </a:p>
        </p:txBody>
      </p:sp>
      <p:sp>
        <p:nvSpPr>
          <p:cNvPr id="9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M0134</a:t>
            </a:r>
          </a:p>
        </p:txBody>
      </p:sp>
      <p:sp>
        <p:nvSpPr>
          <p:cNvPr id="9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M0135</a:t>
            </a:r>
          </a:p>
        </p:txBody>
      </p:sp>
      <p:sp>
        <p:nvSpPr>
          <p:cNvPr id="9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M0136</a:t>
            </a:r>
          </a:p>
        </p:txBody>
      </p:sp>
      <p:sp>
        <p:nvSpPr>
          <p:cNvPr id="9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M0137</a:t>
            </a:r>
          </a:p>
        </p:txBody>
      </p:sp>
      <p:sp>
        <p:nvSpPr>
          <p:cNvPr id="10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M0138</a:t>
            </a:r>
          </a:p>
        </p:txBody>
      </p:sp>
      <p:sp>
        <p:nvSpPr>
          <p:cNvPr id="10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M0139</a:t>
            </a:r>
          </a:p>
        </p:txBody>
      </p:sp>
      <p:sp>
        <p:nvSpPr>
          <p:cNvPr id="10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M0140</a:t>
            </a:r>
          </a:p>
        </p:txBody>
      </p:sp>
      <p:grpSp>
        <p:nvGrpSpPr>
          <p:cNvPr id="133" name="Group 132"/>
          <p:cNvGrpSpPr/>
          <p:nvPr/>
        </p:nvGrpSpPr>
        <p:grpSpPr>
          <a:xfrm>
            <a:off x="1038227" y="2292677"/>
            <a:ext cx="357188" cy="357187"/>
            <a:chOff x="1038227" y="2288646"/>
            <a:chExt cx="357188" cy="357187"/>
          </a:xfrm>
        </p:grpSpPr>
        <p:sp>
          <p:nvSpPr>
            <p:cNvPr id="134" name="Freeform 1"/>
            <p:cNvSpPr>
              <a:spLocks noChangeArrowheads="1"/>
            </p:cNvSpPr>
            <p:nvPr/>
          </p:nvSpPr>
          <p:spPr bwMode="auto">
            <a:xfrm>
              <a:off x="1052515" y="2304521"/>
              <a:ext cx="325437" cy="325437"/>
            </a:xfrm>
            <a:custGeom>
              <a:avLst/>
              <a:gdLst>
                <a:gd name="T0" fmla="*/ 453 w 906"/>
                <a:gd name="T1" fmla="*/ 0 h 902"/>
                <a:gd name="T2" fmla="*/ 453 w 906"/>
                <a:gd name="T3" fmla="*/ 0 h 902"/>
                <a:gd name="T4" fmla="*/ 0 w 906"/>
                <a:gd name="T5" fmla="*/ 448 h 902"/>
                <a:gd name="T6" fmla="*/ 453 w 906"/>
                <a:gd name="T7" fmla="*/ 901 h 902"/>
                <a:gd name="T8" fmla="*/ 905 w 906"/>
                <a:gd name="T9" fmla="*/ 448 h 902"/>
                <a:gd name="T10" fmla="*/ 453 w 906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6" h="902">
                  <a:moveTo>
                    <a:pt x="453" y="0"/>
                  </a:moveTo>
                  <a:lnTo>
                    <a:pt x="453" y="0"/>
                  </a:lnTo>
                  <a:cubicBezTo>
                    <a:pt x="205" y="0"/>
                    <a:pt x="0" y="201"/>
                    <a:pt x="0" y="448"/>
                  </a:cubicBezTo>
                  <a:cubicBezTo>
                    <a:pt x="0" y="696"/>
                    <a:pt x="205" y="901"/>
                    <a:pt x="453" y="901"/>
                  </a:cubicBezTo>
                  <a:cubicBezTo>
                    <a:pt x="700" y="901"/>
                    <a:pt x="905" y="696"/>
                    <a:pt x="905" y="448"/>
                  </a:cubicBezTo>
                  <a:cubicBezTo>
                    <a:pt x="905" y="201"/>
                    <a:pt x="700" y="0"/>
                    <a:pt x="4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2"/>
            <p:cNvSpPr>
              <a:spLocks noChangeArrowheads="1"/>
            </p:cNvSpPr>
            <p:nvPr/>
          </p:nvSpPr>
          <p:spPr bwMode="auto">
            <a:xfrm>
              <a:off x="1216027" y="2296582"/>
              <a:ext cx="171450" cy="341314"/>
            </a:xfrm>
            <a:custGeom>
              <a:avLst/>
              <a:gdLst>
                <a:gd name="T0" fmla="*/ 0 w 476"/>
                <a:gd name="T1" fmla="*/ 0 h 949"/>
                <a:gd name="T2" fmla="*/ 0 w 476"/>
                <a:gd name="T3" fmla="*/ 0 h 949"/>
                <a:gd name="T4" fmla="*/ 0 w 476"/>
                <a:gd name="T5" fmla="*/ 24 h 949"/>
                <a:gd name="T6" fmla="*/ 452 w 476"/>
                <a:gd name="T7" fmla="*/ 472 h 949"/>
                <a:gd name="T8" fmla="*/ 0 w 476"/>
                <a:gd name="T9" fmla="*/ 925 h 949"/>
                <a:gd name="T10" fmla="*/ 0 w 476"/>
                <a:gd name="T11" fmla="*/ 948 h 949"/>
                <a:gd name="T12" fmla="*/ 475 w 476"/>
                <a:gd name="T13" fmla="*/ 472 h 949"/>
                <a:gd name="T14" fmla="*/ 0 w 476"/>
                <a:gd name="T15" fmla="*/ 0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9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247" y="24"/>
                    <a:pt x="452" y="225"/>
                    <a:pt x="452" y="472"/>
                  </a:cubicBezTo>
                  <a:cubicBezTo>
                    <a:pt x="452" y="720"/>
                    <a:pt x="247" y="925"/>
                    <a:pt x="0" y="925"/>
                  </a:cubicBezTo>
                  <a:cubicBezTo>
                    <a:pt x="0" y="948"/>
                    <a:pt x="0" y="948"/>
                    <a:pt x="0" y="948"/>
                  </a:cubicBezTo>
                  <a:cubicBezTo>
                    <a:pt x="263" y="948"/>
                    <a:pt x="475" y="736"/>
                    <a:pt x="475" y="472"/>
                  </a:cubicBezTo>
                  <a:cubicBezTo>
                    <a:pt x="475" y="213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3"/>
            <p:cNvSpPr>
              <a:spLocks noChangeArrowheads="1"/>
            </p:cNvSpPr>
            <p:nvPr/>
          </p:nvSpPr>
          <p:spPr bwMode="auto">
            <a:xfrm>
              <a:off x="1216027" y="2304521"/>
              <a:ext cx="163513" cy="325437"/>
            </a:xfrm>
            <a:custGeom>
              <a:avLst/>
              <a:gdLst>
                <a:gd name="T0" fmla="*/ 0 w 453"/>
                <a:gd name="T1" fmla="*/ 0 h 902"/>
                <a:gd name="T2" fmla="*/ 0 w 453"/>
                <a:gd name="T3" fmla="*/ 0 h 902"/>
                <a:gd name="T4" fmla="*/ 0 w 453"/>
                <a:gd name="T5" fmla="*/ 901 h 902"/>
                <a:gd name="T6" fmla="*/ 452 w 453"/>
                <a:gd name="T7" fmla="*/ 448 h 902"/>
                <a:gd name="T8" fmla="*/ 0 w 453"/>
                <a:gd name="T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902">
                  <a:moveTo>
                    <a:pt x="0" y="0"/>
                  </a:moveTo>
                  <a:lnTo>
                    <a:pt x="0" y="0"/>
                  </a:lnTo>
                  <a:cubicBezTo>
                    <a:pt x="0" y="901"/>
                    <a:pt x="0" y="901"/>
                    <a:pt x="0" y="901"/>
                  </a:cubicBezTo>
                  <a:cubicBezTo>
                    <a:pt x="247" y="901"/>
                    <a:pt x="452" y="696"/>
                    <a:pt x="452" y="448"/>
                  </a:cubicBezTo>
                  <a:cubicBezTo>
                    <a:pt x="452" y="201"/>
                    <a:pt x="24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4"/>
            <p:cNvSpPr>
              <a:spLocks noChangeArrowheads="1"/>
            </p:cNvSpPr>
            <p:nvPr/>
          </p:nvSpPr>
          <p:spPr bwMode="auto">
            <a:xfrm>
              <a:off x="1038227" y="2288646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5 h 992"/>
                <a:gd name="T6" fmla="*/ 496 w 992"/>
                <a:gd name="T7" fmla="*/ 991 h 992"/>
                <a:gd name="T8" fmla="*/ 991 w 992"/>
                <a:gd name="T9" fmla="*/ 495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8 h 992"/>
                <a:gd name="T20" fmla="*/ 43 w 992"/>
                <a:gd name="T21" fmla="*/ 495 h 992"/>
                <a:gd name="T22" fmla="*/ 496 w 992"/>
                <a:gd name="T23" fmla="*/ 47 h 992"/>
                <a:gd name="T24" fmla="*/ 496 w 992"/>
                <a:gd name="T25" fmla="*/ 948 h 992"/>
                <a:gd name="T26" fmla="*/ 496 w 992"/>
                <a:gd name="T27" fmla="*/ 948 h 992"/>
                <a:gd name="T28" fmla="*/ 193 w 992"/>
                <a:gd name="T29" fmla="*/ 830 h 992"/>
                <a:gd name="T30" fmla="*/ 830 w 992"/>
                <a:gd name="T31" fmla="*/ 193 h 992"/>
                <a:gd name="T32" fmla="*/ 948 w 992"/>
                <a:gd name="T33" fmla="*/ 495 h 992"/>
                <a:gd name="T34" fmla="*/ 496 w 992"/>
                <a:gd name="T35" fmla="*/ 948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0"/>
                    <a:pt x="0" y="495"/>
                  </a:cubicBezTo>
                  <a:cubicBezTo>
                    <a:pt x="0" y="771"/>
                    <a:pt x="220" y="991"/>
                    <a:pt x="496" y="991"/>
                  </a:cubicBezTo>
                  <a:cubicBezTo>
                    <a:pt x="771" y="991"/>
                    <a:pt x="991" y="771"/>
                    <a:pt x="991" y="495"/>
                  </a:cubicBezTo>
                  <a:cubicBezTo>
                    <a:pt x="991" y="220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8"/>
                    <a:pt x="161" y="798"/>
                    <a:pt x="161" y="798"/>
                  </a:cubicBezTo>
                  <a:cubicBezTo>
                    <a:pt x="90" y="716"/>
                    <a:pt x="43" y="613"/>
                    <a:pt x="43" y="495"/>
                  </a:cubicBezTo>
                  <a:cubicBezTo>
                    <a:pt x="43" y="248"/>
                    <a:pt x="248" y="47"/>
                    <a:pt x="496" y="47"/>
                  </a:cubicBezTo>
                  <a:close/>
                  <a:moveTo>
                    <a:pt x="496" y="948"/>
                  </a:moveTo>
                  <a:lnTo>
                    <a:pt x="496" y="948"/>
                  </a:lnTo>
                  <a:cubicBezTo>
                    <a:pt x="382" y="948"/>
                    <a:pt x="275" y="901"/>
                    <a:pt x="193" y="830"/>
                  </a:cubicBezTo>
                  <a:cubicBezTo>
                    <a:pt x="830" y="193"/>
                    <a:pt x="830" y="193"/>
                    <a:pt x="830" y="193"/>
                  </a:cubicBezTo>
                  <a:cubicBezTo>
                    <a:pt x="901" y="275"/>
                    <a:pt x="948" y="381"/>
                    <a:pt x="948" y="495"/>
                  </a:cubicBezTo>
                  <a:cubicBezTo>
                    <a:pt x="948" y="743"/>
                    <a:pt x="743" y="948"/>
                    <a:pt x="496" y="9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5"/>
            <p:cNvSpPr>
              <a:spLocks noChangeArrowheads="1"/>
            </p:cNvSpPr>
            <p:nvPr/>
          </p:nvSpPr>
          <p:spPr bwMode="auto">
            <a:xfrm>
              <a:off x="1227140" y="2342621"/>
              <a:ext cx="49212" cy="42862"/>
            </a:xfrm>
            <a:custGeom>
              <a:avLst/>
              <a:gdLst>
                <a:gd name="T0" fmla="*/ 12 w 135"/>
                <a:gd name="T1" fmla="*/ 24 h 119"/>
                <a:gd name="T2" fmla="*/ 12 w 135"/>
                <a:gd name="T3" fmla="*/ 24 h 119"/>
                <a:gd name="T4" fmla="*/ 63 w 135"/>
                <a:gd name="T5" fmla="*/ 55 h 119"/>
                <a:gd name="T6" fmla="*/ 98 w 135"/>
                <a:gd name="T7" fmla="*/ 118 h 119"/>
                <a:gd name="T8" fmla="*/ 134 w 135"/>
                <a:gd name="T9" fmla="*/ 83 h 119"/>
                <a:gd name="T10" fmla="*/ 0 w 135"/>
                <a:gd name="T11" fmla="*/ 0 h 119"/>
                <a:gd name="T12" fmla="*/ 0 w 135"/>
                <a:gd name="T13" fmla="*/ 12 h 119"/>
                <a:gd name="T14" fmla="*/ 0 w 135"/>
                <a:gd name="T15" fmla="*/ 20 h 119"/>
                <a:gd name="T16" fmla="*/ 12 w 135"/>
                <a:gd name="T17" fmla="*/ 24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9">
                  <a:moveTo>
                    <a:pt x="12" y="24"/>
                  </a:moveTo>
                  <a:lnTo>
                    <a:pt x="12" y="24"/>
                  </a:lnTo>
                  <a:cubicBezTo>
                    <a:pt x="32" y="32"/>
                    <a:pt x="47" y="44"/>
                    <a:pt x="63" y="55"/>
                  </a:cubicBezTo>
                  <a:cubicBezTo>
                    <a:pt x="79" y="75"/>
                    <a:pt x="91" y="95"/>
                    <a:pt x="98" y="118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02" y="40"/>
                    <a:pt x="55" y="8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4"/>
                    <a:pt x="8" y="24"/>
                    <a:pt x="12" y="2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6"/>
            <p:cNvSpPr>
              <a:spLocks noChangeArrowheads="1"/>
            </p:cNvSpPr>
            <p:nvPr/>
          </p:nvSpPr>
          <p:spPr bwMode="auto">
            <a:xfrm>
              <a:off x="1120777" y="2387071"/>
              <a:ext cx="222250" cy="184151"/>
            </a:xfrm>
            <a:custGeom>
              <a:avLst/>
              <a:gdLst>
                <a:gd name="T0" fmla="*/ 496 w 618"/>
                <a:gd name="T1" fmla="*/ 130 h 512"/>
                <a:gd name="T2" fmla="*/ 496 w 618"/>
                <a:gd name="T3" fmla="*/ 130 h 512"/>
                <a:gd name="T4" fmla="*/ 472 w 618"/>
                <a:gd name="T5" fmla="*/ 118 h 512"/>
                <a:gd name="T6" fmla="*/ 460 w 618"/>
                <a:gd name="T7" fmla="*/ 110 h 512"/>
                <a:gd name="T8" fmla="*/ 460 w 618"/>
                <a:gd name="T9" fmla="*/ 99 h 512"/>
                <a:gd name="T10" fmla="*/ 460 w 618"/>
                <a:gd name="T11" fmla="*/ 47 h 512"/>
                <a:gd name="T12" fmla="*/ 452 w 618"/>
                <a:gd name="T13" fmla="*/ 0 h 512"/>
                <a:gd name="T14" fmla="*/ 389 w 618"/>
                <a:gd name="T15" fmla="*/ 59 h 512"/>
                <a:gd name="T16" fmla="*/ 382 w 618"/>
                <a:gd name="T17" fmla="*/ 83 h 512"/>
                <a:gd name="T18" fmla="*/ 374 w 618"/>
                <a:gd name="T19" fmla="*/ 79 h 512"/>
                <a:gd name="T20" fmla="*/ 338 w 618"/>
                <a:gd name="T21" fmla="*/ 114 h 512"/>
                <a:gd name="T22" fmla="*/ 350 w 618"/>
                <a:gd name="T23" fmla="*/ 122 h 512"/>
                <a:gd name="T24" fmla="*/ 346 w 618"/>
                <a:gd name="T25" fmla="*/ 126 h 512"/>
                <a:gd name="T26" fmla="*/ 303 w 618"/>
                <a:gd name="T27" fmla="*/ 150 h 512"/>
                <a:gd name="T28" fmla="*/ 201 w 618"/>
                <a:gd name="T29" fmla="*/ 248 h 512"/>
                <a:gd name="T30" fmla="*/ 208 w 618"/>
                <a:gd name="T31" fmla="*/ 264 h 512"/>
                <a:gd name="T32" fmla="*/ 208 w 618"/>
                <a:gd name="T33" fmla="*/ 268 h 512"/>
                <a:gd name="T34" fmla="*/ 224 w 618"/>
                <a:gd name="T35" fmla="*/ 342 h 512"/>
                <a:gd name="T36" fmla="*/ 157 w 618"/>
                <a:gd name="T37" fmla="*/ 291 h 512"/>
                <a:gd name="T38" fmla="*/ 122 w 618"/>
                <a:gd name="T39" fmla="*/ 327 h 512"/>
                <a:gd name="T40" fmla="*/ 208 w 618"/>
                <a:gd name="T41" fmla="*/ 390 h 512"/>
                <a:gd name="T42" fmla="*/ 169 w 618"/>
                <a:gd name="T43" fmla="*/ 433 h 512"/>
                <a:gd name="T44" fmla="*/ 55 w 618"/>
                <a:gd name="T45" fmla="*/ 449 h 512"/>
                <a:gd name="T46" fmla="*/ 20 w 618"/>
                <a:gd name="T47" fmla="*/ 433 h 512"/>
                <a:gd name="T48" fmla="*/ 0 w 618"/>
                <a:gd name="T49" fmla="*/ 449 h 512"/>
                <a:gd name="T50" fmla="*/ 193 w 618"/>
                <a:gd name="T51" fmla="*/ 492 h 512"/>
                <a:gd name="T52" fmla="*/ 248 w 618"/>
                <a:gd name="T53" fmla="*/ 460 h 512"/>
                <a:gd name="T54" fmla="*/ 264 w 618"/>
                <a:gd name="T55" fmla="*/ 452 h 512"/>
                <a:gd name="T56" fmla="*/ 267 w 618"/>
                <a:gd name="T57" fmla="*/ 449 h 512"/>
                <a:gd name="T58" fmla="*/ 275 w 618"/>
                <a:gd name="T59" fmla="*/ 456 h 512"/>
                <a:gd name="T60" fmla="*/ 307 w 618"/>
                <a:gd name="T61" fmla="*/ 476 h 512"/>
                <a:gd name="T62" fmla="*/ 421 w 618"/>
                <a:gd name="T63" fmla="*/ 496 h 512"/>
                <a:gd name="T64" fmla="*/ 555 w 618"/>
                <a:gd name="T65" fmla="*/ 425 h 512"/>
                <a:gd name="T66" fmla="*/ 535 w 618"/>
                <a:gd name="T67" fmla="*/ 413 h 512"/>
                <a:gd name="T68" fmla="*/ 527 w 618"/>
                <a:gd name="T69" fmla="*/ 417 h 512"/>
                <a:gd name="T70" fmla="*/ 507 w 618"/>
                <a:gd name="T71" fmla="*/ 433 h 512"/>
                <a:gd name="T72" fmla="*/ 393 w 618"/>
                <a:gd name="T73" fmla="*/ 449 h 512"/>
                <a:gd name="T74" fmla="*/ 323 w 618"/>
                <a:gd name="T75" fmla="*/ 386 h 512"/>
                <a:gd name="T76" fmla="*/ 444 w 618"/>
                <a:gd name="T77" fmla="*/ 220 h 512"/>
                <a:gd name="T78" fmla="*/ 440 w 618"/>
                <a:gd name="T79" fmla="*/ 193 h 512"/>
                <a:gd name="T80" fmla="*/ 566 w 618"/>
                <a:gd name="T81" fmla="*/ 295 h 512"/>
                <a:gd name="T82" fmla="*/ 562 w 618"/>
                <a:gd name="T83" fmla="*/ 358 h 512"/>
                <a:gd name="T84" fmla="*/ 570 w 618"/>
                <a:gd name="T85" fmla="*/ 366 h 512"/>
                <a:gd name="T86" fmla="*/ 582 w 618"/>
                <a:gd name="T87" fmla="*/ 374 h 512"/>
                <a:gd name="T88" fmla="*/ 496 w 618"/>
                <a:gd name="T89" fmla="*/ 130 h 512"/>
                <a:gd name="T90" fmla="*/ 307 w 618"/>
                <a:gd name="T91" fmla="*/ 338 h 512"/>
                <a:gd name="T92" fmla="*/ 307 w 618"/>
                <a:gd name="T93" fmla="*/ 338 h 512"/>
                <a:gd name="T94" fmla="*/ 311 w 618"/>
                <a:gd name="T95" fmla="*/ 295 h 512"/>
                <a:gd name="T96" fmla="*/ 319 w 618"/>
                <a:gd name="T97" fmla="*/ 264 h 512"/>
                <a:gd name="T98" fmla="*/ 334 w 618"/>
                <a:gd name="T99" fmla="*/ 244 h 512"/>
                <a:gd name="T100" fmla="*/ 338 w 618"/>
                <a:gd name="T101" fmla="*/ 240 h 512"/>
                <a:gd name="T102" fmla="*/ 374 w 618"/>
                <a:gd name="T103" fmla="*/ 209 h 512"/>
                <a:gd name="T104" fmla="*/ 389 w 618"/>
                <a:gd name="T105" fmla="*/ 201 h 512"/>
                <a:gd name="T106" fmla="*/ 393 w 618"/>
                <a:gd name="T107" fmla="*/ 220 h 512"/>
                <a:gd name="T108" fmla="*/ 307 w 618"/>
                <a:gd name="T109" fmla="*/ 338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8" h="512">
                  <a:moveTo>
                    <a:pt x="496" y="130"/>
                  </a:moveTo>
                  <a:lnTo>
                    <a:pt x="496" y="130"/>
                  </a:lnTo>
                  <a:cubicBezTo>
                    <a:pt x="488" y="126"/>
                    <a:pt x="480" y="118"/>
                    <a:pt x="472" y="118"/>
                  </a:cubicBezTo>
                  <a:cubicBezTo>
                    <a:pt x="468" y="114"/>
                    <a:pt x="464" y="114"/>
                    <a:pt x="460" y="110"/>
                  </a:cubicBezTo>
                  <a:cubicBezTo>
                    <a:pt x="460" y="106"/>
                    <a:pt x="460" y="102"/>
                    <a:pt x="460" y="99"/>
                  </a:cubicBezTo>
                  <a:cubicBezTo>
                    <a:pt x="464" y="79"/>
                    <a:pt x="464" y="63"/>
                    <a:pt x="460" y="47"/>
                  </a:cubicBezTo>
                  <a:cubicBezTo>
                    <a:pt x="460" y="32"/>
                    <a:pt x="456" y="16"/>
                    <a:pt x="452" y="0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89" y="67"/>
                    <a:pt x="386" y="75"/>
                    <a:pt x="382" y="83"/>
                  </a:cubicBezTo>
                  <a:cubicBezTo>
                    <a:pt x="378" y="83"/>
                    <a:pt x="378" y="79"/>
                    <a:pt x="374" y="79"/>
                  </a:cubicBezTo>
                  <a:cubicBezTo>
                    <a:pt x="338" y="114"/>
                    <a:pt x="338" y="114"/>
                    <a:pt x="338" y="114"/>
                  </a:cubicBezTo>
                  <a:cubicBezTo>
                    <a:pt x="342" y="118"/>
                    <a:pt x="346" y="122"/>
                    <a:pt x="350" y="122"/>
                  </a:cubicBezTo>
                  <a:cubicBezTo>
                    <a:pt x="350" y="126"/>
                    <a:pt x="346" y="126"/>
                    <a:pt x="346" y="126"/>
                  </a:cubicBezTo>
                  <a:cubicBezTo>
                    <a:pt x="342" y="130"/>
                    <a:pt x="327" y="142"/>
                    <a:pt x="303" y="150"/>
                  </a:cubicBezTo>
                  <a:cubicBezTo>
                    <a:pt x="201" y="248"/>
                    <a:pt x="201" y="248"/>
                    <a:pt x="201" y="248"/>
                  </a:cubicBezTo>
                  <a:cubicBezTo>
                    <a:pt x="205" y="256"/>
                    <a:pt x="208" y="260"/>
                    <a:pt x="208" y="264"/>
                  </a:cubicBezTo>
                  <a:cubicBezTo>
                    <a:pt x="208" y="268"/>
                    <a:pt x="208" y="268"/>
                    <a:pt x="208" y="268"/>
                  </a:cubicBezTo>
                  <a:cubicBezTo>
                    <a:pt x="220" y="283"/>
                    <a:pt x="224" y="311"/>
                    <a:pt x="224" y="342"/>
                  </a:cubicBezTo>
                  <a:cubicBezTo>
                    <a:pt x="197" y="331"/>
                    <a:pt x="173" y="315"/>
                    <a:pt x="157" y="291"/>
                  </a:cubicBezTo>
                  <a:cubicBezTo>
                    <a:pt x="122" y="327"/>
                    <a:pt x="122" y="327"/>
                    <a:pt x="122" y="327"/>
                  </a:cubicBezTo>
                  <a:cubicBezTo>
                    <a:pt x="146" y="354"/>
                    <a:pt x="173" y="378"/>
                    <a:pt x="208" y="390"/>
                  </a:cubicBezTo>
                  <a:cubicBezTo>
                    <a:pt x="197" y="405"/>
                    <a:pt x="185" y="421"/>
                    <a:pt x="169" y="433"/>
                  </a:cubicBezTo>
                  <a:cubicBezTo>
                    <a:pt x="134" y="456"/>
                    <a:pt x="94" y="460"/>
                    <a:pt x="55" y="449"/>
                  </a:cubicBezTo>
                  <a:cubicBezTo>
                    <a:pt x="43" y="445"/>
                    <a:pt x="31" y="441"/>
                    <a:pt x="20" y="433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51" y="496"/>
                    <a:pt x="126" y="511"/>
                    <a:pt x="193" y="492"/>
                  </a:cubicBezTo>
                  <a:cubicBezTo>
                    <a:pt x="213" y="484"/>
                    <a:pt x="232" y="476"/>
                    <a:pt x="248" y="460"/>
                  </a:cubicBezTo>
                  <a:cubicBezTo>
                    <a:pt x="252" y="460"/>
                    <a:pt x="260" y="456"/>
                    <a:pt x="264" y="452"/>
                  </a:cubicBezTo>
                  <a:cubicBezTo>
                    <a:pt x="264" y="449"/>
                    <a:pt x="264" y="449"/>
                    <a:pt x="267" y="449"/>
                  </a:cubicBezTo>
                  <a:cubicBezTo>
                    <a:pt x="271" y="452"/>
                    <a:pt x="271" y="452"/>
                    <a:pt x="275" y="456"/>
                  </a:cubicBezTo>
                  <a:cubicBezTo>
                    <a:pt x="283" y="464"/>
                    <a:pt x="295" y="468"/>
                    <a:pt x="307" y="476"/>
                  </a:cubicBezTo>
                  <a:cubicBezTo>
                    <a:pt x="342" y="496"/>
                    <a:pt x="382" y="500"/>
                    <a:pt x="421" y="496"/>
                  </a:cubicBezTo>
                  <a:cubicBezTo>
                    <a:pt x="472" y="492"/>
                    <a:pt x="523" y="464"/>
                    <a:pt x="555" y="425"/>
                  </a:cubicBezTo>
                  <a:cubicBezTo>
                    <a:pt x="547" y="421"/>
                    <a:pt x="543" y="417"/>
                    <a:pt x="535" y="413"/>
                  </a:cubicBezTo>
                  <a:cubicBezTo>
                    <a:pt x="531" y="409"/>
                    <a:pt x="531" y="413"/>
                    <a:pt x="527" y="417"/>
                  </a:cubicBezTo>
                  <a:cubicBezTo>
                    <a:pt x="523" y="425"/>
                    <a:pt x="515" y="429"/>
                    <a:pt x="507" y="433"/>
                  </a:cubicBezTo>
                  <a:cubicBezTo>
                    <a:pt x="476" y="452"/>
                    <a:pt x="433" y="460"/>
                    <a:pt x="393" y="449"/>
                  </a:cubicBezTo>
                  <a:cubicBezTo>
                    <a:pt x="366" y="437"/>
                    <a:pt x="338" y="413"/>
                    <a:pt x="323" y="386"/>
                  </a:cubicBezTo>
                  <a:cubicBezTo>
                    <a:pt x="393" y="362"/>
                    <a:pt x="444" y="295"/>
                    <a:pt x="444" y="220"/>
                  </a:cubicBezTo>
                  <a:cubicBezTo>
                    <a:pt x="444" y="209"/>
                    <a:pt x="440" y="201"/>
                    <a:pt x="440" y="193"/>
                  </a:cubicBezTo>
                  <a:cubicBezTo>
                    <a:pt x="500" y="193"/>
                    <a:pt x="555" y="236"/>
                    <a:pt x="566" y="295"/>
                  </a:cubicBezTo>
                  <a:cubicBezTo>
                    <a:pt x="570" y="319"/>
                    <a:pt x="570" y="338"/>
                    <a:pt x="562" y="358"/>
                  </a:cubicBezTo>
                  <a:cubicBezTo>
                    <a:pt x="562" y="362"/>
                    <a:pt x="566" y="362"/>
                    <a:pt x="570" y="366"/>
                  </a:cubicBezTo>
                  <a:cubicBezTo>
                    <a:pt x="574" y="370"/>
                    <a:pt x="578" y="370"/>
                    <a:pt x="582" y="374"/>
                  </a:cubicBezTo>
                  <a:cubicBezTo>
                    <a:pt x="617" y="283"/>
                    <a:pt x="582" y="177"/>
                    <a:pt x="496" y="130"/>
                  </a:cubicBezTo>
                  <a:close/>
                  <a:moveTo>
                    <a:pt x="307" y="338"/>
                  </a:moveTo>
                  <a:lnTo>
                    <a:pt x="307" y="338"/>
                  </a:lnTo>
                  <a:cubicBezTo>
                    <a:pt x="307" y="327"/>
                    <a:pt x="307" y="311"/>
                    <a:pt x="311" y="295"/>
                  </a:cubicBezTo>
                  <a:cubicBezTo>
                    <a:pt x="311" y="287"/>
                    <a:pt x="315" y="276"/>
                    <a:pt x="319" y="264"/>
                  </a:cubicBezTo>
                  <a:cubicBezTo>
                    <a:pt x="323" y="260"/>
                    <a:pt x="327" y="252"/>
                    <a:pt x="334" y="244"/>
                  </a:cubicBezTo>
                  <a:cubicBezTo>
                    <a:pt x="334" y="244"/>
                    <a:pt x="334" y="240"/>
                    <a:pt x="338" y="240"/>
                  </a:cubicBezTo>
                  <a:cubicBezTo>
                    <a:pt x="346" y="228"/>
                    <a:pt x="358" y="220"/>
                    <a:pt x="374" y="209"/>
                  </a:cubicBezTo>
                  <a:cubicBezTo>
                    <a:pt x="378" y="205"/>
                    <a:pt x="386" y="205"/>
                    <a:pt x="389" y="201"/>
                  </a:cubicBezTo>
                  <a:cubicBezTo>
                    <a:pt x="393" y="205"/>
                    <a:pt x="393" y="213"/>
                    <a:pt x="393" y="220"/>
                  </a:cubicBezTo>
                  <a:cubicBezTo>
                    <a:pt x="393" y="276"/>
                    <a:pt x="358" y="323"/>
                    <a:pt x="307" y="3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7"/>
            <p:cNvSpPr>
              <a:spLocks noChangeArrowheads="1"/>
            </p:cNvSpPr>
            <p:nvPr/>
          </p:nvSpPr>
          <p:spPr bwMode="auto">
            <a:xfrm>
              <a:off x="1095377" y="2342621"/>
              <a:ext cx="144463" cy="180975"/>
            </a:xfrm>
            <a:custGeom>
              <a:avLst/>
              <a:gdLst>
                <a:gd name="T0" fmla="*/ 36 w 402"/>
                <a:gd name="T1" fmla="*/ 492 h 501"/>
                <a:gd name="T2" fmla="*/ 36 w 402"/>
                <a:gd name="T3" fmla="*/ 492 h 501"/>
                <a:gd name="T4" fmla="*/ 36 w 402"/>
                <a:gd name="T5" fmla="*/ 484 h 501"/>
                <a:gd name="T6" fmla="*/ 32 w 402"/>
                <a:gd name="T7" fmla="*/ 457 h 501"/>
                <a:gd name="T8" fmla="*/ 51 w 402"/>
                <a:gd name="T9" fmla="*/ 386 h 501"/>
                <a:gd name="T10" fmla="*/ 158 w 402"/>
                <a:gd name="T11" fmla="*/ 319 h 501"/>
                <a:gd name="T12" fmla="*/ 158 w 402"/>
                <a:gd name="T13" fmla="*/ 346 h 501"/>
                <a:gd name="T14" fmla="*/ 169 w 402"/>
                <a:gd name="T15" fmla="*/ 413 h 501"/>
                <a:gd name="T16" fmla="*/ 209 w 402"/>
                <a:gd name="T17" fmla="*/ 374 h 501"/>
                <a:gd name="T18" fmla="*/ 209 w 402"/>
                <a:gd name="T19" fmla="*/ 346 h 501"/>
                <a:gd name="T20" fmla="*/ 209 w 402"/>
                <a:gd name="T21" fmla="*/ 327 h 501"/>
                <a:gd name="T22" fmla="*/ 240 w 402"/>
                <a:gd name="T23" fmla="*/ 343 h 501"/>
                <a:gd name="T24" fmla="*/ 307 w 402"/>
                <a:gd name="T25" fmla="*/ 276 h 501"/>
                <a:gd name="T26" fmla="*/ 252 w 402"/>
                <a:gd name="T27" fmla="*/ 248 h 501"/>
                <a:gd name="T28" fmla="*/ 335 w 402"/>
                <a:gd name="T29" fmla="*/ 217 h 501"/>
                <a:gd name="T30" fmla="*/ 362 w 402"/>
                <a:gd name="T31" fmla="*/ 221 h 501"/>
                <a:gd name="T32" fmla="*/ 401 w 402"/>
                <a:gd name="T33" fmla="*/ 181 h 501"/>
                <a:gd name="T34" fmla="*/ 335 w 402"/>
                <a:gd name="T35" fmla="*/ 166 h 501"/>
                <a:gd name="T36" fmla="*/ 221 w 402"/>
                <a:gd name="T37" fmla="*/ 209 h 501"/>
                <a:gd name="T38" fmla="*/ 205 w 402"/>
                <a:gd name="T39" fmla="*/ 134 h 501"/>
                <a:gd name="T40" fmla="*/ 252 w 402"/>
                <a:gd name="T41" fmla="*/ 52 h 501"/>
                <a:gd name="T42" fmla="*/ 303 w 402"/>
                <a:gd name="T43" fmla="*/ 24 h 501"/>
                <a:gd name="T44" fmla="*/ 307 w 402"/>
                <a:gd name="T45" fmla="*/ 12 h 501"/>
                <a:gd name="T46" fmla="*/ 307 w 402"/>
                <a:gd name="T47" fmla="*/ 0 h 501"/>
                <a:gd name="T48" fmla="*/ 146 w 402"/>
                <a:gd name="T49" fmla="*/ 138 h 501"/>
                <a:gd name="T50" fmla="*/ 138 w 402"/>
                <a:gd name="T51" fmla="*/ 197 h 501"/>
                <a:gd name="T52" fmla="*/ 142 w 402"/>
                <a:gd name="T53" fmla="*/ 236 h 501"/>
                <a:gd name="T54" fmla="*/ 138 w 402"/>
                <a:gd name="T55" fmla="*/ 240 h 501"/>
                <a:gd name="T56" fmla="*/ 130 w 402"/>
                <a:gd name="T57" fmla="*/ 244 h 501"/>
                <a:gd name="T58" fmla="*/ 111 w 402"/>
                <a:gd name="T59" fmla="*/ 252 h 501"/>
                <a:gd name="T60" fmla="*/ 28 w 402"/>
                <a:gd name="T61" fmla="*/ 335 h 501"/>
                <a:gd name="T62" fmla="*/ 20 w 402"/>
                <a:gd name="T63" fmla="*/ 500 h 501"/>
                <a:gd name="T64" fmla="*/ 36 w 402"/>
                <a:gd name="T65" fmla="*/ 492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2" h="501">
                  <a:moveTo>
                    <a:pt x="36" y="492"/>
                  </a:moveTo>
                  <a:lnTo>
                    <a:pt x="36" y="492"/>
                  </a:lnTo>
                  <a:cubicBezTo>
                    <a:pt x="40" y="488"/>
                    <a:pt x="40" y="488"/>
                    <a:pt x="36" y="484"/>
                  </a:cubicBezTo>
                  <a:cubicBezTo>
                    <a:pt x="36" y="476"/>
                    <a:pt x="36" y="464"/>
                    <a:pt x="32" y="457"/>
                  </a:cubicBezTo>
                  <a:cubicBezTo>
                    <a:pt x="32" y="433"/>
                    <a:pt x="40" y="405"/>
                    <a:pt x="51" y="386"/>
                  </a:cubicBezTo>
                  <a:cubicBezTo>
                    <a:pt x="75" y="346"/>
                    <a:pt x="114" y="323"/>
                    <a:pt x="158" y="319"/>
                  </a:cubicBezTo>
                  <a:cubicBezTo>
                    <a:pt x="158" y="327"/>
                    <a:pt x="158" y="339"/>
                    <a:pt x="158" y="346"/>
                  </a:cubicBezTo>
                  <a:cubicBezTo>
                    <a:pt x="158" y="370"/>
                    <a:pt x="162" y="394"/>
                    <a:pt x="169" y="413"/>
                  </a:cubicBezTo>
                  <a:cubicBezTo>
                    <a:pt x="209" y="374"/>
                    <a:pt x="209" y="374"/>
                    <a:pt x="209" y="374"/>
                  </a:cubicBezTo>
                  <a:cubicBezTo>
                    <a:pt x="209" y="362"/>
                    <a:pt x="209" y="354"/>
                    <a:pt x="209" y="346"/>
                  </a:cubicBezTo>
                  <a:cubicBezTo>
                    <a:pt x="209" y="339"/>
                    <a:pt x="209" y="335"/>
                    <a:pt x="209" y="327"/>
                  </a:cubicBezTo>
                  <a:cubicBezTo>
                    <a:pt x="221" y="331"/>
                    <a:pt x="228" y="335"/>
                    <a:pt x="240" y="343"/>
                  </a:cubicBezTo>
                  <a:cubicBezTo>
                    <a:pt x="307" y="276"/>
                    <a:pt x="307" y="276"/>
                    <a:pt x="307" y="276"/>
                  </a:cubicBezTo>
                  <a:cubicBezTo>
                    <a:pt x="287" y="272"/>
                    <a:pt x="272" y="264"/>
                    <a:pt x="252" y="248"/>
                  </a:cubicBezTo>
                  <a:cubicBezTo>
                    <a:pt x="272" y="228"/>
                    <a:pt x="303" y="217"/>
                    <a:pt x="335" y="217"/>
                  </a:cubicBezTo>
                  <a:cubicBezTo>
                    <a:pt x="342" y="217"/>
                    <a:pt x="354" y="217"/>
                    <a:pt x="362" y="221"/>
                  </a:cubicBezTo>
                  <a:cubicBezTo>
                    <a:pt x="401" y="181"/>
                    <a:pt x="401" y="181"/>
                    <a:pt x="401" y="181"/>
                  </a:cubicBezTo>
                  <a:cubicBezTo>
                    <a:pt x="382" y="173"/>
                    <a:pt x="358" y="166"/>
                    <a:pt x="335" y="166"/>
                  </a:cubicBezTo>
                  <a:cubicBezTo>
                    <a:pt x="291" y="166"/>
                    <a:pt x="252" y="181"/>
                    <a:pt x="221" y="209"/>
                  </a:cubicBezTo>
                  <a:cubicBezTo>
                    <a:pt x="209" y="185"/>
                    <a:pt x="201" y="162"/>
                    <a:pt x="205" y="134"/>
                  </a:cubicBezTo>
                  <a:cubicBezTo>
                    <a:pt x="209" y="103"/>
                    <a:pt x="228" y="71"/>
                    <a:pt x="252" y="52"/>
                  </a:cubicBezTo>
                  <a:cubicBezTo>
                    <a:pt x="268" y="36"/>
                    <a:pt x="284" y="28"/>
                    <a:pt x="303" y="24"/>
                  </a:cubicBezTo>
                  <a:cubicBezTo>
                    <a:pt x="311" y="20"/>
                    <a:pt x="307" y="16"/>
                    <a:pt x="307" y="12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12"/>
                    <a:pt x="169" y="67"/>
                    <a:pt x="146" y="138"/>
                  </a:cubicBezTo>
                  <a:cubicBezTo>
                    <a:pt x="142" y="158"/>
                    <a:pt x="138" y="177"/>
                    <a:pt x="138" y="197"/>
                  </a:cubicBezTo>
                  <a:cubicBezTo>
                    <a:pt x="138" y="213"/>
                    <a:pt x="142" y="225"/>
                    <a:pt x="142" y="236"/>
                  </a:cubicBezTo>
                  <a:cubicBezTo>
                    <a:pt x="142" y="240"/>
                    <a:pt x="142" y="240"/>
                    <a:pt x="138" y="240"/>
                  </a:cubicBezTo>
                  <a:cubicBezTo>
                    <a:pt x="134" y="240"/>
                    <a:pt x="130" y="244"/>
                    <a:pt x="130" y="244"/>
                  </a:cubicBezTo>
                  <a:cubicBezTo>
                    <a:pt x="122" y="248"/>
                    <a:pt x="118" y="248"/>
                    <a:pt x="111" y="252"/>
                  </a:cubicBezTo>
                  <a:cubicBezTo>
                    <a:pt x="75" y="272"/>
                    <a:pt x="47" y="299"/>
                    <a:pt x="28" y="335"/>
                  </a:cubicBezTo>
                  <a:cubicBezTo>
                    <a:pt x="0" y="386"/>
                    <a:pt x="0" y="449"/>
                    <a:pt x="20" y="500"/>
                  </a:cubicBezTo>
                  <a:cubicBezTo>
                    <a:pt x="24" y="496"/>
                    <a:pt x="32" y="496"/>
                    <a:pt x="36" y="49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1046165" y="3527209"/>
            <a:ext cx="357187" cy="357187"/>
            <a:chOff x="1046165" y="3541713"/>
            <a:chExt cx="357187" cy="357187"/>
          </a:xfrm>
        </p:grpSpPr>
        <p:sp>
          <p:nvSpPr>
            <p:cNvPr id="142" name="Freeform 8"/>
            <p:cNvSpPr>
              <a:spLocks noChangeArrowheads="1"/>
            </p:cNvSpPr>
            <p:nvPr/>
          </p:nvSpPr>
          <p:spPr bwMode="auto">
            <a:xfrm>
              <a:off x="1062040" y="3556000"/>
              <a:ext cx="325437" cy="325438"/>
            </a:xfrm>
            <a:custGeom>
              <a:avLst/>
              <a:gdLst>
                <a:gd name="T0" fmla="*/ 453 w 906"/>
                <a:gd name="T1" fmla="*/ 0 h 902"/>
                <a:gd name="T2" fmla="*/ 453 w 906"/>
                <a:gd name="T3" fmla="*/ 0 h 902"/>
                <a:gd name="T4" fmla="*/ 0 w 906"/>
                <a:gd name="T5" fmla="*/ 453 h 902"/>
                <a:gd name="T6" fmla="*/ 453 w 906"/>
                <a:gd name="T7" fmla="*/ 901 h 902"/>
                <a:gd name="T8" fmla="*/ 905 w 906"/>
                <a:gd name="T9" fmla="*/ 453 h 902"/>
                <a:gd name="T10" fmla="*/ 453 w 906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6" h="902">
                  <a:moveTo>
                    <a:pt x="453" y="0"/>
                  </a:moveTo>
                  <a:lnTo>
                    <a:pt x="453" y="0"/>
                  </a:lnTo>
                  <a:cubicBezTo>
                    <a:pt x="205" y="0"/>
                    <a:pt x="0" y="205"/>
                    <a:pt x="0" y="453"/>
                  </a:cubicBezTo>
                  <a:cubicBezTo>
                    <a:pt x="0" y="700"/>
                    <a:pt x="205" y="901"/>
                    <a:pt x="453" y="901"/>
                  </a:cubicBezTo>
                  <a:cubicBezTo>
                    <a:pt x="700" y="901"/>
                    <a:pt x="905" y="700"/>
                    <a:pt x="905" y="453"/>
                  </a:cubicBezTo>
                  <a:cubicBezTo>
                    <a:pt x="905" y="205"/>
                    <a:pt x="700" y="0"/>
                    <a:pt x="4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9"/>
            <p:cNvSpPr>
              <a:spLocks noChangeArrowheads="1"/>
            </p:cNvSpPr>
            <p:nvPr/>
          </p:nvSpPr>
          <p:spPr bwMode="auto">
            <a:xfrm>
              <a:off x="1225552" y="3548063"/>
              <a:ext cx="171450" cy="341312"/>
            </a:xfrm>
            <a:custGeom>
              <a:avLst/>
              <a:gdLst>
                <a:gd name="T0" fmla="*/ 0 w 476"/>
                <a:gd name="T1" fmla="*/ 0 h 949"/>
                <a:gd name="T2" fmla="*/ 0 w 476"/>
                <a:gd name="T3" fmla="*/ 0 h 949"/>
                <a:gd name="T4" fmla="*/ 0 w 476"/>
                <a:gd name="T5" fmla="*/ 23 h 949"/>
                <a:gd name="T6" fmla="*/ 452 w 476"/>
                <a:gd name="T7" fmla="*/ 476 h 949"/>
                <a:gd name="T8" fmla="*/ 0 w 476"/>
                <a:gd name="T9" fmla="*/ 924 h 949"/>
                <a:gd name="T10" fmla="*/ 0 w 476"/>
                <a:gd name="T11" fmla="*/ 948 h 949"/>
                <a:gd name="T12" fmla="*/ 475 w 476"/>
                <a:gd name="T13" fmla="*/ 476 h 949"/>
                <a:gd name="T14" fmla="*/ 0 w 476"/>
                <a:gd name="T15" fmla="*/ 0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9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247" y="23"/>
                    <a:pt x="452" y="228"/>
                    <a:pt x="452" y="476"/>
                  </a:cubicBezTo>
                  <a:cubicBezTo>
                    <a:pt x="452" y="723"/>
                    <a:pt x="247" y="924"/>
                    <a:pt x="0" y="924"/>
                  </a:cubicBezTo>
                  <a:cubicBezTo>
                    <a:pt x="0" y="948"/>
                    <a:pt x="0" y="948"/>
                    <a:pt x="0" y="948"/>
                  </a:cubicBezTo>
                  <a:cubicBezTo>
                    <a:pt x="263" y="948"/>
                    <a:pt x="475" y="735"/>
                    <a:pt x="475" y="476"/>
                  </a:cubicBezTo>
                  <a:cubicBezTo>
                    <a:pt x="475" y="212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10"/>
            <p:cNvSpPr>
              <a:spLocks noChangeArrowheads="1"/>
            </p:cNvSpPr>
            <p:nvPr/>
          </p:nvSpPr>
          <p:spPr bwMode="auto">
            <a:xfrm>
              <a:off x="1225552" y="3556000"/>
              <a:ext cx="163513" cy="325438"/>
            </a:xfrm>
            <a:custGeom>
              <a:avLst/>
              <a:gdLst>
                <a:gd name="T0" fmla="*/ 0 w 453"/>
                <a:gd name="T1" fmla="*/ 0 h 902"/>
                <a:gd name="T2" fmla="*/ 0 w 453"/>
                <a:gd name="T3" fmla="*/ 0 h 902"/>
                <a:gd name="T4" fmla="*/ 0 w 453"/>
                <a:gd name="T5" fmla="*/ 901 h 902"/>
                <a:gd name="T6" fmla="*/ 452 w 453"/>
                <a:gd name="T7" fmla="*/ 453 h 902"/>
                <a:gd name="T8" fmla="*/ 0 w 453"/>
                <a:gd name="T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902">
                  <a:moveTo>
                    <a:pt x="0" y="0"/>
                  </a:moveTo>
                  <a:lnTo>
                    <a:pt x="0" y="0"/>
                  </a:lnTo>
                  <a:cubicBezTo>
                    <a:pt x="0" y="901"/>
                    <a:pt x="0" y="901"/>
                    <a:pt x="0" y="901"/>
                  </a:cubicBezTo>
                  <a:cubicBezTo>
                    <a:pt x="247" y="901"/>
                    <a:pt x="452" y="700"/>
                    <a:pt x="452" y="453"/>
                  </a:cubicBezTo>
                  <a:cubicBezTo>
                    <a:pt x="452" y="205"/>
                    <a:pt x="24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11"/>
            <p:cNvSpPr>
              <a:spLocks noChangeArrowheads="1"/>
            </p:cNvSpPr>
            <p:nvPr/>
          </p:nvSpPr>
          <p:spPr bwMode="auto">
            <a:xfrm>
              <a:off x="1236665" y="3595688"/>
              <a:ext cx="49212" cy="42862"/>
            </a:xfrm>
            <a:custGeom>
              <a:avLst/>
              <a:gdLst>
                <a:gd name="T0" fmla="*/ 12 w 135"/>
                <a:gd name="T1" fmla="*/ 23 h 118"/>
                <a:gd name="T2" fmla="*/ 12 w 135"/>
                <a:gd name="T3" fmla="*/ 23 h 118"/>
                <a:gd name="T4" fmla="*/ 63 w 135"/>
                <a:gd name="T5" fmla="*/ 55 h 118"/>
                <a:gd name="T6" fmla="*/ 98 w 135"/>
                <a:gd name="T7" fmla="*/ 117 h 118"/>
                <a:gd name="T8" fmla="*/ 134 w 135"/>
                <a:gd name="T9" fmla="*/ 82 h 118"/>
                <a:gd name="T10" fmla="*/ 0 w 135"/>
                <a:gd name="T11" fmla="*/ 0 h 118"/>
                <a:gd name="T12" fmla="*/ 0 w 135"/>
                <a:gd name="T13" fmla="*/ 11 h 118"/>
                <a:gd name="T14" fmla="*/ 0 w 135"/>
                <a:gd name="T15" fmla="*/ 19 h 118"/>
                <a:gd name="T16" fmla="*/ 12 w 135"/>
                <a:gd name="T17" fmla="*/ 2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8">
                  <a:moveTo>
                    <a:pt x="12" y="23"/>
                  </a:moveTo>
                  <a:lnTo>
                    <a:pt x="12" y="23"/>
                  </a:lnTo>
                  <a:cubicBezTo>
                    <a:pt x="32" y="31"/>
                    <a:pt x="47" y="43"/>
                    <a:pt x="63" y="55"/>
                  </a:cubicBezTo>
                  <a:cubicBezTo>
                    <a:pt x="79" y="74"/>
                    <a:pt x="91" y="94"/>
                    <a:pt x="98" y="117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02" y="39"/>
                    <a:pt x="55" y="7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3"/>
                    <a:pt x="8" y="23"/>
                    <a:pt x="12" y="23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12"/>
            <p:cNvSpPr>
              <a:spLocks noChangeArrowheads="1"/>
            </p:cNvSpPr>
            <p:nvPr/>
          </p:nvSpPr>
          <p:spPr bwMode="auto">
            <a:xfrm>
              <a:off x="1130302" y="3640138"/>
              <a:ext cx="222250" cy="184151"/>
            </a:xfrm>
            <a:custGeom>
              <a:avLst/>
              <a:gdLst>
                <a:gd name="T0" fmla="*/ 496 w 618"/>
                <a:gd name="T1" fmla="*/ 126 h 513"/>
                <a:gd name="T2" fmla="*/ 496 w 618"/>
                <a:gd name="T3" fmla="*/ 126 h 513"/>
                <a:gd name="T4" fmla="*/ 472 w 618"/>
                <a:gd name="T5" fmla="*/ 114 h 513"/>
                <a:gd name="T6" fmla="*/ 460 w 618"/>
                <a:gd name="T7" fmla="*/ 110 h 513"/>
                <a:gd name="T8" fmla="*/ 460 w 618"/>
                <a:gd name="T9" fmla="*/ 95 h 513"/>
                <a:gd name="T10" fmla="*/ 460 w 618"/>
                <a:gd name="T11" fmla="*/ 44 h 513"/>
                <a:gd name="T12" fmla="*/ 452 w 618"/>
                <a:gd name="T13" fmla="*/ 0 h 513"/>
                <a:gd name="T14" fmla="*/ 389 w 618"/>
                <a:gd name="T15" fmla="*/ 59 h 513"/>
                <a:gd name="T16" fmla="*/ 382 w 618"/>
                <a:gd name="T17" fmla="*/ 83 h 513"/>
                <a:gd name="T18" fmla="*/ 374 w 618"/>
                <a:gd name="T19" fmla="*/ 79 h 513"/>
                <a:gd name="T20" fmla="*/ 338 w 618"/>
                <a:gd name="T21" fmla="*/ 114 h 513"/>
                <a:gd name="T22" fmla="*/ 350 w 618"/>
                <a:gd name="T23" fmla="*/ 122 h 513"/>
                <a:gd name="T24" fmla="*/ 346 w 618"/>
                <a:gd name="T25" fmla="*/ 126 h 513"/>
                <a:gd name="T26" fmla="*/ 303 w 618"/>
                <a:gd name="T27" fmla="*/ 146 h 513"/>
                <a:gd name="T28" fmla="*/ 201 w 618"/>
                <a:gd name="T29" fmla="*/ 248 h 513"/>
                <a:gd name="T30" fmla="*/ 208 w 618"/>
                <a:gd name="T31" fmla="*/ 264 h 513"/>
                <a:gd name="T32" fmla="*/ 208 w 618"/>
                <a:gd name="T33" fmla="*/ 264 h 513"/>
                <a:gd name="T34" fmla="*/ 224 w 618"/>
                <a:gd name="T35" fmla="*/ 339 h 513"/>
                <a:gd name="T36" fmla="*/ 157 w 618"/>
                <a:gd name="T37" fmla="*/ 291 h 513"/>
                <a:gd name="T38" fmla="*/ 122 w 618"/>
                <a:gd name="T39" fmla="*/ 327 h 513"/>
                <a:gd name="T40" fmla="*/ 208 w 618"/>
                <a:gd name="T41" fmla="*/ 390 h 513"/>
                <a:gd name="T42" fmla="*/ 169 w 618"/>
                <a:gd name="T43" fmla="*/ 433 h 513"/>
                <a:gd name="T44" fmla="*/ 55 w 618"/>
                <a:gd name="T45" fmla="*/ 449 h 513"/>
                <a:gd name="T46" fmla="*/ 20 w 618"/>
                <a:gd name="T47" fmla="*/ 433 h 513"/>
                <a:gd name="T48" fmla="*/ 0 w 618"/>
                <a:gd name="T49" fmla="*/ 449 h 513"/>
                <a:gd name="T50" fmla="*/ 193 w 618"/>
                <a:gd name="T51" fmla="*/ 492 h 513"/>
                <a:gd name="T52" fmla="*/ 248 w 618"/>
                <a:gd name="T53" fmla="*/ 460 h 513"/>
                <a:gd name="T54" fmla="*/ 264 w 618"/>
                <a:gd name="T55" fmla="*/ 452 h 513"/>
                <a:gd name="T56" fmla="*/ 267 w 618"/>
                <a:gd name="T57" fmla="*/ 449 h 513"/>
                <a:gd name="T58" fmla="*/ 275 w 618"/>
                <a:gd name="T59" fmla="*/ 452 h 513"/>
                <a:gd name="T60" fmla="*/ 307 w 618"/>
                <a:gd name="T61" fmla="*/ 476 h 513"/>
                <a:gd name="T62" fmla="*/ 421 w 618"/>
                <a:gd name="T63" fmla="*/ 496 h 513"/>
                <a:gd name="T64" fmla="*/ 555 w 618"/>
                <a:gd name="T65" fmla="*/ 421 h 513"/>
                <a:gd name="T66" fmla="*/ 535 w 618"/>
                <a:gd name="T67" fmla="*/ 413 h 513"/>
                <a:gd name="T68" fmla="*/ 527 w 618"/>
                <a:gd name="T69" fmla="*/ 417 h 513"/>
                <a:gd name="T70" fmla="*/ 507 w 618"/>
                <a:gd name="T71" fmla="*/ 433 h 513"/>
                <a:gd name="T72" fmla="*/ 393 w 618"/>
                <a:gd name="T73" fmla="*/ 445 h 513"/>
                <a:gd name="T74" fmla="*/ 323 w 618"/>
                <a:gd name="T75" fmla="*/ 386 h 513"/>
                <a:gd name="T76" fmla="*/ 444 w 618"/>
                <a:gd name="T77" fmla="*/ 221 h 513"/>
                <a:gd name="T78" fmla="*/ 440 w 618"/>
                <a:gd name="T79" fmla="*/ 193 h 513"/>
                <a:gd name="T80" fmla="*/ 566 w 618"/>
                <a:gd name="T81" fmla="*/ 295 h 513"/>
                <a:gd name="T82" fmla="*/ 562 w 618"/>
                <a:gd name="T83" fmla="*/ 358 h 513"/>
                <a:gd name="T84" fmla="*/ 570 w 618"/>
                <a:gd name="T85" fmla="*/ 366 h 513"/>
                <a:gd name="T86" fmla="*/ 582 w 618"/>
                <a:gd name="T87" fmla="*/ 374 h 513"/>
                <a:gd name="T88" fmla="*/ 496 w 618"/>
                <a:gd name="T89" fmla="*/ 126 h 513"/>
                <a:gd name="T90" fmla="*/ 307 w 618"/>
                <a:gd name="T91" fmla="*/ 339 h 513"/>
                <a:gd name="T92" fmla="*/ 307 w 618"/>
                <a:gd name="T93" fmla="*/ 339 h 513"/>
                <a:gd name="T94" fmla="*/ 311 w 618"/>
                <a:gd name="T95" fmla="*/ 295 h 513"/>
                <a:gd name="T96" fmla="*/ 319 w 618"/>
                <a:gd name="T97" fmla="*/ 264 h 513"/>
                <a:gd name="T98" fmla="*/ 334 w 618"/>
                <a:gd name="T99" fmla="*/ 244 h 513"/>
                <a:gd name="T100" fmla="*/ 338 w 618"/>
                <a:gd name="T101" fmla="*/ 236 h 513"/>
                <a:gd name="T102" fmla="*/ 374 w 618"/>
                <a:gd name="T103" fmla="*/ 209 h 513"/>
                <a:gd name="T104" fmla="*/ 389 w 618"/>
                <a:gd name="T105" fmla="*/ 201 h 513"/>
                <a:gd name="T106" fmla="*/ 393 w 618"/>
                <a:gd name="T107" fmla="*/ 221 h 513"/>
                <a:gd name="T108" fmla="*/ 307 w 618"/>
                <a:gd name="T109" fmla="*/ 339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8" h="513">
                  <a:moveTo>
                    <a:pt x="496" y="126"/>
                  </a:moveTo>
                  <a:lnTo>
                    <a:pt x="496" y="126"/>
                  </a:lnTo>
                  <a:cubicBezTo>
                    <a:pt x="488" y="122"/>
                    <a:pt x="480" y="118"/>
                    <a:pt x="472" y="114"/>
                  </a:cubicBezTo>
                  <a:cubicBezTo>
                    <a:pt x="468" y="114"/>
                    <a:pt x="464" y="110"/>
                    <a:pt x="460" y="110"/>
                  </a:cubicBezTo>
                  <a:cubicBezTo>
                    <a:pt x="460" y="106"/>
                    <a:pt x="460" y="102"/>
                    <a:pt x="460" y="95"/>
                  </a:cubicBezTo>
                  <a:cubicBezTo>
                    <a:pt x="464" y="79"/>
                    <a:pt x="464" y="63"/>
                    <a:pt x="460" y="44"/>
                  </a:cubicBezTo>
                  <a:cubicBezTo>
                    <a:pt x="460" y="28"/>
                    <a:pt x="456" y="16"/>
                    <a:pt x="452" y="0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89" y="67"/>
                    <a:pt x="386" y="75"/>
                    <a:pt x="382" y="83"/>
                  </a:cubicBezTo>
                  <a:cubicBezTo>
                    <a:pt x="378" y="83"/>
                    <a:pt x="378" y="79"/>
                    <a:pt x="374" y="79"/>
                  </a:cubicBezTo>
                  <a:cubicBezTo>
                    <a:pt x="338" y="114"/>
                    <a:pt x="338" y="114"/>
                    <a:pt x="338" y="114"/>
                  </a:cubicBezTo>
                  <a:cubicBezTo>
                    <a:pt x="342" y="118"/>
                    <a:pt x="346" y="118"/>
                    <a:pt x="350" y="122"/>
                  </a:cubicBezTo>
                  <a:lnTo>
                    <a:pt x="346" y="126"/>
                  </a:lnTo>
                  <a:cubicBezTo>
                    <a:pt x="342" y="130"/>
                    <a:pt x="327" y="142"/>
                    <a:pt x="303" y="146"/>
                  </a:cubicBezTo>
                  <a:cubicBezTo>
                    <a:pt x="201" y="248"/>
                    <a:pt x="201" y="248"/>
                    <a:pt x="201" y="248"/>
                  </a:cubicBezTo>
                  <a:cubicBezTo>
                    <a:pt x="205" y="252"/>
                    <a:pt x="208" y="260"/>
                    <a:pt x="208" y="264"/>
                  </a:cubicBezTo>
                  <a:lnTo>
                    <a:pt x="208" y="264"/>
                  </a:lnTo>
                  <a:cubicBezTo>
                    <a:pt x="220" y="284"/>
                    <a:pt x="224" y="311"/>
                    <a:pt x="224" y="339"/>
                  </a:cubicBezTo>
                  <a:cubicBezTo>
                    <a:pt x="197" y="331"/>
                    <a:pt x="173" y="315"/>
                    <a:pt x="157" y="291"/>
                  </a:cubicBezTo>
                  <a:cubicBezTo>
                    <a:pt x="122" y="327"/>
                    <a:pt x="122" y="327"/>
                    <a:pt x="122" y="327"/>
                  </a:cubicBezTo>
                  <a:cubicBezTo>
                    <a:pt x="146" y="354"/>
                    <a:pt x="173" y="378"/>
                    <a:pt x="208" y="390"/>
                  </a:cubicBezTo>
                  <a:cubicBezTo>
                    <a:pt x="197" y="405"/>
                    <a:pt x="185" y="421"/>
                    <a:pt x="169" y="433"/>
                  </a:cubicBezTo>
                  <a:cubicBezTo>
                    <a:pt x="134" y="452"/>
                    <a:pt x="94" y="460"/>
                    <a:pt x="55" y="449"/>
                  </a:cubicBezTo>
                  <a:cubicBezTo>
                    <a:pt x="43" y="445"/>
                    <a:pt x="31" y="441"/>
                    <a:pt x="20" y="433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51" y="492"/>
                    <a:pt x="126" y="512"/>
                    <a:pt x="193" y="492"/>
                  </a:cubicBezTo>
                  <a:cubicBezTo>
                    <a:pt x="213" y="484"/>
                    <a:pt x="232" y="472"/>
                    <a:pt x="248" y="460"/>
                  </a:cubicBezTo>
                  <a:cubicBezTo>
                    <a:pt x="252" y="457"/>
                    <a:pt x="260" y="452"/>
                    <a:pt x="264" y="452"/>
                  </a:cubicBezTo>
                  <a:cubicBezTo>
                    <a:pt x="264" y="449"/>
                    <a:pt x="264" y="445"/>
                    <a:pt x="267" y="449"/>
                  </a:cubicBezTo>
                  <a:cubicBezTo>
                    <a:pt x="271" y="452"/>
                    <a:pt x="271" y="452"/>
                    <a:pt x="275" y="452"/>
                  </a:cubicBezTo>
                  <a:cubicBezTo>
                    <a:pt x="283" y="460"/>
                    <a:pt x="295" y="468"/>
                    <a:pt x="307" y="476"/>
                  </a:cubicBezTo>
                  <a:cubicBezTo>
                    <a:pt x="342" y="492"/>
                    <a:pt x="382" y="500"/>
                    <a:pt x="421" y="496"/>
                  </a:cubicBezTo>
                  <a:cubicBezTo>
                    <a:pt x="472" y="488"/>
                    <a:pt x="523" y="464"/>
                    <a:pt x="555" y="421"/>
                  </a:cubicBezTo>
                  <a:cubicBezTo>
                    <a:pt x="547" y="421"/>
                    <a:pt x="543" y="417"/>
                    <a:pt x="535" y="413"/>
                  </a:cubicBezTo>
                  <a:cubicBezTo>
                    <a:pt x="531" y="409"/>
                    <a:pt x="531" y="413"/>
                    <a:pt x="527" y="417"/>
                  </a:cubicBezTo>
                  <a:cubicBezTo>
                    <a:pt x="523" y="421"/>
                    <a:pt x="515" y="429"/>
                    <a:pt x="507" y="433"/>
                  </a:cubicBezTo>
                  <a:cubicBezTo>
                    <a:pt x="476" y="452"/>
                    <a:pt x="433" y="460"/>
                    <a:pt x="393" y="445"/>
                  </a:cubicBezTo>
                  <a:cubicBezTo>
                    <a:pt x="366" y="437"/>
                    <a:pt x="338" y="413"/>
                    <a:pt x="323" y="386"/>
                  </a:cubicBezTo>
                  <a:cubicBezTo>
                    <a:pt x="393" y="362"/>
                    <a:pt x="444" y="295"/>
                    <a:pt x="444" y="221"/>
                  </a:cubicBezTo>
                  <a:cubicBezTo>
                    <a:pt x="444" y="209"/>
                    <a:pt x="440" y="201"/>
                    <a:pt x="440" y="193"/>
                  </a:cubicBezTo>
                  <a:cubicBezTo>
                    <a:pt x="500" y="193"/>
                    <a:pt x="555" y="236"/>
                    <a:pt x="566" y="295"/>
                  </a:cubicBezTo>
                  <a:cubicBezTo>
                    <a:pt x="570" y="315"/>
                    <a:pt x="570" y="339"/>
                    <a:pt x="562" y="358"/>
                  </a:cubicBezTo>
                  <a:cubicBezTo>
                    <a:pt x="562" y="362"/>
                    <a:pt x="566" y="362"/>
                    <a:pt x="570" y="366"/>
                  </a:cubicBezTo>
                  <a:cubicBezTo>
                    <a:pt x="574" y="366"/>
                    <a:pt x="578" y="370"/>
                    <a:pt x="582" y="374"/>
                  </a:cubicBezTo>
                  <a:cubicBezTo>
                    <a:pt x="617" y="284"/>
                    <a:pt x="582" y="177"/>
                    <a:pt x="496" y="126"/>
                  </a:cubicBezTo>
                  <a:close/>
                  <a:moveTo>
                    <a:pt x="307" y="339"/>
                  </a:moveTo>
                  <a:lnTo>
                    <a:pt x="307" y="339"/>
                  </a:lnTo>
                  <a:cubicBezTo>
                    <a:pt x="307" y="327"/>
                    <a:pt x="307" y="311"/>
                    <a:pt x="311" y="295"/>
                  </a:cubicBezTo>
                  <a:cubicBezTo>
                    <a:pt x="311" y="284"/>
                    <a:pt x="315" y="276"/>
                    <a:pt x="319" y="264"/>
                  </a:cubicBezTo>
                  <a:cubicBezTo>
                    <a:pt x="323" y="256"/>
                    <a:pt x="327" y="252"/>
                    <a:pt x="334" y="244"/>
                  </a:cubicBezTo>
                  <a:cubicBezTo>
                    <a:pt x="334" y="240"/>
                    <a:pt x="334" y="240"/>
                    <a:pt x="338" y="236"/>
                  </a:cubicBezTo>
                  <a:cubicBezTo>
                    <a:pt x="346" y="228"/>
                    <a:pt x="358" y="217"/>
                    <a:pt x="374" y="209"/>
                  </a:cubicBezTo>
                  <a:cubicBezTo>
                    <a:pt x="378" y="205"/>
                    <a:pt x="386" y="201"/>
                    <a:pt x="389" y="201"/>
                  </a:cubicBezTo>
                  <a:cubicBezTo>
                    <a:pt x="393" y="205"/>
                    <a:pt x="393" y="213"/>
                    <a:pt x="393" y="221"/>
                  </a:cubicBezTo>
                  <a:cubicBezTo>
                    <a:pt x="393" y="276"/>
                    <a:pt x="358" y="323"/>
                    <a:pt x="307" y="33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13"/>
            <p:cNvSpPr>
              <a:spLocks noChangeArrowheads="1"/>
            </p:cNvSpPr>
            <p:nvPr/>
          </p:nvSpPr>
          <p:spPr bwMode="auto">
            <a:xfrm>
              <a:off x="1104902" y="3595688"/>
              <a:ext cx="144463" cy="179387"/>
            </a:xfrm>
            <a:custGeom>
              <a:avLst/>
              <a:gdLst>
                <a:gd name="T0" fmla="*/ 36 w 402"/>
                <a:gd name="T1" fmla="*/ 487 h 500"/>
                <a:gd name="T2" fmla="*/ 36 w 402"/>
                <a:gd name="T3" fmla="*/ 487 h 500"/>
                <a:gd name="T4" fmla="*/ 36 w 402"/>
                <a:gd name="T5" fmla="*/ 483 h 500"/>
                <a:gd name="T6" fmla="*/ 32 w 402"/>
                <a:gd name="T7" fmla="*/ 456 h 500"/>
                <a:gd name="T8" fmla="*/ 51 w 402"/>
                <a:gd name="T9" fmla="*/ 385 h 500"/>
                <a:gd name="T10" fmla="*/ 158 w 402"/>
                <a:gd name="T11" fmla="*/ 318 h 500"/>
                <a:gd name="T12" fmla="*/ 158 w 402"/>
                <a:gd name="T13" fmla="*/ 346 h 500"/>
                <a:gd name="T14" fmla="*/ 169 w 402"/>
                <a:gd name="T15" fmla="*/ 412 h 500"/>
                <a:gd name="T16" fmla="*/ 209 w 402"/>
                <a:gd name="T17" fmla="*/ 369 h 500"/>
                <a:gd name="T18" fmla="*/ 209 w 402"/>
                <a:gd name="T19" fmla="*/ 346 h 500"/>
                <a:gd name="T20" fmla="*/ 209 w 402"/>
                <a:gd name="T21" fmla="*/ 326 h 500"/>
                <a:gd name="T22" fmla="*/ 240 w 402"/>
                <a:gd name="T23" fmla="*/ 342 h 500"/>
                <a:gd name="T24" fmla="*/ 307 w 402"/>
                <a:gd name="T25" fmla="*/ 275 h 500"/>
                <a:gd name="T26" fmla="*/ 252 w 402"/>
                <a:gd name="T27" fmla="*/ 247 h 500"/>
                <a:gd name="T28" fmla="*/ 335 w 402"/>
                <a:gd name="T29" fmla="*/ 216 h 500"/>
                <a:gd name="T30" fmla="*/ 362 w 402"/>
                <a:gd name="T31" fmla="*/ 220 h 500"/>
                <a:gd name="T32" fmla="*/ 401 w 402"/>
                <a:gd name="T33" fmla="*/ 176 h 500"/>
                <a:gd name="T34" fmla="*/ 335 w 402"/>
                <a:gd name="T35" fmla="*/ 165 h 500"/>
                <a:gd name="T36" fmla="*/ 221 w 402"/>
                <a:gd name="T37" fmla="*/ 208 h 500"/>
                <a:gd name="T38" fmla="*/ 205 w 402"/>
                <a:gd name="T39" fmla="*/ 133 h 500"/>
                <a:gd name="T40" fmla="*/ 252 w 402"/>
                <a:gd name="T41" fmla="*/ 47 h 500"/>
                <a:gd name="T42" fmla="*/ 303 w 402"/>
                <a:gd name="T43" fmla="*/ 19 h 500"/>
                <a:gd name="T44" fmla="*/ 307 w 402"/>
                <a:gd name="T45" fmla="*/ 11 h 500"/>
                <a:gd name="T46" fmla="*/ 307 w 402"/>
                <a:gd name="T47" fmla="*/ 0 h 500"/>
                <a:gd name="T48" fmla="*/ 146 w 402"/>
                <a:gd name="T49" fmla="*/ 137 h 500"/>
                <a:gd name="T50" fmla="*/ 138 w 402"/>
                <a:gd name="T51" fmla="*/ 196 h 500"/>
                <a:gd name="T52" fmla="*/ 142 w 402"/>
                <a:gd name="T53" fmla="*/ 235 h 500"/>
                <a:gd name="T54" fmla="*/ 138 w 402"/>
                <a:gd name="T55" fmla="*/ 239 h 500"/>
                <a:gd name="T56" fmla="*/ 130 w 402"/>
                <a:gd name="T57" fmla="*/ 243 h 500"/>
                <a:gd name="T58" fmla="*/ 111 w 402"/>
                <a:gd name="T59" fmla="*/ 251 h 500"/>
                <a:gd name="T60" fmla="*/ 28 w 402"/>
                <a:gd name="T61" fmla="*/ 334 h 500"/>
                <a:gd name="T62" fmla="*/ 20 w 402"/>
                <a:gd name="T63" fmla="*/ 499 h 500"/>
                <a:gd name="T64" fmla="*/ 36 w 402"/>
                <a:gd name="T65" fmla="*/ 48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2" h="500">
                  <a:moveTo>
                    <a:pt x="36" y="487"/>
                  </a:moveTo>
                  <a:lnTo>
                    <a:pt x="36" y="487"/>
                  </a:lnTo>
                  <a:cubicBezTo>
                    <a:pt x="40" y="487"/>
                    <a:pt x="40" y="487"/>
                    <a:pt x="36" y="483"/>
                  </a:cubicBezTo>
                  <a:cubicBezTo>
                    <a:pt x="36" y="471"/>
                    <a:pt x="36" y="464"/>
                    <a:pt x="32" y="456"/>
                  </a:cubicBezTo>
                  <a:cubicBezTo>
                    <a:pt x="32" y="432"/>
                    <a:pt x="40" y="404"/>
                    <a:pt x="51" y="385"/>
                  </a:cubicBezTo>
                  <a:cubicBezTo>
                    <a:pt x="75" y="342"/>
                    <a:pt x="114" y="322"/>
                    <a:pt x="158" y="318"/>
                  </a:cubicBezTo>
                  <a:cubicBezTo>
                    <a:pt x="158" y="326"/>
                    <a:pt x="158" y="334"/>
                    <a:pt x="158" y="346"/>
                  </a:cubicBezTo>
                  <a:cubicBezTo>
                    <a:pt x="158" y="369"/>
                    <a:pt x="162" y="389"/>
                    <a:pt x="169" y="412"/>
                  </a:cubicBezTo>
                  <a:cubicBezTo>
                    <a:pt x="209" y="369"/>
                    <a:pt x="209" y="369"/>
                    <a:pt x="209" y="369"/>
                  </a:cubicBezTo>
                  <a:cubicBezTo>
                    <a:pt x="209" y="361"/>
                    <a:pt x="209" y="353"/>
                    <a:pt x="209" y="346"/>
                  </a:cubicBezTo>
                  <a:cubicBezTo>
                    <a:pt x="209" y="338"/>
                    <a:pt x="209" y="330"/>
                    <a:pt x="209" y="326"/>
                  </a:cubicBezTo>
                  <a:cubicBezTo>
                    <a:pt x="221" y="330"/>
                    <a:pt x="228" y="334"/>
                    <a:pt x="240" y="342"/>
                  </a:cubicBezTo>
                  <a:cubicBezTo>
                    <a:pt x="307" y="275"/>
                    <a:pt x="307" y="275"/>
                    <a:pt x="307" y="275"/>
                  </a:cubicBezTo>
                  <a:cubicBezTo>
                    <a:pt x="287" y="271"/>
                    <a:pt x="272" y="263"/>
                    <a:pt x="252" y="247"/>
                  </a:cubicBezTo>
                  <a:cubicBezTo>
                    <a:pt x="272" y="227"/>
                    <a:pt x="303" y="216"/>
                    <a:pt x="335" y="216"/>
                  </a:cubicBezTo>
                  <a:cubicBezTo>
                    <a:pt x="342" y="216"/>
                    <a:pt x="354" y="216"/>
                    <a:pt x="362" y="220"/>
                  </a:cubicBezTo>
                  <a:cubicBezTo>
                    <a:pt x="401" y="176"/>
                    <a:pt x="401" y="176"/>
                    <a:pt x="401" y="176"/>
                  </a:cubicBezTo>
                  <a:cubicBezTo>
                    <a:pt x="382" y="169"/>
                    <a:pt x="358" y="165"/>
                    <a:pt x="335" y="165"/>
                  </a:cubicBezTo>
                  <a:cubicBezTo>
                    <a:pt x="291" y="165"/>
                    <a:pt x="252" y="180"/>
                    <a:pt x="221" y="208"/>
                  </a:cubicBezTo>
                  <a:cubicBezTo>
                    <a:pt x="209" y="184"/>
                    <a:pt x="201" y="157"/>
                    <a:pt x="205" y="133"/>
                  </a:cubicBezTo>
                  <a:cubicBezTo>
                    <a:pt x="209" y="98"/>
                    <a:pt x="228" y="70"/>
                    <a:pt x="252" y="47"/>
                  </a:cubicBezTo>
                  <a:cubicBezTo>
                    <a:pt x="268" y="35"/>
                    <a:pt x="284" y="27"/>
                    <a:pt x="303" y="19"/>
                  </a:cubicBezTo>
                  <a:cubicBezTo>
                    <a:pt x="311" y="19"/>
                    <a:pt x="307" y="15"/>
                    <a:pt x="307" y="11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7"/>
                    <a:pt x="169" y="66"/>
                    <a:pt x="146" y="137"/>
                  </a:cubicBezTo>
                  <a:cubicBezTo>
                    <a:pt x="142" y="157"/>
                    <a:pt x="138" y="176"/>
                    <a:pt x="138" y="196"/>
                  </a:cubicBezTo>
                  <a:cubicBezTo>
                    <a:pt x="138" y="208"/>
                    <a:pt x="142" y="224"/>
                    <a:pt x="142" y="235"/>
                  </a:cubicBezTo>
                  <a:cubicBezTo>
                    <a:pt x="142" y="239"/>
                    <a:pt x="142" y="239"/>
                    <a:pt x="138" y="239"/>
                  </a:cubicBezTo>
                  <a:cubicBezTo>
                    <a:pt x="134" y="239"/>
                    <a:pt x="130" y="243"/>
                    <a:pt x="130" y="243"/>
                  </a:cubicBezTo>
                  <a:cubicBezTo>
                    <a:pt x="122" y="247"/>
                    <a:pt x="118" y="247"/>
                    <a:pt x="111" y="251"/>
                  </a:cubicBezTo>
                  <a:cubicBezTo>
                    <a:pt x="75" y="271"/>
                    <a:pt x="47" y="298"/>
                    <a:pt x="28" y="334"/>
                  </a:cubicBezTo>
                  <a:cubicBezTo>
                    <a:pt x="0" y="385"/>
                    <a:pt x="0" y="444"/>
                    <a:pt x="20" y="499"/>
                  </a:cubicBezTo>
                  <a:cubicBezTo>
                    <a:pt x="24" y="495"/>
                    <a:pt x="32" y="491"/>
                    <a:pt x="36" y="487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14"/>
            <p:cNvSpPr>
              <a:spLocks noChangeArrowheads="1"/>
            </p:cNvSpPr>
            <p:nvPr/>
          </p:nvSpPr>
          <p:spPr bwMode="auto">
            <a:xfrm>
              <a:off x="1046165" y="3541713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6 h 992"/>
                <a:gd name="T6" fmla="*/ 496 w 992"/>
                <a:gd name="T7" fmla="*/ 991 h 992"/>
                <a:gd name="T8" fmla="*/ 991 w 992"/>
                <a:gd name="T9" fmla="*/ 496 h 992"/>
                <a:gd name="T10" fmla="*/ 496 w 992"/>
                <a:gd name="T11" fmla="*/ 0 h 992"/>
                <a:gd name="T12" fmla="*/ 496 w 992"/>
                <a:gd name="T13" fmla="*/ 43 h 992"/>
                <a:gd name="T14" fmla="*/ 496 w 992"/>
                <a:gd name="T15" fmla="*/ 43 h 992"/>
                <a:gd name="T16" fmla="*/ 798 w 992"/>
                <a:gd name="T17" fmla="*/ 161 h 992"/>
                <a:gd name="T18" fmla="*/ 161 w 992"/>
                <a:gd name="T19" fmla="*/ 794 h 992"/>
                <a:gd name="T20" fmla="*/ 43 w 992"/>
                <a:gd name="T21" fmla="*/ 496 h 992"/>
                <a:gd name="T22" fmla="*/ 496 w 992"/>
                <a:gd name="T23" fmla="*/ 43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30 h 992"/>
                <a:gd name="T30" fmla="*/ 830 w 992"/>
                <a:gd name="T31" fmla="*/ 193 h 992"/>
                <a:gd name="T32" fmla="*/ 948 w 992"/>
                <a:gd name="T33" fmla="*/ 496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0"/>
                    <a:pt x="0" y="496"/>
                  </a:cubicBezTo>
                  <a:cubicBezTo>
                    <a:pt x="0" y="771"/>
                    <a:pt x="220" y="991"/>
                    <a:pt x="496" y="991"/>
                  </a:cubicBezTo>
                  <a:cubicBezTo>
                    <a:pt x="771" y="991"/>
                    <a:pt x="991" y="771"/>
                    <a:pt x="991" y="496"/>
                  </a:cubicBezTo>
                  <a:cubicBezTo>
                    <a:pt x="991" y="220"/>
                    <a:pt x="771" y="0"/>
                    <a:pt x="496" y="0"/>
                  </a:cubicBezTo>
                  <a:close/>
                  <a:moveTo>
                    <a:pt x="496" y="43"/>
                  </a:moveTo>
                  <a:lnTo>
                    <a:pt x="496" y="43"/>
                  </a:lnTo>
                  <a:cubicBezTo>
                    <a:pt x="610" y="43"/>
                    <a:pt x="716" y="90"/>
                    <a:pt x="798" y="161"/>
                  </a:cubicBezTo>
                  <a:cubicBezTo>
                    <a:pt x="161" y="794"/>
                    <a:pt x="161" y="794"/>
                    <a:pt x="161" y="794"/>
                  </a:cubicBezTo>
                  <a:cubicBezTo>
                    <a:pt x="90" y="716"/>
                    <a:pt x="43" y="610"/>
                    <a:pt x="43" y="496"/>
                  </a:cubicBezTo>
                  <a:cubicBezTo>
                    <a:pt x="43" y="248"/>
                    <a:pt x="248" y="43"/>
                    <a:pt x="496" y="43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30"/>
                  </a:cubicBezTo>
                  <a:cubicBezTo>
                    <a:pt x="830" y="193"/>
                    <a:pt x="830" y="193"/>
                    <a:pt x="830" y="193"/>
                  </a:cubicBezTo>
                  <a:cubicBezTo>
                    <a:pt x="901" y="271"/>
                    <a:pt x="948" y="377"/>
                    <a:pt x="948" y="496"/>
                  </a:cubicBezTo>
                  <a:cubicBezTo>
                    <a:pt x="948" y="743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9" name="Group 148"/>
          <p:cNvGrpSpPr/>
          <p:nvPr/>
        </p:nvGrpSpPr>
        <p:grpSpPr>
          <a:xfrm>
            <a:off x="1038227" y="1672803"/>
            <a:ext cx="357188" cy="357187"/>
            <a:chOff x="1038227" y="1684340"/>
            <a:chExt cx="357188" cy="357187"/>
          </a:xfrm>
        </p:grpSpPr>
        <p:sp>
          <p:nvSpPr>
            <p:cNvPr id="150" name="Freeform 15"/>
            <p:cNvSpPr>
              <a:spLocks noChangeArrowheads="1"/>
            </p:cNvSpPr>
            <p:nvPr/>
          </p:nvSpPr>
          <p:spPr bwMode="auto">
            <a:xfrm>
              <a:off x="1052515" y="1701801"/>
              <a:ext cx="325437" cy="323853"/>
            </a:xfrm>
            <a:custGeom>
              <a:avLst/>
              <a:gdLst>
                <a:gd name="T0" fmla="*/ 453 w 906"/>
                <a:gd name="T1" fmla="*/ 0 h 898"/>
                <a:gd name="T2" fmla="*/ 453 w 906"/>
                <a:gd name="T3" fmla="*/ 0 h 898"/>
                <a:gd name="T4" fmla="*/ 0 w 906"/>
                <a:gd name="T5" fmla="*/ 447 h 898"/>
                <a:gd name="T6" fmla="*/ 453 w 906"/>
                <a:gd name="T7" fmla="*/ 897 h 898"/>
                <a:gd name="T8" fmla="*/ 905 w 906"/>
                <a:gd name="T9" fmla="*/ 447 h 898"/>
                <a:gd name="T10" fmla="*/ 453 w 906"/>
                <a:gd name="T11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6" h="898">
                  <a:moveTo>
                    <a:pt x="453" y="0"/>
                  </a:moveTo>
                  <a:lnTo>
                    <a:pt x="453" y="0"/>
                  </a:lnTo>
                  <a:cubicBezTo>
                    <a:pt x="205" y="0"/>
                    <a:pt x="0" y="200"/>
                    <a:pt x="0" y="447"/>
                  </a:cubicBezTo>
                  <a:cubicBezTo>
                    <a:pt x="0" y="693"/>
                    <a:pt x="205" y="897"/>
                    <a:pt x="453" y="897"/>
                  </a:cubicBezTo>
                  <a:cubicBezTo>
                    <a:pt x="700" y="897"/>
                    <a:pt x="905" y="693"/>
                    <a:pt x="905" y="447"/>
                  </a:cubicBezTo>
                  <a:cubicBezTo>
                    <a:pt x="905" y="200"/>
                    <a:pt x="700" y="0"/>
                    <a:pt x="4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16"/>
            <p:cNvSpPr>
              <a:spLocks noChangeArrowheads="1"/>
            </p:cNvSpPr>
            <p:nvPr/>
          </p:nvSpPr>
          <p:spPr bwMode="auto">
            <a:xfrm>
              <a:off x="1216027" y="1692276"/>
              <a:ext cx="171450" cy="339726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23 h 944"/>
                <a:gd name="T6" fmla="*/ 452 w 476"/>
                <a:gd name="T7" fmla="*/ 470 h 944"/>
                <a:gd name="T8" fmla="*/ 0 w 476"/>
                <a:gd name="T9" fmla="*/ 920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247" y="23"/>
                    <a:pt x="452" y="223"/>
                    <a:pt x="452" y="470"/>
                  </a:cubicBezTo>
                  <a:cubicBezTo>
                    <a:pt x="452" y="716"/>
                    <a:pt x="247" y="920"/>
                    <a:pt x="0" y="92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17"/>
            <p:cNvSpPr>
              <a:spLocks noChangeArrowheads="1"/>
            </p:cNvSpPr>
            <p:nvPr/>
          </p:nvSpPr>
          <p:spPr bwMode="auto">
            <a:xfrm>
              <a:off x="1216027" y="1701801"/>
              <a:ext cx="163513" cy="323853"/>
            </a:xfrm>
            <a:custGeom>
              <a:avLst/>
              <a:gdLst>
                <a:gd name="T0" fmla="*/ 0 w 453"/>
                <a:gd name="T1" fmla="*/ 0 h 898"/>
                <a:gd name="T2" fmla="*/ 0 w 453"/>
                <a:gd name="T3" fmla="*/ 0 h 898"/>
                <a:gd name="T4" fmla="*/ 0 w 453"/>
                <a:gd name="T5" fmla="*/ 897 h 898"/>
                <a:gd name="T6" fmla="*/ 452 w 453"/>
                <a:gd name="T7" fmla="*/ 447 h 898"/>
                <a:gd name="T8" fmla="*/ 0 w 453"/>
                <a:gd name="T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247" y="897"/>
                    <a:pt x="452" y="693"/>
                    <a:pt x="452" y="447"/>
                  </a:cubicBezTo>
                  <a:cubicBezTo>
                    <a:pt x="452" y="200"/>
                    <a:pt x="24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18"/>
            <p:cNvSpPr>
              <a:spLocks noChangeArrowheads="1"/>
            </p:cNvSpPr>
            <p:nvPr/>
          </p:nvSpPr>
          <p:spPr bwMode="auto">
            <a:xfrm>
              <a:off x="1038227" y="1684340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3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19"/>
            <p:cNvSpPr>
              <a:spLocks noChangeArrowheads="1"/>
            </p:cNvSpPr>
            <p:nvPr/>
          </p:nvSpPr>
          <p:spPr bwMode="auto">
            <a:xfrm>
              <a:off x="1227140" y="1738315"/>
              <a:ext cx="49212" cy="42862"/>
            </a:xfrm>
            <a:custGeom>
              <a:avLst/>
              <a:gdLst>
                <a:gd name="T0" fmla="*/ 12 w 135"/>
                <a:gd name="T1" fmla="*/ 27 h 118"/>
                <a:gd name="T2" fmla="*/ 12 w 135"/>
                <a:gd name="T3" fmla="*/ 27 h 118"/>
                <a:gd name="T4" fmla="*/ 63 w 135"/>
                <a:gd name="T5" fmla="*/ 59 h 118"/>
                <a:gd name="T6" fmla="*/ 98 w 135"/>
                <a:gd name="T7" fmla="*/ 117 h 118"/>
                <a:gd name="T8" fmla="*/ 134 w 135"/>
                <a:gd name="T9" fmla="*/ 82 h 118"/>
                <a:gd name="T10" fmla="*/ 0 w 135"/>
                <a:gd name="T11" fmla="*/ 0 h 118"/>
                <a:gd name="T12" fmla="*/ 0 w 135"/>
                <a:gd name="T13" fmla="*/ 12 h 118"/>
                <a:gd name="T14" fmla="*/ 0 w 135"/>
                <a:gd name="T15" fmla="*/ 19 h 118"/>
                <a:gd name="T16" fmla="*/ 12 w 135"/>
                <a:gd name="T17" fmla="*/ 2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8">
                  <a:moveTo>
                    <a:pt x="12" y="27"/>
                  </a:moveTo>
                  <a:lnTo>
                    <a:pt x="12" y="27"/>
                  </a:lnTo>
                  <a:cubicBezTo>
                    <a:pt x="31" y="31"/>
                    <a:pt x="47" y="43"/>
                    <a:pt x="63" y="59"/>
                  </a:cubicBezTo>
                  <a:cubicBezTo>
                    <a:pt x="79" y="74"/>
                    <a:pt x="91" y="98"/>
                    <a:pt x="98" y="117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02" y="39"/>
                    <a:pt x="55" y="8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3"/>
                    <a:pt x="8" y="23"/>
                    <a:pt x="12" y="2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20"/>
            <p:cNvSpPr>
              <a:spLocks noChangeArrowheads="1"/>
            </p:cNvSpPr>
            <p:nvPr/>
          </p:nvSpPr>
          <p:spPr bwMode="auto">
            <a:xfrm>
              <a:off x="1120777" y="1782765"/>
              <a:ext cx="222250" cy="184151"/>
            </a:xfrm>
            <a:custGeom>
              <a:avLst/>
              <a:gdLst>
                <a:gd name="T0" fmla="*/ 496 w 618"/>
                <a:gd name="T1" fmla="*/ 129 h 510"/>
                <a:gd name="T2" fmla="*/ 496 w 618"/>
                <a:gd name="T3" fmla="*/ 129 h 510"/>
                <a:gd name="T4" fmla="*/ 472 w 618"/>
                <a:gd name="T5" fmla="*/ 118 h 510"/>
                <a:gd name="T6" fmla="*/ 460 w 618"/>
                <a:gd name="T7" fmla="*/ 114 h 510"/>
                <a:gd name="T8" fmla="*/ 460 w 618"/>
                <a:gd name="T9" fmla="*/ 98 h 510"/>
                <a:gd name="T10" fmla="*/ 460 w 618"/>
                <a:gd name="T11" fmla="*/ 47 h 510"/>
                <a:gd name="T12" fmla="*/ 452 w 618"/>
                <a:gd name="T13" fmla="*/ 0 h 510"/>
                <a:gd name="T14" fmla="*/ 389 w 618"/>
                <a:gd name="T15" fmla="*/ 59 h 510"/>
                <a:gd name="T16" fmla="*/ 381 w 618"/>
                <a:gd name="T17" fmla="*/ 86 h 510"/>
                <a:gd name="T18" fmla="*/ 374 w 618"/>
                <a:gd name="T19" fmla="*/ 79 h 510"/>
                <a:gd name="T20" fmla="*/ 338 w 618"/>
                <a:gd name="T21" fmla="*/ 114 h 510"/>
                <a:gd name="T22" fmla="*/ 350 w 618"/>
                <a:gd name="T23" fmla="*/ 126 h 510"/>
                <a:gd name="T24" fmla="*/ 346 w 618"/>
                <a:gd name="T25" fmla="*/ 126 h 510"/>
                <a:gd name="T26" fmla="*/ 303 w 618"/>
                <a:gd name="T27" fmla="*/ 149 h 510"/>
                <a:gd name="T28" fmla="*/ 201 w 618"/>
                <a:gd name="T29" fmla="*/ 251 h 510"/>
                <a:gd name="T30" fmla="*/ 208 w 618"/>
                <a:gd name="T31" fmla="*/ 267 h 510"/>
                <a:gd name="T32" fmla="*/ 208 w 618"/>
                <a:gd name="T33" fmla="*/ 267 h 510"/>
                <a:gd name="T34" fmla="*/ 224 w 618"/>
                <a:gd name="T35" fmla="*/ 341 h 510"/>
                <a:gd name="T36" fmla="*/ 157 w 618"/>
                <a:gd name="T37" fmla="*/ 290 h 510"/>
                <a:gd name="T38" fmla="*/ 122 w 618"/>
                <a:gd name="T39" fmla="*/ 329 h 510"/>
                <a:gd name="T40" fmla="*/ 208 w 618"/>
                <a:gd name="T41" fmla="*/ 388 h 510"/>
                <a:gd name="T42" fmla="*/ 169 w 618"/>
                <a:gd name="T43" fmla="*/ 431 h 510"/>
                <a:gd name="T44" fmla="*/ 55 w 618"/>
                <a:gd name="T45" fmla="*/ 451 h 510"/>
                <a:gd name="T46" fmla="*/ 20 w 618"/>
                <a:gd name="T47" fmla="*/ 431 h 510"/>
                <a:gd name="T48" fmla="*/ 0 w 618"/>
                <a:gd name="T49" fmla="*/ 447 h 510"/>
                <a:gd name="T50" fmla="*/ 193 w 618"/>
                <a:gd name="T51" fmla="*/ 490 h 510"/>
                <a:gd name="T52" fmla="*/ 248 w 618"/>
                <a:gd name="T53" fmla="*/ 462 h 510"/>
                <a:gd name="T54" fmla="*/ 264 w 618"/>
                <a:gd name="T55" fmla="*/ 451 h 510"/>
                <a:gd name="T56" fmla="*/ 267 w 618"/>
                <a:gd name="T57" fmla="*/ 447 h 510"/>
                <a:gd name="T58" fmla="*/ 275 w 618"/>
                <a:gd name="T59" fmla="*/ 455 h 510"/>
                <a:gd name="T60" fmla="*/ 307 w 618"/>
                <a:gd name="T61" fmla="*/ 474 h 510"/>
                <a:gd name="T62" fmla="*/ 421 w 618"/>
                <a:gd name="T63" fmla="*/ 494 h 510"/>
                <a:gd name="T64" fmla="*/ 555 w 618"/>
                <a:gd name="T65" fmla="*/ 423 h 510"/>
                <a:gd name="T66" fmla="*/ 535 w 618"/>
                <a:gd name="T67" fmla="*/ 411 h 510"/>
                <a:gd name="T68" fmla="*/ 527 w 618"/>
                <a:gd name="T69" fmla="*/ 415 h 510"/>
                <a:gd name="T70" fmla="*/ 507 w 618"/>
                <a:gd name="T71" fmla="*/ 431 h 510"/>
                <a:gd name="T72" fmla="*/ 393 w 618"/>
                <a:gd name="T73" fmla="*/ 447 h 510"/>
                <a:gd name="T74" fmla="*/ 323 w 618"/>
                <a:gd name="T75" fmla="*/ 388 h 510"/>
                <a:gd name="T76" fmla="*/ 444 w 618"/>
                <a:gd name="T77" fmla="*/ 220 h 510"/>
                <a:gd name="T78" fmla="*/ 440 w 618"/>
                <a:gd name="T79" fmla="*/ 192 h 510"/>
                <a:gd name="T80" fmla="*/ 566 w 618"/>
                <a:gd name="T81" fmla="*/ 298 h 510"/>
                <a:gd name="T82" fmla="*/ 562 w 618"/>
                <a:gd name="T83" fmla="*/ 357 h 510"/>
                <a:gd name="T84" fmla="*/ 570 w 618"/>
                <a:gd name="T85" fmla="*/ 364 h 510"/>
                <a:gd name="T86" fmla="*/ 582 w 618"/>
                <a:gd name="T87" fmla="*/ 372 h 510"/>
                <a:gd name="T88" fmla="*/ 496 w 618"/>
                <a:gd name="T89" fmla="*/ 129 h 510"/>
                <a:gd name="T90" fmla="*/ 307 w 618"/>
                <a:gd name="T91" fmla="*/ 341 h 510"/>
                <a:gd name="T92" fmla="*/ 307 w 618"/>
                <a:gd name="T93" fmla="*/ 341 h 510"/>
                <a:gd name="T94" fmla="*/ 311 w 618"/>
                <a:gd name="T95" fmla="*/ 298 h 510"/>
                <a:gd name="T96" fmla="*/ 319 w 618"/>
                <a:gd name="T97" fmla="*/ 267 h 510"/>
                <a:gd name="T98" fmla="*/ 334 w 618"/>
                <a:gd name="T99" fmla="*/ 243 h 510"/>
                <a:gd name="T100" fmla="*/ 338 w 618"/>
                <a:gd name="T101" fmla="*/ 239 h 510"/>
                <a:gd name="T102" fmla="*/ 374 w 618"/>
                <a:gd name="T103" fmla="*/ 208 h 510"/>
                <a:gd name="T104" fmla="*/ 389 w 618"/>
                <a:gd name="T105" fmla="*/ 200 h 510"/>
                <a:gd name="T106" fmla="*/ 393 w 618"/>
                <a:gd name="T107" fmla="*/ 220 h 510"/>
                <a:gd name="T108" fmla="*/ 307 w 618"/>
                <a:gd name="T109" fmla="*/ 341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8" h="510">
                  <a:moveTo>
                    <a:pt x="496" y="129"/>
                  </a:moveTo>
                  <a:lnTo>
                    <a:pt x="496" y="129"/>
                  </a:lnTo>
                  <a:cubicBezTo>
                    <a:pt x="488" y="126"/>
                    <a:pt x="480" y="122"/>
                    <a:pt x="472" y="118"/>
                  </a:cubicBezTo>
                  <a:cubicBezTo>
                    <a:pt x="468" y="114"/>
                    <a:pt x="464" y="114"/>
                    <a:pt x="460" y="114"/>
                  </a:cubicBezTo>
                  <a:cubicBezTo>
                    <a:pt x="460" y="106"/>
                    <a:pt x="460" y="102"/>
                    <a:pt x="460" y="98"/>
                  </a:cubicBezTo>
                  <a:cubicBezTo>
                    <a:pt x="464" y="79"/>
                    <a:pt x="464" y="63"/>
                    <a:pt x="460" y="47"/>
                  </a:cubicBezTo>
                  <a:cubicBezTo>
                    <a:pt x="460" y="32"/>
                    <a:pt x="456" y="16"/>
                    <a:pt x="452" y="0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89" y="71"/>
                    <a:pt x="386" y="79"/>
                    <a:pt x="381" y="86"/>
                  </a:cubicBezTo>
                  <a:cubicBezTo>
                    <a:pt x="378" y="82"/>
                    <a:pt x="378" y="82"/>
                    <a:pt x="374" y="79"/>
                  </a:cubicBezTo>
                  <a:cubicBezTo>
                    <a:pt x="338" y="114"/>
                    <a:pt x="338" y="114"/>
                    <a:pt x="338" y="114"/>
                  </a:cubicBezTo>
                  <a:cubicBezTo>
                    <a:pt x="342" y="118"/>
                    <a:pt x="346" y="122"/>
                    <a:pt x="350" y="126"/>
                  </a:cubicBezTo>
                  <a:lnTo>
                    <a:pt x="346" y="126"/>
                  </a:lnTo>
                  <a:cubicBezTo>
                    <a:pt x="342" y="129"/>
                    <a:pt x="326" y="141"/>
                    <a:pt x="303" y="149"/>
                  </a:cubicBezTo>
                  <a:cubicBezTo>
                    <a:pt x="201" y="251"/>
                    <a:pt x="201" y="251"/>
                    <a:pt x="201" y="251"/>
                  </a:cubicBezTo>
                  <a:cubicBezTo>
                    <a:pt x="205" y="255"/>
                    <a:pt x="208" y="259"/>
                    <a:pt x="208" y="267"/>
                  </a:cubicBezTo>
                  <a:lnTo>
                    <a:pt x="208" y="267"/>
                  </a:lnTo>
                  <a:cubicBezTo>
                    <a:pt x="220" y="286"/>
                    <a:pt x="224" y="310"/>
                    <a:pt x="224" y="341"/>
                  </a:cubicBezTo>
                  <a:cubicBezTo>
                    <a:pt x="197" y="333"/>
                    <a:pt x="173" y="314"/>
                    <a:pt x="157" y="290"/>
                  </a:cubicBezTo>
                  <a:cubicBezTo>
                    <a:pt x="122" y="329"/>
                    <a:pt x="122" y="329"/>
                    <a:pt x="122" y="329"/>
                  </a:cubicBezTo>
                  <a:cubicBezTo>
                    <a:pt x="146" y="357"/>
                    <a:pt x="173" y="376"/>
                    <a:pt x="208" y="388"/>
                  </a:cubicBezTo>
                  <a:cubicBezTo>
                    <a:pt x="197" y="404"/>
                    <a:pt x="185" y="419"/>
                    <a:pt x="169" y="431"/>
                  </a:cubicBezTo>
                  <a:cubicBezTo>
                    <a:pt x="134" y="455"/>
                    <a:pt x="94" y="458"/>
                    <a:pt x="55" y="451"/>
                  </a:cubicBezTo>
                  <a:cubicBezTo>
                    <a:pt x="43" y="447"/>
                    <a:pt x="32" y="439"/>
                    <a:pt x="20" y="431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51" y="494"/>
                    <a:pt x="126" y="509"/>
                    <a:pt x="193" y="490"/>
                  </a:cubicBezTo>
                  <a:cubicBezTo>
                    <a:pt x="212" y="482"/>
                    <a:pt x="232" y="474"/>
                    <a:pt x="248" y="462"/>
                  </a:cubicBezTo>
                  <a:cubicBezTo>
                    <a:pt x="252" y="458"/>
                    <a:pt x="260" y="455"/>
                    <a:pt x="264" y="451"/>
                  </a:cubicBezTo>
                  <a:cubicBezTo>
                    <a:pt x="264" y="447"/>
                    <a:pt x="264" y="447"/>
                    <a:pt x="267" y="447"/>
                  </a:cubicBezTo>
                  <a:cubicBezTo>
                    <a:pt x="271" y="451"/>
                    <a:pt x="271" y="451"/>
                    <a:pt x="275" y="455"/>
                  </a:cubicBezTo>
                  <a:cubicBezTo>
                    <a:pt x="283" y="462"/>
                    <a:pt x="295" y="470"/>
                    <a:pt x="307" y="474"/>
                  </a:cubicBezTo>
                  <a:cubicBezTo>
                    <a:pt x="342" y="494"/>
                    <a:pt x="381" y="502"/>
                    <a:pt x="421" y="494"/>
                  </a:cubicBezTo>
                  <a:cubicBezTo>
                    <a:pt x="472" y="490"/>
                    <a:pt x="523" y="462"/>
                    <a:pt x="555" y="423"/>
                  </a:cubicBezTo>
                  <a:cubicBezTo>
                    <a:pt x="547" y="419"/>
                    <a:pt x="543" y="415"/>
                    <a:pt x="535" y="411"/>
                  </a:cubicBezTo>
                  <a:cubicBezTo>
                    <a:pt x="531" y="411"/>
                    <a:pt x="531" y="415"/>
                    <a:pt x="527" y="415"/>
                  </a:cubicBezTo>
                  <a:cubicBezTo>
                    <a:pt x="523" y="423"/>
                    <a:pt x="515" y="427"/>
                    <a:pt x="507" y="431"/>
                  </a:cubicBezTo>
                  <a:cubicBezTo>
                    <a:pt x="476" y="455"/>
                    <a:pt x="433" y="458"/>
                    <a:pt x="393" y="447"/>
                  </a:cubicBezTo>
                  <a:cubicBezTo>
                    <a:pt x="366" y="435"/>
                    <a:pt x="338" y="415"/>
                    <a:pt x="323" y="388"/>
                  </a:cubicBezTo>
                  <a:cubicBezTo>
                    <a:pt x="393" y="361"/>
                    <a:pt x="444" y="298"/>
                    <a:pt x="444" y="220"/>
                  </a:cubicBezTo>
                  <a:cubicBezTo>
                    <a:pt x="444" y="212"/>
                    <a:pt x="440" y="200"/>
                    <a:pt x="440" y="192"/>
                  </a:cubicBezTo>
                  <a:cubicBezTo>
                    <a:pt x="500" y="192"/>
                    <a:pt x="555" y="235"/>
                    <a:pt x="566" y="298"/>
                  </a:cubicBezTo>
                  <a:cubicBezTo>
                    <a:pt x="570" y="317"/>
                    <a:pt x="570" y="337"/>
                    <a:pt x="562" y="357"/>
                  </a:cubicBezTo>
                  <a:cubicBezTo>
                    <a:pt x="562" y="364"/>
                    <a:pt x="566" y="364"/>
                    <a:pt x="570" y="364"/>
                  </a:cubicBezTo>
                  <a:cubicBezTo>
                    <a:pt x="574" y="368"/>
                    <a:pt x="578" y="368"/>
                    <a:pt x="582" y="372"/>
                  </a:cubicBezTo>
                  <a:cubicBezTo>
                    <a:pt x="617" y="282"/>
                    <a:pt x="582" y="176"/>
                    <a:pt x="496" y="129"/>
                  </a:cubicBezTo>
                  <a:close/>
                  <a:moveTo>
                    <a:pt x="307" y="341"/>
                  </a:moveTo>
                  <a:lnTo>
                    <a:pt x="307" y="341"/>
                  </a:lnTo>
                  <a:cubicBezTo>
                    <a:pt x="307" y="325"/>
                    <a:pt x="307" y="310"/>
                    <a:pt x="311" y="298"/>
                  </a:cubicBezTo>
                  <a:cubicBezTo>
                    <a:pt x="311" y="286"/>
                    <a:pt x="315" y="274"/>
                    <a:pt x="319" y="267"/>
                  </a:cubicBezTo>
                  <a:cubicBezTo>
                    <a:pt x="323" y="259"/>
                    <a:pt x="326" y="251"/>
                    <a:pt x="334" y="243"/>
                  </a:cubicBezTo>
                  <a:cubicBezTo>
                    <a:pt x="334" y="243"/>
                    <a:pt x="334" y="239"/>
                    <a:pt x="338" y="239"/>
                  </a:cubicBezTo>
                  <a:cubicBezTo>
                    <a:pt x="346" y="227"/>
                    <a:pt x="358" y="220"/>
                    <a:pt x="374" y="208"/>
                  </a:cubicBezTo>
                  <a:cubicBezTo>
                    <a:pt x="378" y="208"/>
                    <a:pt x="386" y="204"/>
                    <a:pt x="389" y="200"/>
                  </a:cubicBezTo>
                  <a:cubicBezTo>
                    <a:pt x="393" y="208"/>
                    <a:pt x="393" y="212"/>
                    <a:pt x="393" y="220"/>
                  </a:cubicBezTo>
                  <a:cubicBezTo>
                    <a:pt x="393" y="274"/>
                    <a:pt x="358" y="321"/>
                    <a:pt x="307" y="3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21"/>
            <p:cNvSpPr>
              <a:spLocks noChangeArrowheads="1"/>
            </p:cNvSpPr>
            <p:nvPr/>
          </p:nvSpPr>
          <p:spPr bwMode="auto">
            <a:xfrm>
              <a:off x="1095377" y="1738315"/>
              <a:ext cx="144463" cy="179387"/>
            </a:xfrm>
            <a:custGeom>
              <a:avLst/>
              <a:gdLst>
                <a:gd name="T0" fmla="*/ 36 w 402"/>
                <a:gd name="T1" fmla="*/ 489 h 498"/>
                <a:gd name="T2" fmla="*/ 36 w 402"/>
                <a:gd name="T3" fmla="*/ 489 h 498"/>
                <a:gd name="T4" fmla="*/ 36 w 402"/>
                <a:gd name="T5" fmla="*/ 482 h 498"/>
                <a:gd name="T6" fmla="*/ 32 w 402"/>
                <a:gd name="T7" fmla="*/ 454 h 498"/>
                <a:gd name="T8" fmla="*/ 51 w 402"/>
                <a:gd name="T9" fmla="*/ 384 h 498"/>
                <a:gd name="T10" fmla="*/ 158 w 402"/>
                <a:gd name="T11" fmla="*/ 321 h 498"/>
                <a:gd name="T12" fmla="*/ 158 w 402"/>
                <a:gd name="T13" fmla="*/ 345 h 498"/>
                <a:gd name="T14" fmla="*/ 169 w 402"/>
                <a:gd name="T15" fmla="*/ 411 h 498"/>
                <a:gd name="T16" fmla="*/ 209 w 402"/>
                <a:gd name="T17" fmla="*/ 372 h 498"/>
                <a:gd name="T18" fmla="*/ 209 w 402"/>
                <a:gd name="T19" fmla="*/ 345 h 498"/>
                <a:gd name="T20" fmla="*/ 209 w 402"/>
                <a:gd name="T21" fmla="*/ 325 h 498"/>
                <a:gd name="T22" fmla="*/ 240 w 402"/>
                <a:gd name="T23" fmla="*/ 341 h 498"/>
                <a:gd name="T24" fmla="*/ 307 w 402"/>
                <a:gd name="T25" fmla="*/ 274 h 498"/>
                <a:gd name="T26" fmla="*/ 252 w 402"/>
                <a:gd name="T27" fmla="*/ 247 h 498"/>
                <a:gd name="T28" fmla="*/ 335 w 402"/>
                <a:gd name="T29" fmla="*/ 215 h 498"/>
                <a:gd name="T30" fmla="*/ 362 w 402"/>
                <a:gd name="T31" fmla="*/ 219 h 498"/>
                <a:gd name="T32" fmla="*/ 401 w 402"/>
                <a:gd name="T33" fmla="*/ 180 h 498"/>
                <a:gd name="T34" fmla="*/ 335 w 402"/>
                <a:gd name="T35" fmla="*/ 164 h 498"/>
                <a:gd name="T36" fmla="*/ 221 w 402"/>
                <a:gd name="T37" fmla="*/ 207 h 498"/>
                <a:gd name="T38" fmla="*/ 205 w 402"/>
                <a:gd name="T39" fmla="*/ 133 h 498"/>
                <a:gd name="T40" fmla="*/ 252 w 402"/>
                <a:gd name="T41" fmla="*/ 51 h 498"/>
                <a:gd name="T42" fmla="*/ 303 w 402"/>
                <a:gd name="T43" fmla="*/ 23 h 498"/>
                <a:gd name="T44" fmla="*/ 307 w 402"/>
                <a:gd name="T45" fmla="*/ 12 h 498"/>
                <a:gd name="T46" fmla="*/ 307 w 402"/>
                <a:gd name="T47" fmla="*/ 0 h 498"/>
                <a:gd name="T48" fmla="*/ 146 w 402"/>
                <a:gd name="T49" fmla="*/ 141 h 498"/>
                <a:gd name="T50" fmla="*/ 138 w 402"/>
                <a:gd name="T51" fmla="*/ 200 h 498"/>
                <a:gd name="T52" fmla="*/ 142 w 402"/>
                <a:gd name="T53" fmla="*/ 235 h 498"/>
                <a:gd name="T54" fmla="*/ 138 w 402"/>
                <a:gd name="T55" fmla="*/ 239 h 498"/>
                <a:gd name="T56" fmla="*/ 130 w 402"/>
                <a:gd name="T57" fmla="*/ 243 h 498"/>
                <a:gd name="T58" fmla="*/ 110 w 402"/>
                <a:gd name="T59" fmla="*/ 254 h 498"/>
                <a:gd name="T60" fmla="*/ 28 w 402"/>
                <a:gd name="T61" fmla="*/ 337 h 498"/>
                <a:gd name="T62" fmla="*/ 20 w 402"/>
                <a:gd name="T63" fmla="*/ 497 h 498"/>
                <a:gd name="T64" fmla="*/ 36 w 402"/>
                <a:gd name="T65" fmla="*/ 489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2" h="498">
                  <a:moveTo>
                    <a:pt x="36" y="489"/>
                  </a:moveTo>
                  <a:lnTo>
                    <a:pt x="36" y="489"/>
                  </a:lnTo>
                  <a:cubicBezTo>
                    <a:pt x="40" y="486"/>
                    <a:pt x="40" y="486"/>
                    <a:pt x="36" y="482"/>
                  </a:cubicBezTo>
                  <a:cubicBezTo>
                    <a:pt x="36" y="474"/>
                    <a:pt x="36" y="466"/>
                    <a:pt x="32" y="454"/>
                  </a:cubicBezTo>
                  <a:cubicBezTo>
                    <a:pt x="32" y="431"/>
                    <a:pt x="40" y="407"/>
                    <a:pt x="51" y="384"/>
                  </a:cubicBezTo>
                  <a:cubicBezTo>
                    <a:pt x="75" y="345"/>
                    <a:pt x="114" y="321"/>
                    <a:pt x="158" y="321"/>
                  </a:cubicBezTo>
                  <a:cubicBezTo>
                    <a:pt x="158" y="329"/>
                    <a:pt x="158" y="337"/>
                    <a:pt x="158" y="345"/>
                  </a:cubicBezTo>
                  <a:cubicBezTo>
                    <a:pt x="158" y="368"/>
                    <a:pt x="162" y="392"/>
                    <a:pt x="169" y="411"/>
                  </a:cubicBezTo>
                  <a:cubicBezTo>
                    <a:pt x="209" y="372"/>
                    <a:pt x="209" y="372"/>
                    <a:pt x="209" y="372"/>
                  </a:cubicBezTo>
                  <a:cubicBezTo>
                    <a:pt x="209" y="364"/>
                    <a:pt x="209" y="352"/>
                    <a:pt x="209" y="345"/>
                  </a:cubicBezTo>
                  <a:cubicBezTo>
                    <a:pt x="209" y="337"/>
                    <a:pt x="209" y="333"/>
                    <a:pt x="209" y="325"/>
                  </a:cubicBezTo>
                  <a:cubicBezTo>
                    <a:pt x="221" y="329"/>
                    <a:pt x="228" y="337"/>
                    <a:pt x="240" y="341"/>
                  </a:cubicBezTo>
                  <a:cubicBezTo>
                    <a:pt x="307" y="274"/>
                    <a:pt x="307" y="274"/>
                    <a:pt x="307" y="274"/>
                  </a:cubicBezTo>
                  <a:cubicBezTo>
                    <a:pt x="287" y="270"/>
                    <a:pt x="272" y="262"/>
                    <a:pt x="252" y="247"/>
                  </a:cubicBezTo>
                  <a:cubicBezTo>
                    <a:pt x="272" y="227"/>
                    <a:pt x="303" y="215"/>
                    <a:pt x="335" y="215"/>
                  </a:cubicBezTo>
                  <a:cubicBezTo>
                    <a:pt x="342" y="215"/>
                    <a:pt x="354" y="219"/>
                    <a:pt x="362" y="219"/>
                  </a:cubicBezTo>
                  <a:cubicBezTo>
                    <a:pt x="401" y="180"/>
                    <a:pt x="401" y="180"/>
                    <a:pt x="401" y="180"/>
                  </a:cubicBezTo>
                  <a:cubicBezTo>
                    <a:pt x="382" y="172"/>
                    <a:pt x="358" y="164"/>
                    <a:pt x="335" y="164"/>
                  </a:cubicBezTo>
                  <a:cubicBezTo>
                    <a:pt x="291" y="164"/>
                    <a:pt x="252" y="184"/>
                    <a:pt x="221" y="207"/>
                  </a:cubicBezTo>
                  <a:cubicBezTo>
                    <a:pt x="209" y="184"/>
                    <a:pt x="201" y="160"/>
                    <a:pt x="205" y="133"/>
                  </a:cubicBezTo>
                  <a:cubicBezTo>
                    <a:pt x="209" y="102"/>
                    <a:pt x="228" y="70"/>
                    <a:pt x="252" y="51"/>
                  </a:cubicBezTo>
                  <a:cubicBezTo>
                    <a:pt x="268" y="39"/>
                    <a:pt x="283" y="27"/>
                    <a:pt x="303" y="23"/>
                  </a:cubicBezTo>
                  <a:cubicBezTo>
                    <a:pt x="311" y="23"/>
                    <a:pt x="307" y="16"/>
                    <a:pt x="307" y="12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12"/>
                    <a:pt x="169" y="66"/>
                    <a:pt x="146" y="141"/>
                  </a:cubicBezTo>
                  <a:cubicBezTo>
                    <a:pt x="142" y="160"/>
                    <a:pt x="138" y="180"/>
                    <a:pt x="138" y="200"/>
                  </a:cubicBezTo>
                  <a:cubicBezTo>
                    <a:pt x="138" y="211"/>
                    <a:pt x="142" y="223"/>
                    <a:pt x="142" y="235"/>
                  </a:cubicBezTo>
                  <a:cubicBezTo>
                    <a:pt x="142" y="239"/>
                    <a:pt x="142" y="239"/>
                    <a:pt x="138" y="239"/>
                  </a:cubicBezTo>
                  <a:cubicBezTo>
                    <a:pt x="134" y="243"/>
                    <a:pt x="130" y="243"/>
                    <a:pt x="130" y="243"/>
                  </a:cubicBezTo>
                  <a:cubicBezTo>
                    <a:pt x="122" y="247"/>
                    <a:pt x="118" y="251"/>
                    <a:pt x="110" y="254"/>
                  </a:cubicBezTo>
                  <a:cubicBezTo>
                    <a:pt x="75" y="270"/>
                    <a:pt x="48" y="301"/>
                    <a:pt x="28" y="337"/>
                  </a:cubicBezTo>
                  <a:cubicBezTo>
                    <a:pt x="0" y="384"/>
                    <a:pt x="0" y="446"/>
                    <a:pt x="20" y="497"/>
                  </a:cubicBezTo>
                  <a:cubicBezTo>
                    <a:pt x="24" y="497"/>
                    <a:pt x="32" y="493"/>
                    <a:pt x="36" y="48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7" name="Group 156"/>
          <p:cNvGrpSpPr/>
          <p:nvPr/>
        </p:nvGrpSpPr>
        <p:grpSpPr>
          <a:xfrm>
            <a:off x="974199" y="4064331"/>
            <a:ext cx="493712" cy="493712"/>
            <a:chOff x="974199" y="4063471"/>
            <a:chExt cx="493712" cy="493712"/>
          </a:xfrm>
        </p:grpSpPr>
        <p:sp>
          <p:nvSpPr>
            <p:cNvPr id="158" name="Freeform 22"/>
            <p:cNvSpPr>
              <a:spLocks noChangeArrowheads="1"/>
            </p:cNvSpPr>
            <p:nvPr/>
          </p:nvSpPr>
          <p:spPr bwMode="auto">
            <a:xfrm>
              <a:off x="974199" y="406347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23"/>
            <p:cNvSpPr>
              <a:spLocks noChangeArrowheads="1"/>
            </p:cNvSpPr>
            <p:nvPr/>
          </p:nvSpPr>
          <p:spPr bwMode="auto">
            <a:xfrm>
              <a:off x="974199" y="406347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24"/>
            <p:cNvSpPr>
              <a:spLocks noChangeArrowheads="1"/>
            </p:cNvSpPr>
            <p:nvPr/>
          </p:nvSpPr>
          <p:spPr bwMode="auto">
            <a:xfrm>
              <a:off x="1109136" y="4193646"/>
              <a:ext cx="358775" cy="363537"/>
            </a:xfrm>
            <a:custGeom>
              <a:avLst/>
              <a:gdLst>
                <a:gd name="T0" fmla="*/ 636 w 998"/>
                <a:gd name="T1" fmla="*/ 0 h 1010"/>
                <a:gd name="T2" fmla="*/ 636 w 998"/>
                <a:gd name="T3" fmla="*/ 0 h 1010"/>
                <a:gd name="T4" fmla="*/ 622 w 998"/>
                <a:gd name="T5" fmla="*/ 18 h 1010"/>
                <a:gd name="T6" fmla="*/ 747 w 998"/>
                <a:gd name="T7" fmla="*/ 321 h 1010"/>
                <a:gd name="T8" fmla="*/ 318 w 998"/>
                <a:gd name="T9" fmla="*/ 749 h 1010"/>
                <a:gd name="T10" fmla="*/ 15 w 998"/>
                <a:gd name="T11" fmla="*/ 624 h 1010"/>
                <a:gd name="T12" fmla="*/ 0 w 998"/>
                <a:gd name="T13" fmla="*/ 635 h 1010"/>
                <a:gd name="T14" fmla="*/ 375 w 998"/>
                <a:gd name="T15" fmla="*/ 1009 h 1010"/>
                <a:gd name="T16" fmla="*/ 997 w 998"/>
                <a:gd name="T17" fmla="*/ 1009 h 1010"/>
                <a:gd name="T18" fmla="*/ 997 w 998"/>
                <a:gd name="T19" fmla="*/ 360 h 1010"/>
                <a:gd name="T20" fmla="*/ 636 w 998"/>
                <a:gd name="T21" fmla="*/ 0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10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47" y="200"/>
                    <a:pt x="747" y="321"/>
                  </a:cubicBezTo>
                  <a:cubicBezTo>
                    <a:pt x="747" y="556"/>
                    <a:pt x="554" y="749"/>
                    <a:pt x="318" y="749"/>
                  </a:cubicBezTo>
                  <a:cubicBezTo>
                    <a:pt x="200" y="749"/>
                    <a:pt x="93" y="703"/>
                    <a:pt x="15" y="624"/>
                  </a:cubicBezTo>
                  <a:cubicBezTo>
                    <a:pt x="0" y="635"/>
                    <a:pt x="0" y="635"/>
                    <a:pt x="0" y="635"/>
                  </a:cubicBezTo>
                  <a:cubicBezTo>
                    <a:pt x="375" y="1009"/>
                    <a:pt x="375" y="1009"/>
                    <a:pt x="375" y="1009"/>
                  </a:cubicBezTo>
                  <a:cubicBezTo>
                    <a:pt x="997" y="1009"/>
                    <a:pt x="997" y="1009"/>
                    <a:pt x="997" y="1009"/>
                  </a:cubicBezTo>
                  <a:cubicBezTo>
                    <a:pt x="997" y="360"/>
                    <a:pt x="997" y="360"/>
                    <a:pt x="997" y="360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25"/>
            <p:cNvSpPr>
              <a:spLocks noChangeArrowheads="1"/>
            </p:cNvSpPr>
            <p:nvPr/>
          </p:nvSpPr>
          <p:spPr bwMode="auto">
            <a:xfrm>
              <a:off x="1232961" y="4198408"/>
              <a:ext cx="44450" cy="38101"/>
            </a:xfrm>
            <a:custGeom>
              <a:avLst/>
              <a:gdLst>
                <a:gd name="T0" fmla="*/ 11 w 122"/>
                <a:gd name="T1" fmla="*/ 22 h 108"/>
                <a:gd name="T2" fmla="*/ 11 w 122"/>
                <a:gd name="T3" fmla="*/ 22 h 108"/>
                <a:gd name="T4" fmla="*/ 57 w 122"/>
                <a:gd name="T5" fmla="*/ 54 h 108"/>
                <a:gd name="T6" fmla="*/ 89 w 122"/>
                <a:gd name="T7" fmla="*/ 107 h 108"/>
                <a:gd name="T8" fmla="*/ 121 w 122"/>
                <a:gd name="T9" fmla="*/ 75 h 108"/>
                <a:gd name="T10" fmla="*/ 0 w 122"/>
                <a:gd name="T11" fmla="*/ 0 h 108"/>
                <a:gd name="T12" fmla="*/ 0 w 122"/>
                <a:gd name="T13" fmla="*/ 11 h 108"/>
                <a:gd name="T14" fmla="*/ 0 w 122"/>
                <a:gd name="T15" fmla="*/ 18 h 108"/>
                <a:gd name="T16" fmla="*/ 11 w 122"/>
                <a:gd name="T17" fmla="*/ 2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108">
                  <a:moveTo>
                    <a:pt x="11" y="22"/>
                  </a:moveTo>
                  <a:lnTo>
                    <a:pt x="11" y="22"/>
                  </a:lnTo>
                  <a:cubicBezTo>
                    <a:pt x="28" y="29"/>
                    <a:pt x="43" y="39"/>
                    <a:pt x="57" y="54"/>
                  </a:cubicBezTo>
                  <a:cubicBezTo>
                    <a:pt x="71" y="68"/>
                    <a:pt x="82" y="86"/>
                    <a:pt x="89" y="107"/>
                  </a:cubicBezTo>
                  <a:cubicBezTo>
                    <a:pt x="121" y="75"/>
                    <a:pt x="121" y="75"/>
                    <a:pt x="121" y="75"/>
                  </a:cubicBezTo>
                  <a:cubicBezTo>
                    <a:pt x="93" y="36"/>
                    <a:pt x="50" y="7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2"/>
                    <a:pt x="7" y="22"/>
                    <a:pt x="11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26"/>
            <p:cNvSpPr>
              <a:spLocks noChangeArrowheads="1"/>
            </p:cNvSpPr>
            <p:nvPr/>
          </p:nvSpPr>
          <p:spPr bwMode="auto">
            <a:xfrm>
              <a:off x="1137711" y="4239683"/>
              <a:ext cx="201613" cy="166689"/>
            </a:xfrm>
            <a:custGeom>
              <a:avLst/>
              <a:gdLst>
                <a:gd name="T0" fmla="*/ 450 w 562"/>
                <a:gd name="T1" fmla="*/ 118 h 465"/>
                <a:gd name="T2" fmla="*/ 450 w 562"/>
                <a:gd name="T3" fmla="*/ 118 h 465"/>
                <a:gd name="T4" fmla="*/ 428 w 562"/>
                <a:gd name="T5" fmla="*/ 107 h 465"/>
                <a:gd name="T6" fmla="*/ 418 w 562"/>
                <a:gd name="T7" fmla="*/ 100 h 465"/>
                <a:gd name="T8" fmla="*/ 418 w 562"/>
                <a:gd name="T9" fmla="*/ 89 h 465"/>
                <a:gd name="T10" fmla="*/ 418 w 562"/>
                <a:gd name="T11" fmla="*/ 43 h 465"/>
                <a:gd name="T12" fmla="*/ 411 w 562"/>
                <a:gd name="T13" fmla="*/ 0 h 465"/>
                <a:gd name="T14" fmla="*/ 354 w 562"/>
                <a:gd name="T15" fmla="*/ 54 h 465"/>
                <a:gd name="T16" fmla="*/ 346 w 562"/>
                <a:gd name="T17" fmla="*/ 79 h 465"/>
                <a:gd name="T18" fmla="*/ 339 w 562"/>
                <a:gd name="T19" fmla="*/ 71 h 465"/>
                <a:gd name="T20" fmla="*/ 307 w 562"/>
                <a:gd name="T21" fmla="*/ 103 h 465"/>
                <a:gd name="T22" fmla="*/ 318 w 562"/>
                <a:gd name="T23" fmla="*/ 114 h 465"/>
                <a:gd name="T24" fmla="*/ 314 w 562"/>
                <a:gd name="T25" fmla="*/ 114 h 465"/>
                <a:gd name="T26" fmla="*/ 275 w 562"/>
                <a:gd name="T27" fmla="*/ 136 h 465"/>
                <a:gd name="T28" fmla="*/ 182 w 562"/>
                <a:gd name="T29" fmla="*/ 228 h 465"/>
                <a:gd name="T30" fmla="*/ 189 w 562"/>
                <a:gd name="T31" fmla="*/ 239 h 465"/>
                <a:gd name="T32" fmla="*/ 189 w 562"/>
                <a:gd name="T33" fmla="*/ 243 h 465"/>
                <a:gd name="T34" fmla="*/ 203 w 562"/>
                <a:gd name="T35" fmla="*/ 310 h 465"/>
                <a:gd name="T36" fmla="*/ 143 w 562"/>
                <a:gd name="T37" fmla="*/ 264 h 465"/>
                <a:gd name="T38" fmla="*/ 111 w 562"/>
                <a:gd name="T39" fmla="*/ 296 h 465"/>
                <a:gd name="T40" fmla="*/ 189 w 562"/>
                <a:gd name="T41" fmla="*/ 353 h 465"/>
                <a:gd name="T42" fmla="*/ 153 w 562"/>
                <a:gd name="T43" fmla="*/ 392 h 465"/>
                <a:gd name="T44" fmla="*/ 50 w 562"/>
                <a:gd name="T45" fmla="*/ 407 h 465"/>
                <a:gd name="T46" fmla="*/ 18 w 562"/>
                <a:gd name="T47" fmla="*/ 392 h 465"/>
                <a:gd name="T48" fmla="*/ 0 w 562"/>
                <a:gd name="T49" fmla="*/ 407 h 465"/>
                <a:gd name="T50" fmla="*/ 175 w 562"/>
                <a:gd name="T51" fmla="*/ 446 h 465"/>
                <a:gd name="T52" fmla="*/ 225 w 562"/>
                <a:gd name="T53" fmla="*/ 421 h 465"/>
                <a:gd name="T54" fmla="*/ 239 w 562"/>
                <a:gd name="T55" fmla="*/ 410 h 465"/>
                <a:gd name="T56" fmla="*/ 243 w 562"/>
                <a:gd name="T57" fmla="*/ 407 h 465"/>
                <a:gd name="T58" fmla="*/ 250 w 562"/>
                <a:gd name="T59" fmla="*/ 414 h 465"/>
                <a:gd name="T60" fmla="*/ 279 w 562"/>
                <a:gd name="T61" fmla="*/ 431 h 465"/>
                <a:gd name="T62" fmla="*/ 382 w 562"/>
                <a:gd name="T63" fmla="*/ 449 h 465"/>
                <a:gd name="T64" fmla="*/ 504 w 562"/>
                <a:gd name="T65" fmla="*/ 385 h 465"/>
                <a:gd name="T66" fmla="*/ 486 w 562"/>
                <a:gd name="T67" fmla="*/ 374 h 465"/>
                <a:gd name="T68" fmla="*/ 479 w 562"/>
                <a:gd name="T69" fmla="*/ 378 h 465"/>
                <a:gd name="T70" fmla="*/ 461 w 562"/>
                <a:gd name="T71" fmla="*/ 392 h 465"/>
                <a:gd name="T72" fmla="*/ 357 w 562"/>
                <a:gd name="T73" fmla="*/ 407 h 465"/>
                <a:gd name="T74" fmla="*/ 293 w 562"/>
                <a:gd name="T75" fmla="*/ 353 h 465"/>
                <a:gd name="T76" fmla="*/ 404 w 562"/>
                <a:gd name="T77" fmla="*/ 200 h 465"/>
                <a:gd name="T78" fmla="*/ 400 w 562"/>
                <a:gd name="T79" fmla="*/ 175 h 465"/>
                <a:gd name="T80" fmla="*/ 514 w 562"/>
                <a:gd name="T81" fmla="*/ 268 h 465"/>
                <a:gd name="T82" fmla="*/ 511 w 562"/>
                <a:gd name="T83" fmla="*/ 325 h 465"/>
                <a:gd name="T84" fmla="*/ 518 w 562"/>
                <a:gd name="T85" fmla="*/ 332 h 465"/>
                <a:gd name="T86" fmla="*/ 529 w 562"/>
                <a:gd name="T87" fmla="*/ 339 h 465"/>
                <a:gd name="T88" fmla="*/ 450 w 562"/>
                <a:gd name="T89" fmla="*/ 118 h 465"/>
                <a:gd name="T90" fmla="*/ 279 w 562"/>
                <a:gd name="T91" fmla="*/ 307 h 465"/>
                <a:gd name="T92" fmla="*/ 279 w 562"/>
                <a:gd name="T93" fmla="*/ 307 h 465"/>
                <a:gd name="T94" fmla="*/ 282 w 562"/>
                <a:gd name="T95" fmla="*/ 268 h 465"/>
                <a:gd name="T96" fmla="*/ 289 w 562"/>
                <a:gd name="T97" fmla="*/ 243 h 465"/>
                <a:gd name="T98" fmla="*/ 304 w 562"/>
                <a:gd name="T99" fmla="*/ 221 h 465"/>
                <a:gd name="T100" fmla="*/ 307 w 562"/>
                <a:gd name="T101" fmla="*/ 218 h 465"/>
                <a:gd name="T102" fmla="*/ 339 w 562"/>
                <a:gd name="T103" fmla="*/ 189 h 465"/>
                <a:gd name="T104" fmla="*/ 354 w 562"/>
                <a:gd name="T105" fmla="*/ 182 h 465"/>
                <a:gd name="T106" fmla="*/ 357 w 562"/>
                <a:gd name="T107" fmla="*/ 200 h 465"/>
                <a:gd name="T108" fmla="*/ 279 w 562"/>
                <a:gd name="T109" fmla="*/ 307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62" h="465">
                  <a:moveTo>
                    <a:pt x="450" y="118"/>
                  </a:moveTo>
                  <a:lnTo>
                    <a:pt x="450" y="118"/>
                  </a:lnTo>
                  <a:cubicBezTo>
                    <a:pt x="443" y="114"/>
                    <a:pt x="436" y="111"/>
                    <a:pt x="428" y="107"/>
                  </a:cubicBezTo>
                  <a:cubicBezTo>
                    <a:pt x="425" y="103"/>
                    <a:pt x="422" y="103"/>
                    <a:pt x="418" y="100"/>
                  </a:cubicBezTo>
                  <a:cubicBezTo>
                    <a:pt x="418" y="97"/>
                    <a:pt x="418" y="93"/>
                    <a:pt x="418" y="89"/>
                  </a:cubicBezTo>
                  <a:cubicBezTo>
                    <a:pt x="422" y="71"/>
                    <a:pt x="422" y="57"/>
                    <a:pt x="418" y="43"/>
                  </a:cubicBezTo>
                  <a:cubicBezTo>
                    <a:pt x="418" y="29"/>
                    <a:pt x="414" y="15"/>
                    <a:pt x="411" y="0"/>
                  </a:cubicBezTo>
                  <a:cubicBezTo>
                    <a:pt x="354" y="54"/>
                    <a:pt x="354" y="54"/>
                    <a:pt x="354" y="54"/>
                  </a:cubicBezTo>
                  <a:cubicBezTo>
                    <a:pt x="354" y="61"/>
                    <a:pt x="350" y="71"/>
                    <a:pt x="346" y="79"/>
                  </a:cubicBezTo>
                  <a:cubicBezTo>
                    <a:pt x="343" y="75"/>
                    <a:pt x="343" y="71"/>
                    <a:pt x="339" y="71"/>
                  </a:cubicBezTo>
                  <a:cubicBezTo>
                    <a:pt x="307" y="103"/>
                    <a:pt x="307" y="103"/>
                    <a:pt x="307" y="103"/>
                  </a:cubicBezTo>
                  <a:cubicBezTo>
                    <a:pt x="311" y="107"/>
                    <a:pt x="314" y="111"/>
                    <a:pt x="318" y="114"/>
                  </a:cubicBezTo>
                  <a:lnTo>
                    <a:pt x="314" y="114"/>
                  </a:lnTo>
                  <a:cubicBezTo>
                    <a:pt x="311" y="118"/>
                    <a:pt x="296" y="129"/>
                    <a:pt x="275" y="136"/>
                  </a:cubicBezTo>
                  <a:cubicBezTo>
                    <a:pt x="182" y="228"/>
                    <a:pt x="182" y="228"/>
                    <a:pt x="182" y="228"/>
                  </a:cubicBezTo>
                  <a:cubicBezTo>
                    <a:pt x="186" y="232"/>
                    <a:pt x="189" y="235"/>
                    <a:pt x="189" y="239"/>
                  </a:cubicBezTo>
                  <a:cubicBezTo>
                    <a:pt x="189" y="243"/>
                    <a:pt x="189" y="243"/>
                    <a:pt x="189" y="243"/>
                  </a:cubicBezTo>
                  <a:cubicBezTo>
                    <a:pt x="200" y="260"/>
                    <a:pt x="203" y="282"/>
                    <a:pt x="203" y="310"/>
                  </a:cubicBezTo>
                  <a:cubicBezTo>
                    <a:pt x="179" y="300"/>
                    <a:pt x="157" y="285"/>
                    <a:pt x="143" y="264"/>
                  </a:cubicBezTo>
                  <a:cubicBezTo>
                    <a:pt x="111" y="296"/>
                    <a:pt x="111" y="296"/>
                    <a:pt x="111" y="296"/>
                  </a:cubicBezTo>
                  <a:cubicBezTo>
                    <a:pt x="132" y="325"/>
                    <a:pt x="157" y="342"/>
                    <a:pt x="189" y="353"/>
                  </a:cubicBezTo>
                  <a:cubicBezTo>
                    <a:pt x="179" y="367"/>
                    <a:pt x="168" y="382"/>
                    <a:pt x="153" y="392"/>
                  </a:cubicBezTo>
                  <a:cubicBezTo>
                    <a:pt x="121" y="414"/>
                    <a:pt x="86" y="417"/>
                    <a:pt x="50" y="407"/>
                  </a:cubicBezTo>
                  <a:cubicBezTo>
                    <a:pt x="39" y="403"/>
                    <a:pt x="28" y="399"/>
                    <a:pt x="18" y="392"/>
                  </a:cubicBezTo>
                  <a:cubicBezTo>
                    <a:pt x="0" y="407"/>
                    <a:pt x="0" y="407"/>
                    <a:pt x="0" y="407"/>
                  </a:cubicBezTo>
                  <a:cubicBezTo>
                    <a:pt x="46" y="449"/>
                    <a:pt x="114" y="464"/>
                    <a:pt x="175" y="446"/>
                  </a:cubicBezTo>
                  <a:cubicBezTo>
                    <a:pt x="193" y="439"/>
                    <a:pt x="211" y="431"/>
                    <a:pt x="225" y="421"/>
                  </a:cubicBezTo>
                  <a:cubicBezTo>
                    <a:pt x="229" y="417"/>
                    <a:pt x="236" y="414"/>
                    <a:pt x="239" y="410"/>
                  </a:cubicBezTo>
                  <a:cubicBezTo>
                    <a:pt x="239" y="407"/>
                    <a:pt x="239" y="407"/>
                    <a:pt x="243" y="407"/>
                  </a:cubicBezTo>
                  <a:cubicBezTo>
                    <a:pt x="246" y="410"/>
                    <a:pt x="246" y="410"/>
                    <a:pt x="250" y="414"/>
                  </a:cubicBezTo>
                  <a:cubicBezTo>
                    <a:pt x="257" y="421"/>
                    <a:pt x="268" y="424"/>
                    <a:pt x="279" y="431"/>
                  </a:cubicBezTo>
                  <a:cubicBezTo>
                    <a:pt x="311" y="449"/>
                    <a:pt x="346" y="457"/>
                    <a:pt x="382" y="449"/>
                  </a:cubicBezTo>
                  <a:cubicBezTo>
                    <a:pt x="428" y="446"/>
                    <a:pt x="475" y="421"/>
                    <a:pt x="504" y="385"/>
                  </a:cubicBezTo>
                  <a:cubicBezTo>
                    <a:pt x="497" y="382"/>
                    <a:pt x="493" y="378"/>
                    <a:pt x="486" y="374"/>
                  </a:cubicBezTo>
                  <a:cubicBezTo>
                    <a:pt x="482" y="374"/>
                    <a:pt x="482" y="374"/>
                    <a:pt x="479" y="378"/>
                  </a:cubicBezTo>
                  <a:cubicBezTo>
                    <a:pt x="475" y="385"/>
                    <a:pt x="468" y="389"/>
                    <a:pt x="461" y="392"/>
                  </a:cubicBezTo>
                  <a:cubicBezTo>
                    <a:pt x="432" y="410"/>
                    <a:pt x="393" y="417"/>
                    <a:pt x="357" y="407"/>
                  </a:cubicBezTo>
                  <a:cubicBezTo>
                    <a:pt x="332" y="396"/>
                    <a:pt x="307" y="378"/>
                    <a:pt x="293" y="353"/>
                  </a:cubicBezTo>
                  <a:cubicBezTo>
                    <a:pt x="357" y="328"/>
                    <a:pt x="404" y="268"/>
                    <a:pt x="404" y="200"/>
                  </a:cubicBezTo>
                  <a:cubicBezTo>
                    <a:pt x="404" y="189"/>
                    <a:pt x="400" y="182"/>
                    <a:pt x="400" y="175"/>
                  </a:cubicBezTo>
                  <a:cubicBezTo>
                    <a:pt x="454" y="175"/>
                    <a:pt x="504" y="214"/>
                    <a:pt x="514" y="268"/>
                  </a:cubicBezTo>
                  <a:cubicBezTo>
                    <a:pt x="518" y="289"/>
                    <a:pt x="518" y="307"/>
                    <a:pt x="511" y="325"/>
                  </a:cubicBezTo>
                  <a:cubicBezTo>
                    <a:pt x="511" y="328"/>
                    <a:pt x="514" y="328"/>
                    <a:pt x="518" y="332"/>
                  </a:cubicBezTo>
                  <a:cubicBezTo>
                    <a:pt x="522" y="335"/>
                    <a:pt x="525" y="335"/>
                    <a:pt x="529" y="339"/>
                  </a:cubicBezTo>
                  <a:cubicBezTo>
                    <a:pt x="561" y="257"/>
                    <a:pt x="529" y="161"/>
                    <a:pt x="450" y="118"/>
                  </a:cubicBezTo>
                  <a:close/>
                  <a:moveTo>
                    <a:pt x="279" y="307"/>
                  </a:moveTo>
                  <a:lnTo>
                    <a:pt x="279" y="307"/>
                  </a:lnTo>
                  <a:cubicBezTo>
                    <a:pt x="279" y="296"/>
                    <a:pt x="279" y="282"/>
                    <a:pt x="282" y="268"/>
                  </a:cubicBezTo>
                  <a:cubicBezTo>
                    <a:pt x="282" y="260"/>
                    <a:pt x="286" y="250"/>
                    <a:pt x="289" y="243"/>
                  </a:cubicBezTo>
                  <a:cubicBezTo>
                    <a:pt x="293" y="235"/>
                    <a:pt x="296" y="228"/>
                    <a:pt x="304" y="221"/>
                  </a:cubicBezTo>
                  <a:cubicBezTo>
                    <a:pt x="304" y="221"/>
                    <a:pt x="304" y="218"/>
                    <a:pt x="307" y="218"/>
                  </a:cubicBezTo>
                  <a:cubicBezTo>
                    <a:pt x="314" y="207"/>
                    <a:pt x="325" y="200"/>
                    <a:pt x="339" y="189"/>
                  </a:cubicBezTo>
                  <a:cubicBezTo>
                    <a:pt x="343" y="185"/>
                    <a:pt x="350" y="185"/>
                    <a:pt x="354" y="182"/>
                  </a:cubicBezTo>
                  <a:cubicBezTo>
                    <a:pt x="357" y="189"/>
                    <a:pt x="357" y="193"/>
                    <a:pt x="357" y="200"/>
                  </a:cubicBezTo>
                  <a:cubicBezTo>
                    <a:pt x="357" y="250"/>
                    <a:pt x="325" y="293"/>
                    <a:pt x="279" y="30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27"/>
            <p:cNvSpPr>
              <a:spLocks noChangeArrowheads="1"/>
            </p:cNvSpPr>
            <p:nvPr/>
          </p:nvSpPr>
          <p:spPr bwMode="auto">
            <a:xfrm>
              <a:off x="1113899" y="4198407"/>
              <a:ext cx="131762" cy="163514"/>
            </a:xfrm>
            <a:custGeom>
              <a:avLst/>
              <a:gdLst>
                <a:gd name="T0" fmla="*/ 32 w 365"/>
                <a:gd name="T1" fmla="*/ 446 h 454"/>
                <a:gd name="T2" fmla="*/ 32 w 365"/>
                <a:gd name="T3" fmla="*/ 446 h 454"/>
                <a:gd name="T4" fmla="*/ 32 w 365"/>
                <a:gd name="T5" fmla="*/ 439 h 454"/>
                <a:gd name="T6" fmla="*/ 28 w 365"/>
                <a:gd name="T7" fmla="*/ 414 h 454"/>
                <a:gd name="T8" fmla="*/ 46 w 365"/>
                <a:gd name="T9" fmla="*/ 349 h 454"/>
                <a:gd name="T10" fmla="*/ 142 w 365"/>
                <a:gd name="T11" fmla="*/ 289 h 454"/>
                <a:gd name="T12" fmla="*/ 142 w 365"/>
                <a:gd name="T13" fmla="*/ 314 h 454"/>
                <a:gd name="T14" fmla="*/ 153 w 365"/>
                <a:gd name="T15" fmla="*/ 374 h 454"/>
                <a:gd name="T16" fmla="*/ 189 w 365"/>
                <a:gd name="T17" fmla="*/ 339 h 454"/>
                <a:gd name="T18" fmla="*/ 189 w 365"/>
                <a:gd name="T19" fmla="*/ 314 h 454"/>
                <a:gd name="T20" fmla="*/ 189 w 365"/>
                <a:gd name="T21" fmla="*/ 296 h 454"/>
                <a:gd name="T22" fmla="*/ 217 w 365"/>
                <a:gd name="T23" fmla="*/ 310 h 454"/>
                <a:gd name="T24" fmla="*/ 278 w 365"/>
                <a:gd name="T25" fmla="*/ 250 h 454"/>
                <a:gd name="T26" fmla="*/ 228 w 365"/>
                <a:gd name="T27" fmla="*/ 225 h 454"/>
                <a:gd name="T28" fmla="*/ 303 w 365"/>
                <a:gd name="T29" fmla="*/ 196 h 454"/>
                <a:gd name="T30" fmla="*/ 328 w 365"/>
                <a:gd name="T31" fmla="*/ 200 h 454"/>
                <a:gd name="T32" fmla="*/ 364 w 365"/>
                <a:gd name="T33" fmla="*/ 164 h 454"/>
                <a:gd name="T34" fmla="*/ 303 w 365"/>
                <a:gd name="T35" fmla="*/ 150 h 454"/>
                <a:gd name="T36" fmla="*/ 200 w 365"/>
                <a:gd name="T37" fmla="*/ 189 h 454"/>
                <a:gd name="T38" fmla="*/ 185 w 365"/>
                <a:gd name="T39" fmla="*/ 121 h 454"/>
                <a:gd name="T40" fmla="*/ 228 w 365"/>
                <a:gd name="T41" fmla="*/ 47 h 454"/>
                <a:gd name="T42" fmla="*/ 275 w 365"/>
                <a:gd name="T43" fmla="*/ 22 h 454"/>
                <a:gd name="T44" fmla="*/ 278 w 365"/>
                <a:gd name="T45" fmla="*/ 11 h 454"/>
                <a:gd name="T46" fmla="*/ 278 w 365"/>
                <a:gd name="T47" fmla="*/ 0 h 454"/>
                <a:gd name="T48" fmla="*/ 132 w 365"/>
                <a:gd name="T49" fmla="*/ 129 h 454"/>
                <a:gd name="T50" fmla="*/ 124 w 365"/>
                <a:gd name="T51" fmla="*/ 179 h 454"/>
                <a:gd name="T52" fmla="*/ 128 w 365"/>
                <a:gd name="T53" fmla="*/ 214 h 454"/>
                <a:gd name="T54" fmla="*/ 124 w 365"/>
                <a:gd name="T55" fmla="*/ 217 h 454"/>
                <a:gd name="T56" fmla="*/ 117 w 365"/>
                <a:gd name="T57" fmla="*/ 221 h 454"/>
                <a:gd name="T58" fmla="*/ 100 w 365"/>
                <a:gd name="T59" fmla="*/ 228 h 454"/>
                <a:gd name="T60" fmla="*/ 24 w 365"/>
                <a:gd name="T61" fmla="*/ 303 h 454"/>
                <a:gd name="T62" fmla="*/ 17 w 365"/>
                <a:gd name="T63" fmla="*/ 453 h 454"/>
                <a:gd name="T64" fmla="*/ 32 w 365"/>
                <a:gd name="T65" fmla="*/ 446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" h="454">
                  <a:moveTo>
                    <a:pt x="32" y="446"/>
                  </a:moveTo>
                  <a:lnTo>
                    <a:pt x="32" y="446"/>
                  </a:lnTo>
                  <a:cubicBezTo>
                    <a:pt x="35" y="442"/>
                    <a:pt x="35" y="442"/>
                    <a:pt x="32" y="439"/>
                  </a:cubicBezTo>
                  <a:cubicBezTo>
                    <a:pt x="32" y="431"/>
                    <a:pt x="32" y="421"/>
                    <a:pt x="28" y="414"/>
                  </a:cubicBezTo>
                  <a:cubicBezTo>
                    <a:pt x="28" y="392"/>
                    <a:pt x="35" y="367"/>
                    <a:pt x="46" y="349"/>
                  </a:cubicBezTo>
                  <a:cubicBezTo>
                    <a:pt x="67" y="314"/>
                    <a:pt x="103" y="293"/>
                    <a:pt x="142" y="289"/>
                  </a:cubicBezTo>
                  <a:cubicBezTo>
                    <a:pt x="142" y="296"/>
                    <a:pt x="142" y="307"/>
                    <a:pt x="142" y="314"/>
                  </a:cubicBezTo>
                  <a:cubicBezTo>
                    <a:pt x="142" y="335"/>
                    <a:pt x="146" y="357"/>
                    <a:pt x="153" y="374"/>
                  </a:cubicBezTo>
                  <a:cubicBezTo>
                    <a:pt x="189" y="339"/>
                    <a:pt x="189" y="339"/>
                    <a:pt x="189" y="339"/>
                  </a:cubicBezTo>
                  <a:cubicBezTo>
                    <a:pt x="189" y="328"/>
                    <a:pt x="189" y="321"/>
                    <a:pt x="189" y="314"/>
                  </a:cubicBezTo>
                  <a:cubicBezTo>
                    <a:pt x="189" y="307"/>
                    <a:pt x="189" y="303"/>
                    <a:pt x="189" y="296"/>
                  </a:cubicBezTo>
                  <a:cubicBezTo>
                    <a:pt x="200" y="299"/>
                    <a:pt x="207" y="303"/>
                    <a:pt x="217" y="310"/>
                  </a:cubicBezTo>
                  <a:cubicBezTo>
                    <a:pt x="278" y="250"/>
                    <a:pt x="278" y="250"/>
                    <a:pt x="278" y="250"/>
                  </a:cubicBezTo>
                  <a:cubicBezTo>
                    <a:pt x="260" y="246"/>
                    <a:pt x="246" y="239"/>
                    <a:pt x="228" y="225"/>
                  </a:cubicBezTo>
                  <a:cubicBezTo>
                    <a:pt x="246" y="207"/>
                    <a:pt x="275" y="196"/>
                    <a:pt x="303" y="196"/>
                  </a:cubicBezTo>
                  <a:cubicBezTo>
                    <a:pt x="310" y="196"/>
                    <a:pt x="321" y="196"/>
                    <a:pt x="328" y="200"/>
                  </a:cubicBezTo>
                  <a:cubicBezTo>
                    <a:pt x="364" y="164"/>
                    <a:pt x="364" y="164"/>
                    <a:pt x="364" y="164"/>
                  </a:cubicBezTo>
                  <a:cubicBezTo>
                    <a:pt x="346" y="157"/>
                    <a:pt x="325" y="150"/>
                    <a:pt x="303" y="150"/>
                  </a:cubicBezTo>
                  <a:cubicBezTo>
                    <a:pt x="264" y="150"/>
                    <a:pt x="228" y="164"/>
                    <a:pt x="200" y="189"/>
                  </a:cubicBezTo>
                  <a:cubicBezTo>
                    <a:pt x="189" y="168"/>
                    <a:pt x="182" y="146"/>
                    <a:pt x="185" y="121"/>
                  </a:cubicBezTo>
                  <a:cubicBezTo>
                    <a:pt x="189" y="93"/>
                    <a:pt x="207" y="64"/>
                    <a:pt x="228" y="47"/>
                  </a:cubicBezTo>
                  <a:cubicBezTo>
                    <a:pt x="243" y="32"/>
                    <a:pt x="257" y="25"/>
                    <a:pt x="275" y="22"/>
                  </a:cubicBezTo>
                  <a:cubicBezTo>
                    <a:pt x="282" y="18"/>
                    <a:pt x="278" y="15"/>
                    <a:pt x="278" y="11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10" y="11"/>
                    <a:pt x="153" y="61"/>
                    <a:pt x="132" y="129"/>
                  </a:cubicBezTo>
                  <a:cubicBezTo>
                    <a:pt x="128" y="143"/>
                    <a:pt x="124" y="161"/>
                    <a:pt x="124" y="179"/>
                  </a:cubicBezTo>
                  <a:cubicBezTo>
                    <a:pt x="124" y="193"/>
                    <a:pt x="128" y="203"/>
                    <a:pt x="128" y="214"/>
                  </a:cubicBezTo>
                  <a:cubicBezTo>
                    <a:pt x="128" y="217"/>
                    <a:pt x="128" y="217"/>
                    <a:pt x="124" y="217"/>
                  </a:cubicBezTo>
                  <a:cubicBezTo>
                    <a:pt x="121" y="221"/>
                    <a:pt x="117" y="221"/>
                    <a:pt x="117" y="221"/>
                  </a:cubicBezTo>
                  <a:cubicBezTo>
                    <a:pt x="110" y="225"/>
                    <a:pt x="107" y="228"/>
                    <a:pt x="100" y="228"/>
                  </a:cubicBezTo>
                  <a:cubicBezTo>
                    <a:pt x="67" y="246"/>
                    <a:pt x="42" y="275"/>
                    <a:pt x="24" y="303"/>
                  </a:cubicBezTo>
                  <a:cubicBezTo>
                    <a:pt x="0" y="349"/>
                    <a:pt x="0" y="407"/>
                    <a:pt x="17" y="453"/>
                  </a:cubicBezTo>
                  <a:cubicBezTo>
                    <a:pt x="21" y="449"/>
                    <a:pt x="28" y="449"/>
                    <a:pt x="32" y="4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28"/>
            <p:cNvSpPr>
              <a:spLocks noChangeArrowheads="1"/>
            </p:cNvSpPr>
            <p:nvPr/>
          </p:nvSpPr>
          <p:spPr bwMode="auto">
            <a:xfrm>
              <a:off x="1061511" y="4149196"/>
              <a:ext cx="323850" cy="325437"/>
            </a:xfrm>
            <a:custGeom>
              <a:avLst/>
              <a:gdLst>
                <a:gd name="T0" fmla="*/ 450 w 901"/>
                <a:gd name="T1" fmla="*/ 0 h 903"/>
                <a:gd name="T2" fmla="*/ 450 w 901"/>
                <a:gd name="T3" fmla="*/ 0 h 903"/>
                <a:gd name="T4" fmla="*/ 0 w 901"/>
                <a:gd name="T5" fmla="*/ 449 h 903"/>
                <a:gd name="T6" fmla="*/ 450 w 901"/>
                <a:gd name="T7" fmla="*/ 902 h 903"/>
                <a:gd name="T8" fmla="*/ 900 w 901"/>
                <a:gd name="T9" fmla="*/ 449 h 903"/>
                <a:gd name="T10" fmla="*/ 450 w 901"/>
                <a:gd name="T11" fmla="*/ 0 h 903"/>
                <a:gd name="T12" fmla="*/ 450 w 901"/>
                <a:gd name="T13" fmla="*/ 43 h 903"/>
                <a:gd name="T14" fmla="*/ 450 w 901"/>
                <a:gd name="T15" fmla="*/ 43 h 903"/>
                <a:gd name="T16" fmla="*/ 725 w 901"/>
                <a:gd name="T17" fmla="*/ 146 h 903"/>
                <a:gd name="T18" fmla="*/ 147 w 901"/>
                <a:gd name="T19" fmla="*/ 723 h 903"/>
                <a:gd name="T20" fmla="*/ 39 w 901"/>
                <a:gd name="T21" fmla="*/ 449 h 903"/>
                <a:gd name="T22" fmla="*/ 450 w 901"/>
                <a:gd name="T23" fmla="*/ 43 h 903"/>
                <a:gd name="T24" fmla="*/ 450 w 901"/>
                <a:gd name="T25" fmla="*/ 859 h 903"/>
                <a:gd name="T26" fmla="*/ 450 w 901"/>
                <a:gd name="T27" fmla="*/ 859 h 903"/>
                <a:gd name="T28" fmla="*/ 175 w 901"/>
                <a:gd name="T29" fmla="*/ 752 h 903"/>
                <a:gd name="T30" fmla="*/ 754 w 901"/>
                <a:gd name="T31" fmla="*/ 174 h 903"/>
                <a:gd name="T32" fmla="*/ 861 w 901"/>
                <a:gd name="T33" fmla="*/ 449 h 903"/>
                <a:gd name="T34" fmla="*/ 450 w 901"/>
                <a:gd name="T35" fmla="*/ 859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1" h="903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199"/>
                    <a:pt x="0" y="449"/>
                  </a:cubicBezTo>
                  <a:cubicBezTo>
                    <a:pt x="0" y="698"/>
                    <a:pt x="200" y="902"/>
                    <a:pt x="450" y="902"/>
                  </a:cubicBezTo>
                  <a:cubicBezTo>
                    <a:pt x="700" y="902"/>
                    <a:pt x="900" y="698"/>
                    <a:pt x="900" y="449"/>
                  </a:cubicBezTo>
                  <a:cubicBezTo>
                    <a:pt x="900" y="199"/>
                    <a:pt x="700" y="0"/>
                    <a:pt x="450" y="0"/>
                  </a:cubicBezTo>
                  <a:close/>
                  <a:moveTo>
                    <a:pt x="450" y="43"/>
                  </a:moveTo>
                  <a:lnTo>
                    <a:pt x="450" y="43"/>
                  </a:lnTo>
                  <a:cubicBezTo>
                    <a:pt x="554" y="43"/>
                    <a:pt x="650" y="82"/>
                    <a:pt x="725" y="146"/>
                  </a:cubicBezTo>
                  <a:cubicBezTo>
                    <a:pt x="147" y="723"/>
                    <a:pt x="147" y="723"/>
                    <a:pt x="147" y="723"/>
                  </a:cubicBezTo>
                  <a:cubicBezTo>
                    <a:pt x="82" y="648"/>
                    <a:pt x="39" y="556"/>
                    <a:pt x="39" y="449"/>
                  </a:cubicBezTo>
                  <a:cubicBezTo>
                    <a:pt x="39" y="224"/>
                    <a:pt x="225" y="43"/>
                    <a:pt x="450" y="43"/>
                  </a:cubicBezTo>
                  <a:close/>
                  <a:moveTo>
                    <a:pt x="450" y="859"/>
                  </a:moveTo>
                  <a:lnTo>
                    <a:pt x="450" y="859"/>
                  </a:lnTo>
                  <a:cubicBezTo>
                    <a:pt x="347" y="859"/>
                    <a:pt x="250" y="816"/>
                    <a:pt x="175" y="752"/>
                  </a:cubicBezTo>
                  <a:cubicBezTo>
                    <a:pt x="754" y="174"/>
                    <a:pt x="754" y="174"/>
                    <a:pt x="754" y="174"/>
                  </a:cubicBezTo>
                  <a:cubicBezTo>
                    <a:pt x="818" y="249"/>
                    <a:pt x="861" y="346"/>
                    <a:pt x="861" y="449"/>
                  </a:cubicBezTo>
                  <a:cubicBezTo>
                    <a:pt x="861" y="673"/>
                    <a:pt x="675" y="859"/>
                    <a:pt x="450" y="8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1046166" y="2914340"/>
            <a:ext cx="357187" cy="357188"/>
            <a:chOff x="1046166" y="2915708"/>
            <a:chExt cx="357187" cy="357188"/>
          </a:xfrm>
        </p:grpSpPr>
        <p:sp>
          <p:nvSpPr>
            <p:cNvPr id="166" name="Freeform 29"/>
            <p:cNvSpPr>
              <a:spLocks noChangeArrowheads="1"/>
            </p:cNvSpPr>
            <p:nvPr/>
          </p:nvSpPr>
          <p:spPr bwMode="auto">
            <a:xfrm>
              <a:off x="1062041" y="2933170"/>
              <a:ext cx="325437" cy="323853"/>
            </a:xfrm>
            <a:custGeom>
              <a:avLst/>
              <a:gdLst>
                <a:gd name="T0" fmla="*/ 453 w 906"/>
                <a:gd name="T1" fmla="*/ 0 h 898"/>
                <a:gd name="T2" fmla="*/ 453 w 906"/>
                <a:gd name="T3" fmla="*/ 0 h 898"/>
                <a:gd name="T4" fmla="*/ 0 w 906"/>
                <a:gd name="T5" fmla="*/ 450 h 898"/>
                <a:gd name="T6" fmla="*/ 453 w 906"/>
                <a:gd name="T7" fmla="*/ 897 h 898"/>
                <a:gd name="T8" fmla="*/ 905 w 906"/>
                <a:gd name="T9" fmla="*/ 450 h 898"/>
                <a:gd name="T10" fmla="*/ 453 w 906"/>
                <a:gd name="T11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6" h="898">
                  <a:moveTo>
                    <a:pt x="453" y="0"/>
                  </a:moveTo>
                  <a:lnTo>
                    <a:pt x="453" y="0"/>
                  </a:lnTo>
                  <a:cubicBezTo>
                    <a:pt x="205" y="0"/>
                    <a:pt x="0" y="204"/>
                    <a:pt x="0" y="450"/>
                  </a:cubicBezTo>
                  <a:cubicBezTo>
                    <a:pt x="0" y="697"/>
                    <a:pt x="205" y="897"/>
                    <a:pt x="453" y="897"/>
                  </a:cubicBezTo>
                  <a:cubicBezTo>
                    <a:pt x="700" y="897"/>
                    <a:pt x="905" y="697"/>
                    <a:pt x="905" y="450"/>
                  </a:cubicBezTo>
                  <a:cubicBezTo>
                    <a:pt x="905" y="204"/>
                    <a:pt x="700" y="0"/>
                    <a:pt x="4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30"/>
            <p:cNvSpPr>
              <a:spLocks noChangeArrowheads="1"/>
            </p:cNvSpPr>
            <p:nvPr/>
          </p:nvSpPr>
          <p:spPr bwMode="auto">
            <a:xfrm>
              <a:off x="1225553" y="2925232"/>
              <a:ext cx="171450" cy="339726"/>
            </a:xfrm>
            <a:custGeom>
              <a:avLst/>
              <a:gdLst>
                <a:gd name="T0" fmla="*/ 0 w 476"/>
                <a:gd name="T1" fmla="*/ 0 h 945"/>
                <a:gd name="T2" fmla="*/ 0 w 476"/>
                <a:gd name="T3" fmla="*/ 0 h 945"/>
                <a:gd name="T4" fmla="*/ 0 w 476"/>
                <a:gd name="T5" fmla="*/ 23 h 945"/>
                <a:gd name="T6" fmla="*/ 452 w 476"/>
                <a:gd name="T7" fmla="*/ 473 h 945"/>
                <a:gd name="T8" fmla="*/ 0 w 476"/>
                <a:gd name="T9" fmla="*/ 920 h 945"/>
                <a:gd name="T10" fmla="*/ 0 w 476"/>
                <a:gd name="T11" fmla="*/ 944 h 945"/>
                <a:gd name="T12" fmla="*/ 475 w 476"/>
                <a:gd name="T13" fmla="*/ 473 h 945"/>
                <a:gd name="T14" fmla="*/ 0 w 476"/>
                <a:gd name="T15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5">
                  <a:moveTo>
                    <a:pt x="0" y="0"/>
                  </a:move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247" y="23"/>
                    <a:pt x="452" y="227"/>
                    <a:pt x="452" y="473"/>
                  </a:cubicBezTo>
                  <a:cubicBezTo>
                    <a:pt x="452" y="720"/>
                    <a:pt x="247" y="920"/>
                    <a:pt x="0" y="920"/>
                  </a:cubicBezTo>
                  <a:cubicBezTo>
                    <a:pt x="0" y="944"/>
                    <a:pt x="0" y="944"/>
                    <a:pt x="0" y="944"/>
                  </a:cubicBezTo>
                  <a:cubicBezTo>
                    <a:pt x="263" y="944"/>
                    <a:pt x="475" y="732"/>
                    <a:pt x="475" y="473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31"/>
            <p:cNvSpPr>
              <a:spLocks noChangeArrowheads="1"/>
            </p:cNvSpPr>
            <p:nvPr/>
          </p:nvSpPr>
          <p:spPr bwMode="auto">
            <a:xfrm>
              <a:off x="1225553" y="2933170"/>
              <a:ext cx="163513" cy="323853"/>
            </a:xfrm>
            <a:custGeom>
              <a:avLst/>
              <a:gdLst>
                <a:gd name="T0" fmla="*/ 0 w 453"/>
                <a:gd name="T1" fmla="*/ 0 h 898"/>
                <a:gd name="T2" fmla="*/ 0 w 453"/>
                <a:gd name="T3" fmla="*/ 0 h 898"/>
                <a:gd name="T4" fmla="*/ 0 w 453"/>
                <a:gd name="T5" fmla="*/ 897 h 898"/>
                <a:gd name="T6" fmla="*/ 452 w 453"/>
                <a:gd name="T7" fmla="*/ 450 h 898"/>
                <a:gd name="T8" fmla="*/ 0 w 453"/>
                <a:gd name="T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247" y="897"/>
                    <a:pt x="452" y="697"/>
                    <a:pt x="452" y="450"/>
                  </a:cubicBezTo>
                  <a:cubicBezTo>
                    <a:pt x="452" y="204"/>
                    <a:pt x="247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32"/>
            <p:cNvSpPr>
              <a:spLocks noChangeArrowheads="1"/>
            </p:cNvSpPr>
            <p:nvPr/>
          </p:nvSpPr>
          <p:spPr bwMode="auto">
            <a:xfrm>
              <a:off x="1046166" y="2915708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7 h 992"/>
                <a:gd name="T6" fmla="*/ 496 w 992"/>
                <a:gd name="T7" fmla="*/ 991 h 992"/>
                <a:gd name="T8" fmla="*/ 991 w 992"/>
                <a:gd name="T9" fmla="*/ 497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5 h 992"/>
                <a:gd name="T18" fmla="*/ 161 w 992"/>
                <a:gd name="T19" fmla="*/ 795 h 992"/>
                <a:gd name="T20" fmla="*/ 43 w 992"/>
                <a:gd name="T21" fmla="*/ 497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30 h 992"/>
                <a:gd name="T30" fmla="*/ 830 w 992"/>
                <a:gd name="T31" fmla="*/ 196 h 992"/>
                <a:gd name="T32" fmla="*/ 948 w 992"/>
                <a:gd name="T33" fmla="*/ 497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7"/>
                  </a:cubicBezTo>
                  <a:cubicBezTo>
                    <a:pt x="0" y="772"/>
                    <a:pt x="220" y="991"/>
                    <a:pt x="496" y="991"/>
                  </a:cubicBezTo>
                  <a:cubicBezTo>
                    <a:pt x="771" y="991"/>
                    <a:pt x="991" y="772"/>
                    <a:pt x="991" y="497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4"/>
                    <a:pt x="798" y="165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7"/>
                  </a:cubicBezTo>
                  <a:cubicBezTo>
                    <a:pt x="43" y="251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30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7"/>
                  </a:cubicBezTo>
                  <a:cubicBezTo>
                    <a:pt x="948" y="744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33"/>
            <p:cNvSpPr>
              <a:spLocks noChangeArrowheads="1"/>
            </p:cNvSpPr>
            <p:nvPr/>
          </p:nvSpPr>
          <p:spPr bwMode="auto">
            <a:xfrm>
              <a:off x="1236666" y="2971271"/>
              <a:ext cx="49212" cy="42862"/>
            </a:xfrm>
            <a:custGeom>
              <a:avLst/>
              <a:gdLst>
                <a:gd name="T0" fmla="*/ 12 w 135"/>
                <a:gd name="T1" fmla="*/ 23 h 118"/>
                <a:gd name="T2" fmla="*/ 12 w 135"/>
                <a:gd name="T3" fmla="*/ 23 h 118"/>
                <a:gd name="T4" fmla="*/ 63 w 135"/>
                <a:gd name="T5" fmla="*/ 55 h 118"/>
                <a:gd name="T6" fmla="*/ 98 w 135"/>
                <a:gd name="T7" fmla="*/ 117 h 118"/>
                <a:gd name="T8" fmla="*/ 134 w 135"/>
                <a:gd name="T9" fmla="*/ 82 h 118"/>
                <a:gd name="T10" fmla="*/ 0 w 135"/>
                <a:gd name="T11" fmla="*/ 0 h 118"/>
                <a:gd name="T12" fmla="*/ 0 w 135"/>
                <a:gd name="T13" fmla="*/ 12 h 118"/>
                <a:gd name="T14" fmla="*/ 0 w 135"/>
                <a:gd name="T15" fmla="*/ 19 h 118"/>
                <a:gd name="T16" fmla="*/ 12 w 135"/>
                <a:gd name="T17" fmla="*/ 2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118">
                  <a:moveTo>
                    <a:pt x="12" y="23"/>
                  </a:moveTo>
                  <a:lnTo>
                    <a:pt x="12" y="23"/>
                  </a:lnTo>
                  <a:cubicBezTo>
                    <a:pt x="32" y="31"/>
                    <a:pt x="47" y="43"/>
                    <a:pt x="63" y="55"/>
                  </a:cubicBezTo>
                  <a:cubicBezTo>
                    <a:pt x="79" y="74"/>
                    <a:pt x="91" y="94"/>
                    <a:pt x="98" y="117"/>
                  </a:cubicBezTo>
                  <a:cubicBezTo>
                    <a:pt x="134" y="82"/>
                    <a:pt x="134" y="82"/>
                    <a:pt x="134" y="82"/>
                  </a:cubicBezTo>
                  <a:cubicBezTo>
                    <a:pt x="102" y="35"/>
                    <a:pt x="55" y="8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3"/>
                    <a:pt x="8" y="23"/>
                    <a:pt x="12" y="2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34"/>
            <p:cNvSpPr>
              <a:spLocks noChangeArrowheads="1"/>
            </p:cNvSpPr>
            <p:nvPr/>
          </p:nvSpPr>
          <p:spPr bwMode="auto">
            <a:xfrm>
              <a:off x="1130303" y="3015721"/>
              <a:ext cx="222250" cy="184151"/>
            </a:xfrm>
            <a:custGeom>
              <a:avLst/>
              <a:gdLst>
                <a:gd name="T0" fmla="*/ 496 w 618"/>
                <a:gd name="T1" fmla="*/ 125 h 510"/>
                <a:gd name="T2" fmla="*/ 496 w 618"/>
                <a:gd name="T3" fmla="*/ 125 h 510"/>
                <a:gd name="T4" fmla="*/ 472 w 618"/>
                <a:gd name="T5" fmla="*/ 114 h 510"/>
                <a:gd name="T6" fmla="*/ 460 w 618"/>
                <a:gd name="T7" fmla="*/ 110 h 510"/>
                <a:gd name="T8" fmla="*/ 460 w 618"/>
                <a:gd name="T9" fmla="*/ 94 h 510"/>
                <a:gd name="T10" fmla="*/ 460 w 618"/>
                <a:gd name="T11" fmla="*/ 43 h 510"/>
                <a:gd name="T12" fmla="*/ 452 w 618"/>
                <a:gd name="T13" fmla="*/ 0 h 510"/>
                <a:gd name="T14" fmla="*/ 389 w 618"/>
                <a:gd name="T15" fmla="*/ 59 h 510"/>
                <a:gd name="T16" fmla="*/ 382 w 618"/>
                <a:gd name="T17" fmla="*/ 82 h 510"/>
                <a:gd name="T18" fmla="*/ 374 w 618"/>
                <a:gd name="T19" fmla="*/ 78 h 510"/>
                <a:gd name="T20" fmla="*/ 338 w 618"/>
                <a:gd name="T21" fmla="*/ 114 h 510"/>
                <a:gd name="T22" fmla="*/ 350 w 618"/>
                <a:gd name="T23" fmla="*/ 122 h 510"/>
                <a:gd name="T24" fmla="*/ 346 w 618"/>
                <a:gd name="T25" fmla="*/ 125 h 510"/>
                <a:gd name="T26" fmla="*/ 303 w 618"/>
                <a:gd name="T27" fmla="*/ 145 h 510"/>
                <a:gd name="T28" fmla="*/ 201 w 618"/>
                <a:gd name="T29" fmla="*/ 247 h 510"/>
                <a:gd name="T30" fmla="*/ 208 w 618"/>
                <a:gd name="T31" fmla="*/ 263 h 510"/>
                <a:gd name="T32" fmla="*/ 208 w 618"/>
                <a:gd name="T33" fmla="*/ 263 h 510"/>
                <a:gd name="T34" fmla="*/ 224 w 618"/>
                <a:gd name="T35" fmla="*/ 337 h 510"/>
                <a:gd name="T36" fmla="*/ 157 w 618"/>
                <a:gd name="T37" fmla="*/ 290 h 510"/>
                <a:gd name="T38" fmla="*/ 122 w 618"/>
                <a:gd name="T39" fmla="*/ 325 h 510"/>
                <a:gd name="T40" fmla="*/ 208 w 618"/>
                <a:gd name="T41" fmla="*/ 388 h 510"/>
                <a:gd name="T42" fmla="*/ 169 w 618"/>
                <a:gd name="T43" fmla="*/ 431 h 510"/>
                <a:gd name="T44" fmla="*/ 55 w 618"/>
                <a:gd name="T45" fmla="*/ 447 h 510"/>
                <a:gd name="T46" fmla="*/ 20 w 618"/>
                <a:gd name="T47" fmla="*/ 431 h 510"/>
                <a:gd name="T48" fmla="*/ 0 w 618"/>
                <a:gd name="T49" fmla="*/ 447 h 510"/>
                <a:gd name="T50" fmla="*/ 193 w 618"/>
                <a:gd name="T51" fmla="*/ 490 h 510"/>
                <a:gd name="T52" fmla="*/ 248 w 618"/>
                <a:gd name="T53" fmla="*/ 458 h 510"/>
                <a:gd name="T54" fmla="*/ 264 w 618"/>
                <a:gd name="T55" fmla="*/ 451 h 510"/>
                <a:gd name="T56" fmla="*/ 267 w 618"/>
                <a:gd name="T57" fmla="*/ 447 h 510"/>
                <a:gd name="T58" fmla="*/ 275 w 618"/>
                <a:gd name="T59" fmla="*/ 451 h 510"/>
                <a:gd name="T60" fmla="*/ 307 w 618"/>
                <a:gd name="T61" fmla="*/ 474 h 510"/>
                <a:gd name="T62" fmla="*/ 421 w 618"/>
                <a:gd name="T63" fmla="*/ 494 h 510"/>
                <a:gd name="T64" fmla="*/ 555 w 618"/>
                <a:gd name="T65" fmla="*/ 419 h 510"/>
                <a:gd name="T66" fmla="*/ 535 w 618"/>
                <a:gd name="T67" fmla="*/ 411 h 510"/>
                <a:gd name="T68" fmla="*/ 527 w 618"/>
                <a:gd name="T69" fmla="*/ 415 h 510"/>
                <a:gd name="T70" fmla="*/ 507 w 618"/>
                <a:gd name="T71" fmla="*/ 431 h 510"/>
                <a:gd name="T72" fmla="*/ 393 w 618"/>
                <a:gd name="T73" fmla="*/ 443 h 510"/>
                <a:gd name="T74" fmla="*/ 323 w 618"/>
                <a:gd name="T75" fmla="*/ 384 h 510"/>
                <a:gd name="T76" fmla="*/ 444 w 618"/>
                <a:gd name="T77" fmla="*/ 216 h 510"/>
                <a:gd name="T78" fmla="*/ 440 w 618"/>
                <a:gd name="T79" fmla="*/ 192 h 510"/>
                <a:gd name="T80" fmla="*/ 566 w 618"/>
                <a:gd name="T81" fmla="*/ 294 h 510"/>
                <a:gd name="T82" fmla="*/ 562 w 618"/>
                <a:gd name="T83" fmla="*/ 357 h 510"/>
                <a:gd name="T84" fmla="*/ 570 w 618"/>
                <a:gd name="T85" fmla="*/ 364 h 510"/>
                <a:gd name="T86" fmla="*/ 582 w 618"/>
                <a:gd name="T87" fmla="*/ 372 h 510"/>
                <a:gd name="T88" fmla="*/ 496 w 618"/>
                <a:gd name="T89" fmla="*/ 125 h 510"/>
                <a:gd name="T90" fmla="*/ 307 w 618"/>
                <a:gd name="T91" fmla="*/ 337 h 510"/>
                <a:gd name="T92" fmla="*/ 307 w 618"/>
                <a:gd name="T93" fmla="*/ 337 h 510"/>
                <a:gd name="T94" fmla="*/ 311 w 618"/>
                <a:gd name="T95" fmla="*/ 294 h 510"/>
                <a:gd name="T96" fmla="*/ 319 w 618"/>
                <a:gd name="T97" fmla="*/ 263 h 510"/>
                <a:gd name="T98" fmla="*/ 334 w 618"/>
                <a:gd name="T99" fmla="*/ 243 h 510"/>
                <a:gd name="T100" fmla="*/ 338 w 618"/>
                <a:gd name="T101" fmla="*/ 235 h 510"/>
                <a:gd name="T102" fmla="*/ 374 w 618"/>
                <a:gd name="T103" fmla="*/ 208 h 510"/>
                <a:gd name="T104" fmla="*/ 389 w 618"/>
                <a:gd name="T105" fmla="*/ 200 h 510"/>
                <a:gd name="T106" fmla="*/ 393 w 618"/>
                <a:gd name="T107" fmla="*/ 216 h 510"/>
                <a:gd name="T108" fmla="*/ 307 w 618"/>
                <a:gd name="T109" fmla="*/ 337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8" h="510">
                  <a:moveTo>
                    <a:pt x="496" y="125"/>
                  </a:moveTo>
                  <a:lnTo>
                    <a:pt x="496" y="125"/>
                  </a:lnTo>
                  <a:cubicBezTo>
                    <a:pt x="488" y="122"/>
                    <a:pt x="480" y="118"/>
                    <a:pt x="472" y="114"/>
                  </a:cubicBezTo>
                  <a:cubicBezTo>
                    <a:pt x="468" y="114"/>
                    <a:pt x="464" y="110"/>
                    <a:pt x="460" y="110"/>
                  </a:cubicBezTo>
                  <a:cubicBezTo>
                    <a:pt x="460" y="106"/>
                    <a:pt x="460" y="102"/>
                    <a:pt x="460" y="94"/>
                  </a:cubicBezTo>
                  <a:cubicBezTo>
                    <a:pt x="464" y="78"/>
                    <a:pt x="464" y="63"/>
                    <a:pt x="460" y="43"/>
                  </a:cubicBezTo>
                  <a:cubicBezTo>
                    <a:pt x="460" y="28"/>
                    <a:pt x="456" y="16"/>
                    <a:pt x="452" y="0"/>
                  </a:cubicBezTo>
                  <a:cubicBezTo>
                    <a:pt x="389" y="59"/>
                    <a:pt x="389" y="59"/>
                    <a:pt x="389" y="59"/>
                  </a:cubicBezTo>
                  <a:cubicBezTo>
                    <a:pt x="389" y="67"/>
                    <a:pt x="386" y="75"/>
                    <a:pt x="382" y="82"/>
                  </a:cubicBezTo>
                  <a:cubicBezTo>
                    <a:pt x="378" y="82"/>
                    <a:pt x="378" y="78"/>
                    <a:pt x="374" y="78"/>
                  </a:cubicBezTo>
                  <a:cubicBezTo>
                    <a:pt x="338" y="114"/>
                    <a:pt x="338" y="114"/>
                    <a:pt x="338" y="114"/>
                  </a:cubicBezTo>
                  <a:cubicBezTo>
                    <a:pt x="342" y="118"/>
                    <a:pt x="346" y="118"/>
                    <a:pt x="350" y="122"/>
                  </a:cubicBezTo>
                  <a:lnTo>
                    <a:pt x="346" y="125"/>
                  </a:lnTo>
                  <a:cubicBezTo>
                    <a:pt x="342" y="129"/>
                    <a:pt x="327" y="141"/>
                    <a:pt x="303" y="145"/>
                  </a:cubicBezTo>
                  <a:cubicBezTo>
                    <a:pt x="201" y="247"/>
                    <a:pt x="201" y="247"/>
                    <a:pt x="201" y="247"/>
                  </a:cubicBezTo>
                  <a:cubicBezTo>
                    <a:pt x="205" y="251"/>
                    <a:pt x="208" y="259"/>
                    <a:pt x="208" y="263"/>
                  </a:cubicBezTo>
                  <a:lnTo>
                    <a:pt x="208" y="263"/>
                  </a:lnTo>
                  <a:cubicBezTo>
                    <a:pt x="220" y="282"/>
                    <a:pt x="224" y="306"/>
                    <a:pt x="224" y="337"/>
                  </a:cubicBezTo>
                  <a:cubicBezTo>
                    <a:pt x="197" y="329"/>
                    <a:pt x="173" y="313"/>
                    <a:pt x="157" y="290"/>
                  </a:cubicBezTo>
                  <a:cubicBezTo>
                    <a:pt x="122" y="325"/>
                    <a:pt x="122" y="325"/>
                    <a:pt x="122" y="325"/>
                  </a:cubicBezTo>
                  <a:cubicBezTo>
                    <a:pt x="146" y="353"/>
                    <a:pt x="173" y="376"/>
                    <a:pt x="208" y="388"/>
                  </a:cubicBezTo>
                  <a:cubicBezTo>
                    <a:pt x="197" y="404"/>
                    <a:pt x="185" y="419"/>
                    <a:pt x="169" y="431"/>
                  </a:cubicBezTo>
                  <a:cubicBezTo>
                    <a:pt x="134" y="451"/>
                    <a:pt x="94" y="458"/>
                    <a:pt x="55" y="447"/>
                  </a:cubicBezTo>
                  <a:cubicBezTo>
                    <a:pt x="43" y="443"/>
                    <a:pt x="31" y="439"/>
                    <a:pt x="20" y="431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51" y="490"/>
                    <a:pt x="126" y="509"/>
                    <a:pt x="193" y="490"/>
                  </a:cubicBezTo>
                  <a:cubicBezTo>
                    <a:pt x="213" y="482"/>
                    <a:pt x="232" y="470"/>
                    <a:pt x="248" y="458"/>
                  </a:cubicBezTo>
                  <a:cubicBezTo>
                    <a:pt x="252" y="455"/>
                    <a:pt x="260" y="451"/>
                    <a:pt x="264" y="451"/>
                  </a:cubicBezTo>
                  <a:cubicBezTo>
                    <a:pt x="264" y="447"/>
                    <a:pt x="264" y="443"/>
                    <a:pt x="267" y="447"/>
                  </a:cubicBezTo>
                  <a:cubicBezTo>
                    <a:pt x="271" y="451"/>
                    <a:pt x="271" y="451"/>
                    <a:pt x="275" y="451"/>
                  </a:cubicBezTo>
                  <a:cubicBezTo>
                    <a:pt x="283" y="458"/>
                    <a:pt x="295" y="466"/>
                    <a:pt x="307" y="474"/>
                  </a:cubicBezTo>
                  <a:cubicBezTo>
                    <a:pt x="342" y="490"/>
                    <a:pt x="382" y="498"/>
                    <a:pt x="421" y="494"/>
                  </a:cubicBezTo>
                  <a:cubicBezTo>
                    <a:pt x="472" y="486"/>
                    <a:pt x="523" y="462"/>
                    <a:pt x="555" y="419"/>
                  </a:cubicBezTo>
                  <a:cubicBezTo>
                    <a:pt x="547" y="419"/>
                    <a:pt x="543" y="415"/>
                    <a:pt x="535" y="411"/>
                  </a:cubicBezTo>
                  <a:cubicBezTo>
                    <a:pt x="531" y="408"/>
                    <a:pt x="531" y="411"/>
                    <a:pt x="527" y="415"/>
                  </a:cubicBezTo>
                  <a:cubicBezTo>
                    <a:pt x="523" y="419"/>
                    <a:pt x="515" y="427"/>
                    <a:pt x="507" y="431"/>
                  </a:cubicBezTo>
                  <a:cubicBezTo>
                    <a:pt x="476" y="451"/>
                    <a:pt x="433" y="458"/>
                    <a:pt x="393" y="443"/>
                  </a:cubicBezTo>
                  <a:cubicBezTo>
                    <a:pt x="366" y="435"/>
                    <a:pt x="338" y="411"/>
                    <a:pt x="323" y="384"/>
                  </a:cubicBezTo>
                  <a:cubicBezTo>
                    <a:pt x="393" y="361"/>
                    <a:pt x="444" y="294"/>
                    <a:pt x="444" y="216"/>
                  </a:cubicBezTo>
                  <a:cubicBezTo>
                    <a:pt x="444" y="208"/>
                    <a:pt x="440" y="200"/>
                    <a:pt x="440" y="192"/>
                  </a:cubicBezTo>
                  <a:cubicBezTo>
                    <a:pt x="500" y="192"/>
                    <a:pt x="555" y="235"/>
                    <a:pt x="566" y="294"/>
                  </a:cubicBezTo>
                  <a:cubicBezTo>
                    <a:pt x="570" y="313"/>
                    <a:pt x="570" y="337"/>
                    <a:pt x="562" y="357"/>
                  </a:cubicBezTo>
                  <a:cubicBezTo>
                    <a:pt x="562" y="361"/>
                    <a:pt x="566" y="361"/>
                    <a:pt x="570" y="364"/>
                  </a:cubicBezTo>
                  <a:cubicBezTo>
                    <a:pt x="574" y="364"/>
                    <a:pt x="578" y="368"/>
                    <a:pt x="582" y="372"/>
                  </a:cubicBezTo>
                  <a:cubicBezTo>
                    <a:pt x="617" y="282"/>
                    <a:pt x="582" y="176"/>
                    <a:pt x="496" y="125"/>
                  </a:cubicBezTo>
                  <a:close/>
                  <a:moveTo>
                    <a:pt x="307" y="337"/>
                  </a:moveTo>
                  <a:lnTo>
                    <a:pt x="307" y="337"/>
                  </a:lnTo>
                  <a:cubicBezTo>
                    <a:pt x="307" y="321"/>
                    <a:pt x="307" y="310"/>
                    <a:pt x="311" y="294"/>
                  </a:cubicBezTo>
                  <a:cubicBezTo>
                    <a:pt x="311" y="282"/>
                    <a:pt x="315" y="274"/>
                    <a:pt x="319" y="263"/>
                  </a:cubicBezTo>
                  <a:cubicBezTo>
                    <a:pt x="323" y="255"/>
                    <a:pt x="327" y="251"/>
                    <a:pt x="334" y="243"/>
                  </a:cubicBezTo>
                  <a:cubicBezTo>
                    <a:pt x="334" y="239"/>
                    <a:pt x="334" y="239"/>
                    <a:pt x="338" y="235"/>
                  </a:cubicBezTo>
                  <a:cubicBezTo>
                    <a:pt x="346" y="227"/>
                    <a:pt x="358" y="216"/>
                    <a:pt x="374" y="208"/>
                  </a:cubicBezTo>
                  <a:cubicBezTo>
                    <a:pt x="378" y="204"/>
                    <a:pt x="386" y="200"/>
                    <a:pt x="389" y="200"/>
                  </a:cubicBezTo>
                  <a:cubicBezTo>
                    <a:pt x="393" y="204"/>
                    <a:pt x="393" y="212"/>
                    <a:pt x="393" y="216"/>
                  </a:cubicBezTo>
                  <a:cubicBezTo>
                    <a:pt x="393" y="274"/>
                    <a:pt x="358" y="321"/>
                    <a:pt x="307" y="3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35"/>
            <p:cNvSpPr>
              <a:spLocks noChangeArrowheads="1"/>
            </p:cNvSpPr>
            <p:nvPr/>
          </p:nvSpPr>
          <p:spPr bwMode="auto">
            <a:xfrm>
              <a:off x="1104903" y="2971271"/>
              <a:ext cx="144463" cy="179387"/>
            </a:xfrm>
            <a:custGeom>
              <a:avLst/>
              <a:gdLst>
                <a:gd name="T0" fmla="*/ 36 w 402"/>
                <a:gd name="T1" fmla="*/ 486 h 498"/>
                <a:gd name="T2" fmla="*/ 36 w 402"/>
                <a:gd name="T3" fmla="*/ 486 h 498"/>
                <a:gd name="T4" fmla="*/ 36 w 402"/>
                <a:gd name="T5" fmla="*/ 482 h 498"/>
                <a:gd name="T6" fmla="*/ 32 w 402"/>
                <a:gd name="T7" fmla="*/ 454 h 498"/>
                <a:gd name="T8" fmla="*/ 51 w 402"/>
                <a:gd name="T9" fmla="*/ 384 h 498"/>
                <a:gd name="T10" fmla="*/ 158 w 402"/>
                <a:gd name="T11" fmla="*/ 317 h 498"/>
                <a:gd name="T12" fmla="*/ 158 w 402"/>
                <a:gd name="T13" fmla="*/ 341 h 498"/>
                <a:gd name="T14" fmla="*/ 169 w 402"/>
                <a:gd name="T15" fmla="*/ 411 h 498"/>
                <a:gd name="T16" fmla="*/ 209 w 402"/>
                <a:gd name="T17" fmla="*/ 368 h 498"/>
                <a:gd name="T18" fmla="*/ 209 w 402"/>
                <a:gd name="T19" fmla="*/ 341 h 498"/>
                <a:gd name="T20" fmla="*/ 209 w 402"/>
                <a:gd name="T21" fmla="*/ 325 h 498"/>
                <a:gd name="T22" fmla="*/ 240 w 402"/>
                <a:gd name="T23" fmla="*/ 341 h 498"/>
                <a:gd name="T24" fmla="*/ 307 w 402"/>
                <a:gd name="T25" fmla="*/ 274 h 498"/>
                <a:gd name="T26" fmla="*/ 252 w 402"/>
                <a:gd name="T27" fmla="*/ 247 h 498"/>
                <a:gd name="T28" fmla="*/ 335 w 402"/>
                <a:gd name="T29" fmla="*/ 215 h 498"/>
                <a:gd name="T30" fmla="*/ 362 w 402"/>
                <a:gd name="T31" fmla="*/ 219 h 498"/>
                <a:gd name="T32" fmla="*/ 401 w 402"/>
                <a:gd name="T33" fmla="*/ 176 h 498"/>
                <a:gd name="T34" fmla="*/ 335 w 402"/>
                <a:gd name="T35" fmla="*/ 164 h 498"/>
                <a:gd name="T36" fmla="*/ 221 w 402"/>
                <a:gd name="T37" fmla="*/ 207 h 498"/>
                <a:gd name="T38" fmla="*/ 205 w 402"/>
                <a:gd name="T39" fmla="*/ 129 h 498"/>
                <a:gd name="T40" fmla="*/ 252 w 402"/>
                <a:gd name="T41" fmla="*/ 47 h 498"/>
                <a:gd name="T42" fmla="*/ 303 w 402"/>
                <a:gd name="T43" fmla="*/ 19 h 498"/>
                <a:gd name="T44" fmla="*/ 307 w 402"/>
                <a:gd name="T45" fmla="*/ 12 h 498"/>
                <a:gd name="T46" fmla="*/ 307 w 402"/>
                <a:gd name="T47" fmla="*/ 0 h 498"/>
                <a:gd name="T48" fmla="*/ 146 w 402"/>
                <a:gd name="T49" fmla="*/ 137 h 498"/>
                <a:gd name="T50" fmla="*/ 138 w 402"/>
                <a:gd name="T51" fmla="*/ 196 h 498"/>
                <a:gd name="T52" fmla="*/ 142 w 402"/>
                <a:gd name="T53" fmla="*/ 235 h 498"/>
                <a:gd name="T54" fmla="*/ 138 w 402"/>
                <a:gd name="T55" fmla="*/ 239 h 498"/>
                <a:gd name="T56" fmla="*/ 130 w 402"/>
                <a:gd name="T57" fmla="*/ 243 h 498"/>
                <a:gd name="T58" fmla="*/ 111 w 402"/>
                <a:gd name="T59" fmla="*/ 250 h 498"/>
                <a:gd name="T60" fmla="*/ 28 w 402"/>
                <a:gd name="T61" fmla="*/ 333 h 498"/>
                <a:gd name="T62" fmla="*/ 20 w 402"/>
                <a:gd name="T63" fmla="*/ 497 h 498"/>
                <a:gd name="T64" fmla="*/ 36 w 402"/>
                <a:gd name="T65" fmla="*/ 486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2" h="498">
                  <a:moveTo>
                    <a:pt x="36" y="486"/>
                  </a:moveTo>
                  <a:lnTo>
                    <a:pt x="36" y="486"/>
                  </a:lnTo>
                  <a:cubicBezTo>
                    <a:pt x="40" y="486"/>
                    <a:pt x="40" y="486"/>
                    <a:pt x="36" y="482"/>
                  </a:cubicBezTo>
                  <a:cubicBezTo>
                    <a:pt x="36" y="470"/>
                    <a:pt x="36" y="462"/>
                    <a:pt x="32" y="454"/>
                  </a:cubicBezTo>
                  <a:cubicBezTo>
                    <a:pt x="32" y="431"/>
                    <a:pt x="40" y="403"/>
                    <a:pt x="51" y="384"/>
                  </a:cubicBezTo>
                  <a:cubicBezTo>
                    <a:pt x="75" y="341"/>
                    <a:pt x="114" y="321"/>
                    <a:pt x="158" y="317"/>
                  </a:cubicBezTo>
                  <a:cubicBezTo>
                    <a:pt x="158" y="325"/>
                    <a:pt x="158" y="333"/>
                    <a:pt x="158" y="341"/>
                  </a:cubicBezTo>
                  <a:cubicBezTo>
                    <a:pt x="158" y="368"/>
                    <a:pt x="162" y="388"/>
                    <a:pt x="169" y="411"/>
                  </a:cubicBezTo>
                  <a:cubicBezTo>
                    <a:pt x="209" y="368"/>
                    <a:pt x="209" y="368"/>
                    <a:pt x="209" y="368"/>
                  </a:cubicBezTo>
                  <a:cubicBezTo>
                    <a:pt x="209" y="360"/>
                    <a:pt x="209" y="352"/>
                    <a:pt x="209" y="341"/>
                  </a:cubicBezTo>
                  <a:cubicBezTo>
                    <a:pt x="209" y="337"/>
                    <a:pt x="209" y="329"/>
                    <a:pt x="209" y="325"/>
                  </a:cubicBezTo>
                  <a:cubicBezTo>
                    <a:pt x="221" y="329"/>
                    <a:pt x="228" y="333"/>
                    <a:pt x="240" y="341"/>
                  </a:cubicBezTo>
                  <a:cubicBezTo>
                    <a:pt x="307" y="274"/>
                    <a:pt x="307" y="274"/>
                    <a:pt x="307" y="274"/>
                  </a:cubicBezTo>
                  <a:cubicBezTo>
                    <a:pt x="287" y="270"/>
                    <a:pt x="272" y="262"/>
                    <a:pt x="252" y="247"/>
                  </a:cubicBezTo>
                  <a:cubicBezTo>
                    <a:pt x="272" y="227"/>
                    <a:pt x="303" y="215"/>
                    <a:pt x="335" y="215"/>
                  </a:cubicBezTo>
                  <a:cubicBezTo>
                    <a:pt x="342" y="215"/>
                    <a:pt x="354" y="215"/>
                    <a:pt x="362" y="219"/>
                  </a:cubicBezTo>
                  <a:cubicBezTo>
                    <a:pt x="401" y="176"/>
                    <a:pt x="401" y="176"/>
                    <a:pt x="401" y="176"/>
                  </a:cubicBezTo>
                  <a:cubicBezTo>
                    <a:pt x="382" y="168"/>
                    <a:pt x="358" y="164"/>
                    <a:pt x="335" y="164"/>
                  </a:cubicBezTo>
                  <a:cubicBezTo>
                    <a:pt x="291" y="164"/>
                    <a:pt x="252" y="180"/>
                    <a:pt x="221" y="207"/>
                  </a:cubicBezTo>
                  <a:cubicBezTo>
                    <a:pt x="209" y="184"/>
                    <a:pt x="201" y="157"/>
                    <a:pt x="205" y="129"/>
                  </a:cubicBezTo>
                  <a:cubicBezTo>
                    <a:pt x="209" y="98"/>
                    <a:pt x="228" y="70"/>
                    <a:pt x="252" y="47"/>
                  </a:cubicBezTo>
                  <a:cubicBezTo>
                    <a:pt x="268" y="35"/>
                    <a:pt x="284" y="27"/>
                    <a:pt x="303" y="19"/>
                  </a:cubicBezTo>
                  <a:cubicBezTo>
                    <a:pt x="311" y="19"/>
                    <a:pt x="307" y="15"/>
                    <a:pt x="307" y="12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8"/>
                    <a:pt x="169" y="66"/>
                    <a:pt x="146" y="137"/>
                  </a:cubicBezTo>
                  <a:cubicBezTo>
                    <a:pt x="142" y="157"/>
                    <a:pt x="138" y="176"/>
                    <a:pt x="138" y="196"/>
                  </a:cubicBezTo>
                  <a:cubicBezTo>
                    <a:pt x="138" y="207"/>
                    <a:pt x="142" y="223"/>
                    <a:pt x="142" y="235"/>
                  </a:cubicBezTo>
                  <a:cubicBezTo>
                    <a:pt x="142" y="239"/>
                    <a:pt x="142" y="239"/>
                    <a:pt x="138" y="239"/>
                  </a:cubicBezTo>
                  <a:cubicBezTo>
                    <a:pt x="134" y="239"/>
                    <a:pt x="130" y="243"/>
                    <a:pt x="130" y="243"/>
                  </a:cubicBezTo>
                  <a:cubicBezTo>
                    <a:pt x="122" y="243"/>
                    <a:pt x="118" y="247"/>
                    <a:pt x="111" y="250"/>
                  </a:cubicBezTo>
                  <a:cubicBezTo>
                    <a:pt x="75" y="270"/>
                    <a:pt x="47" y="298"/>
                    <a:pt x="28" y="333"/>
                  </a:cubicBezTo>
                  <a:cubicBezTo>
                    <a:pt x="0" y="384"/>
                    <a:pt x="0" y="442"/>
                    <a:pt x="20" y="497"/>
                  </a:cubicBezTo>
                  <a:cubicBezTo>
                    <a:pt x="24" y="493"/>
                    <a:pt x="32" y="489"/>
                    <a:pt x="36" y="48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3" name="Group 172"/>
          <p:cNvGrpSpPr/>
          <p:nvPr/>
        </p:nvGrpSpPr>
        <p:grpSpPr>
          <a:xfrm>
            <a:off x="1845404" y="1672803"/>
            <a:ext cx="357187" cy="357187"/>
            <a:chOff x="8291513" y="1677988"/>
            <a:chExt cx="357187" cy="357187"/>
          </a:xfrm>
        </p:grpSpPr>
        <p:sp>
          <p:nvSpPr>
            <p:cNvPr id="174" name="Freeform 36"/>
            <p:cNvSpPr>
              <a:spLocks noChangeArrowheads="1"/>
            </p:cNvSpPr>
            <p:nvPr/>
          </p:nvSpPr>
          <p:spPr bwMode="auto">
            <a:xfrm>
              <a:off x="8307388" y="1695450"/>
              <a:ext cx="325437" cy="323850"/>
            </a:xfrm>
            <a:custGeom>
              <a:avLst/>
              <a:gdLst>
                <a:gd name="T0" fmla="*/ 453 w 906"/>
                <a:gd name="T1" fmla="*/ 0 h 898"/>
                <a:gd name="T2" fmla="*/ 453 w 906"/>
                <a:gd name="T3" fmla="*/ 0 h 898"/>
                <a:gd name="T4" fmla="*/ 0 w 906"/>
                <a:gd name="T5" fmla="*/ 447 h 898"/>
                <a:gd name="T6" fmla="*/ 453 w 906"/>
                <a:gd name="T7" fmla="*/ 897 h 898"/>
                <a:gd name="T8" fmla="*/ 905 w 906"/>
                <a:gd name="T9" fmla="*/ 447 h 898"/>
                <a:gd name="T10" fmla="*/ 453 w 906"/>
                <a:gd name="T11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6" h="898">
                  <a:moveTo>
                    <a:pt x="453" y="0"/>
                  </a:moveTo>
                  <a:lnTo>
                    <a:pt x="453" y="0"/>
                  </a:lnTo>
                  <a:cubicBezTo>
                    <a:pt x="205" y="0"/>
                    <a:pt x="0" y="200"/>
                    <a:pt x="0" y="447"/>
                  </a:cubicBezTo>
                  <a:cubicBezTo>
                    <a:pt x="0" y="693"/>
                    <a:pt x="205" y="897"/>
                    <a:pt x="453" y="897"/>
                  </a:cubicBezTo>
                  <a:cubicBezTo>
                    <a:pt x="700" y="897"/>
                    <a:pt x="905" y="693"/>
                    <a:pt x="905" y="447"/>
                  </a:cubicBezTo>
                  <a:cubicBezTo>
                    <a:pt x="905" y="200"/>
                    <a:pt x="700" y="0"/>
                    <a:pt x="4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37"/>
            <p:cNvSpPr>
              <a:spLocks noChangeArrowheads="1"/>
            </p:cNvSpPr>
            <p:nvPr/>
          </p:nvSpPr>
          <p:spPr bwMode="auto">
            <a:xfrm>
              <a:off x="8470900" y="1685925"/>
              <a:ext cx="171450" cy="339725"/>
            </a:xfrm>
            <a:custGeom>
              <a:avLst/>
              <a:gdLst>
                <a:gd name="T0" fmla="*/ 0 w 476"/>
                <a:gd name="T1" fmla="*/ 943 h 944"/>
                <a:gd name="T2" fmla="*/ 0 w 476"/>
                <a:gd name="T3" fmla="*/ 943 h 944"/>
                <a:gd name="T4" fmla="*/ 475 w 476"/>
                <a:gd name="T5" fmla="*/ 470 h 944"/>
                <a:gd name="T6" fmla="*/ 0 w 476"/>
                <a:gd name="T7" fmla="*/ 0 h 944"/>
                <a:gd name="T8" fmla="*/ 0 w 476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943"/>
                  </a:moveTo>
                  <a:lnTo>
                    <a:pt x="0" y="943"/>
                  </a:ln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38"/>
            <p:cNvSpPr>
              <a:spLocks noChangeArrowheads="1"/>
            </p:cNvSpPr>
            <p:nvPr/>
          </p:nvSpPr>
          <p:spPr bwMode="auto">
            <a:xfrm>
              <a:off x="8421688" y="1730375"/>
              <a:ext cx="95250" cy="60325"/>
            </a:xfrm>
            <a:custGeom>
              <a:avLst/>
              <a:gdLst>
                <a:gd name="T0" fmla="*/ 134 w 264"/>
                <a:gd name="T1" fmla="*/ 47 h 169"/>
                <a:gd name="T2" fmla="*/ 134 w 264"/>
                <a:gd name="T3" fmla="*/ 47 h 169"/>
                <a:gd name="T4" fmla="*/ 216 w 264"/>
                <a:gd name="T5" fmla="*/ 133 h 169"/>
                <a:gd name="T6" fmla="*/ 216 w 264"/>
                <a:gd name="T7" fmla="*/ 168 h 169"/>
                <a:gd name="T8" fmla="*/ 263 w 264"/>
                <a:gd name="T9" fmla="*/ 121 h 169"/>
                <a:gd name="T10" fmla="*/ 134 w 264"/>
                <a:gd name="T11" fmla="*/ 0 h 169"/>
                <a:gd name="T12" fmla="*/ 0 w 264"/>
                <a:gd name="T13" fmla="*/ 133 h 169"/>
                <a:gd name="T14" fmla="*/ 47 w 264"/>
                <a:gd name="T15" fmla="*/ 133 h 169"/>
                <a:gd name="T16" fmla="*/ 134 w 264"/>
                <a:gd name="T17" fmla="*/ 4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4" h="169">
                  <a:moveTo>
                    <a:pt x="134" y="47"/>
                  </a:moveTo>
                  <a:lnTo>
                    <a:pt x="134" y="47"/>
                  </a:lnTo>
                  <a:cubicBezTo>
                    <a:pt x="181" y="47"/>
                    <a:pt x="216" y="86"/>
                    <a:pt x="216" y="133"/>
                  </a:cubicBezTo>
                  <a:cubicBezTo>
                    <a:pt x="216" y="168"/>
                    <a:pt x="216" y="168"/>
                    <a:pt x="216" y="168"/>
                  </a:cubicBezTo>
                  <a:cubicBezTo>
                    <a:pt x="263" y="121"/>
                    <a:pt x="263" y="121"/>
                    <a:pt x="263" y="121"/>
                  </a:cubicBezTo>
                  <a:cubicBezTo>
                    <a:pt x="259" y="55"/>
                    <a:pt x="200" y="0"/>
                    <a:pt x="134" y="0"/>
                  </a:cubicBezTo>
                  <a:cubicBezTo>
                    <a:pt x="59" y="0"/>
                    <a:pt x="0" y="59"/>
                    <a:pt x="0" y="133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86"/>
                    <a:pt x="86" y="47"/>
                    <a:pt x="134" y="4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39"/>
            <p:cNvSpPr>
              <a:spLocks noChangeArrowheads="1"/>
            </p:cNvSpPr>
            <p:nvPr/>
          </p:nvSpPr>
          <p:spPr bwMode="auto">
            <a:xfrm>
              <a:off x="8412163" y="1785938"/>
              <a:ext cx="176212" cy="142875"/>
            </a:xfrm>
            <a:custGeom>
              <a:avLst/>
              <a:gdLst>
                <a:gd name="T0" fmla="*/ 323 w 489"/>
                <a:gd name="T1" fmla="*/ 254 h 396"/>
                <a:gd name="T2" fmla="*/ 323 w 489"/>
                <a:gd name="T3" fmla="*/ 223 h 396"/>
                <a:gd name="T4" fmla="*/ 476 w 489"/>
                <a:gd name="T5" fmla="*/ 223 h 396"/>
                <a:gd name="T6" fmla="*/ 476 w 489"/>
                <a:gd name="T7" fmla="*/ 176 h 396"/>
                <a:gd name="T8" fmla="*/ 323 w 489"/>
                <a:gd name="T9" fmla="*/ 176 h 396"/>
                <a:gd name="T10" fmla="*/ 323 w 489"/>
                <a:gd name="T11" fmla="*/ 145 h 396"/>
                <a:gd name="T12" fmla="*/ 390 w 489"/>
                <a:gd name="T13" fmla="*/ 133 h 396"/>
                <a:gd name="T14" fmla="*/ 488 w 489"/>
                <a:gd name="T15" fmla="*/ 35 h 396"/>
                <a:gd name="T16" fmla="*/ 457 w 489"/>
                <a:gd name="T17" fmla="*/ 0 h 396"/>
                <a:gd name="T18" fmla="*/ 370 w 489"/>
                <a:gd name="T19" fmla="*/ 90 h 396"/>
                <a:gd name="T20" fmla="*/ 323 w 489"/>
                <a:gd name="T21" fmla="*/ 98 h 396"/>
                <a:gd name="T22" fmla="*/ 323 w 489"/>
                <a:gd name="T23" fmla="*/ 47 h 396"/>
                <a:gd name="T24" fmla="*/ 291 w 489"/>
                <a:gd name="T25" fmla="*/ 47 h 396"/>
                <a:gd name="T26" fmla="*/ 291 w 489"/>
                <a:gd name="T27" fmla="*/ 35 h 396"/>
                <a:gd name="T28" fmla="*/ 0 w 489"/>
                <a:gd name="T29" fmla="*/ 325 h 396"/>
                <a:gd name="T30" fmla="*/ 0 w 489"/>
                <a:gd name="T31" fmla="*/ 391 h 396"/>
                <a:gd name="T32" fmla="*/ 323 w 489"/>
                <a:gd name="T33" fmla="*/ 391 h 396"/>
                <a:gd name="T34" fmla="*/ 323 w 489"/>
                <a:gd name="T35" fmla="*/ 301 h 396"/>
                <a:gd name="T36" fmla="*/ 370 w 489"/>
                <a:gd name="T37" fmla="*/ 309 h 396"/>
                <a:gd name="T38" fmla="*/ 457 w 489"/>
                <a:gd name="T39" fmla="*/ 395 h 396"/>
                <a:gd name="T40" fmla="*/ 488 w 489"/>
                <a:gd name="T41" fmla="*/ 364 h 396"/>
                <a:gd name="T42" fmla="*/ 390 w 489"/>
                <a:gd name="T43" fmla="*/ 266 h 396"/>
                <a:gd name="T44" fmla="*/ 323 w 489"/>
                <a:gd name="T45" fmla="*/ 254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9" h="396">
                  <a:moveTo>
                    <a:pt x="323" y="254"/>
                  </a:moveTo>
                  <a:lnTo>
                    <a:pt x="323" y="223"/>
                  </a:lnTo>
                  <a:lnTo>
                    <a:pt x="476" y="223"/>
                  </a:lnTo>
                  <a:lnTo>
                    <a:pt x="476" y="176"/>
                  </a:lnTo>
                  <a:lnTo>
                    <a:pt x="323" y="176"/>
                  </a:lnTo>
                  <a:lnTo>
                    <a:pt x="323" y="145"/>
                  </a:lnTo>
                  <a:lnTo>
                    <a:pt x="390" y="133"/>
                  </a:lnTo>
                  <a:lnTo>
                    <a:pt x="488" y="35"/>
                  </a:lnTo>
                  <a:lnTo>
                    <a:pt x="457" y="0"/>
                  </a:lnTo>
                  <a:lnTo>
                    <a:pt x="370" y="90"/>
                  </a:lnTo>
                  <a:lnTo>
                    <a:pt x="323" y="98"/>
                  </a:lnTo>
                  <a:lnTo>
                    <a:pt x="323" y="47"/>
                  </a:lnTo>
                  <a:lnTo>
                    <a:pt x="291" y="47"/>
                  </a:lnTo>
                  <a:lnTo>
                    <a:pt x="291" y="35"/>
                  </a:lnTo>
                  <a:lnTo>
                    <a:pt x="0" y="325"/>
                  </a:lnTo>
                  <a:lnTo>
                    <a:pt x="0" y="391"/>
                  </a:lnTo>
                  <a:lnTo>
                    <a:pt x="323" y="391"/>
                  </a:lnTo>
                  <a:lnTo>
                    <a:pt x="323" y="301"/>
                  </a:lnTo>
                  <a:lnTo>
                    <a:pt x="370" y="309"/>
                  </a:lnTo>
                  <a:lnTo>
                    <a:pt x="457" y="395"/>
                  </a:lnTo>
                  <a:lnTo>
                    <a:pt x="488" y="364"/>
                  </a:lnTo>
                  <a:lnTo>
                    <a:pt x="390" y="266"/>
                  </a:lnTo>
                  <a:lnTo>
                    <a:pt x="323" y="2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40"/>
            <p:cNvSpPr>
              <a:spLocks noChangeArrowheads="1"/>
            </p:cNvSpPr>
            <p:nvPr/>
          </p:nvSpPr>
          <p:spPr bwMode="auto">
            <a:xfrm>
              <a:off x="8350250" y="1785938"/>
              <a:ext cx="139700" cy="142875"/>
            </a:xfrm>
            <a:custGeom>
              <a:avLst/>
              <a:gdLst>
                <a:gd name="T0" fmla="*/ 103 w 387"/>
                <a:gd name="T1" fmla="*/ 266 h 396"/>
                <a:gd name="T2" fmla="*/ 0 w 387"/>
                <a:gd name="T3" fmla="*/ 364 h 396"/>
                <a:gd name="T4" fmla="*/ 36 w 387"/>
                <a:gd name="T5" fmla="*/ 395 h 396"/>
                <a:gd name="T6" fmla="*/ 122 w 387"/>
                <a:gd name="T7" fmla="*/ 309 h 396"/>
                <a:gd name="T8" fmla="*/ 122 w 387"/>
                <a:gd name="T9" fmla="*/ 309 h 396"/>
                <a:gd name="T10" fmla="*/ 386 w 387"/>
                <a:gd name="T11" fmla="*/ 47 h 396"/>
                <a:gd name="T12" fmla="*/ 173 w 387"/>
                <a:gd name="T13" fmla="*/ 47 h 396"/>
                <a:gd name="T14" fmla="*/ 173 w 387"/>
                <a:gd name="T15" fmla="*/ 98 h 396"/>
                <a:gd name="T16" fmla="*/ 122 w 387"/>
                <a:gd name="T17" fmla="*/ 90 h 396"/>
                <a:gd name="T18" fmla="*/ 36 w 387"/>
                <a:gd name="T19" fmla="*/ 0 h 396"/>
                <a:gd name="T20" fmla="*/ 0 w 387"/>
                <a:gd name="T21" fmla="*/ 35 h 396"/>
                <a:gd name="T22" fmla="*/ 103 w 387"/>
                <a:gd name="T23" fmla="*/ 133 h 396"/>
                <a:gd name="T24" fmla="*/ 173 w 387"/>
                <a:gd name="T25" fmla="*/ 145 h 396"/>
                <a:gd name="T26" fmla="*/ 173 w 387"/>
                <a:gd name="T27" fmla="*/ 176 h 396"/>
                <a:gd name="T28" fmla="*/ 20 w 387"/>
                <a:gd name="T29" fmla="*/ 176 h 396"/>
                <a:gd name="T30" fmla="*/ 20 w 387"/>
                <a:gd name="T31" fmla="*/ 223 h 396"/>
                <a:gd name="T32" fmla="*/ 173 w 387"/>
                <a:gd name="T33" fmla="*/ 223 h 396"/>
                <a:gd name="T34" fmla="*/ 173 w 387"/>
                <a:gd name="T35" fmla="*/ 254 h 396"/>
                <a:gd name="T36" fmla="*/ 103 w 387"/>
                <a:gd name="T37" fmla="*/ 26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7" h="396">
                  <a:moveTo>
                    <a:pt x="103" y="266"/>
                  </a:moveTo>
                  <a:lnTo>
                    <a:pt x="0" y="364"/>
                  </a:lnTo>
                  <a:lnTo>
                    <a:pt x="36" y="395"/>
                  </a:lnTo>
                  <a:lnTo>
                    <a:pt x="122" y="309"/>
                  </a:lnTo>
                  <a:lnTo>
                    <a:pt x="122" y="309"/>
                  </a:lnTo>
                  <a:lnTo>
                    <a:pt x="386" y="47"/>
                  </a:lnTo>
                  <a:lnTo>
                    <a:pt x="173" y="47"/>
                  </a:lnTo>
                  <a:lnTo>
                    <a:pt x="173" y="98"/>
                  </a:lnTo>
                  <a:lnTo>
                    <a:pt x="122" y="90"/>
                  </a:lnTo>
                  <a:lnTo>
                    <a:pt x="36" y="0"/>
                  </a:lnTo>
                  <a:lnTo>
                    <a:pt x="0" y="35"/>
                  </a:lnTo>
                  <a:lnTo>
                    <a:pt x="103" y="133"/>
                  </a:lnTo>
                  <a:lnTo>
                    <a:pt x="173" y="145"/>
                  </a:lnTo>
                  <a:lnTo>
                    <a:pt x="173" y="176"/>
                  </a:lnTo>
                  <a:lnTo>
                    <a:pt x="20" y="176"/>
                  </a:lnTo>
                  <a:lnTo>
                    <a:pt x="20" y="223"/>
                  </a:lnTo>
                  <a:lnTo>
                    <a:pt x="173" y="223"/>
                  </a:lnTo>
                  <a:lnTo>
                    <a:pt x="173" y="254"/>
                  </a:lnTo>
                  <a:lnTo>
                    <a:pt x="103" y="2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41"/>
            <p:cNvSpPr>
              <a:spLocks noChangeArrowheads="1"/>
            </p:cNvSpPr>
            <p:nvPr/>
          </p:nvSpPr>
          <p:spPr bwMode="auto">
            <a:xfrm>
              <a:off x="8291513" y="1677988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1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0" name="Group 179"/>
          <p:cNvGrpSpPr/>
          <p:nvPr/>
        </p:nvGrpSpPr>
        <p:grpSpPr>
          <a:xfrm>
            <a:off x="1845404" y="2292677"/>
            <a:ext cx="357187" cy="357187"/>
            <a:chOff x="8291513" y="2274888"/>
            <a:chExt cx="357187" cy="357187"/>
          </a:xfrm>
        </p:grpSpPr>
        <p:sp>
          <p:nvSpPr>
            <p:cNvPr id="181" name="Freeform 42"/>
            <p:cNvSpPr>
              <a:spLocks noChangeArrowheads="1"/>
            </p:cNvSpPr>
            <p:nvPr/>
          </p:nvSpPr>
          <p:spPr bwMode="auto">
            <a:xfrm>
              <a:off x="8307388" y="2292350"/>
              <a:ext cx="325437" cy="323850"/>
            </a:xfrm>
            <a:custGeom>
              <a:avLst/>
              <a:gdLst>
                <a:gd name="T0" fmla="*/ 453 w 906"/>
                <a:gd name="T1" fmla="*/ 0 h 898"/>
                <a:gd name="T2" fmla="*/ 453 w 906"/>
                <a:gd name="T3" fmla="*/ 0 h 898"/>
                <a:gd name="T4" fmla="*/ 0 w 906"/>
                <a:gd name="T5" fmla="*/ 447 h 898"/>
                <a:gd name="T6" fmla="*/ 453 w 906"/>
                <a:gd name="T7" fmla="*/ 897 h 898"/>
                <a:gd name="T8" fmla="*/ 905 w 906"/>
                <a:gd name="T9" fmla="*/ 447 h 898"/>
                <a:gd name="T10" fmla="*/ 453 w 906"/>
                <a:gd name="T11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6" h="898">
                  <a:moveTo>
                    <a:pt x="453" y="0"/>
                  </a:moveTo>
                  <a:lnTo>
                    <a:pt x="453" y="0"/>
                  </a:lnTo>
                  <a:cubicBezTo>
                    <a:pt x="205" y="0"/>
                    <a:pt x="0" y="200"/>
                    <a:pt x="0" y="447"/>
                  </a:cubicBezTo>
                  <a:cubicBezTo>
                    <a:pt x="0" y="693"/>
                    <a:pt x="205" y="897"/>
                    <a:pt x="453" y="897"/>
                  </a:cubicBezTo>
                  <a:cubicBezTo>
                    <a:pt x="700" y="897"/>
                    <a:pt x="905" y="693"/>
                    <a:pt x="905" y="447"/>
                  </a:cubicBezTo>
                  <a:cubicBezTo>
                    <a:pt x="905" y="200"/>
                    <a:pt x="700" y="0"/>
                    <a:pt x="4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43"/>
            <p:cNvSpPr>
              <a:spLocks noChangeArrowheads="1"/>
            </p:cNvSpPr>
            <p:nvPr/>
          </p:nvSpPr>
          <p:spPr bwMode="auto">
            <a:xfrm>
              <a:off x="8470900" y="2282825"/>
              <a:ext cx="171450" cy="339725"/>
            </a:xfrm>
            <a:custGeom>
              <a:avLst/>
              <a:gdLst>
                <a:gd name="T0" fmla="*/ 0 w 476"/>
                <a:gd name="T1" fmla="*/ 943 h 944"/>
                <a:gd name="T2" fmla="*/ 0 w 476"/>
                <a:gd name="T3" fmla="*/ 943 h 944"/>
                <a:gd name="T4" fmla="*/ 475 w 476"/>
                <a:gd name="T5" fmla="*/ 470 h 944"/>
                <a:gd name="T6" fmla="*/ 0 w 476"/>
                <a:gd name="T7" fmla="*/ 0 h 944"/>
                <a:gd name="T8" fmla="*/ 0 w 476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943"/>
                  </a:moveTo>
                  <a:lnTo>
                    <a:pt x="0" y="943"/>
                  </a:ln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44"/>
            <p:cNvSpPr>
              <a:spLocks noChangeArrowheads="1"/>
            </p:cNvSpPr>
            <p:nvPr/>
          </p:nvSpPr>
          <p:spPr bwMode="auto">
            <a:xfrm>
              <a:off x="8421688" y="2327275"/>
              <a:ext cx="95250" cy="60325"/>
            </a:xfrm>
            <a:custGeom>
              <a:avLst/>
              <a:gdLst>
                <a:gd name="T0" fmla="*/ 134 w 264"/>
                <a:gd name="T1" fmla="*/ 47 h 169"/>
                <a:gd name="T2" fmla="*/ 134 w 264"/>
                <a:gd name="T3" fmla="*/ 47 h 169"/>
                <a:gd name="T4" fmla="*/ 216 w 264"/>
                <a:gd name="T5" fmla="*/ 133 h 169"/>
                <a:gd name="T6" fmla="*/ 216 w 264"/>
                <a:gd name="T7" fmla="*/ 168 h 169"/>
                <a:gd name="T8" fmla="*/ 263 w 264"/>
                <a:gd name="T9" fmla="*/ 121 h 169"/>
                <a:gd name="T10" fmla="*/ 134 w 264"/>
                <a:gd name="T11" fmla="*/ 0 h 169"/>
                <a:gd name="T12" fmla="*/ 0 w 264"/>
                <a:gd name="T13" fmla="*/ 133 h 169"/>
                <a:gd name="T14" fmla="*/ 47 w 264"/>
                <a:gd name="T15" fmla="*/ 133 h 169"/>
                <a:gd name="T16" fmla="*/ 134 w 264"/>
                <a:gd name="T17" fmla="*/ 4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4" h="169">
                  <a:moveTo>
                    <a:pt x="134" y="47"/>
                  </a:moveTo>
                  <a:lnTo>
                    <a:pt x="134" y="47"/>
                  </a:lnTo>
                  <a:cubicBezTo>
                    <a:pt x="181" y="47"/>
                    <a:pt x="216" y="86"/>
                    <a:pt x="216" y="133"/>
                  </a:cubicBezTo>
                  <a:cubicBezTo>
                    <a:pt x="216" y="168"/>
                    <a:pt x="216" y="168"/>
                    <a:pt x="216" y="168"/>
                  </a:cubicBezTo>
                  <a:cubicBezTo>
                    <a:pt x="263" y="121"/>
                    <a:pt x="263" y="121"/>
                    <a:pt x="263" y="121"/>
                  </a:cubicBezTo>
                  <a:cubicBezTo>
                    <a:pt x="259" y="55"/>
                    <a:pt x="200" y="0"/>
                    <a:pt x="134" y="0"/>
                  </a:cubicBezTo>
                  <a:cubicBezTo>
                    <a:pt x="59" y="0"/>
                    <a:pt x="0" y="59"/>
                    <a:pt x="0" y="133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86"/>
                    <a:pt x="86" y="47"/>
                    <a:pt x="134" y="4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45"/>
            <p:cNvSpPr>
              <a:spLocks noChangeArrowheads="1"/>
            </p:cNvSpPr>
            <p:nvPr/>
          </p:nvSpPr>
          <p:spPr bwMode="auto">
            <a:xfrm>
              <a:off x="8412163" y="2382838"/>
              <a:ext cx="176212" cy="142875"/>
            </a:xfrm>
            <a:custGeom>
              <a:avLst/>
              <a:gdLst>
                <a:gd name="T0" fmla="*/ 323 w 489"/>
                <a:gd name="T1" fmla="*/ 254 h 396"/>
                <a:gd name="T2" fmla="*/ 323 w 489"/>
                <a:gd name="T3" fmla="*/ 223 h 396"/>
                <a:gd name="T4" fmla="*/ 476 w 489"/>
                <a:gd name="T5" fmla="*/ 223 h 396"/>
                <a:gd name="T6" fmla="*/ 476 w 489"/>
                <a:gd name="T7" fmla="*/ 176 h 396"/>
                <a:gd name="T8" fmla="*/ 323 w 489"/>
                <a:gd name="T9" fmla="*/ 176 h 396"/>
                <a:gd name="T10" fmla="*/ 323 w 489"/>
                <a:gd name="T11" fmla="*/ 145 h 396"/>
                <a:gd name="T12" fmla="*/ 390 w 489"/>
                <a:gd name="T13" fmla="*/ 133 h 396"/>
                <a:gd name="T14" fmla="*/ 488 w 489"/>
                <a:gd name="T15" fmla="*/ 35 h 396"/>
                <a:gd name="T16" fmla="*/ 457 w 489"/>
                <a:gd name="T17" fmla="*/ 0 h 396"/>
                <a:gd name="T18" fmla="*/ 370 w 489"/>
                <a:gd name="T19" fmla="*/ 90 h 396"/>
                <a:gd name="T20" fmla="*/ 323 w 489"/>
                <a:gd name="T21" fmla="*/ 98 h 396"/>
                <a:gd name="T22" fmla="*/ 323 w 489"/>
                <a:gd name="T23" fmla="*/ 47 h 396"/>
                <a:gd name="T24" fmla="*/ 291 w 489"/>
                <a:gd name="T25" fmla="*/ 47 h 396"/>
                <a:gd name="T26" fmla="*/ 291 w 489"/>
                <a:gd name="T27" fmla="*/ 35 h 396"/>
                <a:gd name="T28" fmla="*/ 0 w 489"/>
                <a:gd name="T29" fmla="*/ 325 h 396"/>
                <a:gd name="T30" fmla="*/ 0 w 489"/>
                <a:gd name="T31" fmla="*/ 391 h 396"/>
                <a:gd name="T32" fmla="*/ 323 w 489"/>
                <a:gd name="T33" fmla="*/ 391 h 396"/>
                <a:gd name="T34" fmla="*/ 323 w 489"/>
                <a:gd name="T35" fmla="*/ 301 h 396"/>
                <a:gd name="T36" fmla="*/ 370 w 489"/>
                <a:gd name="T37" fmla="*/ 309 h 396"/>
                <a:gd name="T38" fmla="*/ 457 w 489"/>
                <a:gd name="T39" fmla="*/ 395 h 396"/>
                <a:gd name="T40" fmla="*/ 488 w 489"/>
                <a:gd name="T41" fmla="*/ 364 h 396"/>
                <a:gd name="T42" fmla="*/ 390 w 489"/>
                <a:gd name="T43" fmla="*/ 266 h 396"/>
                <a:gd name="T44" fmla="*/ 323 w 489"/>
                <a:gd name="T45" fmla="*/ 254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9" h="396">
                  <a:moveTo>
                    <a:pt x="323" y="254"/>
                  </a:moveTo>
                  <a:lnTo>
                    <a:pt x="323" y="223"/>
                  </a:lnTo>
                  <a:lnTo>
                    <a:pt x="476" y="223"/>
                  </a:lnTo>
                  <a:lnTo>
                    <a:pt x="476" y="176"/>
                  </a:lnTo>
                  <a:lnTo>
                    <a:pt x="323" y="176"/>
                  </a:lnTo>
                  <a:lnTo>
                    <a:pt x="323" y="145"/>
                  </a:lnTo>
                  <a:lnTo>
                    <a:pt x="390" y="133"/>
                  </a:lnTo>
                  <a:lnTo>
                    <a:pt x="488" y="35"/>
                  </a:lnTo>
                  <a:lnTo>
                    <a:pt x="457" y="0"/>
                  </a:lnTo>
                  <a:lnTo>
                    <a:pt x="370" y="90"/>
                  </a:lnTo>
                  <a:lnTo>
                    <a:pt x="323" y="98"/>
                  </a:lnTo>
                  <a:lnTo>
                    <a:pt x="323" y="47"/>
                  </a:lnTo>
                  <a:lnTo>
                    <a:pt x="291" y="47"/>
                  </a:lnTo>
                  <a:lnTo>
                    <a:pt x="291" y="35"/>
                  </a:lnTo>
                  <a:lnTo>
                    <a:pt x="0" y="325"/>
                  </a:lnTo>
                  <a:lnTo>
                    <a:pt x="0" y="391"/>
                  </a:lnTo>
                  <a:lnTo>
                    <a:pt x="323" y="391"/>
                  </a:lnTo>
                  <a:lnTo>
                    <a:pt x="323" y="301"/>
                  </a:lnTo>
                  <a:lnTo>
                    <a:pt x="370" y="309"/>
                  </a:lnTo>
                  <a:lnTo>
                    <a:pt x="457" y="395"/>
                  </a:lnTo>
                  <a:lnTo>
                    <a:pt x="488" y="364"/>
                  </a:lnTo>
                  <a:lnTo>
                    <a:pt x="390" y="266"/>
                  </a:lnTo>
                  <a:lnTo>
                    <a:pt x="323" y="2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46"/>
            <p:cNvSpPr>
              <a:spLocks noChangeArrowheads="1"/>
            </p:cNvSpPr>
            <p:nvPr/>
          </p:nvSpPr>
          <p:spPr bwMode="auto">
            <a:xfrm>
              <a:off x="8350250" y="2382838"/>
              <a:ext cx="139700" cy="142875"/>
            </a:xfrm>
            <a:custGeom>
              <a:avLst/>
              <a:gdLst>
                <a:gd name="T0" fmla="*/ 103 w 387"/>
                <a:gd name="T1" fmla="*/ 266 h 396"/>
                <a:gd name="T2" fmla="*/ 0 w 387"/>
                <a:gd name="T3" fmla="*/ 364 h 396"/>
                <a:gd name="T4" fmla="*/ 36 w 387"/>
                <a:gd name="T5" fmla="*/ 395 h 396"/>
                <a:gd name="T6" fmla="*/ 122 w 387"/>
                <a:gd name="T7" fmla="*/ 309 h 396"/>
                <a:gd name="T8" fmla="*/ 122 w 387"/>
                <a:gd name="T9" fmla="*/ 309 h 396"/>
                <a:gd name="T10" fmla="*/ 386 w 387"/>
                <a:gd name="T11" fmla="*/ 47 h 396"/>
                <a:gd name="T12" fmla="*/ 173 w 387"/>
                <a:gd name="T13" fmla="*/ 47 h 396"/>
                <a:gd name="T14" fmla="*/ 173 w 387"/>
                <a:gd name="T15" fmla="*/ 98 h 396"/>
                <a:gd name="T16" fmla="*/ 122 w 387"/>
                <a:gd name="T17" fmla="*/ 90 h 396"/>
                <a:gd name="T18" fmla="*/ 36 w 387"/>
                <a:gd name="T19" fmla="*/ 0 h 396"/>
                <a:gd name="T20" fmla="*/ 0 w 387"/>
                <a:gd name="T21" fmla="*/ 35 h 396"/>
                <a:gd name="T22" fmla="*/ 103 w 387"/>
                <a:gd name="T23" fmla="*/ 133 h 396"/>
                <a:gd name="T24" fmla="*/ 173 w 387"/>
                <a:gd name="T25" fmla="*/ 145 h 396"/>
                <a:gd name="T26" fmla="*/ 173 w 387"/>
                <a:gd name="T27" fmla="*/ 176 h 396"/>
                <a:gd name="T28" fmla="*/ 20 w 387"/>
                <a:gd name="T29" fmla="*/ 176 h 396"/>
                <a:gd name="T30" fmla="*/ 20 w 387"/>
                <a:gd name="T31" fmla="*/ 223 h 396"/>
                <a:gd name="T32" fmla="*/ 173 w 387"/>
                <a:gd name="T33" fmla="*/ 223 h 396"/>
                <a:gd name="T34" fmla="*/ 173 w 387"/>
                <a:gd name="T35" fmla="*/ 254 h 396"/>
                <a:gd name="T36" fmla="*/ 103 w 387"/>
                <a:gd name="T37" fmla="*/ 26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7" h="396">
                  <a:moveTo>
                    <a:pt x="103" y="266"/>
                  </a:moveTo>
                  <a:lnTo>
                    <a:pt x="0" y="364"/>
                  </a:lnTo>
                  <a:lnTo>
                    <a:pt x="36" y="395"/>
                  </a:lnTo>
                  <a:lnTo>
                    <a:pt x="122" y="309"/>
                  </a:lnTo>
                  <a:lnTo>
                    <a:pt x="122" y="309"/>
                  </a:lnTo>
                  <a:lnTo>
                    <a:pt x="386" y="47"/>
                  </a:lnTo>
                  <a:lnTo>
                    <a:pt x="173" y="47"/>
                  </a:lnTo>
                  <a:lnTo>
                    <a:pt x="173" y="98"/>
                  </a:lnTo>
                  <a:lnTo>
                    <a:pt x="122" y="90"/>
                  </a:lnTo>
                  <a:lnTo>
                    <a:pt x="36" y="0"/>
                  </a:lnTo>
                  <a:lnTo>
                    <a:pt x="0" y="35"/>
                  </a:lnTo>
                  <a:lnTo>
                    <a:pt x="103" y="133"/>
                  </a:lnTo>
                  <a:lnTo>
                    <a:pt x="173" y="145"/>
                  </a:lnTo>
                  <a:lnTo>
                    <a:pt x="173" y="176"/>
                  </a:lnTo>
                  <a:lnTo>
                    <a:pt x="20" y="176"/>
                  </a:lnTo>
                  <a:lnTo>
                    <a:pt x="20" y="223"/>
                  </a:lnTo>
                  <a:lnTo>
                    <a:pt x="173" y="223"/>
                  </a:lnTo>
                  <a:lnTo>
                    <a:pt x="173" y="254"/>
                  </a:lnTo>
                  <a:lnTo>
                    <a:pt x="103" y="2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47"/>
            <p:cNvSpPr>
              <a:spLocks noChangeArrowheads="1"/>
            </p:cNvSpPr>
            <p:nvPr/>
          </p:nvSpPr>
          <p:spPr bwMode="auto">
            <a:xfrm>
              <a:off x="8291513" y="2274888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1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7" name="Group 186"/>
          <p:cNvGrpSpPr/>
          <p:nvPr/>
        </p:nvGrpSpPr>
        <p:grpSpPr>
          <a:xfrm>
            <a:off x="1837466" y="2914341"/>
            <a:ext cx="357188" cy="357187"/>
            <a:chOff x="8283575" y="2913063"/>
            <a:chExt cx="357188" cy="357187"/>
          </a:xfrm>
        </p:grpSpPr>
        <p:sp>
          <p:nvSpPr>
            <p:cNvPr id="188" name="Freeform 48"/>
            <p:cNvSpPr>
              <a:spLocks noChangeArrowheads="1"/>
            </p:cNvSpPr>
            <p:nvPr/>
          </p:nvSpPr>
          <p:spPr bwMode="auto">
            <a:xfrm>
              <a:off x="8291513" y="2921000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49"/>
            <p:cNvSpPr>
              <a:spLocks noChangeArrowheads="1"/>
            </p:cNvSpPr>
            <p:nvPr/>
          </p:nvSpPr>
          <p:spPr bwMode="auto">
            <a:xfrm>
              <a:off x="8461375" y="2921000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50"/>
            <p:cNvSpPr>
              <a:spLocks noChangeArrowheads="1"/>
            </p:cNvSpPr>
            <p:nvPr/>
          </p:nvSpPr>
          <p:spPr bwMode="auto">
            <a:xfrm>
              <a:off x="8340725" y="3019425"/>
              <a:ext cx="139700" cy="142875"/>
            </a:xfrm>
            <a:custGeom>
              <a:avLst/>
              <a:gdLst>
                <a:gd name="T0" fmla="*/ 173 w 387"/>
                <a:gd name="T1" fmla="*/ 145 h 396"/>
                <a:gd name="T2" fmla="*/ 173 w 387"/>
                <a:gd name="T3" fmla="*/ 176 h 396"/>
                <a:gd name="T4" fmla="*/ 16 w 387"/>
                <a:gd name="T5" fmla="*/ 176 h 396"/>
                <a:gd name="T6" fmla="*/ 16 w 387"/>
                <a:gd name="T7" fmla="*/ 223 h 396"/>
                <a:gd name="T8" fmla="*/ 173 w 387"/>
                <a:gd name="T9" fmla="*/ 223 h 396"/>
                <a:gd name="T10" fmla="*/ 173 w 387"/>
                <a:gd name="T11" fmla="*/ 254 h 396"/>
                <a:gd name="T12" fmla="*/ 103 w 387"/>
                <a:gd name="T13" fmla="*/ 266 h 396"/>
                <a:gd name="T14" fmla="*/ 0 w 387"/>
                <a:gd name="T15" fmla="*/ 364 h 396"/>
                <a:gd name="T16" fmla="*/ 36 w 387"/>
                <a:gd name="T17" fmla="*/ 395 h 396"/>
                <a:gd name="T18" fmla="*/ 122 w 387"/>
                <a:gd name="T19" fmla="*/ 309 h 396"/>
                <a:gd name="T20" fmla="*/ 122 w 387"/>
                <a:gd name="T21" fmla="*/ 309 h 396"/>
                <a:gd name="T22" fmla="*/ 177 w 387"/>
                <a:gd name="T23" fmla="*/ 254 h 396"/>
                <a:gd name="T24" fmla="*/ 209 w 387"/>
                <a:gd name="T25" fmla="*/ 223 h 396"/>
                <a:gd name="T26" fmla="*/ 256 w 387"/>
                <a:gd name="T27" fmla="*/ 176 h 396"/>
                <a:gd name="T28" fmla="*/ 386 w 387"/>
                <a:gd name="T29" fmla="*/ 47 h 396"/>
                <a:gd name="T30" fmla="*/ 173 w 387"/>
                <a:gd name="T31" fmla="*/ 47 h 396"/>
                <a:gd name="T32" fmla="*/ 173 w 387"/>
                <a:gd name="T33" fmla="*/ 98 h 396"/>
                <a:gd name="T34" fmla="*/ 122 w 387"/>
                <a:gd name="T35" fmla="*/ 90 h 396"/>
                <a:gd name="T36" fmla="*/ 36 w 387"/>
                <a:gd name="T37" fmla="*/ 0 h 396"/>
                <a:gd name="T38" fmla="*/ 0 w 387"/>
                <a:gd name="T39" fmla="*/ 35 h 396"/>
                <a:gd name="T40" fmla="*/ 103 w 387"/>
                <a:gd name="T41" fmla="*/ 133 h 396"/>
                <a:gd name="T42" fmla="*/ 173 w 387"/>
                <a:gd name="T43" fmla="*/ 145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7" h="396">
                  <a:moveTo>
                    <a:pt x="173" y="145"/>
                  </a:moveTo>
                  <a:lnTo>
                    <a:pt x="173" y="176"/>
                  </a:lnTo>
                  <a:lnTo>
                    <a:pt x="16" y="176"/>
                  </a:lnTo>
                  <a:lnTo>
                    <a:pt x="16" y="223"/>
                  </a:lnTo>
                  <a:lnTo>
                    <a:pt x="173" y="223"/>
                  </a:lnTo>
                  <a:lnTo>
                    <a:pt x="173" y="254"/>
                  </a:lnTo>
                  <a:lnTo>
                    <a:pt x="103" y="266"/>
                  </a:lnTo>
                  <a:lnTo>
                    <a:pt x="0" y="364"/>
                  </a:lnTo>
                  <a:lnTo>
                    <a:pt x="36" y="395"/>
                  </a:lnTo>
                  <a:lnTo>
                    <a:pt x="122" y="309"/>
                  </a:lnTo>
                  <a:lnTo>
                    <a:pt x="122" y="309"/>
                  </a:lnTo>
                  <a:lnTo>
                    <a:pt x="177" y="254"/>
                  </a:lnTo>
                  <a:lnTo>
                    <a:pt x="209" y="223"/>
                  </a:lnTo>
                  <a:lnTo>
                    <a:pt x="256" y="176"/>
                  </a:lnTo>
                  <a:lnTo>
                    <a:pt x="386" y="47"/>
                  </a:lnTo>
                  <a:lnTo>
                    <a:pt x="173" y="47"/>
                  </a:lnTo>
                  <a:lnTo>
                    <a:pt x="173" y="98"/>
                  </a:lnTo>
                  <a:lnTo>
                    <a:pt x="122" y="90"/>
                  </a:lnTo>
                  <a:lnTo>
                    <a:pt x="36" y="0"/>
                  </a:lnTo>
                  <a:lnTo>
                    <a:pt x="0" y="35"/>
                  </a:lnTo>
                  <a:lnTo>
                    <a:pt x="103" y="133"/>
                  </a:lnTo>
                  <a:lnTo>
                    <a:pt x="173" y="14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51"/>
            <p:cNvSpPr>
              <a:spLocks noChangeArrowheads="1"/>
            </p:cNvSpPr>
            <p:nvPr/>
          </p:nvSpPr>
          <p:spPr bwMode="auto">
            <a:xfrm>
              <a:off x="8413750" y="2965450"/>
              <a:ext cx="95250" cy="60325"/>
            </a:xfrm>
            <a:custGeom>
              <a:avLst/>
              <a:gdLst>
                <a:gd name="T0" fmla="*/ 134 w 264"/>
                <a:gd name="T1" fmla="*/ 47 h 169"/>
                <a:gd name="T2" fmla="*/ 134 w 264"/>
                <a:gd name="T3" fmla="*/ 47 h 169"/>
                <a:gd name="T4" fmla="*/ 216 w 264"/>
                <a:gd name="T5" fmla="*/ 133 h 169"/>
                <a:gd name="T6" fmla="*/ 216 w 264"/>
                <a:gd name="T7" fmla="*/ 168 h 169"/>
                <a:gd name="T8" fmla="*/ 263 w 264"/>
                <a:gd name="T9" fmla="*/ 121 h 169"/>
                <a:gd name="T10" fmla="*/ 134 w 264"/>
                <a:gd name="T11" fmla="*/ 0 h 169"/>
                <a:gd name="T12" fmla="*/ 0 w 264"/>
                <a:gd name="T13" fmla="*/ 133 h 169"/>
                <a:gd name="T14" fmla="*/ 47 w 264"/>
                <a:gd name="T15" fmla="*/ 133 h 169"/>
                <a:gd name="T16" fmla="*/ 134 w 264"/>
                <a:gd name="T17" fmla="*/ 4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4" h="169">
                  <a:moveTo>
                    <a:pt x="134" y="47"/>
                  </a:moveTo>
                  <a:lnTo>
                    <a:pt x="134" y="47"/>
                  </a:lnTo>
                  <a:cubicBezTo>
                    <a:pt x="181" y="47"/>
                    <a:pt x="216" y="86"/>
                    <a:pt x="216" y="133"/>
                  </a:cubicBezTo>
                  <a:cubicBezTo>
                    <a:pt x="216" y="168"/>
                    <a:pt x="216" y="168"/>
                    <a:pt x="216" y="168"/>
                  </a:cubicBezTo>
                  <a:cubicBezTo>
                    <a:pt x="263" y="121"/>
                    <a:pt x="263" y="121"/>
                    <a:pt x="263" y="121"/>
                  </a:cubicBezTo>
                  <a:cubicBezTo>
                    <a:pt x="259" y="55"/>
                    <a:pt x="200" y="0"/>
                    <a:pt x="134" y="0"/>
                  </a:cubicBezTo>
                  <a:cubicBezTo>
                    <a:pt x="59" y="0"/>
                    <a:pt x="0" y="59"/>
                    <a:pt x="0" y="133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86"/>
                    <a:pt x="86" y="47"/>
                    <a:pt x="134" y="4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52"/>
            <p:cNvSpPr>
              <a:spLocks noChangeArrowheads="1"/>
            </p:cNvSpPr>
            <p:nvPr/>
          </p:nvSpPr>
          <p:spPr bwMode="auto">
            <a:xfrm>
              <a:off x="8283575" y="2913063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610 w 992"/>
                <a:gd name="T19" fmla="*/ 345 h 992"/>
                <a:gd name="T20" fmla="*/ 610 w 992"/>
                <a:gd name="T21" fmla="*/ 345 h 992"/>
                <a:gd name="T22" fmla="*/ 334 w 992"/>
                <a:gd name="T23" fmla="*/ 623 h 992"/>
                <a:gd name="T24" fmla="*/ 334 w 992"/>
                <a:gd name="T25" fmla="*/ 623 h 992"/>
                <a:gd name="T26" fmla="*/ 161 w 992"/>
                <a:gd name="T27" fmla="*/ 795 h 992"/>
                <a:gd name="T28" fmla="*/ 43 w 992"/>
                <a:gd name="T29" fmla="*/ 494 h 992"/>
                <a:gd name="T30" fmla="*/ 496 w 992"/>
                <a:gd name="T31" fmla="*/ 47 h 992"/>
                <a:gd name="T32" fmla="*/ 496 w 992"/>
                <a:gd name="T33" fmla="*/ 944 h 992"/>
                <a:gd name="T34" fmla="*/ 496 w 992"/>
                <a:gd name="T35" fmla="*/ 944 h 992"/>
                <a:gd name="T36" fmla="*/ 193 w 992"/>
                <a:gd name="T37" fmla="*/ 826 h 992"/>
                <a:gd name="T38" fmla="*/ 334 w 992"/>
                <a:gd name="T39" fmla="*/ 689 h 992"/>
                <a:gd name="T40" fmla="*/ 334 w 992"/>
                <a:gd name="T41" fmla="*/ 689 h 992"/>
                <a:gd name="T42" fmla="*/ 657 w 992"/>
                <a:gd name="T43" fmla="*/ 689 h 992"/>
                <a:gd name="T44" fmla="*/ 657 w 992"/>
                <a:gd name="T45" fmla="*/ 599 h 992"/>
                <a:gd name="T46" fmla="*/ 704 w 992"/>
                <a:gd name="T47" fmla="*/ 607 h 992"/>
                <a:gd name="T48" fmla="*/ 791 w 992"/>
                <a:gd name="T49" fmla="*/ 693 h 992"/>
                <a:gd name="T50" fmla="*/ 822 w 992"/>
                <a:gd name="T51" fmla="*/ 662 h 992"/>
                <a:gd name="T52" fmla="*/ 724 w 992"/>
                <a:gd name="T53" fmla="*/ 564 h 992"/>
                <a:gd name="T54" fmla="*/ 657 w 992"/>
                <a:gd name="T55" fmla="*/ 552 h 992"/>
                <a:gd name="T56" fmla="*/ 657 w 992"/>
                <a:gd name="T57" fmla="*/ 521 h 992"/>
                <a:gd name="T58" fmla="*/ 810 w 992"/>
                <a:gd name="T59" fmla="*/ 521 h 992"/>
                <a:gd name="T60" fmla="*/ 810 w 992"/>
                <a:gd name="T61" fmla="*/ 474 h 992"/>
                <a:gd name="T62" fmla="*/ 657 w 992"/>
                <a:gd name="T63" fmla="*/ 474 h 992"/>
                <a:gd name="T64" fmla="*/ 657 w 992"/>
                <a:gd name="T65" fmla="*/ 443 h 992"/>
                <a:gd name="T66" fmla="*/ 724 w 992"/>
                <a:gd name="T67" fmla="*/ 431 h 992"/>
                <a:gd name="T68" fmla="*/ 822 w 992"/>
                <a:gd name="T69" fmla="*/ 333 h 992"/>
                <a:gd name="T70" fmla="*/ 791 w 992"/>
                <a:gd name="T71" fmla="*/ 298 h 992"/>
                <a:gd name="T72" fmla="*/ 704 w 992"/>
                <a:gd name="T73" fmla="*/ 388 h 992"/>
                <a:gd name="T74" fmla="*/ 657 w 992"/>
                <a:gd name="T75" fmla="*/ 396 h 992"/>
                <a:gd name="T76" fmla="*/ 657 w 992"/>
                <a:gd name="T77" fmla="*/ 368 h 992"/>
                <a:gd name="T78" fmla="*/ 830 w 992"/>
                <a:gd name="T79" fmla="*/ 192 h 992"/>
                <a:gd name="T80" fmla="*/ 948 w 992"/>
                <a:gd name="T81" fmla="*/ 494 h 992"/>
                <a:gd name="T82" fmla="*/ 496 w 992"/>
                <a:gd name="T8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610" y="345"/>
                    <a:pt x="610" y="345"/>
                    <a:pt x="610" y="345"/>
                  </a:cubicBezTo>
                  <a:lnTo>
                    <a:pt x="610" y="345"/>
                  </a:lnTo>
                  <a:cubicBezTo>
                    <a:pt x="334" y="623"/>
                    <a:pt x="334" y="623"/>
                    <a:pt x="334" y="623"/>
                  </a:cubicBezTo>
                  <a:lnTo>
                    <a:pt x="334" y="623"/>
                  </a:lnTo>
                  <a:cubicBezTo>
                    <a:pt x="161" y="795"/>
                    <a:pt x="161" y="795"/>
                    <a:pt x="161" y="795"/>
                  </a:cubicBezTo>
                  <a:cubicBezTo>
                    <a:pt x="91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334" y="689"/>
                    <a:pt x="334" y="689"/>
                    <a:pt x="334" y="689"/>
                  </a:cubicBezTo>
                  <a:lnTo>
                    <a:pt x="334" y="689"/>
                  </a:lnTo>
                  <a:cubicBezTo>
                    <a:pt x="657" y="689"/>
                    <a:pt x="657" y="689"/>
                    <a:pt x="657" y="689"/>
                  </a:cubicBezTo>
                  <a:cubicBezTo>
                    <a:pt x="657" y="599"/>
                    <a:pt x="657" y="599"/>
                    <a:pt x="657" y="599"/>
                  </a:cubicBezTo>
                  <a:cubicBezTo>
                    <a:pt x="704" y="607"/>
                    <a:pt x="704" y="607"/>
                    <a:pt x="704" y="607"/>
                  </a:cubicBezTo>
                  <a:cubicBezTo>
                    <a:pt x="791" y="693"/>
                    <a:pt x="791" y="693"/>
                    <a:pt x="791" y="693"/>
                  </a:cubicBezTo>
                  <a:cubicBezTo>
                    <a:pt x="822" y="662"/>
                    <a:pt x="822" y="662"/>
                    <a:pt x="822" y="662"/>
                  </a:cubicBezTo>
                  <a:cubicBezTo>
                    <a:pt x="724" y="564"/>
                    <a:pt x="724" y="564"/>
                    <a:pt x="724" y="564"/>
                  </a:cubicBezTo>
                  <a:cubicBezTo>
                    <a:pt x="657" y="552"/>
                    <a:pt x="657" y="552"/>
                    <a:pt x="657" y="552"/>
                  </a:cubicBezTo>
                  <a:cubicBezTo>
                    <a:pt x="657" y="521"/>
                    <a:pt x="657" y="521"/>
                    <a:pt x="657" y="521"/>
                  </a:cubicBezTo>
                  <a:cubicBezTo>
                    <a:pt x="810" y="521"/>
                    <a:pt x="810" y="521"/>
                    <a:pt x="810" y="521"/>
                  </a:cubicBezTo>
                  <a:cubicBezTo>
                    <a:pt x="810" y="474"/>
                    <a:pt x="810" y="474"/>
                    <a:pt x="810" y="474"/>
                  </a:cubicBezTo>
                  <a:cubicBezTo>
                    <a:pt x="657" y="474"/>
                    <a:pt x="657" y="474"/>
                    <a:pt x="657" y="474"/>
                  </a:cubicBezTo>
                  <a:cubicBezTo>
                    <a:pt x="657" y="443"/>
                    <a:pt x="657" y="443"/>
                    <a:pt x="657" y="443"/>
                  </a:cubicBezTo>
                  <a:cubicBezTo>
                    <a:pt x="724" y="431"/>
                    <a:pt x="724" y="431"/>
                    <a:pt x="724" y="431"/>
                  </a:cubicBezTo>
                  <a:cubicBezTo>
                    <a:pt x="822" y="333"/>
                    <a:pt x="822" y="333"/>
                    <a:pt x="822" y="333"/>
                  </a:cubicBezTo>
                  <a:cubicBezTo>
                    <a:pt x="791" y="298"/>
                    <a:pt x="791" y="298"/>
                    <a:pt x="791" y="298"/>
                  </a:cubicBezTo>
                  <a:cubicBezTo>
                    <a:pt x="704" y="388"/>
                    <a:pt x="704" y="388"/>
                    <a:pt x="704" y="388"/>
                  </a:cubicBezTo>
                  <a:cubicBezTo>
                    <a:pt x="657" y="396"/>
                    <a:pt x="657" y="396"/>
                    <a:pt x="657" y="396"/>
                  </a:cubicBezTo>
                  <a:cubicBezTo>
                    <a:pt x="657" y="368"/>
                    <a:pt x="657" y="368"/>
                    <a:pt x="657" y="368"/>
                  </a:cubicBezTo>
                  <a:cubicBezTo>
                    <a:pt x="830" y="192"/>
                    <a:pt x="830" y="192"/>
                    <a:pt x="830" y="192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3" name="Group 192"/>
          <p:cNvGrpSpPr/>
          <p:nvPr/>
        </p:nvGrpSpPr>
        <p:grpSpPr>
          <a:xfrm>
            <a:off x="1837466" y="3527209"/>
            <a:ext cx="357188" cy="357187"/>
            <a:chOff x="8283575" y="3522663"/>
            <a:chExt cx="357188" cy="357187"/>
          </a:xfrm>
        </p:grpSpPr>
        <p:sp>
          <p:nvSpPr>
            <p:cNvPr id="194" name="Freeform 53"/>
            <p:cNvSpPr>
              <a:spLocks noChangeArrowheads="1"/>
            </p:cNvSpPr>
            <p:nvPr/>
          </p:nvSpPr>
          <p:spPr bwMode="auto">
            <a:xfrm>
              <a:off x="8291513" y="3530600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54"/>
            <p:cNvSpPr>
              <a:spLocks noChangeArrowheads="1"/>
            </p:cNvSpPr>
            <p:nvPr/>
          </p:nvSpPr>
          <p:spPr bwMode="auto">
            <a:xfrm>
              <a:off x="8461375" y="3530600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55"/>
            <p:cNvSpPr>
              <a:spLocks noChangeArrowheads="1"/>
            </p:cNvSpPr>
            <p:nvPr/>
          </p:nvSpPr>
          <p:spPr bwMode="auto">
            <a:xfrm>
              <a:off x="8340725" y="3629025"/>
              <a:ext cx="139700" cy="142875"/>
            </a:xfrm>
            <a:custGeom>
              <a:avLst/>
              <a:gdLst>
                <a:gd name="T0" fmla="*/ 335 w 387"/>
                <a:gd name="T1" fmla="*/ 47 h 396"/>
                <a:gd name="T2" fmla="*/ 173 w 387"/>
                <a:gd name="T3" fmla="*/ 47 h 396"/>
                <a:gd name="T4" fmla="*/ 173 w 387"/>
                <a:gd name="T5" fmla="*/ 98 h 396"/>
                <a:gd name="T6" fmla="*/ 122 w 387"/>
                <a:gd name="T7" fmla="*/ 90 h 396"/>
                <a:gd name="T8" fmla="*/ 36 w 387"/>
                <a:gd name="T9" fmla="*/ 0 h 396"/>
                <a:gd name="T10" fmla="*/ 0 w 387"/>
                <a:gd name="T11" fmla="*/ 35 h 396"/>
                <a:gd name="T12" fmla="*/ 103 w 387"/>
                <a:gd name="T13" fmla="*/ 133 h 396"/>
                <a:gd name="T14" fmla="*/ 173 w 387"/>
                <a:gd name="T15" fmla="*/ 145 h 396"/>
                <a:gd name="T16" fmla="*/ 173 w 387"/>
                <a:gd name="T17" fmla="*/ 176 h 396"/>
                <a:gd name="T18" fmla="*/ 16 w 387"/>
                <a:gd name="T19" fmla="*/ 176 h 396"/>
                <a:gd name="T20" fmla="*/ 16 w 387"/>
                <a:gd name="T21" fmla="*/ 223 h 396"/>
                <a:gd name="T22" fmla="*/ 173 w 387"/>
                <a:gd name="T23" fmla="*/ 223 h 396"/>
                <a:gd name="T24" fmla="*/ 173 w 387"/>
                <a:gd name="T25" fmla="*/ 254 h 396"/>
                <a:gd name="T26" fmla="*/ 103 w 387"/>
                <a:gd name="T27" fmla="*/ 266 h 396"/>
                <a:gd name="T28" fmla="*/ 0 w 387"/>
                <a:gd name="T29" fmla="*/ 364 h 396"/>
                <a:gd name="T30" fmla="*/ 36 w 387"/>
                <a:gd name="T31" fmla="*/ 395 h 396"/>
                <a:gd name="T32" fmla="*/ 122 w 387"/>
                <a:gd name="T33" fmla="*/ 309 h 396"/>
                <a:gd name="T34" fmla="*/ 122 w 387"/>
                <a:gd name="T35" fmla="*/ 309 h 396"/>
                <a:gd name="T36" fmla="*/ 386 w 387"/>
                <a:gd name="T37" fmla="*/ 47 h 396"/>
                <a:gd name="T38" fmla="*/ 335 w 387"/>
                <a:gd name="T39" fmla="*/ 47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7" h="396">
                  <a:moveTo>
                    <a:pt x="335" y="47"/>
                  </a:moveTo>
                  <a:lnTo>
                    <a:pt x="173" y="47"/>
                  </a:lnTo>
                  <a:lnTo>
                    <a:pt x="173" y="98"/>
                  </a:lnTo>
                  <a:lnTo>
                    <a:pt x="122" y="90"/>
                  </a:lnTo>
                  <a:lnTo>
                    <a:pt x="36" y="0"/>
                  </a:lnTo>
                  <a:lnTo>
                    <a:pt x="0" y="35"/>
                  </a:lnTo>
                  <a:lnTo>
                    <a:pt x="103" y="133"/>
                  </a:lnTo>
                  <a:lnTo>
                    <a:pt x="173" y="145"/>
                  </a:lnTo>
                  <a:lnTo>
                    <a:pt x="173" y="176"/>
                  </a:lnTo>
                  <a:lnTo>
                    <a:pt x="16" y="176"/>
                  </a:lnTo>
                  <a:lnTo>
                    <a:pt x="16" y="223"/>
                  </a:lnTo>
                  <a:lnTo>
                    <a:pt x="173" y="223"/>
                  </a:lnTo>
                  <a:lnTo>
                    <a:pt x="173" y="254"/>
                  </a:lnTo>
                  <a:lnTo>
                    <a:pt x="103" y="266"/>
                  </a:lnTo>
                  <a:lnTo>
                    <a:pt x="0" y="364"/>
                  </a:lnTo>
                  <a:lnTo>
                    <a:pt x="36" y="395"/>
                  </a:lnTo>
                  <a:lnTo>
                    <a:pt x="122" y="309"/>
                  </a:lnTo>
                  <a:lnTo>
                    <a:pt x="122" y="309"/>
                  </a:lnTo>
                  <a:lnTo>
                    <a:pt x="386" y="47"/>
                  </a:lnTo>
                  <a:lnTo>
                    <a:pt x="335" y="4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56"/>
            <p:cNvSpPr>
              <a:spLocks noChangeArrowheads="1"/>
            </p:cNvSpPr>
            <p:nvPr/>
          </p:nvSpPr>
          <p:spPr bwMode="auto">
            <a:xfrm>
              <a:off x="8402638" y="3629025"/>
              <a:ext cx="176212" cy="142875"/>
            </a:xfrm>
            <a:custGeom>
              <a:avLst/>
              <a:gdLst>
                <a:gd name="T0" fmla="*/ 390 w 489"/>
                <a:gd name="T1" fmla="*/ 133 h 396"/>
                <a:gd name="T2" fmla="*/ 488 w 489"/>
                <a:gd name="T3" fmla="*/ 35 h 396"/>
                <a:gd name="T4" fmla="*/ 457 w 489"/>
                <a:gd name="T5" fmla="*/ 0 h 396"/>
                <a:gd name="T6" fmla="*/ 370 w 489"/>
                <a:gd name="T7" fmla="*/ 90 h 396"/>
                <a:gd name="T8" fmla="*/ 323 w 489"/>
                <a:gd name="T9" fmla="*/ 98 h 396"/>
                <a:gd name="T10" fmla="*/ 323 w 489"/>
                <a:gd name="T11" fmla="*/ 47 h 396"/>
                <a:gd name="T12" fmla="*/ 291 w 489"/>
                <a:gd name="T13" fmla="*/ 47 h 396"/>
                <a:gd name="T14" fmla="*/ 291 w 489"/>
                <a:gd name="T15" fmla="*/ 35 h 396"/>
                <a:gd name="T16" fmla="*/ 0 w 489"/>
                <a:gd name="T17" fmla="*/ 325 h 396"/>
                <a:gd name="T18" fmla="*/ 0 w 489"/>
                <a:gd name="T19" fmla="*/ 391 h 396"/>
                <a:gd name="T20" fmla="*/ 323 w 489"/>
                <a:gd name="T21" fmla="*/ 391 h 396"/>
                <a:gd name="T22" fmla="*/ 323 w 489"/>
                <a:gd name="T23" fmla="*/ 305 h 396"/>
                <a:gd name="T24" fmla="*/ 323 w 489"/>
                <a:gd name="T25" fmla="*/ 301 h 396"/>
                <a:gd name="T26" fmla="*/ 370 w 489"/>
                <a:gd name="T27" fmla="*/ 309 h 396"/>
                <a:gd name="T28" fmla="*/ 457 w 489"/>
                <a:gd name="T29" fmla="*/ 395 h 396"/>
                <a:gd name="T30" fmla="*/ 488 w 489"/>
                <a:gd name="T31" fmla="*/ 364 h 396"/>
                <a:gd name="T32" fmla="*/ 390 w 489"/>
                <a:gd name="T33" fmla="*/ 266 h 396"/>
                <a:gd name="T34" fmla="*/ 323 w 489"/>
                <a:gd name="T35" fmla="*/ 254 h 396"/>
                <a:gd name="T36" fmla="*/ 323 w 489"/>
                <a:gd name="T37" fmla="*/ 223 h 396"/>
                <a:gd name="T38" fmla="*/ 476 w 489"/>
                <a:gd name="T39" fmla="*/ 223 h 396"/>
                <a:gd name="T40" fmla="*/ 476 w 489"/>
                <a:gd name="T41" fmla="*/ 176 h 396"/>
                <a:gd name="T42" fmla="*/ 323 w 489"/>
                <a:gd name="T43" fmla="*/ 176 h 396"/>
                <a:gd name="T44" fmla="*/ 323 w 489"/>
                <a:gd name="T45" fmla="*/ 145 h 396"/>
                <a:gd name="T46" fmla="*/ 390 w 489"/>
                <a:gd name="T47" fmla="*/ 13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9" h="396">
                  <a:moveTo>
                    <a:pt x="390" y="133"/>
                  </a:moveTo>
                  <a:lnTo>
                    <a:pt x="488" y="35"/>
                  </a:lnTo>
                  <a:lnTo>
                    <a:pt x="457" y="0"/>
                  </a:lnTo>
                  <a:lnTo>
                    <a:pt x="370" y="90"/>
                  </a:lnTo>
                  <a:lnTo>
                    <a:pt x="323" y="98"/>
                  </a:lnTo>
                  <a:lnTo>
                    <a:pt x="323" y="47"/>
                  </a:lnTo>
                  <a:lnTo>
                    <a:pt x="291" y="47"/>
                  </a:lnTo>
                  <a:lnTo>
                    <a:pt x="291" y="35"/>
                  </a:lnTo>
                  <a:lnTo>
                    <a:pt x="0" y="325"/>
                  </a:lnTo>
                  <a:lnTo>
                    <a:pt x="0" y="391"/>
                  </a:lnTo>
                  <a:lnTo>
                    <a:pt x="323" y="391"/>
                  </a:lnTo>
                  <a:lnTo>
                    <a:pt x="323" y="305"/>
                  </a:lnTo>
                  <a:lnTo>
                    <a:pt x="323" y="301"/>
                  </a:lnTo>
                  <a:lnTo>
                    <a:pt x="370" y="309"/>
                  </a:lnTo>
                  <a:lnTo>
                    <a:pt x="457" y="395"/>
                  </a:lnTo>
                  <a:lnTo>
                    <a:pt x="488" y="364"/>
                  </a:lnTo>
                  <a:lnTo>
                    <a:pt x="390" y="266"/>
                  </a:lnTo>
                  <a:lnTo>
                    <a:pt x="323" y="254"/>
                  </a:lnTo>
                  <a:lnTo>
                    <a:pt x="323" y="223"/>
                  </a:lnTo>
                  <a:lnTo>
                    <a:pt x="476" y="223"/>
                  </a:lnTo>
                  <a:lnTo>
                    <a:pt x="476" y="176"/>
                  </a:lnTo>
                  <a:lnTo>
                    <a:pt x="323" y="176"/>
                  </a:lnTo>
                  <a:lnTo>
                    <a:pt x="323" y="145"/>
                  </a:lnTo>
                  <a:lnTo>
                    <a:pt x="390" y="13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57"/>
            <p:cNvSpPr>
              <a:spLocks noChangeArrowheads="1"/>
            </p:cNvSpPr>
            <p:nvPr/>
          </p:nvSpPr>
          <p:spPr bwMode="auto">
            <a:xfrm>
              <a:off x="8413750" y="3575050"/>
              <a:ext cx="95250" cy="60325"/>
            </a:xfrm>
            <a:custGeom>
              <a:avLst/>
              <a:gdLst>
                <a:gd name="T0" fmla="*/ 263 w 264"/>
                <a:gd name="T1" fmla="*/ 121 h 169"/>
                <a:gd name="T2" fmla="*/ 263 w 264"/>
                <a:gd name="T3" fmla="*/ 121 h 169"/>
                <a:gd name="T4" fmla="*/ 134 w 264"/>
                <a:gd name="T5" fmla="*/ 0 h 169"/>
                <a:gd name="T6" fmla="*/ 0 w 264"/>
                <a:gd name="T7" fmla="*/ 133 h 169"/>
                <a:gd name="T8" fmla="*/ 47 w 264"/>
                <a:gd name="T9" fmla="*/ 133 h 169"/>
                <a:gd name="T10" fmla="*/ 134 w 264"/>
                <a:gd name="T11" fmla="*/ 47 h 169"/>
                <a:gd name="T12" fmla="*/ 216 w 264"/>
                <a:gd name="T13" fmla="*/ 133 h 169"/>
                <a:gd name="T14" fmla="*/ 216 w 264"/>
                <a:gd name="T15" fmla="*/ 168 h 169"/>
                <a:gd name="T16" fmla="*/ 263 w 264"/>
                <a:gd name="T17" fmla="*/ 121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4" h="169">
                  <a:moveTo>
                    <a:pt x="263" y="121"/>
                  </a:moveTo>
                  <a:lnTo>
                    <a:pt x="263" y="121"/>
                  </a:lnTo>
                  <a:cubicBezTo>
                    <a:pt x="259" y="55"/>
                    <a:pt x="200" y="0"/>
                    <a:pt x="134" y="0"/>
                  </a:cubicBezTo>
                  <a:cubicBezTo>
                    <a:pt x="59" y="0"/>
                    <a:pt x="0" y="59"/>
                    <a:pt x="0" y="133"/>
                  </a:cubicBezTo>
                  <a:cubicBezTo>
                    <a:pt x="47" y="133"/>
                    <a:pt x="47" y="133"/>
                    <a:pt x="47" y="133"/>
                  </a:cubicBezTo>
                  <a:cubicBezTo>
                    <a:pt x="47" y="86"/>
                    <a:pt x="86" y="47"/>
                    <a:pt x="134" y="47"/>
                  </a:cubicBezTo>
                  <a:cubicBezTo>
                    <a:pt x="181" y="47"/>
                    <a:pt x="216" y="86"/>
                    <a:pt x="216" y="133"/>
                  </a:cubicBezTo>
                  <a:cubicBezTo>
                    <a:pt x="216" y="168"/>
                    <a:pt x="216" y="168"/>
                    <a:pt x="216" y="168"/>
                  </a:cubicBezTo>
                  <a:lnTo>
                    <a:pt x="263" y="12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58"/>
            <p:cNvSpPr>
              <a:spLocks noChangeArrowheads="1"/>
            </p:cNvSpPr>
            <p:nvPr/>
          </p:nvSpPr>
          <p:spPr bwMode="auto">
            <a:xfrm>
              <a:off x="8334375" y="3575050"/>
              <a:ext cx="254000" cy="252413"/>
            </a:xfrm>
            <a:custGeom>
              <a:avLst/>
              <a:gdLst>
                <a:gd name="T0" fmla="*/ 35 w 705"/>
                <a:gd name="T1" fmla="*/ 701 h 702"/>
                <a:gd name="T2" fmla="*/ 0 w 705"/>
                <a:gd name="T3" fmla="*/ 666 h 702"/>
                <a:gd name="T4" fmla="*/ 672 w 705"/>
                <a:gd name="T5" fmla="*/ 0 h 702"/>
                <a:gd name="T6" fmla="*/ 704 w 705"/>
                <a:gd name="T7" fmla="*/ 31 h 702"/>
                <a:gd name="T8" fmla="*/ 35 w 705"/>
                <a:gd name="T9" fmla="*/ 701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5" h="702">
                  <a:moveTo>
                    <a:pt x="35" y="701"/>
                  </a:moveTo>
                  <a:lnTo>
                    <a:pt x="0" y="666"/>
                  </a:lnTo>
                  <a:lnTo>
                    <a:pt x="672" y="0"/>
                  </a:lnTo>
                  <a:lnTo>
                    <a:pt x="704" y="31"/>
                  </a:lnTo>
                  <a:lnTo>
                    <a:pt x="35" y="70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59"/>
            <p:cNvSpPr>
              <a:spLocks noChangeArrowheads="1"/>
            </p:cNvSpPr>
            <p:nvPr/>
          </p:nvSpPr>
          <p:spPr bwMode="auto">
            <a:xfrm>
              <a:off x="8283575" y="3522663"/>
              <a:ext cx="357188" cy="357187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4 h 992"/>
                <a:gd name="T6" fmla="*/ 496 w 992"/>
                <a:gd name="T7" fmla="*/ 0 h 992"/>
                <a:gd name="T8" fmla="*/ 991 w 992"/>
                <a:gd name="T9" fmla="*/ 494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3 w 992"/>
                <a:gd name="T17" fmla="*/ 494 h 992"/>
                <a:gd name="T18" fmla="*/ 496 w 992"/>
                <a:gd name="T19" fmla="*/ 944 h 992"/>
                <a:gd name="T20" fmla="*/ 948 w 992"/>
                <a:gd name="T21" fmla="*/ 494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6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0"/>
                    <a:pt x="248" y="944"/>
                    <a:pt x="496" y="944"/>
                  </a:cubicBezTo>
                  <a:cubicBezTo>
                    <a:pt x="743" y="944"/>
                    <a:pt x="948" y="740"/>
                    <a:pt x="948" y="494"/>
                  </a:cubicBezTo>
                  <a:cubicBezTo>
                    <a:pt x="948" y="247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1" name="Group 200"/>
          <p:cNvGrpSpPr/>
          <p:nvPr/>
        </p:nvGrpSpPr>
        <p:grpSpPr>
          <a:xfrm>
            <a:off x="1781904" y="4064331"/>
            <a:ext cx="495300" cy="493712"/>
            <a:chOff x="8228013" y="4014788"/>
            <a:chExt cx="495300" cy="493712"/>
          </a:xfrm>
        </p:grpSpPr>
        <p:sp>
          <p:nvSpPr>
            <p:cNvPr id="202" name="Freeform 60"/>
            <p:cNvSpPr>
              <a:spLocks noChangeArrowheads="1"/>
            </p:cNvSpPr>
            <p:nvPr/>
          </p:nvSpPr>
          <p:spPr bwMode="auto">
            <a:xfrm>
              <a:off x="8228013" y="40147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61"/>
            <p:cNvSpPr>
              <a:spLocks noChangeArrowheads="1"/>
            </p:cNvSpPr>
            <p:nvPr/>
          </p:nvSpPr>
          <p:spPr bwMode="auto">
            <a:xfrm>
              <a:off x="8228013" y="40147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62"/>
            <p:cNvSpPr>
              <a:spLocks noChangeArrowheads="1"/>
            </p:cNvSpPr>
            <p:nvPr/>
          </p:nvSpPr>
          <p:spPr bwMode="auto">
            <a:xfrm>
              <a:off x="8721725" y="4275138"/>
              <a:ext cx="1588" cy="233362"/>
            </a:xfrm>
            <a:custGeom>
              <a:avLst/>
              <a:gdLst>
                <a:gd name="T0" fmla="*/ 0 w 1"/>
                <a:gd name="T1" fmla="*/ 0 h 650"/>
                <a:gd name="T2" fmla="*/ 0 w 1"/>
                <a:gd name="T3" fmla="*/ 649 h 650"/>
                <a:gd name="T4" fmla="*/ 0 w 1"/>
                <a:gd name="T5" fmla="*/ 649 h 650"/>
                <a:gd name="T6" fmla="*/ 0 w 1"/>
                <a:gd name="T7" fmla="*/ 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50">
                  <a:moveTo>
                    <a:pt x="0" y="0"/>
                  </a:moveTo>
                  <a:lnTo>
                    <a:pt x="0" y="649"/>
                  </a:lnTo>
                  <a:lnTo>
                    <a:pt x="0" y="649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63"/>
            <p:cNvSpPr>
              <a:spLocks noChangeArrowheads="1"/>
            </p:cNvSpPr>
            <p:nvPr/>
          </p:nvSpPr>
          <p:spPr bwMode="auto">
            <a:xfrm>
              <a:off x="8721725" y="4275138"/>
              <a:ext cx="1588" cy="233362"/>
            </a:xfrm>
            <a:custGeom>
              <a:avLst/>
              <a:gdLst>
                <a:gd name="T0" fmla="*/ 0 w 1"/>
                <a:gd name="T1" fmla="*/ 0 h 650"/>
                <a:gd name="T2" fmla="*/ 0 w 1"/>
                <a:gd name="T3" fmla="*/ 649 h 650"/>
                <a:gd name="T4" fmla="*/ 0 w 1"/>
                <a:gd name="T5" fmla="*/ 649 h 650"/>
                <a:gd name="T6" fmla="*/ 0 w 1"/>
                <a:gd name="T7" fmla="*/ 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50">
                  <a:moveTo>
                    <a:pt x="0" y="0"/>
                  </a:moveTo>
                  <a:lnTo>
                    <a:pt x="0" y="649"/>
                  </a:lnTo>
                  <a:lnTo>
                    <a:pt x="0" y="649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64"/>
            <p:cNvSpPr>
              <a:spLocks noChangeArrowheads="1"/>
            </p:cNvSpPr>
            <p:nvPr/>
          </p:nvSpPr>
          <p:spPr bwMode="auto">
            <a:xfrm>
              <a:off x="8362950" y="4144963"/>
              <a:ext cx="358775" cy="363537"/>
            </a:xfrm>
            <a:custGeom>
              <a:avLst/>
              <a:gdLst>
                <a:gd name="T0" fmla="*/ 636 w 998"/>
                <a:gd name="T1" fmla="*/ 0 h 1010"/>
                <a:gd name="T2" fmla="*/ 636 w 998"/>
                <a:gd name="T3" fmla="*/ 0 h 1010"/>
                <a:gd name="T4" fmla="*/ 622 w 998"/>
                <a:gd name="T5" fmla="*/ 18 h 1010"/>
                <a:gd name="T6" fmla="*/ 750 w 998"/>
                <a:gd name="T7" fmla="*/ 321 h 1010"/>
                <a:gd name="T8" fmla="*/ 318 w 998"/>
                <a:gd name="T9" fmla="*/ 749 h 1010"/>
                <a:gd name="T10" fmla="*/ 15 w 998"/>
                <a:gd name="T11" fmla="*/ 624 h 1010"/>
                <a:gd name="T12" fmla="*/ 0 w 998"/>
                <a:gd name="T13" fmla="*/ 635 h 1010"/>
                <a:gd name="T14" fmla="*/ 375 w 998"/>
                <a:gd name="T15" fmla="*/ 1009 h 1010"/>
                <a:gd name="T16" fmla="*/ 997 w 998"/>
                <a:gd name="T17" fmla="*/ 1009 h 1010"/>
                <a:gd name="T18" fmla="*/ 997 w 998"/>
                <a:gd name="T19" fmla="*/ 360 h 1010"/>
                <a:gd name="T20" fmla="*/ 636 w 998"/>
                <a:gd name="T21" fmla="*/ 0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10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0"/>
                    <a:pt x="750" y="321"/>
                  </a:cubicBezTo>
                  <a:cubicBezTo>
                    <a:pt x="750" y="556"/>
                    <a:pt x="558" y="749"/>
                    <a:pt x="318" y="749"/>
                  </a:cubicBezTo>
                  <a:cubicBezTo>
                    <a:pt x="200" y="749"/>
                    <a:pt x="93" y="703"/>
                    <a:pt x="15" y="624"/>
                  </a:cubicBezTo>
                  <a:cubicBezTo>
                    <a:pt x="0" y="635"/>
                    <a:pt x="0" y="635"/>
                    <a:pt x="0" y="635"/>
                  </a:cubicBezTo>
                  <a:cubicBezTo>
                    <a:pt x="375" y="1009"/>
                    <a:pt x="375" y="1009"/>
                    <a:pt x="375" y="1009"/>
                  </a:cubicBezTo>
                  <a:cubicBezTo>
                    <a:pt x="997" y="1009"/>
                    <a:pt x="997" y="1009"/>
                    <a:pt x="997" y="1009"/>
                  </a:cubicBezTo>
                  <a:cubicBezTo>
                    <a:pt x="997" y="360"/>
                    <a:pt x="997" y="360"/>
                    <a:pt x="997" y="360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65"/>
            <p:cNvSpPr>
              <a:spLocks noChangeArrowheads="1"/>
            </p:cNvSpPr>
            <p:nvPr/>
          </p:nvSpPr>
          <p:spPr bwMode="auto">
            <a:xfrm>
              <a:off x="8367713" y="4197350"/>
              <a:ext cx="127000" cy="130175"/>
            </a:xfrm>
            <a:custGeom>
              <a:avLst/>
              <a:gdLst>
                <a:gd name="T0" fmla="*/ 303 w 351"/>
                <a:gd name="T1" fmla="*/ 43 h 361"/>
                <a:gd name="T2" fmla="*/ 157 w 351"/>
                <a:gd name="T3" fmla="*/ 43 h 361"/>
                <a:gd name="T4" fmla="*/ 157 w 351"/>
                <a:gd name="T5" fmla="*/ 86 h 361"/>
                <a:gd name="T6" fmla="*/ 110 w 351"/>
                <a:gd name="T7" fmla="*/ 78 h 361"/>
                <a:gd name="T8" fmla="*/ 32 w 351"/>
                <a:gd name="T9" fmla="*/ 0 h 361"/>
                <a:gd name="T10" fmla="*/ 0 w 351"/>
                <a:gd name="T11" fmla="*/ 28 h 361"/>
                <a:gd name="T12" fmla="*/ 92 w 351"/>
                <a:gd name="T13" fmla="*/ 118 h 361"/>
                <a:gd name="T14" fmla="*/ 157 w 351"/>
                <a:gd name="T15" fmla="*/ 128 h 361"/>
                <a:gd name="T16" fmla="*/ 157 w 351"/>
                <a:gd name="T17" fmla="*/ 157 h 361"/>
                <a:gd name="T18" fmla="*/ 14 w 351"/>
                <a:gd name="T19" fmla="*/ 157 h 361"/>
                <a:gd name="T20" fmla="*/ 14 w 351"/>
                <a:gd name="T21" fmla="*/ 200 h 361"/>
                <a:gd name="T22" fmla="*/ 157 w 351"/>
                <a:gd name="T23" fmla="*/ 200 h 361"/>
                <a:gd name="T24" fmla="*/ 157 w 351"/>
                <a:gd name="T25" fmla="*/ 232 h 361"/>
                <a:gd name="T26" fmla="*/ 92 w 351"/>
                <a:gd name="T27" fmla="*/ 239 h 361"/>
                <a:gd name="T28" fmla="*/ 0 w 351"/>
                <a:gd name="T29" fmla="*/ 328 h 361"/>
                <a:gd name="T30" fmla="*/ 32 w 351"/>
                <a:gd name="T31" fmla="*/ 360 h 361"/>
                <a:gd name="T32" fmla="*/ 110 w 351"/>
                <a:gd name="T33" fmla="*/ 278 h 361"/>
                <a:gd name="T34" fmla="*/ 110 w 351"/>
                <a:gd name="T35" fmla="*/ 278 h 361"/>
                <a:gd name="T36" fmla="*/ 350 w 351"/>
                <a:gd name="T37" fmla="*/ 43 h 361"/>
                <a:gd name="T38" fmla="*/ 303 w 351"/>
                <a:gd name="T39" fmla="*/ 43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1" h="361">
                  <a:moveTo>
                    <a:pt x="303" y="43"/>
                  </a:moveTo>
                  <a:lnTo>
                    <a:pt x="157" y="43"/>
                  </a:lnTo>
                  <a:lnTo>
                    <a:pt x="157" y="86"/>
                  </a:lnTo>
                  <a:lnTo>
                    <a:pt x="110" y="78"/>
                  </a:lnTo>
                  <a:lnTo>
                    <a:pt x="32" y="0"/>
                  </a:lnTo>
                  <a:lnTo>
                    <a:pt x="0" y="28"/>
                  </a:lnTo>
                  <a:lnTo>
                    <a:pt x="92" y="118"/>
                  </a:lnTo>
                  <a:lnTo>
                    <a:pt x="157" y="128"/>
                  </a:lnTo>
                  <a:lnTo>
                    <a:pt x="157" y="157"/>
                  </a:lnTo>
                  <a:lnTo>
                    <a:pt x="14" y="157"/>
                  </a:lnTo>
                  <a:lnTo>
                    <a:pt x="14" y="200"/>
                  </a:lnTo>
                  <a:lnTo>
                    <a:pt x="157" y="200"/>
                  </a:lnTo>
                  <a:lnTo>
                    <a:pt x="157" y="232"/>
                  </a:lnTo>
                  <a:lnTo>
                    <a:pt x="92" y="239"/>
                  </a:lnTo>
                  <a:lnTo>
                    <a:pt x="0" y="328"/>
                  </a:lnTo>
                  <a:lnTo>
                    <a:pt x="32" y="360"/>
                  </a:lnTo>
                  <a:lnTo>
                    <a:pt x="110" y="278"/>
                  </a:lnTo>
                  <a:lnTo>
                    <a:pt x="110" y="278"/>
                  </a:lnTo>
                  <a:lnTo>
                    <a:pt x="350" y="43"/>
                  </a:lnTo>
                  <a:lnTo>
                    <a:pt x="30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66"/>
            <p:cNvSpPr>
              <a:spLocks noChangeArrowheads="1"/>
            </p:cNvSpPr>
            <p:nvPr/>
          </p:nvSpPr>
          <p:spPr bwMode="auto">
            <a:xfrm>
              <a:off x="8424863" y="4197350"/>
              <a:ext cx="160337" cy="130175"/>
            </a:xfrm>
            <a:custGeom>
              <a:avLst/>
              <a:gdLst>
                <a:gd name="T0" fmla="*/ 353 w 444"/>
                <a:gd name="T1" fmla="*/ 118 h 361"/>
                <a:gd name="T2" fmla="*/ 443 w 444"/>
                <a:gd name="T3" fmla="*/ 28 h 361"/>
                <a:gd name="T4" fmla="*/ 414 w 444"/>
                <a:gd name="T5" fmla="*/ 0 h 361"/>
                <a:gd name="T6" fmla="*/ 336 w 444"/>
                <a:gd name="T7" fmla="*/ 78 h 361"/>
                <a:gd name="T8" fmla="*/ 293 w 444"/>
                <a:gd name="T9" fmla="*/ 86 h 361"/>
                <a:gd name="T10" fmla="*/ 293 w 444"/>
                <a:gd name="T11" fmla="*/ 43 h 361"/>
                <a:gd name="T12" fmla="*/ 264 w 444"/>
                <a:gd name="T13" fmla="*/ 43 h 361"/>
                <a:gd name="T14" fmla="*/ 264 w 444"/>
                <a:gd name="T15" fmla="*/ 28 h 361"/>
                <a:gd name="T16" fmla="*/ 0 w 444"/>
                <a:gd name="T17" fmla="*/ 292 h 361"/>
                <a:gd name="T18" fmla="*/ 0 w 444"/>
                <a:gd name="T19" fmla="*/ 353 h 361"/>
                <a:gd name="T20" fmla="*/ 293 w 444"/>
                <a:gd name="T21" fmla="*/ 353 h 361"/>
                <a:gd name="T22" fmla="*/ 293 w 444"/>
                <a:gd name="T23" fmla="*/ 274 h 361"/>
                <a:gd name="T24" fmla="*/ 293 w 444"/>
                <a:gd name="T25" fmla="*/ 274 h 361"/>
                <a:gd name="T26" fmla="*/ 336 w 444"/>
                <a:gd name="T27" fmla="*/ 278 h 361"/>
                <a:gd name="T28" fmla="*/ 414 w 444"/>
                <a:gd name="T29" fmla="*/ 360 h 361"/>
                <a:gd name="T30" fmla="*/ 443 w 444"/>
                <a:gd name="T31" fmla="*/ 328 h 361"/>
                <a:gd name="T32" fmla="*/ 353 w 444"/>
                <a:gd name="T33" fmla="*/ 239 h 361"/>
                <a:gd name="T34" fmla="*/ 293 w 444"/>
                <a:gd name="T35" fmla="*/ 232 h 361"/>
                <a:gd name="T36" fmla="*/ 293 w 444"/>
                <a:gd name="T37" fmla="*/ 200 h 361"/>
                <a:gd name="T38" fmla="*/ 432 w 444"/>
                <a:gd name="T39" fmla="*/ 200 h 361"/>
                <a:gd name="T40" fmla="*/ 432 w 444"/>
                <a:gd name="T41" fmla="*/ 157 h 361"/>
                <a:gd name="T42" fmla="*/ 293 w 444"/>
                <a:gd name="T43" fmla="*/ 157 h 361"/>
                <a:gd name="T44" fmla="*/ 293 w 444"/>
                <a:gd name="T45" fmla="*/ 128 h 361"/>
                <a:gd name="T46" fmla="*/ 353 w 444"/>
                <a:gd name="T47" fmla="*/ 11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4" h="361">
                  <a:moveTo>
                    <a:pt x="353" y="118"/>
                  </a:moveTo>
                  <a:lnTo>
                    <a:pt x="443" y="28"/>
                  </a:lnTo>
                  <a:lnTo>
                    <a:pt x="414" y="0"/>
                  </a:lnTo>
                  <a:lnTo>
                    <a:pt x="336" y="78"/>
                  </a:lnTo>
                  <a:lnTo>
                    <a:pt x="293" y="86"/>
                  </a:lnTo>
                  <a:lnTo>
                    <a:pt x="293" y="43"/>
                  </a:lnTo>
                  <a:lnTo>
                    <a:pt x="264" y="43"/>
                  </a:lnTo>
                  <a:lnTo>
                    <a:pt x="264" y="28"/>
                  </a:lnTo>
                  <a:lnTo>
                    <a:pt x="0" y="292"/>
                  </a:lnTo>
                  <a:lnTo>
                    <a:pt x="0" y="353"/>
                  </a:lnTo>
                  <a:lnTo>
                    <a:pt x="293" y="353"/>
                  </a:lnTo>
                  <a:lnTo>
                    <a:pt x="293" y="274"/>
                  </a:lnTo>
                  <a:lnTo>
                    <a:pt x="293" y="274"/>
                  </a:lnTo>
                  <a:lnTo>
                    <a:pt x="336" y="278"/>
                  </a:lnTo>
                  <a:lnTo>
                    <a:pt x="414" y="360"/>
                  </a:lnTo>
                  <a:lnTo>
                    <a:pt x="443" y="328"/>
                  </a:lnTo>
                  <a:lnTo>
                    <a:pt x="353" y="239"/>
                  </a:lnTo>
                  <a:lnTo>
                    <a:pt x="293" y="232"/>
                  </a:lnTo>
                  <a:lnTo>
                    <a:pt x="293" y="200"/>
                  </a:lnTo>
                  <a:lnTo>
                    <a:pt x="432" y="200"/>
                  </a:lnTo>
                  <a:lnTo>
                    <a:pt x="432" y="157"/>
                  </a:lnTo>
                  <a:lnTo>
                    <a:pt x="293" y="157"/>
                  </a:lnTo>
                  <a:lnTo>
                    <a:pt x="293" y="128"/>
                  </a:lnTo>
                  <a:lnTo>
                    <a:pt x="353" y="1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67"/>
            <p:cNvSpPr>
              <a:spLocks noChangeArrowheads="1"/>
            </p:cNvSpPr>
            <p:nvPr/>
          </p:nvSpPr>
          <p:spPr bwMode="auto">
            <a:xfrm>
              <a:off x="8432800" y="4146550"/>
              <a:ext cx="85725" cy="53975"/>
            </a:xfrm>
            <a:custGeom>
              <a:avLst/>
              <a:gdLst>
                <a:gd name="T0" fmla="*/ 239 w 240"/>
                <a:gd name="T1" fmla="*/ 107 h 151"/>
                <a:gd name="T2" fmla="*/ 239 w 240"/>
                <a:gd name="T3" fmla="*/ 107 h 151"/>
                <a:gd name="T4" fmla="*/ 121 w 240"/>
                <a:gd name="T5" fmla="*/ 0 h 151"/>
                <a:gd name="T6" fmla="*/ 0 w 240"/>
                <a:gd name="T7" fmla="*/ 118 h 151"/>
                <a:gd name="T8" fmla="*/ 43 w 240"/>
                <a:gd name="T9" fmla="*/ 118 h 151"/>
                <a:gd name="T10" fmla="*/ 121 w 240"/>
                <a:gd name="T11" fmla="*/ 43 h 151"/>
                <a:gd name="T12" fmla="*/ 196 w 240"/>
                <a:gd name="T13" fmla="*/ 118 h 151"/>
                <a:gd name="T14" fmla="*/ 196 w 240"/>
                <a:gd name="T15" fmla="*/ 150 h 151"/>
                <a:gd name="T16" fmla="*/ 239 w 240"/>
                <a:gd name="T17" fmla="*/ 10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151">
                  <a:moveTo>
                    <a:pt x="239" y="107"/>
                  </a:moveTo>
                  <a:lnTo>
                    <a:pt x="239" y="107"/>
                  </a:lnTo>
                  <a:cubicBezTo>
                    <a:pt x="236" y="46"/>
                    <a:pt x="182" y="0"/>
                    <a:pt x="121" y="0"/>
                  </a:cubicBezTo>
                  <a:cubicBezTo>
                    <a:pt x="53" y="0"/>
                    <a:pt x="0" y="53"/>
                    <a:pt x="0" y="118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3" y="75"/>
                    <a:pt x="78" y="43"/>
                    <a:pt x="121" y="43"/>
                  </a:cubicBezTo>
                  <a:cubicBezTo>
                    <a:pt x="164" y="43"/>
                    <a:pt x="196" y="75"/>
                    <a:pt x="196" y="118"/>
                  </a:cubicBezTo>
                  <a:cubicBezTo>
                    <a:pt x="196" y="150"/>
                    <a:pt x="196" y="150"/>
                    <a:pt x="196" y="150"/>
                  </a:cubicBezTo>
                  <a:lnTo>
                    <a:pt x="239" y="1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68"/>
            <p:cNvSpPr>
              <a:spLocks noChangeArrowheads="1"/>
            </p:cNvSpPr>
            <p:nvPr/>
          </p:nvSpPr>
          <p:spPr bwMode="auto">
            <a:xfrm>
              <a:off x="8361363" y="4144963"/>
              <a:ext cx="230187" cy="230187"/>
            </a:xfrm>
            <a:custGeom>
              <a:avLst/>
              <a:gdLst>
                <a:gd name="T0" fmla="*/ 32 w 640"/>
                <a:gd name="T1" fmla="*/ 638 h 639"/>
                <a:gd name="T2" fmla="*/ 0 w 640"/>
                <a:gd name="T3" fmla="*/ 610 h 639"/>
                <a:gd name="T4" fmla="*/ 611 w 640"/>
                <a:gd name="T5" fmla="*/ 0 h 639"/>
                <a:gd name="T6" fmla="*/ 639 w 640"/>
                <a:gd name="T7" fmla="*/ 33 h 639"/>
                <a:gd name="T8" fmla="*/ 32 w 640"/>
                <a:gd name="T9" fmla="*/ 638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0" h="639">
                  <a:moveTo>
                    <a:pt x="32" y="638"/>
                  </a:moveTo>
                  <a:lnTo>
                    <a:pt x="0" y="610"/>
                  </a:lnTo>
                  <a:lnTo>
                    <a:pt x="611" y="0"/>
                  </a:lnTo>
                  <a:lnTo>
                    <a:pt x="639" y="33"/>
                  </a:lnTo>
                  <a:lnTo>
                    <a:pt x="32" y="63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69"/>
            <p:cNvSpPr>
              <a:spLocks noChangeArrowheads="1"/>
            </p:cNvSpPr>
            <p:nvPr/>
          </p:nvSpPr>
          <p:spPr bwMode="auto">
            <a:xfrm>
              <a:off x="8315325" y="4098925"/>
              <a:ext cx="323850" cy="325438"/>
            </a:xfrm>
            <a:custGeom>
              <a:avLst/>
              <a:gdLst>
                <a:gd name="T0" fmla="*/ 450 w 901"/>
                <a:gd name="T1" fmla="*/ 901 h 902"/>
                <a:gd name="T2" fmla="*/ 450 w 901"/>
                <a:gd name="T3" fmla="*/ 901 h 902"/>
                <a:gd name="T4" fmla="*/ 0 w 901"/>
                <a:gd name="T5" fmla="*/ 452 h 902"/>
                <a:gd name="T6" fmla="*/ 450 w 901"/>
                <a:gd name="T7" fmla="*/ 0 h 902"/>
                <a:gd name="T8" fmla="*/ 900 w 901"/>
                <a:gd name="T9" fmla="*/ 452 h 902"/>
                <a:gd name="T10" fmla="*/ 450 w 901"/>
                <a:gd name="T11" fmla="*/ 901 h 902"/>
                <a:gd name="T12" fmla="*/ 450 w 901"/>
                <a:gd name="T13" fmla="*/ 42 h 902"/>
                <a:gd name="T14" fmla="*/ 450 w 901"/>
                <a:gd name="T15" fmla="*/ 42 h 902"/>
                <a:gd name="T16" fmla="*/ 39 w 901"/>
                <a:gd name="T17" fmla="*/ 452 h 902"/>
                <a:gd name="T18" fmla="*/ 450 w 901"/>
                <a:gd name="T19" fmla="*/ 858 h 902"/>
                <a:gd name="T20" fmla="*/ 861 w 901"/>
                <a:gd name="T21" fmla="*/ 452 h 902"/>
                <a:gd name="T22" fmla="*/ 450 w 901"/>
                <a:gd name="T23" fmla="*/ 42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2">
                  <a:moveTo>
                    <a:pt x="450" y="901"/>
                  </a:moveTo>
                  <a:lnTo>
                    <a:pt x="450" y="901"/>
                  </a:lnTo>
                  <a:cubicBezTo>
                    <a:pt x="200" y="901"/>
                    <a:pt x="0" y="698"/>
                    <a:pt x="0" y="452"/>
                  </a:cubicBezTo>
                  <a:cubicBezTo>
                    <a:pt x="0" y="203"/>
                    <a:pt x="200" y="0"/>
                    <a:pt x="450" y="0"/>
                  </a:cubicBezTo>
                  <a:cubicBezTo>
                    <a:pt x="700" y="0"/>
                    <a:pt x="900" y="203"/>
                    <a:pt x="900" y="452"/>
                  </a:cubicBezTo>
                  <a:cubicBezTo>
                    <a:pt x="900" y="698"/>
                    <a:pt x="700" y="901"/>
                    <a:pt x="450" y="901"/>
                  </a:cubicBezTo>
                  <a:close/>
                  <a:moveTo>
                    <a:pt x="450" y="42"/>
                  </a:moveTo>
                  <a:lnTo>
                    <a:pt x="450" y="42"/>
                  </a:lnTo>
                  <a:cubicBezTo>
                    <a:pt x="225" y="42"/>
                    <a:pt x="39" y="224"/>
                    <a:pt x="39" y="452"/>
                  </a:cubicBezTo>
                  <a:cubicBezTo>
                    <a:pt x="39" y="677"/>
                    <a:pt x="225" y="858"/>
                    <a:pt x="450" y="858"/>
                  </a:cubicBezTo>
                  <a:cubicBezTo>
                    <a:pt x="675" y="858"/>
                    <a:pt x="861" y="677"/>
                    <a:pt x="861" y="452"/>
                  </a:cubicBezTo>
                  <a:cubicBezTo>
                    <a:pt x="861" y="224"/>
                    <a:pt x="675" y="42"/>
                    <a:pt x="45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2" name="Group 211"/>
          <p:cNvGrpSpPr/>
          <p:nvPr/>
        </p:nvGrpSpPr>
        <p:grpSpPr>
          <a:xfrm>
            <a:off x="2662337" y="1672803"/>
            <a:ext cx="357188" cy="357187"/>
            <a:chOff x="1038225" y="1643063"/>
            <a:chExt cx="357188" cy="357187"/>
          </a:xfrm>
        </p:grpSpPr>
        <p:sp>
          <p:nvSpPr>
            <p:cNvPr id="213" name="Freeform 70"/>
            <p:cNvSpPr>
              <a:spLocks noChangeArrowheads="1"/>
            </p:cNvSpPr>
            <p:nvPr/>
          </p:nvSpPr>
          <p:spPr bwMode="auto">
            <a:xfrm>
              <a:off x="1047750" y="1651000"/>
              <a:ext cx="339725" cy="339725"/>
            </a:xfrm>
            <a:custGeom>
              <a:avLst/>
              <a:gdLst>
                <a:gd name="T0" fmla="*/ 943 w 944"/>
                <a:gd name="T1" fmla="*/ 470 h 944"/>
                <a:gd name="T2" fmla="*/ 943 w 944"/>
                <a:gd name="T3" fmla="*/ 470 h 944"/>
                <a:gd name="T4" fmla="*/ 470 w 944"/>
                <a:gd name="T5" fmla="*/ 943 h 944"/>
                <a:gd name="T6" fmla="*/ 0 w 944"/>
                <a:gd name="T7" fmla="*/ 470 h 944"/>
                <a:gd name="T8" fmla="*/ 470 w 944"/>
                <a:gd name="T9" fmla="*/ 0 h 944"/>
                <a:gd name="T10" fmla="*/ 943 w 944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4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3"/>
                    <a:pt x="470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0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71"/>
            <p:cNvSpPr>
              <a:spLocks noChangeArrowheads="1"/>
            </p:cNvSpPr>
            <p:nvPr/>
          </p:nvSpPr>
          <p:spPr bwMode="auto">
            <a:xfrm>
              <a:off x="1038225" y="1643063"/>
              <a:ext cx="357188" cy="357187"/>
            </a:xfrm>
            <a:custGeom>
              <a:avLst/>
              <a:gdLst>
                <a:gd name="T0" fmla="*/ 967 w 992"/>
                <a:gd name="T1" fmla="*/ 494 h 992"/>
                <a:gd name="T2" fmla="*/ 967 w 992"/>
                <a:gd name="T3" fmla="*/ 494 h 992"/>
                <a:gd name="T4" fmla="*/ 944 w 992"/>
                <a:gd name="T5" fmla="*/ 494 h 992"/>
                <a:gd name="T6" fmla="*/ 811 w 992"/>
                <a:gd name="T7" fmla="*/ 811 h 992"/>
                <a:gd name="T8" fmla="*/ 494 w 992"/>
                <a:gd name="T9" fmla="*/ 944 h 992"/>
                <a:gd name="T10" fmla="*/ 176 w 992"/>
                <a:gd name="T11" fmla="*/ 811 h 992"/>
                <a:gd name="T12" fmla="*/ 47 w 992"/>
                <a:gd name="T13" fmla="*/ 494 h 992"/>
                <a:gd name="T14" fmla="*/ 176 w 992"/>
                <a:gd name="T15" fmla="*/ 176 h 992"/>
                <a:gd name="T16" fmla="*/ 494 w 992"/>
                <a:gd name="T17" fmla="*/ 47 h 992"/>
                <a:gd name="T18" fmla="*/ 811 w 992"/>
                <a:gd name="T19" fmla="*/ 176 h 992"/>
                <a:gd name="T20" fmla="*/ 944 w 992"/>
                <a:gd name="T21" fmla="*/ 494 h 992"/>
                <a:gd name="T22" fmla="*/ 967 w 992"/>
                <a:gd name="T23" fmla="*/ 494 h 992"/>
                <a:gd name="T24" fmla="*/ 991 w 992"/>
                <a:gd name="T25" fmla="*/ 494 h 992"/>
                <a:gd name="T26" fmla="*/ 846 w 992"/>
                <a:gd name="T27" fmla="*/ 145 h 992"/>
                <a:gd name="T28" fmla="*/ 494 w 992"/>
                <a:gd name="T29" fmla="*/ 0 h 992"/>
                <a:gd name="T30" fmla="*/ 145 w 992"/>
                <a:gd name="T31" fmla="*/ 145 h 992"/>
                <a:gd name="T32" fmla="*/ 0 w 992"/>
                <a:gd name="T33" fmla="*/ 494 h 992"/>
                <a:gd name="T34" fmla="*/ 145 w 992"/>
                <a:gd name="T35" fmla="*/ 846 h 992"/>
                <a:gd name="T36" fmla="*/ 494 w 992"/>
                <a:gd name="T37" fmla="*/ 991 h 992"/>
                <a:gd name="T38" fmla="*/ 846 w 992"/>
                <a:gd name="T39" fmla="*/ 846 h 992"/>
                <a:gd name="T40" fmla="*/ 991 w 992"/>
                <a:gd name="T41" fmla="*/ 494 h 992"/>
                <a:gd name="T42" fmla="*/ 967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4"/>
                  </a:moveTo>
                  <a:lnTo>
                    <a:pt x="967" y="494"/>
                  </a:lnTo>
                  <a:cubicBezTo>
                    <a:pt x="944" y="494"/>
                    <a:pt x="944" y="494"/>
                    <a:pt x="944" y="494"/>
                  </a:cubicBezTo>
                  <a:cubicBezTo>
                    <a:pt x="944" y="619"/>
                    <a:pt x="893" y="732"/>
                    <a:pt x="811" y="811"/>
                  </a:cubicBezTo>
                  <a:cubicBezTo>
                    <a:pt x="732" y="893"/>
                    <a:pt x="619" y="944"/>
                    <a:pt x="494" y="944"/>
                  </a:cubicBezTo>
                  <a:cubicBezTo>
                    <a:pt x="372" y="944"/>
                    <a:pt x="259" y="893"/>
                    <a:pt x="176" y="811"/>
                  </a:cubicBezTo>
                  <a:cubicBezTo>
                    <a:pt x="98" y="732"/>
                    <a:pt x="47" y="619"/>
                    <a:pt x="47" y="494"/>
                  </a:cubicBezTo>
                  <a:cubicBezTo>
                    <a:pt x="47" y="372"/>
                    <a:pt x="98" y="259"/>
                    <a:pt x="176" y="176"/>
                  </a:cubicBezTo>
                  <a:cubicBezTo>
                    <a:pt x="259" y="98"/>
                    <a:pt x="372" y="47"/>
                    <a:pt x="494" y="47"/>
                  </a:cubicBezTo>
                  <a:cubicBezTo>
                    <a:pt x="619" y="47"/>
                    <a:pt x="732" y="98"/>
                    <a:pt x="811" y="176"/>
                  </a:cubicBezTo>
                  <a:cubicBezTo>
                    <a:pt x="893" y="259"/>
                    <a:pt x="944" y="372"/>
                    <a:pt x="944" y="494"/>
                  </a:cubicBezTo>
                  <a:cubicBezTo>
                    <a:pt x="967" y="494"/>
                    <a:pt x="967" y="494"/>
                    <a:pt x="967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56"/>
                    <a:pt x="936" y="235"/>
                    <a:pt x="846" y="145"/>
                  </a:cubicBezTo>
                  <a:cubicBezTo>
                    <a:pt x="756" y="55"/>
                    <a:pt x="631" y="0"/>
                    <a:pt x="494" y="0"/>
                  </a:cubicBezTo>
                  <a:cubicBezTo>
                    <a:pt x="360" y="0"/>
                    <a:pt x="235" y="55"/>
                    <a:pt x="145" y="145"/>
                  </a:cubicBezTo>
                  <a:cubicBezTo>
                    <a:pt x="55" y="235"/>
                    <a:pt x="0" y="356"/>
                    <a:pt x="0" y="494"/>
                  </a:cubicBezTo>
                  <a:cubicBezTo>
                    <a:pt x="0" y="631"/>
                    <a:pt x="55" y="756"/>
                    <a:pt x="145" y="846"/>
                  </a:cubicBezTo>
                  <a:cubicBezTo>
                    <a:pt x="235" y="936"/>
                    <a:pt x="360" y="991"/>
                    <a:pt x="494" y="991"/>
                  </a:cubicBezTo>
                  <a:cubicBezTo>
                    <a:pt x="631" y="991"/>
                    <a:pt x="756" y="936"/>
                    <a:pt x="846" y="846"/>
                  </a:cubicBezTo>
                  <a:cubicBezTo>
                    <a:pt x="936" y="756"/>
                    <a:pt x="991" y="631"/>
                    <a:pt x="991" y="494"/>
                  </a:cubicBezTo>
                  <a:lnTo>
                    <a:pt x="967" y="49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72"/>
            <p:cNvSpPr>
              <a:spLocks noChangeArrowheads="1"/>
            </p:cNvSpPr>
            <p:nvPr/>
          </p:nvSpPr>
          <p:spPr bwMode="auto">
            <a:xfrm>
              <a:off x="1216025" y="1651000"/>
              <a:ext cx="169863" cy="339725"/>
            </a:xfrm>
            <a:custGeom>
              <a:avLst/>
              <a:gdLst>
                <a:gd name="T0" fmla="*/ 0 w 474"/>
                <a:gd name="T1" fmla="*/ 943 h 944"/>
                <a:gd name="T2" fmla="*/ 0 w 474"/>
                <a:gd name="T3" fmla="*/ 943 h 944"/>
                <a:gd name="T4" fmla="*/ 473 w 474"/>
                <a:gd name="T5" fmla="*/ 470 h 944"/>
                <a:gd name="T6" fmla="*/ 0 w 474"/>
                <a:gd name="T7" fmla="*/ 0 h 944"/>
                <a:gd name="T8" fmla="*/ 0 w 474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944">
                  <a:moveTo>
                    <a:pt x="0" y="943"/>
                  </a:moveTo>
                  <a:lnTo>
                    <a:pt x="0" y="943"/>
                  </a:lnTo>
                  <a:cubicBezTo>
                    <a:pt x="262" y="943"/>
                    <a:pt x="473" y="732"/>
                    <a:pt x="473" y="470"/>
                  </a:cubicBezTo>
                  <a:cubicBezTo>
                    <a:pt x="473" y="211"/>
                    <a:pt x="262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73"/>
            <p:cNvSpPr>
              <a:spLocks noChangeArrowheads="1"/>
            </p:cNvSpPr>
            <p:nvPr/>
          </p:nvSpPr>
          <p:spPr bwMode="auto">
            <a:xfrm>
              <a:off x="1177925" y="1774825"/>
              <a:ext cx="176213" cy="176213"/>
            </a:xfrm>
            <a:custGeom>
              <a:avLst/>
              <a:gdLst>
                <a:gd name="T0" fmla="*/ 489 w 490"/>
                <a:gd name="T1" fmla="*/ 259 h 491"/>
                <a:gd name="T2" fmla="*/ 489 w 490"/>
                <a:gd name="T3" fmla="*/ 259 h 491"/>
                <a:gd name="T4" fmla="*/ 305 w 490"/>
                <a:gd name="T5" fmla="*/ 259 h 491"/>
                <a:gd name="T6" fmla="*/ 207 w 490"/>
                <a:gd name="T7" fmla="*/ 8 h 491"/>
                <a:gd name="T8" fmla="*/ 207 w 490"/>
                <a:gd name="T9" fmla="*/ 8 h 491"/>
                <a:gd name="T10" fmla="*/ 200 w 490"/>
                <a:gd name="T11" fmla="*/ 0 h 491"/>
                <a:gd name="T12" fmla="*/ 0 w 490"/>
                <a:gd name="T13" fmla="*/ 200 h 491"/>
                <a:gd name="T14" fmla="*/ 8 w 490"/>
                <a:gd name="T15" fmla="*/ 208 h 491"/>
                <a:gd name="T16" fmla="*/ 258 w 490"/>
                <a:gd name="T17" fmla="*/ 302 h 491"/>
                <a:gd name="T18" fmla="*/ 258 w 490"/>
                <a:gd name="T19" fmla="*/ 490 h 491"/>
                <a:gd name="T20" fmla="*/ 489 w 490"/>
                <a:gd name="T21" fmla="*/ 259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0" h="491">
                  <a:moveTo>
                    <a:pt x="489" y="259"/>
                  </a:moveTo>
                  <a:lnTo>
                    <a:pt x="489" y="259"/>
                  </a:lnTo>
                  <a:cubicBezTo>
                    <a:pt x="305" y="259"/>
                    <a:pt x="305" y="259"/>
                    <a:pt x="305" y="259"/>
                  </a:cubicBezTo>
                  <a:cubicBezTo>
                    <a:pt x="297" y="153"/>
                    <a:pt x="266" y="67"/>
                    <a:pt x="207" y="8"/>
                  </a:cubicBezTo>
                  <a:lnTo>
                    <a:pt x="207" y="8"/>
                  </a:lnTo>
                  <a:cubicBezTo>
                    <a:pt x="203" y="4"/>
                    <a:pt x="203" y="4"/>
                    <a:pt x="20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4" y="200"/>
                    <a:pt x="8" y="204"/>
                    <a:pt x="8" y="208"/>
                  </a:cubicBezTo>
                  <a:cubicBezTo>
                    <a:pt x="70" y="267"/>
                    <a:pt x="153" y="298"/>
                    <a:pt x="258" y="302"/>
                  </a:cubicBezTo>
                  <a:cubicBezTo>
                    <a:pt x="258" y="490"/>
                    <a:pt x="258" y="490"/>
                    <a:pt x="258" y="490"/>
                  </a:cubicBezTo>
                  <a:lnTo>
                    <a:pt x="489" y="2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74"/>
            <p:cNvSpPr>
              <a:spLocks noChangeArrowheads="1"/>
            </p:cNvSpPr>
            <p:nvPr/>
          </p:nvSpPr>
          <p:spPr bwMode="auto">
            <a:xfrm>
              <a:off x="1146175" y="1743075"/>
              <a:ext cx="92075" cy="90488"/>
            </a:xfrm>
            <a:custGeom>
              <a:avLst/>
              <a:gdLst>
                <a:gd name="T0" fmla="*/ 62 w 255"/>
                <a:gd name="T1" fmla="*/ 251 h 252"/>
                <a:gd name="T2" fmla="*/ 62 w 255"/>
                <a:gd name="T3" fmla="*/ 251 h 252"/>
                <a:gd name="T4" fmla="*/ 254 w 255"/>
                <a:gd name="T5" fmla="*/ 63 h 252"/>
                <a:gd name="T6" fmla="*/ 27 w 255"/>
                <a:gd name="T7" fmla="*/ 0 h 252"/>
                <a:gd name="T8" fmla="*/ 0 w 255"/>
                <a:gd name="T9" fmla="*/ 0 h 252"/>
                <a:gd name="T10" fmla="*/ 4 w 255"/>
                <a:gd name="T11" fmla="*/ 24 h 252"/>
                <a:gd name="T12" fmla="*/ 62 w 255"/>
                <a:gd name="T13" fmla="*/ 25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5" h="252">
                  <a:moveTo>
                    <a:pt x="62" y="251"/>
                  </a:moveTo>
                  <a:lnTo>
                    <a:pt x="62" y="251"/>
                  </a:lnTo>
                  <a:cubicBezTo>
                    <a:pt x="254" y="63"/>
                    <a:pt x="254" y="63"/>
                    <a:pt x="254" y="63"/>
                  </a:cubicBezTo>
                  <a:cubicBezTo>
                    <a:pt x="192" y="24"/>
                    <a:pt x="117" y="4"/>
                    <a:pt x="2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4"/>
                    <a:pt x="4" y="24"/>
                    <a:pt x="4" y="24"/>
                  </a:cubicBezTo>
                  <a:cubicBezTo>
                    <a:pt x="4" y="118"/>
                    <a:pt x="23" y="192"/>
                    <a:pt x="62" y="25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75"/>
            <p:cNvSpPr>
              <a:spLocks noChangeArrowheads="1"/>
            </p:cNvSpPr>
            <p:nvPr/>
          </p:nvSpPr>
          <p:spPr bwMode="auto">
            <a:xfrm>
              <a:off x="1076325" y="1711325"/>
              <a:ext cx="117475" cy="74613"/>
            </a:xfrm>
            <a:custGeom>
              <a:avLst/>
              <a:gdLst>
                <a:gd name="T0" fmla="*/ 215 w 326"/>
                <a:gd name="T1" fmla="*/ 208 h 209"/>
                <a:gd name="T2" fmla="*/ 215 w 326"/>
                <a:gd name="T3" fmla="*/ 208 h 209"/>
                <a:gd name="T4" fmla="*/ 149 w 326"/>
                <a:gd name="T5" fmla="*/ 180 h 209"/>
                <a:gd name="T6" fmla="*/ 0 w 326"/>
                <a:gd name="T7" fmla="*/ 31 h 209"/>
                <a:gd name="T8" fmla="*/ 35 w 326"/>
                <a:gd name="T9" fmla="*/ 0 h 209"/>
                <a:gd name="T10" fmla="*/ 180 w 326"/>
                <a:gd name="T11" fmla="*/ 145 h 209"/>
                <a:gd name="T12" fmla="*/ 254 w 326"/>
                <a:gd name="T13" fmla="*/ 145 h 209"/>
                <a:gd name="T14" fmla="*/ 254 w 326"/>
                <a:gd name="T15" fmla="*/ 74 h 209"/>
                <a:gd name="T16" fmla="*/ 227 w 326"/>
                <a:gd name="T17" fmla="*/ 51 h 209"/>
                <a:gd name="T18" fmla="*/ 262 w 326"/>
                <a:gd name="T19" fmla="*/ 16 h 209"/>
                <a:gd name="T20" fmla="*/ 286 w 326"/>
                <a:gd name="T21" fmla="*/ 43 h 209"/>
                <a:gd name="T22" fmla="*/ 286 w 326"/>
                <a:gd name="T23" fmla="*/ 180 h 209"/>
                <a:gd name="T24" fmla="*/ 215 w 326"/>
                <a:gd name="T25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6" h="209">
                  <a:moveTo>
                    <a:pt x="215" y="208"/>
                  </a:moveTo>
                  <a:lnTo>
                    <a:pt x="215" y="208"/>
                  </a:lnTo>
                  <a:cubicBezTo>
                    <a:pt x="192" y="208"/>
                    <a:pt x="168" y="200"/>
                    <a:pt x="149" y="18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80" y="145"/>
                    <a:pt x="180" y="145"/>
                    <a:pt x="180" y="145"/>
                  </a:cubicBezTo>
                  <a:cubicBezTo>
                    <a:pt x="200" y="164"/>
                    <a:pt x="235" y="164"/>
                    <a:pt x="254" y="145"/>
                  </a:cubicBezTo>
                  <a:cubicBezTo>
                    <a:pt x="274" y="125"/>
                    <a:pt x="274" y="94"/>
                    <a:pt x="254" y="74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62" y="16"/>
                    <a:pt x="262" y="16"/>
                    <a:pt x="262" y="16"/>
                  </a:cubicBezTo>
                  <a:cubicBezTo>
                    <a:pt x="286" y="43"/>
                    <a:pt x="286" y="43"/>
                    <a:pt x="286" y="43"/>
                  </a:cubicBezTo>
                  <a:cubicBezTo>
                    <a:pt x="325" y="78"/>
                    <a:pt x="325" y="141"/>
                    <a:pt x="286" y="180"/>
                  </a:cubicBezTo>
                  <a:cubicBezTo>
                    <a:pt x="266" y="200"/>
                    <a:pt x="243" y="208"/>
                    <a:pt x="215" y="20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76"/>
            <p:cNvSpPr>
              <a:spLocks noChangeArrowheads="1"/>
            </p:cNvSpPr>
            <p:nvPr/>
          </p:nvSpPr>
          <p:spPr bwMode="auto">
            <a:xfrm>
              <a:off x="1174750" y="1770063"/>
              <a:ext cx="20638" cy="19050"/>
            </a:xfrm>
            <a:custGeom>
              <a:avLst/>
              <a:gdLst>
                <a:gd name="T0" fmla="*/ 8 w 56"/>
                <a:gd name="T1" fmla="*/ 44 h 52"/>
                <a:gd name="T2" fmla="*/ 8 w 56"/>
                <a:gd name="T3" fmla="*/ 44 h 52"/>
                <a:gd name="T4" fmla="*/ 43 w 56"/>
                <a:gd name="T5" fmla="*/ 44 h 52"/>
                <a:gd name="T6" fmla="*/ 43 w 56"/>
                <a:gd name="T7" fmla="*/ 8 h 52"/>
                <a:gd name="T8" fmla="*/ 8 w 56"/>
                <a:gd name="T9" fmla="*/ 8 h 52"/>
                <a:gd name="T10" fmla="*/ 8 w 56"/>
                <a:gd name="T11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2">
                  <a:moveTo>
                    <a:pt x="8" y="44"/>
                  </a:moveTo>
                  <a:lnTo>
                    <a:pt x="8" y="44"/>
                  </a:lnTo>
                  <a:cubicBezTo>
                    <a:pt x="20" y="51"/>
                    <a:pt x="35" y="51"/>
                    <a:pt x="43" y="44"/>
                  </a:cubicBezTo>
                  <a:cubicBezTo>
                    <a:pt x="55" y="36"/>
                    <a:pt x="55" y="20"/>
                    <a:pt x="43" y="8"/>
                  </a:cubicBezTo>
                  <a:cubicBezTo>
                    <a:pt x="35" y="0"/>
                    <a:pt x="20" y="0"/>
                    <a:pt x="8" y="8"/>
                  </a:cubicBezTo>
                  <a:cubicBezTo>
                    <a:pt x="0" y="20"/>
                    <a:pt x="0" y="36"/>
                    <a:pt x="8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77"/>
            <p:cNvSpPr>
              <a:spLocks noChangeArrowheads="1"/>
            </p:cNvSpPr>
            <p:nvPr/>
          </p:nvSpPr>
          <p:spPr bwMode="auto">
            <a:xfrm>
              <a:off x="1038225" y="1643063"/>
              <a:ext cx="357188" cy="357187"/>
            </a:xfrm>
            <a:custGeom>
              <a:avLst/>
              <a:gdLst>
                <a:gd name="T0" fmla="*/ 494 w 992"/>
                <a:gd name="T1" fmla="*/ 0 h 992"/>
                <a:gd name="T2" fmla="*/ 494 w 992"/>
                <a:gd name="T3" fmla="*/ 0 h 992"/>
                <a:gd name="T4" fmla="*/ 0 w 992"/>
                <a:gd name="T5" fmla="*/ 494 h 992"/>
                <a:gd name="T6" fmla="*/ 494 w 992"/>
                <a:gd name="T7" fmla="*/ 991 h 992"/>
                <a:gd name="T8" fmla="*/ 991 w 992"/>
                <a:gd name="T9" fmla="*/ 494 h 992"/>
                <a:gd name="T10" fmla="*/ 494 w 992"/>
                <a:gd name="T11" fmla="*/ 0 h 992"/>
                <a:gd name="T12" fmla="*/ 494 w 992"/>
                <a:gd name="T13" fmla="*/ 47 h 992"/>
                <a:gd name="T14" fmla="*/ 494 w 992"/>
                <a:gd name="T15" fmla="*/ 47 h 992"/>
                <a:gd name="T16" fmla="*/ 795 w 992"/>
                <a:gd name="T17" fmla="*/ 161 h 992"/>
                <a:gd name="T18" fmla="*/ 161 w 992"/>
                <a:gd name="T19" fmla="*/ 795 h 992"/>
                <a:gd name="T20" fmla="*/ 47 w 992"/>
                <a:gd name="T21" fmla="*/ 494 h 992"/>
                <a:gd name="T22" fmla="*/ 494 w 992"/>
                <a:gd name="T23" fmla="*/ 47 h 992"/>
                <a:gd name="T24" fmla="*/ 494 w 992"/>
                <a:gd name="T25" fmla="*/ 944 h 992"/>
                <a:gd name="T26" fmla="*/ 494 w 992"/>
                <a:gd name="T27" fmla="*/ 944 h 992"/>
                <a:gd name="T28" fmla="*/ 196 w 992"/>
                <a:gd name="T29" fmla="*/ 826 h 992"/>
                <a:gd name="T30" fmla="*/ 826 w 992"/>
                <a:gd name="T31" fmla="*/ 192 h 992"/>
                <a:gd name="T32" fmla="*/ 944 w 992"/>
                <a:gd name="T33" fmla="*/ 494 h 992"/>
                <a:gd name="T34" fmla="*/ 494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4" y="0"/>
                  </a:moveTo>
                  <a:lnTo>
                    <a:pt x="494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4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4" y="0"/>
                  </a:cubicBezTo>
                  <a:close/>
                  <a:moveTo>
                    <a:pt x="494" y="47"/>
                  </a:moveTo>
                  <a:lnTo>
                    <a:pt x="494" y="47"/>
                  </a:lnTo>
                  <a:cubicBezTo>
                    <a:pt x="611" y="47"/>
                    <a:pt x="717" y="90"/>
                    <a:pt x="795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4"/>
                  </a:cubicBezTo>
                  <a:cubicBezTo>
                    <a:pt x="47" y="247"/>
                    <a:pt x="247" y="47"/>
                    <a:pt x="494" y="47"/>
                  </a:cubicBezTo>
                  <a:close/>
                  <a:moveTo>
                    <a:pt x="494" y="944"/>
                  </a:moveTo>
                  <a:lnTo>
                    <a:pt x="494" y="944"/>
                  </a:lnTo>
                  <a:cubicBezTo>
                    <a:pt x="380" y="944"/>
                    <a:pt x="274" y="901"/>
                    <a:pt x="196" y="826"/>
                  </a:cubicBezTo>
                  <a:cubicBezTo>
                    <a:pt x="826" y="192"/>
                    <a:pt x="826" y="192"/>
                    <a:pt x="826" y="192"/>
                  </a:cubicBezTo>
                  <a:cubicBezTo>
                    <a:pt x="901" y="274"/>
                    <a:pt x="944" y="380"/>
                    <a:pt x="944" y="494"/>
                  </a:cubicBezTo>
                  <a:cubicBezTo>
                    <a:pt x="944" y="740"/>
                    <a:pt x="744" y="944"/>
                    <a:pt x="494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1" name="Group 220"/>
          <p:cNvGrpSpPr/>
          <p:nvPr/>
        </p:nvGrpSpPr>
        <p:grpSpPr>
          <a:xfrm>
            <a:off x="2654400" y="2292677"/>
            <a:ext cx="357187" cy="357187"/>
            <a:chOff x="1030288" y="2227263"/>
            <a:chExt cx="357187" cy="357187"/>
          </a:xfrm>
        </p:grpSpPr>
        <p:sp>
          <p:nvSpPr>
            <p:cNvPr id="222" name="Freeform 78"/>
            <p:cNvSpPr>
              <a:spLocks noChangeArrowheads="1"/>
            </p:cNvSpPr>
            <p:nvPr/>
          </p:nvSpPr>
          <p:spPr bwMode="auto">
            <a:xfrm>
              <a:off x="1038225" y="2235200"/>
              <a:ext cx="339725" cy="339725"/>
            </a:xfrm>
            <a:custGeom>
              <a:avLst/>
              <a:gdLst>
                <a:gd name="T0" fmla="*/ 943 w 944"/>
                <a:gd name="T1" fmla="*/ 470 h 944"/>
                <a:gd name="T2" fmla="*/ 943 w 944"/>
                <a:gd name="T3" fmla="*/ 470 h 944"/>
                <a:gd name="T4" fmla="*/ 473 w 944"/>
                <a:gd name="T5" fmla="*/ 943 h 944"/>
                <a:gd name="T6" fmla="*/ 0 w 944"/>
                <a:gd name="T7" fmla="*/ 470 h 944"/>
                <a:gd name="T8" fmla="*/ 473 w 944"/>
                <a:gd name="T9" fmla="*/ 0 h 944"/>
                <a:gd name="T10" fmla="*/ 943 w 944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4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3"/>
                    <a:pt x="473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3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79"/>
            <p:cNvSpPr>
              <a:spLocks noChangeArrowheads="1"/>
            </p:cNvSpPr>
            <p:nvPr/>
          </p:nvSpPr>
          <p:spPr bwMode="auto">
            <a:xfrm>
              <a:off x="1030288" y="2227263"/>
              <a:ext cx="357187" cy="357187"/>
            </a:xfrm>
            <a:custGeom>
              <a:avLst/>
              <a:gdLst>
                <a:gd name="T0" fmla="*/ 967 w 992"/>
                <a:gd name="T1" fmla="*/ 494 h 992"/>
                <a:gd name="T2" fmla="*/ 967 w 992"/>
                <a:gd name="T3" fmla="*/ 494 h 992"/>
                <a:gd name="T4" fmla="*/ 944 w 992"/>
                <a:gd name="T5" fmla="*/ 494 h 992"/>
                <a:gd name="T6" fmla="*/ 815 w 992"/>
                <a:gd name="T7" fmla="*/ 811 h 992"/>
                <a:gd name="T8" fmla="*/ 497 w 992"/>
                <a:gd name="T9" fmla="*/ 944 h 992"/>
                <a:gd name="T10" fmla="*/ 180 w 992"/>
                <a:gd name="T11" fmla="*/ 811 h 992"/>
                <a:gd name="T12" fmla="*/ 47 w 992"/>
                <a:gd name="T13" fmla="*/ 494 h 992"/>
                <a:gd name="T14" fmla="*/ 180 w 992"/>
                <a:gd name="T15" fmla="*/ 176 h 992"/>
                <a:gd name="T16" fmla="*/ 497 w 992"/>
                <a:gd name="T17" fmla="*/ 47 h 992"/>
                <a:gd name="T18" fmla="*/ 815 w 992"/>
                <a:gd name="T19" fmla="*/ 176 h 992"/>
                <a:gd name="T20" fmla="*/ 944 w 992"/>
                <a:gd name="T21" fmla="*/ 494 h 992"/>
                <a:gd name="T22" fmla="*/ 967 w 992"/>
                <a:gd name="T23" fmla="*/ 494 h 992"/>
                <a:gd name="T24" fmla="*/ 991 w 992"/>
                <a:gd name="T25" fmla="*/ 494 h 992"/>
                <a:gd name="T26" fmla="*/ 846 w 992"/>
                <a:gd name="T27" fmla="*/ 145 h 992"/>
                <a:gd name="T28" fmla="*/ 497 w 992"/>
                <a:gd name="T29" fmla="*/ 0 h 992"/>
                <a:gd name="T30" fmla="*/ 145 w 992"/>
                <a:gd name="T31" fmla="*/ 145 h 992"/>
                <a:gd name="T32" fmla="*/ 0 w 992"/>
                <a:gd name="T33" fmla="*/ 494 h 992"/>
                <a:gd name="T34" fmla="*/ 145 w 992"/>
                <a:gd name="T35" fmla="*/ 846 h 992"/>
                <a:gd name="T36" fmla="*/ 497 w 992"/>
                <a:gd name="T37" fmla="*/ 991 h 992"/>
                <a:gd name="T38" fmla="*/ 846 w 992"/>
                <a:gd name="T39" fmla="*/ 846 h 992"/>
                <a:gd name="T40" fmla="*/ 991 w 992"/>
                <a:gd name="T41" fmla="*/ 494 h 992"/>
                <a:gd name="T42" fmla="*/ 967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4"/>
                  </a:moveTo>
                  <a:lnTo>
                    <a:pt x="967" y="494"/>
                  </a:lnTo>
                  <a:cubicBezTo>
                    <a:pt x="944" y="494"/>
                    <a:pt x="944" y="494"/>
                    <a:pt x="944" y="494"/>
                  </a:cubicBezTo>
                  <a:cubicBezTo>
                    <a:pt x="944" y="619"/>
                    <a:pt x="893" y="732"/>
                    <a:pt x="815" y="811"/>
                  </a:cubicBezTo>
                  <a:cubicBezTo>
                    <a:pt x="732" y="893"/>
                    <a:pt x="619" y="944"/>
                    <a:pt x="497" y="944"/>
                  </a:cubicBezTo>
                  <a:cubicBezTo>
                    <a:pt x="372" y="944"/>
                    <a:pt x="259" y="893"/>
                    <a:pt x="180" y="811"/>
                  </a:cubicBezTo>
                  <a:cubicBezTo>
                    <a:pt x="98" y="732"/>
                    <a:pt x="47" y="619"/>
                    <a:pt x="47" y="494"/>
                  </a:cubicBezTo>
                  <a:cubicBezTo>
                    <a:pt x="47" y="372"/>
                    <a:pt x="98" y="259"/>
                    <a:pt x="180" y="176"/>
                  </a:cubicBezTo>
                  <a:cubicBezTo>
                    <a:pt x="259" y="98"/>
                    <a:pt x="372" y="47"/>
                    <a:pt x="497" y="47"/>
                  </a:cubicBezTo>
                  <a:cubicBezTo>
                    <a:pt x="619" y="47"/>
                    <a:pt x="732" y="98"/>
                    <a:pt x="815" y="176"/>
                  </a:cubicBezTo>
                  <a:cubicBezTo>
                    <a:pt x="893" y="259"/>
                    <a:pt x="944" y="372"/>
                    <a:pt x="944" y="494"/>
                  </a:cubicBezTo>
                  <a:cubicBezTo>
                    <a:pt x="967" y="494"/>
                    <a:pt x="967" y="494"/>
                    <a:pt x="967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60"/>
                    <a:pt x="936" y="235"/>
                    <a:pt x="846" y="145"/>
                  </a:cubicBezTo>
                  <a:cubicBezTo>
                    <a:pt x="756" y="55"/>
                    <a:pt x="635" y="0"/>
                    <a:pt x="497" y="0"/>
                  </a:cubicBezTo>
                  <a:cubicBezTo>
                    <a:pt x="360" y="0"/>
                    <a:pt x="235" y="55"/>
                    <a:pt x="145" y="145"/>
                  </a:cubicBezTo>
                  <a:cubicBezTo>
                    <a:pt x="55" y="235"/>
                    <a:pt x="0" y="360"/>
                    <a:pt x="0" y="494"/>
                  </a:cubicBezTo>
                  <a:cubicBezTo>
                    <a:pt x="0" y="631"/>
                    <a:pt x="55" y="756"/>
                    <a:pt x="145" y="846"/>
                  </a:cubicBezTo>
                  <a:cubicBezTo>
                    <a:pt x="235" y="936"/>
                    <a:pt x="360" y="991"/>
                    <a:pt x="497" y="991"/>
                  </a:cubicBezTo>
                  <a:cubicBezTo>
                    <a:pt x="635" y="991"/>
                    <a:pt x="756" y="936"/>
                    <a:pt x="846" y="846"/>
                  </a:cubicBezTo>
                  <a:cubicBezTo>
                    <a:pt x="936" y="756"/>
                    <a:pt x="991" y="631"/>
                    <a:pt x="991" y="494"/>
                  </a:cubicBezTo>
                  <a:lnTo>
                    <a:pt x="967" y="49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80"/>
            <p:cNvSpPr>
              <a:spLocks noChangeArrowheads="1"/>
            </p:cNvSpPr>
            <p:nvPr/>
          </p:nvSpPr>
          <p:spPr bwMode="auto">
            <a:xfrm>
              <a:off x="1208088" y="2235200"/>
              <a:ext cx="169862" cy="339725"/>
            </a:xfrm>
            <a:custGeom>
              <a:avLst/>
              <a:gdLst>
                <a:gd name="T0" fmla="*/ 0 w 471"/>
                <a:gd name="T1" fmla="*/ 943 h 944"/>
                <a:gd name="T2" fmla="*/ 0 w 471"/>
                <a:gd name="T3" fmla="*/ 943 h 944"/>
                <a:gd name="T4" fmla="*/ 470 w 471"/>
                <a:gd name="T5" fmla="*/ 470 h 944"/>
                <a:gd name="T6" fmla="*/ 0 w 471"/>
                <a:gd name="T7" fmla="*/ 0 h 944"/>
                <a:gd name="T8" fmla="*/ 0 w 471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1" h="944">
                  <a:moveTo>
                    <a:pt x="0" y="943"/>
                  </a:moveTo>
                  <a:lnTo>
                    <a:pt x="0" y="943"/>
                  </a:lnTo>
                  <a:cubicBezTo>
                    <a:pt x="259" y="943"/>
                    <a:pt x="470" y="732"/>
                    <a:pt x="470" y="470"/>
                  </a:cubicBezTo>
                  <a:cubicBezTo>
                    <a:pt x="470" y="211"/>
                    <a:pt x="259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81"/>
            <p:cNvSpPr>
              <a:spLocks noChangeArrowheads="1"/>
            </p:cNvSpPr>
            <p:nvPr/>
          </p:nvSpPr>
          <p:spPr bwMode="auto">
            <a:xfrm>
              <a:off x="1171575" y="2359025"/>
              <a:ext cx="174625" cy="176213"/>
            </a:xfrm>
            <a:custGeom>
              <a:avLst/>
              <a:gdLst>
                <a:gd name="T0" fmla="*/ 485 w 486"/>
                <a:gd name="T1" fmla="*/ 259 h 491"/>
                <a:gd name="T2" fmla="*/ 485 w 486"/>
                <a:gd name="T3" fmla="*/ 259 h 491"/>
                <a:gd name="T4" fmla="*/ 301 w 486"/>
                <a:gd name="T5" fmla="*/ 259 h 491"/>
                <a:gd name="T6" fmla="*/ 203 w 486"/>
                <a:gd name="T7" fmla="*/ 8 h 491"/>
                <a:gd name="T8" fmla="*/ 203 w 486"/>
                <a:gd name="T9" fmla="*/ 8 h 491"/>
                <a:gd name="T10" fmla="*/ 196 w 486"/>
                <a:gd name="T11" fmla="*/ 0 h 491"/>
                <a:gd name="T12" fmla="*/ 0 w 486"/>
                <a:gd name="T13" fmla="*/ 200 h 491"/>
                <a:gd name="T14" fmla="*/ 8 w 486"/>
                <a:gd name="T15" fmla="*/ 208 h 491"/>
                <a:gd name="T16" fmla="*/ 254 w 486"/>
                <a:gd name="T17" fmla="*/ 302 h 491"/>
                <a:gd name="T18" fmla="*/ 254 w 486"/>
                <a:gd name="T19" fmla="*/ 490 h 491"/>
                <a:gd name="T20" fmla="*/ 485 w 486"/>
                <a:gd name="T21" fmla="*/ 259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6" h="491">
                  <a:moveTo>
                    <a:pt x="485" y="259"/>
                  </a:moveTo>
                  <a:lnTo>
                    <a:pt x="485" y="259"/>
                  </a:lnTo>
                  <a:cubicBezTo>
                    <a:pt x="301" y="259"/>
                    <a:pt x="301" y="259"/>
                    <a:pt x="301" y="259"/>
                  </a:cubicBezTo>
                  <a:cubicBezTo>
                    <a:pt x="293" y="153"/>
                    <a:pt x="262" y="67"/>
                    <a:pt x="203" y="8"/>
                  </a:cubicBezTo>
                  <a:lnTo>
                    <a:pt x="203" y="8"/>
                  </a:lnTo>
                  <a:cubicBezTo>
                    <a:pt x="203" y="4"/>
                    <a:pt x="199" y="4"/>
                    <a:pt x="196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4"/>
                    <a:pt x="4" y="204"/>
                    <a:pt x="8" y="208"/>
                  </a:cubicBezTo>
                  <a:cubicBezTo>
                    <a:pt x="66" y="267"/>
                    <a:pt x="149" y="298"/>
                    <a:pt x="254" y="302"/>
                  </a:cubicBezTo>
                  <a:cubicBezTo>
                    <a:pt x="254" y="490"/>
                    <a:pt x="254" y="490"/>
                    <a:pt x="254" y="490"/>
                  </a:cubicBezTo>
                  <a:lnTo>
                    <a:pt x="485" y="2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82"/>
            <p:cNvSpPr>
              <a:spLocks noChangeArrowheads="1"/>
            </p:cNvSpPr>
            <p:nvPr/>
          </p:nvSpPr>
          <p:spPr bwMode="auto">
            <a:xfrm>
              <a:off x="1138238" y="2327275"/>
              <a:ext cx="90487" cy="90488"/>
            </a:xfrm>
            <a:custGeom>
              <a:avLst/>
              <a:gdLst>
                <a:gd name="T0" fmla="*/ 58 w 251"/>
                <a:gd name="T1" fmla="*/ 251 h 252"/>
                <a:gd name="T2" fmla="*/ 58 w 251"/>
                <a:gd name="T3" fmla="*/ 251 h 252"/>
                <a:gd name="T4" fmla="*/ 250 w 251"/>
                <a:gd name="T5" fmla="*/ 63 h 252"/>
                <a:gd name="T6" fmla="*/ 23 w 251"/>
                <a:gd name="T7" fmla="*/ 0 h 252"/>
                <a:gd name="T8" fmla="*/ 0 w 251"/>
                <a:gd name="T9" fmla="*/ 0 h 252"/>
                <a:gd name="T10" fmla="*/ 0 w 251"/>
                <a:gd name="T11" fmla="*/ 24 h 252"/>
                <a:gd name="T12" fmla="*/ 58 w 251"/>
                <a:gd name="T13" fmla="*/ 25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52">
                  <a:moveTo>
                    <a:pt x="58" y="251"/>
                  </a:moveTo>
                  <a:lnTo>
                    <a:pt x="58" y="251"/>
                  </a:lnTo>
                  <a:cubicBezTo>
                    <a:pt x="250" y="63"/>
                    <a:pt x="250" y="63"/>
                    <a:pt x="250" y="63"/>
                  </a:cubicBezTo>
                  <a:cubicBezTo>
                    <a:pt x="192" y="24"/>
                    <a:pt x="113" y="4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8"/>
                    <a:pt x="19" y="192"/>
                    <a:pt x="58" y="25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83"/>
            <p:cNvSpPr>
              <a:spLocks noChangeArrowheads="1"/>
            </p:cNvSpPr>
            <p:nvPr/>
          </p:nvSpPr>
          <p:spPr bwMode="auto">
            <a:xfrm>
              <a:off x="1069975" y="2295525"/>
              <a:ext cx="115888" cy="74613"/>
            </a:xfrm>
            <a:custGeom>
              <a:avLst/>
              <a:gdLst>
                <a:gd name="T0" fmla="*/ 215 w 322"/>
                <a:gd name="T1" fmla="*/ 208 h 209"/>
                <a:gd name="T2" fmla="*/ 215 w 322"/>
                <a:gd name="T3" fmla="*/ 208 h 209"/>
                <a:gd name="T4" fmla="*/ 145 w 322"/>
                <a:gd name="T5" fmla="*/ 180 h 209"/>
                <a:gd name="T6" fmla="*/ 0 w 322"/>
                <a:gd name="T7" fmla="*/ 31 h 209"/>
                <a:gd name="T8" fmla="*/ 31 w 322"/>
                <a:gd name="T9" fmla="*/ 0 h 209"/>
                <a:gd name="T10" fmla="*/ 176 w 322"/>
                <a:gd name="T11" fmla="*/ 145 h 209"/>
                <a:gd name="T12" fmla="*/ 250 w 322"/>
                <a:gd name="T13" fmla="*/ 145 h 209"/>
                <a:gd name="T14" fmla="*/ 250 w 322"/>
                <a:gd name="T15" fmla="*/ 74 h 209"/>
                <a:gd name="T16" fmla="*/ 227 w 322"/>
                <a:gd name="T17" fmla="*/ 51 h 209"/>
                <a:gd name="T18" fmla="*/ 258 w 322"/>
                <a:gd name="T19" fmla="*/ 16 h 209"/>
                <a:gd name="T20" fmla="*/ 282 w 322"/>
                <a:gd name="T21" fmla="*/ 43 h 209"/>
                <a:gd name="T22" fmla="*/ 282 w 322"/>
                <a:gd name="T23" fmla="*/ 180 h 209"/>
                <a:gd name="T24" fmla="*/ 215 w 322"/>
                <a:gd name="T25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2" h="209">
                  <a:moveTo>
                    <a:pt x="215" y="208"/>
                  </a:moveTo>
                  <a:lnTo>
                    <a:pt x="215" y="208"/>
                  </a:lnTo>
                  <a:cubicBezTo>
                    <a:pt x="188" y="208"/>
                    <a:pt x="164" y="200"/>
                    <a:pt x="145" y="18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76" y="145"/>
                    <a:pt x="176" y="145"/>
                    <a:pt x="176" y="145"/>
                  </a:cubicBezTo>
                  <a:cubicBezTo>
                    <a:pt x="196" y="168"/>
                    <a:pt x="231" y="168"/>
                    <a:pt x="250" y="145"/>
                  </a:cubicBezTo>
                  <a:cubicBezTo>
                    <a:pt x="270" y="125"/>
                    <a:pt x="270" y="94"/>
                    <a:pt x="250" y="74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58" y="16"/>
                    <a:pt x="258" y="16"/>
                    <a:pt x="258" y="16"/>
                  </a:cubicBezTo>
                  <a:cubicBezTo>
                    <a:pt x="282" y="43"/>
                    <a:pt x="282" y="43"/>
                    <a:pt x="282" y="43"/>
                  </a:cubicBezTo>
                  <a:cubicBezTo>
                    <a:pt x="321" y="78"/>
                    <a:pt x="321" y="141"/>
                    <a:pt x="282" y="180"/>
                  </a:cubicBezTo>
                  <a:cubicBezTo>
                    <a:pt x="262" y="200"/>
                    <a:pt x="239" y="208"/>
                    <a:pt x="215" y="20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84"/>
            <p:cNvSpPr>
              <a:spLocks noChangeArrowheads="1"/>
            </p:cNvSpPr>
            <p:nvPr/>
          </p:nvSpPr>
          <p:spPr bwMode="auto">
            <a:xfrm>
              <a:off x="1165225" y="2354263"/>
              <a:ext cx="20638" cy="19050"/>
            </a:xfrm>
            <a:custGeom>
              <a:avLst/>
              <a:gdLst>
                <a:gd name="T0" fmla="*/ 12 w 56"/>
                <a:gd name="T1" fmla="*/ 44 h 52"/>
                <a:gd name="T2" fmla="*/ 12 w 56"/>
                <a:gd name="T3" fmla="*/ 44 h 52"/>
                <a:gd name="T4" fmla="*/ 43 w 56"/>
                <a:gd name="T5" fmla="*/ 44 h 52"/>
                <a:gd name="T6" fmla="*/ 43 w 56"/>
                <a:gd name="T7" fmla="*/ 8 h 52"/>
                <a:gd name="T8" fmla="*/ 12 w 56"/>
                <a:gd name="T9" fmla="*/ 8 h 52"/>
                <a:gd name="T10" fmla="*/ 12 w 56"/>
                <a:gd name="T11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2">
                  <a:moveTo>
                    <a:pt x="12" y="44"/>
                  </a:moveTo>
                  <a:lnTo>
                    <a:pt x="12" y="44"/>
                  </a:lnTo>
                  <a:cubicBezTo>
                    <a:pt x="20" y="51"/>
                    <a:pt x="35" y="51"/>
                    <a:pt x="43" y="44"/>
                  </a:cubicBezTo>
                  <a:cubicBezTo>
                    <a:pt x="55" y="36"/>
                    <a:pt x="55" y="20"/>
                    <a:pt x="43" y="8"/>
                  </a:cubicBezTo>
                  <a:cubicBezTo>
                    <a:pt x="35" y="0"/>
                    <a:pt x="20" y="0"/>
                    <a:pt x="12" y="8"/>
                  </a:cubicBezTo>
                  <a:cubicBezTo>
                    <a:pt x="0" y="20"/>
                    <a:pt x="0" y="36"/>
                    <a:pt x="12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85"/>
            <p:cNvSpPr>
              <a:spLocks noChangeArrowheads="1"/>
            </p:cNvSpPr>
            <p:nvPr/>
          </p:nvSpPr>
          <p:spPr bwMode="auto">
            <a:xfrm>
              <a:off x="1030288" y="2227263"/>
              <a:ext cx="357187" cy="357187"/>
            </a:xfrm>
            <a:custGeom>
              <a:avLst/>
              <a:gdLst>
                <a:gd name="T0" fmla="*/ 497 w 992"/>
                <a:gd name="T1" fmla="*/ 0 h 992"/>
                <a:gd name="T2" fmla="*/ 497 w 992"/>
                <a:gd name="T3" fmla="*/ 0 h 992"/>
                <a:gd name="T4" fmla="*/ 0 w 992"/>
                <a:gd name="T5" fmla="*/ 494 h 992"/>
                <a:gd name="T6" fmla="*/ 497 w 992"/>
                <a:gd name="T7" fmla="*/ 991 h 992"/>
                <a:gd name="T8" fmla="*/ 991 w 992"/>
                <a:gd name="T9" fmla="*/ 494 h 992"/>
                <a:gd name="T10" fmla="*/ 497 w 992"/>
                <a:gd name="T11" fmla="*/ 0 h 992"/>
                <a:gd name="T12" fmla="*/ 497 w 992"/>
                <a:gd name="T13" fmla="*/ 47 h 992"/>
                <a:gd name="T14" fmla="*/ 497 w 992"/>
                <a:gd name="T15" fmla="*/ 47 h 992"/>
                <a:gd name="T16" fmla="*/ 795 w 992"/>
                <a:gd name="T17" fmla="*/ 161 h 992"/>
                <a:gd name="T18" fmla="*/ 161 w 992"/>
                <a:gd name="T19" fmla="*/ 795 h 992"/>
                <a:gd name="T20" fmla="*/ 47 w 992"/>
                <a:gd name="T21" fmla="*/ 494 h 992"/>
                <a:gd name="T22" fmla="*/ 497 w 992"/>
                <a:gd name="T23" fmla="*/ 47 h 992"/>
                <a:gd name="T24" fmla="*/ 497 w 992"/>
                <a:gd name="T25" fmla="*/ 944 h 992"/>
                <a:gd name="T26" fmla="*/ 497 w 992"/>
                <a:gd name="T27" fmla="*/ 944 h 992"/>
                <a:gd name="T28" fmla="*/ 196 w 992"/>
                <a:gd name="T29" fmla="*/ 826 h 992"/>
                <a:gd name="T30" fmla="*/ 830 w 992"/>
                <a:gd name="T31" fmla="*/ 196 h 992"/>
                <a:gd name="T32" fmla="*/ 944 w 992"/>
                <a:gd name="T33" fmla="*/ 494 h 992"/>
                <a:gd name="T34" fmla="*/ 497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7" y="0"/>
                  </a:moveTo>
                  <a:lnTo>
                    <a:pt x="497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7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7" y="0"/>
                  </a:cubicBezTo>
                  <a:close/>
                  <a:moveTo>
                    <a:pt x="497" y="47"/>
                  </a:moveTo>
                  <a:lnTo>
                    <a:pt x="497" y="47"/>
                  </a:lnTo>
                  <a:cubicBezTo>
                    <a:pt x="611" y="47"/>
                    <a:pt x="717" y="90"/>
                    <a:pt x="795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4"/>
                  </a:cubicBezTo>
                  <a:cubicBezTo>
                    <a:pt x="47" y="247"/>
                    <a:pt x="247" y="47"/>
                    <a:pt x="497" y="47"/>
                  </a:cubicBezTo>
                  <a:close/>
                  <a:moveTo>
                    <a:pt x="497" y="944"/>
                  </a:moveTo>
                  <a:lnTo>
                    <a:pt x="497" y="944"/>
                  </a:lnTo>
                  <a:cubicBezTo>
                    <a:pt x="380" y="944"/>
                    <a:pt x="274" y="901"/>
                    <a:pt x="196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4" y="380"/>
                    <a:pt x="944" y="494"/>
                  </a:cubicBezTo>
                  <a:cubicBezTo>
                    <a:pt x="944" y="744"/>
                    <a:pt x="744" y="944"/>
                    <a:pt x="497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0" name="Group 229"/>
          <p:cNvGrpSpPr/>
          <p:nvPr/>
        </p:nvGrpSpPr>
        <p:grpSpPr>
          <a:xfrm>
            <a:off x="2654400" y="2914341"/>
            <a:ext cx="357187" cy="357187"/>
            <a:chOff x="1030288" y="2871788"/>
            <a:chExt cx="357187" cy="357187"/>
          </a:xfrm>
        </p:grpSpPr>
        <p:sp>
          <p:nvSpPr>
            <p:cNvPr id="231" name="Freeform 86"/>
            <p:cNvSpPr>
              <a:spLocks noChangeArrowheads="1"/>
            </p:cNvSpPr>
            <p:nvPr/>
          </p:nvSpPr>
          <p:spPr bwMode="auto">
            <a:xfrm>
              <a:off x="1038225" y="2879725"/>
              <a:ext cx="339725" cy="339725"/>
            </a:xfrm>
            <a:custGeom>
              <a:avLst/>
              <a:gdLst>
                <a:gd name="T0" fmla="*/ 943 w 944"/>
                <a:gd name="T1" fmla="*/ 470 h 944"/>
                <a:gd name="T2" fmla="*/ 943 w 944"/>
                <a:gd name="T3" fmla="*/ 470 h 944"/>
                <a:gd name="T4" fmla="*/ 473 w 944"/>
                <a:gd name="T5" fmla="*/ 943 h 944"/>
                <a:gd name="T6" fmla="*/ 0 w 944"/>
                <a:gd name="T7" fmla="*/ 470 h 944"/>
                <a:gd name="T8" fmla="*/ 473 w 944"/>
                <a:gd name="T9" fmla="*/ 0 h 944"/>
                <a:gd name="T10" fmla="*/ 943 w 944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4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3"/>
                    <a:pt x="473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3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87"/>
            <p:cNvSpPr>
              <a:spLocks noChangeArrowheads="1"/>
            </p:cNvSpPr>
            <p:nvPr/>
          </p:nvSpPr>
          <p:spPr bwMode="auto">
            <a:xfrm>
              <a:off x="1030288" y="2871788"/>
              <a:ext cx="357187" cy="357187"/>
            </a:xfrm>
            <a:custGeom>
              <a:avLst/>
              <a:gdLst>
                <a:gd name="T0" fmla="*/ 967 w 992"/>
                <a:gd name="T1" fmla="*/ 494 h 992"/>
                <a:gd name="T2" fmla="*/ 967 w 992"/>
                <a:gd name="T3" fmla="*/ 494 h 992"/>
                <a:gd name="T4" fmla="*/ 944 w 992"/>
                <a:gd name="T5" fmla="*/ 494 h 992"/>
                <a:gd name="T6" fmla="*/ 815 w 992"/>
                <a:gd name="T7" fmla="*/ 811 h 992"/>
                <a:gd name="T8" fmla="*/ 497 w 992"/>
                <a:gd name="T9" fmla="*/ 944 h 992"/>
                <a:gd name="T10" fmla="*/ 180 w 992"/>
                <a:gd name="T11" fmla="*/ 811 h 992"/>
                <a:gd name="T12" fmla="*/ 47 w 992"/>
                <a:gd name="T13" fmla="*/ 494 h 992"/>
                <a:gd name="T14" fmla="*/ 180 w 992"/>
                <a:gd name="T15" fmla="*/ 176 h 992"/>
                <a:gd name="T16" fmla="*/ 497 w 992"/>
                <a:gd name="T17" fmla="*/ 47 h 992"/>
                <a:gd name="T18" fmla="*/ 815 w 992"/>
                <a:gd name="T19" fmla="*/ 176 h 992"/>
                <a:gd name="T20" fmla="*/ 944 w 992"/>
                <a:gd name="T21" fmla="*/ 494 h 992"/>
                <a:gd name="T22" fmla="*/ 967 w 992"/>
                <a:gd name="T23" fmla="*/ 494 h 992"/>
                <a:gd name="T24" fmla="*/ 991 w 992"/>
                <a:gd name="T25" fmla="*/ 494 h 992"/>
                <a:gd name="T26" fmla="*/ 846 w 992"/>
                <a:gd name="T27" fmla="*/ 145 h 992"/>
                <a:gd name="T28" fmla="*/ 497 w 992"/>
                <a:gd name="T29" fmla="*/ 0 h 992"/>
                <a:gd name="T30" fmla="*/ 145 w 992"/>
                <a:gd name="T31" fmla="*/ 145 h 992"/>
                <a:gd name="T32" fmla="*/ 0 w 992"/>
                <a:gd name="T33" fmla="*/ 494 h 992"/>
                <a:gd name="T34" fmla="*/ 145 w 992"/>
                <a:gd name="T35" fmla="*/ 846 h 992"/>
                <a:gd name="T36" fmla="*/ 497 w 992"/>
                <a:gd name="T37" fmla="*/ 991 h 992"/>
                <a:gd name="T38" fmla="*/ 846 w 992"/>
                <a:gd name="T39" fmla="*/ 846 h 992"/>
                <a:gd name="T40" fmla="*/ 991 w 992"/>
                <a:gd name="T41" fmla="*/ 494 h 992"/>
                <a:gd name="T42" fmla="*/ 967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4"/>
                  </a:moveTo>
                  <a:lnTo>
                    <a:pt x="967" y="494"/>
                  </a:lnTo>
                  <a:cubicBezTo>
                    <a:pt x="944" y="494"/>
                    <a:pt x="944" y="494"/>
                    <a:pt x="944" y="494"/>
                  </a:cubicBezTo>
                  <a:cubicBezTo>
                    <a:pt x="944" y="619"/>
                    <a:pt x="893" y="732"/>
                    <a:pt x="815" y="811"/>
                  </a:cubicBezTo>
                  <a:cubicBezTo>
                    <a:pt x="732" y="893"/>
                    <a:pt x="619" y="944"/>
                    <a:pt x="497" y="944"/>
                  </a:cubicBezTo>
                  <a:cubicBezTo>
                    <a:pt x="372" y="944"/>
                    <a:pt x="259" y="893"/>
                    <a:pt x="180" y="811"/>
                  </a:cubicBezTo>
                  <a:cubicBezTo>
                    <a:pt x="98" y="732"/>
                    <a:pt x="47" y="619"/>
                    <a:pt x="47" y="494"/>
                  </a:cubicBezTo>
                  <a:cubicBezTo>
                    <a:pt x="47" y="372"/>
                    <a:pt x="98" y="259"/>
                    <a:pt x="180" y="176"/>
                  </a:cubicBezTo>
                  <a:cubicBezTo>
                    <a:pt x="259" y="98"/>
                    <a:pt x="372" y="47"/>
                    <a:pt x="497" y="47"/>
                  </a:cubicBezTo>
                  <a:cubicBezTo>
                    <a:pt x="619" y="47"/>
                    <a:pt x="732" y="98"/>
                    <a:pt x="815" y="176"/>
                  </a:cubicBezTo>
                  <a:cubicBezTo>
                    <a:pt x="893" y="259"/>
                    <a:pt x="944" y="372"/>
                    <a:pt x="944" y="494"/>
                  </a:cubicBezTo>
                  <a:cubicBezTo>
                    <a:pt x="967" y="494"/>
                    <a:pt x="967" y="494"/>
                    <a:pt x="967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56"/>
                    <a:pt x="936" y="235"/>
                    <a:pt x="846" y="145"/>
                  </a:cubicBezTo>
                  <a:cubicBezTo>
                    <a:pt x="756" y="55"/>
                    <a:pt x="635" y="0"/>
                    <a:pt x="497" y="0"/>
                  </a:cubicBezTo>
                  <a:cubicBezTo>
                    <a:pt x="360" y="0"/>
                    <a:pt x="235" y="55"/>
                    <a:pt x="145" y="145"/>
                  </a:cubicBezTo>
                  <a:cubicBezTo>
                    <a:pt x="55" y="235"/>
                    <a:pt x="0" y="356"/>
                    <a:pt x="0" y="494"/>
                  </a:cubicBezTo>
                  <a:cubicBezTo>
                    <a:pt x="0" y="631"/>
                    <a:pt x="55" y="756"/>
                    <a:pt x="145" y="846"/>
                  </a:cubicBezTo>
                  <a:cubicBezTo>
                    <a:pt x="235" y="936"/>
                    <a:pt x="360" y="991"/>
                    <a:pt x="497" y="991"/>
                  </a:cubicBezTo>
                  <a:cubicBezTo>
                    <a:pt x="635" y="991"/>
                    <a:pt x="756" y="936"/>
                    <a:pt x="846" y="846"/>
                  </a:cubicBezTo>
                  <a:cubicBezTo>
                    <a:pt x="936" y="756"/>
                    <a:pt x="991" y="631"/>
                    <a:pt x="991" y="494"/>
                  </a:cubicBezTo>
                  <a:cubicBezTo>
                    <a:pt x="967" y="494"/>
                    <a:pt x="967" y="494"/>
                    <a:pt x="967" y="49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88"/>
            <p:cNvSpPr>
              <a:spLocks noChangeArrowheads="1"/>
            </p:cNvSpPr>
            <p:nvPr/>
          </p:nvSpPr>
          <p:spPr bwMode="auto">
            <a:xfrm>
              <a:off x="1208088" y="2889250"/>
              <a:ext cx="169862" cy="323850"/>
            </a:xfrm>
            <a:custGeom>
              <a:avLst/>
              <a:gdLst>
                <a:gd name="T0" fmla="*/ 0 w 471"/>
                <a:gd name="T1" fmla="*/ 0 h 898"/>
                <a:gd name="T2" fmla="*/ 0 w 471"/>
                <a:gd name="T3" fmla="*/ 0 h 898"/>
                <a:gd name="T4" fmla="*/ 0 w 471"/>
                <a:gd name="T5" fmla="*/ 897 h 898"/>
                <a:gd name="T6" fmla="*/ 318 w 471"/>
                <a:gd name="T7" fmla="*/ 764 h 898"/>
                <a:gd name="T8" fmla="*/ 447 w 471"/>
                <a:gd name="T9" fmla="*/ 447 h 898"/>
                <a:gd name="T10" fmla="*/ 470 w 471"/>
                <a:gd name="T11" fmla="*/ 447 h 898"/>
                <a:gd name="T12" fmla="*/ 470 w 471"/>
                <a:gd name="T13" fmla="*/ 447 h 898"/>
                <a:gd name="T14" fmla="*/ 447 w 471"/>
                <a:gd name="T15" fmla="*/ 447 h 898"/>
                <a:gd name="T16" fmla="*/ 318 w 471"/>
                <a:gd name="T17" fmla="*/ 129 h 898"/>
                <a:gd name="T18" fmla="*/ 0 w 471"/>
                <a:gd name="T1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122" y="897"/>
                    <a:pt x="235" y="846"/>
                    <a:pt x="318" y="764"/>
                  </a:cubicBezTo>
                  <a:cubicBezTo>
                    <a:pt x="396" y="685"/>
                    <a:pt x="447" y="572"/>
                    <a:pt x="447" y="447"/>
                  </a:cubicBezTo>
                  <a:cubicBezTo>
                    <a:pt x="470" y="447"/>
                    <a:pt x="470" y="447"/>
                    <a:pt x="470" y="447"/>
                  </a:cubicBezTo>
                  <a:lnTo>
                    <a:pt x="470" y="447"/>
                  </a:lnTo>
                  <a:cubicBezTo>
                    <a:pt x="447" y="447"/>
                    <a:pt x="447" y="447"/>
                    <a:pt x="447" y="447"/>
                  </a:cubicBezTo>
                  <a:cubicBezTo>
                    <a:pt x="447" y="325"/>
                    <a:pt x="396" y="212"/>
                    <a:pt x="318" y="129"/>
                  </a:cubicBezTo>
                  <a:cubicBezTo>
                    <a:pt x="235" y="51"/>
                    <a:pt x="122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89"/>
            <p:cNvSpPr>
              <a:spLocks noChangeArrowheads="1"/>
            </p:cNvSpPr>
            <p:nvPr/>
          </p:nvSpPr>
          <p:spPr bwMode="auto">
            <a:xfrm>
              <a:off x="1208088" y="2879725"/>
              <a:ext cx="169862" cy="339725"/>
            </a:xfrm>
            <a:custGeom>
              <a:avLst/>
              <a:gdLst>
                <a:gd name="T0" fmla="*/ 470 w 471"/>
                <a:gd name="T1" fmla="*/ 470 h 944"/>
                <a:gd name="T2" fmla="*/ 470 w 471"/>
                <a:gd name="T3" fmla="*/ 470 h 944"/>
                <a:gd name="T4" fmla="*/ 447 w 471"/>
                <a:gd name="T5" fmla="*/ 470 h 944"/>
                <a:gd name="T6" fmla="*/ 318 w 471"/>
                <a:gd name="T7" fmla="*/ 787 h 944"/>
                <a:gd name="T8" fmla="*/ 0 w 471"/>
                <a:gd name="T9" fmla="*/ 920 h 944"/>
                <a:gd name="T10" fmla="*/ 0 w 471"/>
                <a:gd name="T11" fmla="*/ 943 h 944"/>
                <a:gd name="T12" fmla="*/ 470 w 471"/>
                <a:gd name="T13" fmla="*/ 470 h 944"/>
                <a:gd name="T14" fmla="*/ 0 w 471"/>
                <a:gd name="T15" fmla="*/ 0 h 944"/>
                <a:gd name="T16" fmla="*/ 0 w 471"/>
                <a:gd name="T17" fmla="*/ 0 h 944"/>
                <a:gd name="T18" fmla="*/ 0 w 471"/>
                <a:gd name="T19" fmla="*/ 23 h 944"/>
                <a:gd name="T20" fmla="*/ 318 w 471"/>
                <a:gd name="T21" fmla="*/ 152 h 944"/>
                <a:gd name="T22" fmla="*/ 447 w 471"/>
                <a:gd name="T23" fmla="*/ 470 h 944"/>
                <a:gd name="T24" fmla="*/ 470 w 471"/>
                <a:gd name="T25" fmla="*/ 470 h 944"/>
                <a:gd name="T26" fmla="*/ 470 w 471"/>
                <a:gd name="T27" fmla="*/ 470 h 944"/>
                <a:gd name="T28" fmla="*/ 0 w 471"/>
                <a:gd name="T29" fmla="*/ 0 h 944"/>
                <a:gd name="T30" fmla="*/ 470 w 471"/>
                <a:gd name="T3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944">
                  <a:moveTo>
                    <a:pt x="470" y="470"/>
                  </a:moveTo>
                  <a:lnTo>
                    <a:pt x="470" y="470"/>
                  </a:lnTo>
                  <a:cubicBezTo>
                    <a:pt x="447" y="470"/>
                    <a:pt x="447" y="470"/>
                    <a:pt x="447" y="470"/>
                  </a:cubicBezTo>
                  <a:cubicBezTo>
                    <a:pt x="447" y="595"/>
                    <a:pt x="396" y="708"/>
                    <a:pt x="318" y="787"/>
                  </a:cubicBezTo>
                  <a:cubicBezTo>
                    <a:pt x="235" y="869"/>
                    <a:pt x="122" y="920"/>
                    <a:pt x="0" y="92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59" y="943"/>
                    <a:pt x="470" y="732"/>
                    <a:pt x="470" y="47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122" y="23"/>
                    <a:pt x="235" y="74"/>
                    <a:pt x="318" y="152"/>
                  </a:cubicBezTo>
                  <a:cubicBezTo>
                    <a:pt x="396" y="235"/>
                    <a:pt x="447" y="348"/>
                    <a:pt x="447" y="470"/>
                  </a:cubicBezTo>
                  <a:cubicBezTo>
                    <a:pt x="470" y="470"/>
                    <a:pt x="470" y="470"/>
                    <a:pt x="470" y="470"/>
                  </a:cubicBezTo>
                  <a:lnTo>
                    <a:pt x="470" y="470"/>
                  </a:lnTo>
                  <a:cubicBezTo>
                    <a:pt x="470" y="211"/>
                    <a:pt x="259" y="0"/>
                    <a:pt x="0" y="0"/>
                  </a:cubicBezTo>
                  <a:lnTo>
                    <a:pt x="470" y="4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90"/>
            <p:cNvSpPr>
              <a:spLocks noChangeArrowheads="1"/>
            </p:cNvSpPr>
            <p:nvPr/>
          </p:nvSpPr>
          <p:spPr bwMode="auto">
            <a:xfrm>
              <a:off x="1171575" y="3003550"/>
              <a:ext cx="174625" cy="176213"/>
            </a:xfrm>
            <a:custGeom>
              <a:avLst/>
              <a:gdLst>
                <a:gd name="T0" fmla="*/ 485 w 486"/>
                <a:gd name="T1" fmla="*/ 259 h 491"/>
                <a:gd name="T2" fmla="*/ 485 w 486"/>
                <a:gd name="T3" fmla="*/ 259 h 491"/>
                <a:gd name="T4" fmla="*/ 301 w 486"/>
                <a:gd name="T5" fmla="*/ 259 h 491"/>
                <a:gd name="T6" fmla="*/ 203 w 486"/>
                <a:gd name="T7" fmla="*/ 8 h 491"/>
                <a:gd name="T8" fmla="*/ 203 w 486"/>
                <a:gd name="T9" fmla="*/ 8 h 491"/>
                <a:gd name="T10" fmla="*/ 196 w 486"/>
                <a:gd name="T11" fmla="*/ 0 h 491"/>
                <a:gd name="T12" fmla="*/ 0 w 486"/>
                <a:gd name="T13" fmla="*/ 200 h 491"/>
                <a:gd name="T14" fmla="*/ 8 w 486"/>
                <a:gd name="T15" fmla="*/ 208 h 491"/>
                <a:gd name="T16" fmla="*/ 254 w 486"/>
                <a:gd name="T17" fmla="*/ 302 h 491"/>
                <a:gd name="T18" fmla="*/ 254 w 486"/>
                <a:gd name="T19" fmla="*/ 490 h 491"/>
                <a:gd name="T20" fmla="*/ 485 w 486"/>
                <a:gd name="T21" fmla="*/ 259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6" h="491">
                  <a:moveTo>
                    <a:pt x="485" y="259"/>
                  </a:moveTo>
                  <a:lnTo>
                    <a:pt x="485" y="259"/>
                  </a:lnTo>
                  <a:cubicBezTo>
                    <a:pt x="301" y="259"/>
                    <a:pt x="301" y="259"/>
                    <a:pt x="301" y="259"/>
                  </a:cubicBezTo>
                  <a:cubicBezTo>
                    <a:pt x="293" y="153"/>
                    <a:pt x="262" y="67"/>
                    <a:pt x="203" y="8"/>
                  </a:cubicBezTo>
                  <a:lnTo>
                    <a:pt x="203" y="8"/>
                  </a:lnTo>
                  <a:cubicBezTo>
                    <a:pt x="203" y="4"/>
                    <a:pt x="199" y="4"/>
                    <a:pt x="196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4" y="204"/>
                    <a:pt x="8" y="208"/>
                  </a:cubicBezTo>
                  <a:cubicBezTo>
                    <a:pt x="66" y="267"/>
                    <a:pt x="149" y="298"/>
                    <a:pt x="254" y="302"/>
                  </a:cubicBezTo>
                  <a:cubicBezTo>
                    <a:pt x="254" y="490"/>
                    <a:pt x="254" y="490"/>
                    <a:pt x="254" y="490"/>
                  </a:cubicBezTo>
                  <a:lnTo>
                    <a:pt x="485" y="2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91"/>
            <p:cNvSpPr>
              <a:spLocks noChangeArrowheads="1"/>
            </p:cNvSpPr>
            <p:nvPr/>
          </p:nvSpPr>
          <p:spPr bwMode="auto">
            <a:xfrm>
              <a:off x="1138238" y="2971800"/>
              <a:ext cx="90487" cy="90488"/>
            </a:xfrm>
            <a:custGeom>
              <a:avLst/>
              <a:gdLst>
                <a:gd name="T0" fmla="*/ 58 w 251"/>
                <a:gd name="T1" fmla="*/ 251 h 252"/>
                <a:gd name="T2" fmla="*/ 58 w 251"/>
                <a:gd name="T3" fmla="*/ 251 h 252"/>
                <a:gd name="T4" fmla="*/ 250 w 251"/>
                <a:gd name="T5" fmla="*/ 63 h 252"/>
                <a:gd name="T6" fmla="*/ 23 w 251"/>
                <a:gd name="T7" fmla="*/ 0 h 252"/>
                <a:gd name="T8" fmla="*/ 0 w 251"/>
                <a:gd name="T9" fmla="*/ 0 h 252"/>
                <a:gd name="T10" fmla="*/ 0 w 251"/>
                <a:gd name="T11" fmla="*/ 24 h 252"/>
                <a:gd name="T12" fmla="*/ 58 w 251"/>
                <a:gd name="T13" fmla="*/ 25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52">
                  <a:moveTo>
                    <a:pt x="58" y="251"/>
                  </a:moveTo>
                  <a:lnTo>
                    <a:pt x="58" y="251"/>
                  </a:lnTo>
                  <a:cubicBezTo>
                    <a:pt x="250" y="63"/>
                    <a:pt x="250" y="63"/>
                    <a:pt x="250" y="63"/>
                  </a:cubicBezTo>
                  <a:cubicBezTo>
                    <a:pt x="192" y="24"/>
                    <a:pt x="113" y="4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8"/>
                    <a:pt x="19" y="192"/>
                    <a:pt x="58" y="25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92"/>
            <p:cNvSpPr>
              <a:spLocks noChangeArrowheads="1"/>
            </p:cNvSpPr>
            <p:nvPr/>
          </p:nvSpPr>
          <p:spPr bwMode="auto">
            <a:xfrm>
              <a:off x="1069975" y="2941638"/>
              <a:ext cx="115888" cy="74612"/>
            </a:xfrm>
            <a:custGeom>
              <a:avLst/>
              <a:gdLst>
                <a:gd name="T0" fmla="*/ 215 w 322"/>
                <a:gd name="T1" fmla="*/ 208 h 209"/>
                <a:gd name="T2" fmla="*/ 215 w 322"/>
                <a:gd name="T3" fmla="*/ 208 h 209"/>
                <a:gd name="T4" fmla="*/ 145 w 322"/>
                <a:gd name="T5" fmla="*/ 180 h 209"/>
                <a:gd name="T6" fmla="*/ 0 w 322"/>
                <a:gd name="T7" fmla="*/ 31 h 209"/>
                <a:gd name="T8" fmla="*/ 31 w 322"/>
                <a:gd name="T9" fmla="*/ 0 h 209"/>
                <a:gd name="T10" fmla="*/ 176 w 322"/>
                <a:gd name="T11" fmla="*/ 145 h 209"/>
                <a:gd name="T12" fmla="*/ 250 w 322"/>
                <a:gd name="T13" fmla="*/ 145 h 209"/>
                <a:gd name="T14" fmla="*/ 250 w 322"/>
                <a:gd name="T15" fmla="*/ 74 h 209"/>
                <a:gd name="T16" fmla="*/ 227 w 322"/>
                <a:gd name="T17" fmla="*/ 51 h 209"/>
                <a:gd name="T18" fmla="*/ 258 w 322"/>
                <a:gd name="T19" fmla="*/ 16 h 209"/>
                <a:gd name="T20" fmla="*/ 282 w 322"/>
                <a:gd name="T21" fmla="*/ 43 h 209"/>
                <a:gd name="T22" fmla="*/ 282 w 322"/>
                <a:gd name="T23" fmla="*/ 180 h 209"/>
                <a:gd name="T24" fmla="*/ 215 w 322"/>
                <a:gd name="T25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2" h="209">
                  <a:moveTo>
                    <a:pt x="215" y="208"/>
                  </a:moveTo>
                  <a:lnTo>
                    <a:pt x="215" y="208"/>
                  </a:lnTo>
                  <a:cubicBezTo>
                    <a:pt x="188" y="208"/>
                    <a:pt x="164" y="200"/>
                    <a:pt x="145" y="18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76" y="145"/>
                    <a:pt x="176" y="145"/>
                    <a:pt x="176" y="145"/>
                  </a:cubicBezTo>
                  <a:cubicBezTo>
                    <a:pt x="196" y="164"/>
                    <a:pt x="231" y="164"/>
                    <a:pt x="250" y="145"/>
                  </a:cubicBezTo>
                  <a:cubicBezTo>
                    <a:pt x="270" y="125"/>
                    <a:pt x="270" y="94"/>
                    <a:pt x="250" y="74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58" y="16"/>
                    <a:pt x="258" y="16"/>
                    <a:pt x="258" y="16"/>
                  </a:cubicBezTo>
                  <a:cubicBezTo>
                    <a:pt x="282" y="43"/>
                    <a:pt x="282" y="43"/>
                    <a:pt x="282" y="43"/>
                  </a:cubicBezTo>
                  <a:cubicBezTo>
                    <a:pt x="321" y="78"/>
                    <a:pt x="321" y="141"/>
                    <a:pt x="282" y="180"/>
                  </a:cubicBezTo>
                  <a:cubicBezTo>
                    <a:pt x="262" y="200"/>
                    <a:pt x="239" y="208"/>
                    <a:pt x="215" y="20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93"/>
            <p:cNvSpPr>
              <a:spLocks noChangeArrowheads="1"/>
            </p:cNvSpPr>
            <p:nvPr/>
          </p:nvSpPr>
          <p:spPr bwMode="auto">
            <a:xfrm>
              <a:off x="1165225" y="3000375"/>
              <a:ext cx="20638" cy="19050"/>
            </a:xfrm>
            <a:custGeom>
              <a:avLst/>
              <a:gdLst>
                <a:gd name="T0" fmla="*/ 12 w 56"/>
                <a:gd name="T1" fmla="*/ 44 h 52"/>
                <a:gd name="T2" fmla="*/ 12 w 56"/>
                <a:gd name="T3" fmla="*/ 44 h 52"/>
                <a:gd name="T4" fmla="*/ 43 w 56"/>
                <a:gd name="T5" fmla="*/ 44 h 52"/>
                <a:gd name="T6" fmla="*/ 43 w 56"/>
                <a:gd name="T7" fmla="*/ 8 h 52"/>
                <a:gd name="T8" fmla="*/ 12 w 56"/>
                <a:gd name="T9" fmla="*/ 8 h 52"/>
                <a:gd name="T10" fmla="*/ 12 w 56"/>
                <a:gd name="T11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2">
                  <a:moveTo>
                    <a:pt x="12" y="44"/>
                  </a:moveTo>
                  <a:lnTo>
                    <a:pt x="12" y="44"/>
                  </a:lnTo>
                  <a:cubicBezTo>
                    <a:pt x="20" y="51"/>
                    <a:pt x="35" y="51"/>
                    <a:pt x="43" y="44"/>
                  </a:cubicBezTo>
                  <a:cubicBezTo>
                    <a:pt x="55" y="36"/>
                    <a:pt x="55" y="20"/>
                    <a:pt x="43" y="8"/>
                  </a:cubicBezTo>
                  <a:cubicBezTo>
                    <a:pt x="35" y="0"/>
                    <a:pt x="20" y="0"/>
                    <a:pt x="12" y="8"/>
                  </a:cubicBezTo>
                  <a:cubicBezTo>
                    <a:pt x="0" y="20"/>
                    <a:pt x="0" y="36"/>
                    <a:pt x="12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94"/>
            <p:cNvSpPr>
              <a:spLocks noChangeArrowheads="1"/>
            </p:cNvSpPr>
            <p:nvPr/>
          </p:nvSpPr>
          <p:spPr bwMode="auto">
            <a:xfrm>
              <a:off x="1030288" y="2871788"/>
              <a:ext cx="357187" cy="357187"/>
            </a:xfrm>
            <a:custGeom>
              <a:avLst/>
              <a:gdLst>
                <a:gd name="T0" fmla="*/ 497 w 992"/>
                <a:gd name="T1" fmla="*/ 0 h 992"/>
                <a:gd name="T2" fmla="*/ 497 w 992"/>
                <a:gd name="T3" fmla="*/ 0 h 992"/>
                <a:gd name="T4" fmla="*/ 0 w 992"/>
                <a:gd name="T5" fmla="*/ 494 h 992"/>
                <a:gd name="T6" fmla="*/ 497 w 992"/>
                <a:gd name="T7" fmla="*/ 991 h 992"/>
                <a:gd name="T8" fmla="*/ 991 w 992"/>
                <a:gd name="T9" fmla="*/ 494 h 992"/>
                <a:gd name="T10" fmla="*/ 497 w 992"/>
                <a:gd name="T11" fmla="*/ 0 h 992"/>
                <a:gd name="T12" fmla="*/ 497 w 992"/>
                <a:gd name="T13" fmla="*/ 47 h 992"/>
                <a:gd name="T14" fmla="*/ 497 w 992"/>
                <a:gd name="T15" fmla="*/ 47 h 992"/>
                <a:gd name="T16" fmla="*/ 795 w 992"/>
                <a:gd name="T17" fmla="*/ 161 h 992"/>
                <a:gd name="T18" fmla="*/ 161 w 992"/>
                <a:gd name="T19" fmla="*/ 795 h 992"/>
                <a:gd name="T20" fmla="*/ 47 w 992"/>
                <a:gd name="T21" fmla="*/ 494 h 992"/>
                <a:gd name="T22" fmla="*/ 497 w 992"/>
                <a:gd name="T23" fmla="*/ 47 h 992"/>
                <a:gd name="T24" fmla="*/ 497 w 992"/>
                <a:gd name="T25" fmla="*/ 944 h 992"/>
                <a:gd name="T26" fmla="*/ 497 w 992"/>
                <a:gd name="T27" fmla="*/ 944 h 992"/>
                <a:gd name="T28" fmla="*/ 196 w 992"/>
                <a:gd name="T29" fmla="*/ 826 h 992"/>
                <a:gd name="T30" fmla="*/ 830 w 992"/>
                <a:gd name="T31" fmla="*/ 192 h 992"/>
                <a:gd name="T32" fmla="*/ 944 w 992"/>
                <a:gd name="T33" fmla="*/ 494 h 992"/>
                <a:gd name="T34" fmla="*/ 497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7" y="0"/>
                  </a:moveTo>
                  <a:lnTo>
                    <a:pt x="497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7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7" y="0"/>
                  </a:cubicBezTo>
                  <a:close/>
                  <a:moveTo>
                    <a:pt x="497" y="47"/>
                  </a:moveTo>
                  <a:lnTo>
                    <a:pt x="497" y="47"/>
                  </a:lnTo>
                  <a:cubicBezTo>
                    <a:pt x="611" y="47"/>
                    <a:pt x="717" y="90"/>
                    <a:pt x="795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4"/>
                  </a:cubicBezTo>
                  <a:cubicBezTo>
                    <a:pt x="47" y="247"/>
                    <a:pt x="247" y="47"/>
                    <a:pt x="497" y="47"/>
                  </a:cubicBezTo>
                  <a:close/>
                  <a:moveTo>
                    <a:pt x="497" y="944"/>
                  </a:moveTo>
                  <a:lnTo>
                    <a:pt x="497" y="944"/>
                  </a:lnTo>
                  <a:cubicBezTo>
                    <a:pt x="380" y="944"/>
                    <a:pt x="274" y="901"/>
                    <a:pt x="196" y="826"/>
                  </a:cubicBezTo>
                  <a:cubicBezTo>
                    <a:pt x="830" y="192"/>
                    <a:pt x="830" y="192"/>
                    <a:pt x="830" y="192"/>
                  </a:cubicBezTo>
                  <a:cubicBezTo>
                    <a:pt x="901" y="274"/>
                    <a:pt x="944" y="380"/>
                    <a:pt x="944" y="494"/>
                  </a:cubicBezTo>
                  <a:cubicBezTo>
                    <a:pt x="944" y="740"/>
                    <a:pt x="744" y="944"/>
                    <a:pt x="497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0" name="Group 239"/>
          <p:cNvGrpSpPr/>
          <p:nvPr/>
        </p:nvGrpSpPr>
        <p:grpSpPr>
          <a:xfrm>
            <a:off x="2654400" y="3527209"/>
            <a:ext cx="357187" cy="357187"/>
            <a:chOff x="1030288" y="3478213"/>
            <a:chExt cx="357187" cy="357187"/>
          </a:xfrm>
        </p:grpSpPr>
        <p:sp>
          <p:nvSpPr>
            <p:cNvPr id="241" name="Freeform 95"/>
            <p:cNvSpPr>
              <a:spLocks noChangeArrowheads="1"/>
            </p:cNvSpPr>
            <p:nvPr/>
          </p:nvSpPr>
          <p:spPr bwMode="auto">
            <a:xfrm>
              <a:off x="1038225" y="3486150"/>
              <a:ext cx="339725" cy="339725"/>
            </a:xfrm>
            <a:custGeom>
              <a:avLst/>
              <a:gdLst>
                <a:gd name="T0" fmla="*/ 943 w 944"/>
                <a:gd name="T1" fmla="*/ 470 h 944"/>
                <a:gd name="T2" fmla="*/ 943 w 944"/>
                <a:gd name="T3" fmla="*/ 470 h 944"/>
                <a:gd name="T4" fmla="*/ 473 w 944"/>
                <a:gd name="T5" fmla="*/ 943 h 944"/>
                <a:gd name="T6" fmla="*/ 0 w 944"/>
                <a:gd name="T7" fmla="*/ 470 h 944"/>
                <a:gd name="T8" fmla="*/ 473 w 944"/>
                <a:gd name="T9" fmla="*/ 0 h 944"/>
                <a:gd name="T10" fmla="*/ 943 w 944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4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3"/>
                    <a:pt x="473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3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96"/>
            <p:cNvSpPr>
              <a:spLocks noChangeArrowheads="1"/>
            </p:cNvSpPr>
            <p:nvPr/>
          </p:nvSpPr>
          <p:spPr bwMode="auto">
            <a:xfrm>
              <a:off x="1030288" y="3478213"/>
              <a:ext cx="357187" cy="357187"/>
            </a:xfrm>
            <a:custGeom>
              <a:avLst/>
              <a:gdLst>
                <a:gd name="T0" fmla="*/ 967 w 992"/>
                <a:gd name="T1" fmla="*/ 494 h 992"/>
                <a:gd name="T2" fmla="*/ 967 w 992"/>
                <a:gd name="T3" fmla="*/ 494 h 992"/>
                <a:gd name="T4" fmla="*/ 944 w 992"/>
                <a:gd name="T5" fmla="*/ 494 h 992"/>
                <a:gd name="T6" fmla="*/ 815 w 992"/>
                <a:gd name="T7" fmla="*/ 811 h 992"/>
                <a:gd name="T8" fmla="*/ 497 w 992"/>
                <a:gd name="T9" fmla="*/ 944 h 992"/>
                <a:gd name="T10" fmla="*/ 180 w 992"/>
                <a:gd name="T11" fmla="*/ 811 h 992"/>
                <a:gd name="T12" fmla="*/ 47 w 992"/>
                <a:gd name="T13" fmla="*/ 494 h 992"/>
                <a:gd name="T14" fmla="*/ 180 w 992"/>
                <a:gd name="T15" fmla="*/ 176 h 992"/>
                <a:gd name="T16" fmla="*/ 497 w 992"/>
                <a:gd name="T17" fmla="*/ 47 h 992"/>
                <a:gd name="T18" fmla="*/ 815 w 992"/>
                <a:gd name="T19" fmla="*/ 176 h 992"/>
                <a:gd name="T20" fmla="*/ 944 w 992"/>
                <a:gd name="T21" fmla="*/ 494 h 992"/>
                <a:gd name="T22" fmla="*/ 967 w 992"/>
                <a:gd name="T23" fmla="*/ 494 h 992"/>
                <a:gd name="T24" fmla="*/ 991 w 992"/>
                <a:gd name="T25" fmla="*/ 494 h 992"/>
                <a:gd name="T26" fmla="*/ 846 w 992"/>
                <a:gd name="T27" fmla="*/ 145 h 992"/>
                <a:gd name="T28" fmla="*/ 497 w 992"/>
                <a:gd name="T29" fmla="*/ 0 h 992"/>
                <a:gd name="T30" fmla="*/ 145 w 992"/>
                <a:gd name="T31" fmla="*/ 145 h 992"/>
                <a:gd name="T32" fmla="*/ 0 w 992"/>
                <a:gd name="T33" fmla="*/ 494 h 992"/>
                <a:gd name="T34" fmla="*/ 145 w 992"/>
                <a:gd name="T35" fmla="*/ 846 h 992"/>
                <a:gd name="T36" fmla="*/ 497 w 992"/>
                <a:gd name="T37" fmla="*/ 991 h 992"/>
                <a:gd name="T38" fmla="*/ 846 w 992"/>
                <a:gd name="T39" fmla="*/ 846 h 992"/>
                <a:gd name="T40" fmla="*/ 991 w 992"/>
                <a:gd name="T41" fmla="*/ 494 h 992"/>
                <a:gd name="T42" fmla="*/ 967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4"/>
                  </a:moveTo>
                  <a:lnTo>
                    <a:pt x="967" y="494"/>
                  </a:lnTo>
                  <a:cubicBezTo>
                    <a:pt x="944" y="494"/>
                    <a:pt x="944" y="494"/>
                    <a:pt x="944" y="494"/>
                  </a:cubicBezTo>
                  <a:cubicBezTo>
                    <a:pt x="944" y="619"/>
                    <a:pt x="893" y="732"/>
                    <a:pt x="815" y="811"/>
                  </a:cubicBezTo>
                  <a:cubicBezTo>
                    <a:pt x="732" y="893"/>
                    <a:pt x="619" y="944"/>
                    <a:pt x="497" y="944"/>
                  </a:cubicBezTo>
                  <a:cubicBezTo>
                    <a:pt x="372" y="944"/>
                    <a:pt x="259" y="893"/>
                    <a:pt x="180" y="811"/>
                  </a:cubicBezTo>
                  <a:cubicBezTo>
                    <a:pt x="98" y="732"/>
                    <a:pt x="47" y="619"/>
                    <a:pt x="47" y="494"/>
                  </a:cubicBezTo>
                  <a:cubicBezTo>
                    <a:pt x="47" y="372"/>
                    <a:pt x="98" y="259"/>
                    <a:pt x="180" y="176"/>
                  </a:cubicBezTo>
                  <a:cubicBezTo>
                    <a:pt x="259" y="98"/>
                    <a:pt x="372" y="47"/>
                    <a:pt x="497" y="47"/>
                  </a:cubicBezTo>
                  <a:cubicBezTo>
                    <a:pt x="619" y="47"/>
                    <a:pt x="732" y="98"/>
                    <a:pt x="815" y="176"/>
                  </a:cubicBezTo>
                  <a:cubicBezTo>
                    <a:pt x="893" y="259"/>
                    <a:pt x="944" y="372"/>
                    <a:pt x="944" y="494"/>
                  </a:cubicBezTo>
                  <a:cubicBezTo>
                    <a:pt x="967" y="494"/>
                    <a:pt x="967" y="494"/>
                    <a:pt x="967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56"/>
                    <a:pt x="936" y="235"/>
                    <a:pt x="846" y="145"/>
                  </a:cubicBezTo>
                  <a:cubicBezTo>
                    <a:pt x="756" y="55"/>
                    <a:pt x="635" y="0"/>
                    <a:pt x="497" y="0"/>
                  </a:cubicBezTo>
                  <a:cubicBezTo>
                    <a:pt x="360" y="0"/>
                    <a:pt x="235" y="55"/>
                    <a:pt x="145" y="145"/>
                  </a:cubicBezTo>
                  <a:cubicBezTo>
                    <a:pt x="55" y="235"/>
                    <a:pt x="0" y="356"/>
                    <a:pt x="0" y="494"/>
                  </a:cubicBezTo>
                  <a:cubicBezTo>
                    <a:pt x="0" y="631"/>
                    <a:pt x="55" y="756"/>
                    <a:pt x="145" y="846"/>
                  </a:cubicBezTo>
                  <a:cubicBezTo>
                    <a:pt x="235" y="936"/>
                    <a:pt x="360" y="991"/>
                    <a:pt x="497" y="991"/>
                  </a:cubicBezTo>
                  <a:cubicBezTo>
                    <a:pt x="635" y="991"/>
                    <a:pt x="756" y="936"/>
                    <a:pt x="846" y="846"/>
                  </a:cubicBezTo>
                  <a:cubicBezTo>
                    <a:pt x="936" y="756"/>
                    <a:pt x="991" y="631"/>
                    <a:pt x="991" y="494"/>
                  </a:cubicBezTo>
                  <a:cubicBezTo>
                    <a:pt x="967" y="494"/>
                    <a:pt x="967" y="494"/>
                    <a:pt x="967" y="49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97"/>
            <p:cNvSpPr>
              <a:spLocks noChangeArrowheads="1"/>
            </p:cNvSpPr>
            <p:nvPr/>
          </p:nvSpPr>
          <p:spPr bwMode="auto">
            <a:xfrm>
              <a:off x="1208088" y="3494088"/>
              <a:ext cx="169862" cy="323850"/>
            </a:xfrm>
            <a:custGeom>
              <a:avLst/>
              <a:gdLst>
                <a:gd name="T0" fmla="*/ 0 w 471"/>
                <a:gd name="T1" fmla="*/ 0 h 898"/>
                <a:gd name="T2" fmla="*/ 0 w 471"/>
                <a:gd name="T3" fmla="*/ 0 h 898"/>
                <a:gd name="T4" fmla="*/ 0 w 471"/>
                <a:gd name="T5" fmla="*/ 897 h 898"/>
                <a:gd name="T6" fmla="*/ 318 w 471"/>
                <a:gd name="T7" fmla="*/ 764 h 898"/>
                <a:gd name="T8" fmla="*/ 447 w 471"/>
                <a:gd name="T9" fmla="*/ 447 h 898"/>
                <a:gd name="T10" fmla="*/ 470 w 471"/>
                <a:gd name="T11" fmla="*/ 447 h 898"/>
                <a:gd name="T12" fmla="*/ 470 w 471"/>
                <a:gd name="T13" fmla="*/ 447 h 898"/>
                <a:gd name="T14" fmla="*/ 447 w 471"/>
                <a:gd name="T15" fmla="*/ 447 h 898"/>
                <a:gd name="T16" fmla="*/ 318 w 471"/>
                <a:gd name="T17" fmla="*/ 129 h 898"/>
                <a:gd name="T18" fmla="*/ 0 w 471"/>
                <a:gd name="T1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122" y="897"/>
                    <a:pt x="235" y="846"/>
                    <a:pt x="318" y="764"/>
                  </a:cubicBezTo>
                  <a:cubicBezTo>
                    <a:pt x="396" y="685"/>
                    <a:pt x="447" y="572"/>
                    <a:pt x="447" y="447"/>
                  </a:cubicBezTo>
                  <a:cubicBezTo>
                    <a:pt x="470" y="447"/>
                    <a:pt x="470" y="447"/>
                    <a:pt x="470" y="447"/>
                  </a:cubicBezTo>
                  <a:lnTo>
                    <a:pt x="470" y="447"/>
                  </a:lnTo>
                  <a:cubicBezTo>
                    <a:pt x="447" y="447"/>
                    <a:pt x="447" y="447"/>
                    <a:pt x="447" y="447"/>
                  </a:cubicBezTo>
                  <a:cubicBezTo>
                    <a:pt x="447" y="325"/>
                    <a:pt x="396" y="212"/>
                    <a:pt x="318" y="129"/>
                  </a:cubicBezTo>
                  <a:cubicBezTo>
                    <a:pt x="235" y="51"/>
                    <a:pt x="122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98"/>
            <p:cNvSpPr>
              <a:spLocks noChangeArrowheads="1"/>
            </p:cNvSpPr>
            <p:nvPr/>
          </p:nvSpPr>
          <p:spPr bwMode="auto">
            <a:xfrm>
              <a:off x="1208088" y="3486150"/>
              <a:ext cx="169862" cy="339725"/>
            </a:xfrm>
            <a:custGeom>
              <a:avLst/>
              <a:gdLst>
                <a:gd name="T0" fmla="*/ 470 w 471"/>
                <a:gd name="T1" fmla="*/ 470 h 944"/>
                <a:gd name="T2" fmla="*/ 470 w 471"/>
                <a:gd name="T3" fmla="*/ 470 h 944"/>
                <a:gd name="T4" fmla="*/ 447 w 471"/>
                <a:gd name="T5" fmla="*/ 470 h 944"/>
                <a:gd name="T6" fmla="*/ 318 w 471"/>
                <a:gd name="T7" fmla="*/ 787 h 944"/>
                <a:gd name="T8" fmla="*/ 0 w 471"/>
                <a:gd name="T9" fmla="*/ 920 h 944"/>
                <a:gd name="T10" fmla="*/ 0 w 471"/>
                <a:gd name="T11" fmla="*/ 943 h 944"/>
                <a:gd name="T12" fmla="*/ 470 w 471"/>
                <a:gd name="T13" fmla="*/ 470 h 944"/>
                <a:gd name="T14" fmla="*/ 0 w 471"/>
                <a:gd name="T15" fmla="*/ 0 h 944"/>
                <a:gd name="T16" fmla="*/ 0 w 471"/>
                <a:gd name="T17" fmla="*/ 0 h 944"/>
                <a:gd name="T18" fmla="*/ 0 w 471"/>
                <a:gd name="T19" fmla="*/ 23 h 944"/>
                <a:gd name="T20" fmla="*/ 318 w 471"/>
                <a:gd name="T21" fmla="*/ 152 h 944"/>
                <a:gd name="T22" fmla="*/ 447 w 471"/>
                <a:gd name="T23" fmla="*/ 470 h 944"/>
                <a:gd name="T24" fmla="*/ 470 w 471"/>
                <a:gd name="T25" fmla="*/ 470 h 944"/>
                <a:gd name="T26" fmla="*/ 470 w 471"/>
                <a:gd name="T27" fmla="*/ 470 h 944"/>
                <a:gd name="T28" fmla="*/ 0 w 471"/>
                <a:gd name="T29" fmla="*/ 0 h 944"/>
                <a:gd name="T30" fmla="*/ 470 w 471"/>
                <a:gd name="T3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1" h="944">
                  <a:moveTo>
                    <a:pt x="470" y="470"/>
                  </a:moveTo>
                  <a:lnTo>
                    <a:pt x="470" y="470"/>
                  </a:lnTo>
                  <a:cubicBezTo>
                    <a:pt x="447" y="470"/>
                    <a:pt x="447" y="470"/>
                    <a:pt x="447" y="470"/>
                  </a:cubicBezTo>
                  <a:cubicBezTo>
                    <a:pt x="447" y="595"/>
                    <a:pt x="396" y="708"/>
                    <a:pt x="318" y="787"/>
                  </a:cubicBezTo>
                  <a:cubicBezTo>
                    <a:pt x="235" y="869"/>
                    <a:pt x="122" y="920"/>
                    <a:pt x="0" y="92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59" y="943"/>
                    <a:pt x="470" y="732"/>
                    <a:pt x="470" y="47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122" y="23"/>
                    <a:pt x="235" y="74"/>
                    <a:pt x="318" y="152"/>
                  </a:cubicBezTo>
                  <a:cubicBezTo>
                    <a:pt x="396" y="235"/>
                    <a:pt x="447" y="348"/>
                    <a:pt x="447" y="470"/>
                  </a:cubicBezTo>
                  <a:cubicBezTo>
                    <a:pt x="470" y="470"/>
                    <a:pt x="470" y="470"/>
                    <a:pt x="470" y="470"/>
                  </a:cubicBezTo>
                  <a:lnTo>
                    <a:pt x="470" y="470"/>
                  </a:lnTo>
                  <a:cubicBezTo>
                    <a:pt x="470" y="211"/>
                    <a:pt x="259" y="0"/>
                    <a:pt x="0" y="0"/>
                  </a:cubicBezTo>
                  <a:lnTo>
                    <a:pt x="470" y="47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99"/>
            <p:cNvSpPr>
              <a:spLocks noChangeArrowheads="1"/>
            </p:cNvSpPr>
            <p:nvPr/>
          </p:nvSpPr>
          <p:spPr bwMode="auto">
            <a:xfrm>
              <a:off x="1171575" y="3609975"/>
              <a:ext cx="174625" cy="176213"/>
            </a:xfrm>
            <a:custGeom>
              <a:avLst/>
              <a:gdLst>
                <a:gd name="T0" fmla="*/ 485 w 486"/>
                <a:gd name="T1" fmla="*/ 259 h 491"/>
                <a:gd name="T2" fmla="*/ 485 w 486"/>
                <a:gd name="T3" fmla="*/ 259 h 491"/>
                <a:gd name="T4" fmla="*/ 301 w 486"/>
                <a:gd name="T5" fmla="*/ 259 h 491"/>
                <a:gd name="T6" fmla="*/ 203 w 486"/>
                <a:gd name="T7" fmla="*/ 8 h 491"/>
                <a:gd name="T8" fmla="*/ 203 w 486"/>
                <a:gd name="T9" fmla="*/ 8 h 491"/>
                <a:gd name="T10" fmla="*/ 196 w 486"/>
                <a:gd name="T11" fmla="*/ 0 h 491"/>
                <a:gd name="T12" fmla="*/ 0 w 486"/>
                <a:gd name="T13" fmla="*/ 200 h 491"/>
                <a:gd name="T14" fmla="*/ 8 w 486"/>
                <a:gd name="T15" fmla="*/ 208 h 491"/>
                <a:gd name="T16" fmla="*/ 254 w 486"/>
                <a:gd name="T17" fmla="*/ 302 h 491"/>
                <a:gd name="T18" fmla="*/ 254 w 486"/>
                <a:gd name="T19" fmla="*/ 490 h 491"/>
                <a:gd name="T20" fmla="*/ 485 w 486"/>
                <a:gd name="T21" fmla="*/ 259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6" h="491">
                  <a:moveTo>
                    <a:pt x="485" y="259"/>
                  </a:moveTo>
                  <a:lnTo>
                    <a:pt x="485" y="259"/>
                  </a:lnTo>
                  <a:cubicBezTo>
                    <a:pt x="301" y="259"/>
                    <a:pt x="301" y="259"/>
                    <a:pt x="301" y="259"/>
                  </a:cubicBezTo>
                  <a:cubicBezTo>
                    <a:pt x="293" y="153"/>
                    <a:pt x="262" y="67"/>
                    <a:pt x="203" y="8"/>
                  </a:cubicBezTo>
                  <a:lnTo>
                    <a:pt x="203" y="8"/>
                  </a:lnTo>
                  <a:cubicBezTo>
                    <a:pt x="203" y="4"/>
                    <a:pt x="199" y="4"/>
                    <a:pt x="196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4" y="204"/>
                    <a:pt x="8" y="208"/>
                  </a:cubicBezTo>
                  <a:cubicBezTo>
                    <a:pt x="66" y="267"/>
                    <a:pt x="149" y="298"/>
                    <a:pt x="254" y="302"/>
                  </a:cubicBezTo>
                  <a:cubicBezTo>
                    <a:pt x="254" y="490"/>
                    <a:pt x="254" y="490"/>
                    <a:pt x="254" y="490"/>
                  </a:cubicBezTo>
                  <a:lnTo>
                    <a:pt x="485" y="25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100"/>
            <p:cNvSpPr>
              <a:spLocks noChangeArrowheads="1"/>
            </p:cNvSpPr>
            <p:nvPr/>
          </p:nvSpPr>
          <p:spPr bwMode="auto">
            <a:xfrm>
              <a:off x="1138238" y="3578225"/>
              <a:ext cx="90487" cy="90488"/>
            </a:xfrm>
            <a:custGeom>
              <a:avLst/>
              <a:gdLst>
                <a:gd name="T0" fmla="*/ 58 w 251"/>
                <a:gd name="T1" fmla="*/ 251 h 252"/>
                <a:gd name="T2" fmla="*/ 58 w 251"/>
                <a:gd name="T3" fmla="*/ 251 h 252"/>
                <a:gd name="T4" fmla="*/ 250 w 251"/>
                <a:gd name="T5" fmla="*/ 63 h 252"/>
                <a:gd name="T6" fmla="*/ 23 w 251"/>
                <a:gd name="T7" fmla="*/ 0 h 252"/>
                <a:gd name="T8" fmla="*/ 0 w 251"/>
                <a:gd name="T9" fmla="*/ 0 h 252"/>
                <a:gd name="T10" fmla="*/ 0 w 251"/>
                <a:gd name="T11" fmla="*/ 24 h 252"/>
                <a:gd name="T12" fmla="*/ 58 w 251"/>
                <a:gd name="T13" fmla="*/ 25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52">
                  <a:moveTo>
                    <a:pt x="58" y="251"/>
                  </a:moveTo>
                  <a:lnTo>
                    <a:pt x="58" y="251"/>
                  </a:lnTo>
                  <a:cubicBezTo>
                    <a:pt x="250" y="63"/>
                    <a:pt x="250" y="63"/>
                    <a:pt x="250" y="63"/>
                  </a:cubicBezTo>
                  <a:cubicBezTo>
                    <a:pt x="192" y="24"/>
                    <a:pt x="113" y="4"/>
                    <a:pt x="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8"/>
                    <a:pt x="19" y="192"/>
                    <a:pt x="58" y="25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101"/>
            <p:cNvSpPr>
              <a:spLocks noChangeArrowheads="1"/>
            </p:cNvSpPr>
            <p:nvPr/>
          </p:nvSpPr>
          <p:spPr bwMode="auto">
            <a:xfrm>
              <a:off x="1069975" y="3546475"/>
              <a:ext cx="115888" cy="74613"/>
            </a:xfrm>
            <a:custGeom>
              <a:avLst/>
              <a:gdLst>
                <a:gd name="T0" fmla="*/ 215 w 322"/>
                <a:gd name="T1" fmla="*/ 208 h 209"/>
                <a:gd name="T2" fmla="*/ 215 w 322"/>
                <a:gd name="T3" fmla="*/ 208 h 209"/>
                <a:gd name="T4" fmla="*/ 145 w 322"/>
                <a:gd name="T5" fmla="*/ 180 h 209"/>
                <a:gd name="T6" fmla="*/ 0 w 322"/>
                <a:gd name="T7" fmla="*/ 31 h 209"/>
                <a:gd name="T8" fmla="*/ 31 w 322"/>
                <a:gd name="T9" fmla="*/ 0 h 209"/>
                <a:gd name="T10" fmla="*/ 176 w 322"/>
                <a:gd name="T11" fmla="*/ 145 h 209"/>
                <a:gd name="T12" fmla="*/ 250 w 322"/>
                <a:gd name="T13" fmla="*/ 145 h 209"/>
                <a:gd name="T14" fmla="*/ 250 w 322"/>
                <a:gd name="T15" fmla="*/ 74 h 209"/>
                <a:gd name="T16" fmla="*/ 227 w 322"/>
                <a:gd name="T17" fmla="*/ 51 h 209"/>
                <a:gd name="T18" fmla="*/ 258 w 322"/>
                <a:gd name="T19" fmla="*/ 16 h 209"/>
                <a:gd name="T20" fmla="*/ 282 w 322"/>
                <a:gd name="T21" fmla="*/ 43 h 209"/>
                <a:gd name="T22" fmla="*/ 282 w 322"/>
                <a:gd name="T23" fmla="*/ 180 h 209"/>
                <a:gd name="T24" fmla="*/ 215 w 322"/>
                <a:gd name="T25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2" h="209">
                  <a:moveTo>
                    <a:pt x="215" y="208"/>
                  </a:moveTo>
                  <a:lnTo>
                    <a:pt x="215" y="208"/>
                  </a:lnTo>
                  <a:cubicBezTo>
                    <a:pt x="188" y="208"/>
                    <a:pt x="164" y="200"/>
                    <a:pt x="145" y="18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176" y="145"/>
                    <a:pt x="176" y="145"/>
                    <a:pt x="176" y="145"/>
                  </a:cubicBezTo>
                  <a:cubicBezTo>
                    <a:pt x="196" y="164"/>
                    <a:pt x="231" y="164"/>
                    <a:pt x="250" y="145"/>
                  </a:cubicBezTo>
                  <a:cubicBezTo>
                    <a:pt x="270" y="125"/>
                    <a:pt x="270" y="94"/>
                    <a:pt x="250" y="74"/>
                  </a:cubicBezTo>
                  <a:cubicBezTo>
                    <a:pt x="227" y="51"/>
                    <a:pt x="227" y="51"/>
                    <a:pt x="227" y="51"/>
                  </a:cubicBezTo>
                  <a:cubicBezTo>
                    <a:pt x="258" y="16"/>
                    <a:pt x="258" y="16"/>
                    <a:pt x="258" y="16"/>
                  </a:cubicBezTo>
                  <a:cubicBezTo>
                    <a:pt x="282" y="43"/>
                    <a:pt x="282" y="43"/>
                    <a:pt x="282" y="43"/>
                  </a:cubicBezTo>
                  <a:cubicBezTo>
                    <a:pt x="321" y="78"/>
                    <a:pt x="321" y="141"/>
                    <a:pt x="282" y="180"/>
                  </a:cubicBezTo>
                  <a:cubicBezTo>
                    <a:pt x="262" y="200"/>
                    <a:pt x="239" y="208"/>
                    <a:pt x="215" y="208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102"/>
            <p:cNvSpPr>
              <a:spLocks noChangeArrowheads="1"/>
            </p:cNvSpPr>
            <p:nvPr/>
          </p:nvSpPr>
          <p:spPr bwMode="auto">
            <a:xfrm>
              <a:off x="1165225" y="3605213"/>
              <a:ext cx="20638" cy="19050"/>
            </a:xfrm>
            <a:custGeom>
              <a:avLst/>
              <a:gdLst>
                <a:gd name="T0" fmla="*/ 12 w 56"/>
                <a:gd name="T1" fmla="*/ 44 h 52"/>
                <a:gd name="T2" fmla="*/ 12 w 56"/>
                <a:gd name="T3" fmla="*/ 44 h 52"/>
                <a:gd name="T4" fmla="*/ 43 w 56"/>
                <a:gd name="T5" fmla="*/ 44 h 52"/>
                <a:gd name="T6" fmla="*/ 43 w 56"/>
                <a:gd name="T7" fmla="*/ 8 h 52"/>
                <a:gd name="T8" fmla="*/ 12 w 56"/>
                <a:gd name="T9" fmla="*/ 8 h 52"/>
                <a:gd name="T10" fmla="*/ 12 w 56"/>
                <a:gd name="T11" fmla="*/ 4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2">
                  <a:moveTo>
                    <a:pt x="12" y="44"/>
                  </a:moveTo>
                  <a:lnTo>
                    <a:pt x="12" y="44"/>
                  </a:lnTo>
                  <a:cubicBezTo>
                    <a:pt x="20" y="51"/>
                    <a:pt x="35" y="51"/>
                    <a:pt x="43" y="44"/>
                  </a:cubicBezTo>
                  <a:cubicBezTo>
                    <a:pt x="55" y="36"/>
                    <a:pt x="55" y="20"/>
                    <a:pt x="43" y="8"/>
                  </a:cubicBezTo>
                  <a:cubicBezTo>
                    <a:pt x="35" y="0"/>
                    <a:pt x="20" y="0"/>
                    <a:pt x="12" y="8"/>
                  </a:cubicBezTo>
                  <a:cubicBezTo>
                    <a:pt x="0" y="20"/>
                    <a:pt x="0" y="36"/>
                    <a:pt x="12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103"/>
            <p:cNvSpPr>
              <a:spLocks noChangeArrowheads="1"/>
            </p:cNvSpPr>
            <p:nvPr/>
          </p:nvSpPr>
          <p:spPr bwMode="auto">
            <a:xfrm>
              <a:off x="1030288" y="3478213"/>
              <a:ext cx="357187" cy="357187"/>
            </a:xfrm>
            <a:custGeom>
              <a:avLst/>
              <a:gdLst>
                <a:gd name="T0" fmla="*/ 497 w 992"/>
                <a:gd name="T1" fmla="*/ 0 h 992"/>
                <a:gd name="T2" fmla="*/ 497 w 992"/>
                <a:gd name="T3" fmla="*/ 0 h 992"/>
                <a:gd name="T4" fmla="*/ 0 w 992"/>
                <a:gd name="T5" fmla="*/ 494 h 992"/>
                <a:gd name="T6" fmla="*/ 497 w 992"/>
                <a:gd name="T7" fmla="*/ 991 h 992"/>
                <a:gd name="T8" fmla="*/ 991 w 992"/>
                <a:gd name="T9" fmla="*/ 494 h 992"/>
                <a:gd name="T10" fmla="*/ 497 w 992"/>
                <a:gd name="T11" fmla="*/ 0 h 992"/>
                <a:gd name="T12" fmla="*/ 497 w 992"/>
                <a:gd name="T13" fmla="*/ 47 h 992"/>
                <a:gd name="T14" fmla="*/ 497 w 992"/>
                <a:gd name="T15" fmla="*/ 47 h 992"/>
                <a:gd name="T16" fmla="*/ 795 w 992"/>
                <a:gd name="T17" fmla="*/ 161 h 992"/>
                <a:gd name="T18" fmla="*/ 161 w 992"/>
                <a:gd name="T19" fmla="*/ 795 h 992"/>
                <a:gd name="T20" fmla="*/ 47 w 992"/>
                <a:gd name="T21" fmla="*/ 494 h 992"/>
                <a:gd name="T22" fmla="*/ 497 w 992"/>
                <a:gd name="T23" fmla="*/ 47 h 992"/>
                <a:gd name="T24" fmla="*/ 497 w 992"/>
                <a:gd name="T25" fmla="*/ 944 h 992"/>
                <a:gd name="T26" fmla="*/ 497 w 992"/>
                <a:gd name="T27" fmla="*/ 944 h 992"/>
                <a:gd name="T28" fmla="*/ 196 w 992"/>
                <a:gd name="T29" fmla="*/ 826 h 992"/>
                <a:gd name="T30" fmla="*/ 830 w 992"/>
                <a:gd name="T31" fmla="*/ 192 h 992"/>
                <a:gd name="T32" fmla="*/ 944 w 992"/>
                <a:gd name="T33" fmla="*/ 494 h 992"/>
                <a:gd name="T34" fmla="*/ 497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7" y="0"/>
                  </a:moveTo>
                  <a:lnTo>
                    <a:pt x="497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7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7" y="0"/>
                  </a:cubicBezTo>
                  <a:close/>
                  <a:moveTo>
                    <a:pt x="497" y="47"/>
                  </a:moveTo>
                  <a:lnTo>
                    <a:pt x="497" y="47"/>
                  </a:lnTo>
                  <a:cubicBezTo>
                    <a:pt x="611" y="47"/>
                    <a:pt x="717" y="90"/>
                    <a:pt x="795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4"/>
                  </a:cubicBezTo>
                  <a:cubicBezTo>
                    <a:pt x="47" y="247"/>
                    <a:pt x="247" y="47"/>
                    <a:pt x="497" y="47"/>
                  </a:cubicBezTo>
                  <a:close/>
                  <a:moveTo>
                    <a:pt x="497" y="944"/>
                  </a:moveTo>
                  <a:lnTo>
                    <a:pt x="497" y="944"/>
                  </a:lnTo>
                  <a:cubicBezTo>
                    <a:pt x="380" y="944"/>
                    <a:pt x="274" y="901"/>
                    <a:pt x="196" y="826"/>
                  </a:cubicBezTo>
                  <a:cubicBezTo>
                    <a:pt x="830" y="192"/>
                    <a:pt x="830" y="192"/>
                    <a:pt x="830" y="192"/>
                  </a:cubicBezTo>
                  <a:cubicBezTo>
                    <a:pt x="901" y="274"/>
                    <a:pt x="944" y="380"/>
                    <a:pt x="944" y="494"/>
                  </a:cubicBezTo>
                  <a:cubicBezTo>
                    <a:pt x="944" y="740"/>
                    <a:pt x="744" y="944"/>
                    <a:pt x="497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0" name="Group 249"/>
          <p:cNvGrpSpPr/>
          <p:nvPr/>
        </p:nvGrpSpPr>
        <p:grpSpPr>
          <a:xfrm>
            <a:off x="2598837" y="4064331"/>
            <a:ext cx="493713" cy="493712"/>
            <a:chOff x="974725" y="4078288"/>
            <a:chExt cx="493713" cy="493712"/>
          </a:xfrm>
        </p:grpSpPr>
        <p:sp>
          <p:nvSpPr>
            <p:cNvPr id="251" name="Freeform 104"/>
            <p:cNvSpPr>
              <a:spLocks noChangeArrowheads="1"/>
            </p:cNvSpPr>
            <p:nvPr/>
          </p:nvSpPr>
          <p:spPr bwMode="auto">
            <a:xfrm>
              <a:off x="974725" y="40782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105"/>
            <p:cNvSpPr>
              <a:spLocks noChangeArrowheads="1"/>
            </p:cNvSpPr>
            <p:nvPr/>
          </p:nvSpPr>
          <p:spPr bwMode="auto">
            <a:xfrm>
              <a:off x="974725" y="40782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106"/>
            <p:cNvSpPr>
              <a:spLocks noChangeArrowheads="1"/>
            </p:cNvSpPr>
            <p:nvPr/>
          </p:nvSpPr>
          <p:spPr bwMode="auto">
            <a:xfrm>
              <a:off x="1109663" y="4208463"/>
              <a:ext cx="358775" cy="363537"/>
            </a:xfrm>
            <a:custGeom>
              <a:avLst/>
              <a:gdLst>
                <a:gd name="T0" fmla="*/ 636 w 998"/>
                <a:gd name="T1" fmla="*/ 0 h 1010"/>
                <a:gd name="T2" fmla="*/ 636 w 998"/>
                <a:gd name="T3" fmla="*/ 0 h 1010"/>
                <a:gd name="T4" fmla="*/ 622 w 998"/>
                <a:gd name="T5" fmla="*/ 18 h 1010"/>
                <a:gd name="T6" fmla="*/ 750 w 998"/>
                <a:gd name="T7" fmla="*/ 321 h 1010"/>
                <a:gd name="T8" fmla="*/ 318 w 998"/>
                <a:gd name="T9" fmla="*/ 749 h 1010"/>
                <a:gd name="T10" fmla="*/ 15 w 998"/>
                <a:gd name="T11" fmla="*/ 624 h 1010"/>
                <a:gd name="T12" fmla="*/ 0 w 998"/>
                <a:gd name="T13" fmla="*/ 635 h 1010"/>
                <a:gd name="T14" fmla="*/ 375 w 998"/>
                <a:gd name="T15" fmla="*/ 1009 h 1010"/>
                <a:gd name="T16" fmla="*/ 997 w 998"/>
                <a:gd name="T17" fmla="*/ 1009 h 1010"/>
                <a:gd name="T18" fmla="*/ 997 w 998"/>
                <a:gd name="T19" fmla="*/ 360 h 1010"/>
                <a:gd name="T20" fmla="*/ 636 w 998"/>
                <a:gd name="T21" fmla="*/ 0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10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0"/>
                    <a:pt x="750" y="321"/>
                  </a:cubicBezTo>
                  <a:cubicBezTo>
                    <a:pt x="750" y="556"/>
                    <a:pt x="558" y="749"/>
                    <a:pt x="318" y="749"/>
                  </a:cubicBezTo>
                  <a:cubicBezTo>
                    <a:pt x="200" y="749"/>
                    <a:pt x="93" y="703"/>
                    <a:pt x="15" y="624"/>
                  </a:cubicBezTo>
                  <a:cubicBezTo>
                    <a:pt x="0" y="635"/>
                    <a:pt x="0" y="635"/>
                    <a:pt x="0" y="635"/>
                  </a:cubicBezTo>
                  <a:cubicBezTo>
                    <a:pt x="375" y="1009"/>
                    <a:pt x="375" y="1009"/>
                    <a:pt x="375" y="1009"/>
                  </a:cubicBezTo>
                  <a:cubicBezTo>
                    <a:pt x="997" y="1009"/>
                    <a:pt x="997" y="1009"/>
                    <a:pt x="997" y="1009"/>
                  </a:cubicBezTo>
                  <a:cubicBezTo>
                    <a:pt x="997" y="360"/>
                    <a:pt x="997" y="360"/>
                    <a:pt x="997" y="360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107"/>
            <p:cNvSpPr>
              <a:spLocks noChangeArrowheads="1"/>
            </p:cNvSpPr>
            <p:nvPr/>
          </p:nvSpPr>
          <p:spPr bwMode="auto">
            <a:xfrm>
              <a:off x="1190625" y="4283075"/>
              <a:ext cx="160338" cy="160338"/>
            </a:xfrm>
            <a:custGeom>
              <a:avLst/>
              <a:gdLst>
                <a:gd name="T0" fmla="*/ 443 w 444"/>
                <a:gd name="T1" fmla="*/ 235 h 446"/>
                <a:gd name="T2" fmla="*/ 443 w 444"/>
                <a:gd name="T3" fmla="*/ 235 h 446"/>
                <a:gd name="T4" fmla="*/ 275 w 444"/>
                <a:gd name="T5" fmla="*/ 235 h 446"/>
                <a:gd name="T6" fmla="*/ 186 w 444"/>
                <a:gd name="T7" fmla="*/ 7 h 446"/>
                <a:gd name="T8" fmla="*/ 186 w 444"/>
                <a:gd name="T9" fmla="*/ 7 h 446"/>
                <a:gd name="T10" fmla="*/ 179 w 444"/>
                <a:gd name="T11" fmla="*/ 0 h 446"/>
                <a:gd name="T12" fmla="*/ 0 w 444"/>
                <a:gd name="T13" fmla="*/ 181 h 446"/>
                <a:gd name="T14" fmla="*/ 7 w 444"/>
                <a:gd name="T15" fmla="*/ 189 h 446"/>
                <a:gd name="T16" fmla="*/ 233 w 444"/>
                <a:gd name="T17" fmla="*/ 278 h 446"/>
                <a:gd name="T18" fmla="*/ 233 w 444"/>
                <a:gd name="T19" fmla="*/ 445 h 446"/>
                <a:gd name="T20" fmla="*/ 443 w 444"/>
                <a:gd name="T21" fmla="*/ 23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446">
                  <a:moveTo>
                    <a:pt x="443" y="235"/>
                  </a:moveTo>
                  <a:lnTo>
                    <a:pt x="443" y="235"/>
                  </a:lnTo>
                  <a:cubicBezTo>
                    <a:pt x="275" y="235"/>
                    <a:pt x="275" y="235"/>
                    <a:pt x="275" y="235"/>
                  </a:cubicBezTo>
                  <a:cubicBezTo>
                    <a:pt x="268" y="139"/>
                    <a:pt x="240" y="64"/>
                    <a:pt x="186" y="7"/>
                  </a:cubicBezTo>
                  <a:lnTo>
                    <a:pt x="186" y="7"/>
                  </a:lnTo>
                  <a:cubicBezTo>
                    <a:pt x="186" y="7"/>
                    <a:pt x="182" y="3"/>
                    <a:pt x="179" y="0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0" y="185"/>
                    <a:pt x="4" y="185"/>
                    <a:pt x="7" y="189"/>
                  </a:cubicBezTo>
                  <a:cubicBezTo>
                    <a:pt x="61" y="242"/>
                    <a:pt x="136" y="271"/>
                    <a:pt x="233" y="278"/>
                  </a:cubicBezTo>
                  <a:cubicBezTo>
                    <a:pt x="233" y="445"/>
                    <a:pt x="233" y="445"/>
                    <a:pt x="233" y="445"/>
                  </a:cubicBezTo>
                  <a:lnTo>
                    <a:pt x="443" y="2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108"/>
            <p:cNvSpPr>
              <a:spLocks noChangeArrowheads="1"/>
            </p:cNvSpPr>
            <p:nvPr/>
          </p:nvSpPr>
          <p:spPr bwMode="auto">
            <a:xfrm>
              <a:off x="1160463" y="4252913"/>
              <a:ext cx="82550" cy="84137"/>
            </a:xfrm>
            <a:custGeom>
              <a:avLst/>
              <a:gdLst>
                <a:gd name="T0" fmla="*/ 54 w 230"/>
                <a:gd name="T1" fmla="*/ 231 h 232"/>
                <a:gd name="T2" fmla="*/ 54 w 230"/>
                <a:gd name="T3" fmla="*/ 231 h 232"/>
                <a:gd name="T4" fmla="*/ 229 w 230"/>
                <a:gd name="T5" fmla="*/ 57 h 232"/>
                <a:gd name="T6" fmla="*/ 22 w 230"/>
                <a:gd name="T7" fmla="*/ 3 h 232"/>
                <a:gd name="T8" fmla="*/ 0 w 230"/>
                <a:gd name="T9" fmla="*/ 0 h 232"/>
                <a:gd name="T10" fmla="*/ 0 w 230"/>
                <a:gd name="T11" fmla="*/ 25 h 232"/>
                <a:gd name="T12" fmla="*/ 54 w 230"/>
                <a:gd name="T13" fmla="*/ 231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232">
                  <a:moveTo>
                    <a:pt x="54" y="231"/>
                  </a:moveTo>
                  <a:lnTo>
                    <a:pt x="54" y="231"/>
                  </a:lnTo>
                  <a:cubicBezTo>
                    <a:pt x="229" y="57"/>
                    <a:pt x="229" y="57"/>
                    <a:pt x="229" y="57"/>
                  </a:cubicBezTo>
                  <a:cubicBezTo>
                    <a:pt x="175" y="21"/>
                    <a:pt x="104" y="3"/>
                    <a:pt x="2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07"/>
                    <a:pt x="18" y="174"/>
                    <a:pt x="54" y="2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109"/>
            <p:cNvSpPr>
              <a:spLocks noChangeArrowheads="1"/>
            </p:cNvSpPr>
            <p:nvPr/>
          </p:nvSpPr>
          <p:spPr bwMode="auto">
            <a:xfrm>
              <a:off x="1098550" y="4224338"/>
              <a:ext cx="106363" cy="68262"/>
            </a:xfrm>
            <a:custGeom>
              <a:avLst/>
              <a:gdLst>
                <a:gd name="T0" fmla="*/ 197 w 294"/>
                <a:gd name="T1" fmla="*/ 189 h 190"/>
                <a:gd name="T2" fmla="*/ 197 w 294"/>
                <a:gd name="T3" fmla="*/ 189 h 190"/>
                <a:gd name="T4" fmla="*/ 132 w 294"/>
                <a:gd name="T5" fmla="*/ 164 h 190"/>
                <a:gd name="T6" fmla="*/ 0 w 294"/>
                <a:gd name="T7" fmla="*/ 32 h 190"/>
                <a:gd name="T8" fmla="*/ 29 w 294"/>
                <a:gd name="T9" fmla="*/ 0 h 190"/>
                <a:gd name="T10" fmla="*/ 161 w 294"/>
                <a:gd name="T11" fmla="*/ 136 h 190"/>
                <a:gd name="T12" fmla="*/ 229 w 294"/>
                <a:gd name="T13" fmla="*/ 136 h 190"/>
                <a:gd name="T14" fmla="*/ 229 w 294"/>
                <a:gd name="T15" fmla="*/ 68 h 190"/>
                <a:gd name="T16" fmla="*/ 207 w 294"/>
                <a:gd name="T17" fmla="*/ 47 h 190"/>
                <a:gd name="T18" fmla="*/ 236 w 294"/>
                <a:gd name="T19" fmla="*/ 18 h 190"/>
                <a:gd name="T20" fmla="*/ 257 w 294"/>
                <a:gd name="T21" fmla="*/ 39 h 190"/>
                <a:gd name="T22" fmla="*/ 257 w 294"/>
                <a:gd name="T23" fmla="*/ 164 h 190"/>
                <a:gd name="T24" fmla="*/ 197 w 294"/>
                <a:gd name="T25" fmla="*/ 18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4" h="190">
                  <a:moveTo>
                    <a:pt x="197" y="189"/>
                  </a:moveTo>
                  <a:lnTo>
                    <a:pt x="197" y="189"/>
                  </a:lnTo>
                  <a:cubicBezTo>
                    <a:pt x="172" y="189"/>
                    <a:pt x="150" y="182"/>
                    <a:pt x="132" y="164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61" y="136"/>
                    <a:pt x="161" y="136"/>
                    <a:pt x="161" y="136"/>
                  </a:cubicBezTo>
                  <a:cubicBezTo>
                    <a:pt x="179" y="153"/>
                    <a:pt x="211" y="153"/>
                    <a:pt x="229" y="136"/>
                  </a:cubicBezTo>
                  <a:cubicBezTo>
                    <a:pt x="247" y="118"/>
                    <a:pt x="247" y="86"/>
                    <a:pt x="229" y="68"/>
                  </a:cubicBezTo>
                  <a:cubicBezTo>
                    <a:pt x="207" y="47"/>
                    <a:pt x="207" y="47"/>
                    <a:pt x="207" y="47"/>
                  </a:cubicBezTo>
                  <a:cubicBezTo>
                    <a:pt x="236" y="18"/>
                    <a:pt x="236" y="18"/>
                    <a:pt x="236" y="18"/>
                  </a:cubicBezTo>
                  <a:cubicBezTo>
                    <a:pt x="257" y="39"/>
                    <a:pt x="257" y="39"/>
                    <a:pt x="257" y="39"/>
                  </a:cubicBezTo>
                  <a:cubicBezTo>
                    <a:pt x="293" y="75"/>
                    <a:pt x="293" y="128"/>
                    <a:pt x="257" y="164"/>
                  </a:cubicBezTo>
                  <a:cubicBezTo>
                    <a:pt x="239" y="182"/>
                    <a:pt x="218" y="189"/>
                    <a:pt x="197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110"/>
            <p:cNvSpPr>
              <a:spLocks noChangeArrowheads="1"/>
            </p:cNvSpPr>
            <p:nvPr/>
          </p:nvSpPr>
          <p:spPr bwMode="auto">
            <a:xfrm>
              <a:off x="1185863" y="4278313"/>
              <a:ext cx="19050" cy="19050"/>
            </a:xfrm>
            <a:custGeom>
              <a:avLst/>
              <a:gdLst>
                <a:gd name="T0" fmla="*/ 11 w 51"/>
                <a:gd name="T1" fmla="*/ 39 h 51"/>
                <a:gd name="T2" fmla="*/ 11 w 51"/>
                <a:gd name="T3" fmla="*/ 39 h 51"/>
                <a:gd name="T4" fmla="*/ 39 w 51"/>
                <a:gd name="T5" fmla="*/ 39 h 51"/>
                <a:gd name="T6" fmla="*/ 39 w 51"/>
                <a:gd name="T7" fmla="*/ 11 h 51"/>
                <a:gd name="T8" fmla="*/ 11 w 51"/>
                <a:gd name="T9" fmla="*/ 11 h 51"/>
                <a:gd name="T10" fmla="*/ 11 w 51"/>
                <a:gd name="T11" fmla="*/ 3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51">
                  <a:moveTo>
                    <a:pt x="11" y="39"/>
                  </a:moveTo>
                  <a:lnTo>
                    <a:pt x="11" y="39"/>
                  </a:lnTo>
                  <a:cubicBezTo>
                    <a:pt x="18" y="50"/>
                    <a:pt x="32" y="50"/>
                    <a:pt x="39" y="39"/>
                  </a:cubicBezTo>
                  <a:cubicBezTo>
                    <a:pt x="50" y="32"/>
                    <a:pt x="50" y="18"/>
                    <a:pt x="39" y="11"/>
                  </a:cubicBezTo>
                  <a:cubicBezTo>
                    <a:pt x="32" y="0"/>
                    <a:pt x="18" y="0"/>
                    <a:pt x="11" y="11"/>
                  </a:cubicBezTo>
                  <a:cubicBezTo>
                    <a:pt x="0" y="18"/>
                    <a:pt x="0" y="32"/>
                    <a:pt x="11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111"/>
            <p:cNvSpPr>
              <a:spLocks noChangeArrowheads="1"/>
            </p:cNvSpPr>
            <p:nvPr/>
          </p:nvSpPr>
          <p:spPr bwMode="auto">
            <a:xfrm>
              <a:off x="1062038" y="4162425"/>
              <a:ext cx="325437" cy="325438"/>
            </a:xfrm>
            <a:custGeom>
              <a:avLst/>
              <a:gdLst>
                <a:gd name="T0" fmla="*/ 454 w 905"/>
                <a:gd name="T1" fmla="*/ 0 h 902"/>
                <a:gd name="T2" fmla="*/ 454 w 905"/>
                <a:gd name="T3" fmla="*/ 0 h 902"/>
                <a:gd name="T4" fmla="*/ 0 w 905"/>
                <a:gd name="T5" fmla="*/ 452 h 902"/>
                <a:gd name="T6" fmla="*/ 454 w 905"/>
                <a:gd name="T7" fmla="*/ 901 h 902"/>
                <a:gd name="T8" fmla="*/ 904 w 905"/>
                <a:gd name="T9" fmla="*/ 452 h 902"/>
                <a:gd name="T10" fmla="*/ 454 w 905"/>
                <a:gd name="T11" fmla="*/ 0 h 902"/>
                <a:gd name="T12" fmla="*/ 454 w 905"/>
                <a:gd name="T13" fmla="*/ 42 h 902"/>
                <a:gd name="T14" fmla="*/ 454 w 905"/>
                <a:gd name="T15" fmla="*/ 42 h 902"/>
                <a:gd name="T16" fmla="*/ 725 w 905"/>
                <a:gd name="T17" fmla="*/ 149 h 902"/>
                <a:gd name="T18" fmla="*/ 147 w 905"/>
                <a:gd name="T19" fmla="*/ 723 h 902"/>
                <a:gd name="T20" fmla="*/ 43 w 905"/>
                <a:gd name="T21" fmla="*/ 452 h 902"/>
                <a:gd name="T22" fmla="*/ 454 w 905"/>
                <a:gd name="T23" fmla="*/ 42 h 902"/>
                <a:gd name="T24" fmla="*/ 454 w 905"/>
                <a:gd name="T25" fmla="*/ 858 h 902"/>
                <a:gd name="T26" fmla="*/ 454 w 905"/>
                <a:gd name="T27" fmla="*/ 858 h 902"/>
                <a:gd name="T28" fmla="*/ 179 w 905"/>
                <a:gd name="T29" fmla="*/ 755 h 902"/>
                <a:gd name="T30" fmla="*/ 757 w 905"/>
                <a:gd name="T31" fmla="*/ 178 h 902"/>
                <a:gd name="T32" fmla="*/ 861 w 905"/>
                <a:gd name="T33" fmla="*/ 452 h 902"/>
                <a:gd name="T34" fmla="*/ 454 w 905"/>
                <a:gd name="T35" fmla="*/ 85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5" h="902">
                  <a:moveTo>
                    <a:pt x="454" y="0"/>
                  </a:moveTo>
                  <a:lnTo>
                    <a:pt x="454" y="0"/>
                  </a:lnTo>
                  <a:cubicBezTo>
                    <a:pt x="204" y="0"/>
                    <a:pt x="0" y="203"/>
                    <a:pt x="0" y="452"/>
                  </a:cubicBezTo>
                  <a:cubicBezTo>
                    <a:pt x="0" y="698"/>
                    <a:pt x="204" y="901"/>
                    <a:pt x="454" y="901"/>
                  </a:cubicBezTo>
                  <a:cubicBezTo>
                    <a:pt x="700" y="901"/>
                    <a:pt x="904" y="698"/>
                    <a:pt x="904" y="452"/>
                  </a:cubicBezTo>
                  <a:cubicBezTo>
                    <a:pt x="904" y="203"/>
                    <a:pt x="700" y="0"/>
                    <a:pt x="454" y="0"/>
                  </a:cubicBezTo>
                  <a:close/>
                  <a:moveTo>
                    <a:pt x="454" y="42"/>
                  </a:moveTo>
                  <a:lnTo>
                    <a:pt x="454" y="42"/>
                  </a:lnTo>
                  <a:cubicBezTo>
                    <a:pt x="557" y="42"/>
                    <a:pt x="654" y="82"/>
                    <a:pt x="725" y="149"/>
                  </a:cubicBezTo>
                  <a:cubicBezTo>
                    <a:pt x="147" y="723"/>
                    <a:pt x="147" y="723"/>
                    <a:pt x="147" y="723"/>
                  </a:cubicBezTo>
                  <a:cubicBezTo>
                    <a:pt x="82" y="652"/>
                    <a:pt x="43" y="556"/>
                    <a:pt x="43" y="452"/>
                  </a:cubicBezTo>
                  <a:cubicBezTo>
                    <a:pt x="43" y="224"/>
                    <a:pt x="225" y="42"/>
                    <a:pt x="454" y="42"/>
                  </a:cubicBezTo>
                  <a:close/>
                  <a:moveTo>
                    <a:pt x="454" y="858"/>
                  </a:moveTo>
                  <a:lnTo>
                    <a:pt x="454" y="858"/>
                  </a:lnTo>
                  <a:cubicBezTo>
                    <a:pt x="347" y="858"/>
                    <a:pt x="250" y="819"/>
                    <a:pt x="179" y="755"/>
                  </a:cubicBezTo>
                  <a:cubicBezTo>
                    <a:pt x="757" y="178"/>
                    <a:pt x="757" y="178"/>
                    <a:pt x="757" y="178"/>
                  </a:cubicBezTo>
                  <a:cubicBezTo>
                    <a:pt x="822" y="249"/>
                    <a:pt x="861" y="345"/>
                    <a:pt x="861" y="452"/>
                  </a:cubicBezTo>
                  <a:cubicBezTo>
                    <a:pt x="861" y="677"/>
                    <a:pt x="679" y="858"/>
                    <a:pt x="454" y="8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7" name="Group 366"/>
          <p:cNvGrpSpPr/>
          <p:nvPr/>
        </p:nvGrpSpPr>
        <p:grpSpPr>
          <a:xfrm>
            <a:off x="3456114" y="1672803"/>
            <a:ext cx="357188" cy="357187"/>
            <a:chOff x="3448050" y="1693863"/>
            <a:chExt cx="357188" cy="357187"/>
          </a:xfrm>
        </p:grpSpPr>
        <p:sp>
          <p:nvSpPr>
            <p:cNvPr id="368" name="Freeform 112"/>
            <p:cNvSpPr>
              <a:spLocks noChangeArrowheads="1"/>
            </p:cNvSpPr>
            <p:nvPr/>
          </p:nvSpPr>
          <p:spPr bwMode="auto">
            <a:xfrm>
              <a:off x="3455988" y="1701800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113"/>
            <p:cNvSpPr>
              <a:spLocks noChangeArrowheads="1"/>
            </p:cNvSpPr>
            <p:nvPr/>
          </p:nvSpPr>
          <p:spPr bwMode="auto">
            <a:xfrm>
              <a:off x="3448050" y="1693863"/>
              <a:ext cx="357188" cy="357187"/>
            </a:xfrm>
            <a:custGeom>
              <a:avLst/>
              <a:gdLst>
                <a:gd name="T0" fmla="*/ 971 w 992"/>
                <a:gd name="T1" fmla="*/ 494 h 992"/>
                <a:gd name="T2" fmla="*/ 971 w 992"/>
                <a:gd name="T3" fmla="*/ 494 h 992"/>
                <a:gd name="T4" fmla="*/ 948 w 992"/>
                <a:gd name="T5" fmla="*/ 494 h 992"/>
                <a:gd name="T6" fmla="*/ 814 w 992"/>
                <a:gd name="T7" fmla="*/ 811 h 992"/>
                <a:gd name="T8" fmla="*/ 496 w 992"/>
                <a:gd name="T9" fmla="*/ 944 h 992"/>
                <a:gd name="T10" fmla="*/ 177 w 992"/>
                <a:gd name="T11" fmla="*/ 811 h 992"/>
                <a:gd name="T12" fmla="*/ 43 w 992"/>
                <a:gd name="T13" fmla="*/ 494 h 992"/>
                <a:gd name="T14" fmla="*/ 177 w 992"/>
                <a:gd name="T15" fmla="*/ 176 h 992"/>
                <a:gd name="T16" fmla="*/ 496 w 992"/>
                <a:gd name="T17" fmla="*/ 47 h 992"/>
                <a:gd name="T18" fmla="*/ 814 w 992"/>
                <a:gd name="T19" fmla="*/ 176 h 992"/>
                <a:gd name="T20" fmla="*/ 948 w 992"/>
                <a:gd name="T21" fmla="*/ 494 h 992"/>
                <a:gd name="T22" fmla="*/ 971 w 992"/>
                <a:gd name="T23" fmla="*/ 494 h 992"/>
                <a:gd name="T24" fmla="*/ 991 w 992"/>
                <a:gd name="T25" fmla="*/ 494 h 992"/>
                <a:gd name="T26" fmla="*/ 845 w 992"/>
                <a:gd name="T27" fmla="*/ 145 h 992"/>
                <a:gd name="T28" fmla="*/ 496 w 992"/>
                <a:gd name="T29" fmla="*/ 0 h 992"/>
                <a:gd name="T30" fmla="*/ 146 w 992"/>
                <a:gd name="T31" fmla="*/ 145 h 992"/>
                <a:gd name="T32" fmla="*/ 0 w 992"/>
                <a:gd name="T33" fmla="*/ 494 h 992"/>
                <a:gd name="T34" fmla="*/ 146 w 992"/>
                <a:gd name="T35" fmla="*/ 846 h 992"/>
                <a:gd name="T36" fmla="*/ 496 w 992"/>
                <a:gd name="T37" fmla="*/ 991 h 992"/>
                <a:gd name="T38" fmla="*/ 845 w 992"/>
                <a:gd name="T39" fmla="*/ 846 h 992"/>
                <a:gd name="T40" fmla="*/ 991 w 992"/>
                <a:gd name="T41" fmla="*/ 494 h 992"/>
                <a:gd name="T42" fmla="*/ 971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71" y="494"/>
                  </a:moveTo>
                  <a:lnTo>
                    <a:pt x="971" y="494"/>
                  </a:lnTo>
                  <a:cubicBezTo>
                    <a:pt x="948" y="494"/>
                    <a:pt x="948" y="494"/>
                    <a:pt x="948" y="494"/>
                  </a:cubicBezTo>
                  <a:cubicBezTo>
                    <a:pt x="948" y="619"/>
                    <a:pt x="897" y="732"/>
                    <a:pt x="814" y="811"/>
                  </a:cubicBezTo>
                  <a:cubicBezTo>
                    <a:pt x="731" y="893"/>
                    <a:pt x="621" y="944"/>
                    <a:pt x="496" y="944"/>
                  </a:cubicBezTo>
                  <a:cubicBezTo>
                    <a:pt x="370" y="944"/>
                    <a:pt x="260" y="893"/>
                    <a:pt x="177" y="811"/>
                  </a:cubicBezTo>
                  <a:cubicBezTo>
                    <a:pt x="94" y="732"/>
                    <a:pt x="43" y="619"/>
                    <a:pt x="43" y="494"/>
                  </a:cubicBezTo>
                  <a:cubicBezTo>
                    <a:pt x="43" y="372"/>
                    <a:pt x="94" y="259"/>
                    <a:pt x="177" y="176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6"/>
                  </a:cubicBezTo>
                  <a:cubicBezTo>
                    <a:pt x="897" y="259"/>
                    <a:pt x="948" y="372"/>
                    <a:pt x="948" y="494"/>
                  </a:cubicBezTo>
                  <a:cubicBezTo>
                    <a:pt x="971" y="494"/>
                    <a:pt x="971" y="494"/>
                    <a:pt x="971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56"/>
                    <a:pt x="936" y="235"/>
                    <a:pt x="845" y="145"/>
                  </a:cubicBezTo>
                  <a:cubicBezTo>
                    <a:pt x="759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5"/>
                  </a:cubicBezTo>
                  <a:cubicBezTo>
                    <a:pt x="55" y="235"/>
                    <a:pt x="0" y="356"/>
                    <a:pt x="0" y="494"/>
                  </a:cubicBezTo>
                  <a:cubicBezTo>
                    <a:pt x="0" y="631"/>
                    <a:pt x="55" y="756"/>
                    <a:pt x="146" y="846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9" y="936"/>
                    <a:pt x="845" y="846"/>
                  </a:cubicBezTo>
                  <a:cubicBezTo>
                    <a:pt x="936" y="756"/>
                    <a:pt x="991" y="631"/>
                    <a:pt x="991" y="494"/>
                  </a:cubicBezTo>
                  <a:lnTo>
                    <a:pt x="971" y="49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114"/>
            <p:cNvSpPr>
              <a:spLocks noChangeArrowheads="1"/>
            </p:cNvSpPr>
            <p:nvPr/>
          </p:nvSpPr>
          <p:spPr bwMode="auto">
            <a:xfrm>
              <a:off x="3625850" y="1701800"/>
              <a:ext cx="171450" cy="339725"/>
            </a:xfrm>
            <a:custGeom>
              <a:avLst/>
              <a:gdLst>
                <a:gd name="T0" fmla="*/ 0 w 476"/>
                <a:gd name="T1" fmla="*/ 943 h 944"/>
                <a:gd name="T2" fmla="*/ 0 w 476"/>
                <a:gd name="T3" fmla="*/ 943 h 944"/>
                <a:gd name="T4" fmla="*/ 475 w 476"/>
                <a:gd name="T5" fmla="*/ 470 h 944"/>
                <a:gd name="T6" fmla="*/ 0 w 476"/>
                <a:gd name="T7" fmla="*/ 0 h 944"/>
                <a:gd name="T8" fmla="*/ 0 w 476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943"/>
                  </a:moveTo>
                  <a:lnTo>
                    <a:pt x="0" y="943"/>
                  </a:ln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115"/>
            <p:cNvSpPr>
              <a:spLocks noChangeArrowheads="1"/>
            </p:cNvSpPr>
            <p:nvPr/>
          </p:nvSpPr>
          <p:spPr bwMode="auto">
            <a:xfrm>
              <a:off x="3505200" y="1790700"/>
              <a:ext cx="196850" cy="122238"/>
            </a:xfrm>
            <a:custGeom>
              <a:avLst/>
              <a:gdLst>
                <a:gd name="T0" fmla="*/ 47 w 548"/>
                <a:gd name="T1" fmla="*/ 337 h 338"/>
                <a:gd name="T2" fmla="*/ 0 w 548"/>
                <a:gd name="T3" fmla="*/ 337 h 338"/>
                <a:gd name="T4" fmla="*/ 0 w 548"/>
                <a:gd name="T5" fmla="*/ 0 h 338"/>
                <a:gd name="T6" fmla="*/ 547 w 548"/>
                <a:gd name="T7" fmla="*/ 0 h 338"/>
                <a:gd name="T8" fmla="*/ 547 w 548"/>
                <a:gd name="T9" fmla="*/ 47 h 338"/>
                <a:gd name="T10" fmla="*/ 47 w 548"/>
                <a:gd name="T11" fmla="*/ 47 h 338"/>
                <a:gd name="T12" fmla="*/ 47 w 548"/>
                <a:gd name="T13" fmla="*/ 337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47" y="337"/>
                  </a:moveTo>
                  <a:lnTo>
                    <a:pt x="0" y="337"/>
                  </a:lnTo>
                  <a:lnTo>
                    <a:pt x="0" y="0"/>
                  </a:lnTo>
                  <a:lnTo>
                    <a:pt x="547" y="0"/>
                  </a:lnTo>
                  <a:lnTo>
                    <a:pt x="547" y="47"/>
                  </a:lnTo>
                  <a:lnTo>
                    <a:pt x="47" y="47"/>
                  </a:lnTo>
                  <a:lnTo>
                    <a:pt x="47" y="33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116"/>
            <p:cNvSpPr>
              <a:spLocks noChangeArrowheads="1"/>
            </p:cNvSpPr>
            <p:nvPr/>
          </p:nvSpPr>
          <p:spPr bwMode="auto">
            <a:xfrm>
              <a:off x="3448050" y="1693863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0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17"/>
            <p:cNvSpPr>
              <a:spLocks noChangeArrowheads="1"/>
            </p:cNvSpPr>
            <p:nvPr/>
          </p:nvSpPr>
          <p:spPr bwMode="auto">
            <a:xfrm>
              <a:off x="3538538" y="1833563"/>
              <a:ext cx="204787" cy="120650"/>
            </a:xfrm>
            <a:custGeom>
              <a:avLst/>
              <a:gdLst>
                <a:gd name="T0" fmla="*/ 283 w 567"/>
                <a:gd name="T1" fmla="*/ 254 h 334"/>
                <a:gd name="T2" fmla="*/ 165 w 567"/>
                <a:gd name="T3" fmla="*/ 153 h 334"/>
                <a:gd name="T4" fmla="*/ 0 w 567"/>
                <a:gd name="T5" fmla="*/ 317 h 334"/>
                <a:gd name="T6" fmla="*/ 0 w 567"/>
                <a:gd name="T7" fmla="*/ 333 h 334"/>
                <a:gd name="T8" fmla="*/ 566 w 567"/>
                <a:gd name="T9" fmla="*/ 333 h 334"/>
                <a:gd name="T10" fmla="*/ 566 w 567"/>
                <a:gd name="T11" fmla="*/ 0 h 334"/>
                <a:gd name="T12" fmla="*/ 283 w 567"/>
                <a:gd name="T13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5" y="153"/>
                  </a:lnTo>
                  <a:lnTo>
                    <a:pt x="0" y="317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118"/>
            <p:cNvSpPr>
              <a:spLocks noChangeArrowheads="1"/>
            </p:cNvSpPr>
            <p:nvPr/>
          </p:nvSpPr>
          <p:spPr bwMode="auto">
            <a:xfrm>
              <a:off x="3609975" y="1824038"/>
              <a:ext cx="117475" cy="77787"/>
            </a:xfrm>
            <a:custGeom>
              <a:avLst/>
              <a:gdLst>
                <a:gd name="T0" fmla="*/ 83 w 328"/>
                <a:gd name="T1" fmla="*/ 216 h 217"/>
                <a:gd name="T2" fmla="*/ 327 w 328"/>
                <a:gd name="T3" fmla="*/ 0 h 217"/>
                <a:gd name="T4" fmla="*/ 142 w 328"/>
                <a:gd name="T5" fmla="*/ 0 h 217"/>
                <a:gd name="T6" fmla="*/ 0 w 328"/>
                <a:gd name="T7" fmla="*/ 141 h 217"/>
                <a:gd name="T8" fmla="*/ 83 w 328"/>
                <a:gd name="T9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217">
                  <a:moveTo>
                    <a:pt x="83" y="216"/>
                  </a:moveTo>
                  <a:lnTo>
                    <a:pt x="327" y="0"/>
                  </a:lnTo>
                  <a:lnTo>
                    <a:pt x="142" y="0"/>
                  </a:lnTo>
                  <a:lnTo>
                    <a:pt x="0" y="141"/>
                  </a:lnTo>
                  <a:lnTo>
                    <a:pt x="83" y="2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119"/>
            <p:cNvSpPr>
              <a:spLocks noChangeArrowheads="1"/>
            </p:cNvSpPr>
            <p:nvPr/>
          </p:nvSpPr>
          <p:spPr bwMode="auto">
            <a:xfrm>
              <a:off x="3538538" y="1835150"/>
              <a:ext cx="46037" cy="88900"/>
            </a:xfrm>
            <a:custGeom>
              <a:avLst/>
              <a:gdLst>
                <a:gd name="T0" fmla="*/ 0 w 130"/>
                <a:gd name="T1" fmla="*/ 0 h 247"/>
                <a:gd name="T2" fmla="*/ 0 w 130"/>
                <a:gd name="T3" fmla="*/ 246 h 247"/>
                <a:gd name="T4" fmla="*/ 129 w 130"/>
                <a:gd name="T5" fmla="*/ 117 h 247"/>
                <a:gd name="T6" fmla="*/ 0 w 130"/>
                <a:gd name="T7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47">
                  <a:moveTo>
                    <a:pt x="0" y="0"/>
                  </a:moveTo>
                  <a:lnTo>
                    <a:pt x="0" y="246"/>
                  </a:lnTo>
                  <a:lnTo>
                    <a:pt x="129" y="1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120"/>
            <p:cNvSpPr>
              <a:spLocks noChangeArrowheads="1"/>
            </p:cNvSpPr>
            <p:nvPr/>
          </p:nvSpPr>
          <p:spPr bwMode="auto">
            <a:xfrm>
              <a:off x="3551238" y="1824038"/>
              <a:ext cx="88900" cy="39687"/>
            </a:xfrm>
            <a:custGeom>
              <a:avLst/>
              <a:gdLst>
                <a:gd name="T0" fmla="*/ 130 w 245"/>
                <a:gd name="T1" fmla="*/ 110 h 111"/>
                <a:gd name="T2" fmla="*/ 244 w 245"/>
                <a:gd name="T3" fmla="*/ 0 h 111"/>
                <a:gd name="T4" fmla="*/ 0 w 245"/>
                <a:gd name="T5" fmla="*/ 0 h 111"/>
                <a:gd name="T6" fmla="*/ 130 w 245"/>
                <a:gd name="T7" fmla="*/ 11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111">
                  <a:moveTo>
                    <a:pt x="130" y="110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7" name="Group 376"/>
          <p:cNvGrpSpPr/>
          <p:nvPr/>
        </p:nvGrpSpPr>
        <p:grpSpPr>
          <a:xfrm>
            <a:off x="3465639" y="2292677"/>
            <a:ext cx="357188" cy="357187"/>
            <a:chOff x="3457575" y="2287588"/>
            <a:chExt cx="357188" cy="357187"/>
          </a:xfrm>
        </p:grpSpPr>
        <p:sp>
          <p:nvSpPr>
            <p:cNvPr id="378" name="Freeform 121"/>
            <p:cNvSpPr>
              <a:spLocks noChangeArrowheads="1"/>
            </p:cNvSpPr>
            <p:nvPr/>
          </p:nvSpPr>
          <p:spPr bwMode="auto">
            <a:xfrm>
              <a:off x="3465513" y="229552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122"/>
            <p:cNvSpPr>
              <a:spLocks noChangeArrowheads="1"/>
            </p:cNvSpPr>
            <p:nvPr/>
          </p:nvSpPr>
          <p:spPr bwMode="auto">
            <a:xfrm>
              <a:off x="3457575" y="2287588"/>
              <a:ext cx="357188" cy="357187"/>
            </a:xfrm>
            <a:custGeom>
              <a:avLst/>
              <a:gdLst>
                <a:gd name="T0" fmla="*/ 971 w 992"/>
                <a:gd name="T1" fmla="*/ 494 h 992"/>
                <a:gd name="T2" fmla="*/ 971 w 992"/>
                <a:gd name="T3" fmla="*/ 494 h 992"/>
                <a:gd name="T4" fmla="*/ 948 w 992"/>
                <a:gd name="T5" fmla="*/ 494 h 992"/>
                <a:gd name="T6" fmla="*/ 814 w 992"/>
                <a:gd name="T7" fmla="*/ 811 h 992"/>
                <a:gd name="T8" fmla="*/ 496 w 992"/>
                <a:gd name="T9" fmla="*/ 944 h 992"/>
                <a:gd name="T10" fmla="*/ 177 w 992"/>
                <a:gd name="T11" fmla="*/ 811 h 992"/>
                <a:gd name="T12" fmla="*/ 43 w 992"/>
                <a:gd name="T13" fmla="*/ 494 h 992"/>
                <a:gd name="T14" fmla="*/ 177 w 992"/>
                <a:gd name="T15" fmla="*/ 176 h 992"/>
                <a:gd name="T16" fmla="*/ 496 w 992"/>
                <a:gd name="T17" fmla="*/ 47 h 992"/>
                <a:gd name="T18" fmla="*/ 814 w 992"/>
                <a:gd name="T19" fmla="*/ 176 h 992"/>
                <a:gd name="T20" fmla="*/ 948 w 992"/>
                <a:gd name="T21" fmla="*/ 494 h 992"/>
                <a:gd name="T22" fmla="*/ 971 w 992"/>
                <a:gd name="T23" fmla="*/ 494 h 992"/>
                <a:gd name="T24" fmla="*/ 991 w 992"/>
                <a:gd name="T25" fmla="*/ 494 h 992"/>
                <a:gd name="T26" fmla="*/ 845 w 992"/>
                <a:gd name="T27" fmla="*/ 145 h 992"/>
                <a:gd name="T28" fmla="*/ 496 w 992"/>
                <a:gd name="T29" fmla="*/ 0 h 992"/>
                <a:gd name="T30" fmla="*/ 146 w 992"/>
                <a:gd name="T31" fmla="*/ 145 h 992"/>
                <a:gd name="T32" fmla="*/ 0 w 992"/>
                <a:gd name="T33" fmla="*/ 494 h 992"/>
                <a:gd name="T34" fmla="*/ 146 w 992"/>
                <a:gd name="T35" fmla="*/ 846 h 992"/>
                <a:gd name="T36" fmla="*/ 496 w 992"/>
                <a:gd name="T37" fmla="*/ 991 h 992"/>
                <a:gd name="T38" fmla="*/ 845 w 992"/>
                <a:gd name="T39" fmla="*/ 846 h 992"/>
                <a:gd name="T40" fmla="*/ 991 w 992"/>
                <a:gd name="T41" fmla="*/ 494 h 992"/>
                <a:gd name="T42" fmla="*/ 971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71" y="494"/>
                  </a:moveTo>
                  <a:lnTo>
                    <a:pt x="971" y="494"/>
                  </a:lnTo>
                  <a:cubicBezTo>
                    <a:pt x="948" y="494"/>
                    <a:pt x="948" y="494"/>
                    <a:pt x="948" y="494"/>
                  </a:cubicBezTo>
                  <a:cubicBezTo>
                    <a:pt x="948" y="619"/>
                    <a:pt x="897" y="732"/>
                    <a:pt x="814" y="811"/>
                  </a:cubicBezTo>
                  <a:cubicBezTo>
                    <a:pt x="731" y="893"/>
                    <a:pt x="621" y="944"/>
                    <a:pt x="496" y="944"/>
                  </a:cubicBezTo>
                  <a:cubicBezTo>
                    <a:pt x="370" y="944"/>
                    <a:pt x="260" y="893"/>
                    <a:pt x="177" y="811"/>
                  </a:cubicBezTo>
                  <a:cubicBezTo>
                    <a:pt x="94" y="732"/>
                    <a:pt x="43" y="619"/>
                    <a:pt x="43" y="494"/>
                  </a:cubicBezTo>
                  <a:cubicBezTo>
                    <a:pt x="43" y="372"/>
                    <a:pt x="94" y="259"/>
                    <a:pt x="177" y="176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6"/>
                  </a:cubicBezTo>
                  <a:cubicBezTo>
                    <a:pt x="897" y="259"/>
                    <a:pt x="948" y="372"/>
                    <a:pt x="948" y="494"/>
                  </a:cubicBezTo>
                  <a:cubicBezTo>
                    <a:pt x="971" y="494"/>
                    <a:pt x="971" y="494"/>
                    <a:pt x="971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60"/>
                    <a:pt x="936" y="235"/>
                    <a:pt x="845" y="145"/>
                  </a:cubicBezTo>
                  <a:cubicBezTo>
                    <a:pt x="759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5"/>
                  </a:cubicBezTo>
                  <a:cubicBezTo>
                    <a:pt x="55" y="235"/>
                    <a:pt x="0" y="360"/>
                    <a:pt x="0" y="494"/>
                  </a:cubicBezTo>
                  <a:cubicBezTo>
                    <a:pt x="0" y="631"/>
                    <a:pt x="55" y="756"/>
                    <a:pt x="146" y="846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9" y="936"/>
                    <a:pt x="845" y="846"/>
                  </a:cubicBezTo>
                  <a:cubicBezTo>
                    <a:pt x="936" y="756"/>
                    <a:pt x="991" y="631"/>
                    <a:pt x="991" y="494"/>
                  </a:cubicBezTo>
                  <a:lnTo>
                    <a:pt x="971" y="49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123"/>
            <p:cNvSpPr>
              <a:spLocks noChangeArrowheads="1"/>
            </p:cNvSpPr>
            <p:nvPr/>
          </p:nvSpPr>
          <p:spPr bwMode="auto">
            <a:xfrm>
              <a:off x="3635375" y="2295525"/>
              <a:ext cx="171450" cy="339725"/>
            </a:xfrm>
            <a:custGeom>
              <a:avLst/>
              <a:gdLst>
                <a:gd name="T0" fmla="*/ 0 w 476"/>
                <a:gd name="T1" fmla="*/ 943 h 944"/>
                <a:gd name="T2" fmla="*/ 0 w 476"/>
                <a:gd name="T3" fmla="*/ 943 h 944"/>
                <a:gd name="T4" fmla="*/ 475 w 476"/>
                <a:gd name="T5" fmla="*/ 470 h 944"/>
                <a:gd name="T6" fmla="*/ 0 w 476"/>
                <a:gd name="T7" fmla="*/ 0 h 944"/>
                <a:gd name="T8" fmla="*/ 0 w 476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943"/>
                  </a:moveTo>
                  <a:lnTo>
                    <a:pt x="0" y="943"/>
                  </a:ln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124"/>
            <p:cNvSpPr>
              <a:spLocks noChangeArrowheads="1"/>
            </p:cNvSpPr>
            <p:nvPr/>
          </p:nvSpPr>
          <p:spPr bwMode="auto">
            <a:xfrm>
              <a:off x="3513138" y="2384425"/>
              <a:ext cx="196850" cy="122238"/>
            </a:xfrm>
            <a:custGeom>
              <a:avLst/>
              <a:gdLst>
                <a:gd name="T0" fmla="*/ 47 w 548"/>
                <a:gd name="T1" fmla="*/ 337 h 338"/>
                <a:gd name="T2" fmla="*/ 0 w 548"/>
                <a:gd name="T3" fmla="*/ 337 h 338"/>
                <a:gd name="T4" fmla="*/ 0 w 548"/>
                <a:gd name="T5" fmla="*/ 0 h 338"/>
                <a:gd name="T6" fmla="*/ 547 w 548"/>
                <a:gd name="T7" fmla="*/ 0 h 338"/>
                <a:gd name="T8" fmla="*/ 547 w 548"/>
                <a:gd name="T9" fmla="*/ 47 h 338"/>
                <a:gd name="T10" fmla="*/ 47 w 548"/>
                <a:gd name="T11" fmla="*/ 47 h 338"/>
                <a:gd name="T12" fmla="*/ 47 w 548"/>
                <a:gd name="T13" fmla="*/ 337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47" y="337"/>
                  </a:moveTo>
                  <a:lnTo>
                    <a:pt x="0" y="337"/>
                  </a:lnTo>
                  <a:lnTo>
                    <a:pt x="0" y="0"/>
                  </a:lnTo>
                  <a:lnTo>
                    <a:pt x="547" y="0"/>
                  </a:lnTo>
                  <a:lnTo>
                    <a:pt x="547" y="47"/>
                  </a:lnTo>
                  <a:lnTo>
                    <a:pt x="47" y="47"/>
                  </a:lnTo>
                  <a:lnTo>
                    <a:pt x="47" y="3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125"/>
            <p:cNvSpPr>
              <a:spLocks noChangeArrowheads="1"/>
            </p:cNvSpPr>
            <p:nvPr/>
          </p:nvSpPr>
          <p:spPr bwMode="auto">
            <a:xfrm>
              <a:off x="3457575" y="2287588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0" y="274"/>
                    <a:pt x="948" y="380"/>
                    <a:pt x="948" y="494"/>
                  </a:cubicBezTo>
                  <a:cubicBezTo>
                    <a:pt x="948" y="744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126"/>
            <p:cNvSpPr>
              <a:spLocks noChangeArrowheads="1"/>
            </p:cNvSpPr>
            <p:nvPr/>
          </p:nvSpPr>
          <p:spPr bwMode="auto">
            <a:xfrm>
              <a:off x="3548063" y="2427288"/>
              <a:ext cx="204787" cy="120650"/>
            </a:xfrm>
            <a:custGeom>
              <a:avLst/>
              <a:gdLst>
                <a:gd name="T0" fmla="*/ 283 w 567"/>
                <a:gd name="T1" fmla="*/ 254 h 334"/>
                <a:gd name="T2" fmla="*/ 165 w 567"/>
                <a:gd name="T3" fmla="*/ 153 h 334"/>
                <a:gd name="T4" fmla="*/ 0 w 567"/>
                <a:gd name="T5" fmla="*/ 317 h 334"/>
                <a:gd name="T6" fmla="*/ 0 w 567"/>
                <a:gd name="T7" fmla="*/ 333 h 334"/>
                <a:gd name="T8" fmla="*/ 566 w 567"/>
                <a:gd name="T9" fmla="*/ 333 h 334"/>
                <a:gd name="T10" fmla="*/ 566 w 567"/>
                <a:gd name="T11" fmla="*/ 0 h 334"/>
                <a:gd name="T12" fmla="*/ 283 w 567"/>
                <a:gd name="T13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5" y="153"/>
                  </a:lnTo>
                  <a:lnTo>
                    <a:pt x="0" y="317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127"/>
            <p:cNvSpPr>
              <a:spLocks noChangeArrowheads="1"/>
            </p:cNvSpPr>
            <p:nvPr/>
          </p:nvSpPr>
          <p:spPr bwMode="auto">
            <a:xfrm>
              <a:off x="3619500" y="2419350"/>
              <a:ext cx="117475" cy="77788"/>
            </a:xfrm>
            <a:custGeom>
              <a:avLst/>
              <a:gdLst>
                <a:gd name="T0" fmla="*/ 83 w 328"/>
                <a:gd name="T1" fmla="*/ 216 h 217"/>
                <a:gd name="T2" fmla="*/ 327 w 328"/>
                <a:gd name="T3" fmla="*/ 0 h 217"/>
                <a:gd name="T4" fmla="*/ 142 w 328"/>
                <a:gd name="T5" fmla="*/ 0 h 217"/>
                <a:gd name="T6" fmla="*/ 0 w 328"/>
                <a:gd name="T7" fmla="*/ 141 h 217"/>
                <a:gd name="T8" fmla="*/ 83 w 328"/>
                <a:gd name="T9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217">
                  <a:moveTo>
                    <a:pt x="83" y="216"/>
                  </a:moveTo>
                  <a:lnTo>
                    <a:pt x="327" y="0"/>
                  </a:lnTo>
                  <a:lnTo>
                    <a:pt x="142" y="0"/>
                  </a:lnTo>
                  <a:lnTo>
                    <a:pt x="0" y="141"/>
                  </a:lnTo>
                  <a:lnTo>
                    <a:pt x="83" y="2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128"/>
            <p:cNvSpPr>
              <a:spLocks noChangeArrowheads="1"/>
            </p:cNvSpPr>
            <p:nvPr/>
          </p:nvSpPr>
          <p:spPr bwMode="auto">
            <a:xfrm>
              <a:off x="3548063" y="2428875"/>
              <a:ext cx="46037" cy="88900"/>
            </a:xfrm>
            <a:custGeom>
              <a:avLst/>
              <a:gdLst>
                <a:gd name="T0" fmla="*/ 0 w 130"/>
                <a:gd name="T1" fmla="*/ 0 h 247"/>
                <a:gd name="T2" fmla="*/ 0 w 130"/>
                <a:gd name="T3" fmla="*/ 246 h 247"/>
                <a:gd name="T4" fmla="*/ 129 w 130"/>
                <a:gd name="T5" fmla="*/ 117 h 247"/>
                <a:gd name="T6" fmla="*/ 0 w 130"/>
                <a:gd name="T7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47">
                  <a:moveTo>
                    <a:pt x="0" y="0"/>
                  </a:moveTo>
                  <a:lnTo>
                    <a:pt x="0" y="246"/>
                  </a:lnTo>
                  <a:lnTo>
                    <a:pt x="129" y="1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129"/>
            <p:cNvSpPr>
              <a:spLocks noChangeArrowheads="1"/>
            </p:cNvSpPr>
            <p:nvPr/>
          </p:nvSpPr>
          <p:spPr bwMode="auto">
            <a:xfrm>
              <a:off x="3560763" y="2419350"/>
              <a:ext cx="88900" cy="39688"/>
            </a:xfrm>
            <a:custGeom>
              <a:avLst/>
              <a:gdLst>
                <a:gd name="T0" fmla="*/ 130 w 245"/>
                <a:gd name="T1" fmla="*/ 110 h 111"/>
                <a:gd name="T2" fmla="*/ 244 w 245"/>
                <a:gd name="T3" fmla="*/ 0 h 111"/>
                <a:gd name="T4" fmla="*/ 0 w 245"/>
                <a:gd name="T5" fmla="*/ 0 h 111"/>
                <a:gd name="T6" fmla="*/ 130 w 245"/>
                <a:gd name="T7" fmla="*/ 11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111">
                  <a:moveTo>
                    <a:pt x="130" y="110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7" name="Group 386"/>
          <p:cNvGrpSpPr/>
          <p:nvPr/>
        </p:nvGrpSpPr>
        <p:grpSpPr>
          <a:xfrm>
            <a:off x="3456114" y="2914341"/>
            <a:ext cx="357188" cy="357187"/>
            <a:chOff x="3448050" y="2916238"/>
            <a:chExt cx="357188" cy="357187"/>
          </a:xfrm>
        </p:grpSpPr>
        <p:sp>
          <p:nvSpPr>
            <p:cNvPr id="388" name="Freeform 130"/>
            <p:cNvSpPr>
              <a:spLocks noChangeArrowheads="1"/>
            </p:cNvSpPr>
            <p:nvPr/>
          </p:nvSpPr>
          <p:spPr bwMode="auto">
            <a:xfrm>
              <a:off x="3455988" y="292417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131"/>
            <p:cNvSpPr>
              <a:spLocks noChangeArrowheads="1"/>
            </p:cNvSpPr>
            <p:nvPr/>
          </p:nvSpPr>
          <p:spPr bwMode="auto">
            <a:xfrm>
              <a:off x="3448050" y="2916238"/>
              <a:ext cx="357188" cy="357187"/>
            </a:xfrm>
            <a:custGeom>
              <a:avLst/>
              <a:gdLst>
                <a:gd name="T0" fmla="*/ 971 w 992"/>
                <a:gd name="T1" fmla="*/ 494 h 992"/>
                <a:gd name="T2" fmla="*/ 971 w 992"/>
                <a:gd name="T3" fmla="*/ 494 h 992"/>
                <a:gd name="T4" fmla="*/ 948 w 992"/>
                <a:gd name="T5" fmla="*/ 494 h 992"/>
                <a:gd name="T6" fmla="*/ 814 w 992"/>
                <a:gd name="T7" fmla="*/ 811 h 992"/>
                <a:gd name="T8" fmla="*/ 496 w 992"/>
                <a:gd name="T9" fmla="*/ 944 h 992"/>
                <a:gd name="T10" fmla="*/ 177 w 992"/>
                <a:gd name="T11" fmla="*/ 811 h 992"/>
                <a:gd name="T12" fmla="*/ 43 w 992"/>
                <a:gd name="T13" fmla="*/ 494 h 992"/>
                <a:gd name="T14" fmla="*/ 177 w 992"/>
                <a:gd name="T15" fmla="*/ 176 h 992"/>
                <a:gd name="T16" fmla="*/ 496 w 992"/>
                <a:gd name="T17" fmla="*/ 47 h 992"/>
                <a:gd name="T18" fmla="*/ 814 w 992"/>
                <a:gd name="T19" fmla="*/ 176 h 992"/>
                <a:gd name="T20" fmla="*/ 948 w 992"/>
                <a:gd name="T21" fmla="*/ 494 h 992"/>
                <a:gd name="T22" fmla="*/ 971 w 992"/>
                <a:gd name="T23" fmla="*/ 494 h 992"/>
                <a:gd name="T24" fmla="*/ 991 w 992"/>
                <a:gd name="T25" fmla="*/ 494 h 992"/>
                <a:gd name="T26" fmla="*/ 845 w 992"/>
                <a:gd name="T27" fmla="*/ 145 h 992"/>
                <a:gd name="T28" fmla="*/ 496 w 992"/>
                <a:gd name="T29" fmla="*/ 0 h 992"/>
                <a:gd name="T30" fmla="*/ 146 w 992"/>
                <a:gd name="T31" fmla="*/ 145 h 992"/>
                <a:gd name="T32" fmla="*/ 0 w 992"/>
                <a:gd name="T33" fmla="*/ 494 h 992"/>
                <a:gd name="T34" fmla="*/ 146 w 992"/>
                <a:gd name="T35" fmla="*/ 846 h 992"/>
                <a:gd name="T36" fmla="*/ 496 w 992"/>
                <a:gd name="T37" fmla="*/ 991 h 992"/>
                <a:gd name="T38" fmla="*/ 845 w 992"/>
                <a:gd name="T39" fmla="*/ 846 h 992"/>
                <a:gd name="T40" fmla="*/ 991 w 992"/>
                <a:gd name="T41" fmla="*/ 494 h 992"/>
                <a:gd name="T42" fmla="*/ 971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71" y="494"/>
                  </a:moveTo>
                  <a:lnTo>
                    <a:pt x="971" y="494"/>
                  </a:lnTo>
                  <a:cubicBezTo>
                    <a:pt x="948" y="494"/>
                    <a:pt x="948" y="494"/>
                    <a:pt x="948" y="494"/>
                  </a:cubicBezTo>
                  <a:cubicBezTo>
                    <a:pt x="948" y="619"/>
                    <a:pt x="897" y="732"/>
                    <a:pt x="814" y="811"/>
                  </a:cubicBezTo>
                  <a:cubicBezTo>
                    <a:pt x="731" y="893"/>
                    <a:pt x="621" y="944"/>
                    <a:pt x="496" y="944"/>
                  </a:cubicBezTo>
                  <a:cubicBezTo>
                    <a:pt x="370" y="944"/>
                    <a:pt x="260" y="893"/>
                    <a:pt x="177" y="811"/>
                  </a:cubicBezTo>
                  <a:cubicBezTo>
                    <a:pt x="94" y="732"/>
                    <a:pt x="43" y="619"/>
                    <a:pt x="43" y="494"/>
                  </a:cubicBezTo>
                  <a:cubicBezTo>
                    <a:pt x="43" y="372"/>
                    <a:pt x="94" y="259"/>
                    <a:pt x="177" y="176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6"/>
                  </a:cubicBezTo>
                  <a:cubicBezTo>
                    <a:pt x="897" y="259"/>
                    <a:pt x="948" y="372"/>
                    <a:pt x="948" y="494"/>
                  </a:cubicBezTo>
                  <a:cubicBezTo>
                    <a:pt x="971" y="494"/>
                    <a:pt x="971" y="494"/>
                    <a:pt x="971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60"/>
                    <a:pt x="936" y="235"/>
                    <a:pt x="845" y="145"/>
                  </a:cubicBezTo>
                  <a:cubicBezTo>
                    <a:pt x="759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5"/>
                  </a:cubicBezTo>
                  <a:cubicBezTo>
                    <a:pt x="55" y="235"/>
                    <a:pt x="0" y="360"/>
                    <a:pt x="0" y="494"/>
                  </a:cubicBezTo>
                  <a:cubicBezTo>
                    <a:pt x="0" y="631"/>
                    <a:pt x="55" y="756"/>
                    <a:pt x="146" y="846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9" y="936"/>
                    <a:pt x="845" y="846"/>
                  </a:cubicBezTo>
                  <a:cubicBezTo>
                    <a:pt x="936" y="756"/>
                    <a:pt x="991" y="631"/>
                    <a:pt x="991" y="494"/>
                  </a:cubicBezTo>
                  <a:cubicBezTo>
                    <a:pt x="971" y="494"/>
                    <a:pt x="971" y="494"/>
                    <a:pt x="971" y="49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132"/>
            <p:cNvSpPr>
              <a:spLocks noChangeArrowheads="1"/>
            </p:cNvSpPr>
            <p:nvPr/>
          </p:nvSpPr>
          <p:spPr bwMode="auto">
            <a:xfrm>
              <a:off x="3625850" y="2933700"/>
              <a:ext cx="171450" cy="323850"/>
            </a:xfrm>
            <a:custGeom>
              <a:avLst/>
              <a:gdLst>
                <a:gd name="T0" fmla="*/ 0 w 476"/>
                <a:gd name="T1" fmla="*/ 0 h 898"/>
                <a:gd name="T2" fmla="*/ 0 w 476"/>
                <a:gd name="T3" fmla="*/ 0 h 898"/>
                <a:gd name="T4" fmla="*/ 0 w 476"/>
                <a:gd name="T5" fmla="*/ 897 h 898"/>
                <a:gd name="T6" fmla="*/ 318 w 476"/>
                <a:gd name="T7" fmla="*/ 764 h 898"/>
                <a:gd name="T8" fmla="*/ 452 w 476"/>
                <a:gd name="T9" fmla="*/ 447 h 898"/>
                <a:gd name="T10" fmla="*/ 475 w 476"/>
                <a:gd name="T11" fmla="*/ 447 h 898"/>
                <a:gd name="T12" fmla="*/ 475 w 476"/>
                <a:gd name="T13" fmla="*/ 447 h 898"/>
                <a:gd name="T14" fmla="*/ 452 w 476"/>
                <a:gd name="T15" fmla="*/ 447 h 898"/>
                <a:gd name="T16" fmla="*/ 318 w 476"/>
                <a:gd name="T17" fmla="*/ 129 h 898"/>
                <a:gd name="T18" fmla="*/ 0 w 476"/>
                <a:gd name="T1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125" y="897"/>
                    <a:pt x="235" y="846"/>
                    <a:pt x="318" y="764"/>
                  </a:cubicBezTo>
                  <a:cubicBezTo>
                    <a:pt x="401" y="685"/>
                    <a:pt x="452" y="572"/>
                    <a:pt x="452" y="447"/>
                  </a:cubicBezTo>
                  <a:cubicBezTo>
                    <a:pt x="475" y="447"/>
                    <a:pt x="475" y="447"/>
                    <a:pt x="475" y="447"/>
                  </a:cubicBezTo>
                  <a:lnTo>
                    <a:pt x="475" y="447"/>
                  </a:lnTo>
                  <a:cubicBezTo>
                    <a:pt x="452" y="447"/>
                    <a:pt x="452" y="447"/>
                    <a:pt x="452" y="447"/>
                  </a:cubicBezTo>
                  <a:cubicBezTo>
                    <a:pt x="452" y="325"/>
                    <a:pt x="401" y="212"/>
                    <a:pt x="318" y="129"/>
                  </a:cubicBezTo>
                  <a:cubicBezTo>
                    <a:pt x="235" y="51"/>
                    <a:pt x="125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133"/>
            <p:cNvSpPr>
              <a:spLocks noChangeArrowheads="1"/>
            </p:cNvSpPr>
            <p:nvPr/>
          </p:nvSpPr>
          <p:spPr bwMode="auto">
            <a:xfrm>
              <a:off x="3625850" y="2924175"/>
              <a:ext cx="171450" cy="339725"/>
            </a:xfrm>
            <a:custGeom>
              <a:avLst/>
              <a:gdLst>
                <a:gd name="T0" fmla="*/ 475 w 476"/>
                <a:gd name="T1" fmla="*/ 470 h 944"/>
                <a:gd name="T2" fmla="*/ 475 w 476"/>
                <a:gd name="T3" fmla="*/ 470 h 944"/>
                <a:gd name="T4" fmla="*/ 452 w 476"/>
                <a:gd name="T5" fmla="*/ 470 h 944"/>
                <a:gd name="T6" fmla="*/ 318 w 476"/>
                <a:gd name="T7" fmla="*/ 787 h 944"/>
                <a:gd name="T8" fmla="*/ 0 w 476"/>
                <a:gd name="T9" fmla="*/ 920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  <a:gd name="T16" fmla="*/ 0 w 476"/>
                <a:gd name="T17" fmla="*/ 0 h 944"/>
                <a:gd name="T18" fmla="*/ 0 w 476"/>
                <a:gd name="T19" fmla="*/ 23 h 944"/>
                <a:gd name="T20" fmla="*/ 318 w 476"/>
                <a:gd name="T21" fmla="*/ 152 h 944"/>
                <a:gd name="T22" fmla="*/ 452 w 476"/>
                <a:gd name="T23" fmla="*/ 470 h 944"/>
                <a:gd name="T24" fmla="*/ 475 w 476"/>
                <a:gd name="T25" fmla="*/ 470 h 944"/>
                <a:gd name="T26" fmla="*/ 475 w 476"/>
                <a:gd name="T27" fmla="*/ 470 h 944"/>
                <a:gd name="T28" fmla="*/ 0 w 476"/>
                <a:gd name="T29" fmla="*/ 0 h 944"/>
                <a:gd name="T30" fmla="*/ 475 w 476"/>
                <a:gd name="T3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6" h="944">
                  <a:moveTo>
                    <a:pt x="475" y="470"/>
                  </a:moveTo>
                  <a:lnTo>
                    <a:pt x="475" y="470"/>
                  </a:lnTo>
                  <a:cubicBezTo>
                    <a:pt x="452" y="470"/>
                    <a:pt x="452" y="470"/>
                    <a:pt x="452" y="470"/>
                  </a:cubicBezTo>
                  <a:cubicBezTo>
                    <a:pt x="452" y="595"/>
                    <a:pt x="401" y="708"/>
                    <a:pt x="318" y="787"/>
                  </a:cubicBezTo>
                  <a:cubicBezTo>
                    <a:pt x="235" y="869"/>
                    <a:pt x="125" y="920"/>
                    <a:pt x="0" y="92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125" y="23"/>
                    <a:pt x="235" y="74"/>
                    <a:pt x="318" y="152"/>
                  </a:cubicBezTo>
                  <a:cubicBezTo>
                    <a:pt x="401" y="235"/>
                    <a:pt x="452" y="348"/>
                    <a:pt x="452" y="470"/>
                  </a:cubicBezTo>
                  <a:cubicBezTo>
                    <a:pt x="475" y="470"/>
                    <a:pt x="475" y="470"/>
                    <a:pt x="475" y="470"/>
                  </a:cubicBezTo>
                  <a:lnTo>
                    <a:pt x="475" y="470"/>
                  </a:lnTo>
                  <a:cubicBezTo>
                    <a:pt x="475" y="211"/>
                    <a:pt x="263" y="0"/>
                    <a:pt x="0" y="0"/>
                  </a:cubicBezTo>
                  <a:lnTo>
                    <a:pt x="475" y="4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134"/>
            <p:cNvSpPr>
              <a:spLocks noChangeArrowheads="1"/>
            </p:cNvSpPr>
            <p:nvPr/>
          </p:nvSpPr>
          <p:spPr bwMode="auto">
            <a:xfrm>
              <a:off x="3505200" y="3013075"/>
              <a:ext cx="196850" cy="122238"/>
            </a:xfrm>
            <a:custGeom>
              <a:avLst/>
              <a:gdLst>
                <a:gd name="T0" fmla="*/ 47 w 548"/>
                <a:gd name="T1" fmla="*/ 337 h 338"/>
                <a:gd name="T2" fmla="*/ 0 w 548"/>
                <a:gd name="T3" fmla="*/ 337 h 338"/>
                <a:gd name="T4" fmla="*/ 0 w 548"/>
                <a:gd name="T5" fmla="*/ 0 h 338"/>
                <a:gd name="T6" fmla="*/ 547 w 548"/>
                <a:gd name="T7" fmla="*/ 0 h 338"/>
                <a:gd name="T8" fmla="*/ 547 w 548"/>
                <a:gd name="T9" fmla="*/ 47 h 338"/>
                <a:gd name="T10" fmla="*/ 47 w 548"/>
                <a:gd name="T11" fmla="*/ 47 h 338"/>
                <a:gd name="T12" fmla="*/ 47 w 548"/>
                <a:gd name="T13" fmla="*/ 337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47" y="337"/>
                  </a:moveTo>
                  <a:lnTo>
                    <a:pt x="0" y="337"/>
                  </a:lnTo>
                  <a:lnTo>
                    <a:pt x="0" y="0"/>
                  </a:lnTo>
                  <a:lnTo>
                    <a:pt x="547" y="0"/>
                  </a:lnTo>
                  <a:lnTo>
                    <a:pt x="547" y="47"/>
                  </a:lnTo>
                  <a:lnTo>
                    <a:pt x="47" y="47"/>
                  </a:lnTo>
                  <a:lnTo>
                    <a:pt x="47" y="33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135"/>
            <p:cNvSpPr>
              <a:spLocks noChangeArrowheads="1"/>
            </p:cNvSpPr>
            <p:nvPr/>
          </p:nvSpPr>
          <p:spPr bwMode="auto">
            <a:xfrm>
              <a:off x="3448050" y="2916238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0" y="274"/>
                    <a:pt x="948" y="380"/>
                    <a:pt x="948" y="494"/>
                  </a:cubicBezTo>
                  <a:cubicBezTo>
                    <a:pt x="948" y="744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136"/>
            <p:cNvSpPr>
              <a:spLocks noChangeArrowheads="1"/>
            </p:cNvSpPr>
            <p:nvPr/>
          </p:nvSpPr>
          <p:spPr bwMode="auto">
            <a:xfrm>
              <a:off x="3538538" y="3055938"/>
              <a:ext cx="204787" cy="120650"/>
            </a:xfrm>
            <a:custGeom>
              <a:avLst/>
              <a:gdLst>
                <a:gd name="T0" fmla="*/ 283 w 567"/>
                <a:gd name="T1" fmla="*/ 254 h 334"/>
                <a:gd name="T2" fmla="*/ 165 w 567"/>
                <a:gd name="T3" fmla="*/ 153 h 334"/>
                <a:gd name="T4" fmla="*/ 0 w 567"/>
                <a:gd name="T5" fmla="*/ 317 h 334"/>
                <a:gd name="T6" fmla="*/ 0 w 567"/>
                <a:gd name="T7" fmla="*/ 333 h 334"/>
                <a:gd name="T8" fmla="*/ 566 w 567"/>
                <a:gd name="T9" fmla="*/ 333 h 334"/>
                <a:gd name="T10" fmla="*/ 566 w 567"/>
                <a:gd name="T11" fmla="*/ 0 h 334"/>
                <a:gd name="T12" fmla="*/ 283 w 567"/>
                <a:gd name="T13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5" y="153"/>
                  </a:lnTo>
                  <a:lnTo>
                    <a:pt x="0" y="317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137"/>
            <p:cNvSpPr>
              <a:spLocks noChangeArrowheads="1"/>
            </p:cNvSpPr>
            <p:nvPr/>
          </p:nvSpPr>
          <p:spPr bwMode="auto">
            <a:xfrm>
              <a:off x="3609975" y="3048000"/>
              <a:ext cx="117475" cy="77788"/>
            </a:xfrm>
            <a:custGeom>
              <a:avLst/>
              <a:gdLst>
                <a:gd name="T0" fmla="*/ 83 w 328"/>
                <a:gd name="T1" fmla="*/ 216 h 217"/>
                <a:gd name="T2" fmla="*/ 327 w 328"/>
                <a:gd name="T3" fmla="*/ 0 h 217"/>
                <a:gd name="T4" fmla="*/ 142 w 328"/>
                <a:gd name="T5" fmla="*/ 0 h 217"/>
                <a:gd name="T6" fmla="*/ 0 w 328"/>
                <a:gd name="T7" fmla="*/ 141 h 217"/>
                <a:gd name="T8" fmla="*/ 83 w 328"/>
                <a:gd name="T9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217">
                  <a:moveTo>
                    <a:pt x="83" y="216"/>
                  </a:moveTo>
                  <a:lnTo>
                    <a:pt x="327" y="0"/>
                  </a:lnTo>
                  <a:lnTo>
                    <a:pt x="142" y="0"/>
                  </a:lnTo>
                  <a:lnTo>
                    <a:pt x="0" y="141"/>
                  </a:lnTo>
                  <a:lnTo>
                    <a:pt x="83" y="2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138"/>
            <p:cNvSpPr>
              <a:spLocks noChangeArrowheads="1"/>
            </p:cNvSpPr>
            <p:nvPr/>
          </p:nvSpPr>
          <p:spPr bwMode="auto">
            <a:xfrm>
              <a:off x="3538538" y="3057525"/>
              <a:ext cx="46037" cy="88900"/>
            </a:xfrm>
            <a:custGeom>
              <a:avLst/>
              <a:gdLst>
                <a:gd name="T0" fmla="*/ 0 w 130"/>
                <a:gd name="T1" fmla="*/ 0 h 247"/>
                <a:gd name="T2" fmla="*/ 0 w 130"/>
                <a:gd name="T3" fmla="*/ 246 h 247"/>
                <a:gd name="T4" fmla="*/ 129 w 130"/>
                <a:gd name="T5" fmla="*/ 117 h 247"/>
                <a:gd name="T6" fmla="*/ 0 w 130"/>
                <a:gd name="T7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47">
                  <a:moveTo>
                    <a:pt x="0" y="0"/>
                  </a:moveTo>
                  <a:lnTo>
                    <a:pt x="0" y="246"/>
                  </a:lnTo>
                  <a:lnTo>
                    <a:pt x="129" y="1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139"/>
            <p:cNvSpPr>
              <a:spLocks noChangeArrowheads="1"/>
            </p:cNvSpPr>
            <p:nvPr/>
          </p:nvSpPr>
          <p:spPr bwMode="auto">
            <a:xfrm>
              <a:off x="3551238" y="3048000"/>
              <a:ext cx="88900" cy="39688"/>
            </a:xfrm>
            <a:custGeom>
              <a:avLst/>
              <a:gdLst>
                <a:gd name="T0" fmla="*/ 130 w 245"/>
                <a:gd name="T1" fmla="*/ 110 h 111"/>
                <a:gd name="T2" fmla="*/ 244 w 245"/>
                <a:gd name="T3" fmla="*/ 0 h 111"/>
                <a:gd name="T4" fmla="*/ 0 w 245"/>
                <a:gd name="T5" fmla="*/ 0 h 111"/>
                <a:gd name="T6" fmla="*/ 130 w 245"/>
                <a:gd name="T7" fmla="*/ 11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111">
                  <a:moveTo>
                    <a:pt x="130" y="110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8" name="Group 397"/>
          <p:cNvGrpSpPr/>
          <p:nvPr/>
        </p:nvGrpSpPr>
        <p:grpSpPr>
          <a:xfrm>
            <a:off x="3456114" y="3527209"/>
            <a:ext cx="357188" cy="357187"/>
            <a:chOff x="3448050" y="3544888"/>
            <a:chExt cx="357188" cy="357187"/>
          </a:xfrm>
        </p:grpSpPr>
        <p:sp>
          <p:nvSpPr>
            <p:cNvPr id="399" name="Freeform 140"/>
            <p:cNvSpPr>
              <a:spLocks noChangeArrowheads="1"/>
            </p:cNvSpPr>
            <p:nvPr/>
          </p:nvSpPr>
          <p:spPr bwMode="auto">
            <a:xfrm>
              <a:off x="3455988" y="355282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141"/>
            <p:cNvSpPr>
              <a:spLocks noChangeArrowheads="1"/>
            </p:cNvSpPr>
            <p:nvPr/>
          </p:nvSpPr>
          <p:spPr bwMode="auto">
            <a:xfrm>
              <a:off x="3448050" y="3544888"/>
              <a:ext cx="357188" cy="357187"/>
            </a:xfrm>
            <a:custGeom>
              <a:avLst/>
              <a:gdLst>
                <a:gd name="T0" fmla="*/ 971 w 992"/>
                <a:gd name="T1" fmla="*/ 494 h 992"/>
                <a:gd name="T2" fmla="*/ 971 w 992"/>
                <a:gd name="T3" fmla="*/ 494 h 992"/>
                <a:gd name="T4" fmla="*/ 948 w 992"/>
                <a:gd name="T5" fmla="*/ 494 h 992"/>
                <a:gd name="T6" fmla="*/ 814 w 992"/>
                <a:gd name="T7" fmla="*/ 811 h 992"/>
                <a:gd name="T8" fmla="*/ 496 w 992"/>
                <a:gd name="T9" fmla="*/ 944 h 992"/>
                <a:gd name="T10" fmla="*/ 177 w 992"/>
                <a:gd name="T11" fmla="*/ 811 h 992"/>
                <a:gd name="T12" fmla="*/ 43 w 992"/>
                <a:gd name="T13" fmla="*/ 494 h 992"/>
                <a:gd name="T14" fmla="*/ 177 w 992"/>
                <a:gd name="T15" fmla="*/ 176 h 992"/>
                <a:gd name="T16" fmla="*/ 496 w 992"/>
                <a:gd name="T17" fmla="*/ 47 h 992"/>
                <a:gd name="T18" fmla="*/ 814 w 992"/>
                <a:gd name="T19" fmla="*/ 176 h 992"/>
                <a:gd name="T20" fmla="*/ 948 w 992"/>
                <a:gd name="T21" fmla="*/ 494 h 992"/>
                <a:gd name="T22" fmla="*/ 971 w 992"/>
                <a:gd name="T23" fmla="*/ 494 h 992"/>
                <a:gd name="T24" fmla="*/ 991 w 992"/>
                <a:gd name="T25" fmla="*/ 494 h 992"/>
                <a:gd name="T26" fmla="*/ 845 w 992"/>
                <a:gd name="T27" fmla="*/ 145 h 992"/>
                <a:gd name="T28" fmla="*/ 496 w 992"/>
                <a:gd name="T29" fmla="*/ 0 h 992"/>
                <a:gd name="T30" fmla="*/ 146 w 992"/>
                <a:gd name="T31" fmla="*/ 145 h 992"/>
                <a:gd name="T32" fmla="*/ 0 w 992"/>
                <a:gd name="T33" fmla="*/ 494 h 992"/>
                <a:gd name="T34" fmla="*/ 146 w 992"/>
                <a:gd name="T35" fmla="*/ 846 h 992"/>
                <a:gd name="T36" fmla="*/ 496 w 992"/>
                <a:gd name="T37" fmla="*/ 991 h 992"/>
                <a:gd name="T38" fmla="*/ 845 w 992"/>
                <a:gd name="T39" fmla="*/ 846 h 992"/>
                <a:gd name="T40" fmla="*/ 991 w 992"/>
                <a:gd name="T41" fmla="*/ 494 h 992"/>
                <a:gd name="T42" fmla="*/ 971 w 992"/>
                <a:gd name="T43" fmla="*/ 49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71" y="494"/>
                  </a:moveTo>
                  <a:lnTo>
                    <a:pt x="971" y="494"/>
                  </a:lnTo>
                  <a:cubicBezTo>
                    <a:pt x="948" y="494"/>
                    <a:pt x="948" y="494"/>
                    <a:pt x="948" y="494"/>
                  </a:cubicBezTo>
                  <a:cubicBezTo>
                    <a:pt x="948" y="619"/>
                    <a:pt x="897" y="732"/>
                    <a:pt x="814" y="811"/>
                  </a:cubicBezTo>
                  <a:cubicBezTo>
                    <a:pt x="731" y="893"/>
                    <a:pt x="621" y="944"/>
                    <a:pt x="496" y="944"/>
                  </a:cubicBezTo>
                  <a:cubicBezTo>
                    <a:pt x="370" y="944"/>
                    <a:pt x="260" y="893"/>
                    <a:pt x="177" y="811"/>
                  </a:cubicBezTo>
                  <a:cubicBezTo>
                    <a:pt x="94" y="732"/>
                    <a:pt x="43" y="619"/>
                    <a:pt x="43" y="494"/>
                  </a:cubicBezTo>
                  <a:cubicBezTo>
                    <a:pt x="43" y="372"/>
                    <a:pt x="94" y="259"/>
                    <a:pt x="177" y="176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6"/>
                  </a:cubicBezTo>
                  <a:cubicBezTo>
                    <a:pt x="897" y="259"/>
                    <a:pt x="948" y="372"/>
                    <a:pt x="948" y="494"/>
                  </a:cubicBezTo>
                  <a:cubicBezTo>
                    <a:pt x="971" y="494"/>
                    <a:pt x="971" y="494"/>
                    <a:pt x="971" y="494"/>
                  </a:cubicBezTo>
                  <a:cubicBezTo>
                    <a:pt x="991" y="494"/>
                    <a:pt x="991" y="494"/>
                    <a:pt x="991" y="494"/>
                  </a:cubicBezTo>
                  <a:cubicBezTo>
                    <a:pt x="991" y="360"/>
                    <a:pt x="936" y="235"/>
                    <a:pt x="845" y="145"/>
                  </a:cubicBezTo>
                  <a:cubicBezTo>
                    <a:pt x="759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5"/>
                  </a:cubicBezTo>
                  <a:cubicBezTo>
                    <a:pt x="55" y="235"/>
                    <a:pt x="0" y="360"/>
                    <a:pt x="0" y="494"/>
                  </a:cubicBezTo>
                  <a:cubicBezTo>
                    <a:pt x="0" y="631"/>
                    <a:pt x="55" y="756"/>
                    <a:pt x="146" y="846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9" y="936"/>
                    <a:pt x="845" y="846"/>
                  </a:cubicBezTo>
                  <a:cubicBezTo>
                    <a:pt x="936" y="756"/>
                    <a:pt x="991" y="631"/>
                    <a:pt x="991" y="494"/>
                  </a:cubicBezTo>
                  <a:cubicBezTo>
                    <a:pt x="971" y="494"/>
                    <a:pt x="971" y="494"/>
                    <a:pt x="971" y="49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142"/>
            <p:cNvSpPr>
              <a:spLocks noChangeArrowheads="1"/>
            </p:cNvSpPr>
            <p:nvPr/>
          </p:nvSpPr>
          <p:spPr bwMode="auto">
            <a:xfrm>
              <a:off x="3625850" y="3562350"/>
              <a:ext cx="171450" cy="323850"/>
            </a:xfrm>
            <a:custGeom>
              <a:avLst/>
              <a:gdLst>
                <a:gd name="T0" fmla="*/ 0 w 476"/>
                <a:gd name="T1" fmla="*/ 0 h 898"/>
                <a:gd name="T2" fmla="*/ 0 w 476"/>
                <a:gd name="T3" fmla="*/ 0 h 898"/>
                <a:gd name="T4" fmla="*/ 0 w 476"/>
                <a:gd name="T5" fmla="*/ 897 h 898"/>
                <a:gd name="T6" fmla="*/ 318 w 476"/>
                <a:gd name="T7" fmla="*/ 764 h 898"/>
                <a:gd name="T8" fmla="*/ 452 w 476"/>
                <a:gd name="T9" fmla="*/ 447 h 898"/>
                <a:gd name="T10" fmla="*/ 475 w 476"/>
                <a:gd name="T11" fmla="*/ 447 h 898"/>
                <a:gd name="T12" fmla="*/ 475 w 476"/>
                <a:gd name="T13" fmla="*/ 447 h 898"/>
                <a:gd name="T14" fmla="*/ 452 w 476"/>
                <a:gd name="T15" fmla="*/ 447 h 898"/>
                <a:gd name="T16" fmla="*/ 318 w 476"/>
                <a:gd name="T17" fmla="*/ 129 h 898"/>
                <a:gd name="T18" fmla="*/ 0 w 476"/>
                <a:gd name="T1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125" y="897"/>
                    <a:pt x="235" y="846"/>
                    <a:pt x="318" y="764"/>
                  </a:cubicBezTo>
                  <a:cubicBezTo>
                    <a:pt x="401" y="685"/>
                    <a:pt x="452" y="572"/>
                    <a:pt x="452" y="447"/>
                  </a:cubicBezTo>
                  <a:cubicBezTo>
                    <a:pt x="475" y="447"/>
                    <a:pt x="475" y="447"/>
                    <a:pt x="475" y="447"/>
                  </a:cubicBezTo>
                  <a:lnTo>
                    <a:pt x="475" y="447"/>
                  </a:lnTo>
                  <a:cubicBezTo>
                    <a:pt x="452" y="447"/>
                    <a:pt x="452" y="447"/>
                    <a:pt x="452" y="447"/>
                  </a:cubicBezTo>
                  <a:cubicBezTo>
                    <a:pt x="452" y="325"/>
                    <a:pt x="401" y="212"/>
                    <a:pt x="318" y="129"/>
                  </a:cubicBezTo>
                  <a:cubicBezTo>
                    <a:pt x="235" y="51"/>
                    <a:pt x="12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143"/>
            <p:cNvSpPr>
              <a:spLocks noChangeArrowheads="1"/>
            </p:cNvSpPr>
            <p:nvPr/>
          </p:nvSpPr>
          <p:spPr bwMode="auto">
            <a:xfrm>
              <a:off x="3625850" y="3552825"/>
              <a:ext cx="171450" cy="339725"/>
            </a:xfrm>
            <a:custGeom>
              <a:avLst/>
              <a:gdLst>
                <a:gd name="T0" fmla="*/ 475 w 476"/>
                <a:gd name="T1" fmla="*/ 470 h 944"/>
                <a:gd name="T2" fmla="*/ 475 w 476"/>
                <a:gd name="T3" fmla="*/ 470 h 944"/>
                <a:gd name="T4" fmla="*/ 452 w 476"/>
                <a:gd name="T5" fmla="*/ 470 h 944"/>
                <a:gd name="T6" fmla="*/ 318 w 476"/>
                <a:gd name="T7" fmla="*/ 787 h 944"/>
                <a:gd name="T8" fmla="*/ 0 w 476"/>
                <a:gd name="T9" fmla="*/ 920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  <a:gd name="T16" fmla="*/ 0 w 476"/>
                <a:gd name="T17" fmla="*/ 0 h 944"/>
                <a:gd name="T18" fmla="*/ 0 w 476"/>
                <a:gd name="T19" fmla="*/ 23 h 944"/>
                <a:gd name="T20" fmla="*/ 318 w 476"/>
                <a:gd name="T21" fmla="*/ 152 h 944"/>
                <a:gd name="T22" fmla="*/ 452 w 476"/>
                <a:gd name="T23" fmla="*/ 470 h 944"/>
                <a:gd name="T24" fmla="*/ 475 w 476"/>
                <a:gd name="T25" fmla="*/ 470 h 944"/>
                <a:gd name="T26" fmla="*/ 475 w 476"/>
                <a:gd name="T27" fmla="*/ 470 h 944"/>
                <a:gd name="T28" fmla="*/ 0 w 476"/>
                <a:gd name="T29" fmla="*/ 0 h 944"/>
                <a:gd name="T30" fmla="*/ 475 w 476"/>
                <a:gd name="T3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6" h="944">
                  <a:moveTo>
                    <a:pt x="475" y="470"/>
                  </a:moveTo>
                  <a:lnTo>
                    <a:pt x="475" y="470"/>
                  </a:lnTo>
                  <a:cubicBezTo>
                    <a:pt x="452" y="470"/>
                    <a:pt x="452" y="470"/>
                    <a:pt x="452" y="470"/>
                  </a:cubicBezTo>
                  <a:cubicBezTo>
                    <a:pt x="452" y="595"/>
                    <a:pt x="401" y="708"/>
                    <a:pt x="318" y="787"/>
                  </a:cubicBezTo>
                  <a:cubicBezTo>
                    <a:pt x="235" y="869"/>
                    <a:pt x="125" y="920"/>
                    <a:pt x="0" y="92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125" y="23"/>
                    <a:pt x="235" y="74"/>
                    <a:pt x="318" y="152"/>
                  </a:cubicBezTo>
                  <a:cubicBezTo>
                    <a:pt x="401" y="235"/>
                    <a:pt x="452" y="348"/>
                    <a:pt x="452" y="470"/>
                  </a:cubicBezTo>
                  <a:cubicBezTo>
                    <a:pt x="475" y="470"/>
                    <a:pt x="475" y="470"/>
                    <a:pt x="475" y="470"/>
                  </a:cubicBezTo>
                  <a:lnTo>
                    <a:pt x="475" y="470"/>
                  </a:lnTo>
                  <a:cubicBezTo>
                    <a:pt x="475" y="211"/>
                    <a:pt x="263" y="0"/>
                    <a:pt x="0" y="0"/>
                  </a:cubicBezTo>
                  <a:lnTo>
                    <a:pt x="475" y="47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144"/>
            <p:cNvSpPr>
              <a:spLocks noChangeArrowheads="1"/>
            </p:cNvSpPr>
            <p:nvPr/>
          </p:nvSpPr>
          <p:spPr bwMode="auto">
            <a:xfrm>
              <a:off x="3505200" y="3641725"/>
              <a:ext cx="196850" cy="122238"/>
            </a:xfrm>
            <a:custGeom>
              <a:avLst/>
              <a:gdLst>
                <a:gd name="T0" fmla="*/ 47 w 548"/>
                <a:gd name="T1" fmla="*/ 337 h 338"/>
                <a:gd name="T2" fmla="*/ 0 w 548"/>
                <a:gd name="T3" fmla="*/ 337 h 338"/>
                <a:gd name="T4" fmla="*/ 0 w 548"/>
                <a:gd name="T5" fmla="*/ 0 h 338"/>
                <a:gd name="T6" fmla="*/ 547 w 548"/>
                <a:gd name="T7" fmla="*/ 0 h 338"/>
                <a:gd name="T8" fmla="*/ 547 w 548"/>
                <a:gd name="T9" fmla="*/ 47 h 338"/>
                <a:gd name="T10" fmla="*/ 47 w 548"/>
                <a:gd name="T11" fmla="*/ 47 h 338"/>
                <a:gd name="T12" fmla="*/ 47 w 548"/>
                <a:gd name="T13" fmla="*/ 337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47" y="337"/>
                  </a:moveTo>
                  <a:lnTo>
                    <a:pt x="0" y="337"/>
                  </a:lnTo>
                  <a:lnTo>
                    <a:pt x="0" y="0"/>
                  </a:lnTo>
                  <a:lnTo>
                    <a:pt x="547" y="0"/>
                  </a:lnTo>
                  <a:lnTo>
                    <a:pt x="547" y="47"/>
                  </a:lnTo>
                  <a:lnTo>
                    <a:pt x="47" y="47"/>
                  </a:lnTo>
                  <a:lnTo>
                    <a:pt x="47" y="33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145"/>
            <p:cNvSpPr>
              <a:spLocks noChangeArrowheads="1"/>
            </p:cNvSpPr>
            <p:nvPr/>
          </p:nvSpPr>
          <p:spPr bwMode="auto">
            <a:xfrm>
              <a:off x="3538538" y="3684588"/>
              <a:ext cx="204787" cy="120650"/>
            </a:xfrm>
            <a:custGeom>
              <a:avLst/>
              <a:gdLst>
                <a:gd name="T0" fmla="*/ 283 w 567"/>
                <a:gd name="T1" fmla="*/ 254 h 334"/>
                <a:gd name="T2" fmla="*/ 165 w 567"/>
                <a:gd name="T3" fmla="*/ 153 h 334"/>
                <a:gd name="T4" fmla="*/ 0 w 567"/>
                <a:gd name="T5" fmla="*/ 317 h 334"/>
                <a:gd name="T6" fmla="*/ 0 w 567"/>
                <a:gd name="T7" fmla="*/ 333 h 334"/>
                <a:gd name="T8" fmla="*/ 566 w 567"/>
                <a:gd name="T9" fmla="*/ 333 h 334"/>
                <a:gd name="T10" fmla="*/ 566 w 567"/>
                <a:gd name="T11" fmla="*/ 0 h 334"/>
                <a:gd name="T12" fmla="*/ 283 w 567"/>
                <a:gd name="T13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5" y="153"/>
                  </a:lnTo>
                  <a:lnTo>
                    <a:pt x="0" y="317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146"/>
            <p:cNvSpPr>
              <a:spLocks noChangeArrowheads="1"/>
            </p:cNvSpPr>
            <p:nvPr/>
          </p:nvSpPr>
          <p:spPr bwMode="auto">
            <a:xfrm>
              <a:off x="3609975" y="3676650"/>
              <a:ext cx="117475" cy="77788"/>
            </a:xfrm>
            <a:custGeom>
              <a:avLst/>
              <a:gdLst>
                <a:gd name="T0" fmla="*/ 83 w 328"/>
                <a:gd name="T1" fmla="*/ 216 h 217"/>
                <a:gd name="T2" fmla="*/ 327 w 328"/>
                <a:gd name="T3" fmla="*/ 0 h 217"/>
                <a:gd name="T4" fmla="*/ 142 w 328"/>
                <a:gd name="T5" fmla="*/ 0 h 217"/>
                <a:gd name="T6" fmla="*/ 0 w 328"/>
                <a:gd name="T7" fmla="*/ 141 h 217"/>
                <a:gd name="T8" fmla="*/ 83 w 328"/>
                <a:gd name="T9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217">
                  <a:moveTo>
                    <a:pt x="83" y="216"/>
                  </a:moveTo>
                  <a:lnTo>
                    <a:pt x="327" y="0"/>
                  </a:lnTo>
                  <a:lnTo>
                    <a:pt x="142" y="0"/>
                  </a:lnTo>
                  <a:lnTo>
                    <a:pt x="0" y="141"/>
                  </a:lnTo>
                  <a:lnTo>
                    <a:pt x="83" y="216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147"/>
            <p:cNvSpPr>
              <a:spLocks noChangeArrowheads="1"/>
            </p:cNvSpPr>
            <p:nvPr/>
          </p:nvSpPr>
          <p:spPr bwMode="auto">
            <a:xfrm>
              <a:off x="3538538" y="3686175"/>
              <a:ext cx="46037" cy="88900"/>
            </a:xfrm>
            <a:custGeom>
              <a:avLst/>
              <a:gdLst>
                <a:gd name="T0" fmla="*/ 0 w 130"/>
                <a:gd name="T1" fmla="*/ 0 h 247"/>
                <a:gd name="T2" fmla="*/ 0 w 130"/>
                <a:gd name="T3" fmla="*/ 246 h 247"/>
                <a:gd name="T4" fmla="*/ 129 w 130"/>
                <a:gd name="T5" fmla="*/ 117 h 247"/>
                <a:gd name="T6" fmla="*/ 0 w 130"/>
                <a:gd name="T7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47">
                  <a:moveTo>
                    <a:pt x="0" y="0"/>
                  </a:moveTo>
                  <a:lnTo>
                    <a:pt x="0" y="246"/>
                  </a:lnTo>
                  <a:lnTo>
                    <a:pt x="129" y="117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148"/>
            <p:cNvSpPr>
              <a:spLocks noChangeArrowheads="1"/>
            </p:cNvSpPr>
            <p:nvPr/>
          </p:nvSpPr>
          <p:spPr bwMode="auto">
            <a:xfrm>
              <a:off x="3551238" y="3676650"/>
              <a:ext cx="88900" cy="39688"/>
            </a:xfrm>
            <a:custGeom>
              <a:avLst/>
              <a:gdLst>
                <a:gd name="T0" fmla="*/ 130 w 245"/>
                <a:gd name="T1" fmla="*/ 110 h 111"/>
                <a:gd name="T2" fmla="*/ 244 w 245"/>
                <a:gd name="T3" fmla="*/ 0 h 111"/>
                <a:gd name="T4" fmla="*/ 0 w 245"/>
                <a:gd name="T5" fmla="*/ 0 h 111"/>
                <a:gd name="T6" fmla="*/ 130 w 245"/>
                <a:gd name="T7" fmla="*/ 11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5" h="111">
                  <a:moveTo>
                    <a:pt x="130" y="110"/>
                  </a:moveTo>
                  <a:lnTo>
                    <a:pt x="244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149"/>
            <p:cNvSpPr>
              <a:spLocks noChangeArrowheads="1"/>
            </p:cNvSpPr>
            <p:nvPr/>
          </p:nvSpPr>
          <p:spPr bwMode="auto">
            <a:xfrm>
              <a:off x="3448050" y="3544888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0" y="274"/>
                    <a:pt x="948" y="380"/>
                    <a:pt x="948" y="494"/>
                  </a:cubicBezTo>
                  <a:cubicBezTo>
                    <a:pt x="948" y="744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9" name="Group 408"/>
          <p:cNvGrpSpPr/>
          <p:nvPr/>
        </p:nvGrpSpPr>
        <p:grpSpPr>
          <a:xfrm>
            <a:off x="3389439" y="4064331"/>
            <a:ext cx="495300" cy="493712"/>
            <a:chOff x="3381375" y="4052888"/>
            <a:chExt cx="495300" cy="493712"/>
          </a:xfrm>
        </p:grpSpPr>
        <p:sp>
          <p:nvSpPr>
            <p:cNvPr id="410" name="Freeform 150"/>
            <p:cNvSpPr>
              <a:spLocks noChangeArrowheads="1"/>
            </p:cNvSpPr>
            <p:nvPr/>
          </p:nvSpPr>
          <p:spPr bwMode="auto">
            <a:xfrm>
              <a:off x="3381375" y="40528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151"/>
            <p:cNvSpPr>
              <a:spLocks noChangeArrowheads="1"/>
            </p:cNvSpPr>
            <p:nvPr/>
          </p:nvSpPr>
          <p:spPr bwMode="auto">
            <a:xfrm>
              <a:off x="3381375" y="40528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152"/>
            <p:cNvSpPr>
              <a:spLocks noChangeArrowheads="1"/>
            </p:cNvSpPr>
            <p:nvPr/>
          </p:nvSpPr>
          <p:spPr bwMode="auto">
            <a:xfrm>
              <a:off x="3875088" y="4313238"/>
              <a:ext cx="1587" cy="233362"/>
            </a:xfrm>
            <a:custGeom>
              <a:avLst/>
              <a:gdLst>
                <a:gd name="T0" fmla="*/ 0 w 1"/>
                <a:gd name="T1" fmla="*/ 0 h 650"/>
                <a:gd name="T2" fmla="*/ 0 w 1"/>
                <a:gd name="T3" fmla="*/ 649 h 650"/>
                <a:gd name="T4" fmla="*/ 0 w 1"/>
                <a:gd name="T5" fmla="*/ 649 h 650"/>
                <a:gd name="T6" fmla="*/ 0 w 1"/>
                <a:gd name="T7" fmla="*/ 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50">
                  <a:moveTo>
                    <a:pt x="0" y="0"/>
                  </a:moveTo>
                  <a:lnTo>
                    <a:pt x="0" y="649"/>
                  </a:lnTo>
                  <a:lnTo>
                    <a:pt x="0" y="649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153"/>
            <p:cNvSpPr>
              <a:spLocks noChangeArrowheads="1"/>
            </p:cNvSpPr>
            <p:nvPr/>
          </p:nvSpPr>
          <p:spPr bwMode="auto">
            <a:xfrm>
              <a:off x="3875088" y="4313238"/>
              <a:ext cx="1587" cy="233362"/>
            </a:xfrm>
            <a:custGeom>
              <a:avLst/>
              <a:gdLst>
                <a:gd name="T0" fmla="*/ 0 w 1"/>
                <a:gd name="T1" fmla="*/ 0 h 650"/>
                <a:gd name="T2" fmla="*/ 0 w 1"/>
                <a:gd name="T3" fmla="*/ 649 h 650"/>
                <a:gd name="T4" fmla="*/ 0 w 1"/>
                <a:gd name="T5" fmla="*/ 649 h 650"/>
                <a:gd name="T6" fmla="*/ 0 w 1"/>
                <a:gd name="T7" fmla="*/ 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50">
                  <a:moveTo>
                    <a:pt x="0" y="0"/>
                  </a:moveTo>
                  <a:lnTo>
                    <a:pt x="0" y="649"/>
                  </a:lnTo>
                  <a:lnTo>
                    <a:pt x="0" y="649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154"/>
            <p:cNvSpPr>
              <a:spLocks noChangeArrowheads="1"/>
            </p:cNvSpPr>
            <p:nvPr/>
          </p:nvSpPr>
          <p:spPr bwMode="auto">
            <a:xfrm>
              <a:off x="3516313" y="4183063"/>
              <a:ext cx="358775" cy="363537"/>
            </a:xfrm>
            <a:custGeom>
              <a:avLst/>
              <a:gdLst>
                <a:gd name="T0" fmla="*/ 636 w 998"/>
                <a:gd name="T1" fmla="*/ 0 h 1010"/>
                <a:gd name="T2" fmla="*/ 636 w 998"/>
                <a:gd name="T3" fmla="*/ 0 h 1010"/>
                <a:gd name="T4" fmla="*/ 622 w 998"/>
                <a:gd name="T5" fmla="*/ 18 h 1010"/>
                <a:gd name="T6" fmla="*/ 747 w 998"/>
                <a:gd name="T7" fmla="*/ 321 h 1010"/>
                <a:gd name="T8" fmla="*/ 318 w 998"/>
                <a:gd name="T9" fmla="*/ 749 h 1010"/>
                <a:gd name="T10" fmla="*/ 15 w 998"/>
                <a:gd name="T11" fmla="*/ 624 h 1010"/>
                <a:gd name="T12" fmla="*/ 0 w 998"/>
                <a:gd name="T13" fmla="*/ 635 h 1010"/>
                <a:gd name="T14" fmla="*/ 375 w 998"/>
                <a:gd name="T15" fmla="*/ 1009 h 1010"/>
                <a:gd name="T16" fmla="*/ 997 w 998"/>
                <a:gd name="T17" fmla="*/ 1009 h 1010"/>
                <a:gd name="T18" fmla="*/ 997 w 998"/>
                <a:gd name="T19" fmla="*/ 360 h 1010"/>
                <a:gd name="T20" fmla="*/ 636 w 998"/>
                <a:gd name="T21" fmla="*/ 0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10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47" y="200"/>
                    <a:pt x="747" y="321"/>
                  </a:cubicBezTo>
                  <a:cubicBezTo>
                    <a:pt x="747" y="556"/>
                    <a:pt x="558" y="749"/>
                    <a:pt x="318" y="749"/>
                  </a:cubicBezTo>
                  <a:cubicBezTo>
                    <a:pt x="200" y="749"/>
                    <a:pt x="93" y="703"/>
                    <a:pt x="15" y="624"/>
                  </a:cubicBezTo>
                  <a:cubicBezTo>
                    <a:pt x="0" y="635"/>
                    <a:pt x="0" y="635"/>
                    <a:pt x="0" y="635"/>
                  </a:cubicBezTo>
                  <a:cubicBezTo>
                    <a:pt x="375" y="1009"/>
                    <a:pt x="375" y="1009"/>
                    <a:pt x="375" y="1009"/>
                  </a:cubicBezTo>
                  <a:cubicBezTo>
                    <a:pt x="997" y="1009"/>
                    <a:pt x="997" y="1009"/>
                    <a:pt x="997" y="1009"/>
                  </a:cubicBezTo>
                  <a:cubicBezTo>
                    <a:pt x="997" y="360"/>
                    <a:pt x="997" y="360"/>
                    <a:pt x="997" y="360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155"/>
            <p:cNvSpPr>
              <a:spLocks noChangeArrowheads="1"/>
            </p:cNvSpPr>
            <p:nvPr/>
          </p:nvSpPr>
          <p:spPr bwMode="auto">
            <a:xfrm>
              <a:off x="3521075" y="4224338"/>
              <a:ext cx="179388" cy="111125"/>
            </a:xfrm>
            <a:custGeom>
              <a:avLst/>
              <a:gdLst>
                <a:gd name="T0" fmla="*/ 43 w 498"/>
                <a:gd name="T1" fmla="*/ 307 h 308"/>
                <a:gd name="T2" fmla="*/ 0 w 498"/>
                <a:gd name="T3" fmla="*/ 307 h 308"/>
                <a:gd name="T4" fmla="*/ 0 w 498"/>
                <a:gd name="T5" fmla="*/ 0 h 308"/>
                <a:gd name="T6" fmla="*/ 497 w 498"/>
                <a:gd name="T7" fmla="*/ 0 h 308"/>
                <a:gd name="T8" fmla="*/ 497 w 498"/>
                <a:gd name="T9" fmla="*/ 43 h 308"/>
                <a:gd name="T10" fmla="*/ 43 w 498"/>
                <a:gd name="T11" fmla="*/ 43 h 308"/>
                <a:gd name="T12" fmla="*/ 43 w 498"/>
                <a:gd name="T13" fmla="*/ 307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8" h="308">
                  <a:moveTo>
                    <a:pt x="43" y="307"/>
                  </a:moveTo>
                  <a:lnTo>
                    <a:pt x="0" y="307"/>
                  </a:lnTo>
                  <a:lnTo>
                    <a:pt x="0" y="0"/>
                  </a:lnTo>
                  <a:lnTo>
                    <a:pt x="497" y="0"/>
                  </a:lnTo>
                  <a:lnTo>
                    <a:pt x="497" y="43"/>
                  </a:lnTo>
                  <a:lnTo>
                    <a:pt x="43" y="43"/>
                  </a:lnTo>
                  <a:lnTo>
                    <a:pt x="43" y="3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156"/>
            <p:cNvSpPr>
              <a:spLocks noChangeArrowheads="1"/>
            </p:cNvSpPr>
            <p:nvPr/>
          </p:nvSpPr>
          <p:spPr bwMode="auto">
            <a:xfrm>
              <a:off x="3551238" y="4262438"/>
              <a:ext cx="185737" cy="109537"/>
            </a:xfrm>
            <a:custGeom>
              <a:avLst/>
              <a:gdLst>
                <a:gd name="T0" fmla="*/ 257 w 515"/>
                <a:gd name="T1" fmla="*/ 232 h 304"/>
                <a:gd name="T2" fmla="*/ 150 w 515"/>
                <a:gd name="T3" fmla="*/ 139 h 304"/>
                <a:gd name="T4" fmla="*/ 0 w 515"/>
                <a:gd name="T5" fmla="*/ 289 h 304"/>
                <a:gd name="T6" fmla="*/ 0 w 515"/>
                <a:gd name="T7" fmla="*/ 303 h 304"/>
                <a:gd name="T8" fmla="*/ 514 w 515"/>
                <a:gd name="T9" fmla="*/ 303 h 304"/>
                <a:gd name="T10" fmla="*/ 514 w 515"/>
                <a:gd name="T11" fmla="*/ 0 h 304"/>
                <a:gd name="T12" fmla="*/ 257 w 515"/>
                <a:gd name="T13" fmla="*/ 23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5" h="304">
                  <a:moveTo>
                    <a:pt x="257" y="232"/>
                  </a:moveTo>
                  <a:lnTo>
                    <a:pt x="150" y="139"/>
                  </a:lnTo>
                  <a:lnTo>
                    <a:pt x="0" y="289"/>
                  </a:lnTo>
                  <a:lnTo>
                    <a:pt x="0" y="303"/>
                  </a:lnTo>
                  <a:lnTo>
                    <a:pt x="514" y="303"/>
                  </a:lnTo>
                  <a:lnTo>
                    <a:pt x="514" y="0"/>
                  </a:lnTo>
                  <a:lnTo>
                    <a:pt x="257" y="2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157"/>
            <p:cNvSpPr>
              <a:spLocks noChangeArrowheads="1"/>
            </p:cNvSpPr>
            <p:nvPr/>
          </p:nvSpPr>
          <p:spPr bwMode="auto">
            <a:xfrm>
              <a:off x="3617913" y="4256088"/>
              <a:ext cx="106362" cy="71437"/>
            </a:xfrm>
            <a:custGeom>
              <a:avLst/>
              <a:gdLst>
                <a:gd name="T0" fmla="*/ 75 w 297"/>
                <a:gd name="T1" fmla="*/ 196 h 197"/>
                <a:gd name="T2" fmla="*/ 296 w 297"/>
                <a:gd name="T3" fmla="*/ 0 h 197"/>
                <a:gd name="T4" fmla="*/ 128 w 297"/>
                <a:gd name="T5" fmla="*/ 0 h 197"/>
                <a:gd name="T6" fmla="*/ 0 w 297"/>
                <a:gd name="T7" fmla="*/ 128 h 197"/>
                <a:gd name="T8" fmla="*/ 75 w 297"/>
                <a:gd name="T9" fmla="*/ 1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197">
                  <a:moveTo>
                    <a:pt x="75" y="196"/>
                  </a:moveTo>
                  <a:lnTo>
                    <a:pt x="296" y="0"/>
                  </a:lnTo>
                  <a:lnTo>
                    <a:pt x="128" y="0"/>
                  </a:lnTo>
                  <a:lnTo>
                    <a:pt x="0" y="128"/>
                  </a:lnTo>
                  <a:lnTo>
                    <a:pt x="75" y="1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158"/>
            <p:cNvSpPr>
              <a:spLocks noChangeArrowheads="1"/>
            </p:cNvSpPr>
            <p:nvPr/>
          </p:nvSpPr>
          <p:spPr bwMode="auto">
            <a:xfrm>
              <a:off x="3551238" y="4264025"/>
              <a:ext cx="42862" cy="82550"/>
            </a:xfrm>
            <a:custGeom>
              <a:avLst/>
              <a:gdLst>
                <a:gd name="T0" fmla="*/ 0 w 119"/>
                <a:gd name="T1" fmla="*/ 0 h 229"/>
                <a:gd name="T2" fmla="*/ 0 w 119"/>
                <a:gd name="T3" fmla="*/ 228 h 229"/>
                <a:gd name="T4" fmla="*/ 118 w 119"/>
                <a:gd name="T5" fmla="*/ 107 h 229"/>
                <a:gd name="T6" fmla="*/ 0 w 119"/>
                <a:gd name="T7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9" h="229">
                  <a:moveTo>
                    <a:pt x="0" y="0"/>
                  </a:moveTo>
                  <a:lnTo>
                    <a:pt x="0" y="228"/>
                  </a:lnTo>
                  <a:lnTo>
                    <a:pt x="118" y="107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159"/>
            <p:cNvSpPr>
              <a:spLocks noChangeArrowheads="1"/>
            </p:cNvSpPr>
            <p:nvPr/>
          </p:nvSpPr>
          <p:spPr bwMode="auto">
            <a:xfrm>
              <a:off x="3563938" y="4256088"/>
              <a:ext cx="79375" cy="38100"/>
            </a:xfrm>
            <a:custGeom>
              <a:avLst/>
              <a:gdLst>
                <a:gd name="T0" fmla="*/ 118 w 222"/>
                <a:gd name="T1" fmla="*/ 103 h 104"/>
                <a:gd name="T2" fmla="*/ 221 w 222"/>
                <a:gd name="T3" fmla="*/ 0 h 104"/>
                <a:gd name="T4" fmla="*/ 0 w 222"/>
                <a:gd name="T5" fmla="*/ 0 h 104"/>
                <a:gd name="T6" fmla="*/ 118 w 222"/>
                <a:gd name="T7" fmla="*/ 10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2" h="104">
                  <a:moveTo>
                    <a:pt x="118" y="103"/>
                  </a:moveTo>
                  <a:lnTo>
                    <a:pt x="221" y="0"/>
                  </a:lnTo>
                  <a:lnTo>
                    <a:pt x="0" y="0"/>
                  </a:lnTo>
                  <a:lnTo>
                    <a:pt x="118" y="1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160"/>
            <p:cNvSpPr>
              <a:spLocks noChangeArrowheads="1"/>
            </p:cNvSpPr>
            <p:nvPr/>
          </p:nvSpPr>
          <p:spPr bwMode="auto">
            <a:xfrm>
              <a:off x="3468688" y="4137025"/>
              <a:ext cx="323850" cy="325438"/>
            </a:xfrm>
            <a:custGeom>
              <a:avLst/>
              <a:gdLst>
                <a:gd name="T0" fmla="*/ 450 w 901"/>
                <a:gd name="T1" fmla="*/ 0 h 902"/>
                <a:gd name="T2" fmla="*/ 450 w 901"/>
                <a:gd name="T3" fmla="*/ 0 h 902"/>
                <a:gd name="T4" fmla="*/ 0 w 901"/>
                <a:gd name="T5" fmla="*/ 452 h 902"/>
                <a:gd name="T6" fmla="*/ 450 w 901"/>
                <a:gd name="T7" fmla="*/ 901 h 902"/>
                <a:gd name="T8" fmla="*/ 900 w 901"/>
                <a:gd name="T9" fmla="*/ 452 h 902"/>
                <a:gd name="T10" fmla="*/ 450 w 901"/>
                <a:gd name="T11" fmla="*/ 0 h 902"/>
                <a:gd name="T12" fmla="*/ 450 w 901"/>
                <a:gd name="T13" fmla="*/ 42 h 902"/>
                <a:gd name="T14" fmla="*/ 450 w 901"/>
                <a:gd name="T15" fmla="*/ 42 h 902"/>
                <a:gd name="T16" fmla="*/ 725 w 901"/>
                <a:gd name="T17" fmla="*/ 149 h 902"/>
                <a:gd name="T18" fmla="*/ 147 w 901"/>
                <a:gd name="T19" fmla="*/ 723 h 902"/>
                <a:gd name="T20" fmla="*/ 39 w 901"/>
                <a:gd name="T21" fmla="*/ 452 h 902"/>
                <a:gd name="T22" fmla="*/ 450 w 901"/>
                <a:gd name="T23" fmla="*/ 42 h 902"/>
                <a:gd name="T24" fmla="*/ 450 w 901"/>
                <a:gd name="T25" fmla="*/ 858 h 902"/>
                <a:gd name="T26" fmla="*/ 450 w 901"/>
                <a:gd name="T27" fmla="*/ 858 h 902"/>
                <a:gd name="T28" fmla="*/ 175 w 901"/>
                <a:gd name="T29" fmla="*/ 755 h 902"/>
                <a:gd name="T30" fmla="*/ 754 w 901"/>
                <a:gd name="T31" fmla="*/ 178 h 902"/>
                <a:gd name="T32" fmla="*/ 861 w 901"/>
                <a:gd name="T33" fmla="*/ 452 h 902"/>
                <a:gd name="T34" fmla="*/ 450 w 901"/>
                <a:gd name="T35" fmla="*/ 85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1" h="902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2"/>
                  </a:cubicBezTo>
                  <a:cubicBezTo>
                    <a:pt x="0" y="698"/>
                    <a:pt x="200" y="901"/>
                    <a:pt x="450" y="901"/>
                  </a:cubicBezTo>
                  <a:cubicBezTo>
                    <a:pt x="700" y="901"/>
                    <a:pt x="900" y="698"/>
                    <a:pt x="900" y="452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42"/>
                  </a:moveTo>
                  <a:lnTo>
                    <a:pt x="450" y="42"/>
                  </a:lnTo>
                  <a:cubicBezTo>
                    <a:pt x="554" y="42"/>
                    <a:pt x="650" y="82"/>
                    <a:pt x="725" y="149"/>
                  </a:cubicBezTo>
                  <a:cubicBezTo>
                    <a:pt x="147" y="723"/>
                    <a:pt x="147" y="723"/>
                    <a:pt x="147" y="723"/>
                  </a:cubicBezTo>
                  <a:cubicBezTo>
                    <a:pt x="82" y="652"/>
                    <a:pt x="39" y="556"/>
                    <a:pt x="39" y="452"/>
                  </a:cubicBezTo>
                  <a:cubicBezTo>
                    <a:pt x="39" y="224"/>
                    <a:pt x="225" y="42"/>
                    <a:pt x="450" y="42"/>
                  </a:cubicBezTo>
                  <a:close/>
                  <a:moveTo>
                    <a:pt x="450" y="858"/>
                  </a:moveTo>
                  <a:lnTo>
                    <a:pt x="450" y="858"/>
                  </a:lnTo>
                  <a:cubicBezTo>
                    <a:pt x="347" y="858"/>
                    <a:pt x="250" y="819"/>
                    <a:pt x="175" y="755"/>
                  </a:cubicBezTo>
                  <a:cubicBezTo>
                    <a:pt x="754" y="178"/>
                    <a:pt x="754" y="178"/>
                    <a:pt x="754" y="178"/>
                  </a:cubicBezTo>
                  <a:cubicBezTo>
                    <a:pt x="818" y="249"/>
                    <a:pt x="861" y="345"/>
                    <a:pt x="861" y="452"/>
                  </a:cubicBezTo>
                  <a:cubicBezTo>
                    <a:pt x="861" y="677"/>
                    <a:pt x="675" y="858"/>
                    <a:pt x="450" y="8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1" name="Group 420"/>
          <p:cNvGrpSpPr/>
          <p:nvPr/>
        </p:nvGrpSpPr>
        <p:grpSpPr>
          <a:xfrm>
            <a:off x="4267354" y="1672803"/>
            <a:ext cx="357188" cy="357187"/>
            <a:chOff x="1841500" y="1646238"/>
            <a:chExt cx="357188" cy="357187"/>
          </a:xfrm>
        </p:grpSpPr>
        <p:sp>
          <p:nvSpPr>
            <p:cNvPr id="422" name="Freeform 161"/>
            <p:cNvSpPr>
              <a:spLocks noChangeArrowheads="1"/>
            </p:cNvSpPr>
            <p:nvPr/>
          </p:nvSpPr>
          <p:spPr bwMode="auto">
            <a:xfrm>
              <a:off x="1849438" y="165417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162"/>
            <p:cNvSpPr>
              <a:spLocks noChangeArrowheads="1"/>
            </p:cNvSpPr>
            <p:nvPr/>
          </p:nvSpPr>
          <p:spPr bwMode="auto">
            <a:xfrm>
              <a:off x="2019300" y="165417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163"/>
            <p:cNvSpPr>
              <a:spLocks noChangeArrowheads="1"/>
            </p:cNvSpPr>
            <p:nvPr/>
          </p:nvSpPr>
          <p:spPr bwMode="auto">
            <a:xfrm>
              <a:off x="1841500" y="1646238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2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2"/>
                    <a:pt x="830" y="192"/>
                    <a:pt x="830" y="192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164"/>
            <p:cNvSpPr>
              <a:spLocks noChangeArrowheads="1"/>
            </p:cNvSpPr>
            <p:nvPr/>
          </p:nvSpPr>
          <p:spPr bwMode="auto">
            <a:xfrm>
              <a:off x="1958975" y="1703388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165"/>
            <p:cNvSpPr>
              <a:spLocks noChangeArrowheads="1"/>
            </p:cNvSpPr>
            <p:nvPr/>
          </p:nvSpPr>
          <p:spPr bwMode="auto">
            <a:xfrm>
              <a:off x="1917700" y="1747838"/>
              <a:ext cx="93663" cy="142875"/>
            </a:xfrm>
            <a:custGeom>
              <a:avLst/>
              <a:gdLst>
                <a:gd name="T0" fmla="*/ 260 w 261"/>
                <a:gd name="T1" fmla="*/ 137 h 397"/>
                <a:gd name="T2" fmla="*/ 260 w 261"/>
                <a:gd name="T3" fmla="*/ 0 h 397"/>
                <a:gd name="T4" fmla="*/ 75 w 261"/>
                <a:gd name="T5" fmla="*/ 0 h 397"/>
                <a:gd name="T6" fmla="*/ 0 w 261"/>
                <a:gd name="T7" fmla="*/ 306 h 397"/>
                <a:gd name="T8" fmla="*/ 0 w 261"/>
                <a:gd name="T9" fmla="*/ 396 h 397"/>
                <a:gd name="T10" fmla="*/ 260 w 261"/>
                <a:gd name="T11" fmla="*/ 13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97">
                  <a:moveTo>
                    <a:pt x="260" y="137"/>
                  </a:moveTo>
                  <a:lnTo>
                    <a:pt x="260" y="0"/>
                  </a:lnTo>
                  <a:lnTo>
                    <a:pt x="75" y="0"/>
                  </a:lnTo>
                  <a:lnTo>
                    <a:pt x="0" y="306"/>
                  </a:lnTo>
                  <a:lnTo>
                    <a:pt x="0" y="396"/>
                  </a:lnTo>
                  <a:lnTo>
                    <a:pt x="260" y="13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166"/>
            <p:cNvSpPr>
              <a:spLocks noChangeArrowheads="1"/>
            </p:cNvSpPr>
            <p:nvPr/>
          </p:nvSpPr>
          <p:spPr bwMode="auto">
            <a:xfrm>
              <a:off x="1917700" y="1841500"/>
              <a:ext cx="74613" cy="79375"/>
            </a:xfrm>
            <a:custGeom>
              <a:avLst/>
              <a:gdLst>
                <a:gd name="T0" fmla="*/ 0 w 206"/>
                <a:gd name="T1" fmla="*/ 203 h 220"/>
                <a:gd name="T2" fmla="*/ 0 w 206"/>
                <a:gd name="T3" fmla="*/ 219 h 220"/>
                <a:gd name="T4" fmla="*/ 205 w 206"/>
                <a:gd name="T5" fmla="*/ 219 h 220"/>
                <a:gd name="T6" fmla="*/ 205 w 206"/>
                <a:gd name="T7" fmla="*/ 0 h 220"/>
                <a:gd name="T8" fmla="*/ 0 w 206"/>
                <a:gd name="T9" fmla="*/ 20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20">
                  <a:moveTo>
                    <a:pt x="0" y="203"/>
                  </a:moveTo>
                  <a:lnTo>
                    <a:pt x="0" y="219"/>
                  </a:lnTo>
                  <a:lnTo>
                    <a:pt x="205" y="219"/>
                  </a:lnTo>
                  <a:lnTo>
                    <a:pt x="205" y="0"/>
                  </a:lnTo>
                  <a:lnTo>
                    <a:pt x="0" y="20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167"/>
            <p:cNvSpPr>
              <a:spLocks noChangeArrowheads="1"/>
            </p:cNvSpPr>
            <p:nvPr/>
          </p:nvSpPr>
          <p:spPr bwMode="auto">
            <a:xfrm>
              <a:off x="1998663" y="1820863"/>
              <a:ext cx="11112" cy="11112"/>
            </a:xfrm>
            <a:custGeom>
              <a:avLst/>
              <a:gdLst>
                <a:gd name="T0" fmla="*/ 0 w 33"/>
                <a:gd name="T1" fmla="*/ 31 h 32"/>
                <a:gd name="T2" fmla="*/ 32 w 33"/>
                <a:gd name="T3" fmla="*/ 31 h 32"/>
                <a:gd name="T4" fmla="*/ 32 w 33"/>
                <a:gd name="T5" fmla="*/ 0 h 32"/>
                <a:gd name="T6" fmla="*/ 0 w 33"/>
                <a:gd name="T7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2">
                  <a:moveTo>
                    <a:pt x="0" y="31"/>
                  </a:moveTo>
                  <a:lnTo>
                    <a:pt x="32" y="31"/>
                  </a:lnTo>
                  <a:lnTo>
                    <a:pt x="32" y="0"/>
                  </a:lnTo>
                  <a:lnTo>
                    <a:pt x="0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168"/>
            <p:cNvSpPr>
              <a:spLocks noChangeArrowheads="1"/>
            </p:cNvSpPr>
            <p:nvPr/>
          </p:nvSpPr>
          <p:spPr bwMode="auto">
            <a:xfrm>
              <a:off x="2027238" y="1747838"/>
              <a:ext cx="34925" cy="33337"/>
            </a:xfrm>
            <a:custGeom>
              <a:avLst/>
              <a:gdLst>
                <a:gd name="T0" fmla="*/ 94 w 95"/>
                <a:gd name="T1" fmla="*/ 0 h 91"/>
                <a:gd name="T2" fmla="*/ 0 w 95"/>
                <a:gd name="T3" fmla="*/ 0 h 91"/>
                <a:gd name="T4" fmla="*/ 0 w 95"/>
                <a:gd name="T5" fmla="*/ 90 h 91"/>
                <a:gd name="T6" fmla="*/ 94 w 95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91">
                  <a:moveTo>
                    <a:pt x="94" y="0"/>
                  </a:moveTo>
                  <a:lnTo>
                    <a:pt x="0" y="0"/>
                  </a:lnTo>
                  <a:lnTo>
                    <a:pt x="0" y="90"/>
                  </a:lnTo>
                  <a:lnTo>
                    <a:pt x="9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169"/>
            <p:cNvSpPr>
              <a:spLocks noChangeArrowheads="1"/>
            </p:cNvSpPr>
            <p:nvPr/>
          </p:nvSpPr>
          <p:spPr bwMode="auto">
            <a:xfrm>
              <a:off x="2014538" y="1747838"/>
              <a:ext cx="107950" cy="173037"/>
            </a:xfrm>
            <a:custGeom>
              <a:avLst/>
              <a:gdLst>
                <a:gd name="T0" fmla="*/ 196 w 300"/>
                <a:gd name="T1" fmla="*/ 0 h 479"/>
                <a:gd name="T2" fmla="*/ 39 w 300"/>
                <a:gd name="T3" fmla="*/ 157 h 479"/>
                <a:gd name="T4" fmla="*/ 39 w 300"/>
                <a:gd name="T5" fmla="*/ 200 h 479"/>
                <a:gd name="T6" fmla="*/ 35 w 300"/>
                <a:gd name="T7" fmla="*/ 200 h 479"/>
                <a:gd name="T8" fmla="*/ 0 w 300"/>
                <a:gd name="T9" fmla="*/ 235 h 479"/>
                <a:gd name="T10" fmla="*/ 39 w 300"/>
                <a:gd name="T11" fmla="*/ 235 h 479"/>
                <a:gd name="T12" fmla="*/ 94 w 300"/>
                <a:gd name="T13" fmla="*/ 235 h 479"/>
                <a:gd name="T14" fmla="*/ 94 w 300"/>
                <a:gd name="T15" fmla="*/ 478 h 479"/>
                <a:gd name="T16" fmla="*/ 299 w 300"/>
                <a:gd name="T17" fmla="*/ 478 h 479"/>
                <a:gd name="T18" fmla="*/ 299 w 300"/>
                <a:gd name="T19" fmla="*/ 306 h 479"/>
                <a:gd name="T20" fmla="*/ 224 w 300"/>
                <a:gd name="T21" fmla="*/ 0 h 479"/>
                <a:gd name="T22" fmla="*/ 196 w 300"/>
                <a:gd name="T23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0" h="479">
                  <a:moveTo>
                    <a:pt x="196" y="0"/>
                  </a:moveTo>
                  <a:lnTo>
                    <a:pt x="39" y="157"/>
                  </a:lnTo>
                  <a:lnTo>
                    <a:pt x="39" y="200"/>
                  </a:lnTo>
                  <a:lnTo>
                    <a:pt x="35" y="200"/>
                  </a:lnTo>
                  <a:lnTo>
                    <a:pt x="0" y="235"/>
                  </a:lnTo>
                  <a:lnTo>
                    <a:pt x="39" y="235"/>
                  </a:lnTo>
                  <a:lnTo>
                    <a:pt x="94" y="235"/>
                  </a:lnTo>
                  <a:lnTo>
                    <a:pt x="94" y="478"/>
                  </a:lnTo>
                  <a:lnTo>
                    <a:pt x="299" y="478"/>
                  </a:lnTo>
                  <a:lnTo>
                    <a:pt x="299" y="306"/>
                  </a:lnTo>
                  <a:lnTo>
                    <a:pt x="224" y="0"/>
                  </a:lnTo>
                  <a:lnTo>
                    <a:pt x="19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170"/>
            <p:cNvSpPr>
              <a:spLocks noChangeArrowheads="1"/>
            </p:cNvSpPr>
            <p:nvPr/>
          </p:nvSpPr>
          <p:spPr bwMode="auto">
            <a:xfrm>
              <a:off x="2041525" y="1703388"/>
              <a:ext cx="38100" cy="28575"/>
            </a:xfrm>
            <a:custGeom>
              <a:avLst/>
              <a:gdLst>
                <a:gd name="T0" fmla="*/ 107 w 108"/>
                <a:gd name="T1" fmla="*/ 74 h 79"/>
                <a:gd name="T2" fmla="*/ 107 w 108"/>
                <a:gd name="T3" fmla="*/ 0 h 79"/>
                <a:gd name="T4" fmla="*/ 0 w 108"/>
                <a:gd name="T5" fmla="*/ 0 h 79"/>
                <a:gd name="T6" fmla="*/ 0 w 108"/>
                <a:gd name="T7" fmla="*/ 78 h 79"/>
                <a:gd name="T8" fmla="*/ 99 w 108"/>
                <a:gd name="T9" fmla="*/ 78 h 79"/>
                <a:gd name="T10" fmla="*/ 107 w 108"/>
                <a:gd name="T11" fmla="*/ 7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79">
                  <a:moveTo>
                    <a:pt x="107" y="74"/>
                  </a:moveTo>
                  <a:lnTo>
                    <a:pt x="107" y="0"/>
                  </a:lnTo>
                  <a:lnTo>
                    <a:pt x="0" y="0"/>
                  </a:lnTo>
                  <a:lnTo>
                    <a:pt x="0" y="78"/>
                  </a:lnTo>
                  <a:lnTo>
                    <a:pt x="99" y="78"/>
                  </a:lnTo>
                  <a:lnTo>
                    <a:pt x="107" y="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2" name="Group 431"/>
          <p:cNvGrpSpPr/>
          <p:nvPr/>
        </p:nvGrpSpPr>
        <p:grpSpPr>
          <a:xfrm>
            <a:off x="4273105" y="2292677"/>
            <a:ext cx="357188" cy="357187"/>
            <a:chOff x="1831975" y="2230438"/>
            <a:chExt cx="357188" cy="357187"/>
          </a:xfrm>
        </p:grpSpPr>
        <p:sp>
          <p:nvSpPr>
            <p:cNvPr id="433" name="Freeform 171"/>
            <p:cNvSpPr>
              <a:spLocks noChangeArrowheads="1"/>
            </p:cNvSpPr>
            <p:nvPr/>
          </p:nvSpPr>
          <p:spPr bwMode="auto">
            <a:xfrm>
              <a:off x="1839913" y="223837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172"/>
            <p:cNvSpPr>
              <a:spLocks noChangeArrowheads="1"/>
            </p:cNvSpPr>
            <p:nvPr/>
          </p:nvSpPr>
          <p:spPr bwMode="auto">
            <a:xfrm>
              <a:off x="2011363" y="223837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173"/>
            <p:cNvSpPr>
              <a:spLocks noChangeArrowheads="1"/>
            </p:cNvSpPr>
            <p:nvPr/>
          </p:nvSpPr>
          <p:spPr bwMode="auto">
            <a:xfrm>
              <a:off x="1831975" y="2230438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2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2"/>
                    <a:pt x="830" y="192"/>
                    <a:pt x="830" y="192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174"/>
            <p:cNvSpPr>
              <a:spLocks noChangeArrowheads="1"/>
            </p:cNvSpPr>
            <p:nvPr/>
          </p:nvSpPr>
          <p:spPr bwMode="auto">
            <a:xfrm>
              <a:off x="1949450" y="2287588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175"/>
            <p:cNvSpPr>
              <a:spLocks noChangeArrowheads="1"/>
            </p:cNvSpPr>
            <p:nvPr/>
          </p:nvSpPr>
          <p:spPr bwMode="auto">
            <a:xfrm>
              <a:off x="1908175" y="2332038"/>
              <a:ext cx="93663" cy="142875"/>
            </a:xfrm>
            <a:custGeom>
              <a:avLst/>
              <a:gdLst>
                <a:gd name="T0" fmla="*/ 260 w 261"/>
                <a:gd name="T1" fmla="*/ 137 h 397"/>
                <a:gd name="T2" fmla="*/ 260 w 261"/>
                <a:gd name="T3" fmla="*/ 0 h 397"/>
                <a:gd name="T4" fmla="*/ 75 w 261"/>
                <a:gd name="T5" fmla="*/ 0 h 397"/>
                <a:gd name="T6" fmla="*/ 0 w 261"/>
                <a:gd name="T7" fmla="*/ 306 h 397"/>
                <a:gd name="T8" fmla="*/ 0 w 261"/>
                <a:gd name="T9" fmla="*/ 396 h 397"/>
                <a:gd name="T10" fmla="*/ 260 w 261"/>
                <a:gd name="T11" fmla="*/ 13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97">
                  <a:moveTo>
                    <a:pt x="260" y="137"/>
                  </a:moveTo>
                  <a:lnTo>
                    <a:pt x="260" y="0"/>
                  </a:lnTo>
                  <a:lnTo>
                    <a:pt x="75" y="0"/>
                  </a:lnTo>
                  <a:lnTo>
                    <a:pt x="0" y="306"/>
                  </a:lnTo>
                  <a:lnTo>
                    <a:pt x="0" y="396"/>
                  </a:lnTo>
                  <a:lnTo>
                    <a:pt x="260" y="13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176"/>
            <p:cNvSpPr>
              <a:spLocks noChangeArrowheads="1"/>
            </p:cNvSpPr>
            <p:nvPr/>
          </p:nvSpPr>
          <p:spPr bwMode="auto">
            <a:xfrm>
              <a:off x="1908175" y="2425700"/>
              <a:ext cx="74613" cy="79375"/>
            </a:xfrm>
            <a:custGeom>
              <a:avLst/>
              <a:gdLst>
                <a:gd name="T0" fmla="*/ 0 w 206"/>
                <a:gd name="T1" fmla="*/ 203 h 220"/>
                <a:gd name="T2" fmla="*/ 0 w 206"/>
                <a:gd name="T3" fmla="*/ 219 h 220"/>
                <a:gd name="T4" fmla="*/ 205 w 206"/>
                <a:gd name="T5" fmla="*/ 219 h 220"/>
                <a:gd name="T6" fmla="*/ 205 w 206"/>
                <a:gd name="T7" fmla="*/ 0 h 220"/>
                <a:gd name="T8" fmla="*/ 0 w 206"/>
                <a:gd name="T9" fmla="*/ 20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20">
                  <a:moveTo>
                    <a:pt x="0" y="203"/>
                  </a:moveTo>
                  <a:lnTo>
                    <a:pt x="0" y="219"/>
                  </a:lnTo>
                  <a:lnTo>
                    <a:pt x="205" y="219"/>
                  </a:lnTo>
                  <a:lnTo>
                    <a:pt x="205" y="0"/>
                  </a:lnTo>
                  <a:lnTo>
                    <a:pt x="0" y="2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177"/>
            <p:cNvSpPr>
              <a:spLocks noChangeArrowheads="1"/>
            </p:cNvSpPr>
            <p:nvPr/>
          </p:nvSpPr>
          <p:spPr bwMode="auto">
            <a:xfrm>
              <a:off x="1990725" y="2405063"/>
              <a:ext cx="11113" cy="11112"/>
            </a:xfrm>
            <a:custGeom>
              <a:avLst/>
              <a:gdLst>
                <a:gd name="T0" fmla="*/ 0 w 33"/>
                <a:gd name="T1" fmla="*/ 31 h 32"/>
                <a:gd name="T2" fmla="*/ 32 w 33"/>
                <a:gd name="T3" fmla="*/ 31 h 32"/>
                <a:gd name="T4" fmla="*/ 32 w 33"/>
                <a:gd name="T5" fmla="*/ 0 h 32"/>
                <a:gd name="T6" fmla="*/ 0 w 33"/>
                <a:gd name="T7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2">
                  <a:moveTo>
                    <a:pt x="0" y="31"/>
                  </a:moveTo>
                  <a:lnTo>
                    <a:pt x="32" y="31"/>
                  </a:lnTo>
                  <a:lnTo>
                    <a:pt x="32" y="0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178"/>
            <p:cNvSpPr>
              <a:spLocks noChangeArrowheads="1"/>
            </p:cNvSpPr>
            <p:nvPr/>
          </p:nvSpPr>
          <p:spPr bwMode="auto">
            <a:xfrm>
              <a:off x="2019300" y="2332038"/>
              <a:ext cx="34925" cy="33337"/>
            </a:xfrm>
            <a:custGeom>
              <a:avLst/>
              <a:gdLst>
                <a:gd name="T0" fmla="*/ 94 w 95"/>
                <a:gd name="T1" fmla="*/ 0 h 91"/>
                <a:gd name="T2" fmla="*/ 0 w 95"/>
                <a:gd name="T3" fmla="*/ 0 h 91"/>
                <a:gd name="T4" fmla="*/ 0 w 95"/>
                <a:gd name="T5" fmla="*/ 90 h 91"/>
                <a:gd name="T6" fmla="*/ 94 w 95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91">
                  <a:moveTo>
                    <a:pt x="94" y="0"/>
                  </a:moveTo>
                  <a:lnTo>
                    <a:pt x="0" y="0"/>
                  </a:lnTo>
                  <a:lnTo>
                    <a:pt x="0" y="90"/>
                  </a:lnTo>
                  <a:lnTo>
                    <a:pt x="9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179"/>
            <p:cNvSpPr>
              <a:spLocks noChangeArrowheads="1"/>
            </p:cNvSpPr>
            <p:nvPr/>
          </p:nvSpPr>
          <p:spPr bwMode="auto">
            <a:xfrm>
              <a:off x="2005013" y="2332038"/>
              <a:ext cx="107950" cy="173037"/>
            </a:xfrm>
            <a:custGeom>
              <a:avLst/>
              <a:gdLst>
                <a:gd name="T0" fmla="*/ 196 w 300"/>
                <a:gd name="T1" fmla="*/ 0 h 479"/>
                <a:gd name="T2" fmla="*/ 39 w 300"/>
                <a:gd name="T3" fmla="*/ 157 h 479"/>
                <a:gd name="T4" fmla="*/ 39 w 300"/>
                <a:gd name="T5" fmla="*/ 200 h 479"/>
                <a:gd name="T6" fmla="*/ 35 w 300"/>
                <a:gd name="T7" fmla="*/ 200 h 479"/>
                <a:gd name="T8" fmla="*/ 0 w 300"/>
                <a:gd name="T9" fmla="*/ 235 h 479"/>
                <a:gd name="T10" fmla="*/ 39 w 300"/>
                <a:gd name="T11" fmla="*/ 235 h 479"/>
                <a:gd name="T12" fmla="*/ 94 w 300"/>
                <a:gd name="T13" fmla="*/ 235 h 479"/>
                <a:gd name="T14" fmla="*/ 94 w 300"/>
                <a:gd name="T15" fmla="*/ 478 h 479"/>
                <a:gd name="T16" fmla="*/ 299 w 300"/>
                <a:gd name="T17" fmla="*/ 478 h 479"/>
                <a:gd name="T18" fmla="*/ 299 w 300"/>
                <a:gd name="T19" fmla="*/ 306 h 479"/>
                <a:gd name="T20" fmla="*/ 224 w 300"/>
                <a:gd name="T21" fmla="*/ 0 h 479"/>
                <a:gd name="T22" fmla="*/ 196 w 300"/>
                <a:gd name="T23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0" h="479">
                  <a:moveTo>
                    <a:pt x="196" y="0"/>
                  </a:moveTo>
                  <a:lnTo>
                    <a:pt x="39" y="157"/>
                  </a:lnTo>
                  <a:lnTo>
                    <a:pt x="39" y="200"/>
                  </a:lnTo>
                  <a:lnTo>
                    <a:pt x="35" y="200"/>
                  </a:lnTo>
                  <a:lnTo>
                    <a:pt x="0" y="235"/>
                  </a:lnTo>
                  <a:lnTo>
                    <a:pt x="39" y="235"/>
                  </a:lnTo>
                  <a:lnTo>
                    <a:pt x="94" y="235"/>
                  </a:lnTo>
                  <a:lnTo>
                    <a:pt x="94" y="478"/>
                  </a:lnTo>
                  <a:lnTo>
                    <a:pt x="299" y="478"/>
                  </a:lnTo>
                  <a:lnTo>
                    <a:pt x="299" y="306"/>
                  </a:lnTo>
                  <a:lnTo>
                    <a:pt x="224" y="0"/>
                  </a:lnTo>
                  <a:lnTo>
                    <a:pt x="19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180"/>
            <p:cNvSpPr>
              <a:spLocks noChangeArrowheads="1"/>
            </p:cNvSpPr>
            <p:nvPr/>
          </p:nvSpPr>
          <p:spPr bwMode="auto">
            <a:xfrm>
              <a:off x="2033588" y="2287588"/>
              <a:ext cx="38100" cy="28575"/>
            </a:xfrm>
            <a:custGeom>
              <a:avLst/>
              <a:gdLst>
                <a:gd name="T0" fmla="*/ 107 w 108"/>
                <a:gd name="T1" fmla="*/ 74 h 79"/>
                <a:gd name="T2" fmla="*/ 107 w 108"/>
                <a:gd name="T3" fmla="*/ 0 h 79"/>
                <a:gd name="T4" fmla="*/ 0 w 108"/>
                <a:gd name="T5" fmla="*/ 0 h 79"/>
                <a:gd name="T6" fmla="*/ 0 w 108"/>
                <a:gd name="T7" fmla="*/ 78 h 79"/>
                <a:gd name="T8" fmla="*/ 99 w 108"/>
                <a:gd name="T9" fmla="*/ 78 h 79"/>
                <a:gd name="T10" fmla="*/ 107 w 108"/>
                <a:gd name="T11" fmla="*/ 7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79">
                  <a:moveTo>
                    <a:pt x="107" y="74"/>
                  </a:moveTo>
                  <a:lnTo>
                    <a:pt x="107" y="0"/>
                  </a:lnTo>
                  <a:lnTo>
                    <a:pt x="0" y="0"/>
                  </a:lnTo>
                  <a:lnTo>
                    <a:pt x="0" y="78"/>
                  </a:lnTo>
                  <a:lnTo>
                    <a:pt x="99" y="78"/>
                  </a:lnTo>
                  <a:lnTo>
                    <a:pt x="107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3" name="Group 442"/>
          <p:cNvGrpSpPr/>
          <p:nvPr/>
        </p:nvGrpSpPr>
        <p:grpSpPr>
          <a:xfrm>
            <a:off x="4265167" y="2914341"/>
            <a:ext cx="357188" cy="357187"/>
            <a:chOff x="1831975" y="2871788"/>
            <a:chExt cx="357188" cy="357187"/>
          </a:xfrm>
        </p:grpSpPr>
        <p:sp>
          <p:nvSpPr>
            <p:cNvPr id="444" name="Freeform 181"/>
            <p:cNvSpPr>
              <a:spLocks noChangeArrowheads="1"/>
            </p:cNvSpPr>
            <p:nvPr/>
          </p:nvSpPr>
          <p:spPr bwMode="auto">
            <a:xfrm>
              <a:off x="1839913" y="2879725"/>
              <a:ext cx="339725" cy="339725"/>
            </a:xfrm>
            <a:custGeom>
              <a:avLst/>
              <a:gdLst>
                <a:gd name="T0" fmla="*/ 944 w 945"/>
                <a:gd name="T1" fmla="*/ 470 h 944"/>
                <a:gd name="T2" fmla="*/ 944 w 945"/>
                <a:gd name="T3" fmla="*/ 470 h 944"/>
                <a:gd name="T4" fmla="*/ 470 w 945"/>
                <a:gd name="T5" fmla="*/ 943 h 944"/>
                <a:gd name="T6" fmla="*/ 0 w 945"/>
                <a:gd name="T7" fmla="*/ 470 h 944"/>
                <a:gd name="T8" fmla="*/ 470 w 945"/>
                <a:gd name="T9" fmla="*/ 0 h 944"/>
                <a:gd name="T10" fmla="*/ 944 w 945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5" h="944">
                  <a:moveTo>
                    <a:pt x="944" y="470"/>
                  </a:moveTo>
                  <a:lnTo>
                    <a:pt x="944" y="470"/>
                  </a:lnTo>
                  <a:cubicBezTo>
                    <a:pt x="944" y="732"/>
                    <a:pt x="732" y="943"/>
                    <a:pt x="470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0" y="0"/>
                  </a:cubicBezTo>
                  <a:cubicBezTo>
                    <a:pt x="732" y="0"/>
                    <a:pt x="944" y="211"/>
                    <a:pt x="94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182"/>
            <p:cNvSpPr>
              <a:spLocks noChangeArrowheads="1"/>
            </p:cNvSpPr>
            <p:nvPr/>
          </p:nvSpPr>
          <p:spPr bwMode="auto">
            <a:xfrm>
              <a:off x="2009775" y="2879725"/>
              <a:ext cx="171450" cy="339725"/>
            </a:xfrm>
            <a:custGeom>
              <a:avLst/>
              <a:gdLst>
                <a:gd name="T0" fmla="*/ 0 w 475"/>
                <a:gd name="T1" fmla="*/ 0 h 944"/>
                <a:gd name="T2" fmla="*/ 0 w 475"/>
                <a:gd name="T3" fmla="*/ 0 h 944"/>
                <a:gd name="T4" fmla="*/ 0 w 475"/>
                <a:gd name="T5" fmla="*/ 943 h 944"/>
                <a:gd name="T6" fmla="*/ 474 w 475"/>
                <a:gd name="T7" fmla="*/ 470 h 944"/>
                <a:gd name="T8" fmla="*/ 0 w 475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5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2" y="943"/>
                    <a:pt x="474" y="732"/>
                    <a:pt x="474" y="470"/>
                  </a:cubicBezTo>
                  <a:cubicBezTo>
                    <a:pt x="474" y="211"/>
                    <a:pt x="262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183"/>
            <p:cNvSpPr>
              <a:spLocks noChangeArrowheads="1"/>
            </p:cNvSpPr>
            <p:nvPr/>
          </p:nvSpPr>
          <p:spPr bwMode="auto">
            <a:xfrm>
              <a:off x="1831975" y="2871788"/>
              <a:ext cx="357188" cy="357187"/>
            </a:xfrm>
            <a:custGeom>
              <a:avLst/>
              <a:gdLst>
                <a:gd name="T0" fmla="*/ 494 w 992"/>
                <a:gd name="T1" fmla="*/ 0 h 992"/>
                <a:gd name="T2" fmla="*/ 494 w 992"/>
                <a:gd name="T3" fmla="*/ 0 h 992"/>
                <a:gd name="T4" fmla="*/ 0 w 992"/>
                <a:gd name="T5" fmla="*/ 494 h 992"/>
                <a:gd name="T6" fmla="*/ 494 w 992"/>
                <a:gd name="T7" fmla="*/ 991 h 992"/>
                <a:gd name="T8" fmla="*/ 991 w 992"/>
                <a:gd name="T9" fmla="*/ 494 h 992"/>
                <a:gd name="T10" fmla="*/ 494 w 992"/>
                <a:gd name="T11" fmla="*/ 0 h 992"/>
                <a:gd name="T12" fmla="*/ 494 w 992"/>
                <a:gd name="T13" fmla="*/ 47 h 992"/>
                <a:gd name="T14" fmla="*/ 494 w 992"/>
                <a:gd name="T15" fmla="*/ 47 h 992"/>
                <a:gd name="T16" fmla="*/ 795 w 992"/>
                <a:gd name="T17" fmla="*/ 161 h 992"/>
                <a:gd name="T18" fmla="*/ 161 w 992"/>
                <a:gd name="T19" fmla="*/ 795 h 992"/>
                <a:gd name="T20" fmla="*/ 47 w 992"/>
                <a:gd name="T21" fmla="*/ 494 h 992"/>
                <a:gd name="T22" fmla="*/ 494 w 992"/>
                <a:gd name="T23" fmla="*/ 47 h 992"/>
                <a:gd name="T24" fmla="*/ 494 w 992"/>
                <a:gd name="T25" fmla="*/ 944 h 992"/>
                <a:gd name="T26" fmla="*/ 494 w 992"/>
                <a:gd name="T27" fmla="*/ 944 h 992"/>
                <a:gd name="T28" fmla="*/ 192 w 992"/>
                <a:gd name="T29" fmla="*/ 826 h 992"/>
                <a:gd name="T30" fmla="*/ 826 w 992"/>
                <a:gd name="T31" fmla="*/ 192 h 992"/>
                <a:gd name="T32" fmla="*/ 944 w 992"/>
                <a:gd name="T33" fmla="*/ 494 h 992"/>
                <a:gd name="T34" fmla="*/ 494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4" y="0"/>
                  </a:moveTo>
                  <a:lnTo>
                    <a:pt x="494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4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4" y="0"/>
                  </a:cubicBezTo>
                  <a:close/>
                  <a:moveTo>
                    <a:pt x="494" y="47"/>
                  </a:moveTo>
                  <a:lnTo>
                    <a:pt x="494" y="47"/>
                  </a:lnTo>
                  <a:cubicBezTo>
                    <a:pt x="611" y="47"/>
                    <a:pt x="717" y="90"/>
                    <a:pt x="795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4"/>
                  </a:cubicBezTo>
                  <a:cubicBezTo>
                    <a:pt x="47" y="247"/>
                    <a:pt x="247" y="47"/>
                    <a:pt x="494" y="47"/>
                  </a:cubicBezTo>
                  <a:close/>
                  <a:moveTo>
                    <a:pt x="494" y="944"/>
                  </a:moveTo>
                  <a:lnTo>
                    <a:pt x="494" y="944"/>
                  </a:lnTo>
                  <a:cubicBezTo>
                    <a:pt x="380" y="944"/>
                    <a:pt x="274" y="901"/>
                    <a:pt x="192" y="826"/>
                  </a:cubicBezTo>
                  <a:cubicBezTo>
                    <a:pt x="826" y="192"/>
                    <a:pt x="826" y="192"/>
                    <a:pt x="826" y="192"/>
                  </a:cubicBezTo>
                  <a:cubicBezTo>
                    <a:pt x="901" y="274"/>
                    <a:pt x="944" y="380"/>
                    <a:pt x="944" y="494"/>
                  </a:cubicBezTo>
                  <a:cubicBezTo>
                    <a:pt x="944" y="740"/>
                    <a:pt x="740" y="944"/>
                    <a:pt x="494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184"/>
            <p:cNvSpPr>
              <a:spLocks noChangeArrowheads="1"/>
            </p:cNvSpPr>
            <p:nvPr/>
          </p:nvSpPr>
          <p:spPr bwMode="auto">
            <a:xfrm>
              <a:off x="1951038" y="2928938"/>
              <a:ext cx="36512" cy="28575"/>
            </a:xfrm>
            <a:custGeom>
              <a:avLst/>
              <a:gdLst>
                <a:gd name="T0" fmla="*/ 102 w 103"/>
                <a:gd name="T1" fmla="*/ 0 h 79"/>
                <a:gd name="T2" fmla="*/ 0 w 103"/>
                <a:gd name="T3" fmla="*/ 0 h 79"/>
                <a:gd name="T4" fmla="*/ 0 w 103"/>
                <a:gd name="T5" fmla="*/ 78 h 79"/>
                <a:gd name="T6" fmla="*/ 102 w 103"/>
                <a:gd name="T7" fmla="*/ 78 h 79"/>
                <a:gd name="T8" fmla="*/ 102 w 103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79">
                  <a:moveTo>
                    <a:pt x="102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2" y="78"/>
                  </a:lnTo>
                  <a:lnTo>
                    <a:pt x="10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185"/>
            <p:cNvSpPr>
              <a:spLocks noChangeArrowheads="1"/>
            </p:cNvSpPr>
            <p:nvPr/>
          </p:nvSpPr>
          <p:spPr bwMode="auto">
            <a:xfrm>
              <a:off x="1908175" y="2973388"/>
              <a:ext cx="93663" cy="142875"/>
            </a:xfrm>
            <a:custGeom>
              <a:avLst/>
              <a:gdLst>
                <a:gd name="T0" fmla="*/ 258 w 259"/>
                <a:gd name="T1" fmla="*/ 137 h 397"/>
                <a:gd name="T2" fmla="*/ 258 w 259"/>
                <a:gd name="T3" fmla="*/ 0 h 397"/>
                <a:gd name="T4" fmla="*/ 74 w 259"/>
                <a:gd name="T5" fmla="*/ 0 h 397"/>
                <a:gd name="T6" fmla="*/ 0 w 259"/>
                <a:gd name="T7" fmla="*/ 306 h 397"/>
                <a:gd name="T8" fmla="*/ 0 w 259"/>
                <a:gd name="T9" fmla="*/ 396 h 397"/>
                <a:gd name="T10" fmla="*/ 258 w 259"/>
                <a:gd name="T11" fmla="*/ 13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397">
                  <a:moveTo>
                    <a:pt x="258" y="137"/>
                  </a:moveTo>
                  <a:lnTo>
                    <a:pt x="258" y="0"/>
                  </a:lnTo>
                  <a:lnTo>
                    <a:pt x="74" y="0"/>
                  </a:lnTo>
                  <a:lnTo>
                    <a:pt x="0" y="306"/>
                  </a:lnTo>
                  <a:lnTo>
                    <a:pt x="0" y="396"/>
                  </a:lnTo>
                  <a:lnTo>
                    <a:pt x="258" y="13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186"/>
            <p:cNvSpPr>
              <a:spLocks noChangeArrowheads="1"/>
            </p:cNvSpPr>
            <p:nvPr/>
          </p:nvSpPr>
          <p:spPr bwMode="auto">
            <a:xfrm>
              <a:off x="1908175" y="3067050"/>
              <a:ext cx="73025" cy="79375"/>
            </a:xfrm>
            <a:custGeom>
              <a:avLst/>
              <a:gdLst>
                <a:gd name="T0" fmla="*/ 0 w 204"/>
                <a:gd name="T1" fmla="*/ 203 h 220"/>
                <a:gd name="T2" fmla="*/ 0 w 204"/>
                <a:gd name="T3" fmla="*/ 219 h 220"/>
                <a:gd name="T4" fmla="*/ 203 w 204"/>
                <a:gd name="T5" fmla="*/ 219 h 220"/>
                <a:gd name="T6" fmla="*/ 203 w 204"/>
                <a:gd name="T7" fmla="*/ 0 h 220"/>
                <a:gd name="T8" fmla="*/ 0 w 204"/>
                <a:gd name="T9" fmla="*/ 20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20">
                  <a:moveTo>
                    <a:pt x="0" y="203"/>
                  </a:moveTo>
                  <a:lnTo>
                    <a:pt x="0" y="219"/>
                  </a:lnTo>
                  <a:lnTo>
                    <a:pt x="203" y="219"/>
                  </a:lnTo>
                  <a:lnTo>
                    <a:pt x="203" y="0"/>
                  </a:lnTo>
                  <a:lnTo>
                    <a:pt x="0" y="20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187"/>
            <p:cNvSpPr>
              <a:spLocks noChangeArrowheads="1"/>
            </p:cNvSpPr>
            <p:nvPr/>
          </p:nvSpPr>
          <p:spPr bwMode="auto">
            <a:xfrm>
              <a:off x="1990725" y="3046413"/>
              <a:ext cx="11113" cy="11112"/>
            </a:xfrm>
            <a:custGeom>
              <a:avLst/>
              <a:gdLst>
                <a:gd name="T0" fmla="*/ 0 w 32"/>
                <a:gd name="T1" fmla="*/ 31 h 32"/>
                <a:gd name="T2" fmla="*/ 31 w 32"/>
                <a:gd name="T3" fmla="*/ 31 h 32"/>
                <a:gd name="T4" fmla="*/ 31 w 32"/>
                <a:gd name="T5" fmla="*/ 0 h 32"/>
                <a:gd name="T6" fmla="*/ 0 w 32"/>
                <a:gd name="T7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" h="32">
                  <a:moveTo>
                    <a:pt x="0" y="31"/>
                  </a:moveTo>
                  <a:lnTo>
                    <a:pt x="31" y="31"/>
                  </a:lnTo>
                  <a:lnTo>
                    <a:pt x="31" y="0"/>
                  </a:lnTo>
                  <a:lnTo>
                    <a:pt x="0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188"/>
            <p:cNvSpPr>
              <a:spLocks noChangeArrowheads="1"/>
            </p:cNvSpPr>
            <p:nvPr/>
          </p:nvSpPr>
          <p:spPr bwMode="auto">
            <a:xfrm>
              <a:off x="2017713" y="2973388"/>
              <a:ext cx="34925" cy="33337"/>
            </a:xfrm>
            <a:custGeom>
              <a:avLst/>
              <a:gdLst>
                <a:gd name="T0" fmla="*/ 94 w 95"/>
                <a:gd name="T1" fmla="*/ 0 h 91"/>
                <a:gd name="T2" fmla="*/ 0 w 95"/>
                <a:gd name="T3" fmla="*/ 0 h 91"/>
                <a:gd name="T4" fmla="*/ 0 w 95"/>
                <a:gd name="T5" fmla="*/ 90 h 91"/>
                <a:gd name="T6" fmla="*/ 94 w 95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91">
                  <a:moveTo>
                    <a:pt x="94" y="0"/>
                  </a:moveTo>
                  <a:lnTo>
                    <a:pt x="0" y="0"/>
                  </a:lnTo>
                  <a:lnTo>
                    <a:pt x="0" y="90"/>
                  </a:lnTo>
                  <a:lnTo>
                    <a:pt x="9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189"/>
            <p:cNvSpPr>
              <a:spLocks noChangeArrowheads="1"/>
            </p:cNvSpPr>
            <p:nvPr/>
          </p:nvSpPr>
          <p:spPr bwMode="auto">
            <a:xfrm>
              <a:off x="2005013" y="2973388"/>
              <a:ext cx="106362" cy="173037"/>
            </a:xfrm>
            <a:custGeom>
              <a:avLst/>
              <a:gdLst>
                <a:gd name="T0" fmla="*/ 192 w 295"/>
                <a:gd name="T1" fmla="*/ 0 h 479"/>
                <a:gd name="T2" fmla="*/ 35 w 295"/>
                <a:gd name="T3" fmla="*/ 157 h 479"/>
                <a:gd name="T4" fmla="*/ 35 w 295"/>
                <a:gd name="T5" fmla="*/ 200 h 479"/>
                <a:gd name="T6" fmla="*/ 31 w 295"/>
                <a:gd name="T7" fmla="*/ 200 h 479"/>
                <a:gd name="T8" fmla="*/ 0 w 295"/>
                <a:gd name="T9" fmla="*/ 235 h 479"/>
                <a:gd name="T10" fmla="*/ 35 w 295"/>
                <a:gd name="T11" fmla="*/ 235 h 479"/>
                <a:gd name="T12" fmla="*/ 90 w 295"/>
                <a:gd name="T13" fmla="*/ 235 h 479"/>
                <a:gd name="T14" fmla="*/ 90 w 295"/>
                <a:gd name="T15" fmla="*/ 478 h 479"/>
                <a:gd name="T16" fmla="*/ 294 w 295"/>
                <a:gd name="T17" fmla="*/ 478 h 479"/>
                <a:gd name="T18" fmla="*/ 294 w 295"/>
                <a:gd name="T19" fmla="*/ 306 h 479"/>
                <a:gd name="T20" fmla="*/ 219 w 295"/>
                <a:gd name="T21" fmla="*/ 0 h 479"/>
                <a:gd name="T22" fmla="*/ 192 w 295"/>
                <a:gd name="T23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5" h="479">
                  <a:moveTo>
                    <a:pt x="192" y="0"/>
                  </a:moveTo>
                  <a:lnTo>
                    <a:pt x="35" y="157"/>
                  </a:lnTo>
                  <a:lnTo>
                    <a:pt x="35" y="200"/>
                  </a:lnTo>
                  <a:lnTo>
                    <a:pt x="31" y="200"/>
                  </a:lnTo>
                  <a:lnTo>
                    <a:pt x="0" y="235"/>
                  </a:lnTo>
                  <a:lnTo>
                    <a:pt x="35" y="235"/>
                  </a:lnTo>
                  <a:lnTo>
                    <a:pt x="90" y="235"/>
                  </a:lnTo>
                  <a:lnTo>
                    <a:pt x="90" y="478"/>
                  </a:lnTo>
                  <a:lnTo>
                    <a:pt x="294" y="478"/>
                  </a:lnTo>
                  <a:lnTo>
                    <a:pt x="294" y="306"/>
                  </a:lnTo>
                  <a:lnTo>
                    <a:pt x="219" y="0"/>
                  </a:lnTo>
                  <a:lnTo>
                    <a:pt x="19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190"/>
            <p:cNvSpPr>
              <a:spLocks noChangeArrowheads="1"/>
            </p:cNvSpPr>
            <p:nvPr/>
          </p:nvSpPr>
          <p:spPr bwMode="auto">
            <a:xfrm>
              <a:off x="2032000" y="2928938"/>
              <a:ext cx="38100" cy="28575"/>
            </a:xfrm>
            <a:custGeom>
              <a:avLst/>
              <a:gdLst>
                <a:gd name="T0" fmla="*/ 106 w 107"/>
                <a:gd name="T1" fmla="*/ 74 h 79"/>
                <a:gd name="T2" fmla="*/ 106 w 107"/>
                <a:gd name="T3" fmla="*/ 0 h 79"/>
                <a:gd name="T4" fmla="*/ 0 w 107"/>
                <a:gd name="T5" fmla="*/ 0 h 79"/>
                <a:gd name="T6" fmla="*/ 0 w 107"/>
                <a:gd name="T7" fmla="*/ 78 h 79"/>
                <a:gd name="T8" fmla="*/ 102 w 107"/>
                <a:gd name="T9" fmla="*/ 78 h 79"/>
                <a:gd name="T10" fmla="*/ 106 w 107"/>
                <a:gd name="T11" fmla="*/ 7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7" h="79">
                  <a:moveTo>
                    <a:pt x="106" y="74"/>
                  </a:moveTo>
                  <a:lnTo>
                    <a:pt x="106" y="0"/>
                  </a:lnTo>
                  <a:lnTo>
                    <a:pt x="0" y="0"/>
                  </a:lnTo>
                  <a:lnTo>
                    <a:pt x="0" y="78"/>
                  </a:lnTo>
                  <a:lnTo>
                    <a:pt x="102" y="78"/>
                  </a:lnTo>
                  <a:lnTo>
                    <a:pt x="106" y="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4" name="Group 453"/>
          <p:cNvGrpSpPr/>
          <p:nvPr/>
        </p:nvGrpSpPr>
        <p:grpSpPr>
          <a:xfrm>
            <a:off x="4280848" y="3527209"/>
            <a:ext cx="357188" cy="357187"/>
            <a:chOff x="1831975" y="3478213"/>
            <a:chExt cx="357188" cy="357187"/>
          </a:xfrm>
        </p:grpSpPr>
        <p:sp>
          <p:nvSpPr>
            <p:cNvPr id="455" name="Freeform 191"/>
            <p:cNvSpPr>
              <a:spLocks noChangeArrowheads="1"/>
            </p:cNvSpPr>
            <p:nvPr/>
          </p:nvSpPr>
          <p:spPr bwMode="auto">
            <a:xfrm>
              <a:off x="1839913" y="3486150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192"/>
            <p:cNvSpPr>
              <a:spLocks noChangeArrowheads="1"/>
            </p:cNvSpPr>
            <p:nvPr/>
          </p:nvSpPr>
          <p:spPr bwMode="auto">
            <a:xfrm>
              <a:off x="2011363" y="3486150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193"/>
            <p:cNvSpPr>
              <a:spLocks noChangeArrowheads="1"/>
            </p:cNvSpPr>
            <p:nvPr/>
          </p:nvSpPr>
          <p:spPr bwMode="auto">
            <a:xfrm>
              <a:off x="1949450" y="3533775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194"/>
            <p:cNvSpPr>
              <a:spLocks noChangeArrowheads="1"/>
            </p:cNvSpPr>
            <p:nvPr/>
          </p:nvSpPr>
          <p:spPr bwMode="auto">
            <a:xfrm>
              <a:off x="1908175" y="3579813"/>
              <a:ext cx="93663" cy="142875"/>
            </a:xfrm>
            <a:custGeom>
              <a:avLst/>
              <a:gdLst>
                <a:gd name="T0" fmla="*/ 260 w 261"/>
                <a:gd name="T1" fmla="*/ 137 h 397"/>
                <a:gd name="T2" fmla="*/ 260 w 261"/>
                <a:gd name="T3" fmla="*/ 0 h 397"/>
                <a:gd name="T4" fmla="*/ 75 w 261"/>
                <a:gd name="T5" fmla="*/ 0 h 397"/>
                <a:gd name="T6" fmla="*/ 0 w 261"/>
                <a:gd name="T7" fmla="*/ 306 h 397"/>
                <a:gd name="T8" fmla="*/ 0 w 261"/>
                <a:gd name="T9" fmla="*/ 396 h 397"/>
                <a:gd name="T10" fmla="*/ 260 w 261"/>
                <a:gd name="T11" fmla="*/ 13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97">
                  <a:moveTo>
                    <a:pt x="260" y="137"/>
                  </a:moveTo>
                  <a:lnTo>
                    <a:pt x="260" y="0"/>
                  </a:lnTo>
                  <a:lnTo>
                    <a:pt x="75" y="0"/>
                  </a:lnTo>
                  <a:lnTo>
                    <a:pt x="0" y="306"/>
                  </a:lnTo>
                  <a:lnTo>
                    <a:pt x="0" y="396"/>
                  </a:lnTo>
                  <a:lnTo>
                    <a:pt x="260" y="13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195"/>
            <p:cNvSpPr>
              <a:spLocks noChangeArrowheads="1"/>
            </p:cNvSpPr>
            <p:nvPr/>
          </p:nvSpPr>
          <p:spPr bwMode="auto">
            <a:xfrm>
              <a:off x="1908175" y="3671888"/>
              <a:ext cx="74613" cy="79375"/>
            </a:xfrm>
            <a:custGeom>
              <a:avLst/>
              <a:gdLst>
                <a:gd name="T0" fmla="*/ 0 w 206"/>
                <a:gd name="T1" fmla="*/ 203 h 220"/>
                <a:gd name="T2" fmla="*/ 0 w 206"/>
                <a:gd name="T3" fmla="*/ 219 h 220"/>
                <a:gd name="T4" fmla="*/ 205 w 206"/>
                <a:gd name="T5" fmla="*/ 219 h 220"/>
                <a:gd name="T6" fmla="*/ 205 w 206"/>
                <a:gd name="T7" fmla="*/ 0 h 220"/>
                <a:gd name="T8" fmla="*/ 0 w 206"/>
                <a:gd name="T9" fmla="*/ 203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20">
                  <a:moveTo>
                    <a:pt x="0" y="203"/>
                  </a:moveTo>
                  <a:lnTo>
                    <a:pt x="0" y="219"/>
                  </a:lnTo>
                  <a:lnTo>
                    <a:pt x="205" y="219"/>
                  </a:lnTo>
                  <a:lnTo>
                    <a:pt x="205" y="0"/>
                  </a:lnTo>
                  <a:lnTo>
                    <a:pt x="0" y="20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196"/>
            <p:cNvSpPr>
              <a:spLocks noChangeArrowheads="1"/>
            </p:cNvSpPr>
            <p:nvPr/>
          </p:nvSpPr>
          <p:spPr bwMode="auto">
            <a:xfrm>
              <a:off x="1990725" y="3652838"/>
              <a:ext cx="11113" cy="11112"/>
            </a:xfrm>
            <a:custGeom>
              <a:avLst/>
              <a:gdLst>
                <a:gd name="T0" fmla="*/ 0 w 33"/>
                <a:gd name="T1" fmla="*/ 31 h 32"/>
                <a:gd name="T2" fmla="*/ 32 w 33"/>
                <a:gd name="T3" fmla="*/ 31 h 32"/>
                <a:gd name="T4" fmla="*/ 32 w 33"/>
                <a:gd name="T5" fmla="*/ 0 h 32"/>
                <a:gd name="T6" fmla="*/ 0 w 33"/>
                <a:gd name="T7" fmla="*/ 3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2">
                  <a:moveTo>
                    <a:pt x="0" y="31"/>
                  </a:moveTo>
                  <a:lnTo>
                    <a:pt x="32" y="31"/>
                  </a:lnTo>
                  <a:lnTo>
                    <a:pt x="32" y="0"/>
                  </a:lnTo>
                  <a:lnTo>
                    <a:pt x="0" y="3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197"/>
            <p:cNvSpPr>
              <a:spLocks noChangeArrowheads="1"/>
            </p:cNvSpPr>
            <p:nvPr/>
          </p:nvSpPr>
          <p:spPr bwMode="auto">
            <a:xfrm>
              <a:off x="2019300" y="3579813"/>
              <a:ext cx="34925" cy="33337"/>
            </a:xfrm>
            <a:custGeom>
              <a:avLst/>
              <a:gdLst>
                <a:gd name="T0" fmla="*/ 94 w 95"/>
                <a:gd name="T1" fmla="*/ 0 h 91"/>
                <a:gd name="T2" fmla="*/ 0 w 95"/>
                <a:gd name="T3" fmla="*/ 0 h 91"/>
                <a:gd name="T4" fmla="*/ 0 w 95"/>
                <a:gd name="T5" fmla="*/ 90 h 91"/>
                <a:gd name="T6" fmla="*/ 94 w 95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" h="91">
                  <a:moveTo>
                    <a:pt x="94" y="0"/>
                  </a:moveTo>
                  <a:lnTo>
                    <a:pt x="0" y="0"/>
                  </a:lnTo>
                  <a:lnTo>
                    <a:pt x="0" y="90"/>
                  </a:lnTo>
                  <a:lnTo>
                    <a:pt x="9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198"/>
            <p:cNvSpPr>
              <a:spLocks noChangeArrowheads="1"/>
            </p:cNvSpPr>
            <p:nvPr/>
          </p:nvSpPr>
          <p:spPr bwMode="auto">
            <a:xfrm>
              <a:off x="2005013" y="3579813"/>
              <a:ext cx="107950" cy="173037"/>
            </a:xfrm>
            <a:custGeom>
              <a:avLst/>
              <a:gdLst>
                <a:gd name="T0" fmla="*/ 196 w 300"/>
                <a:gd name="T1" fmla="*/ 0 h 479"/>
                <a:gd name="T2" fmla="*/ 39 w 300"/>
                <a:gd name="T3" fmla="*/ 157 h 479"/>
                <a:gd name="T4" fmla="*/ 39 w 300"/>
                <a:gd name="T5" fmla="*/ 200 h 479"/>
                <a:gd name="T6" fmla="*/ 35 w 300"/>
                <a:gd name="T7" fmla="*/ 200 h 479"/>
                <a:gd name="T8" fmla="*/ 0 w 300"/>
                <a:gd name="T9" fmla="*/ 235 h 479"/>
                <a:gd name="T10" fmla="*/ 39 w 300"/>
                <a:gd name="T11" fmla="*/ 235 h 479"/>
                <a:gd name="T12" fmla="*/ 94 w 300"/>
                <a:gd name="T13" fmla="*/ 235 h 479"/>
                <a:gd name="T14" fmla="*/ 94 w 300"/>
                <a:gd name="T15" fmla="*/ 478 h 479"/>
                <a:gd name="T16" fmla="*/ 299 w 300"/>
                <a:gd name="T17" fmla="*/ 478 h 479"/>
                <a:gd name="T18" fmla="*/ 299 w 300"/>
                <a:gd name="T19" fmla="*/ 306 h 479"/>
                <a:gd name="T20" fmla="*/ 224 w 300"/>
                <a:gd name="T21" fmla="*/ 0 h 479"/>
                <a:gd name="T22" fmla="*/ 196 w 300"/>
                <a:gd name="T23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0" h="479">
                  <a:moveTo>
                    <a:pt x="196" y="0"/>
                  </a:moveTo>
                  <a:lnTo>
                    <a:pt x="39" y="157"/>
                  </a:lnTo>
                  <a:lnTo>
                    <a:pt x="39" y="200"/>
                  </a:lnTo>
                  <a:lnTo>
                    <a:pt x="35" y="200"/>
                  </a:lnTo>
                  <a:lnTo>
                    <a:pt x="0" y="235"/>
                  </a:lnTo>
                  <a:lnTo>
                    <a:pt x="39" y="235"/>
                  </a:lnTo>
                  <a:lnTo>
                    <a:pt x="94" y="235"/>
                  </a:lnTo>
                  <a:lnTo>
                    <a:pt x="94" y="478"/>
                  </a:lnTo>
                  <a:lnTo>
                    <a:pt x="299" y="478"/>
                  </a:lnTo>
                  <a:lnTo>
                    <a:pt x="299" y="306"/>
                  </a:lnTo>
                  <a:lnTo>
                    <a:pt x="224" y="0"/>
                  </a:lnTo>
                  <a:lnTo>
                    <a:pt x="196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199"/>
            <p:cNvSpPr>
              <a:spLocks noChangeArrowheads="1"/>
            </p:cNvSpPr>
            <p:nvPr/>
          </p:nvSpPr>
          <p:spPr bwMode="auto">
            <a:xfrm>
              <a:off x="2033588" y="3533775"/>
              <a:ext cx="38100" cy="28575"/>
            </a:xfrm>
            <a:custGeom>
              <a:avLst/>
              <a:gdLst>
                <a:gd name="T0" fmla="*/ 107 w 108"/>
                <a:gd name="T1" fmla="*/ 74 h 79"/>
                <a:gd name="T2" fmla="*/ 107 w 108"/>
                <a:gd name="T3" fmla="*/ 0 h 79"/>
                <a:gd name="T4" fmla="*/ 0 w 108"/>
                <a:gd name="T5" fmla="*/ 0 h 79"/>
                <a:gd name="T6" fmla="*/ 0 w 108"/>
                <a:gd name="T7" fmla="*/ 78 h 79"/>
                <a:gd name="T8" fmla="*/ 99 w 108"/>
                <a:gd name="T9" fmla="*/ 78 h 79"/>
                <a:gd name="T10" fmla="*/ 107 w 108"/>
                <a:gd name="T11" fmla="*/ 7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79">
                  <a:moveTo>
                    <a:pt x="107" y="74"/>
                  </a:moveTo>
                  <a:lnTo>
                    <a:pt x="107" y="0"/>
                  </a:lnTo>
                  <a:lnTo>
                    <a:pt x="0" y="0"/>
                  </a:lnTo>
                  <a:lnTo>
                    <a:pt x="0" y="78"/>
                  </a:lnTo>
                  <a:lnTo>
                    <a:pt x="99" y="78"/>
                  </a:lnTo>
                  <a:lnTo>
                    <a:pt x="107" y="7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200"/>
            <p:cNvSpPr>
              <a:spLocks noChangeArrowheads="1"/>
            </p:cNvSpPr>
            <p:nvPr/>
          </p:nvSpPr>
          <p:spPr bwMode="auto">
            <a:xfrm>
              <a:off x="1831975" y="3478213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2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2"/>
                    <a:pt x="830" y="192"/>
                    <a:pt x="830" y="192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5" name="Group 464"/>
          <p:cNvGrpSpPr/>
          <p:nvPr/>
        </p:nvGrpSpPr>
        <p:grpSpPr>
          <a:xfrm>
            <a:off x="4202267" y="4064331"/>
            <a:ext cx="493712" cy="493712"/>
            <a:chOff x="1776413" y="4078288"/>
            <a:chExt cx="493712" cy="493712"/>
          </a:xfrm>
        </p:grpSpPr>
        <p:sp>
          <p:nvSpPr>
            <p:cNvPr id="466" name="Freeform 201"/>
            <p:cNvSpPr>
              <a:spLocks noChangeArrowheads="1"/>
            </p:cNvSpPr>
            <p:nvPr/>
          </p:nvSpPr>
          <p:spPr bwMode="auto">
            <a:xfrm>
              <a:off x="1776413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202"/>
            <p:cNvSpPr>
              <a:spLocks noChangeArrowheads="1"/>
            </p:cNvSpPr>
            <p:nvPr/>
          </p:nvSpPr>
          <p:spPr bwMode="auto">
            <a:xfrm>
              <a:off x="1776413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203"/>
            <p:cNvSpPr>
              <a:spLocks noChangeArrowheads="1"/>
            </p:cNvSpPr>
            <p:nvPr/>
          </p:nvSpPr>
          <p:spPr bwMode="auto">
            <a:xfrm>
              <a:off x="1911350" y="4208463"/>
              <a:ext cx="358775" cy="363537"/>
            </a:xfrm>
            <a:custGeom>
              <a:avLst/>
              <a:gdLst>
                <a:gd name="T0" fmla="*/ 636 w 998"/>
                <a:gd name="T1" fmla="*/ 0 h 1010"/>
                <a:gd name="T2" fmla="*/ 636 w 998"/>
                <a:gd name="T3" fmla="*/ 0 h 1010"/>
                <a:gd name="T4" fmla="*/ 622 w 998"/>
                <a:gd name="T5" fmla="*/ 18 h 1010"/>
                <a:gd name="T6" fmla="*/ 750 w 998"/>
                <a:gd name="T7" fmla="*/ 321 h 1010"/>
                <a:gd name="T8" fmla="*/ 318 w 998"/>
                <a:gd name="T9" fmla="*/ 749 h 1010"/>
                <a:gd name="T10" fmla="*/ 15 w 998"/>
                <a:gd name="T11" fmla="*/ 624 h 1010"/>
                <a:gd name="T12" fmla="*/ 0 w 998"/>
                <a:gd name="T13" fmla="*/ 635 h 1010"/>
                <a:gd name="T14" fmla="*/ 375 w 998"/>
                <a:gd name="T15" fmla="*/ 1009 h 1010"/>
                <a:gd name="T16" fmla="*/ 997 w 998"/>
                <a:gd name="T17" fmla="*/ 1009 h 1010"/>
                <a:gd name="T18" fmla="*/ 997 w 998"/>
                <a:gd name="T19" fmla="*/ 360 h 1010"/>
                <a:gd name="T20" fmla="*/ 636 w 998"/>
                <a:gd name="T21" fmla="*/ 0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10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0"/>
                    <a:pt x="750" y="321"/>
                  </a:cubicBezTo>
                  <a:cubicBezTo>
                    <a:pt x="750" y="556"/>
                    <a:pt x="558" y="749"/>
                    <a:pt x="318" y="749"/>
                  </a:cubicBezTo>
                  <a:cubicBezTo>
                    <a:pt x="200" y="749"/>
                    <a:pt x="93" y="703"/>
                    <a:pt x="15" y="624"/>
                  </a:cubicBezTo>
                  <a:cubicBezTo>
                    <a:pt x="0" y="635"/>
                    <a:pt x="0" y="635"/>
                    <a:pt x="0" y="635"/>
                  </a:cubicBezTo>
                  <a:cubicBezTo>
                    <a:pt x="375" y="1009"/>
                    <a:pt x="375" y="1009"/>
                    <a:pt x="375" y="1009"/>
                  </a:cubicBezTo>
                  <a:cubicBezTo>
                    <a:pt x="997" y="1009"/>
                    <a:pt x="997" y="1009"/>
                    <a:pt x="997" y="1009"/>
                  </a:cubicBezTo>
                  <a:cubicBezTo>
                    <a:pt x="997" y="360"/>
                    <a:pt x="997" y="360"/>
                    <a:pt x="997" y="360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204"/>
            <p:cNvSpPr>
              <a:spLocks noChangeArrowheads="1"/>
            </p:cNvSpPr>
            <p:nvPr/>
          </p:nvSpPr>
          <p:spPr bwMode="auto">
            <a:xfrm>
              <a:off x="1971675" y="4213225"/>
              <a:ext cx="34925" cy="25400"/>
            </a:xfrm>
            <a:custGeom>
              <a:avLst/>
              <a:gdLst>
                <a:gd name="T0" fmla="*/ 96 w 97"/>
                <a:gd name="T1" fmla="*/ 0 h 72"/>
                <a:gd name="T2" fmla="*/ 0 w 97"/>
                <a:gd name="T3" fmla="*/ 0 h 72"/>
                <a:gd name="T4" fmla="*/ 0 w 97"/>
                <a:gd name="T5" fmla="*/ 71 h 72"/>
                <a:gd name="T6" fmla="*/ 96 w 97"/>
                <a:gd name="T7" fmla="*/ 71 h 72"/>
                <a:gd name="T8" fmla="*/ 96 w 97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2">
                  <a:moveTo>
                    <a:pt x="96" y="0"/>
                  </a:moveTo>
                  <a:lnTo>
                    <a:pt x="0" y="0"/>
                  </a:lnTo>
                  <a:lnTo>
                    <a:pt x="0" y="71"/>
                  </a:lnTo>
                  <a:lnTo>
                    <a:pt x="96" y="71"/>
                  </a:lnTo>
                  <a:lnTo>
                    <a:pt x="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205"/>
            <p:cNvSpPr>
              <a:spLocks noChangeArrowheads="1"/>
            </p:cNvSpPr>
            <p:nvPr/>
          </p:nvSpPr>
          <p:spPr bwMode="auto">
            <a:xfrm>
              <a:off x="1933575" y="4254500"/>
              <a:ext cx="85725" cy="131763"/>
            </a:xfrm>
            <a:custGeom>
              <a:avLst/>
              <a:gdLst>
                <a:gd name="T0" fmla="*/ 236 w 237"/>
                <a:gd name="T1" fmla="*/ 125 h 365"/>
                <a:gd name="T2" fmla="*/ 236 w 237"/>
                <a:gd name="T3" fmla="*/ 0 h 365"/>
                <a:gd name="T4" fmla="*/ 68 w 237"/>
                <a:gd name="T5" fmla="*/ 0 h 365"/>
                <a:gd name="T6" fmla="*/ 0 w 237"/>
                <a:gd name="T7" fmla="*/ 278 h 365"/>
                <a:gd name="T8" fmla="*/ 0 w 237"/>
                <a:gd name="T9" fmla="*/ 364 h 365"/>
                <a:gd name="T10" fmla="*/ 236 w 237"/>
                <a:gd name="T11" fmla="*/ 12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7" h="365">
                  <a:moveTo>
                    <a:pt x="236" y="125"/>
                  </a:moveTo>
                  <a:lnTo>
                    <a:pt x="236" y="0"/>
                  </a:lnTo>
                  <a:lnTo>
                    <a:pt x="68" y="0"/>
                  </a:lnTo>
                  <a:lnTo>
                    <a:pt x="0" y="278"/>
                  </a:lnTo>
                  <a:lnTo>
                    <a:pt x="0" y="364"/>
                  </a:lnTo>
                  <a:lnTo>
                    <a:pt x="236" y="1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206"/>
            <p:cNvSpPr>
              <a:spLocks noChangeArrowheads="1"/>
            </p:cNvSpPr>
            <p:nvPr/>
          </p:nvSpPr>
          <p:spPr bwMode="auto">
            <a:xfrm>
              <a:off x="1933575" y="4338638"/>
              <a:ext cx="66675" cy="73025"/>
            </a:xfrm>
            <a:custGeom>
              <a:avLst/>
              <a:gdLst>
                <a:gd name="T0" fmla="*/ 0 w 187"/>
                <a:gd name="T1" fmla="*/ 186 h 201"/>
                <a:gd name="T2" fmla="*/ 0 w 187"/>
                <a:gd name="T3" fmla="*/ 200 h 201"/>
                <a:gd name="T4" fmla="*/ 186 w 187"/>
                <a:gd name="T5" fmla="*/ 200 h 201"/>
                <a:gd name="T6" fmla="*/ 186 w 187"/>
                <a:gd name="T7" fmla="*/ 0 h 201"/>
                <a:gd name="T8" fmla="*/ 0 w 187"/>
                <a:gd name="T9" fmla="*/ 1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7" h="201">
                  <a:moveTo>
                    <a:pt x="0" y="186"/>
                  </a:moveTo>
                  <a:lnTo>
                    <a:pt x="0" y="200"/>
                  </a:lnTo>
                  <a:lnTo>
                    <a:pt x="186" y="200"/>
                  </a:lnTo>
                  <a:lnTo>
                    <a:pt x="186" y="0"/>
                  </a:lnTo>
                  <a:lnTo>
                    <a:pt x="0" y="1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207"/>
            <p:cNvSpPr>
              <a:spLocks noChangeArrowheads="1"/>
            </p:cNvSpPr>
            <p:nvPr/>
          </p:nvSpPr>
          <p:spPr bwMode="auto">
            <a:xfrm>
              <a:off x="2008188" y="4321175"/>
              <a:ext cx="11112" cy="11113"/>
            </a:xfrm>
            <a:custGeom>
              <a:avLst/>
              <a:gdLst>
                <a:gd name="T0" fmla="*/ 0 w 30"/>
                <a:gd name="T1" fmla="*/ 28 h 29"/>
                <a:gd name="T2" fmla="*/ 29 w 30"/>
                <a:gd name="T3" fmla="*/ 28 h 29"/>
                <a:gd name="T4" fmla="*/ 29 w 30"/>
                <a:gd name="T5" fmla="*/ 0 h 29"/>
                <a:gd name="T6" fmla="*/ 0 w 30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29">
                  <a:moveTo>
                    <a:pt x="0" y="28"/>
                  </a:moveTo>
                  <a:lnTo>
                    <a:pt x="29" y="28"/>
                  </a:lnTo>
                  <a:lnTo>
                    <a:pt x="29" y="0"/>
                  </a:lnTo>
                  <a:lnTo>
                    <a:pt x="0" y="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208"/>
            <p:cNvSpPr>
              <a:spLocks noChangeArrowheads="1"/>
            </p:cNvSpPr>
            <p:nvPr/>
          </p:nvSpPr>
          <p:spPr bwMode="auto">
            <a:xfrm>
              <a:off x="2033588" y="4254500"/>
              <a:ext cx="31750" cy="31750"/>
            </a:xfrm>
            <a:custGeom>
              <a:avLst/>
              <a:gdLst>
                <a:gd name="T0" fmla="*/ 85 w 86"/>
                <a:gd name="T1" fmla="*/ 0 h 87"/>
                <a:gd name="T2" fmla="*/ 0 w 86"/>
                <a:gd name="T3" fmla="*/ 0 h 87"/>
                <a:gd name="T4" fmla="*/ 0 w 86"/>
                <a:gd name="T5" fmla="*/ 86 h 87"/>
                <a:gd name="T6" fmla="*/ 85 w 86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87">
                  <a:moveTo>
                    <a:pt x="85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8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209"/>
            <p:cNvSpPr>
              <a:spLocks noChangeArrowheads="1"/>
            </p:cNvSpPr>
            <p:nvPr/>
          </p:nvSpPr>
          <p:spPr bwMode="auto">
            <a:xfrm>
              <a:off x="2020888" y="4254500"/>
              <a:ext cx="98425" cy="157163"/>
            </a:xfrm>
            <a:custGeom>
              <a:avLst/>
              <a:gdLst>
                <a:gd name="T0" fmla="*/ 179 w 272"/>
                <a:gd name="T1" fmla="*/ 0 h 436"/>
                <a:gd name="T2" fmla="*/ 36 w 272"/>
                <a:gd name="T3" fmla="*/ 143 h 436"/>
                <a:gd name="T4" fmla="*/ 36 w 272"/>
                <a:gd name="T5" fmla="*/ 182 h 436"/>
                <a:gd name="T6" fmla="*/ 32 w 272"/>
                <a:gd name="T7" fmla="*/ 182 h 436"/>
                <a:gd name="T8" fmla="*/ 0 w 272"/>
                <a:gd name="T9" fmla="*/ 214 h 436"/>
                <a:gd name="T10" fmla="*/ 36 w 272"/>
                <a:gd name="T11" fmla="*/ 214 h 436"/>
                <a:gd name="T12" fmla="*/ 86 w 272"/>
                <a:gd name="T13" fmla="*/ 214 h 436"/>
                <a:gd name="T14" fmla="*/ 86 w 272"/>
                <a:gd name="T15" fmla="*/ 435 h 436"/>
                <a:gd name="T16" fmla="*/ 271 w 272"/>
                <a:gd name="T17" fmla="*/ 435 h 436"/>
                <a:gd name="T18" fmla="*/ 271 w 272"/>
                <a:gd name="T19" fmla="*/ 278 h 436"/>
                <a:gd name="T20" fmla="*/ 204 w 272"/>
                <a:gd name="T21" fmla="*/ 0 h 436"/>
                <a:gd name="T22" fmla="*/ 179 w 272"/>
                <a:gd name="T23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2" h="436">
                  <a:moveTo>
                    <a:pt x="179" y="0"/>
                  </a:moveTo>
                  <a:lnTo>
                    <a:pt x="36" y="143"/>
                  </a:lnTo>
                  <a:lnTo>
                    <a:pt x="36" y="182"/>
                  </a:lnTo>
                  <a:lnTo>
                    <a:pt x="32" y="182"/>
                  </a:lnTo>
                  <a:lnTo>
                    <a:pt x="0" y="214"/>
                  </a:lnTo>
                  <a:lnTo>
                    <a:pt x="36" y="214"/>
                  </a:lnTo>
                  <a:lnTo>
                    <a:pt x="86" y="214"/>
                  </a:lnTo>
                  <a:lnTo>
                    <a:pt x="86" y="435"/>
                  </a:lnTo>
                  <a:lnTo>
                    <a:pt x="271" y="435"/>
                  </a:lnTo>
                  <a:lnTo>
                    <a:pt x="271" y="278"/>
                  </a:lnTo>
                  <a:lnTo>
                    <a:pt x="204" y="0"/>
                  </a:lnTo>
                  <a:lnTo>
                    <a:pt x="17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210"/>
            <p:cNvSpPr>
              <a:spLocks noChangeArrowheads="1"/>
            </p:cNvSpPr>
            <p:nvPr/>
          </p:nvSpPr>
          <p:spPr bwMode="auto">
            <a:xfrm>
              <a:off x="2046288" y="4213225"/>
              <a:ext cx="34925" cy="25400"/>
            </a:xfrm>
            <a:custGeom>
              <a:avLst/>
              <a:gdLst>
                <a:gd name="T0" fmla="*/ 97 w 98"/>
                <a:gd name="T1" fmla="*/ 68 h 72"/>
                <a:gd name="T2" fmla="*/ 97 w 98"/>
                <a:gd name="T3" fmla="*/ 0 h 72"/>
                <a:gd name="T4" fmla="*/ 0 w 98"/>
                <a:gd name="T5" fmla="*/ 0 h 72"/>
                <a:gd name="T6" fmla="*/ 0 w 98"/>
                <a:gd name="T7" fmla="*/ 71 h 72"/>
                <a:gd name="T8" fmla="*/ 90 w 98"/>
                <a:gd name="T9" fmla="*/ 71 h 72"/>
                <a:gd name="T10" fmla="*/ 97 w 98"/>
                <a:gd name="T11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72">
                  <a:moveTo>
                    <a:pt x="97" y="68"/>
                  </a:moveTo>
                  <a:lnTo>
                    <a:pt x="97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90" y="71"/>
                  </a:lnTo>
                  <a:lnTo>
                    <a:pt x="97" y="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211"/>
            <p:cNvSpPr>
              <a:spLocks noChangeArrowheads="1"/>
            </p:cNvSpPr>
            <p:nvPr/>
          </p:nvSpPr>
          <p:spPr bwMode="auto">
            <a:xfrm>
              <a:off x="1863725" y="4162425"/>
              <a:ext cx="323850" cy="325438"/>
            </a:xfrm>
            <a:custGeom>
              <a:avLst/>
              <a:gdLst>
                <a:gd name="T0" fmla="*/ 450 w 901"/>
                <a:gd name="T1" fmla="*/ 0 h 902"/>
                <a:gd name="T2" fmla="*/ 450 w 901"/>
                <a:gd name="T3" fmla="*/ 0 h 902"/>
                <a:gd name="T4" fmla="*/ 0 w 901"/>
                <a:gd name="T5" fmla="*/ 452 h 902"/>
                <a:gd name="T6" fmla="*/ 450 w 901"/>
                <a:gd name="T7" fmla="*/ 901 h 902"/>
                <a:gd name="T8" fmla="*/ 900 w 901"/>
                <a:gd name="T9" fmla="*/ 452 h 902"/>
                <a:gd name="T10" fmla="*/ 450 w 901"/>
                <a:gd name="T11" fmla="*/ 0 h 902"/>
                <a:gd name="T12" fmla="*/ 450 w 901"/>
                <a:gd name="T13" fmla="*/ 42 h 902"/>
                <a:gd name="T14" fmla="*/ 450 w 901"/>
                <a:gd name="T15" fmla="*/ 42 h 902"/>
                <a:gd name="T16" fmla="*/ 725 w 901"/>
                <a:gd name="T17" fmla="*/ 149 h 902"/>
                <a:gd name="T18" fmla="*/ 147 w 901"/>
                <a:gd name="T19" fmla="*/ 723 h 902"/>
                <a:gd name="T20" fmla="*/ 39 w 901"/>
                <a:gd name="T21" fmla="*/ 452 h 902"/>
                <a:gd name="T22" fmla="*/ 450 w 901"/>
                <a:gd name="T23" fmla="*/ 42 h 902"/>
                <a:gd name="T24" fmla="*/ 450 w 901"/>
                <a:gd name="T25" fmla="*/ 858 h 902"/>
                <a:gd name="T26" fmla="*/ 450 w 901"/>
                <a:gd name="T27" fmla="*/ 858 h 902"/>
                <a:gd name="T28" fmla="*/ 175 w 901"/>
                <a:gd name="T29" fmla="*/ 755 h 902"/>
                <a:gd name="T30" fmla="*/ 754 w 901"/>
                <a:gd name="T31" fmla="*/ 178 h 902"/>
                <a:gd name="T32" fmla="*/ 861 w 901"/>
                <a:gd name="T33" fmla="*/ 452 h 902"/>
                <a:gd name="T34" fmla="*/ 450 w 901"/>
                <a:gd name="T35" fmla="*/ 858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1" h="902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2"/>
                  </a:cubicBezTo>
                  <a:cubicBezTo>
                    <a:pt x="0" y="698"/>
                    <a:pt x="200" y="901"/>
                    <a:pt x="450" y="901"/>
                  </a:cubicBezTo>
                  <a:cubicBezTo>
                    <a:pt x="700" y="901"/>
                    <a:pt x="900" y="698"/>
                    <a:pt x="900" y="452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42"/>
                  </a:moveTo>
                  <a:lnTo>
                    <a:pt x="450" y="42"/>
                  </a:lnTo>
                  <a:cubicBezTo>
                    <a:pt x="554" y="42"/>
                    <a:pt x="650" y="82"/>
                    <a:pt x="725" y="149"/>
                  </a:cubicBezTo>
                  <a:cubicBezTo>
                    <a:pt x="147" y="723"/>
                    <a:pt x="147" y="723"/>
                    <a:pt x="147" y="723"/>
                  </a:cubicBezTo>
                  <a:cubicBezTo>
                    <a:pt x="82" y="652"/>
                    <a:pt x="39" y="556"/>
                    <a:pt x="39" y="452"/>
                  </a:cubicBezTo>
                  <a:cubicBezTo>
                    <a:pt x="39" y="224"/>
                    <a:pt x="225" y="42"/>
                    <a:pt x="450" y="42"/>
                  </a:cubicBezTo>
                  <a:close/>
                  <a:moveTo>
                    <a:pt x="450" y="858"/>
                  </a:moveTo>
                  <a:lnTo>
                    <a:pt x="450" y="858"/>
                  </a:lnTo>
                  <a:cubicBezTo>
                    <a:pt x="347" y="858"/>
                    <a:pt x="250" y="819"/>
                    <a:pt x="175" y="755"/>
                  </a:cubicBezTo>
                  <a:cubicBezTo>
                    <a:pt x="754" y="178"/>
                    <a:pt x="754" y="178"/>
                    <a:pt x="754" y="178"/>
                  </a:cubicBezTo>
                  <a:cubicBezTo>
                    <a:pt x="818" y="249"/>
                    <a:pt x="861" y="345"/>
                    <a:pt x="861" y="452"/>
                  </a:cubicBezTo>
                  <a:cubicBezTo>
                    <a:pt x="861" y="677"/>
                    <a:pt x="675" y="858"/>
                    <a:pt x="450" y="8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7" name="Group 476"/>
          <p:cNvGrpSpPr/>
          <p:nvPr/>
        </p:nvGrpSpPr>
        <p:grpSpPr>
          <a:xfrm>
            <a:off x="5008648" y="1672803"/>
            <a:ext cx="512763" cy="357187"/>
            <a:chOff x="1746250" y="1662113"/>
            <a:chExt cx="512763" cy="357187"/>
          </a:xfrm>
        </p:grpSpPr>
        <p:sp>
          <p:nvSpPr>
            <p:cNvPr id="478" name="Freeform 212"/>
            <p:cNvSpPr>
              <a:spLocks noChangeArrowheads="1"/>
            </p:cNvSpPr>
            <p:nvPr/>
          </p:nvSpPr>
          <p:spPr bwMode="auto">
            <a:xfrm>
              <a:off x="1898650" y="1681163"/>
              <a:ext cx="265113" cy="169862"/>
            </a:xfrm>
            <a:custGeom>
              <a:avLst/>
              <a:gdLst>
                <a:gd name="T0" fmla="*/ 0 w 735"/>
                <a:gd name="T1" fmla="*/ 0 h 471"/>
                <a:gd name="T2" fmla="*/ 0 w 735"/>
                <a:gd name="T3" fmla="*/ 470 h 471"/>
                <a:gd name="T4" fmla="*/ 734 w 735"/>
                <a:gd name="T5" fmla="*/ 470 h 471"/>
                <a:gd name="T6" fmla="*/ 734 w 735"/>
                <a:gd name="T7" fmla="*/ 0 h 471"/>
                <a:gd name="T8" fmla="*/ 0 w 735"/>
                <a:gd name="T9" fmla="*/ 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5" h="471">
                  <a:moveTo>
                    <a:pt x="0" y="0"/>
                  </a:moveTo>
                  <a:lnTo>
                    <a:pt x="0" y="470"/>
                  </a:lnTo>
                  <a:lnTo>
                    <a:pt x="734" y="470"/>
                  </a:lnTo>
                  <a:lnTo>
                    <a:pt x="73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213"/>
            <p:cNvSpPr>
              <a:spLocks noChangeArrowheads="1"/>
            </p:cNvSpPr>
            <p:nvPr/>
          </p:nvSpPr>
          <p:spPr bwMode="auto">
            <a:xfrm>
              <a:off x="1898650" y="1681163"/>
              <a:ext cx="265113" cy="169862"/>
            </a:xfrm>
            <a:custGeom>
              <a:avLst/>
              <a:gdLst>
                <a:gd name="T0" fmla="*/ 0 w 735"/>
                <a:gd name="T1" fmla="*/ 0 h 471"/>
                <a:gd name="T2" fmla="*/ 0 w 735"/>
                <a:gd name="T3" fmla="*/ 470 h 471"/>
                <a:gd name="T4" fmla="*/ 734 w 735"/>
                <a:gd name="T5" fmla="*/ 470 h 471"/>
                <a:gd name="T6" fmla="*/ 734 w 735"/>
                <a:gd name="T7" fmla="*/ 0 h 471"/>
                <a:gd name="T8" fmla="*/ 0 w 735"/>
                <a:gd name="T9" fmla="*/ 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5" h="471">
                  <a:moveTo>
                    <a:pt x="0" y="0"/>
                  </a:moveTo>
                  <a:lnTo>
                    <a:pt x="0" y="470"/>
                  </a:lnTo>
                  <a:lnTo>
                    <a:pt x="734" y="470"/>
                  </a:lnTo>
                  <a:lnTo>
                    <a:pt x="73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214"/>
            <p:cNvSpPr>
              <a:spLocks noChangeArrowheads="1"/>
            </p:cNvSpPr>
            <p:nvPr/>
          </p:nvSpPr>
          <p:spPr bwMode="auto">
            <a:xfrm>
              <a:off x="1879600" y="1662113"/>
              <a:ext cx="301625" cy="244475"/>
            </a:xfrm>
            <a:custGeom>
              <a:avLst/>
              <a:gdLst>
                <a:gd name="T0" fmla="*/ 836 w 837"/>
                <a:gd name="T1" fmla="*/ 580 h 677"/>
                <a:gd name="T2" fmla="*/ 836 w 837"/>
                <a:gd name="T3" fmla="*/ 0 h 677"/>
                <a:gd name="T4" fmla="*/ 0 w 837"/>
                <a:gd name="T5" fmla="*/ 0 h 677"/>
                <a:gd name="T6" fmla="*/ 0 w 837"/>
                <a:gd name="T7" fmla="*/ 580 h 677"/>
                <a:gd name="T8" fmla="*/ 282 w 837"/>
                <a:gd name="T9" fmla="*/ 580 h 677"/>
                <a:gd name="T10" fmla="*/ 282 w 837"/>
                <a:gd name="T11" fmla="*/ 626 h 677"/>
                <a:gd name="T12" fmla="*/ 208 w 837"/>
                <a:gd name="T13" fmla="*/ 626 h 677"/>
                <a:gd name="T14" fmla="*/ 208 w 837"/>
                <a:gd name="T15" fmla="*/ 676 h 677"/>
                <a:gd name="T16" fmla="*/ 628 w 837"/>
                <a:gd name="T17" fmla="*/ 676 h 677"/>
                <a:gd name="T18" fmla="*/ 628 w 837"/>
                <a:gd name="T19" fmla="*/ 626 h 677"/>
                <a:gd name="T20" fmla="*/ 554 w 837"/>
                <a:gd name="T21" fmla="*/ 626 h 677"/>
                <a:gd name="T22" fmla="*/ 554 w 837"/>
                <a:gd name="T23" fmla="*/ 580 h 677"/>
                <a:gd name="T24" fmla="*/ 836 w 837"/>
                <a:gd name="T25" fmla="*/ 580 h 677"/>
                <a:gd name="T26" fmla="*/ 51 w 837"/>
                <a:gd name="T27" fmla="*/ 55 h 677"/>
                <a:gd name="T28" fmla="*/ 785 w 837"/>
                <a:gd name="T29" fmla="*/ 55 h 677"/>
                <a:gd name="T30" fmla="*/ 785 w 837"/>
                <a:gd name="T31" fmla="*/ 525 h 677"/>
                <a:gd name="T32" fmla="*/ 51 w 837"/>
                <a:gd name="T33" fmla="*/ 525 h 677"/>
                <a:gd name="T34" fmla="*/ 51 w 837"/>
                <a:gd name="T35" fmla="*/ 55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7" h="677">
                  <a:moveTo>
                    <a:pt x="836" y="580"/>
                  </a:moveTo>
                  <a:lnTo>
                    <a:pt x="836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282" y="580"/>
                  </a:lnTo>
                  <a:lnTo>
                    <a:pt x="282" y="626"/>
                  </a:lnTo>
                  <a:lnTo>
                    <a:pt x="208" y="626"/>
                  </a:lnTo>
                  <a:lnTo>
                    <a:pt x="208" y="676"/>
                  </a:lnTo>
                  <a:lnTo>
                    <a:pt x="628" y="676"/>
                  </a:lnTo>
                  <a:lnTo>
                    <a:pt x="628" y="626"/>
                  </a:lnTo>
                  <a:lnTo>
                    <a:pt x="554" y="626"/>
                  </a:lnTo>
                  <a:lnTo>
                    <a:pt x="554" y="580"/>
                  </a:lnTo>
                  <a:lnTo>
                    <a:pt x="836" y="580"/>
                  </a:lnTo>
                  <a:close/>
                  <a:moveTo>
                    <a:pt x="51" y="55"/>
                  </a:moveTo>
                  <a:lnTo>
                    <a:pt x="785" y="55"/>
                  </a:lnTo>
                  <a:lnTo>
                    <a:pt x="785" y="525"/>
                  </a:lnTo>
                  <a:lnTo>
                    <a:pt x="51" y="525"/>
                  </a:lnTo>
                  <a:lnTo>
                    <a:pt x="51" y="5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215"/>
            <p:cNvSpPr>
              <a:spLocks noChangeArrowheads="1"/>
            </p:cNvSpPr>
            <p:nvPr/>
          </p:nvSpPr>
          <p:spPr bwMode="auto">
            <a:xfrm>
              <a:off x="2028825" y="1681163"/>
              <a:ext cx="133350" cy="169862"/>
            </a:xfrm>
            <a:custGeom>
              <a:avLst/>
              <a:gdLst>
                <a:gd name="T0" fmla="*/ 369 w 370"/>
                <a:gd name="T1" fmla="*/ 0 h 471"/>
                <a:gd name="T2" fmla="*/ 0 w 370"/>
                <a:gd name="T3" fmla="*/ 0 h 471"/>
                <a:gd name="T4" fmla="*/ 0 w 370"/>
                <a:gd name="T5" fmla="*/ 470 h 471"/>
                <a:gd name="T6" fmla="*/ 369 w 370"/>
                <a:gd name="T7" fmla="*/ 470 h 471"/>
                <a:gd name="T8" fmla="*/ 369 w 370"/>
                <a:gd name="T9" fmla="*/ 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71">
                  <a:moveTo>
                    <a:pt x="369" y="0"/>
                  </a:moveTo>
                  <a:lnTo>
                    <a:pt x="0" y="0"/>
                  </a:lnTo>
                  <a:lnTo>
                    <a:pt x="0" y="470"/>
                  </a:lnTo>
                  <a:lnTo>
                    <a:pt x="369" y="470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216"/>
            <p:cNvSpPr>
              <a:spLocks noChangeArrowheads="1"/>
            </p:cNvSpPr>
            <p:nvPr/>
          </p:nvSpPr>
          <p:spPr bwMode="auto">
            <a:xfrm>
              <a:off x="2028825" y="1681163"/>
              <a:ext cx="133350" cy="169862"/>
            </a:xfrm>
            <a:custGeom>
              <a:avLst/>
              <a:gdLst>
                <a:gd name="T0" fmla="*/ 369 w 370"/>
                <a:gd name="T1" fmla="*/ 0 h 471"/>
                <a:gd name="T2" fmla="*/ 0 w 370"/>
                <a:gd name="T3" fmla="*/ 0 h 471"/>
                <a:gd name="T4" fmla="*/ 0 w 370"/>
                <a:gd name="T5" fmla="*/ 470 h 471"/>
                <a:gd name="T6" fmla="*/ 369 w 370"/>
                <a:gd name="T7" fmla="*/ 470 h 471"/>
                <a:gd name="T8" fmla="*/ 369 w 370"/>
                <a:gd name="T9" fmla="*/ 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71">
                  <a:moveTo>
                    <a:pt x="369" y="0"/>
                  </a:moveTo>
                  <a:lnTo>
                    <a:pt x="0" y="0"/>
                  </a:lnTo>
                  <a:lnTo>
                    <a:pt x="0" y="470"/>
                  </a:lnTo>
                  <a:lnTo>
                    <a:pt x="369" y="470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217"/>
            <p:cNvSpPr>
              <a:spLocks noChangeArrowheads="1"/>
            </p:cNvSpPr>
            <p:nvPr/>
          </p:nvSpPr>
          <p:spPr bwMode="auto">
            <a:xfrm>
              <a:off x="1770063" y="1824038"/>
              <a:ext cx="241300" cy="168275"/>
            </a:xfrm>
            <a:custGeom>
              <a:avLst/>
              <a:gdLst>
                <a:gd name="T0" fmla="*/ 669 w 670"/>
                <a:gd name="T1" fmla="*/ 466 h 467"/>
                <a:gd name="T2" fmla="*/ 0 w 670"/>
                <a:gd name="T3" fmla="*/ 466 h 467"/>
                <a:gd name="T4" fmla="*/ 0 w 670"/>
                <a:gd name="T5" fmla="*/ 0 h 467"/>
                <a:gd name="T6" fmla="*/ 669 w 670"/>
                <a:gd name="T7" fmla="*/ 0 h 467"/>
                <a:gd name="T8" fmla="*/ 669 w 670"/>
                <a:gd name="T9" fmla="*/ 466 h 467"/>
                <a:gd name="T10" fmla="*/ 55 w 670"/>
                <a:gd name="T11" fmla="*/ 411 h 467"/>
                <a:gd name="T12" fmla="*/ 618 w 670"/>
                <a:gd name="T13" fmla="*/ 411 h 467"/>
                <a:gd name="T14" fmla="*/ 618 w 670"/>
                <a:gd name="T15" fmla="*/ 55 h 467"/>
                <a:gd name="T16" fmla="*/ 55 w 670"/>
                <a:gd name="T17" fmla="*/ 55 h 467"/>
                <a:gd name="T18" fmla="*/ 55 w 670"/>
                <a:gd name="T19" fmla="*/ 411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0" h="467">
                  <a:moveTo>
                    <a:pt x="669" y="466"/>
                  </a:moveTo>
                  <a:lnTo>
                    <a:pt x="0" y="466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466"/>
                  </a:lnTo>
                  <a:close/>
                  <a:moveTo>
                    <a:pt x="55" y="411"/>
                  </a:moveTo>
                  <a:lnTo>
                    <a:pt x="618" y="411"/>
                  </a:lnTo>
                  <a:lnTo>
                    <a:pt x="618" y="55"/>
                  </a:lnTo>
                  <a:lnTo>
                    <a:pt x="55" y="55"/>
                  </a:lnTo>
                  <a:lnTo>
                    <a:pt x="55" y="41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218"/>
            <p:cNvSpPr>
              <a:spLocks noChangeArrowheads="1"/>
            </p:cNvSpPr>
            <p:nvPr/>
          </p:nvSpPr>
          <p:spPr bwMode="auto">
            <a:xfrm>
              <a:off x="1790700" y="1844675"/>
              <a:ext cx="203200" cy="128588"/>
            </a:xfrm>
            <a:custGeom>
              <a:avLst/>
              <a:gdLst>
                <a:gd name="T0" fmla="*/ 0 w 564"/>
                <a:gd name="T1" fmla="*/ 0 h 357"/>
                <a:gd name="T2" fmla="*/ 0 w 564"/>
                <a:gd name="T3" fmla="*/ 356 h 357"/>
                <a:gd name="T4" fmla="*/ 563 w 564"/>
                <a:gd name="T5" fmla="*/ 356 h 357"/>
                <a:gd name="T6" fmla="*/ 563 w 564"/>
                <a:gd name="T7" fmla="*/ 0 h 357"/>
                <a:gd name="T8" fmla="*/ 0 w 564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4" h="357">
                  <a:moveTo>
                    <a:pt x="0" y="0"/>
                  </a:moveTo>
                  <a:lnTo>
                    <a:pt x="0" y="356"/>
                  </a:lnTo>
                  <a:lnTo>
                    <a:pt x="563" y="356"/>
                  </a:lnTo>
                  <a:lnTo>
                    <a:pt x="56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219"/>
            <p:cNvSpPr>
              <a:spLocks noChangeArrowheads="1"/>
            </p:cNvSpPr>
            <p:nvPr/>
          </p:nvSpPr>
          <p:spPr bwMode="auto">
            <a:xfrm>
              <a:off x="1746250" y="2000250"/>
              <a:ext cx="287338" cy="19050"/>
            </a:xfrm>
            <a:custGeom>
              <a:avLst/>
              <a:gdLst>
                <a:gd name="T0" fmla="*/ 799 w 800"/>
                <a:gd name="T1" fmla="*/ 50 h 51"/>
                <a:gd name="T2" fmla="*/ 0 w 800"/>
                <a:gd name="T3" fmla="*/ 50 h 51"/>
                <a:gd name="T4" fmla="*/ 0 w 800"/>
                <a:gd name="T5" fmla="*/ 0 h 51"/>
                <a:gd name="T6" fmla="*/ 799 w 800"/>
                <a:gd name="T7" fmla="*/ 0 h 51"/>
                <a:gd name="T8" fmla="*/ 799 w 800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0" h="51">
                  <a:moveTo>
                    <a:pt x="799" y="50"/>
                  </a:moveTo>
                  <a:lnTo>
                    <a:pt x="0" y="50"/>
                  </a:lnTo>
                  <a:lnTo>
                    <a:pt x="0" y="0"/>
                  </a:lnTo>
                  <a:lnTo>
                    <a:pt x="799" y="0"/>
                  </a:lnTo>
                  <a:lnTo>
                    <a:pt x="799" y="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220"/>
            <p:cNvSpPr>
              <a:spLocks noChangeArrowheads="1"/>
            </p:cNvSpPr>
            <p:nvPr/>
          </p:nvSpPr>
          <p:spPr bwMode="auto">
            <a:xfrm>
              <a:off x="2139950" y="1801813"/>
              <a:ext cx="100013" cy="174625"/>
            </a:xfrm>
            <a:custGeom>
              <a:avLst/>
              <a:gdLst>
                <a:gd name="T0" fmla="*/ 0 w 278"/>
                <a:gd name="T1" fmla="*/ 0 h 485"/>
                <a:gd name="T2" fmla="*/ 0 w 278"/>
                <a:gd name="T3" fmla="*/ 484 h 485"/>
                <a:gd name="T4" fmla="*/ 277 w 278"/>
                <a:gd name="T5" fmla="*/ 484 h 485"/>
                <a:gd name="T6" fmla="*/ 277 w 278"/>
                <a:gd name="T7" fmla="*/ 0 h 485"/>
                <a:gd name="T8" fmla="*/ 0 w 278"/>
                <a:gd name="T9" fmla="*/ 0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485">
                  <a:moveTo>
                    <a:pt x="0" y="0"/>
                  </a:moveTo>
                  <a:lnTo>
                    <a:pt x="0" y="484"/>
                  </a:lnTo>
                  <a:lnTo>
                    <a:pt x="277" y="484"/>
                  </a:lnTo>
                  <a:lnTo>
                    <a:pt x="277" y="0"/>
                  </a:lnTo>
                  <a:lnTo>
                    <a:pt x="0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221"/>
            <p:cNvSpPr>
              <a:spLocks noChangeArrowheads="1"/>
            </p:cNvSpPr>
            <p:nvPr/>
          </p:nvSpPr>
          <p:spPr bwMode="auto">
            <a:xfrm>
              <a:off x="2120900" y="1782763"/>
              <a:ext cx="138113" cy="212725"/>
            </a:xfrm>
            <a:custGeom>
              <a:avLst/>
              <a:gdLst>
                <a:gd name="T0" fmla="*/ 0 w 384"/>
                <a:gd name="T1" fmla="*/ 0 h 590"/>
                <a:gd name="T2" fmla="*/ 0 w 384"/>
                <a:gd name="T3" fmla="*/ 589 h 590"/>
                <a:gd name="T4" fmla="*/ 383 w 384"/>
                <a:gd name="T5" fmla="*/ 589 h 590"/>
                <a:gd name="T6" fmla="*/ 383 w 384"/>
                <a:gd name="T7" fmla="*/ 0 h 590"/>
                <a:gd name="T8" fmla="*/ 0 w 384"/>
                <a:gd name="T9" fmla="*/ 0 h 590"/>
                <a:gd name="T10" fmla="*/ 332 w 384"/>
                <a:gd name="T11" fmla="*/ 50 h 590"/>
                <a:gd name="T12" fmla="*/ 332 w 384"/>
                <a:gd name="T13" fmla="*/ 521 h 590"/>
                <a:gd name="T14" fmla="*/ 55 w 384"/>
                <a:gd name="T15" fmla="*/ 521 h 590"/>
                <a:gd name="T16" fmla="*/ 55 w 384"/>
                <a:gd name="T17" fmla="*/ 50 h 590"/>
                <a:gd name="T18" fmla="*/ 332 w 384"/>
                <a:gd name="T19" fmla="*/ 50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590">
                  <a:moveTo>
                    <a:pt x="0" y="0"/>
                  </a:moveTo>
                  <a:lnTo>
                    <a:pt x="0" y="589"/>
                  </a:lnTo>
                  <a:lnTo>
                    <a:pt x="383" y="589"/>
                  </a:lnTo>
                  <a:lnTo>
                    <a:pt x="383" y="0"/>
                  </a:lnTo>
                  <a:lnTo>
                    <a:pt x="0" y="0"/>
                  </a:lnTo>
                  <a:close/>
                  <a:moveTo>
                    <a:pt x="332" y="50"/>
                  </a:moveTo>
                  <a:lnTo>
                    <a:pt x="332" y="521"/>
                  </a:lnTo>
                  <a:lnTo>
                    <a:pt x="55" y="521"/>
                  </a:lnTo>
                  <a:lnTo>
                    <a:pt x="55" y="50"/>
                  </a:lnTo>
                  <a:lnTo>
                    <a:pt x="332" y="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222"/>
            <p:cNvSpPr>
              <a:spLocks noChangeArrowheads="1"/>
            </p:cNvSpPr>
            <p:nvPr/>
          </p:nvSpPr>
          <p:spPr bwMode="auto">
            <a:xfrm>
              <a:off x="2185988" y="1974850"/>
              <a:ext cx="9525" cy="7938"/>
            </a:xfrm>
            <a:custGeom>
              <a:avLst/>
              <a:gdLst>
                <a:gd name="T0" fmla="*/ 14 w 28"/>
                <a:gd name="T1" fmla="*/ 23 h 24"/>
                <a:gd name="T2" fmla="*/ 14 w 28"/>
                <a:gd name="T3" fmla="*/ 23 h 24"/>
                <a:gd name="T4" fmla="*/ 27 w 28"/>
                <a:gd name="T5" fmla="*/ 14 h 24"/>
                <a:gd name="T6" fmla="*/ 14 w 28"/>
                <a:gd name="T7" fmla="*/ 0 h 24"/>
                <a:gd name="T8" fmla="*/ 0 w 28"/>
                <a:gd name="T9" fmla="*/ 14 h 24"/>
                <a:gd name="T10" fmla="*/ 14 w 28"/>
                <a:gd name="T1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4">
                  <a:moveTo>
                    <a:pt x="14" y="23"/>
                  </a:moveTo>
                  <a:lnTo>
                    <a:pt x="14" y="23"/>
                  </a:lnTo>
                  <a:cubicBezTo>
                    <a:pt x="18" y="23"/>
                    <a:pt x="27" y="19"/>
                    <a:pt x="27" y="14"/>
                  </a:cubicBezTo>
                  <a:cubicBezTo>
                    <a:pt x="27" y="5"/>
                    <a:pt x="18" y="0"/>
                    <a:pt x="14" y="0"/>
                  </a:cubicBezTo>
                  <a:cubicBezTo>
                    <a:pt x="4" y="0"/>
                    <a:pt x="0" y="5"/>
                    <a:pt x="0" y="14"/>
                  </a:cubicBezTo>
                  <a:cubicBezTo>
                    <a:pt x="0" y="19"/>
                    <a:pt x="4" y="23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223"/>
            <p:cNvSpPr>
              <a:spLocks noChangeArrowheads="1"/>
            </p:cNvSpPr>
            <p:nvPr/>
          </p:nvSpPr>
          <p:spPr bwMode="auto">
            <a:xfrm>
              <a:off x="2159000" y="1838325"/>
              <a:ext cx="61913" cy="87313"/>
            </a:xfrm>
            <a:custGeom>
              <a:avLst/>
              <a:gdLst>
                <a:gd name="T0" fmla="*/ 41 w 172"/>
                <a:gd name="T1" fmla="*/ 105 h 243"/>
                <a:gd name="T2" fmla="*/ 41 w 172"/>
                <a:gd name="T3" fmla="*/ 105 h 243"/>
                <a:gd name="T4" fmla="*/ 41 w 172"/>
                <a:gd name="T5" fmla="*/ 73 h 243"/>
                <a:gd name="T6" fmla="*/ 88 w 172"/>
                <a:gd name="T7" fmla="*/ 27 h 243"/>
                <a:gd name="T8" fmla="*/ 120 w 172"/>
                <a:gd name="T9" fmla="*/ 41 h 243"/>
                <a:gd name="T10" fmla="*/ 134 w 172"/>
                <a:gd name="T11" fmla="*/ 73 h 243"/>
                <a:gd name="T12" fmla="*/ 134 w 172"/>
                <a:gd name="T13" fmla="*/ 105 h 243"/>
                <a:gd name="T14" fmla="*/ 157 w 172"/>
                <a:gd name="T15" fmla="*/ 105 h 243"/>
                <a:gd name="T16" fmla="*/ 157 w 172"/>
                <a:gd name="T17" fmla="*/ 73 h 243"/>
                <a:gd name="T18" fmla="*/ 138 w 172"/>
                <a:gd name="T19" fmla="*/ 23 h 243"/>
                <a:gd name="T20" fmla="*/ 88 w 172"/>
                <a:gd name="T21" fmla="*/ 0 h 243"/>
                <a:gd name="T22" fmla="*/ 88 w 172"/>
                <a:gd name="T23" fmla="*/ 0 h 243"/>
                <a:gd name="T24" fmla="*/ 18 w 172"/>
                <a:gd name="T25" fmla="*/ 73 h 243"/>
                <a:gd name="T26" fmla="*/ 18 w 172"/>
                <a:gd name="T27" fmla="*/ 105 h 243"/>
                <a:gd name="T28" fmla="*/ 0 w 172"/>
                <a:gd name="T29" fmla="*/ 105 h 243"/>
                <a:gd name="T30" fmla="*/ 0 w 172"/>
                <a:gd name="T31" fmla="*/ 242 h 243"/>
                <a:gd name="T32" fmla="*/ 171 w 172"/>
                <a:gd name="T33" fmla="*/ 242 h 243"/>
                <a:gd name="T34" fmla="*/ 171 w 172"/>
                <a:gd name="T35" fmla="*/ 105 h 243"/>
                <a:gd name="T36" fmla="*/ 41 w 172"/>
                <a:gd name="T37" fmla="*/ 10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243">
                  <a:moveTo>
                    <a:pt x="41" y="105"/>
                  </a:moveTo>
                  <a:lnTo>
                    <a:pt x="41" y="105"/>
                  </a:lnTo>
                  <a:cubicBezTo>
                    <a:pt x="41" y="73"/>
                    <a:pt x="41" y="73"/>
                    <a:pt x="41" y="73"/>
                  </a:cubicBezTo>
                  <a:cubicBezTo>
                    <a:pt x="41" y="45"/>
                    <a:pt x="64" y="27"/>
                    <a:pt x="88" y="27"/>
                  </a:cubicBezTo>
                  <a:cubicBezTo>
                    <a:pt x="101" y="27"/>
                    <a:pt x="111" y="32"/>
                    <a:pt x="120" y="41"/>
                  </a:cubicBezTo>
                  <a:cubicBezTo>
                    <a:pt x="129" y="50"/>
                    <a:pt x="134" y="59"/>
                    <a:pt x="134" y="73"/>
                  </a:cubicBezTo>
                  <a:cubicBezTo>
                    <a:pt x="134" y="105"/>
                    <a:pt x="134" y="105"/>
                    <a:pt x="134" y="105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7" y="73"/>
                    <a:pt x="157" y="73"/>
                    <a:pt x="157" y="73"/>
                  </a:cubicBezTo>
                  <a:cubicBezTo>
                    <a:pt x="157" y="55"/>
                    <a:pt x="152" y="36"/>
                    <a:pt x="138" y="23"/>
                  </a:cubicBezTo>
                  <a:cubicBezTo>
                    <a:pt x="124" y="9"/>
                    <a:pt x="106" y="0"/>
                    <a:pt x="88" y="0"/>
                  </a:cubicBezTo>
                  <a:lnTo>
                    <a:pt x="88" y="0"/>
                  </a:lnTo>
                  <a:cubicBezTo>
                    <a:pt x="51" y="0"/>
                    <a:pt x="18" y="32"/>
                    <a:pt x="18" y="73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171" y="242"/>
                    <a:pt x="171" y="242"/>
                    <a:pt x="171" y="242"/>
                  </a:cubicBezTo>
                  <a:cubicBezTo>
                    <a:pt x="171" y="105"/>
                    <a:pt x="171" y="105"/>
                    <a:pt x="171" y="105"/>
                  </a:cubicBezTo>
                  <a:lnTo>
                    <a:pt x="41" y="1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224"/>
            <p:cNvSpPr>
              <a:spLocks noChangeArrowheads="1"/>
            </p:cNvSpPr>
            <p:nvPr/>
          </p:nvSpPr>
          <p:spPr bwMode="auto">
            <a:xfrm>
              <a:off x="2000250" y="1714500"/>
              <a:ext cx="61913" cy="88900"/>
            </a:xfrm>
            <a:custGeom>
              <a:avLst/>
              <a:gdLst>
                <a:gd name="T0" fmla="*/ 37 w 172"/>
                <a:gd name="T1" fmla="*/ 105 h 248"/>
                <a:gd name="T2" fmla="*/ 37 w 172"/>
                <a:gd name="T3" fmla="*/ 105 h 248"/>
                <a:gd name="T4" fmla="*/ 37 w 172"/>
                <a:gd name="T5" fmla="*/ 69 h 248"/>
                <a:gd name="T6" fmla="*/ 83 w 172"/>
                <a:gd name="T7" fmla="*/ 23 h 248"/>
                <a:gd name="T8" fmla="*/ 120 w 172"/>
                <a:gd name="T9" fmla="*/ 37 h 248"/>
                <a:gd name="T10" fmla="*/ 129 w 172"/>
                <a:gd name="T11" fmla="*/ 69 h 248"/>
                <a:gd name="T12" fmla="*/ 129 w 172"/>
                <a:gd name="T13" fmla="*/ 105 h 248"/>
                <a:gd name="T14" fmla="*/ 157 w 172"/>
                <a:gd name="T15" fmla="*/ 105 h 248"/>
                <a:gd name="T16" fmla="*/ 157 w 172"/>
                <a:gd name="T17" fmla="*/ 69 h 248"/>
                <a:gd name="T18" fmla="*/ 138 w 172"/>
                <a:gd name="T19" fmla="*/ 18 h 248"/>
                <a:gd name="T20" fmla="*/ 83 w 172"/>
                <a:gd name="T21" fmla="*/ 0 h 248"/>
                <a:gd name="T22" fmla="*/ 83 w 172"/>
                <a:gd name="T23" fmla="*/ 0 h 248"/>
                <a:gd name="T24" fmla="*/ 13 w 172"/>
                <a:gd name="T25" fmla="*/ 69 h 248"/>
                <a:gd name="T26" fmla="*/ 13 w 172"/>
                <a:gd name="T27" fmla="*/ 105 h 248"/>
                <a:gd name="T28" fmla="*/ 0 w 172"/>
                <a:gd name="T29" fmla="*/ 105 h 248"/>
                <a:gd name="T30" fmla="*/ 0 w 172"/>
                <a:gd name="T31" fmla="*/ 247 h 248"/>
                <a:gd name="T32" fmla="*/ 171 w 172"/>
                <a:gd name="T33" fmla="*/ 247 h 248"/>
                <a:gd name="T34" fmla="*/ 171 w 172"/>
                <a:gd name="T35" fmla="*/ 105 h 248"/>
                <a:gd name="T36" fmla="*/ 37 w 172"/>
                <a:gd name="T37" fmla="*/ 10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248">
                  <a:moveTo>
                    <a:pt x="37" y="105"/>
                  </a:moveTo>
                  <a:lnTo>
                    <a:pt x="37" y="105"/>
                  </a:lnTo>
                  <a:cubicBezTo>
                    <a:pt x="37" y="69"/>
                    <a:pt x="37" y="69"/>
                    <a:pt x="37" y="69"/>
                  </a:cubicBezTo>
                  <a:cubicBezTo>
                    <a:pt x="37" y="46"/>
                    <a:pt x="60" y="23"/>
                    <a:pt x="83" y="23"/>
                  </a:cubicBezTo>
                  <a:cubicBezTo>
                    <a:pt x="97" y="27"/>
                    <a:pt x="111" y="27"/>
                    <a:pt x="120" y="37"/>
                  </a:cubicBezTo>
                  <a:cubicBezTo>
                    <a:pt x="124" y="46"/>
                    <a:pt x="129" y="59"/>
                    <a:pt x="129" y="69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57" y="105"/>
                    <a:pt x="157" y="105"/>
                    <a:pt x="157" y="105"/>
                  </a:cubicBezTo>
                  <a:cubicBezTo>
                    <a:pt x="157" y="69"/>
                    <a:pt x="157" y="69"/>
                    <a:pt x="157" y="69"/>
                  </a:cubicBezTo>
                  <a:cubicBezTo>
                    <a:pt x="157" y="50"/>
                    <a:pt x="147" y="32"/>
                    <a:pt x="138" y="18"/>
                  </a:cubicBezTo>
                  <a:cubicBezTo>
                    <a:pt x="124" y="5"/>
                    <a:pt x="106" y="0"/>
                    <a:pt x="83" y="0"/>
                  </a:cubicBezTo>
                  <a:lnTo>
                    <a:pt x="83" y="0"/>
                  </a:lnTo>
                  <a:cubicBezTo>
                    <a:pt x="46" y="0"/>
                    <a:pt x="13" y="32"/>
                    <a:pt x="13" y="69"/>
                  </a:cubicBezTo>
                  <a:cubicBezTo>
                    <a:pt x="13" y="105"/>
                    <a:pt x="13" y="105"/>
                    <a:pt x="13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171" y="247"/>
                    <a:pt x="171" y="247"/>
                    <a:pt x="171" y="247"/>
                  </a:cubicBezTo>
                  <a:cubicBezTo>
                    <a:pt x="171" y="105"/>
                    <a:pt x="171" y="105"/>
                    <a:pt x="171" y="105"/>
                  </a:cubicBezTo>
                  <a:lnTo>
                    <a:pt x="37" y="1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225"/>
            <p:cNvSpPr>
              <a:spLocks noChangeArrowheads="1"/>
            </p:cNvSpPr>
            <p:nvPr/>
          </p:nvSpPr>
          <p:spPr bwMode="auto">
            <a:xfrm>
              <a:off x="1857375" y="1858963"/>
              <a:ext cx="63500" cy="88900"/>
            </a:xfrm>
            <a:custGeom>
              <a:avLst/>
              <a:gdLst>
                <a:gd name="T0" fmla="*/ 41 w 176"/>
                <a:gd name="T1" fmla="*/ 110 h 248"/>
                <a:gd name="T2" fmla="*/ 41 w 176"/>
                <a:gd name="T3" fmla="*/ 110 h 248"/>
                <a:gd name="T4" fmla="*/ 41 w 176"/>
                <a:gd name="T5" fmla="*/ 73 h 248"/>
                <a:gd name="T6" fmla="*/ 87 w 176"/>
                <a:gd name="T7" fmla="*/ 27 h 248"/>
                <a:gd name="T8" fmla="*/ 120 w 176"/>
                <a:gd name="T9" fmla="*/ 41 h 248"/>
                <a:gd name="T10" fmla="*/ 134 w 176"/>
                <a:gd name="T11" fmla="*/ 73 h 248"/>
                <a:gd name="T12" fmla="*/ 134 w 176"/>
                <a:gd name="T13" fmla="*/ 110 h 248"/>
                <a:gd name="T14" fmla="*/ 161 w 176"/>
                <a:gd name="T15" fmla="*/ 110 h 248"/>
                <a:gd name="T16" fmla="*/ 161 w 176"/>
                <a:gd name="T17" fmla="*/ 73 h 248"/>
                <a:gd name="T18" fmla="*/ 138 w 176"/>
                <a:gd name="T19" fmla="*/ 23 h 248"/>
                <a:gd name="T20" fmla="*/ 87 w 176"/>
                <a:gd name="T21" fmla="*/ 0 h 248"/>
                <a:gd name="T22" fmla="*/ 87 w 176"/>
                <a:gd name="T23" fmla="*/ 0 h 248"/>
                <a:gd name="T24" fmla="*/ 18 w 176"/>
                <a:gd name="T25" fmla="*/ 73 h 248"/>
                <a:gd name="T26" fmla="*/ 18 w 176"/>
                <a:gd name="T27" fmla="*/ 110 h 248"/>
                <a:gd name="T28" fmla="*/ 0 w 176"/>
                <a:gd name="T29" fmla="*/ 110 h 248"/>
                <a:gd name="T30" fmla="*/ 0 w 176"/>
                <a:gd name="T31" fmla="*/ 247 h 248"/>
                <a:gd name="T32" fmla="*/ 175 w 176"/>
                <a:gd name="T33" fmla="*/ 247 h 248"/>
                <a:gd name="T34" fmla="*/ 175 w 176"/>
                <a:gd name="T35" fmla="*/ 110 h 248"/>
                <a:gd name="T36" fmla="*/ 41 w 176"/>
                <a:gd name="T37" fmla="*/ 11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48">
                  <a:moveTo>
                    <a:pt x="41" y="110"/>
                  </a:moveTo>
                  <a:lnTo>
                    <a:pt x="41" y="110"/>
                  </a:lnTo>
                  <a:cubicBezTo>
                    <a:pt x="41" y="73"/>
                    <a:pt x="41" y="73"/>
                    <a:pt x="41" y="73"/>
                  </a:cubicBezTo>
                  <a:cubicBezTo>
                    <a:pt x="41" y="46"/>
                    <a:pt x="64" y="27"/>
                    <a:pt x="87" y="27"/>
                  </a:cubicBezTo>
                  <a:cubicBezTo>
                    <a:pt x="101" y="27"/>
                    <a:pt x="115" y="32"/>
                    <a:pt x="120" y="41"/>
                  </a:cubicBezTo>
                  <a:cubicBezTo>
                    <a:pt x="129" y="50"/>
                    <a:pt x="134" y="59"/>
                    <a:pt x="134" y="73"/>
                  </a:cubicBezTo>
                  <a:cubicBezTo>
                    <a:pt x="134" y="110"/>
                    <a:pt x="134" y="110"/>
                    <a:pt x="134" y="110"/>
                  </a:cubicBezTo>
                  <a:cubicBezTo>
                    <a:pt x="161" y="110"/>
                    <a:pt x="161" y="110"/>
                    <a:pt x="161" y="110"/>
                  </a:cubicBezTo>
                  <a:cubicBezTo>
                    <a:pt x="161" y="73"/>
                    <a:pt x="161" y="73"/>
                    <a:pt x="161" y="73"/>
                  </a:cubicBezTo>
                  <a:cubicBezTo>
                    <a:pt x="161" y="55"/>
                    <a:pt x="152" y="37"/>
                    <a:pt x="138" y="23"/>
                  </a:cubicBezTo>
                  <a:cubicBezTo>
                    <a:pt x="129" y="9"/>
                    <a:pt x="110" y="0"/>
                    <a:pt x="87" y="0"/>
                  </a:cubicBezTo>
                  <a:lnTo>
                    <a:pt x="87" y="0"/>
                  </a:lnTo>
                  <a:cubicBezTo>
                    <a:pt x="50" y="0"/>
                    <a:pt x="18" y="32"/>
                    <a:pt x="18" y="73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175" y="247"/>
                    <a:pt x="175" y="247"/>
                    <a:pt x="175" y="247"/>
                  </a:cubicBezTo>
                  <a:cubicBezTo>
                    <a:pt x="175" y="110"/>
                    <a:pt x="175" y="110"/>
                    <a:pt x="175" y="110"/>
                  </a:cubicBezTo>
                  <a:lnTo>
                    <a:pt x="41" y="11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2" name="Group 491"/>
          <p:cNvGrpSpPr/>
          <p:nvPr/>
        </p:nvGrpSpPr>
        <p:grpSpPr>
          <a:xfrm>
            <a:off x="5008648" y="2287914"/>
            <a:ext cx="512763" cy="366712"/>
            <a:chOff x="1739900" y="2281238"/>
            <a:chExt cx="512763" cy="366712"/>
          </a:xfrm>
        </p:grpSpPr>
        <p:sp>
          <p:nvSpPr>
            <p:cNvPr id="493" name="Freeform 226"/>
            <p:cNvSpPr>
              <a:spLocks noChangeArrowheads="1"/>
            </p:cNvSpPr>
            <p:nvPr/>
          </p:nvSpPr>
          <p:spPr bwMode="auto">
            <a:xfrm>
              <a:off x="1892300" y="2301875"/>
              <a:ext cx="265113" cy="173038"/>
            </a:xfrm>
            <a:custGeom>
              <a:avLst/>
              <a:gdLst>
                <a:gd name="T0" fmla="*/ 0 w 735"/>
                <a:gd name="T1" fmla="*/ 0 h 481"/>
                <a:gd name="T2" fmla="*/ 0 w 735"/>
                <a:gd name="T3" fmla="*/ 480 h 481"/>
                <a:gd name="T4" fmla="*/ 734 w 735"/>
                <a:gd name="T5" fmla="*/ 480 h 481"/>
                <a:gd name="T6" fmla="*/ 734 w 735"/>
                <a:gd name="T7" fmla="*/ 0 h 481"/>
                <a:gd name="T8" fmla="*/ 0 w 735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5" h="481">
                  <a:moveTo>
                    <a:pt x="0" y="0"/>
                  </a:moveTo>
                  <a:lnTo>
                    <a:pt x="0" y="480"/>
                  </a:lnTo>
                  <a:lnTo>
                    <a:pt x="734" y="480"/>
                  </a:lnTo>
                  <a:lnTo>
                    <a:pt x="73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227"/>
            <p:cNvSpPr>
              <a:spLocks noChangeArrowheads="1"/>
            </p:cNvSpPr>
            <p:nvPr/>
          </p:nvSpPr>
          <p:spPr bwMode="auto">
            <a:xfrm>
              <a:off x="1892300" y="2301875"/>
              <a:ext cx="265113" cy="173038"/>
            </a:xfrm>
            <a:custGeom>
              <a:avLst/>
              <a:gdLst>
                <a:gd name="T0" fmla="*/ 0 w 735"/>
                <a:gd name="T1" fmla="*/ 0 h 481"/>
                <a:gd name="T2" fmla="*/ 0 w 735"/>
                <a:gd name="T3" fmla="*/ 480 h 481"/>
                <a:gd name="T4" fmla="*/ 734 w 735"/>
                <a:gd name="T5" fmla="*/ 480 h 481"/>
                <a:gd name="T6" fmla="*/ 734 w 735"/>
                <a:gd name="T7" fmla="*/ 0 h 481"/>
                <a:gd name="T8" fmla="*/ 0 w 735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5" h="481">
                  <a:moveTo>
                    <a:pt x="0" y="0"/>
                  </a:moveTo>
                  <a:lnTo>
                    <a:pt x="0" y="480"/>
                  </a:lnTo>
                  <a:lnTo>
                    <a:pt x="734" y="480"/>
                  </a:lnTo>
                  <a:lnTo>
                    <a:pt x="73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228"/>
            <p:cNvSpPr>
              <a:spLocks noChangeArrowheads="1"/>
            </p:cNvSpPr>
            <p:nvPr/>
          </p:nvSpPr>
          <p:spPr bwMode="auto">
            <a:xfrm>
              <a:off x="1873250" y="2281238"/>
              <a:ext cx="301625" cy="250825"/>
            </a:xfrm>
            <a:custGeom>
              <a:avLst/>
              <a:gdLst>
                <a:gd name="T0" fmla="*/ 836 w 837"/>
                <a:gd name="T1" fmla="*/ 592 h 696"/>
                <a:gd name="T2" fmla="*/ 836 w 837"/>
                <a:gd name="T3" fmla="*/ 0 h 696"/>
                <a:gd name="T4" fmla="*/ 0 w 837"/>
                <a:gd name="T5" fmla="*/ 0 h 696"/>
                <a:gd name="T6" fmla="*/ 0 w 837"/>
                <a:gd name="T7" fmla="*/ 592 h 696"/>
                <a:gd name="T8" fmla="*/ 282 w 837"/>
                <a:gd name="T9" fmla="*/ 592 h 696"/>
                <a:gd name="T10" fmla="*/ 282 w 837"/>
                <a:gd name="T11" fmla="*/ 639 h 696"/>
                <a:gd name="T12" fmla="*/ 208 w 837"/>
                <a:gd name="T13" fmla="*/ 639 h 696"/>
                <a:gd name="T14" fmla="*/ 208 w 837"/>
                <a:gd name="T15" fmla="*/ 695 h 696"/>
                <a:gd name="T16" fmla="*/ 628 w 837"/>
                <a:gd name="T17" fmla="*/ 695 h 696"/>
                <a:gd name="T18" fmla="*/ 628 w 837"/>
                <a:gd name="T19" fmla="*/ 639 h 696"/>
                <a:gd name="T20" fmla="*/ 554 w 837"/>
                <a:gd name="T21" fmla="*/ 639 h 696"/>
                <a:gd name="T22" fmla="*/ 554 w 837"/>
                <a:gd name="T23" fmla="*/ 592 h 696"/>
                <a:gd name="T24" fmla="*/ 836 w 837"/>
                <a:gd name="T25" fmla="*/ 592 h 696"/>
                <a:gd name="T26" fmla="*/ 51 w 837"/>
                <a:gd name="T27" fmla="*/ 56 h 696"/>
                <a:gd name="T28" fmla="*/ 785 w 837"/>
                <a:gd name="T29" fmla="*/ 56 h 696"/>
                <a:gd name="T30" fmla="*/ 785 w 837"/>
                <a:gd name="T31" fmla="*/ 536 h 696"/>
                <a:gd name="T32" fmla="*/ 51 w 837"/>
                <a:gd name="T33" fmla="*/ 536 h 696"/>
                <a:gd name="T34" fmla="*/ 51 w 837"/>
                <a:gd name="T35" fmla="*/ 5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7" h="696">
                  <a:moveTo>
                    <a:pt x="836" y="592"/>
                  </a:moveTo>
                  <a:lnTo>
                    <a:pt x="836" y="0"/>
                  </a:lnTo>
                  <a:lnTo>
                    <a:pt x="0" y="0"/>
                  </a:lnTo>
                  <a:lnTo>
                    <a:pt x="0" y="592"/>
                  </a:lnTo>
                  <a:lnTo>
                    <a:pt x="282" y="592"/>
                  </a:lnTo>
                  <a:lnTo>
                    <a:pt x="282" y="639"/>
                  </a:lnTo>
                  <a:lnTo>
                    <a:pt x="208" y="639"/>
                  </a:lnTo>
                  <a:lnTo>
                    <a:pt x="208" y="695"/>
                  </a:lnTo>
                  <a:lnTo>
                    <a:pt x="628" y="695"/>
                  </a:lnTo>
                  <a:lnTo>
                    <a:pt x="628" y="639"/>
                  </a:lnTo>
                  <a:lnTo>
                    <a:pt x="554" y="639"/>
                  </a:lnTo>
                  <a:lnTo>
                    <a:pt x="554" y="592"/>
                  </a:lnTo>
                  <a:lnTo>
                    <a:pt x="836" y="592"/>
                  </a:lnTo>
                  <a:close/>
                  <a:moveTo>
                    <a:pt x="51" y="56"/>
                  </a:moveTo>
                  <a:lnTo>
                    <a:pt x="785" y="56"/>
                  </a:lnTo>
                  <a:lnTo>
                    <a:pt x="785" y="536"/>
                  </a:lnTo>
                  <a:lnTo>
                    <a:pt x="51" y="536"/>
                  </a:lnTo>
                  <a:lnTo>
                    <a:pt x="51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229"/>
            <p:cNvSpPr>
              <a:spLocks noChangeArrowheads="1"/>
            </p:cNvSpPr>
            <p:nvPr/>
          </p:nvSpPr>
          <p:spPr bwMode="auto">
            <a:xfrm>
              <a:off x="2022475" y="2301875"/>
              <a:ext cx="133350" cy="173038"/>
            </a:xfrm>
            <a:custGeom>
              <a:avLst/>
              <a:gdLst>
                <a:gd name="T0" fmla="*/ 369 w 370"/>
                <a:gd name="T1" fmla="*/ 0 h 481"/>
                <a:gd name="T2" fmla="*/ 0 w 370"/>
                <a:gd name="T3" fmla="*/ 0 h 481"/>
                <a:gd name="T4" fmla="*/ 0 w 370"/>
                <a:gd name="T5" fmla="*/ 480 h 481"/>
                <a:gd name="T6" fmla="*/ 369 w 370"/>
                <a:gd name="T7" fmla="*/ 480 h 481"/>
                <a:gd name="T8" fmla="*/ 369 w 370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81">
                  <a:moveTo>
                    <a:pt x="369" y="0"/>
                  </a:moveTo>
                  <a:lnTo>
                    <a:pt x="0" y="0"/>
                  </a:lnTo>
                  <a:lnTo>
                    <a:pt x="0" y="480"/>
                  </a:lnTo>
                  <a:lnTo>
                    <a:pt x="369" y="480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230"/>
            <p:cNvSpPr>
              <a:spLocks noChangeArrowheads="1"/>
            </p:cNvSpPr>
            <p:nvPr/>
          </p:nvSpPr>
          <p:spPr bwMode="auto">
            <a:xfrm>
              <a:off x="2022475" y="2301875"/>
              <a:ext cx="133350" cy="173038"/>
            </a:xfrm>
            <a:custGeom>
              <a:avLst/>
              <a:gdLst>
                <a:gd name="T0" fmla="*/ 369 w 370"/>
                <a:gd name="T1" fmla="*/ 0 h 481"/>
                <a:gd name="T2" fmla="*/ 0 w 370"/>
                <a:gd name="T3" fmla="*/ 0 h 481"/>
                <a:gd name="T4" fmla="*/ 0 w 370"/>
                <a:gd name="T5" fmla="*/ 480 h 481"/>
                <a:gd name="T6" fmla="*/ 369 w 370"/>
                <a:gd name="T7" fmla="*/ 480 h 481"/>
                <a:gd name="T8" fmla="*/ 369 w 370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81">
                  <a:moveTo>
                    <a:pt x="369" y="0"/>
                  </a:moveTo>
                  <a:lnTo>
                    <a:pt x="0" y="0"/>
                  </a:lnTo>
                  <a:lnTo>
                    <a:pt x="0" y="480"/>
                  </a:lnTo>
                  <a:lnTo>
                    <a:pt x="369" y="480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231"/>
            <p:cNvSpPr>
              <a:spLocks noChangeArrowheads="1"/>
            </p:cNvSpPr>
            <p:nvPr/>
          </p:nvSpPr>
          <p:spPr bwMode="auto">
            <a:xfrm>
              <a:off x="1763713" y="2449513"/>
              <a:ext cx="241300" cy="171450"/>
            </a:xfrm>
            <a:custGeom>
              <a:avLst/>
              <a:gdLst>
                <a:gd name="T0" fmla="*/ 669 w 670"/>
                <a:gd name="T1" fmla="*/ 475 h 476"/>
                <a:gd name="T2" fmla="*/ 0 w 670"/>
                <a:gd name="T3" fmla="*/ 475 h 476"/>
                <a:gd name="T4" fmla="*/ 0 w 670"/>
                <a:gd name="T5" fmla="*/ 0 h 476"/>
                <a:gd name="T6" fmla="*/ 669 w 670"/>
                <a:gd name="T7" fmla="*/ 0 h 476"/>
                <a:gd name="T8" fmla="*/ 669 w 670"/>
                <a:gd name="T9" fmla="*/ 475 h 476"/>
                <a:gd name="T10" fmla="*/ 55 w 670"/>
                <a:gd name="T11" fmla="*/ 420 h 476"/>
                <a:gd name="T12" fmla="*/ 618 w 670"/>
                <a:gd name="T13" fmla="*/ 420 h 476"/>
                <a:gd name="T14" fmla="*/ 618 w 670"/>
                <a:gd name="T15" fmla="*/ 56 h 476"/>
                <a:gd name="T16" fmla="*/ 55 w 670"/>
                <a:gd name="T17" fmla="*/ 56 h 476"/>
                <a:gd name="T18" fmla="*/ 55 w 670"/>
                <a:gd name="T19" fmla="*/ 42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0" h="476">
                  <a:moveTo>
                    <a:pt x="669" y="475"/>
                  </a:moveTo>
                  <a:lnTo>
                    <a:pt x="0" y="475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475"/>
                  </a:lnTo>
                  <a:close/>
                  <a:moveTo>
                    <a:pt x="55" y="420"/>
                  </a:moveTo>
                  <a:lnTo>
                    <a:pt x="618" y="420"/>
                  </a:lnTo>
                  <a:lnTo>
                    <a:pt x="618" y="56"/>
                  </a:lnTo>
                  <a:lnTo>
                    <a:pt x="55" y="56"/>
                  </a:lnTo>
                  <a:lnTo>
                    <a:pt x="55" y="4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232"/>
            <p:cNvSpPr>
              <a:spLocks noChangeArrowheads="1"/>
            </p:cNvSpPr>
            <p:nvPr/>
          </p:nvSpPr>
          <p:spPr bwMode="auto">
            <a:xfrm>
              <a:off x="1784350" y="2468563"/>
              <a:ext cx="203200" cy="131762"/>
            </a:xfrm>
            <a:custGeom>
              <a:avLst/>
              <a:gdLst>
                <a:gd name="T0" fmla="*/ 0 w 564"/>
                <a:gd name="T1" fmla="*/ 0 h 365"/>
                <a:gd name="T2" fmla="*/ 0 w 564"/>
                <a:gd name="T3" fmla="*/ 364 h 365"/>
                <a:gd name="T4" fmla="*/ 563 w 564"/>
                <a:gd name="T5" fmla="*/ 364 h 365"/>
                <a:gd name="T6" fmla="*/ 563 w 564"/>
                <a:gd name="T7" fmla="*/ 0 h 365"/>
                <a:gd name="T8" fmla="*/ 0 w 564"/>
                <a:gd name="T9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4" h="365">
                  <a:moveTo>
                    <a:pt x="0" y="0"/>
                  </a:moveTo>
                  <a:lnTo>
                    <a:pt x="0" y="364"/>
                  </a:lnTo>
                  <a:lnTo>
                    <a:pt x="563" y="364"/>
                  </a:lnTo>
                  <a:lnTo>
                    <a:pt x="56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233"/>
            <p:cNvSpPr>
              <a:spLocks noChangeArrowheads="1"/>
            </p:cNvSpPr>
            <p:nvPr/>
          </p:nvSpPr>
          <p:spPr bwMode="auto">
            <a:xfrm>
              <a:off x="1739900" y="2627313"/>
              <a:ext cx="287338" cy="20637"/>
            </a:xfrm>
            <a:custGeom>
              <a:avLst/>
              <a:gdLst>
                <a:gd name="T0" fmla="*/ 799 w 800"/>
                <a:gd name="T1" fmla="*/ 56 h 57"/>
                <a:gd name="T2" fmla="*/ 0 w 800"/>
                <a:gd name="T3" fmla="*/ 56 h 57"/>
                <a:gd name="T4" fmla="*/ 0 w 800"/>
                <a:gd name="T5" fmla="*/ 0 h 57"/>
                <a:gd name="T6" fmla="*/ 799 w 800"/>
                <a:gd name="T7" fmla="*/ 0 h 57"/>
                <a:gd name="T8" fmla="*/ 799 w 800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0" h="57">
                  <a:moveTo>
                    <a:pt x="799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799" y="0"/>
                  </a:lnTo>
                  <a:lnTo>
                    <a:pt x="799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234"/>
            <p:cNvSpPr>
              <a:spLocks noChangeArrowheads="1"/>
            </p:cNvSpPr>
            <p:nvPr/>
          </p:nvSpPr>
          <p:spPr bwMode="auto">
            <a:xfrm>
              <a:off x="2133600" y="2425700"/>
              <a:ext cx="100013" cy="176213"/>
            </a:xfrm>
            <a:custGeom>
              <a:avLst/>
              <a:gdLst>
                <a:gd name="T0" fmla="*/ 0 w 278"/>
                <a:gd name="T1" fmla="*/ 0 h 490"/>
                <a:gd name="T2" fmla="*/ 0 w 278"/>
                <a:gd name="T3" fmla="*/ 489 h 490"/>
                <a:gd name="T4" fmla="*/ 277 w 278"/>
                <a:gd name="T5" fmla="*/ 489 h 490"/>
                <a:gd name="T6" fmla="*/ 277 w 278"/>
                <a:gd name="T7" fmla="*/ 0 h 490"/>
                <a:gd name="T8" fmla="*/ 0 w 278"/>
                <a:gd name="T9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490">
                  <a:moveTo>
                    <a:pt x="0" y="0"/>
                  </a:moveTo>
                  <a:lnTo>
                    <a:pt x="0" y="489"/>
                  </a:lnTo>
                  <a:lnTo>
                    <a:pt x="277" y="489"/>
                  </a:lnTo>
                  <a:lnTo>
                    <a:pt x="277" y="0"/>
                  </a:lnTo>
                  <a:lnTo>
                    <a:pt x="0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235"/>
            <p:cNvSpPr>
              <a:spLocks noChangeArrowheads="1"/>
            </p:cNvSpPr>
            <p:nvPr/>
          </p:nvSpPr>
          <p:spPr bwMode="auto">
            <a:xfrm>
              <a:off x="2114550" y="2405063"/>
              <a:ext cx="138113" cy="217487"/>
            </a:xfrm>
            <a:custGeom>
              <a:avLst/>
              <a:gdLst>
                <a:gd name="T0" fmla="*/ 0 w 384"/>
                <a:gd name="T1" fmla="*/ 0 h 602"/>
                <a:gd name="T2" fmla="*/ 0 w 384"/>
                <a:gd name="T3" fmla="*/ 601 h 602"/>
                <a:gd name="T4" fmla="*/ 383 w 384"/>
                <a:gd name="T5" fmla="*/ 601 h 602"/>
                <a:gd name="T6" fmla="*/ 383 w 384"/>
                <a:gd name="T7" fmla="*/ 0 h 602"/>
                <a:gd name="T8" fmla="*/ 0 w 384"/>
                <a:gd name="T9" fmla="*/ 0 h 602"/>
                <a:gd name="T10" fmla="*/ 332 w 384"/>
                <a:gd name="T11" fmla="*/ 56 h 602"/>
                <a:gd name="T12" fmla="*/ 332 w 384"/>
                <a:gd name="T13" fmla="*/ 531 h 602"/>
                <a:gd name="T14" fmla="*/ 55 w 384"/>
                <a:gd name="T15" fmla="*/ 531 h 602"/>
                <a:gd name="T16" fmla="*/ 55 w 384"/>
                <a:gd name="T17" fmla="*/ 56 h 602"/>
                <a:gd name="T18" fmla="*/ 332 w 384"/>
                <a:gd name="T19" fmla="*/ 5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602">
                  <a:moveTo>
                    <a:pt x="0" y="0"/>
                  </a:moveTo>
                  <a:lnTo>
                    <a:pt x="0" y="601"/>
                  </a:lnTo>
                  <a:lnTo>
                    <a:pt x="383" y="601"/>
                  </a:lnTo>
                  <a:lnTo>
                    <a:pt x="383" y="0"/>
                  </a:lnTo>
                  <a:lnTo>
                    <a:pt x="0" y="0"/>
                  </a:lnTo>
                  <a:close/>
                  <a:moveTo>
                    <a:pt x="332" y="56"/>
                  </a:moveTo>
                  <a:lnTo>
                    <a:pt x="332" y="531"/>
                  </a:lnTo>
                  <a:lnTo>
                    <a:pt x="55" y="531"/>
                  </a:lnTo>
                  <a:lnTo>
                    <a:pt x="55" y="56"/>
                  </a:lnTo>
                  <a:lnTo>
                    <a:pt x="332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236"/>
            <p:cNvSpPr>
              <a:spLocks noChangeArrowheads="1"/>
            </p:cNvSpPr>
            <p:nvPr/>
          </p:nvSpPr>
          <p:spPr bwMode="auto">
            <a:xfrm>
              <a:off x="2179638" y="2601913"/>
              <a:ext cx="9525" cy="11112"/>
            </a:xfrm>
            <a:custGeom>
              <a:avLst/>
              <a:gdLst>
                <a:gd name="T0" fmla="*/ 14 w 28"/>
                <a:gd name="T1" fmla="*/ 28 h 29"/>
                <a:gd name="T2" fmla="*/ 14 w 28"/>
                <a:gd name="T3" fmla="*/ 28 h 29"/>
                <a:gd name="T4" fmla="*/ 27 w 28"/>
                <a:gd name="T5" fmla="*/ 14 h 29"/>
                <a:gd name="T6" fmla="*/ 14 w 28"/>
                <a:gd name="T7" fmla="*/ 0 h 29"/>
                <a:gd name="T8" fmla="*/ 0 w 28"/>
                <a:gd name="T9" fmla="*/ 14 h 29"/>
                <a:gd name="T10" fmla="*/ 14 w 28"/>
                <a:gd name="T11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9">
                  <a:moveTo>
                    <a:pt x="14" y="28"/>
                  </a:moveTo>
                  <a:lnTo>
                    <a:pt x="14" y="28"/>
                  </a:lnTo>
                  <a:cubicBezTo>
                    <a:pt x="18" y="28"/>
                    <a:pt x="27" y="23"/>
                    <a:pt x="27" y="14"/>
                  </a:cubicBezTo>
                  <a:cubicBezTo>
                    <a:pt x="27" y="5"/>
                    <a:pt x="18" y="0"/>
                    <a:pt x="14" y="0"/>
                  </a:cubicBezTo>
                  <a:cubicBezTo>
                    <a:pt x="4" y="0"/>
                    <a:pt x="0" y="5"/>
                    <a:pt x="0" y="14"/>
                  </a:cubicBezTo>
                  <a:cubicBezTo>
                    <a:pt x="0" y="23"/>
                    <a:pt x="4" y="28"/>
                    <a:pt x="14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237"/>
            <p:cNvSpPr>
              <a:spLocks noChangeArrowheads="1"/>
            </p:cNvSpPr>
            <p:nvPr/>
          </p:nvSpPr>
          <p:spPr bwMode="auto">
            <a:xfrm>
              <a:off x="2152650" y="2462213"/>
              <a:ext cx="61913" cy="87312"/>
            </a:xfrm>
            <a:custGeom>
              <a:avLst/>
              <a:gdLst>
                <a:gd name="T0" fmla="*/ 41 w 172"/>
                <a:gd name="T1" fmla="*/ 108 h 244"/>
                <a:gd name="T2" fmla="*/ 41 w 172"/>
                <a:gd name="T3" fmla="*/ 108 h 244"/>
                <a:gd name="T4" fmla="*/ 41 w 172"/>
                <a:gd name="T5" fmla="*/ 70 h 244"/>
                <a:gd name="T6" fmla="*/ 88 w 172"/>
                <a:gd name="T7" fmla="*/ 24 h 244"/>
                <a:gd name="T8" fmla="*/ 120 w 172"/>
                <a:gd name="T9" fmla="*/ 38 h 244"/>
                <a:gd name="T10" fmla="*/ 134 w 172"/>
                <a:gd name="T11" fmla="*/ 70 h 244"/>
                <a:gd name="T12" fmla="*/ 134 w 172"/>
                <a:gd name="T13" fmla="*/ 108 h 244"/>
                <a:gd name="T14" fmla="*/ 157 w 172"/>
                <a:gd name="T15" fmla="*/ 108 h 244"/>
                <a:gd name="T16" fmla="*/ 157 w 172"/>
                <a:gd name="T17" fmla="*/ 70 h 244"/>
                <a:gd name="T18" fmla="*/ 138 w 172"/>
                <a:gd name="T19" fmla="*/ 19 h 244"/>
                <a:gd name="T20" fmla="*/ 88 w 172"/>
                <a:gd name="T21" fmla="*/ 0 h 244"/>
                <a:gd name="T22" fmla="*/ 88 w 172"/>
                <a:gd name="T23" fmla="*/ 0 h 244"/>
                <a:gd name="T24" fmla="*/ 18 w 172"/>
                <a:gd name="T25" fmla="*/ 70 h 244"/>
                <a:gd name="T26" fmla="*/ 18 w 172"/>
                <a:gd name="T27" fmla="*/ 108 h 244"/>
                <a:gd name="T28" fmla="*/ 0 w 172"/>
                <a:gd name="T29" fmla="*/ 108 h 244"/>
                <a:gd name="T30" fmla="*/ 0 w 172"/>
                <a:gd name="T31" fmla="*/ 243 h 244"/>
                <a:gd name="T32" fmla="*/ 171 w 172"/>
                <a:gd name="T33" fmla="*/ 243 h 244"/>
                <a:gd name="T34" fmla="*/ 171 w 172"/>
                <a:gd name="T35" fmla="*/ 108 h 244"/>
                <a:gd name="T36" fmla="*/ 41 w 172"/>
                <a:gd name="T37" fmla="*/ 10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244">
                  <a:moveTo>
                    <a:pt x="41" y="108"/>
                  </a:moveTo>
                  <a:lnTo>
                    <a:pt x="41" y="108"/>
                  </a:lnTo>
                  <a:cubicBezTo>
                    <a:pt x="41" y="70"/>
                    <a:pt x="41" y="70"/>
                    <a:pt x="41" y="70"/>
                  </a:cubicBezTo>
                  <a:cubicBezTo>
                    <a:pt x="41" y="47"/>
                    <a:pt x="64" y="24"/>
                    <a:pt x="88" y="24"/>
                  </a:cubicBezTo>
                  <a:cubicBezTo>
                    <a:pt x="101" y="24"/>
                    <a:pt x="111" y="28"/>
                    <a:pt x="120" y="38"/>
                  </a:cubicBezTo>
                  <a:cubicBezTo>
                    <a:pt x="129" y="47"/>
                    <a:pt x="134" y="56"/>
                    <a:pt x="134" y="70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7" y="52"/>
                    <a:pt x="152" y="33"/>
                    <a:pt x="138" y="19"/>
                  </a:cubicBezTo>
                  <a:cubicBezTo>
                    <a:pt x="124" y="5"/>
                    <a:pt x="106" y="0"/>
                    <a:pt x="88" y="0"/>
                  </a:cubicBezTo>
                  <a:lnTo>
                    <a:pt x="88" y="0"/>
                  </a:lnTo>
                  <a:cubicBezTo>
                    <a:pt x="51" y="0"/>
                    <a:pt x="18" y="33"/>
                    <a:pt x="18" y="70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171" y="243"/>
                    <a:pt x="171" y="243"/>
                    <a:pt x="171" y="243"/>
                  </a:cubicBezTo>
                  <a:cubicBezTo>
                    <a:pt x="171" y="108"/>
                    <a:pt x="171" y="108"/>
                    <a:pt x="171" y="108"/>
                  </a:cubicBezTo>
                  <a:lnTo>
                    <a:pt x="41" y="1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238"/>
            <p:cNvSpPr>
              <a:spLocks noChangeArrowheads="1"/>
            </p:cNvSpPr>
            <p:nvPr/>
          </p:nvSpPr>
          <p:spPr bwMode="auto">
            <a:xfrm>
              <a:off x="1993900" y="2335213"/>
              <a:ext cx="61913" cy="90487"/>
            </a:xfrm>
            <a:custGeom>
              <a:avLst/>
              <a:gdLst>
                <a:gd name="T0" fmla="*/ 37 w 172"/>
                <a:gd name="T1" fmla="*/ 112 h 253"/>
                <a:gd name="T2" fmla="*/ 37 w 172"/>
                <a:gd name="T3" fmla="*/ 112 h 253"/>
                <a:gd name="T4" fmla="*/ 37 w 172"/>
                <a:gd name="T5" fmla="*/ 75 h 253"/>
                <a:gd name="T6" fmla="*/ 83 w 172"/>
                <a:gd name="T7" fmla="*/ 28 h 253"/>
                <a:gd name="T8" fmla="*/ 120 w 172"/>
                <a:gd name="T9" fmla="*/ 42 h 253"/>
                <a:gd name="T10" fmla="*/ 129 w 172"/>
                <a:gd name="T11" fmla="*/ 75 h 253"/>
                <a:gd name="T12" fmla="*/ 129 w 172"/>
                <a:gd name="T13" fmla="*/ 112 h 253"/>
                <a:gd name="T14" fmla="*/ 157 w 172"/>
                <a:gd name="T15" fmla="*/ 112 h 253"/>
                <a:gd name="T16" fmla="*/ 157 w 172"/>
                <a:gd name="T17" fmla="*/ 75 h 253"/>
                <a:gd name="T18" fmla="*/ 138 w 172"/>
                <a:gd name="T19" fmla="*/ 24 h 253"/>
                <a:gd name="T20" fmla="*/ 83 w 172"/>
                <a:gd name="T21" fmla="*/ 0 h 253"/>
                <a:gd name="T22" fmla="*/ 83 w 172"/>
                <a:gd name="T23" fmla="*/ 0 h 253"/>
                <a:gd name="T24" fmla="*/ 13 w 172"/>
                <a:gd name="T25" fmla="*/ 75 h 253"/>
                <a:gd name="T26" fmla="*/ 13 w 172"/>
                <a:gd name="T27" fmla="*/ 112 h 253"/>
                <a:gd name="T28" fmla="*/ 0 w 172"/>
                <a:gd name="T29" fmla="*/ 112 h 253"/>
                <a:gd name="T30" fmla="*/ 0 w 172"/>
                <a:gd name="T31" fmla="*/ 252 h 253"/>
                <a:gd name="T32" fmla="*/ 171 w 172"/>
                <a:gd name="T33" fmla="*/ 252 h 253"/>
                <a:gd name="T34" fmla="*/ 171 w 172"/>
                <a:gd name="T35" fmla="*/ 112 h 253"/>
                <a:gd name="T36" fmla="*/ 37 w 172"/>
                <a:gd name="T37" fmla="*/ 11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253">
                  <a:moveTo>
                    <a:pt x="37" y="112"/>
                  </a:moveTo>
                  <a:lnTo>
                    <a:pt x="37" y="112"/>
                  </a:lnTo>
                  <a:cubicBezTo>
                    <a:pt x="37" y="75"/>
                    <a:pt x="37" y="75"/>
                    <a:pt x="37" y="75"/>
                  </a:cubicBezTo>
                  <a:cubicBezTo>
                    <a:pt x="37" y="47"/>
                    <a:pt x="60" y="28"/>
                    <a:pt x="83" y="28"/>
                  </a:cubicBezTo>
                  <a:cubicBezTo>
                    <a:pt x="97" y="28"/>
                    <a:pt x="111" y="33"/>
                    <a:pt x="120" y="42"/>
                  </a:cubicBezTo>
                  <a:cubicBezTo>
                    <a:pt x="124" y="51"/>
                    <a:pt x="129" y="61"/>
                    <a:pt x="129" y="7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56"/>
                    <a:pt x="147" y="37"/>
                    <a:pt x="138" y="24"/>
                  </a:cubicBezTo>
                  <a:cubicBezTo>
                    <a:pt x="124" y="10"/>
                    <a:pt x="106" y="0"/>
                    <a:pt x="83" y="0"/>
                  </a:cubicBezTo>
                  <a:lnTo>
                    <a:pt x="83" y="0"/>
                  </a:lnTo>
                  <a:cubicBezTo>
                    <a:pt x="46" y="0"/>
                    <a:pt x="13" y="33"/>
                    <a:pt x="13" y="75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171" y="252"/>
                    <a:pt x="171" y="252"/>
                    <a:pt x="171" y="252"/>
                  </a:cubicBezTo>
                  <a:cubicBezTo>
                    <a:pt x="171" y="112"/>
                    <a:pt x="171" y="112"/>
                    <a:pt x="171" y="112"/>
                  </a:cubicBezTo>
                  <a:lnTo>
                    <a:pt x="37" y="1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239"/>
            <p:cNvSpPr>
              <a:spLocks noChangeArrowheads="1"/>
            </p:cNvSpPr>
            <p:nvPr/>
          </p:nvSpPr>
          <p:spPr bwMode="auto">
            <a:xfrm>
              <a:off x="1851025" y="2484438"/>
              <a:ext cx="63500" cy="90487"/>
            </a:xfrm>
            <a:custGeom>
              <a:avLst/>
              <a:gdLst>
                <a:gd name="T0" fmla="*/ 41 w 176"/>
                <a:gd name="T1" fmla="*/ 107 h 253"/>
                <a:gd name="T2" fmla="*/ 41 w 176"/>
                <a:gd name="T3" fmla="*/ 107 h 253"/>
                <a:gd name="T4" fmla="*/ 41 w 176"/>
                <a:gd name="T5" fmla="*/ 70 h 253"/>
                <a:gd name="T6" fmla="*/ 87 w 176"/>
                <a:gd name="T7" fmla="*/ 23 h 253"/>
                <a:gd name="T8" fmla="*/ 120 w 176"/>
                <a:gd name="T9" fmla="*/ 37 h 253"/>
                <a:gd name="T10" fmla="*/ 134 w 176"/>
                <a:gd name="T11" fmla="*/ 70 h 253"/>
                <a:gd name="T12" fmla="*/ 134 w 176"/>
                <a:gd name="T13" fmla="*/ 107 h 253"/>
                <a:gd name="T14" fmla="*/ 161 w 176"/>
                <a:gd name="T15" fmla="*/ 107 h 253"/>
                <a:gd name="T16" fmla="*/ 161 w 176"/>
                <a:gd name="T17" fmla="*/ 70 h 253"/>
                <a:gd name="T18" fmla="*/ 138 w 176"/>
                <a:gd name="T19" fmla="*/ 19 h 253"/>
                <a:gd name="T20" fmla="*/ 87 w 176"/>
                <a:gd name="T21" fmla="*/ 0 h 253"/>
                <a:gd name="T22" fmla="*/ 87 w 176"/>
                <a:gd name="T23" fmla="*/ 0 h 253"/>
                <a:gd name="T24" fmla="*/ 18 w 176"/>
                <a:gd name="T25" fmla="*/ 70 h 253"/>
                <a:gd name="T26" fmla="*/ 18 w 176"/>
                <a:gd name="T27" fmla="*/ 107 h 253"/>
                <a:gd name="T28" fmla="*/ 0 w 176"/>
                <a:gd name="T29" fmla="*/ 107 h 253"/>
                <a:gd name="T30" fmla="*/ 0 w 176"/>
                <a:gd name="T31" fmla="*/ 252 h 253"/>
                <a:gd name="T32" fmla="*/ 175 w 176"/>
                <a:gd name="T33" fmla="*/ 252 h 253"/>
                <a:gd name="T34" fmla="*/ 175 w 176"/>
                <a:gd name="T35" fmla="*/ 107 h 253"/>
                <a:gd name="T36" fmla="*/ 41 w 176"/>
                <a:gd name="T37" fmla="*/ 10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3">
                  <a:moveTo>
                    <a:pt x="41" y="107"/>
                  </a:moveTo>
                  <a:lnTo>
                    <a:pt x="41" y="107"/>
                  </a:lnTo>
                  <a:cubicBezTo>
                    <a:pt x="41" y="70"/>
                    <a:pt x="41" y="70"/>
                    <a:pt x="41" y="70"/>
                  </a:cubicBezTo>
                  <a:cubicBezTo>
                    <a:pt x="41" y="47"/>
                    <a:pt x="64" y="23"/>
                    <a:pt x="87" y="23"/>
                  </a:cubicBezTo>
                  <a:cubicBezTo>
                    <a:pt x="101" y="28"/>
                    <a:pt x="115" y="28"/>
                    <a:pt x="120" y="37"/>
                  </a:cubicBezTo>
                  <a:cubicBezTo>
                    <a:pt x="129" y="47"/>
                    <a:pt x="134" y="61"/>
                    <a:pt x="134" y="70"/>
                  </a:cubicBezTo>
                  <a:cubicBezTo>
                    <a:pt x="134" y="107"/>
                    <a:pt x="134" y="107"/>
                    <a:pt x="134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1" y="70"/>
                    <a:pt x="161" y="70"/>
                    <a:pt x="161" y="70"/>
                  </a:cubicBezTo>
                  <a:cubicBezTo>
                    <a:pt x="161" y="51"/>
                    <a:pt x="152" y="33"/>
                    <a:pt x="138" y="19"/>
                  </a:cubicBezTo>
                  <a:cubicBezTo>
                    <a:pt x="129" y="5"/>
                    <a:pt x="110" y="0"/>
                    <a:pt x="87" y="0"/>
                  </a:cubicBezTo>
                  <a:lnTo>
                    <a:pt x="87" y="0"/>
                  </a:lnTo>
                  <a:cubicBezTo>
                    <a:pt x="50" y="0"/>
                    <a:pt x="18" y="33"/>
                    <a:pt x="18" y="70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175" y="252"/>
                    <a:pt x="175" y="252"/>
                    <a:pt x="175" y="252"/>
                  </a:cubicBezTo>
                  <a:cubicBezTo>
                    <a:pt x="175" y="107"/>
                    <a:pt x="175" y="107"/>
                    <a:pt x="175" y="107"/>
                  </a:cubicBezTo>
                  <a:lnTo>
                    <a:pt x="41" y="1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7" name="Group 506"/>
          <p:cNvGrpSpPr/>
          <p:nvPr/>
        </p:nvGrpSpPr>
        <p:grpSpPr>
          <a:xfrm>
            <a:off x="5008648" y="2909578"/>
            <a:ext cx="512763" cy="366712"/>
            <a:chOff x="1746250" y="2884488"/>
            <a:chExt cx="512763" cy="366712"/>
          </a:xfrm>
        </p:grpSpPr>
        <p:sp>
          <p:nvSpPr>
            <p:cNvPr id="508" name="Freeform 240"/>
            <p:cNvSpPr>
              <a:spLocks noChangeArrowheads="1"/>
            </p:cNvSpPr>
            <p:nvPr/>
          </p:nvSpPr>
          <p:spPr bwMode="auto">
            <a:xfrm>
              <a:off x="1879600" y="2884488"/>
              <a:ext cx="301625" cy="250825"/>
            </a:xfrm>
            <a:custGeom>
              <a:avLst/>
              <a:gdLst>
                <a:gd name="T0" fmla="*/ 554 w 837"/>
                <a:gd name="T1" fmla="*/ 592 h 696"/>
                <a:gd name="T2" fmla="*/ 670 w 837"/>
                <a:gd name="T3" fmla="*/ 592 h 696"/>
                <a:gd name="T4" fmla="*/ 670 w 837"/>
                <a:gd name="T5" fmla="*/ 536 h 696"/>
                <a:gd name="T6" fmla="*/ 51 w 837"/>
                <a:gd name="T7" fmla="*/ 536 h 696"/>
                <a:gd name="T8" fmla="*/ 51 w 837"/>
                <a:gd name="T9" fmla="*/ 56 h 696"/>
                <a:gd name="T10" fmla="*/ 785 w 837"/>
                <a:gd name="T11" fmla="*/ 56 h 696"/>
                <a:gd name="T12" fmla="*/ 785 w 837"/>
                <a:gd name="T13" fmla="*/ 345 h 696"/>
                <a:gd name="T14" fmla="*/ 836 w 837"/>
                <a:gd name="T15" fmla="*/ 345 h 696"/>
                <a:gd name="T16" fmla="*/ 836 w 837"/>
                <a:gd name="T17" fmla="*/ 0 h 696"/>
                <a:gd name="T18" fmla="*/ 0 w 837"/>
                <a:gd name="T19" fmla="*/ 0 h 696"/>
                <a:gd name="T20" fmla="*/ 0 w 837"/>
                <a:gd name="T21" fmla="*/ 592 h 696"/>
                <a:gd name="T22" fmla="*/ 282 w 837"/>
                <a:gd name="T23" fmla="*/ 592 h 696"/>
                <a:gd name="T24" fmla="*/ 282 w 837"/>
                <a:gd name="T25" fmla="*/ 639 h 696"/>
                <a:gd name="T26" fmla="*/ 208 w 837"/>
                <a:gd name="T27" fmla="*/ 639 h 696"/>
                <a:gd name="T28" fmla="*/ 208 w 837"/>
                <a:gd name="T29" fmla="*/ 695 h 696"/>
                <a:gd name="T30" fmla="*/ 628 w 837"/>
                <a:gd name="T31" fmla="*/ 695 h 696"/>
                <a:gd name="T32" fmla="*/ 628 w 837"/>
                <a:gd name="T33" fmla="*/ 639 h 696"/>
                <a:gd name="T34" fmla="*/ 554 w 837"/>
                <a:gd name="T35" fmla="*/ 639 h 696"/>
                <a:gd name="T36" fmla="*/ 554 w 837"/>
                <a:gd name="T37" fmla="*/ 592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7" h="696">
                  <a:moveTo>
                    <a:pt x="554" y="592"/>
                  </a:moveTo>
                  <a:lnTo>
                    <a:pt x="670" y="592"/>
                  </a:lnTo>
                  <a:lnTo>
                    <a:pt x="670" y="536"/>
                  </a:lnTo>
                  <a:lnTo>
                    <a:pt x="51" y="536"/>
                  </a:lnTo>
                  <a:lnTo>
                    <a:pt x="51" y="56"/>
                  </a:lnTo>
                  <a:lnTo>
                    <a:pt x="785" y="56"/>
                  </a:lnTo>
                  <a:lnTo>
                    <a:pt x="785" y="345"/>
                  </a:lnTo>
                  <a:lnTo>
                    <a:pt x="836" y="345"/>
                  </a:lnTo>
                  <a:lnTo>
                    <a:pt x="836" y="0"/>
                  </a:lnTo>
                  <a:lnTo>
                    <a:pt x="0" y="0"/>
                  </a:lnTo>
                  <a:lnTo>
                    <a:pt x="0" y="592"/>
                  </a:lnTo>
                  <a:lnTo>
                    <a:pt x="282" y="592"/>
                  </a:lnTo>
                  <a:lnTo>
                    <a:pt x="282" y="639"/>
                  </a:lnTo>
                  <a:lnTo>
                    <a:pt x="208" y="639"/>
                  </a:lnTo>
                  <a:lnTo>
                    <a:pt x="208" y="695"/>
                  </a:lnTo>
                  <a:lnTo>
                    <a:pt x="628" y="695"/>
                  </a:lnTo>
                  <a:lnTo>
                    <a:pt x="628" y="639"/>
                  </a:lnTo>
                  <a:lnTo>
                    <a:pt x="554" y="639"/>
                  </a:lnTo>
                  <a:lnTo>
                    <a:pt x="554" y="59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241"/>
            <p:cNvSpPr>
              <a:spLocks noChangeArrowheads="1"/>
            </p:cNvSpPr>
            <p:nvPr/>
          </p:nvSpPr>
          <p:spPr bwMode="auto">
            <a:xfrm>
              <a:off x="1879600" y="2884488"/>
              <a:ext cx="301625" cy="250825"/>
            </a:xfrm>
            <a:custGeom>
              <a:avLst/>
              <a:gdLst>
                <a:gd name="T0" fmla="*/ 554 w 837"/>
                <a:gd name="T1" fmla="*/ 592 h 696"/>
                <a:gd name="T2" fmla="*/ 670 w 837"/>
                <a:gd name="T3" fmla="*/ 592 h 696"/>
                <a:gd name="T4" fmla="*/ 670 w 837"/>
                <a:gd name="T5" fmla="*/ 536 h 696"/>
                <a:gd name="T6" fmla="*/ 51 w 837"/>
                <a:gd name="T7" fmla="*/ 536 h 696"/>
                <a:gd name="T8" fmla="*/ 51 w 837"/>
                <a:gd name="T9" fmla="*/ 56 h 696"/>
                <a:gd name="T10" fmla="*/ 785 w 837"/>
                <a:gd name="T11" fmla="*/ 56 h 696"/>
                <a:gd name="T12" fmla="*/ 785 w 837"/>
                <a:gd name="T13" fmla="*/ 345 h 696"/>
                <a:gd name="T14" fmla="*/ 836 w 837"/>
                <a:gd name="T15" fmla="*/ 345 h 696"/>
                <a:gd name="T16" fmla="*/ 836 w 837"/>
                <a:gd name="T17" fmla="*/ 0 h 696"/>
                <a:gd name="T18" fmla="*/ 0 w 837"/>
                <a:gd name="T19" fmla="*/ 0 h 696"/>
                <a:gd name="T20" fmla="*/ 0 w 837"/>
                <a:gd name="T21" fmla="*/ 592 h 696"/>
                <a:gd name="T22" fmla="*/ 282 w 837"/>
                <a:gd name="T23" fmla="*/ 592 h 696"/>
                <a:gd name="T24" fmla="*/ 282 w 837"/>
                <a:gd name="T25" fmla="*/ 639 h 696"/>
                <a:gd name="T26" fmla="*/ 208 w 837"/>
                <a:gd name="T27" fmla="*/ 639 h 696"/>
                <a:gd name="T28" fmla="*/ 208 w 837"/>
                <a:gd name="T29" fmla="*/ 695 h 696"/>
                <a:gd name="T30" fmla="*/ 628 w 837"/>
                <a:gd name="T31" fmla="*/ 695 h 696"/>
                <a:gd name="T32" fmla="*/ 628 w 837"/>
                <a:gd name="T33" fmla="*/ 639 h 696"/>
                <a:gd name="T34" fmla="*/ 554 w 837"/>
                <a:gd name="T35" fmla="*/ 639 h 696"/>
                <a:gd name="T36" fmla="*/ 554 w 837"/>
                <a:gd name="T37" fmla="*/ 592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7" h="696">
                  <a:moveTo>
                    <a:pt x="554" y="592"/>
                  </a:moveTo>
                  <a:lnTo>
                    <a:pt x="670" y="592"/>
                  </a:lnTo>
                  <a:lnTo>
                    <a:pt x="670" y="536"/>
                  </a:lnTo>
                  <a:lnTo>
                    <a:pt x="51" y="536"/>
                  </a:lnTo>
                  <a:lnTo>
                    <a:pt x="51" y="56"/>
                  </a:lnTo>
                  <a:lnTo>
                    <a:pt x="785" y="56"/>
                  </a:lnTo>
                  <a:lnTo>
                    <a:pt x="785" y="345"/>
                  </a:lnTo>
                  <a:lnTo>
                    <a:pt x="836" y="345"/>
                  </a:lnTo>
                  <a:lnTo>
                    <a:pt x="836" y="0"/>
                  </a:lnTo>
                  <a:lnTo>
                    <a:pt x="0" y="0"/>
                  </a:lnTo>
                  <a:lnTo>
                    <a:pt x="0" y="592"/>
                  </a:lnTo>
                  <a:lnTo>
                    <a:pt x="282" y="592"/>
                  </a:lnTo>
                  <a:lnTo>
                    <a:pt x="282" y="639"/>
                  </a:lnTo>
                  <a:lnTo>
                    <a:pt x="208" y="639"/>
                  </a:lnTo>
                  <a:lnTo>
                    <a:pt x="208" y="695"/>
                  </a:lnTo>
                  <a:lnTo>
                    <a:pt x="628" y="695"/>
                  </a:lnTo>
                  <a:lnTo>
                    <a:pt x="628" y="639"/>
                  </a:lnTo>
                  <a:lnTo>
                    <a:pt x="554" y="639"/>
                  </a:lnTo>
                  <a:lnTo>
                    <a:pt x="554" y="59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242"/>
            <p:cNvSpPr>
              <a:spLocks noChangeArrowheads="1"/>
            </p:cNvSpPr>
            <p:nvPr/>
          </p:nvSpPr>
          <p:spPr bwMode="auto">
            <a:xfrm>
              <a:off x="1898650" y="2905125"/>
              <a:ext cx="131763" cy="173038"/>
            </a:xfrm>
            <a:custGeom>
              <a:avLst/>
              <a:gdLst>
                <a:gd name="T0" fmla="*/ 0 w 366"/>
                <a:gd name="T1" fmla="*/ 0 h 481"/>
                <a:gd name="T2" fmla="*/ 0 w 366"/>
                <a:gd name="T3" fmla="*/ 480 h 481"/>
                <a:gd name="T4" fmla="*/ 365 w 366"/>
                <a:gd name="T5" fmla="*/ 480 h 481"/>
                <a:gd name="T6" fmla="*/ 365 w 366"/>
                <a:gd name="T7" fmla="*/ 0 h 481"/>
                <a:gd name="T8" fmla="*/ 0 w 366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6" h="481">
                  <a:moveTo>
                    <a:pt x="0" y="0"/>
                  </a:moveTo>
                  <a:lnTo>
                    <a:pt x="0" y="480"/>
                  </a:lnTo>
                  <a:lnTo>
                    <a:pt x="365" y="480"/>
                  </a:lnTo>
                  <a:lnTo>
                    <a:pt x="36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243"/>
            <p:cNvSpPr>
              <a:spLocks noChangeArrowheads="1"/>
            </p:cNvSpPr>
            <p:nvPr/>
          </p:nvSpPr>
          <p:spPr bwMode="auto">
            <a:xfrm>
              <a:off x="1898650" y="2905125"/>
              <a:ext cx="131763" cy="173038"/>
            </a:xfrm>
            <a:custGeom>
              <a:avLst/>
              <a:gdLst>
                <a:gd name="T0" fmla="*/ 0 w 366"/>
                <a:gd name="T1" fmla="*/ 0 h 481"/>
                <a:gd name="T2" fmla="*/ 0 w 366"/>
                <a:gd name="T3" fmla="*/ 480 h 481"/>
                <a:gd name="T4" fmla="*/ 365 w 366"/>
                <a:gd name="T5" fmla="*/ 480 h 481"/>
                <a:gd name="T6" fmla="*/ 365 w 366"/>
                <a:gd name="T7" fmla="*/ 0 h 481"/>
                <a:gd name="T8" fmla="*/ 0 w 366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6" h="481">
                  <a:moveTo>
                    <a:pt x="0" y="0"/>
                  </a:moveTo>
                  <a:lnTo>
                    <a:pt x="0" y="480"/>
                  </a:lnTo>
                  <a:lnTo>
                    <a:pt x="365" y="480"/>
                  </a:lnTo>
                  <a:lnTo>
                    <a:pt x="36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244"/>
            <p:cNvSpPr>
              <a:spLocks noChangeArrowheads="1"/>
            </p:cNvSpPr>
            <p:nvPr/>
          </p:nvSpPr>
          <p:spPr bwMode="auto">
            <a:xfrm>
              <a:off x="1770063" y="3052763"/>
              <a:ext cx="241300" cy="171450"/>
            </a:xfrm>
            <a:custGeom>
              <a:avLst/>
              <a:gdLst>
                <a:gd name="T0" fmla="*/ 669 w 670"/>
                <a:gd name="T1" fmla="*/ 475 h 476"/>
                <a:gd name="T2" fmla="*/ 0 w 670"/>
                <a:gd name="T3" fmla="*/ 475 h 476"/>
                <a:gd name="T4" fmla="*/ 0 w 670"/>
                <a:gd name="T5" fmla="*/ 0 h 476"/>
                <a:gd name="T6" fmla="*/ 669 w 670"/>
                <a:gd name="T7" fmla="*/ 0 h 476"/>
                <a:gd name="T8" fmla="*/ 669 w 670"/>
                <a:gd name="T9" fmla="*/ 475 h 476"/>
                <a:gd name="T10" fmla="*/ 55 w 670"/>
                <a:gd name="T11" fmla="*/ 420 h 476"/>
                <a:gd name="T12" fmla="*/ 618 w 670"/>
                <a:gd name="T13" fmla="*/ 420 h 476"/>
                <a:gd name="T14" fmla="*/ 618 w 670"/>
                <a:gd name="T15" fmla="*/ 56 h 476"/>
                <a:gd name="T16" fmla="*/ 55 w 670"/>
                <a:gd name="T17" fmla="*/ 56 h 476"/>
                <a:gd name="T18" fmla="*/ 55 w 670"/>
                <a:gd name="T19" fmla="*/ 42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0" h="476">
                  <a:moveTo>
                    <a:pt x="669" y="475"/>
                  </a:moveTo>
                  <a:lnTo>
                    <a:pt x="0" y="475"/>
                  </a:lnTo>
                  <a:lnTo>
                    <a:pt x="0" y="0"/>
                  </a:lnTo>
                  <a:lnTo>
                    <a:pt x="669" y="0"/>
                  </a:lnTo>
                  <a:lnTo>
                    <a:pt x="669" y="475"/>
                  </a:lnTo>
                  <a:close/>
                  <a:moveTo>
                    <a:pt x="55" y="420"/>
                  </a:moveTo>
                  <a:lnTo>
                    <a:pt x="618" y="420"/>
                  </a:lnTo>
                  <a:lnTo>
                    <a:pt x="618" y="56"/>
                  </a:lnTo>
                  <a:lnTo>
                    <a:pt x="55" y="56"/>
                  </a:lnTo>
                  <a:lnTo>
                    <a:pt x="55" y="42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245"/>
            <p:cNvSpPr>
              <a:spLocks noChangeArrowheads="1"/>
            </p:cNvSpPr>
            <p:nvPr/>
          </p:nvSpPr>
          <p:spPr bwMode="auto">
            <a:xfrm>
              <a:off x="1790700" y="3071813"/>
              <a:ext cx="203200" cy="131762"/>
            </a:xfrm>
            <a:custGeom>
              <a:avLst/>
              <a:gdLst>
                <a:gd name="T0" fmla="*/ 0 w 564"/>
                <a:gd name="T1" fmla="*/ 0 h 365"/>
                <a:gd name="T2" fmla="*/ 0 w 564"/>
                <a:gd name="T3" fmla="*/ 364 h 365"/>
                <a:gd name="T4" fmla="*/ 563 w 564"/>
                <a:gd name="T5" fmla="*/ 364 h 365"/>
                <a:gd name="T6" fmla="*/ 563 w 564"/>
                <a:gd name="T7" fmla="*/ 0 h 365"/>
                <a:gd name="T8" fmla="*/ 0 w 564"/>
                <a:gd name="T9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4" h="365">
                  <a:moveTo>
                    <a:pt x="0" y="0"/>
                  </a:moveTo>
                  <a:lnTo>
                    <a:pt x="0" y="364"/>
                  </a:lnTo>
                  <a:lnTo>
                    <a:pt x="563" y="364"/>
                  </a:lnTo>
                  <a:lnTo>
                    <a:pt x="56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246"/>
            <p:cNvSpPr>
              <a:spLocks noChangeArrowheads="1"/>
            </p:cNvSpPr>
            <p:nvPr/>
          </p:nvSpPr>
          <p:spPr bwMode="auto">
            <a:xfrm>
              <a:off x="1746250" y="3230563"/>
              <a:ext cx="287338" cy="20637"/>
            </a:xfrm>
            <a:custGeom>
              <a:avLst/>
              <a:gdLst>
                <a:gd name="T0" fmla="*/ 799 w 800"/>
                <a:gd name="T1" fmla="*/ 56 h 57"/>
                <a:gd name="T2" fmla="*/ 0 w 800"/>
                <a:gd name="T3" fmla="*/ 56 h 57"/>
                <a:gd name="T4" fmla="*/ 0 w 800"/>
                <a:gd name="T5" fmla="*/ 0 h 57"/>
                <a:gd name="T6" fmla="*/ 799 w 800"/>
                <a:gd name="T7" fmla="*/ 0 h 57"/>
                <a:gd name="T8" fmla="*/ 799 w 800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0" h="57">
                  <a:moveTo>
                    <a:pt x="799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799" y="0"/>
                  </a:lnTo>
                  <a:lnTo>
                    <a:pt x="799" y="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247"/>
            <p:cNvSpPr>
              <a:spLocks noChangeArrowheads="1"/>
            </p:cNvSpPr>
            <p:nvPr/>
          </p:nvSpPr>
          <p:spPr bwMode="auto">
            <a:xfrm>
              <a:off x="2139950" y="3028950"/>
              <a:ext cx="100013" cy="171450"/>
            </a:xfrm>
            <a:custGeom>
              <a:avLst/>
              <a:gdLst>
                <a:gd name="T0" fmla="*/ 277 w 278"/>
                <a:gd name="T1" fmla="*/ 0 h 476"/>
                <a:gd name="T2" fmla="*/ 0 w 278"/>
                <a:gd name="T3" fmla="*/ 0 h 476"/>
                <a:gd name="T4" fmla="*/ 0 w 278"/>
                <a:gd name="T5" fmla="*/ 475 h 476"/>
                <a:gd name="T6" fmla="*/ 277 w 278"/>
                <a:gd name="T7" fmla="*/ 475 h 476"/>
                <a:gd name="T8" fmla="*/ 277 w 278"/>
                <a:gd name="T9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476">
                  <a:moveTo>
                    <a:pt x="277" y="0"/>
                  </a:moveTo>
                  <a:lnTo>
                    <a:pt x="0" y="0"/>
                  </a:lnTo>
                  <a:lnTo>
                    <a:pt x="0" y="475"/>
                  </a:lnTo>
                  <a:lnTo>
                    <a:pt x="277" y="475"/>
                  </a:lnTo>
                  <a:lnTo>
                    <a:pt x="2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248"/>
            <p:cNvSpPr>
              <a:spLocks noChangeArrowheads="1"/>
            </p:cNvSpPr>
            <p:nvPr/>
          </p:nvSpPr>
          <p:spPr bwMode="auto">
            <a:xfrm>
              <a:off x="2139950" y="3028950"/>
              <a:ext cx="100013" cy="171450"/>
            </a:xfrm>
            <a:custGeom>
              <a:avLst/>
              <a:gdLst>
                <a:gd name="T0" fmla="*/ 277 w 278"/>
                <a:gd name="T1" fmla="*/ 0 h 476"/>
                <a:gd name="T2" fmla="*/ 0 w 278"/>
                <a:gd name="T3" fmla="*/ 0 h 476"/>
                <a:gd name="T4" fmla="*/ 0 w 278"/>
                <a:gd name="T5" fmla="*/ 475 h 476"/>
                <a:gd name="T6" fmla="*/ 277 w 278"/>
                <a:gd name="T7" fmla="*/ 475 h 476"/>
                <a:gd name="T8" fmla="*/ 277 w 278"/>
                <a:gd name="T9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476">
                  <a:moveTo>
                    <a:pt x="277" y="0"/>
                  </a:moveTo>
                  <a:lnTo>
                    <a:pt x="0" y="0"/>
                  </a:lnTo>
                  <a:lnTo>
                    <a:pt x="0" y="475"/>
                  </a:lnTo>
                  <a:lnTo>
                    <a:pt x="277" y="475"/>
                  </a:lnTo>
                  <a:lnTo>
                    <a:pt x="2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249"/>
            <p:cNvSpPr>
              <a:spLocks noChangeArrowheads="1"/>
            </p:cNvSpPr>
            <p:nvPr/>
          </p:nvSpPr>
          <p:spPr bwMode="auto">
            <a:xfrm>
              <a:off x="2139950" y="3200400"/>
              <a:ext cx="100013" cy="4763"/>
            </a:xfrm>
            <a:custGeom>
              <a:avLst/>
              <a:gdLst>
                <a:gd name="T0" fmla="*/ 277 w 278"/>
                <a:gd name="T1" fmla="*/ 0 h 15"/>
                <a:gd name="T2" fmla="*/ 0 w 278"/>
                <a:gd name="T3" fmla="*/ 0 h 15"/>
                <a:gd name="T4" fmla="*/ 0 w 278"/>
                <a:gd name="T5" fmla="*/ 14 h 15"/>
                <a:gd name="T6" fmla="*/ 277 w 278"/>
                <a:gd name="T7" fmla="*/ 14 h 15"/>
                <a:gd name="T8" fmla="*/ 277 w 27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15">
                  <a:moveTo>
                    <a:pt x="277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277" y="14"/>
                  </a:lnTo>
                  <a:lnTo>
                    <a:pt x="2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250"/>
            <p:cNvSpPr>
              <a:spLocks noChangeArrowheads="1"/>
            </p:cNvSpPr>
            <p:nvPr/>
          </p:nvSpPr>
          <p:spPr bwMode="auto">
            <a:xfrm>
              <a:off x="2139950" y="3200400"/>
              <a:ext cx="100013" cy="4763"/>
            </a:xfrm>
            <a:custGeom>
              <a:avLst/>
              <a:gdLst>
                <a:gd name="T0" fmla="*/ 277 w 278"/>
                <a:gd name="T1" fmla="*/ 0 h 15"/>
                <a:gd name="T2" fmla="*/ 0 w 278"/>
                <a:gd name="T3" fmla="*/ 0 h 15"/>
                <a:gd name="T4" fmla="*/ 0 w 278"/>
                <a:gd name="T5" fmla="*/ 14 h 15"/>
                <a:gd name="T6" fmla="*/ 277 w 278"/>
                <a:gd name="T7" fmla="*/ 14 h 15"/>
                <a:gd name="T8" fmla="*/ 277 w 278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15">
                  <a:moveTo>
                    <a:pt x="277" y="0"/>
                  </a:moveTo>
                  <a:lnTo>
                    <a:pt x="0" y="0"/>
                  </a:lnTo>
                  <a:lnTo>
                    <a:pt x="0" y="14"/>
                  </a:lnTo>
                  <a:lnTo>
                    <a:pt x="277" y="14"/>
                  </a:lnTo>
                  <a:lnTo>
                    <a:pt x="2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251"/>
            <p:cNvSpPr>
              <a:spLocks noChangeArrowheads="1"/>
            </p:cNvSpPr>
            <p:nvPr/>
          </p:nvSpPr>
          <p:spPr bwMode="auto">
            <a:xfrm>
              <a:off x="2120900" y="3008313"/>
              <a:ext cx="138113" cy="217487"/>
            </a:xfrm>
            <a:custGeom>
              <a:avLst/>
              <a:gdLst>
                <a:gd name="T0" fmla="*/ 0 w 384"/>
                <a:gd name="T1" fmla="*/ 0 h 602"/>
                <a:gd name="T2" fmla="*/ 0 w 384"/>
                <a:gd name="T3" fmla="*/ 601 h 602"/>
                <a:gd name="T4" fmla="*/ 383 w 384"/>
                <a:gd name="T5" fmla="*/ 601 h 602"/>
                <a:gd name="T6" fmla="*/ 383 w 384"/>
                <a:gd name="T7" fmla="*/ 0 h 602"/>
                <a:gd name="T8" fmla="*/ 0 w 384"/>
                <a:gd name="T9" fmla="*/ 0 h 602"/>
                <a:gd name="T10" fmla="*/ 332 w 384"/>
                <a:gd name="T11" fmla="*/ 56 h 602"/>
                <a:gd name="T12" fmla="*/ 332 w 384"/>
                <a:gd name="T13" fmla="*/ 531 h 602"/>
                <a:gd name="T14" fmla="*/ 55 w 384"/>
                <a:gd name="T15" fmla="*/ 531 h 602"/>
                <a:gd name="T16" fmla="*/ 55 w 384"/>
                <a:gd name="T17" fmla="*/ 56 h 602"/>
                <a:gd name="T18" fmla="*/ 332 w 384"/>
                <a:gd name="T19" fmla="*/ 5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602">
                  <a:moveTo>
                    <a:pt x="0" y="0"/>
                  </a:moveTo>
                  <a:lnTo>
                    <a:pt x="0" y="601"/>
                  </a:lnTo>
                  <a:lnTo>
                    <a:pt x="383" y="601"/>
                  </a:lnTo>
                  <a:lnTo>
                    <a:pt x="383" y="0"/>
                  </a:lnTo>
                  <a:lnTo>
                    <a:pt x="0" y="0"/>
                  </a:lnTo>
                  <a:close/>
                  <a:moveTo>
                    <a:pt x="332" y="56"/>
                  </a:moveTo>
                  <a:lnTo>
                    <a:pt x="332" y="531"/>
                  </a:lnTo>
                  <a:lnTo>
                    <a:pt x="55" y="531"/>
                  </a:lnTo>
                  <a:lnTo>
                    <a:pt x="55" y="56"/>
                  </a:lnTo>
                  <a:lnTo>
                    <a:pt x="332" y="5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252"/>
            <p:cNvSpPr>
              <a:spLocks noChangeArrowheads="1"/>
            </p:cNvSpPr>
            <p:nvPr/>
          </p:nvSpPr>
          <p:spPr bwMode="auto">
            <a:xfrm>
              <a:off x="2185988" y="3205163"/>
              <a:ext cx="9525" cy="11112"/>
            </a:xfrm>
            <a:custGeom>
              <a:avLst/>
              <a:gdLst>
                <a:gd name="T0" fmla="*/ 14 w 28"/>
                <a:gd name="T1" fmla="*/ 28 h 29"/>
                <a:gd name="T2" fmla="*/ 14 w 28"/>
                <a:gd name="T3" fmla="*/ 28 h 29"/>
                <a:gd name="T4" fmla="*/ 27 w 28"/>
                <a:gd name="T5" fmla="*/ 14 h 29"/>
                <a:gd name="T6" fmla="*/ 14 w 28"/>
                <a:gd name="T7" fmla="*/ 0 h 29"/>
                <a:gd name="T8" fmla="*/ 0 w 28"/>
                <a:gd name="T9" fmla="*/ 14 h 29"/>
                <a:gd name="T10" fmla="*/ 14 w 28"/>
                <a:gd name="T11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29">
                  <a:moveTo>
                    <a:pt x="14" y="28"/>
                  </a:moveTo>
                  <a:lnTo>
                    <a:pt x="14" y="28"/>
                  </a:lnTo>
                  <a:cubicBezTo>
                    <a:pt x="18" y="28"/>
                    <a:pt x="27" y="24"/>
                    <a:pt x="27" y="14"/>
                  </a:cubicBezTo>
                  <a:cubicBezTo>
                    <a:pt x="27" y="10"/>
                    <a:pt x="18" y="0"/>
                    <a:pt x="14" y="0"/>
                  </a:cubicBezTo>
                  <a:cubicBezTo>
                    <a:pt x="4" y="0"/>
                    <a:pt x="0" y="10"/>
                    <a:pt x="0" y="14"/>
                  </a:cubicBezTo>
                  <a:cubicBezTo>
                    <a:pt x="0" y="24"/>
                    <a:pt x="4" y="28"/>
                    <a:pt x="14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253"/>
            <p:cNvSpPr>
              <a:spLocks noChangeArrowheads="1"/>
            </p:cNvSpPr>
            <p:nvPr/>
          </p:nvSpPr>
          <p:spPr bwMode="auto">
            <a:xfrm>
              <a:off x="2159000" y="3065463"/>
              <a:ext cx="61913" cy="87312"/>
            </a:xfrm>
            <a:custGeom>
              <a:avLst/>
              <a:gdLst>
                <a:gd name="T0" fmla="*/ 41 w 172"/>
                <a:gd name="T1" fmla="*/ 108 h 244"/>
                <a:gd name="T2" fmla="*/ 41 w 172"/>
                <a:gd name="T3" fmla="*/ 108 h 244"/>
                <a:gd name="T4" fmla="*/ 41 w 172"/>
                <a:gd name="T5" fmla="*/ 70 h 244"/>
                <a:gd name="T6" fmla="*/ 88 w 172"/>
                <a:gd name="T7" fmla="*/ 24 h 244"/>
                <a:gd name="T8" fmla="*/ 120 w 172"/>
                <a:gd name="T9" fmla="*/ 38 h 244"/>
                <a:gd name="T10" fmla="*/ 134 w 172"/>
                <a:gd name="T11" fmla="*/ 70 h 244"/>
                <a:gd name="T12" fmla="*/ 134 w 172"/>
                <a:gd name="T13" fmla="*/ 108 h 244"/>
                <a:gd name="T14" fmla="*/ 157 w 172"/>
                <a:gd name="T15" fmla="*/ 108 h 244"/>
                <a:gd name="T16" fmla="*/ 157 w 172"/>
                <a:gd name="T17" fmla="*/ 70 h 244"/>
                <a:gd name="T18" fmla="*/ 138 w 172"/>
                <a:gd name="T19" fmla="*/ 19 h 244"/>
                <a:gd name="T20" fmla="*/ 88 w 172"/>
                <a:gd name="T21" fmla="*/ 0 h 244"/>
                <a:gd name="T22" fmla="*/ 88 w 172"/>
                <a:gd name="T23" fmla="*/ 0 h 244"/>
                <a:gd name="T24" fmla="*/ 18 w 172"/>
                <a:gd name="T25" fmla="*/ 70 h 244"/>
                <a:gd name="T26" fmla="*/ 18 w 172"/>
                <a:gd name="T27" fmla="*/ 108 h 244"/>
                <a:gd name="T28" fmla="*/ 0 w 172"/>
                <a:gd name="T29" fmla="*/ 108 h 244"/>
                <a:gd name="T30" fmla="*/ 0 w 172"/>
                <a:gd name="T31" fmla="*/ 243 h 244"/>
                <a:gd name="T32" fmla="*/ 171 w 172"/>
                <a:gd name="T33" fmla="*/ 243 h 244"/>
                <a:gd name="T34" fmla="*/ 171 w 172"/>
                <a:gd name="T35" fmla="*/ 108 h 244"/>
                <a:gd name="T36" fmla="*/ 41 w 172"/>
                <a:gd name="T37" fmla="*/ 10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244">
                  <a:moveTo>
                    <a:pt x="41" y="108"/>
                  </a:moveTo>
                  <a:lnTo>
                    <a:pt x="41" y="108"/>
                  </a:lnTo>
                  <a:cubicBezTo>
                    <a:pt x="41" y="70"/>
                    <a:pt x="41" y="70"/>
                    <a:pt x="41" y="70"/>
                  </a:cubicBezTo>
                  <a:cubicBezTo>
                    <a:pt x="41" y="47"/>
                    <a:pt x="64" y="24"/>
                    <a:pt x="88" y="24"/>
                  </a:cubicBezTo>
                  <a:cubicBezTo>
                    <a:pt x="101" y="28"/>
                    <a:pt x="111" y="28"/>
                    <a:pt x="120" y="38"/>
                  </a:cubicBezTo>
                  <a:cubicBezTo>
                    <a:pt x="129" y="47"/>
                    <a:pt x="134" y="61"/>
                    <a:pt x="134" y="70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57" y="108"/>
                    <a:pt x="157" y="108"/>
                    <a:pt x="157" y="108"/>
                  </a:cubicBezTo>
                  <a:cubicBezTo>
                    <a:pt x="157" y="70"/>
                    <a:pt x="157" y="70"/>
                    <a:pt x="157" y="70"/>
                  </a:cubicBezTo>
                  <a:cubicBezTo>
                    <a:pt x="157" y="52"/>
                    <a:pt x="152" y="33"/>
                    <a:pt x="138" y="19"/>
                  </a:cubicBezTo>
                  <a:cubicBezTo>
                    <a:pt x="124" y="10"/>
                    <a:pt x="106" y="0"/>
                    <a:pt x="88" y="0"/>
                  </a:cubicBezTo>
                  <a:lnTo>
                    <a:pt x="88" y="0"/>
                  </a:lnTo>
                  <a:cubicBezTo>
                    <a:pt x="51" y="0"/>
                    <a:pt x="18" y="33"/>
                    <a:pt x="18" y="70"/>
                  </a:cubicBezTo>
                  <a:cubicBezTo>
                    <a:pt x="18" y="108"/>
                    <a:pt x="18" y="108"/>
                    <a:pt x="18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171" y="243"/>
                    <a:pt x="171" y="243"/>
                    <a:pt x="171" y="243"/>
                  </a:cubicBezTo>
                  <a:cubicBezTo>
                    <a:pt x="171" y="108"/>
                    <a:pt x="171" y="108"/>
                    <a:pt x="171" y="108"/>
                  </a:cubicBezTo>
                  <a:lnTo>
                    <a:pt x="41" y="1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254"/>
            <p:cNvSpPr>
              <a:spLocks noChangeArrowheads="1"/>
            </p:cNvSpPr>
            <p:nvPr/>
          </p:nvSpPr>
          <p:spPr bwMode="auto">
            <a:xfrm>
              <a:off x="1857375" y="3087688"/>
              <a:ext cx="63500" cy="90487"/>
            </a:xfrm>
            <a:custGeom>
              <a:avLst/>
              <a:gdLst>
                <a:gd name="T0" fmla="*/ 41 w 176"/>
                <a:gd name="T1" fmla="*/ 107 h 253"/>
                <a:gd name="T2" fmla="*/ 41 w 176"/>
                <a:gd name="T3" fmla="*/ 107 h 253"/>
                <a:gd name="T4" fmla="*/ 41 w 176"/>
                <a:gd name="T5" fmla="*/ 75 h 253"/>
                <a:gd name="T6" fmla="*/ 87 w 176"/>
                <a:gd name="T7" fmla="*/ 28 h 253"/>
                <a:gd name="T8" fmla="*/ 120 w 176"/>
                <a:gd name="T9" fmla="*/ 37 h 253"/>
                <a:gd name="T10" fmla="*/ 134 w 176"/>
                <a:gd name="T11" fmla="*/ 75 h 253"/>
                <a:gd name="T12" fmla="*/ 134 w 176"/>
                <a:gd name="T13" fmla="*/ 107 h 253"/>
                <a:gd name="T14" fmla="*/ 161 w 176"/>
                <a:gd name="T15" fmla="*/ 107 h 253"/>
                <a:gd name="T16" fmla="*/ 161 w 176"/>
                <a:gd name="T17" fmla="*/ 75 h 253"/>
                <a:gd name="T18" fmla="*/ 138 w 176"/>
                <a:gd name="T19" fmla="*/ 19 h 253"/>
                <a:gd name="T20" fmla="*/ 87 w 176"/>
                <a:gd name="T21" fmla="*/ 0 h 253"/>
                <a:gd name="T22" fmla="*/ 87 w 176"/>
                <a:gd name="T23" fmla="*/ 0 h 253"/>
                <a:gd name="T24" fmla="*/ 18 w 176"/>
                <a:gd name="T25" fmla="*/ 75 h 253"/>
                <a:gd name="T26" fmla="*/ 18 w 176"/>
                <a:gd name="T27" fmla="*/ 107 h 253"/>
                <a:gd name="T28" fmla="*/ 0 w 176"/>
                <a:gd name="T29" fmla="*/ 107 h 253"/>
                <a:gd name="T30" fmla="*/ 0 w 176"/>
                <a:gd name="T31" fmla="*/ 252 h 253"/>
                <a:gd name="T32" fmla="*/ 175 w 176"/>
                <a:gd name="T33" fmla="*/ 252 h 253"/>
                <a:gd name="T34" fmla="*/ 175 w 176"/>
                <a:gd name="T35" fmla="*/ 107 h 253"/>
                <a:gd name="T36" fmla="*/ 41 w 176"/>
                <a:gd name="T37" fmla="*/ 10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3">
                  <a:moveTo>
                    <a:pt x="41" y="107"/>
                  </a:moveTo>
                  <a:lnTo>
                    <a:pt x="41" y="107"/>
                  </a:lnTo>
                  <a:cubicBezTo>
                    <a:pt x="41" y="75"/>
                    <a:pt x="41" y="75"/>
                    <a:pt x="41" y="75"/>
                  </a:cubicBezTo>
                  <a:cubicBezTo>
                    <a:pt x="41" y="47"/>
                    <a:pt x="64" y="28"/>
                    <a:pt x="87" y="28"/>
                  </a:cubicBezTo>
                  <a:cubicBezTo>
                    <a:pt x="101" y="28"/>
                    <a:pt x="115" y="33"/>
                    <a:pt x="120" y="37"/>
                  </a:cubicBezTo>
                  <a:cubicBezTo>
                    <a:pt x="129" y="47"/>
                    <a:pt x="134" y="61"/>
                    <a:pt x="134" y="75"/>
                  </a:cubicBezTo>
                  <a:cubicBezTo>
                    <a:pt x="134" y="107"/>
                    <a:pt x="134" y="107"/>
                    <a:pt x="134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61" y="51"/>
                    <a:pt x="152" y="33"/>
                    <a:pt x="138" y="19"/>
                  </a:cubicBezTo>
                  <a:cubicBezTo>
                    <a:pt x="129" y="9"/>
                    <a:pt x="110" y="0"/>
                    <a:pt x="87" y="0"/>
                  </a:cubicBezTo>
                  <a:lnTo>
                    <a:pt x="87" y="0"/>
                  </a:lnTo>
                  <a:cubicBezTo>
                    <a:pt x="50" y="0"/>
                    <a:pt x="18" y="33"/>
                    <a:pt x="18" y="75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175" y="252"/>
                    <a:pt x="175" y="252"/>
                    <a:pt x="175" y="252"/>
                  </a:cubicBezTo>
                  <a:cubicBezTo>
                    <a:pt x="175" y="107"/>
                    <a:pt x="175" y="107"/>
                    <a:pt x="175" y="107"/>
                  </a:cubicBezTo>
                  <a:lnTo>
                    <a:pt x="41" y="10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255"/>
            <p:cNvSpPr>
              <a:spLocks noChangeArrowheads="1"/>
            </p:cNvSpPr>
            <p:nvPr/>
          </p:nvSpPr>
          <p:spPr bwMode="auto">
            <a:xfrm>
              <a:off x="2028825" y="2905125"/>
              <a:ext cx="133350" cy="173038"/>
            </a:xfrm>
            <a:custGeom>
              <a:avLst/>
              <a:gdLst>
                <a:gd name="T0" fmla="*/ 369 w 370"/>
                <a:gd name="T1" fmla="*/ 0 h 481"/>
                <a:gd name="T2" fmla="*/ 0 w 370"/>
                <a:gd name="T3" fmla="*/ 0 h 481"/>
                <a:gd name="T4" fmla="*/ 0 w 370"/>
                <a:gd name="T5" fmla="*/ 480 h 481"/>
                <a:gd name="T6" fmla="*/ 254 w 370"/>
                <a:gd name="T7" fmla="*/ 480 h 481"/>
                <a:gd name="T8" fmla="*/ 254 w 370"/>
                <a:gd name="T9" fmla="*/ 289 h 481"/>
                <a:gd name="T10" fmla="*/ 254 w 370"/>
                <a:gd name="T11" fmla="*/ 289 h 481"/>
                <a:gd name="T12" fmla="*/ 369 w 370"/>
                <a:gd name="T13" fmla="*/ 289 h 481"/>
                <a:gd name="T14" fmla="*/ 369 w 370"/>
                <a:gd name="T15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481">
                  <a:moveTo>
                    <a:pt x="369" y="0"/>
                  </a:moveTo>
                  <a:lnTo>
                    <a:pt x="0" y="0"/>
                  </a:lnTo>
                  <a:lnTo>
                    <a:pt x="0" y="480"/>
                  </a:lnTo>
                  <a:lnTo>
                    <a:pt x="254" y="480"/>
                  </a:lnTo>
                  <a:lnTo>
                    <a:pt x="254" y="289"/>
                  </a:lnTo>
                  <a:lnTo>
                    <a:pt x="254" y="289"/>
                  </a:lnTo>
                  <a:lnTo>
                    <a:pt x="369" y="289"/>
                  </a:lnTo>
                  <a:lnTo>
                    <a:pt x="3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256"/>
            <p:cNvSpPr>
              <a:spLocks noChangeArrowheads="1"/>
            </p:cNvSpPr>
            <p:nvPr/>
          </p:nvSpPr>
          <p:spPr bwMode="auto">
            <a:xfrm>
              <a:off x="2028825" y="2905125"/>
              <a:ext cx="133350" cy="173038"/>
            </a:xfrm>
            <a:custGeom>
              <a:avLst/>
              <a:gdLst>
                <a:gd name="T0" fmla="*/ 369 w 370"/>
                <a:gd name="T1" fmla="*/ 0 h 481"/>
                <a:gd name="T2" fmla="*/ 0 w 370"/>
                <a:gd name="T3" fmla="*/ 0 h 481"/>
                <a:gd name="T4" fmla="*/ 0 w 370"/>
                <a:gd name="T5" fmla="*/ 480 h 481"/>
                <a:gd name="T6" fmla="*/ 254 w 370"/>
                <a:gd name="T7" fmla="*/ 480 h 481"/>
                <a:gd name="T8" fmla="*/ 254 w 370"/>
                <a:gd name="T9" fmla="*/ 289 h 481"/>
                <a:gd name="T10" fmla="*/ 254 w 370"/>
                <a:gd name="T11" fmla="*/ 289 h 481"/>
                <a:gd name="T12" fmla="*/ 369 w 370"/>
                <a:gd name="T13" fmla="*/ 289 h 481"/>
                <a:gd name="T14" fmla="*/ 369 w 370"/>
                <a:gd name="T15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0" h="481">
                  <a:moveTo>
                    <a:pt x="369" y="0"/>
                  </a:moveTo>
                  <a:lnTo>
                    <a:pt x="0" y="0"/>
                  </a:lnTo>
                  <a:lnTo>
                    <a:pt x="0" y="480"/>
                  </a:lnTo>
                  <a:lnTo>
                    <a:pt x="254" y="480"/>
                  </a:lnTo>
                  <a:lnTo>
                    <a:pt x="254" y="289"/>
                  </a:lnTo>
                  <a:lnTo>
                    <a:pt x="254" y="289"/>
                  </a:lnTo>
                  <a:lnTo>
                    <a:pt x="369" y="289"/>
                  </a:lnTo>
                  <a:lnTo>
                    <a:pt x="3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257"/>
            <p:cNvSpPr>
              <a:spLocks noChangeArrowheads="1"/>
            </p:cNvSpPr>
            <p:nvPr/>
          </p:nvSpPr>
          <p:spPr bwMode="auto">
            <a:xfrm>
              <a:off x="2028825" y="2905125"/>
              <a:ext cx="133350" cy="104775"/>
            </a:xfrm>
            <a:custGeom>
              <a:avLst/>
              <a:gdLst>
                <a:gd name="T0" fmla="*/ 369 w 370"/>
                <a:gd name="T1" fmla="*/ 0 h 290"/>
                <a:gd name="T2" fmla="*/ 0 w 370"/>
                <a:gd name="T3" fmla="*/ 0 h 290"/>
                <a:gd name="T4" fmla="*/ 0 w 370"/>
                <a:gd name="T5" fmla="*/ 0 h 290"/>
                <a:gd name="T6" fmla="*/ 369 w 370"/>
                <a:gd name="T7" fmla="*/ 0 h 290"/>
                <a:gd name="T8" fmla="*/ 369 w 370"/>
                <a:gd name="T9" fmla="*/ 289 h 290"/>
                <a:gd name="T10" fmla="*/ 369 w 370"/>
                <a:gd name="T11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0" h="290">
                  <a:moveTo>
                    <a:pt x="36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" y="0"/>
                  </a:lnTo>
                  <a:lnTo>
                    <a:pt x="369" y="289"/>
                  </a:lnTo>
                  <a:lnTo>
                    <a:pt x="36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258"/>
            <p:cNvSpPr>
              <a:spLocks noChangeArrowheads="1"/>
            </p:cNvSpPr>
            <p:nvPr/>
          </p:nvSpPr>
          <p:spPr bwMode="auto">
            <a:xfrm>
              <a:off x="2028825" y="2905125"/>
              <a:ext cx="133350" cy="104775"/>
            </a:xfrm>
            <a:custGeom>
              <a:avLst/>
              <a:gdLst>
                <a:gd name="T0" fmla="*/ 369 w 370"/>
                <a:gd name="T1" fmla="*/ 0 h 290"/>
                <a:gd name="T2" fmla="*/ 0 w 370"/>
                <a:gd name="T3" fmla="*/ 0 h 290"/>
                <a:gd name="T4" fmla="*/ 0 w 370"/>
                <a:gd name="T5" fmla="*/ 0 h 290"/>
                <a:gd name="T6" fmla="*/ 369 w 370"/>
                <a:gd name="T7" fmla="*/ 0 h 290"/>
                <a:gd name="T8" fmla="*/ 369 w 370"/>
                <a:gd name="T9" fmla="*/ 289 h 290"/>
                <a:gd name="T10" fmla="*/ 369 w 370"/>
                <a:gd name="T11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0" h="290">
                  <a:moveTo>
                    <a:pt x="369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9" y="0"/>
                  </a:lnTo>
                  <a:lnTo>
                    <a:pt x="369" y="289"/>
                  </a:lnTo>
                  <a:lnTo>
                    <a:pt x="36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259"/>
            <p:cNvSpPr>
              <a:spLocks noChangeArrowheads="1"/>
            </p:cNvSpPr>
            <p:nvPr/>
          </p:nvSpPr>
          <p:spPr bwMode="auto">
            <a:xfrm>
              <a:off x="2028825" y="2905125"/>
              <a:ext cx="1588" cy="173038"/>
            </a:xfrm>
            <a:custGeom>
              <a:avLst/>
              <a:gdLst>
                <a:gd name="T0" fmla="*/ 0 w 1"/>
                <a:gd name="T1" fmla="*/ 0 h 481"/>
                <a:gd name="T2" fmla="*/ 0 w 1"/>
                <a:gd name="T3" fmla="*/ 0 h 481"/>
                <a:gd name="T4" fmla="*/ 0 w 1"/>
                <a:gd name="T5" fmla="*/ 480 h 481"/>
                <a:gd name="T6" fmla="*/ 0 w 1"/>
                <a:gd name="T7" fmla="*/ 480 h 481"/>
                <a:gd name="T8" fmla="*/ 0 w 1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81">
                  <a:moveTo>
                    <a:pt x="0" y="0"/>
                  </a:moveTo>
                  <a:lnTo>
                    <a:pt x="0" y="0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260"/>
            <p:cNvSpPr>
              <a:spLocks noChangeArrowheads="1"/>
            </p:cNvSpPr>
            <p:nvPr/>
          </p:nvSpPr>
          <p:spPr bwMode="auto">
            <a:xfrm>
              <a:off x="2028825" y="2905125"/>
              <a:ext cx="1588" cy="173038"/>
            </a:xfrm>
            <a:custGeom>
              <a:avLst/>
              <a:gdLst>
                <a:gd name="T0" fmla="*/ 0 w 1"/>
                <a:gd name="T1" fmla="*/ 0 h 481"/>
                <a:gd name="T2" fmla="*/ 0 w 1"/>
                <a:gd name="T3" fmla="*/ 0 h 481"/>
                <a:gd name="T4" fmla="*/ 0 w 1"/>
                <a:gd name="T5" fmla="*/ 480 h 481"/>
                <a:gd name="T6" fmla="*/ 0 w 1"/>
                <a:gd name="T7" fmla="*/ 480 h 481"/>
                <a:gd name="T8" fmla="*/ 0 w 1"/>
                <a:gd name="T9" fmla="*/ 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81">
                  <a:moveTo>
                    <a:pt x="0" y="0"/>
                  </a:moveTo>
                  <a:lnTo>
                    <a:pt x="0" y="0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261"/>
            <p:cNvSpPr>
              <a:spLocks noChangeArrowheads="1"/>
            </p:cNvSpPr>
            <p:nvPr/>
          </p:nvSpPr>
          <p:spPr bwMode="auto">
            <a:xfrm>
              <a:off x="2120900" y="3008313"/>
              <a:ext cx="1588" cy="69850"/>
            </a:xfrm>
            <a:custGeom>
              <a:avLst/>
              <a:gdLst>
                <a:gd name="T0" fmla="*/ 0 w 1"/>
                <a:gd name="T1" fmla="*/ 0 h 192"/>
                <a:gd name="T2" fmla="*/ 0 w 1"/>
                <a:gd name="T3" fmla="*/ 0 h 192"/>
                <a:gd name="T4" fmla="*/ 0 w 1"/>
                <a:gd name="T5" fmla="*/ 191 h 192"/>
                <a:gd name="T6" fmla="*/ 0 w 1"/>
                <a:gd name="T7" fmla="*/ 191 h 192"/>
                <a:gd name="T8" fmla="*/ 0 w 1"/>
                <a:gd name="T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92">
                  <a:moveTo>
                    <a:pt x="0" y="0"/>
                  </a:moveTo>
                  <a:lnTo>
                    <a:pt x="0" y="0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262"/>
            <p:cNvSpPr>
              <a:spLocks noChangeArrowheads="1"/>
            </p:cNvSpPr>
            <p:nvPr/>
          </p:nvSpPr>
          <p:spPr bwMode="auto">
            <a:xfrm>
              <a:off x="2120900" y="3008313"/>
              <a:ext cx="1588" cy="69850"/>
            </a:xfrm>
            <a:custGeom>
              <a:avLst/>
              <a:gdLst>
                <a:gd name="T0" fmla="*/ 0 w 1"/>
                <a:gd name="T1" fmla="*/ 0 h 192"/>
                <a:gd name="T2" fmla="*/ 0 w 1"/>
                <a:gd name="T3" fmla="*/ 0 h 192"/>
                <a:gd name="T4" fmla="*/ 0 w 1"/>
                <a:gd name="T5" fmla="*/ 191 h 192"/>
                <a:gd name="T6" fmla="*/ 0 w 1"/>
                <a:gd name="T7" fmla="*/ 191 h 192"/>
                <a:gd name="T8" fmla="*/ 0 w 1"/>
                <a:gd name="T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92">
                  <a:moveTo>
                    <a:pt x="0" y="0"/>
                  </a:moveTo>
                  <a:lnTo>
                    <a:pt x="0" y="0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263"/>
            <p:cNvSpPr>
              <a:spLocks noChangeArrowheads="1"/>
            </p:cNvSpPr>
            <p:nvPr/>
          </p:nvSpPr>
          <p:spPr bwMode="auto">
            <a:xfrm>
              <a:off x="2000250" y="2938463"/>
              <a:ext cx="61913" cy="90487"/>
            </a:xfrm>
            <a:custGeom>
              <a:avLst/>
              <a:gdLst>
                <a:gd name="T0" fmla="*/ 37 w 172"/>
                <a:gd name="T1" fmla="*/ 112 h 253"/>
                <a:gd name="T2" fmla="*/ 37 w 172"/>
                <a:gd name="T3" fmla="*/ 112 h 253"/>
                <a:gd name="T4" fmla="*/ 37 w 172"/>
                <a:gd name="T5" fmla="*/ 75 h 253"/>
                <a:gd name="T6" fmla="*/ 83 w 172"/>
                <a:gd name="T7" fmla="*/ 28 h 253"/>
                <a:gd name="T8" fmla="*/ 120 w 172"/>
                <a:gd name="T9" fmla="*/ 42 h 253"/>
                <a:gd name="T10" fmla="*/ 129 w 172"/>
                <a:gd name="T11" fmla="*/ 75 h 253"/>
                <a:gd name="T12" fmla="*/ 129 w 172"/>
                <a:gd name="T13" fmla="*/ 112 h 253"/>
                <a:gd name="T14" fmla="*/ 157 w 172"/>
                <a:gd name="T15" fmla="*/ 112 h 253"/>
                <a:gd name="T16" fmla="*/ 157 w 172"/>
                <a:gd name="T17" fmla="*/ 75 h 253"/>
                <a:gd name="T18" fmla="*/ 138 w 172"/>
                <a:gd name="T19" fmla="*/ 24 h 253"/>
                <a:gd name="T20" fmla="*/ 83 w 172"/>
                <a:gd name="T21" fmla="*/ 0 h 253"/>
                <a:gd name="T22" fmla="*/ 83 w 172"/>
                <a:gd name="T23" fmla="*/ 0 h 253"/>
                <a:gd name="T24" fmla="*/ 13 w 172"/>
                <a:gd name="T25" fmla="*/ 75 h 253"/>
                <a:gd name="T26" fmla="*/ 13 w 172"/>
                <a:gd name="T27" fmla="*/ 112 h 253"/>
                <a:gd name="T28" fmla="*/ 0 w 172"/>
                <a:gd name="T29" fmla="*/ 112 h 253"/>
                <a:gd name="T30" fmla="*/ 0 w 172"/>
                <a:gd name="T31" fmla="*/ 252 h 253"/>
                <a:gd name="T32" fmla="*/ 171 w 172"/>
                <a:gd name="T33" fmla="*/ 252 h 253"/>
                <a:gd name="T34" fmla="*/ 171 w 172"/>
                <a:gd name="T35" fmla="*/ 112 h 253"/>
                <a:gd name="T36" fmla="*/ 37 w 172"/>
                <a:gd name="T37" fmla="*/ 11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2" h="253">
                  <a:moveTo>
                    <a:pt x="37" y="112"/>
                  </a:moveTo>
                  <a:lnTo>
                    <a:pt x="37" y="112"/>
                  </a:lnTo>
                  <a:cubicBezTo>
                    <a:pt x="37" y="75"/>
                    <a:pt x="37" y="75"/>
                    <a:pt x="37" y="75"/>
                  </a:cubicBezTo>
                  <a:cubicBezTo>
                    <a:pt x="37" y="47"/>
                    <a:pt x="60" y="28"/>
                    <a:pt x="83" y="28"/>
                  </a:cubicBezTo>
                  <a:cubicBezTo>
                    <a:pt x="97" y="28"/>
                    <a:pt x="111" y="33"/>
                    <a:pt x="120" y="42"/>
                  </a:cubicBezTo>
                  <a:cubicBezTo>
                    <a:pt x="124" y="51"/>
                    <a:pt x="129" y="61"/>
                    <a:pt x="129" y="75"/>
                  </a:cubicBezTo>
                  <a:cubicBezTo>
                    <a:pt x="129" y="112"/>
                    <a:pt x="129" y="112"/>
                    <a:pt x="129" y="112"/>
                  </a:cubicBezTo>
                  <a:cubicBezTo>
                    <a:pt x="157" y="112"/>
                    <a:pt x="157" y="112"/>
                    <a:pt x="157" y="112"/>
                  </a:cubicBezTo>
                  <a:cubicBezTo>
                    <a:pt x="157" y="75"/>
                    <a:pt x="157" y="75"/>
                    <a:pt x="157" y="75"/>
                  </a:cubicBezTo>
                  <a:cubicBezTo>
                    <a:pt x="157" y="56"/>
                    <a:pt x="147" y="38"/>
                    <a:pt x="138" y="24"/>
                  </a:cubicBezTo>
                  <a:cubicBezTo>
                    <a:pt x="124" y="10"/>
                    <a:pt x="106" y="0"/>
                    <a:pt x="83" y="0"/>
                  </a:cubicBezTo>
                  <a:lnTo>
                    <a:pt x="83" y="0"/>
                  </a:lnTo>
                  <a:cubicBezTo>
                    <a:pt x="46" y="0"/>
                    <a:pt x="13" y="33"/>
                    <a:pt x="13" y="75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0" y="112"/>
                    <a:pt x="0" y="112"/>
                    <a:pt x="0" y="112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171" y="252"/>
                    <a:pt x="171" y="252"/>
                    <a:pt x="171" y="252"/>
                  </a:cubicBezTo>
                  <a:cubicBezTo>
                    <a:pt x="171" y="112"/>
                    <a:pt x="171" y="112"/>
                    <a:pt x="171" y="112"/>
                  </a:cubicBezTo>
                  <a:lnTo>
                    <a:pt x="37" y="11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2" name="Group 531"/>
          <p:cNvGrpSpPr/>
          <p:nvPr/>
        </p:nvGrpSpPr>
        <p:grpSpPr>
          <a:xfrm>
            <a:off x="5008648" y="3527209"/>
            <a:ext cx="512763" cy="357187"/>
            <a:chOff x="1746250" y="3522663"/>
            <a:chExt cx="512763" cy="357187"/>
          </a:xfrm>
        </p:grpSpPr>
        <p:sp>
          <p:nvSpPr>
            <p:cNvPr id="533" name="Freeform 264"/>
            <p:cNvSpPr>
              <a:spLocks noChangeArrowheads="1"/>
            </p:cNvSpPr>
            <p:nvPr/>
          </p:nvSpPr>
          <p:spPr bwMode="auto">
            <a:xfrm>
              <a:off x="1879600" y="3522663"/>
              <a:ext cx="301625" cy="242887"/>
            </a:xfrm>
            <a:custGeom>
              <a:avLst/>
              <a:gdLst>
                <a:gd name="T0" fmla="*/ 552 w 839"/>
                <a:gd name="T1" fmla="*/ 577 h 674"/>
                <a:gd name="T2" fmla="*/ 672 w 839"/>
                <a:gd name="T3" fmla="*/ 577 h 674"/>
                <a:gd name="T4" fmla="*/ 672 w 839"/>
                <a:gd name="T5" fmla="*/ 523 h 674"/>
                <a:gd name="T6" fmla="*/ 55 w 839"/>
                <a:gd name="T7" fmla="*/ 523 h 674"/>
                <a:gd name="T8" fmla="*/ 55 w 839"/>
                <a:gd name="T9" fmla="*/ 55 h 674"/>
                <a:gd name="T10" fmla="*/ 782 w 839"/>
                <a:gd name="T11" fmla="*/ 55 h 674"/>
                <a:gd name="T12" fmla="*/ 782 w 839"/>
                <a:gd name="T13" fmla="*/ 336 h 674"/>
                <a:gd name="T14" fmla="*/ 838 w 839"/>
                <a:gd name="T15" fmla="*/ 336 h 674"/>
                <a:gd name="T16" fmla="*/ 838 w 839"/>
                <a:gd name="T17" fmla="*/ 0 h 674"/>
                <a:gd name="T18" fmla="*/ 0 w 839"/>
                <a:gd name="T19" fmla="*/ 0 h 674"/>
                <a:gd name="T20" fmla="*/ 0 w 839"/>
                <a:gd name="T21" fmla="*/ 577 h 674"/>
                <a:gd name="T22" fmla="*/ 285 w 839"/>
                <a:gd name="T23" fmla="*/ 577 h 674"/>
                <a:gd name="T24" fmla="*/ 285 w 839"/>
                <a:gd name="T25" fmla="*/ 623 h 674"/>
                <a:gd name="T26" fmla="*/ 212 w 839"/>
                <a:gd name="T27" fmla="*/ 623 h 674"/>
                <a:gd name="T28" fmla="*/ 212 w 839"/>
                <a:gd name="T29" fmla="*/ 673 h 674"/>
                <a:gd name="T30" fmla="*/ 631 w 839"/>
                <a:gd name="T31" fmla="*/ 673 h 674"/>
                <a:gd name="T32" fmla="*/ 631 w 839"/>
                <a:gd name="T33" fmla="*/ 623 h 674"/>
                <a:gd name="T34" fmla="*/ 552 w 839"/>
                <a:gd name="T35" fmla="*/ 623 h 674"/>
                <a:gd name="T36" fmla="*/ 552 w 839"/>
                <a:gd name="T37" fmla="*/ 57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9" h="674">
                  <a:moveTo>
                    <a:pt x="552" y="577"/>
                  </a:moveTo>
                  <a:lnTo>
                    <a:pt x="672" y="577"/>
                  </a:lnTo>
                  <a:lnTo>
                    <a:pt x="672" y="523"/>
                  </a:lnTo>
                  <a:lnTo>
                    <a:pt x="55" y="523"/>
                  </a:lnTo>
                  <a:lnTo>
                    <a:pt x="55" y="55"/>
                  </a:lnTo>
                  <a:lnTo>
                    <a:pt x="782" y="55"/>
                  </a:lnTo>
                  <a:lnTo>
                    <a:pt x="782" y="336"/>
                  </a:lnTo>
                  <a:lnTo>
                    <a:pt x="838" y="336"/>
                  </a:lnTo>
                  <a:lnTo>
                    <a:pt x="838" y="0"/>
                  </a:lnTo>
                  <a:lnTo>
                    <a:pt x="0" y="0"/>
                  </a:lnTo>
                  <a:lnTo>
                    <a:pt x="0" y="577"/>
                  </a:lnTo>
                  <a:lnTo>
                    <a:pt x="285" y="577"/>
                  </a:lnTo>
                  <a:lnTo>
                    <a:pt x="285" y="623"/>
                  </a:lnTo>
                  <a:lnTo>
                    <a:pt x="212" y="623"/>
                  </a:lnTo>
                  <a:lnTo>
                    <a:pt x="212" y="673"/>
                  </a:lnTo>
                  <a:lnTo>
                    <a:pt x="631" y="673"/>
                  </a:lnTo>
                  <a:lnTo>
                    <a:pt x="631" y="623"/>
                  </a:lnTo>
                  <a:lnTo>
                    <a:pt x="552" y="623"/>
                  </a:lnTo>
                  <a:lnTo>
                    <a:pt x="552" y="57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265"/>
            <p:cNvSpPr>
              <a:spLocks noChangeArrowheads="1"/>
            </p:cNvSpPr>
            <p:nvPr/>
          </p:nvSpPr>
          <p:spPr bwMode="auto">
            <a:xfrm>
              <a:off x="1879600" y="3522663"/>
              <a:ext cx="301625" cy="242887"/>
            </a:xfrm>
            <a:custGeom>
              <a:avLst/>
              <a:gdLst>
                <a:gd name="T0" fmla="*/ 552 w 839"/>
                <a:gd name="T1" fmla="*/ 577 h 674"/>
                <a:gd name="T2" fmla="*/ 672 w 839"/>
                <a:gd name="T3" fmla="*/ 577 h 674"/>
                <a:gd name="T4" fmla="*/ 672 w 839"/>
                <a:gd name="T5" fmla="*/ 523 h 674"/>
                <a:gd name="T6" fmla="*/ 55 w 839"/>
                <a:gd name="T7" fmla="*/ 523 h 674"/>
                <a:gd name="T8" fmla="*/ 55 w 839"/>
                <a:gd name="T9" fmla="*/ 55 h 674"/>
                <a:gd name="T10" fmla="*/ 782 w 839"/>
                <a:gd name="T11" fmla="*/ 55 h 674"/>
                <a:gd name="T12" fmla="*/ 782 w 839"/>
                <a:gd name="T13" fmla="*/ 336 h 674"/>
                <a:gd name="T14" fmla="*/ 838 w 839"/>
                <a:gd name="T15" fmla="*/ 336 h 674"/>
                <a:gd name="T16" fmla="*/ 838 w 839"/>
                <a:gd name="T17" fmla="*/ 0 h 674"/>
                <a:gd name="T18" fmla="*/ 0 w 839"/>
                <a:gd name="T19" fmla="*/ 0 h 674"/>
                <a:gd name="T20" fmla="*/ 0 w 839"/>
                <a:gd name="T21" fmla="*/ 577 h 674"/>
                <a:gd name="T22" fmla="*/ 285 w 839"/>
                <a:gd name="T23" fmla="*/ 577 h 674"/>
                <a:gd name="T24" fmla="*/ 285 w 839"/>
                <a:gd name="T25" fmla="*/ 623 h 674"/>
                <a:gd name="T26" fmla="*/ 212 w 839"/>
                <a:gd name="T27" fmla="*/ 623 h 674"/>
                <a:gd name="T28" fmla="*/ 212 w 839"/>
                <a:gd name="T29" fmla="*/ 673 h 674"/>
                <a:gd name="T30" fmla="*/ 631 w 839"/>
                <a:gd name="T31" fmla="*/ 673 h 674"/>
                <a:gd name="T32" fmla="*/ 631 w 839"/>
                <a:gd name="T33" fmla="*/ 623 h 674"/>
                <a:gd name="T34" fmla="*/ 552 w 839"/>
                <a:gd name="T35" fmla="*/ 623 h 674"/>
                <a:gd name="T36" fmla="*/ 552 w 839"/>
                <a:gd name="T37" fmla="*/ 577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9" h="674">
                  <a:moveTo>
                    <a:pt x="552" y="577"/>
                  </a:moveTo>
                  <a:lnTo>
                    <a:pt x="672" y="577"/>
                  </a:lnTo>
                  <a:lnTo>
                    <a:pt x="672" y="523"/>
                  </a:lnTo>
                  <a:lnTo>
                    <a:pt x="55" y="523"/>
                  </a:lnTo>
                  <a:lnTo>
                    <a:pt x="55" y="55"/>
                  </a:lnTo>
                  <a:lnTo>
                    <a:pt x="782" y="55"/>
                  </a:lnTo>
                  <a:lnTo>
                    <a:pt x="782" y="336"/>
                  </a:lnTo>
                  <a:lnTo>
                    <a:pt x="838" y="336"/>
                  </a:lnTo>
                  <a:lnTo>
                    <a:pt x="838" y="0"/>
                  </a:lnTo>
                  <a:lnTo>
                    <a:pt x="0" y="0"/>
                  </a:lnTo>
                  <a:lnTo>
                    <a:pt x="0" y="577"/>
                  </a:lnTo>
                  <a:lnTo>
                    <a:pt x="285" y="577"/>
                  </a:lnTo>
                  <a:lnTo>
                    <a:pt x="285" y="623"/>
                  </a:lnTo>
                  <a:lnTo>
                    <a:pt x="212" y="623"/>
                  </a:lnTo>
                  <a:lnTo>
                    <a:pt x="212" y="673"/>
                  </a:lnTo>
                  <a:lnTo>
                    <a:pt x="631" y="673"/>
                  </a:lnTo>
                  <a:lnTo>
                    <a:pt x="631" y="623"/>
                  </a:lnTo>
                  <a:lnTo>
                    <a:pt x="552" y="623"/>
                  </a:lnTo>
                  <a:lnTo>
                    <a:pt x="552" y="57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266"/>
            <p:cNvSpPr>
              <a:spLocks noChangeArrowheads="1"/>
            </p:cNvSpPr>
            <p:nvPr/>
          </p:nvSpPr>
          <p:spPr bwMode="auto">
            <a:xfrm>
              <a:off x="1898650" y="3541713"/>
              <a:ext cx="131763" cy="168275"/>
            </a:xfrm>
            <a:custGeom>
              <a:avLst/>
              <a:gdLst>
                <a:gd name="T0" fmla="*/ 0 w 365"/>
                <a:gd name="T1" fmla="*/ 0 h 469"/>
                <a:gd name="T2" fmla="*/ 0 w 365"/>
                <a:gd name="T3" fmla="*/ 468 h 469"/>
                <a:gd name="T4" fmla="*/ 364 w 365"/>
                <a:gd name="T5" fmla="*/ 468 h 469"/>
                <a:gd name="T6" fmla="*/ 364 w 365"/>
                <a:gd name="T7" fmla="*/ 0 h 469"/>
                <a:gd name="T8" fmla="*/ 0 w 365"/>
                <a:gd name="T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5" h="469">
                  <a:moveTo>
                    <a:pt x="0" y="0"/>
                  </a:moveTo>
                  <a:lnTo>
                    <a:pt x="0" y="468"/>
                  </a:lnTo>
                  <a:lnTo>
                    <a:pt x="364" y="468"/>
                  </a:lnTo>
                  <a:lnTo>
                    <a:pt x="36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267"/>
            <p:cNvSpPr>
              <a:spLocks noChangeArrowheads="1"/>
            </p:cNvSpPr>
            <p:nvPr/>
          </p:nvSpPr>
          <p:spPr bwMode="auto">
            <a:xfrm>
              <a:off x="1898650" y="3541713"/>
              <a:ext cx="131763" cy="168275"/>
            </a:xfrm>
            <a:custGeom>
              <a:avLst/>
              <a:gdLst>
                <a:gd name="T0" fmla="*/ 0 w 365"/>
                <a:gd name="T1" fmla="*/ 0 h 469"/>
                <a:gd name="T2" fmla="*/ 0 w 365"/>
                <a:gd name="T3" fmla="*/ 468 h 469"/>
                <a:gd name="T4" fmla="*/ 364 w 365"/>
                <a:gd name="T5" fmla="*/ 468 h 469"/>
                <a:gd name="T6" fmla="*/ 364 w 365"/>
                <a:gd name="T7" fmla="*/ 0 h 469"/>
                <a:gd name="T8" fmla="*/ 0 w 365"/>
                <a:gd name="T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5" h="469">
                  <a:moveTo>
                    <a:pt x="0" y="0"/>
                  </a:moveTo>
                  <a:lnTo>
                    <a:pt x="0" y="468"/>
                  </a:lnTo>
                  <a:lnTo>
                    <a:pt x="364" y="468"/>
                  </a:lnTo>
                  <a:lnTo>
                    <a:pt x="36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268"/>
            <p:cNvSpPr>
              <a:spLocks noChangeArrowheads="1"/>
            </p:cNvSpPr>
            <p:nvPr/>
          </p:nvSpPr>
          <p:spPr bwMode="auto">
            <a:xfrm>
              <a:off x="1771650" y="3684588"/>
              <a:ext cx="239713" cy="166687"/>
            </a:xfrm>
            <a:custGeom>
              <a:avLst/>
              <a:gdLst>
                <a:gd name="T0" fmla="*/ 667 w 668"/>
                <a:gd name="T1" fmla="*/ 464 h 465"/>
                <a:gd name="T2" fmla="*/ 0 w 668"/>
                <a:gd name="T3" fmla="*/ 464 h 465"/>
                <a:gd name="T4" fmla="*/ 0 w 668"/>
                <a:gd name="T5" fmla="*/ 0 h 465"/>
                <a:gd name="T6" fmla="*/ 667 w 668"/>
                <a:gd name="T7" fmla="*/ 0 h 465"/>
                <a:gd name="T8" fmla="*/ 667 w 668"/>
                <a:gd name="T9" fmla="*/ 464 h 465"/>
                <a:gd name="T10" fmla="*/ 55 w 668"/>
                <a:gd name="T11" fmla="*/ 409 h 465"/>
                <a:gd name="T12" fmla="*/ 612 w 668"/>
                <a:gd name="T13" fmla="*/ 409 h 465"/>
                <a:gd name="T14" fmla="*/ 612 w 668"/>
                <a:gd name="T15" fmla="*/ 55 h 465"/>
                <a:gd name="T16" fmla="*/ 55 w 668"/>
                <a:gd name="T17" fmla="*/ 55 h 465"/>
                <a:gd name="T18" fmla="*/ 55 w 668"/>
                <a:gd name="T19" fmla="*/ 409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8" h="465">
                  <a:moveTo>
                    <a:pt x="667" y="464"/>
                  </a:moveTo>
                  <a:lnTo>
                    <a:pt x="0" y="464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464"/>
                  </a:lnTo>
                  <a:close/>
                  <a:moveTo>
                    <a:pt x="55" y="409"/>
                  </a:moveTo>
                  <a:lnTo>
                    <a:pt x="612" y="409"/>
                  </a:lnTo>
                  <a:lnTo>
                    <a:pt x="612" y="55"/>
                  </a:lnTo>
                  <a:lnTo>
                    <a:pt x="55" y="55"/>
                  </a:lnTo>
                  <a:lnTo>
                    <a:pt x="55" y="40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269"/>
            <p:cNvSpPr>
              <a:spLocks noChangeArrowheads="1"/>
            </p:cNvSpPr>
            <p:nvPr/>
          </p:nvSpPr>
          <p:spPr bwMode="auto">
            <a:xfrm>
              <a:off x="1790700" y="3703638"/>
              <a:ext cx="201613" cy="128587"/>
            </a:xfrm>
            <a:custGeom>
              <a:avLst/>
              <a:gdLst>
                <a:gd name="T0" fmla="*/ 0 w 558"/>
                <a:gd name="T1" fmla="*/ 0 h 355"/>
                <a:gd name="T2" fmla="*/ 0 w 558"/>
                <a:gd name="T3" fmla="*/ 354 h 355"/>
                <a:gd name="T4" fmla="*/ 557 w 558"/>
                <a:gd name="T5" fmla="*/ 354 h 355"/>
                <a:gd name="T6" fmla="*/ 557 w 558"/>
                <a:gd name="T7" fmla="*/ 0 h 355"/>
                <a:gd name="T8" fmla="*/ 0 w 558"/>
                <a:gd name="T9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8" h="355">
                  <a:moveTo>
                    <a:pt x="0" y="0"/>
                  </a:moveTo>
                  <a:lnTo>
                    <a:pt x="0" y="354"/>
                  </a:lnTo>
                  <a:lnTo>
                    <a:pt x="557" y="354"/>
                  </a:lnTo>
                  <a:lnTo>
                    <a:pt x="55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270"/>
            <p:cNvSpPr>
              <a:spLocks noChangeArrowheads="1"/>
            </p:cNvSpPr>
            <p:nvPr/>
          </p:nvSpPr>
          <p:spPr bwMode="auto">
            <a:xfrm>
              <a:off x="1746250" y="3859213"/>
              <a:ext cx="288925" cy="20637"/>
            </a:xfrm>
            <a:custGeom>
              <a:avLst/>
              <a:gdLst>
                <a:gd name="T0" fmla="*/ 801 w 802"/>
                <a:gd name="T1" fmla="*/ 55 h 56"/>
                <a:gd name="T2" fmla="*/ 0 w 802"/>
                <a:gd name="T3" fmla="*/ 55 h 56"/>
                <a:gd name="T4" fmla="*/ 0 w 802"/>
                <a:gd name="T5" fmla="*/ 0 h 56"/>
                <a:gd name="T6" fmla="*/ 801 w 802"/>
                <a:gd name="T7" fmla="*/ 0 h 56"/>
                <a:gd name="T8" fmla="*/ 801 w 802"/>
                <a:gd name="T9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2" h="56">
                  <a:moveTo>
                    <a:pt x="801" y="55"/>
                  </a:moveTo>
                  <a:lnTo>
                    <a:pt x="0" y="55"/>
                  </a:lnTo>
                  <a:lnTo>
                    <a:pt x="0" y="0"/>
                  </a:lnTo>
                  <a:lnTo>
                    <a:pt x="801" y="0"/>
                  </a:lnTo>
                  <a:lnTo>
                    <a:pt x="801" y="5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271"/>
            <p:cNvSpPr>
              <a:spLocks noChangeArrowheads="1"/>
            </p:cNvSpPr>
            <p:nvPr/>
          </p:nvSpPr>
          <p:spPr bwMode="auto">
            <a:xfrm>
              <a:off x="2141538" y="3662363"/>
              <a:ext cx="98425" cy="166687"/>
            </a:xfrm>
            <a:custGeom>
              <a:avLst/>
              <a:gdLst>
                <a:gd name="T0" fmla="*/ 272 w 273"/>
                <a:gd name="T1" fmla="*/ 0 h 465"/>
                <a:gd name="T2" fmla="*/ 0 w 273"/>
                <a:gd name="T3" fmla="*/ 0 h 465"/>
                <a:gd name="T4" fmla="*/ 0 w 273"/>
                <a:gd name="T5" fmla="*/ 464 h 465"/>
                <a:gd name="T6" fmla="*/ 272 w 273"/>
                <a:gd name="T7" fmla="*/ 464 h 465"/>
                <a:gd name="T8" fmla="*/ 272 w 273"/>
                <a:gd name="T9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465">
                  <a:moveTo>
                    <a:pt x="272" y="0"/>
                  </a:moveTo>
                  <a:lnTo>
                    <a:pt x="0" y="0"/>
                  </a:lnTo>
                  <a:lnTo>
                    <a:pt x="0" y="464"/>
                  </a:lnTo>
                  <a:lnTo>
                    <a:pt x="272" y="464"/>
                  </a:lnTo>
                  <a:lnTo>
                    <a:pt x="2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272"/>
            <p:cNvSpPr>
              <a:spLocks noChangeArrowheads="1"/>
            </p:cNvSpPr>
            <p:nvPr/>
          </p:nvSpPr>
          <p:spPr bwMode="auto">
            <a:xfrm>
              <a:off x="2141538" y="3662363"/>
              <a:ext cx="98425" cy="166687"/>
            </a:xfrm>
            <a:custGeom>
              <a:avLst/>
              <a:gdLst>
                <a:gd name="T0" fmla="*/ 272 w 273"/>
                <a:gd name="T1" fmla="*/ 0 h 465"/>
                <a:gd name="T2" fmla="*/ 0 w 273"/>
                <a:gd name="T3" fmla="*/ 0 h 465"/>
                <a:gd name="T4" fmla="*/ 0 w 273"/>
                <a:gd name="T5" fmla="*/ 464 h 465"/>
                <a:gd name="T6" fmla="*/ 272 w 273"/>
                <a:gd name="T7" fmla="*/ 464 h 465"/>
                <a:gd name="T8" fmla="*/ 272 w 273"/>
                <a:gd name="T9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465">
                  <a:moveTo>
                    <a:pt x="272" y="0"/>
                  </a:moveTo>
                  <a:lnTo>
                    <a:pt x="0" y="0"/>
                  </a:lnTo>
                  <a:lnTo>
                    <a:pt x="0" y="464"/>
                  </a:lnTo>
                  <a:lnTo>
                    <a:pt x="272" y="464"/>
                  </a:lnTo>
                  <a:lnTo>
                    <a:pt x="2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273"/>
            <p:cNvSpPr>
              <a:spLocks noChangeArrowheads="1"/>
            </p:cNvSpPr>
            <p:nvPr/>
          </p:nvSpPr>
          <p:spPr bwMode="auto">
            <a:xfrm>
              <a:off x="2141538" y="3830638"/>
              <a:ext cx="98425" cy="4762"/>
            </a:xfrm>
            <a:custGeom>
              <a:avLst/>
              <a:gdLst>
                <a:gd name="T0" fmla="*/ 272 w 273"/>
                <a:gd name="T1" fmla="*/ 0 h 14"/>
                <a:gd name="T2" fmla="*/ 0 w 273"/>
                <a:gd name="T3" fmla="*/ 0 h 14"/>
                <a:gd name="T4" fmla="*/ 0 w 273"/>
                <a:gd name="T5" fmla="*/ 13 h 14"/>
                <a:gd name="T6" fmla="*/ 272 w 273"/>
                <a:gd name="T7" fmla="*/ 13 h 14"/>
                <a:gd name="T8" fmla="*/ 272 w 27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14">
                  <a:moveTo>
                    <a:pt x="272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272" y="13"/>
                  </a:lnTo>
                  <a:lnTo>
                    <a:pt x="2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274"/>
            <p:cNvSpPr>
              <a:spLocks noChangeArrowheads="1"/>
            </p:cNvSpPr>
            <p:nvPr/>
          </p:nvSpPr>
          <p:spPr bwMode="auto">
            <a:xfrm>
              <a:off x="2141538" y="3830638"/>
              <a:ext cx="98425" cy="4762"/>
            </a:xfrm>
            <a:custGeom>
              <a:avLst/>
              <a:gdLst>
                <a:gd name="T0" fmla="*/ 272 w 273"/>
                <a:gd name="T1" fmla="*/ 0 h 14"/>
                <a:gd name="T2" fmla="*/ 0 w 273"/>
                <a:gd name="T3" fmla="*/ 0 h 14"/>
                <a:gd name="T4" fmla="*/ 0 w 273"/>
                <a:gd name="T5" fmla="*/ 13 h 14"/>
                <a:gd name="T6" fmla="*/ 272 w 273"/>
                <a:gd name="T7" fmla="*/ 13 h 14"/>
                <a:gd name="T8" fmla="*/ 272 w 273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14">
                  <a:moveTo>
                    <a:pt x="272" y="0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272" y="13"/>
                  </a:lnTo>
                  <a:lnTo>
                    <a:pt x="2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275"/>
            <p:cNvSpPr>
              <a:spLocks noChangeArrowheads="1"/>
            </p:cNvSpPr>
            <p:nvPr/>
          </p:nvSpPr>
          <p:spPr bwMode="auto">
            <a:xfrm>
              <a:off x="2120900" y="3643313"/>
              <a:ext cx="138113" cy="211137"/>
            </a:xfrm>
            <a:custGeom>
              <a:avLst/>
              <a:gdLst>
                <a:gd name="T0" fmla="*/ 0 w 383"/>
                <a:gd name="T1" fmla="*/ 0 h 588"/>
                <a:gd name="T2" fmla="*/ 0 w 383"/>
                <a:gd name="T3" fmla="*/ 587 h 588"/>
                <a:gd name="T4" fmla="*/ 382 w 383"/>
                <a:gd name="T5" fmla="*/ 587 h 588"/>
                <a:gd name="T6" fmla="*/ 382 w 383"/>
                <a:gd name="T7" fmla="*/ 0 h 588"/>
                <a:gd name="T8" fmla="*/ 0 w 383"/>
                <a:gd name="T9" fmla="*/ 0 h 588"/>
                <a:gd name="T10" fmla="*/ 327 w 383"/>
                <a:gd name="T11" fmla="*/ 55 h 588"/>
                <a:gd name="T12" fmla="*/ 327 w 383"/>
                <a:gd name="T13" fmla="*/ 519 h 588"/>
                <a:gd name="T14" fmla="*/ 55 w 383"/>
                <a:gd name="T15" fmla="*/ 519 h 588"/>
                <a:gd name="T16" fmla="*/ 55 w 383"/>
                <a:gd name="T17" fmla="*/ 55 h 588"/>
                <a:gd name="T18" fmla="*/ 327 w 383"/>
                <a:gd name="T19" fmla="*/ 55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3" h="588">
                  <a:moveTo>
                    <a:pt x="0" y="0"/>
                  </a:moveTo>
                  <a:lnTo>
                    <a:pt x="0" y="587"/>
                  </a:lnTo>
                  <a:lnTo>
                    <a:pt x="382" y="587"/>
                  </a:lnTo>
                  <a:lnTo>
                    <a:pt x="382" y="0"/>
                  </a:lnTo>
                  <a:lnTo>
                    <a:pt x="0" y="0"/>
                  </a:lnTo>
                  <a:close/>
                  <a:moveTo>
                    <a:pt x="327" y="55"/>
                  </a:moveTo>
                  <a:lnTo>
                    <a:pt x="327" y="519"/>
                  </a:lnTo>
                  <a:lnTo>
                    <a:pt x="55" y="519"/>
                  </a:lnTo>
                  <a:lnTo>
                    <a:pt x="55" y="55"/>
                  </a:lnTo>
                  <a:lnTo>
                    <a:pt x="327" y="5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276"/>
            <p:cNvSpPr>
              <a:spLocks noChangeArrowheads="1"/>
            </p:cNvSpPr>
            <p:nvPr/>
          </p:nvSpPr>
          <p:spPr bwMode="auto">
            <a:xfrm>
              <a:off x="2185988" y="3835400"/>
              <a:ext cx="7937" cy="7938"/>
            </a:xfrm>
            <a:custGeom>
              <a:avLst/>
              <a:gdLst>
                <a:gd name="T0" fmla="*/ 14 w 24"/>
                <a:gd name="T1" fmla="*/ 23 h 24"/>
                <a:gd name="T2" fmla="*/ 14 w 24"/>
                <a:gd name="T3" fmla="*/ 23 h 24"/>
                <a:gd name="T4" fmla="*/ 23 w 24"/>
                <a:gd name="T5" fmla="*/ 14 h 24"/>
                <a:gd name="T6" fmla="*/ 14 w 24"/>
                <a:gd name="T7" fmla="*/ 0 h 24"/>
                <a:gd name="T8" fmla="*/ 0 w 24"/>
                <a:gd name="T9" fmla="*/ 14 h 24"/>
                <a:gd name="T10" fmla="*/ 14 w 24"/>
                <a:gd name="T1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" h="24">
                  <a:moveTo>
                    <a:pt x="14" y="23"/>
                  </a:moveTo>
                  <a:lnTo>
                    <a:pt x="14" y="23"/>
                  </a:lnTo>
                  <a:cubicBezTo>
                    <a:pt x="19" y="23"/>
                    <a:pt x="23" y="19"/>
                    <a:pt x="23" y="14"/>
                  </a:cubicBezTo>
                  <a:cubicBezTo>
                    <a:pt x="23" y="5"/>
                    <a:pt x="19" y="0"/>
                    <a:pt x="14" y="0"/>
                  </a:cubicBezTo>
                  <a:cubicBezTo>
                    <a:pt x="5" y="0"/>
                    <a:pt x="0" y="5"/>
                    <a:pt x="0" y="14"/>
                  </a:cubicBezTo>
                  <a:cubicBezTo>
                    <a:pt x="0" y="19"/>
                    <a:pt x="5" y="23"/>
                    <a:pt x="14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277"/>
            <p:cNvSpPr>
              <a:spLocks noChangeArrowheads="1"/>
            </p:cNvSpPr>
            <p:nvPr/>
          </p:nvSpPr>
          <p:spPr bwMode="auto">
            <a:xfrm>
              <a:off x="2159000" y="3698875"/>
              <a:ext cx="61913" cy="85725"/>
            </a:xfrm>
            <a:custGeom>
              <a:avLst/>
              <a:gdLst>
                <a:gd name="T0" fmla="*/ 41 w 171"/>
                <a:gd name="T1" fmla="*/ 100 h 237"/>
                <a:gd name="T2" fmla="*/ 41 w 171"/>
                <a:gd name="T3" fmla="*/ 100 h 237"/>
                <a:gd name="T4" fmla="*/ 41 w 171"/>
                <a:gd name="T5" fmla="*/ 68 h 237"/>
                <a:gd name="T6" fmla="*/ 87 w 171"/>
                <a:gd name="T7" fmla="*/ 23 h 237"/>
                <a:gd name="T8" fmla="*/ 119 w 171"/>
                <a:gd name="T9" fmla="*/ 36 h 237"/>
                <a:gd name="T10" fmla="*/ 129 w 171"/>
                <a:gd name="T11" fmla="*/ 68 h 237"/>
                <a:gd name="T12" fmla="*/ 129 w 171"/>
                <a:gd name="T13" fmla="*/ 100 h 237"/>
                <a:gd name="T14" fmla="*/ 156 w 171"/>
                <a:gd name="T15" fmla="*/ 100 h 237"/>
                <a:gd name="T16" fmla="*/ 156 w 171"/>
                <a:gd name="T17" fmla="*/ 68 h 237"/>
                <a:gd name="T18" fmla="*/ 133 w 171"/>
                <a:gd name="T19" fmla="*/ 18 h 237"/>
                <a:gd name="T20" fmla="*/ 87 w 171"/>
                <a:gd name="T21" fmla="*/ 0 h 237"/>
                <a:gd name="T22" fmla="*/ 87 w 171"/>
                <a:gd name="T23" fmla="*/ 0 h 237"/>
                <a:gd name="T24" fmla="*/ 14 w 171"/>
                <a:gd name="T25" fmla="*/ 68 h 237"/>
                <a:gd name="T26" fmla="*/ 14 w 171"/>
                <a:gd name="T27" fmla="*/ 100 h 237"/>
                <a:gd name="T28" fmla="*/ 0 w 171"/>
                <a:gd name="T29" fmla="*/ 100 h 237"/>
                <a:gd name="T30" fmla="*/ 0 w 171"/>
                <a:gd name="T31" fmla="*/ 236 h 237"/>
                <a:gd name="T32" fmla="*/ 170 w 171"/>
                <a:gd name="T33" fmla="*/ 236 h 237"/>
                <a:gd name="T34" fmla="*/ 170 w 171"/>
                <a:gd name="T35" fmla="*/ 100 h 237"/>
                <a:gd name="T36" fmla="*/ 41 w 171"/>
                <a:gd name="T37" fmla="*/ 10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1" h="237">
                  <a:moveTo>
                    <a:pt x="41" y="100"/>
                  </a:moveTo>
                  <a:lnTo>
                    <a:pt x="41" y="100"/>
                  </a:lnTo>
                  <a:cubicBezTo>
                    <a:pt x="41" y="68"/>
                    <a:pt x="41" y="68"/>
                    <a:pt x="41" y="68"/>
                  </a:cubicBezTo>
                  <a:cubicBezTo>
                    <a:pt x="41" y="41"/>
                    <a:pt x="60" y="23"/>
                    <a:pt x="87" y="23"/>
                  </a:cubicBezTo>
                  <a:cubicBezTo>
                    <a:pt x="96" y="23"/>
                    <a:pt x="110" y="27"/>
                    <a:pt x="119" y="36"/>
                  </a:cubicBezTo>
                  <a:cubicBezTo>
                    <a:pt x="124" y="45"/>
                    <a:pt x="129" y="55"/>
                    <a:pt x="129" y="68"/>
                  </a:cubicBezTo>
                  <a:cubicBezTo>
                    <a:pt x="129" y="100"/>
                    <a:pt x="129" y="100"/>
                    <a:pt x="129" y="100"/>
                  </a:cubicBezTo>
                  <a:cubicBezTo>
                    <a:pt x="156" y="100"/>
                    <a:pt x="156" y="100"/>
                    <a:pt x="156" y="100"/>
                  </a:cubicBezTo>
                  <a:cubicBezTo>
                    <a:pt x="156" y="68"/>
                    <a:pt x="156" y="68"/>
                    <a:pt x="156" y="68"/>
                  </a:cubicBezTo>
                  <a:cubicBezTo>
                    <a:pt x="156" y="50"/>
                    <a:pt x="147" y="32"/>
                    <a:pt x="133" y="18"/>
                  </a:cubicBezTo>
                  <a:cubicBezTo>
                    <a:pt x="124" y="5"/>
                    <a:pt x="106" y="0"/>
                    <a:pt x="87" y="0"/>
                  </a:cubicBezTo>
                  <a:lnTo>
                    <a:pt x="87" y="0"/>
                  </a:lnTo>
                  <a:cubicBezTo>
                    <a:pt x="46" y="0"/>
                    <a:pt x="14" y="27"/>
                    <a:pt x="14" y="68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70" y="236"/>
                    <a:pt x="170" y="236"/>
                    <a:pt x="170" y="236"/>
                  </a:cubicBezTo>
                  <a:cubicBezTo>
                    <a:pt x="170" y="100"/>
                    <a:pt x="170" y="100"/>
                    <a:pt x="170" y="100"/>
                  </a:cubicBezTo>
                  <a:lnTo>
                    <a:pt x="41" y="10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278"/>
            <p:cNvSpPr>
              <a:spLocks noChangeArrowheads="1"/>
            </p:cNvSpPr>
            <p:nvPr/>
          </p:nvSpPr>
          <p:spPr bwMode="auto">
            <a:xfrm>
              <a:off x="2030413" y="3541713"/>
              <a:ext cx="131762" cy="168275"/>
            </a:xfrm>
            <a:custGeom>
              <a:avLst/>
              <a:gdLst>
                <a:gd name="T0" fmla="*/ 363 w 364"/>
                <a:gd name="T1" fmla="*/ 0 h 469"/>
                <a:gd name="T2" fmla="*/ 0 w 364"/>
                <a:gd name="T3" fmla="*/ 0 h 469"/>
                <a:gd name="T4" fmla="*/ 0 w 364"/>
                <a:gd name="T5" fmla="*/ 468 h 469"/>
                <a:gd name="T6" fmla="*/ 253 w 364"/>
                <a:gd name="T7" fmla="*/ 468 h 469"/>
                <a:gd name="T8" fmla="*/ 253 w 364"/>
                <a:gd name="T9" fmla="*/ 281 h 469"/>
                <a:gd name="T10" fmla="*/ 253 w 364"/>
                <a:gd name="T11" fmla="*/ 281 h 469"/>
                <a:gd name="T12" fmla="*/ 363 w 364"/>
                <a:gd name="T13" fmla="*/ 281 h 469"/>
                <a:gd name="T14" fmla="*/ 363 w 364"/>
                <a:gd name="T15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469">
                  <a:moveTo>
                    <a:pt x="363" y="0"/>
                  </a:moveTo>
                  <a:lnTo>
                    <a:pt x="0" y="0"/>
                  </a:lnTo>
                  <a:lnTo>
                    <a:pt x="0" y="468"/>
                  </a:lnTo>
                  <a:lnTo>
                    <a:pt x="253" y="468"/>
                  </a:lnTo>
                  <a:lnTo>
                    <a:pt x="253" y="281"/>
                  </a:lnTo>
                  <a:lnTo>
                    <a:pt x="253" y="281"/>
                  </a:lnTo>
                  <a:lnTo>
                    <a:pt x="363" y="281"/>
                  </a:lnTo>
                  <a:lnTo>
                    <a:pt x="36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279"/>
            <p:cNvSpPr>
              <a:spLocks noChangeArrowheads="1"/>
            </p:cNvSpPr>
            <p:nvPr/>
          </p:nvSpPr>
          <p:spPr bwMode="auto">
            <a:xfrm>
              <a:off x="2030413" y="3541713"/>
              <a:ext cx="131762" cy="168275"/>
            </a:xfrm>
            <a:custGeom>
              <a:avLst/>
              <a:gdLst>
                <a:gd name="T0" fmla="*/ 363 w 364"/>
                <a:gd name="T1" fmla="*/ 0 h 469"/>
                <a:gd name="T2" fmla="*/ 0 w 364"/>
                <a:gd name="T3" fmla="*/ 0 h 469"/>
                <a:gd name="T4" fmla="*/ 0 w 364"/>
                <a:gd name="T5" fmla="*/ 468 h 469"/>
                <a:gd name="T6" fmla="*/ 253 w 364"/>
                <a:gd name="T7" fmla="*/ 468 h 469"/>
                <a:gd name="T8" fmla="*/ 253 w 364"/>
                <a:gd name="T9" fmla="*/ 281 h 469"/>
                <a:gd name="T10" fmla="*/ 253 w 364"/>
                <a:gd name="T11" fmla="*/ 281 h 469"/>
                <a:gd name="T12" fmla="*/ 363 w 364"/>
                <a:gd name="T13" fmla="*/ 281 h 469"/>
                <a:gd name="T14" fmla="*/ 363 w 364"/>
                <a:gd name="T15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469">
                  <a:moveTo>
                    <a:pt x="363" y="0"/>
                  </a:moveTo>
                  <a:lnTo>
                    <a:pt x="0" y="0"/>
                  </a:lnTo>
                  <a:lnTo>
                    <a:pt x="0" y="468"/>
                  </a:lnTo>
                  <a:lnTo>
                    <a:pt x="253" y="468"/>
                  </a:lnTo>
                  <a:lnTo>
                    <a:pt x="253" y="281"/>
                  </a:lnTo>
                  <a:lnTo>
                    <a:pt x="253" y="281"/>
                  </a:lnTo>
                  <a:lnTo>
                    <a:pt x="363" y="281"/>
                  </a:lnTo>
                  <a:lnTo>
                    <a:pt x="36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280"/>
            <p:cNvSpPr>
              <a:spLocks noChangeArrowheads="1"/>
            </p:cNvSpPr>
            <p:nvPr/>
          </p:nvSpPr>
          <p:spPr bwMode="auto">
            <a:xfrm>
              <a:off x="2030413" y="3541713"/>
              <a:ext cx="131762" cy="101600"/>
            </a:xfrm>
            <a:custGeom>
              <a:avLst/>
              <a:gdLst>
                <a:gd name="T0" fmla="*/ 363 w 364"/>
                <a:gd name="T1" fmla="*/ 0 h 282"/>
                <a:gd name="T2" fmla="*/ 0 w 364"/>
                <a:gd name="T3" fmla="*/ 0 h 282"/>
                <a:gd name="T4" fmla="*/ 0 w 364"/>
                <a:gd name="T5" fmla="*/ 0 h 282"/>
                <a:gd name="T6" fmla="*/ 363 w 364"/>
                <a:gd name="T7" fmla="*/ 0 h 282"/>
                <a:gd name="T8" fmla="*/ 363 w 364"/>
                <a:gd name="T9" fmla="*/ 281 h 282"/>
                <a:gd name="T10" fmla="*/ 363 w 364"/>
                <a:gd name="T11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282">
                  <a:moveTo>
                    <a:pt x="36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3" y="0"/>
                  </a:lnTo>
                  <a:lnTo>
                    <a:pt x="363" y="281"/>
                  </a:lnTo>
                  <a:lnTo>
                    <a:pt x="363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281"/>
            <p:cNvSpPr>
              <a:spLocks noChangeArrowheads="1"/>
            </p:cNvSpPr>
            <p:nvPr/>
          </p:nvSpPr>
          <p:spPr bwMode="auto">
            <a:xfrm>
              <a:off x="2030413" y="3541713"/>
              <a:ext cx="131762" cy="101600"/>
            </a:xfrm>
            <a:custGeom>
              <a:avLst/>
              <a:gdLst>
                <a:gd name="T0" fmla="*/ 363 w 364"/>
                <a:gd name="T1" fmla="*/ 0 h 282"/>
                <a:gd name="T2" fmla="*/ 0 w 364"/>
                <a:gd name="T3" fmla="*/ 0 h 282"/>
                <a:gd name="T4" fmla="*/ 0 w 364"/>
                <a:gd name="T5" fmla="*/ 0 h 282"/>
                <a:gd name="T6" fmla="*/ 363 w 364"/>
                <a:gd name="T7" fmla="*/ 0 h 282"/>
                <a:gd name="T8" fmla="*/ 363 w 364"/>
                <a:gd name="T9" fmla="*/ 281 h 282"/>
                <a:gd name="T10" fmla="*/ 363 w 364"/>
                <a:gd name="T11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282">
                  <a:moveTo>
                    <a:pt x="36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63" y="0"/>
                  </a:lnTo>
                  <a:lnTo>
                    <a:pt x="363" y="281"/>
                  </a:lnTo>
                  <a:lnTo>
                    <a:pt x="363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282"/>
            <p:cNvSpPr>
              <a:spLocks noChangeArrowheads="1"/>
            </p:cNvSpPr>
            <p:nvPr/>
          </p:nvSpPr>
          <p:spPr bwMode="auto">
            <a:xfrm>
              <a:off x="2030413" y="3541713"/>
              <a:ext cx="1587" cy="168275"/>
            </a:xfrm>
            <a:custGeom>
              <a:avLst/>
              <a:gdLst>
                <a:gd name="T0" fmla="*/ 0 w 1"/>
                <a:gd name="T1" fmla="*/ 0 h 469"/>
                <a:gd name="T2" fmla="*/ 0 w 1"/>
                <a:gd name="T3" fmla="*/ 0 h 469"/>
                <a:gd name="T4" fmla="*/ 0 w 1"/>
                <a:gd name="T5" fmla="*/ 468 h 469"/>
                <a:gd name="T6" fmla="*/ 0 w 1"/>
                <a:gd name="T7" fmla="*/ 468 h 469"/>
                <a:gd name="T8" fmla="*/ 0 w 1"/>
                <a:gd name="T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9">
                  <a:moveTo>
                    <a:pt x="0" y="0"/>
                  </a:moveTo>
                  <a:lnTo>
                    <a:pt x="0" y="0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283"/>
            <p:cNvSpPr>
              <a:spLocks noChangeArrowheads="1"/>
            </p:cNvSpPr>
            <p:nvPr/>
          </p:nvSpPr>
          <p:spPr bwMode="auto">
            <a:xfrm>
              <a:off x="2030413" y="3541713"/>
              <a:ext cx="1587" cy="168275"/>
            </a:xfrm>
            <a:custGeom>
              <a:avLst/>
              <a:gdLst>
                <a:gd name="T0" fmla="*/ 0 w 1"/>
                <a:gd name="T1" fmla="*/ 0 h 469"/>
                <a:gd name="T2" fmla="*/ 0 w 1"/>
                <a:gd name="T3" fmla="*/ 0 h 469"/>
                <a:gd name="T4" fmla="*/ 0 w 1"/>
                <a:gd name="T5" fmla="*/ 468 h 469"/>
                <a:gd name="T6" fmla="*/ 0 w 1"/>
                <a:gd name="T7" fmla="*/ 468 h 469"/>
                <a:gd name="T8" fmla="*/ 0 w 1"/>
                <a:gd name="T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9">
                  <a:moveTo>
                    <a:pt x="0" y="0"/>
                  </a:moveTo>
                  <a:lnTo>
                    <a:pt x="0" y="0"/>
                  </a:lnTo>
                  <a:lnTo>
                    <a:pt x="0" y="468"/>
                  </a:lnTo>
                  <a:lnTo>
                    <a:pt x="0" y="46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284"/>
            <p:cNvSpPr>
              <a:spLocks noChangeArrowheads="1"/>
            </p:cNvSpPr>
            <p:nvPr/>
          </p:nvSpPr>
          <p:spPr bwMode="auto">
            <a:xfrm>
              <a:off x="2120900" y="3643313"/>
              <a:ext cx="1588" cy="68262"/>
            </a:xfrm>
            <a:custGeom>
              <a:avLst/>
              <a:gdLst>
                <a:gd name="T0" fmla="*/ 0 w 1"/>
                <a:gd name="T1" fmla="*/ 0 h 188"/>
                <a:gd name="T2" fmla="*/ 0 w 1"/>
                <a:gd name="T3" fmla="*/ 0 h 188"/>
                <a:gd name="T4" fmla="*/ 0 w 1"/>
                <a:gd name="T5" fmla="*/ 187 h 188"/>
                <a:gd name="T6" fmla="*/ 0 w 1"/>
                <a:gd name="T7" fmla="*/ 187 h 188"/>
                <a:gd name="T8" fmla="*/ 0 w 1"/>
                <a:gd name="T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88">
                  <a:moveTo>
                    <a:pt x="0" y="0"/>
                  </a:moveTo>
                  <a:lnTo>
                    <a:pt x="0" y="0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285"/>
            <p:cNvSpPr>
              <a:spLocks noChangeArrowheads="1"/>
            </p:cNvSpPr>
            <p:nvPr/>
          </p:nvSpPr>
          <p:spPr bwMode="auto">
            <a:xfrm>
              <a:off x="2120900" y="3643313"/>
              <a:ext cx="1588" cy="68262"/>
            </a:xfrm>
            <a:custGeom>
              <a:avLst/>
              <a:gdLst>
                <a:gd name="T0" fmla="*/ 0 w 1"/>
                <a:gd name="T1" fmla="*/ 0 h 188"/>
                <a:gd name="T2" fmla="*/ 0 w 1"/>
                <a:gd name="T3" fmla="*/ 0 h 188"/>
                <a:gd name="T4" fmla="*/ 0 w 1"/>
                <a:gd name="T5" fmla="*/ 187 h 188"/>
                <a:gd name="T6" fmla="*/ 0 w 1"/>
                <a:gd name="T7" fmla="*/ 187 h 188"/>
                <a:gd name="T8" fmla="*/ 0 w 1"/>
                <a:gd name="T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88">
                  <a:moveTo>
                    <a:pt x="0" y="0"/>
                  </a:moveTo>
                  <a:lnTo>
                    <a:pt x="0" y="0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286"/>
            <p:cNvSpPr>
              <a:spLocks noChangeArrowheads="1"/>
            </p:cNvSpPr>
            <p:nvPr/>
          </p:nvSpPr>
          <p:spPr bwMode="auto">
            <a:xfrm>
              <a:off x="1857375" y="3719513"/>
              <a:ext cx="63500" cy="88900"/>
            </a:xfrm>
            <a:custGeom>
              <a:avLst/>
              <a:gdLst>
                <a:gd name="T0" fmla="*/ 42 w 176"/>
                <a:gd name="T1" fmla="*/ 109 h 246"/>
                <a:gd name="T2" fmla="*/ 42 w 176"/>
                <a:gd name="T3" fmla="*/ 109 h 246"/>
                <a:gd name="T4" fmla="*/ 42 w 176"/>
                <a:gd name="T5" fmla="*/ 72 h 246"/>
                <a:gd name="T6" fmla="*/ 88 w 176"/>
                <a:gd name="T7" fmla="*/ 27 h 246"/>
                <a:gd name="T8" fmla="*/ 120 w 176"/>
                <a:gd name="T9" fmla="*/ 40 h 246"/>
                <a:gd name="T10" fmla="*/ 134 w 176"/>
                <a:gd name="T11" fmla="*/ 72 h 246"/>
                <a:gd name="T12" fmla="*/ 134 w 176"/>
                <a:gd name="T13" fmla="*/ 109 h 246"/>
                <a:gd name="T14" fmla="*/ 161 w 176"/>
                <a:gd name="T15" fmla="*/ 109 h 246"/>
                <a:gd name="T16" fmla="*/ 161 w 176"/>
                <a:gd name="T17" fmla="*/ 72 h 246"/>
                <a:gd name="T18" fmla="*/ 138 w 176"/>
                <a:gd name="T19" fmla="*/ 22 h 246"/>
                <a:gd name="T20" fmla="*/ 88 w 176"/>
                <a:gd name="T21" fmla="*/ 0 h 246"/>
                <a:gd name="T22" fmla="*/ 88 w 176"/>
                <a:gd name="T23" fmla="*/ 0 h 246"/>
                <a:gd name="T24" fmla="*/ 14 w 176"/>
                <a:gd name="T25" fmla="*/ 72 h 246"/>
                <a:gd name="T26" fmla="*/ 14 w 176"/>
                <a:gd name="T27" fmla="*/ 109 h 246"/>
                <a:gd name="T28" fmla="*/ 0 w 176"/>
                <a:gd name="T29" fmla="*/ 109 h 246"/>
                <a:gd name="T30" fmla="*/ 0 w 176"/>
                <a:gd name="T31" fmla="*/ 245 h 246"/>
                <a:gd name="T32" fmla="*/ 175 w 176"/>
                <a:gd name="T33" fmla="*/ 245 h 246"/>
                <a:gd name="T34" fmla="*/ 175 w 176"/>
                <a:gd name="T35" fmla="*/ 109 h 246"/>
                <a:gd name="T36" fmla="*/ 42 w 176"/>
                <a:gd name="T37" fmla="*/ 109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46">
                  <a:moveTo>
                    <a:pt x="42" y="109"/>
                  </a:moveTo>
                  <a:lnTo>
                    <a:pt x="42" y="109"/>
                  </a:lnTo>
                  <a:cubicBezTo>
                    <a:pt x="42" y="72"/>
                    <a:pt x="42" y="72"/>
                    <a:pt x="42" y="72"/>
                  </a:cubicBezTo>
                  <a:cubicBezTo>
                    <a:pt x="42" y="50"/>
                    <a:pt x="65" y="27"/>
                    <a:pt x="88" y="27"/>
                  </a:cubicBezTo>
                  <a:cubicBezTo>
                    <a:pt x="102" y="27"/>
                    <a:pt x="111" y="31"/>
                    <a:pt x="120" y="40"/>
                  </a:cubicBezTo>
                  <a:cubicBezTo>
                    <a:pt x="129" y="50"/>
                    <a:pt x="134" y="59"/>
                    <a:pt x="134" y="72"/>
                  </a:cubicBezTo>
                  <a:cubicBezTo>
                    <a:pt x="134" y="109"/>
                    <a:pt x="134" y="109"/>
                    <a:pt x="134" y="109"/>
                  </a:cubicBezTo>
                  <a:cubicBezTo>
                    <a:pt x="161" y="109"/>
                    <a:pt x="161" y="109"/>
                    <a:pt x="161" y="109"/>
                  </a:cubicBezTo>
                  <a:cubicBezTo>
                    <a:pt x="161" y="72"/>
                    <a:pt x="161" y="72"/>
                    <a:pt x="161" y="72"/>
                  </a:cubicBezTo>
                  <a:cubicBezTo>
                    <a:pt x="161" y="54"/>
                    <a:pt x="152" y="36"/>
                    <a:pt x="138" y="22"/>
                  </a:cubicBezTo>
                  <a:cubicBezTo>
                    <a:pt x="125" y="9"/>
                    <a:pt x="106" y="0"/>
                    <a:pt x="88" y="0"/>
                  </a:cubicBezTo>
                  <a:lnTo>
                    <a:pt x="88" y="0"/>
                  </a:lnTo>
                  <a:cubicBezTo>
                    <a:pt x="51" y="0"/>
                    <a:pt x="14" y="31"/>
                    <a:pt x="14" y="72"/>
                  </a:cubicBezTo>
                  <a:cubicBezTo>
                    <a:pt x="14" y="109"/>
                    <a:pt x="14" y="109"/>
                    <a:pt x="14" y="109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175" y="245"/>
                    <a:pt x="175" y="245"/>
                    <a:pt x="175" y="245"/>
                  </a:cubicBezTo>
                  <a:cubicBezTo>
                    <a:pt x="175" y="109"/>
                    <a:pt x="175" y="109"/>
                    <a:pt x="175" y="109"/>
                  </a:cubicBezTo>
                  <a:lnTo>
                    <a:pt x="42" y="1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287"/>
            <p:cNvSpPr>
              <a:spLocks noChangeArrowheads="1"/>
            </p:cNvSpPr>
            <p:nvPr/>
          </p:nvSpPr>
          <p:spPr bwMode="auto">
            <a:xfrm>
              <a:off x="1998663" y="3575050"/>
              <a:ext cx="63500" cy="88900"/>
            </a:xfrm>
            <a:custGeom>
              <a:avLst/>
              <a:gdLst>
                <a:gd name="T0" fmla="*/ 42 w 176"/>
                <a:gd name="T1" fmla="*/ 105 h 247"/>
                <a:gd name="T2" fmla="*/ 42 w 176"/>
                <a:gd name="T3" fmla="*/ 105 h 247"/>
                <a:gd name="T4" fmla="*/ 42 w 176"/>
                <a:gd name="T5" fmla="*/ 73 h 247"/>
                <a:gd name="T6" fmla="*/ 88 w 176"/>
                <a:gd name="T7" fmla="*/ 28 h 247"/>
                <a:gd name="T8" fmla="*/ 120 w 176"/>
                <a:gd name="T9" fmla="*/ 37 h 247"/>
                <a:gd name="T10" fmla="*/ 134 w 176"/>
                <a:gd name="T11" fmla="*/ 73 h 247"/>
                <a:gd name="T12" fmla="*/ 134 w 176"/>
                <a:gd name="T13" fmla="*/ 105 h 247"/>
                <a:gd name="T14" fmla="*/ 161 w 176"/>
                <a:gd name="T15" fmla="*/ 105 h 247"/>
                <a:gd name="T16" fmla="*/ 161 w 176"/>
                <a:gd name="T17" fmla="*/ 73 h 247"/>
                <a:gd name="T18" fmla="*/ 139 w 176"/>
                <a:gd name="T19" fmla="*/ 19 h 247"/>
                <a:gd name="T20" fmla="*/ 88 w 176"/>
                <a:gd name="T21" fmla="*/ 0 h 247"/>
                <a:gd name="T22" fmla="*/ 88 w 176"/>
                <a:gd name="T23" fmla="*/ 0 h 247"/>
                <a:gd name="T24" fmla="*/ 19 w 176"/>
                <a:gd name="T25" fmla="*/ 73 h 247"/>
                <a:gd name="T26" fmla="*/ 19 w 176"/>
                <a:gd name="T27" fmla="*/ 105 h 247"/>
                <a:gd name="T28" fmla="*/ 0 w 176"/>
                <a:gd name="T29" fmla="*/ 105 h 247"/>
                <a:gd name="T30" fmla="*/ 0 w 176"/>
                <a:gd name="T31" fmla="*/ 246 h 247"/>
                <a:gd name="T32" fmla="*/ 175 w 176"/>
                <a:gd name="T33" fmla="*/ 246 h 247"/>
                <a:gd name="T34" fmla="*/ 175 w 176"/>
                <a:gd name="T35" fmla="*/ 105 h 247"/>
                <a:gd name="T36" fmla="*/ 42 w 176"/>
                <a:gd name="T37" fmla="*/ 105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47">
                  <a:moveTo>
                    <a:pt x="42" y="105"/>
                  </a:moveTo>
                  <a:lnTo>
                    <a:pt x="42" y="105"/>
                  </a:lnTo>
                  <a:cubicBezTo>
                    <a:pt x="42" y="73"/>
                    <a:pt x="42" y="73"/>
                    <a:pt x="42" y="73"/>
                  </a:cubicBezTo>
                  <a:cubicBezTo>
                    <a:pt x="42" y="46"/>
                    <a:pt x="65" y="28"/>
                    <a:pt x="88" y="28"/>
                  </a:cubicBezTo>
                  <a:cubicBezTo>
                    <a:pt x="102" y="28"/>
                    <a:pt x="111" y="32"/>
                    <a:pt x="120" y="37"/>
                  </a:cubicBezTo>
                  <a:cubicBezTo>
                    <a:pt x="129" y="46"/>
                    <a:pt x="134" y="60"/>
                    <a:pt x="134" y="73"/>
                  </a:cubicBezTo>
                  <a:cubicBezTo>
                    <a:pt x="134" y="105"/>
                    <a:pt x="134" y="105"/>
                    <a:pt x="134" y="105"/>
                  </a:cubicBezTo>
                  <a:cubicBezTo>
                    <a:pt x="161" y="105"/>
                    <a:pt x="161" y="105"/>
                    <a:pt x="161" y="105"/>
                  </a:cubicBezTo>
                  <a:cubicBezTo>
                    <a:pt x="161" y="73"/>
                    <a:pt x="161" y="73"/>
                    <a:pt x="161" y="73"/>
                  </a:cubicBezTo>
                  <a:cubicBezTo>
                    <a:pt x="161" y="51"/>
                    <a:pt x="152" y="32"/>
                    <a:pt x="139" y="19"/>
                  </a:cubicBezTo>
                  <a:cubicBezTo>
                    <a:pt x="125" y="10"/>
                    <a:pt x="106" y="0"/>
                    <a:pt x="88" y="0"/>
                  </a:cubicBezTo>
                  <a:lnTo>
                    <a:pt x="88" y="0"/>
                  </a:lnTo>
                  <a:cubicBezTo>
                    <a:pt x="51" y="0"/>
                    <a:pt x="19" y="32"/>
                    <a:pt x="19" y="73"/>
                  </a:cubicBezTo>
                  <a:cubicBezTo>
                    <a:pt x="19" y="105"/>
                    <a:pt x="19" y="105"/>
                    <a:pt x="19" y="105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175" y="246"/>
                    <a:pt x="175" y="246"/>
                    <a:pt x="175" y="246"/>
                  </a:cubicBezTo>
                  <a:cubicBezTo>
                    <a:pt x="175" y="105"/>
                    <a:pt x="175" y="105"/>
                    <a:pt x="175" y="105"/>
                  </a:cubicBezTo>
                  <a:lnTo>
                    <a:pt x="42" y="1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7" name="Group 556"/>
          <p:cNvGrpSpPr/>
          <p:nvPr/>
        </p:nvGrpSpPr>
        <p:grpSpPr>
          <a:xfrm>
            <a:off x="5017379" y="4064331"/>
            <a:ext cx="495300" cy="493712"/>
            <a:chOff x="1784350" y="4065588"/>
            <a:chExt cx="495300" cy="493712"/>
          </a:xfrm>
        </p:grpSpPr>
        <p:sp>
          <p:nvSpPr>
            <p:cNvPr id="558" name="Freeform 288"/>
            <p:cNvSpPr>
              <a:spLocks noChangeArrowheads="1"/>
            </p:cNvSpPr>
            <p:nvPr/>
          </p:nvSpPr>
          <p:spPr bwMode="auto">
            <a:xfrm>
              <a:off x="1784350" y="40655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289"/>
            <p:cNvSpPr>
              <a:spLocks noChangeArrowheads="1"/>
            </p:cNvSpPr>
            <p:nvPr/>
          </p:nvSpPr>
          <p:spPr bwMode="auto">
            <a:xfrm>
              <a:off x="1784350" y="40655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290"/>
            <p:cNvSpPr>
              <a:spLocks noChangeArrowheads="1"/>
            </p:cNvSpPr>
            <p:nvPr/>
          </p:nvSpPr>
          <p:spPr bwMode="auto">
            <a:xfrm>
              <a:off x="2278063" y="4279900"/>
              <a:ext cx="1587" cy="279400"/>
            </a:xfrm>
            <a:custGeom>
              <a:avLst/>
              <a:gdLst>
                <a:gd name="T0" fmla="*/ 0 w 1"/>
                <a:gd name="T1" fmla="*/ 0 h 776"/>
                <a:gd name="T2" fmla="*/ 0 w 1"/>
                <a:gd name="T3" fmla="*/ 775 h 776"/>
                <a:gd name="T4" fmla="*/ 0 w 1"/>
                <a:gd name="T5" fmla="*/ 775 h 776"/>
                <a:gd name="T6" fmla="*/ 0 w 1"/>
                <a:gd name="T7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76">
                  <a:moveTo>
                    <a:pt x="0" y="0"/>
                  </a:moveTo>
                  <a:lnTo>
                    <a:pt x="0" y="775"/>
                  </a:lnTo>
                  <a:lnTo>
                    <a:pt x="0" y="77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291"/>
            <p:cNvSpPr>
              <a:spLocks noChangeArrowheads="1"/>
            </p:cNvSpPr>
            <p:nvPr/>
          </p:nvSpPr>
          <p:spPr bwMode="auto">
            <a:xfrm>
              <a:off x="2278063" y="4279900"/>
              <a:ext cx="1587" cy="279400"/>
            </a:xfrm>
            <a:custGeom>
              <a:avLst/>
              <a:gdLst>
                <a:gd name="T0" fmla="*/ 0 w 1"/>
                <a:gd name="T1" fmla="*/ 0 h 776"/>
                <a:gd name="T2" fmla="*/ 0 w 1"/>
                <a:gd name="T3" fmla="*/ 775 h 776"/>
                <a:gd name="T4" fmla="*/ 0 w 1"/>
                <a:gd name="T5" fmla="*/ 775 h 776"/>
                <a:gd name="T6" fmla="*/ 0 w 1"/>
                <a:gd name="T7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76">
                  <a:moveTo>
                    <a:pt x="0" y="0"/>
                  </a:moveTo>
                  <a:lnTo>
                    <a:pt x="0" y="775"/>
                  </a:lnTo>
                  <a:lnTo>
                    <a:pt x="0" y="77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292"/>
            <p:cNvSpPr>
              <a:spLocks noChangeArrowheads="1"/>
            </p:cNvSpPr>
            <p:nvPr/>
          </p:nvSpPr>
          <p:spPr bwMode="auto">
            <a:xfrm>
              <a:off x="1831975" y="4170363"/>
              <a:ext cx="446088" cy="388937"/>
            </a:xfrm>
            <a:custGeom>
              <a:avLst/>
              <a:gdLst>
                <a:gd name="T0" fmla="*/ 936 w 1241"/>
                <a:gd name="T1" fmla="*/ 0 h 1080"/>
                <a:gd name="T2" fmla="*/ 897 w 1241"/>
                <a:gd name="T3" fmla="*/ 21 h 1080"/>
                <a:gd name="T4" fmla="*/ 918 w 1241"/>
                <a:gd name="T5" fmla="*/ 21 h 1080"/>
                <a:gd name="T6" fmla="*/ 918 w 1241"/>
                <a:gd name="T7" fmla="*/ 286 h 1080"/>
                <a:gd name="T8" fmla="*/ 1086 w 1241"/>
                <a:gd name="T9" fmla="*/ 286 h 1080"/>
                <a:gd name="T10" fmla="*/ 1086 w 1241"/>
                <a:gd name="T11" fmla="*/ 707 h 1080"/>
                <a:gd name="T12" fmla="*/ 829 w 1241"/>
                <a:gd name="T13" fmla="*/ 707 h 1080"/>
                <a:gd name="T14" fmla="*/ 829 w 1241"/>
                <a:gd name="T15" fmla="*/ 432 h 1080"/>
                <a:gd name="T16" fmla="*/ 550 w 1241"/>
                <a:gd name="T17" fmla="*/ 432 h 1080"/>
                <a:gd name="T18" fmla="*/ 550 w 1241"/>
                <a:gd name="T19" fmla="*/ 661 h 1080"/>
                <a:gd name="T20" fmla="*/ 572 w 1241"/>
                <a:gd name="T21" fmla="*/ 722 h 1080"/>
                <a:gd name="T22" fmla="*/ 54 w 1241"/>
                <a:gd name="T23" fmla="*/ 722 h 1080"/>
                <a:gd name="T24" fmla="*/ 97 w 1241"/>
                <a:gd name="T25" fmla="*/ 765 h 1080"/>
                <a:gd name="T26" fmla="*/ 0 w 1241"/>
                <a:gd name="T27" fmla="*/ 779 h 1080"/>
                <a:gd name="T28" fmla="*/ 300 w 1241"/>
                <a:gd name="T29" fmla="*/ 1079 h 1080"/>
                <a:gd name="T30" fmla="*/ 1240 w 1241"/>
                <a:gd name="T31" fmla="*/ 1079 h 1080"/>
                <a:gd name="T32" fmla="*/ 1240 w 1241"/>
                <a:gd name="T33" fmla="*/ 304 h 1080"/>
                <a:gd name="T34" fmla="*/ 936 w 1241"/>
                <a:gd name="T35" fmla="*/ 0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1" h="1080">
                  <a:moveTo>
                    <a:pt x="936" y="0"/>
                  </a:moveTo>
                  <a:lnTo>
                    <a:pt x="897" y="21"/>
                  </a:lnTo>
                  <a:lnTo>
                    <a:pt x="918" y="21"/>
                  </a:lnTo>
                  <a:lnTo>
                    <a:pt x="918" y="286"/>
                  </a:lnTo>
                  <a:lnTo>
                    <a:pt x="1086" y="286"/>
                  </a:lnTo>
                  <a:lnTo>
                    <a:pt x="1086" y="707"/>
                  </a:lnTo>
                  <a:lnTo>
                    <a:pt x="829" y="707"/>
                  </a:lnTo>
                  <a:lnTo>
                    <a:pt x="829" y="432"/>
                  </a:lnTo>
                  <a:lnTo>
                    <a:pt x="550" y="432"/>
                  </a:lnTo>
                  <a:lnTo>
                    <a:pt x="550" y="661"/>
                  </a:lnTo>
                  <a:lnTo>
                    <a:pt x="572" y="722"/>
                  </a:lnTo>
                  <a:lnTo>
                    <a:pt x="54" y="722"/>
                  </a:lnTo>
                  <a:lnTo>
                    <a:pt x="97" y="765"/>
                  </a:lnTo>
                  <a:lnTo>
                    <a:pt x="0" y="779"/>
                  </a:lnTo>
                  <a:lnTo>
                    <a:pt x="300" y="1079"/>
                  </a:lnTo>
                  <a:lnTo>
                    <a:pt x="1240" y="1079"/>
                  </a:lnTo>
                  <a:lnTo>
                    <a:pt x="1240" y="304"/>
                  </a:lnTo>
                  <a:lnTo>
                    <a:pt x="9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293"/>
            <p:cNvSpPr>
              <a:spLocks noChangeArrowheads="1"/>
            </p:cNvSpPr>
            <p:nvPr/>
          </p:nvSpPr>
          <p:spPr bwMode="auto">
            <a:xfrm>
              <a:off x="1831975" y="4170363"/>
              <a:ext cx="446088" cy="388937"/>
            </a:xfrm>
            <a:custGeom>
              <a:avLst/>
              <a:gdLst>
                <a:gd name="T0" fmla="*/ 936 w 1241"/>
                <a:gd name="T1" fmla="*/ 0 h 1080"/>
                <a:gd name="T2" fmla="*/ 897 w 1241"/>
                <a:gd name="T3" fmla="*/ 21 h 1080"/>
                <a:gd name="T4" fmla="*/ 918 w 1241"/>
                <a:gd name="T5" fmla="*/ 21 h 1080"/>
                <a:gd name="T6" fmla="*/ 918 w 1241"/>
                <a:gd name="T7" fmla="*/ 286 h 1080"/>
                <a:gd name="T8" fmla="*/ 1086 w 1241"/>
                <a:gd name="T9" fmla="*/ 286 h 1080"/>
                <a:gd name="T10" fmla="*/ 1086 w 1241"/>
                <a:gd name="T11" fmla="*/ 707 h 1080"/>
                <a:gd name="T12" fmla="*/ 829 w 1241"/>
                <a:gd name="T13" fmla="*/ 707 h 1080"/>
                <a:gd name="T14" fmla="*/ 829 w 1241"/>
                <a:gd name="T15" fmla="*/ 432 h 1080"/>
                <a:gd name="T16" fmla="*/ 550 w 1241"/>
                <a:gd name="T17" fmla="*/ 432 h 1080"/>
                <a:gd name="T18" fmla="*/ 550 w 1241"/>
                <a:gd name="T19" fmla="*/ 661 h 1080"/>
                <a:gd name="T20" fmla="*/ 572 w 1241"/>
                <a:gd name="T21" fmla="*/ 722 h 1080"/>
                <a:gd name="T22" fmla="*/ 54 w 1241"/>
                <a:gd name="T23" fmla="*/ 722 h 1080"/>
                <a:gd name="T24" fmla="*/ 97 w 1241"/>
                <a:gd name="T25" fmla="*/ 765 h 1080"/>
                <a:gd name="T26" fmla="*/ 0 w 1241"/>
                <a:gd name="T27" fmla="*/ 779 h 1080"/>
                <a:gd name="T28" fmla="*/ 300 w 1241"/>
                <a:gd name="T29" fmla="*/ 1079 h 1080"/>
                <a:gd name="T30" fmla="*/ 1240 w 1241"/>
                <a:gd name="T31" fmla="*/ 1079 h 1080"/>
                <a:gd name="T32" fmla="*/ 1240 w 1241"/>
                <a:gd name="T33" fmla="*/ 304 h 1080"/>
                <a:gd name="T34" fmla="*/ 936 w 1241"/>
                <a:gd name="T35" fmla="*/ 0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1" h="1080">
                  <a:moveTo>
                    <a:pt x="936" y="0"/>
                  </a:moveTo>
                  <a:lnTo>
                    <a:pt x="897" y="21"/>
                  </a:lnTo>
                  <a:lnTo>
                    <a:pt x="918" y="21"/>
                  </a:lnTo>
                  <a:lnTo>
                    <a:pt x="918" y="286"/>
                  </a:lnTo>
                  <a:lnTo>
                    <a:pt x="1086" y="286"/>
                  </a:lnTo>
                  <a:lnTo>
                    <a:pt x="1086" y="707"/>
                  </a:lnTo>
                  <a:lnTo>
                    <a:pt x="829" y="707"/>
                  </a:lnTo>
                  <a:lnTo>
                    <a:pt x="829" y="432"/>
                  </a:lnTo>
                  <a:lnTo>
                    <a:pt x="550" y="432"/>
                  </a:lnTo>
                  <a:lnTo>
                    <a:pt x="550" y="661"/>
                  </a:lnTo>
                  <a:lnTo>
                    <a:pt x="572" y="722"/>
                  </a:lnTo>
                  <a:lnTo>
                    <a:pt x="54" y="722"/>
                  </a:lnTo>
                  <a:lnTo>
                    <a:pt x="97" y="765"/>
                  </a:lnTo>
                  <a:lnTo>
                    <a:pt x="0" y="779"/>
                  </a:lnTo>
                  <a:lnTo>
                    <a:pt x="300" y="1079"/>
                  </a:lnTo>
                  <a:lnTo>
                    <a:pt x="1240" y="1079"/>
                  </a:lnTo>
                  <a:lnTo>
                    <a:pt x="1240" y="304"/>
                  </a:lnTo>
                  <a:lnTo>
                    <a:pt x="9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294"/>
            <p:cNvSpPr>
              <a:spLocks noChangeArrowheads="1"/>
            </p:cNvSpPr>
            <p:nvPr/>
          </p:nvSpPr>
          <p:spPr bwMode="auto">
            <a:xfrm>
              <a:off x="1933575" y="4171950"/>
              <a:ext cx="234950" cy="192088"/>
            </a:xfrm>
            <a:custGeom>
              <a:avLst/>
              <a:gdLst>
                <a:gd name="T0" fmla="*/ 429 w 652"/>
                <a:gd name="T1" fmla="*/ 453 h 533"/>
                <a:gd name="T2" fmla="*/ 522 w 652"/>
                <a:gd name="T3" fmla="*/ 453 h 533"/>
                <a:gd name="T4" fmla="*/ 522 w 652"/>
                <a:gd name="T5" fmla="*/ 410 h 533"/>
                <a:gd name="T6" fmla="*/ 43 w 652"/>
                <a:gd name="T7" fmla="*/ 410 h 533"/>
                <a:gd name="T8" fmla="*/ 43 w 652"/>
                <a:gd name="T9" fmla="*/ 42 h 533"/>
                <a:gd name="T10" fmla="*/ 608 w 652"/>
                <a:gd name="T11" fmla="*/ 42 h 533"/>
                <a:gd name="T12" fmla="*/ 608 w 652"/>
                <a:gd name="T13" fmla="*/ 264 h 533"/>
                <a:gd name="T14" fmla="*/ 651 w 652"/>
                <a:gd name="T15" fmla="*/ 264 h 533"/>
                <a:gd name="T16" fmla="*/ 651 w 652"/>
                <a:gd name="T17" fmla="*/ 0 h 533"/>
                <a:gd name="T18" fmla="*/ 0 w 652"/>
                <a:gd name="T19" fmla="*/ 0 h 533"/>
                <a:gd name="T20" fmla="*/ 0 w 652"/>
                <a:gd name="T21" fmla="*/ 453 h 533"/>
                <a:gd name="T22" fmla="*/ 222 w 652"/>
                <a:gd name="T23" fmla="*/ 453 h 533"/>
                <a:gd name="T24" fmla="*/ 222 w 652"/>
                <a:gd name="T25" fmla="*/ 489 h 533"/>
                <a:gd name="T26" fmla="*/ 165 w 652"/>
                <a:gd name="T27" fmla="*/ 489 h 533"/>
                <a:gd name="T28" fmla="*/ 165 w 652"/>
                <a:gd name="T29" fmla="*/ 532 h 533"/>
                <a:gd name="T30" fmla="*/ 490 w 652"/>
                <a:gd name="T31" fmla="*/ 532 h 533"/>
                <a:gd name="T32" fmla="*/ 490 w 652"/>
                <a:gd name="T33" fmla="*/ 489 h 533"/>
                <a:gd name="T34" fmla="*/ 429 w 652"/>
                <a:gd name="T35" fmla="*/ 489 h 533"/>
                <a:gd name="T36" fmla="*/ 429 w 652"/>
                <a:gd name="T37" fmla="*/ 453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2" h="533">
                  <a:moveTo>
                    <a:pt x="429" y="453"/>
                  </a:moveTo>
                  <a:lnTo>
                    <a:pt x="522" y="453"/>
                  </a:lnTo>
                  <a:lnTo>
                    <a:pt x="522" y="410"/>
                  </a:lnTo>
                  <a:lnTo>
                    <a:pt x="43" y="410"/>
                  </a:lnTo>
                  <a:lnTo>
                    <a:pt x="43" y="42"/>
                  </a:lnTo>
                  <a:lnTo>
                    <a:pt x="608" y="42"/>
                  </a:lnTo>
                  <a:lnTo>
                    <a:pt x="608" y="264"/>
                  </a:lnTo>
                  <a:lnTo>
                    <a:pt x="651" y="264"/>
                  </a:lnTo>
                  <a:lnTo>
                    <a:pt x="651" y="0"/>
                  </a:lnTo>
                  <a:lnTo>
                    <a:pt x="0" y="0"/>
                  </a:lnTo>
                  <a:lnTo>
                    <a:pt x="0" y="453"/>
                  </a:lnTo>
                  <a:lnTo>
                    <a:pt x="222" y="453"/>
                  </a:lnTo>
                  <a:lnTo>
                    <a:pt x="222" y="489"/>
                  </a:lnTo>
                  <a:lnTo>
                    <a:pt x="165" y="489"/>
                  </a:lnTo>
                  <a:lnTo>
                    <a:pt x="165" y="532"/>
                  </a:lnTo>
                  <a:lnTo>
                    <a:pt x="490" y="532"/>
                  </a:lnTo>
                  <a:lnTo>
                    <a:pt x="490" y="489"/>
                  </a:lnTo>
                  <a:lnTo>
                    <a:pt x="429" y="489"/>
                  </a:lnTo>
                  <a:lnTo>
                    <a:pt x="429" y="4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295"/>
            <p:cNvSpPr>
              <a:spLocks noChangeArrowheads="1"/>
            </p:cNvSpPr>
            <p:nvPr/>
          </p:nvSpPr>
          <p:spPr bwMode="auto">
            <a:xfrm>
              <a:off x="1849438" y="4300538"/>
              <a:ext cx="187325" cy="130175"/>
            </a:xfrm>
            <a:custGeom>
              <a:avLst/>
              <a:gdLst>
                <a:gd name="T0" fmla="*/ 518 w 519"/>
                <a:gd name="T1" fmla="*/ 361 h 362"/>
                <a:gd name="T2" fmla="*/ 0 w 519"/>
                <a:gd name="T3" fmla="*/ 361 h 362"/>
                <a:gd name="T4" fmla="*/ 0 w 519"/>
                <a:gd name="T5" fmla="*/ 0 h 362"/>
                <a:gd name="T6" fmla="*/ 518 w 519"/>
                <a:gd name="T7" fmla="*/ 0 h 362"/>
                <a:gd name="T8" fmla="*/ 518 w 519"/>
                <a:gd name="T9" fmla="*/ 361 h 362"/>
                <a:gd name="T10" fmla="*/ 43 w 519"/>
                <a:gd name="T11" fmla="*/ 321 h 362"/>
                <a:gd name="T12" fmla="*/ 475 w 519"/>
                <a:gd name="T13" fmla="*/ 321 h 362"/>
                <a:gd name="T14" fmla="*/ 475 w 519"/>
                <a:gd name="T15" fmla="*/ 39 h 362"/>
                <a:gd name="T16" fmla="*/ 43 w 519"/>
                <a:gd name="T17" fmla="*/ 39 h 362"/>
                <a:gd name="T18" fmla="*/ 43 w 519"/>
                <a:gd name="T19" fmla="*/ 321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9" h="362">
                  <a:moveTo>
                    <a:pt x="518" y="361"/>
                  </a:moveTo>
                  <a:lnTo>
                    <a:pt x="0" y="361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361"/>
                  </a:lnTo>
                  <a:close/>
                  <a:moveTo>
                    <a:pt x="43" y="321"/>
                  </a:moveTo>
                  <a:lnTo>
                    <a:pt x="475" y="321"/>
                  </a:lnTo>
                  <a:lnTo>
                    <a:pt x="475" y="39"/>
                  </a:lnTo>
                  <a:lnTo>
                    <a:pt x="43" y="39"/>
                  </a:lnTo>
                  <a:lnTo>
                    <a:pt x="43" y="3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296"/>
            <p:cNvSpPr>
              <a:spLocks noChangeArrowheads="1"/>
            </p:cNvSpPr>
            <p:nvPr/>
          </p:nvSpPr>
          <p:spPr bwMode="auto">
            <a:xfrm>
              <a:off x="1865313" y="4314825"/>
              <a:ext cx="155575" cy="101600"/>
            </a:xfrm>
            <a:custGeom>
              <a:avLst/>
              <a:gdLst>
                <a:gd name="T0" fmla="*/ 0 w 433"/>
                <a:gd name="T1" fmla="*/ 0 h 283"/>
                <a:gd name="T2" fmla="*/ 0 w 433"/>
                <a:gd name="T3" fmla="*/ 282 h 283"/>
                <a:gd name="T4" fmla="*/ 432 w 433"/>
                <a:gd name="T5" fmla="*/ 282 h 283"/>
                <a:gd name="T6" fmla="*/ 432 w 433"/>
                <a:gd name="T7" fmla="*/ 0 h 283"/>
                <a:gd name="T8" fmla="*/ 0 w 433"/>
                <a:gd name="T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3" h="283">
                  <a:moveTo>
                    <a:pt x="0" y="0"/>
                  </a:moveTo>
                  <a:lnTo>
                    <a:pt x="0" y="282"/>
                  </a:lnTo>
                  <a:lnTo>
                    <a:pt x="432" y="282"/>
                  </a:lnTo>
                  <a:lnTo>
                    <a:pt x="43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297"/>
            <p:cNvSpPr>
              <a:spLocks noChangeArrowheads="1"/>
            </p:cNvSpPr>
            <p:nvPr/>
          </p:nvSpPr>
          <p:spPr bwMode="auto">
            <a:xfrm>
              <a:off x="1830388" y="4437063"/>
              <a:ext cx="223837" cy="15875"/>
            </a:xfrm>
            <a:custGeom>
              <a:avLst/>
              <a:gdLst>
                <a:gd name="T0" fmla="*/ 621 w 622"/>
                <a:gd name="T1" fmla="*/ 42 h 43"/>
                <a:gd name="T2" fmla="*/ 0 w 622"/>
                <a:gd name="T3" fmla="*/ 42 h 43"/>
                <a:gd name="T4" fmla="*/ 0 w 622"/>
                <a:gd name="T5" fmla="*/ 0 h 43"/>
                <a:gd name="T6" fmla="*/ 621 w 622"/>
                <a:gd name="T7" fmla="*/ 0 h 43"/>
                <a:gd name="T8" fmla="*/ 621 w 622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2" h="43">
                  <a:moveTo>
                    <a:pt x="621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621" y="0"/>
                  </a:lnTo>
                  <a:lnTo>
                    <a:pt x="621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298"/>
            <p:cNvSpPr>
              <a:spLocks noChangeArrowheads="1"/>
            </p:cNvSpPr>
            <p:nvPr/>
          </p:nvSpPr>
          <p:spPr bwMode="auto">
            <a:xfrm>
              <a:off x="2120900" y="4267200"/>
              <a:ext cx="107950" cy="166688"/>
            </a:xfrm>
            <a:custGeom>
              <a:avLst/>
              <a:gdLst>
                <a:gd name="T0" fmla="*/ 0 w 298"/>
                <a:gd name="T1" fmla="*/ 0 h 462"/>
                <a:gd name="T2" fmla="*/ 0 w 298"/>
                <a:gd name="T3" fmla="*/ 461 h 462"/>
                <a:gd name="T4" fmla="*/ 297 w 298"/>
                <a:gd name="T5" fmla="*/ 461 h 462"/>
                <a:gd name="T6" fmla="*/ 297 w 298"/>
                <a:gd name="T7" fmla="*/ 0 h 462"/>
                <a:gd name="T8" fmla="*/ 0 w 298"/>
                <a:gd name="T9" fmla="*/ 0 h 462"/>
                <a:gd name="T10" fmla="*/ 254 w 298"/>
                <a:gd name="T11" fmla="*/ 43 h 462"/>
                <a:gd name="T12" fmla="*/ 254 w 298"/>
                <a:gd name="T13" fmla="*/ 407 h 462"/>
                <a:gd name="T14" fmla="*/ 43 w 298"/>
                <a:gd name="T15" fmla="*/ 407 h 462"/>
                <a:gd name="T16" fmla="*/ 43 w 298"/>
                <a:gd name="T17" fmla="*/ 43 h 462"/>
                <a:gd name="T18" fmla="*/ 254 w 298"/>
                <a:gd name="T19" fmla="*/ 43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8" h="462">
                  <a:moveTo>
                    <a:pt x="0" y="0"/>
                  </a:moveTo>
                  <a:lnTo>
                    <a:pt x="0" y="461"/>
                  </a:lnTo>
                  <a:lnTo>
                    <a:pt x="297" y="461"/>
                  </a:lnTo>
                  <a:lnTo>
                    <a:pt x="297" y="0"/>
                  </a:lnTo>
                  <a:lnTo>
                    <a:pt x="0" y="0"/>
                  </a:lnTo>
                  <a:close/>
                  <a:moveTo>
                    <a:pt x="254" y="43"/>
                  </a:moveTo>
                  <a:lnTo>
                    <a:pt x="254" y="407"/>
                  </a:lnTo>
                  <a:lnTo>
                    <a:pt x="43" y="407"/>
                  </a:lnTo>
                  <a:lnTo>
                    <a:pt x="43" y="43"/>
                  </a:lnTo>
                  <a:lnTo>
                    <a:pt x="254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299"/>
            <p:cNvSpPr>
              <a:spLocks noChangeArrowheads="1"/>
            </p:cNvSpPr>
            <p:nvPr/>
          </p:nvSpPr>
          <p:spPr bwMode="auto">
            <a:xfrm>
              <a:off x="2171700" y="4418013"/>
              <a:ext cx="6350" cy="7937"/>
            </a:xfrm>
            <a:custGeom>
              <a:avLst/>
              <a:gdLst>
                <a:gd name="T0" fmla="*/ 10 w 18"/>
                <a:gd name="T1" fmla="*/ 21 h 22"/>
                <a:gd name="T2" fmla="*/ 10 w 18"/>
                <a:gd name="T3" fmla="*/ 21 h 22"/>
                <a:gd name="T4" fmla="*/ 17 w 18"/>
                <a:gd name="T5" fmla="*/ 11 h 22"/>
                <a:gd name="T6" fmla="*/ 10 w 18"/>
                <a:gd name="T7" fmla="*/ 0 h 22"/>
                <a:gd name="T8" fmla="*/ 0 w 18"/>
                <a:gd name="T9" fmla="*/ 11 h 22"/>
                <a:gd name="T10" fmla="*/ 10 w 18"/>
                <a:gd name="T1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2">
                  <a:moveTo>
                    <a:pt x="10" y="21"/>
                  </a:moveTo>
                  <a:lnTo>
                    <a:pt x="10" y="21"/>
                  </a:lnTo>
                  <a:cubicBezTo>
                    <a:pt x="14" y="21"/>
                    <a:pt x="17" y="14"/>
                    <a:pt x="17" y="11"/>
                  </a:cubicBezTo>
                  <a:cubicBezTo>
                    <a:pt x="17" y="4"/>
                    <a:pt x="14" y="0"/>
                    <a:pt x="10" y="0"/>
                  </a:cubicBezTo>
                  <a:cubicBezTo>
                    <a:pt x="3" y="0"/>
                    <a:pt x="0" y="4"/>
                    <a:pt x="0" y="11"/>
                  </a:cubicBezTo>
                  <a:cubicBezTo>
                    <a:pt x="0" y="14"/>
                    <a:pt x="3" y="21"/>
                    <a:pt x="10" y="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300"/>
            <p:cNvSpPr>
              <a:spLocks noChangeArrowheads="1"/>
            </p:cNvSpPr>
            <p:nvPr/>
          </p:nvSpPr>
          <p:spPr bwMode="auto">
            <a:xfrm>
              <a:off x="2151063" y="4311650"/>
              <a:ext cx="47625" cy="66675"/>
            </a:xfrm>
            <a:custGeom>
              <a:avLst/>
              <a:gdLst>
                <a:gd name="T0" fmla="*/ 32 w 134"/>
                <a:gd name="T1" fmla="*/ 79 h 187"/>
                <a:gd name="T2" fmla="*/ 32 w 134"/>
                <a:gd name="T3" fmla="*/ 79 h 187"/>
                <a:gd name="T4" fmla="*/ 32 w 134"/>
                <a:gd name="T5" fmla="*/ 54 h 187"/>
                <a:gd name="T6" fmla="*/ 68 w 134"/>
                <a:gd name="T7" fmla="*/ 18 h 187"/>
                <a:gd name="T8" fmla="*/ 93 w 134"/>
                <a:gd name="T9" fmla="*/ 29 h 187"/>
                <a:gd name="T10" fmla="*/ 100 w 134"/>
                <a:gd name="T11" fmla="*/ 54 h 187"/>
                <a:gd name="T12" fmla="*/ 100 w 134"/>
                <a:gd name="T13" fmla="*/ 79 h 187"/>
                <a:gd name="T14" fmla="*/ 122 w 134"/>
                <a:gd name="T15" fmla="*/ 79 h 187"/>
                <a:gd name="T16" fmla="*/ 122 w 134"/>
                <a:gd name="T17" fmla="*/ 54 h 187"/>
                <a:gd name="T18" fmla="*/ 104 w 134"/>
                <a:gd name="T19" fmla="*/ 15 h 187"/>
                <a:gd name="T20" fmla="*/ 68 w 134"/>
                <a:gd name="T21" fmla="*/ 0 h 187"/>
                <a:gd name="T22" fmla="*/ 68 w 134"/>
                <a:gd name="T23" fmla="*/ 0 h 187"/>
                <a:gd name="T24" fmla="*/ 11 w 134"/>
                <a:gd name="T25" fmla="*/ 54 h 187"/>
                <a:gd name="T26" fmla="*/ 11 w 134"/>
                <a:gd name="T27" fmla="*/ 79 h 187"/>
                <a:gd name="T28" fmla="*/ 0 w 134"/>
                <a:gd name="T29" fmla="*/ 79 h 187"/>
                <a:gd name="T30" fmla="*/ 0 w 134"/>
                <a:gd name="T31" fmla="*/ 186 h 187"/>
                <a:gd name="T32" fmla="*/ 133 w 134"/>
                <a:gd name="T33" fmla="*/ 186 h 187"/>
                <a:gd name="T34" fmla="*/ 133 w 134"/>
                <a:gd name="T35" fmla="*/ 79 h 187"/>
                <a:gd name="T36" fmla="*/ 32 w 134"/>
                <a:gd name="T37" fmla="*/ 79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4" h="187">
                  <a:moveTo>
                    <a:pt x="32" y="79"/>
                  </a:moveTo>
                  <a:lnTo>
                    <a:pt x="32" y="79"/>
                  </a:lnTo>
                  <a:cubicBezTo>
                    <a:pt x="32" y="54"/>
                    <a:pt x="32" y="54"/>
                    <a:pt x="32" y="54"/>
                  </a:cubicBezTo>
                  <a:cubicBezTo>
                    <a:pt x="32" y="33"/>
                    <a:pt x="47" y="18"/>
                    <a:pt x="68" y="18"/>
                  </a:cubicBezTo>
                  <a:cubicBezTo>
                    <a:pt x="75" y="18"/>
                    <a:pt x="86" y="22"/>
                    <a:pt x="93" y="29"/>
                  </a:cubicBezTo>
                  <a:cubicBezTo>
                    <a:pt x="97" y="36"/>
                    <a:pt x="100" y="43"/>
                    <a:pt x="100" y="54"/>
                  </a:cubicBezTo>
                  <a:cubicBezTo>
                    <a:pt x="100" y="79"/>
                    <a:pt x="100" y="79"/>
                    <a:pt x="100" y="79"/>
                  </a:cubicBezTo>
                  <a:cubicBezTo>
                    <a:pt x="122" y="79"/>
                    <a:pt x="122" y="79"/>
                    <a:pt x="122" y="79"/>
                  </a:cubicBezTo>
                  <a:cubicBezTo>
                    <a:pt x="122" y="54"/>
                    <a:pt x="122" y="54"/>
                    <a:pt x="122" y="54"/>
                  </a:cubicBezTo>
                  <a:cubicBezTo>
                    <a:pt x="122" y="40"/>
                    <a:pt x="115" y="25"/>
                    <a:pt x="104" y="15"/>
                  </a:cubicBezTo>
                  <a:cubicBezTo>
                    <a:pt x="97" y="4"/>
                    <a:pt x="82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2"/>
                    <a:pt x="11" y="54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133" y="186"/>
                    <a:pt x="133" y="186"/>
                    <a:pt x="133" y="186"/>
                  </a:cubicBezTo>
                  <a:cubicBezTo>
                    <a:pt x="133" y="79"/>
                    <a:pt x="133" y="79"/>
                    <a:pt x="133" y="79"/>
                  </a:cubicBezTo>
                  <a:lnTo>
                    <a:pt x="32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301"/>
            <p:cNvSpPr>
              <a:spLocks noChangeArrowheads="1"/>
            </p:cNvSpPr>
            <p:nvPr/>
          </p:nvSpPr>
          <p:spPr bwMode="auto">
            <a:xfrm>
              <a:off x="1916113" y="4327525"/>
              <a:ext cx="49212" cy="68263"/>
            </a:xfrm>
            <a:custGeom>
              <a:avLst/>
              <a:gdLst>
                <a:gd name="T0" fmla="*/ 32 w 137"/>
                <a:gd name="T1" fmla="*/ 82 h 190"/>
                <a:gd name="T2" fmla="*/ 32 w 137"/>
                <a:gd name="T3" fmla="*/ 82 h 190"/>
                <a:gd name="T4" fmla="*/ 32 w 137"/>
                <a:gd name="T5" fmla="*/ 53 h 190"/>
                <a:gd name="T6" fmla="*/ 68 w 137"/>
                <a:gd name="T7" fmla="*/ 18 h 190"/>
                <a:gd name="T8" fmla="*/ 93 w 137"/>
                <a:gd name="T9" fmla="*/ 28 h 190"/>
                <a:gd name="T10" fmla="*/ 104 w 137"/>
                <a:gd name="T11" fmla="*/ 53 h 190"/>
                <a:gd name="T12" fmla="*/ 104 w 137"/>
                <a:gd name="T13" fmla="*/ 82 h 190"/>
                <a:gd name="T14" fmla="*/ 125 w 137"/>
                <a:gd name="T15" fmla="*/ 82 h 190"/>
                <a:gd name="T16" fmla="*/ 125 w 137"/>
                <a:gd name="T17" fmla="*/ 53 h 190"/>
                <a:gd name="T18" fmla="*/ 107 w 137"/>
                <a:gd name="T19" fmla="*/ 14 h 190"/>
                <a:gd name="T20" fmla="*/ 68 w 137"/>
                <a:gd name="T21" fmla="*/ 0 h 190"/>
                <a:gd name="T22" fmla="*/ 68 w 137"/>
                <a:gd name="T23" fmla="*/ 0 h 190"/>
                <a:gd name="T24" fmla="*/ 11 w 137"/>
                <a:gd name="T25" fmla="*/ 53 h 190"/>
                <a:gd name="T26" fmla="*/ 11 w 137"/>
                <a:gd name="T27" fmla="*/ 82 h 190"/>
                <a:gd name="T28" fmla="*/ 0 w 137"/>
                <a:gd name="T29" fmla="*/ 82 h 190"/>
                <a:gd name="T30" fmla="*/ 0 w 137"/>
                <a:gd name="T31" fmla="*/ 189 h 190"/>
                <a:gd name="T32" fmla="*/ 136 w 137"/>
                <a:gd name="T33" fmla="*/ 189 h 190"/>
                <a:gd name="T34" fmla="*/ 136 w 137"/>
                <a:gd name="T35" fmla="*/ 82 h 190"/>
                <a:gd name="T36" fmla="*/ 32 w 137"/>
                <a:gd name="T37" fmla="*/ 82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0">
                  <a:moveTo>
                    <a:pt x="32" y="82"/>
                  </a:moveTo>
                  <a:lnTo>
                    <a:pt x="32" y="82"/>
                  </a:lnTo>
                  <a:cubicBezTo>
                    <a:pt x="32" y="53"/>
                    <a:pt x="32" y="53"/>
                    <a:pt x="32" y="53"/>
                  </a:cubicBezTo>
                  <a:cubicBezTo>
                    <a:pt x="32" y="36"/>
                    <a:pt x="50" y="18"/>
                    <a:pt x="68" y="18"/>
                  </a:cubicBezTo>
                  <a:cubicBezTo>
                    <a:pt x="79" y="18"/>
                    <a:pt x="86" y="21"/>
                    <a:pt x="93" y="28"/>
                  </a:cubicBezTo>
                  <a:cubicBezTo>
                    <a:pt x="100" y="36"/>
                    <a:pt x="104" y="46"/>
                    <a:pt x="104" y="53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25" y="82"/>
                    <a:pt x="125" y="82"/>
                    <a:pt x="125" y="82"/>
                  </a:cubicBezTo>
                  <a:cubicBezTo>
                    <a:pt x="125" y="53"/>
                    <a:pt x="125" y="53"/>
                    <a:pt x="125" y="53"/>
                  </a:cubicBezTo>
                  <a:cubicBezTo>
                    <a:pt x="125" y="39"/>
                    <a:pt x="118" y="25"/>
                    <a:pt x="107" y="14"/>
                  </a:cubicBezTo>
                  <a:cubicBezTo>
                    <a:pt x="97" y="3"/>
                    <a:pt x="82" y="0"/>
                    <a:pt x="68" y="0"/>
                  </a:cubicBezTo>
                  <a:lnTo>
                    <a:pt x="68" y="0"/>
                  </a:lnTo>
                  <a:cubicBezTo>
                    <a:pt x="39" y="0"/>
                    <a:pt x="11" y="25"/>
                    <a:pt x="11" y="53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36" y="189"/>
                    <a:pt x="136" y="189"/>
                    <a:pt x="136" y="189"/>
                  </a:cubicBezTo>
                  <a:cubicBezTo>
                    <a:pt x="136" y="82"/>
                    <a:pt x="136" y="82"/>
                    <a:pt x="136" y="82"/>
                  </a:cubicBezTo>
                  <a:lnTo>
                    <a:pt x="32" y="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302"/>
            <p:cNvSpPr>
              <a:spLocks noChangeArrowheads="1"/>
            </p:cNvSpPr>
            <p:nvPr/>
          </p:nvSpPr>
          <p:spPr bwMode="auto">
            <a:xfrm>
              <a:off x="2025650" y="4213225"/>
              <a:ext cx="49213" cy="69850"/>
            </a:xfrm>
            <a:custGeom>
              <a:avLst/>
              <a:gdLst>
                <a:gd name="T0" fmla="*/ 32 w 137"/>
                <a:gd name="T1" fmla="*/ 82 h 194"/>
                <a:gd name="T2" fmla="*/ 32 w 137"/>
                <a:gd name="T3" fmla="*/ 82 h 194"/>
                <a:gd name="T4" fmla="*/ 32 w 137"/>
                <a:gd name="T5" fmla="*/ 57 h 194"/>
                <a:gd name="T6" fmla="*/ 68 w 137"/>
                <a:gd name="T7" fmla="*/ 21 h 194"/>
                <a:gd name="T8" fmla="*/ 93 w 137"/>
                <a:gd name="T9" fmla="*/ 32 h 194"/>
                <a:gd name="T10" fmla="*/ 103 w 137"/>
                <a:gd name="T11" fmla="*/ 57 h 194"/>
                <a:gd name="T12" fmla="*/ 103 w 137"/>
                <a:gd name="T13" fmla="*/ 82 h 194"/>
                <a:gd name="T14" fmla="*/ 125 w 137"/>
                <a:gd name="T15" fmla="*/ 82 h 194"/>
                <a:gd name="T16" fmla="*/ 125 w 137"/>
                <a:gd name="T17" fmla="*/ 57 h 194"/>
                <a:gd name="T18" fmla="*/ 107 w 137"/>
                <a:gd name="T19" fmla="*/ 18 h 194"/>
                <a:gd name="T20" fmla="*/ 68 w 137"/>
                <a:gd name="T21" fmla="*/ 0 h 194"/>
                <a:gd name="T22" fmla="*/ 68 w 137"/>
                <a:gd name="T23" fmla="*/ 0 h 194"/>
                <a:gd name="T24" fmla="*/ 14 w 137"/>
                <a:gd name="T25" fmla="*/ 57 h 194"/>
                <a:gd name="T26" fmla="*/ 14 w 137"/>
                <a:gd name="T27" fmla="*/ 82 h 194"/>
                <a:gd name="T28" fmla="*/ 0 w 137"/>
                <a:gd name="T29" fmla="*/ 82 h 194"/>
                <a:gd name="T30" fmla="*/ 0 w 137"/>
                <a:gd name="T31" fmla="*/ 193 h 194"/>
                <a:gd name="T32" fmla="*/ 136 w 137"/>
                <a:gd name="T33" fmla="*/ 193 h 194"/>
                <a:gd name="T34" fmla="*/ 136 w 137"/>
                <a:gd name="T35" fmla="*/ 82 h 194"/>
                <a:gd name="T36" fmla="*/ 32 w 137"/>
                <a:gd name="T37" fmla="*/ 8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4">
                  <a:moveTo>
                    <a:pt x="32" y="82"/>
                  </a:moveTo>
                  <a:lnTo>
                    <a:pt x="32" y="82"/>
                  </a:lnTo>
                  <a:cubicBezTo>
                    <a:pt x="32" y="57"/>
                    <a:pt x="32" y="57"/>
                    <a:pt x="32" y="57"/>
                  </a:cubicBezTo>
                  <a:cubicBezTo>
                    <a:pt x="32" y="36"/>
                    <a:pt x="50" y="21"/>
                    <a:pt x="68" y="21"/>
                  </a:cubicBezTo>
                  <a:cubicBezTo>
                    <a:pt x="78" y="21"/>
                    <a:pt x="85" y="25"/>
                    <a:pt x="93" y="32"/>
                  </a:cubicBezTo>
                  <a:cubicBezTo>
                    <a:pt x="100" y="36"/>
                    <a:pt x="103" y="46"/>
                    <a:pt x="103" y="57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125" y="82"/>
                    <a:pt x="125" y="82"/>
                    <a:pt x="125" y="82"/>
                  </a:cubicBezTo>
                  <a:cubicBezTo>
                    <a:pt x="125" y="57"/>
                    <a:pt x="125" y="57"/>
                    <a:pt x="125" y="57"/>
                  </a:cubicBezTo>
                  <a:cubicBezTo>
                    <a:pt x="125" y="39"/>
                    <a:pt x="118" y="28"/>
                    <a:pt x="107" y="18"/>
                  </a:cubicBezTo>
                  <a:cubicBezTo>
                    <a:pt x="96" y="7"/>
                    <a:pt x="82" y="0"/>
                    <a:pt x="68" y="0"/>
                  </a:cubicBezTo>
                  <a:lnTo>
                    <a:pt x="68" y="0"/>
                  </a:lnTo>
                  <a:cubicBezTo>
                    <a:pt x="39" y="0"/>
                    <a:pt x="14" y="25"/>
                    <a:pt x="14" y="57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6" y="82"/>
                    <a:pt x="136" y="82"/>
                    <a:pt x="136" y="82"/>
                  </a:cubicBezTo>
                  <a:lnTo>
                    <a:pt x="32" y="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3" name="Group 572"/>
          <p:cNvGrpSpPr/>
          <p:nvPr/>
        </p:nvGrpSpPr>
        <p:grpSpPr>
          <a:xfrm>
            <a:off x="5875953" y="1668040"/>
            <a:ext cx="411163" cy="366712"/>
            <a:chOff x="6648450" y="1632983"/>
            <a:chExt cx="411163" cy="366712"/>
          </a:xfrm>
        </p:grpSpPr>
        <p:sp>
          <p:nvSpPr>
            <p:cNvPr id="574" name="Freeform 318"/>
            <p:cNvSpPr>
              <a:spLocks noChangeArrowheads="1"/>
            </p:cNvSpPr>
            <p:nvPr/>
          </p:nvSpPr>
          <p:spPr bwMode="auto">
            <a:xfrm>
              <a:off x="6662738" y="1793320"/>
              <a:ext cx="287337" cy="190500"/>
            </a:xfrm>
            <a:custGeom>
              <a:avLst/>
              <a:gdLst>
                <a:gd name="T0" fmla="*/ 798 w 799"/>
                <a:gd name="T1" fmla="*/ 527 h 528"/>
                <a:gd name="T2" fmla="*/ 798 w 799"/>
                <a:gd name="T3" fmla="*/ 0 h 528"/>
                <a:gd name="T4" fmla="*/ 0 w 799"/>
                <a:gd name="T5" fmla="*/ 0 h 528"/>
                <a:gd name="T6" fmla="*/ 0 w 799"/>
                <a:gd name="T7" fmla="*/ 527 h 528"/>
                <a:gd name="T8" fmla="*/ 798 w 799"/>
                <a:gd name="T9" fmla="*/ 52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8">
                  <a:moveTo>
                    <a:pt x="798" y="527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7"/>
                  </a:lnTo>
                  <a:lnTo>
                    <a:pt x="798" y="52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319"/>
            <p:cNvSpPr>
              <a:spLocks noChangeArrowheads="1"/>
            </p:cNvSpPr>
            <p:nvPr/>
          </p:nvSpPr>
          <p:spPr bwMode="auto">
            <a:xfrm>
              <a:off x="6662738" y="1793320"/>
              <a:ext cx="287337" cy="190500"/>
            </a:xfrm>
            <a:custGeom>
              <a:avLst/>
              <a:gdLst>
                <a:gd name="T0" fmla="*/ 798 w 799"/>
                <a:gd name="T1" fmla="*/ 527 h 528"/>
                <a:gd name="T2" fmla="*/ 798 w 799"/>
                <a:gd name="T3" fmla="*/ 0 h 528"/>
                <a:gd name="T4" fmla="*/ 0 w 799"/>
                <a:gd name="T5" fmla="*/ 0 h 528"/>
                <a:gd name="T6" fmla="*/ 0 w 799"/>
                <a:gd name="T7" fmla="*/ 527 h 528"/>
                <a:gd name="T8" fmla="*/ 798 w 799"/>
                <a:gd name="T9" fmla="*/ 52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8">
                  <a:moveTo>
                    <a:pt x="798" y="527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7"/>
                  </a:lnTo>
                  <a:lnTo>
                    <a:pt x="798" y="52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320"/>
            <p:cNvSpPr>
              <a:spLocks noChangeArrowheads="1"/>
            </p:cNvSpPr>
            <p:nvPr/>
          </p:nvSpPr>
          <p:spPr bwMode="auto">
            <a:xfrm>
              <a:off x="6808788" y="1793320"/>
              <a:ext cx="142875" cy="190500"/>
            </a:xfrm>
            <a:custGeom>
              <a:avLst/>
              <a:gdLst>
                <a:gd name="T0" fmla="*/ 395 w 396"/>
                <a:gd name="T1" fmla="*/ 0 h 528"/>
                <a:gd name="T2" fmla="*/ 0 w 396"/>
                <a:gd name="T3" fmla="*/ 0 h 528"/>
                <a:gd name="T4" fmla="*/ 0 w 396"/>
                <a:gd name="T5" fmla="*/ 527 h 528"/>
                <a:gd name="T6" fmla="*/ 395 w 396"/>
                <a:gd name="T7" fmla="*/ 527 h 528"/>
                <a:gd name="T8" fmla="*/ 395 w 396"/>
                <a:gd name="T9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6" h="528">
                  <a:moveTo>
                    <a:pt x="395" y="0"/>
                  </a:moveTo>
                  <a:lnTo>
                    <a:pt x="0" y="0"/>
                  </a:lnTo>
                  <a:lnTo>
                    <a:pt x="0" y="527"/>
                  </a:lnTo>
                  <a:lnTo>
                    <a:pt x="395" y="527"/>
                  </a:lnTo>
                  <a:lnTo>
                    <a:pt x="3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321"/>
            <p:cNvSpPr>
              <a:spLocks noChangeArrowheads="1"/>
            </p:cNvSpPr>
            <p:nvPr/>
          </p:nvSpPr>
          <p:spPr bwMode="auto">
            <a:xfrm>
              <a:off x="6808788" y="1793320"/>
              <a:ext cx="142875" cy="190500"/>
            </a:xfrm>
            <a:custGeom>
              <a:avLst/>
              <a:gdLst>
                <a:gd name="T0" fmla="*/ 395 w 396"/>
                <a:gd name="T1" fmla="*/ 0 h 528"/>
                <a:gd name="T2" fmla="*/ 0 w 396"/>
                <a:gd name="T3" fmla="*/ 0 h 528"/>
                <a:gd name="T4" fmla="*/ 0 w 396"/>
                <a:gd name="T5" fmla="*/ 527 h 528"/>
                <a:gd name="T6" fmla="*/ 395 w 396"/>
                <a:gd name="T7" fmla="*/ 527 h 528"/>
                <a:gd name="T8" fmla="*/ 395 w 396"/>
                <a:gd name="T9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6" h="528">
                  <a:moveTo>
                    <a:pt x="395" y="0"/>
                  </a:moveTo>
                  <a:lnTo>
                    <a:pt x="0" y="0"/>
                  </a:lnTo>
                  <a:lnTo>
                    <a:pt x="0" y="527"/>
                  </a:lnTo>
                  <a:lnTo>
                    <a:pt x="395" y="527"/>
                  </a:lnTo>
                  <a:lnTo>
                    <a:pt x="3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322"/>
            <p:cNvSpPr>
              <a:spLocks noChangeArrowheads="1"/>
            </p:cNvSpPr>
            <p:nvPr/>
          </p:nvSpPr>
          <p:spPr bwMode="auto">
            <a:xfrm>
              <a:off x="6832600" y="1840945"/>
              <a:ext cx="95250" cy="17463"/>
            </a:xfrm>
            <a:custGeom>
              <a:avLst/>
              <a:gdLst>
                <a:gd name="T0" fmla="*/ 263 w 264"/>
                <a:gd name="T1" fmla="*/ 47 h 48"/>
                <a:gd name="T2" fmla="*/ 0 w 264"/>
                <a:gd name="T3" fmla="*/ 47 h 48"/>
                <a:gd name="T4" fmla="*/ 0 w 264"/>
                <a:gd name="T5" fmla="*/ 0 h 48"/>
                <a:gd name="T6" fmla="*/ 263 w 264"/>
                <a:gd name="T7" fmla="*/ 0 h 48"/>
                <a:gd name="T8" fmla="*/ 263 w 264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8">
                  <a:moveTo>
                    <a:pt x="263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323"/>
            <p:cNvSpPr>
              <a:spLocks noChangeArrowheads="1"/>
            </p:cNvSpPr>
            <p:nvPr/>
          </p:nvSpPr>
          <p:spPr bwMode="auto">
            <a:xfrm>
              <a:off x="6832600" y="1879045"/>
              <a:ext cx="95250" cy="17463"/>
            </a:xfrm>
            <a:custGeom>
              <a:avLst/>
              <a:gdLst>
                <a:gd name="T0" fmla="*/ 263 w 264"/>
                <a:gd name="T1" fmla="*/ 47 h 48"/>
                <a:gd name="T2" fmla="*/ 0 w 264"/>
                <a:gd name="T3" fmla="*/ 47 h 48"/>
                <a:gd name="T4" fmla="*/ 0 w 264"/>
                <a:gd name="T5" fmla="*/ 0 h 48"/>
                <a:gd name="T6" fmla="*/ 263 w 264"/>
                <a:gd name="T7" fmla="*/ 0 h 48"/>
                <a:gd name="T8" fmla="*/ 263 w 264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8">
                  <a:moveTo>
                    <a:pt x="263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324"/>
            <p:cNvSpPr>
              <a:spLocks noChangeArrowheads="1"/>
            </p:cNvSpPr>
            <p:nvPr/>
          </p:nvSpPr>
          <p:spPr bwMode="auto">
            <a:xfrm>
              <a:off x="6832600" y="1917145"/>
              <a:ext cx="95250" cy="17463"/>
            </a:xfrm>
            <a:custGeom>
              <a:avLst/>
              <a:gdLst>
                <a:gd name="T0" fmla="*/ 263 w 264"/>
                <a:gd name="T1" fmla="*/ 47 h 48"/>
                <a:gd name="T2" fmla="*/ 0 w 264"/>
                <a:gd name="T3" fmla="*/ 47 h 48"/>
                <a:gd name="T4" fmla="*/ 0 w 264"/>
                <a:gd name="T5" fmla="*/ 0 h 48"/>
                <a:gd name="T6" fmla="*/ 263 w 264"/>
                <a:gd name="T7" fmla="*/ 0 h 48"/>
                <a:gd name="T8" fmla="*/ 263 w 264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8">
                  <a:moveTo>
                    <a:pt x="263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325"/>
            <p:cNvSpPr>
              <a:spLocks noChangeArrowheads="1"/>
            </p:cNvSpPr>
            <p:nvPr/>
          </p:nvSpPr>
          <p:spPr bwMode="auto">
            <a:xfrm>
              <a:off x="6708775" y="1831420"/>
              <a:ext cx="53975" cy="55563"/>
            </a:xfrm>
            <a:custGeom>
              <a:avLst/>
              <a:gdLst>
                <a:gd name="T0" fmla="*/ 73 w 148"/>
                <a:gd name="T1" fmla="*/ 152 h 153"/>
                <a:gd name="T2" fmla="*/ 73 w 148"/>
                <a:gd name="T3" fmla="*/ 152 h 153"/>
                <a:gd name="T4" fmla="*/ 147 w 148"/>
                <a:gd name="T5" fmla="*/ 78 h 153"/>
                <a:gd name="T6" fmla="*/ 73 w 148"/>
                <a:gd name="T7" fmla="*/ 0 h 153"/>
                <a:gd name="T8" fmla="*/ 0 w 148"/>
                <a:gd name="T9" fmla="*/ 78 h 153"/>
                <a:gd name="T10" fmla="*/ 73 w 148"/>
                <a:gd name="T11" fmla="*/ 15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53">
                  <a:moveTo>
                    <a:pt x="73" y="152"/>
                  </a:moveTo>
                  <a:lnTo>
                    <a:pt x="73" y="152"/>
                  </a:lnTo>
                  <a:cubicBezTo>
                    <a:pt x="112" y="152"/>
                    <a:pt x="147" y="117"/>
                    <a:pt x="147" y="78"/>
                  </a:cubicBezTo>
                  <a:cubicBezTo>
                    <a:pt x="147" y="35"/>
                    <a:pt x="112" y="0"/>
                    <a:pt x="73" y="0"/>
                  </a:cubicBezTo>
                  <a:cubicBezTo>
                    <a:pt x="31" y="0"/>
                    <a:pt x="0" y="35"/>
                    <a:pt x="0" y="78"/>
                  </a:cubicBezTo>
                  <a:cubicBezTo>
                    <a:pt x="0" y="117"/>
                    <a:pt x="31" y="152"/>
                    <a:pt x="73" y="15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326"/>
            <p:cNvSpPr>
              <a:spLocks noChangeArrowheads="1"/>
            </p:cNvSpPr>
            <p:nvPr/>
          </p:nvSpPr>
          <p:spPr bwMode="auto">
            <a:xfrm>
              <a:off x="6683375" y="1888570"/>
              <a:ext cx="106363" cy="55563"/>
            </a:xfrm>
            <a:custGeom>
              <a:avLst/>
              <a:gdLst>
                <a:gd name="T0" fmla="*/ 294 w 295"/>
                <a:gd name="T1" fmla="*/ 153 h 154"/>
                <a:gd name="T2" fmla="*/ 294 w 295"/>
                <a:gd name="T3" fmla="*/ 153 h 154"/>
                <a:gd name="T4" fmla="*/ 294 w 295"/>
                <a:gd name="T5" fmla="*/ 149 h 154"/>
                <a:gd name="T6" fmla="*/ 294 w 295"/>
                <a:gd name="T7" fmla="*/ 149 h 154"/>
                <a:gd name="T8" fmla="*/ 147 w 295"/>
                <a:gd name="T9" fmla="*/ 0 h 154"/>
                <a:gd name="T10" fmla="*/ 0 w 295"/>
                <a:gd name="T11" fmla="*/ 149 h 154"/>
                <a:gd name="T12" fmla="*/ 0 w 295"/>
                <a:gd name="T13" fmla="*/ 149 h 154"/>
                <a:gd name="T14" fmla="*/ 0 w 295"/>
                <a:gd name="T15" fmla="*/ 153 h 154"/>
                <a:gd name="T16" fmla="*/ 294 w 295"/>
                <a:gd name="T17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154">
                  <a:moveTo>
                    <a:pt x="294" y="153"/>
                  </a:moveTo>
                  <a:lnTo>
                    <a:pt x="294" y="153"/>
                  </a:lnTo>
                  <a:cubicBezTo>
                    <a:pt x="294" y="149"/>
                    <a:pt x="294" y="149"/>
                    <a:pt x="294" y="149"/>
                  </a:cubicBezTo>
                  <a:lnTo>
                    <a:pt x="294" y="149"/>
                  </a:lnTo>
                  <a:cubicBezTo>
                    <a:pt x="294" y="67"/>
                    <a:pt x="229" y="0"/>
                    <a:pt x="147" y="0"/>
                  </a:cubicBezTo>
                  <a:cubicBezTo>
                    <a:pt x="66" y="0"/>
                    <a:pt x="0" y="67"/>
                    <a:pt x="0" y="149"/>
                  </a:cubicBezTo>
                  <a:lnTo>
                    <a:pt x="0" y="149"/>
                  </a:lnTo>
                  <a:cubicBezTo>
                    <a:pt x="0" y="153"/>
                    <a:pt x="0" y="153"/>
                    <a:pt x="0" y="153"/>
                  </a:cubicBezTo>
                  <a:lnTo>
                    <a:pt x="294" y="1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327"/>
            <p:cNvSpPr>
              <a:spLocks noChangeArrowheads="1"/>
            </p:cNvSpPr>
            <p:nvPr/>
          </p:nvSpPr>
          <p:spPr bwMode="auto">
            <a:xfrm>
              <a:off x="6859588" y="1632983"/>
              <a:ext cx="200025" cy="201612"/>
            </a:xfrm>
            <a:custGeom>
              <a:avLst/>
              <a:gdLst>
                <a:gd name="T0" fmla="*/ 279 w 555"/>
                <a:gd name="T1" fmla="*/ 559 h 560"/>
                <a:gd name="T2" fmla="*/ 279 w 555"/>
                <a:gd name="T3" fmla="*/ 559 h 560"/>
                <a:gd name="T4" fmla="*/ 0 w 555"/>
                <a:gd name="T5" fmla="*/ 281 h 560"/>
                <a:gd name="T6" fmla="*/ 279 w 555"/>
                <a:gd name="T7" fmla="*/ 0 h 560"/>
                <a:gd name="T8" fmla="*/ 554 w 555"/>
                <a:gd name="T9" fmla="*/ 281 h 560"/>
                <a:gd name="T10" fmla="*/ 279 w 555"/>
                <a:gd name="T11" fmla="*/ 559 h 560"/>
                <a:gd name="T12" fmla="*/ 279 w 555"/>
                <a:gd name="T13" fmla="*/ 47 h 560"/>
                <a:gd name="T14" fmla="*/ 279 w 555"/>
                <a:gd name="T15" fmla="*/ 47 h 560"/>
                <a:gd name="T16" fmla="*/ 47 w 555"/>
                <a:gd name="T17" fmla="*/ 281 h 560"/>
                <a:gd name="T18" fmla="*/ 279 w 555"/>
                <a:gd name="T19" fmla="*/ 516 h 560"/>
                <a:gd name="T20" fmla="*/ 512 w 555"/>
                <a:gd name="T21" fmla="*/ 281 h 560"/>
                <a:gd name="T22" fmla="*/ 279 w 555"/>
                <a:gd name="T23" fmla="*/ 47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60">
                  <a:moveTo>
                    <a:pt x="279" y="559"/>
                  </a:moveTo>
                  <a:lnTo>
                    <a:pt x="279" y="559"/>
                  </a:lnTo>
                  <a:cubicBezTo>
                    <a:pt x="124" y="559"/>
                    <a:pt x="0" y="434"/>
                    <a:pt x="0" y="281"/>
                  </a:cubicBezTo>
                  <a:cubicBezTo>
                    <a:pt x="0" y="125"/>
                    <a:pt x="124" y="0"/>
                    <a:pt x="279" y="0"/>
                  </a:cubicBezTo>
                  <a:cubicBezTo>
                    <a:pt x="430" y="0"/>
                    <a:pt x="554" y="125"/>
                    <a:pt x="554" y="281"/>
                  </a:cubicBezTo>
                  <a:cubicBezTo>
                    <a:pt x="554" y="434"/>
                    <a:pt x="430" y="559"/>
                    <a:pt x="279" y="559"/>
                  </a:cubicBezTo>
                  <a:close/>
                  <a:moveTo>
                    <a:pt x="279" y="47"/>
                  </a:moveTo>
                  <a:lnTo>
                    <a:pt x="279" y="47"/>
                  </a:lnTo>
                  <a:cubicBezTo>
                    <a:pt x="151" y="47"/>
                    <a:pt x="47" y="152"/>
                    <a:pt x="47" y="281"/>
                  </a:cubicBezTo>
                  <a:cubicBezTo>
                    <a:pt x="47" y="410"/>
                    <a:pt x="151" y="516"/>
                    <a:pt x="279" y="516"/>
                  </a:cubicBezTo>
                  <a:cubicBezTo>
                    <a:pt x="407" y="516"/>
                    <a:pt x="512" y="410"/>
                    <a:pt x="512" y="281"/>
                  </a:cubicBezTo>
                  <a:cubicBezTo>
                    <a:pt x="512" y="152"/>
                    <a:pt x="407" y="47"/>
                    <a:pt x="279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328"/>
            <p:cNvSpPr>
              <a:spLocks noChangeArrowheads="1"/>
            </p:cNvSpPr>
            <p:nvPr/>
          </p:nvSpPr>
          <p:spPr bwMode="auto">
            <a:xfrm>
              <a:off x="6648450" y="1777445"/>
              <a:ext cx="319088" cy="222250"/>
            </a:xfrm>
            <a:custGeom>
              <a:avLst/>
              <a:gdLst>
                <a:gd name="T0" fmla="*/ 868 w 888"/>
                <a:gd name="T1" fmla="*/ 160 h 618"/>
                <a:gd name="T2" fmla="*/ 868 w 888"/>
                <a:gd name="T3" fmla="*/ 160 h 618"/>
                <a:gd name="T4" fmla="*/ 841 w 888"/>
                <a:gd name="T5" fmla="*/ 160 h 618"/>
                <a:gd name="T6" fmla="*/ 841 w 888"/>
                <a:gd name="T7" fmla="*/ 574 h 618"/>
                <a:gd name="T8" fmla="*/ 47 w 888"/>
                <a:gd name="T9" fmla="*/ 574 h 618"/>
                <a:gd name="T10" fmla="*/ 47 w 888"/>
                <a:gd name="T11" fmla="*/ 47 h 618"/>
                <a:gd name="T12" fmla="*/ 643 w 888"/>
                <a:gd name="T13" fmla="*/ 47 h 618"/>
                <a:gd name="T14" fmla="*/ 616 w 888"/>
                <a:gd name="T15" fmla="*/ 0 h 618"/>
                <a:gd name="T16" fmla="*/ 0 w 888"/>
                <a:gd name="T17" fmla="*/ 0 h 618"/>
                <a:gd name="T18" fmla="*/ 0 w 888"/>
                <a:gd name="T19" fmla="*/ 617 h 618"/>
                <a:gd name="T20" fmla="*/ 887 w 888"/>
                <a:gd name="T21" fmla="*/ 617 h 618"/>
                <a:gd name="T22" fmla="*/ 887 w 888"/>
                <a:gd name="T23" fmla="*/ 160 h 618"/>
                <a:gd name="T24" fmla="*/ 868 w 888"/>
                <a:gd name="T25" fmla="*/ 16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8" h="618">
                  <a:moveTo>
                    <a:pt x="868" y="160"/>
                  </a:moveTo>
                  <a:lnTo>
                    <a:pt x="868" y="160"/>
                  </a:lnTo>
                  <a:cubicBezTo>
                    <a:pt x="856" y="160"/>
                    <a:pt x="849" y="160"/>
                    <a:pt x="841" y="160"/>
                  </a:cubicBezTo>
                  <a:cubicBezTo>
                    <a:pt x="841" y="574"/>
                    <a:pt x="841" y="574"/>
                    <a:pt x="841" y="574"/>
                  </a:cubicBezTo>
                  <a:cubicBezTo>
                    <a:pt x="47" y="574"/>
                    <a:pt x="47" y="574"/>
                    <a:pt x="47" y="574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643" y="47"/>
                    <a:pt x="643" y="47"/>
                    <a:pt x="643" y="47"/>
                  </a:cubicBezTo>
                  <a:cubicBezTo>
                    <a:pt x="632" y="31"/>
                    <a:pt x="624" y="15"/>
                    <a:pt x="6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17"/>
                    <a:pt x="0" y="617"/>
                    <a:pt x="0" y="617"/>
                  </a:cubicBezTo>
                  <a:cubicBezTo>
                    <a:pt x="887" y="617"/>
                    <a:pt x="887" y="617"/>
                    <a:pt x="887" y="617"/>
                  </a:cubicBezTo>
                  <a:cubicBezTo>
                    <a:pt x="887" y="160"/>
                    <a:pt x="887" y="160"/>
                    <a:pt x="887" y="160"/>
                  </a:cubicBezTo>
                  <a:cubicBezTo>
                    <a:pt x="880" y="160"/>
                    <a:pt x="872" y="160"/>
                    <a:pt x="868" y="16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329"/>
            <p:cNvSpPr>
              <a:spLocks noChangeArrowheads="1"/>
            </p:cNvSpPr>
            <p:nvPr/>
          </p:nvSpPr>
          <p:spPr bwMode="auto">
            <a:xfrm>
              <a:off x="6877050" y="1650445"/>
              <a:ext cx="168275" cy="169863"/>
            </a:xfrm>
            <a:custGeom>
              <a:avLst/>
              <a:gdLst>
                <a:gd name="T0" fmla="*/ 232 w 466"/>
                <a:gd name="T1" fmla="*/ 0 h 470"/>
                <a:gd name="T2" fmla="*/ 232 w 466"/>
                <a:gd name="T3" fmla="*/ 0 h 470"/>
                <a:gd name="T4" fmla="*/ 0 w 466"/>
                <a:gd name="T5" fmla="*/ 234 h 470"/>
                <a:gd name="T6" fmla="*/ 232 w 466"/>
                <a:gd name="T7" fmla="*/ 469 h 470"/>
                <a:gd name="T8" fmla="*/ 465 w 466"/>
                <a:gd name="T9" fmla="*/ 234 h 470"/>
                <a:gd name="T10" fmla="*/ 232 w 466"/>
                <a:gd name="T11" fmla="*/ 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70">
                  <a:moveTo>
                    <a:pt x="232" y="0"/>
                  </a:moveTo>
                  <a:lnTo>
                    <a:pt x="232" y="0"/>
                  </a:lnTo>
                  <a:cubicBezTo>
                    <a:pt x="104" y="0"/>
                    <a:pt x="0" y="105"/>
                    <a:pt x="0" y="234"/>
                  </a:cubicBezTo>
                  <a:cubicBezTo>
                    <a:pt x="0" y="363"/>
                    <a:pt x="104" y="469"/>
                    <a:pt x="232" y="469"/>
                  </a:cubicBezTo>
                  <a:cubicBezTo>
                    <a:pt x="360" y="469"/>
                    <a:pt x="465" y="363"/>
                    <a:pt x="465" y="234"/>
                  </a:cubicBezTo>
                  <a:cubicBezTo>
                    <a:pt x="465" y="105"/>
                    <a:pt x="360" y="0"/>
                    <a:pt x="2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330"/>
            <p:cNvSpPr>
              <a:spLocks noChangeArrowheads="1"/>
            </p:cNvSpPr>
            <p:nvPr/>
          </p:nvSpPr>
          <p:spPr bwMode="auto">
            <a:xfrm>
              <a:off x="6923088" y="1675845"/>
              <a:ext cx="73025" cy="103188"/>
            </a:xfrm>
            <a:custGeom>
              <a:avLst/>
              <a:gdLst>
                <a:gd name="T0" fmla="*/ 47 w 203"/>
                <a:gd name="T1" fmla="*/ 125 h 287"/>
                <a:gd name="T2" fmla="*/ 47 w 203"/>
                <a:gd name="T3" fmla="*/ 125 h 287"/>
                <a:gd name="T4" fmla="*/ 47 w 203"/>
                <a:gd name="T5" fmla="*/ 82 h 287"/>
                <a:gd name="T6" fmla="*/ 101 w 203"/>
                <a:gd name="T7" fmla="*/ 28 h 287"/>
                <a:gd name="T8" fmla="*/ 136 w 203"/>
                <a:gd name="T9" fmla="*/ 43 h 287"/>
                <a:gd name="T10" fmla="*/ 151 w 203"/>
                <a:gd name="T11" fmla="*/ 82 h 287"/>
                <a:gd name="T12" fmla="*/ 151 w 203"/>
                <a:gd name="T13" fmla="*/ 125 h 287"/>
                <a:gd name="T14" fmla="*/ 182 w 203"/>
                <a:gd name="T15" fmla="*/ 125 h 287"/>
                <a:gd name="T16" fmla="*/ 182 w 203"/>
                <a:gd name="T17" fmla="*/ 82 h 287"/>
                <a:gd name="T18" fmla="*/ 159 w 203"/>
                <a:gd name="T19" fmla="*/ 24 h 287"/>
                <a:gd name="T20" fmla="*/ 101 w 203"/>
                <a:gd name="T21" fmla="*/ 0 h 287"/>
                <a:gd name="T22" fmla="*/ 101 w 203"/>
                <a:gd name="T23" fmla="*/ 0 h 287"/>
                <a:gd name="T24" fmla="*/ 16 w 203"/>
                <a:gd name="T25" fmla="*/ 82 h 287"/>
                <a:gd name="T26" fmla="*/ 16 w 203"/>
                <a:gd name="T27" fmla="*/ 125 h 287"/>
                <a:gd name="T28" fmla="*/ 0 w 203"/>
                <a:gd name="T29" fmla="*/ 125 h 287"/>
                <a:gd name="T30" fmla="*/ 0 w 203"/>
                <a:gd name="T31" fmla="*/ 286 h 287"/>
                <a:gd name="T32" fmla="*/ 202 w 203"/>
                <a:gd name="T33" fmla="*/ 286 h 287"/>
                <a:gd name="T34" fmla="*/ 202 w 203"/>
                <a:gd name="T35" fmla="*/ 125 h 287"/>
                <a:gd name="T36" fmla="*/ 47 w 203"/>
                <a:gd name="T37" fmla="*/ 125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3" h="287">
                  <a:moveTo>
                    <a:pt x="47" y="125"/>
                  </a:moveTo>
                  <a:lnTo>
                    <a:pt x="47" y="125"/>
                  </a:lnTo>
                  <a:cubicBezTo>
                    <a:pt x="47" y="82"/>
                    <a:pt x="47" y="82"/>
                    <a:pt x="47" y="82"/>
                  </a:cubicBezTo>
                  <a:cubicBezTo>
                    <a:pt x="47" y="51"/>
                    <a:pt x="70" y="28"/>
                    <a:pt x="101" y="28"/>
                  </a:cubicBezTo>
                  <a:cubicBezTo>
                    <a:pt x="113" y="28"/>
                    <a:pt x="128" y="35"/>
                    <a:pt x="136" y="43"/>
                  </a:cubicBezTo>
                  <a:cubicBezTo>
                    <a:pt x="148" y="55"/>
                    <a:pt x="151" y="67"/>
                    <a:pt x="151" y="82"/>
                  </a:cubicBezTo>
                  <a:cubicBezTo>
                    <a:pt x="151" y="125"/>
                    <a:pt x="151" y="125"/>
                    <a:pt x="151" y="125"/>
                  </a:cubicBezTo>
                  <a:cubicBezTo>
                    <a:pt x="182" y="125"/>
                    <a:pt x="182" y="125"/>
                    <a:pt x="182" y="125"/>
                  </a:cubicBezTo>
                  <a:cubicBezTo>
                    <a:pt x="182" y="82"/>
                    <a:pt x="182" y="82"/>
                    <a:pt x="182" y="82"/>
                  </a:cubicBezTo>
                  <a:cubicBezTo>
                    <a:pt x="182" y="59"/>
                    <a:pt x="175" y="39"/>
                    <a:pt x="159" y="24"/>
                  </a:cubicBezTo>
                  <a:cubicBezTo>
                    <a:pt x="144" y="8"/>
                    <a:pt x="120" y="0"/>
                    <a:pt x="101" y="0"/>
                  </a:cubicBezTo>
                  <a:lnTo>
                    <a:pt x="101" y="0"/>
                  </a:lnTo>
                  <a:cubicBezTo>
                    <a:pt x="55" y="0"/>
                    <a:pt x="16" y="35"/>
                    <a:pt x="16" y="82"/>
                  </a:cubicBezTo>
                  <a:cubicBezTo>
                    <a:pt x="16" y="125"/>
                    <a:pt x="16" y="125"/>
                    <a:pt x="16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202" y="286"/>
                    <a:pt x="202" y="286"/>
                    <a:pt x="202" y="286"/>
                  </a:cubicBezTo>
                  <a:cubicBezTo>
                    <a:pt x="202" y="125"/>
                    <a:pt x="202" y="125"/>
                    <a:pt x="202" y="125"/>
                  </a:cubicBezTo>
                  <a:lnTo>
                    <a:pt x="47" y="12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7" name="Group 586"/>
          <p:cNvGrpSpPr/>
          <p:nvPr/>
        </p:nvGrpSpPr>
        <p:grpSpPr>
          <a:xfrm>
            <a:off x="5875953" y="2287914"/>
            <a:ext cx="411163" cy="366712"/>
            <a:chOff x="6648450" y="2269487"/>
            <a:chExt cx="411163" cy="366712"/>
          </a:xfrm>
        </p:grpSpPr>
        <p:sp>
          <p:nvSpPr>
            <p:cNvPr id="588" name="Freeform 331"/>
            <p:cNvSpPr>
              <a:spLocks noChangeArrowheads="1"/>
            </p:cNvSpPr>
            <p:nvPr/>
          </p:nvSpPr>
          <p:spPr bwMode="auto">
            <a:xfrm>
              <a:off x="6662738" y="2429824"/>
              <a:ext cx="287337" cy="188913"/>
            </a:xfrm>
            <a:custGeom>
              <a:avLst/>
              <a:gdLst>
                <a:gd name="T0" fmla="*/ 798 w 799"/>
                <a:gd name="T1" fmla="*/ 523 h 524"/>
                <a:gd name="T2" fmla="*/ 798 w 799"/>
                <a:gd name="T3" fmla="*/ 0 h 524"/>
                <a:gd name="T4" fmla="*/ 0 w 799"/>
                <a:gd name="T5" fmla="*/ 0 h 524"/>
                <a:gd name="T6" fmla="*/ 0 w 799"/>
                <a:gd name="T7" fmla="*/ 523 h 524"/>
                <a:gd name="T8" fmla="*/ 798 w 799"/>
                <a:gd name="T9" fmla="*/ 52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4">
                  <a:moveTo>
                    <a:pt x="798" y="523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798" y="52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332"/>
            <p:cNvSpPr>
              <a:spLocks noChangeArrowheads="1"/>
            </p:cNvSpPr>
            <p:nvPr/>
          </p:nvSpPr>
          <p:spPr bwMode="auto">
            <a:xfrm>
              <a:off x="6662738" y="2429824"/>
              <a:ext cx="287337" cy="188913"/>
            </a:xfrm>
            <a:custGeom>
              <a:avLst/>
              <a:gdLst>
                <a:gd name="T0" fmla="*/ 798 w 799"/>
                <a:gd name="T1" fmla="*/ 523 h 524"/>
                <a:gd name="T2" fmla="*/ 798 w 799"/>
                <a:gd name="T3" fmla="*/ 0 h 524"/>
                <a:gd name="T4" fmla="*/ 0 w 799"/>
                <a:gd name="T5" fmla="*/ 0 h 524"/>
                <a:gd name="T6" fmla="*/ 0 w 799"/>
                <a:gd name="T7" fmla="*/ 523 h 524"/>
                <a:gd name="T8" fmla="*/ 798 w 799"/>
                <a:gd name="T9" fmla="*/ 52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4">
                  <a:moveTo>
                    <a:pt x="798" y="523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798" y="52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333"/>
            <p:cNvSpPr>
              <a:spLocks noChangeArrowheads="1"/>
            </p:cNvSpPr>
            <p:nvPr/>
          </p:nvSpPr>
          <p:spPr bwMode="auto">
            <a:xfrm>
              <a:off x="6807200" y="2618737"/>
              <a:ext cx="144463" cy="1587"/>
            </a:xfrm>
            <a:custGeom>
              <a:avLst/>
              <a:gdLst>
                <a:gd name="T0" fmla="*/ 399 w 400"/>
                <a:gd name="T1" fmla="*/ 0 h 5"/>
                <a:gd name="T2" fmla="*/ 0 w 400"/>
                <a:gd name="T3" fmla="*/ 0 h 5"/>
                <a:gd name="T4" fmla="*/ 0 w 400"/>
                <a:gd name="T5" fmla="*/ 4 h 5"/>
                <a:gd name="T6" fmla="*/ 399 w 400"/>
                <a:gd name="T7" fmla="*/ 4 h 5"/>
                <a:gd name="T8" fmla="*/ 399 w 40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5">
                  <a:moveTo>
                    <a:pt x="399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399" y="4"/>
                  </a:lnTo>
                  <a:lnTo>
                    <a:pt x="39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334"/>
            <p:cNvSpPr>
              <a:spLocks noChangeArrowheads="1"/>
            </p:cNvSpPr>
            <p:nvPr/>
          </p:nvSpPr>
          <p:spPr bwMode="auto">
            <a:xfrm>
              <a:off x="6807200" y="2618737"/>
              <a:ext cx="144463" cy="1587"/>
            </a:xfrm>
            <a:custGeom>
              <a:avLst/>
              <a:gdLst>
                <a:gd name="T0" fmla="*/ 399 w 400"/>
                <a:gd name="T1" fmla="*/ 0 h 5"/>
                <a:gd name="T2" fmla="*/ 0 w 400"/>
                <a:gd name="T3" fmla="*/ 0 h 5"/>
                <a:gd name="T4" fmla="*/ 0 w 400"/>
                <a:gd name="T5" fmla="*/ 4 h 5"/>
                <a:gd name="T6" fmla="*/ 399 w 400"/>
                <a:gd name="T7" fmla="*/ 4 h 5"/>
                <a:gd name="T8" fmla="*/ 399 w 40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5">
                  <a:moveTo>
                    <a:pt x="399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399" y="4"/>
                  </a:lnTo>
                  <a:lnTo>
                    <a:pt x="39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335"/>
            <p:cNvSpPr>
              <a:spLocks noChangeArrowheads="1"/>
            </p:cNvSpPr>
            <p:nvPr/>
          </p:nvSpPr>
          <p:spPr bwMode="auto">
            <a:xfrm>
              <a:off x="6807200" y="2429824"/>
              <a:ext cx="144463" cy="188913"/>
            </a:xfrm>
            <a:custGeom>
              <a:avLst/>
              <a:gdLst>
                <a:gd name="T0" fmla="*/ 399 w 400"/>
                <a:gd name="T1" fmla="*/ 0 h 524"/>
                <a:gd name="T2" fmla="*/ 0 w 400"/>
                <a:gd name="T3" fmla="*/ 0 h 524"/>
                <a:gd name="T4" fmla="*/ 0 w 400"/>
                <a:gd name="T5" fmla="*/ 523 h 524"/>
                <a:gd name="T6" fmla="*/ 399 w 400"/>
                <a:gd name="T7" fmla="*/ 523 h 524"/>
                <a:gd name="T8" fmla="*/ 399 w 400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524">
                  <a:moveTo>
                    <a:pt x="399" y="0"/>
                  </a:moveTo>
                  <a:lnTo>
                    <a:pt x="0" y="0"/>
                  </a:lnTo>
                  <a:lnTo>
                    <a:pt x="0" y="523"/>
                  </a:lnTo>
                  <a:lnTo>
                    <a:pt x="399" y="523"/>
                  </a:lnTo>
                  <a:lnTo>
                    <a:pt x="39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336"/>
            <p:cNvSpPr>
              <a:spLocks noChangeArrowheads="1"/>
            </p:cNvSpPr>
            <p:nvPr/>
          </p:nvSpPr>
          <p:spPr bwMode="auto">
            <a:xfrm>
              <a:off x="6807200" y="2429824"/>
              <a:ext cx="144463" cy="188913"/>
            </a:xfrm>
            <a:custGeom>
              <a:avLst/>
              <a:gdLst>
                <a:gd name="T0" fmla="*/ 399 w 400"/>
                <a:gd name="T1" fmla="*/ 0 h 524"/>
                <a:gd name="T2" fmla="*/ 0 w 400"/>
                <a:gd name="T3" fmla="*/ 0 h 524"/>
                <a:gd name="T4" fmla="*/ 0 w 400"/>
                <a:gd name="T5" fmla="*/ 523 h 524"/>
                <a:gd name="T6" fmla="*/ 399 w 400"/>
                <a:gd name="T7" fmla="*/ 523 h 524"/>
                <a:gd name="T8" fmla="*/ 399 w 400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524">
                  <a:moveTo>
                    <a:pt x="399" y="0"/>
                  </a:moveTo>
                  <a:lnTo>
                    <a:pt x="0" y="0"/>
                  </a:lnTo>
                  <a:lnTo>
                    <a:pt x="0" y="523"/>
                  </a:lnTo>
                  <a:lnTo>
                    <a:pt x="399" y="523"/>
                  </a:lnTo>
                  <a:lnTo>
                    <a:pt x="39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337"/>
            <p:cNvSpPr>
              <a:spLocks noChangeArrowheads="1"/>
            </p:cNvSpPr>
            <p:nvPr/>
          </p:nvSpPr>
          <p:spPr bwMode="auto">
            <a:xfrm>
              <a:off x="6831013" y="2477449"/>
              <a:ext cx="95250" cy="17463"/>
            </a:xfrm>
            <a:custGeom>
              <a:avLst/>
              <a:gdLst>
                <a:gd name="T0" fmla="*/ 264 w 265"/>
                <a:gd name="T1" fmla="*/ 47 h 48"/>
                <a:gd name="T2" fmla="*/ 0 w 265"/>
                <a:gd name="T3" fmla="*/ 47 h 48"/>
                <a:gd name="T4" fmla="*/ 0 w 265"/>
                <a:gd name="T5" fmla="*/ 0 h 48"/>
                <a:gd name="T6" fmla="*/ 264 w 265"/>
                <a:gd name="T7" fmla="*/ 0 h 48"/>
                <a:gd name="T8" fmla="*/ 264 w 265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48">
                  <a:moveTo>
                    <a:pt x="264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4" y="0"/>
                  </a:lnTo>
                  <a:lnTo>
                    <a:pt x="264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338"/>
            <p:cNvSpPr>
              <a:spLocks noChangeArrowheads="1"/>
            </p:cNvSpPr>
            <p:nvPr/>
          </p:nvSpPr>
          <p:spPr bwMode="auto">
            <a:xfrm>
              <a:off x="6831013" y="2515549"/>
              <a:ext cx="95250" cy="17463"/>
            </a:xfrm>
            <a:custGeom>
              <a:avLst/>
              <a:gdLst>
                <a:gd name="T0" fmla="*/ 264 w 265"/>
                <a:gd name="T1" fmla="*/ 47 h 48"/>
                <a:gd name="T2" fmla="*/ 0 w 265"/>
                <a:gd name="T3" fmla="*/ 47 h 48"/>
                <a:gd name="T4" fmla="*/ 0 w 265"/>
                <a:gd name="T5" fmla="*/ 0 h 48"/>
                <a:gd name="T6" fmla="*/ 264 w 265"/>
                <a:gd name="T7" fmla="*/ 0 h 48"/>
                <a:gd name="T8" fmla="*/ 264 w 265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48">
                  <a:moveTo>
                    <a:pt x="264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4" y="0"/>
                  </a:lnTo>
                  <a:lnTo>
                    <a:pt x="264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339"/>
            <p:cNvSpPr>
              <a:spLocks noChangeArrowheads="1"/>
            </p:cNvSpPr>
            <p:nvPr/>
          </p:nvSpPr>
          <p:spPr bwMode="auto">
            <a:xfrm>
              <a:off x="6831013" y="2553649"/>
              <a:ext cx="95250" cy="17463"/>
            </a:xfrm>
            <a:custGeom>
              <a:avLst/>
              <a:gdLst>
                <a:gd name="T0" fmla="*/ 264 w 265"/>
                <a:gd name="T1" fmla="*/ 47 h 48"/>
                <a:gd name="T2" fmla="*/ 0 w 265"/>
                <a:gd name="T3" fmla="*/ 47 h 48"/>
                <a:gd name="T4" fmla="*/ 0 w 265"/>
                <a:gd name="T5" fmla="*/ 0 h 48"/>
                <a:gd name="T6" fmla="*/ 264 w 265"/>
                <a:gd name="T7" fmla="*/ 0 h 48"/>
                <a:gd name="T8" fmla="*/ 264 w 265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5" h="48">
                  <a:moveTo>
                    <a:pt x="264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4" y="0"/>
                  </a:lnTo>
                  <a:lnTo>
                    <a:pt x="264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340"/>
            <p:cNvSpPr>
              <a:spLocks noChangeArrowheads="1"/>
            </p:cNvSpPr>
            <p:nvPr/>
          </p:nvSpPr>
          <p:spPr bwMode="auto">
            <a:xfrm>
              <a:off x="6707188" y="2467924"/>
              <a:ext cx="53975" cy="55563"/>
            </a:xfrm>
            <a:custGeom>
              <a:avLst/>
              <a:gdLst>
                <a:gd name="T0" fmla="*/ 73 w 148"/>
                <a:gd name="T1" fmla="*/ 152 h 153"/>
                <a:gd name="T2" fmla="*/ 73 w 148"/>
                <a:gd name="T3" fmla="*/ 152 h 153"/>
                <a:gd name="T4" fmla="*/ 147 w 148"/>
                <a:gd name="T5" fmla="*/ 74 h 153"/>
                <a:gd name="T6" fmla="*/ 73 w 148"/>
                <a:gd name="T7" fmla="*/ 0 h 153"/>
                <a:gd name="T8" fmla="*/ 0 w 148"/>
                <a:gd name="T9" fmla="*/ 74 h 153"/>
                <a:gd name="T10" fmla="*/ 73 w 148"/>
                <a:gd name="T11" fmla="*/ 15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53">
                  <a:moveTo>
                    <a:pt x="73" y="152"/>
                  </a:moveTo>
                  <a:lnTo>
                    <a:pt x="73" y="152"/>
                  </a:lnTo>
                  <a:cubicBezTo>
                    <a:pt x="116" y="152"/>
                    <a:pt x="147" y="117"/>
                    <a:pt x="147" y="74"/>
                  </a:cubicBezTo>
                  <a:cubicBezTo>
                    <a:pt x="147" y="35"/>
                    <a:pt x="116" y="0"/>
                    <a:pt x="73" y="0"/>
                  </a:cubicBezTo>
                  <a:cubicBezTo>
                    <a:pt x="34" y="0"/>
                    <a:pt x="0" y="35"/>
                    <a:pt x="0" y="74"/>
                  </a:cubicBezTo>
                  <a:cubicBezTo>
                    <a:pt x="0" y="117"/>
                    <a:pt x="34" y="152"/>
                    <a:pt x="73" y="15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341"/>
            <p:cNvSpPr>
              <a:spLocks noChangeArrowheads="1"/>
            </p:cNvSpPr>
            <p:nvPr/>
          </p:nvSpPr>
          <p:spPr bwMode="auto">
            <a:xfrm>
              <a:off x="6681788" y="2525074"/>
              <a:ext cx="107950" cy="55563"/>
            </a:xfrm>
            <a:custGeom>
              <a:avLst/>
              <a:gdLst>
                <a:gd name="T0" fmla="*/ 298 w 299"/>
                <a:gd name="T1" fmla="*/ 153 h 154"/>
                <a:gd name="T2" fmla="*/ 298 w 299"/>
                <a:gd name="T3" fmla="*/ 153 h 154"/>
                <a:gd name="T4" fmla="*/ 298 w 299"/>
                <a:gd name="T5" fmla="*/ 149 h 154"/>
                <a:gd name="T6" fmla="*/ 294 w 299"/>
                <a:gd name="T7" fmla="*/ 149 h 154"/>
                <a:gd name="T8" fmla="*/ 147 w 299"/>
                <a:gd name="T9" fmla="*/ 0 h 154"/>
                <a:gd name="T10" fmla="*/ 0 w 299"/>
                <a:gd name="T11" fmla="*/ 149 h 154"/>
                <a:gd name="T12" fmla="*/ 0 w 299"/>
                <a:gd name="T13" fmla="*/ 149 h 154"/>
                <a:gd name="T14" fmla="*/ 0 w 299"/>
                <a:gd name="T15" fmla="*/ 153 h 154"/>
                <a:gd name="T16" fmla="*/ 298 w 299"/>
                <a:gd name="T17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9" h="154">
                  <a:moveTo>
                    <a:pt x="298" y="153"/>
                  </a:moveTo>
                  <a:lnTo>
                    <a:pt x="298" y="153"/>
                  </a:lnTo>
                  <a:cubicBezTo>
                    <a:pt x="298" y="149"/>
                    <a:pt x="298" y="149"/>
                    <a:pt x="298" y="149"/>
                  </a:cubicBezTo>
                  <a:cubicBezTo>
                    <a:pt x="294" y="149"/>
                    <a:pt x="294" y="149"/>
                    <a:pt x="294" y="149"/>
                  </a:cubicBezTo>
                  <a:cubicBezTo>
                    <a:pt x="294" y="67"/>
                    <a:pt x="229" y="0"/>
                    <a:pt x="147" y="0"/>
                  </a:cubicBezTo>
                  <a:cubicBezTo>
                    <a:pt x="66" y="0"/>
                    <a:pt x="0" y="67"/>
                    <a:pt x="0" y="149"/>
                  </a:cubicBezTo>
                  <a:lnTo>
                    <a:pt x="0" y="149"/>
                  </a:lnTo>
                  <a:cubicBezTo>
                    <a:pt x="0" y="153"/>
                    <a:pt x="0" y="153"/>
                    <a:pt x="0" y="153"/>
                  </a:cubicBezTo>
                  <a:lnTo>
                    <a:pt x="298" y="1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342"/>
            <p:cNvSpPr>
              <a:spLocks noChangeArrowheads="1"/>
            </p:cNvSpPr>
            <p:nvPr/>
          </p:nvSpPr>
          <p:spPr bwMode="auto">
            <a:xfrm>
              <a:off x="6859588" y="2269487"/>
              <a:ext cx="200025" cy="201612"/>
            </a:xfrm>
            <a:custGeom>
              <a:avLst/>
              <a:gdLst>
                <a:gd name="T0" fmla="*/ 275 w 555"/>
                <a:gd name="T1" fmla="*/ 559 h 560"/>
                <a:gd name="T2" fmla="*/ 275 w 555"/>
                <a:gd name="T3" fmla="*/ 559 h 560"/>
                <a:gd name="T4" fmla="*/ 0 w 555"/>
                <a:gd name="T5" fmla="*/ 281 h 560"/>
                <a:gd name="T6" fmla="*/ 275 w 555"/>
                <a:gd name="T7" fmla="*/ 0 h 560"/>
                <a:gd name="T8" fmla="*/ 554 w 555"/>
                <a:gd name="T9" fmla="*/ 281 h 560"/>
                <a:gd name="T10" fmla="*/ 275 w 555"/>
                <a:gd name="T11" fmla="*/ 559 h 560"/>
                <a:gd name="T12" fmla="*/ 275 w 555"/>
                <a:gd name="T13" fmla="*/ 47 h 560"/>
                <a:gd name="T14" fmla="*/ 275 w 555"/>
                <a:gd name="T15" fmla="*/ 47 h 560"/>
                <a:gd name="T16" fmla="*/ 43 w 555"/>
                <a:gd name="T17" fmla="*/ 281 h 560"/>
                <a:gd name="T18" fmla="*/ 275 w 555"/>
                <a:gd name="T19" fmla="*/ 512 h 560"/>
                <a:gd name="T20" fmla="*/ 508 w 555"/>
                <a:gd name="T21" fmla="*/ 281 h 560"/>
                <a:gd name="T22" fmla="*/ 275 w 555"/>
                <a:gd name="T23" fmla="*/ 47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60">
                  <a:moveTo>
                    <a:pt x="275" y="559"/>
                  </a:moveTo>
                  <a:lnTo>
                    <a:pt x="275" y="559"/>
                  </a:lnTo>
                  <a:cubicBezTo>
                    <a:pt x="124" y="559"/>
                    <a:pt x="0" y="434"/>
                    <a:pt x="0" y="281"/>
                  </a:cubicBezTo>
                  <a:cubicBezTo>
                    <a:pt x="0" y="125"/>
                    <a:pt x="124" y="0"/>
                    <a:pt x="275" y="0"/>
                  </a:cubicBezTo>
                  <a:cubicBezTo>
                    <a:pt x="430" y="0"/>
                    <a:pt x="554" y="125"/>
                    <a:pt x="554" y="281"/>
                  </a:cubicBezTo>
                  <a:cubicBezTo>
                    <a:pt x="554" y="434"/>
                    <a:pt x="430" y="559"/>
                    <a:pt x="275" y="559"/>
                  </a:cubicBezTo>
                  <a:close/>
                  <a:moveTo>
                    <a:pt x="275" y="47"/>
                  </a:moveTo>
                  <a:lnTo>
                    <a:pt x="275" y="47"/>
                  </a:lnTo>
                  <a:cubicBezTo>
                    <a:pt x="147" y="47"/>
                    <a:pt x="43" y="152"/>
                    <a:pt x="43" y="281"/>
                  </a:cubicBezTo>
                  <a:cubicBezTo>
                    <a:pt x="43" y="410"/>
                    <a:pt x="147" y="512"/>
                    <a:pt x="275" y="512"/>
                  </a:cubicBezTo>
                  <a:cubicBezTo>
                    <a:pt x="403" y="512"/>
                    <a:pt x="508" y="410"/>
                    <a:pt x="508" y="281"/>
                  </a:cubicBezTo>
                  <a:cubicBezTo>
                    <a:pt x="508" y="152"/>
                    <a:pt x="403" y="47"/>
                    <a:pt x="275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343"/>
            <p:cNvSpPr>
              <a:spLocks noChangeArrowheads="1"/>
            </p:cNvSpPr>
            <p:nvPr/>
          </p:nvSpPr>
          <p:spPr bwMode="auto">
            <a:xfrm>
              <a:off x="6648450" y="2413949"/>
              <a:ext cx="317500" cy="222250"/>
            </a:xfrm>
            <a:custGeom>
              <a:avLst/>
              <a:gdLst>
                <a:gd name="T0" fmla="*/ 864 w 884"/>
                <a:gd name="T1" fmla="*/ 160 h 618"/>
                <a:gd name="T2" fmla="*/ 864 w 884"/>
                <a:gd name="T3" fmla="*/ 160 h 618"/>
                <a:gd name="T4" fmla="*/ 841 w 884"/>
                <a:gd name="T5" fmla="*/ 160 h 618"/>
                <a:gd name="T6" fmla="*/ 841 w 884"/>
                <a:gd name="T7" fmla="*/ 574 h 618"/>
                <a:gd name="T8" fmla="*/ 46 w 884"/>
                <a:gd name="T9" fmla="*/ 574 h 618"/>
                <a:gd name="T10" fmla="*/ 46 w 884"/>
                <a:gd name="T11" fmla="*/ 47 h 618"/>
                <a:gd name="T12" fmla="*/ 643 w 884"/>
                <a:gd name="T13" fmla="*/ 47 h 618"/>
                <a:gd name="T14" fmla="*/ 616 w 884"/>
                <a:gd name="T15" fmla="*/ 0 h 618"/>
                <a:gd name="T16" fmla="*/ 0 w 884"/>
                <a:gd name="T17" fmla="*/ 0 h 618"/>
                <a:gd name="T18" fmla="*/ 0 w 884"/>
                <a:gd name="T19" fmla="*/ 617 h 618"/>
                <a:gd name="T20" fmla="*/ 883 w 884"/>
                <a:gd name="T21" fmla="*/ 617 h 618"/>
                <a:gd name="T22" fmla="*/ 883 w 884"/>
                <a:gd name="T23" fmla="*/ 160 h 618"/>
                <a:gd name="T24" fmla="*/ 864 w 884"/>
                <a:gd name="T25" fmla="*/ 16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4" h="618">
                  <a:moveTo>
                    <a:pt x="864" y="160"/>
                  </a:moveTo>
                  <a:lnTo>
                    <a:pt x="864" y="160"/>
                  </a:lnTo>
                  <a:cubicBezTo>
                    <a:pt x="856" y="160"/>
                    <a:pt x="849" y="160"/>
                    <a:pt x="841" y="160"/>
                  </a:cubicBezTo>
                  <a:cubicBezTo>
                    <a:pt x="841" y="574"/>
                    <a:pt x="841" y="574"/>
                    <a:pt x="841" y="574"/>
                  </a:cubicBezTo>
                  <a:cubicBezTo>
                    <a:pt x="46" y="574"/>
                    <a:pt x="46" y="574"/>
                    <a:pt x="46" y="574"/>
                  </a:cubicBezTo>
                  <a:cubicBezTo>
                    <a:pt x="46" y="47"/>
                    <a:pt x="46" y="47"/>
                    <a:pt x="46" y="47"/>
                  </a:cubicBezTo>
                  <a:cubicBezTo>
                    <a:pt x="643" y="47"/>
                    <a:pt x="643" y="47"/>
                    <a:pt x="643" y="47"/>
                  </a:cubicBezTo>
                  <a:cubicBezTo>
                    <a:pt x="632" y="31"/>
                    <a:pt x="620" y="15"/>
                    <a:pt x="6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17"/>
                    <a:pt x="0" y="617"/>
                    <a:pt x="0" y="617"/>
                  </a:cubicBezTo>
                  <a:cubicBezTo>
                    <a:pt x="883" y="617"/>
                    <a:pt x="883" y="617"/>
                    <a:pt x="883" y="617"/>
                  </a:cubicBezTo>
                  <a:cubicBezTo>
                    <a:pt x="883" y="160"/>
                    <a:pt x="883" y="160"/>
                    <a:pt x="883" y="160"/>
                  </a:cubicBezTo>
                  <a:cubicBezTo>
                    <a:pt x="880" y="160"/>
                    <a:pt x="872" y="160"/>
                    <a:pt x="864" y="16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344"/>
            <p:cNvSpPr>
              <a:spLocks noChangeArrowheads="1"/>
            </p:cNvSpPr>
            <p:nvPr/>
          </p:nvSpPr>
          <p:spPr bwMode="auto">
            <a:xfrm>
              <a:off x="6875463" y="2286949"/>
              <a:ext cx="168275" cy="168275"/>
            </a:xfrm>
            <a:custGeom>
              <a:avLst/>
              <a:gdLst>
                <a:gd name="T0" fmla="*/ 232 w 466"/>
                <a:gd name="T1" fmla="*/ 0 h 466"/>
                <a:gd name="T2" fmla="*/ 232 w 466"/>
                <a:gd name="T3" fmla="*/ 0 h 466"/>
                <a:gd name="T4" fmla="*/ 0 w 466"/>
                <a:gd name="T5" fmla="*/ 234 h 466"/>
                <a:gd name="T6" fmla="*/ 232 w 466"/>
                <a:gd name="T7" fmla="*/ 465 h 466"/>
                <a:gd name="T8" fmla="*/ 465 w 466"/>
                <a:gd name="T9" fmla="*/ 234 h 466"/>
                <a:gd name="T10" fmla="*/ 232 w 466"/>
                <a:gd name="T11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6">
                  <a:moveTo>
                    <a:pt x="232" y="0"/>
                  </a:moveTo>
                  <a:lnTo>
                    <a:pt x="232" y="0"/>
                  </a:lnTo>
                  <a:cubicBezTo>
                    <a:pt x="104" y="0"/>
                    <a:pt x="0" y="105"/>
                    <a:pt x="0" y="234"/>
                  </a:cubicBezTo>
                  <a:cubicBezTo>
                    <a:pt x="0" y="363"/>
                    <a:pt x="104" y="465"/>
                    <a:pt x="232" y="465"/>
                  </a:cubicBezTo>
                  <a:cubicBezTo>
                    <a:pt x="360" y="465"/>
                    <a:pt x="465" y="363"/>
                    <a:pt x="465" y="234"/>
                  </a:cubicBezTo>
                  <a:cubicBezTo>
                    <a:pt x="465" y="105"/>
                    <a:pt x="360" y="0"/>
                    <a:pt x="2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345"/>
            <p:cNvSpPr>
              <a:spLocks noChangeArrowheads="1"/>
            </p:cNvSpPr>
            <p:nvPr/>
          </p:nvSpPr>
          <p:spPr bwMode="auto">
            <a:xfrm>
              <a:off x="6923088" y="2312349"/>
              <a:ext cx="73025" cy="103188"/>
            </a:xfrm>
            <a:custGeom>
              <a:avLst/>
              <a:gdLst>
                <a:gd name="T0" fmla="*/ 51 w 203"/>
                <a:gd name="T1" fmla="*/ 125 h 287"/>
                <a:gd name="T2" fmla="*/ 51 w 203"/>
                <a:gd name="T3" fmla="*/ 125 h 287"/>
                <a:gd name="T4" fmla="*/ 51 w 203"/>
                <a:gd name="T5" fmla="*/ 82 h 287"/>
                <a:gd name="T6" fmla="*/ 101 w 203"/>
                <a:gd name="T7" fmla="*/ 28 h 287"/>
                <a:gd name="T8" fmla="*/ 140 w 203"/>
                <a:gd name="T9" fmla="*/ 43 h 287"/>
                <a:gd name="T10" fmla="*/ 155 w 203"/>
                <a:gd name="T11" fmla="*/ 82 h 287"/>
                <a:gd name="T12" fmla="*/ 155 w 203"/>
                <a:gd name="T13" fmla="*/ 125 h 287"/>
                <a:gd name="T14" fmla="*/ 186 w 203"/>
                <a:gd name="T15" fmla="*/ 125 h 287"/>
                <a:gd name="T16" fmla="*/ 186 w 203"/>
                <a:gd name="T17" fmla="*/ 82 h 287"/>
                <a:gd name="T18" fmla="*/ 159 w 203"/>
                <a:gd name="T19" fmla="*/ 24 h 287"/>
                <a:gd name="T20" fmla="*/ 101 w 203"/>
                <a:gd name="T21" fmla="*/ 0 h 287"/>
                <a:gd name="T22" fmla="*/ 101 w 203"/>
                <a:gd name="T23" fmla="*/ 0 h 287"/>
                <a:gd name="T24" fmla="*/ 20 w 203"/>
                <a:gd name="T25" fmla="*/ 82 h 287"/>
                <a:gd name="T26" fmla="*/ 20 w 203"/>
                <a:gd name="T27" fmla="*/ 125 h 287"/>
                <a:gd name="T28" fmla="*/ 0 w 203"/>
                <a:gd name="T29" fmla="*/ 125 h 287"/>
                <a:gd name="T30" fmla="*/ 0 w 203"/>
                <a:gd name="T31" fmla="*/ 286 h 287"/>
                <a:gd name="T32" fmla="*/ 202 w 203"/>
                <a:gd name="T33" fmla="*/ 286 h 287"/>
                <a:gd name="T34" fmla="*/ 202 w 203"/>
                <a:gd name="T35" fmla="*/ 125 h 287"/>
                <a:gd name="T36" fmla="*/ 51 w 203"/>
                <a:gd name="T37" fmla="*/ 125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3" h="287">
                  <a:moveTo>
                    <a:pt x="51" y="125"/>
                  </a:moveTo>
                  <a:lnTo>
                    <a:pt x="51" y="125"/>
                  </a:lnTo>
                  <a:cubicBezTo>
                    <a:pt x="51" y="82"/>
                    <a:pt x="51" y="82"/>
                    <a:pt x="51" y="82"/>
                  </a:cubicBezTo>
                  <a:cubicBezTo>
                    <a:pt x="51" y="51"/>
                    <a:pt x="74" y="28"/>
                    <a:pt x="101" y="28"/>
                  </a:cubicBezTo>
                  <a:cubicBezTo>
                    <a:pt x="117" y="28"/>
                    <a:pt x="128" y="35"/>
                    <a:pt x="140" y="43"/>
                  </a:cubicBezTo>
                  <a:cubicBezTo>
                    <a:pt x="151" y="55"/>
                    <a:pt x="155" y="67"/>
                    <a:pt x="155" y="82"/>
                  </a:cubicBezTo>
                  <a:cubicBezTo>
                    <a:pt x="155" y="125"/>
                    <a:pt x="155" y="125"/>
                    <a:pt x="155" y="125"/>
                  </a:cubicBezTo>
                  <a:cubicBezTo>
                    <a:pt x="186" y="125"/>
                    <a:pt x="186" y="125"/>
                    <a:pt x="186" y="125"/>
                  </a:cubicBezTo>
                  <a:cubicBezTo>
                    <a:pt x="186" y="82"/>
                    <a:pt x="186" y="82"/>
                    <a:pt x="186" y="82"/>
                  </a:cubicBezTo>
                  <a:cubicBezTo>
                    <a:pt x="186" y="59"/>
                    <a:pt x="175" y="39"/>
                    <a:pt x="159" y="24"/>
                  </a:cubicBezTo>
                  <a:cubicBezTo>
                    <a:pt x="144" y="8"/>
                    <a:pt x="124" y="0"/>
                    <a:pt x="101" y="0"/>
                  </a:cubicBezTo>
                  <a:lnTo>
                    <a:pt x="101" y="0"/>
                  </a:lnTo>
                  <a:cubicBezTo>
                    <a:pt x="55" y="0"/>
                    <a:pt x="20" y="35"/>
                    <a:pt x="20" y="82"/>
                  </a:cubicBezTo>
                  <a:cubicBezTo>
                    <a:pt x="20" y="125"/>
                    <a:pt x="20" y="125"/>
                    <a:pt x="20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202" y="286"/>
                    <a:pt x="202" y="286"/>
                    <a:pt x="202" y="286"/>
                  </a:cubicBezTo>
                  <a:cubicBezTo>
                    <a:pt x="202" y="125"/>
                    <a:pt x="202" y="125"/>
                    <a:pt x="202" y="125"/>
                  </a:cubicBezTo>
                  <a:lnTo>
                    <a:pt x="51" y="1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3" name="Group 602"/>
          <p:cNvGrpSpPr/>
          <p:nvPr/>
        </p:nvGrpSpPr>
        <p:grpSpPr>
          <a:xfrm>
            <a:off x="5875953" y="2909578"/>
            <a:ext cx="411163" cy="366712"/>
            <a:chOff x="6648450" y="2916492"/>
            <a:chExt cx="411163" cy="366712"/>
          </a:xfrm>
        </p:grpSpPr>
        <p:sp>
          <p:nvSpPr>
            <p:cNvPr id="604" name="Freeform 346"/>
            <p:cNvSpPr>
              <a:spLocks noChangeArrowheads="1"/>
            </p:cNvSpPr>
            <p:nvPr/>
          </p:nvSpPr>
          <p:spPr bwMode="auto">
            <a:xfrm>
              <a:off x="6664325" y="3078417"/>
              <a:ext cx="287338" cy="187325"/>
            </a:xfrm>
            <a:custGeom>
              <a:avLst/>
              <a:gdLst>
                <a:gd name="T0" fmla="*/ 798 w 799"/>
                <a:gd name="T1" fmla="*/ 521 h 522"/>
                <a:gd name="T2" fmla="*/ 798 w 799"/>
                <a:gd name="T3" fmla="*/ 0 h 522"/>
                <a:gd name="T4" fmla="*/ 0 w 799"/>
                <a:gd name="T5" fmla="*/ 0 h 522"/>
                <a:gd name="T6" fmla="*/ 0 w 799"/>
                <a:gd name="T7" fmla="*/ 521 h 522"/>
                <a:gd name="T8" fmla="*/ 798 w 799"/>
                <a:gd name="T9" fmla="*/ 521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2">
                  <a:moveTo>
                    <a:pt x="798" y="521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1"/>
                  </a:lnTo>
                  <a:lnTo>
                    <a:pt x="798" y="52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347"/>
            <p:cNvSpPr>
              <a:spLocks noChangeArrowheads="1"/>
            </p:cNvSpPr>
            <p:nvPr/>
          </p:nvSpPr>
          <p:spPr bwMode="auto">
            <a:xfrm>
              <a:off x="6664325" y="3078417"/>
              <a:ext cx="287338" cy="187325"/>
            </a:xfrm>
            <a:custGeom>
              <a:avLst/>
              <a:gdLst>
                <a:gd name="T0" fmla="*/ 798 w 799"/>
                <a:gd name="T1" fmla="*/ 521 h 522"/>
                <a:gd name="T2" fmla="*/ 798 w 799"/>
                <a:gd name="T3" fmla="*/ 0 h 522"/>
                <a:gd name="T4" fmla="*/ 0 w 799"/>
                <a:gd name="T5" fmla="*/ 0 h 522"/>
                <a:gd name="T6" fmla="*/ 0 w 799"/>
                <a:gd name="T7" fmla="*/ 521 h 522"/>
                <a:gd name="T8" fmla="*/ 798 w 799"/>
                <a:gd name="T9" fmla="*/ 521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2">
                  <a:moveTo>
                    <a:pt x="798" y="521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1"/>
                  </a:lnTo>
                  <a:lnTo>
                    <a:pt x="798" y="52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348"/>
            <p:cNvSpPr>
              <a:spLocks noChangeArrowheads="1"/>
            </p:cNvSpPr>
            <p:nvPr/>
          </p:nvSpPr>
          <p:spPr bwMode="auto">
            <a:xfrm>
              <a:off x="6808788" y="3078417"/>
              <a:ext cx="142875" cy="187325"/>
            </a:xfrm>
            <a:custGeom>
              <a:avLst/>
              <a:gdLst>
                <a:gd name="T0" fmla="*/ 395 w 396"/>
                <a:gd name="T1" fmla="*/ 0 h 522"/>
                <a:gd name="T2" fmla="*/ 0 w 396"/>
                <a:gd name="T3" fmla="*/ 0 h 522"/>
                <a:gd name="T4" fmla="*/ 0 w 396"/>
                <a:gd name="T5" fmla="*/ 521 h 522"/>
                <a:gd name="T6" fmla="*/ 395 w 396"/>
                <a:gd name="T7" fmla="*/ 521 h 522"/>
                <a:gd name="T8" fmla="*/ 395 w 396"/>
                <a:gd name="T9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6" h="522">
                  <a:moveTo>
                    <a:pt x="395" y="0"/>
                  </a:moveTo>
                  <a:lnTo>
                    <a:pt x="0" y="0"/>
                  </a:lnTo>
                  <a:lnTo>
                    <a:pt x="0" y="521"/>
                  </a:lnTo>
                  <a:lnTo>
                    <a:pt x="395" y="521"/>
                  </a:lnTo>
                  <a:lnTo>
                    <a:pt x="3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349"/>
            <p:cNvSpPr>
              <a:spLocks noChangeArrowheads="1"/>
            </p:cNvSpPr>
            <p:nvPr/>
          </p:nvSpPr>
          <p:spPr bwMode="auto">
            <a:xfrm>
              <a:off x="6808788" y="3078417"/>
              <a:ext cx="142875" cy="187325"/>
            </a:xfrm>
            <a:custGeom>
              <a:avLst/>
              <a:gdLst>
                <a:gd name="T0" fmla="*/ 395 w 396"/>
                <a:gd name="T1" fmla="*/ 0 h 522"/>
                <a:gd name="T2" fmla="*/ 0 w 396"/>
                <a:gd name="T3" fmla="*/ 0 h 522"/>
                <a:gd name="T4" fmla="*/ 0 w 396"/>
                <a:gd name="T5" fmla="*/ 521 h 522"/>
                <a:gd name="T6" fmla="*/ 395 w 396"/>
                <a:gd name="T7" fmla="*/ 521 h 522"/>
                <a:gd name="T8" fmla="*/ 395 w 396"/>
                <a:gd name="T9" fmla="*/ 0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6" h="522">
                  <a:moveTo>
                    <a:pt x="395" y="0"/>
                  </a:moveTo>
                  <a:lnTo>
                    <a:pt x="0" y="0"/>
                  </a:lnTo>
                  <a:lnTo>
                    <a:pt x="0" y="521"/>
                  </a:lnTo>
                  <a:lnTo>
                    <a:pt x="395" y="521"/>
                  </a:lnTo>
                  <a:lnTo>
                    <a:pt x="3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350"/>
            <p:cNvSpPr>
              <a:spLocks noChangeArrowheads="1"/>
            </p:cNvSpPr>
            <p:nvPr/>
          </p:nvSpPr>
          <p:spPr bwMode="auto">
            <a:xfrm>
              <a:off x="6832600" y="3126042"/>
              <a:ext cx="95250" cy="15875"/>
            </a:xfrm>
            <a:custGeom>
              <a:avLst/>
              <a:gdLst>
                <a:gd name="T0" fmla="*/ 263 w 264"/>
                <a:gd name="T1" fmla="*/ 43 h 44"/>
                <a:gd name="T2" fmla="*/ 0 w 264"/>
                <a:gd name="T3" fmla="*/ 43 h 44"/>
                <a:gd name="T4" fmla="*/ 0 w 264"/>
                <a:gd name="T5" fmla="*/ 0 h 44"/>
                <a:gd name="T6" fmla="*/ 263 w 264"/>
                <a:gd name="T7" fmla="*/ 0 h 44"/>
                <a:gd name="T8" fmla="*/ 263 w 26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4">
                  <a:moveTo>
                    <a:pt x="26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351"/>
            <p:cNvSpPr>
              <a:spLocks noChangeArrowheads="1"/>
            </p:cNvSpPr>
            <p:nvPr/>
          </p:nvSpPr>
          <p:spPr bwMode="auto">
            <a:xfrm>
              <a:off x="6832600" y="3162554"/>
              <a:ext cx="95250" cy="15875"/>
            </a:xfrm>
            <a:custGeom>
              <a:avLst/>
              <a:gdLst>
                <a:gd name="T0" fmla="*/ 263 w 264"/>
                <a:gd name="T1" fmla="*/ 43 h 44"/>
                <a:gd name="T2" fmla="*/ 0 w 264"/>
                <a:gd name="T3" fmla="*/ 43 h 44"/>
                <a:gd name="T4" fmla="*/ 0 w 264"/>
                <a:gd name="T5" fmla="*/ 0 h 44"/>
                <a:gd name="T6" fmla="*/ 263 w 264"/>
                <a:gd name="T7" fmla="*/ 0 h 44"/>
                <a:gd name="T8" fmla="*/ 263 w 26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4">
                  <a:moveTo>
                    <a:pt x="26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352"/>
            <p:cNvSpPr>
              <a:spLocks noChangeArrowheads="1"/>
            </p:cNvSpPr>
            <p:nvPr/>
          </p:nvSpPr>
          <p:spPr bwMode="auto">
            <a:xfrm>
              <a:off x="6832600" y="3200654"/>
              <a:ext cx="95250" cy="15875"/>
            </a:xfrm>
            <a:custGeom>
              <a:avLst/>
              <a:gdLst>
                <a:gd name="T0" fmla="*/ 263 w 264"/>
                <a:gd name="T1" fmla="*/ 43 h 44"/>
                <a:gd name="T2" fmla="*/ 0 w 264"/>
                <a:gd name="T3" fmla="*/ 43 h 44"/>
                <a:gd name="T4" fmla="*/ 0 w 264"/>
                <a:gd name="T5" fmla="*/ 0 h 44"/>
                <a:gd name="T6" fmla="*/ 263 w 264"/>
                <a:gd name="T7" fmla="*/ 0 h 44"/>
                <a:gd name="T8" fmla="*/ 263 w 26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4">
                  <a:moveTo>
                    <a:pt x="26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353"/>
            <p:cNvSpPr>
              <a:spLocks noChangeArrowheads="1"/>
            </p:cNvSpPr>
            <p:nvPr/>
          </p:nvSpPr>
          <p:spPr bwMode="auto">
            <a:xfrm>
              <a:off x="6708775" y="3116517"/>
              <a:ext cx="53975" cy="53975"/>
            </a:xfrm>
            <a:custGeom>
              <a:avLst/>
              <a:gdLst>
                <a:gd name="T0" fmla="*/ 73 w 148"/>
                <a:gd name="T1" fmla="*/ 148 h 149"/>
                <a:gd name="T2" fmla="*/ 73 w 148"/>
                <a:gd name="T3" fmla="*/ 148 h 149"/>
                <a:gd name="T4" fmla="*/ 147 w 148"/>
                <a:gd name="T5" fmla="*/ 74 h 149"/>
                <a:gd name="T6" fmla="*/ 73 w 148"/>
                <a:gd name="T7" fmla="*/ 0 h 149"/>
                <a:gd name="T8" fmla="*/ 0 w 148"/>
                <a:gd name="T9" fmla="*/ 74 h 149"/>
                <a:gd name="T10" fmla="*/ 73 w 148"/>
                <a:gd name="T11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49">
                  <a:moveTo>
                    <a:pt x="73" y="148"/>
                  </a:moveTo>
                  <a:lnTo>
                    <a:pt x="73" y="148"/>
                  </a:lnTo>
                  <a:cubicBezTo>
                    <a:pt x="112" y="148"/>
                    <a:pt x="147" y="117"/>
                    <a:pt x="147" y="74"/>
                  </a:cubicBezTo>
                  <a:cubicBezTo>
                    <a:pt x="147" y="31"/>
                    <a:pt x="112" y="0"/>
                    <a:pt x="73" y="0"/>
                  </a:cubicBezTo>
                  <a:cubicBezTo>
                    <a:pt x="31" y="0"/>
                    <a:pt x="0" y="31"/>
                    <a:pt x="0" y="74"/>
                  </a:cubicBezTo>
                  <a:cubicBezTo>
                    <a:pt x="0" y="117"/>
                    <a:pt x="31" y="148"/>
                    <a:pt x="73" y="14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354"/>
            <p:cNvSpPr>
              <a:spLocks noChangeArrowheads="1"/>
            </p:cNvSpPr>
            <p:nvPr/>
          </p:nvSpPr>
          <p:spPr bwMode="auto">
            <a:xfrm>
              <a:off x="6683375" y="3173667"/>
              <a:ext cx="106363" cy="53975"/>
            </a:xfrm>
            <a:custGeom>
              <a:avLst/>
              <a:gdLst>
                <a:gd name="T0" fmla="*/ 294 w 295"/>
                <a:gd name="T1" fmla="*/ 148 h 149"/>
                <a:gd name="T2" fmla="*/ 294 w 295"/>
                <a:gd name="T3" fmla="*/ 148 h 149"/>
                <a:gd name="T4" fmla="*/ 294 w 295"/>
                <a:gd name="T5" fmla="*/ 148 h 149"/>
                <a:gd name="T6" fmla="*/ 294 w 295"/>
                <a:gd name="T7" fmla="*/ 148 h 149"/>
                <a:gd name="T8" fmla="*/ 147 w 295"/>
                <a:gd name="T9" fmla="*/ 0 h 149"/>
                <a:gd name="T10" fmla="*/ 0 w 295"/>
                <a:gd name="T11" fmla="*/ 148 h 149"/>
                <a:gd name="T12" fmla="*/ 0 w 295"/>
                <a:gd name="T13" fmla="*/ 148 h 149"/>
                <a:gd name="T14" fmla="*/ 0 w 295"/>
                <a:gd name="T15" fmla="*/ 148 h 149"/>
                <a:gd name="T16" fmla="*/ 294 w 295"/>
                <a:gd name="T17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149">
                  <a:moveTo>
                    <a:pt x="294" y="148"/>
                  </a:moveTo>
                  <a:lnTo>
                    <a:pt x="294" y="148"/>
                  </a:lnTo>
                  <a:lnTo>
                    <a:pt x="294" y="148"/>
                  </a:lnTo>
                  <a:lnTo>
                    <a:pt x="294" y="148"/>
                  </a:lnTo>
                  <a:cubicBezTo>
                    <a:pt x="294" y="67"/>
                    <a:pt x="229" y="0"/>
                    <a:pt x="147" y="0"/>
                  </a:cubicBezTo>
                  <a:cubicBezTo>
                    <a:pt x="66" y="0"/>
                    <a:pt x="0" y="67"/>
                    <a:pt x="0" y="148"/>
                  </a:cubicBezTo>
                  <a:lnTo>
                    <a:pt x="0" y="148"/>
                  </a:lnTo>
                  <a:lnTo>
                    <a:pt x="0" y="148"/>
                  </a:lnTo>
                  <a:lnTo>
                    <a:pt x="294" y="1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355"/>
            <p:cNvSpPr>
              <a:spLocks noChangeArrowheads="1"/>
            </p:cNvSpPr>
            <p:nvPr/>
          </p:nvSpPr>
          <p:spPr bwMode="auto">
            <a:xfrm>
              <a:off x="6859588" y="2916492"/>
              <a:ext cx="200025" cy="201612"/>
            </a:xfrm>
            <a:custGeom>
              <a:avLst/>
              <a:gdLst>
                <a:gd name="T0" fmla="*/ 279 w 555"/>
                <a:gd name="T1" fmla="*/ 561 h 562"/>
                <a:gd name="T2" fmla="*/ 279 w 555"/>
                <a:gd name="T3" fmla="*/ 561 h 562"/>
                <a:gd name="T4" fmla="*/ 0 w 555"/>
                <a:gd name="T5" fmla="*/ 280 h 562"/>
                <a:gd name="T6" fmla="*/ 279 w 555"/>
                <a:gd name="T7" fmla="*/ 0 h 562"/>
                <a:gd name="T8" fmla="*/ 554 w 555"/>
                <a:gd name="T9" fmla="*/ 280 h 562"/>
                <a:gd name="T10" fmla="*/ 279 w 555"/>
                <a:gd name="T11" fmla="*/ 561 h 562"/>
                <a:gd name="T12" fmla="*/ 279 w 555"/>
                <a:gd name="T13" fmla="*/ 47 h 562"/>
                <a:gd name="T14" fmla="*/ 279 w 555"/>
                <a:gd name="T15" fmla="*/ 47 h 562"/>
                <a:gd name="T16" fmla="*/ 47 w 555"/>
                <a:gd name="T17" fmla="*/ 280 h 562"/>
                <a:gd name="T18" fmla="*/ 279 w 555"/>
                <a:gd name="T19" fmla="*/ 514 h 562"/>
                <a:gd name="T20" fmla="*/ 512 w 555"/>
                <a:gd name="T21" fmla="*/ 280 h 562"/>
                <a:gd name="T22" fmla="*/ 279 w 555"/>
                <a:gd name="T23" fmla="*/ 4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62">
                  <a:moveTo>
                    <a:pt x="279" y="561"/>
                  </a:moveTo>
                  <a:lnTo>
                    <a:pt x="279" y="561"/>
                  </a:lnTo>
                  <a:cubicBezTo>
                    <a:pt x="124" y="561"/>
                    <a:pt x="0" y="436"/>
                    <a:pt x="0" y="280"/>
                  </a:cubicBezTo>
                  <a:cubicBezTo>
                    <a:pt x="0" y="128"/>
                    <a:pt x="124" y="0"/>
                    <a:pt x="279" y="0"/>
                  </a:cubicBezTo>
                  <a:cubicBezTo>
                    <a:pt x="430" y="0"/>
                    <a:pt x="554" y="128"/>
                    <a:pt x="554" y="280"/>
                  </a:cubicBezTo>
                  <a:cubicBezTo>
                    <a:pt x="554" y="436"/>
                    <a:pt x="430" y="561"/>
                    <a:pt x="279" y="561"/>
                  </a:cubicBezTo>
                  <a:close/>
                  <a:moveTo>
                    <a:pt x="279" y="47"/>
                  </a:moveTo>
                  <a:lnTo>
                    <a:pt x="279" y="47"/>
                  </a:lnTo>
                  <a:cubicBezTo>
                    <a:pt x="151" y="47"/>
                    <a:pt x="47" y="152"/>
                    <a:pt x="47" y="280"/>
                  </a:cubicBezTo>
                  <a:cubicBezTo>
                    <a:pt x="47" y="409"/>
                    <a:pt x="151" y="514"/>
                    <a:pt x="279" y="514"/>
                  </a:cubicBezTo>
                  <a:cubicBezTo>
                    <a:pt x="407" y="514"/>
                    <a:pt x="512" y="409"/>
                    <a:pt x="512" y="280"/>
                  </a:cubicBezTo>
                  <a:cubicBezTo>
                    <a:pt x="512" y="152"/>
                    <a:pt x="407" y="47"/>
                    <a:pt x="279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356"/>
            <p:cNvSpPr>
              <a:spLocks noChangeArrowheads="1"/>
            </p:cNvSpPr>
            <p:nvPr/>
          </p:nvSpPr>
          <p:spPr bwMode="auto">
            <a:xfrm>
              <a:off x="6648450" y="3060954"/>
              <a:ext cx="319088" cy="222250"/>
            </a:xfrm>
            <a:custGeom>
              <a:avLst/>
              <a:gdLst>
                <a:gd name="T0" fmla="*/ 868 w 888"/>
                <a:gd name="T1" fmla="*/ 160 h 616"/>
                <a:gd name="T2" fmla="*/ 868 w 888"/>
                <a:gd name="T3" fmla="*/ 160 h 616"/>
                <a:gd name="T4" fmla="*/ 841 w 888"/>
                <a:gd name="T5" fmla="*/ 156 h 616"/>
                <a:gd name="T6" fmla="*/ 841 w 888"/>
                <a:gd name="T7" fmla="*/ 568 h 616"/>
                <a:gd name="T8" fmla="*/ 47 w 888"/>
                <a:gd name="T9" fmla="*/ 568 h 616"/>
                <a:gd name="T10" fmla="*/ 47 w 888"/>
                <a:gd name="T11" fmla="*/ 47 h 616"/>
                <a:gd name="T12" fmla="*/ 643 w 888"/>
                <a:gd name="T13" fmla="*/ 47 h 616"/>
                <a:gd name="T14" fmla="*/ 616 w 888"/>
                <a:gd name="T15" fmla="*/ 0 h 616"/>
                <a:gd name="T16" fmla="*/ 0 w 888"/>
                <a:gd name="T17" fmla="*/ 0 h 616"/>
                <a:gd name="T18" fmla="*/ 0 w 888"/>
                <a:gd name="T19" fmla="*/ 615 h 616"/>
                <a:gd name="T20" fmla="*/ 887 w 888"/>
                <a:gd name="T21" fmla="*/ 615 h 616"/>
                <a:gd name="T22" fmla="*/ 887 w 888"/>
                <a:gd name="T23" fmla="*/ 160 h 616"/>
                <a:gd name="T24" fmla="*/ 868 w 888"/>
                <a:gd name="T25" fmla="*/ 16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8" h="616">
                  <a:moveTo>
                    <a:pt x="868" y="160"/>
                  </a:moveTo>
                  <a:lnTo>
                    <a:pt x="868" y="160"/>
                  </a:lnTo>
                  <a:cubicBezTo>
                    <a:pt x="856" y="160"/>
                    <a:pt x="849" y="160"/>
                    <a:pt x="841" y="156"/>
                  </a:cubicBezTo>
                  <a:cubicBezTo>
                    <a:pt x="841" y="568"/>
                    <a:pt x="841" y="568"/>
                    <a:pt x="841" y="568"/>
                  </a:cubicBezTo>
                  <a:cubicBezTo>
                    <a:pt x="47" y="568"/>
                    <a:pt x="47" y="568"/>
                    <a:pt x="47" y="568"/>
                  </a:cubicBezTo>
                  <a:cubicBezTo>
                    <a:pt x="47" y="47"/>
                    <a:pt x="47" y="47"/>
                    <a:pt x="47" y="47"/>
                  </a:cubicBezTo>
                  <a:cubicBezTo>
                    <a:pt x="643" y="47"/>
                    <a:pt x="643" y="47"/>
                    <a:pt x="643" y="47"/>
                  </a:cubicBezTo>
                  <a:cubicBezTo>
                    <a:pt x="632" y="31"/>
                    <a:pt x="624" y="16"/>
                    <a:pt x="6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15"/>
                    <a:pt x="0" y="615"/>
                    <a:pt x="0" y="615"/>
                  </a:cubicBezTo>
                  <a:cubicBezTo>
                    <a:pt x="887" y="615"/>
                    <a:pt x="887" y="615"/>
                    <a:pt x="887" y="615"/>
                  </a:cubicBezTo>
                  <a:cubicBezTo>
                    <a:pt x="887" y="160"/>
                    <a:pt x="887" y="160"/>
                    <a:pt x="887" y="160"/>
                  </a:cubicBezTo>
                  <a:cubicBezTo>
                    <a:pt x="880" y="160"/>
                    <a:pt x="872" y="160"/>
                    <a:pt x="868" y="16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357"/>
            <p:cNvSpPr>
              <a:spLocks noChangeArrowheads="1"/>
            </p:cNvSpPr>
            <p:nvPr/>
          </p:nvSpPr>
          <p:spPr bwMode="auto">
            <a:xfrm>
              <a:off x="6877050" y="2933954"/>
              <a:ext cx="168275" cy="168275"/>
            </a:xfrm>
            <a:custGeom>
              <a:avLst/>
              <a:gdLst>
                <a:gd name="T0" fmla="*/ 232 w 466"/>
                <a:gd name="T1" fmla="*/ 0 h 468"/>
                <a:gd name="T2" fmla="*/ 232 w 466"/>
                <a:gd name="T3" fmla="*/ 0 h 468"/>
                <a:gd name="T4" fmla="*/ 0 w 466"/>
                <a:gd name="T5" fmla="*/ 233 h 468"/>
                <a:gd name="T6" fmla="*/ 232 w 466"/>
                <a:gd name="T7" fmla="*/ 467 h 468"/>
                <a:gd name="T8" fmla="*/ 465 w 466"/>
                <a:gd name="T9" fmla="*/ 233 h 468"/>
                <a:gd name="T10" fmla="*/ 232 w 466"/>
                <a:gd name="T1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8">
                  <a:moveTo>
                    <a:pt x="232" y="0"/>
                  </a:moveTo>
                  <a:lnTo>
                    <a:pt x="232" y="0"/>
                  </a:lnTo>
                  <a:cubicBezTo>
                    <a:pt x="104" y="0"/>
                    <a:pt x="0" y="105"/>
                    <a:pt x="0" y="233"/>
                  </a:cubicBezTo>
                  <a:cubicBezTo>
                    <a:pt x="0" y="362"/>
                    <a:pt x="104" y="467"/>
                    <a:pt x="232" y="467"/>
                  </a:cubicBezTo>
                  <a:cubicBezTo>
                    <a:pt x="360" y="467"/>
                    <a:pt x="465" y="362"/>
                    <a:pt x="465" y="233"/>
                  </a:cubicBezTo>
                  <a:cubicBezTo>
                    <a:pt x="465" y="105"/>
                    <a:pt x="360" y="0"/>
                    <a:pt x="2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358"/>
            <p:cNvSpPr>
              <a:spLocks noChangeArrowheads="1"/>
            </p:cNvSpPr>
            <p:nvPr/>
          </p:nvSpPr>
          <p:spPr bwMode="auto">
            <a:xfrm>
              <a:off x="6923088" y="2959354"/>
              <a:ext cx="73025" cy="104775"/>
            </a:xfrm>
            <a:custGeom>
              <a:avLst/>
              <a:gdLst>
                <a:gd name="T0" fmla="*/ 47 w 203"/>
                <a:gd name="T1" fmla="*/ 124 h 289"/>
                <a:gd name="T2" fmla="*/ 47 w 203"/>
                <a:gd name="T3" fmla="*/ 124 h 289"/>
                <a:gd name="T4" fmla="*/ 47 w 203"/>
                <a:gd name="T5" fmla="*/ 81 h 289"/>
                <a:gd name="T6" fmla="*/ 101 w 203"/>
                <a:gd name="T7" fmla="*/ 31 h 289"/>
                <a:gd name="T8" fmla="*/ 136 w 203"/>
                <a:gd name="T9" fmla="*/ 46 h 289"/>
                <a:gd name="T10" fmla="*/ 151 w 203"/>
                <a:gd name="T11" fmla="*/ 81 h 289"/>
                <a:gd name="T12" fmla="*/ 151 w 203"/>
                <a:gd name="T13" fmla="*/ 124 h 289"/>
                <a:gd name="T14" fmla="*/ 182 w 203"/>
                <a:gd name="T15" fmla="*/ 124 h 289"/>
                <a:gd name="T16" fmla="*/ 182 w 203"/>
                <a:gd name="T17" fmla="*/ 81 h 289"/>
                <a:gd name="T18" fmla="*/ 159 w 203"/>
                <a:gd name="T19" fmla="*/ 23 h 289"/>
                <a:gd name="T20" fmla="*/ 101 w 203"/>
                <a:gd name="T21" fmla="*/ 0 h 289"/>
                <a:gd name="T22" fmla="*/ 101 w 203"/>
                <a:gd name="T23" fmla="*/ 0 h 289"/>
                <a:gd name="T24" fmla="*/ 16 w 203"/>
                <a:gd name="T25" fmla="*/ 81 h 289"/>
                <a:gd name="T26" fmla="*/ 16 w 203"/>
                <a:gd name="T27" fmla="*/ 124 h 289"/>
                <a:gd name="T28" fmla="*/ 0 w 203"/>
                <a:gd name="T29" fmla="*/ 124 h 289"/>
                <a:gd name="T30" fmla="*/ 0 w 203"/>
                <a:gd name="T31" fmla="*/ 288 h 289"/>
                <a:gd name="T32" fmla="*/ 202 w 203"/>
                <a:gd name="T33" fmla="*/ 288 h 289"/>
                <a:gd name="T34" fmla="*/ 202 w 203"/>
                <a:gd name="T35" fmla="*/ 124 h 289"/>
                <a:gd name="T36" fmla="*/ 47 w 203"/>
                <a:gd name="T37" fmla="*/ 124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3" h="289">
                  <a:moveTo>
                    <a:pt x="47" y="124"/>
                  </a:moveTo>
                  <a:lnTo>
                    <a:pt x="47" y="124"/>
                  </a:lnTo>
                  <a:cubicBezTo>
                    <a:pt x="47" y="81"/>
                    <a:pt x="47" y="81"/>
                    <a:pt x="47" y="81"/>
                  </a:cubicBezTo>
                  <a:cubicBezTo>
                    <a:pt x="47" y="54"/>
                    <a:pt x="70" y="31"/>
                    <a:pt x="101" y="31"/>
                  </a:cubicBezTo>
                  <a:cubicBezTo>
                    <a:pt x="113" y="31"/>
                    <a:pt x="128" y="35"/>
                    <a:pt x="136" y="46"/>
                  </a:cubicBezTo>
                  <a:cubicBezTo>
                    <a:pt x="148" y="54"/>
                    <a:pt x="151" y="70"/>
                    <a:pt x="151" y="81"/>
                  </a:cubicBezTo>
                  <a:cubicBezTo>
                    <a:pt x="151" y="124"/>
                    <a:pt x="151" y="124"/>
                    <a:pt x="151" y="124"/>
                  </a:cubicBezTo>
                  <a:cubicBezTo>
                    <a:pt x="182" y="124"/>
                    <a:pt x="182" y="124"/>
                    <a:pt x="182" y="124"/>
                  </a:cubicBezTo>
                  <a:cubicBezTo>
                    <a:pt x="182" y="81"/>
                    <a:pt x="182" y="81"/>
                    <a:pt x="182" y="81"/>
                  </a:cubicBezTo>
                  <a:cubicBezTo>
                    <a:pt x="182" y="62"/>
                    <a:pt x="175" y="39"/>
                    <a:pt x="159" y="23"/>
                  </a:cubicBezTo>
                  <a:cubicBezTo>
                    <a:pt x="144" y="8"/>
                    <a:pt x="120" y="0"/>
                    <a:pt x="101" y="0"/>
                  </a:cubicBezTo>
                  <a:lnTo>
                    <a:pt x="101" y="0"/>
                  </a:lnTo>
                  <a:cubicBezTo>
                    <a:pt x="55" y="0"/>
                    <a:pt x="16" y="39"/>
                    <a:pt x="16" y="81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02" y="124"/>
                    <a:pt x="202" y="124"/>
                    <a:pt x="202" y="124"/>
                  </a:cubicBezTo>
                  <a:lnTo>
                    <a:pt x="47" y="1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7" name="Group 616"/>
          <p:cNvGrpSpPr/>
          <p:nvPr/>
        </p:nvGrpSpPr>
        <p:grpSpPr>
          <a:xfrm>
            <a:off x="5875953" y="3522446"/>
            <a:ext cx="411163" cy="366713"/>
            <a:chOff x="6648450" y="3496262"/>
            <a:chExt cx="411163" cy="366713"/>
          </a:xfrm>
        </p:grpSpPr>
        <p:sp>
          <p:nvSpPr>
            <p:cNvPr id="618" name="Freeform 359"/>
            <p:cNvSpPr>
              <a:spLocks noChangeArrowheads="1"/>
            </p:cNvSpPr>
            <p:nvPr/>
          </p:nvSpPr>
          <p:spPr bwMode="auto">
            <a:xfrm>
              <a:off x="6664325" y="3656600"/>
              <a:ext cx="287338" cy="188912"/>
            </a:xfrm>
            <a:custGeom>
              <a:avLst/>
              <a:gdLst>
                <a:gd name="T0" fmla="*/ 798 w 799"/>
                <a:gd name="T1" fmla="*/ 525 h 526"/>
                <a:gd name="T2" fmla="*/ 798 w 799"/>
                <a:gd name="T3" fmla="*/ 0 h 526"/>
                <a:gd name="T4" fmla="*/ 0 w 799"/>
                <a:gd name="T5" fmla="*/ 0 h 526"/>
                <a:gd name="T6" fmla="*/ 0 w 799"/>
                <a:gd name="T7" fmla="*/ 525 h 526"/>
                <a:gd name="T8" fmla="*/ 798 w 799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6">
                  <a:moveTo>
                    <a:pt x="798" y="525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5"/>
                  </a:lnTo>
                  <a:lnTo>
                    <a:pt x="798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360"/>
            <p:cNvSpPr>
              <a:spLocks noChangeArrowheads="1"/>
            </p:cNvSpPr>
            <p:nvPr/>
          </p:nvSpPr>
          <p:spPr bwMode="auto">
            <a:xfrm>
              <a:off x="6664325" y="3656600"/>
              <a:ext cx="287338" cy="188912"/>
            </a:xfrm>
            <a:custGeom>
              <a:avLst/>
              <a:gdLst>
                <a:gd name="T0" fmla="*/ 798 w 799"/>
                <a:gd name="T1" fmla="*/ 525 h 526"/>
                <a:gd name="T2" fmla="*/ 798 w 799"/>
                <a:gd name="T3" fmla="*/ 0 h 526"/>
                <a:gd name="T4" fmla="*/ 0 w 799"/>
                <a:gd name="T5" fmla="*/ 0 h 526"/>
                <a:gd name="T6" fmla="*/ 0 w 799"/>
                <a:gd name="T7" fmla="*/ 525 h 526"/>
                <a:gd name="T8" fmla="*/ 798 w 799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9" h="526">
                  <a:moveTo>
                    <a:pt x="798" y="525"/>
                  </a:moveTo>
                  <a:lnTo>
                    <a:pt x="798" y="0"/>
                  </a:lnTo>
                  <a:lnTo>
                    <a:pt x="0" y="0"/>
                  </a:lnTo>
                  <a:lnTo>
                    <a:pt x="0" y="525"/>
                  </a:lnTo>
                  <a:lnTo>
                    <a:pt x="798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361"/>
            <p:cNvSpPr>
              <a:spLocks noChangeArrowheads="1"/>
            </p:cNvSpPr>
            <p:nvPr/>
          </p:nvSpPr>
          <p:spPr bwMode="auto">
            <a:xfrm>
              <a:off x="6808788" y="3656600"/>
              <a:ext cx="142875" cy="188912"/>
            </a:xfrm>
            <a:custGeom>
              <a:avLst/>
              <a:gdLst>
                <a:gd name="T0" fmla="*/ 395 w 396"/>
                <a:gd name="T1" fmla="*/ 0 h 526"/>
                <a:gd name="T2" fmla="*/ 0 w 396"/>
                <a:gd name="T3" fmla="*/ 0 h 526"/>
                <a:gd name="T4" fmla="*/ 0 w 396"/>
                <a:gd name="T5" fmla="*/ 525 h 526"/>
                <a:gd name="T6" fmla="*/ 395 w 396"/>
                <a:gd name="T7" fmla="*/ 525 h 526"/>
                <a:gd name="T8" fmla="*/ 395 w 396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6" h="526">
                  <a:moveTo>
                    <a:pt x="395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5" y="525"/>
                  </a:lnTo>
                  <a:lnTo>
                    <a:pt x="3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362"/>
            <p:cNvSpPr>
              <a:spLocks noChangeArrowheads="1"/>
            </p:cNvSpPr>
            <p:nvPr/>
          </p:nvSpPr>
          <p:spPr bwMode="auto">
            <a:xfrm>
              <a:off x="6808788" y="3656600"/>
              <a:ext cx="142875" cy="188912"/>
            </a:xfrm>
            <a:custGeom>
              <a:avLst/>
              <a:gdLst>
                <a:gd name="T0" fmla="*/ 395 w 396"/>
                <a:gd name="T1" fmla="*/ 0 h 526"/>
                <a:gd name="T2" fmla="*/ 0 w 396"/>
                <a:gd name="T3" fmla="*/ 0 h 526"/>
                <a:gd name="T4" fmla="*/ 0 w 396"/>
                <a:gd name="T5" fmla="*/ 525 h 526"/>
                <a:gd name="T6" fmla="*/ 395 w 396"/>
                <a:gd name="T7" fmla="*/ 525 h 526"/>
                <a:gd name="T8" fmla="*/ 395 w 396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6" h="526">
                  <a:moveTo>
                    <a:pt x="395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5" y="525"/>
                  </a:lnTo>
                  <a:lnTo>
                    <a:pt x="3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363"/>
            <p:cNvSpPr>
              <a:spLocks noChangeArrowheads="1"/>
            </p:cNvSpPr>
            <p:nvPr/>
          </p:nvSpPr>
          <p:spPr bwMode="auto">
            <a:xfrm>
              <a:off x="6832600" y="3704225"/>
              <a:ext cx="95250" cy="17462"/>
            </a:xfrm>
            <a:custGeom>
              <a:avLst/>
              <a:gdLst>
                <a:gd name="T0" fmla="*/ 263 w 264"/>
                <a:gd name="T1" fmla="*/ 47 h 48"/>
                <a:gd name="T2" fmla="*/ 0 w 264"/>
                <a:gd name="T3" fmla="*/ 47 h 48"/>
                <a:gd name="T4" fmla="*/ 0 w 264"/>
                <a:gd name="T5" fmla="*/ 0 h 48"/>
                <a:gd name="T6" fmla="*/ 263 w 264"/>
                <a:gd name="T7" fmla="*/ 0 h 48"/>
                <a:gd name="T8" fmla="*/ 263 w 264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8">
                  <a:moveTo>
                    <a:pt x="263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364"/>
            <p:cNvSpPr>
              <a:spLocks noChangeArrowheads="1"/>
            </p:cNvSpPr>
            <p:nvPr/>
          </p:nvSpPr>
          <p:spPr bwMode="auto">
            <a:xfrm>
              <a:off x="6832600" y="3740737"/>
              <a:ext cx="95250" cy="17463"/>
            </a:xfrm>
            <a:custGeom>
              <a:avLst/>
              <a:gdLst>
                <a:gd name="T0" fmla="*/ 263 w 264"/>
                <a:gd name="T1" fmla="*/ 47 h 48"/>
                <a:gd name="T2" fmla="*/ 0 w 264"/>
                <a:gd name="T3" fmla="*/ 47 h 48"/>
                <a:gd name="T4" fmla="*/ 0 w 264"/>
                <a:gd name="T5" fmla="*/ 0 h 48"/>
                <a:gd name="T6" fmla="*/ 263 w 264"/>
                <a:gd name="T7" fmla="*/ 0 h 48"/>
                <a:gd name="T8" fmla="*/ 263 w 264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8">
                  <a:moveTo>
                    <a:pt x="263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365"/>
            <p:cNvSpPr>
              <a:spLocks noChangeArrowheads="1"/>
            </p:cNvSpPr>
            <p:nvPr/>
          </p:nvSpPr>
          <p:spPr bwMode="auto">
            <a:xfrm>
              <a:off x="6832600" y="3778837"/>
              <a:ext cx="95250" cy="17463"/>
            </a:xfrm>
            <a:custGeom>
              <a:avLst/>
              <a:gdLst>
                <a:gd name="T0" fmla="*/ 263 w 264"/>
                <a:gd name="T1" fmla="*/ 47 h 48"/>
                <a:gd name="T2" fmla="*/ 0 w 264"/>
                <a:gd name="T3" fmla="*/ 47 h 48"/>
                <a:gd name="T4" fmla="*/ 0 w 264"/>
                <a:gd name="T5" fmla="*/ 0 h 48"/>
                <a:gd name="T6" fmla="*/ 263 w 264"/>
                <a:gd name="T7" fmla="*/ 0 h 48"/>
                <a:gd name="T8" fmla="*/ 263 w 264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4" h="48">
                  <a:moveTo>
                    <a:pt x="263" y="47"/>
                  </a:moveTo>
                  <a:lnTo>
                    <a:pt x="0" y="47"/>
                  </a:lnTo>
                  <a:lnTo>
                    <a:pt x="0" y="0"/>
                  </a:lnTo>
                  <a:lnTo>
                    <a:pt x="263" y="0"/>
                  </a:lnTo>
                  <a:lnTo>
                    <a:pt x="263" y="4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366"/>
            <p:cNvSpPr>
              <a:spLocks noChangeArrowheads="1"/>
            </p:cNvSpPr>
            <p:nvPr/>
          </p:nvSpPr>
          <p:spPr bwMode="auto">
            <a:xfrm>
              <a:off x="6708775" y="3694700"/>
              <a:ext cx="53975" cy="53975"/>
            </a:xfrm>
            <a:custGeom>
              <a:avLst/>
              <a:gdLst>
                <a:gd name="T0" fmla="*/ 73 w 148"/>
                <a:gd name="T1" fmla="*/ 148 h 149"/>
                <a:gd name="T2" fmla="*/ 73 w 148"/>
                <a:gd name="T3" fmla="*/ 148 h 149"/>
                <a:gd name="T4" fmla="*/ 147 w 148"/>
                <a:gd name="T5" fmla="*/ 74 h 149"/>
                <a:gd name="T6" fmla="*/ 73 w 148"/>
                <a:gd name="T7" fmla="*/ 0 h 149"/>
                <a:gd name="T8" fmla="*/ 0 w 148"/>
                <a:gd name="T9" fmla="*/ 74 h 149"/>
                <a:gd name="T10" fmla="*/ 73 w 148"/>
                <a:gd name="T11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" h="149">
                  <a:moveTo>
                    <a:pt x="73" y="148"/>
                  </a:moveTo>
                  <a:lnTo>
                    <a:pt x="73" y="148"/>
                  </a:lnTo>
                  <a:cubicBezTo>
                    <a:pt x="112" y="148"/>
                    <a:pt x="147" y="113"/>
                    <a:pt x="147" y="74"/>
                  </a:cubicBezTo>
                  <a:cubicBezTo>
                    <a:pt x="147" y="31"/>
                    <a:pt x="112" y="0"/>
                    <a:pt x="73" y="0"/>
                  </a:cubicBezTo>
                  <a:cubicBezTo>
                    <a:pt x="31" y="0"/>
                    <a:pt x="0" y="31"/>
                    <a:pt x="0" y="74"/>
                  </a:cubicBezTo>
                  <a:cubicBezTo>
                    <a:pt x="0" y="113"/>
                    <a:pt x="31" y="148"/>
                    <a:pt x="73" y="148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367"/>
            <p:cNvSpPr>
              <a:spLocks noChangeArrowheads="1"/>
            </p:cNvSpPr>
            <p:nvPr/>
          </p:nvSpPr>
          <p:spPr bwMode="auto">
            <a:xfrm>
              <a:off x="6683375" y="3751850"/>
              <a:ext cx="106363" cy="55562"/>
            </a:xfrm>
            <a:custGeom>
              <a:avLst/>
              <a:gdLst>
                <a:gd name="T0" fmla="*/ 294 w 295"/>
                <a:gd name="T1" fmla="*/ 152 h 153"/>
                <a:gd name="T2" fmla="*/ 294 w 295"/>
                <a:gd name="T3" fmla="*/ 152 h 153"/>
                <a:gd name="T4" fmla="*/ 294 w 295"/>
                <a:gd name="T5" fmla="*/ 148 h 153"/>
                <a:gd name="T6" fmla="*/ 294 w 295"/>
                <a:gd name="T7" fmla="*/ 148 h 153"/>
                <a:gd name="T8" fmla="*/ 147 w 295"/>
                <a:gd name="T9" fmla="*/ 0 h 153"/>
                <a:gd name="T10" fmla="*/ 0 w 295"/>
                <a:gd name="T11" fmla="*/ 148 h 153"/>
                <a:gd name="T12" fmla="*/ 0 w 295"/>
                <a:gd name="T13" fmla="*/ 148 h 153"/>
                <a:gd name="T14" fmla="*/ 0 w 295"/>
                <a:gd name="T15" fmla="*/ 152 h 153"/>
                <a:gd name="T16" fmla="*/ 294 w 295"/>
                <a:gd name="T17" fmla="*/ 15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153">
                  <a:moveTo>
                    <a:pt x="294" y="152"/>
                  </a:moveTo>
                  <a:lnTo>
                    <a:pt x="294" y="152"/>
                  </a:lnTo>
                  <a:cubicBezTo>
                    <a:pt x="294" y="148"/>
                    <a:pt x="294" y="148"/>
                    <a:pt x="294" y="148"/>
                  </a:cubicBezTo>
                  <a:lnTo>
                    <a:pt x="294" y="148"/>
                  </a:lnTo>
                  <a:cubicBezTo>
                    <a:pt x="294" y="67"/>
                    <a:pt x="229" y="0"/>
                    <a:pt x="147" y="0"/>
                  </a:cubicBezTo>
                  <a:cubicBezTo>
                    <a:pt x="66" y="0"/>
                    <a:pt x="0" y="67"/>
                    <a:pt x="0" y="148"/>
                  </a:cubicBezTo>
                  <a:lnTo>
                    <a:pt x="0" y="148"/>
                  </a:lnTo>
                  <a:cubicBezTo>
                    <a:pt x="0" y="152"/>
                    <a:pt x="0" y="152"/>
                    <a:pt x="0" y="152"/>
                  </a:cubicBezTo>
                  <a:lnTo>
                    <a:pt x="294" y="15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368"/>
            <p:cNvSpPr>
              <a:spLocks noChangeArrowheads="1"/>
            </p:cNvSpPr>
            <p:nvPr/>
          </p:nvSpPr>
          <p:spPr bwMode="auto">
            <a:xfrm>
              <a:off x="6859588" y="3496262"/>
              <a:ext cx="200025" cy="201613"/>
            </a:xfrm>
            <a:custGeom>
              <a:avLst/>
              <a:gdLst>
                <a:gd name="T0" fmla="*/ 279 w 555"/>
                <a:gd name="T1" fmla="*/ 561 h 562"/>
                <a:gd name="T2" fmla="*/ 279 w 555"/>
                <a:gd name="T3" fmla="*/ 561 h 562"/>
                <a:gd name="T4" fmla="*/ 0 w 555"/>
                <a:gd name="T5" fmla="*/ 280 h 562"/>
                <a:gd name="T6" fmla="*/ 279 w 555"/>
                <a:gd name="T7" fmla="*/ 0 h 562"/>
                <a:gd name="T8" fmla="*/ 554 w 555"/>
                <a:gd name="T9" fmla="*/ 280 h 562"/>
                <a:gd name="T10" fmla="*/ 279 w 555"/>
                <a:gd name="T11" fmla="*/ 561 h 562"/>
                <a:gd name="T12" fmla="*/ 279 w 555"/>
                <a:gd name="T13" fmla="*/ 47 h 562"/>
                <a:gd name="T14" fmla="*/ 279 w 555"/>
                <a:gd name="T15" fmla="*/ 47 h 562"/>
                <a:gd name="T16" fmla="*/ 47 w 555"/>
                <a:gd name="T17" fmla="*/ 280 h 562"/>
                <a:gd name="T18" fmla="*/ 279 w 555"/>
                <a:gd name="T19" fmla="*/ 514 h 562"/>
                <a:gd name="T20" fmla="*/ 512 w 555"/>
                <a:gd name="T21" fmla="*/ 280 h 562"/>
                <a:gd name="T22" fmla="*/ 279 w 555"/>
                <a:gd name="T23" fmla="*/ 4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62">
                  <a:moveTo>
                    <a:pt x="279" y="561"/>
                  </a:moveTo>
                  <a:lnTo>
                    <a:pt x="279" y="561"/>
                  </a:lnTo>
                  <a:cubicBezTo>
                    <a:pt x="124" y="561"/>
                    <a:pt x="0" y="432"/>
                    <a:pt x="0" y="280"/>
                  </a:cubicBezTo>
                  <a:cubicBezTo>
                    <a:pt x="0" y="125"/>
                    <a:pt x="124" y="0"/>
                    <a:pt x="279" y="0"/>
                  </a:cubicBezTo>
                  <a:cubicBezTo>
                    <a:pt x="430" y="0"/>
                    <a:pt x="554" y="125"/>
                    <a:pt x="554" y="280"/>
                  </a:cubicBezTo>
                  <a:cubicBezTo>
                    <a:pt x="554" y="432"/>
                    <a:pt x="430" y="561"/>
                    <a:pt x="279" y="561"/>
                  </a:cubicBezTo>
                  <a:close/>
                  <a:moveTo>
                    <a:pt x="279" y="47"/>
                  </a:moveTo>
                  <a:lnTo>
                    <a:pt x="279" y="47"/>
                  </a:lnTo>
                  <a:cubicBezTo>
                    <a:pt x="151" y="47"/>
                    <a:pt x="47" y="152"/>
                    <a:pt x="47" y="280"/>
                  </a:cubicBezTo>
                  <a:cubicBezTo>
                    <a:pt x="47" y="409"/>
                    <a:pt x="151" y="514"/>
                    <a:pt x="279" y="514"/>
                  </a:cubicBezTo>
                  <a:cubicBezTo>
                    <a:pt x="407" y="514"/>
                    <a:pt x="512" y="409"/>
                    <a:pt x="512" y="280"/>
                  </a:cubicBezTo>
                  <a:cubicBezTo>
                    <a:pt x="512" y="152"/>
                    <a:pt x="407" y="47"/>
                    <a:pt x="279" y="4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369"/>
            <p:cNvSpPr>
              <a:spLocks noChangeArrowheads="1"/>
            </p:cNvSpPr>
            <p:nvPr/>
          </p:nvSpPr>
          <p:spPr bwMode="auto">
            <a:xfrm>
              <a:off x="6648450" y="3640725"/>
              <a:ext cx="319088" cy="222250"/>
            </a:xfrm>
            <a:custGeom>
              <a:avLst/>
              <a:gdLst>
                <a:gd name="T0" fmla="*/ 868 w 888"/>
                <a:gd name="T1" fmla="*/ 160 h 616"/>
                <a:gd name="T2" fmla="*/ 868 w 888"/>
                <a:gd name="T3" fmla="*/ 160 h 616"/>
                <a:gd name="T4" fmla="*/ 841 w 888"/>
                <a:gd name="T5" fmla="*/ 156 h 616"/>
                <a:gd name="T6" fmla="*/ 841 w 888"/>
                <a:gd name="T7" fmla="*/ 568 h 616"/>
                <a:gd name="T8" fmla="*/ 47 w 888"/>
                <a:gd name="T9" fmla="*/ 568 h 616"/>
                <a:gd name="T10" fmla="*/ 47 w 888"/>
                <a:gd name="T11" fmla="*/ 43 h 616"/>
                <a:gd name="T12" fmla="*/ 643 w 888"/>
                <a:gd name="T13" fmla="*/ 43 h 616"/>
                <a:gd name="T14" fmla="*/ 616 w 888"/>
                <a:gd name="T15" fmla="*/ 0 h 616"/>
                <a:gd name="T16" fmla="*/ 0 w 888"/>
                <a:gd name="T17" fmla="*/ 0 h 616"/>
                <a:gd name="T18" fmla="*/ 0 w 888"/>
                <a:gd name="T19" fmla="*/ 615 h 616"/>
                <a:gd name="T20" fmla="*/ 887 w 888"/>
                <a:gd name="T21" fmla="*/ 615 h 616"/>
                <a:gd name="T22" fmla="*/ 887 w 888"/>
                <a:gd name="T23" fmla="*/ 156 h 616"/>
                <a:gd name="T24" fmla="*/ 868 w 888"/>
                <a:gd name="T25" fmla="*/ 16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8" h="616">
                  <a:moveTo>
                    <a:pt x="868" y="160"/>
                  </a:moveTo>
                  <a:lnTo>
                    <a:pt x="868" y="160"/>
                  </a:lnTo>
                  <a:cubicBezTo>
                    <a:pt x="856" y="160"/>
                    <a:pt x="849" y="156"/>
                    <a:pt x="841" y="156"/>
                  </a:cubicBezTo>
                  <a:cubicBezTo>
                    <a:pt x="841" y="568"/>
                    <a:pt x="841" y="568"/>
                    <a:pt x="841" y="568"/>
                  </a:cubicBezTo>
                  <a:cubicBezTo>
                    <a:pt x="47" y="568"/>
                    <a:pt x="47" y="568"/>
                    <a:pt x="47" y="568"/>
                  </a:cubicBezTo>
                  <a:cubicBezTo>
                    <a:pt x="47" y="43"/>
                    <a:pt x="47" y="43"/>
                    <a:pt x="47" y="43"/>
                  </a:cubicBezTo>
                  <a:cubicBezTo>
                    <a:pt x="643" y="43"/>
                    <a:pt x="643" y="43"/>
                    <a:pt x="643" y="43"/>
                  </a:cubicBezTo>
                  <a:cubicBezTo>
                    <a:pt x="632" y="31"/>
                    <a:pt x="624" y="16"/>
                    <a:pt x="6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15"/>
                    <a:pt x="0" y="615"/>
                    <a:pt x="0" y="615"/>
                  </a:cubicBezTo>
                  <a:cubicBezTo>
                    <a:pt x="887" y="615"/>
                    <a:pt x="887" y="615"/>
                    <a:pt x="887" y="615"/>
                  </a:cubicBezTo>
                  <a:cubicBezTo>
                    <a:pt x="887" y="156"/>
                    <a:pt x="887" y="156"/>
                    <a:pt x="887" y="156"/>
                  </a:cubicBezTo>
                  <a:cubicBezTo>
                    <a:pt x="880" y="156"/>
                    <a:pt x="872" y="160"/>
                    <a:pt x="868" y="16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370"/>
            <p:cNvSpPr>
              <a:spLocks noChangeArrowheads="1"/>
            </p:cNvSpPr>
            <p:nvPr/>
          </p:nvSpPr>
          <p:spPr bwMode="auto">
            <a:xfrm>
              <a:off x="6877050" y="3513725"/>
              <a:ext cx="168275" cy="168275"/>
            </a:xfrm>
            <a:custGeom>
              <a:avLst/>
              <a:gdLst>
                <a:gd name="T0" fmla="*/ 232 w 466"/>
                <a:gd name="T1" fmla="*/ 0 h 468"/>
                <a:gd name="T2" fmla="*/ 232 w 466"/>
                <a:gd name="T3" fmla="*/ 0 h 468"/>
                <a:gd name="T4" fmla="*/ 0 w 466"/>
                <a:gd name="T5" fmla="*/ 233 h 468"/>
                <a:gd name="T6" fmla="*/ 232 w 466"/>
                <a:gd name="T7" fmla="*/ 467 h 468"/>
                <a:gd name="T8" fmla="*/ 465 w 466"/>
                <a:gd name="T9" fmla="*/ 233 h 468"/>
                <a:gd name="T10" fmla="*/ 232 w 466"/>
                <a:gd name="T11" fmla="*/ 0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8">
                  <a:moveTo>
                    <a:pt x="232" y="0"/>
                  </a:moveTo>
                  <a:lnTo>
                    <a:pt x="232" y="0"/>
                  </a:lnTo>
                  <a:cubicBezTo>
                    <a:pt x="104" y="0"/>
                    <a:pt x="0" y="105"/>
                    <a:pt x="0" y="233"/>
                  </a:cubicBezTo>
                  <a:cubicBezTo>
                    <a:pt x="0" y="362"/>
                    <a:pt x="104" y="467"/>
                    <a:pt x="232" y="467"/>
                  </a:cubicBezTo>
                  <a:cubicBezTo>
                    <a:pt x="360" y="467"/>
                    <a:pt x="465" y="362"/>
                    <a:pt x="465" y="233"/>
                  </a:cubicBezTo>
                  <a:cubicBezTo>
                    <a:pt x="465" y="105"/>
                    <a:pt x="360" y="0"/>
                    <a:pt x="2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371"/>
            <p:cNvSpPr>
              <a:spLocks noChangeArrowheads="1"/>
            </p:cNvSpPr>
            <p:nvPr/>
          </p:nvSpPr>
          <p:spPr bwMode="auto">
            <a:xfrm>
              <a:off x="6923088" y="3539125"/>
              <a:ext cx="73025" cy="104775"/>
            </a:xfrm>
            <a:custGeom>
              <a:avLst/>
              <a:gdLst>
                <a:gd name="T0" fmla="*/ 47 w 203"/>
                <a:gd name="T1" fmla="*/ 124 h 289"/>
                <a:gd name="T2" fmla="*/ 47 w 203"/>
                <a:gd name="T3" fmla="*/ 124 h 289"/>
                <a:gd name="T4" fmla="*/ 47 w 203"/>
                <a:gd name="T5" fmla="*/ 82 h 289"/>
                <a:gd name="T6" fmla="*/ 101 w 203"/>
                <a:gd name="T7" fmla="*/ 31 h 289"/>
                <a:gd name="T8" fmla="*/ 136 w 203"/>
                <a:gd name="T9" fmla="*/ 47 h 289"/>
                <a:gd name="T10" fmla="*/ 151 w 203"/>
                <a:gd name="T11" fmla="*/ 82 h 289"/>
                <a:gd name="T12" fmla="*/ 151 w 203"/>
                <a:gd name="T13" fmla="*/ 124 h 289"/>
                <a:gd name="T14" fmla="*/ 182 w 203"/>
                <a:gd name="T15" fmla="*/ 124 h 289"/>
                <a:gd name="T16" fmla="*/ 182 w 203"/>
                <a:gd name="T17" fmla="*/ 82 h 289"/>
                <a:gd name="T18" fmla="*/ 159 w 203"/>
                <a:gd name="T19" fmla="*/ 23 h 289"/>
                <a:gd name="T20" fmla="*/ 101 w 203"/>
                <a:gd name="T21" fmla="*/ 0 h 289"/>
                <a:gd name="T22" fmla="*/ 101 w 203"/>
                <a:gd name="T23" fmla="*/ 0 h 289"/>
                <a:gd name="T24" fmla="*/ 16 w 203"/>
                <a:gd name="T25" fmla="*/ 82 h 289"/>
                <a:gd name="T26" fmla="*/ 16 w 203"/>
                <a:gd name="T27" fmla="*/ 124 h 289"/>
                <a:gd name="T28" fmla="*/ 0 w 203"/>
                <a:gd name="T29" fmla="*/ 124 h 289"/>
                <a:gd name="T30" fmla="*/ 0 w 203"/>
                <a:gd name="T31" fmla="*/ 288 h 289"/>
                <a:gd name="T32" fmla="*/ 202 w 203"/>
                <a:gd name="T33" fmla="*/ 288 h 289"/>
                <a:gd name="T34" fmla="*/ 202 w 203"/>
                <a:gd name="T35" fmla="*/ 124 h 289"/>
                <a:gd name="T36" fmla="*/ 47 w 203"/>
                <a:gd name="T37" fmla="*/ 124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3" h="289">
                  <a:moveTo>
                    <a:pt x="47" y="124"/>
                  </a:moveTo>
                  <a:lnTo>
                    <a:pt x="47" y="124"/>
                  </a:lnTo>
                  <a:cubicBezTo>
                    <a:pt x="47" y="82"/>
                    <a:pt x="47" y="82"/>
                    <a:pt x="47" y="82"/>
                  </a:cubicBezTo>
                  <a:cubicBezTo>
                    <a:pt x="47" y="54"/>
                    <a:pt x="70" y="31"/>
                    <a:pt x="101" y="31"/>
                  </a:cubicBezTo>
                  <a:cubicBezTo>
                    <a:pt x="113" y="31"/>
                    <a:pt x="128" y="35"/>
                    <a:pt x="136" y="47"/>
                  </a:cubicBezTo>
                  <a:cubicBezTo>
                    <a:pt x="148" y="54"/>
                    <a:pt x="151" y="70"/>
                    <a:pt x="151" y="82"/>
                  </a:cubicBezTo>
                  <a:cubicBezTo>
                    <a:pt x="151" y="124"/>
                    <a:pt x="151" y="124"/>
                    <a:pt x="151" y="124"/>
                  </a:cubicBezTo>
                  <a:cubicBezTo>
                    <a:pt x="182" y="124"/>
                    <a:pt x="182" y="124"/>
                    <a:pt x="182" y="124"/>
                  </a:cubicBezTo>
                  <a:cubicBezTo>
                    <a:pt x="182" y="82"/>
                    <a:pt x="182" y="82"/>
                    <a:pt x="182" y="82"/>
                  </a:cubicBezTo>
                  <a:cubicBezTo>
                    <a:pt x="182" y="62"/>
                    <a:pt x="175" y="39"/>
                    <a:pt x="159" y="23"/>
                  </a:cubicBezTo>
                  <a:cubicBezTo>
                    <a:pt x="144" y="8"/>
                    <a:pt x="120" y="0"/>
                    <a:pt x="101" y="0"/>
                  </a:cubicBezTo>
                  <a:lnTo>
                    <a:pt x="101" y="0"/>
                  </a:lnTo>
                  <a:cubicBezTo>
                    <a:pt x="55" y="0"/>
                    <a:pt x="16" y="35"/>
                    <a:pt x="16" y="82"/>
                  </a:cubicBezTo>
                  <a:cubicBezTo>
                    <a:pt x="16" y="124"/>
                    <a:pt x="16" y="124"/>
                    <a:pt x="16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202" y="288"/>
                    <a:pt x="202" y="288"/>
                    <a:pt x="202" y="288"/>
                  </a:cubicBezTo>
                  <a:cubicBezTo>
                    <a:pt x="202" y="124"/>
                    <a:pt x="202" y="124"/>
                    <a:pt x="202" y="124"/>
                  </a:cubicBezTo>
                  <a:lnTo>
                    <a:pt x="47" y="1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1" name="Group 630"/>
          <p:cNvGrpSpPr/>
          <p:nvPr/>
        </p:nvGrpSpPr>
        <p:grpSpPr>
          <a:xfrm>
            <a:off x="5829916" y="4064331"/>
            <a:ext cx="493712" cy="493712"/>
            <a:chOff x="6602413" y="4084299"/>
            <a:chExt cx="493712" cy="493712"/>
          </a:xfrm>
        </p:grpSpPr>
        <p:sp>
          <p:nvSpPr>
            <p:cNvPr id="632" name="Freeform 372"/>
            <p:cNvSpPr>
              <a:spLocks noChangeArrowheads="1"/>
            </p:cNvSpPr>
            <p:nvPr/>
          </p:nvSpPr>
          <p:spPr bwMode="auto">
            <a:xfrm>
              <a:off x="6602413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373"/>
            <p:cNvSpPr>
              <a:spLocks noChangeArrowheads="1"/>
            </p:cNvSpPr>
            <p:nvPr/>
          </p:nvSpPr>
          <p:spPr bwMode="auto">
            <a:xfrm>
              <a:off x="6602413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374"/>
            <p:cNvSpPr>
              <a:spLocks noChangeArrowheads="1"/>
            </p:cNvSpPr>
            <p:nvPr/>
          </p:nvSpPr>
          <p:spPr bwMode="auto">
            <a:xfrm>
              <a:off x="6664325" y="4166849"/>
              <a:ext cx="431800" cy="411162"/>
            </a:xfrm>
            <a:custGeom>
              <a:avLst/>
              <a:gdLst>
                <a:gd name="T0" fmla="*/ 983 w 1198"/>
                <a:gd name="T1" fmla="*/ 0 h 1144"/>
                <a:gd name="T2" fmla="*/ 983 w 1198"/>
                <a:gd name="T3" fmla="*/ 0 h 1144"/>
                <a:gd name="T4" fmla="*/ 965 w 1198"/>
                <a:gd name="T5" fmla="*/ 10 h 1144"/>
                <a:gd name="T6" fmla="*/ 1036 w 1198"/>
                <a:gd name="T7" fmla="*/ 182 h 1144"/>
                <a:gd name="T8" fmla="*/ 800 w 1198"/>
                <a:gd name="T9" fmla="*/ 418 h 1144"/>
                <a:gd name="T10" fmla="*/ 800 w 1198"/>
                <a:gd name="T11" fmla="*/ 418 h 1144"/>
                <a:gd name="T12" fmla="*/ 800 w 1198"/>
                <a:gd name="T13" fmla="*/ 832 h 1144"/>
                <a:gd name="T14" fmla="*/ 822 w 1198"/>
                <a:gd name="T15" fmla="*/ 836 h 1144"/>
                <a:gd name="T16" fmla="*/ 822 w 1198"/>
                <a:gd name="T17" fmla="*/ 857 h 1144"/>
                <a:gd name="T18" fmla="*/ 0 w 1198"/>
                <a:gd name="T19" fmla="*/ 857 h 1144"/>
                <a:gd name="T20" fmla="*/ 290 w 1198"/>
                <a:gd name="T21" fmla="*/ 1143 h 1144"/>
                <a:gd name="T22" fmla="*/ 1197 w 1198"/>
                <a:gd name="T23" fmla="*/ 1143 h 1144"/>
                <a:gd name="T24" fmla="*/ 1197 w 1198"/>
                <a:gd name="T25" fmla="*/ 214 h 1144"/>
                <a:gd name="T26" fmla="*/ 983 w 1198"/>
                <a:gd name="T27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8" h="1144">
                  <a:moveTo>
                    <a:pt x="983" y="0"/>
                  </a:moveTo>
                  <a:lnTo>
                    <a:pt x="983" y="0"/>
                  </a:lnTo>
                  <a:cubicBezTo>
                    <a:pt x="983" y="0"/>
                    <a:pt x="976" y="3"/>
                    <a:pt x="965" y="10"/>
                  </a:cubicBezTo>
                  <a:cubicBezTo>
                    <a:pt x="1008" y="53"/>
                    <a:pt x="1036" y="114"/>
                    <a:pt x="1036" y="182"/>
                  </a:cubicBezTo>
                  <a:cubicBezTo>
                    <a:pt x="1036" y="311"/>
                    <a:pt x="933" y="418"/>
                    <a:pt x="800" y="418"/>
                  </a:cubicBezTo>
                  <a:lnTo>
                    <a:pt x="800" y="418"/>
                  </a:lnTo>
                  <a:cubicBezTo>
                    <a:pt x="800" y="832"/>
                    <a:pt x="800" y="832"/>
                    <a:pt x="800" y="832"/>
                  </a:cubicBezTo>
                  <a:cubicBezTo>
                    <a:pt x="808" y="836"/>
                    <a:pt x="815" y="836"/>
                    <a:pt x="822" y="836"/>
                  </a:cubicBezTo>
                  <a:cubicBezTo>
                    <a:pt x="822" y="857"/>
                    <a:pt x="822" y="857"/>
                    <a:pt x="822" y="857"/>
                  </a:cubicBezTo>
                  <a:cubicBezTo>
                    <a:pt x="0" y="857"/>
                    <a:pt x="0" y="857"/>
                    <a:pt x="0" y="857"/>
                  </a:cubicBezTo>
                  <a:cubicBezTo>
                    <a:pt x="290" y="1143"/>
                    <a:pt x="290" y="1143"/>
                    <a:pt x="290" y="1143"/>
                  </a:cubicBezTo>
                  <a:cubicBezTo>
                    <a:pt x="1197" y="1143"/>
                    <a:pt x="1197" y="1143"/>
                    <a:pt x="1197" y="1143"/>
                  </a:cubicBezTo>
                  <a:cubicBezTo>
                    <a:pt x="1197" y="214"/>
                    <a:pt x="1197" y="214"/>
                    <a:pt x="1197" y="214"/>
                  </a:cubicBezTo>
                  <a:cubicBezTo>
                    <a:pt x="983" y="0"/>
                    <a:pt x="983" y="0"/>
                    <a:pt x="98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375"/>
            <p:cNvSpPr>
              <a:spLocks noChangeArrowheads="1"/>
            </p:cNvSpPr>
            <p:nvPr/>
          </p:nvSpPr>
          <p:spPr bwMode="auto">
            <a:xfrm>
              <a:off x="6835775" y="4330361"/>
              <a:ext cx="87313" cy="14288"/>
            </a:xfrm>
            <a:custGeom>
              <a:avLst/>
              <a:gdLst>
                <a:gd name="T0" fmla="*/ 243 w 244"/>
                <a:gd name="T1" fmla="*/ 39 h 40"/>
                <a:gd name="T2" fmla="*/ 0 w 244"/>
                <a:gd name="T3" fmla="*/ 39 h 40"/>
                <a:gd name="T4" fmla="*/ 0 w 244"/>
                <a:gd name="T5" fmla="*/ 0 h 40"/>
                <a:gd name="T6" fmla="*/ 243 w 244"/>
                <a:gd name="T7" fmla="*/ 0 h 40"/>
                <a:gd name="T8" fmla="*/ 243 w 2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40">
                  <a:moveTo>
                    <a:pt x="2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243" y="0"/>
                  </a:lnTo>
                  <a:lnTo>
                    <a:pt x="243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376"/>
            <p:cNvSpPr>
              <a:spLocks noChangeArrowheads="1"/>
            </p:cNvSpPr>
            <p:nvPr/>
          </p:nvSpPr>
          <p:spPr bwMode="auto">
            <a:xfrm>
              <a:off x="6835775" y="4365286"/>
              <a:ext cx="87313" cy="15875"/>
            </a:xfrm>
            <a:custGeom>
              <a:avLst/>
              <a:gdLst>
                <a:gd name="T0" fmla="*/ 243 w 244"/>
                <a:gd name="T1" fmla="*/ 43 h 44"/>
                <a:gd name="T2" fmla="*/ 0 w 244"/>
                <a:gd name="T3" fmla="*/ 43 h 44"/>
                <a:gd name="T4" fmla="*/ 0 w 244"/>
                <a:gd name="T5" fmla="*/ 0 h 44"/>
                <a:gd name="T6" fmla="*/ 243 w 244"/>
                <a:gd name="T7" fmla="*/ 0 h 44"/>
                <a:gd name="T8" fmla="*/ 243 w 2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44">
                  <a:moveTo>
                    <a:pt x="2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243" y="0"/>
                  </a:lnTo>
                  <a:lnTo>
                    <a:pt x="2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377"/>
            <p:cNvSpPr>
              <a:spLocks noChangeArrowheads="1"/>
            </p:cNvSpPr>
            <p:nvPr/>
          </p:nvSpPr>
          <p:spPr bwMode="auto">
            <a:xfrm>
              <a:off x="6835775" y="4400211"/>
              <a:ext cx="87313" cy="15875"/>
            </a:xfrm>
            <a:custGeom>
              <a:avLst/>
              <a:gdLst>
                <a:gd name="T0" fmla="*/ 243 w 244"/>
                <a:gd name="T1" fmla="*/ 43 h 44"/>
                <a:gd name="T2" fmla="*/ 0 w 244"/>
                <a:gd name="T3" fmla="*/ 43 h 44"/>
                <a:gd name="T4" fmla="*/ 0 w 244"/>
                <a:gd name="T5" fmla="*/ 0 h 44"/>
                <a:gd name="T6" fmla="*/ 243 w 244"/>
                <a:gd name="T7" fmla="*/ 0 h 44"/>
                <a:gd name="T8" fmla="*/ 243 w 2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44">
                  <a:moveTo>
                    <a:pt x="2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243" y="0"/>
                  </a:lnTo>
                  <a:lnTo>
                    <a:pt x="2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378"/>
            <p:cNvSpPr>
              <a:spLocks noChangeArrowheads="1"/>
            </p:cNvSpPr>
            <p:nvPr/>
          </p:nvSpPr>
          <p:spPr bwMode="auto">
            <a:xfrm>
              <a:off x="6721475" y="4322424"/>
              <a:ext cx="49213" cy="49212"/>
            </a:xfrm>
            <a:custGeom>
              <a:avLst/>
              <a:gdLst>
                <a:gd name="T0" fmla="*/ 68 w 137"/>
                <a:gd name="T1" fmla="*/ 136 h 137"/>
                <a:gd name="T2" fmla="*/ 68 w 137"/>
                <a:gd name="T3" fmla="*/ 136 h 137"/>
                <a:gd name="T4" fmla="*/ 136 w 137"/>
                <a:gd name="T5" fmla="*/ 68 h 137"/>
                <a:gd name="T6" fmla="*/ 68 w 137"/>
                <a:gd name="T7" fmla="*/ 0 h 137"/>
                <a:gd name="T8" fmla="*/ 0 w 137"/>
                <a:gd name="T9" fmla="*/ 68 h 137"/>
                <a:gd name="T10" fmla="*/ 68 w 137"/>
                <a:gd name="T11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7">
                  <a:moveTo>
                    <a:pt x="68" y="136"/>
                  </a:moveTo>
                  <a:lnTo>
                    <a:pt x="68" y="136"/>
                  </a:lnTo>
                  <a:cubicBezTo>
                    <a:pt x="107" y="136"/>
                    <a:pt x="136" y="107"/>
                    <a:pt x="136" y="68"/>
                  </a:cubicBezTo>
                  <a:cubicBezTo>
                    <a:pt x="136" y="29"/>
                    <a:pt x="107" y="0"/>
                    <a:pt x="68" y="0"/>
                  </a:cubicBezTo>
                  <a:cubicBezTo>
                    <a:pt x="29" y="0"/>
                    <a:pt x="0" y="29"/>
                    <a:pt x="0" y="68"/>
                  </a:cubicBezTo>
                  <a:cubicBezTo>
                    <a:pt x="0" y="107"/>
                    <a:pt x="29" y="136"/>
                    <a:pt x="68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379"/>
            <p:cNvSpPr>
              <a:spLocks noChangeArrowheads="1"/>
            </p:cNvSpPr>
            <p:nvPr/>
          </p:nvSpPr>
          <p:spPr bwMode="auto">
            <a:xfrm>
              <a:off x="6697663" y="4374811"/>
              <a:ext cx="98425" cy="49213"/>
            </a:xfrm>
            <a:custGeom>
              <a:avLst/>
              <a:gdLst>
                <a:gd name="T0" fmla="*/ 272 w 273"/>
                <a:gd name="T1" fmla="*/ 136 h 137"/>
                <a:gd name="T2" fmla="*/ 272 w 273"/>
                <a:gd name="T3" fmla="*/ 136 h 137"/>
                <a:gd name="T4" fmla="*/ 272 w 273"/>
                <a:gd name="T5" fmla="*/ 136 h 137"/>
                <a:gd name="T6" fmla="*/ 272 w 273"/>
                <a:gd name="T7" fmla="*/ 136 h 137"/>
                <a:gd name="T8" fmla="*/ 136 w 273"/>
                <a:gd name="T9" fmla="*/ 0 h 137"/>
                <a:gd name="T10" fmla="*/ 0 w 273"/>
                <a:gd name="T11" fmla="*/ 136 h 137"/>
                <a:gd name="T12" fmla="*/ 0 w 273"/>
                <a:gd name="T13" fmla="*/ 136 h 137"/>
                <a:gd name="T14" fmla="*/ 0 w 273"/>
                <a:gd name="T15" fmla="*/ 136 h 137"/>
                <a:gd name="T16" fmla="*/ 272 w 273"/>
                <a:gd name="T17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3" h="137">
                  <a:moveTo>
                    <a:pt x="272" y="136"/>
                  </a:moveTo>
                  <a:lnTo>
                    <a:pt x="272" y="136"/>
                  </a:lnTo>
                  <a:lnTo>
                    <a:pt x="272" y="136"/>
                  </a:lnTo>
                  <a:lnTo>
                    <a:pt x="272" y="136"/>
                  </a:lnTo>
                  <a:cubicBezTo>
                    <a:pt x="272" y="61"/>
                    <a:pt x="211" y="0"/>
                    <a:pt x="136" y="0"/>
                  </a:cubicBezTo>
                  <a:cubicBezTo>
                    <a:pt x="61" y="0"/>
                    <a:pt x="0" y="61"/>
                    <a:pt x="0" y="136"/>
                  </a:cubicBezTo>
                  <a:lnTo>
                    <a:pt x="0" y="136"/>
                  </a:lnTo>
                  <a:lnTo>
                    <a:pt x="0" y="136"/>
                  </a:lnTo>
                  <a:lnTo>
                    <a:pt x="272" y="1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380"/>
            <p:cNvSpPr>
              <a:spLocks noChangeArrowheads="1"/>
            </p:cNvSpPr>
            <p:nvPr/>
          </p:nvSpPr>
          <p:spPr bwMode="auto">
            <a:xfrm>
              <a:off x="6861175" y="4139861"/>
              <a:ext cx="185738" cy="185738"/>
            </a:xfrm>
            <a:custGeom>
              <a:avLst/>
              <a:gdLst>
                <a:gd name="T0" fmla="*/ 257 w 515"/>
                <a:gd name="T1" fmla="*/ 514 h 515"/>
                <a:gd name="T2" fmla="*/ 257 w 515"/>
                <a:gd name="T3" fmla="*/ 514 h 515"/>
                <a:gd name="T4" fmla="*/ 0 w 515"/>
                <a:gd name="T5" fmla="*/ 257 h 515"/>
                <a:gd name="T6" fmla="*/ 257 w 515"/>
                <a:gd name="T7" fmla="*/ 0 h 515"/>
                <a:gd name="T8" fmla="*/ 514 w 515"/>
                <a:gd name="T9" fmla="*/ 257 h 515"/>
                <a:gd name="T10" fmla="*/ 257 w 515"/>
                <a:gd name="T11" fmla="*/ 514 h 515"/>
                <a:gd name="T12" fmla="*/ 257 w 515"/>
                <a:gd name="T13" fmla="*/ 39 h 515"/>
                <a:gd name="T14" fmla="*/ 257 w 515"/>
                <a:gd name="T15" fmla="*/ 39 h 515"/>
                <a:gd name="T16" fmla="*/ 39 w 515"/>
                <a:gd name="T17" fmla="*/ 257 h 515"/>
                <a:gd name="T18" fmla="*/ 257 w 515"/>
                <a:gd name="T19" fmla="*/ 471 h 515"/>
                <a:gd name="T20" fmla="*/ 471 w 515"/>
                <a:gd name="T21" fmla="*/ 257 h 515"/>
                <a:gd name="T22" fmla="*/ 257 w 515"/>
                <a:gd name="T23" fmla="*/ 39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5">
                  <a:moveTo>
                    <a:pt x="257" y="514"/>
                  </a:moveTo>
                  <a:lnTo>
                    <a:pt x="257" y="514"/>
                  </a:lnTo>
                  <a:cubicBezTo>
                    <a:pt x="114" y="514"/>
                    <a:pt x="0" y="396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6" y="0"/>
                    <a:pt x="514" y="114"/>
                    <a:pt x="514" y="257"/>
                  </a:cubicBezTo>
                  <a:cubicBezTo>
                    <a:pt x="514" y="396"/>
                    <a:pt x="396" y="514"/>
                    <a:pt x="257" y="514"/>
                  </a:cubicBezTo>
                  <a:close/>
                  <a:moveTo>
                    <a:pt x="257" y="39"/>
                  </a:moveTo>
                  <a:lnTo>
                    <a:pt x="257" y="39"/>
                  </a:lnTo>
                  <a:cubicBezTo>
                    <a:pt x="136" y="39"/>
                    <a:pt x="39" y="135"/>
                    <a:pt x="39" y="257"/>
                  </a:cubicBezTo>
                  <a:cubicBezTo>
                    <a:pt x="39" y="375"/>
                    <a:pt x="136" y="471"/>
                    <a:pt x="257" y="471"/>
                  </a:cubicBezTo>
                  <a:cubicBezTo>
                    <a:pt x="375" y="471"/>
                    <a:pt x="471" y="375"/>
                    <a:pt x="471" y="257"/>
                  </a:cubicBezTo>
                  <a:cubicBezTo>
                    <a:pt x="471" y="135"/>
                    <a:pt x="375" y="39"/>
                    <a:pt x="257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381"/>
            <p:cNvSpPr>
              <a:spLocks noChangeArrowheads="1"/>
            </p:cNvSpPr>
            <p:nvPr/>
          </p:nvSpPr>
          <p:spPr bwMode="auto">
            <a:xfrm>
              <a:off x="6664325" y="4270036"/>
              <a:ext cx="296863" cy="204788"/>
            </a:xfrm>
            <a:custGeom>
              <a:avLst/>
              <a:gdLst>
                <a:gd name="T0" fmla="*/ 804 w 823"/>
                <a:gd name="T1" fmla="*/ 150 h 569"/>
                <a:gd name="T2" fmla="*/ 804 w 823"/>
                <a:gd name="T3" fmla="*/ 150 h 569"/>
                <a:gd name="T4" fmla="*/ 779 w 823"/>
                <a:gd name="T5" fmla="*/ 147 h 569"/>
                <a:gd name="T6" fmla="*/ 779 w 823"/>
                <a:gd name="T7" fmla="*/ 525 h 569"/>
                <a:gd name="T8" fmla="*/ 43 w 823"/>
                <a:gd name="T9" fmla="*/ 525 h 569"/>
                <a:gd name="T10" fmla="*/ 43 w 823"/>
                <a:gd name="T11" fmla="*/ 43 h 569"/>
                <a:gd name="T12" fmla="*/ 597 w 823"/>
                <a:gd name="T13" fmla="*/ 43 h 569"/>
                <a:gd name="T14" fmla="*/ 572 w 823"/>
                <a:gd name="T15" fmla="*/ 0 h 569"/>
                <a:gd name="T16" fmla="*/ 0 w 823"/>
                <a:gd name="T17" fmla="*/ 0 h 569"/>
                <a:gd name="T18" fmla="*/ 0 w 823"/>
                <a:gd name="T19" fmla="*/ 568 h 569"/>
                <a:gd name="T20" fmla="*/ 822 w 823"/>
                <a:gd name="T21" fmla="*/ 568 h 569"/>
                <a:gd name="T22" fmla="*/ 822 w 823"/>
                <a:gd name="T23" fmla="*/ 147 h 569"/>
                <a:gd name="T24" fmla="*/ 804 w 823"/>
                <a:gd name="T25" fmla="*/ 15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3" h="569">
                  <a:moveTo>
                    <a:pt x="804" y="150"/>
                  </a:moveTo>
                  <a:lnTo>
                    <a:pt x="804" y="150"/>
                  </a:lnTo>
                  <a:cubicBezTo>
                    <a:pt x="793" y="150"/>
                    <a:pt x="786" y="150"/>
                    <a:pt x="779" y="147"/>
                  </a:cubicBezTo>
                  <a:cubicBezTo>
                    <a:pt x="779" y="525"/>
                    <a:pt x="779" y="525"/>
                    <a:pt x="779" y="525"/>
                  </a:cubicBezTo>
                  <a:cubicBezTo>
                    <a:pt x="43" y="525"/>
                    <a:pt x="43" y="525"/>
                    <a:pt x="43" y="525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597" y="43"/>
                    <a:pt x="597" y="43"/>
                    <a:pt x="597" y="43"/>
                  </a:cubicBezTo>
                  <a:cubicBezTo>
                    <a:pt x="586" y="32"/>
                    <a:pt x="579" y="18"/>
                    <a:pt x="57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68"/>
                    <a:pt x="0" y="568"/>
                    <a:pt x="0" y="568"/>
                  </a:cubicBezTo>
                  <a:cubicBezTo>
                    <a:pt x="822" y="568"/>
                    <a:pt x="822" y="568"/>
                    <a:pt x="822" y="568"/>
                  </a:cubicBezTo>
                  <a:cubicBezTo>
                    <a:pt x="822" y="147"/>
                    <a:pt x="822" y="147"/>
                    <a:pt x="822" y="147"/>
                  </a:cubicBezTo>
                  <a:cubicBezTo>
                    <a:pt x="815" y="150"/>
                    <a:pt x="808" y="150"/>
                    <a:pt x="804" y="1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382"/>
            <p:cNvSpPr>
              <a:spLocks noChangeArrowheads="1"/>
            </p:cNvSpPr>
            <p:nvPr/>
          </p:nvSpPr>
          <p:spPr bwMode="auto">
            <a:xfrm>
              <a:off x="6921500" y="4176374"/>
              <a:ext cx="66675" cy="95250"/>
            </a:xfrm>
            <a:custGeom>
              <a:avLst/>
              <a:gdLst>
                <a:gd name="T0" fmla="*/ 43 w 187"/>
                <a:gd name="T1" fmla="*/ 118 h 266"/>
                <a:gd name="T2" fmla="*/ 43 w 187"/>
                <a:gd name="T3" fmla="*/ 118 h 266"/>
                <a:gd name="T4" fmla="*/ 43 w 187"/>
                <a:gd name="T5" fmla="*/ 79 h 266"/>
                <a:gd name="T6" fmla="*/ 93 w 187"/>
                <a:gd name="T7" fmla="*/ 29 h 266"/>
                <a:gd name="T8" fmla="*/ 125 w 187"/>
                <a:gd name="T9" fmla="*/ 43 h 266"/>
                <a:gd name="T10" fmla="*/ 139 w 187"/>
                <a:gd name="T11" fmla="*/ 79 h 266"/>
                <a:gd name="T12" fmla="*/ 139 w 187"/>
                <a:gd name="T13" fmla="*/ 118 h 266"/>
                <a:gd name="T14" fmla="*/ 168 w 187"/>
                <a:gd name="T15" fmla="*/ 118 h 266"/>
                <a:gd name="T16" fmla="*/ 168 w 187"/>
                <a:gd name="T17" fmla="*/ 79 h 266"/>
                <a:gd name="T18" fmla="*/ 147 w 187"/>
                <a:gd name="T19" fmla="*/ 25 h 266"/>
                <a:gd name="T20" fmla="*/ 93 w 187"/>
                <a:gd name="T21" fmla="*/ 0 h 266"/>
                <a:gd name="T22" fmla="*/ 93 w 187"/>
                <a:gd name="T23" fmla="*/ 0 h 266"/>
                <a:gd name="T24" fmla="*/ 14 w 187"/>
                <a:gd name="T25" fmla="*/ 79 h 266"/>
                <a:gd name="T26" fmla="*/ 14 w 187"/>
                <a:gd name="T27" fmla="*/ 118 h 266"/>
                <a:gd name="T28" fmla="*/ 0 w 187"/>
                <a:gd name="T29" fmla="*/ 118 h 266"/>
                <a:gd name="T30" fmla="*/ 0 w 187"/>
                <a:gd name="T31" fmla="*/ 265 h 266"/>
                <a:gd name="T32" fmla="*/ 186 w 187"/>
                <a:gd name="T33" fmla="*/ 265 h 266"/>
                <a:gd name="T34" fmla="*/ 186 w 187"/>
                <a:gd name="T35" fmla="*/ 118 h 266"/>
                <a:gd name="T36" fmla="*/ 43 w 187"/>
                <a:gd name="T37" fmla="*/ 118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3" y="118"/>
                  </a:moveTo>
                  <a:lnTo>
                    <a:pt x="43" y="118"/>
                  </a:lnTo>
                  <a:cubicBezTo>
                    <a:pt x="43" y="79"/>
                    <a:pt x="43" y="79"/>
                    <a:pt x="43" y="79"/>
                  </a:cubicBezTo>
                  <a:cubicBezTo>
                    <a:pt x="43" y="50"/>
                    <a:pt x="64" y="29"/>
                    <a:pt x="93" y="29"/>
                  </a:cubicBezTo>
                  <a:cubicBezTo>
                    <a:pt x="104" y="29"/>
                    <a:pt x="118" y="36"/>
                    <a:pt x="125" y="43"/>
                  </a:cubicBezTo>
                  <a:cubicBezTo>
                    <a:pt x="136" y="54"/>
                    <a:pt x="139" y="65"/>
                    <a:pt x="139" y="79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8" y="57"/>
                    <a:pt x="161" y="40"/>
                    <a:pt x="147" y="25"/>
                  </a:cubicBezTo>
                  <a:cubicBezTo>
                    <a:pt x="132" y="11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6"/>
                    <a:pt x="14" y="79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8"/>
                    <a:pt x="186" y="118"/>
                    <a:pt x="186" y="118"/>
                  </a:cubicBezTo>
                  <a:lnTo>
                    <a:pt x="43" y="1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3" name="Group 642"/>
          <p:cNvGrpSpPr/>
          <p:nvPr/>
        </p:nvGrpSpPr>
        <p:grpSpPr>
          <a:xfrm>
            <a:off x="6694453" y="1672803"/>
            <a:ext cx="347663" cy="357187"/>
            <a:chOff x="2651125" y="1665288"/>
            <a:chExt cx="347663" cy="357187"/>
          </a:xfrm>
        </p:grpSpPr>
        <p:sp>
          <p:nvSpPr>
            <p:cNvPr id="644" name="Freeform 368"/>
            <p:cNvSpPr>
              <a:spLocks noChangeArrowheads="1"/>
            </p:cNvSpPr>
            <p:nvPr/>
          </p:nvSpPr>
          <p:spPr bwMode="auto">
            <a:xfrm>
              <a:off x="2660650" y="1903413"/>
              <a:ext cx="328613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92 h 309"/>
                <a:gd name="T4" fmla="*/ 453 w 912"/>
                <a:gd name="T5" fmla="*/ 47 h 309"/>
                <a:gd name="T6" fmla="*/ 345 w 912"/>
                <a:gd name="T7" fmla="*/ 192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92"/>
                  </a:lnTo>
                  <a:lnTo>
                    <a:pt x="453" y="47"/>
                  </a:lnTo>
                  <a:lnTo>
                    <a:pt x="345" y="192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369"/>
            <p:cNvSpPr>
              <a:spLocks noChangeArrowheads="1"/>
            </p:cNvSpPr>
            <p:nvPr/>
          </p:nvSpPr>
          <p:spPr bwMode="auto">
            <a:xfrm>
              <a:off x="2660650" y="1903413"/>
              <a:ext cx="328613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92 h 309"/>
                <a:gd name="T4" fmla="*/ 453 w 912"/>
                <a:gd name="T5" fmla="*/ 47 h 309"/>
                <a:gd name="T6" fmla="*/ 345 w 912"/>
                <a:gd name="T7" fmla="*/ 192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92"/>
                  </a:lnTo>
                  <a:lnTo>
                    <a:pt x="453" y="47"/>
                  </a:lnTo>
                  <a:lnTo>
                    <a:pt x="345" y="192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370"/>
            <p:cNvSpPr>
              <a:spLocks noChangeArrowheads="1"/>
            </p:cNvSpPr>
            <p:nvPr/>
          </p:nvSpPr>
          <p:spPr bwMode="auto">
            <a:xfrm>
              <a:off x="2824163" y="190341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92 h 309"/>
                <a:gd name="T4" fmla="*/ 0 w 459"/>
                <a:gd name="T5" fmla="*/ 47 h 309"/>
                <a:gd name="T6" fmla="*/ 106 w 459"/>
                <a:gd name="T7" fmla="*/ 192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92"/>
                  </a:lnTo>
                  <a:lnTo>
                    <a:pt x="0" y="47"/>
                  </a:lnTo>
                  <a:lnTo>
                    <a:pt x="106" y="192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371"/>
            <p:cNvSpPr>
              <a:spLocks noChangeArrowheads="1"/>
            </p:cNvSpPr>
            <p:nvPr/>
          </p:nvSpPr>
          <p:spPr bwMode="auto">
            <a:xfrm>
              <a:off x="2824163" y="190341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92 h 309"/>
                <a:gd name="T4" fmla="*/ 0 w 459"/>
                <a:gd name="T5" fmla="*/ 47 h 309"/>
                <a:gd name="T6" fmla="*/ 106 w 459"/>
                <a:gd name="T7" fmla="*/ 192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92"/>
                  </a:lnTo>
                  <a:lnTo>
                    <a:pt x="0" y="47"/>
                  </a:lnTo>
                  <a:lnTo>
                    <a:pt x="106" y="192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372"/>
            <p:cNvSpPr>
              <a:spLocks noChangeArrowheads="1"/>
            </p:cNvSpPr>
            <p:nvPr/>
          </p:nvSpPr>
          <p:spPr bwMode="auto">
            <a:xfrm>
              <a:off x="2824163" y="190341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92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92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373"/>
            <p:cNvSpPr>
              <a:spLocks noChangeArrowheads="1"/>
            </p:cNvSpPr>
            <p:nvPr/>
          </p:nvSpPr>
          <p:spPr bwMode="auto">
            <a:xfrm>
              <a:off x="2824163" y="190341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92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92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374"/>
            <p:cNvSpPr>
              <a:spLocks noChangeArrowheads="1"/>
            </p:cNvSpPr>
            <p:nvPr/>
          </p:nvSpPr>
          <p:spPr bwMode="auto">
            <a:xfrm>
              <a:off x="2800350" y="1928813"/>
              <a:ext cx="49213" cy="93662"/>
            </a:xfrm>
            <a:custGeom>
              <a:avLst/>
              <a:gdLst>
                <a:gd name="T0" fmla="*/ 84 w 135"/>
                <a:gd name="T1" fmla="*/ 0 h 259"/>
                <a:gd name="T2" fmla="*/ 113 w 135"/>
                <a:gd name="T3" fmla="*/ 66 h 259"/>
                <a:gd name="T4" fmla="*/ 84 w 135"/>
                <a:gd name="T5" fmla="*/ 127 h 259"/>
                <a:gd name="T6" fmla="*/ 134 w 135"/>
                <a:gd name="T7" fmla="*/ 258 h 259"/>
                <a:gd name="T8" fmla="*/ 0 w 135"/>
                <a:gd name="T9" fmla="*/ 258 h 259"/>
                <a:gd name="T10" fmla="*/ 51 w 135"/>
                <a:gd name="T11" fmla="*/ 127 h 259"/>
                <a:gd name="T12" fmla="*/ 22 w 135"/>
                <a:gd name="T13" fmla="*/ 66 h 259"/>
                <a:gd name="T14" fmla="*/ 51 w 135"/>
                <a:gd name="T15" fmla="*/ 0 h 259"/>
                <a:gd name="T16" fmla="*/ 84 w 135"/>
                <a:gd name="T17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259">
                  <a:moveTo>
                    <a:pt x="84" y="0"/>
                  </a:moveTo>
                  <a:lnTo>
                    <a:pt x="113" y="66"/>
                  </a:lnTo>
                  <a:lnTo>
                    <a:pt x="84" y="127"/>
                  </a:lnTo>
                  <a:lnTo>
                    <a:pt x="134" y="258"/>
                  </a:lnTo>
                  <a:lnTo>
                    <a:pt x="0" y="258"/>
                  </a:lnTo>
                  <a:lnTo>
                    <a:pt x="51" y="127"/>
                  </a:lnTo>
                  <a:lnTo>
                    <a:pt x="22" y="66"/>
                  </a:lnTo>
                  <a:lnTo>
                    <a:pt x="51" y="0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375"/>
            <p:cNvSpPr>
              <a:spLocks noChangeArrowheads="1"/>
            </p:cNvSpPr>
            <p:nvPr/>
          </p:nvSpPr>
          <p:spPr bwMode="auto">
            <a:xfrm>
              <a:off x="2651125" y="1893888"/>
              <a:ext cx="347663" cy="128587"/>
            </a:xfrm>
            <a:custGeom>
              <a:avLst/>
              <a:gdLst>
                <a:gd name="T0" fmla="*/ 965 w 966"/>
                <a:gd name="T1" fmla="*/ 356 h 357"/>
                <a:gd name="T2" fmla="*/ 0 w 966"/>
                <a:gd name="T3" fmla="*/ 356 h 357"/>
                <a:gd name="T4" fmla="*/ 73 w 966"/>
                <a:gd name="T5" fmla="*/ 98 h 357"/>
                <a:gd name="T6" fmla="*/ 352 w 966"/>
                <a:gd name="T7" fmla="*/ 0 h 357"/>
                <a:gd name="T8" fmla="*/ 384 w 966"/>
                <a:gd name="T9" fmla="*/ 164 h 357"/>
                <a:gd name="T10" fmla="*/ 482 w 966"/>
                <a:gd name="T11" fmla="*/ 37 h 357"/>
                <a:gd name="T12" fmla="*/ 577 w 966"/>
                <a:gd name="T13" fmla="*/ 167 h 357"/>
                <a:gd name="T14" fmla="*/ 613 w 966"/>
                <a:gd name="T15" fmla="*/ 0 h 357"/>
                <a:gd name="T16" fmla="*/ 896 w 966"/>
                <a:gd name="T17" fmla="*/ 98 h 357"/>
                <a:gd name="T18" fmla="*/ 965 w 966"/>
                <a:gd name="T19" fmla="*/ 356 h 357"/>
                <a:gd name="T20" fmla="*/ 58 w 966"/>
                <a:gd name="T21" fmla="*/ 312 h 357"/>
                <a:gd name="T22" fmla="*/ 911 w 966"/>
                <a:gd name="T23" fmla="*/ 312 h 357"/>
                <a:gd name="T24" fmla="*/ 860 w 966"/>
                <a:gd name="T25" fmla="*/ 131 h 357"/>
                <a:gd name="T26" fmla="*/ 646 w 966"/>
                <a:gd name="T27" fmla="*/ 55 h 357"/>
                <a:gd name="T28" fmla="*/ 598 w 966"/>
                <a:gd name="T29" fmla="*/ 265 h 357"/>
                <a:gd name="T30" fmla="*/ 482 w 966"/>
                <a:gd name="T31" fmla="*/ 109 h 357"/>
                <a:gd name="T32" fmla="*/ 363 w 966"/>
                <a:gd name="T33" fmla="*/ 269 h 357"/>
                <a:gd name="T34" fmla="*/ 319 w 966"/>
                <a:gd name="T35" fmla="*/ 55 h 357"/>
                <a:gd name="T36" fmla="*/ 105 w 966"/>
                <a:gd name="T37" fmla="*/ 131 h 357"/>
                <a:gd name="T38" fmla="*/ 58 w 966"/>
                <a:gd name="T39" fmla="*/ 31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6" h="357">
                  <a:moveTo>
                    <a:pt x="965" y="356"/>
                  </a:moveTo>
                  <a:lnTo>
                    <a:pt x="0" y="356"/>
                  </a:lnTo>
                  <a:lnTo>
                    <a:pt x="73" y="98"/>
                  </a:lnTo>
                  <a:lnTo>
                    <a:pt x="352" y="0"/>
                  </a:lnTo>
                  <a:lnTo>
                    <a:pt x="384" y="164"/>
                  </a:lnTo>
                  <a:lnTo>
                    <a:pt x="482" y="37"/>
                  </a:lnTo>
                  <a:lnTo>
                    <a:pt x="577" y="167"/>
                  </a:lnTo>
                  <a:lnTo>
                    <a:pt x="613" y="0"/>
                  </a:lnTo>
                  <a:lnTo>
                    <a:pt x="896" y="98"/>
                  </a:lnTo>
                  <a:lnTo>
                    <a:pt x="965" y="356"/>
                  </a:lnTo>
                  <a:close/>
                  <a:moveTo>
                    <a:pt x="58" y="312"/>
                  </a:moveTo>
                  <a:lnTo>
                    <a:pt x="911" y="312"/>
                  </a:lnTo>
                  <a:lnTo>
                    <a:pt x="860" y="131"/>
                  </a:lnTo>
                  <a:lnTo>
                    <a:pt x="646" y="55"/>
                  </a:lnTo>
                  <a:lnTo>
                    <a:pt x="598" y="265"/>
                  </a:lnTo>
                  <a:lnTo>
                    <a:pt x="482" y="109"/>
                  </a:lnTo>
                  <a:lnTo>
                    <a:pt x="363" y="269"/>
                  </a:lnTo>
                  <a:lnTo>
                    <a:pt x="319" y="55"/>
                  </a:lnTo>
                  <a:lnTo>
                    <a:pt x="105" y="131"/>
                  </a:lnTo>
                  <a:lnTo>
                    <a:pt x="58" y="31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376"/>
            <p:cNvSpPr>
              <a:spLocks noChangeArrowheads="1"/>
            </p:cNvSpPr>
            <p:nvPr/>
          </p:nvSpPr>
          <p:spPr bwMode="auto">
            <a:xfrm>
              <a:off x="2757488" y="1706563"/>
              <a:ext cx="136525" cy="179387"/>
            </a:xfrm>
            <a:custGeom>
              <a:avLst/>
              <a:gdLst>
                <a:gd name="T0" fmla="*/ 43 w 378"/>
                <a:gd name="T1" fmla="*/ 0 h 498"/>
                <a:gd name="T2" fmla="*/ 43 w 378"/>
                <a:gd name="T3" fmla="*/ 0 h 498"/>
                <a:gd name="T4" fmla="*/ 0 w 378"/>
                <a:gd name="T5" fmla="*/ 188 h 498"/>
                <a:gd name="T6" fmla="*/ 188 w 378"/>
                <a:gd name="T7" fmla="*/ 497 h 498"/>
                <a:gd name="T8" fmla="*/ 377 w 378"/>
                <a:gd name="T9" fmla="*/ 188 h 498"/>
                <a:gd name="T10" fmla="*/ 337 w 378"/>
                <a:gd name="T11" fmla="*/ 0 h 498"/>
                <a:gd name="T12" fmla="*/ 43 w 378"/>
                <a:gd name="T13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498">
                  <a:moveTo>
                    <a:pt x="43" y="0"/>
                  </a:moveTo>
                  <a:lnTo>
                    <a:pt x="43" y="0"/>
                  </a:lnTo>
                  <a:cubicBezTo>
                    <a:pt x="18" y="50"/>
                    <a:pt x="0" y="119"/>
                    <a:pt x="0" y="188"/>
                  </a:cubicBezTo>
                  <a:cubicBezTo>
                    <a:pt x="0" y="359"/>
                    <a:pt x="86" y="497"/>
                    <a:pt x="188" y="497"/>
                  </a:cubicBezTo>
                  <a:cubicBezTo>
                    <a:pt x="293" y="497"/>
                    <a:pt x="377" y="359"/>
                    <a:pt x="377" y="188"/>
                  </a:cubicBezTo>
                  <a:cubicBezTo>
                    <a:pt x="377" y="119"/>
                    <a:pt x="362" y="50"/>
                    <a:pt x="337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377"/>
            <p:cNvSpPr>
              <a:spLocks noChangeArrowheads="1"/>
            </p:cNvSpPr>
            <p:nvPr/>
          </p:nvSpPr>
          <p:spPr bwMode="auto">
            <a:xfrm>
              <a:off x="2751138" y="1698625"/>
              <a:ext cx="150812" cy="195263"/>
            </a:xfrm>
            <a:custGeom>
              <a:avLst/>
              <a:gdLst>
                <a:gd name="T0" fmla="*/ 62 w 418"/>
                <a:gd name="T1" fmla="*/ 22 h 542"/>
                <a:gd name="T2" fmla="*/ 62 w 418"/>
                <a:gd name="T3" fmla="*/ 22 h 542"/>
                <a:gd name="T4" fmla="*/ 40 w 418"/>
                <a:gd name="T5" fmla="*/ 11 h 542"/>
                <a:gd name="T6" fmla="*/ 0 w 418"/>
                <a:gd name="T7" fmla="*/ 210 h 542"/>
                <a:gd name="T8" fmla="*/ 58 w 418"/>
                <a:gd name="T9" fmla="*/ 439 h 542"/>
                <a:gd name="T10" fmla="*/ 124 w 418"/>
                <a:gd name="T11" fmla="*/ 512 h 542"/>
                <a:gd name="T12" fmla="*/ 207 w 418"/>
                <a:gd name="T13" fmla="*/ 541 h 542"/>
                <a:gd name="T14" fmla="*/ 294 w 418"/>
                <a:gd name="T15" fmla="*/ 512 h 542"/>
                <a:gd name="T16" fmla="*/ 345 w 418"/>
                <a:gd name="T17" fmla="*/ 461 h 542"/>
                <a:gd name="T18" fmla="*/ 399 w 418"/>
                <a:gd name="T19" fmla="*/ 352 h 542"/>
                <a:gd name="T20" fmla="*/ 417 w 418"/>
                <a:gd name="T21" fmla="*/ 210 h 542"/>
                <a:gd name="T22" fmla="*/ 374 w 418"/>
                <a:gd name="T23" fmla="*/ 11 h 542"/>
                <a:gd name="T24" fmla="*/ 370 w 418"/>
                <a:gd name="T25" fmla="*/ 0 h 542"/>
                <a:gd name="T26" fmla="*/ 48 w 418"/>
                <a:gd name="T27" fmla="*/ 0 h 542"/>
                <a:gd name="T28" fmla="*/ 40 w 418"/>
                <a:gd name="T29" fmla="*/ 11 h 542"/>
                <a:gd name="T30" fmla="*/ 62 w 418"/>
                <a:gd name="T31" fmla="*/ 22 h 542"/>
                <a:gd name="T32" fmla="*/ 62 w 418"/>
                <a:gd name="T33" fmla="*/ 43 h 542"/>
                <a:gd name="T34" fmla="*/ 356 w 418"/>
                <a:gd name="T35" fmla="*/ 43 h 542"/>
                <a:gd name="T36" fmla="*/ 356 w 418"/>
                <a:gd name="T37" fmla="*/ 22 h 542"/>
                <a:gd name="T38" fmla="*/ 338 w 418"/>
                <a:gd name="T39" fmla="*/ 32 h 542"/>
                <a:gd name="T40" fmla="*/ 374 w 418"/>
                <a:gd name="T41" fmla="*/ 210 h 542"/>
                <a:gd name="T42" fmla="*/ 323 w 418"/>
                <a:gd name="T43" fmla="*/ 417 h 542"/>
                <a:gd name="T44" fmla="*/ 269 w 418"/>
                <a:gd name="T45" fmla="*/ 475 h 542"/>
                <a:gd name="T46" fmla="*/ 207 w 418"/>
                <a:gd name="T47" fmla="*/ 497 h 542"/>
                <a:gd name="T48" fmla="*/ 149 w 418"/>
                <a:gd name="T49" fmla="*/ 475 h 542"/>
                <a:gd name="T50" fmla="*/ 105 w 418"/>
                <a:gd name="T51" fmla="*/ 435 h 542"/>
                <a:gd name="T52" fmla="*/ 58 w 418"/>
                <a:gd name="T53" fmla="*/ 337 h 542"/>
                <a:gd name="T54" fmla="*/ 40 w 418"/>
                <a:gd name="T55" fmla="*/ 210 h 542"/>
                <a:gd name="T56" fmla="*/ 80 w 418"/>
                <a:gd name="T57" fmla="*/ 32 h 542"/>
                <a:gd name="T58" fmla="*/ 62 w 418"/>
                <a:gd name="T59" fmla="*/ 22 h 542"/>
                <a:gd name="T60" fmla="*/ 62 w 418"/>
                <a:gd name="T61" fmla="*/ 43 h 542"/>
                <a:gd name="T62" fmla="*/ 62 w 418"/>
                <a:gd name="T63" fmla="*/ 2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8" h="542">
                  <a:moveTo>
                    <a:pt x="62" y="22"/>
                  </a:moveTo>
                  <a:lnTo>
                    <a:pt x="62" y="22"/>
                  </a:lnTo>
                  <a:cubicBezTo>
                    <a:pt x="40" y="11"/>
                    <a:pt x="40" y="11"/>
                    <a:pt x="40" y="11"/>
                  </a:cubicBezTo>
                  <a:cubicBezTo>
                    <a:pt x="15" y="69"/>
                    <a:pt x="0" y="138"/>
                    <a:pt x="0" y="210"/>
                  </a:cubicBezTo>
                  <a:cubicBezTo>
                    <a:pt x="0" y="301"/>
                    <a:pt x="22" y="381"/>
                    <a:pt x="58" y="439"/>
                  </a:cubicBezTo>
                  <a:cubicBezTo>
                    <a:pt x="77" y="468"/>
                    <a:pt x="98" y="493"/>
                    <a:pt x="124" y="512"/>
                  </a:cubicBezTo>
                  <a:cubicBezTo>
                    <a:pt x="149" y="530"/>
                    <a:pt x="178" y="541"/>
                    <a:pt x="207" y="541"/>
                  </a:cubicBezTo>
                  <a:cubicBezTo>
                    <a:pt x="240" y="541"/>
                    <a:pt x="269" y="530"/>
                    <a:pt x="294" y="512"/>
                  </a:cubicBezTo>
                  <a:cubicBezTo>
                    <a:pt x="312" y="497"/>
                    <a:pt x="330" y="483"/>
                    <a:pt x="345" y="461"/>
                  </a:cubicBezTo>
                  <a:cubicBezTo>
                    <a:pt x="367" y="432"/>
                    <a:pt x="385" y="392"/>
                    <a:pt x="399" y="352"/>
                  </a:cubicBezTo>
                  <a:cubicBezTo>
                    <a:pt x="410" y="308"/>
                    <a:pt x="417" y="261"/>
                    <a:pt x="417" y="210"/>
                  </a:cubicBezTo>
                  <a:cubicBezTo>
                    <a:pt x="417" y="138"/>
                    <a:pt x="403" y="69"/>
                    <a:pt x="374" y="11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356" y="43"/>
                    <a:pt x="356" y="43"/>
                    <a:pt x="356" y="43"/>
                  </a:cubicBezTo>
                  <a:cubicBezTo>
                    <a:pt x="356" y="22"/>
                    <a:pt x="356" y="22"/>
                    <a:pt x="356" y="22"/>
                  </a:cubicBezTo>
                  <a:cubicBezTo>
                    <a:pt x="338" y="32"/>
                    <a:pt x="338" y="32"/>
                    <a:pt x="338" y="32"/>
                  </a:cubicBezTo>
                  <a:cubicBezTo>
                    <a:pt x="359" y="80"/>
                    <a:pt x="374" y="141"/>
                    <a:pt x="374" y="210"/>
                  </a:cubicBezTo>
                  <a:cubicBezTo>
                    <a:pt x="374" y="294"/>
                    <a:pt x="356" y="366"/>
                    <a:pt x="323" y="417"/>
                  </a:cubicBezTo>
                  <a:cubicBezTo>
                    <a:pt x="309" y="443"/>
                    <a:pt x="290" y="464"/>
                    <a:pt x="269" y="475"/>
                  </a:cubicBezTo>
                  <a:cubicBezTo>
                    <a:pt x="251" y="490"/>
                    <a:pt x="229" y="497"/>
                    <a:pt x="207" y="497"/>
                  </a:cubicBezTo>
                  <a:cubicBezTo>
                    <a:pt x="189" y="497"/>
                    <a:pt x="167" y="490"/>
                    <a:pt x="149" y="475"/>
                  </a:cubicBezTo>
                  <a:cubicBezTo>
                    <a:pt x="131" y="464"/>
                    <a:pt x="120" y="454"/>
                    <a:pt x="105" y="435"/>
                  </a:cubicBezTo>
                  <a:cubicBezTo>
                    <a:pt x="87" y="410"/>
                    <a:pt x="69" y="377"/>
                    <a:pt x="58" y="337"/>
                  </a:cubicBezTo>
                  <a:cubicBezTo>
                    <a:pt x="48" y="301"/>
                    <a:pt x="40" y="258"/>
                    <a:pt x="40" y="210"/>
                  </a:cubicBezTo>
                  <a:cubicBezTo>
                    <a:pt x="40" y="141"/>
                    <a:pt x="55" y="80"/>
                    <a:pt x="80" y="3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22"/>
                    <a:pt x="62" y="22"/>
                    <a:pt x="62" y="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378"/>
            <p:cNvSpPr>
              <a:spLocks noChangeArrowheads="1"/>
            </p:cNvSpPr>
            <p:nvPr/>
          </p:nvSpPr>
          <p:spPr bwMode="auto">
            <a:xfrm>
              <a:off x="2825750" y="1712913"/>
              <a:ext cx="60325" cy="163512"/>
            </a:xfrm>
            <a:custGeom>
              <a:avLst/>
              <a:gdLst>
                <a:gd name="T0" fmla="*/ 134 w 168"/>
                <a:gd name="T1" fmla="*/ 0 h 455"/>
                <a:gd name="T2" fmla="*/ 134 w 168"/>
                <a:gd name="T3" fmla="*/ 0 h 455"/>
                <a:gd name="T4" fmla="*/ 0 w 168"/>
                <a:gd name="T5" fmla="*/ 0 h 455"/>
                <a:gd name="T6" fmla="*/ 0 w 168"/>
                <a:gd name="T7" fmla="*/ 454 h 455"/>
                <a:gd name="T8" fmla="*/ 62 w 168"/>
                <a:gd name="T9" fmla="*/ 432 h 455"/>
                <a:gd name="T10" fmla="*/ 116 w 168"/>
                <a:gd name="T11" fmla="*/ 374 h 455"/>
                <a:gd name="T12" fmla="*/ 167 w 168"/>
                <a:gd name="T13" fmla="*/ 167 h 455"/>
                <a:gd name="T14" fmla="*/ 134 w 168"/>
                <a:gd name="T1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455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4"/>
                    <a:pt x="0" y="454"/>
                    <a:pt x="0" y="454"/>
                  </a:cubicBezTo>
                  <a:cubicBezTo>
                    <a:pt x="22" y="454"/>
                    <a:pt x="44" y="447"/>
                    <a:pt x="62" y="432"/>
                  </a:cubicBezTo>
                  <a:cubicBezTo>
                    <a:pt x="83" y="421"/>
                    <a:pt x="102" y="400"/>
                    <a:pt x="116" y="374"/>
                  </a:cubicBezTo>
                  <a:cubicBezTo>
                    <a:pt x="149" y="323"/>
                    <a:pt x="167" y="251"/>
                    <a:pt x="167" y="167"/>
                  </a:cubicBezTo>
                  <a:cubicBezTo>
                    <a:pt x="167" y="106"/>
                    <a:pt x="156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379"/>
            <p:cNvSpPr>
              <a:spLocks noChangeArrowheads="1"/>
            </p:cNvSpPr>
            <p:nvPr/>
          </p:nvSpPr>
          <p:spPr bwMode="auto">
            <a:xfrm>
              <a:off x="2825750" y="1704975"/>
              <a:ext cx="68263" cy="180975"/>
            </a:xfrm>
            <a:custGeom>
              <a:avLst/>
              <a:gdLst>
                <a:gd name="T0" fmla="*/ 0 w 190"/>
                <a:gd name="T1" fmla="*/ 0 h 502"/>
                <a:gd name="T2" fmla="*/ 0 w 190"/>
                <a:gd name="T3" fmla="*/ 0 h 502"/>
                <a:gd name="T4" fmla="*/ 0 w 190"/>
                <a:gd name="T5" fmla="*/ 25 h 502"/>
                <a:gd name="T6" fmla="*/ 134 w 190"/>
                <a:gd name="T7" fmla="*/ 25 h 502"/>
                <a:gd name="T8" fmla="*/ 167 w 190"/>
                <a:gd name="T9" fmla="*/ 192 h 502"/>
                <a:gd name="T10" fmla="*/ 116 w 190"/>
                <a:gd name="T11" fmla="*/ 399 h 502"/>
                <a:gd name="T12" fmla="*/ 62 w 190"/>
                <a:gd name="T13" fmla="*/ 457 h 502"/>
                <a:gd name="T14" fmla="*/ 0 w 190"/>
                <a:gd name="T15" fmla="*/ 479 h 502"/>
                <a:gd name="T16" fmla="*/ 0 w 190"/>
                <a:gd name="T17" fmla="*/ 501 h 502"/>
                <a:gd name="T18" fmla="*/ 189 w 190"/>
                <a:gd name="T19" fmla="*/ 192 h 502"/>
                <a:gd name="T20" fmla="*/ 149 w 190"/>
                <a:gd name="T21" fmla="*/ 4 h 502"/>
                <a:gd name="T22" fmla="*/ 0 w 190"/>
                <a:gd name="T23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0" h="502">
                  <a:moveTo>
                    <a:pt x="0" y="0"/>
                  </a:moveTo>
                  <a:lnTo>
                    <a:pt x="0" y="0"/>
                  </a:lnTo>
                  <a:cubicBezTo>
                    <a:pt x="0" y="25"/>
                    <a:pt x="0" y="25"/>
                    <a:pt x="0" y="25"/>
                  </a:cubicBezTo>
                  <a:cubicBezTo>
                    <a:pt x="134" y="25"/>
                    <a:pt x="134" y="25"/>
                    <a:pt x="134" y="25"/>
                  </a:cubicBezTo>
                  <a:cubicBezTo>
                    <a:pt x="156" y="73"/>
                    <a:pt x="167" y="131"/>
                    <a:pt x="167" y="192"/>
                  </a:cubicBezTo>
                  <a:cubicBezTo>
                    <a:pt x="167" y="276"/>
                    <a:pt x="149" y="348"/>
                    <a:pt x="116" y="399"/>
                  </a:cubicBezTo>
                  <a:cubicBezTo>
                    <a:pt x="102" y="425"/>
                    <a:pt x="83" y="446"/>
                    <a:pt x="62" y="457"/>
                  </a:cubicBezTo>
                  <a:cubicBezTo>
                    <a:pt x="44" y="472"/>
                    <a:pt x="22" y="479"/>
                    <a:pt x="0" y="479"/>
                  </a:cubicBezTo>
                  <a:cubicBezTo>
                    <a:pt x="0" y="501"/>
                    <a:pt x="0" y="501"/>
                    <a:pt x="0" y="501"/>
                  </a:cubicBezTo>
                  <a:cubicBezTo>
                    <a:pt x="105" y="501"/>
                    <a:pt x="189" y="363"/>
                    <a:pt x="189" y="192"/>
                  </a:cubicBezTo>
                  <a:cubicBezTo>
                    <a:pt x="189" y="123"/>
                    <a:pt x="174" y="54"/>
                    <a:pt x="14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380"/>
            <p:cNvSpPr>
              <a:spLocks noChangeArrowheads="1"/>
            </p:cNvSpPr>
            <p:nvPr/>
          </p:nvSpPr>
          <p:spPr bwMode="auto">
            <a:xfrm>
              <a:off x="2751138" y="1698625"/>
              <a:ext cx="150812" cy="195263"/>
            </a:xfrm>
            <a:custGeom>
              <a:avLst/>
              <a:gdLst>
                <a:gd name="T0" fmla="*/ 207 w 418"/>
                <a:gd name="T1" fmla="*/ 541 h 542"/>
                <a:gd name="T2" fmla="*/ 207 w 418"/>
                <a:gd name="T3" fmla="*/ 541 h 542"/>
                <a:gd name="T4" fmla="*/ 0 w 418"/>
                <a:gd name="T5" fmla="*/ 210 h 542"/>
                <a:gd name="T6" fmla="*/ 40 w 418"/>
                <a:gd name="T7" fmla="*/ 11 h 542"/>
                <a:gd name="T8" fmla="*/ 48 w 418"/>
                <a:gd name="T9" fmla="*/ 0 h 542"/>
                <a:gd name="T10" fmla="*/ 370 w 418"/>
                <a:gd name="T11" fmla="*/ 0 h 542"/>
                <a:gd name="T12" fmla="*/ 374 w 418"/>
                <a:gd name="T13" fmla="*/ 11 h 542"/>
                <a:gd name="T14" fmla="*/ 417 w 418"/>
                <a:gd name="T15" fmla="*/ 210 h 542"/>
                <a:gd name="T16" fmla="*/ 207 w 418"/>
                <a:gd name="T17" fmla="*/ 541 h 542"/>
                <a:gd name="T18" fmla="*/ 73 w 418"/>
                <a:gd name="T19" fmla="*/ 43 h 542"/>
                <a:gd name="T20" fmla="*/ 73 w 418"/>
                <a:gd name="T21" fmla="*/ 43 h 542"/>
                <a:gd name="T22" fmla="*/ 40 w 418"/>
                <a:gd name="T23" fmla="*/ 210 h 542"/>
                <a:gd name="T24" fmla="*/ 207 w 418"/>
                <a:gd name="T25" fmla="*/ 497 h 542"/>
                <a:gd name="T26" fmla="*/ 374 w 418"/>
                <a:gd name="T27" fmla="*/ 210 h 542"/>
                <a:gd name="T28" fmla="*/ 341 w 418"/>
                <a:gd name="T29" fmla="*/ 43 h 542"/>
                <a:gd name="T30" fmla="*/ 73 w 418"/>
                <a:gd name="T31" fmla="*/ 4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8" h="542">
                  <a:moveTo>
                    <a:pt x="207" y="541"/>
                  </a:moveTo>
                  <a:lnTo>
                    <a:pt x="207" y="541"/>
                  </a:lnTo>
                  <a:cubicBezTo>
                    <a:pt x="91" y="541"/>
                    <a:pt x="0" y="395"/>
                    <a:pt x="0" y="210"/>
                  </a:cubicBezTo>
                  <a:cubicBezTo>
                    <a:pt x="0" y="138"/>
                    <a:pt x="15" y="69"/>
                    <a:pt x="40" y="11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74" y="11"/>
                    <a:pt x="374" y="11"/>
                    <a:pt x="374" y="11"/>
                  </a:cubicBezTo>
                  <a:cubicBezTo>
                    <a:pt x="403" y="69"/>
                    <a:pt x="417" y="138"/>
                    <a:pt x="417" y="210"/>
                  </a:cubicBezTo>
                  <a:cubicBezTo>
                    <a:pt x="417" y="395"/>
                    <a:pt x="327" y="541"/>
                    <a:pt x="207" y="541"/>
                  </a:cubicBezTo>
                  <a:close/>
                  <a:moveTo>
                    <a:pt x="73" y="43"/>
                  </a:moveTo>
                  <a:lnTo>
                    <a:pt x="73" y="43"/>
                  </a:lnTo>
                  <a:cubicBezTo>
                    <a:pt x="55" y="91"/>
                    <a:pt x="40" y="152"/>
                    <a:pt x="40" y="210"/>
                  </a:cubicBezTo>
                  <a:cubicBezTo>
                    <a:pt x="40" y="366"/>
                    <a:pt x="116" y="497"/>
                    <a:pt x="207" y="497"/>
                  </a:cubicBezTo>
                  <a:cubicBezTo>
                    <a:pt x="298" y="497"/>
                    <a:pt x="374" y="366"/>
                    <a:pt x="374" y="210"/>
                  </a:cubicBezTo>
                  <a:cubicBezTo>
                    <a:pt x="374" y="152"/>
                    <a:pt x="363" y="91"/>
                    <a:pt x="341" y="43"/>
                  </a:cubicBezTo>
                  <a:lnTo>
                    <a:pt x="73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381"/>
            <p:cNvSpPr>
              <a:spLocks noChangeArrowheads="1"/>
            </p:cNvSpPr>
            <p:nvPr/>
          </p:nvSpPr>
          <p:spPr bwMode="auto">
            <a:xfrm>
              <a:off x="2736850" y="1665288"/>
              <a:ext cx="176213" cy="131762"/>
            </a:xfrm>
            <a:custGeom>
              <a:avLst/>
              <a:gdLst>
                <a:gd name="T0" fmla="*/ 73 w 491"/>
                <a:gd name="T1" fmla="*/ 203 h 368"/>
                <a:gd name="T2" fmla="*/ 73 w 491"/>
                <a:gd name="T3" fmla="*/ 203 h 368"/>
                <a:gd name="T4" fmla="*/ 109 w 491"/>
                <a:gd name="T5" fmla="*/ 174 h 368"/>
                <a:gd name="T6" fmla="*/ 171 w 491"/>
                <a:gd name="T7" fmla="*/ 218 h 368"/>
                <a:gd name="T8" fmla="*/ 334 w 491"/>
                <a:gd name="T9" fmla="*/ 178 h 368"/>
                <a:gd name="T10" fmla="*/ 418 w 491"/>
                <a:gd name="T11" fmla="*/ 222 h 368"/>
                <a:gd name="T12" fmla="*/ 432 w 491"/>
                <a:gd name="T13" fmla="*/ 367 h 368"/>
                <a:gd name="T14" fmla="*/ 443 w 491"/>
                <a:gd name="T15" fmla="*/ 341 h 368"/>
                <a:gd name="T16" fmla="*/ 454 w 491"/>
                <a:gd name="T17" fmla="*/ 138 h 368"/>
                <a:gd name="T18" fmla="*/ 356 w 491"/>
                <a:gd name="T19" fmla="*/ 51 h 368"/>
                <a:gd name="T20" fmla="*/ 243 w 491"/>
                <a:gd name="T21" fmla="*/ 0 h 368"/>
                <a:gd name="T22" fmla="*/ 135 w 491"/>
                <a:gd name="T23" fmla="*/ 51 h 368"/>
                <a:gd name="T24" fmla="*/ 33 w 491"/>
                <a:gd name="T25" fmla="*/ 138 h 368"/>
                <a:gd name="T26" fmla="*/ 48 w 491"/>
                <a:gd name="T27" fmla="*/ 341 h 368"/>
                <a:gd name="T28" fmla="*/ 66 w 491"/>
                <a:gd name="T29" fmla="*/ 367 h 368"/>
                <a:gd name="T30" fmla="*/ 73 w 491"/>
                <a:gd name="T31" fmla="*/ 203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1" h="368">
                  <a:moveTo>
                    <a:pt x="73" y="203"/>
                  </a:moveTo>
                  <a:lnTo>
                    <a:pt x="73" y="203"/>
                  </a:lnTo>
                  <a:cubicBezTo>
                    <a:pt x="77" y="178"/>
                    <a:pt x="95" y="163"/>
                    <a:pt x="109" y="174"/>
                  </a:cubicBezTo>
                  <a:cubicBezTo>
                    <a:pt x="120" y="185"/>
                    <a:pt x="138" y="218"/>
                    <a:pt x="171" y="218"/>
                  </a:cubicBezTo>
                  <a:cubicBezTo>
                    <a:pt x="229" y="218"/>
                    <a:pt x="269" y="192"/>
                    <a:pt x="334" y="178"/>
                  </a:cubicBezTo>
                  <a:cubicBezTo>
                    <a:pt x="399" y="163"/>
                    <a:pt x="407" y="156"/>
                    <a:pt x="418" y="222"/>
                  </a:cubicBezTo>
                  <a:cubicBezTo>
                    <a:pt x="428" y="287"/>
                    <a:pt x="432" y="367"/>
                    <a:pt x="432" y="367"/>
                  </a:cubicBezTo>
                  <a:cubicBezTo>
                    <a:pt x="443" y="341"/>
                    <a:pt x="443" y="341"/>
                    <a:pt x="443" y="341"/>
                  </a:cubicBezTo>
                  <a:cubicBezTo>
                    <a:pt x="490" y="272"/>
                    <a:pt x="472" y="192"/>
                    <a:pt x="454" y="138"/>
                  </a:cubicBezTo>
                  <a:cubicBezTo>
                    <a:pt x="439" y="87"/>
                    <a:pt x="389" y="65"/>
                    <a:pt x="356" y="51"/>
                  </a:cubicBezTo>
                  <a:cubicBezTo>
                    <a:pt x="323" y="36"/>
                    <a:pt x="291" y="0"/>
                    <a:pt x="243" y="0"/>
                  </a:cubicBezTo>
                  <a:cubicBezTo>
                    <a:pt x="200" y="0"/>
                    <a:pt x="167" y="36"/>
                    <a:pt x="135" y="51"/>
                  </a:cubicBezTo>
                  <a:cubicBezTo>
                    <a:pt x="98" y="65"/>
                    <a:pt x="51" y="87"/>
                    <a:pt x="33" y="138"/>
                  </a:cubicBezTo>
                  <a:cubicBezTo>
                    <a:pt x="19" y="192"/>
                    <a:pt x="0" y="272"/>
                    <a:pt x="48" y="341"/>
                  </a:cubicBezTo>
                  <a:cubicBezTo>
                    <a:pt x="66" y="367"/>
                    <a:pt x="66" y="367"/>
                    <a:pt x="66" y="367"/>
                  </a:cubicBezTo>
                  <a:cubicBezTo>
                    <a:pt x="66" y="367"/>
                    <a:pt x="59" y="276"/>
                    <a:pt x="73" y="20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382"/>
            <p:cNvSpPr>
              <a:spLocks noChangeArrowheads="1"/>
            </p:cNvSpPr>
            <p:nvPr/>
          </p:nvSpPr>
          <p:spPr bwMode="auto">
            <a:xfrm>
              <a:off x="2811463" y="1819275"/>
              <a:ext cx="73025" cy="30163"/>
            </a:xfrm>
            <a:custGeom>
              <a:avLst/>
              <a:gdLst>
                <a:gd name="T0" fmla="*/ 200 w 201"/>
                <a:gd name="T1" fmla="*/ 18 h 85"/>
                <a:gd name="T2" fmla="*/ 200 w 201"/>
                <a:gd name="T3" fmla="*/ 18 h 85"/>
                <a:gd name="T4" fmla="*/ 76 w 201"/>
                <a:gd name="T5" fmla="*/ 18 h 85"/>
                <a:gd name="T6" fmla="*/ 40 w 201"/>
                <a:gd name="T7" fmla="*/ 0 h 85"/>
                <a:gd name="T8" fmla="*/ 0 w 201"/>
                <a:gd name="T9" fmla="*/ 40 h 85"/>
                <a:gd name="T10" fmla="*/ 40 w 201"/>
                <a:gd name="T11" fmla="*/ 84 h 85"/>
                <a:gd name="T12" fmla="*/ 76 w 201"/>
                <a:gd name="T13" fmla="*/ 62 h 85"/>
                <a:gd name="T14" fmla="*/ 200 w 201"/>
                <a:gd name="T15" fmla="*/ 62 h 85"/>
                <a:gd name="T16" fmla="*/ 200 w 201"/>
                <a:gd name="T17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85">
                  <a:moveTo>
                    <a:pt x="200" y="18"/>
                  </a:moveTo>
                  <a:lnTo>
                    <a:pt x="200" y="18"/>
                  </a:lnTo>
                  <a:cubicBezTo>
                    <a:pt x="76" y="18"/>
                    <a:pt x="76" y="18"/>
                    <a:pt x="76" y="18"/>
                  </a:cubicBezTo>
                  <a:cubicBezTo>
                    <a:pt x="69" y="8"/>
                    <a:pt x="58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66"/>
                    <a:pt x="18" y="84"/>
                    <a:pt x="40" y="84"/>
                  </a:cubicBezTo>
                  <a:cubicBezTo>
                    <a:pt x="58" y="84"/>
                    <a:pt x="69" y="77"/>
                    <a:pt x="76" y="62"/>
                  </a:cubicBezTo>
                  <a:cubicBezTo>
                    <a:pt x="200" y="62"/>
                    <a:pt x="200" y="62"/>
                    <a:pt x="200" y="62"/>
                  </a:cubicBezTo>
                  <a:lnTo>
                    <a:pt x="200" y="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59" name="Group 658"/>
          <p:cNvGrpSpPr/>
          <p:nvPr/>
        </p:nvGrpSpPr>
        <p:grpSpPr>
          <a:xfrm>
            <a:off x="6694453" y="2292677"/>
            <a:ext cx="347663" cy="357187"/>
            <a:chOff x="2651125" y="2268538"/>
            <a:chExt cx="347663" cy="357187"/>
          </a:xfrm>
        </p:grpSpPr>
        <p:sp>
          <p:nvSpPr>
            <p:cNvPr id="660" name="Freeform 383"/>
            <p:cNvSpPr>
              <a:spLocks noChangeArrowheads="1"/>
            </p:cNvSpPr>
            <p:nvPr/>
          </p:nvSpPr>
          <p:spPr bwMode="auto">
            <a:xfrm>
              <a:off x="2660650" y="2506663"/>
              <a:ext cx="328613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88 h 309"/>
                <a:gd name="T4" fmla="*/ 453 w 912"/>
                <a:gd name="T5" fmla="*/ 47 h 309"/>
                <a:gd name="T6" fmla="*/ 345 w 912"/>
                <a:gd name="T7" fmla="*/ 188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88"/>
                  </a:lnTo>
                  <a:lnTo>
                    <a:pt x="453" y="47"/>
                  </a:lnTo>
                  <a:lnTo>
                    <a:pt x="345" y="188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384"/>
            <p:cNvSpPr>
              <a:spLocks noChangeArrowheads="1"/>
            </p:cNvSpPr>
            <p:nvPr/>
          </p:nvSpPr>
          <p:spPr bwMode="auto">
            <a:xfrm>
              <a:off x="2660650" y="2506663"/>
              <a:ext cx="328613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88 h 309"/>
                <a:gd name="T4" fmla="*/ 453 w 912"/>
                <a:gd name="T5" fmla="*/ 47 h 309"/>
                <a:gd name="T6" fmla="*/ 345 w 912"/>
                <a:gd name="T7" fmla="*/ 188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88"/>
                  </a:lnTo>
                  <a:lnTo>
                    <a:pt x="453" y="47"/>
                  </a:lnTo>
                  <a:lnTo>
                    <a:pt x="345" y="188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385"/>
            <p:cNvSpPr>
              <a:spLocks noChangeArrowheads="1"/>
            </p:cNvSpPr>
            <p:nvPr/>
          </p:nvSpPr>
          <p:spPr bwMode="auto">
            <a:xfrm>
              <a:off x="2824163" y="25066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106 w 459"/>
                <a:gd name="T7" fmla="*/ 188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106" y="188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386"/>
            <p:cNvSpPr>
              <a:spLocks noChangeArrowheads="1"/>
            </p:cNvSpPr>
            <p:nvPr/>
          </p:nvSpPr>
          <p:spPr bwMode="auto">
            <a:xfrm>
              <a:off x="2824163" y="25066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106 w 459"/>
                <a:gd name="T7" fmla="*/ 188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106" y="188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387"/>
            <p:cNvSpPr>
              <a:spLocks noChangeArrowheads="1"/>
            </p:cNvSpPr>
            <p:nvPr/>
          </p:nvSpPr>
          <p:spPr bwMode="auto">
            <a:xfrm>
              <a:off x="2824163" y="25066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388"/>
            <p:cNvSpPr>
              <a:spLocks noChangeArrowheads="1"/>
            </p:cNvSpPr>
            <p:nvPr/>
          </p:nvSpPr>
          <p:spPr bwMode="auto">
            <a:xfrm>
              <a:off x="2824163" y="25066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389"/>
            <p:cNvSpPr>
              <a:spLocks noChangeArrowheads="1"/>
            </p:cNvSpPr>
            <p:nvPr/>
          </p:nvSpPr>
          <p:spPr bwMode="auto">
            <a:xfrm>
              <a:off x="2800350" y="2532063"/>
              <a:ext cx="49213" cy="93662"/>
            </a:xfrm>
            <a:custGeom>
              <a:avLst/>
              <a:gdLst>
                <a:gd name="T0" fmla="*/ 84 w 135"/>
                <a:gd name="T1" fmla="*/ 0 h 259"/>
                <a:gd name="T2" fmla="*/ 113 w 135"/>
                <a:gd name="T3" fmla="*/ 66 h 259"/>
                <a:gd name="T4" fmla="*/ 84 w 135"/>
                <a:gd name="T5" fmla="*/ 127 h 259"/>
                <a:gd name="T6" fmla="*/ 134 w 135"/>
                <a:gd name="T7" fmla="*/ 258 h 259"/>
                <a:gd name="T8" fmla="*/ 0 w 135"/>
                <a:gd name="T9" fmla="*/ 258 h 259"/>
                <a:gd name="T10" fmla="*/ 51 w 135"/>
                <a:gd name="T11" fmla="*/ 127 h 259"/>
                <a:gd name="T12" fmla="*/ 22 w 135"/>
                <a:gd name="T13" fmla="*/ 66 h 259"/>
                <a:gd name="T14" fmla="*/ 51 w 135"/>
                <a:gd name="T15" fmla="*/ 0 h 259"/>
                <a:gd name="T16" fmla="*/ 84 w 135"/>
                <a:gd name="T17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259">
                  <a:moveTo>
                    <a:pt x="84" y="0"/>
                  </a:moveTo>
                  <a:lnTo>
                    <a:pt x="113" y="66"/>
                  </a:lnTo>
                  <a:lnTo>
                    <a:pt x="84" y="127"/>
                  </a:lnTo>
                  <a:lnTo>
                    <a:pt x="134" y="258"/>
                  </a:lnTo>
                  <a:lnTo>
                    <a:pt x="0" y="258"/>
                  </a:lnTo>
                  <a:lnTo>
                    <a:pt x="51" y="127"/>
                  </a:lnTo>
                  <a:lnTo>
                    <a:pt x="22" y="66"/>
                  </a:lnTo>
                  <a:lnTo>
                    <a:pt x="51" y="0"/>
                  </a:lnTo>
                  <a:lnTo>
                    <a:pt x="8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390"/>
            <p:cNvSpPr>
              <a:spLocks noChangeArrowheads="1"/>
            </p:cNvSpPr>
            <p:nvPr/>
          </p:nvSpPr>
          <p:spPr bwMode="auto">
            <a:xfrm>
              <a:off x="2651125" y="2497138"/>
              <a:ext cx="347663" cy="128587"/>
            </a:xfrm>
            <a:custGeom>
              <a:avLst/>
              <a:gdLst>
                <a:gd name="T0" fmla="*/ 965 w 966"/>
                <a:gd name="T1" fmla="*/ 356 h 357"/>
                <a:gd name="T2" fmla="*/ 0 w 966"/>
                <a:gd name="T3" fmla="*/ 356 h 357"/>
                <a:gd name="T4" fmla="*/ 73 w 966"/>
                <a:gd name="T5" fmla="*/ 98 h 357"/>
                <a:gd name="T6" fmla="*/ 352 w 966"/>
                <a:gd name="T7" fmla="*/ 0 h 357"/>
                <a:gd name="T8" fmla="*/ 384 w 966"/>
                <a:gd name="T9" fmla="*/ 164 h 357"/>
                <a:gd name="T10" fmla="*/ 482 w 966"/>
                <a:gd name="T11" fmla="*/ 37 h 357"/>
                <a:gd name="T12" fmla="*/ 577 w 966"/>
                <a:gd name="T13" fmla="*/ 167 h 357"/>
                <a:gd name="T14" fmla="*/ 613 w 966"/>
                <a:gd name="T15" fmla="*/ 0 h 357"/>
                <a:gd name="T16" fmla="*/ 896 w 966"/>
                <a:gd name="T17" fmla="*/ 98 h 357"/>
                <a:gd name="T18" fmla="*/ 965 w 966"/>
                <a:gd name="T19" fmla="*/ 356 h 357"/>
                <a:gd name="T20" fmla="*/ 58 w 966"/>
                <a:gd name="T21" fmla="*/ 312 h 357"/>
                <a:gd name="T22" fmla="*/ 911 w 966"/>
                <a:gd name="T23" fmla="*/ 312 h 357"/>
                <a:gd name="T24" fmla="*/ 860 w 966"/>
                <a:gd name="T25" fmla="*/ 131 h 357"/>
                <a:gd name="T26" fmla="*/ 646 w 966"/>
                <a:gd name="T27" fmla="*/ 55 h 357"/>
                <a:gd name="T28" fmla="*/ 598 w 966"/>
                <a:gd name="T29" fmla="*/ 265 h 357"/>
                <a:gd name="T30" fmla="*/ 482 w 966"/>
                <a:gd name="T31" fmla="*/ 109 h 357"/>
                <a:gd name="T32" fmla="*/ 363 w 966"/>
                <a:gd name="T33" fmla="*/ 269 h 357"/>
                <a:gd name="T34" fmla="*/ 319 w 966"/>
                <a:gd name="T35" fmla="*/ 55 h 357"/>
                <a:gd name="T36" fmla="*/ 105 w 966"/>
                <a:gd name="T37" fmla="*/ 131 h 357"/>
                <a:gd name="T38" fmla="*/ 58 w 966"/>
                <a:gd name="T39" fmla="*/ 31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6" h="357">
                  <a:moveTo>
                    <a:pt x="965" y="356"/>
                  </a:moveTo>
                  <a:lnTo>
                    <a:pt x="0" y="356"/>
                  </a:lnTo>
                  <a:lnTo>
                    <a:pt x="73" y="98"/>
                  </a:lnTo>
                  <a:lnTo>
                    <a:pt x="352" y="0"/>
                  </a:lnTo>
                  <a:lnTo>
                    <a:pt x="384" y="164"/>
                  </a:lnTo>
                  <a:lnTo>
                    <a:pt x="482" y="37"/>
                  </a:lnTo>
                  <a:lnTo>
                    <a:pt x="577" y="167"/>
                  </a:lnTo>
                  <a:lnTo>
                    <a:pt x="613" y="0"/>
                  </a:lnTo>
                  <a:lnTo>
                    <a:pt x="896" y="98"/>
                  </a:lnTo>
                  <a:lnTo>
                    <a:pt x="965" y="356"/>
                  </a:lnTo>
                  <a:close/>
                  <a:moveTo>
                    <a:pt x="58" y="312"/>
                  </a:moveTo>
                  <a:lnTo>
                    <a:pt x="911" y="312"/>
                  </a:lnTo>
                  <a:lnTo>
                    <a:pt x="860" y="131"/>
                  </a:lnTo>
                  <a:lnTo>
                    <a:pt x="646" y="55"/>
                  </a:lnTo>
                  <a:lnTo>
                    <a:pt x="598" y="265"/>
                  </a:lnTo>
                  <a:lnTo>
                    <a:pt x="482" y="109"/>
                  </a:lnTo>
                  <a:lnTo>
                    <a:pt x="363" y="269"/>
                  </a:lnTo>
                  <a:lnTo>
                    <a:pt x="319" y="55"/>
                  </a:lnTo>
                  <a:lnTo>
                    <a:pt x="105" y="131"/>
                  </a:lnTo>
                  <a:lnTo>
                    <a:pt x="58" y="3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391"/>
            <p:cNvSpPr>
              <a:spLocks noChangeArrowheads="1"/>
            </p:cNvSpPr>
            <p:nvPr/>
          </p:nvSpPr>
          <p:spPr bwMode="auto">
            <a:xfrm>
              <a:off x="2757488" y="2309813"/>
              <a:ext cx="136525" cy="179387"/>
            </a:xfrm>
            <a:custGeom>
              <a:avLst/>
              <a:gdLst>
                <a:gd name="T0" fmla="*/ 43 w 378"/>
                <a:gd name="T1" fmla="*/ 0 h 498"/>
                <a:gd name="T2" fmla="*/ 43 w 378"/>
                <a:gd name="T3" fmla="*/ 0 h 498"/>
                <a:gd name="T4" fmla="*/ 0 w 378"/>
                <a:gd name="T5" fmla="*/ 188 h 498"/>
                <a:gd name="T6" fmla="*/ 188 w 378"/>
                <a:gd name="T7" fmla="*/ 497 h 498"/>
                <a:gd name="T8" fmla="*/ 377 w 378"/>
                <a:gd name="T9" fmla="*/ 188 h 498"/>
                <a:gd name="T10" fmla="*/ 337 w 378"/>
                <a:gd name="T11" fmla="*/ 0 h 498"/>
                <a:gd name="T12" fmla="*/ 43 w 378"/>
                <a:gd name="T13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498">
                  <a:moveTo>
                    <a:pt x="43" y="0"/>
                  </a:moveTo>
                  <a:lnTo>
                    <a:pt x="43" y="0"/>
                  </a:lnTo>
                  <a:cubicBezTo>
                    <a:pt x="18" y="50"/>
                    <a:pt x="0" y="116"/>
                    <a:pt x="0" y="188"/>
                  </a:cubicBezTo>
                  <a:cubicBezTo>
                    <a:pt x="0" y="359"/>
                    <a:pt x="86" y="497"/>
                    <a:pt x="188" y="497"/>
                  </a:cubicBezTo>
                  <a:cubicBezTo>
                    <a:pt x="293" y="497"/>
                    <a:pt x="377" y="359"/>
                    <a:pt x="377" y="188"/>
                  </a:cubicBezTo>
                  <a:cubicBezTo>
                    <a:pt x="377" y="116"/>
                    <a:pt x="362" y="50"/>
                    <a:pt x="337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392"/>
            <p:cNvSpPr>
              <a:spLocks noChangeArrowheads="1"/>
            </p:cNvSpPr>
            <p:nvPr/>
          </p:nvSpPr>
          <p:spPr bwMode="auto">
            <a:xfrm>
              <a:off x="2751138" y="2301875"/>
              <a:ext cx="150812" cy="195263"/>
            </a:xfrm>
            <a:custGeom>
              <a:avLst/>
              <a:gdLst>
                <a:gd name="T0" fmla="*/ 62 w 418"/>
                <a:gd name="T1" fmla="*/ 22 h 542"/>
                <a:gd name="T2" fmla="*/ 62 w 418"/>
                <a:gd name="T3" fmla="*/ 22 h 542"/>
                <a:gd name="T4" fmla="*/ 40 w 418"/>
                <a:gd name="T5" fmla="*/ 11 h 542"/>
                <a:gd name="T6" fmla="*/ 0 w 418"/>
                <a:gd name="T7" fmla="*/ 210 h 542"/>
                <a:gd name="T8" fmla="*/ 58 w 418"/>
                <a:gd name="T9" fmla="*/ 439 h 542"/>
                <a:gd name="T10" fmla="*/ 124 w 418"/>
                <a:gd name="T11" fmla="*/ 512 h 542"/>
                <a:gd name="T12" fmla="*/ 207 w 418"/>
                <a:gd name="T13" fmla="*/ 541 h 542"/>
                <a:gd name="T14" fmla="*/ 294 w 418"/>
                <a:gd name="T15" fmla="*/ 512 h 542"/>
                <a:gd name="T16" fmla="*/ 345 w 418"/>
                <a:gd name="T17" fmla="*/ 461 h 542"/>
                <a:gd name="T18" fmla="*/ 399 w 418"/>
                <a:gd name="T19" fmla="*/ 352 h 542"/>
                <a:gd name="T20" fmla="*/ 417 w 418"/>
                <a:gd name="T21" fmla="*/ 210 h 542"/>
                <a:gd name="T22" fmla="*/ 374 w 418"/>
                <a:gd name="T23" fmla="*/ 11 h 542"/>
                <a:gd name="T24" fmla="*/ 370 w 418"/>
                <a:gd name="T25" fmla="*/ 0 h 542"/>
                <a:gd name="T26" fmla="*/ 48 w 418"/>
                <a:gd name="T27" fmla="*/ 0 h 542"/>
                <a:gd name="T28" fmla="*/ 40 w 418"/>
                <a:gd name="T29" fmla="*/ 11 h 542"/>
                <a:gd name="T30" fmla="*/ 62 w 418"/>
                <a:gd name="T31" fmla="*/ 22 h 542"/>
                <a:gd name="T32" fmla="*/ 62 w 418"/>
                <a:gd name="T33" fmla="*/ 43 h 542"/>
                <a:gd name="T34" fmla="*/ 356 w 418"/>
                <a:gd name="T35" fmla="*/ 43 h 542"/>
                <a:gd name="T36" fmla="*/ 356 w 418"/>
                <a:gd name="T37" fmla="*/ 22 h 542"/>
                <a:gd name="T38" fmla="*/ 338 w 418"/>
                <a:gd name="T39" fmla="*/ 29 h 542"/>
                <a:gd name="T40" fmla="*/ 374 w 418"/>
                <a:gd name="T41" fmla="*/ 210 h 542"/>
                <a:gd name="T42" fmla="*/ 323 w 418"/>
                <a:gd name="T43" fmla="*/ 417 h 542"/>
                <a:gd name="T44" fmla="*/ 269 w 418"/>
                <a:gd name="T45" fmla="*/ 475 h 542"/>
                <a:gd name="T46" fmla="*/ 207 w 418"/>
                <a:gd name="T47" fmla="*/ 497 h 542"/>
                <a:gd name="T48" fmla="*/ 149 w 418"/>
                <a:gd name="T49" fmla="*/ 475 h 542"/>
                <a:gd name="T50" fmla="*/ 105 w 418"/>
                <a:gd name="T51" fmla="*/ 435 h 542"/>
                <a:gd name="T52" fmla="*/ 58 w 418"/>
                <a:gd name="T53" fmla="*/ 337 h 542"/>
                <a:gd name="T54" fmla="*/ 40 w 418"/>
                <a:gd name="T55" fmla="*/ 210 h 542"/>
                <a:gd name="T56" fmla="*/ 80 w 418"/>
                <a:gd name="T57" fmla="*/ 29 h 542"/>
                <a:gd name="T58" fmla="*/ 62 w 418"/>
                <a:gd name="T59" fmla="*/ 22 h 542"/>
                <a:gd name="T60" fmla="*/ 62 w 418"/>
                <a:gd name="T61" fmla="*/ 43 h 542"/>
                <a:gd name="T62" fmla="*/ 62 w 418"/>
                <a:gd name="T63" fmla="*/ 2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8" h="542">
                  <a:moveTo>
                    <a:pt x="62" y="22"/>
                  </a:moveTo>
                  <a:lnTo>
                    <a:pt x="62" y="22"/>
                  </a:lnTo>
                  <a:cubicBezTo>
                    <a:pt x="40" y="11"/>
                    <a:pt x="40" y="11"/>
                    <a:pt x="40" y="11"/>
                  </a:cubicBezTo>
                  <a:cubicBezTo>
                    <a:pt x="15" y="69"/>
                    <a:pt x="0" y="138"/>
                    <a:pt x="0" y="210"/>
                  </a:cubicBezTo>
                  <a:cubicBezTo>
                    <a:pt x="0" y="301"/>
                    <a:pt x="22" y="381"/>
                    <a:pt x="58" y="439"/>
                  </a:cubicBezTo>
                  <a:cubicBezTo>
                    <a:pt x="77" y="468"/>
                    <a:pt x="98" y="493"/>
                    <a:pt x="124" y="512"/>
                  </a:cubicBezTo>
                  <a:cubicBezTo>
                    <a:pt x="149" y="530"/>
                    <a:pt x="178" y="541"/>
                    <a:pt x="207" y="541"/>
                  </a:cubicBezTo>
                  <a:cubicBezTo>
                    <a:pt x="240" y="541"/>
                    <a:pt x="269" y="530"/>
                    <a:pt x="294" y="512"/>
                  </a:cubicBezTo>
                  <a:cubicBezTo>
                    <a:pt x="312" y="497"/>
                    <a:pt x="330" y="483"/>
                    <a:pt x="345" y="461"/>
                  </a:cubicBezTo>
                  <a:cubicBezTo>
                    <a:pt x="367" y="428"/>
                    <a:pt x="385" y="392"/>
                    <a:pt x="399" y="352"/>
                  </a:cubicBezTo>
                  <a:cubicBezTo>
                    <a:pt x="410" y="308"/>
                    <a:pt x="417" y="261"/>
                    <a:pt x="417" y="210"/>
                  </a:cubicBezTo>
                  <a:cubicBezTo>
                    <a:pt x="417" y="138"/>
                    <a:pt x="403" y="69"/>
                    <a:pt x="374" y="11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356" y="43"/>
                    <a:pt x="356" y="43"/>
                    <a:pt x="356" y="43"/>
                  </a:cubicBezTo>
                  <a:cubicBezTo>
                    <a:pt x="356" y="22"/>
                    <a:pt x="356" y="22"/>
                    <a:pt x="356" y="22"/>
                  </a:cubicBezTo>
                  <a:cubicBezTo>
                    <a:pt x="338" y="29"/>
                    <a:pt x="338" y="29"/>
                    <a:pt x="338" y="29"/>
                  </a:cubicBezTo>
                  <a:cubicBezTo>
                    <a:pt x="359" y="80"/>
                    <a:pt x="374" y="141"/>
                    <a:pt x="374" y="210"/>
                  </a:cubicBezTo>
                  <a:cubicBezTo>
                    <a:pt x="374" y="294"/>
                    <a:pt x="356" y="366"/>
                    <a:pt x="323" y="417"/>
                  </a:cubicBezTo>
                  <a:cubicBezTo>
                    <a:pt x="309" y="443"/>
                    <a:pt x="290" y="461"/>
                    <a:pt x="269" y="475"/>
                  </a:cubicBezTo>
                  <a:cubicBezTo>
                    <a:pt x="251" y="490"/>
                    <a:pt x="229" y="497"/>
                    <a:pt x="207" y="497"/>
                  </a:cubicBezTo>
                  <a:cubicBezTo>
                    <a:pt x="189" y="497"/>
                    <a:pt x="167" y="490"/>
                    <a:pt x="149" y="475"/>
                  </a:cubicBezTo>
                  <a:cubicBezTo>
                    <a:pt x="131" y="464"/>
                    <a:pt x="120" y="454"/>
                    <a:pt x="105" y="435"/>
                  </a:cubicBezTo>
                  <a:cubicBezTo>
                    <a:pt x="87" y="410"/>
                    <a:pt x="69" y="377"/>
                    <a:pt x="58" y="337"/>
                  </a:cubicBezTo>
                  <a:cubicBezTo>
                    <a:pt x="48" y="301"/>
                    <a:pt x="40" y="257"/>
                    <a:pt x="40" y="210"/>
                  </a:cubicBezTo>
                  <a:cubicBezTo>
                    <a:pt x="40" y="141"/>
                    <a:pt x="55" y="80"/>
                    <a:pt x="80" y="29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22"/>
                    <a:pt x="62" y="22"/>
                    <a:pt x="62" y="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393"/>
            <p:cNvSpPr>
              <a:spLocks noChangeArrowheads="1"/>
            </p:cNvSpPr>
            <p:nvPr/>
          </p:nvSpPr>
          <p:spPr bwMode="auto">
            <a:xfrm>
              <a:off x="2825750" y="2316163"/>
              <a:ext cx="60325" cy="163512"/>
            </a:xfrm>
            <a:custGeom>
              <a:avLst/>
              <a:gdLst>
                <a:gd name="T0" fmla="*/ 134 w 168"/>
                <a:gd name="T1" fmla="*/ 0 h 455"/>
                <a:gd name="T2" fmla="*/ 134 w 168"/>
                <a:gd name="T3" fmla="*/ 0 h 455"/>
                <a:gd name="T4" fmla="*/ 0 w 168"/>
                <a:gd name="T5" fmla="*/ 0 h 455"/>
                <a:gd name="T6" fmla="*/ 0 w 168"/>
                <a:gd name="T7" fmla="*/ 454 h 455"/>
                <a:gd name="T8" fmla="*/ 62 w 168"/>
                <a:gd name="T9" fmla="*/ 432 h 455"/>
                <a:gd name="T10" fmla="*/ 116 w 168"/>
                <a:gd name="T11" fmla="*/ 374 h 455"/>
                <a:gd name="T12" fmla="*/ 167 w 168"/>
                <a:gd name="T13" fmla="*/ 167 h 455"/>
                <a:gd name="T14" fmla="*/ 134 w 168"/>
                <a:gd name="T1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455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4"/>
                    <a:pt x="0" y="454"/>
                    <a:pt x="0" y="454"/>
                  </a:cubicBezTo>
                  <a:cubicBezTo>
                    <a:pt x="22" y="454"/>
                    <a:pt x="44" y="447"/>
                    <a:pt x="62" y="432"/>
                  </a:cubicBezTo>
                  <a:cubicBezTo>
                    <a:pt x="83" y="418"/>
                    <a:pt x="102" y="400"/>
                    <a:pt x="116" y="374"/>
                  </a:cubicBezTo>
                  <a:cubicBezTo>
                    <a:pt x="149" y="323"/>
                    <a:pt x="167" y="251"/>
                    <a:pt x="167" y="167"/>
                  </a:cubicBezTo>
                  <a:cubicBezTo>
                    <a:pt x="167" y="106"/>
                    <a:pt x="156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394"/>
            <p:cNvSpPr>
              <a:spLocks noChangeArrowheads="1"/>
            </p:cNvSpPr>
            <p:nvPr/>
          </p:nvSpPr>
          <p:spPr bwMode="auto">
            <a:xfrm>
              <a:off x="2825750" y="2308225"/>
              <a:ext cx="68263" cy="180975"/>
            </a:xfrm>
            <a:custGeom>
              <a:avLst/>
              <a:gdLst>
                <a:gd name="T0" fmla="*/ 0 w 190"/>
                <a:gd name="T1" fmla="*/ 0 h 502"/>
                <a:gd name="T2" fmla="*/ 0 w 190"/>
                <a:gd name="T3" fmla="*/ 0 h 502"/>
                <a:gd name="T4" fmla="*/ 0 w 190"/>
                <a:gd name="T5" fmla="*/ 25 h 502"/>
                <a:gd name="T6" fmla="*/ 134 w 190"/>
                <a:gd name="T7" fmla="*/ 25 h 502"/>
                <a:gd name="T8" fmla="*/ 167 w 190"/>
                <a:gd name="T9" fmla="*/ 192 h 502"/>
                <a:gd name="T10" fmla="*/ 116 w 190"/>
                <a:gd name="T11" fmla="*/ 399 h 502"/>
                <a:gd name="T12" fmla="*/ 62 w 190"/>
                <a:gd name="T13" fmla="*/ 457 h 502"/>
                <a:gd name="T14" fmla="*/ 0 w 190"/>
                <a:gd name="T15" fmla="*/ 479 h 502"/>
                <a:gd name="T16" fmla="*/ 0 w 190"/>
                <a:gd name="T17" fmla="*/ 501 h 502"/>
                <a:gd name="T18" fmla="*/ 189 w 190"/>
                <a:gd name="T19" fmla="*/ 192 h 502"/>
                <a:gd name="T20" fmla="*/ 149 w 190"/>
                <a:gd name="T21" fmla="*/ 4 h 502"/>
                <a:gd name="T22" fmla="*/ 0 w 190"/>
                <a:gd name="T23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0" h="502">
                  <a:moveTo>
                    <a:pt x="0" y="0"/>
                  </a:moveTo>
                  <a:lnTo>
                    <a:pt x="0" y="0"/>
                  </a:lnTo>
                  <a:cubicBezTo>
                    <a:pt x="0" y="25"/>
                    <a:pt x="0" y="25"/>
                    <a:pt x="0" y="25"/>
                  </a:cubicBezTo>
                  <a:cubicBezTo>
                    <a:pt x="134" y="25"/>
                    <a:pt x="134" y="25"/>
                    <a:pt x="134" y="25"/>
                  </a:cubicBezTo>
                  <a:cubicBezTo>
                    <a:pt x="156" y="73"/>
                    <a:pt x="167" y="131"/>
                    <a:pt x="167" y="192"/>
                  </a:cubicBezTo>
                  <a:cubicBezTo>
                    <a:pt x="167" y="276"/>
                    <a:pt x="149" y="348"/>
                    <a:pt x="116" y="399"/>
                  </a:cubicBezTo>
                  <a:cubicBezTo>
                    <a:pt x="102" y="425"/>
                    <a:pt x="83" y="443"/>
                    <a:pt x="62" y="457"/>
                  </a:cubicBezTo>
                  <a:cubicBezTo>
                    <a:pt x="44" y="472"/>
                    <a:pt x="22" y="479"/>
                    <a:pt x="0" y="479"/>
                  </a:cubicBezTo>
                  <a:cubicBezTo>
                    <a:pt x="0" y="501"/>
                    <a:pt x="0" y="501"/>
                    <a:pt x="0" y="501"/>
                  </a:cubicBezTo>
                  <a:cubicBezTo>
                    <a:pt x="105" y="501"/>
                    <a:pt x="189" y="363"/>
                    <a:pt x="189" y="192"/>
                  </a:cubicBezTo>
                  <a:cubicBezTo>
                    <a:pt x="189" y="120"/>
                    <a:pt x="174" y="54"/>
                    <a:pt x="14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395"/>
            <p:cNvSpPr>
              <a:spLocks noChangeArrowheads="1"/>
            </p:cNvSpPr>
            <p:nvPr/>
          </p:nvSpPr>
          <p:spPr bwMode="auto">
            <a:xfrm>
              <a:off x="2751138" y="2301875"/>
              <a:ext cx="150812" cy="195263"/>
            </a:xfrm>
            <a:custGeom>
              <a:avLst/>
              <a:gdLst>
                <a:gd name="T0" fmla="*/ 207 w 418"/>
                <a:gd name="T1" fmla="*/ 541 h 542"/>
                <a:gd name="T2" fmla="*/ 207 w 418"/>
                <a:gd name="T3" fmla="*/ 541 h 542"/>
                <a:gd name="T4" fmla="*/ 0 w 418"/>
                <a:gd name="T5" fmla="*/ 210 h 542"/>
                <a:gd name="T6" fmla="*/ 40 w 418"/>
                <a:gd name="T7" fmla="*/ 11 h 542"/>
                <a:gd name="T8" fmla="*/ 48 w 418"/>
                <a:gd name="T9" fmla="*/ 0 h 542"/>
                <a:gd name="T10" fmla="*/ 370 w 418"/>
                <a:gd name="T11" fmla="*/ 0 h 542"/>
                <a:gd name="T12" fmla="*/ 374 w 418"/>
                <a:gd name="T13" fmla="*/ 11 h 542"/>
                <a:gd name="T14" fmla="*/ 417 w 418"/>
                <a:gd name="T15" fmla="*/ 210 h 542"/>
                <a:gd name="T16" fmla="*/ 207 w 418"/>
                <a:gd name="T17" fmla="*/ 541 h 542"/>
                <a:gd name="T18" fmla="*/ 73 w 418"/>
                <a:gd name="T19" fmla="*/ 43 h 542"/>
                <a:gd name="T20" fmla="*/ 73 w 418"/>
                <a:gd name="T21" fmla="*/ 43 h 542"/>
                <a:gd name="T22" fmla="*/ 40 w 418"/>
                <a:gd name="T23" fmla="*/ 210 h 542"/>
                <a:gd name="T24" fmla="*/ 207 w 418"/>
                <a:gd name="T25" fmla="*/ 497 h 542"/>
                <a:gd name="T26" fmla="*/ 374 w 418"/>
                <a:gd name="T27" fmla="*/ 210 h 542"/>
                <a:gd name="T28" fmla="*/ 341 w 418"/>
                <a:gd name="T29" fmla="*/ 43 h 542"/>
                <a:gd name="T30" fmla="*/ 73 w 418"/>
                <a:gd name="T31" fmla="*/ 43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8" h="542">
                  <a:moveTo>
                    <a:pt x="207" y="541"/>
                  </a:moveTo>
                  <a:lnTo>
                    <a:pt x="207" y="541"/>
                  </a:lnTo>
                  <a:cubicBezTo>
                    <a:pt x="91" y="541"/>
                    <a:pt x="0" y="395"/>
                    <a:pt x="0" y="210"/>
                  </a:cubicBezTo>
                  <a:cubicBezTo>
                    <a:pt x="0" y="138"/>
                    <a:pt x="15" y="69"/>
                    <a:pt x="40" y="11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74" y="11"/>
                    <a:pt x="374" y="11"/>
                    <a:pt x="374" y="11"/>
                  </a:cubicBezTo>
                  <a:cubicBezTo>
                    <a:pt x="403" y="69"/>
                    <a:pt x="417" y="138"/>
                    <a:pt x="417" y="210"/>
                  </a:cubicBezTo>
                  <a:cubicBezTo>
                    <a:pt x="417" y="395"/>
                    <a:pt x="327" y="541"/>
                    <a:pt x="207" y="541"/>
                  </a:cubicBezTo>
                  <a:close/>
                  <a:moveTo>
                    <a:pt x="73" y="43"/>
                  </a:moveTo>
                  <a:lnTo>
                    <a:pt x="73" y="43"/>
                  </a:lnTo>
                  <a:cubicBezTo>
                    <a:pt x="55" y="91"/>
                    <a:pt x="40" y="152"/>
                    <a:pt x="40" y="210"/>
                  </a:cubicBezTo>
                  <a:cubicBezTo>
                    <a:pt x="40" y="366"/>
                    <a:pt x="116" y="497"/>
                    <a:pt x="207" y="497"/>
                  </a:cubicBezTo>
                  <a:cubicBezTo>
                    <a:pt x="298" y="497"/>
                    <a:pt x="374" y="366"/>
                    <a:pt x="374" y="210"/>
                  </a:cubicBezTo>
                  <a:cubicBezTo>
                    <a:pt x="374" y="152"/>
                    <a:pt x="363" y="91"/>
                    <a:pt x="341" y="43"/>
                  </a:cubicBezTo>
                  <a:lnTo>
                    <a:pt x="73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396"/>
            <p:cNvSpPr>
              <a:spLocks noChangeArrowheads="1"/>
            </p:cNvSpPr>
            <p:nvPr/>
          </p:nvSpPr>
          <p:spPr bwMode="auto">
            <a:xfrm>
              <a:off x="2736850" y="2268538"/>
              <a:ext cx="176213" cy="131762"/>
            </a:xfrm>
            <a:custGeom>
              <a:avLst/>
              <a:gdLst>
                <a:gd name="T0" fmla="*/ 73 w 491"/>
                <a:gd name="T1" fmla="*/ 203 h 368"/>
                <a:gd name="T2" fmla="*/ 73 w 491"/>
                <a:gd name="T3" fmla="*/ 203 h 368"/>
                <a:gd name="T4" fmla="*/ 109 w 491"/>
                <a:gd name="T5" fmla="*/ 174 h 368"/>
                <a:gd name="T6" fmla="*/ 171 w 491"/>
                <a:gd name="T7" fmla="*/ 218 h 368"/>
                <a:gd name="T8" fmla="*/ 334 w 491"/>
                <a:gd name="T9" fmla="*/ 178 h 368"/>
                <a:gd name="T10" fmla="*/ 418 w 491"/>
                <a:gd name="T11" fmla="*/ 221 h 368"/>
                <a:gd name="T12" fmla="*/ 432 w 491"/>
                <a:gd name="T13" fmla="*/ 367 h 368"/>
                <a:gd name="T14" fmla="*/ 443 w 491"/>
                <a:gd name="T15" fmla="*/ 341 h 368"/>
                <a:gd name="T16" fmla="*/ 454 w 491"/>
                <a:gd name="T17" fmla="*/ 138 h 368"/>
                <a:gd name="T18" fmla="*/ 356 w 491"/>
                <a:gd name="T19" fmla="*/ 51 h 368"/>
                <a:gd name="T20" fmla="*/ 243 w 491"/>
                <a:gd name="T21" fmla="*/ 0 h 368"/>
                <a:gd name="T22" fmla="*/ 135 w 491"/>
                <a:gd name="T23" fmla="*/ 51 h 368"/>
                <a:gd name="T24" fmla="*/ 33 w 491"/>
                <a:gd name="T25" fmla="*/ 138 h 368"/>
                <a:gd name="T26" fmla="*/ 48 w 491"/>
                <a:gd name="T27" fmla="*/ 341 h 368"/>
                <a:gd name="T28" fmla="*/ 66 w 491"/>
                <a:gd name="T29" fmla="*/ 367 h 368"/>
                <a:gd name="T30" fmla="*/ 73 w 491"/>
                <a:gd name="T31" fmla="*/ 203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1" h="368">
                  <a:moveTo>
                    <a:pt x="73" y="203"/>
                  </a:moveTo>
                  <a:lnTo>
                    <a:pt x="73" y="203"/>
                  </a:lnTo>
                  <a:cubicBezTo>
                    <a:pt x="77" y="178"/>
                    <a:pt x="95" y="163"/>
                    <a:pt x="109" y="174"/>
                  </a:cubicBezTo>
                  <a:cubicBezTo>
                    <a:pt x="120" y="185"/>
                    <a:pt x="138" y="218"/>
                    <a:pt x="171" y="218"/>
                  </a:cubicBezTo>
                  <a:cubicBezTo>
                    <a:pt x="229" y="218"/>
                    <a:pt x="269" y="192"/>
                    <a:pt x="334" y="178"/>
                  </a:cubicBezTo>
                  <a:cubicBezTo>
                    <a:pt x="399" y="163"/>
                    <a:pt x="407" y="156"/>
                    <a:pt x="418" y="221"/>
                  </a:cubicBezTo>
                  <a:cubicBezTo>
                    <a:pt x="428" y="287"/>
                    <a:pt x="432" y="367"/>
                    <a:pt x="432" y="367"/>
                  </a:cubicBezTo>
                  <a:cubicBezTo>
                    <a:pt x="443" y="341"/>
                    <a:pt x="443" y="341"/>
                    <a:pt x="443" y="341"/>
                  </a:cubicBezTo>
                  <a:cubicBezTo>
                    <a:pt x="490" y="272"/>
                    <a:pt x="472" y="189"/>
                    <a:pt x="454" y="138"/>
                  </a:cubicBezTo>
                  <a:cubicBezTo>
                    <a:pt x="439" y="87"/>
                    <a:pt x="389" y="65"/>
                    <a:pt x="356" y="51"/>
                  </a:cubicBezTo>
                  <a:cubicBezTo>
                    <a:pt x="323" y="36"/>
                    <a:pt x="291" y="0"/>
                    <a:pt x="243" y="0"/>
                  </a:cubicBezTo>
                  <a:cubicBezTo>
                    <a:pt x="200" y="0"/>
                    <a:pt x="167" y="36"/>
                    <a:pt x="135" y="51"/>
                  </a:cubicBezTo>
                  <a:cubicBezTo>
                    <a:pt x="98" y="65"/>
                    <a:pt x="51" y="87"/>
                    <a:pt x="33" y="138"/>
                  </a:cubicBezTo>
                  <a:cubicBezTo>
                    <a:pt x="19" y="189"/>
                    <a:pt x="0" y="272"/>
                    <a:pt x="48" y="341"/>
                  </a:cubicBezTo>
                  <a:cubicBezTo>
                    <a:pt x="66" y="367"/>
                    <a:pt x="66" y="367"/>
                    <a:pt x="66" y="367"/>
                  </a:cubicBezTo>
                  <a:cubicBezTo>
                    <a:pt x="66" y="367"/>
                    <a:pt x="59" y="276"/>
                    <a:pt x="73" y="20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4" name="Freeform 397"/>
            <p:cNvSpPr>
              <a:spLocks noChangeArrowheads="1"/>
            </p:cNvSpPr>
            <p:nvPr/>
          </p:nvSpPr>
          <p:spPr bwMode="auto">
            <a:xfrm>
              <a:off x="2811463" y="2422525"/>
              <a:ext cx="73025" cy="30163"/>
            </a:xfrm>
            <a:custGeom>
              <a:avLst/>
              <a:gdLst>
                <a:gd name="T0" fmla="*/ 200 w 201"/>
                <a:gd name="T1" fmla="*/ 18 h 85"/>
                <a:gd name="T2" fmla="*/ 200 w 201"/>
                <a:gd name="T3" fmla="*/ 18 h 85"/>
                <a:gd name="T4" fmla="*/ 76 w 201"/>
                <a:gd name="T5" fmla="*/ 18 h 85"/>
                <a:gd name="T6" fmla="*/ 40 w 201"/>
                <a:gd name="T7" fmla="*/ 0 h 85"/>
                <a:gd name="T8" fmla="*/ 0 w 201"/>
                <a:gd name="T9" fmla="*/ 40 h 85"/>
                <a:gd name="T10" fmla="*/ 40 w 201"/>
                <a:gd name="T11" fmla="*/ 84 h 85"/>
                <a:gd name="T12" fmla="*/ 76 w 201"/>
                <a:gd name="T13" fmla="*/ 62 h 85"/>
                <a:gd name="T14" fmla="*/ 200 w 201"/>
                <a:gd name="T15" fmla="*/ 62 h 85"/>
                <a:gd name="T16" fmla="*/ 200 w 201"/>
                <a:gd name="T17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85">
                  <a:moveTo>
                    <a:pt x="200" y="18"/>
                  </a:moveTo>
                  <a:lnTo>
                    <a:pt x="200" y="18"/>
                  </a:lnTo>
                  <a:cubicBezTo>
                    <a:pt x="76" y="18"/>
                    <a:pt x="76" y="18"/>
                    <a:pt x="76" y="18"/>
                  </a:cubicBezTo>
                  <a:cubicBezTo>
                    <a:pt x="69" y="8"/>
                    <a:pt x="58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66"/>
                    <a:pt x="18" y="84"/>
                    <a:pt x="40" y="84"/>
                  </a:cubicBezTo>
                  <a:cubicBezTo>
                    <a:pt x="58" y="84"/>
                    <a:pt x="69" y="77"/>
                    <a:pt x="76" y="62"/>
                  </a:cubicBezTo>
                  <a:cubicBezTo>
                    <a:pt x="200" y="62"/>
                    <a:pt x="200" y="62"/>
                    <a:pt x="200" y="62"/>
                  </a:cubicBezTo>
                  <a:lnTo>
                    <a:pt x="200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5" name="Group 674"/>
          <p:cNvGrpSpPr/>
          <p:nvPr/>
        </p:nvGrpSpPr>
        <p:grpSpPr>
          <a:xfrm>
            <a:off x="6621428" y="4064331"/>
            <a:ext cx="495300" cy="493712"/>
            <a:chOff x="2578100" y="4065588"/>
            <a:chExt cx="495300" cy="493712"/>
          </a:xfrm>
        </p:grpSpPr>
        <p:sp>
          <p:nvSpPr>
            <p:cNvPr id="676" name="Freeform 398"/>
            <p:cNvSpPr>
              <a:spLocks noChangeArrowheads="1"/>
            </p:cNvSpPr>
            <p:nvPr/>
          </p:nvSpPr>
          <p:spPr bwMode="auto">
            <a:xfrm>
              <a:off x="2578100" y="40655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399"/>
            <p:cNvSpPr>
              <a:spLocks noChangeArrowheads="1"/>
            </p:cNvSpPr>
            <p:nvPr/>
          </p:nvSpPr>
          <p:spPr bwMode="auto">
            <a:xfrm>
              <a:off x="2578100" y="40655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400"/>
            <p:cNvSpPr>
              <a:spLocks noChangeArrowheads="1"/>
            </p:cNvSpPr>
            <p:nvPr/>
          </p:nvSpPr>
          <p:spPr bwMode="auto">
            <a:xfrm>
              <a:off x="2649538" y="4157663"/>
              <a:ext cx="423862" cy="401637"/>
            </a:xfrm>
            <a:custGeom>
              <a:avLst/>
              <a:gdLst>
                <a:gd name="T0" fmla="*/ 657 w 1176"/>
                <a:gd name="T1" fmla="*/ 0 h 1116"/>
                <a:gd name="T2" fmla="*/ 657 w 1176"/>
                <a:gd name="T3" fmla="*/ 0 h 1116"/>
                <a:gd name="T4" fmla="*/ 632 w 1176"/>
                <a:gd name="T5" fmla="*/ 40 h 1116"/>
                <a:gd name="T6" fmla="*/ 664 w 1176"/>
                <a:gd name="T7" fmla="*/ 204 h 1116"/>
                <a:gd name="T8" fmla="*/ 478 w 1176"/>
                <a:gd name="T9" fmla="*/ 508 h 1116"/>
                <a:gd name="T10" fmla="*/ 378 w 1176"/>
                <a:gd name="T11" fmla="*/ 458 h 1116"/>
                <a:gd name="T12" fmla="*/ 368 w 1176"/>
                <a:gd name="T13" fmla="*/ 475 h 1116"/>
                <a:gd name="T14" fmla="*/ 482 w 1176"/>
                <a:gd name="T15" fmla="*/ 593 h 1116"/>
                <a:gd name="T16" fmla="*/ 510 w 1176"/>
                <a:gd name="T17" fmla="*/ 654 h 1116"/>
                <a:gd name="T18" fmla="*/ 546 w 1176"/>
                <a:gd name="T19" fmla="*/ 704 h 1116"/>
                <a:gd name="T20" fmla="*/ 582 w 1176"/>
                <a:gd name="T21" fmla="*/ 718 h 1116"/>
                <a:gd name="T22" fmla="*/ 618 w 1176"/>
                <a:gd name="T23" fmla="*/ 558 h 1116"/>
                <a:gd name="T24" fmla="*/ 864 w 1176"/>
                <a:gd name="T25" fmla="*/ 643 h 1116"/>
                <a:gd name="T26" fmla="*/ 925 w 1176"/>
                <a:gd name="T27" fmla="*/ 861 h 1116"/>
                <a:gd name="T28" fmla="*/ 753 w 1176"/>
                <a:gd name="T29" fmla="*/ 861 h 1116"/>
                <a:gd name="T30" fmla="*/ 775 w 1176"/>
                <a:gd name="T31" fmla="*/ 883 h 1116"/>
                <a:gd name="T32" fmla="*/ 0 w 1176"/>
                <a:gd name="T33" fmla="*/ 883 h 1116"/>
                <a:gd name="T34" fmla="*/ 235 w 1176"/>
                <a:gd name="T35" fmla="*/ 1115 h 1116"/>
                <a:gd name="T36" fmla="*/ 1175 w 1176"/>
                <a:gd name="T37" fmla="*/ 1115 h 1116"/>
                <a:gd name="T38" fmla="*/ 1175 w 1176"/>
                <a:gd name="T39" fmla="*/ 518 h 1116"/>
                <a:gd name="T40" fmla="*/ 657 w 1176"/>
                <a:gd name="T41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6" h="1116">
                  <a:moveTo>
                    <a:pt x="657" y="0"/>
                  </a:moveTo>
                  <a:lnTo>
                    <a:pt x="657" y="0"/>
                  </a:lnTo>
                  <a:cubicBezTo>
                    <a:pt x="632" y="40"/>
                    <a:pt x="632" y="40"/>
                    <a:pt x="632" y="40"/>
                  </a:cubicBezTo>
                  <a:cubicBezTo>
                    <a:pt x="653" y="86"/>
                    <a:pt x="664" y="143"/>
                    <a:pt x="664" y="204"/>
                  </a:cubicBezTo>
                  <a:cubicBezTo>
                    <a:pt x="664" y="372"/>
                    <a:pt x="582" y="508"/>
                    <a:pt x="478" y="508"/>
                  </a:cubicBezTo>
                  <a:cubicBezTo>
                    <a:pt x="443" y="508"/>
                    <a:pt x="407" y="490"/>
                    <a:pt x="378" y="458"/>
                  </a:cubicBezTo>
                  <a:cubicBezTo>
                    <a:pt x="368" y="475"/>
                    <a:pt x="368" y="475"/>
                    <a:pt x="368" y="475"/>
                  </a:cubicBezTo>
                  <a:cubicBezTo>
                    <a:pt x="482" y="593"/>
                    <a:pt x="482" y="593"/>
                    <a:pt x="482" y="593"/>
                  </a:cubicBezTo>
                  <a:cubicBezTo>
                    <a:pt x="510" y="654"/>
                    <a:pt x="510" y="654"/>
                    <a:pt x="510" y="654"/>
                  </a:cubicBezTo>
                  <a:cubicBezTo>
                    <a:pt x="546" y="704"/>
                    <a:pt x="546" y="704"/>
                    <a:pt x="546" y="704"/>
                  </a:cubicBezTo>
                  <a:cubicBezTo>
                    <a:pt x="582" y="718"/>
                    <a:pt x="582" y="718"/>
                    <a:pt x="582" y="718"/>
                  </a:cubicBezTo>
                  <a:cubicBezTo>
                    <a:pt x="618" y="558"/>
                    <a:pt x="618" y="558"/>
                    <a:pt x="618" y="558"/>
                  </a:cubicBezTo>
                  <a:cubicBezTo>
                    <a:pt x="864" y="643"/>
                    <a:pt x="864" y="643"/>
                    <a:pt x="864" y="643"/>
                  </a:cubicBezTo>
                  <a:cubicBezTo>
                    <a:pt x="925" y="861"/>
                    <a:pt x="925" y="861"/>
                    <a:pt x="925" y="861"/>
                  </a:cubicBezTo>
                  <a:cubicBezTo>
                    <a:pt x="753" y="861"/>
                    <a:pt x="753" y="861"/>
                    <a:pt x="753" y="861"/>
                  </a:cubicBezTo>
                  <a:cubicBezTo>
                    <a:pt x="775" y="883"/>
                    <a:pt x="775" y="883"/>
                    <a:pt x="775" y="883"/>
                  </a:cubicBezTo>
                  <a:cubicBezTo>
                    <a:pt x="0" y="883"/>
                    <a:pt x="0" y="883"/>
                    <a:pt x="0" y="883"/>
                  </a:cubicBezTo>
                  <a:cubicBezTo>
                    <a:pt x="235" y="1115"/>
                    <a:pt x="235" y="1115"/>
                    <a:pt x="235" y="1115"/>
                  </a:cubicBezTo>
                  <a:cubicBezTo>
                    <a:pt x="1175" y="1115"/>
                    <a:pt x="1175" y="1115"/>
                    <a:pt x="1175" y="1115"/>
                  </a:cubicBezTo>
                  <a:cubicBezTo>
                    <a:pt x="1175" y="518"/>
                    <a:pt x="1175" y="518"/>
                    <a:pt x="1175" y="518"/>
                  </a:cubicBezTo>
                  <a:cubicBezTo>
                    <a:pt x="657" y="0"/>
                    <a:pt x="657" y="0"/>
                    <a:pt x="65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401"/>
            <p:cNvSpPr>
              <a:spLocks noChangeArrowheads="1"/>
            </p:cNvSpPr>
            <p:nvPr/>
          </p:nvSpPr>
          <p:spPr bwMode="auto">
            <a:xfrm>
              <a:off x="2797175" y="4383088"/>
              <a:ext cx="47625" cy="92075"/>
            </a:xfrm>
            <a:custGeom>
              <a:avLst/>
              <a:gdLst>
                <a:gd name="T0" fmla="*/ 83 w 134"/>
                <a:gd name="T1" fmla="*/ 0 h 254"/>
                <a:gd name="T2" fmla="*/ 111 w 134"/>
                <a:gd name="T3" fmla="*/ 64 h 254"/>
                <a:gd name="T4" fmla="*/ 83 w 134"/>
                <a:gd name="T5" fmla="*/ 121 h 254"/>
                <a:gd name="T6" fmla="*/ 133 w 134"/>
                <a:gd name="T7" fmla="*/ 253 h 254"/>
                <a:gd name="T8" fmla="*/ 0 w 134"/>
                <a:gd name="T9" fmla="*/ 253 h 254"/>
                <a:gd name="T10" fmla="*/ 50 w 134"/>
                <a:gd name="T11" fmla="*/ 121 h 254"/>
                <a:gd name="T12" fmla="*/ 22 w 134"/>
                <a:gd name="T13" fmla="*/ 64 h 254"/>
                <a:gd name="T14" fmla="*/ 50 w 134"/>
                <a:gd name="T15" fmla="*/ 0 h 254"/>
                <a:gd name="T16" fmla="*/ 83 w 134"/>
                <a:gd name="T1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" h="254">
                  <a:moveTo>
                    <a:pt x="83" y="0"/>
                  </a:moveTo>
                  <a:lnTo>
                    <a:pt x="111" y="64"/>
                  </a:lnTo>
                  <a:lnTo>
                    <a:pt x="83" y="121"/>
                  </a:lnTo>
                  <a:lnTo>
                    <a:pt x="133" y="253"/>
                  </a:lnTo>
                  <a:lnTo>
                    <a:pt x="0" y="253"/>
                  </a:lnTo>
                  <a:lnTo>
                    <a:pt x="50" y="121"/>
                  </a:lnTo>
                  <a:lnTo>
                    <a:pt x="22" y="64"/>
                  </a:lnTo>
                  <a:lnTo>
                    <a:pt x="50" y="0"/>
                  </a:lnTo>
                  <a:lnTo>
                    <a:pt x="8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402"/>
            <p:cNvSpPr>
              <a:spLocks noChangeArrowheads="1"/>
            </p:cNvSpPr>
            <p:nvPr/>
          </p:nvSpPr>
          <p:spPr bwMode="auto">
            <a:xfrm>
              <a:off x="2649538" y="4346575"/>
              <a:ext cx="342900" cy="128588"/>
            </a:xfrm>
            <a:custGeom>
              <a:avLst/>
              <a:gdLst>
                <a:gd name="T0" fmla="*/ 950 w 951"/>
                <a:gd name="T1" fmla="*/ 354 h 355"/>
                <a:gd name="T2" fmla="*/ 0 w 951"/>
                <a:gd name="T3" fmla="*/ 354 h 355"/>
                <a:gd name="T4" fmla="*/ 71 w 951"/>
                <a:gd name="T5" fmla="*/ 97 h 355"/>
                <a:gd name="T6" fmla="*/ 346 w 951"/>
                <a:gd name="T7" fmla="*/ 0 h 355"/>
                <a:gd name="T8" fmla="*/ 378 w 951"/>
                <a:gd name="T9" fmla="*/ 165 h 355"/>
                <a:gd name="T10" fmla="*/ 475 w 951"/>
                <a:gd name="T11" fmla="*/ 40 h 355"/>
                <a:gd name="T12" fmla="*/ 568 w 951"/>
                <a:gd name="T13" fmla="*/ 165 h 355"/>
                <a:gd name="T14" fmla="*/ 603 w 951"/>
                <a:gd name="T15" fmla="*/ 0 h 355"/>
                <a:gd name="T16" fmla="*/ 882 w 951"/>
                <a:gd name="T17" fmla="*/ 97 h 355"/>
                <a:gd name="T18" fmla="*/ 950 w 951"/>
                <a:gd name="T19" fmla="*/ 354 h 355"/>
                <a:gd name="T20" fmla="*/ 57 w 951"/>
                <a:gd name="T21" fmla="*/ 311 h 355"/>
                <a:gd name="T22" fmla="*/ 896 w 951"/>
                <a:gd name="T23" fmla="*/ 311 h 355"/>
                <a:gd name="T24" fmla="*/ 846 w 951"/>
                <a:gd name="T25" fmla="*/ 129 h 355"/>
                <a:gd name="T26" fmla="*/ 636 w 951"/>
                <a:gd name="T27" fmla="*/ 58 h 355"/>
                <a:gd name="T28" fmla="*/ 589 w 951"/>
                <a:gd name="T29" fmla="*/ 265 h 355"/>
                <a:gd name="T30" fmla="*/ 475 w 951"/>
                <a:gd name="T31" fmla="*/ 111 h 355"/>
                <a:gd name="T32" fmla="*/ 357 w 951"/>
                <a:gd name="T33" fmla="*/ 265 h 355"/>
                <a:gd name="T34" fmla="*/ 314 w 951"/>
                <a:gd name="T35" fmla="*/ 58 h 355"/>
                <a:gd name="T36" fmla="*/ 103 w 951"/>
                <a:gd name="T37" fmla="*/ 129 h 355"/>
                <a:gd name="T38" fmla="*/ 57 w 951"/>
                <a:gd name="T39" fmla="*/ 311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51" h="355">
                  <a:moveTo>
                    <a:pt x="950" y="354"/>
                  </a:moveTo>
                  <a:lnTo>
                    <a:pt x="0" y="354"/>
                  </a:lnTo>
                  <a:lnTo>
                    <a:pt x="71" y="97"/>
                  </a:lnTo>
                  <a:lnTo>
                    <a:pt x="346" y="0"/>
                  </a:lnTo>
                  <a:lnTo>
                    <a:pt x="378" y="165"/>
                  </a:lnTo>
                  <a:lnTo>
                    <a:pt x="475" y="40"/>
                  </a:lnTo>
                  <a:lnTo>
                    <a:pt x="568" y="165"/>
                  </a:lnTo>
                  <a:lnTo>
                    <a:pt x="603" y="0"/>
                  </a:lnTo>
                  <a:lnTo>
                    <a:pt x="882" y="97"/>
                  </a:lnTo>
                  <a:lnTo>
                    <a:pt x="950" y="354"/>
                  </a:lnTo>
                  <a:close/>
                  <a:moveTo>
                    <a:pt x="57" y="311"/>
                  </a:moveTo>
                  <a:lnTo>
                    <a:pt x="896" y="311"/>
                  </a:lnTo>
                  <a:lnTo>
                    <a:pt x="846" y="129"/>
                  </a:lnTo>
                  <a:lnTo>
                    <a:pt x="636" y="58"/>
                  </a:lnTo>
                  <a:lnTo>
                    <a:pt x="589" y="265"/>
                  </a:lnTo>
                  <a:lnTo>
                    <a:pt x="475" y="111"/>
                  </a:lnTo>
                  <a:lnTo>
                    <a:pt x="357" y="265"/>
                  </a:lnTo>
                  <a:lnTo>
                    <a:pt x="314" y="58"/>
                  </a:lnTo>
                  <a:lnTo>
                    <a:pt x="103" y="129"/>
                  </a:lnTo>
                  <a:lnTo>
                    <a:pt x="57" y="3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403"/>
            <p:cNvSpPr>
              <a:spLocks noChangeArrowheads="1"/>
            </p:cNvSpPr>
            <p:nvPr/>
          </p:nvSpPr>
          <p:spPr bwMode="auto">
            <a:xfrm>
              <a:off x="2806700" y="4275138"/>
              <a:ext cx="71438" cy="30162"/>
            </a:xfrm>
            <a:custGeom>
              <a:avLst/>
              <a:gdLst>
                <a:gd name="T0" fmla="*/ 197 w 198"/>
                <a:gd name="T1" fmla="*/ 18 h 84"/>
                <a:gd name="T2" fmla="*/ 197 w 198"/>
                <a:gd name="T3" fmla="*/ 18 h 84"/>
                <a:gd name="T4" fmla="*/ 75 w 198"/>
                <a:gd name="T5" fmla="*/ 18 h 84"/>
                <a:gd name="T6" fmla="*/ 39 w 198"/>
                <a:gd name="T7" fmla="*/ 0 h 84"/>
                <a:gd name="T8" fmla="*/ 0 w 198"/>
                <a:gd name="T9" fmla="*/ 40 h 84"/>
                <a:gd name="T10" fmla="*/ 39 w 198"/>
                <a:gd name="T11" fmla="*/ 83 h 84"/>
                <a:gd name="T12" fmla="*/ 75 w 198"/>
                <a:gd name="T13" fmla="*/ 61 h 84"/>
                <a:gd name="T14" fmla="*/ 197 w 198"/>
                <a:gd name="T15" fmla="*/ 61 h 84"/>
                <a:gd name="T16" fmla="*/ 197 w 198"/>
                <a:gd name="T17" fmla="*/ 1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84">
                  <a:moveTo>
                    <a:pt x="197" y="18"/>
                  </a:moveTo>
                  <a:lnTo>
                    <a:pt x="197" y="18"/>
                  </a:lnTo>
                  <a:cubicBezTo>
                    <a:pt x="75" y="18"/>
                    <a:pt x="75" y="18"/>
                    <a:pt x="75" y="18"/>
                  </a:cubicBezTo>
                  <a:cubicBezTo>
                    <a:pt x="68" y="8"/>
                    <a:pt x="57" y="0"/>
                    <a:pt x="39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61"/>
                    <a:pt x="18" y="83"/>
                    <a:pt x="39" y="83"/>
                  </a:cubicBezTo>
                  <a:cubicBezTo>
                    <a:pt x="57" y="83"/>
                    <a:pt x="68" y="72"/>
                    <a:pt x="75" y="61"/>
                  </a:cubicBezTo>
                  <a:cubicBezTo>
                    <a:pt x="197" y="61"/>
                    <a:pt x="197" y="61"/>
                    <a:pt x="197" y="61"/>
                  </a:cubicBezTo>
                  <a:lnTo>
                    <a:pt x="197" y="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404"/>
            <p:cNvSpPr>
              <a:spLocks noChangeArrowheads="1"/>
            </p:cNvSpPr>
            <p:nvPr/>
          </p:nvSpPr>
          <p:spPr bwMode="auto">
            <a:xfrm>
              <a:off x="2747963" y="4156075"/>
              <a:ext cx="147637" cy="190500"/>
            </a:xfrm>
            <a:custGeom>
              <a:avLst/>
              <a:gdLst>
                <a:gd name="T0" fmla="*/ 203 w 412"/>
                <a:gd name="T1" fmla="*/ 529 h 530"/>
                <a:gd name="T2" fmla="*/ 203 w 412"/>
                <a:gd name="T3" fmla="*/ 529 h 530"/>
                <a:gd name="T4" fmla="*/ 0 w 412"/>
                <a:gd name="T5" fmla="*/ 207 h 530"/>
                <a:gd name="T6" fmla="*/ 39 w 412"/>
                <a:gd name="T7" fmla="*/ 11 h 530"/>
                <a:gd name="T8" fmla="*/ 46 w 412"/>
                <a:gd name="T9" fmla="*/ 0 h 530"/>
                <a:gd name="T10" fmla="*/ 364 w 412"/>
                <a:gd name="T11" fmla="*/ 0 h 530"/>
                <a:gd name="T12" fmla="*/ 368 w 412"/>
                <a:gd name="T13" fmla="*/ 11 h 530"/>
                <a:gd name="T14" fmla="*/ 411 w 412"/>
                <a:gd name="T15" fmla="*/ 207 h 530"/>
                <a:gd name="T16" fmla="*/ 203 w 412"/>
                <a:gd name="T17" fmla="*/ 529 h 530"/>
                <a:gd name="T18" fmla="*/ 71 w 412"/>
                <a:gd name="T19" fmla="*/ 43 h 530"/>
                <a:gd name="T20" fmla="*/ 71 w 412"/>
                <a:gd name="T21" fmla="*/ 43 h 530"/>
                <a:gd name="T22" fmla="*/ 39 w 412"/>
                <a:gd name="T23" fmla="*/ 207 h 530"/>
                <a:gd name="T24" fmla="*/ 203 w 412"/>
                <a:gd name="T25" fmla="*/ 490 h 530"/>
                <a:gd name="T26" fmla="*/ 368 w 412"/>
                <a:gd name="T27" fmla="*/ 207 h 530"/>
                <a:gd name="T28" fmla="*/ 336 w 412"/>
                <a:gd name="T29" fmla="*/ 43 h 530"/>
                <a:gd name="T30" fmla="*/ 71 w 412"/>
                <a:gd name="T31" fmla="*/ 43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2" h="530">
                  <a:moveTo>
                    <a:pt x="203" y="529"/>
                  </a:moveTo>
                  <a:lnTo>
                    <a:pt x="203" y="529"/>
                  </a:lnTo>
                  <a:cubicBezTo>
                    <a:pt x="89" y="529"/>
                    <a:pt x="0" y="390"/>
                    <a:pt x="0" y="207"/>
                  </a:cubicBezTo>
                  <a:cubicBezTo>
                    <a:pt x="0" y="136"/>
                    <a:pt x="14" y="68"/>
                    <a:pt x="39" y="11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368" y="11"/>
                    <a:pt x="368" y="11"/>
                    <a:pt x="368" y="11"/>
                  </a:cubicBezTo>
                  <a:cubicBezTo>
                    <a:pt x="396" y="68"/>
                    <a:pt x="411" y="136"/>
                    <a:pt x="411" y="207"/>
                  </a:cubicBezTo>
                  <a:cubicBezTo>
                    <a:pt x="411" y="390"/>
                    <a:pt x="321" y="529"/>
                    <a:pt x="203" y="529"/>
                  </a:cubicBezTo>
                  <a:close/>
                  <a:moveTo>
                    <a:pt x="71" y="43"/>
                  </a:moveTo>
                  <a:lnTo>
                    <a:pt x="71" y="43"/>
                  </a:lnTo>
                  <a:cubicBezTo>
                    <a:pt x="53" y="89"/>
                    <a:pt x="39" y="147"/>
                    <a:pt x="39" y="207"/>
                  </a:cubicBezTo>
                  <a:cubicBezTo>
                    <a:pt x="39" y="361"/>
                    <a:pt x="114" y="490"/>
                    <a:pt x="203" y="490"/>
                  </a:cubicBezTo>
                  <a:cubicBezTo>
                    <a:pt x="293" y="490"/>
                    <a:pt x="368" y="361"/>
                    <a:pt x="368" y="207"/>
                  </a:cubicBezTo>
                  <a:cubicBezTo>
                    <a:pt x="368" y="147"/>
                    <a:pt x="357" y="89"/>
                    <a:pt x="336" y="43"/>
                  </a:cubicBezTo>
                  <a:lnTo>
                    <a:pt x="71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3" name="Freeform 405"/>
            <p:cNvSpPr>
              <a:spLocks noChangeArrowheads="1"/>
            </p:cNvSpPr>
            <p:nvPr/>
          </p:nvSpPr>
          <p:spPr bwMode="auto">
            <a:xfrm>
              <a:off x="2733675" y="4124325"/>
              <a:ext cx="174625" cy="130175"/>
            </a:xfrm>
            <a:custGeom>
              <a:avLst/>
              <a:gdLst>
                <a:gd name="T0" fmla="*/ 72 w 484"/>
                <a:gd name="T1" fmla="*/ 200 h 362"/>
                <a:gd name="T2" fmla="*/ 72 w 484"/>
                <a:gd name="T3" fmla="*/ 200 h 362"/>
                <a:gd name="T4" fmla="*/ 108 w 484"/>
                <a:gd name="T5" fmla="*/ 171 h 362"/>
                <a:gd name="T6" fmla="*/ 168 w 484"/>
                <a:gd name="T7" fmla="*/ 214 h 362"/>
                <a:gd name="T8" fmla="*/ 329 w 484"/>
                <a:gd name="T9" fmla="*/ 175 h 362"/>
                <a:gd name="T10" fmla="*/ 411 w 484"/>
                <a:gd name="T11" fmla="*/ 218 h 362"/>
                <a:gd name="T12" fmla="*/ 426 w 484"/>
                <a:gd name="T13" fmla="*/ 357 h 362"/>
                <a:gd name="T14" fmla="*/ 436 w 484"/>
                <a:gd name="T15" fmla="*/ 336 h 362"/>
                <a:gd name="T16" fmla="*/ 447 w 484"/>
                <a:gd name="T17" fmla="*/ 136 h 362"/>
                <a:gd name="T18" fmla="*/ 350 w 484"/>
                <a:gd name="T19" fmla="*/ 50 h 362"/>
                <a:gd name="T20" fmla="*/ 240 w 484"/>
                <a:gd name="T21" fmla="*/ 0 h 362"/>
                <a:gd name="T22" fmla="*/ 133 w 484"/>
                <a:gd name="T23" fmla="*/ 50 h 362"/>
                <a:gd name="T24" fmla="*/ 33 w 484"/>
                <a:gd name="T25" fmla="*/ 136 h 362"/>
                <a:gd name="T26" fmla="*/ 47 w 484"/>
                <a:gd name="T27" fmla="*/ 336 h 362"/>
                <a:gd name="T28" fmla="*/ 65 w 484"/>
                <a:gd name="T29" fmla="*/ 361 h 362"/>
                <a:gd name="T30" fmla="*/ 72 w 484"/>
                <a:gd name="T31" fmla="*/ 20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4" h="362">
                  <a:moveTo>
                    <a:pt x="72" y="200"/>
                  </a:moveTo>
                  <a:lnTo>
                    <a:pt x="72" y="200"/>
                  </a:lnTo>
                  <a:cubicBezTo>
                    <a:pt x="75" y="175"/>
                    <a:pt x="93" y="161"/>
                    <a:pt x="108" y="171"/>
                  </a:cubicBezTo>
                  <a:cubicBezTo>
                    <a:pt x="118" y="182"/>
                    <a:pt x="136" y="214"/>
                    <a:pt x="168" y="214"/>
                  </a:cubicBezTo>
                  <a:cubicBezTo>
                    <a:pt x="225" y="214"/>
                    <a:pt x="265" y="189"/>
                    <a:pt x="329" y="175"/>
                  </a:cubicBezTo>
                  <a:cubicBezTo>
                    <a:pt x="393" y="161"/>
                    <a:pt x="401" y="153"/>
                    <a:pt x="411" y="218"/>
                  </a:cubicBezTo>
                  <a:cubicBezTo>
                    <a:pt x="422" y="282"/>
                    <a:pt x="426" y="357"/>
                    <a:pt x="426" y="357"/>
                  </a:cubicBezTo>
                  <a:cubicBezTo>
                    <a:pt x="436" y="336"/>
                    <a:pt x="436" y="336"/>
                    <a:pt x="436" y="336"/>
                  </a:cubicBezTo>
                  <a:cubicBezTo>
                    <a:pt x="483" y="268"/>
                    <a:pt x="465" y="186"/>
                    <a:pt x="447" y="136"/>
                  </a:cubicBezTo>
                  <a:cubicBezTo>
                    <a:pt x="433" y="86"/>
                    <a:pt x="383" y="64"/>
                    <a:pt x="350" y="50"/>
                  </a:cubicBezTo>
                  <a:cubicBezTo>
                    <a:pt x="318" y="36"/>
                    <a:pt x="286" y="0"/>
                    <a:pt x="240" y="0"/>
                  </a:cubicBezTo>
                  <a:cubicBezTo>
                    <a:pt x="197" y="0"/>
                    <a:pt x="165" y="36"/>
                    <a:pt x="133" y="50"/>
                  </a:cubicBezTo>
                  <a:cubicBezTo>
                    <a:pt x="97" y="64"/>
                    <a:pt x="50" y="86"/>
                    <a:pt x="33" y="136"/>
                  </a:cubicBezTo>
                  <a:cubicBezTo>
                    <a:pt x="18" y="186"/>
                    <a:pt x="0" y="268"/>
                    <a:pt x="47" y="33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65" y="361"/>
                    <a:pt x="58" y="268"/>
                    <a:pt x="72" y="2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4" name="Group 683"/>
          <p:cNvGrpSpPr/>
          <p:nvPr/>
        </p:nvGrpSpPr>
        <p:grpSpPr>
          <a:xfrm>
            <a:off x="6694453" y="2914341"/>
            <a:ext cx="347663" cy="357187"/>
            <a:chOff x="2651125" y="2878138"/>
            <a:chExt cx="347663" cy="357187"/>
          </a:xfrm>
        </p:grpSpPr>
        <p:sp>
          <p:nvSpPr>
            <p:cNvPr id="685" name="Freeform 406"/>
            <p:cNvSpPr>
              <a:spLocks noChangeArrowheads="1"/>
            </p:cNvSpPr>
            <p:nvPr/>
          </p:nvSpPr>
          <p:spPr bwMode="auto">
            <a:xfrm>
              <a:off x="2660650" y="3116263"/>
              <a:ext cx="328613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88 h 309"/>
                <a:gd name="T4" fmla="*/ 453 w 912"/>
                <a:gd name="T5" fmla="*/ 47 h 309"/>
                <a:gd name="T6" fmla="*/ 345 w 912"/>
                <a:gd name="T7" fmla="*/ 188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88"/>
                  </a:lnTo>
                  <a:lnTo>
                    <a:pt x="453" y="47"/>
                  </a:lnTo>
                  <a:lnTo>
                    <a:pt x="345" y="188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407"/>
            <p:cNvSpPr>
              <a:spLocks noChangeArrowheads="1"/>
            </p:cNvSpPr>
            <p:nvPr/>
          </p:nvSpPr>
          <p:spPr bwMode="auto">
            <a:xfrm>
              <a:off x="2660650" y="3116263"/>
              <a:ext cx="328613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88 h 309"/>
                <a:gd name="T4" fmla="*/ 453 w 912"/>
                <a:gd name="T5" fmla="*/ 47 h 309"/>
                <a:gd name="T6" fmla="*/ 345 w 912"/>
                <a:gd name="T7" fmla="*/ 188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88"/>
                  </a:lnTo>
                  <a:lnTo>
                    <a:pt x="453" y="47"/>
                  </a:lnTo>
                  <a:lnTo>
                    <a:pt x="345" y="188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408"/>
            <p:cNvSpPr>
              <a:spLocks noChangeArrowheads="1"/>
            </p:cNvSpPr>
            <p:nvPr/>
          </p:nvSpPr>
          <p:spPr bwMode="auto">
            <a:xfrm>
              <a:off x="2824163" y="31162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106 w 459"/>
                <a:gd name="T7" fmla="*/ 188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106" y="188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409"/>
            <p:cNvSpPr>
              <a:spLocks noChangeArrowheads="1"/>
            </p:cNvSpPr>
            <p:nvPr/>
          </p:nvSpPr>
          <p:spPr bwMode="auto">
            <a:xfrm>
              <a:off x="2824163" y="31162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106 w 459"/>
                <a:gd name="T7" fmla="*/ 188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106" y="188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410"/>
            <p:cNvSpPr>
              <a:spLocks noChangeArrowheads="1"/>
            </p:cNvSpPr>
            <p:nvPr/>
          </p:nvSpPr>
          <p:spPr bwMode="auto">
            <a:xfrm>
              <a:off x="2824163" y="31162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411"/>
            <p:cNvSpPr>
              <a:spLocks noChangeArrowheads="1"/>
            </p:cNvSpPr>
            <p:nvPr/>
          </p:nvSpPr>
          <p:spPr bwMode="auto">
            <a:xfrm>
              <a:off x="2824163" y="3116263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1" name="Freeform 412"/>
            <p:cNvSpPr>
              <a:spLocks noChangeArrowheads="1"/>
            </p:cNvSpPr>
            <p:nvPr/>
          </p:nvSpPr>
          <p:spPr bwMode="auto">
            <a:xfrm>
              <a:off x="2800350" y="3141663"/>
              <a:ext cx="49213" cy="93662"/>
            </a:xfrm>
            <a:custGeom>
              <a:avLst/>
              <a:gdLst>
                <a:gd name="T0" fmla="*/ 84 w 135"/>
                <a:gd name="T1" fmla="*/ 0 h 259"/>
                <a:gd name="T2" fmla="*/ 113 w 135"/>
                <a:gd name="T3" fmla="*/ 66 h 259"/>
                <a:gd name="T4" fmla="*/ 84 w 135"/>
                <a:gd name="T5" fmla="*/ 127 h 259"/>
                <a:gd name="T6" fmla="*/ 134 w 135"/>
                <a:gd name="T7" fmla="*/ 258 h 259"/>
                <a:gd name="T8" fmla="*/ 0 w 135"/>
                <a:gd name="T9" fmla="*/ 258 h 259"/>
                <a:gd name="T10" fmla="*/ 51 w 135"/>
                <a:gd name="T11" fmla="*/ 127 h 259"/>
                <a:gd name="T12" fmla="*/ 22 w 135"/>
                <a:gd name="T13" fmla="*/ 66 h 259"/>
                <a:gd name="T14" fmla="*/ 51 w 135"/>
                <a:gd name="T15" fmla="*/ 0 h 259"/>
                <a:gd name="T16" fmla="*/ 84 w 135"/>
                <a:gd name="T17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259">
                  <a:moveTo>
                    <a:pt x="84" y="0"/>
                  </a:moveTo>
                  <a:lnTo>
                    <a:pt x="113" y="66"/>
                  </a:lnTo>
                  <a:lnTo>
                    <a:pt x="84" y="127"/>
                  </a:lnTo>
                  <a:lnTo>
                    <a:pt x="134" y="258"/>
                  </a:lnTo>
                  <a:lnTo>
                    <a:pt x="0" y="258"/>
                  </a:lnTo>
                  <a:lnTo>
                    <a:pt x="51" y="127"/>
                  </a:lnTo>
                  <a:lnTo>
                    <a:pt x="22" y="66"/>
                  </a:lnTo>
                  <a:lnTo>
                    <a:pt x="51" y="0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2" name="Freeform 413"/>
            <p:cNvSpPr>
              <a:spLocks noChangeArrowheads="1"/>
            </p:cNvSpPr>
            <p:nvPr/>
          </p:nvSpPr>
          <p:spPr bwMode="auto">
            <a:xfrm>
              <a:off x="2651125" y="3106738"/>
              <a:ext cx="347663" cy="128587"/>
            </a:xfrm>
            <a:custGeom>
              <a:avLst/>
              <a:gdLst>
                <a:gd name="T0" fmla="*/ 965 w 966"/>
                <a:gd name="T1" fmla="*/ 356 h 357"/>
                <a:gd name="T2" fmla="*/ 0 w 966"/>
                <a:gd name="T3" fmla="*/ 356 h 357"/>
                <a:gd name="T4" fmla="*/ 73 w 966"/>
                <a:gd name="T5" fmla="*/ 95 h 357"/>
                <a:gd name="T6" fmla="*/ 352 w 966"/>
                <a:gd name="T7" fmla="*/ 0 h 357"/>
                <a:gd name="T8" fmla="*/ 384 w 966"/>
                <a:gd name="T9" fmla="*/ 164 h 357"/>
                <a:gd name="T10" fmla="*/ 482 w 966"/>
                <a:gd name="T11" fmla="*/ 37 h 357"/>
                <a:gd name="T12" fmla="*/ 577 w 966"/>
                <a:gd name="T13" fmla="*/ 164 h 357"/>
                <a:gd name="T14" fmla="*/ 613 w 966"/>
                <a:gd name="T15" fmla="*/ 0 h 357"/>
                <a:gd name="T16" fmla="*/ 896 w 966"/>
                <a:gd name="T17" fmla="*/ 95 h 357"/>
                <a:gd name="T18" fmla="*/ 965 w 966"/>
                <a:gd name="T19" fmla="*/ 356 h 357"/>
                <a:gd name="T20" fmla="*/ 58 w 966"/>
                <a:gd name="T21" fmla="*/ 312 h 357"/>
                <a:gd name="T22" fmla="*/ 911 w 966"/>
                <a:gd name="T23" fmla="*/ 312 h 357"/>
                <a:gd name="T24" fmla="*/ 860 w 966"/>
                <a:gd name="T25" fmla="*/ 131 h 357"/>
                <a:gd name="T26" fmla="*/ 646 w 966"/>
                <a:gd name="T27" fmla="*/ 55 h 357"/>
                <a:gd name="T28" fmla="*/ 598 w 966"/>
                <a:gd name="T29" fmla="*/ 265 h 357"/>
                <a:gd name="T30" fmla="*/ 482 w 966"/>
                <a:gd name="T31" fmla="*/ 109 h 357"/>
                <a:gd name="T32" fmla="*/ 363 w 966"/>
                <a:gd name="T33" fmla="*/ 269 h 357"/>
                <a:gd name="T34" fmla="*/ 319 w 966"/>
                <a:gd name="T35" fmla="*/ 55 h 357"/>
                <a:gd name="T36" fmla="*/ 105 w 966"/>
                <a:gd name="T37" fmla="*/ 131 h 357"/>
                <a:gd name="T38" fmla="*/ 58 w 966"/>
                <a:gd name="T39" fmla="*/ 312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6" h="357">
                  <a:moveTo>
                    <a:pt x="965" y="356"/>
                  </a:moveTo>
                  <a:lnTo>
                    <a:pt x="0" y="356"/>
                  </a:lnTo>
                  <a:lnTo>
                    <a:pt x="73" y="95"/>
                  </a:lnTo>
                  <a:lnTo>
                    <a:pt x="352" y="0"/>
                  </a:lnTo>
                  <a:lnTo>
                    <a:pt x="384" y="164"/>
                  </a:lnTo>
                  <a:lnTo>
                    <a:pt x="482" y="37"/>
                  </a:lnTo>
                  <a:lnTo>
                    <a:pt x="577" y="164"/>
                  </a:lnTo>
                  <a:lnTo>
                    <a:pt x="613" y="0"/>
                  </a:lnTo>
                  <a:lnTo>
                    <a:pt x="896" y="95"/>
                  </a:lnTo>
                  <a:lnTo>
                    <a:pt x="965" y="356"/>
                  </a:lnTo>
                  <a:close/>
                  <a:moveTo>
                    <a:pt x="58" y="312"/>
                  </a:moveTo>
                  <a:lnTo>
                    <a:pt x="911" y="312"/>
                  </a:lnTo>
                  <a:lnTo>
                    <a:pt x="860" y="131"/>
                  </a:lnTo>
                  <a:lnTo>
                    <a:pt x="646" y="55"/>
                  </a:lnTo>
                  <a:lnTo>
                    <a:pt x="598" y="265"/>
                  </a:lnTo>
                  <a:lnTo>
                    <a:pt x="482" y="109"/>
                  </a:lnTo>
                  <a:lnTo>
                    <a:pt x="363" y="269"/>
                  </a:lnTo>
                  <a:lnTo>
                    <a:pt x="319" y="55"/>
                  </a:lnTo>
                  <a:lnTo>
                    <a:pt x="105" y="131"/>
                  </a:lnTo>
                  <a:lnTo>
                    <a:pt x="58" y="31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3" name="Freeform 414"/>
            <p:cNvSpPr>
              <a:spLocks noChangeArrowheads="1"/>
            </p:cNvSpPr>
            <p:nvPr/>
          </p:nvSpPr>
          <p:spPr bwMode="auto">
            <a:xfrm>
              <a:off x="2757488" y="2919413"/>
              <a:ext cx="136525" cy="179387"/>
            </a:xfrm>
            <a:custGeom>
              <a:avLst/>
              <a:gdLst>
                <a:gd name="T0" fmla="*/ 43 w 378"/>
                <a:gd name="T1" fmla="*/ 0 h 498"/>
                <a:gd name="T2" fmla="*/ 43 w 378"/>
                <a:gd name="T3" fmla="*/ 0 h 498"/>
                <a:gd name="T4" fmla="*/ 0 w 378"/>
                <a:gd name="T5" fmla="*/ 188 h 498"/>
                <a:gd name="T6" fmla="*/ 188 w 378"/>
                <a:gd name="T7" fmla="*/ 497 h 498"/>
                <a:gd name="T8" fmla="*/ 377 w 378"/>
                <a:gd name="T9" fmla="*/ 188 h 498"/>
                <a:gd name="T10" fmla="*/ 337 w 378"/>
                <a:gd name="T11" fmla="*/ 0 h 498"/>
                <a:gd name="T12" fmla="*/ 43 w 378"/>
                <a:gd name="T13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498">
                  <a:moveTo>
                    <a:pt x="43" y="0"/>
                  </a:moveTo>
                  <a:lnTo>
                    <a:pt x="43" y="0"/>
                  </a:lnTo>
                  <a:cubicBezTo>
                    <a:pt x="18" y="50"/>
                    <a:pt x="0" y="116"/>
                    <a:pt x="0" y="188"/>
                  </a:cubicBezTo>
                  <a:cubicBezTo>
                    <a:pt x="0" y="359"/>
                    <a:pt x="86" y="497"/>
                    <a:pt x="188" y="497"/>
                  </a:cubicBezTo>
                  <a:cubicBezTo>
                    <a:pt x="293" y="497"/>
                    <a:pt x="377" y="359"/>
                    <a:pt x="377" y="188"/>
                  </a:cubicBezTo>
                  <a:cubicBezTo>
                    <a:pt x="377" y="116"/>
                    <a:pt x="362" y="50"/>
                    <a:pt x="337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415"/>
            <p:cNvSpPr>
              <a:spLocks noChangeArrowheads="1"/>
            </p:cNvSpPr>
            <p:nvPr/>
          </p:nvSpPr>
          <p:spPr bwMode="auto">
            <a:xfrm>
              <a:off x="2751138" y="2911475"/>
              <a:ext cx="150812" cy="193675"/>
            </a:xfrm>
            <a:custGeom>
              <a:avLst/>
              <a:gdLst>
                <a:gd name="T0" fmla="*/ 62 w 418"/>
                <a:gd name="T1" fmla="*/ 22 h 538"/>
                <a:gd name="T2" fmla="*/ 62 w 418"/>
                <a:gd name="T3" fmla="*/ 22 h 538"/>
                <a:gd name="T4" fmla="*/ 40 w 418"/>
                <a:gd name="T5" fmla="*/ 11 h 538"/>
                <a:gd name="T6" fmla="*/ 0 w 418"/>
                <a:gd name="T7" fmla="*/ 210 h 538"/>
                <a:gd name="T8" fmla="*/ 58 w 418"/>
                <a:gd name="T9" fmla="*/ 439 h 538"/>
                <a:gd name="T10" fmla="*/ 124 w 418"/>
                <a:gd name="T11" fmla="*/ 512 h 538"/>
                <a:gd name="T12" fmla="*/ 207 w 418"/>
                <a:gd name="T13" fmla="*/ 537 h 538"/>
                <a:gd name="T14" fmla="*/ 294 w 418"/>
                <a:gd name="T15" fmla="*/ 512 h 538"/>
                <a:gd name="T16" fmla="*/ 345 w 418"/>
                <a:gd name="T17" fmla="*/ 461 h 538"/>
                <a:gd name="T18" fmla="*/ 399 w 418"/>
                <a:gd name="T19" fmla="*/ 348 h 538"/>
                <a:gd name="T20" fmla="*/ 417 w 418"/>
                <a:gd name="T21" fmla="*/ 210 h 538"/>
                <a:gd name="T22" fmla="*/ 374 w 418"/>
                <a:gd name="T23" fmla="*/ 11 h 538"/>
                <a:gd name="T24" fmla="*/ 370 w 418"/>
                <a:gd name="T25" fmla="*/ 0 h 538"/>
                <a:gd name="T26" fmla="*/ 48 w 418"/>
                <a:gd name="T27" fmla="*/ 0 h 538"/>
                <a:gd name="T28" fmla="*/ 40 w 418"/>
                <a:gd name="T29" fmla="*/ 11 h 538"/>
                <a:gd name="T30" fmla="*/ 62 w 418"/>
                <a:gd name="T31" fmla="*/ 22 h 538"/>
                <a:gd name="T32" fmla="*/ 62 w 418"/>
                <a:gd name="T33" fmla="*/ 43 h 538"/>
                <a:gd name="T34" fmla="*/ 356 w 418"/>
                <a:gd name="T35" fmla="*/ 43 h 538"/>
                <a:gd name="T36" fmla="*/ 356 w 418"/>
                <a:gd name="T37" fmla="*/ 22 h 538"/>
                <a:gd name="T38" fmla="*/ 338 w 418"/>
                <a:gd name="T39" fmla="*/ 29 h 538"/>
                <a:gd name="T40" fmla="*/ 374 w 418"/>
                <a:gd name="T41" fmla="*/ 210 h 538"/>
                <a:gd name="T42" fmla="*/ 323 w 418"/>
                <a:gd name="T43" fmla="*/ 417 h 538"/>
                <a:gd name="T44" fmla="*/ 269 w 418"/>
                <a:gd name="T45" fmla="*/ 475 h 538"/>
                <a:gd name="T46" fmla="*/ 207 w 418"/>
                <a:gd name="T47" fmla="*/ 497 h 538"/>
                <a:gd name="T48" fmla="*/ 149 w 418"/>
                <a:gd name="T49" fmla="*/ 475 h 538"/>
                <a:gd name="T50" fmla="*/ 105 w 418"/>
                <a:gd name="T51" fmla="*/ 435 h 538"/>
                <a:gd name="T52" fmla="*/ 58 w 418"/>
                <a:gd name="T53" fmla="*/ 337 h 538"/>
                <a:gd name="T54" fmla="*/ 40 w 418"/>
                <a:gd name="T55" fmla="*/ 210 h 538"/>
                <a:gd name="T56" fmla="*/ 80 w 418"/>
                <a:gd name="T57" fmla="*/ 29 h 538"/>
                <a:gd name="T58" fmla="*/ 62 w 418"/>
                <a:gd name="T59" fmla="*/ 22 h 538"/>
                <a:gd name="T60" fmla="*/ 62 w 418"/>
                <a:gd name="T61" fmla="*/ 43 h 538"/>
                <a:gd name="T62" fmla="*/ 62 w 418"/>
                <a:gd name="T63" fmla="*/ 22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8" h="538">
                  <a:moveTo>
                    <a:pt x="62" y="22"/>
                  </a:moveTo>
                  <a:lnTo>
                    <a:pt x="62" y="22"/>
                  </a:lnTo>
                  <a:cubicBezTo>
                    <a:pt x="40" y="11"/>
                    <a:pt x="40" y="11"/>
                    <a:pt x="40" y="11"/>
                  </a:cubicBezTo>
                  <a:cubicBezTo>
                    <a:pt x="15" y="69"/>
                    <a:pt x="0" y="138"/>
                    <a:pt x="0" y="210"/>
                  </a:cubicBezTo>
                  <a:cubicBezTo>
                    <a:pt x="0" y="297"/>
                    <a:pt x="22" y="381"/>
                    <a:pt x="58" y="439"/>
                  </a:cubicBezTo>
                  <a:cubicBezTo>
                    <a:pt x="77" y="468"/>
                    <a:pt x="98" y="493"/>
                    <a:pt x="124" y="512"/>
                  </a:cubicBezTo>
                  <a:cubicBezTo>
                    <a:pt x="149" y="530"/>
                    <a:pt x="178" y="537"/>
                    <a:pt x="207" y="537"/>
                  </a:cubicBezTo>
                  <a:cubicBezTo>
                    <a:pt x="240" y="537"/>
                    <a:pt x="269" y="530"/>
                    <a:pt x="294" y="512"/>
                  </a:cubicBezTo>
                  <a:cubicBezTo>
                    <a:pt x="312" y="497"/>
                    <a:pt x="330" y="479"/>
                    <a:pt x="345" y="461"/>
                  </a:cubicBezTo>
                  <a:cubicBezTo>
                    <a:pt x="367" y="428"/>
                    <a:pt x="385" y="392"/>
                    <a:pt x="399" y="348"/>
                  </a:cubicBezTo>
                  <a:cubicBezTo>
                    <a:pt x="410" y="308"/>
                    <a:pt x="417" y="261"/>
                    <a:pt x="417" y="210"/>
                  </a:cubicBezTo>
                  <a:cubicBezTo>
                    <a:pt x="417" y="138"/>
                    <a:pt x="403" y="69"/>
                    <a:pt x="374" y="11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356" y="43"/>
                    <a:pt x="356" y="43"/>
                    <a:pt x="356" y="43"/>
                  </a:cubicBezTo>
                  <a:cubicBezTo>
                    <a:pt x="356" y="22"/>
                    <a:pt x="356" y="22"/>
                    <a:pt x="356" y="22"/>
                  </a:cubicBezTo>
                  <a:cubicBezTo>
                    <a:pt x="338" y="29"/>
                    <a:pt x="338" y="29"/>
                    <a:pt x="338" y="29"/>
                  </a:cubicBezTo>
                  <a:cubicBezTo>
                    <a:pt x="359" y="80"/>
                    <a:pt x="374" y="141"/>
                    <a:pt x="374" y="210"/>
                  </a:cubicBezTo>
                  <a:cubicBezTo>
                    <a:pt x="374" y="290"/>
                    <a:pt x="356" y="366"/>
                    <a:pt x="323" y="417"/>
                  </a:cubicBezTo>
                  <a:cubicBezTo>
                    <a:pt x="309" y="443"/>
                    <a:pt x="290" y="461"/>
                    <a:pt x="269" y="475"/>
                  </a:cubicBezTo>
                  <a:cubicBezTo>
                    <a:pt x="251" y="490"/>
                    <a:pt x="229" y="497"/>
                    <a:pt x="207" y="497"/>
                  </a:cubicBezTo>
                  <a:cubicBezTo>
                    <a:pt x="189" y="497"/>
                    <a:pt x="167" y="490"/>
                    <a:pt x="149" y="475"/>
                  </a:cubicBezTo>
                  <a:cubicBezTo>
                    <a:pt x="131" y="464"/>
                    <a:pt x="120" y="454"/>
                    <a:pt x="105" y="435"/>
                  </a:cubicBezTo>
                  <a:cubicBezTo>
                    <a:pt x="87" y="410"/>
                    <a:pt x="69" y="377"/>
                    <a:pt x="58" y="337"/>
                  </a:cubicBezTo>
                  <a:cubicBezTo>
                    <a:pt x="48" y="301"/>
                    <a:pt x="40" y="257"/>
                    <a:pt x="40" y="210"/>
                  </a:cubicBezTo>
                  <a:cubicBezTo>
                    <a:pt x="40" y="141"/>
                    <a:pt x="55" y="80"/>
                    <a:pt x="80" y="29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3"/>
                    <a:pt x="62" y="43"/>
                    <a:pt x="62" y="43"/>
                  </a:cubicBezTo>
                  <a:cubicBezTo>
                    <a:pt x="62" y="22"/>
                    <a:pt x="62" y="22"/>
                    <a:pt x="62" y="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416"/>
            <p:cNvSpPr>
              <a:spLocks noChangeArrowheads="1"/>
            </p:cNvSpPr>
            <p:nvPr/>
          </p:nvSpPr>
          <p:spPr bwMode="auto">
            <a:xfrm>
              <a:off x="2825750" y="2925763"/>
              <a:ext cx="60325" cy="163512"/>
            </a:xfrm>
            <a:custGeom>
              <a:avLst/>
              <a:gdLst>
                <a:gd name="T0" fmla="*/ 134 w 168"/>
                <a:gd name="T1" fmla="*/ 0 h 455"/>
                <a:gd name="T2" fmla="*/ 134 w 168"/>
                <a:gd name="T3" fmla="*/ 0 h 455"/>
                <a:gd name="T4" fmla="*/ 0 w 168"/>
                <a:gd name="T5" fmla="*/ 0 h 455"/>
                <a:gd name="T6" fmla="*/ 0 w 168"/>
                <a:gd name="T7" fmla="*/ 454 h 455"/>
                <a:gd name="T8" fmla="*/ 62 w 168"/>
                <a:gd name="T9" fmla="*/ 432 h 455"/>
                <a:gd name="T10" fmla="*/ 116 w 168"/>
                <a:gd name="T11" fmla="*/ 374 h 455"/>
                <a:gd name="T12" fmla="*/ 167 w 168"/>
                <a:gd name="T13" fmla="*/ 167 h 455"/>
                <a:gd name="T14" fmla="*/ 134 w 168"/>
                <a:gd name="T1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455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4"/>
                    <a:pt x="0" y="454"/>
                    <a:pt x="0" y="454"/>
                  </a:cubicBezTo>
                  <a:cubicBezTo>
                    <a:pt x="22" y="454"/>
                    <a:pt x="44" y="447"/>
                    <a:pt x="62" y="432"/>
                  </a:cubicBezTo>
                  <a:cubicBezTo>
                    <a:pt x="83" y="418"/>
                    <a:pt x="102" y="400"/>
                    <a:pt x="116" y="374"/>
                  </a:cubicBezTo>
                  <a:cubicBezTo>
                    <a:pt x="149" y="323"/>
                    <a:pt x="167" y="247"/>
                    <a:pt x="167" y="167"/>
                  </a:cubicBezTo>
                  <a:cubicBezTo>
                    <a:pt x="167" y="106"/>
                    <a:pt x="156" y="48"/>
                    <a:pt x="13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" name="Freeform 417"/>
            <p:cNvSpPr>
              <a:spLocks noChangeArrowheads="1"/>
            </p:cNvSpPr>
            <p:nvPr/>
          </p:nvSpPr>
          <p:spPr bwMode="auto">
            <a:xfrm>
              <a:off x="2825750" y="2917825"/>
              <a:ext cx="68263" cy="180975"/>
            </a:xfrm>
            <a:custGeom>
              <a:avLst/>
              <a:gdLst>
                <a:gd name="T0" fmla="*/ 0 w 190"/>
                <a:gd name="T1" fmla="*/ 0 h 502"/>
                <a:gd name="T2" fmla="*/ 0 w 190"/>
                <a:gd name="T3" fmla="*/ 0 h 502"/>
                <a:gd name="T4" fmla="*/ 0 w 190"/>
                <a:gd name="T5" fmla="*/ 25 h 502"/>
                <a:gd name="T6" fmla="*/ 134 w 190"/>
                <a:gd name="T7" fmla="*/ 25 h 502"/>
                <a:gd name="T8" fmla="*/ 167 w 190"/>
                <a:gd name="T9" fmla="*/ 192 h 502"/>
                <a:gd name="T10" fmla="*/ 116 w 190"/>
                <a:gd name="T11" fmla="*/ 399 h 502"/>
                <a:gd name="T12" fmla="*/ 62 w 190"/>
                <a:gd name="T13" fmla="*/ 457 h 502"/>
                <a:gd name="T14" fmla="*/ 0 w 190"/>
                <a:gd name="T15" fmla="*/ 479 h 502"/>
                <a:gd name="T16" fmla="*/ 0 w 190"/>
                <a:gd name="T17" fmla="*/ 501 h 502"/>
                <a:gd name="T18" fmla="*/ 189 w 190"/>
                <a:gd name="T19" fmla="*/ 192 h 502"/>
                <a:gd name="T20" fmla="*/ 149 w 190"/>
                <a:gd name="T21" fmla="*/ 4 h 502"/>
                <a:gd name="T22" fmla="*/ 0 w 190"/>
                <a:gd name="T23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0" h="502">
                  <a:moveTo>
                    <a:pt x="0" y="0"/>
                  </a:moveTo>
                  <a:lnTo>
                    <a:pt x="0" y="0"/>
                  </a:lnTo>
                  <a:cubicBezTo>
                    <a:pt x="0" y="25"/>
                    <a:pt x="0" y="25"/>
                    <a:pt x="0" y="25"/>
                  </a:cubicBezTo>
                  <a:cubicBezTo>
                    <a:pt x="134" y="25"/>
                    <a:pt x="134" y="25"/>
                    <a:pt x="134" y="25"/>
                  </a:cubicBezTo>
                  <a:cubicBezTo>
                    <a:pt x="156" y="73"/>
                    <a:pt x="167" y="131"/>
                    <a:pt x="167" y="192"/>
                  </a:cubicBezTo>
                  <a:cubicBezTo>
                    <a:pt x="167" y="272"/>
                    <a:pt x="149" y="348"/>
                    <a:pt x="116" y="399"/>
                  </a:cubicBezTo>
                  <a:cubicBezTo>
                    <a:pt x="102" y="425"/>
                    <a:pt x="83" y="443"/>
                    <a:pt x="62" y="457"/>
                  </a:cubicBezTo>
                  <a:cubicBezTo>
                    <a:pt x="44" y="472"/>
                    <a:pt x="22" y="479"/>
                    <a:pt x="0" y="479"/>
                  </a:cubicBezTo>
                  <a:cubicBezTo>
                    <a:pt x="0" y="501"/>
                    <a:pt x="0" y="501"/>
                    <a:pt x="0" y="501"/>
                  </a:cubicBezTo>
                  <a:cubicBezTo>
                    <a:pt x="105" y="501"/>
                    <a:pt x="189" y="363"/>
                    <a:pt x="189" y="192"/>
                  </a:cubicBezTo>
                  <a:cubicBezTo>
                    <a:pt x="189" y="120"/>
                    <a:pt x="174" y="54"/>
                    <a:pt x="14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" name="Freeform 418"/>
            <p:cNvSpPr>
              <a:spLocks noChangeArrowheads="1"/>
            </p:cNvSpPr>
            <p:nvPr/>
          </p:nvSpPr>
          <p:spPr bwMode="auto">
            <a:xfrm>
              <a:off x="2751138" y="2911475"/>
              <a:ext cx="150812" cy="193675"/>
            </a:xfrm>
            <a:custGeom>
              <a:avLst/>
              <a:gdLst>
                <a:gd name="T0" fmla="*/ 207 w 418"/>
                <a:gd name="T1" fmla="*/ 537 h 538"/>
                <a:gd name="T2" fmla="*/ 207 w 418"/>
                <a:gd name="T3" fmla="*/ 537 h 538"/>
                <a:gd name="T4" fmla="*/ 0 w 418"/>
                <a:gd name="T5" fmla="*/ 210 h 538"/>
                <a:gd name="T6" fmla="*/ 40 w 418"/>
                <a:gd name="T7" fmla="*/ 11 h 538"/>
                <a:gd name="T8" fmla="*/ 48 w 418"/>
                <a:gd name="T9" fmla="*/ 0 h 538"/>
                <a:gd name="T10" fmla="*/ 370 w 418"/>
                <a:gd name="T11" fmla="*/ 0 h 538"/>
                <a:gd name="T12" fmla="*/ 374 w 418"/>
                <a:gd name="T13" fmla="*/ 11 h 538"/>
                <a:gd name="T14" fmla="*/ 417 w 418"/>
                <a:gd name="T15" fmla="*/ 210 h 538"/>
                <a:gd name="T16" fmla="*/ 207 w 418"/>
                <a:gd name="T17" fmla="*/ 537 h 538"/>
                <a:gd name="T18" fmla="*/ 73 w 418"/>
                <a:gd name="T19" fmla="*/ 43 h 538"/>
                <a:gd name="T20" fmla="*/ 73 w 418"/>
                <a:gd name="T21" fmla="*/ 43 h 538"/>
                <a:gd name="T22" fmla="*/ 40 w 418"/>
                <a:gd name="T23" fmla="*/ 210 h 538"/>
                <a:gd name="T24" fmla="*/ 207 w 418"/>
                <a:gd name="T25" fmla="*/ 497 h 538"/>
                <a:gd name="T26" fmla="*/ 374 w 418"/>
                <a:gd name="T27" fmla="*/ 210 h 538"/>
                <a:gd name="T28" fmla="*/ 341 w 418"/>
                <a:gd name="T29" fmla="*/ 43 h 538"/>
                <a:gd name="T30" fmla="*/ 73 w 418"/>
                <a:gd name="T31" fmla="*/ 43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8" h="538">
                  <a:moveTo>
                    <a:pt x="207" y="537"/>
                  </a:moveTo>
                  <a:lnTo>
                    <a:pt x="207" y="537"/>
                  </a:lnTo>
                  <a:cubicBezTo>
                    <a:pt x="91" y="537"/>
                    <a:pt x="0" y="395"/>
                    <a:pt x="0" y="210"/>
                  </a:cubicBezTo>
                  <a:cubicBezTo>
                    <a:pt x="0" y="138"/>
                    <a:pt x="15" y="69"/>
                    <a:pt x="40" y="11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74" y="11"/>
                    <a:pt x="374" y="11"/>
                    <a:pt x="374" y="11"/>
                  </a:cubicBezTo>
                  <a:cubicBezTo>
                    <a:pt x="403" y="69"/>
                    <a:pt x="417" y="138"/>
                    <a:pt x="417" y="210"/>
                  </a:cubicBezTo>
                  <a:cubicBezTo>
                    <a:pt x="417" y="395"/>
                    <a:pt x="327" y="537"/>
                    <a:pt x="207" y="537"/>
                  </a:cubicBezTo>
                  <a:close/>
                  <a:moveTo>
                    <a:pt x="73" y="43"/>
                  </a:moveTo>
                  <a:lnTo>
                    <a:pt x="73" y="43"/>
                  </a:lnTo>
                  <a:cubicBezTo>
                    <a:pt x="55" y="91"/>
                    <a:pt x="40" y="152"/>
                    <a:pt x="40" y="210"/>
                  </a:cubicBezTo>
                  <a:cubicBezTo>
                    <a:pt x="40" y="366"/>
                    <a:pt x="116" y="497"/>
                    <a:pt x="207" y="497"/>
                  </a:cubicBezTo>
                  <a:cubicBezTo>
                    <a:pt x="298" y="497"/>
                    <a:pt x="374" y="366"/>
                    <a:pt x="374" y="210"/>
                  </a:cubicBezTo>
                  <a:cubicBezTo>
                    <a:pt x="374" y="152"/>
                    <a:pt x="363" y="91"/>
                    <a:pt x="341" y="43"/>
                  </a:cubicBezTo>
                  <a:lnTo>
                    <a:pt x="73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419"/>
            <p:cNvSpPr>
              <a:spLocks noChangeArrowheads="1"/>
            </p:cNvSpPr>
            <p:nvPr/>
          </p:nvSpPr>
          <p:spPr bwMode="auto">
            <a:xfrm>
              <a:off x="2736850" y="2878138"/>
              <a:ext cx="176213" cy="131762"/>
            </a:xfrm>
            <a:custGeom>
              <a:avLst/>
              <a:gdLst>
                <a:gd name="T0" fmla="*/ 73 w 491"/>
                <a:gd name="T1" fmla="*/ 203 h 368"/>
                <a:gd name="T2" fmla="*/ 73 w 491"/>
                <a:gd name="T3" fmla="*/ 203 h 368"/>
                <a:gd name="T4" fmla="*/ 109 w 491"/>
                <a:gd name="T5" fmla="*/ 174 h 368"/>
                <a:gd name="T6" fmla="*/ 171 w 491"/>
                <a:gd name="T7" fmla="*/ 218 h 368"/>
                <a:gd name="T8" fmla="*/ 334 w 491"/>
                <a:gd name="T9" fmla="*/ 178 h 368"/>
                <a:gd name="T10" fmla="*/ 418 w 491"/>
                <a:gd name="T11" fmla="*/ 221 h 368"/>
                <a:gd name="T12" fmla="*/ 432 w 491"/>
                <a:gd name="T13" fmla="*/ 367 h 368"/>
                <a:gd name="T14" fmla="*/ 443 w 491"/>
                <a:gd name="T15" fmla="*/ 341 h 368"/>
                <a:gd name="T16" fmla="*/ 454 w 491"/>
                <a:gd name="T17" fmla="*/ 138 h 368"/>
                <a:gd name="T18" fmla="*/ 356 w 491"/>
                <a:gd name="T19" fmla="*/ 51 h 368"/>
                <a:gd name="T20" fmla="*/ 243 w 491"/>
                <a:gd name="T21" fmla="*/ 0 h 368"/>
                <a:gd name="T22" fmla="*/ 135 w 491"/>
                <a:gd name="T23" fmla="*/ 51 h 368"/>
                <a:gd name="T24" fmla="*/ 33 w 491"/>
                <a:gd name="T25" fmla="*/ 138 h 368"/>
                <a:gd name="T26" fmla="*/ 48 w 491"/>
                <a:gd name="T27" fmla="*/ 341 h 368"/>
                <a:gd name="T28" fmla="*/ 66 w 491"/>
                <a:gd name="T29" fmla="*/ 367 h 368"/>
                <a:gd name="T30" fmla="*/ 73 w 491"/>
                <a:gd name="T31" fmla="*/ 203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1" h="368">
                  <a:moveTo>
                    <a:pt x="73" y="203"/>
                  </a:moveTo>
                  <a:lnTo>
                    <a:pt x="73" y="203"/>
                  </a:lnTo>
                  <a:cubicBezTo>
                    <a:pt x="77" y="178"/>
                    <a:pt x="95" y="163"/>
                    <a:pt x="109" y="174"/>
                  </a:cubicBezTo>
                  <a:cubicBezTo>
                    <a:pt x="120" y="185"/>
                    <a:pt x="138" y="218"/>
                    <a:pt x="171" y="218"/>
                  </a:cubicBezTo>
                  <a:cubicBezTo>
                    <a:pt x="229" y="218"/>
                    <a:pt x="269" y="192"/>
                    <a:pt x="334" y="178"/>
                  </a:cubicBezTo>
                  <a:cubicBezTo>
                    <a:pt x="399" y="163"/>
                    <a:pt x="407" y="156"/>
                    <a:pt x="418" y="221"/>
                  </a:cubicBezTo>
                  <a:cubicBezTo>
                    <a:pt x="428" y="287"/>
                    <a:pt x="432" y="367"/>
                    <a:pt x="432" y="367"/>
                  </a:cubicBezTo>
                  <a:cubicBezTo>
                    <a:pt x="443" y="341"/>
                    <a:pt x="443" y="341"/>
                    <a:pt x="443" y="341"/>
                  </a:cubicBezTo>
                  <a:cubicBezTo>
                    <a:pt x="490" y="272"/>
                    <a:pt x="472" y="189"/>
                    <a:pt x="454" y="138"/>
                  </a:cubicBezTo>
                  <a:cubicBezTo>
                    <a:pt x="439" y="87"/>
                    <a:pt x="389" y="65"/>
                    <a:pt x="356" y="51"/>
                  </a:cubicBezTo>
                  <a:cubicBezTo>
                    <a:pt x="323" y="36"/>
                    <a:pt x="291" y="0"/>
                    <a:pt x="243" y="0"/>
                  </a:cubicBezTo>
                  <a:cubicBezTo>
                    <a:pt x="200" y="0"/>
                    <a:pt x="167" y="36"/>
                    <a:pt x="135" y="51"/>
                  </a:cubicBezTo>
                  <a:cubicBezTo>
                    <a:pt x="98" y="65"/>
                    <a:pt x="51" y="87"/>
                    <a:pt x="33" y="138"/>
                  </a:cubicBezTo>
                  <a:cubicBezTo>
                    <a:pt x="19" y="189"/>
                    <a:pt x="0" y="272"/>
                    <a:pt x="48" y="341"/>
                  </a:cubicBezTo>
                  <a:cubicBezTo>
                    <a:pt x="66" y="367"/>
                    <a:pt x="66" y="367"/>
                    <a:pt x="66" y="367"/>
                  </a:cubicBezTo>
                  <a:cubicBezTo>
                    <a:pt x="66" y="367"/>
                    <a:pt x="59" y="276"/>
                    <a:pt x="73" y="20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420"/>
            <p:cNvSpPr>
              <a:spLocks noChangeArrowheads="1"/>
            </p:cNvSpPr>
            <p:nvPr/>
          </p:nvSpPr>
          <p:spPr bwMode="auto">
            <a:xfrm>
              <a:off x="2811463" y="3032125"/>
              <a:ext cx="73025" cy="30163"/>
            </a:xfrm>
            <a:custGeom>
              <a:avLst/>
              <a:gdLst>
                <a:gd name="T0" fmla="*/ 200 w 201"/>
                <a:gd name="T1" fmla="*/ 18 h 85"/>
                <a:gd name="T2" fmla="*/ 200 w 201"/>
                <a:gd name="T3" fmla="*/ 18 h 85"/>
                <a:gd name="T4" fmla="*/ 76 w 201"/>
                <a:gd name="T5" fmla="*/ 18 h 85"/>
                <a:gd name="T6" fmla="*/ 40 w 201"/>
                <a:gd name="T7" fmla="*/ 0 h 85"/>
                <a:gd name="T8" fmla="*/ 0 w 201"/>
                <a:gd name="T9" fmla="*/ 40 h 85"/>
                <a:gd name="T10" fmla="*/ 40 w 201"/>
                <a:gd name="T11" fmla="*/ 84 h 85"/>
                <a:gd name="T12" fmla="*/ 76 w 201"/>
                <a:gd name="T13" fmla="*/ 62 h 85"/>
                <a:gd name="T14" fmla="*/ 200 w 201"/>
                <a:gd name="T15" fmla="*/ 62 h 85"/>
                <a:gd name="T16" fmla="*/ 200 w 201"/>
                <a:gd name="T17" fmla="*/ 1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85">
                  <a:moveTo>
                    <a:pt x="200" y="18"/>
                  </a:moveTo>
                  <a:lnTo>
                    <a:pt x="200" y="18"/>
                  </a:lnTo>
                  <a:cubicBezTo>
                    <a:pt x="76" y="18"/>
                    <a:pt x="76" y="18"/>
                    <a:pt x="76" y="18"/>
                  </a:cubicBezTo>
                  <a:cubicBezTo>
                    <a:pt x="69" y="8"/>
                    <a:pt x="58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66"/>
                    <a:pt x="18" y="84"/>
                    <a:pt x="40" y="84"/>
                  </a:cubicBezTo>
                  <a:cubicBezTo>
                    <a:pt x="58" y="84"/>
                    <a:pt x="69" y="73"/>
                    <a:pt x="76" y="62"/>
                  </a:cubicBezTo>
                  <a:cubicBezTo>
                    <a:pt x="200" y="62"/>
                    <a:pt x="200" y="62"/>
                    <a:pt x="200" y="62"/>
                  </a:cubicBezTo>
                  <a:lnTo>
                    <a:pt x="200" y="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00" name="Group 699"/>
          <p:cNvGrpSpPr/>
          <p:nvPr/>
        </p:nvGrpSpPr>
        <p:grpSpPr>
          <a:xfrm>
            <a:off x="6676991" y="3527209"/>
            <a:ext cx="347662" cy="357187"/>
            <a:chOff x="2633663" y="3503613"/>
            <a:chExt cx="347662" cy="357187"/>
          </a:xfrm>
        </p:grpSpPr>
        <p:sp>
          <p:nvSpPr>
            <p:cNvPr id="701" name="Freeform 421"/>
            <p:cNvSpPr>
              <a:spLocks noChangeArrowheads="1"/>
            </p:cNvSpPr>
            <p:nvPr/>
          </p:nvSpPr>
          <p:spPr bwMode="auto">
            <a:xfrm>
              <a:off x="2643188" y="3741738"/>
              <a:ext cx="328612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88 h 309"/>
                <a:gd name="T4" fmla="*/ 453 w 912"/>
                <a:gd name="T5" fmla="*/ 47 h 309"/>
                <a:gd name="T6" fmla="*/ 345 w 912"/>
                <a:gd name="T7" fmla="*/ 188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88"/>
                  </a:lnTo>
                  <a:lnTo>
                    <a:pt x="453" y="47"/>
                  </a:lnTo>
                  <a:lnTo>
                    <a:pt x="345" y="188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2" name="Freeform 422"/>
            <p:cNvSpPr>
              <a:spLocks noChangeArrowheads="1"/>
            </p:cNvSpPr>
            <p:nvPr/>
          </p:nvSpPr>
          <p:spPr bwMode="auto">
            <a:xfrm>
              <a:off x="2643188" y="3741738"/>
              <a:ext cx="328612" cy="111125"/>
            </a:xfrm>
            <a:custGeom>
              <a:avLst/>
              <a:gdLst>
                <a:gd name="T0" fmla="*/ 599 w 912"/>
                <a:gd name="T1" fmla="*/ 0 h 309"/>
                <a:gd name="T2" fmla="*/ 559 w 912"/>
                <a:gd name="T3" fmla="*/ 188 h 309"/>
                <a:gd name="T4" fmla="*/ 453 w 912"/>
                <a:gd name="T5" fmla="*/ 47 h 309"/>
                <a:gd name="T6" fmla="*/ 345 w 912"/>
                <a:gd name="T7" fmla="*/ 188 h 309"/>
                <a:gd name="T8" fmla="*/ 308 w 912"/>
                <a:gd name="T9" fmla="*/ 0 h 309"/>
                <a:gd name="T10" fmla="*/ 62 w 912"/>
                <a:gd name="T11" fmla="*/ 87 h 309"/>
                <a:gd name="T12" fmla="*/ 0 w 912"/>
                <a:gd name="T13" fmla="*/ 308 h 309"/>
                <a:gd name="T14" fmla="*/ 911 w 912"/>
                <a:gd name="T15" fmla="*/ 308 h 309"/>
                <a:gd name="T16" fmla="*/ 849 w 912"/>
                <a:gd name="T17" fmla="*/ 87 h 309"/>
                <a:gd name="T18" fmla="*/ 599 w 912"/>
                <a:gd name="T19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2" h="309">
                  <a:moveTo>
                    <a:pt x="599" y="0"/>
                  </a:moveTo>
                  <a:lnTo>
                    <a:pt x="559" y="188"/>
                  </a:lnTo>
                  <a:lnTo>
                    <a:pt x="453" y="47"/>
                  </a:lnTo>
                  <a:lnTo>
                    <a:pt x="345" y="188"/>
                  </a:lnTo>
                  <a:lnTo>
                    <a:pt x="308" y="0"/>
                  </a:lnTo>
                  <a:lnTo>
                    <a:pt x="62" y="87"/>
                  </a:lnTo>
                  <a:lnTo>
                    <a:pt x="0" y="308"/>
                  </a:lnTo>
                  <a:lnTo>
                    <a:pt x="911" y="308"/>
                  </a:lnTo>
                  <a:lnTo>
                    <a:pt x="849" y="87"/>
                  </a:lnTo>
                  <a:lnTo>
                    <a:pt x="59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3" name="Freeform 423"/>
            <p:cNvSpPr>
              <a:spLocks noChangeArrowheads="1"/>
            </p:cNvSpPr>
            <p:nvPr/>
          </p:nvSpPr>
          <p:spPr bwMode="auto">
            <a:xfrm>
              <a:off x="2806700" y="3741738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106 w 459"/>
                <a:gd name="T7" fmla="*/ 188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106" y="188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Freeform 424"/>
            <p:cNvSpPr>
              <a:spLocks noChangeArrowheads="1"/>
            </p:cNvSpPr>
            <p:nvPr/>
          </p:nvSpPr>
          <p:spPr bwMode="auto">
            <a:xfrm>
              <a:off x="2806700" y="3741738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106 w 459"/>
                <a:gd name="T7" fmla="*/ 188 h 309"/>
                <a:gd name="T8" fmla="*/ 146 w 459"/>
                <a:gd name="T9" fmla="*/ 0 h 309"/>
                <a:gd name="T10" fmla="*/ 396 w 459"/>
                <a:gd name="T11" fmla="*/ 87 h 309"/>
                <a:gd name="T12" fmla="*/ 458 w 459"/>
                <a:gd name="T13" fmla="*/ 308 h 309"/>
                <a:gd name="T14" fmla="*/ 396 w 459"/>
                <a:gd name="T15" fmla="*/ 87 h 309"/>
                <a:gd name="T16" fmla="*/ 146 w 459"/>
                <a:gd name="T1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106" y="188"/>
                  </a:lnTo>
                  <a:lnTo>
                    <a:pt x="146" y="0"/>
                  </a:lnTo>
                  <a:lnTo>
                    <a:pt x="396" y="87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Freeform 425"/>
            <p:cNvSpPr>
              <a:spLocks noChangeArrowheads="1"/>
            </p:cNvSpPr>
            <p:nvPr/>
          </p:nvSpPr>
          <p:spPr bwMode="auto">
            <a:xfrm>
              <a:off x="2806700" y="3741738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426"/>
            <p:cNvSpPr>
              <a:spLocks noChangeArrowheads="1"/>
            </p:cNvSpPr>
            <p:nvPr/>
          </p:nvSpPr>
          <p:spPr bwMode="auto">
            <a:xfrm>
              <a:off x="2806700" y="3741738"/>
              <a:ext cx="165100" cy="111125"/>
            </a:xfrm>
            <a:custGeom>
              <a:avLst/>
              <a:gdLst>
                <a:gd name="T0" fmla="*/ 146 w 459"/>
                <a:gd name="T1" fmla="*/ 0 h 309"/>
                <a:gd name="T2" fmla="*/ 106 w 459"/>
                <a:gd name="T3" fmla="*/ 188 h 309"/>
                <a:gd name="T4" fmla="*/ 0 w 459"/>
                <a:gd name="T5" fmla="*/ 47 h 309"/>
                <a:gd name="T6" fmla="*/ 0 w 459"/>
                <a:gd name="T7" fmla="*/ 308 h 309"/>
                <a:gd name="T8" fmla="*/ 458 w 459"/>
                <a:gd name="T9" fmla="*/ 308 h 309"/>
                <a:gd name="T10" fmla="*/ 396 w 459"/>
                <a:gd name="T11" fmla="*/ 87 h 309"/>
                <a:gd name="T12" fmla="*/ 146 w 459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09">
                  <a:moveTo>
                    <a:pt x="146" y="0"/>
                  </a:moveTo>
                  <a:lnTo>
                    <a:pt x="106" y="188"/>
                  </a:lnTo>
                  <a:lnTo>
                    <a:pt x="0" y="47"/>
                  </a:lnTo>
                  <a:lnTo>
                    <a:pt x="0" y="308"/>
                  </a:lnTo>
                  <a:lnTo>
                    <a:pt x="458" y="308"/>
                  </a:lnTo>
                  <a:lnTo>
                    <a:pt x="396" y="87"/>
                  </a:lnTo>
                  <a:lnTo>
                    <a:pt x="1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Freeform 427"/>
            <p:cNvSpPr>
              <a:spLocks noChangeArrowheads="1"/>
            </p:cNvSpPr>
            <p:nvPr/>
          </p:nvSpPr>
          <p:spPr bwMode="auto">
            <a:xfrm>
              <a:off x="2782888" y="3767138"/>
              <a:ext cx="49212" cy="92075"/>
            </a:xfrm>
            <a:custGeom>
              <a:avLst/>
              <a:gdLst>
                <a:gd name="T0" fmla="*/ 84 w 135"/>
                <a:gd name="T1" fmla="*/ 0 h 255"/>
                <a:gd name="T2" fmla="*/ 113 w 135"/>
                <a:gd name="T3" fmla="*/ 66 h 255"/>
                <a:gd name="T4" fmla="*/ 84 w 135"/>
                <a:gd name="T5" fmla="*/ 124 h 255"/>
                <a:gd name="T6" fmla="*/ 134 w 135"/>
                <a:gd name="T7" fmla="*/ 254 h 255"/>
                <a:gd name="T8" fmla="*/ 0 w 135"/>
                <a:gd name="T9" fmla="*/ 254 h 255"/>
                <a:gd name="T10" fmla="*/ 51 w 135"/>
                <a:gd name="T11" fmla="*/ 124 h 255"/>
                <a:gd name="T12" fmla="*/ 22 w 135"/>
                <a:gd name="T13" fmla="*/ 66 h 255"/>
                <a:gd name="T14" fmla="*/ 51 w 135"/>
                <a:gd name="T15" fmla="*/ 0 h 255"/>
                <a:gd name="T16" fmla="*/ 84 w 135"/>
                <a:gd name="T17" fmla="*/ 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5" h="255">
                  <a:moveTo>
                    <a:pt x="84" y="0"/>
                  </a:moveTo>
                  <a:lnTo>
                    <a:pt x="113" y="66"/>
                  </a:lnTo>
                  <a:lnTo>
                    <a:pt x="84" y="124"/>
                  </a:lnTo>
                  <a:lnTo>
                    <a:pt x="134" y="254"/>
                  </a:lnTo>
                  <a:lnTo>
                    <a:pt x="0" y="254"/>
                  </a:lnTo>
                  <a:lnTo>
                    <a:pt x="51" y="124"/>
                  </a:lnTo>
                  <a:lnTo>
                    <a:pt x="22" y="66"/>
                  </a:lnTo>
                  <a:lnTo>
                    <a:pt x="51" y="0"/>
                  </a:lnTo>
                  <a:lnTo>
                    <a:pt x="8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Freeform 428"/>
            <p:cNvSpPr>
              <a:spLocks noChangeArrowheads="1"/>
            </p:cNvSpPr>
            <p:nvPr/>
          </p:nvSpPr>
          <p:spPr bwMode="auto">
            <a:xfrm>
              <a:off x="2633663" y="3730625"/>
              <a:ext cx="347662" cy="130175"/>
            </a:xfrm>
            <a:custGeom>
              <a:avLst/>
              <a:gdLst>
                <a:gd name="T0" fmla="*/ 965 w 966"/>
                <a:gd name="T1" fmla="*/ 359 h 360"/>
                <a:gd name="T2" fmla="*/ 0 w 966"/>
                <a:gd name="T3" fmla="*/ 359 h 360"/>
                <a:gd name="T4" fmla="*/ 73 w 966"/>
                <a:gd name="T5" fmla="*/ 98 h 360"/>
                <a:gd name="T6" fmla="*/ 352 w 966"/>
                <a:gd name="T7" fmla="*/ 0 h 360"/>
                <a:gd name="T8" fmla="*/ 384 w 966"/>
                <a:gd name="T9" fmla="*/ 167 h 360"/>
                <a:gd name="T10" fmla="*/ 482 w 966"/>
                <a:gd name="T11" fmla="*/ 40 h 360"/>
                <a:gd name="T12" fmla="*/ 577 w 966"/>
                <a:gd name="T13" fmla="*/ 167 h 360"/>
                <a:gd name="T14" fmla="*/ 613 w 966"/>
                <a:gd name="T15" fmla="*/ 0 h 360"/>
                <a:gd name="T16" fmla="*/ 896 w 966"/>
                <a:gd name="T17" fmla="*/ 98 h 360"/>
                <a:gd name="T18" fmla="*/ 965 w 966"/>
                <a:gd name="T19" fmla="*/ 359 h 360"/>
                <a:gd name="T20" fmla="*/ 58 w 966"/>
                <a:gd name="T21" fmla="*/ 315 h 360"/>
                <a:gd name="T22" fmla="*/ 911 w 966"/>
                <a:gd name="T23" fmla="*/ 315 h 360"/>
                <a:gd name="T24" fmla="*/ 860 w 966"/>
                <a:gd name="T25" fmla="*/ 130 h 360"/>
                <a:gd name="T26" fmla="*/ 646 w 966"/>
                <a:gd name="T27" fmla="*/ 58 h 360"/>
                <a:gd name="T28" fmla="*/ 598 w 966"/>
                <a:gd name="T29" fmla="*/ 268 h 360"/>
                <a:gd name="T30" fmla="*/ 482 w 966"/>
                <a:gd name="T31" fmla="*/ 112 h 360"/>
                <a:gd name="T32" fmla="*/ 363 w 966"/>
                <a:gd name="T33" fmla="*/ 268 h 360"/>
                <a:gd name="T34" fmla="*/ 319 w 966"/>
                <a:gd name="T35" fmla="*/ 58 h 360"/>
                <a:gd name="T36" fmla="*/ 105 w 966"/>
                <a:gd name="T37" fmla="*/ 130 h 360"/>
                <a:gd name="T38" fmla="*/ 58 w 966"/>
                <a:gd name="T39" fmla="*/ 315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66" h="360">
                  <a:moveTo>
                    <a:pt x="965" y="359"/>
                  </a:moveTo>
                  <a:lnTo>
                    <a:pt x="0" y="359"/>
                  </a:lnTo>
                  <a:lnTo>
                    <a:pt x="73" y="98"/>
                  </a:lnTo>
                  <a:lnTo>
                    <a:pt x="352" y="0"/>
                  </a:lnTo>
                  <a:lnTo>
                    <a:pt x="384" y="167"/>
                  </a:lnTo>
                  <a:lnTo>
                    <a:pt x="482" y="40"/>
                  </a:lnTo>
                  <a:lnTo>
                    <a:pt x="577" y="167"/>
                  </a:lnTo>
                  <a:lnTo>
                    <a:pt x="613" y="0"/>
                  </a:lnTo>
                  <a:lnTo>
                    <a:pt x="896" y="98"/>
                  </a:lnTo>
                  <a:lnTo>
                    <a:pt x="965" y="359"/>
                  </a:lnTo>
                  <a:close/>
                  <a:moveTo>
                    <a:pt x="58" y="315"/>
                  </a:moveTo>
                  <a:lnTo>
                    <a:pt x="911" y="315"/>
                  </a:lnTo>
                  <a:lnTo>
                    <a:pt x="860" y="130"/>
                  </a:lnTo>
                  <a:lnTo>
                    <a:pt x="646" y="58"/>
                  </a:lnTo>
                  <a:lnTo>
                    <a:pt x="598" y="268"/>
                  </a:lnTo>
                  <a:lnTo>
                    <a:pt x="482" y="112"/>
                  </a:lnTo>
                  <a:lnTo>
                    <a:pt x="363" y="268"/>
                  </a:lnTo>
                  <a:lnTo>
                    <a:pt x="319" y="58"/>
                  </a:lnTo>
                  <a:lnTo>
                    <a:pt x="105" y="130"/>
                  </a:lnTo>
                  <a:lnTo>
                    <a:pt x="58" y="31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Freeform 429"/>
            <p:cNvSpPr>
              <a:spLocks noChangeArrowheads="1"/>
            </p:cNvSpPr>
            <p:nvPr/>
          </p:nvSpPr>
          <p:spPr bwMode="auto">
            <a:xfrm>
              <a:off x="2740025" y="3543300"/>
              <a:ext cx="136525" cy="177800"/>
            </a:xfrm>
            <a:custGeom>
              <a:avLst/>
              <a:gdLst>
                <a:gd name="T0" fmla="*/ 43 w 378"/>
                <a:gd name="T1" fmla="*/ 0 h 494"/>
                <a:gd name="T2" fmla="*/ 43 w 378"/>
                <a:gd name="T3" fmla="*/ 0 h 494"/>
                <a:gd name="T4" fmla="*/ 0 w 378"/>
                <a:gd name="T5" fmla="*/ 188 h 494"/>
                <a:gd name="T6" fmla="*/ 188 w 378"/>
                <a:gd name="T7" fmla="*/ 493 h 494"/>
                <a:gd name="T8" fmla="*/ 377 w 378"/>
                <a:gd name="T9" fmla="*/ 188 h 494"/>
                <a:gd name="T10" fmla="*/ 337 w 378"/>
                <a:gd name="T11" fmla="*/ 0 h 494"/>
                <a:gd name="T12" fmla="*/ 43 w 378"/>
                <a:gd name="T13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494">
                  <a:moveTo>
                    <a:pt x="43" y="0"/>
                  </a:moveTo>
                  <a:lnTo>
                    <a:pt x="43" y="0"/>
                  </a:lnTo>
                  <a:cubicBezTo>
                    <a:pt x="18" y="50"/>
                    <a:pt x="0" y="116"/>
                    <a:pt x="0" y="188"/>
                  </a:cubicBezTo>
                  <a:cubicBezTo>
                    <a:pt x="0" y="359"/>
                    <a:pt x="86" y="493"/>
                    <a:pt x="188" y="493"/>
                  </a:cubicBezTo>
                  <a:cubicBezTo>
                    <a:pt x="293" y="493"/>
                    <a:pt x="377" y="359"/>
                    <a:pt x="377" y="188"/>
                  </a:cubicBezTo>
                  <a:cubicBezTo>
                    <a:pt x="377" y="116"/>
                    <a:pt x="362" y="50"/>
                    <a:pt x="337" y="0"/>
                  </a:cubicBezTo>
                  <a:cubicBezTo>
                    <a:pt x="43" y="0"/>
                    <a:pt x="43" y="0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Freeform 430"/>
            <p:cNvSpPr>
              <a:spLocks noChangeArrowheads="1"/>
            </p:cNvSpPr>
            <p:nvPr/>
          </p:nvSpPr>
          <p:spPr bwMode="auto">
            <a:xfrm>
              <a:off x="2733675" y="3535363"/>
              <a:ext cx="150813" cy="193675"/>
            </a:xfrm>
            <a:custGeom>
              <a:avLst/>
              <a:gdLst>
                <a:gd name="T0" fmla="*/ 62 w 418"/>
                <a:gd name="T1" fmla="*/ 22 h 538"/>
                <a:gd name="T2" fmla="*/ 62 w 418"/>
                <a:gd name="T3" fmla="*/ 22 h 538"/>
                <a:gd name="T4" fmla="*/ 40 w 418"/>
                <a:gd name="T5" fmla="*/ 11 h 538"/>
                <a:gd name="T6" fmla="*/ 0 w 418"/>
                <a:gd name="T7" fmla="*/ 210 h 538"/>
                <a:gd name="T8" fmla="*/ 58 w 418"/>
                <a:gd name="T9" fmla="*/ 439 h 538"/>
                <a:gd name="T10" fmla="*/ 124 w 418"/>
                <a:gd name="T11" fmla="*/ 512 h 538"/>
                <a:gd name="T12" fmla="*/ 207 w 418"/>
                <a:gd name="T13" fmla="*/ 537 h 538"/>
                <a:gd name="T14" fmla="*/ 294 w 418"/>
                <a:gd name="T15" fmla="*/ 512 h 538"/>
                <a:gd name="T16" fmla="*/ 345 w 418"/>
                <a:gd name="T17" fmla="*/ 461 h 538"/>
                <a:gd name="T18" fmla="*/ 399 w 418"/>
                <a:gd name="T19" fmla="*/ 348 h 538"/>
                <a:gd name="T20" fmla="*/ 417 w 418"/>
                <a:gd name="T21" fmla="*/ 210 h 538"/>
                <a:gd name="T22" fmla="*/ 374 w 418"/>
                <a:gd name="T23" fmla="*/ 11 h 538"/>
                <a:gd name="T24" fmla="*/ 370 w 418"/>
                <a:gd name="T25" fmla="*/ 0 h 538"/>
                <a:gd name="T26" fmla="*/ 48 w 418"/>
                <a:gd name="T27" fmla="*/ 0 h 538"/>
                <a:gd name="T28" fmla="*/ 40 w 418"/>
                <a:gd name="T29" fmla="*/ 11 h 538"/>
                <a:gd name="T30" fmla="*/ 62 w 418"/>
                <a:gd name="T31" fmla="*/ 22 h 538"/>
                <a:gd name="T32" fmla="*/ 62 w 418"/>
                <a:gd name="T33" fmla="*/ 40 h 538"/>
                <a:gd name="T34" fmla="*/ 356 w 418"/>
                <a:gd name="T35" fmla="*/ 40 h 538"/>
                <a:gd name="T36" fmla="*/ 356 w 418"/>
                <a:gd name="T37" fmla="*/ 22 h 538"/>
                <a:gd name="T38" fmla="*/ 338 w 418"/>
                <a:gd name="T39" fmla="*/ 29 h 538"/>
                <a:gd name="T40" fmla="*/ 374 w 418"/>
                <a:gd name="T41" fmla="*/ 210 h 538"/>
                <a:gd name="T42" fmla="*/ 323 w 418"/>
                <a:gd name="T43" fmla="*/ 417 h 538"/>
                <a:gd name="T44" fmla="*/ 269 w 418"/>
                <a:gd name="T45" fmla="*/ 475 h 538"/>
                <a:gd name="T46" fmla="*/ 207 w 418"/>
                <a:gd name="T47" fmla="*/ 493 h 538"/>
                <a:gd name="T48" fmla="*/ 149 w 418"/>
                <a:gd name="T49" fmla="*/ 475 h 538"/>
                <a:gd name="T50" fmla="*/ 105 w 418"/>
                <a:gd name="T51" fmla="*/ 435 h 538"/>
                <a:gd name="T52" fmla="*/ 58 w 418"/>
                <a:gd name="T53" fmla="*/ 337 h 538"/>
                <a:gd name="T54" fmla="*/ 40 w 418"/>
                <a:gd name="T55" fmla="*/ 210 h 538"/>
                <a:gd name="T56" fmla="*/ 80 w 418"/>
                <a:gd name="T57" fmla="*/ 29 h 538"/>
                <a:gd name="T58" fmla="*/ 62 w 418"/>
                <a:gd name="T59" fmla="*/ 22 h 538"/>
                <a:gd name="T60" fmla="*/ 62 w 418"/>
                <a:gd name="T61" fmla="*/ 40 h 538"/>
                <a:gd name="T62" fmla="*/ 62 w 418"/>
                <a:gd name="T63" fmla="*/ 22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18" h="538">
                  <a:moveTo>
                    <a:pt x="62" y="22"/>
                  </a:moveTo>
                  <a:lnTo>
                    <a:pt x="62" y="22"/>
                  </a:lnTo>
                  <a:cubicBezTo>
                    <a:pt x="40" y="11"/>
                    <a:pt x="40" y="11"/>
                    <a:pt x="40" y="11"/>
                  </a:cubicBezTo>
                  <a:cubicBezTo>
                    <a:pt x="15" y="65"/>
                    <a:pt x="0" y="134"/>
                    <a:pt x="0" y="210"/>
                  </a:cubicBezTo>
                  <a:cubicBezTo>
                    <a:pt x="0" y="297"/>
                    <a:pt x="22" y="377"/>
                    <a:pt x="58" y="439"/>
                  </a:cubicBezTo>
                  <a:cubicBezTo>
                    <a:pt x="77" y="468"/>
                    <a:pt x="98" y="493"/>
                    <a:pt x="124" y="512"/>
                  </a:cubicBezTo>
                  <a:cubicBezTo>
                    <a:pt x="149" y="526"/>
                    <a:pt x="178" y="537"/>
                    <a:pt x="207" y="537"/>
                  </a:cubicBezTo>
                  <a:cubicBezTo>
                    <a:pt x="240" y="537"/>
                    <a:pt x="269" y="526"/>
                    <a:pt x="294" y="512"/>
                  </a:cubicBezTo>
                  <a:cubicBezTo>
                    <a:pt x="312" y="497"/>
                    <a:pt x="330" y="479"/>
                    <a:pt x="345" y="461"/>
                  </a:cubicBezTo>
                  <a:cubicBezTo>
                    <a:pt x="367" y="428"/>
                    <a:pt x="385" y="392"/>
                    <a:pt x="399" y="348"/>
                  </a:cubicBezTo>
                  <a:cubicBezTo>
                    <a:pt x="410" y="308"/>
                    <a:pt x="417" y="261"/>
                    <a:pt x="417" y="210"/>
                  </a:cubicBezTo>
                  <a:cubicBezTo>
                    <a:pt x="417" y="134"/>
                    <a:pt x="403" y="65"/>
                    <a:pt x="374" y="11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0" y="11"/>
                    <a:pt x="40" y="11"/>
                    <a:pt x="40" y="11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356" y="40"/>
                    <a:pt x="356" y="40"/>
                    <a:pt x="356" y="40"/>
                  </a:cubicBezTo>
                  <a:cubicBezTo>
                    <a:pt x="356" y="22"/>
                    <a:pt x="356" y="22"/>
                    <a:pt x="356" y="22"/>
                  </a:cubicBezTo>
                  <a:cubicBezTo>
                    <a:pt x="338" y="29"/>
                    <a:pt x="338" y="29"/>
                    <a:pt x="338" y="29"/>
                  </a:cubicBezTo>
                  <a:cubicBezTo>
                    <a:pt x="359" y="80"/>
                    <a:pt x="374" y="141"/>
                    <a:pt x="374" y="210"/>
                  </a:cubicBezTo>
                  <a:cubicBezTo>
                    <a:pt x="374" y="290"/>
                    <a:pt x="356" y="363"/>
                    <a:pt x="323" y="417"/>
                  </a:cubicBezTo>
                  <a:cubicBezTo>
                    <a:pt x="309" y="443"/>
                    <a:pt x="290" y="461"/>
                    <a:pt x="269" y="475"/>
                  </a:cubicBezTo>
                  <a:cubicBezTo>
                    <a:pt x="251" y="490"/>
                    <a:pt x="229" y="493"/>
                    <a:pt x="207" y="493"/>
                  </a:cubicBezTo>
                  <a:cubicBezTo>
                    <a:pt x="189" y="493"/>
                    <a:pt x="167" y="490"/>
                    <a:pt x="149" y="475"/>
                  </a:cubicBezTo>
                  <a:cubicBezTo>
                    <a:pt x="131" y="464"/>
                    <a:pt x="120" y="450"/>
                    <a:pt x="105" y="435"/>
                  </a:cubicBezTo>
                  <a:cubicBezTo>
                    <a:pt x="87" y="406"/>
                    <a:pt x="69" y="374"/>
                    <a:pt x="58" y="337"/>
                  </a:cubicBezTo>
                  <a:cubicBezTo>
                    <a:pt x="48" y="297"/>
                    <a:pt x="40" y="257"/>
                    <a:pt x="40" y="210"/>
                  </a:cubicBezTo>
                  <a:cubicBezTo>
                    <a:pt x="40" y="141"/>
                    <a:pt x="55" y="80"/>
                    <a:pt x="80" y="29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40"/>
                    <a:pt x="62" y="40"/>
                    <a:pt x="62" y="40"/>
                  </a:cubicBezTo>
                  <a:cubicBezTo>
                    <a:pt x="62" y="22"/>
                    <a:pt x="62" y="22"/>
                    <a:pt x="62" y="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Freeform 431"/>
            <p:cNvSpPr>
              <a:spLocks noChangeArrowheads="1"/>
            </p:cNvSpPr>
            <p:nvPr/>
          </p:nvSpPr>
          <p:spPr bwMode="auto">
            <a:xfrm>
              <a:off x="2808288" y="3549650"/>
              <a:ext cx="60325" cy="163513"/>
            </a:xfrm>
            <a:custGeom>
              <a:avLst/>
              <a:gdLst>
                <a:gd name="T0" fmla="*/ 134 w 168"/>
                <a:gd name="T1" fmla="*/ 0 h 454"/>
                <a:gd name="T2" fmla="*/ 134 w 168"/>
                <a:gd name="T3" fmla="*/ 0 h 454"/>
                <a:gd name="T4" fmla="*/ 0 w 168"/>
                <a:gd name="T5" fmla="*/ 0 h 454"/>
                <a:gd name="T6" fmla="*/ 0 w 168"/>
                <a:gd name="T7" fmla="*/ 453 h 454"/>
                <a:gd name="T8" fmla="*/ 62 w 168"/>
                <a:gd name="T9" fmla="*/ 435 h 454"/>
                <a:gd name="T10" fmla="*/ 116 w 168"/>
                <a:gd name="T11" fmla="*/ 377 h 454"/>
                <a:gd name="T12" fmla="*/ 167 w 168"/>
                <a:gd name="T13" fmla="*/ 170 h 454"/>
                <a:gd name="T14" fmla="*/ 134 w 168"/>
                <a:gd name="T15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8" h="454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3"/>
                    <a:pt x="0" y="453"/>
                    <a:pt x="0" y="453"/>
                  </a:cubicBezTo>
                  <a:cubicBezTo>
                    <a:pt x="22" y="453"/>
                    <a:pt x="44" y="450"/>
                    <a:pt x="62" y="435"/>
                  </a:cubicBezTo>
                  <a:cubicBezTo>
                    <a:pt x="83" y="421"/>
                    <a:pt x="102" y="403"/>
                    <a:pt x="116" y="377"/>
                  </a:cubicBezTo>
                  <a:cubicBezTo>
                    <a:pt x="149" y="323"/>
                    <a:pt x="167" y="250"/>
                    <a:pt x="167" y="170"/>
                  </a:cubicBezTo>
                  <a:cubicBezTo>
                    <a:pt x="167" y="109"/>
                    <a:pt x="156" y="47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Freeform 432"/>
            <p:cNvSpPr>
              <a:spLocks noChangeArrowheads="1"/>
            </p:cNvSpPr>
            <p:nvPr/>
          </p:nvSpPr>
          <p:spPr bwMode="auto">
            <a:xfrm>
              <a:off x="2808288" y="3541713"/>
              <a:ext cx="68262" cy="179387"/>
            </a:xfrm>
            <a:custGeom>
              <a:avLst/>
              <a:gdLst>
                <a:gd name="T0" fmla="*/ 0 w 190"/>
                <a:gd name="T1" fmla="*/ 0 h 498"/>
                <a:gd name="T2" fmla="*/ 0 w 190"/>
                <a:gd name="T3" fmla="*/ 0 h 498"/>
                <a:gd name="T4" fmla="*/ 0 w 190"/>
                <a:gd name="T5" fmla="*/ 22 h 498"/>
                <a:gd name="T6" fmla="*/ 134 w 190"/>
                <a:gd name="T7" fmla="*/ 22 h 498"/>
                <a:gd name="T8" fmla="*/ 167 w 190"/>
                <a:gd name="T9" fmla="*/ 192 h 498"/>
                <a:gd name="T10" fmla="*/ 116 w 190"/>
                <a:gd name="T11" fmla="*/ 399 h 498"/>
                <a:gd name="T12" fmla="*/ 62 w 190"/>
                <a:gd name="T13" fmla="*/ 457 h 498"/>
                <a:gd name="T14" fmla="*/ 0 w 190"/>
                <a:gd name="T15" fmla="*/ 475 h 498"/>
                <a:gd name="T16" fmla="*/ 0 w 190"/>
                <a:gd name="T17" fmla="*/ 497 h 498"/>
                <a:gd name="T18" fmla="*/ 189 w 190"/>
                <a:gd name="T19" fmla="*/ 192 h 498"/>
                <a:gd name="T20" fmla="*/ 149 w 190"/>
                <a:gd name="T21" fmla="*/ 4 h 498"/>
                <a:gd name="T22" fmla="*/ 0 w 190"/>
                <a:gd name="T23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0" h="498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cubicBezTo>
                    <a:pt x="134" y="22"/>
                    <a:pt x="134" y="22"/>
                    <a:pt x="134" y="22"/>
                  </a:cubicBezTo>
                  <a:cubicBezTo>
                    <a:pt x="156" y="69"/>
                    <a:pt x="167" y="131"/>
                    <a:pt x="167" y="192"/>
                  </a:cubicBezTo>
                  <a:cubicBezTo>
                    <a:pt x="167" y="272"/>
                    <a:pt x="149" y="345"/>
                    <a:pt x="116" y="399"/>
                  </a:cubicBezTo>
                  <a:cubicBezTo>
                    <a:pt x="102" y="425"/>
                    <a:pt x="83" y="443"/>
                    <a:pt x="62" y="457"/>
                  </a:cubicBezTo>
                  <a:cubicBezTo>
                    <a:pt x="44" y="472"/>
                    <a:pt x="22" y="475"/>
                    <a:pt x="0" y="475"/>
                  </a:cubicBezTo>
                  <a:cubicBezTo>
                    <a:pt x="0" y="497"/>
                    <a:pt x="0" y="497"/>
                    <a:pt x="0" y="497"/>
                  </a:cubicBezTo>
                  <a:cubicBezTo>
                    <a:pt x="105" y="497"/>
                    <a:pt x="189" y="363"/>
                    <a:pt x="189" y="192"/>
                  </a:cubicBezTo>
                  <a:cubicBezTo>
                    <a:pt x="189" y="120"/>
                    <a:pt x="174" y="54"/>
                    <a:pt x="149" y="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Freeform 433"/>
            <p:cNvSpPr>
              <a:spLocks noChangeArrowheads="1"/>
            </p:cNvSpPr>
            <p:nvPr/>
          </p:nvSpPr>
          <p:spPr bwMode="auto">
            <a:xfrm>
              <a:off x="2794000" y="3656013"/>
              <a:ext cx="73025" cy="30162"/>
            </a:xfrm>
            <a:custGeom>
              <a:avLst/>
              <a:gdLst>
                <a:gd name="T0" fmla="*/ 200 w 201"/>
                <a:gd name="T1" fmla="*/ 22 h 84"/>
                <a:gd name="T2" fmla="*/ 200 w 201"/>
                <a:gd name="T3" fmla="*/ 22 h 84"/>
                <a:gd name="T4" fmla="*/ 76 w 201"/>
                <a:gd name="T5" fmla="*/ 22 h 84"/>
                <a:gd name="T6" fmla="*/ 40 w 201"/>
                <a:gd name="T7" fmla="*/ 0 h 84"/>
                <a:gd name="T8" fmla="*/ 0 w 201"/>
                <a:gd name="T9" fmla="*/ 43 h 84"/>
                <a:gd name="T10" fmla="*/ 40 w 201"/>
                <a:gd name="T11" fmla="*/ 83 h 84"/>
                <a:gd name="T12" fmla="*/ 76 w 201"/>
                <a:gd name="T13" fmla="*/ 65 h 84"/>
                <a:gd name="T14" fmla="*/ 200 w 201"/>
                <a:gd name="T15" fmla="*/ 65 h 84"/>
                <a:gd name="T16" fmla="*/ 200 w 201"/>
                <a:gd name="T17" fmla="*/ 2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1" h="84">
                  <a:moveTo>
                    <a:pt x="200" y="22"/>
                  </a:moveTo>
                  <a:lnTo>
                    <a:pt x="200" y="22"/>
                  </a:lnTo>
                  <a:cubicBezTo>
                    <a:pt x="76" y="22"/>
                    <a:pt x="76" y="22"/>
                    <a:pt x="76" y="22"/>
                  </a:cubicBezTo>
                  <a:cubicBezTo>
                    <a:pt x="69" y="11"/>
                    <a:pt x="58" y="0"/>
                    <a:pt x="40" y="0"/>
                  </a:cubicBezTo>
                  <a:cubicBezTo>
                    <a:pt x="18" y="0"/>
                    <a:pt x="0" y="22"/>
                    <a:pt x="0" y="43"/>
                  </a:cubicBezTo>
                  <a:cubicBezTo>
                    <a:pt x="0" y="65"/>
                    <a:pt x="18" y="83"/>
                    <a:pt x="40" y="83"/>
                  </a:cubicBezTo>
                  <a:cubicBezTo>
                    <a:pt x="58" y="83"/>
                    <a:pt x="69" y="76"/>
                    <a:pt x="76" y="65"/>
                  </a:cubicBezTo>
                  <a:cubicBezTo>
                    <a:pt x="200" y="65"/>
                    <a:pt x="200" y="65"/>
                    <a:pt x="200" y="65"/>
                  </a:cubicBezTo>
                  <a:lnTo>
                    <a:pt x="200" y="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Freeform 434"/>
            <p:cNvSpPr>
              <a:spLocks noChangeArrowheads="1"/>
            </p:cNvSpPr>
            <p:nvPr/>
          </p:nvSpPr>
          <p:spPr bwMode="auto">
            <a:xfrm>
              <a:off x="2733675" y="3535363"/>
              <a:ext cx="150813" cy="193675"/>
            </a:xfrm>
            <a:custGeom>
              <a:avLst/>
              <a:gdLst>
                <a:gd name="T0" fmla="*/ 207 w 418"/>
                <a:gd name="T1" fmla="*/ 537 h 538"/>
                <a:gd name="T2" fmla="*/ 207 w 418"/>
                <a:gd name="T3" fmla="*/ 537 h 538"/>
                <a:gd name="T4" fmla="*/ 0 w 418"/>
                <a:gd name="T5" fmla="*/ 210 h 538"/>
                <a:gd name="T6" fmla="*/ 40 w 418"/>
                <a:gd name="T7" fmla="*/ 11 h 538"/>
                <a:gd name="T8" fmla="*/ 48 w 418"/>
                <a:gd name="T9" fmla="*/ 0 h 538"/>
                <a:gd name="T10" fmla="*/ 370 w 418"/>
                <a:gd name="T11" fmla="*/ 0 h 538"/>
                <a:gd name="T12" fmla="*/ 374 w 418"/>
                <a:gd name="T13" fmla="*/ 11 h 538"/>
                <a:gd name="T14" fmla="*/ 417 w 418"/>
                <a:gd name="T15" fmla="*/ 210 h 538"/>
                <a:gd name="T16" fmla="*/ 207 w 418"/>
                <a:gd name="T17" fmla="*/ 537 h 538"/>
                <a:gd name="T18" fmla="*/ 73 w 418"/>
                <a:gd name="T19" fmla="*/ 40 h 538"/>
                <a:gd name="T20" fmla="*/ 73 w 418"/>
                <a:gd name="T21" fmla="*/ 40 h 538"/>
                <a:gd name="T22" fmla="*/ 40 w 418"/>
                <a:gd name="T23" fmla="*/ 210 h 538"/>
                <a:gd name="T24" fmla="*/ 207 w 418"/>
                <a:gd name="T25" fmla="*/ 493 h 538"/>
                <a:gd name="T26" fmla="*/ 374 w 418"/>
                <a:gd name="T27" fmla="*/ 210 h 538"/>
                <a:gd name="T28" fmla="*/ 341 w 418"/>
                <a:gd name="T29" fmla="*/ 40 h 538"/>
                <a:gd name="T30" fmla="*/ 73 w 418"/>
                <a:gd name="T31" fmla="*/ 40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8" h="538">
                  <a:moveTo>
                    <a:pt x="207" y="537"/>
                  </a:moveTo>
                  <a:lnTo>
                    <a:pt x="207" y="537"/>
                  </a:lnTo>
                  <a:cubicBezTo>
                    <a:pt x="91" y="537"/>
                    <a:pt x="0" y="395"/>
                    <a:pt x="0" y="210"/>
                  </a:cubicBezTo>
                  <a:cubicBezTo>
                    <a:pt x="0" y="138"/>
                    <a:pt x="15" y="69"/>
                    <a:pt x="40" y="11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370" y="0"/>
                    <a:pt x="370" y="0"/>
                    <a:pt x="370" y="0"/>
                  </a:cubicBezTo>
                  <a:cubicBezTo>
                    <a:pt x="374" y="11"/>
                    <a:pt x="374" y="11"/>
                    <a:pt x="374" y="11"/>
                  </a:cubicBezTo>
                  <a:cubicBezTo>
                    <a:pt x="403" y="69"/>
                    <a:pt x="417" y="138"/>
                    <a:pt x="417" y="210"/>
                  </a:cubicBezTo>
                  <a:cubicBezTo>
                    <a:pt x="417" y="395"/>
                    <a:pt x="327" y="537"/>
                    <a:pt x="207" y="537"/>
                  </a:cubicBezTo>
                  <a:close/>
                  <a:moveTo>
                    <a:pt x="73" y="40"/>
                  </a:moveTo>
                  <a:lnTo>
                    <a:pt x="73" y="40"/>
                  </a:lnTo>
                  <a:cubicBezTo>
                    <a:pt x="55" y="90"/>
                    <a:pt x="40" y="149"/>
                    <a:pt x="40" y="210"/>
                  </a:cubicBezTo>
                  <a:cubicBezTo>
                    <a:pt x="40" y="366"/>
                    <a:pt x="116" y="493"/>
                    <a:pt x="207" y="493"/>
                  </a:cubicBezTo>
                  <a:cubicBezTo>
                    <a:pt x="298" y="493"/>
                    <a:pt x="374" y="366"/>
                    <a:pt x="374" y="210"/>
                  </a:cubicBezTo>
                  <a:cubicBezTo>
                    <a:pt x="374" y="149"/>
                    <a:pt x="363" y="90"/>
                    <a:pt x="341" y="40"/>
                  </a:cubicBezTo>
                  <a:lnTo>
                    <a:pt x="73" y="4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Freeform 435"/>
            <p:cNvSpPr>
              <a:spLocks noChangeArrowheads="1"/>
            </p:cNvSpPr>
            <p:nvPr/>
          </p:nvSpPr>
          <p:spPr bwMode="auto">
            <a:xfrm>
              <a:off x="2719388" y="3503613"/>
              <a:ext cx="176212" cy="131762"/>
            </a:xfrm>
            <a:custGeom>
              <a:avLst/>
              <a:gdLst>
                <a:gd name="T0" fmla="*/ 73 w 491"/>
                <a:gd name="T1" fmla="*/ 200 h 368"/>
                <a:gd name="T2" fmla="*/ 73 w 491"/>
                <a:gd name="T3" fmla="*/ 200 h 368"/>
                <a:gd name="T4" fmla="*/ 109 w 491"/>
                <a:gd name="T5" fmla="*/ 174 h 368"/>
                <a:gd name="T6" fmla="*/ 171 w 491"/>
                <a:gd name="T7" fmla="*/ 214 h 368"/>
                <a:gd name="T8" fmla="*/ 334 w 491"/>
                <a:gd name="T9" fmla="*/ 178 h 368"/>
                <a:gd name="T10" fmla="*/ 418 w 491"/>
                <a:gd name="T11" fmla="*/ 221 h 368"/>
                <a:gd name="T12" fmla="*/ 432 w 491"/>
                <a:gd name="T13" fmla="*/ 363 h 368"/>
                <a:gd name="T14" fmla="*/ 443 w 491"/>
                <a:gd name="T15" fmla="*/ 341 h 368"/>
                <a:gd name="T16" fmla="*/ 454 w 491"/>
                <a:gd name="T17" fmla="*/ 138 h 368"/>
                <a:gd name="T18" fmla="*/ 356 w 491"/>
                <a:gd name="T19" fmla="*/ 51 h 368"/>
                <a:gd name="T20" fmla="*/ 243 w 491"/>
                <a:gd name="T21" fmla="*/ 0 h 368"/>
                <a:gd name="T22" fmla="*/ 135 w 491"/>
                <a:gd name="T23" fmla="*/ 51 h 368"/>
                <a:gd name="T24" fmla="*/ 33 w 491"/>
                <a:gd name="T25" fmla="*/ 138 h 368"/>
                <a:gd name="T26" fmla="*/ 48 w 491"/>
                <a:gd name="T27" fmla="*/ 341 h 368"/>
                <a:gd name="T28" fmla="*/ 66 w 491"/>
                <a:gd name="T29" fmla="*/ 367 h 368"/>
                <a:gd name="T30" fmla="*/ 73 w 491"/>
                <a:gd name="T31" fmla="*/ 20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1" h="368">
                  <a:moveTo>
                    <a:pt x="73" y="200"/>
                  </a:moveTo>
                  <a:lnTo>
                    <a:pt x="73" y="200"/>
                  </a:lnTo>
                  <a:cubicBezTo>
                    <a:pt x="77" y="178"/>
                    <a:pt x="95" y="163"/>
                    <a:pt x="109" y="174"/>
                  </a:cubicBezTo>
                  <a:cubicBezTo>
                    <a:pt x="120" y="185"/>
                    <a:pt x="138" y="214"/>
                    <a:pt x="171" y="214"/>
                  </a:cubicBezTo>
                  <a:cubicBezTo>
                    <a:pt x="229" y="214"/>
                    <a:pt x="269" y="192"/>
                    <a:pt x="334" y="178"/>
                  </a:cubicBezTo>
                  <a:cubicBezTo>
                    <a:pt x="399" y="163"/>
                    <a:pt x="407" y="156"/>
                    <a:pt x="418" y="221"/>
                  </a:cubicBezTo>
                  <a:cubicBezTo>
                    <a:pt x="428" y="287"/>
                    <a:pt x="432" y="363"/>
                    <a:pt x="432" y="363"/>
                  </a:cubicBezTo>
                  <a:cubicBezTo>
                    <a:pt x="443" y="341"/>
                    <a:pt x="443" y="341"/>
                    <a:pt x="443" y="341"/>
                  </a:cubicBezTo>
                  <a:cubicBezTo>
                    <a:pt x="490" y="272"/>
                    <a:pt x="472" y="189"/>
                    <a:pt x="454" y="138"/>
                  </a:cubicBezTo>
                  <a:cubicBezTo>
                    <a:pt x="439" y="87"/>
                    <a:pt x="389" y="65"/>
                    <a:pt x="356" y="51"/>
                  </a:cubicBezTo>
                  <a:cubicBezTo>
                    <a:pt x="323" y="36"/>
                    <a:pt x="291" y="0"/>
                    <a:pt x="243" y="0"/>
                  </a:cubicBezTo>
                  <a:cubicBezTo>
                    <a:pt x="200" y="0"/>
                    <a:pt x="167" y="36"/>
                    <a:pt x="135" y="51"/>
                  </a:cubicBezTo>
                  <a:cubicBezTo>
                    <a:pt x="98" y="65"/>
                    <a:pt x="51" y="87"/>
                    <a:pt x="33" y="138"/>
                  </a:cubicBezTo>
                  <a:cubicBezTo>
                    <a:pt x="19" y="189"/>
                    <a:pt x="0" y="272"/>
                    <a:pt x="48" y="341"/>
                  </a:cubicBezTo>
                  <a:cubicBezTo>
                    <a:pt x="66" y="367"/>
                    <a:pt x="66" y="367"/>
                    <a:pt x="66" y="367"/>
                  </a:cubicBezTo>
                  <a:cubicBezTo>
                    <a:pt x="66" y="367"/>
                    <a:pt x="59" y="272"/>
                    <a:pt x="73" y="20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92" name="Group 791"/>
          <p:cNvGrpSpPr/>
          <p:nvPr/>
        </p:nvGrpSpPr>
        <p:grpSpPr>
          <a:xfrm>
            <a:off x="7491951" y="1668834"/>
            <a:ext cx="339725" cy="365125"/>
            <a:chOff x="8308135" y="1632983"/>
            <a:chExt cx="339725" cy="365125"/>
          </a:xfrm>
        </p:grpSpPr>
        <p:sp>
          <p:nvSpPr>
            <p:cNvPr id="793" name="Freeform 449"/>
            <p:cNvSpPr>
              <a:spLocks noChangeArrowheads="1"/>
            </p:cNvSpPr>
            <p:nvPr/>
          </p:nvSpPr>
          <p:spPr bwMode="auto">
            <a:xfrm>
              <a:off x="8382747" y="1829833"/>
              <a:ext cx="190500" cy="153987"/>
            </a:xfrm>
            <a:custGeom>
              <a:avLst/>
              <a:gdLst>
                <a:gd name="T0" fmla="*/ 0 w 528"/>
                <a:gd name="T1" fmla="*/ 166 h 429"/>
                <a:gd name="T2" fmla="*/ 0 w 528"/>
                <a:gd name="T3" fmla="*/ 166 h 429"/>
                <a:gd name="T4" fmla="*/ 110 w 528"/>
                <a:gd name="T5" fmla="*/ 129 h 429"/>
                <a:gd name="T6" fmla="*/ 147 w 528"/>
                <a:gd name="T7" fmla="*/ 0 h 429"/>
                <a:gd name="T8" fmla="*/ 379 w 528"/>
                <a:gd name="T9" fmla="*/ 0 h 429"/>
                <a:gd name="T10" fmla="*/ 416 w 528"/>
                <a:gd name="T11" fmla="*/ 129 h 429"/>
                <a:gd name="T12" fmla="*/ 527 w 528"/>
                <a:gd name="T13" fmla="*/ 166 h 429"/>
                <a:gd name="T14" fmla="*/ 456 w 528"/>
                <a:gd name="T15" fmla="*/ 414 h 429"/>
                <a:gd name="T16" fmla="*/ 73 w 528"/>
                <a:gd name="T17" fmla="*/ 428 h 429"/>
                <a:gd name="T18" fmla="*/ 0 w 528"/>
                <a:gd name="T19" fmla="*/ 16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8" h="429">
                  <a:moveTo>
                    <a:pt x="0" y="166"/>
                  </a:moveTo>
                  <a:lnTo>
                    <a:pt x="0" y="166"/>
                  </a:lnTo>
                  <a:cubicBezTo>
                    <a:pt x="110" y="129"/>
                    <a:pt x="110" y="129"/>
                    <a:pt x="110" y="129"/>
                  </a:cubicBezTo>
                  <a:cubicBezTo>
                    <a:pt x="154" y="51"/>
                    <a:pt x="147" y="0"/>
                    <a:pt x="147" y="0"/>
                  </a:cubicBezTo>
                  <a:cubicBezTo>
                    <a:pt x="379" y="0"/>
                    <a:pt x="379" y="0"/>
                    <a:pt x="379" y="0"/>
                  </a:cubicBezTo>
                  <a:cubicBezTo>
                    <a:pt x="379" y="0"/>
                    <a:pt x="372" y="51"/>
                    <a:pt x="416" y="129"/>
                  </a:cubicBezTo>
                  <a:cubicBezTo>
                    <a:pt x="527" y="166"/>
                    <a:pt x="527" y="166"/>
                    <a:pt x="527" y="166"/>
                  </a:cubicBezTo>
                  <a:cubicBezTo>
                    <a:pt x="456" y="414"/>
                    <a:pt x="456" y="414"/>
                    <a:pt x="456" y="414"/>
                  </a:cubicBezTo>
                  <a:cubicBezTo>
                    <a:pt x="73" y="428"/>
                    <a:pt x="73" y="428"/>
                    <a:pt x="73" y="428"/>
                  </a:cubicBezTo>
                  <a:cubicBezTo>
                    <a:pt x="0" y="166"/>
                    <a:pt x="0" y="166"/>
                    <a:pt x="0" y="1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4" name="Freeform 450"/>
            <p:cNvSpPr>
              <a:spLocks noChangeArrowheads="1"/>
            </p:cNvSpPr>
            <p:nvPr/>
          </p:nvSpPr>
          <p:spPr bwMode="auto">
            <a:xfrm>
              <a:off x="8476410" y="1852058"/>
              <a:ext cx="87312" cy="122237"/>
            </a:xfrm>
            <a:custGeom>
              <a:avLst/>
              <a:gdLst>
                <a:gd name="T0" fmla="*/ 103 w 241"/>
                <a:gd name="T1" fmla="*/ 0 h 341"/>
                <a:gd name="T2" fmla="*/ 103 w 241"/>
                <a:gd name="T3" fmla="*/ 0 h 341"/>
                <a:gd name="T4" fmla="*/ 74 w 241"/>
                <a:gd name="T5" fmla="*/ 0 h 341"/>
                <a:gd name="T6" fmla="*/ 0 w 241"/>
                <a:gd name="T7" fmla="*/ 22 h 341"/>
                <a:gd name="T8" fmla="*/ 0 w 241"/>
                <a:gd name="T9" fmla="*/ 22 h 341"/>
                <a:gd name="T10" fmla="*/ 0 w 241"/>
                <a:gd name="T11" fmla="*/ 340 h 341"/>
                <a:gd name="T12" fmla="*/ 177 w 241"/>
                <a:gd name="T13" fmla="*/ 336 h 341"/>
                <a:gd name="T14" fmla="*/ 240 w 241"/>
                <a:gd name="T15" fmla="*/ 122 h 341"/>
                <a:gd name="T16" fmla="*/ 140 w 241"/>
                <a:gd name="T17" fmla="*/ 89 h 341"/>
                <a:gd name="T18" fmla="*/ 137 w 241"/>
                <a:gd name="T19" fmla="*/ 81 h 341"/>
                <a:gd name="T20" fmla="*/ 103 w 241"/>
                <a:gd name="T21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" h="341">
                  <a:moveTo>
                    <a:pt x="103" y="0"/>
                  </a:moveTo>
                  <a:lnTo>
                    <a:pt x="103" y="0"/>
                  </a:lnTo>
                  <a:cubicBezTo>
                    <a:pt x="74" y="0"/>
                    <a:pt x="74" y="0"/>
                    <a:pt x="74" y="0"/>
                  </a:cubicBezTo>
                  <a:cubicBezTo>
                    <a:pt x="52" y="15"/>
                    <a:pt x="26" y="22"/>
                    <a:pt x="0" y="22"/>
                  </a:cubicBezTo>
                  <a:lnTo>
                    <a:pt x="0" y="22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18" y="48"/>
                    <a:pt x="107" y="22"/>
                    <a:pt x="10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5" name="Freeform 451"/>
            <p:cNvSpPr>
              <a:spLocks noChangeArrowheads="1"/>
            </p:cNvSpPr>
            <p:nvPr/>
          </p:nvSpPr>
          <p:spPr bwMode="auto">
            <a:xfrm>
              <a:off x="8373222" y="1821895"/>
              <a:ext cx="207963" cy="169863"/>
            </a:xfrm>
            <a:custGeom>
              <a:avLst/>
              <a:gdLst>
                <a:gd name="T0" fmla="*/ 85 w 579"/>
                <a:gd name="T1" fmla="*/ 473 h 474"/>
                <a:gd name="T2" fmla="*/ 85 w 579"/>
                <a:gd name="T3" fmla="*/ 473 h 474"/>
                <a:gd name="T4" fmla="*/ 0 w 579"/>
                <a:gd name="T5" fmla="*/ 173 h 474"/>
                <a:gd name="T6" fmla="*/ 121 w 579"/>
                <a:gd name="T7" fmla="*/ 133 h 474"/>
                <a:gd name="T8" fmla="*/ 151 w 579"/>
                <a:gd name="T9" fmla="*/ 25 h 474"/>
                <a:gd name="T10" fmla="*/ 151 w 579"/>
                <a:gd name="T11" fmla="*/ 0 h 474"/>
                <a:gd name="T12" fmla="*/ 173 w 579"/>
                <a:gd name="T13" fmla="*/ 0 h 474"/>
                <a:gd name="T14" fmla="*/ 431 w 579"/>
                <a:gd name="T15" fmla="*/ 0 h 474"/>
                <a:gd name="T16" fmla="*/ 427 w 579"/>
                <a:gd name="T17" fmla="*/ 25 h 474"/>
                <a:gd name="T18" fmla="*/ 457 w 579"/>
                <a:gd name="T19" fmla="*/ 133 h 474"/>
                <a:gd name="T20" fmla="*/ 578 w 579"/>
                <a:gd name="T21" fmla="*/ 173 h 474"/>
                <a:gd name="T22" fmla="*/ 497 w 579"/>
                <a:gd name="T23" fmla="*/ 458 h 474"/>
                <a:gd name="T24" fmla="*/ 85 w 579"/>
                <a:gd name="T25" fmla="*/ 473 h 474"/>
                <a:gd name="T26" fmla="*/ 51 w 579"/>
                <a:gd name="T27" fmla="*/ 203 h 474"/>
                <a:gd name="T28" fmla="*/ 51 w 579"/>
                <a:gd name="T29" fmla="*/ 203 h 474"/>
                <a:gd name="T30" fmla="*/ 118 w 579"/>
                <a:gd name="T31" fmla="*/ 428 h 474"/>
                <a:gd name="T32" fmla="*/ 464 w 579"/>
                <a:gd name="T33" fmla="*/ 417 h 474"/>
                <a:gd name="T34" fmla="*/ 527 w 579"/>
                <a:gd name="T35" fmla="*/ 203 h 474"/>
                <a:gd name="T36" fmla="*/ 427 w 579"/>
                <a:gd name="T37" fmla="*/ 170 h 474"/>
                <a:gd name="T38" fmla="*/ 424 w 579"/>
                <a:gd name="T39" fmla="*/ 162 h 474"/>
                <a:gd name="T40" fmla="*/ 383 w 579"/>
                <a:gd name="T41" fmla="*/ 44 h 474"/>
                <a:gd name="T42" fmla="*/ 195 w 579"/>
                <a:gd name="T43" fmla="*/ 44 h 474"/>
                <a:gd name="T44" fmla="*/ 154 w 579"/>
                <a:gd name="T45" fmla="*/ 162 h 474"/>
                <a:gd name="T46" fmla="*/ 151 w 579"/>
                <a:gd name="T47" fmla="*/ 170 h 474"/>
                <a:gd name="T48" fmla="*/ 51 w 579"/>
                <a:gd name="T49" fmla="*/ 203 h 474"/>
                <a:gd name="T50" fmla="*/ 85 w 579"/>
                <a:gd name="T51" fmla="*/ 47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79" h="474">
                  <a:moveTo>
                    <a:pt x="85" y="473"/>
                  </a:moveTo>
                  <a:lnTo>
                    <a:pt x="85" y="473"/>
                  </a:lnTo>
                  <a:cubicBezTo>
                    <a:pt x="0" y="173"/>
                    <a:pt x="0" y="173"/>
                    <a:pt x="0" y="173"/>
                  </a:cubicBezTo>
                  <a:cubicBezTo>
                    <a:pt x="121" y="133"/>
                    <a:pt x="121" y="133"/>
                    <a:pt x="121" y="133"/>
                  </a:cubicBezTo>
                  <a:cubicBezTo>
                    <a:pt x="154" y="66"/>
                    <a:pt x="151" y="25"/>
                    <a:pt x="151" y="25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7" y="25"/>
                    <a:pt x="420" y="66"/>
                    <a:pt x="457" y="133"/>
                  </a:cubicBezTo>
                  <a:cubicBezTo>
                    <a:pt x="578" y="173"/>
                    <a:pt x="578" y="173"/>
                    <a:pt x="578" y="173"/>
                  </a:cubicBezTo>
                  <a:cubicBezTo>
                    <a:pt x="497" y="458"/>
                    <a:pt x="497" y="458"/>
                    <a:pt x="497" y="458"/>
                  </a:cubicBezTo>
                  <a:cubicBezTo>
                    <a:pt x="85" y="473"/>
                    <a:pt x="85" y="473"/>
                    <a:pt x="85" y="473"/>
                  </a:cubicBezTo>
                  <a:lnTo>
                    <a:pt x="51" y="203"/>
                  </a:lnTo>
                  <a:lnTo>
                    <a:pt x="51" y="203"/>
                  </a:lnTo>
                  <a:cubicBezTo>
                    <a:pt x="118" y="428"/>
                    <a:pt x="118" y="428"/>
                    <a:pt x="118" y="428"/>
                  </a:cubicBezTo>
                  <a:cubicBezTo>
                    <a:pt x="464" y="417"/>
                    <a:pt x="464" y="417"/>
                    <a:pt x="464" y="417"/>
                  </a:cubicBezTo>
                  <a:cubicBezTo>
                    <a:pt x="527" y="203"/>
                    <a:pt x="527" y="203"/>
                    <a:pt x="527" y="203"/>
                  </a:cubicBezTo>
                  <a:cubicBezTo>
                    <a:pt x="427" y="170"/>
                    <a:pt x="427" y="170"/>
                    <a:pt x="427" y="170"/>
                  </a:cubicBezTo>
                  <a:cubicBezTo>
                    <a:pt x="424" y="162"/>
                    <a:pt x="424" y="162"/>
                    <a:pt x="424" y="162"/>
                  </a:cubicBezTo>
                  <a:cubicBezTo>
                    <a:pt x="394" y="110"/>
                    <a:pt x="387" y="66"/>
                    <a:pt x="383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1" y="66"/>
                    <a:pt x="184" y="110"/>
                    <a:pt x="154" y="162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51" y="203"/>
                    <a:pt x="51" y="203"/>
                    <a:pt x="51" y="203"/>
                  </a:cubicBezTo>
                  <a:lnTo>
                    <a:pt x="85" y="47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6" name="Freeform 452"/>
            <p:cNvSpPr>
              <a:spLocks noChangeArrowheads="1"/>
            </p:cNvSpPr>
            <p:nvPr/>
          </p:nvSpPr>
          <p:spPr bwMode="auto">
            <a:xfrm>
              <a:off x="8371635" y="1632983"/>
              <a:ext cx="209550" cy="219075"/>
            </a:xfrm>
            <a:custGeom>
              <a:avLst/>
              <a:gdLst>
                <a:gd name="T0" fmla="*/ 431 w 583"/>
                <a:gd name="T1" fmla="*/ 606 h 607"/>
                <a:gd name="T2" fmla="*/ 431 w 583"/>
                <a:gd name="T3" fmla="*/ 606 h 607"/>
                <a:gd name="T4" fmla="*/ 501 w 583"/>
                <a:gd name="T5" fmla="*/ 602 h 607"/>
                <a:gd name="T6" fmla="*/ 560 w 583"/>
                <a:gd name="T7" fmla="*/ 521 h 607"/>
                <a:gd name="T8" fmla="*/ 549 w 583"/>
                <a:gd name="T9" fmla="*/ 248 h 607"/>
                <a:gd name="T10" fmla="*/ 409 w 583"/>
                <a:gd name="T11" fmla="*/ 30 h 607"/>
                <a:gd name="T12" fmla="*/ 291 w 583"/>
                <a:gd name="T13" fmla="*/ 0 h 607"/>
                <a:gd name="T14" fmla="*/ 173 w 583"/>
                <a:gd name="T15" fmla="*/ 30 h 607"/>
                <a:gd name="T16" fmla="*/ 33 w 583"/>
                <a:gd name="T17" fmla="*/ 248 h 607"/>
                <a:gd name="T18" fmla="*/ 18 w 583"/>
                <a:gd name="T19" fmla="*/ 521 h 607"/>
                <a:gd name="T20" fmla="*/ 81 w 583"/>
                <a:gd name="T21" fmla="*/ 602 h 607"/>
                <a:gd name="T22" fmla="*/ 151 w 583"/>
                <a:gd name="T23" fmla="*/ 606 h 607"/>
                <a:gd name="T24" fmla="*/ 431 w 583"/>
                <a:gd name="T25" fmla="*/ 606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3" h="607">
                  <a:moveTo>
                    <a:pt x="431" y="606"/>
                  </a:moveTo>
                  <a:lnTo>
                    <a:pt x="431" y="606"/>
                  </a:lnTo>
                  <a:cubicBezTo>
                    <a:pt x="453" y="606"/>
                    <a:pt x="479" y="606"/>
                    <a:pt x="501" y="602"/>
                  </a:cubicBezTo>
                  <a:cubicBezTo>
                    <a:pt x="538" y="595"/>
                    <a:pt x="557" y="554"/>
                    <a:pt x="560" y="521"/>
                  </a:cubicBezTo>
                  <a:cubicBezTo>
                    <a:pt x="582" y="417"/>
                    <a:pt x="571" y="329"/>
                    <a:pt x="549" y="248"/>
                  </a:cubicBezTo>
                  <a:cubicBezTo>
                    <a:pt x="527" y="163"/>
                    <a:pt x="494" y="74"/>
                    <a:pt x="409" y="30"/>
                  </a:cubicBezTo>
                  <a:cubicBezTo>
                    <a:pt x="369" y="7"/>
                    <a:pt x="324" y="0"/>
                    <a:pt x="291" y="0"/>
                  </a:cubicBezTo>
                  <a:cubicBezTo>
                    <a:pt x="254" y="0"/>
                    <a:pt x="214" y="7"/>
                    <a:pt x="173" y="30"/>
                  </a:cubicBezTo>
                  <a:cubicBezTo>
                    <a:pt x="89" y="74"/>
                    <a:pt x="52" y="163"/>
                    <a:pt x="33" y="248"/>
                  </a:cubicBezTo>
                  <a:cubicBezTo>
                    <a:pt x="11" y="329"/>
                    <a:pt x="0" y="417"/>
                    <a:pt x="18" y="521"/>
                  </a:cubicBezTo>
                  <a:cubicBezTo>
                    <a:pt x="26" y="554"/>
                    <a:pt x="41" y="595"/>
                    <a:pt x="81" y="602"/>
                  </a:cubicBezTo>
                  <a:cubicBezTo>
                    <a:pt x="103" y="606"/>
                    <a:pt x="129" y="606"/>
                    <a:pt x="151" y="606"/>
                  </a:cubicBezTo>
                  <a:cubicBezTo>
                    <a:pt x="431" y="606"/>
                    <a:pt x="431" y="606"/>
                    <a:pt x="431" y="6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7" name="Freeform 453"/>
            <p:cNvSpPr>
              <a:spLocks noChangeArrowheads="1"/>
            </p:cNvSpPr>
            <p:nvPr/>
          </p:nvSpPr>
          <p:spPr bwMode="auto">
            <a:xfrm>
              <a:off x="8406560" y="1671083"/>
              <a:ext cx="142875" cy="188912"/>
            </a:xfrm>
            <a:custGeom>
              <a:avLst/>
              <a:gdLst>
                <a:gd name="T0" fmla="*/ 40 w 395"/>
                <a:gd name="T1" fmla="*/ 0 h 526"/>
                <a:gd name="T2" fmla="*/ 40 w 395"/>
                <a:gd name="T3" fmla="*/ 0 h 526"/>
                <a:gd name="T4" fmla="*/ 0 w 395"/>
                <a:gd name="T5" fmla="*/ 200 h 526"/>
                <a:gd name="T6" fmla="*/ 195 w 395"/>
                <a:gd name="T7" fmla="*/ 525 h 526"/>
                <a:gd name="T8" fmla="*/ 394 w 395"/>
                <a:gd name="T9" fmla="*/ 200 h 526"/>
                <a:gd name="T10" fmla="*/ 354 w 395"/>
                <a:gd name="T11" fmla="*/ 0 h 526"/>
                <a:gd name="T12" fmla="*/ 40 w 395"/>
                <a:gd name="T13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5" h="526">
                  <a:moveTo>
                    <a:pt x="40" y="0"/>
                  </a:moveTo>
                  <a:lnTo>
                    <a:pt x="40" y="0"/>
                  </a:lnTo>
                  <a:cubicBezTo>
                    <a:pt x="15" y="56"/>
                    <a:pt x="0" y="126"/>
                    <a:pt x="0" y="200"/>
                  </a:cubicBezTo>
                  <a:cubicBezTo>
                    <a:pt x="0" y="381"/>
                    <a:pt x="88" y="525"/>
                    <a:pt x="195" y="525"/>
                  </a:cubicBezTo>
                  <a:cubicBezTo>
                    <a:pt x="306" y="525"/>
                    <a:pt x="394" y="381"/>
                    <a:pt x="394" y="200"/>
                  </a:cubicBezTo>
                  <a:cubicBezTo>
                    <a:pt x="394" y="126"/>
                    <a:pt x="380" y="56"/>
                    <a:pt x="354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8" name="Freeform 454"/>
            <p:cNvSpPr>
              <a:spLocks noChangeArrowheads="1"/>
            </p:cNvSpPr>
            <p:nvPr/>
          </p:nvSpPr>
          <p:spPr bwMode="auto">
            <a:xfrm>
              <a:off x="8476410" y="1669495"/>
              <a:ext cx="71437" cy="73025"/>
            </a:xfrm>
            <a:custGeom>
              <a:avLst/>
              <a:gdLst>
                <a:gd name="T0" fmla="*/ 0 w 200"/>
                <a:gd name="T1" fmla="*/ 0 h 204"/>
                <a:gd name="T2" fmla="*/ 0 w 200"/>
                <a:gd name="T3" fmla="*/ 0 h 204"/>
                <a:gd name="T4" fmla="*/ 0 w 200"/>
                <a:gd name="T5" fmla="*/ 3 h 204"/>
                <a:gd name="T6" fmla="*/ 159 w 200"/>
                <a:gd name="T7" fmla="*/ 3 h 204"/>
                <a:gd name="T8" fmla="*/ 199 w 200"/>
                <a:gd name="T9" fmla="*/ 203 h 204"/>
                <a:gd name="T10" fmla="*/ 199 w 200"/>
                <a:gd name="T11" fmla="*/ 203 h 204"/>
                <a:gd name="T12" fmla="*/ 159 w 200"/>
                <a:gd name="T13" fmla="*/ 3 h 204"/>
                <a:gd name="T14" fmla="*/ 0 w 200"/>
                <a:gd name="T1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204">
                  <a:moveTo>
                    <a:pt x="0" y="0"/>
                  </a:moveTo>
                  <a:lnTo>
                    <a:pt x="0" y="0"/>
                  </a:lnTo>
                  <a:cubicBezTo>
                    <a:pt x="0" y="3"/>
                    <a:pt x="0" y="3"/>
                    <a:pt x="0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85" y="59"/>
                    <a:pt x="199" y="129"/>
                    <a:pt x="199" y="203"/>
                  </a:cubicBezTo>
                  <a:lnTo>
                    <a:pt x="199" y="203"/>
                  </a:lnTo>
                  <a:cubicBezTo>
                    <a:pt x="199" y="129"/>
                    <a:pt x="185" y="59"/>
                    <a:pt x="159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9" name="Freeform 455"/>
            <p:cNvSpPr>
              <a:spLocks noChangeArrowheads="1"/>
            </p:cNvSpPr>
            <p:nvPr/>
          </p:nvSpPr>
          <p:spPr bwMode="auto">
            <a:xfrm>
              <a:off x="8476410" y="1671083"/>
              <a:ext cx="71437" cy="188912"/>
            </a:xfrm>
            <a:custGeom>
              <a:avLst/>
              <a:gdLst>
                <a:gd name="T0" fmla="*/ 159 w 200"/>
                <a:gd name="T1" fmla="*/ 0 h 526"/>
                <a:gd name="T2" fmla="*/ 159 w 200"/>
                <a:gd name="T3" fmla="*/ 0 h 526"/>
                <a:gd name="T4" fmla="*/ 0 w 200"/>
                <a:gd name="T5" fmla="*/ 0 h 526"/>
                <a:gd name="T6" fmla="*/ 0 w 200"/>
                <a:gd name="T7" fmla="*/ 525 h 526"/>
                <a:gd name="T8" fmla="*/ 199 w 200"/>
                <a:gd name="T9" fmla="*/ 200 h 526"/>
                <a:gd name="T10" fmla="*/ 159 w 200"/>
                <a:gd name="T11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526">
                  <a:moveTo>
                    <a:pt x="159" y="0"/>
                  </a:moveTo>
                  <a:lnTo>
                    <a:pt x="15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111" y="525"/>
                    <a:pt x="199" y="381"/>
                    <a:pt x="199" y="200"/>
                  </a:cubicBezTo>
                  <a:cubicBezTo>
                    <a:pt x="199" y="126"/>
                    <a:pt x="185" y="56"/>
                    <a:pt x="1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0" name="Freeform 456"/>
            <p:cNvSpPr>
              <a:spLocks noChangeArrowheads="1"/>
            </p:cNvSpPr>
            <p:nvPr/>
          </p:nvSpPr>
          <p:spPr bwMode="auto">
            <a:xfrm>
              <a:off x="8398622" y="1663145"/>
              <a:ext cx="158750" cy="204788"/>
            </a:xfrm>
            <a:custGeom>
              <a:avLst/>
              <a:gdLst>
                <a:gd name="T0" fmla="*/ 217 w 439"/>
                <a:gd name="T1" fmla="*/ 569 h 570"/>
                <a:gd name="T2" fmla="*/ 217 w 439"/>
                <a:gd name="T3" fmla="*/ 569 h 570"/>
                <a:gd name="T4" fmla="*/ 0 w 439"/>
                <a:gd name="T5" fmla="*/ 222 h 570"/>
                <a:gd name="T6" fmla="*/ 44 w 439"/>
                <a:gd name="T7" fmla="*/ 11 h 570"/>
                <a:gd name="T8" fmla="*/ 51 w 439"/>
                <a:gd name="T9" fmla="*/ 0 h 570"/>
                <a:gd name="T10" fmla="*/ 387 w 439"/>
                <a:gd name="T11" fmla="*/ 0 h 570"/>
                <a:gd name="T12" fmla="*/ 394 w 439"/>
                <a:gd name="T13" fmla="*/ 11 h 570"/>
                <a:gd name="T14" fmla="*/ 438 w 439"/>
                <a:gd name="T15" fmla="*/ 222 h 570"/>
                <a:gd name="T16" fmla="*/ 217 w 439"/>
                <a:gd name="T17" fmla="*/ 569 h 570"/>
                <a:gd name="T18" fmla="*/ 77 w 439"/>
                <a:gd name="T19" fmla="*/ 45 h 570"/>
                <a:gd name="T20" fmla="*/ 77 w 439"/>
                <a:gd name="T21" fmla="*/ 45 h 570"/>
                <a:gd name="T22" fmla="*/ 40 w 439"/>
                <a:gd name="T23" fmla="*/ 222 h 570"/>
                <a:gd name="T24" fmla="*/ 217 w 439"/>
                <a:gd name="T25" fmla="*/ 525 h 570"/>
                <a:gd name="T26" fmla="*/ 394 w 439"/>
                <a:gd name="T27" fmla="*/ 222 h 570"/>
                <a:gd name="T28" fmla="*/ 361 w 439"/>
                <a:gd name="T29" fmla="*/ 45 h 570"/>
                <a:gd name="T30" fmla="*/ 77 w 439"/>
                <a:gd name="T31" fmla="*/ 45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9" h="570">
                  <a:moveTo>
                    <a:pt x="217" y="569"/>
                  </a:moveTo>
                  <a:lnTo>
                    <a:pt x="217" y="569"/>
                  </a:lnTo>
                  <a:cubicBezTo>
                    <a:pt x="96" y="569"/>
                    <a:pt x="0" y="418"/>
                    <a:pt x="0" y="222"/>
                  </a:cubicBezTo>
                  <a:cubicBezTo>
                    <a:pt x="0" y="144"/>
                    <a:pt x="15" y="74"/>
                    <a:pt x="44" y="1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394" y="11"/>
                    <a:pt x="394" y="11"/>
                    <a:pt x="394" y="11"/>
                  </a:cubicBezTo>
                  <a:cubicBezTo>
                    <a:pt x="424" y="74"/>
                    <a:pt x="438" y="144"/>
                    <a:pt x="438" y="222"/>
                  </a:cubicBezTo>
                  <a:cubicBezTo>
                    <a:pt x="438" y="418"/>
                    <a:pt x="343" y="569"/>
                    <a:pt x="217" y="569"/>
                  </a:cubicBezTo>
                  <a:close/>
                  <a:moveTo>
                    <a:pt x="77" y="45"/>
                  </a:moveTo>
                  <a:lnTo>
                    <a:pt x="77" y="45"/>
                  </a:lnTo>
                  <a:cubicBezTo>
                    <a:pt x="55" y="96"/>
                    <a:pt x="40" y="159"/>
                    <a:pt x="40" y="222"/>
                  </a:cubicBezTo>
                  <a:cubicBezTo>
                    <a:pt x="40" y="385"/>
                    <a:pt x="121" y="525"/>
                    <a:pt x="217" y="525"/>
                  </a:cubicBezTo>
                  <a:cubicBezTo>
                    <a:pt x="313" y="525"/>
                    <a:pt x="394" y="385"/>
                    <a:pt x="394" y="222"/>
                  </a:cubicBezTo>
                  <a:cubicBezTo>
                    <a:pt x="394" y="159"/>
                    <a:pt x="383" y="96"/>
                    <a:pt x="361" y="45"/>
                  </a:cubicBezTo>
                  <a:lnTo>
                    <a:pt x="77" y="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1" name="Freeform 457"/>
            <p:cNvSpPr>
              <a:spLocks noChangeArrowheads="1"/>
            </p:cNvSpPr>
            <p:nvPr/>
          </p:nvSpPr>
          <p:spPr bwMode="auto">
            <a:xfrm>
              <a:off x="8400210" y="1652033"/>
              <a:ext cx="144462" cy="100012"/>
            </a:xfrm>
            <a:custGeom>
              <a:avLst/>
              <a:gdLst>
                <a:gd name="T0" fmla="*/ 399 w 400"/>
                <a:gd name="T1" fmla="*/ 63 h 278"/>
                <a:gd name="T2" fmla="*/ 399 w 400"/>
                <a:gd name="T3" fmla="*/ 63 h 278"/>
                <a:gd name="T4" fmla="*/ 351 w 400"/>
                <a:gd name="T5" fmla="*/ 37 h 278"/>
                <a:gd name="T6" fmla="*/ 255 w 400"/>
                <a:gd name="T7" fmla="*/ 22 h 278"/>
                <a:gd name="T8" fmla="*/ 177 w 400"/>
                <a:gd name="T9" fmla="*/ 26 h 278"/>
                <a:gd name="T10" fmla="*/ 30 w 400"/>
                <a:gd name="T11" fmla="*/ 114 h 278"/>
                <a:gd name="T12" fmla="*/ 0 w 400"/>
                <a:gd name="T13" fmla="*/ 273 h 278"/>
                <a:gd name="T14" fmla="*/ 30 w 400"/>
                <a:gd name="T15" fmla="*/ 277 h 278"/>
                <a:gd name="T16" fmla="*/ 122 w 400"/>
                <a:gd name="T17" fmla="*/ 192 h 278"/>
                <a:gd name="T18" fmla="*/ 369 w 400"/>
                <a:gd name="T19" fmla="*/ 92 h 278"/>
                <a:gd name="T20" fmla="*/ 399 w 400"/>
                <a:gd name="T21" fmla="*/ 6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278">
                  <a:moveTo>
                    <a:pt x="399" y="63"/>
                  </a:moveTo>
                  <a:lnTo>
                    <a:pt x="399" y="63"/>
                  </a:lnTo>
                  <a:cubicBezTo>
                    <a:pt x="351" y="37"/>
                    <a:pt x="351" y="37"/>
                    <a:pt x="351" y="37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3" y="0"/>
                    <a:pt x="8" y="74"/>
                    <a:pt x="30" y="114"/>
                  </a:cubicBezTo>
                  <a:cubicBezTo>
                    <a:pt x="34" y="118"/>
                    <a:pt x="0" y="273"/>
                    <a:pt x="0" y="273"/>
                  </a:cubicBezTo>
                  <a:cubicBezTo>
                    <a:pt x="30" y="277"/>
                    <a:pt x="30" y="277"/>
                    <a:pt x="30" y="277"/>
                  </a:cubicBezTo>
                  <a:cubicBezTo>
                    <a:pt x="37" y="244"/>
                    <a:pt x="59" y="199"/>
                    <a:pt x="122" y="192"/>
                  </a:cubicBezTo>
                  <a:cubicBezTo>
                    <a:pt x="122" y="192"/>
                    <a:pt x="314" y="177"/>
                    <a:pt x="369" y="92"/>
                  </a:cubicBezTo>
                  <a:lnTo>
                    <a:pt x="399" y="6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2" name="Freeform 458"/>
            <p:cNvSpPr>
              <a:spLocks noChangeArrowheads="1"/>
            </p:cNvSpPr>
            <p:nvPr/>
          </p:nvSpPr>
          <p:spPr bwMode="auto">
            <a:xfrm>
              <a:off x="8492285" y="1885395"/>
              <a:ext cx="142875" cy="104775"/>
            </a:xfrm>
            <a:custGeom>
              <a:avLst/>
              <a:gdLst>
                <a:gd name="T0" fmla="*/ 0 w 399"/>
                <a:gd name="T1" fmla="*/ 270 h 293"/>
                <a:gd name="T2" fmla="*/ 0 w 399"/>
                <a:gd name="T3" fmla="*/ 270 h 293"/>
                <a:gd name="T4" fmla="*/ 225 w 399"/>
                <a:gd name="T5" fmla="*/ 0 h 293"/>
                <a:gd name="T6" fmla="*/ 321 w 399"/>
                <a:gd name="T7" fmla="*/ 26 h 293"/>
                <a:gd name="T8" fmla="*/ 398 w 399"/>
                <a:gd name="T9" fmla="*/ 292 h 293"/>
                <a:gd name="T10" fmla="*/ 19 w 399"/>
                <a:gd name="T11" fmla="*/ 292 h 293"/>
                <a:gd name="T12" fmla="*/ 0 w 399"/>
                <a:gd name="T13" fmla="*/ 27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9" h="293">
                  <a:moveTo>
                    <a:pt x="0" y="270"/>
                  </a:moveTo>
                  <a:lnTo>
                    <a:pt x="0" y="270"/>
                  </a:lnTo>
                  <a:cubicBezTo>
                    <a:pt x="163" y="163"/>
                    <a:pt x="225" y="0"/>
                    <a:pt x="225" y="0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98" y="292"/>
                    <a:pt x="398" y="292"/>
                    <a:pt x="398" y="292"/>
                  </a:cubicBezTo>
                  <a:cubicBezTo>
                    <a:pt x="19" y="292"/>
                    <a:pt x="19" y="292"/>
                    <a:pt x="19" y="292"/>
                  </a:cubicBezTo>
                  <a:lnTo>
                    <a:pt x="0" y="27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3" name="Freeform 459"/>
            <p:cNvSpPr>
              <a:spLocks noChangeArrowheads="1"/>
            </p:cNvSpPr>
            <p:nvPr/>
          </p:nvSpPr>
          <p:spPr bwMode="auto">
            <a:xfrm>
              <a:off x="8482760" y="1875870"/>
              <a:ext cx="165100" cy="122238"/>
            </a:xfrm>
            <a:custGeom>
              <a:avLst/>
              <a:gdLst>
                <a:gd name="T0" fmla="*/ 457 w 458"/>
                <a:gd name="T1" fmla="*/ 340 h 341"/>
                <a:gd name="T2" fmla="*/ 457 w 458"/>
                <a:gd name="T3" fmla="*/ 340 h 341"/>
                <a:gd name="T4" fmla="*/ 37 w 458"/>
                <a:gd name="T5" fmla="*/ 340 h 341"/>
                <a:gd name="T6" fmla="*/ 0 w 458"/>
                <a:gd name="T7" fmla="*/ 292 h 341"/>
                <a:gd name="T8" fmla="*/ 18 w 458"/>
                <a:gd name="T9" fmla="*/ 277 h 341"/>
                <a:gd name="T10" fmla="*/ 236 w 458"/>
                <a:gd name="T11" fmla="*/ 19 h 341"/>
                <a:gd name="T12" fmla="*/ 243 w 458"/>
                <a:gd name="T13" fmla="*/ 0 h 341"/>
                <a:gd name="T14" fmla="*/ 368 w 458"/>
                <a:gd name="T15" fmla="*/ 33 h 341"/>
                <a:gd name="T16" fmla="*/ 457 w 458"/>
                <a:gd name="T17" fmla="*/ 340 h 341"/>
                <a:gd name="T18" fmla="*/ 66 w 458"/>
                <a:gd name="T19" fmla="*/ 296 h 341"/>
                <a:gd name="T20" fmla="*/ 66 w 458"/>
                <a:gd name="T21" fmla="*/ 296 h 341"/>
                <a:gd name="T22" fmla="*/ 398 w 458"/>
                <a:gd name="T23" fmla="*/ 296 h 341"/>
                <a:gd name="T24" fmla="*/ 335 w 458"/>
                <a:gd name="T25" fmla="*/ 67 h 341"/>
                <a:gd name="T26" fmla="*/ 269 w 458"/>
                <a:gd name="T27" fmla="*/ 52 h 341"/>
                <a:gd name="T28" fmla="*/ 66 w 458"/>
                <a:gd name="T29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8" h="341">
                  <a:moveTo>
                    <a:pt x="457" y="340"/>
                  </a:moveTo>
                  <a:lnTo>
                    <a:pt x="457" y="340"/>
                  </a:lnTo>
                  <a:cubicBezTo>
                    <a:pt x="37" y="340"/>
                    <a:pt x="37" y="340"/>
                    <a:pt x="37" y="340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8" y="277"/>
                    <a:pt x="18" y="277"/>
                    <a:pt x="18" y="277"/>
                  </a:cubicBezTo>
                  <a:cubicBezTo>
                    <a:pt x="173" y="177"/>
                    <a:pt x="236" y="19"/>
                    <a:pt x="236" y="1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68" y="33"/>
                    <a:pt x="368" y="33"/>
                    <a:pt x="368" y="33"/>
                  </a:cubicBezTo>
                  <a:lnTo>
                    <a:pt x="457" y="340"/>
                  </a:lnTo>
                  <a:close/>
                  <a:moveTo>
                    <a:pt x="66" y="296"/>
                  </a:moveTo>
                  <a:lnTo>
                    <a:pt x="66" y="296"/>
                  </a:lnTo>
                  <a:cubicBezTo>
                    <a:pt x="398" y="296"/>
                    <a:pt x="398" y="296"/>
                    <a:pt x="398" y="296"/>
                  </a:cubicBezTo>
                  <a:cubicBezTo>
                    <a:pt x="335" y="67"/>
                    <a:pt x="335" y="67"/>
                    <a:pt x="335" y="67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47" y="96"/>
                    <a:pt x="184" y="211"/>
                    <a:pt x="66" y="29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4" name="Freeform 460"/>
            <p:cNvSpPr>
              <a:spLocks noChangeArrowheads="1"/>
            </p:cNvSpPr>
            <p:nvPr/>
          </p:nvSpPr>
          <p:spPr bwMode="auto">
            <a:xfrm>
              <a:off x="8319247" y="1885395"/>
              <a:ext cx="280988" cy="104775"/>
            </a:xfrm>
            <a:custGeom>
              <a:avLst/>
              <a:gdLst>
                <a:gd name="T0" fmla="*/ 0 w 782"/>
                <a:gd name="T1" fmla="*/ 292 h 293"/>
                <a:gd name="T2" fmla="*/ 0 w 782"/>
                <a:gd name="T3" fmla="*/ 292 h 293"/>
                <a:gd name="T4" fmla="*/ 77 w 782"/>
                <a:gd name="T5" fmla="*/ 26 h 293"/>
                <a:gd name="T6" fmla="*/ 173 w 782"/>
                <a:gd name="T7" fmla="*/ 0 h 293"/>
                <a:gd name="T8" fmla="*/ 781 w 782"/>
                <a:gd name="T9" fmla="*/ 292 h 293"/>
                <a:gd name="T10" fmla="*/ 0 w 782"/>
                <a:gd name="T11" fmla="*/ 29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2" h="293">
                  <a:moveTo>
                    <a:pt x="0" y="292"/>
                  </a:moveTo>
                  <a:lnTo>
                    <a:pt x="0" y="292"/>
                  </a:lnTo>
                  <a:cubicBezTo>
                    <a:pt x="77" y="26"/>
                    <a:pt x="77" y="26"/>
                    <a:pt x="77" y="26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3" y="0"/>
                    <a:pt x="446" y="266"/>
                    <a:pt x="781" y="292"/>
                  </a:cubicBezTo>
                  <a:lnTo>
                    <a:pt x="0" y="29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5" name="Freeform 461"/>
            <p:cNvSpPr>
              <a:spLocks noChangeArrowheads="1"/>
            </p:cNvSpPr>
            <p:nvPr/>
          </p:nvSpPr>
          <p:spPr bwMode="auto">
            <a:xfrm>
              <a:off x="8308135" y="1875870"/>
              <a:ext cx="293687" cy="122238"/>
            </a:xfrm>
            <a:custGeom>
              <a:avLst/>
              <a:gdLst>
                <a:gd name="T0" fmla="*/ 811 w 816"/>
                <a:gd name="T1" fmla="*/ 340 h 341"/>
                <a:gd name="T2" fmla="*/ 811 w 816"/>
                <a:gd name="T3" fmla="*/ 340 h 341"/>
                <a:gd name="T4" fmla="*/ 0 w 816"/>
                <a:gd name="T5" fmla="*/ 340 h 341"/>
                <a:gd name="T6" fmla="*/ 89 w 816"/>
                <a:gd name="T7" fmla="*/ 33 h 341"/>
                <a:gd name="T8" fmla="*/ 207 w 816"/>
                <a:gd name="T9" fmla="*/ 0 h 341"/>
                <a:gd name="T10" fmla="*/ 218 w 816"/>
                <a:gd name="T11" fmla="*/ 7 h 341"/>
                <a:gd name="T12" fmla="*/ 815 w 816"/>
                <a:gd name="T13" fmla="*/ 296 h 341"/>
                <a:gd name="T14" fmla="*/ 811 w 816"/>
                <a:gd name="T15" fmla="*/ 340 h 341"/>
                <a:gd name="T16" fmla="*/ 59 w 816"/>
                <a:gd name="T17" fmla="*/ 296 h 341"/>
                <a:gd name="T18" fmla="*/ 59 w 816"/>
                <a:gd name="T19" fmla="*/ 296 h 341"/>
                <a:gd name="T20" fmla="*/ 608 w 816"/>
                <a:gd name="T21" fmla="*/ 296 h 341"/>
                <a:gd name="T22" fmla="*/ 195 w 816"/>
                <a:gd name="T23" fmla="*/ 48 h 341"/>
                <a:gd name="T24" fmla="*/ 122 w 816"/>
                <a:gd name="T25" fmla="*/ 67 h 341"/>
                <a:gd name="T26" fmla="*/ 59 w 816"/>
                <a:gd name="T27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6" h="341">
                  <a:moveTo>
                    <a:pt x="811" y="340"/>
                  </a:moveTo>
                  <a:lnTo>
                    <a:pt x="811" y="340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18" y="11"/>
                    <a:pt x="490" y="273"/>
                    <a:pt x="815" y="296"/>
                  </a:cubicBezTo>
                  <a:lnTo>
                    <a:pt x="811" y="340"/>
                  </a:lnTo>
                  <a:close/>
                  <a:moveTo>
                    <a:pt x="59" y="296"/>
                  </a:moveTo>
                  <a:lnTo>
                    <a:pt x="59" y="296"/>
                  </a:lnTo>
                  <a:cubicBezTo>
                    <a:pt x="608" y="296"/>
                    <a:pt x="608" y="296"/>
                    <a:pt x="608" y="296"/>
                  </a:cubicBezTo>
                  <a:cubicBezTo>
                    <a:pt x="394" y="225"/>
                    <a:pt x="236" y="85"/>
                    <a:pt x="195" y="48"/>
                  </a:cubicBezTo>
                  <a:cubicBezTo>
                    <a:pt x="122" y="67"/>
                    <a:pt x="122" y="67"/>
                    <a:pt x="122" y="67"/>
                  </a:cubicBezTo>
                  <a:lnTo>
                    <a:pt x="59" y="2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6" name="Freeform 462"/>
            <p:cNvSpPr>
              <a:spLocks noChangeArrowheads="1"/>
            </p:cNvSpPr>
            <p:nvPr/>
          </p:nvSpPr>
          <p:spPr bwMode="auto">
            <a:xfrm>
              <a:off x="8463710" y="1793320"/>
              <a:ext cx="73025" cy="31750"/>
            </a:xfrm>
            <a:custGeom>
              <a:avLst/>
              <a:gdLst>
                <a:gd name="T0" fmla="*/ 203 w 204"/>
                <a:gd name="T1" fmla="*/ 19 h 86"/>
                <a:gd name="T2" fmla="*/ 203 w 204"/>
                <a:gd name="T3" fmla="*/ 19 h 86"/>
                <a:gd name="T4" fmla="*/ 78 w 204"/>
                <a:gd name="T5" fmla="*/ 19 h 86"/>
                <a:gd name="T6" fmla="*/ 41 w 204"/>
                <a:gd name="T7" fmla="*/ 0 h 86"/>
                <a:gd name="T8" fmla="*/ 0 w 204"/>
                <a:gd name="T9" fmla="*/ 41 h 86"/>
                <a:gd name="T10" fmla="*/ 41 w 204"/>
                <a:gd name="T11" fmla="*/ 85 h 86"/>
                <a:gd name="T12" fmla="*/ 78 w 204"/>
                <a:gd name="T13" fmla="*/ 63 h 86"/>
                <a:gd name="T14" fmla="*/ 203 w 204"/>
                <a:gd name="T15" fmla="*/ 63 h 86"/>
                <a:gd name="T16" fmla="*/ 203 w 204"/>
                <a:gd name="T17" fmla="*/ 1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86">
                  <a:moveTo>
                    <a:pt x="203" y="19"/>
                  </a:moveTo>
                  <a:lnTo>
                    <a:pt x="203" y="19"/>
                  </a:lnTo>
                  <a:cubicBezTo>
                    <a:pt x="78" y="19"/>
                    <a:pt x="78" y="19"/>
                    <a:pt x="78" y="19"/>
                  </a:cubicBezTo>
                  <a:cubicBezTo>
                    <a:pt x="70" y="8"/>
                    <a:pt x="59" y="0"/>
                    <a:pt x="41" y="0"/>
                  </a:cubicBezTo>
                  <a:cubicBezTo>
                    <a:pt x="19" y="0"/>
                    <a:pt x="0" y="19"/>
                    <a:pt x="0" y="41"/>
                  </a:cubicBezTo>
                  <a:cubicBezTo>
                    <a:pt x="0" y="67"/>
                    <a:pt x="19" y="85"/>
                    <a:pt x="41" y="85"/>
                  </a:cubicBezTo>
                  <a:cubicBezTo>
                    <a:pt x="59" y="85"/>
                    <a:pt x="70" y="78"/>
                    <a:pt x="78" y="63"/>
                  </a:cubicBezTo>
                  <a:cubicBezTo>
                    <a:pt x="203" y="63"/>
                    <a:pt x="203" y="63"/>
                    <a:pt x="203" y="63"/>
                  </a:cubicBezTo>
                  <a:lnTo>
                    <a:pt x="203" y="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07" name="Group 806"/>
          <p:cNvGrpSpPr/>
          <p:nvPr/>
        </p:nvGrpSpPr>
        <p:grpSpPr>
          <a:xfrm>
            <a:off x="7491951" y="2288708"/>
            <a:ext cx="339725" cy="365125"/>
            <a:chOff x="8308135" y="2276958"/>
            <a:chExt cx="339725" cy="365125"/>
          </a:xfrm>
        </p:grpSpPr>
        <p:sp>
          <p:nvSpPr>
            <p:cNvPr id="808" name="Freeform 463"/>
            <p:cNvSpPr>
              <a:spLocks noChangeArrowheads="1"/>
            </p:cNvSpPr>
            <p:nvPr/>
          </p:nvSpPr>
          <p:spPr bwMode="auto">
            <a:xfrm>
              <a:off x="8382747" y="2473808"/>
              <a:ext cx="190500" cy="153987"/>
            </a:xfrm>
            <a:custGeom>
              <a:avLst/>
              <a:gdLst>
                <a:gd name="T0" fmla="*/ 0 w 528"/>
                <a:gd name="T1" fmla="*/ 166 h 429"/>
                <a:gd name="T2" fmla="*/ 0 w 528"/>
                <a:gd name="T3" fmla="*/ 166 h 429"/>
                <a:gd name="T4" fmla="*/ 110 w 528"/>
                <a:gd name="T5" fmla="*/ 129 h 429"/>
                <a:gd name="T6" fmla="*/ 147 w 528"/>
                <a:gd name="T7" fmla="*/ 0 h 429"/>
                <a:gd name="T8" fmla="*/ 379 w 528"/>
                <a:gd name="T9" fmla="*/ 0 h 429"/>
                <a:gd name="T10" fmla="*/ 416 w 528"/>
                <a:gd name="T11" fmla="*/ 129 h 429"/>
                <a:gd name="T12" fmla="*/ 527 w 528"/>
                <a:gd name="T13" fmla="*/ 166 h 429"/>
                <a:gd name="T14" fmla="*/ 456 w 528"/>
                <a:gd name="T15" fmla="*/ 414 h 429"/>
                <a:gd name="T16" fmla="*/ 73 w 528"/>
                <a:gd name="T17" fmla="*/ 428 h 429"/>
                <a:gd name="T18" fmla="*/ 0 w 528"/>
                <a:gd name="T19" fmla="*/ 16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8" h="429">
                  <a:moveTo>
                    <a:pt x="0" y="166"/>
                  </a:moveTo>
                  <a:lnTo>
                    <a:pt x="0" y="166"/>
                  </a:lnTo>
                  <a:cubicBezTo>
                    <a:pt x="110" y="129"/>
                    <a:pt x="110" y="129"/>
                    <a:pt x="110" y="129"/>
                  </a:cubicBezTo>
                  <a:cubicBezTo>
                    <a:pt x="154" y="52"/>
                    <a:pt x="147" y="0"/>
                    <a:pt x="147" y="0"/>
                  </a:cubicBezTo>
                  <a:cubicBezTo>
                    <a:pt x="379" y="0"/>
                    <a:pt x="379" y="0"/>
                    <a:pt x="379" y="0"/>
                  </a:cubicBezTo>
                  <a:cubicBezTo>
                    <a:pt x="379" y="0"/>
                    <a:pt x="372" y="52"/>
                    <a:pt x="416" y="129"/>
                  </a:cubicBezTo>
                  <a:cubicBezTo>
                    <a:pt x="527" y="166"/>
                    <a:pt x="527" y="166"/>
                    <a:pt x="527" y="166"/>
                  </a:cubicBezTo>
                  <a:cubicBezTo>
                    <a:pt x="456" y="414"/>
                    <a:pt x="456" y="414"/>
                    <a:pt x="456" y="414"/>
                  </a:cubicBezTo>
                  <a:cubicBezTo>
                    <a:pt x="73" y="428"/>
                    <a:pt x="73" y="428"/>
                    <a:pt x="73" y="428"/>
                  </a:cubicBezTo>
                  <a:cubicBezTo>
                    <a:pt x="0" y="166"/>
                    <a:pt x="0" y="166"/>
                    <a:pt x="0" y="1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" name="Freeform 464"/>
            <p:cNvSpPr>
              <a:spLocks noChangeArrowheads="1"/>
            </p:cNvSpPr>
            <p:nvPr/>
          </p:nvSpPr>
          <p:spPr bwMode="auto">
            <a:xfrm>
              <a:off x="8476410" y="2496033"/>
              <a:ext cx="87312" cy="122237"/>
            </a:xfrm>
            <a:custGeom>
              <a:avLst/>
              <a:gdLst>
                <a:gd name="T0" fmla="*/ 103 w 241"/>
                <a:gd name="T1" fmla="*/ 0 h 341"/>
                <a:gd name="T2" fmla="*/ 103 w 241"/>
                <a:gd name="T3" fmla="*/ 0 h 341"/>
                <a:gd name="T4" fmla="*/ 74 w 241"/>
                <a:gd name="T5" fmla="*/ 0 h 341"/>
                <a:gd name="T6" fmla="*/ 0 w 241"/>
                <a:gd name="T7" fmla="*/ 22 h 341"/>
                <a:gd name="T8" fmla="*/ 0 w 241"/>
                <a:gd name="T9" fmla="*/ 22 h 341"/>
                <a:gd name="T10" fmla="*/ 0 w 241"/>
                <a:gd name="T11" fmla="*/ 340 h 341"/>
                <a:gd name="T12" fmla="*/ 177 w 241"/>
                <a:gd name="T13" fmla="*/ 336 h 341"/>
                <a:gd name="T14" fmla="*/ 240 w 241"/>
                <a:gd name="T15" fmla="*/ 122 h 341"/>
                <a:gd name="T16" fmla="*/ 140 w 241"/>
                <a:gd name="T17" fmla="*/ 89 h 341"/>
                <a:gd name="T18" fmla="*/ 137 w 241"/>
                <a:gd name="T19" fmla="*/ 81 h 341"/>
                <a:gd name="T20" fmla="*/ 103 w 241"/>
                <a:gd name="T21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" h="341">
                  <a:moveTo>
                    <a:pt x="103" y="0"/>
                  </a:moveTo>
                  <a:lnTo>
                    <a:pt x="103" y="0"/>
                  </a:lnTo>
                  <a:cubicBezTo>
                    <a:pt x="74" y="0"/>
                    <a:pt x="74" y="0"/>
                    <a:pt x="74" y="0"/>
                  </a:cubicBezTo>
                  <a:cubicBezTo>
                    <a:pt x="52" y="15"/>
                    <a:pt x="26" y="22"/>
                    <a:pt x="0" y="22"/>
                  </a:cubicBezTo>
                  <a:lnTo>
                    <a:pt x="0" y="22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18" y="48"/>
                    <a:pt x="107" y="22"/>
                    <a:pt x="10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0" name="Freeform 465"/>
            <p:cNvSpPr>
              <a:spLocks noChangeArrowheads="1"/>
            </p:cNvSpPr>
            <p:nvPr/>
          </p:nvSpPr>
          <p:spPr bwMode="auto">
            <a:xfrm>
              <a:off x="8373222" y="2465870"/>
              <a:ext cx="207963" cy="169863"/>
            </a:xfrm>
            <a:custGeom>
              <a:avLst/>
              <a:gdLst>
                <a:gd name="T0" fmla="*/ 85 w 579"/>
                <a:gd name="T1" fmla="*/ 473 h 474"/>
                <a:gd name="T2" fmla="*/ 85 w 579"/>
                <a:gd name="T3" fmla="*/ 473 h 474"/>
                <a:gd name="T4" fmla="*/ 0 w 579"/>
                <a:gd name="T5" fmla="*/ 173 h 474"/>
                <a:gd name="T6" fmla="*/ 121 w 579"/>
                <a:gd name="T7" fmla="*/ 133 h 474"/>
                <a:gd name="T8" fmla="*/ 151 w 579"/>
                <a:gd name="T9" fmla="*/ 25 h 474"/>
                <a:gd name="T10" fmla="*/ 151 w 579"/>
                <a:gd name="T11" fmla="*/ 0 h 474"/>
                <a:gd name="T12" fmla="*/ 173 w 579"/>
                <a:gd name="T13" fmla="*/ 0 h 474"/>
                <a:gd name="T14" fmla="*/ 431 w 579"/>
                <a:gd name="T15" fmla="*/ 0 h 474"/>
                <a:gd name="T16" fmla="*/ 427 w 579"/>
                <a:gd name="T17" fmla="*/ 25 h 474"/>
                <a:gd name="T18" fmla="*/ 457 w 579"/>
                <a:gd name="T19" fmla="*/ 133 h 474"/>
                <a:gd name="T20" fmla="*/ 578 w 579"/>
                <a:gd name="T21" fmla="*/ 173 h 474"/>
                <a:gd name="T22" fmla="*/ 497 w 579"/>
                <a:gd name="T23" fmla="*/ 458 h 474"/>
                <a:gd name="T24" fmla="*/ 85 w 579"/>
                <a:gd name="T25" fmla="*/ 473 h 474"/>
                <a:gd name="T26" fmla="*/ 51 w 579"/>
                <a:gd name="T27" fmla="*/ 203 h 474"/>
                <a:gd name="T28" fmla="*/ 51 w 579"/>
                <a:gd name="T29" fmla="*/ 203 h 474"/>
                <a:gd name="T30" fmla="*/ 118 w 579"/>
                <a:gd name="T31" fmla="*/ 428 h 474"/>
                <a:gd name="T32" fmla="*/ 464 w 579"/>
                <a:gd name="T33" fmla="*/ 417 h 474"/>
                <a:gd name="T34" fmla="*/ 527 w 579"/>
                <a:gd name="T35" fmla="*/ 203 h 474"/>
                <a:gd name="T36" fmla="*/ 427 w 579"/>
                <a:gd name="T37" fmla="*/ 170 h 474"/>
                <a:gd name="T38" fmla="*/ 424 w 579"/>
                <a:gd name="T39" fmla="*/ 162 h 474"/>
                <a:gd name="T40" fmla="*/ 383 w 579"/>
                <a:gd name="T41" fmla="*/ 44 h 474"/>
                <a:gd name="T42" fmla="*/ 195 w 579"/>
                <a:gd name="T43" fmla="*/ 44 h 474"/>
                <a:gd name="T44" fmla="*/ 154 w 579"/>
                <a:gd name="T45" fmla="*/ 162 h 474"/>
                <a:gd name="T46" fmla="*/ 151 w 579"/>
                <a:gd name="T47" fmla="*/ 170 h 474"/>
                <a:gd name="T48" fmla="*/ 51 w 579"/>
                <a:gd name="T49" fmla="*/ 203 h 474"/>
                <a:gd name="T50" fmla="*/ 85 w 579"/>
                <a:gd name="T51" fmla="*/ 47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79" h="474">
                  <a:moveTo>
                    <a:pt x="85" y="473"/>
                  </a:moveTo>
                  <a:lnTo>
                    <a:pt x="85" y="473"/>
                  </a:lnTo>
                  <a:cubicBezTo>
                    <a:pt x="0" y="173"/>
                    <a:pt x="0" y="173"/>
                    <a:pt x="0" y="173"/>
                  </a:cubicBezTo>
                  <a:cubicBezTo>
                    <a:pt x="121" y="133"/>
                    <a:pt x="121" y="133"/>
                    <a:pt x="121" y="133"/>
                  </a:cubicBezTo>
                  <a:cubicBezTo>
                    <a:pt x="154" y="66"/>
                    <a:pt x="151" y="25"/>
                    <a:pt x="151" y="25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7" y="25"/>
                    <a:pt x="420" y="66"/>
                    <a:pt x="457" y="133"/>
                  </a:cubicBezTo>
                  <a:cubicBezTo>
                    <a:pt x="578" y="173"/>
                    <a:pt x="578" y="173"/>
                    <a:pt x="578" y="173"/>
                  </a:cubicBezTo>
                  <a:cubicBezTo>
                    <a:pt x="497" y="458"/>
                    <a:pt x="497" y="458"/>
                    <a:pt x="497" y="458"/>
                  </a:cubicBezTo>
                  <a:cubicBezTo>
                    <a:pt x="85" y="473"/>
                    <a:pt x="85" y="473"/>
                    <a:pt x="85" y="473"/>
                  </a:cubicBezTo>
                  <a:lnTo>
                    <a:pt x="51" y="203"/>
                  </a:lnTo>
                  <a:lnTo>
                    <a:pt x="51" y="203"/>
                  </a:lnTo>
                  <a:cubicBezTo>
                    <a:pt x="118" y="428"/>
                    <a:pt x="118" y="428"/>
                    <a:pt x="118" y="428"/>
                  </a:cubicBezTo>
                  <a:cubicBezTo>
                    <a:pt x="464" y="417"/>
                    <a:pt x="464" y="417"/>
                    <a:pt x="464" y="417"/>
                  </a:cubicBezTo>
                  <a:cubicBezTo>
                    <a:pt x="527" y="203"/>
                    <a:pt x="527" y="203"/>
                    <a:pt x="527" y="203"/>
                  </a:cubicBezTo>
                  <a:cubicBezTo>
                    <a:pt x="427" y="170"/>
                    <a:pt x="427" y="170"/>
                    <a:pt x="427" y="170"/>
                  </a:cubicBezTo>
                  <a:cubicBezTo>
                    <a:pt x="424" y="162"/>
                    <a:pt x="424" y="162"/>
                    <a:pt x="424" y="162"/>
                  </a:cubicBezTo>
                  <a:cubicBezTo>
                    <a:pt x="394" y="110"/>
                    <a:pt x="387" y="66"/>
                    <a:pt x="383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1" y="66"/>
                    <a:pt x="184" y="110"/>
                    <a:pt x="154" y="162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51" y="203"/>
                    <a:pt x="51" y="203"/>
                    <a:pt x="51" y="203"/>
                  </a:cubicBezTo>
                  <a:lnTo>
                    <a:pt x="85" y="4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1" name="Freeform 466"/>
            <p:cNvSpPr>
              <a:spLocks noChangeArrowheads="1"/>
            </p:cNvSpPr>
            <p:nvPr/>
          </p:nvSpPr>
          <p:spPr bwMode="auto">
            <a:xfrm>
              <a:off x="8371635" y="2276958"/>
              <a:ext cx="209550" cy="219075"/>
            </a:xfrm>
            <a:custGeom>
              <a:avLst/>
              <a:gdLst>
                <a:gd name="T0" fmla="*/ 431 w 583"/>
                <a:gd name="T1" fmla="*/ 606 h 607"/>
                <a:gd name="T2" fmla="*/ 431 w 583"/>
                <a:gd name="T3" fmla="*/ 606 h 607"/>
                <a:gd name="T4" fmla="*/ 501 w 583"/>
                <a:gd name="T5" fmla="*/ 602 h 607"/>
                <a:gd name="T6" fmla="*/ 560 w 583"/>
                <a:gd name="T7" fmla="*/ 521 h 607"/>
                <a:gd name="T8" fmla="*/ 549 w 583"/>
                <a:gd name="T9" fmla="*/ 248 h 607"/>
                <a:gd name="T10" fmla="*/ 409 w 583"/>
                <a:gd name="T11" fmla="*/ 30 h 607"/>
                <a:gd name="T12" fmla="*/ 291 w 583"/>
                <a:gd name="T13" fmla="*/ 0 h 607"/>
                <a:gd name="T14" fmla="*/ 173 w 583"/>
                <a:gd name="T15" fmla="*/ 30 h 607"/>
                <a:gd name="T16" fmla="*/ 33 w 583"/>
                <a:gd name="T17" fmla="*/ 248 h 607"/>
                <a:gd name="T18" fmla="*/ 18 w 583"/>
                <a:gd name="T19" fmla="*/ 521 h 607"/>
                <a:gd name="T20" fmla="*/ 81 w 583"/>
                <a:gd name="T21" fmla="*/ 602 h 607"/>
                <a:gd name="T22" fmla="*/ 151 w 583"/>
                <a:gd name="T23" fmla="*/ 606 h 607"/>
                <a:gd name="T24" fmla="*/ 431 w 583"/>
                <a:gd name="T25" fmla="*/ 606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3" h="607">
                  <a:moveTo>
                    <a:pt x="431" y="606"/>
                  </a:moveTo>
                  <a:lnTo>
                    <a:pt x="431" y="606"/>
                  </a:lnTo>
                  <a:cubicBezTo>
                    <a:pt x="453" y="606"/>
                    <a:pt x="479" y="606"/>
                    <a:pt x="501" y="602"/>
                  </a:cubicBezTo>
                  <a:cubicBezTo>
                    <a:pt x="538" y="595"/>
                    <a:pt x="557" y="554"/>
                    <a:pt x="560" y="521"/>
                  </a:cubicBezTo>
                  <a:cubicBezTo>
                    <a:pt x="582" y="417"/>
                    <a:pt x="571" y="329"/>
                    <a:pt x="549" y="248"/>
                  </a:cubicBezTo>
                  <a:cubicBezTo>
                    <a:pt x="527" y="163"/>
                    <a:pt x="494" y="74"/>
                    <a:pt x="409" y="30"/>
                  </a:cubicBezTo>
                  <a:cubicBezTo>
                    <a:pt x="369" y="7"/>
                    <a:pt x="324" y="0"/>
                    <a:pt x="291" y="0"/>
                  </a:cubicBezTo>
                  <a:cubicBezTo>
                    <a:pt x="254" y="0"/>
                    <a:pt x="214" y="7"/>
                    <a:pt x="173" y="30"/>
                  </a:cubicBezTo>
                  <a:cubicBezTo>
                    <a:pt x="89" y="74"/>
                    <a:pt x="52" y="163"/>
                    <a:pt x="33" y="248"/>
                  </a:cubicBezTo>
                  <a:cubicBezTo>
                    <a:pt x="11" y="329"/>
                    <a:pt x="0" y="417"/>
                    <a:pt x="18" y="521"/>
                  </a:cubicBezTo>
                  <a:cubicBezTo>
                    <a:pt x="26" y="554"/>
                    <a:pt x="41" y="595"/>
                    <a:pt x="81" y="602"/>
                  </a:cubicBezTo>
                  <a:cubicBezTo>
                    <a:pt x="103" y="606"/>
                    <a:pt x="129" y="606"/>
                    <a:pt x="151" y="606"/>
                  </a:cubicBezTo>
                  <a:cubicBezTo>
                    <a:pt x="431" y="606"/>
                    <a:pt x="431" y="606"/>
                    <a:pt x="431" y="60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2" name="Freeform 467"/>
            <p:cNvSpPr>
              <a:spLocks noChangeArrowheads="1"/>
            </p:cNvSpPr>
            <p:nvPr/>
          </p:nvSpPr>
          <p:spPr bwMode="auto">
            <a:xfrm>
              <a:off x="8406560" y="2315058"/>
              <a:ext cx="142875" cy="188912"/>
            </a:xfrm>
            <a:custGeom>
              <a:avLst/>
              <a:gdLst>
                <a:gd name="T0" fmla="*/ 40 w 395"/>
                <a:gd name="T1" fmla="*/ 0 h 526"/>
                <a:gd name="T2" fmla="*/ 40 w 395"/>
                <a:gd name="T3" fmla="*/ 0 h 526"/>
                <a:gd name="T4" fmla="*/ 0 w 395"/>
                <a:gd name="T5" fmla="*/ 200 h 526"/>
                <a:gd name="T6" fmla="*/ 195 w 395"/>
                <a:gd name="T7" fmla="*/ 525 h 526"/>
                <a:gd name="T8" fmla="*/ 394 w 395"/>
                <a:gd name="T9" fmla="*/ 200 h 526"/>
                <a:gd name="T10" fmla="*/ 354 w 395"/>
                <a:gd name="T11" fmla="*/ 0 h 526"/>
                <a:gd name="T12" fmla="*/ 40 w 395"/>
                <a:gd name="T13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5" h="526">
                  <a:moveTo>
                    <a:pt x="40" y="0"/>
                  </a:moveTo>
                  <a:lnTo>
                    <a:pt x="40" y="0"/>
                  </a:lnTo>
                  <a:cubicBezTo>
                    <a:pt x="15" y="56"/>
                    <a:pt x="0" y="126"/>
                    <a:pt x="0" y="200"/>
                  </a:cubicBezTo>
                  <a:cubicBezTo>
                    <a:pt x="0" y="381"/>
                    <a:pt x="88" y="525"/>
                    <a:pt x="195" y="525"/>
                  </a:cubicBezTo>
                  <a:cubicBezTo>
                    <a:pt x="306" y="525"/>
                    <a:pt x="394" y="381"/>
                    <a:pt x="394" y="200"/>
                  </a:cubicBezTo>
                  <a:cubicBezTo>
                    <a:pt x="394" y="126"/>
                    <a:pt x="380" y="56"/>
                    <a:pt x="354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3" name="Freeform 468"/>
            <p:cNvSpPr>
              <a:spLocks noChangeArrowheads="1"/>
            </p:cNvSpPr>
            <p:nvPr/>
          </p:nvSpPr>
          <p:spPr bwMode="auto">
            <a:xfrm>
              <a:off x="8476410" y="2313470"/>
              <a:ext cx="71437" cy="73025"/>
            </a:xfrm>
            <a:custGeom>
              <a:avLst/>
              <a:gdLst>
                <a:gd name="T0" fmla="*/ 0 w 200"/>
                <a:gd name="T1" fmla="*/ 0 h 204"/>
                <a:gd name="T2" fmla="*/ 0 w 200"/>
                <a:gd name="T3" fmla="*/ 0 h 204"/>
                <a:gd name="T4" fmla="*/ 0 w 200"/>
                <a:gd name="T5" fmla="*/ 3 h 204"/>
                <a:gd name="T6" fmla="*/ 159 w 200"/>
                <a:gd name="T7" fmla="*/ 3 h 204"/>
                <a:gd name="T8" fmla="*/ 199 w 200"/>
                <a:gd name="T9" fmla="*/ 203 h 204"/>
                <a:gd name="T10" fmla="*/ 199 w 200"/>
                <a:gd name="T11" fmla="*/ 203 h 204"/>
                <a:gd name="T12" fmla="*/ 159 w 200"/>
                <a:gd name="T13" fmla="*/ 3 h 204"/>
                <a:gd name="T14" fmla="*/ 0 w 200"/>
                <a:gd name="T1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204">
                  <a:moveTo>
                    <a:pt x="0" y="0"/>
                  </a:moveTo>
                  <a:lnTo>
                    <a:pt x="0" y="0"/>
                  </a:lnTo>
                  <a:cubicBezTo>
                    <a:pt x="0" y="3"/>
                    <a:pt x="0" y="3"/>
                    <a:pt x="0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85" y="59"/>
                    <a:pt x="199" y="129"/>
                    <a:pt x="199" y="203"/>
                  </a:cubicBezTo>
                  <a:lnTo>
                    <a:pt x="199" y="203"/>
                  </a:lnTo>
                  <a:cubicBezTo>
                    <a:pt x="199" y="129"/>
                    <a:pt x="185" y="59"/>
                    <a:pt x="159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4" name="Freeform 469"/>
            <p:cNvSpPr>
              <a:spLocks noChangeArrowheads="1"/>
            </p:cNvSpPr>
            <p:nvPr/>
          </p:nvSpPr>
          <p:spPr bwMode="auto">
            <a:xfrm>
              <a:off x="8476410" y="2315058"/>
              <a:ext cx="71437" cy="188912"/>
            </a:xfrm>
            <a:custGeom>
              <a:avLst/>
              <a:gdLst>
                <a:gd name="T0" fmla="*/ 159 w 200"/>
                <a:gd name="T1" fmla="*/ 0 h 526"/>
                <a:gd name="T2" fmla="*/ 159 w 200"/>
                <a:gd name="T3" fmla="*/ 0 h 526"/>
                <a:gd name="T4" fmla="*/ 0 w 200"/>
                <a:gd name="T5" fmla="*/ 0 h 526"/>
                <a:gd name="T6" fmla="*/ 0 w 200"/>
                <a:gd name="T7" fmla="*/ 525 h 526"/>
                <a:gd name="T8" fmla="*/ 199 w 200"/>
                <a:gd name="T9" fmla="*/ 200 h 526"/>
                <a:gd name="T10" fmla="*/ 159 w 200"/>
                <a:gd name="T11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526">
                  <a:moveTo>
                    <a:pt x="159" y="0"/>
                  </a:moveTo>
                  <a:lnTo>
                    <a:pt x="15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111" y="525"/>
                    <a:pt x="199" y="381"/>
                    <a:pt x="199" y="200"/>
                  </a:cubicBezTo>
                  <a:cubicBezTo>
                    <a:pt x="199" y="126"/>
                    <a:pt x="185" y="56"/>
                    <a:pt x="1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5" name="Freeform 470"/>
            <p:cNvSpPr>
              <a:spLocks noChangeArrowheads="1"/>
            </p:cNvSpPr>
            <p:nvPr/>
          </p:nvSpPr>
          <p:spPr bwMode="auto">
            <a:xfrm>
              <a:off x="8398622" y="2307120"/>
              <a:ext cx="158750" cy="204788"/>
            </a:xfrm>
            <a:custGeom>
              <a:avLst/>
              <a:gdLst>
                <a:gd name="T0" fmla="*/ 217 w 439"/>
                <a:gd name="T1" fmla="*/ 569 h 570"/>
                <a:gd name="T2" fmla="*/ 217 w 439"/>
                <a:gd name="T3" fmla="*/ 569 h 570"/>
                <a:gd name="T4" fmla="*/ 0 w 439"/>
                <a:gd name="T5" fmla="*/ 222 h 570"/>
                <a:gd name="T6" fmla="*/ 44 w 439"/>
                <a:gd name="T7" fmla="*/ 11 h 570"/>
                <a:gd name="T8" fmla="*/ 51 w 439"/>
                <a:gd name="T9" fmla="*/ 0 h 570"/>
                <a:gd name="T10" fmla="*/ 387 w 439"/>
                <a:gd name="T11" fmla="*/ 0 h 570"/>
                <a:gd name="T12" fmla="*/ 394 w 439"/>
                <a:gd name="T13" fmla="*/ 11 h 570"/>
                <a:gd name="T14" fmla="*/ 438 w 439"/>
                <a:gd name="T15" fmla="*/ 222 h 570"/>
                <a:gd name="T16" fmla="*/ 217 w 439"/>
                <a:gd name="T17" fmla="*/ 569 h 570"/>
                <a:gd name="T18" fmla="*/ 77 w 439"/>
                <a:gd name="T19" fmla="*/ 45 h 570"/>
                <a:gd name="T20" fmla="*/ 77 w 439"/>
                <a:gd name="T21" fmla="*/ 45 h 570"/>
                <a:gd name="T22" fmla="*/ 40 w 439"/>
                <a:gd name="T23" fmla="*/ 222 h 570"/>
                <a:gd name="T24" fmla="*/ 217 w 439"/>
                <a:gd name="T25" fmla="*/ 525 h 570"/>
                <a:gd name="T26" fmla="*/ 394 w 439"/>
                <a:gd name="T27" fmla="*/ 222 h 570"/>
                <a:gd name="T28" fmla="*/ 361 w 439"/>
                <a:gd name="T29" fmla="*/ 45 h 570"/>
                <a:gd name="T30" fmla="*/ 77 w 439"/>
                <a:gd name="T31" fmla="*/ 45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9" h="570">
                  <a:moveTo>
                    <a:pt x="217" y="569"/>
                  </a:moveTo>
                  <a:lnTo>
                    <a:pt x="217" y="569"/>
                  </a:lnTo>
                  <a:cubicBezTo>
                    <a:pt x="96" y="569"/>
                    <a:pt x="0" y="418"/>
                    <a:pt x="0" y="222"/>
                  </a:cubicBezTo>
                  <a:cubicBezTo>
                    <a:pt x="0" y="144"/>
                    <a:pt x="15" y="74"/>
                    <a:pt x="44" y="1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394" y="11"/>
                    <a:pt x="394" y="11"/>
                    <a:pt x="394" y="11"/>
                  </a:cubicBezTo>
                  <a:cubicBezTo>
                    <a:pt x="424" y="74"/>
                    <a:pt x="438" y="144"/>
                    <a:pt x="438" y="222"/>
                  </a:cubicBezTo>
                  <a:cubicBezTo>
                    <a:pt x="438" y="418"/>
                    <a:pt x="343" y="569"/>
                    <a:pt x="217" y="569"/>
                  </a:cubicBezTo>
                  <a:close/>
                  <a:moveTo>
                    <a:pt x="77" y="45"/>
                  </a:moveTo>
                  <a:lnTo>
                    <a:pt x="77" y="45"/>
                  </a:lnTo>
                  <a:cubicBezTo>
                    <a:pt x="55" y="96"/>
                    <a:pt x="40" y="159"/>
                    <a:pt x="40" y="222"/>
                  </a:cubicBezTo>
                  <a:cubicBezTo>
                    <a:pt x="40" y="385"/>
                    <a:pt x="121" y="525"/>
                    <a:pt x="217" y="525"/>
                  </a:cubicBezTo>
                  <a:cubicBezTo>
                    <a:pt x="313" y="525"/>
                    <a:pt x="394" y="385"/>
                    <a:pt x="394" y="222"/>
                  </a:cubicBezTo>
                  <a:cubicBezTo>
                    <a:pt x="394" y="159"/>
                    <a:pt x="383" y="96"/>
                    <a:pt x="361" y="45"/>
                  </a:cubicBezTo>
                  <a:lnTo>
                    <a:pt x="77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6" name="Freeform 471"/>
            <p:cNvSpPr>
              <a:spLocks noChangeArrowheads="1"/>
            </p:cNvSpPr>
            <p:nvPr/>
          </p:nvSpPr>
          <p:spPr bwMode="auto">
            <a:xfrm>
              <a:off x="8400210" y="2296008"/>
              <a:ext cx="144462" cy="100012"/>
            </a:xfrm>
            <a:custGeom>
              <a:avLst/>
              <a:gdLst>
                <a:gd name="T0" fmla="*/ 399 w 400"/>
                <a:gd name="T1" fmla="*/ 63 h 278"/>
                <a:gd name="T2" fmla="*/ 399 w 400"/>
                <a:gd name="T3" fmla="*/ 63 h 278"/>
                <a:gd name="T4" fmla="*/ 351 w 400"/>
                <a:gd name="T5" fmla="*/ 37 h 278"/>
                <a:gd name="T6" fmla="*/ 255 w 400"/>
                <a:gd name="T7" fmla="*/ 22 h 278"/>
                <a:gd name="T8" fmla="*/ 177 w 400"/>
                <a:gd name="T9" fmla="*/ 26 h 278"/>
                <a:gd name="T10" fmla="*/ 30 w 400"/>
                <a:gd name="T11" fmla="*/ 114 h 278"/>
                <a:gd name="T12" fmla="*/ 0 w 400"/>
                <a:gd name="T13" fmla="*/ 273 h 278"/>
                <a:gd name="T14" fmla="*/ 30 w 400"/>
                <a:gd name="T15" fmla="*/ 277 h 278"/>
                <a:gd name="T16" fmla="*/ 122 w 400"/>
                <a:gd name="T17" fmla="*/ 192 h 278"/>
                <a:gd name="T18" fmla="*/ 369 w 400"/>
                <a:gd name="T19" fmla="*/ 92 h 278"/>
                <a:gd name="T20" fmla="*/ 399 w 400"/>
                <a:gd name="T21" fmla="*/ 6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278">
                  <a:moveTo>
                    <a:pt x="399" y="63"/>
                  </a:moveTo>
                  <a:lnTo>
                    <a:pt x="399" y="63"/>
                  </a:lnTo>
                  <a:cubicBezTo>
                    <a:pt x="351" y="37"/>
                    <a:pt x="351" y="37"/>
                    <a:pt x="351" y="37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3" y="0"/>
                    <a:pt x="8" y="74"/>
                    <a:pt x="30" y="114"/>
                  </a:cubicBezTo>
                  <a:cubicBezTo>
                    <a:pt x="34" y="118"/>
                    <a:pt x="0" y="273"/>
                    <a:pt x="0" y="273"/>
                  </a:cubicBezTo>
                  <a:cubicBezTo>
                    <a:pt x="30" y="277"/>
                    <a:pt x="30" y="277"/>
                    <a:pt x="30" y="277"/>
                  </a:cubicBezTo>
                  <a:cubicBezTo>
                    <a:pt x="37" y="244"/>
                    <a:pt x="59" y="199"/>
                    <a:pt x="122" y="192"/>
                  </a:cubicBezTo>
                  <a:cubicBezTo>
                    <a:pt x="122" y="192"/>
                    <a:pt x="314" y="177"/>
                    <a:pt x="369" y="92"/>
                  </a:cubicBezTo>
                  <a:lnTo>
                    <a:pt x="399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7" name="Freeform 472"/>
            <p:cNvSpPr>
              <a:spLocks noChangeArrowheads="1"/>
            </p:cNvSpPr>
            <p:nvPr/>
          </p:nvSpPr>
          <p:spPr bwMode="auto">
            <a:xfrm>
              <a:off x="8492285" y="2529370"/>
              <a:ext cx="142875" cy="104775"/>
            </a:xfrm>
            <a:custGeom>
              <a:avLst/>
              <a:gdLst>
                <a:gd name="T0" fmla="*/ 0 w 399"/>
                <a:gd name="T1" fmla="*/ 270 h 293"/>
                <a:gd name="T2" fmla="*/ 0 w 399"/>
                <a:gd name="T3" fmla="*/ 270 h 293"/>
                <a:gd name="T4" fmla="*/ 225 w 399"/>
                <a:gd name="T5" fmla="*/ 0 h 293"/>
                <a:gd name="T6" fmla="*/ 321 w 399"/>
                <a:gd name="T7" fmla="*/ 26 h 293"/>
                <a:gd name="T8" fmla="*/ 398 w 399"/>
                <a:gd name="T9" fmla="*/ 292 h 293"/>
                <a:gd name="T10" fmla="*/ 19 w 399"/>
                <a:gd name="T11" fmla="*/ 292 h 293"/>
                <a:gd name="T12" fmla="*/ 0 w 399"/>
                <a:gd name="T13" fmla="*/ 27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9" h="293">
                  <a:moveTo>
                    <a:pt x="0" y="270"/>
                  </a:moveTo>
                  <a:lnTo>
                    <a:pt x="0" y="270"/>
                  </a:lnTo>
                  <a:cubicBezTo>
                    <a:pt x="163" y="163"/>
                    <a:pt x="225" y="0"/>
                    <a:pt x="225" y="0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98" y="292"/>
                    <a:pt x="398" y="292"/>
                    <a:pt x="398" y="292"/>
                  </a:cubicBezTo>
                  <a:cubicBezTo>
                    <a:pt x="19" y="292"/>
                    <a:pt x="19" y="292"/>
                    <a:pt x="19" y="292"/>
                  </a:cubicBezTo>
                  <a:lnTo>
                    <a:pt x="0" y="27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8" name="Freeform 473"/>
            <p:cNvSpPr>
              <a:spLocks noChangeArrowheads="1"/>
            </p:cNvSpPr>
            <p:nvPr/>
          </p:nvSpPr>
          <p:spPr bwMode="auto">
            <a:xfrm>
              <a:off x="8482760" y="2519845"/>
              <a:ext cx="165100" cy="122238"/>
            </a:xfrm>
            <a:custGeom>
              <a:avLst/>
              <a:gdLst>
                <a:gd name="T0" fmla="*/ 457 w 458"/>
                <a:gd name="T1" fmla="*/ 340 h 341"/>
                <a:gd name="T2" fmla="*/ 457 w 458"/>
                <a:gd name="T3" fmla="*/ 340 h 341"/>
                <a:gd name="T4" fmla="*/ 37 w 458"/>
                <a:gd name="T5" fmla="*/ 340 h 341"/>
                <a:gd name="T6" fmla="*/ 0 w 458"/>
                <a:gd name="T7" fmla="*/ 292 h 341"/>
                <a:gd name="T8" fmla="*/ 18 w 458"/>
                <a:gd name="T9" fmla="*/ 277 h 341"/>
                <a:gd name="T10" fmla="*/ 236 w 458"/>
                <a:gd name="T11" fmla="*/ 19 h 341"/>
                <a:gd name="T12" fmla="*/ 243 w 458"/>
                <a:gd name="T13" fmla="*/ 0 h 341"/>
                <a:gd name="T14" fmla="*/ 368 w 458"/>
                <a:gd name="T15" fmla="*/ 33 h 341"/>
                <a:gd name="T16" fmla="*/ 457 w 458"/>
                <a:gd name="T17" fmla="*/ 340 h 341"/>
                <a:gd name="T18" fmla="*/ 66 w 458"/>
                <a:gd name="T19" fmla="*/ 296 h 341"/>
                <a:gd name="T20" fmla="*/ 66 w 458"/>
                <a:gd name="T21" fmla="*/ 296 h 341"/>
                <a:gd name="T22" fmla="*/ 398 w 458"/>
                <a:gd name="T23" fmla="*/ 296 h 341"/>
                <a:gd name="T24" fmla="*/ 335 w 458"/>
                <a:gd name="T25" fmla="*/ 67 h 341"/>
                <a:gd name="T26" fmla="*/ 269 w 458"/>
                <a:gd name="T27" fmla="*/ 52 h 341"/>
                <a:gd name="T28" fmla="*/ 66 w 458"/>
                <a:gd name="T29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8" h="341">
                  <a:moveTo>
                    <a:pt x="457" y="340"/>
                  </a:moveTo>
                  <a:lnTo>
                    <a:pt x="457" y="340"/>
                  </a:lnTo>
                  <a:cubicBezTo>
                    <a:pt x="37" y="340"/>
                    <a:pt x="37" y="340"/>
                    <a:pt x="37" y="340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8" y="277"/>
                    <a:pt x="18" y="277"/>
                    <a:pt x="18" y="277"/>
                  </a:cubicBezTo>
                  <a:cubicBezTo>
                    <a:pt x="173" y="177"/>
                    <a:pt x="236" y="19"/>
                    <a:pt x="236" y="1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68" y="33"/>
                    <a:pt x="368" y="33"/>
                    <a:pt x="368" y="33"/>
                  </a:cubicBezTo>
                  <a:lnTo>
                    <a:pt x="457" y="340"/>
                  </a:lnTo>
                  <a:close/>
                  <a:moveTo>
                    <a:pt x="66" y="296"/>
                  </a:moveTo>
                  <a:lnTo>
                    <a:pt x="66" y="296"/>
                  </a:lnTo>
                  <a:cubicBezTo>
                    <a:pt x="398" y="296"/>
                    <a:pt x="398" y="296"/>
                    <a:pt x="398" y="296"/>
                  </a:cubicBezTo>
                  <a:cubicBezTo>
                    <a:pt x="335" y="67"/>
                    <a:pt x="335" y="67"/>
                    <a:pt x="335" y="67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47" y="96"/>
                    <a:pt x="184" y="211"/>
                    <a:pt x="66" y="29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" name="Freeform 474"/>
            <p:cNvSpPr>
              <a:spLocks noChangeArrowheads="1"/>
            </p:cNvSpPr>
            <p:nvPr/>
          </p:nvSpPr>
          <p:spPr bwMode="auto">
            <a:xfrm>
              <a:off x="8319247" y="2529370"/>
              <a:ext cx="280988" cy="104775"/>
            </a:xfrm>
            <a:custGeom>
              <a:avLst/>
              <a:gdLst>
                <a:gd name="T0" fmla="*/ 0 w 782"/>
                <a:gd name="T1" fmla="*/ 292 h 293"/>
                <a:gd name="T2" fmla="*/ 0 w 782"/>
                <a:gd name="T3" fmla="*/ 292 h 293"/>
                <a:gd name="T4" fmla="*/ 77 w 782"/>
                <a:gd name="T5" fmla="*/ 26 h 293"/>
                <a:gd name="T6" fmla="*/ 173 w 782"/>
                <a:gd name="T7" fmla="*/ 0 h 293"/>
                <a:gd name="T8" fmla="*/ 781 w 782"/>
                <a:gd name="T9" fmla="*/ 292 h 293"/>
                <a:gd name="T10" fmla="*/ 0 w 782"/>
                <a:gd name="T11" fmla="*/ 29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2" h="293">
                  <a:moveTo>
                    <a:pt x="0" y="292"/>
                  </a:moveTo>
                  <a:lnTo>
                    <a:pt x="0" y="292"/>
                  </a:lnTo>
                  <a:cubicBezTo>
                    <a:pt x="77" y="26"/>
                    <a:pt x="77" y="26"/>
                    <a:pt x="77" y="26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3" y="0"/>
                    <a:pt x="446" y="266"/>
                    <a:pt x="781" y="292"/>
                  </a:cubicBezTo>
                  <a:lnTo>
                    <a:pt x="0" y="2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0" name="Freeform 475"/>
            <p:cNvSpPr>
              <a:spLocks noChangeArrowheads="1"/>
            </p:cNvSpPr>
            <p:nvPr/>
          </p:nvSpPr>
          <p:spPr bwMode="auto">
            <a:xfrm>
              <a:off x="8308135" y="2519845"/>
              <a:ext cx="293687" cy="122238"/>
            </a:xfrm>
            <a:custGeom>
              <a:avLst/>
              <a:gdLst>
                <a:gd name="T0" fmla="*/ 811 w 816"/>
                <a:gd name="T1" fmla="*/ 340 h 341"/>
                <a:gd name="T2" fmla="*/ 811 w 816"/>
                <a:gd name="T3" fmla="*/ 340 h 341"/>
                <a:gd name="T4" fmla="*/ 0 w 816"/>
                <a:gd name="T5" fmla="*/ 340 h 341"/>
                <a:gd name="T6" fmla="*/ 89 w 816"/>
                <a:gd name="T7" fmla="*/ 33 h 341"/>
                <a:gd name="T8" fmla="*/ 207 w 816"/>
                <a:gd name="T9" fmla="*/ 0 h 341"/>
                <a:gd name="T10" fmla="*/ 218 w 816"/>
                <a:gd name="T11" fmla="*/ 7 h 341"/>
                <a:gd name="T12" fmla="*/ 815 w 816"/>
                <a:gd name="T13" fmla="*/ 296 h 341"/>
                <a:gd name="T14" fmla="*/ 811 w 816"/>
                <a:gd name="T15" fmla="*/ 340 h 341"/>
                <a:gd name="T16" fmla="*/ 59 w 816"/>
                <a:gd name="T17" fmla="*/ 296 h 341"/>
                <a:gd name="T18" fmla="*/ 59 w 816"/>
                <a:gd name="T19" fmla="*/ 296 h 341"/>
                <a:gd name="T20" fmla="*/ 608 w 816"/>
                <a:gd name="T21" fmla="*/ 296 h 341"/>
                <a:gd name="T22" fmla="*/ 195 w 816"/>
                <a:gd name="T23" fmla="*/ 48 h 341"/>
                <a:gd name="T24" fmla="*/ 122 w 816"/>
                <a:gd name="T25" fmla="*/ 67 h 341"/>
                <a:gd name="T26" fmla="*/ 59 w 816"/>
                <a:gd name="T27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6" h="341">
                  <a:moveTo>
                    <a:pt x="811" y="340"/>
                  </a:moveTo>
                  <a:lnTo>
                    <a:pt x="811" y="340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18" y="11"/>
                    <a:pt x="490" y="273"/>
                    <a:pt x="815" y="296"/>
                  </a:cubicBezTo>
                  <a:lnTo>
                    <a:pt x="811" y="340"/>
                  </a:lnTo>
                  <a:close/>
                  <a:moveTo>
                    <a:pt x="59" y="296"/>
                  </a:moveTo>
                  <a:lnTo>
                    <a:pt x="59" y="296"/>
                  </a:lnTo>
                  <a:cubicBezTo>
                    <a:pt x="608" y="296"/>
                    <a:pt x="608" y="296"/>
                    <a:pt x="608" y="296"/>
                  </a:cubicBezTo>
                  <a:cubicBezTo>
                    <a:pt x="394" y="225"/>
                    <a:pt x="236" y="85"/>
                    <a:pt x="195" y="48"/>
                  </a:cubicBezTo>
                  <a:cubicBezTo>
                    <a:pt x="122" y="67"/>
                    <a:pt x="122" y="67"/>
                    <a:pt x="122" y="67"/>
                  </a:cubicBezTo>
                  <a:lnTo>
                    <a:pt x="59" y="2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1" name="Freeform 476"/>
            <p:cNvSpPr>
              <a:spLocks noChangeArrowheads="1"/>
            </p:cNvSpPr>
            <p:nvPr/>
          </p:nvSpPr>
          <p:spPr bwMode="auto">
            <a:xfrm>
              <a:off x="8463710" y="2437295"/>
              <a:ext cx="73025" cy="31750"/>
            </a:xfrm>
            <a:custGeom>
              <a:avLst/>
              <a:gdLst>
                <a:gd name="T0" fmla="*/ 203 w 204"/>
                <a:gd name="T1" fmla="*/ 19 h 86"/>
                <a:gd name="T2" fmla="*/ 203 w 204"/>
                <a:gd name="T3" fmla="*/ 19 h 86"/>
                <a:gd name="T4" fmla="*/ 78 w 204"/>
                <a:gd name="T5" fmla="*/ 19 h 86"/>
                <a:gd name="T6" fmla="*/ 41 w 204"/>
                <a:gd name="T7" fmla="*/ 0 h 86"/>
                <a:gd name="T8" fmla="*/ 0 w 204"/>
                <a:gd name="T9" fmla="*/ 41 h 86"/>
                <a:gd name="T10" fmla="*/ 41 w 204"/>
                <a:gd name="T11" fmla="*/ 85 h 86"/>
                <a:gd name="T12" fmla="*/ 78 w 204"/>
                <a:gd name="T13" fmla="*/ 63 h 86"/>
                <a:gd name="T14" fmla="*/ 203 w 204"/>
                <a:gd name="T15" fmla="*/ 63 h 86"/>
                <a:gd name="T16" fmla="*/ 203 w 204"/>
                <a:gd name="T17" fmla="*/ 1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86">
                  <a:moveTo>
                    <a:pt x="203" y="19"/>
                  </a:moveTo>
                  <a:lnTo>
                    <a:pt x="203" y="19"/>
                  </a:lnTo>
                  <a:cubicBezTo>
                    <a:pt x="78" y="19"/>
                    <a:pt x="78" y="19"/>
                    <a:pt x="78" y="19"/>
                  </a:cubicBezTo>
                  <a:cubicBezTo>
                    <a:pt x="70" y="8"/>
                    <a:pt x="59" y="0"/>
                    <a:pt x="41" y="0"/>
                  </a:cubicBezTo>
                  <a:cubicBezTo>
                    <a:pt x="19" y="0"/>
                    <a:pt x="0" y="19"/>
                    <a:pt x="0" y="41"/>
                  </a:cubicBezTo>
                  <a:cubicBezTo>
                    <a:pt x="0" y="67"/>
                    <a:pt x="19" y="85"/>
                    <a:pt x="41" y="85"/>
                  </a:cubicBezTo>
                  <a:cubicBezTo>
                    <a:pt x="59" y="85"/>
                    <a:pt x="70" y="78"/>
                    <a:pt x="78" y="63"/>
                  </a:cubicBezTo>
                  <a:cubicBezTo>
                    <a:pt x="203" y="63"/>
                    <a:pt x="203" y="63"/>
                    <a:pt x="203" y="63"/>
                  </a:cubicBezTo>
                  <a:lnTo>
                    <a:pt x="203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2" name="Group 821"/>
          <p:cNvGrpSpPr/>
          <p:nvPr/>
        </p:nvGrpSpPr>
        <p:grpSpPr>
          <a:xfrm>
            <a:off x="7491951" y="2910372"/>
            <a:ext cx="339725" cy="365125"/>
            <a:chOff x="8308135" y="2923963"/>
            <a:chExt cx="339725" cy="365125"/>
          </a:xfrm>
        </p:grpSpPr>
        <p:sp>
          <p:nvSpPr>
            <p:cNvPr id="823" name="Freeform 477"/>
            <p:cNvSpPr>
              <a:spLocks noChangeArrowheads="1"/>
            </p:cNvSpPr>
            <p:nvPr/>
          </p:nvSpPr>
          <p:spPr bwMode="auto">
            <a:xfrm>
              <a:off x="8382747" y="3120813"/>
              <a:ext cx="190500" cy="153987"/>
            </a:xfrm>
            <a:custGeom>
              <a:avLst/>
              <a:gdLst>
                <a:gd name="T0" fmla="*/ 0 w 528"/>
                <a:gd name="T1" fmla="*/ 166 h 429"/>
                <a:gd name="T2" fmla="*/ 0 w 528"/>
                <a:gd name="T3" fmla="*/ 166 h 429"/>
                <a:gd name="T4" fmla="*/ 110 w 528"/>
                <a:gd name="T5" fmla="*/ 129 h 429"/>
                <a:gd name="T6" fmla="*/ 147 w 528"/>
                <a:gd name="T7" fmla="*/ 0 h 429"/>
                <a:gd name="T8" fmla="*/ 379 w 528"/>
                <a:gd name="T9" fmla="*/ 0 h 429"/>
                <a:gd name="T10" fmla="*/ 416 w 528"/>
                <a:gd name="T11" fmla="*/ 129 h 429"/>
                <a:gd name="T12" fmla="*/ 527 w 528"/>
                <a:gd name="T13" fmla="*/ 166 h 429"/>
                <a:gd name="T14" fmla="*/ 456 w 528"/>
                <a:gd name="T15" fmla="*/ 414 h 429"/>
                <a:gd name="T16" fmla="*/ 73 w 528"/>
                <a:gd name="T17" fmla="*/ 428 h 429"/>
                <a:gd name="T18" fmla="*/ 0 w 528"/>
                <a:gd name="T19" fmla="*/ 16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8" h="429">
                  <a:moveTo>
                    <a:pt x="0" y="166"/>
                  </a:moveTo>
                  <a:lnTo>
                    <a:pt x="0" y="166"/>
                  </a:lnTo>
                  <a:cubicBezTo>
                    <a:pt x="110" y="129"/>
                    <a:pt x="110" y="129"/>
                    <a:pt x="110" y="129"/>
                  </a:cubicBezTo>
                  <a:cubicBezTo>
                    <a:pt x="154" y="52"/>
                    <a:pt x="147" y="0"/>
                    <a:pt x="147" y="0"/>
                  </a:cubicBezTo>
                  <a:cubicBezTo>
                    <a:pt x="379" y="0"/>
                    <a:pt x="379" y="0"/>
                    <a:pt x="379" y="0"/>
                  </a:cubicBezTo>
                  <a:cubicBezTo>
                    <a:pt x="379" y="0"/>
                    <a:pt x="372" y="52"/>
                    <a:pt x="416" y="129"/>
                  </a:cubicBezTo>
                  <a:cubicBezTo>
                    <a:pt x="527" y="166"/>
                    <a:pt x="527" y="166"/>
                    <a:pt x="527" y="166"/>
                  </a:cubicBezTo>
                  <a:cubicBezTo>
                    <a:pt x="456" y="414"/>
                    <a:pt x="456" y="414"/>
                    <a:pt x="456" y="414"/>
                  </a:cubicBezTo>
                  <a:cubicBezTo>
                    <a:pt x="73" y="428"/>
                    <a:pt x="73" y="428"/>
                    <a:pt x="73" y="428"/>
                  </a:cubicBezTo>
                  <a:cubicBezTo>
                    <a:pt x="0" y="166"/>
                    <a:pt x="0" y="166"/>
                    <a:pt x="0" y="1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4" name="Freeform 478"/>
            <p:cNvSpPr>
              <a:spLocks noChangeArrowheads="1"/>
            </p:cNvSpPr>
            <p:nvPr/>
          </p:nvSpPr>
          <p:spPr bwMode="auto">
            <a:xfrm>
              <a:off x="8476410" y="3143038"/>
              <a:ext cx="87312" cy="122237"/>
            </a:xfrm>
            <a:custGeom>
              <a:avLst/>
              <a:gdLst>
                <a:gd name="T0" fmla="*/ 103 w 241"/>
                <a:gd name="T1" fmla="*/ 0 h 341"/>
                <a:gd name="T2" fmla="*/ 103 w 241"/>
                <a:gd name="T3" fmla="*/ 0 h 341"/>
                <a:gd name="T4" fmla="*/ 74 w 241"/>
                <a:gd name="T5" fmla="*/ 0 h 341"/>
                <a:gd name="T6" fmla="*/ 0 w 241"/>
                <a:gd name="T7" fmla="*/ 22 h 341"/>
                <a:gd name="T8" fmla="*/ 0 w 241"/>
                <a:gd name="T9" fmla="*/ 22 h 341"/>
                <a:gd name="T10" fmla="*/ 0 w 241"/>
                <a:gd name="T11" fmla="*/ 340 h 341"/>
                <a:gd name="T12" fmla="*/ 177 w 241"/>
                <a:gd name="T13" fmla="*/ 336 h 341"/>
                <a:gd name="T14" fmla="*/ 240 w 241"/>
                <a:gd name="T15" fmla="*/ 122 h 341"/>
                <a:gd name="T16" fmla="*/ 140 w 241"/>
                <a:gd name="T17" fmla="*/ 89 h 341"/>
                <a:gd name="T18" fmla="*/ 137 w 241"/>
                <a:gd name="T19" fmla="*/ 81 h 341"/>
                <a:gd name="T20" fmla="*/ 103 w 241"/>
                <a:gd name="T21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" h="341">
                  <a:moveTo>
                    <a:pt x="103" y="0"/>
                  </a:moveTo>
                  <a:lnTo>
                    <a:pt x="103" y="0"/>
                  </a:lnTo>
                  <a:cubicBezTo>
                    <a:pt x="74" y="0"/>
                    <a:pt x="74" y="0"/>
                    <a:pt x="74" y="0"/>
                  </a:cubicBezTo>
                  <a:cubicBezTo>
                    <a:pt x="52" y="15"/>
                    <a:pt x="26" y="22"/>
                    <a:pt x="0" y="22"/>
                  </a:cubicBezTo>
                  <a:lnTo>
                    <a:pt x="0" y="22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18" y="48"/>
                    <a:pt x="107" y="22"/>
                    <a:pt x="10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5" name="Freeform 479"/>
            <p:cNvSpPr>
              <a:spLocks noChangeArrowheads="1"/>
            </p:cNvSpPr>
            <p:nvPr/>
          </p:nvSpPr>
          <p:spPr bwMode="auto">
            <a:xfrm>
              <a:off x="8373222" y="3112875"/>
              <a:ext cx="207963" cy="169863"/>
            </a:xfrm>
            <a:custGeom>
              <a:avLst/>
              <a:gdLst>
                <a:gd name="T0" fmla="*/ 85 w 579"/>
                <a:gd name="T1" fmla="*/ 473 h 474"/>
                <a:gd name="T2" fmla="*/ 85 w 579"/>
                <a:gd name="T3" fmla="*/ 473 h 474"/>
                <a:gd name="T4" fmla="*/ 0 w 579"/>
                <a:gd name="T5" fmla="*/ 173 h 474"/>
                <a:gd name="T6" fmla="*/ 121 w 579"/>
                <a:gd name="T7" fmla="*/ 133 h 474"/>
                <a:gd name="T8" fmla="*/ 151 w 579"/>
                <a:gd name="T9" fmla="*/ 25 h 474"/>
                <a:gd name="T10" fmla="*/ 151 w 579"/>
                <a:gd name="T11" fmla="*/ 0 h 474"/>
                <a:gd name="T12" fmla="*/ 173 w 579"/>
                <a:gd name="T13" fmla="*/ 0 h 474"/>
                <a:gd name="T14" fmla="*/ 431 w 579"/>
                <a:gd name="T15" fmla="*/ 0 h 474"/>
                <a:gd name="T16" fmla="*/ 427 w 579"/>
                <a:gd name="T17" fmla="*/ 25 h 474"/>
                <a:gd name="T18" fmla="*/ 457 w 579"/>
                <a:gd name="T19" fmla="*/ 133 h 474"/>
                <a:gd name="T20" fmla="*/ 578 w 579"/>
                <a:gd name="T21" fmla="*/ 173 h 474"/>
                <a:gd name="T22" fmla="*/ 497 w 579"/>
                <a:gd name="T23" fmla="*/ 458 h 474"/>
                <a:gd name="T24" fmla="*/ 85 w 579"/>
                <a:gd name="T25" fmla="*/ 473 h 474"/>
                <a:gd name="T26" fmla="*/ 51 w 579"/>
                <a:gd name="T27" fmla="*/ 203 h 474"/>
                <a:gd name="T28" fmla="*/ 51 w 579"/>
                <a:gd name="T29" fmla="*/ 203 h 474"/>
                <a:gd name="T30" fmla="*/ 118 w 579"/>
                <a:gd name="T31" fmla="*/ 428 h 474"/>
                <a:gd name="T32" fmla="*/ 464 w 579"/>
                <a:gd name="T33" fmla="*/ 417 h 474"/>
                <a:gd name="T34" fmla="*/ 527 w 579"/>
                <a:gd name="T35" fmla="*/ 203 h 474"/>
                <a:gd name="T36" fmla="*/ 427 w 579"/>
                <a:gd name="T37" fmla="*/ 170 h 474"/>
                <a:gd name="T38" fmla="*/ 424 w 579"/>
                <a:gd name="T39" fmla="*/ 162 h 474"/>
                <a:gd name="T40" fmla="*/ 383 w 579"/>
                <a:gd name="T41" fmla="*/ 44 h 474"/>
                <a:gd name="T42" fmla="*/ 195 w 579"/>
                <a:gd name="T43" fmla="*/ 44 h 474"/>
                <a:gd name="T44" fmla="*/ 154 w 579"/>
                <a:gd name="T45" fmla="*/ 162 h 474"/>
                <a:gd name="T46" fmla="*/ 151 w 579"/>
                <a:gd name="T47" fmla="*/ 170 h 474"/>
                <a:gd name="T48" fmla="*/ 51 w 579"/>
                <a:gd name="T49" fmla="*/ 203 h 474"/>
                <a:gd name="T50" fmla="*/ 85 w 579"/>
                <a:gd name="T51" fmla="*/ 47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79" h="474">
                  <a:moveTo>
                    <a:pt x="85" y="473"/>
                  </a:moveTo>
                  <a:lnTo>
                    <a:pt x="85" y="473"/>
                  </a:lnTo>
                  <a:cubicBezTo>
                    <a:pt x="0" y="173"/>
                    <a:pt x="0" y="173"/>
                    <a:pt x="0" y="173"/>
                  </a:cubicBezTo>
                  <a:cubicBezTo>
                    <a:pt x="121" y="133"/>
                    <a:pt x="121" y="133"/>
                    <a:pt x="121" y="133"/>
                  </a:cubicBezTo>
                  <a:cubicBezTo>
                    <a:pt x="154" y="66"/>
                    <a:pt x="151" y="25"/>
                    <a:pt x="151" y="25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7" y="25"/>
                    <a:pt x="420" y="66"/>
                    <a:pt x="457" y="133"/>
                  </a:cubicBezTo>
                  <a:cubicBezTo>
                    <a:pt x="578" y="173"/>
                    <a:pt x="578" y="173"/>
                    <a:pt x="578" y="173"/>
                  </a:cubicBezTo>
                  <a:cubicBezTo>
                    <a:pt x="497" y="458"/>
                    <a:pt x="497" y="458"/>
                    <a:pt x="497" y="458"/>
                  </a:cubicBezTo>
                  <a:cubicBezTo>
                    <a:pt x="85" y="473"/>
                    <a:pt x="85" y="473"/>
                    <a:pt x="85" y="473"/>
                  </a:cubicBezTo>
                  <a:lnTo>
                    <a:pt x="51" y="203"/>
                  </a:lnTo>
                  <a:lnTo>
                    <a:pt x="51" y="203"/>
                  </a:lnTo>
                  <a:cubicBezTo>
                    <a:pt x="118" y="428"/>
                    <a:pt x="118" y="428"/>
                    <a:pt x="118" y="428"/>
                  </a:cubicBezTo>
                  <a:cubicBezTo>
                    <a:pt x="464" y="417"/>
                    <a:pt x="464" y="417"/>
                    <a:pt x="464" y="417"/>
                  </a:cubicBezTo>
                  <a:cubicBezTo>
                    <a:pt x="527" y="203"/>
                    <a:pt x="527" y="203"/>
                    <a:pt x="527" y="203"/>
                  </a:cubicBezTo>
                  <a:cubicBezTo>
                    <a:pt x="427" y="170"/>
                    <a:pt x="427" y="170"/>
                    <a:pt x="427" y="170"/>
                  </a:cubicBezTo>
                  <a:cubicBezTo>
                    <a:pt x="424" y="162"/>
                    <a:pt x="424" y="162"/>
                    <a:pt x="424" y="162"/>
                  </a:cubicBezTo>
                  <a:cubicBezTo>
                    <a:pt x="394" y="110"/>
                    <a:pt x="387" y="66"/>
                    <a:pt x="383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1" y="66"/>
                    <a:pt x="184" y="110"/>
                    <a:pt x="154" y="162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51" y="203"/>
                    <a:pt x="51" y="203"/>
                    <a:pt x="51" y="203"/>
                  </a:cubicBezTo>
                  <a:lnTo>
                    <a:pt x="85" y="47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6" name="Freeform 480"/>
            <p:cNvSpPr>
              <a:spLocks noChangeArrowheads="1"/>
            </p:cNvSpPr>
            <p:nvPr/>
          </p:nvSpPr>
          <p:spPr bwMode="auto">
            <a:xfrm>
              <a:off x="8371635" y="2923963"/>
              <a:ext cx="209550" cy="219075"/>
            </a:xfrm>
            <a:custGeom>
              <a:avLst/>
              <a:gdLst>
                <a:gd name="T0" fmla="*/ 431 w 583"/>
                <a:gd name="T1" fmla="*/ 606 h 607"/>
                <a:gd name="T2" fmla="*/ 431 w 583"/>
                <a:gd name="T3" fmla="*/ 606 h 607"/>
                <a:gd name="T4" fmla="*/ 501 w 583"/>
                <a:gd name="T5" fmla="*/ 602 h 607"/>
                <a:gd name="T6" fmla="*/ 560 w 583"/>
                <a:gd name="T7" fmla="*/ 521 h 607"/>
                <a:gd name="T8" fmla="*/ 549 w 583"/>
                <a:gd name="T9" fmla="*/ 248 h 607"/>
                <a:gd name="T10" fmla="*/ 409 w 583"/>
                <a:gd name="T11" fmla="*/ 30 h 607"/>
                <a:gd name="T12" fmla="*/ 291 w 583"/>
                <a:gd name="T13" fmla="*/ 0 h 607"/>
                <a:gd name="T14" fmla="*/ 173 w 583"/>
                <a:gd name="T15" fmla="*/ 30 h 607"/>
                <a:gd name="T16" fmla="*/ 33 w 583"/>
                <a:gd name="T17" fmla="*/ 248 h 607"/>
                <a:gd name="T18" fmla="*/ 18 w 583"/>
                <a:gd name="T19" fmla="*/ 521 h 607"/>
                <a:gd name="T20" fmla="*/ 81 w 583"/>
                <a:gd name="T21" fmla="*/ 602 h 607"/>
                <a:gd name="T22" fmla="*/ 151 w 583"/>
                <a:gd name="T23" fmla="*/ 606 h 607"/>
                <a:gd name="T24" fmla="*/ 431 w 583"/>
                <a:gd name="T25" fmla="*/ 606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3" h="607">
                  <a:moveTo>
                    <a:pt x="431" y="606"/>
                  </a:moveTo>
                  <a:lnTo>
                    <a:pt x="431" y="606"/>
                  </a:lnTo>
                  <a:cubicBezTo>
                    <a:pt x="453" y="606"/>
                    <a:pt x="479" y="606"/>
                    <a:pt x="501" y="602"/>
                  </a:cubicBezTo>
                  <a:cubicBezTo>
                    <a:pt x="538" y="595"/>
                    <a:pt x="557" y="554"/>
                    <a:pt x="560" y="521"/>
                  </a:cubicBezTo>
                  <a:cubicBezTo>
                    <a:pt x="582" y="417"/>
                    <a:pt x="571" y="329"/>
                    <a:pt x="549" y="248"/>
                  </a:cubicBezTo>
                  <a:cubicBezTo>
                    <a:pt x="527" y="163"/>
                    <a:pt x="494" y="74"/>
                    <a:pt x="409" y="30"/>
                  </a:cubicBezTo>
                  <a:cubicBezTo>
                    <a:pt x="369" y="7"/>
                    <a:pt x="324" y="0"/>
                    <a:pt x="291" y="0"/>
                  </a:cubicBezTo>
                  <a:cubicBezTo>
                    <a:pt x="254" y="0"/>
                    <a:pt x="214" y="7"/>
                    <a:pt x="173" y="30"/>
                  </a:cubicBezTo>
                  <a:cubicBezTo>
                    <a:pt x="89" y="74"/>
                    <a:pt x="52" y="163"/>
                    <a:pt x="33" y="248"/>
                  </a:cubicBezTo>
                  <a:cubicBezTo>
                    <a:pt x="11" y="329"/>
                    <a:pt x="0" y="417"/>
                    <a:pt x="18" y="521"/>
                  </a:cubicBezTo>
                  <a:cubicBezTo>
                    <a:pt x="26" y="554"/>
                    <a:pt x="41" y="595"/>
                    <a:pt x="81" y="602"/>
                  </a:cubicBezTo>
                  <a:cubicBezTo>
                    <a:pt x="103" y="606"/>
                    <a:pt x="129" y="606"/>
                    <a:pt x="151" y="606"/>
                  </a:cubicBezTo>
                  <a:cubicBezTo>
                    <a:pt x="431" y="606"/>
                    <a:pt x="431" y="606"/>
                    <a:pt x="431" y="6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7" name="Freeform 481"/>
            <p:cNvSpPr>
              <a:spLocks noChangeArrowheads="1"/>
            </p:cNvSpPr>
            <p:nvPr/>
          </p:nvSpPr>
          <p:spPr bwMode="auto">
            <a:xfrm>
              <a:off x="8406560" y="2962063"/>
              <a:ext cx="142875" cy="188912"/>
            </a:xfrm>
            <a:custGeom>
              <a:avLst/>
              <a:gdLst>
                <a:gd name="T0" fmla="*/ 40 w 395"/>
                <a:gd name="T1" fmla="*/ 0 h 526"/>
                <a:gd name="T2" fmla="*/ 40 w 395"/>
                <a:gd name="T3" fmla="*/ 0 h 526"/>
                <a:gd name="T4" fmla="*/ 0 w 395"/>
                <a:gd name="T5" fmla="*/ 200 h 526"/>
                <a:gd name="T6" fmla="*/ 195 w 395"/>
                <a:gd name="T7" fmla="*/ 525 h 526"/>
                <a:gd name="T8" fmla="*/ 394 w 395"/>
                <a:gd name="T9" fmla="*/ 200 h 526"/>
                <a:gd name="T10" fmla="*/ 354 w 395"/>
                <a:gd name="T11" fmla="*/ 0 h 526"/>
                <a:gd name="T12" fmla="*/ 40 w 395"/>
                <a:gd name="T13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5" h="526">
                  <a:moveTo>
                    <a:pt x="40" y="0"/>
                  </a:moveTo>
                  <a:lnTo>
                    <a:pt x="40" y="0"/>
                  </a:lnTo>
                  <a:cubicBezTo>
                    <a:pt x="15" y="56"/>
                    <a:pt x="0" y="126"/>
                    <a:pt x="0" y="200"/>
                  </a:cubicBezTo>
                  <a:cubicBezTo>
                    <a:pt x="0" y="381"/>
                    <a:pt x="88" y="525"/>
                    <a:pt x="195" y="525"/>
                  </a:cubicBezTo>
                  <a:cubicBezTo>
                    <a:pt x="306" y="525"/>
                    <a:pt x="394" y="381"/>
                    <a:pt x="394" y="200"/>
                  </a:cubicBezTo>
                  <a:cubicBezTo>
                    <a:pt x="394" y="126"/>
                    <a:pt x="380" y="56"/>
                    <a:pt x="354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8" name="Freeform 482"/>
            <p:cNvSpPr>
              <a:spLocks noChangeArrowheads="1"/>
            </p:cNvSpPr>
            <p:nvPr/>
          </p:nvSpPr>
          <p:spPr bwMode="auto">
            <a:xfrm>
              <a:off x="8476410" y="2960475"/>
              <a:ext cx="71437" cy="73025"/>
            </a:xfrm>
            <a:custGeom>
              <a:avLst/>
              <a:gdLst>
                <a:gd name="T0" fmla="*/ 0 w 200"/>
                <a:gd name="T1" fmla="*/ 0 h 204"/>
                <a:gd name="T2" fmla="*/ 0 w 200"/>
                <a:gd name="T3" fmla="*/ 0 h 204"/>
                <a:gd name="T4" fmla="*/ 0 w 200"/>
                <a:gd name="T5" fmla="*/ 3 h 204"/>
                <a:gd name="T6" fmla="*/ 159 w 200"/>
                <a:gd name="T7" fmla="*/ 3 h 204"/>
                <a:gd name="T8" fmla="*/ 199 w 200"/>
                <a:gd name="T9" fmla="*/ 203 h 204"/>
                <a:gd name="T10" fmla="*/ 199 w 200"/>
                <a:gd name="T11" fmla="*/ 203 h 204"/>
                <a:gd name="T12" fmla="*/ 159 w 200"/>
                <a:gd name="T13" fmla="*/ 3 h 204"/>
                <a:gd name="T14" fmla="*/ 0 w 200"/>
                <a:gd name="T1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204">
                  <a:moveTo>
                    <a:pt x="0" y="0"/>
                  </a:moveTo>
                  <a:lnTo>
                    <a:pt x="0" y="0"/>
                  </a:lnTo>
                  <a:cubicBezTo>
                    <a:pt x="0" y="3"/>
                    <a:pt x="0" y="3"/>
                    <a:pt x="0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85" y="59"/>
                    <a:pt x="199" y="129"/>
                    <a:pt x="199" y="203"/>
                  </a:cubicBezTo>
                  <a:lnTo>
                    <a:pt x="199" y="203"/>
                  </a:lnTo>
                  <a:cubicBezTo>
                    <a:pt x="199" y="129"/>
                    <a:pt x="185" y="59"/>
                    <a:pt x="159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9" name="Freeform 483"/>
            <p:cNvSpPr>
              <a:spLocks noChangeArrowheads="1"/>
            </p:cNvSpPr>
            <p:nvPr/>
          </p:nvSpPr>
          <p:spPr bwMode="auto">
            <a:xfrm>
              <a:off x="8476410" y="2962063"/>
              <a:ext cx="71437" cy="188912"/>
            </a:xfrm>
            <a:custGeom>
              <a:avLst/>
              <a:gdLst>
                <a:gd name="T0" fmla="*/ 159 w 200"/>
                <a:gd name="T1" fmla="*/ 0 h 526"/>
                <a:gd name="T2" fmla="*/ 159 w 200"/>
                <a:gd name="T3" fmla="*/ 0 h 526"/>
                <a:gd name="T4" fmla="*/ 0 w 200"/>
                <a:gd name="T5" fmla="*/ 0 h 526"/>
                <a:gd name="T6" fmla="*/ 0 w 200"/>
                <a:gd name="T7" fmla="*/ 525 h 526"/>
                <a:gd name="T8" fmla="*/ 199 w 200"/>
                <a:gd name="T9" fmla="*/ 200 h 526"/>
                <a:gd name="T10" fmla="*/ 159 w 200"/>
                <a:gd name="T11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526">
                  <a:moveTo>
                    <a:pt x="159" y="0"/>
                  </a:moveTo>
                  <a:lnTo>
                    <a:pt x="15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111" y="525"/>
                    <a:pt x="199" y="381"/>
                    <a:pt x="199" y="200"/>
                  </a:cubicBezTo>
                  <a:cubicBezTo>
                    <a:pt x="199" y="126"/>
                    <a:pt x="185" y="56"/>
                    <a:pt x="15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0" name="Freeform 484"/>
            <p:cNvSpPr>
              <a:spLocks noChangeArrowheads="1"/>
            </p:cNvSpPr>
            <p:nvPr/>
          </p:nvSpPr>
          <p:spPr bwMode="auto">
            <a:xfrm>
              <a:off x="8398622" y="2954125"/>
              <a:ext cx="158750" cy="204788"/>
            </a:xfrm>
            <a:custGeom>
              <a:avLst/>
              <a:gdLst>
                <a:gd name="T0" fmla="*/ 217 w 439"/>
                <a:gd name="T1" fmla="*/ 569 h 570"/>
                <a:gd name="T2" fmla="*/ 217 w 439"/>
                <a:gd name="T3" fmla="*/ 569 h 570"/>
                <a:gd name="T4" fmla="*/ 0 w 439"/>
                <a:gd name="T5" fmla="*/ 222 h 570"/>
                <a:gd name="T6" fmla="*/ 44 w 439"/>
                <a:gd name="T7" fmla="*/ 11 h 570"/>
                <a:gd name="T8" fmla="*/ 51 w 439"/>
                <a:gd name="T9" fmla="*/ 0 h 570"/>
                <a:gd name="T10" fmla="*/ 387 w 439"/>
                <a:gd name="T11" fmla="*/ 0 h 570"/>
                <a:gd name="T12" fmla="*/ 394 w 439"/>
                <a:gd name="T13" fmla="*/ 11 h 570"/>
                <a:gd name="T14" fmla="*/ 438 w 439"/>
                <a:gd name="T15" fmla="*/ 222 h 570"/>
                <a:gd name="T16" fmla="*/ 217 w 439"/>
                <a:gd name="T17" fmla="*/ 569 h 570"/>
                <a:gd name="T18" fmla="*/ 77 w 439"/>
                <a:gd name="T19" fmla="*/ 45 h 570"/>
                <a:gd name="T20" fmla="*/ 77 w 439"/>
                <a:gd name="T21" fmla="*/ 45 h 570"/>
                <a:gd name="T22" fmla="*/ 40 w 439"/>
                <a:gd name="T23" fmla="*/ 222 h 570"/>
                <a:gd name="T24" fmla="*/ 217 w 439"/>
                <a:gd name="T25" fmla="*/ 525 h 570"/>
                <a:gd name="T26" fmla="*/ 394 w 439"/>
                <a:gd name="T27" fmla="*/ 222 h 570"/>
                <a:gd name="T28" fmla="*/ 361 w 439"/>
                <a:gd name="T29" fmla="*/ 45 h 570"/>
                <a:gd name="T30" fmla="*/ 77 w 439"/>
                <a:gd name="T31" fmla="*/ 45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9" h="570">
                  <a:moveTo>
                    <a:pt x="217" y="569"/>
                  </a:moveTo>
                  <a:lnTo>
                    <a:pt x="217" y="569"/>
                  </a:lnTo>
                  <a:cubicBezTo>
                    <a:pt x="96" y="569"/>
                    <a:pt x="0" y="418"/>
                    <a:pt x="0" y="222"/>
                  </a:cubicBezTo>
                  <a:cubicBezTo>
                    <a:pt x="0" y="144"/>
                    <a:pt x="15" y="74"/>
                    <a:pt x="44" y="1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394" y="11"/>
                    <a:pt x="394" y="11"/>
                    <a:pt x="394" y="11"/>
                  </a:cubicBezTo>
                  <a:cubicBezTo>
                    <a:pt x="424" y="74"/>
                    <a:pt x="438" y="144"/>
                    <a:pt x="438" y="222"/>
                  </a:cubicBezTo>
                  <a:cubicBezTo>
                    <a:pt x="438" y="418"/>
                    <a:pt x="343" y="569"/>
                    <a:pt x="217" y="569"/>
                  </a:cubicBezTo>
                  <a:close/>
                  <a:moveTo>
                    <a:pt x="77" y="45"/>
                  </a:moveTo>
                  <a:lnTo>
                    <a:pt x="77" y="45"/>
                  </a:lnTo>
                  <a:cubicBezTo>
                    <a:pt x="55" y="96"/>
                    <a:pt x="40" y="159"/>
                    <a:pt x="40" y="222"/>
                  </a:cubicBezTo>
                  <a:cubicBezTo>
                    <a:pt x="40" y="385"/>
                    <a:pt x="121" y="525"/>
                    <a:pt x="217" y="525"/>
                  </a:cubicBezTo>
                  <a:cubicBezTo>
                    <a:pt x="313" y="525"/>
                    <a:pt x="394" y="385"/>
                    <a:pt x="394" y="222"/>
                  </a:cubicBezTo>
                  <a:cubicBezTo>
                    <a:pt x="394" y="159"/>
                    <a:pt x="383" y="96"/>
                    <a:pt x="361" y="45"/>
                  </a:cubicBezTo>
                  <a:lnTo>
                    <a:pt x="77" y="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1" name="Freeform 485"/>
            <p:cNvSpPr>
              <a:spLocks noChangeArrowheads="1"/>
            </p:cNvSpPr>
            <p:nvPr/>
          </p:nvSpPr>
          <p:spPr bwMode="auto">
            <a:xfrm>
              <a:off x="8400210" y="2943013"/>
              <a:ext cx="144462" cy="100012"/>
            </a:xfrm>
            <a:custGeom>
              <a:avLst/>
              <a:gdLst>
                <a:gd name="T0" fmla="*/ 399 w 400"/>
                <a:gd name="T1" fmla="*/ 63 h 278"/>
                <a:gd name="T2" fmla="*/ 399 w 400"/>
                <a:gd name="T3" fmla="*/ 63 h 278"/>
                <a:gd name="T4" fmla="*/ 351 w 400"/>
                <a:gd name="T5" fmla="*/ 37 h 278"/>
                <a:gd name="T6" fmla="*/ 255 w 400"/>
                <a:gd name="T7" fmla="*/ 22 h 278"/>
                <a:gd name="T8" fmla="*/ 177 w 400"/>
                <a:gd name="T9" fmla="*/ 26 h 278"/>
                <a:gd name="T10" fmla="*/ 30 w 400"/>
                <a:gd name="T11" fmla="*/ 114 h 278"/>
                <a:gd name="T12" fmla="*/ 0 w 400"/>
                <a:gd name="T13" fmla="*/ 273 h 278"/>
                <a:gd name="T14" fmla="*/ 30 w 400"/>
                <a:gd name="T15" fmla="*/ 277 h 278"/>
                <a:gd name="T16" fmla="*/ 122 w 400"/>
                <a:gd name="T17" fmla="*/ 192 h 278"/>
                <a:gd name="T18" fmla="*/ 369 w 400"/>
                <a:gd name="T19" fmla="*/ 92 h 278"/>
                <a:gd name="T20" fmla="*/ 399 w 400"/>
                <a:gd name="T21" fmla="*/ 6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278">
                  <a:moveTo>
                    <a:pt x="399" y="63"/>
                  </a:moveTo>
                  <a:lnTo>
                    <a:pt x="399" y="63"/>
                  </a:lnTo>
                  <a:cubicBezTo>
                    <a:pt x="351" y="37"/>
                    <a:pt x="351" y="37"/>
                    <a:pt x="351" y="37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3" y="0"/>
                    <a:pt x="8" y="74"/>
                    <a:pt x="30" y="114"/>
                  </a:cubicBezTo>
                  <a:cubicBezTo>
                    <a:pt x="34" y="118"/>
                    <a:pt x="0" y="273"/>
                    <a:pt x="0" y="273"/>
                  </a:cubicBezTo>
                  <a:cubicBezTo>
                    <a:pt x="30" y="277"/>
                    <a:pt x="30" y="277"/>
                    <a:pt x="30" y="277"/>
                  </a:cubicBezTo>
                  <a:cubicBezTo>
                    <a:pt x="37" y="244"/>
                    <a:pt x="59" y="199"/>
                    <a:pt x="122" y="192"/>
                  </a:cubicBezTo>
                  <a:cubicBezTo>
                    <a:pt x="122" y="192"/>
                    <a:pt x="314" y="177"/>
                    <a:pt x="369" y="92"/>
                  </a:cubicBezTo>
                  <a:lnTo>
                    <a:pt x="399" y="6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2" name="Freeform 486"/>
            <p:cNvSpPr>
              <a:spLocks noChangeArrowheads="1"/>
            </p:cNvSpPr>
            <p:nvPr/>
          </p:nvSpPr>
          <p:spPr bwMode="auto">
            <a:xfrm>
              <a:off x="8492285" y="3176375"/>
              <a:ext cx="142875" cy="104775"/>
            </a:xfrm>
            <a:custGeom>
              <a:avLst/>
              <a:gdLst>
                <a:gd name="T0" fmla="*/ 0 w 399"/>
                <a:gd name="T1" fmla="*/ 270 h 293"/>
                <a:gd name="T2" fmla="*/ 0 w 399"/>
                <a:gd name="T3" fmla="*/ 270 h 293"/>
                <a:gd name="T4" fmla="*/ 225 w 399"/>
                <a:gd name="T5" fmla="*/ 0 h 293"/>
                <a:gd name="T6" fmla="*/ 321 w 399"/>
                <a:gd name="T7" fmla="*/ 26 h 293"/>
                <a:gd name="T8" fmla="*/ 398 w 399"/>
                <a:gd name="T9" fmla="*/ 292 h 293"/>
                <a:gd name="T10" fmla="*/ 19 w 399"/>
                <a:gd name="T11" fmla="*/ 292 h 293"/>
                <a:gd name="T12" fmla="*/ 0 w 399"/>
                <a:gd name="T13" fmla="*/ 27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9" h="293">
                  <a:moveTo>
                    <a:pt x="0" y="270"/>
                  </a:moveTo>
                  <a:lnTo>
                    <a:pt x="0" y="270"/>
                  </a:lnTo>
                  <a:cubicBezTo>
                    <a:pt x="163" y="163"/>
                    <a:pt x="225" y="0"/>
                    <a:pt x="225" y="0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98" y="292"/>
                    <a:pt x="398" y="292"/>
                    <a:pt x="398" y="292"/>
                  </a:cubicBezTo>
                  <a:cubicBezTo>
                    <a:pt x="19" y="292"/>
                    <a:pt x="19" y="292"/>
                    <a:pt x="19" y="292"/>
                  </a:cubicBezTo>
                  <a:lnTo>
                    <a:pt x="0" y="27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3" name="Freeform 487"/>
            <p:cNvSpPr>
              <a:spLocks noChangeArrowheads="1"/>
            </p:cNvSpPr>
            <p:nvPr/>
          </p:nvSpPr>
          <p:spPr bwMode="auto">
            <a:xfrm>
              <a:off x="8482760" y="3166850"/>
              <a:ext cx="165100" cy="122238"/>
            </a:xfrm>
            <a:custGeom>
              <a:avLst/>
              <a:gdLst>
                <a:gd name="T0" fmla="*/ 457 w 458"/>
                <a:gd name="T1" fmla="*/ 340 h 341"/>
                <a:gd name="T2" fmla="*/ 457 w 458"/>
                <a:gd name="T3" fmla="*/ 340 h 341"/>
                <a:gd name="T4" fmla="*/ 37 w 458"/>
                <a:gd name="T5" fmla="*/ 340 h 341"/>
                <a:gd name="T6" fmla="*/ 0 w 458"/>
                <a:gd name="T7" fmla="*/ 292 h 341"/>
                <a:gd name="T8" fmla="*/ 18 w 458"/>
                <a:gd name="T9" fmla="*/ 277 h 341"/>
                <a:gd name="T10" fmla="*/ 236 w 458"/>
                <a:gd name="T11" fmla="*/ 19 h 341"/>
                <a:gd name="T12" fmla="*/ 243 w 458"/>
                <a:gd name="T13" fmla="*/ 0 h 341"/>
                <a:gd name="T14" fmla="*/ 368 w 458"/>
                <a:gd name="T15" fmla="*/ 33 h 341"/>
                <a:gd name="T16" fmla="*/ 457 w 458"/>
                <a:gd name="T17" fmla="*/ 340 h 341"/>
                <a:gd name="T18" fmla="*/ 66 w 458"/>
                <a:gd name="T19" fmla="*/ 296 h 341"/>
                <a:gd name="T20" fmla="*/ 66 w 458"/>
                <a:gd name="T21" fmla="*/ 296 h 341"/>
                <a:gd name="T22" fmla="*/ 398 w 458"/>
                <a:gd name="T23" fmla="*/ 296 h 341"/>
                <a:gd name="T24" fmla="*/ 335 w 458"/>
                <a:gd name="T25" fmla="*/ 67 h 341"/>
                <a:gd name="T26" fmla="*/ 269 w 458"/>
                <a:gd name="T27" fmla="*/ 52 h 341"/>
                <a:gd name="T28" fmla="*/ 66 w 458"/>
                <a:gd name="T29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8" h="341">
                  <a:moveTo>
                    <a:pt x="457" y="340"/>
                  </a:moveTo>
                  <a:lnTo>
                    <a:pt x="457" y="340"/>
                  </a:lnTo>
                  <a:cubicBezTo>
                    <a:pt x="37" y="340"/>
                    <a:pt x="37" y="340"/>
                    <a:pt x="37" y="340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8" y="277"/>
                    <a:pt x="18" y="277"/>
                    <a:pt x="18" y="277"/>
                  </a:cubicBezTo>
                  <a:cubicBezTo>
                    <a:pt x="173" y="177"/>
                    <a:pt x="236" y="19"/>
                    <a:pt x="236" y="1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68" y="33"/>
                    <a:pt x="368" y="33"/>
                    <a:pt x="368" y="33"/>
                  </a:cubicBezTo>
                  <a:lnTo>
                    <a:pt x="457" y="340"/>
                  </a:lnTo>
                  <a:close/>
                  <a:moveTo>
                    <a:pt x="66" y="296"/>
                  </a:moveTo>
                  <a:lnTo>
                    <a:pt x="66" y="296"/>
                  </a:lnTo>
                  <a:cubicBezTo>
                    <a:pt x="398" y="296"/>
                    <a:pt x="398" y="296"/>
                    <a:pt x="398" y="296"/>
                  </a:cubicBezTo>
                  <a:cubicBezTo>
                    <a:pt x="335" y="67"/>
                    <a:pt x="335" y="67"/>
                    <a:pt x="335" y="67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47" y="96"/>
                    <a:pt x="184" y="211"/>
                    <a:pt x="66" y="29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4" name="Freeform 488"/>
            <p:cNvSpPr>
              <a:spLocks noChangeArrowheads="1"/>
            </p:cNvSpPr>
            <p:nvPr/>
          </p:nvSpPr>
          <p:spPr bwMode="auto">
            <a:xfrm>
              <a:off x="8319247" y="3176375"/>
              <a:ext cx="280988" cy="104775"/>
            </a:xfrm>
            <a:custGeom>
              <a:avLst/>
              <a:gdLst>
                <a:gd name="T0" fmla="*/ 0 w 782"/>
                <a:gd name="T1" fmla="*/ 292 h 293"/>
                <a:gd name="T2" fmla="*/ 0 w 782"/>
                <a:gd name="T3" fmla="*/ 292 h 293"/>
                <a:gd name="T4" fmla="*/ 77 w 782"/>
                <a:gd name="T5" fmla="*/ 26 h 293"/>
                <a:gd name="T6" fmla="*/ 173 w 782"/>
                <a:gd name="T7" fmla="*/ 0 h 293"/>
                <a:gd name="T8" fmla="*/ 781 w 782"/>
                <a:gd name="T9" fmla="*/ 292 h 293"/>
                <a:gd name="T10" fmla="*/ 0 w 782"/>
                <a:gd name="T11" fmla="*/ 29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2" h="293">
                  <a:moveTo>
                    <a:pt x="0" y="292"/>
                  </a:moveTo>
                  <a:lnTo>
                    <a:pt x="0" y="292"/>
                  </a:lnTo>
                  <a:cubicBezTo>
                    <a:pt x="77" y="26"/>
                    <a:pt x="77" y="26"/>
                    <a:pt x="77" y="26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3" y="0"/>
                    <a:pt x="446" y="266"/>
                    <a:pt x="781" y="292"/>
                  </a:cubicBezTo>
                  <a:lnTo>
                    <a:pt x="0" y="29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5" name="Freeform 489"/>
            <p:cNvSpPr>
              <a:spLocks noChangeArrowheads="1"/>
            </p:cNvSpPr>
            <p:nvPr/>
          </p:nvSpPr>
          <p:spPr bwMode="auto">
            <a:xfrm>
              <a:off x="8308135" y="3166850"/>
              <a:ext cx="293687" cy="122238"/>
            </a:xfrm>
            <a:custGeom>
              <a:avLst/>
              <a:gdLst>
                <a:gd name="T0" fmla="*/ 811 w 816"/>
                <a:gd name="T1" fmla="*/ 340 h 341"/>
                <a:gd name="T2" fmla="*/ 811 w 816"/>
                <a:gd name="T3" fmla="*/ 340 h 341"/>
                <a:gd name="T4" fmla="*/ 0 w 816"/>
                <a:gd name="T5" fmla="*/ 340 h 341"/>
                <a:gd name="T6" fmla="*/ 89 w 816"/>
                <a:gd name="T7" fmla="*/ 33 h 341"/>
                <a:gd name="T8" fmla="*/ 207 w 816"/>
                <a:gd name="T9" fmla="*/ 0 h 341"/>
                <a:gd name="T10" fmla="*/ 218 w 816"/>
                <a:gd name="T11" fmla="*/ 7 h 341"/>
                <a:gd name="T12" fmla="*/ 815 w 816"/>
                <a:gd name="T13" fmla="*/ 296 h 341"/>
                <a:gd name="T14" fmla="*/ 811 w 816"/>
                <a:gd name="T15" fmla="*/ 340 h 341"/>
                <a:gd name="T16" fmla="*/ 59 w 816"/>
                <a:gd name="T17" fmla="*/ 296 h 341"/>
                <a:gd name="T18" fmla="*/ 59 w 816"/>
                <a:gd name="T19" fmla="*/ 296 h 341"/>
                <a:gd name="T20" fmla="*/ 608 w 816"/>
                <a:gd name="T21" fmla="*/ 296 h 341"/>
                <a:gd name="T22" fmla="*/ 195 w 816"/>
                <a:gd name="T23" fmla="*/ 48 h 341"/>
                <a:gd name="T24" fmla="*/ 122 w 816"/>
                <a:gd name="T25" fmla="*/ 67 h 341"/>
                <a:gd name="T26" fmla="*/ 59 w 816"/>
                <a:gd name="T27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6" h="341">
                  <a:moveTo>
                    <a:pt x="811" y="340"/>
                  </a:moveTo>
                  <a:lnTo>
                    <a:pt x="811" y="340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18" y="11"/>
                    <a:pt x="490" y="273"/>
                    <a:pt x="815" y="296"/>
                  </a:cubicBezTo>
                  <a:lnTo>
                    <a:pt x="811" y="340"/>
                  </a:lnTo>
                  <a:close/>
                  <a:moveTo>
                    <a:pt x="59" y="296"/>
                  </a:moveTo>
                  <a:lnTo>
                    <a:pt x="59" y="296"/>
                  </a:lnTo>
                  <a:cubicBezTo>
                    <a:pt x="608" y="296"/>
                    <a:pt x="608" y="296"/>
                    <a:pt x="608" y="296"/>
                  </a:cubicBezTo>
                  <a:cubicBezTo>
                    <a:pt x="394" y="225"/>
                    <a:pt x="236" y="85"/>
                    <a:pt x="195" y="48"/>
                  </a:cubicBezTo>
                  <a:cubicBezTo>
                    <a:pt x="122" y="67"/>
                    <a:pt x="122" y="67"/>
                    <a:pt x="122" y="67"/>
                  </a:cubicBezTo>
                  <a:lnTo>
                    <a:pt x="59" y="2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6" name="Freeform 490"/>
            <p:cNvSpPr>
              <a:spLocks noChangeArrowheads="1"/>
            </p:cNvSpPr>
            <p:nvPr/>
          </p:nvSpPr>
          <p:spPr bwMode="auto">
            <a:xfrm>
              <a:off x="8463710" y="3084300"/>
              <a:ext cx="73025" cy="31750"/>
            </a:xfrm>
            <a:custGeom>
              <a:avLst/>
              <a:gdLst>
                <a:gd name="T0" fmla="*/ 203 w 204"/>
                <a:gd name="T1" fmla="*/ 19 h 86"/>
                <a:gd name="T2" fmla="*/ 203 w 204"/>
                <a:gd name="T3" fmla="*/ 19 h 86"/>
                <a:gd name="T4" fmla="*/ 78 w 204"/>
                <a:gd name="T5" fmla="*/ 19 h 86"/>
                <a:gd name="T6" fmla="*/ 41 w 204"/>
                <a:gd name="T7" fmla="*/ 0 h 86"/>
                <a:gd name="T8" fmla="*/ 0 w 204"/>
                <a:gd name="T9" fmla="*/ 41 h 86"/>
                <a:gd name="T10" fmla="*/ 41 w 204"/>
                <a:gd name="T11" fmla="*/ 85 h 86"/>
                <a:gd name="T12" fmla="*/ 78 w 204"/>
                <a:gd name="T13" fmla="*/ 63 h 86"/>
                <a:gd name="T14" fmla="*/ 203 w 204"/>
                <a:gd name="T15" fmla="*/ 63 h 86"/>
                <a:gd name="T16" fmla="*/ 203 w 204"/>
                <a:gd name="T17" fmla="*/ 1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86">
                  <a:moveTo>
                    <a:pt x="203" y="19"/>
                  </a:moveTo>
                  <a:lnTo>
                    <a:pt x="203" y="19"/>
                  </a:lnTo>
                  <a:cubicBezTo>
                    <a:pt x="78" y="19"/>
                    <a:pt x="78" y="19"/>
                    <a:pt x="78" y="19"/>
                  </a:cubicBezTo>
                  <a:cubicBezTo>
                    <a:pt x="70" y="8"/>
                    <a:pt x="59" y="0"/>
                    <a:pt x="41" y="0"/>
                  </a:cubicBezTo>
                  <a:cubicBezTo>
                    <a:pt x="19" y="0"/>
                    <a:pt x="0" y="19"/>
                    <a:pt x="0" y="41"/>
                  </a:cubicBezTo>
                  <a:cubicBezTo>
                    <a:pt x="0" y="67"/>
                    <a:pt x="19" y="85"/>
                    <a:pt x="41" y="85"/>
                  </a:cubicBezTo>
                  <a:cubicBezTo>
                    <a:pt x="59" y="85"/>
                    <a:pt x="70" y="78"/>
                    <a:pt x="78" y="63"/>
                  </a:cubicBezTo>
                  <a:cubicBezTo>
                    <a:pt x="203" y="63"/>
                    <a:pt x="203" y="63"/>
                    <a:pt x="203" y="63"/>
                  </a:cubicBezTo>
                  <a:lnTo>
                    <a:pt x="203" y="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37" name="Group 836"/>
          <p:cNvGrpSpPr/>
          <p:nvPr/>
        </p:nvGrpSpPr>
        <p:grpSpPr>
          <a:xfrm>
            <a:off x="7501476" y="3523240"/>
            <a:ext cx="338137" cy="365125"/>
            <a:chOff x="8317660" y="3501025"/>
            <a:chExt cx="338137" cy="365125"/>
          </a:xfrm>
        </p:grpSpPr>
        <p:sp>
          <p:nvSpPr>
            <p:cNvPr id="838" name="Freeform 491"/>
            <p:cNvSpPr>
              <a:spLocks noChangeArrowheads="1"/>
            </p:cNvSpPr>
            <p:nvPr/>
          </p:nvSpPr>
          <p:spPr bwMode="auto">
            <a:xfrm>
              <a:off x="8392272" y="3697875"/>
              <a:ext cx="190500" cy="153987"/>
            </a:xfrm>
            <a:custGeom>
              <a:avLst/>
              <a:gdLst>
                <a:gd name="T0" fmla="*/ 0 w 528"/>
                <a:gd name="T1" fmla="*/ 166 h 429"/>
                <a:gd name="T2" fmla="*/ 0 w 528"/>
                <a:gd name="T3" fmla="*/ 166 h 429"/>
                <a:gd name="T4" fmla="*/ 110 w 528"/>
                <a:gd name="T5" fmla="*/ 129 h 429"/>
                <a:gd name="T6" fmla="*/ 147 w 528"/>
                <a:gd name="T7" fmla="*/ 0 h 429"/>
                <a:gd name="T8" fmla="*/ 379 w 528"/>
                <a:gd name="T9" fmla="*/ 0 h 429"/>
                <a:gd name="T10" fmla="*/ 416 w 528"/>
                <a:gd name="T11" fmla="*/ 129 h 429"/>
                <a:gd name="T12" fmla="*/ 527 w 528"/>
                <a:gd name="T13" fmla="*/ 166 h 429"/>
                <a:gd name="T14" fmla="*/ 456 w 528"/>
                <a:gd name="T15" fmla="*/ 414 h 429"/>
                <a:gd name="T16" fmla="*/ 73 w 528"/>
                <a:gd name="T17" fmla="*/ 428 h 429"/>
                <a:gd name="T18" fmla="*/ 0 w 528"/>
                <a:gd name="T19" fmla="*/ 16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8" h="429">
                  <a:moveTo>
                    <a:pt x="0" y="166"/>
                  </a:moveTo>
                  <a:lnTo>
                    <a:pt x="0" y="166"/>
                  </a:lnTo>
                  <a:cubicBezTo>
                    <a:pt x="110" y="129"/>
                    <a:pt x="110" y="129"/>
                    <a:pt x="110" y="129"/>
                  </a:cubicBezTo>
                  <a:cubicBezTo>
                    <a:pt x="154" y="52"/>
                    <a:pt x="147" y="0"/>
                    <a:pt x="147" y="0"/>
                  </a:cubicBezTo>
                  <a:cubicBezTo>
                    <a:pt x="379" y="0"/>
                    <a:pt x="379" y="0"/>
                    <a:pt x="379" y="0"/>
                  </a:cubicBezTo>
                  <a:cubicBezTo>
                    <a:pt x="379" y="0"/>
                    <a:pt x="372" y="52"/>
                    <a:pt x="416" y="129"/>
                  </a:cubicBezTo>
                  <a:cubicBezTo>
                    <a:pt x="527" y="166"/>
                    <a:pt x="527" y="166"/>
                    <a:pt x="527" y="166"/>
                  </a:cubicBezTo>
                  <a:cubicBezTo>
                    <a:pt x="456" y="414"/>
                    <a:pt x="456" y="414"/>
                    <a:pt x="456" y="414"/>
                  </a:cubicBezTo>
                  <a:cubicBezTo>
                    <a:pt x="73" y="428"/>
                    <a:pt x="73" y="428"/>
                    <a:pt x="73" y="428"/>
                  </a:cubicBezTo>
                  <a:cubicBezTo>
                    <a:pt x="0" y="166"/>
                    <a:pt x="0" y="166"/>
                    <a:pt x="0" y="1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" name="Freeform 492"/>
            <p:cNvSpPr>
              <a:spLocks noChangeArrowheads="1"/>
            </p:cNvSpPr>
            <p:nvPr/>
          </p:nvSpPr>
          <p:spPr bwMode="auto">
            <a:xfrm>
              <a:off x="8485935" y="3718512"/>
              <a:ext cx="87312" cy="122238"/>
            </a:xfrm>
            <a:custGeom>
              <a:avLst/>
              <a:gdLst>
                <a:gd name="T0" fmla="*/ 103 w 241"/>
                <a:gd name="T1" fmla="*/ 0 h 341"/>
                <a:gd name="T2" fmla="*/ 103 w 241"/>
                <a:gd name="T3" fmla="*/ 0 h 341"/>
                <a:gd name="T4" fmla="*/ 74 w 241"/>
                <a:gd name="T5" fmla="*/ 0 h 341"/>
                <a:gd name="T6" fmla="*/ 0 w 241"/>
                <a:gd name="T7" fmla="*/ 22 h 341"/>
                <a:gd name="T8" fmla="*/ 0 w 241"/>
                <a:gd name="T9" fmla="*/ 22 h 341"/>
                <a:gd name="T10" fmla="*/ 0 w 241"/>
                <a:gd name="T11" fmla="*/ 340 h 341"/>
                <a:gd name="T12" fmla="*/ 177 w 241"/>
                <a:gd name="T13" fmla="*/ 336 h 341"/>
                <a:gd name="T14" fmla="*/ 240 w 241"/>
                <a:gd name="T15" fmla="*/ 122 h 341"/>
                <a:gd name="T16" fmla="*/ 140 w 241"/>
                <a:gd name="T17" fmla="*/ 89 h 341"/>
                <a:gd name="T18" fmla="*/ 137 w 241"/>
                <a:gd name="T19" fmla="*/ 81 h 341"/>
                <a:gd name="T20" fmla="*/ 103 w 241"/>
                <a:gd name="T21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1" h="341">
                  <a:moveTo>
                    <a:pt x="103" y="0"/>
                  </a:moveTo>
                  <a:lnTo>
                    <a:pt x="103" y="0"/>
                  </a:lnTo>
                  <a:cubicBezTo>
                    <a:pt x="74" y="0"/>
                    <a:pt x="74" y="0"/>
                    <a:pt x="74" y="0"/>
                  </a:cubicBezTo>
                  <a:cubicBezTo>
                    <a:pt x="52" y="15"/>
                    <a:pt x="26" y="22"/>
                    <a:pt x="0" y="22"/>
                  </a:cubicBezTo>
                  <a:lnTo>
                    <a:pt x="0" y="22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177" y="336"/>
                    <a:pt x="177" y="336"/>
                    <a:pt x="177" y="336"/>
                  </a:cubicBezTo>
                  <a:cubicBezTo>
                    <a:pt x="240" y="122"/>
                    <a:pt x="240" y="122"/>
                    <a:pt x="240" y="122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18" y="48"/>
                    <a:pt x="107" y="22"/>
                    <a:pt x="10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0" name="Freeform 493"/>
            <p:cNvSpPr>
              <a:spLocks noChangeArrowheads="1"/>
            </p:cNvSpPr>
            <p:nvPr/>
          </p:nvSpPr>
          <p:spPr bwMode="auto">
            <a:xfrm>
              <a:off x="8382747" y="3689937"/>
              <a:ext cx="207963" cy="169863"/>
            </a:xfrm>
            <a:custGeom>
              <a:avLst/>
              <a:gdLst>
                <a:gd name="T0" fmla="*/ 85 w 579"/>
                <a:gd name="T1" fmla="*/ 473 h 474"/>
                <a:gd name="T2" fmla="*/ 85 w 579"/>
                <a:gd name="T3" fmla="*/ 473 h 474"/>
                <a:gd name="T4" fmla="*/ 0 w 579"/>
                <a:gd name="T5" fmla="*/ 173 h 474"/>
                <a:gd name="T6" fmla="*/ 121 w 579"/>
                <a:gd name="T7" fmla="*/ 133 h 474"/>
                <a:gd name="T8" fmla="*/ 151 w 579"/>
                <a:gd name="T9" fmla="*/ 25 h 474"/>
                <a:gd name="T10" fmla="*/ 151 w 579"/>
                <a:gd name="T11" fmla="*/ 0 h 474"/>
                <a:gd name="T12" fmla="*/ 173 w 579"/>
                <a:gd name="T13" fmla="*/ 0 h 474"/>
                <a:gd name="T14" fmla="*/ 431 w 579"/>
                <a:gd name="T15" fmla="*/ 0 h 474"/>
                <a:gd name="T16" fmla="*/ 427 w 579"/>
                <a:gd name="T17" fmla="*/ 25 h 474"/>
                <a:gd name="T18" fmla="*/ 457 w 579"/>
                <a:gd name="T19" fmla="*/ 133 h 474"/>
                <a:gd name="T20" fmla="*/ 578 w 579"/>
                <a:gd name="T21" fmla="*/ 173 h 474"/>
                <a:gd name="T22" fmla="*/ 497 w 579"/>
                <a:gd name="T23" fmla="*/ 458 h 474"/>
                <a:gd name="T24" fmla="*/ 85 w 579"/>
                <a:gd name="T25" fmla="*/ 473 h 474"/>
                <a:gd name="T26" fmla="*/ 51 w 579"/>
                <a:gd name="T27" fmla="*/ 203 h 474"/>
                <a:gd name="T28" fmla="*/ 51 w 579"/>
                <a:gd name="T29" fmla="*/ 203 h 474"/>
                <a:gd name="T30" fmla="*/ 118 w 579"/>
                <a:gd name="T31" fmla="*/ 428 h 474"/>
                <a:gd name="T32" fmla="*/ 464 w 579"/>
                <a:gd name="T33" fmla="*/ 417 h 474"/>
                <a:gd name="T34" fmla="*/ 527 w 579"/>
                <a:gd name="T35" fmla="*/ 203 h 474"/>
                <a:gd name="T36" fmla="*/ 427 w 579"/>
                <a:gd name="T37" fmla="*/ 170 h 474"/>
                <a:gd name="T38" fmla="*/ 424 w 579"/>
                <a:gd name="T39" fmla="*/ 162 h 474"/>
                <a:gd name="T40" fmla="*/ 383 w 579"/>
                <a:gd name="T41" fmla="*/ 44 h 474"/>
                <a:gd name="T42" fmla="*/ 195 w 579"/>
                <a:gd name="T43" fmla="*/ 44 h 474"/>
                <a:gd name="T44" fmla="*/ 154 w 579"/>
                <a:gd name="T45" fmla="*/ 162 h 474"/>
                <a:gd name="T46" fmla="*/ 151 w 579"/>
                <a:gd name="T47" fmla="*/ 170 h 474"/>
                <a:gd name="T48" fmla="*/ 51 w 579"/>
                <a:gd name="T49" fmla="*/ 203 h 474"/>
                <a:gd name="T50" fmla="*/ 85 w 579"/>
                <a:gd name="T51" fmla="*/ 47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79" h="474">
                  <a:moveTo>
                    <a:pt x="85" y="473"/>
                  </a:moveTo>
                  <a:lnTo>
                    <a:pt x="85" y="473"/>
                  </a:lnTo>
                  <a:cubicBezTo>
                    <a:pt x="0" y="173"/>
                    <a:pt x="0" y="173"/>
                    <a:pt x="0" y="173"/>
                  </a:cubicBezTo>
                  <a:cubicBezTo>
                    <a:pt x="121" y="133"/>
                    <a:pt x="121" y="133"/>
                    <a:pt x="121" y="133"/>
                  </a:cubicBezTo>
                  <a:cubicBezTo>
                    <a:pt x="154" y="66"/>
                    <a:pt x="151" y="25"/>
                    <a:pt x="151" y="25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431" y="0"/>
                    <a:pt x="431" y="0"/>
                    <a:pt x="431" y="0"/>
                  </a:cubicBezTo>
                  <a:cubicBezTo>
                    <a:pt x="427" y="25"/>
                    <a:pt x="427" y="25"/>
                    <a:pt x="427" y="25"/>
                  </a:cubicBezTo>
                  <a:cubicBezTo>
                    <a:pt x="427" y="25"/>
                    <a:pt x="420" y="66"/>
                    <a:pt x="457" y="133"/>
                  </a:cubicBezTo>
                  <a:cubicBezTo>
                    <a:pt x="578" y="173"/>
                    <a:pt x="578" y="173"/>
                    <a:pt x="578" y="173"/>
                  </a:cubicBezTo>
                  <a:cubicBezTo>
                    <a:pt x="497" y="458"/>
                    <a:pt x="497" y="458"/>
                    <a:pt x="497" y="458"/>
                  </a:cubicBezTo>
                  <a:cubicBezTo>
                    <a:pt x="85" y="473"/>
                    <a:pt x="85" y="473"/>
                    <a:pt x="85" y="473"/>
                  </a:cubicBezTo>
                  <a:lnTo>
                    <a:pt x="51" y="203"/>
                  </a:lnTo>
                  <a:lnTo>
                    <a:pt x="51" y="203"/>
                  </a:lnTo>
                  <a:cubicBezTo>
                    <a:pt x="118" y="428"/>
                    <a:pt x="118" y="428"/>
                    <a:pt x="118" y="428"/>
                  </a:cubicBezTo>
                  <a:cubicBezTo>
                    <a:pt x="464" y="417"/>
                    <a:pt x="464" y="417"/>
                    <a:pt x="464" y="417"/>
                  </a:cubicBezTo>
                  <a:cubicBezTo>
                    <a:pt x="527" y="203"/>
                    <a:pt x="527" y="203"/>
                    <a:pt x="527" y="203"/>
                  </a:cubicBezTo>
                  <a:cubicBezTo>
                    <a:pt x="427" y="170"/>
                    <a:pt x="427" y="170"/>
                    <a:pt x="427" y="170"/>
                  </a:cubicBezTo>
                  <a:cubicBezTo>
                    <a:pt x="424" y="162"/>
                    <a:pt x="424" y="162"/>
                    <a:pt x="424" y="162"/>
                  </a:cubicBezTo>
                  <a:cubicBezTo>
                    <a:pt x="394" y="110"/>
                    <a:pt x="387" y="66"/>
                    <a:pt x="383" y="44"/>
                  </a:cubicBezTo>
                  <a:cubicBezTo>
                    <a:pt x="195" y="44"/>
                    <a:pt x="195" y="44"/>
                    <a:pt x="195" y="44"/>
                  </a:cubicBezTo>
                  <a:cubicBezTo>
                    <a:pt x="191" y="66"/>
                    <a:pt x="184" y="110"/>
                    <a:pt x="154" y="162"/>
                  </a:cubicBezTo>
                  <a:cubicBezTo>
                    <a:pt x="151" y="170"/>
                    <a:pt x="151" y="170"/>
                    <a:pt x="151" y="170"/>
                  </a:cubicBezTo>
                  <a:cubicBezTo>
                    <a:pt x="51" y="203"/>
                    <a:pt x="51" y="203"/>
                    <a:pt x="51" y="203"/>
                  </a:cubicBezTo>
                  <a:lnTo>
                    <a:pt x="85" y="47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1" name="Freeform 494"/>
            <p:cNvSpPr>
              <a:spLocks noChangeArrowheads="1"/>
            </p:cNvSpPr>
            <p:nvPr/>
          </p:nvSpPr>
          <p:spPr bwMode="auto">
            <a:xfrm>
              <a:off x="8381160" y="3501025"/>
              <a:ext cx="209550" cy="219075"/>
            </a:xfrm>
            <a:custGeom>
              <a:avLst/>
              <a:gdLst>
                <a:gd name="T0" fmla="*/ 431 w 583"/>
                <a:gd name="T1" fmla="*/ 606 h 607"/>
                <a:gd name="T2" fmla="*/ 431 w 583"/>
                <a:gd name="T3" fmla="*/ 606 h 607"/>
                <a:gd name="T4" fmla="*/ 501 w 583"/>
                <a:gd name="T5" fmla="*/ 602 h 607"/>
                <a:gd name="T6" fmla="*/ 560 w 583"/>
                <a:gd name="T7" fmla="*/ 521 h 607"/>
                <a:gd name="T8" fmla="*/ 549 w 583"/>
                <a:gd name="T9" fmla="*/ 248 h 607"/>
                <a:gd name="T10" fmla="*/ 409 w 583"/>
                <a:gd name="T11" fmla="*/ 30 h 607"/>
                <a:gd name="T12" fmla="*/ 291 w 583"/>
                <a:gd name="T13" fmla="*/ 0 h 607"/>
                <a:gd name="T14" fmla="*/ 173 w 583"/>
                <a:gd name="T15" fmla="*/ 30 h 607"/>
                <a:gd name="T16" fmla="*/ 33 w 583"/>
                <a:gd name="T17" fmla="*/ 248 h 607"/>
                <a:gd name="T18" fmla="*/ 18 w 583"/>
                <a:gd name="T19" fmla="*/ 521 h 607"/>
                <a:gd name="T20" fmla="*/ 81 w 583"/>
                <a:gd name="T21" fmla="*/ 602 h 607"/>
                <a:gd name="T22" fmla="*/ 151 w 583"/>
                <a:gd name="T23" fmla="*/ 606 h 607"/>
                <a:gd name="T24" fmla="*/ 431 w 583"/>
                <a:gd name="T25" fmla="*/ 606 h 6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3" h="607">
                  <a:moveTo>
                    <a:pt x="431" y="606"/>
                  </a:moveTo>
                  <a:lnTo>
                    <a:pt x="431" y="606"/>
                  </a:lnTo>
                  <a:cubicBezTo>
                    <a:pt x="453" y="606"/>
                    <a:pt x="479" y="606"/>
                    <a:pt x="501" y="602"/>
                  </a:cubicBezTo>
                  <a:cubicBezTo>
                    <a:pt x="538" y="595"/>
                    <a:pt x="557" y="554"/>
                    <a:pt x="560" y="521"/>
                  </a:cubicBezTo>
                  <a:cubicBezTo>
                    <a:pt x="582" y="417"/>
                    <a:pt x="571" y="329"/>
                    <a:pt x="549" y="248"/>
                  </a:cubicBezTo>
                  <a:cubicBezTo>
                    <a:pt x="527" y="163"/>
                    <a:pt x="494" y="74"/>
                    <a:pt x="409" y="30"/>
                  </a:cubicBezTo>
                  <a:cubicBezTo>
                    <a:pt x="369" y="7"/>
                    <a:pt x="324" y="0"/>
                    <a:pt x="291" y="0"/>
                  </a:cubicBezTo>
                  <a:cubicBezTo>
                    <a:pt x="254" y="0"/>
                    <a:pt x="214" y="7"/>
                    <a:pt x="173" y="30"/>
                  </a:cubicBezTo>
                  <a:cubicBezTo>
                    <a:pt x="89" y="74"/>
                    <a:pt x="52" y="163"/>
                    <a:pt x="33" y="248"/>
                  </a:cubicBezTo>
                  <a:cubicBezTo>
                    <a:pt x="11" y="329"/>
                    <a:pt x="0" y="417"/>
                    <a:pt x="18" y="521"/>
                  </a:cubicBezTo>
                  <a:cubicBezTo>
                    <a:pt x="26" y="554"/>
                    <a:pt x="41" y="595"/>
                    <a:pt x="81" y="602"/>
                  </a:cubicBezTo>
                  <a:cubicBezTo>
                    <a:pt x="103" y="606"/>
                    <a:pt x="129" y="606"/>
                    <a:pt x="151" y="606"/>
                  </a:cubicBezTo>
                  <a:cubicBezTo>
                    <a:pt x="431" y="606"/>
                    <a:pt x="431" y="606"/>
                    <a:pt x="431" y="606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2" name="Freeform 495"/>
            <p:cNvSpPr>
              <a:spLocks noChangeArrowheads="1"/>
            </p:cNvSpPr>
            <p:nvPr/>
          </p:nvSpPr>
          <p:spPr bwMode="auto">
            <a:xfrm>
              <a:off x="8416085" y="3537537"/>
              <a:ext cx="142875" cy="188913"/>
            </a:xfrm>
            <a:custGeom>
              <a:avLst/>
              <a:gdLst>
                <a:gd name="T0" fmla="*/ 40 w 395"/>
                <a:gd name="T1" fmla="*/ 0 h 526"/>
                <a:gd name="T2" fmla="*/ 40 w 395"/>
                <a:gd name="T3" fmla="*/ 0 h 526"/>
                <a:gd name="T4" fmla="*/ 0 w 395"/>
                <a:gd name="T5" fmla="*/ 200 h 526"/>
                <a:gd name="T6" fmla="*/ 195 w 395"/>
                <a:gd name="T7" fmla="*/ 525 h 526"/>
                <a:gd name="T8" fmla="*/ 394 w 395"/>
                <a:gd name="T9" fmla="*/ 200 h 526"/>
                <a:gd name="T10" fmla="*/ 354 w 395"/>
                <a:gd name="T11" fmla="*/ 0 h 526"/>
                <a:gd name="T12" fmla="*/ 40 w 395"/>
                <a:gd name="T13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5" h="526">
                  <a:moveTo>
                    <a:pt x="40" y="0"/>
                  </a:moveTo>
                  <a:lnTo>
                    <a:pt x="40" y="0"/>
                  </a:lnTo>
                  <a:cubicBezTo>
                    <a:pt x="15" y="56"/>
                    <a:pt x="0" y="126"/>
                    <a:pt x="0" y="200"/>
                  </a:cubicBezTo>
                  <a:cubicBezTo>
                    <a:pt x="0" y="381"/>
                    <a:pt x="88" y="525"/>
                    <a:pt x="195" y="525"/>
                  </a:cubicBezTo>
                  <a:cubicBezTo>
                    <a:pt x="306" y="525"/>
                    <a:pt x="394" y="381"/>
                    <a:pt x="394" y="200"/>
                  </a:cubicBezTo>
                  <a:cubicBezTo>
                    <a:pt x="394" y="126"/>
                    <a:pt x="380" y="56"/>
                    <a:pt x="354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3" name="Freeform 496"/>
            <p:cNvSpPr>
              <a:spLocks noChangeArrowheads="1"/>
            </p:cNvSpPr>
            <p:nvPr/>
          </p:nvSpPr>
          <p:spPr bwMode="auto">
            <a:xfrm>
              <a:off x="8485935" y="3535950"/>
              <a:ext cx="71437" cy="73025"/>
            </a:xfrm>
            <a:custGeom>
              <a:avLst/>
              <a:gdLst>
                <a:gd name="T0" fmla="*/ 0 w 200"/>
                <a:gd name="T1" fmla="*/ 0 h 204"/>
                <a:gd name="T2" fmla="*/ 0 w 200"/>
                <a:gd name="T3" fmla="*/ 0 h 204"/>
                <a:gd name="T4" fmla="*/ 0 w 200"/>
                <a:gd name="T5" fmla="*/ 3 h 204"/>
                <a:gd name="T6" fmla="*/ 159 w 200"/>
                <a:gd name="T7" fmla="*/ 3 h 204"/>
                <a:gd name="T8" fmla="*/ 199 w 200"/>
                <a:gd name="T9" fmla="*/ 203 h 204"/>
                <a:gd name="T10" fmla="*/ 199 w 200"/>
                <a:gd name="T11" fmla="*/ 203 h 204"/>
                <a:gd name="T12" fmla="*/ 159 w 200"/>
                <a:gd name="T13" fmla="*/ 3 h 204"/>
                <a:gd name="T14" fmla="*/ 0 w 200"/>
                <a:gd name="T15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204">
                  <a:moveTo>
                    <a:pt x="0" y="0"/>
                  </a:moveTo>
                  <a:lnTo>
                    <a:pt x="0" y="0"/>
                  </a:lnTo>
                  <a:cubicBezTo>
                    <a:pt x="0" y="3"/>
                    <a:pt x="0" y="3"/>
                    <a:pt x="0" y="3"/>
                  </a:cubicBezTo>
                  <a:cubicBezTo>
                    <a:pt x="159" y="3"/>
                    <a:pt x="159" y="3"/>
                    <a:pt x="159" y="3"/>
                  </a:cubicBezTo>
                  <a:cubicBezTo>
                    <a:pt x="185" y="59"/>
                    <a:pt x="199" y="129"/>
                    <a:pt x="199" y="203"/>
                  </a:cubicBezTo>
                  <a:lnTo>
                    <a:pt x="199" y="203"/>
                  </a:lnTo>
                  <a:cubicBezTo>
                    <a:pt x="199" y="129"/>
                    <a:pt x="185" y="59"/>
                    <a:pt x="159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4" name="Freeform 497"/>
            <p:cNvSpPr>
              <a:spLocks noChangeArrowheads="1"/>
            </p:cNvSpPr>
            <p:nvPr/>
          </p:nvSpPr>
          <p:spPr bwMode="auto">
            <a:xfrm>
              <a:off x="8485935" y="3537537"/>
              <a:ext cx="71437" cy="188913"/>
            </a:xfrm>
            <a:custGeom>
              <a:avLst/>
              <a:gdLst>
                <a:gd name="T0" fmla="*/ 159 w 200"/>
                <a:gd name="T1" fmla="*/ 0 h 526"/>
                <a:gd name="T2" fmla="*/ 159 w 200"/>
                <a:gd name="T3" fmla="*/ 0 h 526"/>
                <a:gd name="T4" fmla="*/ 0 w 200"/>
                <a:gd name="T5" fmla="*/ 0 h 526"/>
                <a:gd name="T6" fmla="*/ 0 w 200"/>
                <a:gd name="T7" fmla="*/ 525 h 526"/>
                <a:gd name="T8" fmla="*/ 199 w 200"/>
                <a:gd name="T9" fmla="*/ 200 h 526"/>
                <a:gd name="T10" fmla="*/ 159 w 200"/>
                <a:gd name="T11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526">
                  <a:moveTo>
                    <a:pt x="159" y="0"/>
                  </a:moveTo>
                  <a:lnTo>
                    <a:pt x="15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5"/>
                    <a:pt x="0" y="525"/>
                    <a:pt x="0" y="525"/>
                  </a:cubicBezTo>
                  <a:cubicBezTo>
                    <a:pt x="111" y="525"/>
                    <a:pt x="199" y="381"/>
                    <a:pt x="199" y="200"/>
                  </a:cubicBezTo>
                  <a:cubicBezTo>
                    <a:pt x="199" y="126"/>
                    <a:pt x="185" y="56"/>
                    <a:pt x="1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5" name="Freeform 498"/>
            <p:cNvSpPr>
              <a:spLocks noChangeArrowheads="1"/>
            </p:cNvSpPr>
            <p:nvPr/>
          </p:nvSpPr>
          <p:spPr bwMode="auto">
            <a:xfrm>
              <a:off x="8471647" y="3659775"/>
              <a:ext cx="73025" cy="31750"/>
            </a:xfrm>
            <a:custGeom>
              <a:avLst/>
              <a:gdLst>
                <a:gd name="T0" fmla="*/ 203 w 204"/>
                <a:gd name="T1" fmla="*/ 19 h 86"/>
                <a:gd name="T2" fmla="*/ 203 w 204"/>
                <a:gd name="T3" fmla="*/ 19 h 86"/>
                <a:gd name="T4" fmla="*/ 78 w 204"/>
                <a:gd name="T5" fmla="*/ 19 h 86"/>
                <a:gd name="T6" fmla="*/ 41 w 204"/>
                <a:gd name="T7" fmla="*/ 0 h 86"/>
                <a:gd name="T8" fmla="*/ 0 w 204"/>
                <a:gd name="T9" fmla="*/ 41 h 86"/>
                <a:gd name="T10" fmla="*/ 41 w 204"/>
                <a:gd name="T11" fmla="*/ 85 h 86"/>
                <a:gd name="T12" fmla="*/ 78 w 204"/>
                <a:gd name="T13" fmla="*/ 63 h 86"/>
                <a:gd name="T14" fmla="*/ 203 w 204"/>
                <a:gd name="T15" fmla="*/ 63 h 86"/>
                <a:gd name="T16" fmla="*/ 203 w 204"/>
                <a:gd name="T17" fmla="*/ 1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4" h="86">
                  <a:moveTo>
                    <a:pt x="203" y="19"/>
                  </a:moveTo>
                  <a:lnTo>
                    <a:pt x="203" y="19"/>
                  </a:lnTo>
                  <a:cubicBezTo>
                    <a:pt x="78" y="19"/>
                    <a:pt x="78" y="19"/>
                    <a:pt x="78" y="19"/>
                  </a:cubicBezTo>
                  <a:cubicBezTo>
                    <a:pt x="70" y="8"/>
                    <a:pt x="59" y="0"/>
                    <a:pt x="41" y="0"/>
                  </a:cubicBezTo>
                  <a:cubicBezTo>
                    <a:pt x="19" y="0"/>
                    <a:pt x="0" y="19"/>
                    <a:pt x="0" y="41"/>
                  </a:cubicBezTo>
                  <a:cubicBezTo>
                    <a:pt x="0" y="67"/>
                    <a:pt x="19" y="85"/>
                    <a:pt x="41" y="85"/>
                  </a:cubicBezTo>
                  <a:cubicBezTo>
                    <a:pt x="59" y="85"/>
                    <a:pt x="70" y="78"/>
                    <a:pt x="78" y="63"/>
                  </a:cubicBezTo>
                  <a:cubicBezTo>
                    <a:pt x="203" y="63"/>
                    <a:pt x="203" y="63"/>
                    <a:pt x="203" y="63"/>
                  </a:cubicBezTo>
                  <a:lnTo>
                    <a:pt x="203" y="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6" name="Freeform 499"/>
            <p:cNvSpPr>
              <a:spLocks noChangeArrowheads="1"/>
            </p:cNvSpPr>
            <p:nvPr/>
          </p:nvSpPr>
          <p:spPr bwMode="auto">
            <a:xfrm>
              <a:off x="8408147" y="3529600"/>
              <a:ext cx="158750" cy="204787"/>
            </a:xfrm>
            <a:custGeom>
              <a:avLst/>
              <a:gdLst>
                <a:gd name="T0" fmla="*/ 217 w 439"/>
                <a:gd name="T1" fmla="*/ 569 h 570"/>
                <a:gd name="T2" fmla="*/ 217 w 439"/>
                <a:gd name="T3" fmla="*/ 569 h 570"/>
                <a:gd name="T4" fmla="*/ 0 w 439"/>
                <a:gd name="T5" fmla="*/ 222 h 570"/>
                <a:gd name="T6" fmla="*/ 44 w 439"/>
                <a:gd name="T7" fmla="*/ 11 h 570"/>
                <a:gd name="T8" fmla="*/ 51 w 439"/>
                <a:gd name="T9" fmla="*/ 0 h 570"/>
                <a:gd name="T10" fmla="*/ 387 w 439"/>
                <a:gd name="T11" fmla="*/ 0 h 570"/>
                <a:gd name="T12" fmla="*/ 394 w 439"/>
                <a:gd name="T13" fmla="*/ 11 h 570"/>
                <a:gd name="T14" fmla="*/ 438 w 439"/>
                <a:gd name="T15" fmla="*/ 222 h 570"/>
                <a:gd name="T16" fmla="*/ 217 w 439"/>
                <a:gd name="T17" fmla="*/ 569 h 570"/>
                <a:gd name="T18" fmla="*/ 77 w 439"/>
                <a:gd name="T19" fmla="*/ 45 h 570"/>
                <a:gd name="T20" fmla="*/ 77 w 439"/>
                <a:gd name="T21" fmla="*/ 45 h 570"/>
                <a:gd name="T22" fmla="*/ 40 w 439"/>
                <a:gd name="T23" fmla="*/ 222 h 570"/>
                <a:gd name="T24" fmla="*/ 217 w 439"/>
                <a:gd name="T25" fmla="*/ 525 h 570"/>
                <a:gd name="T26" fmla="*/ 394 w 439"/>
                <a:gd name="T27" fmla="*/ 222 h 570"/>
                <a:gd name="T28" fmla="*/ 361 w 439"/>
                <a:gd name="T29" fmla="*/ 45 h 570"/>
                <a:gd name="T30" fmla="*/ 77 w 439"/>
                <a:gd name="T31" fmla="*/ 45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9" h="570">
                  <a:moveTo>
                    <a:pt x="217" y="569"/>
                  </a:moveTo>
                  <a:lnTo>
                    <a:pt x="217" y="569"/>
                  </a:lnTo>
                  <a:cubicBezTo>
                    <a:pt x="96" y="569"/>
                    <a:pt x="0" y="418"/>
                    <a:pt x="0" y="222"/>
                  </a:cubicBezTo>
                  <a:cubicBezTo>
                    <a:pt x="0" y="144"/>
                    <a:pt x="15" y="74"/>
                    <a:pt x="44" y="1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387" y="0"/>
                    <a:pt x="387" y="0"/>
                    <a:pt x="387" y="0"/>
                  </a:cubicBezTo>
                  <a:cubicBezTo>
                    <a:pt x="394" y="11"/>
                    <a:pt x="394" y="11"/>
                    <a:pt x="394" y="11"/>
                  </a:cubicBezTo>
                  <a:cubicBezTo>
                    <a:pt x="424" y="74"/>
                    <a:pt x="438" y="144"/>
                    <a:pt x="438" y="222"/>
                  </a:cubicBezTo>
                  <a:cubicBezTo>
                    <a:pt x="438" y="418"/>
                    <a:pt x="343" y="569"/>
                    <a:pt x="217" y="569"/>
                  </a:cubicBezTo>
                  <a:close/>
                  <a:moveTo>
                    <a:pt x="77" y="45"/>
                  </a:moveTo>
                  <a:lnTo>
                    <a:pt x="77" y="45"/>
                  </a:lnTo>
                  <a:cubicBezTo>
                    <a:pt x="55" y="96"/>
                    <a:pt x="40" y="159"/>
                    <a:pt x="40" y="222"/>
                  </a:cubicBezTo>
                  <a:cubicBezTo>
                    <a:pt x="40" y="385"/>
                    <a:pt x="121" y="525"/>
                    <a:pt x="217" y="525"/>
                  </a:cubicBezTo>
                  <a:cubicBezTo>
                    <a:pt x="313" y="525"/>
                    <a:pt x="394" y="385"/>
                    <a:pt x="394" y="222"/>
                  </a:cubicBezTo>
                  <a:cubicBezTo>
                    <a:pt x="394" y="159"/>
                    <a:pt x="383" y="96"/>
                    <a:pt x="361" y="45"/>
                  </a:cubicBezTo>
                  <a:lnTo>
                    <a:pt x="77" y="4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7" name="Freeform 500"/>
            <p:cNvSpPr>
              <a:spLocks noChangeArrowheads="1"/>
            </p:cNvSpPr>
            <p:nvPr/>
          </p:nvSpPr>
          <p:spPr bwMode="auto">
            <a:xfrm>
              <a:off x="8408147" y="3520075"/>
              <a:ext cx="144463" cy="100012"/>
            </a:xfrm>
            <a:custGeom>
              <a:avLst/>
              <a:gdLst>
                <a:gd name="T0" fmla="*/ 399 w 400"/>
                <a:gd name="T1" fmla="*/ 63 h 278"/>
                <a:gd name="T2" fmla="*/ 399 w 400"/>
                <a:gd name="T3" fmla="*/ 63 h 278"/>
                <a:gd name="T4" fmla="*/ 351 w 400"/>
                <a:gd name="T5" fmla="*/ 37 h 278"/>
                <a:gd name="T6" fmla="*/ 255 w 400"/>
                <a:gd name="T7" fmla="*/ 22 h 278"/>
                <a:gd name="T8" fmla="*/ 177 w 400"/>
                <a:gd name="T9" fmla="*/ 26 h 278"/>
                <a:gd name="T10" fmla="*/ 30 w 400"/>
                <a:gd name="T11" fmla="*/ 114 h 278"/>
                <a:gd name="T12" fmla="*/ 0 w 400"/>
                <a:gd name="T13" fmla="*/ 273 h 278"/>
                <a:gd name="T14" fmla="*/ 30 w 400"/>
                <a:gd name="T15" fmla="*/ 277 h 278"/>
                <a:gd name="T16" fmla="*/ 122 w 400"/>
                <a:gd name="T17" fmla="*/ 192 h 278"/>
                <a:gd name="T18" fmla="*/ 369 w 400"/>
                <a:gd name="T19" fmla="*/ 92 h 278"/>
                <a:gd name="T20" fmla="*/ 399 w 400"/>
                <a:gd name="T21" fmla="*/ 63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278">
                  <a:moveTo>
                    <a:pt x="399" y="63"/>
                  </a:moveTo>
                  <a:lnTo>
                    <a:pt x="399" y="63"/>
                  </a:lnTo>
                  <a:cubicBezTo>
                    <a:pt x="351" y="37"/>
                    <a:pt x="351" y="37"/>
                    <a:pt x="351" y="37"/>
                  </a:cubicBezTo>
                  <a:cubicBezTo>
                    <a:pt x="255" y="22"/>
                    <a:pt x="255" y="22"/>
                    <a:pt x="255" y="22"/>
                  </a:cubicBezTo>
                  <a:cubicBezTo>
                    <a:pt x="177" y="26"/>
                    <a:pt x="177" y="26"/>
                    <a:pt x="177" y="26"/>
                  </a:cubicBezTo>
                  <a:cubicBezTo>
                    <a:pt x="163" y="0"/>
                    <a:pt x="8" y="74"/>
                    <a:pt x="30" y="114"/>
                  </a:cubicBezTo>
                  <a:cubicBezTo>
                    <a:pt x="34" y="118"/>
                    <a:pt x="0" y="273"/>
                    <a:pt x="0" y="273"/>
                  </a:cubicBezTo>
                  <a:cubicBezTo>
                    <a:pt x="30" y="277"/>
                    <a:pt x="30" y="277"/>
                    <a:pt x="30" y="277"/>
                  </a:cubicBezTo>
                  <a:cubicBezTo>
                    <a:pt x="37" y="244"/>
                    <a:pt x="59" y="199"/>
                    <a:pt x="122" y="192"/>
                  </a:cubicBezTo>
                  <a:cubicBezTo>
                    <a:pt x="122" y="192"/>
                    <a:pt x="314" y="177"/>
                    <a:pt x="369" y="92"/>
                  </a:cubicBezTo>
                  <a:lnTo>
                    <a:pt x="399" y="6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8" name="Freeform 501"/>
            <p:cNvSpPr>
              <a:spLocks noChangeArrowheads="1"/>
            </p:cNvSpPr>
            <p:nvPr/>
          </p:nvSpPr>
          <p:spPr bwMode="auto">
            <a:xfrm>
              <a:off x="8501810" y="3753437"/>
              <a:ext cx="142875" cy="104775"/>
            </a:xfrm>
            <a:custGeom>
              <a:avLst/>
              <a:gdLst>
                <a:gd name="T0" fmla="*/ 0 w 399"/>
                <a:gd name="T1" fmla="*/ 270 h 293"/>
                <a:gd name="T2" fmla="*/ 0 w 399"/>
                <a:gd name="T3" fmla="*/ 270 h 293"/>
                <a:gd name="T4" fmla="*/ 225 w 399"/>
                <a:gd name="T5" fmla="*/ 0 h 293"/>
                <a:gd name="T6" fmla="*/ 321 w 399"/>
                <a:gd name="T7" fmla="*/ 26 h 293"/>
                <a:gd name="T8" fmla="*/ 398 w 399"/>
                <a:gd name="T9" fmla="*/ 292 h 293"/>
                <a:gd name="T10" fmla="*/ 19 w 399"/>
                <a:gd name="T11" fmla="*/ 292 h 293"/>
                <a:gd name="T12" fmla="*/ 0 w 399"/>
                <a:gd name="T13" fmla="*/ 27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9" h="293">
                  <a:moveTo>
                    <a:pt x="0" y="270"/>
                  </a:moveTo>
                  <a:lnTo>
                    <a:pt x="0" y="270"/>
                  </a:lnTo>
                  <a:cubicBezTo>
                    <a:pt x="163" y="163"/>
                    <a:pt x="225" y="0"/>
                    <a:pt x="225" y="0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98" y="292"/>
                    <a:pt x="398" y="292"/>
                    <a:pt x="398" y="292"/>
                  </a:cubicBezTo>
                  <a:cubicBezTo>
                    <a:pt x="19" y="292"/>
                    <a:pt x="19" y="292"/>
                    <a:pt x="19" y="292"/>
                  </a:cubicBezTo>
                  <a:lnTo>
                    <a:pt x="0" y="27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9" name="Freeform 502"/>
            <p:cNvSpPr>
              <a:spLocks noChangeArrowheads="1"/>
            </p:cNvSpPr>
            <p:nvPr/>
          </p:nvSpPr>
          <p:spPr bwMode="auto">
            <a:xfrm>
              <a:off x="8490697" y="3743912"/>
              <a:ext cx="165100" cy="122238"/>
            </a:xfrm>
            <a:custGeom>
              <a:avLst/>
              <a:gdLst>
                <a:gd name="T0" fmla="*/ 457 w 458"/>
                <a:gd name="T1" fmla="*/ 340 h 341"/>
                <a:gd name="T2" fmla="*/ 457 w 458"/>
                <a:gd name="T3" fmla="*/ 340 h 341"/>
                <a:gd name="T4" fmla="*/ 37 w 458"/>
                <a:gd name="T5" fmla="*/ 340 h 341"/>
                <a:gd name="T6" fmla="*/ 0 w 458"/>
                <a:gd name="T7" fmla="*/ 292 h 341"/>
                <a:gd name="T8" fmla="*/ 18 w 458"/>
                <a:gd name="T9" fmla="*/ 277 h 341"/>
                <a:gd name="T10" fmla="*/ 236 w 458"/>
                <a:gd name="T11" fmla="*/ 19 h 341"/>
                <a:gd name="T12" fmla="*/ 243 w 458"/>
                <a:gd name="T13" fmla="*/ 0 h 341"/>
                <a:gd name="T14" fmla="*/ 368 w 458"/>
                <a:gd name="T15" fmla="*/ 33 h 341"/>
                <a:gd name="T16" fmla="*/ 457 w 458"/>
                <a:gd name="T17" fmla="*/ 340 h 341"/>
                <a:gd name="T18" fmla="*/ 66 w 458"/>
                <a:gd name="T19" fmla="*/ 296 h 341"/>
                <a:gd name="T20" fmla="*/ 66 w 458"/>
                <a:gd name="T21" fmla="*/ 296 h 341"/>
                <a:gd name="T22" fmla="*/ 398 w 458"/>
                <a:gd name="T23" fmla="*/ 296 h 341"/>
                <a:gd name="T24" fmla="*/ 335 w 458"/>
                <a:gd name="T25" fmla="*/ 67 h 341"/>
                <a:gd name="T26" fmla="*/ 269 w 458"/>
                <a:gd name="T27" fmla="*/ 52 h 341"/>
                <a:gd name="T28" fmla="*/ 66 w 458"/>
                <a:gd name="T29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8" h="341">
                  <a:moveTo>
                    <a:pt x="457" y="340"/>
                  </a:moveTo>
                  <a:lnTo>
                    <a:pt x="457" y="340"/>
                  </a:lnTo>
                  <a:cubicBezTo>
                    <a:pt x="37" y="340"/>
                    <a:pt x="37" y="340"/>
                    <a:pt x="37" y="340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8" y="277"/>
                    <a:pt x="18" y="277"/>
                    <a:pt x="18" y="277"/>
                  </a:cubicBezTo>
                  <a:cubicBezTo>
                    <a:pt x="173" y="177"/>
                    <a:pt x="236" y="19"/>
                    <a:pt x="236" y="19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68" y="33"/>
                    <a:pt x="368" y="33"/>
                    <a:pt x="368" y="33"/>
                  </a:cubicBezTo>
                  <a:lnTo>
                    <a:pt x="457" y="340"/>
                  </a:lnTo>
                  <a:close/>
                  <a:moveTo>
                    <a:pt x="66" y="296"/>
                  </a:moveTo>
                  <a:lnTo>
                    <a:pt x="66" y="296"/>
                  </a:lnTo>
                  <a:cubicBezTo>
                    <a:pt x="398" y="296"/>
                    <a:pt x="398" y="296"/>
                    <a:pt x="398" y="296"/>
                  </a:cubicBezTo>
                  <a:cubicBezTo>
                    <a:pt x="335" y="67"/>
                    <a:pt x="335" y="67"/>
                    <a:pt x="335" y="67"/>
                  </a:cubicBezTo>
                  <a:cubicBezTo>
                    <a:pt x="269" y="52"/>
                    <a:pt x="269" y="52"/>
                    <a:pt x="269" y="52"/>
                  </a:cubicBezTo>
                  <a:cubicBezTo>
                    <a:pt x="247" y="96"/>
                    <a:pt x="184" y="211"/>
                    <a:pt x="66" y="29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" name="Freeform 503"/>
            <p:cNvSpPr>
              <a:spLocks noChangeArrowheads="1"/>
            </p:cNvSpPr>
            <p:nvPr/>
          </p:nvSpPr>
          <p:spPr bwMode="auto">
            <a:xfrm>
              <a:off x="8328772" y="3753437"/>
              <a:ext cx="280988" cy="104775"/>
            </a:xfrm>
            <a:custGeom>
              <a:avLst/>
              <a:gdLst>
                <a:gd name="T0" fmla="*/ 0 w 782"/>
                <a:gd name="T1" fmla="*/ 292 h 293"/>
                <a:gd name="T2" fmla="*/ 0 w 782"/>
                <a:gd name="T3" fmla="*/ 292 h 293"/>
                <a:gd name="T4" fmla="*/ 77 w 782"/>
                <a:gd name="T5" fmla="*/ 26 h 293"/>
                <a:gd name="T6" fmla="*/ 173 w 782"/>
                <a:gd name="T7" fmla="*/ 0 h 293"/>
                <a:gd name="T8" fmla="*/ 781 w 782"/>
                <a:gd name="T9" fmla="*/ 292 h 293"/>
                <a:gd name="T10" fmla="*/ 0 w 782"/>
                <a:gd name="T11" fmla="*/ 292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2" h="293">
                  <a:moveTo>
                    <a:pt x="0" y="292"/>
                  </a:moveTo>
                  <a:lnTo>
                    <a:pt x="0" y="292"/>
                  </a:lnTo>
                  <a:cubicBezTo>
                    <a:pt x="77" y="26"/>
                    <a:pt x="77" y="26"/>
                    <a:pt x="77" y="26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3" y="0"/>
                    <a:pt x="446" y="266"/>
                    <a:pt x="781" y="292"/>
                  </a:cubicBezTo>
                  <a:lnTo>
                    <a:pt x="0" y="29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1" name="Freeform 504"/>
            <p:cNvSpPr>
              <a:spLocks noChangeArrowheads="1"/>
            </p:cNvSpPr>
            <p:nvPr/>
          </p:nvSpPr>
          <p:spPr bwMode="auto">
            <a:xfrm>
              <a:off x="8317660" y="3743912"/>
              <a:ext cx="293687" cy="122238"/>
            </a:xfrm>
            <a:custGeom>
              <a:avLst/>
              <a:gdLst>
                <a:gd name="T0" fmla="*/ 811 w 816"/>
                <a:gd name="T1" fmla="*/ 340 h 341"/>
                <a:gd name="T2" fmla="*/ 811 w 816"/>
                <a:gd name="T3" fmla="*/ 340 h 341"/>
                <a:gd name="T4" fmla="*/ 0 w 816"/>
                <a:gd name="T5" fmla="*/ 340 h 341"/>
                <a:gd name="T6" fmla="*/ 89 w 816"/>
                <a:gd name="T7" fmla="*/ 33 h 341"/>
                <a:gd name="T8" fmla="*/ 207 w 816"/>
                <a:gd name="T9" fmla="*/ 0 h 341"/>
                <a:gd name="T10" fmla="*/ 218 w 816"/>
                <a:gd name="T11" fmla="*/ 7 h 341"/>
                <a:gd name="T12" fmla="*/ 815 w 816"/>
                <a:gd name="T13" fmla="*/ 296 h 341"/>
                <a:gd name="T14" fmla="*/ 811 w 816"/>
                <a:gd name="T15" fmla="*/ 340 h 341"/>
                <a:gd name="T16" fmla="*/ 59 w 816"/>
                <a:gd name="T17" fmla="*/ 296 h 341"/>
                <a:gd name="T18" fmla="*/ 59 w 816"/>
                <a:gd name="T19" fmla="*/ 296 h 341"/>
                <a:gd name="T20" fmla="*/ 608 w 816"/>
                <a:gd name="T21" fmla="*/ 296 h 341"/>
                <a:gd name="T22" fmla="*/ 195 w 816"/>
                <a:gd name="T23" fmla="*/ 48 h 341"/>
                <a:gd name="T24" fmla="*/ 122 w 816"/>
                <a:gd name="T25" fmla="*/ 67 h 341"/>
                <a:gd name="T26" fmla="*/ 59 w 816"/>
                <a:gd name="T27" fmla="*/ 29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16" h="341">
                  <a:moveTo>
                    <a:pt x="811" y="340"/>
                  </a:moveTo>
                  <a:lnTo>
                    <a:pt x="811" y="340"/>
                  </a:lnTo>
                  <a:cubicBezTo>
                    <a:pt x="0" y="340"/>
                    <a:pt x="0" y="340"/>
                    <a:pt x="0" y="340"/>
                  </a:cubicBezTo>
                  <a:cubicBezTo>
                    <a:pt x="89" y="33"/>
                    <a:pt x="89" y="33"/>
                    <a:pt x="89" y="33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218" y="7"/>
                    <a:pt x="218" y="7"/>
                    <a:pt x="218" y="7"/>
                  </a:cubicBezTo>
                  <a:cubicBezTo>
                    <a:pt x="218" y="11"/>
                    <a:pt x="490" y="273"/>
                    <a:pt x="815" y="296"/>
                  </a:cubicBezTo>
                  <a:lnTo>
                    <a:pt x="811" y="340"/>
                  </a:lnTo>
                  <a:close/>
                  <a:moveTo>
                    <a:pt x="59" y="296"/>
                  </a:moveTo>
                  <a:lnTo>
                    <a:pt x="59" y="296"/>
                  </a:lnTo>
                  <a:cubicBezTo>
                    <a:pt x="608" y="296"/>
                    <a:pt x="608" y="296"/>
                    <a:pt x="608" y="296"/>
                  </a:cubicBezTo>
                  <a:cubicBezTo>
                    <a:pt x="394" y="225"/>
                    <a:pt x="236" y="85"/>
                    <a:pt x="195" y="48"/>
                  </a:cubicBezTo>
                  <a:cubicBezTo>
                    <a:pt x="122" y="67"/>
                    <a:pt x="122" y="67"/>
                    <a:pt x="122" y="67"/>
                  </a:cubicBezTo>
                  <a:lnTo>
                    <a:pt x="59" y="29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52" name="Group 851"/>
          <p:cNvGrpSpPr/>
          <p:nvPr/>
        </p:nvGrpSpPr>
        <p:grpSpPr>
          <a:xfrm>
            <a:off x="7428451" y="4064331"/>
            <a:ext cx="493712" cy="493712"/>
            <a:chOff x="8244635" y="4084299"/>
            <a:chExt cx="493712" cy="493712"/>
          </a:xfrm>
        </p:grpSpPr>
        <p:sp>
          <p:nvSpPr>
            <p:cNvPr id="853" name="Freeform 505"/>
            <p:cNvSpPr>
              <a:spLocks noChangeArrowheads="1"/>
            </p:cNvSpPr>
            <p:nvPr/>
          </p:nvSpPr>
          <p:spPr bwMode="auto">
            <a:xfrm>
              <a:off x="8244635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4" name="Freeform 506"/>
            <p:cNvSpPr>
              <a:spLocks noChangeArrowheads="1"/>
            </p:cNvSpPr>
            <p:nvPr/>
          </p:nvSpPr>
          <p:spPr bwMode="auto">
            <a:xfrm>
              <a:off x="8244635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5" name="Freeform 507"/>
            <p:cNvSpPr>
              <a:spLocks noChangeArrowheads="1"/>
            </p:cNvSpPr>
            <p:nvPr/>
          </p:nvSpPr>
          <p:spPr bwMode="auto">
            <a:xfrm>
              <a:off x="8322422" y="4163674"/>
              <a:ext cx="415925" cy="414337"/>
            </a:xfrm>
            <a:custGeom>
              <a:avLst/>
              <a:gdLst>
                <a:gd name="T0" fmla="*/ 618 w 1155"/>
                <a:gd name="T1" fmla="*/ 0 h 1152"/>
                <a:gd name="T2" fmla="*/ 618 w 1155"/>
                <a:gd name="T3" fmla="*/ 0 h 1152"/>
                <a:gd name="T4" fmla="*/ 572 w 1155"/>
                <a:gd name="T5" fmla="*/ 36 h 1152"/>
                <a:gd name="T6" fmla="*/ 607 w 1155"/>
                <a:gd name="T7" fmla="*/ 36 h 1152"/>
                <a:gd name="T8" fmla="*/ 647 w 1155"/>
                <a:gd name="T9" fmla="*/ 229 h 1152"/>
                <a:gd name="T10" fmla="*/ 568 w 1155"/>
                <a:gd name="T11" fmla="*/ 483 h 1152"/>
                <a:gd name="T12" fmla="*/ 604 w 1155"/>
                <a:gd name="T13" fmla="*/ 590 h 1152"/>
                <a:gd name="T14" fmla="*/ 711 w 1155"/>
                <a:gd name="T15" fmla="*/ 626 h 1152"/>
                <a:gd name="T16" fmla="*/ 715 w 1155"/>
                <a:gd name="T17" fmla="*/ 615 h 1152"/>
                <a:gd name="T18" fmla="*/ 807 w 1155"/>
                <a:gd name="T19" fmla="*/ 640 h 1152"/>
                <a:gd name="T20" fmla="*/ 882 w 1155"/>
                <a:gd name="T21" fmla="*/ 897 h 1152"/>
                <a:gd name="T22" fmla="*/ 532 w 1155"/>
                <a:gd name="T23" fmla="*/ 897 h 1152"/>
                <a:gd name="T24" fmla="*/ 539 w 1155"/>
                <a:gd name="T25" fmla="*/ 919 h 1152"/>
                <a:gd name="T26" fmla="*/ 0 w 1155"/>
                <a:gd name="T27" fmla="*/ 919 h 1152"/>
                <a:gd name="T28" fmla="*/ 232 w 1155"/>
                <a:gd name="T29" fmla="*/ 1151 h 1152"/>
                <a:gd name="T30" fmla="*/ 1154 w 1155"/>
                <a:gd name="T31" fmla="*/ 1151 h 1152"/>
                <a:gd name="T32" fmla="*/ 1154 w 1155"/>
                <a:gd name="T33" fmla="*/ 536 h 1152"/>
                <a:gd name="T34" fmla="*/ 618 w 1155"/>
                <a:gd name="T35" fmla="*/ 0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55" h="1152">
                  <a:moveTo>
                    <a:pt x="618" y="0"/>
                  </a:moveTo>
                  <a:lnTo>
                    <a:pt x="618" y="0"/>
                  </a:lnTo>
                  <a:cubicBezTo>
                    <a:pt x="572" y="36"/>
                    <a:pt x="572" y="36"/>
                    <a:pt x="572" y="36"/>
                  </a:cubicBezTo>
                  <a:cubicBezTo>
                    <a:pt x="607" y="36"/>
                    <a:pt x="607" y="36"/>
                    <a:pt x="607" y="36"/>
                  </a:cubicBezTo>
                  <a:cubicBezTo>
                    <a:pt x="632" y="90"/>
                    <a:pt x="647" y="158"/>
                    <a:pt x="647" y="229"/>
                  </a:cubicBezTo>
                  <a:cubicBezTo>
                    <a:pt x="647" y="333"/>
                    <a:pt x="615" y="426"/>
                    <a:pt x="568" y="483"/>
                  </a:cubicBezTo>
                  <a:cubicBezTo>
                    <a:pt x="568" y="504"/>
                    <a:pt x="575" y="540"/>
                    <a:pt x="604" y="590"/>
                  </a:cubicBezTo>
                  <a:cubicBezTo>
                    <a:pt x="711" y="626"/>
                    <a:pt x="711" y="626"/>
                    <a:pt x="711" y="626"/>
                  </a:cubicBezTo>
                  <a:cubicBezTo>
                    <a:pt x="715" y="619"/>
                    <a:pt x="715" y="615"/>
                    <a:pt x="715" y="615"/>
                  </a:cubicBezTo>
                  <a:cubicBezTo>
                    <a:pt x="807" y="640"/>
                    <a:pt x="807" y="640"/>
                    <a:pt x="807" y="640"/>
                  </a:cubicBezTo>
                  <a:cubicBezTo>
                    <a:pt x="882" y="897"/>
                    <a:pt x="882" y="897"/>
                    <a:pt x="882" y="897"/>
                  </a:cubicBezTo>
                  <a:cubicBezTo>
                    <a:pt x="532" y="897"/>
                    <a:pt x="532" y="897"/>
                    <a:pt x="532" y="897"/>
                  </a:cubicBezTo>
                  <a:cubicBezTo>
                    <a:pt x="539" y="919"/>
                    <a:pt x="539" y="919"/>
                    <a:pt x="539" y="919"/>
                  </a:cubicBezTo>
                  <a:cubicBezTo>
                    <a:pt x="0" y="919"/>
                    <a:pt x="0" y="919"/>
                    <a:pt x="0" y="919"/>
                  </a:cubicBezTo>
                  <a:cubicBezTo>
                    <a:pt x="232" y="1151"/>
                    <a:pt x="232" y="1151"/>
                    <a:pt x="232" y="1151"/>
                  </a:cubicBezTo>
                  <a:cubicBezTo>
                    <a:pt x="1154" y="1151"/>
                    <a:pt x="1154" y="1151"/>
                    <a:pt x="1154" y="1151"/>
                  </a:cubicBezTo>
                  <a:cubicBezTo>
                    <a:pt x="1154" y="536"/>
                    <a:pt x="1154" y="536"/>
                    <a:pt x="1154" y="536"/>
                  </a:cubicBezTo>
                  <a:cubicBezTo>
                    <a:pt x="618" y="0"/>
                    <a:pt x="618" y="0"/>
                    <a:pt x="61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6" name="Freeform 508"/>
            <p:cNvSpPr>
              <a:spLocks noChangeArrowheads="1"/>
            </p:cNvSpPr>
            <p:nvPr/>
          </p:nvSpPr>
          <p:spPr bwMode="auto">
            <a:xfrm>
              <a:off x="8395447" y="4330361"/>
              <a:ext cx="184150" cy="149225"/>
            </a:xfrm>
            <a:custGeom>
              <a:avLst/>
              <a:gdLst>
                <a:gd name="T0" fmla="*/ 0 w 512"/>
                <a:gd name="T1" fmla="*/ 161 h 415"/>
                <a:gd name="T2" fmla="*/ 0 w 512"/>
                <a:gd name="T3" fmla="*/ 161 h 415"/>
                <a:gd name="T4" fmla="*/ 107 w 512"/>
                <a:gd name="T5" fmla="*/ 125 h 415"/>
                <a:gd name="T6" fmla="*/ 143 w 512"/>
                <a:gd name="T7" fmla="*/ 0 h 415"/>
                <a:gd name="T8" fmla="*/ 368 w 512"/>
                <a:gd name="T9" fmla="*/ 0 h 415"/>
                <a:gd name="T10" fmla="*/ 404 w 512"/>
                <a:gd name="T11" fmla="*/ 125 h 415"/>
                <a:gd name="T12" fmla="*/ 511 w 512"/>
                <a:gd name="T13" fmla="*/ 161 h 415"/>
                <a:gd name="T14" fmla="*/ 443 w 512"/>
                <a:gd name="T15" fmla="*/ 400 h 415"/>
                <a:gd name="T16" fmla="*/ 72 w 512"/>
                <a:gd name="T17" fmla="*/ 414 h 415"/>
                <a:gd name="T18" fmla="*/ 0 w 512"/>
                <a:gd name="T19" fmla="*/ 161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2" h="415">
                  <a:moveTo>
                    <a:pt x="0" y="161"/>
                  </a:moveTo>
                  <a:lnTo>
                    <a:pt x="0" y="161"/>
                  </a:lnTo>
                  <a:cubicBezTo>
                    <a:pt x="107" y="125"/>
                    <a:pt x="107" y="125"/>
                    <a:pt x="107" y="125"/>
                  </a:cubicBezTo>
                  <a:cubicBezTo>
                    <a:pt x="150" y="50"/>
                    <a:pt x="143" y="0"/>
                    <a:pt x="143" y="0"/>
                  </a:cubicBezTo>
                  <a:cubicBezTo>
                    <a:pt x="368" y="0"/>
                    <a:pt x="368" y="0"/>
                    <a:pt x="368" y="0"/>
                  </a:cubicBezTo>
                  <a:cubicBezTo>
                    <a:pt x="368" y="0"/>
                    <a:pt x="361" y="50"/>
                    <a:pt x="404" y="125"/>
                  </a:cubicBezTo>
                  <a:cubicBezTo>
                    <a:pt x="511" y="161"/>
                    <a:pt x="511" y="161"/>
                    <a:pt x="511" y="161"/>
                  </a:cubicBezTo>
                  <a:cubicBezTo>
                    <a:pt x="443" y="400"/>
                    <a:pt x="443" y="400"/>
                    <a:pt x="443" y="400"/>
                  </a:cubicBezTo>
                  <a:cubicBezTo>
                    <a:pt x="72" y="414"/>
                    <a:pt x="72" y="414"/>
                    <a:pt x="72" y="414"/>
                  </a:cubicBezTo>
                  <a:cubicBezTo>
                    <a:pt x="0" y="161"/>
                    <a:pt x="0" y="161"/>
                    <a:pt x="0" y="16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7" name="Freeform 509"/>
            <p:cNvSpPr>
              <a:spLocks noChangeArrowheads="1"/>
            </p:cNvSpPr>
            <p:nvPr/>
          </p:nvSpPr>
          <p:spPr bwMode="auto">
            <a:xfrm>
              <a:off x="8485935" y="4330361"/>
              <a:ext cx="93662" cy="144463"/>
            </a:xfrm>
            <a:custGeom>
              <a:avLst/>
              <a:gdLst>
                <a:gd name="T0" fmla="*/ 114 w 258"/>
                <a:gd name="T1" fmla="*/ 0 h 401"/>
                <a:gd name="T2" fmla="*/ 114 w 258"/>
                <a:gd name="T3" fmla="*/ 0 h 401"/>
                <a:gd name="T4" fmla="*/ 114 w 258"/>
                <a:gd name="T5" fmla="*/ 0 h 401"/>
                <a:gd name="T6" fmla="*/ 0 w 258"/>
                <a:gd name="T7" fmla="*/ 14 h 401"/>
                <a:gd name="T8" fmla="*/ 0 w 258"/>
                <a:gd name="T9" fmla="*/ 400 h 401"/>
                <a:gd name="T10" fmla="*/ 189 w 258"/>
                <a:gd name="T11" fmla="*/ 400 h 401"/>
                <a:gd name="T12" fmla="*/ 257 w 258"/>
                <a:gd name="T13" fmla="*/ 161 h 401"/>
                <a:gd name="T14" fmla="*/ 257 w 258"/>
                <a:gd name="T15" fmla="*/ 161 h 401"/>
                <a:gd name="T16" fmla="*/ 150 w 258"/>
                <a:gd name="T17" fmla="*/ 125 h 401"/>
                <a:gd name="T18" fmla="*/ 114 w 258"/>
                <a:gd name="T19" fmla="*/ 18 h 401"/>
                <a:gd name="T20" fmla="*/ 114 w 258"/>
                <a:gd name="T21" fmla="*/ 7 h 401"/>
                <a:gd name="T22" fmla="*/ 114 w 258"/>
                <a:gd name="T23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8" h="401">
                  <a:moveTo>
                    <a:pt x="114" y="0"/>
                  </a:moveTo>
                  <a:lnTo>
                    <a:pt x="114" y="0"/>
                  </a:lnTo>
                  <a:lnTo>
                    <a:pt x="114" y="0"/>
                  </a:lnTo>
                  <a:cubicBezTo>
                    <a:pt x="0" y="14"/>
                    <a:pt x="0" y="14"/>
                    <a:pt x="0" y="14"/>
                  </a:cubicBezTo>
                  <a:cubicBezTo>
                    <a:pt x="0" y="400"/>
                    <a:pt x="0" y="400"/>
                    <a:pt x="0" y="400"/>
                  </a:cubicBezTo>
                  <a:cubicBezTo>
                    <a:pt x="189" y="400"/>
                    <a:pt x="189" y="400"/>
                    <a:pt x="189" y="400"/>
                  </a:cubicBezTo>
                  <a:cubicBezTo>
                    <a:pt x="257" y="161"/>
                    <a:pt x="257" y="161"/>
                    <a:pt x="257" y="161"/>
                  </a:cubicBezTo>
                  <a:lnTo>
                    <a:pt x="257" y="161"/>
                  </a:lnTo>
                  <a:cubicBezTo>
                    <a:pt x="150" y="125"/>
                    <a:pt x="150" y="125"/>
                    <a:pt x="150" y="125"/>
                  </a:cubicBezTo>
                  <a:cubicBezTo>
                    <a:pt x="121" y="75"/>
                    <a:pt x="114" y="39"/>
                    <a:pt x="114" y="18"/>
                  </a:cubicBezTo>
                  <a:cubicBezTo>
                    <a:pt x="114" y="14"/>
                    <a:pt x="114" y="11"/>
                    <a:pt x="114" y="7"/>
                  </a:cubicBezTo>
                  <a:cubicBezTo>
                    <a:pt x="114" y="4"/>
                    <a:pt x="114" y="0"/>
                    <a:pt x="11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8" name="Freeform 510"/>
            <p:cNvSpPr>
              <a:spLocks noChangeArrowheads="1"/>
            </p:cNvSpPr>
            <p:nvPr/>
          </p:nvSpPr>
          <p:spPr bwMode="auto">
            <a:xfrm>
              <a:off x="8385922" y="4324011"/>
              <a:ext cx="201613" cy="165100"/>
            </a:xfrm>
            <a:custGeom>
              <a:avLst/>
              <a:gdLst>
                <a:gd name="T0" fmla="*/ 82 w 562"/>
                <a:gd name="T1" fmla="*/ 457 h 458"/>
                <a:gd name="T2" fmla="*/ 82 w 562"/>
                <a:gd name="T3" fmla="*/ 457 h 458"/>
                <a:gd name="T4" fmla="*/ 0 w 562"/>
                <a:gd name="T5" fmla="*/ 167 h 458"/>
                <a:gd name="T6" fmla="*/ 118 w 562"/>
                <a:gd name="T7" fmla="*/ 128 h 458"/>
                <a:gd name="T8" fmla="*/ 147 w 562"/>
                <a:gd name="T9" fmla="*/ 21 h 458"/>
                <a:gd name="T10" fmla="*/ 147 w 562"/>
                <a:gd name="T11" fmla="*/ 0 h 458"/>
                <a:gd name="T12" fmla="*/ 168 w 562"/>
                <a:gd name="T13" fmla="*/ 0 h 458"/>
                <a:gd name="T14" fmla="*/ 418 w 562"/>
                <a:gd name="T15" fmla="*/ 0 h 458"/>
                <a:gd name="T16" fmla="*/ 415 w 562"/>
                <a:gd name="T17" fmla="*/ 25 h 458"/>
                <a:gd name="T18" fmla="*/ 443 w 562"/>
                <a:gd name="T19" fmla="*/ 128 h 458"/>
                <a:gd name="T20" fmla="*/ 561 w 562"/>
                <a:gd name="T21" fmla="*/ 167 h 458"/>
                <a:gd name="T22" fmla="*/ 482 w 562"/>
                <a:gd name="T23" fmla="*/ 443 h 458"/>
                <a:gd name="T24" fmla="*/ 82 w 562"/>
                <a:gd name="T25" fmla="*/ 457 h 458"/>
                <a:gd name="T26" fmla="*/ 50 w 562"/>
                <a:gd name="T27" fmla="*/ 196 h 458"/>
                <a:gd name="T28" fmla="*/ 50 w 562"/>
                <a:gd name="T29" fmla="*/ 196 h 458"/>
                <a:gd name="T30" fmla="*/ 114 w 562"/>
                <a:gd name="T31" fmla="*/ 414 h 458"/>
                <a:gd name="T32" fmla="*/ 450 w 562"/>
                <a:gd name="T33" fmla="*/ 403 h 458"/>
                <a:gd name="T34" fmla="*/ 511 w 562"/>
                <a:gd name="T35" fmla="*/ 196 h 458"/>
                <a:gd name="T36" fmla="*/ 415 w 562"/>
                <a:gd name="T37" fmla="*/ 160 h 458"/>
                <a:gd name="T38" fmla="*/ 411 w 562"/>
                <a:gd name="T39" fmla="*/ 157 h 458"/>
                <a:gd name="T40" fmla="*/ 372 w 562"/>
                <a:gd name="T41" fmla="*/ 42 h 458"/>
                <a:gd name="T42" fmla="*/ 189 w 562"/>
                <a:gd name="T43" fmla="*/ 42 h 458"/>
                <a:gd name="T44" fmla="*/ 150 w 562"/>
                <a:gd name="T45" fmla="*/ 157 h 458"/>
                <a:gd name="T46" fmla="*/ 147 w 562"/>
                <a:gd name="T47" fmla="*/ 160 h 458"/>
                <a:gd name="T48" fmla="*/ 50 w 562"/>
                <a:gd name="T49" fmla="*/ 196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2" h="458">
                  <a:moveTo>
                    <a:pt x="82" y="457"/>
                  </a:moveTo>
                  <a:lnTo>
                    <a:pt x="82" y="457"/>
                  </a:lnTo>
                  <a:cubicBezTo>
                    <a:pt x="0" y="167"/>
                    <a:pt x="0" y="167"/>
                    <a:pt x="0" y="167"/>
                  </a:cubicBezTo>
                  <a:cubicBezTo>
                    <a:pt x="118" y="128"/>
                    <a:pt x="118" y="128"/>
                    <a:pt x="118" y="128"/>
                  </a:cubicBezTo>
                  <a:cubicBezTo>
                    <a:pt x="150" y="64"/>
                    <a:pt x="147" y="25"/>
                    <a:pt x="147" y="21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418" y="0"/>
                    <a:pt x="418" y="0"/>
                    <a:pt x="418" y="0"/>
                  </a:cubicBezTo>
                  <a:cubicBezTo>
                    <a:pt x="415" y="25"/>
                    <a:pt x="415" y="25"/>
                    <a:pt x="415" y="25"/>
                  </a:cubicBezTo>
                  <a:cubicBezTo>
                    <a:pt x="415" y="25"/>
                    <a:pt x="407" y="64"/>
                    <a:pt x="443" y="128"/>
                  </a:cubicBezTo>
                  <a:cubicBezTo>
                    <a:pt x="561" y="167"/>
                    <a:pt x="561" y="167"/>
                    <a:pt x="561" y="167"/>
                  </a:cubicBezTo>
                  <a:cubicBezTo>
                    <a:pt x="482" y="443"/>
                    <a:pt x="482" y="443"/>
                    <a:pt x="482" y="443"/>
                  </a:cubicBezTo>
                  <a:lnTo>
                    <a:pt x="82" y="457"/>
                  </a:lnTo>
                  <a:close/>
                  <a:moveTo>
                    <a:pt x="50" y="196"/>
                  </a:moveTo>
                  <a:lnTo>
                    <a:pt x="50" y="196"/>
                  </a:lnTo>
                  <a:cubicBezTo>
                    <a:pt x="114" y="414"/>
                    <a:pt x="114" y="414"/>
                    <a:pt x="114" y="414"/>
                  </a:cubicBezTo>
                  <a:cubicBezTo>
                    <a:pt x="450" y="403"/>
                    <a:pt x="450" y="403"/>
                    <a:pt x="450" y="403"/>
                  </a:cubicBezTo>
                  <a:cubicBezTo>
                    <a:pt x="511" y="196"/>
                    <a:pt x="511" y="196"/>
                    <a:pt x="511" y="196"/>
                  </a:cubicBezTo>
                  <a:cubicBezTo>
                    <a:pt x="415" y="160"/>
                    <a:pt x="415" y="160"/>
                    <a:pt x="415" y="160"/>
                  </a:cubicBezTo>
                  <a:cubicBezTo>
                    <a:pt x="411" y="157"/>
                    <a:pt x="411" y="157"/>
                    <a:pt x="411" y="157"/>
                  </a:cubicBezTo>
                  <a:cubicBezTo>
                    <a:pt x="382" y="107"/>
                    <a:pt x="375" y="64"/>
                    <a:pt x="372" y="42"/>
                  </a:cubicBezTo>
                  <a:cubicBezTo>
                    <a:pt x="189" y="42"/>
                    <a:pt x="189" y="42"/>
                    <a:pt x="189" y="42"/>
                  </a:cubicBezTo>
                  <a:cubicBezTo>
                    <a:pt x="186" y="64"/>
                    <a:pt x="179" y="107"/>
                    <a:pt x="150" y="157"/>
                  </a:cubicBezTo>
                  <a:cubicBezTo>
                    <a:pt x="147" y="160"/>
                    <a:pt x="147" y="160"/>
                    <a:pt x="147" y="160"/>
                  </a:cubicBezTo>
                  <a:lnTo>
                    <a:pt x="50" y="1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9" name="Freeform 511"/>
            <p:cNvSpPr>
              <a:spLocks noChangeArrowheads="1"/>
            </p:cNvSpPr>
            <p:nvPr/>
          </p:nvSpPr>
          <p:spPr bwMode="auto">
            <a:xfrm>
              <a:off x="8384335" y="4139861"/>
              <a:ext cx="203200" cy="211138"/>
            </a:xfrm>
            <a:custGeom>
              <a:avLst/>
              <a:gdLst>
                <a:gd name="T0" fmla="*/ 418 w 565"/>
                <a:gd name="T1" fmla="*/ 586 h 587"/>
                <a:gd name="T2" fmla="*/ 418 w 565"/>
                <a:gd name="T3" fmla="*/ 586 h 587"/>
                <a:gd name="T4" fmla="*/ 485 w 565"/>
                <a:gd name="T5" fmla="*/ 583 h 587"/>
                <a:gd name="T6" fmla="*/ 543 w 565"/>
                <a:gd name="T7" fmla="*/ 504 h 587"/>
                <a:gd name="T8" fmla="*/ 532 w 565"/>
                <a:gd name="T9" fmla="*/ 236 h 587"/>
                <a:gd name="T10" fmla="*/ 396 w 565"/>
                <a:gd name="T11" fmla="*/ 29 h 587"/>
                <a:gd name="T12" fmla="*/ 282 w 565"/>
                <a:gd name="T13" fmla="*/ 0 h 587"/>
                <a:gd name="T14" fmla="*/ 167 w 565"/>
                <a:gd name="T15" fmla="*/ 29 h 587"/>
                <a:gd name="T16" fmla="*/ 32 w 565"/>
                <a:gd name="T17" fmla="*/ 236 h 587"/>
                <a:gd name="T18" fmla="*/ 17 w 565"/>
                <a:gd name="T19" fmla="*/ 504 h 587"/>
                <a:gd name="T20" fmla="*/ 78 w 565"/>
                <a:gd name="T21" fmla="*/ 583 h 587"/>
                <a:gd name="T22" fmla="*/ 146 w 565"/>
                <a:gd name="T23" fmla="*/ 586 h 587"/>
                <a:gd name="T24" fmla="*/ 418 w 565"/>
                <a:gd name="T25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5" h="587">
                  <a:moveTo>
                    <a:pt x="418" y="586"/>
                  </a:moveTo>
                  <a:lnTo>
                    <a:pt x="418" y="586"/>
                  </a:lnTo>
                  <a:cubicBezTo>
                    <a:pt x="439" y="586"/>
                    <a:pt x="464" y="586"/>
                    <a:pt x="485" y="583"/>
                  </a:cubicBezTo>
                  <a:cubicBezTo>
                    <a:pt x="521" y="572"/>
                    <a:pt x="539" y="536"/>
                    <a:pt x="543" y="504"/>
                  </a:cubicBezTo>
                  <a:cubicBezTo>
                    <a:pt x="564" y="404"/>
                    <a:pt x="553" y="318"/>
                    <a:pt x="532" y="236"/>
                  </a:cubicBezTo>
                  <a:cubicBezTo>
                    <a:pt x="510" y="157"/>
                    <a:pt x="478" y="72"/>
                    <a:pt x="396" y="29"/>
                  </a:cubicBezTo>
                  <a:cubicBezTo>
                    <a:pt x="357" y="7"/>
                    <a:pt x="314" y="0"/>
                    <a:pt x="282" y="0"/>
                  </a:cubicBezTo>
                  <a:cubicBezTo>
                    <a:pt x="246" y="0"/>
                    <a:pt x="207" y="7"/>
                    <a:pt x="167" y="29"/>
                  </a:cubicBezTo>
                  <a:cubicBezTo>
                    <a:pt x="85" y="72"/>
                    <a:pt x="49" y="157"/>
                    <a:pt x="32" y="236"/>
                  </a:cubicBezTo>
                  <a:cubicBezTo>
                    <a:pt x="10" y="318"/>
                    <a:pt x="0" y="404"/>
                    <a:pt x="17" y="504"/>
                  </a:cubicBezTo>
                  <a:cubicBezTo>
                    <a:pt x="24" y="536"/>
                    <a:pt x="39" y="572"/>
                    <a:pt x="78" y="583"/>
                  </a:cubicBezTo>
                  <a:cubicBezTo>
                    <a:pt x="100" y="586"/>
                    <a:pt x="125" y="586"/>
                    <a:pt x="146" y="586"/>
                  </a:cubicBezTo>
                  <a:lnTo>
                    <a:pt x="418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0" name="Freeform 512"/>
            <p:cNvSpPr>
              <a:spLocks noChangeArrowheads="1"/>
            </p:cNvSpPr>
            <p:nvPr/>
          </p:nvSpPr>
          <p:spPr bwMode="auto">
            <a:xfrm>
              <a:off x="8417672" y="4176374"/>
              <a:ext cx="138113" cy="182562"/>
            </a:xfrm>
            <a:custGeom>
              <a:avLst/>
              <a:gdLst>
                <a:gd name="T0" fmla="*/ 40 w 384"/>
                <a:gd name="T1" fmla="*/ 0 h 509"/>
                <a:gd name="T2" fmla="*/ 40 w 384"/>
                <a:gd name="T3" fmla="*/ 0 h 509"/>
                <a:gd name="T4" fmla="*/ 0 w 384"/>
                <a:gd name="T5" fmla="*/ 193 h 509"/>
                <a:gd name="T6" fmla="*/ 190 w 384"/>
                <a:gd name="T7" fmla="*/ 508 h 509"/>
                <a:gd name="T8" fmla="*/ 383 w 384"/>
                <a:gd name="T9" fmla="*/ 193 h 509"/>
                <a:gd name="T10" fmla="*/ 343 w 384"/>
                <a:gd name="T11" fmla="*/ 0 h 509"/>
                <a:gd name="T12" fmla="*/ 40 w 384"/>
                <a:gd name="T1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4" h="509">
                  <a:moveTo>
                    <a:pt x="40" y="0"/>
                  </a:moveTo>
                  <a:lnTo>
                    <a:pt x="40" y="0"/>
                  </a:lnTo>
                  <a:cubicBezTo>
                    <a:pt x="15" y="54"/>
                    <a:pt x="0" y="118"/>
                    <a:pt x="0" y="193"/>
                  </a:cubicBezTo>
                  <a:cubicBezTo>
                    <a:pt x="0" y="365"/>
                    <a:pt x="86" y="508"/>
                    <a:pt x="190" y="508"/>
                  </a:cubicBezTo>
                  <a:cubicBezTo>
                    <a:pt x="297" y="508"/>
                    <a:pt x="383" y="365"/>
                    <a:pt x="383" y="193"/>
                  </a:cubicBezTo>
                  <a:cubicBezTo>
                    <a:pt x="383" y="118"/>
                    <a:pt x="368" y="54"/>
                    <a:pt x="343" y="0"/>
                  </a:cubicBezTo>
                  <a:lnTo>
                    <a:pt x="4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1" name="Freeform 513"/>
            <p:cNvSpPr>
              <a:spLocks noChangeArrowheads="1"/>
            </p:cNvSpPr>
            <p:nvPr/>
          </p:nvSpPr>
          <p:spPr bwMode="auto">
            <a:xfrm>
              <a:off x="8473235" y="4295436"/>
              <a:ext cx="71437" cy="30163"/>
            </a:xfrm>
            <a:custGeom>
              <a:avLst/>
              <a:gdLst>
                <a:gd name="T0" fmla="*/ 197 w 198"/>
                <a:gd name="T1" fmla="*/ 18 h 83"/>
                <a:gd name="T2" fmla="*/ 197 w 198"/>
                <a:gd name="T3" fmla="*/ 18 h 83"/>
                <a:gd name="T4" fmla="*/ 75 w 198"/>
                <a:gd name="T5" fmla="*/ 18 h 83"/>
                <a:gd name="T6" fmla="*/ 39 w 198"/>
                <a:gd name="T7" fmla="*/ 0 h 83"/>
                <a:gd name="T8" fmla="*/ 0 w 198"/>
                <a:gd name="T9" fmla="*/ 39 h 83"/>
                <a:gd name="T10" fmla="*/ 39 w 198"/>
                <a:gd name="T11" fmla="*/ 82 h 83"/>
                <a:gd name="T12" fmla="*/ 75 w 198"/>
                <a:gd name="T13" fmla="*/ 61 h 83"/>
                <a:gd name="T14" fmla="*/ 197 w 198"/>
                <a:gd name="T15" fmla="*/ 61 h 83"/>
                <a:gd name="T16" fmla="*/ 197 w 198"/>
                <a:gd name="T17" fmla="*/ 1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8" h="83">
                  <a:moveTo>
                    <a:pt x="197" y="18"/>
                  </a:moveTo>
                  <a:lnTo>
                    <a:pt x="197" y="18"/>
                  </a:lnTo>
                  <a:cubicBezTo>
                    <a:pt x="75" y="18"/>
                    <a:pt x="75" y="18"/>
                    <a:pt x="75" y="18"/>
                  </a:cubicBezTo>
                  <a:cubicBezTo>
                    <a:pt x="68" y="7"/>
                    <a:pt x="57" y="0"/>
                    <a:pt x="39" y="0"/>
                  </a:cubicBezTo>
                  <a:cubicBezTo>
                    <a:pt x="18" y="0"/>
                    <a:pt x="0" y="18"/>
                    <a:pt x="0" y="39"/>
                  </a:cubicBezTo>
                  <a:cubicBezTo>
                    <a:pt x="0" y="64"/>
                    <a:pt x="18" y="82"/>
                    <a:pt x="39" y="82"/>
                  </a:cubicBezTo>
                  <a:cubicBezTo>
                    <a:pt x="57" y="82"/>
                    <a:pt x="68" y="71"/>
                    <a:pt x="75" y="61"/>
                  </a:cubicBezTo>
                  <a:cubicBezTo>
                    <a:pt x="197" y="61"/>
                    <a:pt x="197" y="61"/>
                    <a:pt x="197" y="61"/>
                  </a:cubicBezTo>
                  <a:lnTo>
                    <a:pt x="197" y="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2" name="Freeform 514"/>
            <p:cNvSpPr>
              <a:spLocks noChangeArrowheads="1"/>
            </p:cNvSpPr>
            <p:nvPr/>
          </p:nvSpPr>
          <p:spPr bwMode="auto">
            <a:xfrm>
              <a:off x="8409735" y="4168436"/>
              <a:ext cx="153987" cy="198438"/>
            </a:xfrm>
            <a:custGeom>
              <a:avLst/>
              <a:gdLst>
                <a:gd name="T0" fmla="*/ 211 w 426"/>
                <a:gd name="T1" fmla="*/ 550 h 551"/>
                <a:gd name="T2" fmla="*/ 211 w 426"/>
                <a:gd name="T3" fmla="*/ 550 h 551"/>
                <a:gd name="T4" fmla="*/ 0 w 426"/>
                <a:gd name="T5" fmla="*/ 214 h 551"/>
                <a:gd name="T6" fmla="*/ 43 w 426"/>
                <a:gd name="T7" fmla="*/ 11 h 551"/>
                <a:gd name="T8" fmla="*/ 50 w 426"/>
                <a:gd name="T9" fmla="*/ 0 h 551"/>
                <a:gd name="T10" fmla="*/ 375 w 426"/>
                <a:gd name="T11" fmla="*/ 0 h 551"/>
                <a:gd name="T12" fmla="*/ 382 w 426"/>
                <a:gd name="T13" fmla="*/ 11 h 551"/>
                <a:gd name="T14" fmla="*/ 425 w 426"/>
                <a:gd name="T15" fmla="*/ 214 h 551"/>
                <a:gd name="T16" fmla="*/ 211 w 426"/>
                <a:gd name="T17" fmla="*/ 550 h 551"/>
                <a:gd name="T18" fmla="*/ 75 w 426"/>
                <a:gd name="T19" fmla="*/ 43 h 551"/>
                <a:gd name="T20" fmla="*/ 75 w 426"/>
                <a:gd name="T21" fmla="*/ 43 h 551"/>
                <a:gd name="T22" fmla="*/ 39 w 426"/>
                <a:gd name="T23" fmla="*/ 214 h 551"/>
                <a:gd name="T24" fmla="*/ 211 w 426"/>
                <a:gd name="T25" fmla="*/ 507 h 551"/>
                <a:gd name="T26" fmla="*/ 382 w 426"/>
                <a:gd name="T27" fmla="*/ 214 h 551"/>
                <a:gd name="T28" fmla="*/ 350 w 426"/>
                <a:gd name="T29" fmla="*/ 43 h 551"/>
                <a:gd name="T30" fmla="*/ 75 w 426"/>
                <a:gd name="T31" fmla="*/ 4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6" h="551">
                  <a:moveTo>
                    <a:pt x="211" y="550"/>
                  </a:moveTo>
                  <a:lnTo>
                    <a:pt x="211" y="550"/>
                  </a:lnTo>
                  <a:cubicBezTo>
                    <a:pt x="93" y="550"/>
                    <a:pt x="0" y="400"/>
                    <a:pt x="0" y="214"/>
                  </a:cubicBezTo>
                  <a:cubicBezTo>
                    <a:pt x="0" y="139"/>
                    <a:pt x="14" y="71"/>
                    <a:pt x="43" y="11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82" y="11"/>
                    <a:pt x="382" y="11"/>
                    <a:pt x="382" y="11"/>
                  </a:cubicBezTo>
                  <a:cubicBezTo>
                    <a:pt x="411" y="71"/>
                    <a:pt x="425" y="139"/>
                    <a:pt x="425" y="214"/>
                  </a:cubicBezTo>
                  <a:cubicBezTo>
                    <a:pt x="425" y="400"/>
                    <a:pt x="332" y="550"/>
                    <a:pt x="211" y="550"/>
                  </a:cubicBezTo>
                  <a:close/>
                  <a:moveTo>
                    <a:pt x="75" y="43"/>
                  </a:moveTo>
                  <a:lnTo>
                    <a:pt x="75" y="43"/>
                  </a:lnTo>
                  <a:cubicBezTo>
                    <a:pt x="54" y="93"/>
                    <a:pt x="39" y="153"/>
                    <a:pt x="39" y="214"/>
                  </a:cubicBezTo>
                  <a:cubicBezTo>
                    <a:pt x="39" y="371"/>
                    <a:pt x="118" y="507"/>
                    <a:pt x="211" y="507"/>
                  </a:cubicBezTo>
                  <a:cubicBezTo>
                    <a:pt x="304" y="507"/>
                    <a:pt x="382" y="371"/>
                    <a:pt x="382" y="214"/>
                  </a:cubicBezTo>
                  <a:cubicBezTo>
                    <a:pt x="382" y="153"/>
                    <a:pt x="372" y="93"/>
                    <a:pt x="350" y="43"/>
                  </a:cubicBezTo>
                  <a:lnTo>
                    <a:pt x="75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3" name="Freeform 515"/>
            <p:cNvSpPr>
              <a:spLocks noChangeArrowheads="1"/>
            </p:cNvSpPr>
            <p:nvPr/>
          </p:nvSpPr>
          <p:spPr bwMode="auto">
            <a:xfrm>
              <a:off x="8411322" y="4158911"/>
              <a:ext cx="139700" cy="96838"/>
            </a:xfrm>
            <a:custGeom>
              <a:avLst/>
              <a:gdLst>
                <a:gd name="T0" fmla="*/ 385 w 386"/>
                <a:gd name="T1" fmla="*/ 61 h 269"/>
                <a:gd name="T2" fmla="*/ 385 w 386"/>
                <a:gd name="T3" fmla="*/ 61 h 269"/>
                <a:gd name="T4" fmla="*/ 339 w 386"/>
                <a:gd name="T5" fmla="*/ 36 h 269"/>
                <a:gd name="T6" fmla="*/ 246 w 386"/>
                <a:gd name="T7" fmla="*/ 22 h 269"/>
                <a:gd name="T8" fmla="*/ 171 w 386"/>
                <a:gd name="T9" fmla="*/ 25 h 269"/>
                <a:gd name="T10" fmla="*/ 28 w 386"/>
                <a:gd name="T11" fmla="*/ 111 h 269"/>
                <a:gd name="T12" fmla="*/ 0 w 386"/>
                <a:gd name="T13" fmla="*/ 265 h 269"/>
                <a:gd name="T14" fmla="*/ 28 w 386"/>
                <a:gd name="T15" fmla="*/ 268 h 269"/>
                <a:gd name="T16" fmla="*/ 117 w 386"/>
                <a:gd name="T17" fmla="*/ 182 h 269"/>
                <a:gd name="T18" fmla="*/ 357 w 386"/>
                <a:gd name="T19" fmla="*/ 90 h 269"/>
                <a:gd name="T20" fmla="*/ 385 w 386"/>
                <a:gd name="T21" fmla="*/ 61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6" h="269">
                  <a:moveTo>
                    <a:pt x="385" y="61"/>
                  </a:moveTo>
                  <a:lnTo>
                    <a:pt x="385" y="61"/>
                  </a:lnTo>
                  <a:cubicBezTo>
                    <a:pt x="339" y="36"/>
                    <a:pt x="339" y="36"/>
                    <a:pt x="339" y="36"/>
                  </a:cubicBezTo>
                  <a:cubicBezTo>
                    <a:pt x="246" y="22"/>
                    <a:pt x="246" y="22"/>
                    <a:pt x="246" y="22"/>
                  </a:cubicBezTo>
                  <a:cubicBezTo>
                    <a:pt x="171" y="25"/>
                    <a:pt x="171" y="25"/>
                    <a:pt x="171" y="25"/>
                  </a:cubicBezTo>
                  <a:cubicBezTo>
                    <a:pt x="157" y="0"/>
                    <a:pt x="7" y="72"/>
                    <a:pt x="28" y="111"/>
                  </a:cubicBezTo>
                  <a:cubicBezTo>
                    <a:pt x="32" y="115"/>
                    <a:pt x="0" y="265"/>
                    <a:pt x="0" y="265"/>
                  </a:cubicBezTo>
                  <a:cubicBezTo>
                    <a:pt x="28" y="268"/>
                    <a:pt x="28" y="268"/>
                    <a:pt x="28" y="268"/>
                  </a:cubicBezTo>
                  <a:cubicBezTo>
                    <a:pt x="35" y="236"/>
                    <a:pt x="57" y="190"/>
                    <a:pt x="117" y="182"/>
                  </a:cubicBezTo>
                  <a:cubicBezTo>
                    <a:pt x="117" y="182"/>
                    <a:pt x="303" y="172"/>
                    <a:pt x="357" y="90"/>
                  </a:cubicBezTo>
                  <a:lnTo>
                    <a:pt x="385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4" name="Freeform 516"/>
            <p:cNvSpPr>
              <a:spLocks noChangeArrowheads="1"/>
            </p:cNvSpPr>
            <p:nvPr/>
          </p:nvSpPr>
          <p:spPr bwMode="auto">
            <a:xfrm>
              <a:off x="8501810" y="4384336"/>
              <a:ext cx="139700" cy="101600"/>
            </a:xfrm>
            <a:custGeom>
              <a:avLst/>
              <a:gdLst>
                <a:gd name="T0" fmla="*/ 0 w 386"/>
                <a:gd name="T1" fmla="*/ 261 h 283"/>
                <a:gd name="T2" fmla="*/ 0 w 386"/>
                <a:gd name="T3" fmla="*/ 261 h 283"/>
                <a:gd name="T4" fmla="*/ 218 w 386"/>
                <a:gd name="T5" fmla="*/ 0 h 283"/>
                <a:gd name="T6" fmla="*/ 310 w 386"/>
                <a:gd name="T7" fmla="*/ 25 h 283"/>
                <a:gd name="T8" fmla="*/ 385 w 386"/>
                <a:gd name="T9" fmla="*/ 282 h 283"/>
                <a:gd name="T10" fmla="*/ 18 w 386"/>
                <a:gd name="T11" fmla="*/ 282 h 283"/>
                <a:gd name="T12" fmla="*/ 0 w 386"/>
                <a:gd name="T13" fmla="*/ 261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6" h="283">
                  <a:moveTo>
                    <a:pt x="0" y="261"/>
                  </a:moveTo>
                  <a:lnTo>
                    <a:pt x="0" y="261"/>
                  </a:lnTo>
                  <a:cubicBezTo>
                    <a:pt x="157" y="157"/>
                    <a:pt x="218" y="0"/>
                    <a:pt x="218" y="0"/>
                  </a:cubicBezTo>
                  <a:cubicBezTo>
                    <a:pt x="310" y="25"/>
                    <a:pt x="310" y="25"/>
                    <a:pt x="310" y="25"/>
                  </a:cubicBezTo>
                  <a:cubicBezTo>
                    <a:pt x="385" y="282"/>
                    <a:pt x="385" y="282"/>
                    <a:pt x="385" y="282"/>
                  </a:cubicBezTo>
                  <a:cubicBezTo>
                    <a:pt x="18" y="282"/>
                    <a:pt x="18" y="282"/>
                    <a:pt x="18" y="282"/>
                  </a:cubicBezTo>
                  <a:lnTo>
                    <a:pt x="0" y="2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5" name="Freeform 517"/>
            <p:cNvSpPr>
              <a:spLocks noChangeArrowheads="1"/>
            </p:cNvSpPr>
            <p:nvPr/>
          </p:nvSpPr>
          <p:spPr bwMode="auto">
            <a:xfrm>
              <a:off x="8490697" y="4376399"/>
              <a:ext cx="160338" cy="119062"/>
            </a:xfrm>
            <a:custGeom>
              <a:avLst/>
              <a:gdLst>
                <a:gd name="T0" fmla="*/ 443 w 444"/>
                <a:gd name="T1" fmla="*/ 329 h 330"/>
                <a:gd name="T2" fmla="*/ 443 w 444"/>
                <a:gd name="T3" fmla="*/ 329 h 330"/>
                <a:gd name="T4" fmla="*/ 36 w 444"/>
                <a:gd name="T5" fmla="*/ 329 h 330"/>
                <a:gd name="T6" fmla="*/ 0 w 444"/>
                <a:gd name="T7" fmla="*/ 279 h 330"/>
                <a:gd name="T8" fmla="*/ 18 w 444"/>
                <a:gd name="T9" fmla="*/ 268 h 330"/>
                <a:gd name="T10" fmla="*/ 229 w 444"/>
                <a:gd name="T11" fmla="*/ 14 h 330"/>
                <a:gd name="T12" fmla="*/ 236 w 444"/>
                <a:gd name="T13" fmla="*/ 0 h 330"/>
                <a:gd name="T14" fmla="*/ 357 w 444"/>
                <a:gd name="T15" fmla="*/ 32 h 330"/>
                <a:gd name="T16" fmla="*/ 443 w 444"/>
                <a:gd name="T17" fmla="*/ 329 h 330"/>
                <a:gd name="T18" fmla="*/ 64 w 444"/>
                <a:gd name="T19" fmla="*/ 286 h 330"/>
                <a:gd name="T20" fmla="*/ 64 w 444"/>
                <a:gd name="T21" fmla="*/ 286 h 330"/>
                <a:gd name="T22" fmla="*/ 386 w 444"/>
                <a:gd name="T23" fmla="*/ 286 h 330"/>
                <a:gd name="T24" fmla="*/ 325 w 444"/>
                <a:gd name="T25" fmla="*/ 64 h 330"/>
                <a:gd name="T26" fmla="*/ 261 w 444"/>
                <a:gd name="T27" fmla="*/ 50 h 330"/>
                <a:gd name="T28" fmla="*/ 64 w 444"/>
                <a:gd name="T29" fmla="*/ 286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4" h="330">
                  <a:moveTo>
                    <a:pt x="443" y="329"/>
                  </a:moveTo>
                  <a:lnTo>
                    <a:pt x="443" y="329"/>
                  </a:lnTo>
                  <a:cubicBezTo>
                    <a:pt x="36" y="329"/>
                    <a:pt x="36" y="329"/>
                    <a:pt x="36" y="329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18" y="268"/>
                    <a:pt x="18" y="268"/>
                    <a:pt x="18" y="268"/>
                  </a:cubicBezTo>
                  <a:cubicBezTo>
                    <a:pt x="168" y="172"/>
                    <a:pt x="229" y="18"/>
                    <a:pt x="229" y="14"/>
                  </a:cubicBezTo>
                  <a:cubicBezTo>
                    <a:pt x="236" y="0"/>
                    <a:pt x="236" y="0"/>
                    <a:pt x="236" y="0"/>
                  </a:cubicBezTo>
                  <a:cubicBezTo>
                    <a:pt x="357" y="32"/>
                    <a:pt x="357" y="32"/>
                    <a:pt x="357" y="32"/>
                  </a:cubicBezTo>
                  <a:lnTo>
                    <a:pt x="443" y="329"/>
                  </a:lnTo>
                  <a:close/>
                  <a:moveTo>
                    <a:pt x="64" y="286"/>
                  </a:moveTo>
                  <a:lnTo>
                    <a:pt x="64" y="286"/>
                  </a:lnTo>
                  <a:cubicBezTo>
                    <a:pt x="386" y="286"/>
                    <a:pt x="386" y="286"/>
                    <a:pt x="386" y="286"/>
                  </a:cubicBezTo>
                  <a:cubicBezTo>
                    <a:pt x="325" y="64"/>
                    <a:pt x="325" y="64"/>
                    <a:pt x="325" y="64"/>
                  </a:cubicBezTo>
                  <a:cubicBezTo>
                    <a:pt x="261" y="50"/>
                    <a:pt x="261" y="50"/>
                    <a:pt x="261" y="50"/>
                  </a:cubicBezTo>
                  <a:cubicBezTo>
                    <a:pt x="239" y="93"/>
                    <a:pt x="179" y="204"/>
                    <a:pt x="64" y="2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6" name="Freeform 518"/>
            <p:cNvSpPr>
              <a:spLocks noChangeArrowheads="1"/>
            </p:cNvSpPr>
            <p:nvPr/>
          </p:nvSpPr>
          <p:spPr bwMode="auto">
            <a:xfrm>
              <a:off x="8333535" y="4384336"/>
              <a:ext cx="273050" cy="101600"/>
            </a:xfrm>
            <a:custGeom>
              <a:avLst/>
              <a:gdLst>
                <a:gd name="T0" fmla="*/ 0 w 758"/>
                <a:gd name="T1" fmla="*/ 282 h 283"/>
                <a:gd name="T2" fmla="*/ 0 w 758"/>
                <a:gd name="T3" fmla="*/ 282 h 283"/>
                <a:gd name="T4" fmla="*/ 75 w 758"/>
                <a:gd name="T5" fmla="*/ 25 h 283"/>
                <a:gd name="T6" fmla="*/ 167 w 758"/>
                <a:gd name="T7" fmla="*/ 0 h 283"/>
                <a:gd name="T8" fmla="*/ 757 w 758"/>
                <a:gd name="T9" fmla="*/ 282 h 283"/>
                <a:gd name="T10" fmla="*/ 0 w 758"/>
                <a:gd name="T11" fmla="*/ 28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8" h="283">
                  <a:moveTo>
                    <a:pt x="0" y="282"/>
                  </a:moveTo>
                  <a:lnTo>
                    <a:pt x="0" y="282"/>
                  </a:lnTo>
                  <a:cubicBezTo>
                    <a:pt x="75" y="25"/>
                    <a:pt x="75" y="25"/>
                    <a:pt x="75" y="25"/>
                  </a:cubicBezTo>
                  <a:cubicBezTo>
                    <a:pt x="167" y="0"/>
                    <a:pt x="167" y="0"/>
                    <a:pt x="167" y="0"/>
                  </a:cubicBezTo>
                  <a:cubicBezTo>
                    <a:pt x="167" y="0"/>
                    <a:pt x="432" y="257"/>
                    <a:pt x="757" y="282"/>
                  </a:cubicBezTo>
                  <a:lnTo>
                    <a:pt x="0" y="2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7" name="Freeform 519"/>
            <p:cNvSpPr>
              <a:spLocks noChangeArrowheads="1"/>
            </p:cNvSpPr>
            <p:nvPr/>
          </p:nvSpPr>
          <p:spPr bwMode="auto">
            <a:xfrm>
              <a:off x="8322422" y="4376399"/>
              <a:ext cx="284163" cy="119062"/>
            </a:xfrm>
            <a:custGeom>
              <a:avLst/>
              <a:gdLst>
                <a:gd name="T0" fmla="*/ 786 w 791"/>
                <a:gd name="T1" fmla="*/ 329 h 330"/>
                <a:gd name="T2" fmla="*/ 786 w 791"/>
                <a:gd name="T3" fmla="*/ 329 h 330"/>
                <a:gd name="T4" fmla="*/ 0 w 791"/>
                <a:gd name="T5" fmla="*/ 329 h 330"/>
                <a:gd name="T6" fmla="*/ 86 w 791"/>
                <a:gd name="T7" fmla="*/ 32 h 330"/>
                <a:gd name="T8" fmla="*/ 200 w 791"/>
                <a:gd name="T9" fmla="*/ 0 h 330"/>
                <a:gd name="T10" fmla="*/ 211 w 791"/>
                <a:gd name="T11" fmla="*/ 7 h 330"/>
                <a:gd name="T12" fmla="*/ 790 w 791"/>
                <a:gd name="T13" fmla="*/ 286 h 330"/>
                <a:gd name="T14" fmla="*/ 786 w 791"/>
                <a:gd name="T15" fmla="*/ 329 h 330"/>
                <a:gd name="T16" fmla="*/ 57 w 791"/>
                <a:gd name="T17" fmla="*/ 286 h 330"/>
                <a:gd name="T18" fmla="*/ 57 w 791"/>
                <a:gd name="T19" fmla="*/ 286 h 330"/>
                <a:gd name="T20" fmla="*/ 590 w 791"/>
                <a:gd name="T21" fmla="*/ 286 h 330"/>
                <a:gd name="T22" fmla="*/ 189 w 791"/>
                <a:gd name="T23" fmla="*/ 47 h 330"/>
                <a:gd name="T24" fmla="*/ 118 w 791"/>
                <a:gd name="T25" fmla="*/ 64 h 330"/>
                <a:gd name="T26" fmla="*/ 57 w 791"/>
                <a:gd name="T27" fmla="*/ 286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91" h="330">
                  <a:moveTo>
                    <a:pt x="786" y="329"/>
                  </a:moveTo>
                  <a:lnTo>
                    <a:pt x="786" y="329"/>
                  </a:lnTo>
                  <a:cubicBezTo>
                    <a:pt x="0" y="329"/>
                    <a:pt x="0" y="329"/>
                    <a:pt x="0" y="329"/>
                  </a:cubicBezTo>
                  <a:cubicBezTo>
                    <a:pt x="86" y="32"/>
                    <a:pt x="86" y="32"/>
                    <a:pt x="86" y="32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1" y="11"/>
                    <a:pt x="475" y="261"/>
                    <a:pt x="790" y="286"/>
                  </a:cubicBezTo>
                  <a:lnTo>
                    <a:pt x="786" y="329"/>
                  </a:lnTo>
                  <a:close/>
                  <a:moveTo>
                    <a:pt x="57" y="286"/>
                  </a:moveTo>
                  <a:lnTo>
                    <a:pt x="57" y="286"/>
                  </a:lnTo>
                  <a:cubicBezTo>
                    <a:pt x="590" y="286"/>
                    <a:pt x="590" y="286"/>
                    <a:pt x="590" y="286"/>
                  </a:cubicBezTo>
                  <a:cubicBezTo>
                    <a:pt x="382" y="218"/>
                    <a:pt x="229" y="82"/>
                    <a:pt x="189" y="47"/>
                  </a:cubicBezTo>
                  <a:cubicBezTo>
                    <a:pt x="118" y="64"/>
                    <a:pt x="118" y="64"/>
                    <a:pt x="118" y="64"/>
                  </a:cubicBezTo>
                  <a:lnTo>
                    <a:pt x="57" y="2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68" name="Group 867"/>
          <p:cNvGrpSpPr/>
          <p:nvPr/>
        </p:nvGrpSpPr>
        <p:grpSpPr>
          <a:xfrm>
            <a:off x="8307064" y="1718840"/>
            <a:ext cx="357188" cy="265112"/>
            <a:chOff x="5851525" y="1706563"/>
            <a:chExt cx="357188" cy="265112"/>
          </a:xfrm>
        </p:grpSpPr>
        <p:sp>
          <p:nvSpPr>
            <p:cNvPr id="869" name="Freeform 507"/>
            <p:cNvSpPr>
              <a:spLocks noChangeArrowheads="1"/>
            </p:cNvSpPr>
            <p:nvPr/>
          </p:nvSpPr>
          <p:spPr bwMode="auto">
            <a:xfrm>
              <a:off x="5861050" y="1714500"/>
              <a:ext cx="339725" cy="247650"/>
            </a:xfrm>
            <a:custGeom>
              <a:avLst/>
              <a:gdLst>
                <a:gd name="T0" fmla="*/ 389 w 944"/>
                <a:gd name="T1" fmla="*/ 98 h 690"/>
                <a:gd name="T2" fmla="*/ 295 w 944"/>
                <a:gd name="T3" fmla="*/ 0 h 690"/>
                <a:gd name="T4" fmla="*/ 0 w 944"/>
                <a:gd name="T5" fmla="*/ 0 h 690"/>
                <a:gd name="T6" fmla="*/ 0 w 944"/>
                <a:gd name="T7" fmla="*/ 98 h 690"/>
                <a:gd name="T8" fmla="*/ 0 w 944"/>
                <a:gd name="T9" fmla="*/ 689 h 690"/>
                <a:gd name="T10" fmla="*/ 943 w 944"/>
                <a:gd name="T11" fmla="*/ 689 h 690"/>
                <a:gd name="T12" fmla="*/ 943 w 944"/>
                <a:gd name="T13" fmla="*/ 98 h 690"/>
                <a:gd name="T14" fmla="*/ 389 w 944"/>
                <a:gd name="T15" fmla="*/ 9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4" h="690">
                  <a:moveTo>
                    <a:pt x="389" y="98"/>
                  </a:moveTo>
                  <a:lnTo>
                    <a:pt x="295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689"/>
                  </a:lnTo>
                  <a:lnTo>
                    <a:pt x="943" y="689"/>
                  </a:lnTo>
                  <a:lnTo>
                    <a:pt x="943" y="98"/>
                  </a:lnTo>
                  <a:lnTo>
                    <a:pt x="389" y="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" name="Freeform 508"/>
            <p:cNvSpPr>
              <a:spLocks noChangeArrowheads="1"/>
            </p:cNvSpPr>
            <p:nvPr/>
          </p:nvSpPr>
          <p:spPr bwMode="auto">
            <a:xfrm>
              <a:off x="5861050" y="1714500"/>
              <a:ext cx="339725" cy="247650"/>
            </a:xfrm>
            <a:custGeom>
              <a:avLst/>
              <a:gdLst>
                <a:gd name="T0" fmla="*/ 389 w 944"/>
                <a:gd name="T1" fmla="*/ 98 h 690"/>
                <a:gd name="T2" fmla="*/ 295 w 944"/>
                <a:gd name="T3" fmla="*/ 0 h 690"/>
                <a:gd name="T4" fmla="*/ 0 w 944"/>
                <a:gd name="T5" fmla="*/ 0 h 690"/>
                <a:gd name="T6" fmla="*/ 0 w 944"/>
                <a:gd name="T7" fmla="*/ 98 h 690"/>
                <a:gd name="T8" fmla="*/ 0 w 944"/>
                <a:gd name="T9" fmla="*/ 689 h 690"/>
                <a:gd name="T10" fmla="*/ 943 w 944"/>
                <a:gd name="T11" fmla="*/ 689 h 690"/>
                <a:gd name="T12" fmla="*/ 943 w 944"/>
                <a:gd name="T13" fmla="*/ 98 h 690"/>
                <a:gd name="T14" fmla="*/ 389 w 944"/>
                <a:gd name="T15" fmla="*/ 9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4" h="690">
                  <a:moveTo>
                    <a:pt x="389" y="98"/>
                  </a:moveTo>
                  <a:lnTo>
                    <a:pt x="295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689"/>
                  </a:lnTo>
                  <a:lnTo>
                    <a:pt x="943" y="689"/>
                  </a:lnTo>
                  <a:lnTo>
                    <a:pt x="943" y="98"/>
                  </a:lnTo>
                  <a:lnTo>
                    <a:pt x="389" y="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1" name="Freeform 509"/>
            <p:cNvSpPr>
              <a:spLocks noChangeArrowheads="1"/>
            </p:cNvSpPr>
            <p:nvPr/>
          </p:nvSpPr>
          <p:spPr bwMode="auto">
            <a:xfrm>
              <a:off x="6029325" y="1749425"/>
              <a:ext cx="169863" cy="212725"/>
            </a:xfrm>
            <a:custGeom>
              <a:avLst/>
              <a:gdLst>
                <a:gd name="T0" fmla="*/ 472 w 473"/>
                <a:gd name="T1" fmla="*/ 0 h 592"/>
                <a:gd name="T2" fmla="*/ 0 w 473"/>
                <a:gd name="T3" fmla="*/ 0 h 592"/>
                <a:gd name="T4" fmla="*/ 0 w 473"/>
                <a:gd name="T5" fmla="*/ 591 h 592"/>
                <a:gd name="T6" fmla="*/ 472 w 473"/>
                <a:gd name="T7" fmla="*/ 591 h 592"/>
                <a:gd name="T8" fmla="*/ 472 w 473"/>
                <a:gd name="T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592">
                  <a:moveTo>
                    <a:pt x="472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472" y="591"/>
                  </a:lnTo>
                  <a:lnTo>
                    <a:pt x="4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2" name="Freeform 510"/>
            <p:cNvSpPr>
              <a:spLocks noChangeArrowheads="1"/>
            </p:cNvSpPr>
            <p:nvPr/>
          </p:nvSpPr>
          <p:spPr bwMode="auto">
            <a:xfrm>
              <a:off x="6029325" y="1749425"/>
              <a:ext cx="169863" cy="212725"/>
            </a:xfrm>
            <a:custGeom>
              <a:avLst/>
              <a:gdLst>
                <a:gd name="T0" fmla="*/ 472 w 473"/>
                <a:gd name="T1" fmla="*/ 0 h 592"/>
                <a:gd name="T2" fmla="*/ 0 w 473"/>
                <a:gd name="T3" fmla="*/ 0 h 592"/>
                <a:gd name="T4" fmla="*/ 0 w 473"/>
                <a:gd name="T5" fmla="*/ 591 h 592"/>
                <a:gd name="T6" fmla="*/ 472 w 473"/>
                <a:gd name="T7" fmla="*/ 591 h 592"/>
                <a:gd name="T8" fmla="*/ 472 w 473"/>
                <a:gd name="T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592">
                  <a:moveTo>
                    <a:pt x="472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472" y="591"/>
                  </a:lnTo>
                  <a:lnTo>
                    <a:pt x="4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3" name="Freeform 511"/>
            <p:cNvSpPr>
              <a:spLocks noChangeArrowheads="1"/>
            </p:cNvSpPr>
            <p:nvPr/>
          </p:nvSpPr>
          <p:spPr bwMode="auto">
            <a:xfrm>
              <a:off x="5851525" y="1706563"/>
              <a:ext cx="357188" cy="265112"/>
            </a:xfrm>
            <a:custGeom>
              <a:avLst/>
              <a:gdLst>
                <a:gd name="T0" fmla="*/ 991 w 992"/>
                <a:gd name="T1" fmla="*/ 737 h 738"/>
                <a:gd name="T2" fmla="*/ 0 w 992"/>
                <a:gd name="T3" fmla="*/ 737 h 738"/>
                <a:gd name="T4" fmla="*/ 0 w 992"/>
                <a:gd name="T5" fmla="*/ 0 h 738"/>
                <a:gd name="T6" fmla="*/ 326 w 992"/>
                <a:gd name="T7" fmla="*/ 0 h 738"/>
                <a:gd name="T8" fmla="*/ 425 w 992"/>
                <a:gd name="T9" fmla="*/ 99 h 738"/>
                <a:gd name="T10" fmla="*/ 991 w 992"/>
                <a:gd name="T11" fmla="*/ 99 h 738"/>
                <a:gd name="T12" fmla="*/ 991 w 992"/>
                <a:gd name="T13" fmla="*/ 737 h 738"/>
                <a:gd name="T14" fmla="*/ 47 w 992"/>
                <a:gd name="T15" fmla="*/ 690 h 738"/>
                <a:gd name="T16" fmla="*/ 944 w 992"/>
                <a:gd name="T17" fmla="*/ 690 h 738"/>
                <a:gd name="T18" fmla="*/ 944 w 992"/>
                <a:gd name="T19" fmla="*/ 146 h 738"/>
                <a:gd name="T20" fmla="*/ 405 w 992"/>
                <a:gd name="T21" fmla="*/ 146 h 738"/>
                <a:gd name="T22" fmla="*/ 307 w 992"/>
                <a:gd name="T23" fmla="*/ 47 h 738"/>
                <a:gd name="T24" fmla="*/ 47 w 992"/>
                <a:gd name="T25" fmla="*/ 47 h 738"/>
                <a:gd name="T26" fmla="*/ 47 w 992"/>
                <a:gd name="T27" fmla="*/ 69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2" h="738">
                  <a:moveTo>
                    <a:pt x="991" y="737"/>
                  </a:moveTo>
                  <a:lnTo>
                    <a:pt x="0" y="737"/>
                  </a:lnTo>
                  <a:lnTo>
                    <a:pt x="0" y="0"/>
                  </a:lnTo>
                  <a:lnTo>
                    <a:pt x="326" y="0"/>
                  </a:lnTo>
                  <a:lnTo>
                    <a:pt x="425" y="99"/>
                  </a:lnTo>
                  <a:lnTo>
                    <a:pt x="991" y="99"/>
                  </a:lnTo>
                  <a:lnTo>
                    <a:pt x="991" y="737"/>
                  </a:lnTo>
                  <a:close/>
                  <a:moveTo>
                    <a:pt x="47" y="690"/>
                  </a:moveTo>
                  <a:lnTo>
                    <a:pt x="944" y="690"/>
                  </a:lnTo>
                  <a:lnTo>
                    <a:pt x="944" y="146"/>
                  </a:lnTo>
                  <a:lnTo>
                    <a:pt x="405" y="146"/>
                  </a:lnTo>
                  <a:lnTo>
                    <a:pt x="307" y="47"/>
                  </a:lnTo>
                  <a:lnTo>
                    <a:pt x="47" y="47"/>
                  </a:lnTo>
                  <a:lnTo>
                    <a:pt x="47" y="69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4" name="Freeform 512"/>
            <p:cNvSpPr>
              <a:spLocks noChangeArrowheads="1"/>
            </p:cNvSpPr>
            <p:nvPr/>
          </p:nvSpPr>
          <p:spPr bwMode="auto">
            <a:xfrm>
              <a:off x="5992813" y="1797050"/>
              <a:ext cx="74612" cy="104775"/>
            </a:xfrm>
            <a:custGeom>
              <a:avLst/>
              <a:gdLst>
                <a:gd name="T0" fmla="*/ 47 w 206"/>
                <a:gd name="T1" fmla="*/ 126 h 293"/>
                <a:gd name="T2" fmla="*/ 47 w 206"/>
                <a:gd name="T3" fmla="*/ 126 h 293"/>
                <a:gd name="T4" fmla="*/ 47 w 206"/>
                <a:gd name="T5" fmla="*/ 83 h 293"/>
                <a:gd name="T6" fmla="*/ 102 w 206"/>
                <a:gd name="T7" fmla="*/ 28 h 293"/>
                <a:gd name="T8" fmla="*/ 142 w 206"/>
                <a:gd name="T9" fmla="*/ 44 h 293"/>
                <a:gd name="T10" fmla="*/ 158 w 206"/>
                <a:gd name="T11" fmla="*/ 83 h 293"/>
                <a:gd name="T12" fmla="*/ 158 w 206"/>
                <a:gd name="T13" fmla="*/ 126 h 293"/>
                <a:gd name="T14" fmla="*/ 185 w 206"/>
                <a:gd name="T15" fmla="*/ 126 h 293"/>
                <a:gd name="T16" fmla="*/ 185 w 206"/>
                <a:gd name="T17" fmla="*/ 83 h 293"/>
                <a:gd name="T18" fmla="*/ 161 w 206"/>
                <a:gd name="T19" fmla="*/ 24 h 293"/>
                <a:gd name="T20" fmla="*/ 102 w 206"/>
                <a:gd name="T21" fmla="*/ 0 h 293"/>
                <a:gd name="T22" fmla="*/ 102 w 206"/>
                <a:gd name="T23" fmla="*/ 0 h 293"/>
                <a:gd name="T24" fmla="*/ 16 w 206"/>
                <a:gd name="T25" fmla="*/ 83 h 293"/>
                <a:gd name="T26" fmla="*/ 16 w 206"/>
                <a:gd name="T27" fmla="*/ 126 h 293"/>
                <a:gd name="T28" fmla="*/ 0 w 206"/>
                <a:gd name="T29" fmla="*/ 126 h 293"/>
                <a:gd name="T30" fmla="*/ 0 w 206"/>
                <a:gd name="T31" fmla="*/ 292 h 293"/>
                <a:gd name="T32" fmla="*/ 205 w 206"/>
                <a:gd name="T33" fmla="*/ 292 h 293"/>
                <a:gd name="T34" fmla="*/ 205 w 206"/>
                <a:gd name="T35" fmla="*/ 126 h 293"/>
                <a:gd name="T36" fmla="*/ 47 w 206"/>
                <a:gd name="T37" fmla="*/ 126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6" h="293">
                  <a:moveTo>
                    <a:pt x="47" y="126"/>
                  </a:moveTo>
                  <a:lnTo>
                    <a:pt x="47" y="126"/>
                  </a:lnTo>
                  <a:cubicBezTo>
                    <a:pt x="47" y="83"/>
                    <a:pt x="47" y="83"/>
                    <a:pt x="47" y="83"/>
                  </a:cubicBezTo>
                  <a:cubicBezTo>
                    <a:pt x="47" y="55"/>
                    <a:pt x="71" y="28"/>
                    <a:pt x="102" y="28"/>
                  </a:cubicBezTo>
                  <a:cubicBezTo>
                    <a:pt x="118" y="28"/>
                    <a:pt x="130" y="36"/>
                    <a:pt x="142" y="44"/>
                  </a:cubicBezTo>
                  <a:cubicBezTo>
                    <a:pt x="150" y="55"/>
                    <a:pt x="158" y="67"/>
                    <a:pt x="158" y="83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83"/>
                    <a:pt x="185" y="83"/>
                    <a:pt x="185" y="83"/>
                  </a:cubicBezTo>
                  <a:cubicBezTo>
                    <a:pt x="185" y="59"/>
                    <a:pt x="177" y="40"/>
                    <a:pt x="161" y="24"/>
                  </a:cubicBezTo>
                  <a:cubicBezTo>
                    <a:pt x="146" y="8"/>
                    <a:pt x="126" y="0"/>
                    <a:pt x="102" y="0"/>
                  </a:cubicBezTo>
                  <a:lnTo>
                    <a:pt x="102" y="0"/>
                  </a:lnTo>
                  <a:cubicBezTo>
                    <a:pt x="55" y="0"/>
                    <a:pt x="16" y="36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205" y="292"/>
                    <a:pt x="205" y="292"/>
                    <a:pt x="205" y="292"/>
                  </a:cubicBezTo>
                  <a:cubicBezTo>
                    <a:pt x="205" y="126"/>
                    <a:pt x="205" y="126"/>
                    <a:pt x="205" y="126"/>
                  </a:cubicBezTo>
                  <a:lnTo>
                    <a:pt x="47" y="1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75" name="Group 874"/>
          <p:cNvGrpSpPr/>
          <p:nvPr/>
        </p:nvGrpSpPr>
        <p:grpSpPr>
          <a:xfrm>
            <a:off x="8307064" y="2338714"/>
            <a:ext cx="357188" cy="265113"/>
            <a:chOff x="5842000" y="2298700"/>
            <a:chExt cx="357188" cy="265113"/>
          </a:xfrm>
        </p:grpSpPr>
        <p:sp>
          <p:nvSpPr>
            <p:cNvPr id="876" name="Freeform 513"/>
            <p:cNvSpPr>
              <a:spLocks noChangeArrowheads="1"/>
            </p:cNvSpPr>
            <p:nvPr/>
          </p:nvSpPr>
          <p:spPr bwMode="auto">
            <a:xfrm>
              <a:off x="5851525" y="2306638"/>
              <a:ext cx="339725" cy="247650"/>
            </a:xfrm>
            <a:custGeom>
              <a:avLst/>
              <a:gdLst>
                <a:gd name="T0" fmla="*/ 389 w 944"/>
                <a:gd name="T1" fmla="*/ 98 h 690"/>
                <a:gd name="T2" fmla="*/ 295 w 944"/>
                <a:gd name="T3" fmla="*/ 0 h 690"/>
                <a:gd name="T4" fmla="*/ 0 w 944"/>
                <a:gd name="T5" fmla="*/ 0 h 690"/>
                <a:gd name="T6" fmla="*/ 0 w 944"/>
                <a:gd name="T7" fmla="*/ 98 h 690"/>
                <a:gd name="T8" fmla="*/ 0 w 944"/>
                <a:gd name="T9" fmla="*/ 689 h 690"/>
                <a:gd name="T10" fmla="*/ 943 w 944"/>
                <a:gd name="T11" fmla="*/ 689 h 690"/>
                <a:gd name="T12" fmla="*/ 943 w 944"/>
                <a:gd name="T13" fmla="*/ 98 h 690"/>
                <a:gd name="T14" fmla="*/ 389 w 944"/>
                <a:gd name="T15" fmla="*/ 9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4" h="690">
                  <a:moveTo>
                    <a:pt x="389" y="98"/>
                  </a:moveTo>
                  <a:lnTo>
                    <a:pt x="295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689"/>
                  </a:lnTo>
                  <a:lnTo>
                    <a:pt x="943" y="689"/>
                  </a:lnTo>
                  <a:lnTo>
                    <a:pt x="943" y="98"/>
                  </a:lnTo>
                  <a:lnTo>
                    <a:pt x="389" y="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7" name="Freeform 514"/>
            <p:cNvSpPr>
              <a:spLocks noChangeArrowheads="1"/>
            </p:cNvSpPr>
            <p:nvPr/>
          </p:nvSpPr>
          <p:spPr bwMode="auto">
            <a:xfrm>
              <a:off x="5851525" y="2306638"/>
              <a:ext cx="339725" cy="247650"/>
            </a:xfrm>
            <a:custGeom>
              <a:avLst/>
              <a:gdLst>
                <a:gd name="T0" fmla="*/ 389 w 944"/>
                <a:gd name="T1" fmla="*/ 98 h 690"/>
                <a:gd name="T2" fmla="*/ 295 w 944"/>
                <a:gd name="T3" fmla="*/ 0 h 690"/>
                <a:gd name="T4" fmla="*/ 0 w 944"/>
                <a:gd name="T5" fmla="*/ 0 h 690"/>
                <a:gd name="T6" fmla="*/ 0 w 944"/>
                <a:gd name="T7" fmla="*/ 98 h 690"/>
                <a:gd name="T8" fmla="*/ 0 w 944"/>
                <a:gd name="T9" fmla="*/ 689 h 690"/>
                <a:gd name="T10" fmla="*/ 943 w 944"/>
                <a:gd name="T11" fmla="*/ 689 h 690"/>
                <a:gd name="T12" fmla="*/ 943 w 944"/>
                <a:gd name="T13" fmla="*/ 98 h 690"/>
                <a:gd name="T14" fmla="*/ 389 w 944"/>
                <a:gd name="T15" fmla="*/ 9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4" h="690">
                  <a:moveTo>
                    <a:pt x="389" y="98"/>
                  </a:moveTo>
                  <a:lnTo>
                    <a:pt x="295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689"/>
                  </a:lnTo>
                  <a:lnTo>
                    <a:pt x="943" y="689"/>
                  </a:lnTo>
                  <a:lnTo>
                    <a:pt x="943" y="98"/>
                  </a:lnTo>
                  <a:lnTo>
                    <a:pt x="389" y="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8" name="Freeform 515"/>
            <p:cNvSpPr>
              <a:spLocks noChangeArrowheads="1"/>
            </p:cNvSpPr>
            <p:nvPr/>
          </p:nvSpPr>
          <p:spPr bwMode="auto">
            <a:xfrm>
              <a:off x="6021388" y="2343150"/>
              <a:ext cx="169862" cy="212725"/>
            </a:xfrm>
            <a:custGeom>
              <a:avLst/>
              <a:gdLst>
                <a:gd name="T0" fmla="*/ 472 w 473"/>
                <a:gd name="T1" fmla="*/ 0 h 592"/>
                <a:gd name="T2" fmla="*/ 0 w 473"/>
                <a:gd name="T3" fmla="*/ 0 h 592"/>
                <a:gd name="T4" fmla="*/ 0 w 473"/>
                <a:gd name="T5" fmla="*/ 591 h 592"/>
                <a:gd name="T6" fmla="*/ 472 w 473"/>
                <a:gd name="T7" fmla="*/ 591 h 592"/>
                <a:gd name="T8" fmla="*/ 472 w 473"/>
                <a:gd name="T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592">
                  <a:moveTo>
                    <a:pt x="472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472" y="591"/>
                  </a:lnTo>
                  <a:lnTo>
                    <a:pt x="4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9" name="Freeform 516"/>
            <p:cNvSpPr>
              <a:spLocks noChangeArrowheads="1"/>
            </p:cNvSpPr>
            <p:nvPr/>
          </p:nvSpPr>
          <p:spPr bwMode="auto">
            <a:xfrm>
              <a:off x="6021388" y="2343150"/>
              <a:ext cx="169862" cy="212725"/>
            </a:xfrm>
            <a:custGeom>
              <a:avLst/>
              <a:gdLst>
                <a:gd name="T0" fmla="*/ 472 w 473"/>
                <a:gd name="T1" fmla="*/ 0 h 592"/>
                <a:gd name="T2" fmla="*/ 0 w 473"/>
                <a:gd name="T3" fmla="*/ 0 h 592"/>
                <a:gd name="T4" fmla="*/ 0 w 473"/>
                <a:gd name="T5" fmla="*/ 591 h 592"/>
                <a:gd name="T6" fmla="*/ 472 w 473"/>
                <a:gd name="T7" fmla="*/ 591 h 592"/>
                <a:gd name="T8" fmla="*/ 472 w 473"/>
                <a:gd name="T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592">
                  <a:moveTo>
                    <a:pt x="472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472" y="591"/>
                  </a:lnTo>
                  <a:lnTo>
                    <a:pt x="4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0" name="Freeform 517"/>
            <p:cNvSpPr>
              <a:spLocks noChangeArrowheads="1"/>
            </p:cNvSpPr>
            <p:nvPr/>
          </p:nvSpPr>
          <p:spPr bwMode="auto">
            <a:xfrm>
              <a:off x="5842000" y="2298700"/>
              <a:ext cx="357188" cy="265113"/>
            </a:xfrm>
            <a:custGeom>
              <a:avLst/>
              <a:gdLst>
                <a:gd name="T0" fmla="*/ 991 w 992"/>
                <a:gd name="T1" fmla="*/ 737 h 738"/>
                <a:gd name="T2" fmla="*/ 0 w 992"/>
                <a:gd name="T3" fmla="*/ 737 h 738"/>
                <a:gd name="T4" fmla="*/ 0 w 992"/>
                <a:gd name="T5" fmla="*/ 0 h 738"/>
                <a:gd name="T6" fmla="*/ 326 w 992"/>
                <a:gd name="T7" fmla="*/ 0 h 738"/>
                <a:gd name="T8" fmla="*/ 425 w 992"/>
                <a:gd name="T9" fmla="*/ 99 h 738"/>
                <a:gd name="T10" fmla="*/ 991 w 992"/>
                <a:gd name="T11" fmla="*/ 99 h 738"/>
                <a:gd name="T12" fmla="*/ 991 w 992"/>
                <a:gd name="T13" fmla="*/ 737 h 738"/>
                <a:gd name="T14" fmla="*/ 47 w 992"/>
                <a:gd name="T15" fmla="*/ 690 h 738"/>
                <a:gd name="T16" fmla="*/ 944 w 992"/>
                <a:gd name="T17" fmla="*/ 690 h 738"/>
                <a:gd name="T18" fmla="*/ 944 w 992"/>
                <a:gd name="T19" fmla="*/ 146 h 738"/>
                <a:gd name="T20" fmla="*/ 405 w 992"/>
                <a:gd name="T21" fmla="*/ 146 h 738"/>
                <a:gd name="T22" fmla="*/ 307 w 992"/>
                <a:gd name="T23" fmla="*/ 47 h 738"/>
                <a:gd name="T24" fmla="*/ 47 w 992"/>
                <a:gd name="T25" fmla="*/ 47 h 738"/>
                <a:gd name="T26" fmla="*/ 47 w 992"/>
                <a:gd name="T27" fmla="*/ 69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2" h="738">
                  <a:moveTo>
                    <a:pt x="991" y="737"/>
                  </a:moveTo>
                  <a:lnTo>
                    <a:pt x="0" y="737"/>
                  </a:lnTo>
                  <a:lnTo>
                    <a:pt x="0" y="0"/>
                  </a:lnTo>
                  <a:lnTo>
                    <a:pt x="326" y="0"/>
                  </a:lnTo>
                  <a:lnTo>
                    <a:pt x="425" y="99"/>
                  </a:lnTo>
                  <a:lnTo>
                    <a:pt x="991" y="99"/>
                  </a:lnTo>
                  <a:lnTo>
                    <a:pt x="991" y="737"/>
                  </a:lnTo>
                  <a:close/>
                  <a:moveTo>
                    <a:pt x="47" y="690"/>
                  </a:moveTo>
                  <a:lnTo>
                    <a:pt x="944" y="690"/>
                  </a:lnTo>
                  <a:lnTo>
                    <a:pt x="944" y="146"/>
                  </a:lnTo>
                  <a:lnTo>
                    <a:pt x="405" y="146"/>
                  </a:lnTo>
                  <a:lnTo>
                    <a:pt x="307" y="47"/>
                  </a:lnTo>
                  <a:lnTo>
                    <a:pt x="47" y="47"/>
                  </a:lnTo>
                  <a:lnTo>
                    <a:pt x="47" y="6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1" name="Freeform 518"/>
            <p:cNvSpPr>
              <a:spLocks noChangeArrowheads="1"/>
            </p:cNvSpPr>
            <p:nvPr/>
          </p:nvSpPr>
          <p:spPr bwMode="auto">
            <a:xfrm>
              <a:off x="5984875" y="2389188"/>
              <a:ext cx="74613" cy="104775"/>
            </a:xfrm>
            <a:custGeom>
              <a:avLst/>
              <a:gdLst>
                <a:gd name="T0" fmla="*/ 47 w 206"/>
                <a:gd name="T1" fmla="*/ 126 h 293"/>
                <a:gd name="T2" fmla="*/ 47 w 206"/>
                <a:gd name="T3" fmla="*/ 126 h 293"/>
                <a:gd name="T4" fmla="*/ 47 w 206"/>
                <a:gd name="T5" fmla="*/ 83 h 293"/>
                <a:gd name="T6" fmla="*/ 102 w 206"/>
                <a:gd name="T7" fmla="*/ 28 h 293"/>
                <a:gd name="T8" fmla="*/ 142 w 206"/>
                <a:gd name="T9" fmla="*/ 44 h 293"/>
                <a:gd name="T10" fmla="*/ 158 w 206"/>
                <a:gd name="T11" fmla="*/ 83 h 293"/>
                <a:gd name="T12" fmla="*/ 158 w 206"/>
                <a:gd name="T13" fmla="*/ 126 h 293"/>
                <a:gd name="T14" fmla="*/ 185 w 206"/>
                <a:gd name="T15" fmla="*/ 126 h 293"/>
                <a:gd name="T16" fmla="*/ 185 w 206"/>
                <a:gd name="T17" fmla="*/ 83 h 293"/>
                <a:gd name="T18" fmla="*/ 161 w 206"/>
                <a:gd name="T19" fmla="*/ 24 h 293"/>
                <a:gd name="T20" fmla="*/ 102 w 206"/>
                <a:gd name="T21" fmla="*/ 0 h 293"/>
                <a:gd name="T22" fmla="*/ 102 w 206"/>
                <a:gd name="T23" fmla="*/ 0 h 293"/>
                <a:gd name="T24" fmla="*/ 16 w 206"/>
                <a:gd name="T25" fmla="*/ 83 h 293"/>
                <a:gd name="T26" fmla="*/ 16 w 206"/>
                <a:gd name="T27" fmla="*/ 126 h 293"/>
                <a:gd name="T28" fmla="*/ 0 w 206"/>
                <a:gd name="T29" fmla="*/ 126 h 293"/>
                <a:gd name="T30" fmla="*/ 0 w 206"/>
                <a:gd name="T31" fmla="*/ 292 h 293"/>
                <a:gd name="T32" fmla="*/ 205 w 206"/>
                <a:gd name="T33" fmla="*/ 292 h 293"/>
                <a:gd name="T34" fmla="*/ 205 w 206"/>
                <a:gd name="T35" fmla="*/ 126 h 293"/>
                <a:gd name="T36" fmla="*/ 47 w 206"/>
                <a:gd name="T37" fmla="*/ 126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6" h="293">
                  <a:moveTo>
                    <a:pt x="47" y="126"/>
                  </a:moveTo>
                  <a:lnTo>
                    <a:pt x="47" y="126"/>
                  </a:lnTo>
                  <a:cubicBezTo>
                    <a:pt x="47" y="83"/>
                    <a:pt x="47" y="83"/>
                    <a:pt x="47" y="83"/>
                  </a:cubicBezTo>
                  <a:cubicBezTo>
                    <a:pt x="47" y="55"/>
                    <a:pt x="71" y="28"/>
                    <a:pt x="102" y="28"/>
                  </a:cubicBezTo>
                  <a:cubicBezTo>
                    <a:pt x="118" y="28"/>
                    <a:pt x="130" y="36"/>
                    <a:pt x="142" y="44"/>
                  </a:cubicBezTo>
                  <a:cubicBezTo>
                    <a:pt x="150" y="55"/>
                    <a:pt x="158" y="67"/>
                    <a:pt x="158" y="83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83"/>
                    <a:pt x="185" y="83"/>
                    <a:pt x="185" y="83"/>
                  </a:cubicBezTo>
                  <a:cubicBezTo>
                    <a:pt x="185" y="59"/>
                    <a:pt x="177" y="40"/>
                    <a:pt x="161" y="24"/>
                  </a:cubicBezTo>
                  <a:cubicBezTo>
                    <a:pt x="146" y="8"/>
                    <a:pt x="126" y="0"/>
                    <a:pt x="102" y="0"/>
                  </a:cubicBezTo>
                  <a:lnTo>
                    <a:pt x="102" y="0"/>
                  </a:lnTo>
                  <a:cubicBezTo>
                    <a:pt x="55" y="0"/>
                    <a:pt x="16" y="36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205" y="292"/>
                    <a:pt x="205" y="292"/>
                    <a:pt x="205" y="292"/>
                  </a:cubicBezTo>
                  <a:cubicBezTo>
                    <a:pt x="205" y="126"/>
                    <a:pt x="205" y="126"/>
                    <a:pt x="205" y="126"/>
                  </a:cubicBezTo>
                  <a:lnTo>
                    <a:pt x="47" y="1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82" name="Group 881"/>
          <p:cNvGrpSpPr/>
          <p:nvPr/>
        </p:nvGrpSpPr>
        <p:grpSpPr>
          <a:xfrm>
            <a:off x="8307064" y="2960378"/>
            <a:ext cx="357188" cy="265112"/>
            <a:chOff x="5851525" y="2935288"/>
            <a:chExt cx="357188" cy="265112"/>
          </a:xfrm>
        </p:grpSpPr>
        <p:sp>
          <p:nvSpPr>
            <p:cNvPr id="883" name="Freeform 519"/>
            <p:cNvSpPr>
              <a:spLocks noChangeArrowheads="1"/>
            </p:cNvSpPr>
            <p:nvPr/>
          </p:nvSpPr>
          <p:spPr bwMode="auto">
            <a:xfrm>
              <a:off x="5861050" y="2944813"/>
              <a:ext cx="339725" cy="247650"/>
            </a:xfrm>
            <a:custGeom>
              <a:avLst/>
              <a:gdLst>
                <a:gd name="T0" fmla="*/ 389 w 944"/>
                <a:gd name="T1" fmla="*/ 98 h 690"/>
                <a:gd name="T2" fmla="*/ 295 w 944"/>
                <a:gd name="T3" fmla="*/ 0 h 690"/>
                <a:gd name="T4" fmla="*/ 0 w 944"/>
                <a:gd name="T5" fmla="*/ 0 h 690"/>
                <a:gd name="T6" fmla="*/ 0 w 944"/>
                <a:gd name="T7" fmla="*/ 98 h 690"/>
                <a:gd name="T8" fmla="*/ 0 w 944"/>
                <a:gd name="T9" fmla="*/ 689 h 690"/>
                <a:gd name="T10" fmla="*/ 943 w 944"/>
                <a:gd name="T11" fmla="*/ 689 h 690"/>
                <a:gd name="T12" fmla="*/ 943 w 944"/>
                <a:gd name="T13" fmla="*/ 98 h 690"/>
                <a:gd name="T14" fmla="*/ 389 w 944"/>
                <a:gd name="T15" fmla="*/ 9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4" h="690">
                  <a:moveTo>
                    <a:pt x="389" y="98"/>
                  </a:moveTo>
                  <a:lnTo>
                    <a:pt x="295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689"/>
                  </a:lnTo>
                  <a:lnTo>
                    <a:pt x="943" y="689"/>
                  </a:lnTo>
                  <a:lnTo>
                    <a:pt x="943" y="98"/>
                  </a:lnTo>
                  <a:lnTo>
                    <a:pt x="389" y="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4" name="Freeform 520"/>
            <p:cNvSpPr>
              <a:spLocks noChangeArrowheads="1"/>
            </p:cNvSpPr>
            <p:nvPr/>
          </p:nvSpPr>
          <p:spPr bwMode="auto">
            <a:xfrm>
              <a:off x="5861050" y="2944813"/>
              <a:ext cx="339725" cy="247650"/>
            </a:xfrm>
            <a:custGeom>
              <a:avLst/>
              <a:gdLst>
                <a:gd name="T0" fmla="*/ 389 w 944"/>
                <a:gd name="T1" fmla="*/ 98 h 690"/>
                <a:gd name="T2" fmla="*/ 295 w 944"/>
                <a:gd name="T3" fmla="*/ 0 h 690"/>
                <a:gd name="T4" fmla="*/ 0 w 944"/>
                <a:gd name="T5" fmla="*/ 0 h 690"/>
                <a:gd name="T6" fmla="*/ 0 w 944"/>
                <a:gd name="T7" fmla="*/ 98 h 690"/>
                <a:gd name="T8" fmla="*/ 0 w 944"/>
                <a:gd name="T9" fmla="*/ 689 h 690"/>
                <a:gd name="T10" fmla="*/ 943 w 944"/>
                <a:gd name="T11" fmla="*/ 689 h 690"/>
                <a:gd name="T12" fmla="*/ 943 w 944"/>
                <a:gd name="T13" fmla="*/ 98 h 690"/>
                <a:gd name="T14" fmla="*/ 389 w 944"/>
                <a:gd name="T15" fmla="*/ 9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4" h="690">
                  <a:moveTo>
                    <a:pt x="389" y="98"/>
                  </a:moveTo>
                  <a:lnTo>
                    <a:pt x="295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689"/>
                  </a:lnTo>
                  <a:lnTo>
                    <a:pt x="943" y="689"/>
                  </a:lnTo>
                  <a:lnTo>
                    <a:pt x="943" y="98"/>
                  </a:lnTo>
                  <a:lnTo>
                    <a:pt x="389" y="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5" name="Freeform 521"/>
            <p:cNvSpPr>
              <a:spLocks noChangeArrowheads="1"/>
            </p:cNvSpPr>
            <p:nvPr/>
          </p:nvSpPr>
          <p:spPr bwMode="auto">
            <a:xfrm>
              <a:off x="6029325" y="2979738"/>
              <a:ext cx="169863" cy="212725"/>
            </a:xfrm>
            <a:custGeom>
              <a:avLst/>
              <a:gdLst>
                <a:gd name="T0" fmla="*/ 472 w 473"/>
                <a:gd name="T1" fmla="*/ 0 h 592"/>
                <a:gd name="T2" fmla="*/ 0 w 473"/>
                <a:gd name="T3" fmla="*/ 0 h 592"/>
                <a:gd name="T4" fmla="*/ 0 w 473"/>
                <a:gd name="T5" fmla="*/ 591 h 592"/>
                <a:gd name="T6" fmla="*/ 472 w 473"/>
                <a:gd name="T7" fmla="*/ 591 h 592"/>
                <a:gd name="T8" fmla="*/ 472 w 473"/>
                <a:gd name="T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592">
                  <a:moveTo>
                    <a:pt x="472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472" y="591"/>
                  </a:lnTo>
                  <a:lnTo>
                    <a:pt x="47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6" name="Freeform 522"/>
            <p:cNvSpPr>
              <a:spLocks noChangeArrowheads="1"/>
            </p:cNvSpPr>
            <p:nvPr/>
          </p:nvSpPr>
          <p:spPr bwMode="auto">
            <a:xfrm>
              <a:off x="6029325" y="2979738"/>
              <a:ext cx="169863" cy="212725"/>
            </a:xfrm>
            <a:custGeom>
              <a:avLst/>
              <a:gdLst>
                <a:gd name="T0" fmla="*/ 472 w 473"/>
                <a:gd name="T1" fmla="*/ 0 h 592"/>
                <a:gd name="T2" fmla="*/ 0 w 473"/>
                <a:gd name="T3" fmla="*/ 0 h 592"/>
                <a:gd name="T4" fmla="*/ 0 w 473"/>
                <a:gd name="T5" fmla="*/ 591 h 592"/>
                <a:gd name="T6" fmla="*/ 472 w 473"/>
                <a:gd name="T7" fmla="*/ 591 h 592"/>
                <a:gd name="T8" fmla="*/ 472 w 473"/>
                <a:gd name="T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592">
                  <a:moveTo>
                    <a:pt x="472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472" y="591"/>
                  </a:lnTo>
                  <a:lnTo>
                    <a:pt x="47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7" name="Freeform 523"/>
            <p:cNvSpPr>
              <a:spLocks noChangeArrowheads="1"/>
            </p:cNvSpPr>
            <p:nvPr/>
          </p:nvSpPr>
          <p:spPr bwMode="auto">
            <a:xfrm>
              <a:off x="5851525" y="2935288"/>
              <a:ext cx="357188" cy="265112"/>
            </a:xfrm>
            <a:custGeom>
              <a:avLst/>
              <a:gdLst>
                <a:gd name="T0" fmla="*/ 991 w 992"/>
                <a:gd name="T1" fmla="*/ 737 h 738"/>
                <a:gd name="T2" fmla="*/ 0 w 992"/>
                <a:gd name="T3" fmla="*/ 737 h 738"/>
                <a:gd name="T4" fmla="*/ 0 w 992"/>
                <a:gd name="T5" fmla="*/ 0 h 738"/>
                <a:gd name="T6" fmla="*/ 326 w 992"/>
                <a:gd name="T7" fmla="*/ 0 h 738"/>
                <a:gd name="T8" fmla="*/ 425 w 992"/>
                <a:gd name="T9" fmla="*/ 99 h 738"/>
                <a:gd name="T10" fmla="*/ 991 w 992"/>
                <a:gd name="T11" fmla="*/ 99 h 738"/>
                <a:gd name="T12" fmla="*/ 991 w 992"/>
                <a:gd name="T13" fmla="*/ 737 h 738"/>
                <a:gd name="T14" fmla="*/ 47 w 992"/>
                <a:gd name="T15" fmla="*/ 690 h 738"/>
                <a:gd name="T16" fmla="*/ 944 w 992"/>
                <a:gd name="T17" fmla="*/ 690 h 738"/>
                <a:gd name="T18" fmla="*/ 944 w 992"/>
                <a:gd name="T19" fmla="*/ 146 h 738"/>
                <a:gd name="T20" fmla="*/ 405 w 992"/>
                <a:gd name="T21" fmla="*/ 146 h 738"/>
                <a:gd name="T22" fmla="*/ 307 w 992"/>
                <a:gd name="T23" fmla="*/ 47 h 738"/>
                <a:gd name="T24" fmla="*/ 47 w 992"/>
                <a:gd name="T25" fmla="*/ 47 h 738"/>
                <a:gd name="T26" fmla="*/ 47 w 992"/>
                <a:gd name="T27" fmla="*/ 69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2" h="738">
                  <a:moveTo>
                    <a:pt x="991" y="737"/>
                  </a:moveTo>
                  <a:lnTo>
                    <a:pt x="0" y="737"/>
                  </a:lnTo>
                  <a:lnTo>
                    <a:pt x="0" y="0"/>
                  </a:lnTo>
                  <a:lnTo>
                    <a:pt x="326" y="0"/>
                  </a:lnTo>
                  <a:lnTo>
                    <a:pt x="425" y="99"/>
                  </a:lnTo>
                  <a:lnTo>
                    <a:pt x="991" y="99"/>
                  </a:lnTo>
                  <a:lnTo>
                    <a:pt x="991" y="737"/>
                  </a:lnTo>
                  <a:close/>
                  <a:moveTo>
                    <a:pt x="47" y="690"/>
                  </a:moveTo>
                  <a:lnTo>
                    <a:pt x="944" y="690"/>
                  </a:lnTo>
                  <a:lnTo>
                    <a:pt x="944" y="146"/>
                  </a:lnTo>
                  <a:lnTo>
                    <a:pt x="405" y="146"/>
                  </a:lnTo>
                  <a:lnTo>
                    <a:pt x="307" y="47"/>
                  </a:lnTo>
                  <a:lnTo>
                    <a:pt x="47" y="47"/>
                  </a:lnTo>
                  <a:lnTo>
                    <a:pt x="47" y="69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8" name="Freeform 524"/>
            <p:cNvSpPr>
              <a:spLocks noChangeArrowheads="1"/>
            </p:cNvSpPr>
            <p:nvPr/>
          </p:nvSpPr>
          <p:spPr bwMode="auto">
            <a:xfrm>
              <a:off x="5992813" y="3027363"/>
              <a:ext cx="74612" cy="104775"/>
            </a:xfrm>
            <a:custGeom>
              <a:avLst/>
              <a:gdLst>
                <a:gd name="T0" fmla="*/ 47 w 206"/>
                <a:gd name="T1" fmla="*/ 126 h 293"/>
                <a:gd name="T2" fmla="*/ 47 w 206"/>
                <a:gd name="T3" fmla="*/ 126 h 293"/>
                <a:gd name="T4" fmla="*/ 47 w 206"/>
                <a:gd name="T5" fmla="*/ 83 h 293"/>
                <a:gd name="T6" fmla="*/ 102 w 206"/>
                <a:gd name="T7" fmla="*/ 28 h 293"/>
                <a:gd name="T8" fmla="*/ 142 w 206"/>
                <a:gd name="T9" fmla="*/ 44 h 293"/>
                <a:gd name="T10" fmla="*/ 158 w 206"/>
                <a:gd name="T11" fmla="*/ 83 h 293"/>
                <a:gd name="T12" fmla="*/ 158 w 206"/>
                <a:gd name="T13" fmla="*/ 126 h 293"/>
                <a:gd name="T14" fmla="*/ 185 w 206"/>
                <a:gd name="T15" fmla="*/ 126 h 293"/>
                <a:gd name="T16" fmla="*/ 185 w 206"/>
                <a:gd name="T17" fmla="*/ 83 h 293"/>
                <a:gd name="T18" fmla="*/ 161 w 206"/>
                <a:gd name="T19" fmla="*/ 24 h 293"/>
                <a:gd name="T20" fmla="*/ 102 w 206"/>
                <a:gd name="T21" fmla="*/ 0 h 293"/>
                <a:gd name="T22" fmla="*/ 102 w 206"/>
                <a:gd name="T23" fmla="*/ 0 h 293"/>
                <a:gd name="T24" fmla="*/ 16 w 206"/>
                <a:gd name="T25" fmla="*/ 83 h 293"/>
                <a:gd name="T26" fmla="*/ 16 w 206"/>
                <a:gd name="T27" fmla="*/ 126 h 293"/>
                <a:gd name="T28" fmla="*/ 0 w 206"/>
                <a:gd name="T29" fmla="*/ 126 h 293"/>
                <a:gd name="T30" fmla="*/ 0 w 206"/>
                <a:gd name="T31" fmla="*/ 292 h 293"/>
                <a:gd name="T32" fmla="*/ 205 w 206"/>
                <a:gd name="T33" fmla="*/ 292 h 293"/>
                <a:gd name="T34" fmla="*/ 205 w 206"/>
                <a:gd name="T35" fmla="*/ 126 h 293"/>
                <a:gd name="T36" fmla="*/ 47 w 206"/>
                <a:gd name="T37" fmla="*/ 126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6" h="293">
                  <a:moveTo>
                    <a:pt x="47" y="126"/>
                  </a:moveTo>
                  <a:lnTo>
                    <a:pt x="47" y="126"/>
                  </a:lnTo>
                  <a:cubicBezTo>
                    <a:pt x="47" y="83"/>
                    <a:pt x="47" y="83"/>
                    <a:pt x="47" y="83"/>
                  </a:cubicBezTo>
                  <a:cubicBezTo>
                    <a:pt x="47" y="55"/>
                    <a:pt x="71" y="28"/>
                    <a:pt x="102" y="28"/>
                  </a:cubicBezTo>
                  <a:cubicBezTo>
                    <a:pt x="118" y="28"/>
                    <a:pt x="130" y="36"/>
                    <a:pt x="142" y="44"/>
                  </a:cubicBezTo>
                  <a:cubicBezTo>
                    <a:pt x="150" y="55"/>
                    <a:pt x="158" y="67"/>
                    <a:pt x="158" y="83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83"/>
                    <a:pt x="185" y="83"/>
                    <a:pt x="185" y="83"/>
                  </a:cubicBezTo>
                  <a:cubicBezTo>
                    <a:pt x="185" y="59"/>
                    <a:pt x="177" y="40"/>
                    <a:pt x="161" y="24"/>
                  </a:cubicBezTo>
                  <a:cubicBezTo>
                    <a:pt x="146" y="8"/>
                    <a:pt x="126" y="0"/>
                    <a:pt x="102" y="0"/>
                  </a:cubicBezTo>
                  <a:lnTo>
                    <a:pt x="102" y="0"/>
                  </a:lnTo>
                  <a:cubicBezTo>
                    <a:pt x="55" y="0"/>
                    <a:pt x="16" y="36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205" y="292"/>
                    <a:pt x="205" y="292"/>
                    <a:pt x="205" y="292"/>
                  </a:cubicBezTo>
                  <a:cubicBezTo>
                    <a:pt x="205" y="126"/>
                    <a:pt x="205" y="126"/>
                    <a:pt x="205" y="126"/>
                  </a:cubicBezTo>
                  <a:lnTo>
                    <a:pt x="47" y="1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89" name="Group 888"/>
          <p:cNvGrpSpPr/>
          <p:nvPr/>
        </p:nvGrpSpPr>
        <p:grpSpPr>
          <a:xfrm>
            <a:off x="8307064" y="3573246"/>
            <a:ext cx="357188" cy="265112"/>
            <a:chOff x="5851525" y="3544888"/>
            <a:chExt cx="357188" cy="265112"/>
          </a:xfrm>
        </p:grpSpPr>
        <p:sp>
          <p:nvSpPr>
            <p:cNvPr id="890" name="Freeform 525"/>
            <p:cNvSpPr>
              <a:spLocks noChangeArrowheads="1"/>
            </p:cNvSpPr>
            <p:nvPr/>
          </p:nvSpPr>
          <p:spPr bwMode="auto">
            <a:xfrm>
              <a:off x="5861050" y="3554413"/>
              <a:ext cx="339725" cy="247650"/>
            </a:xfrm>
            <a:custGeom>
              <a:avLst/>
              <a:gdLst>
                <a:gd name="T0" fmla="*/ 389 w 944"/>
                <a:gd name="T1" fmla="*/ 98 h 690"/>
                <a:gd name="T2" fmla="*/ 295 w 944"/>
                <a:gd name="T3" fmla="*/ 0 h 690"/>
                <a:gd name="T4" fmla="*/ 0 w 944"/>
                <a:gd name="T5" fmla="*/ 0 h 690"/>
                <a:gd name="T6" fmla="*/ 0 w 944"/>
                <a:gd name="T7" fmla="*/ 98 h 690"/>
                <a:gd name="T8" fmla="*/ 0 w 944"/>
                <a:gd name="T9" fmla="*/ 689 h 690"/>
                <a:gd name="T10" fmla="*/ 943 w 944"/>
                <a:gd name="T11" fmla="*/ 689 h 690"/>
                <a:gd name="T12" fmla="*/ 943 w 944"/>
                <a:gd name="T13" fmla="*/ 98 h 690"/>
                <a:gd name="T14" fmla="*/ 389 w 944"/>
                <a:gd name="T15" fmla="*/ 98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4" h="690">
                  <a:moveTo>
                    <a:pt x="389" y="98"/>
                  </a:moveTo>
                  <a:lnTo>
                    <a:pt x="295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689"/>
                  </a:lnTo>
                  <a:lnTo>
                    <a:pt x="943" y="689"/>
                  </a:lnTo>
                  <a:lnTo>
                    <a:pt x="943" y="98"/>
                  </a:lnTo>
                  <a:lnTo>
                    <a:pt x="389" y="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" name="Freeform 526"/>
            <p:cNvSpPr>
              <a:spLocks noChangeArrowheads="1"/>
            </p:cNvSpPr>
            <p:nvPr/>
          </p:nvSpPr>
          <p:spPr bwMode="auto">
            <a:xfrm>
              <a:off x="6029325" y="3589338"/>
              <a:ext cx="169863" cy="212725"/>
            </a:xfrm>
            <a:custGeom>
              <a:avLst/>
              <a:gdLst>
                <a:gd name="T0" fmla="*/ 0 w 473"/>
                <a:gd name="T1" fmla="*/ 591 h 592"/>
                <a:gd name="T2" fmla="*/ 0 w 473"/>
                <a:gd name="T3" fmla="*/ 0 h 592"/>
                <a:gd name="T4" fmla="*/ 472 w 473"/>
                <a:gd name="T5" fmla="*/ 0 h 592"/>
                <a:gd name="T6" fmla="*/ 472 w 473"/>
                <a:gd name="T7" fmla="*/ 591 h 592"/>
                <a:gd name="T8" fmla="*/ 0 w 473"/>
                <a:gd name="T9" fmla="*/ 591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592">
                  <a:moveTo>
                    <a:pt x="0" y="591"/>
                  </a:moveTo>
                  <a:lnTo>
                    <a:pt x="0" y="0"/>
                  </a:lnTo>
                  <a:lnTo>
                    <a:pt x="472" y="0"/>
                  </a:lnTo>
                  <a:lnTo>
                    <a:pt x="472" y="591"/>
                  </a:lnTo>
                  <a:lnTo>
                    <a:pt x="0" y="59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2" name="Freeform 527"/>
            <p:cNvSpPr>
              <a:spLocks noChangeArrowheads="1"/>
            </p:cNvSpPr>
            <p:nvPr/>
          </p:nvSpPr>
          <p:spPr bwMode="auto">
            <a:xfrm>
              <a:off x="5851525" y="3544888"/>
              <a:ext cx="357188" cy="265112"/>
            </a:xfrm>
            <a:custGeom>
              <a:avLst/>
              <a:gdLst>
                <a:gd name="T0" fmla="*/ 991 w 992"/>
                <a:gd name="T1" fmla="*/ 737 h 738"/>
                <a:gd name="T2" fmla="*/ 0 w 992"/>
                <a:gd name="T3" fmla="*/ 737 h 738"/>
                <a:gd name="T4" fmla="*/ 0 w 992"/>
                <a:gd name="T5" fmla="*/ 0 h 738"/>
                <a:gd name="T6" fmla="*/ 326 w 992"/>
                <a:gd name="T7" fmla="*/ 0 h 738"/>
                <a:gd name="T8" fmla="*/ 425 w 992"/>
                <a:gd name="T9" fmla="*/ 99 h 738"/>
                <a:gd name="T10" fmla="*/ 991 w 992"/>
                <a:gd name="T11" fmla="*/ 99 h 738"/>
                <a:gd name="T12" fmla="*/ 991 w 992"/>
                <a:gd name="T13" fmla="*/ 737 h 738"/>
                <a:gd name="T14" fmla="*/ 47 w 992"/>
                <a:gd name="T15" fmla="*/ 690 h 738"/>
                <a:gd name="T16" fmla="*/ 944 w 992"/>
                <a:gd name="T17" fmla="*/ 690 h 738"/>
                <a:gd name="T18" fmla="*/ 944 w 992"/>
                <a:gd name="T19" fmla="*/ 146 h 738"/>
                <a:gd name="T20" fmla="*/ 405 w 992"/>
                <a:gd name="T21" fmla="*/ 146 h 738"/>
                <a:gd name="T22" fmla="*/ 307 w 992"/>
                <a:gd name="T23" fmla="*/ 47 h 738"/>
                <a:gd name="T24" fmla="*/ 47 w 992"/>
                <a:gd name="T25" fmla="*/ 47 h 738"/>
                <a:gd name="T26" fmla="*/ 47 w 992"/>
                <a:gd name="T27" fmla="*/ 690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2" h="738">
                  <a:moveTo>
                    <a:pt x="991" y="737"/>
                  </a:moveTo>
                  <a:lnTo>
                    <a:pt x="0" y="737"/>
                  </a:lnTo>
                  <a:lnTo>
                    <a:pt x="0" y="0"/>
                  </a:lnTo>
                  <a:lnTo>
                    <a:pt x="326" y="0"/>
                  </a:lnTo>
                  <a:lnTo>
                    <a:pt x="425" y="99"/>
                  </a:lnTo>
                  <a:lnTo>
                    <a:pt x="991" y="99"/>
                  </a:lnTo>
                  <a:lnTo>
                    <a:pt x="991" y="737"/>
                  </a:lnTo>
                  <a:close/>
                  <a:moveTo>
                    <a:pt x="47" y="690"/>
                  </a:moveTo>
                  <a:lnTo>
                    <a:pt x="944" y="690"/>
                  </a:lnTo>
                  <a:lnTo>
                    <a:pt x="944" y="146"/>
                  </a:lnTo>
                  <a:lnTo>
                    <a:pt x="405" y="146"/>
                  </a:lnTo>
                  <a:lnTo>
                    <a:pt x="307" y="47"/>
                  </a:lnTo>
                  <a:lnTo>
                    <a:pt x="47" y="47"/>
                  </a:lnTo>
                  <a:lnTo>
                    <a:pt x="47" y="69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3" name="Freeform 528"/>
            <p:cNvSpPr>
              <a:spLocks noChangeArrowheads="1"/>
            </p:cNvSpPr>
            <p:nvPr/>
          </p:nvSpPr>
          <p:spPr bwMode="auto">
            <a:xfrm>
              <a:off x="5992813" y="3636963"/>
              <a:ext cx="74612" cy="104775"/>
            </a:xfrm>
            <a:custGeom>
              <a:avLst/>
              <a:gdLst>
                <a:gd name="T0" fmla="*/ 47 w 206"/>
                <a:gd name="T1" fmla="*/ 126 h 293"/>
                <a:gd name="T2" fmla="*/ 47 w 206"/>
                <a:gd name="T3" fmla="*/ 126 h 293"/>
                <a:gd name="T4" fmla="*/ 47 w 206"/>
                <a:gd name="T5" fmla="*/ 83 h 293"/>
                <a:gd name="T6" fmla="*/ 102 w 206"/>
                <a:gd name="T7" fmla="*/ 28 h 293"/>
                <a:gd name="T8" fmla="*/ 142 w 206"/>
                <a:gd name="T9" fmla="*/ 44 h 293"/>
                <a:gd name="T10" fmla="*/ 158 w 206"/>
                <a:gd name="T11" fmla="*/ 83 h 293"/>
                <a:gd name="T12" fmla="*/ 158 w 206"/>
                <a:gd name="T13" fmla="*/ 126 h 293"/>
                <a:gd name="T14" fmla="*/ 185 w 206"/>
                <a:gd name="T15" fmla="*/ 126 h 293"/>
                <a:gd name="T16" fmla="*/ 185 w 206"/>
                <a:gd name="T17" fmla="*/ 83 h 293"/>
                <a:gd name="T18" fmla="*/ 161 w 206"/>
                <a:gd name="T19" fmla="*/ 24 h 293"/>
                <a:gd name="T20" fmla="*/ 102 w 206"/>
                <a:gd name="T21" fmla="*/ 0 h 293"/>
                <a:gd name="T22" fmla="*/ 102 w 206"/>
                <a:gd name="T23" fmla="*/ 0 h 293"/>
                <a:gd name="T24" fmla="*/ 16 w 206"/>
                <a:gd name="T25" fmla="*/ 83 h 293"/>
                <a:gd name="T26" fmla="*/ 16 w 206"/>
                <a:gd name="T27" fmla="*/ 126 h 293"/>
                <a:gd name="T28" fmla="*/ 0 w 206"/>
                <a:gd name="T29" fmla="*/ 126 h 293"/>
                <a:gd name="T30" fmla="*/ 0 w 206"/>
                <a:gd name="T31" fmla="*/ 292 h 293"/>
                <a:gd name="T32" fmla="*/ 205 w 206"/>
                <a:gd name="T33" fmla="*/ 292 h 293"/>
                <a:gd name="T34" fmla="*/ 205 w 206"/>
                <a:gd name="T35" fmla="*/ 126 h 293"/>
                <a:gd name="T36" fmla="*/ 47 w 206"/>
                <a:gd name="T37" fmla="*/ 126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6" h="293">
                  <a:moveTo>
                    <a:pt x="47" y="126"/>
                  </a:moveTo>
                  <a:lnTo>
                    <a:pt x="47" y="126"/>
                  </a:lnTo>
                  <a:cubicBezTo>
                    <a:pt x="47" y="83"/>
                    <a:pt x="47" y="83"/>
                    <a:pt x="47" y="83"/>
                  </a:cubicBezTo>
                  <a:cubicBezTo>
                    <a:pt x="47" y="55"/>
                    <a:pt x="71" y="28"/>
                    <a:pt x="102" y="28"/>
                  </a:cubicBezTo>
                  <a:cubicBezTo>
                    <a:pt x="118" y="28"/>
                    <a:pt x="130" y="36"/>
                    <a:pt x="142" y="44"/>
                  </a:cubicBezTo>
                  <a:cubicBezTo>
                    <a:pt x="150" y="55"/>
                    <a:pt x="158" y="67"/>
                    <a:pt x="158" y="83"/>
                  </a:cubicBezTo>
                  <a:cubicBezTo>
                    <a:pt x="158" y="126"/>
                    <a:pt x="158" y="126"/>
                    <a:pt x="158" y="126"/>
                  </a:cubicBezTo>
                  <a:cubicBezTo>
                    <a:pt x="185" y="126"/>
                    <a:pt x="185" y="126"/>
                    <a:pt x="185" y="126"/>
                  </a:cubicBezTo>
                  <a:cubicBezTo>
                    <a:pt x="185" y="83"/>
                    <a:pt x="185" y="83"/>
                    <a:pt x="185" y="83"/>
                  </a:cubicBezTo>
                  <a:cubicBezTo>
                    <a:pt x="185" y="59"/>
                    <a:pt x="177" y="40"/>
                    <a:pt x="161" y="24"/>
                  </a:cubicBezTo>
                  <a:cubicBezTo>
                    <a:pt x="146" y="8"/>
                    <a:pt x="126" y="0"/>
                    <a:pt x="102" y="0"/>
                  </a:cubicBezTo>
                  <a:lnTo>
                    <a:pt x="102" y="0"/>
                  </a:lnTo>
                  <a:cubicBezTo>
                    <a:pt x="55" y="0"/>
                    <a:pt x="16" y="36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205" y="292"/>
                    <a:pt x="205" y="292"/>
                    <a:pt x="205" y="292"/>
                  </a:cubicBezTo>
                  <a:cubicBezTo>
                    <a:pt x="205" y="126"/>
                    <a:pt x="205" y="126"/>
                    <a:pt x="205" y="126"/>
                  </a:cubicBezTo>
                  <a:lnTo>
                    <a:pt x="47" y="1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94" name="Group 893"/>
          <p:cNvGrpSpPr/>
          <p:nvPr/>
        </p:nvGrpSpPr>
        <p:grpSpPr>
          <a:xfrm>
            <a:off x="8238802" y="4064331"/>
            <a:ext cx="493712" cy="493712"/>
            <a:chOff x="5805488" y="4046538"/>
            <a:chExt cx="493712" cy="493712"/>
          </a:xfrm>
        </p:grpSpPr>
        <p:sp>
          <p:nvSpPr>
            <p:cNvPr id="895" name="Freeform 529"/>
            <p:cNvSpPr>
              <a:spLocks noChangeArrowheads="1"/>
            </p:cNvSpPr>
            <p:nvPr/>
          </p:nvSpPr>
          <p:spPr bwMode="auto">
            <a:xfrm>
              <a:off x="5805488" y="404653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6" name="Freeform 530"/>
            <p:cNvSpPr>
              <a:spLocks noChangeArrowheads="1"/>
            </p:cNvSpPr>
            <p:nvPr/>
          </p:nvSpPr>
          <p:spPr bwMode="auto">
            <a:xfrm>
              <a:off x="5805488" y="404653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7" name="Freeform 531"/>
            <p:cNvSpPr>
              <a:spLocks noChangeArrowheads="1"/>
            </p:cNvSpPr>
            <p:nvPr/>
          </p:nvSpPr>
          <p:spPr bwMode="auto">
            <a:xfrm>
              <a:off x="5889625" y="4197350"/>
              <a:ext cx="409575" cy="342900"/>
            </a:xfrm>
            <a:custGeom>
              <a:avLst/>
              <a:gdLst>
                <a:gd name="T0" fmla="*/ 897 w 1137"/>
                <a:gd name="T1" fmla="*/ 0 h 951"/>
                <a:gd name="T2" fmla="*/ 897 w 1137"/>
                <a:gd name="T3" fmla="*/ 578 h 951"/>
                <a:gd name="T4" fmla="*/ 0 w 1137"/>
                <a:gd name="T5" fmla="*/ 578 h 951"/>
                <a:gd name="T6" fmla="*/ 375 w 1137"/>
                <a:gd name="T7" fmla="*/ 950 h 951"/>
                <a:gd name="T8" fmla="*/ 1136 w 1137"/>
                <a:gd name="T9" fmla="*/ 950 h 951"/>
                <a:gd name="T10" fmla="*/ 1136 w 1137"/>
                <a:gd name="T11" fmla="*/ 235 h 951"/>
                <a:gd name="T12" fmla="*/ 897 w 1137"/>
                <a:gd name="T13" fmla="*/ 0 h 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7" h="951">
                  <a:moveTo>
                    <a:pt x="897" y="0"/>
                  </a:moveTo>
                  <a:lnTo>
                    <a:pt x="897" y="578"/>
                  </a:lnTo>
                  <a:lnTo>
                    <a:pt x="0" y="578"/>
                  </a:lnTo>
                  <a:lnTo>
                    <a:pt x="375" y="950"/>
                  </a:lnTo>
                  <a:lnTo>
                    <a:pt x="1136" y="950"/>
                  </a:lnTo>
                  <a:lnTo>
                    <a:pt x="1136" y="235"/>
                  </a:lnTo>
                  <a:lnTo>
                    <a:pt x="89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8" name="Freeform 533"/>
            <p:cNvSpPr>
              <a:spLocks noChangeArrowheads="1"/>
            </p:cNvSpPr>
            <p:nvPr/>
          </p:nvSpPr>
          <p:spPr bwMode="auto">
            <a:xfrm>
              <a:off x="5899150" y="4173538"/>
              <a:ext cx="309563" cy="225425"/>
            </a:xfrm>
            <a:custGeom>
              <a:avLst/>
              <a:gdLst>
                <a:gd name="T0" fmla="*/ 354 w 859"/>
                <a:gd name="T1" fmla="*/ 89 h 626"/>
                <a:gd name="T2" fmla="*/ 268 w 859"/>
                <a:gd name="T3" fmla="*/ 0 h 626"/>
                <a:gd name="T4" fmla="*/ 0 w 859"/>
                <a:gd name="T5" fmla="*/ 0 h 626"/>
                <a:gd name="T6" fmla="*/ 0 w 859"/>
                <a:gd name="T7" fmla="*/ 89 h 626"/>
                <a:gd name="T8" fmla="*/ 0 w 859"/>
                <a:gd name="T9" fmla="*/ 625 h 626"/>
                <a:gd name="T10" fmla="*/ 858 w 859"/>
                <a:gd name="T11" fmla="*/ 625 h 626"/>
                <a:gd name="T12" fmla="*/ 858 w 859"/>
                <a:gd name="T13" fmla="*/ 89 h 626"/>
                <a:gd name="T14" fmla="*/ 354 w 859"/>
                <a:gd name="T15" fmla="*/ 89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9" h="626">
                  <a:moveTo>
                    <a:pt x="354" y="89"/>
                  </a:moveTo>
                  <a:lnTo>
                    <a:pt x="268" y="0"/>
                  </a:lnTo>
                  <a:lnTo>
                    <a:pt x="0" y="0"/>
                  </a:lnTo>
                  <a:lnTo>
                    <a:pt x="0" y="89"/>
                  </a:lnTo>
                  <a:lnTo>
                    <a:pt x="0" y="625"/>
                  </a:lnTo>
                  <a:lnTo>
                    <a:pt x="858" y="625"/>
                  </a:lnTo>
                  <a:lnTo>
                    <a:pt x="858" y="89"/>
                  </a:lnTo>
                  <a:lnTo>
                    <a:pt x="354" y="8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9" name="Freeform 534"/>
            <p:cNvSpPr>
              <a:spLocks noChangeArrowheads="1"/>
            </p:cNvSpPr>
            <p:nvPr/>
          </p:nvSpPr>
          <p:spPr bwMode="auto">
            <a:xfrm>
              <a:off x="5891213" y="4165600"/>
              <a:ext cx="323850" cy="241300"/>
            </a:xfrm>
            <a:custGeom>
              <a:avLst/>
              <a:gdLst>
                <a:gd name="T0" fmla="*/ 897 w 898"/>
                <a:gd name="T1" fmla="*/ 668 h 669"/>
                <a:gd name="T2" fmla="*/ 0 w 898"/>
                <a:gd name="T3" fmla="*/ 668 h 669"/>
                <a:gd name="T4" fmla="*/ 0 w 898"/>
                <a:gd name="T5" fmla="*/ 0 h 669"/>
                <a:gd name="T6" fmla="*/ 296 w 898"/>
                <a:gd name="T7" fmla="*/ 0 h 669"/>
                <a:gd name="T8" fmla="*/ 386 w 898"/>
                <a:gd name="T9" fmla="*/ 90 h 669"/>
                <a:gd name="T10" fmla="*/ 897 w 898"/>
                <a:gd name="T11" fmla="*/ 90 h 669"/>
                <a:gd name="T12" fmla="*/ 897 w 898"/>
                <a:gd name="T13" fmla="*/ 668 h 669"/>
                <a:gd name="T14" fmla="*/ 43 w 898"/>
                <a:gd name="T15" fmla="*/ 626 h 669"/>
                <a:gd name="T16" fmla="*/ 857 w 898"/>
                <a:gd name="T17" fmla="*/ 626 h 669"/>
                <a:gd name="T18" fmla="*/ 857 w 898"/>
                <a:gd name="T19" fmla="*/ 132 h 669"/>
                <a:gd name="T20" fmla="*/ 368 w 898"/>
                <a:gd name="T21" fmla="*/ 132 h 669"/>
                <a:gd name="T22" fmla="*/ 279 w 898"/>
                <a:gd name="T23" fmla="*/ 43 h 669"/>
                <a:gd name="T24" fmla="*/ 43 w 898"/>
                <a:gd name="T25" fmla="*/ 43 h 669"/>
                <a:gd name="T26" fmla="*/ 43 w 898"/>
                <a:gd name="T27" fmla="*/ 626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98" h="669">
                  <a:moveTo>
                    <a:pt x="897" y="668"/>
                  </a:moveTo>
                  <a:lnTo>
                    <a:pt x="0" y="668"/>
                  </a:lnTo>
                  <a:lnTo>
                    <a:pt x="0" y="0"/>
                  </a:lnTo>
                  <a:lnTo>
                    <a:pt x="296" y="0"/>
                  </a:lnTo>
                  <a:lnTo>
                    <a:pt x="386" y="90"/>
                  </a:lnTo>
                  <a:lnTo>
                    <a:pt x="897" y="90"/>
                  </a:lnTo>
                  <a:lnTo>
                    <a:pt x="897" y="668"/>
                  </a:lnTo>
                  <a:close/>
                  <a:moveTo>
                    <a:pt x="43" y="626"/>
                  </a:moveTo>
                  <a:lnTo>
                    <a:pt x="857" y="626"/>
                  </a:lnTo>
                  <a:lnTo>
                    <a:pt x="857" y="132"/>
                  </a:lnTo>
                  <a:lnTo>
                    <a:pt x="368" y="132"/>
                  </a:lnTo>
                  <a:lnTo>
                    <a:pt x="279" y="43"/>
                  </a:lnTo>
                  <a:lnTo>
                    <a:pt x="43" y="43"/>
                  </a:lnTo>
                  <a:lnTo>
                    <a:pt x="43" y="6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0" name="Freeform 535"/>
            <p:cNvSpPr>
              <a:spLocks noChangeArrowheads="1"/>
            </p:cNvSpPr>
            <p:nvPr/>
          </p:nvSpPr>
          <p:spPr bwMode="auto">
            <a:xfrm>
              <a:off x="6019800" y="4248150"/>
              <a:ext cx="66675" cy="93663"/>
            </a:xfrm>
            <a:custGeom>
              <a:avLst/>
              <a:gdLst>
                <a:gd name="T0" fmla="*/ 43 w 187"/>
                <a:gd name="T1" fmla="*/ 114 h 262"/>
                <a:gd name="T2" fmla="*/ 43 w 187"/>
                <a:gd name="T3" fmla="*/ 114 h 262"/>
                <a:gd name="T4" fmla="*/ 43 w 187"/>
                <a:gd name="T5" fmla="*/ 75 h 262"/>
                <a:gd name="T6" fmla="*/ 93 w 187"/>
                <a:gd name="T7" fmla="*/ 25 h 262"/>
                <a:gd name="T8" fmla="*/ 125 w 187"/>
                <a:gd name="T9" fmla="*/ 39 h 262"/>
                <a:gd name="T10" fmla="*/ 143 w 187"/>
                <a:gd name="T11" fmla="*/ 75 h 262"/>
                <a:gd name="T12" fmla="*/ 143 w 187"/>
                <a:gd name="T13" fmla="*/ 114 h 262"/>
                <a:gd name="T14" fmla="*/ 168 w 187"/>
                <a:gd name="T15" fmla="*/ 114 h 262"/>
                <a:gd name="T16" fmla="*/ 168 w 187"/>
                <a:gd name="T17" fmla="*/ 75 h 262"/>
                <a:gd name="T18" fmla="*/ 147 w 187"/>
                <a:gd name="T19" fmla="*/ 21 h 262"/>
                <a:gd name="T20" fmla="*/ 93 w 187"/>
                <a:gd name="T21" fmla="*/ 0 h 262"/>
                <a:gd name="T22" fmla="*/ 93 w 187"/>
                <a:gd name="T23" fmla="*/ 0 h 262"/>
                <a:gd name="T24" fmla="*/ 14 w 187"/>
                <a:gd name="T25" fmla="*/ 75 h 262"/>
                <a:gd name="T26" fmla="*/ 14 w 187"/>
                <a:gd name="T27" fmla="*/ 114 h 262"/>
                <a:gd name="T28" fmla="*/ 0 w 187"/>
                <a:gd name="T29" fmla="*/ 114 h 262"/>
                <a:gd name="T30" fmla="*/ 0 w 187"/>
                <a:gd name="T31" fmla="*/ 261 h 262"/>
                <a:gd name="T32" fmla="*/ 186 w 187"/>
                <a:gd name="T33" fmla="*/ 261 h 262"/>
                <a:gd name="T34" fmla="*/ 186 w 187"/>
                <a:gd name="T35" fmla="*/ 114 h 262"/>
                <a:gd name="T36" fmla="*/ 43 w 187"/>
                <a:gd name="T37" fmla="*/ 11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2">
                  <a:moveTo>
                    <a:pt x="43" y="114"/>
                  </a:moveTo>
                  <a:lnTo>
                    <a:pt x="43" y="114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46"/>
                    <a:pt x="64" y="25"/>
                    <a:pt x="93" y="25"/>
                  </a:cubicBezTo>
                  <a:cubicBezTo>
                    <a:pt x="107" y="25"/>
                    <a:pt x="118" y="32"/>
                    <a:pt x="125" y="39"/>
                  </a:cubicBezTo>
                  <a:cubicBezTo>
                    <a:pt x="136" y="50"/>
                    <a:pt x="143" y="61"/>
                    <a:pt x="143" y="75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4"/>
                    <a:pt x="161" y="36"/>
                    <a:pt x="147" y="21"/>
                  </a:cubicBezTo>
                  <a:cubicBezTo>
                    <a:pt x="132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2"/>
                    <a:pt x="14" y="75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86" y="261"/>
                    <a:pt x="186" y="261"/>
                    <a:pt x="186" y="261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3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41878114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796119" y="1189096"/>
            <a:ext cx="822709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Secure cloud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storage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PC security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Parental controls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Password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Manager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Globe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790438" y="1189096"/>
            <a:ext cx="91101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Manageability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Mulitple devices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Users: male/female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Tablet with apps</a:t>
            </a:r>
          </a:p>
        </p:txBody>
      </p:sp>
      <p:sp>
        <p:nvSpPr>
          <p:cNvPr id="34" name="Rectangle 889"/>
          <p:cNvSpPr>
            <a:spLocks noChangeArrowheads="1"/>
          </p:cNvSpPr>
          <p:nvPr/>
        </p:nvSpPr>
        <p:spPr bwMode="auto">
          <a:xfrm>
            <a:off x="2601222" y="4070567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Rectangle 909"/>
          <p:cNvSpPr>
            <a:spLocks noChangeArrowheads="1"/>
          </p:cNvSpPr>
          <p:nvPr/>
        </p:nvSpPr>
        <p:spPr bwMode="auto">
          <a:xfrm>
            <a:off x="5824538" y="4070567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15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M0147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M0148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M0149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M0150</a:t>
            </a:r>
          </a:p>
        </p:txBody>
      </p:sp>
      <p:grpSp>
        <p:nvGrpSpPr>
          <p:cNvPr id="96" name="Group 95"/>
          <p:cNvGrpSpPr/>
          <p:nvPr/>
        </p:nvGrpSpPr>
        <p:grpSpPr>
          <a:xfrm>
            <a:off x="1014800" y="1708074"/>
            <a:ext cx="411162" cy="339725"/>
            <a:chOff x="6611938" y="1674813"/>
            <a:chExt cx="411162" cy="339725"/>
          </a:xfrm>
        </p:grpSpPr>
        <p:sp>
          <p:nvSpPr>
            <p:cNvPr id="97" name="Freeform 760"/>
            <p:cNvSpPr>
              <a:spLocks noChangeArrowheads="1"/>
            </p:cNvSpPr>
            <p:nvPr/>
          </p:nvSpPr>
          <p:spPr bwMode="auto">
            <a:xfrm>
              <a:off x="6611938" y="1674813"/>
              <a:ext cx="315912" cy="187325"/>
            </a:xfrm>
            <a:custGeom>
              <a:avLst/>
              <a:gdLst>
                <a:gd name="T0" fmla="*/ 722 w 876"/>
                <a:gd name="T1" fmla="*/ 518 h 519"/>
                <a:gd name="T2" fmla="*/ 722 w 876"/>
                <a:gd name="T3" fmla="*/ 518 h 519"/>
                <a:gd name="T4" fmla="*/ 180 w 876"/>
                <a:gd name="T5" fmla="*/ 518 h 519"/>
                <a:gd name="T6" fmla="*/ 0 w 876"/>
                <a:gd name="T7" fmla="*/ 334 h 519"/>
                <a:gd name="T8" fmla="*/ 145 w 876"/>
                <a:gd name="T9" fmla="*/ 154 h 519"/>
                <a:gd name="T10" fmla="*/ 352 w 876"/>
                <a:gd name="T11" fmla="*/ 0 h 519"/>
                <a:gd name="T12" fmla="*/ 543 w 876"/>
                <a:gd name="T13" fmla="*/ 119 h 519"/>
                <a:gd name="T14" fmla="*/ 581 w 876"/>
                <a:gd name="T15" fmla="*/ 111 h 519"/>
                <a:gd name="T16" fmla="*/ 719 w 876"/>
                <a:gd name="T17" fmla="*/ 215 h 519"/>
                <a:gd name="T18" fmla="*/ 875 w 876"/>
                <a:gd name="T19" fmla="*/ 368 h 519"/>
                <a:gd name="T20" fmla="*/ 722 w 876"/>
                <a:gd name="T21" fmla="*/ 518 h 519"/>
                <a:gd name="T22" fmla="*/ 352 w 876"/>
                <a:gd name="T23" fmla="*/ 46 h 519"/>
                <a:gd name="T24" fmla="*/ 352 w 876"/>
                <a:gd name="T25" fmla="*/ 46 h 519"/>
                <a:gd name="T26" fmla="*/ 187 w 876"/>
                <a:gd name="T27" fmla="*/ 180 h 519"/>
                <a:gd name="T28" fmla="*/ 183 w 876"/>
                <a:gd name="T29" fmla="*/ 196 h 519"/>
                <a:gd name="T30" fmla="*/ 168 w 876"/>
                <a:gd name="T31" fmla="*/ 200 h 519"/>
                <a:gd name="T32" fmla="*/ 42 w 876"/>
                <a:gd name="T33" fmla="*/ 334 h 519"/>
                <a:gd name="T34" fmla="*/ 180 w 876"/>
                <a:gd name="T35" fmla="*/ 472 h 519"/>
                <a:gd name="T36" fmla="*/ 722 w 876"/>
                <a:gd name="T37" fmla="*/ 472 h 519"/>
                <a:gd name="T38" fmla="*/ 830 w 876"/>
                <a:gd name="T39" fmla="*/ 368 h 519"/>
                <a:gd name="T40" fmla="*/ 722 w 876"/>
                <a:gd name="T41" fmla="*/ 261 h 519"/>
                <a:gd name="T42" fmla="*/ 703 w 876"/>
                <a:gd name="T43" fmla="*/ 265 h 519"/>
                <a:gd name="T44" fmla="*/ 680 w 876"/>
                <a:gd name="T45" fmla="*/ 269 h 519"/>
                <a:gd name="T46" fmla="*/ 677 w 876"/>
                <a:gd name="T47" fmla="*/ 242 h 519"/>
                <a:gd name="T48" fmla="*/ 581 w 876"/>
                <a:gd name="T49" fmla="*/ 157 h 519"/>
                <a:gd name="T50" fmla="*/ 539 w 876"/>
                <a:gd name="T51" fmla="*/ 165 h 519"/>
                <a:gd name="T52" fmla="*/ 516 w 876"/>
                <a:gd name="T53" fmla="*/ 177 h 519"/>
                <a:gd name="T54" fmla="*/ 508 w 876"/>
                <a:gd name="T55" fmla="*/ 154 h 519"/>
                <a:gd name="T56" fmla="*/ 352 w 876"/>
                <a:gd name="T57" fmla="*/ 46 h 519"/>
                <a:gd name="T58" fmla="*/ 722 w 876"/>
                <a:gd name="T59" fmla="*/ 518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76" h="519">
                  <a:moveTo>
                    <a:pt x="722" y="518"/>
                  </a:moveTo>
                  <a:lnTo>
                    <a:pt x="722" y="518"/>
                  </a:lnTo>
                  <a:cubicBezTo>
                    <a:pt x="180" y="518"/>
                    <a:pt x="180" y="518"/>
                    <a:pt x="180" y="518"/>
                  </a:cubicBezTo>
                  <a:cubicBezTo>
                    <a:pt x="80" y="518"/>
                    <a:pt x="0" y="437"/>
                    <a:pt x="0" y="334"/>
                  </a:cubicBezTo>
                  <a:cubicBezTo>
                    <a:pt x="0" y="246"/>
                    <a:pt x="61" y="173"/>
                    <a:pt x="145" y="154"/>
                  </a:cubicBezTo>
                  <a:cubicBezTo>
                    <a:pt x="172" y="65"/>
                    <a:pt x="256" y="0"/>
                    <a:pt x="352" y="0"/>
                  </a:cubicBezTo>
                  <a:cubicBezTo>
                    <a:pt x="432" y="0"/>
                    <a:pt x="505" y="46"/>
                    <a:pt x="543" y="119"/>
                  </a:cubicBezTo>
                  <a:cubicBezTo>
                    <a:pt x="554" y="115"/>
                    <a:pt x="566" y="111"/>
                    <a:pt x="581" y="111"/>
                  </a:cubicBezTo>
                  <a:cubicBezTo>
                    <a:pt x="646" y="111"/>
                    <a:pt x="699" y="154"/>
                    <a:pt x="719" y="215"/>
                  </a:cubicBezTo>
                  <a:cubicBezTo>
                    <a:pt x="803" y="211"/>
                    <a:pt x="875" y="280"/>
                    <a:pt x="875" y="368"/>
                  </a:cubicBezTo>
                  <a:cubicBezTo>
                    <a:pt x="875" y="449"/>
                    <a:pt x="807" y="518"/>
                    <a:pt x="722" y="518"/>
                  </a:cubicBezTo>
                  <a:lnTo>
                    <a:pt x="352" y="46"/>
                  </a:lnTo>
                  <a:lnTo>
                    <a:pt x="352" y="46"/>
                  </a:lnTo>
                  <a:cubicBezTo>
                    <a:pt x="271" y="46"/>
                    <a:pt x="203" y="100"/>
                    <a:pt x="187" y="180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96" y="203"/>
                    <a:pt x="42" y="265"/>
                    <a:pt x="42" y="334"/>
                  </a:cubicBezTo>
                  <a:cubicBezTo>
                    <a:pt x="42" y="411"/>
                    <a:pt x="103" y="472"/>
                    <a:pt x="180" y="472"/>
                  </a:cubicBezTo>
                  <a:cubicBezTo>
                    <a:pt x="722" y="472"/>
                    <a:pt x="722" y="472"/>
                    <a:pt x="722" y="472"/>
                  </a:cubicBezTo>
                  <a:cubicBezTo>
                    <a:pt x="780" y="472"/>
                    <a:pt x="830" y="426"/>
                    <a:pt x="830" y="368"/>
                  </a:cubicBezTo>
                  <a:cubicBezTo>
                    <a:pt x="830" y="307"/>
                    <a:pt x="780" y="261"/>
                    <a:pt x="722" y="261"/>
                  </a:cubicBezTo>
                  <a:cubicBezTo>
                    <a:pt x="715" y="261"/>
                    <a:pt x="711" y="261"/>
                    <a:pt x="703" y="265"/>
                  </a:cubicBezTo>
                  <a:cubicBezTo>
                    <a:pt x="680" y="269"/>
                    <a:pt x="680" y="269"/>
                    <a:pt x="680" y="269"/>
                  </a:cubicBezTo>
                  <a:cubicBezTo>
                    <a:pt x="677" y="242"/>
                    <a:pt x="677" y="242"/>
                    <a:pt x="677" y="242"/>
                  </a:cubicBezTo>
                  <a:cubicBezTo>
                    <a:pt x="673" y="196"/>
                    <a:pt x="631" y="157"/>
                    <a:pt x="581" y="157"/>
                  </a:cubicBezTo>
                  <a:cubicBezTo>
                    <a:pt x="566" y="157"/>
                    <a:pt x="550" y="161"/>
                    <a:pt x="539" y="165"/>
                  </a:cubicBezTo>
                  <a:cubicBezTo>
                    <a:pt x="516" y="177"/>
                    <a:pt x="516" y="177"/>
                    <a:pt x="516" y="177"/>
                  </a:cubicBezTo>
                  <a:cubicBezTo>
                    <a:pt x="508" y="154"/>
                    <a:pt x="508" y="154"/>
                    <a:pt x="508" y="154"/>
                  </a:cubicBezTo>
                  <a:cubicBezTo>
                    <a:pt x="482" y="88"/>
                    <a:pt x="420" y="46"/>
                    <a:pt x="352" y="46"/>
                  </a:cubicBezTo>
                  <a:lnTo>
                    <a:pt x="722" y="5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761"/>
            <p:cNvSpPr>
              <a:spLocks noChangeArrowheads="1"/>
            </p:cNvSpPr>
            <p:nvPr/>
          </p:nvSpPr>
          <p:spPr bwMode="auto">
            <a:xfrm>
              <a:off x="6729413" y="1797050"/>
              <a:ext cx="277812" cy="200025"/>
            </a:xfrm>
            <a:custGeom>
              <a:avLst/>
              <a:gdLst>
                <a:gd name="T0" fmla="*/ 772 w 773"/>
                <a:gd name="T1" fmla="*/ 556 h 557"/>
                <a:gd name="T2" fmla="*/ 772 w 773"/>
                <a:gd name="T3" fmla="*/ 84 h 557"/>
                <a:gd name="T4" fmla="*/ 310 w 773"/>
                <a:gd name="T5" fmla="*/ 84 h 557"/>
                <a:gd name="T6" fmla="*/ 225 w 773"/>
                <a:gd name="T7" fmla="*/ 0 h 557"/>
                <a:gd name="T8" fmla="*/ 0 w 773"/>
                <a:gd name="T9" fmla="*/ 0 h 557"/>
                <a:gd name="T10" fmla="*/ 0 w 773"/>
                <a:gd name="T11" fmla="*/ 556 h 557"/>
                <a:gd name="T12" fmla="*/ 772 w 773"/>
                <a:gd name="T13" fmla="*/ 55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7">
                  <a:moveTo>
                    <a:pt x="772" y="556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772" y="5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762"/>
            <p:cNvSpPr>
              <a:spLocks noChangeArrowheads="1"/>
            </p:cNvSpPr>
            <p:nvPr/>
          </p:nvSpPr>
          <p:spPr bwMode="auto">
            <a:xfrm>
              <a:off x="6729413" y="1797050"/>
              <a:ext cx="277812" cy="200025"/>
            </a:xfrm>
            <a:custGeom>
              <a:avLst/>
              <a:gdLst>
                <a:gd name="T0" fmla="*/ 772 w 773"/>
                <a:gd name="T1" fmla="*/ 556 h 557"/>
                <a:gd name="T2" fmla="*/ 772 w 773"/>
                <a:gd name="T3" fmla="*/ 84 h 557"/>
                <a:gd name="T4" fmla="*/ 310 w 773"/>
                <a:gd name="T5" fmla="*/ 84 h 557"/>
                <a:gd name="T6" fmla="*/ 225 w 773"/>
                <a:gd name="T7" fmla="*/ 0 h 557"/>
                <a:gd name="T8" fmla="*/ 0 w 773"/>
                <a:gd name="T9" fmla="*/ 0 h 557"/>
                <a:gd name="T10" fmla="*/ 0 w 773"/>
                <a:gd name="T11" fmla="*/ 556 h 557"/>
                <a:gd name="T12" fmla="*/ 772 w 773"/>
                <a:gd name="T13" fmla="*/ 55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7">
                  <a:moveTo>
                    <a:pt x="772" y="556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772" y="5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763"/>
            <p:cNvSpPr>
              <a:spLocks noChangeArrowheads="1"/>
            </p:cNvSpPr>
            <p:nvPr/>
          </p:nvSpPr>
          <p:spPr bwMode="auto">
            <a:xfrm>
              <a:off x="6626225" y="1690688"/>
              <a:ext cx="284163" cy="153987"/>
            </a:xfrm>
            <a:custGeom>
              <a:avLst/>
              <a:gdLst>
                <a:gd name="T0" fmla="*/ 680 w 789"/>
                <a:gd name="T1" fmla="*/ 215 h 427"/>
                <a:gd name="T2" fmla="*/ 680 w 789"/>
                <a:gd name="T3" fmla="*/ 215 h 427"/>
                <a:gd name="T4" fmla="*/ 661 w 789"/>
                <a:gd name="T5" fmla="*/ 219 h 427"/>
                <a:gd name="T6" fmla="*/ 638 w 789"/>
                <a:gd name="T7" fmla="*/ 223 h 427"/>
                <a:gd name="T8" fmla="*/ 635 w 789"/>
                <a:gd name="T9" fmla="*/ 196 h 427"/>
                <a:gd name="T10" fmla="*/ 539 w 789"/>
                <a:gd name="T11" fmla="*/ 111 h 427"/>
                <a:gd name="T12" fmla="*/ 497 w 789"/>
                <a:gd name="T13" fmla="*/ 119 h 427"/>
                <a:gd name="T14" fmla="*/ 474 w 789"/>
                <a:gd name="T15" fmla="*/ 131 h 427"/>
                <a:gd name="T16" fmla="*/ 466 w 789"/>
                <a:gd name="T17" fmla="*/ 108 h 427"/>
                <a:gd name="T18" fmla="*/ 310 w 789"/>
                <a:gd name="T19" fmla="*/ 0 h 427"/>
                <a:gd name="T20" fmla="*/ 145 w 789"/>
                <a:gd name="T21" fmla="*/ 134 h 427"/>
                <a:gd name="T22" fmla="*/ 141 w 789"/>
                <a:gd name="T23" fmla="*/ 150 h 427"/>
                <a:gd name="T24" fmla="*/ 126 w 789"/>
                <a:gd name="T25" fmla="*/ 154 h 427"/>
                <a:gd name="T26" fmla="*/ 0 w 789"/>
                <a:gd name="T27" fmla="*/ 288 h 427"/>
                <a:gd name="T28" fmla="*/ 138 w 789"/>
                <a:gd name="T29" fmla="*/ 426 h 427"/>
                <a:gd name="T30" fmla="*/ 680 w 789"/>
                <a:gd name="T31" fmla="*/ 426 h 427"/>
                <a:gd name="T32" fmla="*/ 788 w 789"/>
                <a:gd name="T33" fmla="*/ 322 h 427"/>
                <a:gd name="T34" fmla="*/ 680 w 789"/>
                <a:gd name="T35" fmla="*/ 215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9" h="427">
                  <a:moveTo>
                    <a:pt x="680" y="215"/>
                  </a:moveTo>
                  <a:lnTo>
                    <a:pt x="680" y="215"/>
                  </a:lnTo>
                  <a:cubicBezTo>
                    <a:pt x="673" y="215"/>
                    <a:pt x="669" y="215"/>
                    <a:pt x="661" y="219"/>
                  </a:cubicBezTo>
                  <a:cubicBezTo>
                    <a:pt x="638" y="223"/>
                    <a:pt x="638" y="223"/>
                    <a:pt x="638" y="223"/>
                  </a:cubicBezTo>
                  <a:cubicBezTo>
                    <a:pt x="635" y="196"/>
                    <a:pt x="635" y="196"/>
                    <a:pt x="635" y="196"/>
                  </a:cubicBezTo>
                  <a:cubicBezTo>
                    <a:pt x="631" y="150"/>
                    <a:pt x="589" y="111"/>
                    <a:pt x="539" y="111"/>
                  </a:cubicBezTo>
                  <a:cubicBezTo>
                    <a:pt x="524" y="111"/>
                    <a:pt x="508" y="115"/>
                    <a:pt x="497" y="119"/>
                  </a:cubicBezTo>
                  <a:cubicBezTo>
                    <a:pt x="474" y="131"/>
                    <a:pt x="474" y="131"/>
                    <a:pt x="474" y="131"/>
                  </a:cubicBezTo>
                  <a:cubicBezTo>
                    <a:pt x="466" y="108"/>
                    <a:pt x="466" y="108"/>
                    <a:pt x="466" y="108"/>
                  </a:cubicBezTo>
                  <a:cubicBezTo>
                    <a:pt x="440" y="42"/>
                    <a:pt x="378" y="0"/>
                    <a:pt x="310" y="0"/>
                  </a:cubicBezTo>
                  <a:cubicBezTo>
                    <a:pt x="229" y="0"/>
                    <a:pt x="161" y="54"/>
                    <a:pt x="145" y="134"/>
                  </a:cubicBezTo>
                  <a:cubicBezTo>
                    <a:pt x="141" y="150"/>
                    <a:pt x="141" y="150"/>
                    <a:pt x="141" y="150"/>
                  </a:cubicBezTo>
                  <a:cubicBezTo>
                    <a:pt x="126" y="154"/>
                    <a:pt x="126" y="154"/>
                    <a:pt x="126" y="154"/>
                  </a:cubicBezTo>
                  <a:cubicBezTo>
                    <a:pt x="54" y="157"/>
                    <a:pt x="0" y="219"/>
                    <a:pt x="0" y="288"/>
                  </a:cubicBezTo>
                  <a:cubicBezTo>
                    <a:pt x="0" y="365"/>
                    <a:pt x="61" y="426"/>
                    <a:pt x="138" y="426"/>
                  </a:cubicBezTo>
                  <a:cubicBezTo>
                    <a:pt x="680" y="426"/>
                    <a:pt x="680" y="426"/>
                    <a:pt x="680" y="426"/>
                  </a:cubicBezTo>
                  <a:cubicBezTo>
                    <a:pt x="738" y="426"/>
                    <a:pt x="788" y="380"/>
                    <a:pt x="788" y="322"/>
                  </a:cubicBezTo>
                  <a:cubicBezTo>
                    <a:pt x="788" y="261"/>
                    <a:pt x="738" y="215"/>
                    <a:pt x="680" y="2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764"/>
            <p:cNvSpPr>
              <a:spLocks noChangeArrowheads="1"/>
            </p:cNvSpPr>
            <p:nvPr/>
          </p:nvSpPr>
          <p:spPr bwMode="auto">
            <a:xfrm>
              <a:off x="6719888" y="1790700"/>
              <a:ext cx="295275" cy="215900"/>
            </a:xfrm>
            <a:custGeom>
              <a:avLst/>
              <a:gdLst>
                <a:gd name="T0" fmla="*/ 340 w 819"/>
                <a:gd name="T1" fmla="*/ 85 h 600"/>
                <a:gd name="T2" fmla="*/ 256 w 819"/>
                <a:gd name="T3" fmla="*/ 0 h 600"/>
                <a:gd name="T4" fmla="*/ 0 w 819"/>
                <a:gd name="T5" fmla="*/ 0 h 600"/>
                <a:gd name="T6" fmla="*/ 0 w 819"/>
                <a:gd name="T7" fmla="*/ 85 h 600"/>
                <a:gd name="T8" fmla="*/ 0 w 819"/>
                <a:gd name="T9" fmla="*/ 599 h 600"/>
                <a:gd name="T10" fmla="*/ 818 w 819"/>
                <a:gd name="T11" fmla="*/ 599 h 600"/>
                <a:gd name="T12" fmla="*/ 818 w 819"/>
                <a:gd name="T13" fmla="*/ 85 h 600"/>
                <a:gd name="T14" fmla="*/ 340 w 819"/>
                <a:gd name="T15" fmla="*/ 85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9" h="600">
                  <a:moveTo>
                    <a:pt x="340" y="85"/>
                  </a:moveTo>
                  <a:lnTo>
                    <a:pt x="256" y="0"/>
                  </a:lnTo>
                  <a:lnTo>
                    <a:pt x="0" y="0"/>
                  </a:lnTo>
                  <a:lnTo>
                    <a:pt x="0" y="85"/>
                  </a:lnTo>
                  <a:lnTo>
                    <a:pt x="0" y="599"/>
                  </a:lnTo>
                  <a:lnTo>
                    <a:pt x="818" y="599"/>
                  </a:lnTo>
                  <a:lnTo>
                    <a:pt x="818" y="85"/>
                  </a:lnTo>
                  <a:lnTo>
                    <a:pt x="340" y="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765"/>
            <p:cNvSpPr>
              <a:spLocks noChangeArrowheads="1"/>
            </p:cNvSpPr>
            <p:nvPr/>
          </p:nvSpPr>
          <p:spPr bwMode="auto">
            <a:xfrm>
              <a:off x="6719888" y="1790700"/>
              <a:ext cx="295275" cy="215900"/>
            </a:xfrm>
            <a:custGeom>
              <a:avLst/>
              <a:gdLst>
                <a:gd name="T0" fmla="*/ 340 w 819"/>
                <a:gd name="T1" fmla="*/ 85 h 600"/>
                <a:gd name="T2" fmla="*/ 256 w 819"/>
                <a:gd name="T3" fmla="*/ 0 h 600"/>
                <a:gd name="T4" fmla="*/ 0 w 819"/>
                <a:gd name="T5" fmla="*/ 0 h 600"/>
                <a:gd name="T6" fmla="*/ 0 w 819"/>
                <a:gd name="T7" fmla="*/ 85 h 600"/>
                <a:gd name="T8" fmla="*/ 0 w 819"/>
                <a:gd name="T9" fmla="*/ 599 h 600"/>
                <a:gd name="T10" fmla="*/ 818 w 819"/>
                <a:gd name="T11" fmla="*/ 599 h 600"/>
                <a:gd name="T12" fmla="*/ 818 w 819"/>
                <a:gd name="T13" fmla="*/ 85 h 600"/>
                <a:gd name="T14" fmla="*/ 340 w 819"/>
                <a:gd name="T15" fmla="*/ 85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9" h="600">
                  <a:moveTo>
                    <a:pt x="340" y="85"/>
                  </a:moveTo>
                  <a:lnTo>
                    <a:pt x="256" y="0"/>
                  </a:lnTo>
                  <a:lnTo>
                    <a:pt x="0" y="0"/>
                  </a:lnTo>
                  <a:lnTo>
                    <a:pt x="0" y="85"/>
                  </a:lnTo>
                  <a:lnTo>
                    <a:pt x="0" y="599"/>
                  </a:lnTo>
                  <a:lnTo>
                    <a:pt x="818" y="599"/>
                  </a:lnTo>
                  <a:lnTo>
                    <a:pt x="818" y="85"/>
                  </a:lnTo>
                  <a:lnTo>
                    <a:pt x="340" y="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766"/>
            <p:cNvSpPr>
              <a:spLocks noChangeArrowheads="1"/>
            </p:cNvSpPr>
            <p:nvPr/>
          </p:nvSpPr>
          <p:spPr bwMode="auto">
            <a:xfrm>
              <a:off x="6711950" y="1782763"/>
              <a:ext cx="311150" cy="231775"/>
            </a:xfrm>
            <a:custGeom>
              <a:avLst/>
              <a:gdLst>
                <a:gd name="T0" fmla="*/ 864 w 865"/>
                <a:gd name="T1" fmla="*/ 641 h 642"/>
                <a:gd name="T2" fmla="*/ 0 w 865"/>
                <a:gd name="T3" fmla="*/ 641 h 642"/>
                <a:gd name="T4" fmla="*/ 0 w 865"/>
                <a:gd name="T5" fmla="*/ 0 h 642"/>
                <a:gd name="T6" fmla="*/ 287 w 865"/>
                <a:gd name="T7" fmla="*/ 0 h 642"/>
                <a:gd name="T8" fmla="*/ 371 w 865"/>
                <a:gd name="T9" fmla="*/ 85 h 642"/>
                <a:gd name="T10" fmla="*/ 864 w 865"/>
                <a:gd name="T11" fmla="*/ 85 h 642"/>
                <a:gd name="T12" fmla="*/ 864 w 865"/>
                <a:gd name="T13" fmla="*/ 641 h 642"/>
                <a:gd name="T14" fmla="*/ 46 w 865"/>
                <a:gd name="T15" fmla="*/ 599 h 642"/>
                <a:gd name="T16" fmla="*/ 818 w 865"/>
                <a:gd name="T17" fmla="*/ 599 h 642"/>
                <a:gd name="T18" fmla="*/ 818 w 865"/>
                <a:gd name="T19" fmla="*/ 127 h 642"/>
                <a:gd name="T20" fmla="*/ 356 w 865"/>
                <a:gd name="T21" fmla="*/ 127 h 642"/>
                <a:gd name="T22" fmla="*/ 271 w 865"/>
                <a:gd name="T23" fmla="*/ 43 h 642"/>
                <a:gd name="T24" fmla="*/ 46 w 865"/>
                <a:gd name="T25" fmla="*/ 43 h 642"/>
                <a:gd name="T26" fmla="*/ 46 w 865"/>
                <a:gd name="T27" fmla="*/ 599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5" h="642">
                  <a:moveTo>
                    <a:pt x="864" y="641"/>
                  </a:moveTo>
                  <a:lnTo>
                    <a:pt x="0" y="641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371" y="85"/>
                  </a:lnTo>
                  <a:lnTo>
                    <a:pt x="864" y="85"/>
                  </a:lnTo>
                  <a:lnTo>
                    <a:pt x="864" y="641"/>
                  </a:lnTo>
                  <a:close/>
                  <a:moveTo>
                    <a:pt x="46" y="599"/>
                  </a:moveTo>
                  <a:lnTo>
                    <a:pt x="818" y="599"/>
                  </a:lnTo>
                  <a:lnTo>
                    <a:pt x="818" y="127"/>
                  </a:lnTo>
                  <a:lnTo>
                    <a:pt x="356" y="127"/>
                  </a:lnTo>
                  <a:lnTo>
                    <a:pt x="271" y="43"/>
                  </a:lnTo>
                  <a:lnTo>
                    <a:pt x="46" y="43"/>
                  </a:lnTo>
                  <a:lnTo>
                    <a:pt x="46" y="59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767"/>
            <p:cNvSpPr>
              <a:spLocks noChangeArrowheads="1"/>
            </p:cNvSpPr>
            <p:nvPr/>
          </p:nvSpPr>
          <p:spPr bwMode="auto">
            <a:xfrm>
              <a:off x="6867525" y="1827213"/>
              <a:ext cx="139700" cy="169862"/>
            </a:xfrm>
            <a:custGeom>
              <a:avLst/>
              <a:gdLst>
                <a:gd name="T0" fmla="*/ 386 w 387"/>
                <a:gd name="T1" fmla="*/ 0 h 473"/>
                <a:gd name="T2" fmla="*/ 0 w 387"/>
                <a:gd name="T3" fmla="*/ 0 h 473"/>
                <a:gd name="T4" fmla="*/ 0 w 387"/>
                <a:gd name="T5" fmla="*/ 472 h 473"/>
                <a:gd name="T6" fmla="*/ 386 w 387"/>
                <a:gd name="T7" fmla="*/ 472 h 473"/>
                <a:gd name="T8" fmla="*/ 386 w 387"/>
                <a:gd name="T9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7" h="473">
                  <a:moveTo>
                    <a:pt x="386" y="0"/>
                  </a:moveTo>
                  <a:lnTo>
                    <a:pt x="0" y="0"/>
                  </a:lnTo>
                  <a:lnTo>
                    <a:pt x="0" y="472"/>
                  </a:lnTo>
                  <a:lnTo>
                    <a:pt x="386" y="472"/>
                  </a:lnTo>
                  <a:lnTo>
                    <a:pt x="3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768"/>
            <p:cNvSpPr>
              <a:spLocks noChangeArrowheads="1"/>
            </p:cNvSpPr>
            <p:nvPr/>
          </p:nvSpPr>
          <p:spPr bwMode="auto">
            <a:xfrm>
              <a:off x="6867525" y="1827213"/>
              <a:ext cx="139700" cy="169862"/>
            </a:xfrm>
            <a:custGeom>
              <a:avLst/>
              <a:gdLst>
                <a:gd name="T0" fmla="*/ 386 w 387"/>
                <a:gd name="T1" fmla="*/ 0 h 473"/>
                <a:gd name="T2" fmla="*/ 0 w 387"/>
                <a:gd name="T3" fmla="*/ 0 h 473"/>
                <a:gd name="T4" fmla="*/ 0 w 387"/>
                <a:gd name="T5" fmla="*/ 472 h 473"/>
                <a:gd name="T6" fmla="*/ 386 w 387"/>
                <a:gd name="T7" fmla="*/ 472 h 473"/>
                <a:gd name="T8" fmla="*/ 386 w 387"/>
                <a:gd name="T9" fmla="*/ 0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7" h="473">
                  <a:moveTo>
                    <a:pt x="386" y="0"/>
                  </a:moveTo>
                  <a:lnTo>
                    <a:pt x="0" y="0"/>
                  </a:lnTo>
                  <a:lnTo>
                    <a:pt x="0" y="472"/>
                  </a:lnTo>
                  <a:lnTo>
                    <a:pt x="386" y="472"/>
                  </a:lnTo>
                  <a:lnTo>
                    <a:pt x="3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769"/>
            <p:cNvSpPr>
              <a:spLocks noChangeArrowheads="1"/>
            </p:cNvSpPr>
            <p:nvPr/>
          </p:nvSpPr>
          <p:spPr bwMode="auto">
            <a:xfrm>
              <a:off x="6867525" y="1827213"/>
              <a:ext cx="139700" cy="1587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386 w 38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770"/>
            <p:cNvSpPr>
              <a:spLocks noChangeArrowheads="1"/>
            </p:cNvSpPr>
            <p:nvPr/>
          </p:nvSpPr>
          <p:spPr bwMode="auto">
            <a:xfrm>
              <a:off x="6867525" y="1827213"/>
              <a:ext cx="139700" cy="1587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386 w 38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771"/>
            <p:cNvSpPr>
              <a:spLocks noChangeArrowheads="1"/>
            </p:cNvSpPr>
            <p:nvPr/>
          </p:nvSpPr>
          <p:spPr bwMode="auto">
            <a:xfrm>
              <a:off x="6835775" y="1860550"/>
              <a:ext cx="63500" cy="92075"/>
            </a:xfrm>
            <a:custGeom>
              <a:avLst/>
              <a:gdLst>
                <a:gd name="T0" fmla="*/ 42 w 177"/>
                <a:gd name="T1" fmla="*/ 111 h 254"/>
                <a:gd name="T2" fmla="*/ 42 w 177"/>
                <a:gd name="T3" fmla="*/ 111 h 254"/>
                <a:gd name="T4" fmla="*/ 42 w 177"/>
                <a:gd name="T5" fmla="*/ 73 h 254"/>
                <a:gd name="T6" fmla="*/ 88 w 177"/>
                <a:gd name="T7" fmla="*/ 27 h 254"/>
                <a:gd name="T8" fmla="*/ 122 w 177"/>
                <a:gd name="T9" fmla="*/ 38 h 254"/>
                <a:gd name="T10" fmla="*/ 138 w 177"/>
                <a:gd name="T11" fmla="*/ 73 h 254"/>
                <a:gd name="T12" fmla="*/ 138 w 177"/>
                <a:gd name="T13" fmla="*/ 111 h 254"/>
                <a:gd name="T14" fmla="*/ 161 w 177"/>
                <a:gd name="T15" fmla="*/ 111 h 254"/>
                <a:gd name="T16" fmla="*/ 161 w 177"/>
                <a:gd name="T17" fmla="*/ 73 h 254"/>
                <a:gd name="T18" fmla="*/ 142 w 177"/>
                <a:gd name="T19" fmla="*/ 19 h 254"/>
                <a:gd name="T20" fmla="*/ 88 w 177"/>
                <a:gd name="T21" fmla="*/ 0 h 254"/>
                <a:gd name="T22" fmla="*/ 88 w 177"/>
                <a:gd name="T23" fmla="*/ 0 h 254"/>
                <a:gd name="T24" fmla="*/ 15 w 177"/>
                <a:gd name="T25" fmla="*/ 73 h 254"/>
                <a:gd name="T26" fmla="*/ 15 w 177"/>
                <a:gd name="T27" fmla="*/ 111 h 254"/>
                <a:gd name="T28" fmla="*/ 0 w 177"/>
                <a:gd name="T29" fmla="*/ 111 h 254"/>
                <a:gd name="T30" fmla="*/ 0 w 177"/>
                <a:gd name="T31" fmla="*/ 253 h 254"/>
                <a:gd name="T32" fmla="*/ 176 w 177"/>
                <a:gd name="T33" fmla="*/ 253 h 254"/>
                <a:gd name="T34" fmla="*/ 176 w 177"/>
                <a:gd name="T35" fmla="*/ 111 h 254"/>
                <a:gd name="T36" fmla="*/ 42 w 177"/>
                <a:gd name="T37" fmla="*/ 111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7" h="254">
                  <a:moveTo>
                    <a:pt x="42" y="111"/>
                  </a:moveTo>
                  <a:lnTo>
                    <a:pt x="42" y="111"/>
                  </a:lnTo>
                  <a:cubicBezTo>
                    <a:pt x="42" y="73"/>
                    <a:pt x="42" y="73"/>
                    <a:pt x="42" y="73"/>
                  </a:cubicBezTo>
                  <a:cubicBezTo>
                    <a:pt x="42" y="46"/>
                    <a:pt x="61" y="27"/>
                    <a:pt x="88" y="27"/>
                  </a:cubicBezTo>
                  <a:cubicBezTo>
                    <a:pt x="103" y="27"/>
                    <a:pt x="115" y="31"/>
                    <a:pt x="122" y="38"/>
                  </a:cubicBezTo>
                  <a:cubicBezTo>
                    <a:pt x="130" y="50"/>
                    <a:pt x="138" y="61"/>
                    <a:pt x="138" y="73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61" y="111"/>
                    <a:pt x="161" y="111"/>
                    <a:pt x="161" y="111"/>
                  </a:cubicBezTo>
                  <a:cubicBezTo>
                    <a:pt x="161" y="73"/>
                    <a:pt x="161" y="73"/>
                    <a:pt x="161" y="73"/>
                  </a:cubicBezTo>
                  <a:cubicBezTo>
                    <a:pt x="161" y="54"/>
                    <a:pt x="153" y="35"/>
                    <a:pt x="142" y="19"/>
                  </a:cubicBezTo>
                  <a:cubicBezTo>
                    <a:pt x="126" y="8"/>
                    <a:pt x="107" y="0"/>
                    <a:pt x="88" y="0"/>
                  </a:cubicBezTo>
                  <a:lnTo>
                    <a:pt x="88" y="0"/>
                  </a:lnTo>
                  <a:cubicBezTo>
                    <a:pt x="50" y="0"/>
                    <a:pt x="15" y="31"/>
                    <a:pt x="15" y="73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176" y="253"/>
                    <a:pt x="176" y="253"/>
                    <a:pt x="176" y="253"/>
                  </a:cubicBezTo>
                  <a:cubicBezTo>
                    <a:pt x="176" y="111"/>
                    <a:pt x="176" y="111"/>
                    <a:pt x="176" y="111"/>
                  </a:cubicBezTo>
                  <a:lnTo>
                    <a:pt x="42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1014800" y="2304974"/>
            <a:ext cx="411162" cy="339725"/>
            <a:chOff x="6611938" y="2271713"/>
            <a:chExt cx="411162" cy="339725"/>
          </a:xfrm>
        </p:grpSpPr>
        <p:sp>
          <p:nvSpPr>
            <p:cNvPr id="110" name="Freeform 772"/>
            <p:cNvSpPr>
              <a:spLocks noChangeArrowheads="1"/>
            </p:cNvSpPr>
            <p:nvPr/>
          </p:nvSpPr>
          <p:spPr bwMode="auto">
            <a:xfrm>
              <a:off x="6611938" y="2271713"/>
              <a:ext cx="315912" cy="187325"/>
            </a:xfrm>
            <a:custGeom>
              <a:avLst/>
              <a:gdLst>
                <a:gd name="T0" fmla="*/ 722 w 876"/>
                <a:gd name="T1" fmla="*/ 520 h 521"/>
                <a:gd name="T2" fmla="*/ 722 w 876"/>
                <a:gd name="T3" fmla="*/ 520 h 521"/>
                <a:gd name="T4" fmla="*/ 180 w 876"/>
                <a:gd name="T5" fmla="*/ 520 h 521"/>
                <a:gd name="T6" fmla="*/ 0 w 876"/>
                <a:gd name="T7" fmla="*/ 336 h 521"/>
                <a:gd name="T8" fmla="*/ 145 w 876"/>
                <a:gd name="T9" fmla="*/ 157 h 521"/>
                <a:gd name="T10" fmla="*/ 352 w 876"/>
                <a:gd name="T11" fmla="*/ 0 h 521"/>
                <a:gd name="T12" fmla="*/ 543 w 876"/>
                <a:gd name="T13" fmla="*/ 118 h 521"/>
                <a:gd name="T14" fmla="*/ 581 w 876"/>
                <a:gd name="T15" fmla="*/ 115 h 521"/>
                <a:gd name="T16" fmla="*/ 719 w 876"/>
                <a:gd name="T17" fmla="*/ 218 h 521"/>
                <a:gd name="T18" fmla="*/ 875 w 876"/>
                <a:gd name="T19" fmla="*/ 367 h 521"/>
                <a:gd name="T20" fmla="*/ 722 w 876"/>
                <a:gd name="T21" fmla="*/ 520 h 521"/>
                <a:gd name="T22" fmla="*/ 352 w 876"/>
                <a:gd name="T23" fmla="*/ 46 h 521"/>
                <a:gd name="T24" fmla="*/ 352 w 876"/>
                <a:gd name="T25" fmla="*/ 46 h 521"/>
                <a:gd name="T26" fmla="*/ 187 w 876"/>
                <a:gd name="T27" fmla="*/ 183 h 521"/>
                <a:gd name="T28" fmla="*/ 183 w 876"/>
                <a:gd name="T29" fmla="*/ 199 h 521"/>
                <a:gd name="T30" fmla="*/ 168 w 876"/>
                <a:gd name="T31" fmla="*/ 199 h 521"/>
                <a:gd name="T32" fmla="*/ 42 w 876"/>
                <a:gd name="T33" fmla="*/ 336 h 521"/>
                <a:gd name="T34" fmla="*/ 180 w 876"/>
                <a:gd name="T35" fmla="*/ 474 h 521"/>
                <a:gd name="T36" fmla="*/ 722 w 876"/>
                <a:gd name="T37" fmla="*/ 474 h 521"/>
                <a:gd name="T38" fmla="*/ 830 w 876"/>
                <a:gd name="T39" fmla="*/ 367 h 521"/>
                <a:gd name="T40" fmla="*/ 722 w 876"/>
                <a:gd name="T41" fmla="*/ 264 h 521"/>
                <a:gd name="T42" fmla="*/ 703 w 876"/>
                <a:gd name="T43" fmla="*/ 264 h 521"/>
                <a:gd name="T44" fmla="*/ 680 w 876"/>
                <a:gd name="T45" fmla="*/ 268 h 521"/>
                <a:gd name="T46" fmla="*/ 677 w 876"/>
                <a:gd name="T47" fmla="*/ 245 h 521"/>
                <a:gd name="T48" fmla="*/ 581 w 876"/>
                <a:gd name="T49" fmla="*/ 161 h 521"/>
                <a:gd name="T50" fmla="*/ 539 w 876"/>
                <a:gd name="T51" fmla="*/ 168 h 521"/>
                <a:gd name="T52" fmla="*/ 516 w 876"/>
                <a:gd name="T53" fmla="*/ 180 h 521"/>
                <a:gd name="T54" fmla="*/ 508 w 876"/>
                <a:gd name="T55" fmla="*/ 157 h 521"/>
                <a:gd name="T56" fmla="*/ 352 w 876"/>
                <a:gd name="T57" fmla="*/ 46 h 521"/>
                <a:gd name="T58" fmla="*/ 722 w 876"/>
                <a:gd name="T59" fmla="*/ 52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76" h="521">
                  <a:moveTo>
                    <a:pt x="722" y="520"/>
                  </a:moveTo>
                  <a:lnTo>
                    <a:pt x="722" y="520"/>
                  </a:lnTo>
                  <a:cubicBezTo>
                    <a:pt x="180" y="520"/>
                    <a:pt x="180" y="520"/>
                    <a:pt x="180" y="520"/>
                  </a:cubicBezTo>
                  <a:cubicBezTo>
                    <a:pt x="80" y="520"/>
                    <a:pt x="0" y="436"/>
                    <a:pt x="0" y="336"/>
                  </a:cubicBezTo>
                  <a:cubicBezTo>
                    <a:pt x="0" y="248"/>
                    <a:pt x="61" y="172"/>
                    <a:pt x="145" y="157"/>
                  </a:cubicBezTo>
                  <a:cubicBezTo>
                    <a:pt x="172" y="65"/>
                    <a:pt x="256" y="0"/>
                    <a:pt x="352" y="0"/>
                  </a:cubicBezTo>
                  <a:cubicBezTo>
                    <a:pt x="432" y="0"/>
                    <a:pt x="505" y="50"/>
                    <a:pt x="543" y="118"/>
                  </a:cubicBezTo>
                  <a:cubicBezTo>
                    <a:pt x="554" y="115"/>
                    <a:pt x="566" y="115"/>
                    <a:pt x="581" y="115"/>
                  </a:cubicBezTo>
                  <a:cubicBezTo>
                    <a:pt x="646" y="115"/>
                    <a:pt x="699" y="157"/>
                    <a:pt x="719" y="218"/>
                  </a:cubicBezTo>
                  <a:cubicBezTo>
                    <a:pt x="803" y="214"/>
                    <a:pt x="875" y="283"/>
                    <a:pt x="875" y="367"/>
                  </a:cubicBezTo>
                  <a:cubicBezTo>
                    <a:pt x="875" y="451"/>
                    <a:pt x="807" y="520"/>
                    <a:pt x="722" y="520"/>
                  </a:cubicBezTo>
                  <a:lnTo>
                    <a:pt x="352" y="46"/>
                  </a:lnTo>
                  <a:lnTo>
                    <a:pt x="352" y="46"/>
                  </a:lnTo>
                  <a:cubicBezTo>
                    <a:pt x="271" y="46"/>
                    <a:pt x="203" y="103"/>
                    <a:pt x="187" y="183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68" y="199"/>
                    <a:pt x="168" y="199"/>
                    <a:pt x="168" y="199"/>
                  </a:cubicBezTo>
                  <a:cubicBezTo>
                    <a:pt x="96" y="206"/>
                    <a:pt x="42" y="264"/>
                    <a:pt x="42" y="336"/>
                  </a:cubicBezTo>
                  <a:cubicBezTo>
                    <a:pt x="42" y="413"/>
                    <a:pt x="103" y="474"/>
                    <a:pt x="180" y="474"/>
                  </a:cubicBezTo>
                  <a:cubicBezTo>
                    <a:pt x="722" y="474"/>
                    <a:pt x="722" y="474"/>
                    <a:pt x="722" y="474"/>
                  </a:cubicBezTo>
                  <a:cubicBezTo>
                    <a:pt x="780" y="474"/>
                    <a:pt x="830" y="424"/>
                    <a:pt x="830" y="367"/>
                  </a:cubicBezTo>
                  <a:cubicBezTo>
                    <a:pt x="830" y="310"/>
                    <a:pt x="780" y="264"/>
                    <a:pt x="722" y="264"/>
                  </a:cubicBezTo>
                  <a:cubicBezTo>
                    <a:pt x="715" y="264"/>
                    <a:pt x="711" y="264"/>
                    <a:pt x="703" y="264"/>
                  </a:cubicBezTo>
                  <a:cubicBezTo>
                    <a:pt x="680" y="268"/>
                    <a:pt x="680" y="268"/>
                    <a:pt x="680" y="268"/>
                  </a:cubicBezTo>
                  <a:cubicBezTo>
                    <a:pt x="677" y="245"/>
                    <a:pt x="677" y="245"/>
                    <a:pt x="677" y="245"/>
                  </a:cubicBezTo>
                  <a:cubicBezTo>
                    <a:pt x="673" y="195"/>
                    <a:pt x="631" y="161"/>
                    <a:pt x="581" y="161"/>
                  </a:cubicBezTo>
                  <a:cubicBezTo>
                    <a:pt x="566" y="161"/>
                    <a:pt x="550" y="161"/>
                    <a:pt x="539" y="168"/>
                  </a:cubicBezTo>
                  <a:cubicBezTo>
                    <a:pt x="516" y="180"/>
                    <a:pt x="516" y="180"/>
                    <a:pt x="516" y="180"/>
                  </a:cubicBezTo>
                  <a:cubicBezTo>
                    <a:pt x="508" y="157"/>
                    <a:pt x="508" y="157"/>
                    <a:pt x="508" y="157"/>
                  </a:cubicBezTo>
                  <a:cubicBezTo>
                    <a:pt x="482" y="92"/>
                    <a:pt x="420" y="46"/>
                    <a:pt x="352" y="46"/>
                  </a:cubicBezTo>
                  <a:lnTo>
                    <a:pt x="722" y="5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773"/>
            <p:cNvSpPr>
              <a:spLocks noChangeArrowheads="1"/>
            </p:cNvSpPr>
            <p:nvPr/>
          </p:nvSpPr>
          <p:spPr bwMode="auto">
            <a:xfrm>
              <a:off x="6729413" y="2395538"/>
              <a:ext cx="277812" cy="198437"/>
            </a:xfrm>
            <a:custGeom>
              <a:avLst/>
              <a:gdLst>
                <a:gd name="T0" fmla="*/ 772 w 773"/>
                <a:gd name="T1" fmla="*/ 550 h 551"/>
                <a:gd name="T2" fmla="*/ 772 w 773"/>
                <a:gd name="T3" fmla="*/ 84 h 551"/>
                <a:gd name="T4" fmla="*/ 310 w 773"/>
                <a:gd name="T5" fmla="*/ 84 h 551"/>
                <a:gd name="T6" fmla="*/ 225 w 773"/>
                <a:gd name="T7" fmla="*/ 0 h 551"/>
                <a:gd name="T8" fmla="*/ 0 w 773"/>
                <a:gd name="T9" fmla="*/ 0 h 551"/>
                <a:gd name="T10" fmla="*/ 0 w 773"/>
                <a:gd name="T11" fmla="*/ 550 h 551"/>
                <a:gd name="T12" fmla="*/ 772 w 773"/>
                <a:gd name="T13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1">
                  <a:moveTo>
                    <a:pt x="772" y="550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0"/>
                  </a:lnTo>
                  <a:lnTo>
                    <a:pt x="77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774"/>
            <p:cNvSpPr>
              <a:spLocks noChangeArrowheads="1"/>
            </p:cNvSpPr>
            <p:nvPr/>
          </p:nvSpPr>
          <p:spPr bwMode="auto">
            <a:xfrm>
              <a:off x="6729413" y="2395538"/>
              <a:ext cx="277812" cy="198437"/>
            </a:xfrm>
            <a:custGeom>
              <a:avLst/>
              <a:gdLst>
                <a:gd name="T0" fmla="*/ 772 w 773"/>
                <a:gd name="T1" fmla="*/ 550 h 551"/>
                <a:gd name="T2" fmla="*/ 772 w 773"/>
                <a:gd name="T3" fmla="*/ 84 h 551"/>
                <a:gd name="T4" fmla="*/ 310 w 773"/>
                <a:gd name="T5" fmla="*/ 84 h 551"/>
                <a:gd name="T6" fmla="*/ 225 w 773"/>
                <a:gd name="T7" fmla="*/ 0 h 551"/>
                <a:gd name="T8" fmla="*/ 0 w 773"/>
                <a:gd name="T9" fmla="*/ 0 h 551"/>
                <a:gd name="T10" fmla="*/ 0 w 773"/>
                <a:gd name="T11" fmla="*/ 550 h 551"/>
                <a:gd name="T12" fmla="*/ 772 w 773"/>
                <a:gd name="T13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1">
                  <a:moveTo>
                    <a:pt x="772" y="550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0"/>
                  </a:lnTo>
                  <a:lnTo>
                    <a:pt x="77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775"/>
            <p:cNvSpPr>
              <a:spLocks noChangeArrowheads="1"/>
            </p:cNvSpPr>
            <p:nvPr/>
          </p:nvSpPr>
          <p:spPr bwMode="auto">
            <a:xfrm>
              <a:off x="6626225" y="2289175"/>
              <a:ext cx="284163" cy="153988"/>
            </a:xfrm>
            <a:custGeom>
              <a:avLst/>
              <a:gdLst>
                <a:gd name="T0" fmla="*/ 680 w 789"/>
                <a:gd name="T1" fmla="*/ 218 h 429"/>
                <a:gd name="T2" fmla="*/ 680 w 789"/>
                <a:gd name="T3" fmla="*/ 218 h 429"/>
                <a:gd name="T4" fmla="*/ 661 w 789"/>
                <a:gd name="T5" fmla="*/ 218 h 429"/>
                <a:gd name="T6" fmla="*/ 638 w 789"/>
                <a:gd name="T7" fmla="*/ 222 h 429"/>
                <a:gd name="T8" fmla="*/ 635 w 789"/>
                <a:gd name="T9" fmla="*/ 199 h 429"/>
                <a:gd name="T10" fmla="*/ 539 w 789"/>
                <a:gd name="T11" fmla="*/ 115 h 429"/>
                <a:gd name="T12" fmla="*/ 497 w 789"/>
                <a:gd name="T13" fmla="*/ 122 h 429"/>
                <a:gd name="T14" fmla="*/ 474 w 789"/>
                <a:gd name="T15" fmla="*/ 134 h 429"/>
                <a:gd name="T16" fmla="*/ 466 w 789"/>
                <a:gd name="T17" fmla="*/ 111 h 429"/>
                <a:gd name="T18" fmla="*/ 310 w 789"/>
                <a:gd name="T19" fmla="*/ 0 h 429"/>
                <a:gd name="T20" fmla="*/ 145 w 789"/>
                <a:gd name="T21" fmla="*/ 137 h 429"/>
                <a:gd name="T22" fmla="*/ 141 w 789"/>
                <a:gd name="T23" fmla="*/ 153 h 429"/>
                <a:gd name="T24" fmla="*/ 126 w 789"/>
                <a:gd name="T25" fmla="*/ 153 h 429"/>
                <a:gd name="T26" fmla="*/ 0 w 789"/>
                <a:gd name="T27" fmla="*/ 290 h 429"/>
                <a:gd name="T28" fmla="*/ 138 w 789"/>
                <a:gd name="T29" fmla="*/ 428 h 429"/>
                <a:gd name="T30" fmla="*/ 680 w 789"/>
                <a:gd name="T31" fmla="*/ 428 h 429"/>
                <a:gd name="T32" fmla="*/ 788 w 789"/>
                <a:gd name="T33" fmla="*/ 321 h 429"/>
                <a:gd name="T34" fmla="*/ 680 w 789"/>
                <a:gd name="T35" fmla="*/ 21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9" h="429">
                  <a:moveTo>
                    <a:pt x="680" y="218"/>
                  </a:moveTo>
                  <a:lnTo>
                    <a:pt x="680" y="218"/>
                  </a:lnTo>
                  <a:cubicBezTo>
                    <a:pt x="673" y="218"/>
                    <a:pt x="669" y="218"/>
                    <a:pt x="661" y="218"/>
                  </a:cubicBezTo>
                  <a:cubicBezTo>
                    <a:pt x="638" y="222"/>
                    <a:pt x="638" y="222"/>
                    <a:pt x="638" y="222"/>
                  </a:cubicBezTo>
                  <a:cubicBezTo>
                    <a:pt x="635" y="199"/>
                    <a:pt x="635" y="199"/>
                    <a:pt x="635" y="199"/>
                  </a:cubicBezTo>
                  <a:cubicBezTo>
                    <a:pt x="631" y="149"/>
                    <a:pt x="589" y="115"/>
                    <a:pt x="539" y="115"/>
                  </a:cubicBezTo>
                  <a:cubicBezTo>
                    <a:pt x="524" y="115"/>
                    <a:pt x="508" y="115"/>
                    <a:pt x="497" y="122"/>
                  </a:cubicBezTo>
                  <a:cubicBezTo>
                    <a:pt x="474" y="134"/>
                    <a:pt x="474" y="134"/>
                    <a:pt x="474" y="134"/>
                  </a:cubicBezTo>
                  <a:cubicBezTo>
                    <a:pt x="466" y="111"/>
                    <a:pt x="466" y="111"/>
                    <a:pt x="466" y="111"/>
                  </a:cubicBezTo>
                  <a:cubicBezTo>
                    <a:pt x="440" y="46"/>
                    <a:pt x="378" y="0"/>
                    <a:pt x="310" y="0"/>
                  </a:cubicBezTo>
                  <a:cubicBezTo>
                    <a:pt x="229" y="0"/>
                    <a:pt x="161" y="57"/>
                    <a:pt x="145" y="137"/>
                  </a:cubicBezTo>
                  <a:cubicBezTo>
                    <a:pt x="141" y="153"/>
                    <a:pt x="141" y="153"/>
                    <a:pt x="141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54" y="160"/>
                    <a:pt x="0" y="218"/>
                    <a:pt x="0" y="290"/>
                  </a:cubicBezTo>
                  <a:cubicBezTo>
                    <a:pt x="0" y="367"/>
                    <a:pt x="61" y="428"/>
                    <a:pt x="138" y="428"/>
                  </a:cubicBezTo>
                  <a:cubicBezTo>
                    <a:pt x="680" y="428"/>
                    <a:pt x="680" y="428"/>
                    <a:pt x="680" y="428"/>
                  </a:cubicBezTo>
                  <a:cubicBezTo>
                    <a:pt x="738" y="428"/>
                    <a:pt x="788" y="378"/>
                    <a:pt x="788" y="321"/>
                  </a:cubicBezTo>
                  <a:cubicBezTo>
                    <a:pt x="788" y="264"/>
                    <a:pt x="738" y="218"/>
                    <a:pt x="680" y="2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776"/>
            <p:cNvSpPr>
              <a:spLocks noChangeArrowheads="1"/>
            </p:cNvSpPr>
            <p:nvPr/>
          </p:nvSpPr>
          <p:spPr bwMode="auto">
            <a:xfrm>
              <a:off x="6711950" y="2379663"/>
              <a:ext cx="311150" cy="231775"/>
            </a:xfrm>
            <a:custGeom>
              <a:avLst/>
              <a:gdLst>
                <a:gd name="T0" fmla="*/ 864 w 865"/>
                <a:gd name="T1" fmla="*/ 642 h 643"/>
                <a:gd name="T2" fmla="*/ 0 w 865"/>
                <a:gd name="T3" fmla="*/ 642 h 643"/>
                <a:gd name="T4" fmla="*/ 0 w 865"/>
                <a:gd name="T5" fmla="*/ 0 h 643"/>
                <a:gd name="T6" fmla="*/ 287 w 865"/>
                <a:gd name="T7" fmla="*/ 0 h 643"/>
                <a:gd name="T8" fmla="*/ 371 w 865"/>
                <a:gd name="T9" fmla="*/ 84 h 643"/>
                <a:gd name="T10" fmla="*/ 864 w 865"/>
                <a:gd name="T11" fmla="*/ 84 h 643"/>
                <a:gd name="T12" fmla="*/ 864 w 865"/>
                <a:gd name="T13" fmla="*/ 642 h 643"/>
                <a:gd name="T14" fmla="*/ 46 w 865"/>
                <a:gd name="T15" fmla="*/ 596 h 643"/>
                <a:gd name="T16" fmla="*/ 818 w 865"/>
                <a:gd name="T17" fmla="*/ 596 h 643"/>
                <a:gd name="T18" fmla="*/ 818 w 865"/>
                <a:gd name="T19" fmla="*/ 130 h 643"/>
                <a:gd name="T20" fmla="*/ 356 w 865"/>
                <a:gd name="T21" fmla="*/ 130 h 643"/>
                <a:gd name="T22" fmla="*/ 271 w 865"/>
                <a:gd name="T23" fmla="*/ 46 h 643"/>
                <a:gd name="T24" fmla="*/ 46 w 865"/>
                <a:gd name="T25" fmla="*/ 46 h 643"/>
                <a:gd name="T26" fmla="*/ 46 w 865"/>
                <a:gd name="T27" fmla="*/ 596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5" h="643">
                  <a:moveTo>
                    <a:pt x="864" y="642"/>
                  </a:moveTo>
                  <a:lnTo>
                    <a:pt x="0" y="642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371" y="84"/>
                  </a:lnTo>
                  <a:lnTo>
                    <a:pt x="864" y="84"/>
                  </a:lnTo>
                  <a:lnTo>
                    <a:pt x="864" y="642"/>
                  </a:lnTo>
                  <a:close/>
                  <a:moveTo>
                    <a:pt x="46" y="596"/>
                  </a:moveTo>
                  <a:lnTo>
                    <a:pt x="818" y="596"/>
                  </a:lnTo>
                  <a:lnTo>
                    <a:pt x="818" y="130"/>
                  </a:lnTo>
                  <a:lnTo>
                    <a:pt x="356" y="130"/>
                  </a:lnTo>
                  <a:lnTo>
                    <a:pt x="271" y="46"/>
                  </a:lnTo>
                  <a:lnTo>
                    <a:pt x="46" y="46"/>
                  </a:lnTo>
                  <a:lnTo>
                    <a:pt x="46" y="5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777"/>
            <p:cNvSpPr>
              <a:spLocks noChangeArrowheads="1"/>
            </p:cNvSpPr>
            <p:nvPr/>
          </p:nvSpPr>
          <p:spPr bwMode="auto">
            <a:xfrm>
              <a:off x="6867525" y="2425700"/>
              <a:ext cx="139700" cy="168275"/>
            </a:xfrm>
            <a:custGeom>
              <a:avLst/>
              <a:gdLst>
                <a:gd name="T0" fmla="*/ 386 w 387"/>
                <a:gd name="T1" fmla="*/ 0 h 467"/>
                <a:gd name="T2" fmla="*/ 386 w 387"/>
                <a:gd name="T3" fmla="*/ 0 h 467"/>
                <a:gd name="T4" fmla="*/ 99 w 387"/>
                <a:gd name="T5" fmla="*/ 0 h 467"/>
                <a:gd name="T6" fmla="*/ 11 w 387"/>
                <a:gd name="T7" fmla="*/ 46 h 467"/>
                <a:gd name="T8" fmla="*/ 0 w 387"/>
                <a:gd name="T9" fmla="*/ 46 h 467"/>
                <a:gd name="T10" fmla="*/ 0 w 387"/>
                <a:gd name="T11" fmla="*/ 466 h 467"/>
                <a:gd name="T12" fmla="*/ 386 w 387"/>
                <a:gd name="T13" fmla="*/ 466 h 467"/>
                <a:gd name="T14" fmla="*/ 386 w 387"/>
                <a:gd name="T15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7" h="467">
                  <a:moveTo>
                    <a:pt x="386" y="0"/>
                  </a:moveTo>
                  <a:lnTo>
                    <a:pt x="386" y="0"/>
                  </a:lnTo>
                  <a:cubicBezTo>
                    <a:pt x="99" y="0"/>
                    <a:pt x="99" y="0"/>
                    <a:pt x="99" y="0"/>
                  </a:cubicBezTo>
                  <a:cubicBezTo>
                    <a:pt x="80" y="27"/>
                    <a:pt x="46" y="46"/>
                    <a:pt x="1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386" y="466"/>
                    <a:pt x="386" y="466"/>
                    <a:pt x="386" y="466"/>
                  </a:cubicBezTo>
                  <a:cubicBezTo>
                    <a:pt x="386" y="0"/>
                    <a:pt x="386" y="0"/>
                    <a:pt x="38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778"/>
            <p:cNvSpPr>
              <a:spLocks noChangeArrowheads="1"/>
            </p:cNvSpPr>
            <p:nvPr/>
          </p:nvSpPr>
          <p:spPr bwMode="auto">
            <a:xfrm>
              <a:off x="6867525" y="2425700"/>
              <a:ext cx="36513" cy="17463"/>
            </a:xfrm>
            <a:custGeom>
              <a:avLst/>
              <a:gdLst>
                <a:gd name="T0" fmla="*/ 99 w 100"/>
                <a:gd name="T1" fmla="*/ 0 h 47"/>
                <a:gd name="T2" fmla="*/ 99 w 100"/>
                <a:gd name="T3" fmla="*/ 0 h 47"/>
                <a:gd name="T4" fmla="*/ 0 w 100"/>
                <a:gd name="T5" fmla="*/ 0 h 47"/>
                <a:gd name="T6" fmla="*/ 0 w 100"/>
                <a:gd name="T7" fmla="*/ 46 h 47"/>
                <a:gd name="T8" fmla="*/ 11 w 100"/>
                <a:gd name="T9" fmla="*/ 46 h 47"/>
                <a:gd name="T10" fmla="*/ 99 w 100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47">
                  <a:moveTo>
                    <a:pt x="99" y="0"/>
                  </a:moveTo>
                  <a:lnTo>
                    <a:pt x="9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46" y="46"/>
                    <a:pt x="80" y="27"/>
                    <a:pt x="9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779"/>
            <p:cNvSpPr>
              <a:spLocks noChangeArrowheads="1"/>
            </p:cNvSpPr>
            <p:nvPr/>
          </p:nvSpPr>
          <p:spPr bwMode="auto">
            <a:xfrm>
              <a:off x="6867525" y="2425700"/>
              <a:ext cx="139700" cy="1588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99 w 387"/>
                <a:gd name="T5" fmla="*/ 0 h 1"/>
                <a:gd name="T6" fmla="*/ 386 w 38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99" y="0"/>
                  </a:lnTo>
                  <a:lnTo>
                    <a:pt x="38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780"/>
            <p:cNvSpPr>
              <a:spLocks noChangeArrowheads="1"/>
            </p:cNvSpPr>
            <p:nvPr/>
          </p:nvSpPr>
          <p:spPr bwMode="auto">
            <a:xfrm>
              <a:off x="6867525" y="2425700"/>
              <a:ext cx="139700" cy="1588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99 w 387"/>
                <a:gd name="T5" fmla="*/ 0 h 1"/>
                <a:gd name="T6" fmla="*/ 386 w 38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99" y="0"/>
                  </a:lnTo>
                  <a:lnTo>
                    <a:pt x="38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781"/>
            <p:cNvSpPr>
              <a:spLocks noChangeArrowheads="1"/>
            </p:cNvSpPr>
            <p:nvPr/>
          </p:nvSpPr>
          <p:spPr bwMode="auto">
            <a:xfrm>
              <a:off x="6835775" y="2457450"/>
              <a:ext cx="63500" cy="92075"/>
            </a:xfrm>
            <a:custGeom>
              <a:avLst/>
              <a:gdLst>
                <a:gd name="T0" fmla="*/ 42 w 177"/>
                <a:gd name="T1" fmla="*/ 111 h 257"/>
                <a:gd name="T2" fmla="*/ 42 w 177"/>
                <a:gd name="T3" fmla="*/ 111 h 257"/>
                <a:gd name="T4" fmla="*/ 42 w 177"/>
                <a:gd name="T5" fmla="*/ 76 h 257"/>
                <a:gd name="T6" fmla="*/ 88 w 177"/>
                <a:gd name="T7" fmla="*/ 27 h 257"/>
                <a:gd name="T8" fmla="*/ 122 w 177"/>
                <a:gd name="T9" fmla="*/ 42 h 257"/>
                <a:gd name="T10" fmla="*/ 138 w 177"/>
                <a:gd name="T11" fmla="*/ 76 h 257"/>
                <a:gd name="T12" fmla="*/ 138 w 177"/>
                <a:gd name="T13" fmla="*/ 111 h 257"/>
                <a:gd name="T14" fmla="*/ 161 w 177"/>
                <a:gd name="T15" fmla="*/ 111 h 257"/>
                <a:gd name="T16" fmla="*/ 161 w 177"/>
                <a:gd name="T17" fmla="*/ 76 h 257"/>
                <a:gd name="T18" fmla="*/ 142 w 177"/>
                <a:gd name="T19" fmla="*/ 23 h 257"/>
                <a:gd name="T20" fmla="*/ 88 w 177"/>
                <a:gd name="T21" fmla="*/ 0 h 257"/>
                <a:gd name="T22" fmla="*/ 88 w 177"/>
                <a:gd name="T23" fmla="*/ 0 h 257"/>
                <a:gd name="T24" fmla="*/ 15 w 177"/>
                <a:gd name="T25" fmla="*/ 76 h 257"/>
                <a:gd name="T26" fmla="*/ 15 w 177"/>
                <a:gd name="T27" fmla="*/ 111 h 257"/>
                <a:gd name="T28" fmla="*/ 0 w 177"/>
                <a:gd name="T29" fmla="*/ 111 h 257"/>
                <a:gd name="T30" fmla="*/ 0 w 177"/>
                <a:gd name="T31" fmla="*/ 256 h 257"/>
                <a:gd name="T32" fmla="*/ 176 w 177"/>
                <a:gd name="T33" fmla="*/ 256 h 257"/>
                <a:gd name="T34" fmla="*/ 176 w 177"/>
                <a:gd name="T35" fmla="*/ 111 h 257"/>
                <a:gd name="T36" fmla="*/ 42 w 177"/>
                <a:gd name="T37" fmla="*/ 11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7" h="257">
                  <a:moveTo>
                    <a:pt x="42" y="111"/>
                  </a:moveTo>
                  <a:lnTo>
                    <a:pt x="42" y="111"/>
                  </a:lnTo>
                  <a:cubicBezTo>
                    <a:pt x="42" y="76"/>
                    <a:pt x="42" y="76"/>
                    <a:pt x="42" y="76"/>
                  </a:cubicBezTo>
                  <a:cubicBezTo>
                    <a:pt x="42" y="49"/>
                    <a:pt x="61" y="27"/>
                    <a:pt x="88" y="27"/>
                  </a:cubicBezTo>
                  <a:cubicBezTo>
                    <a:pt x="103" y="30"/>
                    <a:pt x="115" y="34"/>
                    <a:pt x="122" y="42"/>
                  </a:cubicBezTo>
                  <a:cubicBezTo>
                    <a:pt x="130" y="49"/>
                    <a:pt x="138" y="61"/>
                    <a:pt x="138" y="76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61" y="111"/>
                    <a:pt x="161" y="111"/>
                    <a:pt x="161" y="111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57"/>
                    <a:pt x="153" y="38"/>
                    <a:pt x="142" y="23"/>
                  </a:cubicBezTo>
                  <a:cubicBezTo>
                    <a:pt x="126" y="8"/>
                    <a:pt x="107" y="0"/>
                    <a:pt x="88" y="0"/>
                  </a:cubicBezTo>
                  <a:lnTo>
                    <a:pt x="88" y="0"/>
                  </a:lnTo>
                  <a:cubicBezTo>
                    <a:pt x="50" y="0"/>
                    <a:pt x="15" y="34"/>
                    <a:pt x="15" y="76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76" y="256"/>
                    <a:pt x="176" y="256"/>
                    <a:pt x="176" y="256"/>
                  </a:cubicBezTo>
                  <a:cubicBezTo>
                    <a:pt x="176" y="111"/>
                    <a:pt x="176" y="111"/>
                    <a:pt x="176" y="111"/>
                  </a:cubicBezTo>
                  <a:lnTo>
                    <a:pt x="42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0" name="Group 119"/>
          <p:cNvGrpSpPr/>
          <p:nvPr/>
        </p:nvGrpSpPr>
        <p:grpSpPr>
          <a:xfrm>
            <a:off x="1014800" y="2914688"/>
            <a:ext cx="411162" cy="339725"/>
            <a:chOff x="6611938" y="2900363"/>
            <a:chExt cx="411162" cy="339725"/>
          </a:xfrm>
        </p:grpSpPr>
        <p:sp>
          <p:nvSpPr>
            <p:cNvPr id="121" name="Freeform 782"/>
            <p:cNvSpPr>
              <a:spLocks noChangeArrowheads="1"/>
            </p:cNvSpPr>
            <p:nvPr/>
          </p:nvSpPr>
          <p:spPr bwMode="auto">
            <a:xfrm>
              <a:off x="6611938" y="2900363"/>
              <a:ext cx="315912" cy="187325"/>
            </a:xfrm>
            <a:custGeom>
              <a:avLst/>
              <a:gdLst>
                <a:gd name="T0" fmla="*/ 722 w 876"/>
                <a:gd name="T1" fmla="*/ 520 h 521"/>
                <a:gd name="T2" fmla="*/ 722 w 876"/>
                <a:gd name="T3" fmla="*/ 520 h 521"/>
                <a:gd name="T4" fmla="*/ 180 w 876"/>
                <a:gd name="T5" fmla="*/ 520 h 521"/>
                <a:gd name="T6" fmla="*/ 0 w 876"/>
                <a:gd name="T7" fmla="*/ 336 h 521"/>
                <a:gd name="T8" fmla="*/ 145 w 876"/>
                <a:gd name="T9" fmla="*/ 157 h 521"/>
                <a:gd name="T10" fmla="*/ 352 w 876"/>
                <a:gd name="T11" fmla="*/ 0 h 521"/>
                <a:gd name="T12" fmla="*/ 543 w 876"/>
                <a:gd name="T13" fmla="*/ 118 h 521"/>
                <a:gd name="T14" fmla="*/ 581 w 876"/>
                <a:gd name="T15" fmla="*/ 115 h 521"/>
                <a:gd name="T16" fmla="*/ 719 w 876"/>
                <a:gd name="T17" fmla="*/ 218 h 521"/>
                <a:gd name="T18" fmla="*/ 875 w 876"/>
                <a:gd name="T19" fmla="*/ 367 h 521"/>
                <a:gd name="T20" fmla="*/ 722 w 876"/>
                <a:gd name="T21" fmla="*/ 520 h 521"/>
                <a:gd name="T22" fmla="*/ 352 w 876"/>
                <a:gd name="T23" fmla="*/ 46 h 521"/>
                <a:gd name="T24" fmla="*/ 352 w 876"/>
                <a:gd name="T25" fmla="*/ 46 h 521"/>
                <a:gd name="T26" fmla="*/ 187 w 876"/>
                <a:gd name="T27" fmla="*/ 183 h 521"/>
                <a:gd name="T28" fmla="*/ 183 w 876"/>
                <a:gd name="T29" fmla="*/ 199 h 521"/>
                <a:gd name="T30" fmla="*/ 168 w 876"/>
                <a:gd name="T31" fmla="*/ 199 h 521"/>
                <a:gd name="T32" fmla="*/ 42 w 876"/>
                <a:gd name="T33" fmla="*/ 336 h 521"/>
                <a:gd name="T34" fmla="*/ 180 w 876"/>
                <a:gd name="T35" fmla="*/ 474 h 521"/>
                <a:gd name="T36" fmla="*/ 722 w 876"/>
                <a:gd name="T37" fmla="*/ 474 h 521"/>
                <a:gd name="T38" fmla="*/ 830 w 876"/>
                <a:gd name="T39" fmla="*/ 367 h 521"/>
                <a:gd name="T40" fmla="*/ 722 w 876"/>
                <a:gd name="T41" fmla="*/ 264 h 521"/>
                <a:gd name="T42" fmla="*/ 703 w 876"/>
                <a:gd name="T43" fmla="*/ 264 h 521"/>
                <a:gd name="T44" fmla="*/ 680 w 876"/>
                <a:gd name="T45" fmla="*/ 268 h 521"/>
                <a:gd name="T46" fmla="*/ 677 w 876"/>
                <a:gd name="T47" fmla="*/ 245 h 521"/>
                <a:gd name="T48" fmla="*/ 581 w 876"/>
                <a:gd name="T49" fmla="*/ 161 h 521"/>
                <a:gd name="T50" fmla="*/ 539 w 876"/>
                <a:gd name="T51" fmla="*/ 168 h 521"/>
                <a:gd name="T52" fmla="*/ 516 w 876"/>
                <a:gd name="T53" fmla="*/ 180 h 521"/>
                <a:gd name="T54" fmla="*/ 508 w 876"/>
                <a:gd name="T55" fmla="*/ 157 h 521"/>
                <a:gd name="T56" fmla="*/ 352 w 876"/>
                <a:gd name="T57" fmla="*/ 46 h 521"/>
                <a:gd name="T58" fmla="*/ 722 w 876"/>
                <a:gd name="T59" fmla="*/ 52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76" h="521">
                  <a:moveTo>
                    <a:pt x="722" y="520"/>
                  </a:moveTo>
                  <a:lnTo>
                    <a:pt x="722" y="520"/>
                  </a:lnTo>
                  <a:cubicBezTo>
                    <a:pt x="180" y="520"/>
                    <a:pt x="180" y="520"/>
                    <a:pt x="180" y="520"/>
                  </a:cubicBezTo>
                  <a:cubicBezTo>
                    <a:pt x="80" y="520"/>
                    <a:pt x="0" y="436"/>
                    <a:pt x="0" y="336"/>
                  </a:cubicBezTo>
                  <a:cubicBezTo>
                    <a:pt x="0" y="248"/>
                    <a:pt x="61" y="172"/>
                    <a:pt x="145" y="157"/>
                  </a:cubicBezTo>
                  <a:cubicBezTo>
                    <a:pt x="172" y="65"/>
                    <a:pt x="256" y="0"/>
                    <a:pt x="352" y="0"/>
                  </a:cubicBezTo>
                  <a:cubicBezTo>
                    <a:pt x="432" y="0"/>
                    <a:pt x="505" y="50"/>
                    <a:pt x="543" y="118"/>
                  </a:cubicBezTo>
                  <a:cubicBezTo>
                    <a:pt x="554" y="115"/>
                    <a:pt x="566" y="115"/>
                    <a:pt x="581" y="115"/>
                  </a:cubicBezTo>
                  <a:cubicBezTo>
                    <a:pt x="646" y="115"/>
                    <a:pt x="699" y="157"/>
                    <a:pt x="719" y="218"/>
                  </a:cubicBezTo>
                  <a:cubicBezTo>
                    <a:pt x="803" y="214"/>
                    <a:pt x="875" y="283"/>
                    <a:pt x="875" y="367"/>
                  </a:cubicBezTo>
                  <a:cubicBezTo>
                    <a:pt x="875" y="451"/>
                    <a:pt x="807" y="520"/>
                    <a:pt x="722" y="520"/>
                  </a:cubicBezTo>
                  <a:lnTo>
                    <a:pt x="352" y="46"/>
                  </a:lnTo>
                  <a:lnTo>
                    <a:pt x="352" y="46"/>
                  </a:lnTo>
                  <a:cubicBezTo>
                    <a:pt x="271" y="46"/>
                    <a:pt x="203" y="103"/>
                    <a:pt x="187" y="183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68" y="199"/>
                    <a:pt x="168" y="199"/>
                    <a:pt x="168" y="199"/>
                  </a:cubicBezTo>
                  <a:cubicBezTo>
                    <a:pt x="96" y="206"/>
                    <a:pt x="42" y="264"/>
                    <a:pt x="42" y="336"/>
                  </a:cubicBezTo>
                  <a:cubicBezTo>
                    <a:pt x="42" y="413"/>
                    <a:pt x="103" y="474"/>
                    <a:pt x="180" y="474"/>
                  </a:cubicBezTo>
                  <a:cubicBezTo>
                    <a:pt x="722" y="474"/>
                    <a:pt x="722" y="474"/>
                    <a:pt x="722" y="474"/>
                  </a:cubicBezTo>
                  <a:cubicBezTo>
                    <a:pt x="780" y="474"/>
                    <a:pt x="830" y="424"/>
                    <a:pt x="830" y="367"/>
                  </a:cubicBezTo>
                  <a:cubicBezTo>
                    <a:pt x="830" y="310"/>
                    <a:pt x="780" y="264"/>
                    <a:pt x="722" y="264"/>
                  </a:cubicBezTo>
                  <a:cubicBezTo>
                    <a:pt x="715" y="264"/>
                    <a:pt x="711" y="264"/>
                    <a:pt x="703" y="264"/>
                  </a:cubicBezTo>
                  <a:cubicBezTo>
                    <a:pt x="680" y="268"/>
                    <a:pt x="680" y="268"/>
                    <a:pt x="680" y="268"/>
                  </a:cubicBezTo>
                  <a:cubicBezTo>
                    <a:pt x="677" y="245"/>
                    <a:pt x="677" y="245"/>
                    <a:pt x="677" y="245"/>
                  </a:cubicBezTo>
                  <a:cubicBezTo>
                    <a:pt x="673" y="195"/>
                    <a:pt x="631" y="161"/>
                    <a:pt x="581" y="161"/>
                  </a:cubicBezTo>
                  <a:cubicBezTo>
                    <a:pt x="566" y="161"/>
                    <a:pt x="550" y="161"/>
                    <a:pt x="539" y="168"/>
                  </a:cubicBezTo>
                  <a:cubicBezTo>
                    <a:pt x="516" y="180"/>
                    <a:pt x="516" y="180"/>
                    <a:pt x="516" y="180"/>
                  </a:cubicBezTo>
                  <a:cubicBezTo>
                    <a:pt x="508" y="157"/>
                    <a:pt x="508" y="157"/>
                    <a:pt x="508" y="157"/>
                  </a:cubicBezTo>
                  <a:cubicBezTo>
                    <a:pt x="482" y="92"/>
                    <a:pt x="420" y="46"/>
                    <a:pt x="352" y="46"/>
                  </a:cubicBezTo>
                  <a:lnTo>
                    <a:pt x="722" y="5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783"/>
            <p:cNvSpPr>
              <a:spLocks noChangeArrowheads="1"/>
            </p:cNvSpPr>
            <p:nvPr/>
          </p:nvSpPr>
          <p:spPr bwMode="auto">
            <a:xfrm>
              <a:off x="6729413" y="3024188"/>
              <a:ext cx="277812" cy="198437"/>
            </a:xfrm>
            <a:custGeom>
              <a:avLst/>
              <a:gdLst>
                <a:gd name="T0" fmla="*/ 772 w 773"/>
                <a:gd name="T1" fmla="*/ 550 h 551"/>
                <a:gd name="T2" fmla="*/ 772 w 773"/>
                <a:gd name="T3" fmla="*/ 84 h 551"/>
                <a:gd name="T4" fmla="*/ 310 w 773"/>
                <a:gd name="T5" fmla="*/ 84 h 551"/>
                <a:gd name="T6" fmla="*/ 225 w 773"/>
                <a:gd name="T7" fmla="*/ 0 h 551"/>
                <a:gd name="T8" fmla="*/ 0 w 773"/>
                <a:gd name="T9" fmla="*/ 0 h 551"/>
                <a:gd name="T10" fmla="*/ 0 w 773"/>
                <a:gd name="T11" fmla="*/ 550 h 551"/>
                <a:gd name="T12" fmla="*/ 772 w 773"/>
                <a:gd name="T13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1">
                  <a:moveTo>
                    <a:pt x="772" y="550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0"/>
                  </a:lnTo>
                  <a:lnTo>
                    <a:pt x="77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784"/>
            <p:cNvSpPr>
              <a:spLocks noChangeArrowheads="1"/>
            </p:cNvSpPr>
            <p:nvPr/>
          </p:nvSpPr>
          <p:spPr bwMode="auto">
            <a:xfrm>
              <a:off x="6729413" y="3024188"/>
              <a:ext cx="277812" cy="198437"/>
            </a:xfrm>
            <a:custGeom>
              <a:avLst/>
              <a:gdLst>
                <a:gd name="T0" fmla="*/ 772 w 773"/>
                <a:gd name="T1" fmla="*/ 550 h 551"/>
                <a:gd name="T2" fmla="*/ 772 w 773"/>
                <a:gd name="T3" fmla="*/ 84 h 551"/>
                <a:gd name="T4" fmla="*/ 310 w 773"/>
                <a:gd name="T5" fmla="*/ 84 h 551"/>
                <a:gd name="T6" fmla="*/ 225 w 773"/>
                <a:gd name="T7" fmla="*/ 0 h 551"/>
                <a:gd name="T8" fmla="*/ 0 w 773"/>
                <a:gd name="T9" fmla="*/ 0 h 551"/>
                <a:gd name="T10" fmla="*/ 0 w 773"/>
                <a:gd name="T11" fmla="*/ 550 h 551"/>
                <a:gd name="T12" fmla="*/ 772 w 773"/>
                <a:gd name="T13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1">
                  <a:moveTo>
                    <a:pt x="772" y="550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0"/>
                  </a:lnTo>
                  <a:lnTo>
                    <a:pt x="77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785"/>
            <p:cNvSpPr>
              <a:spLocks noChangeArrowheads="1"/>
            </p:cNvSpPr>
            <p:nvPr/>
          </p:nvSpPr>
          <p:spPr bwMode="auto">
            <a:xfrm>
              <a:off x="6626225" y="2917825"/>
              <a:ext cx="284163" cy="153988"/>
            </a:xfrm>
            <a:custGeom>
              <a:avLst/>
              <a:gdLst>
                <a:gd name="T0" fmla="*/ 680 w 789"/>
                <a:gd name="T1" fmla="*/ 218 h 429"/>
                <a:gd name="T2" fmla="*/ 680 w 789"/>
                <a:gd name="T3" fmla="*/ 218 h 429"/>
                <a:gd name="T4" fmla="*/ 661 w 789"/>
                <a:gd name="T5" fmla="*/ 218 h 429"/>
                <a:gd name="T6" fmla="*/ 638 w 789"/>
                <a:gd name="T7" fmla="*/ 222 h 429"/>
                <a:gd name="T8" fmla="*/ 635 w 789"/>
                <a:gd name="T9" fmla="*/ 199 h 429"/>
                <a:gd name="T10" fmla="*/ 539 w 789"/>
                <a:gd name="T11" fmla="*/ 115 h 429"/>
                <a:gd name="T12" fmla="*/ 497 w 789"/>
                <a:gd name="T13" fmla="*/ 122 h 429"/>
                <a:gd name="T14" fmla="*/ 474 w 789"/>
                <a:gd name="T15" fmla="*/ 134 h 429"/>
                <a:gd name="T16" fmla="*/ 466 w 789"/>
                <a:gd name="T17" fmla="*/ 111 h 429"/>
                <a:gd name="T18" fmla="*/ 310 w 789"/>
                <a:gd name="T19" fmla="*/ 0 h 429"/>
                <a:gd name="T20" fmla="*/ 145 w 789"/>
                <a:gd name="T21" fmla="*/ 137 h 429"/>
                <a:gd name="T22" fmla="*/ 141 w 789"/>
                <a:gd name="T23" fmla="*/ 153 h 429"/>
                <a:gd name="T24" fmla="*/ 126 w 789"/>
                <a:gd name="T25" fmla="*/ 153 h 429"/>
                <a:gd name="T26" fmla="*/ 0 w 789"/>
                <a:gd name="T27" fmla="*/ 290 h 429"/>
                <a:gd name="T28" fmla="*/ 138 w 789"/>
                <a:gd name="T29" fmla="*/ 428 h 429"/>
                <a:gd name="T30" fmla="*/ 680 w 789"/>
                <a:gd name="T31" fmla="*/ 428 h 429"/>
                <a:gd name="T32" fmla="*/ 788 w 789"/>
                <a:gd name="T33" fmla="*/ 321 h 429"/>
                <a:gd name="T34" fmla="*/ 680 w 789"/>
                <a:gd name="T35" fmla="*/ 21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9" h="429">
                  <a:moveTo>
                    <a:pt x="680" y="218"/>
                  </a:moveTo>
                  <a:lnTo>
                    <a:pt x="680" y="218"/>
                  </a:lnTo>
                  <a:cubicBezTo>
                    <a:pt x="673" y="218"/>
                    <a:pt x="669" y="218"/>
                    <a:pt x="661" y="218"/>
                  </a:cubicBezTo>
                  <a:cubicBezTo>
                    <a:pt x="638" y="222"/>
                    <a:pt x="638" y="222"/>
                    <a:pt x="638" y="222"/>
                  </a:cubicBezTo>
                  <a:cubicBezTo>
                    <a:pt x="635" y="199"/>
                    <a:pt x="635" y="199"/>
                    <a:pt x="635" y="199"/>
                  </a:cubicBezTo>
                  <a:cubicBezTo>
                    <a:pt x="631" y="149"/>
                    <a:pt x="589" y="115"/>
                    <a:pt x="539" y="115"/>
                  </a:cubicBezTo>
                  <a:cubicBezTo>
                    <a:pt x="524" y="115"/>
                    <a:pt x="508" y="115"/>
                    <a:pt x="497" y="122"/>
                  </a:cubicBezTo>
                  <a:cubicBezTo>
                    <a:pt x="474" y="134"/>
                    <a:pt x="474" y="134"/>
                    <a:pt x="474" y="134"/>
                  </a:cubicBezTo>
                  <a:cubicBezTo>
                    <a:pt x="466" y="111"/>
                    <a:pt x="466" y="111"/>
                    <a:pt x="466" y="111"/>
                  </a:cubicBezTo>
                  <a:cubicBezTo>
                    <a:pt x="440" y="46"/>
                    <a:pt x="378" y="0"/>
                    <a:pt x="310" y="0"/>
                  </a:cubicBezTo>
                  <a:cubicBezTo>
                    <a:pt x="229" y="0"/>
                    <a:pt x="161" y="57"/>
                    <a:pt x="145" y="137"/>
                  </a:cubicBezTo>
                  <a:cubicBezTo>
                    <a:pt x="141" y="153"/>
                    <a:pt x="141" y="153"/>
                    <a:pt x="141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54" y="160"/>
                    <a:pt x="0" y="218"/>
                    <a:pt x="0" y="290"/>
                  </a:cubicBezTo>
                  <a:cubicBezTo>
                    <a:pt x="0" y="367"/>
                    <a:pt x="61" y="428"/>
                    <a:pt x="138" y="428"/>
                  </a:cubicBezTo>
                  <a:cubicBezTo>
                    <a:pt x="680" y="428"/>
                    <a:pt x="680" y="428"/>
                    <a:pt x="680" y="428"/>
                  </a:cubicBezTo>
                  <a:cubicBezTo>
                    <a:pt x="738" y="428"/>
                    <a:pt x="788" y="378"/>
                    <a:pt x="788" y="321"/>
                  </a:cubicBezTo>
                  <a:cubicBezTo>
                    <a:pt x="788" y="264"/>
                    <a:pt x="738" y="218"/>
                    <a:pt x="680" y="2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786"/>
            <p:cNvSpPr>
              <a:spLocks noChangeArrowheads="1"/>
            </p:cNvSpPr>
            <p:nvPr/>
          </p:nvSpPr>
          <p:spPr bwMode="auto">
            <a:xfrm>
              <a:off x="6719888" y="3016250"/>
              <a:ext cx="295275" cy="214313"/>
            </a:xfrm>
            <a:custGeom>
              <a:avLst/>
              <a:gdLst>
                <a:gd name="T0" fmla="*/ 340 w 819"/>
                <a:gd name="T1" fmla="*/ 84 h 597"/>
                <a:gd name="T2" fmla="*/ 256 w 819"/>
                <a:gd name="T3" fmla="*/ 0 h 597"/>
                <a:gd name="T4" fmla="*/ 0 w 819"/>
                <a:gd name="T5" fmla="*/ 0 h 597"/>
                <a:gd name="T6" fmla="*/ 0 w 819"/>
                <a:gd name="T7" fmla="*/ 84 h 597"/>
                <a:gd name="T8" fmla="*/ 0 w 819"/>
                <a:gd name="T9" fmla="*/ 596 h 597"/>
                <a:gd name="T10" fmla="*/ 818 w 819"/>
                <a:gd name="T11" fmla="*/ 596 h 597"/>
                <a:gd name="T12" fmla="*/ 818 w 819"/>
                <a:gd name="T13" fmla="*/ 84 h 597"/>
                <a:gd name="T14" fmla="*/ 340 w 819"/>
                <a:gd name="T15" fmla="*/ 84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9" h="597">
                  <a:moveTo>
                    <a:pt x="340" y="84"/>
                  </a:moveTo>
                  <a:lnTo>
                    <a:pt x="256" y="0"/>
                  </a:lnTo>
                  <a:lnTo>
                    <a:pt x="0" y="0"/>
                  </a:lnTo>
                  <a:lnTo>
                    <a:pt x="0" y="84"/>
                  </a:lnTo>
                  <a:lnTo>
                    <a:pt x="0" y="596"/>
                  </a:lnTo>
                  <a:lnTo>
                    <a:pt x="818" y="596"/>
                  </a:lnTo>
                  <a:lnTo>
                    <a:pt x="818" y="84"/>
                  </a:lnTo>
                  <a:lnTo>
                    <a:pt x="340" y="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787"/>
            <p:cNvSpPr>
              <a:spLocks noChangeArrowheads="1"/>
            </p:cNvSpPr>
            <p:nvPr/>
          </p:nvSpPr>
          <p:spPr bwMode="auto">
            <a:xfrm>
              <a:off x="6719888" y="3016250"/>
              <a:ext cx="295275" cy="214313"/>
            </a:xfrm>
            <a:custGeom>
              <a:avLst/>
              <a:gdLst>
                <a:gd name="T0" fmla="*/ 340 w 819"/>
                <a:gd name="T1" fmla="*/ 84 h 597"/>
                <a:gd name="T2" fmla="*/ 256 w 819"/>
                <a:gd name="T3" fmla="*/ 0 h 597"/>
                <a:gd name="T4" fmla="*/ 0 w 819"/>
                <a:gd name="T5" fmla="*/ 0 h 597"/>
                <a:gd name="T6" fmla="*/ 0 w 819"/>
                <a:gd name="T7" fmla="*/ 84 h 597"/>
                <a:gd name="T8" fmla="*/ 0 w 819"/>
                <a:gd name="T9" fmla="*/ 596 h 597"/>
                <a:gd name="T10" fmla="*/ 818 w 819"/>
                <a:gd name="T11" fmla="*/ 596 h 597"/>
                <a:gd name="T12" fmla="*/ 818 w 819"/>
                <a:gd name="T13" fmla="*/ 84 h 597"/>
                <a:gd name="T14" fmla="*/ 340 w 819"/>
                <a:gd name="T15" fmla="*/ 84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9" h="597">
                  <a:moveTo>
                    <a:pt x="340" y="84"/>
                  </a:moveTo>
                  <a:lnTo>
                    <a:pt x="256" y="0"/>
                  </a:lnTo>
                  <a:lnTo>
                    <a:pt x="0" y="0"/>
                  </a:lnTo>
                  <a:lnTo>
                    <a:pt x="0" y="84"/>
                  </a:lnTo>
                  <a:lnTo>
                    <a:pt x="0" y="596"/>
                  </a:lnTo>
                  <a:lnTo>
                    <a:pt x="818" y="596"/>
                  </a:lnTo>
                  <a:lnTo>
                    <a:pt x="818" y="84"/>
                  </a:lnTo>
                  <a:lnTo>
                    <a:pt x="340" y="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788"/>
            <p:cNvSpPr>
              <a:spLocks noChangeArrowheads="1"/>
            </p:cNvSpPr>
            <p:nvPr/>
          </p:nvSpPr>
          <p:spPr bwMode="auto">
            <a:xfrm>
              <a:off x="6711950" y="3008313"/>
              <a:ext cx="311150" cy="231775"/>
            </a:xfrm>
            <a:custGeom>
              <a:avLst/>
              <a:gdLst>
                <a:gd name="T0" fmla="*/ 864 w 865"/>
                <a:gd name="T1" fmla="*/ 642 h 643"/>
                <a:gd name="T2" fmla="*/ 0 w 865"/>
                <a:gd name="T3" fmla="*/ 642 h 643"/>
                <a:gd name="T4" fmla="*/ 0 w 865"/>
                <a:gd name="T5" fmla="*/ 0 h 643"/>
                <a:gd name="T6" fmla="*/ 287 w 865"/>
                <a:gd name="T7" fmla="*/ 0 h 643"/>
                <a:gd name="T8" fmla="*/ 371 w 865"/>
                <a:gd name="T9" fmla="*/ 84 h 643"/>
                <a:gd name="T10" fmla="*/ 864 w 865"/>
                <a:gd name="T11" fmla="*/ 84 h 643"/>
                <a:gd name="T12" fmla="*/ 864 w 865"/>
                <a:gd name="T13" fmla="*/ 642 h 643"/>
                <a:gd name="T14" fmla="*/ 46 w 865"/>
                <a:gd name="T15" fmla="*/ 596 h 643"/>
                <a:gd name="T16" fmla="*/ 818 w 865"/>
                <a:gd name="T17" fmla="*/ 596 h 643"/>
                <a:gd name="T18" fmla="*/ 818 w 865"/>
                <a:gd name="T19" fmla="*/ 130 h 643"/>
                <a:gd name="T20" fmla="*/ 356 w 865"/>
                <a:gd name="T21" fmla="*/ 130 h 643"/>
                <a:gd name="T22" fmla="*/ 271 w 865"/>
                <a:gd name="T23" fmla="*/ 46 h 643"/>
                <a:gd name="T24" fmla="*/ 46 w 865"/>
                <a:gd name="T25" fmla="*/ 46 h 643"/>
                <a:gd name="T26" fmla="*/ 46 w 865"/>
                <a:gd name="T27" fmla="*/ 596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5" h="643">
                  <a:moveTo>
                    <a:pt x="864" y="642"/>
                  </a:moveTo>
                  <a:lnTo>
                    <a:pt x="0" y="642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371" y="84"/>
                  </a:lnTo>
                  <a:lnTo>
                    <a:pt x="864" y="84"/>
                  </a:lnTo>
                  <a:lnTo>
                    <a:pt x="864" y="642"/>
                  </a:lnTo>
                  <a:close/>
                  <a:moveTo>
                    <a:pt x="46" y="596"/>
                  </a:moveTo>
                  <a:lnTo>
                    <a:pt x="818" y="596"/>
                  </a:lnTo>
                  <a:lnTo>
                    <a:pt x="818" y="130"/>
                  </a:lnTo>
                  <a:lnTo>
                    <a:pt x="356" y="130"/>
                  </a:lnTo>
                  <a:lnTo>
                    <a:pt x="271" y="46"/>
                  </a:lnTo>
                  <a:lnTo>
                    <a:pt x="46" y="46"/>
                  </a:lnTo>
                  <a:lnTo>
                    <a:pt x="46" y="5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789"/>
            <p:cNvSpPr>
              <a:spLocks noChangeArrowheads="1"/>
            </p:cNvSpPr>
            <p:nvPr/>
          </p:nvSpPr>
          <p:spPr bwMode="auto">
            <a:xfrm>
              <a:off x="6867525" y="3054350"/>
              <a:ext cx="139700" cy="168275"/>
            </a:xfrm>
            <a:custGeom>
              <a:avLst/>
              <a:gdLst>
                <a:gd name="T0" fmla="*/ 386 w 387"/>
                <a:gd name="T1" fmla="*/ 0 h 467"/>
                <a:gd name="T2" fmla="*/ 0 w 387"/>
                <a:gd name="T3" fmla="*/ 0 h 467"/>
                <a:gd name="T4" fmla="*/ 0 w 387"/>
                <a:gd name="T5" fmla="*/ 466 h 467"/>
                <a:gd name="T6" fmla="*/ 386 w 387"/>
                <a:gd name="T7" fmla="*/ 466 h 467"/>
                <a:gd name="T8" fmla="*/ 386 w 387"/>
                <a:gd name="T9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7" h="467">
                  <a:moveTo>
                    <a:pt x="386" y="0"/>
                  </a:moveTo>
                  <a:lnTo>
                    <a:pt x="0" y="0"/>
                  </a:lnTo>
                  <a:lnTo>
                    <a:pt x="0" y="466"/>
                  </a:lnTo>
                  <a:lnTo>
                    <a:pt x="386" y="466"/>
                  </a:lnTo>
                  <a:lnTo>
                    <a:pt x="38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790"/>
            <p:cNvSpPr>
              <a:spLocks noChangeArrowheads="1"/>
            </p:cNvSpPr>
            <p:nvPr/>
          </p:nvSpPr>
          <p:spPr bwMode="auto">
            <a:xfrm>
              <a:off x="6867525" y="3054350"/>
              <a:ext cx="139700" cy="168275"/>
            </a:xfrm>
            <a:custGeom>
              <a:avLst/>
              <a:gdLst>
                <a:gd name="T0" fmla="*/ 386 w 387"/>
                <a:gd name="T1" fmla="*/ 0 h 467"/>
                <a:gd name="T2" fmla="*/ 0 w 387"/>
                <a:gd name="T3" fmla="*/ 0 h 467"/>
                <a:gd name="T4" fmla="*/ 0 w 387"/>
                <a:gd name="T5" fmla="*/ 466 h 467"/>
                <a:gd name="T6" fmla="*/ 386 w 387"/>
                <a:gd name="T7" fmla="*/ 466 h 467"/>
                <a:gd name="T8" fmla="*/ 386 w 387"/>
                <a:gd name="T9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7" h="467">
                  <a:moveTo>
                    <a:pt x="386" y="0"/>
                  </a:moveTo>
                  <a:lnTo>
                    <a:pt x="0" y="0"/>
                  </a:lnTo>
                  <a:lnTo>
                    <a:pt x="0" y="466"/>
                  </a:lnTo>
                  <a:lnTo>
                    <a:pt x="386" y="466"/>
                  </a:lnTo>
                  <a:lnTo>
                    <a:pt x="38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791"/>
            <p:cNvSpPr>
              <a:spLocks noChangeArrowheads="1"/>
            </p:cNvSpPr>
            <p:nvPr/>
          </p:nvSpPr>
          <p:spPr bwMode="auto">
            <a:xfrm>
              <a:off x="6867525" y="3054350"/>
              <a:ext cx="139700" cy="1588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386 w 38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792"/>
            <p:cNvSpPr>
              <a:spLocks noChangeArrowheads="1"/>
            </p:cNvSpPr>
            <p:nvPr/>
          </p:nvSpPr>
          <p:spPr bwMode="auto">
            <a:xfrm>
              <a:off x="6867525" y="3054350"/>
              <a:ext cx="139700" cy="1588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386 w 38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38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793"/>
            <p:cNvSpPr>
              <a:spLocks noChangeArrowheads="1"/>
            </p:cNvSpPr>
            <p:nvPr/>
          </p:nvSpPr>
          <p:spPr bwMode="auto">
            <a:xfrm>
              <a:off x="6835775" y="3086100"/>
              <a:ext cx="63500" cy="92075"/>
            </a:xfrm>
            <a:custGeom>
              <a:avLst/>
              <a:gdLst>
                <a:gd name="T0" fmla="*/ 42 w 177"/>
                <a:gd name="T1" fmla="*/ 111 h 257"/>
                <a:gd name="T2" fmla="*/ 42 w 177"/>
                <a:gd name="T3" fmla="*/ 111 h 257"/>
                <a:gd name="T4" fmla="*/ 42 w 177"/>
                <a:gd name="T5" fmla="*/ 76 h 257"/>
                <a:gd name="T6" fmla="*/ 88 w 177"/>
                <a:gd name="T7" fmla="*/ 27 h 257"/>
                <a:gd name="T8" fmla="*/ 122 w 177"/>
                <a:gd name="T9" fmla="*/ 42 h 257"/>
                <a:gd name="T10" fmla="*/ 138 w 177"/>
                <a:gd name="T11" fmla="*/ 76 h 257"/>
                <a:gd name="T12" fmla="*/ 138 w 177"/>
                <a:gd name="T13" fmla="*/ 111 h 257"/>
                <a:gd name="T14" fmla="*/ 161 w 177"/>
                <a:gd name="T15" fmla="*/ 111 h 257"/>
                <a:gd name="T16" fmla="*/ 161 w 177"/>
                <a:gd name="T17" fmla="*/ 76 h 257"/>
                <a:gd name="T18" fmla="*/ 142 w 177"/>
                <a:gd name="T19" fmla="*/ 23 h 257"/>
                <a:gd name="T20" fmla="*/ 88 w 177"/>
                <a:gd name="T21" fmla="*/ 0 h 257"/>
                <a:gd name="T22" fmla="*/ 88 w 177"/>
                <a:gd name="T23" fmla="*/ 0 h 257"/>
                <a:gd name="T24" fmla="*/ 15 w 177"/>
                <a:gd name="T25" fmla="*/ 76 h 257"/>
                <a:gd name="T26" fmla="*/ 15 w 177"/>
                <a:gd name="T27" fmla="*/ 111 h 257"/>
                <a:gd name="T28" fmla="*/ 0 w 177"/>
                <a:gd name="T29" fmla="*/ 111 h 257"/>
                <a:gd name="T30" fmla="*/ 0 w 177"/>
                <a:gd name="T31" fmla="*/ 256 h 257"/>
                <a:gd name="T32" fmla="*/ 176 w 177"/>
                <a:gd name="T33" fmla="*/ 256 h 257"/>
                <a:gd name="T34" fmla="*/ 176 w 177"/>
                <a:gd name="T35" fmla="*/ 111 h 257"/>
                <a:gd name="T36" fmla="*/ 42 w 177"/>
                <a:gd name="T37" fmla="*/ 11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7" h="257">
                  <a:moveTo>
                    <a:pt x="42" y="111"/>
                  </a:moveTo>
                  <a:lnTo>
                    <a:pt x="42" y="111"/>
                  </a:lnTo>
                  <a:cubicBezTo>
                    <a:pt x="42" y="76"/>
                    <a:pt x="42" y="76"/>
                    <a:pt x="42" y="76"/>
                  </a:cubicBezTo>
                  <a:cubicBezTo>
                    <a:pt x="42" y="49"/>
                    <a:pt x="61" y="27"/>
                    <a:pt x="88" y="27"/>
                  </a:cubicBezTo>
                  <a:cubicBezTo>
                    <a:pt x="103" y="30"/>
                    <a:pt x="115" y="34"/>
                    <a:pt x="122" y="42"/>
                  </a:cubicBezTo>
                  <a:cubicBezTo>
                    <a:pt x="130" y="49"/>
                    <a:pt x="138" y="61"/>
                    <a:pt x="138" y="76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61" y="111"/>
                    <a:pt x="161" y="111"/>
                    <a:pt x="161" y="111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57"/>
                    <a:pt x="153" y="38"/>
                    <a:pt x="142" y="23"/>
                  </a:cubicBezTo>
                  <a:cubicBezTo>
                    <a:pt x="126" y="8"/>
                    <a:pt x="107" y="0"/>
                    <a:pt x="88" y="0"/>
                  </a:cubicBezTo>
                  <a:lnTo>
                    <a:pt x="88" y="0"/>
                  </a:lnTo>
                  <a:cubicBezTo>
                    <a:pt x="50" y="0"/>
                    <a:pt x="15" y="34"/>
                    <a:pt x="15" y="76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76" y="256"/>
                    <a:pt x="176" y="256"/>
                    <a:pt x="176" y="256"/>
                  </a:cubicBezTo>
                  <a:cubicBezTo>
                    <a:pt x="176" y="111"/>
                    <a:pt x="176" y="111"/>
                    <a:pt x="176" y="111"/>
                  </a:cubicBezTo>
                  <a:lnTo>
                    <a:pt x="42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1014800" y="3529934"/>
            <a:ext cx="411162" cy="339725"/>
            <a:chOff x="6611938" y="3497263"/>
            <a:chExt cx="411162" cy="339725"/>
          </a:xfrm>
        </p:grpSpPr>
        <p:sp>
          <p:nvSpPr>
            <p:cNvPr id="134" name="Freeform 794"/>
            <p:cNvSpPr>
              <a:spLocks noChangeArrowheads="1"/>
            </p:cNvSpPr>
            <p:nvPr/>
          </p:nvSpPr>
          <p:spPr bwMode="auto">
            <a:xfrm>
              <a:off x="6611938" y="3497263"/>
              <a:ext cx="315912" cy="187325"/>
            </a:xfrm>
            <a:custGeom>
              <a:avLst/>
              <a:gdLst>
                <a:gd name="T0" fmla="*/ 722 w 876"/>
                <a:gd name="T1" fmla="*/ 520 h 521"/>
                <a:gd name="T2" fmla="*/ 722 w 876"/>
                <a:gd name="T3" fmla="*/ 520 h 521"/>
                <a:gd name="T4" fmla="*/ 180 w 876"/>
                <a:gd name="T5" fmla="*/ 520 h 521"/>
                <a:gd name="T6" fmla="*/ 0 w 876"/>
                <a:gd name="T7" fmla="*/ 336 h 521"/>
                <a:gd name="T8" fmla="*/ 145 w 876"/>
                <a:gd name="T9" fmla="*/ 157 h 521"/>
                <a:gd name="T10" fmla="*/ 352 w 876"/>
                <a:gd name="T11" fmla="*/ 0 h 521"/>
                <a:gd name="T12" fmla="*/ 543 w 876"/>
                <a:gd name="T13" fmla="*/ 118 h 521"/>
                <a:gd name="T14" fmla="*/ 581 w 876"/>
                <a:gd name="T15" fmla="*/ 115 h 521"/>
                <a:gd name="T16" fmla="*/ 719 w 876"/>
                <a:gd name="T17" fmla="*/ 218 h 521"/>
                <a:gd name="T18" fmla="*/ 875 w 876"/>
                <a:gd name="T19" fmla="*/ 367 h 521"/>
                <a:gd name="T20" fmla="*/ 722 w 876"/>
                <a:gd name="T21" fmla="*/ 520 h 521"/>
                <a:gd name="T22" fmla="*/ 352 w 876"/>
                <a:gd name="T23" fmla="*/ 46 h 521"/>
                <a:gd name="T24" fmla="*/ 352 w 876"/>
                <a:gd name="T25" fmla="*/ 46 h 521"/>
                <a:gd name="T26" fmla="*/ 187 w 876"/>
                <a:gd name="T27" fmla="*/ 183 h 521"/>
                <a:gd name="T28" fmla="*/ 183 w 876"/>
                <a:gd name="T29" fmla="*/ 199 h 521"/>
                <a:gd name="T30" fmla="*/ 168 w 876"/>
                <a:gd name="T31" fmla="*/ 199 h 521"/>
                <a:gd name="T32" fmla="*/ 42 w 876"/>
                <a:gd name="T33" fmla="*/ 336 h 521"/>
                <a:gd name="T34" fmla="*/ 180 w 876"/>
                <a:gd name="T35" fmla="*/ 474 h 521"/>
                <a:gd name="T36" fmla="*/ 722 w 876"/>
                <a:gd name="T37" fmla="*/ 474 h 521"/>
                <a:gd name="T38" fmla="*/ 830 w 876"/>
                <a:gd name="T39" fmla="*/ 367 h 521"/>
                <a:gd name="T40" fmla="*/ 722 w 876"/>
                <a:gd name="T41" fmla="*/ 264 h 521"/>
                <a:gd name="T42" fmla="*/ 703 w 876"/>
                <a:gd name="T43" fmla="*/ 264 h 521"/>
                <a:gd name="T44" fmla="*/ 680 w 876"/>
                <a:gd name="T45" fmla="*/ 268 h 521"/>
                <a:gd name="T46" fmla="*/ 677 w 876"/>
                <a:gd name="T47" fmla="*/ 245 h 521"/>
                <a:gd name="T48" fmla="*/ 581 w 876"/>
                <a:gd name="T49" fmla="*/ 161 h 521"/>
                <a:gd name="T50" fmla="*/ 539 w 876"/>
                <a:gd name="T51" fmla="*/ 168 h 521"/>
                <a:gd name="T52" fmla="*/ 516 w 876"/>
                <a:gd name="T53" fmla="*/ 180 h 521"/>
                <a:gd name="T54" fmla="*/ 508 w 876"/>
                <a:gd name="T55" fmla="*/ 157 h 521"/>
                <a:gd name="T56" fmla="*/ 352 w 876"/>
                <a:gd name="T57" fmla="*/ 46 h 521"/>
                <a:gd name="T58" fmla="*/ 722 w 876"/>
                <a:gd name="T59" fmla="*/ 520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76" h="521">
                  <a:moveTo>
                    <a:pt x="722" y="520"/>
                  </a:moveTo>
                  <a:lnTo>
                    <a:pt x="722" y="520"/>
                  </a:lnTo>
                  <a:cubicBezTo>
                    <a:pt x="180" y="520"/>
                    <a:pt x="180" y="520"/>
                    <a:pt x="180" y="520"/>
                  </a:cubicBezTo>
                  <a:cubicBezTo>
                    <a:pt x="80" y="520"/>
                    <a:pt x="0" y="436"/>
                    <a:pt x="0" y="336"/>
                  </a:cubicBezTo>
                  <a:cubicBezTo>
                    <a:pt x="0" y="248"/>
                    <a:pt x="61" y="172"/>
                    <a:pt x="145" y="157"/>
                  </a:cubicBezTo>
                  <a:cubicBezTo>
                    <a:pt x="172" y="65"/>
                    <a:pt x="256" y="0"/>
                    <a:pt x="352" y="0"/>
                  </a:cubicBezTo>
                  <a:cubicBezTo>
                    <a:pt x="432" y="0"/>
                    <a:pt x="505" y="50"/>
                    <a:pt x="543" y="118"/>
                  </a:cubicBezTo>
                  <a:cubicBezTo>
                    <a:pt x="554" y="115"/>
                    <a:pt x="566" y="115"/>
                    <a:pt x="581" y="115"/>
                  </a:cubicBezTo>
                  <a:cubicBezTo>
                    <a:pt x="646" y="115"/>
                    <a:pt x="699" y="157"/>
                    <a:pt x="719" y="218"/>
                  </a:cubicBezTo>
                  <a:cubicBezTo>
                    <a:pt x="803" y="214"/>
                    <a:pt x="875" y="283"/>
                    <a:pt x="875" y="367"/>
                  </a:cubicBezTo>
                  <a:cubicBezTo>
                    <a:pt x="875" y="451"/>
                    <a:pt x="807" y="520"/>
                    <a:pt x="722" y="520"/>
                  </a:cubicBezTo>
                  <a:lnTo>
                    <a:pt x="352" y="46"/>
                  </a:lnTo>
                  <a:lnTo>
                    <a:pt x="352" y="46"/>
                  </a:lnTo>
                  <a:cubicBezTo>
                    <a:pt x="271" y="46"/>
                    <a:pt x="203" y="103"/>
                    <a:pt x="187" y="183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68" y="199"/>
                    <a:pt x="168" y="199"/>
                    <a:pt x="168" y="199"/>
                  </a:cubicBezTo>
                  <a:cubicBezTo>
                    <a:pt x="96" y="206"/>
                    <a:pt x="42" y="264"/>
                    <a:pt x="42" y="336"/>
                  </a:cubicBezTo>
                  <a:cubicBezTo>
                    <a:pt x="42" y="413"/>
                    <a:pt x="103" y="474"/>
                    <a:pt x="180" y="474"/>
                  </a:cubicBezTo>
                  <a:cubicBezTo>
                    <a:pt x="722" y="474"/>
                    <a:pt x="722" y="474"/>
                    <a:pt x="722" y="474"/>
                  </a:cubicBezTo>
                  <a:cubicBezTo>
                    <a:pt x="780" y="474"/>
                    <a:pt x="830" y="424"/>
                    <a:pt x="830" y="367"/>
                  </a:cubicBezTo>
                  <a:cubicBezTo>
                    <a:pt x="830" y="310"/>
                    <a:pt x="780" y="264"/>
                    <a:pt x="722" y="264"/>
                  </a:cubicBezTo>
                  <a:cubicBezTo>
                    <a:pt x="715" y="264"/>
                    <a:pt x="711" y="264"/>
                    <a:pt x="703" y="264"/>
                  </a:cubicBezTo>
                  <a:cubicBezTo>
                    <a:pt x="680" y="268"/>
                    <a:pt x="680" y="268"/>
                    <a:pt x="680" y="268"/>
                  </a:cubicBezTo>
                  <a:cubicBezTo>
                    <a:pt x="677" y="245"/>
                    <a:pt x="677" y="245"/>
                    <a:pt x="677" y="245"/>
                  </a:cubicBezTo>
                  <a:cubicBezTo>
                    <a:pt x="673" y="195"/>
                    <a:pt x="631" y="161"/>
                    <a:pt x="581" y="161"/>
                  </a:cubicBezTo>
                  <a:cubicBezTo>
                    <a:pt x="566" y="161"/>
                    <a:pt x="550" y="161"/>
                    <a:pt x="539" y="168"/>
                  </a:cubicBezTo>
                  <a:cubicBezTo>
                    <a:pt x="516" y="180"/>
                    <a:pt x="516" y="180"/>
                    <a:pt x="516" y="180"/>
                  </a:cubicBezTo>
                  <a:cubicBezTo>
                    <a:pt x="508" y="157"/>
                    <a:pt x="508" y="157"/>
                    <a:pt x="508" y="157"/>
                  </a:cubicBezTo>
                  <a:cubicBezTo>
                    <a:pt x="482" y="92"/>
                    <a:pt x="420" y="46"/>
                    <a:pt x="352" y="46"/>
                  </a:cubicBezTo>
                  <a:lnTo>
                    <a:pt x="722" y="52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795"/>
            <p:cNvSpPr>
              <a:spLocks noChangeArrowheads="1"/>
            </p:cNvSpPr>
            <p:nvPr/>
          </p:nvSpPr>
          <p:spPr bwMode="auto">
            <a:xfrm>
              <a:off x="6729413" y="3621088"/>
              <a:ext cx="277812" cy="198437"/>
            </a:xfrm>
            <a:custGeom>
              <a:avLst/>
              <a:gdLst>
                <a:gd name="T0" fmla="*/ 772 w 773"/>
                <a:gd name="T1" fmla="*/ 550 h 551"/>
                <a:gd name="T2" fmla="*/ 772 w 773"/>
                <a:gd name="T3" fmla="*/ 84 h 551"/>
                <a:gd name="T4" fmla="*/ 310 w 773"/>
                <a:gd name="T5" fmla="*/ 84 h 551"/>
                <a:gd name="T6" fmla="*/ 225 w 773"/>
                <a:gd name="T7" fmla="*/ 0 h 551"/>
                <a:gd name="T8" fmla="*/ 0 w 773"/>
                <a:gd name="T9" fmla="*/ 0 h 551"/>
                <a:gd name="T10" fmla="*/ 0 w 773"/>
                <a:gd name="T11" fmla="*/ 550 h 551"/>
                <a:gd name="T12" fmla="*/ 772 w 773"/>
                <a:gd name="T13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1">
                  <a:moveTo>
                    <a:pt x="772" y="550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0"/>
                  </a:lnTo>
                  <a:lnTo>
                    <a:pt x="77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796"/>
            <p:cNvSpPr>
              <a:spLocks noChangeArrowheads="1"/>
            </p:cNvSpPr>
            <p:nvPr/>
          </p:nvSpPr>
          <p:spPr bwMode="auto">
            <a:xfrm>
              <a:off x="6729413" y="3621088"/>
              <a:ext cx="277812" cy="198437"/>
            </a:xfrm>
            <a:custGeom>
              <a:avLst/>
              <a:gdLst>
                <a:gd name="T0" fmla="*/ 772 w 773"/>
                <a:gd name="T1" fmla="*/ 550 h 551"/>
                <a:gd name="T2" fmla="*/ 772 w 773"/>
                <a:gd name="T3" fmla="*/ 84 h 551"/>
                <a:gd name="T4" fmla="*/ 310 w 773"/>
                <a:gd name="T5" fmla="*/ 84 h 551"/>
                <a:gd name="T6" fmla="*/ 225 w 773"/>
                <a:gd name="T7" fmla="*/ 0 h 551"/>
                <a:gd name="T8" fmla="*/ 0 w 773"/>
                <a:gd name="T9" fmla="*/ 0 h 551"/>
                <a:gd name="T10" fmla="*/ 0 w 773"/>
                <a:gd name="T11" fmla="*/ 550 h 551"/>
                <a:gd name="T12" fmla="*/ 772 w 773"/>
                <a:gd name="T13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3" h="551">
                  <a:moveTo>
                    <a:pt x="772" y="550"/>
                  </a:moveTo>
                  <a:lnTo>
                    <a:pt x="772" y="84"/>
                  </a:lnTo>
                  <a:lnTo>
                    <a:pt x="310" y="84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550"/>
                  </a:lnTo>
                  <a:lnTo>
                    <a:pt x="77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797"/>
            <p:cNvSpPr>
              <a:spLocks noChangeArrowheads="1"/>
            </p:cNvSpPr>
            <p:nvPr/>
          </p:nvSpPr>
          <p:spPr bwMode="auto">
            <a:xfrm>
              <a:off x="6626225" y="3514725"/>
              <a:ext cx="284163" cy="153988"/>
            </a:xfrm>
            <a:custGeom>
              <a:avLst/>
              <a:gdLst>
                <a:gd name="T0" fmla="*/ 680 w 789"/>
                <a:gd name="T1" fmla="*/ 218 h 429"/>
                <a:gd name="T2" fmla="*/ 680 w 789"/>
                <a:gd name="T3" fmla="*/ 218 h 429"/>
                <a:gd name="T4" fmla="*/ 661 w 789"/>
                <a:gd name="T5" fmla="*/ 218 h 429"/>
                <a:gd name="T6" fmla="*/ 638 w 789"/>
                <a:gd name="T7" fmla="*/ 222 h 429"/>
                <a:gd name="T8" fmla="*/ 635 w 789"/>
                <a:gd name="T9" fmla="*/ 199 h 429"/>
                <a:gd name="T10" fmla="*/ 539 w 789"/>
                <a:gd name="T11" fmla="*/ 115 h 429"/>
                <a:gd name="T12" fmla="*/ 497 w 789"/>
                <a:gd name="T13" fmla="*/ 122 h 429"/>
                <a:gd name="T14" fmla="*/ 474 w 789"/>
                <a:gd name="T15" fmla="*/ 134 h 429"/>
                <a:gd name="T16" fmla="*/ 466 w 789"/>
                <a:gd name="T17" fmla="*/ 111 h 429"/>
                <a:gd name="T18" fmla="*/ 310 w 789"/>
                <a:gd name="T19" fmla="*/ 0 h 429"/>
                <a:gd name="T20" fmla="*/ 145 w 789"/>
                <a:gd name="T21" fmla="*/ 137 h 429"/>
                <a:gd name="T22" fmla="*/ 141 w 789"/>
                <a:gd name="T23" fmla="*/ 153 h 429"/>
                <a:gd name="T24" fmla="*/ 126 w 789"/>
                <a:gd name="T25" fmla="*/ 153 h 429"/>
                <a:gd name="T26" fmla="*/ 0 w 789"/>
                <a:gd name="T27" fmla="*/ 290 h 429"/>
                <a:gd name="T28" fmla="*/ 138 w 789"/>
                <a:gd name="T29" fmla="*/ 428 h 429"/>
                <a:gd name="T30" fmla="*/ 680 w 789"/>
                <a:gd name="T31" fmla="*/ 428 h 429"/>
                <a:gd name="T32" fmla="*/ 788 w 789"/>
                <a:gd name="T33" fmla="*/ 321 h 429"/>
                <a:gd name="T34" fmla="*/ 680 w 789"/>
                <a:gd name="T35" fmla="*/ 21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9" h="429">
                  <a:moveTo>
                    <a:pt x="680" y="218"/>
                  </a:moveTo>
                  <a:lnTo>
                    <a:pt x="680" y="218"/>
                  </a:lnTo>
                  <a:cubicBezTo>
                    <a:pt x="673" y="218"/>
                    <a:pt x="669" y="218"/>
                    <a:pt x="661" y="218"/>
                  </a:cubicBezTo>
                  <a:cubicBezTo>
                    <a:pt x="638" y="222"/>
                    <a:pt x="638" y="222"/>
                    <a:pt x="638" y="222"/>
                  </a:cubicBezTo>
                  <a:cubicBezTo>
                    <a:pt x="635" y="199"/>
                    <a:pt x="635" y="199"/>
                    <a:pt x="635" y="199"/>
                  </a:cubicBezTo>
                  <a:cubicBezTo>
                    <a:pt x="631" y="149"/>
                    <a:pt x="589" y="115"/>
                    <a:pt x="539" y="115"/>
                  </a:cubicBezTo>
                  <a:cubicBezTo>
                    <a:pt x="524" y="115"/>
                    <a:pt x="508" y="115"/>
                    <a:pt x="497" y="122"/>
                  </a:cubicBezTo>
                  <a:cubicBezTo>
                    <a:pt x="474" y="134"/>
                    <a:pt x="474" y="134"/>
                    <a:pt x="474" y="134"/>
                  </a:cubicBezTo>
                  <a:cubicBezTo>
                    <a:pt x="466" y="111"/>
                    <a:pt x="466" y="111"/>
                    <a:pt x="466" y="111"/>
                  </a:cubicBezTo>
                  <a:cubicBezTo>
                    <a:pt x="440" y="46"/>
                    <a:pt x="378" y="0"/>
                    <a:pt x="310" y="0"/>
                  </a:cubicBezTo>
                  <a:cubicBezTo>
                    <a:pt x="229" y="0"/>
                    <a:pt x="161" y="57"/>
                    <a:pt x="145" y="137"/>
                  </a:cubicBezTo>
                  <a:cubicBezTo>
                    <a:pt x="141" y="153"/>
                    <a:pt x="141" y="153"/>
                    <a:pt x="141" y="153"/>
                  </a:cubicBezTo>
                  <a:cubicBezTo>
                    <a:pt x="126" y="153"/>
                    <a:pt x="126" y="153"/>
                    <a:pt x="126" y="153"/>
                  </a:cubicBezTo>
                  <a:cubicBezTo>
                    <a:pt x="54" y="160"/>
                    <a:pt x="0" y="218"/>
                    <a:pt x="0" y="290"/>
                  </a:cubicBezTo>
                  <a:cubicBezTo>
                    <a:pt x="0" y="367"/>
                    <a:pt x="61" y="428"/>
                    <a:pt x="138" y="428"/>
                  </a:cubicBezTo>
                  <a:cubicBezTo>
                    <a:pt x="680" y="428"/>
                    <a:pt x="680" y="428"/>
                    <a:pt x="680" y="428"/>
                  </a:cubicBezTo>
                  <a:cubicBezTo>
                    <a:pt x="738" y="428"/>
                    <a:pt x="788" y="378"/>
                    <a:pt x="788" y="321"/>
                  </a:cubicBezTo>
                  <a:cubicBezTo>
                    <a:pt x="788" y="264"/>
                    <a:pt x="738" y="218"/>
                    <a:pt x="680" y="2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798"/>
            <p:cNvSpPr>
              <a:spLocks noChangeArrowheads="1"/>
            </p:cNvSpPr>
            <p:nvPr/>
          </p:nvSpPr>
          <p:spPr bwMode="auto">
            <a:xfrm>
              <a:off x="6711950" y="3605213"/>
              <a:ext cx="311150" cy="231775"/>
            </a:xfrm>
            <a:custGeom>
              <a:avLst/>
              <a:gdLst>
                <a:gd name="T0" fmla="*/ 864 w 865"/>
                <a:gd name="T1" fmla="*/ 642 h 643"/>
                <a:gd name="T2" fmla="*/ 0 w 865"/>
                <a:gd name="T3" fmla="*/ 642 h 643"/>
                <a:gd name="T4" fmla="*/ 0 w 865"/>
                <a:gd name="T5" fmla="*/ 0 h 643"/>
                <a:gd name="T6" fmla="*/ 287 w 865"/>
                <a:gd name="T7" fmla="*/ 0 h 643"/>
                <a:gd name="T8" fmla="*/ 371 w 865"/>
                <a:gd name="T9" fmla="*/ 84 h 643"/>
                <a:gd name="T10" fmla="*/ 864 w 865"/>
                <a:gd name="T11" fmla="*/ 84 h 643"/>
                <a:gd name="T12" fmla="*/ 864 w 865"/>
                <a:gd name="T13" fmla="*/ 642 h 643"/>
                <a:gd name="T14" fmla="*/ 46 w 865"/>
                <a:gd name="T15" fmla="*/ 596 h 643"/>
                <a:gd name="T16" fmla="*/ 818 w 865"/>
                <a:gd name="T17" fmla="*/ 596 h 643"/>
                <a:gd name="T18" fmla="*/ 818 w 865"/>
                <a:gd name="T19" fmla="*/ 130 h 643"/>
                <a:gd name="T20" fmla="*/ 356 w 865"/>
                <a:gd name="T21" fmla="*/ 130 h 643"/>
                <a:gd name="T22" fmla="*/ 271 w 865"/>
                <a:gd name="T23" fmla="*/ 46 h 643"/>
                <a:gd name="T24" fmla="*/ 46 w 865"/>
                <a:gd name="T25" fmla="*/ 46 h 643"/>
                <a:gd name="T26" fmla="*/ 46 w 865"/>
                <a:gd name="T27" fmla="*/ 596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5" h="643">
                  <a:moveTo>
                    <a:pt x="864" y="642"/>
                  </a:moveTo>
                  <a:lnTo>
                    <a:pt x="0" y="642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371" y="84"/>
                  </a:lnTo>
                  <a:lnTo>
                    <a:pt x="864" y="84"/>
                  </a:lnTo>
                  <a:lnTo>
                    <a:pt x="864" y="642"/>
                  </a:lnTo>
                  <a:close/>
                  <a:moveTo>
                    <a:pt x="46" y="596"/>
                  </a:moveTo>
                  <a:lnTo>
                    <a:pt x="818" y="596"/>
                  </a:lnTo>
                  <a:lnTo>
                    <a:pt x="818" y="130"/>
                  </a:lnTo>
                  <a:lnTo>
                    <a:pt x="356" y="130"/>
                  </a:lnTo>
                  <a:lnTo>
                    <a:pt x="271" y="46"/>
                  </a:lnTo>
                  <a:lnTo>
                    <a:pt x="46" y="46"/>
                  </a:lnTo>
                  <a:lnTo>
                    <a:pt x="46" y="59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799"/>
            <p:cNvSpPr>
              <a:spLocks noChangeArrowheads="1"/>
            </p:cNvSpPr>
            <p:nvPr/>
          </p:nvSpPr>
          <p:spPr bwMode="auto">
            <a:xfrm>
              <a:off x="6867525" y="3651250"/>
              <a:ext cx="139700" cy="168275"/>
            </a:xfrm>
            <a:custGeom>
              <a:avLst/>
              <a:gdLst>
                <a:gd name="T0" fmla="*/ 386 w 387"/>
                <a:gd name="T1" fmla="*/ 0 h 467"/>
                <a:gd name="T2" fmla="*/ 386 w 387"/>
                <a:gd name="T3" fmla="*/ 0 h 467"/>
                <a:gd name="T4" fmla="*/ 99 w 387"/>
                <a:gd name="T5" fmla="*/ 0 h 467"/>
                <a:gd name="T6" fmla="*/ 11 w 387"/>
                <a:gd name="T7" fmla="*/ 46 h 467"/>
                <a:gd name="T8" fmla="*/ 0 w 387"/>
                <a:gd name="T9" fmla="*/ 46 h 467"/>
                <a:gd name="T10" fmla="*/ 0 w 387"/>
                <a:gd name="T11" fmla="*/ 466 h 467"/>
                <a:gd name="T12" fmla="*/ 386 w 387"/>
                <a:gd name="T13" fmla="*/ 466 h 467"/>
                <a:gd name="T14" fmla="*/ 386 w 387"/>
                <a:gd name="T15" fmla="*/ 0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7" h="467">
                  <a:moveTo>
                    <a:pt x="386" y="0"/>
                  </a:moveTo>
                  <a:lnTo>
                    <a:pt x="386" y="0"/>
                  </a:lnTo>
                  <a:cubicBezTo>
                    <a:pt x="99" y="0"/>
                    <a:pt x="99" y="0"/>
                    <a:pt x="99" y="0"/>
                  </a:cubicBezTo>
                  <a:cubicBezTo>
                    <a:pt x="80" y="27"/>
                    <a:pt x="46" y="46"/>
                    <a:pt x="1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386" y="466"/>
                    <a:pt x="386" y="466"/>
                    <a:pt x="386" y="466"/>
                  </a:cubicBezTo>
                  <a:cubicBezTo>
                    <a:pt x="386" y="0"/>
                    <a:pt x="386" y="0"/>
                    <a:pt x="38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800"/>
            <p:cNvSpPr>
              <a:spLocks noChangeArrowheads="1"/>
            </p:cNvSpPr>
            <p:nvPr/>
          </p:nvSpPr>
          <p:spPr bwMode="auto">
            <a:xfrm>
              <a:off x="6867525" y="3651250"/>
              <a:ext cx="36513" cy="17463"/>
            </a:xfrm>
            <a:custGeom>
              <a:avLst/>
              <a:gdLst>
                <a:gd name="T0" fmla="*/ 99 w 100"/>
                <a:gd name="T1" fmla="*/ 0 h 47"/>
                <a:gd name="T2" fmla="*/ 99 w 100"/>
                <a:gd name="T3" fmla="*/ 0 h 47"/>
                <a:gd name="T4" fmla="*/ 0 w 100"/>
                <a:gd name="T5" fmla="*/ 0 h 47"/>
                <a:gd name="T6" fmla="*/ 0 w 100"/>
                <a:gd name="T7" fmla="*/ 46 h 47"/>
                <a:gd name="T8" fmla="*/ 11 w 100"/>
                <a:gd name="T9" fmla="*/ 46 h 47"/>
                <a:gd name="T10" fmla="*/ 99 w 100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47">
                  <a:moveTo>
                    <a:pt x="99" y="0"/>
                  </a:moveTo>
                  <a:lnTo>
                    <a:pt x="9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46" y="46"/>
                    <a:pt x="80" y="27"/>
                    <a:pt x="9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801"/>
            <p:cNvSpPr>
              <a:spLocks noChangeArrowheads="1"/>
            </p:cNvSpPr>
            <p:nvPr/>
          </p:nvSpPr>
          <p:spPr bwMode="auto">
            <a:xfrm>
              <a:off x="6867525" y="3651250"/>
              <a:ext cx="139700" cy="1588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99 w 387"/>
                <a:gd name="T5" fmla="*/ 0 h 1"/>
                <a:gd name="T6" fmla="*/ 386 w 38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99" y="0"/>
                  </a:lnTo>
                  <a:lnTo>
                    <a:pt x="386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802"/>
            <p:cNvSpPr>
              <a:spLocks noChangeArrowheads="1"/>
            </p:cNvSpPr>
            <p:nvPr/>
          </p:nvSpPr>
          <p:spPr bwMode="auto">
            <a:xfrm>
              <a:off x="6867525" y="3651250"/>
              <a:ext cx="139700" cy="1588"/>
            </a:xfrm>
            <a:custGeom>
              <a:avLst/>
              <a:gdLst>
                <a:gd name="T0" fmla="*/ 386 w 387"/>
                <a:gd name="T1" fmla="*/ 0 h 1"/>
                <a:gd name="T2" fmla="*/ 0 w 387"/>
                <a:gd name="T3" fmla="*/ 0 h 1"/>
                <a:gd name="T4" fmla="*/ 99 w 387"/>
                <a:gd name="T5" fmla="*/ 0 h 1"/>
                <a:gd name="T6" fmla="*/ 386 w 38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7" h="1">
                  <a:moveTo>
                    <a:pt x="386" y="0"/>
                  </a:moveTo>
                  <a:lnTo>
                    <a:pt x="0" y="0"/>
                  </a:lnTo>
                  <a:lnTo>
                    <a:pt x="99" y="0"/>
                  </a:lnTo>
                  <a:lnTo>
                    <a:pt x="386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803"/>
            <p:cNvSpPr>
              <a:spLocks noChangeArrowheads="1"/>
            </p:cNvSpPr>
            <p:nvPr/>
          </p:nvSpPr>
          <p:spPr bwMode="auto">
            <a:xfrm>
              <a:off x="6835775" y="3683000"/>
              <a:ext cx="63500" cy="92075"/>
            </a:xfrm>
            <a:custGeom>
              <a:avLst/>
              <a:gdLst>
                <a:gd name="T0" fmla="*/ 42 w 177"/>
                <a:gd name="T1" fmla="*/ 111 h 257"/>
                <a:gd name="T2" fmla="*/ 42 w 177"/>
                <a:gd name="T3" fmla="*/ 111 h 257"/>
                <a:gd name="T4" fmla="*/ 42 w 177"/>
                <a:gd name="T5" fmla="*/ 76 h 257"/>
                <a:gd name="T6" fmla="*/ 88 w 177"/>
                <a:gd name="T7" fmla="*/ 27 h 257"/>
                <a:gd name="T8" fmla="*/ 122 w 177"/>
                <a:gd name="T9" fmla="*/ 42 h 257"/>
                <a:gd name="T10" fmla="*/ 138 w 177"/>
                <a:gd name="T11" fmla="*/ 76 h 257"/>
                <a:gd name="T12" fmla="*/ 138 w 177"/>
                <a:gd name="T13" fmla="*/ 111 h 257"/>
                <a:gd name="T14" fmla="*/ 161 w 177"/>
                <a:gd name="T15" fmla="*/ 111 h 257"/>
                <a:gd name="T16" fmla="*/ 161 w 177"/>
                <a:gd name="T17" fmla="*/ 76 h 257"/>
                <a:gd name="T18" fmla="*/ 142 w 177"/>
                <a:gd name="T19" fmla="*/ 23 h 257"/>
                <a:gd name="T20" fmla="*/ 88 w 177"/>
                <a:gd name="T21" fmla="*/ 0 h 257"/>
                <a:gd name="T22" fmla="*/ 88 w 177"/>
                <a:gd name="T23" fmla="*/ 0 h 257"/>
                <a:gd name="T24" fmla="*/ 15 w 177"/>
                <a:gd name="T25" fmla="*/ 76 h 257"/>
                <a:gd name="T26" fmla="*/ 15 w 177"/>
                <a:gd name="T27" fmla="*/ 111 h 257"/>
                <a:gd name="T28" fmla="*/ 0 w 177"/>
                <a:gd name="T29" fmla="*/ 111 h 257"/>
                <a:gd name="T30" fmla="*/ 0 w 177"/>
                <a:gd name="T31" fmla="*/ 256 h 257"/>
                <a:gd name="T32" fmla="*/ 176 w 177"/>
                <a:gd name="T33" fmla="*/ 256 h 257"/>
                <a:gd name="T34" fmla="*/ 176 w 177"/>
                <a:gd name="T35" fmla="*/ 111 h 257"/>
                <a:gd name="T36" fmla="*/ 42 w 177"/>
                <a:gd name="T37" fmla="*/ 111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7" h="257">
                  <a:moveTo>
                    <a:pt x="42" y="111"/>
                  </a:moveTo>
                  <a:lnTo>
                    <a:pt x="42" y="111"/>
                  </a:lnTo>
                  <a:cubicBezTo>
                    <a:pt x="42" y="76"/>
                    <a:pt x="42" y="76"/>
                    <a:pt x="42" y="76"/>
                  </a:cubicBezTo>
                  <a:cubicBezTo>
                    <a:pt x="42" y="49"/>
                    <a:pt x="61" y="27"/>
                    <a:pt x="88" y="27"/>
                  </a:cubicBezTo>
                  <a:cubicBezTo>
                    <a:pt x="103" y="30"/>
                    <a:pt x="115" y="34"/>
                    <a:pt x="122" y="42"/>
                  </a:cubicBezTo>
                  <a:cubicBezTo>
                    <a:pt x="130" y="49"/>
                    <a:pt x="138" y="61"/>
                    <a:pt x="138" y="76"/>
                  </a:cubicBezTo>
                  <a:cubicBezTo>
                    <a:pt x="138" y="111"/>
                    <a:pt x="138" y="111"/>
                    <a:pt x="138" y="111"/>
                  </a:cubicBezTo>
                  <a:cubicBezTo>
                    <a:pt x="161" y="111"/>
                    <a:pt x="161" y="111"/>
                    <a:pt x="161" y="111"/>
                  </a:cubicBezTo>
                  <a:cubicBezTo>
                    <a:pt x="161" y="76"/>
                    <a:pt x="161" y="76"/>
                    <a:pt x="161" y="76"/>
                  </a:cubicBezTo>
                  <a:cubicBezTo>
                    <a:pt x="161" y="57"/>
                    <a:pt x="153" y="38"/>
                    <a:pt x="142" y="23"/>
                  </a:cubicBezTo>
                  <a:cubicBezTo>
                    <a:pt x="126" y="8"/>
                    <a:pt x="107" y="0"/>
                    <a:pt x="88" y="0"/>
                  </a:cubicBezTo>
                  <a:lnTo>
                    <a:pt x="88" y="0"/>
                  </a:lnTo>
                  <a:cubicBezTo>
                    <a:pt x="50" y="0"/>
                    <a:pt x="15" y="34"/>
                    <a:pt x="15" y="76"/>
                  </a:cubicBezTo>
                  <a:cubicBezTo>
                    <a:pt x="15" y="111"/>
                    <a:pt x="15" y="111"/>
                    <a:pt x="15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176" y="256"/>
                    <a:pt x="176" y="256"/>
                    <a:pt x="176" y="256"/>
                  </a:cubicBezTo>
                  <a:cubicBezTo>
                    <a:pt x="176" y="111"/>
                    <a:pt x="176" y="111"/>
                    <a:pt x="176" y="111"/>
                  </a:cubicBezTo>
                  <a:lnTo>
                    <a:pt x="42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973525" y="4070567"/>
            <a:ext cx="493712" cy="493712"/>
            <a:chOff x="6611938" y="4030663"/>
            <a:chExt cx="493712" cy="493712"/>
          </a:xfrm>
        </p:grpSpPr>
        <p:sp>
          <p:nvSpPr>
            <p:cNvPr id="145" name="Freeform 804"/>
            <p:cNvSpPr>
              <a:spLocks noChangeArrowheads="1"/>
            </p:cNvSpPr>
            <p:nvPr/>
          </p:nvSpPr>
          <p:spPr bwMode="auto">
            <a:xfrm>
              <a:off x="6611938" y="4030663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805"/>
            <p:cNvSpPr>
              <a:spLocks noChangeArrowheads="1"/>
            </p:cNvSpPr>
            <p:nvPr/>
          </p:nvSpPr>
          <p:spPr bwMode="auto">
            <a:xfrm>
              <a:off x="6611938" y="4030663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806"/>
            <p:cNvSpPr>
              <a:spLocks noChangeArrowheads="1"/>
            </p:cNvSpPr>
            <p:nvPr/>
          </p:nvSpPr>
          <p:spPr bwMode="auto">
            <a:xfrm>
              <a:off x="6753225" y="4232275"/>
              <a:ext cx="352425" cy="292100"/>
            </a:xfrm>
            <a:custGeom>
              <a:avLst/>
              <a:gdLst>
                <a:gd name="T0" fmla="*/ 804 w 980"/>
                <a:gd name="T1" fmla="*/ 0 h 812"/>
                <a:gd name="T2" fmla="*/ 804 w 980"/>
                <a:gd name="T3" fmla="*/ 522 h 812"/>
                <a:gd name="T4" fmla="*/ 0 w 980"/>
                <a:gd name="T5" fmla="*/ 522 h 812"/>
                <a:gd name="T6" fmla="*/ 293 w 980"/>
                <a:gd name="T7" fmla="*/ 811 h 812"/>
                <a:gd name="T8" fmla="*/ 979 w 980"/>
                <a:gd name="T9" fmla="*/ 811 h 812"/>
                <a:gd name="T10" fmla="*/ 979 w 980"/>
                <a:gd name="T11" fmla="*/ 175 h 812"/>
                <a:gd name="T12" fmla="*/ 804 w 980"/>
                <a:gd name="T13" fmla="*/ 0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0" h="812">
                  <a:moveTo>
                    <a:pt x="804" y="0"/>
                  </a:moveTo>
                  <a:lnTo>
                    <a:pt x="804" y="522"/>
                  </a:lnTo>
                  <a:lnTo>
                    <a:pt x="0" y="522"/>
                  </a:lnTo>
                  <a:lnTo>
                    <a:pt x="293" y="811"/>
                  </a:lnTo>
                  <a:lnTo>
                    <a:pt x="979" y="811"/>
                  </a:lnTo>
                  <a:lnTo>
                    <a:pt x="979" y="175"/>
                  </a:lnTo>
                  <a:lnTo>
                    <a:pt x="8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807"/>
            <p:cNvSpPr>
              <a:spLocks noChangeArrowheads="1"/>
            </p:cNvSpPr>
            <p:nvPr/>
          </p:nvSpPr>
          <p:spPr bwMode="auto">
            <a:xfrm>
              <a:off x="6753225" y="4232275"/>
              <a:ext cx="352425" cy="292100"/>
            </a:xfrm>
            <a:custGeom>
              <a:avLst/>
              <a:gdLst>
                <a:gd name="T0" fmla="*/ 804 w 980"/>
                <a:gd name="T1" fmla="*/ 0 h 812"/>
                <a:gd name="T2" fmla="*/ 804 w 980"/>
                <a:gd name="T3" fmla="*/ 522 h 812"/>
                <a:gd name="T4" fmla="*/ 0 w 980"/>
                <a:gd name="T5" fmla="*/ 522 h 812"/>
                <a:gd name="T6" fmla="*/ 293 w 980"/>
                <a:gd name="T7" fmla="*/ 811 h 812"/>
                <a:gd name="T8" fmla="*/ 979 w 980"/>
                <a:gd name="T9" fmla="*/ 811 h 812"/>
                <a:gd name="T10" fmla="*/ 979 w 980"/>
                <a:gd name="T11" fmla="*/ 175 h 812"/>
                <a:gd name="T12" fmla="*/ 804 w 980"/>
                <a:gd name="T13" fmla="*/ 0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0" h="812">
                  <a:moveTo>
                    <a:pt x="804" y="0"/>
                  </a:moveTo>
                  <a:lnTo>
                    <a:pt x="804" y="522"/>
                  </a:lnTo>
                  <a:lnTo>
                    <a:pt x="0" y="522"/>
                  </a:lnTo>
                  <a:lnTo>
                    <a:pt x="293" y="811"/>
                  </a:lnTo>
                  <a:lnTo>
                    <a:pt x="979" y="811"/>
                  </a:lnTo>
                  <a:lnTo>
                    <a:pt x="979" y="175"/>
                  </a:lnTo>
                  <a:lnTo>
                    <a:pt x="8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808"/>
            <p:cNvSpPr>
              <a:spLocks noChangeArrowheads="1"/>
            </p:cNvSpPr>
            <p:nvPr/>
          </p:nvSpPr>
          <p:spPr bwMode="auto">
            <a:xfrm>
              <a:off x="6753225" y="4205288"/>
              <a:ext cx="290513" cy="217487"/>
            </a:xfrm>
            <a:custGeom>
              <a:avLst/>
              <a:gdLst>
                <a:gd name="T0" fmla="*/ 808 w 809"/>
                <a:gd name="T1" fmla="*/ 601 h 602"/>
                <a:gd name="T2" fmla="*/ 0 w 809"/>
                <a:gd name="T3" fmla="*/ 601 h 602"/>
                <a:gd name="T4" fmla="*/ 0 w 809"/>
                <a:gd name="T5" fmla="*/ 0 h 602"/>
                <a:gd name="T6" fmla="*/ 268 w 809"/>
                <a:gd name="T7" fmla="*/ 0 h 602"/>
                <a:gd name="T8" fmla="*/ 347 w 809"/>
                <a:gd name="T9" fmla="*/ 79 h 602"/>
                <a:gd name="T10" fmla="*/ 808 w 809"/>
                <a:gd name="T11" fmla="*/ 79 h 602"/>
                <a:gd name="T12" fmla="*/ 808 w 809"/>
                <a:gd name="T13" fmla="*/ 601 h 602"/>
                <a:gd name="T14" fmla="*/ 43 w 809"/>
                <a:gd name="T15" fmla="*/ 558 h 602"/>
                <a:gd name="T16" fmla="*/ 765 w 809"/>
                <a:gd name="T17" fmla="*/ 558 h 602"/>
                <a:gd name="T18" fmla="*/ 765 w 809"/>
                <a:gd name="T19" fmla="*/ 122 h 602"/>
                <a:gd name="T20" fmla="*/ 332 w 809"/>
                <a:gd name="T21" fmla="*/ 122 h 602"/>
                <a:gd name="T22" fmla="*/ 254 w 809"/>
                <a:gd name="T23" fmla="*/ 43 h 602"/>
                <a:gd name="T24" fmla="*/ 43 w 809"/>
                <a:gd name="T25" fmla="*/ 43 h 602"/>
                <a:gd name="T26" fmla="*/ 43 w 809"/>
                <a:gd name="T27" fmla="*/ 558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9" h="602">
                  <a:moveTo>
                    <a:pt x="808" y="601"/>
                  </a:moveTo>
                  <a:lnTo>
                    <a:pt x="0" y="601"/>
                  </a:lnTo>
                  <a:lnTo>
                    <a:pt x="0" y="0"/>
                  </a:lnTo>
                  <a:lnTo>
                    <a:pt x="268" y="0"/>
                  </a:lnTo>
                  <a:lnTo>
                    <a:pt x="347" y="79"/>
                  </a:lnTo>
                  <a:lnTo>
                    <a:pt x="808" y="79"/>
                  </a:lnTo>
                  <a:lnTo>
                    <a:pt x="808" y="601"/>
                  </a:lnTo>
                  <a:close/>
                  <a:moveTo>
                    <a:pt x="43" y="558"/>
                  </a:moveTo>
                  <a:lnTo>
                    <a:pt x="765" y="558"/>
                  </a:lnTo>
                  <a:lnTo>
                    <a:pt x="765" y="122"/>
                  </a:lnTo>
                  <a:lnTo>
                    <a:pt x="332" y="122"/>
                  </a:lnTo>
                  <a:lnTo>
                    <a:pt x="254" y="43"/>
                  </a:lnTo>
                  <a:lnTo>
                    <a:pt x="43" y="43"/>
                  </a:lnTo>
                  <a:lnTo>
                    <a:pt x="43" y="5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809"/>
            <p:cNvSpPr>
              <a:spLocks noChangeArrowheads="1"/>
            </p:cNvSpPr>
            <p:nvPr/>
          </p:nvSpPr>
          <p:spPr bwMode="auto">
            <a:xfrm>
              <a:off x="6659563" y="4103688"/>
              <a:ext cx="295275" cy="174625"/>
            </a:xfrm>
            <a:custGeom>
              <a:avLst/>
              <a:gdLst>
                <a:gd name="T0" fmla="*/ 261 w 819"/>
                <a:gd name="T1" fmla="*/ 443 h 483"/>
                <a:gd name="T2" fmla="*/ 261 w 819"/>
                <a:gd name="T3" fmla="*/ 443 h 483"/>
                <a:gd name="T4" fmla="*/ 168 w 819"/>
                <a:gd name="T5" fmla="*/ 443 h 483"/>
                <a:gd name="T6" fmla="*/ 40 w 819"/>
                <a:gd name="T7" fmla="*/ 314 h 483"/>
                <a:gd name="T8" fmla="*/ 157 w 819"/>
                <a:gd name="T9" fmla="*/ 185 h 483"/>
                <a:gd name="T10" fmla="*/ 172 w 819"/>
                <a:gd name="T11" fmla="*/ 185 h 483"/>
                <a:gd name="T12" fmla="*/ 175 w 819"/>
                <a:gd name="T13" fmla="*/ 168 h 483"/>
                <a:gd name="T14" fmla="*/ 329 w 819"/>
                <a:gd name="T15" fmla="*/ 43 h 483"/>
                <a:gd name="T16" fmla="*/ 475 w 819"/>
                <a:gd name="T17" fmla="*/ 146 h 483"/>
                <a:gd name="T18" fmla="*/ 483 w 819"/>
                <a:gd name="T19" fmla="*/ 168 h 483"/>
                <a:gd name="T20" fmla="*/ 504 w 819"/>
                <a:gd name="T21" fmla="*/ 157 h 483"/>
                <a:gd name="T22" fmla="*/ 543 w 819"/>
                <a:gd name="T23" fmla="*/ 150 h 483"/>
                <a:gd name="T24" fmla="*/ 633 w 819"/>
                <a:gd name="T25" fmla="*/ 228 h 483"/>
                <a:gd name="T26" fmla="*/ 636 w 819"/>
                <a:gd name="T27" fmla="*/ 250 h 483"/>
                <a:gd name="T28" fmla="*/ 658 w 819"/>
                <a:gd name="T29" fmla="*/ 246 h 483"/>
                <a:gd name="T30" fmla="*/ 676 w 819"/>
                <a:gd name="T31" fmla="*/ 246 h 483"/>
                <a:gd name="T32" fmla="*/ 776 w 819"/>
                <a:gd name="T33" fmla="*/ 343 h 483"/>
                <a:gd name="T34" fmla="*/ 772 w 819"/>
                <a:gd name="T35" fmla="*/ 357 h 483"/>
                <a:gd name="T36" fmla="*/ 815 w 819"/>
                <a:gd name="T37" fmla="*/ 357 h 483"/>
                <a:gd name="T38" fmla="*/ 818 w 819"/>
                <a:gd name="T39" fmla="*/ 343 h 483"/>
                <a:gd name="T40" fmla="*/ 672 w 819"/>
                <a:gd name="T41" fmla="*/ 203 h 483"/>
                <a:gd name="T42" fmla="*/ 543 w 819"/>
                <a:gd name="T43" fmla="*/ 107 h 483"/>
                <a:gd name="T44" fmla="*/ 508 w 819"/>
                <a:gd name="T45" fmla="*/ 110 h 483"/>
                <a:gd name="T46" fmla="*/ 329 w 819"/>
                <a:gd name="T47" fmla="*/ 0 h 483"/>
                <a:gd name="T48" fmla="*/ 136 w 819"/>
                <a:gd name="T49" fmla="*/ 146 h 483"/>
                <a:gd name="T50" fmla="*/ 0 w 819"/>
                <a:gd name="T51" fmla="*/ 314 h 483"/>
                <a:gd name="T52" fmla="*/ 168 w 819"/>
                <a:gd name="T53" fmla="*/ 482 h 483"/>
                <a:gd name="T54" fmla="*/ 261 w 819"/>
                <a:gd name="T55" fmla="*/ 482 h 483"/>
                <a:gd name="T56" fmla="*/ 261 w 819"/>
                <a:gd name="T57" fmla="*/ 443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9" h="483">
                  <a:moveTo>
                    <a:pt x="261" y="443"/>
                  </a:moveTo>
                  <a:lnTo>
                    <a:pt x="261" y="443"/>
                  </a:lnTo>
                  <a:cubicBezTo>
                    <a:pt x="168" y="443"/>
                    <a:pt x="168" y="443"/>
                    <a:pt x="168" y="443"/>
                  </a:cubicBezTo>
                  <a:cubicBezTo>
                    <a:pt x="97" y="443"/>
                    <a:pt x="40" y="386"/>
                    <a:pt x="40" y="314"/>
                  </a:cubicBezTo>
                  <a:cubicBezTo>
                    <a:pt x="40" y="246"/>
                    <a:pt x="90" y="193"/>
                    <a:pt x="157" y="185"/>
                  </a:cubicBezTo>
                  <a:cubicBezTo>
                    <a:pt x="172" y="185"/>
                    <a:pt x="172" y="185"/>
                    <a:pt x="172" y="185"/>
                  </a:cubicBezTo>
                  <a:cubicBezTo>
                    <a:pt x="175" y="168"/>
                    <a:pt x="175" y="168"/>
                    <a:pt x="175" y="168"/>
                  </a:cubicBezTo>
                  <a:cubicBezTo>
                    <a:pt x="190" y="96"/>
                    <a:pt x="254" y="43"/>
                    <a:pt x="329" y="43"/>
                  </a:cubicBezTo>
                  <a:cubicBezTo>
                    <a:pt x="393" y="43"/>
                    <a:pt x="450" y="85"/>
                    <a:pt x="475" y="146"/>
                  </a:cubicBezTo>
                  <a:cubicBezTo>
                    <a:pt x="483" y="168"/>
                    <a:pt x="483" y="168"/>
                    <a:pt x="483" y="168"/>
                  </a:cubicBezTo>
                  <a:cubicBezTo>
                    <a:pt x="504" y="157"/>
                    <a:pt x="504" y="157"/>
                    <a:pt x="504" y="157"/>
                  </a:cubicBezTo>
                  <a:cubicBezTo>
                    <a:pt x="515" y="150"/>
                    <a:pt x="529" y="150"/>
                    <a:pt x="543" y="150"/>
                  </a:cubicBezTo>
                  <a:cubicBezTo>
                    <a:pt x="590" y="150"/>
                    <a:pt x="629" y="182"/>
                    <a:pt x="633" y="228"/>
                  </a:cubicBezTo>
                  <a:cubicBezTo>
                    <a:pt x="636" y="250"/>
                    <a:pt x="636" y="250"/>
                    <a:pt x="636" y="250"/>
                  </a:cubicBezTo>
                  <a:cubicBezTo>
                    <a:pt x="658" y="246"/>
                    <a:pt x="658" y="246"/>
                    <a:pt x="658" y="246"/>
                  </a:cubicBezTo>
                  <a:cubicBezTo>
                    <a:pt x="665" y="246"/>
                    <a:pt x="668" y="246"/>
                    <a:pt x="676" y="246"/>
                  </a:cubicBezTo>
                  <a:cubicBezTo>
                    <a:pt x="729" y="246"/>
                    <a:pt x="776" y="289"/>
                    <a:pt x="776" y="343"/>
                  </a:cubicBezTo>
                  <a:cubicBezTo>
                    <a:pt x="776" y="346"/>
                    <a:pt x="776" y="353"/>
                    <a:pt x="772" y="357"/>
                  </a:cubicBezTo>
                  <a:cubicBezTo>
                    <a:pt x="815" y="357"/>
                    <a:pt x="815" y="357"/>
                    <a:pt x="815" y="357"/>
                  </a:cubicBezTo>
                  <a:cubicBezTo>
                    <a:pt x="815" y="353"/>
                    <a:pt x="818" y="346"/>
                    <a:pt x="818" y="343"/>
                  </a:cubicBezTo>
                  <a:cubicBezTo>
                    <a:pt x="818" y="264"/>
                    <a:pt x="751" y="200"/>
                    <a:pt x="672" y="203"/>
                  </a:cubicBezTo>
                  <a:cubicBezTo>
                    <a:pt x="654" y="146"/>
                    <a:pt x="604" y="107"/>
                    <a:pt x="543" y="107"/>
                  </a:cubicBezTo>
                  <a:cubicBezTo>
                    <a:pt x="529" y="107"/>
                    <a:pt x="518" y="107"/>
                    <a:pt x="508" y="110"/>
                  </a:cubicBezTo>
                  <a:cubicBezTo>
                    <a:pt x="472" y="43"/>
                    <a:pt x="404" y="0"/>
                    <a:pt x="329" y="0"/>
                  </a:cubicBezTo>
                  <a:cubicBezTo>
                    <a:pt x="240" y="0"/>
                    <a:pt x="161" y="60"/>
                    <a:pt x="136" y="146"/>
                  </a:cubicBezTo>
                  <a:cubicBezTo>
                    <a:pt x="57" y="160"/>
                    <a:pt x="0" y="232"/>
                    <a:pt x="0" y="314"/>
                  </a:cubicBezTo>
                  <a:cubicBezTo>
                    <a:pt x="0" y="407"/>
                    <a:pt x="75" y="482"/>
                    <a:pt x="168" y="482"/>
                  </a:cubicBezTo>
                  <a:cubicBezTo>
                    <a:pt x="261" y="482"/>
                    <a:pt x="261" y="482"/>
                    <a:pt x="261" y="482"/>
                  </a:cubicBezTo>
                  <a:lnTo>
                    <a:pt x="261" y="4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810"/>
            <p:cNvSpPr>
              <a:spLocks noChangeArrowheads="1"/>
            </p:cNvSpPr>
            <p:nvPr/>
          </p:nvSpPr>
          <p:spPr bwMode="auto">
            <a:xfrm>
              <a:off x="6869113" y="4278313"/>
              <a:ext cx="58737" cy="85725"/>
            </a:xfrm>
            <a:custGeom>
              <a:avLst/>
              <a:gdLst>
                <a:gd name="T0" fmla="*/ 39 w 165"/>
                <a:gd name="T1" fmla="*/ 104 h 237"/>
                <a:gd name="T2" fmla="*/ 39 w 165"/>
                <a:gd name="T3" fmla="*/ 104 h 237"/>
                <a:gd name="T4" fmla="*/ 39 w 165"/>
                <a:gd name="T5" fmla="*/ 71 h 237"/>
                <a:gd name="T6" fmla="*/ 82 w 165"/>
                <a:gd name="T7" fmla="*/ 25 h 237"/>
                <a:gd name="T8" fmla="*/ 114 w 165"/>
                <a:gd name="T9" fmla="*/ 39 h 237"/>
                <a:gd name="T10" fmla="*/ 128 w 165"/>
                <a:gd name="T11" fmla="*/ 71 h 237"/>
                <a:gd name="T12" fmla="*/ 128 w 165"/>
                <a:gd name="T13" fmla="*/ 104 h 237"/>
                <a:gd name="T14" fmla="*/ 150 w 165"/>
                <a:gd name="T15" fmla="*/ 104 h 237"/>
                <a:gd name="T16" fmla="*/ 150 w 165"/>
                <a:gd name="T17" fmla="*/ 71 h 237"/>
                <a:gd name="T18" fmla="*/ 132 w 165"/>
                <a:gd name="T19" fmla="*/ 21 h 237"/>
                <a:gd name="T20" fmla="*/ 82 w 165"/>
                <a:gd name="T21" fmla="*/ 0 h 237"/>
                <a:gd name="T22" fmla="*/ 82 w 165"/>
                <a:gd name="T23" fmla="*/ 0 h 237"/>
                <a:gd name="T24" fmla="*/ 14 w 165"/>
                <a:gd name="T25" fmla="*/ 71 h 237"/>
                <a:gd name="T26" fmla="*/ 14 w 165"/>
                <a:gd name="T27" fmla="*/ 104 h 237"/>
                <a:gd name="T28" fmla="*/ 0 w 165"/>
                <a:gd name="T29" fmla="*/ 104 h 237"/>
                <a:gd name="T30" fmla="*/ 0 w 165"/>
                <a:gd name="T31" fmla="*/ 236 h 237"/>
                <a:gd name="T32" fmla="*/ 164 w 165"/>
                <a:gd name="T33" fmla="*/ 236 h 237"/>
                <a:gd name="T34" fmla="*/ 164 w 165"/>
                <a:gd name="T35" fmla="*/ 104 h 237"/>
                <a:gd name="T36" fmla="*/ 39 w 165"/>
                <a:gd name="T37" fmla="*/ 10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5" h="237">
                  <a:moveTo>
                    <a:pt x="39" y="104"/>
                  </a:moveTo>
                  <a:lnTo>
                    <a:pt x="39" y="104"/>
                  </a:lnTo>
                  <a:cubicBezTo>
                    <a:pt x="39" y="71"/>
                    <a:pt x="39" y="71"/>
                    <a:pt x="39" y="71"/>
                  </a:cubicBezTo>
                  <a:cubicBezTo>
                    <a:pt x="39" y="46"/>
                    <a:pt x="57" y="25"/>
                    <a:pt x="82" y="25"/>
                  </a:cubicBezTo>
                  <a:cubicBezTo>
                    <a:pt x="96" y="25"/>
                    <a:pt x="107" y="32"/>
                    <a:pt x="114" y="39"/>
                  </a:cubicBezTo>
                  <a:cubicBezTo>
                    <a:pt x="121" y="46"/>
                    <a:pt x="128" y="57"/>
                    <a:pt x="128" y="71"/>
                  </a:cubicBezTo>
                  <a:cubicBezTo>
                    <a:pt x="128" y="104"/>
                    <a:pt x="128" y="104"/>
                    <a:pt x="128" y="104"/>
                  </a:cubicBezTo>
                  <a:cubicBezTo>
                    <a:pt x="150" y="104"/>
                    <a:pt x="150" y="104"/>
                    <a:pt x="150" y="104"/>
                  </a:cubicBezTo>
                  <a:cubicBezTo>
                    <a:pt x="150" y="71"/>
                    <a:pt x="150" y="71"/>
                    <a:pt x="150" y="71"/>
                  </a:cubicBezTo>
                  <a:cubicBezTo>
                    <a:pt x="150" y="50"/>
                    <a:pt x="143" y="36"/>
                    <a:pt x="132" y="21"/>
                  </a:cubicBezTo>
                  <a:cubicBezTo>
                    <a:pt x="118" y="7"/>
                    <a:pt x="100" y="0"/>
                    <a:pt x="82" y="0"/>
                  </a:cubicBezTo>
                  <a:lnTo>
                    <a:pt x="82" y="0"/>
                  </a:lnTo>
                  <a:cubicBezTo>
                    <a:pt x="46" y="0"/>
                    <a:pt x="14" y="32"/>
                    <a:pt x="14" y="71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236"/>
                    <a:pt x="0" y="236"/>
                    <a:pt x="0" y="236"/>
                  </a:cubicBezTo>
                  <a:cubicBezTo>
                    <a:pt x="164" y="236"/>
                    <a:pt x="164" y="236"/>
                    <a:pt x="164" y="236"/>
                  </a:cubicBezTo>
                  <a:cubicBezTo>
                    <a:pt x="164" y="104"/>
                    <a:pt x="164" y="104"/>
                    <a:pt x="164" y="104"/>
                  </a:cubicBezTo>
                  <a:lnTo>
                    <a:pt x="39" y="1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2" name="Group 151"/>
          <p:cNvGrpSpPr/>
          <p:nvPr/>
        </p:nvGrpSpPr>
        <p:grpSpPr>
          <a:xfrm>
            <a:off x="1857640" y="1738236"/>
            <a:ext cx="366712" cy="301625"/>
            <a:chOff x="7459663" y="1700213"/>
            <a:chExt cx="366712" cy="301625"/>
          </a:xfrm>
        </p:grpSpPr>
        <p:sp>
          <p:nvSpPr>
            <p:cNvPr id="153" name="Freeform 811"/>
            <p:cNvSpPr>
              <a:spLocks noChangeArrowheads="1"/>
            </p:cNvSpPr>
            <p:nvPr/>
          </p:nvSpPr>
          <p:spPr bwMode="auto">
            <a:xfrm>
              <a:off x="7469188" y="1709738"/>
              <a:ext cx="349250" cy="239712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812"/>
            <p:cNvSpPr>
              <a:spLocks noChangeArrowheads="1"/>
            </p:cNvSpPr>
            <p:nvPr/>
          </p:nvSpPr>
          <p:spPr bwMode="auto">
            <a:xfrm>
              <a:off x="7469188" y="1709738"/>
              <a:ext cx="349250" cy="239712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813"/>
            <p:cNvSpPr>
              <a:spLocks noChangeArrowheads="1"/>
            </p:cNvSpPr>
            <p:nvPr/>
          </p:nvSpPr>
          <p:spPr bwMode="auto">
            <a:xfrm>
              <a:off x="7642225" y="1709738"/>
              <a:ext cx="174625" cy="239712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814"/>
            <p:cNvSpPr>
              <a:spLocks noChangeArrowheads="1"/>
            </p:cNvSpPr>
            <p:nvPr/>
          </p:nvSpPr>
          <p:spPr bwMode="auto">
            <a:xfrm>
              <a:off x="7642225" y="1709738"/>
              <a:ext cx="174625" cy="239712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815"/>
            <p:cNvSpPr>
              <a:spLocks noChangeArrowheads="1"/>
            </p:cNvSpPr>
            <p:nvPr/>
          </p:nvSpPr>
          <p:spPr bwMode="auto">
            <a:xfrm>
              <a:off x="7459663" y="1700213"/>
              <a:ext cx="366712" cy="301625"/>
            </a:xfrm>
            <a:custGeom>
              <a:avLst/>
              <a:gdLst>
                <a:gd name="T0" fmla="*/ 1016 w 1017"/>
                <a:gd name="T1" fmla="*/ 712 h 839"/>
                <a:gd name="T2" fmla="*/ 1016 w 1017"/>
                <a:gd name="T3" fmla="*/ 0 h 839"/>
                <a:gd name="T4" fmla="*/ 0 w 1017"/>
                <a:gd name="T5" fmla="*/ 0 h 839"/>
                <a:gd name="T6" fmla="*/ 0 w 1017"/>
                <a:gd name="T7" fmla="*/ 712 h 839"/>
                <a:gd name="T8" fmla="*/ 340 w 1017"/>
                <a:gd name="T9" fmla="*/ 712 h 839"/>
                <a:gd name="T10" fmla="*/ 340 w 1017"/>
                <a:gd name="T11" fmla="*/ 789 h 839"/>
                <a:gd name="T12" fmla="*/ 248 w 1017"/>
                <a:gd name="T13" fmla="*/ 789 h 839"/>
                <a:gd name="T14" fmla="*/ 248 w 1017"/>
                <a:gd name="T15" fmla="*/ 838 h 839"/>
                <a:gd name="T16" fmla="*/ 768 w 1017"/>
                <a:gd name="T17" fmla="*/ 838 h 839"/>
                <a:gd name="T18" fmla="*/ 768 w 1017"/>
                <a:gd name="T19" fmla="*/ 789 h 839"/>
                <a:gd name="T20" fmla="*/ 672 w 1017"/>
                <a:gd name="T21" fmla="*/ 789 h 839"/>
                <a:gd name="T22" fmla="*/ 672 w 1017"/>
                <a:gd name="T23" fmla="*/ 712 h 839"/>
                <a:gd name="T24" fmla="*/ 1016 w 1017"/>
                <a:gd name="T25" fmla="*/ 712 h 839"/>
                <a:gd name="T26" fmla="*/ 44 w 1017"/>
                <a:gd name="T27" fmla="*/ 49 h 839"/>
                <a:gd name="T28" fmla="*/ 968 w 1017"/>
                <a:gd name="T29" fmla="*/ 49 h 839"/>
                <a:gd name="T30" fmla="*/ 968 w 1017"/>
                <a:gd name="T31" fmla="*/ 664 h 839"/>
                <a:gd name="T32" fmla="*/ 44 w 1017"/>
                <a:gd name="T33" fmla="*/ 664 h 839"/>
                <a:gd name="T34" fmla="*/ 44 w 1017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39">
                  <a:moveTo>
                    <a:pt x="1016" y="712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0" y="712"/>
                  </a:lnTo>
                  <a:lnTo>
                    <a:pt x="340" y="789"/>
                  </a:lnTo>
                  <a:lnTo>
                    <a:pt x="248" y="789"/>
                  </a:lnTo>
                  <a:lnTo>
                    <a:pt x="248" y="838"/>
                  </a:lnTo>
                  <a:lnTo>
                    <a:pt x="768" y="838"/>
                  </a:lnTo>
                  <a:lnTo>
                    <a:pt x="768" y="789"/>
                  </a:lnTo>
                  <a:lnTo>
                    <a:pt x="672" y="789"/>
                  </a:lnTo>
                  <a:lnTo>
                    <a:pt x="672" y="712"/>
                  </a:lnTo>
                  <a:lnTo>
                    <a:pt x="1016" y="712"/>
                  </a:lnTo>
                  <a:close/>
                  <a:moveTo>
                    <a:pt x="44" y="49"/>
                  </a:moveTo>
                  <a:lnTo>
                    <a:pt x="968" y="49"/>
                  </a:lnTo>
                  <a:lnTo>
                    <a:pt x="968" y="664"/>
                  </a:lnTo>
                  <a:lnTo>
                    <a:pt x="44" y="664"/>
                  </a:lnTo>
                  <a:lnTo>
                    <a:pt x="44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816"/>
            <p:cNvSpPr>
              <a:spLocks noChangeArrowheads="1"/>
            </p:cNvSpPr>
            <p:nvPr/>
          </p:nvSpPr>
          <p:spPr bwMode="auto">
            <a:xfrm>
              <a:off x="7605713" y="1774825"/>
              <a:ext cx="74612" cy="107950"/>
            </a:xfrm>
            <a:custGeom>
              <a:avLst/>
              <a:gdLst>
                <a:gd name="T0" fmla="*/ 48 w 209"/>
                <a:gd name="T1" fmla="*/ 130 h 301"/>
                <a:gd name="T2" fmla="*/ 48 w 209"/>
                <a:gd name="T3" fmla="*/ 130 h 301"/>
                <a:gd name="T4" fmla="*/ 48 w 209"/>
                <a:gd name="T5" fmla="*/ 85 h 301"/>
                <a:gd name="T6" fmla="*/ 104 w 209"/>
                <a:gd name="T7" fmla="*/ 33 h 301"/>
                <a:gd name="T8" fmla="*/ 144 w 209"/>
                <a:gd name="T9" fmla="*/ 49 h 301"/>
                <a:gd name="T10" fmla="*/ 160 w 209"/>
                <a:gd name="T11" fmla="*/ 85 h 301"/>
                <a:gd name="T12" fmla="*/ 160 w 209"/>
                <a:gd name="T13" fmla="*/ 130 h 301"/>
                <a:gd name="T14" fmla="*/ 188 w 209"/>
                <a:gd name="T15" fmla="*/ 130 h 301"/>
                <a:gd name="T16" fmla="*/ 188 w 209"/>
                <a:gd name="T17" fmla="*/ 85 h 301"/>
                <a:gd name="T18" fmla="*/ 164 w 209"/>
                <a:gd name="T19" fmla="*/ 25 h 301"/>
                <a:gd name="T20" fmla="*/ 104 w 209"/>
                <a:gd name="T21" fmla="*/ 0 h 301"/>
                <a:gd name="T22" fmla="*/ 104 w 209"/>
                <a:gd name="T23" fmla="*/ 0 h 301"/>
                <a:gd name="T24" fmla="*/ 16 w 209"/>
                <a:gd name="T25" fmla="*/ 85 h 301"/>
                <a:gd name="T26" fmla="*/ 16 w 209"/>
                <a:gd name="T27" fmla="*/ 130 h 301"/>
                <a:gd name="T28" fmla="*/ 0 w 209"/>
                <a:gd name="T29" fmla="*/ 130 h 301"/>
                <a:gd name="T30" fmla="*/ 0 w 209"/>
                <a:gd name="T31" fmla="*/ 300 h 301"/>
                <a:gd name="T32" fmla="*/ 208 w 209"/>
                <a:gd name="T33" fmla="*/ 300 h 301"/>
                <a:gd name="T34" fmla="*/ 208 w 209"/>
                <a:gd name="T35" fmla="*/ 130 h 301"/>
                <a:gd name="T36" fmla="*/ 48 w 209"/>
                <a:gd name="T37" fmla="*/ 13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9" h="301">
                  <a:moveTo>
                    <a:pt x="48" y="130"/>
                  </a:moveTo>
                  <a:lnTo>
                    <a:pt x="48" y="130"/>
                  </a:lnTo>
                  <a:cubicBezTo>
                    <a:pt x="48" y="85"/>
                    <a:pt x="48" y="85"/>
                    <a:pt x="48" y="85"/>
                  </a:cubicBezTo>
                  <a:cubicBezTo>
                    <a:pt x="48" y="57"/>
                    <a:pt x="72" y="33"/>
                    <a:pt x="104" y="33"/>
                  </a:cubicBezTo>
                  <a:cubicBezTo>
                    <a:pt x="120" y="33"/>
                    <a:pt x="132" y="37"/>
                    <a:pt x="144" y="49"/>
                  </a:cubicBezTo>
                  <a:cubicBezTo>
                    <a:pt x="152" y="57"/>
                    <a:pt x="160" y="73"/>
                    <a:pt x="160" y="85"/>
                  </a:cubicBezTo>
                  <a:cubicBezTo>
                    <a:pt x="160" y="130"/>
                    <a:pt x="160" y="130"/>
                    <a:pt x="160" y="130"/>
                  </a:cubicBezTo>
                  <a:cubicBezTo>
                    <a:pt x="188" y="130"/>
                    <a:pt x="188" y="130"/>
                    <a:pt x="188" y="130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8" y="65"/>
                    <a:pt x="180" y="41"/>
                    <a:pt x="164" y="25"/>
                  </a:cubicBezTo>
                  <a:cubicBezTo>
                    <a:pt x="148" y="9"/>
                    <a:pt x="128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41"/>
                    <a:pt x="16" y="85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208" y="300"/>
                    <a:pt x="208" y="300"/>
                    <a:pt x="208" y="300"/>
                  </a:cubicBezTo>
                  <a:cubicBezTo>
                    <a:pt x="208" y="130"/>
                    <a:pt x="208" y="130"/>
                    <a:pt x="208" y="130"/>
                  </a:cubicBezTo>
                  <a:lnTo>
                    <a:pt x="48" y="13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1857640" y="2320848"/>
            <a:ext cx="366712" cy="301625"/>
            <a:chOff x="7459663" y="2282825"/>
            <a:chExt cx="366712" cy="301625"/>
          </a:xfrm>
        </p:grpSpPr>
        <p:sp>
          <p:nvSpPr>
            <p:cNvPr id="160" name="Freeform 817"/>
            <p:cNvSpPr>
              <a:spLocks noChangeArrowheads="1"/>
            </p:cNvSpPr>
            <p:nvPr/>
          </p:nvSpPr>
          <p:spPr bwMode="auto">
            <a:xfrm>
              <a:off x="7469188" y="2292350"/>
              <a:ext cx="349250" cy="239713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818"/>
            <p:cNvSpPr>
              <a:spLocks noChangeArrowheads="1"/>
            </p:cNvSpPr>
            <p:nvPr/>
          </p:nvSpPr>
          <p:spPr bwMode="auto">
            <a:xfrm>
              <a:off x="7469188" y="2292350"/>
              <a:ext cx="349250" cy="239713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819"/>
            <p:cNvSpPr>
              <a:spLocks noChangeArrowheads="1"/>
            </p:cNvSpPr>
            <p:nvPr/>
          </p:nvSpPr>
          <p:spPr bwMode="auto">
            <a:xfrm>
              <a:off x="7642225" y="2292350"/>
              <a:ext cx="174625" cy="239713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820"/>
            <p:cNvSpPr>
              <a:spLocks noChangeArrowheads="1"/>
            </p:cNvSpPr>
            <p:nvPr/>
          </p:nvSpPr>
          <p:spPr bwMode="auto">
            <a:xfrm>
              <a:off x="7642225" y="2292350"/>
              <a:ext cx="174625" cy="239713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821"/>
            <p:cNvSpPr>
              <a:spLocks noChangeArrowheads="1"/>
            </p:cNvSpPr>
            <p:nvPr/>
          </p:nvSpPr>
          <p:spPr bwMode="auto">
            <a:xfrm>
              <a:off x="7459663" y="2282825"/>
              <a:ext cx="366712" cy="301625"/>
            </a:xfrm>
            <a:custGeom>
              <a:avLst/>
              <a:gdLst>
                <a:gd name="T0" fmla="*/ 1016 w 1017"/>
                <a:gd name="T1" fmla="*/ 712 h 839"/>
                <a:gd name="T2" fmla="*/ 1016 w 1017"/>
                <a:gd name="T3" fmla="*/ 0 h 839"/>
                <a:gd name="T4" fmla="*/ 0 w 1017"/>
                <a:gd name="T5" fmla="*/ 0 h 839"/>
                <a:gd name="T6" fmla="*/ 0 w 1017"/>
                <a:gd name="T7" fmla="*/ 712 h 839"/>
                <a:gd name="T8" fmla="*/ 340 w 1017"/>
                <a:gd name="T9" fmla="*/ 712 h 839"/>
                <a:gd name="T10" fmla="*/ 340 w 1017"/>
                <a:gd name="T11" fmla="*/ 789 h 839"/>
                <a:gd name="T12" fmla="*/ 248 w 1017"/>
                <a:gd name="T13" fmla="*/ 789 h 839"/>
                <a:gd name="T14" fmla="*/ 248 w 1017"/>
                <a:gd name="T15" fmla="*/ 838 h 839"/>
                <a:gd name="T16" fmla="*/ 768 w 1017"/>
                <a:gd name="T17" fmla="*/ 838 h 839"/>
                <a:gd name="T18" fmla="*/ 768 w 1017"/>
                <a:gd name="T19" fmla="*/ 789 h 839"/>
                <a:gd name="T20" fmla="*/ 672 w 1017"/>
                <a:gd name="T21" fmla="*/ 789 h 839"/>
                <a:gd name="T22" fmla="*/ 672 w 1017"/>
                <a:gd name="T23" fmla="*/ 712 h 839"/>
                <a:gd name="T24" fmla="*/ 1016 w 1017"/>
                <a:gd name="T25" fmla="*/ 712 h 839"/>
                <a:gd name="T26" fmla="*/ 44 w 1017"/>
                <a:gd name="T27" fmla="*/ 49 h 839"/>
                <a:gd name="T28" fmla="*/ 968 w 1017"/>
                <a:gd name="T29" fmla="*/ 49 h 839"/>
                <a:gd name="T30" fmla="*/ 968 w 1017"/>
                <a:gd name="T31" fmla="*/ 664 h 839"/>
                <a:gd name="T32" fmla="*/ 44 w 1017"/>
                <a:gd name="T33" fmla="*/ 664 h 839"/>
                <a:gd name="T34" fmla="*/ 44 w 1017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39">
                  <a:moveTo>
                    <a:pt x="1016" y="712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0" y="712"/>
                  </a:lnTo>
                  <a:lnTo>
                    <a:pt x="340" y="789"/>
                  </a:lnTo>
                  <a:lnTo>
                    <a:pt x="248" y="789"/>
                  </a:lnTo>
                  <a:lnTo>
                    <a:pt x="248" y="838"/>
                  </a:lnTo>
                  <a:lnTo>
                    <a:pt x="768" y="838"/>
                  </a:lnTo>
                  <a:lnTo>
                    <a:pt x="768" y="789"/>
                  </a:lnTo>
                  <a:lnTo>
                    <a:pt x="672" y="789"/>
                  </a:lnTo>
                  <a:lnTo>
                    <a:pt x="672" y="712"/>
                  </a:lnTo>
                  <a:lnTo>
                    <a:pt x="1016" y="712"/>
                  </a:lnTo>
                  <a:close/>
                  <a:moveTo>
                    <a:pt x="44" y="49"/>
                  </a:moveTo>
                  <a:lnTo>
                    <a:pt x="968" y="49"/>
                  </a:lnTo>
                  <a:lnTo>
                    <a:pt x="968" y="664"/>
                  </a:lnTo>
                  <a:lnTo>
                    <a:pt x="44" y="664"/>
                  </a:lnTo>
                  <a:lnTo>
                    <a:pt x="44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822"/>
            <p:cNvSpPr>
              <a:spLocks noChangeArrowheads="1"/>
            </p:cNvSpPr>
            <p:nvPr/>
          </p:nvSpPr>
          <p:spPr bwMode="auto">
            <a:xfrm>
              <a:off x="7605713" y="2357438"/>
              <a:ext cx="74612" cy="107950"/>
            </a:xfrm>
            <a:custGeom>
              <a:avLst/>
              <a:gdLst>
                <a:gd name="T0" fmla="*/ 48 w 209"/>
                <a:gd name="T1" fmla="*/ 130 h 301"/>
                <a:gd name="T2" fmla="*/ 48 w 209"/>
                <a:gd name="T3" fmla="*/ 130 h 301"/>
                <a:gd name="T4" fmla="*/ 48 w 209"/>
                <a:gd name="T5" fmla="*/ 85 h 301"/>
                <a:gd name="T6" fmla="*/ 104 w 209"/>
                <a:gd name="T7" fmla="*/ 33 h 301"/>
                <a:gd name="T8" fmla="*/ 144 w 209"/>
                <a:gd name="T9" fmla="*/ 49 h 301"/>
                <a:gd name="T10" fmla="*/ 160 w 209"/>
                <a:gd name="T11" fmla="*/ 85 h 301"/>
                <a:gd name="T12" fmla="*/ 160 w 209"/>
                <a:gd name="T13" fmla="*/ 130 h 301"/>
                <a:gd name="T14" fmla="*/ 188 w 209"/>
                <a:gd name="T15" fmla="*/ 130 h 301"/>
                <a:gd name="T16" fmla="*/ 188 w 209"/>
                <a:gd name="T17" fmla="*/ 85 h 301"/>
                <a:gd name="T18" fmla="*/ 164 w 209"/>
                <a:gd name="T19" fmla="*/ 25 h 301"/>
                <a:gd name="T20" fmla="*/ 104 w 209"/>
                <a:gd name="T21" fmla="*/ 0 h 301"/>
                <a:gd name="T22" fmla="*/ 104 w 209"/>
                <a:gd name="T23" fmla="*/ 0 h 301"/>
                <a:gd name="T24" fmla="*/ 16 w 209"/>
                <a:gd name="T25" fmla="*/ 85 h 301"/>
                <a:gd name="T26" fmla="*/ 16 w 209"/>
                <a:gd name="T27" fmla="*/ 130 h 301"/>
                <a:gd name="T28" fmla="*/ 0 w 209"/>
                <a:gd name="T29" fmla="*/ 130 h 301"/>
                <a:gd name="T30" fmla="*/ 0 w 209"/>
                <a:gd name="T31" fmla="*/ 300 h 301"/>
                <a:gd name="T32" fmla="*/ 208 w 209"/>
                <a:gd name="T33" fmla="*/ 300 h 301"/>
                <a:gd name="T34" fmla="*/ 208 w 209"/>
                <a:gd name="T35" fmla="*/ 130 h 301"/>
                <a:gd name="T36" fmla="*/ 48 w 209"/>
                <a:gd name="T37" fmla="*/ 13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9" h="301">
                  <a:moveTo>
                    <a:pt x="48" y="130"/>
                  </a:moveTo>
                  <a:lnTo>
                    <a:pt x="48" y="130"/>
                  </a:lnTo>
                  <a:cubicBezTo>
                    <a:pt x="48" y="85"/>
                    <a:pt x="48" y="85"/>
                    <a:pt x="48" y="85"/>
                  </a:cubicBezTo>
                  <a:cubicBezTo>
                    <a:pt x="48" y="57"/>
                    <a:pt x="72" y="33"/>
                    <a:pt x="104" y="33"/>
                  </a:cubicBezTo>
                  <a:cubicBezTo>
                    <a:pt x="120" y="33"/>
                    <a:pt x="132" y="37"/>
                    <a:pt x="144" y="49"/>
                  </a:cubicBezTo>
                  <a:cubicBezTo>
                    <a:pt x="152" y="57"/>
                    <a:pt x="160" y="73"/>
                    <a:pt x="160" y="85"/>
                  </a:cubicBezTo>
                  <a:cubicBezTo>
                    <a:pt x="160" y="130"/>
                    <a:pt x="160" y="130"/>
                    <a:pt x="160" y="130"/>
                  </a:cubicBezTo>
                  <a:cubicBezTo>
                    <a:pt x="188" y="130"/>
                    <a:pt x="188" y="130"/>
                    <a:pt x="188" y="130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8" y="65"/>
                    <a:pt x="180" y="41"/>
                    <a:pt x="164" y="25"/>
                  </a:cubicBezTo>
                  <a:cubicBezTo>
                    <a:pt x="148" y="9"/>
                    <a:pt x="128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41"/>
                    <a:pt x="16" y="85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208" y="300"/>
                    <a:pt x="208" y="300"/>
                    <a:pt x="208" y="300"/>
                  </a:cubicBezTo>
                  <a:cubicBezTo>
                    <a:pt x="208" y="130"/>
                    <a:pt x="208" y="130"/>
                    <a:pt x="208" y="130"/>
                  </a:cubicBezTo>
                  <a:lnTo>
                    <a:pt x="48" y="1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1857640" y="2933738"/>
            <a:ext cx="366712" cy="301625"/>
            <a:chOff x="7459663" y="2922588"/>
            <a:chExt cx="366712" cy="301625"/>
          </a:xfrm>
        </p:grpSpPr>
        <p:sp>
          <p:nvSpPr>
            <p:cNvPr id="167" name="Freeform 823"/>
            <p:cNvSpPr>
              <a:spLocks noChangeArrowheads="1"/>
            </p:cNvSpPr>
            <p:nvPr/>
          </p:nvSpPr>
          <p:spPr bwMode="auto">
            <a:xfrm>
              <a:off x="7469188" y="2930525"/>
              <a:ext cx="349250" cy="239713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824"/>
            <p:cNvSpPr>
              <a:spLocks noChangeArrowheads="1"/>
            </p:cNvSpPr>
            <p:nvPr/>
          </p:nvSpPr>
          <p:spPr bwMode="auto">
            <a:xfrm>
              <a:off x="7469188" y="2930525"/>
              <a:ext cx="349250" cy="239713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825"/>
            <p:cNvSpPr>
              <a:spLocks noChangeArrowheads="1"/>
            </p:cNvSpPr>
            <p:nvPr/>
          </p:nvSpPr>
          <p:spPr bwMode="auto">
            <a:xfrm>
              <a:off x="7642225" y="2930525"/>
              <a:ext cx="174625" cy="239713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826"/>
            <p:cNvSpPr>
              <a:spLocks noChangeArrowheads="1"/>
            </p:cNvSpPr>
            <p:nvPr/>
          </p:nvSpPr>
          <p:spPr bwMode="auto">
            <a:xfrm>
              <a:off x="7642225" y="2930525"/>
              <a:ext cx="174625" cy="239713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827"/>
            <p:cNvSpPr>
              <a:spLocks noChangeArrowheads="1"/>
            </p:cNvSpPr>
            <p:nvPr/>
          </p:nvSpPr>
          <p:spPr bwMode="auto">
            <a:xfrm>
              <a:off x="7459663" y="2922588"/>
              <a:ext cx="366712" cy="301625"/>
            </a:xfrm>
            <a:custGeom>
              <a:avLst/>
              <a:gdLst>
                <a:gd name="T0" fmla="*/ 1016 w 1017"/>
                <a:gd name="T1" fmla="*/ 712 h 839"/>
                <a:gd name="T2" fmla="*/ 1016 w 1017"/>
                <a:gd name="T3" fmla="*/ 0 h 839"/>
                <a:gd name="T4" fmla="*/ 0 w 1017"/>
                <a:gd name="T5" fmla="*/ 0 h 839"/>
                <a:gd name="T6" fmla="*/ 0 w 1017"/>
                <a:gd name="T7" fmla="*/ 712 h 839"/>
                <a:gd name="T8" fmla="*/ 340 w 1017"/>
                <a:gd name="T9" fmla="*/ 712 h 839"/>
                <a:gd name="T10" fmla="*/ 340 w 1017"/>
                <a:gd name="T11" fmla="*/ 789 h 839"/>
                <a:gd name="T12" fmla="*/ 248 w 1017"/>
                <a:gd name="T13" fmla="*/ 789 h 839"/>
                <a:gd name="T14" fmla="*/ 248 w 1017"/>
                <a:gd name="T15" fmla="*/ 838 h 839"/>
                <a:gd name="T16" fmla="*/ 768 w 1017"/>
                <a:gd name="T17" fmla="*/ 838 h 839"/>
                <a:gd name="T18" fmla="*/ 768 w 1017"/>
                <a:gd name="T19" fmla="*/ 789 h 839"/>
                <a:gd name="T20" fmla="*/ 672 w 1017"/>
                <a:gd name="T21" fmla="*/ 789 h 839"/>
                <a:gd name="T22" fmla="*/ 672 w 1017"/>
                <a:gd name="T23" fmla="*/ 712 h 839"/>
                <a:gd name="T24" fmla="*/ 1016 w 1017"/>
                <a:gd name="T25" fmla="*/ 712 h 839"/>
                <a:gd name="T26" fmla="*/ 44 w 1017"/>
                <a:gd name="T27" fmla="*/ 49 h 839"/>
                <a:gd name="T28" fmla="*/ 968 w 1017"/>
                <a:gd name="T29" fmla="*/ 49 h 839"/>
                <a:gd name="T30" fmla="*/ 968 w 1017"/>
                <a:gd name="T31" fmla="*/ 664 h 839"/>
                <a:gd name="T32" fmla="*/ 44 w 1017"/>
                <a:gd name="T33" fmla="*/ 664 h 839"/>
                <a:gd name="T34" fmla="*/ 44 w 1017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39">
                  <a:moveTo>
                    <a:pt x="1016" y="712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0" y="712"/>
                  </a:lnTo>
                  <a:lnTo>
                    <a:pt x="340" y="789"/>
                  </a:lnTo>
                  <a:lnTo>
                    <a:pt x="248" y="789"/>
                  </a:lnTo>
                  <a:lnTo>
                    <a:pt x="248" y="838"/>
                  </a:lnTo>
                  <a:lnTo>
                    <a:pt x="768" y="838"/>
                  </a:lnTo>
                  <a:lnTo>
                    <a:pt x="768" y="789"/>
                  </a:lnTo>
                  <a:lnTo>
                    <a:pt x="672" y="789"/>
                  </a:lnTo>
                  <a:lnTo>
                    <a:pt x="672" y="712"/>
                  </a:lnTo>
                  <a:lnTo>
                    <a:pt x="1016" y="712"/>
                  </a:lnTo>
                  <a:close/>
                  <a:moveTo>
                    <a:pt x="44" y="49"/>
                  </a:moveTo>
                  <a:lnTo>
                    <a:pt x="968" y="49"/>
                  </a:lnTo>
                  <a:lnTo>
                    <a:pt x="968" y="664"/>
                  </a:lnTo>
                  <a:lnTo>
                    <a:pt x="44" y="664"/>
                  </a:lnTo>
                  <a:lnTo>
                    <a:pt x="44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828"/>
            <p:cNvSpPr>
              <a:spLocks noChangeArrowheads="1"/>
            </p:cNvSpPr>
            <p:nvPr/>
          </p:nvSpPr>
          <p:spPr bwMode="auto">
            <a:xfrm>
              <a:off x="7605713" y="2997200"/>
              <a:ext cx="74612" cy="107950"/>
            </a:xfrm>
            <a:custGeom>
              <a:avLst/>
              <a:gdLst>
                <a:gd name="T0" fmla="*/ 48 w 209"/>
                <a:gd name="T1" fmla="*/ 130 h 301"/>
                <a:gd name="T2" fmla="*/ 48 w 209"/>
                <a:gd name="T3" fmla="*/ 130 h 301"/>
                <a:gd name="T4" fmla="*/ 48 w 209"/>
                <a:gd name="T5" fmla="*/ 85 h 301"/>
                <a:gd name="T6" fmla="*/ 104 w 209"/>
                <a:gd name="T7" fmla="*/ 33 h 301"/>
                <a:gd name="T8" fmla="*/ 144 w 209"/>
                <a:gd name="T9" fmla="*/ 49 h 301"/>
                <a:gd name="T10" fmla="*/ 160 w 209"/>
                <a:gd name="T11" fmla="*/ 85 h 301"/>
                <a:gd name="T12" fmla="*/ 160 w 209"/>
                <a:gd name="T13" fmla="*/ 130 h 301"/>
                <a:gd name="T14" fmla="*/ 188 w 209"/>
                <a:gd name="T15" fmla="*/ 130 h 301"/>
                <a:gd name="T16" fmla="*/ 188 w 209"/>
                <a:gd name="T17" fmla="*/ 85 h 301"/>
                <a:gd name="T18" fmla="*/ 164 w 209"/>
                <a:gd name="T19" fmla="*/ 25 h 301"/>
                <a:gd name="T20" fmla="*/ 104 w 209"/>
                <a:gd name="T21" fmla="*/ 0 h 301"/>
                <a:gd name="T22" fmla="*/ 104 w 209"/>
                <a:gd name="T23" fmla="*/ 0 h 301"/>
                <a:gd name="T24" fmla="*/ 16 w 209"/>
                <a:gd name="T25" fmla="*/ 85 h 301"/>
                <a:gd name="T26" fmla="*/ 16 w 209"/>
                <a:gd name="T27" fmla="*/ 130 h 301"/>
                <a:gd name="T28" fmla="*/ 0 w 209"/>
                <a:gd name="T29" fmla="*/ 130 h 301"/>
                <a:gd name="T30" fmla="*/ 0 w 209"/>
                <a:gd name="T31" fmla="*/ 300 h 301"/>
                <a:gd name="T32" fmla="*/ 208 w 209"/>
                <a:gd name="T33" fmla="*/ 300 h 301"/>
                <a:gd name="T34" fmla="*/ 208 w 209"/>
                <a:gd name="T35" fmla="*/ 130 h 301"/>
                <a:gd name="T36" fmla="*/ 48 w 209"/>
                <a:gd name="T37" fmla="*/ 13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9" h="301">
                  <a:moveTo>
                    <a:pt x="48" y="130"/>
                  </a:moveTo>
                  <a:lnTo>
                    <a:pt x="48" y="130"/>
                  </a:lnTo>
                  <a:cubicBezTo>
                    <a:pt x="48" y="85"/>
                    <a:pt x="48" y="85"/>
                    <a:pt x="48" y="85"/>
                  </a:cubicBezTo>
                  <a:cubicBezTo>
                    <a:pt x="48" y="57"/>
                    <a:pt x="72" y="33"/>
                    <a:pt x="104" y="33"/>
                  </a:cubicBezTo>
                  <a:cubicBezTo>
                    <a:pt x="120" y="33"/>
                    <a:pt x="132" y="37"/>
                    <a:pt x="144" y="49"/>
                  </a:cubicBezTo>
                  <a:cubicBezTo>
                    <a:pt x="152" y="57"/>
                    <a:pt x="160" y="73"/>
                    <a:pt x="160" y="85"/>
                  </a:cubicBezTo>
                  <a:cubicBezTo>
                    <a:pt x="160" y="130"/>
                    <a:pt x="160" y="130"/>
                    <a:pt x="160" y="130"/>
                  </a:cubicBezTo>
                  <a:cubicBezTo>
                    <a:pt x="188" y="130"/>
                    <a:pt x="188" y="130"/>
                    <a:pt x="188" y="130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8" y="65"/>
                    <a:pt x="180" y="41"/>
                    <a:pt x="164" y="25"/>
                  </a:cubicBezTo>
                  <a:cubicBezTo>
                    <a:pt x="148" y="9"/>
                    <a:pt x="128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41"/>
                    <a:pt x="16" y="85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208" y="300"/>
                    <a:pt x="208" y="300"/>
                    <a:pt x="208" y="300"/>
                  </a:cubicBezTo>
                  <a:cubicBezTo>
                    <a:pt x="208" y="130"/>
                    <a:pt x="208" y="130"/>
                    <a:pt x="208" y="130"/>
                  </a:cubicBezTo>
                  <a:lnTo>
                    <a:pt x="48" y="13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3" name="Group 172"/>
          <p:cNvGrpSpPr/>
          <p:nvPr/>
        </p:nvGrpSpPr>
        <p:grpSpPr>
          <a:xfrm>
            <a:off x="1857640" y="3548984"/>
            <a:ext cx="366712" cy="301625"/>
            <a:chOff x="7459663" y="3517900"/>
            <a:chExt cx="366712" cy="301625"/>
          </a:xfrm>
        </p:grpSpPr>
        <p:sp>
          <p:nvSpPr>
            <p:cNvPr id="174" name="Freeform 829"/>
            <p:cNvSpPr>
              <a:spLocks noChangeArrowheads="1"/>
            </p:cNvSpPr>
            <p:nvPr/>
          </p:nvSpPr>
          <p:spPr bwMode="auto">
            <a:xfrm>
              <a:off x="7469188" y="3525838"/>
              <a:ext cx="349250" cy="239712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830"/>
            <p:cNvSpPr>
              <a:spLocks noChangeArrowheads="1"/>
            </p:cNvSpPr>
            <p:nvPr/>
          </p:nvSpPr>
          <p:spPr bwMode="auto">
            <a:xfrm>
              <a:off x="7642225" y="3525838"/>
              <a:ext cx="174625" cy="239712"/>
            </a:xfrm>
            <a:custGeom>
              <a:avLst/>
              <a:gdLst>
                <a:gd name="T0" fmla="*/ 484 w 485"/>
                <a:gd name="T1" fmla="*/ 664 h 665"/>
                <a:gd name="T2" fmla="*/ 484 w 485"/>
                <a:gd name="T3" fmla="*/ 0 h 665"/>
                <a:gd name="T4" fmla="*/ 0 w 485"/>
                <a:gd name="T5" fmla="*/ 0 h 665"/>
                <a:gd name="T6" fmla="*/ 0 w 485"/>
                <a:gd name="T7" fmla="*/ 664 h 665"/>
                <a:gd name="T8" fmla="*/ 484 w 485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664"/>
                  </a:moveTo>
                  <a:lnTo>
                    <a:pt x="484" y="0"/>
                  </a:ln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831"/>
            <p:cNvSpPr>
              <a:spLocks noChangeArrowheads="1"/>
            </p:cNvSpPr>
            <p:nvPr/>
          </p:nvSpPr>
          <p:spPr bwMode="auto">
            <a:xfrm>
              <a:off x="7459663" y="3517900"/>
              <a:ext cx="366712" cy="301625"/>
            </a:xfrm>
            <a:custGeom>
              <a:avLst/>
              <a:gdLst>
                <a:gd name="T0" fmla="*/ 1016 w 1017"/>
                <a:gd name="T1" fmla="*/ 712 h 839"/>
                <a:gd name="T2" fmla="*/ 1016 w 1017"/>
                <a:gd name="T3" fmla="*/ 0 h 839"/>
                <a:gd name="T4" fmla="*/ 0 w 1017"/>
                <a:gd name="T5" fmla="*/ 0 h 839"/>
                <a:gd name="T6" fmla="*/ 0 w 1017"/>
                <a:gd name="T7" fmla="*/ 712 h 839"/>
                <a:gd name="T8" fmla="*/ 340 w 1017"/>
                <a:gd name="T9" fmla="*/ 712 h 839"/>
                <a:gd name="T10" fmla="*/ 340 w 1017"/>
                <a:gd name="T11" fmla="*/ 789 h 839"/>
                <a:gd name="T12" fmla="*/ 248 w 1017"/>
                <a:gd name="T13" fmla="*/ 789 h 839"/>
                <a:gd name="T14" fmla="*/ 248 w 1017"/>
                <a:gd name="T15" fmla="*/ 838 h 839"/>
                <a:gd name="T16" fmla="*/ 768 w 1017"/>
                <a:gd name="T17" fmla="*/ 838 h 839"/>
                <a:gd name="T18" fmla="*/ 768 w 1017"/>
                <a:gd name="T19" fmla="*/ 789 h 839"/>
                <a:gd name="T20" fmla="*/ 672 w 1017"/>
                <a:gd name="T21" fmla="*/ 789 h 839"/>
                <a:gd name="T22" fmla="*/ 672 w 1017"/>
                <a:gd name="T23" fmla="*/ 712 h 839"/>
                <a:gd name="T24" fmla="*/ 1016 w 1017"/>
                <a:gd name="T25" fmla="*/ 712 h 839"/>
                <a:gd name="T26" fmla="*/ 44 w 1017"/>
                <a:gd name="T27" fmla="*/ 49 h 839"/>
                <a:gd name="T28" fmla="*/ 968 w 1017"/>
                <a:gd name="T29" fmla="*/ 49 h 839"/>
                <a:gd name="T30" fmla="*/ 968 w 1017"/>
                <a:gd name="T31" fmla="*/ 664 h 839"/>
                <a:gd name="T32" fmla="*/ 44 w 1017"/>
                <a:gd name="T33" fmla="*/ 664 h 839"/>
                <a:gd name="T34" fmla="*/ 44 w 1017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39">
                  <a:moveTo>
                    <a:pt x="1016" y="712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0" y="712"/>
                  </a:lnTo>
                  <a:lnTo>
                    <a:pt x="340" y="789"/>
                  </a:lnTo>
                  <a:lnTo>
                    <a:pt x="248" y="789"/>
                  </a:lnTo>
                  <a:lnTo>
                    <a:pt x="248" y="838"/>
                  </a:lnTo>
                  <a:lnTo>
                    <a:pt x="768" y="838"/>
                  </a:lnTo>
                  <a:lnTo>
                    <a:pt x="768" y="789"/>
                  </a:lnTo>
                  <a:lnTo>
                    <a:pt x="672" y="789"/>
                  </a:lnTo>
                  <a:lnTo>
                    <a:pt x="672" y="712"/>
                  </a:lnTo>
                  <a:lnTo>
                    <a:pt x="1016" y="712"/>
                  </a:lnTo>
                  <a:close/>
                  <a:moveTo>
                    <a:pt x="44" y="49"/>
                  </a:moveTo>
                  <a:lnTo>
                    <a:pt x="968" y="49"/>
                  </a:lnTo>
                  <a:lnTo>
                    <a:pt x="968" y="664"/>
                  </a:lnTo>
                  <a:lnTo>
                    <a:pt x="44" y="664"/>
                  </a:lnTo>
                  <a:lnTo>
                    <a:pt x="44" y="4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832"/>
            <p:cNvSpPr>
              <a:spLocks noChangeArrowheads="1"/>
            </p:cNvSpPr>
            <p:nvPr/>
          </p:nvSpPr>
          <p:spPr bwMode="auto">
            <a:xfrm>
              <a:off x="7605713" y="3590925"/>
              <a:ext cx="74612" cy="107950"/>
            </a:xfrm>
            <a:custGeom>
              <a:avLst/>
              <a:gdLst>
                <a:gd name="T0" fmla="*/ 48 w 209"/>
                <a:gd name="T1" fmla="*/ 130 h 301"/>
                <a:gd name="T2" fmla="*/ 48 w 209"/>
                <a:gd name="T3" fmla="*/ 130 h 301"/>
                <a:gd name="T4" fmla="*/ 48 w 209"/>
                <a:gd name="T5" fmla="*/ 85 h 301"/>
                <a:gd name="T6" fmla="*/ 104 w 209"/>
                <a:gd name="T7" fmla="*/ 33 h 301"/>
                <a:gd name="T8" fmla="*/ 144 w 209"/>
                <a:gd name="T9" fmla="*/ 49 h 301"/>
                <a:gd name="T10" fmla="*/ 160 w 209"/>
                <a:gd name="T11" fmla="*/ 85 h 301"/>
                <a:gd name="T12" fmla="*/ 160 w 209"/>
                <a:gd name="T13" fmla="*/ 130 h 301"/>
                <a:gd name="T14" fmla="*/ 188 w 209"/>
                <a:gd name="T15" fmla="*/ 130 h 301"/>
                <a:gd name="T16" fmla="*/ 188 w 209"/>
                <a:gd name="T17" fmla="*/ 85 h 301"/>
                <a:gd name="T18" fmla="*/ 164 w 209"/>
                <a:gd name="T19" fmla="*/ 25 h 301"/>
                <a:gd name="T20" fmla="*/ 104 w 209"/>
                <a:gd name="T21" fmla="*/ 0 h 301"/>
                <a:gd name="T22" fmla="*/ 104 w 209"/>
                <a:gd name="T23" fmla="*/ 0 h 301"/>
                <a:gd name="T24" fmla="*/ 16 w 209"/>
                <a:gd name="T25" fmla="*/ 85 h 301"/>
                <a:gd name="T26" fmla="*/ 16 w 209"/>
                <a:gd name="T27" fmla="*/ 130 h 301"/>
                <a:gd name="T28" fmla="*/ 0 w 209"/>
                <a:gd name="T29" fmla="*/ 130 h 301"/>
                <a:gd name="T30" fmla="*/ 0 w 209"/>
                <a:gd name="T31" fmla="*/ 300 h 301"/>
                <a:gd name="T32" fmla="*/ 208 w 209"/>
                <a:gd name="T33" fmla="*/ 300 h 301"/>
                <a:gd name="T34" fmla="*/ 208 w 209"/>
                <a:gd name="T35" fmla="*/ 130 h 301"/>
                <a:gd name="T36" fmla="*/ 48 w 209"/>
                <a:gd name="T37" fmla="*/ 13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9" h="301">
                  <a:moveTo>
                    <a:pt x="48" y="130"/>
                  </a:moveTo>
                  <a:lnTo>
                    <a:pt x="48" y="130"/>
                  </a:lnTo>
                  <a:cubicBezTo>
                    <a:pt x="48" y="85"/>
                    <a:pt x="48" y="85"/>
                    <a:pt x="48" y="85"/>
                  </a:cubicBezTo>
                  <a:cubicBezTo>
                    <a:pt x="48" y="57"/>
                    <a:pt x="72" y="33"/>
                    <a:pt x="104" y="33"/>
                  </a:cubicBezTo>
                  <a:cubicBezTo>
                    <a:pt x="120" y="33"/>
                    <a:pt x="132" y="37"/>
                    <a:pt x="144" y="49"/>
                  </a:cubicBezTo>
                  <a:cubicBezTo>
                    <a:pt x="152" y="57"/>
                    <a:pt x="160" y="73"/>
                    <a:pt x="160" y="85"/>
                  </a:cubicBezTo>
                  <a:cubicBezTo>
                    <a:pt x="160" y="130"/>
                    <a:pt x="160" y="130"/>
                    <a:pt x="160" y="130"/>
                  </a:cubicBezTo>
                  <a:cubicBezTo>
                    <a:pt x="188" y="130"/>
                    <a:pt x="188" y="130"/>
                    <a:pt x="188" y="130"/>
                  </a:cubicBezTo>
                  <a:cubicBezTo>
                    <a:pt x="188" y="85"/>
                    <a:pt x="188" y="85"/>
                    <a:pt x="188" y="85"/>
                  </a:cubicBezTo>
                  <a:cubicBezTo>
                    <a:pt x="188" y="65"/>
                    <a:pt x="180" y="41"/>
                    <a:pt x="164" y="25"/>
                  </a:cubicBezTo>
                  <a:cubicBezTo>
                    <a:pt x="148" y="9"/>
                    <a:pt x="128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41"/>
                    <a:pt x="16" y="85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208" y="300"/>
                    <a:pt x="208" y="300"/>
                    <a:pt x="208" y="300"/>
                  </a:cubicBezTo>
                  <a:cubicBezTo>
                    <a:pt x="208" y="130"/>
                    <a:pt x="208" y="130"/>
                    <a:pt x="208" y="130"/>
                  </a:cubicBezTo>
                  <a:lnTo>
                    <a:pt x="48" y="13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1793346" y="4070567"/>
            <a:ext cx="495300" cy="493712"/>
            <a:chOff x="7423150" y="4024313"/>
            <a:chExt cx="495300" cy="493712"/>
          </a:xfrm>
        </p:grpSpPr>
        <p:sp>
          <p:nvSpPr>
            <p:cNvPr id="179" name="Freeform 833"/>
            <p:cNvSpPr>
              <a:spLocks noChangeArrowheads="1"/>
            </p:cNvSpPr>
            <p:nvPr/>
          </p:nvSpPr>
          <p:spPr bwMode="auto">
            <a:xfrm>
              <a:off x="7423150" y="402431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834"/>
            <p:cNvSpPr>
              <a:spLocks noChangeArrowheads="1"/>
            </p:cNvSpPr>
            <p:nvPr/>
          </p:nvSpPr>
          <p:spPr bwMode="auto">
            <a:xfrm>
              <a:off x="7423150" y="402431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835"/>
            <p:cNvSpPr>
              <a:spLocks noChangeArrowheads="1"/>
            </p:cNvSpPr>
            <p:nvPr/>
          </p:nvSpPr>
          <p:spPr bwMode="auto">
            <a:xfrm>
              <a:off x="7916863" y="4221163"/>
              <a:ext cx="1587" cy="296862"/>
            </a:xfrm>
            <a:custGeom>
              <a:avLst/>
              <a:gdLst>
                <a:gd name="T0" fmla="*/ 0 w 1"/>
                <a:gd name="T1" fmla="*/ 0 h 826"/>
                <a:gd name="T2" fmla="*/ 0 w 1"/>
                <a:gd name="T3" fmla="*/ 825 h 826"/>
                <a:gd name="T4" fmla="*/ 0 w 1"/>
                <a:gd name="T5" fmla="*/ 825 h 826"/>
                <a:gd name="T6" fmla="*/ 0 w 1"/>
                <a:gd name="T7" fmla="*/ 0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6">
                  <a:moveTo>
                    <a:pt x="0" y="0"/>
                  </a:moveTo>
                  <a:lnTo>
                    <a:pt x="0" y="825"/>
                  </a:lnTo>
                  <a:lnTo>
                    <a:pt x="0" y="82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836"/>
            <p:cNvSpPr>
              <a:spLocks noChangeArrowheads="1"/>
            </p:cNvSpPr>
            <p:nvPr/>
          </p:nvSpPr>
          <p:spPr bwMode="auto">
            <a:xfrm>
              <a:off x="7916863" y="4221163"/>
              <a:ext cx="1587" cy="296862"/>
            </a:xfrm>
            <a:custGeom>
              <a:avLst/>
              <a:gdLst>
                <a:gd name="T0" fmla="*/ 0 w 1"/>
                <a:gd name="T1" fmla="*/ 0 h 826"/>
                <a:gd name="T2" fmla="*/ 0 w 1"/>
                <a:gd name="T3" fmla="*/ 825 h 826"/>
                <a:gd name="T4" fmla="*/ 0 w 1"/>
                <a:gd name="T5" fmla="*/ 825 h 826"/>
                <a:gd name="T6" fmla="*/ 0 w 1"/>
                <a:gd name="T7" fmla="*/ 0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6">
                  <a:moveTo>
                    <a:pt x="0" y="0"/>
                  </a:moveTo>
                  <a:lnTo>
                    <a:pt x="0" y="825"/>
                  </a:lnTo>
                  <a:lnTo>
                    <a:pt x="0" y="82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837"/>
            <p:cNvSpPr>
              <a:spLocks noChangeArrowheads="1"/>
            </p:cNvSpPr>
            <p:nvPr/>
          </p:nvSpPr>
          <p:spPr bwMode="auto">
            <a:xfrm>
              <a:off x="7507288" y="4137025"/>
              <a:ext cx="411162" cy="381000"/>
            </a:xfrm>
            <a:custGeom>
              <a:avLst/>
              <a:gdLst>
                <a:gd name="T0" fmla="*/ 908 w 1141"/>
                <a:gd name="T1" fmla="*/ 0 h 1059"/>
                <a:gd name="T2" fmla="*/ 908 w 1141"/>
                <a:gd name="T3" fmla="*/ 629 h 1059"/>
                <a:gd name="T4" fmla="*/ 304 w 1141"/>
                <a:gd name="T5" fmla="*/ 629 h 1059"/>
                <a:gd name="T6" fmla="*/ 0 w 1141"/>
                <a:gd name="T7" fmla="*/ 629 h 1059"/>
                <a:gd name="T8" fmla="*/ 429 w 1141"/>
                <a:gd name="T9" fmla="*/ 1058 h 1059"/>
                <a:gd name="T10" fmla="*/ 1140 w 1141"/>
                <a:gd name="T11" fmla="*/ 1058 h 1059"/>
                <a:gd name="T12" fmla="*/ 1140 w 1141"/>
                <a:gd name="T13" fmla="*/ 233 h 1059"/>
                <a:gd name="T14" fmla="*/ 908 w 1141"/>
                <a:gd name="T15" fmla="*/ 0 h 1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1059">
                  <a:moveTo>
                    <a:pt x="908" y="0"/>
                  </a:moveTo>
                  <a:lnTo>
                    <a:pt x="908" y="629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9" y="1058"/>
                  </a:lnTo>
                  <a:lnTo>
                    <a:pt x="1140" y="1058"/>
                  </a:lnTo>
                  <a:lnTo>
                    <a:pt x="1140" y="233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838"/>
            <p:cNvSpPr>
              <a:spLocks noChangeArrowheads="1"/>
            </p:cNvSpPr>
            <p:nvPr/>
          </p:nvSpPr>
          <p:spPr bwMode="auto">
            <a:xfrm>
              <a:off x="7507288" y="4137025"/>
              <a:ext cx="411162" cy="381000"/>
            </a:xfrm>
            <a:custGeom>
              <a:avLst/>
              <a:gdLst>
                <a:gd name="T0" fmla="*/ 908 w 1141"/>
                <a:gd name="T1" fmla="*/ 0 h 1059"/>
                <a:gd name="T2" fmla="*/ 908 w 1141"/>
                <a:gd name="T3" fmla="*/ 629 h 1059"/>
                <a:gd name="T4" fmla="*/ 304 w 1141"/>
                <a:gd name="T5" fmla="*/ 629 h 1059"/>
                <a:gd name="T6" fmla="*/ 0 w 1141"/>
                <a:gd name="T7" fmla="*/ 629 h 1059"/>
                <a:gd name="T8" fmla="*/ 429 w 1141"/>
                <a:gd name="T9" fmla="*/ 1058 h 1059"/>
                <a:gd name="T10" fmla="*/ 1140 w 1141"/>
                <a:gd name="T11" fmla="*/ 1058 h 1059"/>
                <a:gd name="T12" fmla="*/ 1140 w 1141"/>
                <a:gd name="T13" fmla="*/ 233 h 1059"/>
                <a:gd name="T14" fmla="*/ 908 w 1141"/>
                <a:gd name="T15" fmla="*/ 0 h 1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1059">
                  <a:moveTo>
                    <a:pt x="908" y="0"/>
                  </a:moveTo>
                  <a:lnTo>
                    <a:pt x="908" y="629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9" y="1058"/>
                  </a:lnTo>
                  <a:lnTo>
                    <a:pt x="1140" y="1058"/>
                  </a:lnTo>
                  <a:lnTo>
                    <a:pt x="1140" y="233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839"/>
            <p:cNvSpPr>
              <a:spLocks noChangeArrowheads="1"/>
            </p:cNvSpPr>
            <p:nvPr/>
          </p:nvSpPr>
          <p:spPr bwMode="auto">
            <a:xfrm>
              <a:off x="7515225" y="4144963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840"/>
            <p:cNvSpPr>
              <a:spLocks noChangeArrowheads="1"/>
            </p:cNvSpPr>
            <p:nvPr/>
          </p:nvSpPr>
          <p:spPr bwMode="auto">
            <a:xfrm>
              <a:off x="7507288" y="4137025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0 h 741"/>
                <a:gd name="T4" fmla="*/ 0 w 909"/>
                <a:gd name="T5" fmla="*/ 0 h 741"/>
                <a:gd name="T6" fmla="*/ 0 w 909"/>
                <a:gd name="T7" fmla="*/ 629 h 741"/>
                <a:gd name="T8" fmla="*/ 304 w 909"/>
                <a:gd name="T9" fmla="*/ 629 h 741"/>
                <a:gd name="T10" fmla="*/ 304 w 909"/>
                <a:gd name="T11" fmla="*/ 697 h 741"/>
                <a:gd name="T12" fmla="*/ 222 w 909"/>
                <a:gd name="T13" fmla="*/ 697 h 741"/>
                <a:gd name="T14" fmla="*/ 222 w 909"/>
                <a:gd name="T15" fmla="*/ 740 h 741"/>
                <a:gd name="T16" fmla="*/ 683 w 909"/>
                <a:gd name="T17" fmla="*/ 740 h 741"/>
                <a:gd name="T18" fmla="*/ 683 w 909"/>
                <a:gd name="T19" fmla="*/ 697 h 741"/>
                <a:gd name="T20" fmla="*/ 601 w 909"/>
                <a:gd name="T21" fmla="*/ 697 h 741"/>
                <a:gd name="T22" fmla="*/ 601 w 909"/>
                <a:gd name="T23" fmla="*/ 629 h 741"/>
                <a:gd name="T24" fmla="*/ 908 w 909"/>
                <a:gd name="T25" fmla="*/ 629 h 741"/>
                <a:gd name="T26" fmla="*/ 40 w 909"/>
                <a:gd name="T27" fmla="*/ 43 h 741"/>
                <a:gd name="T28" fmla="*/ 865 w 909"/>
                <a:gd name="T29" fmla="*/ 43 h 741"/>
                <a:gd name="T30" fmla="*/ 865 w 909"/>
                <a:gd name="T31" fmla="*/ 586 h 741"/>
                <a:gd name="T32" fmla="*/ 40 w 909"/>
                <a:gd name="T33" fmla="*/ 586 h 741"/>
                <a:gd name="T34" fmla="*/ 40 w 909"/>
                <a:gd name="T35" fmla="*/ 4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4" y="629"/>
                  </a:lnTo>
                  <a:lnTo>
                    <a:pt x="304" y="697"/>
                  </a:lnTo>
                  <a:lnTo>
                    <a:pt x="222" y="697"/>
                  </a:lnTo>
                  <a:lnTo>
                    <a:pt x="222" y="740"/>
                  </a:lnTo>
                  <a:lnTo>
                    <a:pt x="683" y="740"/>
                  </a:lnTo>
                  <a:lnTo>
                    <a:pt x="683" y="697"/>
                  </a:lnTo>
                  <a:lnTo>
                    <a:pt x="601" y="697"/>
                  </a:lnTo>
                  <a:lnTo>
                    <a:pt x="601" y="629"/>
                  </a:lnTo>
                  <a:lnTo>
                    <a:pt x="908" y="629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841"/>
            <p:cNvSpPr>
              <a:spLocks noChangeArrowheads="1"/>
            </p:cNvSpPr>
            <p:nvPr/>
          </p:nvSpPr>
          <p:spPr bwMode="auto">
            <a:xfrm>
              <a:off x="7637463" y="4203700"/>
              <a:ext cx="66675" cy="95250"/>
            </a:xfrm>
            <a:custGeom>
              <a:avLst/>
              <a:gdLst>
                <a:gd name="T0" fmla="*/ 43 w 187"/>
                <a:gd name="T1" fmla="*/ 114 h 265"/>
                <a:gd name="T2" fmla="*/ 43 w 187"/>
                <a:gd name="T3" fmla="*/ 114 h 265"/>
                <a:gd name="T4" fmla="*/ 43 w 187"/>
                <a:gd name="T5" fmla="*/ 75 h 265"/>
                <a:gd name="T6" fmla="*/ 93 w 187"/>
                <a:gd name="T7" fmla="*/ 28 h 265"/>
                <a:gd name="T8" fmla="*/ 125 w 187"/>
                <a:gd name="T9" fmla="*/ 43 h 265"/>
                <a:gd name="T10" fmla="*/ 143 w 187"/>
                <a:gd name="T11" fmla="*/ 75 h 265"/>
                <a:gd name="T12" fmla="*/ 143 w 187"/>
                <a:gd name="T13" fmla="*/ 114 h 265"/>
                <a:gd name="T14" fmla="*/ 168 w 187"/>
                <a:gd name="T15" fmla="*/ 114 h 265"/>
                <a:gd name="T16" fmla="*/ 168 w 187"/>
                <a:gd name="T17" fmla="*/ 75 h 265"/>
                <a:gd name="T18" fmla="*/ 147 w 187"/>
                <a:gd name="T19" fmla="*/ 21 h 265"/>
                <a:gd name="T20" fmla="*/ 93 w 187"/>
                <a:gd name="T21" fmla="*/ 0 h 265"/>
                <a:gd name="T22" fmla="*/ 93 w 187"/>
                <a:gd name="T23" fmla="*/ 0 h 265"/>
                <a:gd name="T24" fmla="*/ 14 w 187"/>
                <a:gd name="T25" fmla="*/ 75 h 265"/>
                <a:gd name="T26" fmla="*/ 14 w 187"/>
                <a:gd name="T27" fmla="*/ 114 h 265"/>
                <a:gd name="T28" fmla="*/ 0 w 187"/>
                <a:gd name="T29" fmla="*/ 114 h 265"/>
                <a:gd name="T30" fmla="*/ 0 w 187"/>
                <a:gd name="T31" fmla="*/ 264 h 265"/>
                <a:gd name="T32" fmla="*/ 186 w 187"/>
                <a:gd name="T33" fmla="*/ 264 h 265"/>
                <a:gd name="T34" fmla="*/ 186 w 187"/>
                <a:gd name="T35" fmla="*/ 114 h 265"/>
                <a:gd name="T36" fmla="*/ 43 w 187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114"/>
                  </a:moveTo>
                  <a:lnTo>
                    <a:pt x="43" y="114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4" y="28"/>
                    <a:pt x="93" y="28"/>
                  </a:cubicBezTo>
                  <a:cubicBezTo>
                    <a:pt x="107" y="28"/>
                    <a:pt x="118" y="32"/>
                    <a:pt x="125" y="43"/>
                  </a:cubicBezTo>
                  <a:cubicBezTo>
                    <a:pt x="136" y="50"/>
                    <a:pt x="143" y="64"/>
                    <a:pt x="143" y="75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7"/>
                    <a:pt x="161" y="35"/>
                    <a:pt x="147" y="21"/>
                  </a:cubicBezTo>
                  <a:cubicBezTo>
                    <a:pt x="132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2"/>
                    <a:pt x="14" y="75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3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8" name="Group 187"/>
          <p:cNvGrpSpPr/>
          <p:nvPr/>
        </p:nvGrpSpPr>
        <p:grpSpPr>
          <a:xfrm>
            <a:off x="2674247" y="1677168"/>
            <a:ext cx="347662" cy="411163"/>
            <a:chOff x="5046663" y="1637242"/>
            <a:chExt cx="347662" cy="411163"/>
          </a:xfrm>
        </p:grpSpPr>
        <p:sp>
          <p:nvSpPr>
            <p:cNvPr id="189" name="Freeform 609"/>
            <p:cNvSpPr>
              <a:spLocks noChangeArrowheads="1"/>
            </p:cNvSpPr>
            <p:nvPr/>
          </p:nvSpPr>
          <p:spPr bwMode="auto">
            <a:xfrm>
              <a:off x="5056188" y="1732492"/>
              <a:ext cx="188912" cy="268288"/>
            </a:xfrm>
            <a:custGeom>
              <a:avLst/>
              <a:gdLst>
                <a:gd name="T0" fmla="*/ 523 w 524"/>
                <a:gd name="T1" fmla="*/ 181 h 746"/>
                <a:gd name="T2" fmla="*/ 523 w 524"/>
                <a:gd name="T3" fmla="*/ 181 h 746"/>
                <a:gd name="T4" fmla="*/ 438 w 524"/>
                <a:gd name="T5" fmla="*/ 100 h 746"/>
                <a:gd name="T6" fmla="*/ 384 w 524"/>
                <a:gd name="T7" fmla="*/ 123 h 746"/>
                <a:gd name="T8" fmla="*/ 384 w 524"/>
                <a:gd name="T9" fmla="*/ 0 h 746"/>
                <a:gd name="T10" fmla="*/ 138 w 524"/>
                <a:gd name="T11" fmla="*/ 0 h 746"/>
                <a:gd name="T12" fmla="*/ 138 w 524"/>
                <a:gd name="T13" fmla="*/ 220 h 746"/>
                <a:gd name="T14" fmla="*/ 108 w 524"/>
                <a:gd name="T15" fmla="*/ 220 h 746"/>
                <a:gd name="T16" fmla="*/ 85 w 524"/>
                <a:gd name="T17" fmla="*/ 216 h 746"/>
                <a:gd name="T18" fmla="*/ 0 w 524"/>
                <a:gd name="T19" fmla="*/ 297 h 746"/>
                <a:gd name="T20" fmla="*/ 85 w 524"/>
                <a:gd name="T21" fmla="*/ 382 h 746"/>
                <a:gd name="T22" fmla="*/ 85 w 524"/>
                <a:gd name="T23" fmla="*/ 745 h 746"/>
                <a:gd name="T24" fmla="*/ 438 w 524"/>
                <a:gd name="T25" fmla="*/ 745 h 746"/>
                <a:gd name="T26" fmla="*/ 438 w 524"/>
                <a:gd name="T27" fmla="*/ 262 h 746"/>
                <a:gd name="T28" fmla="*/ 523 w 524"/>
                <a:gd name="T29" fmla="*/ 181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4" h="746">
                  <a:moveTo>
                    <a:pt x="523" y="181"/>
                  </a:moveTo>
                  <a:lnTo>
                    <a:pt x="523" y="181"/>
                  </a:lnTo>
                  <a:cubicBezTo>
                    <a:pt x="523" y="135"/>
                    <a:pt x="484" y="100"/>
                    <a:pt x="438" y="100"/>
                  </a:cubicBezTo>
                  <a:cubicBezTo>
                    <a:pt x="419" y="100"/>
                    <a:pt x="396" y="108"/>
                    <a:pt x="384" y="123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08" y="220"/>
                    <a:pt x="108" y="220"/>
                    <a:pt x="108" y="220"/>
                  </a:cubicBezTo>
                  <a:cubicBezTo>
                    <a:pt x="100" y="220"/>
                    <a:pt x="92" y="216"/>
                    <a:pt x="85" y="216"/>
                  </a:cubicBezTo>
                  <a:cubicBezTo>
                    <a:pt x="38" y="216"/>
                    <a:pt x="0" y="255"/>
                    <a:pt x="0" y="297"/>
                  </a:cubicBezTo>
                  <a:cubicBezTo>
                    <a:pt x="0" y="343"/>
                    <a:pt x="38" y="382"/>
                    <a:pt x="85" y="382"/>
                  </a:cubicBezTo>
                  <a:cubicBezTo>
                    <a:pt x="85" y="745"/>
                    <a:pt x="85" y="745"/>
                    <a:pt x="85" y="745"/>
                  </a:cubicBezTo>
                  <a:cubicBezTo>
                    <a:pt x="438" y="745"/>
                    <a:pt x="438" y="745"/>
                    <a:pt x="438" y="74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96" y="255"/>
                    <a:pt x="523" y="220"/>
                    <a:pt x="523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610"/>
            <p:cNvSpPr>
              <a:spLocks noChangeArrowheads="1"/>
            </p:cNvSpPr>
            <p:nvPr/>
          </p:nvSpPr>
          <p:spPr bwMode="auto">
            <a:xfrm>
              <a:off x="5213350" y="1756305"/>
              <a:ext cx="111125" cy="244475"/>
            </a:xfrm>
            <a:custGeom>
              <a:avLst/>
              <a:gdLst>
                <a:gd name="T0" fmla="*/ 258 w 309"/>
                <a:gd name="T1" fmla="*/ 0 h 677"/>
                <a:gd name="T2" fmla="*/ 258 w 309"/>
                <a:gd name="T3" fmla="*/ 0 h 677"/>
                <a:gd name="T4" fmla="*/ 104 w 309"/>
                <a:gd name="T5" fmla="*/ 0 h 677"/>
                <a:gd name="T6" fmla="*/ 93 w 309"/>
                <a:gd name="T7" fmla="*/ 66 h 677"/>
                <a:gd name="T8" fmla="*/ 108 w 309"/>
                <a:gd name="T9" fmla="*/ 116 h 677"/>
                <a:gd name="T10" fmla="*/ 81 w 309"/>
                <a:gd name="T11" fmla="*/ 182 h 677"/>
                <a:gd name="T12" fmla="*/ 81 w 309"/>
                <a:gd name="T13" fmla="*/ 182 h 677"/>
                <a:gd name="T14" fmla="*/ 81 w 309"/>
                <a:gd name="T15" fmla="*/ 182 h 677"/>
                <a:gd name="T16" fmla="*/ 66 w 309"/>
                <a:gd name="T17" fmla="*/ 197 h 677"/>
                <a:gd name="T18" fmla="*/ 66 w 309"/>
                <a:gd name="T19" fmla="*/ 201 h 677"/>
                <a:gd name="T20" fmla="*/ 50 w 309"/>
                <a:gd name="T21" fmla="*/ 209 h 677"/>
                <a:gd name="T22" fmla="*/ 46 w 309"/>
                <a:gd name="T23" fmla="*/ 213 h 677"/>
                <a:gd name="T24" fmla="*/ 31 w 309"/>
                <a:gd name="T25" fmla="*/ 216 h 677"/>
                <a:gd name="T26" fmla="*/ 23 w 309"/>
                <a:gd name="T27" fmla="*/ 220 h 677"/>
                <a:gd name="T28" fmla="*/ 0 w 309"/>
                <a:gd name="T29" fmla="*/ 220 h 677"/>
                <a:gd name="T30" fmla="*/ 0 w 309"/>
                <a:gd name="T31" fmla="*/ 344 h 677"/>
                <a:gd name="T32" fmla="*/ 81 w 309"/>
                <a:gd name="T33" fmla="*/ 317 h 677"/>
                <a:gd name="T34" fmla="*/ 73 w 309"/>
                <a:gd name="T35" fmla="*/ 676 h 677"/>
                <a:gd name="T36" fmla="*/ 242 w 309"/>
                <a:gd name="T37" fmla="*/ 676 h 677"/>
                <a:gd name="T38" fmla="*/ 242 w 309"/>
                <a:gd name="T39" fmla="*/ 410 h 677"/>
                <a:gd name="T40" fmla="*/ 308 w 309"/>
                <a:gd name="T41" fmla="*/ 410 h 677"/>
                <a:gd name="T42" fmla="*/ 258 w 309"/>
                <a:gd name="T43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09" h="677">
                  <a:moveTo>
                    <a:pt x="258" y="0"/>
                  </a:moveTo>
                  <a:lnTo>
                    <a:pt x="258" y="0"/>
                  </a:lnTo>
                  <a:cubicBezTo>
                    <a:pt x="104" y="0"/>
                    <a:pt x="104" y="0"/>
                    <a:pt x="104" y="0"/>
                  </a:cubicBezTo>
                  <a:cubicBezTo>
                    <a:pt x="93" y="66"/>
                    <a:pt x="93" y="66"/>
                    <a:pt x="93" y="66"/>
                  </a:cubicBezTo>
                  <a:cubicBezTo>
                    <a:pt x="100" y="81"/>
                    <a:pt x="108" y="101"/>
                    <a:pt x="108" y="116"/>
                  </a:cubicBezTo>
                  <a:cubicBezTo>
                    <a:pt x="108" y="143"/>
                    <a:pt x="96" y="166"/>
                    <a:pt x="81" y="182"/>
                  </a:cubicBezTo>
                  <a:lnTo>
                    <a:pt x="81" y="182"/>
                  </a:lnTo>
                  <a:lnTo>
                    <a:pt x="81" y="182"/>
                  </a:lnTo>
                  <a:cubicBezTo>
                    <a:pt x="77" y="190"/>
                    <a:pt x="73" y="193"/>
                    <a:pt x="66" y="197"/>
                  </a:cubicBezTo>
                  <a:cubicBezTo>
                    <a:pt x="66" y="197"/>
                    <a:pt x="66" y="197"/>
                    <a:pt x="66" y="201"/>
                  </a:cubicBezTo>
                  <a:cubicBezTo>
                    <a:pt x="62" y="205"/>
                    <a:pt x="54" y="205"/>
                    <a:pt x="50" y="209"/>
                  </a:cubicBezTo>
                  <a:cubicBezTo>
                    <a:pt x="50" y="209"/>
                    <a:pt x="46" y="209"/>
                    <a:pt x="46" y="213"/>
                  </a:cubicBezTo>
                  <a:cubicBezTo>
                    <a:pt x="39" y="213"/>
                    <a:pt x="35" y="216"/>
                    <a:pt x="31" y="216"/>
                  </a:cubicBezTo>
                  <a:cubicBezTo>
                    <a:pt x="27" y="216"/>
                    <a:pt x="27" y="216"/>
                    <a:pt x="23" y="220"/>
                  </a:cubicBezTo>
                  <a:cubicBezTo>
                    <a:pt x="16" y="220"/>
                    <a:pt x="8" y="220"/>
                    <a:pt x="0" y="220"/>
                  </a:cubicBezTo>
                  <a:cubicBezTo>
                    <a:pt x="0" y="344"/>
                    <a:pt x="0" y="344"/>
                    <a:pt x="0" y="344"/>
                  </a:cubicBezTo>
                  <a:cubicBezTo>
                    <a:pt x="81" y="317"/>
                    <a:pt x="81" y="317"/>
                    <a:pt x="81" y="317"/>
                  </a:cubicBezTo>
                  <a:cubicBezTo>
                    <a:pt x="73" y="676"/>
                    <a:pt x="73" y="676"/>
                    <a:pt x="73" y="676"/>
                  </a:cubicBezTo>
                  <a:cubicBezTo>
                    <a:pt x="242" y="676"/>
                    <a:pt x="242" y="676"/>
                    <a:pt x="242" y="676"/>
                  </a:cubicBezTo>
                  <a:cubicBezTo>
                    <a:pt x="242" y="410"/>
                    <a:pt x="242" y="410"/>
                    <a:pt x="242" y="410"/>
                  </a:cubicBezTo>
                  <a:cubicBezTo>
                    <a:pt x="308" y="410"/>
                    <a:pt x="308" y="410"/>
                    <a:pt x="308" y="410"/>
                  </a:cubicBezTo>
                  <a:lnTo>
                    <a:pt x="258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611"/>
            <p:cNvSpPr>
              <a:spLocks noChangeArrowheads="1"/>
            </p:cNvSpPr>
            <p:nvPr/>
          </p:nvSpPr>
          <p:spPr bwMode="auto">
            <a:xfrm>
              <a:off x="5235575" y="1748367"/>
              <a:ext cx="98425" cy="260350"/>
            </a:xfrm>
            <a:custGeom>
              <a:avLst/>
              <a:gdLst>
                <a:gd name="T0" fmla="*/ 203 w 274"/>
                <a:gd name="T1" fmla="*/ 722 h 723"/>
                <a:gd name="T2" fmla="*/ 11 w 274"/>
                <a:gd name="T3" fmla="*/ 722 h 723"/>
                <a:gd name="T4" fmla="*/ 11 w 274"/>
                <a:gd name="T5" fmla="*/ 676 h 723"/>
                <a:gd name="T6" fmla="*/ 161 w 274"/>
                <a:gd name="T7" fmla="*/ 676 h 723"/>
                <a:gd name="T8" fmla="*/ 161 w 274"/>
                <a:gd name="T9" fmla="*/ 409 h 723"/>
                <a:gd name="T10" fmla="*/ 223 w 274"/>
                <a:gd name="T11" fmla="*/ 409 h 723"/>
                <a:gd name="T12" fmla="*/ 177 w 274"/>
                <a:gd name="T13" fmla="*/ 46 h 723"/>
                <a:gd name="T14" fmla="*/ 61 w 274"/>
                <a:gd name="T15" fmla="*/ 46 h 723"/>
                <a:gd name="T16" fmla="*/ 42 w 274"/>
                <a:gd name="T17" fmla="*/ 155 h 723"/>
                <a:gd name="T18" fmla="*/ 0 w 274"/>
                <a:gd name="T19" fmla="*/ 147 h 723"/>
                <a:gd name="T20" fmla="*/ 23 w 274"/>
                <a:gd name="T21" fmla="*/ 0 h 723"/>
                <a:gd name="T22" fmla="*/ 215 w 274"/>
                <a:gd name="T23" fmla="*/ 0 h 723"/>
                <a:gd name="T24" fmla="*/ 273 w 274"/>
                <a:gd name="T25" fmla="*/ 456 h 723"/>
                <a:gd name="T26" fmla="*/ 203 w 274"/>
                <a:gd name="T27" fmla="*/ 456 h 723"/>
                <a:gd name="T28" fmla="*/ 203 w 274"/>
                <a:gd name="T29" fmla="*/ 722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4" h="723">
                  <a:moveTo>
                    <a:pt x="203" y="722"/>
                  </a:moveTo>
                  <a:lnTo>
                    <a:pt x="11" y="722"/>
                  </a:lnTo>
                  <a:lnTo>
                    <a:pt x="11" y="676"/>
                  </a:lnTo>
                  <a:lnTo>
                    <a:pt x="161" y="676"/>
                  </a:lnTo>
                  <a:lnTo>
                    <a:pt x="161" y="409"/>
                  </a:lnTo>
                  <a:lnTo>
                    <a:pt x="223" y="409"/>
                  </a:lnTo>
                  <a:lnTo>
                    <a:pt x="177" y="46"/>
                  </a:lnTo>
                  <a:lnTo>
                    <a:pt x="61" y="46"/>
                  </a:lnTo>
                  <a:lnTo>
                    <a:pt x="42" y="155"/>
                  </a:lnTo>
                  <a:lnTo>
                    <a:pt x="0" y="147"/>
                  </a:lnTo>
                  <a:lnTo>
                    <a:pt x="23" y="0"/>
                  </a:lnTo>
                  <a:lnTo>
                    <a:pt x="215" y="0"/>
                  </a:lnTo>
                  <a:lnTo>
                    <a:pt x="273" y="456"/>
                  </a:lnTo>
                  <a:lnTo>
                    <a:pt x="203" y="456"/>
                  </a:lnTo>
                  <a:lnTo>
                    <a:pt x="203" y="7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612"/>
            <p:cNvSpPr>
              <a:spLocks noChangeArrowheads="1"/>
            </p:cNvSpPr>
            <p:nvPr/>
          </p:nvSpPr>
          <p:spPr bwMode="auto">
            <a:xfrm>
              <a:off x="5105400" y="1730905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6 h 240"/>
                <a:gd name="T8" fmla="*/ 0 w 255"/>
                <a:gd name="T9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6"/>
                  </a:lnTo>
                  <a:lnTo>
                    <a:pt x="0" y="2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613"/>
            <p:cNvSpPr>
              <a:spLocks noChangeArrowheads="1"/>
            </p:cNvSpPr>
            <p:nvPr/>
          </p:nvSpPr>
          <p:spPr bwMode="auto">
            <a:xfrm>
              <a:off x="5105400" y="1730905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6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Freeform 614"/>
            <p:cNvSpPr>
              <a:spLocks noChangeArrowheads="1"/>
            </p:cNvSpPr>
            <p:nvPr/>
          </p:nvSpPr>
          <p:spPr bwMode="auto">
            <a:xfrm>
              <a:off x="5097463" y="1722967"/>
              <a:ext cx="106362" cy="95250"/>
            </a:xfrm>
            <a:custGeom>
              <a:avLst/>
              <a:gdLst>
                <a:gd name="T0" fmla="*/ 46 w 297"/>
                <a:gd name="T1" fmla="*/ 262 h 263"/>
                <a:gd name="T2" fmla="*/ 0 w 297"/>
                <a:gd name="T3" fmla="*/ 262 h 263"/>
                <a:gd name="T4" fmla="*/ 0 w 297"/>
                <a:gd name="T5" fmla="*/ 0 h 263"/>
                <a:gd name="T6" fmla="*/ 296 w 297"/>
                <a:gd name="T7" fmla="*/ 0 h 263"/>
                <a:gd name="T8" fmla="*/ 296 w 297"/>
                <a:gd name="T9" fmla="*/ 139 h 263"/>
                <a:gd name="T10" fmla="*/ 254 w 297"/>
                <a:gd name="T11" fmla="*/ 139 h 263"/>
                <a:gd name="T12" fmla="*/ 254 w 297"/>
                <a:gd name="T13" fmla="*/ 46 h 263"/>
                <a:gd name="T14" fmla="*/ 46 w 297"/>
                <a:gd name="T15" fmla="*/ 46 h 263"/>
                <a:gd name="T16" fmla="*/ 46 w 297"/>
                <a:gd name="T17" fmla="*/ 262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7" h="263">
                  <a:moveTo>
                    <a:pt x="46" y="262"/>
                  </a:moveTo>
                  <a:lnTo>
                    <a:pt x="0" y="262"/>
                  </a:lnTo>
                  <a:lnTo>
                    <a:pt x="0" y="0"/>
                  </a:lnTo>
                  <a:lnTo>
                    <a:pt x="296" y="0"/>
                  </a:lnTo>
                  <a:lnTo>
                    <a:pt x="296" y="139"/>
                  </a:lnTo>
                  <a:lnTo>
                    <a:pt x="254" y="139"/>
                  </a:lnTo>
                  <a:lnTo>
                    <a:pt x="254" y="46"/>
                  </a:lnTo>
                  <a:lnTo>
                    <a:pt x="46" y="46"/>
                  </a:lnTo>
                  <a:lnTo>
                    <a:pt x="46" y="26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615"/>
            <p:cNvSpPr>
              <a:spLocks noChangeArrowheads="1"/>
            </p:cNvSpPr>
            <p:nvPr/>
          </p:nvSpPr>
          <p:spPr bwMode="auto">
            <a:xfrm>
              <a:off x="5119688" y="1999192"/>
              <a:ext cx="68262" cy="1588"/>
            </a:xfrm>
            <a:custGeom>
              <a:avLst/>
              <a:gdLst>
                <a:gd name="T0" fmla="*/ 188 w 189"/>
                <a:gd name="T1" fmla="*/ 0 h 1"/>
                <a:gd name="T2" fmla="*/ 0 w 189"/>
                <a:gd name="T3" fmla="*/ 0 h 1"/>
                <a:gd name="T4" fmla="*/ 188 w 18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9" h="1">
                  <a:moveTo>
                    <a:pt x="188" y="0"/>
                  </a:moveTo>
                  <a:lnTo>
                    <a:pt x="0" y="0"/>
                  </a:lnTo>
                  <a:lnTo>
                    <a:pt x="18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Line 616"/>
            <p:cNvSpPr>
              <a:spLocks noChangeShapeType="1"/>
            </p:cNvSpPr>
            <p:nvPr/>
          </p:nvSpPr>
          <p:spPr bwMode="auto">
            <a:xfrm flipH="1">
              <a:off x="5118100" y="1999192"/>
              <a:ext cx="71438" cy="1588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617"/>
            <p:cNvSpPr>
              <a:spLocks noChangeArrowheads="1"/>
            </p:cNvSpPr>
            <p:nvPr/>
          </p:nvSpPr>
          <p:spPr bwMode="auto">
            <a:xfrm>
              <a:off x="5119688" y="1991255"/>
              <a:ext cx="68262" cy="17462"/>
            </a:xfrm>
            <a:custGeom>
              <a:avLst/>
              <a:gdLst>
                <a:gd name="T0" fmla="*/ 188 w 189"/>
                <a:gd name="T1" fmla="*/ 46 h 47"/>
                <a:gd name="T2" fmla="*/ 0 w 189"/>
                <a:gd name="T3" fmla="*/ 46 h 47"/>
                <a:gd name="T4" fmla="*/ 0 w 189"/>
                <a:gd name="T5" fmla="*/ 0 h 47"/>
                <a:gd name="T6" fmla="*/ 188 w 189"/>
                <a:gd name="T7" fmla="*/ 0 h 47"/>
                <a:gd name="T8" fmla="*/ 188 w 189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47">
                  <a:moveTo>
                    <a:pt x="188" y="46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188" y="0"/>
                  </a:lnTo>
                  <a:lnTo>
                    <a:pt x="188" y="4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618"/>
            <p:cNvSpPr>
              <a:spLocks noChangeArrowheads="1"/>
            </p:cNvSpPr>
            <p:nvPr/>
          </p:nvSpPr>
          <p:spPr bwMode="auto">
            <a:xfrm>
              <a:off x="5114925" y="1637242"/>
              <a:ext cx="74613" cy="76200"/>
            </a:xfrm>
            <a:custGeom>
              <a:avLst/>
              <a:gdLst>
                <a:gd name="T0" fmla="*/ 104 w 209"/>
                <a:gd name="T1" fmla="*/ 209 h 210"/>
                <a:gd name="T2" fmla="*/ 104 w 209"/>
                <a:gd name="T3" fmla="*/ 209 h 210"/>
                <a:gd name="T4" fmla="*/ 0 w 209"/>
                <a:gd name="T5" fmla="*/ 104 h 210"/>
                <a:gd name="T6" fmla="*/ 104 w 209"/>
                <a:gd name="T7" fmla="*/ 0 h 210"/>
                <a:gd name="T8" fmla="*/ 208 w 209"/>
                <a:gd name="T9" fmla="*/ 104 h 210"/>
                <a:gd name="T10" fmla="*/ 104 w 209"/>
                <a:gd name="T11" fmla="*/ 209 h 210"/>
                <a:gd name="T12" fmla="*/ 104 w 209"/>
                <a:gd name="T13" fmla="*/ 46 h 210"/>
                <a:gd name="T14" fmla="*/ 104 w 209"/>
                <a:gd name="T15" fmla="*/ 46 h 210"/>
                <a:gd name="T16" fmla="*/ 43 w 209"/>
                <a:gd name="T17" fmla="*/ 104 h 210"/>
                <a:gd name="T18" fmla="*/ 104 w 209"/>
                <a:gd name="T19" fmla="*/ 162 h 210"/>
                <a:gd name="T20" fmla="*/ 162 w 209"/>
                <a:gd name="T21" fmla="*/ 104 h 210"/>
                <a:gd name="T22" fmla="*/ 104 w 209"/>
                <a:gd name="T23" fmla="*/ 46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10">
                  <a:moveTo>
                    <a:pt x="104" y="209"/>
                  </a:moveTo>
                  <a:lnTo>
                    <a:pt x="104" y="209"/>
                  </a:lnTo>
                  <a:cubicBezTo>
                    <a:pt x="46" y="209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2" y="0"/>
                    <a:pt x="208" y="46"/>
                    <a:pt x="208" y="104"/>
                  </a:cubicBezTo>
                  <a:cubicBezTo>
                    <a:pt x="208" y="162"/>
                    <a:pt x="162" y="209"/>
                    <a:pt x="104" y="209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0" y="46"/>
                    <a:pt x="43" y="73"/>
                    <a:pt x="43" y="104"/>
                  </a:cubicBezTo>
                  <a:cubicBezTo>
                    <a:pt x="43" y="139"/>
                    <a:pt x="70" y="162"/>
                    <a:pt x="104" y="162"/>
                  </a:cubicBezTo>
                  <a:cubicBezTo>
                    <a:pt x="135" y="162"/>
                    <a:pt x="162" y="139"/>
                    <a:pt x="162" y="104"/>
                  </a:cubicBezTo>
                  <a:cubicBezTo>
                    <a:pt x="162" y="73"/>
                    <a:pt x="135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619"/>
            <p:cNvSpPr>
              <a:spLocks noChangeArrowheads="1"/>
            </p:cNvSpPr>
            <p:nvPr/>
          </p:nvSpPr>
          <p:spPr bwMode="auto">
            <a:xfrm>
              <a:off x="5054600" y="1894417"/>
              <a:ext cx="65088" cy="104775"/>
            </a:xfrm>
            <a:custGeom>
              <a:avLst/>
              <a:gdLst>
                <a:gd name="T0" fmla="*/ 181 w 182"/>
                <a:gd name="T1" fmla="*/ 290 h 291"/>
                <a:gd name="T2" fmla="*/ 181 w 182"/>
                <a:gd name="T3" fmla="*/ 0 h 291"/>
                <a:gd name="T4" fmla="*/ 0 w 182"/>
                <a:gd name="T5" fmla="*/ 0 h 291"/>
                <a:gd name="T6" fmla="*/ 0 w 182"/>
                <a:gd name="T7" fmla="*/ 290 h 291"/>
                <a:gd name="T8" fmla="*/ 181 w 182"/>
                <a:gd name="T9" fmla="*/ 29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2" h="291">
                  <a:moveTo>
                    <a:pt x="181" y="290"/>
                  </a:moveTo>
                  <a:lnTo>
                    <a:pt x="181" y="0"/>
                  </a:lnTo>
                  <a:lnTo>
                    <a:pt x="0" y="0"/>
                  </a:lnTo>
                  <a:lnTo>
                    <a:pt x="0" y="290"/>
                  </a:lnTo>
                  <a:lnTo>
                    <a:pt x="181" y="2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620"/>
            <p:cNvSpPr>
              <a:spLocks noChangeArrowheads="1"/>
            </p:cNvSpPr>
            <p:nvPr/>
          </p:nvSpPr>
          <p:spPr bwMode="auto">
            <a:xfrm>
              <a:off x="5046663" y="1886480"/>
              <a:ext cx="80962" cy="120650"/>
            </a:xfrm>
            <a:custGeom>
              <a:avLst/>
              <a:gdLst>
                <a:gd name="T0" fmla="*/ 223 w 224"/>
                <a:gd name="T1" fmla="*/ 336 h 337"/>
                <a:gd name="T2" fmla="*/ 0 w 224"/>
                <a:gd name="T3" fmla="*/ 336 h 337"/>
                <a:gd name="T4" fmla="*/ 0 w 224"/>
                <a:gd name="T5" fmla="*/ 0 h 337"/>
                <a:gd name="T6" fmla="*/ 223 w 224"/>
                <a:gd name="T7" fmla="*/ 0 h 337"/>
                <a:gd name="T8" fmla="*/ 223 w 224"/>
                <a:gd name="T9" fmla="*/ 336 h 337"/>
                <a:gd name="T10" fmla="*/ 46 w 224"/>
                <a:gd name="T11" fmla="*/ 290 h 337"/>
                <a:gd name="T12" fmla="*/ 181 w 224"/>
                <a:gd name="T13" fmla="*/ 290 h 337"/>
                <a:gd name="T14" fmla="*/ 181 w 224"/>
                <a:gd name="T15" fmla="*/ 47 h 337"/>
                <a:gd name="T16" fmla="*/ 46 w 224"/>
                <a:gd name="T17" fmla="*/ 47 h 337"/>
                <a:gd name="T18" fmla="*/ 46 w 224"/>
                <a:gd name="T19" fmla="*/ 29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337">
                  <a:moveTo>
                    <a:pt x="223" y="336"/>
                  </a:moveTo>
                  <a:lnTo>
                    <a:pt x="0" y="336"/>
                  </a:lnTo>
                  <a:lnTo>
                    <a:pt x="0" y="0"/>
                  </a:lnTo>
                  <a:lnTo>
                    <a:pt x="223" y="0"/>
                  </a:lnTo>
                  <a:lnTo>
                    <a:pt x="223" y="336"/>
                  </a:lnTo>
                  <a:close/>
                  <a:moveTo>
                    <a:pt x="46" y="290"/>
                  </a:moveTo>
                  <a:lnTo>
                    <a:pt x="181" y="290"/>
                  </a:lnTo>
                  <a:lnTo>
                    <a:pt x="181" y="47"/>
                  </a:lnTo>
                  <a:lnTo>
                    <a:pt x="46" y="47"/>
                  </a:lnTo>
                  <a:lnTo>
                    <a:pt x="46" y="29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621"/>
            <p:cNvSpPr>
              <a:spLocks noChangeArrowheads="1"/>
            </p:cNvSpPr>
            <p:nvPr/>
          </p:nvSpPr>
          <p:spPr bwMode="auto">
            <a:xfrm>
              <a:off x="5249863" y="1670580"/>
              <a:ext cx="60325" cy="60325"/>
            </a:xfrm>
            <a:custGeom>
              <a:avLst/>
              <a:gdLst>
                <a:gd name="T0" fmla="*/ 165 w 166"/>
                <a:gd name="T1" fmla="*/ 81 h 167"/>
                <a:gd name="T2" fmla="*/ 165 w 166"/>
                <a:gd name="T3" fmla="*/ 81 h 167"/>
                <a:gd name="T4" fmla="*/ 81 w 166"/>
                <a:gd name="T5" fmla="*/ 166 h 167"/>
                <a:gd name="T6" fmla="*/ 0 w 166"/>
                <a:gd name="T7" fmla="*/ 81 h 167"/>
                <a:gd name="T8" fmla="*/ 81 w 166"/>
                <a:gd name="T9" fmla="*/ 0 h 167"/>
                <a:gd name="T10" fmla="*/ 165 w 166"/>
                <a:gd name="T11" fmla="*/ 8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7">
                  <a:moveTo>
                    <a:pt x="165" y="81"/>
                  </a:moveTo>
                  <a:lnTo>
                    <a:pt x="165" y="81"/>
                  </a:lnTo>
                  <a:cubicBezTo>
                    <a:pt x="165" y="127"/>
                    <a:pt x="127" y="166"/>
                    <a:pt x="81" y="166"/>
                  </a:cubicBezTo>
                  <a:cubicBezTo>
                    <a:pt x="39" y="166"/>
                    <a:pt x="0" y="127"/>
                    <a:pt x="0" y="81"/>
                  </a:cubicBezTo>
                  <a:cubicBezTo>
                    <a:pt x="0" y="38"/>
                    <a:pt x="39" y="0"/>
                    <a:pt x="81" y="0"/>
                  </a:cubicBezTo>
                  <a:cubicBezTo>
                    <a:pt x="127" y="0"/>
                    <a:pt x="165" y="38"/>
                    <a:pt x="165" y="81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622"/>
            <p:cNvSpPr>
              <a:spLocks noChangeArrowheads="1"/>
            </p:cNvSpPr>
            <p:nvPr/>
          </p:nvSpPr>
          <p:spPr bwMode="auto">
            <a:xfrm>
              <a:off x="5241925" y="1662642"/>
              <a:ext cx="74613" cy="74613"/>
            </a:xfrm>
            <a:custGeom>
              <a:avLst/>
              <a:gdLst>
                <a:gd name="T0" fmla="*/ 104 w 209"/>
                <a:gd name="T1" fmla="*/ 208 h 209"/>
                <a:gd name="T2" fmla="*/ 104 w 209"/>
                <a:gd name="T3" fmla="*/ 208 h 209"/>
                <a:gd name="T4" fmla="*/ 0 w 209"/>
                <a:gd name="T5" fmla="*/ 104 h 209"/>
                <a:gd name="T6" fmla="*/ 104 w 209"/>
                <a:gd name="T7" fmla="*/ 0 h 209"/>
                <a:gd name="T8" fmla="*/ 208 w 209"/>
                <a:gd name="T9" fmla="*/ 104 h 209"/>
                <a:gd name="T10" fmla="*/ 104 w 209"/>
                <a:gd name="T11" fmla="*/ 208 h 209"/>
                <a:gd name="T12" fmla="*/ 104 w 209"/>
                <a:gd name="T13" fmla="*/ 46 h 209"/>
                <a:gd name="T14" fmla="*/ 104 w 209"/>
                <a:gd name="T15" fmla="*/ 46 h 209"/>
                <a:gd name="T16" fmla="*/ 46 w 209"/>
                <a:gd name="T17" fmla="*/ 104 h 209"/>
                <a:gd name="T18" fmla="*/ 104 w 209"/>
                <a:gd name="T19" fmla="*/ 166 h 209"/>
                <a:gd name="T20" fmla="*/ 165 w 209"/>
                <a:gd name="T21" fmla="*/ 104 h 209"/>
                <a:gd name="T22" fmla="*/ 104 w 209"/>
                <a:gd name="T23" fmla="*/ 4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09">
                  <a:moveTo>
                    <a:pt x="104" y="208"/>
                  </a:moveTo>
                  <a:lnTo>
                    <a:pt x="104" y="208"/>
                  </a:lnTo>
                  <a:cubicBezTo>
                    <a:pt x="46" y="208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2" y="0"/>
                    <a:pt x="208" y="46"/>
                    <a:pt x="208" y="104"/>
                  </a:cubicBezTo>
                  <a:cubicBezTo>
                    <a:pt x="208" y="162"/>
                    <a:pt x="162" y="208"/>
                    <a:pt x="104" y="208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3" y="46"/>
                    <a:pt x="46" y="73"/>
                    <a:pt x="46" y="104"/>
                  </a:cubicBezTo>
                  <a:cubicBezTo>
                    <a:pt x="46" y="139"/>
                    <a:pt x="73" y="166"/>
                    <a:pt x="104" y="166"/>
                  </a:cubicBezTo>
                  <a:cubicBezTo>
                    <a:pt x="139" y="166"/>
                    <a:pt x="165" y="139"/>
                    <a:pt x="165" y="104"/>
                  </a:cubicBezTo>
                  <a:cubicBezTo>
                    <a:pt x="165" y="73"/>
                    <a:pt x="139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623"/>
            <p:cNvSpPr>
              <a:spLocks noChangeArrowheads="1"/>
            </p:cNvSpPr>
            <p:nvPr/>
          </p:nvSpPr>
          <p:spPr bwMode="auto">
            <a:xfrm>
              <a:off x="5184775" y="1769005"/>
              <a:ext cx="60325" cy="58737"/>
            </a:xfrm>
            <a:custGeom>
              <a:avLst/>
              <a:gdLst>
                <a:gd name="T0" fmla="*/ 166 w 167"/>
                <a:gd name="T1" fmla="*/ 81 h 163"/>
                <a:gd name="T2" fmla="*/ 166 w 167"/>
                <a:gd name="T3" fmla="*/ 81 h 163"/>
                <a:gd name="T4" fmla="*/ 81 w 167"/>
                <a:gd name="T5" fmla="*/ 162 h 163"/>
                <a:gd name="T6" fmla="*/ 0 w 167"/>
                <a:gd name="T7" fmla="*/ 81 h 163"/>
                <a:gd name="T8" fmla="*/ 81 w 167"/>
                <a:gd name="T9" fmla="*/ 0 h 163"/>
                <a:gd name="T10" fmla="*/ 166 w 167"/>
                <a:gd name="T11" fmla="*/ 8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63">
                  <a:moveTo>
                    <a:pt x="166" y="81"/>
                  </a:moveTo>
                  <a:lnTo>
                    <a:pt x="166" y="81"/>
                  </a:lnTo>
                  <a:cubicBezTo>
                    <a:pt x="166" y="127"/>
                    <a:pt x="127" y="162"/>
                    <a:pt x="81" y="162"/>
                  </a:cubicBezTo>
                  <a:cubicBezTo>
                    <a:pt x="39" y="162"/>
                    <a:pt x="0" y="127"/>
                    <a:pt x="0" y="81"/>
                  </a:cubicBezTo>
                  <a:cubicBezTo>
                    <a:pt x="0" y="35"/>
                    <a:pt x="39" y="0"/>
                    <a:pt x="81" y="0"/>
                  </a:cubicBezTo>
                  <a:cubicBezTo>
                    <a:pt x="127" y="0"/>
                    <a:pt x="166" y="35"/>
                    <a:pt x="166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624"/>
            <p:cNvSpPr>
              <a:spLocks noChangeArrowheads="1"/>
            </p:cNvSpPr>
            <p:nvPr/>
          </p:nvSpPr>
          <p:spPr bwMode="auto">
            <a:xfrm>
              <a:off x="5176838" y="1761067"/>
              <a:ext cx="76200" cy="74613"/>
            </a:xfrm>
            <a:custGeom>
              <a:avLst/>
              <a:gdLst>
                <a:gd name="T0" fmla="*/ 104 w 213"/>
                <a:gd name="T1" fmla="*/ 208 h 209"/>
                <a:gd name="T2" fmla="*/ 104 w 213"/>
                <a:gd name="T3" fmla="*/ 208 h 209"/>
                <a:gd name="T4" fmla="*/ 0 w 213"/>
                <a:gd name="T5" fmla="*/ 104 h 209"/>
                <a:gd name="T6" fmla="*/ 104 w 213"/>
                <a:gd name="T7" fmla="*/ 0 h 209"/>
                <a:gd name="T8" fmla="*/ 212 w 213"/>
                <a:gd name="T9" fmla="*/ 104 h 209"/>
                <a:gd name="T10" fmla="*/ 104 w 213"/>
                <a:gd name="T11" fmla="*/ 208 h 209"/>
                <a:gd name="T12" fmla="*/ 104 w 213"/>
                <a:gd name="T13" fmla="*/ 46 h 209"/>
                <a:gd name="T14" fmla="*/ 104 w 213"/>
                <a:gd name="T15" fmla="*/ 46 h 209"/>
                <a:gd name="T16" fmla="*/ 47 w 213"/>
                <a:gd name="T17" fmla="*/ 104 h 209"/>
                <a:gd name="T18" fmla="*/ 104 w 213"/>
                <a:gd name="T19" fmla="*/ 162 h 209"/>
                <a:gd name="T20" fmla="*/ 166 w 213"/>
                <a:gd name="T21" fmla="*/ 104 h 209"/>
                <a:gd name="T22" fmla="*/ 104 w 213"/>
                <a:gd name="T23" fmla="*/ 4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3" h="209">
                  <a:moveTo>
                    <a:pt x="104" y="208"/>
                  </a:moveTo>
                  <a:lnTo>
                    <a:pt x="104" y="208"/>
                  </a:lnTo>
                  <a:cubicBezTo>
                    <a:pt x="47" y="208"/>
                    <a:pt x="0" y="162"/>
                    <a:pt x="0" y="104"/>
                  </a:cubicBezTo>
                  <a:cubicBezTo>
                    <a:pt x="0" y="46"/>
                    <a:pt x="47" y="0"/>
                    <a:pt x="104" y="0"/>
                  </a:cubicBezTo>
                  <a:cubicBezTo>
                    <a:pt x="162" y="0"/>
                    <a:pt x="212" y="46"/>
                    <a:pt x="212" y="104"/>
                  </a:cubicBezTo>
                  <a:cubicBezTo>
                    <a:pt x="212" y="162"/>
                    <a:pt x="162" y="208"/>
                    <a:pt x="104" y="208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3" y="46"/>
                    <a:pt x="47" y="73"/>
                    <a:pt x="47" y="104"/>
                  </a:cubicBezTo>
                  <a:cubicBezTo>
                    <a:pt x="47" y="139"/>
                    <a:pt x="73" y="162"/>
                    <a:pt x="104" y="162"/>
                  </a:cubicBezTo>
                  <a:cubicBezTo>
                    <a:pt x="139" y="162"/>
                    <a:pt x="166" y="139"/>
                    <a:pt x="166" y="104"/>
                  </a:cubicBezTo>
                  <a:cubicBezTo>
                    <a:pt x="166" y="73"/>
                    <a:pt x="139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625"/>
            <p:cNvSpPr>
              <a:spLocks noChangeArrowheads="1"/>
            </p:cNvSpPr>
            <p:nvPr/>
          </p:nvSpPr>
          <p:spPr bwMode="auto">
            <a:xfrm>
              <a:off x="5176838" y="1761067"/>
              <a:ext cx="76200" cy="74613"/>
            </a:xfrm>
            <a:custGeom>
              <a:avLst/>
              <a:gdLst>
                <a:gd name="T0" fmla="*/ 104 w 213"/>
                <a:gd name="T1" fmla="*/ 208 h 209"/>
                <a:gd name="T2" fmla="*/ 104 w 213"/>
                <a:gd name="T3" fmla="*/ 208 h 209"/>
                <a:gd name="T4" fmla="*/ 0 w 213"/>
                <a:gd name="T5" fmla="*/ 104 h 209"/>
                <a:gd name="T6" fmla="*/ 104 w 213"/>
                <a:gd name="T7" fmla="*/ 0 h 209"/>
                <a:gd name="T8" fmla="*/ 212 w 213"/>
                <a:gd name="T9" fmla="*/ 104 h 209"/>
                <a:gd name="T10" fmla="*/ 104 w 213"/>
                <a:gd name="T11" fmla="*/ 208 h 209"/>
                <a:gd name="T12" fmla="*/ 104 w 213"/>
                <a:gd name="T13" fmla="*/ 46 h 209"/>
                <a:gd name="T14" fmla="*/ 104 w 213"/>
                <a:gd name="T15" fmla="*/ 46 h 209"/>
                <a:gd name="T16" fmla="*/ 47 w 213"/>
                <a:gd name="T17" fmla="*/ 104 h 209"/>
                <a:gd name="T18" fmla="*/ 104 w 213"/>
                <a:gd name="T19" fmla="*/ 162 h 209"/>
                <a:gd name="T20" fmla="*/ 166 w 213"/>
                <a:gd name="T21" fmla="*/ 104 h 209"/>
                <a:gd name="T22" fmla="*/ 104 w 213"/>
                <a:gd name="T23" fmla="*/ 4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3" h="209">
                  <a:moveTo>
                    <a:pt x="104" y="208"/>
                  </a:moveTo>
                  <a:lnTo>
                    <a:pt x="104" y="208"/>
                  </a:lnTo>
                  <a:cubicBezTo>
                    <a:pt x="47" y="208"/>
                    <a:pt x="0" y="162"/>
                    <a:pt x="0" y="104"/>
                  </a:cubicBezTo>
                  <a:cubicBezTo>
                    <a:pt x="0" y="46"/>
                    <a:pt x="47" y="0"/>
                    <a:pt x="104" y="0"/>
                  </a:cubicBezTo>
                  <a:cubicBezTo>
                    <a:pt x="162" y="0"/>
                    <a:pt x="212" y="46"/>
                    <a:pt x="212" y="104"/>
                  </a:cubicBezTo>
                  <a:cubicBezTo>
                    <a:pt x="212" y="162"/>
                    <a:pt x="162" y="208"/>
                    <a:pt x="104" y="208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3" y="46"/>
                    <a:pt x="47" y="73"/>
                    <a:pt x="47" y="104"/>
                  </a:cubicBezTo>
                  <a:cubicBezTo>
                    <a:pt x="47" y="139"/>
                    <a:pt x="73" y="162"/>
                    <a:pt x="104" y="162"/>
                  </a:cubicBezTo>
                  <a:cubicBezTo>
                    <a:pt x="139" y="162"/>
                    <a:pt x="166" y="139"/>
                    <a:pt x="166" y="104"/>
                  </a:cubicBezTo>
                  <a:cubicBezTo>
                    <a:pt x="166" y="73"/>
                    <a:pt x="139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626"/>
            <p:cNvSpPr>
              <a:spLocks noChangeArrowheads="1"/>
            </p:cNvSpPr>
            <p:nvPr/>
          </p:nvSpPr>
          <p:spPr bwMode="auto">
            <a:xfrm>
              <a:off x="5213350" y="1776942"/>
              <a:ext cx="22225" cy="42863"/>
            </a:xfrm>
            <a:custGeom>
              <a:avLst/>
              <a:gdLst>
                <a:gd name="T0" fmla="*/ 62 w 63"/>
                <a:gd name="T1" fmla="*/ 58 h 117"/>
                <a:gd name="T2" fmla="*/ 62 w 63"/>
                <a:gd name="T3" fmla="*/ 58 h 117"/>
                <a:gd name="T4" fmla="*/ 0 w 63"/>
                <a:gd name="T5" fmla="*/ 0 h 117"/>
                <a:gd name="T6" fmla="*/ 0 w 63"/>
                <a:gd name="T7" fmla="*/ 116 h 117"/>
                <a:gd name="T8" fmla="*/ 62 w 63"/>
                <a:gd name="T9" fmla="*/ 5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117">
                  <a:moveTo>
                    <a:pt x="62" y="58"/>
                  </a:moveTo>
                  <a:lnTo>
                    <a:pt x="62" y="58"/>
                  </a:lnTo>
                  <a:cubicBezTo>
                    <a:pt x="62" y="27"/>
                    <a:pt x="35" y="0"/>
                    <a:pt x="0" y="0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35" y="116"/>
                    <a:pt x="62" y="93"/>
                    <a:pt x="62" y="58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627"/>
            <p:cNvSpPr>
              <a:spLocks noChangeArrowheads="1"/>
            </p:cNvSpPr>
            <p:nvPr/>
          </p:nvSpPr>
          <p:spPr bwMode="auto">
            <a:xfrm>
              <a:off x="5049838" y="1802342"/>
              <a:ext cx="74612" cy="76200"/>
            </a:xfrm>
            <a:custGeom>
              <a:avLst/>
              <a:gdLst>
                <a:gd name="T0" fmla="*/ 104 w 208"/>
                <a:gd name="T1" fmla="*/ 212 h 213"/>
                <a:gd name="T2" fmla="*/ 104 w 208"/>
                <a:gd name="T3" fmla="*/ 212 h 213"/>
                <a:gd name="T4" fmla="*/ 0 w 208"/>
                <a:gd name="T5" fmla="*/ 104 h 213"/>
                <a:gd name="T6" fmla="*/ 104 w 208"/>
                <a:gd name="T7" fmla="*/ 0 h 213"/>
                <a:gd name="T8" fmla="*/ 207 w 208"/>
                <a:gd name="T9" fmla="*/ 104 h 213"/>
                <a:gd name="T10" fmla="*/ 104 w 208"/>
                <a:gd name="T11" fmla="*/ 212 h 213"/>
                <a:gd name="T12" fmla="*/ 104 w 208"/>
                <a:gd name="T13" fmla="*/ 46 h 213"/>
                <a:gd name="T14" fmla="*/ 104 w 208"/>
                <a:gd name="T15" fmla="*/ 46 h 213"/>
                <a:gd name="T16" fmla="*/ 42 w 208"/>
                <a:gd name="T17" fmla="*/ 104 h 213"/>
                <a:gd name="T18" fmla="*/ 104 w 208"/>
                <a:gd name="T19" fmla="*/ 166 h 213"/>
                <a:gd name="T20" fmla="*/ 161 w 208"/>
                <a:gd name="T21" fmla="*/ 104 h 213"/>
                <a:gd name="T22" fmla="*/ 104 w 208"/>
                <a:gd name="T23" fmla="*/ 4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13">
                  <a:moveTo>
                    <a:pt x="104" y="212"/>
                  </a:moveTo>
                  <a:lnTo>
                    <a:pt x="104" y="212"/>
                  </a:lnTo>
                  <a:cubicBezTo>
                    <a:pt x="46" y="212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1" y="0"/>
                    <a:pt x="207" y="46"/>
                    <a:pt x="207" y="104"/>
                  </a:cubicBezTo>
                  <a:cubicBezTo>
                    <a:pt x="207" y="162"/>
                    <a:pt x="161" y="212"/>
                    <a:pt x="104" y="212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69" y="46"/>
                    <a:pt x="42" y="73"/>
                    <a:pt x="42" y="104"/>
                  </a:cubicBezTo>
                  <a:cubicBezTo>
                    <a:pt x="42" y="139"/>
                    <a:pt x="69" y="166"/>
                    <a:pt x="104" y="166"/>
                  </a:cubicBezTo>
                  <a:cubicBezTo>
                    <a:pt x="134" y="166"/>
                    <a:pt x="161" y="139"/>
                    <a:pt x="161" y="104"/>
                  </a:cubicBezTo>
                  <a:cubicBezTo>
                    <a:pt x="161" y="73"/>
                    <a:pt x="134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628"/>
            <p:cNvSpPr>
              <a:spLocks noChangeArrowheads="1"/>
            </p:cNvSpPr>
            <p:nvPr/>
          </p:nvSpPr>
          <p:spPr bwMode="auto">
            <a:xfrm>
              <a:off x="5170488" y="1853142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629"/>
            <p:cNvSpPr>
              <a:spLocks noChangeArrowheads="1"/>
            </p:cNvSpPr>
            <p:nvPr/>
          </p:nvSpPr>
          <p:spPr bwMode="auto">
            <a:xfrm>
              <a:off x="5157788" y="1845205"/>
              <a:ext cx="111125" cy="163512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9 h 453"/>
                <a:gd name="T24" fmla="*/ 254 w 309"/>
                <a:gd name="T25" fmla="*/ 279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9 h 453"/>
                <a:gd name="T32" fmla="*/ 116 w 309"/>
                <a:gd name="T33" fmla="*/ 279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9"/>
                  </a:ln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lnTo>
                    <a:pt x="116" y="279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630"/>
            <p:cNvSpPr>
              <a:spLocks noChangeArrowheads="1"/>
            </p:cNvSpPr>
            <p:nvPr/>
          </p:nvSpPr>
          <p:spPr bwMode="auto">
            <a:xfrm>
              <a:off x="5214938" y="1853142"/>
              <a:ext cx="44450" cy="146050"/>
            </a:xfrm>
            <a:custGeom>
              <a:avLst/>
              <a:gdLst>
                <a:gd name="T0" fmla="*/ 73 w 124"/>
                <a:gd name="T1" fmla="*/ 0 h 406"/>
                <a:gd name="T2" fmla="*/ 123 w 124"/>
                <a:gd name="T3" fmla="*/ 278 h 406"/>
                <a:gd name="T4" fmla="*/ 62 w 124"/>
                <a:gd name="T5" fmla="*/ 278 h 406"/>
                <a:gd name="T6" fmla="*/ 62 w 124"/>
                <a:gd name="T7" fmla="*/ 405 h 406"/>
                <a:gd name="T8" fmla="*/ 0 w 124"/>
                <a:gd name="T9" fmla="*/ 405 h 406"/>
                <a:gd name="T10" fmla="*/ 0 w 124"/>
                <a:gd name="T11" fmla="*/ 0 h 406"/>
                <a:gd name="T12" fmla="*/ 73 w 124"/>
                <a:gd name="T13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406">
                  <a:moveTo>
                    <a:pt x="73" y="0"/>
                  </a:moveTo>
                  <a:lnTo>
                    <a:pt x="123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0" y="405"/>
                  </a:lnTo>
                  <a:lnTo>
                    <a:pt x="0" y="0"/>
                  </a:lnTo>
                  <a:lnTo>
                    <a:pt x="73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631"/>
            <p:cNvSpPr>
              <a:spLocks noChangeArrowheads="1"/>
            </p:cNvSpPr>
            <p:nvPr/>
          </p:nvSpPr>
          <p:spPr bwMode="auto">
            <a:xfrm>
              <a:off x="5157788" y="1845205"/>
              <a:ext cx="111125" cy="163512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9 h 453"/>
                <a:gd name="T24" fmla="*/ 254 w 309"/>
                <a:gd name="T25" fmla="*/ 279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9 h 453"/>
                <a:gd name="T32" fmla="*/ 116 w 309"/>
                <a:gd name="T33" fmla="*/ 279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9"/>
                  </a:ln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lnTo>
                    <a:pt x="116" y="279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632"/>
            <p:cNvSpPr>
              <a:spLocks noChangeArrowheads="1"/>
            </p:cNvSpPr>
            <p:nvPr/>
          </p:nvSpPr>
          <p:spPr bwMode="auto">
            <a:xfrm>
              <a:off x="5170488" y="1853142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633"/>
            <p:cNvSpPr>
              <a:spLocks noChangeArrowheads="1"/>
            </p:cNvSpPr>
            <p:nvPr/>
          </p:nvSpPr>
          <p:spPr bwMode="auto">
            <a:xfrm>
              <a:off x="5157788" y="1845205"/>
              <a:ext cx="111125" cy="163512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9 h 453"/>
                <a:gd name="T24" fmla="*/ 254 w 309"/>
                <a:gd name="T25" fmla="*/ 279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9 h 453"/>
                <a:gd name="T32" fmla="*/ 116 w 309"/>
                <a:gd name="T33" fmla="*/ 279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9"/>
                  </a:ln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lnTo>
                    <a:pt x="116" y="279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634"/>
            <p:cNvSpPr>
              <a:spLocks noChangeArrowheads="1"/>
            </p:cNvSpPr>
            <p:nvPr/>
          </p:nvSpPr>
          <p:spPr bwMode="auto">
            <a:xfrm>
              <a:off x="5170488" y="1853142"/>
              <a:ext cx="90487" cy="100013"/>
            </a:xfrm>
            <a:custGeom>
              <a:avLst/>
              <a:gdLst>
                <a:gd name="T0" fmla="*/ 189 w 251"/>
                <a:gd name="T1" fmla="*/ 278 h 279"/>
                <a:gd name="T2" fmla="*/ 250 w 251"/>
                <a:gd name="T3" fmla="*/ 278 h 279"/>
                <a:gd name="T4" fmla="*/ 200 w 251"/>
                <a:gd name="T5" fmla="*/ 0 h 279"/>
                <a:gd name="T6" fmla="*/ 50 w 251"/>
                <a:gd name="T7" fmla="*/ 0 h 279"/>
                <a:gd name="T8" fmla="*/ 0 w 251"/>
                <a:gd name="T9" fmla="*/ 278 h 279"/>
                <a:gd name="T10" fmla="*/ 62 w 251"/>
                <a:gd name="T11" fmla="*/ 278 h 279"/>
                <a:gd name="T12" fmla="*/ 189 w 251"/>
                <a:gd name="T13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79">
                  <a:moveTo>
                    <a:pt x="189" y="278"/>
                  </a:move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189" y="2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635"/>
            <p:cNvSpPr>
              <a:spLocks noChangeArrowheads="1"/>
            </p:cNvSpPr>
            <p:nvPr/>
          </p:nvSpPr>
          <p:spPr bwMode="auto">
            <a:xfrm>
              <a:off x="5157788" y="1845205"/>
              <a:ext cx="111125" cy="117475"/>
            </a:xfrm>
            <a:custGeom>
              <a:avLst/>
              <a:gdLst>
                <a:gd name="T0" fmla="*/ 308 w 309"/>
                <a:gd name="T1" fmla="*/ 325 h 326"/>
                <a:gd name="T2" fmla="*/ 0 w 309"/>
                <a:gd name="T3" fmla="*/ 325 h 326"/>
                <a:gd name="T4" fmla="*/ 62 w 309"/>
                <a:gd name="T5" fmla="*/ 0 h 326"/>
                <a:gd name="T6" fmla="*/ 250 w 309"/>
                <a:gd name="T7" fmla="*/ 0 h 326"/>
                <a:gd name="T8" fmla="*/ 308 w 309"/>
                <a:gd name="T9" fmla="*/ 325 h 326"/>
                <a:gd name="T10" fmla="*/ 58 w 309"/>
                <a:gd name="T11" fmla="*/ 279 h 326"/>
                <a:gd name="T12" fmla="*/ 254 w 309"/>
                <a:gd name="T13" fmla="*/ 279 h 326"/>
                <a:gd name="T14" fmla="*/ 212 w 309"/>
                <a:gd name="T15" fmla="*/ 47 h 326"/>
                <a:gd name="T16" fmla="*/ 97 w 309"/>
                <a:gd name="T17" fmla="*/ 47 h 326"/>
                <a:gd name="T18" fmla="*/ 58 w 309"/>
                <a:gd name="T19" fmla="*/ 27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326">
                  <a:moveTo>
                    <a:pt x="308" y="325"/>
                  </a:move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close/>
                  <a:moveTo>
                    <a:pt x="58" y="279"/>
                  </a:move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636"/>
            <p:cNvSpPr>
              <a:spLocks noChangeArrowheads="1"/>
            </p:cNvSpPr>
            <p:nvPr/>
          </p:nvSpPr>
          <p:spPr bwMode="auto">
            <a:xfrm>
              <a:off x="5170488" y="1853142"/>
              <a:ext cx="90487" cy="100013"/>
            </a:xfrm>
            <a:custGeom>
              <a:avLst/>
              <a:gdLst>
                <a:gd name="T0" fmla="*/ 189 w 251"/>
                <a:gd name="T1" fmla="*/ 278 h 279"/>
                <a:gd name="T2" fmla="*/ 250 w 251"/>
                <a:gd name="T3" fmla="*/ 278 h 279"/>
                <a:gd name="T4" fmla="*/ 200 w 251"/>
                <a:gd name="T5" fmla="*/ 0 h 279"/>
                <a:gd name="T6" fmla="*/ 50 w 251"/>
                <a:gd name="T7" fmla="*/ 0 h 279"/>
                <a:gd name="T8" fmla="*/ 0 w 251"/>
                <a:gd name="T9" fmla="*/ 278 h 279"/>
                <a:gd name="T10" fmla="*/ 62 w 251"/>
                <a:gd name="T11" fmla="*/ 278 h 279"/>
                <a:gd name="T12" fmla="*/ 189 w 251"/>
                <a:gd name="T13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79">
                  <a:moveTo>
                    <a:pt x="189" y="278"/>
                  </a:move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189" y="2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637"/>
            <p:cNvSpPr>
              <a:spLocks noChangeArrowheads="1"/>
            </p:cNvSpPr>
            <p:nvPr/>
          </p:nvSpPr>
          <p:spPr bwMode="auto">
            <a:xfrm>
              <a:off x="5157788" y="1845205"/>
              <a:ext cx="111125" cy="117475"/>
            </a:xfrm>
            <a:custGeom>
              <a:avLst/>
              <a:gdLst>
                <a:gd name="T0" fmla="*/ 308 w 309"/>
                <a:gd name="T1" fmla="*/ 325 h 326"/>
                <a:gd name="T2" fmla="*/ 0 w 309"/>
                <a:gd name="T3" fmla="*/ 325 h 326"/>
                <a:gd name="T4" fmla="*/ 62 w 309"/>
                <a:gd name="T5" fmla="*/ 0 h 326"/>
                <a:gd name="T6" fmla="*/ 250 w 309"/>
                <a:gd name="T7" fmla="*/ 0 h 326"/>
                <a:gd name="T8" fmla="*/ 308 w 309"/>
                <a:gd name="T9" fmla="*/ 325 h 326"/>
                <a:gd name="T10" fmla="*/ 58 w 309"/>
                <a:gd name="T11" fmla="*/ 279 h 326"/>
                <a:gd name="T12" fmla="*/ 254 w 309"/>
                <a:gd name="T13" fmla="*/ 279 h 326"/>
                <a:gd name="T14" fmla="*/ 212 w 309"/>
                <a:gd name="T15" fmla="*/ 47 h 326"/>
                <a:gd name="T16" fmla="*/ 97 w 309"/>
                <a:gd name="T17" fmla="*/ 47 h 326"/>
                <a:gd name="T18" fmla="*/ 58 w 309"/>
                <a:gd name="T19" fmla="*/ 27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326">
                  <a:moveTo>
                    <a:pt x="308" y="325"/>
                  </a:move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close/>
                  <a:moveTo>
                    <a:pt x="58" y="279"/>
                  </a:move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638"/>
            <p:cNvSpPr>
              <a:spLocks noChangeArrowheads="1"/>
            </p:cNvSpPr>
            <p:nvPr/>
          </p:nvSpPr>
          <p:spPr bwMode="auto">
            <a:xfrm>
              <a:off x="5219700" y="1872192"/>
              <a:ext cx="174625" cy="176213"/>
            </a:xfrm>
            <a:custGeom>
              <a:avLst/>
              <a:gdLst>
                <a:gd name="T0" fmla="*/ 242 w 485"/>
                <a:gd name="T1" fmla="*/ 490 h 491"/>
                <a:gd name="T2" fmla="*/ 242 w 485"/>
                <a:gd name="T3" fmla="*/ 490 h 491"/>
                <a:gd name="T4" fmla="*/ 0 w 485"/>
                <a:gd name="T5" fmla="*/ 247 h 491"/>
                <a:gd name="T6" fmla="*/ 242 w 485"/>
                <a:gd name="T7" fmla="*/ 0 h 491"/>
                <a:gd name="T8" fmla="*/ 484 w 485"/>
                <a:gd name="T9" fmla="*/ 247 h 491"/>
                <a:gd name="T10" fmla="*/ 242 w 485"/>
                <a:gd name="T11" fmla="*/ 490 h 491"/>
                <a:gd name="T12" fmla="*/ 242 w 485"/>
                <a:gd name="T13" fmla="*/ 46 h 491"/>
                <a:gd name="T14" fmla="*/ 242 w 485"/>
                <a:gd name="T15" fmla="*/ 46 h 491"/>
                <a:gd name="T16" fmla="*/ 46 w 485"/>
                <a:gd name="T17" fmla="*/ 247 h 491"/>
                <a:gd name="T18" fmla="*/ 242 w 485"/>
                <a:gd name="T19" fmla="*/ 444 h 491"/>
                <a:gd name="T20" fmla="*/ 438 w 485"/>
                <a:gd name="T21" fmla="*/ 247 h 491"/>
                <a:gd name="T22" fmla="*/ 242 w 485"/>
                <a:gd name="T23" fmla="*/ 46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5" h="491">
                  <a:moveTo>
                    <a:pt x="242" y="490"/>
                  </a:moveTo>
                  <a:lnTo>
                    <a:pt x="242" y="490"/>
                  </a:lnTo>
                  <a:cubicBezTo>
                    <a:pt x="107" y="490"/>
                    <a:pt x="0" y="378"/>
                    <a:pt x="0" y="247"/>
                  </a:cubicBezTo>
                  <a:cubicBezTo>
                    <a:pt x="0" y="112"/>
                    <a:pt x="107" y="0"/>
                    <a:pt x="242" y="0"/>
                  </a:cubicBezTo>
                  <a:cubicBezTo>
                    <a:pt x="376" y="0"/>
                    <a:pt x="484" y="112"/>
                    <a:pt x="484" y="247"/>
                  </a:cubicBezTo>
                  <a:cubicBezTo>
                    <a:pt x="484" y="378"/>
                    <a:pt x="376" y="490"/>
                    <a:pt x="242" y="490"/>
                  </a:cubicBezTo>
                  <a:close/>
                  <a:moveTo>
                    <a:pt x="242" y="46"/>
                  </a:moveTo>
                  <a:lnTo>
                    <a:pt x="242" y="46"/>
                  </a:lnTo>
                  <a:cubicBezTo>
                    <a:pt x="134" y="46"/>
                    <a:pt x="46" y="135"/>
                    <a:pt x="46" y="247"/>
                  </a:cubicBezTo>
                  <a:cubicBezTo>
                    <a:pt x="46" y="355"/>
                    <a:pt x="134" y="444"/>
                    <a:pt x="242" y="444"/>
                  </a:cubicBezTo>
                  <a:cubicBezTo>
                    <a:pt x="349" y="444"/>
                    <a:pt x="438" y="355"/>
                    <a:pt x="438" y="247"/>
                  </a:cubicBezTo>
                  <a:cubicBezTo>
                    <a:pt x="438" y="135"/>
                    <a:pt x="349" y="46"/>
                    <a:pt x="242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639"/>
            <p:cNvSpPr>
              <a:spLocks noChangeArrowheads="1"/>
            </p:cNvSpPr>
            <p:nvPr/>
          </p:nvSpPr>
          <p:spPr bwMode="auto">
            <a:xfrm>
              <a:off x="5235575" y="1889655"/>
              <a:ext cx="141288" cy="142875"/>
            </a:xfrm>
            <a:custGeom>
              <a:avLst/>
              <a:gdLst>
                <a:gd name="T0" fmla="*/ 196 w 393"/>
                <a:gd name="T1" fmla="*/ 0 h 399"/>
                <a:gd name="T2" fmla="*/ 196 w 393"/>
                <a:gd name="T3" fmla="*/ 0 h 399"/>
                <a:gd name="T4" fmla="*/ 0 w 393"/>
                <a:gd name="T5" fmla="*/ 201 h 399"/>
                <a:gd name="T6" fmla="*/ 196 w 393"/>
                <a:gd name="T7" fmla="*/ 398 h 399"/>
                <a:gd name="T8" fmla="*/ 392 w 393"/>
                <a:gd name="T9" fmla="*/ 201 h 399"/>
                <a:gd name="T10" fmla="*/ 196 w 393"/>
                <a:gd name="T11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3" h="399">
                  <a:moveTo>
                    <a:pt x="196" y="0"/>
                  </a:moveTo>
                  <a:lnTo>
                    <a:pt x="196" y="0"/>
                  </a:lnTo>
                  <a:cubicBezTo>
                    <a:pt x="88" y="0"/>
                    <a:pt x="0" y="89"/>
                    <a:pt x="0" y="201"/>
                  </a:cubicBezTo>
                  <a:cubicBezTo>
                    <a:pt x="0" y="309"/>
                    <a:pt x="88" y="398"/>
                    <a:pt x="196" y="398"/>
                  </a:cubicBezTo>
                  <a:cubicBezTo>
                    <a:pt x="303" y="398"/>
                    <a:pt x="392" y="309"/>
                    <a:pt x="392" y="201"/>
                  </a:cubicBezTo>
                  <a:cubicBezTo>
                    <a:pt x="392" y="89"/>
                    <a:pt x="303" y="0"/>
                    <a:pt x="19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640"/>
            <p:cNvSpPr>
              <a:spLocks noChangeArrowheads="1"/>
            </p:cNvSpPr>
            <p:nvPr/>
          </p:nvSpPr>
          <p:spPr bwMode="auto">
            <a:xfrm>
              <a:off x="5265738" y="1922992"/>
              <a:ext cx="82550" cy="77788"/>
            </a:xfrm>
            <a:custGeom>
              <a:avLst/>
              <a:gdLst>
                <a:gd name="T0" fmla="*/ 93 w 228"/>
                <a:gd name="T1" fmla="*/ 216 h 217"/>
                <a:gd name="T2" fmla="*/ 0 w 228"/>
                <a:gd name="T3" fmla="*/ 123 h 217"/>
                <a:gd name="T4" fmla="*/ 31 w 228"/>
                <a:gd name="T5" fmla="*/ 92 h 217"/>
                <a:gd name="T6" fmla="*/ 85 w 228"/>
                <a:gd name="T7" fmla="*/ 146 h 217"/>
                <a:gd name="T8" fmla="*/ 189 w 228"/>
                <a:gd name="T9" fmla="*/ 0 h 217"/>
                <a:gd name="T10" fmla="*/ 227 w 228"/>
                <a:gd name="T11" fmla="*/ 27 h 217"/>
                <a:gd name="T12" fmla="*/ 93 w 228"/>
                <a:gd name="T13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217">
                  <a:moveTo>
                    <a:pt x="93" y="216"/>
                  </a:moveTo>
                  <a:lnTo>
                    <a:pt x="0" y="123"/>
                  </a:lnTo>
                  <a:lnTo>
                    <a:pt x="31" y="92"/>
                  </a:lnTo>
                  <a:lnTo>
                    <a:pt x="85" y="146"/>
                  </a:lnTo>
                  <a:lnTo>
                    <a:pt x="189" y="0"/>
                  </a:lnTo>
                  <a:lnTo>
                    <a:pt x="227" y="27"/>
                  </a:lnTo>
                  <a:lnTo>
                    <a:pt x="93" y="2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1" name="Group 220"/>
          <p:cNvGrpSpPr/>
          <p:nvPr/>
        </p:nvGrpSpPr>
        <p:grpSpPr>
          <a:xfrm>
            <a:off x="2674247" y="2252372"/>
            <a:ext cx="347662" cy="411162"/>
            <a:chOff x="5046663" y="2212446"/>
            <a:chExt cx="347662" cy="411162"/>
          </a:xfrm>
        </p:grpSpPr>
        <p:sp>
          <p:nvSpPr>
            <p:cNvPr id="222" name="Freeform 641"/>
            <p:cNvSpPr>
              <a:spLocks noChangeArrowheads="1"/>
            </p:cNvSpPr>
            <p:nvPr/>
          </p:nvSpPr>
          <p:spPr bwMode="auto">
            <a:xfrm>
              <a:off x="5056188" y="2309283"/>
              <a:ext cx="188912" cy="266700"/>
            </a:xfrm>
            <a:custGeom>
              <a:avLst/>
              <a:gdLst>
                <a:gd name="T0" fmla="*/ 523 w 524"/>
                <a:gd name="T1" fmla="*/ 178 h 743"/>
                <a:gd name="T2" fmla="*/ 523 w 524"/>
                <a:gd name="T3" fmla="*/ 178 h 743"/>
                <a:gd name="T4" fmla="*/ 438 w 524"/>
                <a:gd name="T5" fmla="*/ 97 h 743"/>
                <a:gd name="T6" fmla="*/ 384 w 524"/>
                <a:gd name="T7" fmla="*/ 120 h 743"/>
                <a:gd name="T8" fmla="*/ 384 w 524"/>
                <a:gd name="T9" fmla="*/ 0 h 743"/>
                <a:gd name="T10" fmla="*/ 138 w 524"/>
                <a:gd name="T11" fmla="*/ 0 h 743"/>
                <a:gd name="T12" fmla="*/ 138 w 524"/>
                <a:gd name="T13" fmla="*/ 221 h 743"/>
                <a:gd name="T14" fmla="*/ 108 w 524"/>
                <a:gd name="T15" fmla="*/ 221 h 743"/>
                <a:gd name="T16" fmla="*/ 85 w 524"/>
                <a:gd name="T17" fmla="*/ 217 h 743"/>
                <a:gd name="T18" fmla="*/ 0 w 524"/>
                <a:gd name="T19" fmla="*/ 298 h 743"/>
                <a:gd name="T20" fmla="*/ 85 w 524"/>
                <a:gd name="T21" fmla="*/ 379 h 743"/>
                <a:gd name="T22" fmla="*/ 85 w 524"/>
                <a:gd name="T23" fmla="*/ 742 h 743"/>
                <a:gd name="T24" fmla="*/ 438 w 524"/>
                <a:gd name="T25" fmla="*/ 742 h 743"/>
                <a:gd name="T26" fmla="*/ 438 w 524"/>
                <a:gd name="T27" fmla="*/ 259 h 743"/>
                <a:gd name="T28" fmla="*/ 523 w 524"/>
                <a:gd name="T29" fmla="*/ 178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4" h="743">
                  <a:moveTo>
                    <a:pt x="523" y="178"/>
                  </a:moveTo>
                  <a:lnTo>
                    <a:pt x="523" y="178"/>
                  </a:lnTo>
                  <a:cubicBezTo>
                    <a:pt x="523" y="136"/>
                    <a:pt x="484" y="97"/>
                    <a:pt x="438" y="97"/>
                  </a:cubicBezTo>
                  <a:cubicBezTo>
                    <a:pt x="419" y="97"/>
                    <a:pt x="396" y="109"/>
                    <a:pt x="384" y="12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221"/>
                    <a:pt x="138" y="221"/>
                    <a:pt x="138" y="221"/>
                  </a:cubicBezTo>
                  <a:cubicBezTo>
                    <a:pt x="108" y="221"/>
                    <a:pt x="108" y="221"/>
                    <a:pt x="108" y="221"/>
                  </a:cubicBezTo>
                  <a:cubicBezTo>
                    <a:pt x="100" y="217"/>
                    <a:pt x="92" y="217"/>
                    <a:pt x="85" y="217"/>
                  </a:cubicBezTo>
                  <a:cubicBezTo>
                    <a:pt x="38" y="217"/>
                    <a:pt x="0" y="252"/>
                    <a:pt x="0" y="298"/>
                  </a:cubicBezTo>
                  <a:cubicBezTo>
                    <a:pt x="0" y="340"/>
                    <a:pt x="38" y="379"/>
                    <a:pt x="85" y="379"/>
                  </a:cubicBezTo>
                  <a:cubicBezTo>
                    <a:pt x="85" y="742"/>
                    <a:pt x="85" y="742"/>
                    <a:pt x="85" y="742"/>
                  </a:cubicBezTo>
                  <a:cubicBezTo>
                    <a:pt x="438" y="742"/>
                    <a:pt x="438" y="742"/>
                    <a:pt x="438" y="742"/>
                  </a:cubicBezTo>
                  <a:cubicBezTo>
                    <a:pt x="438" y="259"/>
                    <a:pt x="438" y="259"/>
                    <a:pt x="438" y="259"/>
                  </a:cubicBezTo>
                  <a:cubicBezTo>
                    <a:pt x="496" y="252"/>
                    <a:pt x="523" y="217"/>
                    <a:pt x="523" y="1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642"/>
            <p:cNvSpPr>
              <a:spLocks noChangeArrowheads="1"/>
            </p:cNvSpPr>
            <p:nvPr/>
          </p:nvSpPr>
          <p:spPr bwMode="auto">
            <a:xfrm>
              <a:off x="5240338" y="2331508"/>
              <a:ext cx="85725" cy="244475"/>
            </a:xfrm>
            <a:custGeom>
              <a:avLst/>
              <a:gdLst>
                <a:gd name="T0" fmla="*/ 0 w 236"/>
                <a:gd name="T1" fmla="*/ 676 h 677"/>
                <a:gd name="T2" fmla="*/ 169 w 236"/>
                <a:gd name="T3" fmla="*/ 676 h 677"/>
                <a:gd name="T4" fmla="*/ 169 w 236"/>
                <a:gd name="T5" fmla="*/ 413 h 677"/>
                <a:gd name="T6" fmla="*/ 235 w 236"/>
                <a:gd name="T7" fmla="*/ 413 h 677"/>
                <a:gd name="T8" fmla="*/ 185 w 236"/>
                <a:gd name="T9" fmla="*/ 0 h 677"/>
                <a:gd name="T10" fmla="*/ 31 w 236"/>
                <a:gd name="T11" fmla="*/ 0 h 677"/>
                <a:gd name="T12" fmla="*/ 8 w 236"/>
                <a:gd name="T13" fmla="*/ 128 h 677"/>
                <a:gd name="T14" fmla="*/ 0 w 236"/>
                <a:gd name="T15" fmla="*/ 676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6" h="677">
                  <a:moveTo>
                    <a:pt x="0" y="676"/>
                  </a:moveTo>
                  <a:lnTo>
                    <a:pt x="169" y="676"/>
                  </a:lnTo>
                  <a:lnTo>
                    <a:pt x="169" y="413"/>
                  </a:lnTo>
                  <a:lnTo>
                    <a:pt x="235" y="413"/>
                  </a:lnTo>
                  <a:lnTo>
                    <a:pt x="185" y="0"/>
                  </a:lnTo>
                  <a:lnTo>
                    <a:pt x="31" y="0"/>
                  </a:lnTo>
                  <a:lnTo>
                    <a:pt x="8" y="128"/>
                  </a:lnTo>
                  <a:lnTo>
                    <a:pt x="0" y="676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643"/>
            <p:cNvSpPr>
              <a:spLocks noChangeArrowheads="1"/>
            </p:cNvSpPr>
            <p:nvPr/>
          </p:nvSpPr>
          <p:spPr bwMode="auto">
            <a:xfrm>
              <a:off x="5240338" y="2331508"/>
              <a:ext cx="85725" cy="244475"/>
            </a:xfrm>
            <a:custGeom>
              <a:avLst/>
              <a:gdLst>
                <a:gd name="T0" fmla="*/ 0 w 236"/>
                <a:gd name="T1" fmla="*/ 676 h 677"/>
                <a:gd name="T2" fmla="*/ 169 w 236"/>
                <a:gd name="T3" fmla="*/ 676 h 677"/>
                <a:gd name="T4" fmla="*/ 169 w 236"/>
                <a:gd name="T5" fmla="*/ 413 h 677"/>
                <a:gd name="T6" fmla="*/ 235 w 236"/>
                <a:gd name="T7" fmla="*/ 413 h 677"/>
                <a:gd name="T8" fmla="*/ 185 w 236"/>
                <a:gd name="T9" fmla="*/ 0 h 677"/>
                <a:gd name="T10" fmla="*/ 31 w 236"/>
                <a:gd name="T11" fmla="*/ 0 h 677"/>
                <a:gd name="T12" fmla="*/ 8 w 236"/>
                <a:gd name="T13" fmla="*/ 128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6" h="677">
                  <a:moveTo>
                    <a:pt x="0" y="676"/>
                  </a:moveTo>
                  <a:lnTo>
                    <a:pt x="169" y="676"/>
                  </a:lnTo>
                  <a:lnTo>
                    <a:pt x="169" y="413"/>
                  </a:lnTo>
                  <a:lnTo>
                    <a:pt x="235" y="413"/>
                  </a:lnTo>
                  <a:lnTo>
                    <a:pt x="185" y="0"/>
                  </a:lnTo>
                  <a:lnTo>
                    <a:pt x="31" y="0"/>
                  </a:lnTo>
                  <a:lnTo>
                    <a:pt x="8" y="128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" name="Freeform 644"/>
            <p:cNvSpPr>
              <a:spLocks noChangeArrowheads="1"/>
            </p:cNvSpPr>
            <p:nvPr/>
          </p:nvSpPr>
          <p:spPr bwMode="auto">
            <a:xfrm>
              <a:off x="5235575" y="2323571"/>
              <a:ext cx="98425" cy="258762"/>
            </a:xfrm>
            <a:custGeom>
              <a:avLst/>
              <a:gdLst>
                <a:gd name="T0" fmla="*/ 203 w 274"/>
                <a:gd name="T1" fmla="*/ 718 h 719"/>
                <a:gd name="T2" fmla="*/ 11 w 274"/>
                <a:gd name="T3" fmla="*/ 718 h 719"/>
                <a:gd name="T4" fmla="*/ 11 w 274"/>
                <a:gd name="T5" fmla="*/ 672 h 719"/>
                <a:gd name="T6" fmla="*/ 161 w 274"/>
                <a:gd name="T7" fmla="*/ 672 h 719"/>
                <a:gd name="T8" fmla="*/ 161 w 274"/>
                <a:gd name="T9" fmla="*/ 409 h 719"/>
                <a:gd name="T10" fmla="*/ 223 w 274"/>
                <a:gd name="T11" fmla="*/ 409 h 719"/>
                <a:gd name="T12" fmla="*/ 177 w 274"/>
                <a:gd name="T13" fmla="*/ 42 h 719"/>
                <a:gd name="T14" fmla="*/ 61 w 274"/>
                <a:gd name="T15" fmla="*/ 42 h 719"/>
                <a:gd name="T16" fmla="*/ 42 w 274"/>
                <a:gd name="T17" fmla="*/ 151 h 719"/>
                <a:gd name="T18" fmla="*/ 0 w 274"/>
                <a:gd name="T19" fmla="*/ 143 h 719"/>
                <a:gd name="T20" fmla="*/ 23 w 274"/>
                <a:gd name="T21" fmla="*/ 0 h 719"/>
                <a:gd name="T22" fmla="*/ 215 w 274"/>
                <a:gd name="T23" fmla="*/ 0 h 719"/>
                <a:gd name="T24" fmla="*/ 273 w 274"/>
                <a:gd name="T25" fmla="*/ 452 h 719"/>
                <a:gd name="T26" fmla="*/ 203 w 274"/>
                <a:gd name="T27" fmla="*/ 452 h 719"/>
                <a:gd name="T28" fmla="*/ 203 w 274"/>
                <a:gd name="T29" fmla="*/ 718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4" h="719">
                  <a:moveTo>
                    <a:pt x="203" y="718"/>
                  </a:moveTo>
                  <a:lnTo>
                    <a:pt x="11" y="718"/>
                  </a:lnTo>
                  <a:lnTo>
                    <a:pt x="11" y="672"/>
                  </a:lnTo>
                  <a:lnTo>
                    <a:pt x="161" y="672"/>
                  </a:lnTo>
                  <a:lnTo>
                    <a:pt x="161" y="409"/>
                  </a:lnTo>
                  <a:lnTo>
                    <a:pt x="223" y="409"/>
                  </a:lnTo>
                  <a:lnTo>
                    <a:pt x="177" y="42"/>
                  </a:lnTo>
                  <a:lnTo>
                    <a:pt x="61" y="42"/>
                  </a:lnTo>
                  <a:lnTo>
                    <a:pt x="42" y="151"/>
                  </a:lnTo>
                  <a:lnTo>
                    <a:pt x="0" y="143"/>
                  </a:lnTo>
                  <a:lnTo>
                    <a:pt x="23" y="0"/>
                  </a:lnTo>
                  <a:lnTo>
                    <a:pt x="215" y="0"/>
                  </a:lnTo>
                  <a:lnTo>
                    <a:pt x="273" y="452"/>
                  </a:lnTo>
                  <a:lnTo>
                    <a:pt x="203" y="452"/>
                  </a:lnTo>
                  <a:lnTo>
                    <a:pt x="203" y="7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645"/>
            <p:cNvSpPr>
              <a:spLocks noChangeArrowheads="1"/>
            </p:cNvSpPr>
            <p:nvPr/>
          </p:nvSpPr>
          <p:spPr bwMode="auto">
            <a:xfrm>
              <a:off x="5105400" y="2306108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9 h 240"/>
                <a:gd name="T8" fmla="*/ 0 w 255"/>
                <a:gd name="T9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9"/>
                  </a:lnTo>
                  <a:lnTo>
                    <a:pt x="0" y="2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646"/>
            <p:cNvSpPr>
              <a:spLocks noChangeArrowheads="1"/>
            </p:cNvSpPr>
            <p:nvPr/>
          </p:nvSpPr>
          <p:spPr bwMode="auto">
            <a:xfrm>
              <a:off x="5105400" y="2306108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9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" name="Freeform 647"/>
            <p:cNvSpPr>
              <a:spLocks noChangeArrowheads="1"/>
            </p:cNvSpPr>
            <p:nvPr/>
          </p:nvSpPr>
          <p:spPr bwMode="auto">
            <a:xfrm>
              <a:off x="5097463" y="2298171"/>
              <a:ext cx="106362" cy="95250"/>
            </a:xfrm>
            <a:custGeom>
              <a:avLst/>
              <a:gdLst>
                <a:gd name="T0" fmla="*/ 46 w 297"/>
                <a:gd name="T1" fmla="*/ 262 h 263"/>
                <a:gd name="T2" fmla="*/ 0 w 297"/>
                <a:gd name="T3" fmla="*/ 262 h 263"/>
                <a:gd name="T4" fmla="*/ 0 w 297"/>
                <a:gd name="T5" fmla="*/ 0 h 263"/>
                <a:gd name="T6" fmla="*/ 296 w 297"/>
                <a:gd name="T7" fmla="*/ 0 h 263"/>
                <a:gd name="T8" fmla="*/ 296 w 297"/>
                <a:gd name="T9" fmla="*/ 142 h 263"/>
                <a:gd name="T10" fmla="*/ 254 w 297"/>
                <a:gd name="T11" fmla="*/ 142 h 263"/>
                <a:gd name="T12" fmla="*/ 254 w 297"/>
                <a:gd name="T13" fmla="*/ 46 h 263"/>
                <a:gd name="T14" fmla="*/ 46 w 297"/>
                <a:gd name="T15" fmla="*/ 46 h 263"/>
                <a:gd name="T16" fmla="*/ 46 w 297"/>
                <a:gd name="T17" fmla="*/ 262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7" h="263">
                  <a:moveTo>
                    <a:pt x="46" y="262"/>
                  </a:moveTo>
                  <a:lnTo>
                    <a:pt x="0" y="262"/>
                  </a:lnTo>
                  <a:lnTo>
                    <a:pt x="0" y="0"/>
                  </a:lnTo>
                  <a:lnTo>
                    <a:pt x="296" y="0"/>
                  </a:lnTo>
                  <a:lnTo>
                    <a:pt x="296" y="142"/>
                  </a:lnTo>
                  <a:lnTo>
                    <a:pt x="254" y="142"/>
                  </a:lnTo>
                  <a:lnTo>
                    <a:pt x="254" y="46"/>
                  </a:lnTo>
                  <a:lnTo>
                    <a:pt x="46" y="46"/>
                  </a:lnTo>
                  <a:lnTo>
                    <a:pt x="46" y="2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648"/>
            <p:cNvSpPr>
              <a:spLocks noChangeArrowheads="1"/>
            </p:cNvSpPr>
            <p:nvPr/>
          </p:nvSpPr>
          <p:spPr bwMode="auto">
            <a:xfrm>
              <a:off x="5119688" y="2574396"/>
              <a:ext cx="68262" cy="1587"/>
            </a:xfrm>
            <a:custGeom>
              <a:avLst/>
              <a:gdLst>
                <a:gd name="T0" fmla="*/ 188 w 189"/>
                <a:gd name="T1" fmla="*/ 0 h 1"/>
                <a:gd name="T2" fmla="*/ 0 w 189"/>
                <a:gd name="T3" fmla="*/ 0 h 1"/>
                <a:gd name="T4" fmla="*/ 188 w 18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9" h="1">
                  <a:moveTo>
                    <a:pt x="188" y="0"/>
                  </a:moveTo>
                  <a:lnTo>
                    <a:pt x="0" y="0"/>
                  </a:lnTo>
                  <a:lnTo>
                    <a:pt x="18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Line 649"/>
            <p:cNvSpPr>
              <a:spLocks noChangeShapeType="1"/>
            </p:cNvSpPr>
            <p:nvPr/>
          </p:nvSpPr>
          <p:spPr bwMode="auto">
            <a:xfrm flipH="1">
              <a:off x="5118100" y="2574396"/>
              <a:ext cx="71438" cy="1587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" name="Freeform 650"/>
            <p:cNvSpPr>
              <a:spLocks noChangeArrowheads="1"/>
            </p:cNvSpPr>
            <p:nvPr/>
          </p:nvSpPr>
          <p:spPr bwMode="auto">
            <a:xfrm>
              <a:off x="5119688" y="2566458"/>
              <a:ext cx="68262" cy="17463"/>
            </a:xfrm>
            <a:custGeom>
              <a:avLst/>
              <a:gdLst>
                <a:gd name="T0" fmla="*/ 188 w 189"/>
                <a:gd name="T1" fmla="*/ 46 h 47"/>
                <a:gd name="T2" fmla="*/ 0 w 189"/>
                <a:gd name="T3" fmla="*/ 46 h 47"/>
                <a:gd name="T4" fmla="*/ 0 w 189"/>
                <a:gd name="T5" fmla="*/ 0 h 47"/>
                <a:gd name="T6" fmla="*/ 188 w 189"/>
                <a:gd name="T7" fmla="*/ 0 h 47"/>
                <a:gd name="T8" fmla="*/ 188 w 189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47">
                  <a:moveTo>
                    <a:pt x="188" y="46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188" y="0"/>
                  </a:lnTo>
                  <a:lnTo>
                    <a:pt x="188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651"/>
            <p:cNvSpPr>
              <a:spLocks noChangeArrowheads="1"/>
            </p:cNvSpPr>
            <p:nvPr/>
          </p:nvSpPr>
          <p:spPr bwMode="auto">
            <a:xfrm>
              <a:off x="5114925" y="2212446"/>
              <a:ext cx="74613" cy="76200"/>
            </a:xfrm>
            <a:custGeom>
              <a:avLst/>
              <a:gdLst>
                <a:gd name="T0" fmla="*/ 104 w 209"/>
                <a:gd name="T1" fmla="*/ 212 h 213"/>
                <a:gd name="T2" fmla="*/ 104 w 209"/>
                <a:gd name="T3" fmla="*/ 212 h 213"/>
                <a:gd name="T4" fmla="*/ 0 w 209"/>
                <a:gd name="T5" fmla="*/ 104 h 213"/>
                <a:gd name="T6" fmla="*/ 104 w 209"/>
                <a:gd name="T7" fmla="*/ 0 h 213"/>
                <a:gd name="T8" fmla="*/ 208 w 209"/>
                <a:gd name="T9" fmla="*/ 104 h 213"/>
                <a:gd name="T10" fmla="*/ 104 w 209"/>
                <a:gd name="T11" fmla="*/ 212 h 213"/>
                <a:gd name="T12" fmla="*/ 104 w 209"/>
                <a:gd name="T13" fmla="*/ 46 h 213"/>
                <a:gd name="T14" fmla="*/ 104 w 209"/>
                <a:gd name="T15" fmla="*/ 46 h 213"/>
                <a:gd name="T16" fmla="*/ 43 w 209"/>
                <a:gd name="T17" fmla="*/ 104 h 213"/>
                <a:gd name="T18" fmla="*/ 104 w 209"/>
                <a:gd name="T19" fmla="*/ 166 h 213"/>
                <a:gd name="T20" fmla="*/ 162 w 209"/>
                <a:gd name="T21" fmla="*/ 104 h 213"/>
                <a:gd name="T22" fmla="*/ 104 w 209"/>
                <a:gd name="T23" fmla="*/ 4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13">
                  <a:moveTo>
                    <a:pt x="104" y="212"/>
                  </a:moveTo>
                  <a:lnTo>
                    <a:pt x="104" y="212"/>
                  </a:lnTo>
                  <a:cubicBezTo>
                    <a:pt x="46" y="212"/>
                    <a:pt x="0" y="162"/>
                    <a:pt x="0" y="104"/>
                  </a:cubicBezTo>
                  <a:cubicBezTo>
                    <a:pt x="0" y="50"/>
                    <a:pt x="46" y="0"/>
                    <a:pt x="104" y="0"/>
                  </a:cubicBezTo>
                  <a:cubicBezTo>
                    <a:pt x="162" y="0"/>
                    <a:pt x="208" y="50"/>
                    <a:pt x="208" y="104"/>
                  </a:cubicBezTo>
                  <a:cubicBezTo>
                    <a:pt x="208" y="162"/>
                    <a:pt x="162" y="212"/>
                    <a:pt x="104" y="212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0" y="46"/>
                    <a:pt x="43" y="73"/>
                    <a:pt x="43" y="104"/>
                  </a:cubicBezTo>
                  <a:cubicBezTo>
                    <a:pt x="43" y="139"/>
                    <a:pt x="70" y="166"/>
                    <a:pt x="104" y="166"/>
                  </a:cubicBezTo>
                  <a:cubicBezTo>
                    <a:pt x="135" y="166"/>
                    <a:pt x="162" y="139"/>
                    <a:pt x="162" y="104"/>
                  </a:cubicBezTo>
                  <a:cubicBezTo>
                    <a:pt x="162" y="73"/>
                    <a:pt x="135" y="46"/>
                    <a:pt x="104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652"/>
            <p:cNvSpPr>
              <a:spLocks noChangeArrowheads="1"/>
            </p:cNvSpPr>
            <p:nvPr/>
          </p:nvSpPr>
          <p:spPr bwMode="auto">
            <a:xfrm>
              <a:off x="5054600" y="2469621"/>
              <a:ext cx="65088" cy="104775"/>
            </a:xfrm>
            <a:custGeom>
              <a:avLst/>
              <a:gdLst>
                <a:gd name="T0" fmla="*/ 181 w 182"/>
                <a:gd name="T1" fmla="*/ 290 h 291"/>
                <a:gd name="T2" fmla="*/ 181 w 182"/>
                <a:gd name="T3" fmla="*/ 0 h 291"/>
                <a:gd name="T4" fmla="*/ 0 w 182"/>
                <a:gd name="T5" fmla="*/ 0 h 291"/>
                <a:gd name="T6" fmla="*/ 0 w 182"/>
                <a:gd name="T7" fmla="*/ 290 h 291"/>
                <a:gd name="T8" fmla="*/ 181 w 182"/>
                <a:gd name="T9" fmla="*/ 29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2" h="291">
                  <a:moveTo>
                    <a:pt x="181" y="290"/>
                  </a:moveTo>
                  <a:lnTo>
                    <a:pt x="181" y="0"/>
                  </a:lnTo>
                  <a:lnTo>
                    <a:pt x="0" y="0"/>
                  </a:lnTo>
                  <a:lnTo>
                    <a:pt x="0" y="290"/>
                  </a:lnTo>
                  <a:lnTo>
                    <a:pt x="181" y="2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653"/>
            <p:cNvSpPr>
              <a:spLocks noChangeArrowheads="1"/>
            </p:cNvSpPr>
            <p:nvPr/>
          </p:nvSpPr>
          <p:spPr bwMode="auto">
            <a:xfrm>
              <a:off x="5046663" y="2463271"/>
              <a:ext cx="80962" cy="120650"/>
            </a:xfrm>
            <a:custGeom>
              <a:avLst/>
              <a:gdLst>
                <a:gd name="T0" fmla="*/ 223 w 224"/>
                <a:gd name="T1" fmla="*/ 332 h 333"/>
                <a:gd name="T2" fmla="*/ 0 w 224"/>
                <a:gd name="T3" fmla="*/ 332 h 333"/>
                <a:gd name="T4" fmla="*/ 0 w 224"/>
                <a:gd name="T5" fmla="*/ 0 h 333"/>
                <a:gd name="T6" fmla="*/ 223 w 224"/>
                <a:gd name="T7" fmla="*/ 0 h 333"/>
                <a:gd name="T8" fmla="*/ 223 w 224"/>
                <a:gd name="T9" fmla="*/ 332 h 333"/>
                <a:gd name="T10" fmla="*/ 46 w 224"/>
                <a:gd name="T11" fmla="*/ 286 h 333"/>
                <a:gd name="T12" fmla="*/ 181 w 224"/>
                <a:gd name="T13" fmla="*/ 286 h 333"/>
                <a:gd name="T14" fmla="*/ 181 w 224"/>
                <a:gd name="T15" fmla="*/ 43 h 333"/>
                <a:gd name="T16" fmla="*/ 46 w 224"/>
                <a:gd name="T17" fmla="*/ 43 h 333"/>
                <a:gd name="T18" fmla="*/ 46 w 224"/>
                <a:gd name="T19" fmla="*/ 286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333">
                  <a:moveTo>
                    <a:pt x="223" y="332"/>
                  </a:moveTo>
                  <a:lnTo>
                    <a:pt x="0" y="332"/>
                  </a:lnTo>
                  <a:lnTo>
                    <a:pt x="0" y="0"/>
                  </a:lnTo>
                  <a:lnTo>
                    <a:pt x="223" y="0"/>
                  </a:lnTo>
                  <a:lnTo>
                    <a:pt x="223" y="332"/>
                  </a:lnTo>
                  <a:close/>
                  <a:moveTo>
                    <a:pt x="46" y="286"/>
                  </a:moveTo>
                  <a:lnTo>
                    <a:pt x="181" y="286"/>
                  </a:lnTo>
                  <a:lnTo>
                    <a:pt x="181" y="43"/>
                  </a:lnTo>
                  <a:lnTo>
                    <a:pt x="46" y="43"/>
                  </a:lnTo>
                  <a:lnTo>
                    <a:pt x="46" y="2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654"/>
            <p:cNvSpPr>
              <a:spLocks noChangeArrowheads="1"/>
            </p:cNvSpPr>
            <p:nvPr/>
          </p:nvSpPr>
          <p:spPr bwMode="auto">
            <a:xfrm>
              <a:off x="5249863" y="2245783"/>
              <a:ext cx="60325" cy="60325"/>
            </a:xfrm>
            <a:custGeom>
              <a:avLst/>
              <a:gdLst>
                <a:gd name="T0" fmla="*/ 165 w 166"/>
                <a:gd name="T1" fmla="*/ 85 h 167"/>
                <a:gd name="T2" fmla="*/ 165 w 166"/>
                <a:gd name="T3" fmla="*/ 85 h 167"/>
                <a:gd name="T4" fmla="*/ 81 w 166"/>
                <a:gd name="T5" fmla="*/ 166 h 167"/>
                <a:gd name="T6" fmla="*/ 0 w 166"/>
                <a:gd name="T7" fmla="*/ 85 h 167"/>
                <a:gd name="T8" fmla="*/ 81 w 166"/>
                <a:gd name="T9" fmla="*/ 0 h 167"/>
                <a:gd name="T10" fmla="*/ 165 w 166"/>
                <a:gd name="T11" fmla="*/ 8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7">
                  <a:moveTo>
                    <a:pt x="165" y="85"/>
                  </a:moveTo>
                  <a:lnTo>
                    <a:pt x="165" y="85"/>
                  </a:lnTo>
                  <a:cubicBezTo>
                    <a:pt x="165" y="127"/>
                    <a:pt x="127" y="166"/>
                    <a:pt x="81" y="166"/>
                  </a:cubicBezTo>
                  <a:cubicBezTo>
                    <a:pt x="39" y="166"/>
                    <a:pt x="0" y="127"/>
                    <a:pt x="0" y="85"/>
                  </a:cubicBezTo>
                  <a:cubicBezTo>
                    <a:pt x="0" y="38"/>
                    <a:pt x="39" y="0"/>
                    <a:pt x="81" y="0"/>
                  </a:cubicBezTo>
                  <a:cubicBezTo>
                    <a:pt x="127" y="0"/>
                    <a:pt x="165" y="38"/>
                    <a:pt x="165" y="85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655"/>
            <p:cNvSpPr>
              <a:spLocks noChangeArrowheads="1"/>
            </p:cNvSpPr>
            <p:nvPr/>
          </p:nvSpPr>
          <p:spPr bwMode="auto">
            <a:xfrm>
              <a:off x="5241925" y="2239433"/>
              <a:ext cx="74613" cy="76200"/>
            </a:xfrm>
            <a:custGeom>
              <a:avLst/>
              <a:gdLst>
                <a:gd name="T0" fmla="*/ 104 w 209"/>
                <a:gd name="T1" fmla="*/ 209 h 210"/>
                <a:gd name="T2" fmla="*/ 104 w 209"/>
                <a:gd name="T3" fmla="*/ 209 h 210"/>
                <a:gd name="T4" fmla="*/ 0 w 209"/>
                <a:gd name="T5" fmla="*/ 105 h 210"/>
                <a:gd name="T6" fmla="*/ 104 w 209"/>
                <a:gd name="T7" fmla="*/ 0 h 210"/>
                <a:gd name="T8" fmla="*/ 208 w 209"/>
                <a:gd name="T9" fmla="*/ 105 h 210"/>
                <a:gd name="T10" fmla="*/ 104 w 209"/>
                <a:gd name="T11" fmla="*/ 209 h 210"/>
                <a:gd name="T12" fmla="*/ 104 w 209"/>
                <a:gd name="T13" fmla="*/ 43 h 210"/>
                <a:gd name="T14" fmla="*/ 104 w 209"/>
                <a:gd name="T15" fmla="*/ 43 h 210"/>
                <a:gd name="T16" fmla="*/ 46 w 209"/>
                <a:gd name="T17" fmla="*/ 105 h 210"/>
                <a:gd name="T18" fmla="*/ 104 w 209"/>
                <a:gd name="T19" fmla="*/ 163 h 210"/>
                <a:gd name="T20" fmla="*/ 165 w 209"/>
                <a:gd name="T21" fmla="*/ 105 h 210"/>
                <a:gd name="T22" fmla="*/ 104 w 209"/>
                <a:gd name="T23" fmla="*/ 43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10">
                  <a:moveTo>
                    <a:pt x="104" y="209"/>
                  </a:moveTo>
                  <a:lnTo>
                    <a:pt x="104" y="209"/>
                  </a:lnTo>
                  <a:cubicBezTo>
                    <a:pt x="46" y="209"/>
                    <a:pt x="0" y="163"/>
                    <a:pt x="0" y="105"/>
                  </a:cubicBezTo>
                  <a:cubicBezTo>
                    <a:pt x="0" y="47"/>
                    <a:pt x="46" y="0"/>
                    <a:pt x="104" y="0"/>
                  </a:cubicBezTo>
                  <a:cubicBezTo>
                    <a:pt x="162" y="0"/>
                    <a:pt x="208" y="47"/>
                    <a:pt x="208" y="105"/>
                  </a:cubicBezTo>
                  <a:cubicBezTo>
                    <a:pt x="208" y="163"/>
                    <a:pt x="162" y="209"/>
                    <a:pt x="104" y="209"/>
                  </a:cubicBezTo>
                  <a:close/>
                  <a:moveTo>
                    <a:pt x="104" y="43"/>
                  </a:moveTo>
                  <a:lnTo>
                    <a:pt x="104" y="43"/>
                  </a:lnTo>
                  <a:cubicBezTo>
                    <a:pt x="73" y="43"/>
                    <a:pt x="46" y="70"/>
                    <a:pt x="46" y="105"/>
                  </a:cubicBezTo>
                  <a:cubicBezTo>
                    <a:pt x="46" y="136"/>
                    <a:pt x="73" y="163"/>
                    <a:pt x="104" y="163"/>
                  </a:cubicBezTo>
                  <a:cubicBezTo>
                    <a:pt x="139" y="163"/>
                    <a:pt x="165" y="136"/>
                    <a:pt x="165" y="105"/>
                  </a:cubicBezTo>
                  <a:cubicBezTo>
                    <a:pt x="165" y="70"/>
                    <a:pt x="139" y="43"/>
                    <a:pt x="104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656"/>
            <p:cNvSpPr>
              <a:spLocks noChangeArrowheads="1"/>
            </p:cNvSpPr>
            <p:nvPr/>
          </p:nvSpPr>
          <p:spPr bwMode="auto">
            <a:xfrm>
              <a:off x="5184775" y="2344208"/>
              <a:ext cx="60325" cy="60325"/>
            </a:xfrm>
            <a:custGeom>
              <a:avLst/>
              <a:gdLst>
                <a:gd name="T0" fmla="*/ 166 w 167"/>
                <a:gd name="T1" fmla="*/ 81 h 167"/>
                <a:gd name="T2" fmla="*/ 166 w 167"/>
                <a:gd name="T3" fmla="*/ 81 h 167"/>
                <a:gd name="T4" fmla="*/ 81 w 167"/>
                <a:gd name="T5" fmla="*/ 166 h 167"/>
                <a:gd name="T6" fmla="*/ 0 w 167"/>
                <a:gd name="T7" fmla="*/ 81 h 167"/>
                <a:gd name="T8" fmla="*/ 81 w 167"/>
                <a:gd name="T9" fmla="*/ 0 h 167"/>
                <a:gd name="T10" fmla="*/ 166 w 167"/>
                <a:gd name="T11" fmla="*/ 8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67">
                  <a:moveTo>
                    <a:pt x="166" y="81"/>
                  </a:moveTo>
                  <a:lnTo>
                    <a:pt x="166" y="81"/>
                  </a:lnTo>
                  <a:cubicBezTo>
                    <a:pt x="166" y="127"/>
                    <a:pt x="127" y="166"/>
                    <a:pt x="81" y="166"/>
                  </a:cubicBezTo>
                  <a:cubicBezTo>
                    <a:pt x="39" y="166"/>
                    <a:pt x="0" y="127"/>
                    <a:pt x="0" y="81"/>
                  </a:cubicBezTo>
                  <a:cubicBezTo>
                    <a:pt x="0" y="39"/>
                    <a:pt x="39" y="0"/>
                    <a:pt x="81" y="0"/>
                  </a:cubicBezTo>
                  <a:cubicBezTo>
                    <a:pt x="127" y="0"/>
                    <a:pt x="166" y="39"/>
                    <a:pt x="166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657"/>
            <p:cNvSpPr>
              <a:spLocks noChangeArrowheads="1"/>
            </p:cNvSpPr>
            <p:nvPr/>
          </p:nvSpPr>
          <p:spPr bwMode="auto">
            <a:xfrm>
              <a:off x="5176838" y="2334683"/>
              <a:ext cx="76200" cy="76200"/>
            </a:xfrm>
            <a:custGeom>
              <a:avLst/>
              <a:gdLst>
                <a:gd name="T0" fmla="*/ 104 w 213"/>
                <a:gd name="T1" fmla="*/ 212 h 213"/>
                <a:gd name="T2" fmla="*/ 104 w 213"/>
                <a:gd name="T3" fmla="*/ 212 h 213"/>
                <a:gd name="T4" fmla="*/ 0 w 213"/>
                <a:gd name="T5" fmla="*/ 104 h 213"/>
                <a:gd name="T6" fmla="*/ 104 w 213"/>
                <a:gd name="T7" fmla="*/ 0 h 213"/>
                <a:gd name="T8" fmla="*/ 212 w 213"/>
                <a:gd name="T9" fmla="*/ 104 h 213"/>
                <a:gd name="T10" fmla="*/ 104 w 213"/>
                <a:gd name="T11" fmla="*/ 212 h 213"/>
                <a:gd name="T12" fmla="*/ 104 w 213"/>
                <a:gd name="T13" fmla="*/ 46 h 213"/>
                <a:gd name="T14" fmla="*/ 104 w 213"/>
                <a:gd name="T15" fmla="*/ 46 h 213"/>
                <a:gd name="T16" fmla="*/ 47 w 213"/>
                <a:gd name="T17" fmla="*/ 104 h 213"/>
                <a:gd name="T18" fmla="*/ 104 w 213"/>
                <a:gd name="T19" fmla="*/ 166 h 213"/>
                <a:gd name="T20" fmla="*/ 166 w 213"/>
                <a:gd name="T21" fmla="*/ 104 h 213"/>
                <a:gd name="T22" fmla="*/ 104 w 213"/>
                <a:gd name="T23" fmla="*/ 4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3" h="213">
                  <a:moveTo>
                    <a:pt x="104" y="212"/>
                  </a:moveTo>
                  <a:lnTo>
                    <a:pt x="104" y="212"/>
                  </a:lnTo>
                  <a:cubicBezTo>
                    <a:pt x="47" y="212"/>
                    <a:pt x="0" y="162"/>
                    <a:pt x="0" y="104"/>
                  </a:cubicBezTo>
                  <a:cubicBezTo>
                    <a:pt x="0" y="46"/>
                    <a:pt x="47" y="0"/>
                    <a:pt x="104" y="0"/>
                  </a:cubicBezTo>
                  <a:cubicBezTo>
                    <a:pt x="162" y="0"/>
                    <a:pt x="212" y="46"/>
                    <a:pt x="212" y="104"/>
                  </a:cubicBezTo>
                  <a:cubicBezTo>
                    <a:pt x="212" y="162"/>
                    <a:pt x="162" y="212"/>
                    <a:pt x="104" y="212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3" y="46"/>
                    <a:pt x="47" y="73"/>
                    <a:pt x="47" y="104"/>
                  </a:cubicBezTo>
                  <a:cubicBezTo>
                    <a:pt x="47" y="139"/>
                    <a:pt x="73" y="166"/>
                    <a:pt x="104" y="166"/>
                  </a:cubicBezTo>
                  <a:cubicBezTo>
                    <a:pt x="139" y="166"/>
                    <a:pt x="166" y="139"/>
                    <a:pt x="166" y="104"/>
                  </a:cubicBezTo>
                  <a:cubicBezTo>
                    <a:pt x="166" y="73"/>
                    <a:pt x="139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658"/>
            <p:cNvSpPr>
              <a:spLocks noChangeArrowheads="1"/>
            </p:cNvSpPr>
            <p:nvPr/>
          </p:nvSpPr>
          <p:spPr bwMode="auto">
            <a:xfrm>
              <a:off x="5213350" y="2344208"/>
              <a:ext cx="53975" cy="112713"/>
            </a:xfrm>
            <a:custGeom>
              <a:avLst/>
              <a:gdLst>
                <a:gd name="T0" fmla="*/ 85 w 151"/>
                <a:gd name="T1" fmla="*/ 81 h 314"/>
                <a:gd name="T2" fmla="*/ 85 w 151"/>
                <a:gd name="T3" fmla="*/ 81 h 314"/>
                <a:gd name="T4" fmla="*/ 0 w 151"/>
                <a:gd name="T5" fmla="*/ 0 h 314"/>
                <a:gd name="T6" fmla="*/ 0 w 151"/>
                <a:gd name="T7" fmla="*/ 313 h 314"/>
                <a:gd name="T8" fmla="*/ 150 w 151"/>
                <a:gd name="T9" fmla="*/ 255 h 314"/>
                <a:gd name="T10" fmla="*/ 150 w 151"/>
                <a:gd name="T11" fmla="*/ 127 h 314"/>
                <a:gd name="T12" fmla="*/ 85 w 151"/>
                <a:gd name="T13" fmla="*/ 81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314">
                  <a:moveTo>
                    <a:pt x="85" y="81"/>
                  </a:moveTo>
                  <a:lnTo>
                    <a:pt x="85" y="81"/>
                  </a:lnTo>
                  <a:cubicBezTo>
                    <a:pt x="85" y="39"/>
                    <a:pt x="46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50" y="255"/>
                    <a:pt x="150" y="255"/>
                    <a:pt x="150" y="255"/>
                  </a:cubicBezTo>
                  <a:cubicBezTo>
                    <a:pt x="150" y="127"/>
                    <a:pt x="150" y="127"/>
                    <a:pt x="150" y="127"/>
                  </a:cubicBezTo>
                  <a:lnTo>
                    <a:pt x="85" y="8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659"/>
            <p:cNvSpPr>
              <a:spLocks noChangeArrowheads="1"/>
            </p:cNvSpPr>
            <p:nvPr/>
          </p:nvSpPr>
          <p:spPr bwMode="auto">
            <a:xfrm>
              <a:off x="5176838" y="2334683"/>
              <a:ext cx="76200" cy="76200"/>
            </a:xfrm>
            <a:custGeom>
              <a:avLst/>
              <a:gdLst>
                <a:gd name="T0" fmla="*/ 104 w 213"/>
                <a:gd name="T1" fmla="*/ 212 h 213"/>
                <a:gd name="T2" fmla="*/ 104 w 213"/>
                <a:gd name="T3" fmla="*/ 212 h 213"/>
                <a:gd name="T4" fmla="*/ 0 w 213"/>
                <a:gd name="T5" fmla="*/ 104 h 213"/>
                <a:gd name="T6" fmla="*/ 104 w 213"/>
                <a:gd name="T7" fmla="*/ 0 h 213"/>
                <a:gd name="T8" fmla="*/ 212 w 213"/>
                <a:gd name="T9" fmla="*/ 104 h 213"/>
                <a:gd name="T10" fmla="*/ 104 w 213"/>
                <a:gd name="T11" fmla="*/ 212 h 213"/>
                <a:gd name="T12" fmla="*/ 104 w 213"/>
                <a:gd name="T13" fmla="*/ 46 h 213"/>
                <a:gd name="T14" fmla="*/ 104 w 213"/>
                <a:gd name="T15" fmla="*/ 46 h 213"/>
                <a:gd name="T16" fmla="*/ 47 w 213"/>
                <a:gd name="T17" fmla="*/ 104 h 213"/>
                <a:gd name="T18" fmla="*/ 104 w 213"/>
                <a:gd name="T19" fmla="*/ 166 h 213"/>
                <a:gd name="T20" fmla="*/ 166 w 213"/>
                <a:gd name="T21" fmla="*/ 104 h 213"/>
                <a:gd name="T22" fmla="*/ 104 w 213"/>
                <a:gd name="T23" fmla="*/ 4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3" h="213">
                  <a:moveTo>
                    <a:pt x="104" y="212"/>
                  </a:moveTo>
                  <a:lnTo>
                    <a:pt x="104" y="212"/>
                  </a:lnTo>
                  <a:cubicBezTo>
                    <a:pt x="47" y="212"/>
                    <a:pt x="0" y="162"/>
                    <a:pt x="0" y="104"/>
                  </a:cubicBezTo>
                  <a:cubicBezTo>
                    <a:pt x="0" y="46"/>
                    <a:pt x="47" y="0"/>
                    <a:pt x="104" y="0"/>
                  </a:cubicBezTo>
                  <a:cubicBezTo>
                    <a:pt x="162" y="0"/>
                    <a:pt x="212" y="46"/>
                    <a:pt x="212" y="104"/>
                  </a:cubicBezTo>
                  <a:cubicBezTo>
                    <a:pt x="212" y="162"/>
                    <a:pt x="162" y="212"/>
                    <a:pt x="104" y="212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3" y="46"/>
                    <a:pt x="47" y="73"/>
                    <a:pt x="47" y="104"/>
                  </a:cubicBezTo>
                  <a:cubicBezTo>
                    <a:pt x="47" y="139"/>
                    <a:pt x="73" y="166"/>
                    <a:pt x="104" y="166"/>
                  </a:cubicBezTo>
                  <a:cubicBezTo>
                    <a:pt x="139" y="166"/>
                    <a:pt x="166" y="139"/>
                    <a:pt x="166" y="104"/>
                  </a:cubicBezTo>
                  <a:cubicBezTo>
                    <a:pt x="166" y="73"/>
                    <a:pt x="139" y="46"/>
                    <a:pt x="104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660"/>
            <p:cNvSpPr>
              <a:spLocks noChangeArrowheads="1"/>
            </p:cNvSpPr>
            <p:nvPr/>
          </p:nvSpPr>
          <p:spPr bwMode="auto">
            <a:xfrm>
              <a:off x="5049838" y="2379133"/>
              <a:ext cx="74612" cy="74613"/>
            </a:xfrm>
            <a:custGeom>
              <a:avLst/>
              <a:gdLst>
                <a:gd name="T0" fmla="*/ 104 w 208"/>
                <a:gd name="T1" fmla="*/ 208 h 209"/>
                <a:gd name="T2" fmla="*/ 104 w 208"/>
                <a:gd name="T3" fmla="*/ 208 h 209"/>
                <a:gd name="T4" fmla="*/ 0 w 208"/>
                <a:gd name="T5" fmla="*/ 104 h 209"/>
                <a:gd name="T6" fmla="*/ 104 w 208"/>
                <a:gd name="T7" fmla="*/ 0 h 209"/>
                <a:gd name="T8" fmla="*/ 207 w 208"/>
                <a:gd name="T9" fmla="*/ 104 h 209"/>
                <a:gd name="T10" fmla="*/ 104 w 208"/>
                <a:gd name="T11" fmla="*/ 208 h 209"/>
                <a:gd name="T12" fmla="*/ 104 w 208"/>
                <a:gd name="T13" fmla="*/ 42 h 209"/>
                <a:gd name="T14" fmla="*/ 104 w 208"/>
                <a:gd name="T15" fmla="*/ 42 h 209"/>
                <a:gd name="T16" fmla="*/ 42 w 208"/>
                <a:gd name="T17" fmla="*/ 104 h 209"/>
                <a:gd name="T18" fmla="*/ 104 w 208"/>
                <a:gd name="T19" fmla="*/ 162 h 209"/>
                <a:gd name="T20" fmla="*/ 161 w 208"/>
                <a:gd name="T21" fmla="*/ 104 h 209"/>
                <a:gd name="T22" fmla="*/ 104 w 208"/>
                <a:gd name="T23" fmla="*/ 42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09">
                  <a:moveTo>
                    <a:pt x="104" y="208"/>
                  </a:moveTo>
                  <a:lnTo>
                    <a:pt x="104" y="208"/>
                  </a:lnTo>
                  <a:cubicBezTo>
                    <a:pt x="46" y="208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1" y="0"/>
                    <a:pt x="207" y="46"/>
                    <a:pt x="207" y="104"/>
                  </a:cubicBezTo>
                  <a:cubicBezTo>
                    <a:pt x="207" y="162"/>
                    <a:pt x="161" y="208"/>
                    <a:pt x="104" y="208"/>
                  </a:cubicBezTo>
                  <a:close/>
                  <a:moveTo>
                    <a:pt x="104" y="42"/>
                  </a:moveTo>
                  <a:lnTo>
                    <a:pt x="104" y="42"/>
                  </a:lnTo>
                  <a:cubicBezTo>
                    <a:pt x="69" y="42"/>
                    <a:pt x="42" y="69"/>
                    <a:pt x="42" y="104"/>
                  </a:cubicBezTo>
                  <a:cubicBezTo>
                    <a:pt x="42" y="135"/>
                    <a:pt x="69" y="162"/>
                    <a:pt x="104" y="162"/>
                  </a:cubicBezTo>
                  <a:cubicBezTo>
                    <a:pt x="134" y="162"/>
                    <a:pt x="161" y="135"/>
                    <a:pt x="161" y="104"/>
                  </a:cubicBezTo>
                  <a:cubicBezTo>
                    <a:pt x="161" y="69"/>
                    <a:pt x="134" y="42"/>
                    <a:pt x="104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661"/>
            <p:cNvSpPr>
              <a:spLocks noChangeArrowheads="1"/>
            </p:cNvSpPr>
            <p:nvPr/>
          </p:nvSpPr>
          <p:spPr bwMode="auto">
            <a:xfrm>
              <a:off x="5170488" y="2428346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662"/>
            <p:cNvSpPr>
              <a:spLocks noChangeArrowheads="1"/>
            </p:cNvSpPr>
            <p:nvPr/>
          </p:nvSpPr>
          <p:spPr bwMode="auto">
            <a:xfrm>
              <a:off x="5157788" y="2420408"/>
              <a:ext cx="111125" cy="163513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8 h 453"/>
                <a:gd name="T24" fmla="*/ 254 w 309"/>
                <a:gd name="T25" fmla="*/ 278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8 h 453"/>
                <a:gd name="T32" fmla="*/ 116 w 309"/>
                <a:gd name="T33" fmla="*/ 278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8"/>
                  </a:lnTo>
                  <a:lnTo>
                    <a:pt x="254" y="278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8"/>
                  </a:lnTo>
                  <a:lnTo>
                    <a:pt x="116" y="278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663"/>
            <p:cNvSpPr>
              <a:spLocks noChangeArrowheads="1"/>
            </p:cNvSpPr>
            <p:nvPr/>
          </p:nvSpPr>
          <p:spPr bwMode="auto">
            <a:xfrm>
              <a:off x="5214938" y="2428346"/>
              <a:ext cx="44450" cy="146050"/>
            </a:xfrm>
            <a:custGeom>
              <a:avLst/>
              <a:gdLst>
                <a:gd name="T0" fmla="*/ 73 w 124"/>
                <a:gd name="T1" fmla="*/ 0 h 406"/>
                <a:gd name="T2" fmla="*/ 123 w 124"/>
                <a:gd name="T3" fmla="*/ 278 h 406"/>
                <a:gd name="T4" fmla="*/ 62 w 124"/>
                <a:gd name="T5" fmla="*/ 278 h 406"/>
                <a:gd name="T6" fmla="*/ 62 w 124"/>
                <a:gd name="T7" fmla="*/ 405 h 406"/>
                <a:gd name="T8" fmla="*/ 0 w 124"/>
                <a:gd name="T9" fmla="*/ 405 h 406"/>
                <a:gd name="T10" fmla="*/ 0 w 124"/>
                <a:gd name="T11" fmla="*/ 0 h 406"/>
                <a:gd name="T12" fmla="*/ 73 w 124"/>
                <a:gd name="T13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406">
                  <a:moveTo>
                    <a:pt x="73" y="0"/>
                  </a:moveTo>
                  <a:lnTo>
                    <a:pt x="123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0" y="405"/>
                  </a:lnTo>
                  <a:lnTo>
                    <a:pt x="0" y="0"/>
                  </a:lnTo>
                  <a:lnTo>
                    <a:pt x="73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664"/>
            <p:cNvSpPr>
              <a:spLocks noChangeArrowheads="1"/>
            </p:cNvSpPr>
            <p:nvPr/>
          </p:nvSpPr>
          <p:spPr bwMode="auto">
            <a:xfrm>
              <a:off x="5157788" y="2420408"/>
              <a:ext cx="111125" cy="163513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8 h 453"/>
                <a:gd name="T24" fmla="*/ 254 w 309"/>
                <a:gd name="T25" fmla="*/ 278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8 h 453"/>
                <a:gd name="T32" fmla="*/ 116 w 309"/>
                <a:gd name="T33" fmla="*/ 278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8"/>
                  </a:lnTo>
                  <a:lnTo>
                    <a:pt x="254" y="278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8"/>
                  </a:lnTo>
                  <a:lnTo>
                    <a:pt x="116" y="278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665"/>
            <p:cNvSpPr>
              <a:spLocks noChangeArrowheads="1"/>
            </p:cNvSpPr>
            <p:nvPr/>
          </p:nvSpPr>
          <p:spPr bwMode="auto">
            <a:xfrm>
              <a:off x="5170488" y="2428346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666"/>
            <p:cNvSpPr>
              <a:spLocks noChangeArrowheads="1"/>
            </p:cNvSpPr>
            <p:nvPr/>
          </p:nvSpPr>
          <p:spPr bwMode="auto">
            <a:xfrm>
              <a:off x="5157788" y="2420408"/>
              <a:ext cx="111125" cy="163513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8 h 453"/>
                <a:gd name="T24" fmla="*/ 254 w 309"/>
                <a:gd name="T25" fmla="*/ 278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8 h 453"/>
                <a:gd name="T32" fmla="*/ 116 w 309"/>
                <a:gd name="T33" fmla="*/ 278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8"/>
                  </a:lnTo>
                  <a:lnTo>
                    <a:pt x="254" y="278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8"/>
                  </a:lnTo>
                  <a:lnTo>
                    <a:pt x="116" y="278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667"/>
            <p:cNvSpPr>
              <a:spLocks noChangeArrowheads="1"/>
            </p:cNvSpPr>
            <p:nvPr/>
          </p:nvSpPr>
          <p:spPr bwMode="auto">
            <a:xfrm>
              <a:off x="5170488" y="2428346"/>
              <a:ext cx="90487" cy="100012"/>
            </a:xfrm>
            <a:custGeom>
              <a:avLst/>
              <a:gdLst>
                <a:gd name="T0" fmla="*/ 189 w 251"/>
                <a:gd name="T1" fmla="*/ 278 h 279"/>
                <a:gd name="T2" fmla="*/ 250 w 251"/>
                <a:gd name="T3" fmla="*/ 278 h 279"/>
                <a:gd name="T4" fmla="*/ 200 w 251"/>
                <a:gd name="T5" fmla="*/ 0 h 279"/>
                <a:gd name="T6" fmla="*/ 50 w 251"/>
                <a:gd name="T7" fmla="*/ 0 h 279"/>
                <a:gd name="T8" fmla="*/ 0 w 251"/>
                <a:gd name="T9" fmla="*/ 278 h 279"/>
                <a:gd name="T10" fmla="*/ 62 w 251"/>
                <a:gd name="T11" fmla="*/ 278 h 279"/>
                <a:gd name="T12" fmla="*/ 189 w 251"/>
                <a:gd name="T13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79">
                  <a:moveTo>
                    <a:pt x="189" y="278"/>
                  </a:move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189" y="2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668"/>
            <p:cNvSpPr>
              <a:spLocks noChangeArrowheads="1"/>
            </p:cNvSpPr>
            <p:nvPr/>
          </p:nvSpPr>
          <p:spPr bwMode="auto">
            <a:xfrm>
              <a:off x="5157788" y="2420408"/>
              <a:ext cx="111125" cy="117475"/>
            </a:xfrm>
            <a:custGeom>
              <a:avLst/>
              <a:gdLst>
                <a:gd name="T0" fmla="*/ 308 w 309"/>
                <a:gd name="T1" fmla="*/ 325 h 326"/>
                <a:gd name="T2" fmla="*/ 0 w 309"/>
                <a:gd name="T3" fmla="*/ 325 h 326"/>
                <a:gd name="T4" fmla="*/ 62 w 309"/>
                <a:gd name="T5" fmla="*/ 0 h 326"/>
                <a:gd name="T6" fmla="*/ 250 w 309"/>
                <a:gd name="T7" fmla="*/ 0 h 326"/>
                <a:gd name="T8" fmla="*/ 308 w 309"/>
                <a:gd name="T9" fmla="*/ 325 h 326"/>
                <a:gd name="T10" fmla="*/ 58 w 309"/>
                <a:gd name="T11" fmla="*/ 278 h 326"/>
                <a:gd name="T12" fmla="*/ 254 w 309"/>
                <a:gd name="T13" fmla="*/ 278 h 326"/>
                <a:gd name="T14" fmla="*/ 212 w 309"/>
                <a:gd name="T15" fmla="*/ 47 h 326"/>
                <a:gd name="T16" fmla="*/ 97 w 309"/>
                <a:gd name="T17" fmla="*/ 47 h 326"/>
                <a:gd name="T18" fmla="*/ 58 w 309"/>
                <a:gd name="T19" fmla="*/ 27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326">
                  <a:moveTo>
                    <a:pt x="308" y="325"/>
                  </a:move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close/>
                  <a:moveTo>
                    <a:pt x="58" y="278"/>
                  </a:moveTo>
                  <a:lnTo>
                    <a:pt x="254" y="278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669"/>
            <p:cNvSpPr>
              <a:spLocks noChangeArrowheads="1"/>
            </p:cNvSpPr>
            <p:nvPr/>
          </p:nvSpPr>
          <p:spPr bwMode="auto">
            <a:xfrm>
              <a:off x="5170488" y="2428346"/>
              <a:ext cx="90487" cy="100012"/>
            </a:xfrm>
            <a:custGeom>
              <a:avLst/>
              <a:gdLst>
                <a:gd name="T0" fmla="*/ 189 w 251"/>
                <a:gd name="T1" fmla="*/ 278 h 279"/>
                <a:gd name="T2" fmla="*/ 250 w 251"/>
                <a:gd name="T3" fmla="*/ 278 h 279"/>
                <a:gd name="T4" fmla="*/ 200 w 251"/>
                <a:gd name="T5" fmla="*/ 0 h 279"/>
                <a:gd name="T6" fmla="*/ 50 w 251"/>
                <a:gd name="T7" fmla="*/ 0 h 279"/>
                <a:gd name="T8" fmla="*/ 0 w 251"/>
                <a:gd name="T9" fmla="*/ 278 h 279"/>
                <a:gd name="T10" fmla="*/ 62 w 251"/>
                <a:gd name="T11" fmla="*/ 278 h 279"/>
                <a:gd name="T12" fmla="*/ 189 w 251"/>
                <a:gd name="T13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79">
                  <a:moveTo>
                    <a:pt x="189" y="278"/>
                  </a:move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189" y="2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670"/>
            <p:cNvSpPr>
              <a:spLocks noChangeArrowheads="1"/>
            </p:cNvSpPr>
            <p:nvPr/>
          </p:nvSpPr>
          <p:spPr bwMode="auto">
            <a:xfrm>
              <a:off x="5157788" y="2420408"/>
              <a:ext cx="111125" cy="117475"/>
            </a:xfrm>
            <a:custGeom>
              <a:avLst/>
              <a:gdLst>
                <a:gd name="T0" fmla="*/ 308 w 309"/>
                <a:gd name="T1" fmla="*/ 325 h 326"/>
                <a:gd name="T2" fmla="*/ 0 w 309"/>
                <a:gd name="T3" fmla="*/ 325 h 326"/>
                <a:gd name="T4" fmla="*/ 62 w 309"/>
                <a:gd name="T5" fmla="*/ 0 h 326"/>
                <a:gd name="T6" fmla="*/ 250 w 309"/>
                <a:gd name="T7" fmla="*/ 0 h 326"/>
                <a:gd name="T8" fmla="*/ 308 w 309"/>
                <a:gd name="T9" fmla="*/ 325 h 326"/>
                <a:gd name="T10" fmla="*/ 58 w 309"/>
                <a:gd name="T11" fmla="*/ 278 h 326"/>
                <a:gd name="T12" fmla="*/ 254 w 309"/>
                <a:gd name="T13" fmla="*/ 278 h 326"/>
                <a:gd name="T14" fmla="*/ 212 w 309"/>
                <a:gd name="T15" fmla="*/ 47 h 326"/>
                <a:gd name="T16" fmla="*/ 97 w 309"/>
                <a:gd name="T17" fmla="*/ 47 h 326"/>
                <a:gd name="T18" fmla="*/ 58 w 309"/>
                <a:gd name="T19" fmla="*/ 278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326">
                  <a:moveTo>
                    <a:pt x="308" y="325"/>
                  </a:move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close/>
                  <a:moveTo>
                    <a:pt x="58" y="278"/>
                  </a:moveTo>
                  <a:lnTo>
                    <a:pt x="254" y="278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671"/>
            <p:cNvSpPr>
              <a:spLocks noChangeArrowheads="1"/>
            </p:cNvSpPr>
            <p:nvPr/>
          </p:nvSpPr>
          <p:spPr bwMode="auto">
            <a:xfrm>
              <a:off x="5219700" y="2448983"/>
              <a:ext cx="174625" cy="174625"/>
            </a:xfrm>
            <a:custGeom>
              <a:avLst/>
              <a:gdLst>
                <a:gd name="T0" fmla="*/ 242 w 485"/>
                <a:gd name="T1" fmla="*/ 486 h 487"/>
                <a:gd name="T2" fmla="*/ 242 w 485"/>
                <a:gd name="T3" fmla="*/ 486 h 487"/>
                <a:gd name="T4" fmla="*/ 0 w 485"/>
                <a:gd name="T5" fmla="*/ 243 h 487"/>
                <a:gd name="T6" fmla="*/ 242 w 485"/>
                <a:gd name="T7" fmla="*/ 0 h 487"/>
                <a:gd name="T8" fmla="*/ 484 w 485"/>
                <a:gd name="T9" fmla="*/ 243 h 487"/>
                <a:gd name="T10" fmla="*/ 242 w 485"/>
                <a:gd name="T11" fmla="*/ 486 h 487"/>
                <a:gd name="T12" fmla="*/ 242 w 485"/>
                <a:gd name="T13" fmla="*/ 46 h 487"/>
                <a:gd name="T14" fmla="*/ 242 w 485"/>
                <a:gd name="T15" fmla="*/ 46 h 487"/>
                <a:gd name="T16" fmla="*/ 46 w 485"/>
                <a:gd name="T17" fmla="*/ 243 h 487"/>
                <a:gd name="T18" fmla="*/ 242 w 485"/>
                <a:gd name="T19" fmla="*/ 440 h 487"/>
                <a:gd name="T20" fmla="*/ 438 w 485"/>
                <a:gd name="T21" fmla="*/ 243 h 487"/>
                <a:gd name="T22" fmla="*/ 242 w 485"/>
                <a:gd name="T23" fmla="*/ 46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5" h="487">
                  <a:moveTo>
                    <a:pt x="242" y="486"/>
                  </a:moveTo>
                  <a:lnTo>
                    <a:pt x="242" y="486"/>
                  </a:lnTo>
                  <a:cubicBezTo>
                    <a:pt x="107" y="486"/>
                    <a:pt x="0" y="378"/>
                    <a:pt x="0" y="243"/>
                  </a:cubicBezTo>
                  <a:cubicBezTo>
                    <a:pt x="0" y="108"/>
                    <a:pt x="107" y="0"/>
                    <a:pt x="242" y="0"/>
                  </a:cubicBezTo>
                  <a:cubicBezTo>
                    <a:pt x="376" y="0"/>
                    <a:pt x="484" y="108"/>
                    <a:pt x="484" y="243"/>
                  </a:cubicBezTo>
                  <a:cubicBezTo>
                    <a:pt x="484" y="378"/>
                    <a:pt x="376" y="486"/>
                    <a:pt x="242" y="486"/>
                  </a:cubicBezTo>
                  <a:close/>
                  <a:moveTo>
                    <a:pt x="242" y="46"/>
                  </a:moveTo>
                  <a:lnTo>
                    <a:pt x="242" y="46"/>
                  </a:lnTo>
                  <a:cubicBezTo>
                    <a:pt x="134" y="46"/>
                    <a:pt x="46" y="135"/>
                    <a:pt x="46" y="243"/>
                  </a:cubicBezTo>
                  <a:cubicBezTo>
                    <a:pt x="46" y="351"/>
                    <a:pt x="134" y="440"/>
                    <a:pt x="242" y="440"/>
                  </a:cubicBezTo>
                  <a:cubicBezTo>
                    <a:pt x="349" y="440"/>
                    <a:pt x="438" y="351"/>
                    <a:pt x="438" y="243"/>
                  </a:cubicBezTo>
                  <a:cubicBezTo>
                    <a:pt x="438" y="135"/>
                    <a:pt x="349" y="46"/>
                    <a:pt x="242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672"/>
            <p:cNvSpPr>
              <a:spLocks noChangeArrowheads="1"/>
            </p:cNvSpPr>
            <p:nvPr/>
          </p:nvSpPr>
          <p:spPr bwMode="auto">
            <a:xfrm>
              <a:off x="5235575" y="2466446"/>
              <a:ext cx="141288" cy="142875"/>
            </a:xfrm>
            <a:custGeom>
              <a:avLst/>
              <a:gdLst>
                <a:gd name="T0" fmla="*/ 196 w 393"/>
                <a:gd name="T1" fmla="*/ 0 h 395"/>
                <a:gd name="T2" fmla="*/ 196 w 393"/>
                <a:gd name="T3" fmla="*/ 0 h 395"/>
                <a:gd name="T4" fmla="*/ 0 w 393"/>
                <a:gd name="T5" fmla="*/ 197 h 395"/>
                <a:gd name="T6" fmla="*/ 196 w 393"/>
                <a:gd name="T7" fmla="*/ 394 h 395"/>
                <a:gd name="T8" fmla="*/ 392 w 393"/>
                <a:gd name="T9" fmla="*/ 197 h 395"/>
                <a:gd name="T10" fmla="*/ 196 w 393"/>
                <a:gd name="T11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3" h="395">
                  <a:moveTo>
                    <a:pt x="196" y="0"/>
                  </a:moveTo>
                  <a:lnTo>
                    <a:pt x="196" y="0"/>
                  </a:lnTo>
                  <a:cubicBezTo>
                    <a:pt x="88" y="0"/>
                    <a:pt x="0" y="89"/>
                    <a:pt x="0" y="197"/>
                  </a:cubicBezTo>
                  <a:cubicBezTo>
                    <a:pt x="0" y="305"/>
                    <a:pt x="88" y="394"/>
                    <a:pt x="196" y="394"/>
                  </a:cubicBezTo>
                  <a:cubicBezTo>
                    <a:pt x="303" y="394"/>
                    <a:pt x="392" y="305"/>
                    <a:pt x="392" y="197"/>
                  </a:cubicBezTo>
                  <a:cubicBezTo>
                    <a:pt x="392" y="89"/>
                    <a:pt x="303" y="0"/>
                    <a:pt x="19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673"/>
            <p:cNvSpPr>
              <a:spLocks noChangeArrowheads="1"/>
            </p:cNvSpPr>
            <p:nvPr/>
          </p:nvSpPr>
          <p:spPr bwMode="auto">
            <a:xfrm>
              <a:off x="5265738" y="2498196"/>
              <a:ext cx="82550" cy="77787"/>
            </a:xfrm>
            <a:custGeom>
              <a:avLst/>
              <a:gdLst>
                <a:gd name="T0" fmla="*/ 93 w 228"/>
                <a:gd name="T1" fmla="*/ 216 h 217"/>
                <a:gd name="T2" fmla="*/ 0 w 228"/>
                <a:gd name="T3" fmla="*/ 127 h 217"/>
                <a:gd name="T4" fmla="*/ 31 w 228"/>
                <a:gd name="T5" fmla="*/ 92 h 217"/>
                <a:gd name="T6" fmla="*/ 85 w 228"/>
                <a:gd name="T7" fmla="*/ 146 h 217"/>
                <a:gd name="T8" fmla="*/ 189 w 228"/>
                <a:gd name="T9" fmla="*/ 0 h 217"/>
                <a:gd name="T10" fmla="*/ 227 w 228"/>
                <a:gd name="T11" fmla="*/ 27 h 217"/>
                <a:gd name="T12" fmla="*/ 93 w 228"/>
                <a:gd name="T13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217">
                  <a:moveTo>
                    <a:pt x="93" y="216"/>
                  </a:moveTo>
                  <a:lnTo>
                    <a:pt x="0" y="127"/>
                  </a:lnTo>
                  <a:lnTo>
                    <a:pt x="31" y="92"/>
                  </a:lnTo>
                  <a:lnTo>
                    <a:pt x="85" y="146"/>
                  </a:lnTo>
                  <a:lnTo>
                    <a:pt x="189" y="0"/>
                  </a:lnTo>
                  <a:lnTo>
                    <a:pt x="227" y="27"/>
                  </a:lnTo>
                  <a:lnTo>
                    <a:pt x="93" y="2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2674247" y="2878969"/>
            <a:ext cx="347662" cy="411162"/>
            <a:chOff x="5046663" y="2838980"/>
            <a:chExt cx="347662" cy="411162"/>
          </a:xfrm>
        </p:grpSpPr>
        <p:sp>
          <p:nvSpPr>
            <p:cNvPr id="256" name="Freeform 674"/>
            <p:cNvSpPr>
              <a:spLocks noChangeArrowheads="1"/>
            </p:cNvSpPr>
            <p:nvPr/>
          </p:nvSpPr>
          <p:spPr bwMode="auto">
            <a:xfrm>
              <a:off x="5056188" y="2932642"/>
              <a:ext cx="188912" cy="268288"/>
            </a:xfrm>
            <a:custGeom>
              <a:avLst/>
              <a:gdLst>
                <a:gd name="T0" fmla="*/ 523 w 524"/>
                <a:gd name="T1" fmla="*/ 181 h 746"/>
                <a:gd name="T2" fmla="*/ 523 w 524"/>
                <a:gd name="T3" fmla="*/ 181 h 746"/>
                <a:gd name="T4" fmla="*/ 438 w 524"/>
                <a:gd name="T5" fmla="*/ 100 h 746"/>
                <a:gd name="T6" fmla="*/ 384 w 524"/>
                <a:gd name="T7" fmla="*/ 123 h 746"/>
                <a:gd name="T8" fmla="*/ 384 w 524"/>
                <a:gd name="T9" fmla="*/ 0 h 746"/>
                <a:gd name="T10" fmla="*/ 138 w 524"/>
                <a:gd name="T11" fmla="*/ 0 h 746"/>
                <a:gd name="T12" fmla="*/ 138 w 524"/>
                <a:gd name="T13" fmla="*/ 220 h 746"/>
                <a:gd name="T14" fmla="*/ 108 w 524"/>
                <a:gd name="T15" fmla="*/ 220 h 746"/>
                <a:gd name="T16" fmla="*/ 85 w 524"/>
                <a:gd name="T17" fmla="*/ 216 h 746"/>
                <a:gd name="T18" fmla="*/ 0 w 524"/>
                <a:gd name="T19" fmla="*/ 297 h 746"/>
                <a:gd name="T20" fmla="*/ 85 w 524"/>
                <a:gd name="T21" fmla="*/ 382 h 746"/>
                <a:gd name="T22" fmla="*/ 85 w 524"/>
                <a:gd name="T23" fmla="*/ 745 h 746"/>
                <a:gd name="T24" fmla="*/ 438 w 524"/>
                <a:gd name="T25" fmla="*/ 745 h 746"/>
                <a:gd name="T26" fmla="*/ 438 w 524"/>
                <a:gd name="T27" fmla="*/ 262 h 746"/>
                <a:gd name="T28" fmla="*/ 523 w 524"/>
                <a:gd name="T29" fmla="*/ 181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4" h="746">
                  <a:moveTo>
                    <a:pt x="523" y="181"/>
                  </a:moveTo>
                  <a:lnTo>
                    <a:pt x="523" y="181"/>
                  </a:lnTo>
                  <a:cubicBezTo>
                    <a:pt x="523" y="135"/>
                    <a:pt x="484" y="100"/>
                    <a:pt x="438" y="100"/>
                  </a:cubicBezTo>
                  <a:cubicBezTo>
                    <a:pt x="419" y="100"/>
                    <a:pt x="396" y="108"/>
                    <a:pt x="384" y="123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08" y="220"/>
                    <a:pt x="108" y="220"/>
                    <a:pt x="108" y="220"/>
                  </a:cubicBezTo>
                  <a:cubicBezTo>
                    <a:pt x="100" y="220"/>
                    <a:pt x="92" y="216"/>
                    <a:pt x="85" y="216"/>
                  </a:cubicBezTo>
                  <a:cubicBezTo>
                    <a:pt x="38" y="216"/>
                    <a:pt x="0" y="255"/>
                    <a:pt x="0" y="297"/>
                  </a:cubicBezTo>
                  <a:cubicBezTo>
                    <a:pt x="0" y="343"/>
                    <a:pt x="38" y="382"/>
                    <a:pt x="85" y="382"/>
                  </a:cubicBezTo>
                  <a:cubicBezTo>
                    <a:pt x="85" y="745"/>
                    <a:pt x="85" y="745"/>
                    <a:pt x="85" y="745"/>
                  </a:cubicBezTo>
                  <a:cubicBezTo>
                    <a:pt x="438" y="745"/>
                    <a:pt x="438" y="745"/>
                    <a:pt x="438" y="745"/>
                  </a:cubicBezTo>
                  <a:cubicBezTo>
                    <a:pt x="438" y="262"/>
                    <a:pt x="438" y="262"/>
                    <a:pt x="438" y="262"/>
                  </a:cubicBezTo>
                  <a:cubicBezTo>
                    <a:pt x="496" y="255"/>
                    <a:pt x="523" y="220"/>
                    <a:pt x="523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675"/>
            <p:cNvSpPr>
              <a:spLocks noChangeArrowheads="1"/>
            </p:cNvSpPr>
            <p:nvPr/>
          </p:nvSpPr>
          <p:spPr bwMode="auto">
            <a:xfrm>
              <a:off x="5213350" y="2964392"/>
              <a:ext cx="103188" cy="227013"/>
            </a:xfrm>
            <a:custGeom>
              <a:avLst/>
              <a:gdLst>
                <a:gd name="T0" fmla="*/ 239 w 286"/>
                <a:gd name="T1" fmla="*/ 0 h 631"/>
                <a:gd name="T2" fmla="*/ 239 w 286"/>
                <a:gd name="T3" fmla="*/ 0 h 631"/>
                <a:gd name="T4" fmla="*/ 123 w 286"/>
                <a:gd name="T5" fmla="*/ 0 h 631"/>
                <a:gd name="T6" fmla="*/ 104 w 286"/>
                <a:gd name="T7" fmla="*/ 109 h 631"/>
                <a:gd name="T8" fmla="*/ 0 w 286"/>
                <a:gd name="T9" fmla="*/ 197 h 631"/>
                <a:gd name="T10" fmla="*/ 0 w 286"/>
                <a:gd name="T11" fmla="*/ 197 h 631"/>
                <a:gd name="T12" fmla="*/ 0 w 286"/>
                <a:gd name="T13" fmla="*/ 197 h 631"/>
                <a:gd name="T14" fmla="*/ 0 w 286"/>
                <a:gd name="T15" fmla="*/ 321 h 631"/>
                <a:gd name="T16" fmla="*/ 81 w 286"/>
                <a:gd name="T17" fmla="*/ 294 h 631"/>
                <a:gd name="T18" fmla="*/ 73 w 286"/>
                <a:gd name="T19" fmla="*/ 630 h 631"/>
                <a:gd name="T20" fmla="*/ 223 w 286"/>
                <a:gd name="T21" fmla="*/ 630 h 631"/>
                <a:gd name="T22" fmla="*/ 223 w 286"/>
                <a:gd name="T23" fmla="*/ 363 h 631"/>
                <a:gd name="T24" fmla="*/ 285 w 286"/>
                <a:gd name="T25" fmla="*/ 363 h 631"/>
                <a:gd name="T26" fmla="*/ 239 w 286"/>
                <a:gd name="T27" fmla="*/ 0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6" h="631">
                  <a:moveTo>
                    <a:pt x="239" y="0"/>
                  </a:moveTo>
                  <a:lnTo>
                    <a:pt x="239" y="0"/>
                  </a:lnTo>
                  <a:cubicBezTo>
                    <a:pt x="123" y="0"/>
                    <a:pt x="123" y="0"/>
                    <a:pt x="123" y="0"/>
                  </a:cubicBezTo>
                  <a:cubicBezTo>
                    <a:pt x="104" y="109"/>
                    <a:pt x="104" y="109"/>
                    <a:pt x="104" y="109"/>
                  </a:cubicBezTo>
                  <a:cubicBezTo>
                    <a:pt x="96" y="159"/>
                    <a:pt x="54" y="197"/>
                    <a:pt x="0" y="197"/>
                  </a:cubicBezTo>
                  <a:lnTo>
                    <a:pt x="0" y="197"/>
                  </a:lnTo>
                  <a:lnTo>
                    <a:pt x="0" y="197"/>
                  </a:lnTo>
                  <a:cubicBezTo>
                    <a:pt x="0" y="321"/>
                    <a:pt x="0" y="321"/>
                    <a:pt x="0" y="321"/>
                  </a:cubicBezTo>
                  <a:cubicBezTo>
                    <a:pt x="81" y="294"/>
                    <a:pt x="81" y="294"/>
                    <a:pt x="81" y="294"/>
                  </a:cubicBezTo>
                  <a:cubicBezTo>
                    <a:pt x="73" y="630"/>
                    <a:pt x="73" y="630"/>
                    <a:pt x="73" y="630"/>
                  </a:cubicBezTo>
                  <a:cubicBezTo>
                    <a:pt x="223" y="630"/>
                    <a:pt x="223" y="630"/>
                    <a:pt x="223" y="630"/>
                  </a:cubicBezTo>
                  <a:cubicBezTo>
                    <a:pt x="223" y="363"/>
                    <a:pt x="223" y="363"/>
                    <a:pt x="223" y="363"/>
                  </a:cubicBezTo>
                  <a:cubicBezTo>
                    <a:pt x="285" y="363"/>
                    <a:pt x="285" y="363"/>
                    <a:pt x="285" y="363"/>
                  </a:cubicBezTo>
                  <a:cubicBezTo>
                    <a:pt x="239" y="0"/>
                    <a:pt x="239" y="0"/>
                    <a:pt x="23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676"/>
            <p:cNvSpPr>
              <a:spLocks noChangeArrowheads="1"/>
            </p:cNvSpPr>
            <p:nvPr/>
          </p:nvSpPr>
          <p:spPr bwMode="auto">
            <a:xfrm>
              <a:off x="5235575" y="2948517"/>
              <a:ext cx="98425" cy="260350"/>
            </a:xfrm>
            <a:custGeom>
              <a:avLst/>
              <a:gdLst>
                <a:gd name="T0" fmla="*/ 203 w 274"/>
                <a:gd name="T1" fmla="*/ 722 h 723"/>
                <a:gd name="T2" fmla="*/ 11 w 274"/>
                <a:gd name="T3" fmla="*/ 722 h 723"/>
                <a:gd name="T4" fmla="*/ 11 w 274"/>
                <a:gd name="T5" fmla="*/ 676 h 723"/>
                <a:gd name="T6" fmla="*/ 161 w 274"/>
                <a:gd name="T7" fmla="*/ 676 h 723"/>
                <a:gd name="T8" fmla="*/ 161 w 274"/>
                <a:gd name="T9" fmla="*/ 409 h 723"/>
                <a:gd name="T10" fmla="*/ 223 w 274"/>
                <a:gd name="T11" fmla="*/ 409 h 723"/>
                <a:gd name="T12" fmla="*/ 177 w 274"/>
                <a:gd name="T13" fmla="*/ 46 h 723"/>
                <a:gd name="T14" fmla="*/ 61 w 274"/>
                <a:gd name="T15" fmla="*/ 46 h 723"/>
                <a:gd name="T16" fmla="*/ 42 w 274"/>
                <a:gd name="T17" fmla="*/ 155 h 723"/>
                <a:gd name="T18" fmla="*/ 0 w 274"/>
                <a:gd name="T19" fmla="*/ 147 h 723"/>
                <a:gd name="T20" fmla="*/ 23 w 274"/>
                <a:gd name="T21" fmla="*/ 0 h 723"/>
                <a:gd name="T22" fmla="*/ 215 w 274"/>
                <a:gd name="T23" fmla="*/ 0 h 723"/>
                <a:gd name="T24" fmla="*/ 273 w 274"/>
                <a:gd name="T25" fmla="*/ 456 h 723"/>
                <a:gd name="T26" fmla="*/ 203 w 274"/>
                <a:gd name="T27" fmla="*/ 456 h 723"/>
                <a:gd name="T28" fmla="*/ 203 w 274"/>
                <a:gd name="T29" fmla="*/ 722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4" h="723">
                  <a:moveTo>
                    <a:pt x="203" y="722"/>
                  </a:moveTo>
                  <a:lnTo>
                    <a:pt x="11" y="722"/>
                  </a:lnTo>
                  <a:lnTo>
                    <a:pt x="11" y="676"/>
                  </a:lnTo>
                  <a:lnTo>
                    <a:pt x="161" y="676"/>
                  </a:lnTo>
                  <a:lnTo>
                    <a:pt x="161" y="409"/>
                  </a:lnTo>
                  <a:lnTo>
                    <a:pt x="223" y="409"/>
                  </a:lnTo>
                  <a:lnTo>
                    <a:pt x="177" y="46"/>
                  </a:lnTo>
                  <a:lnTo>
                    <a:pt x="61" y="46"/>
                  </a:lnTo>
                  <a:lnTo>
                    <a:pt x="42" y="155"/>
                  </a:lnTo>
                  <a:lnTo>
                    <a:pt x="0" y="147"/>
                  </a:lnTo>
                  <a:lnTo>
                    <a:pt x="23" y="0"/>
                  </a:lnTo>
                  <a:lnTo>
                    <a:pt x="215" y="0"/>
                  </a:lnTo>
                  <a:lnTo>
                    <a:pt x="273" y="456"/>
                  </a:lnTo>
                  <a:lnTo>
                    <a:pt x="203" y="456"/>
                  </a:lnTo>
                  <a:lnTo>
                    <a:pt x="203" y="7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677"/>
            <p:cNvSpPr>
              <a:spLocks noChangeArrowheads="1"/>
            </p:cNvSpPr>
            <p:nvPr/>
          </p:nvSpPr>
          <p:spPr bwMode="auto">
            <a:xfrm>
              <a:off x="5235575" y="2948517"/>
              <a:ext cx="98425" cy="260350"/>
            </a:xfrm>
            <a:custGeom>
              <a:avLst/>
              <a:gdLst>
                <a:gd name="T0" fmla="*/ 203 w 274"/>
                <a:gd name="T1" fmla="*/ 722 h 723"/>
                <a:gd name="T2" fmla="*/ 11 w 274"/>
                <a:gd name="T3" fmla="*/ 722 h 723"/>
                <a:gd name="T4" fmla="*/ 11 w 274"/>
                <a:gd name="T5" fmla="*/ 676 h 723"/>
                <a:gd name="T6" fmla="*/ 161 w 274"/>
                <a:gd name="T7" fmla="*/ 676 h 723"/>
                <a:gd name="T8" fmla="*/ 161 w 274"/>
                <a:gd name="T9" fmla="*/ 409 h 723"/>
                <a:gd name="T10" fmla="*/ 223 w 274"/>
                <a:gd name="T11" fmla="*/ 409 h 723"/>
                <a:gd name="T12" fmla="*/ 177 w 274"/>
                <a:gd name="T13" fmla="*/ 46 h 723"/>
                <a:gd name="T14" fmla="*/ 61 w 274"/>
                <a:gd name="T15" fmla="*/ 46 h 723"/>
                <a:gd name="T16" fmla="*/ 42 w 274"/>
                <a:gd name="T17" fmla="*/ 155 h 723"/>
                <a:gd name="T18" fmla="*/ 0 w 274"/>
                <a:gd name="T19" fmla="*/ 147 h 723"/>
                <a:gd name="T20" fmla="*/ 23 w 274"/>
                <a:gd name="T21" fmla="*/ 0 h 723"/>
                <a:gd name="T22" fmla="*/ 215 w 274"/>
                <a:gd name="T23" fmla="*/ 0 h 723"/>
                <a:gd name="T24" fmla="*/ 273 w 274"/>
                <a:gd name="T25" fmla="*/ 456 h 723"/>
                <a:gd name="T26" fmla="*/ 203 w 274"/>
                <a:gd name="T27" fmla="*/ 456 h 723"/>
                <a:gd name="T28" fmla="*/ 203 w 274"/>
                <a:gd name="T29" fmla="*/ 722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4" h="723">
                  <a:moveTo>
                    <a:pt x="203" y="722"/>
                  </a:moveTo>
                  <a:lnTo>
                    <a:pt x="11" y="722"/>
                  </a:lnTo>
                  <a:lnTo>
                    <a:pt x="11" y="676"/>
                  </a:lnTo>
                  <a:lnTo>
                    <a:pt x="161" y="676"/>
                  </a:lnTo>
                  <a:lnTo>
                    <a:pt x="161" y="409"/>
                  </a:lnTo>
                  <a:lnTo>
                    <a:pt x="223" y="409"/>
                  </a:lnTo>
                  <a:lnTo>
                    <a:pt x="177" y="46"/>
                  </a:lnTo>
                  <a:lnTo>
                    <a:pt x="61" y="46"/>
                  </a:lnTo>
                  <a:lnTo>
                    <a:pt x="42" y="155"/>
                  </a:lnTo>
                  <a:lnTo>
                    <a:pt x="0" y="147"/>
                  </a:lnTo>
                  <a:lnTo>
                    <a:pt x="23" y="0"/>
                  </a:lnTo>
                  <a:lnTo>
                    <a:pt x="215" y="0"/>
                  </a:lnTo>
                  <a:lnTo>
                    <a:pt x="273" y="456"/>
                  </a:lnTo>
                  <a:lnTo>
                    <a:pt x="203" y="456"/>
                  </a:lnTo>
                  <a:lnTo>
                    <a:pt x="203" y="7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678"/>
            <p:cNvSpPr>
              <a:spLocks noChangeArrowheads="1"/>
            </p:cNvSpPr>
            <p:nvPr/>
          </p:nvSpPr>
          <p:spPr bwMode="auto">
            <a:xfrm>
              <a:off x="5105400" y="2931055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6 h 240"/>
                <a:gd name="T8" fmla="*/ 0 w 255"/>
                <a:gd name="T9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6"/>
                  </a:lnTo>
                  <a:lnTo>
                    <a:pt x="0" y="2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679"/>
            <p:cNvSpPr>
              <a:spLocks noChangeArrowheads="1"/>
            </p:cNvSpPr>
            <p:nvPr/>
          </p:nvSpPr>
          <p:spPr bwMode="auto">
            <a:xfrm>
              <a:off x="5105400" y="2931055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6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" name="Freeform 680"/>
            <p:cNvSpPr>
              <a:spLocks noChangeArrowheads="1"/>
            </p:cNvSpPr>
            <p:nvPr/>
          </p:nvSpPr>
          <p:spPr bwMode="auto">
            <a:xfrm>
              <a:off x="5097463" y="2923117"/>
              <a:ext cx="106362" cy="95250"/>
            </a:xfrm>
            <a:custGeom>
              <a:avLst/>
              <a:gdLst>
                <a:gd name="T0" fmla="*/ 46 w 297"/>
                <a:gd name="T1" fmla="*/ 262 h 263"/>
                <a:gd name="T2" fmla="*/ 0 w 297"/>
                <a:gd name="T3" fmla="*/ 262 h 263"/>
                <a:gd name="T4" fmla="*/ 0 w 297"/>
                <a:gd name="T5" fmla="*/ 0 h 263"/>
                <a:gd name="T6" fmla="*/ 296 w 297"/>
                <a:gd name="T7" fmla="*/ 0 h 263"/>
                <a:gd name="T8" fmla="*/ 296 w 297"/>
                <a:gd name="T9" fmla="*/ 139 h 263"/>
                <a:gd name="T10" fmla="*/ 254 w 297"/>
                <a:gd name="T11" fmla="*/ 139 h 263"/>
                <a:gd name="T12" fmla="*/ 254 w 297"/>
                <a:gd name="T13" fmla="*/ 46 h 263"/>
                <a:gd name="T14" fmla="*/ 46 w 297"/>
                <a:gd name="T15" fmla="*/ 46 h 263"/>
                <a:gd name="T16" fmla="*/ 46 w 297"/>
                <a:gd name="T17" fmla="*/ 262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7" h="263">
                  <a:moveTo>
                    <a:pt x="46" y="262"/>
                  </a:moveTo>
                  <a:lnTo>
                    <a:pt x="0" y="262"/>
                  </a:lnTo>
                  <a:lnTo>
                    <a:pt x="0" y="0"/>
                  </a:lnTo>
                  <a:lnTo>
                    <a:pt x="296" y="0"/>
                  </a:lnTo>
                  <a:lnTo>
                    <a:pt x="296" y="139"/>
                  </a:lnTo>
                  <a:lnTo>
                    <a:pt x="254" y="139"/>
                  </a:lnTo>
                  <a:lnTo>
                    <a:pt x="254" y="46"/>
                  </a:lnTo>
                  <a:lnTo>
                    <a:pt x="46" y="46"/>
                  </a:lnTo>
                  <a:lnTo>
                    <a:pt x="46" y="26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681"/>
            <p:cNvSpPr>
              <a:spLocks noChangeArrowheads="1"/>
            </p:cNvSpPr>
            <p:nvPr/>
          </p:nvSpPr>
          <p:spPr bwMode="auto">
            <a:xfrm>
              <a:off x="5119688" y="3199342"/>
              <a:ext cx="68262" cy="1588"/>
            </a:xfrm>
            <a:custGeom>
              <a:avLst/>
              <a:gdLst>
                <a:gd name="T0" fmla="*/ 188 w 189"/>
                <a:gd name="T1" fmla="*/ 0 h 1"/>
                <a:gd name="T2" fmla="*/ 0 w 189"/>
                <a:gd name="T3" fmla="*/ 0 h 1"/>
                <a:gd name="T4" fmla="*/ 188 w 18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9" h="1">
                  <a:moveTo>
                    <a:pt x="188" y="0"/>
                  </a:moveTo>
                  <a:lnTo>
                    <a:pt x="0" y="0"/>
                  </a:lnTo>
                  <a:lnTo>
                    <a:pt x="18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Line 682"/>
            <p:cNvSpPr>
              <a:spLocks noChangeShapeType="1"/>
            </p:cNvSpPr>
            <p:nvPr/>
          </p:nvSpPr>
          <p:spPr bwMode="auto">
            <a:xfrm flipH="1">
              <a:off x="5118100" y="3199342"/>
              <a:ext cx="71438" cy="1588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" name="Freeform 683"/>
            <p:cNvSpPr>
              <a:spLocks noChangeArrowheads="1"/>
            </p:cNvSpPr>
            <p:nvPr/>
          </p:nvSpPr>
          <p:spPr bwMode="auto">
            <a:xfrm>
              <a:off x="5119688" y="3191405"/>
              <a:ext cx="68262" cy="17462"/>
            </a:xfrm>
            <a:custGeom>
              <a:avLst/>
              <a:gdLst>
                <a:gd name="T0" fmla="*/ 188 w 189"/>
                <a:gd name="T1" fmla="*/ 46 h 47"/>
                <a:gd name="T2" fmla="*/ 0 w 189"/>
                <a:gd name="T3" fmla="*/ 46 h 47"/>
                <a:gd name="T4" fmla="*/ 0 w 189"/>
                <a:gd name="T5" fmla="*/ 0 h 47"/>
                <a:gd name="T6" fmla="*/ 188 w 189"/>
                <a:gd name="T7" fmla="*/ 0 h 47"/>
                <a:gd name="T8" fmla="*/ 188 w 189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47">
                  <a:moveTo>
                    <a:pt x="188" y="46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188" y="0"/>
                  </a:lnTo>
                  <a:lnTo>
                    <a:pt x="188" y="4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684"/>
            <p:cNvSpPr>
              <a:spLocks noChangeArrowheads="1"/>
            </p:cNvSpPr>
            <p:nvPr/>
          </p:nvSpPr>
          <p:spPr bwMode="auto">
            <a:xfrm>
              <a:off x="5114925" y="2838980"/>
              <a:ext cx="74613" cy="76200"/>
            </a:xfrm>
            <a:custGeom>
              <a:avLst/>
              <a:gdLst>
                <a:gd name="T0" fmla="*/ 104 w 209"/>
                <a:gd name="T1" fmla="*/ 209 h 210"/>
                <a:gd name="T2" fmla="*/ 104 w 209"/>
                <a:gd name="T3" fmla="*/ 209 h 210"/>
                <a:gd name="T4" fmla="*/ 0 w 209"/>
                <a:gd name="T5" fmla="*/ 104 h 210"/>
                <a:gd name="T6" fmla="*/ 104 w 209"/>
                <a:gd name="T7" fmla="*/ 0 h 210"/>
                <a:gd name="T8" fmla="*/ 208 w 209"/>
                <a:gd name="T9" fmla="*/ 104 h 210"/>
                <a:gd name="T10" fmla="*/ 104 w 209"/>
                <a:gd name="T11" fmla="*/ 209 h 210"/>
                <a:gd name="T12" fmla="*/ 104 w 209"/>
                <a:gd name="T13" fmla="*/ 46 h 210"/>
                <a:gd name="T14" fmla="*/ 104 w 209"/>
                <a:gd name="T15" fmla="*/ 46 h 210"/>
                <a:gd name="T16" fmla="*/ 43 w 209"/>
                <a:gd name="T17" fmla="*/ 104 h 210"/>
                <a:gd name="T18" fmla="*/ 104 w 209"/>
                <a:gd name="T19" fmla="*/ 162 h 210"/>
                <a:gd name="T20" fmla="*/ 162 w 209"/>
                <a:gd name="T21" fmla="*/ 104 h 210"/>
                <a:gd name="T22" fmla="*/ 104 w 209"/>
                <a:gd name="T23" fmla="*/ 46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10">
                  <a:moveTo>
                    <a:pt x="104" y="209"/>
                  </a:moveTo>
                  <a:lnTo>
                    <a:pt x="104" y="209"/>
                  </a:lnTo>
                  <a:cubicBezTo>
                    <a:pt x="46" y="209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2" y="0"/>
                    <a:pt x="208" y="46"/>
                    <a:pt x="208" y="104"/>
                  </a:cubicBezTo>
                  <a:cubicBezTo>
                    <a:pt x="208" y="162"/>
                    <a:pt x="162" y="209"/>
                    <a:pt x="104" y="209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0" y="46"/>
                    <a:pt x="43" y="73"/>
                    <a:pt x="43" y="104"/>
                  </a:cubicBezTo>
                  <a:cubicBezTo>
                    <a:pt x="43" y="139"/>
                    <a:pt x="70" y="162"/>
                    <a:pt x="104" y="162"/>
                  </a:cubicBezTo>
                  <a:cubicBezTo>
                    <a:pt x="135" y="162"/>
                    <a:pt x="162" y="139"/>
                    <a:pt x="162" y="104"/>
                  </a:cubicBezTo>
                  <a:cubicBezTo>
                    <a:pt x="162" y="73"/>
                    <a:pt x="135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685"/>
            <p:cNvSpPr>
              <a:spLocks noChangeArrowheads="1"/>
            </p:cNvSpPr>
            <p:nvPr/>
          </p:nvSpPr>
          <p:spPr bwMode="auto">
            <a:xfrm>
              <a:off x="5054600" y="3096155"/>
              <a:ext cx="65088" cy="104775"/>
            </a:xfrm>
            <a:custGeom>
              <a:avLst/>
              <a:gdLst>
                <a:gd name="T0" fmla="*/ 181 w 182"/>
                <a:gd name="T1" fmla="*/ 290 h 291"/>
                <a:gd name="T2" fmla="*/ 181 w 182"/>
                <a:gd name="T3" fmla="*/ 0 h 291"/>
                <a:gd name="T4" fmla="*/ 0 w 182"/>
                <a:gd name="T5" fmla="*/ 0 h 291"/>
                <a:gd name="T6" fmla="*/ 0 w 182"/>
                <a:gd name="T7" fmla="*/ 290 h 291"/>
                <a:gd name="T8" fmla="*/ 181 w 182"/>
                <a:gd name="T9" fmla="*/ 29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2" h="291">
                  <a:moveTo>
                    <a:pt x="181" y="290"/>
                  </a:moveTo>
                  <a:lnTo>
                    <a:pt x="181" y="0"/>
                  </a:lnTo>
                  <a:lnTo>
                    <a:pt x="0" y="0"/>
                  </a:lnTo>
                  <a:lnTo>
                    <a:pt x="0" y="290"/>
                  </a:lnTo>
                  <a:lnTo>
                    <a:pt x="181" y="2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686"/>
            <p:cNvSpPr>
              <a:spLocks noChangeArrowheads="1"/>
            </p:cNvSpPr>
            <p:nvPr/>
          </p:nvSpPr>
          <p:spPr bwMode="auto">
            <a:xfrm>
              <a:off x="5046663" y="3086630"/>
              <a:ext cx="80962" cy="120650"/>
            </a:xfrm>
            <a:custGeom>
              <a:avLst/>
              <a:gdLst>
                <a:gd name="T0" fmla="*/ 223 w 224"/>
                <a:gd name="T1" fmla="*/ 336 h 337"/>
                <a:gd name="T2" fmla="*/ 0 w 224"/>
                <a:gd name="T3" fmla="*/ 336 h 337"/>
                <a:gd name="T4" fmla="*/ 0 w 224"/>
                <a:gd name="T5" fmla="*/ 0 h 337"/>
                <a:gd name="T6" fmla="*/ 223 w 224"/>
                <a:gd name="T7" fmla="*/ 0 h 337"/>
                <a:gd name="T8" fmla="*/ 223 w 224"/>
                <a:gd name="T9" fmla="*/ 336 h 337"/>
                <a:gd name="T10" fmla="*/ 46 w 224"/>
                <a:gd name="T11" fmla="*/ 290 h 337"/>
                <a:gd name="T12" fmla="*/ 181 w 224"/>
                <a:gd name="T13" fmla="*/ 290 h 337"/>
                <a:gd name="T14" fmla="*/ 181 w 224"/>
                <a:gd name="T15" fmla="*/ 47 h 337"/>
                <a:gd name="T16" fmla="*/ 46 w 224"/>
                <a:gd name="T17" fmla="*/ 47 h 337"/>
                <a:gd name="T18" fmla="*/ 46 w 224"/>
                <a:gd name="T19" fmla="*/ 29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337">
                  <a:moveTo>
                    <a:pt x="223" y="336"/>
                  </a:moveTo>
                  <a:lnTo>
                    <a:pt x="0" y="336"/>
                  </a:lnTo>
                  <a:lnTo>
                    <a:pt x="0" y="0"/>
                  </a:lnTo>
                  <a:lnTo>
                    <a:pt x="223" y="0"/>
                  </a:lnTo>
                  <a:lnTo>
                    <a:pt x="223" y="336"/>
                  </a:lnTo>
                  <a:close/>
                  <a:moveTo>
                    <a:pt x="46" y="290"/>
                  </a:moveTo>
                  <a:lnTo>
                    <a:pt x="181" y="290"/>
                  </a:lnTo>
                  <a:lnTo>
                    <a:pt x="181" y="47"/>
                  </a:lnTo>
                  <a:lnTo>
                    <a:pt x="46" y="47"/>
                  </a:lnTo>
                  <a:lnTo>
                    <a:pt x="46" y="29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687"/>
            <p:cNvSpPr>
              <a:spLocks noChangeArrowheads="1"/>
            </p:cNvSpPr>
            <p:nvPr/>
          </p:nvSpPr>
          <p:spPr bwMode="auto">
            <a:xfrm>
              <a:off x="5249863" y="2872317"/>
              <a:ext cx="60325" cy="60325"/>
            </a:xfrm>
            <a:custGeom>
              <a:avLst/>
              <a:gdLst>
                <a:gd name="T0" fmla="*/ 81 w 166"/>
                <a:gd name="T1" fmla="*/ 0 h 167"/>
                <a:gd name="T2" fmla="*/ 81 w 166"/>
                <a:gd name="T3" fmla="*/ 0 h 167"/>
                <a:gd name="T4" fmla="*/ 0 w 166"/>
                <a:gd name="T5" fmla="*/ 81 h 167"/>
                <a:gd name="T6" fmla="*/ 81 w 166"/>
                <a:gd name="T7" fmla="*/ 166 h 167"/>
                <a:gd name="T8" fmla="*/ 165 w 166"/>
                <a:gd name="T9" fmla="*/ 81 h 167"/>
                <a:gd name="T10" fmla="*/ 81 w 166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7">
                  <a:moveTo>
                    <a:pt x="81" y="0"/>
                  </a:moveTo>
                  <a:lnTo>
                    <a:pt x="81" y="0"/>
                  </a:lnTo>
                  <a:cubicBezTo>
                    <a:pt x="39" y="0"/>
                    <a:pt x="0" y="38"/>
                    <a:pt x="0" y="81"/>
                  </a:cubicBezTo>
                  <a:cubicBezTo>
                    <a:pt x="0" y="127"/>
                    <a:pt x="39" y="166"/>
                    <a:pt x="81" y="166"/>
                  </a:cubicBezTo>
                  <a:cubicBezTo>
                    <a:pt x="127" y="166"/>
                    <a:pt x="165" y="127"/>
                    <a:pt x="165" y="81"/>
                  </a:cubicBezTo>
                  <a:cubicBezTo>
                    <a:pt x="165" y="38"/>
                    <a:pt x="127" y="0"/>
                    <a:pt x="8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688"/>
            <p:cNvSpPr>
              <a:spLocks noChangeArrowheads="1"/>
            </p:cNvSpPr>
            <p:nvPr/>
          </p:nvSpPr>
          <p:spPr bwMode="auto">
            <a:xfrm>
              <a:off x="5241925" y="2864380"/>
              <a:ext cx="74613" cy="74612"/>
            </a:xfrm>
            <a:custGeom>
              <a:avLst/>
              <a:gdLst>
                <a:gd name="T0" fmla="*/ 104 w 209"/>
                <a:gd name="T1" fmla="*/ 208 h 209"/>
                <a:gd name="T2" fmla="*/ 104 w 209"/>
                <a:gd name="T3" fmla="*/ 208 h 209"/>
                <a:gd name="T4" fmla="*/ 0 w 209"/>
                <a:gd name="T5" fmla="*/ 104 h 209"/>
                <a:gd name="T6" fmla="*/ 104 w 209"/>
                <a:gd name="T7" fmla="*/ 0 h 209"/>
                <a:gd name="T8" fmla="*/ 208 w 209"/>
                <a:gd name="T9" fmla="*/ 104 h 209"/>
                <a:gd name="T10" fmla="*/ 104 w 209"/>
                <a:gd name="T11" fmla="*/ 208 h 209"/>
                <a:gd name="T12" fmla="*/ 104 w 209"/>
                <a:gd name="T13" fmla="*/ 46 h 209"/>
                <a:gd name="T14" fmla="*/ 104 w 209"/>
                <a:gd name="T15" fmla="*/ 46 h 209"/>
                <a:gd name="T16" fmla="*/ 46 w 209"/>
                <a:gd name="T17" fmla="*/ 104 h 209"/>
                <a:gd name="T18" fmla="*/ 104 w 209"/>
                <a:gd name="T19" fmla="*/ 166 h 209"/>
                <a:gd name="T20" fmla="*/ 165 w 209"/>
                <a:gd name="T21" fmla="*/ 104 h 209"/>
                <a:gd name="T22" fmla="*/ 104 w 209"/>
                <a:gd name="T23" fmla="*/ 4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09">
                  <a:moveTo>
                    <a:pt x="104" y="208"/>
                  </a:moveTo>
                  <a:lnTo>
                    <a:pt x="104" y="208"/>
                  </a:lnTo>
                  <a:cubicBezTo>
                    <a:pt x="46" y="208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2" y="0"/>
                    <a:pt x="208" y="46"/>
                    <a:pt x="208" y="104"/>
                  </a:cubicBezTo>
                  <a:cubicBezTo>
                    <a:pt x="208" y="162"/>
                    <a:pt x="162" y="208"/>
                    <a:pt x="104" y="208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3" y="46"/>
                    <a:pt x="46" y="73"/>
                    <a:pt x="46" y="104"/>
                  </a:cubicBezTo>
                  <a:cubicBezTo>
                    <a:pt x="46" y="139"/>
                    <a:pt x="73" y="166"/>
                    <a:pt x="104" y="166"/>
                  </a:cubicBezTo>
                  <a:cubicBezTo>
                    <a:pt x="139" y="166"/>
                    <a:pt x="165" y="139"/>
                    <a:pt x="165" y="104"/>
                  </a:cubicBezTo>
                  <a:cubicBezTo>
                    <a:pt x="165" y="73"/>
                    <a:pt x="139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689"/>
            <p:cNvSpPr>
              <a:spLocks noChangeArrowheads="1"/>
            </p:cNvSpPr>
            <p:nvPr/>
          </p:nvSpPr>
          <p:spPr bwMode="auto">
            <a:xfrm>
              <a:off x="5184775" y="2969155"/>
              <a:ext cx="60325" cy="58737"/>
            </a:xfrm>
            <a:custGeom>
              <a:avLst/>
              <a:gdLst>
                <a:gd name="T0" fmla="*/ 166 w 167"/>
                <a:gd name="T1" fmla="*/ 81 h 163"/>
                <a:gd name="T2" fmla="*/ 166 w 167"/>
                <a:gd name="T3" fmla="*/ 81 h 163"/>
                <a:gd name="T4" fmla="*/ 81 w 167"/>
                <a:gd name="T5" fmla="*/ 162 h 163"/>
                <a:gd name="T6" fmla="*/ 0 w 167"/>
                <a:gd name="T7" fmla="*/ 81 h 163"/>
                <a:gd name="T8" fmla="*/ 81 w 167"/>
                <a:gd name="T9" fmla="*/ 0 h 163"/>
                <a:gd name="T10" fmla="*/ 166 w 167"/>
                <a:gd name="T11" fmla="*/ 8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63">
                  <a:moveTo>
                    <a:pt x="166" y="81"/>
                  </a:moveTo>
                  <a:lnTo>
                    <a:pt x="166" y="81"/>
                  </a:lnTo>
                  <a:cubicBezTo>
                    <a:pt x="166" y="127"/>
                    <a:pt x="127" y="162"/>
                    <a:pt x="81" y="162"/>
                  </a:cubicBezTo>
                  <a:cubicBezTo>
                    <a:pt x="39" y="162"/>
                    <a:pt x="0" y="127"/>
                    <a:pt x="0" y="81"/>
                  </a:cubicBezTo>
                  <a:cubicBezTo>
                    <a:pt x="0" y="35"/>
                    <a:pt x="39" y="0"/>
                    <a:pt x="81" y="0"/>
                  </a:cubicBezTo>
                  <a:cubicBezTo>
                    <a:pt x="127" y="0"/>
                    <a:pt x="166" y="35"/>
                    <a:pt x="166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690"/>
            <p:cNvSpPr>
              <a:spLocks noChangeArrowheads="1"/>
            </p:cNvSpPr>
            <p:nvPr/>
          </p:nvSpPr>
          <p:spPr bwMode="auto">
            <a:xfrm>
              <a:off x="5176838" y="2961217"/>
              <a:ext cx="76200" cy="74613"/>
            </a:xfrm>
            <a:custGeom>
              <a:avLst/>
              <a:gdLst>
                <a:gd name="T0" fmla="*/ 104 w 213"/>
                <a:gd name="T1" fmla="*/ 208 h 209"/>
                <a:gd name="T2" fmla="*/ 104 w 213"/>
                <a:gd name="T3" fmla="*/ 208 h 209"/>
                <a:gd name="T4" fmla="*/ 0 w 213"/>
                <a:gd name="T5" fmla="*/ 104 h 209"/>
                <a:gd name="T6" fmla="*/ 104 w 213"/>
                <a:gd name="T7" fmla="*/ 0 h 209"/>
                <a:gd name="T8" fmla="*/ 212 w 213"/>
                <a:gd name="T9" fmla="*/ 104 h 209"/>
                <a:gd name="T10" fmla="*/ 104 w 213"/>
                <a:gd name="T11" fmla="*/ 208 h 209"/>
                <a:gd name="T12" fmla="*/ 104 w 213"/>
                <a:gd name="T13" fmla="*/ 46 h 209"/>
                <a:gd name="T14" fmla="*/ 104 w 213"/>
                <a:gd name="T15" fmla="*/ 46 h 209"/>
                <a:gd name="T16" fmla="*/ 47 w 213"/>
                <a:gd name="T17" fmla="*/ 104 h 209"/>
                <a:gd name="T18" fmla="*/ 104 w 213"/>
                <a:gd name="T19" fmla="*/ 162 h 209"/>
                <a:gd name="T20" fmla="*/ 166 w 213"/>
                <a:gd name="T21" fmla="*/ 104 h 209"/>
                <a:gd name="T22" fmla="*/ 104 w 213"/>
                <a:gd name="T23" fmla="*/ 46 h 209"/>
                <a:gd name="T24" fmla="*/ 104 w 213"/>
                <a:gd name="T25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09">
                  <a:moveTo>
                    <a:pt x="104" y="208"/>
                  </a:moveTo>
                  <a:lnTo>
                    <a:pt x="104" y="208"/>
                  </a:lnTo>
                  <a:cubicBezTo>
                    <a:pt x="47" y="208"/>
                    <a:pt x="0" y="162"/>
                    <a:pt x="0" y="104"/>
                  </a:cubicBezTo>
                  <a:cubicBezTo>
                    <a:pt x="0" y="46"/>
                    <a:pt x="47" y="0"/>
                    <a:pt x="104" y="0"/>
                  </a:cubicBezTo>
                  <a:cubicBezTo>
                    <a:pt x="162" y="0"/>
                    <a:pt x="212" y="46"/>
                    <a:pt x="212" y="104"/>
                  </a:cubicBezTo>
                  <a:cubicBezTo>
                    <a:pt x="212" y="162"/>
                    <a:pt x="162" y="208"/>
                    <a:pt x="104" y="208"/>
                  </a:cubicBezTo>
                  <a:lnTo>
                    <a:pt x="104" y="46"/>
                  </a:lnTo>
                  <a:lnTo>
                    <a:pt x="104" y="46"/>
                  </a:lnTo>
                  <a:cubicBezTo>
                    <a:pt x="73" y="46"/>
                    <a:pt x="47" y="73"/>
                    <a:pt x="47" y="104"/>
                  </a:cubicBezTo>
                  <a:cubicBezTo>
                    <a:pt x="47" y="139"/>
                    <a:pt x="73" y="162"/>
                    <a:pt x="104" y="162"/>
                  </a:cubicBezTo>
                  <a:cubicBezTo>
                    <a:pt x="139" y="162"/>
                    <a:pt x="166" y="139"/>
                    <a:pt x="166" y="104"/>
                  </a:cubicBezTo>
                  <a:cubicBezTo>
                    <a:pt x="166" y="73"/>
                    <a:pt x="139" y="46"/>
                    <a:pt x="104" y="46"/>
                  </a:cubicBezTo>
                  <a:lnTo>
                    <a:pt x="104" y="2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691"/>
            <p:cNvSpPr>
              <a:spLocks noChangeArrowheads="1"/>
            </p:cNvSpPr>
            <p:nvPr/>
          </p:nvSpPr>
          <p:spPr bwMode="auto">
            <a:xfrm>
              <a:off x="5176838" y="2961217"/>
              <a:ext cx="76200" cy="74613"/>
            </a:xfrm>
            <a:custGeom>
              <a:avLst/>
              <a:gdLst>
                <a:gd name="T0" fmla="*/ 104 w 213"/>
                <a:gd name="T1" fmla="*/ 208 h 209"/>
                <a:gd name="T2" fmla="*/ 104 w 213"/>
                <a:gd name="T3" fmla="*/ 208 h 209"/>
                <a:gd name="T4" fmla="*/ 0 w 213"/>
                <a:gd name="T5" fmla="*/ 104 h 209"/>
                <a:gd name="T6" fmla="*/ 104 w 213"/>
                <a:gd name="T7" fmla="*/ 0 h 209"/>
                <a:gd name="T8" fmla="*/ 212 w 213"/>
                <a:gd name="T9" fmla="*/ 104 h 209"/>
                <a:gd name="T10" fmla="*/ 104 w 213"/>
                <a:gd name="T11" fmla="*/ 208 h 209"/>
                <a:gd name="T12" fmla="*/ 104 w 213"/>
                <a:gd name="T13" fmla="*/ 46 h 209"/>
                <a:gd name="T14" fmla="*/ 104 w 213"/>
                <a:gd name="T15" fmla="*/ 46 h 209"/>
                <a:gd name="T16" fmla="*/ 47 w 213"/>
                <a:gd name="T17" fmla="*/ 104 h 209"/>
                <a:gd name="T18" fmla="*/ 104 w 213"/>
                <a:gd name="T19" fmla="*/ 162 h 209"/>
                <a:gd name="T20" fmla="*/ 166 w 213"/>
                <a:gd name="T21" fmla="*/ 104 h 209"/>
                <a:gd name="T22" fmla="*/ 104 w 213"/>
                <a:gd name="T23" fmla="*/ 46 h 209"/>
                <a:gd name="T24" fmla="*/ 104 w 213"/>
                <a:gd name="T25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09">
                  <a:moveTo>
                    <a:pt x="104" y="208"/>
                  </a:moveTo>
                  <a:lnTo>
                    <a:pt x="104" y="208"/>
                  </a:lnTo>
                  <a:cubicBezTo>
                    <a:pt x="47" y="208"/>
                    <a:pt x="0" y="162"/>
                    <a:pt x="0" y="104"/>
                  </a:cubicBezTo>
                  <a:cubicBezTo>
                    <a:pt x="0" y="46"/>
                    <a:pt x="47" y="0"/>
                    <a:pt x="104" y="0"/>
                  </a:cubicBezTo>
                  <a:cubicBezTo>
                    <a:pt x="162" y="0"/>
                    <a:pt x="212" y="46"/>
                    <a:pt x="212" y="104"/>
                  </a:cubicBezTo>
                  <a:cubicBezTo>
                    <a:pt x="212" y="162"/>
                    <a:pt x="162" y="208"/>
                    <a:pt x="104" y="208"/>
                  </a:cubicBezTo>
                  <a:lnTo>
                    <a:pt x="104" y="46"/>
                  </a:lnTo>
                  <a:lnTo>
                    <a:pt x="104" y="46"/>
                  </a:lnTo>
                  <a:cubicBezTo>
                    <a:pt x="73" y="46"/>
                    <a:pt x="47" y="73"/>
                    <a:pt x="47" y="104"/>
                  </a:cubicBezTo>
                  <a:cubicBezTo>
                    <a:pt x="47" y="139"/>
                    <a:pt x="73" y="162"/>
                    <a:pt x="104" y="162"/>
                  </a:cubicBezTo>
                  <a:cubicBezTo>
                    <a:pt x="139" y="162"/>
                    <a:pt x="166" y="139"/>
                    <a:pt x="166" y="104"/>
                  </a:cubicBezTo>
                  <a:cubicBezTo>
                    <a:pt x="166" y="73"/>
                    <a:pt x="139" y="46"/>
                    <a:pt x="104" y="46"/>
                  </a:cubicBezTo>
                  <a:lnTo>
                    <a:pt x="104" y="2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692"/>
            <p:cNvSpPr>
              <a:spLocks noChangeArrowheads="1"/>
            </p:cNvSpPr>
            <p:nvPr/>
          </p:nvSpPr>
          <p:spPr bwMode="auto">
            <a:xfrm>
              <a:off x="5213350" y="2977092"/>
              <a:ext cx="22225" cy="42863"/>
            </a:xfrm>
            <a:custGeom>
              <a:avLst/>
              <a:gdLst>
                <a:gd name="T0" fmla="*/ 0 w 63"/>
                <a:gd name="T1" fmla="*/ 0 h 117"/>
                <a:gd name="T2" fmla="*/ 0 w 63"/>
                <a:gd name="T3" fmla="*/ 0 h 117"/>
                <a:gd name="T4" fmla="*/ 0 w 63"/>
                <a:gd name="T5" fmla="*/ 0 h 117"/>
                <a:gd name="T6" fmla="*/ 0 w 63"/>
                <a:gd name="T7" fmla="*/ 116 h 117"/>
                <a:gd name="T8" fmla="*/ 0 w 63"/>
                <a:gd name="T9" fmla="*/ 116 h 117"/>
                <a:gd name="T10" fmla="*/ 42 w 63"/>
                <a:gd name="T11" fmla="*/ 101 h 117"/>
                <a:gd name="T12" fmla="*/ 62 w 63"/>
                <a:gd name="T13" fmla="*/ 58 h 117"/>
                <a:gd name="T14" fmla="*/ 0 w 63"/>
                <a:gd name="T1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" h="11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116"/>
                    <a:pt x="0" y="116"/>
                    <a:pt x="0" y="116"/>
                  </a:cubicBezTo>
                  <a:lnTo>
                    <a:pt x="0" y="116"/>
                  </a:lnTo>
                  <a:cubicBezTo>
                    <a:pt x="19" y="116"/>
                    <a:pt x="31" y="112"/>
                    <a:pt x="42" y="101"/>
                  </a:cubicBezTo>
                  <a:cubicBezTo>
                    <a:pt x="54" y="89"/>
                    <a:pt x="62" y="74"/>
                    <a:pt x="62" y="58"/>
                  </a:cubicBezTo>
                  <a:cubicBezTo>
                    <a:pt x="62" y="27"/>
                    <a:pt x="35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693"/>
            <p:cNvSpPr>
              <a:spLocks noChangeArrowheads="1"/>
            </p:cNvSpPr>
            <p:nvPr/>
          </p:nvSpPr>
          <p:spPr bwMode="auto">
            <a:xfrm>
              <a:off x="5213350" y="2977092"/>
              <a:ext cx="22225" cy="42863"/>
            </a:xfrm>
            <a:custGeom>
              <a:avLst/>
              <a:gdLst>
                <a:gd name="T0" fmla="*/ 0 w 63"/>
                <a:gd name="T1" fmla="*/ 116 h 117"/>
                <a:gd name="T2" fmla="*/ 0 w 63"/>
                <a:gd name="T3" fmla="*/ 116 h 117"/>
                <a:gd name="T4" fmla="*/ 0 w 63"/>
                <a:gd name="T5" fmla="*/ 116 h 117"/>
                <a:gd name="T6" fmla="*/ 0 w 63"/>
                <a:gd name="T7" fmla="*/ 116 h 117"/>
                <a:gd name="T8" fmla="*/ 0 w 63"/>
                <a:gd name="T9" fmla="*/ 116 h 117"/>
                <a:gd name="T10" fmla="*/ 0 w 63"/>
                <a:gd name="T11" fmla="*/ 0 h 117"/>
                <a:gd name="T12" fmla="*/ 0 w 63"/>
                <a:gd name="T13" fmla="*/ 0 h 117"/>
                <a:gd name="T14" fmla="*/ 0 w 63"/>
                <a:gd name="T15" fmla="*/ 0 h 117"/>
                <a:gd name="T16" fmla="*/ 0 w 63"/>
                <a:gd name="T17" fmla="*/ 0 h 117"/>
                <a:gd name="T18" fmla="*/ 62 w 63"/>
                <a:gd name="T19" fmla="*/ 58 h 117"/>
                <a:gd name="T20" fmla="*/ 62 w 63"/>
                <a:gd name="T21" fmla="*/ 58 h 117"/>
                <a:gd name="T22" fmla="*/ 42 w 63"/>
                <a:gd name="T23" fmla="*/ 101 h 117"/>
                <a:gd name="T24" fmla="*/ 62 w 63"/>
                <a:gd name="T25" fmla="*/ 58 h 117"/>
                <a:gd name="T26" fmla="*/ 0 w 63"/>
                <a:gd name="T27" fmla="*/ 0 h 117"/>
                <a:gd name="T28" fmla="*/ 0 w 63"/>
                <a:gd name="T29" fmla="*/ 11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117">
                  <a:moveTo>
                    <a:pt x="0" y="116"/>
                  </a:moveTo>
                  <a:lnTo>
                    <a:pt x="0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5" y="0"/>
                    <a:pt x="62" y="27"/>
                    <a:pt x="62" y="58"/>
                  </a:cubicBezTo>
                  <a:lnTo>
                    <a:pt x="62" y="58"/>
                  </a:lnTo>
                  <a:cubicBezTo>
                    <a:pt x="62" y="74"/>
                    <a:pt x="54" y="89"/>
                    <a:pt x="42" y="101"/>
                  </a:cubicBezTo>
                  <a:cubicBezTo>
                    <a:pt x="54" y="89"/>
                    <a:pt x="62" y="74"/>
                    <a:pt x="62" y="58"/>
                  </a:cubicBezTo>
                  <a:cubicBezTo>
                    <a:pt x="62" y="27"/>
                    <a:pt x="35" y="0"/>
                    <a:pt x="0" y="0"/>
                  </a:cubicBezTo>
                  <a:lnTo>
                    <a:pt x="0" y="1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694"/>
            <p:cNvSpPr>
              <a:spLocks noChangeArrowheads="1"/>
            </p:cNvSpPr>
            <p:nvPr/>
          </p:nvSpPr>
          <p:spPr bwMode="auto">
            <a:xfrm>
              <a:off x="5049838" y="3002492"/>
              <a:ext cx="74612" cy="76200"/>
            </a:xfrm>
            <a:custGeom>
              <a:avLst/>
              <a:gdLst>
                <a:gd name="T0" fmla="*/ 104 w 208"/>
                <a:gd name="T1" fmla="*/ 212 h 213"/>
                <a:gd name="T2" fmla="*/ 104 w 208"/>
                <a:gd name="T3" fmla="*/ 212 h 213"/>
                <a:gd name="T4" fmla="*/ 0 w 208"/>
                <a:gd name="T5" fmla="*/ 104 h 213"/>
                <a:gd name="T6" fmla="*/ 104 w 208"/>
                <a:gd name="T7" fmla="*/ 0 h 213"/>
                <a:gd name="T8" fmla="*/ 207 w 208"/>
                <a:gd name="T9" fmla="*/ 104 h 213"/>
                <a:gd name="T10" fmla="*/ 104 w 208"/>
                <a:gd name="T11" fmla="*/ 212 h 213"/>
                <a:gd name="T12" fmla="*/ 104 w 208"/>
                <a:gd name="T13" fmla="*/ 46 h 213"/>
                <a:gd name="T14" fmla="*/ 104 w 208"/>
                <a:gd name="T15" fmla="*/ 46 h 213"/>
                <a:gd name="T16" fmla="*/ 42 w 208"/>
                <a:gd name="T17" fmla="*/ 104 h 213"/>
                <a:gd name="T18" fmla="*/ 104 w 208"/>
                <a:gd name="T19" fmla="*/ 166 h 213"/>
                <a:gd name="T20" fmla="*/ 161 w 208"/>
                <a:gd name="T21" fmla="*/ 104 h 213"/>
                <a:gd name="T22" fmla="*/ 104 w 208"/>
                <a:gd name="T23" fmla="*/ 4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13">
                  <a:moveTo>
                    <a:pt x="104" y="212"/>
                  </a:moveTo>
                  <a:lnTo>
                    <a:pt x="104" y="212"/>
                  </a:lnTo>
                  <a:cubicBezTo>
                    <a:pt x="46" y="212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1" y="0"/>
                    <a:pt x="207" y="46"/>
                    <a:pt x="207" y="104"/>
                  </a:cubicBezTo>
                  <a:cubicBezTo>
                    <a:pt x="207" y="162"/>
                    <a:pt x="161" y="212"/>
                    <a:pt x="104" y="212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69" y="46"/>
                    <a:pt x="42" y="73"/>
                    <a:pt x="42" y="104"/>
                  </a:cubicBezTo>
                  <a:cubicBezTo>
                    <a:pt x="42" y="139"/>
                    <a:pt x="69" y="166"/>
                    <a:pt x="104" y="166"/>
                  </a:cubicBezTo>
                  <a:cubicBezTo>
                    <a:pt x="134" y="166"/>
                    <a:pt x="161" y="139"/>
                    <a:pt x="161" y="104"/>
                  </a:cubicBezTo>
                  <a:cubicBezTo>
                    <a:pt x="161" y="73"/>
                    <a:pt x="134" y="46"/>
                    <a:pt x="10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695"/>
            <p:cNvSpPr>
              <a:spLocks noChangeArrowheads="1"/>
            </p:cNvSpPr>
            <p:nvPr/>
          </p:nvSpPr>
          <p:spPr bwMode="auto">
            <a:xfrm>
              <a:off x="5170488" y="3053292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696"/>
            <p:cNvSpPr>
              <a:spLocks noChangeArrowheads="1"/>
            </p:cNvSpPr>
            <p:nvPr/>
          </p:nvSpPr>
          <p:spPr bwMode="auto">
            <a:xfrm>
              <a:off x="5157788" y="3045355"/>
              <a:ext cx="111125" cy="163512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9 h 453"/>
                <a:gd name="T24" fmla="*/ 254 w 309"/>
                <a:gd name="T25" fmla="*/ 279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9 h 453"/>
                <a:gd name="T32" fmla="*/ 116 w 309"/>
                <a:gd name="T33" fmla="*/ 279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9"/>
                  </a:ln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lnTo>
                    <a:pt x="116" y="279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697"/>
            <p:cNvSpPr>
              <a:spLocks noChangeArrowheads="1"/>
            </p:cNvSpPr>
            <p:nvPr/>
          </p:nvSpPr>
          <p:spPr bwMode="auto">
            <a:xfrm>
              <a:off x="5214938" y="3053292"/>
              <a:ext cx="44450" cy="146050"/>
            </a:xfrm>
            <a:custGeom>
              <a:avLst/>
              <a:gdLst>
                <a:gd name="T0" fmla="*/ 73 w 124"/>
                <a:gd name="T1" fmla="*/ 0 h 406"/>
                <a:gd name="T2" fmla="*/ 123 w 124"/>
                <a:gd name="T3" fmla="*/ 278 h 406"/>
                <a:gd name="T4" fmla="*/ 62 w 124"/>
                <a:gd name="T5" fmla="*/ 278 h 406"/>
                <a:gd name="T6" fmla="*/ 62 w 124"/>
                <a:gd name="T7" fmla="*/ 405 h 406"/>
                <a:gd name="T8" fmla="*/ 0 w 124"/>
                <a:gd name="T9" fmla="*/ 405 h 406"/>
                <a:gd name="T10" fmla="*/ 0 w 124"/>
                <a:gd name="T11" fmla="*/ 0 h 406"/>
                <a:gd name="T12" fmla="*/ 73 w 124"/>
                <a:gd name="T13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406">
                  <a:moveTo>
                    <a:pt x="73" y="0"/>
                  </a:moveTo>
                  <a:lnTo>
                    <a:pt x="123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0" y="405"/>
                  </a:lnTo>
                  <a:lnTo>
                    <a:pt x="0" y="0"/>
                  </a:lnTo>
                  <a:lnTo>
                    <a:pt x="73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698"/>
            <p:cNvSpPr>
              <a:spLocks noChangeArrowheads="1"/>
            </p:cNvSpPr>
            <p:nvPr/>
          </p:nvSpPr>
          <p:spPr bwMode="auto">
            <a:xfrm>
              <a:off x="5157788" y="3045355"/>
              <a:ext cx="111125" cy="163512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9 h 453"/>
                <a:gd name="T24" fmla="*/ 254 w 309"/>
                <a:gd name="T25" fmla="*/ 279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9 h 453"/>
                <a:gd name="T32" fmla="*/ 116 w 309"/>
                <a:gd name="T33" fmla="*/ 279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9"/>
                  </a:ln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lnTo>
                    <a:pt x="116" y="279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699"/>
            <p:cNvSpPr>
              <a:spLocks noChangeArrowheads="1"/>
            </p:cNvSpPr>
            <p:nvPr/>
          </p:nvSpPr>
          <p:spPr bwMode="auto">
            <a:xfrm>
              <a:off x="5170488" y="3053292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700"/>
            <p:cNvSpPr>
              <a:spLocks noChangeArrowheads="1"/>
            </p:cNvSpPr>
            <p:nvPr/>
          </p:nvSpPr>
          <p:spPr bwMode="auto">
            <a:xfrm>
              <a:off x="5157788" y="3045355"/>
              <a:ext cx="111125" cy="163512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9 h 453"/>
                <a:gd name="T24" fmla="*/ 254 w 309"/>
                <a:gd name="T25" fmla="*/ 279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9 h 453"/>
                <a:gd name="T32" fmla="*/ 116 w 309"/>
                <a:gd name="T33" fmla="*/ 279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9"/>
                  </a:ln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lnTo>
                    <a:pt x="116" y="279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701"/>
            <p:cNvSpPr>
              <a:spLocks noChangeArrowheads="1"/>
            </p:cNvSpPr>
            <p:nvPr/>
          </p:nvSpPr>
          <p:spPr bwMode="auto">
            <a:xfrm>
              <a:off x="5170488" y="3053292"/>
              <a:ext cx="90487" cy="100013"/>
            </a:xfrm>
            <a:custGeom>
              <a:avLst/>
              <a:gdLst>
                <a:gd name="T0" fmla="*/ 189 w 251"/>
                <a:gd name="T1" fmla="*/ 278 h 279"/>
                <a:gd name="T2" fmla="*/ 250 w 251"/>
                <a:gd name="T3" fmla="*/ 278 h 279"/>
                <a:gd name="T4" fmla="*/ 200 w 251"/>
                <a:gd name="T5" fmla="*/ 0 h 279"/>
                <a:gd name="T6" fmla="*/ 50 w 251"/>
                <a:gd name="T7" fmla="*/ 0 h 279"/>
                <a:gd name="T8" fmla="*/ 0 w 251"/>
                <a:gd name="T9" fmla="*/ 278 h 279"/>
                <a:gd name="T10" fmla="*/ 62 w 251"/>
                <a:gd name="T11" fmla="*/ 278 h 279"/>
                <a:gd name="T12" fmla="*/ 189 w 251"/>
                <a:gd name="T13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79">
                  <a:moveTo>
                    <a:pt x="189" y="278"/>
                  </a:move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189" y="2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702"/>
            <p:cNvSpPr>
              <a:spLocks noChangeArrowheads="1"/>
            </p:cNvSpPr>
            <p:nvPr/>
          </p:nvSpPr>
          <p:spPr bwMode="auto">
            <a:xfrm>
              <a:off x="5157788" y="3045355"/>
              <a:ext cx="111125" cy="117475"/>
            </a:xfrm>
            <a:custGeom>
              <a:avLst/>
              <a:gdLst>
                <a:gd name="T0" fmla="*/ 308 w 309"/>
                <a:gd name="T1" fmla="*/ 325 h 326"/>
                <a:gd name="T2" fmla="*/ 0 w 309"/>
                <a:gd name="T3" fmla="*/ 325 h 326"/>
                <a:gd name="T4" fmla="*/ 62 w 309"/>
                <a:gd name="T5" fmla="*/ 0 h 326"/>
                <a:gd name="T6" fmla="*/ 250 w 309"/>
                <a:gd name="T7" fmla="*/ 0 h 326"/>
                <a:gd name="T8" fmla="*/ 308 w 309"/>
                <a:gd name="T9" fmla="*/ 325 h 326"/>
                <a:gd name="T10" fmla="*/ 58 w 309"/>
                <a:gd name="T11" fmla="*/ 279 h 326"/>
                <a:gd name="T12" fmla="*/ 254 w 309"/>
                <a:gd name="T13" fmla="*/ 279 h 326"/>
                <a:gd name="T14" fmla="*/ 212 w 309"/>
                <a:gd name="T15" fmla="*/ 47 h 326"/>
                <a:gd name="T16" fmla="*/ 97 w 309"/>
                <a:gd name="T17" fmla="*/ 47 h 326"/>
                <a:gd name="T18" fmla="*/ 58 w 309"/>
                <a:gd name="T19" fmla="*/ 27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326">
                  <a:moveTo>
                    <a:pt x="308" y="325"/>
                  </a:move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close/>
                  <a:moveTo>
                    <a:pt x="58" y="279"/>
                  </a:move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703"/>
            <p:cNvSpPr>
              <a:spLocks noChangeArrowheads="1"/>
            </p:cNvSpPr>
            <p:nvPr/>
          </p:nvSpPr>
          <p:spPr bwMode="auto">
            <a:xfrm>
              <a:off x="5170488" y="3053292"/>
              <a:ext cx="90487" cy="100013"/>
            </a:xfrm>
            <a:custGeom>
              <a:avLst/>
              <a:gdLst>
                <a:gd name="T0" fmla="*/ 189 w 251"/>
                <a:gd name="T1" fmla="*/ 278 h 279"/>
                <a:gd name="T2" fmla="*/ 250 w 251"/>
                <a:gd name="T3" fmla="*/ 278 h 279"/>
                <a:gd name="T4" fmla="*/ 200 w 251"/>
                <a:gd name="T5" fmla="*/ 0 h 279"/>
                <a:gd name="T6" fmla="*/ 50 w 251"/>
                <a:gd name="T7" fmla="*/ 0 h 279"/>
                <a:gd name="T8" fmla="*/ 0 w 251"/>
                <a:gd name="T9" fmla="*/ 278 h 279"/>
                <a:gd name="T10" fmla="*/ 62 w 251"/>
                <a:gd name="T11" fmla="*/ 278 h 279"/>
                <a:gd name="T12" fmla="*/ 189 w 251"/>
                <a:gd name="T13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79">
                  <a:moveTo>
                    <a:pt x="189" y="278"/>
                  </a:move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189" y="2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704"/>
            <p:cNvSpPr>
              <a:spLocks noChangeArrowheads="1"/>
            </p:cNvSpPr>
            <p:nvPr/>
          </p:nvSpPr>
          <p:spPr bwMode="auto">
            <a:xfrm>
              <a:off x="5157788" y="3045355"/>
              <a:ext cx="111125" cy="117475"/>
            </a:xfrm>
            <a:custGeom>
              <a:avLst/>
              <a:gdLst>
                <a:gd name="T0" fmla="*/ 308 w 309"/>
                <a:gd name="T1" fmla="*/ 325 h 326"/>
                <a:gd name="T2" fmla="*/ 0 w 309"/>
                <a:gd name="T3" fmla="*/ 325 h 326"/>
                <a:gd name="T4" fmla="*/ 62 w 309"/>
                <a:gd name="T5" fmla="*/ 0 h 326"/>
                <a:gd name="T6" fmla="*/ 250 w 309"/>
                <a:gd name="T7" fmla="*/ 0 h 326"/>
                <a:gd name="T8" fmla="*/ 308 w 309"/>
                <a:gd name="T9" fmla="*/ 325 h 326"/>
                <a:gd name="T10" fmla="*/ 58 w 309"/>
                <a:gd name="T11" fmla="*/ 279 h 326"/>
                <a:gd name="T12" fmla="*/ 254 w 309"/>
                <a:gd name="T13" fmla="*/ 279 h 326"/>
                <a:gd name="T14" fmla="*/ 212 w 309"/>
                <a:gd name="T15" fmla="*/ 47 h 326"/>
                <a:gd name="T16" fmla="*/ 97 w 309"/>
                <a:gd name="T17" fmla="*/ 47 h 326"/>
                <a:gd name="T18" fmla="*/ 58 w 309"/>
                <a:gd name="T19" fmla="*/ 27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326">
                  <a:moveTo>
                    <a:pt x="308" y="325"/>
                  </a:move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close/>
                  <a:moveTo>
                    <a:pt x="58" y="279"/>
                  </a:move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705"/>
            <p:cNvSpPr>
              <a:spLocks noChangeArrowheads="1"/>
            </p:cNvSpPr>
            <p:nvPr/>
          </p:nvSpPr>
          <p:spPr bwMode="auto">
            <a:xfrm>
              <a:off x="5219700" y="3073930"/>
              <a:ext cx="174625" cy="176212"/>
            </a:xfrm>
            <a:custGeom>
              <a:avLst/>
              <a:gdLst>
                <a:gd name="T0" fmla="*/ 242 w 485"/>
                <a:gd name="T1" fmla="*/ 490 h 491"/>
                <a:gd name="T2" fmla="*/ 242 w 485"/>
                <a:gd name="T3" fmla="*/ 490 h 491"/>
                <a:gd name="T4" fmla="*/ 0 w 485"/>
                <a:gd name="T5" fmla="*/ 247 h 491"/>
                <a:gd name="T6" fmla="*/ 242 w 485"/>
                <a:gd name="T7" fmla="*/ 0 h 491"/>
                <a:gd name="T8" fmla="*/ 484 w 485"/>
                <a:gd name="T9" fmla="*/ 247 h 491"/>
                <a:gd name="T10" fmla="*/ 242 w 485"/>
                <a:gd name="T11" fmla="*/ 490 h 491"/>
                <a:gd name="T12" fmla="*/ 242 w 485"/>
                <a:gd name="T13" fmla="*/ 46 h 491"/>
                <a:gd name="T14" fmla="*/ 242 w 485"/>
                <a:gd name="T15" fmla="*/ 46 h 491"/>
                <a:gd name="T16" fmla="*/ 46 w 485"/>
                <a:gd name="T17" fmla="*/ 247 h 491"/>
                <a:gd name="T18" fmla="*/ 242 w 485"/>
                <a:gd name="T19" fmla="*/ 444 h 491"/>
                <a:gd name="T20" fmla="*/ 438 w 485"/>
                <a:gd name="T21" fmla="*/ 247 h 491"/>
                <a:gd name="T22" fmla="*/ 242 w 485"/>
                <a:gd name="T23" fmla="*/ 46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5" h="491">
                  <a:moveTo>
                    <a:pt x="242" y="490"/>
                  </a:moveTo>
                  <a:lnTo>
                    <a:pt x="242" y="490"/>
                  </a:lnTo>
                  <a:cubicBezTo>
                    <a:pt x="107" y="490"/>
                    <a:pt x="0" y="378"/>
                    <a:pt x="0" y="247"/>
                  </a:cubicBezTo>
                  <a:cubicBezTo>
                    <a:pt x="0" y="112"/>
                    <a:pt x="107" y="0"/>
                    <a:pt x="242" y="0"/>
                  </a:cubicBezTo>
                  <a:cubicBezTo>
                    <a:pt x="376" y="0"/>
                    <a:pt x="484" y="112"/>
                    <a:pt x="484" y="247"/>
                  </a:cubicBezTo>
                  <a:cubicBezTo>
                    <a:pt x="484" y="378"/>
                    <a:pt x="376" y="490"/>
                    <a:pt x="242" y="490"/>
                  </a:cubicBezTo>
                  <a:close/>
                  <a:moveTo>
                    <a:pt x="242" y="46"/>
                  </a:moveTo>
                  <a:lnTo>
                    <a:pt x="242" y="46"/>
                  </a:lnTo>
                  <a:cubicBezTo>
                    <a:pt x="134" y="46"/>
                    <a:pt x="46" y="135"/>
                    <a:pt x="46" y="247"/>
                  </a:cubicBezTo>
                  <a:cubicBezTo>
                    <a:pt x="46" y="355"/>
                    <a:pt x="134" y="444"/>
                    <a:pt x="242" y="444"/>
                  </a:cubicBezTo>
                  <a:cubicBezTo>
                    <a:pt x="349" y="444"/>
                    <a:pt x="438" y="355"/>
                    <a:pt x="438" y="247"/>
                  </a:cubicBezTo>
                  <a:cubicBezTo>
                    <a:pt x="438" y="135"/>
                    <a:pt x="349" y="46"/>
                    <a:pt x="242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706"/>
            <p:cNvSpPr>
              <a:spLocks noChangeArrowheads="1"/>
            </p:cNvSpPr>
            <p:nvPr/>
          </p:nvSpPr>
          <p:spPr bwMode="auto">
            <a:xfrm>
              <a:off x="5235575" y="3089805"/>
              <a:ext cx="141288" cy="142875"/>
            </a:xfrm>
            <a:custGeom>
              <a:avLst/>
              <a:gdLst>
                <a:gd name="T0" fmla="*/ 196 w 393"/>
                <a:gd name="T1" fmla="*/ 0 h 399"/>
                <a:gd name="T2" fmla="*/ 196 w 393"/>
                <a:gd name="T3" fmla="*/ 0 h 399"/>
                <a:gd name="T4" fmla="*/ 0 w 393"/>
                <a:gd name="T5" fmla="*/ 201 h 399"/>
                <a:gd name="T6" fmla="*/ 196 w 393"/>
                <a:gd name="T7" fmla="*/ 398 h 399"/>
                <a:gd name="T8" fmla="*/ 392 w 393"/>
                <a:gd name="T9" fmla="*/ 201 h 399"/>
                <a:gd name="T10" fmla="*/ 196 w 393"/>
                <a:gd name="T11" fmla="*/ 0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3" h="399">
                  <a:moveTo>
                    <a:pt x="196" y="0"/>
                  </a:moveTo>
                  <a:lnTo>
                    <a:pt x="196" y="0"/>
                  </a:lnTo>
                  <a:cubicBezTo>
                    <a:pt x="88" y="0"/>
                    <a:pt x="0" y="89"/>
                    <a:pt x="0" y="201"/>
                  </a:cubicBezTo>
                  <a:cubicBezTo>
                    <a:pt x="0" y="309"/>
                    <a:pt x="88" y="398"/>
                    <a:pt x="196" y="398"/>
                  </a:cubicBezTo>
                  <a:cubicBezTo>
                    <a:pt x="303" y="398"/>
                    <a:pt x="392" y="309"/>
                    <a:pt x="392" y="201"/>
                  </a:cubicBezTo>
                  <a:cubicBezTo>
                    <a:pt x="392" y="89"/>
                    <a:pt x="303" y="0"/>
                    <a:pt x="19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707"/>
            <p:cNvSpPr>
              <a:spLocks noChangeArrowheads="1"/>
            </p:cNvSpPr>
            <p:nvPr/>
          </p:nvSpPr>
          <p:spPr bwMode="auto">
            <a:xfrm>
              <a:off x="5265738" y="3123142"/>
              <a:ext cx="82550" cy="77788"/>
            </a:xfrm>
            <a:custGeom>
              <a:avLst/>
              <a:gdLst>
                <a:gd name="T0" fmla="*/ 93 w 228"/>
                <a:gd name="T1" fmla="*/ 216 h 217"/>
                <a:gd name="T2" fmla="*/ 0 w 228"/>
                <a:gd name="T3" fmla="*/ 123 h 217"/>
                <a:gd name="T4" fmla="*/ 31 w 228"/>
                <a:gd name="T5" fmla="*/ 92 h 217"/>
                <a:gd name="T6" fmla="*/ 85 w 228"/>
                <a:gd name="T7" fmla="*/ 146 h 217"/>
                <a:gd name="T8" fmla="*/ 189 w 228"/>
                <a:gd name="T9" fmla="*/ 0 h 217"/>
                <a:gd name="T10" fmla="*/ 227 w 228"/>
                <a:gd name="T11" fmla="*/ 27 h 217"/>
                <a:gd name="T12" fmla="*/ 93 w 228"/>
                <a:gd name="T13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217">
                  <a:moveTo>
                    <a:pt x="93" y="216"/>
                  </a:moveTo>
                  <a:lnTo>
                    <a:pt x="0" y="123"/>
                  </a:lnTo>
                  <a:lnTo>
                    <a:pt x="31" y="92"/>
                  </a:lnTo>
                  <a:lnTo>
                    <a:pt x="85" y="146"/>
                  </a:lnTo>
                  <a:lnTo>
                    <a:pt x="189" y="0"/>
                  </a:lnTo>
                  <a:lnTo>
                    <a:pt x="227" y="27"/>
                  </a:lnTo>
                  <a:lnTo>
                    <a:pt x="93" y="2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2674247" y="3494215"/>
            <a:ext cx="347662" cy="411163"/>
            <a:chOff x="5046663" y="3440642"/>
            <a:chExt cx="347662" cy="411163"/>
          </a:xfrm>
        </p:grpSpPr>
        <p:sp>
          <p:nvSpPr>
            <p:cNvPr id="291" name="Freeform 708"/>
            <p:cNvSpPr>
              <a:spLocks noChangeArrowheads="1"/>
            </p:cNvSpPr>
            <p:nvPr/>
          </p:nvSpPr>
          <p:spPr bwMode="auto">
            <a:xfrm>
              <a:off x="5056188" y="3537480"/>
              <a:ext cx="188912" cy="266700"/>
            </a:xfrm>
            <a:custGeom>
              <a:avLst/>
              <a:gdLst>
                <a:gd name="T0" fmla="*/ 523 w 524"/>
                <a:gd name="T1" fmla="*/ 181 h 742"/>
                <a:gd name="T2" fmla="*/ 523 w 524"/>
                <a:gd name="T3" fmla="*/ 181 h 742"/>
                <a:gd name="T4" fmla="*/ 438 w 524"/>
                <a:gd name="T5" fmla="*/ 96 h 742"/>
                <a:gd name="T6" fmla="*/ 384 w 524"/>
                <a:gd name="T7" fmla="*/ 119 h 742"/>
                <a:gd name="T8" fmla="*/ 384 w 524"/>
                <a:gd name="T9" fmla="*/ 0 h 742"/>
                <a:gd name="T10" fmla="*/ 138 w 524"/>
                <a:gd name="T11" fmla="*/ 0 h 742"/>
                <a:gd name="T12" fmla="*/ 138 w 524"/>
                <a:gd name="T13" fmla="*/ 220 h 742"/>
                <a:gd name="T14" fmla="*/ 108 w 524"/>
                <a:gd name="T15" fmla="*/ 220 h 742"/>
                <a:gd name="T16" fmla="*/ 85 w 524"/>
                <a:gd name="T17" fmla="*/ 216 h 742"/>
                <a:gd name="T18" fmla="*/ 0 w 524"/>
                <a:gd name="T19" fmla="*/ 297 h 742"/>
                <a:gd name="T20" fmla="*/ 85 w 524"/>
                <a:gd name="T21" fmla="*/ 378 h 742"/>
                <a:gd name="T22" fmla="*/ 85 w 524"/>
                <a:gd name="T23" fmla="*/ 741 h 742"/>
                <a:gd name="T24" fmla="*/ 438 w 524"/>
                <a:gd name="T25" fmla="*/ 741 h 742"/>
                <a:gd name="T26" fmla="*/ 438 w 524"/>
                <a:gd name="T27" fmla="*/ 258 h 742"/>
                <a:gd name="T28" fmla="*/ 523 w 524"/>
                <a:gd name="T29" fmla="*/ 181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4" h="742">
                  <a:moveTo>
                    <a:pt x="523" y="181"/>
                  </a:moveTo>
                  <a:lnTo>
                    <a:pt x="523" y="181"/>
                  </a:lnTo>
                  <a:cubicBezTo>
                    <a:pt x="523" y="135"/>
                    <a:pt x="484" y="96"/>
                    <a:pt x="438" y="96"/>
                  </a:cubicBezTo>
                  <a:cubicBezTo>
                    <a:pt x="419" y="96"/>
                    <a:pt x="396" y="108"/>
                    <a:pt x="384" y="119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138" y="220"/>
                    <a:pt x="138" y="220"/>
                    <a:pt x="138" y="220"/>
                  </a:cubicBezTo>
                  <a:cubicBezTo>
                    <a:pt x="108" y="220"/>
                    <a:pt x="108" y="220"/>
                    <a:pt x="108" y="220"/>
                  </a:cubicBezTo>
                  <a:cubicBezTo>
                    <a:pt x="100" y="216"/>
                    <a:pt x="92" y="216"/>
                    <a:pt x="85" y="216"/>
                  </a:cubicBezTo>
                  <a:cubicBezTo>
                    <a:pt x="38" y="216"/>
                    <a:pt x="0" y="251"/>
                    <a:pt x="0" y="297"/>
                  </a:cubicBezTo>
                  <a:cubicBezTo>
                    <a:pt x="0" y="343"/>
                    <a:pt x="38" y="378"/>
                    <a:pt x="85" y="378"/>
                  </a:cubicBezTo>
                  <a:cubicBezTo>
                    <a:pt x="85" y="741"/>
                    <a:pt x="85" y="741"/>
                    <a:pt x="85" y="741"/>
                  </a:cubicBezTo>
                  <a:cubicBezTo>
                    <a:pt x="438" y="741"/>
                    <a:pt x="438" y="741"/>
                    <a:pt x="438" y="741"/>
                  </a:cubicBezTo>
                  <a:cubicBezTo>
                    <a:pt x="438" y="258"/>
                    <a:pt x="438" y="258"/>
                    <a:pt x="438" y="258"/>
                  </a:cubicBezTo>
                  <a:cubicBezTo>
                    <a:pt x="496" y="251"/>
                    <a:pt x="523" y="220"/>
                    <a:pt x="523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709"/>
            <p:cNvSpPr>
              <a:spLocks noChangeArrowheads="1"/>
            </p:cNvSpPr>
            <p:nvPr/>
          </p:nvSpPr>
          <p:spPr bwMode="auto">
            <a:xfrm>
              <a:off x="5240338" y="3559705"/>
              <a:ext cx="85725" cy="244475"/>
            </a:xfrm>
            <a:custGeom>
              <a:avLst/>
              <a:gdLst>
                <a:gd name="T0" fmla="*/ 0 w 236"/>
                <a:gd name="T1" fmla="*/ 676 h 677"/>
                <a:gd name="T2" fmla="*/ 169 w 236"/>
                <a:gd name="T3" fmla="*/ 676 h 677"/>
                <a:gd name="T4" fmla="*/ 169 w 236"/>
                <a:gd name="T5" fmla="*/ 413 h 677"/>
                <a:gd name="T6" fmla="*/ 235 w 236"/>
                <a:gd name="T7" fmla="*/ 413 h 677"/>
                <a:gd name="T8" fmla="*/ 185 w 236"/>
                <a:gd name="T9" fmla="*/ 0 h 677"/>
                <a:gd name="T10" fmla="*/ 31 w 236"/>
                <a:gd name="T11" fmla="*/ 0 h 677"/>
                <a:gd name="T12" fmla="*/ 8 w 236"/>
                <a:gd name="T13" fmla="*/ 128 h 677"/>
                <a:gd name="T14" fmla="*/ 0 w 236"/>
                <a:gd name="T15" fmla="*/ 676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6" h="677">
                  <a:moveTo>
                    <a:pt x="0" y="676"/>
                  </a:moveTo>
                  <a:lnTo>
                    <a:pt x="169" y="676"/>
                  </a:lnTo>
                  <a:lnTo>
                    <a:pt x="169" y="413"/>
                  </a:lnTo>
                  <a:lnTo>
                    <a:pt x="235" y="413"/>
                  </a:lnTo>
                  <a:lnTo>
                    <a:pt x="185" y="0"/>
                  </a:lnTo>
                  <a:lnTo>
                    <a:pt x="31" y="0"/>
                  </a:lnTo>
                  <a:lnTo>
                    <a:pt x="8" y="128"/>
                  </a:lnTo>
                  <a:lnTo>
                    <a:pt x="0" y="676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710"/>
            <p:cNvSpPr>
              <a:spLocks noChangeArrowheads="1"/>
            </p:cNvSpPr>
            <p:nvPr/>
          </p:nvSpPr>
          <p:spPr bwMode="auto">
            <a:xfrm>
              <a:off x="5240338" y="3559705"/>
              <a:ext cx="85725" cy="244475"/>
            </a:xfrm>
            <a:custGeom>
              <a:avLst/>
              <a:gdLst>
                <a:gd name="T0" fmla="*/ 0 w 236"/>
                <a:gd name="T1" fmla="*/ 676 h 677"/>
                <a:gd name="T2" fmla="*/ 169 w 236"/>
                <a:gd name="T3" fmla="*/ 676 h 677"/>
                <a:gd name="T4" fmla="*/ 169 w 236"/>
                <a:gd name="T5" fmla="*/ 413 h 677"/>
                <a:gd name="T6" fmla="*/ 235 w 236"/>
                <a:gd name="T7" fmla="*/ 413 h 677"/>
                <a:gd name="T8" fmla="*/ 185 w 236"/>
                <a:gd name="T9" fmla="*/ 0 h 677"/>
                <a:gd name="T10" fmla="*/ 31 w 236"/>
                <a:gd name="T11" fmla="*/ 0 h 677"/>
                <a:gd name="T12" fmla="*/ 8 w 236"/>
                <a:gd name="T13" fmla="*/ 128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6" h="677">
                  <a:moveTo>
                    <a:pt x="0" y="676"/>
                  </a:moveTo>
                  <a:lnTo>
                    <a:pt x="169" y="676"/>
                  </a:lnTo>
                  <a:lnTo>
                    <a:pt x="169" y="413"/>
                  </a:lnTo>
                  <a:lnTo>
                    <a:pt x="235" y="413"/>
                  </a:lnTo>
                  <a:lnTo>
                    <a:pt x="185" y="0"/>
                  </a:lnTo>
                  <a:lnTo>
                    <a:pt x="31" y="0"/>
                  </a:lnTo>
                  <a:lnTo>
                    <a:pt x="8" y="128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" name="Freeform 711"/>
            <p:cNvSpPr>
              <a:spLocks noChangeArrowheads="1"/>
            </p:cNvSpPr>
            <p:nvPr/>
          </p:nvSpPr>
          <p:spPr bwMode="auto">
            <a:xfrm>
              <a:off x="5235575" y="3551767"/>
              <a:ext cx="98425" cy="258763"/>
            </a:xfrm>
            <a:custGeom>
              <a:avLst/>
              <a:gdLst>
                <a:gd name="T0" fmla="*/ 203 w 274"/>
                <a:gd name="T1" fmla="*/ 718 h 719"/>
                <a:gd name="T2" fmla="*/ 11 w 274"/>
                <a:gd name="T3" fmla="*/ 718 h 719"/>
                <a:gd name="T4" fmla="*/ 11 w 274"/>
                <a:gd name="T5" fmla="*/ 672 h 719"/>
                <a:gd name="T6" fmla="*/ 161 w 274"/>
                <a:gd name="T7" fmla="*/ 672 h 719"/>
                <a:gd name="T8" fmla="*/ 161 w 274"/>
                <a:gd name="T9" fmla="*/ 409 h 719"/>
                <a:gd name="T10" fmla="*/ 223 w 274"/>
                <a:gd name="T11" fmla="*/ 409 h 719"/>
                <a:gd name="T12" fmla="*/ 177 w 274"/>
                <a:gd name="T13" fmla="*/ 42 h 719"/>
                <a:gd name="T14" fmla="*/ 61 w 274"/>
                <a:gd name="T15" fmla="*/ 42 h 719"/>
                <a:gd name="T16" fmla="*/ 42 w 274"/>
                <a:gd name="T17" fmla="*/ 151 h 719"/>
                <a:gd name="T18" fmla="*/ 0 w 274"/>
                <a:gd name="T19" fmla="*/ 143 h 719"/>
                <a:gd name="T20" fmla="*/ 23 w 274"/>
                <a:gd name="T21" fmla="*/ 0 h 719"/>
                <a:gd name="T22" fmla="*/ 215 w 274"/>
                <a:gd name="T23" fmla="*/ 0 h 719"/>
                <a:gd name="T24" fmla="*/ 273 w 274"/>
                <a:gd name="T25" fmla="*/ 456 h 719"/>
                <a:gd name="T26" fmla="*/ 203 w 274"/>
                <a:gd name="T27" fmla="*/ 456 h 719"/>
                <a:gd name="T28" fmla="*/ 203 w 274"/>
                <a:gd name="T29" fmla="*/ 718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4" h="719">
                  <a:moveTo>
                    <a:pt x="203" y="718"/>
                  </a:moveTo>
                  <a:lnTo>
                    <a:pt x="11" y="718"/>
                  </a:lnTo>
                  <a:lnTo>
                    <a:pt x="11" y="672"/>
                  </a:lnTo>
                  <a:lnTo>
                    <a:pt x="161" y="672"/>
                  </a:lnTo>
                  <a:lnTo>
                    <a:pt x="161" y="409"/>
                  </a:lnTo>
                  <a:lnTo>
                    <a:pt x="223" y="409"/>
                  </a:lnTo>
                  <a:lnTo>
                    <a:pt x="177" y="42"/>
                  </a:lnTo>
                  <a:lnTo>
                    <a:pt x="61" y="42"/>
                  </a:lnTo>
                  <a:lnTo>
                    <a:pt x="42" y="151"/>
                  </a:lnTo>
                  <a:lnTo>
                    <a:pt x="0" y="143"/>
                  </a:lnTo>
                  <a:lnTo>
                    <a:pt x="23" y="0"/>
                  </a:lnTo>
                  <a:lnTo>
                    <a:pt x="215" y="0"/>
                  </a:lnTo>
                  <a:lnTo>
                    <a:pt x="273" y="456"/>
                  </a:lnTo>
                  <a:lnTo>
                    <a:pt x="203" y="456"/>
                  </a:lnTo>
                  <a:lnTo>
                    <a:pt x="203" y="71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712"/>
            <p:cNvSpPr>
              <a:spLocks noChangeArrowheads="1"/>
            </p:cNvSpPr>
            <p:nvPr/>
          </p:nvSpPr>
          <p:spPr bwMode="auto">
            <a:xfrm>
              <a:off x="5105400" y="3534305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9 h 240"/>
                <a:gd name="T8" fmla="*/ 0 w 255"/>
                <a:gd name="T9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9"/>
                  </a:lnTo>
                  <a:lnTo>
                    <a:pt x="0" y="2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713"/>
            <p:cNvSpPr>
              <a:spLocks noChangeArrowheads="1"/>
            </p:cNvSpPr>
            <p:nvPr/>
          </p:nvSpPr>
          <p:spPr bwMode="auto">
            <a:xfrm>
              <a:off x="5105400" y="3534305"/>
              <a:ext cx="92075" cy="85725"/>
            </a:xfrm>
            <a:custGeom>
              <a:avLst/>
              <a:gdLst>
                <a:gd name="T0" fmla="*/ 0 w 255"/>
                <a:gd name="T1" fmla="*/ 239 h 240"/>
                <a:gd name="T2" fmla="*/ 0 w 255"/>
                <a:gd name="T3" fmla="*/ 0 h 240"/>
                <a:gd name="T4" fmla="*/ 254 w 255"/>
                <a:gd name="T5" fmla="*/ 0 h 240"/>
                <a:gd name="T6" fmla="*/ 254 w 255"/>
                <a:gd name="T7" fmla="*/ 11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240">
                  <a:moveTo>
                    <a:pt x="0" y="239"/>
                  </a:moveTo>
                  <a:lnTo>
                    <a:pt x="0" y="0"/>
                  </a:lnTo>
                  <a:lnTo>
                    <a:pt x="254" y="0"/>
                  </a:lnTo>
                  <a:lnTo>
                    <a:pt x="254" y="119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" name="Freeform 714"/>
            <p:cNvSpPr>
              <a:spLocks noChangeArrowheads="1"/>
            </p:cNvSpPr>
            <p:nvPr/>
          </p:nvSpPr>
          <p:spPr bwMode="auto">
            <a:xfrm>
              <a:off x="5097463" y="3526367"/>
              <a:ext cx="106362" cy="95250"/>
            </a:xfrm>
            <a:custGeom>
              <a:avLst/>
              <a:gdLst>
                <a:gd name="T0" fmla="*/ 46 w 297"/>
                <a:gd name="T1" fmla="*/ 262 h 263"/>
                <a:gd name="T2" fmla="*/ 0 w 297"/>
                <a:gd name="T3" fmla="*/ 262 h 263"/>
                <a:gd name="T4" fmla="*/ 0 w 297"/>
                <a:gd name="T5" fmla="*/ 0 h 263"/>
                <a:gd name="T6" fmla="*/ 296 w 297"/>
                <a:gd name="T7" fmla="*/ 0 h 263"/>
                <a:gd name="T8" fmla="*/ 296 w 297"/>
                <a:gd name="T9" fmla="*/ 142 h 263"/>
                <a:gd name="T10" fmla="*/ 254 w 297"/>
                <a:gd name="T11" fmla="*/ 142 h 263"/>
                <a:gd name="T12" fmla="*/ 254 w 297"/>
                <a:gd name="T13" fmla="*/ 46 h 263"/>
                <a:gd name="T14" fmla="*/ 46 w 297"/>
                <a:gd name="T15" fmla="*/ 46 h 263"/>
                <a:gd name="T16" fmla="*/ 46 w 297"/>
                <a:gd name="T17" fmla="*/ 262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7" h="263">
                  <a:moveTo>
                    <a:pt x="46" y="262"/>
                  </a:moveTo>
                  <a:lnTo>
                    <a:pt x="0" y="262"/>
                  </a:lnTo>
                  <a:lnTo>
                    <a:pt x="0" y="0"/>
                  </a:lnTo>
                  <a:lnTo>
                    <a:pt x="296" y="0"/>
                  </a:lnTo>
                  <a:lnTo>
                    <a:pt x="296" y="142"/>
                  </a:lnTo>
                  <a:lnTo>
                    <a:pt x="254" y="142"/>
                  </a:lnTo>
                  <a:lnTo>
                    <a:pt x="254" y="46"/>
                  </a:lnTo>
                  <a:lnTo>
                    <a:pt x="46" y="46"/>
                  </a:lnTo>
                  <a:lnTo>
                    <a:pt x="46" y="26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715"/>
            <p:cNvSpPr>
              <a:spLocks noChangeArrowheads="1"/>
            </p:cNvSpPr>
            <p:nvPr/>
          </p:nvSpPr>
          <p:spPr bwMode="auto">
            <a:xfrm>
              <a:off x="5119688" y="3802592"/>
              <a:ext cx="68262" cy="1588"/>
            </a:xfrm>
            <a:custGeom>
              <a:avLst/>
              <a:gdLst>
                <a:gd name="T0" fmla="*/ 188 w 189"/>
                <a:gd name="T1" fmla="*/ 0 h 1"/>
                <a:gd name="T2" fmla="*/ 0 w 189"/>
                <a:gd name="T3" fmla="*/ 0 h 1"/>
                <a:gd name="T4" fmla="*/ 188 w 18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9" h="1">
                  <a:moveTo>
                    <a:pt x="188" y="0"/>
                  </a:moveTo>
                  <a:lnTo>
                    <a:pt x="0" y="0"/>
                  </a:lnTo>
                  <a:lnTo>
                    <a:pt x="18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Line 716"/>
            <p:cNvSpPr>
              <a:spLocks noChangeShapeType="1"/>
            </p:cNvSpPr>
            <p:nvPr/>
          </p:nvSpPr>
          <p:spPr bwMode="auto">
            <a:xfrm flipH="1">
              <a:off x="5118100" y="3802592"/>
              <a:ext cx="71438" cy="1588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" name="Freeform 717"/>
            <p:cNvSpPr>
              <a:spLocks noChangeArrowheads="1"/>
            </p:cNvSpPr>
            <p:nvPr/>
          </p:nvSpPr>
          <p:spPr bwMode="auto">
            <a:xfrm>
              <a:off x="5119688" y="3794655"/>
              <a:ext cx="68262" cy="17462"/>
            </a:xfrm>
            <a:custGeom>
              <a:avLst/>
              <a:gdLst>
                <a:gd name="T0" fmla="*/ 188 w 189"/>
                <a:gd name="T1" fmla="*/ 46 h 47"/>
                <a:gd name="T2" fmla="*/ 0 w 189"/>
                <a:gd name="T3" fmla="*/ 46 h 47"/>
                <a:gd name="T4" fmla="*/ 0 w 189"/>
                <a:gd name="T5" fmla="*/ 0 h 47"/>
                <a:gd name="T6" fmla="*/ 188 w 189"/>
                <a:gd name="T7" fmla="*/ 0 h 47"/>
                <a:gd name="T8" fmla="*/ 188 w 189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9" h="47">
                  <a:moveTo>
                    <a:pt x="188" y="46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188" y="0"/>
                  </a:lnTo>
                  <a:lnTo>
                    <a:pt x="188" y="46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718"/>
            <p:cNvSpPr>
              <a:spLocks noChangeArrowheads="1"/>
            </p:cNvSpPr>
            <p:nvPr/>
          </p:nvSpPr>
          <p:spPr bwMode="auto">
            <a:xfrm>
              <a:off x="5114925" y="3440642"/>
              <a:ext cx="74613" cy="76200"/>
            </a:xfrm>
            <a:custGeom>
              <a:avLst/>
              <a:gdLst>
                <a:gd name="T0" fmla="*/ 104 w 209"/>
                <a:gd name="T1" fmla="*/ 212 h 213"/>
                <a:gd name="T2" fmla="*/ 104 w 209"/>
                <a:gd name="T3" fmla="*/ 212 h 213"/>
                <a:gd name="T4" fmla="*/ 0 w 209"/>
                <a:gd name="T5" fmla="*/ 108 h 213"/>
                <a:gd name="T6" fmla="*/ 104 w 209"/>
                <a:gd name="T7" fmla="*/ 0 h 213"/>
                <a:gd name="T8" fmla="*/ 208 w 209"/>
                <a:gd name="T9" fmla="*/ 108 h 213"/>
                <a:gd name="T10" fmla="*/ 104 w 209"/>
                <a:gd name="T11" fmla="*/ 212 h 213"/>
                <a:gd name="T12" fmla="*/ 104 w 209"/>
                <a:gd name="T13" fmla="*/ 46 h 213"/>
                <a:gd name="T14" fmla="*/ 104 w 209"/>
                <a:gd name="T15" fmla="*/ 46 h 213"/>
                <a:gd name="T16" fmla="*/ 43 w 209"/>
                <a:gd name="T17" fmla="*/ 108 h 213"/>
                <a:gd name="T18" fmla="*/ 104 w 209"/>
                <a:gd name="T19" fmla="*/ 166 h 213"/>
                <a:gd name="T20" fmla="*/ 162 w 209"/>
                <a:gd name="T21" fmla="*/ 108 h 213"/>
                <a:gd name="T22" fmla="*/ 104 w 209"/>
                <a:gd name="T23" fmla="*/ 4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13">
                  <a:moveTo>
                    <a:pt x="104" y="212"/>
                  </a:moveTo>
                  <a:lnTo>
                    <a:pt x="104" y="212"/>
                  </a:lnTo>
                  <a:cubicBezTo>
                    <a:pt x="46" y="212"/>
                    <a:pt x="0" y="162"/>
                    <a:pt x="0" y="108"/>
                  </a:cubicBezTo>
                  <a:cubicBezTo>
                    <a:pt x="0" y="50"/>
                    <a:pt x="46" y="0"/>
                    <a:pt x="104" y="0"/>
                  </a:cubicBezTo>
                  <a:cubicBezTo>
                    <a:pt x="162" y="0"/>
                    <a:pt x="208" y="50"/>
                    <a:pt x="208" y="108"/>
                  </a:cubicBezTo>
                  <a:cubicBezTo>
                    <a:pt x="208" y="162"/>
                    <a:pt x="162" y="212"/>
                    <a:pt x="104" y="212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0" y="46"/>
                    <a:pt x="43" y="73"/>
                    <a:pt x="43" y="108"/>
                  </a:cubicBezTo>
                  <a:cubicBezTo>
                    <a:pt x="43" y="139"/>
                    <a:pt x="70" y="166"/>
                    <a:pt x="104" y="166"/>
                  </a:cubicBezTo>
                  <a:cubicBezTo>
                    <a:pt x="135" y="166"/>
                    <a:pt x="162" y="139"/>
                    <a:pt x="162" y="108"/>
                  </a:cubicBezTo>
                  <a:cubicBezTo>
                    <a:pt x="162" y="73"/>
                    <a:pt x="135" y="46"/>
                    <a:pt x="104" y="4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719"/>
            <p:cNvSpPr>
              <a:spLocks noChangeArrowheads="1"/>
            </p:cNvSpPr>
            <p:nvPr/>
          </p:nvSpPr>
          <p:spPr bwMode="auto">
            <a:xfrm>
              <a:off x="5054600" y="3699405"/>
              <a:ext cx="65088" cy="103187"/>
            </a:xfrm>
            <a:custGeom>
              <a:avLst/>
              <a:gdLst>
                <a:gd name="T0" fmla="*/ 181 w 182"/>
                <a:gd name="T1" fmla="*/ 286 h 287"/>
                <a:gd name="T2" fmla="*/ 181 w 182"/>
                <a:gd name="T3" fmla="*/ 0 h 287"/>
                <a:gd name="T4" fmla="*/ 0 w 182"/>
                <a:gd name="T5" fmla="*/ 0 h 287"/>
                <a:gd name="T6" fmla="*/ 0 w 182"/>
                <a:gd name="T7" fmla="*/ 286 h 287"/>
                <a:gd name="T8" fmla="*/ 181 w 182"/>
                <a:gd name="T9" fmla="*/ 286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2" h="287">
                  <a:moveTo>
                    <a:pt x="181" y="286"/>
                  </a:moveTo>
                  <a:lnTo>
                    <a:pt x="181" y="0"/>
                  </a:lnTo>
                  <a:lnTo>
                    <a:pt x="0" y="0"/>
                  </a:lnTo>
                  <a:lnTo>
                    <a:pt x="0" y="286"/>
                  </a:lnTo>
                  <a:lnTo>
                    <a:pt x="181" y="286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720"/>
            <p:cNvSpPr>
              <a:spLocks noChangeArrowheads="1"/>
            </p:cNvSpPr>
            <p:nvPr/>
          </p:nvSpPr>
          <p:spPr bwMode="auto">
            <a:xfrm>
              <a:off x="5046663" y="3691467"/>
              <a:ext cx="80962" cy="120650"/>
            </a:xfrm>
            <a:custGeom>
              <a:avLst/>
              <a:gdLst>
                <a:gd name="T0" fmla="*/ 223 w 224"/>
                <a:gd name="T1" fmla="*/ 332 h 333"/>
                <a:gd name="T2" fmla="*/ 0 w 224"/>
                <a:gd name="T3" fmla="*/ 332 h 333"/>
                <a:gd name="T4" fmla="*/ 0 w 224"/>
                <a:gd name="T5" fmla="*/ 0 h 333"/>
                <a:gd name="T6" fmla="*/ 223 w 224"/>
                <a:gd name="T7" fmla="*/ 0 h 333"/>
                <a:gd name="T8" fmla="*/ 223 w 224"/>
                <a:gd name="T9" fmla="*/ 332 h 333"/>
                <a:gd name="T10" fmla="*/ 46 w 224"/>
                <a:gd name="T11" fmla="*/ 286 h 333"/>
                <a:gd name="T12" fmla="*/ 181 w 224"/>
                <a:gd name="T13" fmla="*/ 286 h 333"/>
                <a:gd name="T14" fmla="*/ 181 w 224"/>
                <a:gd name="T15" fmla="*/ 43 h 333"/>
                <a:gd name="T16" fmla="*/ 46 w 224"/>
                <a:gd name="T17" fmla="*/ 43 h 333"/>
                <a:gd name="T18" fmla="*/ 46 w 224"/>
                <a:gd name="T19" fmla="*/ 286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333">
                  <a:moveTo>
                    <a:pt x="223" y="332"/>
                  </a:moveTo>
                  <a:lnTo>
                    <a:pt x="0" y="332"/>
                  </a:lnTo>
                  <a:lnTo>
                    <a:pt x="0" y="0"/>
                  </a:lnTo>
                  <a:lnTo>
                    <a:pt x="223" y="0"/>
                  </a:lnTo>
                  <a:lnTo>
                    <a:pt x="223" y="332"/>
                  </a:lnTo>
                  <a:close/>
                  <a:moveTo>
                    <a:pt x="46" y="286"/>
                  </a:moveTo>
                  <a:lnTo>
                    <a:pt x="181" y="286"/>
                  </a:lnTo>
                  <a:lnTo>
                    <a:pt x="181" y="43"/>
                  </a:lnTo>
                  <a:lnTo>
                    <a:pt x="46" y="43"/>
                  </a:lnTo>
                  <a:lnTo>
                    <a:pt x="46" y="28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721"/>
            <p:cNvSpPr>
              <a:spLocks noChangeArrowheads="1"/>
            </p:cNvSpPr>
            <p:nvPr/>
          </p:nvSpPr>
          <p:spPr bwMode="auto">
            <a:xfrm>
              <a:off x="5249863" y="3475567"/>
              <a:ext cx="60325" cy="58738"/>
            </a:xfrm>
            <a:custGeom>
              <a:avLst/>
              <a:gdLst>
                <a:gd name="T0" fmla="*/ 165 w 166"/>
                <a:gd name="T1" fmla="*/ 81 h 163"/>
                <a:gd name="T2" fmla="*/ 165 w 166"/>
                <a:gd name="T3" fmla="*/ 81 h 163"/>
                <a:gd name="T4" fmla="*/ 81 w 166"/>
                <a:gd name="T5" fmla="*/ 162 h 163"/>
                <a:gd name="T6" fmla="*/ 0 w 166"/>
                <a:gd name="T7" fmla="*/ 81 h 163"/>
                <a:gd name="T8" fmla="*/ 81 w 166"/>
                <a:gd name="T9" fmla="*/ 0 h 163"/>
                <a:gd name="T10" fmla="*/ 165 w 166"/>
                <a:gd name="T11" fmla="*/ 8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3">
                  <a:moveTo>
                    <a:pt x="165" y="81"/>
                  </a:moveTo>
                  <a:lnTo>
                    <a:pt x="165" y="81"/>
                  </a:lnTo>
                  <a:cubicBezTo>
                    <a:pt x="165" y="123"/>
                    <a:pt x="127" y="162"/>
                    <a:pt x="81" y="162"/>
                  </a:cubicBezTo>
                  <a:cubicBezTo>
                    <a:pt x="39" y="162"/>
                    <a:pt x="0" y="123"/>
                    <a:pt x="0" y="81"/>
                  </a:cubicBezTo>
                  <a:cubicBezTo>
                    <a:pt x="0" y="34"/>
                    <a:pt x="39" y="0"/>
                    <a:pt x="81" y="0"/>
                  </a:cubicBezTo>
                  <a:cubicBezTo>
                    <a:pt x="127" y="0"/>
                    <a:pt x="165" y="34"/>
                    <a:pt x="165" y="81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722"/>
            <p:cNvSpPr>
              <a:spLocks noChangeArrowheads="1"/>
            </p:cNvSpPr>
            <p:nvPr/>
          </p:nvSpPr>
          <p:spPr bwMode="auto">
            <a:xfrm>
              <a:off x="5241925" y="3467630"/>
              <a:ext cx="74613" cy="76200"/>
            </a:xfrm>
            <a:custGeom>
              <a:avLst/>
              <a:gdLst>
                <a:gd name="T0" fmla="*/ 104 w 209"/>
                <a:gd name="T1" fmla="*/ 209 h 210"/>
                <a:gd name="T2" fmla="*/ 104 w 209"/>
                <a:gd name="T3" fmla="*/ 209 h 210"/>
                <a:gd name="T4" fmla="*/ 0 w 209"/>
                <a:gd name="T5" fmla="*/ 105 h 210"/>
                <a:gd name="T6" fmla="*/ 104 w 209"/>
                <a:gd name="T7" fmla="*/ 0 h 210"/>
                <a:gd name="T8" fmla="*/ 208 w 209"/>
                <a:gd name="T9" fmla="*/ 105 h 210"/>
                <a:gd name="T10" fmla="*/ 104 w 209"/>
                <a:gd name="T11" fmla="*/ 209 h 210"/>
                <a:gd name="T12" fmla="*/ 104 w 209"/>
                <a:gd name="T13" fmla="*/ 43 h 210"/>
                <a:gd name="T14" fmla="*/ 104 w 209"/>
                <a:gd name="T15" fmla="*/ 43 h 210"/>
                <a:gd name="T16" fmla="*/ 46 w 209"/>
                <a:gd name="T17" fmla="*/ 105 h 210"/>
                <a:gd name="T18" fmla="*/ 104 w 209"/>
                <a:gd name="T19" fmla="*/ 163 h 210"/>
                <a:gd name="T20" fmla="*/ 165 w 209"/>
                <a:gd name="T21" fmla="*/ 105 h 210"/>
                <a:gd name="T22" fmla="*/ 104 w 209"/>
                <a:gd name="T23" fmla="*/ 43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9" h="210">
                  <a:moveTo>
                    <a:pt x="104" y="209"/>
                  </a:moveTo>
                  <a:lnTo>
                    <a:pt x="104" y="209"/>
                  </a:lnTo>
                  <a:cubicBezTo>
                    <a:pt x="46" y="209"/>
                    <a:pt x="0" y="163"/>
                    <a:pt x="0" y="105"/>
                  </a:cubicBezTo>
                  <a:cubicBezTo>
                    <a:pt x="0" y="47"/>
                    <a:pt x="46" y="0"/>
                    <a:pt x="104" y="0"/>
                  </a:cubicBezTo>
                  <a:cubicBezTo>
                    <a:pt x="162" y="0"/>
                    <a:pt x="208" y="47"/>
                    <a:pt x="208" y="105"/>
                  </a:cubicBezTo>
                  <a:cubicBezTo>
                    <a:pt x="208" y="163"/>
                    <a:pt x="162" y="209"/>
                    <a:pt x="104" y="209"/>
                  </a:cubicBezTo>
                  <a:close/>
                  <a:moveTo>
                    <a:pt x="104" y="43"/>
                  </a:moveTo>
                  <a:lnTo>
                    <a:pt x="104" y="43"/>
                  </a:lnTo>
                  <a:cubicBezTo>
                    <a:pt x="73" y="43"/>
                    <a:pt x="46" y="70"/>
                    <a:pt x="46" y="105"/>
                  </a:cubicBezTo>
                  <a:cubicBezTo>
                    <a:pt x="46" y="136"/>
                    <a:pt x="73" y="163"/>
                    <a:pt x="104" y="163"/>
                  </a:cubicBezTo>
                  <a:cubicBezTo>
                    <a:pt x="139" y="163"/>
                    <a:pt x="165" y="136"/>
                    <a:pt x="165" y="105"/>
                  </a:cubicBezTo>
                  <a:cubicBezTo>
                    <a:pt x="165" y="70"/>
                    <a:pt x="139" y="43"/>
                    <a:pt x="104" y="4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723"/>
            <p:cNvSpPr>
              <a:spLocks noChangeArrowheads="1"/>
            </p:cNvSpPr>
            <p:nvPr/>
          </p:nvSpPr>
          <p:spPr bwMode="auto">
            <a:xfrm>
              <a:off x="5184775" y="3572405"/>
              <a:ext cx="60325" cy="60325"/>
            </a:xfrm>
            <a:custGeom>
              <a:avLst/>
              <a:gdLst>
                <a:gd name="T0" fmla="*/ 166 w 167"/>
                <a:gd name="T1" fmla="*/ 85 h 167"/>
                <a:gd name="T2" fmla="*/ 166 w 167"/>
                <a:gd name="T3" fmla="*/ 85 h 167"/>
                <a:gd name="T4" fmla="*/ 81 w 167"/>
                <a:gd name="T5" fmla="*/ 166 h 167"/>
                <a:gd name="T6" fmla="*/ 0 w 167"/>
                <a:gd name="T7" fmla="*/ 85 h 167"/>
                <a:gd name="T8" fmla="*/ 81 w 167"/>
                <a:gd name="T9" fmla="*/ 0 h 167"/>
                <a:gd name="T10" fmla="*/ 166 w 167"/>
                <a:gd name="T11" fmla="*/ 8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67">
                  <a:moveTo>
                    <a:pt x="166" y="85"/>
                  </a:moveTo>
                  <a:lnTo>
                    <a:pt x="166" y="85"/>
                  </a:lnTo>
                  <a:cubicBezTo>
                    <a:pt x="166" y="127"/>
                    <a:pt x="127" y="166"/>
                    <a:pt x="81" y="166"/>
                  </a:cubicBezTo>
                  <a:cubicBezTo>
                    <a:pt x="39" y="166"/>
                    <a:pt x="0" y="127"/>
                    <a:pt x="0" y="85"/>
                  </a:cubicBezTo>
                  <a:cubicBezTo>
                    <a:pt x="0" y="39"/>
                    <a:pt x="39" y="0"/>
                    <a:pt x="81" y="0"/>
                  </a:cubicBezTo>
                  <a:cubicBezTo>
                    <a:pt x="127" y="0"/>
                    <a:pt x="166" y="39"/>
                    <a:pt x="166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724"/>
            <p:cNvSpPr>
              <a:spLocks noChangeArrowheads="1"/>
            </p:cNvSpPr>
            <p:nvPr/>
          </p:nvSpPr>
          <p:spPr bwMode="auto">
            <a:xfrm>
              <a:off x="5213350" y="3572405"/>
              <a:ext cx="53975" cy="112712"/>
            </a:xfrm>
            <a:custGeom>
              <a:avLst/>
              <a:gdLst>
                <a:gd name="T0" fmla="*/ 85 w 151"/>
                <a:gd name="T1" fmla="*/ 85 h 314"/>
                <a:gd name="T2" fmla="*/ 85 w 151"/>
                <a:gd name="T3" fmla="*/ 85 h 314"/>
                <a:gd name="T4" fmla="*/ 0 w 151"/>
                <a:gd name="T5" fmla="*/ 0 h 314"/>
                <a:gd name="T6" fmla="*/ 0 w 151"/>
                <a:gd name="T7" fmla="*/ 313 h 314"/>
                <a:gd name="T8" fmla="*/ 150 w 151"/>
                <a:gd name="T9" fmla="*/ 255 h 314"/>
                <a:gd name="T10" fmla="*/ 150 w 151"/>
                <a:gd name="T11" fmla="*/ 127 h 314"/>
                <a:gd name="T12" fmla="*/ 85 w 151"/>
                <a:gd name="T13" fmla="*/ 8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1" h="314">
                  <a:moveTo>
                    <a:pt x="85" y="85"/>
                  </a:moveTo>
                  <a:lnTo>
                    <a:pt x="85" y="85"/>
                  </a:lnTo>
                  <a:cubicBezTo>
                    <a:pt x="85" y="39"/>
                    <a:pt x="46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50" y="255"/>
                    <a:pt x="150" y="255"/>
                    <a:pt x="150" y="255"/>
                  </a:cubicBezTo>
                  <a:cubicBezTo>
                    <a:pt x="150" y="127"/>
                    <a:pt x="150" y="127"/>
                    <a:pt x="150" y="127"/>
                  </a:cubicBezTo>
                  <a:lnTo>
                    <a:pt x="85" y="85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725"/>
            <p:cNvSpPr>
              <a:spLocks noChangeArrowheads="1"/>
            </p:cNvSpPr>
            <p:nvPr/>
          </p:nvSpPr>
          <p:spPr bwMode="auto">
            <a:xfrm>
              <a:off x="5176838" y="3564467"/>
              <a:ext cx="76200" cy="76200"/>
            </a:xfrm>
            <a:custGeom>
              <a:avLst/>
              <a:gdLst>
                <a:gd name="T0" fmla="*/ 104 w 213"/>
                <a:gd name="T1" fmla="*/ 212 h 213"/>
                <a:gd name="T2" fmla="*/ 104 w 213"/>
                <a:gd name="T3" fmla="*/ 212 h 213"/>
                <a:gd name="T4" fmla="*/ 0 w 213"/>
                <a:gd name="T5" fmla="*/ 108 h 213"/>
                <a:gd name="T6" fmla="*/ 104 w 213"/>
                <a:gd name="T7" fmla="*/ 0 h 213"/>
                <a:gd name="T8" fmla="*/ 212 w 213"/>
                <a:gd name="T9" fmla="*/ 108 h 213"/>
                <a:gd name="T10" fmla="*/ 104 w 213"/>
                <a:gd name="T11" fmla="*/ 212 h 213"/>
                <a:gd name="T12" fmla="*/ 104 w 213"/>
                <a:gd name="T13" fmla="*/ 46 h 213"/>
                <a:gd name="T14" fmla="*/ 104 w 213"/>
                <a:gd name="T15" fmla="*/ 46 h 213"/>
                <a:gd name="T16" fmla="*/ 47 w 213"/>
                <a:gd name="T17" fmla="*/ 108 h 213"/>
                <a:gd name="T18" fmla="*/ 104 w 213"/>
                <a:gd name="T19" fmla="*/ 166 h 213"/>
                <a:gd name="T20" fmla="*/ 166 w 213"/>
                <a:gd name="T21" fmla="*/ 108 h 213"/>
                <a:gd name="T22" fmla="*/ 104 w 213"/>
                <a:gd name="T23" fmla="*/ 46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3" h="213">
                  <a:moveTo>
                    <a:pt x="104" y="212"/>
                  </a:moveTo>
                  <a:lnTo>
                    <a:pt x="104" y="212"/>
                  </a:lnTo>
                  <a:cubicBezTo>
                    <a:pt x="47" y="212"/>
                    <a:pt x="0" y="162"/>
                    <a:pt x="0" y="108"/>
                  </a:cubicBezTo>
                  <a:cubicBezTo>
                    <a:pt x="0" y="50"/>
                    <a:pt x="47" y="0"/>
                    <a:pt x="104" y="0"/>
                  </a:cubicBezTo>
                  <a:cubicBezTo>
                    <a:pt x="162" y="0"/>
                    <a:pt x="212" y="50"/>
                    <a:pt x="212" y="108"/>
                  </a:cubicBezTo>
                  <a:cubicBezTo>
                    <a:pt x="212" y="162"/>
                    <a:pt x="162" y="212"/>
                    <a:pt x="104" y="212"/>
                  </a:cubicBezTo>
                  <a:close/>
                  <a:moveTo>
                    <a:pt x="104" y="46"/>
                  </a:moveTo>
                  <a:lnTo>
                    <a:pt x="104" y="46"/>
                  </a:lnTo>
                  <a:cubicBezTo>
                    <a:pt x="73" y="46"/>
                    <a:pt x="47" y="73"/>
                    <a:pt x="47" y="108"/>
                  </a:cubicBezTo>
                  <a:cubicBezTo>
                    <a:pt x="47" y="139"/>
                    <a:pt x="73" y="166"/>
                    <a:pt x="104" y="166"/>
                  </a:cubicBezTo>
                  <a:cubicBezTo>
                    <a:pt x="139" y="166"/>
                    <a:pt x="166" y="139"/>
                    <a:pt x="166" y="108"/>
                  </a:cubicBezTo>
                  <a:cubicBezTo>
                    <a:pt x="166" y="73"/>
                    <a:pt x="139" y="46"/>
                    <a:pt x="104" y="4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726"/>
            <p:cNvSpPr>
              <a:spLocks noChangeArrowheads="1"/>
            </p:cNvSpPr>
            <p:nvPr/>
          </p:nvSpPr>
          <p:spPr bwMode="auto">
            <a:xfrm>
              <a:off x="5049838" y="3607330"/>
              <a:ext cx="74612" cy="74612"/>
            </a:xfrm>
            <a:custGeom>
              <a:avLst/>
              <a:gdLst>
                <a:gd name="T0" fmla="*/ 104 w 208"/>
                <a:gd name="T1" fmla="*/ 208 h 209"/>
                <a:gd name="T2" fmla="*/ 104 w 208"/>
                <a:gd name="T3" fmla="*/ 208 h 209"/>
                <a:gd name="T4" fmla="*/ 0 w 208"/>
                <a:gd name="T5" fmla="*/ 104 h 209"/>
                <a:gd name="T6" fmla="*/ 104 w 208"/>
                <a:gd name="T7" fmla="*/ 0 h 209"/>
                <a:gd name="T8" fmla="*/ 207 w 208"/>
                <a:gd name="T9" fmla="*/ 104 h 209"/>
                <a:gd name="T10" fmla="*/ 104 w 208"/>
                <a:gd name="T11" fmla="*/ 208 h 209"/>
                <a:gd name="T12" fmla="*/ 104 w 208"/>
                <a:gd name="T13" fmla="*/ 42 h 209"/>
                <a:gd name="T14" fmla="*/ 104 w 208"/>
                <a:gd name="T15" fmla="*/ 42 h 209"/>
                <a:gd name="T16" fmla="*/ 42 w 208"/>
                <a:gd name="T17" fmla="*/ 104 h 209"/>
                <a:gd name="T18" fmla="*/ 104 w 208"/>
                <a:gd name="T19" fmla="*/ 162 h 209"/>
                <a:gd name="T20" fmla="*/ 161 w 208"/>
                <a:gd name="T21" fmla="*/ 104 h 209"/>
                <a:gd name="T22" fmla="*/ 104 w 208"/>
                <a:gd name="T23" fmla="*/ 42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09">
                  <a:moveTo>
                    <a:pt x="104" y="208"/>
                  </a:moveTo>
                  <a:lnTo>
                    <a:pt x="104" y="208"/>
                  </a:lnTo>
                  <a:cubicBezTo>
                    <a:pt x="46" y="208"/>
                    <a:pt x="0" y="162"/>
                    <a:pt x="0" y="104"/>
                  </a:cubicBezTo>
                  <a:cubicBezTo>
                    <a:pt x="0" y="46"/>
                    <a:pt x="46" y="0"/>
                    <a:pt x="104" y="0"/>
                  </a:cubicBezTo>
                  <a:cubicBezTo>
                    <a:pt x="161" y="0"/>
                    <a:pt x="207" y="46"/>
                    <a:pt x="207" y="104"/>
                  </a:cubicBezTo>
                  <a:cubicBezTo>
                    <a:pt x="207" y="162"/>
                    <a:pt x="161" y="208"/>
                    <a:pt x="104" y="208"/>
                  </a:cubicBezTo>
                  <a:close/>
                  <a:moveTo>
                    <a:pt x="104" y="42"/>
                  </a:moveTo>
                  <a:lnTo>
                    <a:pt x="104" y="42"/>
                  </a:lnTo>
                  <a:cubicBezTo>
                    <a:pt x="69" y="42"/>
                    <a:pt x="42" y="69"/>
                    <a:pt x="42" y="104"/>
                  </a:cubicBezTo>
                  <a:cubicBezTo>
                    <a:pt x="42" y="135"/>
                    <a:pt x="69" y="162"/>
                    <a:pt x="104" y="162"/>
                  </a:cubicBezTo>
                  <a:cubicBezTo>
                    <a:pt x="134" y="162"/>
                    <a:pt x="161" y="135"/>
                    <a:pt x="161" y="104"/>
                  </a:cubicBezTo>
                  <a:cubicBezTo>
                    <a:pt x="161" y="69"/>
                    <a:pt x="134" y="42"/>
                    <a:pt x="104" y="4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727"/>
            <p:cNvSpPr>
              <a:spLocks noChangeArrowheads="1"/>
            </p:cNvSpPr>
            <p:nvPr/>
          </p:nvSpPr>
          <p:spPr bwMode="auto">
            <a:xfrm>
              <a:off x="5170488" y="3656542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728"/>
            <p:cNvSpPr>
              <a:spLocks noChangeArrowheads="1"/>
            </p:cNvSpPr>
            <p:nvPr/>
          </p:nvSpPr>
          <p:spPr bwMode="auto">
            <a:xfrm>
              <a:off x="5214938" y="3656542"/>
              <a:ext cx="44450" cy="146050"/>
            </a:xfrm>
            <a:custGeom>
              <a:avLst/>
              <a:gdLst>
                <a:gd name="T0" fmla="*/ 73 w 124"/>
                <a:gd name="T1" fmla="*/ 0 h 406"/>
                <a:gd name="T2" fmla="*/ 123 w 124"/>
                <a:gd name="T3" fmla="*/ 278 h 406"/>
                <a:gd name="T4" fmla="*/ 62 w 124"/>
                <a:gd name="T5" fmla="*/ 278 h 406"/>
                <a:gd name="T6" fmla="*/ 62 w 124"/>
                <a:gd name="T7" fmla="*/ 405 h 406"/>
                <a:gd name="T8" fmla="*/ 0 w 124"/>
                <a:gd name="T9" fmla="*/ 405 h 406"/>
                <a:gd name="T10" fmla="*/ 0 w 124"/>
                <a:gd name="T11" fmla="*/ 0 h 406"/>
                <a:gd name="T12" fmla="*/ 73 w 124"/>
                <a:gd name="T13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4" h="406">
                  <a:moveTo>
                    <a:pt x="73" y="0"/>
                  </a:moveTo>
                  <a:lnTo>
                    <a:pt x="123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0" y="405"/>
                  </a:lnTo>
                  <a:lnTo>
                    <a:pt x="0" y="0"/>
                  </a:lnTo>
                  <a:lnTo>
                    <a:pt x="73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729"/>
            <p:cNvSpPr>
              <a:spLocks noChangeArrowheads="1"/>
            </p:cNvSpPr>
            <p:nvPr/>
          </p:nvSpPr>
          <p:spPr bwMode="auto">
            <a:xfrm>
              <a:off x="5170488" y="3656542"/>
              <a:ext cx="90487" cy="146050"/>
            </a:xfrm>
            <a:custGeom>
              <a:avLst/>
              <a:gdLst>
                <a:gd name="T0" fmla="*/ 189 w 251"/>
                <a:gd name="T1" fmla="*/ 405 h 406"/>
                <a:gd name="T2" fmla="*/ 189 w 251"/>
                <a:gd name="T3" fmla="*/ 278 h 406"/>
                <a:gd name="T4" fmla="*/ 250 w 251"/>
                <a:gd name="T5" fmla="*/ 278 h 406"/>
                <a:gd name="T6" fmla="*/ 200 w 251"/>
                <a:gd name="T7" fmla="*/ 0 h 406"/>
                <a:gd name="T8" fmla="*/ 50 w 251"/>
                <a:gd name="T9" fmla="*/ 0 h 406"/>
                <a:gd name="T10" fmla="*/ 0 w 251"/>
                <a:gd name="T11" fmla="*/ 278 h 406"/>
                <a:gd name="T12" fmla="*/ 62 w 251"/>
                <a:gd name="T13" fmla="*/ 278 h 406"/>
                <a:gd name="T14" fmla="*/ 62 w 251"/>
                <a:gd name="T15" fmla="*/ 405 h 406"/>
                <a:gd name="T16" fmla="*/ 189 w 251"/>
                <a:gd name="T17" fmla="*/ 405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1" h="406">
                  <a:moveTo>
                    <a:pt x="189" y="405"/>
                  </a:moveTo>
                  <a:lnTo>
                    <a:pt x="189" y="278"/>
                  </a:ln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62" y="405"/>
                  </a:lnTo>
                  <a:lnTo>
                    <a:pt x="189" y="40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730"/>
            <p:cNvSpPr>
              <a:spLocks noChangeArrowheads="1"/>
            </p:cNvSpPr>
            <p:nvPr/>
          </p:nvSpPr>
          <p:spPr bwMode="auto">
            <a:xfrm>
              <a:off x="5157788" y="3648605"/>
              <a:ext cx="111125" cy="163512"/>
            </a:xfrm>
            <a:custGeom>
              <a:avLst/>
              <a:gdLst>
                <a:gd name="T0" fmla="*/ 243 w 309"/>
                <a:gd name="T1" fmla="*/ 452 h 453"/>
                <a:gd name="T2" fmla="*/ 70 w 309"/>
                <a:gd name="T3" fmla="*/ 452 h 453"/>
                <a:gd name="T4" fmla="*/ 70 w 309"/>
                <a:gd name="T5" fmla="*/ 325 h 453"/>
                <a:gd name="T6" fmla="*/ 0 w 309"/>
                <a:gd name="T7" fmla="*/ 325 h 453"/>
                <a:gd name="T8" fmla="*/ 62 w 309"/>
                <a:gd name="T9" fmla="*/ 0 h 453"/>
                <a:gd name="T10" fmla="*/ 250 w 309"/>
                <a:gd name="T11" fmla="*/ 0 h 453"/>
                <a:gd name="T12" fmla="*/ 308 w 309"/>
                <a:gd name="T13" fmla="*/ 325 h 453"/>
                <a:gd name="T14" fmla="*/ 243 w 309"/>
                <a:gd name="T15" fmla="*/ 325 h 453"/>
                <a:gd name="T16" fmla="*/ 243 w 309"/>
                <a:gd name="T17" fmla="*/ 452 h 453"/>
                <a:gd name="T18" fmla="*/ 116 w 309"/>
                <a:gd name="T19" fmla="*/ 406 h 453"/>
                <a:gd name="T20" fmla="*/ 196 w 309"/>
                <a:gd name="T21" fmla="*/ 406 h 453"/>
                <a:gd name="T22" fmla="*/ 196 w 309"/>
                <a:gd name="T23" fmla="*/ 279 h 453"/>
                <a:gd name="T24" fmla="*/ 254 w 309"/>
                <a:gd name="T25" fmla="*/ 279 h 453"/>
                <a:gd name="T26" fmla="*/ 212 w 309"/>
                <a:gd name="T27" fmla="*/ 47 h 453"/>
                <a:gd name="T28" fmla="*/ 97 w 309"/>
                <a:gd name="T29" fmla="*/ 47 h 453"/>
                <a:gd name="T30" fmla="*/ 58 w 309"/>
                <a:gd name="T31" fmla="*/ 279 h 453"/>
                <a:gd name="T32" fmla="*/ 116 w 309"/>
                <a:gd name="T33" fmla="*/ 279 h 453"/>
                <a:gd name="T34" fmla="*/ 116 w 309"/>
                <a:gd name="T35" fmla="*/ 406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" h="453">
                  <a:moveTo>
                    <a:pt x="243" y="452"/>
                  </a:moveTo>
                  <a:lnTo>
                    <a:pt x="70" y="452"/>
                  </a:lnTo>
                  <a:lnTo>
                    <a:pt x="70" y="325"/>
                  </a:ln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lnTo>
                    <a:pt x="243" y="325"/>
                  </a:lnTo>
                  <a:lnTo>
                    <a:pt x="243" y="452"/>
                  </a:lnTo>
                  <a:close/>
                  <a:moveTo>
                    <a:pt x="116" y="406"/>
                  </a:moveTo>
                  <a:lnTo>
                    <a:pt x="196" y="406"/>
                  </a:lnTo>
                  <a:lnTo>
                    <a:pt x="196" y="279"/>
                  </a:ln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lnTo>
                    <a:pt x="116" y="279"/>
                  </a:lnTo>
                  <a:lnTo>
                    <a:pt x="116" y="40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731"/>
            <p:cNvSpPr>
              <a:spLocks noChangeArrowheads="1"/>
            </p:cNvSpPr>
            <p:nvPr/>
          </p:nvSpPr>
          <p:spPr bwMode="auto">
            <a:xfrm>
              <a:off x="5170488" y="3656542"/>
              <a:ext cx="90487" cy="100013"/>
            </a:xfrm>
            <a:custGeom>
              <a:avLst/>
              <a:gdLst>
                <a:gd name="T0" fmla="*/ 189 w 251"/>
                <a:gd name="T1" fmla="*/ 278 h 279"/>
                <a:gd name="T2" fmla="*/ 250 w 251"/>
                <a:gd name="T3" fmla="*/ 278 h 279"/>
                <a:gd name="T4" fmla="*/ 200 w 251"/>
                <a:gd name="T5" fmla="*/ 0 h 279"/>
                <a:gd name="T6" fmla="*/ 50 w 251"/>
                <a:gd name="T7" fmla="*/ 0 h 279"/>
                <a:gd name="T8" fmla="*/ 0 w 251"/>
                <a:gd name="T9" fmla="*/ 278 h 279"/>
                <a:gd name="T10" fmla="*/ 62 w 251"/>
                <a:gd name="T11" fmla="*/ 278 h 279"/>
                <a:gd name="T12" fmla="*/ 189 w 251"/>
                <a:gd name="T13" fmla="*/ 278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1" h="279">
                  <a:moveTo>
                    <a:pt x="189" y="278"/>
                  </a:moveTo>
                  <a:lnTo>
                    <a:pt x="250" y="278"/>
                  </a:lnTo>
                  <a:lnTo>
                    <a:pt x="200" y="0"/>
                  </a:lnTo>
                  <a:lnTo>
                    <a:pt x="50" y="0"/>
                  </a:lnTo>
                  <a:lnTo>
                    <a:pt x="0" y="278"/>
                  </a:lnTo>
                  <a:lnTo>
                    <a:pt x="62" y="278"/>
                  </a:lnTo>
                  <a:lnTo>
                    <a:pt x="189" y="27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732"/>
            <p:cNvSpPr>
              <a:spLocks noChangeArrowheads="1"/>
            </p:cNvSpPr>
            <p:nvPr/>
          </p:nvSpPr>
          <p:spPr bwMode="auto">
            <a:xfrm>
              <a:off x="5157788" y="3648605"/>
              <a:ext cx="111125" cy="117475"/>
            </a:xfrm>
            <a:custGeom>
              <a:avLst/>
              <a:gdLst>
                <a:gd name="T0" fmla="*/ 308 w 309"/>
                <a:gd name="T1" fmla="*/ 325 h 326"/>
                <a:gd name="T2" fmla="*/ 0 w 309"/>
                <a:gd name="T3" fmla="*/ 325 h 326"/>
                <a:gd name="T4" fmla="*/ 62 w 309"/>
                <a:gd name="T5" fmla="*/ 0 h 326"/>
                <a:gd name="T6" fmla="*/ 250 w 309"/>
                <a:gd name="T7" fmla="*/ 0 h 326"/>
                <a:gd name="T8" fmla="*/ 308 w 309"/>
                <a:gd name="T9" fmla="*/ 325 h 326"/>
                <a:gd name="T10" fmla="*/ 58 w 309"/>
                <a:gd name="T11" fmla="*/ 279 h 326"/>
                <a:gd name="T12" fmla="*/ 254 w 309"/>
                <a:gd name="T13" fmla="*/ 279 h 326"/>
                <a:gd name="T14" fmla="*/ 212 w 309"/>
                <a:gd name="T15" fmla="*/ 47 h 326"/>
                <a:gd name="T16" fmla="*/ 97 w 309"/>
                <a:gd name="T17" fmla="*/ 47 h 326"/>
                <a:gd name="T18" fmla="*/ 58 w 309"/>
                <a:gd name="T19" fmla="*/ 279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326">
                  <a:moveTo>
                    <a:pt x="308" y="325"/>
                  </a:moveTo>
                  <a:lnTo>
                    <a:pt x="0" y="325"/>
                  </a:lnTo>
                  <a:lnTo>
                    <a:pt x="62" y="0"/>
                  </a:lnTo>
                  <a:lnTo>
                    <a:pt x="250" y="0"/>
                  </a:lnTo>
                  <a:lnTo>
                    <a:pt x="308" y="325"/>
                  </a:lnTo>
                  <a:close/>
                  <a:moveTo>
                    <a:pt x="58" y="279"/>
                  </a:moveTo>
                  <a:lnTo>
                    <a:pt x="254" y="279"/>
                  </a:lnTo>
                  <a:lnTo>
                    <a:pt x="212" y="47"/>
                  </a:lnTo>
                  <a:lnTo>
                    <a:pt x="97" y="47"/>
                  </a:lnTo>
                  <a:lnTo>
                    <a:pt x="58" y="27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733"/>
            <p:cNvSpPr>
              <a:spLocks noChangeArrowheads="1"/>
            </p:cNvSpPr>
            <p:nvPr/>
          </p:nvSpPr>
          <p:spPr bwMode="auto">
            <a:xfrm>
              <a:off x="5219700" y="3677180"/>
              <a:ext cx="174625" cy="174625"/>
            </a:xfrm>
            <a:custGeom>
              <a:avLst/>
              <a:gdLst>
                <a:gd name="T0" fmla="*/ 242 w 485"/>
                <a:gd name="T1" fmla="*/ 486 h 487"/>
                <a:gd name="T2" fmla="*/ 242 w 485"/>
                <a:gd name="T3" fmla="*/ 486 h 487"/>
                <a:gd name="T4" fmla="*/ 0 w 485"/>
                <a:gd name="T5" fmla="*/ 243 h 487"/>
                <a:gd name="T6" fmla="*/ 242 w 485"/>
                <a:gd name="T7" fmla="*/ 0 h 487"/>
                <a:gd name="T8" fmla="*/ 484 w 485"/>
                <a:gd name="T9" fmla="*/ 243 h 487"/>
                <a:gd name="T10" fmla="*/ 242 w 485"/>
                <a:gd name="T11" fmla="*/ 486 h 487"/>
                <a:gd name="T12" fmla="*/ 242 w 485"/>
                <a:gd name="T13" fmla="*/ 46 h 487"/>
                <a:gd name="T14" fmla="*/ 242 w 485"/>
                <a:gd name="T15" fmla="*/ 46 h 487"/>
                <a:gd name="T16" fmla="*/ 46 w 485"/>
                <a:gd name="T17" fmla="*/ 243 h 487"/>
                <a:gd name="T18" fmla="*/ 242 w 485"/>
                <a:gd name="T19" fmla="*/ 440 h 487"/>
                <a:gd name="T20" fmla="*/ 438 w 485"/>
                <a:gd name="T21" fmla="*/ 243 h 487"/>
                <a:gd name="T22" fmla="*/ 242 w 485"/>
                <a:gd name="T23" fmla="*/ 46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5" h="487">
                  <a:moveTo>
                    <a:pt x="242" y="486"/>
                  </a:moveTo>
                  <a:lnTo>
                    <a:pt x="242" y="486"/>
                  </a:lnTo>
                  <a:cubicBezTo>
                    <a:pt x="107" y="486"/>
                    <a:pt x="0" y="378"/>
                    <a:pt x="0" y="243"/>
                  </a:cubicBezTo>
                  <a:cubicBezTo>
                    <a:pt x="0" y="108"/>
                    <a:pt x="107" y="0"/>
                    <a:pt x="242" y="0"/>
                  </a:cubicBezTo>
                  <a:cubicBezTo>
                    <a:pt x="376" y="0"/>
                    <a:pt x="484" y="108"/>
                    <a:pt x="484" y="243"/>
                  </a:cubicBezTo>
                  <a:cubicBezTo>
                    <a:pt x="484" y="378"/>
                    <a:pt x="376" y="486"/>
                    <a:pt x="242" y="486"/>
                  </a:cubicBezTo>
                  <a:close/>
                  <a:moveTo>
                    <a:pt x="242" y="46"/>
                  </a:moveTo>
                  <a:lnTo>
                    <a:pt x="242" y="46"/>
                  </a:lnTo>
                  <a:cubicBezTo>
                    <a:pt x="134" y="46"/>
                    <a:pt x="46" y="135"/>
                    <a:pt x="46" y="243"/>
                  </a:cubicBezTo>
                  <a:cubicBezTo>
                    <a:pt x="46" y="351"/>
                    <a:pt x="134" y="440"/>
                    <a:pt x="242" y="440"/>
                  </a:cubicBezTo>
                  <a:cubicBezTo>
                    <a:pt x="349" y="440"/>
                    <a:pt x="438" y="351"/>
                    <a:pt x="438" y="243"/>
                  </a:cubicBezTo>
                  <a:cubicBezTo>
                    <a:pt x="438" y="135"/>
                    <a:pt x="349" y="46"/>
                    <a:pt x="242" y="4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734"/>
            <p:cNvSpPr>
              <a:spLocks noChangeArrowheads="1"/>
            </p:cNvSpPr>
            <p:nvPr/>
          </p:nvSpPr>
          <p:spPr bwMode="auto">
            <a:xfrm>
              <a:off x="5235575" y="3694642"/>
              <a:ext cx="141288" cy="142875"/>
            </a:xfrm>
            <a:custGeom>
              <a:avLst/>
              <a:gdLst>
                <a:gd name="T0" fmla="*/ 196 w 393"/>
                <a:gd name="T1" fmla="*/ 0 h 395"/>
                <a:gd name="T2" fmla="*/ 196 w 393"/>
                <a:gd name="T3" fmla="*/ 0 h 395"/>
                <a:gd name="T4" fmla="*/ 0 w 393"/>
                <a:gd name="T5" fmla="*/ 197 h 395"/>
                <a:gd name="T6" fmla="*/ 196 w 393"/>
                <a:gd name="T7" fmla="*/ 394 h 395"/>
                <a:gd name="T8" fmla="*/ 392 w 393"/>
                <a:gd name="T9" fmla="*/ 197 h 395"/>
                <a:gd name="T10" fmla="*/ 196 w 393"/>
                <a:gd name="T11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3" h="395">
                  <a:moveTo>
                    <a:pt x="196" y="0"/>
                  </a:moveTo>
                  <a:lnTo>
                    <a:pt x="196" y="0"/>
                  </a:lnTo>
                  <a:cubicBezTo>
                    <a:pt x="88" y="0"/>
                    <a:pt x="0" y="89"/>
                    <a:pt x="0" y="197"/>
                  </a:cubicBezTo>
                  <a:cubicBezTo>
                    <a:pt x="0" y="305"/>
                    <a:pt x="88" y="394"/>
                    <a:pt x="196" y="394"/>
                  </a:cubicBezTo>
                  <a:cubicBezTo>
                    <a:pt x="303" y="394"/>
                    <a:pt x="392" y="305"/>
                    <a:pt x="392" y="197"/>
                  </a:cubicBezTo>
                  <a:cubicBezTo>
                    <a:pt x="392" y="89"/>
                    <a:pt x="303" y="0"/>
                    <a:pt x="19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735"/>
            <p:cNvSpPr>
              <a:spLocks noChangeArrowheads="1"/>
            </p:cNvSpPr>
            <p:nvPr/>
          </p:nvSpPr>
          <p:spPr bwMode="auto">
            <a:xfrm>
              <a:off x="5265738" y="3726392"/>
              <a:ext cx="82550" cy="77788"/>
            </a:xfrm>
            <a:custGeom>
              <a:avLst/>
              <a:gdLst>
                <a:gd name="T0" fmla="*/ 93 w 228"/>
                <a:gd name="T1" fmla="*/ 216 h 217"/>
                <a:gd name="T2" fmla="*/ 0 w 228"/>
                <a:gd name="T3" fmla="*/ 127 h 217"/>
                <a:gd name="T4" fmla="*/ 31 w 228"/>
                <a:gd name="T5" fmla="*/ 92 h 217"/>
                <a:gd name="T6" fmla="*/ 85 w 228"/>
                <a:gd name="T7" fmla="*/ 146 h 217"/>
                <a:gd name="T8" fmla="*/ 189 w 228"/>
                <a:gd name="T9" fmla="*/ 0 h 217"/>
                <a:gd name="T10" fmla="*/ 227 w 228"/>
                <a:gd name="T11" fmla="*/ 27 h 217"/>
                <a:gd name="T12" fmla="*/ 93 w 228"/>
                <a:gd name="T13" fmla="*/ 21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217">
                  <a:moveTo>
                    <a:pt x="93" y="216"/>
                  </a:moveTo>
                  <a:lnTo>
                    <a:pt x="0" y="127"/>
                  </a:lnTo>
                  <a:lnTo>
                    <a:pt x="31" y="92"/>
                  </a:lnTo>
                  <a:lnTo>
                    <a:pt x="85" y="146"/>
                  </a:lnTo>
                  <a:lnTo>
                    <a:pt x="189" y="0"/>
                  </a:lnTo>
                  <a:lnTo>
                    <a:pt x="227" y="27"/>
                  </a:lnTo>
                  <a:lnTo>
                    <a:pt x="93" y="2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9" name="Group 318"/>
          <p:cNvGrpSpPr/>
          <p:nvPr/>
        </p:nvGrpSpPr>
        <p:grpSpPr>
          <a:xfrm>
            <a:off x="2600428" y="4070567"/>
            <a:ext cx="495300" cy="493712"/>
            <a:chOff x="4994275" y="4037013"/>
            <a:chExt cx="495300" cy="493712"/>
          </a:xfrm>
        </p:grpSpPr>
        <p:sp>
          <p:nvSpPr>
            <p:cNvPr id="320" name="Freeform 736"/>
            <p:cNvSpPr>
              <a:spLocks noChangeArrowheads="1"/>
            </p:cNvSpPr>
            <p:nvPr/>
          </p:nvSpPr>
          <p:spPr bwMode="auto">
            <a:xfrm>
              <a:off x="4994275" y="403701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737"/>
            <p:cNvSpPr>
              <a:spLocks noChangeArrowheads="1"/>
            </p:cNvSpPr>
            <p:nvPr/>
          </p:nvSpPr>
          <p:spPr bwMode="auto">
            <a:xfrm>
              <a:off x="4994275" y="403701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738"/>
            <p:cNvSpPr>
              <a:spLocks noChangeArrowheads="1"/>
            </p:cNvSpPr>
            <p:nvPr/>
          </p:nvSpPr>
          <p:spPr bwMode="auto">
            <a:xfrm>
              <a:off x="5097463" y="4191000"/>
              <a:ext cx="392112" cy="339725"/>
            </a:xfrm>
            <a:custGeom>
              <a:avLst/>
              <a:gdLst>
                <a:gd name="T0" fmla="*/ 689 w 1087"/>
                <a:gd name="T1" fmla="*/ 0 h 944"/>
                <a:gd name="T2" fmla="*/ 689 w 1087"/>
                <a:gd name="T3" fmla="*/ 0 h 944"/>
                <a:gd name="T4" fmla="*/ 732 w 1087"/>
                <a:gd name="T5" fmla="*/ 332 h 944"/>
                <a:gd name="T6" fmla="*/ 897 w 1087"/>
                <a:gd name="T7" fmla="*/ 546 h 944"/>
                <a:gd name="T8" fmla="*/ 672 w 1087"/>
                <a:gd name="T9" fmla="*/ 775 h 944"/>
                <a:gd name="T10" fmla="*/ 479 w 1087"/>
                <a:gd name="T11" fmla="*/ 668 h 944"/>
                <a:gd name="T12" fmla="*/ 0 w 1087"/>
                <a:gd name="T13" fmla="*/ 668 h 944"/>
                <a:gd name="T14" fmla="*/ 275 w 1087"/>
                <a:gd name="T15" fmla="*/ 943 h 944"/>
                <a:gd name="T16" fmla="*/ 1086 w 1087"/>
                <a:gd name="T17" fmla="*/ 943 h 944"/>
                <a:gd name="T18" fmla="*/ 1086 w 1087"/>
                <a:gd name="T19" fmla="*/ 396 h 944"/>
                <a:gd name="T20" fmla="*/ 689 w 1087"/>
                <a:gd name="T21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7" h="944">
                  <a:moveTo>
                    <a:pt x="689" y="0"/>
                  </a:moveTo>
                  <a:lnTo>
                    <a:pt x="689" y="0"/>
                  </a:lnTo>
                  <a:cubicBezTo>
                    <a:pt x="732" y="332"/>
                    <a:pt x="732" y="332"/>
                    <a:pt x="732" y="332"/>
                  </a:cubicBezTo>
                  <a:cubicBezTo>
                    <a:pt x="825" y="357"/>
                    <a:pt x="897" y="443"/>
                    <a:pt x="897" y="546"/>
                  </a:cubicBezTo>
                  <a:cubicBezTo>
                    <a:pt x="897" y="671"/>
                    <a:pt x="797" y="775"/>
                    <a:pt x="672" y="775"/>
                  </a:cubicBezTo>
                  <a:cubicBezTo>
                    <a:pt x="589" y="775"/>
                    <a:pt x="518" y="732"/>
                    <a:pt x="479" y="668"/>
                  </a:cubicBezTo>
                  <a:cubicBezTo>
                    <a:pt x="0" y="668"/>
                    <a:pt x="0" y="668"/>
                    <a:pt x="0" y="668"/>
                  </a:cubicBezTo>
                  <a:cubicBezTo>
                    <a:pt x="275" y="943"/>
                    <a:pt x="275" y="943"/>
                    <a:pt x="275" y="943"/>
                  </a:cubicBezTo>
                  <a:cubicBezTo>
                    <a:pt x="1086" y="943"/>
                    <a:pt x="1086" y="943"/>
                    <a:pt x="1086" y="943"/>
                  </a:cubicBezTo>
                  <a:cubicBezTo>
                    <a:pt x="1086" y="396"/>
                    <a:pt x="1086" y="396"/>
                    <a:pt x="1086" y="396"/>
                  </a:cubicBezTo>
                  <a:cubicBezTo>
                    <a:pt x="689" y="0"/>
                    <a:pt x="689" y="0"/>
                    <a:pt x="68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739"/>
            <p:cNvSpPr>
              <a:spLocks noChangeArrowheads="1"/>
            </p:cNvSpPr>
            <p:nvPr/>
          </p:nvSpPr>
          <p:spPr bwMode="auto">
            <a:xfrm>
              <a:off x="5273675" y="4191000"/>
              <a:ext cx="92075" cy="241300"/>
            </a:xfrm>
            <a:custGeom>
              <a:avLst/>
              <a:gdLst>
                <a:gd name="T0" fmla="*/ 190 w 255"/>
                <a:gd name="T1" fmla="*/ 668 h 669"/>
                <a:gd name="T2" fmla="*/ 11 w 255"/>
                <a:gd name="T3" fmla="*/ 668 h 669"/>
                <a:gd name="T4" fmla="*/ 11 w 255"/>
                <a:gd name="T5" fmla="*/ 625 h 669"/>
                <a:gd name="T6" fmla="*/ 150 w 255"/>
                <a:gd name="T7" fmla="*/ 625 h 669"/>
                <a:gd name="T8" fmla="*/ 150 w 255"/>
                <a:gd name="T9" fmla="*/ 378 h 669"/>
                <a:gd name="T10" fmla="*/ 208 w 255"/>
                <a:gd name="T11" fmla="*/ 378 h 669"/>
                <a:gd name="T12" fmla="*/ 165 w 255"/>
                <a:gd name="T13" fmla="*/ 43 h 669"/>
                <a:gd name="T14" fmla="*/ 58 w 255"/>
                <a:gd name="T15" fmla="*/ 43 h 669"/>
                <a:gd name="T16" fmla="*/ 40 w 255"/>
                <a:gd name="T17" fmla="*/ 143 h 669"/>
                <a:gd name="T18" fmla="*/ 0 w 255"/>
                <a:gd name="T19" fmla="*/ 135 h 669"/>
                <a:gd name="T20" fmla="*/ 22 w 255"/>
                <a:gd name="T21" fmla="*/ 0 h 669"/>
                <a:gd name="T22" fmla="*/ 200 w 255"/>
                <a:gd name="T23" fmla="*/ 0 h 669"/>
                <a:gd name="T24" fmla="*/ 254 w 255"/>
                <a:gd name="T25" fmla="*/ 421 h 669"/>
                <a:gd name="T26" fmla="*/ 190 w 255"/>
                <a:gd name="T27" fmla="*/ 421 h 669"/>
                <a:gd name="T28" fmla="*/ 190 w 255"/>
                <a:gd name="T29" fmla="*/ 668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5" h="669">
                  <a:moveTo>
                    <a:pt x="190" y="668"/>
                  </a:moveTo>
                  <a:lnTo>
                    <a:pt x="11" y="668"/>
                  </a:lnTo>
                  <a:lnTo>
                    <a:pt x="11" y="625"/>
                  </a:lnTo>
                  <a:lnTo>
                    <a:pt x="150" y="625"/>
                  </a:lnTo>
                  <a:lnTo>
                    <a:pt x="150" y="378"/>
                  </a:lnTo>
                  <a:lnTo>
                    <a:pt x="208" y="378"/>
                  </a:lnTo>
                  <a:lnTo>
                    <a:pt x="165" y="43"/>
                  </a:lnTo>
                  <a:lnTo>
                    <a:pt x="58" y="43"/>
                  </a:lnTo>
                  <a:lnTo>
                    <a:pt x="40" y="143"/>
                  </a:lnTo>
                  <a:lnTo>
                    <a:pt x="0" y="135"/>
                  </a:lnTo>
                  <a:lnTo>
                    <a:pt x="22" y="0"/>
                  </a:lnTo>
                  <a:lnTo>
                    <a:pt x="200" y="0"/>
                  </a:lnTo>
                  <a:lnTo>
                    <a:pt x="254" y="421"/>
                  </a:lnTo>
                  <a:lnTo>
                    <a:pt x="190" y="421"/>
                  </a:lnTo>
                  <a:lnTo>
                    <a:pt x="190" y="6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740"/>
            <p:cNvSpPr>
              <a:spLocks noChangeArrowheads="1"/>
            </p:cNvSpPr>
            <p:nvPr/>
          </p:nvSpPr>
          <p:spPr bwMode="auto">
            <a:xfrm>
              <a:off x="5145088" y="4168775"/>
              <a:ext cx="100012" cy="87313"/>
            </a:xfrm>
            <a:custGeom>
              <a:avLst/>
              <a:gdLst>
                <a:gd name="T0" fmla="*/ 43 w 276"/>
                <a:gd name="T1" fmla="*/ 243 h 244"/>
                <a:gd name="T2" fmla="*/ 0 w 276"/>
                <a:gd name="T3" fmla="*/ 243 h 244"/>
                <a:gd name="T4" fmla="*/ 0 w 276"/>
                <a:gd name="T5" fmla="*/ 0 h 244"/>
                <a:gd name="T6" fmla="*/ 275 w 276"/>
                <a:gd name="T7" fmla="*/ 0 h 244"/>
                <a:gd name="T8" fmla="*/ 275 w 276"/>
                <a:gd name="T9" fmla="*/ 129 h 244"/>
                <a:gd name="T10" fmla="*/ 236 w 276"/>
                <a:gd name="T11" fmla="*/ 129 h 244"/>
                <a:gd name="T12" fmla="*/ 236 w 276"/>
                <a:gd name="T13" fmla="*/ 43 h 244"/>
                <a:gd name="T14" fmla="*/ 43 w 276"/>
                <a:gd name="T15" fmla="*/ 43 h 244"/>
                <a:gd name="T16" fmla="*/ 43 w 276"/>
                <a:gd name="T17" fmla="*/ 24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44">
                  <a:moveTo>
                    <a:pt x="43" y="243"/>
                  </a:moveTo>
                  <a:lnTo>
                    <a:pt x="0" y="243"/>
                  </a:lnTo>
                  <a:lnTo>
                    <a:pt x="0" y="0"/>
                  </a:lnTo>
                  <a:lnTo>
                    <a:pt x="275" y="0"/>
                  </a:lnTo>
                  <a:lnTo>
                    <a:pt x="275" y="129"/>
                  </a:lnTo>
                  <a:lnTo>
                    <a:pt x="236" y="129"/>
                  </a:lnTo>
                  <a:lnTo>
                    <a:pt x="236" y="43"/>
                  </a:lnTo>
                  <a:lnTo>
                    <a:pt x="43" y="43"/>
                  </a:lnTo>
                  <a:lnTo>
                    <a:pt x="43" y="2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741"/>
            <p:cNvSpPr>
              <a:spLocks noChangeArrowheads="1"/>
            </p:cNvSpPr>
            <p:nvPr/>
          </p:nvSpPr>
          <p:spPr bwMode="auto">
            <a:xfrm>
              <a:off x="5165725" y="4424363"/>
              <a:ext cx="63500" cy="1587"/>
            </a:xfrm>
            <a:custGeom>
              <a:avLst/>
              <a:gdLst>
                <a:gd name="T0" fmla="*/ 175 w 176"/>
                <a:gd name="T1" fmla="*/ 0 h 1"/>
                <a:gd name="T2" fmla="*/ 0 w 176"/>
                <a:gd name="T3" fmla="*/ 0 h 1"/>
                <a:gd name="T4" fmla="*/ 175 w 17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6" h="1">
                  <a:moveTo>
                    <a:pt x="175" y="0"/>
                  </a:moveTo>
                  <a:lnTo>
                    <a:pt x="0" y="0"/>
                  </a:lnTo>
                  <a:lnTo>
                    <a:pt x="17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Line 742"/>
            <p:cNvSpPr>
              <a:spLocks noChangeShapeType="1"/>
            </p:cNvSpPr>
            <p:nvPr/>
          </p:nvSpPr>
          <p:spPr bwMode="auto">
            <a:xfrm flipH="1">
              <a:off x="5162550" y="4424363"/>
              <a:ext cx="66675" cy="1587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7" name="Freeform 743"/>
            <p:cNvSpPr>
              <a:spLocks noChangeArrowheads="1"/>
            </p:cNvSpPr>
            <p:nvPr/>
          </p:nvSpPr>
          <p:spPr bwMode="auto">
            <a:xfrm>
              <a:off x="5165725" y="4416425"/>
              <a:ext cx="63500" cy="15875"/>
            </a:xfrm>
            <a:custGeom>
              <a:avLst/>
              <a:gdLst>
                <a:gd name="T0" fmla="*/ 175 w 176"/>
                <a:gd name="T1" fmla="*/ 43 h 44"/>
                <a:gd name="T2" fmla="*/ 0 w 176"/>
                <a:gd name="T3" fmla="*/ 43 h 44"/>
                <a:gd name="T4" fmla="*/ 0 w 176"/>
                <a:gd name="T5" fmla="*/ 0 h 44"/>
                <a:gd name="T6" fmla="*/ 175 w 176"/>
                <a:gd name="T7" fmla="*/ 0 h 44"/>
                <a:gd name="T8" fmla="*/ 175 w 176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44">
                  <a:moveTo>
                    <a:pt x="175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175" y="0"/>
                  </a:lnTo>
                  <a:lnTo>
                    <a:pt x="175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744"/>
            <p:cNvSpPr>
              <a:spLocks noChangeArrowheads="1"/>
            </p:cNvSpPr>
            <p:nvPr/>
          </p:nvSpPr>
          <p:spPr bwMode="auto">
            <a:xfrm>
              <a:off x="5159375" y="4089400"/>
              <a:ext cx="69850" cy="69850"/>
            </a:xfrm>
            <a:custGeom>
              <a:avLst/>
              <a:gdLst>
                <a:gd name="T0" fmla="*/ 96 w 194"/>
                <a:gd name="T1" fmla="*/ 193 h 194"/>
                <a:gd name="T2" fmla="*/ 96 w 194"/>
                <a:gd name="T3" fmla="*/ 193 h 194"/>
                <a:gd name="T4" fmla="*/ 0 w 194"/>
                <a:gd name="T5" fmla="*/ 97 h 194"/>
                <a:gd name="T6" fmla="*/ 96 w 194"/>
                <a:gd name="T7" fmla="*/ 0 h 194"/>
                <a:gd name="T8" fmla="*/ 193 w 194"/>
                <a:gd name="T9" fmla="*/ 97 h 194"/>
                <a:gd name="T10" fmla="*/ 96 w 194"/>
                <a:gd name="T11" fmla="*/ 193 h 194"/>
                <a:gd name="T12" fmla="*/ 96 w 194"/>
                <a:gd name="T13" fmla="*/ 43 h 194"/>
                <a:gd name="T14" fmla="*/ 96 w 194"/>
                <a:gd name="T15" fmla="*/ 43 h 194"/>
                <a:gd name="T16" fmla="*/ 39 w 194"/>
                <a:gd name="T17" fmla="*/ 97 h 194"/>
                <a:gd name="T18" fmla="*/ 96 w 194"/>
                <a:gd name="T19" fmla="*/ 151 h 194"/>
                <a:gd name="T20" fmla="*/ 150 w 194"/>
                <a:gd name="T21" fmla="*/ 97 h 194"/>
                <a:gd name="T22" fmla="*/ 96 w 194"/>
                <a:gd name="T23" fmla="*/ 4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4" h="194">
                  <a:moveTo>
                    <a:pt x="96" y="193"/>
                  </a:moveTo>
                  <a:lnTo>
                    <a:pt x="96" y="193"/>
                  </a:lnTo>
                  <a:cubicBezTo>
                    <a:pt x="43" y="193"/>
                    <a:pt x="0" y="151"/>
                    <a:pt x="0" y="97"/>
                  </a:cubicBezTo>
                  <a:cubicBezTo>
                    <a:pt x="0" y="43"/>
                    <a:pt x="43" y="0"/>
                    <a:pt x="96" y="0"/>
                  </a:cubicBezTo>
                  <a:cubicBezTo>
                    <a:pt x="150" y="0"/>
                    <a:pt x="193" y="43"/>
                    <a:pt x="193" y="97"/>
                  </a:cubicBezTo>
                  <a:cubicBezTo>
                    <a:pt x="193" y="151"/>
                    <a:pt x="150" y="193"/>
                    <a:pt x="96" y="193"/>
                  </a:cubicBezTo>
                  <a:close/>
                  <a:moveTo>
                    <a:pt x="96" y="43"/>
                  </a:moveTo>
                  <a:lnTo>
                    <a:pt x="96" y="43"/>
                  </a:lnTo>
                  <a:cubicBezTo>
                    <a:pt x="64" y="43"/>
                    <a:pt x="39" y="68"/>
                    <a:pt x="39" y="97"/>
                  </a:cubicBezTo>
                  <a:cubicBezTo>
                    <a:pt x="39" y="129"/>
                    <a:pt x="64" y="151"/>
                    <a:pt x="96" y="151"/>
                  </a:cubicBezTo>
                  <a:cubicBezTo>
                    <a:pt x="125" y="151"/>
                    <a:pt x="150" y="129"/>
                    <a:pt x="150" y="97"/>
                  </a:cubicBezTo>
                  <a:cubicBezTo>
                    <a:pt x="150" y="68"/>
                    <a:pt x="125" y="43"/>
                    <a:pt x="9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745"/>
            <p:cNvSpPr>
              <a:spLocks noChangeArrowheads="1"/>
            </p:cNvSpPr>
            <p:nvPr/>
          </p:nvSpPr>
          <p:spPr bwMode="auto">
            <a:xfrm>
              <a:off x="5103813" y="4327525"/>
              <a:ext cx="60325" cy="96838"/>
            </a:xfrm>
            <a:custGeom>
              <a:avLst/>
              <a:gdLst>
                <a:gd name="T0" fmla="*/ 168 w 169"/>
                <a:gd name="T1" fmla="*/ 268 h 269"/>
                <a:gd name="T2" fmla="*/ 168 w 169"/>
                <a:gd name="T3" fmla="*/ 0 h 269"/>
                <a:gd name="T4" fmla="*/ 0 w 169"/>
                <a:gd name="T5" fmla="*/ 0 h 269"/>
                <a:gd name="T6" fmla="*/ 0 w 169"/>
                <a:gd name="T7" fmla="*/ 268 h 269"/>
                <a:gd name="T8" fmla="*/ 168 w 1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9" h="269">
                  <a:moveTo>
                    <a:pt x="168" y="268"/>
                  </a:moveTo>
                  <a:lnTo>
                    <a:pt x="168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168" y="2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746"/>
            <p:cNvSpPr>
              <a:spLocks noChangeArrowheads="1"/>
            </p:cNvSpPr>
            <p:nvPr/>
          </p:nvSpPr>
          <p:spPr bwMode="auto">
            <a:xfrm>
              <a:off x="5097463" y="4319588"/>
              <a:ext cx="74612" cy="112712"/>
            </a:xfrm>
            <a:custGeom>
              <a:avLst/>
              <a:gdLst>
                <a:gd name="T0" fmla="*/ 207 w 208"/>
                <a:gd name="T1" fmla="*/ 311 h 312"/>
                <a:gd name="T2" fmla="*/ 0 w 208"/>
                <a:gd name="T3" fmla="*/ 311 h 312"/>
                <a:gd name="T4" fmla="*/ 0 w 208"/>
                <a:gd name="T5" fmla="*/ 0 h 312"/>
                <a:gd name="T6" fmla="*/ 207 w 208"/>
                <a:gd name="T7" fmla="*/ 0 h 312"/>
                <a:gd name="T8" fmla="*/ 207 w 208"/>
                <a:gd name="T9" fmla="*/ 311 h 312"/>
                <a:gd name="T10" fmla="*/ 43 w 208"/>
                <a:gd name="T11" fmla="*/ 268 h 312"/>
                <a:gd name="T12" fmla="*/ 168 w 208"/>
                <a:gd name="T13" fmla="*/ 268 h 312"/>
                <a:gd name="T14" fmla="*/ 168 w 208"/>
                <a:gd name="T15" fmla="*/ 43 h 312"/>
                <a:gd name="T16" fmla="*/ 43 w 208"/>
                <a:gd name="T17" fmla="*/ 43 h 312"/>
                <a:gd name="T18" fmla="*/ 43 w 208"/>
                <a:gd name="T19" fmla="*/ 268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8" h="312">
                  <a:moveTo>
                    <a:pt x="207" y="311"/>
                  </a:moveTo>
                  <a:lnTo>
                    <a:pt x="0" y="311"/>
                  </a:lnTo>
                  <a:lnTo>
                    <a:pt x="0" y="0"/>
                  </a:lnTo>
                  <a:lnTo>
                    <a:pt x="207" y="0"/>
                  </a:lnTo>
                  <a:lnTo>
                    <a:pt x="207" y="311"/>
                  </a:lnTo>
                  <a:close/>
                  <a:moveTo>
                    <a:pt x="43" y="268"/>
                  </a:moveTo>
                  <a:lnTo>
                    <a:pt x="168" y="268"/>
                  </a:lnTo>
                  <a:lnTo>
                    <a:pt x="168" y="43"/>
                  </a:lnTo>
                  <a:lnTo>
                    <a:pt x="43" y="43"/>
                  </a:lnTo>
                  <a:lnTo>
                    <a:pt x="43" y="2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747"/>
            <p:cNvSpPr>
              <a:spLocks noChangeArrowheads="1"/>
            </p:cNvSpPr>
            <p:nvPr/>
          </p:nvSpPr>
          <p:spPr bwMode="auto">
            <a:xfrm>
              <a:off x="5278438" y="4113213"/>
              <a:ext cx="69850" cy="69850"/>
            </a:xfrm>
            <a:custGeom>
              <a:avLst/>
              <a:gdLst>
                <a:gd name="T0" fmla="*/ 96 w 194"/>
                <a:gd name="T1" fmla="*/ 193 h 194"/>
                <a:gd name="T2" fmla="*/ 96 w 194"/>
                <a:gd name="T3" fmla="*/ 193 h 194"/>
                <a:gd name="T4" fmla="*/ 0 w 194"/>
                <a:gd name="T5" fmla="*/ 96 h 194"/>
                <a:gd name="T6" fmla="*/ 96 w 194"/>
                <a:gd name="T7" fmla="*/ 0 h 194"/>
                <a:gd name="T8" fmla="*/ 193 w 194"/>
                <a:gd name="T9" fmla="*/ 96 h 194"/>
                <a:gd name="T10" fmla="*/ 96 w 194"/>
                <a:gd name="T11" fmla="*/ 193 h 194"/>
                <a:gd name="T12" fmla="*/ 96 w 194"/>
                <a:gd name="T13" fmla="*/ 43 h 194"/>
                <a:gd name="T14" fmla="*/ 96 w 194"/>
                <a:gd name="T15" fmla="*/ 43 h 194"/>
                <a:gd name="T16" fmla="*/ 43 w 194"/>
                <a:gd name="T17" fmla="*/ 96 h 194"/>
                <a:gd name="T18" fmla="*/ 96 w 194"/>
                <a:gd name="T19" fmla="*/ 153 h 194"/>
                <a:gd name="T20" fmla="*/ 153 w 194"/>
                <a:gd name="T21" fmla="*/ 96 h 194"/>
                <a:gd name="T22" fmla="*/ 96 w 194"/>
                <a:gd name="T23" fmla="*/ 4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4" h="194">
                  <a:moveTo>
                    <a:pt x="96" y="193"/>
                  </a:moveTo>
                  <a:lnTo>
                    <a:pt x="96" y="193"/>
                  </a:lnTo>
                  <a:cubicBezTo>
                    <a:pt x="43" y="193"/>
                    <a:pt x="0" y="150"/>
                    <a:pt x="0" y="96"/>
                  </a:cubicBezTo>
                  <a:cubicBezTo>
                    <a:pt x="0" y="43"/>
                    <a:pt x="43" y="0"/>
                    <a:pt x="96" y="0"/>
                  </a:cubicBezTo>
                  <a:cubicBezTo>
                    <a:pt x="150" y="0"/>
                    <a:pt x="193" y="43"/>
                    <a:pt x="193" y="96"/>
                  </a:cubicBezTo>
                  <a:cubicBezTo>
                    <a:pt x="193" y="150"/>
                    <a:pt x="150" y="193"/>
                    <a:pt x="96" y="193"/>
                  </a:cubicBezTo>
                  <a:close/>
                  <a:moveTo>
                    <a:pt x="96" y="43"/>
                  </a:moveTo>
                  <a:lnTo>
                    <a:pt x="96" y="43"/>
                  </a:lnTo>
                  <a:cubicBezTo>
                    <a:pt x="68" y="43"/>
                    <a:pt x="43" y="68"/>
                    <a:pt x="43" y="96"/>
                  </a:cubicBezTo>
                  <a:cubicBezTo>
                    <a:pt x="43" y="128"/>
                    <a:pt x="68" y="153"/>
                    <a:pt x="96" y="153"/>
                  </a:cubicBezTo>
                  <a:cubicBezTo>
                    <a:pt x="128" y="153"/>
                    <a:pt x="153" y="128"/>
                    <a:pt x="153" y="96"/>
                  </a:cubicBezTo>
                  <a:cubicBezTo>
                    <a:pt x="153" y="68"/>
                    <a:pt x="128" y="43"/>
                    <a:pt x="9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748"/>
            <p:cNvSpPr>
              <a:spLocks noChangeArrowheads="1"/>
            </p:cNvSpPr>
            <p:nvPr/>
          </p:nvSpPr>
          <p:spPr bwMode="auto">
            <a:xfrm>
              <a:off x="5226050" y="4211638"/>
              <a:ext cx="55563" cy="53975"/>
            </a:xfrm>
            <a:custGeom>
              <a:avLst/>
              <a:gdLst>
                <a:gd name="T0" fmla="*/ 154 w 155"/>
                <a:gd name="T1" fmla="*/ 75 h 151"/>
                <a:gd name="T2" fmla="*/ 154 w 155"/>
                <a:gd name="T3" fmla="*/ 75 h 151"/>
                <a:gd name="T4" fmla="*/ 75 w 155"/>
                <a:gd name="T5" fmla="*/ 150 h 151"/>
                <a:gd name="T6" fmla="*/ 0 w 155"/>
                <a:gd name="T7" fmla="*/ 75 h 151"/>
                <a:gd name="T8" fmla="*/ 75 w 155"/>
                <a:gd name="T9" fmla="*/ 0 h 151"/>
                <a:gd name="T10" fmla="*/ 154 w 155"/>
                <a:gd name="T11" fmla="*/ 7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1">
                  <a:moveTo>
                    <a:pt x="154" y="75"/>
                  </a:moveTo>
                  <a:lnTo>
                    <a:pt x="154" y="75"/>
                  </a:lnTo>
                  <a:cubicBezTo>
                    <a:pt x="154" y="118"/>
                    <a:pt x="118" y="150"/>
                    <a:pt x="75" y="150"/>
                  </a:cubicBezTo>
                  <a:cubicBezTo>
                    <a:pt x="36" y="150"/>
                    <a:pt x="0" y="118"/>
                    <a:pt x="0" y="75"/>
                  </a:cubicBezTo>
                  <a:cubicBezTo>
                    <a:pt x="0" y="33"/>
                    <a:pt x="36" y="0"/>
                    <a:pt x="75" y="0"/>
                  </a:cubicBezTo>
                  <a:cubicBezTo>
                    <a:pt x="118" y="0"/>
                    <a:pt x="154" y="33"/>
                    <a:pt x="154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749"/>
            <p:cNvSpPr>
              <a:spLocks noChangeArrowheads="1"/>
            </p:cNvSpPr>
            <p:nvPr/>
          </p:nvSpPr>
          <p:spPr bwMode="auto">
            <a:xfrm>
              <a:off x="5218113" y="4203700"/>
              <a:ext cx="71437" cy="69850"/>
            </a:xfrm>
            <a:custGeom>
              <a:avLst/>
              <a:gdLst>
                <a:gd name="T0" fmla="*/ 96 w 197"/>
                <a:gd name="T1" fmla="*/ 193 h 194"/>
                <a:gd name="T2" fmla="*/ 96 w 197"/>
                <a:gd name="T3" fmla="*/ 193 h 194"/>
                <a:gd name="T4" fmla="*/ 0 w 197"/>
                <a:gd name="T5" fmla="*/ 96 h 194"/>
                <a:gd name="T6" fmla="*/ 96 w 197"/>
                <a:gd name="T7" fmla="*/ 0 h 194"/>
                <a:gd name="T8" fmla="*/ 196 w 197"/>
                <a:gd name="T9" fmla="*/ 96 h 194"/>
                <a:gd name="T10" fmla="*/ 96 w 197"/>
                <a:gd name="T11" fmla="*/ 193 h 194"/>
                <a:gd name="T12" fmla="*/ 96 w 197"/>
                <a:gd name="T13" fmla="*/ 43 h 194"/>
                <a:gd name="T14" fmla="*/ 96 w 197"/>
                <a:gd name="T15" fmla="*/ 43 h 194"/>
                <a:gd name="T16" fmla="*/ 43 w 197"/>
                <a:gd name="T17" fmla="*/ 96 h 194"/>
                <a:gd name="T18" fmla="*/ 96 w 197"/>
                <a:gd name="T19" fmla="*/ 150 h 194"/>
                <a:gd name="T20" fmla="*/ 153 w 197"/>
                <a:gd name="T21" fmla="*/ 96 h 194"/>
                <a:gd name="T22" fmla="*/ 96 w 197"/>
                <a:gd name="T23" fmla="*/ 4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194">
                  <a:moveTo>
                    <a:pt x="96" y="193"/>
                  </a:moveTo>
                  <a:lnTo>
                    <a:pt x="96" y="193"/>
                  </a:lnTo>
                  <a:cubicBezTo>
                    <a:pt x="43" y="193"/>
                    <a:pt x="0" y="150"/>
                    <a:pt x="0" y="96"/>
                  </a:cubicBezTo>
                  <a:cubicBezTo>
                    <a:pt x="0" y="43"/>
                    <a:pt x="43" y="0"/>
                    <a:pt x="96" y="0"/>
                  </a:cubicBezTo>
                  <a:cubicBezTo>
                    <a:pt x="150" y="0"/>
                    <a:pt x="196" y="43"/>
                    <a:pt x="196" y="96"/>
                  </a:cubicBezTo>
                  <a:cubicBezTo>
                    <a:pt x="196" y="150"/>
                    <a:pt x="150" y="193"/>
                    <a:pt x="96" y="193"/>
                  </a:cubicBezTo>
                  <a:close/>
                  <a:moveTo>
                    <a:pt x="96" y="43"/>
                  </a:moveTo>
                  <a:lnTo>
                    <a:pt x="96" y="43"/>
                  </a:lnTo>
                  <a:cubicBezTo>
                    <a:pt x="68" y="43"/>
                    <a:pt x="43" y="68"/>
                    <a:pt x="43" y="96"/>
                  </a:cubicBezTo>
                  <a:cubicBezTo>
                    <a:pt x="43" y="129"/>
                    <a:pt x="68" y="150"/>
                    <a:pt x="96" y="150"/>
                  </a:cubicBezTo>
                  <a:cubicBezTo>
                    <a:pt x="128" y="150"/>
                    <a:pt x="153" y="129"/>
                    <a:pt x="153" y="96"/>
                  </a:cubicBezTo>
                  <a:cubicBezTo>
                    <a:pt x="153" y="68"/>
                    <a:pt x="128" y="43"/>
                    <a:pt x="9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750"/>
            <p:cNvSpPr>
              <a:spLocks noChangeArrowheads="1"/>
            </p:cNvSpPr>
            <p:nvPr/>
          </p:nvSpPr>
          <p:spPr bwMode="auto">
            <a:xfrm>
              <a:off x="5099050" y="4241800"/>
              <a:ext cx="69850" cy="69850"/>
            </a:xfrm>
            <a:custGeom>
              <a:avLst/>
              <a:gdLst>
                <a:gd name="T0" fmla="*/ 97 w 194"/>
                <a:gd name="T1" fmla="*/ 193 h 194"/>
                <a:gd name="T2" fmla="*/ 97 w 194"/>
                <a:gd name="T3" fmla="*/ 193 h 194"/>
                <a:gd name="T4" fmla="*/ 0 w 194"/>
                <a:gd name="T5" fmla="*/ 97 h 194"/>
                <a:gd name="T6" fmla="*/ 97 w 194"/>
                <a:gd name="T7" fmla="*/ 0 h 194"/>
                <a:gd name="T8" fmla="*/ 193 w 194"/>
                <a:gd name="T9" fmla="*/ 97 h 194"/>
                <a:gd name="T10" fmla="*/ 97 w 194"/>
                <a:gd name="T11" fmla="*/ 193 h 194"/>
                <a:gd name="T12" fmla="*/ 97 w 194"/>
                <a:gd name="T13" fmla="*/ 43 h 194"/>
                <a:gd name="T14" fmla="*/ 97 w 194"/>
                <a:gd name="T15" fmla="*/ 43 h 194"/>
                <a:gd name="T16" fmla="*/ 39 w 194"/>
                <a:gd name="T17" fmla="*/ 97 h 194"/>
                <a:gd name="T18" fmla="*/ 97 w 194"/>
                <a:gd name="T19" fmla="*/ 154 h 194"/>
                <a:gd name="T20" fmla="*/ 150 w 194"/>
                <a:gd name="T21" fmla="*/ 97 h 194"/>
                <a:gd name="T22" fmla="*/ 97 w 194"/>
                <a:gd name="T23" fmla="*/ 4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4" h="194">
                  <a:moveTo>
                    <a:pt x="97" y="193"/>
                  </a:moveTo>
                  <a:lnTo>
                    <a:pt x="97" y="193"/>
                  </a:lnTo>
                  <a:cubicBezTo>
                    <a:pt x="43" y="193"/>
                    <a:pt x="0" y="150"/>
                    <a:pt x="0" y="97"/>
                  </a:cubicBezTo>
                  <a:cubicBezTo>
                    <a:pt x="0" y="43"/>
                    <a:pt x="43" y="0"/>
                    <a:pt x="97" y="0"/>
                  </a:cubicBezTo>
                  <a:cubicBezTo>
                    <a:pt x="150" y="0"/>
                    <a:pt x="193" y="43"/>
                    <a:pt x="193" y="97"/>
                  </a:cubicBezTo>
                  <a:cubicBezTo>
                    <a:pt x="193" y="150"/>
                    <a:pt x="150" y="193"/>
                    <a:pt x="97" y="193"/>
                  </a:cubicBezTo>
                  <a:close/>
                  <a:moveTo>
                    <a:pt x="97" y="43"/>
                  </a:moveTo>
                  <a:lnTo>
                    <a:pt x="97" y="43"/>
                  </a:lnTo>
                  <a:cubicBezTo>
                    <a:pt x="64" y="43"/>
                    <a:pt x="39" y="68"/>
                    <a:pt x="39" y="97"/>
                  </a:cubicBezTo>
                  <a:cubicBezTo>
                    <a:pt x="39" y="129"/>
                    <a:pt x="64" y="154"/>
                    <a:pt x="97" y="154"/>
                  </a:cubicBezTo>
                  <a:cubicBezTo>
                    <a:pt x="125" y="154"/>
                    <a:pt x="150" y="129"/>
                    <a:pt x="150" y="97"/>
                  </a:cubicBezTo>
                  <a:cubicBezTo>
                    <a:pt x="150" y="68"/>
                    <a:pt x="125" y="43"/>
                    <a:pt x="9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751"/>
            <p:cNvSpPr>
              <a:spLocks noChangeArrowheads="1"/>
            </p:cNvSpPr>
            <p:nvPr/>
          </p:nvSpPr>
          <p:spPr bwMode="auto">
            <a:xfrm>
              <a:off x="5211763" y="4289425"/>
              <a:ext cx="84137" cy="134938"/>
            </a:xfrm>
            <a:custGeom>
              <a:avLst/>
              <a:gdLst>
                <a:gd name="T0" fmla="*/ 175 w 233"/>
                <a:gd name="T1" fmla="*/ 375 h 376"/>
                <a:gd name="T2" fmla="*/ 175 w 233"/>
                <a:gd name="T3" fmla="*/ 258 h 376"/>
                <a:gd name="T4" fmla="*/ 232 w 233"/>
                <a:gd name="T5" fmla="*/ 258 h 376"/>
                <a:gd name="T6" fmla="*/ 186 w 233"/>
                <a:gd name="T7" fmla="*/ 0 h 376"/>
                <a:gd name="T8" fmla="*/ 46 w 233"/>
                <a:gd name="T9" fmla="*/ 0 h 376"/>
                <a:gd name="T10" fmla="*/ 0 w 233"/>
                <a:gd name="T11" fmla="*/ 258 h 376"/>
                <a:gd name="T12" fmla="*/ 57 w 233"/>
                <a:gd name="T13" fmla="*/ 258 h 376"/>
                <a:gd name="T14" fmla="*/ 57 w 233"/>
                <a:gd name="T15" fmla="*/ 375 h 376"/>
                <a:gd name="T16" fmla="*/ 175 w 233"/>
                <a:gd name="T17" fmla="*/ 37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3" h="376">
                  <a:moveTo>
                    <a:pt x="175" y="375"/>
                  </a:moveTo>
                  <a:lnTo>
                    <a:pt x="175" y="258"/>
                  </a:lnTo>
                  <a:lnTo>
                    <a:pt x="232" y="258"/>
                  </a:lnTo>
                  <a:lnTo>
                    <a:pt x="186" y="0"/>
                  </a:lnTo>
                  <a:lnTo>
                    <a:pt x="46" y="0"/>
                  </a:lnTo>
                  <a:lnTo>
                    <a:pt x="0" y="258"/>
                  </a:lnTo>
                  <a:lnTo>
                    <a:pt x="57" y="258"/>
                  </a:lnTo>
                  <a:lnTo>
                    <a:pt x="57" y="375"/>
                  </a:lnTo>
                  <a:lnTo>
                    <a:pt x="175" y="3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752"/>
            <p:cNvSpPr>
              <a:spLocks noChangeArrowheads="1"/>
            </p:cNvSpPr>
            <p:nvPr/>
          </p:nvSpPr>
          <p:spPr bwMode="auto">
            <a:xfrm>
              <a:off x="5254625" y="4289425"/>
              <a:ext cx="41275" cy="134938"/>
            </a:xfrm>
            <a:custGeom>
              <a:avLst/>
              <a:gdLst>
                <a:gd name="T0" fmla="*/ 68 w 115"/>
                <a:gd name="T1" fmla="*/ 0 h 376"/>
                <a:gd name="T2" fmla="*/ 114 w 115"/>
                <a:gd name="T3" fmla="*/ 258 h 376"/>
                <a:gd name="T4" fmla="*/ 57 w 115"/>
                <a:gd name="T5" fmla="*/ 258 h 376"/>
                <a:gd name="T6" fmla="*/ 57 w 115"/>
                <a:gd name="T7" fmla="*/ 375 h 376"/>
                <a:gd name="T8" fmla="*/ 0 w 115"/>
                <a:gd name="T9" fmla="*/ 375 h 376"/>
                <a:gd name="T10" fmla="*/ 0 w 115"/>
                <a:gd name="T11" fmla="*/ 0 h 376"/>
                <a:gd name="T12" fmla="*/ 68 w 115"/>
                <a:gd name="T13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5" h="376">
                  <a:moveTo>
                    <a:pt x="68" y="0"/>
                  </a:moveTo>
                  <a:lnTo>
                    <a:pt x="114" y="258"/>
                  </a:lnTo>
                  <a:lnTo>
                    <a:pt x="57" y="258"/>
                  </a:lnTo>
                  <a:lnTo>
                    <a:pt x="57" y="375"/>
                  </a:lnTo>
                  <a:lnTo>
                    <a:pt x="0" y="375"/>
                  </a:lnTo>
                  <a:lnTo>
                    <a:pt x="0" y="0"/>
                  </a:lnTo>
                  <a:lnTo>
                    <a:pt x="68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753"/>
            <p:cNvSpPr>
              <a:spLocks noChangeArrowheads="1"/>
            </p:cNvSpPr>
            <p:nvPr/>
          </p:nvSpPr>
          <p:spPr bwMode="auto">
            <a:xfrm>
              <a:off x="5211763" y="4289425"/>
              <a:ext cx="84137" cy="134938"/>
            </a:xfrm>
            <a:custGeom>
              <a:avLst/>
              <a:gdLst>
                <a:gd name="T0" fmla="*/ 175 w 233"/>
                <a:gd name="T1" fmla="*/ 375 h 376"/>
                <a:gd name="T2" fmla="*/ 175 w 233"/>
                <a:gd name="T3" fmla="*/ 258 h 376"/>
                <a:gd name="T4" fmla="*/ 232 w 233"/>
                <a:gd name="T5" fmla="*/ 258 h 376"/>
                <a:gd name="T6" fmla="*/ 186 w 233"/>
                <a:gd name="T7" fmla="*/ 0 h 376"/>
                <a:gd name="T8" fmla="*/ 46 w 233"/>
                <a:gd name="T9" fmla="*/ 0 h 376"/>
                <a:gd name="T10" fmla="*/ 0 w 233"/>
                <a:gd name="T11" fmla="*/ 258 h 376"/>
                <a:gd name="T12" fmla="*/ 57 w 233"/>
                <a:gd name="T13" fmla="*/ 258 h 376"/>
                <a:gd name="T14" fmla="*/ 57 w 233"/>
                <a:gd name="T15" fmla="*/ 375 h 376"/>
                <a:gd name="T16" fmla="*/ 175 w 233"/>
                <a:gd name="T17" fmla="*/ 37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3" h="376">
                  <a:moveTo>
                    <a:pt x="175" y="375"/>
                  </a:moveTo>
                  <a:lnTo>
                    <a:pt x="175" y="258"/>
                  </a:lnTo>
                  <a:lnTo>
                    <a:pt x="232" y="258"/>
                  </a:lnTo>
                  <a:lnTo>
                    <a:pt x="186" y="0"/>
                  </a:lnTo>
                  <a:lnTo>
                    <a:pt x="46" y="0"/>
                  </a:lnTo>
                  <a:lnTo>
                    <a:pt x="0" y="258"/>
                  </a:lnTo>
                  <a:lnTo>
                    <a:pt x="57" y="258"/>
                  </a:lnTo>
                  <a:lnTo>
                    <a:pt x="57" y="375"/>
                  </a:lnTo>
                  <a:lnTo>
                    <a:pt x="175" y="3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754"/>
            <p:cNvSpPr>
              <a:spLocks noChangeArrowheads="1"/>
            </p:cNvSpPr>
            <p:nvPr/>
          </p:nvSpPr>
          <p:spPr bwMode="auto">
            <a:xfrm>
              <a:off x="5200650" y="4281488"/>
              <a:ext cx="103188" cy="150812"/>
            </a:xfrm>
            <a:custGeom>
              <a:avLst/>
              <a:gdLst>
                <a:gd name="T0" fmla="*/ 225 w 287"/>
                <a:gd name="T1" fmla="*/ 418 h 419"/>
                <a:gd name="T2" fmla="*/ 65 w 287"/>
                <a:gd name="T3" fmla="*/ 418 h 419"/>
                <a:gd name="T4" fmla="*/ 65 w 287"/>
                <a:gd name="T5" fmla="*/ 300 h 419"/>
                <a:gd name="T6" fmla="*/ 0 w 287"/>
                <a:gd name="T7" fmla="*/ 300 h 419"/>
                <a:gd name="T8" fmla="*/ 57 w 287"/>
                <a:gd name="T9" fmla="*/ 0 h 419"/>
                <a:gd name="T10" fmla="*/ 233 w 287"/>
                <a:gd name="T11" fmla="*/ 0 h 419"/>
                <a:gd name="T12" fmla="*/ 286 w 287"/>
                <a:gd name="T13" fmla="*/ 300 h 419"/>
                <a:gd name="T14" fmla="*/ 225 w 287"/>
                <a:gd name="T15" fmla="*/ 300 h 419"/>
                <a:gd name="T16" fmla="*/ 225 w 287"/>
                <a:gd name="T17" fmla="*/ 418 h 419"/>
                <a:gd name="T18" fmla="*/ 107 w 287"/>
                <a:gd name="T19" fmla="*/ 375 h 419"/>
                <a:gd name="T20" fmla="*/ 182 w 287"/>
                <a:gd name="T21" fmla="*/ 375 h 419"/>
                <a:gd name="T22" fmla="*/ 182 w 287"/>
                <a:gd name="T23" fmla="*/ 257 h 419"/>
                <a:gd name="T24" fmla="*/ 236 w 287"/>
                <a:gd name="T25" fmla="*/ 257 h 419"/>
                <a:gd name="T26" fmla="*/ 197 w 287"/>
                <a:gd name="T27" fmla="*/ 43 h 419"/>
                <a:gd name="T28" fmla="*/ 90 w 287"/>
                <a:gd name="T29" fmla="*/ 43 h 419"/>
                <a:gd name="T30" fmla="*/ 54 w 287"/>
                <a:gd name="T31" fmla="*/ 257 h 419"/>
                <a:gd name="T32" fmla="*/ 107 w 287"/>
                <a:gd name="T33" fmla="*/ 257 h 419"/>
                <a:gd name="T34" fmla="*/ 107 w 287"/>
                <a:gd name="T35" fmla="*/ 375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7" h="419">
                  <a:moveTo>
                    <a:pt x="225" y="418"/>
                  </a:moveTo>
                  <a:lnTo>
                    <a:pt x="65" y="418"/>
                  </a:lnTo>
                  <a:lnTo>
                    <a:pt x="65" y="300"/>
                  </a:lnTo>
                  <a:lnTo>
                    <a:pt x="0" y="300"/>
                  </a:lnTo>
                  <a:lnTo>
                    <a:pt x="57" y="0"/>
                  </a:lnTo>
                  <a:lnTo>
                    <a:pt x="233" y="0"/>
                  </a:lnTo>
                  <a:lnTo>
                    <a:pt x="286" y="300"/>
                  </a:lnTo>
                  <a:lnTo>
                    <a:pt x="225" y="300"/>
                  </a:lnTo>
                  <a:lnTo>
                    <a:pt x="225" y="418"/>
                  </a:lnTo>
                  <a:close/>
                  <a:moveTo>
                    <a:pt x="107" y="375"/>
                  </a:moveTo>
                  <a:lnTo>
                    <a:pt x="182" y="375"/>
                  </a:lnTo>
                  <a:lnTo>
                    <a:pt x="182" y="257"/>
                  </a:lnTo>
                  <a:lnTo>
                    <a:pt x="236" y="257"/>
                  </a:lnTo>
                  <a:lnTo>
                    <a:pt x="197" y="43"/>
                  </a:lnTo>
                  <a:lnTo>
                    <a:pt x="90" y="43"/>
                  </a:lnTo>
                  <a:lnTo>
                    <a:pt x="54" y="257"/>
                  </a:lnTo>
                  <a:lnTo>
                    <a:pt x="107" y="257"/>
                  </a:lnTo>
                  <a:lnTo>
                    <a:pt x="107" y="3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755"/>
            <p:cNvSpPr>
              <a:spLocks noChangeArrowheads="1"/>
            </p:cNvSpPr>
            <p:nvPr/>
          </p:nvSpPr>
          <p:spPr bwMode="auto">
            <a:xfrm>
              <a:off x="5211763" y="4289425"/>
              <a:ext cx="84137" cy="93663"/>
            </a:xfrm>
            <a:custGeom>
              <a:avLst/>
              <a:gdLst>
                <a:gd name="T0" fmla="*/ 175 w 233"/>
                <a:gd name="T1" fmla="*/ 258 h 259"/>
                <a:gd name="T2" fmla="*/ 232 w 233"/>
                <a:gd name="T3" fmla="*/ 258 h 259"/>
                <a:gd name="T4" fmla="*/ 186 w 233"/>
                <a:gd name="T5" fmla="*/ 0 h 259"/>
                <a:gd name="T6" fmla="*/ 46 w 233"/>
                <a:gd name="T7" fmla="*/ 0 h 259"/>
                <a:gd name="T8" fmla="*/ 0 w 233"/>
                <a:gd name="T9" fmla="*/ 258 h 259"/>
                <a:gd name="T10" fmla="*/ 57 w 233"/>
                <a:gd name="T11" fmla="*/ 258 h 259"/>
                <a:gd name="T12" fmla="*/ 175 w 233"/>
                <a:gd name="T13" fmla="*/ 25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3" h="259">
                  <a:moveTo>
                    <a:pt x="175" y="258"/>
                  </a:moveTo>
                  <a:lnTo>
                    <a:pt x="232" y="258"/>
                  </a:lnTo>
                  <a:lnTo>
                    <a:pt x="186" y="0"/>
                  </a:lnTo>
                  <a:lnTo>
                    <a:pt x="46" y="0"/>
                  </a:lnTo>
                  <a:lnTo>
                    <a:pt x="0" y="258"/>
                  </a:lnTo>
                  <a:lnTo>
                    <a:pt x="57" y="258"/>
                  </a:lnTo>
                  <a:lnTo>
                    <a:pt x="175" y="25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756"/>
            <p:cNvSpPr>
              <a:spLocks noChangeArrowheads="1"/>
            </p:cNvSpPr>
            <p:nvPr/>
          </p:nvSpPr>
          <p:spPr bwMode="auto">
            <a:xfrm>
              <a:off x="5200650" y="4281488"/>
              <a:ext cx="103188" cy="107950"/>
            </a:xfrm>
            <a:custGeom>
              <a:avLst/>
              <a:gdLst>
                <a:gd name="T0" fmla="*/ 286 w 287"/>
                <a:gd name="T1" fmla="*/ 300 h 301"/>
                <a:gd name="T2" fmla="*/ 0 w 287"/>
                <a:gd name="T3" fmla="*/ 300 h 301"/>
                <a:gd name="T4" fmla="*/ 57 w 287"/>
                <a:gd name="T5" fmla="*/ 0 h 301"/>
                <a:gd name="T6" fmla="*/ 233 w 287"/>
                <a:gd name="T7" fmla="*/ 0 h 301"/>
                <a:gd name="T8" fmla="*/ 286 w 287"/>
                <a:gd name="T9" fmla="*/ 300 h 301"/>
                <a:gd name="T10" fmla="*/ 54 w 287"/>
                <a:gd name="T11" fmla="*/ 257 h 301"/>
                <a:gd name="T12" fmla="*/ 236 w 287"/>
                <a:gd name="T13" fmla="*/ 257 h 301"/>
                <a:gd name="T14" fmla="*/ 197 w 287"/>
                <a:gd name="T15" fmla="*/ 43 h 301"/>
                <a:gd name="T16" fmla="*/ 90 w 287"/>
                <a:gd name="T17" fmla="*/ 43 h 301"/>
                <a:gd name="T18" fmla="*/ 54 w 287"/>
                <a:gd name="T19" fmla="*/ 257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7" h="301">
                  <a:moveTo>
                    <a:pt x="286" y="300"/>
                  </a:moveTo>
                  <a:lnTo>
                    <a:pt x="0" y="300"/>
                  </a:lnTo>
                  <a:lnTo>
                    <a:pt x="57" y="0"/>
                  </a:lnTo>
                  <a:lnTo>
                    <a:pt x="233" y="0"/>
                  </a:lnTo>
                  <a:lnTo>
                    <a:pt x="286" y="300"/>
                  </a:lnTo>
                  <a:close/>
                  <a:moveTo>
                    <a:pt x="54" y="257"/>
                  </a:moveTo>
                  <a:lnTo>
                    <a:pt x="236" y="257"/>
                  </a:lnTo>
                  <a:lnTo>
                    <a:pt x="197" y="43"/>
                  </a:lnTo>
                  <a:lnTo>
                    <a:pt x="90" y="43"/>
                  </a:lnTo>
                  <a:lnTo>
                    <a:pt x="54" y="2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757"/>
            <p:cNvSpPr>
              <a:spLocks noChangeArrowheads="1"/>
            </p:cNvSpPr>
            <p:nvPr/>
          </p:nvSpPr>
          <p:spPr bwMode="auto">
            <a:xfrm>
              <a:off x="5257800" y="4306888"/>
              <a:ext cx="161925" cy="163512"/>
            </a:xfrm>
            <a:custGeom>
              <a:avLst/>
              <a:gdLst>
                <a:gd name="T0" fmla="*/ 225 w 451"/>
                <a:gd name="T1" fmla="*/ 454 h 455"/>
                <a:gd name="T2" fmla="*/ 225 w 451"/>
                <a:gd name="T3" fmla="*/ 454 h 455"/>
                <a:gd name="T4" fmla="*/ 0 w 451"/>
                <a:gd name="T5" fmla="*/ 229 h 455"/>
                <a:gd name="T6" fmla="*/ 225 w 451"/>
                <a:gd name="T7" fmla="*/ 0 h 455"/>
                <a:gd name="T8" fmla="*/ 450 w 451"/>
                <a:gd name="T9" fmla="*/ 229 h 455"/>
                <a:gd name="T10" fmla="*/ 225 w 451"/>
                <a:gd name="T11" fmla="*/ 454 h 455"/>
                <a:gd name="T12" fmla="*/ 225 w 451"/>
                <a:gd name="T13" fmla="*/ 43 h 455"/>
                <a:gd name="T14" fmla="*/ 225 w 451"/>
                <a:gd name="T15" fmla="*/ 43 h 455"/>
                <a:gd name="T16" fmla="*/ 42 w 451"/>
                <a:gd name="T17" fmla="*/ 229 h 455"/>
                <a:gd name="T18" fmla="*/ 225 w 451"/>
                <a:gd name="T19" fmla="*/ 411 h 455"/>
                <a:gd name="T20" fmla="*/ 407 w 451"/>
                <a:gd name="T21" fmla="*/ 229 h 455"/>
                <a:gd name="T22" fmla="*/ 225 w 451"/>
                <a:gd name="T23" fmla="*/ 43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1" h="455">
                  <a:moveTo>
                    <a:pt x="225" y="454"/>
                  </a:moveTo>
                  <a:lnTo>
                    <a:pt x="225" y="454"/>
                  </a:lnTo>
                  <a:cubicBezTo>
                    <a:pt x="100" y="454"/>
                    <a:pt x="0" y="350"/>
                    <a:pt x="0" y="229"/>
                  </a:cubicBezTo>
                  <a:cubicBezTo>
                    <a:pt x="0" y="104"/>
                    <a:pt x="100" y="0"/>
                    <a:pt x="225" y="0"/>
                  </a:cubicBezTo>
                  <a:cubicBezTo>
                    <a:pt x="350" y="0"/>
                    <a:pt x="450" y="104"/>
                    <a:pt x="450" y="229"/>
                  </a:cubicBezTo>
                  <a:cubicBezTo>
                    <a:pt x="450" y="350"/>
                    <a:pt x="350" y="454"/>
                    <a:pt x="225" y="454"/>
                  </a:cubicBezTo>
                  <a:close/>
                  <a:moveTo>
                    <a:pt x="225" y="43"/>
                  </a:moveTo>
                  <a:lnTo>
                    <a:pt x="225" y="43"/>
                  </a:lnTo>
                  <a:cubicBezTo>
                    <a:pt x="125" y="43"/>
                    <a:pt x="42" y="125"/>
                    <a:pt x="42" y="229"/>
                  </a:cubicBezTo>
                  <a:cubicBezTo>
                    <a:pt x="42" y="329"/>
                    <a:pt x="125" y="411"/>
                    <a:pt x="225" y="411"/>
                  </a:cubicBezTo>
                  <a:cubicBezTo>
                    <a:pt x="325" y="411"/>
                    <a:pt x="407" y="329"/>
                    <a:pt x="407" y="229"/>
                  </a:cubicBezTo>
                  <a:cubicBezTo>
                    <a:pt x="407" y="125"/>
                    <a:pt x="325" y="43"/>
                    <a:pt x="225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758"/>
            <p:cNvSpPr>
              <a:spLocks noChangeArrowheads="1"/>
            </p:cNvSpPr>
            <p:nvPr/>
          </p:nvSpPr>
          <p:spPr bwMode="auto">
            <a:xfrm>
              <a:off x="5273675" y="4322763"/>
              <a:ext cx="131763" cy="133350"/>
            </a:xfrm>
            <a:custGeom>
              <a:avLst/>
              <a:gdLst>
                <a:gd name="T0" fmla="*/ 183 w 366"/>
                <a:gd name="T1" fmla="*/ 0 h 369"/>
                <a:gd name="T2" fmla="*/ 183 w 366"/>
                <a:gd name="T3" fmla="*/ 0 h 369"/>
                <a:gd name="T4" fmla="*/ 0 w 366"/>
                <a:gd name="T5" fmla="*/ 186 h 369"/>
                <a:gd name="T6" fmla="*/ 183 w 366"/>
                <a:gd name="T7" fmla="*/ 368 h 369"/>
                <a:gd name="T8" fmla="*/ 365 w 366"/>
                <a:gd name="T9" fmla="*/ 186 h 369"/>
                <a:gd name="T10" fmla="*/ 183 w 366"/>
                <a:gd name="T11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6" h="369">
                  <a:moveTo>
                    <a:pt x="183" y="0"/>
                  </a:moveTo>
                  <a:lnTo>
                    <a:pt x="183" y="0"/>
                  </a:lnTo>
                  <a:cubicBezTo>
                    <a:pt x="83" y="0"/>
                    <a:pt x="0" y="82"/>
                    <a:pt x="0" y="186"/>
                  </a:cubicBezTo>
                  <a:cubicBezTo>
                    <a:pt x="0" y="286"/>
                    <a:pt x="83" y="368"/>
                    <a:pt x="183" y="368"/>
                  </a:cubicBezTo>
                  <a:cubicBezTo>
                    <a:pt x="283" y="368"/>
                    <a:pt x="365" y="286"/>
                    <a:pt x="365" y="186"/>
                  </a:cubicBezTo>
                  <a:cubicBezTo>
                    <a:pt x="365" y="82"/>
                    <a:pt x="283" y="0"/>
                    <a:pt x="18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759"/>
            <p:cNvSpPr>
              <a:spLocks noChangeArrowheads="1"/>
            </p:cNvSpPr>
            <p:nvPr/>
          </p:nvSpPr>
          <p:spPr bwMode="auto">
            <a:xfrm>
              <a:off x="5300663" y="4354513"/>
              <a:ext cx="76200" cy="73025"/>
            </a:xfrm>
            <a:custGeom>
              <a:avLst/>
              <a:gdLst>
                <a:gd name="T0" fmla="*/ 86 w 212"/>
                <a:gd name="T1" fmla="*/ 200 h 201"/>
                <a:gd name="T2" fmla="*/ 0 w 212"/>
                <a:gd name="T3" fmla="*/ 114 h 201"/>
                <a:gd name="T4" fmla="*/ 29 w 212"/>
                <a:gd name="T5" fmla="*/ 86 h 201"/>
                <a:gd name="T6" fmla="*/ 79 w 212"/>
                <a:gd name="T7" fmla="*/ 136 h 201"/>
                <a:gd name="T8" fmla="*/ 175 w 212"/>
                <a:gd name="T9" fmla="*/ 0 h 201"/>
                <a:gd name="T10" fmla="*/ 211 w 212"/>
                <a:gd name="T11" fmla="*/ 25 h 201"/>
                <a:gd name="T12" fmla="*/ 86 w 212"/>
                <a:gd name="T13" fmla="*/ 20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201">
                  <a:moveTo>
                    <a:pt x="86" y="200"/>
                  </a:moveTo>
                  <a:lnTo>
                    <a:pt x="0" y="114"/>
                  </a:lnTo>
                  <a:lnTo>
                    <a:pt x="29" y="86"/>
                  </a:lnTo>
                  <a:lnTo>
                    <a:pt x="79" y="136"/>
                  </a:lnTo>
                  <a:lnTo>
                    <a:pt x="175" y="0"/>
                  </a:lnTo>
                  <a:lnTo>
                    <a:pt x="211" y="25"/>
                  </a:lnTo>
                  <a:lnTo>
                    <a:pt x="86" y="2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4" name="Group 343"/>
          <p:cNvGrpSpPr/>
          <p:nvPr/>
        </p:nvGrpSpPr>
        <p:grpSpPr>
          <a:xfrm>
            <a:off x="3440076" y="1788293"/>
            <a:ext cx="430213" cy="228600"/>
            <a:chOff x="4225925" y="1766888"/>
            <a:chExt cx="430213" cy="228600"/>
          </a:xfrm>
        </p:grpSpPr>
        <p:sp>
          <p:nvSpPr>
            <p:cNvPr id="345" name="Freeform 536"/>
            <p:cNvSpPr>
              <a:spLocks noChangeArrowheads="1"/>
            </p:cNvSpPr>
            <p:nvPr/>
          </p:nvSpPr>
          <p:spPr bwMode="auto">
            <a:xfrm>
              <a:off x="4241800" y="178276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537"/>
            <p:cNvSpPr>
              <a:spLocks noChangeArrowheads="1"/>
            </p:cNvSpPr>
            <p:nvPr/>
          </p:nvSpPr>
          <p:spPr bwMode="auto">
            <a:xfrm>
              <a:off x="4241800" y="178276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538"/>
            <p:cNvSpPr>
              <a:spLocks noChangeArrowheads="1"/>
            </p:cNvSpPr>
            <p:nvPr/>
          </p:nvSpPr>
          <p:spPr bwMode="auto">
            <a:xfrm>
              <a:off x="4225925" y="1766888"/>
              <a:ext cx="430213" cy="134937"/>
            </a:xfrm>
            <a:custGeom>
              <a:avLst/>
              <a:gdLst>
                <a:gd name="T0" fmla="*/ 1194 w 1195"/>
                <a:gd name="T1" fmla="*/ 374 h 375"/>
                <a:gd name="T2" fmla="*/ 0 w 1195"/>
                <a:gd name="T3" fmla="*/ 374 h 375"/>
                <a:gd name="T4" fmla="*/ 0 w 1195"/>
                <a:gd name="T5" fmla="*/ 0 h 375"/>
                <a:gd name="T6" fmla="*/ 1194 w 1195"/>
                <a:gd name="T7" fmla="*/ 0 h 375"/>
                <a:gd name="T8" fmla="*/ 1194 w 1195"/>
                <a:gd name="T9" fmla="*/ 374 h 375"/>
                <a:gd name="T10" fmla="*/ 47 w 1195"/>
                <a:gd name="T11" fmla="*/ 327 h 375"/>
                <a:gd name="T12" fmla="*/ 1147 w 1195"/>
                <a:gd name="T13" fmla="*/ 327 h 375"/>
                <a:gd name="T14" fmla="*/ 1147 w 1195"/>
                <a:gd name="T15" fmla="*/ 43 h 375"/>
                <a:gd name="T16" fmla="*/ 47 w 1195"/>
                <a:gd name="T17" fmla="*/ 43 h 375"/>
                <a:gd name="T18" fmla="*/ 47 w 1195"/>
                <a:gd name="T19" fmla="*/ 327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95" h="375">
                  <a:moveTo>
                    <a:pt x="1194" y="374"/>
                  </a:moveTo>
                  <a:lnTo>
                    <a:pt x="0" y="374"/>
                  </a:lnTo>
                  <a:lnTo>
                    <a:pt x="0" y="0"/>
                  </a:lnTo>
                  <a:lnTo>
                    <a:pt x="1194" y="0"/>
                  </a:lnTo>
                  <a:lnTo>
                    <a:pt x="1194" y="374"/>
                  </a:lnTo>
                  <a:close/>
                  <a:moveTo>
                    <a:pt x="47" y="327"/>
                  </a:moveTo>
                  <a:lnTo>
                    <a:pt x="1147" y="327"/>
                  </a:lnTo>
                  <a:lnTo>
                    <a:pt x="1147" y="43"/>
                  </a:lnTo>
                  <a:lnTo>
                    <a:pt x="47" y="43"/>
                  </a:lnTo>
                  <a:lnTo>
                    <a:pt x="47" y="32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539"/>
            <p:cNvSpPr>
              <a:spLocks noChangeArrowheads="1"/>
            </p:cNvSpPr>
            <p:nvPr/>
          </p:nvSpPr>
          <p:spPr bwMode="auto">
            <a:xfrm>
              <a:off x="4440238" y="178276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540"/>
            <p:cNvSpPr>
              <a:spLocks noChangeArrowheads="1"/>
            </p:cNvSpPr>
            <p:nvPr/>
          </p:nvSpPr>
          <p:spPr bwMode="auto">
            <a:xfrm>
              <a:off x="4440238" y="178276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541"/>
            <p:cNvSpPr>
              <a:spLocks noChangeArrowheads="1"/>
            </p:cNvSpPr>
            <p:nvPr/>
          </p:nvSpPr>
          <p:spPr bwMode="auto">
            <a:xfrm>
              <a:off x="4440238" y="178276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542"/>
            <p:cNvSpPr>
              <a:spLocks noChangeArrowheads="1"/>
            </p:cNvSpPr>
            <p:nvPr/>
          </p:nvSpPr>
          <p:spPr bwMode="auto">
            <a:xfrm>
              <a:off x="4440238" y="178276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543"/>
            <p:cNvSpPr>
              <a:spLocks noChangeArrowheads="1"/>
            </p:cNvSpPr>
            <p:nvPr/>
          </p:nvSpPr>
          <p:spPr bwMode="auto">
            <a:xfrm>
              <a:off x="4373563" y="1863725"/>
              <a:ext cx="133350" cy="131763"/>
            </a:xfrm>
            <a:custGeom>
              <a:avLst/>
              <a:gdLst>
                <a:gd name="T0" fmla="*/ 184 w 370"/>
                <a:gd name="T1" fmla="*/ 366 h 367"/>
                <a:gd name="T2" fmla="*/ 184 w 370"/>
                <a:gd name="T3" fmla="*/ 366 h 367"/>
                <a:gd name="T4" fmla="*/ 0 w 370"/>
                <a:gd name="T5" fmla="*/ 183 h 367"/>
                <a:gd name="T6" fmla="*/ 184 w 370"/>
                <a:gd name="T7" fmla="*/ 0 h 367"/>
                <a:gd name="T8" fmla="*/ 369 w 370"/>
                <a:gd name="T9" fmla="*/ 183 h 367"/>
                <a:gd name="T10" fmla="*/ 184 w 370"/>
                <a:gd name="T11" fmla="*/ 366 h 367"/>
                <a:gd name="T12" fmla="*/ 184 w 370"/>
                <a:gd name="T13" fmla="*/ 47 h 367"/>
                <a:gd name="T14" fmla="*/ 184 w 370"/>
                <a:gd name="T15" fmla="*/ 47 h 367"/>
                <a:gd name="T16" fmla="*/ 47 w 370"/>
                <a:gd name="T17" fmla="*/ 183 h 367"/>
                <a:gd name="T18" fmla="*/ 184 w 370"/>
                <a:gd name="T19" fmla="*/ 319 h 367"/>
                <a:gd name="T20" fmla="*/ 322 w 370"/>
                <a:gd name="T21" fmla="*/ 183 h 367"/>
                <a:gd name="T22" fmla="*/ 184 w 370"/>
                <a:gd name="T23" fmla="*/ 4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0" h="367">
                  <a:moveTo>
                    <a:pt x="184" y="366"/>
                  </a:moveTo>
                  <a:lnTo>
                    <a:pt x="184" y="366"/>
                  </a:lnTo>
                  <a:cubicBezTo>
                    <a:pt x="82" y="366"/>
                    <a:pt x="0" y="284"/>
                    <a:pt x="0" y="183"/>
                  </a:cubicBezTo>
                  <a:cubicBezTo>
                    <a:pt x="0" y="82"/>
                    <a:pt x="82" y="0"/>
                    <a:pt x="184" y="0"/>
                  </a:cubicBezTo>
                  <a:cubicBezTo>
                    <a:pt x="286" y="0"/>
                    <a:pt x="369" y="82"/>
                    <a:pt x="369" y="183"/>
                  </a:cubicBezTo>
                  <a:cubicBezTo>
                    <a:pt x="369" y="284"/>
                    <a:pt x="286" y="366"/>
                    <a:pt x="184" y="366"/>
                  </a:cubicBezTo>
                  <a:close/>
                  <a:moveTo>
                    <a:pt x="184" y="47"/>
                  </a:moveTo>
                  <a:lnTo>
                    <a:pt x="184" y="47"/>
                  </a:lnTo>
                  <a:cubicBezTo>
                    <a:pt x="105" y="47"/>
                    <a:pt x="47" y="105"/>
                    <a:pt x="47" y="183"/>
                  </a:cubicBezTo>
                  <a:cubicBezTo>
                    <a:pt x="47" y="257"/>
                    <a:pt x="105" y="319"/>
                    <a:pt x="184" y="319"/>
                  </a:cubicBezTo>
                  <a:cubicBezTo>
                    <a:pt x="259" y="319"/>
                    <a:pt x="322" y="257"/>
                    <a:pt x="322" y="183"/>
                  </a:cubicBezTo>
                  <a:cubicBezTo>
                    <a:pt x="322" y="105"/>
                    <a:pt x="259" y="47"/>
                    <a:pt x="184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544"/>
            <p:cNvSpPr>
              <a:spLocks noChangeArrowheads="1"/>
            </p:cNvSpPr>
            <p:nvPr/>
          </p:nvSpPr>
          <p:spPr bwMode="auto">
            <a:xfrm>
              <a:off x="4391025" y="1879600"/>
              <a:ext cx="100013" cy="98425"/>
            </a:xfrm>
            <a:custGeom>
              <a:avLst/>
              <a:gdLst>
                <a:gd name="T0" fmla="*/ 137 w 276"/>
                <a:gd name="T1" fmla="*/ 0 h 273"/>
                <a:gd name="T2" fmla="*/ 137 w 276"/>
                <a:gd name="T3" fmla="*/ 0 h 273"/>
                <a:gd name="T4" fmla="*/ 0 w 276"/>
                <a:gd name="T5" fmla="*/ 136 h 273"/>
                <a:gd name="T6" fmla="*/ 137 w 276"/>
                <a:gd name="T7" fmla="*/ 272 h 273"/>
                <a:gd name="T8" fmla="*/ 275 w 276"/>
                <a:gd name="T9" fmla="*/ 136 h 273"/>
                <a:gd name="T10" fmla="*/ 137 w 276"/>
                <a:gd name="T1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273">
                  <a:moveTo>
                    <a:pt x="137" y="0"/>
                  </a:moveTo>
                  <a:lnTo>
                    <a:pt x="137" y="0"/>
                  </a:lnTo>
                  <a:cubicBezTo>
                    <a:pt x="58" y="0"/>
                    <a:pt x="0" y="58"/>
                    <a:pt x="0" y="136"/>
                  </a:cubicBezTo>
                  <a:cubicBezTo>
                    <a:pt x="0" y="210"/>
                    <a:pt x="58" y="272"/>
                    <a:pt x="137" y="272"/>
                  </a:cubicBezTo>
                  <a:cubicBezTo>
                    <a:pt x="212" y="272"/>
                    <a:pt x="275" y="210"/>
                    <a:pt x="275" y="136"/>
                  </a:cubicBezTo>
                  <a:cubicBezTo>
                    <a:pt x="275" y="58"/>
                    <a:pt x="212" y="0"/>
                    <a:pt x="1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545"/>
            <p:cNvSpPr>
              <a:spLocks noChangeArrowheads="1"/>
            </p:cNvSpPr>
            <p:nvPr/>
          </p:nvSpPr>
          <p:spPr bwMode="auto">
            <a:xfrm>
              <a:off x="4422775" y="1903413"/>
              <a:ext cx="34925" cy="55562"/>
            </a:xfrm>
            <a:custGeom>
              <a:avLst/>
              <a:gdLst>
                <a:gd name="T0" fmla="*/ 94 w 95"/>
                <a:gd name="T1" fmla="*/ 43 h 153"/>
                <a:gd name="T2" fmla="*/ 94 w 95"/>
                <a:gd name="T3" fmla="*/ 43 h 153"/>
                <a:gd name="T4" fmla="*/ 47 w 95"/>
                <a:gd name="T5" fmla="*/ 0 h 153"/>
                <a:gd name="T6" fmla="*/ 0 w 95"/>
                <a:gd name="T7" fmla="*/ 43 h 153"/>
                <a:gd name="T8" fmla="*/ 24 w 95"/>
                <a:gd name="T9" fmla="*/ 82 h 153"/>
                <a:gd name="T10" fmla="*/ 24 w 95"/>
                <a:gd name="T11" fmla="*/ 152 h 153"/>
                <a:gd name="T12" fmla="*/ 71 w 95"/>
                <a:gd name="T13" fmla="*/ 152 h 153"/>
                <a:gd name="T14" fmla="*/ 71 w 95"/>
                <a:gd name="T15" fmla="*/ 82 h 153"/>
                <a:gd name="T16" fmla="*/ 94 w 95"/>
                <a:gd name="T17" fmla="*/ 4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" h="153">
                  <a:moveTo>
                    <a:pt x="94" y="43"/>
                  </a:moveTo>
                  <a:lnTo>
                    <a:pt x="94" y="43"/>
                  </a:lnTo>
                  <a:cubicBezTo>
                    <a:pt x="94" y="19"/>
                    <a:pt x="71" y="0"/>
                    <a:pt x="47" y="0"/>
                  </a:cubicBezTo>
                  <a:cubicBezTo>
                    <a:pt x="20" y="0"/>
                    <a:pt x="0" y="19"/>
                    <a:pt x="0" y="43"/>
                  </a:cubicBezTo>
                  <a:cubicBezTo>
                    <a:pt x="0" y="62"/>
                    <a:pt x="12" y="74"/>
                    <a:pt x="24" y="82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82" y="74"/>
                    <a:pt x="94" y="62"/>
                    <a:pt x="94" y="4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546"/>
            <p:cNvSpPr>
              <a:spLocks noChangeArrowheads="1"/>
            </p:cNvSpPr>
            <p:nvPr/>
          </p:nvSpPr>
          <p:spPr bwMode="auto">
            <a:xfrm>
              <a:off x="4271963" y="1804988"/>
              <a:ext cx="50800" cy="47625"/>
            </a:xfrm>
            <a:custGeom>
              <a:avLst/>
              <a:gdLst>
                <a:gd name="T0" fmla="*/ 129 w 142"/>
                <a:gd name="T1" fmla="*/ 31 h 134"/>
                <a:gd name="T2" fmla="*/ 86 w 142"/>
                <a:gd name="T3" fmla="*/ 43 h 134"/>
                <a:gd name="T4" fmla="*/ 86 w 142"/>
                <a:gd name="T5" fmla="*/ 0 h 134"/>
                <a:gd name="T6" fmla="*/ 51 w 142"/>
                <a:gd name="T7" fmla="*/ 0 h 134"/>
                <a:gd name="T8" fmla="*/ 51 w 142"/>
                <a:gd name="T9" fmla="*/ 43 h 134"/>
                <a:gd name="T10" fmla="*/ 11 w 142"/>
                <a:gd name="T11" fmla="*/ 31 h 134"/>
                <a:gd name="T12" fmla="*/ 0 w 142"/>
                <a:gd name="T13" fmla="*/ 63 h 134"/>
                <a:gd name="T14" fmla="*/ 43 w 142"/>
                <a:gd name="T15" fmla="*/ 78 h 134"/>
                <a:gd name="T16" fmla="*/ 15 w 142"/>
                <a:gd name="T17" fmla="*/ 113 h 134"/>
                <a:gd name="T18" fmla="*/ 43 w 142"/>
                <a:gd name="T19" fmla="*/ 133 h 134"/>
                <a:gd name="T20" fmla="*/ 70 w 142"/>
                <a:gd name="T21" fmla="*/ 98 h 134"/>
                <a:gd name="T22" fmla="*/ 94 w 142"/>
                <a:gd name="T23" fmla="*/ 133 h 134"/>
                <a:gd name="T24" fmla="*/ 125 w 142"/>
                <a:gd name="T25" fmla="*/ 113 h 134"/>
                <a:gd name="T26" fmla="*/ 98 w 142"/>
                <a:gd name="T27" fmla="*/ 78 h 134"/>
                <a:gd name="T28" fmla="*/ 141 w 142"/>
                <a:gd name="T29" fmla="*/ 63 h 134"/>
                <a:gd name="T30" fmla="*/ 129 w 142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29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70" y="98"/>
                  </a:lnTo>
                  <a:lnTo>
                    <a:pt x="94" y="133"/>
                  </a:lnTo>
                  <a:lnTo>
                    <a:pt x="125" y="113"/>
                  </a:lnTo>
                  <a:lnTo>
                    <a:pt x="98" y="78"/>
                  </a:lnTo>
                  <a:lnTo>
                    <a:pt x="141" y="63"/>
                  </a:lnTo>
                  <a:lnTo>
                    <a:pt x="129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547"/>
            <p:cNvSpPr>
              <a:spLocks noChangeArrowheads="1"/>
            </p:cNvSpPr>
            <p:nvPr/>
          </p:nvSpPr>
          <p:spPr bwMode="auto">
            <a:xfrm>
              <a:off x="4343400" y="1804988"/>
              <a:ext cx="49213" cy="47625"/>
            </a:xfrm>
            <a:custGeom>
              <a:avLst/>
              <a:gdLst>
                <a:gd name="T0" fmla="*/ 126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6 w 138"/>
                <a:gd name="T17" fmla="*/ 113 h 134"/>
                <a:gd name="T18" fmla="*/ 43 w 138"/>
                <a:gd name="T19" fmla="*/ 133 h 134"/>
                <a:gd name="T20" fmla="*/ 67 w 138"/>
                <a:gd name="T21" fmla="*/ 98 h 134"/>
                <a:gd name="T22" fmla="*/ 94 w 138"/>
                <a:gd name="T23" fmla="*/ 133 h 134"/>
                <a:gd name="T24" fmla="*/ 122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6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6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67" y="98"/>
                  </a:lnTo>
                  <a:lnTo>
                    <a:pt x="94" y="133"/>
                  </a:lnTo>
                  <a:lnTo>
                    <a:pt x="122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6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548"/>
            <p:cNvSpPr>
              <a:spLocks noChangeArrowheads="1"/>
            </p:cNvSpPr>
            <p:nvPr/>
          </p:nvSpPr>
          <p:spPr bwMode="auto">
            <a:xfrm>
              <a:off x="4557713" y="1804988"/>
              <a:ext cx="50800" cy="47625"/>
            </a:xfrm>
            <a:custGeom>
              <a:avLst/>
              <a:gdLst>
                <a:gd name="T0" fmla="*/ 141 w 142"/>
                <a:gd name="T1" fmla="*/ 63 h 134"/>
                <a:gd name="T2" fmla="*/ 130 w 142"/>
                <a:gd name="T3" fmla="*/ 31 h 134"/>
                <a:gd name="T4" fmla="*/ 87 w 142"/>
                <a:gd name="T5" fmla="*/ 43 h 134"/>
                <a:gd name="T6" fmla="*/ 87 w 142"/>
                <a:gd name="T7" fmla="*/ 0 h 134"/>
                <a:gd name="T8" fmla="*/ 51 w 142"/>
                <a:gd name="T9" fmla="*/ 0 h 134"/>
                <a:gd name="T10" fmla="*/ 51 w 142"/>
                <a:gd name="T11" fmla="*/ 43 h 134"/>
                <a:gd name="T12" fmla="*/ 12 w 142"/>
                <a:gd name="T13" fmla="*/ 31 h 134"/>
                <a:gd name="T14" fmla="*/ 0 w 142"/>
                <a:gd name="T15" fmla="*/ 63 h 134"/>
                <a:gd name="T16" fmla="*/ 43 w 142"/>
                <a:gd name="T17" fmla="*/ 78 h 134"/>
                <a:gd name="T18" fmla="*/ 16 w 142"/>
                <a:gd name="T19" fmla="*/ 113 h 134"/>
                <a:gd name="T20" fmla="*/ 43 w 142"/>
                <a:gd name="T21" fmla="*/ 133 h 134"/>
                <a:gd name="T22" fmla="*/ 71 w 142"/>
                <a:gd name="T23" fmla="*/ 98 h 134"/>
                <a:gd name="T24" fmla="*/ 94 w 142"/>
                <a:gd name="T25" fmla="*/ 133 h 134"/>
                <a:gd name="T26" fmla="*/ 126 w 142"/>
                <a:gd name="T27" fmla="*/ 113 h 134"/>
                <a:gd name="T28" fmla="*/ 98 w 142"/>
                <a:gd name="T29" fmla="*/ 78 h 134"/>
                <a:gd name="T30" fmla="*/ 141 w 142"/>
                <a:gd name="T31" fmla="*/ 6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41" y="63"/>
                  </a:moveTo>
                  <a:lnTo>
                    <a:pt x="130" y="31"/>
                  </a:ln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71" y="98"/>
                  </a:lnTo>
                  <a:lnTo>
                    <a:pt x="94" y="133"/>
                  </a:lnTo>
                  <a:lnTo>
                    <a:pt x="126" y="113"/>
                  </a:lnTo>
                  <a:lnTo>
                    <a:pt x="98" y="78"/>
                  </a:lnTo>
                  <a:lnTo>
                    <a:pt x="141" y="6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549"/>
            <p:cNvSpPr>
              <a:spLocks noChangeArrowheads="1"/>
            </p:cNvSpPr>
            <p:nvPr/>
          </p:nvSpPr>
          <p:spPr bwMode="auto">
            <a:xfrm>
              <a:off x="4486275" y="1804988"/>
              <a:ext cx="49213" cy="47625"/>
            </a:xfrm>
            <a:custGeom>
              <a:avLst/>
              <a:gdLst>
                <a:gd name="T0" fmla="*/ 125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5 w 138"/>
                <a:gd name="T17" fmla="*/ 113 h 134"/>
                <a:gd name="T18" fmla="*/ 43 w 138"/>
                <a:gd name="T19" fmla="*/ 133 h 134"/>
                <a:gd name="T20" fmla="*/ 66 w 138"/>
                <a:gd name="T21" fmla="*/ 98 h 134"/>
                <a:gd name="T22" fmla="*/ 94 w 138"/>
                <a:gd name="T23" fmla="*/ 133 h 134"/>
                <a:gd name="T24" fmla="*/ 121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5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5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66" y="98"/>
                  </a:lnTo>
                  <a:lnTo>
                    <a:pt x="94" y="133"/>
                  </a:lnTo>
                  <a:lnTo>
                    <a:pt x="121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5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550"/>
            <p:cNvSpPr>
              <a:spLocks noChangeArrowheads="1"/>
            </p:cNvSpPr>
            <p:nvPr/>
          </p:nvSpPr>
          <p:spPr bwMode="auto">
            <a:xfrm>
              <a:off x="4414838" y="1804988"/>
              <a:ext cx="50800" cy="47625"/>
            </a:xfrm>
            <a:custGeom>
              <a:avLst/>
              <a:gdLst>
                <a:gd name="T0" fmla="*/ 130 w 143"/>
                <a:gd name="T1" fmla="*/ 31 h 134"/>
                <a:gd name="T2" fmla="*/ 87 w 143"/>
                <a:gd name="T3" fmla="*/ 43 h 134"/>
                <a:gd name="T4" fmla="*/ 87 w 143"/>
                <a:gd name="T5" fmla="*/ 0 h 134"/>
                <a:gd name="T6" fmla="*/ 51 w 143"/>
                <a:gd name="T7" fmla="*/ 0 h 134"/>
                <a:gd name="T8" fmla="*/ 51 w 143"/>
                <a:gd name="T9" fmla="*/ 43 h 134"/>
                <a:gd name="T10" fmla="*/ 12 w 143"/>
                <a:gd name="T11" fmla="*/ 31 h 134"/>
                <a:gd name="T12" fmla="*/ 0 w 143"/>
                <a:gd name="T13" fmla="*/ 63 h 134"/>
                <a:gd name="T14" fmla="*/ 44 w 143"/>
                <a:gd name="T15" fmla="*/ 78 h 134"/>
                <a:gd name="T16" fmla="*/ 16 w 143"/>
                <a:gd name="T17" fmla="*/ 113 h 134"/>
                <a:gd name="T18" fmla="*/ 44 w 143"/>
                <a:gd name="T19" fmla="*/ 133 h 134"/>
                <a:gd name="T20" fmla="*/ 71 w 143"/>
                <a:gd name="T21" fmla="*/ 98 h 134"/>
                <a:gd name="T22" fmla="*/ 95 w 143"/>
                <a:gd name="T23" fmla="*/ 133 h 134"/>
                <a:gd name="T24" fmla="*/ 126 w 143"/>
                <a:gd name="T25" fmla="*/ 113 h 134"/>
                <a:gd name="T26" fmla="*/ 99 w 143"/>
                <a:gd name="T27" fmla="*/ 78 h 134"/>
                <a:gd name="T28" fmla="*/ 142 w 143"/>
                <a:gd name="T29" fmla="*/ 63 h 134"/>
                <a:gd name="T30" fmla="*/ 130 w 143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134">
                  <a:moveTo>
                    <a:pt x="130" y="31"/>
                  </a:move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4" y="78"/>
                  </a:lnTo>
                  <a:lnTo>
                    <a:pt x="16" y="113"/>
                  </a:lnTo>
                  <a:lnTo>
                    <a:pt x="44" y="133"/>
                  </a:lnTo>
                  <a:lnTo>
                    <a:pt x="71" y="98"/>
                  </a:lnTo>
                  <a:lnTo>
                    <a:pt x="95" y="133"/>
                  </a:lnTo>
                  <a:lnTo>
                    <a:pt x="126" y="113"/>
                  </a:lnTo>
                  <a:lnTo>
                    <a:pt x="99" y="78"/>
                  </a:lnTo>
                  <a:lnTo>
                    <a:pt x="142" y="63"/>
                  </a:lnTo>
                  <a:lnTo>
                    <a:pt x="130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0" name="Group 359"/>
          <p:cNvGrpSpPr/>
          <p:nvPr/>
        </p:nvGrpSpPr>
        <p:grpSpPr>
          <a:xfrm>
            <a:off x="3440076" y="2385193"/>
            <a:ext cx="430213" cy="228600"/>
            <a:chOff x="4225925" y="2363788"/>
            <a:chExt cx="430213" cy="228600"/>
          </a:xfrm>
        </p:grpSpPr>
        <p:sp>
          <p:nvSpPr>
            <p:cNvPr id="361" name="Freeform 551"/>
            <p:cNvSpPr>
              <a:spLocks noChangeArrowheads="1"/>
            </p:cNvSpPr>
            <p:nvPr/>
          </p:nvSpPr>
          <p:spPr bwMode="auto">
            <a:xfrm>
              <a:off x="4241800" y="237966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552"/>
            <p:cNvSpPr>
              <a:spLocks noChangeArrowheads="1"/>
            </p:cNvSpPr>
            <p:nvPr/>
          </p:nvSpPr>
          <p:spPr bwMode="auto">
            <a:xfrm>
              <a:off x="4241800" y="237966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553"/>
            <p:cNvSpPr>
              <a:spLocks noChangeArrowheads="1"/>
            </p:cNvSpPr>
            <p:nvPr/>
          </p:nvSpPr>
          <p:spPr bwMode="auto">
            <a:xfrm>
              <a:off x="4225925" y="2363788"/>
              <a:ext cx="430213" cy="134937"/>
            </a:xfrm>
            <a:custGeom>
              <a:avLst/>
              <a:gdLst>
                <a:gd name="T0" fmla="*/ 1194 w 1195"/>
                <a:gd name="T1" fmla="*/ 374 h 375"/>
                <a:gd name="T2" fmla="*/ 0 w 1195"/>
                <a:gd name="T3" fmla="*/ 374 h 375"/>
                <a:gd name="T4" fmla="*/ 0 w 1195"/>
                <a:gd name="T5" fmla="*/ 0 h 375"/>
                <a:gd name="T6" fmla="*/ 1194 w 1195"/>
                <a:gd name="T7" fmla="*/ 0 h 375"/>
                <a:gd name="T8" fmla="*/ 1194 w 1195"/>
                <a:gd name="T9" fmla="*/ 374 h 375"/>
                <a:gd name="T10" fmla="*/ 47 w 1195"/>
                <a:gd name="T11" fmla="*/ 327 h 375"/>
                <a:gd name="T12" fmla="*/ 1147 w 1195"/>
                <a:gd name="T13" fmla="*/ 327 h 375"/>
                <a:gd name="T14" fmla="*/ 1147 w 1195"/>
                <a:gd name="T15" fmla="*/ 43 h 375"/>
                <a:gd name="T16" fmla="*/ 47 w 1195"/>
                <a:gd name="T17" fmla="*/ 43 h 375"/>
                <a:gd name="T18" fmla="*/ 47 w 1195"/>
                <a:gd name="T19" fmla="*/ 327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95" h="375">
                  <a:moveTo>
                    <a:pt x="1194" y="374"/>
                  </a:moveTo>
                  <a:lnTo>
                    <a:pt x="0" y="374"/>
                  </a:lnTo>
                  <a:lnTo>
                    <a:pt x="0" y="0"/>
                  </a:lnTo>
                  <a:lnTo>
                    <a:pt x="1194" y="0"/>
                  </a:lnTo>
                  <a:lnTo>
                    <a:pt x="1194" y="374"/>
                  </a:lnTo>
                  <a:close/>
                  <a:moveTo>
                    <a:pt x="47" y="327"/>
                  </a:moveTo>
                  <a:lnTo>
                    <a:pt x="1147" y="327"/>
                  </a:lnTo>
                  <a:lnTo>
                    <a:pt x="1147" y="43"/>
                  </a:lnTo>
                  <a:lnTo>
                    <a:pt x="47" y="43"/>
                  </a:lnTo>
                  <a:lnTo>
                    <a:pt x="47" y="3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554"/>
            <p:cNvSpPr>
              <a:spLocks noChangeArrowheads="1"/>
            </p:cNvSpPr>
            <p:nvPr/>
          </p:nvSpPr>
          <p:spPr bwMode="auto">
            <a:xfrm>
              <a:off x="4440238" y="237966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555"/>
            <p:cNvSpPr>
              <a:spLocks noChangeArrowheads="1"/>
            </p:cNvSpPr>
            <p:nvPr/>
          </p:nvSpPr>
          <p:spPr bwMode="auto">
            <a:xfrm>
              <a:off x="4440238" y="237966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556"/>
            <p:cNvSpPr>
              <a:spLocks noChangeArrowheads="1"/>
            </p:cNvSpPr>
            <p:nvPr/>
          </p:nvSpPr>
          <p:spPr bwMode="auto">
            <a:xfrm>
              <a:off x="4440238" y="237966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557"/>
            <p:cNvSpPr>
              <a:spLocks noChangeArrowheads="1"/>
            </p:cNvSpPr>
            <p:nvPr/>
          </p:nvSpPr>
          <p:spPr bwMode="auto">
            <a:xfrm>
              <a:off x="4440238" y="237966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558"/>
            <p:cNvSpPr>
              <a:spLocks noChangeArrowheads="1"/>
            </p:cNvSpPr>
            <p:nvPr/>
          </p:nvSpPr>
          <p:spPr bwMode="auto">
            <a:xfrm>
              <a:off x="4373563" y="2460625"/>
              <a:ext cx="133350" cy="131763"/>
            </a:xfrm>
            <a:custGeom>
              <a:avLst/>
              <a:gdLst>
                <a:gd name="T0" fmla="*/ 184 w 370"/>
                <a:gd name="T1" fmla="*/ 366 h 367"/>
                <a:gd name="T2" fmla="*/ 184 w 370"/>
                <a:gd name="T3" fmla="*/ 366 h 367"/>
                <a:gd name="T4" fmla="*/ 0 w 370"/>
                <a:gd name="T5" fmla="*/ 183 h 367"/>
                <a:gd name="T6" fmla="*/ 184 w 370"/>
                <a:gd name="T7" fmla="*/ 0 h 367"/>
                <a:gd name="T8" fmla="*/ 369 w 370"/>
                <a:gd name="T9" fmla="*/ 183 h 367"/>
                <a:gd name="T10" fmla="*/ 184 w 370"/>
                <a:gd name="T11" fmla="*/ 366 h 367"/>
                <a:gd name="T12" fmla="*/ 184 w 370"/>
                <a:gd name="T13" fmla="*/ 47 h 367"/>
                <a:gd name="T14" fmla="*/ 184 w 370"/>
                <a:gd name="T15" fmla="*/ 47 h 367"/>
                <a:gd name="T16" fmla="*/ 47 w 370"/>
                <a:gd name="T17" fmla="*/ 183 h 367"/>
                <a:gd name="T18" fmla="*/ 184 w 370"/>
                <a:gd name="T19" fmla="*/ 319 h 367"/>
                <a:gd name="T20" fmla="*/ 322 w 370"/>
                <a:gd name="T21" fmla="*/ 183 h 367"/>
                <a:gd name="T22" fmla="*/ 184 w 370"/>
                <a:gd name="T23" fmla="*/ 4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0" h="367">
                  <a:moveTo>
                    <a:pt x="184" y="366"/>
                  </a:moveTo>
                  <a:lnTo>
                    <a:pt x="184" y="366"/>
                  </a:lnTo>
                  <a:cubicBezTo>
                    <a:pt x="82" y="366"/>
                    <a:pt x="0" y="284"/>
                    <a:pt x="0" y="183"/>
                  </a:cubicBezTo>
                  <a:cubicBezTo>
                    <a:pt x="0" y="82"/>
                    <a:pt x="82" y="0"/>
                    <a:pt x="184" y="0"/>
                  </a:cubicBezTo>
                  <a:cubicBezTo>
                    <a:pt x="286" y="0"/>
                    <a:pt x="369" y="82"/>
                    <a:pt x="369" y="183"/>
                  </a:cubicBezTo>
                  <a:cubicBezTo>
                    <a:pt x="369" y="284"/>
                    <a:pt x="286" y="366"/>
                    <a:pt x="184" y="366"/>
                  </a:cubicBezTo>
                  <a:close/>
                  <a:moveTo>
                    <a:pt x="184" y="47"/>
                  </a:moveTo>
                  <a:lnTo>
                    <a:pt x="184" y="47"/>
                  </a:lnTo>
                  <a:cubicBezTo>
                    <a:pt x="105" y="47"/>
                    <a:pt x="47" y="105"/>
                    <a:pt x="47" y="183"/>
                  </a:cubicBezTo>
                  <a:cubicBezTo>
                    <a:pt x="47" y="257"/>
                    <a:pt x="105" y="319"/>
                    <a:pt x="184" y="319"/>
                  </a:cubicBezTo>
                  <a:cubicBezTo>
                    <a:pt x="259" y="319"/>
                    <a:pt x="322" y="257"/>
                    <a:pt x="322" y="183"/>
                  </a:cubicBezTo>
                  <a:cubicBezTo>
                    <a:pt x="322" y="105"/>
                    <a:pt x="259" y="47"/>
                    <a:pt x="184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559"/>
            <p:cNvSpPr>
              <a:spLocks noChangeArrowheads="1"/>
            </p:cNvSpPr>
            <p:nvPr/>
          </p:nvSpPr>
          <p:spPr bwMode="auto">
            <a:xfrm>
              <a:off x="4391025" y="2476500"/>
              <a:ext cx="100013" cy="98425"/>
            </a:xfrm>
            <a:custGeom>
              <a:avLst/>
              <a:gdLst>
                <a:gd name="T0" fmla="*/ 137 w 276"/>
                <a:gd name="T1" fmla="*/ 0 h 273"/>
                <a:gd name="T2" fmla="*/ 137 w 276"/>
                <a:gd name="T3" fmla="*/ 0 h 273"/>
                <a:gd name="T4" fmla="*/ 0 w 276"/>
                <a:gd name="T5" fmla="*/ 136 h 273"/>
                <a:gd name="T6" fmla="*/ 137 w 276"/>
                <a:gd name="T7" fmla="*/ 272 h 273"/>
                <a:gd name="T8" fmla="*/ 275 w 276"/>
                <a:gd name="T9" fmla="*/ 136 h 273"/>
                <a:gd name="T10" fmla="*/ 137 w 276"/>
                <a:gd name="T1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273">
                  <a:moveTo>
                    <a:pt x="137" y="0"/>
                  </a:moveTo>
                  <a:lnTo>
                    <a:pt x="137" y="0"/>
                  </a:lnTo>
                  <a:cubicBezTo>
                    <a:pt x="58" y="0"/>
                    <a:pt x="0" y="58"/>
                    <a:pt x="0" y="136"/>
                  </a:cubicBezTo>
                  <a:cubicBezTo>
                    <a:pt x="0" y="210"/>
                    <a:pt x="58" y="272"/>
                    <a:pt x="137" y="272"/>
                  </a:cubicBezTo>
                  <a:cubicBezTo>
                    <a:pt x="212" y="272"/>
                    <a:pt x="275" y="210"/>
                    <a:pt x="275" y="136"/>
                  </a:cubicBezTo>
                  <a:cubicBezTo>
                    <a:pt x="275" y="58"/>
                    <a:pt x="212" y="0"/>
                    <a:pt x="1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560"/>
            <p:cNvSpPr>
              <a:spLocks noChangeArrowheads="1"/>
            </p:cNvSpPr>
            <p:nvPr/>
          </p:nvSpPr>
          <p:spPr bwMode="auto">
            <a:xfrm>
              <a:off x="4422775" y="2500313"/>
              <a:ext cx="34925" cy="55562"/>
            </a:xfrm>
            <a:custGeom>
              <a:avLst/>
              <a:gdLst>
                <a:gd name="T0" fmla="*/ 94 w 95"/>
                <a:gd name="T1" fmla="*/ 43 h 153"/>
                <a:gd name="T2" fmla="*/ 94 w 95"/>
                <a:gd name="T3" fmla="*/ 43 h 153"/>
                <a:gd name="T4" fmla="*/ 47 w 95"/>
                <a:gd name="T5" fmla="*/ 0 h 153"/>
                <a:gd name="T6" fmla="*/ 0 w 95"/>
                <a:gd name="T7" fmla="*/ 43 h 153"/>
                <a:gd name="T8" fmla="*/ 24 w 95"/>
                <a:gd name="T9" fmla="*/ 82 h 153"/>
                <a:gd name="T10" fmla="*/ 24 w 95"/>
                <a:gd name="T11" fmla="*/ 152 h 153"/>
                <a:gd name="T12" fmla="*/ 71 w 95"/>
                <a:gd name="T13" fmla="*/ 152 h 153"/>
                <a:gd name="T14" fmla="*/ 71 w 95"/>
                <a:gd name="T15" fmla="*/ 82 h 153"/>
                <a:gd name="T16" fmla="*/ 94 w 95"/>
                <a:gd name="T17" fmla="*/ 4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" h="153">
                  <a:moveTo>
                    <a:pt x="94" y="43"/>
                  </a:moveTo>
                  <a:lnTo>
                    <a:pt x="94" y="43"/>
                  </a:lnTo>
                  <a:cubicBezTo>
                    <a:pt x="94" y="19"/>
                    <a:pt x="71" y="0"/>
                    <a:pt x="47" y="0"/>
                  </a:cubicBezTo>
                  <a:cubicBezTo>
                    <a:pt x="20" y="0"/>
                    <a:pt x="0" y="19"/>
                    <a:pt x="0" y="43"/>
                  </a:cubicBezTo>
                  <a:cubicBezTo>
                    <a:pt x="0" y="62"/>
                    <a:pt x="12" y="74"/>
                    <a:pt x="24" y="82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82" y="74"/>
                    <a:pt x="94" y="62"/>
                    <a:pt x="94" y="4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561"/>
            <p:cNvSpPr>
              <a:spLocks noChangeArrowheads="1"/>
            </p:cNvSpPr>
            <p:nvPr/>
          </p:nvSpPr>
          <p:spPr bwMode="auto">
            <a:xfrm>
              <a:off x="4271963" y="2401888"/>
              <a:ext cx="50800" cy="47625"/>
            </a:xfrm>
            <a:custGeom>
              <a:avLst/>
              <a:gdLst>
                <a:gd name="T0" fmla="*/ 129 w 142"/>
                <a:gd name="T1" fmla="*/ 31 h 134"/>
                <a:gd name="T2" fmla="*/ 86 w 142"/>
                <a:gd name="T3" fmla="*/ 43 h 134"/>
                <a:gd name="T4" fmla="*/ 86 w 142"/>
                <a:gd name="T5" fmla="*/ 0 h 134"/>
                <a:gd name="T6" fmla="*/ 51 w 142"/>
                <a:gd name="T7" fmla="*/ 0 h 134"/>
                <a:gd name="T8" fmla="*/ 51 w 142"/>
                <a:gd name="T9" fmla="*/ 43 h 134"/>
                <a:gd name="T10" fmla="*/ 11 w 142"/>
                <a:gd name="T11" fmla="*/ 31 h 134"/>
                <a:gd name="T12" fmla="*/ 0 w 142"/>
                <a:gd name="T13" fmla="*/ 63 h 134"/>
                <a:gd name="T14" fmla="*/ 43 w 142"/>
                <a:gd name="T15" fmla="*/ 78 h 134"/>
                <a:gd name="T16" fmla="*/ 15 w 142"/>
                <a:gd name="T17" fmla="*/ 113 h 134"/>
                <a:gd name="T18" fmla="*/ 43 w 142"/>
                <a:gd name="T19" fmla="*/ 133 h 134"/>
                <a:gd name="T20" fmla="*/ 70 w 142"/>
                <a:gd name="T21" fmla="*/ 98 h 134"/>
                <a:gd name="T22" fmla="*/ 94 w 142"/>
                <a:gd name="T23" fmla="*/ 133 h 134"/>
                <a:gd name="T24" fmla="*/ 125 w 142"/>
                <a:gd name="T25" fmla="*/ 113 h 134"/>
                <a:gd name="T26" fmla="*/ 98 w 142"/>
                <a:gd name="T27" fmla="*/ 78 h 134"/>
                <a:gd name="T28" fmla="*/ 141 w 142"/>
                <a:gd name="T29" fmla="*/ 63 h 134"/>
                <a:gd name="T30" fmla="*/ 129 w 142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29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70" y="98"/>
                  </a:lnTo>
                  <a:lnTo>
                    <a:pt x="94" y="133"/>
                  </a:lnTo>
                  <a:lnTo>
                    <a:pt x="125" y="113"/>
                  </a:lnTo>
                  <a:lnTo>
                    <a:pt x="98" y="78"/>
                  </a:lnTo>
                  <a:lnTo>
                    <a:pt x="141" y="63"/>
                  </a:lnTo>
                  <a:lnTo>
                    <a:pt x="129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562"/>
            <p:cNvSpPr>
              <a:spLocks noChangeArrowheads="1"/>
            </p:cNvSpPr>
            <p:nvPr/>
          </p:nvSpPr>
          <p:spPr bwMode="auto">
            <a:xfrm>
              <a:off x="4343400" y="2401888"/>
              <a:ext cx="49213" cy="47625"/>
            </a:xfrm>
            <a:custGeom>
              <a:avLst/>
              <a:gdLst>
                <a:gd name="T0" fmla="*/ 126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6 w 138"/>
                <a:gd name="T17" fmla="*/ 113 h 134"/>
                <a:gd name="T18" fmla="*/ 43 w 138"/>
                <a:gd name="T19" fmla="*/ 133 h 134"/>
                <a:gd name="T20" fmla="*/ 67 w 138"/>
                <a:gd name="T21" fmla="*/ 98 h 134"/>
                <a:gd name="T22" fmla="*/ 94 w 138"/>
                <a:gd name="T23" fmla="*/ 133 h 134"/>
                <a:gd name="T24" fmla="*/ 122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6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6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67" y="98"/>
                  </a:lnTo>
                  <a:lnTo>
                    <a:pt x="94" y="133"/>
                  </a:lnTo>
                  <a:lnTo>
                    <a:pt x="122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6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563"/>
            <p:cNvSpPr>
              <a:spLocks noChangeArrowheads="1"/>
            </p:cNvSpPr>
            <p:nvPr/>
          </p:nvSpPr>
          <p:spPr bwMode="auto">
            <a:xfrm>
              <a:off x="4557713" y="2401888"/>
              <a:ext cx="50800" cy="47625"/>
            </a:xfrm>
            <a:custGeom>
              <a:avLst/>
              <a:gdLst>
                <a:gd name="T0" fmla="*/ 141 w 142"/>
                <a:gd name="T1" fmla="*/ 63 h 134"/>
                <a:gd name="T2" fmla="*/ 130 w 142"/>
                <a:gd name="T3" fmla="*/ 31 h 134"/>
                <a:gd name="T4" fmla="*/ 87 w 142"/>
                <a:gd name="T5" fmla="*/ 43 h 134"/>
                <a:gd name="T6" fmla="*/ 87 w 142"/>
                <a:gd name="T7" fmla="*/ 0 h 134"/>
                <a:gd name="T8" fmla="*/ 51 w 142"/>
                <a:gd name="T9" fmla="*/ 0 h 134"/>
                <a:gd name="T10" fmla="*/ 51 w 142"/>
                <a:gd name="T11" fmla="*/ 43 h 134"/>
                <a:gd name="T12" fmla="*/ 12 w 142"/>
                <a:gd name="T13" fmla="*/ 31 h 134"/>
                <a:gd name="T14" fmla="*/ 0 w 142"/>
                <a:gd name="T15" fmla="*/ 63 h 134"/>
                <a:gd name="T16" fmla="*/ 43 w 142"/>
                <a:gd name="T17" fmla="*/ 78 h 134"/>
                <a:gd name="T18" fmla="*/ 16 w 142"/>
                <a:gd name="T19" fmla="*/ 113 h 134"/>
                <a:gd name="T20" fmla="*/ 43 w 142"/>
                <a:gd name="T21" fmla="*/ 133 h 134"/>
                <a:gd name="T22" fmla="*/ 71 w 142"/>
                <a:gd name="T23" fmla="*/ 98 h 134"/>
                <a:gd name="T24" fmla="*/ 94 w 142"/>
                <a:gd name="T25" fmla="*/ 133 h 134"/>
                <a:gd name="T26" fmla="*/ 126 w 142"/>
                <a:gd name="T27" fmla="*/ 113 h 134"/>
                <a:gd name="T28" fmla="*/ 98 w 142"/>
                <a:gd name="T29" fmla="*/ 78 h 134"/>
                <a:gd name="T30" fmla="*/ 141 w 142"/>
                <a:gd name="T31" fmla="*/ 6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41" y="63"/>
                  </a:moveTo>
                  <a:lnTo>
                    <a:pt x="130" y="31"/>
                  </a:ln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71" y="98"/>
                  </a:lnTo>
                  <a:lnTo>
                    <a:pt x="94" y="133"/>
                  </a:lnTo>
                  <a:lnTo>
                    <a:pt x="126" y="113"/>
                  </a:lnTo>
                  <a:lnTo>
                    <a:pt x="98" y="78"/>
                  </a:lnTo>
                  <a:lnTo>
                    <a:pt x="141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564"/>
            <p:cNvSpPr>
              <a:spLocks noChangeArrowheads="1"/>
            </p:cNvSpPr>
            <p:nvPr/>
          </p:nvSpPr>
          <p:spPr bwMode="auto">
            <a:xfrm>
              <a:off x="4486275" y="2401888"/>
              <a:ext cx="49213" cy="47625"/>
            </a:xfrm>
            <a:custGeom>
              <a:avLst/>
              <a:gdLst>
                <a:gd name="T0" fmla="*/ 125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5 w 138"/>
                <a:gd name="T17" fmla="*/ 113 h 134"/>
                <a:gd name="T18" fmla="*/ 43 w 138"/>
                <a:gd name="T19" fmla="*/ 133 h 134"/>
                <a:gd name="T20" fmla="*/ 66 w 138"/>
                <a:gd name="T21" fmla="*/ 98 h 134"/>
                <a:gd name="T22" fmla="*/ 94 w 138"/>
                <a:gd name="T23" fmla="*/ 133 h 134"/>
                <a:gd name="T24" fmla="*/ 121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5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5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66" y="98"/>
                  </a:lnTo>
                  <a:lnTo>
                    <a:pt x="94" y="133"/>
                  </a:lnTo>
                  <a:lnTo>
                    <a:pt x="121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5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565"/>
            <p:cNvSpPr>
              <a:spLocks noChangeArrowheads="1"/>
            </p:cNvSpPr>
            <p:nvPr/>
          </p:nvSpPr>
          <p:spPr bwMode="auto">
            <a:xfrm>
              <a:off x="4414838" y="2401888"/>
              <a:ext cx="50800" cy="47625"/>
            </a:xfrm>
            <a:custGeom>
              <a:avLst/>
              <a:gdLst>
                <a:gd name="T0" fmla="*/ 130 w 143"/>
                <a:gd name="T1" fmla="*/ 31 h 134"/>
                <a:gd name="T2" fmla="*/ 87 w 143"/>
                <a:gd name="T3" fmla="*/ 43 h 134"/>
                <a:gd name="T4" fmla="*/ 87 w 143"/>
                <a:gd name="T5" fmla="*/ 0 h 134"/>
                <a:gd name="T6" fmla="*/ 51 w 143"/>
                <a:gd name="T7" fmla="*/ 0 h 134"/>
                <a:gd name="T8" fmla="*/ 51 w 143"/>
                <a:gd name="T9" fmla="*/ 43 h 134"/>
                <a:gd name="T10" fmla="*/ 12 w 143"/>
                <a:gd name="T11" fmla="*/ 31 h 134"/>
                <a:gd name="T12" fmla="*/ 0 w 143"/>
                <a:gd name="T13" fmla="*/ 63 h 134"/>
                <a:gd name="T14" fmla="*/ 44 w 143"/>
                <a:gd name="T15" fmla="*/ 78 h 134"/>
                <a:gd name="T16" fmla="*/ 16 w 143"/>
                <a:gd name="T17" fmla="*/ 113 h 134"/>
                <a:gd name="T18" fmla="*/ 44 w 143"/>
                <a:gd name="T19" fmla="*/ 133 h 134"/>
                <a:gd name="T20" fmla="*/ 71 w 143"/>
                <a:gd name="T21" fmla="*/ 98 h 134"/>
                <a:gd name="T22" fmla="*/ 95 w 143"/>
                <a:gd name="T23" fmla="*/ 133 h 134"/>
                <a:gd name="T24" fmla="*/ 126 w 143"/>
                <a:gd name="T25" fmla="*/ 113 h 134"/>
                <a:gd name="T26" fmla="*/ 99 w 143"/>
                <a:gd name="T27" fmla="*/ 78 h 134"/>
                <a:gd name="T28" fmla="*/ 142 w 143"/>
                <a:gd name="T29" fmla="*/ 63 h 134"/>
                <a:gd name="T30" fmla="*/ 130 w 143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134">
                  <a:moveTo>
                    <a:pt x="130" y="31"/>
                  </a:move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4" y="78"/>
                  </a:lnTo>
                  <a:lnTo>
                    <a:pt x="16" y="113"/>
                  </a:lnTo>
                  <a:lnTo>
                    <a:pt x="44" y="133"/>
                  </a:lnTo>
                  <a:lnTo>
                    <a:pt x="71" y="98"/>
                  </a:lnTo>
                  <a:lnTo>
                    <a:pt x="95" y="133"/>
                  </a:lnTo>
                  <a:lnTo>
                    <a:pt x="126" y="113"/>
                  </a:lnTo>
                  <a:lnTo>
                    <a:pt x="99" y="78"/>
                  </a:lnTo>
                  <a:lnTo>
                    <a:pt x="142" y="63"/>
                  </a:lnTo>
                  <a:lnTo>
                    <a:pt x="130" y="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6" name="Group 375"/>
          <p:cNvGrpSpPr/>
          <p:nvPr/>
        </p:nvGrpSpPr>
        <p:grpSpPr>
          <a:xfrm>
            <a:off x="3440076" y="2970250"/>
            <a:ext cx="430213" cy="228600"/>
            <a:chOff x="4225925" y="2992438"/>
            <a:chExt cx="430213" cy="228600"/>
          </a:xfrm>
        </p:grpSpPr>
        <p:sp>
          <p:nvSpPr>
            <p:cNvPr id="377" name="Freeform 566"/>
            <p:cNvSpPr>
              <a:spLocks noChangeArrowheads="1"/>
            </p:cNvSpPr>
            <p:nvPr/>
          </p:nvSpPr>
          <p:spPr bwMode="auto">
            <a:xfrm>
              <a:off x="4241800" y="300831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567"/>
            <p:cNvSpPr>
              <a:spLocks noChangeArrowheads="1"/>
            </p:cNvSpPr>
            <p:nvPr/>
          </p:nvSpPr>
          <p:spPr bwMode="auto">
            <a:xfrm>
              <a:off x="4241800" y="300831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568"/>
            <p:cNvSpPr>
              <a:spLocks noChangeArrowheads="1"/>
            </p:cNvSpPr>
            <p:nvPr/>
          </p:nvSpPr>
          <p:spPr bwMode="auto">
            <a:xfrm>
              <a:off x="4225925" y="2992438"/>
              <a:ext cx="430213" cy="134937"/>
            </a:xfrm>
            <a:custGeom>
              <a:avLst/>
              <a:gdLst>
                <a:gd name="T0" fmla="*/ 1194 w 1195"/>
                <a:gd name="T1" fmla="*/ 374 h 375"/>
                <a:gd name="T2" fmla="*/ 0 w 1195"/>
                <a:gd name="T3" fmla="*/ 374 h 375"/>
                <a:gd name="T4" fmla="*/ 0 w 1195"/>
                <a:gd name="T5" fmla="*/ 0 h 375"/>
                <a:gd name="T6" fmla="*/ 1194 w 1195"/>
                <a:gd name="T7" fmla="*/ 0 h 375"/>
                <a:gd name="T8" fmla="*/ 1194 w 1195"/>
                <a:gd name="T9" fmla="*/ 374 h 375"/>
                <a:gd name="T10" fmla="*/ 47 w 1195"/>
                <a:gd name="T11" fmla="*/ 327 h 375"/>
                <a:gd name="T12" fmla="*/ 1147 w 1195"/>
                <a:gd name="T13" fmla="*/ 327 h 375"/>
                <a:gd name="T14" fmla="*/ 1147 w 1195"/>
                <a:gd name="T15" fmla="*/ 43 h 375"/>
                <a:gd name="T16" fmla="*/ 47 w 1195"/>
                <a:gd name="T17" fmla="*/ 43 h 375"/>
                <a:gd name="T18" fmla="*/ 47 w 1195"/>
                <a:gd name="T19" fmla="*/ 327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95" h="375">
                  <a:moveTo>
                    <a:pt x="1194" y="374"/>
                  </a:moveTo>
                  <a:lnTo>
                    <a:pt x="0" y="374"/>
                  </a:lnTo>
                  <a:lnTo>
                    <a:pt x="0" y="0"/>
                  </a:lnTo>
                  <a:lnTo>
                    <a:pt x="1194" y="0"/>
                  </a:lnTo>
                  <a:lnTo>
                    <a:pt x="1194" y="374"/>
                  </a:lnTo>
                  <a:close/>
                  <a:moveTo>
                    <a:pt x="47" y="327"/>
                  </a:moveTo>
                  <a:lnTo>
                    <a:pt x="1147" y="327"/>
                  </a:lnTo>
                  <a:lnTo>
                    <a:pt x="1147" y="43"/>
                  </a:lnTo>
                  <a:lnTo>
                    <a:pt x="47" y="43"/>
                  </a:lnTo>
                  <a:lnTo>
                    <a:pt x="47" y="32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569"/>
            <p:cNvSpPr>
              <a:spLocks noChangeArrowheads="1"/>
            </p:cNvSpPr>
            <p:nvPr/>
          </p:nvSpPr>
          <p:spPr bwMode="auto">
            <a:xfrm>
              <a:off x="4440238" y="300831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570"/>
            <p:cNvSpPr>
              <a:spLocks noChangeArrowheads="1"/>
            </p:cNvSpPr>
            <p:nvPr/>
          </p:nvSpPr>
          <p:spPr bwMode="auto">
            <a:xfrm>
              <a:off x="4440238" y="300831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571"/>
            <p:cNvSpPr>
              <a:spLocks noChangeArrowheads="1"/>
            </p:cNvSpPr>
            <p:nvPr/>
          </p:nvSpPr>
          <p:spPr bwMode="auto">
            <a:xfrm>
              <a:off x="4440238" y="300831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572"/>
            <p:cNvSpPr>
              <a:spLocks noChangeArrowheads="1"/>
            </p:cNvSpPr>
            <p:nvPr/>
          </p:nvSpPr>
          <p:spPr bwMode="auto">
            <a:xfrm>
              <a:off x="4440238" y="300831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573"/>
            <p:cNvSpPr>
              <a:spLocks noChangeArrowheads="1"/>
            </p:cNvSpPr>
            <p:nvPr/>
          </p:nvSpPr>
          <p:spPr bwMode="auto">
            <a:xfrm>
              <a:off x="4373563" y="3089275"/>
              <a:ext cx="133350" cy="131763"/>
            </a:xfrm>
            <a:custGeom>
              <a:avLst/>
              <a:gdLst>
                <a:gd name="T0" fmla="*/ 184 w 370"/>
                <a:gd name="T1" fmla="*/ 366 h 367"/>
                <a:gd name="T2" fmla="*/ 184 w 370"/>
                <a:gd name="T3" fmla="*/ 366 h 367"/>
                <a:gd name="T4" fmla="*/ 0 w 370"/>
                <a:gd name="T5" fmla="*/ 183 h 367"/>
                <a:gd name="T6" fmla="*/ 184 w 370"/>
                <a:gd name="T7" fmla="*/ 0 h 367"/>
                <a:gd name="T8" fmla="*/ 369 w 370"/>
                <a:gd name="T9" fmla="*/ 183 h 367"/>
                <a:gd name="T10" fmla="*/ 184 w 370"/>
                <a:gd name="T11" fmla="*/ 366 h 367"/>
                <a:gd name="T12" fmla="*/ 184 w 370"/>
                <a:gd name="T13" fmla="*/ 47 h 367"/>
                <a:gd name="T14" fmla="*/ 184 w 370"/>
                <a:gd name="T15" fmla="*/ 47 h 367"/>
                <a:gd name="T16" fmla="*/ 47 w 370"/>
                <a:gd name="T17" fmla="*/ 183 h 367"/>
                <a:gd name="T18" fmla="*/ 184 w 370"/>
                <a:gd name="T19" fmla="*/ 319 h 367"/>
                <a:gd name="T20" fmla="*/ 322 w 370"/>
                <a:gd name="T21" fmla="*/ 183 h 367"/>
                <a:gd name="T22" fmla="*/ 184 w 370"/>
                <a:gd name="T23" fmla="*/ 4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0" h="367">
                  <a:moveTo>
                    <a:pt x="184" y="366"/>
                  </a:moveTo>
                  <a:lnTo>
                    <a:pt x="184" y="366"/>
                  </a:lnTo>
                  <a:cubicBezTo>
                    <a:pt x="82" y="366"/>
                    <a:pt x="0" y="284"/>
                    <a:pt x="0" y="183"/>
                  </a:cubicBezTo>
                  <a:cubicBezTo>
                    <a:pt x="0" y="82"/>
                    <a:pt x="82" y="0"/>
                    <a:pt x="184" y="0"/>
                  </a:cubicBezTo>
                  <a:cubicBezTo>
                    <a:pt x="286" y="0"/>
                    <a:pt x="369" y="82"/>
                    <a:pt x="369" y="183"/>
                  </a:cubicBezTo>
                  <a:cubicBezTo>
                    <a:pt x="369" y="284"/>
                    <a:pt x="286" y="366"/>
                    <a:pt x="184" y="366"/>
                  </a:cubicBezTo>
                  <a:close/>
                  <a:moveTo>
                    <a:pt x="184" y="47"/>
                  </a:moveTo>
                  <a:lnTo>
                    <a:pt x="184" y="47"/>
                  </a:lnTo>
                  <a:cubicBezTo>
                    <a:pt x="105" y="47"/>
                    <a:pt x="47" y="105"/>
                    <a:pt x="47" y="183"/>
                  </a:cubicBezTo>
                  <a:cubicBezTo>
                    <a:pt x="47" y="257"/>
                    <a:pt x="105" y="319"/>
                    <a:pt x="184" y="319"/>
                  </a:cubicBezTo>
                  <a:cubicBezTo>
                    <a:pt x="259" y="319"/>
                    <a:pt x="322" y="257"/>
                    <a:pt x="322" y="183"/>
                  </a:cubicBezTo>
                  <a:cubicBezTo>
                    <a:pt x="322" y="105"/>
                    <a:pt x="259" y="47"/>
                    <a:pt x="184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574"/>
            <p:cNvSpPr>
              <a:spLocks noChangeArrowheads="1"/>
            </p:cNvSpPr>
            <p:nvPr/>
          </p:nvSpPr>
          <p:spPr bwMode="auto">
            <a:xfrm>
              <a:off x="4391025" y="3105150"/>
              <a:ext cx="100013" cy="98425"/>
            </a:xfrm>
            <a:custGeom>
              <a:avLst/>
              <a:gdLst>
                <a:gd name="T0" fmla="*/ 137 w 276"/>
                <a:gd name="T1" fmla="*/ 0 h 273"/>
                <a:gd name="T2" fmla="*/ 137 w 276"/>
                <a:gd name="T3" fmla="*/ 0 h 273"/>
                <a:gd name="T4" fmla="*/ 0 w 276"/>
                <a:gd name="T5" fmla="*/ 136 h 273"/>
                <a:gd name="T6" fmla="*/ 137 w 276"/>
                <a:gd name="T7" fmla="*/ 272 h 273"/>
                <a:gd name="T8" fmla="*/ 275 w 276"/>
                <a:gd name="T9" fmla="*/ 136 h 273"/>
                <a:gd name="T10" fmla="*/ 137 w 276"/>
                <a:gd name="T1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273">
                  <a:moveTo>
                    <a:pt x="137" y="0"/>
                  </a:moveTo>
                  <a:lnTo>
                    <a:pt x="137" y="0"/>
                  </a:lnTo>
                  <a:cubicBezTo>
                    <a:pt x="58" y="0"/>
                    <a:pt x="0" y="58"/>
                    <a:pt x="0" y="136"/>
                  </a:cubicBezTo>
                  <a:cubicBezTo>
                    <a:pt x="0" y="210"/>
                    <a:pt x="58" y="272"/>
                    <a:pt x="137" y="272"/>
                  </a:cubicBezTo>
                  <a:cubicBezTo>
                    <a:pt x="212" y="272"/>
                    <a:pt x="275" y="210"/>
                    <a:pt x="275" y="136"/>
                  </a:cubicBezTo>
                  <a:cubicBezTo>
                    <a:pt x="275" y="58"/>
                    <a:pt x="212" y="0"/>
                    <a:pt x="1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575"/>
            <p:cNvSpPr>
              <a:spLocks noChangeArrowheads="1"/>
            </p:cNvSpPr>
            <p:nvPr/>
          </p:nvSpPr>
          <p:spPr bwMode="auto">
            <a:xfrm>
              <a:off x="4422775" y="3128963"/>
              <a:ext cx="34925" cy="55562"/>
            </a:xfrm>
            <a:custGeom>
              <a:avLst/>
              <a:gdLst>
                <a:gd name="T0" fmla="*/ 94 w 95"/>
                <a:gd name="T1" fmla="*/ 43 h 153"/>
                <a:gd name="T2" fmla="*/ 94 w 95"/>
                <a:gd name="T3" fmla="*/ 43 h 153"/>
                <a:gd name="T4" fmla="*/ 47 w 95"/>
                <a:gd name="T5" fmla="*/ 0 h 153"/>
                <a:gd name="T6" fmla="*/ 0 w 95"/>
                <a:gd name="T7" fmla="*/ 43 h 153"/>
                <a:gd name="T8" fmla="*/ 24 w 95"/>
                <a:gd name="T9" fmla="*/ 82 h 153"/>
                <a:gd name="T10" fmla="*/ 24 w 95"/>
                <a:gd name="T11" fmla="*/ 152 h 153"/>
                <a:gd name="T12" fmla="*/ 71 w 95"/>
                <a:gd name="T13" fmla="*/ 152 h 153"/>
                <a:gd name="T14" fmla="*/ 71 w 95"/>
                <a:gd name="T15" fmla="*/ 82 h 153"/>
                <a:gd name="T16" fmla="*/ 94 w 95"/>
                <a:gd name="T17" fmla="*/ 4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" h="153">
                  <a:moveTo>
                    <a:pt x="94" y="43"/>
                  </a:moveTo>
                  <a:lnTo>
                    <a:pt x="94" y="43"/>
                  </a:lnTo>
                  <a:cubicBezTo>
                    <a:pt x="94" y="19"/>
                    <a:pt x="71" y="0"/>
                    <a:pt x="47" y="0"/>
                  </a:cubicBezTo>
                  <a:cubicBezTo>
                    <a:pt x="20" y="0"/>
                    <a:pt x="0" y="19"/>
                    <a:pt x="0" y="43"/>
                  </a:cubicBezTo>
                  <a:cubicBezTo>
                    <a:pt x="0" y="62"/>
                    <a:pt x="12" y="74"/>
                    <a:pt x="24" y="82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82" y="74"/>
                    <a:pt x="94" y="62"/>
                    <a:pt x="94" y="4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576"/>
            <p:cNvSpPr>
              <a:spLocks noChangeArrowheads="1"/>
            </p:cNvSpPr>
            <p:nvPr/>
          </p:nvSpPr>
          <p:spPr bwMode="auto">
            <a:xfrm>
              <a:off x="4271963" y="3030538"/>
              <a:ext cx="50800" cy="47625"/>
            </a:xfrm>
            <a:custGeom>
              <a:avLst/>
              <a:gdLst>
                <a:gd name="T0" fmla="*/ 129 w 142"/>
                <a:gd name="T1" fmla="*/ 31 h 134"/>
                <a:gd name="T2" fmla="*/ 86 w 142"/>
                <a:gd name="T3" fmla="*/ 43 h 134"/>
                <a:gd name="T4" fmla="*/ 86 w 142"/>
                <a:gd name="T5" fmla="*/ 0 h 134"/>
                <a:gd name="T6" fmla="*/ 51 w 142"/>
                <a:gd name="T7" fmla="*/ 0 h 134"/>
                <a:gd name="T8" fmla="*/ 51 w 142"/>
                <a:gd name="T9" fmla="*/ 43 h 134"/>
                <a:gd name="T10" fmla="*/ 11 w 142"/>
                <a:gd name="T11" fmla="*/ 31 h 134"/>
                <a:gd name="T12" fmla="*/ 0 w 142"/>
                <a:gd name="T13" fmla="*/ 63 h 134"/>
                <a:gd name="T14" fmla="*/ 43 w 142"/>
                <a:gd name="T15" fmla="*/ 78 h 134"/>
                <a:gd name="T16" fmla="*/ 15 w 142"/>
                <a:gd name="T17" fmla="*/ 113 h 134"/>
                <a:gd name="T18" fmla="*/ 43 w 142"/>
                <a:gd name="T19" fmla="*/ 133 h 134"/>
                <a:gd name="T20" fmla="*/ 70 w 142"/>
                <a:gd name="T21" fmla="*/ 98 h 134"/>
                <a:gd name="T22" fmla="*/ 94 w 142"/>
                <a:gd name="T23" fmla="*/ 133 h 134"/>
                <a:gd name="T24" fmla="*/ 125 w 142"/>
                <a:gd name="T25" fmla="*/ 113 h 134"/>
                <a:gd name="T26" fmla="*/ 98 w 142"/>
                <a:gd name="T27" fmla="*/ 78 h 134"/>
                <a:gd name="T28" fmla="*/ 141 w 142"/>
                <a:gd name="T29" fmla="*/ 63 h 134"/>
                <a:gd name="T30" fmla="*/ 129 w 142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29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70" y="98"/>
                  </a:lnTo>
                  <a:lnTo>
                    <a:pt x="94" y="133"/>
                  </a:lnTo>
                  <a:lnTo>
                    <a:pt x="125" y="113"/>
                  </a:lnTo>
                  <a:lnTo>
                    <a:pt x="98" y="78"/>
                  </a:lnTo>
                  <a:lnTo>
                    <a:pt x="141" y="63"/>
                  </a:lnTo>
                  <a:lnTo>
                    <a:pt x="129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577"/>
            <p:cNvSpPr>
              <a:spLocks noChangeArrowheads="1"/>
            </p:cNvSpPr>
            <p:nvPr/>
          </p:nvSpPr>
          <p:spPr bwMode="auto">
            <a:xfrm>
              <a:off x="4343400" y="3030538"/>
              <a:ext cx="49213" cy="47625"/>
            </a:xfrm>
            <a:custGeom>
              <a:avLst/>
              <a:gdLst>
                <a:gd name="T0" fmla="*/ 126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6 w 138"/>
                <a:gd name="T17" fmla="*/ 113 h 134"/>
                <a:gd name="T18" fmla="*/ 43 w 138"/>
                <a:gd name="T19" fmla="*/ 133 h 134"/>
                <a:gd name="T20" fmla="*/ 67 w 138"/>
                <a:gd name="T21" fmla="*/ 98 h 134"/>
                <a:gd name="T22" fmla="*/ 94 w 138"/>
                <a:gd name="T23" fmla="*/ 133 h 134"/>
                <a:gd name="T24" fmla="*/ 122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6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6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67" y="98"/>
                  </a:lnTo>
                  <a:lnTo>
                    <a:pt x="94" y="133"/>
                  </a:lnTo>
                  <a:lnTo>
                    <a:pt x="122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6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578"/>
            <p:cNvSpPr>
              <a:spLocks noChangeArrowheads="1"/>
            </p:cNvSpPr>
            <p:nvPr/>
          </p:nvSpPr>
          <p:spPr bwMode="auto">
            <a:xfrm>
              <a:off x="4557713" y="3030538"/>
              <a:ext cx="50800" cy="47625"/>
            </a:xfrm>
            <a:custGeom>
              <a:avLst/>
              <a:gdLst>
                <a:gd name="T0" fmla="*/ 141 w 142"/>
                <a:gd name="T1" fmla="*/ 63 h 134"/>
                <a:gd name="T2" fmla="*/ 130 w 142"/>
                <a:gd name="T3" fmla="*/ 31 h 134"/>
                <a:gd name="T4" fmla="*/ 87 w 142"/>
                <a:gd name="T5" fmla="*/ 43 h 134"/>
                <a:gd name="T6" fmla="*/ 87 w 142"/>
                <a:gd name="T7" fmla="*/ 0 h 134"/>
                <a:gd name="T8" fmla="*/ 51 w 142"/>
                <a:gd name="T9" fmla="*/ 0 h 134"/>
                <a:gd name="T10" fmla="*/ 51 w 142"/>
                <a:gd name="T11" fmla="*/ 43 h 134"/>
                <a:gd name="T12" fmla="*/ 12 w 142"/>
                <a:gd name="T13" fmla="*/ 31 h 134"/>
                <a:gd name="T14" fmla="*/ 0 w 142"/>
                <a:gd name="T15" fmla="*/ 63 h 134"/>
                <a:gd name="T16" fmla="*/ 43 w 142"/>
                <a:gd name="T17" fmla="*/ 78 h 134"/>
                <a:gd name="T18" fmla="*/ 16 w 142"/>
                <a:gd name="T19" fmla="*/ 113 h 134"/>
                <a:gd name="T20" fmla="*/ 43 w 142"/>
                <a:gd name="T21" fmla="*/ 133 h 134"/>
                <a:gd name="T22" fmla="*/ 71 w 142"/>
                <a:gd name="T23" fmla="*/ 98 h 134"/>
                <a:gd name="T24" fmla="*/ 94 w 142"/>
                <a:gd name="T25" fmla="*/ 133 h 134"/>
                <a:gd name="T26" fmla="*/ 126 w 142"/>
                <a:gd name="T27" fmla="*/ 113 h 134"/>
                <a:gd name="T28" fmla="*/ 98 w 142"/>
                <a:gd name="T29" fmla="*/ 78 h 134"/>
                <a:gd name="T30" fmla="*/ 141 w 142"/>
                <a:gd name="T31" fmla="*/ 6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41" y="63"/>
                  </a:moveTo>
                  <a:lnTo>
                    <a:pt x="130" y="31"/>
                  </a:ln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71" y="98"/>
                  </a:lnTo>
                  <a:lnTo>
                    <a:pt x="94" y="133"/>
                  </a:lnTo>
                  <a:lnTo>
                    <a:pt x="126" y="113"/>
                  </a:lnTo>
                  <a:lnTo>
                    <a:pt x="98" y="78"/>
                  </a:lnTo>
                  <a:lnTo>
                    <a:pt x="141" y="6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579"/>
            <p:cNvSpPr>
              <a:spLocks noChangeArrowheads="1"/>
            </p:cNvSpPr>
            <p:nvPr/>
          </p:nvSpPr>
          <p:spPr bwMode="auto">
            <a:xfrm>
              <a:off x="4486275" y="3030538"/>
              <a:ext cx="49213" cy="47625"/>
            </a:xfrm>
            <a:custGeom>
              <a:avLst/>
              <a:gdLst>
                <a:gd name="T0" fmla="*/ 125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5 w 138"/>
                <a:gd name="T17" fmla="*/ 113 h 134"/>
                <a:gd name="T18" fmla="*/ 43 w 138"/>
                <a:gd name="T19" fmla="*/ 133 h 134"/>
                <a:gd name="T20" fmla="*/ 66 w 138"/>
                <a:gd name="T21" fmla="*/ 98 h 134"/>
                <a:gd name="T22" fmla="*/ 94 w 138"/>
                <a:gd name="T23" fmla="*/ 133 h 134"/>
                <a:gd name="T24" fmla="*/ 121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5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5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66" y="98"/>
                  </a:lnTo>
                  <a:lnTo>
                    <a:pt x="94" y="133"/>
                  </a:lnTo>
                  <a:lnTo>
                    <a:pt x="121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5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580"/>
            <p:cNvSpPr>
              <a:spLocks noChangeArrowheads="1"/>
            </p:cNvSpPr>
            <p:nvPr/>
          </p:nvSpPr>
          <p:spPr bwMode="auto">
            <a:xfrm>
              <a:off x="4414838" y="3030538"/>
              <a:ext cx="50800" cy="47625"/>
            </a:xfrm>
            <a:custGeom>
              <a:avLst/>
              <a:gdLst>
                <a:gd name="T0" fmla="*/ 130 w 143"/>
                <a:gd name="T1" fmla="*/ 31 h 134"/>
                <a:gd name="T2" fmla="*/ 87 w 143"/>
                <a:gd name="T3" fmla="*/ 43 h 134"/>
                <a:gd name="T4" fmla="*/ 87 w 143"/>
                <a:gd name="T5" fmla="*/ 0 h 134"/>
                <a:gd name="T6" fmla="*/ 51 w 143"/>
                <a:gd name="T7" fmla="*/ 0 h 134"/>
                <a:gd name="T8" fmla="*/ 51 w 143"/>
                <a:gd name="T9" fmla="*/ 43 h 134"/>
                <a:gd name="T10" fmla="*/ 12 w 143"/>
                <a:gd name="T11" fmla="*/ 31 h 134"/>
                <a:gd name="T12" fmla="*/ 0 w 143"/>
                <a:gd name="T13" fmla="*/ 63 h 134"/>
                <a:gd name="T14" fmla="*/ 44 w 143"/>
                <a:gd name="T15" fmla="*/ 78 h 134"/>
                <a:gd name="T16" fmla="*/ 16 w 143"/>
                <a:gd name="T17" fmla="*/ 113 h 134"/>
                <a:gd name="T18" fmla="*/ 44 w 143"/>
                <a:gd name="T19" fmla="*/ 133 h 134"/>
                <a:gd name="T20" fmla="*/ 71 w 143"/>
                <a:gd name="T21" fmla="*/ 98 h 134"/>
                <a:gd name="T22" fmla="*/ 95 w 143"/>
                <a:gd name="T23" fmla="*/ 133 h 134"/>
                <a:gd name="T24" fmla="*/ 126 w 143"/>
                <a:gd name="T25" fmla="*/ 113 h 134"/>
                <a:gd name="T26" fmla="*/ 99 w 143"/>
                <a:gd name="T27" fmla="*/ 78 h 134"/>
                <a:gd name="T28" fmla="*/ 142 w 143"/>
                <a:gd name="T29" fmla="*/ 63 h 134"/>
                <a:gd name="T30" fmla="*/ 130 w 143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134">
                  <a:moveTo>
                    <a:pt x="130" y="31"/>
                  </a:move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4" y="78"/>
                  </a:lnTo>
                  <a:lnTo>
                    <a:pt x="16" y="113"/>
                  </a:lnTo>
                  <a:lnTo>
                    <a:pt x="44" y="133"/>
                  </a:lnTo>
                  <a:lnTo>
                    <a:pt x="71" y="98"/>
                  </a:lnTo>
                  <a:lnTo>
                    <a:pt x="95" y="133"/>
                  </a:lnTo>
                  <a:lnTo>
                    <a:pt x="126" y="113"/>
                  </a:lnTo>
                  <a:lnTo>
                    <a:pt x="99" y="78"/>
                  </a:lnTo>
                  <a:lnTo>
                    <a:pt x="142" y="63"/>
                  </a:lnTo>
                  <a:lnTo>
                    <a:pt x="130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2" name="Group 391"/>
          <p:cNvGrpSpPr/>
          <p:nvPr/>
        </p:nvGrpSpPr>
        <p:grpSpPr>
          <a:xfrm>
            <a:off x="3440076" y="3585496"/>
            <a:ext cx="430213" cy="228600"/>
            <a:chOff x="4225925" y="3627438"/>
            <a:chExt cx="430213" cy="228600"/>
          </a:xfrm>
        </p:grpSpPr>
        <p:sp>
          <p:nvSpPr>
            <p:cNvPr id="393" name="Freeform 581"/>
            <p:cNvSpPr>
              <a:spLocks noChangeArrowheads="1"/>
            </p:cNvSpPr>
            <p:nvPr/>
          </p:nvSpPr>
          <p:spPr bwMode="auto">
            <a:xfrm>
              <a:off x="4241800" y="364331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582"/>
            <p:cNvSpPr>
              <a:spLocks noChangeArrowheads="1"/>
            </p:cNvSpPr>
            <p:nvPr/>
          </p:nvSpPr>
          <p:spPr bwMode="auto">
            <a:xfrm>
              <a:off x="4241800" y="3643313"/>
              <a:ext cx="396875" cy="103187"/>
            </a:xfrm>
            <a:custGeom>
              <a:avLst/>
              <a:gdLst>
                <a:gd name="T0" fmla="*/ 0 w 1101"/>
                <a:gd name="T1" fmla="*/ 0 h 285"/>
                <a:gd name="T2" fmla="*/ 0 w 1101"/>
                <a:gd name="T3" fmla="*/ 284 h 285"/>
                <a:gd name="T4" fmla="*/ 1100 w 1101"/>
                <a:gd name="T5" fmla="*/ 284 h 285"/>
                <a:gd name="T6" fmla="*/ 1100 w 1101"/>
                <a:gd name="T7" fmla="*/ 0 h 285"/>
                <a:gd name="T8" fmla="*/ 0 w 110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1" h="285">
                  <a:moveTo>
                    <a:pt x="0" y="0"/>
                  </a:moveTo>
                  <a:lnTo>
                    <a:pt x="0" y="284"/>
                  </a:lnTo>
                  <a:lnTo>
                    <a:pt x="1100" y="284"/>
                  </a:lnTo>
                  <a:lnTo>
                    <a:pt x="11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583"/>
            <p:cNvSpPr>
              <a:spLocks noChangeArrowheads="1"/>
            </p:cNvSpPr>
            <p:nvPr/>
          </p:nvSpPr>
          <p:spPr bwMode="auto">
            <a:xfrm>
              <a:off x="4225925" y="3627438"/>
              <a:ext cx="430213" cy="134937"/>
            </a:xfrm>
            <a:custGeom>
              <a:avLst/>
              <a:gdLst>
                <a:gd name="T0" fmla="*/ 1194 w 1195"/>
                <a:gd name="T1" fmla="*/ 374 h 375"/>
                <a:gd name="T2" fmla="*/ 0 w 1195"/>
                <a:gd name="T3" fmla="*/ 374 h 375"/>
                <a:gd name="T4" fmla="*/ 0 w 1195"/>
                <a:gd name="T5" fmla="*/ 0 h 375"/>
                <a:gd name="T6" fmla="*/ 1194 w 1195"/>
                <a:gd name="T7" fmla="*/ 0 h 375"/>
                <a:gd name="T8" fmla="*/ 1194 w 1195"/>
                <a:gd name="T9" fmla="*/ 374 h 375"/>
                <a:gd name="T10" fmla="*/ 47 w 1195"/>
                <a:gd name="T11" fmla="*/ 327 h 375"/>
                <a:gd name="T12" fmla="*/ 1147 w 1195"/>
                <a:gd name="T13" fmla="*/ 327 h 375"/>
                <a:gd name="T14" fmla="*/ 1147 w 1195"/>
                <a:gd name="T15" fmla="*/ 43 h 375"/>
                <a:gd name="T16" fmla="*/ 47 w 1195"/>
                <a:gd name="T17" fmla="*/ 43 h 375"/>
                <a:gd name="T18" fmla="*/ 47 w 1195"/>
                <a:gd name="T19" fmla="*/ 327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95" h="375">
                  <a:moveTo>
                    <a:pt x="1194" y="374"/>
                  </a:moveTo>
                  <a:lnTo>
                    <a:pt x="0" y="374"/>
                  </a:lnTo>
                  <a:lnTo>
                    <a:pt x="0" y="0"/>
                  </a:lnTo>
                  <a:lnTo>
                    <a:pt x="1194" y="0"/>
                  </a:lnTo>
                  <a:lnTo>
                    <a:pt x="1194" y="374"/>
                  </a:lnTo>
                  <a:close/>
                  <a:moveTo>
                    <a:pt x="47" y="327"/>
                  </a:moveTo>
                  <a:lnTo>
                    <a:pt x="1147" y="327"/>
                  </a:lnTo>
                  <a:lnTo>
                    <a:pt x="1147" y="43"/>
                  </a:lnTo>
                  <a:lnTo>
                    <a:pt x="47" y="43"/>
                  </a:lnTo>
                  <a:lnTo>
                    <a:pt x="47" y="32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584"/>
            <p:cNvSpPr>
              <a:spLocks noChangeArrowheads="1"/>
            </p:cNvSpPr>
            <p:nvPr/>
          </p:nvSpPr>
          <p:spPr bwMode="auto">
            <a:xfrm>
              <a:off x="4440238" y="364331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585"/>
            <p:cNvSpPr>
              <a:spLocks noChangeArrowheads="1"/>
            </p:cNvSpPr>
            <p:nvPr/>
          </p:nvSpPr>
          <p:spPr bwMode="auto">
            <a:xfrm>
              <a:off x="4440238" y="3643313"/>
              <a:ext cx="198437" cy="103187"/>
            </a:xfrm>
            <a:custGeom>
              <a:avLst/>
              <a:gdLst>
                <a:gd name="T0" fmla="*/ 550 w 551"/>
                <a:gd name="T1" fmla="*/ 0 h 285"/>
                <a:gd name="T2" fmla="*/ 0 w 551"/>
                <a:gd name="T3" fmla="*/ 0 h 285"/>
                <a:gd name="T4" fmla="*/ 0 w 551"/>
                <a:gd name="T5" fmla="*/ 284 h 285"/>
                <a:gd name="T6" fmla="*/ 550 w 551"/>
                <a:gd name="T7" fmla="*/ 284 h 285"/>
                <a:gd name="T8" fmla="*/ 550 w 551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1" h="285">
                  <a:moveTo>
                    <a:pt x="550" y="0"/>
                  </a:moveTo>
                  <a:lnTo>
                    <a:pt x="0" y="0"/>
                  </a:lnTo>
                  <a:lnTo>
                    <a:pt x="0" y="284"/>
                  </a:lnTo>
                  <a:lnTo>
                    <a:pt x="550" y="284"/>
                  </a:lnTo>
                  <a:lnTo>
                    <a:pt x="5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586"/>
            <p:cNvSpPr>
              <a:spLocks noChangeArrowheads="1"/>
            </p:cNvSpPr>
            <p:nvPr/>
          </p:nvSpPr>
          <p:spPr bwMode="auto">
            <a:xfrm>
              <a:off x="4440238" y="364331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587"/>
            <p:cNvSpPr>
              <a:spLocks noChangeArrowheads="1"/>
            </p:cNvSpPr>
            <p:nvPr/>
          </p:nvSpPr>
          <p:spPr bwMode="auto">
            <a:xfrm>
              <a:off x="4440238" y="3643313"/>
              <a:ext cx="198437" cy="1587"/>
            </a:xfrm>
            <a:custGeom>
              <a:avLst/>
              <a:gdLst>
                <a:gd name="T0" fmla="*/ 550 w 551"/>
                <a:gd name="T1" fmla="*/ 0 h 1"/>
                <a:gd name="T2" fmla="*/ 0 w 551"/>
                <a:gd name="T3" fmla="*/ 0 h 1"/>
                <a:gd name="T4" fmla="*/ 550 w 55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1" h="1">
                  <a:moveTo>
                    <a:pt x="550" y="0"/>
                  </a:moveTo>
                  <a:lnTo>
                    <a:pt x="0" y="0"/>
                  </a:lnTo>
                  <a:lnTo>
                    <a:pt x="55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588"/>
            <p:cNvSpPr>
              <a:spLocks noChangeArrowheads="1"/>
            </p:cNvSpPr>
            <p:nvPr/>
          </p:nvSpPr>
          <p:spPr bwMode="auto">
            <a:xfrm>
              <a:off x="4373563" y="3724275"/>
              <a:ext cx="133350" cy="131763"/>
            </a:xfrm>
            <a:custGeom>
              <a:avLst/>
              <a:gdLst>
                <a:gd name="T0" fmla="*/ 184 w 370"/>
                <a:gd name="T1" fmla="*/ 366 h 367"/>
                <a:gd name="T2" fmla="*/ 184 w 370"/>
                <a:gd name="T3" fmla="*/ 366 h 367"/>
                <a:gd name="T4" fmla="*/ 0 w 370"/>
                <a:gd name="T5" fmla="*/ 183 h 367"/>
                <a:gd name="T6" fmla="*/ 184 w 370"/>
                <a:gd name="T7" fmla="*/ 0 h 367"/>
                <a:gd name="T8" fmla="*/ 369 w 370"/>
                <a:gd name="T9" fmla="*/ 183 h 367"/>
                <a:gd name="T10" fmla="*/ 184 w 370"/>
                <a:gd name="T11" fmla="*/ 366 h 367"/>
                <a:gd name="T12" fmla="*/ 184 w 370"/>
                <a:gd name="T13" fmla="*/ 47 h 367"/>
                <a:gd name="T14" fmla="*/ 184 w 370"/>
                <a:gd name="T15" fmla="*/ 47 h 367"/>
                <a:gd name="T16" fmla="*/ 47 w 370"/>
                <a:gd name="T17" fmla="*/ 183 h 367"/>
                <a:gd name="T18" fmla="*/ 184 w 370"/>
                <a:gd name="T19" fmla="*/ 319 h 367"/>
                <a:gd name="T20" fmla="*/ 322 w 370"/>
                <a:gd name="T21" fmla="*/ 183 h 367"/>
                <a:gd name="T22" fmla="*/ 184 w 370"/>
                <a:gd name="T23" fmla="*/ 47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0" h="367">
                  <a:moveTo>
                    <a:pt x="184" y="366"/>
                  </a:moveTo>
                  <a:lnTo>
                    <a:pt x="184" y="366"/>
                  </a:lnTo>
                  <a:cubicBezTo>
                    <a:pt x="82" y="366"/>
                    <a:pt x="0" y="284"/>
                    <a:pt x="0" y="183"/>
                  </a:cubicBezTo>
                  <a:cubicBezTo>
                    <a:pt x="0" y="82"/>
                    <a:pt x="82" y="0"/>
                    <a:pt x="184" y="0"/>
                  </a:cubicBezTo>
                  <a:cubicBezTo>
                    <a:pt x="286" y="0"/>
                    <a:pt x="369" y="82"/>
                    <a:pt x="369" y="183"/>
                  </a:cubicBezTo>
                  <a:cubicBezTo>
                    <a:pt x="369" y="284"/>
                    <a:pt x="286" y="366"/>
                    <a:pt x="184" y="366"/>
                  </a:cubicBezTo>
                  <a:close/>
                  <a:moveTo>
                    <a:pt x="184" y="47"/>
                  </a:moveTo>
                  <a:lnTo>
                    <a:pt x="184" y="47"/>
                  </a:lnTo>
                  <a:cubicBezTo>
                    <a:pt x="105" y="47"/>
                    <a:pt x="47" y="105"/>
                    <a:pt x="47" y="183"/>
                  </a:cubicBezTo>
                  <a:cubicBezTo>
                    <a:pt x="47" y="257"/>
                    <a:pt x="105" y="319"/>
                    <a:pt x="184" y="319"/>
                  </a:cubicBezTo>
                  <a:cubicBezTo>
                    <a:pt x="259" y="319"/>
                    <a:pt x="322" y="257"/>
                    <a:pt x="322" y="183"/>
                  </a:cubicBezTo>
                  <a:cubicBezTo>
                    <a:pt x="322" y="105"/>
                    <a:pt x="259" y="47"/>
                    <a:pt x="184" y="4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589"/>
            <p:cNvSpPr>
              <a:spLocks noChangeArrowheads="1"/>
            </p:cNvSpPr>
            <p:nvPr/>
          </p:nvSpPr>
          <p:spPr bwMode="auto">
            <a:xfrm>
              <a:off x="4391025" y="3740150"/>
              <a:ext cx="100013" cy="98425"/>
            </a:xfrm>
            <a:custGeom>
              <a:avLst/>
              <a:gdLst>
                <a:gd name="T0" fmla="*/ 137 w 276"/>
                <a:gd name="T1" fmla="*/ 0 h 273"/>
                <a:gd name="T2" fmla="*/ 137 w 276"/>
                <a:gd name="T3" fmla="*/ 0 h 273"/>
                <a:gd name="T4" fmla="*/ 0 w 276"/>
                <a:gd name="T5" fmla="*/ 136 h 273"/>
                <a:gd name="T6" fmla="*/ 137 w 276"/>
                <a:gd name="T7" fmla="*/ 272 h 273"/>
                <a:gd name="T8" fmla="*/ 275 w 276"/>
                <a:gd name="T9" fmla="*/ 136 h 273"/>
                <a:gd name="T10" fmla="*/ 137 w 276"/>
                <a:gd name="T11" fmla="*/ 0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6" h="273">
                  <a:moveTo>
                    <a:pt x="137" y="0"/>
                  </a:moveTo>
                  <a:lnTo>
                    <a:pt x="137" y="0"/>
                  </a:lnTo>
                  <a:cubicBezTo>
                    <a:pt x="58" y="0"/>
                    <a:pt x="0" y="58"/>
                    <a:pt x="0" y="136"/>
                  </a:cubicBezTo>
                  <a:cubicBezTo>
                    <a:pt x="0" y="210"/>
                    <a:pt x="58" y="272"/>
                    <a:pt x="137" y="272"/>
                  </a:cubicBezTo>
                  <a:cubicBezTo>
                    <a:pt x="212" y="272"/>
                    <a:pt x="275" y="210"/>
                    <a:pt x="275" y="136"/>
                  </a:cubicBezTo>
                  <a:cubicBezTo>
                    <a:pt x="275" y="58"/>
                    <a:pt x="212" y="0"/>
                    <a:pt x="1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590"/>
            <p:cNvSpPr>
              <a:spLocks noChangeArrowheads="1"/>
            </p:cNvSpPr>
            <p:nvPr/>
          </p:nvSpPr>
          <p:spPr bwMode="auto">
            <a:xfrm>
              <a:off x="4422775" y="3763963"/>
              <a:ext cx="34925" cy="55562"/>
            </a:xfrm>
            <a:custGeom>
              <a:avLst/>
              <a:gdLst>
                <a:gd name="T0" fmla="*/ 94 w 95"/>
                <a:gd name="T1" fmla="*/ 43 h 153"/>
                <a:gd name="T2" fmla="*/ 94 w 95"/>
                <a:gd name="T3" fmla="*/ 43 h 153"/>
                <a:gd name="T4" fmla="*/ 47 w 95"/>
                <a:gd name="T5" fmla="*/ 0 h 153"/>
                <a:gd name="T6" fmla="*/ 0 w 95"/>
                <a:gd name="T7" fmla="*/ 43 h 153"/>
                <a:gd name="T8" fmla="*/ 24 w 95"/>
                <a:gd name="T9" fmla="*/ 82 h 153"/>
                <a:gd name="T10" fmla="*/ 24 w 95"/>
                <a:gd name="T11" fmla="*/ 152 h 153"/>
                <a:gd name="T12" fmla="*/ 71 w 95"/>
                <a:gd name="T13" fmla="*/ 152 h 153"/>
                <a:gd name="T14" fmla="*/ 71 w 95"/>
                <a:gd name="T15" fmla="*/ 82 h 153"/>
                <a:gd name="T16" fmla="*/ 94 w 95"/>
                <a:gd name="T17" fmla="*/ 4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" h="153">
                  <a:moveTo>
                    <a:pt x="94" y="43"/>
                  </a:moveTo>
                  <a:lnTo>
                    <a:pt x="94" y="43"/>
                  </a:lnTo>
                  <a:cubicBezTo>
                    <a:pt x="94" y="19"/>
                    <a:pt x="71" y="0"/>
                    <a:pt x="47" y="0"/>
                  </a:cubicBezTo>
                  <a:cubicBezTo>
                    <a:pt x="20" y="0"/>
                    <a:pt x="0" y="19"/>
                    <a:pt x="0" y="43"/>
                  </a:cubicBezTo>
                  <a:cubicBezTo>
                    <a:pt x="0" y="62"/>
                    <a:pt x="12" y="74"/>
                    <a:pt x="24" y="82"/>
                  </a:cubicBezTo>
                  <a:cubicBezTo>
                    <a:pt x="24" y="152"/>
                    <a:pt x="24" y="152"/>
                    <a:pt x="24" y="152"/>
                  </a:cubicBezTo>
                  <a:cubicBezTo>
                    <a:pt x="71" y="152"/>
                    <a:pt x="71" y="152"/>
                    <a:pt x="71" y="152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82" y="74"/>
                    <a:pt x="94" y="62"/>
                    <a:pt x="94" y="4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591"/>
            <p:cNvSpPr>
              <a:spLocks noChangeArrowheads="1"/>
            </p:cNvSpPr>
            <p:nvPr/>
          </p:nvSpPr>
          <p:spPr bwMode="auto">
            <a:xfrm>
              <a:off x="4271963" y="3665538"/>
              <a:ext cx="50800" cy="47625"/>
            </a:xfrm>
            <a:custGeom>
              <a:avLst/>
              <a:gdLst>
                <a:gd name="T0" fmla="*/ 129 w 142"/>
                <a:gd name="T1" fmla="*/ 31 h 134"/>
                <a:gd name="T2" fmla="*/ 86 w 142"/>
                <a:gd name="T3" fmla="*/ 43 h 134"/>
                <a:gd name="T4" fmla="*/ 86 w 142"/>
                <a:gd name="T5" fmla="*/ 0 h 134"/>
                <a:gd name="T6" fmla="*/ 51 w 142"/>
                <a:gd name="T7" fmla="*/ 0 h 134"/>
                <a:gd name="T8" fmla="*/ 51 w 142"/>
                <a:gd name="T9" fmla="*/ 43 h 134"/>
                <a:gd name="T10" fmla="*/ 11 w 142"/>
                <a:gd name="T11" fmla="*/ 31 h 134"/>
                <a:gd name="T12" fmla="*/ 0 w 142"/>
                <a:gd name="T13" fmla="*/ 63 h 134"/>
                <a:gd name="T14" fmla="*/ 43 w 142"/>
                <a:gd name="T15" fmla="*/ 78 h 134"/>
                <a:gd name="T16" fmla="*/ 15 w 142"/>
                <a:gd name="T17" fmla="*/ 113 h 134"/>
                <a:gd name="T18" fmla="*/ 43 w 142"/>
                <a:gd name="T19" fmla="*/ 133 h 134"/>
                <a:gd name="T20" fmla="*/ 70 w 142"/>
                <a:gd name="T21" fmla="*/ 98 h 134"/>
                <a:gd name="T22" fmla="*/ 94 w 142"/>
                <a:gd name="T23" fmla="*/ 133 h 134"/>
                <a:gd name="T24" fmla="*/ 125 w 142"/>
                <a:gd name="T25" fmla="*/ 113 h 134"/>
                <a:gd name="T26" fmla="*/ 98 w 142"/>
                <a:gd name="T27" fmla="*/ 78 h 134"/>
                <a:gd name="T28" fmla="*/ 141 w 142"/>
                <a:gd name="T29" fmla="*/ 63 h 134"/>
                <a:gd name="T30" fmla="*/ 129 w 142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29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1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70" y="98"/>
                  </a:lnTo>
                  <a:lnTo>
                    <a:pt x="94" y="133"/>
                  </a:lnTo>
                  <a:lnTo>
                    <a:pt x="125" y="113"/>
                  </a:lnTo>
                  <a:lnTo>
                    <a:pt x="98" y="78"/>
                  </a:lnTo>
                  <a:lnTo>
                    <a:pt x="141" y="63"/>
                  </a:lnTo>
                  <a:lnTo>
                    <a:pt x="129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592"/>
            <p:cNvSpPr>
              <a:spLocks noChangeArrowheads="1"/>
            </p:cNvSpPr>
            <p:nvPr/>
          </p:nvSpPr>
          <p:spPr bwMode="auto">
            <a:xfrm>
              <a:off x="4343400" y="3665538"/>
              <a:ext cx="49213" cy="47625"/>
            </a:xfrm>
            <a:custGeom>
              <a:avLst/>
              <a:gdLst>
                <a:gd name="T0" fmla="*/ 126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6 w 138"/>
                <a:gd name="T17" fmla="*/ 113 h 134"/>
                <a:gd name="T18" fmla="*/ 43 w 138"/>
                <a:gd name="T19" fmla="*/ 133 h 134"/>
                <a:gd name="T20" fmla="*/ 67 w 138"/>
                <a:gd name="T21" fmla="*/ 98 h 134"/>
                <a:gd name="T22" fmla="*/ 94 w 138"/>
                <a:gd name="T23" fmla="*/ 133 h 134"/>
                <a:gd name="T24" fmla="*/ 122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6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6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67" y="98"/>
                  </a:lnTo>
                  <a:lnTo>
                    <a:pt x="94" y="133"/>
                  </a:lnTo>
                  <a:lnTo>
                    <a:pt x="122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6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593"/>
            <p:cNvSpPr>
              <a:spLocks noChangeArrowheads="1"/>
            </p:cNvSpPr>
            <p:nvPr/>
          </p:nvSpPr>
          <p:spPr bwMode="auto">
            <a:xfrm>
              <a:off x="4557713" y="3665538"/>
              <a:ext cx="50800" cy="47625"/>
            </a:xfrm>
            <a:custGeom>
              <a:avLst/>
              <a:gdLst>
                <a:gd name="T0" fmla="*/ 141 w 142"/>
                <a:gd name="T1" fmla="*/ 63 h 134"/>
                <a:gd name="T2" fmla="*/ 130 w 142"/>
                <a:gd name="T3" fmla="*/ 31 h 134"/>
                <a:gd name="T4" fmla="*/ 87 w 142"/>
                <a:gd name="T5" fmla="*/ 43 h 134"/>
                <a:gd name="T6" fmla="*/ 87 w 142"/>
                <a:gd name="T7" fmla="*/ 0 h 134"/>
                <a:gd name="T8" fmla="*/ 51 w 142"/>
                <a:gd name="T9" fmla="*/ 0 h 134"/>
                <a:gd name="T10" fmla="*/ 51 w 142"/>
                <a:gd name="T11" fmla="*/ 43 h 134"/>
                <a:gd name="T12" fmla="*/ 12 w 142"/>
                <a:gd name="T13" fmla="*/ 31 h 134"/>
                <a:gd name="T14" fmla="*/ 0 w 142"/>
                <a:gd name="T15" fmla="*/ 63 h 134"/>
                <a:gd name="T16" fmla="*/ 43 w 142"/>
                <a:gd name="T17" fmla="*/ 78 h 134"/>
                <a:gd name="T18" fmla="*/ 16 w 142"/>
                <a:gd name="T19" fmla="*/ 113 h 134"/>
                <a:gd name="T20" fmla="*/ 43 w 142"/>
                <a:gd name="T21" fmla="*/ 133 h 134"/>
                <a:gd name="T22" fmla="*/ 71 w 142"/>
                <a:gd name="T23" fmla="*/ 98 h 134"/>
                <a:gd name="T24" fmla="*/ 94 w 142"/>
                <a:gd name="T25" fmla="*/ 133 h 134"/>
                <a:gd name="T26" fmla="*/ 126 w 142"/>
                <a:gd name="T27" fmla="*/ 113 h 134"/>
                <a:gd name="T28" fmla="*/ 98 w 142"/>
                <a:gd name="T29" fmla="*/ 78 h 134"/>
                <a:gd name="T30" fmla="*/ 141 w 142"/>
                <a:gd name="T31" fmla="*/ 6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34">
                  <a:moveTo>
                    <a:pt x="141" y="63"/>
                  </a:moveTo>
                  <a:lnTo>
                    <a:pt x="130" y="31"/>
                  </a:ln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3" y="78"/>
                  </a:lnTo>
                  <a:lnTo>
                    <a:pt x="16" y="113"/>
                  </a:lnTo>
                  <a:lnTo>
                    <a:pt x="43" y="133"/>
                  </a:lnTo>
                  <a:lnTo>
                    <a:pt x="71" y="98"/>
                  </a:lnTo>
                  <a:lnTo>
                    <a:pt x="94" y="133"/>
                  </a:lnTo>
                  <a:lnTo>
                    <a:pt x="126" y="113"/>
                  </a:lnTo>
                  <a:lnTo>
                    <a:pt x="98" y="78"/>
                  </a:lnTo>
                  <a:lnTo>
                    <a:pt x="141" y="6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594"/>
            <p:cNvSpPr>
              <a:spLocks noChangeArrowheads="1"/>
            </p:cNvSpPr>
            <p:nvPr/>
          </p:nvSpPr>
          <p:spPr bwMode="auto">
            <a:xfrm>
              <a:off x="4486275" y="3665538"/>
              <a:ext cx="49213" cy="47625"/>
            </a:xfrm>
            <a:custGeom>
              <a:avLst/>
              <a:gdLst>
                <a:gd name="T0" fmla="*/ 125 w 138"/>
                <a:gd name="T1" fmla="*/ 31 h 134"/>
                <a:gd name="T2" fmla="*/ 86 w 138"/>
                <a:gd name="T3" fmla="*/ 43 h 134"/>
                <a:gd name="T4" fmla="*/ 86 w 138"/>
                <a:gd name="T5" fmla="*/ 0 h 134"/>
                <a:gd name="T6" fmla="*/ 51 w 138"/>
                <a:gd name="T7" fmla="*/ 0 h 134"/>
                <a:gd name="T8" fmla="*/ 51 w 138"/>
                <a:gd name="T9" fmla="*/ 43 h 134"/>
                <a:gd name="T10" fmla="*/ 8 w 138"/>
                <a:gd name="T11" fmla="*/ 31 h 134"/>
                <a:gd name="T12" fmla="*/ 0 w 138"/>
                <a:gd name="T13" fmla="*/ 63 h 134"/>
                <a:gd name="T14" fmla="*/ 39 w 138"/>
                <a:gd name="T15" fmla="*/ 78 h 134"/>
                <a:gd name="T16" fmla="*/ 15 w 138"/>
                <a:gd name="T17" fmla="*/ 113 h 134"/>
                <a:gd name="T18" fmla="*/ 43 w 138"/>
                <a:gd name="T19" fmla="*/ 133 h 134"/>
                <a:gd name="T20" fmla="*/ 66 w 138"/>
                <a:gd name="T21" fmla="*/ 98 h 134"/>
                <a:gd name="T22" fmla="*/ 94 w 138"/>
                <a:gd name="T23" fmla="*/ 133 h 134"/>
                <a:gd name="T24" fmla="*/ 121 w 138"/>
                <a:gd name="T25" fmla="*/ 113 h 134"/>
                <a:gd name="T26" fmla="*/ 98 w 138"/>
                <a:gd name="T27" fmla="*/ 78 h 134"/>
                <a:gd name="T28" fmla="*/ 137 w 138"/>
                <a:gd name="T29" fmla="*/ 63 h 134"/>
                <a:gd name="T30" fmla="*/ 125 w 138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8" h="134">
                  <a:moveTo>
                    <a:pt x="125" y="31"/>
                  </a:moveTo>
                  <a:lnTo>
                    <a:pt x="86" y="43"/>
                  </a:lnTo>
                  <a:lnTo>
                    <a:pt x="86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8" y="31"/>
                  </a:lnTo>
                  <a:lnTo>
                    <a:pt x="0" y="63"/>
                  </a:lnTo>
                  <a:lnTo>
                    <a:pt x="39" y="78"/>
                  </a:lnTo>
                  <a:lnTo>
                    <a:pt x="15" y="113"/>
                  </a:lnTo>
                  <a:lnTo>
                    <a:pt x="43" y="133"/>
                  </a:lnTo>
                  <a:lnTo>
                    <a:pt x="66" y="98"/>
                  </a:lnTo>
                  <a:lnTo>
                    <a:pt x="94" y="133"/>
                  </a:lnTo>
                  <a:lnTo>
                    <a:pt x="121" y="113"/>
                  </a:lnTo>
                  <a:lnTo>
                    <a:pt x="98" y="78"/>
                  </a:lnTo>
                  <a:lnTo>
                    <a:pt x="137" y="63"/>
                  </a:lnTo>
                  <a:lnTo>
                    <a:pt x="125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595"/>
            <p:cNvSpPr>
              <a:spLocks noChangeArrowheads="1"/>
            </p:cNvSpPr>
            <p:nvPr/>
          </p:nvSpPr>
          <p:spPr bwMode="auto">
            <a:xfrm>
              <a:off x="4414838" y="3665538"/>
              <a:ext cx="50800" cy="47625"/>
            </a:xfrm>
            <a:custGeom>
              <a:avLst/>
              <a:gdLst>
                <a:gd name="T0" fmla="*/ 130 w 143"/>
                <a:gd name="T1" fmla="*/ 31 h 134"/>
                <a:gd name="T2" fmla="*/ 87 w 143"/>
                <a:gd name="T3" fmla="*/ 43 h 134"/>
                <a:gd name="T4" fmla="*/ 87 w 143"/>
                <a:gd name="T5" fmla="*/ 0 h 134"/>
                <a:gd name="T6" fmla="*/ 51 w 143"/>
                <a:gd name="T7" fmla="*/ 0 h 134"/>
                <a:gd name="T8" fmla="*/ 51 w 143"/>
                <a:gd name="T9" fmla="*/ 43 h 134"/>
                <a:gd name="T10" fmla="*/ 12 w 143"/>
                <a:gd name="T11" fmla="*/ 31 h 134"/>
                <a:gd name="T12" fmla="*/ 0 w 143"/>
                <a:gd name="T13" fmla="*/ 63 h 134"/>
                <a:gd name="T14" fmla="*/ 44 w 143"/>
                <a:gd name="T15" fmla="*/ 78 h 134"/>
                <a:gd name="T16" fmla="*/ 16 w 143"/>
                <a:gd name="T17" fmla="*/ 113 h 134"/>
                <a:gd name="T18" fmla="*/ 44 w 143"/>
                <a:gd name="T19" fmla="*/ 133 h 134"/>
                <a:gd name="T20" fmla="*/ 71 w 143"/>
                <a:gd name="T21" fmla="*/ 98 h 134"/>
                <a:gd name="T22" fmla="*/ 95 w 143"/>
                <a:gd name="T23" fmla="*/ 133 h 134"/>
                <a:gd name="T24" fmla="*/ 126 w 143"/>
                <a:gd name="T25" fmla="*/ 113 h 134"/>
                <a:gd name="T26" fmla="*/ 99 w 143"/>
                <a:gd name="T27" fmla="*/ 78 h 134"/>
                <a:gd name="T28" fmla="*/ 142 w 143"/>
                <a:gd name="T29" fmla="*/ 63 h 134"/>
                <a:gd name="T30" fmla="*/ 130 w 143"/>
                <a:gd name="T31" fmla="*/ 3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3" h="134">
                  <a:moveTo>
                    <a:pt x="130" y="31"/>
                  </a:moveTo>
                  <a:lnTo>
                    <a:pt x="87" y="43"/>
                  </a:lnTo>
                  <a:lnTo>
                    <a:pt x="87" y="0"/>
                  </a:lnTo>
                  <a:lnTo>
                    <a:pt x="51" y="0"/>
                  </a:lnTo>
                  <a:lnTo>
                    <a:pt x="51" y="43"/>
                  </a:lnTo>
                  <a:lnTo>
                    <a:pt x="12" y="31"/>
                  </a:lnTo>
                  <a:lnTo>
                    <a:pt x="0" y="63"/>
                  </a:lnTo>
                  <a:lnTo>
                    <a:pt x="44" y="78"/>
                  </a:lnTo>
                  <a:lnTo>
                    <a:pt x="16" y="113"/>
                  </a:lnTo>
                  <a:lnTo>
                    <a:pt x="44" y="133"/>
                  </a:lnTo>
                  <a:lnTo>
                    <a:pt x="71" y="98"/>
                  </a:lnTo>
                  <a:lnTo>
                    <a:pt x="95" y="133"/>
                  </a:lnTo>
                  <a:lnTo>
                    <a:pt x="126" y="113"/>
                  </a:lnTo>
                  <a:lnTo>
                    <a:pt x="99" y="78"/>
                  </a:lnTo>
                  <a:lnTo>
                    <a:pt x="142" y="63"/>
                  </a:lnTo>
                  <a:lnTo>
                    <a:pt x="130" y="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8" name="Group 407"/>
          <p:cNvGrpSpPr/>
          <p:nvPr/>
        </p:nvGrpSpPr>
        <p:grpSpPr>
          <a:xfrm>
            <a:off x="3401976" y="4070567"/>
            <a:ext cx="496888" cy="495300"/>
            <a:chOff x="4187825" y="4043363"/>
            <a:chExt cx="496888" cy="495300"/>
          </a:xfrm>
        </p:grpSpPr>
        <p:sp>
          <p:nvSpPr>
            <p:cNvPr id="409" name="Freeform 596"/>
            <p:cNvSpPr>
              <a:spLocks noChangeArrowheads="1"/>
            </p:cNvSpPr>
            <p:nvPr/>
          </p:nvSpPr>
          <p:spPr bwMode="auto">
            <a:xfrm>
              <a:off x="4187825" y="404336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597"/>
            <p:cNvSpPr>
              <a:spLocks noChangeArrowheads="1"/>
            </p:cNvSpPr>
            <p:nvPr/>
          </p:nvSpPr>
          <p:spPr bwMode="auto">
            <a:xfrm>
              <a:off x="4187825" y="404336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598"/>
            <p:cNvSpPr>
              <a:spLocks noChangeArrowheads="1"/>
            </p:cNvSpPr>
            <p:nvPr/>
          </p:nvSpPr>
          <p:spPr bwMode="auto">
            <a:xfrm>
              <a:off x="4683125" y="4252913"/>
              <a:ext cx="1588" cy="284162"/>
            </a:xfrm>
            <a:custGeom>
              <a:avLst/>
              <a:gdLst>
                <a:gd name="T0" fmla="*/ 0 w 1"/>
                <a:gd name="T1" fmla="*/ 0 h 791"/>
                <a:gd name="T2" fmla="*/ 0 w 1"/>
                <a:gd name="T3" fmla="*/ 790 h 791"/>
                <a:gd name="T4" fmla="*/ 0 w 1"/>
                <a:gd name="T5" fmla="*/ 790 h 791"/>
                <a:gd name="T6" fmla="*/ 0 w 1"/>
                <a:gd name="T7" fmla="*/ 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91">
                  <a:moveTo>
                    <a:pt x="0" y="0"/>
                  </a:moveTo>
                  <a:lnTo>
                    <a:pt x="0" y="790"/>
                  </a:lnTo>
                  <a:lnTo>
                    <a:pt x="0" y="790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599"/>
            <p:cNvSpPr>
              <a:spLocks noChangeArrowheads="1"/>
            </p:cNvSpPr>
            <p:nvPr/>
          </p:nvSpPr>
          <p:spPr bwMode="auto">
            <a:xfrm>
              <a:off x="4683125" y="4252913"/>
              <a:ext cx="1588" cy="284162"/>
            </a:xfrm>
            <a:custGeom>
              <a:avLst/>
              <a:gdLst>
                <a:gd name="T0" fmla="*/ 0 w 1"/>
                <a:gd name="T1" fmla="*/ 0 h 791"/>
                <a:gd name="T2" fmla="*/ 0 w 1"/>
                <a:gd name="T3" fmla="*/ 790 h 791"/>
                <a:gd name="T4" fmla="*/ 0 w 1"/>
                <a:gd name="T5" fmla="*/ 790 h 791"/>
                <a:gd name="T6" fmla="*/ 0 w 1"/>
                <a:gd name="T7" fmla="*/ 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91">
                  <a:moveTo>
                    <a:pt x="0" y="0"/>
                  </a:moveTo>
                  <a:lnTo>
                    <a:pt x="0" y="790"/>
                  </a:lnTo>
                  <a:lnTo>
                    <a:pt x="0" y="790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600"/>
            <p:cNvSpPr>
              <a:spLocks noChangeArrowheads="1"/>
            </p:cNvSpPr>
            <p:nvPr/>
          </p:nvSpPr>
          <p:spPr bwMode="auto">
            <a:xfrm>
              <a:off x="4240213" y="4202113"/>
              <a:ext cx="442912" cy="336550"/>
            </a:xfrm>
            <a:custGeom>
              <a:avLst/>
              <a:gdLst>
                <a:gd name="T0" fmla="*/ 1086 w 1230"/>
                <a:gd name="T1" fmla="*/ 0 h 934"/>
                <a:gd name="T2" fmla="*/ 1086 w 1230"/>
                <a:gd name="T3" fmla="*/ 0 h 934"/>
                <a:gd name="T4" fmla="*/ 1086 w 1230"/>
                <a:gd name="T5" fmla="*/ 343 h 934"/>
                <a:gd name="T6" fmla="*/ 693 w 1230"/>
                <a:gd name="T7" fmla="*/ 343 h 934"/>
                <a:gd name="T8" fmla="*/ 672 w 1230"/>
                <a:gd name="T9" fmla="*/ 343 h 934"/>
                <a:gd name="T10" fmla="*/ 690 w 1230"/>
                <a:gd name="T11" fmla="*/ 415 h 934"/>
                <a:gd name="T12" fmla="*/ 543 w 1230"/>
                <a:gd name="T13" fmla="*/ 561 h 934"/>
                <a:gd name="T14" fmla="*/ 397 w 1230"/>
                <a:gd name="T15" fmla="*/ 415 h 934"/>
                <a:gd name="T16" fmla="*/ 414 w 1230"/>
                <a:gd name="T17" fmla="*/ 343 h 934"/>
                <a:gd name="T18" fmla="*/ 389 w 1230"/>
                <a:gd name="T19" fmla="*/ 343 h 934"/>
                <a:gd name="T20" fmla="*/ 0 w 1230"/>
                <a:gd name="T21" fmla="*/ 343 h 934"/>
                <a:gd name="T22" fmla="*/ 593 w 1230"/>
                <a:gd name="T23" fmla="*/ 933 h 934"/>
                <a:gd name="T24" fmla="*/ 1229 w 1230"/>
                <a:gd name="T25" fmla="*/ 933 h 934"/>
                <a:gd name="T26" fmla="*/ 1229 w 1230"/>
                <a:gd name="T27" fmla="*/ 143 h 934"/>
                <a:gd name="T28" fmla="*/ 1086 w 1230"/>
                <a:gd name="T29" fmla="*/ 0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0" h="934">
                  <a:moveTo>
                    <a:pt x="1086" y="0"/>
                  </a:moveTo>
                  <a:lnTo>
                    <a:pt x="1086" y="0"/>
                  </a:lnTo>
                  <a:cubicBezTo>
                    <a:pt x="1086" y="343"/>
                    <a:pt x="1086" y="343"/>
                    <a:pt x="1086" y="343"/>
                  </a:cubicBezTo>
                  <a:cubicBezTo>
                    <a:pt x="693" y="343"/>
                    <a:pt x="693" y="343"/>
                    <a:pt x="693" y="343"/>
                  </a:cubicBezTo>
                  <a:cubicBezTo>
                    <a:pt x="672" y="343"/>
                    <a:pt x="672" y="343"/>
                    <a:pt x="672" y="343"/>
                  </a:cubicBezTo>
                  <a:cubicBezTo>
                    <a:pt x="682" y="365"/>
                    <a:pt x="690" y="386"/>
                    <a:pt x="690" y="415"/>
                  </a:cubicBezTo>
                  <a:cubicBezTo>
                    <a:pt x="690" y="497"/>
                    <a:pt x="625" y="561"/>
                    <a:pt x="543" y="561"/>
                  </a:cubicBezTo>
                  <a:cubicBezTo>
                    <a:pt x="461" y="561"/>
                    <a:pt x="397" y="497"/>
                    <a:pt x="397" y="415"/>
                  </a:cubicBezTo>
                  <a:cubicBezTo>
                    <a:pt x="397" y="386"/>
                    <a:pt x="404" y="365"/>
                    <a:pt x="414" y="343"/>
                  </a:cubicBezTo>
                  <a:cubicBezTo>
                    <a:pt x="389" y="343"/>
                    <a:pt x="389" y="343"/>
                    <a:pt x="389" y="343"/>
                  </a:cubicBezTo>
                  <a:cubicBezTo>
                    <a:pt x="0" y="343"/>
                    <a:pt x="0" y="343"/>
                    <a:pt x="0" y="343"/>
                  </a:cubicBezTo>
                  <a:cubicBezTo>
                    <a:pt x="593" y="933"/>
                    <a:pt x="593" y="933"/>
                    <a:pt x="593" y="933"/>
                  </a:cubicBezTo>
                  <a:cubicBezTo>
                    <a:pt x="1229" y="933"/>
                    <a:pt x="1229" y="933"/>
                    <a:pt x="1229" y="933"/>
                  </a:cubicBezTo>
                  <a:cubicBezTo>
                    <a:pt x="1229" y="143"/>
                    <a:pt x="1229" y="143"/>
                    <a:pt x="1229" y="143"/>
                  </a:cubicBezTo>
                  <a:cubicBezTo>
                    <a:pt x="1086" y="0"/>
                    <a:pt x="1086" y="0"/>
                    <a:pt x="108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601"/>
            <p:cNvSpPr>
              <a:spLocks noChangeArrowheads="1"/>
            </p:cNvSpPr>
            <p:nvPr/>
          </p:nvSpPr>
          <p:spPr bwMode="auto">
            <a:xfrm>
              <a:off x="4375150" y="4291013"/>
              <a:ext cx="120650" cy="120650"/>
            </a:xfrm>
            <a:custGeom>
              <a:avLst/>
              <a:gdLst>
                <a:gd name="T0" fmla="*/ 168 w 337"/>
                <a:gd name="T1" fmla="*/ 336 h 337"/>
                <a:gd name="T2" fmla="*/ 168 w 337"/>
                <a:gd name="T3" fmla="*/ 336 h 337"/>
                <a:gd name="T4" fmla="*/ 0 w 337"/>
                <a:gd name="T5" fmla="*/ 168 h 337"/>
                <a:gd name="T6" fmla="*/ 168 w 337"/>
                <a:gd name="T7" fmla="*/ 0 h 337"/>
                <a:gd name="T8" fmla="*/ 336 w 337"/>
                <a:gd name="T9" fmla="*/ 168 h 337"/>
                <a:gd name="T10" fmla="*/ 168 w 337"/>
                <a:gd name="T11" fmla="*/ 336 h 337"/>
                <a:gd name="T12" fmla="*/ 168 w 337"/>
                <a:gd name="T13" fmla="*/ 39 h 337"/>
                <a:gd name="T14" fmla="*/ 168 w 337"/>
                <a:gd name="T15" fmla="*/ 39 h 337"/>
                <a:gd name="T16" fmla="*/ 43 w 337"/>
                <a:gd name="T17" fmla="*/ 168 h 337"/>
                <a:gd name="T18" fmla="*/ 168 w 337"/>
                <a:gd name="T19" fmla="*/ 293 h 337"/>
                <a:gd name="T20" fmla="*/ 293 w 337"/>
                <a:gd name="T21" fmla="*/ 168 h 337"/>
                <a:gd name="T22" fmla="*/ 168 w 337"/>
                <a:gd name="T23" fmla="*/ 39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7" h="337">
                  <a:moveTo>
                    <a:pt x="168" y="336"/>
                  </a:moveTo>
                  <a:lnTo>
                    <a:pt x="168" y="336"/>
                  </a:lnTo>
                  <a:cubicBezTo>
                    <a:pt x="75" y="336"/>
                    <a:pt x="0" y="261"/>
                    <a:pt x="0" y="168"/>
                  </a:cubicBezTo>
                  <a:cubicBezTo>
                    <a:pt x="0" y="75"/>
                    <a:pt x="75" y="0"/>
                    <a:pt x="168" y="0"/>
                  </a:cubicBezTo>
                  <a:cubicBezTo>
                    <a:pt x="261" y="0"/>
                    <a:pt x="336" y="75"/>
                    <a:pt x="336" y="168"/>
                  </a:cubicBezTo>
                  <a:cubicBezTo>
                    <a:pt x="336" y="261"/>
                    <a:pt x="261" y="336"/>
                    <a:pt x="168" y="336"/>
                  </a:cubicBezTo>
                  <a:close/>
                  <a:moveTo>
                    <a:pt x="168" y="39"/>
                  </a:moveTo>
                  <a:lnTo>
                    <a:pt x="168" y="39"/>
                  </a:lnTo>
                  <a:cubicBezTo>
                    <a:pt x="97" y="39"/>
                    <a:pt x="43" y="96"/>
                    <a:pt x="43" y="168"/>
                  </a:cubicBezTo>
                  <a:cubicBezTo>
                    <a:pt x="43" y="236"/>
                    <a:pt x="97" y="293"/>
                    <a:pt x="168" y="293"/>
                  </a:cubicBezTo>
                  <a:cubicBezTo>
                    <a:pt x="236" y="293"/>
                    <a:pt x="293" y="236"/>
                    <a:pt x="293" y="168"/>
                  </a:cubicBezTo>
                  <a:cubicBezTo>
                    <a:pt x="293" y="96"/>
                    <a:pt x="236" y="39"/>
                    <a:pt x="16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602"/>
            <p:cNvSpPr>
              <a:spLocks noChangeArrowheads="1"/>
            </p:cNvSpPr>
            <p:nvPr/>
          </p:nvSpPr>
          <p:spPr bwMode="auto">
            <a:xfrm>
              <a:off x="4240213" y="4202113"/>
              <a:ext cx="392112" cy="123825"/>
            </a:xfrm>
            <a:custGeom>
              <a:avLst/>
              <a:gdLst>
                <a:gd name="T0" fmla="*/ 0 w 1087"/>
                <a:gd name="T1" fmla="*/ 0 h 344"/>
                <a:gd name="T2" fmla="*/ 0 w 1087"/>
                <a:gd name="T3" fmla="*/ 0 h 344"/>
                <a:gd name="T4" fmla="*/ 0 w 1087"/>
                <a:gd name="T5" fmla="*/ 343 h 344"/>
                <a:gd name="T6" fmla="*/ 439 w 1087"/>
                <a:gd name="T7" fmla="*/ 343 h 344"/>
                <a:gd name="T8" fmla="*/ 489 w 1087"/>
                <a:gd name="T9" fmla="*/ 301 h 344"/>
                <a:gd name="T10" fmla="*/ 43 w 1087"/>
                <a:gd name="T11" fmla="*/ 301 h 344"/>
                <a:gd name="T12" fmla="*/ 43 w 1087"/>
                <a:gd name="T13" fmla="*/ 40 h 344"/>
                <a:gd name="T14" fmla="*/ 1043 w 1087"/>
                <a:gd name="T15" fmla="*/ 40 h 344"/>
                <a:gd name="T16" fmla="*/ 1043 w 1087"/>
                <a:gd name="T17" fmla="*/ 301 h 344"/>
                <a:gd name="T18" fmla="*/ 597 w 1087"/>
                <a:gd name="T19" fmla="*/ 301 h 344"/>
                <a:gd name="T20" fmla="*/ 647 w 1087"/>
                <a:gd name="T21" fmla="*/ 343 h 344"/>
                <a:gd name="T22" fmla="*/ 1086 w 1087"/>
                <a:gd name="T23" fmla="*/ 343 h 344"/>
                <a:gd name="T24" fmla="*/ 1086 w 1087"/>
                <a:gd name="T25" fmla="*/ 0 h 344"/>
                <a:gd name="T26" fmla="*/ 0 w 1087"/>
                <a:gd name="T27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87" h="344">
                  <a:moveTo>
                    <a:pt x="0" y="0"/>
                  </a:moveTo>
                  <a:lnTo>
                    <a:pt x="0" y="0"/>
                  </a:lnTo>
                  <a:cubicBezTo>
                    <a:pt x="0" y="343"/>
                    <a:pt x="0" y="343"/>
                    <a:pt x="0" y="343"/>
                  </a:cubicBezTo>
                  <a:cubicBezTo>
                    <a:pt x="439" y="343"/>
                    <a:pt x="439" y="343"/>
                    <a:pt x="439" y="343"/>
                  </a:cubicBezTo>
                  <a:cubicBezTo>
                    <a:pt x="450" y="326"/>
                    <a:pt x="468" y="311"/>
                    <a:pt x="489" y="301"/>
                  </a:cubicBezTo>
                  <a:cubicBezTo>
                    <a:pt x="43" y="301"/>
                    <a:pt x="43" y="301"/>
                    <a:pt x="43" y="301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1043" y="40"/>
                    <a:pt x="1043" y="40"/>
                    <a:pt x="1043" y="40"/>
                  </a:cubicBezTo>
                  <a:cubicBezTo>
                    <a:pt x="1043" y="301"/>
                    <a:pt x="1043" y="301"/>
                    <a:pt x="1043" y="301"/>
                  </a:cubicBezTo>
                  <a:cubicBezTo>
                    <a:pt x="597" y="301"/>
                    <a:pt x="597" y="301"/>
                    <a:pt x="597" y="301"/>
                  </a:cubicBezTo>
                  <a:cubicBezTo>
                    <a:pt x="614" y="311"/>
                    <a:pt x="632" y="326"/>
                    <a:pt x="647" y="343"/>
                  </a:cubicBezTo>
                  <a:cubicBezTo>
                    <a:pt x="1086" y="343"/>
                    <a:pt x="1086" y="343"/>
                    <a:pt x="1086" y="343"/>
                  </a:cubicBezTo>
                  <a:cubicBezTo>
                    <a:pt x="1086" y="0"/>
                    <a:pt x="1086" y="0"/>
                    <a:pt x="1086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603"/>
            <p:cNvSpPr>
              <a:spLocks noChangeArrowheads="1"/>
            </p:cNvSpPr>
            <p:nvPr/>
          </p:nvSpPr>
          <p:spPr bwMode="auto">
            <a:xfrm>
              <a:off x="4419600" y="4327525"/>
              <a:ext cx="31750" cy="49213"/>
            </a:xfrm>
            <a:custGeom>
              <a:avLst/>
              <a:gdLst>
                <a:gd name="T0" fmla="*/ 86 w 87"/>
                <a:gd name="T1" fmla="*/ 39 h 136"/>
                <a:gd name="T2" fmla="*/ 86 w 87"/>
                <a:gd name="T3" fmla="*/ 39 h 136"/>
                <a:gd name="T4" fmla="*/ 43 w 87"/>
                <a:gd name="T5" fmla="*/ 0 h 136"/>
                <a:gd name="T6" fmla="*/ 0 w 87"/>
                <a:gd name="T7" fmla="*/ 39 h 136"/>
                <a:gd name="T8" fmla="*/ 22 w 87"/>
                <a:gd name="T9" fmla="*/ 75 h 136"/>
                <a:gd name="T10" fmla="*/ 22 w 87"/>
                <a:gd name="T11" fmla="*/ 135 h 136"/>
                <a:gd name="T12" fmla="*/ 64 w 87"/>
                <a:gd name="T13" fmla="*/ 135 h 136"/>
                <a:gd name="T14" fmla="*/ 64 w 87"/>
                <a:gd name="T15" fmla="*/ 75 h 136"/>
                <a:gd name="T16" fmla="*/ 86 w 87"/>
                <a:gd name="T17" fmla="*/ 3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36">
                  <a:moveTo>
                    <a:pt x="86" y="39"/>
                  </a:moveTo>
                  <a:lnTo>
                    <a:pt x="86" y="39"/>
                  </a:lnTo>
                  <a:cubicBezTo>
                    <a:pt x="86" y="17"/>
                    <a:pt x="64" y="0"/>
                    <a:pt x="43" y="0"/>
                  </a:cubicBezTo>
                  <a:cubicBezTo>
                    <a:pt x="18" y="0"/>
                    <a:pt x="0" y="17"/>
                    <a:pt x="0" y="39"/>
                  </a:cubicBezTo>
                  <a:cubicBezTo>
                    <a:pt x="0" y="57"/>
                    <a:pt x="11" y="68"/>
                    <a:pt x="22" y="75"/>
                  </a:cubicBezTo>
                  <a:cubicBezTo>
                    <a:pt x="22" y="135"/>
                    <a:pt x="22" y="135"/>
                    <a:pt x="22" y="135"/>
                  </a:cubicBezTo>
                  <a:cubicBezTo>
                    <a:pt x="64" y="135"/>
                    <a:pt x="64" y="135"/>
                    <a:pt x="64" y="135"/>
                  </a:cubicBezTo>
                  <a:cubicBezTo>
                    <a:pt x="64" y="75"/>
                    <a:pt x="64" y="75"/>
                    <a:pt x="64" y="75"/>
                  </a:cubicBezTo>
                  <a:cubicBezTo>
                    <a:pt x="75" y="68"/>
                    <a:pt x="86" y="53"/>
                    <a:pt x="86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604"/>
            <p:cNvSpPr>
              <a:spLocks noChangeArrowheads="1"/>
            </p:cNvSpPr>
            <p:nvPr/>
          </p:nvSpPr>
          <p:spPr bwMode="auto">
            <a:xfrm>
              <a:off x="4283075" y="4237038"/>
              <a:ext cx="46038" cy="44450"/>
            </a:xfrm>
            <a:custGeom>
              <a:avLst/>
              <a:gdLst>
                <a:gd name="T0" fmla="*/ 118 w 130"/>
                <a:gd name="T1" fmla="*/ 28 h 122"/>
                <a:gd name="T2" fmla="*/ 78 w 130"/>
                <a:gd name="T3" fmla="*/ 39 h 122"/>
                <a:gd name="T4" fmla="*/ 78 w 130"/>
                <a:gd name="T5" fmla="*/ 0 h 122"/>
                <a:gd name="T6" fmla="*/ 46 w 130"/>
                <a:gd name="T7" fmla="*/ 0 h 122"/>
                <a:gd name="T8" fmla="*/ 46 w 130"/>
                <a:gd name="T9" fmla="*/ 39 h 122"/>
                <a:gd name="T10" fmla="*/ 11 w 130"/>
                <a:gd name="T11" fmla="*/ 28 h 122"/>
                <a:gd name="T12" fmla="*/ 0 w 130"/>
                <a:gd name="T13" fmla="*/ 57 h 122"/>
                <a:gd name="T14" fmla="*/ 39 w 130"/>
                <a:gd name="T15" fmla="*/ 71 h 122"/>
                <a:gd name="T16" fmla="*/ 14 w 130"/>
                <a:gd name="T17" fmla="*/ 104 h 122"/>
                <a:gd name="T18" fmla="*/ 39 w 130"/>
                <a:gd name="T19" fmla="*/ 121 h 122"/>
                <a:gd name="T20" fmla="*/ 64 w 130"/>
                <a:gd name="T21" fmla="*/ 89 h 122"/>
                <a:gd name="T22" fmla="*/ 86 w 130"/>
                <a:gd name="T23" fmla="*/ 121 h 122"/>
                <a:gd name="T24" fmla="*/ 114 w 130"/>
                <a:gd name="T25" fmla="*/ 104 h 122"/>
                <a:gd name="T26" fmla="*/ 89 w 130"/>
                <a:gd name="T27" fmla="*/ 71 h 122"/>
                <a:gd name="T28" fmla="*/ 129 w 130"/>
                <a:gd name="T29" fmla="*/ 57 h 122"/>
                <a:gd name="T30" fmla="*/ 118 w 130"/>
                <a:gd name="T31" fmla="*/ 2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0" h="122">
                  <a:moveTo>
                    <a:pt x="118" y="28"/>
                  </a:moveTo>
                  <a:lnTo>
                    <a:pt x="78" y="39"/>
                  </a:lnTo>
                  <a:lnTo>
                    <a:pt x="78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8"/>
                  </a:lnTo>
                  <a:lnTo>
                    <a:pt x="0" y="57"/>
                  </a:lnTo>
                  <a:lnTo>
                    <a:pt x="39" y="71"/>
                  </a:lnTo>
                  <a:lnTo>
                    <a:pt x="14" y="104"/>
                  </a:lnTo>
                  <a:lnTo>
                    <a:pt x="39" y="121"/>
                  </a:lnTo>
                  <a:lnTo>
                    <a:pt x="64" y="89"/>
                  </a:lnTo>
                  <a:lnTo>
                    <a:pt x="86" y="121"/>
                  </a:lnTo>
                  <a:lnTo>
                    <a:pt x="114" y="104"/>
                  </a:lnTo>
                  <a:lnTo>
                    <a:pt x="89" y="71"/>
                  </a:lnTo>
                  <a:lnTo>
                    <a:pt x="129" y="57"/>
                  </a:lnTo>
                  <a:lnTo>
                    <a:pt x="118" y="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605"/>
            <p:cNvSpPr>
              <a:spLocks noChangeArrowheads="1"/>
            </p:cNvSpPr>
            <p:nvPr/>
          </p:nvSpPr>
          <p:spPr bwMode="auto">
            <a:xfrm>
              <a:off x="4348163" y="4237038"/>
              <a:ext cx="46037" cy="44450"/>
            </a:xfrm>
            <a:custGeom>
              <a:avLst/>
              <a:gdLst>
                <a:gd name="T0" fmla="*/ 114 w 126"/>
                <a:gd name="T1" fmla="*/ 28 h 122"/>
                <a:gd name="T2" fmla="*/ 79 w 126"/>
                <a:gd name="T3" fmla="*/ 39 h 122"/>
                <a:gd name="T4" fmla="*/ 79 w 126"/>
                <a:gd name="T5" fmla="*/ 0 h 122"/>
                <a:gd name="T6" fmla="*/ 47 w 126"/>
                <a:gd name="T7" fmla="*/ 0 h 122"/>
                <a:gd name="T8" fmla="*/ 47 w 126"/>
                <a:gd name="T9" fmla="*/ 39 h 122"/>
                <a:gd name="T10" fmla="*/ 7 w 126"/>
                <a:gd name="T11" fmla="*/ 28 h 122"/>
                <a:gd name="T12" fmla="*/ 0 w 126"/>
                <a:gd name="T13" fmla="*/ 57 h 122"/>
                <a:gd name="T14" fmla="*/ 36 w 126"/>
                <a:gd name="T15" fmla="*/ 71 h 122"/>
                <a:gd name="T16" fmla="*/ 14 w 126"/>
                <a:gd name="T17" fmla="*/ 104 h 122"/>
                <a:gd name="T18" fmla="*/ 39 w 126"/>
                <a:gd name="T19" fmla="*/ 121 h 122"/>
                <a:gd name="T20" fmla="*/ 61 w 126"/>
                <a:gd name="T21" fmla="*/ 89 h 122"/>
                <a:gd name="T22" fmla="*/ 86 w 126"/>
                <a:gd name="T23" fmla="*/ 121 h 122"/>
                <a:gd name="T24" fmla="*/ 111 w 126"/>
                <a:gd name="T25" fmla="*/ 104 h 122"/>
                <a:gd name="T26" fmla="*/ 89 w 126"/>
                <a:gd name="T27" fmla="*/ 71 h 122"/>
                <a:gd name="T28" fmla="*/ 125 w 126"/>
                <a:gd name="T29" fmla="*/ 57 h 122"/>
                <a:gd name="T30" fmla="*/ 114 w 126"/>
                <a:gd name="T31" fmla="*/ 2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22">
                  <a:moveTo>
                    <a:pt x="114" y="28"/>
                  </a:moveTo>
                  <a:lnTo>
                    <a:pt x="79" y="39"/>
                  </a:lnTo>
                  <a:lnTo>
                    <a:pt x="79" y="0"/>
                  </a:lnTo>
                  <a:lnTo>
                    <a:pt x="47" y="0"/>
                  </a:lnTo>
                  <a:lnTo>
                    <a:pt x="47" y="39"/>
                  </a:lnTo>
                  <a:lnTo>
                    <a:pt x="7" y="28"/>
                  </a:lnTo>
                  <a:lnTo>
                    <a:pt x="0" y="57"/>
                  </a:lnTo>
                  <a:lnTo>
                    <a:pt x="36" y="71"/>
                  </a:lnTo>
                  <a:lnTo>
                    <a:pt x="14" y="104"/>
                  </a:lnTo>
                  <a:lnTo>
                    <a:pt x="39" y="121"/>
                  </a:lnTo>
                  <a:lnTo>
                    <a:pt x="61" y="89"/>
                  </a:lnTo>
                  <a:lnTo>
                    <a:pt x="86" y="121"/>
                  </a:lnTo>
                  <a:lnTo>
                    <a:pt x="111" y="104"/>
                  </a:lnTo>
                  <a:lnTo>
                    <a:pt x="89" y="71"/>
                  </a:lnTo>
                  <a:lnTo>
                    <a:pt x="125" y="57"/>
                  </a:lnTo>
                  <a:lnTo>
                    <a:pt x="114" y="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606"/>
            <p:cNvSpPr>
              <a:spLocks noChangeArrowheads="1"/>
            </p:cNvSpPr>
            <p:nvPr/>
          </p:nvSpPr>
          <p:spPr bwMode="auto">
            <a:xfrm>
              <a:off x="4541838" y="4237038"/>
              <a:ext cx="46037" cy="44450"/>
            </a:xfrm>
            <a:custGeom>
              <a:avLst/>
              <a:gdLst>
                <a:gd name="T0" fmla="*/ 128 w 129"/>
                <a:gd name="T1" fmla="*/ 57 h 122"/>
                <a:gd name="T2" fmla="*/ 117 w 129"/>
                <a:gd name="T3" fmla="*/ 28 h 122"/>
                <a:gd name="T4" fmla="*/ 78 w 129"/>
                <a:gd name="T5" fmla="*/ 39 h 122"/>
                <a:gd name="T6" fmla="*/ 78 w 129"/>
                <a:gd name="T7" fmla="*/ 0 h 122"/>
                <a:gd name="T8" fmla="*/ 46 w 129"/>
                <a:gd name="T9" fmla="*/ 0 h 122"/>
                <a:gd name="T10" fmla="*/ 46 w 129"/>
                <a:gd name="T11" fmla="*/ 39 h 122"/>
                <a:gd name="T12" fmla="*/ 10 w 129"/>
                <a:gd name="T13" fmla="*/ 28 h 122"/>
                <a:gd name="T14" fmla="*/ 0 w 129"/>
                <a:gd name="T15" fmla="*/ 57 h 122"/>
                <a:gd name="T16" fmla="*/ 39 w 129"/>
                <a:gd name="T17" fmla="*/ 71 h 122"/>
                <a:gd name="T18" fmla="*/ 14 w 129"/>
                <a:gd name="T19" fmla="*/ 104 h 122"/>
                <a:gd name="T20" fmla="*/ 39 w 129"/>
                <a:gd name="T21" fmla="*/ 121 h 122"/>
                <a:gd name="T22" fmla="*/ 64 w 129"/>
                <a:gd name="T23" fmla="*/ 89 h 122"/>
                <a:gd name="T24" fmla="*/ 85 w 129"/>
                <a:gd name="T25" fmla="*/ 121 h 122"/>
                <a:gd name="T26" fmla="*/ 114 w 129"/>
                <a:gd name="T27" fmla="*/ 104 h 122"/>
                <a:gd name="T28" fmla="*/ 89 w 129"/>
                <a:gd name="T29" fmla="*/ 71 h 122"/>
                <a:gd name="T30" fmla="*/ 128 w 129"/>
                <a:gd name="T31" fmla="*/ 5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" h="122">
                  <a:moveTo>
                    <a:pt x="128" y="57"/>
                  </a:moveTo>
                  <a:lnTo>
                    <a:pt x="117" y="28"/>
                  </a:lnTo>
                  <a:lnTo>
                    <a:pt x="78" y="39"/>
                  </a:lnTo>
                  <a:lnTo>
                    <a:pt x="78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0" y="28"/>
                  </a:lnTo>
                  <a:lnTo>
                    <a:pt x="0" y="57"/>
                  </a:lnTo>
                  <a:lnTo>
                    <a:pt x="39" y="71"/>
                  </a:lnTo>
                  <a:lnTo>
                    <a:pt x="14" y="104"/>
                  </a:lnTo>
                  <a:lnTo>
                    <a:pt x="39" y="121"/>
                  </a:lnTo>
                  <a:lnTo>
                    <a:pt x="64" y="89"/>
                  </a:lnTo>
                  <a:lnTo>
                    <a:pt x="85" y="121"/>
                  </a:lnTo>
                  <a:lnTo>
                    <a:pt x="114" y="104"/>
                  </a:lnTo>
                  <a:lnTo>
                    <a:pt x="89" y="71"/>
                  </a:lnTo>
                  <a:lnTo>
                    <a:pt x="128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607"/>
            <p:cNvSpPr>
              <a:spLocks noChangeArrowheads="1"/>
            </p:cNvSpPr>
            <p:nvPr/>
          </p:nvSpPr>
          <p:spPr bwMode="auto">
            <a:xfrm>
              <a:off x="4478338" y="4237038"/>
              <a:ext cx="46037" cy="44450"/>
            </a:xfrm>
            <a:custGeom>
              <a:avLst/>
              <a:gdLst>
                <a:gd name="T0" fmla="*/ 114 w 126"/>
                <a:gd name="T1" fmla="*/ 28 h 122"/>
                <a:gd name="T2" fmla="*/ 79 w 126"/>
                <a:gd name="T3" fmla="*/ 39 h 122"/>
                <a:gd name="T4" fmla="*/ 79 w 126"/>
                <a:gd name="T5" fmla="*/ 0 h 122"/>
                <a:gd name="T6" fmla="*/ 46 w 126"/>
                <a:gd name="T7" fmla="*/ 0 h 122"/>
                <a:gd name="T8" fmla="*/ 46 w 126"/>
                <a:gd name="T9" fmla="*/ 39 h 122"/>
                <a:gd name="T10" fmla="*/ 7 w 126"/>
                <a:gd name="T11" fmla="*/ 28 h 122"/>
                <a:gd name="T12" fmla="*/ 0 w 126"/>
                <a:gd name="T13" fmla="*/ 57 h 122"/>
                <a:gd name="T14" fmla="*/ 36 w 126"/>
                <a:gd name="T15" fmla="*/ 71 h 122"/>
                <a:gd name="T16" fmla="*/ 14 w 126"/>
                <a:gd name="T17" fmla="*/ 104 h 122"/>
                <a:gd name="T18" fmla="*/ 39 w 126"/>
                <a:gd name="T19" fmla="*/ 121 h 122"/>
                <a:gd name="T20" fmla="*/ 61 w 126"/>
                <a:gd name="T21" fmla="*/ 89 h 122"/>
                <a:gd name="T22" fmla="*/ 86 w 126"/>
                <a:gd name="T23" fmla="*/ 121 h 122"/>
                <a:gd name="T24" fmla="*/ 111 w 126"/>
                <a:gd name="T25" fmla="*/ 104 h 122"/>
                <a:gd name="T26" fmla="*/ 89 w 126"/>
                <a:gd name="T27" fmla="*/ 71 h 122"/>
                <a:gd name="T28" fmla="*/ 125 w 126"/>
                <a:gd name="T29" fmla="*/ 57 h 122"/>
                <a:gd name="T30" fmla="*/ 114 w 126"/>
                <a:gd name="T31" fmla="*/ 2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22">
                  <a:moveTo>
                    <a:pt x="114" y="28"/>
                  </a:moveTo>
                  <a:lnTo>
                    <a:pt x="79" y="39"/>
                  </a:lnTo>
                  <a:lnTo>
                    <a:pt x="79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7" y="28"/>
                  </a:lnTo>
                  <a:lnTo>
                    <a:pt x="0" y="57"/>
                  </a:lnTo>
                  <a:lnTo>
                    <a:pt x="36" y="71"/>
                  </a:lnTo>
                  <a:lnTo>
                    <a:pt x="14" y="104"/>
                  </a:lnTo>
                  <a:lnTo>
                    <a:pt x="39" y="121"/>
                  </a:lnTo>
                  <a:lnTo>
                    <a:pt x="61" y="89"/>
                  </a:lnTo>
                  <a:lnTo>
                    <a:pt x="86" y="121"/>
                  </a:lnTo>
                  <a:lnTo>
                    <a:pt x="111" y="104"/>
                  </a:lnTo>
                  <a:lnTo>
                    <a:pt x="89" y="71"/>
                  </a:lnTo>
                  <a:lnTo>
                    <a:pt x="125" y="57"/>
                  </a:lnTo>
                  <a:lnTo>
                    <a:pt x="114" y="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608"/>
            <p:cNvSpPr>
              <a:spLocks noChangeArrowheads="1"/>
            </p:cNvSpPr>
            <p:nvPr/>
          </p:nvSpPr>
          <p:spPr bwMode="auto">
            <a:xfrm>
              <a:off x="4413250" y="4237038"/>
              <a:ext cx="46038" cy="44450"/>
            </a:xfrm>
            <a:custGeom>
              <a:avLst/>
              <a:gdLst>
                <a:gd name="T0" fmla="*/ 118 w 129"/>
                <a:gd name="T1" fmla="*/ 28 h 122"/>
                <a:gd name="T2" fmla="*/ 78 w 129"/>
                <a:gd name="T3" fmla="*/ 39 h 122"/>
                <a:gd name="T4" fmla="*/ 78 w 129"/>
                <a:gd name="T5" fmla="*/ 0 h 122"/>
                <a:gd name="T6" fmla="*/ 46 w 129"/>
                <a:gd name="T7" fmla="*/ 0 h 122"/>
                <a:gd name="T8" fmla="*/ 46 w 129"/>
                <a:gd name="T9" fmla="*/ 39 h 122"/>
                <a:gd name="T10" fmla="*/ 10 w 129"/>
                <a:gd name="T11" fmla="*/ 28 h 122"/>
                <a:gd name="T12" fmla="*/ 0 w 129"/>
                <a:gd name="T13" fmla="*/ 57 h 122"/>
                <a:gd name="T14" fmla="*/ 39 w 129"/>
                <a:gd name="T15" fmla="*/ 71 h 122"/>
                <a:gd name="T16" fmla="*/ 14 w 129"/>
                <a:gd name="T17" fmla="*/ 104 h 122"/>
                <a:gd name="T18" fmla="*/ 39 w 129"/>
                <a:gd name="T19" fmla="*/ 121 h 122"/>
                <a:gd name="T20" fmla="*/ 64 w 129"/>
                <a:gd name="T21" fmla="*/ 89 h 122"/>
                <a:gd name="T22" fmla="*/ 85 w 129"/>
                <a:gd name="T23" fmla="*/ 121 h 122"/>
                <a:gd name="T24" fmla="*/ 114 w 129"/>
                <a:gd name="T25" fmla="*/ 104 h 122"/>
                <a:gd name="T26" fmla="*/ 89 w 129"/>
                <a:gd name="T27" fmla="*/ 71 h 122"/>
                <a:gd name="T28" fmla="*/ 128 w 129"/>
                <a:gd name="T29" fmla="*/ 57 h 122"/>
                <a:gd name="T30" fmla="*/ 118 w 129"/>
                <a:gd name="T31" fmla="*/ 2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" h="122">
                  <a:moveTo>
                    <a:pt x="118" y="28"/>
                  </a:moveTo>
                  <a:lnTo>
                    <a:pt x="78" y="39"/>
                  </a:lnTo>
                  <a:lnTo>
                    <a:pt x="78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0" y="28"/>
                  </a:lnTo>
                  <a:lnTo>
                    <a:pt x="0" y="57"/>
                  </a:lnTo>
                  <a:lnTo>
                    <a:pt x="39" y="71"/>
                  </a:lnTo>
                  <a:lnTo>
                    <a:pt x="14" y="104"/>
                  </a:lnTo>
                  <a:lnTo>
                    <a:pt x="39" y="121"/>
                  </a:lnTo>
                  <a:lnTo>
                    <a:pt x="64" y="89"/>
                  </a:lnTo>
                  <a:lnTo>
                    <a:pt x="85" y="121"/>
                  </a:lnTo>
                  <a:lnTo>
                    <a:pt x="114" y="104"/>
                  </a:lnTo>
                  <a:lnTo>
                    <a:pt x="89" y="71"/>
                  </a:lnTo>
                  <a:lnTo>
                    <a:pt x="128" y="57"/>
                  </a:lnTo>
                  <a:lnTo>
                    <a:pt x="118" y="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2" name="Group 421"/>
          <p:cNvGrpSpPr/>
          <p:nvPr/>
        </p:nvGrpSpPr>
        <p:grpSpPr>
          <a:xfrm>
            <a:off x="4277337" y="2312124"/>
            <a:ext cx="357188" cy="357188"/>
            <a:chOff x="7475500" y="2333210"/>
            <a:chExt cx="357188" cy="357188"/>
          </a:xfrm>
        </p:grpSpPr>
        <p:sp>
          <p:nvSpPr>
            <p:cNvPr id="423" name="Freeform 1625"/>
            <p:cNvSpPr>
              <a:spLocks noChangeArrowheads="1"/>
            </p:cNvSpPr>
            <p:nvPr/>
          </p:nvSpPr>
          <p:spPr bwMode="auto">
            <a:xfrm>
              <a:off x="7485025" y="2341148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1626"/>
            <p:cNvSpPr>
              <a:spLocks noChangeArrowheads="1"/>
            </p:cNvSpPr>
            <p:nvPr/>
          </p:nvSpPr>
          <p:spPr bwMode="auto">
            <a:xfrm>
              <a:off x="7653300" y="2341148"/>
              <a:ext cx="1588" cy="339725"/>
            </a:xfrm>
            <a:custGeom>
              <a:avLst/>
              <a:gdLst>
                <a:gd name="T0" fmla="*/ 0 w 1"/>
                <a:gd name="T1" fmla="*/ 943 h 944"/>
                <a:gd name="T2" fmla="*/ 0 w 1"/>
                <a:gd name="T3" fmla="*/ 943 h 944"/>
                <a:gd name="T4" fmla="*/ 0 w 1"/>
                <a:gd name="T5" fmla="*/ 943 h 944"/>
                <a:gd name="T6" fmla="*/ 0 w 1"/>
                <a:gd name="T7" fmla="*/ 943 h 944"/>
                <a:gd name="T8" fmla="*/ 0 w 1"/>
                <a:gd name="T9" fmla="*/ 943 h 944"/>
                <a:gd name="T10" fmla="*/ 0 w 1"/>
                <a:gd name="T11" fmla="*/ 0 h 944"/>
                <a:gd name="T12" fmla="*/ 0 w 1"/>
                <a:gd name="T13" fmla="*/ 0 h 944"/>
                <a:gd name="T14" fmla="*/ 0 w 1"/>
                <a:gd name="T15" fmla="*/ 0 h 944"/>
                <a:gd name="T16" fmla="*/ 0 w 1"/>
                <a:gd name="T17" fmla="*/ 0 h 944"/>
                <a:gd name="T18" fmla="*/ 0 w 1"/>
                <a:gd name="T19" fmla="*/ 0 h 944"/>
                <a:gd name="T20" fmla="*/ 0 w 1"/>
                <a:gd name="T21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944">
                  <a:moveTo>
                    <a:pt x="0" y="943"/>
                  </a:moveTo>
                  <a:lnTo>
                    <a:pt x="0" y="943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4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1627"/>
            <p:cNvSpPr>
              <a:spLocks noChangeArrowheads="1"/>
            </p:cNvSpPr>
            <p:nvPr/>
          </p:nvSpPr>
          <p:spPr bwMode="auto">
            <a:xfrm>
              <a:off x="7653300" y="2341148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0 h 944"/>
                <a:gd name="T6" fmla="*/ 0 w 477"/>
                <a:gd name="T7" fmla="*/ 943 h 944"/>
                <a:gd name="T8" fmla="*/ 0 w 477"/>
                <a:gd name="T9" fmla="*/ 943 h 944"/>
                <a:gd name="T10" fmla="*/ 0 w 477"/>
                <a:gd name="T11" fmla="*/ 470 h 944"/>
                <a:gd name="T12" fmla="*/ 0 w 477"/>
                <a:gd name="T13" fmla="*/ 0 h 944"/>
                <a:gd name="T14" fmla="*/ 0 w 477"/>
                <a:gd name="T15" fmla="*/ 0 h 944"/>
                <a:gd name="T16" fmla="*/ 0 w 477"/>
                <a:gd name="T17" fmla="*/ 0 h 944"/>
                <a:gd name="T18" fmla="*/ 0 w 477"/>
                <a:gd name="T19" fmla="*/ 0 h 944"/>
                <a:gd name="T20" fmla="*/ 0 w 477"/>
                <a:gd name="T21" fmla="*/ 470 h 944"/>
                <a:gd name="T22" fmla="*/ 0 w 477"/>
                <a:gd name="T23" fmla="*/ 943 h 944"/>
                <a:gd name="T24" fmla="*/ 476 w 477"/>
                <a:gd name="T25" fmla="*/ 470 h 944"/>
                <a:gd name="T26" fmla="*/ 0 w 477"/>
                <a:gd name="T27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lnTo>
                    <a:pt x="0" y="943"/>
                  </a:lnTo>
                  <a:cubicBezTo>
                    <a:pt x="0" y="470"/>
                    <a:pt x="0" y="470"/>
                    <a:pt x="0" y="47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70"/>
                    <a:pt x="0" y="470"/>
                    <a:pt x="0" y="47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1628"/>
            <p:cNvSpPr>
              <a:spLocks noChangeArrowheads="1"/>
            </p:cNvSpPr>
            <p:nvPr/>
          </p:nvSpPr>
          <p:spPr bwMode="auto">
            <a:xfrm>
              <a:off x="7475500" y="2333210"/>
              <a:ext cx="357188" cy="357188"/>
            </a:xfrm>
            <a:custGeom>
              <a:avLst/>
              <a:gdLst>
                <a:gd name="T0" fmla="*/ 991 w 992"/>
                <a:gd name="T1" fmla="*/ 494 h 992"/>
                <a:gd name="T2" fmla="*/ 527 w 992"/>
                <a:gd name="T3" fmla="*/ 0 h 992"/>
                <a:gd name="T4" fmla="*/ 507 w 992"/>
                <a:gd name="T5" fmla="*/ 0 h 992"/>
                <a:gd name="T6" fmla="*/ 488 w 992"/>
                <a:gd name="T7" fmla="*/ 0 h 992"/>
                <a:gd name="T8" fmla="*/ 468 w 992"/>
                <a:gd name="T9" fmla="*/ 0 h 992"/>
                <a:gd name="T10" fmla="*/ 0 w 992"/>
                <a:gd name="T11" fmla="*/ 494 h 992"/>
                <a:gd name="T12" fmla="*/ 468 w 992"/>
                <a:gd name="T13" fmla="*/ 987 h 992"/>
                <a:gd name="T14" fmla="*/ 495 w 992"/>
                <a:gd name="T15" fmla="*/ 991 h 992"/>
                <a:gd name="T16" fmla="*/ 527 w 992"/>
                <a:gd name="T17" fmla="*/ 987 h 992"/>
                <a:gd name="T18" fmla="*/ 991 w 992"/>
                <a:gd name="T19" fmla="*/ 494 h 992"/>
                <a:gd name="T20" fmla="*/ 47 w 992"/>
                <a:gd name="T21" fmla="*/ 517 h 992"/>
                <a:gd name="T22" fmla="*/ 279 w 992"/>
                <a:gd name="T23" fmla="*/ 693 h 992"/>
                <a:gd name="T24" fmla="*/ 47 w 992"/>
                <a:gd name="T25" fmla="*/ 517 h 992"/>
                <a:gd name="T26" fmla="*/ 944 w 992"/>
                <a:gd name="T27" fmla="*/ 470 h 992"/>
                <a:gd name="T28" fmla="*/ 712 w 992"/>
                <a:gd name="T29" fmla="*/ 294 h 992"/>
                <a:gd name="T30" fmla="*/ 944 w 992"/>
                <a:gd name="T31" fmla="*/ 470 h 992"/>
                <a:gd name="T32" fmla="*/ 704 w 992"/>
                <a:gd name="T33" fmla="*/ 470 h 992"/>
                <a:gd name="T34" fmla="*/ 519 w 992"/>
                <a:gd name="T35" fmla="*/ 294 h 992"/>
                <a:gd name="T36" fmla="*/ 704 w 992"/>
                <a:gd name="T37" fmla="*/ 470 h 992"/>
                <a:gd name="T38" fmla="*/ 519 w 992"/>
                <a:gd name="T39" fmla="*/ 247 h 992"/>
                <a:gd name="T40" fmla="*/ 641 w 992"/>
                <a:gd name="T41" fmla="*/ 247 h 992"/>
                <a:gd name="T42" fmla="*/ 472 w 992"/>
                <a:gd name="T43" fmla="*/ 247 h 992"/>
                <a:gd name="T44" fmla="*/ 350 w 992"/>
                <a:gd name="T45" fmla="*/ 247 h 992"/>
                <a:gd name="T46" fmla="*/ 472 w 992"/>
                <a:gd name="T47" fmla="*/ 247 h 992"/>
                <a:gd name="T48" fmla="*/ 472 w 992"/>
                <a:gd name="T49" fmla="*/ 294 h 992"/>
                <a:gd name="T50" fmla="*/ 287 w 992"/>
                <a:gd name="T51" fmla="*/ 470 h 992"/>
                <a:gd name="T52" fmla="*/ 472 w 992"/>
                <a:gd name="T53" fmla="*/ 294 h 992"/>
                <a:gd name="T54" fmla="*/ 244 w 992"/>
                <a:gd name="T55" fmla="*/ 470 h 992"/>
                <a:gd name="T56" fmla="*/ 94 w 992"/>
                <a:gd name="T57" fmla="*/ 294 h 992"/>
                <a:gd name="T58" fmla="*/ 244 w 992"/>
                <a:gd name="T59" fmla="*/ 470 h 992"/>
                <a:gd name="T60" fmla="*/ 287 w 992"/>
                <a:gd name="T61" fmla="*/ 517 h 992"/>
                <a:gd name="T62" fmla="*/ 472 w 992"/>
                <a:gd name="T63" fmla="*/ 693 h 992"/>
                <a:gd name="T64" fmla="*/ 287 w 992"/>
                <a:gd name="T65" fmla="*/ 517 h 992"/>
                <a:gd name="T66" fmla="*/ 472 w 992"/>
                <a:gd name="T67" fmla="*/ 740 h 992"/>
                <a:gd name="T68" fmla="*/ 350 w 992"/>
                <a:gd name="T69" fmla="*/ 740 h 992"/>
                <a:gd name="T70" fmla="*/ 519 w 992"/>
                <a:gd name="T71" fmla="*/ 740 h 992"/>
                <a:gd name="T72" fmla="*/ 641 w 992"/>
                <a:gd name="T73" fmla="*/ 740 h 992"/>
                <a:gd name="T74" fmla="*/ 519 w 992"/>
                <a:gd name="T75" fmla="*/ 740 h 992"/>
                <a:gd name="T76" fmla="*/ 519 w 992"/>
                <a:gd name="T77" fmla="*/ 693 h 992"/>
                <a:gd name="T78" fmla="*/ 704 w 992"/>
                <a:gd name="T79" fmla="*/ 517 h 992"/>
                <a:gd name="T80" fmla="*/ 519 w 992"/>
                <a:gd name="T81" fmla="*/ 693 h 992"/>
                <a:gd name="T82" fmla="*/ 751 w 992"/>
                <a:gd name="T83" fmla="*/ 517 h 992"/>
                <a:gd name="T84" fmla="*/ 897 w 992"/>
                <a:gd name="T85" fmla="*/ 693 h 992"/>
                <a:gd name="T86" fmla="*/ 751 w 992"/>
                <a:gd name="T87" fmla="*/ 517 h 992"/>
                <a:gd name="T88" fmla="*/ 873 w 992"/>
                <a:gd name="T89" fmla="*/ 247 h 992"/>
                <a:gd name="T90" fmla="*/ 570 w 992"/>
                <a:gd name="T91" fmla="*/ 51 h 992"/>
                <a:gd name="T92" fmla="*/ 421 w 992"/>
                <a:gd name="T93" fmla="*/ 51 h 992"/>
                <a:gd name="T94" fmla="*/ 299 w 992"/>
                <a:gd name="T95" fmla="*/ 247 h 992"/>
                <a:gd name="T96" fmla="*/ 421 w 992"/>
                <a:gd name="T97" fmla="*/ 51 h 992"/>
                <a:gd name="T98" fmla="*/ 118 w 992"/>
                <a:gd name="T99" fmla="*/ 740 h 992"/>
                <a:gd name="T100" fmla="*/ 421 w 992"/>
                <a:gd name="T101" fmla="*/ 936 h 992"/>
                <a:gd name="T102" fmla="*/ 570 w 992"/>
                <a:gd name="T103" fmla="*/ 936 h 992"/>
                <a:gd name="T104" fmla="*/ 692 w 992"/>
                <a:gd name="T105" fmla="*/ 740 h 992"/>
                <a:gd name="T106" fmla="*/ 570 w 992"/>
                <a:gd name="T107" fmla="*/ 93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92" h="992">
                  <a:moveTo>
                    <a:pt x="991" y="494"/>
                  </a:moveTo>
                  <a:lnTo>
                    <a:pt x="991" y="494"/>
                  </a:lnTo>
                  <a:cubicBezTo>
                    <a:pt x="991" y="231"/>
                    <a:pt x="787" y="16"/>
                    <a:pt x="527" y="0"/>
                  </a:cubicBezTo>
                  <a:lnTo>
                    <a:pt x="527" y="0"/>
                  </a:lnTo>
                  <a:cubicBezTo>
                    <a:pt x="515" y="0"/>
                    <a:pt x="515" y="0"/>
                    <a:pt x="515" y="0"/>
                  </a:cubicBezTo>
                  <a:cubicBezTo>
                    <a:pt x="511" y="0"/>
                    <a:pt x="507" y="0"/>
                    <a:pt x="507" y="0"/>
                  </a:cubicBezTo>
                  <a:cubicBezTo>
                    <a:pt x="503" y="0"/>
                    <a:pt x="499" y="0"/>
                    <a:pt x="495" y="0"/>
                  </a:cubicBezTo>
                  <a:cubicBezTo>
                    <a:pt x="492" y="0"/>
                    <a:pt x="488" y="0"/>
                    <a:pt x="488" y="0"/>
                  </a:cubicBezTo>
                  <a:cubicBezTo>
                    <a:pt x="484" y="0"/>
                    <a:pt x="480" y="0"/>
                    <a:pt x="476" y="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204" y="16"/>
                    <a:pt x="0" y="231"/>
                    <a:pt x="0" y="494"/>
                  </a:cubicBezTo>
                  <a:cubicBezTo>
                    <a:pt x="0" y="756"/>
                    <a:pt x="204" y="971"/>
                    <a:pt x="464" y="987"/>
                  </a:cubicBezTo>
                  <a:cubicBezTo>
                    <a:pt x="468" y="987"/>
                    <a:pt x="468" y="987"/>
                    <a:pt x="468" y="987"/>
                  </a:cubicBezTo>
                  <a:cubicBezTo>
                    <a:pt x="476" y="991"/>
                    <a:pt x="476" y="991"/>
                    <a:pt x="476" y="991"/>
                  </a:cubicBezTo>
                  <a:cubicBezTo>
                    <a:pt x="484" y="991"/>
                    <a:pt x="488" y="991"/>
                    <a:pt x="495" y="991"/>
                  </a:cubicBezTo>
                  <a:cubicBezTo>
                    <a:pt x="503" y="991"/>
                    <a:pt x="507" y="991"/>
                    <a:pt x="515" y="991"/>
                  </a:cubicBezTo>
                  <a:cubicBezTo>
                    <a:pt x="527" y="987"/>
                    <a:pt x="527" y="987"/>
                    <a:pt x="527" y="987"/>
                  </a:cubicBezTo>
                  <a:lnTo>
                    <a:pt x="527" y="987"/>
                  </a:lnTo>
                  <a:cubicBezTo>
                    <a:pt x="787" y="971"/>
                    <a:pt x="991" y="756"/>
                    <a:pt x="991" y="494"/>
                  </a:cubicBezTo>
                  <a:close/>
                  <a:moveTo>
                    <a:pt x="47" y="517"/>
                  </a:moveTo>
                  <a:lnTo>
                    <a:pt x="47" y="517"/>
                  </a:lnTo>
                  <a:cubicBezTo>
                    <a:pt x="244" y="517"/>
                    <a:pt x="244" y="517"/>
                    <a:pt x="244" y="517"/>
                  </a:cubicBezTo>
                  <a:cubicBezTo>
                    <a:pt x="244" y="580"/>
                    <a:pt x="259" y="638"/>
                    <a:pt x="279" y="693"/>
                  </a:cubicBezTo>
                  <a:cubicBezTo>
                    <a:pt x="94" y="693"/>
                    <a:pt x="94" y="693"/>
                    <a:pt x="94" y="693"/>
                  </a:cubicBezTo>
                  <a:cubicBezTo>
                    <a:pt x="67" y="642"/>
                    <a:pt x="51" y="580"/>
                    <a:pt x="47" y="517"/>
                  </a:cubicBezTo>
                  <a:close/>
                  <a:moveTo>
                    <a:pt x="944" y="470"/>
                  </a:moveTo>
                  <a:lnTo>
                    <a:pt x="944" y="470"/>
                  </a:lnTo>
                  <a:cubicBezTo>
                    <a:pt x="751" y="470"/>
                    <a:pt x="751" y="470"/>
                    <a:pt x="751" y="470"/>
                  </a:cubicBezTo>
                  <a:cubicBezTo>
                    <a:pt x="747" y="411"/>
                    <a:pt x="731" y="349"/>
                    <a:pt x="712" y="294"/>
                  </a:cubicBezTo>
                  <a:cubicBezTo>
                    <a:pt x="897" y="294"/>
                    <a:pt x="897" y="294"/>
                    <a:pt x="897" y="294"/>
                  </a:cubicBezTo>
                  <a:cubicBezTo>
                    <a:pt x="924" y="349"/>
                    <a:pt x="944" y="407"/>
                    <a:pt x="944" y="470"/>
                  </a:cubicBezTo>
                  <a:close/>
                  <a:moveTo>
                    <a:pt x="704" y="470"/>
                  </a:moveTo>
                  <a:lnTo>
                    <a:pt x="704" y="470"/>
                  </a:lnTo>
                  <a:cubicBezTo>
                    <a:pt x="519" y="470"/>
                    <a:pt x="519" y="470"/>
                    <a:pt x="519" y="470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661" y="294"/>
                    <a:pt x="661" y="294"/>
                    <a:pt x="661" y="294"/>
                  </a:cubicBezTo>
                  <a:cubicBezTo>
                    <a:pt x="684" y="349"/>
                    <a:pt x="700" y="411"/>
                    <a:pt x="704" y="470"/>
                  </a:cubicBezTo>
                  <a:close/>
                  <a:moveTo>
                    <a:pt x="519" y="247"/>
                  </a:moveTo>
                  <a:lnTo>
                    <a:pt x="519" y="247"/>
                  </a:lnTo>
                  <a:cubicBezTo>
                    <a:pt x="519" y="63"/>
                    <a:pt x="519" y="63"/>
                    <a:pt x="519" y="63"/>
                  </a:cubicBezTo>
                  <a:cubicBezTo>
                    <a:pt x="551" y="102"/>
                    <a:pt x="602" y="168"/>
                    <a:pt x="641" y="247"/>
                  </a:cubicBezTo>
                  <a:lnTo>
                    <a:pt x="519" y="247"/>
                  </a:lnTo>
                  <a:close/>
                  <a:moveTo>
                    <a:pt x="472" y="247"/>
                  </a:moveTo>
                  <a:lnTo>
                    <a:pt x="472" y="247"/>
                  </a:lnTo>
                  <a:cubicBezTo>
                    <a:pt x="350" y="247"/>
                    <a:pt x="350" y="247"/>
                    <a:pt x="350" y="247"/>
                  </a:cubicBezTo>
                  <a:cubicBezTo>
                    <a:pt x="393" y="168"/>
                    <a:pt x="440" y="102"/>
                    <a:pt x="472" y="63"/>
                  </a:cubicBezTo>
                  <a:lnTo>
                    <a:pt x="472" y="247"/>
                  </a:lnTo>
                  <a:close/>
                  <a:moveTo>
                    <a:pt x="472" y="294"/>
                  </a:moveTo>
                  <a:lnTo>
                    <a:pt x="472" y="294"/>
                  </a:lnTo>
                  <a:cubicBezTo>
                    <a:pt x="472" y="470"/>
                    <a:pt x="472" y="470"/>
                    <a:pt x="472" y="470"/>
                  </a:cubicBezTo>
                  <a:cubicBezTo>
                    <a:pt x="287" y="470"/>
                    <a:pt x="287" y="470"/>
                    <a:pt x="287" y="470"/>
                  </a:cubicBezTo>
                  <a:cubicBezTo>
                    <a:pt x="291" y="411"/>
                    <a:pt x="307" y="349"/>
                    <a:pt x="330" y="294"/>
                  </a:cubicBezTo>
                  <a:lnTo>
                    <a:pt x="472" y="294"/>
                  </a:lnTo>
                  <a:close/>
                  <a:moveTo>
                    <a:pt x="244" y="470"/>
                  </a:moveTo>
                  <a:lnTo>
                    <a:pt x="244" y="470"/>
                  </a:lnTo>
                  <a:cubicBezTo>
                    <a:pt x="47" y="470"/>
                    <a:pt x="47" y="470"/>
                    <a:pt x="47" y="470"/>
                  </a:cubicBezTo>
                  <a:cubicBezTo>
                    <a:pt x="51" y="407"/>
                    <a:pt x="67" y="349"/>
                    <a:pt x="94" y="294"/>
                  </a:cubicBezTo>
                  <a:cubicBezTo>
                    <a:pt x="279" y="294"/>
                    <a:pt x="279" y="294"/>
                    <a:pt x="279" y="294"/>
                  </a:cubicBezTo>
                  <a:cubicBezTo>
                    <a:pt x="259" y="349"/>
                    <a:pt x="244" y="411"/>
                    <a:pt x="244" y="470"/>
                  </a:cubicBezTo>
                  <a:close/>
                  <a:moveTo>
                    <a:pt x="287" y="517"/>
                  </a:moveTo>
                  <a:lnTo>
                    <a:pt x="287" y="517"/>
                  </a:lnTo>
                  <a:cubicBezTo>
                    <a:pt x="472" y="517"/>
                    <a:pt x="472" y="517"/>
                    <a:pt x="472" y="517"/>
                  </a:cubicBezTo>
                  <a:cubicBezTo>
                    <a:pt x="472" y="693"/>
                    <a:pt x="472" y="693"/>
                    <a:pt x="472" y="693"/>
                  </a:cubicBezTo>
                  <a:cubicBezTo>
                    <a:pt x="330" y="693"/>
                    <a:pt x="330" y="693"/>
                    <a:pt x="330" y="693"/>
                  </a:cubicBezTo>
                  <a:cubicBezTo>
                    <a:pt x="307" y="638"/>
                    <a:pt x="291" y="580"/>
                    <a:pt x="287" y="517"/>
                  </a:cubicBezTo>
                  <a:close/>
                  <a:moveTo>
                    <a:pt x="472" y="740"/>
                  </a:moveTo>
                  <a:lnTo>
                    <a:pt x="472" y="740"/>
                  </a:lnTo>
                  <a:cubicBezTo>
                    <a:pt x="472" y="924"/>
                    <a:pt x="472" y="924"/>
                    <a:pt x="472" y="924"/>
                  </a:cubicBezTo>
                  <a:cubicBezTo>
                    <a:pt x="440" y="885"/>
                    <a:pt x="389" y="823"/>
                    <a:pt x="350" y="740"/>
                  </a:cubicBezTo>
                  <a:lnTo>
                    <a:pt x="472" y="740"/>
                  </a:lnTo>
                  <a:close/>
                  <a:moveTo>
                    <a:pt x="519" y="740"/>
                  </a:moveTo>
                  <a:lnTo>
                    <a:pt x="519" y="740"/>
                  </a:lnTo>
                  <a:cubicBezTo>
                    <a:pt x="641" y="740"/>
                    <a:pt x="641" y="740"/>
                    <a:pt x="641" y="740"/>
                  </a:cubicBezTo>
                  <a:cubicBezTo>
                    <a:pt x="602" y="823"/>
                    <a:pt x="551" y="885"/>
                    <a:pt x="519" y="924"/>
                  </a:cubicBezTo>
                  <a:lnTo>
                    <a:pt x="519" y="740"/>
                  </a:lnTo>
                  <a:close/>
                  <a:moveTo>
                    <a:pt x="519" y="693"/>
                  </a:moveTo>
                  <a:lnTo>
                    <a:pt x="519" y="693"/>
                  </a:lnTo>
                  <a:cubicBezTo>
                    <a:pt x="519" y="517"/>
                    <a:pt x="519" y="517"/>
                    <a:pt x="519" y="517"/>
                  </a:cubicBezTo>
                  <a:cubicBezTo>
                    <a:pt x="704" y="517"/>
                    <a:pt x="704" y="517"/>
                    <a:pt x="704" y="517"/>
                  </a:cubicBezTo>
                  <a:cubicBezTo>
                    <a:pt x="700" y="580"/>
                    <a:pt x="684" y="638"/>
                    <a:pt x="661" y="693"/>
                  </a:cubicBezTo>
                  <a:lnTo>
                    <a:pt x="519" y="693"/>
                  </a:lnTo>
                  <a:close/>
                  <a:moveTo>
                    <a:pt x="751" y="517"/>
                  </a:moveTo>
                  <a:lnTo>
                    <a:pt x="751" y="517"/>
                  </a:lnTo>
                  <a:cubicBezTo>
                    <a:pt x="944" y="517"/>
                    <a:pt x="944" y="517"/>
                    <a:pt x="944" y="517"/>
                  </a:cubicBezTo>
                  <a:cubicBezTo>
                    <a:pt x="944" y="580"/>
                    <a:pt x="924" y="642"/>
                    <a:pt x="897" y="693"/>
                  </a:cubicBezTo>
                  <a:cubicBezTo>
                    <a:pt x="712" y="693"/>
                    <a:pt x="712" y="693"/>
                    <a:pt x="712" y="693"/>
                  </a:cubicBezTo>
                  <a:cubicBezTo>
                    <a:pt x="731" y="638"/>
                    <a:pt x="747" y="580"/>
                    <a:pt x="751" y="517"/>
                  </a:cubicBezTo>
                  <a:close/>
                  <a:moveTo>
                    <a:pt x="873" y="247"/>
                  </a:moveTo>
                  <a:lnTo>
                    <a:pt x="873" y="247"/>
                  </a:lnTo>
                  <a:cubicBezTo>
                    <a:pt x="692" y="247"/>
                    <a:pt x="692" y="247"/>
                    <a:pt x="692" y="247"/>
                  </a:cubicBezTo>
                  <a:cubicBezTo>
                    <a:pt x="657" y="168"/>
                    <a:pt x="610" y="102"/>
                    <a:pt x="570" y="51"/>
                  </a:cubicBezTo>
                  <a:cubicBezTo>
                    <a:pt x="696" y="74"/>
                    <a:pt x="802" y="145"/>
                    <a:pt x="873" y="247"/>
                  </a:cubicBezTo>
                  <a:close/>
                  <a:moveTo>
                    <a:pt x="421" y="51"/>
                  </a:moveTo>
                  <a:lnTo>
                    <a:pt x="421" y="51"/>
                  </a:lnTo>
                  <a:cubicBezTo>
                    <a:pt x="385" y="102"/>
                    <a:pt x="338" y="168"/>
                    <a:pt x="299" y="247"/>
                  </a:cubicBezTo>
                  <a:cubicBezTo>
                    <a:pt x="118" y="247"/>
                    <a:pt x="118" y="247"/>
                    <a:pt x="118" y="247"/>
                  </a:cubicBezTo>
                  <a:cubicBezTo>
                    <a:pt x="189" y="145"/>
                    <a:pt x="295" y="74"/>
                    <a:pt x="421" y="51"/>
                  </a:cubicBezTo>
                  <a:close/>
                  <a:moveTo>
                    <a:pt x="118" y="740"/>
                  </a:moveTo>
                  <a:lnTo>
                    <a:pt x="118" y="740"/>
                  </a:lnTo>
                  <a:cubicBezTo>
                    <a:pt x="299" y="740"/>
                    <a:pt x="299" y="740"/>
                    <a:pt x="299" y="740"/>
                  </a:cubicBezTo>
                  <a:cubicBezTo>
                    <a:pt x="338" y="823"/>
                    <a:pt x="385" y="889"/>
                    <a:pt x="421" y="936"/>
                  </a:cubicBezTo>
                  <a:cubicBezTo>
                    <a:pt x="295" y="917"/>
                    <a:pt x="189" y="842"/>
                    <a:pt x="118" y="740"/>
                  </a:cubicBezTo>
                  <a:close/>
                  <a:moveTo>
                    <a:pt x="570" y="936"/>
                  </a:moveTo>
                  <a:lnTo>
                    <a:pt x="570" y="936"/>
                  </a:lnTo>
                  <a:cubicBezTo>
                    <a:pt x="610" y="889"/>
                    <a:pt x="657" y="823"/>
                    <a:pt x="692" y="740"/>
                  </a:cubicBezTo>
                  <a:cubicBezTo>
                    <a:pt x="873" y="740"/>
                    <a:pt x="873" y="740"/>
                    <a:pt x="873" y="740"/>
                  </a:cubicBezTo>
                  <a:cubicBezTo>
                    <a:pt x="802" y="842"/>
                    <a:pt x="696" y="917"/>
                    <a:pt x="570" y="9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7" name="Group 426"/>
          <p:cNvGrpSpPr/>
          <p:nvPr/>
        </p:nvGrpSpPr>
        <p:grpSpPr>
          <a:xfrm>
            <a:off x="4277337" y="3521202"/>
            <a:ext cx="357188" cy="357188"/>
            <a:chOff x="7475500" y="3545242"/>
            <a:chExt cx="357188" cy="357188"/>
          </a:xfrm>
        </p:grpSpPr>
        <p:sp>
          <p:nvSpPr>
            <p:cNvPr id="428" name="Freeform 1629"/>
            <p:cNvSpPr>
              <a:spLocks noChangeArrowheads="1"/>
            </p:cNvSpPr>
            <p:nvPr/>
          </p:nvSpPr>
          <p:spPr bwMode="auto">
            <a:xfrm>
              <a:off x="7485025" y="3554767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1630"/>
            <p:cNvSpPr>
              <a:spLocks noChangeArrowheads="1"/>
            </p:cNvSpPr>
            <p:nvPr/>
          </p:nvSpPr>
          <p:spPr bwMode="auto">
            <a:xfrm>
              <a:off x="7653300" y="3554767"/>
              <a:ext cx="171450" cy="339725"/>
            </a:xfrm>
            <a:custGeom>
              <a:avLst/>
              <a:gdLst>
                <a:gd name="T0" fmla="*/ 0 w 477"/>
                <a:gd name="T1" fmla="*/ 943 h 944"/>
                <a:gd name="T2" fmla="*/ 0 w 477"/>
                <a:gd name="T3" fmla="*/ 943 h 944"/>
                <a:gd name="T4" fmla="*/ 0 w 477"/>
                <a:gd name="T5" fmla="*/ 0 h 944"/>
                <a:gd name="T6" fmla="*/ 0 w 477"/>
                <a:gd name="T7" fmla="*/ 943 h 944"/>
                <a:gd name="T8" fmla="*/ 476 w 477"/>
                <a:gd name="T9" fmla="*/ 470 h 944"/>
                <a:gd name="T10" fmla="*/ 0 w 477"/>
                <a:gd name="T11" fmla="*/ 0 h 944"/>
                <a:gd name="T12" fmla="*/ 0 w 477"/>
                <a:gd name="T13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7" h="944">
                  <a:moveTo>
                    <a:pt x="0" y="943"/>
                  </a:moveTo>
                  <a:lnTo>
                    <a:pt x="0" y="943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1631"/>
            <p:cNvSpPr>
              <a:spLocks noChangeArrowheads="1"/>
            </p:cNvSpPr>
            <p:nvPr/>
          </p:nvSpPr>
          <p:spPr bwMode="auto">
            <a:xfrm>
              <a:off x="7475500" y="3545242"/>
              <a:ext cx="357188" cy="357188"/>
            </a:xfrm>
            <a:custGeom>
              <a:avLst/>
              <a:gdLst>
                <a:gd name="T0" fmla="*/ 991 w 992"/>
                <a:gd name="T1" fmla="*/ 494 h 992"/>
                <a:gd name="T2" fmla="*/ 527 w 992"/>
                <a:gd name="T3" fmla="*/ 0 h 992"/>
                <a:gd name="T4" fmla="*/ 507 w 992"/>
                <a:gd name="T5" fmla="*/ 0 h 992"/>
                <a:gd name="T6" fmla="*/ 488 w 992"/>
                <a:gd name="T7" fmla="*/ 0 h 992"/>
                <a:gd name="T8" fmla="*/ 468 w 992"/>
                <a:gd name="T9" fmla="*/ 0 h 992"/>
                <a:gd name="T10" fmla="*/ 0 w 992"/>
                <a:gd name="T11" fmla="*/ 494 h 992"/>
                <a:gd name="T12" fmla="*/ 468 w 992"/>
                <a:gd name="T13" fmla="*/ 987 h 992"/>
                <a:gd name="T14" fmla="*/ 495 w 992"/>
                <a:gd name="T15" fmla="*/ 991 h 992"/>
                <a:gd name="T16" fmla="*/ 527 w 992"/>
                <a:gd name="T17" fmla="*/ 987 h 992"/>
                <a:gd name="T18" fmla="*/ 991 w 992"/>
                <a:gd name="T19" fmla="*/ 494 h 992"/>
                <a:gd name="T20" fmla="*/ 47 w 992"/>
                <a:gd name="T21" fmla="*/ 517 h 992"/>
                <a:gd name="T22" fmla="*/ 279 w 992"/>
                <a:gd name="T23" fmla="*/ 693 h 992"/>
                <a:gd name="T24" fmla="*/ 47 w 992"/>
                <a:gd name="T25" fmla="*/ 517 h 992"/>
                <a:gd name="T26" fmla="*/ 944 w 992"/>
                <a:gd name="T27" fmla="*/ 470 h 992"/>
                <a:gd name="T28" fmla="*/ 712 w 992"/>
                <a:gd name="T29" fmla="*/ 294 h 992"/>
                <a:gd name="T30" fmla="*/ 944 w 992"/>
                <a:gd name="T31" fmla="*/ 470 h 992"/>
                <a:gd name="T32" fmla="*/ 704 w 992"/>
                <a:gd name="T33" fmla="*/ 470 h 992"/>
                <a:gd name="T34" fmla="*/ 519 w 992"/>
                <a:gd name="T35" fmla="*/ 294 h 992"/>
                <a:gd name="T36" fmla="*/ 704 w 992"/>
                <a:gd name="T37" fmla="*/ 470 h 992"/>
                <a:gd name="T38" fmla="*/ 519 w 992"/>
                <a:gd name="T39" fmla="*/ 247 h 992"/>
                <a:gd name="T40" fmla="*/ 641 w 992"/>
                <a:gd name="T41" fmla="*/ 247 h 992"/>
                <a:gd name="T42" fmla="*/ 472 w 992"/>
                <a:gd name="T43" fmla="*/ 247 h 992"/>
                <a:gd name="T44" fmla="*/ 350 w 992"/>
                <a:gd name="T45" fmla="*/ 247 h 992"/>
                <a:gd name="T46" fmla="*/ 472 w 992"/>
                <a:gd name="T47" fmla="*/ 247 h 992"/>
                <a:gd name="T48" fmla="*/ 472 w 992"/>
                <a:gd name="T49" fmla="*/ 294 h 992"/>
                <a:gd name="T50" fmla="*/ 287 w 992"/>
                <a:gd name="T51" fmla="*/ 470 h 992"/>
                <a:gd name="T52" fmla="*/ 472 w 992"/>
                <a:gd name="T53" fmla="*/ 294 h 992"/>
                <a:gd name="T54" fmla="*/ 244 w 992"/>
                <a:gd name="T55" fmla="*/ 470 h 992"/>
                <a:gd name="T56" fmla="*/ 94 w 992"/>
                <a:gd name="T57" fmla="*/ 294 h 992"/>
                <a:gd name="T58" fmla="*/ 244 w 992"/>
                <a:gd name="T59" fmla="*/ 470 h 992"/>
                <a:gd name="T60" fmla="*/ 287 w 992"/>
                <a:gd name="T61" fmla="*/ 517 h 992"/>
                <a:gd name="T62" fmla="*/ 472 w 992"/>
                <a:gd name="T63" fmla="*/ 693 h 992"/>
                <a:gd name="T64" fmla="*/ 287 w 992"/>
                <a:gd name="T65" fmla="*/ 517 h 992"/>
                <a:gd name="T66" fmla="*/ 472 w 992"/>
                <a:gd name="T67" fmla="*/ 740 h 992"/>
                <a:gd name="T68" fmla="*/ 350 w 992"/>
                <a:gd name="T69" fmla="*/ 740 h 992"/>
                <a:gd name="T70" fmla="*/ 519 w 992"/>
                <a:gd name="T71" fmla="*/ 740 h 992"/>
                <a:gd name="T72" fmla="*/ 641 w 992"/>
                <a:gd name="T73" fmla="*/ 740 h 992"/>
                <a:gd name="T74" fmla="*/ 519 w 992"/>
                <a:gd name="T75" fmla="*/ 740 h 992"/>
                <a:gd name="T76" fmla="*/ 519 w 992"/>
                <a:gd name="T77" fmla="*/ 693 h 992"/>
                <a:gd name="T78" fmla="*/ 704 w 992"/>
                <a:gd name="T79" fmla="*/ 517 h 992"/>
                <a:gd name="T80" fmla="*/ 519 w 992"/>
                <a:gd name="T81" fmla="*/ 693 h 992"/>
                <a:gd name="T82" fmla="*/ 751 w 992"/>
                <a:gd name="T83" fmla="*/ 517 h 992"/>
                <a:gd name="T84" fmla="*/ 897 w 992"/>
                <a:gd name="T85" fmla="*/ 693 h 992"/>
                <a:gd name="T86" fmla="*/ 751 w 992"/>
                <a:gd name="T87" fmla="*/ 517 h 992"/>
                <a:gd name="T88" fmla="*/ 873 w 992"/>
                <a:gd name="T89" fmla="*/ 247 h 992"/>
                <a:gd name="T90" fmla="*/ 570 w 992"/>
                <a:gd name="T91" fmla="*/ 51 h 992"/>
                <a:gd name="T92" fmla="*/ 421 w 992"/>
                <a:gd name="T93" fmla="*/ 51 h 992"/>
                <a:gd name="T94" fmla="*/ 299 w 992"/>
                <a:gd name="T95" fmla="*/ 247 h 992"/>
                <a:gd name="T96" fmla="*/ 421 w 992"/>
                <a:gd name="T97" fmla="*/ 51 h 992"/>
                <a:gd name="T98" fmla="*/ 118 w 992"/>
                <a:gd name="T99" fmla="*/ 740 h 992"/>
                <a:gd name="T100" fmla="*/ 421 w 992"/>
                <a:gd name="T101" fmla="*/ 936 h 992"/>
                <a:gd name="T102" fmla="*/ 570 w 992"/>
                <a:gd name="T103" fmla="*/ 936 h 992"/>
                <a:gd name="T104" fmla="*/ 692 w 992"/>
                <a:gd name="T105" fmla="*/ 740 h 992"/>
                <a:gd name="T106" fmla="*/ 570 w 992"/>
                <a:gd name="T107" fmla="*/ 93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92" h="992">
                  <a:moveTo>
                    <a:pt x="991" y="494"/>
                  </a:moveTo>
                  <a:lnTo>
                    <a:pt x="991" y="494"/>
                  </a:lnTo>
                  <a:cubicBezTo>
                    <a:pt x="991" y="231"/>
                    <a:pt x="787" y="16"/>
                    <a:pt x="527" y="0"/>
                  </a:cubicBezTo>
                  <a:lnTo>
                    <a:pt x="527" y="0"/>
                  </a:lnTo>
                  <a:cubicBezTo>
                    <a:pt x="515" y="0"/>
                    <a:pt x="515" y="0"/>
                    <a:pt x="515" y="0"/>
                  </a:cubicBezTo>
                  <a:cubicBezTo>
                    <a:pt x="511" y="0"/>
                    <a:pt x="507" y="0"/>
                    <a:pt x="507" y="0"/>
                  </a:cubicBezTo>
                  <a:cubicBezTo>
                    <a:pt x="503" y="0"/>
                    <a:pt x="499" y="0"/>
                    <a:pt x="495" y="0"/>
                  </a:cubicBezTo>
                  <a:cubicBezTo>
                    <a:pt x="492" y="0"/>
                    <a:pt x="488" y="0"/>
                    <a:pt x="488" y="0"/>
                  </a:cubicBezTo>
                  <a:cubicBezTo>
                    <a:pt x="484" y="0"/>
                    <a:pt x="480" y="0"/>
                    <a:pt x="476" y="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204" y="16"/>
                    <a:pt x="0" y="231"/>
                    <a:pt x="0" y="494"/>
                  </a:cubicBezTo>
                  <a:cubicBezTo>
                    <a:pt x="0" y="756"/>
                    <a:pt x="204" y="971"/>
                    <a:pt x="464" y="987"/>
                  </a:cubicBezTo>
                  <a:cubicBezTo>
                    <a:pt x="468" y="987"/>
                    <a:pt x="468" y="987"/>
                    <a:pt x="468" y="987"/>
                  </a:cubicBezTo>
                  <a:cubicBezTo>
                    <a:pt x="476" y="991"/>
                    <a:pt x="476" y="991"/>
                    <a:pt x="476" y="991"/>
                  </a:cubicBezTo>
                  <a:cubicBezTo>
                    <a:pt x="484" y="991"/>
                    <a:pt x="488" y="991"/>
                    <a:pt x="495" y="991"/>
                  </a:cubicBezTo>
                  <a:cubicBezTo>
                    <a:pt x="503" y="991"/>
                    <a:pt x="507" y="991"/>
                    <a:pt x="515" y="991"/>
                  </a:cubicBezTo>
                  <a:cubicBezTo>
                    <a:pt x="527" y="987"/>
                    <a:pt x="527" y="987"/>
                    <a:pt x="527" y="987"/>
                  </a:cubicBezTo>
                  <a:lnTo>
                    <a:pt x="527" y="987"/>
                  </a:lnTo>
                  <a:cubicBezTo>
                    <a:pt x="787" y="971"/>
                    <a:pt x="991" y="756"/>
                    <a:pt x="991" y="494"/>
                  </a:cubicBezTo>
                  <a:close/>
                  <a:moveTo>
                    <a:pt x="47" y="517"/>
                  </a:moveTo>
                  <a:lnTo>
                    <a:pt x="47" y="517"/>
                  </a:lnTo>
                  <a:cubicBezTo>
                    <a:pt x="244" y="517"/>
                    <a:pt x="244" y="517"/>
                    <a:pt x="244" y="517"/>
                  </a:cubicBezTo>
                  <a:cubicBezTo>
                    <a:pt x="244" y="580"/>
                    <a:pt x="259" y="638"/>
                    <a:pt x="279" y="693"/>
                  </a:cubicBezTo>
                  <a:cubicBezTo>
                    <a:pt x="94" y="693"/>
                    <a:pt x="94" y="693"/>
                    <a:pt x="94" y="693"/>
                  </a:cubicBezTo>
                  <a:cubicBezTo>
                    <a:pt x="67" y="642"/>
                    <a:pt x="51" y="580"/>
                    <a:pt x="47" y="517"/>
                  </a:cubicBezTo>
                  <a:close/>
                  <a:moveTo>
                    <a:pt x="944" y="470"/>
                  </a:moveTo>
                  <a:lnTo>
                    <a:pt x="944" y="470"/>
                  </a:lnTo>
                  <a:cubicBezTo>
                    <a:pt x="751" y="470"/>
                    <a:pt x="751" y="470"/>
                    <a:pt x="751" y="470"/>
                  </a:cubicBezTo>
                  <a:cubicBezTo>
                    <a:pt x="747" y="411"/>
                    <a:pt x="731" y="349"/>
                    <a:pt x="712" y="294"/>
                  </a:cubicBezTo>
                  <a:cubicBezTo>
                    <a:pt x="897" y="294"/>
                    <a:pt x="897" y="294"/>
                    <a:pt x="897" y="294"/>
                  </a:cubicBezTo>
                  <a:cubicBezTo>
                    <a:pt x="924" y="349"/>
                    <a:pt x="944" y="407"/>
                    <a:pt x="944" y="470"/>
                  </a:cubicBezTo>
                  <a:close/>
                  <a:moveTo>
                    <a:pt x="704" y="470"/>
                  </a:moveTo>
                  <a:lnTo>
                    <a:pt x="704" y="470"/>
                  </a:lnTo>
                  <a:cubicBezTo>
                    <a:pt x="519" y="470"/>
                    <a:pt x="519" y="470"/>
                    <a:pt x="519" y="470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661" y="294"/>
                    <a:pt x="661" y="294"/>
                    <a:pt x="661" y="294"/>
                  </a:cubicBezTo>
                  <a:cubicBezTo>
                    <a:pt x="684" y="349"/>
                    <a:pt x="700" y="411"/>
                    <a:pt x="704" y="470"/>
                  </a:cubicBezTo>
                  <a:close/>
                  <a:moveTo>
                    <a:pt x="519" y="247"/>
                  </a:moveTo>
                  <a:lnTo>
                    <a:pt x="519" y="247"/>
                  </a:lnTo>
                  <a:cubicBezTo>
                    <a:pt x="519" y="63"/>
                    <a:pt x="519" y="63"/>
                    <a:pt x="519" y="63"/>
                  </a:cubicBezTo>
                  <a:cubicBezTo>
                    <a:pt x="551" y="102"/>
                    <a:pt x="602" y="168"/>
                    <a:pt x="641" y="247"/>
                  </a:cubicBezTo>
                  <a:lnTo>
                    <a:pt x="519" y="247"/>
                  </a:lnTo>
                  <a:close/>
                  <a:moveTo>
                    <a:pt x="472" y="247"/>
                  </a:moveTo>
                  <a:lnTo>
                    <a:pt x="472" y="247"/>
                  </a:lnTo>
                  <a:cubicBezTo>
                    <a:pt x="350" y="247"/>
                    <a:pt x="350" y="247"/>
                    <a:pt x="350" y="247"/>
                  </a:cubicBezTo>
                  <a:cubicBezTo>
                    <a:pt x="389" y="168"/>
                    <a:pt x="440" y="102"/>
                    <a:pt x="472" y="63"/>
                  </a:cubicBezTo>
                  <a:lnTo>
                    <a:pt x="472" y="247"/>
                  </a:lnTo>
                  <a:close/>
                  <a:moveTo>
                    <a:pt x="472" y="294"/>
                  </a:moveTo>
                  <a:lnTo>
                    <a:pt x="472" y="294"/>
                  </a:lnTo>
                  <a:cubicBezTo>
                    <a:pt x="472" y="470"/>
                    <a:pt x="472" y="470"/>
                    <a:pt x="472" y="470"/>
                  </a:cubicBezTo>
                  <a:cubicBezTo>
                    <a:pt x="287" y="470"/>
                    <a:pt x="287" y="470"/>
                    <a:pt x="287" y="470"/>
                  </a:cubicBezTo>
                  <a:cubicBezTo>
                    <a:pt x="291" y="411"/>
                    <a:pt x="307" y="349"/>
                    <a:pt x="330" y="294"/>
                  </a:cubicBezTo>
                  <a:lnTo>
                    <a:pt x="472" y="294"/>
                  </a:lnTo>
                  <a:close/>
                  <a:moveTo>
                    <a:pt x="244" y="470"/>
                  </a:moveTo>
                  <a:lnTo>
                    <a:pt x="244" y="470"/>
                  </a:lnTo>
                  <a:cubicBezTo>
                    <a:pt x="47" y="470"/>
                    <a:pt x="47" y="470"/>
                    <a:pt x="47" y="470"/>
                  </a:cubicBezTo>
                  <a:cubicBezTo>
                    <a:pt x="51" y="407"/>
                    <a:pt x="67" y="349"/>
                    <a:pt x="94" y="294"/>
                  </a:cubicBezTo>
                  <a:cubicBezTo>
                    <a:pt x="279" y="294"/>
                    <a:pt x="279" y="294"/>
                    <a:pt x="279" y="294"/>
                  </a:cubicBezTo>
                  <a:cubicBezTo>
                    <a:pt x="259" y="349"/>
                    <a:pt x="244" y="411"/>
                    <a:pt x="244" y="470"/>
                  </a:cubicBezTo>
                  <a:close/>
                  <a:moveTo>
                    <a:pt x="287" y="517"/>
                  </a:moveTo>
                  <a:lnTo>
                    <a:pt x="287" y="517"/>
                  </a:lnTo>
                  <a:cubicBezTo>
                    <a:pt x="472" y="517"/>
                    <a:pt x="472" y="517"/>
                    <a:pt x="472" y="517"/>
                  </a:cubicBezTo>
                  <a:cubicBezTo>
                    <a:pt x="472" y="693"/>
                    <a:pt x="472" y="693"/>
                    <a:pt x="472" y="693"/>
                  </a:cubicBezTo>
                  <a:cubicBezTo>
                    <a:pt x="330" y="693"/>
                    <a:pt x="330" y="693"/>
                    <a:pt x="330" y="693"/>
                  </a:cubicBezTo>
                  <a:cubicBezTo>
                    <a:pt x="307" y="638"/>
                    <a:pt x="291" y="580"/>
                    <a:pt x="287" y="517"/>
                  </a:cubicBezTo>
                  <a:close/>
                  <a:moveTo>
                    <a:pt x="472" y="740"/>
                  </a:moveTo>
                  <a:lnTo>
                    <a:pt x="472" y="740"/>
                  </a:lnTo>
                  <a:cubicBezTo>
                    <a:pt x="472" y="924"/>
                    <a:pt x="472" y="924"/>
                    <a:pt x="472" y="924"/>
                  </a:cubicBezTo>
                  <a:cubicBezTo>
                    <a:pt x="440" y="885"/>
                    <a:pt x="389" y="823"/>
                    <a:pt x="350" y="740"/>
                  </a:cubicBezTo>
                  <a:lnTo>
                    <a:pt x="472" y="740"/>
                  </a:lnTo>
                  <a:close/>
                  <a:moveTo>
                    <a:pt x="519" y="740"/>
                  </a:moveTo>
                  <a:lnTo>
                    <a:pt x="519" y="740"/>
                  </a:lnTo>
                  <a:cubicBezTo>
                    <a:pt x="641" y="740"/>
                    <a:pt x="641" y="740"/>
                    <a:pt x="641" y="740"/>
                  </a:cubicBezTo>
                  <a:cubicBezTo>
                    <a:pt x="602" y="823"/>
                    <a:pt x="551" y="885"/>
                    <a:pt x="519" y="924"/>
                  </a:cubicBezTo>
                  <a:lnTo>
                    <a:pt x="519" y="740"/>
                  </a:lnTo>
                  <a:close/>
                  <a:moveTo>
                    <a:pt x="519" y="693"/>
                  </a:moveTo>
                  <a:lnTo>
                    <a:pt x="519" y="693"/>
                  </a:lnTo>
                  <a:cubicBezTo>
                    <a:pt x="519" y="517"/>
                    <a:pt x="519" y="517"/>
                    <a:pt x="519" y="517"/>
                  </a:cubicBezTo>
                  <a:cubicBezTo>
                    <a:pt x="704" y="517"/>
                    <a:pt x="704" y="517"/>
                    <a:pt x="704" y="517"/>
                  </a:cubicBezTo>
                  <a:cubicBezTo>
                    <a:pt x="700" y="580"/>
                    <a:pt x="684" y="638"/>
                    <a:pt x="661" y="693"/>
                  </a:cubicBezTo>
                  <a:lnTo>
                    <a:pt x="519" y="693"/>
                  </a:lnTo>
                  <a:close/>
                  <a:moveTo>
                    <a:pt x="751" y="517"/>
                  </a:moveTo>
                  <a:lnTo>
                    <a:pt x="751" y="517"/>
                  </a:lnTo>
                  <a:cubicBezTo>
                    <a:pt x="944" y="517"/>
                    <a:pt x="944" y="517"/>
                    <a:pt x="944" y="517"/>
                  </a:cubicBezTo>
                  <a:cubicBezTo>
                    <a:pt x="944" y="580"/>
                    <a:pt x="924" y="642"/>
                    <a:pt x="897" y="693"/>
                  </a:cubicBezTo>
                  <a:cubicBezTo>
                    <a:pt x="712" y="693"/>
                    <a:pt x="712" y="693"/>
                    <a:pt x="712" y="693"/>
                  </a:cubicBezTo>
                  <a:cubicBezTo>
                    <a:pt x="731" y="638"/>
                    <a:pt x="747" y="580"/>
                    <a:pt x="751" y="517"/>
                  </a:cubicBezTo>
                  <a:close/>
                  <a:moveTo>
                    <a:pt x="873" y="247"/>
                  </a:moveTo>
                  <a:lnTo>
                    <a:pt x="873" y="247"/>
                  </a:lnTo>
                  <a:cubicBezTo>
                    <a:pt x="692" y="247"/>
                    <a:pt x="692" y="247"/>
                    <a:pt x="692" y="247"/>
                  </a:cubicBezTo>
                  <a:cubicBezTo>
                    <a:pt x="657" y="168"/>
                    <a:pt x="610" y="102"/>
                    <a:pt x="570" y="51"/>
                  </a:cubicBezTo>
                  <a:cubicBezTo>
                    <a:pt x="696" y="74"/>
                    <a:pt x="802" y="145"/>
                    <a:pt x="873" y="247"/>
                  </a:cubicBezTo>
                  <a:close/>
                  <a:moveTo>
                    <a:pt x="421" y="51"/>
                  </a:moveTo>
                  <a:lnTo>
                    <a:pt x="421" y="51"/>
                  </a:lnTo>
                  <a:cubicBezTo>
                    <a:pt x="385" y="102"/>
                    <a:pt x="338" y="168"/>
                    <a:pt x="299" y="247"/>
                  </a:cubicBezTo>
                  <a:cubicBezTo>
                    <a:pt x="118" y="247"/>
                    <a:pt x="118" y="247"/>
                    <a:pt x="118" y="247"/>
                  </a:cubicBezTo>
                  <a:cubicBezTo>
                    <a:pt x="189" y="145"/>
                    <a:pt x="295" y="74"/>
                    <a:pt x="421" y="51"/>
                  </a:cubicBezTo>
                  <a:close/>
                  <a:moveTo>
                    <a:pt x="118" y="740"/>
                  </a:moveTo>
                  <a:lnTo>
                    <a:pt x="118" y="740"/>
                  </a:lnTo>
                  <a:cubicBezTo>
                    <a:pt x="299" y="740"/>
                    <a:pt x="299" y="740"/>
                    <a:pt x="299" y="740"/>
                  </a:cubicBezTo>
                  <a:cubicBezTo>
                    <a:pt x="338" y="823"/>
                    <a:pt x="385" y="889"/>
                    <a:pt x="421" y="936"/>
                  </a:cubicBezTo>
                  <a:cubicBezTo>
                    <a:pt x="295" y="917"/>
                    <a:pt x="189" y="842"/>
                    <a:pt x="118" y="740"/>
                  </a:cubicBezTo>
                  <a:close/>
                  <a:moveTo>
                    <a:pt x="570" y="936"/>
                  </a:moveTo>
                  <a:lnTo>
                    <a:pt x="570" y="936"/>
                  </a:lnTo>
                  <a:cubicBezTo>
                    <a:pt x="610" y="889"/>
                    <a:pt x="657" y="823"/>
                    <a:pt x="692" y="740"/>
                  </a:cubicBezTo>
                  <a:cubicBezTo>
                    <a:pt x="873" y="740"/>
                    <a:pt x="873" y="740"/>
                    <a:pt x="873" y="740"/>
                  </a:cubicBezTo>
                  <a:cubicBezTo>
                    <a:pt x="802" y="842"/>
                    <a:pt x="696" y="917"/>
                    <a:pt x="570" y="93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1" name="Group 430"/>
          <p:cNvGrpSpPr/>
          <p:nvPr/>
        </p:nvGrpSpPr>
        <p:grpSpPr>
          <a:xfrm>
            <a:off x="4277337" y="1689074"/>
            <a:ext cx="357188" cy="357187"/>
            <a:chOff x="7475500" y="1709725"/>
            <a:chExt cx="357188" cy="357187"/>
          </a:xfrm>
        </p:grpSpPr>
        <p:sp>
          <p:nvSpPr>
            <p:cNvPr id="432" name="Freeform 1632"/>
            <p:cNvSpPr>
              <a:spLocks noChangeArrowheads="1"/>
            </p:cNvSpPr>
            <p:nvPr/>
          </p:nvSpPr>
          <p:spPr bwMode="auto">
            <a:xfrm>
              <a:off x="7485025" y="1717662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1633"/>
            <p:cNvSpPr>
              <a:spLocks noChangeArrowheads="1"/>
            </p:cNvSpPr>
            <p:nvPr/>
          </p:nvSpPr>
          <p:spPr bwMode="auto">
            <a:xfrm>
              <a:off x="7653300" y="1717662"/>
              <a:ext cx="1588" cy="339725"/>
            </a:xfrm>
            <a:custGeom>
              <a:avLst/>
              <a:gdLst>
                <a:gd name="T0" fmla="*/ 0 w 1"/>
                <a:gd name="T1" fmla="*/ 943 h 944"/>
                <a:gd name="T2" fmla="*/ 0 w 1"/>
                <a:gd name="T3" fmla="*/ 943 h 944"/>
                <a:gd name="T4" fmla="*/ 0 w 1"/>
                <a:gd name="T5" fmla="*/ 943 h 944"/>
                <a:gd name="T6" fmla="*/ 0 w 1"/>
                <a:gd name="T7" fmla="*/ 943 h 944"/>
                <a:gd name="T8" fmla="*/ 0 w 1"/>
                <a:gd name="T9" fmla="*/ 943 h 944"/>
                <a:gd name="T10" fmla="*/ 0 w 1"/>
                <a:gd name="T11" fmla="*/ 0 h 944"/>
                <a:gd name="T12" fmla="*/ 0 w 1"/>
                <a:gd name="T13" fmla="*/ 0 h 944"/>
                <a:gd name="T14" fmla="*/ 0 w 1"/>
                <a:gd name="T15" fmla="*/ 0 h 944"/>
                <a:gd name="T16" fmla="*/ 0 w 1"/>
                <a:gd name="T17" fmla="*/ 0 h 944"/>
                <a:gd name="T18" fmla="*/ 0 w 1"/>
                <a:gd name="T19" fmla="*/ 0 h 944"/>
                <a:gd name="T20" fmla="*/ 0 w 1"/>
                <a:gd name="T21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944">
                  <a:moveTo>
                    <a:pt x="0" y="943"/>
                  </a:moveTo>
                  <a:lnTo>
                    <a:pt x="0" y="943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4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1634"/>
            <p:cNvSpPr>
              <a:spLocks noChangeArrowheads="1"/>
            </p:cNvSpPr>
            <p:nvPr/>
          </p:nvSpPr>
          <p:spPr bwMode="auto">
            <a:xfrm>
              <a:off x="7653300" y="1717662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0 h 944"/>
                <a:gd name="T6" fmla="*/ 0 w 477"/>
                <a:gd name="T7" fmla="*/ 943 h 944"/>
                <a:gd name="T8" fmla="*/ 0 w 477"/>
                <a:gd name="T9" fmla="*/ 943 h 944"/>
                <a:gd name="T10" fmla="*/ 0 w 477"/>
                <a:gd name="T11" fmla="*/ 470 h 944"/>
                <a:gd name="T12" fmla="*/ 0 w 477"/>
                <a:gd name="T13" fmla="*/ 0 h 944"/>
                <a:gd name="T14" fmla="*/ 0 w 477"/>
                <a:gd name="T15" fmla="*/ 0 h 944"/>
                <a:gd name="T16" fmla="*/ 0 w 477"/>
                <a:gd name="T17" fmla="*/ 0 h 944"/>
                <a:gd name="T18" fmla="*/ 0 w 477"/>
                <a:gd name="T19" fmla="*/ 0 h 944"/>
                <a:gd name="T20" fmla="*/ 0 w 477"/>
                <a:gd name="T21" fmla="*/ 470 h 944"/>
                <a:gd name="T22" fmla="*/ 0 w 477"/>
                <a:gd name="T23" fmla="*/ 943 h 944"/>
                <a:gd name="T24" fmla="*/ 476 w 477"/>
                <a:gd name="T25" fmla="*/ 470 h 944"/>
                <a:gd name="T26" fmla="*/ 0 w 477"/>
                <a:gd name="T27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lnTo>
                    <a:pt x="0" y="943"/>
                  </a:lnTo>
                  <a:cubicBezTo>
                    <a:pt x="0" y="470"/>
                    <a:pt x="0" y="470"/>
                    <a:pt x="0" y="47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70"/>
                    <a:pt x="0" y="470"/>
                    <a:pt x="0" y="47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1635"/>
            <p:cNvSpPr>
              <a:spLocks noChangeArrowheads="1"/>
            </p:cNvSpPr>
            <p:nvPr/>
          </p:nvSpPr>
          <p:spPr bwMode="auto">
            <a:xfrm>
              <a:off x="7475500" y="1709725"/>
              <a:ext cx="357188" cy="357187"/>
            </a:xfrm>
            <a:custGeom>
              <a:avLst/>
              <a:gdLst>
                <a:gd name="T0" fmla="*/ 991 w 992"/>
                <a:gd name="T1" fmla="*/ 494 h 992"/>
                <a:gd name="T2" fmla="*/ 527 w 992"/>
                <a:gd name="T3" fmla="*/ 0 h 992"/>
                <a:gd name="T4" fmla="*/ 507 w 992"/>
                <a:gd name="T5" fmla="*/ 0 h 992"/>
                <a:gd name="T6" fmla="*/ 488 w 992"/>
                <a:gd name="T7" fmla="*/ 0 h 992"/>
                <a:gd name="T8" fmla="*/ 468 w 992"/>
                <a:gd name="T9" fmla="*/ 0 h 992"/>
                <a:gd name="T10" fmla="*/ 0 w 992"/>
                <a:gd name="T11" fmla="*/ 494 h 992"/>
                <a:gd name="T12" fmla="*/ 468 w 992"/>
                <a:gd name="T13" fmla="*/ 987 h 992"/>
                <a:gd name="T14" fmla="*/ 495 w 992"/>
                <a:gd name="T15" fmla="*/ 991 h 992"/>
                <a:gd name="T16" fmla="*/ 527 w 992"/>
                <a:gd name="T17" fmla="*/ 987 h 992"/>
                <a:gd name="T18" fmla="*/ 991 w 992"/>
                <a:gd name="T19" fmla="*/ 494 h 992"/>
                <a:gd name="T20" fmla="*/ 47 w 992"/>
                <a:gd name="T21" fmla="*/ 517 h 992"/>
                <a:gd name="T22" fmla="*/ 279 w 992"/>
                <a:gd name="T23" fmla="*/ 693 h 992"/>
                <a:gd name="T24" fmla="*/ 47 w 992"/>
                <a:gd name="T25" fmla="*/ 517 h 992"/>
                <a:gd name="T26" fmla="*/ 944 w 992"/>
                <a:gd name="T27" fmla="*/ 470 h 992"/>
                <a:gd name="T28" fmla="*/ 712 w 992"/>
                <a:gd name="T29" fmla="*/ 294 h 992"/>
                <a:gd name="T30" fmla="*/ 944 w 992"/>
                <a:gd name="T31" fmla="*/ 470 h 992"/>
                <a:gd name="T32" fmla="*/ 704 w 992"/>
                <a:gd name="T33" fmla="*/ 470 h 992"/>
                <a:gd name="T34" fmla="*/ 519 w 992"/>
                <a:gd name="T35" fmla="*/ 294 h 992"/>
                <a:gd name="T36" fmla="*/ 704 w 992"/>
                <a:gd name="T37" fmla="*/ 470 h 992"/>
                <a:gd name="T38" fmla="*/ 519 w 992"/>
                <a:gd name="T39" fmla="*/ 247 h 992"/>
                <a:gd name="T40" fmla="*/ 641 w 992"/>
                <a:gd name="T41" fmla="*/ 247 h 992"/>
                <a:gd name="T42" fmla="*/ 472 w 992"/>
                <a:gd name="T43" fmla="*/ 247 h 992"/>
                <a:gd name="T44" fmla="*/ 350 w 992"/>
                <a:gd name="T45" fmla="*/ 247 h 992"/>
                <a:gd name="T46" fmla="*/ 472 w 992"/>
                <a:gd name="T47" fmla="*/ 247 h 992"/>
                <a:gd name="T48" fmla="*/ 472 w 992"/>
                <a:gd name="T49" fmla="*/ 294 h 992"/>
                <a:gd name="T50" fmla="*/ 287 w 992"/>
                <a:gd name="T51" fmla="*/ 470 h 992"/>
                <a:gd name="T52" fmla="*/ 472 w 992"/>
                <a:gd name="T53" fmla="*/ 294 h 992"/>
                <a:gd name="T54" fmla="*/ 244 w 992"/>
                <a:gd name="T55" fmla="*/ 470 h 992"/>
                <a:gd name="T56" fmla="*/ 94 w 992"/>
                <a:gd name="T57" fmla="*/ 294 h 992"/>
                <a:gd name="T58" fmla="*/ 244 w 992"/>
                <a:gd name="T59" fmla="*/ 470 h 992"/>
                <a:gd name="T60" fmla="*/ 287 w 992"/>
                <a:gd name="T61" fmla="*/ 517 h 992"/>
                <a:gd name="T62" fmla="*/ 472 w 992"/>
                <a:gd name="T63" fmla="*/ 693 h 992"/>
                <a:gd name="T64" fmla="*/ 287 w 992"/>
                <a:gd name="T65" fmla="*/ 517 h 992"/>
                <a:gd name="T66" fmla="*/ 472 w 992"/>
                <a:gd name="T67" fmla="*/ 740 h 992"/>
                <a:gd name="T68" fmla="*/ 350 w 992"/>
                <a:gd name="T69" fmla="*/ 740 h 992"/>
                <a:gd name="T70" fmla="*/ 519 w 992"/>
                <a:gd name="T71" fmla="*/ 740 h 992"/>
                <a:gd name="T72" fmla="*/ 641 w 992"/>
                <a:gd name="T73" fmla="*/ 740 h 992"/>
                <a:gd name="T74" fmla="*/ 519 w 992"/>
                <a:gd name="T75" fmla="*/ 740 h 992"/>
                <a:gd name="T76" fmla="*/ 519 w 992"/>
                <a:gd name="T77" fmla="*/ 693 h 992"/>
                <a:gd name="T78" fmla="*/ 704 w 992"/>
                <a:gd name="T79" fmla="*/ 517 h 992"/>
                <a:gd name="T80" fmla="*/ 519 w 992"/>
                <a:gd name="T81" fmla="*/ 693 h 992"/>
                <a:gd name="T82" fmla="*/ 751 w 992"/>
                <a:gd name="T83" fmla="*/ 517 h 992"/>
                <a:gd name="T84" fmla="*/ 897 w 992"/>
                <a:gd name="T85" fmla="*/ 693 h 992"/>
                <a:gd name="T86" fmla="*/ 751 w 992"/>
                <a:gd name="T87" fmla="*/ 517 h 992"/>
                <a:gd name="T88" fmla="*/ 873 w 992"/>
                <a:gd name="T89" fmla="*/ 247 h 992"/>
                <a:gd name="T90" fmla="*/ 570 w 992"/>
                <a:gd name="T91" fmla="*/ 51 h 992"/>
                <a:gd name="T92" fmla="*/ 421 w 992"/>
                <a:gd name="T93" fmla="*/ 51 h 992"/>
                <a:gd name="T94" fmla="*/ 299 w 992"/>
                <a:gd name="T95" fmla="*/ 247 h 992"/>
                <a:gd name="T96" fmla="*/ 421 w 992"/>
                <a:gd name="T97" fmla="*/ 51 h 992"/>
                <a:gd name="T98" fmla="*/ 118 w 992"/>
                <a:gd name="T99" fmla="*/ 740 h 992"/>
                <a:gd name="T100" fmla="*/ 421 w 992"/>
                <a:gd name="T101" fmla="*/ 936 h 992"/>
                <a:gd name="T102" fmla="*/ 570 w 992"/>
                <a:gd name="T103" fmla="*/ 936 h 992"/>
                <a:gd name="T104" fmla="*/ 692 w 992"/>
                <a:gd name="T105" fmla="*/ 740 h 992"/>
                <a:gd name="T106" fmla="*/ 570 w 992"/>
                <a:gd name="T107" fmla="*/ 93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92" h="992">
                  <a:moveTo>
                    <a:pt x="991" y="494"/>
                  </a:moveTo>
                  <a:lnTo>
                    <a:pt x="991" y="494"/>
                  </a:lnTo>
                  <a:cubicBezTo>
                    <a:pt x="991" y="231"/>
                    <a:pt x="787" y="16"/>
                    <a:pt x="527" y="0"/>
                  </a:cubicBezTo>
                  <a:lnTo>
                    <a:pt x="527" y="0"/>
                  </a:lnTo>
                  <a:cubicBezTo>
                    <a:pt x="515" y="0"/>
                    <a:pt x="515" y="0"/>
                    <a:pt x="515" y="0"/>
                  </a:cubicBezTo>
                  <a:cubicBezTo>
                    <a:pt x="511" y="0"/>
                    <a:pt x="507" y="0"/>
                    <a:pt x="507" y="0"/>
                  </a:cubicBezTo>
                  <a:cubicBezTo>
                    <a:pt x="503" y="0"/>
                    <a:pt x="499" y="0"/>
                    <a:pt x="495" y="0"/>
                  </a:cubicBezTo>
                  <a:cubicBezTo>
                    <a:pt x="492" y="0"/>
                    <a:pt x="488" y="0"/>
                    <a:pt x="488" y="0"/>
                  </a:cubicBezTo>
                  <a:cubicBezTo>
                    <a:pt x="484" y="0"/>
                    <a:pt x="480" y="0"/>
                    <a:pt x="476" y="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204" y="16"/>
                    <a:pt x="0" y="231"/>
                    <a:pt x="0" y="494"/>
                  </a:cubicBezTo>
                  <a:cubicBezTo>
                    <a:pt x="0" y="756"/>
                    <a:pt x="204" y="971"/>
                    <a:pt x="464" y="987"/>
                  </a:cubicBezTo>
                  <a:cubicBezTo>
                    <a:pt x="468" y="987"/>
                    <a:pt x="468" y="987"/>
                    <a:pt x="468" y="987"/>
                  </a:cubicBezTo>
                  <a:cubicBezTo>
                    <a:pt x="476" y="991"/>
                    <a:pt x="476" y="991"/>
                    <a:pt x="476" y="991"/>
                  </a:cubicBezTo>
                  <a:cubicBezTo>
                    <a:pt x="484" y="991"/>
                    <a:pt x="488" y="991"/>
                    <a:pt x="495" y="991"/>
                  </a:cubicBezTo>
                  <a:cubicBezTo>
                    <a:pt x="503" y="991"/>
                    <a:pt x="507" y="991"/>
                    <a:pt x="515" y="991"/>
                  </a:cubicBezTo>
                  <a:cubicBezTo>
                    <a:pt x="527" y="987"/>
                    <a:pt x="527" y="987"/>
                    <a:pt x="527" y="987"/>
                  </a:cubicBezTo>
                  <a:lnTo>
                    <a:pt x="527" y="987"/>
                  </a:lnTo>
                  <a:cubicBezTo>
                    <a:pt x="787" y="971"/>
                    <a:pt x="991" y="756"/>
                    <a:pt x="991" y="494"/>
                  </a:cubicBezTo>
                  <a:close/>
                  <a:moveTo>
                    <a:pt x="47" y="517"/>
                  </a:moveTo>
                  <a:lnTo>
                    <a:pt x="47" y="517"/>
                  </a:lnTo>
                  <a:cubicBezTo>
                    <a:pt x="244" y="517"/>
                    <a:pt x="244" y="517"/>
                    <a:pt x="244" y="517"/>
                  </a:cubicBezTo>
                  <a:cubicBezTo>
                    <a:pt x="244" y="580"/>
                    <a:pt x="259" y="638"/>
                    <a:pt x="279" y="693"/>
                  </a:cubicBezTo>
                  <a:cubicBezTo>
                    <a:pt x="94" y="693"/>
                    <a:pt x="94" y="693"/>
                    <a:pt x="94" y="693"/>
                  </a:cubicBezTo>
                  <a:cubicBezTo>
                    <a:pt x="67" y="642"/>
                    <a:pt x="51" y="580"/>
                    <a:pt x="47" y="517"/>
                  </a:cubicBezTo>
                  <a:close/>
                  <a:moveTo>
                    <a:pt x="944" y="470"/>
                  </a:moveTo>
                  <a:lnTo>
                    <a:pt x="944" y="470"/>
                  </a:lnTo>
                  <a:cubicBezTo>
                    <a:pt x="751" y="470"/>
                    <a:pt x="751" y="470"/>
                    <a:pt x="751" y="470"/>
                  </a:cubicBezTo>
                  <a:cubicBezTo>
                    <a:pt x="747" y="411"/>
                    <a:pt x="731" y="349"/>
                    <a:pt x="712" y="294"/>
                  </a:cubicBezTo>
                  <a:cubicBezTo>
                    <a:pt x="897" y="294"/>
                    <a:pt x="897" y="294"/>
                    <a:pt x="897" y="294"/>
                  </a:cubicBezTo>
                  <a:cubicBezTo>
                    <a:pt x="924" y="349"/>
                    <a:pt x="944" y="407"/>
                    <a:pt x="944" y="470"/>
                  </a:cubicBezTo>
                  <a:close/>
                  <a:moveTo>
                    <a:pt x="704" y="470"/>
                  </a:moveTo>
                  <a:lnTo>
                    <a:pt x="704" y="470"/>
                  </a:lnTo>
                  <a:cubicBezTo>
                    <a:pt x="519" y="470"/>
                    <a:pt x="519" y="470"/>
                    <a:pt x="519" y="470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661" y="294"/>
                    <a:pt x="661" y="294"/>
                    <a:pt x="661" y="294"/>
                  </a:cubicBezTo>
                  <a:cubicBezTo>
                    <a:pt x="684" y="349"/>
                    <a:pt x="700" y="411"/>
                    <a:pt x="704" y="470"/>
                  </a:cubicBezTo>
                  <a:close/>
                  <a:moveTo>
                    <a:pt x="519" y="247"/>
                  </a:moveTo>
                  <a:lnTo>
                    <a:pt x="519" y="247"/>
                  </a:lnTo>
                  <a:cubicBezTo>
                    <a:pt x="519" y="63"/>
                    <a:pt x="519" y="63"/>
                    <a:pt x="519" y="63"/>
                  </a:cubicBezTo>
                  <a:cubicBezTo>
                    <a:pt x="551" y="102"/>
                    <a:pt x="602" y="168"/>
                    <a:pt x="641" y="247"/>
                  </a:cubicBezTo>
                  <a:lnTo>
                    <a:pt x="519" y="247"/>
                  </a:lnTo>
                  <a:close/>
                  <a:moveTo>
                    <a:pt x="472" y="247"/>
                  </a:moveTo>
                  <a:lnTo>
                    <a:pt x="472" y="247"/>
                  </a:lnTo>
                  <a:cubicBezTo>
                    <a:pt x="350" y="247"/>
                    <a:pt x="350" y="247"/>
                    <a:pt x="350" y="247"/>
                  </a:cubicBezTo>
                  <a:cubicBezTo>
                    <a:pt x="393" y="168"/>
                    <a:pt x="440" y="102"/>
                    <a:pt x="472" y="63"/>
                  </a:cubicBezTo>
                  <a:lnTo>
                    <a:pt x="472" y="247"/>
                  </a:lnTo>
                  <a:close/>
                  <a:moveTo>
                    <a:pt x="472" y="294"/>
                  </a:moveTo>
                  <a:lnTo>
                    <a:pt x="472" y="294"/>
                  </a:lnTo>
                  <a:cubicBezTo>
                    <a:pt x="472" y="470"/>
                    <a:pt x="472" y="470"/>
                    <a:pt x="472" y="470"/>
                  </a:cubicBezTo>
                  <a:cubicBezTo>
                    <a:pt x="287" y="470"/>
                    <a:pt x="287" y="470"/>
                    <a:pt x="287" y="470"/>
                  </a:cubicBezTo>
                  <a:cubicBezTo>
                    <a:pt x="291" y="411"/>
                    <a:pt x="307" y="349"/>
                    <a:pt x="330" y="294"/>
                  </a:cubicBezTo>
                  <a:lnTo>
                    <a:pt x="472" y="294"/>
                  </a:lnTo>
                  <a:close/>
                  <a:moveTo>
                    <a:pt x="244" y="470"/>
                  </a:moveTo>
                  <a:lnTo>
                    <a:pt x="244" y="470"/>
                  </a:lnTo>
                  <a:cubicBezTo>
                    <a:pt x="47" y="470"/>
                    <a:pt x="47" y="470"/>
                    <a:pt x="47" y="470"/>
                  </a:cubicBezTo>
                  <a:cubicBezTo>
                    <a:pt x="51" y="407"/>
                    <a:pt x="67" y="349"/>
                    <a:pt x="94" y="294"/>
                  </a:cubicBezTo>
                  <a:cubicBezTo>
                    <a:pt x="279" y="294"/>
                    <a:pt x="279" y="294"/>
                    <a:pt x="279" y="294"/>
                  </a:cubicBezTo>
                  <a:cubicBezTo>
                    <a:pt x="259" y="349"/>
                    <a:pt x="244" y="411"/>
                    <a:pt x="244" y="470"/>
                  </a:cubicBezTo>
                  <a:close/>
                  <a:moveTo>
                    <a:pt x="287" y="517"/>
                  </a:moveTo>
                  <a:lnTo>
                    <a:pt x="287" y="517"/>
                  </a:lnTo>
                  <a:cubicBezTo>
                    <a:pt x="472" y="517"/>
                    <a:pt x="472" y="517"/>
                    <a:pt x="472" y="517"/>
                  </a:cubicBezTo>
                  <a:cubicBezTo>
                    <a:pt x="472" y="693"/>
                    <a:pt x="472" y="693"/>
                    <a:pt x="472" y="693"/>
                  </a:cubicBezTo>
                  <a:cubicBezTo>
                    <a:pt x="330" y="693"/>
                    <a:pt x="330" y="693"/>
                    <a:pt x="330" y="693"/>
                  </a:cubicBezTo>
                  <a:cubicBezTo>
                    <a:pt x="307" y="638"/>
                    <a:pt x="291" y="580"/>
                    <a:pt x="287" y="517"/>
                  </a:cubicBezTo>
                  <a:close/>
                  <a:moveTo>
                    <a:pt x="472" y="740"/>
                  </a:moveTo>
                  <a:lnTo>
                    <a:pt x="472" y="740"/>
                  </a:lnTo>
                  <a:cubicBezTo>
                    <a:pt x="472" y="924"/>
                    <a:pt x="472" y="924"/>
                    <a:pt x="472" y="924"/>
                  </a:cubicBezTo>
                  <a:cubicBezTo>
                    <a:pt x="440" y="885"/>
                    <a:pt x="389" y="823"/>
                    <a:pt x="350" y="740"/>
                  </a:cubicBezTo>
                  <a:lnTo>
                    <a:pt x="472" y="740"/>
                  </a:lnTo>
                  <a:close/>
                  <a:moveTo>
                    <a:pt x="519" y="740"/>
                  </a:moveTo>
                  <a:lnTo>
                    <a:pt x="519" y="740"/>
                  </a:lnTo>
                  <a:cubicBezTo>
                    <a:pt x="641" y="740"/>
                    <a:pt x="641" y="740"/>
                    <a:pt x="641" y="740"/>
                  </a:cubicBezTo>
                  <a:cubicBezTo>
                    <a:pt x="602" y="823"/>
                    <a:pt x="551" y="885"/>
                    <a:pt x="519" y="924"/>
                  </a:cubicBezTo>
                  <a:lnTo>
                    <a:pt x="519" y="740"/>
                  </a:lnTo>
                  <a:close/>
                  <a:moveTo>
                    <a:pt x="519" y="693"/>
                  </a:moveTo>
                  <a:lnTo>
                    <a:pt x="519" y="693"/>
                  </a:lnTo>
                  <a:cubicBezTo>
                    <a:pt x="519" y="517"/>
                    <a:pt x="519" y="517"/>
                    <a:pt x="519" y="517"/>
                  </a:cubicBezTo>
                  <a:cubicBezTo>
                    <a:pt x="704" y="517"/>
                    <a:pt x="704" y="517"/>
                    <a:pt x="704" y="517"/>
                  </a:cubicBezTo>
                  <a:cubicBezTo>
                    <a:pt x="700" y="580"/>
                    <a:pt x="684" y="638"/>
                    <a:pt x="661" y="693"/>
                  </a:cubicBezTo>
                  <a:lnTo>
                    <a:pt x="519" y="693"/>
                  </a:lnTo>
                  <a:close/>
                  <a:moveTo>
                    <a:pt x="751" y="517"/>
                  </a:moveTo>
                  <a:lnTo>
                    <a:pt x="751" y="517"/>
                  </a:lnTo>
                  <a:cubicBezTo>
                    <a:pt x="944" y="517"/>
                    <a:pt x="944" y="517"/>
                    <a:pt x="944" y="517"/>
                  </a:cubicBezTo>
                  <a:cubicBezTo>
                    <a:pt x="944" y="580"/>
                    <a:pt x="924" y="642"/>
                    <a:pt x="897" y="693"/>
                  </a:cubicBezTo>
                  <a:cubicBezTo>
                    <a:pt x="712" y="693"/>
                    <a:pt x="712" y="693"/>
                    <a:pt x="712" y="693"/>
                  </a:cubicBezTo>
                  <a:cubicBezTo>
                    <a:pt x="731" y="638"/>
                    <a:pt x="747" y="580"/>
                    <a:pt x="751" y="517"/>
                  </a:cubicBezTo>
                  <a:close/>
                  <a:moveTo>
                    <a:pt x="873" y="247"/>
                  </a:moveTo>
                  <a:lnTo>
                    <a:pt x="873" y="247"/>
                  </a:lnTo>
                  <a:cubicBezTo>
                    <a:pt x="692" y="247"/>
                    <a:pt x="692" y="247"/>
                    <a:pt x="692" y="247"/>
                  </a:cubicBezTo>
                  <a:cubicBezTo>
                    <a:pt x="657" y="168"/>
                    <a:pt x="610" y="102"/>
                    <a:pt x="570" y="51"/>
                  </a:cubicBezTo>
                  <a:cubicBezTo>
                    <a:pt x="696" y="74"/>
                    <a:pt x="802" y="145"/>
                    <a:pt x="873" y="247"/>
                  </a:cubicBezTo>
                  <a:close/>
                  <a:moveTo>
                    <a:pt x="421" y="51"/>
                  </a:moveTo>
                  <a:lnTo>
                    <a:pt x="421" y="51"/>
                  </a:lnTo>
                  <a:cubicBezTo>
                    <a:pt x="385" y="102"/>
                    <a:pt x="338" y="168"/>
                    <a:pt x="299" y="247"/>
                  </a:cubicBezTo>
                  <a:cubicBezTo>
                    <a:pt x="118" y="247"/>
                    <a:pt x="118" y="247"/>
                    <a:pt x="118" y="247"/>
                  </a:cubicBezTo>
                  <a:cubicBezTo>
                    <a:pt x="189" y="145"/>
                    <a:pt x="295" y="74"/>
                    <a:pt x="421" y="51"/>
                  </a:cubicBezTo>
                  <a:close/>
                  <a:moveTo>
                    <a:pt x="118" y="740"/>
                  </a:moveTo>
                  <a:lnTo>
                    <a:pt x="118" y="740"/>
                  </a:lnTo>
                  <a:cubicBezTo>
                    <a:pt x="299" y="740"/>
                    <a:pt x="299" y="740"/>
                    <a:pt x="299" y="740"/>
                  </a:cubicBezTo>
                  <a:cubicBezTo>
                    <a:pt x="338" y="823"/>
                    <a:pt x="385" y="889"/>
                    <a:pt x="421" y="936"/>
                  </a:cubicBezTo>
                  <a:cubicBezTo>
                    <a:pt x="295" y="917"/>
                    <a:pt x="189" y="842"/>
                    <a:pt x="118" y="740"/>
                  </a:cubicBezTo>
                  <a:close/>
                  <a:moveTo>
                    <a:pt x="570" y="936"/>
                  </a:moveTo>
                  <a:lnTo>
                    <a:pt x="570" y="936"/>
                  </a:lnTo>
                  <a:cubicBezTo>
                    <a:pt x="610" y="889"/>
                    <a:pt x="657" y="823"/>
                    <a:pt x="692" y="740"/>
                  </a:cubicBezTo>
                  <a:cubicBezTo>
                    <a:pt x="873" y="740"/>
                    <a:pt x="873" y="740"/>
                    <a:pt x="873" y="740"/>
                  </a:cubicBezTo>
                  <a:cubicBezTo>
                    <a:pt x="802" y="842"/>
                    <a:pt x="696" y="917"/>
                    <a:pt x="570" y="93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6" name="Group 435"/>
          <p:cNvGrpSpPr/>
          <p:nvPr/>
        </p:nvGrpSpPr>
        <p:grpSpPr>
          <a:xfrm>
            <a:off x="4202725" y="4070567"/>
            <a:ext cx="495300" cy="495300"/>
            <a:chOff x="7400888" y="4068251"/>
            <a:chExt cx="495300" cy="495300"/>
          </a:xfrm>
        </p:grpSpPr>
        <p:sp>
          <p:nvSpPr>
            <p:cNvPr id="437" name="Freeform 1636"/>
            <p:cNvSpPr>
              <a:spLocks noChangeArrowheads="1"/>
            </p:cNvSpPr>
            <p:nvPr/>
          </p:nvSpPr>
          <p:spPr bwMode="auto">
            <a:xfrm>
              <a:off x="7400888" y="4068251"/>
              <a:ext cx="493712" cy="492125"/>
            </a:xfrm>
            <a:custGeom>
              <a:avLst/>
              <a:gdLst>
                <a:gd name="T0" fmla="*/ 1372 w 1373"/>
                <a:gd name="T1" fmla="*/ 1368 h 1369"/>
                <a:gd name="T2" fmla="*/ 0 w 1373"/>
                <a:gd name="T3" fmla="*/ 1368 h 1369"/>
                <a:gd name="T4" fmla="*/ 0 w 1373"/>
                <a:gd name="T5" fmla="*/ 0 h 1369"/>
                <a:gd name="T6" fmla="*/ 1372 w 1373"/>
                <a:gd name="T7" fmla="*/ 0 h 1369"/>
                <a:gd name="T8" fmla="*/ 1372 w 1373"/>
                <a:gd name="T9" fmla="*/ 1368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69">
                  <a:moveTo>
                    <a:pt x="1372" y="1368"/>
                  </a:moveTo>
                  <a:lnTo>
                    <a:pt x="0" y="1368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1637"/>
            <p:cNvSpPr>
              <a:spLocks noChangeArrowheads="1"/>
            </p:cNvSpPr>
            <p:nvPr/>
          </p:nvSpPr>
          <p:spPr bwMode="auto">
            <a:xfrm>
              <a:off x="7400888" y="4068251"/>
              <a:ext cx="493712" cy="492125"/>
            </a:xfrm>
            <a:custGeom>
              <a:avLst/>
              <a:gdLst>
                <a:gd name="T0" fmla="*/ 1372 w 1373"/>
                <a:gd name="T1" fmla="*/ 1368 h 1369"/>
                <a:gd name="T2" fmla="*/ 0 w 1373"/>
                <a:gd name="T3" fmla="*/ 1368 h 1369"/>
                <a:gd name="T4" fmla="*/ 0 w 1373"/>
                <a:gd name="T5" fmla="*/ 0 h 1369"/>
                <a:gd name="T6" fmla="*/ 1372 w 1373"/>
                <a:gd name="T7" fmla="*/ 0 h 1369"/>
                <a:gd name="T8" fmla="*/ 1372 w 1373"/>
                <a:gd name="T9" fmla="*/ 1368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69">
                  <a:moveTo>
                    <a:pt x="1372" y="1368"/>
                  </a:moveTo>
                  <a:lnTo>
                    <a:pt x="0" y="1368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1638"/>
            <p:cNvSpPr>
              <a:spLocks noChangeArrowheads="1"/>
            </p:cNvSpPr>
            <p:nvPr/>
          </p:nvSpPr>
          <p:spPr bwMode="auto">
            <a:xfrm>
              <a:off x="7667588" y="4331776"/>
              <a:ext cx="228600" cy="231775"/>
            </a:xfrm>
            <a:custGeom>
              <a:avLst/>
              <a:gdLst>
                <a:gd name="T0" fmla="*/ 632 w 633"/>
                <a:gd name="T1" fmla="*/ 0 h 642"/>
                <a:gd name="T2" fmla="*/ 632 w 633"/>
                <a:gd name="T3" fmla="*/ 637 h 642"/>
                <a:gd name="T4" fmla="*/ 0 w 633"/>
                <a:gd name="T5" fmla="*/ 637 h 642"/>
                <a:gd name="T6" fmla="*/ 3 w 633"/>
                <a:gd name="T7" fmla="*/ 641 h 642"/>
                <a:gd name="T8" fmla="*/ 632 w 633"/>
                <a:gd name="T9" fmla="*/ 641 h 642"/>
                <a:gd name="T10" fmla="*/ 632 w 633"/>
                <a:gd name="T11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3" h="642">
                  <a:moveTo>
                    <a:pt x="632" y="0"/>
                  </a:moveTo>
                  <a:lnTo>
                    <a:pt x="632" y="637"/>
                  </a:lnTo>
                  <a:lnTo>
                    <a:pt x="0" y="637"/>
                  </a:lnTo>
                  <a:lnTo>
                    <a:pt x="3" y="641"/>
                  </a:lnTo>
                  <a:lnTo>
                    <a:pt x="632" y="641"/>
                  </a:lnTo>
                  <a:lnTo>
                    <a:pt x="632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1639"/>
            <p:cNvSpPr>
              <a:spLocks noChangeArrowheads="1"/>
            </p:cNvSpPr>
            <p:nvPr/>
          </p:nvSpPr>
          <p:spPr bwMode="auto">
            <a:xfrm>
              <a:off x="7667588" y="4331776"/>
              <a:ext cx="228600" cy="231775"/>
            </a:xfrm>
            <a:custGeom>
              <a:avLst/>
              <a:gdLst>
                <a:gd name="T0" fmla="*/ 632 w 633"/>
                <a:gd name="T1" fmla="*/ 0 h 642"/>
                <a:gd name="T2" fmla="*/ 632 w 633"/>
                <a:gd name="T3" fmla="*/ 637 h 642"/>
                <a:gd name="T4" fmla="*/ 0 w 633"/>
                <a:gd name="T5" fmla="*/ 637 h 642"/>
                <a:gd name="T6" fmla="*/ 3 w 633"/>
                <a:gd name="T7" fmla="*/ 641 h 642"/>
                <a:gd name="T8" fmla="*/ 632 w 633"/>
                <a:gd name="T9" fmla="*/ 641 h 642"/>
                <a:gd name="T10" fmla="*/ 632 w 633"/>
                <a:gd name="T11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3" h="642">
                  <a:moveTo>
                    <a:pt x="632" y="0"/>
                  </a:moveTo>
                  <a:lnTo>
                    <a:pt x="632" y="637"/>
                  </a:lnTo>
                  <a:lnTo>
                    <a:pt x="0" y="637"/>
                  </a:lnTo>
                  <a:lnTo>
                    <a:pt x="3" y="641"/>
                  </a:lnTo>
                  <a:lnTo>
                    <a:pt x="632" y="641"/>
                  </a:lnTo>
                  <a:lnTo>
                    <a:pt x="632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1640"/>
            <p:cNvSpPr>
              <a:spLocks noChangeArrowheads="1"/>
            </p:cNvSpPr>
            <p:nvPr/>
          </p:nvSpPr>
          <p:spPr bwMode="auto">
            <a:xfrm>
              <a:off x="7534238" y="4198426"/>
              <a:ext cx="361950" cy="361950"/>
            </a:xfrm>
            <a:custGeom>
              <a:avLst/>
              <a:gdLst>
                <a:gd name="T0" fmla="*/ 636 w 1005"/>
                <a:gd name="T1" fmla="*/ 0 h 1006"/>
                <a:gd name="T2" fmla="*/ 636 w 1005"/>
                <a:gd name="T3" fmla="*/ 0 h 1006"/>
                <a:gd name="T4" fmla="*/ 622 w 1005"/>
                <a:gd name="T5" fmla="*/ 18 h 1006"/>
                <a:gd name="T6" fmla="*/ 750 w 1005"/>
                <a:gd name="T7" fmla="*/ 321 h 1006"/>
                <a:gd name="T8" fmla="*/ 318 w 1005"/>
                <a:gd name="T9" fmla="*/ 749 h 1006"/>
                <a:gd name="T10" fmla="*/ 14 w 1005"/>
                <a:gd name="T11" fmla="*/ 624 h 1006"/>
                <a:gd name="T12" fmla="*/ 0 w 1005"/>
                <a:gd name="T13" fmla="*/ 635 h 1006"/>
                <a:gd name="T14" fmla="*/ 372 w 1005"/>
                <a:gd name="T15" fmla="*/ 1005 h 1006"/>
                <a:gd name="T16" fmla="*/ 1004 w 1005"/>
                <a:gd name="T17" fmla="*/ 1005 h 1006"/>
                <a:gd name="T18" fmla="*/ 1004 w 1005"/>
                <a:gd name="T19" fmla="*/ 368 h 1006"/>
                <a:gd name="T20" fmla="*/ 636 w 1005"/>
                <a:gd name="T21" fmla="*/ 0 h 1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5" h="1006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0" y="93"/>
                    <a:pt x="750" y="204"/>
                    <a:pt x="750" y="321"/>
                  </a:cubicBezTo>
                  <a:cubicBezTo>
                    <a:pt x="750" y="556"/>
                    <a:pt x="557" y="749"/>
                    <a:pt x="318" y="749"/>
                  </a:cubicBezTo>
                  <a:cubicBezTo>
                    <a:pt x="200" y="749"/>
                    <a:pt x="93" y="703"/>
                    <a:pt x="14" y="624"/>
                  </a:cubicBezTo>
                  <a:cubicBezTo>
                    <a:pt x="0" y="635"/>
                    <a:pt x="0" y="635"/>
                    <a:pt x="0" y="635"/>
                  </a:cubicBezTo>
                  <a:cubicBezTo>
                    <a:pt x="372" y="1005"/>
                    <a:pt x="372" y="1005"/>
                    <a:pt x="372" y="1005"/>
                  </a:cubicBezTo>
                  <a:cubicBezTo>
                    <a:pt x="1004" y="1005"/>
                    <a:pt x="1004" y="1005"/>
                    <a:pt x="1004" y="1005"/>
                  </a:cubicBezTo>
                  <a:cubicBezTo>
                    <a:pt x="1004" y="368"/>
                    <a:pt x="1004" y="368"/>
                    <a:pt x="1004" y="368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1641"/>
            <p:cNvSpPr>
              <a:spLocks noChangeArrowheads="1"/>
            </p:cNvSpPr>
            <p:nvPr/>
          </p:nvSpPr>
          <p:spPr bwMode="auto">
            <a:xfrm>
              <a:off x="7494550" y="4158738"/>
              <a:ext cx="309563" cy="309563"/>
            </a:xfrm>
            <a:custGeom>
              <a:avLst/>
              <a:gdLst>
                <a:gd name="T0" fmla="*/ 861 w 862"/>
                <a:gd name="T1" fmla="*/ 431 h 860"/>
                <a:gd name="T2" fmla="*/ 861 w 862"/>
                <a:gd name="T3" fmla="*/ 431 h 860"/>
                <a:gd name="T4" fmla="*/ 429 w 862"/>
                <a:gd name="T5" fmla="*/ 859 h 860"/>
                <a:gd name="T6" fmla="*/ 0 w 862"/>
                <a:gd name="T7" fmla="*/ 431 h 860"/>
                <a:gd name="T8" fmla="*/ 429 w 862"/>
                <a:gd name="T9" fmla="*/ 0 h 860"/>
                <a:gd name="T10" fmla="*/ 861 w 862"/>
                <a:gd name="T11" fmla="*/ 431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0">
                  <a:moveTo>
                    <a:pt x="861" y="431"/>
                  </a:moveTo>
                  <a:lnTo>
                    <a:pt x="861" y="431"/>
                  </a:lnTo>
                  <a:cubicBezTo>
                    <a:pt x="861" y="666"/>
                    <a:pt x="668" y="859"/>
                    <a:pt x="429" y="859"/>
                  </a:cubicBezTo>
                  <a:cubicBezTo>
                    <a:pt x="193" y="859"/>
                    <a:pt x="0" y="666"/>
                    <a:pt x="0" y="431"/>
                  </a:cubicBezTo>
                  <a:cubicBezTo>
                    <a:pt x="0" y="192"/>
                    <a:pt x="193" y="0"/>
                    <a:pt x="429" y="0"/>
                  </a:cubicBezTo>
                  <a:cubicBezTo>
                    <a:pt x="668" y="0"/>
                    <a:pt x="861" y="192"/>
                    <a:pt x="861" y="43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1642"/>
            <p:cNvSpPr>
              <a:spLocks noChangeArrowheads="1"/>
            </p:cNvSpPr>
            <p:nvPr/>
          </p:nvSpPr>
          <p:spPr bwMode="auto">
            <a:xfrm>
              <a:off x="7486613" y="4150801"/>
              <a:ext cx="323850" cy="325437"/>
            </a:xfrm>
            <a:custGeom>
              <a:avLst/>
              <a:gdLst>
                <a:gd name="T0" fmla="*/ 900 w 901"/>
                <a:gd name="T1" fmla="*/ 452 h 902"/>
                <a:gd name="T2" fmla="*/ 479 w 901"/>
                <a:gd name="T3" fmla="*/ 3 h 902"/>
                <a:gd name="T4" fmla="*/ 461 w 901"/>
                <a:gd name="T5" fmla="*/ 3 h 902"/>
                <a:gd name="T6" fmla="*/ 443 w 901"/>
                <a:gd name="T7" fmla="*/ 3 h 902"/>
                <a:gd name="T8" fmla="*/ 425 w 901"/>
                <a:gd name="T9" fmla="*/ 3 h 902"/>
                <a:gd name="T10" fmla="*/ 0 w 901"/>
                <a:gd name="T11" fmla="*/ 452 h 902"/>
                <a:gd name="T12" fmla="*/ 425 w 901"/>
                <a:gd name="T13" fmla="*/ 901 h 902"/>
                <a:gd name="T14" fmla="*/ 450 w 901"/>
                <a:gd name="T15" fmla="*/ 901 h 902"/>
                <a:gd name="T16" fmla="*/ 479 w 901"/>
                <a:gd name="T17" fmla="*/ 901 h 902"/>
                <a:gd name="T18" fmla="*/ 900 w 901"/>
                <a:gd name="T19" fmla="*/ 452 h 902"/>
                <a:gd name="T20" fmla="*/ 43 w 901"/>
                <a:gd name="T21" fmla="*/ 474 h 902"/>
                <a:gd name="T22" fmla="*/ 254 w 901"/>
                <a:gd name="T23" fmla="*/ 634 h 902"/>
                <a:gd name="T24" fmla="*/ 43 w 901"/>
                <a:gd name="T25" fmla="*/ 474 h 902"/>
                <a:gd name="T26" fmla="*/ 857 w 901"/>
                <a:gd name="T27" fmla="*/ 431 h 902"/>
                <a:gd name="T28" fmla="*/ 647 w 901"/>
                <a:gd name="T29" fmla="*/ 270 h 902"/>
                <a:gd name="T30" fmla="*/ 857 w 901"/>
                <a:gd name="T31" fmla="*/ 431 h 902"/>
                <a:gd name="T32" fmla="*/ 639 w 901"/>
                <a:gd name="T33" fmla="*/ 431 h 902"/>
                <a:gd name="T34" fmla="*/ 471 w 901"/>
                <a:gd name="T35" fmla="*/ 270 h 902"/>
                <a:gd name="T36" fmla="*/ 639 w 901"/>
                <a:gd name="T37" fmla="*/ 431 h 902"/>
                <a:gd name="T38" fmla="*/ 471 w 901"/>
                <a:gd name="T39" fmla="*/ 228 h 902"/>
                <a:gd name="T40" fmla="*/ 582 w 901"/>
                <a:gd name="T41" fmla="*/ 228 h 902"/>
                <a:gd name="T42" fmla="*/ 429 w 901"/>
                <a:gd name="T43" fmla="*/ 228 h 902"/>
                <a:gd name="T44" fmla="*/ 318 w 901"/>
                <a:gd name="T45" fmla="*/ 228 h 902"/>
                <a:gd name="T46" fmla="*/ 429 w 901"/>
                <a:gd name="T47" fmla="*/ 228 h 902"/>
                <a:gd name="T48" fmla="*/ 429 w 901"/>
                <a:gd name="T49" fmla="*/ 270 h 902"/>
                <a:gd name="T50" fmla="*/ 261 w 901"/>
                <a:gd name="T51" fmla="*/ 431 h 902"/>
                <a:gd name="T52" fmla="*/ 429 w 901"/>
                <a:gd name="T53" fmla="*/ 270 h 902"/>
                <a:gd name="T54" fmla="*/ 221 w 901"/>
                <a:gd name="T55" fmla="*/ 431 h 902"/>
                <a:gd name="T56" fmla="*/ 86 w 901"/>
                <a:gd name="T57" fmla="*/ 270 h 902"/>
                <a:gd name="T58" fmla="*/ 221 w 901"/>
                <a:gd name="T59" fmla="*/ 431 h 902"/>
                <a:gd name="T60" fmla="*/ 261 w 901"/>
                <a:gd name="T61" fmla="*/ 474 h 902"/>
                <a:gd name="T62" fmla="*/ 429 w 901"/>
                <a:gd name="T63" fmla="*/ 634 h 902"/>
                <a:gd name="T64" fmla="*/ 261 w 901"/>
                <a:gd name="T65" fmla="*/ 474 h 902"/>
                <a:gd name="T66" fmla="*/ 429 w 901"/>
                <a:gd name="T67" fmla="*/ 677 h 902"/>
                <a:gd name="T68" fmla="*/ 318 w 901"/>
                <a:gd name="T69" fmla="*/ 677 h 902"/>
                <a:gd name="T70" fmla="*/ 471 w 901"/>
                <a:gd name="T71" fmla="*/ 677 h 902"/>
                <a:gd name="T72" fmla="*/ 582 w 901"/>
                <a:gd name="T73" fmla="*/ 677 h 902"/>
                <a:gd name="T74" fmla="*/ 471 w 901"/>
                <a:gd name="T75" fmla="*/ 677 h 902"/>
                <a:gd name="T76" fmla="*/ 471 w 901"/>
                <a:gd name="T77" fmla="*/ 634 h 902"/>
                <a:gd name="T78" fmla="*/ 639 w 901"/>
                <a:gd name="T79" fmla="*/ 474 h 902"/>
                <a:gd name="T80" fmla="*/ 471 w 901"/>
                <a:gd name="T81" fmla="*/ 634 h 902"/>
                <a:gd name="T82" fmla="*/ 682 w 901"/>
                <a:gd name="T83" fmla="*/ 474 h 902"/>
                <a:gd name="T84" fmla="*/ 814 w 901"/>
                <a:gd name="T85" fmla="*/ 634 h 902"/>
                <a:gd name="T86" fmla="*/ 682 w 901"/>
                <a:gd name="T87" fmla="*/ 474 h 902"/>
                <a:gd name="T88" fmla="*/ 793 w 901"/>
                <a:gd name="T89" fmla="*/ 228 h 902"/>
                <a:gd name="T90" fmla="*/ 518 w 901"/>
                <a:gd name="T91" fmla="*/ 50 h 902"/>
                <a:gd name="T92" fmla="*/ 382 w 901"/>
                <a:gd name="T93" fmla="*/ 50 h 902"/>
                <a:gd name="T94" fmla="*/ 271 w 901"/>
                <a:gd name="T95" fmla="*/ 228 h 902"/>
                <a:gd name="T96" fmla="*/ 382 w 901"/>
                <a:gd name="T97" fmla="*/ 50 h 902"/>
                <a:gd name="T98" fmla="*/ 107 w 901"/>
                <a:gd name="T99" fmla="*/ 677 h 902"/>
                <a:gd name="T100" fmla="*/ 382 w 901"/>
                <a:gd name="T101" fmla="*/ 855 h 902"/>
                <a:gd name="T102" fmla="*/ 518 w 901"/>
                <a:gd name="T103" fmla="*/ 855 h 902"/>
                <a:gd name="T104" fmla="*/ 629 w 901"/>
                <a:gd name="T105" fmla="*/ 677 h 902"/>
                <a:gd name="T106" fmla="*/ 518 w 901"/>
                <a:gd name="T107" fmla="*/ 855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1" h="902">
                  <a:moveTo>
                    <a:pt x="900" y="452"/>
                  </a:moveTo>
                  <a:lnTo>
                    <a:pt x="900" y="452"/>
                  </a:lnTo>
                  <a:cubicBezTo>
                    <a:pt x="900" y="213"/>
                    <a:pt x="714" y="17"/>
                    <a:pt x="479" y="3"/>
                  </a:cubicBezTo>
                  <a:lnTo>
                    <a:pt x="479" y="3"/>
                  </a:lnTo>
                  <a:cubicBezTo>
                    <a:pt x="468" y="3"/>
                    <a:pt x="468" y="3"/>
                    <a:pt x="468" y="3"/>
                  </a:cubicBezTo>
                  <a:cubicBezTo>
                    <a:pt x="464" y="3"/>
                    <a:pt x="461" y="3"/>
                    <a:pt x="461" y="3"/>
                  </a:cubicBezTo>
                  <a:cubicBezTo>
                    <a:pt x="457" y="3"/>
                    <a:pt x="454" y="0"/>
                    <a:pt x="450" y="0"/>
                  </a:cubicBezTo>
                  <a:cubicBezTo>
                    <a:pt x="446" y="0"/>
                    <a:pt x="443" y="3"/>
                    <a:pt x="443" y="3"/>
                  </a:cubicBezTo>
                  <a:cubicBezTo>
                    <a:pt x="439" y="3"/>
                    <a:pt x="436" y="3"/>
                    <a:pt x="432" y="3"/>
                  </a:cubicBezTo>
                  <a:cubicBezTo>
                    <a:pt x="425" y="3"/>
                    <a:pt x="425" y="3"/>
                    <a:pt x="425" y="3"/>
                  </a:cubicBezTo>
                  <a:cubicBezTo>
                    <a:pt x="421" y="3"/>
                    <a:pt x="421" y="3"/>
                    <a:pt x="421" y="3"/>
                  </a:cubicBezTo>
                  <a:cubicBezTo>
                    <a:pt x="186" y="17"/>
                    <a:pt x="0" y="213"/>
                    <a:pt x="0" y="452"/>
                  </a:cubicBezTo>
                  <a:cubicBezTo>
                    <a:pt x="0" y="691"/>
                    <a:pt x="186" y="887"/>
                    <a:pt x="421" y="901"/>
                  </a:cubicBezTo>
                  <a:cubicBezTo>
                    <a:pt x="425" y="901"/>
                    <a:pt x="425" y="901"/>
                    <a:pt x="425" y="901"/>
                  </a:cubicBezTo>
                  <a:cubicBezTo>
                    <a:pt x="432" y="901"/>
                    <a:pt x="432" y="901"/>
                    <a:pt x="432" y="901"/>
                  </a:cubicBezTo>
                  <a:cubicBezTo>
                    <a:pt x="439" y="901"/>
                    <a:pt x="443" y="901"/>
                    <a:pt x="450" y="901"/>
                  </a:cubicBezTo>
                  <a:cubicBezTo>
                    <a:pt x="457" y="901"/>
                    <a:pt x="461" y="901"/>
                    <a:pt x="468" y="901"/>
                  </a:cubicBezTo>
                  <a:cubicBezTo>
                    <a:pt x="479" y="901"/>
                    <a:pt x="479" y="901"/>
                    <a:pt x="479" y="901"/>
                  </a:cubicBezTo>
                  <a:lnTo>
                    <a:pt x="479" y="901"/>
                  </a:lnTo>
                  <a:cubicBezTo>
                    <a:pt x="714" y="887"/>
                    <a:pt x="900" y="691"/>
                    <a:pt x="900" y="452"/>
                  </a:cubicBezTo>
                  <a:close/>
                  <a:moveTo>
                    <a:pt x="43" y="474"/>
                  </a:moveTo>
                  <a:lnTo>
                    <a:pt x="43" y="474"/>
                  </a:lnTo>
                  <a:cubicBezTo>
                    <a:pt x="221" y="474"/>
                    <a:pt x="221" y="474"/>
                    <a:pt x="221" y="474"/>
                  </a:cubicBezTo>
                  <a:cubicBezTo>
                    <a:pt x="221" y="531"/>
                    <a:pt x="236" y="584"/>
                    <a:pt x="254" y="634"/>
                  </a:cubicBezTo>
                  <a:cubicBezTo>
                    <a:pt x="86" y="634"/>
                    <a:pt x="86" y="634"/>
                    <a:pt x="86" y="634"/>
                  </a:cubicBezTo>
                  <a:cubicBezTo>
                    <a:pt x="61" y="584"/>
                    <a:pt x="46" y="531"/>
                    <a:pt x="43" y="474"/>
                  </a:cubicBezTo>
                  <a:close/>
                  <a:moveTo>
                    <a:pt x="857" y="431"/>
                  </a:moveTo>
                  <a:lnTo>
                    <a:pt x="857" y="431"/>
                  </a:lnTo>
                  <a:cubicBezTo>
                    <a:pt x="682" y="431"/>
                    <a:pt x="682" y="431"/>
                    <a:pt x="682" y="431"/>
                  </a:cubicBezTo>
                  <a:cubicBezTo>
                    <a:pt x="679" y="374"/>
                    <a:pt x="664" y="320"/>
                    <a:pt x="647" y="270"/>
                  </a:cubicBezTo>
                  <a:cubicBezTo>
                    <a:pt x="814" y="270"/>
                    <a:pt x="814" y="270"/>
                    <a:pt x="814" y="270"/>
                  </a:cubicBezTo>
                  <a:cubicBezTo>
                    <a:pt x="840" y="317"/>
                    <a:pt x="857" y="374"/>
                    <a:pt x="857" y="431"/>
                  </a:cubicBezTo>
                  <a:close/>
                  <a:moveTo>
                    <a:pt x="639" y="431"/>
                  </a:moveTo>
                  <a:lnTo>
                    <a:pt x="639" y="431"/>
                  </a:lnTo>
                  <a:cubicBezTo>
                    <a:pt x="471" y="431"/>
                    <a:pt x="471" y="431"/>
                    <a:pt x="471" y="431"/>
                  </a:cubicBezTo>
                  <a:cubicBezTo>
                    <a:pt x="471" y="270"/>
                    <a:pt x="471" y="270"/>
                    <a:pt x="471" y="270"/>
                  </a:cubicBezTo>
                  <a:cubicBezTo>
                    <a:pt x="600" y="270"/>
                    <a:pt x="600" y="270"/>
                    <a:pt x="600" y="270"/>
                  </a:cubicBezTo>
                  <a:cubicBezTo>
                    <a:pt x="622" y="320"/>
                    <a:pt x="636" y="374"/>
                    <a:pt x="639" y="431"/>
                  </a:cubicBezTo>
                  <a:close/>
                  <a:moveTo>
                    <a:pt x="471" y="228"/>
                  </a:moveTo>
                  <a:lnTo>
                    <a:pt x="471" y="228"/>
                  </a:lnTo>
                  <a:cubicBezTo>
                    <a:pt x="471" y="60"/>
                    <a:pt x="471" y="60"/>
                    <a:pt x="471" y="60"/>
                  </a:cubicBezTo>
                  <a:cubicBezTo>
                    <a:pt x="500" y="96"/>
                    <a:pt x="546" y="153"/>
                    <a:pt x="582" y="228"/>
                  </a:cubicBezTo>
                  <a:lnTo>
                    <a:pt x="471" y="228"/>
                  </a:lnTo>
                  <a:close/>
                  <a:moveTo>
                    <a:pt x="429" y="228"/>
                  </a:moveTo>
                  <a:lnTo>
                    <a:pt x="429" y="228"/>
                  </a:lnTo>
                  <a:cubicBezTo>
                    <a:pt x="318" y="228"/>
                    <a:pt x="318" y="228"/>
                    <a:pt x="318" y="228"/>
                  </a:cubicBezTo>
                  <a:cubicBezTo>
                    <a:pt x="357" y="153"/>
                    <a:pt x="400" y="96"/>
                    <a:pt x="429" y="60"/>
                  </a:cubicBezTo>
                  <a:lnTo>
                    <a:pt x="429" y="228"/>
                  </a:lnTo>
                  <a:close/>
                  <a:moveTo>
                    <a:pt x="429" y="270"/>
                  </a:moveTo>
                  <a:lnTo>
                    <a:pt x="429" y="270"/>
                  </a:lnTo>
                  <a:cubicBezTo>
                    <a:pt x="429" y="431"/>
                    <a:pt x="429" y="431"/>
                    <a:pt x="429" y="431"/>
                  </a:cubicBezTo>
                  <a:cubicBezTo>
                    <a:pt x="261" y="431"/>
                    <a:pt x="261" y="431"/>
                    <a:pt x="261" y="431"/>
                  </a:cubicBezTo>
                  <a:cubicBezTo>
                    <a:pt x="264" y="374"/>
                    <a:pt x="279" y="320"/>
                    <a:pt x="300" y="270"/>
                  </a:cubicBezTo>
                  <a:lnTo>
                    <a:pt x="429" y="270"/>
                  </a:lnTo>
                  <a:close/>
                  <a:moveTo>
                    <a:pt x="221" y="431"/>
                  </a:moveTo>
                  <a:lnTo>
                    <a:pt x="221" y="431"/>
                  </a:lnTo>
                  <a:cubicBezTo>
                    <a:pt x="43" y="431"/>
                    <a:pt x="43" y="431"/>
                    <a:pt x="43" y="431"/>
                  </a:cubicBezTo>
                  <a:cubicBezTo>
                    <a:pt x="46" y="374"/>
                    <a:pt x="61" y="317"/>
                    <a:pt x="86" y="270"/>
                  </a:cubicBezTo>
                  <a:cubicBezTo>
                    <a:pt x="254" y="270"/>
                    <a:pt x="254" y="270"/>
                    <a:pt x="254" y="270"/>
                  </a:cubicBezTo>
                  <a:cubicBezTo>
                    <a:pt x="236" y="320"/>
                    <a:pt x="221" y="374"/>
                    <a:pt x="221" y="431"/>
                  </a:cubicBezTo>
                  <a:close/>
                  <a:moveTo>
                    <a:pt x="261" y="474"/>
                  </a:moveTo>
                  <a:lnTo>
                    <a:pt x="261" y="474"/>
                  </a:lnTo>
                  <a:cubicBezTo>
                    <a:pt x="429" y="474"/>
                    <a:pt x="429" y="474"/>
                    <a:pt x="429" y="474"/>
                  </a:cubicBezTo>
                  <a:cubicBezTo>
                    <a:pt x="429" y="634"/>
                    <a:pt x="429" y="634"/>
                    <a:pt x="429" y="634"/>
                  </a:cubicBezTo>
                  <a:cubicBezTo>
                    <a:pt x="300" y="634"/>
                    <a:pt x="300" y="634"/>
                    <a:pt x="300" y="634"/>
                  </a:cubicBezTo>
                  <a:cubicBezTo>
                    <a:pt x="279" y="584"/>
                    <a:pt x="264" y="531"/>
                    <a:pt x="261" y="474"/>
                  </a:cubicBezTo>
                  <a:close/>
                  <a:moveTo>
                    <a:pt x="429" y="677"/>
                  </a:moveTo>
                  <a:lnTo>
                    <a:pt x="429" y="677"/>
                  </a:lnTo>
                  <a:cubicBezTo>
                    <a:pt x="429" y="844"/>
                    <a:pt x="429" y="844"/>
                    <a:pt x="429" y="844"/>
                  </a:cubicBezTo>
                  <a:cubicBezTo>
                    <a:pt x="400" y="809"/>
                    <a:pt x="354" y="748"/>
                    <a:pt x="318" y="677"/>
                  </a:cubicBezTo>
                  <a:lnTo>
                    <a:pt x="429" y="677"/>
                  </a:lnTo>
                  <a:close/>
                  <a:moveTo>
                    <a:pt x="471" y="677"/>
                  </a:moveTo>
                  <a:lnTo>
                    <a:pt x="471" y="677"/>
                  </a:lnTo>
                  <a:cubicBezTo>
                    <a:pt x="582" y="677"/>
                    <a:pt x="582" y="677"/>
                    <a:pt x="582" y="677"/>
                  </a:cubicBezTo>
                  <a:cubicBezTo>
                    <a:pt x="546" y="748"/>
                    <a:pt x="500" y="809"/>
                    <a:pt x="471" y="844"/>
                  </a:cubicBezTo>
                  <a:lnTo>
                    <a:pt x="471" y="677"/>
                  </a:lnTo>
                  <a:close/>
                  <a:moveTo>
                    <a:pt x="471" y="634"/>
                  </a:moveTo>
                  <a:lnTo>
                    <a:pt x="471" y="634"/>
                  </a:lnTo>
                  <a:cubicBezTo>
                    <a:pt x="471" y="474"/>
                    <a:pt x="471" y="474"/>
                    <a:pt x="471" y="474"/>
                  </a:cubicBezTo>
                  <a:cubicBezTo>
                    <a:pt x="639" y="474"/>
                    <a:pt x="639" y="474"/>
                    <a:pt x="639" y="474"/>
                  </a:cubicBezTo>
                  <a:cubicBezTo>
                    <a:pt x="636" y="531"/>
                    <a:pt x="622" y="584"/>
                    <a:pt x="600" y="634"/>
                  </a:cubicBezTo>
                  <a:lnTo>
                    <a:pt x="471" y="634"/>
                  </a:lnTo>
                  <a:close/>
                  <a:moveTo>
                    <a:pt x="682" y="474"/>
                  </a:moveTo>
                  <a:lnTo>
                    <a:pt x="682" y="474"/>
                  </a:lnTo>
                  <a:cubicBezTo>
                    <a:pt x="857" y="474"/>
                    <a:pt x="857" y="474"/>
                    <a:pt x="857" y="474"/>
                  </a:cubicBezTo>
                  <a:cubicBezTo>
                    <a:pt x="857" y="531"/>
                    <a:pt x="840" y="584"/>
                    <a:pt x="814" y="634"/>
                  </a:cubicBezTo>
                  <a:cubicBezTo>
                    <a:pt x="647" y="634"/>
                    <a:pt x="647" y="634"/>
                    <a:pt x="647" y="634"/>
                  </a:cubicBezTo>
                  <a:cubicBezTo>
                    <a:pt x="664" y="584"/>
                    <a:pt x="679" y="531"/>
                    <a:pt x="682" y="474"/>
                  </a:cubicBezTo>
                  <a:close/>
                  <a:moveTo>
                    <a:pt x="793" y="228"/>
                  </a:moveTo>
                  <a:lnTo>
                    <a:pt x="793" y="228"/>
                  </a:lnTo>
                  <a:cubicBezTo>
                    <a:pt x="629" y="228"/>
                    <a:pt x="629" y="228"/>
                    <a:pt x="629" y="228"/>
                  </a:cubicBezTo>
                  <a:cubicBezTo>
                    <a:pt x="597" y="153"/>
                    <a:pt x="554" y="92"/>
                    <a:pt x="518" y="50"/>
                  </a:cubicBezTo>
                  <a:cubicBezTo>
                    <a:pt x="632" y="67"/>
                    <a:pt x="729" y="135"/>
                    <a:pt x="793" y="228"/>
                  </a:cubicBezTo>
                  <a:close/>
                  <a:moveTo>
                    <a:pt x="382" y="50"/>
                  </a:moveTo>
                  <a:lnTo>
                    <a:pt x="382" y="50"/>
                  </a:lnTo>
                  <a:cubicBezTo>
                    <a:pt x="350" y="92"/>
                    <a:pt x="307" y="153"/>
                    <a:pt x="271" y="228"/>
                  </a:cubicBezTo>
                  <a:cubicBezTo>
                    <a:pt x="107" y="228"/>
                    <a:pt x="107" y="228"/>
                    <a:pt x="107" y="228"/>
                  </a:cubicBezTo>
                  <a:cubicBezTo>
                    <a:pt x="171" y="135"/>
                    <a:pt x="268" y="67"/>
                    <a:pt x="382" y="50"/>
                  </a:cubicBezTo>
                  <a:close/>
                  <a:moveTo>
                    <a:pt x="107" y="677"/>
                  </a:moveTo>
                  <a:lnTo>
                    <a:pt x="107" y="677"/>
                  </a:lnTo>
                  <a:cubicBezTo>
                    <a:pt x="271" y="677"/>
                    <a:pt x="271" y="677"/>
                    <a:pt x="271" y="677"/>
                  </a:cubicBezTo>
                  <a:cubicBezTo>
                    <a:pt x="307" y="748"/>
                    <a:pt x="350" y="812"/>
                    <a:pt x="382" y="855"/>
                  </a:cubicBezTo>
                  <a:cubicBezTo>
                    <a:pt x="268" y="834"/>
                    <a:pt x="171" y="769"/>
                    <a:pt x="107" y="677"/>
                  </a:cubicBezTo>
                  <a:close/>
                  <a:moveTo>
                    <a:pt x="518" y="855"/>
                  </a:moveTo>
                  <a:lnTo>
                    <a:pt x="518" y="855"/>
                  </a:lnTo>
                  <a:cubicBezTo>
                    <a:pt x="554" y="812"/>
                    <a:pt x="597" y="748"/>
                    <a:pt x="629" y="677"/>
                  </a:cubicBezTo>
                  <a:cubicBezTo>
                    <a:pt x="793" y="677"/>
                    <a:pt x="793" y="677"/>
                    <a:pt x="793" y="677"/>
                  </a:cubicBezTo>
                  <a:cubicBezTo>
                    <a:pt x="729" y="769"/>
                    <a:pt x="632" y="834"/>
                    <a:pt x="518" y="8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4" name="Group 443"/>
          <p:cNvGrpSpPr/>
          <p:nvPr/>
        </p:nvGrpSpPr>
        <p:grpSpPr>
          <a:xfrm>
            <a:off x="4277337" y="2905957"/>
            <a:ext cx="357188" cy="357187"/>
            <a:chOff x="7475500" y="2954644"/>
            <a:chExt cx="357188" cy="357187"/>
          </a:xfrm>
        </p:grpSpPr>
        <p:sp>
          <p:nvSpPr>
            <p:cNvPr id="445" name="Freeform 1643"/>
            <p:cNvSpPr>
              <a:spLocks noChangeArrowheads="1"/>
            </p:cNvSpPr>
            <p:nvPr/>
          </p:nvSpPr>
          <p:spPr bwMode="auto">
            <a:xfrm>
              <a:off x="7485025" y="2964169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1644"/>
            <p:cNvSpPr>
              <a:spLocks noChangeArrowheads="1"/>
            </p:cNvSpPr>
            <p:nvPr/>
          </p:nvSpPr>
          <p:spPr bwMode="auto">
            <a:xfrm>
              <a:off x="7653300" y="2964169"/>
              <a:ext cx="1588" cy="339725"/>
            </a:xfrm>
            <a:custGeom>
              <a:avLst/>
              <a:gdLst>
                <a:gd name="T0" fmla="*/ 0 w 1"/>
                <a:gd name="T1" fmla="*/ 943 h 944"/>
                <a:gd name="T2" fmla="*/ 0 w 1"/>
                <a:gd name="T3" fmla="*/ 943 h 944"/>
                <a:gd name="T4" fmla="*/ 0 w 1"/>
                <a:gd name="T5" fmla="*/ 943 h 944"/>
                <a:gd name="T6" fmla="*/ 0 w 1"/>
                <a:gd name="T7" fmla="*/ 943 h 944"/>
                <a:gd name="T8" fmla="*/ 0 w 1"/>
                <a:gd name="T9" fmla="*/ 943 h 944"/>
                <a:gd name="T10" fmla="*/ 0 w 1"/>
                <a:gd name="T11" fmla="*/ 0 h 944"/>
                <a:gd name="T12" fmla="*/ 0 w 1"/>
                <a:gd name="T13" fmla="*/ 0 h 944"/>
                <a:gd name="T14" fmla="*/ 0 w 1"/>
                <a:gd name="T15" fmla="*/ 0 h 944"/>
                <a:gd name="T16" fmla="*/ 0 w 1"/>
                <a:gd name="T17" fmla="*/ 0 h 944"/>
                <a:gd name="T18" fmla="*/ 0 w 1"/>
                <a:gd name="T19" fmla="*/ 0 h 944"/>
                <a:gd name="T20" fmla="*/ 0 w 1"/>
                <a:gd name="T21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" h="944">
                  <a:moveTo>
                    <a:pt x="0" y="943"/>
                  </a:moveTo>
                  <a:lnTo>
                    <a:pt x="0" y="943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0" y="94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4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1645"/>
            <p:cNvSpPr>
              <a:spLocks noChangeArrowheads="1"/>
            </p:cNvSpPr>
            <p:nvPr/>
          </p:nvSpPr>
          <p:spPr bwMode="auto">
            <a:xfrm>
              <a:off x="7653300" y="2964169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0 h 944"/>
                <a:gd name="T6" fmla="*/ 0 w 477"/>
                <a:gd name="T7" fmla="*/ 943 h 944"/>
                <a:gd name="T8" fmla="*/ 0 w 477"/>
                <a:gd name="T9" fmla="*/ 943 h 944"/>
                <a:gd name="T10" fmla="*/ 0 w 477"/>
                <a:gd name="T11" fmla="*/ 470 h 944"/>
                <a:gd name="T12" fmla="*/ 0 w 477"/>
                <a:gd name="T13" fmla="*/ 0 h 944"/>
                <a:gd name="T14" fmla="*/ 0 w 477"/>
                <a:gd name="T15" fmla="*/ 0 h 944"/>
                <a:gd name="T16" fmla="*/ 0 w 477"/>
                <a:gd name="T17" fmla="*/ 0 h 944"/>
                <a:gd name="T18" fmla="*/ 0 w 477"/>
                <a:gd name="T19" fmla="*/ 0 h 944"/>
                <a:gd name="T20" fmla="*/ 0 w 477"/>
                <a:gd name="T21" fmla="*/ 470 h 944"/>
                <a:gd name="T22" fmla="*/ 0 w 477"/>
                <a:gd name="T23" fmla="*/ 943 h 944"/>
                <a:gd name="T24" fmla="*/ 476 w 477"/>
                <a:gd name="T25" fmla="*/ 470 h 944"/>
                <a:gd name="T26" fmla="*/ 0 w 477"/>
                <a:gd name="T27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lnTo>
                    <a:pt x="0" y="943"/>
                  </a:lnTo>
                  <a:cubicBezTo>
                    <a:pt x="0" y="470"/>
                    <a:pt x="0" y="470"/>
                    <a:pt x="0" y="47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70"/>
                    <a:pt x="0" y="470"/>
                    <a:pt x="0" y="470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1646"/>
            <p:cNvSpPr>
              <a:spLocks noChangeArrowheads="1"/>
            </p:cNvSpPr>
            <p:nvPr/>
          </p:nvSpPr>
          <p:spPr bwMode="auto">
            <a:xfrm>
              <a:off x="7475500" y="2954644"/>
              <a:ext cx="357188" cy="357187"/>
            </a:xfrm>
            <a:custGeom>
              <a:avLst/>
              <a:gdLst>
                <a:gd name="T0" fmla="*/ 991 w 992"/>
                <a:gd name="T1" fmla="*/ 494 h 992"/>
                <a:gd name="T2" fmla="*/ 527 w 992"/>
                <a:gd name="T3" fmla="*/ 0 h 992"/>
                <a:gd name="T4" fmla="*/ 507 w 992"/>
                <a:gd name="T5" fmla="*/ 0 h 992"/>
                <a:gd name="T6" fmla="*/ 488 w 992"/>
                <a:gd name="T7" fmla="*/ 0 h 992"/>
                <a:gd name="T8" fmla="*/ 468 w 992"/>
                <a:gd name="T9" fmla="*/ 0 h 992"/>
                <a:gd name="T10" fmla="*/ 0 w 992"/>
                <a:gd name="T11" fmla="*/ 494 h 992"/>
                <a:gd name="T12" fmla="*/ 468 w 992"/>
                <a:gd name="T13" fmla="*/ 987 h 992"/>
                <a:gd name="T14" fmla="*/ 495 w 992"/>
                <a:gd name="T15" fmla="*/ 991 h 992"/>
                <a:gd name="T16" fmla="*/ 527 w 992"/>
                <a:gd name="T17" fmla="*/ 987 h 992"/>
                <a:gd name="T18" fmla="*/ 991 w 992"/>
                <a:gd name="T19" fmla="*/ 494 h 992"/>
                <a:gd name="T20" fmla="*/ 47 w 992"/>
                <a:gd name="T21" fmla="*/ 517 h 992"/>
                <a:gd name="T22" fmla="*/ 279 w 992"/>
                <a:gd name="T23" fmla="*/ 693 h 992"/>
                <a:gd name="T24" fmla="*/ 47 w 992"/>
                <a:gd name="T25" fmla="*/ 517 h 992"/>
                <a:gd name="T26" fmla="*/ 944 w 992"/>
                <a:gd name="T27" fmla="*/ 470 h 992"/>
                <a:gd name="T28" fmla="*/ 712 w 992"/>
                <a:gd name="T29" fmla="*/ 294 h 992"/>
                <a:gd name="T30" fmla="*/ 944 w 992"/>
                <a:gd name="T31" fmla="*/ 470 h 992"/>
                <a:gd name="T32" fmla="*/ 704 w 992"/>
                <a:gd name="T33" fmla="*/ 470 h 992"/>
                <a:gd name="T34" fmla="*/ 519 w 992"/>
                <a:gd name="T35" fmla="*/ 294 h 992"/>
                <a:gd name="T36" fmla="*/ 704 w 992"/>
                <a:gd name="T37" fmla="*/ 470 h 992"/>
                <a:gd name="T38" fmla="*/ 519 w 992"/>
                <a:gd name="T39" fmla="*/ 247 h 992"/>
                <a:gd name="T40" fmla="*/ 641 w 992"/>
                <a:gd name="T41" fmla="*/ 247 h 992"/>
                <a:gd name="T42" fmla="*/ 472 w 992"/>
                <a:gd name="T43" fmla="*/ 247 h 992"/>
                <a:gd name="T44" fmla="*/ 350 w 992"/>
                <a:gd name="T45" fmla="*/ 247 h 992"/>
                <a:gd name="T46" fmla="*/ 472 w 992"/>
                <a:gd name="T47" fmla="*/ 247 h 992"/>
                <a:gd name="T48" fmla="*/ 472 w 992"/>
                <a:gd name="T49" fmla="*/ 294 h 992"/>
                <a:gd name="T50" fmla="*/ 287 w 992"/>
                <a:gd name="T51" fmla="*/ 470 h 992"/>
                <a:gd name="T52" fmla="*/ 472 w 992"/>
                <a:gd name="T53" fmla="*/ 294 h 992"/>
                <a:gd name="T54" fmla="*/ 244 w 992"/>
                <a:gd name="T55" fmla="*/ 470 h 992"/>
                <a:gd name="T56" fmla="*/ 94 w 992"/>
                <a:gd name="T57" fmla="*/ 294 h 992"/>
                <a:gd name="T58" fmla="*/ 244 w 992"/>
                <a:gd name="T59" fmla="*/ 470 h 992"/>
                <a:gd name="T60" fmla="*/ 287 w 992"/>
                <a:gd name="T61" fmla="*/ 517 h 992"/>
                <a:gd name="T62" fmla="*/ 472 w 992"/>
                <a:gd name="T63" fmla="*/ 693 h 992"/>
                <a:gd name="T64" fmla="*/ 287 w 992"/>
                <a:gd name="T65" fmla="*/ 517 h 992"/>
                <a:gd name="T66" fmla="*/ 472 w 992"/>
                <a:gd name="T67" fmla="*/ 740 h 992"/>
                <a:gd name="T68" fmla="*/ 350 w 992"/>
                <a:gd name="T69" fmla="*/ 740 h 992"/>
                <a:gd name="T70" fmla="*/ 519 w 992"/>
                <a:gd name="T71" fmla="*/ 740 h 992"/>
                <a:gd name="T72" fmla="*/ 641 w 992"/>
                <a:gd name="T73" fmla="*/ 740 h 992"/>
                <a:gd name="T74" fmla="*/ 519 w 992"/>
                <a:gd name="T75" fmla="*/ 740 h 992"/>
                <a:gd name="T76" fmla="*/ 519 w 992"/>
                <a:gd name="T77" fmla="*/ 693 h 992"/>
                <a:gd name="T78" fmla="*/ 704 w 992"/>
                <a:gd name="T79" fmla="*/ 517 h 992"/>
                <a:gd name="T80" fmla="*/ 519 w 992"/>
                <a:gd name="T81" fmla="*/ 693 h 992"/>
                <a:gd name="T82" fmla="*/ 751 w 992"/>
                <a:gd name="T83" fmla="*/ 517 h 992"/>
                <a:gd name="T84" fmla="*/ 897 w 992"/>
                <a:gd name="T85" fmla="*/ 693 h 992"/>
                <a:gd name="T86" fmla="*/ 751 w 992"/>
                <a:gd name="T87" fmla="*/ 517 h 992"/>
                <a:gd name="T88" fmla="*/ 873 w 992"/>
                <a:gd name="T89" fmla="*/ 247 h 992"/>
                <a:gd name="T90" fmla="*/ 570 w 992"/>
                <a:gd name="T91" fmla="*/ 51 h 992"/>
                <a:gd name="T92" fmla="*/ 421 w 992"/>
                <a:gd name="T93" fmla="*/ 51 h 992"/>
                <a:gd name="T94" fmla="*/ 299 w 992"/>
                <a:gd name="T95" fmla="*/ 247 h 992"/>
                <a:gd name="T96" fmla="*/ 421 w 992"/>
                <a:gd name="T97" fmla="*/ 51 h 992"/>
                <a:gd name="T98" fmla="*/ 118 w 992"/>
                <a:gd name="T99" fmla="*/ 740 h 992"/>
                <a:gd name="T100" fmla="*/ 421 w 992"/>
                <a:gd name="T101" fmla="*/ 936 h 992"/>
                <a:gd name="T102" fmla="*/ 570 w 992"/>
                <a:gd name="T103" fmla="*/ 936 h 992"/>
                <a:gd name="T104" fmla="*/ 692 w 992"/>
                <a:gd name="T105" fmla="*/ 740 h 992"/>
                <a:gd name="T106" fmla="*/ 570 w 992"/>
                <a:gd name="T107" fmla="*/ 93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92" h="992">
                  <a:moveTo>
                    <a:pt x="991" y="494"/>
                  </a:moveTo>
                  <a:lnTo>
                    <a:pt x="991" y="494"/>
                  </a:lnTo>
                  <a:cubicBezTo>
                    <a:pt x="991" y="231"/>
                    <a:pt x="787" y="16"/>
                    <a:pt x="527" y="0"/>
                  </a:cubicBezTo>
                  <a:lnTo>
                    <a:pt x="527" y="0"/>
                  </a:lnTo>
                  <a:cubicBezTo>
                    <a:pt x="515" y="0"/>
                    <a:pt x="515" y="0"/>
                    <a:pt x="515" y="0"/>
                  </a:cubicBezTo>
                  <a:cubicBezTo>
                    <a:pt x="511" y="0"/>
                    <a:pt x="507" y="0"/>
                    <a:pt x="507" y="0"/>
                  </a:cubicBezTo>
                  <a:cubicBezTo>
                    <a:pt x="503" y="0"/>
                    <a:pt x="499" y="0"/>
                    <a:pt x="495" y="0"/>
                  </a:cubicBezTo>
                  <a:cubicBezTo>
                    <a:pt x="492" y="0"/>
                    <a:pt x="488" y="0"/>
                    <a:pt x="488" y="0"/>
                  </a:cubicBezTo>
                  <a:cubicBezTo>
                    <a:pt x="484" y="0"/>
                    <a:pt x="480" y="0"/>
                    <a:pt x="476" y="0"/>
                  </a:cubicBezTo>
                  <a:cubicBezTo>
                    <a:pt x="468" y="0"/>
                    <a:pt x="468" y="0"/>
                    <a:pt x="468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204" y="16"/>
                    <a:pt x="0" y="231"/>
                    <a:pt x="0" y="494"/>
                  </a:cubicBezTo>
                  <a:cubicBezTo>
                    <a:pt x="0" y="756"/>
                    <a:pt x="204" y="971"/>
                    <a:pt x="464" y="987"/>
                  </a:cubicBezTo>
                  <a:cubicBezTo>
                    <a:pt x="468" y="987"/>
                    <a:pt x="468" y="987"/>
                    <a:pt x="468" y="987"/>
                  </a:cubicBezTo>
                  <a:cubicBezTo>
                    <a:pt x="476" y="991"/>
                    <a:pt x="476" y="991"/>
                    <a:pt x="476" y="991"/>
                  </a:cubicBezTo>
                  <a:cubicBezTo>
                    <a:pt x="484" y="991"/>
                    <a:pt x="488" y="991"/>
                    <a:pt x="495" y="991"/>
                  </a:cubicBezTo>
                  <a:cubicBezTo>
                    <a:pt x="503" y="991"/>
                    <a:pt x="507" y="991"/>
                    <a:pt x="515" y="991"/>
                  </a:cubicBezTo>
                  <a:cubicBezTo>
                    <a:pt x="527" y="987"/>
                    <a:pt x="527" y="987"/>
                    <a:pt x="527" y="987"/>
                  </a:cubicBezTo>
                  <a:lnTo>
                    <a:pt x="527" y="987"/>
                  </a:lnTo>
                  <a:cubicBezTo>
                    <a:pt x="787" y="971"/>
                    <a:pt x="991" y="756"/>
                    <a:pt x="991" y="494"/>
                  </a:cubicBezTo>
                  <a:close/>
                  <a:moveTo>
                    <a:pt x="47" y="517"/>
                  </a:moveTo>
                  <a:lnTo>
                    <a:pt x="47" y="517"/>
                  </a:lnTo>
                  <a:cubicBezTo>
                    <a:pt x="244" y="517"/>
                    <a:pt x="244" y="517"/>
                    <a:pt x="244" y="517"/>
                  </a:cubicBezTo>
                  <a:cubicBezTo>
                    <a:pt x="244" y="580"/>
                    <a:pt x="259" y="638"/>
                    <a:pt x="279" y="693"/>
                  </a:cubicBezTo>
                  <a:cubicBezTo>
                    <a:pt x="94" y="693"/>
                    <a:pt x="94" y="693"/>
                    <a:pt x="94" y="693"/>
                  </a:cubicBezTo>
                  <a:cubicBezTo>
                    <a:pt x="67" y="642"/>
                    <a:pt x="51" y="580"/>
                    <a:pt x="47" y="517"/>
                  </a:cubicBezTo>
                  <a:close/>
                  <a:moveTo>
                    <a:pt x="944" y="470"/>
                  </a:moveTo>
                  <a:lnTo>
                    <a:pt x="944" y="470"/>
                  </a:lnTo>
                  <a:cubicBezTo>
                    <a:pt x="751" y="470"/>
                    <a:pt x="751" y="470"/>
                    <a:pt x="751" y="470"/>
                  </a:cubicBezTo>
                  <a:cubicBezTo>
                    <a:pt x="747" y="411"/>
                    <a:pt x="731" y="349"/>
                    <a:pt x="712" y="294"/>
                  </a:cubicBezTo>
                  <a:cubicBezTo>
                    <a:pt x="897" y="294"/>
                    <a:pt x="897" y="294"/>
                    <a:pt x="897" y="294"/>
                  </a:cubicBezTo>
                  <a:cubicBezTo>
                    <a:pt x="924" y="349"/>
                    <a:pt x="944" y="407"/>
                    <a:pt x="944" y="470"/>
                  </a:cubicBezTo>
                  <a:close/>
                  <a:moveTo>
                    <a:pt x="704" y="470"/>
                  </a:moveTo>
                  <a:lnTo>
                    <a:pt x="704" y="470"/>
                  </a:lnTo>
                  <a:cubicBezTo>
                    <a:pt x="519" y="470"/>
                    <a:pt x="519" y="470"/>
                    <a:pt x="519" y="470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661" y="294"/>
                    <a:pt x="661" y="294"/>
                    <a:pt x="661" y="294"/>
                  </a:cubicBezTo>
                  <a:cubicBezTo>
                    <a:pt x="684" y="349"/>
                    <a:pt x="700" y="411"/>
                    <a:pt x="704" y="470"/>
                  </a:cubicBezTo>
                  <a:close/>
                  <a:moveTo>
                    <a:pt x="519" y="247"/>
                  </a:moveTo>
                  <a:lnTo>
                    <a:pt x="519" y="247"/>
                  </a:lnTo>
                  <a:cubicBezTo>
                    <a:pt x="519" y="63"/>
                    <a:pt x="519" y="63"/>
                    <a:pt x="519" y="63"/>
                  </a:cubicBezTo>
                  <a:cubicBezTo>
                    <a:pt x="551" y="102"/>
                    <a:pt x="602" y="168"/>
                    <a:pt x="641" y="247"/>
                  </a:cubicBezTo>
                  <a:lnTo>
                    <a:pt x="519" y="247"/>
                  </a:lnTo>
                  <a:close/>
                  <a:moveTo>
                    <a:pt x="472" y="247"/>
                  </a:moveTo>
                  <a:lnTo>
                    <a:pt x="472" y="247"/>
                  </a:lnTo>
                  <a:cubicBezTo>
                    <a:pt x="350" y="247"/>
                    <a:pt x="350" y="247"/>
                    <a:pt x="350" y="247"/>
                  </a:cubicBezTo>
                  <a:cubicBezTo>
                    <a:pt x="393" y="168"/>
                    <a:pt x="440" y="102"/>
                    <a:pt x="472" y="63"/>
                  </a:cubicBezTo>
                  <a:lnTo>
                    <a:pt x="472" y="247"/>
                  </a:lnTo>
                  <a:close/>
                  <a:moveTo>
                    <a:pt x="472" y="294"/>
                  </a:moveTo>
                  <a:lnTo>
                    <a:pt x="472" y="294"/>
                  </a:lnTo>
                  <a:cubicBezTo>
                    <a:pt x="472" y="470"/>
                    <a:pt x="472" y="470"/>
                    <a:pt x="472" y="470"/>
                  </a:cubicBezTo>
                  <a:cubicBezTo>
                    <a:pt x="287" y="470"/>
                    <a:pt x="287" y="470"/>
                    <a:pt x="287" y="470"/>
                  </a:cubicBezTo>
                  <a:cubicBezTo>
                    <a:pt x="291" y="411"/>
                    <a:pt x="307" y="349"/>
                    <a:pt x="330" y="294"/>
                  </a:cubicBezTo>
                  <a:lnTo>
                    <a:pt x="472" y="294"/>
                  </a:lnTo>
                  <a:close/>
                  <a:moveTo>
                    <a:pt x="244" y="470"/>
                  </a:moveTo>
                  <a:lnTo>
                    <a:pt x="244" y="470"/>
                  </a:lnTo>
                  <a:cubicBezTo>
                    <a:pt x="47" y="470"/>
                    <a:pt x="47" y="470"/>
                    <a:pt x="47" y="470"/>
                  </a:cubicBezTo>
                  <a:cubicBezTo>
                    <a:pt x="51" y="407"/>
                    <a:pt x="67" y="349"/>
                    <a:pt x="94" y="294"/>
                  </a:cubicBezTo>
                  <a:cubicBezTo>
                    <a:pt x="279" y="294"/>
                    <a:pt x="279" y="294"/>
                    <a:pt x="279" y="294"/>
                  </a:cubicBezTo>
                  <a:cubicBezTo>
                    <a:pt x="259" y="349"/>
                    <a:pt x="244" y="411"/>
                    <a:pt x="244" y="470"/>
                  </a:cubicBezTo>
                  <a:close/>
                  <a:moveTo>
                    <a:pt x="287" y="517"/>
                  </a:moveTo>
                  <a:lnTo>
                    <a:pt x="287" y="517"/>
                  </a:lnTo>
                  <a:cubicBezTo>
                    <a:pt x="472" y="517"/>
                    <a:pt x="472" y="517"/>
                    <a:pt x="472" y="517"/>
                  </a:cubicBezTo>
                  <a:cubicBezTo>
                    <a:pt x="472" y="693"/>
                    <a:pt x="472" y="693"/>
                    <a:pt x="472" y="693"/>
                  </a:cubicBezTo>
                  <a:cubicBezTo>
                    <a:pt x="330" y="693"/>
                    <a:pt x="330" y="693"/>
                    <a:pt x="330" y="693"/>
                  </a:cubicBezTo>
                  <a:cubicBezTo>
                    <a:pt x="307" y="638"/>
                    <a:pt x="291" y="580"/>
                    <a:pt x="287" y="517"/>
                  </a:cubicBezTo>
                  <a:close/>
                  <a:moveTo>
                    <a:pt x="472" y="740"/>
                  </a:moveTo>
                  <a:lnTo>
                    <a:pt x="472" y="740"/>
                  </a:lnTo>
                  <a:cubicBezTo>
                    <a:pt x="472" y="924"/>
                    <a:pt x="472" y="924"/>
                    <a:pt x="472" y="924"/>
                  </a:cubicBezTo>
                  <a:cubicBezTo>
                    <a:pt x="440" y="885"/>
                    <a:pt x="389" y="823"/>
                    <a:pt x="350" y="740"/>
                  </a:cubicBezTo>
                  <a:lnTo>
                    <a:pt x="472" y="740"/>
                  </a:lnTo>
                  <a:close/>
                  <a:moveTo>
                    <a:pt x="519" y="740"/>
                  </a:moveTo>
                  <a:lnTo>
                    <a:pt x="519" y="740"/>
                  </a:lnTo>
                  <a:cubicBezTo>
                    <a:pt x="641" y="740"/>
                    <a:pt x="641" y="740"/>
                    <a:pt x="641" y="740"/>
                  </a:cubicBezTo>
                  <a:cubicBezTo>
                    <a:pt x="602" y="823"/>
                    <a:pt x="551" y="885"/>
                    <a:pt x="519" y="924"/>
                  </a:cubicBezTo>
                  <a:lnTo>
                    <a:pt x="519" y="740"/>
                  </a:lnTo>
                  <a:close/>
                  <a:moveTo>
                    <a:pt x="519" y="693"/>
                  </a:moveTo>
                  <a:lnTo>
                    <a:pt x="519" y="693"/>
                  </a:lnTo>
                  <a:cubicBezTo>
                    <a:pt x="519" y="517"/>
                    <a:pt x="519" y="517"/>
                    <a:pt x="519" y="517"/>
                  </a:cubicBezTo>
                  <a:cubicBezTo>
                    <a:pt x="704" y="517"/>
                    <a:pt x="704" y="517"/>
                    <a:pt x="704" y="517"/>
                  </a:cubicBezTo>
                  <a:cubicBezTo>
                    <a:pt x="700" y="580"/>
                    <a:pt x="684" y="638"/>
                    <a:pt x="661" y="693"/>
                  </a:cubicBezTo>
                  <a:lnTo>
                    <a:pt x="519" y="693"/>
                  </a:lnTo>
                  <a:close/>
                  <a:moveTo>
                    <a:pt x="751" y="517"/>
                  </a:moveTo>
                  <a:lnTo>
                    <a:pt x="751" y="517"/>
                  </a:lnTo>
                  <a:cubicBezTo>
                    <a:pt x="944" y="517"/>
                    <a:pt x="944" y="517"/>
                    <a:pt x="944" y="517"/>
                  </a:cubicBezTo>
                  <a:cubicBezTo>
                    <a:pt x="944" y="580"/>
                    <a:pt x="924" y="642"/>
                    <a:pt x="897" y="693"/>
                  </a:cubicBezTo>
                  <a:cubicBezTo>
                    <a:pt x="712" y="693"/>
                    <a:pt x="712" y="693"/>
                    <a:pt x="712" y="693"/>
                  </a:cubicBezTo>
                  <a:cubicBezTo>
                    <a:pt x="731" y="638"/>
                    <a:pt x="747" y="580"/>
                    <a:pt x="751" y="517"/>
                  </a:cubicBezTo>
                  <a:close/>
                  <a:moveTo>
                    <a:pt x="873" y="247"/>
                  </a:moveTo>
                  <a:lnTo>
                    <a:pt x="873" y="247"/>
                  </a:lnTo>
                  <a:cubicBezTo>
                    <a:pt x="692" y="247"/>
                    <a:pt x="692" y="247"/>
                    <a:pt x="692" y="247"/>
                  </a:cubicBezTo>
                  <a:cubicBezTo>
                    <a:pt x="657" y="168"/>
                    <a:pt x="610" y="102"/>
                    <a:pt x="570" y="51"/>
                  </a:cubicBezTo>
                  <a:cubicBezTo>
                    <a:pt x="696" y="74"/>
                    <a:pt x="802" y="145"/>
                    <a:pt x="873" y="247"/>
                  </a:cubicBezTo>
                  <a:close/>
                  <a:moveTo>
                    <a:pt x="421" y="51"/>
                  </a:moveTo>
                  <a:lnTo>
                    <a:pt x="421" y="51"/>
                  </a:lnTo>
                  <a:cubicBezTo>
                    <a:pt x="385" y="102"/>
                    <a:pt x="338" y="168"/>
                    <a:pt x="299" y="247"/>
                  </a:cubicBezTo>
                  <a:cubicBezTo>
                    <a:pt x="118" y="247"/>
                    <a:pt x="118" y="247"/>
                    <a:pt x="118" y="247"/>
                  </a:cubicBezTo>
                  <a:cubicBezTo>
                    <a:pt x="189" y="145"/>
                    <a:pt x="295" y="74"/>
                    <a:pt x="421" y="51"/>
                  </a:cubicBezTo>
                  <a:close/>
                  <a:moveTo>
                    <a:pt x="118" y="740"/>
                  </a:moveTo>
                  <a:lnTo>
                    <a:pt x="118" y="740"/>
                  </a:lnTo>
                  <a:cubicBezTo>
                    <a:pt x="299" y="740"/>
                    <a:pt x="299" y="740"/>
                    <a:pt x="299" y="740"/>
                  </a:cubicBezTo>
                  <a:cubicBezTo>
                    <a:pt x="338" y="823"/>
                    <a:pt x="385" y="889"/>
                    <a:pt x="421" y="936"/>
                  </a:cubicBezTo>
                  <a:cubicBezTo>
                    <a:pt x="295" y="917"/>
                    <a:pt x="189" y="842"/>
                    <a:pt x="118" y="740"/>
                  </a:cubicBezTo>
                  <a:close/>
                  <a:moveTo>
                    <a:pt x="570" y="936"/>
                  </a:moveTo>
                  <a:lnTo>
                    <a:pt x="570" y="936"/>
                  </a:lnTo>
                  <a:cubicBezTo>
                    <a:pt x="610" y="889"/>
                    <a:pt x="657" y="823"/>
                    <a:pt x="692" y="740"/>
                  </a:cubicBezTo>
                  <a:cubicBezTo>
                    <a:pt x="873" y="740"/>
                    <a:pt x="873" y="740"/>
                    <a:pt x="873" y="740"/>
                  </a:cubicBezTo>
                  <a:cubicBezTo>
                    <a:pt x="802" y="842"/>
                    <a:pt x="696" y="917"/>
                    <a:pt x="570" y="93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9" name="Group 448"/>
          <p:cNvGrpSpPr/>
          <p:nvPr/>
        </p:nvGrpSpPr>
        <p:grpSpPr>
          <a:xfrm>
            <a:off x="5102519" y="2298584"/>
            <a:ext cx="355600" cy="384175"/>
            <a:chOff x="8306107" y="2329843"/>
            <a:chExt cx="355600" cy="384175"/>
          </a:xfrm>
        </p:grpSpPr>
        <p:sp>
          <p:nvSpPr>
            <p:cNvPr id="450" name="Freeform 1"/>
            <p:cNvSpPr>
              <a:spLocks noChangeArrowheads="1"/>
            </p:cNvSpPr>
            <p:nvPr/>
          </p:nvSpPr>
          <p:spPr bwMode="auto">
            <a:xfrm>
              <a:off x="8501370" y="2552093"/>
              <a:ext cx="160337" cy="161925"/>
            </a:xfrm>
            <a:custGeom>
              <a:avLst/>
              <a:gdLst>
                <a:gd name="T0" fmla="*/ 385 w 447"/>
                <a:gd name="T1" fmla="*/ 247 h 449"/>
                <a:gd name="T2" fmla="*/ 385 w 447"/>
                <a:gd name="T3" fmla="*/ 247 h 449"/>
                <a:gd name="T4" fmla="*/ 446 w 447"/>
                <a:gd name="T5" fmla="*/ 220 h 449"/>
                <a:gd name="T6" fmla="*/ 419 w 447"/>
                <a:gd name="T7" fmla="*/ 118 h 449"/>
                <a:gd name="T8" fmla="*/ 351 w 447"/>
                <a:gd name="T9" fmla="*/ 125 h 449"/>
                <a:gd name="T10" fmla="*/ 321 w 447"/>
                <a:gd name="T11" fmla="*/ 95 h 449"/>
                <a:gd name="T12" fmla="*/ 332 w 447"/>
                <a:gd name="T13" fmla="*/ 30 h 449"/>
                <a:gd name="T14" fmla="*/ 227 w 447"/>
                <a:gd name="T15" fmla="*/ 0 h 449"/>
                <a:gd name="T16" fmla="*/ 204 w 447"/>
                <a:gd name="T17" fmla="*/ 65 h 449"/>
                <a:gd name="T18" fmla="*/ 159 w 447"/>
                <a:gd name="T19" fmla="*/ 76 h 449"/>
                <a:gd name="T20" fmla="*/ 106 w 447"/>
                <a:gd name="T21" fmla="*/ 34 h 449"/>
                <a:gd name="T22" fmla="*/ 30 w 447"/>
                <a:gd name="T23" fmla="*/ 110 h 449"/>
                <a:gd name="T24" fmla="*/ 72 w 447"/>
                <a:gd name="T25" fmla="*/ 163 h 449"/>
                <a:gd name="T26" fmla="*/ 60 w 447"/>
                <a:gd name="T27" fmla="*/ 205 h 449"/>
                <a:gd name="T28" fmla="*/ 0 w 447"/>
                <a:gd name="T29" fmla="*/ 232 h 449"/>
                <a:gd name="T30" fmla="*/ 26 w 447"/>
                <a:gd name="T31" fmla="*/ 334 h 449"/>
                <a:gd name="T32" fmla="*/ 94 w 447"/>
                <a:gd name="T33" fmla="*/ 323 h 449"/>
                <a:gd name="T34" fmla="*/ 124 w 447"/>
                <a:gd name="T35" fmla="*/ 357 h 449"/>
                <a:gd name="T36" fmla="*/ 117 w 447"/>
                <a:gd name="T37" fmla="*/ 421 h 449"/>
                <a:gd name="T38" fmla="*/ 219 w 447"/>
                <a:gd name="T39" fmla="*/ 448 h 449"/>
                <a:gd name="T40" fmla="*/ 242 w 447"/>
                <a:gd name="T41" fmla="*/ 387 h 449"/>
                <a:gd name="T42" fmla="*/ 287 w 447"/>
                <a:gd name="T43" fmla="*/ 376 h 449"/>
                <a:gd name="T44" fmla="*/ 336 w 447"/>
                <a:gd name="T45" fmla="*/ 418 h 449"/>
                <a:gd name="T46" fmla="*/ 412 w 447"/>
                <a:gd name="T47" fmla="*/ 342 h 449"/>
                <a:gd name="T48" fmla="*/ 370 w 447"/>
                <a:gd name="T49" fmla="*/ 289 h 449"/>
                <a:gd name="T50" fmla="*/ 385 w 447"/>
                <a:gd name="T51" fmla="*/ 247 h 449"/>
                <a:gd name="T52" fmla="*/ 280 w 447"/>
                <a:gd name="T53" fmla="*/ 258 h 449"/>
                <a:gd name="T54" fmla="*/ 280 w 447"/>
                <a:gd name="T55" fmla="*/ 258 h 449"/>
                <a:gd name="T56" fmla="*/ 189 w 447"/>
                <a:gd name="T57" fmla="*/ 285 h 449"/>
                <a:gd name="T58" fmla="*/ 166 w 447"/>
                <a:gd name="T59" fmla="*/ 194 h 449"/>
                <a:gd name="T60" fmla="*/ 257 w 447"/>
                <a:gd name="T61" fmla="*/ 167 h 449"/>
                <a:gd name="T62" fmla="*/ 280 w 447"/>
                <a:gd name="T63" fmla="*/ 258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7" h="449">
                  <a:moveTo>
                    <a:pt x="385" y="247"/>
                  </a:moveTo>
                  <a:lnTo>
                    <a:pt x="385" y="247"/>
                  </a:lnTo>
                  <a:cubicBezTo>
                    <a:pt x="446" y="220"/>
                    <a:pt x="446" y="220"/>
                    <a:pt x="446" y="220"/>
                  </a:cubicBezTo>
                  <a:cubicBezTo>
                    <a:pt x="446" y="182"/>
                    <a:pt x="435" y="148"/>
                    <a:pt x="419" y="118"/>
                  </a:cubicBezTo>
                  <a:cubicBezTo>
                    <a:pt x="351" y="125"/>
                    <a:pt x="351" y="125"/>
                    <a:pt x="351" y="125"/>
                  </a:cubicBezTo>
                  <a:cubicBezTo>
                    <a:pt x="344" y="114"/>
                    <a:pt x="332" y="106"/>
                    <a:pt x="321" y="95"/>
                  </a:cubicBezTo>
                  <a:cubicBezTo>
                    <a:pt x="332" y="30"/>
                    <a:pt x="332" y="30"/>
                    <a:pt x="332" y="30"/>
                  </a:cubicBezTo>
                  <a:cubicBezTo>
                    <a:pt x="298" y="11"/>
                    <a:pt x="264" y="4"/>
                    <a:pt x="227" y="0"/>
                  </a:cubicBezTo>
                  <a:cubicBezTo>
                    <a:pt x="204" y="65"/>
                    <a:pt x="204" y="65"/>
                    <a:pt x="204" y="65"/>
                  </a:cubicBezTo>
                  <a:cubicBezTo>
                    <a:pt x="189" y="65"/>
                    <a:pt x="174" y="68"/>
                    <a:pt x="159" y="76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75" y="49"/>
                    <a:pt x="49" y="76"/>
                    <a:pt x="30" y="110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64" y="175"/>
                    <a:pt x="64" y="190"/>
                    <a:pt x="6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66"/>
                    <a:pt x="7" y="300"/>
                    <a:pt x="26" y="334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102" y="334"/>
                    <a:pt x="113" y="345"/>
                    <a:pt x="124" y="357"/>
                  </a:cubicBezTo>
                  <a:cubicBezTo>
                    <a:pt x="117" y="421"/>
                    <a:pt x="117" y="421"/>
                    <a:pt x="117" y="421"/>
                  </a:cubicBezTo>
                  <a:cubicBezTo>
                    <a:pt x="147" y="440"/>
                    <a:pt x="181" y="448"/>
                    <a:pt x="219" y="448"/>
                  </a:cubicBezTo>
                  <a:cubicBezTo>
                    <a:pt x="242" y="387"/>
                    <a:pt x="242" y="387"/>
                    <a:pt x="242" y="387"/>
                  </a:cubicBezTo>
                  <a:cubicBezTo>
                    <a:pt x="257" y="383"/>
                    <a:pt x="272" y="380"/>
                    <a:pt x="287" y="376"/>
                  </a:cubicBezTo>
                  <a:cubicBezTo>
                    <a:pt x="336" y="418"/>
                    <a:pt x="336" y="418"/>
                    <a:pt x="336" y="418"/>
                  </a:cubicBezTo>
                  <a:cubicBezTo>
                    <a:pt x="370" y="399"/>
                    <a:pt x="397" y="372"/>
                    <a:pt x="412" y="342"/>
                  </a:cubicBezTo>
                  <a:cubicBezTo>
                    <a:pt x="370" y="289"/>
                    <a:pt x="370" y="289"/>
                    <a:pt x="370" y="289"/>
                  </a:cubicBezTo>
                  <a:cubicBezTo>
                    <a:pt x="378" y="277"/>
                    <a:pt x="382" y="262"/>
                    <a:pt x="385" y="247"/>
                  </a:cubicBezTo>
                  <a:close/>
                  <a:moveTo>
                    <a:pt x="280" y="258"/>
                  </a:moveTo>
                  <a:lnTo>
                    <a:pt x="280" y="258"/>
                  </a:lnTo>
                  <a:cubicBezTo>
                    <a:pt x="261" y="292"/>
                    <a:pt x="223" y="300"/>
                    <a:pt x="189" y="285"/>
                  </a:cubicBezTo>
                  <a:cubicBezTo>
                    <a:pt x="159" y="266"/>
                    <a:pt x="147" y="224"/>
                    <a:pt x="166" y="194"/>
                  </a:cubicBezTo>
                  <a:cubicBezTo>
                    <a:pt x="185" y="159"/>
                    <a:pt x="223" y="148"/>
                    <a:pt x="257" y="167"/>
                  </a:cubicBezTo>
                  <a:cubicBezTo>
                    <a:pt x="287" y="186"/>
                    <a:pt x="298" y="228"/>
                    <a:pt x="280" y="2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2"/>
            <p:cNvSpPr>
              <a:spLocks noChangeArrowheads="1"/>
            </p:cNvSpPr>
            <p:nvPr/>
          </p:nvSpPr>
          <p:spPr bwMode="auto">
            <a:xfrm>
              <a:off x="8314045" y="2337781"/>
              <a:ext cx="247650" cy="247650"/>
            </a:xfrm>
            <a:custGeom>
              <a:avLst/>
              <a:gdLst>
                <a:gd name="T0" fmla="*/ 605 w 689"/>
                <a:gd name="T1" fmla="*/ 349 h 688"/>
                <a:gd name="T2" fmla="*/ 605 w 689"/>
                <a:gd name="T3" fmla="*/ 349 h 688"/>
                <a:gd name="T4" fmla="*/ 688 w 689"/>
                <a:gd name="T5" fmla="*/ 315 h 688"/>
                <a:gd name="T6" fmla="*/ 654 w 689"/>
                <a:gd name="T7" fmla="*/ 193 h 688"/>
                <a:gd name="T8" fmla="*/ 567 w 689"/>
                <a:gd name="T9" fmla="*/ 209 h 688"/>
                <a:gd name="T10" fmla="*/ 529 w 689"/>
                <a:gd name="T11" fmla="*/ 163 h 688"/>
                <a:gd name="T12" fmla="*/ 567 w 689"/>
                <a:gd name="T13" fmla="*/ 80 h 688"/>
                <a:gd name="T14" fmla="*/ 457 w 689"/>
                <a:gd name="T15" fmla="*/ 19 h 688"/>
                <a:gd name="T16" fmla="*/ 404 w 689"/>
                <a:gd name="T17" fmla="*/ 91 h 688"/>
                <a:gd name="T18" fmla="*/ 348 w 689"/>
                <a:gd name="T19" fmla="*/ 83 h 688"/>
                <a:gd name="T20" fmla="*/ 314 w 689"/>
                <a:gd name="T21" fmla="*/ 0 h 688"/>
                <a:gd name="T22" fmla="*/ 196 w 689"/>
                <a:gd name="T23" fmla="*/ 30 h 688"/>
                <a:gd name="T24" fmla="*/ 208 w 689"/>
                <a:gd name="T25" fmla="*/ 121 h 688"/>
                <a:gd name="T26" fmla="*/ 162 w 689"/>
                <a:gd name="T27" fmla="*/ 156 h 688"/>
                <a:gd name="T28" fmla="*/ 83 w 689"/>
                <a:gd name="T29" fmla="*/ 121 h 688"/>
                <a:gd name="T30" fmla="*/ 19 w 689"/>
                <a:gd name="T31" fmla="*/ 228 h 688"/>
                <a:gd name="T32" fmla="*/ 91 w 689"/>
                <a:gd name="T33" fmla="*/ 281 h 688"/>
                <a:gd name="T34" fmla="*/ 83 w 689"/>
                <a:gd name="T35" fmla="*/ 338 h 688"/>
                <a:gd name="T36" fmla="*/ 0 w 689"/>
                <a:gd name="T37" fmla="*/ 372 h 688"/>
                <a:gd name="T38" fmla="*/ 34 w 689"/>
                <a:gd name="T39" fmla="*/ 490 h 688"/>
                <a:gd name="T40" fmla="*/ 121 w 689"/>
                <a:gd name="T41" fmla="*/ 478 h 688"/>
                <a:gd name="T42" fmla="*/ 155 w 689"/>
                <a:gd name="T43" fmla="*/ 524 h 688"/>
                <a:gd name="T44" fmla="*/ 121 w 689"/>
                <a:gd name="T45" fmla="*/ 607 h 688"/>
                <a:gd name="T46" fmla="*/ 227 w 689"/>
                <a:gd name="T47" fmla="*/ 668 h 688"/>
                <a:gd name="T48" fmla="*/ 283 w 689"/>
                <a:gd name="T49" fmla="*/ 596 h 688"/>
                <a:gd name="T50" fmla="*/ 340 w 689"/>
                <a:gd name="T51" fmla="*/ 604 h 688"/>
                <a:gd name="T52" fmla="*/ 370 w 689"/>
                <a:gd name="T53" fmla="*/ 687 h 688"/>
                <a:gd name="T54" fmla="*/ 491 w 689"/>
                <a:gd name="T55" fmla="*/ 657 h 688"/>
                <a:gd name="T56" fmla="*/ 480 w 689"/>
                <a:gd name="T57" fmla="*/ 566 h 688"/>
                <a:gd name="T58" fmla="*/ 525 w 689"/>
                <a:gd name="T59" fmla="*/ 531 h 688"/>
                <a:gd name="T60" fmla="*/ 605 w 689"/>
                <a:gd name="T61" fmla="*/ 566 h 688"/>
                <a:gd name="T62" fmla="*/ 669 w 689"/>
                <a:gd name="T63" fmla="*/ 459 h 688"/>
                <a:gd name="T64" fmla="*/ 597 w 689"/>
                <a:gd name="T65" fmla="*/ 406 h 688"/>
                <a:gd name="T66" fmla="*/ 605 w 689"/>
                <a:gd name="T67" fmla="*/ 349 h 688"/>
                <a:gd name="T68" fmla="*/ 344 w 689"/>
                <a:gd name="T69" fmla="*/ 482 h 688"/>
                <a:gd name="T70" fmla="*/ 344 w 689"/>
                <a:gd name="T71" fmla="*/ 482 h 688"/>
                <a:gd name="T72" fmla="*/ 208 w 689"/>
                <a:gd name="T73" fmla="*/ 345 h 688"/>
                <a:gd name="T74" fmla="*/ 344 w 689"/>
                <a:gd name="T75" fmla="*/ 205 h 688"/>
                <a:gd name="T76" fmla="*/ 480 w 689"/>
                <a:gd name="T77" fmla="*/ 345 h 688"/>
                <a:gd name="T78" fmla="*/ 344 w 689"/>
                <a:gd name="T79" fmla="*/ 482 h 688"/>
                <a:gd name="T80" fmla="*/ 605 w 689"/>
                <a:gd name="T81" fmla="*/ 349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89" h="688">
                  <a:moveTo>
                    <a:pt x="605" y="349"/>
                  </a:moveTo>
                  <a:lnTo>
                    <a:pt x="605" y="349"/>
                  </a:lnTo>
                  <a:cubicBezTo>
                    <a:pt x="688" y="315"/>
                    <a:pt x="688" y="315"/>
                    <a:pt x="688" y="315"/>
                  </a:cubicBezTo>
                  <a:cubicBezTo>
                    <a:pt x="684" y="273"/>
                    <a:pt x="673" y="231"/>
                    <a:pt x="654" y="193"/>
                  </a:cubicBezTo>
                  <a:cubicBezTo>
                    <a:pt x="567" y="209"/>
                    <a:pt x="567" y="209"/>
                    <a:pt x="567" y="209"/>
                  </a:cubicBezTo>
                  <a:cubicBezTo>
                    <a:pt x="556" y="190"/>
                    <a:pt x="544" y="174"/>
                    <a:pt x="529" y="163"/>
                  </a:cubicBezTo>
                  <a:cubicBezTo>
                    <a:pt x="567" y="80"/>
                    <a:pt x="567" y="80"/>
                    <a:pt x="567" y="80"/>
                  </a:cubicBezTo>
                  <a:cubicBezTo>
                    <a:pt x="533" y="53"/>
                    <a:pt x="499" y="30"/>
                    <a:pt x="457" y="19"/>
                  </a:cubicBezTo>
                  <a:cubicBezTo>
                    <a:pt x="404" y="91"/>
                    <a:pt x="404" y="91"/>
                    <a:pt x="404" y="91"/>
                  </a:cubicBezTo>
                  <a:cubicBezTo>
                    <a:pt x="385" y="83"/>
                    <a:pt x="367" y="83"/>
                    <a:pt x="348" y="83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272" y="4"/>
                    <a:pt x="234" y="15"/>
                    <a:pt x="196" y="30"/>
                  </a:cubicBezTo>
                  <a:cubicBezTo>
                    <a:pt x="208" y="121"/>
                    <a:pt x="208" y="121"/>
                    <a:pt x="208" y="121"/>
                  </a:cubicBezTo>
                  <a:cubicBezTo>
                    <a:pt x="193" y="129"/>
                    <a:pt x="177" y="140"/>
                    <a:pt x="162" y="156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53" y="152"/>
                    <a:pt x="34" y="190"/>
                    <a:pt x="19" y="228"/>
                  </a:cubicBezTo>
                  <a:cubicBezTo>
                    <a:pt x="91" y="281"/>
                    <a:pt x="91" y="281"/>
                    <a:pt x="91" y="281"/>
                  </a:cubicBezTo>
                  <a:cubicBezTo>
                    <a:pt x="87" y="300"/>
                    <a:pt x="83" y="319"/>
                    <a:pt x="83" y="338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4" y="414"/>
                    <a:pt x="15" y="455"/>
                    <a:pt x="34" y="490"/>
                  </a:cubicBezTo>
                  <a:cubicBezTo>
                    <a:pt x="121" y="478"/>
                    <a:pt x="121" y="478"/>
                    <a:pt x="121" y="478"/>
                  </a:cubicBezTo>
                  <a:cubicBezTo>
                    <a:pt x="132" y="493"/>
                    <a:pt x="143" y="512"/>
                    <a:pt x="155" y="524"/>
                  </a:cubicBezTo>
                  <a:cubicBezTo>
                    <a:pt x="121" y="607"/>
                    <a:pt x="121" y="607"/>
                    <a:pt x="121" y="607"/>
                  </a:cubicBezTo>
                  <a:cubicBezTo>
                    <a:pt x="155" y="634"/>
                    <a:pt x="189" y="657"/>
                    <a:pt x="227" y="668"/>
                  </a:cubicBezTo>
                  <a:cubicBezTo>
                    <a:pt x="283" y="596"/>
                    <a:pt x="283" y="596"/>
                    <a:pt x="283" y="596"/>
                  </a:cubicBezTo>
                  <a:cubicBezTo>
                    <a:pt x="298" y="600"/>
                    <a:pt x="321" y="604"/>
                    <a:pt x="340" y="604"/>
                  </a:cubicBezTo>
                  <a:cubicBezTo>
                    <a:pt x="370" y="687"/>
                    <a:pt x="370" y="687"/>
                    <a:pt x="370" y="687"/>
                  </a:cubicBezTo>
                  <a:cubicBezTo>
                    <a:pt x="416" y="683"/>
                    <a:pt x="454" y="672"/>
                    <a:pt x="491" y="657"/>
                  </a:cubicBezTo>
                  <a:cubicBezTo>
                    <a:pt x="480" y="566"/>
                    <a:pt x="480" y="566"/>
                    <a:pt x="480" y="566"/>
                  </a:cubicBezTo>
                  <a:cubicBezTo>
                    <a:pt x="495" y="558"/>
                    <a:pt x="510" y="543"/>
                    <a:pt x="525" y="531"/>
                  </a:cubicBezTo>
                  <a:cubicBezTo>
                    <a:pt x="605" y="566"/>
                    <a:pt x="605" y="566"/>
                    <a:pt x="605" y="566"/>
                  </a:cubicBezTo>
                  <a:cubicBezTo>
                    <a:pt x="635" y="535"/>
                    <a:pt x="654" y="497"/>
                    <a:pt x="669" y="459"/>
                  </a:cubicBezTo>
                  <a:cubicBezTo>
                    <a:pt x="597" y="406"/>
                    <a:pt x="597" y="406"/>
                    <a:pt x="597" y="406"/>
                  </a:cubicBezTo>
                  <a:cubicBezTo>
                    <a:pt x="601" y="387"/>
                    <a:pt x="605" y="368"/>
                    <a:pt x="605" y="349"/>
                  </a:cubicBezTo>
                  <a:lnTo>
                    <a:pt x="344" y="482"/>
                  </a:lnTo>
                  <a:lnTo>
                    <a:pt x="344" y="482"/>
                  </a:lnTo>
                  <a:cubicBezTo>
                    <a:pt x="268" y="482"/>
                    <a:pt x="208" y="421"/>
                    <a:pt x="208" y="345"/>
                  </a:cubicBezTo>
                  <a:cubicBezTo>
                    <a:pt x="208" y="269"/>
                    <a:pt x="268" y="205"/>
                    <a:pt x="344" y="205"/>
                  </a:cubicBezTo>
                  <a:cubicBezTo>
                    <a:pt x="419" y="205"/>
                    <a:pt x="480" y="269"/>
                    <a:pt x="480" y="345"/>
                  </a:cubicBezTo>
                  <a:cubicBezTo>
                    <a:pt x="480" y="421"/>
                    <a:pt x="419" y="482"/>
                    <a:pt x="344" y="482"/>
                  </a:cubicBezTo>
                  <a:lnTo>
                    <a:pt x="605" y="3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3"/>
            <p:cNvSpPr>
              <a:spLocks noChangeArrowheads="1"/>
            </p:cNvSpPr>
            <p:nvPr/>
          </p:nvSpPr>
          <p:spPr bwMode="auto">
            <a:xfrm>
              <a:off x="8437870" y="2345718"/>
              <a:ext cx="80962" cy="166688"/>
            </a:xfrm>
            <a:custGeom>
              <a:avLst/>
              <a:gdLst>
                <a:gd name="T0" fmla="*/ 136 w 224"/>
                <a:gd name="T1" fmla="*/ 326 h 464"/>
                <a:gd name="T2" fmla="*/ 136 w 224"/>
                <a:gd name="T3" fmla="*/ 326 h 464"/>
                <a:gd name="T4" fmla="*/ 0 w 224"/>
                <a:gd name="T5" fmla="*/ 463 h 464"/>
                <a:gd name="T6" fmla="*/ 136 w 224"/>
                <a:gd name="T7" fmla="*/ 326 h 464"/>
                <a:gd name="T8" fmla="*/ 136 w 224"/>
                <a:gd name="T9" fmla="*/ 326 h 464"/>
                <a:gd name="T10" fmla="*/ 0 w 224"/>
                <a:gd name="T11" fmla="*/ 186 h 464"/>
                <a:gd name="T12" fmla="*/ 0 w 224"/>
                <a:gd name="T13" fmla="*/ 186 h 464"/>
                <a:gd name="T14" fmla="*/ 136 w 224"/>
                <a:gd name="T15" fmla="*/ 323 h 464"/>
                <a:gd name="T16" fmla="*/ 0 w 224"/>
                <a:gd name="T17" fmla="*/ 186 h 464"/>
                <a:gd name="T18" fmla="*/ 113 w 224"/>
                <a:gd name="T19" fmla="*/ 0 h 464"/>
                <a:gd name="T20" fmla="*/ 113 w 224"/>
                <a:gd name="T21" fmla="*/ 0 h 464"/>
                <a:gd name="T22" fmla="*/ 60 w 224"/>
                <a:gd name="T23" fmla="*/ 72 h 464"/>
                <a:gd name="T24" fmla="*/ 4 w 224"/>
                <a:gd name="T25" fmla="*/ 64 h 464"/>
                <a:gd name="T26" fmla="*/ 0 w 224"/>
                <a:gd name="T27" fmla="*/ 57 h 464"/>
                <a:gd name="T28" fmla="*/ 4 w 224"/>
                <a:gd name="T29" fmla="*/ 64 h 464"/>
                <a:gd name="T30" fmla="*/ 60 w 224"/>
                <a:gd name="T31" fmla="*/ 72 h 464"/>
                <a:gd name="T32" fmla="*/ 113 w 224"/>
                <a:gd name="T33" fmla="*/ 0 h 464"/>
                <a:gd name="T34" fmla="*/ 223 w 224"/>
                <a:gd name="T35" fmla="*/ 61 h 464"/>
                <a:gd name="T36" fmla="*/ 223 w 224"/>
                <a:gd name="T37" fmla="*/ 61 h 464"/>
                <a:gd name="T38" fmla="*/ 113 w 224"/>
                <a:gd name="T39" fmla="*/ 0 h 464"/>
                <a:gd name="T40" fmla="*/ 136 w 224"/>
                <a:gd name="T41" fmla="*/ 326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464">
                  <a:moveTo>
                    <a:pt x="136" y="326"/>
                  </a:moveTo>
                  <a:lnTo>
                    <a:pt x="136" y="326"/>
                  </a:lnTo>
                  <a:cubicBezTo>
                    <a:pt x="136" y="402"/>
                    <a:pt x="75" y="463"/>
                    <a:pt x="0" y="463"/>
                  </a:cubicBezTo>
                  <a:cubicBezTo>
                    <a:pt x="75" y="463"/>
                    <a:pt x="136" y="402"/>
                    <a:pt x="136" y="326"/>
                  </a:cubicBezTo>
                  <a:lnTo>
                    <a:pt x="136" y="326"/>
                  </a:lnTo>
                  <a:lnTo>
                    <a:pt x="0" y="186"/>
                  </a:lnTo>
                  <a:lnTo>
                    <a:pt x="0" y="186"/>
                  </a:lnTo>
                  <a:cubicBezTo>
                    <a:pt x="75" y="186"/>
                    <a:pt x="136" y="247"/>
                    <a:pt x="136" y="323"/>
                  </a:cubicBezTo>
                  <a:cubicBezTo>
                    <a:pt x="136" y="247"/>
                    <a:pt x="75" y="186"/>
                    <a:pt x="0" y="186"/>
                  </a:cubicBezTo>
                  <a:lnTo>
                    <a:pt x="113" y="0"/>
                  </a:lnTo>
                  <a:lnTo>
                    <a:pt x="113" y="0"/>
                  </a:lnTo>
                  <a:cubicBezTo>
                    <a:pt x="60" y="72"/>
                    <a:pt x="60" y="72"/>
                    <a:pt x="60" y="72"/>
                  </a:cubicBezTo>
                  <a:cubicBezTo>
                    <a:pt x="41" y="64"/>
                    <a:pt x="23" y="64"/>
                    <a:pt x="4" y="6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23" y="64"/>
                    <a:pt x="41" y="64"/>
                    <a:pt x="60" y="72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55" y="11"/>
                    <a:pt x="189" y="34"/>
                    <a:pt x="223" y="61"/>
                  </a:cubicBezTo>
                  <a:lnTo>
                    <a:pt x="223" y="61"/>
                  </a:lnTo>
                  <a:cubicBezTo>
                    <a:pt x="189" y="34"/>
                    <a:pt x="155" y="11"/>
                    <a:pt x="113" y="0"/>
                  </a:cubicBezTo>
                  <a:lnTo>
                    <a:pt x="136" y="32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4"/>
            <p:cNvSpPr>
              <a:spLocks noChangeArrowheads="1"/>
            </p:cNvSpPr>
            <p:nvPr/>
          </p:nvSpPr>
          <p:spPr bwMode="auto">
            <a:xfrm>
              <a:off x="8437870" y="2345718"/>
              <a:ext cx="123825" cy="241300"/>
            </a:xfrm>
            <a:custGeom>
              <a:avLst/>
              <a:gdLst>
                <a:gd name="T0" fmla="*/ 113 w 345"/>
                <a:gd name="T1" fmla="*/ 0 h 669"/>
                <a:gd name="T2" fmla="*/ 113 w 345"/>
                <a:gd name="T3" fmla="*/ 0 h 669"/>
                <a:gd name="T4" fmla="*/ 60 w 345"/>
                <a:gd name="T5" fmla="*/ 72 h 669"/>
                <a:gd name="T6" fmla="*/ 4 w 345"/>
                <a:gd name="T7" fmla="*/ 64 h 669"/>
                <a:gd name="T8" fmla="*/ 0 w 345"/>
                <a:gd name="T9" fmla="*/ 57 h 669"/>
                <a:gd name="T10" fmla="*/ 0 w 345"/>
                <a:gd name="T11" fmla="*/ 186 h 669"/>
                <a:gd name="T12" fmla="*/ 0 w 345"/>
                <a:gd name="T13" fmla="*/ 186 h 669"/>
                <a:gd name="T14" fmla="*/ 136 w 345"/>
                <a:gd name="T15" fmla="*/ 323 h 669"/>
                <a:gd name="T16" fmla="*/ 136 w 345"/>
                <a:gd name="T17" fmla="*/ 326 h 669"/>
                <a:gd name="T18" fmla="*/ 136 w 345"/>
                <a:gd name="T19" fmla="*/ 326 h 669"/>
                <a:gd name="T20" fmla="*/ 136 w 345"/>
                <a:gd name="T21" fmla="*/ 326 h 669"/>
                <a:gd name="T22" fmla="*/ 0 w 345"/>
                <a:gd name="T23" fmla="*/ 463 h 669"/>
                <a:gd name="T24" fmla="*/ 0 w 345"/>
                <a:gd name="T25" fmla="*/ 463 h 669"/>
                <a:gd name="T26" fmla="*/ 0 w 345"/>
                <a:gd name="T27" fmla="*/ 600 h 669"/>
                <a:gd name="T28" fmla="*/ 26 w 345"/>
                <a:gd name="T29" fmla="*/ 668 h 669"/>
                <a:gd name="T30" fmla="*/ 147 w 345"/>
                <a:gd name="T31" fmla="*/ 638 h 669"/>
                <a:gd name="T32" fmla="*/ 136 w 345"/>
                <a:gd name="T33" fmla="*/ 547 h 669"/>
                <a:gd name="T34" fmla="*/ 136 w 345"/>
                <a:gd name="T35" fmla="*/ 547 h 669"/>
                <a:gd name="T36" fmla="*/ 181 w 345"/>
                <a:gd name="T37" fmla="*/ 512 h 669"/>
                <a:gd name="T38" fmla="*/ 261 w 345"/>
                <a:gd name="T39" fmla="*/ 547 h 669"/>
                <a:gd name="T40" fmla="*/ 325 w 345"/>
                <a:gd name="T41" fmla="*/ 440 h 669"/>
                <a:gd name="T42" fmla="*/ 253 w 345"/>
                <a:gd name="T43" fmla="*/ 387 h 669"/>
                <a:gd name="T44" fmla="*/ 253 w 345"/>
                <a:gd name="T45" fmla="*/ 387 h 669"/>
                <a:gd name="T46" fmla="*/ 261 w 345"/>
                <a:gd name="T47" fmla="*/ 330 h 669"/>
                <a:gd name="T48" fmla="*/ 344 w 345"/>
                <a:gd name="T49" fmla="*/ 296 h 669"/>
                <a:gd name="T50" fmla="*/ 310 w 345"/>
                <a:gd name="T51" fmla="*/ 174 h 669"/>
                <a:gd name="T52" fmla="*/ 223 w 345"/>
                <a:gd name="T53" fmla="*/ 190 h 669"/>
                <a:gd name="T54" fmla="*/ 185 w 345"/>
                <a:gd name="T55" fmla="*/ 144 h 669"/>
                <a:gd name="T56" fmla="*/ 185 w 345"/>
                <a:gd name="T57" fmla="*/ 144 h 669"/>
                <a:gd name="T58" fmla="*/ 185 w 345"/>
                <a:gd name="T59" fmla="*/ 144 h 669"/>
                <a:gd name="T60" fmla="*/ 223 w 345"/>
                <a:gd name="T61" fmla="*/ 61 h 669"/>
                <a:gd name="T62" fmla="*/ 113 w 345"/>
                <a:gd name="T63" fmla="*/ 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669">
                  <a:moveTo>
                    <a:pt x="113" y="0"/>
                  </a:moveTo>
                  <a:lnTo>
                    <a:pt x="113" y="0"/>
                  </a:lnTo>
                  <a:cubicBezTo>
                    <a:pt x="60" y="72"/>
                    <a:pt x="60" y="72"/>
                    <a:pt x="60" y="72"/>
                  </a:cubicBezTo>
                  <a:cubicBezTo>
                    <a:pt x="41" y="64"/>
                    <a:pt x="23" y="64"/>
                    <a:pt x="4" y="6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186"/>
                    <a:pt x="0" y="186"/>
                    <a:pt x="0" y="186"/>
                  </a:cubicBezTo>
                  <a:lnTo>
                    <a:pt x="0" y="186"/>
                  </a:lnTo>
                  <a:cubicBezTo>
                    <a:pt x="75" y="186"/>
                    <a:pt x="136" y="247"/>
                    <a:pt x="136" y="323"/>
                  </a:cubicBezTo>
                  <a:cubicBezTo>
                    <a:pt x="136" y="323"/>
                    <a:pt x="136" y="323"/>
                    <a:pt x="136" y="326"/>
                  </a:cubicBezTo>
                  <a:lnTo>
                    <a:pt x="136" y="326"/>
                  </a:lnTo>
                  <a:lnTo>
                    <a:pt x="136" y="326"/>
                  </a:lnTo>
                  <a:cubicBezTo>
                    <a:pt x="136" y="402"/>
                    <a:pt x="75" y="463"/>
                    <a:pt x="0" y="463"/>
                  </a:cubicBezTo>
                  <a:lnTo>
                    <a:pt x="0" y="463"/>
                  </a:lnTo>
                  <a:cubicBezTo>
                    <a:pt x="0" y="600"/>
                    <a:pt x="0" y="600"/>
                    <a:pt x="0" y="600"/>
                  </a:cubicBezTo>
                  <a:cubicBezTo>
                    <a:pt x="26" y="668"/>
                    <a:pt x="26" y="668"/>
                    <a:pt x="26" y="668"/>
                  </a:cubicBezTo>
                  <a:cubicBezTo>
                    <a:pt x="72" y="664"/>
                    <a:pt x="110" y="653"/>
                    <a:pt x="147" y="638"/>
                  </a:cubicBezTo>
                  <a:cubicBezTo>
                    <a:pt x="136" y="547"/>
                    <a:pt x="136" y="547"/>
                    <a:pt x="136" y="547"/>
                  </a:cubicBezTo>
                  <a:lnTo>
                    <a:pt x="136" y="547"/>
                  </a:lnTo>
                  <a:cubicBezTo>
                    <a:pt x="151" y="539"/>
                    <a:pt x="166" y="524"/>
                    <a:pt x="181" y="512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91" y="516"/>
                    <a:pt x="310" y="478"/>
                    <a:pt x="325" y="440"/>
                  </a:cubicBezTo>
                  <a:cubicBezTo>
                    <a:pt x="253" y="387"/>
                    <a:pt x="253" y="387"/>
                    <a:pt x="253" y="387"/>
                  </a:cubicBezTo>
                  <a:lnTo>
                    <a:pt x="253" y="387"/>
                  </a:lnTo>
                  <a:cubicBezTo>
                    <a:pt x="257" y="368"/>
                    <a:pt x="261" y="349"/>
                    <a:pt x="261" y="330"/>
                  </a:cubicBezTo>
                  <a:cubicBezTo>
                    <a:pt x="344" y="296"/>
                    <a:pt x="344" y="296"/>
                    <a:pt x="344" y="296"/>
                  </a:cubicBezTo>
                  <a:cubicBezTo>
                    <a:pt x="340" y="254"/>
                    <a:pt x="329" y="212"/>
                    <a:pt x="310" y="174"/>
                  </a:cubicBezTo>
                  <a:cubicBezTo>
                    <a:pt x="223" y="190"/>
                    <a:pt x="223" y="190"/>
                    <a:pt x="223" y="190"/>
                  </a:cubicBezTo>
                  <a:cubicBezTo>
                    <a:pt x="212" y="171"/>
                    <a:pt x="200" y="155"/>
                    <a:pt x="185" y="144"/>
                  </a:cubicBezTo>
                  <a:lnTo>
                    <a:pt x="185" y="144"/>
                  </a:lnTo>
                  <a:lnTo>
                    <a:pt x="185" y="144"/>
                  </a:lnTo>
                  <a:cubicBezTo>
                    <a:pt x="223" y="61"/>
                    <a:pt x="223" y="61"/>
                    <a:pt x="223" y="61"/>
                  </a:cubicBezTo>
                  <a:cubicBezTo>
                    <a:pt x="189" y="34"/>
                    <a:pt x="155" y="11"/>
                    <a:pt x="11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5"/>
            <p:cNvSpPr>
              <a:spLocks noChangeArrowheads="1"/>
            </p:cNvSpPr>
            <p:nvPr/>
          </p:nvSpPr>
          <p:spPr bwMode="auto">
            <a:xfrm>
              <a:off x="8306107" y="2329843"/>
              <a:ext cx="265113" cy="263525"/>
            </a:xfrm>
            <a:custGeom>
              <a:avLst/>
              <a:gdLst>
                <a:gd name="T0" fmla="*/ 378 w 735"/>
                <a:gd name="T1" fmla="*/ 733 h 734"/>
                <a:gd name="T2" fmla="*/ 314 w 735"/>
                <a:gd name="T3" fmla="*/ 645 h 734"/>
                <a:gd name="T4" fmla="*/ 242 w 735"/>
                <a:gd name="T5" fmla="*/ 714 h 734"/>
                <a:gd name="T6" fmla="*/ 117 w 735"/>
                <a:gd name="T7" fmla="*/ 634 h 734"/>
                <a:gd name="T8" fmla="*/ 132 w 735"/>
                <a:gd name="T9" fmla="*/ 524 h 734"/>
                <a:gd name="T10" fmla="*/ 34 w 735"/>
                <a:gd name="T11" fmla="*/ 524 h 734"/>
                <a:gd name="T12" fmla="*/ 0 w 735"/>
                <a:gd name="T13" fmla="*/ 380 h 734"/>
                <a:gd name="T14" fmla="*/ 91 w 735"/>
                <a:gd name="T15" fmla="*/ 315 h 734"/>
                <a:gd name="T16" fmla="*/ 23 w 735"/>
                <a:gd name="T17" fmla="*/ 243 h 734"/>
                <a:gd name="T18" fmla="*/ 98 w 735"/>
                <a:gd name="T19" fmla="*/ 114 h 734"/>
                <a:gd name="T20" fmla="*/ 208 w 735"/>
                <a:gd name="T21" fmla="*/ 133 h 734"/>
                <a:gd name="T22" fmla="*/ 208 w 735"/>
                <a:gd name="T23" fmla="*/ 34 h 734"/>
                <a:gd name="T24" fmla="*/ 352 w 735"/>
                <a:gd name="T25" fmla="*/ 0 h 734"/>
                <a:gd name="T26" fmla="*/ 420 w 735"/>
                <a:gd name="T27" fmla="*/ 87 h 734"/>
                <a:gd name="T28" fmla="*/ 488 w 735"/>
                <a:gd name="T29" fmla="*/ 19 h 734"/>
                <a:gd name="T30" fmla="*/ 617 w 735"/>
                <a:gd name="T31" fmla="*/ 95 h 734"/>
                <a:gd name="T32" fmla="*/ 601 w 735"/>
                <a:gd name="T33" fmla="*/ 205 h 734"/>
                <a:gd name="T34" fmla="*/ 696 w 735"/>
                <a:gd name="T35" fmla="*/ 209 h 734"/>
                <a:gd name="T36" fmla="*/ 734 w 735"/>
                <a:gd name="T37" fmla="*/ 353 h 734"/>
                <a:gd name="T38" fmla="*/ 643 w 735"/>
                <a:gd name="T39" fmla="*/ 418 h 734"/>
                <a:gd name="T40" fmla="*/ 711 w 735"/>
                <a:gd name="T41" fmla="*/ 490 h 734"/>
                <a:gd name="T42" fmla="*/ 635 w 735"/>
                <a:gd name="T43" fmla="*/ 615 h 734"/>
                <a:gd name="T44" fmla="*/ 526 w 735"/>
                <a:gd name="T45" fmla="*/ 600 h 734"/>
                <a:gd name="T46" fmla="*/ 522 w 735"/>
                <a:gd name="T47" fmla="*/ 699 h 734"/>
                <a:gd name="T48" fmla="*/ 378 w 735"/>
                <a:gd name="T49" fmla="*/ 733 h 734"/>
                <a:gd name="T50" fmla="*/ 295 w 735"/>
                <a:gd name="T51" fmla="*/ 596 h 734"/>
                <a:gd name="T52" fmla="*/ 363 w 735"/>
                <a:gd name="T53" fmla="*/ 604 h 734"/>
                <a:gd name="T54" fmla="*/ 408 w 735"/>
                <a:gd name="T55" fmla="*/ 687 h 734"/>
                <a:gd name="T56" fmla="*/ 477 w 735"/>
                <a:gd name="T57" fmla="*/ 577 h 734"/>
                <a:gd name="T58" fmla="*/ 533 w 735"/>
                <a:gd name="T59" fmla="*/ 539 h 734"/>
                <a:gd name="T60" fmla="*/ 620 w 735"/>
                <a:gd name="T61" fmla="*/ 562 h 734"/>
                <a:gd name="T62" fmla="*/ 594 w 735"/>
                <a:gd name="T63" fmla="*/ 437 h 734"/>
                <a:gd name="T64" fmla="*/ 605 w 735"/>
                <a:gd name="T65" fmla="*/ 372 h 734"/>
                <a:gd name="T66" fmla="*/ 685 w 735"/>
                <a:gd name="T67" fmla="*/ 323 h 734"/>
                <a:gd name="T68" fmla="*/ 579 w 735"/>
                <a:gd name="T69" fmla="*/ 254 h 734"/>
                <a:gd name="T70" fmla="*/ 537 w 735"/>
                <a:gd name="T71" fmla="*/ 201 h 734"/>
                <a:gd name="T72" fmla="*/ 560 w 735"/>
                <a:gd name="T73" fmla="*/ 110 h 734"/>
                <a:gd name="T74" fmla="*/ 439 w 735"/>
                <a:gd name="T75" fmla="*/ 137 h 734"/>
                <a:gd name="T76" fmla="*/ 371 w 735"/>
                <a:gd name="T77" fmla="*/ 129 h 734"/>
                <a:gd name="T78" fmla="*/ 325 w 735"/>
                <a:gd name="T79" fmla="*/ 46 h 734"/>
                <a:gd name="T80" fmla="*/ 257 w 735"/>
                <a:gd name="T81" fmla="*/ 156 h 734"/>
                <a:gd name="T82" fmla="*/ 200 w 735"/>
                <a:gd name="T83" fmla="*/ 194 h 734"/>
                <a:gd name="T84" fmla="*/ 110 w 735"/>
                <a:gd name="T85" fmla="*/ 171 h 734"/>
                <a:gd name="T86" fmla="*/ 140 w 735"/>
                <a:gd name="T87" fmla="*/ 296 h 734"/>
                <a:gd name="T88" fmla="*/ 129 w 735"/>
                <a:gd name="T89" fmla="*/ 361 h 734"/>
                <a:gd name="T90" fmla="*/ 49 w 735"/>
                <a:gd name="T91" fmla="*/ 410 h 734"/>
                <a:gd name="T92" fmla="*/ 155 w 735"/>
                <a:gd name="T93" fmla="*/ 478 h 734"/>
                <a:gd name="T94" fmla="*/ 197 w 735"/>
                <a:gd name="T95" fmla="*/ 532 h 734"/>
                <a:gd name="T96" fmla="*/ 170 w 735"/>
                <a:gd name="T97" fmla="*/ 623 h 734"/>
                <a:gd name="T98" fmla="*/ 295 w 735"/>
                <a:gd name="T99" fmla="*/ 596 h 734"/>
                <a:gd name="T100" fmla="*/ 367 w 735"/>
                <a:gd name="T101" fmla="*/ 528 h 734"/>
                <a:gd name="T102" fmla="*/ 367 w 735"/>
                <a:gd name="T103" fmla="*/ 205 h 734"/>
                <a:gd name="T104" fmla="*/ 367 w 735"/>
                <a:gd name="T105" fmla="*/ 528 h 734"/>
                <a:gd name="T106" fmla="*/ 367 w 735"/>
                <a:gd name="T107" fmla="*/ 251 h 734"/>
                <a:gd name="T108" fmla="*/ 367 w 735"/>
                <a:gd name="T109" fmla="*/ 482 h 734"/>
                <a:gd name="T110" fmla="*/ 367 w 735"/>
                <a:gd name="T111" fmla="*/ 251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35" h="734">
                  <a:moveTo>
                    <a:pt x="378" y="733"/>
                  </a:moveTo>
                  <a:lnTo>
                    <a:pt x="378" y="733"/>
                  </a:lnTo>
                  <a:cubicBezTo>
                    <a:pt x="348" y="649"/>
                    <a:pt x="348" y="649"/>
                    <a:pt x="348" y="649"/>
                  </a:cubicBezTo>
                  <a:cubicBezTo>
                    <a:pt x="337" y="649"/>
                    <a:pt x="325" y="645"/>
                    <a:pt x="314" y="645"/>
                  </a:cubicBezTo>
                  <a:cubicBezTo>
                    <a:pt x="257" y="718"/>
                    <a:pt x="257" y="718"/>
                    <a:pt x="257" y="718"/>
                  </a:cubicBezTo>
                  <a:cubicBezTo>
                    <a:pt x="242" y="714"/>
                    <a:pt x="242" y="714"/>
                    <a:pt x="242" y="714"/>
                  </a:cubicBezTo>
                  <a:cubicBezTo>
                    <a:pt x="200" y="699"/>
                    <a:pt x="163" y="676"/>
                    <a:pt x="129" y="645"/>
                  </a:cubicBezTo>
                  <a:cubicBezTo>
                    <a:pt x="117" y="634"/>
                    <a:pt x="117" y="634"/>
                    <a:pt x="117" y="634"/>
                  </a:cubicBezTo>
                  <a:cubicBezTo>
                    <a:pt x="151" y="551"/>
                    <a:pt x="151" y="551"/>
                    <a:pt x="151" y="551"/>
                  </a:cubicBezTo>
                  <a:cubicBezTo>
                    <a:pt x="148" y="543"/>
                    <a:pt x="140" y="535"/>
                    <a:pt x="132" y="524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15" y="482"/>
                    <a:pt x="4" y="440"/>
                    <a:pt x="0" y="395"/>
                  </a:cubicBezTo>
                  <a:cubicBezTo>
                    <a:pt x="0" y="380"/>
                    <a:pt x="0" y="380"/>
                    <a:pt x="0" y="380"/>
                  </a:cubicBezTo>
                  <a:cubicBezTo>
                    <a:pt x="83" y="346"/>
                    <a:pt x="83" y="346"/>
                    <a:pt x="83" y="346"/>
                  </a:cubicBezTo>
                  <a:cubicBezTo>
                    <a:pt x="87" y="334"/>
                    <a:pt x="87" y="323"/>
                    <a:pt x="91" y="315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38" y="201"/>
                    <a:pt x="57" y="163"/>
                    <a:pt x="87" y="129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182" y="152"/>
                    <a:pt x="182" y="152"/>
                    <a:pt x="182" y="152"/>
                  </a:cubicBezTo>
                  <a:cubicBezTo>
                    <a:pt x="189" y="144"/>
                    <a:pt x="197" y="137"/>
                    <a:pt x="208" y="133"/>
                  </a:cubicBezTo>
                  <a:cubicBezTo>
                    <a:pt x="193" y="42"/>
                    <a:pt x="193" y="42"/>
                    <a:pt x="193" y="42"/>
                  </a:cubicBezTo>
                  <a:cubicBezTo>
                    <a:pt x="208" y="34"/>
                    <a:pt x="208" y="34"/>
                    <a:pt x="208" y="34"/>
                  </a:cubicBezTo>
                  <a:cubicBezTo>
                    <a:pt x="250" y="15"/>
                    <a:pt x="291" y="4"/>
                    <a:pt x="337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86" y="83"/>
                    <a:pt x="386" y="83"/>
                    <a:pt x="386" y="83"/>
                  </a:cubicBezTo>
                  <a:cubicBezTo>
                    <a:pt x="397" y="83"/>
                    <a:pt x="408" y="87"/>
                    <a:pt x="420" y="87"/>
                  </a:cubicBezTo>
                  <a:cubicBezTo>
                    <a:pt x="473" y="15"/>
                    <a:pt x="473" y="15"/>
                    <a:pt x="473" y="15"/>
                  </a:cubicBezTo>
                  <a:cubicBezTo>
                    <a:pt x="488" y="19"/>
                    <a:pt x="488" y="19"/>
                    <a:pt x="488" y="19"/>
                  </a:cubicBezTo>
                  <a:cubicBezTo>
                    <a:pt x="530" y="34"/>
                    <a:pt x="571" y="57"/>
                    <a:pt x="605" y="87"/>
                  </a:cubicBezTo>
                  <a:cubicBezTo>
                    <a:pt x="617" y="95"/>
                    <a:pt x="617" y="95"/>
                    <a:pt x="617" y="95"/>
                  </a:cubicBezTo>
                  <a:cubicBezTo>
                    <a:pt x="579" y="182"/>
                    <a:pt x="579" y="182"/>
                    <a:pt x="579" y="182"/>
                  </a:cubicBezTo>
                  <a:cubicBezTo>
                    <a:pt x="586" y="190"/>
                    <a:pt x="594" y="197"/>
                    <a:pt x="601" y="205"/>
                  </a:cubicBezTo>
                  <a:cubicBezTo>
                    <a:pt x="692" y="194"/>
                    <a:pt x="692" y="194"/>
                    <a:pt x="692" y="194"/>
                  </a:cubicBezTo>
                  <a:cubicBezTo>
                    <a:pt x="696" y="209"/>
                    <a:pt x="696" y="209"/>
                    <a:pt x="696" y="209"/>
                  </a:cubicBezTo>
                  <a:cubicBezTo>
                    <a:pt x="715" y="247"/>
                    <a:pt x="726" y="292"/>
                    <a:pt x="730" y="334"/>
                  </a:cubicBezTo>
                  <a:cubicBezTo>
                    <a:pt x="734" y="353"/>
                    <a:pt x="734" y="353"/>
                    <a:pt x="734" y="353"/>
                  </a:cubicBezTo>
                  <a:cubicBezTo>
                    <a:pt x="647" y="387"/>
                    <a:pt x="647" y="387"/>
                    <a:pt x="647" y="387"/>
                  </a:cubicBezTo>
                  <a:cubicBezTo>
                    <a:pt x="647" y="399"/>
                    <a:pt x="647" y="410"/>
                    <a:pt x="643" y="418"/>
                  </a:cubicBezTo>
                  <a:cubicBezTo>
                    <a:pt x="719" y="475"/>
                    <a:pt x="719" y="475"/>
                    <a:pt x="719" y="475"/>
                  </a:cubicBezTo>
                  <a:cubicBezTo>
                    <a:pt x="711" y="490"/>
                    <a:pt x="711" y="490"/>
                    <a:pt x="711" y="490"/>
                  </a:cubicBezTo>
                  <a:cubicBezTo>
                    <a:pt x="696" y="532"/>
                    <a:pt x="673" y="570"/>
                    <a:pt x="647" y="604"/>
                  </a:cubicBezTo>
                  <a:cubicBezTo>
                    <a:pt x="635" y="615"/>
                    <a:pt x="635" y="615"/>
                    <a:pt x="635" y="615"/>
                  </a:cubicBezTo>
                  <a:cubicBezTo>
                    <a:pt x="552" y="581"/>
                    <a:pt x="552" y="581"/>
                    <a:pt x="552" y="581"/>
                  </a:cubicBezTo>
                  <a:cubicBezTo>
                    <a:pt x="545" y="589"/>
                    <a:pt x="533" y="596"/>
                    <a:pt x="526" y="600"/>
                  </a:cubicBezTo>
                  <a:cubicBezTo>
                    <a:pt x="537" y="691"/>
                    <a:pt x="537" y="691"/>
                    <a:pt x="537" y="691"/>
                  </a:cubicBezTo>
                  <a:cubicBezTo>
                    <a:pt x="522" y="699"/>
                    <a:pt x="522" y="699"/>
                    <a:pt x="522" y="699"/>
                  </a:cubicBezTo>
                  <a:cubicBezTo>
                    <a:pt x="484" y="718"/>
                    <a:pt x="442" y="729"/>
                    <a:pt x="397" y="733"/>
                  </a:cubicBezTo>
                  <a:lnTo>
                    <a:pt x="378" y="733"/>
                  </a:lnTo>
                  <a:close/>
                  <a:moveTo>
                    <a:pt x="295" y="596"/>
                  </a:moveTo>
                  <a:lnTo>
                    <a:pt x="295" y="596"/>
                  </a:lnTo>
                  <a:cubicBezTo>
                    <a:pt x="310" y="600"/>
                    <a:pt x="310" y="600"/>
                    <a:pt x="310" y="600"/>
                  </a:cubicBezTo>
                  <a:cubicBezTo>
                    <a:pt x="325" y="604"/>
                    <a:pt x="344" y="604"/>
                    <a:pt x="363" y="604"/>
                  </a:cubicBezTo>
                  <a:cubicBezTo>
                    <a:pt x="378" y="604"/>
                    <a:pt x="378" y="604"/>
                    <a:pt x="378" y="604"/>
                  </a:cubicBezTo>
                  <a:cubicBezTo>
                    <a:pt x="408" y="687"/>
                    <a:pt x="408" y="687"/>
                    <a:pt x="408" y="687"/>
                  </a:cubicBezTo>
                  <a:cubicBezTo>
                    <a:pt x="439" y="684"/>
                    <a:pt x="465" y="676"/>
                    <a:pt x="488" y="665"/>
                  </a:cubicBezTo>
                  <a:cubicBezTo>
                    <a:pt x="477" y="577"/>
                    <a:pt x="477" y="577"/>
                    <a:pt x="477" y="577"/>
                  </a:cubicBezTo>
                  <a:cubicBezTo>
                    <a:pt x="492" y="570"/>
                    <a:pt x="492" y="570"/>
                    <a:pt x="492" y="570"/>
                  </a:cubicBezTo>
                  <a:cubicBezTo>
                    <a:pt x="503" y="562"/>
                    <a:pt x="518" y="551"/>
                    <a:pt x="533" y="539"/>
                  </a:cubicBezTo>
                  <a:cubicBezTo>
                    <a:pt x="541" y="528"/>
                    <a:pt x="541" y="528"/>
                    <a:pt x="541" y="528"/>
                  </a:cubicBezTo>
                  <a:cubicBezTo>
                    <a:pt x="620" y="562"/>
                    <a:pt x="620" y="562"/>
                    <a:pt x="620" y="562"/>
                  </a:cubicBezTo>
                  <a:cubicBezTo>
                    <a:pt x="639" y="539"/>
                    <a:pt x="654" y="516"/>
                    <a:pt x="662" y="490"/>
                  </a:cubicBezTo>
                  <a:cubicBezTo>
                    <a:pt x="594" y="437"/>
                    <a:pt x="594" y="437"/>
                    <a:pt x="594" y="437"/>
                  </a:cubicBezTo>
                  <a:cubicBezTo>
                    <a:pt x="598" y="422"/>
                    <a:pt x="598" y="422"/>
                    <a:pt x="598" y="422"/>
                  </a:cubicBezTo>
                  <a:cubicBezTo>
                    <a:pt x="601" y="406"/>
                    <a:pt x="605" y="387"/>
                    <a:pt x="605" y="372"/>
                  </a:cubicBezTo>
                  <a:cubicBezTo>
                    <a:pt x="605" y="357"/>
                    <a:pt x="605" y="357"/>
                    <a:pt x="605" y="357"/>
                  </a:cubicBezTo>
                  <a:cubicBezTo>
                    <a:pt x="685" y="323"/>
                    <a:pt x="685" y="323"/>
                    <a:pt x="685" y="323"/>
                  </a:cubicBezTo>
                  <a:cubicBezTo>
                    <a:pt x="681" y="296"/>
                    <a:pt x="673" y="270"/>
                    <a:pt x="666" y="243"/>
                  </a:cubicBezTo>
                  <a:cubicBezTo>
                    <a:pt x="579" y="254"/>
                    <a:pt x="579" y="254"/>
                    <a:pt x="579" y="254"/>
                  </a:cubicBezTo>
                  <a:cubicBezTo>
                    <a:pt x="571" y="243"/>
                    <a:pt x="571" y="243"/>
                    <a:pt x="571" y="243"/>
                  </a:cubicBezTo>
                  <a:cubicBezTo>
                    <a:pt x="560" y="228"/>
                    <a:pt x="548" y="213"/>
                    <a:pt x="537" y="201"/>
                  </a:cubicBezTo>
                  <a:cubicBezTo>
                    <a:pt x="526" y="190"/>
                    <a:pt x="526" y="190"/>
                    <a:pt x="526" y="190"/>
                  </a:cubicBezTo>
                  <a:cubicBezTo>
                    <a:pt x="560" y="110"/>
                    <a:pt x="560" y="110"/>
                    <a:pt x="560" y="110"/>
                  </a:cubicBezTo>
                  <a:cubicBezTo>
                    <a:pt x="541" y="91"/>
                    <a:pt x="514" y="80"/>
                    <a:pt x="488" y="68"/>
                  </a:cubicBezTo>
                  <a:cubicBezTo>
                    <a:pt x="439" y="137"/>
                    <a:pt x="439" y="137"/>
                    <a:pt x="439" y="137"/>
                  </a:cubicBezTo>
                  <a:cubicBezTo>
                    <a:pt x="424" y="133"/>
                    <a:pt x="424" y="133"/>
                    <a:pt x="424" y="133"/>
                  </a:cubicBezTo>
                  <a:cubicBezTo>
                    <a:pt x="405" y="129"/>
                    <a:pt x="390" y="129"/>
                    <a:pt x="371" y="129"/>
                  </a:cubicBezTo>
                  <a:cubicBezTo>
                    <a:pt x="356" y="125"/>
                    <a:pt x="356" y="125"/>
                    <a:pt x="356" y="125"/>
                  </a:cubicBezTo>
                  <a:cubicBezTo>
                    <a:pt x="325" y="46"/>
                    <a:pt x="325" y="46"/>
                    <a:pt x="325" y="46"/>
                  </a:cubicBezTo>
                  <a:cubicBezTo>
                    <a:pt x="295" y="49"/>
                    <a:pt x="269" y="57"/>
                    <a:pt x="242" y="68"/>
                  </a:cubicBezTo>
                  <a:cubicBezTo>
                    <a:pt x="257" y="156"/>
                    <a:pt x="257" y="156"/>
                    <a:pt x="257" y="156"/>
                  </a:cubicBezTo>
                  <a:cubicBezTo>
                    <a:pt x="242" y="163"/>
                    <a:pt x="242" y="163"/>
                    <a:pt x="242" y="163"/>
                  </a:cubicBezTo>
                  <a:cubicBezTo>
                    <a:pt x="227" y="171"/>
                    <a:pt x="216" y="182"/>
                    <a:pt x="200" y="194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10" y="171"/>
                    <a:pt x="110" y="171"/>
                    <a:pt x="110" y="171"/>
                  </a:cubicBezTo>
                  <a:cubicBezTo>
                    <a:pt x="95" y="194"/>
                    <a:pt x="79" y="216"/>
                    <a:pt x="68" y="243"/>
                  </a:cubicBezTo>
                  <a:cubicBezTo>
                    <a:pt x="140" y="296"/>
                    <a:pt x="140" y="296"/>
                    <a:pt x="140" y="296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2" y="327"/>
                    <a:pt x="129" y="346"/>
                    <a:pt x="129" y="361"/>
                  </a:cubicBezTo>
                  <a:cubicBezTo>
                    <a:pt x="129" y="376"/>
                    <a:pt x="129" y="376"/>
                    <a:pt x="129" y="376"/>
                  </a:cubicBezTo>
                  <a:cubicBezTo>
                    <a:pt x="49" y="410"/>
                    <a:pt x="49" y="410"/>
                    <a:pt x="49" y="410"/>
                  </a:cubicBezTo>
                  <a:cubicBezTo>
                    <a:pt x="53" y="437"/>
                    <a:pt x="57" y="463"/>
                    <a:pt x="68" y="490"/>
                  </a:cubicBezTo>
                  <a:cubicBezTo>
                    <a:pt x="155" y="478"/>
                    <a:pt x="155" y="478"/>
                    <a:pt x="155" y="478"/>
                  </a:cubicBezTo>
                  <a:cubicBezTo>
                    <a:pt x="163" y="490"/>
                    <a:pt x="163" y="490"/>
                    <a:pt x="163" y="490"/>
                  </a:cubicBezTo>
                  <a:cubicBezTo>
                    <a:pt x="170" y="505"/>
                    <a:pt x="182" y="520"/>
                    <a:pt x="197" y="532"/>
                  </a:cubicBezTo>
                  <a:cubicBezTo>
                    <a:pt x="204" y="543"/>
                    <a:pt x="204" y="543"/>
                    <a:pt x="204" y="543"/>
                  </a:cubicBezTo>
                  <a:cubicBezTo>
                    <a:pt x="170" y="623"/>
                    <a:pt x="170" y="623"/>
                    <a:pt x="170" y="623"/>
                  </a:cubicBezTo>
                  <a:cubicBezTo>
                    <a:pt x="193" y="642"/>
                    <a:pt x="219" y="653"/>
                    <a:pt x="242" y="665"/>
                  </a:cubicBezTo>
                  <a:lnTo>
                    <a:pt x="295" y="596"/>
                  </a:lnTo>
                  <a:close/>
                  <a:moveTo>
                    <a:pt x="367" y="528"/>
                  </a:moveTo>
                  <a:lnTo>
                    <a:pt x="367" y="528"/>
                  </a:lnTo>
                  <a:cubicBezTo>
                    <a:pt x="280" y="528"/>
                    <a:pt x="208" y="456"/>
                    <a:pt x="208" y="368"/>
                  </a:cubicBezTo>
                  <a:cubicBezTo>
                    <a:pt x="208" y="277"/>
                    <a:pt x="280" y="205"/>
                    <a:pt x="367" y="205"/>
                  </a:cubicBezTo>
                  <a:cubicBezTo>
                    <a:pt x="454" y="205"/>
                    <a:pt x="526" y="277"/>
                    <a:pt x="526" y="368"/>
                  </a:cubicBezTo>
                  <a:cubicBezTo>
                    <a:pt x="526" y="456"/>
                    <a:pt x="454" y="528"/>
                    <a:pt x="367" y="528"/>
                  </a:cubicBezTo>
                  <a:close/>
                  <a:moveTo>
                    <a:pt x="367" y="251"/>
                  </a:moveTo>
                  <a:lnTo>
                    <a:pt x="367" y="251"/>
                  </a:lnTo>
                  <a:cubicBezTo>
                    <a:pt x="306" y="251"/>
                    <a:pt x="253" y="304"/>
                    <a:pt x="253" y="368"/>
                  </a:cubicBezTo>
                  <a:cubicBezTo>
                    <a:pt x="253" y="429"/>
                    <a:pt x="306" y="482"/>
                    <a:pt x="367" y="482"/>
                  </a:cubicBezTo>
                  <a:cubicBezTo>
                    <a:pt x="431" y="482"/>
                    <a:pt x="484" y="429"/>
                    <a:pt x="484" y="368"/>
                  </a:cubicBezTo>
                  <a:cubicBezTo>
                    <a:pt x="484" y="304"/>
                    <a:pt x="431" y="251"/>
                    <a:pt x="367" y="2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5" name="Group 454"/>
          <p:cNvGrpSpPr/>
          <p:nvPr/>
        </p:nvGrpSpPr>
        <p:grpSpPr>
          <a:xfrm>
            <a:off x="5102519" y="3507709"/>
            <a:ext cx="355600" cy="384175"/>
            <a:chOff x="8287057" y="3509113"/>
            <a:chExt cx="355600" cy="384175"/>
          </a:xfrm>
        </p:grpSpPr>
        <p:sp>
          <p:nvSpPr>
            <p:cNvPr id="456" name="Freeform 6"/>
            <p:cNvSpPr>
              <a:spLocks noChangeArrowheads="1"/>
            </p:cNvSpPr>
            <p:nvPr/>
          </p:nvSpPr>
          <p:spPr bwMode="auto">
            <a:xfrm>
              <a:off x="8482320" y="3731363"/>
              <a:ext cx="160337" cy="161925"/>
            </a:xfrm>
            <a:custGeom>
              <a:avLst/>
              <a:gdLst>
                <a:gd name="T0" fmla="*/ 385 w 447"/>
                <a:gd name="T1" fmla="*/ 247 h 449"/>
                <a:gd name="T2" fmla="*/ 385 w 447"/>
                <a:gd name="T3" fmla="*/ 247 h 449"/>
                <a:gd name="T4" fmla="*/ 446 w 447"/>
                <a:gd name="T5" fmla="*/ 220 h 449"/>
                <a:gd name="T6" fmla="*/ 419 w 447"/>
                <a:gd name="T7" fmla="*/ 118 h 449"/>
                <a:gd name="T8" fmla="*/ 351 w 447"/>
                <a:gd name="T9" fmla="*/ 125 h 449"/>
                <a:gd name="T10" fmla="*/ 321 w 447"/>
                <a:gd name="T11" fmla="*/ 95 h 449"/>
                <a:gd name="T12" fmla="*/ 332 w 447"/>
                <a:gd name="T13" fmla="*/ 30 h 449"/>
                <a:gd name="T14" fmla="*/ 227 w 447"/>
                <a:gd name="T15" fmla="*/ 0 h 449"/>
                <a:gd name="T16" fmla="*/ 204 w 447"/>
                <a:gd name="T17" fmla="*/ 65 h 449"/>
                <a:gd name="T18" fmla="*/ 159 w 447"/>
                <a:gd name="T19" fmla="*/ 76 h 449"/>
                <a:gd name="T20" fmla="*/ 106 w 447"/>
                <a:gd name="T21" fmla="*/ 34 h 449"/>
                <a:gd name="T22" fmla="*/ 30 w 447"/>
                <a:gd name="T23" fmla="*/ 110 h 449"/>
                <a:gd name="T24" fmla="*/ 72 w 447"/>
                <a:gd name="T25" fmla="*/ 163 h 449"/>
                <a:gd name="T26" fmla="*/ 60 w 447"/>
                <a:gd name="T27" fmla="*/ 205 h 449"/>
                <a:gd name="T28" fmla="*/ 0 w 447"/>
                <a:gd name="T29" fmla="*/ 232 h 449"/>
                <a:gd name="T30" fmla="*/ 26 w 447"/>
                <a:gd name="T31" fmla="*/ 334 h 449"/>
                <a:gd name="T32" fmla="*/ 94 w 447"/>
                <a:gd name="T33" fmla="*/ 323 h 449"/>
                <a:gd name="T34" fmla="*/ 124 w 447"/>
                <a:gd name="T35" fmla="*/ 357 h 449"/>
                <a:gd name="T36" fmla="*/ 117 w 447"/>
                <a:gd name="T37" fmla="*/ 421 h 449"/>
                <a:gd name="T38" fmla="*/ 219 w 447"/>
                <a:gd name="T39" fmla="*/ 448 h 449"/>
                <a:gd name="T40" fmla="*/ 242 w 447"/>
                <a:gd name="T41" fmla="*/ 387 h 449"/>
                <a:gd name="T42" fmla="*/ 287 w 447"/>
                <a:gd name="T43" fmla="*/ 376 h 449"/>
                <a:gd name="T44" fmla="*/ 336 w 447"/>
                <a:gd name="T45" fmla="*/ 418 h 449"/>
                <a:gd name="T46" fmla="*/ 412 w 447"/>
                <a:gd name="T47" fmla="*/ 342 h 449"/>
                <a:gd name="T48" fmla="*/ 370 w 447"/>
                <a:gd name="T49" fmla="*/ 289 h 449"/>
                <a:gd name="T50" fmla="*/ 385 w 447"/>
                <a:gd name="T51" fmla="*/ 247 h 449"/>
                <a:gd name="T52" fmla="*/ 280 w 447"/>
                <a:gd name="T53" fmla="*/ 258 h 449"/>
                <a:gd name="T54" fmla="*/ 280 w 447"/>
                <a:gd name="T55" fmla="*/ 258 h 449"/>
                <a:gd name="T56" fmla="*/ 189 w 447"/>
                <a:gd name="T57" fmla="*/ 285 h 449"/>
                <a:gd name="T58" fmla="*/ 166 w 447"/>
                <a:gd name="T59" fmla="*/ 194 h 449"/>
                <a:gd name="T60" fmla="*/ 257 w 447"/>
                <a:gd name="T61" fmla="*/ 167 h 449"/>
                <a:gd name="T62" fmla="*/ 280 w 447"/>
                <a:gd name="T63" fmla="*/ 258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7" h="449">
                  <a:moveTo>
                    <a:pt x="385" y="247"/>
                  </a:moveTo>
                  <a:lnTo>
                    <a:pt x="385" y="247"/>
                  </a:lnTo>
                  <a:cubicBezTo>
                    <a:pt x="446" y="220"/>
                    <a:pt x="446" y="220"/>
                    <a:pt x="446" y="220"/>
                  </a:cubicBezTo>
                  <a:cubicBezTo>
                    <a:pt x="446" y="182"/>
                    <a:pt x="435" y="148"/>
                    <a:pt x="419" y="118"/>
                  </a:cubicBezTo>
                  <a:cubicBezTo>
                    <a:pt x="351" y="125"/>
                    <a:pt x="351" y="125"/>
                    <a:pt x="351" y="125"/>
                  </a:cubicBezTo>
                  <a:cubicBezTo>
                    <a:pt x="344" y="114"/>
                    <a:pt x="332" y="106"/>
                    <a:pt x="321" y="95"/>
                  </a:cubicBezTo>
                  <a:cubicBezTo>
                    <a:pt x="332" y="30"/>
                    <a:pt x="332" y="30"/>
                    <a:pt x="332" y="30"/>
                  </a:cubicBezTo>
                  <a:cubicBezTo>
                    <a:pt x="298" y="11"/>
                    <a:pt x="264" y="4"/>
                    <a:pt x="227" y="0"/>
                  </a:cubicBezTo>
                  <a:cubicBezTo>
                    <a:pt x="204" y="65"/>
                    <a:pt x="204" y="65"/>
                    <a:pt x="204" y="65"/>
                  </a:cubicBezTo>
                  <a:cubicBezTo>
                    <a:pt x="189" y="65"/>
                    <a:pt x="174" y="68"/>
                    <a:pt x="159" y="76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75" y="49"/>
                    <a:pt x="49" y="76"/>
                    <a:pt x="30" y="110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64" y="175"/>
                    <a:pt x="64" y="190"/>
                    <a:pt x="6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66"/>
                    <a:pt x="7" y="300"/>
                    <a:pt x="26" y="334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102" y="334"/>
                    <a:pt x="113" y="345"/>
                    <a:pt x="124" y="357"/>
                  </a:cubicBezTo>
                  <a:cubicBezTo>
                    <a:pt x="117" y="421"/>
                    <a:pt x="117" y="421"/>
                    <a:pt x="117" y="421"/>
                  </a:cubicBezTo>
                  <a:cubicBezTo>
                    <a:pt x="147" y="440"/>
                    <a:pt x="181" y="448"/>
                    <a:pt x="219" y="448"/>
                  </a:cubicBezTo>
                  <a:cubicBezTo>
                    <a:pt x="242" y="387"/>
                    <a:pt x="242" y="387"/>
                    <a:pt x="242" y="387"/>
                  </a:cubicBezTo>
                  <a:cubicBezTo>
                    <a:pt x="257" y="383"/>
                    <a:pt x="272" y="380"/>
                    <a:pt x="287" y="376"/>
                  </a:cubicBezTo>
                  <a:cubicBezTo>
                    <a:pt x="336" y="418"/>
                    <a:pt x="336" y="418"/>
                    <a:pt x="336" y="418"/>
                  </a:cubicBezTo>
                  <a:cubicBezTo>
                    <a:pt x="370" y="399"/>
                    <a:pt x="397" y="372"/>
                    <a:pt x="412" y="342"/>
                  </a:cubicBezTo>
                  <a:cubicBezTo>
                    <a:pt x="370" y="289"/>
                    <a:pt x="370" y="289"/>
                    <a:pt x="370" y="289"/>
                  </a:cubicBezTo>
                  <a:cubicBezTo>
                    <a:pt x="378" y="277"/>
                    <a:pt x="382" y="262"/>
                    <a:pt x="385" y="247"/>
                  </a:cubicBezTo>
                  <a:close/>
                  <a:moveTo>
                    <a:pt x="280" y="258"/>
                  </a:moveTo>
                  <a:lnTo>
                    <a:pt x="280" y="258"/>
                  </a:lnTo>
                  <a:cubicBezTo>
                    <a:pt x="261" y="292"/>
                    <a:pt x="223" y="300"/>
                    <a:pt x="189" y="285"/>
                  </a:cubicBezTo>
                  <a:cubicBezTo>
                    <a:pt x="159" y="266"/>
                    <a:pt x="147" y="224"/>
                    <a:pt x="166" y="194"/>
                  </a:cubicBezTo>
                  <a:cubicBezTo>
                    <a:pt x="185" y="159"/>
                    <a:pt x="223" y="148"/>
                    <a:pt x="257" y="167"/>
                  </a:cubicBezTo>
                  <a:cubicBezTo>
                    <a:pt x="287" y="186"/>
                    <a:pt x="298" y="228"/>
                    <a:pt x="280" y="2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7"/>
            <p:cNvSpPr>
              <a:spLocks noChangeArrowheads="1"/>
            </p:cNvSpPr>
            <p:nvPr/>
          </p:nvSpPr>
          <p:spPr bwMode="auto">
            <a:xfrm>
              <a:off x="8294995" y="3517051"/>
              <a:ext cx="247650" cy="247650"/>
            </a:xfrm>
            <a:custGeom>
              <a:avLst/>
              <a:gdLst>
                <a:gd name="T0" fmla="*/ 605 w 689"/>
                <a:gd name="T1" fmla="*/ 349 h 688"/>
                <a:gd name="T2" fmla="*/ 605 w 689"/>
                <a:gd name="T3" fmla="*/ 349 h 688"/>
                <a:gd name="T4" fmla="*/ 688 w 689"/>
                <a:gd name="T5" fmla="*/ 315 h 688"/>
                <a:gd name="T6" fmla="*/ 654 w 689"/>
                <a:gd name="T7" fmla="*/ 193 h 688"/>
                <a:gd name="T8" fmla="*/ 567 w 689"/>
                <a:gd name="T9" fmla="*/ 209 h 688"/>
                <a:gd name="T10" fmla="*/ 529 w 689"/>
                <a:gd name="T11" fmla="*/ 163 h 688"/>
                <a:gd name="T12" fmla="*/ 567 w 689"/>
                <a:gd name="T13" fmla="*/ 80 h 688"/>
                <a:gd name="T14" fmla="*/ 457 w 689"/>
                <a:gd name="T15" fmla="*/ 19 h 688"/>
                <a:gd name="T16" fmla="*/ 404 w 689"/>
                <a:gd name="T17" fmla="*/ 91 h 688"/>
                <a:gd name="T18" fmla="*/ 348 w 689"/>
                <a:gd name="T19" fmla="*/ 83 h 688"/>
                <a:gd name="T20" fmla="*/ 314 w 689"/>
                <a:gd name="T21" fmla="*/ 0 h 688"/>
                <a:gd name="T22" fmla="*/ 196 w 689"/>
                <a:gd name="T23" fmla="*/ 30 h 688"/>
                <a:gd name="T24" fmla="*/ 208 w 689"/>
                <a:gd name="T25" fmla="*/ 121 h 688"/>
                <a:gd name="T26" fmla="*/ 162 w 689"/>
                <a:gd name="T27" fmla="*/ 156 h 688"/>
                <a:gd name="T28" fmla="*/ 83 w 689"/>
                <a:gd name="T29" fmla="*/ 121 h 688"/>
                <a:gd name="T30" fmla="*/ 19 w 689"/>
                <a:gd name="T31" fmla="*/ 228 h 688"/>
                <a:gd name="T32" fmla="*/ 91 w 689"/>
                <a:gd name="T33" fmla="*/ 281 h 688"/>
                <a:gd name="T34" fmla="*/ 83 w 689"/>
                <a:gd name="T35" fmla="*/ 338 h 688"/>
                <a:gd name="T36" fmla="*/ 0 w 689"/>
                <a:gd name="T37" fmla="*/ 372 h 688"/>
                <a:gd name="T38" fmla="*/ 34 w 689"/>
                <a:gd name="T39" fmla="*/ 490 h 688"/>
                <a:gd name="T40" fmla="*/ 121 w 689"/>
                <a:gd name="T41" fmla="*/ 478 h 688"/>
                <a:gd name="T42" fmla="*/ 155 w 689"/>
                <a:gd name="T43" fmla="*/ 524 h 688"/>
                <a:gd name="T44" fmla="*/ 121 w 689"/>
                <a:gd name="T45" fmla="*/ 607 h 688"/>
                <a:gd name="T46" fmla="*/ 227 w 689"/>
                <a:gd name="T47" fmla="*/ 668 h 688"/>
                <a:gd name="T48" fmla="*/ 283 w 689"/>
                <a:gd name="T49" fmla="*/ 596 h 688"/>
                <a:gd name="T50" fmla="*/ 340 w 689"/>
                <a:gd name="T51" fmla="*/ 604 h 688"/>
                <a:gd name="T52" fmla="*/ 370 w 689"/>
                <a:gd name="T53" fmla="*/ 687 h 688"/>
                <a:gd name="T54" fmla="*/ 491 w 689"/>
                <a:gd name="T55" fmla="*/ 657 h 688"/>
                <a:gd name="T56" fmla="*/ 480 w 689"/>
                <a:gd name="T57" fmla="*/ 566 h 688"/>
                <a:gd name="T58" fmla="*/ 525 w 689"/>
                <a:gd name="T59" fmla="*/ 531 h 688"/>
                <a:gd name="T60" fmla="*/ 605 w 689"/>
                <a:gd name="T61" fmla="*/ 566 h 688"/>
                <a:gd name="T62" fmla="*/ 669 w 689"/>
                <a:gd name="T63" fmla="*/ 459 h 688"/>
                <a:gd name="T64" fmla="*/ 597 w 689"/>
                <a:gd name="T65" fmla="*/ 406 h 688"/>
                <a:gd name="T66" fmla="*/ 605 w 689"/>
                <a:gd name="T67" fmla="*/ 349 h 688"/>
                <a:gd name="T68" fmla="*/ 344 w 689"/>
                <a:gd name="T69" fmla="*/ 482 h 688"/>
                <a:gd name="T70" fmla="*/ 344 w 689"/>
                <a:gd name="T71" fmla="*/ 482 h 688"/>
                <a:gd name="T72" fmla="*/ 208 w 689"/>
                <a:gd name="T73" fmla="*/ 345 h 688"/>
                <a:gd name="T74" fmla="*/ 344 w 689"/>
                <a:gd name="T75" fmla="*/ 205 h 688"/>
                <a:gd name="T76" fmla="*/ 480 w 689"/>
                <a:gd name="T77" fmla="*/ 345 h 688"/>
                <a:gd name="T78" fmla="*/ 344 w 689"/>
                <a:gd name="T79" fmla="*/ 482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9" h="688">
                  <a:moveTo>
                    <a:pt x="605" y="349"/>
                  </a:moveTo>
                  <a:lnTo>
                    <a:pt x="605" y="349"/>
                  </a:lnTo>
                  <a:cubicBezTo>
                    <a:pt x="688" y="315"/>
                    <a:pt x="688" y="315"/>
                    <a:pt x="688" y="315"/>
                  </a:cubicBezTo>
                  <a:cubicBezTo>
                    <a:pt x="684" y="273"/>
                    <a:pt x="673" y="231"/>
                    <a:pt x="654" y="193"/>
                  </a:cubicBezTo>
                  <a:cubicBezTo>
                    <a:pt x="567" y="209"/>
                    <a:pt x="567" y="209"/>
                    <a:pt x="567" y="209"/>
                  </a:cubicBezTo>
                  <a:cubicBezTo>
                    <a:pt x="556" y="190"/>
                    <a:pt x="544" y="174"/>
                    <a:pt x="529" y="163"/>
                  </a:cubicBezTo>
                  <a:cubicBezTo>
                    <a:pt x="567" y="80"/>
                    <a:pt x="567" y="80"/>
                    <a:pt x="567" y="80"/>
                  </a:cubicBezTo>
                  <a:cubicBezTo>
                    <a:pt x="533" y="53"/>
                    <a:pt x="499" y="30"/>
                    <a:pt x="457" y="19"/>
                  </a:cubicBezTo>
                  <a:cubicBezTo>
                    <a:pt x="404" y="91"/>
                    <a:pt x="404" y="91"/>
                    <a:pt x="404" y="91"/>
                  </a:cubicBezTo>
                  <a:cubicBezTo>
                    <a:pt x="385" y="83"/>
                    <a:pt x="367" y="83"/>
                    <a:pt x="348" y="83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272" y="4"/>
                    <a:pt x="234" y="15"/>
                    <a:pt x="196" y="30"/>
                  </a:cubicBezTo>
                  <a:cubicBezTo>
                    <a:pt x="208" y="121"/>
                    <a:pt x="208" y="121"/>
                    <a:pt x="208" y="121"/>
                  </a:cubicBezTo>
                  <a:cubicBezTo>
                    <a:pt x="193" y="129"/>
                    <a:pt x="177" y="140"/>
                    <a:pt x="162" y="156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53" y="152"/>
                    <a:pt x="34" y="190"/>
                    <a:pt x="19" y="228"/>
                  </a:cubicBezTo>
                  <a:cubicBezTo>
                    <a:pt x="91" y="281"/>
                    <a:pt x="91" y="281"/>
                    <a:pt x="91" y="281"/>
                  </a:cubicBezTo>
                  <a:cubicBezTo>
                    <a:pt x="87" y="300"/>
                    <a:pt x="83" y="319"/>
                    <a:pt x="83" y="338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4" y="414"/>
                    <a:pt x="15" y="455"/>
                    <a:pt x="34" y="490"/>
                  </a:cubicBezTo>
                  <a:cubicBezTo>
                    <a:pt x="121" y="478"/>
                    <a:pt x="121" y="478"/>
                    <a:pt x="121" y="478"/>
                  </a:cubicBezTo>
                  <a:cubicBezTo>
                    <a:pt x="132" y="493"/>
                    <a:pt x="143" y="512"/>
                    <a:pt x="155" y="524"/>
                  </a:cubicBezTo>
                  <a:cubicBezTo>
                    <a:pt x="121" y="607"/>
                    <a:pt x="121" y="607"/>
                    <a:pt x="121" y="607"/>
                  </a:cubicBezTo>
                  <a:cubicBezTo>
                    <a:pt x="155" y="634"/>
                    <a:pt x="189" y="657"/>
                    <a:pt x="227" y="668"/>
                  </a:cubicBezTo>
                  <a:cubicBezTo>
                    <a:pt x="283" y="596"/>
                    <a:pt x="283" y="596"/>
                    <a:pt x="283" y="596"/>
                  </a:cubicBezTo>
                  <a:cubicBezTo>
                    <a:pt x="298" y="600"/>
                    <a:pt x="321" y="604"/>
                    <a:pt x="340" y="604"/>
                  </a:cubicBezTo>
                  <a:cubicBezTo>
                    <a:pt x="370" y="687"/>
                    <a:pt x="370" y="687"/>
                    <a:pt x="370" y="687"/>
                  </a:cubicBezTo>
                  <a:cubicBezTo>
                    <a:pt x="416" y="683"/>
                    <a:pt x="454" y="672"/>
                    <a:pt x="491" y="657"/>
                  </a:cubicBezTo>
                  <a:cubicBezTo>
                    <a:pt x="480" y="566"/>
                    <a:pt x="480" y="566"/>
                    <a:pt x="480" y="566"/>
                  </a:cubicBezTo>
                  <a:cubicBezTo>
                    <a:pt x="495" y="558"/>
                    <a:pt x="510" y="543"/>
                    <a:pt x="525" y="531"/>
                  </a:cubicBezTo>
                  <a:cubicBezTo>
                    <a:pt x="605" y="566"/>
                    <a:pt x="605" y="566"/>
                    <a:pt x="605" y="566"/>
                  </a:cubicBezTo>
                  <a:cubicBezTo>
                    <a:pt x="635" y="535"/>
                    <a:pt x="654" y="497"/>
                    <a:pt x="669" y="459"/>
                  </a:cubicBezTo>
                  <a:cubicBezTo>
                    <a:pt x="597" y="406"/>
                    <a:pt x="597" y="406"/>
                    <a:pt x="597" y="406"/>
                  </a:cubicBezTo>
                  <a:cubicBezTo>
                    <a:pt x="601" y="387"/>
                    <a:pt x="605" y="368"/>
                    <a:pt x="605" y="349"/>
                  </a:cubicBezTo>
                  <a:close/>
                  <a:moveTo>
                    <a:pt x="344" y="482"/>
                  </a:moveTo>
                  <a:lnTo>
                    <a:pt x="344" y="482"/>
                  </a:lnTo>
                  <a:cubicBezTo>
                    <a:pt x="268" y="482"/>
                    <a:pt x="208" y="421"/>
                    <a:pt x="208" y="345"/>
                  </a:cubicBezTo>
                  <a:cubicBezTo>
                    <a:pt x="208" y="269"/>
                    <a:pt x="268" y="205"/>
                    <a:pt x="344" y="205"/>
                  </a:cubicBezTo>
                  <a:cubicBezTo>
                    <a:pt x="419" y="205"/>
                    <a:pt x="480" y="269"/>
                    <a:pt x="480" y="345"/>
                  </a:cubicBezTo>
                  <a:cubicBezTo>
                    <a:pt x="480" y="421"/>
                    <a:pt x="419" y="482"/>
                    <a:pt x="344" y="4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8"/>
            <p:cNvSpPr>
              <a:spLocks noChangeArrowheads="1"/>
            </p:cNvSpPr>
            <p:nvPr/>
          </p:nvSpPr>
          <p:spPr bwMode="auto">
            <a:xfrm>
              <a:off x="8418820" y="3523401"/>
              <a:ext cx="123825" cy="241300"/>
            </a:xfrm>
            <a:custGeom>
              <a:avLst/>
              <a:gdLst>
                <a:gd name="T0" fmla="*/ 261 w 345"/>
                <a:gd name="T1" fmla="*/ 330 h 669"/>
                <a:gd name="T2" fmla="*/ 261 w 345"/>
                <a:gd name="T3" fmla="*/ 330 h 669"/>
                <a:gd name="T4" fmla="*/ 344 w 345"/>
                <a:gd name="T5" fmla="*/ 296 h 669"/>
                <a:gd name="T6" fmla="*/ 310 w 345"/>
                <a:gd name="T7" fmla="*/ 174 h 669"/>
                <a:gd name="T8" fmla="*/ 223 w 345"/>
                <a:gd name="T9" fmla="*/ 190 h 669"/>
                <a:gd name="T10" fmla="*/ 185 w 345"/>
                <a:gd name="T11" fmla="*/ 144 h 669"/>
                <a:gd name="T12" fmla="*/ 223 w 345"/>
                <a:gd name="T13" fmla="*/ 61 h 669"/>
                <a:gd name="T14" fmla="*/ 113 w 345"/>
                <a:gd name="T15" fmla="*/ 0 h 669"/>
                <a:gd name="T16" fmla="*/ 60 w 345"/>
                <a:gd name="T17" fmla="*/ 72 h 669"/>
                <a:gd name="T18" fmla="*/ 4 w 345"/>
                <a:gd name="T19" fmla="*/ 64 h 669"/>
                <a:gd name="T20" fmla="*/ 0 w 345"/>
                <a:gd name="T21" fmla="*/ 57 h 669"/>
                <a:gd name="T22" fmla="*/ 0 w 345"/>
                <a:gd name="T23" fmla="*/ 186 h 669"/>
                <a:gd name="T24" fmla="*/ 136 w 345"/>
                <a:gd name="T25" fmla="*/ 326 h 669"/>
                <a:gd name="T26" fmla="*/ 0 w 345"/>
                <a:gd name="T27" fmla="*/ 463 h 669"/>
                <a:gd name="T28" fmla="*/ 0 w 345"/>
                <a:gd name="T29" fmla="*/ 600 h 669"/>
                <a:gd name="T30" fmla="*/ 26 w 345"/>
                <a:gd name="T31" fmla="*/ 668 h 669"/>
                <a:gd name="T32" fmla="*/ 147 w 345"/>
                <a:gd name="T33" fmla="*/ 638 h 669"/>
                <a:gd name="T34" fmla="*/ 136 w 345"/>
                <a:gd name="T35" fmla="*/ 547 h 669"/>
                <a:gd name="T36" fmla="*/ 181 w 345"/>
                <a:gd name="T37" fmla="*/ 512 h 669"/>
                <a:gd name="T38" fmla="*/ 261 w 345"/>
                <a:gd name="T39" fmla="*/ 547 h 669"/>
                <a:gd name="T40" fmla="*/ 325 w 345"/>
                <a:gd name="T41" fmla="*/ 440 h 669"/>
                <a:gd name="T42" fmla="*/ 253 w 345"/>
                <a:gd name="T43" fmla="*/ 387 h 669"/>
                <a:gd name="T44" fmla="*/ 261 w 345"/>
                <a:gd name="T45" fmla="*/ 33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5" h="669">
                  <a:moveTo>
                    <a:pt x="261" y="330"/>
                  </a:moveTo>
                  <a:lnTo>
                    <a:pt x="261" y="330"/>
                  </a:lnTo>
                  <a:cubicBezTo>
                    <a:pt x="344" y="296"/>
                    <a:pt x="344" y="296"/>
                    <a:pt x="344" y="296"/>
                  </a:cubicBezTo>
                  <a:cubicBezTo>
                    <a:pt x="340" y="254"/>
                    <a:pt x="329" y="212"/>
                    <a:pt x="310" y="174"/>
                  </a:cubicBezTo>
                  <a:cubicBezTo>
                    <a:pt x="223" y="190"/>
                    <a:pt x="223" y="190"/>
                    <a:pt x="223" y="190"/>
                  </a:cubicBezTo>
                  <a:cubicBezTo>
                    <a:pt x="212" y="171"/>
                    <a:pt x="200" y="155"/>
                    <a:pt x="185" y="144"/>
                  </a:cubicBezTo>
                  <a:cubicBezTo>
                    <a:pt x="223" y="61"/>
                    <a:pt x="223" y="61"/>
                    <a:pt x="223" y="61"/>
                  </a:cubicBezTo>
                  <a:cubicBezTo>
                    <a:pt x="189" y="34"/>
                    <a:pt x="155" y="11"/>
                    <a:pt x="113" y="0"/>
                  </a:cubicBezTo>
                  <a:cubicBezTo>
                    <a:pt x="60" y="72"/>
                    <a:pt x="60" y="72"/>
                    <a:pt x="60" y="72"/>
                  </a:cubicBezTo>
                  <a:cubicBezTo>
                    <a:pt x="41" y="64"/>
                    <a:pt x="23" y="64"/>
                    <a:pt x="4" y="6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75" y="186"/>
                    <a:pt x="136" y="250"/>
                    <a:pt x="136" y="326"/>
                  </a:cubicBezTo>
                  <a:cubicBezTo>
                    <a:pt x="136" y="402"/>
                    <a:pt x="75" y="463"/>
                    <a:pt x="0" y="463"/>
                  </a:cubicBezTo>
                  <a:cubicBezTo>
                    <a:pt x="0" y="600"/>
                    <a:pt x="0" y="600"/>
                    <a:pt x="0" y="600"/>
                  </a:cubicBezTo>
                  <a:cubicBezTo>
                    <a:pt x="26" y="668"/>
                    <a:pt x="26" y="668"/>
                    <a:pt x="26" y="668"/>
                  </a:cubicBezTo>
                  <a:cubicBezTo>
                    <a:pt x="72" y="664"/>
                    <a:pt x="110" y="653"/>
                    <a:pt x="147" y="638"/>
                  </a:cubicBezTo>
                  <a:cubicBezTo>
                    <a:pt x="136" y="547"/>
                    <a:pt x="136" y="547"/>
                    <a:pt x="136" y="547"/>
                  </a:cubicBezTo>
                  <a:cubicBezTo>
                    <a:pt x="151" y="539"/>
                    <a:pt x="166" y="524"/>
                    <a:pt x="181" y="512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91" y="516"/>
                    <a:pt x="310" y="478"/>
                    <a:pt x="325" y="440"/>
                  </a:cubicBezTo>
                  <a:cubicBezTo>
                    <a:pt x="253" y="387"/>
                    <a:pt x="253" y="387"/>
                    <a:pt x="253" y="387"/>
                  </a:cubicBezTo>
                  <a:cubicBezTo>
                    <a:pt x="257" y="368"/>
                    <a:pt x="261" y="349"/>
                    <a:pt x="261" y="330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9"/>
            <p:cNvSpPr>
              <a:spLocks noChangeArrowheads="1"/>
            </p:cNvSpPr>
            <p:nvPr/>
          </p:nvSpPr>
          <p:spPr bwMode="auto">
            <a:xfrm>
              <a:off x="8287057" y="3509113"/>
              <a:ext cx="265113" cy="263525"/>
            </a:xfrm>
            <a:custGeom>
              <a:avLst/>
              <a:gdLst>
                <a:gd name="T0" fmla="*/ 378 w 735"/>
                <a:gd name="T1" fmla="*/ 733 h 734"/>
                <a:gd name="T2" fmla="*/ 314 w 735"/>
                <a:gd name="T3" fmla="*/ 645 h 734"/>
                <a:gd name="T4" fmla="*/ 242 w 735"/>
                <a:gd name="T5" fmla="*/ 714 h 734"/>
                <a:gd name="T6" fmla="*/ 117 w 735"/>
                <a:gd name="T7" fmla="*/ 634 h 734"/>
                <a:gd name="T8" fmla="*/ 132 w 735"/>
                <a:gd name="T9" fmla="*/ 524 h 734"/>
                <a:gd name="T10" fmla="*/ 34 w 735"/>
                <a:gd name="T11" fmla="*/ 524 h 734"/>
                <a:gd name="T12" fmla="*/ 0 w 735"/>
                <a:gd name="T13" fmla="*/ 380 h 734"/>
                <a:gd name="T14" fmla="*/ 91 w 735"/>
                <a:gd name="T15" fmla="*/ 315 h 734"/>
                <a:gd name="T16" fmla="*/ 23 w 735"/>
                <a:gd name="T17" fmla="*/ 243 h 734"/>
                <a:gd name="T18" fmla="*/ 98 w 735"/>
                <a:gd name="T19" fmla="*/ 114 h 734"/>
                <a:gd name="T20" fmla="*/ 208 w 735"/>
                <a:gd name="T21" fmla="*/ 133 h 734"/>
                <a:gd name="T22" fmla="*/ 208 w 735"/>
                <a:gd name="T23" fmla="*/ 34 h 734"/>
                <a:gd name="T24" fmla="*/ 352 w 735"/>
                <a:gd name="T25" fmla="*/ 0 h 734"/>
                <a:gd name="T26" fmla="*/ 420 w 735"/>
                <a:gd name="T27" fmla="*/ 87 h 734"/>
                <a:gd name="T28" fmla="*/ 488 w 735"/>
                <a:gd name="T29" fmla="*/ 19 h 734"/>
                <a:gd name="T30" fmla="*/ 617 w 735"/>
                <a:gd name="T31" fmla="*/ 95 h 734"/>
                <a:gd name="T32" fmla="*/ 601 w 735"/>
                <a:gd name="T33" fmla="*/ 205 h 734"/>
                <a:gd name="T34" fmla="*/ 696 w 735"/>
                <a:gd name="T35" fmla="*/ 209 h 734"/>
                <a:gd name="T36" fmla="*/ 734 w 735"/>
                <a:gd name="T37" fmla="*/ 353 h 734"/>
                <a:gd name="T38" fmla="*/ 643 w 735"/>
                <a:gd name="T39" fmla="*/ 418 h 734"/>
                <a:gd name="T40" fmla="*/ 711 w 735"/>
                <a:gd name="T41" fmla="*/ 490 h 734"/>
                <a:gd name="T42" fmla="*/ 635 w 735"/>
                <a:gd name="T43" fmla="*/ 615 h 734"/>
                <a:gd name="T44" fmla="*/ 526 w 735"/>
                <a:gd name="T45" fmla="*/ 600 h 734"/>
                <a:gd name="T46" fmla="*/ 522 w 735"/>
                <a:gd name="T47" fmla="*/ 699 h 734"/>
                <a:gd name="T48" fmla="*/ 378 w 735"/>
                <a:gd name="T49" fmla="*/ 733 h 734"/>
                <a:gd name="T50" fmla="*/ 295 w 735"/>
                <a:gd name="T51" fmla="*/ 596 h 734"/>
                <a:gd name="T52" fmla="*/ 363 w 735"/>
                <a:gd name="T53" fmla="*/ 604 h 734"/>
                <a:gd name="T54" fmla="*/ 408 w 735"/>
                <a:gd name="T55" fmla="*/ 687 h 734"/>
                <a:gd name="T56" fmla="*/ 477 w 735"/>
                <a:gd name="T57" fmla="*/ 577 h 734"/>
                <a:gd name="T58" fmla="*/ 533 w 735"/>
                <a:gd name="T59" fmla="*/ 539 h 734"/>
                <a:gd name="T60" fmla="*/ 620 w 735"/>
                <a:gd name="T61" fmla="*/ 562 h 734"/>
                <a:gd name="T62" fmla="*/ 594 w 735"/>
                <a:gd name="T63" fmla="*/ 437 h 734"/>
                <a:gd name="T64" fmla="*/ 605 w 735"/>
                <a:gd name="T65" fmla="*/ 372 h 734"/>
                <a:gd name="T66" fmla="*/ 685 w 735"/>
                <a:gd name="T67" fmla="*/ 323 h 734"/>
                <a:gd name="T68" fmla="*/ 579 w 735"/>
                <a:gd name="T69" fmla="*/ 254 h 734"/>
                <a:gd name="T70" fmla="*/ 537 w 735"/>
                <a:gd name="T71" fmla="*/ 201 h 734"/>
                <a:gd name="T72" fmla="*/ 560 w 735"/>
                <a:gd name="T73" fmla="*/ 110 h 734"/>
                <a:gd name="T74" fmla="*/ 439 w 735"/>
                <a:gd name="T75" fmla="*/ 137 h 734"/>
                <a:gd name="T76" fmla="*/ 371 w 735"/>
                <a:gd name="T77" fmla="*/ 129 h 734"/>
                <a:gd name="T78" fmla="*/ 325 w 735"/>
                <a:gd name="T79" fmla="*/ 46 h 734"/>
                <a:gd name="T80" fmla="*/ 257 w 735"/>
                <a:gd name="T81" fmla="*/ 156 h 734"/>
                <a:gd name="T82" fmla="*/ 200 w 735"/>
                <a:gd name="T83" fmla="*/ 194 h 734"/>
                <a:gd name="T84" fmla="*/ 110 w 735"/>
                <a:gd name="T85" fmla="*/ 171 h 734"/>
                <a:gd name="T86" fmla="*/ 140 w 735"/>
                <a:gd name="T87" fmla="*/ 296 h 734"/>
                <a:gd name="T88" fmla="*/ 129 w 735"/>
                <a:gd name="T89" fmla="*/ 361 h 734"/>
                <a:gd name="T90" fmla="*/ 49 w 735"/>
                <a:gd name="T91" fmla="*/ 410 h 734"/>
                <a:gd name="T92" fmla="*/ 155 w 735"/>
                <a:gd name="T93" fmla="*/ 478 h 734"/>
                <a:gd name="T94" fmla="*/ 197 w 735"/>
                <a:gd name="T95" fmla="*/ 532 h 734"/>
                <a:gd name="T96" fmla="*/ 170 w 735"/>
                <a:gd name="T97" fmla="*/ 623 h 734"/>
                <a:gd name="T98" fmla="*/ 295 w 735"/>
                <a:gd name="T99" fmla="*/ 596 h 734"/>
                <a:gd name="T100" fmla="*/ 367 w 735"/>
                <a:gd name="T101" fmla="*/ 528 h 734"/>
                <a:gd name="T102" fmla="*/ 367 w 735"/>
                <a:gd name="T103" fmla="*/ 205 h 734"/>
                <a:gd name="T104" fmla="*/ 367 w 735"/>
                <a:gd name="T105" fmla="*/ 528 h 734"/>
                <a:gd name="T106" fmla="*/ 367 w 735"/>
                <a:gd name="T107" fmla="*/ 251 h 734"/>
                <a:gd name="T108" fmla="*/ 367 w 735"/>
                <a:gd name="T109" fmla="*/ 482 h 734"/>
                <a:gd name="T110" fmla="*/ 367 w 735"/>
                <a:gd name="T111" fmla="*/ 251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35" h="734">
                  <a:moveTo>
                    <a:pt x="378" y="733"/>
                  </a:moveTo>
                  <a:lnTo>
                    <a:pt x="378" y="733"/>
                  </a:lnTo>
                  <a:cubicBezTo>
                    <a:pt x="348" y="649"/>
                    <a:pt x="348" y="649"/>
                    <a:pt x="348" y="649"/>
                  </a:cubicBezTo>
                  <a:cubicBezTo>
                    <a:pt x="337" y="649"/>
                    <a:pt x="325" y="645"/>
                    <a:pt x="314" y="645"/>
                  </a:cubicBezTo>
                  <a:cubicBezTo>
                    <a:pt x="257" y="718"/>
                    <a:pt x="257" y="718"/>
                    <a:pt x="257" y="718"/>
                  </a:cubicBezTo>
                  <a:cubicBezTo>
                    <a:pt x="242" y="714"/>
                    <a:pt x="242" y="714"/>
                    <a:pt x="242" y="714"/>
                  </a:cubicBezTo>
                  <a:cubicBezTo>
                    <a:pt x="200" y="699"/>
                    <a:pt x="163" y="676"/>
                    <a:pt x="129" y="645"/>
                  </a:cubicBezTo>
                  <a:cubicBezTo>
                    <a:pt x="117" y="634"/>
                    <a:pt x="117" y="634"/>
                    <a:pt x="117" y="634"/>
                  </a:cubicBezTo>
                  <a:cubicBezTo>
                    <a:pt x="151" y="551"/>
                    <a:pt x="151" y="551"/>
                    <a:pt x="151" y="551"/>
                  </a:cubicBezTo>
                  <a:cubicBezTo>
                    <a:pt x="148" y="543"/>
                    <a:pt x="140" y="535"/>
                    <a:pt x="132" y="524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15" y="482"/>
                    <a:pt x="4" y="440"/>
                    <a:pt x="0" y="395"/>
                  </a:cubicBezTo>
                  <a:cubicBezTo>
                    <a:pt x="0" y="380"/>
                    <a:pt x="0" y="380"/>
                    <a:pt x="0" y="380"/>
                  </a:cubicBezTo>
                  <a:cubicBezTo>
                    <a:pt x="83" y="346"/>
                    <a:pt x="83" y="346"/>
                    <a:pt x="83" y="346"/>
                  </a:cubicBezTo>
                  <a:cubicBezTo>
                    <a:pt x="87" y="334"/>
                    <a:pt x="87" y="323"/>
                    <a:pt x="91" y="315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38" y="201"/>
                    <a:pt x="57" y="163"/>
                    <a:pt x="87" y="129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182" y="152"/>
                    <a:pt x="182" y="152"/>
                    <a:pt x="182" y="152"/>
                  </a:cubicBezTo>
                  <a:cubicBezTo>
                    <a:pt x="189" y="144"/>
                    <a:pt x="197" y="137"/>
                    <a:pt x="208" y="133"/>
                  </a:cubicBezTo>
                  <a:cubicBezTo>
                    <a:pt x="193" y="42"/>
                    <a:pt x="193" y="42"/>
                    <a:pt x="193" y="42"/>
                  </a:cubicBezTo>
                  <a:cubicBezTo>
                    <a:pt x="208" y="34"/>
                    <a:pt x="208" y="34"/>
                    <a:pt x="208" y="34"/>
                  </a:cubicBezTo>
                  <a:cubicBezTo>
                    <a:pt x="250" y="15"/>
                    <a:pt x="291" y="4"/>
                    <a:pt x="337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86" y="83"/>
                    <a:pt x="386" y="83"/>
                    <a:pt x="386" y="83"/>
                  </a:cubicBezTo>
                  <a:cubicBezTo>
                    <a:pt x="397" y="83"/>
                    <a:pt x="408" y="87"/>
                    <a:pt x="420" y="87"/>
                  </a:cubicBezTo>
                  <a:cubicBezTo>
                    <a:pt x="473" y="15"/>
                    <a:pt x="473" y="15"/>
                    <a:pt x="473" y="15"/>
                  </a:cubicBezTo>
                  <a:cubicBezTo>
                    <a:pt x="488" y="19"/>
                    <a:pt x="488" y="19"/>
                    <a:pt x="488" y="19"/>
                  </a:cubicBezTo>
                  <a:cubicBezTo>
                    <a:pt x="530" y="34"/>
                    <a:pt x="571" y="57"/>
                    <a:pt x="605" y="87"/>
                  </a:cubicBezTo>
                  <a:cubicBezTo>
                    <a:pt x="617" y="95"/>
                    <a:pt x="617" y="95"/>
                    <a:pt x="617" y="95"/>
                  </a:cubicBezTo>
                  <a:cubicBezTo>
                    <a:pt x="579" y="182"/>
                    <a:pt x="579" y="182"/>
                    <a:pt x="579" y="182"/>
                  </a:cubicBezTo>
                  <a:cubicBezTo>
                    <a:pt x="586" y="190"/>
                    <a:pt x="594" y="197"/>
                    <a:pt x="601" y="205"/>
                  </a:cubicBezTo>
                  <a:cubicBezTo>
                    <a:pt x="692" y="194"/>
                    <a:pt x="692" y="194"/>
                    <a:pt x="692" y="194"/>
                  </a:cubicBezTo>
                  <a:cubicBezTo>
                    <a:pt x="696" y="209"/>
                    <a:pt x="696" y="209"/>
                    <a:pt x="696" y="209"/>
                  </a:cubicBezTo>
                  <a:cubicBezTo>
                    <a:pt x="715" y="247"/>
                    <a:pt x="726" y="292"/>
                    <a:pt x="730" y="334"/>
                  </a:cubicBezTo>
                  <a:cubicBezTo>
                    <a:pt x="734" y="353"/>
                    <a:pt x="734" y="353"/>
                    <a:pt x="734" y="353"/>
                  </a:cubicBezTo>
                  <a:cubicBezTo>
                    <a:pt x="647" y="387"/>
                    <a:pt x="647" y="387"/>
                    <a:pt x="647" y="387"/>
                  </a:cubicBezTo>
                  <a:cubicBezTo>
                    <a:pt x="647" y="399"/>
                    <a:pt x="647" y="410"/>
                    <a:pt x="643" y="418"/>
                  </a:cubicBezTo>
                  <a:cubicBezTo>
                    <a:pt x="719" y="475"/>
                    <a:pt x="719" y="475"/>
                    <a:pt x="719" y="475"/>
                  </a:cubicBezTo>
                  <a:cubicBezTo>
                    <a:pt x="711" y="490"/>
                    <a:pt x="711" y="490"/>
                    <a:pt x="711" y="490"/>
                  </a:cubicBezTo>
                  <a:cubicBezTo>
                    <a:pt x="696" y="532"/>
                    <a:pt x="673" y="570"/>
                    <a:pt x="647" y="604"/>
                  </a:cubicBezTo>
                  <a:cubicBezTo>
                    <a:pt x="635" y="615"/>
                    <a:pt x="635" y="615"/>
                    <a:pt x="635" y="615"/>
                  </a:cubicBezTo>
                  <a:cubicBezTo>
                    <a:pt x="552" y="581"/>
                    <a:pt x="552" y="581"/>
                    <a:pt x="552" y="581"/>
                  </a:cubicBezTo>
                  <a:cubicBezTo>
                    <a:pt x="545" y="589"/>
                    <a:pt x="533" y="596"/>
                    <a:pt x="526" y="600"/>
                  </a:cubicBezTo>
                  <a:cubicBezTo>
                    <a:pt x="537" y="691"/>
                    <a:pt x="537" y="691"/>
                    <a:pt x="537" y="691"/>
                  </a:cubicBezTo>
                  <a:cubicBezTo>
                    <a:pt x="522" y="699"/>
                    <a:pt x="522" y="699"/>
                    <a:pt x="522" y="699"/>
                  </a:cubicBezTo>
                  <a:cubicBezTo>
                    <a:pt x="484" y="718"/>
                    <a:pt x="442" y="729"/>
                    <a:pt x="397" y="733"/>
                  </a:cubicBezTo>
                  <a:lnTo>
                    <a:pt x="378" y="733"/>
                  </a:lnTo>
                  <a:close/>
                  <a:moveTo>
                    <a:pt x="295" y="596"/>
                  </a:moveTo>
                  <a:lnTo>
                    <a:pt x="295" y="596"/>
                  </a:lnTo>
                  <a:cubicBezTo>
                    <a:pt x="310" y="600"/>
                    <a:pt x="310" y="600"/>
                    <a:pt x="310" y="600"/>
                  </a:cubicBezTo>
                  <a:cubicBezTo>
                    <a:pt x="325" y="604"/>
                    <a:pt x="344" y="604"/>
                    <a:pt x="363" y="604"/>
                  </a:cubicBezTo>
                  <a:cubicBezTo>
                    <a:pt x="378" y="604"/>
                    <a:pt x="378" y="604"/>
                    <a:pt x="378" y="604"/>
                  </a:cubicBezTo>
                  <a:cubicBezTo>
                    <a:pt x="408" y="687"/>
                    <a:pt x="408" y="687"/>
                    <a:pt x="408" y="687"/>
                  </a:cubicBezTo>
                  <a:cubicBezTo>
                    <a:pt x="439" y="684"/>
                    <a:pt x="465" y="676"/>
                    <a:pt x="488" y="665"/>
                  </a:cubicBezTo>
                  <a:cubicBezTo>
                    <a:pt x="477" y="577"/>
                    <a:pt x="477" y="577"/>
                    <a:pt x="477" y="577"/>
                  </a:cubicBezTo>
                  <a:cubicBezTo>
                    <a:pt x="492" y="570"/>
                    <a:pt x="492" y="570"/>
                    <a:pt x="492" y="570"/>
                  </a:cubicBezTo>
                  <a:cubicBezTo>
                    <a:pt x="503" y="562"/>
                    <a:pt x="518" y="551"/>
                    <a:pt x="533" y="539"/>
                  </a:cubicBezTo>
                  <a:cubicBezTo>
                    <a:pt x="541" y="528"/>
                    <a:pt x="541" y="528"/>
                    <a:pt x="541" y="528"/>
                  </a:cubicBezTo>
                  <a:cubicBezTo>
                    <a:pt x="620" y="562"/>
                    <a:pt x="620" y="562"/>
                    <a:pt x="620" y="562"/>
                  </a:cubicBezTo>
                  <a:cubicBezTo>
                    <a:pt x="639" y="539"/>
                    <a:pt x="654" y="516"/>
                    <a:pt x="662" y="490"/>
                  </a:cubicBezTo>
                  <a:cubicBezTo>
                    <a:pt x="594" y="437"/>
                    <a:pt x="594" y="437"/>
                    <a:pt x="594" y="437"/>
                  </a:cubicBezTo>
                  <a:cubicBezTo>
                    <a:pt x="598" y="422"/>
                    <a:pt x="598" y="422"/>
                    <a:pt x="598" y="422"/>
                  </a:cubicBezTo>
                  <a:cubicBezTo>
                    <a:pt x="601" y="406"/>
                    <a:pt x="605" y="387"/>
                    <a:pt x="605" y="372"/>
                  </a:cubicBezTo>
                  <a:cubicBezTo>
                    <a:pt x="605" y="357"/>
                    <a:pt x="605" y="357"/>
                    <a:pt x="605" y="357"/>
                  </a:cubicBezTo>
                  <a:cubicBezTo>
                    <a:pt x="685" y="323"/>
                    <a:pt x="685" y="323"/>
                    <a:pt x="685" y="323"/>
                  </a:cubicBezTo>
                  <a:cubicBezTo>
                    <a:pt x="681" y="296"/>
                    <a:pt x="673" y="270"/>
                    <a:pt x="666" y="243"/>
                  </a:cubicBezTo>
                  <a:cubicBezTo>
                    <a:pt x="579" y="254"/>
                    <a:pt x="579" y="254"/>
                    <a:pt x="579" y="254"/>
                  </a:cubicBezTo>
                  <a:cubicBezTo>
                    <a:pt x="571" y="243"/>
                    <a:pt x="571" y="243"/>
                    <a:pt x="571" y="243"/>
                  </a:cubicBezTo>
                  <a:cubicBezTo>
                    <a:pt x="560" y="228"/>
                    <a:pt x="548" y="213"/>
                    <a:pt x="537" y="201"/>
                  </a:cubicBezTo>
                  <a:cubicBezTo>
                    <a:pt x="526" y="190"/>
                    <a:pt x="526" y="190"/>
                    <a:pt x="526" y="190"/>
                  </a:cubicBezTo>
                  <a:cubicBezTo>
                    <a:pt x="560" y="110"/>
                    <a:pt x="560" y="110"/>
                    <a:pt x="560" y="110"/>
                  </a:cubicBezTo>
                  <a:cubicBezTo>
                    <a:pt x="541" y="91"/>
                    <a:pt x="514" y="80"/>
                    <a:pt x="488" y="68"/>
                  </a:cubicBezTo>
                  <a:cubicBezTo>
                    <a:pt x="439" y="137"/>
                    <a:pt x="439" y="137"/>
                    <a:pt x="439" y="137"/>
                  </a:cubicBezTo>
                  <a:cubicBezTo>
                    <a:pt x="424" y="133"/>
                    <a:pt x="424" y="133"/>
                    <a:pt x="424" y="133"/>
                  </a:cubicBezTo>
                  <a:cubicBezTo>
                    <a:pt x="405" y="129"/>
                    <a:pt x="390" y="129"/>
                    <a:pt x="371" y="129"/>
                  </a:cubicBezTo>
                  <a:cubicBezTo>
                    <a:pt x="356" y="125"/>
                    <a:pt x="356" y="125"/>
                    <a:pt x="356" y="125"/>
                  </a:cubicBezTo>
                  <a:cubicBezTo>
                    <a:pt x="325" y="46"/>
                    <a:pt x="325" y="46"/>
                    <a:pt x="325" y="46"/>
                  </a:cubicBezTo>
                  <a:cubicBezTo>
                    <a:pt x="295" y="49"/>
                    <a:pt x="269" y="57"/>
                    <a:pt x="242" y="68"/>
                  </a:cubicBezTo>
                  <a:cubicBezTo>
                    <a:pt x="257" y="156"/>
                    <a:pt x="257" y="156"/>
                    <a:pt x="257" y="156"/>
                  </a:cubicBezTo>
                  <a:cubicBezTo>
                    <a:pt x="242" y="163"/>
                    <a:pt x="242" y="163"/>
                    <a:pt x="242" y="163"/>
                  </a:cubicBezTo>
                  <a:cubicBezTo>
                    <a:pt x="227" y="171"/>
                    <a:pt x="216" y="182"/>
                    <a:pt x="200" y="194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10" y="171"/>
                    <a:pt x="110" y="171"/>
                    <a:pt x="110" y="171"/>
                  </a:cubicBezTo>
                  <a:cubicBezTo>
                    <a:pt x="95" y="194"/>
                    <a:pt x="79" y="216"/>
                    <a:pt x="68" y="243"/>
                  </a:cubicBezTo>
                  <a:cubicBezTo>
                    <a:pt x="140" y="296"/>
                    <a:pt x="140" y="296"/>
                    <a:pt x="140" y="296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2" y="327"/>
                    <a:pt x="129" y="346"/>
                    <a:pt x="129" y="361"/>
                  </a:cubicBezTo>
                  <a:cubicBezTo>
                    <a:pt x="129" y="376"/>
                    <a:pt x="129" y="376"/>
                    <a:pt x="129" y="376"/>
                  </a:cubicBezTo>
                  <a:cubicBezTo>
                    <a:pt x="49" y="410"/>
                    <a:pt x="49" y="410"/>
                    <a:pt x="49" y="410"/>
                  </a:cubicBezTo>
                  <a:cubicBezTo>
                    <a:pt x="53" y="437"/>
                    <a:pt x="57" y="463"/>
                    <a:pt x="68" y="490"/>
                  </a:cubicBezTo>
                  <a:cubicBezTo>
                    <a:pt x="155" y="478"/>
                    <a:pt x="155" y="478"/>
                    <a:pt x="155" y="478"/>
                  </a:cubicBezTo>
                  <a:cubicBezTo>
                    <a:pt x="163" y="490"/>
                    <a:pt x="163" y="490"/>
                    <a:pt x="163" y="490"/>
                  </a:cubicBezTo>
                  <a:cubicBezTo>
                    <a:pt x="170" y="505"/>
                    <a:pt x="182" y="520"/>
                    <a:pt x="197" y="532"/>
                  </a:cubicBezTo>
                  <a:cubicBezTo>
                    <a:pt x="204" y="543"/>
                    <a:pt x="204" y="543"/>
                    <a:pt x="204" y="543"/>
                  </a:cubicBezTo>
                  <a:cubicBezTo>
                    <a:pt x="170" y="623"/>
                    <a:pt x="170" y="623"/>
                    <a:pt x="170" y="623"/>
                  </a:cubicBezTo>
                  <a:cubicBezTo>
                    <a:pt x="193" y="642"/>
                    <a:pt x="219" y="653"/>
                    <a:pt x="242" y="665"/>
                  </a:cubicBezTo>
                  <a:lnTo>
                    <a:pt x="295" y="596"/>
                  </a:lnTo>
                  <a:close/>
                  <a:moveTo>
                    <a:pt x="367" y="528"/>
                  </a:moveTo>
                  <a:lnTo>
                    <a:pt x="367" y="528"/>
                  </a:lnTo>
                  <a:cubicBezTo>
                    <a:pt x="280" y="528"/>
                    <a:pt x="208" y="456"/>
                    <a:pt x="208" y="368"/>
                  </a:cubicBezTo>
                  <a:cubicBezTo>
                    <a:pt x="208" y="277"/>
                    <a:pt x="280" y="205"/>
                    <a:pt x="367" y="205"/>
                  </a:cubicBezTo>
                  <a:cubicBezTo>
                    <a:pt x="454" y="205"/>
                    <a:pt x="526" y="277"/>
                    <a:pt x="526" y="368"/>
                  </a:cubicBezTo>
                  <a:cubicBezTo>
                    <a:pt x="526" y="456"/>
                    <a:pt x="454" y="528"/>
                    <a:pt x="367" y="528"/>
                  </a:cubicBezTo>
                  <a:close/>
                  <a:moveTo>
                    <a:pt x="367" y="251"/>
                  </a:moveTo>
                  <a:lnTo>
                    <a:pt x="367" y="251"/>
                  </a:lnTo>
                  <a:cubicBezTo>
                    <a:pt x="306" y="251"/>
                    <a:pt x="253" y="304"/>
                    <a:pt x="253" y="368"/>
                  </a:cubicBezTo>
                  <a:cubicBezTo>
                    <a:pt x="253" y="429"/>
                    <a:pt x="306" y="482"/>
                    <a:pt x="367" y="482"/>
                  </a:cubicBezTo>
                  <a:cubicBezTo>
                    <a:pt x="431" y="482"/>
                    <a:pt x="484" y="429"/>
                    <a:pt x="484" y="368"/>
                  </a:cubicBezTo>
                  <a:cubicBezTo>
                    <a:pt x="484" y="304"/>
                    <a:pt x="431" y="251"/>
                    <a:pt x="367" y="25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0" name="Group 459"/>
          <p:cNvGrpSpPr/>
          <p:nvPr/>
        </p:nvGrpSpPr>
        <p:grpSpPr>
          <a:xfrm>
            <a:off x="5102519" y="1690065"/>
            <a:ext cx="355600" cy="385763"/>
            <a:chOff x="8306107" y="1736007"/>
            <a:chExt cx="355600" cy="385763"/>
          </a:xfrm>
        </p:grpSpPr>
        <p:sp>
          <p:nvSpPr>
            <p:cNvPr id="461" name="Freeform 10"/>
            <p:cNvSpPr>
              <a:spLocks noChangeArrowheads="1"/>
            </p:cNvSpPr>
            <p:nvPr/>
          </p:nvSpPr>
          <p:spPr bwMode="auto">
            <a:xfrm>
              <a:off x="8501370" y="1959845"/>
              <a:ext cx="160337" cy="161925"/>
            </a:xfrm>
            <a:custGeom>
              <a:avLst/>
              <a:gdLst>
                <a:gd name="T0" fmla="*/ 385 w 447"/>
                <a:gd name="T1" fmla="*/ 247 h 449"/>
                <a:gd name="T2" fmla="*/ 385 w 447"/>
                <a:gd name="T3" fmla="*/ 247 h 449"/>
                <a:gd name="T4" fmla="*/ 446 w 447"/>
                <a:gd name="T5" fmla="*/ 220 h 449"/>
                <a:gd name="T6" fmla="*/ 419 w 447"/>
                <a:gd name="T7" fmla="*/ 118 h 449"/>
                <a:gd name="T8" fmla="*/ 351 w 447"/>
                <a:gd name="T9" fmla="*/ 125 h 449"/>
                <a:gd name="T10" fmla="*/ 321 w 447"/>
                <a:gd name="T11" fmla="*/ 95 h 449"/>
                <a:gd name="T12" fmla="*/ 332 w 447"/>
                <a:gd name="T13" fmla="*/ 30 h 449"/>
                <a:gd name="T14" fmla="*/ 227 w 447"/>
                <a:gd name="T15" fmla="*/ 0 h 449"/>
                <a:gd name="T16" fmla="*/ 204 w 447"/>
                <a:gd name="T17" fmla="*/ 65 h 449"/>
                <a:gd name="T18" fmla="*/ 159 w 447"/>
                <a:gd name="T19" fmla="*/ 76 h 449"/>
                <a:gd name="T20" fmla="*/ 106 w 447"/>
                <a:gd name="T21" fmla="*/ 34 h 449"/>
                <a:gd name="T22" fmla="*/ 30 w 447"/>
                <a:gd name="T23" fmla="*/ 110 h 449"/>
                <a:gd name="T24" fmla="*/ 72 w 447"/>
                <a:gd name="T25" fmla="*/ 163 h 449"/>
                <a:gd name="T26" fmla="*/ 60 w 447"/>
                <a:gd name="T27" fmla="*/ 205 h 449"/>
                <a:gd name="T28" fmla="*/ 0 w 447"/>
                <a:gd name="T29" fmla="*/ 232 h 449"/>
                <a:gd name="T30" fmla="*/ 26 w 447"/>
                <a:gd name="T31" fmla="*/ 334 h 449"/>
                <a:gd name="T32" fmla="*/ 94 w 447"/>
                <a:gd name="T33" fmla="*/ 323 h 449"/>
                <a:gd name="T34" fmla="*/ 124 w 447"/>
                <a:gd name="T35" fmla="*/ 357 h 449"/>
                <a:gd name="T36" fmla="*/ 117 w 447"/>
                <a:gd name="T37" fmla="*/ 421 h 449"/>
                <a:gd name="T38" fmla="*/ 219 w 447"/>
                <a:gd name="T39" fmla="*/ 448 h 449"/>
                <a:gd name="T40" fmla="*/ 242 w 447"/>
                <a:gd name="T41" fmla="*/ 387 h 449"/>
                <a:gd name="T42" fmla="*/ 287 w 447"/>
                <a:gd name="T43" fmla="*/ 376 h 449"/>
                <a:gd name="T44" fmla="*/ 336 w 447"/>
                <a:gd name="T45" fmla="*/ 418 h 449"/>
                <a:gd name="T46" fmla="*/ 412 w 447"/>
                <a:gd name="T47" fmla="*/ 342 h 449"/>
                <a:gd name="T48" fmla="*/ 370 w 447"/>
                <a:gd name="T49" fmla="*/ 289 h 449"/>
                <a:gd name="T50" fmla="*/ 385 w 447"/>
                <a:gd name="T51" fmla="*/ 247 h 449"/>
                <a:gd name="T52" fmla="*/ 280 w 447"/>
                <a:gd name="T53" fmla="*/ 258 h 449"/>
                <a:gd name="T54" fmla="*/ 280 w 447"/>
                <a:gd name="T55" fmla="*/ 258 h 449"/>
                <a:gd name="T56" fmla="*/ 189 w 447"/>
                <a:gd name="T57" fmla="*/ 285 h 449"/>
                <a:gd name="T58" fmla="*/ 166 w 447"/>
                <a:gd name="T59" fmla="*/ 194 h 449"/>
                <a:gd name="T60" fmla="*/ 257 w 447"/>
                <a:gd name="T61" fmla="*/ 167 h 449"/>
                <a:gd name="T62" fmla="*/ 280 w 447"/>
                <a:gd name="T63" fmla="*/ 258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7" h="449">
                  <a:moveTo>
                    <a:pt x="385" y="247"/>
                  </a:moveTo>
                  <a:lnTo>
                    <a:pt x="385" y="247"/>
                  </a:lnTo>
                  <a:cubicBezTo>
                    <a:pt x="446" y="220"/>
                    <a:pt x="446" y="220"/>
                    <a:pt x="446" y="220"/>
                  </a:cubicBezTo>
                  <a:cubicBezTo>
                    <a:pt x="446" y="182"/>
                    <a:pt x="435" y="148"/>
                    <a:pt x="419" y="118"/>
                  </a:cubicBezTo>
                  <a:cubicBezTo>
                    <a:pt x="351" y="125"/>
                    <a:pt x="351" y="125"/>
                    <a:pt x="351" y="125"/>
                  </a:cubicBezTo>
                  <a:cubicBezTo>
                    <a:pt x="344" y="114"/>
                    <a:pt x="332" y="106"/>
                    <a:pt x="321" y="95"/>
                  </a:cubicBezTo>
                  <a:cubicBezTo>
                    <a:pt x="332" y="30"/>
                    <a:pt x="332" y="30"/>
                    <a:pt x="332" y="30"/>
                  </a:cubicBezTo>
                  <a:cubicBezTo>
                    <a:pt x="298" y="11"/>
                    <a:pt x="264" y="4"/>
                    <a:pt x="227" y="0"/>
                  </a:cubicBezTo>
                  <a:cubicBezTo>
                    <a:pt x="204" y="65"/>
                    <a:pt x="204" y="65"/>
                    <a:pt x="204" y="65"/>
                  </a:cubicBezTo>
                  <a:cubicBezTo>
                    <a:pt x="189" y="65"/>
                    <a:pt x="174" y="68"/>
                    <a:pt x="159" y="76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75" y="49"/>
                    <a:pt x="49" y="76"/>
                    <a:pt x="30" y="110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64" y="175"/>
                    <a:pt x="64" y="190"/>
                    <a:pt x="6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66"/>
                    <a:pt x="7" y="300"/>
                    <a:pt x="26" y="334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102" y="334"/>
                    <a:pt x="113" y="345"/>
                    <a:pt x="124" y="357"/>
                  </a:cubicBezTo>
                  <a:cubicBezTo>
                    <a:pt x="117" y="421"/>
                    <a:pt x="117" y="421"/>
                    <a:pt x="117" y="421"/>
                  </a:cubicBezTo>
                  <a:cubicBezTo>
                    <a:pt x="147" y="440"/>
                    <a:pt x="181" y="448"/>
                    <a:pt x="219" y="448"/>
                  </a:cubicBezTo>
                  <a:cubicBezTo>
                    <a:pt x="242" y="387"/>
                    <a:pt x="242" y="387"/>
                    <a:pt x="242" y="387"/>
                  </a:cubicBezTo>
                  <a:cubicBezTo>
                    <a:pt x="257" y="383"/>
                    <a:pt x="272" y="380"/>
                    <a:pt x="287" y="376"/>
                  </a:cubicBezTo>
                  <a:cubicBezTo>
                    <a:pt x="336" y="418"/>
                    <a:pt x="336" y="418"/>
                    <a:pt x="336" y="418"/>
                  </a:cubicBezTo>
                  <a:cubicBezTo>
                    <a:pt x="370" y="399"/>
                    <a:pt x="397" y="372"/>
                    <a:pt x="412" y="342"/>
                  </a:cubicBezTo>
                  <a:cubicBezTo>
                    <a:pt x="370" y="289"/>
                    <a:pt x="370" y="289"/>
                    <a:pt x="370" y="289"/>
                  </a:cubicBezTo>
                  <a:cubicBezTo>
                    <a:pt x="378" y="277"/>
                    <a:pt x="382" y="262"/>
                    <a:pt x="385" y="247"/>
                  </a:cubicBezTo>
                  <a:close/>
                  <a:moveTo>
                    <a:pt x="280" y="258"/>
                  </a:moveTo>
                  <a:lnTo>
                    <a:pt x="280" y="258"/>
                  </a:lnTo>
                  <a:cubicBezTo>
                    <a:pt x="261" y="292"/>
                    <a:pt x="223" y="300"/>
                    <a:pt x="189" y="285"/>
                  </a:cubicBezTo>
                  <a:cubicBezTo>
                    <a:pt x="159" y="266"/>
                    <a:pt x="147" y="224"/>
                    <a:pt x="166" y="194"/>
                  </a:cubicBezTo>
                  <a:cubicBezTo>
                    <a:pt x="185" y="159"/>
                    <a:pt x="223" y="148"/>
                    <a:pt x="257" y="167"/>
                  </a:cubicBezTo>
                  <a:cubicBezTo>
                    <a:pt x="287" y="186"/>
                    <a:pt x="298" y="228"/>
                    <a:pt x="280" y="2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11"/>
            <p:cNvSpPr>
              <a:spLocks noChangeArrowheads="1"/>
            </p:cNvSpPr>
            <p:nvPr/>
          </p:nvSpPr>
          <p:spPr bwMode="auto">
            <a:xfrm>
              <a:off x="8314045" y="1743945"/>
              <a:ext cx="247650" cy="247650"/>
            </a:xfrm>
            <a:custGeom>
              <a:avLst/>
              <a:gdLst>
                <a:gd name="T0" fmla="*/ 605 w 689"/>
                <a:gd name="T1" fmla="*/ 349 h 688"/>
                <a:gd name="T2" fmla="*/ 605 w 689"/>
                <a:gd name="T3" fmla="*/ 349 h 688"/>
                <a:gd name="T4" fmla="*/ 688 w 689"/>
                <a:gd name="T5" fmla="*/ 315 h 688"/>
                <a:gd name="T6" fmla="*/ 654 w 689"/>
                <a:gd name="T7" fmla="*/ 193 h 688"/>
                <a:gd name="T8" fmla="*/ 567 w 689"/>
                <a:gd name="T9" fmla="*/ 209 h 688"/>
                <a:gd name="T10" fmla="*/ 529 w 689"/>
                <a:gd name="T11" fmla="*/ 163 h 688"/>
                <a:gd name="T12" fmla="*/ 567 w 689"/>
                <a:gd name="T13" fmla="*/ 80 h 688"/>
                <a:gd name="T14" fmla="*/ 457 w 689"/>
                <a:gd name="T15" fmla="*/ 19 h 688"/>
                <a:gd name="T16" fmla="*/ 404 w 689"/>
                <a:gd name="T17" fmla="*/ 91 h 688"/>
                <a:gd name="T18" fmla="*/ 348 w 689"/>
                <a:gd name="T19" fmla="*/ 83 h 688"/>
                <a:gd name="T20" fmla="*/ 314 w 689"/>
                <a:gd name="T21" fmla="*/ 0 h 688"/>
                <a:gd name="T22" fmla="*/ 196 w 689"/>
                <a:gd name="T23" fmla="*/ 30 h 688"/>
                <a:gd name="T24" fmla="*/ 208 w 689"/>
                <a:gd name="T25" fmla="*/ 121 h 688"/>
                <a:gd name="T26" fmla="*/ 162 w 689"/>
                <a:gd name="T27" fmla="*/ 156 h 688"/>
                <a:gd name="T28" fmla="*/ 83 w 689"/>
                <a:gd name="T29" fmla="*/ 121 h 688"/>
                <a:gd name="T30" fmla="*/ 19 w 689"/>
                <a:gd name="T31" fmla="*/ 228 h 688"/>
                <a:gd name="T32" fmla="*/ 91 w 689"/>
                <a:gd name="T33" fmla="*/ 281 h 688"/>
                <a:gd name="T34" fmla="*/ 83 w 689"/>
                <a:gd name="T35" fmla="*/ 338 h 688"/>
                <a:gd name="T36" fmla="*/ 0 w 689"/>
                <a:gd name="T37" fmla="*/ 372 h 688"/>
                <a:gd name="T38" fmla="*/ 34 w 689"/>
                <a:gd name="T39" fmla="*/ 490 h 688"/>
                <a:gd name="T40" fmla="*/ 121 w 689"/>
                <a:gd name="T41" fmla="*/ 478 h 688"/>
                <a:gd name="T42" fmla="*/ 155 w 689"/>
                <a:gd name="T43" fmla="*/ 524 h 688"/>
                <a:gd name="T44" fmla="*/ 121 w 689"/>
                <a:gd name="T45" fmla="*/ 607 h 688"/>
                <a:gd name="T46" fmla="*/ 227 w 689"/>
                <a:gd name="T47" fmla="*/ 668 h 688"/>
                <a:gd name="T48" fmla="*/ 283 w 689"/>
                <a:gd name="T49" fmla="*/ 596 h 688"/>
                <a:gd name="T50" fmla="*/ 340 w 689"/>
                <a:gd name="T51" fmla="*/ 604 h 688"/>
                <a:gd name="T52" fmla="*/ 370 w 689"/>
                <a:gd name="T53" fmla="*/ 687 h 688"/>
                <a:gd name="T54" fmla="*/ 491 w 689"/>
                <a:gd name="T55" fmla="*/ 657 h 688"/>
                <a:gd name="T56" fmla="*/ 480 w 689"/>
                <a:gd name="T57" fmla="*/ 566 h 688"/>
                <a:gd name="T58" fmla="*/ 525 w 689"/>
                <a:gd name="T59" fmla="*/ 531 h 688"/>
                <a:gd name="T60" fmla="*/ 605 w 689"/>
                <a:gd name="T61" fmla="*/ 566 h 688"/>
                <a:gd name="T62" fmla="*/ 669 w 689"/>
                <a:gd name="T63" fmla="*/ 459 h 688"/>
                <a:gd name="T64" fmla="*/ 597 w 689"/>
                <a:gd name="T65" fmla="*/ 406 h 688"/>
                <a:gd name="T66" fmla="*/ 605 w 689"/>
                <a:gd name="T67" fmla="*/ 349 h 688"/>
                <a:gd name="T68" fmla="*/ 344 w 689"/>
                <a:gd name="T69" fmla="*/ 482 h 688"/>
                <a:gd name="T70" fmla="*/ 344 w 689"/>
                <a:gd name="T71" fmla="*/ 482 h 688"/>
                <a:gd name="T72" fmla="*/ 208 w 689"/>
                <a:gd name="T73" fmla="*/ 345 h 688"/>
                <a:gd name="T74" fmla="*/ 344 w 689"/>
                <a:gd name="T75" fmla="*/ 205 h 688"/>
                <a:gd name="T76" fmla="*/ 480 w 689"/>
                <a:gd name="T77" fmla="*/ 345 h 688"/>
                <a:gd name="T78" fmla="*/ 344 w 689"/>
                <a:gd name="T79" fmla="*/ 482 h 688"/>
                <a:gd name="T80" fmla="*/ 605 w 689"/>
                <a:gd name="T81" fmla="*/ 349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89" h="688">
                  <a:moveTo>
                    <a:pt x="605" y="349"/>
                  </a:moveTo>
                  <a:lnTo>
                    <a:pt x="605" y="349"/>
                  </a:lnTo>
                  <a:cubicBezTo>
                    <a:pt x="688" y="315"/>
                    <a:pt x="688" y="315"/>
                    <a:pt x="688" y="315"/>
                  </a:cubicBezTo>
                  <a:cubicBezTo>
                    <a:pt x="684" y="273"/>
                    <a:pt x="673" y="231"/>
                    <a:pt x="654" y="193"/>
                  </a:cubicBezTo>
                  <a:cubicBezTo>
                    <a:pt x="567" y="209"/>
                    <a:pt x="567" y="209"/>
                    <a:pt x="567" y="209"/>
                  </a:cubicBezTo>
                  <a:cubicBezTo>
                    <a:pt x="556" y="190"/>
                    <a:pt x="544" y="174"/>
                    <a:pt x="529" y="163"/>
                  </a:cubicBezTo>
                  <a:cubicBezTo>
                    <a:pt x="567" y="80"/>
                    <a:pt x="567" y="80"/>
                    <a:pt x="567" y="80"/>
                  </a:cubicBezTo>
                  <a:cubicBezTo>
                    <a:pt x="533" y="53"/>
                    <a:pt x="499" y="30"/>
                    <a:pt x="457" y="19"/>
                  </a:cubicBezTo>
                  <a:cubicBezTo>
                    <a:pt x="404" y="91"/>
                    <a:pt x="404" y="91"/>
                    <a:pt x="404" y="91"/>
                  </a:cubicBezTo>
                  <a:cubicBezTo>
                    <a:pt x="385" y="83"/>
                    <a:pt x="367" y="83"/>
                    <a:pt x="348" y="83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272" y="4"/>
                    <a:pt x="234" y="15"/>
                    <a:pt x="196" y="30"/>
                  </a:cubicBezTo>
                  <a:cubicBezTo>
                    <a:pt x="208" y="121"/>
                    <a:pt x="208" y="121"/>
                    <a:pt x="208" y="121"/>
                  </a:cubicBezTo>
                  <a:cubicBezTo>
                    <a:pt x="193" y="129"/>
                    <a:pt x="177" y="140"/>
                    <a:pt x="162" y="156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53" y="152"/>
                    <a:pt x="34" y="190"/>
                    <a:pt x="19" y="228"/>
                  </a:cubicBezTo>
                  <a:cubicBezTo>
                    <a:pt x="91" y="281"/>
                    <a:pt x="91" y="281"/>
                    <a:pt x="91" y="281"/>
                  </a:cubicBezTo>
                  <a:cubicBezTo>
                    <a:pt x="87" y="300"/>
                    <a:pt x="83" y="319"/>
                    <a:pt x="83" y="338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4" y="414"/>
                    <a:pt x="15" y="455"/>
                    <a:pt x="34" y="490"/>
                  </a:cubicBezTo>
                  <a:cubicBezTo>
                    <a:pt x="121" y="478"/>
                    <a:pt x="121" y="478"/>
                    <a:pt x="121" y="478"/>
                  </a:cubicBezTo>
                  <a:cubicBezTo>
                    <a:pt x="132" y="493"/>
                    <a:pt x="143" y="512"/>
                    <a:pt x="155" y="524"/>
                  </a:cubicBezTo>
                  <a:cubicBezTo>
                    <a:pt x="121" y="607"/>
                    <a:pt x="121" y="607"/>
                    <a:pt x="121" y="607"/>
                  </a:cubicBezTo>
                  <a:cubicBezTo>
                    <a:pt x="155" y="634"/>
                    <a:pt x="189" y="657"/>
                    <a:pt x="227" y="668"/>
                  </a:cubicBezTo>
                  <a:cubicBezTo>
                    <a:pt x="283" y="596"/>
                    <a:pt x="283" y="596"/>
                    <a:pt x="283" y="596"/>
                  </a:cubicBezTo>
                  <a:cubicBezTo>
                    <a:pt x="298" y="600"/>
                    <a:pt x="321" y="604"/>
                    <a:pt x="340" y="604"/>
                  </a:cubicBezTo>
                  <a:cubicBezTo>
                    <a:pt x="370" y="687"/>
                    <a:pt x="370" y="687"/>
                    <a:pt x="370" y="687"/>
                  </a:cubicBezTo>
                  <a:cubicBezTo>
                    <a:pt x="416" y="683"/>
                    <a:pt x="454" y="672"/>
                    <a:pt x="491" y="657"/>
                  </a:cubicBezTo>
                  <a:cubicBezTo>
                    <a:pt x="480" y="566"/>
                    <a:pt x="480" y="566"/>
                    <a:pt x="480" y="566"/>
                  </a:cubicBezTo>
                  <a:cubicBezTo>
                    <a:pt x="495" y="558"/>
                    <a:pt x="510" y="543"/>
                    <a:pt x="525" y="531"/>
                  </a:cubicBezTo>
                  <a:cubicBezTo>
                    <a:pt x="605" y="566"/>
                    <a:pt x="605" y="566"/>
                    <a:pt x="605" y="566"/>
                  </a:cubicBezTo>
                  <a:cubicBezTo>
                    <a:pt x="635" y="535"/>
                    <a:pt x="654" y="497"/>
                    <a:pt x="669" y="459"/>
                  </a:cubicBezTo>
                  <a:cubicBezTo>
                    <a:pt x="597" y="406"/>
                    <a:pt x="597" y="406"/>
                    <a:pt x="597" y="406"/>
                  </a:cubicBezTo>
                  <a:cubicBezTo>
                    <a:pt x="601" y="387"/>
                    <a:pt x="605" y="368"/>
                    <a:pt x="605" y="349"/>
                  </a:cubicBezTo>
                  <a:lnTo>
                    <a:pt x="344" y="482"/>
                  </a:lnTo>
                  <a:lnTo>
                    <a:pt x="344" y="482"/>
                  </a:lnTo>
                  <a:cubicBezTo>
                    <a:pt x="268" y="482"/>
                    <a:pt x="208" y="421"/>
                    <a:pt x="208" y="345"/>
                  </a:cubicBezTo>
                  <a:cubicBezTo>
                    <a:pt x="208" y="269"/>
                    <a:pt x="268" y="205"/>
                    <a:pt x="344" y="205"/>
                  </a:cubicBezTo>
                  <a:cubicBezTo>
                    <a:pt x="419" y="205"/>
                    <a:pt x="480" y="269"/>
                    <a:pt x="480" y="345"/>
                  </a:cubicBezTo>
                  <a:cubicBezTo>
                    <a:pt x="480" y="421"/>
                    <a:pt x="419" y="482"/>
                    <a:pt x="344" y="482"/>
                  </a:cubicBezTo>
                  <a:lnTo>
                    <a:pt x="605" y="3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12"/>
            <p:cNvSpPr>
              <a:spLocks noChangeArrowheads="1"/>
            </p:cNvSpPr>
            <p:nvPr/>
          </p:nvSpPr>
          <p:spPr bwMode="auto">
            <a:xfrm>
              <a:off x="8437870" y="1751882"/>
              <a:ext cx="80962" cy="166688"/>
            </a:xfrm>
            <a:custGeom>
              <a:avLst/>
              <a:gdLst>
                <a:gd name="T0" fmla="*/ 136 w 224"/>
                <a:gd name="T1" fmla="*/ 326 h 464"/>
                <a:gd name="T2" fmla="*/ 136 w 224"/>
                <a:gd name="T3" fmla="*/ 326 h 464"/>
                <a:gd name="T4" fmla="*/ 0 w 224"/>
                <a:gd name="T5" fmla="*/ 463 h 464"/>
                <a:gd name="T6" fmla="*/ 136 w 224"/>
                <a:gd name="T7" fmla="*/ 326 h 464"/>
                <a:gd name="T8" fmla="*/ 136 w 224"/>
                <a:gd name="T9" fmla="*/ 326 h 464"/>
                <a:gd name="T10" fmla="*/ 0 w 224"/>
                <a:gd name="T11" fmla="*/ 186 h 464"/>
                <a:gd name="T12" fmla="*/ 0 w 224"/>
                <a:gd name="T13" fmla="*/ 186 h 464"/>
                <a:gd name="T14" fmla="*/ 136 w 224"/>
                <a:gd name="T15" fmla="*/ 323 h 464"/>
                <a:gd name="T16" fmla="*/ 0 w 224"/>
                <a:gd name="T17" fmla="*/ 186 h 464"/>
                <a:gd name="T18" fmla="*/ 113 w 224"/>
                <a:gd name="T19" fmla="*/ 0 h 464"/>
                <a:gd name="T20" fmla="*/ 113 w 224"/>
                <a:gd name="T21" fmla="*/ 0 h 464"/>
                <a:gd name="T22" fmla="*/ 60 w 224"/>
                <a:gd name="T23" fmla="*/ 72 h 464"/>
                <a:gd name="T24" fmla="*/ 4 w 224"/>
                <a:gd name="T25" fmla="*/ 64 h 464"/>
                <a:gd name="T26" fmla="*/ 0 w 224"/>
                <a:gd name="T27" fmla="*/ 57 h 464"/>
                <a:gd name="T28" fmla="*/ 4 w 224"/>
                <a:gd name="T29" fmla="*/ 64 h 464"/>
                <a:gd name="T30" fmla="*/ 60 w 224"/>
                <a:gd name="T31" fmla="*/ 72 h 464"/>
                <a:gd name="T32" fmla="*/ 113 w 224"/>
                <a:gd name="T33" fmla="*/ 0 h 464"/>
                <a:gd name="T34" fmla="*/ 223 w 224"/>
                <a:gd name="T35" fmla="*/ 61 h 464"/>
                <a:gd name="T36" fmla="*/ 223 w 224"/>
                <a:gd name="T37" fmla="*/ 61 h 464"/>
                <a:gd name="T38" fmla="*/ 113 w 224"/>
                <a:gd name="T39" fmla="*/ 0 h 464"/>
                <a:gd name="T40" fmla="*/ 136 w 224"/>
                <a:gd name="T41" fmla="*/ 326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464">
                  <a:moveTo>
                    <a:pt x="136" y="326"/>
                  </a:moveTo>
                  <a:lnTo>
                    <a:pt x="136" y="326"/>
                  </a:lnTo>
                  <a:cubicBezTo>
                    <a:pt x="136" y="402"/>
                    <a:pt x="75" y="463"/>
                    <a:pt x="0" y="463"/>
                  </a:cubicBezTo>
                  <a:cubicBezTo>
                    <a:pt x="75" y="463"/>
                    <a:pt x="136" y="402"/>
                    <a:pt x="136" y="326"/>
                  </a:cubicBezTo>
                  <a:lnTo>
                    <a:pt x="136" y="326"/>
                  </a:lnTo>
                  <a:lnTo>
                    <a:pt x="0" y="186"/>
                  </a:lnTo>
                  <a:lnTo>
                    <a:pt x="0" y="186"/>
                  </a:lnTo>
                  <a:cubicBezTo>
                    <a:pt x="75" y="186"/>
                    <a:pt x="136" y="247"/>
                    <a:pt x="136" y="323"/>
                  </a:cubicBezTo>
                  <a:cubicBezTo>
                    <a:pt x="136" y="247"/>
                    <a:pt x="75" y="186"/>
                    <a:pt x="0" y="186"/>
                  </a:cubicBezTo>
                  <a:lnTo>
                    <a:pt x="113" y="0"/>
                  </a:lnTo>
                  <a:lnTo>
                    <a:pt x="113" y="0"/>
                  </a:lnTo>
                  <a:cubicBezTo>
                    <a:pt x="60" y="72"/>
                    <a:pt x="60" y="72"/>
                    <a:pt x="60" y="72"/>
                  </a:cubicBezTo>
                  <a:cubicBezTo>
                    <a:pt x="41" y="64"/>
                    <a:pt x="23" y="64"/>
                    <a:pt x="4" y="6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23" y="64"/>
                    <a:pt x="41" y="64"/>
                    <a:pt x="60" y="72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55" y="11"/>
                    <a:pt x="189" y="34"/>
                    <a:pt x="223" y="61"/>
                  </a:cubicBezTo>
                  <a:lnTo>
                    <a:pt x="223" y="61"/>
                  </a:lnTo>
                  <a:cubicBezTo>
                    <a:pt x="189" y="34"/>
                    <a:pt x="155" y="11"/>
                    <a:pt x="113" y="0"/>
                  </a:cubicBezTo>
                  <a:lnTo>
                    <a:pt x="136" y="32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13"/>
            <p:cNvSpPr>
              <a:spLocks noChangeArrowheads="1"/>
            </p:cNvSpPr>
            <p:nvPr/>
          </p:nvSpPr>
          <p:spPr bwMode="auto">
            <a:xfrm>
              <a:off x="8437870" y="1751882"/>
              <a:ext cx="123825" cy="241300"/>
            </a:xfrm>
            <a:custGeom>
              <a:avLst/>
              <a:gdLst>
                <a:gd name="T0" fmla="*/ 113 w 345"/>
                <a:gd name="T1" fmla="*/ 0 h 669"/>
                <a:gd name="T2" fmla="*/ 113 w 345"/>
                <a:gd name="T3" fmla="*/ 0 h 669"/>
                <a:gd name="T4" fmla="*/ 60 w 345"/>
                <a:gd name="T5" fmla="*/ 72 h 669"/>
                <a:gd name="T6" fmla="*/ 4 w 345"/>
                <a:gd name="T7" fmla="*/ 64 h 669"/>
                <a:gd name="T8" fmla="*/ 0 w 345"/>
                <a:gd name="T9" fmla="*/ 57 h 669"/>
                <a:gd name="T10" fmla="*/ 0 w 345"/>
                <a:gd name="T11" fmla="*/ 186 h 669"/>
                <a:gd name="T12" fmla="*/ 0 w 345"/>
                <a:gd name="T13" fmla="*/ 186 h 669"/>
                <a:gd name="T14" fmla="*/ 136 w 345"/>
                <a:gd name="T15" fmla="*/ 323 h 669"/>
                <a:gd name="T16" fmla="*/ 136 w 345"/>
                <a:gd name="T17" fmla="*/ 326 h 669"/>
                <a:gd name="T18" fmla="*/ 136 w 345"/>
                <a:gd name="T19" fmla="*/ 326 h 669"/>
                <a:gd name="T20" fmla="*/ 136 w 345"/>
                <a:gd name="T21" fmla="*/ 326 h 669"/>
                <a:gd name="T22" fmla="*/ 0 w 345"/>
                <a:gd name="T23" fmla="*/ 463 h 669"/>
                <a:gd name="T24" fmla="*/ 0 w 345"/>
                <a:gd name="T25" fmla="*/ 463 h 669"/>
                <a:gd name="T26" fmla="*/ 0 w 345"/>
                <a:gd name="T27" fmla="*/ 600 h 669"/>
                <a:gd name="T28" fmla="*/ 26 w 345"/>
                <a:gd name="T29" fmla="*/ 668 h 669"/>
                <a:gd name="T30" fmla="*/ 147 w 345"/>
                <a:gd name="T31" fmla="*/ 638 h 669"/>
                <a:gd name="T32" fmla="*/ 136 w 345"/>
                <a:gd name="T33" fmla="*/ 547 h 669"/>
                <a:gd name="T34" fmla="*/ 136 w 345"/>
                <a:gd name="T35" fmla="*/ 547 h 669"/>
                <a:gd name="T36" fmla="*/ 181 w 345"/>
                <a:gd name="T37" fmla="*/ 512 h 669"/>
                <a:gd name="T38" fmla="*/ 261 w 345"/>
                <a:gd name="T39" fmla="*/ 547 h 669"/>
                <a:gd name="T40" fmla="*/ 325 w 345"/>
                <a:gd name="T41" fmla="*/ 440 h 669"/>
                <a:gd name="T42" fmla="*/ 253 w 345"/>
                <a:gd name="T43" fmla="*/ 387 h 669"/>
                <a:gd name="T44" fmla="*/ 253 w 345"/>
                <a:gd name="T45" fmla="*/ 387 h 669"/>
                <a:gd name="T46" fmla="*/ 261 w 345"/>
                <a:gd name="T47" fmla="*/ 330 h 669"/>
                <a:gd name="T48" fmla="*/ 344 w 345"/>
                <a:gd name="T49" fmla="*/ 296 h 669"/>
                <a:gd name="T50" fmla="*/ 310 w 345"/>
                <a:gd name="T51" fmla="*/ 174 h 669"/>
                <a:gd name="T52" fmla="*/ 223 w 345"/>
                <a:gd name="T53" fmla="*/ 190 h 669"/>
                <a:gd name="T54" fmla="*/ 185 w 345"/>
                <a:gd name="T55" fmla="*/ 144 h 669"/>
                <a:gd name="T56" fmla="*/ 185 w 345"/>
                <a:gd name="T57" fmla="*/ 144 h 669"/>
                <a:gd name="T58" fmla="*/ 185 w 345"/>
                <a:gd name="T59" fmla="*/ 144 h 669"/>
                <a:gd name="T60" fmla="*/ 223 w 345"/>
                <a:gd name="T61" fmla="*/ 61 h 669"/>
                <a:gd name="T62" fmla="*/ 113 w 345"/>
                <a:gd name="T63" fmla="*/ 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669">
                  <a:moveTo>
                    <a:pt x="113" y="0"/>
                  </a:moveTo>
                  <a:lnTo>
                    <a:pt x="113" y="0"/>
                  </a:lnTo>
                  <a:cubicBezTo>
                    <a:pt x="60" y="72"/>
                    <a:pt x="60" y="72"/>
                    <a:pt x="60" y="72"/>
                  </a:cubicBezTo>
                  <a:cubicBezTo>
                    <a:pt x="41" y="64"/>
                    <a:pt x="23" y="64"/>
                    <a:pt x="4" y="6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186"/>
                    <a:pt x="0" y="186"/>
                    <a:pt x="0" y="186"/>
                  </a:cubicBezTo>
                  <a:lnTo>
                    <a:pt x="0" y="186"/>
                  </a:lnTo>
                  <a:cubicBezTo>
                    <a:pt x="75" y="186"/>
                    <a:pt x="136" y="247"/>
                    <a:pt x="136" y="323"/>
                  </a:cubicBezTo>
                  <a:cubicBezTo>
                    <a:pt x="136" y="323"/>
                    <a:pt x="136" y="323"/>
                    <a:pt x="136" y="326"/>
                  </a:cubicBezTo>
                  <a:lnTo>
                    <a:pt x="136" y="326"/>
                  </a:lnTo>
                  <a:lnTo>
                    <a:pt x="136" y="326"/>
                  </a:lnTo>
                  <a:cubicBezTo>
                    <a:pt x="136" y="402"/>
                    <a:pt x="75" y="463"/>
                    <a:pt x="0" y="463"/>
                  </a:cubicBezTo>
                  <a:lnTo>
                    <a:pt x="0" y="463"/>
                  </a:lnTo>
                  <a:cubicBezTo>
                    <a:pt x="0" y="600"/>
                    <a:pt x="0" y="600"/>
                    <a:pt x="0" y="600"/>
                  </a:cubicBezTo>
                  <a:cubicBezTo>
                    <a:pt x="26" y="668"/>
                    <a:pt x="26" y="668"/>
                    <a:pt x="26" y="668"/>
                  </a:cubicBezTo>
                  <a:cubicBezTo>
                    <a:pt x="72" y="664"/>
                    <a:pt x="110" y="653"/>
                    <a:pt x="147" y="638"/>
                  </a:cubicBezTo>
                  <a:cubicBezTo>
                    <a:pt x="136" y="547"/>
                    <a:pt x="136" y="547"/>
                    <a:pt x="136" y="547"/>
                  </a:cubicBezTo>
                  <a:lnTo>
                    <a:pt x="136" y="547"/>
                  </a:lnTo>
                  <a:cubicBezTo>
                    <a:pt x="151" y="539"/>
                    <a:pt x="166" y="524"/>
                    <a:pt x="181" y="512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91" y="516"/>
                    <a:pt x="310" y="478"/>
                    <a:pt x="325" y="440"/>
                  </a:cubicBezTo>
                  <a:cubicBezTo>
                    <a:pt x="253" y="387"/>
                    <a:pt x="253" y="387"/>
                    <a:pt x="253" y="387"/>
                  </a:cubicBezTo>
                  <a:lnTo>
                    <a:pt x="253" y="387"/>
                  </a:lnTo>
                  <a:cubicBezTo>
                    <a:pt x="257" y="368"/>
                    <a:pt x="261" y="349"/>
                    <a:pt x="261" y="330"/>
                  </a:cubicBezTo>
                  <a:cubicBezTo>
                    <a:pt x="344" y="296"/>
                    <a:pt x="344" y="296"/>
                    <a:pt x="344" y="296"/>
                  </a:cubicBezTo>
                  <a:cubicBezTo>
                    <a:pt x="340" y="254"/>
                    <a:pt x="329" y="212"/>
                    <a:pt x="310" y="174"/>
                  </a:cubicBezTo>
                  <a:cubicBezTo>
                    <a:pt x="223" y="190"/>
                    <a:pt x="223" y="190"/>
                    <a:pt x="223" y="190"/>
                  </a:cubicBezTo>
                  <a:cubicBezTo>
                    <a:pt x="212" y="171"/>
                    <a:pt x="200" y="155"/>
                    <a:pt x="185" y="144"/>
                  </a:cubicBezTo>
                  <a:lnTo>
                    <a:pt x="185" y="144"/>
                  </a:lnTo>
                  <a:lnTo>
                    <a:pt x="185" y="144"/>
                  </a:lnTo>
                  <a:cubicBezTo>
                    <a:pt x="223" y="61"/>
                    <a:pt x="223" y="61"/>
                    <a:pt x="223" y="61"/>
                  </a:cubicBezTo>
                  <a:cubicBezTo>
                    <a:pt x="189" y="34"/>
                    <a:pt x="155" y="11"/>
                    <a:pt x="11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14"/>
            <p:cNvSpPr>
              <a:spLocks noChangeArrowheads="1"/>
            </p:cNvSpPr>
            <p:nvPr/>
          </p:nvSpPr>
          <p:spPr bwMode="auto">
            <a:xfrm>
              <a:off x="8306107" y="1736007"/>
              <a:ext cx="265113" cy="263525"/>
            </a:xfrm>
            <a:custGeom>
              <a:avLst/>
              <a:gdLst>
                <a:gd name="T0" fmla="*/ 378 w 735"/>
                <a:gd name="T1" fmla="*/ 733 h 734"/>
                <a:gd name="T2" fmla="*/ 314 w 735"/>
                <a:gd name="T3" fmla="*/ 645 h 734"/>
                <a:gd name="T4" fmla="*/ 242 w 735"/>
                <a:gd name="T5" fmla="*/ 714 h 734"/>
                <a:gd name="T6" fmla="*/ 117 w 735"/>
                <a:gd name="T7" fmla="*/ 634 h 734"/>
                <a:gd name="T8" fmla="*/ 132 w 735"/>
                <a:gd name="T9" fmla="*/ 524 h 734"/>
                <a:gd name="T10" fmla="*/ 34 w 735"/>
                <a:gd name="T11" fmla="*/ 524 h 734"/>
                <a:gd name="T12" fmla="*/ 0 w 735"/>
                <a:gd name="T13" fmla="*/ 380 h 734"/>
                <a:gd name="T14" fmla="*/ 91 w 735"/>
                <a:gd name="T15" fmla="*/ 315 h 734"/>
                <a:gd name="T16" fmla="*/ 23 w 735"/>
                <a:gd name="T17" fmla="*/ 243 h 734"/>
                <a:gd name="T18" fmla="*/ 98 w 735"/>
                <a:gd name="T19" fmla="*/ 114 h 734"/>
                <a:gd name="T20" fmla="*/ 208 w 735"/>
                <a:gd name="T21" fmla="*/ 133 h 734"/>
                <a:gd name="T22" fmla="*/ 208 w 735"/>
                <a:gd name="T23" fmla="*/ 34 h 734"/>
                <a:gd name="T24" fmla="*/ 352 w 735"/>
                <a:gd name="T25" fmla="*/ 0 h 734"/>
                <a:gd name="T26" fmla="*/ 420 w 735"/>
                <a:gd name="T27" fmla="*/ 87 h 734"/>
                <a:gd name="T28" fmla="*/ 488 w 735"/>
                <a:gd name="T29" fmla="*/ 19 h 734"/>
                <a:gd name="T30" fmla="*/ 617 w 735"/>
                <a:gd name="T31" fmla="*/ 95 h 734"/>
                <a:gd name="T32" fmla="*/ 601 w 735"/>
                <a:gd name="T33" fmla="*/ 205 h 734"/>
                <a:gd name="T34" fmla="*/ 696 w 735"/>
                <a:gd name="T35" fmla="*/ 209 h 734"/>
                <a:gd name="T36" fmla="*/ 734 w 735"/>
                <a:gd name="T37" fmla="*/ 353 h 734"/>
                <a:gd name="T38" fmla="*/ 643 w 735"/>
                <a:gd name="T39" fmla="*/ 418 h 734"/>
                <a:gd name="T40" fmla="*/ 711 w 735"/>
                <a:gd name="T41" fmla="*/ 490 h 734"/>
                <a:gd name="T42" fmla="*/ 635 w 735"/>
                <a:gd name="T43" fmla="*/ 615 h 734"/>
                <a:gd name="T44" fmla="*/ 526 w 735"/>
                <a:gd name="T45" fmla="*/ 600 h 734"/>
                <a:gd name="T46" fmla="*/ 522 w 735"/>
                <a:gd name="T47" fmla="*/ 699 h 734"/>
                <a:gd name="T48" fmla="*/ 378 w 735"/>
                <a:gd name="T49" fmla="*/ 733 h 734"/>
                <a:gd name="T50" fmla="*/ 295 w 735"/>
                <a:gd name="T51" fmla="*/ 596 h 734"/>
                <a:gd name="T52" fmla="*/ 363 w 735"/>
                <a:gd name="T53" fmla="*/ 604 h 734"/>
                <a:gd name="T54" fmla="*/ 408 w 735"/>
                <a:gd name="T55" fmla="*/ 687 h 734"/>
                <a:gd name="T56" fmla="*/ 477 w 735"/>
                <a:gd name="T57" fmla="*/ 577 h 734"/>
                <a:gd name="T58" fmla="*/ 533 w 735"/>
                <a:gd name="T59" fmla="*/ 539 h 734"/>
                <a:gd name="T60" fmla="*/ 620 w 735"/>
                <a:gd name="T61" fmla="*/ 562 h 734"/>
                <a:gd name="T62" fmla="*/ 594 w 735"/>
                <a:gd name="T63" fmla="*/ 437 h 734"/>
                <a:gd name="T64" fmla="*/ 605 w 735"/>
                <a:gd name="T65" fmla="*/ 372 h 734"/>
                <a:gd name="T66" fmla="*/ 685 w 735"/>
                <a:gd name="T67" fmla="*/ 323 h 734"/>
                <a:gd name="T68" fmla="*/ 579 w 735"/>
                <a:gd name="T69" fmla="*/ 254 h 734"/>
                <a:gd name="T70" fmla="*/ 537 w 735"/>
                <a:gd name="T71" fmla="*/ 201 h 734"/>
                <a:gd name="T72" fmla="*/ 560 w 735"/>
                <a:gd name="T73" fmla="*/ 110 h 734"/>
                <a:gd name="T74" fmla="*/ 439 w 735"/>
                <a:gd name="T75" fmla="*/ 137 h 734"/>
                <a:gd name="T76" fmla="*/ 371 w 735"/>
                <a:gd name="T77" fmla="*/ 129 h 734"/>
                <a:gd name="T78" fmla="*/ 325 w 735"/>
                <a:gd name="T79" fmla="*/ 46 h 734"/>
                <a:gd name="T80" fmla="*/ 257 w 735"/>
                <a:gd name="T81" fmla="*/ 156 h 734"/>
                <a:gd name="T82" fmla="*/ 200 w 735"/>
                <a:gd name="T83" fmla="*/ 194 h 734"/>
                <a:gd name="T84" fmla="*/ 110 w 735"/>
                <a:gd name="T85" fmla="*/ 171 h 734"/>
                <a:gd name="T86" fmla="*/ 140 w 735"/>
                <a:gd name="T87" fmla="*/ 296 h 734"/>
                <a:gd name="T88" fmla="*/ 129 w 735"/>
                <a:gd name="T89" fmla="*/ 361 h 734"/>
                <a:gd name="T90" fmla="*/ 49 w 735"/>
                <a:gd name="T91" fmla="*/ 410 h 734"/>
                <a:gd name="T92" fmla="*/ 155 w 735"/>
                <a:gd name="T93" fmla="*/ 478 h 734"/>
                <a:gd name="T94" fmla="*/ 197 w 735"/>
                <a:gd name="T95" fmla="*/ 532 h 734"/>
                <a:gd name="T96" fmla="*/ 170 w 735"/>
                <a:gd name="T97" fmla="*/ 623 h 734"/>
                <a:gd name="T98" fmla="*/ 295 w 735"/>
                <a:gd name="T99" fmla="*/ 596 h 734"/>
                <a:gd name="T100" fmla="*/ 367 w 735"/>
                <a:gd name="T101" fmla="*/ 528 h 734"/>
                <a:gd name="T102" fmla="*/ 367 w 735"/>
                <a:gd name="T103" fmla="*/ 205 h 734"/>
                <a:gd name="T104" fmla="*/ 367 w 735"/>
                <a:gd name="T105" fmla="*/ 528 h 734"/>
                <a:gd name="T106" fmla="*/ 367 w 735"/>
                <a:gd name="T107" fmla="*/ 251 h 734"/>
                <a:gd name="T108" fmla="*/ 367 w 735"/>
                <a:gd name="T109" fmla="*/ 482 h 734"/>
                <a:gd name="T110" fmla="*/ 367 w 735"/>
                <a:gd name="T111" fmla="*/ 251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35" h="734">
                  <a:moveTo>
                    <a:pt x="378" y="733"/>
                  </a:moveTo>
                  <a:lnTo>
                    <a:pt x="378" y="733"/>
                  </a:lnTo>
                  <a:cubicBezTo>
                    <a:pt x="348" y="649"/>
                    <a:pt x="348" y="649"/>
                    <a:pt x="348" y="649"/>
                  </a:cubicBezTo>
                  <a:cubicBezTo>
                    <a:pt x="337" y="649"/>
                    <a:pt x="325" y="645"/>
                    <a:pt x="314" y="645"/>
                  </a:cubicBezTo>
                  <a:cubicBezTo>
                    <a:pt x="257" y="718"/>
                    <a:pt x="257" y="718"/>
                    <a:pt x="257" y="718"/>
                  </a:cubicBezTo>
                  <a:cubicBezTo>
                    <a:pt x="242" y="714"/>
                    <a:pt x="242" y="714"/>
                    <a:pt x="242" y="714"/>
                  </a:cubicBezTo>
                  <a:cubicBezTo>
                    <a:pt x="200" y="699"/>
                    <a:pt x="163" y="676"/>
                    <a:pt x="129" y="645"/>
                  </a:cubicBezTo>
                  <a:cubicBezTo>
                    <a:pt x="117" y="634"/>
                    <a:pt x="117" y="634"/>
                    <a:pt x="117" y="634"/>
                  </a:cubicBezTo>
                  <a:cubicBezTo>
                    <a:pt x="151" y="551"/>
                    <a:pt x="151" y="551"/>
                    <a:pt x="151" y="551"/>
                  </a:cubicBezTo>
                  <a:cubicBezTo>
                    <a:pt x="148" y="543"/>
                    <a:pt x="140" y="535"/>
                    <a:pt x="132" y="524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15" y="482"/>
                    <a:pt x="4" y="440"/>
                    <a:pt x="0" y="395"/>
                  </a:cubicBezTo>
                  <a:cubicBezTo>
                    <a:pt x="0" y="380"/>
                    <a:pt x="0" y="380"/>
                    <a:pt x="0" y="380"/>
                  </a:cubicBezTo>
                  <a:cubicBezTo>
                    <a:pt x="83" y="346"/>
                    <a:pt x="83" y="346"/>
                    <a:pt x="83" y="346"/>
                  </a:cubicBezTo>
                  <a:cubicBezTo>
                    <a:pt x="87" y="334"/>
                    <a:pt x="87" y="323"/>
                    <a:pt x="91" y="315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38" y="201"/>
                    <a:pt x="57" y="163"/>
                    <a:pt x="87" y="129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182" y="152"/>
                    <a:pt x="182" y="152"/>
                    <a:pt x="182" y="152"/>
                  </a:cubicBezTo>
                  <a:cubicBezTo>
                    <a:pt x="189" y="144"/>
                    <a:pt x="197" y="137"/>
                    <a:pt x="208" y="133"/>
                  </a:cubicBezTo>
                  <a:cubicBezTo>
                    <a:pt x="193" y="42"/>
                    <a:pt x="193" y="42"/>
                    <a:pt x="193" y="42"/>
                  </a:cubicBezTo>
                  <a:cubicBezTo>
                    <a:pt x="208" y="34"/>
                    <a:pt x="208" y="34"/>
                    <a:pt x="208" y="34"/>
                  </a:cubicBezTo>
                  <a:cubicBezTo>
                    <a:pt x="250" y="15"/>
                    <a:pt x="291" y="4"/>
                    <a:pt x="337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86" y="83"/>
                    <a:pt x="386" y="83"/>
                    <a:pt x="386" y="83"/>
                  </a:cubicBezTo>
                  <a:cubicBezTo>
                    <a:pt x="397" y="83"/>
                    <a:pt x="408" y="87"/>
                    <a:pt x="420" y="87"/>
                  </a:cubicBezTo>
                  <a:cubicBezTo>
                    <a:pt x="473" y="15"/>
                    <a:pt x="473" y="15"/>
                    <a:pt x="473" y="15"/>
                  </a:cubicBezTo>
                  <a:cubicBezTo>
                    <a:pt x="488" y="19"/>
                    <a:pt x="488" y="19"/>
                    <a:pt x="488" y="19"/>
                  </a:cubicBezTo>
                  <a:cubicBezTo>
                    <a:pt x="530" y="34"/>
                    <a:pt x="571" y="57"/>
                    <a:pt x="605" y="87"/>
                  </a:cubicBezTo>
                  <a:cubicBezTo>
                    <a:pt x="617" y="95"/>
                    <a:pt x="617" y="95"/>
                    <a:pt x="617" y="95"/>
                  </a:cubicBezTo>
                  <a:cubicBezTo>
                    <a:pt x="579" y="182"/>
                    <a:pt x="579" y="182"/>
                    <a:pt x="579" y="182"/>
                  </a:cubicBezTo>
                  <a:cubicBezTo>
                    <a:pt x="586" y="190"/>
                    <a:pt x="594" y="197"/>
                    <a:pt x="601" y="205"/>
                  </a:cubicBezTo>
                  <a:cubicBezTo>
                    <a:pt x="692" y="194"/>
                    <a:pt x="692" y="194"/>
                    <a:pt x="692" y="194"/>
                  </a:cubicBezTo>
                  <a:cubicBezTo>
                    <a:pt x="696" y="209"/>
                    <a:pt x="696" y="209"/>
                    <a:pt x="696" y="209"/>
                  </a:cubicBezTo>
                  <a:cubicBezTo>
                    <a:pt x="715" y="247"/>
                    <a:pt x="726" y="292"/>
                    <a:pt x="730" y="334"/>
                  </a:cubicBezTo>
                  <a:cubicBezTo>
                    <a:pt x="734" y="353"/>
                    <a:pt x="734" y="353"/>
                    <a:pt x="734" y="353"/>
                  </a:cubicBezTo>
                  <a:cubicBezTo>
                    <a:pt x="647" y="387"/>
                    <a:pt x="647" y="387"/>
                    <a:pt x="647" y="387"/>
                  </a:cubicBezTo>
                  <a:cubicBezTo>
                    <a:pt x="647" y="399"/>
                    <a:pt x="647" y="410"/>
                    <a:pt x="643" y="418"/>
                  </a:cubicBezTo>
                  <a:cubicBezTo>
                    <a:pt x="719" y="475"/>
                    <a:pt x="719" y="475"/>
                    <a:pt x="719" y="475"/>
                  </a:cubicBezTo>
                  <a:cubicBezTo>
                    <a:pt x="711" y="490"/>
                    <a:pt x="711" y="490"/>
                    <a:pt x="711" y="490"/>
                  </a:cubicBezTo>
                  <a:cubicBezTo>
                    <a:pt x="696" y="532"/>
                    <a:pt x="673" y="570"/>
                    <a:pt x="647" y="604"/>
                  </a:cubicBezTo>
                  <a:cubicBezTo>
                    <a:pt x="635" y="615"/>
                    <a:pt x="635" y="615"/>
                    <a:pt x="635" y="615"/>
                  </a:cubicBezTo>
                  <a:cubicBezTo>
                    <a:pt x="552" y="581"/>
                    <a:pt x="552" y="581"/>
                    <a:pt x="552" y="581"/>
                  </a:cubicBezTo>
                  <a:cubicBezTo>
                    <a:pt x="545" y="589"/>
                    <a:pt x="533" y="596"/>
                    <a:pt x="526" y="600"/>
                  </a:cubicBezTo>
                  <a:cubicBezTo>
                    <a:pt x="537" y="691"/>
                    <a:pt x="537" y="691"/>
                    <a:pt x="537" y="691"/>
                  </a:cubicBezTo>
                  <a:cubicBezTo>
                    <a:pt x="522" y="699"/>
                    <a:pt x="522" y="699"/>
                    <a:pt x="522" y="699"/>
                  </a:cubicBezTo>
                  <a:cubicBezTo>
                    <a:pt x="484" y="718"/>
                    <a:pt x="442" y="729"/>
                    <a:pt x="397" y="733"/>
                  </a:cubicBezTo>
                  <a:lnTo>
                    <a:pt x="378" y="733"/>
                  </a:lnTo>
                  <a:close/>
                  <a:moveTo>
                    <a:pt x="295" y="596"/>
                  </a:moveTo>
                  <a:lnTo>
                    <a:pt x="295" y="596"/>
                  </a:lnTo>
                  <a:cubicBezTo>
                    <a:pt x="310" y="600"/>
                    <a:pt x="310" y="600"/>
                    <a:pt x="310" y="600"/>
                  </a:cubicBezTo>
                  <a:cubicBezTo>
                    <a:pt x="325" y="604"/>
                    <a:pt x="344" y="604"/>
                    <a:pt x="363" y="604"/>
                  </a:cubicBezTo>
                  <a:cubicBezTo>
                    <a:pt x="378" y="604"/>
                    <a:pt x="378" y="604"/>
                    <a:pt x="378" y="604"/>
                  </a:cubicBezTo>
                  <a:cubicBezTo>
                    <a:pt x="408" y="687"/>
                    <a:pt x="408" y="687"/>
                    <a:pt x="408" y="687"/>
                  </a:cubicBezTo>
                  <a:cubicBezTo>
                    <a:pt x="439" y="684"/>
                    <a:pt x="465" y="676"/>
                    <a:pt x="488" y="665"/>
                  </a:cubicBezTo>
                  <a:cubicBezTo>
                    <a:pt x="477" y="577"/>
                    <a:pt x="477" y="577"/>
                    <a:pt x="477" y="577"/>
                  </a:cubicBezTo>
                  <a:cubicBezTo>
                    <a:pt x="492" y="570"/>
                    <a:pt x="492" y="570"/>
                    <a:pt x="492" y="570"/>
                  </a:cubicBezTo>
                  <a:cubicBezTo>
                    <a:pt x="503" y="562"/>
                    <a:pt x="518" y="551"/>
                    <a:pt x="533" y="539"/>
                  </a:cubicBezTo>
                  <a:cubicBezTo>
                    <a:pt x="541" y="528"/>
                    <a:pt x="541" y="528"/>
                    <a:pt x="541" y="528"/>
                  </a:cubicBezTo>
                  <a:cubicBezTo>
                    <a:pt x="620" y="562"/>
                    <a:pt x="620" y="562"/>
                    <a:pt x="620" y="562"/>
                  </a:cubicBezTo>
                  <a:cubicBezTo>
                    <a:pt x="639" y="539"/>
                    <a:pt x="654" y="516"/>
                    <a:pt x="662" y="490"/>
                  </a:cubicBezTo>
                  <a:cubicBezTo>
                    <a:pt x="594" y="437"/>
                    <a:pt x="594" y="437"/>
                    <a:pt x="594" y="437"/>
                  </a:cubicBezTo>
                  <a:cubicBezTo>
                    <a:pt x="598" y="422"/>
                    <a:pt x="598" y="422"/>
                    <a:pt x="598" y="422"/>
                  </a:cubicBezTo>
                  <a:cubicBezTo>
                    <a:pt x="601" y="406"/>
                    <a:pt x="605" y="387"/>
                    <a:pt x="605" y="372"/>
                  </a:cubicBezTo>
                  <a:cubicBezTo>
                    <a:pt x="605" y="357"/>
                    <a:pt x="605" y="357"/>
                    <a:pt x="605" y="357"/>
                  </a:cubicBezTo>
                  <a:cubicBezTo>
                    <a:pt x="685" y="323"/>
                    <a:pt x="685" y="323"/>
                    <a:pt x="685" y="323"/>
                  </a:cubicBezTo>
                  <a:cubicBezTo>
                    <a:pt x="681" y="296"/>
                    <a:pt x="673" y="270"/>
                    <a:pt x="666" y="243"/>
                  </a:cubicBezTo>
                  <a:cubicBezTo>
                    <a:pt x="579" y="254"/>
                    <a:pt x="579" y="254"/>
                    <a:pt x="579" y="254"/>
                  </a:cubicBezTo>
                  <a:cubicBezTo>
                    <a:pt x="571" y="243"/>
                    <a:pt x="571" y="243"/>
                    <a:pt x="571" y="243"/>
                  </a:cubicBezTo>
                  <a:cubicBezTo>
                    <a:pt x="560" y="228"/>
                    <a:pt x="548" y="213"/>
                    <a:pt x="537" y="201"/>
                  </a:cubicBezTo>
                  <a:cubicBezTo>
                    <a:pt x="526" y="190"/>
                    <a:pt x="526" y="190"/>
                    <a:pt x="526" y="190"/>
                  </a:cubicBezTo>
                  <a:cubicBezTo>
                    <a:pt x="560" y="110"/>
                    <a:pt x="560" y="110"/>
                    <a:pt x="560" y="110"/>
                  </a:cubicBezTo>
                  <a:cubicBezTo>
                    <a:pt x="541" y="91"/>
                    <a:pt x="514" y="80"/>
                    <a:pt x="488" y="68"/>
                  </a:cubicBezTo>
                  <a:cubicBezTo>
                    <a:pt x="439" y="137"/>
                    <a:pt x="439" y="137"/>
                    <a:pt x="439" y="137"/>
                  </a:cubicBezTo>
                  <a:cubicBezTo>
                    <a:pt x="424" y="133"/>
                    <a:pt x="424" y="133"/>
                    <a:pt x="424" y="133"/>
                  </a:cubicBezTo>
                  <a:cubicBezTo>
                    <a:pt x="405" y="129"/>
                    <a:pt x="390" y="129"/>
                    <a:pt x="371" y="129"/>
                  </a:cubicBezTo>
                  <a:cubicBezTo>
                    <a:pt x="356" y="125"/>
                    <a:pt x="356" y="125"/>
                    <a:pt x="356" y="125"/>
                  </a:cubicBezTo>
                  <a:cubicBezTo>
                    <a:pt x="325" y="46"/>
                    <a:pt x="325" y="46"/>
                    <a:pt x="325" y="46"/>
                  </a:cubicBezTo>
                  <a:cubicBezTo>
                    <a:pt x="295" y="49"/>
                    <a:pt x="269" y="57"/>
                    <a:pt x="242" y="68"/>
                  </a:cubicBezTo>
                  <a:cubicBezTo>
                    <a:pt x="257" y="156"/>
                    <a:pt x="257" y="156"/>
                    <a:pt x="257" y="156"/>
                  </a:cubicBezTo>
                  <a:cubicBezTo>
                    <a:pt x="242" y="163"/>
                    <a:pt x="242" y="163"/>
                    <a:pt x="242" y="163"/>
                  </a:cubicBezTo>
                  <a:cubicBezTo>
                    <a:pt x="227" y="171"/>
                    <a:pt x="216" y="182"/>
                    <a:pt x="200" y="194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10" y="171"/>
                    <a:pt x="110" y="171"/>
                    <a:pt x="110" y="171"/>
                  </a:cubicBezTo>
                  <a:cubicBezTo>
                    <a:pt x="95" y="194"/>
                    <a:pt x="79" y="216"/>
                    <a:pt x="68" y="243"/>
                  </a:cubicBezTo>
                  <a:cubicBezTo>
                    <a:pt x="140" y="296"/>
                    <a:pt x="140" y="296"/>
                    <a:pt x="140" y="296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2" y="327"/>
                    <a:pt x="129" y="346"/>
                    <a:pt x="129" y="361"/>
                  </a:cubicBezTo>
                  <a:cubicBezTo>
                    <a:pt x="129" y="376"/>
                    <a:pt x="129" y="376"/>
                    <a:pt x="129" y="376"/>
                  </a:cubicBezTo>
                  <a:cubicBezTo>
                    <a:pt x="49" y="410"/>
                    <a:pt x="49" y="410"/>
                    <a:pt x="49" y="410"/>
                  </a:cubicBezTo>
                  <a:cubicBezTo>
                    <a:pt x="53" y="437"/>
                    <a:pt x="57" y="463"/>
                    <a:pt x="68" y="490"/>
                  </a:cubicBezTo>
                  <a:cubicBezTo>
                    <a:pt x="155" y="478"/>
                    <a:pt x="155" y="478"/>
                    <a:pt x="155" y="478"/>
                  </a:cubicBezTo>
                  <a:cubicBezTo>
                    <a:pt x="163" y="490"/>
                    <a:pt x="163" y="490"/>
                    <a:pt x="163" y="490"/>
                  </a:cubicBezTo>
                  <a:cubicBezTo>
                    <a:pt x="170" y="505"/>
                    <a:pt x="182" y="520"/>
                    <a:pt x="197" y="532"/>
                  </a:cubicBezTo>
                  <a:cubicBezTo>
                    <a:pt x="204" y="543"/>
                    <a:pt x="204" y="543"/>
                    <a:pt x="204" y="543"/>
                  </a:cubicBezTo>
                  <a:cubicBezTo>
                    <a:pt x="170" y="623"/>
                    <a:pt x="170" y="623"/>
                    <a:pt x="170" y="623"/>
                  </a:cubicBezTo>
                  <a:cubicBezTo>
                    <a:pt x="193" y="642"/>
                    <a:pt x="219" y="653"/>
                    <a:pt x="242" y="665"/>
                  </a:cubicBezTo>
                  <a:lnTo>
                    <a:pt x="295" y="596"/>
                  </a:lnTo>
                  <a:close/>
                  <a:moveTo>
                    <a:pt x="367" y="528"/>
                  </a:moveTo>
                  <a:lnTo>
                    <a:pt x="367" y="528"/>
                  </a:lnTo>
                  <a:cubicBezTo>
                    <a:pt x="280" y="528"/>
                    <a:pt x="208" y="456"/>
                    <a:pt x="208" y="368"/>
                  </a:cubicBezTo>
                  <a:cubicBezTo>
                    <a:pt x="208" y="277"/>
                    <a:pt x="280" y="205"/>
                    <a:pt x="367" y="205"/>
                  </a:cubicBezTo>
                  <a:cubicBezTo>
                    <a:pt x="454" y="205"/>
                    <a:pt x="526" y="277"/>
                    <a:pt x="526" y="368"/>
                  </a:cubicBezTo>
                  <a:cubicBezTo>
                    <a:pt x="526" y="456"/>
                    <a:pt x="454" y="528"/>
                    <a:pt x="367" y="528"/>
                  </a:cubicBezTo>
                  <a:close/>
                  <a:moveTo>
                    <a:pt x="367" y="251"/>
                  </a:moveTo>
                  <a:lnTo>
                    <a:pt x="367" y="251"/>
                  </a:lnTo>
                  <a:cubicBezTo>
                    <a:pt x="306" y="251"/>
                    <a:pt x="253" y="304"/>
                    <a:pt x="253" y="368"/>
                  </a:cubicBezTo>
                  <a:cubicBezTo>
                    <a:pt x="253" y="429"/>
                    <a:pt x="306" y="482"/>
                    <a:pt x="367" y="482"/>
                  </a:cubicBezTo>
                  <a:cubicBezTo>
                    <a:pt x="431" y="482"/>
                    <a:pt x="484" y="429"/>
                    <a:pt x="484" y="368"/>
                  </a:cubicBezTo>
                  <a:cubicBezTo>
                    <a:pt x="484" y="304"/>
                    <a:pt x="431" y="251"/>
                    <a:pt x="367" y="2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6" name="Group 465"/>
          <p:cNvGrpSpPr/>
          <p:nvPr/>
        </p:nvGrpSpPr>
        <p:grpSpPr>
          <a:xfrm>
            <a:off x="5032669" y="4070567"/>
            <a:ext cx="495300" cy="493712"/>
            <a:chOff x="8227758" y="4071732"/>
            <a:chExt cx="495300" cy="493712"/>
          </a:xfrm>
        </p:grpSpPr>
        <p:sp>
          <p:nvSpPr>
            <p:cNvPr id="467" name="Freeform 15"/>
            <p:cNvSpPr>
              <a:spLocks noChangeArrowheads="1"/>
            </p:cNvSpPr>
            <p:nvPr/>
          </p:nvSpPr>
          <p:spPr bwMode="auto">
            <a:xfrm>
              <a:off x="8227758" y="407173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16"/>
            <p:cNvSpPr>
              <a:spLocks noChangeArrowheads="1"/>
            </p:cNvSpPr>
            <p:nvPr/>
          </p:nvSpPr>
          <p:spPr bwMode="auto">
            <a:xfrm>
              <a:off x="8227758" y="407173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17"/>
            <p:cNvSpPr>
              <a:spLocks noChangeArrowheads="1"/>
            </p:cNvSpPr>
            <p:nvPr/>
          </p:nvSpPr>
          <p:spPr bwMode="auto">
            <a:xfrm>
              <a:off x="8721471" y="4379707"/>
              <a:ext cx="1587" cy="185737"/>
            </a:xfrm>
            <a:custGeom>
              <a:avLst/>
              <a:gdLst>
                <a:gd name="T0" fmla="*/ 0 w 1"/>
                <a:gd name="T1" fmla="*/ 0 h 515"/>
                <a:gd name="T2" fmla="*/ 0 w 1"/>
                <a:gd name="T3" fmla="*/ 514 h 515"/>
                <a:gd name="T4" fmla="*/ 0 w 1"/>
                <a:gd name="T5" fmla="*/ 514 h 515"/>
                <a:gd name="T6" fmla="*/ 0 w 1"/>
                <a:gd name="T7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15">
                  <a:moveTo>
                    <a:pt x="0" y="0"/>
                  </a:moveTo>
                  <a:lnTo>
                    <a:pt x="0" y="514"/>
                  </a:lnTo>
                  <a:lnTo>
                    <a:pt x="0" y="51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18"/>
            <p:cNvSpPr>
              <a:spLocks noChangeArrowheads="1"/>
            </p:cNvSpPr>
            <p:nvPr/>
          </p:nvSpPr>
          <p:spPr bwMode="auto">
            <a:xfrm>
              <a:off x="8721471" y="4379707"/>
              <a:ext cx="1587" cy="185737"/>
            </a:xfrm>
            <a:custGeom>
              <a:avLst/>
              <a:gdLst>
                <a:gd name="T0" fmla="*/ 0 w 1"/>
                <a:gd name="T1" fmla="*/ 0 h 515"/>
                <a:gd name="T2" fmla="*/ 0 w 1"/>
                <a:gd name="T3" fmla="*/ 514 h 515"/>
                <a:gd name="T4" fmla="*/ 0 w 1"/>
                <a:gd name="T5" fmla="*/ 514 h 515"/>
                <a:gd name="T6" fmla="*/ 0 w 1"/>
                <a:gd name="T7" fmla="*/ 0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15">
                  <a:moveTo>
                    <a:pt x="0" y="0"/>
                  </a:moveTo>
                  <a:lnTo>
                    <a:pt x="0" y="514"/>
                  </a:lnTo>
                  <a:lnTo>
                    <a:pt x="0" y="51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19"/>
            <p:cNvSpPr>
              <a:spLocks noChangeArrowheads="1"/>
            </p:cNvSpPr>
            <p:nvPr/>
          </p:nvSpPr>
          <p:spPr bwMode="auto">
            <a:xfrm>
              <a:off x="8343646" y="4170157"/>
              <a:ext cx="377825" cy="395287"/>
            </a:xfrm>
            <a:custGeom>
              <a:avLst/>
              <a:gdLst>
                <a:gd name="T0" fmla="*/ 471 w 1051"/>
                <a:gd name="T1" fmla="*/ 0 h 1098"/>
                <a:gd name="T2" fmla="*/ 471 w 1051"/>
                <a:gd name="T3" fmla="*/ 0 h 1098"/>
                <a:gd name="T4" fmla="*/ 428 w 1051"/>
                <a:gd name="T5" fmla="*/ 47 h 1098"/>
                <a:gd name="T6" fmla="*/ 411 w 1051"/>
                <a:gd name="T7" fmla="*/ 86 h 1098"/>
                <a:gd name="T8" fmla="*/ 446 w 1051"/>
                <a:gd name="T9" fmla="*/ 129 h 1098"/>
                <a:gd name="T10" fmla="*/ 528 w 1051"/>
                <a:gd name="T11" fmla="*/ 114 h 1098"/>
                <a:gd name="T12" fmla="*/ 557 w 1051"/>
                <a:gd name="T13" fmla="*/ 229 h 1098"/>
                <a:gd name="T14" fmla="*/ 482 w 1051"/>
                <a:gd name="T15" fmla="*/ 261 h 1098"/>
                <a:gd name="T16" fmla="*/ 475 w 1051"/>
                <a:gd name="T17" fmla="*/ 315 h 1098"/>
                <a:gd name="T18" fmla="*/ 543 w 1051"/>
                <a:gd name="T19" fmla="*/ 365 h 1098"/>
                <a:gd name="T20" fmla="*/ 482 w 1051"/>
                <a:gd name="T21" fmla="*/ 465 h 1098"/>
                <a:gd name="T22" fmla="*/ 407 w 1051"/>
                <a:gd name="T23" fmla="*/ 432 h 1098"/>
                <a:gd name="T24" fmla="*/ 364 w 1051"/>
                <a:gd name="T25" fmla="*/ 465 h 1098"/>
                <a:gd name="T26" fmla="*/ 375 w 1051"/>
                <a:gd name="T27" fmla="*/ 550 h 1098"/>
                <a:gd name="T28" fmla="*/ 260 w 1051"/>
                <a:gd name="T29" fmla="*/ 579 h 1098"/>
                <a:gd name="T30" fmla="*/ 232 w 1051"/>
                <a:gd name="T31" fmla="*/ 500 h 1098"/>
                <a:gd name="T32" fmla="*/ 178 w 1051"/>
                <a:gd name="T33" fmla="*/ 493 h 1098"/>
                <a:gd name="T34" fmla="*/ 125 w 1051"/>
                <a:gd name="T35" fmla="*/ 561 h 1098"/>
                <a:gd name="T36" fmla="*/ 25 w 1051"/>
                <a:gd name="T37" fmla="*/ 504 h 1098"/>
                <a:gd name="T38" fmla="*/ 42 w 1051"/>
                <a:gd name="T39" fmla="*/ 465 h 1098"/>
                <a:gd name="T40" fmla="*/ 0 w 1051"/>
                <a:gd name="T41" fmla="*/ 507 h 1098"/>
                <a:gd name="T42" fmla="*/ 589 w 1051"/>
                <a:gd name="T43" fmla="*/ 1097 h 1098"/>
                <a:gd name="T44" fmla="*/ 1050 w 1051"/>
                <a:gd name="T45" fmla="*/ 1097 h 1098"/>
                <a:gd name="T46" fmla="*/ 1050 w 1051"/>
                <a:gd name="T47" fmla="*/ 583 h 1098"/>
                <a:gd name="T48" fmla="*/ 471 w 1051"/>
                <a:gd name="T49" fmla="*/ 0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1" h="1098">
                  <a:moveTo>
                    <a:pt x="471" y="0"/>
                  </a:moveTo>
                  <a:lnTo>
                    <a:pt x="471" y="0"/>
                  </a:lnTo>
                  <a:cubicBezTo>
                    <a:pt x="428" y="47"/>
                    <a:pt x="428" y="47"/>
                    <a:pt x="428" y="47"/>
                  </a:cubicBezTo>
                  <a:cubicBezTo>
                    <a:pt x="411" y="86"/>
                    <a:pt x="411" y="86"/>
                    <a:pt x="411" y="86"/>
                  </a:cubicBezTo>
                  <a:cubicBezTo>
                    <a:pt x="425" y="97"/>
                    <a:pt x="435" y="111"/>
                    <a:pt x="446" y="129"/>
                  </a:cubicBezTo>
                  <a:cubicBezTo>
                    <a:pt x="528" y="114"/>
                    <a:pt x="528" y="114"/>
                    <a:pt x="528" y="114"/>
                  </a:cubicBezTo>
                  <a:cubicBezTo>
                    <a:pt x="546" y="150"/>
                    <a:pt x="557" y="189"/>
                    <a:pt x="557" y="229"/>
                  </a:cubicBezTo>
                  <a:cubicBezTo>
                    <a:pt x="482" y="261"/>
                    <a:pt x="482" y="261"/>
                    <a:pt x="482" y="261"/>
                  </a:cubicBezTo>
                  <a:cubicBezTo>
                    <a:pt x="482" y="279"/>
                    <a:pt x="478" y="297"/>
                    <a:pt x="475" y="315"/>
                  </a:cubicBezTo>
                  <a:cubicBezTo>
                    <a:pt x="543" y="365"/>
                    <a:pt x="543" y="365"/>
                    <a:pt x="543" y="365"/>
                  </a:cubicBezTo>
                  <a:cubicBezTo>
                    <a:pt x="528" y="400"/>
                    <a:pt x="511" y="436"/>
                    <a:pt x="482" y="465"/>
                  </a:cubicBezTo>
                  <a:cubicBezTo>
                    <a:pt x="407" y="432"/>
                    <a:pt x="407" y="432"/>
                    <a:pt x="407" y="432"/>
                  </a:cubicBezTo>
                  <a:cubicBezTo>
                    <a:pt x="393" y="443"/>
                    <a:pt x="378" y="457"/>
                    <a:pt x="364" y="465"/>
                  </a:cubicBezTo>
                  <a:cubicBezTo>
                    <a:pt x="375" y="550"/>
                    <a:pt x="375" y="550"/>
                    <a:pt x="375" y="550"/>
                  </a:cubicBezTo>
                  <a:cubicBezTo>
                    <a:pt x="339" y="565"/>
                    <a:pt x="303" y="575"/>
                    <a:pt x="260" y="579"/>
                  </a:cubicBezTo>
                  <a:cubicBezTo>
                    <a:pt x="232" y="500"/>
                    <a:pt x="232" y="500"/>
                    <a:pt x="232" y="500"/>
                  </a:cubicBezTo>
                  <a:cubicBezTo>
                    <a:pt x="214" y="500"/>
                    <a:pt x="193" y="497"/>
                    <a:pt x="178" y="493"/>
                  </a:cubicBezTo>
                  <a:cubicBezTo>
                    <a:pt x="125" y="561"/>
                    <a:pt x="125" y="561"/>
                    <a:pt x="125" y="561"/>
                  </a:cubicBezTo>
                  <a:cubicBezTo>
                    <a:pt x="89" y="550"/>
                    <a:pt x="57" y="529"/>
                    <a:pt x="25" y="504"/>
                  </a:cubicBezTo>
                  <a:cubicBezTo>
                    <a:pt x="42" y="465"/>
                    <a:pt x="42" y="465"/>
                    <a:pt x="42" y="465"/>
                  </a:cubicBezTo>
                  <a:cubicBezTo>
                    <a:pt x="0" y="507"/>
                    <a:pt x="0" y="507"/>
                    <a:pt x="0" y="507"/>
                  </a:cubicBezTo>
                  <a:cubicBezTo>
                    <a:pt x="589" y="1097"/>
                    <a:pt x="589" y="1097"/>
                    <a:pt x="589" y="1097"/>
                  </a:cubicBezTo>
                  <a:cubicBezTo>
                    <a:pt x="1050" y="1097"/>
                    <a:pt x="1050" y="1097"/>
                    <a:pt x="1050" y="1097"/>
                  </a:cubicBezTo>
                  <a:cubicBezTo>
                    <a:pt x="1050" y="583"/>
                    <a:pt x="1050" y="583"/>
                    <a:pt x="1050" y="583"/>
                  </a:cubicBezTo>
                  <a:cubicBezTo>
                    <a:pt x="471" y="0"/>
                    <a:pt x="471" y="0"/>
                    <a:pt x="47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20"/>
            <p:cNvSpPr>
              <a:spLocks noChangeArrowheads="1"/>
            </p:cNvSpPr>
            <p:nvPr/>
          </p:nvSpPr>
          <p:spPr bwMode="auto">
            <a:xfrm>
              <a:off x="8488108" y="4347957"/>
              <a:ext cx="152400" cy="152400"/>
            </a:xfrm>
            <a:custGeom>
              <a:avLst/>
              <a:gdLst>
                <a:gd name="T0" fmla="*/ 365 w 423"/>
                <a:gd name="T1" fmla="*/ 232 h 423"/>
                <a:gd name="T2" fmla="*/ 365 w 423"/>
                <a:gd name="T3" fmla="*/ 232 h 423"/>
                <a:gd name="T4" fmla="*/ 422 w 423"/>
                <a:gd name="T5" fmla="*/ 207 h 423"/>
                <a:gd name="T6" fmla="*/ 397 w 423"/>
                <a:gd name="T7" fmla="*/ 111 h 423"/>
                <a:gd name="T8" fmla="*/ 333 w 423"/>
                <a:gd name="T9" fmla="*/ 118 h 423"/>
                <a:gd name="T10" fmla="*/ 304 w 423"/>
                <a:gd name="T11" fmla="*/ 90 h 423"/>
                <a:gd name="T12" fmla="*/ 315 w 423"/>
                <a:gd name="T13" fmla="*/ 29 h 423"/>
                <a:gd name="T14" fmla="*/ 215 w 423"/>
                <a:gd name="T15" fmla="*/ 0 h 423"/>
                <a:gd name="T16" fmla="*/ 193 w 423"/>
                <a:gd name="T17" fmla="*/ 61 h 423"/>
                <a:gd name="T18" fmla="*/ 150 w 423"/>
                <a:gd name="T19" fmla="*/ 72 h 423"/>
                <a:gd name="T20" fmla="*/ 100 w 423"/>
                <a:gd name="T21" fmla="*/ 32 h 423"/>
                <a:gd name="T22" fmla="*/ 29 w 423"/>
                <a:gd name="T23" fmla="*/ 104 h 423"/>
                <a:gd name="T24" fmla="*/ 68 w 423"/>
                <a:gd name="T25" fmla="*/ 154 h 423"/>
                <a:gd name="T26" fmla="*/ 57 w 423"/>
                <a:gd name="T27" fmla="*/ 193 h 423"/>
                <a:gd name="T28" fmla="*/ 0 w 423"/>
                <a:gd name="T29" fmla="*/ 218 h 423"/>
                <a:gd name="T30" fmla="*/ 25 w 423"/>
                <a:gd name="T31" fmla="*/ 315 h 423"/>
                <a:gd name="T32" fmla="*/ 90 w 423"/>
                <a:gd name="T33" fmla="*/ 304 h 423"/>
                <a:gd name="T34" fmla="*/ 118 w 423"/>
                <a:gd name="T35" fmla="*/ 336 h 423"/>
                <a:gd name="T36" fmla="*/ 111 w 423"/>
                <a:gd name="T37" fmla="*/ 397 h 423"/>
                <a:gd name="T38" fmla="*/ 208 w 423"/>
                <a:gd name="T39" fmla="*/ 422 h 423"/>
                <a:gd name="T40" fmla="*/ 229 w 423"/>
                <a:gd name="T41" fmla="*/ 365 h 423"/>
                <a:gd name="T42" fmla="*/ 272 w 423"/>
                <a:gd name="T43" fmla="*/ 354 h 423"/>
                <a:gd name="T44" fmla="*/ 318 w 423"/>
                <a:gd name="T45" fmla="*/ 393 h 423"/>
                <a:gd name="T46" fmla="*/ 390 w 423"/>
                <a:gd name="T47" fmla="*/ 322 h 423"/>
                <a:gd name="T48" fmla="*/ 351 w 423"/>
                <a:gd name="T49" fmla="*/ 272 h 423"/>
                <a:gd name="T50" fmla="*/ 365 w 423"/>
                <a:gd name="T51" fmla="*/ 232 h 423"/>
                <a:gd name="T52" fmla="*/ 265 w 423"/>
                <a:gd name="T53" fmla="*/ 243 h 423"/>
                <a:gd name="T54" fmla="*/ 265 w 423"/>
                <a:gd name="T55" fmla="*/ 243 h 423"/>
                <a:gd name="T56" fmla="*/ 179 w 423"/>
                <a:gd name="T57" fmla="*/ 268 h 423"/>
                <a:gd name="T58" fmla="*/ 158 w 423"/>
                <a:gd name="T59" fmla="*/ 182 h 423"/>
                <a:gd name="T60" fmla="*/ 243 w 423"/>
                <a:gd name="T61" fmla="*/ 157 h 423"/>
                <a:gd name="T62" fmla="*/ 265 w 423"/>
                <a:gd name="T63" fmla="*/ 24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3" h="423">
                  <a:moveTo>
                    <a:pt x="365" y="232"/>
                  </a:moveTo>
                  <a:lnTo>
                    <a:pt x="365" y="232"/>
                  </a:lnTo>
                  <a:cubicBezTo>
                    <a:pt x="422" y="207"/>
                    <a:pt x="422" y="207"/>
                    <a:pt x="422" y="207"/>
                  </a:cubicBezTo>
                  <a:cubicBezTo>
                    <a:pt x="422" y="172"/>
                    <a:pt x="411" y="139"/>
                    <a:pt x="397" y="111"/>
                  </a:cubicBezTo>
                  <a:cubicBezTo>
                    <a:pt x="333" y="118"/>
                    <a:pt x="333" y="118"/>
                    <a:pt x="333" y="118"/>
                  </a:cubicBezTo>
                  <a:cubicBezTo>
                    <a:pt x="325" y="107"/>
                    <a:pt x="315" y="100"/>
                    <a:pt x="304" y="90"/>
                  </a:cubicBezTo>
                  <a:cubicBezTo>
                    <a:pt x="315" y="29"/>
                    <a:pt x="315" y="29"/>
                    <a:pt x="315" y="29"/>
                  </a:cubicBezTo>
                  <a:cubicBezTo>
                    <a:pt x="283" y="11"/>
                    <a:pt x="250" y="4"/>
                    <a:pt x="215" y="0"/>
                  </a:cubicBezTo>
                  <a:cubicBezTo>
                    <a:pt x="193" y="61"/>
                    <a:pt x="193" y="61"/>
                    <a:pt x="193" y="61"/>
                  </a:cubicBezTo>
                  <a:cubicBezTo>
                    <a:pt x="179" y="61"/>
                    <a:pt x="165" y="64"/>
                    <a:pt x="150" y="72"/>
                  </a:cubicBezTo>
                  <a:cubicBezTo>
                    <a:pt x="100" y="32"/>
                    <a:pt x="100" y="32"/>
                    <a:pt x="100" y="32"/>
                  </a:cubicBezTo>
                  <a:cubicBezTo>
                    <a:pt x="72" y="47"/>
                    <a:pt x="47" y="72"/>
                    <a:pt x="29" y="104"/>
                  </a:cubicBezTo>
                  <a:cubicBezTo>
                    <a:pt x="68" y="154"/>
                    <a:pt x="68" y="154"/>
                    <a:pt x="68" y="154"/>
                  </a:cubicBezTo>
                  <a:cubicBezTo>
                    <a:pt x="61" y="165"/>
                    <a:pt x="61" y="179"/>
                    <a:pt x="57" y="193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0" y="250"/>
                    <a:pt x="8" y="282"/>
                    <a:pt x="25" y="315"/>
                  </a:cubicBezTo>
                  <a:cubicBezTo>
                    <a:pt x="90" y="304"/>
                    <a:pt x="90" y="304"/>
                    <a:pt x="90" y="304"/>
                  </a:cubicBezTo>
                  <a:cubicBezTo>
                    <a:pt x="97" y="315"/>
                    <a:pt x="108" y="325"/>
                    <a:pt x="118" y="336"/>
                  </a:cubicBezTo>
                  <a:cubicBezTo>
                    <a:pt x="111" y="397"/>
                    <a:pt x="111" y="397"/>
                    <a:pt x="111" y="397"/>
                  </a:cubicBezTo>
                  <a:cubicBezTo>
                    <a:pt x="140" y="415"/>
                    <a:pt x="172" y="422"/>
                    <a:pt x="208" y="422"/>
                  </a:cubicBezTo>
                  <a:cubicBezTo>
                    <a:pt x="229" y="365"/>
                    <a:pt x="229" y="365"/>
                    <a:pt x="229" y="365"/>
                  </a:cubicBezTo>
                  <a:cubicBezTo>
                    <a:pt x="243" y="361"/>
                    <a:pt x="258" y="357"/>
                    <a:pt x="272" y="354"/>
                  </a:cubicBezTo>
                  <a:cubicBezTo>
                    <a:pt x="318" y="393"/>
                    <a:pt x="318" y="393"/>
                    <a:pt x="318" y="393"/>
                  </a:cubicBezTo>
                  <a:cubicBezTo>
                    <a:pt x="351" y="375"/>
                    <a:pt x="375" y="350"/>
                    <a:pt x="390" y="322"/>
                  </a:cubicBezTo>
                  <a:cubicBezTo>
                    <a:pt x="351" y="272"/>
                    <a:pt x="351" y="272"/>
                    <a:pt x="351" y="272"/>
                  </a:cubicBezTo>
                  <a:cubicBezTo>
                    <a:pt x="358" y="261"/>
                    <a:pt x="361" y="247"/>
                    <a:pt x="365" y="232"/>
                  </a:cubicBezTo>
                  <a:close/>
                  <a:moveTo>
                    <a:pt x="265" y="243"/>
                  </a:moveTo>
                  <a:lnTo>
                    <a:pt x="265" y="243"/>
                  </a:lnTo>
                  <a:cubicBezTo>
                    <a:pt x="247" y="275"/>
                    <a:pt x="211" y="282"/>
                    <a:pt x="179" y="268"/>
                  </a:cubicBezTo>
                  <a:cubicBezTo>
                    <a:pt x="150" y="250"/>
                    <a:pt x="140" y="211"/>
                    <a:pt x="158" y="182"/>
                  </a:cubicBezTo>
                  <a:cubicBezTo>
                    <a:pt x="175" y="150"/>
                    <a:pt x="211" y="139"/>
                    <a:pt x="243" y="157"/>
                  </a:cubicBezTo>
                  <a:cubicBezTo>
                    <a:pt x="272" y="175"/>
                    <a:pt x="283" y="215"/>
                    <a:pt x="265" y="2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21"/>
            <p:cNvSpPr>
              <a:spLocks noChangeArrowheads="1"/>
            </p:cNvSpPr>
            <p:nvPr/>
          </p:nvSpPr>
          <p:spPr bwMode="auto">
            <a:xfrm>
              <a:off x="8311896" y="4146344"/>
              <a:ext cx="234950" cy="233363"/>
            </a:xfrm>
            <a:custGeom>
              <a:avLst/>
              <a:gdLst>
                <a:gd name="T0" fmla="*/ 572 w 652"/>
                <a:gd name="T1" fmla="*/ 329 h 648"/>
                <a:gd name="T2" fmla="*/ 572 w 652"/>
                <a:gd name="T3" fmla="*/ 329 h 648"/>
                <a:gd name="T4" fmla="*/ 651 w 652"/>
                <a:gd name="T5" fmla="*/ 297 h 648"/>
                <a:gd name="T6" fmla="*/ 618 w 652"/>
                <a:gd name="T7" fmla="*/ 182 h 648"/>
                <a:gd name="T8" fmla="*/ 536 w 652"/>
                <a:gd name="T9" fmla="*/ 197 h 648"/>
                <a:gd name="T10" fmla="*/ 501 w 652"/>
                <a:gd name="T11" fmla="*/ 154 h 648"/>
                <a:gd name="T12" fmla="*/ 536 w 652"/>
                <a:gd name="T13" fmla="*/ 75 h 648"/>
                <a:gd name="T14" fmla="*/ 433 w 652"/>
                <a:gd name="T15" fmla="*/ 18 h 648"/>
                <a:gd name="T16" fmla="*/ 383 w 652"/>
                <a:gd name="T17" fmla="*/ 86 h 648"/>
                <a:gd name="T18" fmla="*/ 329 w 652"/>
                <a:gd name="T19" fmla="*/ 79 h 648"/>
                <a:gd name="T20" fmla="*/ 297 w 652"/>
                <a:gd name="T21" fmla="*/ 0 h 648"/>
                <a:gd name="T22" fmla="*/ 186 w 652"/>
                <a:gd name="T23" fmla="*/ 29 h 648"/>
                <a:gd name="T24" fmla="*/ 197 w 652"/>
                <a:gd name="T25" fmla="*/ 115 h 648"/>
                <a:gd name="T26" fmla="*/ 154 w 652"/>
                <a:gd name="T27" fmla="*/ 147 h 648"/>
                <a:gd name="T28" fmla="*/ 79 w 652"/>
                <a:gd name="T29" fmla="*/ 115 h 648"/>
                <a:gd name="T30" fmla="*/ 18 w 652"/>
                <a:gd name="T31" fmla="*/ 215 h 648"/>
                <a:gd name="T32" fmla="*/ 86 w 652"/>
                <a:gd name="T33" fmla="*/ 265 h 648"/>
                <a:gd name="T34" fmla="*/ 79 w 652"/>
                <a:gd name="T35" fmla="*/ 318 h 648"/>
                <a:gd name="T36" fmla="*/ 0 w 652"/>
                <a:gd name="T37" fmla="*/ 350 h 648"/>
                <a:gd name="T38" fmla="*/ 32 w 652"/>
                <a:gd name="T39" fmla="*/ 461 h 648"/>
                <a:gd name="T40" fmla="*/ 115 w 652"/>
                <a:gd name="T41" fmla="*/ 450 h 648"/>
                <a:gd name="T42" fmla="*/ 147 w 652"/>
                <a:gd name="T43" fmla="*/ 493 h 648"/>
                <a:gd name="T44" fmla="*/ 115 w 652"/>
                <a:gd name="T45" fmla="*/ 572 h 648"/>
                <a:gd name="T46" fmla="*/ 215 w 652"/>
                <a:gd name="T47" fmla="*/ 629 h 648"/>
                <a:gd name="T48" fmla="*/ 268 w 652"/>
                <a:gd name="T49" fmla="*/ 561 h 648"/>
                <a:gd name="T50" fmla="*/ 322 w 652"/>
                <a:gd name="T51" fmla="*/ 568 h 648"/>
                <a:gd name="T52" fmla="*/ 350 w 652"/>
                <a:gd name="T53" fmla="*/ 647 h 648"/>
                <a:gd name="T54" fmla="*/ 465 w 652"/>
                <a:gd name="T55" fmla="*/ 618 h 648"/>
                <a:gd name="T56" fmla="*/ 454 w 652"/>
                <a:gd name="T57" fmla="*/ 533 h 648"/>
                <a:gd name="T58" fmla="*/ 497 w 652"/>
                <a:gd name="T59" fmla="*/ 500 h 648"/>
                <a:gd name="T60" fmla="*/ 572 w 652"/>
                <a:gd name="T61" fmla="*/ 533 h 648"/>
                <a:gd name="T62" fmla="*/ 633 w 652"/>
                <a:gd name="T63" fmla="*/ 433 h 648"/>
                <a:gd name="T64" fmla="*/ 565 w 652"/>
                <a:gd name="T65" fmla="*/ 383 h 648"/>
                <a:gd name="T66" fmla="*/ 572 w 652"/>
                <a:gd name="T67" fmla="*/ 329 h 648"/>
                <a:gd name="T68" fmla="*/ 325 w 652"/>
                <a:gd name="T69" fmla="*/ 454 h 648"/>
                <a:gd name="T70" fmla="*/ 325 w 652"/>
                <a:gd name="T71" fmla="*/ 454 h 648"/>
                <a:gd name="T72" fmla="*/ 197 w 652"/>
                <a:gd name="T73" fmla="*/ 325 h 648"/>
                <a:gd name="T74" fmla="*/ 325 w 652"/>
                <a:gd name="T75" fmla="*/ 193 h 648"/>
                <a:gd name="T76" fmla="*/ 454 w 652"/>
                <a:gd name="T77" fmla="*/ 325 h 648"/>
                <a:gd name="T78" fmla="*/ 325 w 652"/>
                <a:gd name="T79" fmla="*/ 45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52" h="648">
                  <a:moveTo>
                    <a:pt x="572" y="329"/>
                  </a:moveTo>
                  <a:lnTo>
                    <a:pt x="572" y="329"/>
                  </a:lnTo>
                  <a:cubicBezTo>
                    <a:pt x="651" y="297"/>
                    <a:pt x="651" y="297"/>
                    <a:pt x="651" y="297"/>
                  </a:cubicBezTo>
                  <a:cubicBezTo>
                    <a:pt x="647" y="257"/>
                    <a:pt x="636" y="218"/>
                    <a:pt x="618" y="182"/>
                  </a:cubicBezTo>
                  <a:cubicBezTo>
                    <a:pt x="536" y="197"/>
                    <a:pt x="536" y="197"/>
                    <a:pt x="536" y="197"/>
                  </a:cubicBezTo>
                  <a:cubicBezTo>
                    <a:pt x="525" y="179"/>
                    <a:pt x="515" y="165"/>
                    <a:pt x="501" y="154"/>
                  </a:cubicBezTo>
                  <a:cubicBezTo>
                    <a:pt x="536" y="75"/>
                    <a:pt x="536" y="75"/>
                    <a:pt x="536" y="75"/>
                  </a:cubicBezTo>
                  <a:cubicBezTo>
                    <a:pt x="504" y="50"/>
                    <a:pt x="472" y="29"/>
                    <a:pt x="433" y="18"/>
                  </a:cubicBezTo>
                  <a:cubicBezTo>
                    <a:pt x="383" y="86"/>
                    <a:pt x="383" y="86"/>
                    <a:pt x="383" y="86"/>
                  </a:cubicBezTo>
                  <a:cubicBezTo>
                    <a:pt x="365" y="79"/>
                    <a:pt x="347" y="79"/>
                    <a:pt x="329" y="79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258" y="4"/>
                    <a:pt x="222" y="14"/>
                    <a:pt x="186" y="29"/>
                  </a:cubicBezTo>
                  <a:cubicBezTo>
                    <a:pt x="197" y="115"/>
                    <a:pt x="197" y="115"/>
                    <a:pt x="197" y="115"/>
                  </a:cubicBezTo>
                  <a:cubicBezTo>
                    <a:pt x="182" y="122"/>
                    <a:pt x="168" y="132"/>
                    <a:pt x="154" y="147"/>
                  </a:cubicBezTo>
                  <a:cubicBezTo>
                    <a:pt x="79" y="115"/>
                    <a:pt x="79" y="115"/>
                    <a:pt x="79" y="115"/>
                  </a:cubicBezTo>
                  <a:cubicBezTo>
                    <a:pt x="50" y="143"/>
                    <a:pt x="32" y="179"/>
                    <a:pt x="18" y="215"/>
                  </a:cubicBezTo>
                  <a:cubicBezTo>
                    <a:pt x="86" y="265"/>
                    <a:pt x="86" y="265"/>
                    <a:pt x="86" y="265"/>
                  </a:cubicBezTo>
                  <a:cubicBezTo>
                    <a:pt x="82" y="282"/>
                    <a:pt x="79" y="300"/>
                    <a:pt x="79" y="318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4" y="390"/>
                    <a:pt x="15" y="429"/>
                    <a:pt x="32" y="461"/>
                  </a:cubicBezTo>
                  <a:cubicBezTo>
                    <a:pt x="115" y="450"/>
                    <a:pt x="115" y="450"/>
                    <a:pt x="115" y="450"/>
                  </a:cubicBezTo>
                  <a:cubicBezTo>
                    <a:pt x="125" y="465"/>
                    <a:pt x="136" y="483"/>
                    <a:pt x="147" y="493"/>
                  </a:cubicBezTo>
                  <a:cubicBezTo>
                    <a:pt x="115" y="572"/>
                    <a:pt x="115" y="572"/>
                    <a:pt x="115" y="572"/>
                  </a:cubicBezTo>
                  <a:cubicBezTo>
                    <a:pt x="147" y="597"/>
                    <a:pt x="179" y="618"/>
                    <a:pt x="215" y="629"/>
                  </a:cubicBezTo>
                  <a:cubicBezTo>
                    <a:pt x="268" y="561"/>
                    <a:pt x="268" y="561"/>
                    <a:pt x="268" y="561"/>
                  </a:cubicBezTo>
                  <a:cubicBezTo>
                    <a:pt x="283" y="565"/>
                    <a:pt x="304" y="568"/>
                    <a:pt x="322" y="568"/>
                  </a:cubicBezTo>
                  <a:cubicBezTo>
                    <a:pt x="350" y="647"/>
                    <a:pt x="350" y="647"/>
                    <a:pt x="350" y="647"/>
                  </a:cubicBezTo>
                  <a:cubicBezTo>
                    <a:pt x="393" y="643"/>
                    <a:pt x="429" y="633"/>
                    <a:pt x="465" y="618"/>
                  </a:cubicBezTo>
                  <a:cubicBezTo>
                    <a:pt x="454" y="533"/>
                    <a:pt x="454" y="533"/>
                    <a:pt x="454" y="533"/>
                  </a:cubicBezTo>
                  <a:cubicBezTo>
                    <a:pt x="468" y="525"/>
                    <a:pt x="483" y="511"/>
                    <a:pt x="497" y="500"/>
                  </a:cubicBezTo>
                  <a:cubicBezTo>
                    <a:pt x="572" y="533"/>
                    <a:pt x="572" y="533"/>
                    <a:pt x="572" y="533"/>
                  </a:cubicBezTo>
                  <a:cubicBezTo>
                    <a:pt x="601" y="504"/>
                    <a:pt x="618" y="468"/>
                    <a:pt x="633" y="433"/>
                  </a:cubicBezTo>
                  <a:cubicBezTo>
                    <a:pt x="565" y="383"/>
                    <a:pt x="565" y="383"/>
                    <a:pt x="565" y="383"/>
                  </a:cubicBezTo>
                  <a:cubicBezTo>
                    <a:pt x="568" y="365"/>
                    <a:pt x="572" y="347"/>
                    <a:pt x="572" y="329"/>
                  </a:cubicBezTo>
                  <a:close/>
                  <a:moveTo>
                    <a:pt x="325" y="454"/>
                  </a:moveTo>
                  <a:lnTo>
                    <a:pt x="325" y="454"/>
                  </a:lnTo>
                  <a:cubicBezTo>
                    <a:pt x="254" y="454"/>
                    <a:pt x="197" y="397"/>
                    <a:pt x="197" y="325"/>
                  </a:cubicBezTo>
                  <a:cubicBezTo>
                    <a:pt x="197" y="254"/>
                    <a:pt x="254" y="193"/>
                    <a:pt x="325" y="193"/>
                  </a:cubicBezTo>
                  <a:cubicBezTo>
                    <a:pt x="397" y="193"/>
                    <a:pt x="454" y="254"/>
                    <a:pt x="454" y="325"/>
                  </a:cubicBezTo>
                  <a:cubicBezTo>
                    <a:pt x="454" y="397"/>
                    <a:pt x="397" y="454"/>
                    <a:pt x="325" y="45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22"/>
            <p:cNvSpPr>
              <a:spLocks noChangeArrowheads="1"/>
            </p:cNvSpPr>
            <p:nvPr/>
          </p:nvSpPr>
          <p:spPr bwMode="auto">
            <a:xfrm>
              <a:off x="8303958" y="4138407"/>
              <a:ext cx="249238" cy="247650"/>
            </a:xfrm>
            <a:custGeom>
              <a:avLst/>
              <a:gdLst>
                <a:gd name="T0" fmla="*/ 357 w 694"/>
                <a:gd name="T1" fmla="*/ 689 h 690"/>
                <a:gd name="T2" fmla="*/ 296 w 694"/>
                <a:gd name="T3" fmla="*/ 607 h 690"/>
                <a:gd name="T4" fmla="*/ 228 w 694"/>
                <a:gd name="T5" fmla="*/ 672 h 690"/>
                <a:gd name="T6" fmla="*/ 111 w 694"/>
                <a:gd name="T7" fmla="*/ 596 h 690"/>
                <a:gd name="T8" fmla="*/ 125 w 694"/>
                <a:gd name="T9" fmla="*/ 493 h 690"/>
                <a:gd name="T10" fmla="*/ 32 w 694"/>
                <a:gd name="T11" fmla="*/ 493 h 690"/>
                <a:gd name="T12" fmla="*/ 0 w 694"/>
                <a:gd name="T13" fmla="*/ 357 h 690"/>
                <a:gd name="T14" fmla="*/ 86 w 694"/>
                <a:gd name="T15" fmla="*/ 296 h 690"/>
                <a:gd name="T16" fmla="*/ 21 w 694"/>
                <a:gd name="T17" fmla="*/ 228 h 690"/>
                <a:gd name="T18" fmla="*/ 93 w 694"/>
                <a:gd name="T19" fmla="*/ 107 h 690"/>
                <a:gd name="T20" fmla="*/ 196 w 694"/>
                <a:gd name="T21" fmla="*/ 125 h 690"/>
                <a:gd name="T22" fmla="*/ 196 w 694"/>
                <a:gd name="T23" fmla="*/ 32 h 690"/>
                <a:gd name="T24" fmla="*/ 332 w 694"/>
                <a:gd name="T25" fmla="*/ 0 h 690"/>
                <a:gd name="T26" fmla="*/ 396 w 694"/>
                <a:gd name="T27" fmla="*/ 82 h 690"/>
                <a:gd name="T28" fmla="*/ 461 w 694"/>
                <a:gd name="T29" fmla="*/ 18 h 690"/>
                <a:gd name="T30" fmla="*/ 582 w 694"/>
                <a:gd name="T31" fmla="*/ 89 h 690"/>
                <a:gd name="T32" fmla="*/ 568 w 694"/>
                <a:gd name="T33" fmla="*/ 193 h 690"/>
                <a:gd name="T34" fmla="*/ 657 w 694"/>
                <a:gd name="T35" fmla="*/ 196 h 690"/>
                <a:gd name="T36" fmla="*/ 693 w 694"/>
                <a:gd name="T37" fmla="*/ 332 h 690"/>
                <a:gd name="T38" fmla="*/ 607 w 694"/>
                <a:gd name="T39" fmla="*/ 393 h 690"/>
                <a:gd name="T40" fmla="*/ 672 w 694"/>
                <a:gd name="T41" fmla="*/ 461 h 690"/>
                <a:gd name="T42" fmla="*/ 600 w 694"/>
                <a:gd name="T43" fmla="*/ 579 h 690"/>
                <a:gd name="T44" fmla="*/ 496 w 694"/>
                <a:gd name="T45" fmla="*/ 564 h 690"/>
                <a:gd name="T46" fmla="*/ 493 w 694"/>
                <a:gd name="T47" fmla="*/ 657 h 690"/>
                <a:gd name="T48" fmla="*/ 357 w 694"/>
                <a:gd name="T49" fmla="*/ 689 h 690"/>
                <a:gd name="T50" fmla="*/ 279 w 694"/>
                <a:gd name="T51" fmla="*/ 561 h 690"/>
                <a:gd name="T52" fmla="*/ 343 w 694"/>
                <a:gd name="T53" fmla="*/ 568 h 690"/>
                <a:gd name="T54" fmla="*/ 386 w 694"/>
                <a:gd name="T55" fmla="*/ 646 h 690"/>
                <a:gd name="T56" fmla="*/ 450 w 694"/>
                <a:gd name="T57" fmla="*/ 543 h 690"/>
                <a:gd name="T58" fmla="*/ 504 w 694"/>
                <a:gd name="T59" fmla="*/ 507 h 690"/>
                <a:gd name="T60" fmla="*/ 586 w 694"/>
                <a:gd name="T61" fmla="*/ 529 h 690"/>
                <a:gd name="T62" fmla="*/ 561 w 694"/>
                <a:gd name="T63" fmla="*/ 411 h 690"/>
                <a:gd name="T64" fmla="*/ 571 w 694"/>
                <a:gd name="T65" fmla="*/ 350 h 690"/>
                <a:gd name="T66" fmla="*/ 647 w 694"/>
                <a:gd name="T67" fmla="*/ 303 h 690"/>
                <a:gd name="T68" fmla="*/ 546 w 694"/>
                <a:gd name="T69" fmla="*/ 239 h 690"/>
                <a:gd name="T70" fmla="*/ 507 w 694"/>
                <a:gd name="T71" fmla="*/ 189 h 690"/>
                <a:gd name="T72" fmla="*/ 529 w 694"/>
                <a:gd name="T73" fmla="*/ 103 h 690"/>
                <a:gd name="T74" fmla="*/ 414 w 694"/>
                <a:gd name="T75" fmla="*/ 128 h 690"/>
                <a:gd name="T76" fmla="*/ 350 w 694"/>
                <a:gd name="T77" fmla="*/ 121 h 690"/>
                <a:gd name="T78" fmla="*/ 307 w 694"/>
                <a:gd name="T79" fmla="*/ 43 h 690"/>
                <a:gd name="T80" fmla="*/ 243 w 694"/>
                <a:gd name="T81" fmla="*/ 146 h 690"/>
                <a:gd name="T82" fmla="*/ 189 w 694"/>
                <a:gd name="T83" fmla="*/ 182 h 690"/>
                <a:gd name="T84" fmla="*/ 103 w 694"/>
                <a:gd name="T85" fmla="*/ 161 h 690"/>
                <a:gd name="T86" fmla="*/ 132 w 694"/>
                <a:gd name="T87" fmla="*/ 278 h 690"/>
                <a:gd name="T88" fmla="*/ 121 w 694"/>
                <a:gd name="T89" fmla="*/ 339 h 690"/>
                <a:gd name="T90" fmla="*/ 46 w 694"/>
                <a:gd name="T91" fmla="*/ 386 h 690"/>
                <a:gd name="T92" fmla="*/ 146 w 694"/>
                <a:gd name="T93" fmla="*/ 450 h 690"/>
                <a:gd name="T94" fmla="*/ 186 w 694"/>
                <a:gd name="T95" fmla="*/ 500 h 690"/>
                <a:gd name="T96" fmla="*/ 161 w 694"/>
                <a:gd name="T97" fmla="*/ 586 h 690"/>
                <a:gd name="T98" fmla="*/ 279 w 694"/>
                <a:gd name="T99" fmla="*/ 561 h 690"/>
                <a:gd name="T100" fmla="*/ 346 w 694"/>
                <a:gd name="T101" fmla="*/ 496 h 690"/>
                <a:gd name="T102" fmla="*/ 346 w 694"/>
                <a:gd name="T103" fmla="*/ 193 h 690"/>
                <a:gd name="T104" fmla="*/ 346 w 694"/>
                <a:gd name="T105" fmla="*/ 496 h 690"/>
                <a:gd name="T106" fmla="*/ 346 w 694"/>
                <a:gd name="T107" fmla="*/ 236 h 690"/>
                <a:gd name="T108" fmla="*/ 346 w 694"/>
                <a:gd name="T109" fmla="*/ 454 h 690"/>
                <a:gd name="T110" fmla="*/ 346 w 694"/>
                <a:gd name="T111" fmla="*/ 236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94" h="690">
                  <a:moveTo>
                    <a:pt x="357" y="689"/>
                  </a:moveTo>
                  <a:lnTo>
                    <a:pt x="357" y="689"/>
                  </a:lnTo>
                  <a:cubicBezTo>
                    <a:pt x="329" y="611"/>
                    <a:pt x="329" y="611"/>
                    <a:pt x="329" y="611"/>
                  </a:cubicBezTo>
                  <a:cubicBezTo>
                    <a:pt x="318" y="611"/>
                    <a:pt x="307" y="607"/>
                    <a:pt x="296" y="607"/>
                  </a:cubicBezTo>
                  <a:cubicBezTo>
                    <a:pt x="243" y="675"/>
                    <a:pt x="243" y="675"/>
                    <a:pt x="243" y="675"/>
                  </a:cubicBezTo>
                  <a:cubicBezTo>
                    <a:pt x="228" y="672"/>
                    <a:pt x="228" y="672"/>
                    <a:pt x="228" y="672"/>
                  </a:cubicBezTo>
                  <a:cubicBezTo>
                    <a:pt x="189" y="657"/>
                    <a:pt x="153" y="636"/>
                    <a:pt x="121" y="607"/>
                  </a:cubicBezTo>
                  <a:cubicBezTo>
                    <a:pt x="111" y="596"/>
                    <a:pt x="111" y="596"/>
                    <a:pt x="111" y="596"/>
                  </a:cubicBezTo>
                  <a:cubicBezTo>
                    <a:pt x="143" y="518"/>
                    <a:pt x="143" y="518"/>
                    <a:pt x="143" y="518"/>
                  </a:cubicBezTo>
                  <a:cubicBezTo>
                    <a:pt x="139" y="511"/>
                    <a:pt x="132" y="504"/>
                    <a:pt x="125" y="493"/>
                  </a:cubicBezTo>
                  <a:cubicBezTo>
                    <a:pt x="39" y="507"/>
                    <a:pt x="39" y="507"/>
                    <a:pt x="39" y="507"/>
                  </a:cubicBezTo>
                  <a:cubicBezTo>
                    <a:pt x="32" y="493"/>
                    <a:pt x="32" y="493"/>
                    <a:pt x="32" y="493"/>
                  </a:cubicBezTo>
                  <a:cubicBezTo>
                    <a:pt x="14" y="454"/>
                    <a:pt x="3" y="414"/>
                    <a:pt x="0" y="371"/>
                  </a:cubicBezTo>
                  <a:cubicBezTo>
                    <a:pt x="0" y="357"/>
                    <a:pt x="0" y="357"/>
                    <a:pt x="0" y="357"/>
                  </a:cubicBezTo>
                  <a:cubicBezTo>
                    <a:pt x="78" y="325"/>
                    <a:pt x="78" y="325"/>
                    <a:pt x="78" y="325"/>
                  </a:cubicBezTo>
                  <a:cubicBezTo>
                    <a:pt x="82" y="314"/>
                    <a:pt x="82" y="303"/>
                    <a:pt x="86" y="296"/>
                  </a:cubicBezTo>
                  <a:cubicBezTo>
                    <a:pt x="14" y="243"/>
                    <a:pt x="14" y="243"/>
                    <a:pt x="14" y="243"/>
                  </a:cubicBezTo>
                  <a:cubicBezTo>
                    <a:pt x="21" y="228"/>
                    <a:pt x="21" y="228"/>
                    <a:pt x="21" y="228"/>
                  </a:cubicBezTo>
                  <a:cubicBezTo>
                    <a:pt x="36" y="189"/>
                    <a:pt x="53" y="153"/>
                    <a:pt x="82" y="121"/>
                  </a:cubicBezTo>
                  <a:cubicBezTo>
                    <a:pt x="93" y="107"/>
                    <a:pt x="93" y="107"/>
                    <a:pt x="93" y="107"/>
                  </a:cubicBezTo>
                  <a:cubicBezTo>
                    <a:pt x="171" y="143"/>
                    <a:pt x="171" y="143"/>
                    <a:pt x="171" y="143"/>
                  </a:cubicBezTo>
                  <a:cubicBezTo>
                    <a:pt x="179" y="136"/>
                    <a:pt x="186" y="128"/>
                    <a:pt x="196" y="125"/>
                  </a:cubicBezTo>
                  <a:cubicBezTo>
                    <a:pt x="182" y="39"/>
                    <a:pt x="182" y="39"/>
                    <a:pt x="182" y="39"/>
                  </a:cubicBezTo>
                  <a:cubicBezTo>
                    <a:pt x="196" y="32"/>
                    <a:pt x="196" y="32"/>
                    <a:pt x="196" y="32"/>
                  </a:cubicBezTo>
                  <a:cubicBezTo>
                    <a:pt x="236" y="14"/>
                    <a:pt x="275" y="3"/>
                    <a:pt x="318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64" y="78"/>
                    <a:pt x="364" y="78"/>
                    <a:pt x="364" y="78"/>
                  </a:cubicBezTo>
                  <a:cubicBezTo>
                    <a:pt x="375" y="78"/>
                    <a:pt x="386" y="82"/>
                    <a:pt x="396" y="82"/>
                  </a:cubicBezTo>
                  <a:cubicBezTo>
                    <a:pt x="446" y="14"/>
                    <a:pt x="446" y="14"/>
                    <a:pt x="446" y="14"/>
                  </a:cubicBezTo>
                  <a:cubicBezTo>
                    <a:pt x="461" y="18"/>
                    <a:pt x="461" y="18"/>
                    <a:pt x="461" y="18"/>
                  </a:cubicBezTo>
                  <a:cubicBezTo>
                    <a:pt x="500" y="32"/>
                    <a:pt x="539" y="53"/>
                    <a:pt x="571" y="82"/>
                  </a:cubicBezTo>
                  <a:cubicBezTo>
                    <a:pt x="582" y="89"/>
                    <a:pt x="582" y="89"/>
                    <a:pt x="582" y="89"/>
                  </a:cubicBezTo>
                  <a:cubicBezTo>
                    <a:pt x="546" y="171"/>
                    <a:pt x="546" y="171"/>
                    <a:pt x="546" y="171"/>
                  </a:cubicBezTo>
                  <a:cubicBezTo>
                    <a:pt x="554" y="178"/>
                    <a:pt x="561" y="186"/>
                    <a:pt x="568" y="193"/>
                  </a:cubicBezTo>
                  <a:cubicBezTo>
                    <a:pt x="654" y="182"/>
                    <a:pt x="654" y="182"/>
                    <a:pt x="654" y="182"/>
                  </a:cubicBezTo>
                  <a:cubicBezTo>
                    <a:pt x="657" y="196"/>
                    <a:pt x="657" y="196"/>
                    <a:pt x="657" y="196"/>
                  </a:cubicBezTo>
                  <a:cubicBezTo>
                    <a:pt x="675" y="232"/>
                    <a:pt x="686" y="275"/>
                    <a:pt x="689" y="314"/>
                  </a:cubicBezTo>
                  <a:cubicBezTo>
                    <a:pt x="693" y="332"/>
                    <a:pt x="693" y="332"/>
                    <a:pt x="693" y="332"/>
                  </a:cubicBezTo>
                  <a:cubicBezTo>
                    <a:pt x="611" y="364"/>
                    <a:pt x="611" y="364"/>
                    <a:pt x="611" y="364"/>
                  </a:cubicBezTo>
                  <a:cubicBezTo>
                    <a:pt x="611" y="375"/>
                    <a:pt x="611" y="386"/>
                    <a:pt x="607" y="393"/>
                  </a:cubicBezTo>
                  <a:cubicBezTo>
                    <a:pt x="679" y="446"/>
                    <a:pt x="679" y="446"/>
                    <a:pt x="679" y="446"/>
                  </a:cubicBezTo>
                  <a:cubicBezTo>
                    <a:pt x="672" y="461"/>
                    <a:pt x="672" y="461"/>
                    <a:pt x="672" y="461"/>
                  </a:cubicBezTo>
                  <a:cubicBezTo>
                    <a:pt x="657" y="500"/>
                    <a:pt x="636" y="536"/>
                    <a:pt x="611" y="568"/>
                  </a:cubicBezTo>
                  <a:cubicBezTo>
                    <a:pt x="600" y="579"/>
                    <a:pt x="600" y="579"/>
                    <a:pt x="600" y="579"/>
                  </a:cubicBezTo>
                  <a:cubicBezTo>
                    <a:pt x="522" y="546"/>
                    <a:pt x="522" y="546"/>
                    <a:pt x="522" y="546"/>
                  </a:cubicBezTo>
                  <a:cubicBezTo>
                    <a:pt x="514" y="554"/>
                    <a:pt x="504" y="561"/>
                    <a:pt x="496" y="564"/>
                  </a:cubicBezTo>
                  <a:cubicBezTo>
                    <a:pt x="507" y="650"/>
                    <a:pt x="507" y="650"/>
                    <a:pt x="507" y="650"/>
                  </a:cubicBezTo>
                  <a:cubicBezTo>
                    <a:pt x="493" y="657"/>
                    <a:pt x="493" y="657"/>
                    <a:pt x="493" y="657"/>
                  </a:cubicBezTo>
                  <a:cubicBezTo>
                    <a:pt x="457" y="675"/>
                    <a:pt x="418" y="686"/>
                    <a:pt x="375" y="689"/>
                  </a:cubicBezTo>
                  <a:lnTo>
                    <a:pt x="357" y="689"/>
                  </a:lnTo>
                  <a:close/>
                  <a:moveTo>
                    <a:pt x="279" y="561"/>
                  </a:moveTo>
                  <a:lnTo>
                    <a:pt x="279" y="561"/>
                  </a:lnTo>
                  <a:cubicBezTo>
                    <a:pt x="293" y="564"/>
                    <a:pt x="293" y="564"/>
                    <a:pt x="293" y="564"/>
                  </a:cubicBezTo>
                  <a:cubicBezTo>
                    <a:pt x="307" y="568"/>
                    <a:pt x="325" y="568"/>
                    <a:pt x="343" y="568"/>
                  </a:cubicBezTo>
                  <a:cubicBezTo>
                    <a:pt x="357" y="568"/>
                    <a:pt x="357" y="568"/>
                    <a:pt x="357" y="568"/>
                  </a:cubicBezTo>
                  <a:cubicBezTo>
                    <a:pt x="386" y="646"/>
                    <a:pt x="386" y="646"/>
                    <a:pt x="386" y="646"/>
                  </a:cubicBezTo>
                  <a:cubicBezTo>
                    <a:pt x="414" y="643"/>
                    <a:pt x="439" y="636"/>
                    <a:pt x="461" y="625"/>
                  </a:cubicBezTo>
                  <a:cubicBezTo>
                    <a:pt x="450" y="543"/>
                    <a:pt x="450" y="543"/>
                    <a:pt x="450" y="543"/>
                  </a:cubicBezTo>
                  <a:cubicBezTo>
                    <a:pt x="464" y="536"/>
                    <a:pt x="464" y="536"/>
                    <a:pt x="464" y="536"/>
                  </a:cubicBezTo>
                  <a:cubicBezTo>
                    <a:pt x="475" y="529"/>
                    <a:pt x="489" y="518"/>
                    <a:pt x="504" y="507"/>
                  </a:cubicBezTo>
                  <a:cubicBezTo>
                    <a:pt x="511" y="496"/>
                    <a:pt x="511" y="496"/>
                    <a:pt x="511" y="496"/>
                  </a:cubicBezTo>
                  <a:cubicBezTo>
                    <a:pt x="586" y="529"/>
                    <a:pt x="586" y="529"/>
                    <a:pt x="586" y="529"/>
                  </a:cubicBezTo>
                  <a:cubicBezTo>
                    <a:pt x="604" y="507"/>
                    <a:pt x="618" y="486"/>
                    <a:pt x="625" y="461"/>
                  </a:cubicBezTo>
                  <a:cubicBezTo>
                    <a:pt x="561" y="411"/>
                    <a:pt x="561" y="411"/>
                    <a:pt x="561" y="411"/>
                  </a:cubicBezTo>
                  <a:cubicBezTo>
                    <a:pt x="564" y="396"/>
                    <a:pt x="564" y="396"/>
                    <a:pt x="564" y="396"/>
                  </a:cubicBezTo>
                  <a:cubicBezTo>
                    <a:pt x="568" y="382"/>
                    <a:pt x="571" y="364"/>
                    <a:pt x="571" y="350"/>
                  </a:cubicBezTo>
                  <a:cubicBezTo>
                    <a:pt x="571" y="336"/>
                    <a:pt x="571" y="336"/>
                    <a:pt x="571" y="336"/>
                  </a:cubicBezTo>
                  <a:cubicBezTo>
                    <a:pt x="647" y="303"/>
                    <a:pt x="647" y="303"/>
                    <a:pt x="647" y="303"/>
                  </a:cubicBezTo>
                  <a:cubicBezTo>
                    <a:pt x="643" y="278"/>
                    <a:pt x="636" y="253"/>
                    <a:pt x="629" y="228"/>
                  </a:cubicBezTo>
                  <a:cubicBezTo>
                    <a:pt x="546" y="239"/>
                    <a:pt x="546" y="239"/>
                    <a:pt x="546" y="239"/>
                  </a:cubicBezTo>
                  <a:cubicBezTo>
                    <a:pt x="539" y="228"/>
                    <a:pt x="539" y="228"/>
                    <a:pt x="539" y="228"/>
                  </a:cubicBezTo>
                  <a:cubicBezTo>
                    <a:pt x="529" y="214"/>
                    <a:pt x="518" y="200"/>
                    <a:pt x="507" y="189"/>
                  </a:cubicBezTo>
                  <a:cubicBezTo>
                    <a:pt x="496" y="178"/>
                    <a:pt x="496" y="178"/>
                    <a:pt x="496" y="178"/>
                  </a:cubicBezTo>
                  <a:cubicBezTo>
                    <a:pt x="529" y="103"/>
                    <a:pt x="529" y="103"/>
                    <a:pt x="529" y="103"/>
                  </a:cubicBezTo>
                  <a:cubicBezTo>
                    <a:pt x="511" y="86"/>
                    <a:pt x="486" y="75"/>
                    <a:pt x="461" y="64"/>
                  </a:cubicBezTo>
                  <a:cubicBezTo>
                    <a:pt x="414" y="128"/>
                    <a:pt x="414" y="128"/>
                    <a:pt x="414" y="128"/>
                  </a:cubicBezTo>
                  <a:cubicBezTo>
                    <a:pt x="400" y="125"/>
                    <a:pt x="400" y="125"/>
                    <a:pt x="400" y="125"/>
                  </a:cubicBezTo>
                  <a:cubicBezTo>
                    <a:pt x="382" y="121"/>
                    <a:pt x="368" y="121"/>
                    <a:pt x="350" y="121"/>
                  </a:cubicBezTo>
                  <a:cubicBezTo>
                    <a:pt x="336" y="118"/>
                    <a:pt x="336" y="118"/>
                    <a:pt x="336" y="118"/>
                  </a:cubicBezTo>
                  <a:cubicBezTo>
                    <a:pt x="307" y="43"/>
                    <a:pt x="307" y="43"/>
                    <a:pt x="307" y="43"/>
                  </a:cubicBezTo>
                  <a:cubicBezTo>
                    <a:pt x="279" y="46"/>
                    <a:pt x="254" y="53"/>
                    <a:pt x="228" y="64"/>
                  </a:cubicBezTo>
                  <a:cubicBezTo>
                    <a:pt x="243" y="146"/>
                    <a:pt x="243" y="146"/>
                    <a:pt x="243" y="146"/>
                  </a:cubicBezTo>
                  <a:cubicBezTo>
                    <a:pt x="228" y="153"/>
                    <a:pt x="228" y="153"/>
                    <a:pt x="228" y="153"/>
                  </a:cubicBezTo>
                  <a:cubicBezTo>
                    <a:pt x="214" y="161"/>
                    <a:pt x="203" y="171"/>
                    <a:pt x="189" y="182"/>
                  </a:cubicBezTo>
                  <a:cubicBezTo>
                    <a:pt x="179" y="193"/>
                    <a:pt x="179" y="193"/>
                    <a:pt x="179" y="193"/>
                  </a:cubicBezTo>
                  <a:cubicBezTo>
                    <a:pt x="103" y="161"/>
                    <a:pt x="103" y="161"/>
                    <a:pt x="103" y="161"/>
                  </a:cubicBezTo>
                  <a:cubicBezTo>
                    <a:pt x="89" y="182"/>
                    <a:pt x="75" y="203"/>
                    <a:pt x="64" y="228"/>
                  </a:cubicBezTo>
                  <a:cubicBezTo>
                    <a:pt x="132" y="278"/>
                    <a:pt x="132" y="278"/>
                    <a:pt x="132" y="278"/>
                  </a:cubicBezTo>
                  <a:cubicBezTo>
                    <a:pt x="128" y="289"/>
                    <a:pt x="128" y="289"/>
                    <a:pt x="128" y="289"/>
                  </a:cubicBezTo>
                  <a:cubicBezTo>
                    <a:pt x="125" y="307"/>
                    <a:pt x="121" y="325"/>
                    <a:pt x="121" y="339"/>
                  </a:cubicBezTo>
                  <a:cubicBezTo>
                    <a:pt x="121" y="354"/>
                    <a:pt x="121" y="354"/>
                    <a:pt x="121" y="354"/>
                  </a:cubicBezTo>
                  <a:cubicBezTo>
                    <a:pt x="46" y="386"/>
                    <a:pt x="46" y="386"/>
                    <a:pt x="46" y="386"/>
                  </a:cubicBezTo>
                  <a:cubicBezTo>
                    <a:pt x="50" y="411"/>
                    <a:pt x="53" y="436"/>
                    <a:pt x="64" y="461"/>
                  </a:cubicBezTo>
                  <a:cubicBezTo>
                    <a:pt x="146" y="450"/>
                    <a:pt x="146" y="450"/>
                    <a:pt x="146" y="450"/>
                  </a:cubicBezTo>
                  <a:cubicBezTo>
                    <a:pt x="153" y="461"/>
                    <a:pt x="153" y="461"/>
                    <a:pt x="153" y="461"/>
                  </a:cubicBezTo>
                  <a:cubicBezTo>
                    <a:pt x="161" y="475"/>
                    <a:pt x="171" y="489"/>
                    <a:pt x="186" y="500"/>
                  </a:cubicBezTo>
                  <a:cubicBezTo>
                    <a:pt x="193" y="511"/>
                    <a:pt x="193" y="511"/>
                    <a:pt x="193" y="511"/>
                  </a:cubicBezTo>
                  <a:cubicBezTo>
                    <a:pt x="161" y="586"/>
                    <a:pt x="161" y="586"/>
                    <a:pt x="161" y="586"/>
                  </a:cubicBezTo>
                  <a:cubicBezTo>
                    <a:pt x="182" y="604"/>
                    <a:pt x="207" y="614"/>
                    <a:pt x="228" y="625"/>
                  </a:cubicBezTo>
                  <a:lnTo>
                    <a:pt x="279" y="561"/>
                  </a:lnTo>
                  <a:close/>
                  <a:moveTo>
                    <a:pt x="346" y="496"/>
                  </a:moveTo>
                  <a:lnTo>
                    <a:pt x="346" y="496"/>
                  </a:lnTo>
                  <a:cubicBezTo>
                    <a:pt x="264" y="496"/>
                    <a:pt x="196" y="429"/>
                    <a:pt x="196" y="346"/>
                  </a:cubicBezTo>
                  <a:cubicBezTo>
                    <a:pt x="196" y="261"/>
                    <a:pt x="264" y="193"/>
                    <a:pt x="346" y="193"/>
                  </a:cubicBezTo>
                  <a:cubicBezTo>
                    <a:pt x="429" y="193"/>
                    <a:pt x="496" y="261"/>
                    <a:pt x="496" y="346"/>
                  </a:cubicBezTo>
                  <a:cubicBezTo>
                    <a:pt x="496" y="429"/>
                    <a:pt x="429" y="496"/>
                    <a:pt x="346" y="496"/>
                  </a:cubicBezTo>
                  <a:close/>
                  <a:moveTo>
                    <a:pt x="346" y="236"/>
                  </a:moveTo>
                  <a:lnTo>
                    <a:pt x="346" y="236"/>
                  </a:lnTo>
                  <a:cubicBezTo>
                    <a:pt x="289" y="236"/>
                    <a:pt x="239" y="286"/>
                    <a:pt x="239" y="346"/>
                  </a:cubicBezTo>
                  <a:cubicBezTo>
                    <a:pt x="239" y="404"/>
                    <a:pt x="289" y="454"/>
                    <a:pt x="346" y="454"/>
                  </a:cubicBezTo>
                  <a:cubicBezTo>
                    <a:pt x="407" y="454"/>
                    <a:pt x="457" y="404"/>
                    <a:pt x="457" y="346"/>
                  </a:cubicBezTo>
                  <a:cubicBezTo>
                    <a:pt x="457" y="286"/>
                    <a:pt x="407" y="236"/>
                    <a:pt x="346" y="2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5" name="Group 474"/>
          <p:cNvGrpSpPr/>
          <p:nvPr/>
        </p:nvGrpSpPr>
        <p:grpSpPr>
          <a:xfrm>
            <a:off x="5101726" y="2892463"/>
            <a:ext cx="357187" cy="384175"/>
            <a:chOff x="8294995" y="2937197"/>
            <a:chExt cx="357187" cy="384175"/>
          </a:xfrm>
        </p:grpSpPr>
        <p:sp>
          <p:nvSpPr>
            <p:cNvPr id="476" name="Freeform 23"/>
            <p:cNvSpPr>
              <a:spLocks noChangeArrowheads="1"/>
            </p:cNvSpPr>
            <p:nvPr/>
          </p:nvSpPr>
          <p:spPr bwMode="auto">
            <a:xfrm>
              <a:off x="8491845" y="3159447"/>
              <a:ext cx="160337" cy="161925"/>
            </a:xfrm>
            <a:custGeom>
              <a:avLst/>
              <a:gdLst>
                <a:gd name="T0" fmla="*/ 385 w 447"/>
                <a:gd name="T1" fmla="*/ 247 h 449"/>
                <a:gd name="T2" fmla="*/ 385 w 447"/>
                <a:gd name="T3" fmla="*/ 247 h 449"/>
                <a:gd name="T4" fmla="*/ 446 w 447"/>
                <a:gd name="T5" fmla="*/ 220 h 449"/>
                <a:gd name="T6" fmla="*/ 419 w 447"/>
                <a:gd name="T7" fmla="*/ 118 h 449"/>
                <a:gd name="T8" fmla="*/ 351 w 447"/>
                <a:gd name="T9" fmla="*/ 125 h 449"/>
                <a:gd name="T10" fmla="*/ 321 w 447"/>
                <a:gd name="T11" fmla="*/ 95 h 449"/>
                <a:gd name="T12" fmla="*/ 332 w 447"/>
                <a:gd name="T13" fmla="*/ 30 h 449"/>
                <a:gd name="T14" fmla="*/ 227 w 447"/>
                <a:gd name="T15" fmla="*/ 0 h 449"/>
                <a:gd name="T16" fmla="*/ 204 w 447"/>
                <a:gd name="T17" fmla="*/ 65 h 449"/>
                <a:gd name="T18" fmla="*/ 159 w 447"/>
                <a:gd name="T19" fmla="*/ 76 h 449"/>
                <a:gd name="T20" fmla="*/ 106 w 447"/>
                <a:gd name="T21" fmla="*/ 34 h 449"/>
                <a:gd name="T22" fmla="*/ 30 w 447"/>
                <a:gd name="T23" fmla="*/ 110 h 449"/>
                <a:gd name="T24" fmla="*/ 72 w 447"/>
                <a:gd name="T25" fmla="*/ 163 h 449"/>
                <a:gd name="T26" fmla="*/ 60 w 447"/>
                <a:gd name="T27" fmla="*/ 205 h 449"/>
                <a:gd name="T28" fmla="*/ 0 w 447"/>
                <a:gd name="T29" fmla="*/ 232 h 449"/>
                <a:gd name="T30" fmla="*/ 26 w 447"/>
                <a:gd name="T31" fmla="*/ 334 h 449"/>
                <a:gd name="T32" fmla="*/ 94 w 447"/>
                <a:gd name="T33" fmla="*/ 323 h 449"/>
                <a:gd name="T34" fmla="*/ 124 w 447"/>
                <a:gd name="T35" fmla="*/ 357 h 449"/>
                <a:gd name="T36" fmla="*/ 117 w 447"/>
                <a:gd name="T37" fmla="*/ 421 h 449"/>
                <a:gd name="T38" fmla="*/ 219 w 447"/>
                <a:gd name="T39" fmla="*/ 448 h 449"/>
                <a:gd name="T40" fmla="*/ 242 w 447"/>
                <a:gd name="T41" fmla="*/ 387 h 449"/>
                <a:gd name="T42" fmla="*/ 287 w 447"/>
                <a:gd name="T43" fmla="*/ 376 h 449"/>
                <a:gd name="T44" fmla="*/ 336 w 447"/>
                <a:gd name="T45" fmla="*/ 418 h 449"/>
                <a:gd name="T46" fmla="*/ 412 w 447"/>
                <a:gd name="T47" fmla="*/ 342 h 449"/>
                <a:gd name="T48" fmla="*/ 370 w 447"/>
                <a:gd name="T49" fmla="*/ 289 h 449"/>
                <a:gd name="T50" fmla="*/ 385 w 447"/>
                <a:gd name="T51" fmla="*/ 247 h 449"/>
                <a:gd name="T52" fmla="*/ 280 w 447"/>
                <a:gd name="T53" fmla="*/ 258 h 449"/>
                <a:gd name="T54" fmla="*/ 280 w 447"/>
                <a:gd name="T55" fmla="*/ 258 h 449"/>
                <a:gd name="T56" fmla="*/ 189 w 447"/>
                <a:gd name="T57" fmla="*/ 285 h 449"/>
                <a:gd name="T58" fmla="*/ 166 w 447"/>
                <a:gd name="T59" fmla="*/ 194 h 449"/>
                <a:gd name="T60" fmla="*/ 257 w 447"/>
                <a:gd name="T61" fmla="*/ 167 h 449"/>
                <a:gd name="T62" fmla="*/ 280 w 447"/>
                <a:gd name="T63" fmla="*/ 258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7" h="449">
                  <a:moveTo>
                    <a:pt x="385" y="247"/>
                  </a:moveTo>
                  <a:lnTo>
                    <a:pt x="385" y="247"/>
                  </a:lnTo>
                  <a:cubicBezTo>
                    <a:pt x="446" y="220"/>
                    <a:pt x="446" y="220"/>
                    <a:pt x="446" y="220"/>
                  </a:cubicBezTo>
                  <a:cubicBezTo>
                    <a:pt x="446" y="182"/>
                    <a:pt x="435" y="148"/>
                    <a:pt x="419" y="118"/>
                  </a:cubicBezTo>
                  <a:cubicBezTo>
                    <a:pt x="351" y="125"/>
                    <a:pt x="351" y="125"/>
                    <a:pt x="351" y="125"/>
                  </a:cubicBezTo>
                  <a:cubicBezTo>
                    <a:pt x="344" y="114"/>
                    <a:pt x="332" y="106"/>
                    <a:pt x="321" y="95"/>
                  </a:cubicBezTo>
                  <a:cubicBezTo>
                    <a:pt x="332" y="30"/>
                    <a:pt x="332" y="30"/>
                    <a:pt x="332" y="30"/>
                  </a:cubicBezTo>
                  <a:cubicBezTo>
                    <a:pt x="298" y="11"/>
                    <a:pt x="264" y="4"/>
                    <a:pt x="227" y="0"/>
                  </a:cubicBezTo>
                  <a:cubicBezTo>
                    <a:pt x="204" y="65"/>
                    <a:pt x="204" y="65"/>
                    <a:pt x="204" y="65"/>
                  </a:cubicBezTo>
                  <a:cubicBezTo>
                    <a:pt x="189" y="65"/>
                    <a:pt x="174" y="68"/>
                    <a:pt x="159" y="76"/>
                  </a:cubicBezTo>
                  <a:cubicBezTo>
                    <a:pt x="106" y="34"/>
                    <a:pt x="106" y="34"/>
                    <a:pt x="106" y="34"/>
                  </a:cubicBezTo>
                  <a:cubicBezTo>
                    <a:pt x="75" y="49"/>
                    <a:pt x="49" y="76"/>
                    <a:pt x="30" y="110"/>
                  </a:cubicBezTo>
                  <a:cubicBezTo>
                    <a:pt x="72" y="163"/>
                    <a:pt x="72" y="163"/>
                    <a:pt x="72" y="163"/>
                  </a:cubicBezTo>
                  <a:cubicBezTo>
                    <a:pt x="64" y="175"/>
                    <a:pt x="64" y="190"/>
                    <a:pt x="60" y="205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266"/>
                    <a:pt x="7" y="300"/>
                    <a:pt x="26" y="334"/>
                  </a:cubicBezTo>
                  <a:cubicBezTo>
                    <a:pt x="94" y="323"/>
                    <a:pt x="94" y="323"/>
                    <a:pt x="94" y="323"/>
                  </a:cubicBezTo>
                  <a:cubicBezTo>
                    <a:pt x="102" y="334"/>
                    <a:pt x="113" y="345"/>
                    <a:pt x="124" y="357"/>
                  </a:cubicBezTo>
                  <a:cubicBezTo>
                    <a:pt x="117" y="421"/>
                    <a:pt x="117" y="421"/>
                    <a:pt x="117" y="421"/>
                  </a:cubicBezTo>
                  <a:cubicBezTo>
                    <a:pt x="147" y="440"/>
                    <a:pt x="181" y="448"/>
                    <a:pt x="219" y="448"/>
                  </a:cubicBezTo>
                  <a:cubicBezTo>
                    <a:pt x="242" y="387"/>
                    <a:pt x="242" y="387"/>
                    <a:pt x="242" y="387"/>
                  </a:cubicBezTo>
                  <a:cubicBezTo>
                    <a:pt x="257" y="383"/>
                    <a:pt x="272" y="380"/>
                    <a:pt x="287" y="376"/>
                  </a:cubicBezTo>
                  <a:cubicBezTo>
                    <a:pt x="336" y="418"/>
                    <a:pt x="336" y="418"/>
                    <a:pt x="336" y="418"/>
                  </a:cubicBezTo>
                  <a:cubicBezTo>
                    <a:pt x="370" y="399"/>
                    <a:pt x="397" y="372"/>
                    <a:pt x="412" y="342"/>
                  </a:cubicBezTo>
                  <a:cubicBezTo>
                    <a:pt x="370" y="289"/>
                    <a:pt x="370" y="289"/>
                    <a:pt x="370" y="289"/>
                  </a:cubicBezTo>
                  <a:cubicBezTo>
                    <a:pt x="378" y="277"/>
                    <a:pt x="382" y="262"/>
                    <a:pt x="385" y="247"/>
                  </a:cubicBezTo>
                  <a:close/>
                  <a:moveTo>
                    <a:pt x="280" y="258"/>
                  </a:moveTo>
                  <a:lnTo>
                    <a:pt x="280" y="258"/>
                  </a:lnTo>
                  <a:cubicBezTo>
                    <a:pt x="261" y="292"/>
                    <a:pt x="223" y="300"/>
                    <a:pt x="189" y="285"/>
                  </a:cubicBezTo>
                  <a:cubicBezTo>
                    <a:pt x="159" y="266"/>
                    <a:pt x="147" y="224"/>
                    <a:pt x="166" y="194"/>
                  </a:cubicBezTo>
                  <a:cubicBezTo>
                    <a:pt x="185" y="159"/>
                    <a:pt x="223" y="148"/>
                    <a:pt x="257" y="167"/>
                  </a:cubicBezTo>
                  <a:cubicBezTo>
                    <a:pt x="287" y="186"/>
                    <a:pt x="298" y="228"/>
                    <a:pt x="280" y="2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24"/>
            <p:cNvSpPr>
              <a:spLocks noChangeArrowheads="1"/>
            </p:cNvSpPr>
            <p:nvPr/>
          </p:nvSpPr>
          <p:spPr bwMode="auto">
            <a:xfrm>
              <a:off x="8304520" y="2945135"/>
              <a:ext cx="247650" cy="247650"/>
            </a:xfrm>
            <a:custGeom>
              <a:avLst/>
              <a:gdLst>
                <a:gd name="T0" fmla="*/ 605 w 689"/>
                <a:gd name="T1" fmla="*/ 349 h 688"/>
                <a:gd name="T2" fmla="*/ 605 w 689"/>
                <a:gd name="T3" fmla="*/ 349 h 688"/>
                <a:gd name="T4" fmla="*/ 688 w 689"/>
                <a:gd name="T5" fmla="*/ 315 h 688"/>
                <a:gd name="T6" fmla="*/ 654 w 689"/>
                <a:gd name="T7" fmla="*/ 193 h 688"/>
                <a:gd name="T8" fmla="*/ 567 w 689"/>
                <a:gd name="T9" fmla="*/ 209 h 688"/>
                <a:gd name="T10" fmla="*/ 529 w 689"/>
                <a:gd name="T11" fmla="*/ 163 h 688"/>
                <a:gd name="T12" fmla="*/ 567 w 689"/>
                <a:gd name="T13" fmla="*/ 80 h 688"/>
                <a:gd name="T14" fmla="*/ 457 w 689"/>
                <a:gd name="T15" fmla="*/ 19 h 688"/>
                <a:gd name="T16" fmla="*/ 404 w 689"/>
                <a:gd name="T17" fmla="*/ 91 h 688"/>
                <a:gd name="T18" fmla="*/ 348 w 689"/>
                <a:gd name="T19" fmla="*/ 83 h 688"/>
                <a:gd name="T20" fmla="*/ 314 w 689"/>
                <a:gd name="T21" fmla="*/ 0 h 688"/>
                <a:gd name="T22" fmla="*/ 196 w 689"/>
                <a:gd name="T23" fmla="*/ 30 h 688"/>
                <a:gd name="T24" fmla="*/ 208 w 689"/>
                <a:gd name="T25" fmla="*/ 121 h 688"/>
                <a:gd name="T26" fmla="*/ 162 w 689"/>
                <a:gd name="T27" fmla="*/ 156 h 688"/>
                <a:gd name="T28" fmla="*/ 83 w 689"/>
                <a:gd name="T29" fmla="*/ 121 h 688"/>
                <a:gd name="T30" fmla="*/ 19 w 689"/>
                <a:gd name="T31" fmla="*/ 228 h 688"/>
                <a:gd name="T32" fmla="*/ 91 w 689"/>
                <a:gd name="T33" fmla="*/ 281 h 688"/>
                <a:gd name="T34" fmla="*/ 83 w 689"/>
                <a:gd name="T35" fmla="*/ 338 h 688"/>
                <a:gd name="T36" fmla="*/ 0 w 689"/>
                <a:gd name="T37" fmla="*/ 372 h 688"/>
                <a:gd name="T38" fmla="*/ 34 w 689"/>
                <a:gd name="T39" fmla="*/ 490 h 688"/>
                <a:gd name="T40" fmla="*/ 121 w 689"/>
                <a:gd name="T41" fmla="*/ 478 h 688"/>
                <a:gd name="T42" fmla="*/ 155 w 689"/>
                <a:gd name="T43" fmla="*/ 524 h 688"/>
                <a:gd name="T44" fmla="*/ 121 w 689"/>
                <a:gd name="T45" fmla="*/ 607 h 688"/>
                <a:gd name="T46" fmla="*/ 227 w 689"/>
                <a:gd name="T47" fmla="*/ 668 h 688"/>
                <a:gd name="T48" fmla="*/ 283 w 689"/>
                <a:gd name="T49" fmla="*/ 596 h 688"/>
                <a:gd name="T50" fmla="*/ 340 w 689"/>
                <a:gd name="T51" fmla="*/ 604 h 688"/>
                <a:gd name="T52" fmla="*/ 370 w 689"/>
                <a:gd name="T53" fmla="*/ 687 h 688"/>
                <a:gd name="T54" fmla="*/ 491 w 689"/>
                <a:gd name="T55" fmla="*/ 657 h 688"/>
                <a:gd name="T56" fmla="*/ 480 w 689"/>
                <a:gd name="T57" fmla="*/ 566 h 688"/>
                <a:gd name="T58" fmla="*/ 525 w 689"/>
                <a:gd name="T59" fmla="*/ 531 h 688"/>
                <a:gd name="T60" fmla="*/ 605 w 689"/>
                <a:gd name="T61" fmla="*/ 566 h 688"/>
                <a:gd name="T62" fmla="*/ 669 w 689"/>
                <a:gd name="T63" fmla="*/ 459 h 688"/>
                <a:gd name="T64" fmla="*/ 597 w 689"/>
                <a:gd name="T65" fmla="*/ 406 h 688"/>
                <a:gd name="T66" fmla="*/ 605 w 689"/>
                <a:gd name="T67" fmla="*/ 349 h 688"/>
                <a:gd name="T68" fmla="*/ 344 w 689"/>
                <a:gd name="T69" fmla="*/ 482 h 688"/>
                <a:gd name="T70" fmla="*/ 344 w 689"/>
                <a:gd name="T71" fmla="*/ 482 h 688"/>
                <a:gd name="T72" fmla="*/ 208 w 689"/>
                <a:gd name="T73" fmla="*/ 345 h 688"/>
                <a:gd name="T74" fmla="*/ 344 w 689"/>
                <a:gd name="T75" fmla="*/ 205 h 688"/>
                <a:gd name="T76" fmla="*/ 480 w 689"/>
                <a:gd name="T77" fmla="*/ 345 h 688"/>
                <a:gd name="T78" fmla="*/ 344 w 689"/>
                <a:gd name="T79" fmla="*/ 482 h 688"/>
                <a:gd name="T80" fmla="*/ 605 w 689"/>
                <a:gd name="T81" fmla="*/ 349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89" h="688">
                  <a:moveTo>
                    <a:pt x="605" y="349"/>
                  </a:moveTo>
                  <a:lnTo>
                    <a:pt x="605" y="349"/>
                  </a:lnTo>
                  <a:cubicBezTo>
                    <a:pt x="688" y="315"/>
                    <a:pt x="688" y="315"/>
                    <a:pt x="688" y="315"/>
                  </a:cubicBezTo>
                  <a:cubicBezTo>
                    <a:pt x="684" y="273"/>
                    <a:pt x="673" y="231"/>
                    <a:pt x="654" y="193"/>
                  </a:cubicBezTo>
                  <a:cubicBezTo>
                    <a:pt x="567" y="209"/>
                    <a:pt x="567" y="209"/>
                    <a:pt x="567" y="209"/>
                  </a:cubicBezTo>
                  <a:cubicBezTo>
                    <a:pt x="556" y="190"/>
                    <a:pt x="544" y="174"/>
                    <a:pt x="529" y="163"/>
                  </a:cubicBezTo>
                  <a:cubicBezTo>
                    <a:pt x="567" y="80"/>
                    <a:pt x="567" y="80"/>
                    <a:pt x="567" y="80"/>
                  </a:cubicBezTo>
                  <a:cubicBezTo>
                    <a:pt x="533" y="53"/>
                    <a:pt x="499" y="30"/>
                    <a:pt x="457" y="19"/>
                  </a:cubicBezTo>
                  <a:cubicBezTo>
                    <a:pt x="404" y="91"/>
                    <a:pt x="404" y="91"/>
                    <a:pt x="404" y="91"/>
                  </a:cubicBezTo>
                  <a:cubicBezTo>
                    <a:pt x="385" y="83"/>
                    <a:pt x="367" y="83"/>
                    <a:pt x="348" y="83"/>
                  </a:cubicBezTo>
                  <a:cubicBezTo>
                    <a:pt x="314" y="0"/>
                    <a:pt x="314" y="0"/>
                    <a:pt x="314" y="0"/>
                  </a:cubicBezTo>
                  <a:cubicBezTo>
                    <a:pt x="272" y="4"/>
                    <a:pt x="234" y="15"/>
                    <a:pt x="196" y="30"/>
                  </a:cubicBezTo>
                  <a:cubicBezTo>
                    <a:pt x="208" y="121"/>
                    <a:pt x="208" y="121"/>
                    <a:pt x="208" y="121"/>
                  </a:cubicBezTo>
                  <a:cubicBezTo>
                    <a:pt x="193" y="129"/>
                    <a:pt x="177" y="140"/>
                    <a:pt x="162" y="156"/>
                  </a:cubicBezTo>
                  <a:cubicBezTo>
                    <a:pt x="83" y="121"/>
                    <a:pt x="83" y="121"/>
                    <a:pt x="83" y="121"/>
                  </a:cubicBezTo>
                  <a:cubicBezTo>
                    <a:pt x="53" y="152"/>
                    <a:pt x="34" y="190"/>
                    <a:pt x="19" y="228"/>
                  </a:cubicBezTo>
                  <a:cubicBezTo>
                    <a:pt x="91" y="281"/>
                    <a:pt x="91" y="281"/>
                    <a:pt x="91" y="281"/>
                  </a:cubicBezTo>
                  <a:cubicBezTo>
                    <a:pt x="87" y="300"/>
                    <a:pt x="83" y="319"/>
                    <a:pt x="83" y="338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4" y="414"/>
                    <a:pt x="15" y="455"/>
                    <a:pt x="34" y="490"/>
                  </a:cubicBezTo>
                  <a:cubicBezTo>
                    <a:pt x="121" y="478"/>
                    <a:pt x="121" y="478"/>
                    <a:pt x="121" y="478"/>
                  </a:cubicBezTo>
                  <a:cubicBezTo>
                    <a:pt x="132" y="493"/>
                    <a:pt x="143" y="512"/>
                    <a:pt x="155" y="524"/>
                  </a:cubicBezTo>
                  <a:cubicBezTo>
                    <a:pt x="121" y="607"/>
                    <a:pt x="121" y="607"/>
                    <a:pt x="121" y="607"/>
                  </a:cubicBezTo>
                  <a:cubicBezTo>
                    <a:pt x="155" y="634"/>
                    <a:pt x="189" y="657"/>
                    <a:pt x="227" y="668"/>
                  </a:cubicBezTo>
                  <a:cubicBezTo>
                    <a:pt x="283" y="596"/>
                    <a:pt x="283" y="596"/>
                    <a:pt x="283" y="596"/>
                  </a:cubicBezTo>
                  <a:cubicBezTo>
                    <a:pt x="298" y="600"/>
                    <a:pt x="321" y="604"/>
                    <a:pt x="340" y="604"/>
                  </a:cubicBezTo>
                  <a:cubicBezTo>
                    <a:pt x="370" y="687"/>
                    <a:pt x="370" y="687"/>
                    <a:pt x="370" y="687"/>
                  </a:cubicBezTo>
                  <a:cubicBezTo>
                    <a:pt x="416" y="683"/>
                    <a:pt x="454" y="672"/>
                    <a:pt x="491" y="657"/>
                  </a:cubicBezTo>
                  <a:cubicBezTo>
                    <a:pt x="480" y="566"/>
                    <a:pt x="480" y="566"/>
                    <a:pt x="480" y="566"/>
                  </a:cubicBezTo>
                  <a:cubicBezTo>
                    <a:pt x="495" y="558"/>
                    <a:pt x="510" y="543"/>
                    <a:pt x="525" y="531"/>
                  </a:cubicBezTo>
                  <a:cubicBezTo>
                    <a:pt x="605" y="566"/>
                    <a:pt x="605" y="566"/>
                    <a:pt x="605" y="566"/>
                  </a:cubicBezTo>
                  <a:cubicBezTo>
                    <a:pt x="635" y="535"/>
                    <a:pt x="654" y="497"/>
                    <a:pt x="669" y="459"/>
                  </a:cubicBezTo>
                  <a:cubicBezTo>
                    <a:pt x="597" y="406"/>
                    <a:pt x="597" y="406"/>
                    <a:pt x="597" y="406"/>
                  </a:cubicBezTo>
                  <a:cubicBezTo>
                    <a:pt x="601" y="387"/>
                    <a:pt x="605" y="368"/>
                    <a:pt x="605" y="349"/>
                  </a:cubicBezTo>
                  <a:lnTo>
                    <a:pt x="344" y="482"/>
                  </a:lnTo>
                  <a:lnTo>
                    <a:pt x="344" y="482"/>
                  </a:lnTo>
                  <a:cubicBezTo>
                    <a:pt x="268" y="482"/>
                    <a:pt x="208" y="421"/>
                    <a:pt x="208" y="345"/>
                  </a:cubicBezTo>
                  <a:cubicBezTo>
                    <a:pt x="208" y="269"/>
                    <a:pt x="268" y="205"/>
                    <a:pt x="344" y="205"/>
                  </a:cubicBezTo>
                  <a:cubicBezTo>
                    <a:pt x="419" y="205"/>
                    <a:pt x="480" y="269"/>
                    <a:pt x="480" y="345"/>
                  </a:cubicBezTo>
                  <a:cubicBezTo>
                    <a:pt x="480" y="421"/>
                    <a:pt x="419" y="482"/>
                    <a:pt x="344" y="482"/>
                  </a:cubicBezTo>
                  <a:lnTo>
                    <a:pt x="605" y="3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25"/>
            <p:cNvSpPr>
              <a:spLocks noChangeArrowheads="1"/>
            </p:cNvSpPr>
            <p:nvPr/>
          </p:nvSpPr>
          <p:spPr bwMode="auto">
            <a:xfrm>
              <a:off x="8428345" y="2951485"/>
              <a:ext cx="123825" cy="241300"/>
            </a:xfrm>
            <a:custGeom>
              <a:avLst/>
              <a:gdLst>
                <a:gd name="T0" fmla="*/ 113 w 345"/>
                <a:gd name="T1" fmla="*/ 0 h 669"/>
                <a:gd name="T2" fmla="*/ 113 w 345"/>
                <a:gd name="T3" fmla="*/ 0 h 669"/>
                <a:gd name="T4" fmla="*/ 60 w 345"/>
                <a:gd name="T5" fmla="*/ 72 h 669"/>
                <a:gd name="T6" fmla="*/ 4 w 345"/>
                <a:gd name="T7" fmla="*/ 64 h 669"/>
                <a:gd name="T8" fmla="*/ 0 w 345"/>
                <a:gd name="T9" fmla="*/ 57 h 669"/>
                <a:gd name="T10" fmla="*/ 0 w 345"/>
                <a:gd name="T11" fmla="*/ 186 h 669"/>
                <a:gd name="T12" fmla="*/ 0 w 345"/>
                <a:gd name="T13" fmla="*/ 186 h 669"/>
                <a:gd name="T14" fmla="*/ 136 w 345"/>
                <a:gd name="T15" fmla="*/ 323 h 669"/>
                <a:gd name="T16" fmla="*/ 136 w 345"/>
                <a:gd name="T17" fmla="*/ 326 h 669"/>
                <a:gd name="T18" fmla="*/ 136 w 345"/>
                <a:gd name="T19" fmla="*/ 326 h 669"/>
                <a:gd name="T20" fmla="*/ 136 w 345"/>
                <a:gd name="T21" fmla="*/ 326 h 669"/>
                <a:gd name="T22" fmla="*/ 0 w 345"/>
                <a:gd name="T23" fmla="*/ 463 h 669"/>
                <a:gd name="T24" fmla="*/ 0 w 345"/>
                <a:gd name="T25" fmla="*/ 463 h 669"/>
                <a:gd name="T26" fmla="*/ 0 w 345"/>
                <a:gd name="T27" fmla="*/ 600 h 669"/>
                <a:gd name="T28" fmla="*/ 26 w 345"/>
                <a:gd name="T29" fmla="*/ 668 h 669"/>
                <a:gd name="T30" fmla="*/ 147 w 345"/>
                <a:gd name="T31" fmla="*/ 638 h 669"/>
                <a:gd name="T32" fmla="*/ 136 w 345"/>
                <a:gd name="T33" fmla="*/ 547 h 669"/>
                <a:gd name="T34" fmla="*/ 136 w 345"/>
                <a:gd name="T35" fmla="*/ 547 h 669"/>
                <a:gd name="T36" fmla="*/ 181 w 345"/>
                <a:gd name="T37" fmla="*/ 512 h 669"/>
                <a:gd name="T38" fmla="*/ 261 w 345"/>
                <a:gd name="T39" fmla="*/ 547 h 669"/>
                <a:gd name="T40" fmla="*/ 325 w 345"/>
                <a:gd name="T41" fmla="*/ 440 h 669"/>
                <a:gd name="T42" fmla="*/ 253 w 345"/>
                <a:gd name="T43" fmla="*/ 387 h 669"/>
                <a:gd name="T44" fmla="*/ 253 w 345"/>
                <a:gd name="T45" fmla="*/ 387 h 669"/>
                <a:gd name="T46" fmla="*/ 261 w 345"/>
                <a:gd name="T47" fmla="*/ 330 h 669"/>
                <a:gd name="T48" fmla="*/ 344 w 345"/>
                <a:gd name="T49" fmla="*/ 296 h 669"/>
                <a:gd name="T50" fmla="*/ 310 w 345"/>
                <a:gd name="T51" fmla="*/ 174 h 669"/>
                <a:gd name="T52" fmla="*/ 223 w 345"/>
                <a:gd name="T53" fmla="*/ 190 h 669"/>
                <a:gd name="T54" fmla="*/ 185 w 345"/>
                <a:gd name="T55" fmla="*/ 144 h 669"/>
                <a:gd name="T56" fmla="*/ 185 w 345"/>
                <a:gd name="T57" fmla="*/ 144 h 669"/>
                <a:gd name="T58" fmla="*/ 185 w 345"/>
                <a:gd name="T59" fmla="*/ 144 h 669"/>
                <a:gd name="T60" fmla="*/ 223 w 345"/>
                <a:gd name="T61" fmla="*/ 61 h 669"/>
                <a:gd name="T62" fmla="*/ 113 w 345"/>
                <a:gd name="T63" fmla="*/ 0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669">
                  <a:moveTo>
                    <a:pt x="113" y="0"/>
                  </a:moveTo>
                  <a:lnTo>
                    <a:pt x="113" y="0"/>
                  </a:lnTo>
                  <a:cubicBezTo>
                    <a:pt x="60" y="72"/>
                    <a:pt x="60" y="72"/>
                    <a:pt x="60" y="72"/>
                  </a:cubicBezTo>
                  <a:cubicBezTo>
                    <a:pt x="41" y="64"/>
                    <a:pt x="23" y="64"/>
                    <a:pt x="4" y="64"/>
                  </a:cubicBezTo>
                  <a:cubicBezTo>
                    <a:pt x="0" y="57"/>
                    <a:pt x="0" y="57"/>
                    <a:pt x="0" y="57"/>
                  </a:cubicBezTo>
                  <a:cubicBezTo>
                    <a:pt x="0" y="186"/>
                    <a:pt x="0" y="186"/>
                    <a:pt x="0" y="186"/>
                  </a:cubicBezTo>
                  <a:lnTo>
                    <a:pt x="0" y="186"/>
                  </a:lnTo>
                  <a:cubicBezTo>
                    <a:pt x="75" y="186"/>
                    <a:pt x="136" y="247"/>
                    <a:pt x="136" y="323"/>
                  </a:cubicBezTo>
                  <a:cubicBezTo>
                    <a:pt x="136" y="323"/>
                    <a:pt x="136" y="323"/>
                    <a:pt x="136" y="326"/>
                  </a:cubicBezTo>
                  <a:lnTo>
                    <a:pt x="136" y="326"/>
                  </a:lnTo>
                  <a:lnTo>
                    <a:pt x="136" y="326"/>
                  </a:lnTo>
                  <a:cubicBezTo>
                    <a:pt x="136" y="402"/>
                    <a:pt x="75" y="463"/>
                    <a:pt x="0" y="463"/>
                  </a:cubicBezTo>
                  <a:lnTo>
                    <a:pt x="0" y="463"/>
                  </a:lnTo>
                  <a:cubicBezTo>
                    <a:pt x="0" y="600"/>
                    <a:pt x="0" y="600"/>
                    <a:pt x="0" y="600"/>
                  </a:cubicBezTo>
                  <a:cubicBezTo>
                    <a:pt x="26" y="668"/>
                    <a:pt x="26" y="668"/>
                    <a:pt x="26" y="668"/>
                  </a:cubicBezTo>
                  <a:cubicBezTo>
                    <a:pt x="72" y="664"/>
                    <a:pt x="110" y="653"/>
                    <a:pt x="147" y="638"/>
                  </a:cubicBezTo>
                  <a:cubicBezTo>
                    <a:pt x="136" y="547"/>
                    <a:pt x="136" y="547"/>
                    <a:pt x="136" y="547"/>
                  </a:cubicBezTo>
                  <a:lnTo>
                    <a:pt x="136" y="547"/>
                  </a:lnTo>
                  <a:cubicBezTo>
                    <a:pt x="151" y="539"/>
                    <a:pt x="166" y="524"/>
                    <a:pt x="181" y="512"/>
                  </a:cubicBezTo>
                  <a:cubicBezTo>
                    <a:pt x="261" y="547"/>
                    <a:pt x="261" y="547"/>
                    <a:pt x="261" y="547"/>
                  </a:cubicBezTo>
                  <a:cubicBezTo>
                    <a:pt x="291" y="516"/>
                    <a:pt x="310" y="478"/>
                    <a:pt x="325" y="440"/>
                  </a:cubicBezTo>
                  <a:cubicBezTo>
                    <a:pt x="253" y="387"/>
                    <a:pt x="253" y="387"/>
                    <a:pt x="253" y="387"/>
                  </a:cubicBezTo>
                  <a:lnTo>
                    <a:pt x="253" y="387"/>
                  </a:lnTo>
                  <a:cubicBezTo>
                    <a:pt x="257" y="368"/>
                    <a:pt x="261" y="349"/>
                    <a:pt x="261" y="330"/>
                  </a:cubicBezTo>
                  <a:cubicBezTo>
                    <a:pt x="344" y="296"/>
                    <a:pt x="344" y="296"/>
                    <a:pt x="344" y="296"/>
                  </a:cubicBezTo>
                  <a:cubicBezTo>
                    <a:pt x="340" y="254"/>
                    <a:pt x="329" y="212"/>
                    <a:pt x="310" y="174"/>
                  </a:cubicBezTo>
                  <a:cubicBezTo>
                    <a:pt x="223" y="190"/>
                    <a:pt x="223" y="190"/>
                    <a:pt x="223" y="190"/>
                  </a:cubicBezTo>
                  <a:cubicBezTo>
                    <a:pt x="212" y="171"/>
                    <a:pt x="200" y="155"/>
                    <a:pt x="185" y="144"/>
                  </a:cubicBezTo>
                  <a:lnTo>
                    <a:pt x="185" y="144"/>
                  </a:lnTo>
                  <a:lnTo>
                    <a:pt x="185" y="144"/>
                  </a:lnTo>
                  <a:cubicBezTo>
                    <a:pt x="223" y="61"/>
                    <a:pt x="223" y="61"/>
                    <a:pt x="223" y="61"/>
                  </a:cubicBezTo>
                  <a:cubicBezTo>
                    <a:pt x="189" y="34"/>
                    <a:pt x="155" y="11"/>
                    <a:pt x="11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26"/>
            <p:cNvSpPr>
              <a:spLocks noChangeArrowheads="1"/>
            </p:cNvSpPr>
            <p:nvPr/>
          </p:nvSpPr>
          <p:spPr bwMode="auto">
            <a:xfrm>
              <a:off x="8294995" y="2937197"/>
              <a:ext cx="265112" cy="263525"/>
            </a:xfrm>
            <a:custGeom>
              <a:avLst/>
              <a:gdLst>
                <a:gd name="T0" fmla="*/ 378 w 735"/>
                <a:gd name="T1" fmla="*/ 733 h 734"/>
                <a:gd name="T2" fmla="*/ 314 w 735"/>
                <a:gd name="T3" fmla="*/ 645 h 734"/>
                <a:gd name="T4" fmla="*/ 242 w 735"/>
                <a:gd name="T5" fmla="*/ 714 h 734"/>
                <a:gd name="T6" fmla="*/ 117 w 735"/>
                <a:gd name="T7" fmla="*/ 634 h 734"/>
                <a:gd name="T8" fmla="*/ 132 w 735"/>
                <a:gd name="T9" fmla="*/ 524 h 734"/>
                <a:gd name="T10" fmla="*/ 34 w 735"/>
                <a:gd name="T11" fmla="*/ 524 h 734"/>
                <a:gd name="T12" fmla="*/ 0 w 735"/>
                <a:gd name="T13" fmla="*/ 380 h 734"/>
                <a:gd name="T14" fmla="*/ 91 w 735"/>
                <a:gd name="T15" fmla="*/ 315 h 734"/>
                <a:gd name="T16" fmla="*/ 23 w 735"/>
                <a:gd name="T17" fmla="*/ 243 h 734"/>
                <a:gd name="T18" fmla="*/ 98 w 735"/>
                <a:gd name="T19" fmla="*/ 114 h 734"/>
                <a:gd name="T20" fmla="*/ 208 w 735"/>
                <a:gd name="T21" fmla="*/ 133 h 734"/>
                <a:gd name="T22" fmla="*/ 208 w 735"/>
                <a:gd name="T23" fmla="*/ 34 h 734"/>
                <a:gd name="T24" fmla="*/ 352 w 735"/>
                <a:gd name="T25" fmla="*/ 0 h 734"/>
                <a:gd name="T26" fmla="*/ 420 w 735"/>
                <a:gd name="T27" fmla="*/ 87 h 734"/>
                <a:gd name="T28" fmla="*/ 488 w 735"/>
                <a:gd name="T29" fmla="*/ 19 h 734"/>
                <a:gd name="T30" fmla="*/ 617 w 735"/>
                <a:gd name="T31" fmla="*/ 95 h 734"/>
                <a:gd name="T32" fmla="*/ 601 w 735"/>
                <a:gd name="T33" fmla="*/ 205 h 734"/>
                <a:gd name="T34" fmla="*/ 696 w 735"/>
                <a:gd name="T35" fmla="*/ 209 h 734"/>
                <a:gd name="T36" fmla="*/ 734 w 735"/>
                <a:gd name="T37" fmla="*/ 353 h 734"/>
                <a:gd name="T38" fmla="*/ 643 w 735"/>
                <a:gd name="T39" fmla="*/ 418 h 734"/>
                <a:gd name="T40" fmla="*/ 711 w 735"/>
                <a:gd name="T41" fmla="*/ 490 h 734"/>
                <a:gd name="T42" fmla="*/ 635 w 735"/>
                <a:gd name="T43" fmla="*/ 615 h 734"/>
                <a:gd name="T44" fmla="*/ 526 w 735"/>
                <a:gd name="T45" fmla="*/ 600 h 734"/>
                <a:gd name="T46" fmla="*/ 522 w 735"/>
                <a:gd name="T47" fmla="*/ 699 h 734"/>
                <a:gd name="T48" fmla="*/ 378 w 735"/>
                <a:gd name="T49" fmla="*/ 733 h 734"/>
                <a:gd name="T50" fmla="*/ 295 w 735"/>
                <a:gd name="T51" fmla="*/ 596 h 734"/>
                <a:gd name="T52" fmla="*/ 363 w 735"/>
                <a:gd name="T53" fmla="*/ 604 h 734"/>
                <a:gd name="T54" fmla="*/ 408 w 735"/>
                <a:gd name="T55" fmla="*/ 687 h 734"/>
                <a:gd name="T56" fmla="*/ 477 w 735"/>
                <a:gd name="T57" fmla="*/ 577 h 734"/>
                <a:gd name="T58" fmla="*/ 533 w 735"/>
                <a:gd name="T59" fmla="*/ 539 h 734"/>
                <a:gd name="T60" fmla="*/ 620 w 735"/>
                <a:gd name="T61" fmla="*/ 562 h 734"/>
                <a:gd name="T62" fmla="*/ 594 w 735"/>
                <a:gd name="T63" fmla="*/ 437 h 734"/>
                <a:gd name="T64" fmla="*/ 605 w 735"/>
                <a:gd name="T65" fmla="*/ 372 h 734"/>
                <a:gd name="T66" fmla="*/ 685 w 735"/>
                <a:gd name="T67" fmla="*/ 323 h 734"/>
                <a:gd name="T68" fmla="*/ 579 w 735"/>
                <a:gd name="T69" fmla="*/ 254 h 734"/>
                <a:gd name="T70" fmla="*/ 537 w 735"/>
                <a:gd name="T71" fmla="*/ 201 h 734"/>
                <a:gd name="T72" fmla="*/ 560 w 735"/>
                <a:gd name="T73" fmla="*/ 110 h 734"/>
                <a:gd name="T74" fmla="*/ 439 w 735"/>
                <a:gd name="T75" fmla="*/ 137 h 734"/>
                <a:gd name="T76" fmla="*/ 371 w 735"/>
                <a:gd name="T77" fmla="*/ 129 h 734"/>
                <a:gd name="T78" fmla="*/ 325 w 735"/>
                <a:gd name="T79" fmla="*/ 46 h 734"/>
                <a:gd name="T80" fmla="*/ 257 w 735"/>
                <a:gd name="T81" fmla="*/ 156 h 734"/>
                <a:gd name="T82" fmla="*/ 200 w 735"/>
                <a:gd name="T83" fmla="*/ 194 h 734"/>
                <a:gd name="T84" fmla="*/ 110 w 735"/>
                <a:gd name="T85" fmla="*/ 171 h 734"/>
                <a:gd name="T86" fmla="*/ 140 w 735"/>
                <a:gd name="T87" fmla="*/ 296 h 734"/>
                <a:gd name="T88" fmla="*/ 129 w 735"/>
                <a:gd name="T89" fmla="*/ 361 h 734"/>
                <a:gd name="T90" fmla="*/ 49 w 735"/>
                <a:gd name="T91" fmla="*/ 410 h 734"/>
                <a:gd name="T92" fmla="*/ 155 w 735"/>
                <a:gd name="T93" fmla="*/ 478 h 734"/>
                <a:gd name="T94" fmla="*/ 197 w 735"/>
                <a:gd name="T95" fmla="*/ 532 h 734"/>
                <a:gd name="T96" fmla="*/ 170 w 735"/>
                <a:gd name="T97" fmla="*/ 623 h 734"/>
                <a:gd name="T98" fmla="*/ 295 w 735"/>
                <a:gd name="T99" fmla="*/ 596 h 734"/>
                <a:gd name="T100" fmla="*/ 367 w 735"/>
                <a:gd name="T101" fmla="*/ 528 h 734"/>
                <a:gd name="T102" fmla="*/ 367 w 735"/>
                <a:gd name="T103" fmla="*/ 205 h 734"/>
                <a:gd name="T104" fmla="*/ 367 w 735"/>
                <a:gd name="T105" fmla="*/ 528 h 734"/>
                <a:gd name="T106" fmla="*/ 367 w 735"/>
                <a:gd name="T107" fmla="*/ 251 h 734"/>
                <a:gd name="T108" fmla="*/ 367 w 735"/>
                <a:gd name="T109" fmla="*/ 482 h 734"/>
                <a:gd name="T110" fmla="*/ 367 w 735"/>
                <a:gd name="T111" fmla="*/ 251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35" h="734">
                  <a:moveTo>
                    <a:pt x="378" y="733"/>
                  </a:moveTo>
                  <a:lnTo>
                    <a:pt x="378" y="733"/>
                  </a:lnTo>
                  <a:cubicBezTo>
                    <a:pt x="348" y="649"/>
                    <a:pt x="348" y="649"/>
                    <a:pt x="348" y="649"/>
                  </a:cubicBezTo>
                  <a:cubicBezTo>
                    <a:pt x="337" y="649"/>
                    <a:pt x="325" y="645"/>
                    <a:pt x="314" y="645"/>
                  </a:cubicBezTo>
                  <a:cubicBezTo>
                    <a:pt x="257" y="718"/>
                    <a:pt x="257" y="718"/>
                    <a:pt x="257" y="718"/>
                  </a:cubicBezTo>
                  <a:cubicBezTo>
                    <a:pt x="242" y="714"/>
                    <a:pt x="242" y="714"/>
                    <a:pt x="242" y="714"/>
                  </a:cubicBezTo>
                  <a:cubicBezTo>
                    <a:pt x="200" y="699"/>
                    <a:pt x="163" y="676"/>
                    <a:pt x="129" y="645"/>
                  </a:cubicBezTo>
                  <a:cubicBezTo>
                    <a:pt x="117" y="634"/>
                    <a:pt x="117" y="634"/>
                    <a:pt x="117" y="634"/>
                  </a:cubicBezTo>
                  <a:cubicBezTo>
                    <a:pt x="151" y="551"/>
                    <a:pt x="151" y="551"/>
                    <a:pt x="151" y="551"/>
                  </a:cubicBezTo>
                  <a:cubicBezTo>
                    <a:pt x="148" y="543"/>
                    <a:pt x="140" y="535"/>
                    <a:pt x="132" y="524"/>
                  </a:cubicBezTo>
                  <a:cubicBezTo>
                    <a:pt x="42" y="539"/>
                    <a:pt x="42" y="539"/>
                    <a:pt x="42" y="539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15" y="482"/>
                    <a:pt x="4" y="440"/>
                    <a:pt x="0" y="395"/>
                  </a:cubicBezTo>
                  <a:cubicBezTo>
                    <a:pt x="0" y="380"/>
                    <a:pt x="0" y="380"/>
                    <a:pt x="0" y="380"/>
                  </a:cubicBezTo>
                  <a:cubicBezTo>
                    <a:pt x="83" y="346"/>
                    <a:pt x="83" y="346"/>
                    <a:pt x="83" y="346"/>
                  </a:cubicBezTo>
                  <a:cubicBezTo>
                    <a:pt x="87" y="334"/>
                    <a:pt x="87" y="323"/>
                    <a:pt x="91" y="315"/>
                  </a:cubicBezTo>
                  <a:cubicBezTo>
                    <a:pt x="15" y="258"/>
                    <a:pt x="15" y="258"/>
                    <a:pt x="15" y="258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38" y="201"/>
                    <a:pt x="57" y="163"/>
                    <a:pt x="87" y="129"/>
                  </a:cubicBezTo>
                  <a:cubicBezTo>
                    <a:pt x="98" y="114"/>
                    <a:pt x="98" y="114"/>
                    <a:pt x="98" y="114"/>
                  </a:cubicBezTo>
                  <a:cubicBezTo>
                    <a:pt x="182" y="152"/>
                    <a:pt x="182" y="152"/>
                    <a:pt x="182" y="152"/>
                  </a:cubicBezTo>
                  <a:cubicBezTo>
                    <a:pt x="189" y="144"/>
                    <a:pt x="197" y="137"/>
                    <a:pt x="208" y="133"/>
                  </a:cubicBezTo>
                  <a:cubicBezTo>
                    <a:pt x="193" y="42"/>
                    <a:pt x="193" y="42"/>
                    <a:pt x="193" y="42"/>
                  </a:cubicBezTo>
                  <a:cubicBezTo>
                    <a:pt x="208" y="34"/>
                    <a:pt x="208" y="34"/>
                    <a:pt x="208" y="34"/>
                  </a:cubicBezTo>
                  <a:cubicBezTo>
                    <a:pt x="250" y="15"/>
                    <a:pt x="291" y="4"/>
                    <a:pt x="337" y="0"/>
                  </a:cubicBezTo>
                  <a:cubicBezTo>
                    <a:pt x="352" y="0"/>
                    <a:pt x="352" y="0"/>
                    <a:pt x="352" y="0"/>
                  </a:cubicBezTo>
                  <a:cubicBezTo>
                    <a:pt x="386" y="83"/>
                    <a:pt x="386" y="83"/>
                    <a:pt x="386" y="83"/>
                  </a:cubicBezTo>
                  <a:cubicBezTo>
                    <a:pt x="397" y="83"/>
                    <a:pt x="408" y="87"/>
                    <a:pt x="420" y="87"/>
                  </a:cubicBezTo>
                  <a:cubicBezTo>
                    <a:pt x="473" y="15"/>
                    <a:pt x="473" y="15"/>
                    <a:pt x="473" y="15"/>
                  </a:cubicBezTo>
                  <a:cubicBezTo>
                    <a:pt x="488" y="19"/>
                    <a:pt x="488" y="19"/>
                    <a:pt x="488" y="19"/>
                  </a:cubicBezTo>
                  <a:cubicBezTo>
                    <a:pt x="530" y="34"/>
                    <a:pt x="571" y="57"/>
                    <a:pt x="605" y="87"/>
                  </a:cubicBezTo>
                  <a:cubicBezTo>
                    <a:pt x="617" y="95"/>
                    <a:pt x="617" y="95"/>
                    <a:pt x="617" y="95"/>
                  </a:cubicBezTo>
                  <a:cubicBezTo>
                    <a:pt x="579" y="182"/>
                    <a:pt x="579" y="182"/>
                    <a:pt x="579" y="182"/>
                  </a:cubicBezTo>
                  <a:cubicBezTo>
                    <a:pt x="586" y="190"/>
                    <a:pt x="594" y="197"/>
                    <a:pt x="601" y="205"/>
                  </a:cubicBezTo>
                  <a:cubicBezTo>
                    <a:pt x="692" y="194"/>
                    <a:pt x="692" y="194"/>
                    <a:pt x="692" y="194"/>
                  </a:cubicBezTo>
                  <a:cubicBezTo>
                    <a:pt x="696" y="209"/>
                    <a:pt x="696" y="209"/>
                    <a:pt x="696" y="209"/>
                  </a:cubicBezTo>
                  <a:cubicBezTo>
                    <a:pt x="715" y="247"/>
                    <a:pt x="726" y="292"/>
                    <a:pt x="730" y="334"/>
                  </a:cubicBezTo>
                  <a:cubicBezTo>
                    <a:pt x="734" y="353"/>
                    <a:pt x="734" y="353"/>
                    <a:pt x="734" y="353"/>
                  </a:cubicBezTo>
                  <a:cubicBezTo>
                    <a:pt x="647" y="387"/>
                    <a:pt x="647" y="387"/>
                    <a:pt x="647" y="387"/>
                  </a:cubicBezTo>
                  <a:cubicBezTo>
                    <a:pt x="647" y="399"/>
                    <a:pt x="647" y="410"/>
                    <a:pt x="643" y="418"/>
                  </a:cubicBezTo>
                  <a:cubicBezTo>
                    <a:pt x="719" y="475"/>
                    <a:pt x="719" y="475"/>
                    <a:pt x="719" y="475"/>
                  </a:cubicBezTo>
                  <a:cubicBezTo>
                    <a:pt x="711" y="490"/>
                    <a:pt x="711" y="490"/>
                    <a:pt x="711" y="490"/>
                  </a:cubicBezTo>
                  <a:cubicBezTo>
                    <a:pt x="696" y="532"/>
                    <a:pt x="673" y="570"/>
                    <a:pt x="647" y="604"/>
                  </a:cubicBezTo>
                  <a:cubicBezTo>
                    <a:pt x="635" y="615"/>
                    <a:pt x="635" y="615"/>
                    <a:pt x="635" y="615"/>
                  </a:cubicBezTo>
                  <a:cubicBezTo>
                    <a:pt x="552" y="581"/>
                    <a:pt x="552" y="581"/>
                    <a:pt x="552" y="581"/>
                  </a:cubicBezTo>
                  <a:cubicBezTo>
                    <a:pt x="545" y="589"/>
                    <a:pt x="533" y="596"/>
                    <a:pt x="526" y="600"/>
                  </a:cubicBezTo>
                  <a:cubicBezTo>
                    <a:pt x="537" y="691"/>
                    <a:pt x="537" y="691"/>
                    <a:pt x="537" y="691"/>
                  </a:cubicBezTo>
                  <a:cubicBezTo>
                    <a:pt x="522" y="699"/>
                    <a:pt x="522" y="699"/>
                    <a:pt x="522" y="699"/>
                  </a:cubicBezTo>
                  <a:cubicBezTo>
                    <a:pt x="484" y="718"/>
                    <a:pt x="442" y="729"/>
                    <a:pt x="397" y="733"/>
                  </a:cubicBezTo>
                  <a:lnTo>
                    <a:pt x="378" y="733"/>
                  </a:lnTo>
                  <a:close/>
                  <a:moveTo>
                    <a:pt x="295" y="596"/>
                  </a:moveTo>
                  <a:lnTo>
                    <a:pt x="295" y="596"/>
                  </a:lnTo>
                  <a:cubicBezTo>
                    <a:pt x="310" y="600"/>
                    <a:pt x="310" y="600"/>
                    <a:pt x="310" y="600"/>
                  </a:cubicBezTo>
                  <a:cubicBezTo>
                    <a:pt x="325" y="604"/>
                    <a:pt x="344" y="604"/>
                    <a:pt x="363" y="604"/>
                  </a:cubicBezTo>
                  <a:cubicBezTo>
                    <a:pt x="378" y="604"/>
                    <a:pt x="378" y="604"/>
                    <a:pt x="378" y="604"/>
                  </a:cubicBezTo>
                  <a:cubicBezTo>
                    <a:pt x="408" y="687"/>
                    <a:pt x="408" y="687"/>
                    <a:pt x="408" y="687"/>
                  </a:cubicBezTo>
                  <a:cubicBezTo>
                    <a:pt x="439" y="684"/>
                    <a:pt x="465" y="676"/>
                    <a:pt x="488" y="665"/>
                  </a:cubicBezTo>
                  <a:cubicBezTo>
                    <a:pt x="477" y="577"/>
                    <a:pt x="477" y="577"/>
                    <a:pt x="477" y="577"/>
                  </a:cubicBezTo>
                  <a:cubicBezTo>
                    <a:pt x="492" y="570"/>
                    <a:pt x="492" y="570"/>
                    <a:pt x="492" y="570"/>
                  </a:cubicBezTo>
                  <a:cubicBezTo>
                    <a:pt x="503" y="562"/>
                    <a:pt x="518" y="551"/>
                    <a:pt x="533" y="539"/>
                  </a:cubicBezTo>
                  <a:cubicBezTo>
                    <a:pt x="541" y="528"/>
                    <a:pt x="541" y="528"/>
                    <a:pt x="541" y="528"/>
                  </a:cubicBezTo>
                  <a:cubicBezTo>
                    <a:pt x="620" y="562"/>
                    <a:pt x="620" y="562"/>
                    <a:pt x="620" y="562"/>
                  </a:cubicBezTo>
                  <a:cubicBezTo>
                    <a:pt x="639" y="539"/>
                    <a:pt x="654" y="516"/>
                    <a:pt x="662" y="490"/>
                  </a:cubicBezTo>
                  <a:cubicBezTo>
                    <a:pt x="594" y="437"/>
                    <a:pt x="594" y="437"/>
                    <a:pt x="594" y="437"/>
                  </a:cubicBezTo>
                  <a:cubicBezTo>
                    <a:pt x="598" y="422"/>
                    <a:pt x="598" y="422"/>
                    <a:pt x="598" y="422"/>
                  </a:cubicBezTo>
                  <a:cubicBezTo>
                    <a:pt x="601" y="406"/>
                    <a:pt x="605" y="387"/>
                    <a:pt x="605" y="372"/>
                  </a:cubicBezTo>
                  <a:cubicBezTo>
                    <a:pt x="605" y="357"/>
                    <a:pt x="605" y="357"/>
                    <a:pt x="605" y="357"/>
                  </a:cubicBezTo>
                  <a:cubicBezTo>
                    <a:pt x="685" y="323"/>
                    <a:pt x="685" y="323"/>
                    <a:pt x="685" y="323"/>
                  </a:cubicBezTo>
                  <a:cubicBezTo>
                    <a:pt x="681" y="296"/>
                    <a:pt x="673" y="270"/>
                    <a:pt x="666" y="243"/>
                  </a:cubicBezTo>
                  <a:cubicBezTo>
                    <a:pt x="579" y="254"/>
                    <a:pt x="579" y="254"/>
                    <a:pt x="579" y="254"/>
                  </a:cubicBezTo>
                  <a:cubicBezTo>
                    <a:pt x="571" y="243"/>
                    <a:pt x="571" y="243"/>
                    <a:pt x="571" y="243"/>
                  </a:cubicBezTo>
                  <a:cubicBezTo>
                    <a:pt x="560" y="228"/>
                    <a:pt x="548" y="213"/>
                    <a:pt x="537" y="201"/>
                  </a:cubicBezTo>
                  <a:cubicBezTo>
                    <a:pt x="526" y="190"/>
                    <a:pt x="526" y="190"/>
                    <a:pt x="526" y="190"/>
                  </a:cubicBezTo>
                  <a:cubicBezTo>
                    <a:pt x="560" y="110"/>
                    <a:pt x="560" y="110"/>
                    <a:pt x="560" y="110"/>
                  </a:cubicBezTo>
                  <a:cubicBezTo>
                    <a:pt x="541" y="91"/>
                    <a:pt x="514" y="80"/>
                    <a:pt x="488" y="68"/>
                  </a:cubicBezTo>
                  <a:cubicBezTo>
                    <a:pt x="439" y="137"/>
                    <a:pt x="439" y="137"/>
                    <a:pt x="439" y="137"/>
                  </a:cubicBezTo>
                  <a:cubicBezTo>
                    <a:pt x="424" y="133"/>
                    <a:pt x="424" y="133"/>
                    <a:pt x="424" y="133"/>
                  </a:cubicBezTo>
                  <a:cubicBezTo>
                    <a:pt x="405" y="129"/>
                    <a:pt x="390" y="129"/>
                    <a:pt x="371" y="129"/>
                  </a:cubicBezTo>
                  <a:cubicBezTo>
                    <a:pt x="356" y="125"/>
                    <a:pt x="356" y="125"/>
                    <a:pt x="356" y="125"/>
                  </a:cubicBezTo>
                  <a:cubicBezTo>
                    <a:pt x="325" y="46"/>
                    <a:pt x="325" y="46"/>
                    <a:pt x="325" y="46"/>
                  </a:cubicBezTo>
                  <a:cubicBezTo>
                    <a:pt x="295" y="49"/>
                    <a:pt x="269" y="57"/>
                    <a:pt x="242" y="68"/>
                  </a:cubicBezTo>
                  <a:cubicBezTo>
                    <a:pt x="257" y="156"/>
                    <a:pt x="257" y="156"/>
                    <a:pt x="257" y="156"/>
                  </a:cubicBezTo>
                  <a:cubicBezTo>
                    <a:pt x="242" y="163"/>
                    <a:pt x="242" y="163"/>
                    <a:pt x="242" y="163"/>
                  </a:cubicBezTo>
                  <a:cubicBezTo>
                    <a:pt x="227" y="171"/>
                    <a:pt x="216" y="182"/>
                    <a:pt x="200" y="194"/>
                  </a:cubicBezTo>
                  <a:cubicBezTo>
                    <a:pt x="189" y="205"/>
                    <a:pt x="189" y="205"/>
                    <a:pt x="189" y="205"/>
                  </a:cubicBezTo>
                  <a:cubicBezTo>
                    <a:pt x="110" y="171"/>
                    <a:pt x="110" y="171"/>
                    <a:pt x="110" y="171"/>
                  </a:cubicBezTo>
                  <a:cubicBezTo>
                    <a:pt x="95" y="194"/>
                    <a:pt x="79" y="216"/>
                    <a:pt x="68" y="243"/>
                  </a:cubicBezTo>
                  <a:cubicBezTo>
                    <a:pt x="140" y="296"/>
                    <a:pt x="140" y="296"/>
                    <a:pt x="140" y="296"/>
                  </a:cubicBezTo>
                  <a:cubicBezTo>
                    <a:pt x="136" y="308"/>
                    <a:pt x="136" y="308"/>
                    <a:pt x="136" y="308"/>
                  </a:cubicBezTo>
                  <a:cubicBezTo>
                    <a:pt x="132" y="327"/>
                    <a:pt x="129" y="346"/>
                    <a:pt x="129" y="361"/>
                  </a:cubicBezTo>
                  <a:cubicBezTo>
                    <a:pt x="129" y="376"/>
                    <a:pt x="129" y="376"/>
                    <a:pt x="129" y="376"/>
                  </a:cubicBezTo>
                  <a:cubicBezTo>
                    <a:pt x="49" y="410"/>
                    <a:pt x="49" y="410"/>
                    <a:pt x="49" y="410"/>
                  </a:cubicBezTo>
                  <a:cubicBezTo>
                    <a:pt x="53" y="437"/>
                    <a:pt x="57" y="463"/>
                    <a:pt x="68" y="490"/>
                  </a:cubicBezTo>
                  <a:cubicBezTo>
                    <a:pt x="155" y="478"/>
                    <a:pt x="155" y="478"/>
                    <a:pt x="155" y="478"/>
                  </a:cubicBezTo>
                  <a:cubicBezTo>
                    <a:pt x="163" y="490"/>
                    <a:pt x="163" y="490"/>
                    <a:pt x="163" y="490"/>
                  </a:cubicBezTo>
                  <a:cubicBezTo>
                    <a:pt x="170" y="505"/>
                    <a:pt x="182" y="520"/>
                    <a:pt x="197" y="532"/>
                  </a:cubicBezTo>
                  <a:cubicBezTo>
                    <a:pt x="204" y="543"/>
                    <a:pt x="204" y="543"/>
                    <a:pt x="204" y="543"/>
                  </a:cubicBezTo>
                  <a:cubicBezTo>
                    <a:pt x="170" y="623"/>
                    <a:pt x="170" y="623"/>
                    <a:pt x="170" y="623"/>
                  </a:cubicBezTo>
                  <a:cubicBezTo>
                    <a:pt x="193" y="642"/>
                    <a:pt x="219" y="653"/>
                    <a:pt x="242" y="665"/>
                  </a:cubicBezTo>
                  <a:lnTo>
                    <a:pt x="295" y="596"/>
                  </a:lnTo>
                  <a:close/>
                  <a:moveTo>
                    <a:pt x="367" y="528"/>
                  </a:moveTo>
                  <a:lnTo>
                    <a:pt x="367" y="528"/>
                  </a:lnTo>
                  <a:cubicBezTo>
                    <a:pt x="280" y="528"/>
                    <a:pt x="208" y="456"/>
                    <a:pt x="208" y="368"/>
                  </a:cubicBezTo>
                  <a:cubicBezTo>
                    <a:pt x="208" y="277"/>
                    <a:pt x="280" y="205"/>
                    <a:pt x="367" y="205"/>
                  </a:cubicBezTo>
                  <a:cubicBezTo>
                    <a:pt x="454" y="205"/>
                    <a:pt x="526" y="277"/>
                    <a:pt x="526" y="368"/>
                  </a:cubicBezTo>
                  <a:cubicBezTo>
                    <a:pt x="526" y="456"/>
                    <a:pt x="454" y="528"/>
                    <a:pt x="367" y="528"/>
                  </a:cubicBezTo>
                  <a:close/>
                  <a:moveTo>
                    <a:pt x="367" y="251"/>
                  </a:moveTo>
                  <a:lnTo>
                    <a:pt x="367" y="251"/>
                  </a:lnTo>
                  <a:cubicBezTo>
                    <a:pt x="306" y="251"/>
                    <a:pt x="253" y="304"/>
                    <a:pt x="253" y="368"/>
                  </a:cubicBezTo>
                  <a:cubicBezTo>
                    <a:pt x="253" y="429"/>
                    <a:pt x="306" y="482"/>
                    <a:pt x="367" y="482"/>
                  </a:cubicBezTo>
                  <a:cubicBezTo>
                    <a:pt x="431" y="482"/>
                    <a:pt x="484" y="429"/>
                    <a:pt x="484" y="368"/>
                  </a:cubicBezTo>
                  <a:cubicBezTo>
                    <a:pt x="484" y="304"/>
                    <a:pt x="431" y="251"/>
                    <a:pt x="367" y="2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0" name="Group 479"/>
          <p:cNvGrpSpPr/>
          <p:nvPr/>
        </p:nvGrpSpPr>
        <p:grpSpPr>
          <a:xfrm>
            <a:off x="5819452" y="1690736"/>
            <a:ext cx="458788" cy="300038"/>
            <a:chOff x="7421469" y="1698070"/>
            <a:chExt cx="458788" cy="300038"/>
          </a:xfrm>
        </p:grpSpPr>
        <p:sp>
          <p:nvSpPr>
            <p:cNvPr id="481" name="Freeform 383"/>
            <p:cNvSpPr>
              <a:spLocks noChangeArrowheads="1"/>
            </p:cNvSpPr>
            <p:nvPr/>
          </p:nvSpPr>
          <p:spPr bwMode="auto">
            <a:xfrm>
              <a:off x="7557994" y="1713945"/>
              <a:ext cx="234950" cy="152400"/>
            </a:xfrm>
            <a:custGeom>
              <a:avLst/>
              <a:gdLst>
                <a:gd name="T0" fmla="*/ 0 w 651"/>
                <a:gd name="T1" fmla="*/ 0 h 424"/>
                <a:gd name="T2" fmla="*/ 0 w 651"/>
                <a:gd name="T3" fmla="*/ 423 h 424"/>
                <a:gd name="T4" fmla="*/ 650 w 651"/>
                <a:gd name="T5" fmla="*/ 423 h 424"/>
                <a:gd name="T6" fmla="*/ 650 w 651"/>
                <a:gd name="T7" fmla="*/ 0 h 424"/>
                <a:gd name="T8" fmla="*/ 0 w 651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1" h="424">
                  <a:moveTo>
                    <a:pt x="0" y="0"/>
                  </a:moveTo>
                  <a:lnTo>
                    <a:pt x="0" y="423"/>
                  </a:lnTo>
                  <a:lnTo>
                    <a:pt x="650" y="423"/>
                  </a:lnTo>
                  <a:lnTo>
                    <a:pt x="65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384"/>
            <p:cNvSpPr>
              <a:spLocks noChangeArrowheads="1"/>
            </p:cNvSpPr>
            <p:nvPr/>
          </p:nvSpPr>
          <p:spPr bwMode="auto">
            <a:xfrm>
              <a:off x="7557994" y="1713945"/>
              <a:ext cx="234950" cy="152400"/>
            </a:xfrm>
            <a:custGeom>
              <a:avLst/>
              <a:gdLst>
                <a:gd name="T0" fmla="*/ 0 w 651"/>
                <a:gd name="T1" fmla="*/ 0 h 424"/>
                <a:gd name="T2" fmla="*/ 0 w 651"/>
                <a:gd name="T3" fmla="*/ 423 h 424"/>
                <a:gd name="T4" fmla="*/ 650 w 651"/>
                <a:gd name="T5" fmla="*/ 423 h 424"/>
                <a:gd name="T6" fmla="*/ 650 w 651"/>
                <a:gd name="T7" fmla="*/ 0 h 424"/>
                <a:gd name="T8" fmla="*/ 0 w 651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1" h="424">
                  <a:moveTo>
                    <a:pt x="0" y="0"/>
                  </a:moveTo>
                  <a:lnTo>
                    <a:pt x="0" y="423"/>
                  </a:lnTo>
                  <a:lnTo>
                    <a:pt x="650" y="423"/>
                  </a:lnTo>
                  <a:lnTo>
                    <a:pt x="65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385"/>
            <p:cNvSpPr>
              <a:spLocks noChangeArrowheads="1"/>
            </p:cNvSpPr>
            <p:nvPr/>
          </p:nvSpPr>
          <p:spPr bwMode="auto">
            <a:xfrm>
              <a:off x="7540532" y="1698070"/>
              <a:ext cx="269875" cy="219075"/>
            </a:xfrm>
            <a:custGeom>
              <a:avLst/>
              <a:gdLst>
                <a:gd name="T0" fmla="*/ 748 w 749"/>
                <a:gd name="T1" fmla="*/ 518 h 609"/>
                <a:gd name="T2" fmla="*/ 748 w 749"/>
                <a:gd name="T3" fmla="*/ 0 h 609"/>
                <a:gd name="T4" fmla="*/ 0 w 749"/>
                <a:gd name="T5" fmla="*/ 0 h 609"/>
                <a:gd name="T6" fmla="*/ 0 w 749"/>
                <a:gd name="T7" fmla="*/ 518 h 609"/>
                <a:gd name="T8" fmla="*/ 255 w 749"/>
                <a:gd name="T9" fmla="*/ 518 h 609"/>
                <a:gd name="T10" fmla="*/ 255 w 749"/>
                <a:gd name="T11" fmla="*/ 559 h 609"/>
                <a:gd name="T12" fmla="*/ 185 w 749"/>
                <a:gd name="T13" fmla="*/ 559 h 609"/>
                <a:gd name="T14" fmla="*/ 185 w 749"/>
                <a:gd name="T15" fmla="*/ 608 h 609"/>
                <a:gd name="T16" fmla="*/ 559 w 749"/>
                <a:gd name="T17" fmla="*/ 608 h 609"/>
                <a:gd name="T18" fmla="*/ 559 w 749"/>
                <a:gd name="T19" fmla="*/ 559 h 609"/>
                <a:gd name="T20" fmla="*/ 493 w 749"/>
                <a:gd name="T21" fmla="*/ 559 h 609"/>
                <a:gd name="T22" fmla="*/ 493 w 749"/>
                <a:gd name="T23" fmla="*/ 518 h 609"/>
                <a:gd name="T24" fmla="*/ 748 w 749"/>
                <a:gd name="T25" fmla="*/ 518 h 609"/>
                <a:gd name="T26" fmla="*/ 49 w 749"/>
                <a:gd name="T27" fmla="*/ 45 h 609"/>
                <a:gd name="T28" fmla="*/ 699 w 749"/>
                <a:gd name="T29" fmla="*/ 45 h 609"/>
                <a:gd name="T30" fmla="*/ 699 w 749"/>
                <a:gd name="T31" fmla="*/ 468 h 609"/>
                <a:gd name="T32" fmla="*/ 49 w 749"/>
                <a:gd name="T33" fmla="*/ 468 h 609"/>
                <a:gd name="T34" fmla="*/ 49 w 749"/>
                <a:gd name="T35" fmla="*/ 45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9" h="609">
                  <a:moveTo>
                    <a:pt x="748" y="518"/>
                  </a:moveTo>
                  <a:lnTo>
                    <a:pt x="748" y="0"/>
                  </a:lnTo>
                  <a:lnTo>
                    <a:pt x="0" y="0"/>
                  </a:lnTo>
                  <a:lnTo>
                    <a:pt x="0" y="518"/>
                  </a:lnTo>
                  <a:lnTo>
                    <a:pt x="255" y="518"/>
                  </a:lnTo>
                  <a:lnTo>
                    <a:pt x="255" y="559"/>
                  </a:lnTo>
                  <a:lnTo>
                    <a:pt x="185" y="559"/>
                  </a:lnTo>
                  <a:lnTo>
                    <a:pt x="185" y="608"/>
                  </a:lnTo>
                  <a:lnTo>
                    <a:pt x="559" y="608"/>
                  </a:lnTo>
                  <a:lnTo>
                    <a:pt x="559" y="559"/>
                  </a:lnTo>
                  <a:lnTo>
                    <a:pt x="493" y="559"/>
                  </a:lnTo>
                  <a:lnTo>
                    <a:pt x="493" y="518"/>
                  </a:lnTo>
                  <a:lnTo>
                    <a:pt x="748" y="518"/>
                  </a:lnTo>
                  <a:close/>
                  <a:moveTo>
                    <a:pt x="49" y="45"/>
                  </a:moveTo>
                  <a:lnTo>
                    <a:pt x="699" y="45"/>
                  </a:lnTo>
                  <a:lnTo>
                    <a:pt x="699" y="468"/>
                  </a:lnTo>
                  <a:lnTo>
                    <a:pt x="49" y="468"/>
                  </a:lnTo>
                  <a:lnTo>
                    <a:pt x="49" y="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386"/>
            <p:cNvSpPr>
              <a:spLocks noChangeArrowheads="1"/>
            </p:cNvSpPr>
            <p:nvPr/>
          </p:nvSpPr>
          <p:spPr bwMode="auto">
            <a:xfrm>
              <a:off x="7673882" y="1713945"/>
              <a:ext cx="117475" cy="152400"/>
            </a:xfrm>
            <a:custGeom>
              <a:avLst/>
              <a:gdLst>
                <a:gd name="T0" fmla="*/ 325 w 326"/>
                <a:gd name="T1" fmla="*/ 0 h 424"/>
                <a:gd name="T2" fmla="*/ 0 w 326"/>
                <a:gd name="T3" fmla="*/ 0 h 424"/>
                <a:gd name="T4" fmla="*/ 0 w 326"/>
                <a:gd name="T5" fmla="*/ 423 h 424"/>
                <a:gd name="T6" fmla="*/ 325 w 326"/>
                <a:gd name="T7" fmla="*/ 423 h 424"/>
                <a:gd name="T8" fmla="*/ 325 w 326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424">
                  <a:moveTo>
                    <a:pt x="325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325" y="423"/>
                  </a:lnTo>
                  <a:lnTo>
                    <a:pt x="32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387"/>
            <p:cNvSpPr>
              <a:spLocks noChangeArrowheads="1"/>
            </p:cNvSpPr>
            <p:nvPr/>
          </p:nvSpPr>
          <p:spPr bwMode="auto">
            <a:xfrm>
              <a:off x="7673882" y="1713945"/>
              <a:ext cx="117475" cy="152400"/>
            </a:xfrm>
            <a:custGeom>
              <a:avLst/>
              <a:gdLst>
                <a:gd name="T0" fmla="*/ 325 w 326"/>
                <a:gd name="T1" fmla="*/ 0 h 424"/>
                <a:gd name="T2" fmla="*/ 0 w 326"/>
                <a:gd name="T3" fmla="*/ 0 h 424"/>
                <a:gd name="T4" fmla="*/ 0 w 326"/>
                <a:gd name="T5" fmla="*/ 423 h 424"/>
                <a:gd name="T6" fmla="*/ 325 w 326"/>
                <a:gd name="T7" fmla="*/ 423 h 424"/>
                <a:gd name="T8" fmla="*/ 325 w 326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424">
                  <a:moveTo>
                    <a:pt x="325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325" y="423"/>
                  </a:lnTo>
                  <a:lnTo>
                    <a:pt x="32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388"/>
            <p:cNvSpPr>
              <a:spLocks noChangeArrowheads="1"/>
            </p:cNvSpPr>
            <p:nvPr/>
          </p:nvSpPr>
          <p:spPr bwMode="auto">
            <a:xfrm>
              <a:off x="7442107" y="1823483"/>
              <a:ext cx="215900" cy="150812"/>
            </a:xfrm>
            <a:custGeom>
              <a:avLst/>
              <a:gdLst>
                <a:gd name="T0" fmla="*/ 600 w 601"/>
                <a:gd name="T1" fmla="*/ 419 h 420"/>
                <a:gd name="T2" fmla="*/ 0 w 601"/>
                <a:gd name="T3" fmla="*/ 419 h 420"/>
                <a:gd name="T4" fmla="*/ 0 w 601"/>
                <a:gd name="T5" fmla="*/ 0 h 420"/>
                <a:gd name="T6" fmla="*/ 600 w 601"/>
                <a:gd name="T7" fmla="*/ 0 h 420"/>
                <a:gd name="T8" fmla="*/ 600 w 601"/>
                <a:gd name="T9" fmla="*/ 419 h 420"/>
                <a:gd name="T10" fmla="*/ 49 w 601"/>
                <a:gd name="T11" fmla="*/ 370 h 420"/>
                <a:gd name="T12" fmla="*/ 550 w 601"/>
                <a:gd name="T13" fmla="*/ 370 h 420"/>
                <a:gd name="T14" fmla="*/ 550 w 601"/>
                <a:gd name="T15" fmla="*/ 49 h 420"/>
                <a:gd name="T16" fmla="*/ 49 w 601"/>
                <a:gd name="T17" fmla="*/ 49 h 420"/>
                <a:gd name="T18" fmla="*/ 49 w 601"/>
                <a:gd name="T19" fmla="*/ 37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1" h="420">
                  <a:moveTo>
                    <a:pt x="600" y="419"/>
                  </a:moveTo>
                  <a:lnTo>
                    <a:pt x="0" y="419"/>
                  </a:lnTo>
                  <a:lnTo>
                    <a:pt x="0" y="0"/>
                  </a:lnTo>
                  <a:lnTo>
                    <a:pt x="600" y="0"/>
                  </a:lnTo>
                  <a:lnTo>
                    <a:pt x="600" y="419"/>
                  </a:lnTo>
                  <a:close/>
                  <a:moveTo>
                    <a:pt x="49" y="370"/>
                  </a:moveTo>
                  <a:lnTo>
                    <a:pt x="550" y="370"/>
                  </a:lnTo>
                  <a:lnTo>
                    <a:pt x="550" y="49"/>
                  </a:lnTo>
                  <a:lnTo>
                    <a:pt x="49" y="49"/>
                  </a:lnTo>
                  <a:lnTo>
                    <a:pt x="49" y="3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389"/>
            <p:cNvSpPr>
              <a:spLocks noChangeArrowheads="1"/>
            </p:cNvSpPr>
            <p:nvPr/>
          </p:nvSpPr>
          <p:spPr bwMode="auto">
            <a:xfrm>
              <a:off x="7459569" y="1840945"/>
              <a:ext cx="180975" cy="115888"/>
            </a:xfrm>
            <a:custGeom>
              <a:avLst/>
              <a:gdLst>
                <a:gd name="T0" fmla="*/ 0 w 502"/>
                <a:gd name="T1" fmla="*/ 0 h 322"/>
                <a:gd name="T2" fmla="*/ 0 w 502"/>
                <a:gd name="T3" fmla="*/ 321 h 322"/>
                <a:gd name="T4" fmla="*/ 501 w 502"/>
                <a:gd name="T5" fmla="*/ 321 h 322"/>
                <a:gd name="T6" fmla="*/ 501 w 502"/>
                <a:gd name="T7" fmla="*/ 0 h 322"/>
                <a:gd name="T8" fmla="*/ 0 w 502"/>
                <a:gd name="T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22">
                  <a:moveTo>
                    <a:pt x="0" y="0"/>
                  </a:moveTo>
                  <a:lnTo>
                    <a:pt x="0" y="321"/>
                  </a:lnTo>
                  <a:lnTo>
                    <a:pt x="501" y="321"/>
                  </a:lnTo>
                  <a:lnTo>
                    <a:pt x="5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390"/>
            <p:cNvSpPr>
              <a:spLocks noChangeArrowheads="1"/>
            </p:cNvSpPr>
            <p:nvPr/>
          </p:nvSpPr>
          <p:spPr bwMode="auto">
            <a:xfrm>
              <a:off x="7421469" y="1980645"/>
              <a:ext cx="255588" cy="17463"/>
            </a:xfrm>
            <a:custGeom>
              <a:avLst/>
              <a:gdLst>
                <a:gd name="T0" fmla="*/ 711 w 712"/>
                <a:gd name="T1" fmla="*/ 49 h 50"/>
                <a:gd name="T2" fmla="*/ 0 w 712"/>
                <a:gd name="T3" fmla="*/ 49 h 50"/>
                <a:gd name="T4" fmla="*/ 0 w 712"/>
                <a:gd name="T5" fmla="*/ 0 h 50"/>
                <a:gd name="T6" fmla="*/ 711 w 712"/>
                <a:gd name="T7" fmla="*/ 0 h 50"/>
                <a:gd name="T8" fmla="*/ 711 w 712"/>
                <a:gd name="T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2" h="50">
                  <a:moveTo>
                    <a:pt x="711" y="49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711" y="0"/>
                  </a:lnTo>
                  <a:lnTo>
                    <a:pt x="711" y="4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391"/>
            <p:cNvSpPr>
              <a:spLocks noChangeArrowheads="1"/>
            </p:cNvSpPr>
            <p:nvPr/>
          </p:nvSpPr>
          <p:spPr bwMode="auto">
            <a:xfrm>
              <a:off x="7772307" y="1804433"/>
              <a:ext cx="88900" cy="155575"/>
            </a:xfrm>
            <a:custGeom>
              <a:avLst/>
              <a:gdLst>
                <a:gd name="T0" fmla="*/ 0 w 248"/>
                <a:gd name="T1" fmla="*/ 0 h 432"/>
                <a:gd name="T2" fmla="*/ 0 w 248"/>
                <a:gd name="T3" fmla="*/ 431 h 432"/>
                <a:gd name="T4" fmla="*/ 247 w 248"/>
                <a:gd name="T5" fmla="*/ 431 h 432"/>
                <a:gd name="T6" fmla="*/ 247 w 248"/>
                <a:gd name="T7" fmla="*/ 0 h 432"/>
                <a:gd name="T8" fmla="*/ 0 w 248"/>
                <a:gd name="T9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432">
                  <a:moveTo>
                    <a:pt x="0" y="0"/>
                  </a:moveTo>
                  <a:lnTo>
                    <a:pt x="0" y="431"/>
                  </a:lnTo>
                  <a:lnTo>
                    <a:pt x="247" y="431"/>
                  </a:lnTo>
                  <a:lnTo>
                    <a:pt x="247" y="0"/>
                  </a:lnTo>
                  <a:lnTo>
                    <a:pt x="0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392"/>
            <p:cNvSpPr>
              <a:spLocks noChangeArrowheads="1"/>
            </p:cNvSpPr>
            <p:nvPr/>
          </p:nvSpPr>
          <p:spPr bwMode="auto">
            <a:xfrm>
              <a:off x="7756432" y="1785383"/>
              <a:ext cx="123825" cy="190500"/>
            </a:xfrm>
            <a:custGeom>
              <a:avLst/>
              <a:gdLst>
                <a:gd name="T0" fmla="*/ 0 w 342"/>
                <a:gd name="T1" fmla="*/ 0 h 531"/>
                <a:gd name="T2" fmla="*/ 0 w 342"/>
                <a:gd name="T3" fmla="*/ 530 h 531"/>
                <a:gd name="T4" fmla="*/ 341 w 342"/>
                <a:gd name="T5" fmla="*/ 530 h 531"/>
                <a:gd name="T6" fmla="*/ 341 w 342"/>
                <a:gd name="T7" fmla="*/ 0 h 531"/>
                <a:gd name="T8" fmla="*/ 0 w 342"/>
                <a:gd name="T9" fmla="*/ 0 h 531"/>
                <a:gd name="T10" fmla="*/ 292 w 342"/>
                <a:gd name="T11" fmla="*/ 50 h 531"/>
                <a:gd name="T12" fmla="*/ 292 w 342"/>
                <a:gd name="T13" fmla="*/ 469 h 531"/>
                <a:gd name="T14" fmla="*/ 45 w 342"/>
                <a:gd name="T15" fmla="*/ 469 h 531"/>
                <a:gd name="T16" fmla="*/ 45 w 342"/>
                <a:gd name="T17" fmla="*/ 50 h 531"/>
                <a:gd name="T18" fmla="*/ 292 w 342"/>
                <a:gd name="T19" fmla="*/ 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531">
                  <a:moveTo>
                    <a:pt x="0" y="0"/>
                  </a:moveTo>
                  <a:lnTo>
                    <a:pt x="0" y="530"/>
                  </a:lnTo>
                  <a:lnTo>
                    <a:pt x="341" y="530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292" y="50"/>
                  </a:moveTo>
                  <a:lnTo>
                    <a:pt x="292" y="469"/>
                  </a:lnTo>
                  <a:lnTo>
                    <a:pt x="45" y="469"/>
                  </a:lnTo>
                  <a:lnTo>
                    <a:pt x="45" y="50"/>
                  </a:lnTo>
                  <a:lnTo>
                    <a:pt x="292" y="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393"/>
            <p:cNvSpPr>
              <a:spLocks noChangeArrowheads="1"/>
            </p:cNvSpPr>
            <p:nvPr/>
          </p:nvSpPr>
          <p:spPr bwMode="auto">
            <a:xfrm>
              <a:off x="7811994" y="1958420"/>
              <a:ext cx="9525" cy="7938"/>
            </a:xfrm>
            <a:custGeom>
              <a:avLst/>
              <a:gdLst>
                <a:gd name="T0" fmla="*/ 12 w 26"/>
                <a:gd name="T1" fmla="*/ 21 h 22"/>
                <a:gd name="T2" fmla="*/ 12 w 26"/>
                <a:gd name="T3" fmla="*/ 21 h 22"/>
                <a:gd name="T4" fmla="*/ 25 w 26"/>
                <a:gd name="T5" fmla="*/ 12 h 22"/>
                <a:gd name="T6" fmla="*/ 12 w 26"/>
                <a:gd name="T7" fmla="*/ 0 h 22"/>
                <a:gd name="T8" fmla="*/ 0 w 26"/>
                <a:gd name="T9" fmla="*/ 12 h 22"/>
                <a:gd name="T10" fmla="*/ 12 w 26"/>
                <a:gd name="T1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2">
                  <a:moveTo>
                    <a:pt x="12" y="21"/>
                  </a:moveTo>
                  <a:lnTo>
                    <a:pt x="12" y="21"/>
                  </a:lnTo>
                  <a:cubicBezTo>
                    <a:pt x="21" y="21"/>
                    <a:pt x="25" y="17"/>
                    <a:pt x="25" y="12"/>
                  </a:cubicBezTo>
                  <a:cubicBezTo>
                    <a:pt x="25" y="4"/>
                    <a:pt x="21" y="0"/>
                    <a:pt x="12" y="0"/>
                  </a:cubicBezTo>
                  <a:cubicBezTo>
                    <a:pt x="4" y="0"/>
                    <a:pt x="0" y="4"/>
                    <a:pt x="0" y="12"/>
                  </a:cubicBezTo>
                  <a:cubicBezTo>
                    <a:pt x="0" y="17"/>
                    <a:pt x="4" y="21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2" name="Group 491"/>
          <p:cNvGrpSpPr/>
          <p:nvPr/>
        </p:nvGrpSpPr>
        <p:grpSpPr>
          <a:xfrm>
            <a:off x="5819452" y="2342182"/>
            <a:ext cx="458788" cy="300038"/>
            <a:chOff x="7421469" y="2349516"/>
            <a:chExt cx="458788" cy="300038"/>
          </a:xfrm>
        </p:grpSpPr>
        <p:sp>
          <p:nvSpPr>
            <p:cNvPr id="493" name="Freeform 394"/>
            <p:cNvSpPr>
              <a:spLocks noChangeArrowheads="1"/>
            </p:cNvSpPr>
            <p:nvPr/>
          </p:nvSpPr>
          <p:spPr bwMode="auto">
            <a:xfrm>
              <a:off x="7557994" y="2366979"/>
              <a:ext cx="234950" cy="152400"/>
            </a:xfrm>
            <a:custGeom>
              <a:avLst/>
              <a:gdLst>
                <a:gd name="T0" fmla="*/ 0 w 651"/>
                <a:gd name="T1" fmla="*/ 0 h 424"/>
                <a:gd name="T2" fmla="*/ 0 w 651"/>
                <a:gd name="T3" fmla="*/ 423 h 424"/>
                <a:gd name="T4" fmla="*/ 650 w 651"/>
                <a:gd name="T5" fmla="*/ 423 h 424"/>
                <a:gd name="T6" fmla="*/ 650 w 651"/>
                <a:gd name="T7" fmla="*/ 0 h 424"/>
                <a:gd name="T8" fmla="*/ 0 w 651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1" h="424">
                  <a:moveTo>
                    <a:pt x="0" y="0"/>
                  </a:moveTo>
                  <a:lnTo>
                    <a:pt x="0" y="423"/>
                  </a:lnTo>
                  <a:lnTo>
                    <a:pt x="650" y="423"/>
                  </a:lnTo>
                  <a:lnTo>
                    <a:pt x="65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395"/>
            <p:cNvSpPr>
              <a:spLocks noChangeArrowheads="1"/>
            </p:cNvSpPr>
            <p:nvPr/>
          </p:nvSpPr>
          <p:spPr bwMode="auto">
            <a:xfrm>
              <a:off x="7557994" y="2366979"/>
              <a:ext cx="234950" cy="152400"/>
            </a:xfrm>
            <a:custGeom>
              <a:avLst/>
              <a:gdLst>
                <a:gd name="T0" fmla="*/ 0 w 651"/>
                <a:gd name="T1" fmla="*/ 0 h 424"/>
                <a:gd name="T2" fmla="*/ 0 w 651"/>
                <a:gd name="T3" fmla="*/ 423 h 424"/>
                <a:gd name="T4" fmla="*/ 650 w 651"/>
                <a:gd name="T5" fmla="*/ 423 h 424"/>
                <a:gd name="T6" fmla="*/ 650 w 651"/>
                <a:gd name="T7" fmla="*/ 0 h 424"/>
                <a:gd name="T8" fmla="*/ 0 w 651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1" h="424">
                  <a:moveTo>
                    <a:pt x="0" y="0"/>
                  </a:moveTo>
                  <a:lnTo>
                    <a:pt x="0" y="423"/>
                  </a:lnTo>
                  <a:lnTo>
                    <a:pt x="650" y="423"/>
                  </a:lnTo>
                  <a:lnTo>
                    <a:pt x="65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396"/>
            <p:cNvSpPr>
              <a:spLocks noChangeArrowheads="1"/>
            </p:cNvSpPr>
            <p:nvPr/>
          </p:nvSpPr>
          <p:spPr bwMode="auto">
            <a:xfrm>
              <a:off x="7540532" y="2349516"/>
              <a:ext cx="269875" cy="220663"/>
            </a:xfrm>
            <a:custGeom>
              <a:avLst/>
              <a:gdLst>
                <a:gd name="T0" fmla="*/ 748 w 749"/>
                <a:gd name="T1" fmla="*/ 522 h 613"/>
                <a:gd name="T2" fmla="*/ 748 w 749"/>
                <a:gd name="T3" fmla="*/ 0 h 613"/>
                <a:gd name="T4" fmla="*/ 0 w 749"/>
                <a:gd name="T5" fmla="*/ 0 h 613"/>
                <a:gd name="T6" fmla="*/ 0 w 749"/>
                <a:gd name="T7" fmla="*/ 522 h 613"/>
                <a:gd name="T8" fmla="*/ 255 w 749"/>
                <a:gd name="T9" fmla="*/ 522 h 613"/>
                <a:gd name="T10" fmla="*/ 255 w 749"/>
                <a:gd name="T11" fmla="*/ 563 h 613"/>
                <a:gd name="T12" fmla="*/ 185 w 749"/>
                <a:gd name="T13" fmla="*/ 563 h 613"/>
                <a:gd name="T14" fmla="*/ 185 w 749"/>
                <a:gd name="T15" fmla="*/ 612 h 613"/>
                <a:gd name="T16" fmla="*/ 559 w 749"/>
                <a:gd name="T17" fmla="*/ 612 h 613"/>
                <a:gd name="T18" fmla="*/ 559 w 749"/>
                <a:gd name="T19" fmla="*/ 563 h 613"/>
                <a:gd name="T20" fmla="*/ 493 w 749"/>
                <a:gd name="T21" fmla="*/ 563 h 613"/>
                <a:gd name="T22" fmla="*/ 493 w 749"/>
                <a:gd name="T23" fmla="*/ 522 h 613"/>
                <a:gd name="T24" fmla="*/ 748 w 749"/>
                <a:gd name="T25" fmla="*/ 522 h 613"/>
                <a:gd name="T26" fmla="*/ 49 w 749"/>
                <a:gd name="T27" fmla="*/ 49 h 613"/>
                <a:gd name="T28" fmla="*/ 699 w 749"/>
                <a:gd name="T29" fmla="*/ 49 h 613"/>
                <a:gd name="T30" fmla="*/ 699 w 749"/>
                <a:gd name="T31" fmla="*/ 472 h 613"/>
                <a:gd name="T32" fmla="*/ 49 w 749"/>
                <a:gd name="T33" fmla="*/ 472 h 613"/>
                <a:gd name="T34" fmla="*/ 49 w 749"/>
                <a:gd name="T35" fmla="*/ 49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49" h="613">
                  <a:moveTo>
                    <a:pt x="748" y="522"/>
                  </a:moveTo>
                  <a:lnTo>
                    <a:pt x="748" y="0"/>
                  </a:lnTo>
                  <a:lnTo>
                    <a:pt x="0" y="0"/>
                  </a:lnTo>
                  <a:lnTo>
                    <a:pt x="0" y="522"/>
                  </a:lnTo>
                  <a:lnTo>
                    <a:pt x="255" y="522"/>
                  </a:lnTo>
                  <a:lnTo>
                    <a:pt x="255" y="563"/>
                  </a:lnTo>
                  <a:lnTo>
                    <a:pt x="185" y="563"/>
                  </a:lnTo>
                  <a:lnTo>
                    <a:pt x="185" y="612"/>
                  </a:lnTo>
                  <a:lnTo>
                    <a:pt x="559" y="612"/>
                  </a:lnTo>
                  <a:lnTo>
                    <a:pt x="559" y="563"/>
                  </a:lnTo>
                  <a:lnTo>
                    <a:pt x="493" y="563"/>
                  </a:lnTo>
                  <a:lnTo>
                    <a:pt x="493" y="522"/>
                  </a:lnTo>
                  <a:lnTo>
                    <a:pt x="748" y="522"/>
                  </a:lnTo>
                  <a:close/>
                  <a:moveTo>
                    <a:pt x="49" y="49"/>
                  </a:moveTo>
                  <a:lnTo>
                    <a:pt x="699" y="49"/>
                  </a:lnTo>
                  <a:lnTo>
                    <a:pt x="699" y="472"/>
                  </a:lnTo>
                  <a:lnTo>
                    <a:pt x="49" y="472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397"/>
            <p:cNvSpPr>
              <a:spLocks noChangeArrowheads="1"/>
            </p:cNvSpPr>
            <p:nvPr/>
          </p:nvSpPr>
          <p:spPr bwMode="auto">
            <a:xfrm>
              <a:off x="7673882" y="2366979"/>
              <a:ext cx="117475" cy="152400"/>
            </a:xfrm>
            <a:custGeom>
              <a:avLst/>
              <a:gdLst>
                <a:gd name="T0" fmla="*/ 325 w 326"/>
                <a:gd name="T1" fmla="*/ 0 h 424"/>
                <a:gd name="T2" fmla="*/ 0 w 326"/>
                <a:gd name="T3" fmla="*/ 0 h 424"/>
                <a:gd name="T4" fmla="*/ 0 w 326"/>
                <a:gd name="T5" fmla="*/ 423 h 424"/>
                <a:gd name="T6" fmla="*/ 325 w 326"/>
                <a:gd name="T7" fmla="*/ 423 h 424"/>
                <a:gd name="T8" fmla="*/ 325 w 326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424">
                  <a:moveTo>
                    <a:pt x="325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325" y="423"/>
                  </a:lnTo>
                  <a:lnTo>
                    <a:pt x="32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398"/>
            <p:cNvSpPr>
              <a:spLocks noChangeArrowheads="1"/>
            </p:cNvSpPr>
            <p:nvPr/>
          </p:nvSpPr>
          <p:spPr bwMode="auto">
            <a:xfrm>
              <a:off x="7673882" y="2366979"/>
              <a:ext cx="117475" cy="152400"/>
            </a:xfrm>
            <a:custGeom>
              <a:avLst/>
              <a:gdLst>
                <a:gd name="T0" fmla="*/ 325 w 326"/>
                <a:gd name="T1" fmla="*/ 0 h 424"/>
                <a:gd name="T2" fmla="*/ 0 w 326"/>
                <a:gd name="T3" fmla="*/ 0 h 424"/>
                <a:gd name="T4" fmla="*/ 0 w 326"/>
                <a:gd name="T5" fmla="*/ 423 h 424"/>
                <a:gd name="T6" fmla="*/ 325 w 326"/>
                <a:gd name="T7" fmla="*/ 423 h 424"/>
                <a:gd name="T8" fmla="*/ 325 w 326"/>
                <a:gd name="T9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6" h="424">
                  <a:moveTo>
                    <a:pt x="325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325" y="423"/>
                  </a:lnTo>
                  <a:lnTo>
                    <a:pt x="32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399"/>
            <p:cNvSpPr>
              <a:spLocks noChangeArrowheads="1"/>
            </p:cNvSpPr>
            <p:nvPr/>
          </p:nvSpPr>
          <p:spPr bwMode="auto">
            <a:xfrm>
              <a:off x="7442107" y="2476516"/>
              <a:ext cx="215900" cy="150813"/>
            </a:xfrm>
            <a:custGeom>
              <a:avLst/>
              <a:gdLst>
                <a:gd name="T0" fmla="*/ 600 w 601"/>
                <a:gd name="T1" fmla="*/ 419 h 420"/>
                <a:gd name="T2" fmla="*/ 0 w 601"/>
                <a:gd name="T3" fmla="*/ 419 h 420"/>
                <a:gd name="T4" fmla="*/ 0 w 601"/>
                <a:gd name="T5" fmla="*/ 0 h 420"/>
                <a:gd name="T6" fmla="*/ 600 w 601"/>
                <a:gd name="T7" fmla="*/ 0 h 420"/>
                <a:gd name="T8" fmla="*/ 600 w 601"/>
                <a:gd name="T9" fmla="*/ 419 h 420"/>
                <a:gd name="T10" fmla="*/ 49 w 601"/>
                <a:gd name="T11" fmla="*/ 370 h 420"/>
                <a:gd name="T12" fmla="*/ 550 w 601"/>
                <a:gd name="T13" fmla="*/ 370 h 420"/>
                <a:gd name="T14" fmla="*/ 550 w 601"/>
                <a:gd name="T15" fmla="*/ 50 h 420"/>
                <a:gd name="T16" fmla="*/ 49 w 601"/>
                <a:gd name="T17" fmla="*/ 50 h 420"/>
                <a:gd name="T18" fmla="*/ 49 w 601"/>
                <a:gd name="T19" fmla="*/ 37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1" h="420">
                  <a:moveTo>
                    <a:pt x="600" y="419"/>
                  </a:moveTo>
                  <a:lnTo>
                    <a:pt x="0" y="419"/>
                  </a:lnTo>
                  <a:lnTo>
                    <a:pt x="0" y="0"/>
                  </a:lnTo>
                  <a:lnTo>
                    <a:pt x="600" y="0"/>
                  </a:lnTo>
                  <a:lnTo>
                    <a:pt x="600" y="419"/>
                  </a:lnTo>
                  <a:close/>
                  <a:moveTo>
                    <a:pt x="49" y="370"/>
                  </a:moveTo>
                  <a:lnTo>
                    <a:pt x="550" y="370"/>
                  </a:lnTo>
                  <a:lnTo>
                    <a:pt x="550" y="50"/>
                  </a:lnTo>
                  <a:lnTo>
                    <a:pt x="49" y="50"/>
                  </a:lnTo>
                  <a:lnTo>
                    <a:pt x="49" y="3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400"/>
            <p:cNvSpPr>
              <a:spLocks noChangeArrowheads="1"/>
            </p:cNvSpPr>
            <p:nvPr/>
          </p:nvSpPr>
          <p:spPr bwMode="auto">
            <a:xfrm>
              <a:off x="7459569" y="2493979"/>
              <a:ext cx="180975" cy="115887"/>
            </a:xfrm>
            <a:custGeom>
              <a:avLst/>
              <a:gdLst>
                <a:gd name="T0" fmla="*/ 0 w 502"/>
                <a:gd name="T1" fmla="*/ 0 h 321"/>
                <a:gd name="T2" fmla="*/ 0 w 502"/>
                <a:gd name="T3" fmla="*/ 320 h 321"/>
                <a:gd name="T4" fmla="*/ 501 w 502"/>
                <a:gd name="T5" fmla="*/ 320 h 321"/>
                <a:gd name="T6" fmla="*/ 501 w 502"/>
                <a:gd name="T7" fmla="*/ 0 h 321"/>
                <a:gd name="T8" fmla="*/ 0 w 502"/>
                <a:gd name="T9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21">
                  <a:moveTo>
                    <a:pt x="0" y="0"/>
                  </a:moveTo>
                  <a:lnTo>
                    <a:pt x="0" y="320"/>
                  </a:lnTo>
                  <a:lnTo>
                    <a:pt x="501" y="320"/>
                  </a:lnTo>
                  <a:lnTo>
                    <a:pt x="5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401"/>
            <p:cNvSpPr>
              <a:spLocks noChangeArrowheads="1"/>
            </p:cNvSpPr>
            <p:nvPr/>
          </p:nvSpPr>
          <p:spPr bwMode="auto">
            <a:xfrm>
              <a:off x="7421469" y="2633679"/>
              <a:ext cx="255588" cy="15875"/>
            </a:xfrm>
            <a:custGeom>
              <a:avLst/>
              <a:gdLst>
                <a:gd name="T0" fmla="*/ 711 w 712"/>
                <a:gd name="T1" fmla="*/ 45 h 46"/>
                <a:gd name="T2" fmla="*/ 0 w 712"/>
                <a:gd name="T3" fmla="*/ 45 h 46"/>
                <a:gd name="T4" fmla="*/ 0 w 712"/>
                <a:gd name="T5" fmla="*/ 0 h 46"/>
                <a:gd name="T6" fmla="*/ 711 w 712"/>
                <a:gd name="T7" fmla="*/ 0 h 46"/>
                <a:gd name="T8" fmla="*/ 711 w 712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2" h="46">
                  <a:moveTo>
                    <a:pt x="711" y="45"/>
                  </a:moveTo>
                  <a:lnTo>
                    <a:pt x="0" y="45"/>
                  </a:lnTo>
                  <a:lnTo>
                    <a:pt x="0" y="0"/>
                  </a:lnTo>
                  <a:lnTo>
                    <a:pt x="711" y="0"/>
                  </a:lnTo>
                  <a:lnTo>
                    <a:pt x="711" y="4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402"/>
            <p:cNvSpPr>
              <a:spLocks noChangeArrowheads="1"/>
            </p:cNvSpPr>
            <p:nvPr/>
          </p:nvSpPr>
          <p:spPr bwMode="auto">
            <a:xfrm>
              <a:off x="7772307" y="2455879"/>
              <a:ext cx="88900" cy="157162"/>
            </a:xfrm>
            <a:custGeom>
              <a:avLst/>
              <a:gdLst>
                <a:gd name="T0" fmla="*/ 0 w 248"/>
                <a:gd name="T1" fmla="*/ 0 h 436"/>
                <a:gd name="T2" fmla="*/ 0 w 248"/>
                <a:gd name="T3" fmla="*/ 435 h 436"/>
                <a:gd name="T4" fmla="*/ 247 w 248"/>
                <a:gd name="T5" fmla="*/ 435 h 436"/>
                <a:gd name="T6" fmla="*/ 247 w 248"/>
                <a:gd name="T7" fmla="*/ 0 h 436"/>
                <a:gd name="T8" fmla="*/ 0 w 24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436">
                  <a:moveTo>
                    <a:pt x="0" y="0"/>
                  </a:moveTo>
                  <a:lnTo>
                    <a:pt x="0" y="435"/>
                  </a:lnTo>
                  <a:lnTo>
                    <a:pt x="247" y="435"/>
                  </a:lnTo>
                  <a:lnTo>
                    <a:pt x="247" y="0"/>
                  </a:lnTo>
                  <a:lnTo>
                    <a:pt x="0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403"/>
            <p:cNvSpPr>
              <a:spLocks noChangeArrowheads="1"/>
            </p:cNvSpPr>
            <p:nvPr/>
          </p:nvSpPr>
          <p:spPr bwMode="auto">
            <a:xfrm>
              <a:off x="7756432" y="2438416"/>
              <a:ext cx="123825" cy="190500"/>
            </a:xfrm>
            <a:custGeom>
              <a:avLst/>
              <a:gdLst>
                <a:gd name="T0" fmla="*/ 0 w 342"/>
                <a:gd name="T1" fmla="*/ 0 h 531"/>
                <a:gd name="T2" fmla="*/ 0 w 342"/>
                <a:gd name="T3" fmla="*/ 530 h 531"/>
                <a:gd name="T4" fmla="*/ 341 w 342"/>
                <a:gd name="T5" fmla="*/ 530 h 531"/>
                <a:gd name="T6" fmla="*/ 341 w 342"/>
                <a:gd name="T7" fmla="*/ 0 h 531"/>
                <a:gd name="T8" fmla="*/ 0 w 342"/>
                <a:gd name="T9" fmla="*/ 0 h 531"/>
                <a:gd name="T10" fmla="*/ 292 w 342"/>
                <a:gd name="T11" fmla="*/ 45 h 531"/>
                <a:gd name="T12" fmla="*/ 292 w 342"/>
                <a:gd name="T13" fmla="*/ 468 h 531"/>
                <a:gd name="T14" fmla="*/ 45 w 342"/>
                <a:gd name="T15" fmla="*/ 468 h 531"/>
                <a:gd name="T16" fmla="*/ 45 w 342"/>
                <a:gd name="T17" fmla="*/ 45 h 531"/>
                <a:gd name="T18" fmla="*/ 292 w 342"/>
                <a:gd name="T19" fmla="*/ 45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531">
                  <a:moveTo>
                    <a:pt x="0" y="0"/>
                  </a:moveTo>
                  <a:lnTo>
                    <a:pt x="0" y="530"/>
                  </a:lnTo>
                  <a:lnTo>
                    <a:pt x="341" y="530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292" y="45"/>
                  </a:moveTo>
                  <a:lnTo>
                    <a:pt x="292" y="468"/>
                  </a:lnTo>
                  <a:lnTo>
                    <a:pt x="45" y="468"/>
                  </a:lnTo>
                  <a:lnTo>
                    <a:pt x="45" y="45"/>
                  </a:lnTo>
                  <a:lnTo>
                    <a:pt x="292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404"/>
            <p:cNvSpPr>
              <a:spLocks noChangeArrowheads="1"/>
            </p:cNvSpPr>
            <p:nvPr/>
          </p:nvSpPr>
          <p:spPr bwMode="auto">
            <a:xfrm>
              <a:off x="7811994" y="2611454"/>
              <a:ext cx="9525" cy="7937"/>
            </a:xfrm>
            <a:custGeom>
              <a:avLst/>
              <a:gdLst>
                <a:gd name="T0" fmla="*/ 12 w 26"/>
                <a:gd name="T1" fmla="*/ 21 h 22"/>
                <a:gd name="T2" fmla="*/ 12 w 26"/>
                <a:gd name="T3" fmla="*/ 21 h 22"/>
                <a:gd name="T4" fmla="*/ 25 w 26"/>
                <a:gd name="T5" fmla="*/ 8 h 22"/>
                <a:gd name="T6" fmla="*/ 12 w 26"/>
                <a:gd name="T7" fmla="*/ 0 h 22"/>
                <a:gd name="T8" fmla="*/ 0 w 26"/>
                <a:gd name="T9" fmla="*/ 8 h 22"/>
                <a:gd name="T10" fmla="*/ 12 w 26"/>
                <a:gd name="T1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2">
                  <a:moveTo>
                    <a:pt x="12" y="21"/>
                  </a:moveTo>
                  <a:lnTo>
                    <a:pt x="12" y="21"/>
                  </a:lnTo>
                  <a:cubicBezTo>
                    <a:pt x="21" y="21"/>
                    <a:pt x="25" y="17"/>
                    <a:pt x="25" y="8"/>
                  </a:cubicBezTo>
                  <a:cubicBezTo>
                    <a:pt x="25" y="4"/>
                    <a:pt x="21" y="0"/>
                    <a:pt x="12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17"/>
                    <a:pt x="4" y="21"/>
                    <a:pt x="12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4" name="Group 503"/>
          <p:cNvGrpSpPr/>
          <p:nvPr/>
        </p:nvGrpSpPr>
        <p:grpSpPr>
          <a:xfrm>
            <a:off x="5819452" y="2933738"/>
            <a:ext cx="458788" cy="301625"/>
            <a:chOff x="7421469" y="2971212"/>
            <a:chExt cx="458788" cy="301625"/>
          </a:xfrm>
        </p:grpSpPr>
        <p:sp>
          <p:nvSpPr>
            <p:cNvPr id="505" name="Freeform 405"/>
            <p:cNvSpPr>
              <a:spLocks noChangeArrowheads="1"/>
            </p:cNvSpPr>
            <p:nvPr/>
          </p:nvSpPr>
          <p:spPr bwMode="auto">
            <a:xfrm>
              <a:off x="7557994" y="2988674"/>
              <a:ext cx="234950" cy="152400"/>
            </a:xfrm>
            <a:custGeom>
              <a:avLst/>
              <a:gdLst>
                <a:gd name="T0" fmla="*/ 551 w 651"/>
                <a:gd name="T1" fmla="*/ 198 h 424"/>
                <a:gd name="T2" fmla="*/ 650 w 651"/>
                <a:gd name="T3" fmla="*/ 198 h 424"/>
                <a:gd name="T4" fmla="*/ 650 w 651"/>
                <a:gd name="T5" fmla="*/ 0 h 424"/>
                <a:gd name="T6" fmla="*/ 0 w 651"/>
                <a:gd name="T7" fmla="*/ 0 h 424"/>
                <a:gd name="T8" fmla="*/ 0 w 651"/>
                <a:gd name="T9" fmla="*/ 423 h 424"/>
                <a:gd name="T10" fmla="*/ 551 w 651"/>
                <a:gd name="T11" fmla="*/ 423 h 424"/>
                <a:gd name="T12" fmla="*/ 551 w 651"/>
                <a:gd name="T13" fmla="*/ 19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1" h="424">
                  <a:moveTo>
                    <a:pt x="551" y="198"/>
                  </a:moveTo>
                  <a:lnTo>
                    <a:pt x="650" y="198"/>
                  </a:lnTo>
                  <a:lnTo>
                    <a:pt x="650" y="0"/>
                  </a:lnTo>
                  <a:lnTo>
                    <a:pt x="0" y="0"/>
                  </a:lnTo>
                  <a:lnTo>
                    <a:pt x="0" y="423"/>
                  </a:lnTo>
                  <a:lnTo>
                    <a:pt x="551" y="423"/>
                  </a:lnTo>
                  <a:lnTo>
                    <a:pt x="551" y="1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406"/>
            <p:cNvSpPr>
              <a:spLocks noChangeArrowheads="1"/>
            </p:cNvSpPr>
            <p:nvPr/>
          </p:nvSpPr>
          <p:spPr bwMode="auto">
            <a:xfrm>
              <a:off x="7557994" y="2988674"/>
              <a:ext cx="234950" cy="152400"/>
            </a:xfrm>
            <a:custGeom>
              <a:avLst/>
              <a:gdLst>
                <a:gd name="T0" fmla="*/ 551 w 651"/>
                <a:gd name="T1" fmla="*/ 198 h 424"/>
                <a:gd name="T2" fmla="*/ 650 w 651"/>
                <a:gd name="T3" fmla="*/ 198 h 424"/>
                <a:gd name="T4" fmla="*/ 650 w 651"/>
                <a:gd name="T5" fmla="*/ 0 h 424"/>
                <a:gd name="T6" fmla="*/ 0 w 651"/>
                <a:gd name="T7" fmla="*/ 0 h 424"/>
                <a:gd name="T8" fmla="*/ 0 w 651"/>
                <a:gd name="T9" fmla="*/ 423 h 424"/>
                <a:gd name="T10" fmla="*/ 551 w 651"/>
                <a:gd name="T11" fmla="*/ 423 h 424"/>
                <a:gd name="T12" fmla="*/ 551 w 651"/>
                <a:gd name="T13" fmla="*/ 19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1" h="424">
                  <a:moveTo>
                    <a:pt x="551" y="198"/>
                  </a:moveTo>
                  <a:lnTo>
                    <a:pt x="650" y="198"/>
                  </a:lnTo>
                  <a:lnTo>
                    <a:pt x="650" y="0"/>
                  </a:lnTo>
                  <a:lnTo>
                    <a:pt x="0" y="0"/>
                  </a:lnTo>
                  <a:lnTo>
                    <a:pt x="0" y="423"/>
                  </a:lnTo>
                  <a:lnTo>
                    <a:pt x="551" y="423"/>
                  </a:lnTo>
                  <a:lnTo>
                    <a:pt x="551" y="1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407"/>
            <p:cNvSpPr>
              <a:spLocks noChangeArrowheads="1"/>
            </p:cNvSpPr>
            <p:nvPr/>
          </p:nvSpPr>
          <p:spPr bwMode="auto">
            <a:xfrm>
              <a:off x="7442107" y="3098212"/>
              <a:ext cx="215900" cy="149225"/>
            </a:xfrm>
            <a:custGeom>
              <a:avLst/>
              <a:gdLst>
                <a:gd name="T0" fmla="*/ 600 w 601"/>
                <a:gd name="T1" fmla="*/ 415 h 416"/>
                <a:gd name="T2" fmla="*/ 0 w 601"/>
                <a:gd name="T3" fmla="*/ 415 h 416"/>
                <a:gd name="T4" fmla="*/ 0 w 601"/>
                <a:gd name="T5" fmla="*/ 0 h 416"/>
                <a:gd name="T6" fmla="*/ 600 w 601"/>
                <a:gd name="T7" fmla="*/ 0 h 416"/>
                <a:gd name="T8" fmla="*/ 600 w 601"/>
                <a:gd name="T9" fmla="*/ 415 h 416"/>
                <a:gd name="T10" fmla="*/ 49 w 601"/>
                <a:gd name="T11" fmla="*/ 370 h 416"/>
                <a:gd name="T12" fmla="*/ 550 w 601"/>
                <a:gd name="T13" fmla="*/ 370 h 416"/>
                <a:gd name="T14" fmla="*/ 550 w 601"/>
                <a:gd name="T15" fmla="*/ 46 h 416"/>
                <a:gd name="T16" fmla="*/ 49 w 601"/>
                <a:gd name="T17" fmla="*/ 46 h 416"/>
                <a:gd name="T18" fmla="*/ 49 w 601"/>
                <a:gd name="T19" fmla="*/ 37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1" h="416">
                  <a:moveTo>
                    <a:pt x="600" y="415"/>
                  </a:moveTo>
                  <a:lnTo>
                    <a:pt x="0" y="415"/>
                  </a:lnTo>
                  <a:lnTo>
                    <a:pt x="0" y="0"/>
                  </a:lnTo>
                  <a:lnTo>
                    <a:pt x="600" y="0"/>
                  </a:lnTo>
                  <a:lnTo>
                    <a:pt x="600" y="415"/>
                  </a:lnTo>
                  <a:close/>
                  <a:moveTo>
                    <a:pt x="49" y="370"/>
                  </a:moveTo>
                  <a:lnTo>
                    <a:pt x="550" y="370"/>
                  </a:lnTo>
                  <a:lnTo>
                    <a:pt x="550" y="46"/>
                  </a:lnTo>
                  <a:lnTo>
                    <a:pt x="49" y="46"/>
                  </a:lnTo>
                  <a:lnTo>
                    <a:pt x="49" y="3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408"/>
            <p:cNvSpPr>
              <a:spLocks noChangeArrowheads="1"/>
            </p:cNvSpPr>
            <p:nvPr/>
          </p:nvSpPr>
          <p:spPr bwMode="auto">
            <a:xfrm>
              <a:off x="7459569" y="3114087"/>
              <a:ext cx="180975" cy="117475"/>
            </a:xfrm>
            <a:custGeom>
              <a:avLst/>
              <a:gdLst>
                <a:gd name="T0" fmla="*/ 0 w 502"/>
                <a:gd name="T1" fmla="*/ 0 h 325"/>
                <a:gd name="T2" fmla="*/ 0 w 502"/>
                <a:gd name="T3" fmla="*/ 324 h 325"/>
                <a:gd name="T4" fmla="*/ 501 w 502"/>
                <a:gd name="T5" fmla="*/ 324 h 325"/>
                <a:gd name="T6" fmla="*/ 501 w 502"/>
                <a:gd name="T7" fmla="*/ 0 h 325"/>
                <a:gd name="T8" fmla="*/ 0 w 502"/>
                <a:gd name="T9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25">
                  <a:moveTo>
                    <a:pt x="0" y="0"/>
                  </a:moveTo>
                  <a:lnTo>
                    <a:pt x="0" y="324"/>
                  </a:lnTo>
                  <a:lnTo>
                    <a:pt x="501" y="324"/>
                  </a:lnTo>
                  <a:lnTo>
                    <a:pt x="5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409"/>
            <p:cNvSpPr>
              <a:spLocks noChangeArrowheads="1"/>
            </p:cNvSpPr>
            <p:nvPr/>
          </p:nvSpPr>
          <p:spPr bwMode="auto">
            <a:xfrm>
              <a:off x="7421469" y="3255374"/>
              <a:ext cx="255588" cy="17463"/>
            </a:xfrm>
            <a:custGeom>
              <a:avLst/>
              <a:gdLst>
                <a:gd name="T0" fmla="*/ 711 w 712"/>
                <a:gd name="T1" fmla="*/ 49 h 50"/>
                <a:gd name="T2" fmla="*/ 0 w 712"/>
                <a:gd name="T3" fmla="*/ 49 h 50"/>
                <a:gd name="T4" fmla="*/ 0 w 712"/>
                <a:gd name="T5" fmla="*/ 0 h 50"/>
                <a:gd name="T6" fmla="*/ 711 w 712"/>
                <a:gd name="T7" fmla="*/ 0 h 50"/>
                <a:gd name="T8" fmla="*/ 711 w 712"/>
                <a:gd name="T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2" h="50">
                  <a:moveTo>
                    <a:pt x="711" y="49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711" y="0"/>
                  </a:lnTo>
                  <a:lnTo>
                    <a:pt x="711" y="4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410"/>
            <p:cNvSpPr>
              <a:spLocks noChangeArrowheads="1"/>
            </p:cNvSpPr>
            <p:nvPr/>
          </p:nvSpPr>
          <p:spPr bwMode="auto">
            <a:xfrm>
              <a:off x="7772307" y="3077574"/>
              <a:ext cx="88900" cy="150813"/>
            </a:xfrm>
            <a:custGeom>
              <a:avLst/>
              <a:gdLst>
                <a:gd name="T0" fmla="*/ 247 w 248"/>
                <a:gd name="T1" fmla="*/ 0 h 420"/>
                <a:gd name="T2" fmla="*/ 0 w 248"/>
                <a:gd name="T3" fmla="*/ 0 h 420"/>
                <a:gd name="T4" fmla="*/ 0 w 248"/>
                <a:gd name="T5" fmla="*/ 419 h 420"/>
                <a:gd name="T6" fmla="*/ 247 w 248"/>
                <a:gd name="T7" fmla="*/ 419 h 420"/>
                <a:gd name="T8" fmla="*/ 247 w 248"/>
                <a:gd name="T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420">
                  <a:moveTo>
                    <a:pt x="247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247" y="419"/>
                  </a:lnTo>
                  <a:lnTo>
                    <a:pt x="24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411"/>
            <p:cNvSpPr>
              <a:spLocks noChangeArrowheads="1"/>
            </p:cNvSpPr>
            <p:nvPr/>
          </p:nvSpPr>
          <p:spPr bwMode="auto">
            <a:xfrm>
              <a:off x="7772307" y="3077574"/>
              <a:ext cx="88900" cy="150813"/>
            </a:xfrm>
            <a:custGeom>
              <a:avLst/>
              <a:gdLst>
                <a:gd name="T0" fmla="*/ 247 w 248"/>
                <a:gd name="T1" fmla="*/ 0 h 420"/>
                <a:gd name="T2" fmla="*/ 0 w 248"/>
                <a:gd name="T3" fmla="*/ 0 h 420"/>
                <a:gd name="T4" fmla="*/ 0 w 248"/>
                <a:gd name="T5" fmla="*/ 419 h 420"/>
                <a:gd name="T6" fmla="*/ 247 w 248"/>
                <a:gd name="T7" fmla="*/ 419 h 420"/>
                <a:gd name="T8" fmla="*/ 247 w 248"/>
                <a:gd name="T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420">
                  <a:moveTo>
                    <a:pt x="247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247" y="419"/>
                  </a:lnTo>
                  <a:lnTo>
                    <a:pt x="24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412"/>
            <p:cNvSpPr>
              <a:spLocks noChangeArrowheads="1"/>
            </p:cNvSpPr>
            <p:nvPr/>
          </p:nvSpPr>
          <p:spPr bwMode="auto">
            <a:xfrm>
              <a:off x="7772307" y="3228387"/>
              <a:ext cx="88900" cy="4762"/>
            </a:xfrm>
            <a:custGeom>
              <a:avLst/>
              <a:gdLst>
                <a:gd name="T0" fmla="*/ 247 w 248"/>
                <a:gd name="T1" fmla="*/ 0 h 13"/>
                <a:gd name="T2" fmla="*/ 0 w 248"/>
                <a:gd name="T3" fmla="*/ 0 h 13"/>
                <a:gd name="T4" fmla="*/ 0 w 248"/>
                <a:gd name="T5" fmla="*/ 12 h 13"/>
                <a:gd name="T6" fmla="*/ 247 w 248"/>
                <a:gd name="T7" fmla="*/ 12 h 13"/>
                <a:gd name="T8" fmla="*/ 247 w 24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3">
                  <a:moveTo>
                    <a:pt x="247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47" y="12"/>
                  </a:lnTo>
                  <a:lnTo>
                    <a:pt x="24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413"/>
            <p:cNvSpPr>
              <a:spLocks noChangeArrowheads="1"/>
            </p:cNvSpPr>
            <p:nvPr/>
          </p:nvSpPr>
          <p:spPr bwMode="auto">
            <a:xfrm>
              <a:off x="7772307" y="3228387"/>
              <a:ext cx="88900" cy="4762"/>
            </a:xfrm>
            <a:custGeom>
              <a:avLst/>
              <a:gdLst>
                <a:gd name="T0" fmla="*/ 247 w 248"/>
                <a:gd name="T1" fmla="*/ 0 h 13"/>
                <a:gd name="T2" fmla="*/ 0 w 248"/>
                <a:gd name="T3" fmla="*/ 0 h 13"/>
                <a:gd name="T4" fmla="*/ 0 w 248"/>
                <a:gd name="T5" fmla="*/ 12 h 13"/>
                <a:gd name="T6" fmla="*/ 247 w 248"/>
                <a:gd name="T7" fmla="*/ 12 h 13"/>
                <a:gd name="T8" fmla="*/ 247 w 24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13">
                  <a:moveTo>
                    <a:pt x="247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47" y="12"/>
                  </a:lnTo>
                  <a:lnTo>
                    <a:pt x="24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414"/>
            <p:cNvSpPr>
              <a:spLocks noChangeArrowheads="1"/>
            </p:cNvSpPr>
            <p:nvPr/>
          </p:nvSpPr>
          <p:spPr bwMode="auto">
            <a:xfrm>
              <a:off x="7756432" y="3060112"/>
              <a:ext cx="123825" cy="190500"/>
            </a:xfrm>
            <a:custGeom>
              <a:avLst/>
              <a:gdLst>
                <a:gd name="T0" fmla="*/ 0 w 342"/>
                <a:gd name="T1" fmla="*/ 0 h 530"/>
                <a:gd name="T2" fmla="*/ 0 w 342"/>
                <a:gd name="T3" fmla="*/ 529 h 530"/>
                <a:gd name="T4" fmla="*/ 341 w 342"/>
                <a:gd name="T5" fmla="*/ 529 h 530"/>
                <a:gd name="T6" fmla="*/ 341 w 342"/>
                <a:gd name="T7" fmla="*/ 0 h 530"/>
                <a:gd name="T8" fmla="*/ 0 w 342"/>
                <a:gd name="T9" fmla="*/ 0 h 530"/>
                <a:gd name="T10" fmla="*/ 292 w 342"/>
                <a:gd name="T11" fmla="*/ 49 h 530"/>
                <a:gd name="T12" fmla="*/ 292 w 342"/>
                <a:gd name="T13" fmla="*/ 468 h 530"/>
                <a:gd name="T14" fmla="*/ 45 w 342"/>
                <a:gd name="T15" fmla="*/ 468 h 530"/>
                <a:gd name="T16" fmla="*/ 45 w 342"/>
                <a:gd name="T17" fmla="*/ 49 h 530"/>
                <a:gd name="T18" fmla="*/ 292 w 342"/>
                <a:gd name="T19" fmla="*/ 49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530">
                  <a:moveTo>
                    <a:pt x="0" y="0"/>
                  </a:moveTo>
                  <a:lnTo>
                    <a:pt x="0" y="529"/>
                  </a:lnTo>
                  <a:lnTo>
                    <a:pt x="341" y="529"/>
                  </a:lnTo>
                  <a:lnTo>
                    <a:pt x="341" y="0"/>
                  </a:lnTo>
                  <a:lnTo>
                    <a:pt x="0" y="0"/>
                  </a:lnTo>
                  <a:close/>
                  <a:moveTo>
                    <a:pt x="292" y="49"/>
                  </a:moveTo>
                  <a:lnTo>
                    <a:pt x="292" y="468"/>
                  </a:lnTo>
                  <a:lnTo>
                    <a:pt x="45" y="468"/>
                  </a:lnTo>
                  <a:lnTo>
                    <a:pt x="45" y="49"/>
                  </a:lnTo>
                  <a:lnTo>
                    <a:pt x="292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415"/>
            <p:cNvSpPr>
              <a:spLocks noChangeArrowheads="1"/>
            </p:cNvSpPr>
            <p:nvPr/>
          </p:nvSpPr>
          <p:spPr bwMode="auto">
            <a:xfrm>
              <a:off x="7673882" y="2988674"/>
              <a:ext cx="117475" cy="152400"/>
            </a:xfrm>
            <a:custGeom>
              <a:avLst/>
              <a:gdLst>
                <a:gd name="T0" fmla="*/ 325 w 326"/>
                <a:gd name="T1" fmla="*/ 0 h 424"/>
                <a:gd name="T2" fmla="*/ 0 w 326"/>
                <a:gd name="T3" fmla="*/ 0 h 424"/>
                <a:gd name="T4" fmla="*/ 0 w 326"/>
                <a:gd name="T5" fmla="*/ 423 h 424"/>
                <a:gd name="T6" fmla="*/ 226 w 326"/>
                <a:gd name="T7" fmla="*/ 423 h 424"/>
                <a:gd name="T8" fmla="*/ 226 w 326"/>
                <a:gd name="T9" fmla="*/ 198 h 424"/>
                <a:gd name="T10" fmla="*/ 325 w 326"/>
                <a:gd name="T11" fmla="*/ 198 h 424"/>
                <a:gd name="T12" fmla="*/ 325 w 326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6" h="424">
                  <a:moveTo>
                    <a:pt x="325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226" y="423"/>
                  </a:lnTo>
                  <a:lnTo>
                    <a:pt x="226" y="198"/>
                  </a:lnTo>
                  <a:lnTo>
                    <a:pt x="325" y="198"/>
                  </a:lnTo>
                  <a:lnTo>
                    <a:pt x="32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416"/>
            <p:cNvSpPr>
              <a:spLocks noChangeArrowheads="1"/>
            </p:cNvSpPr>
            <p:nvPr/>
          </p:nvSpPr>
          <p:spPr bwMode="auto">
            <a:xfrm>
              <a:off x="7673882" y="2988674"/>
              <a:ext cx="117475" cy="152400"/>
            </a:xfrm>
            <a:custGeom>
              <a:avLst/>
              <a:gdLst>
                <a:gd name="T0" fmla="*/ 325 w 326"/>
                <a:gd name="T1" fmla="*/ 0 h 424"/>
                <a:gd name="T2" fmla="*/ 0 w 326"/>
                <a:gd name="T3" fmla="*/ 0 h 424"/>
                <a:gd name="T4" fmla="*/ 0 w 326"/>
                <a:gd name="T5" fmla="*/ 423 h 424"/>
                <a:gd name="T6" fmla="*/ 226 w 326"/>
                <a:gd name="T7" fmla="*/ 423 h 424"/>
                <a:gd name="T8" fmla="*/ 226 w 326"/>
                <a:gd name="T9" fmla="*/ 198 h 424"/>
                <a:gd name="T10" fmla="*/ 325 w 326"/>
                <a:gd name="T11" fmla="*/ 198 h 424"/>
                <a:gd name="T12" fmla="*/ 325 w 326"/>
                <a:gd name="T1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6" h="424">
                  <a:moveTo>
                    <a:pt x="325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226" y="423"/>
                  </a:lnTo>
                  <a:lnTo>
                    <a:pt x="226" y="198"/>
                  </a:lnTo>
                  <a:lnTo>
                    <a:pt x="325" y="198"/>
                  </a:lnTo>
                  <a:lnTo>
                    <a:pt x="32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417"/>
            <p:cNvSpPr>
              <a:spLocks noChangeArrowheads="1"/>
            </p:cNvSpPr>
            <p:nvPr/>
          </p:nvSpPr>
          <p:spPr bwMode="auto">
            <a:xfrm>
              <a:off x="7811994" y="3233149"/>
              <a:ext cx="9525" cy="9525"/>
            </a:xfrm>
            <a:custGeom>
              <a:avLst/>
              <a:gdLst>
                <a:gd name="T0" fmla="*/ 12 w 26"/>
                <a:gd name="T1" fmla="*/ 25 h 26"/>
                <a:gd name="T2" fmla="*/ 12 w 26"/>
                <a:gd name="T3" fmla="*/ 25 h 26"/>
                <a:gd name="T4" fmla="*/ 25 w 26"/>
                <a:gd name="T5" fmla="*/ 12 h 26"/>
                <a:gd name="T6" fmla="*/ 12 w 26"/>
                <a:gd name="T7" fmla="*/ 0 h 26"/>
                <a:gd name="T8" fmla="*/ 0 w 26"/>
                <a:gd name="T9" fmla="*/ 12 h 26"/>
                <a:gd name="T10" fmla="*/ 12 w 26"/>
                <a:gd name="T11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26">
                  <a:moveTo>
                    <a:pt x="12" y="25"/>
                  </a:moveTo>
                  <a:lnTo>
                    <a:pt x="12" y="25"/>
                  </a:lnTo>
                  <a:cubicBezTo>
                    <a:pt x="21" y="25"/>
                    <a:pt x="25" y="17"/>
                    <a:pt x="25" y="12"/>
                  </a:cubicBezTo>
                  <a:cubicBezTo>
                    <a:pt x="25" y="4"/>
                    <a:pt x="21" y="0"/>
                    <a:pt x="12" y="0"/>
                  </a:cubicBezTo>
                  <a:cubicBezTo>
                    <a:pt x="4" y="0"/>
                    <a:pt x="0" y="4"/>
                    <a:pt x="0" y="12"/>
                  </a:cubicBezTo>
                  <a:cubicBezTo>
                    <a:pt x="0" y="17"/>
                    <a:pt x="4" y="25"/>
                    <a:pt x="1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418"/>
            <p:cNvSpPr>
              <a:spLocks noChangeArrowheads="1"/>
            </p:cNvSpPr>
            <p:nvPr/>
          </p:nvSpPr>
          <p:spPr bwMode="auto">
            <a:xfrm>
              <a:off x="7658007" y="3141074"/>
              <a:ext cx="98425" cy="49213"/>
            </a:xfrm>
            <a:custGeom>
              <a:avLst/>
              <a:gdLst>
                <a:gd name="T0" fmla="*/ 0 w 272"/>
                <a:gd name="T1" fmla="*/ 136 h 137"/>
                <a:gd name="T2" fmla="*/ 230 w 272"/>
                <a:gd name="T3" fmla="*/ 136 h 137"/>
                <a:gd name="T4" fmla="*/ 230 w 272"/>
                <a:gd name="T5" fmla="*/ 87 h 137"/>
                <a:gd name="T6" fmla="*/ 164 w 272"/>
                <a:gd name="T7" fmla="*/ 87 h 137"/>
                <a:gd name="T8" fmla="*/ 164 w 272"/>
                <a:gd name="T9" fmla="*/ 46 h 137"/>
                <a:gd name="T10" fmla="*/ 271 w 272"/>
                <a:gd name="T11" fmla="*/ 46 h 137"/>
                <a:gd name="T12" fmla="*/ 271 w 272"/>
                <a:gd name="T13" fmla="*/ 0 h 137"/>
                <a:gd name="T14" fmla="*/ 0 w 272"/>
                <a:gd name="T15" fmla="*/ 0 h 137"/>
                <a:gd name="T16" fmla="*/ 0 w 272"/>
                <a:gd name="T17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137">
                  <a:moveTo>
                    <a:pt x="0" y="136"/>
                  </a:moveTo>
                  <a:lnTo>
                    <a:pt x="230" y="136"/>
                  </a:lnTo>
                  <a:lnTo>
                    <a:pt x="230" y="87"/>
                  </a:lnTo>
                  <a:lnTo>
                    <a:pt x="164" y="87"/>
                  </a:lnTo>
                  <a:lnTo>
                    <a:pt x="164" y="46"/>
                  </a:lnTo>
                  <a:lnTo>
                    <a:pt x="271" y="46"/>
                  </a:lnTo>
                  <a:lnTo>
                    <a:pt x="271" y="0"/>
                  </a:lnTo>
                  <a:lnTo>
                    <a:pt x="0" y="0"/>
                  </a:lnTo>
                  <a:lnTo>
                    <a:pt x="0" y="13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419"/>
            <p:cNvSpPr>
              <a:spLocks noChangeArrowheads="1"/>
            </p:cNvSpPr>
            <p:nvPr/>
          </p:nvSpPr>
          <p:spPr bwMode="auto">
            <a:xfrm>
              <a:off x="7540532" y="2971212"/>
              <a:ext cx="269875" cy="127000"/>
            </a:xfrm>
            <a:custGeom>
              <a:avLst/>
              <a:gdLst>
                <a:gd name="T0" fmla="*/ 0 w 749"/>
                <a:gd name="T1" fmla="*/ 0 h 354"/>
                <a:gd name="T2" fmla="*/ 0 w 749"/>
                <a:gd name="T3" fmla="*/ 353 h 354"/>
                <a:gd name="T4" fmla="*/ 49 w 749"/>
                <a:gd name="T5" fmla="*/ 353 h 354"/>
                <a:gd name="T6" fmla="*/ 49 w 749"/>
                <a:gd name="T7" fmla="*/ 49 h 354"/>
                <a:gd name="T8" fmla="*/ 699 w 749"/>
                <a:gd name="T9" fmla="*/ 49 h 354"/>
                <a:gd name="T10" fmla="*/ 699 w 749"/>
                <a:gd name="T11" fmla="*/ 247 h 354"/>
                <a:gd name="T12" fmla="*/ 748 w 749"/>
                <a:gd name="T13" fmla="*/ 247 h 354"/>
                <a:gd name="T14" fmla="*/ 748 w 749"/>
                <a:gd name="T15" fmla="*/ 0 h 354"/>
                <a:gd name="T16" fmla="*/ 0 w 749"/>
                <a:gd name="T17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9" h="354">
                  <a:moveTo>
                    <a:pt x="0" y="0"/>
                  </a:moveTo>
                  <a:lnTo>
                    <a:pt x="0" y="353"/>
                  </a:lnTo>
                  <a:lnTo>
                    <a:pt x="49" y="353"/>
                  </a:lnTo>
                  <a:lnTo>
                    <a:pt x="49" y="49"/>
                  </a:lnTo>
                  <a:lnTo>
                    <a:pt x="699" y="49"/>
                  </a:lnTo>
                  <a:lnTo>
                    <a:pt x="699" y="247"/>
                  </a:lnTo>
                  <a:lnTo>
                    <a:pt x="748" y="247"/>
                  </a:lnTo>
                  <a:lnTo>
                    <a:pt x="748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420"/>
            <p:cNvSpPr>
              <a:spLocks noChangeArrowheads="1"/>
            </p:cNvSpPr>
            <p:nvPr/>
          </p:nvSpPr>
          <p:spPr bwMode="auto">
            <a:xfrm>
              <a:off x="7459569" y="3114087"/>
              <a:ext cx="180975" cy="117475"/>
            </a:xfrm>
            <a:custGeom>
              <a:avLst/>
              <a:gdLst>
                <a:gd name="T0" fmla="*/ 0 w 502"/>
                <a:gd name="T1" fmla="*/ 0 h 325"/>
                <a:gd name="T2" fmla="*/ 0 w 502"/>
                <a:gd name="T3" fmla="*/ 324 h 325"/>
                <a:gd name="T4" fmla="*/ 501 w 502"/>
                <a:gd name="T5" fmla="*/ 324 h 325"/>
                <a:gd name="T6" fmla="*/ 501 w 502"/>
                <a:gd name="T7" fmla="*/ 0 h 325"/>
                <a:gd name="T8" fmla="*/ 0 w 502"/>
                <a:gd name="T9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325">
                  <a:moveTo>
                    <a:pt x="0" y="0"/>
                  </a:moveTo>
                  <a:lnTo>
                    <a:pt x="0" y="324"/>
                  </a:lnTo>
                  <a:lnTo>
                    <a:pt x="501" y="324"/>
                  </a:lnTo>
                  <a:lnTo>
                    <a:pt x="5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1" name="Group 520"/>
          <p:cNvGrpSpPr/>
          <p:nvPr/>
        </p:nvGrpSpPr>
        <p:grpSpPr>
          <a:xfrm>
            <a:off x="5819452" y="3548984"/>
            <a:ext cx="457200" cy="301625"/>
            <a:chOff x="7421469" y="3548650"/>
            <a:chExt cx="457200" cy="301625"/>
          </a:xfrm>
        </p:grpSpPr>
        <p:sp>
          <p:nvSpPr>
            <p:cNvPr id="522" name="Freeform 421"/>
            <p:cNvSpPr>
              <a:spLocks noChangeArrowheads="1"/>
            </p:cNvSpPr>
            <p:nvPr/>
          </p:nvSpPr>
          <p:spPr bwMode="auto">
            <a:xfrm>
              <a:off x="7556407" y="3566112"/>
              <a:ext cx="236537" cy="152400"/>
            </a:xfrm>
            <a:custGeom>
              <a:avLst/>
              <a:gdLst>
                <a:gd name="T0" fmla="*/ 553 w 657"/>
                <a:gd name="T1" fmla="*/ 198 h 424"/>
                <a:gd name="T2" fmla="*/ 656 w 657"/>
                <a:gd name="T3" fmla="*/ 198 h 424"/>
                <a:gd name="T4" fmla="*/ 656 w 657"/>
                <a:gd name="T5" fmla="*/ 0 h 424"/>
                <a:gd name="T6" fmla="*/ 0 w 657"/>
                <a:gd name="T7" fmla="*/ 0 h 424"/>
                <a:gd name="T8" fmla="*/ 0 w 657"/>
                <a:gd name="T9" fmla="*/ 423 h 424"/>
                <a:gd name="T10" fmla="*/ 553 w 657"/>
                <a:gd name="T11" fmla="*/ 423 h 424"/>
                <a:gd name="T12" fmla="*/ 553 w 657"/>
                <a:gd name="T13" fmla="*/ 19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7" h="424">
                  <a:moveTo>
                    <a:pt x="553" y="198"/>
                  </a:moveTo>
                  <a:lnTo>
                    <a:pt x="656" y="198"/>
                  </a:lnTo>
                  <a:lnTo>
                    <a:pt x="656" y="0"/>
                  </a:lnTo>
                  <a:lnTo>
                    <a:pt x="0" y="0"/>
                  </a:lnTo>
                  <a:lnTo>
                    <a:pt x="0" y="423"/>
                  </a:lnTo>
                  <a:lnTo>
                    <a:pt x="553" y="423"/>
                  </a:lnTo>
                  <a:lnTo>
                    <a:pt x="553" y="1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422"/>
            <p:cNvSpPr>
              <a:spLocks noChangeArrowheads="1"/>
            </p:cNvSpPr>
            <p:nvPr/>
          </p:nvSpPr>
          <p:spPr bwMode="auto">
            <a:xfrm>
              <a:off x="7556407" y="3566112"/>
              <a:ext cx="236537" cy="152400"/>
            </a:xfrm>
            <a:custGeom>
              <a:avLst/>
              <a:gdLst>
                <a:gd name="T0" fmla="*/ 553 w 657"/>
                <a:gd name="T1" fmla="*/ 198 h 424"/>
                <a:gd name="T2" fmla="*/ 656 w 657"/>
                <a:gd name="T3" fmla="*/ 198 h 424"/>
                <a:gd name="T4" fmla="*/ 656 w 657"/>
                <a:gd name="T5" fmla="*/ 0 h 424"/>
                <a:gd name="T6" fmla="*/ 0 w 657"/>
                <a:gd name="T7" fmla="*/ 0 h 424"/>
                <a:gd name="T8" fmla="*/ 0 w 657"/>
                <a:gd name="T9" fmla="*/ 423 h 424"/>
                <a:gd name="T10" fmla="*/ 553 w 657"/>
                <a:gd name="T11" fmla="*/ 423 h 424"/>
                <a:gd name="T12" fmla="*/ 553 w 657"/>
                <a:gd name="T13" fmla="*/ 198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7" h="424">
                  <a:moveTo>
                    <a:pt x="553" y="198"/>
                  </a:moveTo>
                  <a:lnTo>
                    <a:pt x="656" y="198"/>
                  </a:lnTo>
                  <a:lnTo>
                    <a:pt x="656" y="0"/>
                  </a:lnTo>
                  <a:lnTo>
                    <a:pt x="0" y="0"/>
                  </a:lnTo>
                  <a:lnTo>
                    <a:pt x="0" y="423"/>
                  </a:lnTo>
                  <a:lnTo>
                    <a:pt x="553" y="423"/>
                  </a:lnTo>
                  <a:lnTo>
                    <a:pt x="553" y="19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423"/>
            <p:cNvSpPr>
              <a:spLocks noChangeArrowheads="1"/>
            </p:cNvSpPr>
            <p:nvPr/>
          </p:nvSpPr>
          <p:spPr bwMode="auto">
            <a:xfrm>
              <a:off x="7442107" y="3675650"/>
              <a:ext cx="215900" cy="150812"/>
            </a:xfrm>
            <a:custGeom>
              <a:avLst/>
              <a:gdLst>
                <a:gd name="T0" fmla="*/ 598 w 599"/>
                <a:gd name="T1" fmla="*/ 419 h 420"/>
                <a:gd name="T2" fmla="*/ 0 w 599"/>
                <a:gd name="T3" fmla="*/ 419 h 420"/>
                <a:gd name="T4" fmla="*/ 0 w 599"/>
                <a:gd name="T5" fmla="*/ 0 h 420"/>
                <a:gd name="T6" fmla="*/ 598 w 599"/>
                <a:gd name="T7" fmla="*/ 0 h 420"/>
                <a:gd name="T8" fmla="*/ 598 w 599"/>
                <a:gd name="T9" fmla="*/ 419 h 420"/>
                <a:gd name="T10" fmla="*/ 49 w 599"/>
                <a:gd name="T11" fmla="*/ 370 h 420"/>
                <a:gd name="T12" fmla="*/ 552 w 599"/>
                <a:gd name="T13" fmla="*/ 370 h 420"/>
                <a:gd name="T14" fmla="*/ 552 w 599"/>
                <a:gd name="T15" fmla="*/ 50 h 420"/>
                <a:gd name="T16" fmla="*/ 49 w 599"/>
                <a:gd name="T17" fmla="*/ 50 h 420"/>
                <a:gd name="T18" fmla="*/ 49 w 599"/>
                <a:gd name="T19" fmla="*/ 37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9" h="420">
                  <a:moveTo>
                    <a:pt x="598" y="419"/>
                  </a:moveTo>
                  <a:lnTo>
                    <a:pt x="0" y="419"/>
                  </a:lnTo>
                  <a:lnTo>
                    <a:pt x="0" y="0"/>
                  </a:lnTo>
                  <a:lnTo>
                    <a:pt x="598" y="0"/>
                  </a:lnTo>
                  <a:lnTo>
                    <a:pt x="598" y="419"/>
                  </a:lnTo>
                  <a:close/>
                  <a:moveTo>
                    <a:pt x="49" y="370"/>
                  </a:moveTo>
                  <a:lnTo>
                    <a:pt x="552" y="370"/>
                  </a:lnTo>
                  <a:lnTo>
                    <a:pt x="552" y="50"/>
                  </a:lnTo>
                  <a:lnTo>
                    <a:pt x="49" y="50"/>
                  </a:lnTo>
                  <a:lnTo>
                    <a:pt x="49" y="37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424"/>
            <p:cNvSpPr>
              <a:spLocks noChangeArrowheads="1"/>
            </p:cNvSpPr>
            <p:nvPr/>
          </p:nvSpPr>
          <p:spPr bwMode="auto">
            <a:xfrm>
              <a:off x="7459569" y="3693112"/>
              <a:ext cx="180975" cy="115888"/>
            </a:xfrm>
            <a:custGeom>
              <a:avLst/>
              <a:gdLst>
                <a:gd name="T0" fmla="*/ 0 w 504"/>
                <a:gd name="T1" fmla="*/ 0 h 321"/>
                <a:gd name="T2" fmla="*/ 0 w 504"/>
                <a:gd name="T3" fmla="*/ 320 h 321"/>
                <a:gd name="T4" fmla="*/ 503 w 504"/>
                <a:gd name="T5" fmla="*/ 320 h 321"/>
                <a:gd name="T6" fmla="*/ 503 w 504"/>
                <a:gd name="T7" fmla="*/ 0 h 321"/>
                <a:gd name="T8" fmla="*/ 0 w 504"/>
                <a:gd name="T9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321">
                  <a:moveTo>
                    <a:pt x="0" y="0"/>
                  </a:moveTo>
                  <a:lnTo>
                    <a:pt x="0" y="320"/>
                  </a:lnTo>
                  <a:lnTo>
                    <a:pt x="503" y="320"/>
                  </a:lnTo>
                  <a:lnTo>
                    <a:pt x="50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425"/>
            <p:cNvSpPr>
              <a:spLocks noChangeArrowheads="1"/>
            </p:cNvSpPr>
            <p:nvPr/>
          </p:nvSpPr>
          <p:spPr bwMode="auto">
            <a:xfrm>
              <a:off x="7421469" y="3832812"/>
              <a:ext cx="257175" cy="17463"/>
            </a:xfrm>
            <a:custGeom>
              <a:avLst/>
              <a:gdLst>
                <a:gd name="T0" fmla="*/ 713 w 714"/>
                <a:gd name="T1" fmla="*/ 49 h 50"/>
                <a:gd name="T2" fmla="*/ 0 w 714"/>
                <a:gd name="T3" fmla="*/ 49 h 50"/>
                <a:gd name="T4" fmla="*/ 0 w 714"/>
                <a:gd name="T5" fmla="*/ 0 h 50"/>
                <a:gd name="T6" fmla="*/ 713 w 714"/>
                <a:gd name="T7" fmla="*/ 0 h 50"/>
                <a:gd name="T8" fmla="*/ 713 w 714"/>
                <a:gd name="T9" fmla="*/ 4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4" h="50">
                  <a:moveTo>
                    <a:pt x="713" y="49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713" y="0"/>
                  </a:lnTo>
                  <a:lnTo>
                    <a:pt x="713" y="4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426"/>
            <p:cNvSpPr>
              <a:spLocks noChangeArrowheads="1"/>
            </p:cNvSpPr>
            <p:nvPr/>
          </p:nvSpPr>
          <p:spPr bwMode="auto">
            <a:xfrm>
              <a:off x="7772307" y="3655012"/>
              <a:ext cx="88900" cy="150813"/>
            </a:xfrm>
            <a:custGeom>
              <a:avLst/>
              <a:gdLst>
                <a:gd name="T0" fmla="*/ 248 w 249"/>
                <a:gd name="T1" fmla="*/ 0 h 420"/>
                <a:gd name="T2" fmla="*/ 0 w 249"/>
                <a:gd name="T3" fmla="*/ 0 h 420"/>
                <a:gd name="T4" fmla="*/ 0 w 249"/>
                <a:gd name="T5" fmla="*/ 419 h 420"/>
                <a:gd name="T6" fmla="*/ 248 w 249"/>
                <a:gd name="T7" fmla="*/ 419 h 420"/>
                <a:gd name="T8" fmla="*/ 248 w 249"/>
                <a:gd name="T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20">
                  <a:moveTo>
                    <a:pt x="248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248" y="419"/>
                  </a:lnTo>
                  <a:lnTo>
                    <a:pt x="2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427"/>
            <p:cNvSpPr>
              <a:spLocks noChangeArrowheads="1"/>
            </p:cNvSpPr>
            <p:nvPr/>
          </p:nvSpPr>
          <p:spPr bwMode="auto">
            <a:xfrm>
              <a:off x="7772307" y="3655012"/>
              <a:ext cx="88900" cy="150813"/>
            </a:xfrm>
            <a:custGeom>
              <a:avLst/>
              <a:gdLst>
                <a:gd name="T0" fmla="*/ 248 w 249"/>
                <a:gd name="T1" fmla="*/ 0 h 420"/>
                <a:gd name="T2" fmla="*/ 0 w 249"/>
                <a:gd name="T3" fmla="*/ 0 h 420"/>
                <a:gd name="T4" fmla="*/ 0 w 249"/>
                <a:gd name="T5" fmla="*/ 419 h 420"/>
                <a:gd name="T6" fmla="*/ 248 w 249"/>
                <a:gd name="T7" fmla="*/ 419 h 420"/>
                <a:gd name="T8" fmla="*/ 248 w 249"/>
                <a:gd name="T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20">
                  <a:moveTo>
                    <a:pt x="248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248" y="419"/>
                  </a:lnTo>
                  <a:lnTo>
                    <a:pt x="2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428"/>
            <p:cNvSpPr>
              <a:spLocks noChangeArrowheads="1"/>
            </p:cNvSpPr>
            <p:nvPr/>
          </p:nvSpPr>
          <p:spPr bwMode="auto">
            <a:xfrm>
              <a:off x="7772307" y="3805825"/>
              <a:ext cx="88900" cy="4762"/>
            </a:xfrm>
            <a:custGeom>
              <a:avLst/>
              <a:gdLst>
                <a:gd name="T0" fmla="*/ 248 w 249"/>
                <a:gd name="T1" fmla="*/ 0 h 13"/>
                <a:gd name="T2" fmla="*/ 0 w 249"/>
                <a:gd name="T3" fmla="*/ 0 h 13"/>
                <a:gd name="T4" fmla="*/ 0 w 249"/>
                <a:gd name="T5" fmla="*/ 12 h 13"/>
                <a:gd name="T6" fmla="*/ 248 w 249"/>
                <a:gd name="T7" fmla="*/ 12 h 13"/>
                <a:gd name="T8" fmla="*/ 248 w 249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3">
                  <a:moveTo>
                    <a:pt x="248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48" y="12"/>
                  </a:lnTo>
                  <a:lnTo>
                    <a:pt x="2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429"/>
            <p:cNvSpPr>
              <a:spLocks noChangeArrowheads="1"/>
            </p:cNvSpPr>
            <p:nvPr/>
          </p:nvSpPr>
          <p:spPr bwMode="auto">
            <a:xfrm>
              <a:off x="7772307" y="3805825"/>
              <a:ext cx="88900" cy="4762"/>
            </a:xfrm>
            <a:custGeom>
              <a:avLst/>
              <a:gdLst>
                <a:gd name="T0" fmla="*/ 248 w 249"/>
                <a:gd name="T1" fmla="*/ 0 h 13"/>
                <a:gd name="T2" fmla="*/ 0 w 249"/>
                <a:gd name="T3" fmla="*/ 0 h 13"/>
                <a:gd name="T4" fmla="*/ 0 w 249"/>
                <a:gd name="T5" fmla="*/ 12 h 13"/>
                <a:gd name="T6" fmla="*/ 248 w 249"/>
                <a:gd name="T7" fmla="*/ 12 h 13"/>
                <a:gd name="T8" fmla="*/ 248 w 249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13">
                  <a:moveTo>
                    <a:pt x="248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248" y="12"/>
                  </a:lnTo>
                  <a:lnTo>
                    <a:pt x="2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430"/>
            <p:cNvSpPr>
              <a:spLocks noChangeArrowheads="1"/>
            </p:cNvSpPr>
            <p:nvPr/>
          </p:nvSpPr>
          <p:spPr bwMode="auto">
            <a:xfrm>
              <a:off x="7754844" y="3637550"/>
              <a:ext cx="123825" cy="190500"/>
            </a:xfrm>
            <a:custGeom>
              <a:avLst/>
              <a:gdLst>
                <a:gd name="T0" fmla="*/ 0 w 343"/>
                <a:gd name="T1" fmla="*/ 0 h 530"/>
                <a:gd name="T2" fmla="*/ 0 w 343"/>
                <a:gd name="T3" fmla="*/ 529 h 530"/>
                <a:gd name="T4" fmla="*/ 342 w 343"/>
                <a:gd name="T5" fmla="*/ 529 h 530"/>
                <a:gd name="T6" fmla="*/ 342 w 343"/>
                <a:gd name="T7" fmla="*/ 0 h 530"/>
                <a:gd name="T8" fmla="*/ 0 w 343"/>
                <a:gd name="T9" fmla="*/ 0 h 530"/>
                <a:gd name="T10" fmla="*/ 297 w 343"/>
                <a:gd name="T11" fmla="*/ 49 h 530"/>
                <a:gd name="T12" fmla="*/ 297 w 343"/>
                <a:gd name="T13" fmla="*/ 468 h 530"/>
                <a:gd name="T14" fmla="*/ 49 w 343"/>
                <a:gd name="T15" fmla="*/ 468 h 530"/>
                <a:gd name="T16" fmla="*/ 49 w 343"/>
                <a:gd name="T17" fmla="*/ 49 h 530"/>
                <a:gd name="T18" fmla="*/ 297 w 343"/>
                <a:gd name="T19" fmla="*/ 49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3" h="530">
                  <a:moveTo>
                    <a:pt x="0" y="0"/>
                  </a:moveTo>
                  <a:lnTo>
                    <a:pt x="0" y="529"/>
                  </a:lnTo>
                  <a:lnTo>
                    <a:pt x="342" y="529"/>
                  </a:lnTo>
                  <a:lnTo>
                    <a:pt x="342" y="0"/>
                  </a:lnTo>
                  <a:lnTo>
                    <a:pt x="0" y="0"/>
                  </a:lnTo>
                  <a:close/>
                  <a:moveTo>
                    <a:pt x="297" y="49"/>
                  </a:moveTo>
                  <a:lnTo>
                    <a:pt x="297" y="468"/>
                  </a:lnTo>
                  <a:lnTo>
                    <a:pt x="49" y="468"/>
                  </a:lnTo>
                  <a:lnTo>
                    <a:pt x="49" y="49"/>
                  </a:lnTo>
                  <a:lnTo>
                    <a:pt x="297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431"/>
            <p:cNvSpPr>
              <a:spLocks noChangeArrowheads="1"/>
            </p:cNvSpPr>
            <p:nvPr/>
          </p:nvSpPr>
          <p:spPr bwMode="auto">
            <a:xfrm>
              <a:off x="7673882" y="3566112"/>
              <a:ext cx="119062" cy="152400"/>
            </a:xfrm>
            <a:custGeom>
              <a:avLst/>
              <a:gdLst>
                <a:gd name="T0" fmla="*/ 330 w 331"/>
                <a:gd name="T1" fmla="*/ 0 h 424"/>
                <a:gd name="T2" fmla="*/ 0 w 331"/>
                <a:gd name="T3" fmla="*/ 0 h 424"/>
                <a:gd name="T4" fmla="*/ 0 w 331"/>
                <a:gd name="T5" fmla="*/ 423 h 424"/>
                <a:gd name="T6" fmla="*/ 227 w 331"/>
                <a:gd name="T7" fmla="*/ 423 h 424"/>
                <a:gd name="T8" fmla="*/ 227 w 331"/>
                <a:gd name="T9" fmla="*/ 198 h 424"/>
                <a:gd name="T10" fmla="*/ 227 w 331"/>
                <a:gd name="T11" fmla="*/ 198 h 424"/>
                <a:gd name="T12" fmla="*/ 330 w 331"/>
                <a:gd name="T13" fmla="*/ 198 h 424"/>
                <a:gd name="T14" fmla="*/ 330 w 331"/>
                <a:gd name="T15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1" h="424">
                  <a:moveTo>
                    <a:pt x="330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227" y="423"/>
                  </a:lnTo>
                  <a:lnTo>
                    <a:pt x="227" y="198"/>
                  </a:lnTo>
                  <a:lnTo>
                    <a:pt x="227" y="198"/>
                  </a:lnTo>
                  <a:lnTo>
                    <a:pt x="330" y="198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432"/>
            <p:cNvSpPr>
              <a:spLocks noChangeArrowheads="1"/>
            </p:cNvSpPr>
            <p:nvPr/>
          </p:nvSpPr>
          <p:spPr bwMode="auto">
            <a:xfrm>
              <a:off x="7673882" y="3566112"/>
              <a:ext cx="119062" cy="152400"/>
            </a:xfrm>
            <a:custGeom>
              <a:avLst/>
              <a:gdLst>
                <a:gd name="T0" fmla="*/ 330 w 331"/>
                <a:gd name="T1" fmla="*/ 0 h 424"/>
                <a:gd name="T2" fmla="*/ 0 w 331"/>
                <a:gd name="T3" fmla="*/ 0 h 424"/>
                <a:gd name="T4" fmla="*/ 0 w 331"/>
                <a:gd name="T5" fmla="*/ 423 h 424"/>
                <a:gd name="T6" fmla="*/ 227 w 331"/>
                <a:gd name="T7" fmla="*/ 423 h 424"/>
                <a:gd name="T8" fmla="*/ 227 w 331"/>
                <a:gd name="T9" fmla="*/ 198 h 424"/>
                <a:gd name="T10" fmla="*/ 227 w 331"/>
                <a:gd name="T11" fmla="*/ 198 h 424"/>
                <a:gd name="T12" fmla="*/ 330 w 331"/>
                <a:gd name="T13" fmla="*/ 198 h 424"/>
                <a:gd name="T14" fmla="*/ 330 w 331"/>
                <a:gd name="T15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1" h="424">
                  <a:moveTo>
                    <a:pt x="330" y="0"/>
                  </a:moveTo>
                  <a:lnTo>
                    <a:pt x="0" y="0"/>
                  </a:lnTo>
                  <a:lnTo>
                    <a:pt x="0" y="423"/>
                  </a:lnTo>
                  <a:lnTo>
                    <a:pt x="227" y="423"/>
                  </a:lnTo>
                  <a:lnTo>
                    <a:pt x="227" y="198"/>
                  </a:lnTo>
                  <a:lnTo>
                    <a:pt x="227" y="198"/>
                  </a:lnTo>
                  <a:lnTo>
                    <a:pt x="330" y="198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433"/>
            <p:cNvSpPr>
              <a:spLocks noChangeArrowheads="1"/>
            </p:cNvSpPr>
            <p:nvPr/>
          </p:nvSpPr>
          <p:spPr bwMode="auto">
            <a:xfrm>
              <a:off x="7754844" y="3637550"/>
              <a:ext cx="1588" cy="80962"/>
            </a:xfrm>
            <a:custGeom>
              <a:avLst/>
              <a:gdLst>
                <a:gd name="T0" fmla="*/ 0 w 1"/>
                <a:gd name="T1" fmla="*/ 0 h 226"/>
                <a:gd name="T2" fmla="*/ 0 w 1"/>
                <a:gd name="T3" fmla="*/ 0 h 226"/>
                <a:gd name="T4" fmla="*/ 0 w 1"/>
                <a:gd name="T5" fmla="*/ 225 h 226"/>
                <a:gd name="T6" fmla="*/ 0 w 1"/>
                <a:gd name="T7" fmla="*/ 225 h 226"/>
                <a:gd name="T8" fmla="*/ 0 w 1"/>
                <a:gd name="T9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26">
                  <a:moveTo>
                    <a:pt x="0" y="0"/>
                  </a:moveTo>
                  <a:lnTo>
                    <a:pt x="0" y="0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434"/>
            <p:cNvSpPr>
              <a:spLocks noChangeArrowheads="1"/>
            </p:cNvSpPr>
            <p:nvPr/>
          </p:nvSpPr>
          <p:spPr bwMode="auto">
            <a:xfrm>
              <a:off x="7754844" y="3637550"/>
              <a:ext cx="1588" cy="80962"/>
            </a:xfrm>
            <a:custGeom>
              <a:avLst/>
              <a:gdLst>
                <a:gd name="T0" fmla="*/ 0 w 1"/>
                <a:gd name="T1" fmla="*/ 0 h 226"/>
                <a:gd name="T2" fmla="*/ 0 w 1"/>
                <a:gd name="T3" fmla="*/ 0 h 226"/>
                <a:gd name="T4" fmla="*/ 0 w 1"/>
                <a:gd name="T5" fmla="*/ 225 h 226"/>
                <a:gd name="T6" fmla="*/ 0 w 1"/>
                <a:gd name="T7" fmla="*/ 225 h 226"/>
                <a:gd name="T8" fmla="*/ 0 w 1"/>
                <a:gd name="T9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226">
                  <a:moveTo>
                    <a:pt x="0" y="0"/>
                  </a:moveTo>
                  <a:lnTo>
                    <a:pt x="0" y="0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435"/>
            <p:cNvSpPr>
              <a:spLocks noChangeArrowheads="1"/>
            </p:cNvSpPr>
            <p:nvPr/>
          </p:nvSpPr>
          <p:spPr bwMode="auto">
            <a:xfrm>
              <a:off x="7813582" y="3810587"/>
              <a:ext cx="9525" cy="9525"/>
            </a:xfrm>
            <a:custGeom>
              <a:avLst/>
              <a:gdLst>
                <a:gd name="T0" fmla="*/ 12 w 25"/>
                <a:gd name="T1" fmla="*/ 25 h 26"/>
                <a:gd name="T2" fmla="*/ 12 w 25"/>
                <a:gd name="T3" fmla="*/ 25 h 26"/>
                <a:gd name="T4" fmla="*/ 24 w 25"/>
                <a:gd name="T5" fmla="*/ 12 h 26"/>
                <a:gd name="T6" fmla="*/ 12 w 25"/>
                <a:gd name="T7" fmla="*/ 0 h 26"/>
                <a:gd name="T8" fmla="*/ 0 w 25"/>
                <a:gd name="T9" fmla="*/ 12 h 26"/>
                <a:gd name="T10" fmla="*/ 12 w 25"/>
                <a:gd name="T11" fmla="*/ 25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6">
                  <a:moveTo>
                    <a:pt x="12" y="25"/>
                  </a:moveTo>
                  <a:lnTo>
                    <a:pt x="12" y="25"/>
                  </a:lnTo>
                  <a:cubicBezTo>
                    <a:pt x="16" y="25"/>
                    <a:pt x="24" y="21"/>
                    <a:pt x="24" y="12"/>
                  </a:cubicBezTo>
                  <a:cubicBezTo>
                    <a:pt x="24" y="4"/>
                    <a:pt x="16" y="0"/>
                    <a:pt x="12" y="0"/>
                  </a:cubicBezTo>
                  <a:cubicBezTo>
                    <a:pt x="4" y="0"/>
                    <a:pt x="0" y="4"/>
                    <a:pt x="0" y="12"/>
                  </a:cubicBezTo>
                  <a:cubicBezTo>
                    <a:pt x="0" y="21"/>
                    <a:pt x="4" y="25"/>
                    <a:pt x="1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436"/>
            <p:cNvSpPr>
              <a:spLocks noChangeArrowheads="1"/>
            </p:cNvSpPr>
            <p:nvPr/>
          </p:nvSpPr>
          <p:spPr bwMode="auto">
            <a:xfrm>
              <a:off x="7658007" y="3718512"/>
              <a:ext cx="98425" cy="49213"/>
            </a:xfrm>
            <a:custGeom>
              <a:avLst/>
              <a:gdLst>
                <a:gd name="T0" fmla="*/ 0 w 273"/>
                <a:gd name="T1" fmla="*/ 136 h 137"/>
                <a:gd name="T2" fmla="*/ 235 w 273"/>
                <a:gd name="T3" fmla="*/ 136 h 137"/>
                <a:gd name="T4" fmla="*/ 235 w 273"/>
                <a:gd name="T5" fmla="*/ 91 h 137"/>
                <a:gd name="T6" fmla="*/ 169 w 273"/>
                <a:gd name="T7" fmla="*/ 91 h 137"/>
                <a:gd name="T8" fmla="*/ 169 w 273"/>
                <a:gd name="T9" fmla="*/ 50 h 137"/>
                <a:gd name="T10" fmla="*/ 272 w 273"/>
                <a:gd name="T11" fmla="*/ 50 h 137"/>
                <a:gd name="T12" fmla="*/ 272 w 273"/>
                <a:gd name="T13" fmla="*/ 0 h 137"/>
                <a:gd name="T14" fmla="*/ 0 w 273"/>
                <a:gd name="T15" fmla="*/ 0 h 137"/>
                <a:gd name="T16" fmla="*/ 0 w 273"/>
                <a:gd name="T17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3" h="137">
                  <a:moveTo>
                    <a:pt x="0" y="136"/>
                  </a:moveTo>
                  <a:lnTo>
                    <a:pt x="235" y="136"/>
                  </a:lnTo>
                  <a:lnTo>
                    <a:pt x="235" y="91"/>
                  </a:lnTo>
                  <a:lnTo>
                    <a:pt x="169" y="91"/>
                  </a:lnTo>
                  <a:lnTo>
                    <a:pt x="169" y="50"/>
                  </a:lnTo>
                  <a:lnTo>
                    <a:pt x="272" y="50"/>
                  </a:lnTo>
                  <a:lnTo>
                    <a:pt x="272" y="0"/>
                  </a:lnTo>
                  <a:lnTo>
                    <a:pt x="0" y="0"/>
                  </a:lnTo>
                  <a:lnTo>
                    <a:pt x="0" y="136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437"/>
            <p:cNvSpPr>
              <a:spLocks noChangeArrowheads="1"/>
            </p:cNvSpPr>
            <p:nvPr/>
          </p:nvSpPr>
          <p:spPr bwMode="auto">
            <a:xfrm>
              <a:off x="7540532" y="3548650"/>
              <a:ext cx="268287" cy="127000"/>
            </a:xfrm>
            <a:custGeom>
              <a:avLst/>
              <a:gdLst>
                <a:gd name="T0" fmla="*/ 0 w 747"/>
                <a:gd name="T1" fmla="*/ 0 h 354"/>
                <a:gd name="T2" fmla="*/ 0 w 747"/>
                <a:gd name="T3" fmla="*/ 353 h 354"/>
                <a:gd name="T4" fmla="*/ 45 w 747"/>
                <a:gd name="T5" fmla="*/ 353 h 354"/>
                <a:gd name="T6" fmla="*/ 45 w 747"/>
                <a:gd name="T7" fmla="*/ 49 h 354"/>
                <a:gd name="T8" fmla="*/ 701 w 747"/>
                <a:gd name="T9" fmla="*/ 49 h 354"/>
                <a:gd name="T10" fmla="*/ 701 w 747"/>
                <a:gd name="T11" fmla="*/ 247 h 354"/>
                <a:gd name="T12" fmla="*/ 746 w 747"/>
                <a:gd name="T13" fmla="*/ 247 h 354"/>
                <a:gd name="T14" fmla="*/ 746 w 747"/>
                <a:gd name="T15" fmla="*/ 0 h 354"/>
                <a:gd name="T16" fmla="*/ 0 w 747"/>
                <a:gd name="T17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7" h="354">
                  <a:moveTo>
                    <a:pt x="0" y="0"/>
                  </a:moveTo>
                  <a:lnTo>
                    <a:pt x="0" y="353"/>
                  </a:lnTo>
                  <a:lnTo>
                    <a:pt x="45" y="353"/>
                  </a:lnTo>
                  <a:lnTo>
                    <a:pt x="45" y="49"/>
                  </a:lnTo>
                  <a:lnTo>
                    <a:pt x="701" y="49"/>
                  </a:lnTo>
                  <a:lnTo>
                    <a:pt x="701" y="247"/>
                  </a:lnTo>
                  <a:lnTo>
                    <a:pt x="746" y="247"/>
                  </a:lnTo>
                  <a:lnTo>
                    <a:pt x="746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438"/>
            <p:cNvSpPr>
              <a:spLocks noChangeArrowheads="1"/>
            </p:cNvSpPr>
            <p:nvPr/>
          </p:nvSpPr>
          <p:spPr bwMode="auto">
            <a:xfrm>
              <a:off x="7459569" y="3693112"/>
              <a:ext cx="180975" cy="115888"/>
            </a:xfrm>
            <a:custGeom>
              <a:avLst/>
              <a:gdLst>
                <a:gd name="T0" fmla="*/ 0 w 504"/>
                <a:gd name="T1" fmla="*/ 0 h 321"/>
                <a:gd name="T2" fmla="*/ 0 w 504"/>
                <a:gd name="T3" fmla="*/ 320 h 321"/>
                <a:gd name="T4" fmla="*/ 503 w 504"/>
                <a:gd name="T5" fmla="*/ 320 h 321"/>
                <a:gd name="T6" fmla="*/ 503 w 504"/>
                <a:gd name="T7" fmla="*/ 0 h 321"/>
                <a:gd name="T8" fmla="*/ 0 w 504"/>
                <a:gd name="T9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321">
                  <a:moveTo>
                    <a:pt x="0" y="0"/>
                  </a:moveTo>
                  <a:lnTo>
                    <a:pt x="0" y="320"/>
                  </a:lnTo>
                  <a:lnTo>
                    <a:pt x="503" y="320"/>
                  </a:lnTo>
                  <a:lnTo>
                    <a:pt x="50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0" name="Group 539"/>
          <p:cNvGrpSpPr/>
          <p:nvPr/>
        </p:nvGrpSpPr>
        <p:grpSpPr>
          <a:xfrm>
            <a:off x="5819452" y="4070567"/>
            <a:ext cx="493713" cy="493712"/>
            <a:chOff x="7421469" y="4084299"/>
            <a:chExt cx="493713" cy="493712"/>
          </a:xfrm>
        </p:grpSpPr>
        <p:sp>
          <p:nvSpPr>
            <p:cNvPr id="541" name="Freeform 439"/>
            <p:cNvSpPr>
              <a:spLocks noChangeArrowheads="1"/>
            </p:cNvSpPr>
            <p:nvPr/>
          </p:nvSpPr>
          <p:spPr bwMode="auto">
            <a:xfrm>
              <a:off x="7421469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440"/>
            <p:cNvSpPr>
              <a:spLocks noChangeArrowheads="1"/>
            </p:cNvSpPr>
            <p:nvPr/>
          </p:nvSpPr>
          <p:spPr bwMode="auto">
            <a:xfrm>
              <a:off x="7421469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441"/>
            <p:cNvSpPr>
              <a:spLocks noChangeArrowheads="1"/>
            </p:cNvSpPr>
            <p:nvPr/>
          </p:nvSpPr>
          <p:spPr bwMode="auto">
            <a:xfrm>
              <a:off x="7469094" y="4198599"/>
              <a:ext cx="446088" cy="379412"/>
            </a:xfrm>
            <a:custGeom>
              <a:avLst/>
              <a:gdLst>
                <a:gd name="T0" fmla="*/ 940 w 1241"/>
                <a:gd name="T1" fmla="*/ 0 h 1055"/>
                <a:gd name="T2" fmla="*/ 918 w 1241"/>
                <a:gd name="T3" fmla="*/ 25 h 1055"/>
                <a:gd name="T4" fmla="*/ 918 w 1241"/>
                <a:gd name="T5" fmla="*/ 225 h 1055"/>
                <a:gd name="T6" fmla="*/ 1086 w 1241"/>
                <a:gd name="T7" fmla="*/ 225 h 1055"/>
                <a:gd name="T8" fmla="*/ 1086 w 1241"/>
                <a:gd name="T9" fmla="*/ 647 h 1055"/>
                <a:gd name="T10" fmla="*/ 829 w 1241"/>
                <a:gd name="T11" fmla="*/ 647 h 1055"/>
                <a:gd name="T12" fmla="*/ 829 w 1241"/>
                <a:gd name="T13" fmla="*/ 432 h 1055"/>
                <a:gd name="T14" fmla="*/ 550 w 1241"/>
                <a:gd name="T15" fmla="*/ 432 h 1055"/>
                <a:gd name="T16" fmla="*/ 550 w 1241"/>
                <a:gd name="T17" fmla="*/ 640 h 1055"/>
                <a:gd name="T18" fmla="*/ 529 w 1241"/>
                <a:gd name="T19" fmla="*/ 640 h 1055"/>
                <a:gd name="T20" fmla="*/ 572 w 1241"/>
                <a:gd name="T21" fmla="*/ 661 h 1055"/>
                <a:gd name="T22" fmla="*/ 54 w 1241"/>
                <a:gd name="T23" fmla="*/ 661 h 1055"/>
                <a:gd name="T24" fmla="*/ 97 w 1241"/>
                <a:gd name="T25" fmla="*/ 704 h 1055"/>
                <a:gd name="T26" fmla="*/ 0 w 1241"/>
                <a:gd name="T27" fmla="*/ 718 h 1055"/>
                <a:gd name="T28" fmla="*/ 336 w 1241"/>
                <a:gd name="T29" fmla="*/ 1054 h 1055"/>
                <a:gd name="T30" fmla="*/ 1240 w 1241"/>
                <a:gd name="T31" fmla="*/ 1054 h 1055"/>
                <a:gd name="T32" fmla="*/ 1240 w 1241"/>
                <a:gd name="T33" fmla="*/ 304 h 1055"/>
                <a:gd name="T34" fmla="*/ 940 w 1241"/>
                <a:gd name="T35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1" h="1055">
                  <a:moveTo>
                    <a:pt x="940" y="0"/>
                  </a:moveTo>
                  <a:lnTo>
                    <a:pt x="918" y="25"/>
                  </a:lnTo>
                  <a:lnTo>
                    <a:pt x="918" y="225"/>
                  </a:lnTo>
                  <a:lnTo>
                    <a:pt x="1086" y="225"/>
                  </a:lnTo>
                  <a:lnTo>
                    <a:pt x="1086" y="647"/>
                  </a:lnTo>
                  <a:lnTo>
                    <a:pt x="829" y="647"/>
                  </a:lnTo>
                  <a:lnTo>
                    <a:pt x="829" y="432"/>
                  </a:lnTo>
                  <a:lnTo>
                    <a:pt x="550" y="432"/>
                  </a:lnTo>
                  <a:lnTo>
                    <a:pt x="550" y="640"/>
                  </a:lnTo>
                  <a:lnTo>
                    <a:pt x="529" y="640"/>
                  </a:lnTo>
                  <a:lnTo>
                    <a:pt x="572" y="661"/>
                  </a:lnTo>
                  <a:lnTo>
                    <a:pt x="54" y="661"/>
                  </a:lnTo>
                  <a:lnTo>
                    <a:pt x="97" y="704"/>
                  </a:lnTo>
                  <a:lnTo>
                    <a:pt x="0" y="718"/>
                  </a:lnTo>
                  <a:lnTo>
                    <a:pt x="336" y="1054"/>
                  </a:lnTo>
                  <a:lnTo>
                    <a:pt x="1240" y="1054"/>
                  </a:lnTo>
                  <a:lnTo>
                    <a:pt x="1240" y="304"/>
                  </a:lnTo>
                  <a:lnTo>
                    <a:pt x="94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442"/>
            <p:cNvSpPr>
              <a:spLocks noChangeArrowheads="1"/>
            </p:cNvSpPr>
            <p:nvPr/>
          </p:nvSpPr>
          <p:spPr bwMode="auto">
            <a:xfrm>
              <a:off x="7469094" y="4198599"/>
              <a:ext cx="446088" cy="379412"/>
            </a:xfrm>
            <a:custGeom>
              <a:avLst/>
              <a:gdLst>
                <a:gd name="T0" fmla="*/ 940 w 1241"/>
                <a:gd name="T1" fmla="*/ 0 h 1055"/>
                <a:gd name="T2" fmla="*/ 918 w 1241"/>
                <a:gd name="T3" fmla="*/ 25 h 1055"/>
                <a:gd name="T4" fmla="*/ 918 w 1241"/>
                <a:gd name="T5" fmla="*/ 225 h 1055"/>
                <a:gd name="T6" fmla="*/ 1086 w 1241"/>
                <a:gd name="T7" fmla="*/ 225 h 1055"/>
                <a:gd name="T8" fmla="*/ 1086 w 1241"/>
                <a:gd name="T9" fmla="*/ 647 h 1055"/>
                <a:gd name="T10" fmla="*/ 829 w 1241"/>
                <a:gd name="T11" fmla="*/ 647 h 1055"/>
                <a:gd name="T12" fmla="*/ 829 w 1241"/>
                <a:gd name="T13" fmla="*/ 432 h 1055"/>
                <a:gd name="T14" fmla="*/ 550 w 1241"/>
                <a:gd name="T15" fmla="*/ 432 h 1055"/>
                <a:gd name="T16" fmla="*/ 550 w 1241"/>
                <a:gd name="T17" fmla="*/ 640 h 1055"/>
                <a:gd name="T18" fmla="*/ 529 w 1241"/>
                <a:gd name="T19" fmla="*/ 640 h 1055"/>
                <a:gd name="T20" fmla="*/ 572 w 1241"/>
                <a:gd name="T21" fmla="*/ 661 h 1055"/>
                <a:gd name="T22" fmla="*/ 54 w 1241"/>
                <a:gd name="T23" fmla="*/ 661 h 1055"/>
                <a:gd name="T24" fmla="*/ 97 w 1241"/>
                <a:gd name="T25" fmla="*/ 704 h 1055"/>
                <a:gd name="T26" fmla="*/ 0 w 1241"/>
                <a:gd name="T27" fmla="*/ 718 h 1055"/>
                <a:gd name="T28" fmla="*/ 336 w 1241"/>
                <a:gd name="T29" fmla="*/ 1054 h 1055"/>
                <a:gd name="T30" fmla="*/ 1240 w 1241"/>
                <a:gd name="T31" fmla="*/ 1054 h 1055"/>
                <a:gd name="T32" fmla="*/ 1240 w 1241"/>
                <a:gd name="T33" fmla="*/ 304 h 1055"/>
                <a:gd name="T34" fmla="*/ 940 w 1241"/>
                <a:gd name="T35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41" h="1055">
                  <a:moveTo>
                    <a:pt x="940" y="0"/>
                  </a:moveTo>
                  <a:lnTo>
                    <a:pt x="918" y="25"/>
                  </a:lnTo>
                  <a:lnTo>
                    <a:pt x="918" y="225"/>
                  </a:lnTo>
                  <a:lnTo>
                    <a:pt x="1086" y="225"/>
                  </a:lnTo>
                  <a:lnTo>
                    <a:pt x="1086" y="647"/>
                  </a:lnTo>
                  <a:lnTo>
                    <a:pt x="829" y="647"/>
                  </a:lnTo>
                  <a:lnTo>
                    <a:pt x="829" y="432"/>
                  </a:lnTo>
                  <a:lnTo>
                    <a:pt x="550" y="432"/>
                  </a:lnTo>
                  <a:lnTo>
                    <a:pt x="550" y="640"/>
                  </a:lnTo>
                  <a:lnTo>
                    <a:pt x="529" y="640"/>
                  </a:lnTo>
                  <a:lnTo>
                    <a:pt x="572" y="661"/>
                  </a:lnTo>
                  <a:lnTo>
                    <a:pt x="54" y="661"/>
                  </a:lnTo>
                  <a:lnTo>
                    <a:pt x="97" y="704"/>
                  </a:lnTo>
                  <a:lnTo>
                    <a:pt x="0" y="718"/>
                  </a:lnTo>
                  <a:lnTo>
                    <a:pt x="336" y="1054"/>
                  </a:lnTo>
                  <a:lnTo>
                    <a:pt x="1240" y="1054"/>
                  </a:lnTo>
                  <a:lnTo>
                    <a:pt x="1240" y="304"/>
                  </a:lnTo>
                  <a:lnTo>
                    <a:pt x="94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443"/>
            <p:cNvSpPr>
              <a:spLocks noChangeArrowheads="1"/>
            </p:cNvSpPr>
            <p:nvPr/>
          </p:nvSpPr>
          <p:spPr bwMode="auto">
            <a:xfrm>
              <a:off x="7488144" y="4304961"/>
              <a:ext cx="187325" cy="131763"/>
            </a:xfrm>
            <a:custGeom>
              <a:avLst/>
              <a:gdLst>
                <a:gd name="T0" fmla="*/ 518 w 519"/>
                <a:gd name="T1" fmla="*/ 364 h 365"/>
                <a:gd name="T2" fmla="*/ 0 w 519"/>
                <a:gd name="T3" fmla="*/ 364 h 365"/>
                <a:gd name="T4" fmla="*/ 0 w 519"/>
                <a:gd name="T5" fmla="*/ 0 h 365"/>
                <a:gd name="T6" fmla="*/ 518 w 519"/>
                <a:gd name="T7" fmla="*/ 0 h 365"/>
                <a:gd name="T8" fmla="*/ 518 w 519"/>
                <a:gd name="T9" fmla="*/ 364 h 365"/>
                <a:gd name="T10" fmla="*/ 43 w 519"/>
                <a:gd name="T11" fmla="*/ 321 h 365"/>
                <a:gd name="T12" fmla="*/ 475 w 519"/>
                <a:gd name="T13" fmla="*/ 321 h 365"/>
                <a:gd name="T14" fmla="*/ 475 w 519"/>
                <a:gd name="T15" fmla="*/ 42 h 365"/>
                <a:gd name="T16" fmla="*/ 43 w 519"/>
                <a:gd name="T17" fmla="*/ 42 h 365"/>
                <a:gd name="T18" fmla="*/ 43 w 519"/>
                <a:gd name="T19" fmla="*/ 321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9" h="365">
                  <a:moveTo>
                    <a:pt x="518" y="364"/>
                  </a:moveTo>
                  <a:lnTo>
                    <a:pt x="0" y="364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364"/>
                  </a:lnTo>
                  <a:close/>
                  <a:moveTo>
                    <a:pt x="43" y="321"/>
                  </a:moveTo>
                  <a:lnTo>
                    <a:pt x="475" y="321"/>
                  </a:lnTo>
                  <a:lnTo>
                    <a:pt x="475" y="42"/>
                  </a:lnTo>
                  <a:lnTo>
                    <a:pt x="43" y="42"/>
                  </a:lnTo>
                  <a:lnTo>
                    <a:pt x="43" y="3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444"/>
            <p:cNvSpPr>
              <a:spLocks noChangeArrowheads="1"/>
            </p:cNvSpPr>
            <p:nvPr/>
          </p:nvSpPr>
          <p:spPr bwMode="auto">
            <a:xfrm>
              <a:off x="7469094" y="4441486"/>
              <a:ext cx="223838" cy="15875"/>
            </a:xfrm>
            <a:custGeom>
              <a:avLst/>
              <a:gdLst>
                <a:gd name="T0" fmla="*/ 622 w 623"/>
                <a:gd name="T1" fmla="*/ 43 h 44"/>
                <a:gd name="T2" fmla="*/ 0 w 623"/>
                <a:gd name="T3" fmla="*/ 43 h 44"/>
                <a:gd name="T4" fmla="*/ 0 w 623"/>
                <a:gd name="T5" fmla="*/ 0 h 44"/>
                <a:gd name="T6" fmla="*/ 622 w 623"/>
                <a:gd name="T7" fmla="*/ 0 h 44"/>
                <a:gd name="T8" fmla="*/ 622 w 623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3" h="44">
                  <a:moveTo>
                    <a:pt x="622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622" y="0"/>
                  </a:lnTo>
                  <a:lnTo>
                    <a:pt x="622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445"/>
            <p:cNvSpPr>
              <a:spLocks noChangeArrowheads="1"/>
            </p:cNvSpPr>
            <p:nvPr/>
          </p:nvSpPr>
          <p:spPr bwMode="auto">
            <a:xfrm>
              <a:off x="7759607" y="4271624"/>
              <a:ext cx="106362" cy="166687"/>
            </a:xfrm>
            <a:custGeom>
              <a:avLst/>
              <a:gdLst>
                <a:gd name="T0" fmla="*/ 0 w 297"/>
                <a:gd name="T1" fmla="*/ 0 h 462"/>
                <a:gd name="T2" fmla="*/ 0 w 297"/>
                <a:gd name="T3" fmla="*/ 461 h 462"/>
                <a:gd name="T4" fmla="*/ 296 w 297"/>
                <a:gd name="T5" fmla="*/ 461 h 462"/>
                <a:gd name="T6" fmla="*/ 296 w 297"/>
                <a:gd name="T7" fmla="*/ 0 h 462"/>
                <a:gd name="T8" fmla="*/ 0 w 297"/>
                <a:gd name="T9" fmla="*/ 0 h 462"/>
                <a:gd name="T10" fmla="*/ 257 w 297"/>
                <a:gd name="T11" fmla="*/ 42 h 462"/>
                <a:gd name="T12" fmla="*/ 257 w 297"/>
                <a:gd name="T13" fmla="*/ 411 h 462"/>
                <a:gd name="T14" fmla="*/ 43 w 297"/>
                <a:gd name="T15" fmla="*/ 411 h 462"/>
                <a:gd name="T16" fmla="*/ 43 w 297"/>
                <a:gd name="T17" fmla="*/ 42 h 462"/>
                <a:gd name="T18" fmla="*/ 257 w 297"/>
                <a:gd name="T19" fmla="*/ 4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7" h="462">
                  <a:moveTo>
                    <a:pt x="0" y="0"/>
                  </a:moveTo>
                  <a:lnTo>
                    <a:pt x="0" y="461"/>
                  </a:lnTo>
                  <a:lnTo>
                    <a:pt x="296" y="461"/>
                  </a:lnTo>
                  <a:lnTo>
                    <a:pt x="296" y="0"/>
                  </a:lnTo>
                  <a:lnTo>
                    <a:pt x="0" y="0"/>
                  </a:lnTo>
                  <a:close/>
                  <a:moveTo>
                    <a:pt x="257" y="42"/>
                  </a:moveTo>
                  <a:lnTo>
                    <a:pt x="257" y="411"/>
                  </a:lnTo>
                  <a:lnTo>
                    <a:pt x="43" y="411"/>
                  </a:lnTo>
                  <a:lnTo>
                    <a:pt x="43" y="42"/>
                  </a:lnTo>
                  <a:lnTo>
                    <a:pt x="257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446"/>
            <p:cNvSpPr>
              <a:spLocks noChangeArrowheads="1"/>
            </p:cNvSpPr>
            <p:nvPr/>
          </p:nvSpPr>
          <p:spPr bwMode="auto">
            <a:xfrm>
              <a:off x="7810407" y="4422436"/>
              <a:ext cx="7937" cy="7938"/>
            </a:xfrm>
            <a:custGeom>
              <a:avLst/>
              <a:gdLst>
                <a:gd name="T0" fmla="*/ 11 w 22"/>
                <a:gd name="T1" fmla="*/ 21 h 22"/>
                <a:gd name="T2" fmla="*/ 11 w 22"/>
                <a:gd name="T3" fmla="*/ 21 h 22"/>
                <a:gd name="T4" fmla="*/ 21 w 22"/>
                <a:gd name="T5" fmla="*/ 10 h 22"/>
                <a:gd name="T6" fmla="*/ 11 w 22"/>
                <a:gd name="T7" fmla="*/ 0 h 22"/>
                <a:gd name="T8" fmla="*/ 0 w 22"/>
                <a:gd name="T9" fmla="*/ 10 h 22"/>
                <a:gd name="T10" fmla="*/ 11 w 22"/>
                <a:gd name="T1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2">
                  <a:moveTo>
                    <a:pt x="11" y="21"/>
                  </a:moveTo>
                  <a:lnTo>
                    <a:pt x="11" y="21"/>
                  </a:lnTo>
                  <a:cubicBezTo>
                    <a:pt x="14" y="21"/>
                    <a:pt x="21" y="18"/>
                    <a:pt x="21" y="10"/>
                  </a:cubicBezTo>
                  <a:cubicBezTo>
                    <a:pt x="21" y="7"/>
                    <a:pt x="14" y="0"/>
                    <a:pt x="11" y="0"/>
                  </a:cubicBezTo>
                  <a:cubicBezTo>
                    <a:pt x="4" y="0"/>
                    <a:pt x="0" y="7"/>
                    <a:pt x="0" y="10"/>
                  </a:cubicBezTo>
                  <a:cubicBezTo>
                    <a:pt x="0" y="18"/>
                    <a:pt x="4" y="21"/>
                    <a:pt x="11" y="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447"/>
            <p:cNvSpPr>
              <a:spLocks noChangeArrowheads="1"/>
            </p:cNvSpPr>
            <p:nvPr/>
          </p:nvSpPr>
          <p:spPr bwMode="auto">
            <a:xfrm>
              <a:off x="7672294" y="4346236"/>
              <a:ext cx="87313" cy="44450"/>
            </a:xfrm>
            <a:custGeom>
              <a:avLst/>
              <a:gdLst>
                <a:gd name="T0" fmla="*/ 0 w 244"/>
                <a:gd name="T1" fmla="*/ 121 h 122"/>
                <a:gd name="T2" fmla="*/ 211 w 244"/>
                <a:gd name="T3" fmla="*/ 121 h 122"/>
                <a:gd name="T4" fmla="*/ 211 w 244"/>
                <a:gd name="T5" fmla="*/ 78 h 122"/>
                <a:gd name="T6" fmla="*/ 153 w 244"/>
                <a:gd name="T7" fmla="*/ 78 h 122"/>
                <a:gd name="T8" fmla="*/ 153 w 244"/>
                <a:gd name="T9" fmla="*/ 43 h 122"/>
                <a:gd name="T10" fmla="*/ 243 w 244"/>
                <a:gd name="T11" fmla="*/ 43 h 122"/>
                <a:gd name="T12" fmla="*/ 243 w 244"/>
                <a:gd name="T13" fmla="*/ 0 h 122"/>
                <a:gd name="T14" fmla="*/ 3 w 244"/>
                <a:gd name="T15" fmla="*/ 0 h 122"/>
                <a:gd name="T16" fmla="*/ 0 w 244"/>
                <a:gd name="T17" fmla="*/ 12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4" h="122">
                  <a:moveTo>
                    <a:pt x="0" y="121"/>
                  </a:moveTo>
                  <a:lnTo>
                    <a:pt x="211" y="121"/>
                  </a:lnTo>
                  <a:lnTo>
                    <a:pt x="211" y="78"/>
                  </a:lnTo>
                  <a:lnTo>
                    <a:pt x="153" y="78"/>
                  </a:lnTo>
                  <a:lnTo>
                    <a:pt x="153" y="43"/>
                  </a:lnTo>
                  <a:lnTo>
                    <a:pt x="243" y="43"/>
                  </a:lnTo>
                  <a:lnTo>
                    <a:pt x="243" y="0"/>
                  </a:lnTo>
                  <a:lnTo>
                    <a:pt x="3" y="0"/>
                  </a:lnTo>
                  <a:lnTo>
                    <a:pt x="0" y="12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448"/>
            <p:cNvSpPr>
              <a:spLocks noChangeArrowheads="1"/>
            </p:cNvSpPr>
            <p:nvPr/>
          </p:nvSpPr>
          <p:spPr bwMode="auto">
            <a:xfrm>
              <a:off x="7573869" y="4198599"/>
              <a:ext cx="233363" cy="111125"/>
            </a:xfrm>
            <a:custGeom>
              <a:avLst/>
              <a:gdLst>
                <a:gd name="T0" fmla="*/ 0 w 647"/>
                <a:gd name="T1" fmla="*/ 0 h 308"/>
                <a:gd name="T2" fmla="*/ 0 w 647"/>
                <a:gd name="T3" fmla="*/ 307 h 308"/>
                <a:gd name="T4" fmla="*/ 39 w 647"/>
                <a:gd name="T5" fmla="*/ 307 h 308"/>
                <a:gd name="T6" fmla="*/ 39 w 647"/>
                <a:gd name="T7" fmla="*/ 43 h 308"/>
                <a:gd name="T8" fmla="*/ 607 w 647"/>
                <a:gd name="T9" fmla="*/ 43 h 308"/>
                <a:gd name="T10" fmla="*/ 607 w 647"/>
                <a:gd name="T11" fmla="*/ 218 h 308"/>
                <a:gd name="T12" fmla="*/ 646 w 647"/>
                <a:gd name="T13" fmla="*/ 218 h 308"/>
                <a:gd name="T14" fmla="*/ 646 w 647"/>
                <a:gd name="T15" fmla="*/ 0 h 308"/>
                <a:gd name="T16" fmla="*/ 0 w 647"/>
                <a:gd name="T1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7" h="308">
                  <a:moveTo>
                    <a:pt x="0" y="0"/>
                  </a:moveTo>
                  <a:lnTo>
                    <a:pt x="0" y="307"/>
                  </a:lnTo>
                  <a:lnTo>
                    <a:pt x="39" y="307"/>
                  </a:lnTo>
                  <a:lnTo>
                    <a:pt x="39" y="43"/>
                  </a:lnTo>
                  <a:lnTo>
                    <a:pt x="607" y="43"/>
                  </a:lnTo>
                  <a:lnTo>
                    <a:pt x="607" y="218"/>
                  </a:lnTo>
                  <a:lnTo>
                    <a:pt x="646" y="218"/>
                  </a:lnTo>
                  <a:lnTo>
                    <a:pt x="64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1" name="Group 550"/>
          <p:cNvGrpSpPr/>
          <p:nvPr/>
        </p:nvGrpSpPr>
        <p:grpSpPr>
          <a:xfrm>
            <a:off x="6683274" y="2291036"/>
            <a:ext cx="357188" cy="347663"/>
            <a:chOff x="1045489" y="2284031"/>
            <a:chExt cx="357188" cy="347663"/>
          </a:xfrm>
        </p:grpSpPr>
        <p:sp>
          <p:nvSpPr>
            <p:cNvPr id="552" name="Freeform 27"/>
            <p:cNvSpPr>
              <a:spLocks noChangeArrowheads="1"/>
            </p:cNvSpPr>
            <p:nvPr/>
          </p:nvSpPr>
          <p:spPr bwMode="auto">
            <a:xfrm>
              <a:off x="1196302" y="2288794"/>
              <a:ext cx="55562" cy="55562"/>
            </a:xfrm>
            <a:custGeom>
              <a:avLst/>
              <a:gdLst>
                <a:gd name="T0" fmla="*/ 154 w 155"/>
                <a:gd name="T1" fmla="*/ 77 h 156"/>
                <a:gd name="T2" fmla="*/ 154 w 155"/>
                <a:gd name="T3" fmla="*/ 77 h 156"/>
                <a:gd name="T4" fmla="*/ 77 w 155"/>
                <a:gd name="T5" fmla="*/ 155 h 156"/>
                <a:gd name="T6" fmla="*/ 0 w 155"/>
                <a:gd name="T7" fmla="*/ 77 h 156"/>
                <a:gd name="T8" fmla="*/ 77 w 155"/>
                <a:gd name="T9" fmla="*/ 0 h 156"/>
                <a:gd name="T10" fmla="*/ 154 w 155"/>
                <a:gd name="T11" fmla="*/ 7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154" y="77"/>
                  </a:moveTo>
                  <a:lnTo>
                    <a:pt x="154" y="77"/>
                  </a:lnTo>
                  <a:cubicBezTo>
                    <a:pt x="154" y="121"/>
                    <a:pt x="117" y="155"/>
                    <a:pt x="77" y="155"/>
                  </a:cubicBezTo>
                  <a:cubicBezTo>
                    <a:pt x="34" y="155"/>
                    <a:pt x="0" y="121"/>
                    <a:pt x="0" y="77"/>
                  </a:cubicBezTo>
                  <a:cubicBezTo>
                    <a:pt x="0" y="37"/>
                    <a:pt x="34" y="0"/>
                    <a:pt x="77" y="0"/>
                  </a:cubicBezTo>
                  <a:cubicBezTo>
                    <a:pt x="117" y="0"/>
                    <a:pt x="154" y="37"/>
                    <a:pt x="154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28"/>
            <p:cNvSpPr>
              <a:spLocks noChangeArrowheads="1"/>
            </p:cNvSpPr>
            <p:nvPr/>
          </p:nvSpPr>
          <p:spPr bwMode="auto">
            <a:xfrm>
              <a:off x="1177252" y="2369756"/>
              <a:ext cx="93662" cy="254000"/>
            </a:xfrm>
            <a:custGeom>
              <a:avLst/>
              <a:gdLst>
                <a:gd name="T0" fmla="*/ 197 w 258"/>
                <a:gd name="T1" fmla="*/ 703 h 704"/>
                <a:gd name="T2" fmla="*/ 197 w 258"/>
                <a:gd name="T3" fmla="*/ 370 h 704"/>
                <a:gd name="T4" fmla="*/ 257 w 258"/>
                <a:gd name="T5" fmla="*/ 370 h 704"/>
                <a:gd name="T6" fmla="*/ 257 w 258"/>
                <a:gd name="T7" fmla="*/ 0 h 704"/>
                <a:gd name="T8" fmla="*/ 0 w 258"/>
                <a:gd name="T9" fmla="*/ 0 h 704"/>
                <a:gd name="T10" fmla="*/ 0 w 258"/>
                <a:gd name="T11" fmla="*/ 370 h 704"/>
                <a:gd name="T12" fmla="*/ 60 w 258"/>
                <a:gd name="T13" fmla="*/ 370 h 704"/>
                <a:gd name="T14" fmla="*/ 60 w 258"/>
                <a:gd name="T15" fmla="*/ 703 h 704"/>
                <a:gd name="T16" fmla="*/ 197 w 258"/>
                <a:gd name="T17" fmla="*/ 703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8" h="704">
                  <a:moveTo>
                    <a:pt x="197" y="703"/>
                  </a:moveTo>
                  <a:lnTo>
                    <a:pt x="197" y="370"/>
                  </a:lnTo>
                  <a:lnTo>
                    <a:pt x="257" y="370"/>
                  </a:lnTo>
                  <a:lnTo>
                    <a:pt x="257" y="0"/>
                  </a:lnTo>
                  <a:lnTo>
                    <a:pt x="0" y="0"/>
                  </a:lnTo>
                  <a:lnTo>
                    <a:pt x="0" y="370"/>
                  </a:lnTo>
                  <a:lnTo>
                    <a:pt x="60" y="370"/>
                  </a:lnTo>
                  <a:lnTo>
                    <a:pt x="60" y="703"/>
                  </a:lnTo>
                  <a:lnTo>
                    <a:pt x="197" y="7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29"/>
            <p:cNvSpPr>
              <a:spLocks noChangeArrowheads="1"/>
            </p:cNvSpPr>
            <p:nvPr/>
          </p:nvSpPr>
          <p:spPr bwMode="auto">
            <a:xfrm>
              <a:off x="1177252" y="2369756"/>
              <a:ext cx="93662" cy="254000"/>
            </a:xfrm>
            <a:custGeom>
              <a:avLst/>
              <a:gdLst>
                <a:gd name="T0" fmla="*/ 197 w 258"/>
                <a:gd name="T1" fmla="*/ 703 h 704"/>
                <a:gd name="T2" fmla="*/ 197 w 258"/>
                <a:gd name="T3" fmla="*/ 370 h 704"/>
                <a:gd name="T4" fmla="*/ 257 w 258"/>
                <a:gd name="T5" fmla="*/ 370 h 704"/>
                <a:gd name="T6" fmla="*/ 257 w 258"/>
                <a:gd name="T7" fmla="*/ 0 h 704"/>
                <a:gd name="T8" fmla="*/ 0 w 258"/>
                <a:gd name="T9" fmla="*/ 0 h 704"/>
                <a:gd name="T10" fmla="*/ 0 w 258"/>
                <a:gd name="T11" fmla="*/ 370 h 704"/>
                <a:gd name="T12" fmla="*/ 60 w 258"/>
                <a:gd name="T13" fmla="*/ 370 h 704"/>
                <a:gd name="T14" fmla="*/ 60 w 258"/>
                <a:gd name="T15" fmla="*/ 703 h 704"/>
                <a:gd name="T16" fmla="*/ 197 w 258"/>
                <a:gd name="T17" fmla="*/ 703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8" h="704">
                  <a:moveTo>
                    <a:pt x="197" y="703"/>
                  </a:moveTo>
                  <a:lnTo>
                    <a:pt x="197" y="370"/>
                  </a:lnTo>
                  <a:lnTo>
                    <a:pt x="257" y="370"/>
                  </a:lnTo>
                  <a:lnTo>
                    <a:pt x="257" y="0"/>
                  </a:lnTo>
                  <a:lnTo>
                    <a:pt x="0" y="0"/>
                  </a:lnTo>
                  <a:lnTo>
                    <a:pt x="0" y="370"/>
                  </a:lnTo>
                  <a:lnTo>
                    <a:pt x="60" y="370"/>
                  </a:lnTo>
                  <a:lnTo>
                    <a:pt x="60" y="703"/>
                  </a:lnTo>
                  <a:lnTo>
                    <a:pt x="197" y="7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30"/>
            <p:cNvSpPr>
              <a:spLocks noChangeArrowheads="1"/>
            </p:cNvSpPr>
            <p:nvPr/>
          </p:nvSpPr>
          <p:spPr bwMode="auto">
            <a:xfrm>
              <a:off x="1223289" y="2369756"/>
              <a:ext cx="47625" cy="254000"/>
            </a:xfrm>
            <a:custGeom>
              <a:avLst/>
              <a:gdLst>
                <a:gd name="T0" fmla="*/ 130 w 131"/>
                <a:gd name="T1" fmla="*/ 0 h 704"/>
                <a:gd name="T2" fmla="*/ 0 w 131"/>
                <a:gd name="T3" fmla="*/ 0 h 704"/>
                <a:gd name="T4" fmla="*/ 0 w 131"/>
                <a:gd name="T5" fmla="*/ 703 h 704"/>
                <a:gd name="T6" fmla="*/ 70 w 131"/>
                <a:gd name="T7" fmla="*/ 703 h 704"/>
                <a:gd name="T8" fmla="*/ 70 w 131"/>
                <a:gd name="T9" fmla="*/ 370 h 704"/>
                <a:gd name="T10" fmla="*/ 130 w 131"/>
                <a:gd name="T11" fmla="*/ 370 h 704"/>
                <a:gd name="T12" fmla="*/ 130 w 131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704">
                  <a:moveTo>
                    <a:pt x="130" y="0"/>
                  </a:moveTo>
                  <a:lnTo>
                    <a:pt x="0" y="0"/>
                  </a:lnTo>
                  <a:lnTo>
                    <a:pt x="0" y="703"/>
                  </a:lnTo>
                  <a:lnTo>
                    <a:pt x="70" y="703"/>
                  </a:lnTo>
                  <a:lnTo>
                    <a:pt x="70" y="370"/>
                  </a:lnTo>
                  <a:lnTo>
                    <a:pt x="130" y="370"/>
                  </a:lnTo>
                  <a:lnTo>
                    <a:pt x="1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31"/>
            <p:cNvSpPr>
              <a:spLocks noChangeArrowheads="1"/>
            </p:cNvSpPr>
            <p:nvPr/>
          </p:nvSpPr>
          <p:spPr bwMode="auto">
            <a:xfrm>
              <a:off x="1223289" y="2369756"/>
              <a:ext cx="47625" cy="254000"/>
            </a:xfrm>
            <a:custGeom>
              <a:avLst/>
              <a:gdLst>
                <a:gd name="T0" fmla="*/ 130 w 131"/>
                <a:gd name="T1" fmla="*/ 0 h 704"/>
                <a:gd name="T2" fmla="*/ 0 w 131"/>
                <a:gd name="T3" fmla="*/ 0 h 704"/>
                <a:gd name="T4" fmla="*/ 0 w 131"/>
                <a:gd name="T5" fmla="*/ 703 h 704"/>
                <a:gd name="T6" fmla="*/ 70 w 131"/>
                <a:gd name="T7" fmla="*/ 703 h 704"/>
                <a:gd name="T8" fmla="*/ 70 w 131"/>
                <a:gd name="T9" fmla="*/ 370 h 704"/>
                <a:gd name="T10" fmla="*/ 130 w 131"/>
                <a:gd name="T11" fmla="*/ 370 h 704"/>
                <a:gd name="T12" fmla="*/ 130 w 131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704">
                  <a:moveTo>
                    <a:pt x="130" y="0"/>
                  </a:moveTo>
                  <a:lnTo>
                    <a:pt x="0" y="0"/>
                  </a:lnTo>
                  <a:lnTo>
                    <a:pt x="0" y="703"/>
                  </a:lnTo>
                  <a:lnTo>
                    <a:pt x="70" y="703"/>
                  </a:lnTo>
                  <a:lnTo>
                    <a:pt x="70" y="370"/>
                  </a:lnTo>
                  <a:lnTo>
                    <a:pt x="130" y="370"/>
                  </a:lnTo>
                  <a:lnTo>
                    <a:pt x="1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32"/>
            <p:cNvSpPr>
              <a:spLocks noChangeArrowheads="1"/>
            </p:cNvSpPr>
            <p:nvPr/>
          </p:nvSpPr>
          <p:spPr bwMode="auto">
            <a:xfrm>
              <a:off x="1224877" y="2288794"/>
              <a:ext cx="28575" cy="55562"/>
            </a:xfrm>
            <a:custGeom>
              <a:avLst/>
              <a:gdLst>
                <a:gd name="T0" fmla="*/ 0 w 78"/>
                <a:gd name="T1" fmla="*/ 0 h 156"/>
                <a:gd name="T2" fmla="*/ 0 w 78"/>
                <a:gd name="T3" fmla="*/ 0 h 156"/>
                <a:gd name="T4" fmla="*/ 0 w 78"/>
                <a:gd name="T5" fmla="*/ 155 h 156"/>
                <a:gd name="T6" fmla="*/ 77 w 78"/>
                <a:gd name="T7" fmla="*/ 77 h 156"/>
                <a:gd name="T8" fmla="*/ 0 w 78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56">
                  <a:moveTo>
                    <a:pt x="0" y="0"/>
                  </a:moveTo>
                  <a:lnTo>
                    <a:pt x="0" y="0"/>
                  </a:lnTo>
                  <a:cubicBezTo>
                    <a:pt x="0" y="155"/>
                    <a:pt x="0" y="155"/>
                    <a:pt x="0" y="155"/>
                  </a:cubicBezTo>
                  <a:cubicBezTo>
                    <a:pt x="40" y="155"/>
                    <a:pt x="77" y="121"/>
                    <a:pt x="77" y="77"/>
                  </a:cubicBezTo>
                  <a:cubicBezTo>
                    <a:pt x="77" y="37"/>
                    <a:pt x="4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33"/>
            <p:cNvSpPr>
              <a:spLocks noChangeArrowheads="1"/>
            </p:cNvSpPr>
            <p:nvPr/>
          </p:nvSpPr>
          <p:spPr bwMode="auto">
            <a:xfrm>
              <a:off x="1309014" y="2377694"/>
              <a:ext cx="85725" cy="215900"/>
            </a:xfrm>
            <a:custGeom>
              <a:avLst/>
              <a:gdLst>
                <a:gd name="T0" fmla="*/ 190 w 238"/>
                <a:gd name="T1" fmla="*/ 0 h 600"/>
                <a:gd name="T2" fmla="*/ 46 w 238"/>
                <a:gd name="T3" fmla="*/ 0 h 600"/>
                <a:gd name="T4" fmla="*/ 0 w 238"/>
                <a:gd name="T5" fmla="*/ 387 h 600"/>
                <a:gd name="T6" fmla="*/ 60 w 238"/>
                <a:gd name="T7" fmla="*/ 387 h 600"/>
                <a:gd name="T8" fmla="*/ 60 w 238"/>
                <a:gd name="T9" fmla="*/ 599 h 600"/>
                <a:gd name="T10" fmla="*/ 177 w 238"/>
                <a:gd name="T11" fmla="*/ 599 h 600"/>
                <a:gd name="T12" fmla="*/ 177 w 238"/>
                <a:gd name="T13" fmla="*/ 387 h 600"/>
                <a:gd name="T14" fmla="*/ 237 w 238"/>
                <a:gd name="T15" fmla="*/ 387 h 600"/>
                <a:gd name="T16" fmla="*/ 190 w 238"/>
                <a:gd name="T1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190" y="0"/>
                  </a:moveTo>
                  <a:lnTo>
                    <a:pt x="46" y="0"/>
                  </a:lnTo>
                  <a:lnTo>
                    <a:pt x="0" y="387"/>
                  </a:lnTo>
                  <a:lnTo>
                    <a:pt x="60" y="387"/>
                  </a:lnTo>
                  <a:lnTo>
                    <a:pt x="60" y="599"/>
                  </a:lnTo>
                  <a:lnTo>
                    <a:pt x="177" y="599"/>
                  </a:lnTo>
                  <a:lnTo>
                    <a:pt x="177" y="387"/>
                  </a:lnTo>
                  <a:lnTo>
                    <a:pt x="237" y="387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34"/>
            <p:cNvSpPr>
              <a:spLocks noChangeArrowheads="1"/>
            </p:cNvSpPr>
            <p:nvPr/>
          </p:nvSpPr>
          <p:spPr bwMode="auto">
            <a:xfrm>
              <a:off x="1309014" y="2377694"/>
              <a:ext cx="85725" cy="215900"/>
            </a:xfrm>
            <a:custGeom>
              <a:avLst/>
              <a:gdLst>
                <a:gd name="T0" fmla="*/ 190 w 238"/>
                <a:gd name="T1" fmla="*/ 0 h 600"/>
                <a:gd name="T2" fmla="*/ 46 w 238"/>
                <a:gd name="T3" fmla="*/ 0 h 600"/>
                <a:gd name="T4" fmla="*/ 0 w 238"/>
                <a:gd name="T5" fmla="*/ 387 h 600"/>
                <a:gd name="T6" fmla="*/ 60 w 238"/>
                <a:gd name="T7" fmla="*/ 387 h 600"/>
                <a:gd name="T8" fmla="*/ 60 w 238"/>
                <a:gd name="T9" fmla="*/ 599 h 600"/>
                <a:gd name="T10" fmla="*/ 177 w 238"/>
                <a:gd name="T11" fmla="*/ 599 h 600"/>
                <a:gd name="T12" fmla="*/ 177 w 238"/>
                <a:gd name="T13" fmla="*/ 387 h 600"/>
                <a:gd name="T14" fmla="*/ 237 w 238"/>
                <a:gd name="T15" fmla="*/ 387 h 600"/>
                <a:gd name="T16" fmla="*/ 190 w 238"/>
                <a:gd name="T1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190" y="0"/>
                  </a:moveTo>
                  <a:lnTo>
                    <a:pt x="46" y="0"/>
                  </a:lnTo>
                  <a:lnTo>
                    <a:pt x="0" y="387"/>
                  </a:lnTo>
                  <a:lnTo>
                    <a:pt x="60" y="387"/>
                  </a:lnTo>
                  <a:lnTo>
                    <a:pt x="60" y="599"/>
                  </a:lnTo>
                  <a:lnTo>
                    <a:pt x="177" y="599"/>
                  </a:lnTo>
                  <a:lnTo>
                    <a:pt x="177" y="387"/>
                  </a:lnTo>
                  <a:lnTo>
                    <a:pt x="237" y="387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35"/>
            <p:cNvSpPr>
              <a:spLocks noChangeArrowheads="1"/>
            </p:cNvSpPr>
            <p:nvPr/>
          </p:nvSpPr>
          <p:spPr bwMode="auto">
            <a:xfrm>
              <a:off x="1324889" y="2298319"/>
              <a:ext cx="55563" cy="55562"/>
            </a:xfrm>
            <a:custGeom>
              <a:avLst/>
              <a:gdLst>
                <a:gd name="T0" fmla="*/ 77 w 155"/>
                <a:gd name="T1" fmla="*/ 0 h 156"/>
                <a:gd name="T2" fmla="*/ 77 w 155"/>
                <a:gd name="T3" fmla="*/ 0 h 156"/>
                <a:gd name="T4" fmla="*/ 0 w 155"/>
                <a:gd name="T5" fmla="*/ 78 h 156"/>
                <a:gd name="T6" fmla="*/ 77 w 155"/>
                <a:gd name="T7" fmla="*/ 155 h 156"/>
                <a:gd name="T8" fmla="*/ 154 w 155"/>
                <a:gd name="T9" fmla="*/ 78 h 156"/>
                <a:gd name="T10" fmla="*/ 77 w 155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77" y="0"/>
                  </a:moveTo>
                  <a:lnTo>
                    <a:pt x="77" y="0"/>
                  </a:lnTo>
                  <a:cubicBezTo>
                    <a:pt x="33" y="0"/>
                    <a:pt x="0" y="34"/>
                    <a:pt x="0" y="78"/>
                  </a:cubicBezTo>
                  <a:cubicBezTo>
                    <a:pt x="0" y="121"/>
                    <a:pt x="33" y="155"/>
                    <a:pt x="77" y="155"/>
                  </a:cubicBezTo>
                  <a:cubicBezTo>
                    <a:pt x="117" y="155"/>
                    <a:pt x="154" y="121"/>
                    <a:pt x="154" y="78"/>
                  </a:cubicBezTo>
                  <a:cubicBezTo>
                    <a:pt x="154" y="34"/>
                    <a:pt x="117" y="0"/>
                    <a:pt x="7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36"/>
            <p:cNvSpPr>
              <a:spLocks noChangeArrowheads="1"/>
            </p:cNvSpPr>
            <p:nvPr/>
          </p:nvSpPr>
          <p:spPr bwMode="auto">
            <a:xfrm>
              <a:off x="1053427" y="2377694"/>
              <a:ext cx="85725" cy="215900"/>
            </a:xfrm>
            <a:custGeom>
              <a:avLst/>
              <a:gdLst>
                <a:gd name="T0" fmla="*/ 60 w 238"/>
                <a:gd name="T1" fmla="*/ 599 h 600"/>
                <a:gd name="T2" fmla="*/ 60 w 238"/>
                <a:gd name="T3" fmla="*/ 387 h 600"/>
                <a:gd name="T4" fmla="*/ 0 w 238"/>
                <a:gd name="T5" fmla="*/ 387 h 600"/>
                <a:gd name="T6" fmla="*/ 47 w 238"/>
                <a:gd name="T7" fmla="*/ 0 h 600"/>
                <a:gd name="T8" fmla="*/ 191 w 238"/>
                <a:gd name="T9" fmla="*/ 0 h 600"/>
                <a:gd name="T10" fmla="*/ 237 w 238"/>
                <a:gd name="T11" fmla="*/ 387 h 600"/>
                <a:gd name="T12" fmla="*/ 177 w 238"/>
                <a:gd name="T13" fmla="*/ 387 h 600"/>
                <a:gd name="T14" fmla="*/ 177 w 238"/>
                <a:gd name="T15" fmla="*/ 599 h 600"/>
                <a:gd name="T16" fmla="*/ 60 w 238"/>
                <a:gd name="T17" fmla="*/ 599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60" y="599"/>
                  </a:moveTo>
                  <a:lnTo>
                    <a:pt x="60" y="387"/>
                  </a:lnTo>
                  <a:lnTo>
                    <a:pt x="0" y="387"/>
                  </a:lnTo>
                  <a:lnTo>
                    <a:pt x="47" y="0"/>
                  </a:lnTo>
                  <a:lnTo>
                    <a:pt x="191" y="0"/>
                  </a:lnTo>
                  <a:lnTo>
                    <a:pt x="237" y="387"/>
                  </a:lnTo>
                  <a:lnTo>
                    <a:pt x="177" y="387"/>
                  </a:lnTo>
                  <a:lnTo>
                    <a:pt x="177" y="599"/>
                  </a:lnTo>
                  <a:lnTo>
                    <a:pt x="60" y="5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37"/>
            <p:cNvSpPr>
              <a:spLocks noChangeArrowheads="1"/>
            </p:cNvSpPr>
            <p:nvPr/>
          </p:nvSpPr>
          <p:spPr bwMode="auto">
            <a:xfrm>
              <a:off x="1067714" y="2298319"/>
              <a:ext cx="55563" cy="55562"/>
            </a:xfrm>
            <a:custGeom>
              <a:avLst/>
              <a:gdLst>
                <a:gd name="T0" fmla="*/ 0 w 155"/>
                <a:gd name="T1" fmla="*/ 78 h 156"/>
                <a:gd name="T2" fmla="*/ 0 w 155"/>
                <a:gd name="T3" fmla="*/ 78 h 156"/>
                <a:gd name="T4" fmla="*/ 77 w 155"/>
                <a:gd name="T5" fmla="*/ 155 h 156"/>
                <a:gd name="T6" fmla="*/ 154 w 155"/>
                <a:gd name="T7" fmla="*/ 78 h 156"/>
                <a:gd name="T8" fmla="*/ 77 w 155"/>
                <a:gd name="T9" fmla="*/ 0 h 156"/>
                <a:gd name="T10" fmla="*/ 0 w 155"/>
                <a:gd name="T1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0" y="78"/>
                  </a:moveTo>
                  <a:lnTo>
                    <a:pt x="0" y="78"/>
                  </a:lnTo>
                  <a:cubicBezTo>
                    <a:pt x="0" y="121"/>
                    <a:pt x="37" y="155"/>
                    <a:pt x="77" y="155"/>
                  </a:cubicBezTo>
                  <a:cubicBezTo>
                    <a:pt x="121" y="155"/>
                    <a:pt x="154" y="121"/>
                    <a:pt x="154" y="78"/>
                  </a:cubicBezTo>
                  <a:cubicBezTo>
                    <a:pt x="154" y="34"/>
                    <a:pt x="121" y="0"/>
                    <a:pt x="77" y="0"/>
                  </a:cubicBezTo>
                  <a:cubicBezTo>
                    <a:pt x="37" y="0"/>
                    <a:pt x="0" y="34"/>
                    <a:pt x="0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38"/>
            <p:cNvSpPr>
              <a:spLocks noChangeArrowheads="1"/>
            </p:cNvSpPr>
            <p:nvPr/>
          </p:nvSpPr>
          <p:spPr bwMode="auto">
            <a:xfrm>
              <a:off x="1170902" y="2363406"/>
              <a:ext cx="107950" cy="268288"/>
            </a:xfrm>
            <a:custGeom>
              <a:avLst/>
              <a:gdLst>
                <a:gd name="T0" fmla="*/ 0 w 298"/>
                <a:gd name="T1" fmla="*/ 410 h 744"/>
                <a:gd name="T2" fmla="*/ 60 w 298"/>
                <a:gd name="T3" fmla="*/ 410 h 744"/>
                <a:gd name="T4" fmla="*/ 60 w 298"/>
                <a:gd name="T5" fmla="*/ 743 h 744"/>
                <a:gd name="T6" fmla="*/ 237 w 298"/>
                <a:gd name="T7" fmla="*/ 743 h 744"/>
                <a:gd name="T8" fmla="*/ 237 w 298"/>
                <a:gd name="T9" fmla="*/ 410 h 744"/>
                <a:gd name="T10" fmla="*/ 297 w 298"/>
                <a:gd name="T11" fmla="*/ 410 h 744"/>
                <a:gd name="T12" fmla="*/ 297 w 298"/>
                <a:gd name="T13" fmla="*/ 0 h 744"/>
                <a:gd name="T14" fmla="*/ 0 w 298"/>
                <a:gd name="T15" fmla="*/ 0 h 744"/>
                <a:gd name="T16" fmla="*/ 0 w 298"/>
                <a:gd name="T17" fmla="*/ 410 h 744"/>
                <a:gd name="T18" fmla="*/ 40 w 298"/>
                <a:gd name="T19" fmla="*/ 37 h 744"/>
                <a:gd name="T20" fmla="*/ 257 w 298"/>
                <a:gd name="T21" fmla="*/ 37 h 744"/>
                <a:gd name="T22" fmla="*/ 257 w 298"/>
                <a:gd name="T23" fmla="*/ 370 h 744"/>
                <a:gd name="T24" fmla="*/ 197 w 298"/>
                <a:gd name="T25" fmla="*/ 370 h 744"/>
                <a:gd name="T26" fmla="*/ 197 w 298"/>
                <a:gd name="T27" fmla="*/ 703 h 744"/>
                <a:gd name="T28" fmla="*/ 100 w 298"/>
                <a:gd name="T29" fmla="*/ 703 h 744"/>
                <a:gd name="T30" fmla="*/ 100 w 298"/>
                <a:gd name="T31" fmla="*/ 370 h 744"/>
                <a:gd name="T32" fmla="*/ 40 w 298"/>
                <a:gd name="T33" fmla="*/ 370 h 744"/>
                <a:gd name="T34" fmla="*/ 40 w 298"/>
                <a:gd name="T35" fmla="*/ 37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8" h="744">
                  <a:moveTo>
                    <a:pt x="0" y="410"/>
                  </a:moveTo>
                  <a:lnTo>
                    <a:pt x="60" y="410"/>
                  </a:lnTo>
                  <a:lnTo>
                    <a:pt x="60" y="743"/>
                  </a:lnTo>
                  <a:lnTo>
                    <a:pt x="237" y="743"/>
                  </a:lnTo>
                  <a:lnTo>
                    <a:pt x="237" y="410"/>
                  </a:lnTo>
                  <a:lnTo>
                    <a:pt x="297" y="410"/>
                  </a:lnTo>
                  <a:lnTo>
                    <a:pt x="297" y="0"/>
                  </a:lnTo>
                  <a:lnTo>
                    <a:pt x="0" y="0"/>
                  </a:lnTo>
                  <a:lnTo>
                    <a:pt x="0" y="410"/>
                  </a:lnTo>
                  <a:close/>
                  <a:moveTo>
                    <a:pt x="40" y="37"/>
                  </a:moveTo>
                  <a:lnTo>
                    <a:pt x="257" y="37"/>
                  </a:lnTo>
                  <a:lnTo>
                    <a:pt x="257" y="370"/>
                  </a:lnTo>
                  <a:lnTo>
                    <a:pt x="197" y="370"/>
                  </a:lnTo>
                  <a:lnTo>
                    <a:pt x="197" y="703"/>
                  </a:lnTo>
                  <a:lnTo>
                    <a:pt x="100" y="703"/>
                  </a:lnTo>
                  <a:lnTo>
                    <a:pt x="100" y="370"/>
                  </a:lnTo>
                  <a:lnTo>
                    <a:pt x="40" y="370"/>
                  </a:lnTo>
                  <a:lnTo>
                    <a:pt x="4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39"/>
            <p:cNvSpPr>
              <a:spLocks noChangeArrowheads="1"/>
            </p:cNvSpPr>
            <p:nvPr/>
          </p:nvSpPr>
          <p:spPr bwMode="auto">
            <a:xfrm>
              <a:off x="1189952" y="2284031"/>
              <a:ext cx="69850" cy="69850"/>
            </a:xfrm>
            <a:custGeom>
              <a:avLst/>
              <a:gdLst>
                <a:gd name="T0" fmla="*/ 97 w 192"/>
                <a:gd name="T1" fmla="*/ 192 h 193"/>
                <a:gd name="T2" fmla="*/ 97 w 192"/>
                <a:gd name="T3" fmla="*/ 192 h 193"/>
                <a:gd name="T4" fmla="*/ 191 w 192"/>
                <a:gd name="T5" fmla="*/ 94 h 193"/>
                <a:gd name="T6" fmla="*/ 97 w 192"/>
                <a:gd name="T7" fmla="*/ 0 h 193"/>
                <a:gd name="T8" fmla="*/ 0 w 192"/>
                <a:gd name="T9" fmla="*/ 94 h 193"/>
                <a:gd name="T10" fmla="*/ 97 w 192"/>
                <a:gd name="T11" fmla="*/ 192 h 193"/>
                <a:gd name="T12" fmla="*/ 97 w 192"/>
                <a:gd name="T13" fmla="*/ 37 h 193"/>
                <a:gd name="T14" fmla="*/ 97 w 192"/>
                <a:gd name="T15" fmla="*/ 37 h 193"/>
                <a:gd name="T16" fmla="*/ 154 w 192"/>
                <a:gd name="T17" fmla="*/ 94 h 193"/>
                <a:gd name="T18" fmla="*/ 97 w 192"/>
                <a:gd name="T19" fmla="*/ 155 h 193"/>
                <a:gd name="T20" fmla="*/ 37 w 192"/>
                <a:gd name="T21" fmla="*/ 94 h 193"/>
                <a:gd name="T22" fmla="*/ 97 w 192"/>
                <a:gd name="T23" fmla="*/ 37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3">
                  <a:moveTo>
                    <a:pt x="97" y="192"/>
                  </a:moveTo>
                  <a:lnTo>
                    <a:pt x="97" y="192"/>
                  </a:lnTo>
                  <a:cubicBezTo>
                    <a:pt x="147" y="192"/>
                    <a:pt x="191" y="148"/>
                    <a:pt x="191" y="94"/>
                  </a:cubicBezTo>
                  <a:cubicBezTo>
                    <a:pt x="191" y="44"/>
                    <a:pt x="147" y="0"/>
                    <a:pt x="97" y="0"/>
                  </a:cubicBezTo>
                  <a:cubicBezTo>
                    <a:pt x="44" y="0"/>
                    <a:pt x="0" y="44"/>
                    <a:pt x="0" y="94"/>
                  </a:cubicBezTo>
                  <a:cubicBezTo>
                    <a:pt x="0" y="148"/>
                    <a:pt x="44" y="192"/>
                    <a:pt x="97" y="192"/>
                  </a:cubicBezTo>
                  <a:close/>
                  <a:moveTo>
                    <a:pt x="97" y="37"/>
                  </a:moveTo>
                  <a:lnTo>
                    <a:pt x="97" y="37"/>
                  </a:lnTo>
                  <a:cubicBezTo>
                    <a:pt x="127" y="37"/>
                    <a:pt x="154" y="64"/>
                    <a:pt x="154" y="94"/>
                  </a:cubicBezTo>
                  <a:cubicBezTo>
                    <a:pt x="154" y="128"/>
                    <a:pt x="127" y="155"/>
                    <a:pt x="97" y="155"/>
                  </a:cubicBezTo>
                  <a:cubicBezTo>
                    <a:pt x="64" y="155"/>
                    <a:pt x="37" y="128"/>
                    <a:pt x="37" y="94"/>
                  </a:cubicBezTo>
                  <a:cubicBezTo>
                    <a:pt x="37" y="64"/>
                    <a:pt x="64" y="37"/>
                    <a:pt x="97" y="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40"/>
            <p:cNvSpPr>
              <a:spLocks noChangeArrowheads="1"/>
            </p:cNvSpPr>
            <p:nvPr/>
          </p:nvSpPr>
          <p:spPr bwMode="auto">
            <a:xfrm>
              <a:off x="1316952" y="2290381"/>
              <a:ext cx="69850" cy="69850"/>
            </a:xfrm>
            <a:custGeom>
              <a:avLst/>
              <a:gdLst>
                <a:gd name="T0" fmla="*/ 97 w 195"/>
                <a:gd name="T1" fmla="*/ 195 h 196"/>
                <a:gd name="T2" fmla="*/ 97 w 195"/>
                <a:gd name="T3" fmla="*/ 195 h 196"/>
                <a:gd name="T4" fmla="*/ 194 w 195"/>
                <a:gd name="T5" fmla="*/ 98 h 196"/>
                <a:gd name="T6" fmla="*/ 97 w 195"/>
                <a:gd name="T7" fmla="*/ 0 h 196"/>
                <a:gd name="T8" fmla="*/ 0 w 195"/>
                <a:gd name="T9" fmla="*/ 98 h 196"/>
                <a:gd name="T10" fmla="*/ 97 w 195"/>
                <a:gd name="T11" fmla="*/ 195 h 196"/>
                <a:gd name="T12" fmla="*/ 97 w 195"/>
                <a:gd name="T13" fmla="*/ 41 h 196"/>
                <a:gd name="T14" fmla="*/ 97 w 195"/>
                <a:gd name="T15" fmla="*/ 41 h 196"/>
                <a:gd name="T16" fmla="*/ 154 w 195"/>
                <a:gd name="T17" fmla="*/ 98 h 196"/>
                <a:gd name="T18" fmla="*/ 97 w 195"/>
                <a:gd name="T19" fmla="*/ 155 h 196"/>
                <a:gd name="T20" fmla="*/ 40 w 195"/>
                <a:gd name="T21" fmla="*/ 98 h 196"/>
                <a:gd name="T22" fmla="*/ 97 w 195"/>
                <a:gd name="T23" fmla="*/ 4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96">
                  <a:moveTo>
                    <a:pt x="97" y="195"/>
                  </a:moveTo>
                  <a:lnTo>
                    <a:pt x="97" y="195"/>
                  </a:lnTo>
                  <a:cubicBezTo>
                    <a:pt x="150" y="195"/>
                    <a:pt x="194" y="152"/>
                    <a:pt x="194" y="98"/>
                  </a:cubicBezTo>
                  <a:cubicBezTo>
                    <a:pt x="194" y="44"/>
                    <a:pt x="150" y="0"/>
                    <a:pt x="97" y="0"/>
                  </a:cubicBezTo>
                  <a:cubicBezTo>
                    <a:pt x="43" y="0"/>
                    <a:pt x="0" y="44"/>
                    <a:pt x="0" y="98"/>
                  </a:cubicBezTo>
                  <a:cubicBezTo>
                    <a:pt x="0" y="152"/>
                    <a:pt x="43" y="195"/>
                    <a:pt x="97" y="195"/>
                  </a:cubicBezTo>
                  <a:close/>
                  <a:moveTo>
                    <a:pt x="97" y="41"/>
                  </a:moveTo>
                  <a:lnTo>
                    <a:pt x="97" y="41"/>
                  </a:lnTo>
                  <a:cubicBezTo>
                    <a:pt x="127" y="41"/>
                    <a:pt x="154" y="64"/>
                    <a:pt x="154" y="98"/>
                  </a:cubicBezTo>
                  <a:cubicBezTo>
                    <a:pt x="154" y="128"/>
                    <a:pt x="127" y="155"/>
                    <a:pt x="97" y="155"/>
                  </a:cubicBezTo>
                  <a:cubicBezTo>
                    <a:pt x="64" y="155"/>
                    <a:pt x="40" y="128"/>
                    <a:pt x="40" y="98"/>
                  </a:cubicBezTo>
                  <a:cubicBezTo>
                    <a:pt x="40" y="64"/>
                    <a:pt x="64" y="41"/>
                    <a:pt x="97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41"/>
            <p:cNvSpPr>
              <a:spLocks noChangeArrowheads="1"/>
            </p:cNvSpPr>
            <p:nvPr/>
          </p:nvSpPr>
          <p:spPr bwMode="auto">
            <a:xfrm>
              <a:off x="1299489" y="2369756"/>
              <a:ext cx="103188" cy="228600"/>
            </a:xfrm>
            <a:custGeom>
              <a:avLst/>
              <a:gdLst>
                <a:gd name="T0" fmla="*/ 231 w 285"/>
                <a:gd name="T1" fmla="*/ 0 h 637"/>
                <a:gd name="T2" fmla="*/ 54 w 285"/>
                <a:gd name="T3" fmla="*/ 0 h 637"/>
                <a:gd name="T4" fmla="*/ 0 w 285"/>
                <a:gd name="T5" fmla="*/ 427 h 637"/>
                <a:gd name="T6" fmla="*/ 64 w 285"/>
                <a:gd name="T7" fmla="*/ 427 h 637"/>
                <a:gd name="T8" fmla="*/ 64 w 285"/>
                <a:gd name="T9" fmla="*/ 636 h 637"/>
                <a:gd name="T10" fmla="*/ 221 w 285"/>
                <a:gd name="T11" fmla="*/ 636 h 637"/>
                <a:gd name="T12" fmla="*/ 221 w 285"/>
                <a:gd name="T13" fmla="*/ 427 h 637"/>
                <a:gd name="T14" fmla="*/ 284 w 285"/>
                <a:gd name="T15" fmla="*/ 427 h 637"/>
                <a:gd name="T16" fmla="*/ 231 w 285"/>
                <a:gd name="T17" fmla="*/ 0 h 637"/>
                <a:gd name="T18" fmla="*/ 181 w 285"/>
                <a:gd name="T19" fmla="*/ 599 h 637"/>
                <a:gd name="T20" fmla="*/ 104 w 285"/>
                <a:gd name="T21" fmla="*/ 599 h 637"/>
                <a:gd name="T22" fmla="*/ 104 w 285"/>
                <a:gd name="T23" fmla="*/ 427 h 637"/>
                <a:gd name="T24" fmla="*/ 181 w 285"/>
                <a:gd name="T25" fmla="*/ 427 h 637"/>
                <a:gd name="T26" fmla="*/ 181 w 285"/>
                <a:gd name="T27" fmla="*/ 59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5" h="637">
                  <a:moveTo>
                    <a:pt x="231" y="0"/>
                  </a:moveTo>
                  <a:lnTo>
                    <a:pt x="54" y="0"/>
                  </a:lnTo>
                  <a:lnTo>
                    <a:pt x="0" y="427"/>
                  </a:lnTo>
                  <a:lnTo>
                    <a:pt x="64" y="427"/>
                  </a:lnTo>
                  <a:lnTo>
                    <a:pt x="64" y="636"/>
                  </a:lnTo>
                  <a:lnTo>
                    <a:pt x="221" y="636"/>
                  </a:lnTo>
                  <a:lnTo>
                    <a:pt x="221" y="427"/>
                  </a:lnTo>
                  <a:lnTo>
                    <a:pt x="284" y="427"/>
                  </a:lnTo>
                  <a:lnTo>
                    <a:pt x="231" y="0"/>
                  </a:lnTo>
                  <a:close/>
                  <a:moveTo>
                    <a:pt x="181" y="599"/>
                  </a:moveTo>
                  <a:lnTo>
                    <a:pt x="104" y="599"/>
                  </a:lnTo>
                  <a:lnTo>
                    <a:pt x="104" y="427"/>
                  </a:lnTo>
                  <a:lnTo>
                    <a:pt x="181" y="427"/>
                  </a:lnTo>
                  <a:lnTo>
                    <a:pt x="181" y="5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42"/>
            <p:cNvSpPr>
              <a:spLocks noChangeArrowheads="1"/>
            </p:cNvSpPr>
            <p:nvPr/>
          </p:nvSpPr>
          <p:spPr bwMode="auto">
            <a:xfrm>
              <a:off x="1045489" y="2369756"/>
              <a:ext cx="103188" cy="228600"/>
            </a:xfrm>
            <a:custGeom>
              <a:avLst/>
              <a:gdLst>
                <a:gd name="T0" fmla="*/ 53 w 285"/>
                <a:gd name="T1" fmla="*/ 0 h 637"/>
                <a:gd name="T2" fmla="*/ 0 w 285"/>
                <a:gd name="T3" fmla="*/ 427 h 637"/>
                <a:gd name="T4" fmla="*/ 63 w 285"/>
                <a:gd name="T5" fmla="*/ 427 h 637"/>
                <a:gd name="T6" fmla="*/ 63 w 285"/>
                <a:gd name="T7" fmla="*/ 636 h 637"/>
                <a:gd name="T8" fmla="*/ 220 w 285"/>
                <a:gd name="T9" fmla="*/ 636 h 637"/>
                <a:gd name="T10" fmla="*/ 220 w 285"/>
                <a:gd name="T11" fmla="*/ 427 h 637"/>
                <a:gd name="T12" fmla="*/ 284 w 285"/>
                <a:gd name="T13" fmla="*/ 427 h 637"/>
                <a:gd name="T14" fmla="*/ 230 w 285"/>
                <a:gd name="T15" fmla="*/ 0 h 637"/>
                <a:gd name="T16" fmla="*/ 53 w 285"/>
                <a:gd name="T17" fmla="*/ 0 h 637"/>
                <a:gd name="T18" fmla="*/ 180 w 285"/>
                <a:gd name="T19" fmla="*/ 599 h 637"/>
                <a:gd name="T20" fmla="*/ 103 w 285"/>
                <a:gd name="T21" fmla="*/ 599 h 637"/>
                <a:gd name="T22" fmla="*/ 103 w 285"/>
                <a:gd name="T23" fmla="*/ 427 h 637"/>
                <a:gd name="T24" fmla="*/ 180 w 285"/>
                <a:gd name="T25" fmla="*/ 427 h 637"/>
                <a:gd name="T26" fmla="*/ 180 w 285"/>
                <a:gd name="T27" fmla="*/ 59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5" h="637">
                  <a:moveTo>
                    <a:pt x="53" y="0"/>
                  </a:moveTo>
                  <a:lnTo>
                    <a:pt x="0" y="427"/>
                  </a:lnTo>
                  <a:lnTo>
                    <a:pt x="63" y="427"/>
                  </a:lnTo>
                  <a:lnTo>
                    <a:pt x="63" y="636"/>
                  </a:lnTo>
                  <a:lnTo>
                    <a:pt x="220" y="636"/>
                  </a:lnTo>
                  <a:lnTo>
                    <a:pt x="220" y="427"/>
                  </a:lnTo>
                  <a:lnTo>
                    <a:pt x="284" y="427"/>
                  </a:lnTo>
                  <a:lnTo>
                    <a:pt x="230" y="0"/>
                  </a:lnTo>
                  <a:lnTo>
                    <a:pt x="53" y="0"/>
                  </a:lnTo>
                  <a:close/>
                  <a:moveTo>
                    <a:pt x="180" y="599"/>
                  </a:moveTo>
                  <a:lnTo>
                    <a:pt x="103" y="599"/>
                  </a:lnTo>
                  <a:lnTo>
                    <a:pt x="103" y="427"/>
                  </a:lnTo>
                  <a:lnTo>
                    <a:pt x="180" y="427"/>
                  </a:lnTo>
                  <a:lnTo>
                    <a:pt x="180" y="5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43"/>
            <p:cNvSpPr>
              <a:spLocks noChangeArrowheads="1"/>
            </p:cNvSpPr>
            <p:nvPr/>
          </p:nvSpPr>
          <p:spPr bwMode="auto">
            <a:xfrm>
              <a:off x="1062952" y="2290381"/>
              <a:ext cx="68262" cy="69850"/>
            </a:xfrm>
            <a:custGeom>
              <a:avLst/>
              <a:gdLst>
                <a:gd name="T0" fmla="*/ 93 w 191"/>
                <a:gd name="T1" fmla="*/ 195 h 196"/>
                <a:gd name="T2" fmla="*/ 93 w 191"/>
                <a:gd name="T3" fmla="*/ 195 h 196"/>
                <a:gd name="T4" fmla="*/ 190 w 191"/>
                <a:gd name="T5" fmla="*/ 98 h 196"/>
                <a:gd name="T6" fmla="*/ 93 w 191"/>
                <a:gd name="T7" fmla="*/ 0 h 196"/>
                <a:gd name="T8" fmla="*/ 0 w 191"/>
                <a:gd name="T9" fmla="*/ 98 h 196"/>
                <a:gd name="T10" fmla="*/ 93 w 191"/>
                <a:gd name="T11" fmla="*/ 195 h 196"/>
                <a:gd name="T12" fmla="*/ 93 w 191"/>
                <a:gd name="T13" fmla="*/ 41 h 196"/>
                <a:gd name="T14" fmla="*/ 93 w 191"/>
                <a:gd name="T15" fmla="*/ 41 h 196"/>
                <a:gd name="T16" fmla="*/ 153 w 191"/>
                <a:gd name="T17" fmla="*/ 98 h 196"/>
                <a:gd name="T18" fmla="*/ 93 w 191"/>
                <a:gd name="T19" fmla="*/ 155 h 196"/>
                <a:gd name="T20" fmla="*/ 36 w 191"/>
                <a:gd name="T21" fmla="*/ 98 h 196"/>
                <a:gd name="T22" fmla="*/ 93 w 191"/>
                <a:gd name="T23" fmla="*/ 4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1" h="196">
                  <a:moveTo>
                    <a:pt x="93" y="195"/>
                  </a:moveTo>
                  <a:lnTo>
                    <a:pt x="93" y="195"/>
                  </a:lnTo>
                  <a:cubicBezTo>
                    <a:pt x="147" y="195"/>
                    <a:pt x="190" y="152"/>
                    <a:pt x="190" y="98"/>
                  </a:cubicBezTo>
                  <a:cubicBezTo>
                    <a:pt x="190" y="44"/>
                    <a:pt x="147" y="0"/>
                    <a:pt x="93" y="0"/>
                  </a:cubicBezTo>
                  <a:cubicBezTo>
                    <a:pt x="43" y="0"/>
                    <a:pt x="0" y="44"/>
                    <a:pt x="0" y="98"/>
                  </a:cubicBezTo>
                  <a:cubicBezTo>
                    <a:pt x="0" y="152"/>
                    <a:pt x="43" y="195"/>
                    <a:pt x="93" y="195"/>
                  </a:cubicBezTo>
                  <a:close/>
                  <a:moveTo>
                    <a:pt x="93" y="41"/>
                  </a:moveTo>
                  <a:lnTo>
                    <a:pt x="93" y="41"/>
                  </a:lnTo>
                  <a:cubicBezTo>
                    <a:pt x="126" y="41"/>
                    <a:pt x="153" y="64"/>
                    <a:pt x="153" y="98"/>
                  </a:cubicBezTo>
                  <a:cubicBezTo>
                    <a:pt x="153" y="128"/>
                    <a:pt x="126" y="155"/>
                    <a:pt x="93" y="155"/>
                  </a:cubicBezTo>
                  <a:cubicBezTo>
                    <a:pt x="63" y="155"/>
                    <a:pt x="36" y="128"/>
                    <a:pt x="36" y="98"/>
                  </a:cubicBezTo>
                  <a:cubicBezTo>
                    <a:pt x="36" y="64"/>
                    <a:pt x="63" y="41"/>
                    <a:pt x="93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9" name="Group 568"/>
          <p:cNvGrpSpPr/>
          <p:nvPr/>
        </p:nvGrpSpPr>
        <p:grpSpPr>
          <a:xfrm>
            <a:off x="6683274" y="3525965"/>
            <a:ext cx="357188" cy="347663"/>
            <a:chOff x="1045489" y="3517997"/>
            <a:chExt cx="357188" cy="347663"/>
          </a:xfrm>
        </p:grpSpPr>
        <p:sp>
          <p:nvSpPr>
            <p:cNvPr id="570" name="Freeform 44"/>
            <p:cNvSpPr>
              <a:spLocks noChangeArrowheads="1"/>
            </p:cNvSpPr>
            <p:nvPr/>
          </p:nvSpPr>
          <p:spPr bwMode="auto">
            <a:xfrm>
              <a:off x="1196302" y="3522760"/>
              <a:ext cx="55562" cy="55562"/>
            </a:xfrm>
            <a:custGeom>
              <a:avLst/>
              <a:gdLst>
                <a:gd name="T0" fmla="*/ 154 w 155"/>
                <a:gd name="T1" fmla="*/ 77 h 156"/>
                <a:gd name="T2" fmla="*/ 154 w 155"/>
                <a:gd name="T3" fmla="*/ 77 h 156"/>
                <a:gd name="T4" fmla="*/ 77 w 155"/>
                <a:gd name="T5" fmla="*/ 155 h 156"/>
                <a:gd name="T6" fmla="*/ 0 w 155"/>
                <a:gd name="T7" fmla="*/ 77 h 156"/>
                <a:gd name="T8" fmla="*/ 77 w 155"/>
                <a:gd name="T9" fmla="*/ 0 h 156"/>
                <a:gd name="T10" fmla="*/ 154 w 155"/>
                <a:gd name="T11" fmla="*/ 7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154" y="77"/>
                  </a:moveTo>
                  <a:lnTo>
                    <a:pt x="154" y="77"/>
                  </a:lnTo>
                  <a:cubicBezTo>
                    <a:pt x="154" y="121"/>
                    <a:pt x="117" y="155"/>
                    <a:pt x="77" y="155"/>
                  </a:cubicBezTo>
                  <a:cubicBezTo>
                    <a:pt x="34" y="155"/>
                    <a:pt x="0" y="121"/>
                    <a:pt x="0" y="77"/>
                  </a:cubicBezTo>
                  <a:cubicBezTo>
                    <a:pt x="0" y="37"/>
                    <a:pt x="34" y="0"/>
                    <a:pt x="77" y="0"/>
                  </a:cubicBezTo>
                  <a:cubicBezTo>
                    <a:pt x="117" y="0"/>
                    <a:pt x="154" y="37"/>
                    <a:pt x="154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45"/>
            <p:cNvSpPr>
              <a:spLocks noChangeArrowheads="1"/>
            </p:cNvSpPr>
            <p:nvPr/>
          </p:nvSpPr>
          <p:spPr bwMode="auto">
            <a:xfrm>
              <a:off x="1177252" y="3603722"/>
              <a:ext cx="93662" cy="254000"/>
            </a:xfrm>
            <a:custGeom>
              <a:avLst/>
              <a:gdLst>
                <a:gd name="T0" fmla="*/ 197 w 258"/>
                <a:gd name="T1" fmla="*/ 703 h 704"/>
                <a:gd name="T2" fmla="*/ 197 w 258"/>
                <a:gd name="T3" fmla="*/ 370 h 704"/>
                <a:gd name="T4" fmla="*/ 257 w 258"/>
                <a:gd name="T5" fmla="*/ 370 h 704"/>
                <a:gd name="T6" fmla="*/ 257 w 258"/>
                <a:gd name="T7" fmla="*/ 0 h 704"/>
                <a:gd name="T8" fmla="*/ 0 w 258"/>
                <a:gd name="T9" fmla="*/ 0 h 704"/>
                <a:gd name="T10" fmla="*/ 0 w 258"/>
                <a:gd name="T11" fmla="*/ 370 h 704"/>
                <a:gd name="T12" fmla="*/ 60 w 258"/>
                <a:gd name="T13" fmla="*/ 370 h 704"/>
                <a:gd name="T14" fmla="*/ 60 w 258"/>
                <a:gd name="T15" fmla="*/ 703 h 704"/>
                <a:gd name="T16" fmla="*/ 197 w 258"/>
                <a:gd name="T17" fmla="*/ 703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8" h="704">
                  <a:moveTo>
                    <a:pt x="197" y="703"/>
                  </a:moveTo>
                  <a:lnTo>
                    <a:pt x="197" y="370"/>
                  </a:lnTo>
                  <a:lnTo>
                    <a:pt x="257" y="370"/>
                  </a:lnTo>
                  <a:lnTo>
                    <a:pt x="257" y="0"/>
                  </a:lnTo>
                  <a:lnTo>
                    <a:pt x="0" y="0"/>
                  </a:lnTo>
                  <a:lnTo>
                    <a:pt x="0" y="370"/>
                  </a:lnTo>
                  <a:lnTo>
                    <a:pt x="60" y="370"/>
                  </a:lnTo>
                  <a:lnTo>
                    <a:pt x="60" y="703"/>
                  </a:lnTo>
                  <a:lnTo>
                    <a:pt x="197" y="7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46"/>
            <p:cNvSpPr>
              <a:spLocks noChangeArrowheads="1"/>
            </p:cNvSpPr>
            <p:nvPr/>
          </p:nvSpPr>
          <p:spPr bwMode="auto">
            <a:xfrm>
              <a:off x="1223289" y="3603722"/>
              <a:ext cx="47625" cy="254000"/>
            </a:xfrm>
            <a:custGeom>
              <a:avLst/>
              <a:gdLst>
                <a:gd name="T0" fmla="*/ 70 w 131"/>
                <a:gd name="T1" fmla="*/ 703 h 704"/>
                <a:gd name="T2" fmla="*/ 70 w 131"/>
                <a:gd name="T3" fmla="*/ 370 h 704"/>
                <a:gd name="T4" fmla="*/ 130 w 131"/>
                <a:gd name="T5" fmla="*/ 370 h 704"/>
                <a:gd name="T6" fmla="*/ 130 w 131"/>
                <a:gd name="T7" fmla="*/ 0 h 704"/>
                <a:gd name="T8" fmla="*/ 0 w 131"/>
                <a:gd name="T9" fmla="*/ 0 h 704"/>
                <a:gd name="T10" fmla="*/ 0 w 131"/>
                <a:gd name="T11" fmla="*/ 703 h 704"/>
                <a:gd name="T12" fmla="*/ 70 w 131"/>
                <a:gd name="T13" fmla="*/ 703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704">
                  <a:moveTo>
                    <a:pt x="70" y="703"/>
                  </a:moveTo>
                  <a:lnTo>
                    <a:pt x="70" y="370"/>
                  </a:lnTo>
                  <a:lnTo>
                    <a:pt x="130" y="370"/>
                  </a:lnTo>
                  <a:lnTo>
                    <a:pt x="130" y="0"/>
                  </a:lnTo>
                  <a:lnTo>
                    <a:pt x="0" y="0"/>
                  </a:lnTo>
                  <a:lnTo>
                    <a:pt x="0" y="703"/>
                  </a:lnTo>
                  <a:lnTo>
                    <a:pt x="70" y="70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47"/>
            <p:cNvSpPr>
              <a:spLocks noChangeArrowheads="1"/>
            </p:cNvSpPr>
            <p:nvPr/>
          </p:nvSpPr>
          <p:spPr bwMode="auto">
            <a:xfrm>
              <a:off x="1224877" y="3522760"/>
              <a:ext cx="28575" cy="55562"/>
            </a:xfrm>
            <a:custGeom>
              <a:avLst/>
              <a:gdLst>
                <a:gd name="T0" fmla="*/ 0 w 78"/>
                <a:gd name="T1" fmla="*/ 155 h 156"/>
                <a:gd name="T2" fmla="*/ 0 w 78"/>
                <a:gd name="T3" fmla="*/ 155 h 156"/>
                <a:gd name="T4" fmla="*/ 77 w 78"/>
                <a:gd name="T5" fmla="*/ 77 h 156"/>
                <a:gd name="T6" fmla="*/ 0 w 78"/>
                <a:gd name="T7" fmla="*/ 0 h 156"/>
                <a:gd name="T8" fmla="*/ 0 w 78"/>
                <a:gd name="T9" fmla="*/ 15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56">
                  <a:moveTo>
                    <a:pt x="0" y="155"/>
                  </a:moveTo>
                  <a:lnTo>
                    <a:pt x="0" y="155"/>
                  </a:lnTo>
                  <a:cubicBezTo>
                    <a:pt x="40" y="155"/>
                    <a:pt x="77" y="121"/>
                    <a:pt x="77" y="77"/>
                  </a:cubicBezTo>
                  <a:cubicBezTo>
                    <a:pt x="77" y="37"/>
                    <a:pt x="40" y="0"/>
                    <a:pt x="0" y="0"/>
                  </a:cubicBezTo>
                  <a:lnTo>
                    <a:pt x="0" y="155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48"/>
            <p:cNvSpPr>
              <a:spLocks noChangeArrowheads="1"/>
            </p:cNvSpPr>
            <p:nvPr/>
          </p:nvSpPr>
          <p:spPr bwMode="auto">
            <a:xfrm>
              <a:off x="1309014" y="3611660"/>
              <a:ext cx="85725" cy="215900"/>
            </a:xfrm>
            <a:custGeom>
              <a:avLst/>
              <a:gdLst>
                <a:gd name="T0" fmla="*/ 177 w 238"/>
                <a:gd name="T1" fmla="*/ 599 h 600"/>
                <a:gd name="T2" fmla="*/ 177 w 238"/>
                <a:gd name="T3" fmla="*/ 387 h 600"/>
                <a:gd name="T4" fmla="*/ 237 w 238"/>
                <a:gd name="T5" fmla="*/ 387 h 600"/>
                <a:gd name="T6" fmla="*/ 190 w 238"/>
                <a:gd name="T7" fmla="*/ 0 h 600"/>
                <a:gd name="T8" fmla="*/ 46 w 238"/>
                <a:gd name="T9" fmla="*/ 0 h 600"/>
                <a:gd name="T10" fmla="*/ 0 w 238"/>
                <a:gd name="T11" fmla="*/ 387 h 600"/>
                <a:gd name="T12" fmla="*/ 60 w 238"/>
                <a:gd name="T13" fmla="*/ 387 h 600"/>
                <a:gd name="T14" fmla="*/ 60 w 238"/>
                <a:gd name="T15" fmla="*/ 599 h 600"/>
                <a:gd name="T16" fmla="*/ 177 w 238"/>
                <a:gd name="T17" fmla="*/ 599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177" y="599"/>
                  </a:moveTo>
                  <a:lnTo>
                    <a:pt x="177" y="387"/>
                  </a:lnTo>
                  <a:lnTo>
                    <a:pt x="237" y="387"/>
                  </a:lnTo>
                  <a:lnTo>
                    <a:pt x="190" y="0"/>
                  </a:lnTo>
                  <a:lnTo>
                    <a:pt x="46" y="0"/>
                  </a:lnTo>
                  <a:lnTo>
                    <a:pt x="0" y="387"/>
                  </a:lnTo>
                  <a:lnTo>
                    <a:pt x="60" y="387"/>
                  </a:lnTo>
                  <a:lnTo>
                    <a:pt x="60" y="599"/>
                  </a:lnTo>
                  <a:lnTo>
                    <a:pt x="177" y="599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49"/>
            <p:cNvSpPr>
              <a:spLocks noChangeArrowheads="1"/>
            </p:cNvSpPr>
            <p:nvPr/>
          </p:nvSpPr>
          <p:spPr bwMode="auto">
            <a:xfrm>
              <a:off x="1324889" y="3532285"/>
              <a:ext cx="55563" cy="55562"/>
            </a:xfrm>
            <a:custGeom>
              <a:avLst/>
              <a:gdLst>
                <a:gd name="T0" fmla="*/ 154 w 155"/>
                <a:gd name="T1" fmla="*/ 78 h 156"/>
                <a:gd name="T2" fmla="*/ 154 w 155"/>
                <a:gd name="T3" fmla="*/ 78 h 156"/>
                <a:gd name="T4" fmla="*/ 77 w 155"/>
                <a:gd name="T5" fmla="*/ 155 h 156"/>
                <a:gd name="T6" fmla="*/ 0 w 155"/>
                <a:gd name="T7" fmla="*/ 78 h 156"/>
                <a:gd name="T8" fmla="*/ 77 w 155"/>
                <a:gd name="T9" fmla="*/ 0 h 156"/>
                <a:gd name="T10" fmla="*/ 154 w 155"/>
                <a:gd name="T1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154" y="78"/>
                  </a:moveTo>
                  <a:lnTo>
                    <a:pt x="154" y="78"/>
                  </a:lnTo>
                  <a:cubicBezTo>
                    <a:pt x="154" y="121"/>
                    <a:pt x="117" y="155"/>
                    <a:pt x="77" y="155"/>
                  </a:cubicBezTo>
                  <a:cubicBezTo>
                    <a:pt x="33" y="155"/>
                    <a:pt x="0" y="121"/>
                    <a:pt x="0" y="78"/>
                  </a:cubicBezTo>
                  <a:cubicBezTo>
                    <a:pt x="0" y="34"/>
                    <a:pt x="33" y="0"/>
                    <a:pt x="77" y="0"/>
                  </a:cubicBezTo>
                  <a:cubicBezTo>
                    <a:pt x="117" y="0"/>
                    <a:pt x="154" y="34"/>
                    <a:pt x="154" y="78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50"/>
            <p:cNvSpPr>
              <a:spLocks noChangeArrowheads="1"/>
            </p:cNvSpPr>
            <p:nvPr/>
          </p:nvSpPr>
          <p:spPr bwMode="auto">
            <a:xfrm>
              <a:off x="1053427" y="3611660"/>
              <a:ext cx="85725" cy="215900"/>
            </a:xfrm>
            <a:custGeom>
              <a:avLst/>
              <a:gdLst>
                <a:gd name="T0" fmla="*/ 60 w 238"/>
                <a:gd name="T1" fmla="*/ 599 h 600"/>
                <a:gd name="T2" fmla="*/ 60 w 238"/>
                <a:gd name="T3" fmla="*/ 387 h 600"/>
                <a:gd name="T4" fmla="*/ 0 w 238"/>
                <a:gd name="T5" fmla="*/ 387 h 600"/>
                <a:gd name="T6" fmla="*/ 47 w 238"/>
                <a:gd name="T7" fmla="*/ 0 h 600"/>
                <a:gd name="T8" fmla="*/ 191 w 238"/>
                <a:gd name="T9" fmla="*/ 0 h 600"/>
                <a:gd name="T10" fmla="*/ 237 w 238"/>
                <a:gd name="T11" fmla="*/ 387 h 600"/>
                <a:gd name="T12" fmla="*/ 177 w 238"/>
                <a:gd name="T13" fmla="*/ 387 h 600"/>
                <a:gd name="T14" fmla="*/ 177 w 238"/>
                <a:gd name="T15" fmla="*/ 599 h 600"/>
                <a:gd name="T16" fmla="*/ 60 w 238"/>
                <a:gd name="T17" fmla="*/ 599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60" y="599"/>
                  </a:moveTo>
                  <a:lnTo>
                    <a:pt x="60" y="387"/>
                  </a:lnTo>
                  <a:lnTo>
                    <a:pt x="0" y="387"/>
                  </a:lnTo>
                  <a:lnTo>
                    <a:pt x="47" y="0"/>
                  </a:lnTo>
                  <a:lnTo>
                    <a:pt x="191" y="0"/>
                  </a:lnTo>
                  <a:lnTo>
                    <a:pt x="237" y="387"/>
                  </a:lnTo>
                  <a:lnTo>
                    <a:pt x="177" y="387"/>
                  </a:lnTo>
                  <a:lnTo>
                    <a:pt x="177" y="599"/>
                  </a:lnTo>
                  <a:lnTo>
                    <a:pt x="60" y="5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51"/>
            <p:cNvSpPr>
              <a:spLocks noChangeArrowheads="1"/>
            </p:cNvSpPr>
            <p:nvPr/>
          </p:nvSpPr>
          <p:spPr bwMode="auto">
            <a:xfrm>
              <a:off x="1067714" y="3532285"/>
              <a:ext cx="55563" cy="55562"/>
            </a:xfrm>
            <a:custGeom>
              <a:avLst/>
              <a:gdLst>
                <a:gd name="T0" fmla="*/ 0 w 155"/>
                <a:gd name="T1" fmla="*/ 78 h 156"/>
                <a:gd name="T2" fmla="*/ 0 w 155"/>
                <a:gd name="T3" fmla="*/ 78 h 156"/>
                <a:gd name="T4" fmla="*/ 77 w 155"/>
                <a:gd name="T5" fmla="*/ 155 h 156"/>
                <a:gd name="T6" fmla="*/ 154 w 155"/>
                <a:gd name="T7" fmla="*/ 78 h 156"/>
                <a:gd name="T8" fmla="*/ 77 w 155"/>
                <a:gd name="T9" fmla="*/ 0 h 156"/>
                <a:gd name="T10" fmla="*/ 0 w 155"/>
                <a:gd name="T1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0" y="78"/>
                  </a:moveTo>
                  <a:lnTo>
                    <a:pt x="0" y="78"/>
                  </a:lnTo>
                  <a:cubicBezTo>
                    <a:pt x="0" y="121"/>
                    <a:pt x="37" y="155"/>
                    <a:pt x="77" y="155"/>
                  </a:cubicBezTo>
                  <a:cubicBezTo>
                    <a:pt x="121" y="155"/>
                    <a:pt x="154" y="121"/>
                    <a:pt x="154" y="78"/>
                  </a:cubicBezTo>
                  <a:cubicBezTo>
                    <a:pt x="154" y="34"/>
                    <a:pt x="121" y="0"/>
                    <a:pt x="77" y="0"/>
                  </a:cubicBezTo>
                  <a:cubicBezTo>
                    <a:pt x="37" y="0"/>
                    <a:pt x="0" y="34"/>
                    <a:pt x="0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52"/>
            <p:cNvSpPr>
              <a:spLocks noChangeArrowheads="1"/>
            </p:cNvSpPr>
            <p:nvPr/>
          </p:nvSpPr>
          <p:spPr bwMode="auto">
            <a:xfrm>
              <a:off x="1170902" y="3597372"/>
              <a:ext cx="107950" cy="268288"/>
            </a:xfrm>
            <a:custGeom>
              <a:avLst/>
              <a:gdLst>
                <a:gd name="T0" fmla="*/ 0 w 298"/>
                <a:gd name="T1" fmla="*/ 410 h 744"/>
                <a:gd name="T2" fmla="*/ 60 w 298"/>
                <a:gd name="T3" fmla="*/ 410 h 744"/>
                <a:gd name="T4" fmla="*/ 60 w 298"/>
                <a:gd name="T5" fmla="*/ 743 h 744"/>
                <a:gd name="T6" fmla="*/ 237 w 298"/>
                <a:gd name="T7" fmla="*/ 743 h 744"/>
                <a:gd name="T8" fmla="*/ 237 w 298"/>
                <a:gd name="T9" fmla="*/ 410 h 744"/>
                <a:gd name="T10" fmla="*/ 297 w 298"/>
                <a:gd name="T11" fmla="*/ 410 h 744"/>
                <a:gd name="T12" fmla="*/ 297 w 298"/>
                <a:gd name="T13" fmla="*/ 0 h 744"/>
                <a:gd name="T14" fmla="*/ 0 w 298"/>
                <a:gd name="T15" fmla="*/ 0 h 744"/>
                <a:gd name="T16" fmla="*/ 0 w 298"/>
                <a:gd name="T17" fmla="*/ 410 h 744"/>
                <a:gd name="T18" fmla="*/ 40 w 298"/>
                <a:gd name="T19" fmla="*/ 37 h 744"/>
                <a:gd name="T20" fmla="*/ 257 w 298"/>
                <a:gd name="T21" fmla="*/ 37 h 744"/>
                <a:gd name="T22" fmla="*/ 257 w 298"/>
                <a:gd name="T23" fmla="*/ 370 h 744"/>
                <a:gd name="T24" fmla="*/ 197 w 298"/>
                <a:gd name="T25" fmla="*/ 370 h 744"/>
                <a:gd name="T26" fmla="*/ 197 w 298"/>
                <a:gd name="T27" fmla="*/ 703 h 744"/>
                <a:gd name="T28" fmla="*/ 100 w 298"/>
                <a:gd name="T29" fmla="*/ 703 h 744"/>
                <a:gd name="T30" fmla="*/ 100 w 298"/>
                <a:gd name="T31" fmla="*/ 370 h 744"/>
                <a:gd name="T32" fmla="*/ 40 w 298"/>
                <a:gd name="T33" fmla="*/ 370 h 744"/>
                <a:gd name="T34" fmla="*/ 40 w 298"/>
                <a:gd name="T35" fmla="*/ 37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8" h="744">
                  <a:moveTo>
                    <a:pt x="0" y="410"/>
                  </a:moveTo>
                  <a:lnTo>
                    <a:pt x="60" y="410"/>
                  </a:lnTo>
                  <a:lnTo>
                    <a:pt x="60" y="743"/>
                  </a:lnTo>
                  <a:lnTo>
                    <a:pt x="237" y="743"/>
                  </a:lnTo>
                  <a:lnTo>
                    <a:pt x="237" y="410"/>
                  </a:lnTo>
                  <a:lnTo>
                    <a:pt x="297" y="410"/>
                  </a:lnTo>
                  <a:lnTo>
                    <a:pt x="297" y="0"/>
                  </a:lnTo>
                  <a:lnTo>
                    <a:pt x="0" y="0"/>
                  </a:lnTo>
                  <a:lnTo>
                    <a:pt x="0" y="410"/>
                  </a:lnTo>
                  <a:close/>
                  <a:moveTo>
                    <a:pt x="40" y="37"/>
                  </a:moveTo>
                  <a:lnTo>
                    <a:pt x="257" y="37"/>
                  </a:lnTo>
                  <a:lnTo>
                    <a:pt x="257" y="370"/>
                  </a:lnTo>
                  <a:lnTo>
                    <a:pt x="197" y="370"/>
                  </a:lnTo>
                  <a:lnTo>
                    <a:pt x="197" y="703"/>
                  </a:lnTo>
                  <a:lnTo>
                    <a:pt x="100" y="703"/>
                  </a:lnTo>
                  <a:lnTo>
                    <a:pt x="100" y="370"/>
                  </a:lnTo>
                  <a:lnTo>
                    <a:pt x="40" y="370"/>
                  </a:lnTo>
                  <a:lnTo>
                    <a:pt x="40" y="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53"/>
            <p:cNvSpPr>
              <a:spLocks noChangeArrowheads="1"/>
            </p:cNvSpPr>
            <p:nvPr/>
          </p:nvSpPr>
          <p:spPr bwMode="auto">
            <a:xfrm>
              <a:off x="1189952" y="3517997"/>
              <a:ext cx="69850" cy="69850"/>
            </a:xfrm>
            <a:custGeom>
              <a:avLst/>
              <a:gdLst>
                <a:gd name="T0" fmla="*/ 97 w 192"/>
                <a:gd name="T1" fmla="*/ 192 h 193"/>
                <a:gd name="T2" fmla="*/ 97 w 192"/>
                <a:gd name="T3" fmla="*/ 192 h 193"/>
                <a:gd name="T4" fmla="*/ 191 w 192"/>
                <a:gd name="T5" fmla="*/ 94 h 193"/>
                <a:gd name="T6" fmla="*/ 97 w 192"/>
                <a:gd name="T7" fmla="*/ 0 h 193"/>
                <a:gd name="T8" fmla="*/ 0 w 192"/>
                <a:gd name="T9" fmla="*/ 94 h 193"/>
                <a:gd name="T10" fmla="*/ 97 w 192"/>
                <a:gd name="T11" fmla="*/ 192 h 193"/>
                <a:gd name="T12" fmla="*/ 97 w 192"/>
                <a:gd name="T13" fmla="*/ 37 h 193"/>
                <a:gd name="T14" fmla="*/ 97 w 192"/>
                <a:gd name="T15" fmla="*/ 37 h 193"/>
                <a:gd name="T16" fmla="*/ 154 w 192"/>
                <a:gd name="T17" fmla="*/ 94 h 193"/>
                <a:gd name="T18" fmla="*/ 97 w 192"/>
                <a:gd name="T19" fmla="*/ 155 h 193"/>
                <a:gd name="T20" fmla="*/ 37 w 192"/>
                <a:gd name="T21" fmla="*/ 94 h 193"/>
                <a:gd name="T22" fmla="*/ 97 w 192"/>
                <a:gd name="T23" fmla="*/ 37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3">
                  <a:moveTo>
                    <a:pt x="97" y="192"/>
                  </a:moveTo>
                  <a:lnTo>
                    <a:pt x="97" y="192"/>
                  </a:lnTo>
                  <a:cubicBezTo>
                    <a:pt x="147" y="192"/>
                    <a:pt x="191" y="148"/>
                    <a:pt x="191" y="94"/>
                  </a:cubicBezTo>
                  <a:cubicBezTo>
                    <a:pt x="191" y="44"/>
                    <a:pt x="147" y="0"/>
                    <a:pt x="97" y="0"/>
                  </a:cubicBezTo>
                  <a:cubicBezTo>
                    <a:pt x="44" y="0"/>
                    <a:pt x="0" y="44"/>
                    <a:pt x="0" y="94"/>
                  </a:cubicBezTo>
                  <a:cubicBezTo>
                    <a:pt x="0" y="148"/>
                    <a:pt x="44" y="192"/>
                    <a:pt x="97" y="192"/>
                  </a:cubicBezTo>
                  <a:close/>
                  <a:moveTo>
                    <a:pt x="97" y="37"/>
                  </a:moveTo>
                  <a:lnTo>
                    <a:pt x="97" y="37"/>
                  </a:lnTo>
                  <a:cubicBezTo>
                    <a:pt x="127" y="37"/>
                    <a:pt x="154" y="64"/>
                    <a:pt x="154" y="94"/>
                  </a:cubicBezTo>
                  <a:cubicBezTo>
                    <a:pt x="154" y="128"/>
                    <a:pt x="127" y="155"/>
                    <a:pt x="97" y="155"/>
                  </a:cubicBezTo>
                  <a:cubicBezTo>
                    <a:pt x="64" y="155"/>
                    <a:pt x="37" y="128"/>
                    <a:pt x="37" y="94"/>
                  </a:cubicBezTo>
                  <a:cubicBezTo>
                    <a:pt x="37" y="64"/>
                    <a:pt x="64" y="37"/>
                    <a:pt x="97" y="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54"/>
            <p:cNvSpPr>
              <a:spLocks noChangeArrowheads="1"/>
            </p:cNvSpPr>
            <p:nvPr/>
          </p:nvSpPr>
          <p:spPr bwMode="auto">
            <a:xfrm>
              <a:off x="1316952" y="3524347"/>
              <a:ext cx="69850" cy="69850"/>
            </a:xfrm>
            <a:custGeom>
              <a:avLst/>
              <a:gdLst>
                <a:gd name="T0" fmla="*/ 97 w 195"/>
                <a:gd name="T1" fmla="*/ 195 h 196"/>
                <a:gd name="T2" fmla="*/ 97 w 195"/>
                <a:gd name="T3" fmla="*/ 195 h 196"/>
                <a:gd name="T4" fmla="*/ 194 w 195"/>
                <a:gd name="T5" fmla="*/ 98 h 196"/>
                <a:gd name="T6" fmla="*/ 97 w 195"/>
                <a:gd name="T7" fmla="*/ 0 h 196"/>
                <a:gd name="T8" fmla="*/ 0 w 195"/>
                <a:gd name="T9" fmla="*/ 98 h 196"/>
                <a:gd name="T10" fmla="*/ 97 w 195"/>
                <a:gd name="T11" fmla="*/ 195 h 196"/>
                <a:gd name="T12" fmla="*/ 97 w 195"/>
                <a:gd name="T13" fmla="*/ 41 h 196"/>
                <a:gd name="T14" fmla="*/ 97 w 195"/>
                <a:gd name="T15" fmla="*/ 41 h 196"/>
                <a:gd name="T16" fmla="*/ 154 w 195"/>
                <a:gd name="T17" fmla="*/ 98 h 196"/>
                <a:gd name="T18" fmla="*/ 97 w 195"/>
                <a:gd name="T19" fmla="*/ 155 h 196"/>
                <a:gd name="T20" fmla="*/ 40 w 195"/>
                <a:gd name="T21" fmla="*/ 98 h 196"/>
                <a:gd name="T22" fmla="*/ 97 w 195"/>
                <a:gd name="T23" fmla="*/ 4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96">
                  <a:moveTo>
                    <a:pt x="97" y="195"/>
                  </a:moveTo>
                  <a:lnTo>
                    <a:pt x="97" y="195"/>
                  </a:lnTo>
                  <a:cubicBezTo>
                    <a:pt x="150" y="195"/>
                    <a:pt x="194" y="152"/>
                    <a:pt x="194" y="98"/>
                  </a:cubicBezTo>
                  <a:cubicBezTo>
                    <a:pt x="194" y="44"/>
                    <a:pt x="150" y="0"/>
                    <a:pt x="97" y="0"/>
                  </a:cubicBezTo>
                  <a:cubicBezTo>
                    <a:pt x="43" y="0"/>
                    <a:pt x="0" y="44"/>
                    <a:pt x="0" y="98"/>
                  </a:cubicBezTo>
                  <a:cubicBezTo>
                    <a:pt x="0" y="152"/>
                    <a:pt x="43" y="195"/>
                    <a:pt x="97" y="195"/>
                  </a:cubicBezTo>
                  <a:close/>
                  <a:moveTo>
                    <a:pt x="97" y="41"/>
                  </a:moveTo>
                  <a:lnTo>
                    <a:pt x="97" y="41"/>
                  </a:lnTo>
                  <a:cubicBezTo>
                    <a:pt x="127" y="41"/>
                    <a:pt x="154" y="64"/>
                    <a:pt x="154" y="98"/>
                  </a:cubicBezTo>
                  <a:cubicBezTo>
                    <a:pt x="154" y="128"/>
                    <a:pt x="127" y="155"/>
                    <a:pt x="97" y="155"/>
                  </a:cubicBezTo>
                  <a:cubicBezTo>
                    <a:pt x="64" y="155"/>
                    <a:pt x="40" y="128"/>
                    <a:pt x="40" y="98"/>
                  </a:cubicBezTo>
                  <a:cubicBezTo>
                    <a:pt x="40" y="64"/>
                    <a:pt x="64" y="41"/>
                    <a:pt x="97" y="4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55"/>
            <p:cNvSpPr>
              <a:spLocks noChangeArrowheads="1"/>
            </p:cNvSpPr>
            <p:nvPr/>
          </p:nvSpPr>
          <p:spPr bwMode="auto">
            <a:xfrm>
              <a:off x="1299489" y="3603722"/>
              <a:ext cx="103188" cy="228600"/>
            </a:xfrm>
            <a:custGeom>
              <a:avLst/>
              <a:gdLst>
                <a:gd name="T0" fmla="*/ 231 w 285"/>
                <a:gd name="T1" fmla="*/ 0 h 637"/>
                <a:gd name="T2" fmla="*/ 54 w 285"/>
                <a:gd name="T3" fmla="*/ 0 h 637"/>
                <a:gd name="T4" fmla="*/ 0 w 285"/>
                <a:gd name="T5" fmla="*/ 427 h 637"/>
                <a:gd name="T6" fmla="*/ 64 w 285"/>
                <a:gd name="T7" fmla="*/ 427 h 637"/>
                <a:gd name="T8" fmla="*/ 64 w 285"/>
                <a:gd name="T9" fmla="*/ 636 h 637"/>
                <a:gd name="T10" fmla="*/ 221 w 285"/>
                <a:gd name="T11" fmla="*/ 636 h 637"/>
                <a:gd name="T12" fmla="*/ 221 w 285"/>
                <a:gd name="T13" fmla="*/ 427 h 637"/>
                <a:gd name="T14" fmla="*/ 284 w 285"/>
                <a:gd name="T15" fmla="*/ 427 h 637"/>
                <a:gd name="T16" fmla="*/ 231 w 285"/>
                <a:gd name="T17" fmla="*/ 0 h 637"/>
                <a:gd name="T18" fmla="*/ 181 w 285"/>
                <a:gd name="T19" fmla="*/ 599 h 637"/>
                <a:gd name="T20" fmla="*/ 104 w 285"/>
                <a:gd name="T21" fmla="*/ 599 h 637"/>
                <a:gd name="T22" fmla="*/ 104 w 285"/>
                <a:gd name="T23" fmla="*/ 427 h 637"/>
                <a:gd name="T24" fmla="*/ 181 w 285"/>
                <a:gd name="T25" fmla="*/ 427 h 637"/>
                <a:gd name="T26" fmla="*/ 181 w 285"/>
                <a:gd name="T27" fmla="*/ 59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5" h="637">
                  <a:moveTo>
                    <a:pt x="231" y="0"/>
                  </a:moveTo>
                  <a:lnTo>
                    <a:pt x="54" y="0"/>
                  </a:lnTo>
                  <a:lnTo>
                    <a:pt x="0" y="427"/>
                  </a:lnTo>
                  <a:lnTo>
                    <a:pt x="64" y="427"/>
                  </a:lnTo>
                  <a:lnTo>
                    <a:pt x="64" y="636"/>
                  </a:lnTo>
                  <a:lnTo>
                    <a:pt x="221" y="636"/>
                  </a:lnTo>
                  <a:lnTo>
                    <a:pt x="221" y="427"/>
                  </a:lnTo>
                  <a:lnTo>
                    <a:pt x="284" y="427"/>
                  </a:lnTo>
                  <a:lnTo>
                    <a:pt x="231" y="0"/>
                  </a:lnTo>
                  <a:close/>
                  <a:moveTo>
                    <a:pt x="181" y="599"/>
                  </a:moveTo>
                  <a:lnTo>
                    <a:pt x="104" y="599"/>
                  </a:lnTo>
                  <a:lnTo>
                    <a:pt x="104" y="427"/>
                  </a:lnTo>
                  <a:lnTo>
                    <a:pt x="181" y="427"/>
                  </a:lnTo>
                  <a:lnTo>
                    <a:pt x="181" y="59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56"/>
            <p:cNvSpPr>
              <a:spLocks noChangeArrowheads="1"/>
            </p:cNvSpPr>
            <p:nvPr/>
          </p:nvSpPr>
          <p:spPr bwMode="auto">
            <a:xfrm>
              <a:off x="1045489" y="3603722"/>
              <a:ext cx="103188" cy="228600"/>
            </a:xfrm>
            <a:custGeom>
              <a:avLst/>
              <a:gdLst>
                <a:gd name="T0" fmla="*/ 53 w 285"/>
                <a:gd name="T1" fmla="*/ 0 h 637"/>
                <a:gd name="T2" fmla="*/ 0 w 285"/>
                <a:gd name="T3" fmla="*/ 427 h 637"/>
                <a:gd name="T4" fmla="*/ 63 w 285"/>
                <a:gd name="T5" fmla="*/ 427 h 637"/>
                <a:gd name="T6" fmla="*/ 63 w 285"/>
                <a:gd name="T7" fmla="*/ 636 h 637"/>
                <a:gd name="T8" fmla="*/ 220 w 285"/>
                <a:gd name="T9" fmla="*/ 636 h 637"/>
                <a:gd name="T10" fmla="*/ 220 w 285"/>
                <a:gd name="T11" fmla="*/ 427 h 637"/>
                <a:gd name="T12" fmla="*/ 284 w 285"/>
                <a:gd name="T13" fmla="*/ 427 h 637"/>
                <a:gd name="T14" fmla="*/ 230 w 285"/>
                <a:gd name="T15" fmla="*/ 0 h 637"/>
                <a:gd name="T16" fmla="*/ 53 w 285"/>
                <a:gd name="T17" fmla="*/ 0 h 637"/>
                <a:gd name="T18" fmla="*/ 180 w 285"/>
                <a:gd name="T19" fmla="*/ 599 h 637"/>
                <a:gd name="T20" fmla="*/ 103 w 285"/>
                <a:gd name="T21" fmla="*/ 599 h 637"/>
                <a:gd name="T22" fmla="*/ 103 w 285"/>
                <a:gd name="T23" fmla="*/ 427 h 637"/>
                <a:gd name="T24" fmla="*/ 180 w 285"/>
                <a:gd name="T25" fmla="*/ 427 h 637"/>
                <a:gd name="T26" fmla="*/ 180 w 285"/>
                <a:gd name="T27" fmla="*/ 59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5" h="637">
                  <a:moveTo>
                    <a:pt x="53" y="0"/>
                  </a:moveTo>
                  <a:lnTo>
                    <a:pt x="0" y="427"/>
                  </a:lnTo>
                  <a:lnTo>
                    <a:pt x="63" y="427"/>
                  </a:lnTo>
                  <a:lnTo>
                    <a:pt x="63" y="636"/>
                  </a:lnTo>
                  <a:lnTo>
                    <a:pt x="220" y="636"/>
                  </a:lnTo>
                  <a:lnTo>
                    <a:pt x="220" y="427"/>
                  </a:lnTo>
                  <a:lnTo>
                    <a:pt x="284" y="427"/>
                  </a:lnTo>
                  <a:lnTo>
                    <a:pt x="230" y="0"/>
                  </a:lnTo>
                  <a:lnTo>
                    <a:pt x="53" y="0"/>
                  </a:lnTo>
                  <a:close/>
                  <a:moveTo>
                    <a:pt x="180" y="599"/>
                  </a:moveTo>
                  <a:lnTo>
                    <a:pt x="103" y="599"/>
                  </a:lnTo>
                  <a:lnTo>
                    <a:pt x="103" y="427"/>
                  </a:lnTo>
                  <a:lnTo>
                    <a:pt x="180" y="427"/>
                  </a:lnTo>
                  <a:lnTo>
                    <a:pt x="180" y="59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57"/>
            <p:cNvSpPr>
              <a:spLocks noChangeArrowheads="1"/>
            </p:cNvSpPr>
            <p:nvPr/>
          </p:nvSpPr>
          <p:spPr bwMode="auto">
            <a:xfrm>
              <a:off x="1062952" y="3524347"/>
              <a:ext cx="68262" cy="69850"/>
            </a:xfrm>
            <a:custGeom>
              <a:avLst/>
              <a:gdLst>
                <a:gd name="T0" fmla="*/ 93 w 191"/>
                <a:gd name="T1" fmla="*/ 195 h 196"/>
                <a:gd name="T2" fmla="*/ 93 w 191"/>
                <a:gd name="T3" fmla="*/ 195 h 196"/>
                <a:gd name="T4" fmla="*/ 190 w 191"/>
                <a:gd name="T5" fmla="*/ 98 h 196"/>
                <a:gd name="T6" fmla="*/ 93 w 191"/>
                <a:gd name="T7" fmla="*/ 0 h 196"/>
                <a:gd name="T8" fmla="*/ 0 w 191"/>
                <a:gd name="T9" fmla="*/ 98 h 196"/>
                <a:gd name="T10" fmla="*/ 93 w 191"/>
                <a:gd name="T11" fmla="*/ 195 h 196"/>
                <a:gd name="T12" fmla="*/ 93 w 191"/>
                <a:gd name="T13" fmla="*/ 41 h 196"/>
                <a:gd name="T14" fmla="*/ 93 w 191"/>
                <a:gd name="T15" fmla="*/ 41 h 196"/>
                <a:gd name="T16" fmla="*/ 153 w 191"/>
                <a:gd name="T17" fmla="*/ 98 h 196"/>
                <a:gd name="T18" fmla="*/ 93 w 191"/>
                <a:gd name="T19" fmla="*/ 155 h 196"/>
                <a:gd name="T20" fmla="*/ 36 w 191"/>
                <a:gd name="T21" fmla="*/ 98 h 196"/>
                <a:gd name="T22" fmla="*/ 93 w 191"/>
                <a:gd name="T23" fmla="*/ 4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1" h="196">
                  <a:moveTo>
                    <a:pt x="93" y="195"/>
                  </a:moveTo>
                  <a:lnTo>
                    <a:pt x="93" y="195"/>
                  </a:lnTo>
                  <a:cubicBezTo>
                    <a:pt x="147" y="195"/>
                    <a:pt x="190" y="152"/>
                    <a:pt x="190" y="98"/>
                  </a:cubicBezTo>
                  <a:cubicBezTo>
                    <a:pt x="190" y="44"/>
                    <a:pt x="147" y="0"/>
                    <a:pt x="93" y="0"/>
                  </a:cubicBezTo>
                  <a:cubicBezTo>
                    <a:pt x="43" y="0"/>
                    <a:pt x="0" y="44"/>
                    <a:pt x="0" y="98"/>
                  </a:cubicBezTo>
                  <a:cubicBezTo>
                    <a:pt x="0" y="152"/>
                    <a:pt x="43" y="195"/>
                    <a:pt x="93" y="195"/>
                  </a:cubicBezTo>
                  <a:close/>
                  <a:moveTo>
                    <a:pt x="93" y="41"/>
                  </a:moveTo>
                  <a:lnTo>
                    <a:pt x="93" y="41"/>
                  </a:lnTo>
                  <a:cubicBezTo>
                    <a:pt x="126" y="41"/>
                    <a:pt x="153" y="64"/>
                    <a:pt x="153" y="98"/>
                  </a:cubicBezTo>
                  <a:cubicBezTo>
                    <a:pt x="153" y="128"/>
                    <a:pt x="126" y="155"/>
                    <a:pt x="93" y="155"/>
                  </a:cubicBezTo>
                  <a:cubicBezTo>
                    <a:pt x="63" y="155"/>
                    <a:pt x="36" y="128"/>
                    <a:pt x="36" y="98"/>
                  </a:cubicBezTo>
                  <a:cubicBezTo>
                    <a:pt x="36" y="64"/>
                    <a:pt x="63" y="41"/>
                    <a:pt x="93" y="4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4" name="Group 583"/>
          <p:cNvGrpSpPr/>
          <p:nvPr/>
        </p:nvGrpSpPr>
        <p:grpSpPr>
          <a:xfrm>
            <a:off x="6683274" y="1682607"/>
            <a:ext cx="347663" cy="338138"/>
            <a:chOff x="1045489" y="1645842"/>
            <a:chExt cx="347663" cy="338138"/>
          </a:xfrm>
        </p:grpSpPr>
        <p:sp>
          <p:nvSpPr>
            <p:cNvPr id="585" name="Freeform 58"/>
            <p:cNvSpPr>
              <a:spLocks noChangeArrowheads="1"/>
            </p:cNvSpPr>
            <p:nvPr/>
          </p:nvSpPr>
          <p:spPr bwMode="auto">
            <a:xfrm>
              <a:off x="1193127" y="1650605"/>
              <a:ext cx="53975" cy="53975"/>
            </a:xfrm>
            <a:custGeom>
              <a:avLst/>
              <a:gdLst>
                <a:gd name="T0" fmla="*/ 150 w 151"/>
                <a:gd name="T1" fmla="*/ 76 h 152"/>
                <a:gd name="T2" fmla="*/ 150 w 151"/>
                <a:gd name="T3" fmla="*/ 76 h 152"/>
                <a:gd name="T4" fmla="*/ 75 w 151"/>
                <a:gd name="T5" fmla="*/ 151 h 152"/>
                <a:gd name="T6" fmla="*/ 0 w 151"/>
                <a:gd name="T7" fmla="*/ 76 h 152"/>
                <a:gd name="T8" fmla="*/ 75 w 151"/>
                <a:gd name="T9" fmla="*/ 0 h 152"/>
                <a:gd name="T10" fmla="*/ 150 w 151"/>
                <a:gd name="T11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152">
                  <a:moveTo>
                    <a:pt x="150" y="76"/>
                  </a:moveTo>
                  <a:lnTo>
                    <a:pt x="150" y="76"/>
                  </a:lnTo>
                  <a:cubicBezTo>
                    <a:pt x="150" y="118"/>
                    <a:pt x="114" y="151"/>
                    <a:pt x="75" y="151"/>
                  </a:cubicBezTo>
                  <a:cubicBezTo>
                    <a:pt x="33" y="151"/>
                    <a:pt x="0" y="118"/>
                    <a:pt x="0" y="76"/>
                  </a:cubicBezTo>
                  <a:cubicBezTo>
                    <a:pt x="0" y="37"/>
                    <a:pt x="33" y="0"/>
                    <a:pt x="75" y="0"/>
                  </a:cubicBezTo>
                  <a:cubicBezTo>
                    <a:pt x="114" y="0"/>
                    <a:pt x="150" y="37"/>
                    <a:pt x="15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59"/>
            <p:cNvSpPr>
              <a:spLocks noChangeArrowheads="1"/>
            </p:cNvSpPr>
            <p:nvPr/>
          </p:nvSpPr>
          <p:spPr bwMode="auto">
            <a:xfrm>
              <a:off x="1174077" y="1729980"/>
              <a:ext cx="90487" cy="246062"/>
            </a:xfrm>
            <a:custGeom>
              <a:avLst/>
              <a:gdLst>
                <a:gd name="T0" fmla="*/ 192 w 252"/>
                <a:gd name="T1" fmla="*/ 684 h 685"/>
                <a:gd name="T2" fmla="*/ 192 w 252"/>
                <a:gd name="T3" fmla="*/ 360 h 685"/>
                <a:gd name="T4" fmla="*/ 251 w 252"/>
                <a:gd name="T5" fmla="*/ 360 h 685"/>
                <a:gd name="T6" fmla="*/ 251 w 252"/>
                <a:gd name="T7" fmla="*/ 0 h 685"/>
                <a:gd name="T8" fmla="*/ 0 w 252"/>
                <a:gd name="T9" fmla="*/ 0 h 685"/>
                <a:gd name="T10" fmla="*/ 0 w 252"/>
                <a:gd name="T11" fmla="*/ 360 h 685"/>
                <a:gd name="T12" fmla="*/ 59 w 252"/>
                <a:gd name="T13" fmla="*/ 360 h 685"/>
                <a:gd name="T14" fmla="*/ 59 w 252"/>
                <a:gd name="T15" fmla="*/ 684 h 685"/>
                <a:gd name="T16" fmla="*/ 192 w 252"/>
                <a:gd name="T17" fmla="*/ 684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2" h="685">
                  <a:moveTo>
                    <a:pt x="192" y="684"/>
                  </a:moveTo>
                  <a:lnTo>
                    <a:pt x="192" y="360"/>
                  </a:lnTo>
                  <a:lnTo>
                    <a:pt x="251" y="360"/>
                  </a:lnTo>
                  <a:lnTo>
                    <a:pt x="251" y="0"/>
                  </a:lnTo>
                  <a:lnTo>
                    <a:pt x="0" y="0"/>
                  </a:lnTo>
                  <a:lnTo>
                    <a:pt x="0" y="360"/>
                  </a:lnTo>
                  <a:lnTo>
                    <a:pt x="59" y="360"/>
                  </a:lnTo>
                  <a:lnTo>
                    <a:pt x="59" y="684"/>
                  </a:lnTo>
                  <a:lnTo>
                    <a:pt x="192" y="6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60"/>
            <p:cNvSpPr>
              <a:spLocks noChangeArrowheads="1"/>
            </p:cNvSpPr>
            <p:nvPr/>
          </p:nvSpPr>
          <p:spPr bwMode="auto">
            <a:xfrm>
              <a:off x="1174077" y="1729980"/>
              <a:ext cx="90487" cy="246062"/>
            </a:xfrm>
            <a:custGeom>
              <a:avLst/>
              <a:gdLst>
                <a:gd name="T0" fmla="*/ 192 w 252"/>
                <a:gd name="T1" fmla="*/ 684 h 685"/>
                <a:gd name="T2" fmla="*/ 192 w 252"/>
                <a:gd name="T3" fmla="*/ 360 h 685"/>
                <a:gd name="T4" fmla="*/ 251 w 252"/>
                <a:gd name="T5" fmla="*/ 360 h 685"/>
                <a:gd name="T6" fmla="*/ 251 w 252"/>
                <a:gd name="T7" fmla="*/ 0 h 685"/>
                <a:gd name="T8" fmla="*/ 0 w 252"/>
                <a:gd name="T9" fmla="*/ 0 h 685"/>
                <a:gd name="T10" fmla="*/ 0 w 252"/>
                <a:gd name="T11" fmla="*/ 360 h 685"/>
                <a:gd name="T12" fmla="*/ 59 w 252"/>
                <a:gd name="T13" fmla="*/ 360 h 685"/>
                <a:gd name="T14" fmla="*/ 59 w 252"/>
                <a:gd name="T15" fmla="*/ 684 h 685"/>
                <a:gd name="T16" fmla="*/ 192 w 252"/>
                <a:gd name="T17" fmla="*/ 684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2" h="685">
                  <a:moveTo>
                    <a:pt x="192" y="684"/>
                  </a:moveTo>
                  <a:lnTo>
                    <a:pt x="192" y="360"/>
                  </a:lnTo>
                  <a:lnTo>
                    <a:pt x="251" y="360"/>
                  </a:lnTo>
                  <a:lnTo>
                    <a:pt x="251" y="0"/>
                  </a:lnTo>
                  <a:lnTo>
                    <a:pt x="0" y="0"/>
                  </a:lnTo>
                  <a:lnTo>
                    <a:pt x="0" y="360"/>
                  </a:lnTo>
                  <a:lnTo>
                    <a:pt x="59" y="360"/>
                  </a:lnTo>
                  <a:lnTo>
                    <a:pt x="59" y="684"/>
                  </a:lnTo>
                  <a:lnTo>
                    <a:pt x="192" y="6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61"/>
            <p:cNvSpPr>
              <a:spLocks noChangeArrowheads="1"/>
            </p:cNvSpPr>
            <p:nvPr/>
          </p:nvSpPr>
          <p:spPr bwMode="auto">
            <a:xfrm>
              <a:off x="1218527" y="1729980"/>
              <a:ext cx="46037" cy="246062"/>
            </a:xfrm>
            <a:custGeom>
              <a:avLst/>
              <a:gdLst>
                <a:gd name="T0" fmla="*/ 127 w 128"/>
                <a:gd name="T1" fmla="*/ 0 h 685"/>
                <a:gd name="T2" fmla="*/ 0 w 128"/>
                <a:gd name="T3" fmla="*/ 0 h 685"/>
                <a:gd name="T4" fmla="*/ 0 w 128"/>
                <a:gd name="T5" fmla="*/ 684 h 685"/>
                <a:gd name="T6" fmla="*/ 68 w 128"/>
                <a:gd name="T7" fmla="*/ 684 h 685"/>
                <a:gd name="T8" fmla="*/ 68 w 128"/>
                <a:gd name="T9" fmla="*/ 360 h 685"/>
                <a:gd name="T10" fmla="*/ 127 w 128"/>
                <a:gd name="T11" fmla="*/ 360 h 685"/>
                <a:gd name="T12" fmla="*/ 127 w 128"/>
                <a:gd name="T13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685">
                  <a:moveTo>
                    <a:pt x="127" y="0"/>
                  </a:moveTo>
                  <a:lnTo>
                    <a:pt x="0" y="0"/>
                  </a:lnTo>
                  <a:lnTo>
                    <a:pt x="0" y="684"/>
                  </a:lnTo>
                  <a:lnTo>
                    <a:pt x="68" y="684"/>
                  </a:lnTo>
                  <a:lnTo>
                    <a:pt x="68" y="360"/>
                  </a:lnTo>
                  <a:lnTo>
                    <a:pt x="127" y="360"/>
                  </a:lnTo>
                  <a:lnTo>
                    <a:pt x="12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62"/>
            <p:cNvSpPr>
              <a:spLocks noChangeArrowheads="1"/>
            </p:cNvSpPr>
            <p:nvPr/>
          </p:nvSpPr>
          <p:spPr bwMode="auto">
            <a:xfrm>
              <a:off x="1218527" y="1729980"/>
              <a:ext cx="46037" cy="246062"/>
            </a:xfrm>
            <a:custGeom>
              <a:avLst/>
              <a:gdLst>
                <a:gd name="T0" fmla="*/ 127 w 128"/>
                <a:gd name="T1" fmla="*/ 0 h 685"/>
                <a:gd name="T2" fmla="*/ 0 w 128"/>
                <a:gd name="T3" fmla="*/ 0 h 685"/>
                <a:gd name="T4" fmla="*/ 0 w 128"/>
                <a:gd name="T5" fmla="*/ 684 h 685"/>
                <a:gd name="T6" fmla="*/ 68 w 128"/>
                <a:gd name="T7" fmla="*/ 684 h 685"/>
                <a:gd name="T8" fmla="*/ 68 w 128"/>
                <a:gd name="T9" fmla="*/ 360 h 685"/>
                <a:gd name="T10" fmla="*/ 127 w 128"/>
                <a:gd name="T11" fmla="*/ 360 h 685"/>
                <a:gd name="T12" fmla="*/ 127 w 128"/>
                <a:gd name="T13" fmla="*/ 0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8" h="685">
                  <a:moveTo>
                    <a:pt x="127" y="0"/>
                  </a:moveTo>
                  <a:lnTo>
                    <a:pt x="0" y="0"/>
                  </a:lnTo>
                  <a:lnTo>
                    <a:pt x="0" y="684"/>
                  </a:lnTo>
                  <a:lnTo>
                    <a:pt x="68" y="684"/>
                  </a:lnTo>
                  <a:lnTo>
                    <a:pt x="68" y="360"/>
                  </a:lnTo>
                  <a:lnTo>
                    <a:pt x="127" y="360"/>
                  </a:lnTo>
                  <a:lnTo>
                    <a:pt x="12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63"/>
            <p:cNvSpPr>
              <a:spLocks noChangeArrowheads="1"/>
            </p:cNvSpPr>
            <p:nvPr/>
          </p:nvSpPr>
          <p:spPr bwMode="auto">
            <a:xfrm>
              <a:off x="1220114" y="1650605"/>
              <a:ext cx="26988" cy="53975"/>
            </a:xfrm>
            <a:custGeom>
              <a:avLst/>
              <a:gdLst>
                <a:gd name="T0" fmla="*/ 0 w 76"/>
                <a:gd name="T1" fmla="*/ 0 h 152"/>
                <a:gd name="T2" fmla="*/ 0 w 76"/>
                <a:gd name="T3" fmla="*/ 0 h 152"/>
                <a:gd name="T4" fmla="*/ 0 w 76"/>
                <a:gd name="T5" fmla="*/ 151 h 152"/>
                <a:gd name="T6" fmla="*/ 75 w 76"/>
                <a:gd name="T7" fmla="*/ 76 h 152"/>
                <a:gd name="T8" fmla="*/ 0 w 76"/>
                <a:gd name="T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152">
                  <a:moveTo>
                    <a:pt x="0" y="0"/>
                  </a:moveTo>
                  <a:lnTo>
                    <a:pt x="0" y="0"/>
                  </a:lnTo>
                  <a:cubicBezTo>
                    <a:pt x="0" y="151"/>
                    <a:pt x="0" y="151"/>
                    <a:pt x="0" y="151"/>
                  </a:cubicBezTo>
                  <a:cubicBezTo>
                    <a:pt x="39" y="151"/>
                    <a:pt x="75" y="118"/>
                    <a:pt x="75" y="76"/>
                  </a:cubicBezTo>
                  <a:cubicBezTo>
                    <a:pt x="75" y="37"/>
                    <a:pt x="3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64"/>
            <p:cNvSpPr>
              <a:spLocks noChangeArrowheads="1"/>
            </p:cNvSpPr>
            <p:nvPr/>
          </p:nvSpPr>
          <p:spPr bwMode="auto">
            <a:xfrm>
              <a:off x="1301077" y="1737917"/>
              <a:ext cx="82550" cy="209550"/>
            </a:xfrm>
            <a:custGeom>
              <a:avLst/>
              <a:gdLst>
                <a:gd name="T0" fmla="*/ 185 w 231"/>
                <a:gd name="T1" fmla="*/ 0 h 584"/>
                <a:gd name="T2" fmla="*/ 45 w 231"/>
                <a:gd name="T3" fmla="*/ 0 h 584"/>
                <a:gd name="T4" fmla="*/ 0 w 231"/>
                <a:gd name="T5" fmla="*/ 376 h 584"/>
                <a:gd name="T6" fmla="*/ 58 w 231"/>
                <a:gd name="T7" fmla="*/ 376 h 584"/>
                <a:gd name="T8" fmla="*/ 58 w 231"/>
                <a:gd name="T9" fmla="*/ 583 h 584"/>
                <a:gd name="T10" fmla="*/ 172 w 231"/>
                <a:gd name="T11" fmla="*/ 583 h 584"/>
                <a:gd name="T12" fmla="*/ 172 w 231"/>
                <a:gd name="T13" fmla="*/ 376 h 584"/>
                <a:gd name="T14" fmla="*/ 230 w 231"/>
                <a:gd name="T15" fmla="*/ 376 h 584"/>
                <a:gd name="T16" fmla="*/ 185 w 231"/>
                <a:gd name="T17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1" h="584">
                  <a:moveTo>
                    <a:pt x="185" y="0"/>
                  </a:moveTo>
                  <a:lnTo>
                    <a:pt x="45" y="0"/>
                  </a:lnTo>
                  <a:lnTo>
                    <a:pt x="0" y="376"/>
                  </a:lnTo>
                  <a:lnTo>
                    <a:pt x="58" y="376"/>
                  </a:lnTo>
                  <a:lnTo>
                    <a:pt x="58" y="583"/>
                  </a:lnTo>
                  <a:lnTo>
                    <a:pt x="172" y="583"/>
                  </a:lnTo>
                  <a:lnTo>
                    <a:pt x="172" y="376"/>
                  </a:lnTo>
                  <a:lnTo>
                    <a:pt x="230" y="376"/>
                  </a:lnTo>
                  <a:lnTo>
                    <a:pt x="18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65"/>
            <p:cNvSpPr>
              <a:spLocks noChangeArrowheads="1"/>
            </p:cNvSpPr>
            <p:nvPr/>
          </p:nvSpPr>
          <p:spPr bwMode="auto">
            <a:xfrm>
              <a:off x="1301077" y="1737917"/>
              <a:ext cx="82550" cy="209550"/>
            </a:xfrm>
            <a:custGeom>
              <a:avLst/>
              <a:gdLst>
                <a:gd name="T0" fmla="*/ 185 w 231"/>
                <a:gd name="T1" fmla="*/ 0 h 584"/>
                <a:gd name="T2" fmla="*/ 45 w 231"/>
                <a:gd name="T3" fmla="*/ 0 h 584"/>
                <a:gd name="T4" fmla="*/ 0 w 231"/>
                <a:gd name="T5" fmla="*/ 376 h 584"/>
                <a:gd name="T6" fmla="*/ 58 w 231"/>
                <a:gd name="T7" fmla="*/ 376 h 584"/>
                <a:gd name="T8" fmla="*/ 58 w 231"/>
                <a:gd name="T9" fmla="*/ 583 h 584"/>
                <a:gd name="T10" fmla="*/ 172 w 231"/>
                <a:gd name="T11" fmla="*/ 583 h 584"/>
                <a:gd name="T12" fmla="*/ 172 w 231"/>
                <a:gd name="T13" fmla="*/ 376 h 584"/>
                <a:gd name="T14" fmla="*/ 230 w 231"/>
                <a:gd name="T15" fmla="*/ 376 h 584"/>
                <a:gd name="T16" fmla="*/ 185 w 231"/>
                <a:gd name="T17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1" h="584">
                  <a:moveTo>
                    <a:pt x="185" y="0"/>
                  </a:moveTo>
                  <a:lnTo>
                    <a:pt x="45" y="0"/>
                  </a:lnTo>
                  <a:lnTo>
                    <a:pt x="0" y="376"/>
                  </a:lnTo>
                  <a:lnTo>
                    <a:pt x="58" y="376"/>
                  </a:lnTo>
                  <a:lnTo>
                    <a:pt x="58" y="583"/>
                  </a:lnTo>
                  <a:lnTo>
                    <a:pt x="172" y="583"/>
                  </a:lnTo>
                  <a:lnTo>
                    <a:pt x="172" y="376"/>
                  </a:lnTo>
                  <a:lnTo>
                    <a:pt x="230" y="376"/>
                  </a:lnTo>
                  <a:lnTo>
                    <a:pt x="18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66"/>
            <p:cNvSpPr>
              <a:spLocks noChangeArrowheads="1"/>
            </p:cNvSpPr>
            <p:nvPr/>
          </p:nvSpPr>
          <p:spPr bwMode="auto">
            <a:xfrm>
              <a:off x="1316952" y="1658542"/>
              <a:ext cx="53975" cy="53975"/>
            </a:xfrm>
            <a:custGeom>
              <a:avLst/>
              <a:gdLst>
                <a:gd name="T0" fmla="*/ 74 w 150"/>
                <a:gd name="T1" fmla="*/ 0 h 152"/>
                <a:gd name="T2" fmla="*/ 74 w 150"/>
                <a:gd name="T3" fmla="*/ 0 h 152"/>
                <a:gd name="T4" fmla="*/ 0 w 150"/>
                <a:gd name="T5" fmla="*/ 76 h 152"/>
                <a:gd name="T6" fmla="*/ 74 w 150"/>
                <a:gd name="T7" fmla="*/ 151 h 152"/>
                <a:gd name="T8" fmla="*/ 149 w 150"/>
                <a:gd name="T9" fmla="*/ 76 h 152"/>
                <a:gd name="T10" fmla="*/ 74 w 150"/>
                <a:gd name="T1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" h="152">
                  <a:moveTo>
                    <a:pt x="74" y="0"/>
                  </a:moveTo>
                  <a:lnTo>
                    <a:pt x="74" y="0"/>
                  </a:lnTo>
                  <a:cubicBezTo>
                    <a:pt x="32" y="0"/>
                    <a:pt x="0" y="33"/>
                    <a:pt x="0" y="76"/>
                  </a:cubicBezTo>
                  <a:cubicBezTo>
                    <a:pt x="0" y="118"/>
                    <a:pt x="32" y="151"/>
                    <a:pt x="74" y="151"/>
                  </a:cubicBezTo>
                  <a:cubicBezTo>
                    <a:pt x="113" y="151"/>
                    <a:pt x="149" y="118"/>
                    <a:pt x="149" y="76"/>
                  </a:cubicBezTo>
                  <a:cubicBezTo>
                    <a:pt x="149" y="33"/>
                    <a:pt x="113" y="0"/>
                    <a:pt x="7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67"/>
            <p:cNvSpPr>
              <a:spLocks noChangeArrowheads="1"/>
            </p:cNvSpPr>
            <p:nvPr/>
          </p:nvSpPr>
          <p:spPr bwMode="auto">
            <a:xfrm>
              <a:off x="1053427" y="1737917"/>
              <a:ext cx="82550" cy="209550"/>
            </a:xfrm>
            <a:custGeom>
              <a:avLst/>
              <a:gdLst>
                <a:gd name="T0" fmla="*/ 58 w 231"/>
                <a:gd name="T1" fmla="*/ 583 h 584"/>
                <a:gd name="T2" fmla="*/ 58 w 231"/>
                <a:gd name="T3" fmla="*/ 376 h 584"/>
                <a:gd name="T4" fmla="*/ 0 w 231"/>
                <a:gd name="T5" fmla="*/ 376 h 584"/>
                <a:gd name="T6" fmla="*/ 45 w 231"/>
                <a:gd name="T7" fmla="*/ 0 h 584"/>
                <a:gd name="T8" fmla="*/ 185 w 231"/>
                <a:gd name="T9" fmla="*/ 0 h 584"/>
                <a:gd name="T10" fmla="*/ 230 w 231"/>
                <a:gd name="T11" fmla="*/ 376 h 584"/>
                <a:gd name="T12" fmla="*/ 172 w 231"/>
                <a:gd name="T13" fmla="*/ 376 h 584"/>
                <a:gd name="T14" fmla="*/ 172 w 231"/>
                <a:gd name="T15" fmla="*/ 583 h 584"/>
                <a:gd name="T16" fmla="*/ 58 w 231"/>
                <a:gd name="T17" fmla="*/ 583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1" h="584">
                  <a:moveTo>
                    <a:pt x="58" y="583"/>
                  </a:moveTo>
                  <a:lnTo>
                    <a:pt x="58" y="376"/>
                  </a:lnTo>
                  <a:lnTo>
                    <a:pt x="0" y="376"/>
                  </a:lnTo>
                  <a:lnTo>
                    <a:pt x="45" y="0"/>
                  </a:lnTo>
                  <a:lnTo>
                    <a:pt x="185" y="0"/>
                  </a:lnTo>
                  <a:lnTo>
                    <a:pt x="230" y="376"/>
                  </a:lnTo>
                  <a:lnTo>
                    <a:pt x="172" y="376"/>
                  </a:lnTo>
                  <a:lnTo>
                    <a:pt x="172" y="583"/>
                  </a:lnTo>
                  <a:lnTo>
                    <a:pt x="58" y="5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68"/>
            <p:cNvSpPr>
              <a:spLocks noChangeArrowheads="1"/>
            </p:cNvSpPr>
            <p:nvPr/>
          </p:nvSpPr>
          <p:spPr bwMode="auto">
            <a:xfrm>
              <a:off x="1067714" y="1658542"/>
              <a:ext cx="53975" cy="53975"/>
            </a:xfrm>
            <a:custGeom>
              <a:avLst/>
              <a:gdLst>
                <a:gd name="T0" fmla="*/ 0 w 150"/>
                <a:gd name="T1" fmla="*/ 76 h 152"/>
                <a:gd name="T2" fmla="*/ 0 w 150"/>
                <a:gd name="T3" fmla="*/ 76 h 152"/>
                <a:gd name="T4" fmla="*/ 75 w 150"/>
                <a:gd name="T5" fmla="*/ 151 h 152"/>
                <a:gd name="T6" fmla="*/ 149 w 150"/>
                <a:gd name="T7" fmla="*/ 76 h 152"/>
                <a:gd name="T8" fmla="*/ 75 w 150"/>
                <a:gd name="T9" fmla="*/ 0 h 152"/>
                <a:gd name="T10" fmla="*/ 0 w 150"/>
                <a:gd name="T11" fmla="*/ 7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" h="152">
                  <a:moveTo>
                    <a:pt x="0" y="76"/>
                  </a:moveTo>
                  <a:lnTo>
                    <a:pt x="0" y="76"/>
                  </a:lnTo>
                  <a:cubicBezTo>
                    <a:pt x="0" y="118"/>
                    <a:pt x="36" y="151"/>
                    <a:pt x="75" y="151"/>
                  </a:cubicBezTo>
                  <a:cubicBezTo>
                    <a:pt x="117" y="151"/>
                    <a:pt x="149" y="118"/>
                    <a:pt x="149" y="76"/>
                  </a:cubicBezTo>
                  <a:cubicBezTo>
                    <a:pt x="149" y="33"/>
                    <a:pt x="117" y="0"/>
                    <a:pt x="75" y="0"/>
                  </a:cubicBezTo>
                  <a:cubicBezTo>
                    <a:pt x="36" y="0"/>
                    <a:pt x="0" y="33"/>
                    <a:pt x="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69"/>
            <p:cNvSpPr>
              <a:spLocks noChangeArrowheads="1"/>
            </p:cNvSpPr>
            <p:nvPr/>
          </p:nvSpPr>
          <p:spPr bwMode="auto">
            <a:xfrm>
              <a:off x="1167727" y="1723630"/>
              <a:ext cx="104775" cy="260350"/>
            </a:xfrm>
            <a:custGeom>
              <a:avLst/>
              <a:gdLst>
                <a:gd name="T0" fmla="*/ 0 w 290"/>
                <a:gd name="T1" fmla="*/ 400 h 725"/>
                <a:gd name="T2" fmla="*/ 58 w 290"/>
                <a:gd name="T3" fmla="*/ 400 h 725"/>
                <a:gd name="T4" fmla="*/ 58 w 290"/>
                <a:gd name="T5" fmla="*/ 724 h 725"/>
                <a:gd name="T6" fmla="*/ 231 w 290"/>
                <a:gd name="T7" fmla="*/ 724 h 725"/>
                <a:gd name="T8" fmla="*/ 231 w 290"/>
                <a:gd name="T9" fmla="*/ 400 h 725"/>
                <a:gd name="T10" fmla="*/ 289 w 290"/>
                <a:gd name="T11" fmla="*/ 400 h 725"/>
                <a:gd name="T12" fmla="*/ 289 w 290"/>
                <a:gd name="T13" fmla="*/ 0 h 725"/>
                <a:gd name="T14" fmla="*/ 0 w 290"/>
                <a:gd name="T15" fmla="*/ 0 h 725"/>
                <a:gd name="T16" fmla="*/ 0 w 290"/>
                <a:gd name="T17" fmla="*/ 400 h 725"/>
                <a:gd name="T18" fmla="*/ 39 w 290"/>
                <a:gd name="T19" fmla="*/ 36 h 725"/>
                <a:gd name="T20" fmla="*/ 250 w 290"/>
                <a:gd name="T21" fmla="*/ 36 h 725"/>
                <a:gd name="T22" fmla="*/ 250 w 290"/>
                <a:gd name="T23" fmla="*/ 361 h 725"/>
                <a:gd name="T24" fmla="*/ 192 w 290"/>
                <a:gd name="T25" fmla="*/ 361 h 725"/>
                <a:gd name="T26" fmla="*/ 192 w 290"/>
                <a:gd name="T27" fmla="*/ 685 h 725"/>
                <a:gd name="T28" fmla="*/ 97 w 290"/>
                <a:gd name="T29" fmla="*/ 685 h 725"/>
                <a:gd name="T30" fmla="*/ 97 w 290"/>
                <a:gd name="T31" fmla="*/ 361 h 725"/>
                <a:gd name="T32" fmla="*/ 39 w 290"/>
                <a:gd name="T33" fmla="*/ 361 h 725"/>
                <a:gd name="T34" fmla="*/ 39 w 290"/>
                <a:gd name="T35" fmla="*/ 36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0" h="725">
                  <a:moveTo>
                    <a:pt x="0" y="400"/>
                  </a:moveTo>
                  <a:lnTo>
                    <a:pt x="58" y="400"/>
                  </a:lnTo>
                  <a:lnTo>
                    <a:pt x="58" y="724"/>
                  </a:lnTo>
                  <a:lnTo>
                    <a:pt x="231" y="724"/>
                  </a:lnTo>
                  <a:lnTo>
                    <a:pt x="231" y="400"/>
                  </a:lnTo>
                  <a:lnTo>
                    <a:pt x="289" y="400"/>
                  </a:lnTo>
                  <a:lnTo>
                    <a:pt x="289" y="0"/>
                  </a:lnTo>
                  <a:lnTo>
                    <a:pt x="0" y="0"/>
                  </a:lnTo>
                  <a:lnTo>
                    <a:pt x="0" y="400"/>
                  </a:lnTo>
                  <a:close/>
                  <a:moveTo>
                    <a:pt x="39" y="36"/>
                  </a:moveTo>
                  <a:lnTo>
                    <a:pt x="250" y="36"/>
                  </a:lnTo>
                  <a:lnTo>
                    <a:pt x="250" y="361"/>
                  </a:lnTo>
                  <a:lnTo>
                    <a:pt x="192" y="361"/>
                  </a:lnTo>
                  <a:lnTo>
                    <a:pt x="192" y="685"/>
                  </a:lnTo>
                  <a:lnTo>
                    <a:pt x="97" y="685"/>
                  </a:lnTo>
                  <a:lnTo>
                    <a:pt x="97" y="361"/>
                  </a:lnTo>
                  <a:lnTo>
                    <a:pt x="39" y="361"/>
                  </a:lnTo>
                  <a:lnTo>
                    <a:pt x="39" y="3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70"/>
            <p:cNvSpPr>
              <a:spLocks noChangeArrowheads="1"/>
            </p:cNvSpPr>
            <p:nvPr/>
          </p:nvSpPr>
          <p:spPr bwMode="auto">
            <a:xfrm>
              <a:off x="1185189" y="1645842"/>
              <a:ext cx="66675" cy="68263"/>
            </a:xfrm>
            <a:custGeom>
              <a:avLst/>
              <a:gdLst>
                <a:gd name="T0" fmla="*/ 94 w 186"/>
                <a:gd name="T1" fmla="*/ 187 h 188"/>
                <a:gd name="T2" fmla="*/ 94 w 186"/>
                <a:gd name="T3" fmla="*/ 187 h 188"/>
                <a:gd name="T4" fmla="*/ 185 w 186"/>
                <a:gd name="T5" fmla="*/ 92 h 188"/>
                <a:gd name="T6" fmla="*/ 94 w 186"/>
                <a:gd name="T7" fmla="*/ 0 h 188"/>
                <a:gd name="T8" fmla="*/ 0 w 186"/>
                <a:gd name="T9" fmla="*/ 92 h 188"/>
                <a:gd name="T10" fmla="*/ 94 w 186"/>
                <a:gd name="T11" fmla="*/ 187 h 188"/>
                <a:gd name="T12" fmla="*/ 94 w 186"/>
                <a:gd name="T13" fmla="*/ 36 h 188"/>
                <a:gd name="T14" fmla="*/ 94 w 186"/>
                <a:gd name="T15" fmla="*/ 36 h 188"/>
                <a:gd name="T16" fmla="*/ 149 w 186"/>
                <a:gd name="T17" fmla="*/ 92 h 188"/>
                <a:gd name="T18" fmla="*/ 94 w 186"/>
                <a:gd name="T19" fmla="*/ 151 h 188"/>
                <a:gd name="T20" fmla="*/ 36 w 186"/>
                <a:gd name="T21" fmla="*/ 92 h 188"/>
                <a:gd name="T22" fmla="*/ 94 w 186"/>
                <a:gd name="T23" fmla="*/ 36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" h="188">
                  <a:moveTo>
                    <a:pt x="94" y="187"/>
                  </a:moveTo>
                  <a:lnTo>
                    <a:pt x="94" y="187"/>
                  </a:lnTo>
                  <a:cubicBezTo>
                    <a:pt x="143" y="187"/>
                    <a:pt x="185" y="144"/>
                    <a:pt x="185" y="92"/>
                  </a:cubicBezTo>
                  <a:cubicBezTo>
                    <a:pt x="185" y="43"/>
                    <a:pt x="143" y="0"/>
                    <a:pt x="94" y="0"/>
                  </a:cubicBezTo>
                  <a:cubicBezTo>
                    <a:pt x="42" y="0"/>
                    <a:pt x="0" y="43"/>
                    <a:pt x="0" y="92"/>
                  </a:cubicBezTo>
                  <a:cubicBezTo>
                    <a:pt x="0" y="144"/>
                    <a:pt x="42" y="187"/>
                    <a:pt x="94" y="187"/>
                  </a:cubicBezTo>
                  <a:close/>
                  <a:moveTo>
                    <a:pt x="94" y="36"/>
                  </a:moveTo>
                  <a:lnTo>
                    <a:pt x="94" y="36"/>
                  </a:lnTo>
                  <a:cubicBezTo>
                    <a:pt x="123" y="36"/>
                    <a:pt x="149" y="62"/>
                    <a:pt x="149" y="92"/>
                  </a:cubicBezTo>
                  <a:cubicBezTo>
                    <a:pt x="149" y="125"/>
                    <a:pt x="123" y="151"/>
                    <a:pt x="94" y="151"/>
                  </a:cubicBezTo>
                  <a:cubicBezTo>
                    <a:pt x="62" y="151"/>
                    <a:pt x="36" y="125"/>
                    <a:pt x="36" y="92"/>
                  </a:cubicBezTo>
                  <a:cubicBezTo>
                    <a:pt x="36" y="62"/>
                    <a:pt x="62" y="36"/>
                    <a:pt x="94" y="3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71"/>
            <p:cNvSpPr>
              <a:spLocks noChangeArrowheads="1"/>
            </p:cNvSpPr>
            <p:nvPr/>
          </p:nvSpPr>
          <p:spPr bwMode="auto">
            <a:xfrm>
              <a:off x="1309014" y="1652192"/>
              <a:ext cx="68263" cy="68263"/>
            </a:xfrm>
            <a:custGeom>
              <a:avLst/>
              <a:gdLst>
                <a:gd name="T0" fmla="*/ 94 w 190"/>
                <a:gd name="T1" fmla="*/ 190 h 191"/>
                <a:gd name="T2" fmla="*/ 94 w 190"/>
                <a:gd name="T3" fmla="*/ 190 h 191"/>
                <a:gd name="T4" fmla="*/ 189 w 190"/>
                <a:gd name="T5" fmla="*/ 95 h 191"/>
                <a:gd name="T6" fmla="*/ 94 w 190"/>
                <a:gd name="T7" fmla="*/ 0 h 191"/>
                <a:gd name="T8" fmla="*/ 0 w 190"/>
                <a:gd name="T9" fmla="*/ 95 h 191"/>
                <a:gd name="T10" fmla="*/ 94 w 190"/>
                <a:gd name="T11" fmla="*/ 190 h 191"/>
                <a:gd name="T12" fmla="*/ 94 w 190"/>
                <a:gd name="T13" fmla="*/ 39 h 191"/>
                <a:gd name="T14" fmla="*/ 94 w 190"/>
                <a:gd name="T15" fmla="*/ 39 h 191"/>
                <a:gd name="T16" fmla="*/ 150 w 190"/>
                <a:gd name="T17" fmla="*/ 95 h 191"/>
                <a:gd name="T18" fmla="*/ 94 w 190"/>
                <a:gd name="T19" fmla="*/ 150 h 191"/>
                <a:gd name="T20" fmla="*/ 39 w 190"/>
                <a:gd name="T21" fmla="*/ 95 h 191"/>
                <a:gd name="T22" fmla="*/ 94 w 190"/>
                <a:gd name="T23" fmla="*/ 39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0" h="191">
                  <a:moveTo>
                    <a:pt x="94" y="190"/>
                  </a:moveTo>
                  <a:lnTo>
                    <a:pt x="94" y="190"/>
                  </a:lnTo>
                  <a:cubicBezTo>
                    <a:pt x="146" y="190"/>
                    <a:pt x="189" y="147"/>
                    <a:pt x="189" y="95"/>
                  </a:cubicBezTo>
                  <a:cubicBezTo>
                    <a:pt x="189" y="42"/>
                    <a:pt x="146" y="0"/>
                    <a:pt x="94" y="0"/>
                  </a:cubicBezTo>
                  <a:cubicBezTo>
                    <a:pt x="43" y="0"/>
                    <a:pt x="0" y="42"/>
                    <a:pt x="0" y="95"/>
                  </a:cubicBezTo>
                  <a:cubicBezTo>
                    <a:pt x="0" y="147"/>
                    <a:pt x="43" y="190"/>
                    <a:pt x="94" y="190"/>
                  </a:cubicBezTo>
                  <a:close/>
                  <a:moveTo>
                    <a:pt x="94" y="39"/>
                  </a:moveTo>
                  <a:lnTo>
                    <a:pt x="94" y="39"/>
                  </a:lnTo>
                  <a:cubicBezTo>
                    <a:pt x="124" y="39"/>
                    <a:pt x="150" y="62"/>
                    <a:pt x="150" y="95"/>
                  </a:cubicBezTo>
                  <a:cubicBezTo>
                    <a:pt x="150" y="124"/>
                    <a:pt x="124" y="150"/>
                    <a:pt x="94" y="150"/>
                  </a:cubicBezTo>
                  <a:cubicBezTo>
                    <a:pt x="62" y="150"/>
                    <a:pt x="39" y="124"/>
                    <a:pt x="39" y="95"/>
                  </a:cubicBezTo>
                  <a:cubicBezTo>
                    <a:pt x="39" y="62"/>
                    <a:pt x="62" y="39"/>
                    <a:pt x="94" y="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72"/>
            <p:cNvSpPr>
              <a:spLocks noChangeArrowheads="1"/>
            </p:cNvSpPr>
            <p:nvPr/>
          </p:nvSpPr>
          <p:spPr bwMode="auto">
            <a:xfrm>
              <a:off x="1293139" y="1729980"/>
              <a:ext cx="100013" cy="223837"/>
            </a:xfrm>
            <a:custGeom>
              <a:avLst/>
              <a:gdLst>
                <a:gd name="T0" fmla="*/ 224 w 277"/>
                <a:gd name="T1" fmla="*/ 0 h 620"/>
                <a:gd name="T2" fmla="*/ 52 w 277"/>
                <a:gd name="T3" fmla="*/ 0 h 620"/>
                <a:gd name="T4" fmla="*/ 0 w 277"/>
                <a:gd name="T5" fmla="*/ 416 h 620"/>
                <a:gd name="T6" fmla="*/ 62 w 277"/>
                <a:gd name="T7" fmla="*/ 416 h 620"/>
                <a:gd name="T8" fmla="*/ 62 w 277"/>
                <a:gd name="T9" fmla="*/ 619 h 620"/>
                <a:gd name="T10" fmla="*/ 214 w 277"/>
                <a:gd name="T11" fmla="*/ 619 h 620"/>
                <a:gd name="T12" fmla="*/ 214 w 277"/>
                <a:gd name="T13" fmla="*/ 416 h 620"/>
                <a:gd name="T14" fmla="*/ 276 w 277"/>
                <a:gd name="T15" fmla="*/ 416 h 620"/>
                <a:gd name="T16" fmla="*/ 224 w 277"/>
                <a:gd name="T17" fmla="*/ 0 h 620"/>
                <a:gd name="T18" fmla="*/ 175 w 277"/>
                <a:gd name="T19" fmla="*/ 583 h 620"/>
                <a:gd name="T20" fmla="*/ 101 w 277"/>
                <a:gd name="T21" fmla="*/ 583 h 620"/>
                <a:gd name="T22" fmla="*/ 101 w 277"/>
                <a:gd name="T23" fmla="*/ 416 h 620"/>
                <a:gd name="T24" fmla="*/ 175 w 277"/>
                <a:gd name="T25" fmla="*/ 416 h 620"/>
                <a:gd name="T26" fmla="*/ 175 w 277"/>
                <a:gd name="T27" fmla="*/ 583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7" h="620">
                  <a:moveTo>
                    <a:pt x="224" y="0"/>
                  </a:moveTo>
                  <a:lnTo>
                    <a:pt x="52" y="0"/>
                  </a:lnTo>
                  <a:lnTo>
                    <a:pt x="0" y="416"/>
                  </a:lnTo>
                  <a:lnTo>
                    <a:pt x="62" y="416"/>
                  </a:lnTo>
                  <a:lnTo>
                    <a:pt x="62" y="619"/>
                  </a:lnTo>
                  <a:lnTo>
                    <a:pt x="214" y="619"/>
                  </a:lnTo>
                  <a:lnTo>
                    <a:pt x="214" y="416"/>
                  </a:lnTo>
                  <a:lnTo>
                    <a:pt x="276" y="416"/>
                  </a:lnTo>
                  <a:lnTo>
                    <a:pt x="224" y="0"/>
                  </a:lnTo>
                  <a:close/>
                  <a:moveTo>
                    <a:pt x="175" y="583"/>
                  </a:moveTo>
                  <a:lnTo>
                    <a:pt x="101" y="583"/>
                  </a:lnTo>
                  <a:lnTo>
                    <a:pt x="101" y="416"/>
                  </a:lnTo>
                  <a:lnTo>
                    <a:pt x="175" y="416"/>
                  </a:lnTo>
                  <a:lnTo>
                    <a:pt x="175" y="58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73"/>
            <p:cNvSpPr>
              <a:spLocks noChangeArrowheads="1"/>
            </p:cNvSpPr>
            <p:nvPr/>
          </p:nvSpPr>
          <p:spPr bwMode="auto">
            <a:xfrm>
              <a:off x="1045489" y="1729980"/>
              <a:ext cx="100013" cy="223837"/>
            </a:xfrm>
            <a:custGeom>
              <a:avLst/>
              <a:gdLst>
                <a:gd name="T0" fmla="*/ 52 w 277"/>
                <a:gd name="T1" fmla="*/ 0 h 620"/>
                <a:gd name="T2" fmla="*/ 0 w 277"/>
                <a:gd name="T3" fmla="*/ 416 h 620"/>
                <a:gd name="T4" fmla="*/ 62 w 277"/>
                <a:gd name="T5" fmla="*/ 416 h 620"/>
                <a:gd name="T6" fmla="*/ 62 w 277"/>
                <a:gd name="T7" fmla="*/ 619 h 620"/>
                <a:gd name="T8" fmla="*/ 214 w 277"/>
                <a:gd name="T9" fmla="*/ 619 h 620"/>
                <a:gd name="T10" fmla="*/ 214 w 277"/>
                <a:gd name="T11" fmla="*/ 416 h 620"/>
                <a:gd name="T12" fmla="*/ 276 w 277"/>
                <a:gd name="T13" fmla="*/ 416 h 620"/>
                <a:gd name="T14" fmla="*/ 224 w 277"/>
                <a:gd name="T15" fmla="*/ 0 h 620"/>
                <a:gd name="T16" fmla="*/ 52 w 277"/>
                <a:gd name="T17" fmla="*/ 0 h 620"/>
                <a:gd name="T18" fmla="*/ 175 w 277"/>
                <a:gd name="T19" fmla="*/ 583 h 620"/>
                <a:gd name="T20" fmla="*/ 101 w 277"/>
                <a:gd name="T21" fmla="*/ 583 h 620"/>
                <a:gd name="T22" fmla="*/ 101 w 277"/>
                <a:gd name="T23" fmla="*/ 416 h 620"/>
                <a:gd name="T24" fmla="*/ 175 w 277"/>
                <a:gd name="T25" fmla="*/ 416 h 620"/>
                <a:gd name="T26" fmla="*/ 175 w 277"/>
                <a:gd name="T27" fmla="*/ 583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7" h="620">
                  <a:moveTo>
                    <a:pt x="52" y="0"/>
                  </a:moveTo>
                  <a:lnTo>
                    <a:pt x="0" y="416"/>
                  </a:lnTo>
                  <a:lnTo>
                    <a:pt x="62" y="416"/>
                  </a:lnTo>
                  <a:lnTo>
                    <a:pt x="62" y="619"/>
                  </a:lnTo>
                  <a:lnTo>
                    <a:pt x="214" y="619"/>
                  </a:lnTo>
                  <a:lnTo>
                    <a:pt x="214" y="416"/>
                  </a:lnTo>
                  <a:lnTo>
                    <a:pt x="276" y="416"/>
                  </a:lnTo>
                  <a:lnTo>
                    <a:pt x="224" y="0"/>
                  </a:lnTo>
                  <a:lnTo>
                    <a:pt x="52" y="0"/>
                  </a:lnTo>
                  <a:close/>
                  <a:moveTo>
                    <a:pt x="175" y="583"/>
                  </a:moveTo>
                  <a:lnTo>
                    <a:pt x="101" y="583"/>
                  </a:lnTo>
                  <a:lnTo>
                    <a:pt x="101" y="416"/>
                  </a:lnTo>
                  <a:lnTo>
                    <a:pt x="175" y="416"/>
                  </a:lnTo>
                  <a:lnTo>
                    <a:pt x="175" y="58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74"/>
            <p:cNvSpPr>
              <a:spLocks noChangeArrowheads="1"/>
            </p:cNvSpPr>
            <p:nvPr/>
          </p:nvSpPr>
          <p:spPr bwMode="auto">
            <a:xfrm>
              <a:off x="1061364" y="1652192"/>
              <a:ext cx="66675" cy="68263"/>
            </a:xfrm>
            <a:custGeom>
              <a:avLst/>
              <a:gdLst>
                <a:gd name="T0" fmla="*/ 91 w 186"/>
                <a:gd name="T1" fmla="*/ 190 h 191"/>
                <a:gd name="T2" fmla="*/ 91 w 186"/>
                <a:gd name="T3" fmla="*/ 190 h 191"/>
                <a:gd name="T4" fmla="*/ 185 w 186"/>
                <a:gd name="T5" fmla="*/ 95 h 191"/>
                <a:gd name="T6" fmla="*/ 91 w 186"/>
                <a:gd name="T7" fmla="*/ 0 h 191"/>
                <a:gd name="T8" fmla="*/ 0 w 186"/>
                <a:gd name="T9" fmla="*/ 95 h 191"/>
                <a:gd name="T10" fmla="*/ 91 w 186"/>
                <a:gd name="T11" fmla="*/ 190 h 191"/>
                <a:gd name="T12" fmla="*/ 91 w 186"/>
                <a:gd name="T13" fmla="*/ 39 h 191"/>
                <a:gd name="T14" fmla="*/ 91 w 186"/>
                <a:gd name="T15" fmla="*/ 39 h 191"/>
                <a:gd name="T16" fmla="*/ 149 w 186"/>
                <a:gd name="T17" fmla="*/ 95 h 191"/>
                <a:gd name="T18" fmla="*/ 91 w 186"/>
                <a:gd name="T19" fmla="*/ 150 h 191"/>
                <a:gd name="T20" fmla="*/ 35 w 186"/>
                <a:gd name="T21" fmla="*/ 95 h 191"/>
                <a:gd name="T22" fmla="*/ 91 w 186"/>
                <a:gd name="T23" fmla="*/ 39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" h="191">
                  <a:moveTo>
                    <a:pt x="91" y="190"/>
                  </a:moveTo>
                  <a:lnTo>
                    <a:pt x="91" y="190"/>
                  </a:lnTo>
                  <a:cubicBezTo>
                    <a:pt x="142" y="190"/>
                    <a:pt x="185" y="147"/>
                    <a:pt x="185" y="95"/>
                  </a:cubicBezTo>
                  <a:cubicBezTo>
                    <a:pt x="185" y="42"/>
                    <a:pt x="142" y="0"/>
                    <a:pt x="91" y="0"/>
                  </a:cubicBezTo>
                  <a:cubicBezTo>
                    <a:pt x="42" y="0"/>
                    <a:pt x="0" y="42"/>
                    <a:pt x="0" y="95"/>
                  </a:cubicBezTo>
                  <a:cubicBezTo>
                    <a:pt x="0" y="147"/>
                    <a:pt x="42" y="190"/>
                    <a:pt x="91" y="190"/>
                  </a:cubicBezTo>
                  <a:close/>
                  <a:moveTo>
                    <a:pt x="91" y="39"/>
                  </a:moveTo>
                  <a:lnTo>
                    <a:pt x="91" y="39"/>
                  </a:lnTo>
                  <a:cubicBezTo>
                    <a:pt x="123" y="39"/>
                    <a:pt x="149" y="62"/>
                    <a:pt x="149" y="95"/>
                  </a:cubicBezTo>
                  <a:cubicBezTo>
                    <a:pt x="149" y="124"/>
                    <a:pt x="123" y="150"/>
                    <a:pt x="91" y="150"/>
                  </a:cubicBezTo>
                  <a:cubicBezTo>
                    <a:pt x="61" y="150"/>
                    <a:pt x="35" y="124"/>
                    <a:pt x="35" y="95"/>
                  </a:cubicBezTo>
                  <a:cubicBezTo>
                    <a:pt x="35" y="62"/>
                    <a:pt x="61" y="39"/>
                    <a:pt x="91" y="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2" name="Group 601"/>
          <p:cNvGrpSpPr/>
          <p:nvPr/>
        </p:nvGrpSpPr>
        <p:grpSpPr>
          <a:xfrm>
            <a:off x="6620239" y="4070567"/>
            <a:ext cx="493712" cy="493713"/>
            <a:chOff x="982454" y="4130162"/>
            <a:chExt cx="493712" cy="493713"/>
          </a:xfrm>
        </p:grpSpPr>
        <p:sp>
          <p:nvSpPr>
            <p:cNvPr id="603" name="Freeform 75"/>
            <p:cNvSpPr>
              <a:spLocks noChangeArrowheads="1"/>
            </p:cNvSpPr>
            <p:nvPr/>
          </p:nvSpPr>
          <p:spPr bwMode="auto">
            <a:xfrm>
              <a:off x="982454" y="413016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76"/>
            <p:cNvSpPr>
              <a:spLocks noChangeArrowheads="1"/>
            </p:cNvSpPr>
            <p:nvPr/>
          </p:nvSpPr>
          <p:spPr bwMode="auto">
            <a:xfrm>
              <a:off x="982454" y="413016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77"/>
            <p:cNvSpPr>
              <a:spLocks noChangeArrowheads="1"/>
            </p:cNvSpPr>
            <p:nvPr/>
          </p:nvSpPr>
          <p:spPr bwMode="auto">
            <a:xfrm>
              <a:off x="1063416" y="4200012"/>
              <a:ext cx="412750" cy="423863"/>
            </a:xfrm>
            <a:custGeom>
              <a:avLst/>
              <a:gdLst>
                <a:gd name="T0" fmla="*/ 536 w 1148"/>
                <a:gd name="T1" fmla="*/ 0 h 1176"/>
                <a:gd name="T2" fmla="*/ 536 w 1148"/>
                <a:gd name="T3" fmla="*/ 0 h 1176"/>
                <a:gd name="T4" fmla="*/ 500 w 1148"/>
                <a:gd name="T5" fmla="*/ 0 h 1176"/>
                <a:gd name="T6" fmla="*/ 547 w 1148"/>
                <a:gd name="T7" fmla="*/ 71 h 1176"/>
                <a:gd name="T8" fmla="*/ 465 w 1148"/>
                <a:gd name="T9" fmla="*/ 153 h 1176"/>
                <a:gd name="T10" fmla="*/ 465 w 1148"/>
                <a:gd name="T11" fmla="*/ 228 h 1176"/>
                <a:gd name="T12" fmla="*/ 600 w 1148"/>
                <a:gd name="T13" fmla="*/ 228 h 1176"/>
                <a:gd name="T14" fmla="*/ 600 w 1148"/>
                <a:gd name="T15" fmla="*/ 621 h 1176"/>
                <a:gd name="T16" fmla="*/ 536 w 1148"/>
                <a:gd name="T17" fmla="*/ 621 h 1176"/>
                <a:gd name="T18" fmla="*/ 536 w 1148"/>
                <a:gd name="T19" fmla="*/ 975 h 1176"/>
                <a:gd name="T20" fmla="*/ 390 w 1148"/>
                <a:gd name="T21" fmla="*/ 975 h 1176"/>
                <a:gd name="T22" fmla="*/ 390 w 1148"/>
                <a:gd name="T23" fmla="*/ 621 h 1176"/>
                <a:gd name="T24" fmla="*/ 325 w 1148"/>
                <a:gd name="T25" fmla="*/ 621 h 1176"/>
                <a:gd name="T26" fmla="*/ 325 w 1148"/>
                <a:gd name="T27" fmla="*/ 228 h 1176"/>
                <a:gd name="T28" fmla="*/ 361 w 1148"/>
                <a:gd name="T29" fmla="*/ 228 h 1176"/>
                <a:gd name="T30" fmla="*/ 157 w 1148"/>
                <a:gd name="T31" fmla="*/ 21 h 1176"/>
                <a:gd name="T32" fmla="*/ 122 w 1148"/>
                <a:gd name="T33" fmla="*/ 21 h 1176"/>
                <a:gd name="T34" fmla="*/ 165 w 1148"/>
                <a:gd name="T35" fmla="*/ 96 h 1176"/>
                <a:gd name="T36" fmla="*/ 82 w 1148"/>
                <a:gd name="T37" fmla="*/ 178 h 1176"/>
                <a:gd name="T38" fmla="*/ 82 w 1148"/>
                <a:gd name="T39" fmla="*/ 250 h 1176"/>
                <a:gd name="T40" fmla="*/ 161 w 1148"/>
                <a:gd name="T41" fmla="*/ 250 h 1176"/>
                <a:gd name="T42" fmla="*/ 211 w 1148"/>
                <a:gd name="T43" fmla="*/ 661 h 1176"/>
                <a:gd name="T44" fmla="*/ 147 w 1148"/>
                <a:gd name="T45" fmla="*/ 661 h 1176"/>
                <a:gd name="T46" fmla="*/ 147 w 1148"/>
                <a:gd name="T47" fmla="*/ 736 h 1176"/>
                <a:gd name="T48" fmla="*/ 168 w 1148"/>
                <a:gd name="T49" fmla="*/ 903 h 1176"/>
                <a:gd name="T50" fmla="*/ 0 w 1148"/>
                <a:gd name="T51" fmla="*/ 903 h 1176"/>
                <a:gd name="T52" fmla="*/ 272 w 1148"/>
                <a:gd name="T53" fmla="*/ 1175 h 1176"/>
                <a:gd name="T54" fmla="*/ 1147 w 1148"/>
                <a:gd name="T55" fmla="*/ 1175 h 1176"/>
                <a:gd name="T56" fmla="*/ 1147 w 1148"/>
                <a:gd name="T57" fmla="*/ 253 h 1176"/>
                <a:gd name="T58" fmla="*/ 915 w 1148"/>
                <a:gd name="T59" fmla="*/ 21 h 1176"/>
                <a:gd name="T60" fmla="*/ 879 w 1148"/>
                <a:gd name="T61" fmla="*/ 21 h 1176"/>
                <a:gd name="T62" fmla="*/ 926 w 1148"/>
                <a:gd name="T63" fmla="*/ 96 h 1176"/>
                <a:gd name="T64" fmla="*/ 843 w 1148"/>
                <a:gd name="T65" fmla="*/ 178 h 1176"/>
                <a:gd name="T66" fmla="*/ 843 w 1148"/>
                <a:gd name="T67" fmla="*/ 250 h 1176"/>
                <a:gd name="T68" fmla="*/ 918 w 1148"/>
                <a:gd name="T69" fmla="*/ 250 h 1176"/>
                <a:gd name="T70" fmla="*/ 968 w 1148"/>
                <a:gd name="T71" fmla="*/ 661 h 1176"/>
                <a:gd name="T72" fmla="*/ 904 w 1148"/>
                <a:gd name="T73" fmla="*/ 661 h 1176"/>
                <a:gd name="T74" fmla="*/ 904 w 1148"/>
                <a:gd name="T75" fmla="*/ 886 h 1176"/>
                <a:gd name="T76" fmla="*/ 779 w 1148"/>
                <a:gd name="T77" fmla="*/ 886 h 1176"/>
                <a:gd name="T78" fmla="*/ 779 w 1148"/>
                <a:gd name="T79" fmla="*/ 661 h 1176"/>
                <a:gd name="T80" fmla="*/ 715 w 1148"/>
                <a:gd name="T81" fmla="*/ 661 h 1176"/>
                <a:gd name="T82" fmla="*/ 765 w 1148"/>
                <a:gd name="T83" fmla="*/ 250 h 1176"/>
                <a:gd name="T84" fmla="*/ 786 w 1148"/>
                <a:gd name="T85" fmla="*/ 250 h 1176"/>
                <a:gd name="T86" fmla="*/ 536 w 1148"/>
                <a:gd name="T87" fmla="*/ 0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8" h="1176">
                  <a:moveTo>
                    <a:pt x="536" y="0"/>
                  </a:moveTo>
                  <a:lnTo>
                    <a:pt x="536" y="0"/>
                  </a:lnTo>
                  <a:cubicBezTo>
                    <a:pt x="500" y="0"/>
                    <a:pt x="500" y="0"/>
                    <a:pt x="500" y="0"/>
                  </a:cubicBezTo>
                  <a:cubicBezTo>
                    <a:pt x="525" y="14"/>
                    <a:pt x="547" y="42"/>
                    <a:pt x="547" y="71"/>
                  </a:cubicBezTo>
                  <a:cubicBezTo>
                    <a:pt x="547" y="117"/>
                    <a:pt x="508" y="153"/>
                    <a:pt x="465" y="153"/>
                  </a:cubicBezTo>
                  <a:cubicBezTo>
                    <a:pt x="465" y="228"/>
                    <a:pt x="465" y="228"/>
                    <a:pt x="465" y="228"/>
                  </a:cubicBezTo>
                  <a:cubicBezTo>
                    <a:pt x="600" y="228"/>
                    <a:pt x="600" y="228"/>
                    <a:pt x="600" y="228"/>
                  </a:cubicBezTo>
                  <a:cubicBezTo>
                    <a:pt x="600" y="621"/>
                    <a:pt x="600" y="621"/>
                    <a:pt x="600" y="621"/>
                  </a:cubicBezTo>
                  <a:cubicBezTo>
                    <a:pt x="536" y="621"/>
                    <a:pt x="536" y="621"/>
                    <a:pt x="536" y="621"/>
                  </a:cubicBezTo>
                  <a:cubicBezTo>
                    <a:pt x="536" y="975"/>
                    <a:pt x="536" y="975"/>
                    <a:pt x="536" y="975"/>
                  </a:cubicBezTo>
                  <a:cubicBezTo>
                    <a:pt x="390" y="975"/>
                    <a:pt x="390" y="975"/>
                    <a:pt x="390" y="975"/>
                  </a:cubicBezTo>
                  <a:cubicBezTo>
                    <a:pt x="390" y="621"/>
                    <a:pt x="390" y="621"/>
                    <a:pt x="390" y="621"/>
                  </a:cubicBezTo>
                  <a:cubicBezTo>
                    <a:pt x="325" y="621"/>
                    <a:pt x="325" y="621"/>
                    <a:pt x="325" y="621"/>
                  </a:cubicBezTo>
                  <a:cubicBezTo>
                    <a:pt x="325" y="228"/>
                    <a:pt x="325" y="228"/>
                    <a:pt x="325" y="228"/>
                  </a:cubicBezTo>
                  <a:cubicBezTo>
                    <a:pt x="361" y="228"/>
                    <a:pt x="361" y="228"/>
                    <a:pt x="361" y="228"/>
                  </a:cubicBezTo>
                  <a:cubicBezTo>
                    <a:pt x="157" y="21"/>
                    <a:pt x="157" y="21"/>
                    <a:pt x="157" y="21"/>
                  </a:cubicBezTo>
                  <a:cubicBezTo>
                    <a:pt x="122" y="21"/>
                    <a:pt x="122" y="21"/>
                    <a:pt x="122" y="21"/>
                  </a:cubicBezTo>
                  <a:cubicBezTo>
                    <a:pt x="147" y="35"/>
                    <a:pt x="165" y="64"/>
                    <a:pt x="165" y="96"/>
                  </a:cubicBezTo>
                  <a:cubicBezTo>
                    <a:pt x="165" y="142"/>
                    <a:pt x="129" y="178"/>
                    <a:pt x="82" y="178"/>
                  </a:cubicBezTo>
                  <a:cubicBezTo>
                    <a:pt x="82" y="250"/>
                    <a:pt x="82" y="250"/>
                    <a:pt x="82" y="250"/>
                  </a:cubicBezTo>
                  <a:cubicBezTo>
                    <a:pt x="161" y="250"/>
                    <a:pt x="161" y="250"/>
                    <a:pt x="161" y="250"/>
                  </a:cubicBezTo>
                  <a:cubicBezTo>
                    <a:pt x="211" y="661"/>
                    <a:pt x="211" y="661"/>
                    <a:pt x="211" y="661"/>
                  </a:cubicBezTo>
                  <a:cubicBezTo>
                    <a:pt x="147" y="661"/>
                    <a:pt x="147" y="661"/>
                    <a:pt x="147" y="661"/>
                  </a:cubicBezTo>
                  <a:cubicBezTo>
                    <a:pt x="147" y="736"/>
                    <a:pt x="147" y="736"/>
                    <a:pt x="147" y="736"/>
                  </a:cubicBezTo>
                  <a:cubicBezTo>
                    <a:pt x="168" y="903"/>
                    <a:pt x="168" y="903"/>
                    <a:pt x="168" y="903"/>
                  </a:cubicBezTo>
                  <a:cubicBezTo>
                    <a:pt x="0" y="903"/>
                    <a:pt x="0" y="903"/>
                    <a:pt x="0" y="903"/>
                  </a:cubicBezTo>
                  <a:cubicBezTo>
                    <a:pt x="272" y="1175"/>
                    <a:pt x="272" y="1175"/>
                    <a:pt x="272" y="1175"/>
                  </a:cubicBezTo>
                  <a:cubicBezTo>
                    <a:pt x="1147" y="1175"/>
                    <a:pt x="1147" y="1175"/>
                    <a:pt x="1147" y="1175"/>
                  </a:cubicBezTo>
                  <a:cubicBezTo>
                    <a:pt x="1147" y="253"/>
                    <a:pt x="1147" y="253"/>
                    <a:pt x="1147" y="253"/>
                  </a:cubicBezTo>
                  <a:cubicBezTo>
                    <a:pt x="915" y="21"/>
                    <a:pt x="915" y="21"/>
                    <a:pt x="915" y="21"/>
                  </a:cubicBezTo>
                  <a:cubicBezTo>
                    <a:pt x="879" y="21"/>
                    <a:pt x="879" y="21"/>
                    <a:pt x="879" y="21"/>
                  </a:cubicBezTo>
                  <a:cubicBezTo>
                    <a:pt x="908" y="35"/>
                    <a:pt x="926" y="64"/>
                    <a:pt x="926" y="96"/>
                  </a:cubicBezTo>
                  <a:cubicBezTo>
                    <a:pt x="926" y="142"/>
                    <a:pt x="886" y="178"/>
                    <a:pt x="843" y="178"/>
                  </a:cubicBezTo>
                  <a:cubicBezTo>
                    <a:pt x="843" y="250"/>
                    <a:pt x="843" y="250"/>
                    <a:pt x="843" y="250"/>
                  </a:cubicBezTo>
                  <a:cubicBezTo>
                    <a:pt x="918" y="250"/>
                    <a:pt x="918" y="250"/>
                    <a:pt x="918" y="250"/>
                  </a:cubicBezTo>
                  <a:cubicBezTo>
                    <a:pt x="968" y="661"/>
                    <a:pt x="968" y="661"/>
                    <a:pt x="968" y="661"/>
                  </a:cubicBezTo>
                  <a:cubicBezTo>
                    <a:pt x="904" y="661"/>
                    <a:pt x="904" y="661"/>
                    <a:pt x="904" y="661"/>
                  </a:cubicBezTo>
                  <a:cubicBezTo>
                    <a:pt x="904" y="886"/>
                    <a:pt x="904" y="886"/>
                    <a:pt x="904" y="886"/>
                  </a:cubicBezTo>
                  <a:cubicBezTo>
                    <a:pt x="779" y="886"/>
                    <a:pt x="779" y="886"/>
                    <a:pt x="779" y="886"/>
                  </a:cubicBezTo>
                  <a:cubicBezTo>
                    <a:pt x="779" y="661"/>
                    <a:pt x="779" y="661"/>
                    <a:pt x="779" y="661"/>
                  </a:cubicBezTo>
                  <a:cubicBezTo>
                    <a:pt x="715" y="661"/>
                    <a:pt x="715" y="661"/>
                    <a:pt x="715" y="661"/>
                  </a:cubicBezTo>
                  <a:cubicBezTo>
                    <a:pt x="765" y="250"/>
                    <a:pt x="765" y="250"/>
                    <a:pt x="765" y="250"/>
                  </a:cubicBezTo>
                  <a:cubicBezTo>
                    <a:pt x="786" y="250"/>
                    <a:pt x="786" y="250"/>
                    <a:pt x="786" y="250"/>
                  </a:cubicBezTo>
                  <a:cubicBezTo>
                    <a:pt x="536" y="0"/>
                    <a:pt x="536" y="0"/>
                    <a:pt x="5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78"/>
            <p:cNvSpPr>
              <a:spLocks noChangeArrowheads="1"/>
            </p:cNvSpPr>
            <p:nvPr/>
          </p:nvSpPr>
          <p:spPr bwMode="auto">
            <a:xfrm>
              <a:off x="1201529" y="4196837"/>
              <a:ext cx="60325" cy="58738"/>
            </a:xfrm>
            <a:custGeom>
              <a:avLst/>
              <a:gdLst>
                <a:gd name="T0" fmla="*/ 165 w 166"/>
                <a:gd name="T1" fmla="*/ 82 h 165"/>
                <a:gd name="T2" fmla="*/ 165 w 166"/>
                <a:gd name="T3" fmla="*/ 82 h 165"/>
                <a:gd name="T4" fmla="*/ 83 w 166"/>
                <a:gd name="T5" fmla="*/ 164 h 165"/>
                <a:gd name="T6" fmla="*/ 0 w 166"/>
                <a:gd name="T7" fmla="*/ 82 h 165"/>
                <a:gd name="T8" fmla="*/ 83 w 166"/>
                <a:gd name="T9" fmla="*/ 0 h 165"/>
                <a:gd name="T10" fmla="*/ 165 w 166"/>
                <a:gd name="T11" fmla="*/ 82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5">
                  <a:moveTo>
                    <a:pt x="165" y="82"/>
                  </a:moveTo>
                  <a:lnTo>
                    <a:pt x="165" y="82"/>
                  </a:lnTo>
                  <a:cubicBezTo>
                    <a:pt x="165" y="128"/>
                    <a:pt x="126" y="164"/>
                    <a:pt x="83" y="164"/>
                  </a:cubicBezTo>
                  <a:cubicBezTo>
                    <a:pt x="36" y="164"/>
                    <a:pt x="0" y="128"/>
                    <a:pt x="0" y="82"/>
                  </a:cubicBezTo>
                  <a:cubicBezTo>
                    <a:pt x="0" y="39"/>
                    <a:pt x="36" y="0"/>
                    <a:pt x="83" y="0"/>
                  </a:cubicBezTo>
                  <a:cubicBezTo>
                    <a:pt x="126" y="0"/>
                    <a:pt x="165" y="39"/>
                    <a:pt x="165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79"/>
            <p:cNvSpPr>
              <a:spLocks noChangeArrowheads="1"/>
            </p:cNvSpPr>
            <p:nvPr/>
          </p:nvSpPr>
          <p:spPr bwMode="auto">
            <a:xfrm>
              <a:off x="1180891" y="4282562"/>
              <a:ext cx="100013" cy="269875"/>
            </a:xfrm>
            <a:custGeom>
              <a:avLst/>
              <a:gdLst>
                <a:gd name="T0" fmla="*/ 211 w 276"/>
                <a:gd name="T1" fmla="*/ 747 h 748"/>
                <a:gd name="T2" fmla="*/ 211 w 276"/>
                <a:gd name="T3" fmla="*/ 393 h 748"/>
                <a:gd name="T4" fmla="*/ 275 w 276"/>
                <a:gd name="T5" fmla="*/ 393 h 748"/>
                <a:gd name="T6" fmla="*/ 275 w 276"/>
                <a:gd name="T7" fmla="*/ 0 h 748"/>
                <a:gd name="T8" fmla="*/ 0 w 276"/>
                <a:gd name="T9" fmla="*/ 0 h 748"/>
                <a:gd name="T10" fmla="*/ 0 w 276"/>
                <a:gd name="T11" fmla="*/ 393 h 748"/>
                <a:gd name="T12" fmla="*/ 65 w 276"/>
                <a:gd name="T13" fmla="*/ 393 h 748"/>
                <a:gd name="T14" fmla="*/ 65 w 276"/>
                <a:gd name="T15" fmla="*/ 747 h 748"/>
                <a:gd name="T16" fmla="*/ 211 w 276"/>
                <a:gd name="T17" fmla="*/ 747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748">
                  <a:moveTo>
                    <a:pt x="211" y="747"/>
                  </a:moveTo>
                  <a:lnTo>
                    <a:pt x="211" y="393"/>
                  </a:lnTo>
                  <a:lnTo>
                    <a:pt x="275" y="393"/>
                  </a:lnTo>
                  <a:lnTo>
                    <a:pt x="275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65" y="393"/>
                  </a:lnTo>
                  <a:lnTo>
                    <a:pt x="65" y="747"/>
                  </a:lnTo>
                  <a:lnTo>
                    <a:pt x="211" y="7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80"/>
            <p:cNvSpPr>
              <a:spLocks noChangeArrowheads="1"/>
            </p:cNvSpPr>
            <p:nvPr/>
          </p:nvSpPr>
          <p:spPr bwMode="auto">
            <a:xfrm>
              <a:off x="1320591" y="4290500"/>
              <a:ext cx="92075" cy="228600"/>
            </a:xfrm>
            <a:custGeom>
              <a:avLst/>
              <a:gdLst>
                <a:gd name="T0" fmla="*/ 189 w 254"/>
                <a:gd name="T1" fmla="*/ 636 h 637"/>
                <a:gd name="T2" fmla="*/ 189 w 254"/>
                <a:gd name="T3" fmla="*/ 411 h 637"/>
                <a:gd name="T4" fmla="*/ 253 w 254"/>
                <a:gd name="T5" fmla="*/ 411 h 637"/>
                <a:gd name="T6" fmla="*/ 203 w 254"/>
                <a:gd name="T7" fmla="*/ 0 h 637"/>
                <a:gd name="T8" fmla="*/ 50 w 254"/>
                <a:gd name="T9" fmla="*/ 0 h 637"/>
                <a:gd name="T10" fmla="*/ 0 w 254"/>
                <a:gd name="T11" fmla="*/ 411 h 637"/>
                <a:gd name="T12" fmla="*/ 64 w 254"/>
                <a:gd name="T13" fmla="*/ 411 h 637"/>
                <a:gd name="T14" fmla="*/ 64 w 254"/>
                <a:gd name="T15" fmla="*/ 636 h 637"/>
                <a:gd name="T16" fmla="*/ 189 w 254"/>
                <a:gd name="T17" fmla="*/ 63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4" h="637">
                  <a:moveTo>
                    <a:pt x="189" y="636"/>
                  </a:moveTo>
                  <a:lnTo>
                    <a:pt x="189" y="411"/>
                  </a:lnTo>
                  <a:lnTo>
                    <a:pt x="253" y="411"/>
                  </a:lnTo>
                  <a:lnTo>
                    <a:pt x="203" y="0"/>
                  </a:lnTo>
                  <a:lnTo>
                    <a:pt x="50" y="0"/>
                  </a:lnTo>
                  <a:lnTo>
                    <a:pt x="0" y="411"/>
                  </a:lnTo>
                  <a:lnTo>
                    <a:pt x="64" y="411"/>
                  </a:lnTo>
                  <a:lnTo>
                    <a:pt x="64" y="636"/>
                  </a:lnTo>
                  <a:lnTo>
                    <a:pt x="189" y="63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81"/>
            <p:cNvSpPr>
              <a:spLocks noChangeArrowheads="1"/>
            </p:cNvSpPr>
            <p:nvPr/>
          </p:nvSpPr>
          <p:spPr bwMode="auto">
            <a:xfrm>
              <a:off x="1338054" y="4204775"/>
              <a:ext cx="60325" cy="58737"/>
            </a:xfrm>
            <a:custGeom>
              <a:avLst/>
              <a:gdLst>
                <a:gd name="T0" fmla="*/ 165 w 166"/>
                <a:gd name="T1" fmla="*/ 82 h 165"/>
                <a:gd name="T2" fmla="*/ 165 w 166"/>
                <a:gd name="T3" fmla="*/ 82 h 165"/>
                <a:gd name="T4" fmla="*/ 82 w 166"/>
                <a:gd name="T5" fmla="*/ 164 h 165"/>
                <a:gd name="T6" fmla="*/ 0 w 166"/>
                <a:gd name="T7" fmla="*/ 82 h 165"/>
                <a:gd name="T8" fmla="*/ 82 w 166"/>
                <a:gd name="T9" fmla="*/ 0 h 165"/>
                <a:gd name="T10" fmla="*/ 165 w 166"/>
                <a:gd name="T11" fmla="*/ 82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5">
                  <a:moveTo>
                    <a:pt x="165" y="82"/>
                  </a:moveTo>
                  <a:lnTo>
                    <a:pt x="165" y="82"/>
                  </a:lnTo>
                  <a:cubicBezTo>
                    <a:pt x="165" y="128"/>
                    <a:pt x="125" y="164"/>
                    <a:pt x="82" y="164"/>
                  </a:cubicBezTo>
                  <a:cubicBezTo>
                    <a:pt x="36" y="164"/>
                    <a:pt x="0" y="128"/>
                    <a:pt x="0" y="82"/>
                  </a:cubicBezTo>
                  <a:cubicBezTo>
                    <a:pt x="0" y="36"/>
                    <a:pt x="36" y="0"/>
                    <a:pt x="82" y="0"/>
                  </a:cubicBezTo>
                  <a:cubicBezTo>
                    <a:pt x="125" y="0"/>
                    <a:pt x="165" y="36"/>
                    <a:pt x="165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82"/>
            <p:cNvSpPr>
              <a:spLocks noChangeArrowheads="1"/>
            </p:cNvSpPr>
            <p:nvPr/>
          </p:nvSpPr>
          <p:spPr bwMode="auto">
            <a:xfrm>
              <a:off x="1049129" y="4290500"/>
              <a:ext cx="92075" cy="228600"/>
            </a:xfrm>
            <a:custGeom>
              <a:avLst/>
              <a:gdLst>
                <a:gd name="T0" fmla="*/ 65 w 255"/>
                <a:gd name="T1" fmla="*/ 636 h 637"/>
                <a:gd name="T2" fmla="*/ 65 w 255"/>
                <a:gd name="T3" fmla="*/ 411 h 637"/>
                <a:gd name="T4" fmla="*/ 0 w 255"/>
                <a:gd name="T5" fmla="*/ 411 h 637"/>
                <a:gd name="T6" fmla="*/ 50 w 255"/>
                <a:gd name="T7" fmla="*/ 0 h 637"/>
                <a:gd name="T8" fmla="*/ 204 w 255"/>
                <a:gd name="T9" fmla="*/ 0 h 637"/>
                <a:gd name="T10" fmla="*/ 254 w 255"/>
                <a:gd name="T11" fmla="*/ 411 h 637"/>
                <a:gd name="T12" fmla="*/ 190 w 255"/>
                <a:gd name="T13" fmla="*/ 411 h 637"/>
                <a:gd name="T14" fmla="*/ 190 w 255"/>
                <a:gd name="T15" fmla="*/ 636 h 637"/>
                <a:gd name="T16" fmla="*/ 65 w 255"/>
                <a:gd name="T17" fmla="*/ 636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5" h="637">
                  <a:moveTo>
                    <a:pt x="65" y="636"/>
                  </a:moveTo>
                  <a:lnTo>
                    <a:pt x="65" y="411"/>
                  </a:lnTo>
                  <a:lnTo>
                    <a:pt x="0" y="411"/>
                  </a:lnTo>
                  <a:lnTo>
                    <a:pt x="50" y="0"/>
                  </a:lnTo>
                  <a:lnTo>
                    <a:pt x="204" y="0"/>
                  </a:lnTo>
                  <a:lnTo>
                    <a:pt x="254" y="411"/>
                  </a:lnTo>
                  <a:lnTo>
                    <a:pt x="190" y="411"/>
                  </a:lnTo>
                  <a:lnTo>
                    <a:pt x="190" y="636"/>
                  </a:lnTo>
                  <a:lnTo>
                    <a:pt x="65" y="63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83"/>
            <p:cNvSpPr>
              <a:spLocks noChangeArrowheads="1"/>
            </p:cNvSpPr>
            <p:nvPr/>
          </p:nvSpPr>
          <p:spPr bwMode="auto">
            <a:xfrm>
              <a:off x="1063416" y="4204775"/>
              <a:ext cx="60325" cy="58737"/>
            </a:xfrm>
            <a:custGeom>
              <a:avLst/>
              <a:gdLst>
                <a:gd name="T0" fmla="*/ 0 w 166"/>
                <a:gd name="T1" fmla="*/ 82 h 165"/>
                <a:gd name="T2" fmla="*/ 0 w 166"/>
                <a:gd name="T3" fmla="*/ 82 h 165"/>
                <a:gd name="T4" fmla="*/ 82 w 166"/>
                <a:gd name="T5" fmla="*/ 164 h 165"/>
                <a:gd name="T6" fmla="*/ 165 w 166"/>
                <a:gd name="T7" fmla="*/ 82 h 165"/>
                <a:gd name="T8" fmla="*/ 82 w 166"/>
                <a:gd name="T9" fmla="*/ 0 h 165"/>
                <a:gd name="T10" fmla="*/ 0 w 166"/>
                <a:gd name="T11" fmla="*/ 82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" h="165">
                  <a:moveTo>
                    <a:pt x="0" y="82"/>
                  </a:moveTo>
                  <a:lnTo>
                    <a:pt x="0" y="82"/>
                  </a:lnTo>
                  <a:cubicBezTo>
                    <a:pt x="0" y="128"/>
                    <a:pt x="39" y="164"/>
                    <a:pt x="82" y="164"/>
                  </a:cubicBezTo>
                  <a:cubicBezTo>
                    <a:pt x="129" y="164"/>
                    <a:pt x="165" y="128"/>
                    <a:pt x="165" y="82"/>
                  </a:cubicBezTo>
                  <a:cubicBezTo>
                    <a:pt x="165" y="36"/>
                    <a:pt x="129" y="0"/>
                    <a:pt x="82" y="0"/>
                  </a:cubicBezTo>
                  <a:cubicBezTo>
                    <a:pt x="39" y="0"/>
                    <a:pt x="0" y="36"/>
                    <a:pt x="0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84"/>
            <p:cNvSpPr>
              <a:spLocks noChangeArrowheads="1"/>
            </p:cNvSpPr>
            <p:nvPr/>
          </p:nvSpPr>
          <p:spPr bwMode="auto">
            <a:xfrm>
              <a:off x="1172954" y="4274625"/>
              <a:ext cx="114300" cy="284162"/>
            </a:xfrm>
            <a:custGeom>
              <a:avLst/>
              <a:gdLst>
                <a:gd name="T0" fmla="*/ 0 w 319"/>
                <a:gd name="T1" fmla="*/ 436 h 790"/>
                <a:gd name="T2" fmla="*/ 64 w 319"/>
                <a:gd name="T3" fmla="*/ 436 h 790"/>
                <a:gd name="T4" fmla="*/ 64 w 319"/>
                <a:gd name="T5" fmla="*/ 789 h 790"/>
                <a:gd name="T6" fmla="*/ 253 w 319"/>
                <a:gd name="T7" fmla="*/ 789 h 790"/>
                <a:gd name="T8" fmla="*/ 253 w 319"/>
                <a:gd name="T9" fmla="*/ 436 h 790"/>
                <a:gd name="T10" fmla="*/ 318 w 319"/>
                <a:gd name="T11" fmla="*/ 436 h 790"/>
                <a:gd name="T12" fmla="*/ 318 w 319"/>
                <a:gd name="T13" fmla="*/ 0 h 790"/>
                <a:gd name="T14" fmla="*/ 0 w 319"/>
                <a:gd name="T15" fmla="*/ 0 h 790"/>
                <a:gd name="T16" fmla="*/ 0 w 319"/>
                <a:gd name="T17" fmla="*/ 436 h 790"/>
                <a:gd name="T18" fmla="*/ 43 w 319"/>
                <a:gd name="T19" fmla="*/ 39 h 790"/>
                <a:gd name="T20" fmla="*/ 275 w 319"/>
                <a:gd name="T21" fmla="*/ 39 h 790"/>
                <a:gd name="T22" fmla="*/ 275 w 319"/>
                <a:gd name="T23" fmla="*/ 393 h 790"/>
                <a:gd name="T24" fmla="*/ 211 w 319"/>
                <a:gd name="T25" fmla="*/ 393 h 790"/>
                <a:gd name="T26" fmla="*/ 211 w 319"/>
                <a:gd name="T27" fmla="*/ 746 h 790"/>
                <a:gd name="T28" fmla="*/ 107 w 319"/>
                <a:gd name="T29" fmla="*/ 746 h 790"/>
                <a:gd name="T30" fmla="*/ 107 w 319"/>
                <a:gd name="T31" fmla="*/ 393 h 790"/>
                <a:gd name="T32" fmla="*/ 43 w 319"/>
                <a:gd name="T33" fmla="*/ 393 h 790"/>
                <a:gd name="T34" fmla="*/ 43 w 319"/>
                <a:gd name="T35" fmla="*/ 3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9" h="790">
                  <a:moveTo>
                    <a:pt x="0" y="436"/>
                  </a:moveTo>
                  <a:lnTo>
                    <a:pt x="64" y="436"/>
                  </a:lnTo>
                  <a:lnTo>
                    <a:pt x="64" y="789"/>
                  </a:lnTo>
                  <a:lnTo>
                    <a:pt x="253" y="789"/>
                  </a:lnTo>
                  <a:lnTo>
                    <a:pt x="253" y="436"/>
                  </a:lnTo>
                  <a:lnTo>
                    <a:pt x="318" y="436"/>
                  </a:lnTo>
                  <a:lnTo>
                    <a:pt x="318" y="0"/>
                  </a:lnTo>
                  <a:lnTo>
                    <a:pt x="0" y="0"/>
                  </a:lnTo>
                  <a:lnTo>
                    <a:pt x="0" y="436"/>
                  </a:lnTo>
                  <a:close/>
                  <a:moveTo>
                    <a:pt x="43" y="39"/>
                  </a:moveTo>
                  <a:lnTo>
                    <a:pt x="275" y="39"/>
                  </a:lnTo>
                  <a:lnTo>
                    <a:pt x="275" y="393"/>
                  </a:lnTo>
                  <a:lnTo>
                    <a:pt x="211" y="393"/>
                  </a:lnTo>
                  <a:lnTo>
                    <a:pt x="211" y="746"/>
                  </a:lnTo>
                  <a:lnTo>
                    <a:pt x="107" y="746"/>
                  </a:lnTo>
                  <a:lnTo>
                    <a:pt x="107" y="393"/>
                  </a:lnTo>
                  <a:lnTo>
                    <a:pt x="43" y="393"/>
                  </a:lnTo>
                  <a:lnTo>
                    <a:pt x="43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85"/>
            <p:cNvSpPr>
              <a:spLocks noChangeArrowheads="1"/>
            </p:cNvSpPr>
            <p:nvPr/>
          </p:nvSpPr>
          <p:spPr bwMode="auto">
            <a:xfrm>
              <a:off x="1193591" y="4190487"/>
              <a:ext cx="73025" cy="73025"/>
            </a:xfrm>
            <a:custGeom>
              <a:avLst/>
              <a:gdLst>
                <a:gd name="T0" fmla="*/ 104 w 205"/>
                <a:gd name="T1" fmla="*/ 204 h 205"/>
                <a:gd name="T2" fmla="*/ 104 w 205"/>
                <a:gd name="T3" fmla="*/ 204 h 205"/>
                <a:gd name="T4" fmla="*/ 204 w 205"/>
                <a:gd name="T5" fmla="*/ 100 h 205"/>
                <a:gd name="T6" fmla="*/ 104 w 205"/>
                <a:gd name="T7" fmla="*/ 0 h 205"/>
                <a:gd name="T8" fmla="*/ 0 w 205"/>
                <a:gd name="T9" fmla="*/ 100 h 205"/>
                <a:gd name="T10" fmla="*/ 104 w 205"/>
                <a:gd name="T11" fmla="*/ 204 h 205"/>
                <a:gd name="T12" fmla="*/ 104 w 205"/>
                <a:gd name="T13" fmla="*/ 39 h 205"/>
                <a:gd name="T14" fmla="*/ 104 w 205"/>
                <a:gd name="T15" fmla="*/ 39 h 205"/>
                <a:gd name="T16" fmla="*/ 164 w 205"/>
                <a:gd name="T17" fmla="*/ 100 h 205"/>
                <a:gd name="T18" fmla="*/ 104 w 205"/>
                <a:gd name="T19" fmla="*/ 164 h 205"/>
                <a:gd name="T20" fmla="*/ 39 w 205"/>
                <a:gd name="T21" fmla="*/ 100 h 205"/>
                <a:gd name="T22" fmla="*/ 104 w 205"/>
                <a:gd name="T23" fmla="*/ 39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5" h="205">
                  <a:moveTo>
                    <a:pt x="104" y="204"/>
                  </a:moveTo>
                  <a:lnTo>
                    <a:pt x="104" y="204"/>
                  </a:lnTo>
                  <a:cubicBezTo>
                    <a:pt x="157" y="204"/>
                    <a:pt x="204" y="157"/>
                    <a:pt x="204" y="100"/>
                  </a:cubicBezTo>
                  <a:cubicBezTo>
                    <a:pt x="204" y="46"/>
                    <a:pt x="157" y="0"/>
                    <a:pt x="104" y="0"/>
                  </a:cubicBezTo>
                  <a:cubicBezTo>
                    <a:pt x="46" y="0"/>
                    <a:pt x="0" y="46"/>
                    <a:pt x="0" y="100"/>
                  </a:cubicBezTo>
                  <a:cubicBezTo>
                    <a:pt x="0" y="157"/>
                    <a:pt x="46" y="204"/>
                    <a:pt x="104" y="204"/>
                  </a:cubicBezTo>
                  <a:close/>
                  <a:moveTo>
                    <a:pt x="104" y="39"/>
                  </a:moveTo>
                  <a:lnTo>
                    <a:pt x="104" y="39"/>
                  </a:lnTo>
                  <a:cubicBezTo>
                    <a:pt x="136" y="39"/>
                    <a:pt x="164" y="68"/>
                    <a:pt x="164" y="100"/>
                  </a:cubicBezTo>
                  <a:cubicBezTo>
                    <a:pt x="164" y="136"/>
                    <a:pt x="136" y="164"/>
                    <a:pt x="104" y="164"/>
                  </a:cubicBezTo>
                  <a:cubicBezTo>
                    <a:pt x="68" y="164"/>
                    <a:pt x="39" y="136"/>
                    <a:pt x="39" y="100"/>
                  </a:cubicBezTo>
                  <a:cubicBezTo>
                    <a:pt x="39" y="68"/>
                    <a:pt x="68" y="39"/>
                    <a:pt x="104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86"/>
            <p:cNvSpPr>
              <a:spLocks noChangeArrowheads="1"/>
            </p:cNvSpPr>
            <p:nvPr/>
          </p:nvSpPr>
          <p:spPr bwMode="auto">
            <a:xfrm>
              <a:off x="1330116" y="4196837"/>
              <a:ext cx="74613" cy="74613"/>
            </a:xfrm>
            <a:custGeom>
              <a:avLst/>
              <a:gdLst>
                <a:gd name="T0" fmla="*/ 103 w 208"/>
                <a:gd name="T1" fmla="*/ 208 h 209"/>
                <a:gd name="T2" fmla="*/ 103 w 208"/>
                <a:gd name="T3" fmla="*/ 208 h 209"/>
                <a:gd name="T4" fmla="*/ 207 w 208"/>
                <a:gd name="T5" fmla="*/ 104 h 209"/>
                <a:gd name="T6" fmla="*/ 103 w 208"/>
                <a:gd name="T7" fmla="*/ 0 h 209"/>
                <a:gd name="T8" fmla="*/ 0 w 208"/>
                <a:gd name="T9" fmla="*/ 104 h 209"/>
                <a:gd name="T10" fmla="*/ 103 w 208"/>
                <a:gd name="T11" fmla="*/ 208 h 209"/>
                <a:gd name="T12" fmla="*/ 103 w 208"/>
                <a:gd name="T13" fmla="*/ 43 h 209"/>
                <a:gd name="T14" fmla="*/ 103 w 208"/>
                <a:gd name="T15" fmla="*/ 43 h 209"/>
                <a:gd name="T16" fmla="*/ 164 w 208"/>
                <a:gd name="T17" fmla="*/ 104 h 209"/>
                <a:gd name="T18" fmla="*/ 103 w 208"/>
                <a:gd name="T19" fmla="*/ 165 h 209"/>
                <a:gd name="T20" fmla="*/ 43 w 208"/>
                <a:gd name="T21" fmla="*/ 104 h 209"/>
                <a:gd name="T22" fmla="*/ 103 w 208"/>
                <a:gd name="T23" fmla="*/ 43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8" h="209">
                  <a:moveTo>
                    <a:pt x="103" y="208"/>
                  </a:moveTo>
                  <a:lnTo>
                    <a:pt x="103" y="208"/>
                  </a:lnTo>
                  <a:cubicBezTo>
                    <a:pt x="160" y="208"/>
                    <a:pt x="207" y="161"/>
                    <a:pt x="207" y="104"/>
                  </a:cubicBezTo>
                  <a:cubicBezTo>
                    <a:pt x="207" y="47"/>
                    <a:pt x="160" y="0"/>
                    <a:pt x="103" y="0"/>
                  </a:cubicBezTo>
                  <a:cubicBezTo>
                    <a:pt x="46" y="0"/>
                    <a:pt x="0" y="47"/>
                    <a:pt x="0" y="104"/>
                  </a:cubicBezTo>
                  <a:cubicBezTo>
                    <a:pt x="0" y="161"/>
                    <a:pt x="46" y="208"/>
                    <a:pt x="103" y="208"/>
                  </a:cubicBezTo>
                  <a:close/>
                  <a:moveTo>
                    <a:pt x="103" y="43"/>
                  </a:moveTo>
                  <a:lnTo>
                    <a:pt x="103" y="43"/>
                  </a:lnTo>
                  <a:cubicBezTo>
                    <a:pt x="135" y="43"/>
                    <a:pt x="164" y="68"/>
                    <a:pt x="164" y="104"/>
                  </a:cubicBezTo>
                  <a:cubicBezTo>
                    <a:pt x="164" y="136"/>
                    <a:pt x="135" y="165"/>
                    <a:pt x="103" y="165"/>
                  </a:cubicBezTo>
                  <a:cubicBezTo>
                    <a:pt x="68" y="165"/>
                    <a:pt x="43" y="136"/>
                    <a:pt x="43" y="104"/>
                  </a:cubicBezTo>
                  <a:cubicBezTo>
                    <a:pt x="43" y="68"/>
                    <a:pt x="68" y="43"/>
                    <a:pt x="103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87"/>
            <p:cNvSpPr>
              <a:spLocks noChangeArrowheads="1"/>
            </p:cNvSpPr>
            <p:nvPr/>
          </p:nvSpPr>
          <p:spPr bwMode="auto">
            <a:xfrm>
              <a:off x="1312654" y="4282562"/>
              <a:ext cx="109537" cy="242888"/>
            </a:xfrm>
            <a:custGeom>
              <a:avLst/>
              <a:gdLst>
                <a:gd name="T0" fmla="*/ 246 w 304"/>
                <a:gd name="T1" fmla="*/ 0 h 676"/>
                <a:gd name="T2" fmla="*/ 57 w 304"/>
                <a:gd name="T3" fmla="*/ 0 h 676"/>
                <a:gd name="T4" fmla="*/ 0 w 304"/>
                <a:gd name="T5" fmla="*/ 454 h 676"/>
                <a:gd name="T6" fmla="*/ 68 w 304"/>
                <a:gd name="T7" fmla="*/ 454 h 676"/>
                <a:gd name="T8" fmla="*/ 68 w 304"/>
                <a:gd name="T9" fmla="*/ 675 h 676"/>
                <a:gd name="T10" fmla="*/ 236 w 304"/>
                <a:gd name="T11" fmla="*/ 675 h 676"/>
                <a:gd name="T12" fmla="*/ 236 w 304"/>
                <a:gd name="T13" fmla="*/ 454 h 676"/>
                <a:gd name="T14" fmla="*/ 303 w 304"/>
                <a:gd name="T15" fmla="*/ 454 h 676"/>
                <a:gd name="T16" fmla="*/ 246 w 304"/>
                <a:gd name="T17" fmla="*/ 0 h 676"/>
                <a:gd name="T18" fmla="*/ 193 w 304"/>
                <a:gd name="T19" fmla="*/ 636 h 676"/>
                <a:gd name="T20" fmla="*/ 110 w 304"/>
                <a:gd name="T21" fmla="*/ 636 h 676"/>
                <a:gd name="T22" fmla="*/ 110 w 304"/>
                <a:gd name="T23" fmla="*/ 454 h 676"/>
                <a:gd name="T24" fmla="*/ 193 w 304"/>
                <a:gd name="T25" fmla="*/ 454 h 676"/>
                <a:gd name="T26" fmla="*/ 193 w 304"/>
                <a:gd name="T27" fmla="*/ 636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4" h="676">
                  <a:moveTo>
                    <a:pt x="246" y="0"/>
                  </a:moveTo>
                  <a:lnTo>
                    <a:pt x="57" y="0"/>
                  </a:lnTo>
                  <a:lnTo>
                    <a:pt x="0" y="454"/>
                  </a:lnTo>
                  <a:lnTo>
                    <a:pt x="68" y="454"/>
                  </a:lnTo>
                  <a:lnTo>
                    <a:pt x="68" y="675"/>
                  </a:lnTo>
                  <a:lnTo>
                    <a:pt x="236" y="675"/>
                  </a:lnTo>
                  <a:lnTo>
                    <a:pt x="236" y="454"/>
                  </a:lnTo>
                  <a:lnTo>
                    <a:pt x="303" y="454"/>
                  </a:lnTo>
                  <a:lnTo>
                    <a:pt x="246" y="0"/>
                  </a:lnTo>
                  <a:close/>
                  <a:moveTo>
                    <a:pt x="193" y="636"/>
                  </a:moveTo>
                  <a:lnTo>
                    <a:pt x="110" y="636"/>
                  </a:lnTo>
                  <a:lnTo>
                    <a:pt x="110" y="454"/>
                  </a:lnTo>
                  <a:lnTo>
                    <a:pt x="193" y="454"/>
                  </a:lnTo>
                  <a:lnTo>
                    <a:pt x="193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88"/>
            <p:cNvSpPr>
              <a:spLocks noChangeArrowheads="1"/>
            </p:cNvSpPr>
            <p:nvPr/>
          </p:nvSpPr>
          <p:spPr bwMode="auto">
            <a:xfrm>
              <a:off x="1039604" y="4282562"/>
              <a:ext cx="109537" cy="242888"/>
            </a:xfrm>
            <a:custGeom>
              <a:avLst/>
              <a:gdLst>
                <a:gd name="T0" fmla="*/ 57 w 305"/>
                <a:gd name="T1" fmla="*/ 0 h 676"/>
                <a:gd name="T2" fmla="*/ 0 w 305"/>
                <a:gd name="T3" fmla="*/ 454 h 676"/>
                <a:gd name="T4" fmla="*/ 68 w 305"/>
                <a:gd name="T5" fmla="*/ 454 h 676"/>
                <a:gd name="T6" fmla="*/ 68 w 305"/>
                <a:gd name="T7" fmla="*/ 675 h 676"/>
                <a:gd name="T8" fmla="*/ 236 w 305"/>
                <a:gd name="T9" fmla="*/ 675 h 676"/>
                <a:gd name="T10" fmla="*/ 236 w 305"/>
                <a:gd name="T11" fmla="*/ 454 h 676"/>
                <a:gd name="T12" fmla="*/ 304 w 305"/>
                <a:gd name="T13" fmla="*/ 454 h 676"/>
                <a:gd name="T14" fmla="*/ 247 w 305"/>
                <a:gd name="T15" fmla="*/ 0 h 676"/>
                <a:gd name="T16" fmla="*/ 57 w 305"/>
                <a:gd name="T17" fmla="*/ 0 h 676"/>
                <a:gd name="T18" fmla="*/ 193 w 305"/>
                <a:gd name="T19" fmla="*/ 636 h 676"/>
                <a:gd name="T20" fmla="*/ 111 w 305"/>
                <a:gd name="T21" fmla="*/ 636 h 676"/>
                <a:gd name="T22" fmla="*/ 111 w 305"/>
                <a:gd name="T23" fmla="*/ 454 h 676"/>
                <a:gd name="T24" fmla="*/ 193 w 305"/>
                <a:gd name="T25" fmla="*/ 454 h 676"/>
                <a:gd name="T26" fmla="*/ 193 w 305"/>
                <a:gd name="T27" fmla="*/ 636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676">
                  <a:moveTo>
                    <a:pt x="57" y="0"/>
                  </a:moveTo>
                  <a:lnTo>
                    <a:pt x="0" y="454"/>
                  </a:lnTo>
                  <a:lnTo>
                    <a:pt x="68" y="454"/>
                  </a:lnTo>
                  <a:lnTo>
                    <a:pt x="68" y="675"/>
                  </a:lnTo>
                  <a:lnTo>
                    <a:pt x="236" y="675"/>
                  </a:lnTo>
                  <a:lnTo>
                    <a:pt x="236" y="454"/>
                  </a:lnTo>
                  <a:lnTo>
                    <a:pt x="304" y="454"/>
                  </a:lnTo>
                  <a:lnTo>
                    <a:pt x="247" y="0"/>
                  </a:lnTo>
                  <a:lnTo>
                    <a:pt x="57" y="0"/>
                  </a:lnTo>
                  <a:close/>
                  <a:moveTo>
                    <a:pt x="193" y="636"/>
                  </a:moveTo>
                  <a:lnTo>
                    <a:pt x="111" y="636"/>
                  </a:lnTo>
                  <a:lnTo>
                    <a:pt x="111" y="454"/>
                  </a:lnTo>
                  <a:lnTo>
                    <a:pt x="193" y="454"/>
                  </a:lnTo>
                  <a:lnTo>
                    <a:pt x="193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89"/>
            <p:cNvSpPr>
              <a:spLocks noChangeArrowheads="1"/>
            </p:cNvSpPr>
            <p:nvPr/>
          </p:nvSpPr>
          <p:spPr bwMode="auto">
            <a:xfrm>
              <a:off x="1057066" y="4196837"/>
              <a:ext cx="73025" cy="74613"/>
            </a:xfrm>
            <a:custGeom>
              <a:avLst/>
              <a:gdLst>
                <a:gd name="T0" fmla="*/ 100 w 205"/>
                <a:gd name="T1" fmla="*/ 208 h 209"/>
                <a:gd name="T2" fmla="*/ 100 w 205"/>
                <a:gd name="T3" fmla="*/ 208 h 209"/>
                <a:gd name="T4" fmla="*/ 204 w 205"/>
                <a:gd name="T5" fmla="*/ 104 h 209"/>
                <a:gd name="T6" fmla="*/ 100 w 205"/>
                <a:gd name="T7" fmla="*/ 0 h 209"/>
                <a:gd name="T8" fmla="*/ 0 w 205"/>
                <a:gd name="T9" fmla="*/ 104 h 209"/>
                <a:gd name="T10" fmla="*/ 100 w 205"/>
                <a:gd name="T11" fmla="*/ 208 h 209"/>
                <a:gd name="T12" fmla="*/ 100 w 205"/>
                <a:gd name="T13" fmla="*/ 43 h 209"/>
                <a:gd name="T14" fmla="*/ 100 w 205"/>
                <a:gd name="T15" fmla="*/ 43 h 209"/>
                <a:gd name="T16" fmla="*/ 165 w 205"/>
                <a:gd name="T17" fmla="*/ 104 h 209"/>
                <a:gd name="T18" fmla="*/ 100 w 205"/>
                <a:gd name="T19" fmla="*/ 165 h 209"/>
                <a:gd name="T20" fmla="*/ 40 w 205"/>
                <a:gd name="T21" fmla="*/ 104 h 209"/>
                <a:gd name="T22" fmla="*/ 100 w 205"/>
                <a:gd name="T23" fmla="*/ 43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5" h="209">
                  <a:moveTo>
                    <a:pt x="100" y="208"/>
                  </a:moveTo>
                  <a:lnTo>
                    <a:pt x="100" y="208"/>
                  </a:lnTo>
                  <a:cubicBezTo>
                    <a:pt x="157" y="208"/>
                    <a:pt x="204" y="161"/>
                    <a:pt x="204" y="104"/>
                  </a:cubicBezTo>
                  <a:cubicBezTo>
                    <a:pt x="204" y="47"/>
                    <a:pt x="157" y="0"/>
                    <a:pt x="100" y="0"/>
                  </a:cubicBezTo>
                  <a:cubicBezTo>
                    <a:pt x="47" y="0"/>
                    <a:pt x="0" y="47"/>
                    <a:pt x="0" y="104"/>
                  </a:cubicBezTo>
                  <a:cubicBezTo>
                    <a:pt x="0" y="161"/>
                    <a:pt x="47" y="208"/>
                    <a:pt x="100" y="208"/>
                  </a:cubicBezTo>
                  <a:close/>
                  <a:moveTo>
                    <a:pt x="100" y="43"/>
                  </a:moveTo>
                  <a:lnTo>
                    <a:pt x="100" y="43"/>
                  </a:lnTo>
                  <a:cubicBezTo>
                    <a:pt x="136" y="43"/>
                    <a:pt x="165" y="68"/>
                    <a:pt x="165" y="104"/>
                  </a:cubicBezTo>
                  <a:cubicBezTo>
                    <a:pt x="165" y="136"/>
                    <a:pt x="136" y="165"/>
                    <a:pt x="100" y="165"/>
                  </a:cubicBezTo>
                  <a:cubicBezTo>
                    <a:pt x="68" y="165"/>
                    <a:pt x="40" y="136"/>
                    <a:pt x="40" y="104"/>
                  </a:cubicBezTo>
                  <a:cubicBezTo>
                    <a:pt x="40" y="68"/>
                    <a:pt x="68" y="43"/>
                    <a:pt x="10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8" name="Group 617"/>
          <p:cNvGrpSpPr/>
          <p:nvPr/>
        </p:nvGrpSpPr>
        <p:grpSpPr>
          <a:xfrm>
            <a:off x="6683274" y="2910719"/>
            <a:ext cx="357188" cy="347663"/>
            <a:chOff x="1045489" y="2929693"/>
            <a:chExt cx="357188" cy="347663"/>
          </a:xfrm>
        </p:grpSpPr>
        <p:sp>
          <p:nvSpPr>
            <p:cNvPr id="619" name="Freeform 90"/>
            <p:cNvSpPr>
              <a:spLocks noChangeArrowheads="1"/>
            </p:cNvSpPr>
            <p:nvPr/>
          </p:nvSpPr>
          <p:spPr bwMode="auto">
            <a:xfrm>
              <a:off x="1196302" y="2934456"/>
              <a:ext cx="55562" cy="55562"/>
            </a:xfrm>
            <a:custGeom>
              <a:avLst/>
              <a:gdLst>
                <a:gd name="T0" fmla="*/ 154 w 155"/>
                <a:gd name="T1" fmla="*/ 77 h 156"/>
                <a:gd name="T2" fmla="*/ 154 w 155"/>
                <a:gd name="T3" fmla="*/ 77 h 156"/>
                <a:gd name="T4" fmla="*/ 77 w 155"/>
                <a:gd name="T5" fmla="*/ 155 h 156"/>
                <a:gd name="T6" fmla="*/ 0 w 155"/>
                <a:gd name="T7" fmla="*/ 77 h 156"/>
                <a:gd name="T8" fmla="*/ 77 w 155"/>
                <a:gd name="T9" fmla="*/ 0 h 156"/>
                <a:gd name="T10" fmla="*/ 154 w 155"/>
                <a:gd name="T11" fmla="*/ 7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154" y="77"/>
                  </a:moveTo>
                  <a:lnTo>
                    <a:pt x="154" y="77"/>
                  </a:lnTo>
                  <a:cubicBezTo>
                    <a:pt x="154" y="121"/>
                    <a:pt x="117" y="155"/>
                    <a:pt x="77" y="155"/>
                  </a:cubicBezTo>
                  <a:cubicBezTo>
                    <a:pt x="34" y="155"/>
                    <a:pt x="0" y="121"/>
                    <a:pt x="0" y="77"/>
                  </a:cubicBezTo>
                  <a:cubicBezTo>
                    <a:pt x="0" y="37"/>
                    <a:pt x="34" y="0"/>
                    <a:pt x="77" y="0"/>
                  </a:cubicBezTo>
                  <a:cubicBezTo>
                    <a:pt x="117" y="0"/>
                    <a:pt x="154" y="37"/>
                    <a:pt x="154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91"/>
            <p:cNvSpPr>
              <a:spLocks noChangeArrowheads="1"/>
            </p:cNvSpPr>
            <p:nvPr/>
          </p:nvSpPr>
          <p:spPr bwMode="auto">
            <a:xfrm>
              <a:off x="1177252" y="3015418"/>
              <a:ext cx="93662" cy="254000"/>
            </a:xfrm>
            <a:custGeom>
              <a:avLst/>
              <a:gdLst>
                <a:gd name="T0" fmla="*/ 197 w 258"/>
                <a:gd name="T1" fmla="*/ 703 h 704"/>
                <a:gd name="T2" fmla="*/ 197 w 258"/>
                <a:gd name="T3" fmla="*/ 370 h 704"/>
                <a:gd name="T4" fmla="*/ 257 w 258"/>
                <a:gd name="T5" fmla="*/ 370 h 704"/>
                <a:gd name="T6" fmla="*/ 257 w 258"/>
                <a:gd name="T7" fmla="*/ 0 h 704"/>
                <a:gd name="T8" fmla="*/ 0 w 258"/>
                <a:gd name="T9" fmla="*/ 0 h 704"/>
                <a:gd name="T10" fmla="*/ 0 w 258"/>
                <a:gd name="T11" fmla="*/ 370 h 704"/>
                <a:gd name="T12" fmla="*/ 60 w 258"/>
                <a:gd name="T13" fmla="*/ 370 h 704"/>
                <a:gd name="T14" fmla="*/ 60 w 258"/>
                <a:gd name="T15" fmla="*/ 703 h 704"/>
                <a:gd name="T16" fmla="*/ 197 w 258"/>
                <a:gd name="T17" fmla="*/ 703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8" h="704">
                  <a:moveTo>
                    <a:pt x="197" y="703"/>
                  </a:moveTo>
                  <a:lnTo>
                    <a:pt x="197" y="370"/>
                  </a:lnTo>
                  <a:lnTo>
                    <a:pt x="257" y="370"/>
                  </a:lnTo>
                  <a:lnTo>
                    <a:pt x="257" y="0"/>
                  </a:lnTo>
                  <a:lnTo>
                    <a:pt x="0" y="0"/>
                  </a:lnTo>
                  <a:lnTo>
                    <a:pt x="0" y="370"/>
                  </a:lnTo>
                  <a:lnTo>
                    <a:pt x="60" y="370"/>
                  </a:lnTo>
                  <a:lnTo>
                    <a:pt x="60" y="703"/>
                  </a:lnTo>
                  <a:lnTo>
                    <a:pt x="197" y="7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92"/>
            <p:cNvSpPr>
              <a:spLocks noChangeArrowheads="1"/>
            </p:cNvSpPr>
            <p:nvPr/>
          </p:nvSpPr>
          <p:spPr bwMode="auto">
            <a:xfrm>
              <a:off x="1177252" y="3015418"/>
              <a:ext cx="93662" cy="254000"/>
            </a:xfrm>
            <a:custGeom>
              <a:avLst/>
              <a:gdLst>
                <a:gd name="T0" fmla="*/ 197 w 258"/>
                <a:gd name="T1" fmla="*/ 703 h 704"/>
                <a:gd name="T2" fmla="*/ 197 w 258"/>
                <a:gd name="T3" fmla="*/ 370 h 704"/>
                <a:gd name="T4" fmla="*/ 257 w 258"/>
                <a:gd name="T5" fmla="*/ 370 h 704"/>
                <a:gd name="T6" fmla="*/ 257 w 258"/>
                <a:gd name="T7" fmla="*/ 0 h 704"/>
                <a:gd name="T8" fmla="*/ 0 w 258"/>
                <a:gd name="T9" fmla="*/ 0 h 704"/>
                <a:gd name="T10" fmla="*/ 0 w 258"/>
                <a:gd name="T11" fmla="*/ 370 h 704"/>
                <a:gd name="T12" fmla="*/ 60 w 258"/>
                <a:gd name="T13" fmla="*/ 370 h 704"/>
                <a:gd name="T14" fmla="*/ 60 w 258"/>
                <a:gd name="T15" fmla="*/ 703 h 704"/>
                <a:gd name="T16" fmla="*/ 197 w 258"/>
                <a:gd name="T17" fmla="*/ 703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8" h="704">
                  <a:moveTo>
                    <a:pt x="197" y="703"/>
                  </a:moveTo>
                  <a:lnTo>
                    <a:pt x="197" y="370"/>
                  </a:lnTo>
                  <a:lnTo>
                    <a:pt x="257" y="370"/>
                  </a:lnTo>
                  <a:lnTo>
                    <a:pt x="257" y="0"/>
                  </a:lnTo>
                  <a:lnTo>
                    <a:pt x="0" y="0"/>
                  </a:lnTo>
                  <a:lnTo>
                    <a:pt x="0" y="370"/>
                  </a:lnTo>
                  <a:lnTo>
                    <a:pt x="60" y="370"/>
                  </a:lnTo>
                  <a:lnTo>
                    <a:pt x="60" y="703"/>
                  </a:lnTo>
                  <a:lnTo>
                    <a:pt x="197" y="7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93"/>
            <p:cNvSpPr>
              <a:spLocks noChangeArrowheads="1"/>
            </p:cNvSpPr>
            <p:nvPr/>
          </p:nvSpPr>
          <p:spPr bwMode="auto">
            <a:xfrm>
              <a:off x="1223289" y="3015418"/>
              <a:ext cx="47625" cy="254000"/>
            </a:xfrm>
            <a:custGeom>
              <a:avLst/>
              <a:gdLst>
                <a:gd name="T0" fmla="*/ 130 w 131"/>
                <a:gd name="T1" fmla="*/ 0 h 704"/>
                <a:gd name="T2" fmla="*/ 0 w 131"/>
                <a:gd name="T3" fmla="*/ 0 h 704"/>
                <a:gd name="T4" fmla="*/ 0 w 131"/>
                <a:gd name="T5" fmla="*/ 703 h 704"/>
                <a:gd name="T6" fmla="*/ 70 w 131"/>
                <a:gd name="T7" fmla="*/ 703 h 704"/>
                <a:gd name="T8" fmla="*/ 70 w 131"/>
                <a:gd name="T9" fmla="*/ 370 h 704"/>
                <a:gd name="T10" fmla="*/ 130 w 131"/>
                <a:gd name="T11" fmla="*/ 370 h 704"/>
                <a:gd name="T12" fmla="*/ 130 w 131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704">
                  <a:moveTo>
                    <a:pt x="130" y="0"/>
                  </a:moveTo>
                  <a:lnTo>
                    <a:pt x="0" y="0"/>
                  </a:lnTo>
                  <a:lnTo>
                    <a:pt x="0" y="703"/>
                  </a:lnTo>
                  <a:lnTo>
                    <a:pt x="70" y="703"/>
                  </a:lnTo>
                  <a:lnTo>
                    <a:pt x="70" y="370"/>
                  </a:lnTo>
                  <a:lnTo>
                    <a:pt x="130" y="370"/>
                  </a:lnTo>
                  <a:lnTo>
                    <a:pt x="13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94"/>
            <p:cNvSpPr>
              <a:spLocks noChangeArrowheads="1"/>
            </p:cNvSpPr>
            <p:nvPr/>
          </p:nvSpPr>
          <p:spPr bwMode="auto">
            <a:xfrm>
              <a:off x="1223289" y="3015418"/>
              <a:ext cx="47625" cy="254000"/>
            </a:xfrm>
            <a:custGeom>
              <a:avLst/>
              <a:gdLst>
                <a:gd name="T0" fmla="*/ 130 w 131"/>
                <a:gd name="T1" fmla="*/ 0 h 704"/>
                <a:gd name="T2" fmla="*/ 0 w 131"/>
                <a:gd name="T3" fmla="*/ 0 h 704"/>
                <a:gd name="T4" fmla="*/ 0 w 131"/>
                <a:gd name="T5" fmla="*/ 703 h 704"/>
                <a:gd name="T6" fmla="*/ 70 w 131"/>
                <a:gd name="T7" fmla="*/ 703 h 704"/>
                <a:gd name="T8" fmla="*/ 70 w 131"/>
                <a:gd name="T9" fmla="*/ 370 h 704"/>
                <a:gd name="T10" fmla="*/ 130 w 131"/>
                <a:gd name="T11" fmla="*/ 370 h 704"/>
                <a:gd name="T12" fmla="*/ 130 w 131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1" h="704">
                  <a:moveTo>
                    <a:pt x="130" y="0"/>
                  </a:moveTo>
                  <a:lnTo>
                    <a:pt x="0" y="0"/>
                  </a:lnTo>
                  <a:lnTo>
                    <a:pt x="0" y="703"/>
                  </a:lnTo>
                  <a:lnTo>
                    <a:pt x="70" y="703"/>
                  </a:lnTo>
                  <a:lnTo>
                    <a:pt x="70" y="370"/>
                  </a:lnTo>
                  <a:lnTo>
                    <a:pt x="130" y="370"/>
                  </a:lnTo>
                  <a:lnTo>
                    <a:pt x="13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95"/>
            <p:cNvSpPr>
              <a:spLocks noChangeArrowheads="1"/>
            </p:cNvSpPr>
            <p:nvPr/>
          </p:nvSpPr>
          <p:spPr bwMode="auto">
            <a:xfrm>
              <a:off x="1224877" y="2934456"/>
              <a:ext cx="28575" cy="55562"/>
            </a:xfrm>
            <a:custGeom>
              <a:avLst/>
              <a:gdLst>
                <a:gd name="T0" fmla="*/ 0 w 78"/>
                <a:gd name="T1" fmla="*/ 0 h 156"/>
                <a:gd name="T2" fmla="*/ 0 w 78"/>
                <a:gd name="T3" fmla="*/ 0 h 156"/>
                <a:gd name="T4" fmla="*/ 0 w 78"/>
                <a:gd name="T5" fmla="*/ 155 h 156"/>
                <a:gd name="T6" fmla="*/ 77 w 78"/>
                <a:gd name="T7" fmla="*/ 77 h 156"/>
                <a:gd name="T8" fmla="*/ 0 w 78"/>
                <a:gd name="T9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156">
                  <a:moveTo>
                    <a:pt x="0" y="0"/>
                  </a:moveTo>
                  <a:lnTo>
                    <a:pt x="0" y="0"/>
                  </a:lnTo>
                  <a:cubicBezTo>
                    <a:pt x="0" y="155"/>
                    <a:pt x="0" y="155"/>
                    <a:pt x="0" y="155"/>
                  </a:cubicBezTo>
                  <a:cubicBezTo>
                    <a:pt x="40" y="155"/>
                    <a:pt x="77" y="121"/>
                    <a:pt x="77" y="77"/>
                  </a:cubicBezTo>
                  <a:cubicBezTo>
                    <a:pt x="77" y="37"/>
                    <a:pt x="4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96"/>
            <p:cNvSpPr>
              <a:spLocks noChangeArrowheads="1"/>
            </p:cNvSpPr>
            <p:nvPr/>
          </p:nvSpPr>
          <p:spPr bwMode="auto">
            <a:xfrm>
              <a:off x="1309014" y="3023356"/>
              <a:ext cx="85725" cy="215900"/>
            </a:xfrm>
            <a:custGeom>
              <a:avLst/>
              <a:gdLst>
                <a:gd name="T0" fmla="*/ 190 w 238"/>
                <a:gd name="T1" fmla="*/ 0 h 600"/>
                <a:gd name="T2" fmla="*/ 46 w 238"/>
                <a:gd name="T3" fmla="*/ 0 h 600"/>
                <a:gd name="T4" fmla="*/ 0 w 238"/>
                <a:gd name="T5" fmla="*/ 387 h 600"/>
                <a:gd name="T6" fmla="*/ 60 w 238"/>
                <a:gd name="T7" fmla="*/ 387 h 600"/>
                <a:gd name="T8" fmla="*/ 60 w 238"/>
                <a:gd name="T9" fmla="*/ 599 h 600"/>
                <a:gd name="T10" fmla="*/ 177 w 238"/>
                <a:gd name="T11" fmla="*/ 599 h 600"/>
                <a:gd name="T12" fmla="*/ 177 w 238"/>
                <a:gd name="T13" fmla="*/ 387 h 600"/>
                <a:gd name="T14" fmla="*/ 237 w 238"/>
                <a:gd name="T15" fmla="*/ 387 h 600"/>
                <a:gd name="T16" fmla="*/ 190 w 238"/>
                <a:gd name="T1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190" y="0"/>
                  </a:moveTo>
                  <a:lnTo>
                    <a:pt x="46" y="0"/>
                  </a:lnTo>
                  <a:lnTo>
                    <a:pt x="0" y="387"/>
                  </a:lnTo>
                  <a:lnTo>
                    <a:pt x="60" y="387"/>
                  </a:lnTo>
                  <a:lnTo>
                    <a:pt x="60" y="599"/>
                  </a:lnTo>
                  <a:lnTo>
                    <a:pt x="177" y="599"/>
                  </a:lnTo>
                  <a:lnTo>
                    <a:pt x="177" y="387"/>
                  </a:lnTo>
                  <a:lnTo>
                    <a:pt x="237" y="387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97"/>
            <p:cNvSpPr>
              <a:spLocks noChangeArrowheads="1"/>
            </p:cNvSpPr>
            <p:nvPr/>
          </p:nvSpPr>
          <p:spPr bwMode="auto">
            <a:xfrm>
              <a:off x="1309014" y="3023356"/>
              <a:ext cx="85725" cy="215900"/>
            </a:xfrm>
            <a:custGeom>
              <a:avLst/>
              <a:gdLst>
                <a:gd name="T0" fmla="*/ 190 w 238"/>
                <a:gd name="T1" fmla="*/ 0 h 600"/>
                <a:gd name="T2" fmla="*/ 46 w 238"/>
                <a:gd name="T3" fmla="*/ 0 h 600"/>
                <a:gd name="T4" fmla="*/ 0 w 238"/>
                <a:gd name="T5" fmla="*/ 387 h 600"/>
                <a:gd name="T6" fmla="*/ 60 w 238"/>
                <a:gd name="T7" fmla="*/ 387 h 600"/>
                <a:gd name="T8" fmla="*/ 60 w 238"/>
                <a:gd name="T9" fmla="*/ 599 h 600"/>
                <a:gd name="T10" fmla="*/ 177 w 238"/>
                <a:gd name="T11" fmla="*/ 599 h 600"/>
                <a:gd name="T12" fmla="*/ 177 w 238"/>
                <a:gd name="T13" fmla="*/ 387 h 600"/>
                <a:gd name="T14" fmla="*/ 237 w 238"/>
                <a:gd name="T15" fmla="*/ 387 h 600"/>
                <a:gd name="T16" fmla="*/ 190 w 238"/>
                <a:gd name="T17" fmla="*/ 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190" y="0"/>
                  </a:moveTo>
                  <a:lnTo>
                    <a:pt x="46" y="0"/>
                  </a:lnTo>
                  <a:lnTo>
                    <a:pt x="0" y="387"/>
                  </a:lnTo>
                  <a:lnTo>
                    <a:pt x="60" y="387"/>
                  </a:lnTo>
                  <a:lnTo>
                    <a:pt x="60" y="599"/>
                  </a:lnTo>
                  <a:lnTo>
                    <a:pt x="177" y="599"/>
                  </a:lnTo>
                  <a:lnTo>
                    <a:pt x="177" y="387"/>
                  </a:lnTo>
                  <a:lnTo>
                    <a:pt x="237" y="387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98"/>
            <p:cNvSpPr>
              <a:spLocks noChangeArrowheads="1"/>
            </p:cNvSpPr>
            <p:nvPr/>
          </p:nvSpPr>
          <p:spPr bwMode="auto">
            <a:xfrm>
              <a:off x="1324889" y="2943981"/>
              <a:ext cx="55563" cy="55562"/>
            </a:xfrm>
            <a:custGeom>
              <a:avLst/>
              <a:gdLst>
                <a:gd name="T0" fmla="*/ 77 w 155"/>
                <a:gd name="T1" fmla="*/ 0 h 156"/>
                <a:gd name="T2" fmla="*/ 77 w 155"/>
                <a:gd name="T3" fmla="*/ 0 h 156"/>
                <a:gd name="T4" fmla="*/ 0 w 155"/>
                <a:gd name="T5" fmla="*/ 78 h 156"/>
                <a:gd name="T6" fmla="*/ 77 w 155"/>
                <a:gd name="T7" fmla="*/ 155 h 156"/>
                <a:gd name="T8" fmla="*/ 154 w 155"/>
                <a:gd name="T9" fmla="*/ 78 h 156"/>
                <a:gd name="T10" fmla="*/ 77 w 155"/>
                <a:gd name="T11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77" y="0"/>
                  </a:moveTo>
                  <a:lnTo>
                    <a:pt x="77" y="0"/>
                  </a:lnTo>
                  <a:cubicBezTo>
                    <a:pt x="33" y="0"/>
                    <a:pt x="0" y="34"/>
                    <a:pt x="0" y="78"/>
                  </a:cubicBezTo>
                  <a:cubicBezTo>
                    <a:pt x="0" y="121"/>
                    <a:pt x="33" y="155"/>
                    <a:pt x="77" y="155"/>
                  </a:cubicBezTo>
                  <a:cubicBezTo>
                    <a:pt x="117" y="155"/>
                    <a:pt x="154" y="121"/>
                    <a:pt x="154" y="78"/>
                  </a:cubicBezTo>
                  <a:cubicBezTo>
                    <a:pt x="154" y="34"/>
                    <a:pt x="117" y="0"/>
                    <a:pt x="77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99"/>
            <p:cNvSpPr>
              <a:spLocks noChangeArrowheads="1"/>
            </p:cNvSpPr>
            <p:nvPr/>
          </p:nvSpPr>
          <p:spPr bwMode="auto">
            <a:xfrm>
              <a:off x="1053427" y="3023356"/>
              <a:ext cx="85725" cy="215900"/>
            </a:xfrm>
            <a:custGeom>
              <a:avLst/>
              <a:gdLst>
                <a:gd name="T0" fmla="*/ 60 w 238"/>
                <a:gd name="T1" fmla="*/ 599 h 600"/>
                <a:gd name="T2" fmla="*/ 60 w 238"/>
                <a:gd name="T3" fmla="*/ 387 h 600"/>
                <a:gd name="T4" fmla="*/ 0 w 238"/>
                <a:gd name="T5" fmla="*/ 387 h 600"/>
                <a:gd name="T6" fmla="*/ 47 w 238"/>
                <a:gd name="T7" fmla="*/ 0 h 600"/>
                <a:gd name="T8" fmla="*/ 191 w 238"/>
                <a:gd name="T9" fmla="*/ 0 h 600"/>
                <a:gd name="T10" fmla="*/ 237 w 238"/>
                <a:gd name="T11" fmla="*/ 387 h 600"/>
                <a:gd name="T12" fmla="*/ 177 w 238"/>
                <a:gd name="T13" fmla="*/ 387 h 600"/>
                <a:gd name="T14" fmla="*/ 177 w 238"/>
                <a:gd name="T15" fmla="*/ 599 h 600"/>
                <a:gd name="T16" fmla="*/ 60 w 238"/>
                <a:gd name="T17" fmla="*/ 599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8" h="600">
                  <a:moveTo>
                    <a:pt x="60" y="599"/>
                  </a:moveTo>
                  <a:lnTo>
                    <a:pt x="60" y="387"/>
                  </a:lnTo>
                  <a:lnTo>
                    <a:pt x="0" y="387"/>
                  </a:lnTo>
                  <a:lnTo>
                    <a:pt x="47" y="0"/>
                  </a:lnTo>
                  <a:lnTo>
                    <a:pt x="191" y="0"/>
                  </a:lnTo>
                  <a:lnTo>
                    <a:pt x="237" y="387"/>
                  </a:lnTo>
                  <a:lnTo>
                    <a:pt x="177" y="387"/>
                  </a:lnTo>
                  <a:lnTo>
                    <a:pt x="177" y="599"/>
                  </a:lnTo>
                  <a:lnTo>
                    <a:pt x="60" y="5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100"/>
            <p:cNvSpPr>
              <a:spLocks noChangeArrowheads="1"/>
            </p:cNvSpPr>
            <p:nvPr/>
          </p:nvSpPr>
          <p:spPr bwMode="auto">
            <a:xfrm>
              <a:off x="1067714" y="2943981"/>
              <a:ext cx="55563" cy="55562"/>
            </a:xfrm>
            <a:custGeom>
              <a:avLst/>
              <a:gdLst>
                <a:gd name="T0" fmla="*/ 0 w 155"/>
                <a:gd name="T1" fmla="*/ 78 h 156"/>
                <a:gd name="T2" fmla="*/ 0 w 155"/>
                <a:gd name="T3" fmla="*/ 78 h 156"/>
                <a:gd name="T4" fmla="*/ 77 w 155"/>
                <a:gd name="T5" fmla="*/ 155 h 156"/>
                <a:gd name="T6" fmla="*/ 154 w 155"/>
                <a:gd name="T7" fmla="*/ 78 h 156"/>
                <a:gd name="T8" fmla="*/ 77 w 155"/>
                <a:gd name="T9" fmla="*/ 0 h 156"/>
                <a:gd name="T10" fmla="*/ 0 w 155"/>
                <a:gd name="T11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56">
                  <a:moveTo>
                    <a:pt x="0" y="78"/>
                  </a:moveTo>
                  <a:lnTo>
                    <a:pt x="0" y="78"/>
                  </a:lnTo>
                  <a:cubicBezTo>
                    <a:pt x="0" y="121"/>
                    <a:pt x="37" y="155"/>
                    <a:pt x="77" y="155"/>
                  </a:cubicBezTo>
                  <a:cubicBezTo>
                    <a:pt x="121" y="155"/>
                    <a:pt x="154" y="121"/>
                    <a:pt x="154" y="78"/>
                  </a:cubicBezTo>
                  <a:cubicBezTo>
                    <a:pt x="154" y="34"/>
                    <a:pt x="121" y="0"/>
                    <a:pt x="77" y="0"/>
                  </a:cubicBezTo>
                  <a:cubicBezTo>
                    <a:pt x="37" y="0"/>
                    <a:pt x="0" y="34"/>
                    <a:pt x="0" y="7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101"/>
            <p:cNvSpPr>
              <a:spLocks noChangeArrowheads="1"/>
            </p:cNvSpPr>
            <p:nvPr/>
          </p:nvSpPr>
          <p:spPr bwMode="auto">
            <a:xfrm>
              <a:off x="1170902" y="3009068"/>
              <a:ext cx="107950" cy="268288"/>
            </a:xfrm>
            <a:custGeom>
              <a:avLst/>
              <a:gdLst>
                <a:gd name="T0" fmla="*/ 0 w 298"/>
                <a:gd name="T1" fmla="*/ 410 h 744"/>
                <a:gd name="T2" fmla="*/ 60 w 298"/>
                <a:gd name="T3" fmla="*/ 410 h 744"/>
                <a:gd name="T4" fmla="*/ 60 w 298"/>
                <a:gd name="T5" fmla="*/ 743 h 744"/>
                <a:gd name="T6" fmla="*/ 237 w 298"/>
                <a:gd name="T7" fmla="*/ 743 h 744"/>
                <a:gd name="T8" fmla="*/ 237 w 298"/>
                <a:gd name="T9" fmla="*/ 410 h 744"/>
                <a:gd name="T10" fmla="*/ 297 w 298"/>
                <a:gd name="T11" fmla="*/ 410 h 744"/>
                <a:gd name="T12" fmla="*/ 297 w 298"/>
                <a:gd name="T13" fmla="*/ 0 h 744"/>
                <a:gd name="T14" fmla="*/ 0 w 298"/>
                <a:gd name="T15" fmla="*/ 0 h 744"/>
                <a:gd name="T16" fmla="*/ 0 w 298"/>
                <a:gd name="T17" fmla="*/ 410 h 744"/>
                <a:gd name="T18" fmla="*/ 40 w 298"/>
                <a:gd name="T19" fmla="*/ 37 h 744"/>
                <a:gd name="T20" fmla="*/ 257 w 298"/>
                <a:gd name="T21" fmla="*/ 37 h 744"/>
                <a:gd name="T22" fmla="*/ 257 w 298"/>
                <a:gd name="T23" fmla="*/ 370 h 744"/>
                <a:gd name="T24" fmla="*/ 197 w 298"/>
                <a:gd name="T25" fmla="*/ 370 h 744"/>
                <a:gd name="T26" fmla="*/ 197 w 298"/>
                <a:gd name="T27" fmla="*/ 703 h 744"/>
                <a:gd name="T28" fmla="*/ 100 w 298"/>
                <a:gd name="T29" fmla="*/ 703 h 744"/>
                <a:gd name="T30" fmla="*/ 100 w 298"/>
                <a:gd name="T31" fmla="*/ 370 h 744"/>
                <a:gd name="T32" fmla="*/ 40 w 298"/>
                <a:gd name="T33" fmla="*/ 370 h 744"/>
                <a:gd name="T34" fmla="*/ 40 w 298"/>
                <a:gd name="T35" fmla="*/ 37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8" h="744">
                  <a:moveTo>
                    <a:pt x="0" y="410"/>
                  </a:moveTo>
                  <a:lnTo>
                    <a:pt x="60" y="410"/>
                  </a:lnTo>
                  <a:lnTo>
                    <a:pt x="60" y="743"/>
                  </a:lnTo>
                  <a:lnTo>
                    <a:pt x="237" y="743"/>
                  </a:lnTo>
                  <a:lnTo>
                    <a:pt x="237" y="410"/>
                  </a:lnTo>
                  <a:lnTo>
                    <a:pt x="297" y="410"/>
                  </a:lnTo>
                  <a:lnTo>
                    <a:pt x="297" y="0"/>
                  </a:lnTo>
                  <a:lnTo>
                    <a:pt x="0" y="0"/>
                  </a:lnTo>
                  <a:lnTo>
                    <a:pt x="0" y="410"/>
                  </a:lnTo>
                  <a:close/>
                  <a:moveTo>
                    <a:pt x="40" y="37"/>
                  </a:moveTo>
                  <a:lnTo>
                    <a:pt x="257" y="37"/>
                  </a:lnTo>
                  <a:lnTo>
                    <a:pt x="257" y="370"/>
                  </a:lnTo>
                  <a:lnTo>
                    <a:pt x="197" y="370"/>
                  </a:lnTo>
                  <a:lnTo>
                    <a:pt x="197" y="703"/>
                  </a:lnTo>
                  <a:lnTo>
                    <a:pt x="100" y="703"/>
                  </a:lnTo>
                  <a:lnTo>
                    <a:pt x="100" y="370"/>
                  </a:lnTo>
                  <a:lnTo>
                    <a:pt x="40" y="370"/>
                  </a:lnTo>
                  <a:lnTo>
                    <a:pt x="40" y="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102"/>
            <p:cNvSpPr>
              <a:spLocks noChangeArrowheads="1"/>
            </p:cNvSpPr>
            <p:nvPr/>
          </p:nvSpPr>
          <p:spPr bwMode="auto">
            <a:xfrm>
              <a:off x="1189952" y="2929693"/>
              <a:ext cx="69850" cy="69850"/>
            </a:xfrm>
            <a:custGeom>
              <a:avLst/>
              <a:gdLst>
                <a:gd name="T0" fmla="*/ 97 w 192"/>
                <a:gd name="T1" fmla="*/ 192 h 193"/>
                <a:gd name="T2" fmla="*/ 97 w 192"/>
                <a:gd name="T3" fmla="*/ 192 h 193"/>
                <a:gd name="T4" fmla="*/ 191 w 192"/>
                <a:gd name="T5" fmla="*/ 94 h 193"/>
                <a:gd name="T6" fmla="*/ 97 w 192"/>
                <a:gd name="T7" fmla="*/ 0 h 193"/>
                <a:gd name="T8" fmla="*/ 0 w 192"/>
                <a:gd name="T9" fmla="*/ 94 h 193"/>
                <a:gd name="T10" fmla="*/ 97 w 192"/>
                <a:gd name="T11" fmla="*/ 192 h 193"/>
                <a:gd name="T12" fmla="*/ 97 w 192"/>
                <a:gd name="T13" fmla="*/ 37 h 193"/>
                <a:gd name="T14" fmla="*/ 97 w 192"/>
                <a:gd name="T15" fmla="*/ 37 h 193"/>
                <a:gd name="T16" fmla="*/ 154 w 192"/>
                <a:gd name="T17" fmla="*/ 94 h 193"/>
                <a:gd name="T18" fmla="*/ 97 w 192"/>
                <a:gd name="T19" fmla="*/ 155 h 193"/>
                <a:gd name="T20" fmla="*/ 37 w 192"/>
                <a:gd name="T21" fmla="*/ 94 h 193"/>
                <a:gd name="T22" fmla="*/ 97 w 192"/>
                <a:gd name="T23" fmla="*/ 37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193">
                  <a:moveTo>
                    <a:pt x="97" y="192"/>
                  </a:moveTo>
                  <a:lnTo>
                    <a:pt x="97" y="192"/>
                  </a:lnTo>
                  <a:cubicBezTo>
                    <a:pt x="147" y="192"/>
                    <a:pt x="191" y="148"/>
                    <a:pt x="191" y="94"/>
                  </a:cubicBezTo>
                  <a:cubicBezTo>
                    <a:pt x="191" y="44"/>
                    <a:pt x="147" y="0"/>
                    <a:pt x="97" y="0"/>
                  </a:cubicBezTo>
                  <a:cubicBezTo>
                    <a:pt x="44" y="0"/>
                    <a:pt x="0" y="44"/>
                    <a:pt x="0" y="94"/>
                  </a:cubicBezTo>
                  <a:cubicBezTo>
                    <a:pt x="0" y="148"/>
                    <a:pt x="44" y="192"/>
                    <a:pt x="97" y="192"/>
                  </a:cubicBezTo>
                  <a:close/>
                  <a:moveTo>
                    <a:pt x="97" y="37"/>
                  </a:moveTo>
                  <a:lnTo>
                    <a:pt x="97" y="37"/>
                  </a:lnTo>
                  <a:cubicBezTo>
                    <a:pt x="127" y="37"/>
                    <a:pt x="154" y="64"/>
                    <a:pt x="154" y="94"/>
                  </a:cubicBezTo>
                  <a:cubicBezTo>
                    <a:pt x="154" y="128"/>
                    <a:pt x="127" y="155"/>
                    <a:pt x="97" y="155"/>
                  </a:cubicBezTo>
                  <a:cubicBezTo>
                    <a:pt x="64" y="155"/>
                    <a:pt x="37" y="128"/>
                    <a:pt x="37" y="94"/>
                  </a:cubicBezTo>
                  <a:cubicBezTo>
                    <a:pt x="37" y="64"/>
                    <a:pt x="64" y="37"/>
                    <a:pt x="97" y="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03"/>
            <p:cNvSpPr>
              <a:spLocks noChangeArrowheads="1"/>
            </p:cNvSpPr>
            <p:nvPr/>
          </p:nvSpPr>
          <p:spPr bwMode="auto">
            <a:xfrm>
              <a:off x="1316952" y="2936043"/>
              <a:ext cx="69850" cy="69850"/>
            </a:xfrm>
            <a:custGeom>
              <a:avLst/>
              <a:gdLst>
                <a:gd name="T0" fmla="*/ 97 w 195"/>
                <a:gd name="T1" fmla="*/ 195 h 196"/>
                <a:gd name="T2" fmla="*/ 97 w 195"/>
                <a:gd name="T3" fmla="*/ 195 h 196"/>
                <a:gd name="T4" fmla="*/ 194 w 195"/>
                <a:gd name="T5" fmla="*/ 98 h 196"/>
                <a:gd name="T6" fmla="*/ 97 w 195"/>
                <a:gd name="T7" fmla="*/ 0 h 196"/>
                <a:gd name="T8" fmla="*/ 0 w 195"/>
                <a:gd name="T9" fmla="*/ 98 h 196"/>
                <a:gd name="T10" fmla="*/ 97 w 195"/>
                <a:gd name="T11" fmla="*/ 195 h 196"/>
                <a:gd name="T12" fmla="*/ 97 w 195"/>
                <a:gd name="T13" fmla="*/ 41 h 196"/>
                <a:gd name="T14" fmla="*/ 97 w 195"/>
                <a:gd name="T15" fmla="*/ 41 h 196"/>
                <a:gd name="T16" fmla="*/ 154 w 195"/>
                <a:gd name="T17" fmla="*/ 98 h 196"/>
                <a:gd name="T18" fmla="*/ 97 w 195"/>
                <a:gd name="T19" fmla="*/ 155 h 196"/>
                <a:gd name="T20" fmla="*/ 40 w 195"/>
                <a:gd name="T21" fmla="*/ 98 h 196"/>
                <a:gd name="T22" fmla="*/ 97 w 195"/>
                <a:gd name="T23" fmla="*/ 4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96">
                  <a:moveTo>
                    <a:pt x="97" y="195"/>
                  </a:moveTo>
                  <a:lnTo>
                    <a:pt x="97" y="195"/>
                  </a:lnTo>
                  <a:cubicBezTo>
                    <a:pt x="150" y="195"/>
                    <a:pt x="194" y="152"/>
                    <a:pt x="194" y="98"/>
                  </a:cubicBezTo>
                  <a:cubicBezTo>
                    <a:pt x="194" y="44"/>
                    <a:pt x="150" y="0"/>
                    <a:pt x="97" y="0"/>
                  </a:cubicBezTo>
                  <a:cubicBezTo>
                    <a:pt x="43" y="0"/>
                    <a:pt x="0" y="44"/>
                    <a:pt x="0" y="98"/>
                  </a:cubicBezTo>
                  <a:cubicBezTo>
                    <a:pt x="0" y="152"/>
                    <a:pt x="43" y="195"/>
                    <a:pt x="97" y="195"/>
                  </a:cubicBezTo>
                  <a:close/>
                  <a:moveTo>
                    <a:pt x="97" y="41"/>
                  </a:moveTo>
                  <a:lnTo>
                    <a:pt x="97" y="41"/>
                  </a:lnTo>
                  <a:cubicBezTo>
                    <a:pt x="127" y="41"/>
                    <a:pt x="154" y="64"/>
                    <a:pt x="154" y="98"/>
                  </a:cubicBezTo>
                  <a:cubicBezTo>
                    <a:pt x="154" y="128"/>
                    <a:pt x="127" y="155"/>
                    <a:pt x="97" y="155"/>
                  </a:cubicBezTo>
                  <a:cubicBezTo>
                    <a:pt x="64" y="155"/>
                    <a:pt x="40" y="128"/>
                    <a:pt x="40" y="98"/>
                  </a:cubicBezTo>
                  <a:cubicBezTo>
                    <a:pt x="40" y="64"/>
                    <a:pt x="64" y="41"/>
                    <a:pt x="97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04"/>
            <p:cNvSpPr>
              <a:spLocks noChangeArrowheads="1"/>
            </p:cNvSpPr>
            <p:nvPr/>
          </p:nvSpPr>
          <p:spPr bwMode="auto">
            <a:xfrm>
              <a:off x="1299489" y="3015418"/>
              <a:ext cx="103188" cy="228600"/>
            </a:xfrm>
            <a:custGeom>
              <a:avLst/>
              <a:gdLst>
                <a:gd name="T0" fmla="*/ 231 w 285"/>
                <a:gd name="T1" fmla="*/ 0 h 637"/>
                <a:gd name="T2" fmla="*/ 54 w 285"/>
                <a:gd name="T3" fmla="*/ 0 h 637"/>
                <a:gd name="T4" fmla="*/ 0 w 285"/>
                <a:gd name="T5" fmla="*/ 427 h 637"/>
                <a:gd name="T6" fmla="*/ 64 w 285"/>
                <a:gd name="T7" fmla="*/ 427 h 637"/>
                <a:gd name="T8" fmla="*/ 64 w 285"/>
                <a:gd name="T9" fmla="*/ 636 h 637"/>
                <a:gd name="T10" fmla="*/ 221 w 285"/>
                <a:gd name="T11" fmla="*/ 636 h 637"/>
                <a:gd name="T12" fmla="*/ 221 w 285"/>
                <a:gd name="T13" fmla="*/ 427 h 637"/>
                <a:gd name="T14" fmla="*/ 284 w 285"/>
                <a:gd name="T15" fmla="*/ 427 h 637"/>
                <a:gd name="T16" fmla="*/ 231 w 285"/>
                <a:gd name="T17" fmla="*/ 0 h 637"/>
                <a:gd name="T18" fmla="*/ 181 w 285"/>
                <a:gd name="T19" fmla="*/ 599 h 637"/>
                <a:gd name="T20" fmla="*/ 104 w 285"/>
                <a:gd name="T21" fmla="*/ 599 h 637"/>
                <a:gd name="T22" fmla="*/ 104 w 285"/>
                <a:gd name="T23" fmla="*/ 427 h 637"/>
                <a:gd name="T24" fmla="*/ 181 w 285"/>
                <a:gd name="T25" fmla="*/ 427 h 637"/>
                <a:gd name="T26" fmla="*/ 181 w 285"/>
                <a:gd name="T27" fmla="*/ 59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5" h="637">
                  <a:moveTo>
                    <a:pt x="231" y="0"/>
                  </a:moveTo>
                  <a:lnTo>
                    <a:pt x="54" y="0"/>
                  </a:lnTo>
                  <a:lnTo>
                    <a:pt x="0" y="427"/>
                  </a:lnTo>
                  <a:lnTo>
                    <a:pt x="64" y="427"/>
                  </a:lnTo>
                  <a:lnTo>
                    <a:pt x="64" y="636"/>
                  </a:lnTo>
                  <a:lnTo>
                    <a:pt x="221" y="636"/>
                  </a:lnTo>
                  <a:lnTo>
                    <a:pt x="221" y="427"/>
                  </a:lnTo>
                  <a:lnTo>
                    <a:pt x="284" y="427"/>
                  </a:lnTo>
                  <a:lnTo>
                    <a:pt x="231" y="0"/>
                  </a:lnTo>
                  <a:close/>
                  <a:moveTo>
                    <a:pt x="181" y="599"/>
                  </a:moveTo>
                  <a:lnTo>
                    <a:pt x="104" y="599"/>
                  </a:lnTo>
                  <a:lnTo>
                    <a:pt x="104" y="427"/>
                  </a:lnTo>
                  <a:lnTo>
                    <a:pt x="181" y="427"/>
                  </a:lnTo>
                  <a:lnTo>
                    <a:pt x="181" y="59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05"/>
            <p:cNvSpPr>
              <a:spLocks noChangeArrowheads="1"/>
            </p:cNvSpPr>
            <p:nvPr/>
          </p:nvSpPr>
          <p:spPr bwMode="auto">
            <a:xfrm>
              <a:off x="1045489" y="3015418"/>
              <a:ext cx="103188" cy="228600"/>
            </a:xfrm>
            <a:custGeom>
              <a:avLst/>
              <a:gdLst>
                <a:gd name="T0" fmla="*/ 53 w 285"/>
                <a:gd name="T1" fmla="*/ 0 h 637"/>
                <a:gd name="T2" fmla="*/ 0 w 285"/>
                <a:gd name="T3" fmla="*/ 427 h 637"/>
                <a:gd name="T4" fmla="*/ 63 w 285"/>
                <a:gd name="T5" fmla="*/ 427 h 637"/>
                <a:gd name="T6" fmla="*/ 63 w 285"/>
                <a:gd name="T7" fmla="*/ 636 h 637"/>
                <a:gd name="T8" fmla="*/ 220 w 285"/>
                <a:gd name="T9" fmla="*/ 636 h 637"/>
                <a:gd name="T10" fmla="*/ 220 w 285"/>
                <a:gd name="T11" fmla="*/ 427 h 637"/>
                <a:gd name="T12" fmla="*/ 284 w 285"/>
                <a:gd name="T13" fmla="*/ 427 h 637"/>
                <a:gd name="T14" fmla="*/ 230 w 285"/>
                <a:gd name="T15" fmla="*/ 0 h 637"/>
                <a:gd name="T16" fmla="*/ 53 w 285"/>
                <a:gd name="T17" fmla="*/ 0 h 637"/>
                <a:gd name="T18" fmla="*/ 180 w 285"/>
                <a:gd name="T19" fmla="*/ 599 h 637"/>
                <a:gd name="T20" fmla="*/ 103 w 285"/>
                <a:gd name="T21" fmla="*/ 599 h 637"/>
                <a:gd name="T22" fmla="*/ 103 w 285"/>
                <a:gd name="T23" fmla="*/ 427 h 637"/>
                <a:gd name="T24" fmla="*/ 180 w 285"/>
                <a:gd name="T25" fmla="*/ 427 h 637"/>
                <a:gd name="T26" fmla="*/ 180 w 285"/>
                <a:gd name="T27" fmla="*/ 59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85" h="637">
                  <a:moveTo>
                    <a:pt x="53" y="0"/>
                  </a:moveTo>
                  <a:lnTo>
                    <a:pt x="0" y="427"/>
                  </a:lnTo>
                  <a:lnTo>
                    <a:pt x="63" y="427"/>
                  </a:lnTo>
                  <a:lnTo>
                    <a:pt x="63" y="636"/>
                  </a:lnTo>
                  <a:lnTo>
                    <a:pt x="220" y="636"/>
                  </a:lnTo>
                  <a:lnTo>
                    <a:pt x="220" y="427"/>
                  </a:lnTo>
                  <a:lnTo>
                    <a:pt x="284" y="427"/>
                  </a:lnTo>
                  <a:lnTo>
                    <a:pt x="230" y="0"/>
                  </a:lnTo>
                  <a:lnTo>
                    <a:pt x="53" y="0"/>
                  </a:lnTo>
                  <a:close/>
                  <a:moveTo>
                    <a:pt x="180" y="599"/>
                  </a:moveTo>
                  <a:lnTo>
                    <a:pt x="103" y="599"/>
                  </a:lnTo>
                  <a:lnTo>
                    <a:pt x="103" y="427"/>
                  </a:lnTo>
                  <a:lnTo>
                    <a:pt x="180" y="427"/>
                  </a:lnTo>
                  <a:lnTo>
                    <a:pt x="180" y="59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06"/>
            <p:cNvSpPr>
              <a:spLocks noChangeArrowheads="1"/>
            </p:cNvSpPr>
            <p:nvPr/>
          </p:nvSpPr>
          <p:spPr bwMode="auto">
            <a:xfrm>
              <a:off x="1062952" y="2936043"/>
              <a:ext cx="68262" cy="69850"/>
            </a:xfrm>
            <a:custGeom>
              <a:avLst/>
              <a:gdLst>
                <a:gd name="T0" fmla="*/ 93 w 191"/>
                <a:gd name="T1" fmla="*/ 195 h 196"/>
                <a:gd name="T2" fmla="*/ 93 w 191"/>
                <a:gd name="T3" fmla="*/ 195 h 196"/>
                <a:gd name="T4" fmla="*/ 190 w 191"/>
                <a:gd name="T5" fmla="*/ 98 h 196"/>
                <a:gd name="T6" fmla="*/ 93 w 191"/>
                <a:gd name="T7" fmla="*/ 0 h 196"/>
                <a:gd name="T8" fmla="*/ 0 w 191"/>
                <a:gd name="T9" fmla="*/ 98 h 196"/>
                <a:gd name="T10" fmla="*/ 93 w 191"/>
                <a:gd name="T11" fmla="*/ 195 h 196"/>
                <a:gd name="T12" fmla="*/ 93 w 191"/>
                <a:gd name="T13" fmla="*/ 41 h 196"/>
                <a:gd name="T14" fmla="*/ 93 w 191"/>
                <a:gd name="T15" fmla="*/ 41 h 196"/>
                <a:gd name="T16" fmla="*/ 153 w 191"/>
                <a:gd name="T17" fmla="*/ 98 h 196"/>
                <a:gd name="T18" fmla="*/ 93 w 191"/>
                <a:gd name="T19" fmla="*/ 155 h 196"/>
                <a:gd name="T20" fmla="*/ 36 w 191"/>
                <a:gd name="T21" fmla="*/ 98 h 196"/>
                <a:gd name="T22" fmla="*/ 93 w 191"/>
                <a:gd name="T23" fmla="*/ 41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1" h="196">
                  <a:moveTo>
                    <a:pt x="93" y="195"/>
                  </a:moveTo>
                  <a:lnTo>
                    <a:pt x="93" y="195"/>
                  </a:lnTo>
                  <a:cubicBezTo>
                    <a:pt x="147" y="195"/>
                    <a:pt x="190" y="152"/>
                    <a:pt x="190" y="98"/>
                  </a:cubicBezTo>
                  <a:cubicBezTo>
                    <a:pt x="190" y="44"/>
                    <a:pt x="147" y="0"/>
                    <a:pt x="93" y="0"/>
                  </a:cubicBezTo>
                  <a:cubicBezTo>
                    <a:pt x="43" y="0"/>
                    <a:pt x="0" y="44"/>
                    <a:pt x="0" y="98"/>
                  </a:cubicBezTo>
                  <a:cubicBezTo>
                    <a:pt x="0" y="152"/>
                    <a:pt x="43" y="195"/>
                    <a:pt x="93" y="195"/>
                  </a:cubicBezTo>
                  <a:close/>
                  <a:moveTo>
                    <a:pt x="93" y="41"/>
                  </a:moveTo>
                  <a:lnTo>
                    <a:pt x="93" y="41"/>
                  </a:lnTo>
                  <a:cubicBezTo>
                    <a:pt x="126" y="41"/>
                    <a:pt x="153" y="64"/>
                    <a:pt x="153" y="98"/>
                  </a:cubicBezTo>
                  <a:cubicBezTo>
                    <a:pt x="153" y="128"/>
                    <a:pt x="126" y="155"/>
                    <a:pt x="93" y="155"/>
                  </a:cubicBezTo>
                  <a:cubicBezTo>
                    <a:pt x="63" y="155"/>
                    <a:pt x="36" y="128"/>
                    <a:pt x="36" y="98"/>
                  </a:cubicBezTo>
                  <a:cubicBezTo>
                    <a:pt x="36" y="64"/>
                    <a:pt x="63" y="41"/>
                    <a:pt x="93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6" name="Group 635"/>
          <p:cNvGrpSpPr/>
          <p:nvPr/>
        </p:nvGrpSpPr>
        <p:grpSpPr>
          <a:xfrm>
            <a:off x="7548810" y="2283098"/>
            <a:ext cx="255588" cy="347663"/>
            <a:chOff x="1889027" y="2275837"/>
            <a:chExt cx="255588" cy="347663"/>
          </a:xfrm>
        </p:grpSpPr>
        <p:sp>
          <p:nvSpPr>
            <p:cNvPr id="637" name="Freeform 107"/>
            <p:cNvSpPr>
              <a:spLocks noChangeArrowheads="1"/>
            </p:cNvSpPr>
            <p:nvPr/>
          </p:nvSpPr>
          <p:spPr bwMode="auto">
            <a:xfrm>
              <a:off x="1898552" y="2283775"/>
              <a:ext cx="239713" cy="331787"/>
            </a:xfrm>
            <a:custGeom>
              <a:avLst/>
              <a:gdLst>
                <a:gd name="T0" fmla="*/ 667 w 668"/>
                <a:gd name="T1" fmla="*/ 919 h 920"/>
                <a:gd name="T2" fmla="*/ 0 w 668"/>
                <a:gd name="T3" fmla="*/ 919 h 920"/>
                <a:gd name="T4" fmla="*/ 0 w 668"/>
                <a:gd name="T5" fmla="*/ 0 h 920"/>
                <a:gd name="T6" fmla="*/ 667 w 668"/>
                <a:gd name="T7" fmla="*/ 0 h 920"/>
                <a:gd name="T8" fmla="*/ 667 w 668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920">
                  <a:moveTo>
                    <a:pt x="667" y="919"/>
                  </a:moveTo>
                  <a:lnTo>
                    <a:pt x="0" y="919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9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08"/>
            <p:cNvSpPr>
              <a:spLocks noChangeArrowheads="1"/>
            </p:cNvSpPr>
            <p:nvPr/>
          </p:nvSpPr>
          <p:spPr bwMode="auto">
            <a:xfrm>
              <a:off x="1898552" y="2283775"/>
              <a:ext cx="239713" cy="331787"/>
            </a:xfrm>
            <a:custGeom>
              <a:avLst/>
              <a:gdLst>
                <a:gd name="T0" fmla="*/ 667 w 668"/>
                <a:gd name="T1" fmla="*/ 919 h 920"/>
                <a:gd name="T2" fmla="*/ 0 w 668"/>
                <a:gd name="T3" fmla="*/ 919 h 920"/>
                <a:gd name="T4" fmla="*/ 0 w 668"/>
                <a:gd name="T5" fmla="*/ 0 h 920"/>
                <a:gd name="T6" fmla="*/ 667 w 668"/>
                <a:gd name="T7" fmla="*/ 0 h 920"/>
                <a:gd name="T8" fmla="*/ 667 w 668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920">
                  <a:moveTo>
                    <a:pt x="667" y="919"/>
                  </a:moveTo>
                  <a:lnTo>
                    <a:pt x="0" y="919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9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109"/>
            <p:cNvSpPr>
              <a:spLocks noChangeArrowheads="1"/>
            </p:cNvSpPr>
            <p:nvPr/>
          </p:nvSpPr>
          <p:spPr bwMode="auto">
            <a:xfrm>
              <a:off x="2017615" y="2283775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335 w 336"/>
                <a:gd name="T5" fmla="*/ 0 h 920"/>
                <a:gd name="T6" fmla="*/ 335 w 336"/>
                <a:gd name="T7" fmla="*/ 919 h 920"/>
                <a:gd name="T8" fmla="*/ 0 w 336"/>
                <a:gd name="T9" fmla="*/ 919 h 920"/>
                <a:gd name="T10" fmla="*/ 0 w 336"/>
                <a:gd name="T11" fmla="*/ 919 h 920"/>
                <a:gd name="T12" fmla="*/ 335 w 336"/>
                <a:gd name="T13" fmla="*/ 919 h 920"/>
                <a:gd name="T14" fmla="*/ 335 w 336"/>
                <a:gd name="T15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335" y="0"/>
                  </a:lnTo>
                  <a:lnTo>
                    <a:pt x="335" y="919"/>
                  </a:lnTo>
                  <a:lnTo>
                    <a:pt x="0" y="919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110"/>
            <p:cNvSpPr>
              <a:spLocks noChangeArrowheads="1"/>
            </p:cNvSpPr>
            <p:nvPr/>
          </p:nvSpPr>
          <p:spPr bwMode="auto">
            <a:xfrm>
              <a:off x="2017615" y="2283775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335 w 336"/>
                <a:gd name="T5" fmla="*/ 0 h 920"/>
                <a:gd name="T6" fmla="*/ 335 w 336"/>
                <a:gd name="T7" fmla="*/ 919 h 920"/>
                <a:gd name="T8" fmla="*/ 0 w 336"/>
                <a:gd name="T9" fmla="*/ 919 h 920"/>
                <a:gd name="T10" fmla="*/ 0 w 336"/>
                <a:gd name="T11" fmla="*/ 919 h 920"/>
                <a:gd name="T12" fmla="*/ 335 w 336"/>
                <a:gd name="T13" fmla="*/ 919 h 920"/>
                <a:gd name="T14" fmla="*/ 335 w 336"/>
                <a:gd name="T15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335" y="0"/>
                  </a:lnTo>
                  <a:lnTo>
                    <a:pt x="335" y="919"/>
                  </a:lnTo>
                  <a:lnTo>
                    <a:pt x="0" y="919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11"/>
            <p:cNvSpPr>
              <a:spLocks noChangeArrowheads="1"/>
            </p:cNvSpPr>
            <p:nvPr/>
          </p:nvSpPr>
          <p:spPr bwMode="auto">
            <a:xfrm>
              <a:off x="2017615" y="2283775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0 w 336"/>
                <a:gd name="T5" fmla="*/ 919 h 920"/>
                <a:gd name="T6" fmla="*/ 335 w 336"/>
                <a:gd name="T7" fmla="*/ 919 h 920"/>
                <a:gd name="T8" fmla="*/ 335 w 336"/>
                <a:gd name="T9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12"/>
            <p:cNvSpPr>
              <a:spLocks noChangeArrowheads="1"/>
            </p:cNvSpPr>
            <p:nvPr/>
          </p:nvSpPr>
          <p:spPr bwMode="auto">
            <a:xfrm>
              <a:off x="2017615" y="2283775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0 w 336"/>
                <a:gd name="T5" fmla="*/ 919 h 920"/>
                <a:gd name="T6" fmla="*/ 335 w 336"/>
                <a:gd name="T7" fmla="*/ 919 h 920"/>
                <a:gd name="T8" fmla="*/ 335 w 336"/>
                <a:gd name="T9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13"/>
            <p:cNvSpPr>
              <a:spLocks noChangeArrowheads="1"/>
            </p:cNvSpPr>
            <p:nvPr/>
          </p:nvSpPr>
          <p:spPr bwMode="auto">
            <a:xfrm>
              <a:off x="1889027" y="2275837"/>
              <a:ext cx="255588" cy="347663"/>
            </a:xfrm>
            <a:custGeom>
              <a:avLst/>
              <a:gdLst>
                <a:gd name="T0" fmla="*/ 0 w 712"/>
                <a:gd name="T1" fmla="*/ 0 h 966"/>
                <a:gd name="T2" fmla="*/ 0 w 712"/>
                <a:gd name="T3" fmla="*/ 965 h 966"/>
                <a:gd name="T4" fmla="*/ 711 w 712"/>
                <a:gd name="T5" fmla="*/ 965 h 966"/>
                <a:gd name="T6" fmla="*/ 711 w 712"/>
                <a:gd name="T7" fmla="*/ 0 h 966"/>
                <a:gd name="T8" fmla="*/ 0 w 712"/>
                <a:gd name="T9" fmla="*/ 0 h 966"/>
                <a:gd name="T10" fmla="*/ 668 w 712"/>
                <a:gd name="T11" fmla="*/ 47 h 966"/>
                <a:gd name="T12" fmla="*/ 668 w 712"/>
                <a:gd name="T13" fmla="*/ 856 h 966"/>
                <a:gd name="T14" fmla="*/ 47 w 712"/>
                <a:gd name="T15" fmla="*/ 856 h 966"/>
                <a:gd name="T16" fmla="*/ 47 w 712"/>
                <a:gd name="T17" fmla="*/ 47 h 966"/>
                <a:gd name="T18" fmla="*/ 668 w 712"/>
                <a:gd name="T19" fmla="*/ 4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2" h="966">
                  <a:moveTo>
                    <a:pt x="0" y="0"/>
                  </a:moveTo>
                  <a:lnTo>
                    <a:pt x="0" y="965"/>
                  </a:lnTo>
                  <a:lnTo>
                    <a:pt x="711" y="965"/>
                  </a:lnTo>
                  <a:lnTo>
                    <a:pt x="711" y="0"/>
                  </a:lnTo>
                  <a:lnTo>
                    <a:pt x="0" y="0"/>
                  </a:lnTo>
                  <a:close/>
                  <a:moveTo>
                    <a:pt x="668" y="47"/>
                  </a:moveTo>
                  <a:lnTo>
                    <a:pt x="668" y="856"/>
                  </a:lnTo>
                  <a:lnTo>
                    <a:pt x="47" y="856"/>
                  </a:lnTo>
                  <a:lnTo>
                    <a:pt x="47" y="47"/>
                  </a:lnTo>
                  <a:lnTo>
                    <a:pt x="668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14"/>
            <p:cNvSpPr>
              <a:spLocks noChangeArrowheads="1"/>
            </p:cNvSpPr>
            <p:nvPr/>
          </p:nvSpPr>
          <p:spPr bwMode="auto">
            <a:xfrm>
              <a:off x="2006502" y="2593337"/>
              <a:ext cx="20638" cy="19050"/>
            </a:xfrm>
            <a:custGeom>
              <a:avLst/>
              <a:gdLst>
                <a:gd name="T0" fmla="*/ 28 w 56"/>
                <a:gd name="T1" fmla="*/ 54 h 55"/>
                <a:gd name="T2" fmla="*/ 28 w 56"/>
                <a:gd name="T3" fmla="*/ 54 h 55"/>
                <a:gd name="T4" fmla="*/ 55 w 56"/>
                <a:gd name="T5" fmla="*/ 27 h 55"/>
                <a:gd name="T6" fmla="*/ 28 w 56"/>
                <a:gd name="T7" fmla="*/ 0 h 55"/>
                <a:gd name="T8" fmla="*/ 0 w 56"/>
                <a:gd name="T9" fmla="*/ 27 h 55"/>
                <a:gd name="T10" fmla="*/ 28 w 56"/>
                <a:gd name="T11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5">
                  <a:moveTo>
                    <a:pt x="28" y="54"/>
                  </a:moveTo>
                  <a:lnTo>
                    <a:pt x="28" y="54"/>
                  </a:lnTo>
                  <a:cubicBezTo>
                    <a:pt x="43" y="54"/>
                    <a:pt x="55" y="42"/>
                    <a:pt x="55" y="27"/>
                  </a:cubicBezTo>
                  <a:cubicBezTo>
                    <a:pt x="55" y="11"/>
                    <a:pt x="43" y="0"/>
                    <a:pt x="28" y="0"/>
                  </a:cubicBezTo>
                  <a:cubicBezTo>
                    <a:pt x="12" y="0"/>
                    <a:pt x="0" y="11"/>
                    <a:pt x="0" y="27"/>
                  </a:cubicBezTo>
                  <a:cubicBezTo>
                    <a:pt x="0" y="42"/>
                    <a:pt x="12" y="54"/>
                    <a:pt x="28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115"/>
            <p:cNvSpPr>
              <a:spLocks noChangeArrowheads="1"/>
            </p:cNvSpPr>
            <p:nvPr/>
          </p:nvSpPr>
          <p:spPr bwMode="auto">
            <a:xfrm>
              <a:off x="2003327" y="2321875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116"/>
            <p:cNvSpPr>
              <a:spLocks noChangeArrowheads="1"/>
            </p:cNvSpPr>
            <p:nvPr/>
          </p:nvSpPr>
          <p:spPr bwMode="auto">
            <a:xfrm>
              <a:off x="1943002" y="2321875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17"/>
            <p:cNvSpPr>
              <a:spLocks noChangeArrowheads="1"/>
            </p:cNvSpPr>
            <p:nvPr/>
          </p:nvSpPr>
          <p:spPr bwMode="auto">
            <a:xfrm>
              <a:off x="2068415" y="2321875"/>
              <a:ext cx="25400" cy="23812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18"/>
            <p:cNvSpPr>
              <a:spLocks noChangeArrowheads="1"/>
            </p:cNvSpPr>
            <p:nvPr/>
          </p:nvSpPr>
          <p:spPr bwMode="auto">
            <a:xfrm>
              <a:off x="2003327" y="2374262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119"/>
            <p:cNvSpPr>
              <a:spLocks noChangeArrowheads="1"/>
            </p:cNvSpPr>
            <p:nvPr/>
          </p:nvSpPr>
          <p:spPr bwMode="auto">
            <a:xfrm>
              <a:off x="1943002" y="2374262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20"/>
            <p:cNvSpPr>
              <a:spLocks noChangeArrowheads="1"/>
            </p:cNvSpPr>
            <p:nvPr/>
          </p:nvSpPr>
          <p:spPr bwMode="auto">
            <a:xfrm>
              <a:off x="2068415" y="2374262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21"/>
            <p:cNvSpPr>
              <a:spLocks noChangeArrowheads="1"/>
            </p:cNvSpPr>
            <p:nvPr/>
          </p:nvSpPr>
          <p:spPr bwMode="auto">
            <a:xfrm>
              <a:off x="2003327" y="2426650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122"/>
            <p:cNvSpPr>
              <a:spLocks noChangeArrowheads="1"/>
            </p:cNvSpPr>
            <p:nvPr/>
          </p:nvSpPr>
          <p:spPr bwMode="auto">
            <a:xfrm>
              <a:off x="1943002" y="2426650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123"/>
            <p:cNvSpPr>
              <a:spLocks noChangeArrowheads="1"/>
            </p:cNvSpPr>
            <p:nvPr/>
          </p:nvSpPr>
          <p:spPr bwMode="auto">
            <a:xfrm>
              <a:off x="2068415" y="2426650"/>
              <a:ext cx="25400" cy="23812"/>
            </a:xfrm>
            <a:custGeom>
              <a:avLst/>
              <a:gdLst>
                <a:gd name="T0" fmla="*/ 0 w 72"/>
                <a:gd name="T1" fmla="*/ 65 h 66"/>
                <a:gd name="T2" fmla="*/ 71 w 72"/>
                <a:gd name="T3" fmla="*/ 65 h 66"/>
                <a:gd name="T4" fmla="*/ 71 w 72"/>
                <a:gd name="T5" fmla="*/ 0 h 66"/>
                <a:gd name="T6" fmla="*/ 0 w 72"/>
                <a:gd name="T7" fmla="*/ 0 h 66"/>
                <a:gd name="T8" fmla="*/ 0 w 72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6">
                  <a:moveTo>
                    <a:pt x="0" y="65"/>
                  </a:moveTo>
                  <a:lnTo>
                    <a:pt x="71" y="65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124"/>
            <p:cNvSpPr>
              <a:spLocks noChangeArrowheads="1"/>
            </p:cNvSpPr>
            <p:nvPr/>
          </p:nvSpPr>
          <p:spPr bwMode="auto">
            <a:xfrm>
              <a:off x="2003327" y="2477450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125"/>
            <p:cNvSpPr>
              <a:spLocks noChangeArrowheads="1"/>
            </p:cNvSpPr>
            <p:nvPr/>
          </p:nvSpPr>
          <p:spPr bwMode="auto">
            <a:xfrm>
              <a:off x="1943002" y="2477450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126"/>
            <p:cNvSpPr>
              <a:spLocks noChangeArrowheads="1"/>
            </p:cNvSpPr>
            <p:nvPr/>
          </p:nvSpPr>
          <p:spPr bwMode="auto">
            <a:xfrm>
              <a:off x="2068415" y="2477450"/>
              <a:ext cx="25400" cy="23812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127"/>
            <p:cNvSpPr>
              <a:spLocks noChangeArrowheads="1"/>
            </p:cNvSpPr>
            <p:nvPr/>
          </p:nvSpPr>
          <p:spPr bwMode="auto">
            <a:xfrm>
              <a:off x="2003327" y="2528250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128"/>
            <p:cNvSpPr>
              <a:spLocks noChangeArrowheads="1"/>
            </p:cNvSpPr>
            <p:nvPr/>
          </p:nvSpPr>
          <p:spPr bwMode="auto">
            <a:xfrm>
              <a:off x="1943002" y="2528250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129"/>
            <p:cNvSpPr>
              <a:spLocks noChangeArrowheads="1"/>
            </p:cNvSpPr>
            <p:nvPr/>
          </p:nvSpPr>
          <p:spPr bwMode="auto">
            <a:xfrm>
              <a:off x="2068415" y="2528250"/>
              <a:ext cx="25400" cy="23812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0" name="Group 659"/>
          <p:cNvGrpSpPr/>
          <p:nvPr/>
        </p:nvGrpSpPr>
        <p:grpSpPr>
          <a:xfrm>
            <a:off x="7547736" y="3525965"/>
            <a:ext cx="255587" cy="347663"/>
            <a:chOff x="1887953" y="3523529"/>
            <a:chExt cx="255587" cy="347663"/>
          </a:xfrm>
        </p:grpSpPr>
        <p:sp>
          <p:nvSpPr>
            <p:cNvPr id="661" name="Freeform 130"/>
            <p:cNvSpPr>
              <a:spLocks noChangeArrowheads="1"/>
            </p:cNvSpPr>
            <p:nvPr/>
          </p:nvSpPr>
          <p:spPr bwMode="auto">
            <a:xfrm>
              <a:off x="1895890" y="3531467"/>
              <a:ext cx="239713" cy="331787"/>
            </a:xfrm>
            <a:custGeom>
              <a:avLst/>
              <a:gdLst>
                <a:gd name="T0" fmla="*/ 667 w 668"/>
                <a:gd name="T1" fmla="*/ 919 h 920"/>
                <a:gd name="T2" fmla="*/ 0 w 668"/>
                <a:gd name="T3" fmla="*/ 919 h 920"/>
                <a:gd name="T4" fmla="*/ 0 w 668"/>
                <a:gd name="T5" fmla="*/ 0 h 920"/>
                <a:gd name="T6" fmla="*/ 667 w 668"/>
                <a:gd name="T7" fmla="*/ 0 h 920"/>
                <a:gd name="T8" fmla="*/ 667 w 668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920">
                  <a:moveTo>
                    <a:pt x="667" y="919"/>
                  </a:moveTo>
                  <a:lnTo>
                    <a:pt x="0" y="919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9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131"/>
            <p:cNvSpPr>
              <a:spLocks noChangeArrowheads="1"/>
            </p:cNvSpPr>
            <p:nvPr/>
          </p:nvSpPr>
          <p:spPr bwMode="auto">
            <a:xfrm>
              <a:off x="2014953" y="3531467"/>
              <a:ext cx="120650" cy="331787"/>
            </a:xfrm>
            <a:custGeom>
              <a:avLst/>
              <a:gdLst>
                <a:gd name="T0" fmla="*/ 0 w 336"/>
                <a:gd name="T1" fmla="*/ 919 h 920"/>
                <a:gd name="T2" fmla="*/ 335 w 336"/>
                <a:gd name="T3" fmla="*/ 919 h 920"/>
                <a:gd name="T4" fmla="*/ 335 w 336"/>
                <a:gd name="T5" fmla="*/ 0 h 920"/>
                <a:gd name="T6" fmla="*/ 0 w 336"/>
                <a:gd name="T7" fmla="*/ 0 h 920"/>
                <a:gd name="T8" fmla="*/ 0 w 336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920">
                  <a:moveTo>
                    <a:pt x="0" y="919"/>
                  </a:moveTo>
                  <a:lnTo>
                    <a:pt x="335" y="919"/>
                  </a:lnTo>
                  <a:lnTo>
                    <a:pt x="335" y="0"/>
                  </a:lnTo>
                  <a:lnTo>
                    <a:pt x="0" y="0"/>
                  </a:lnTo>
                  <a:lnTo>
                    <a:pt x="0" y="919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132"/>
            <p:cNvSpPr>
              <a:spLocks noChangeArrowheads="1"/>
            </p:cNvSpPr>
            <p:nvPr/>
          </p:nvSpPr>
          <p:spPr bwMode="auto">
            <a:xfrm>
              <a:off x="1887953" y="3523529"/>
              <a:ext cx="255587" cy="347663"/>
            </a:xfrm>
            <a:custGeom>
              <a:avLst/>
              <a:gdLst>
                <a:gd name="T0" fmla="*/ 0 w 712"/>
                <a:gd name="T1" fmla="*/ 0 h 966"/>
                <a:gd name="T2" fmla="*/ 0 w 712"/>
                <a:gd name="T3" fmla="*/ 965 h 966"/>
                <a:gd name="T4" fmla="*/ 711 w 712"/>
                <a:gd name="T5" fmla="*/ 965 h 966"/>
                <a:gd name="T6" fmla="*/ 711 w 712"/>
                <a:gd name="T7" fmla="*/ 0 h 966"/>
                <a:gd name="T8" fmla="*/ 0 w 712"/>
                <a:gd name="T9" fmla="*/ 0 h 966"/>
                <a:gd name="T10" fmla="*/ 668 w 712"/>
                <a:gd name="T11" fmla="*/ 47 h 966"/>
                <a:gd name="T12" fmla="*/ 668 w 712"/>
                <a:gd name="T13" fmla="*/ 856 h 966"/>
                <a:gd name="T14" fmla="*/ 47 w 712"/>
                <a:gd name="T15" fmla="*/ 856 h 966"/>
                <a:gd name="T16" fmla="*/ 47 w 712"/>
                <a:gd name="T17" fmla="*/ 47 h 966"/>
                <a:gd name="T18" fmla="*/ 668 w 712"/>
                <a:gd name="T19" fmla="*/ 4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2" h="966">
                  <a:moveTo>
                    <a:pt x="0" y="0"/>
                  </a:moveTo>
                  <a:lnTo>
                    <a:pt x="0" y="965"/>
                  </a:lnTo>
                  <a:lnTo>
                    <a:pt x="711" y="965"/>
                  </a:lnTo>
                  <a:lnTo>
                    <a:pt x="711" y="0"/>
                  </a:lnTo>
                  <a:lnTo>
                    <a:pt x="0" y="0"/>
                  </a:lnTo>
                  <a:close/>
                  <a:moveTo>
                    <a:pt x="668" y="47"/>
                  </a:moveTo>
                  <a:lnTo>
                    <a:pt x="668" y="856"/>
                  </a:lnTo>
                  <a:lnTo>
                    <a:pt x="47" y="856"/>
                  </a:lnTo>
                  <a:lnTo>
                    <a:pt x="47" y="47"/>
                  </a:lnTo>
                  <a:lnTo>
                    <a:pt x="668" y="4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133"/>
            <p:cNvSpPr>
              <a:spLocks noChangeArrowheads="1"/>
            </p:cNvSpPr>
            <p:nvPr/>
          </p:nvSpPr>
          <p:spPr bwMode="auto">
            <a:xfrm>
              <a:off x="2005428" y="3841029"/>
              <a:ext cx="20637" cy="19050"/>
            </a:xfrm>
            <a:custGeom>
              <a:avLst/>
              <a:gdLst>
                <a:gd name="T0" fmla="*/ 28 w 56"/>
                <a:gd name="T1" fmla="*/ 54 h 55"/>
                <a:gd name="T2" fmla="*/ 28 w 56"/>
                <a:gd name="T3" fmla="*/ 54 h 55"/>
                <a:gd name="T4" fmla="*/ 55 w 56"/>
                <a:gd name="T5" fmla="*/ 27 h 55"/>
                <a:gd name="T6" fmla="*/ 28 w 56"/>
                <a:gd name="T7" fmla="*/ 0 h 55"/>
                <a:gd name="T8" fmla="*/ 0 w 56"/>
                <a:gd name="T9" fmla="*/ 27 h 55"/>
                <a:gd name="T10" fmla="*/ 28 w 56"/>
                <a:gd name="T11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5">
                  <a:moveTo>
                    <a:pt x="28" y="54"/>
                  </a:moveTo>
                  <a:lnTo>
                    <a:pt x="28" y="54"/>
                  </a:lnTo>
                  <a:cubicBezTo>
                    <a:pt x="43" y="54"/>
                    <a:pt x="55" y="42"/>
                    <a:pt x="55" y="27"/>
                  </a:cubicBezTo>
                  <a:cubicBezTo>
                    <a:pt x="55" y="11"/>
                    <a:pt x="43" y="0"/>
                    <a:pt x="28" y="0"/>
                  </a:cubicBezTo>
                  <a:cubicBezTo>
                    <a:pt x="12" y="0"/>
                    <a:pt x="0" y="11"/>
                    <a:pt x="0" y="27"/>
                  </a:cubicBezTo>
                  <a:cubicBezTo>
                    <a:pt x="0" y="42"/>
                    <a:pt x="12" y="54"/>
                    <a:pt x="28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134"/>
            <p:cNvSpPr>
              <a:spLocks noChangeArrowheads="1"/>
            </p:cNvSpPr>
            <p:nvPr/>
          </p:nvSpPr>
          <p:spPr bwMode="auto">
            <a:xfrm>
              <a:off x="2000665" y="3571154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135"/>
            <p:cNvSpPr>
              <a:spLocks noChangeArrowheads="1"/>
            </p:cNvSpPr>
            <p:nvPr/>
          </p:nvSpPr>
          <p:spPr bwMode="auto">
            <a:xfrm>
              <a:off x="1940340" y="3571154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136"/>
            <p:cNvSpPr>
              <a:spLocks noChangeArrowheads="1"/>
            </p:cNvSpPr>
            <p:nvPr/>
          </p:nvSpPr>
          <p:spPr bwMode="auto">
            <a:xfrm>
              <a:off x="2065753" y="3571154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137"/>
            <p:cNvSpPr>
              <a:spLocks noChangeArrowheads="1"/>
            </p:cNvSpPr>
            <p:nvPr/>
          </p:nvSpPr>
          <p:spPr bwMode="auto">
            <a:xfrm>
              <a:off x="2000665" y="3621954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138"/>
            <p:cNvSpPr>
              <a:spLocks noChangeArrowheads="1"/>
            </p:cNvSpPr>
            <p:nvPr/>
          </p:nvSpPr>
          <p:spPr bwMode="auto">
            <a:xfrm>
              <a:off x="1940340" y="3621954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139"/>
            <p:cNvSpPr>
              <a:spLocks noChangeArrowheads="1"/>
            </p:cNvSpPr>
            <p:nvPr/>
          </p:nvSpPr>
          <p:spPr bwMode="auto">
            <a:xfrm>
              <a:off x="2065753" y="3621954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140"/>
            <p:cNvSpPr>
              <a:spLocks noChangeArrowheads="1"/>
            </p:cNvSpPr>
            <p:nvPr/>
          </p:nvSpPr>
          <p:spPr bwMode="auto">
            <a:xfrm>
              <a:off x="2000665" y="3674342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141"/>
            <p:cNvSpPr>
              <a:spLocks noChangeArrowheads="1"/>
            </p:cNvSpPr>
            <p:nvPr/>
          </p:nvSpPr>
          <p:spPr bwMode="auto">
            <a:xfrm>
              <a:off x="1940340" y="3674342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142"/>
            <p:cNvSpPr>
              <a:spLocks noChangeArrowheads="1"/>
            </p:cNvSpPr>
            <p:nvPr/>
          </p:nvSpPr>
          <p:spPr bwMode="auto">
            <a:xfrm>
              <a:off x="2065753" y="3674342"/>
              <a:ext cx="25400" cy="23812"/>
            </a:xfrm>
            <a:custGeom>
              <a:avLst/>
              <a:gdLst>
                <a:gd name="T0" fmla="*/ 0 w 72"/>
                <a:gd name="T1" fmla="*/ 65 h 66"/>
                <a:gd name="T2" fmla="*/ 71 w 72"/>
                <a:gd name="T3" fmla="*/ 65 h 66"/>
                <a:gd name="T4" fmla="*/ 71 w 72"/>
                <a:gd name="T5" fmla="*/ 0 h 66"/>
                <a:gd name="T6" fmla="*/ 0 w 72"/>
                <a:gd name="T7" fmla="*/ 0 h 66"/>
                <a:gd name="T8" fmla="*/ 0 w 72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6">
                  <a:moveTo>
                    <a:pt x="0" y="65"/>
                  </a:moveTo>
                  <a:lnTo>
                    <a:pt x="71" y="65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4" name="Freeform 143"/>
            <p:cNvSpPr>
              <a:spLocks noChangeArrowheads="1"/>
            </p:cNvSpPr>
            <p:nvPr/>
          </p:nvSpPr>
          <p:spPr bwMode="auto">
            <a:xfrm>
              <a:off x="2000665" y="3725142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5" name="Freeform 144"/>
            <p:cNvSpPr>
              <a:spLocks noChangeArrowheads="1"/>
            </p:cNvSpPr>
            <p:nvPr/>
          </p:nvSpPr>
          <p:spPr bwMode="auto">
            <a:xfrm>
              <a:off x="1940340" y="3725142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145"/>
            <p:cNvSpPr>
              <a:spLocks noChangeArrowheads="1"/>
            </p:cNvSpPr>
            <p:nvPr/>
          </p:nvSpPr>
          <p:spPr bwMode="auto">
            <a:xfrm>
              <a:off x="2065753" y="3725142"/>
              <a:ext cx="25400" cy="23812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146"/>
            <p:cNvSpPr>
              <a:spLocks noChangeArrowheads="1"/>
            </p:cNvSpPr>
            <p:nvPr/>
          </p:nvSpPr>
          <p:spPr bwMode="auto">
            <a:xfrm>
              <a:off x="2000665" y="3777529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147"/>
            <p:cNvSpPr>
              <a:spLocks noChangeArrowheads="1"/>
            </p:cNvSpPr>
            <p:nvPr/>
          </p:nvSpPr>
          <p:spPr bwMode="auto">
            <a:xfrm>
              <a:off x="1940340" y="3777529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148"/>
            <p:cNvSpPr>
              <a:spLocks noChangeArrowheads="1"/>
            </p:cNvSpPr>
            <p:nvPr/>
          </p:nvSpPr>
          <p:spPr bwMode="auto">
            <a:xfrm>
              <a:off x="2065753" y="3777529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7540616" y="1666979"/>
            <a:ext cx="255588" cy="347663"/>
            <a:chOff x="1880833" y="1637648"/>
            <a:chExt cx="255588" cy="347663"/>
          </a:xfrm>
        </p:grpSpPr>
        <p:sp>
          <p:nvSpPr>
            <p:cNvPr id="681" name="Freeform 149"/>
            <p:cNvSpPr>
              <a:spLocks noChangeArrowheads="1"/>
            </p:cNvSpPr>
            <p:nvPr/>
          </p:nvSpPr>
          <p:spPr bwMode="auto">
            <a:xfrm>
              <a:off x="1890358" y="1645586"/>
              <a:ext cx="239713" cy="331787"/>
            </a:xfrm>
            <a:custGeom>
              <a:avLst/>
              <a:gdLst>
                <a:gd name="T0" fmla="*/ 667 w 668"/>
                <a:gd name="T1" fmla="*/ 919 h 920"/>
                <a:gd name="T2" fmla="*/ 0 w 668"/>
                <a:gd name="T3" fmla="*/ 919 h 920"/>
                <a:gd name="T4" fmla="*/ 0 w 668"/>
                <a:gd name="T5" fmla="*/ 0 h 920"/>
                <a:gd name="T6" fmla="*/ 667 w 668"/>
                <a:gd name="T7" fmla="*/ 0 h 920"/>
                <a:gd name="T8" fmla="*/ 667 w 668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920">
                  <a:moveTo>
                    <a:pt x="667" y="919"/>
                  </a:moveTo>
                  <a:lnTo>
                    <a:pt x="0" y="919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9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150"/>
            <p:cNvSpPr>
              <a:spLocks noChangeArrowheads="1"/>
            </p:cNvSpPr>
            <p:nvPr/>
          </p:nvSpPr>
          <p:spPr bwMode="auto">
            <a:xfrm>
              <a:off x="1890358" y="1645586"/>
              <a:ext cx="239713" cy="331787"/>
            </a:xfrm>
            <a:custGeom>
              <a:avLst/>
              <a:gdLst>
                <a:gd name="T0" fmla="*/ 667 w 668"/>
                <a:gd name="T1" fmla="*/ 919 h 920"/>
                <a:gd name="T2" fmla="*/ 0 w 668"/>
                <a:gd name="T3" fmla="*/ 919 h 920"/>
                <a:gd name="T4" fmla="*/ 0 w 668"/>
                <a:gd name="T5" fmla="*/ 0 h 920"/>
                <a:gd name="T6" fmla="*/ 667 w 668"/>
                <a:gd name="T7" fmla="*/ 0 h 920"/>
                <a:gd name="T8" fmla="*/ 667 w 668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920">
                  <a:moveTo>
                    <a:pt x="667" y="919"/>
                  </a:moveTo>
                  <a:lnTo>
                    <a:pt x="0" y="919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9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3" name="Freeform 151"/>
            <p:cNvSpPr>
              <a:spLocks noChangeArrowheads="1"/>
            </p:cNvSpPr>
            <p:nvPr/>
          </p:nvSpPr>
          <p:spPr bwMode="auto">
            <a:xfrm>
              <a:off x="2009421" y="1645586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335 w 336"/>
                <a:gd name="T5" fmla="*/ 0 h 920"/>
                <a:gd name="T6" fmla="*/ 335 w 336"/>
                <a:gd name="T7" fmla="*/ 919 h 920"/>
                <a:gd name="T8" fmla="*/ 0 w 336"/>
                <a:gd name="T9" fmla="*/ 919 h 920"/>
                <a:gd name="T10" fmla="*/ 0 w 336"/>
                <a:gd name="T11" fmla="*/ 919 h 920"/>
                <a:gd name="T12" fmla="*/ 335 w 336"/>
                <a:gd name="T13" fmla="*/ 919 h 920"/>
                <a:gd name="T14" fmla="*/ 335 w 336"/>
                <a:gd name="T15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335" y="0"/>
                  </a:lnTo>
                  <a:lnTo>
                    <a:pt x="335" y="919"/>
                  </a:lnTo>
                  <a:lnTo>
                    <a:pt x="0" y="919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4" name="Freeform 152"/>
            <p:cNvSpPr>
              <a:spLocks noChangeArrowheads="1"/>
            </p:cNvSpPr>
            <p:nvPr/>
          </p:nvSpPr>
          <p:spPr bwMode="auto">
            <a:xfrm>
              <a:off x="2009421" y="1645586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335 w 336"/>
                <a:gd name="T5" fmla="*/ 0 h 920"/>
                <a:gd name="T6" fmla="*/ 335 w 336"/>
                <a:gd name="T7" fmla="*/ 919 h 920"/>
                <a:gd name="T8" fmla="*/ 0 w 336"/>
                <a:gd name="T9" fmla="*/ 919 h 920"/>
                <a:gd name="T10" fmla="*/ 0 w 336"/>
                <a:gd name="T11" fmla="*/ 919 h 920"/>
                <a:gd name="T12" fmla="*/ 335 w 336"/>
                <a:gd name="T13" fmla="*/ 919 h 920"/>
                <a:gd name="T14" fmla="*/ 335 w 336"/>
                <a:gd name="T15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335" y="0"/>
                  </a:lnTo>
                  <a:lnTo>
                    <a:pt x="335" y="919"/>
                  </a:lnTo>
                  <a:lnTo>
                    <a:pt x="0" y="919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5" name="Freeform 153"/>
            <p:cNvSpPr>
              <a:spLocks noChangeArrowheads="1"/>
            </p:cNvSpPr>
            <p:nvPr/>
          </p:nvSpPr>
          <p:spPr bwMode="auto">
            <a:xfrm>
              <a:off x="2009421" y="1645586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0 w 336"/>
                <a:gd name="T5" fmla="*/ 919 h 920"/>
                <a:gd name="T6" fmla="*/ 335 w 336"/>
                <a:gd name="T7" fmla="*/ 919 h 920"/>
                <a:gd name="T8" fmla="*/ 335 w 336"/>
                <a:gd name="T9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154"/>
            <p:cNvSpPr>
              <a:spLocks noChangeArrowheads="1"/>
            </p:cNvSpPr>
            <p:nvPr/>
          </p:nvSpPr>
          <p:spPr bwMode="auto">
            <a:xfrm>
              <a:off x="2009421" y="1645586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0 w 336"/>
                <a:gd name="T5" fmla="*/ 919 h 920"/>
                <a:gd name="T6" fmla="*/ 335 w 336"/>
                <a:gd name="T7" fmla="*/ 919 h 920"/>
                <a:gd name="T8" fmla="*/ 335 w 336"/>
                <a:gd name="T9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155"/>
            <p:cNvSpPr>
              <a:spLocks noChangeArrowheads="1"/>
            </p:cNvSpPr>
            <p:nvPr/>
          </p:nvSpPr>
          <p:spPr bwMode="auto">
            <a:xfrm>
              <a:off x="1880833" y="1637648"/>
              <a:ext cx="255588" cy="347663"/>
            </a:xfrm>
            <a:custGeom>
              <a:avLst/>
              <a:gdLst>
                <a:gd name="T0" fmla="*/ 0 w 712"/>
                <a:gd name="T1" fmla="*/ 0 h 966"/>
                <a:gd name="T2" fmla="*/ 0 w 712"/>
                <a:gd name="T3" fmla="*/ 965 h 966"/>
                <a:gd name="T4" fmla="*/ 711 w 712"/>
                <a:gd name="T5" fmla="*/ 965 h 966"/>
                <a:gd name="T6" fmla="*/ 711 w 712"/>
                <a:gd name="T7" fmla="*/ 0 h 966"/>
                <a:gd name="T8" fmla="*/ 0 w 712"/>
                <a:gd name="T9" fmla="*/ 0 h 966"/>
                <a:gd name="T10" fmla="*/ 668 w 712"/>
                <a:gd name="T11" fmla="*/ 47 h 966"/>
                <a:gd name="T12" fmla="*/ 668 w 712"/>
                <a:gd name="T13" fmla="*/ 856 h 966"/>
                <a:gd name="T14" fmla="*/ 47 w 712"/>
                <a:gd name="T15" fmla="*/ 856 h 966"/>
                <a:gd name="T16" fmla="*/ 47 w 712"/>
                <a:gd name="T17" fmla="*/ 47 h 966"/>
                <a:gd name="T18" fmla="*/ 668 w 712"/>
                <a:gd name="T19" fmla="*/ 4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2" h="966">
                  <a:moveTo>
                    <a:pt x="0" y="0"/>
                  </a:moveTo>
                  <a:lnTo>
                    <a:pt x="0" y="965"/>
                  </a:lnTo>
                  <a:lnTo>
                    <a:pt x="711" y="965"/>
                  </a:lnTo>
                  <a:lnTo>
                    <a:pt x="711" y="0"/>
                  </a:lnTo>
                  <a:lnTo>
                    <a:pt x="0" y="0"/>
                  </a:lnTo>
                  <a:close/>
                  <a:moveTo>
                    <a:pt x="668" y="47"/>
                  </a:moveTo>
                  <a:lnTo>
                    <a:pt x="668" y="856"/>
                  </a:lnTo>
                  <a:lnTo>
                    <a:pt x="47" y="856"/>
                  </a:lnTo>
                  <a:lnTo>
                    <a:pt x="47" y="47"/>
                  </a:lnTo>
                  <a:lnTo>
                    <a:pt x="668" y="4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156"/>
            <p:cNvSpPr>
              <a:spLocks noChangeArrowheads="1"/>
            </p:cNvSpPr>
            <p:nvPr/>
          </p:nvSpPr>
          <p:spPr bwMode="auto">
            <a:xfrm>
              <a:off x="1998308" y="1955148"/>
              <a:ext cx="20638" cy="19050"/>
            </a:xfrm>
            <a:custGeom>
              <a:avLst/>
              <a:gdLst>
                <a:gd name="T0" fmla="*/ 28 w 56"/>
                <a:gd name="T1" fmla="*/ 54 h 55"/>
                <a:gd name="T2" fmla="*/ 28 w 56"/>
                <a:gd name="T3" fmla="*/ 54 h 55"/>
                <a:gd name="T4" fmla="*/ 55 w 56"/>
                <a:gd name="T5" fmla="*/ 27 h 55"/>
                <a:gd name="T6" fmla="*/ 28 w 56"/>
                <a:gd name="T7" fmla="*/ 0 h 55"/>
                <a:gd name="T8" fmla="*/ 0 w 56"/>
                <a:gd name="T9" fmla="*/ 27 h 55"/>
                <a:gd name="T10" fmla="*/ 28 w 56"/>
                <a:gd name="T11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5">
                  <a:moveTo>
                    <a:pt x="28" y="54"/>
                  </a:moveTo>
                  <a:lnTo>
                    <a:pt x="28" y="54"/>
                  </a:lnTo>
                  <a:cubicBezTo>
                    <a:pt x="43" y="54"/>
                    <a:pt x="55" y="42"/>
                    <a:pt x="55" y="27"/>
                  </a:cubicBezTo>
                  <a:cubicBezTo>
                    <a:pt x="55" y="11"/>
                    <a:pt x="43" y="0"/>
                    <a:pt x="28" y="0"/>
                  </a:cubicBezTo>
                  <a:cubicBezTo>
                    <a:pt x="12" y="0"/>
                    <a:pt x="0" y="11"/>
                    <a:pt x="0" y="27"/>
                  </a:cubicBezTo>
                  <a:cubicBezTo>
                    <a:pt x="0" y="42"/>
                    <a:pt x="12" y="54"/>
                    <a:pt x="28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157"/>
            <p:cNvSpPr>
              <a:spLocks noChangeArrowheads="1"/>
            </p:cNvSpPr>
            <p:nvPr/>
          </p:nvSpPr>
          <p:spPr bwMode="auto">
            <a:xfrm>
              <a:off x="1995133" y="1685273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158"/>
            <p:cNvSpPr>
              <a:spLocks noChangeArrowheads="1"/>
            </p:cNvSpPr>
            <p:nvPr/>
          </p:nvSpPr>
          <p:spPr bwMode="auto">
            <a:xfrm>
              <a:off x="1934808" y="1685273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1" name="Freeform 159"/>
            <p:cNvSpPr>
              <a:spLocks noChangeArrowheads="1"/>
            </p:cNvSpPr>
            <p:nvPr/>
          </p:nvSpPr>
          <p:spPr bwMode="auto">
            <a:xfrm>
              <a:off x="2060221" y="1685273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2" name="Freeform 160"/>
            <p:cNvSpPr>
              <a:spLocks noChangeArrowheads="1"/>
            </p:cNvSpPr>
            <p:nvPr/>
          </p:nvSpPr>
          <p:spPr bwMode="auto">
            <a:xfrm>
              <a:off x="1995133" y="1736073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3" name="Freeform 161"/>
            <p:cNvSpPr>
              <a:spLocks noChangeArrowheads="1"/>
            </p:cNvSpPr>
            <p:nvPr/>
          </p:nvSpPr>
          <p:spPr bwMode="auto">
            <a:xfrm>
              <a:off x="1934808" y="1736073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162"/>
            <p:cNvSpPr>
              <a:spLocks noChangeArrowheads="1"/>
            </p:cNvSpPr>
            <p:nvPr/>
          </p:nvSpPr>
          <p:spPr bwMode="auto">
            <a:xfrm>
              <a:off x="2060221" y="1736073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163"/>
            <p:cNvSpPr>
              <a:spLocks noChangeArrowheads="1"/>
            </p:cNvSpPr>
            <p:nvPr/>
          </p:nvSpPr>
          <p:spPr bwMode="auto">
            <a:xfrm>
              <a:off x="1995133" y="1788461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" name="Freeform 164"/>
            <p:cNvSpPr>
              <a:spLocks noChangeArrowheads="1"/>
            </p:cNvSpPr>
            <p:nvPr/>
          </p:nvSpPr>
          <p:spPr bwMode="auto">
            <a:xfrm>
              <a:off x="1934808" y="1788461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" name="Freeform 165"/>
            <p:cNvSpPr>
              <a:spLocks noChangeArrowheads="1"/>
            </p:cNvSpPr>
            <p:nvPr/>
          </p:nvSpPr>
          <p:spPr bwMode="auto">
            <a:xfrm>
              <a:off x="2060221" y="1788461"/>
              <a:ext cx="25400" cy="23812"/>
            </a:xfrm>
            <a:custGeom>
              <a:avLst/>
              <a:gdLst>
                <a:gd name="T0" fmla="*/ 0 w 72"/>
                <a:gd name="T1" fmla="*/ 65 h 66"/>
                <a:gd name="T2" fmla="*/ 71 w 72"/>
                <a:gd name="T3" fmla="*/ 65 h 66"/>
                <a:gd name="T4" fmla="*/ 71 w 72"/>
                <a:gd name="T5" fmla="*/ 0 h 66"/>
                <a:gd name="T6" fmla="*/ 0 w 72"/>
                <a:gd name="T7" fmla="*/ 0 h 66"/>
                <a:gd name="T8" fmla="*/ 0 w 72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6">
                  <a:moveTo>
                    <a:pt x="0" y="65"/>
                  </a:moveTo>
                  <a:lnTo>
                    <a:pt x="71" y="65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166"/>
            <p:cNvSpPr>
              <a:spLocks noChangeArrowheads="1"/>
            </p:cNvSpPr>
            <p:nvPr/>
          </p:nvSpPr>
          <p:spPr bwMode="auto">
            <a:xfrm>
              <a:off x="1995133" y="1839261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167"/>
            <p:cNvSpPr>
              <a:spLocks noChangeArrowheads="1"/>
            </p:cNvSpPr>
            <p:nvPr/>
          </p:nvSpPr>
          <p:spPr bwMode="auto">
            <a:xfrm>
              <a:off x="1934808" y="1839261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0" name="Freeform 168"/>
            <p:cNvSpPr>
              <a:spLocks noChangeArrowheads="1"/>
            </p:cNvSpPr>
            <p:nvPr/>
          </p:nvSpPr>
          <p:spPr bwMode="auto">
            <a:xfrm>
              <a:off x="2060221" y="1839261"/>
              <a:ext cx="25400" cy="23812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169"/>
            <p:cNvSpPr>
              <a:spLocks noChangeArrowheads="1"/>
            </p:cNvSpPr>
            <p:nvPr/>
          </p:nvSpPr>
          <p:spPr bwMode="auto">
            <a:xfrm>
              <a:off x="1995133" y="1890061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2" name="Freeform 170"/>
            <p:cNvSpPr>
              <a:spLocks noChangeArrowheads="1"/>
            </p:cNvSpPr>
            <p:nvPr/>
          </p:nvSpPr>
          <p:spPr bwMode="auto">
            <a:xfrm>
              <a:off x="1934808" y="1890061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3" name="Freeform 171"/>
            <p:cNvSpPr>
              <a:spLocks noChangeArrowheads="1"/>
            </p:cNvSpPr>
            <p:nvPr/>
          </p:nvSpPr>
          <p:spPr bwMode="auto">
            <a:xfrm>
              <a:off x="2060221" y="1890061"/>
              <a:ext cx="25400" cy="23812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04" name="Group 703"/>
          <p:cNvGrpSpPr/>
          <p:nvPr/>
        </p:nvGrpSpPr>
        <p:grpSpPr>
          <a:xfrm>
            <a:off x="7427342" y="4070567"/>
            <a:ext cx="493713" cy="493713"/>
            <a:chOff x="1767559" y="4130162"/>
            <a:chExt cx="493713" cy="493713"/>
          </a:xfrm>
        </p:grpSpPr>
        <p:sp>
          <p:nvSpPr>
            <p:cNvPr id="705" name="Freeform 172"/>
            <p:cNvSpPr>
              <a:spLocks noChangeArrowheads="1"/>
            </p:cNvSpPr>
            <p:nvPr/>
          </p:nvSpPr>
          <p:spPr bwMode="auto">
            <a:xfrm>
              <a:off x="1767559" y="413016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173"/>
            <p:cNvSpPr>
              <a:spLocks noChangeArrowheads="1"/>
            </p:cNvSpPr>
            <p:nvPr/>
          </p:nvSpPr>
          <p:spPr bwMode="auto">
            <a:xfrm>
              <a:off x="1767559" y="413016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Freeform 174"/>
            <p:cNvSpPr>
              <a:spLocks noChangeArrowheads="1"/>
            </p:cNvSpPr>
            <p:nvPr/>
          </p:nvSpPr>
          <p:spPr bwMode="auto">
            <a:xfrm>
              <a:off x="1896147" y="4217475"/>
              <a:ext cx="365125" cy="406400"/>
            </a:xfrm>
            <a:custGeom>
              <a:avLst/>
              <a:gdLst>
                <a:gd name="T0" fmla="*/ 651 w 1016"/>
                <a:gd name="T1" fmla="*/ 0 h 1130"/>
                <a:gd name="T2" fmla="*/ 651 w 1016"/>
                <a:gd name="T3" fmla="*/ 890 h 1130"/>
                <a:gd name="T4" fmla="*/ 0 w 1016"/>
                <a:gd name="T5" fmla="*/ 890 h 1130"/>
                <a:gd name="T6" fmla="*/ 243 w 1016"/>
                <a:gd name="T7" fmla="*/ 1129 h 1130"/>
                <a:gd name="T8" fmla="*/ 1015 w 1016"/>
                <a:gd name="T9" fmla="*/ 1129 h 1130"/>
                <a:gd name="T10" fmla="*/ 1015 w 1016"/>
                <a:gd name="T11" fmla="*/ 361 h 1130"/>
                <a:gd name="T12" fmla="*/ 651 w 1016"/>
                <a:gd name="T13" fmla="*/ 0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6" h="1130">
                  <a:moveTo>
                    <a:pt x="651" y="0"/>
                  </a:moveTo>
                  <a:lnTo>
                    <a:pt x="651" y="890"/>
                  </a:lnTo>
                  <a:lnTo>
                    <a:pt x="0" y="890"/>
                  </a:lnTo>
                  <a:lnTo>
                    <a:pt x="243" y="1129"/>
                  </a:lnTo>
                  <a:lnTo>
                    <a:pt x="1015" y="1129"/>
                  </a:lnTo>
                  <a:lnTo>
                    <a:pt x="1015" y="361"/>
                  </a:lnTo>
                  <a:lnTo>
                    <a:pt x="65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Freeform 175"/>
            <p:cNvSpPr>
              <a:spLocks noChangeArrowheads="1"/>
            </p:cNvSpPr>
            <p:nvPr/>
          </p:nvSpPr>
          <p:spPr bwMode="auto">
            <a:xfrm>
              <a:off x="1896147" y="4217475"/>
              <a:ext cx="365125" cy="406400"/>
            </a:xfrm>
            <a:custGeom>
              <a:avLst/>
              <a:gdLst>
                <a:gd name="T0" fmla="*/ 651 w 1016"/>
                <a:gd name="T1" fmla="*/ 0 h 1130"/>
                <a:gd name="T2" fmla="*/ 651 w 1016"/>
                <a:gd name="T3" fmla="*/ 890 h 1130"/>
                <a:gd name="T4" fmla="*/ 0 w 1016"/>
                <a:gd name="T5" fmla="*/ 890 h 1130"/>
                <a:gd name="T6" fmla="*/ 243 w 1016"/>
                <a:gd name="T7" fmla="*/ 1129 h 1130"/>
                <a:gd name="T8" fmla="*/ 1015 w 1016"/>
                <a:gd name="T9" fmla="*/ 1129 h 1130"/>
                <a:gd name="T10" fmla="*/ 1015 w 1016"/>
                <a:gd name="T11" fmla="*/ 361 h 1130"/>
                <a:gd name="T12" fmla="*/ 651 w 1016"/>
                <a:gd name="T13" fmla="*/ 0 h 1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6" h="1130">
                  <a:moveTo>
                    <a:pt x="651" y="0"/>
                  </a:moveTo>
                  <a:lnTo>
                    <a:pt x="651" y="890"/>
                  </a:lnTo>
                  <a:lnTo>
                    <a:pt x="0" y="890"/>
                  </a:lnTo>
                  <a:lnTo>
                    <a:pt x="243" y="1129"/>
                  </a:lnTo>
                  <a:lnTo>
                    <a:pt x="1015" y="1129"/>
                  </a:lnTo>
                  <a:lnTo>
                    <a:pt x="1015" y="361"/>
                  </a:lnTo>
                  <a:lnTo>
                    <a:pt x="65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Freeform 176"/>
            <p:cNvSpPr>
              <a:spLocks noChangeArrowheads="1"/>
            </p:cNvSpPr>
            <p:nvPr/>
          </p:nvSpPr>
          <p:spPr bwMode="auto">
            <a:xfrm>
              <a:off x="1904084" y="4223825"/>
              <a:ext cx="220663" cy="304800"/>
            </a:xfrm>
            <a:custGeom>
              <a:avLst/>
              <a:gdLst>
                <a:gd name="T0" fmla="*/ 611 w 612"/>
                <a:gd name="T1" fmla="*/ 847 h 848"/>
                <a:gd name="T2" fmla="*/ 0 w 612"/>
                <a:gd name="T3" fmla="*/ 847 h 848"/>
                <a:gd name="T4" fmla="*/ 0 w 612"/>
                <a:gd name="T5" fmla="*/ 0 h 848"/>
                <a:gd name="T6" fmla="*/ 611 w 612"/>
                <a:gd name="T7" fmla="*/ 0 h 848"/>
                <a:gd name="T8" fmla="*/ 611 w 612"/>
                <a:gd name="T9" fmla="*/ 847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2" h="848">
                  <a:moveTo>
                    <a:pt x="611" y="847"/>
                  </a:moveTo>
                  <a:lnTo>
                    <a:pt x="0" y="847"/>
                  </a:lnTo>
                  <a:lnTo>
                    <a:pt x="0" y="0"/>
                  </a:lnTo>
                  <a:lnTo>
                    <a:pt x="611" y="0"/>
                  </a:lnTo>
                  <a:lnTo>
                    <a:pt x="611" y="8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Freeform 177"/>
            <p:cNvSpPr>
              <a:spLocks noChangeArrowheads="1"/>
            </p:cNvSpPr>
            <p:nvPr/>
          </p:nvSpPr>
          <p:spPr bwMode="auto">
            <a:xfrm>
              <a:off x="1896147" y="4217475"/>
              <a:ext cx="234950" cy="320675"/>
            </a:xfrm>
            <a:custGeom>
              <a:avLst/>
              <a:gdLst>
                <a:gd name="T0" fmla="*/ 0 w 652"/>
                <a:gd name="T1" fmla="*/ 0 h 891"/>
                <a:gd name="T2" fmla="*/ 0 w 652"/>
                <a:gd name="T3" fmla="*/ 890 h 891"/>
                <a:gd name="T4" fmla="*/ 651 w 652"/>
                <a:gd name="T5" fmla="*/ 890 h 891"/>
                <a:gd name="T6" fmla="*/ 651 w 652"/>
                <a:gd name="T7" fmla="*/ 0 h 891"/>
                <a:gd name="T8" fmla="*/ 0 w 652"/>
                <a:gd name="T9" fmla="*/ 0 h 891"/>
                <a:gd name="T10" fmla="*/ 611 w 652"/>
                <a:gd name="T11" fmla="*/ 43 h 891"/>
                <a:gd name="T12" fmla="*/ 611 w 652"/>
                <a:gd name="T13" fmla="*/ 790 h 891"/>
                <a:gd name="T14" fmla="*/ 43 w 652"/>
                <a:gd name="T15" fmla="*/ 790 h 891"/>
                <a:gd name="T16" fmla="*/ 43 w 652"/>
                <a:gd name="T17" fmla="*/ 43 h 891"/>
                <a:gd name="T18" fmla="*/ 611 w 652"/>
                <a:gd name="T19" fmla="*/ 43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2" h="891">
                  <a:moveTo>
                    <a:pt x="0" y="0"/>
                  </a:moveTo>
                  <a:lnTo>
                    <a:pt x="0" y="890"/>
                  </a:lnTo>
                  <a:lnTo>
                    <a:pt x="651" y="890"/>
                  </a:lnTo>
                  <a:lnTo>
                    <a:pt x="651" y="0"/>
                  </a:lnTo>
                  <a:lnTo>
                    <a:pt x="0" y="0"/>
                  </a:lnTo>
                  <a:close/>
                  <a:moveTo>
                    <a:pt x="611" y="43"/>
                  </a:moveTo>
                  <a:lnTo>
                    <a:pt x="611" y="790"/>
                  </a:lnTo>
                  <a:lnTo>
                    <a:pt x="43" y="790"/>
                  </a:lnTo>
                  <a:lnTo>
                    <a:pt x="43" y="43"/>
                  </a:lnTo>
                  <a:lnTo>
                    <a:pt x="611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Freeform 178"/>
            <p:cNvSpPr>
              <a:spLocks noChangeArrowheads="1"/>
            </p:cNvSpPr>
            <p:nvPr/>
          </p:nvSpPr>
          <p:spPr bwMode="auto">
            <a:xfrm>
              <a:off x="2004097" y="4511162"/>
              <a:ext cx="19050" cy="19050"/>
            </a:xfrm>
            <a:custGeom>
              <a:avLst/>
              <a:gdLst>
                <a:gd name="T0" fmla="*/ 25 w 51"/>
                <a:gd name="T1" fmla="*/ 50 h 51"/>
                <a:gd name="T2" fmla="*/ 25 w 51"/>
                <a:gd name="T3" fmla="*/ 50 h 51"/>
                <a:gd name="T4" fmla="*/ 50 w 51"/>
                <a:gd name="T5" fmla="*/ 25 h 51"/>
                <a:gd name="T6" fmla="*/ 25 w 51"/>
                <a:gd name="T7" fmla="*/ 0 h 51"/>
                <a:gd name="T8" fmla="*/ 0 w 51"/>
                <a:gd name="T9" fmla="*/ 25 h 51"/>
                <a:gd name="T10" fmla="*/ 25 w 51"/>
                <a:gd name="T11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51">
                  <a:moveTo>
                    <a:pt x="25" y="50"/>
                  </a:moveTo>
                  <a:lnTo>
                    <a:pt x="25" y="50"/>
                  </a:lnTo>
                  <a:cubicBezTo>
                    <a:pt x="40" y="50"/>
                    <a:pt x="50" y="39"/>
                    <a:pt x="50" y="25"/>
                  </a:cubicBezTo>
                  <a:cubicBezTo>
                    <a:pt x="50" y="10"/>
                    <a:pt x="40" y="0"/>
                    <a:pt x="25" y="0"/>
                  </a:cubicBezTo>
                  <a:cubicBezTo>
                    <a:pt x="11" y="0"/>
                    <a:pt x="0" y="10"/>
                    <a:pt x="0" y="25"/>
                  </a:cubicBezTo>
                  <a:cubicBezTo>
                    <a:pt x="0" y="39"/>
                    <a:pt x="11" y="50"/>
                    <a:pt x="25" y="5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Freeform 179"/>
            <p:cNvSpPr>
              <a:spLocks noChangeArrowheads="1"/>
            </p:cNvSpPr>
            <p:nvPr/>
          </p:nvSpPr>
          <p:spPr bwMode="auto">
            <a:xfrm>
              <a:off x="2000922" y="4260337"/>
              <a:ext cx="22225" cy="22225"/>
            </a:xfrm>
            <a:custGeom>
              <a:avLst/>
              <a:gdLst>
                <a:gd name="T0" fmla="*/ 0 w 61"/>
                <a:gd name="T1" fmla="*/ 61 h 62"/>
                <a:gd name="T2" fmla="*/ 60 w 61"/>
                <a:gd name="T3" fmla="*/ 61 h 62"/>
                <a:gd name="T4" fmla="*/ 60 w 61"/>
                <a:gd name="T5" fmla="*/ 0 h 62"/>
                <a:gd name="T6" fmla="*/ 0 w 61"/>
                <a:gd name="T7" fmla="*/ 0 h 62"/>
                <a:gd name="T8" fmla="*/ 0 w 61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0" y="61"/>
                  </a:moveTo>
                  <a:lnTo>
                    <a:pt x="60" y="61"/>
                  </a:lnTo>
                  <a:lnTo>
                    <a:pt x="60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Freeform 180"/>
            <p:cNvSpPr>
              <a:spLocks noChangeArrowheads="1"/>
            </p:cNvSpPr>
            <p:nvPr/>
          </p:nvSpPr>
          <p:spPr bwMode="auto">
            <a:xfrm>
              <a:off x="1945359" y="4260337"/>
              <a:ext cx="22225" cy="22225"/>
            </a:xfrm>
            <a:custGeom>
              <a:avLst/>
              <a:gdLst>
                <a:gd name="T0" fmla="*/ 0 w 62"/>
                <a:gd name="T1" fmla="*/ 61 h 62"/>
                <a:gd name="T2" fmla="*/ 61 w 62"/>
                <a:gd name="T3" fmla="*/ 61 h 62"/>
                <a:gd name="T4" fmla="*/ 61 w 62"/>
                <a:gd name="T5" fmla="*/ 0 h 62"/>
                <a:gd name="T6" fmla="*/ 0 w 62"/>
                <a:gd name="T7" fmla="*/ 0 h 62"/>
                <a:gd name="T8" fmla="*/ 0 w 62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0" y="61"/>
                  </a:moveTo>
                  <a:lnTo>
                    <a:pt x="61" y="61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Freeform 181"/>
            <p:cNvSpPr>
              <a:spLocks noChangeArrowheads="1"/>
            </p:cNvSpPr>
            <p:nvPr/>
          </p:nvSpPr>
          <p:spPr bwMode="auto">
            <a:xfrm>
              <a:off x="2059659" y="4260337"/>
              <a:ext cx="23813" cy="22225"/>
            </a:xfrm>
            <a:custGeom>
              <a:avLst/>
              <a:gdLst>
                <a:gd name="T0" fmla="*/ 0 w 65"/>
                <a:gd name="T1" fmla="*/ 61 h 62"/>
                <a:gd name="T2" fmla="*/ 64 w 65"/>
                <a:gd name="T3" fmla="*/ 61 h 62"/>
                <a:gd name="T4" fmla="*/ 64 w 65"/>
                <a:gd name="T5" fmla="*/ 0 h 62"/>
                <a:gd name="T6" fmla="*/ 0 w 65"/>
                <a:gd name="T7" fmla="*/ 0 h 62"/>
                <a:gd name="T8" fmla="*/ 0 w 65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2">
                  <a:moveTo>
                    <a:pt x="0" y="61"/>
                  </a:moveTo>
                  <a:lnTo>
                    <a:pt x="64" y="61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Freeform 182"/>
            <p:cNvSpPr>
              <a:spLocks noChangeArrowheads="1"/>
            </p:cNvSpPr>
            <p:nvPr/>
          </p:nvSpPr>
          <p:spPr bwMode="auto">
            <a:xfrm>
              <a:off x="2000922" y="4307962"/>
              <a:ext cx="22225" cy="22225"/>
            </a:xfrm>
            <a:custGeom>
              <a:avLst/>
              <a:gdLst>
                <a:gd name="T0" fmla="*/ 0 w 61"/>
                <a:gd name="T1" fmla="*/ 60 h 61"/>
                <a:gd name="T2" fmla="*/ 60 w 61"/>
                <a:gd name="T3" fmla="*/ 60 h 61"/>
                <a:gd name="T4" fmla="*/ 60 w 61"/>
                <a:gd name="T5" fmla="*/ 0 h 61"/>
                <a:gd name="T6" fmla="*/ 0 w 61"/>
                <a:gd name="T7" fmla="*/ 0 h 61"/>
                <a:gd name="T8" fmla="*/ 0 w 61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1">
                  <a:moveTo>
                    <a:pt x="0" y="60"/>
                  </a:moveTo>
                  <a:lnTo>
                    <a:pt x="60" y="60"/>
                  </a:lnTo>
                  <a:lnTo>
                    <a:pt x="60" y="0"/>
                  </a:lnTo>
                  <a:lnTo>
                    <a:pt x="0" y="0"/>
                  </a:lnTo>
                  <a:lnTo>
                    <a:pt x="0" y="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Freeform 183"/>
            <p:cNvSpPr>
              <a:spLocks noChangeArrowheads="1"/>
            </p:cNvSpPr>
            <p:nvPr/>
          </p:nvSpPr>
          <p:spPr bwMode="auto">
            <a:xfrm>
              <a:off x="1945359" y="4307962"/>
              <a:ext cx="22225" cy="22225"/>
            </a:xfrm>
            <a:custGeom>
              <a:avLst/>
              <a:gdLst>
                <a:gd name="T0" fmla="*/ 0 w 62"/>
                <a:gd name="T1" fmla="*/ 60 h 61"/>
                <a:gd name="T2" fmla="*/ 61 w 62"/>
                <a:gd name="T3" fmla="*/ 60 h 61"/>
                <a:gd name="T4" fmla="*/ 61 w 62"/>
                <a:gd name="T5" fmla="*/ 0 h 61"/>
                <a:gd name="T6" fmla="*/ 0 w 62"/>
                <a:gd name="T7" fmla="*/ 0 h 61"/>
                <a:gd name="T8" fmla="*/ 0 w 62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1">
                  <a:moveTo>
                    <a:pt x="0" y="60"/>
                  </a:moveTo>
                  <a:lnTo>
                    <a:pt x="61" y="60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Freeform 184"/>
            <p:cNvSpPr>
              <a:spLocks noChangeArrowheads="1"/>
            </p:cNvSpPr>
            <p:nvPr/>
          </p:nvSpPr>
          <p:spPr bwMode="auto">
            <a:xfrm>
              <a:off x="2059659" y="4307962"/>
              <a:ext cx="23813" cy="22225"/>
            </a:xfrm>
            <a:custGeom>
              <a:avLst/>
              <a:gdLst>
                <a:gd name="T0" fmla="*/ 0 w 65"/>
                <a:gd name="T1" fmla="*/ 60 h 61"/>
                <a:gd name="T2" fmla="*/ 64 w 65"/>
                <a:gd name="T3" fmla="*/ 60 h 61"/>
                <a:gd name="T4" fmla="*/ 64 w 65"/>
                <a:gd name="T5" fmla="*/ 0 h 61"/>
                <a:gd name="T6" fmla="*/ 0 w 65"/>
                <a:gd name="T7" fmla="*/ 0 h 61"/>
                <a:gd name="T8" fmla="*/ 0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0" y="60"/>
                  </a:moveTo>
                  <a:lnTo>
                    <a:pt x="64" y="60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Freeform 185"/>
            <p:cNvSpPr>
              <a:spLocks noChangeArrowheads="1"/>
            </p:cNvSpPr>
            <p:nvPr/>
          </p:nvSpPr>
          <p:spPr bwMode="auto">
            <a:xfrm>
              <a:off x="2000922" y="4355587"/>
              <a:ext cx="22225" cy="22225"/>
            </a:xfrm>
            <a:custGeom>
              <a:avLst/>
              <a:gdLst>
                <a:gd name="T0" fmla="*/ 0 w 61"/>
                <a:gd name="T1" fmla="*/ 61 h 62"/>
                <a:gd name="T2" fmla="*/ 60 w 61"/>
                <a:gd name="T3" fmla="*/ 61 h 62"/>
                <a:gd name="T4" fmla="*/ 60 w 61"/>
                <a:gd name="T5" fmla="*/ 0 h 62"/>
                <a:gd name="T6" fmla="*/ 0 w 61"/>
                <a:gd name="T7" fmla="*/ 0 h 62"/>
                <a:gd name="T8" fmla="*/ 0 w 61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0" y="61"/>
                  </a:moveTo>
                  <a:lnTo>
                    <a:pt x="60" y="61"/>
                  </a:lnTo>
                  <a:lnTo>
                    <a:pt x="60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Freeform 186"/>
            <p:cNvSpPr>
              <a:spLocks noChangeArrowheads="1"/>
            </p:cNvSpPr>
            <p:nvPr/>
          </p:nvSpPr>
          <p:spPr bwMode="auto">
            <a:xfrm>
              <a:off x="1945359" y="4355587"/>
              <a:ext cx="22225" cy="22225"/>
            </a:xfrm>
            <a:custGeom>
              <a:avLst/>
              <a:gdLst>
                <a:gd name="T0" fmla="*/ 0 w 62"/>
                <a:gd name="T1" fmla="*/ 61 h 62"/>
                <a:gd name="T2" fmla="*/ 61 w 62"/>
                <a:gd name="T3" fmla="*/ 61 h 62"/>
                <a:gd name="T4" fmla="*/ 61 w 62"/>
                <a:gd name="T5" fmla="*/ 0 h 62"/>
                <a:gd name="T6" fmla="*/ 0 w 62"/>
                <a:gd name="T7" fmla="*/ 0 h 62"/>
                <a:gd name="T8" fmla="*/ 0 w 62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0" y="61"/>
                  </a:moveTo>
                  <a:lnTo>
                    <a:pt x="61" y="61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Freeform 187"/>
            <p:cNvSpPr>
              <a:spLocks noChangeArrowheads="1"/>
            </p:cNvSpPr>
            <p:nvPr/>
          </p:nvSpPr>
          <p:spPr bwMode="auto">
            <a:xfrm>
              <a:off x="2059659" y="4355587"/>
              <a:ext cx="23813" cy="22225"/>
            </a:xfrm>
            <a:custGeom>
              <a:avLst/>
              <a:gdLst>
                <a:gd name="T0" fmla="*/ 0 w 65"/>
                <a:gd name="T1" fmla="*/ 61 h 62"/>
                <a:gd name="T2" fmla="*/ 64 w 65"/>
                <a:gd name="T3" fmla="*/ 61 h 62"/>
                <a:gd name="T4" fmla="*/ 64 w 65"/>
                <a:gd name="T5" fmla="*/ 0 h 62"/>
                <a:gd name="T6" fmla="*/ 0 w 65"/>
                <a:gd name="T7" fmla="*/ 0 h 62"/>
                <a:gd name="T8" fmla="*/ 0 w 65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2">
                  <a:moveTo>
                    <a:pt x="0" y="61"/>
                  </a:moveTo>
                  <a:lnTo>
                    <a:pt x="64" y="61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Freeform 188"/>
            <p:cNvSpPr>
              <a:spLocks noChangeArrowheads="1"/>
            </p:cNvSpPr>
            <p:nvPr/>
          </p:nvSpPr>
          <p:spPr bwMode="auto">
            <a:xfrm>
              <a:off x="2000922" y="4403212"/>
              <a:ext cx="22225" cy="22225"/>
            </a:xfrm>
            <a:custGeom>
              <a:avLst/>
              <a:gdLst>
                <a:gd name="T0" fmla="*/ 0 w 61"/>
                <a:gd name="T1" fmla="*/ 61 h 62"/>
                <a:gd name="T2" fmla="*/ 60 w 61"/>
                <a:gd name="T3" fmla="*/ 61 h 62"/>
                <a:gd name="T4" fmla="*/ 60 w 61"/>
                <a:gd name="T5" fmla="*/ 0 h 62"/>
                <a:gd name="T6" fmla="*/ 0 w 61"/>
                <a:gd name="T7" fmla="*/ 0 h 62"/>
                <a:gd name="T8" fmla="*/ 0 w 61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0" y="61"/>
                  </a:moveTo>
                  <a:lnTo>
                    <a:pt x="60" y="61"/>
                  </a:lnTo>
                  <a:lnTo>
                    <a:pt x="60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Freeform 189"/>
            <p:cNvSpPr>
              <a:spLocks noChangeArrowheads="1"/>
            </p:cNvSpPr>
            <p:nvPr/>
          </p:nvSpPr>
          <p:spPr bwMode="auto">
            <a:xfrm>
              <a:off x="1945359" y="4403212"/>
              <a:ext cx="22225" cy="22225"/>
            </a:xfrm>
            <a:custGeom>
              <a:avLst/>
              <a:gdLst>
                <a:gd name="T0" fmla="*/ 0 w 62"/>
                <a:gd name="T1" fmla="*/ 61 h 62"/>
                <a:gd name="T2" fmla="*/ 61 w 62"/>
                <a:gd name="T3" fmla="*/ 61 h 62"/>
                <a:gd name="T4" fmla="*/ 61 w 62"/>
                <a:gd name="T5" fmla="*/ 0 h 62"/>
                <a:gd name="T6" fmla="*/ 0 w 62"/>
                <a:gd name="T7" fmla="*/ 0 h 62"/>
                <a:gd name="T8" fmla="*/ 0 w 62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0" y="61"/>
                  </a:moveTo>
                  <a:lnTo>
                    <a:pt x="61" y="61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Freeform 190"/>
            <p:cNvSpPr>
              <a:spLocks noChangeArrowheads="1"/>
            </p:cNvSpPr>
            <p:nvPr/>
          </p:nvSpPr>
          <p:spPr bwMode="auto">
            <a:xfrm>
              <a:off x="2059659" y="4403212"/>
              <a:ext cx="23813" cy="22225"/>
            </a:xfrm>
            <a:custGeom>
              <a:avLst/>
              <a:gdLst>
                <a:gd name="T0" fmla="*/ 0 w 65"/>
                <a:gd name="T1" fmla="*/ 61 h 62"/>
                <a:gd name="T2" fmla="*/ 64 w 65"/>
                <a:gd name="T3" fmla="*/ 61 h 62"/>
                <a:gd name="T4" fmla="*/ 64 w 65"/>
                <a:gd name="T5" fmla="*/ 0 h 62"/>
                <a:gd name="T6" fmla="*/ 0 w 65"/>
                <a:gd name="T7" fmla="*/ 0 h 62"/>
                <a:gd name="T8" fmla="*/ 0 w 65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2">
                  <a:moveTo>
                    <a:pt x="0" y="61"/>
                  </a:moveTo>
                  <a:lnTo>
                    <a:pt x="64" y="61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Freeform 191"/>
            <p:cNvSpPr>
              <a:spLocks noChangeArrowheads="1"/>
            </p:cNvSpPr>
            <p:nvPr/>
          </p:nvSpPr>
          <p:spPr bwMode="auto">
            <a:xfrm>
              <a:off x="2000922" y="4450837"/>
              <a:ext cx="22225" cy="22225"/>
            </a:xfrm>
            <a:custGeom>
              <a:avLst/>
              <a:gdLst>
                <a:gd name="T0" fmla="*/ 0 w 61"/>
                <a:gd name="T1" fmla="*/ 61 h 62"/>
                <a:gd name="T2" fmla="*/ 60 w 61"/>
                <a:gd name="T3" fmla="*/ 61 h 62"/>
                <a:gd name="T4" fmla="*/ 60 w 61"/>
                <a:gd name="T5" fmla="*/ 0 h 62"/>
                <a:gd name="T6" fmla="*/ 0 w 61"/>
                <a:gd name="T7" fmla="*/ 0 h 62"/>
                <a:gd name="T8" fmla="*/ 0 w 61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0" y="61"/>
                  </a:moveTo>
                  <a:lnTo>
                    <a:pt x="60" y="61"/>
                  </a:lnTo>
                  <a:lnTo>
                    <a:pt x="60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Freeform 192"/>
            <p:cNvSpPr>
              <a:spLocks noChangeArrowheads="1"/>
            </p:cNvSpPr>
            <p:nvPr/>
          </p:nvSpPr>
          <p:spPr bwMode="auto">
            <a:xfrm>
              <a:off x="1945359" y="4450837"/>
              <a:ext cx="22225" cy="22225"/>
            </a:xfrm>
            <a:custGeom>
              <a:avLst/>
              <a:gdLst>
                <a:gd name="T0" fmla="*/ 0 w 62"/>
                <a:gd name="T1" fmla="*/ 61 h 62"/>
                <a:gd name="T2" fmla="*/ 61 w 62"/>
                <a:gd name="T3" fmla="*/ 61 h 62"/>
                <a:gd name="T4" fmla="*/ 61 w 62"/>
                <a:gd name="T5" fmla="*/ 0 h 62"/>
                <a:gd name="T6" fmla="*/ 0 w 62"/>
                <a:gd name="T7" fmla="*/ 0 h 62"/>
                <a:gd name="T8" fmla="*/ 0 w 62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0" y="61"/>
                  </a:moveTo>
                  <a:lnTo>
                    <a:pt x="61" y="61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6" name="Freeform 193"/>
            <p:cNvSpPr>
              <a:spLocks noChangeArrowheads="1"/>
            </p:cNvSpPr>
            <p:nvPr/>
          </p:nvSpPr>
          <p:spPr bwMode="auto">
            <a:xfrm>
              <a:off x="2059659" y="4450837"/>
              <a:ext cx="23813" cy="22225"/>
            </a:xfrm>
            <a:custGeom>
              <a:avLst/>
              <a:gdLst>
                <a:gd name="T0" fmla="*/ 0 w 65"/>
                <a:gd name="T1" fmla="*/ 61 h 62"/>
                <a:gd name="T2" fmla="*/ 64 w 65"/>
                <a:gd name="T3" fmla="*/ 61 h 62"/>
                <a:gd name="T4" fmla="*/ 64 w 65"/>
                <a:gd name="T5" fmla="*/ 0 h 62"/>
                <a:gd name="T6" fmla="*/ 0 w 65"/>
                <a:gd name="T7" fmla="*/ 0 h 62"/>
                <a:gd name="T8" fmla="*/ 0 w 65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2">
                  <a:moveTo>
                    <a:pt x="0" y="61"/>
                  </a:moveTo>
                  <a:lnTo>
                    <a:pt x="64" y="61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27" name="Group 726"/>
          <p:cNvGrpSpPr/>
          <p:nvPr/>
        </p:nvGrpSpPr>
        <p:grpSpPr>
          <a:xfrm>
            <a:off x="7547736" y="2910719"/>
            <a:ext cx="255587" cy="347663"/>
            <a:chOff x="1887953" y="2935225"/>
            <a:chExt cx="255587" cy="347663"/>
          </a:xfrm>
        </p:grpSpPr>
        <p:sp>
          <p:nvSpPr>
            <p:cNvPr id="728" name="Freeform 194"/>
            <p:cNvSpPr>
              <a:spLocks noChangeArrowheads="1"/>
            </p:cNvSpPr>
            <p:nvPr/>
          </p:nvSpPr>
          <p:spPr bwMode="auto">
            <a:xfrm>
              <a:off x="1895890" y="2943163"/>
              <a:ext cx="239713" cy="331787"/>
            </a:xfrm>
            <a:custGeom>
              <a:avLst/>
              <a:gdLst>
                <a:gd name="T0" fmla="*/ 667 w 668"/>
                <a:gd name="T1" fmla="*/ 919 h 920"/>
                <a:gd name="T2" fmla="*/ 0 w 668"/>
                <a:gd name="T3" fmla="*/ 919 h 920"/>
                <a:gd name="T4" fmla="*/ 0 w 668"/>
                <a:gd name="T5" fmla="*/ 0 h 920"/>
                <a:gd name="T6" fmla="*/ 667 w 668"/>
                <a:gd name="T7" fmla="*/ 0 h 920"/>
                <a:gd name="T8" fmla="*/ 667 w 668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920">
                  <a:moveTo>
                    <a:pt x="667" y="919"/>
                  </a:moveTo>
                  <a:lnTo>
                    <a:pt x="0" y="919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9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9" name="Freeform 195"/>
            <p:cNvSpPr>
              <a:spLocks noChangeArrowheads="1"/>
            </p:cNvSpPr>
            <p:nvPr/>
          </p:nvSpPr>
          <p:spPr bwMode="auto">
            <a:xfrm>
              <a:off x="1895890" y="2943163"/>
              <a:ext cx="239713" cy="331787"/>
            </a:xfrm>
            <a:custGeom>
              <a:avLst/>
              <a:gdLst>
                <a:gd name="T0" fmla="*/ 667 w 668"/>
                <a:gd name="T1" fmla="*/ 919 h 920"/>
                <a:gd name="T2" fmla="*/ 0 w 668"/>
                <a:gd name="T3" fmla="*/ 919 h 920"/>
                <a:gd name="T4" fmla="*/ 0 w 668"/>
                <a:gd name="T5" fmla="*/ 0 h 920"/>
                <a:gd name="T6" fmla="*/ 667 w 668"/>
                <a:gd name="T7" fmla="*/ 0 h 920"/>
                <a:gd name="T8" fmla="*/ 667 w 668"/>
                <a:gd name="T9" fmla="*/ 919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920">
                  <a:moveTo>
                    <a:pt x="667" y="919"/>
                  </a:moveTo>
                  <a:lnTo>
                    <a:pt x="0" y="919"/>
                  </a:lnTo>
                  <a:lnTo>
                    <a:pt x="0" y="0"/>
                  </a:lnTo>
                  <a:lnTo>
                    <a:pt x="667" y="0"/>
                  </a:lnTo>
                  <a:lnTo>
                    <a:pt x="667" y="9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0" name="Freeform 196"/>
            <p:cNvSpPr>
              <a:spLocks noChangeArrowheads="1"/>
            </p:cNvSpPr>
            <p:nvPr/>
          </p:nvSpPr>
          <p:spPr bwMode="auto">
            <a:xfrm>
              <a:off x="2014953" y="2943163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335 w 336"/>
                <a:gd name="T5" fmla="*/ 0 h 920"/>
                <a:gd name="T6" fmla="*/ 335 w 336"/>
                <a:gd name="T7" fmla="*/ 919 h 920"/>
                <a:gd name="T8" fmla="*/ 0 w 336"/>
                <a:gd name="T9" fmla="*/ 919 h 920"/>
                <a:gd name="T10" fmla="*/ 0 w 336"/>
                <a:gd name="T11" fmla="*/ 919 h 920"/>
                <a:gd name="T12" fmla="*/ 335 w 336"/>
                <a:gd name="T13" fmla="*/ 919 h 920"/>
                <a:gd name="T14" fmla="*/ 335 w 336"/>
                <a:gd name="T15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335" y="0"/>
                  </a:lnTo>
                  <a:lnTo>
                    <a:pt x="335" y="919"/>
                  </a:lnTo>
                  <a:lnTo>
                    <a:pt x="0" y="919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1" name="Freeform 197"/>
            <p:cNvSpPr>
              <a:spLocks noChangeArrowheads="1"/>
            </p:cNvSpPr>
            <p:nvPr/>
          </p:nvSpPr>
          <p:spPr bwMode="auto">
            <a:xfrm>
              <a:off x="2014953" y="2943163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335 w 336"/>
                <a:gd name="T5" fmla="*/ 0 h 920"/>
                <a:gd name="T6" fmla="*/ 335 w 336"/>
                <a:gd name="T7" fmla="*/ 919 h 920"/>
                <a:gd name="T8" fmla="*/ 0 w 336"/>
                <a:gd name="T9" fmla="*/ 919 h 920"/>
                <a:gd name="T10" fmla="*/ 0 w 336"/>
                <a:gd name="T11" fmla="*/ 919 h 920"/>
                <a:gd name="T12" fmla="*/ 335 w 336"/>
                <a:gd name="T13" fmla="*/ 919 h 920"/>
                <a:gd name="T14" fmla="*/ 335 w 336"/>
                <a:gd name="T15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335" y="0"/>
                  </a:lnTo>
                  <a:lnTo>
                    <a:pt x="335" y="919"/>
                  </a:lnTo>
                  <a:lnTo>
                    <a:pt x="0" y="919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2" name="Freeform 198"/>
            <p:cNvSpPr>
              <a:spLocks noChangeArrowheads="1"/>
            </p:cNvSpPr>
            <p:nvPr/>
          </p:nvSpPr>
          <p:spPr bwMode="auto">
            <a:xfrm>
              <a:off x="2014953" y="2943163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0 w 336"/>
                <a:gd name="T5" fmla="*/ 919 h 920"/>
                <a:gd name="T6" fmla="*/ 335 w 336"/>
                <a:gd name="T7" fmla="*/ 919 h 920"/>
                <a:gd name="T8" fmla="*/ 335 w 336"/>
                <a:gd name="T9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3" name="Freeform 199"/>
            <p:cNvSpPr>
              <a:spLocks noChangeArrowheads="1"/>
            </p:cNvSpPr>
            <p:nvPr/>
          </p:nvSpPr>
          <p:spPr bwMode="auto">
            <a:xfrm>
              <a:off x="2014953" y="2943163"/>
              <a:ext cx="120650" cy="331787"/>
            </a:xfrm>
            <a:custGeom>
              <a:avLst/>
              <a:gdLst>
                <a:gd name="T0" fmla="*/ 335 w 336"/>
                <a:gd name="T1" fmla="*/ 0 h 920"/>
                <a:gd name="T2" fmla="*/ 0 w 336"/>
                <a:gd name="T3" fmla="*/ 0 h 920"/>
                <a:gd name="T4" fmla="*/ 0 w 336"/>
                <a:gd name="T5" fmla="*/ 919 h 920"/>
                <a:gd name="T6" fmla="*/ 335 w 336"/>
                <a:gd name="T7" fmla="*/ 919 h 920"/>
                <a:gd name="T8" fmla="*/ 335 w 336"/>
                <a:gd name="T9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6" h="920">
                  <a:moveTo>
                    <a:pt x="335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35" y="919"/>
                  </a:lnTo>
                  <a:lnTo>
                    <a:pt x="33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4" name="Freeform 200"/>
            <p:cNvSpPr>
              <a:spLocks noChangeArrowheads="1"/>
            </p:cNvSpPr>
            <p:nvPr/>
          </p:nvSpPr>
          <p:spPr bwMode="auto">
            <a:xfrm>
              <a:off x="1887953" y="2935225"/>
              <a:ext cx="255587" cy="347663"/>
            </a:xfrm>
            <a:custGeom>
              <a:avLst/>
              <a:gdLst>
                <a:gd name="T0" fmla="*/ 0 w 712"/>
                <a:gd name="T1" fmla="*/ 0 h 966"/>
                <a:gd name="T2" fmla="*/ 0 w 712"/>
                <a:gd name="T3" fmla="*/ 965 h 966"/>
                <a:gd name="T4" fmla="*/ 711 w 712"/>
                <a:gd name="T5" fmla="*/ 965 h 966"/>
                <a:gd name="T6" fmla="*/ 711 w 712"/>
                <a:gd name="T7" fmla="*/ 0 h 966"/>
                <a:gd name="T8" fmla="*/ 0 w 712"/>
                <a:gd name="T9" fmla="*/ 0 h 966"/>
                <a:gd name="T10" fmla="*/ 668 w 712"/>
                <a:gd name="T11" fmla="*/ 47 h 966"/>
                <a:gd name="T12" fmla="*/ 668 w 712"/>
                <a:gd name="T13" fmla="*/ 856 h 966"/>
                <a:gd name="T14" fmla="*/ 47 w 712"/>
                <a:gd name="T15" fmla="*/ 856 h 966"/>
                <a:gd name="T16" fmla="*/ 47 w 712"/>
                <a:gd name="T17" fmla="*/ 47 h 966"/>
                <a:gd name="T18" fmla="*/ 668 w 712"/>
                <a:gd name="T19" fmla="*/ 4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2" h="966">
                  <a:moveTo>
                    <a:pt x="0" y="0"/>
                  </a:moveTo>
                  <a:lnTo>
                    <a:pt x="0" y="965"/>
                  </a:lnTo>
                  <a:lnTo>
                    <a:pt x="711" y="965"/>
                  </a:lnTo>
                  <a:lnTo>
                    <a:pt x="711" y="0"/>
                  </a:lnTo>
                  <a:lnTo>
                    <a:pt x="0" y="0"/>
                  </a:lnTo>
                  <a:close/>
                  <a:moveTo>
                    <a:pt x="668" y="47"/>
                  </a:moveTo>
                  <a:lnTo>
                    <a:pt x="668" y="856"/>
                  </a:lnTo>
                  <a:lnTo>
                    <a:pt x="47" y="856"/>
                  </a:lnTo>
                  <a:lnTo>
                    <a:pt x="47" y="47"/>
                  </a:lnTo>
                  <a:lnTo>
                    <a:pt x="668" y="4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5" name="Freeform 201"/>
            <p:cNvSpPr>
              <a:spLocks noChangeArrowheads="1"/>
            </p:cNvSpPr>
            <p:nvPr/>
          </p:nvSpPr>
          <p:spPr bwMode="auto">
            <a:xfrm>
              <a:off x="2005428" y="3252725"/>
              <a:ext cx="20637" cy="19050"/>
            </a:xfrm>
            <a:custGeom>
              <a:avLst/>
              <a:gdLst>
                <a:gd name="T0" fmla="*/ 28 w 56"/>
                <a:gd name="T1" fmla="*/ 54 h 55"/>
                <a:gd name="T2" fmla="*/ 28 w 56"/>
                <a:gd name="T3" fmla="*/ 54 h 55"/>
                <a:gd name="T4" fmla="*/ 55 w 56"/>
                <a:gd name="T5" fmla="*/ 27 h 55"/>
                <a:gd name="T6" fmla="*/ 28 w 56"/>
                <a:gd name="T7" fmla="*/ 0 h 55"/>
                <a:gd name="T8" fmla="*/ 0 w 56"/>
                <a:gd name="T9" fmla="*/ 27 h 55"/>
                <a:gd name="T10" fmla="*/ 28 w 56"/>
                <a:gd name="T11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5">
                  <a:moveTo>
                    <a:pt x="28" y="54"/>
                  </a:moveTo>
                  <a:lnTo>
                    <a:pt x="28" y="54"/>
                  </a:lnTo>
                  <a:cubicBezTo>
                    <a:pt x="43" y="54"/>
                    <a:pt x="55" y="42"/>
                    <a:pt x="55" y="27"/>
                  </a:cubicBezTo>
                  <a:cubicBezTo>
                    <a:pt x="55" y="11"/>
                    <a:pt x="43" y="0"/>
                    <a:pt x="28" y="0"/>
                  </a:cubicBezTo>
                  <a:cubicBezTo>
                    <a:pt x="12" y="0"/>
                    <a:pt x="0" y="11"/>
                    <a:pt x="0" y="27"/>
                  </a:cubicBezTo>
                  <a:cubicBezTo>
                    <a:pt x="0" y="42"/>
                    <a:pt x="12" y="54"/>
                    <a:pt x="28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6" name="Freeform 202"/>
            <p:cNvSpPr>
              <a:spLocks noChangeArrowheads="1"/>
            </p:cNvSpPr>
            <p:nvPr/>
          </p:nvSpPr>
          <p:spPr bwMode="auto">
            <a:xfrm>
              <a:off x="2000665" y="2982850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7" name="Freeform 203"/>
            <p:cNvSpPr>
              <a:spLocks noChangeArrowheads="1"/>
            </p:cNvSpPr>
            <p:nvPr/>
          </p:nvSpPr>
          <p:spPr bwMode="auto">
            <a:xfrm>
              <a:off x="1940340" y="2982850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8" name="Freeform 204"/>
            <p:cNvSpPr>
              <a:spLocks noChangeArrowheads="1"/>
            </p:cNvSpPr>
            <p:nvPr/>
          </p:nvSpPr>
          <p:spPr bwMode="auto">
            <a:xfrm>
              <a:off x="2065753" y="2982850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9" name="Freeform 205"/>
            <p:cNvSpPr>
              <a:spLocks noChangeArrowheads="1"/>
            </p:cNvSpPr>
            <p:nvPr/>
          </p:nvSpPr>
          <p:spPr bwMode="auto">
            <a:xfrm>
              <a:off x="2000665" y="3033650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0" name="Freeform 206"/>
            <p:cNvSpPr>
              <a:spLocks noChangeArrowheads="1"/>
            </p:cNvSpPr>
            <p:nvPr/>
          </p:nvSpPr>
          <p:spPr bwMode="auto">
            <a:xfrm>
              <a:off x="1940340" y="3033650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1" name="Freeform 207"/>
            <p:cNvSpPr>
              <a:spLocks noChangeArrowheads="1"/>
            </p:cNvSpPr>
            <p:nvPr/>
          </p:nvSpPr>
          <p:spPr bwMode="auto">
            <a:xfrm>
              <a:off x="2065753" y="3033650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2" name="Freeform 208"/>
            <p:cNvSpPr>
              <a:spLocks noChangeArrowheads="1"/>
            </p:cNvSpPr>
            <p:nvPr/>
          </p:nvSpPr>
          <p:spPr bwMode="auto">
            <a:xfrm>
              <a:off x="2000665" y="3086038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3" name="Freeform 209"/>
            <p:cNvSpPr>
              <a:spLocks noChangeArrowheads="1"/>
            </p:cNvSpPr>
            <p:nvPr/>
          </p:nvSpPr>
          <p:spPr bwMode="auto">
            <a:xfrm>
              <a:off x="1940340" y="3086038"/>
              <a:ext cx="23813" cy="23812"/>
            </a:xfrm>
            <a:custGeom>
              <a:avLst/>
              <a:gdLst>
                <a:gd name="T0" fmla="*/ 0 w 67"/>
                <a:gd name="T1" fmla="*/ 65 h 66"/>
                <a:gd name="T2" fmla="*/ 66 w 67"/>
                <a:gd name="T3" fmla="*/ 65 h 66"/>
                <a:gd name="T4" fmla="*/ 66 w 67"/>
                <a:gd name="T5" fmla="*/ 0 h 66"/>
                <a:gd name="T6" fmla="*/ 0 w 67"/>
                <a:gd name="T7" fmla="*/ 0 h 66"/>
                <a:gd name="T8" fmla="*/ 0 w 67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6">
                  <a:moveTo>
                    <a:pt x="0" y="65"/>
                  </a:moveTo>
                  <a:lnTo>
                    <a:pt x="66" y="65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4" name="Freeform 210"/>
            <p:cNvSpPr>
              <a:spLocks noChangeArrowheads="1"/>
            </p:cNvSpPr>
            <p:nvPr/>
          </p:nvSpPr>
          <p:spPr bwMode="auto">
            <a:xfrm>
              <a:off x="2065753" y="3086038"/>
              <a:ext cx="25400" cy="23812"/>
            </a:xfrm>
            <a:custGeom>
              <a:avLst/>
              <a:gdLst>
                <a:gd name="T0" fmla="*/ 0 w 72"/>
                <a:gd name="T1" fmla="*/ 65 h 66"/>
                <a:gd name="T2" fmla="*/ 71 w 72"/>
                <a:gd name="T3" fmla="*/ 65 h 66"/>
                <a:gd name="T4" fmla="*/ 71 w 72"/>
                <a:gd name="T5" fmla="*/ 0 h 66"/>
                <a:gd name="T6" fmla="*/ 0 w 72"/>
                <a:gd name="T7" fmla="*/ 0 h 66"/>
                <a:gd name="T8" fmla="*/ 0 w 72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6">
                  <a:moveTo>
                    <a:pt x="0" y="65"/>
                  </a:moveTo>
                  <a:lnTo>
                    <a:pt x="71" y="65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5" name="Freeform 211"/>
            <p:cNvSpPr>
              <a:spLocks noChangeArrowheads="1"/>
            </p:cNvSpPr>
            <p:nvPr/>
          </p:nvSpPr>
          <p:spPr bwMode="auto">
            <a:xfrm>
              <a:off x="2000665" y="3136838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6" name="Freeform 212"/>
            <p:cNvSpPr>
              <a:spLocks noChangeArrowheads="1"/>
            </p:cNvSpPr>
            <p:nvPr/>
          </p:nvSpPr>
          <p:spPr bwMode="auto">
            <a:xfrm>
              <a:off x="1940340" y="3136838"/>
              <a:ext cx="23813" cy="23812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7" name="Freeform 213"/>
            <p:cNvSpPr>
              <a:spLocks noChangeArrowheads="1"/>
            </p:cNvSpPr>
            <p:nvPr/>
          </p:nvSpPr>
          <p:spPr bwMode="auto">
            <a:xfrm>
              <a:off x="2065753" y="3136838"/>
              <a:ext cx="25400" cy="23812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8" name="Freeform 214"/>
            <p:cNvSpPr>
              <a:spLocks noChangeArrowheads="1"/>
            </p:cNvSpPr>
            <p:nvPr/>
          </p:nvSpPr>
          <p:spPr bwMode="auto">
            <a:xfrm>
              <a:off x="2000665" y="3189225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9" name="Freeform 215"/>
            <p:cNvSpPr>
              <a:spLocks noChangeArrowheads="1"/>
            </p:cNvSpPr>
            <p:nvPr/>
          </p:nvSpPr>
          <p:spPr bwMode="auto">
            <a:xfrm>
              <a:off x="1940340" y="3189225"/>
              <a:ext cx="23813" cy="23813"/>
            </a:xfrm>
            <a:custGeom>
              <a:avLst/>
              <a:gdLst>
                <a:gd name="T0" fmla="*/ 0 w 67"/>
                <a:gd name="T1" fmla="*/ 66 h 67"/>
                <a:gd name="T2" fmla="*/ 66 w 67"/>
                <a:gd name="T3" fmla="*/ 66 h 67"/>
                <a:gd name="T4" fmla="*/ 66 w 67"/>
                <a:gd name="T5" fmla="*/ 0 h 67"/>
                <a:gd name="T6" fmla="*/ 0 w 67"/>
                <a:gd name="T7" fmla="*/ 0 h 67"/>
                <a:gd name="T8" fmla="*/ 0 w 67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66"/>
                  </a:moveTo>
                  <a:lnTo>
                    <a:pt x="66" y="66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0" name="Freeform 216"/>
            <p:cNvSpPr>
              <a:spLocks noChangeArrowheads="1"/>
            </p:cNvSpPr>
            <p:nvPr/>
          </p:nvSpPr>
          <p:spPr bwMode="auto">
            <a:xfrm>
              <a:off x="2065753" y="3189225"/>
              <a:ext cx="25400" cy="23813"/>
            </a:xfrm>
            <a:custGeom>
              <a:avLst/>
              <a:gdLst>
                <a:gd name="T0" fmla="*/ 0 w 72"/>
                <a:gd name="T1" fmla="*/ 66 h 67"/>
                <a:gd name="T2" fmla="*/ 71 w 72"/>
                <a:gd name="T3" fmla="*/ 66 h 67"/>
                <a:gd name="T4" fmla="*/ 71 w 72"/>
                <a:gd name="T5" fmla="*/ 0 h 67"/>
                <a:gd name="T6" fmla="*/ 0 w 72"/>
                <a:gd name="T7" fmla="*/ 0 h 67"/>
                <a:gd name="T8" fmla="*/ 0 w 72"/>
                <a:gd name="T9" fmla="*/ 6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67">
                  <a:moveTo>
                    <a:pt x="0" y="66"/>
                  </a:moveTo>
                  <a:lnTo>
                    <a:pt x="71" y="66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51" name="Title 1"/>
          <p:cNvSpPr txBox="1">
            <a:spLocks/>
          </p:cNvSpPr>
          <p:nvPr/>
        </p:nvSpPr>
        <p:spPr>
          <a:xfrm>
            <a:off x="8076332" y="1189096"/>
            <a:ext cx="80645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Maintenance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grpSp>
        <p:nvGrpSpPr>
          <p:cNvPr id="752" name="Group 751"/>
          <p:cNvGrpSpPr/>
          <p:nvPr/>
        </p:nvGrpSpPr>
        <p:grpSpPr>
          <a:xfrm>
            <a:off x="8250957" y="4067175"/>
            <a:ext cx="493713" cy="492125"/>
            <a:chOff x="2597151" y="4067175"/>
            <a:chExt cx="493713" cy="492125"/>
          </a:xfrm>
        </p:grpSpPr>
        <p:sp>
          <p:nvSpPr>
            <p:cNvPr id="753" name="Rectangle 428"/>
            <p:cNvSpPr>
              <a:spLocks noChangeArrowheads="1"/>
            </p:cNvSpPr>
            <p:nvPr/>
          </p:nvSpPr>
          <p:spPr bwMode="auto">
            <a:xfrm>
              <a:off x="2597151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Rectangle 429"/>
            <p:cNvSpPr>
              <a:spLocks noChangeArrowheads="1"/>
            </p:cNvSpPr>
            <p:nvPr/>
          </p:nvSpPr>
          <p:spPr bwMode="auto">
            <a:xfrm>
              <a:off x="2597151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430"/>
            <p:cNvSpPr>
              <a:spLocks/>
            </p:cNvSpPr>
            <p:nvPr/>
          </p:nvSpPr>
          <p:spPr bwMode="auto">
            <a:xfrm>
              <a:off x="2759076" y="4206875"/>
              <a:ext cx="331788" cy="352425"/>
            </a:xfrm>
            <a:custGeom>
              <a:avLst/>
              <a:gdLst>
                <a:gd name="T0" fmla="*/ 249 w 418"/>
                <a:gd name="T1" fmla="*/ 0 h 446"/>
                <a:gd name="T2" fmla="*/ 252 w 418"/>
                <a:gd name="T3" fmla="*/ 4 h 446"/>
                <a:gd name="T4" fmla="*/ 260 w 418"/>
                <a:gd name="T5" fmla="*/ 14 h 446"/>
                <a:gd name="T6" fmla="*/ 201 w 418"/>
                <a:gd name="T7" fmla="*/ 30 h 446"/>
                <a:gd name="T8" fmla="*/ 208 w 418"/>
                <a:gd name="T9" fmla="*/ 55 h 446"/>
                <a:gd name="T10" fmla="*/ 267 w 418"/>
                <a:gd name="T11" fmla="*/ 40 h 446"/>
                <a:gd name="T12" fmla="*/ 265 w 418"/>
                <a:gd name="T13" fmla="*/ 53 h 446"/>
                <a:gd name="T14" fmla="*/ 216 w 418"/>
                <a:gd name="T15" fmla="*/ 107 h 446"/>
                <a:gd name="T16" fmla="*/ 200 w 418"/>
                <a:gd name="T17" fmla="*/ 109 h 446"/>
                <a:gd name="T18" fmla="*/ 177 w 418"/>
                <a:gd name="T19" fmla="*/ 105 h 446"/>
                <a:gd name="T20" fmla="*/ 146 w 418"/>
                <a:gd name="T21" fmla="*/ 136 h 446"/>
                <a:gd name="T22" fmla="*/ 257 w 418"/>
                <a:gd name="T23" fmla="*/ 247 h 446"/>
                <a:gd name="T24" fmla="*/ 216 w 418"/>
                <a:gd name="T25" fmla="*/ 287 h 446"/>
                <a:gd name="T26" fmla="*/ 106 w 418"/>
                <a:gd name="T27" fmla="*/ 177 h 446"/>
                <a:gd name="T28" fmla="*/ 0 w 418"/>
                <a:gd name="T29" fmla="*/ 282 h 446"/>
                <a:gd name="T30" fmla="*/ 163 w 418"/>
                <a:gd name="T31" fmla="*/ 446 h 446"/>
                <a:gd name="T32" fmla="*/ 418 w 418"/>
                <a:gd name="T33" fmla="*/ 446 h 446"/>
                <a:gd name="T34" fmla="*/ 418 w 418"/>
                <a:gd name="T35" fmla="*/ 167 h 446"/>
                <a:gd name="T36" fmla="*/ 249 w 418"/>
                <a:gd name="T37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8" h="446">
                  <a:moveTo>
                    <a:pt x="249" y="0"/>
                  </a:moveTo>
                  <a:cubicBezTo>
                    <a:pt x="250" y="1"/>
                    <a:pt x="251" y="3"/>
                    <a:pt x="252" y="4"/>
                  </a:cubicBezTo>
                  <a:cubicBezTo>
                    <a:pt x="260" y="14"/>
                    <a:pt x="260" y="14"/>
                    <a:pt x="260" y="14"/>
                  </a:cubicBezTo>
                  <a:cubicBezTo>
                    <a:pt x="201" y="30"/>
                    <a:pt x="201" y="30"/>
                    <a:pt x="201" y="30"/>
                  </a:cubicBezTo>
                  <a:cubicBezTo>
                    <a:pt x="208" y="55"/>
                    <a:pt x="208" y="55"/>
                    <a:pt x="208" y="55"/>
                  </a:cubicBezTo>
                  <a:cubicBezTo>
                    <a:pt x="267" y="40"/>
                    <a:pt x="267" y="40"/>
                    <a:pt x="267" y="40"/>
                  </a:cubicBezTo>
                  <a:cubicBezTo>
                    <a:pt x="265" y="53"/>
                    <a:pt x="265" y="53"/>
                    <a:pt x="265" y="53"/>
                  </a:cubicBezTo>
                  <a:cubicBezTo>
                    <a:pt x="261" y="79"/>
                    <a:pt x="242" y="100"/>
                    <a:pt x="216" y="107"/>
                  </a:cubicBezTo>
                  <a:cubicBezTo>
                    <a:pt x="211" y="109"/>
                    <a:pt x="205" y="109"/>
                    <a:pt x="200" y="109"/>
                  </a:cubicBezTo>
                  <a:cubicBezTo>
                    <a:pt x="192" y="109"/>
                    <a:pt x="184" y="108"/>
                    <a:pt x="177" y="105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16" y="287"/>
                    <a:pt x="216" y="287"/>
                    <a:pt x="216" y="287"/>
                  </a:cubicBezTo>
                  <a:cubicBezTo>
                    <a:pt x="106" y="177"/>
                    <a:pt x="106" y="177"/>
                    <a:pt x="106" y="177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63" y="446"/>
                    <a:pt x="163" y="446"/>
                    <a:pt x="163" y="446"/>
                  </a:cubicBezTo>
                  <a:cubicBezTo>
                    <a:pt x="418" y="446"/>
                    <a:pt x="418" y="446"/>
                    <a:pt x="418" y="446"/>
                  </a:cubicBezTo>
                  <a:cubicBezTo>
                    <a:pt x="418" y="167"/>
                    <a:pt x="418" y="167"/>
                    <a:pt x="418" y="167"/>
                  </a:cubicBezTo>
                  <a:cubicBezTo>
                    <a:pt x="249" y="0"/>
                    <a:pt x="249" y="0"/>
                    <a:pt x="24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431"/>
            <p:cNvSpPr>
              <a:spLocks noEditPoints="1"/>
            </p:cNvSpPr>
            <p:nvPr/>
          </p:nvSpPr>
          <p:spPr bwMode="auto">
            <a:xfrm>
              <a:off x="2701926" y="4184650"/>
              <a:ext cx="269875" cy="249238"/>
            </a:xfrm>
            <a:custGeom>
              <a:avLst/>
              <a:gdLst>
                <a:gd name="T0" fmla="*/ 288 w 339"/>
                <a:gd name="T1" fmla="*/ 134 h 314"/>
                <a:gd name="T2" fmla="*/ 337 w 339"/>
                <a:gd name="T3" fmla="*/ 80 h 314"/>
                <a:gd name="T4" fmla="*/ 339 w 339"/>
                <a:gd name="T5" fmla="*/ 67 h 314"/>
                <a:gd name="T6" fmla="*/ 280 w 339"/>
                <a:gd name="T7" fmla="*/ 82 h 314"/>
                <a:gd name="T8" fmla="*/ 273 w 339"/>
                <a:gd name="T9" fmla="*/ 57 h 314"/>
                <a:gd name="T10" fmla="*/ 332 w 339"/>
                <a:gd name="T11" fmla="*/ 41 h 314"/>
                <a:gd name="T12" fmla="*/ 324 w 339"/>
                <a:gd name="T13" fmla="*/ 31 h 314"/>
                <a:gd name="T14" fmla="*/ 255 w 339"/>
                <a:gd name="T15" fmla="*/ 7 h 314"/>
                <a:gd name="T16" fmla="*/ 208 w 339"/>
                <a:gd name="T17" fmla="*/ 87 h 314"/>
                <a:gd name="T18" fmla="*/ 209 w 339"/>
                <a:gd name="T19" fmla="*/ 91 h 314"/>
                <a:gd name="T20" fmla="*/ 178 w 339"/>
                <a:gd name="T21" fmla="*/ 123 h 314"/>
                <a:gd name="T22" fmla="*/ 124 w 339"/>
                <a:gd name="T23" fmla="*/ 69 h 314"/>
                <a:gd name="T24" fmla="*/ 163 w 339"/>
                <a:gd name="T25" fmla="*/ 50 h 314"/>
                <a:gd name="T26" fmla="*/ 174 w 339"/>
                <a:gd name="T27" fmla="*/ 47 h 314"/>
                <a:gd name="T28" fmla="*/ 168 w 339"/>
                <a:gd name="T29" fmla="*/ 37 h 314"/>
                <a:gd name="T30" fmla="*/ 112 w 339"/>
                <a:gd name="T31" fmla="*/ 0 h 314"/>
                <a:gd name="T32" fmla="*/ 80 w 339"/>
                <a:gd name="T33" fmla="*/ 13 h 314"/>
                <a:gd name="T34" fmla="*/ 0 w 339"/>
                <a:gd name="T35" fmla="*/ 93 h 314"/>
                <a:gd name="T36" fmla="*/ 58 w 339"/>
                <a:gd name="T37" fmla="*/ 151 h 314"/>
                <a:gd name="T38" fmla="*/ 92 w 339"/>
                <a:gd name="T39" fmla="*/ 118 h 314"/>
                <a:gd name="T40" fmla="*/ 137 w 339"/>
                <a:gd name="T41" fmla="*/ 163 h 314"/>
                <a:gd name="T42" fmla="*/ 32 w 339"/>
                <a:gd name="T43" fmla="*/ 269 h 314"/>
                <a:gd name="T44" fmla="*/ 72 w 339"/>
                <a:gd name="T45" fmla="*/ 309 h 314"/>
                <a:gd name="T46" fmla="*/ 178 w 339"/>
                <a:gd name="T47" fmla="*/ 204 h 314"/>
                <a:gd name="T48" fmla="*/ 288 w 339"/>
                <a:gd name="T49" fmla="*/ 314 h 314"/>
                <a:gd name="T50" fmla="*/ 329 w 339"/>
                <a:gd name="T51" fmla="*/ 274 h 314"/>
                <a:gd name="T52" fmla="*/ 218 w 339"/>
                <a:gd name="T53" fmla="*/ 163 h 314"/>
                <a:gd name="T54" fmla="*/ 249 w 339"/>
                <a:gd name="T55" fmla="*/ 132 h 314"/>
                <a:gd name="T56" fmla="*/ 288 w 339"/>
                <a:gd name="T57" fmla="*/ 134 h 314"/>
                <a:gd name="T58" fmla="*/ 72 w 339"/>
                <a:gd name="T59" fmla="*/ 285 h 314"/>
                <a:gd name="T60" fmla="*/ 56 w 339"/>
                <a:gd name="T61" fmla="*/ 269 h 314"/>
                <a:gd name="T62" fmla="*/ 149 w 339"/>
                <a:gd name="T63" fmla="*/ 176 h 314"/>
                <a:gd name="T64" fmla="*/ 165 w 339"/>
                <a:gd name="T65" fmla="*/ 192 h 314"/>
                <a:gd name="T66" fmla="*/ 72 w 339"/>
                <a:gd name="T67" fmla="*/ 285 h 314"/>
                <a:gd name="T68" fmla="*/ 304 w 339"/>
                <a:gd name="T69" fmla="*/ 274 h 314"/>
                <a:gd name="T70" fmla="*/ 288 w 339"/>
                <a:gd name="T71" fmla="*/ 290 h 314"/>
                <a:gd name="T72" fmla="*/ 92 w 339"/>
                <a:gd name="T73" fmla="*/ 93 h 314"/>
                <a:gd name="T74" fmla="*/ 58 w 339"/>
                <a:gd name="T75" fmla="*/ 127 h 314"/>
                <a:gd name="T76" fmla="*/ 25 w 339"/>
                <a:gd name="T77" fmla="*/ 93 h 314"/>
                <a:gd name="T78" fmla="*/ 92 w 339"/>
                <a:gd name="T79" fmla="*/ 26 h 314"/>
                <a:gd name="T80" fmla="*/ 112 w 339"/>
                <a:gd name="T81" fmla="*/ 17 h 314"/>
                <a:gd name="T82" fmla="*/ 146 w 339"/>
                <a:gd name="T83" fmla="*/ 37 h 314"/>
                <a:gd name="T84" fmla="*/ 105 w 339"/>
                <a:gd name="T85" fmla="*/ 65 h 314"/>
                <a:gd name="T86" fmla="*/ 101 w 339"/>
                <a:gd name="T87" fmla="*/ 70 h 314"/>
                <a:gd name="T88" fmla="*/ 304 w 339"/>
                <a:gd name="T89" fmla="*/ 274 h 314"/>
                <a:gd name="T90" fmla="*/ 206 w 339"/>
                <a:gd name="T91" fmla="*/ 151 h 314"/>
                <a:gd name="T92" fmla="*/ 190 w 339"/>
                <a:gd name="T93" fmla="*/ 135 h 314"/>
                <a:gd name="T94" fmla="*/ 230 w 339"/>
                <a:gd name="T95" fmla="*/ 95 h 314"/>
                <a:gd name="T96" fmla="*/ 227 w 339"/>
                <a:gd name="T97" fmla="*/ 90 h 314"/>
                <a:gd name="T98" fmla="*/ 225 w 339"/>
                <a:gd name="T99" fmla="*/ 83 h 314"/>
                <a:gd name="T100" fmla="*/ 260 w 339"/>
                <a:gd name="T101" fmla="*/ 24 h 314"/>
                <a:gd name="T102" fmla="*/ 300 w 339"/>
                <a:gd name="T103" fmla="*/ 32 h 314"/>
                <a:gd name="T104" fmla="*/ 252 w 339"/>
                <a:gd name="T105" fmla="*/ 44 h 314"/>
                <a:gd name="T106" fmla="*/ 267 w 339"/>
                <a:gd name="T107" fmla="*/ 104 h 314"/>
                <a:gd name="T108" fmla="*/ 316 w 339"/>
                <a:gd name="T109" fmla="*/ 91 h 314"/>
                <a:gd name="T110" fmla="*/ 284 w 339"/>
                <a:gd name="T111" fmla="*/ 117 h 314"/>
                <a:gd name="T112" fmla="*/ 251 w 339"/>
                <a:gd name="T113" fmla="*/ 114 h 314"/>
                <a:gd name="T114" fmla="*/ 245 w 339"/>
                <a:gd name="T115" fmla="*/ 112 h 314"/>
                <a:gd name="T116" fmla="*/ 206 w 339"/>
                <a:gd name="T117" fmla="*/ 151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9" h="314">
                  <a:moveTo>
                    <a:pt x="288" y="134"/>
                  </a:moveTo>
                  <a:cubicBezTo>
                    <a:pt x="314" y="127"/>
                    <a:pt x="333" y="106"/>
                    <a:pt x="337" y="80"/>
                  </a:cubicBezTo>
                  <a:cubicBezTo>
                    <a:pt x="339" y="67"/>
                    <a:pt x="339" y="67"/>
                    <a:pt x="339" y="67"/>
                  </a:cubicBezTo>
                  <a:cubicBezTo>
                    <a:pt x="280" y="82"/>
                    <a:pt x="280" y="82"/>
                    <a:pt x="280" y="82"/>
                  </a:cubicBezTo>
                  <a:cubicBezTo>
                    <a:pt x="273" y="57"/>
                    <a:pt x="273" y="57"/>
                    <a:pt x="273" y="57"/>
                  </a:cubicBezTo>
                  <a:cubicBezTo>
                    <a:pt x="332" y="41"/>
                    <a:pt x="332" y="41"/>
                    <a:pt x="332" y="41"/>
                  </a:cubicBezTo>
                  <a:cubicBezTo>
                    <a:pt x="324" y="31"/>
                    <a:pt x="324" y="31"/>
                    <a:pt x="324" y="31"/>
                  </a:cubicBezTo>
                  <a:cubicBezTo>
                    <a:pt x="308" y="10"/>
                    <a:pt x="281" y="1"/>
                    <a:pt x="255" y="7"/>
                  </a:cubicBezTo>
                  <a:cubicBezTo>
                    <a:pt x="220" y="16"/>
                    <a:pt x="199" y="52"/>
                    <a:pt x="208" y="87"/>
                  </a:cubicBezTo>
                  <a:cubicBezTo>
                    <a:pt x="209" y="89"/>
                    <a:pt x="209" y="90"/>
                    <a:pt x="209" y="91"/>
                  </a:cubicBezTo>
                  <a:cubicBezTo>
                    <a:pt x="178" y="123"/>
                    <a:pt x="178" y="123"/>
                    <a:pt x="178" y="123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30" y="64"/>
                    <a:pt x="143" y="55"/>
                    <a:pt x="163" y="50"/>
                  </a:cubicBezTo>
                  <a:cubicBezTo>
                    <a:pt x="174" y="47"/>
                    <a:pt x="174" y="47"/>
                    <a:pt x="174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0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8" y="151"/>
                    <a:pt x="58" y="151"/>
                    <a:pt x="58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32" y="269"/>
                    <a:pt x="32" y="269"/>
                    <a:pt x="32" y="269"/>
                  </a:cubicBezTo>
                  <a:cubicBezTo>
                    <a:pt x="72" y="309"/>
                    <a:pt x="72" y="309"/>
                    <a:pt x="72" y="309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cubicBezTo>
                    <a:pt x="218" y="163"/>
                    <a:pt x="218" y="163"/>
                    <a:pt x="218" y="163"/>
                  </a:cubicBezTo>
                  <a:cubicBezTo>
                    <a:pt x="249" y="132"/>
                    <a:pt x="249" y="132"/>
                    <a:pt x="249" y="132"/>
                  </a:cubicBezTo>
                  <a:cubicBezTo>
                    <a:pt x="262" y="137"/>
                    <a:pt x="275" y="138"/>
                    <a:pt x="288" y="134"/>
                  </a:cubicBezTo>
                  <a:close/>
                  <a:moveTo>
                    <a:pt x="72" y="285"/>
                  </a:moveTo>
                  <a:cubicBezTo>
                    <a:pt x="56" y="269"/>
                    <a:pt x="56" y="269"/>
                    <a:pt x="56" y="269"/>
                  </a:cubicBezTo>
                  <a:cubicBezTo>
                    <a:pt x="149" y="176"/>
                    <a:pt x="149" y="176"/>
                    <a:pt x="149" y="176"/>
                  </a:cubicBezTo>
                  <a:cubicBezTo>
                    <a:pt x="165" y="192"/>
                    <a:pt x="165" y="192"/>
                    <a:pt x="165" y="192"/>
                  </a:cubicBezTo>
                  <a:lnTo>
                    <a:pt x="72" y="285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58" y="127"/>
                    <a:pt x="58" y="127"/>
                    <a:pt x="58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7"/>
                    <a:pt x="112" y="17"/>
                  </a:cubicBezTo>
                  <a:cubicBezTo>
                    <a:pt x="126" y="17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5"/>
                  </a:cubicBezTo>
                  <a:cubicBezTo>
                    <a:pt x="101" y="70"/>
                    <a:pt x="101" y="70"/>
                    <a:pt x="101" y="70"/>
                  </a:cubicBezTo>
                  <a:lnTo>
                    <a:pt x="304" y="274"/>
                  </a:lnTo>
                  <a:close/>
                  <a:moveTo>
                    <a:pt x="206" y="151"/>
                  </a:moveTo>
                  <a:cubicBezTo>
                    <a:pt x="190" y="135"/>
                    <a:pt x="190" y="135"/>
                    <a:pt x="190" y="135"/>
                  </a:cubicBezTo>
                  <a:cubicBezTo>
                    <a:pt x="230" y="95"/>
                    <a:pt x="230" y="95"/>
                    <a:pt x="230" y="95"/>
                  </a:cubicBezTo>
                  <a:cubicBezTo>
                    <a:pt x="227" y="90"/>
                    <a:pt x="227" y="90"/>
                    <a:pt x="227" y="90"/>
                  </a:cubicBezTo>
                  <a:cubicBezTo>
                    <a:pt x="226" y="87"/>
                    <a:pt x="226" y="85"/>
                    <a:pt x="225" y="83"/>
                  </a:cubicBezTo>
                  <a:cubicBezTo>
                    <a:pt x="218" y="57"/>
                    <a:pt x="234" y="31"/>
                    <a:pt x="260" y="24"/>
                  </a:cubicBezTo>
                  <a:cubicBezTo>
                    <a:pt x="274" y="20"/>
                    <a:pt x="289" y="23"/>
                    <a:pt x="300" y="32"/>
                  </a:cubicBezTo>
                  <a:cubicBezTo>
                    <a:pt x="252" y="44"/>
                    <a:pt x="252" y="44"/>
                    <a:pt x="252" y="44"/>
                  </a:cubicBezTo>
                  <a:cubicBezTo>
                    <a:pt x="267" y="104"/>
                    <a:pt x="267" y="104"/>
                    <a:pt x="267" y="104"/>
                  </a:cubicBezTo>
                  <a:cubicBezTo>
                    <a:pt x="316" y="91"/>
                    <a:pt x="316" y="91"/>
                    <a:pt x="316" y="91"/>
                  </a:cubicBezTo>
                  <a:cubicBezTo>
                    <a:pt x="310" y="104"/>
                    <a:pt x="298" y="114"/>
                    <a:pt x="284" y="117"/>
                  </a:cubicBezTo>
                  <a:cubicBezTo>
                    <a:pt x="273" y="120"/>
                    <a:pt x="261" y="119"/>
                    <a:pt x="251" y="114"/>
                  </a:cubicBezTo>
                  <a:cubicBezTo>
                    <a:pt x="245" y="112"/>
                    <a:pt x="245" y="112"/>
                    <a:pt x="245" y="112"/>
                  </a:cubicBezTo>
                  <a:lnTo>
                    <a:pt x="206" y="1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57" name="Group 756"/>
          <p:cNvGrpSpPr/>
          <p:nvPr/>
        </p:nvGrpSpPr>
        <p:grpSpPr>
          <a:xfrm>
            <a:off x="8355732" y="2350818"/>
            <a:ext cx="269875" cy="249238"/>
            <a:chOff x="2701926" y="2305050"/>
            <a:chExt cx="269875" cy="249238"/>
          </a:xfrm>
        </p:grpSpPr>
        <p:sp>
          <p:nvSpPr>
            <p:cNvPr id="758" name="Freeform 502"/>
            <p:cNvSpPr>
              <a:spLocks/>
            </p:cNvSpPr>
            <p:nvPr/>
          </p:nvSpPr>
          <p:spPr bwMode="auto">
            <a:xfrm>
              <a:off x="2746376" y="2444750"/>
              <a:ext cx="87313" cy="87313"/>
            </a:xfrm>
            <a:custGeom>
              <a:avLst/>
              <a:gdLst>
                <a:gd name="T0" fmla="*/ 8 w 55"/>
                <a:gd name="T1" fmla="*/ 55 h 55"/>
                <a:gd name="T2" fmla="*/ 0 w 55"/>
                <a:gd name="T3" fmla="*/ 47 h 55"/>
                <a:gd name="T4" fmla="*/ 47 w 55"/>
                <a:gd name="T5" fmla="*/ 0 h 55"/>
                <a:gd name="T6" fmla="*/ 55 w 55"/>
                <a:gd name="T7" fmla="*/ 8 h 55"/>
                <a:gd name="T8" fmla="*/ 8 w 55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8" y="55"/>
                  </a:moveTo>
                  <a:lnTo>
                    <a:pt x="0" y="47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503"/>
            <p:cNvSpPr>
              <a:spLocks/>
            </p:cNvSpPr>
            <p:nvPr/>
          </p:nvSpPr>
          <p:spPr bwMode="auto">
            <a:xfrm>
              <a:off x="2722563" y="2319338"/>
              <a:ext cx="220663" cy="215900"/>
            </a:xfrm>
            <a:custGeom>
              <a:avLst/>
              <a:gdLst>
                <a:gd name="T0" fmla="*/ 279 w 279"/>
                <a:gd name="T1" fmla="*/ 256 h 272"/>
                <a:gd name="T2" fmla="*/ 263 w 279"/>
                <a:gd name="T3" fmla="*/ 272 h 272"/>
                <a:gd name="T4" fmla="*/ 67 w 279"/>
                <a:gd name="T5" fmla="*/ 76 h 272"/>
                <a:gd name="T6" fmla="*/ 34 w 279"/>
                <a:gd name="T7" fmla="*/ 109 h 272"/>
                <a:gd name="T8" fmla="*/ 0 w 279"/>
                <a:gd name="T9" fmla="*/ 75 h 272"/>
                <a:gd name="T10" fmla="*/ 67 w 279"/>
                <a:gd name="T11" fmla="*/ 8 h 272"/>
                <a:gd name="T12" fmla="*/ 87 w 279"/>
                <a:gd name="T13" fmla="*/ 0 h 272"/>
                <a:gd name="T14" fmla="*/ 121 w 279"/>
                <a:gd name="T15" fmla="*/ 19 h 272"/>
                <a:gd name="T16" fmla="*/ 80 w 279"/>
                <a:gd name="T17" fmla="*/ 47 h 272"/>
                <a:gd name="T18" fmla="*/ 76 w 279"/>
                <a:gd name="T19" fmla="*/ 53 h 272"/>
                <a:gd name="T20" fmla="*/ 279 w 279"/>
                <a:gd name="T21" fmla="*/ 25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2">
                  <a:moveTo>
                    <a:pt x="279" y="256"/>
                  </a:moveTo>
                  <a:cubicBezTo>
                    <a:pt x="263" y="272"/>
                    <a:pt x="263" y="272"/>
                    <a:pt x="263" y="27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4" y="2"/>
                    <a:pt x="80" y="0"/>
                    <a:pt x="87" y="0"/>
                  </a:cubicBezTo>
                  <a:cubicBezTo>
                    <a:pt x="101" y="0"/>
                    <a:pt x="114" y="11"/>
                    <a:pt x="121" y="19"/>
                  </a:cubicBezTo>
                  <a:cubicBezTo>
                    <a:pt x="93" y="29"/>
                    <a:pt x="81" y="46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lnTo>
                    <a:pt x="279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504"/>
            <p:cNvSpPr>
              <a:spLocks/>
            </p:cNvSpPr>
            <p:nvPr/>
          </p:nvSpPr>
          <p:spPr bwMode="auto">
            <a:xfrm>
              <a:off x="2852738" y="2320925"/>
              <a:ext cx="100013" cy="104775"/>
            </a:xfrm>
            <a:custGeom>
              <a:avLst/>
              <a:gdLst>
                <a:gd name="T0" fmla="*/ 16 w 126"/>
                <a:gd name="T1" fmla="*/ 131 h 131"/>
                <a:gd name="T2" fmla="*/ 0 w 126"/>
                <a:gd name="T3" fmla="*/ 115 h 131"/>
                <a:gd name="T4" fmla="*/ 40 w 126"/>
                <a:gd name="T5" fmla="*/ 75 h 131"/>
                <a:gd name="T6" fmla="*/ 38 w 126"/>
                <a:gd name="T7" fmla="*/ 70 h 131"/>
                <a:gd name="T8" fmla="*/ 35 w 126"/>
                <a:gd name="T9" fmla="*/ 63 h 131"/>
                <a:gd name="T10" fmla="*/ 70 w 126"/>
                <a:gd name="T11" fmla="*/ 4 h 131"/>
                <a:gd name="T12" fmla="*/ 110 w 126"/>
                <a:gd name="T13" fmla="*/ 12 h 131"/>
                <a:gd name="T14" fmla="*/ 62 w 126"/>
                <a:gd name="T15" fmla="*/ 24 h 131"/>
                <a:gd name="T16" fmla="*/ 78 w 126"/>
                <a:gd name="T17" fmla="*/ 84 h 131"/>
                <a:gd name="T18" fmla="*/ 126 w 126"/>
                <a:gd name="T19" fmla="*/ 71 h 131"/>
                <a:gd name="T20" fmla="*/ 94 w 126"/>
                <a:gd name="T21" fmla="*/ 97 h 131"/>
                <a:gd name="T22" fmla="*/ 61 w 126"/>
                <a:gd name="T23" fmla="*/ 94 h 131"/>
                <a:gd name="T24" fmla="*/ 56 w 126"/>
                <a:gd name="T25" fmla="*/ 92 h 131"/>
                <a:gd name="T26" fmla="*/ 16 w 126"/>
                <a:gd name="T2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16" y="131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7" y="67"/>
                    <a:pt x="36" y="65"/>
                    <a:pt x="35" y="63"/>
                  </a:cubicBezTo>
                  <a:cubicBezTo>
                    <a:pt x="28" y="37"/>
                    <a:pt x="44" y="11"/>
                    <a:pt x="70" y="4"/>
                  </a:cubicBezTo>
                  <a:cubicBezTo>
                    <a:pt x="84" y="0"/>
                    <a:pt x="99" y="3"/>
                    <a:pt x="110" y="12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0" y="84"/>
                    <a:pt x="108" y="94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2"/>
                    <a:pt x="56" y="92"/>
                    <a:pt x="56" y="92"/>
                  </a:cubicBezTo>
                  <a:lnTo>
                    <a:pt x="16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505"/>
            <p:cNvSpPr>
              <a:spLocks/>
            </p:cNvSpPr>
            <p:nvPr/>
          </p:nvSpPr>
          <p:spPr bwMode="auto">
            <a:xfrm>
              <a:off x="2838451" y="2417763"/>
              <a:ext cx="104775" cy="117475"/>
            </a:xfrm>
            <a:custGeom>
              <a:avLst/>
              <a:gdLst>
                <a:gd name="T0" fmla="*/ 0 w 66"/>
                <a:gd name="T1" fmla="*/ 16 h 74"/>
                <a:gd name="T2" fmla="*/ 58 w 66"/>
                <a:gd name="T3" fmla="*/ 74 h 74"/>
                <a:gd name="T4" fmla="*/ 66 w 66"/>
                <a:gd name="T5" fmla="*/ 66 h 74"/>
                <a:gd name="T6" fmla="*/ 0 w 66"/>
                <a:gd name="T7" fmla="*/ 0 h 74"/>
                <a:gd name="T8" fmla="*/ 0 w 66"/>
                <a:gd name="T9" fmla="*/ 1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74">
                  <a:moveTo>
                    <a:pt x="0" y="16"/>
                  </a:moveTo>
                  <a:lnTo>
                    <a:pt x="58" y="74"/>
                  </a:lnTo>
                  <a:lnTo>
                    <a:pt x="66" y="6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Freeform 506"/>
            <p:cNvSpPr>
              <a:spLocks/>
            </p:cNvSpPr>
            <p:nvPr/>
          </p:nvSpPr>
          <p:spPr bwMode="auto">
            <a:xfrm>
              <a:off x="2852738" y="2320925"/>
              <a:ext cx="100013" cy="104775"/>
            </a:xfrm>
            <a:custGeom>
              <a:avLst/>
              <a:gdLst>
                <a:gd name="T0" fmla="*/ 62 w 126"/>
                <a:gd name="T1" fmla="*/ 24 h 131"/>
                <a:gd name="T2" fmla="*/ 110 w 126"/>
                <a:gd name="T3" fmla="*/ 12 h 131"/>
                <a:gd name="T4" fmla="*/ 70 w 126"/>
                <a:gd name="T5" fmla="*/ 4 h 131"/>
                <a:gd name="T6" fmla="*/ 35 w 126"/>
                <a:gd name="T7" fmla="*/ 63 h 131"/>
                <a:gd name="T8" fmla="*/ 38 w 126"/>
                <a:gd name="T9" fmla="*/ 70 h 131"/>
                <a:gd name="T10" fmla="*/ 40 w 126"/>
                <a:gd name="T11" fmla="*/ 75 h 131"/>
                <a:gd name="T12" fmla="*/ 0 w 126"/>
                <a:gd name="T13" fmla="*/ 115 h 131"/>
                <a:gd name="T14" fmla="*/ 16 w 126"/>
                <a:gd name="T15" fmla="*/ 131 h 131"/>
                <a:gd name="T16" fmla="*/ 56 w 126"/>
                <a:gd name="T17" fmla="*/ 92 h 131"/>
                <a:gd name="T18" fmla="*/ 61 w 126"/>
                <a:gd name="T19" fmla="*/ 94 h 131"/>
                <a:gd name="T20" fmla="*/ 94 w 126"/>
                <a:gd name="T21" fmla="*/ 97 h 131"/>
                <a:gd name="T22" fmla="*/ 126 w 126"/>
                <a:gd name="T23" fmla="*/ 71 h 131"/>
                <a:gd name="T24" fmla="*/ 78 w 126"/>
                <a:gd name="T25" fmla="*/ 84 h 131"/>
                <a:gd name="T26" fmla="*/ 62 w 126"/>
                <a:gd name="T2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62" y="24"/>
                  </a:moveTo>
                  <a:cubicBezTo>
                    <a:pt x="110" y="12"/>
                    <a:pt x="110" y="12"/>
                    <a:pt x="110" y="12"/>
                  </a:cubicBezTo>
                  <a:cubicBezTo>
                    <a:pt x="99" y="3"/>
                    <a:pt x="84" y="0"/>
                    <a:pt x="70" y="4"/>
                  </a:cubicBezTo>
                  <a:cubicBezTo>
                    <a:pt x="44" y="11"/>
                    <a:pt x="28" y="37"/>
                    <a:pt x="35" y="63"/>
                  </a:cubicBezTo>
                  <a:cubicBezTo>
                    <a:pt x="36" y="65"/>
                    <a:pt x="37" y="67"/>
                    <a:pt x="38" y="70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71" y="99"/>
                    <a:pt x="83" y="100"/>
                    <a:pt x="94" y="97"/>
                  </a:cubicBezTo>
                  <a:cubicBezTo>
                    <a:pt x="108" y="94"/>
                    <a:pt x="120" y="84"/>
                    <a:pt x="126" y="71"/>
                  </a:cubicBezTo>
                  <a:cubicBezTo>
                    <a:pt x="78" y="84"/>
                    <a:pt x="78" y="84"/>
                    <a:pt x="78" y="84"/>
                  </a:cubicBezTo>
                  <a:lnTo>
                    <a:pt x="62" y="2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 507"/>
            <p:cNvSpPr>
              <a:spLocks noEditPoints="1"/>
            </p:cNvSpPr>
            <p:nvPr/>
          </p:nvSpPr>
          <p:spPr bwMode="auto">
            <a:xfrm>
              <a:off x="2727326" y="2306638"/>
              <a:ext cx="244475" cy="244475"/>
            </a:xfrm>
            <a:custGeom>
              <a:avLst/>
              <a:gdLst>
                <a:gd name="T0" fmla="*/ 186 w 307"/>
                <a:gd name="T1" fmla="*/ 162 h 308"/>
                <a:gd name="T2" fmla="*/ 217 w 307"/>
                <a:gd name="T3" fmla="*/ 131 h 308"/>
                <a:gd name="T4" fmla="*/ 257 w 307"/>
                <a:gd name="T5" fmla="*/ 133 h 308"/>
                <a:gd name="T6" fmla="*/ 305 w 307"/>
                <a:gd name="T7" fmla="*/ 79 h 308"/>
                <a:gd name="T8" fmla="*/ 307 w 307"/>
                <a:gd name="T9" fmla="*/ 66 h 308"/>
                <a:gd name="T10" fmla="*/ 248 w 307"/>
                <a:gd name="T11" fmla="*/ 82 h 308"/>
                <a:gd name="T12" fmla="*/ 241 w 307"/>
                <a:gd name="T13" fmla="*/ 56 h 308"/>
                <a:gd name="T14" fmla="*/ 300 w 307"/>
                <a:gd name="T15" fmla="*/ 40 h 308"/>
                <a:gd name="T16" fmla="*/ 292 w 307"/>
                <a:gd name="T17" fmla="*/ 30 h 308"/>
                <a:gd name="T18" fmla="*/ 223 w 307"/>
                <a:gd name="T19" fmla="*/ 6 h 308"/>
                <a:gd name="T20" fmla="*/ 177 w 307"/>
                <a:gd name="T21" fmla="*/ 86 h 308"/>
                <a:gd name="T22" fmla="*/ 178 w 307"/>
                <a:gd name="T23" fmla="*/ 90 h 308"/>
                <a:gd name="T24" fmla="*/ 146 w 307"/>
                <a:gd name="T25" fmla="*/ 122 h 308"/>
                <a:gd name="T26" fmla="*/ 158 w 307"/>
                <a:gd name="T27" fmla="*/ 134 h 308"/>
                <a:gd name="T28" fmla="*/ 198 w 307"/>
                <a:gd name="T29" fmla="*/ 94 h 308"/>
                <a:gd name="T30" fmla="*/ 196 w 307"/>
                <a:gd name="T31" fmla="*/ 89 h 308"/>
                <a:gd name="T32" fmla="*/ 193 w 307"/>
                <a:gd name="T33" fmla="*/ 82 h 308"/>
                <a:gd name="T34" fmla="*/ 228 w 307"/>
                <a:gd name="T35" fmla="*/ 23 h 308"/>
                <a:gd name="T36" fmla="*/ 268 w 307"/>
                <a:gd name="T37" fmla="*/ 31 h 308"/>
                <a:gd name="T38" fmla="*/ 220 w 307"/>
                <a:gd name="T39" fmla="*/ 43 h 308"/>
                <a:gd name="T40" fmla="*/ 236 w 307"/>
                <a:gd name="T41" fmla="*/ 103 h 308"/>
                <a:gd name="T42" fmla="*/ 284 w 307"/>
                <a:gd name="T43" fmla="*/ 90 h 308"/>
                <a:gd name="T44" fmla="*/ 252 w 307"/>
                <a:gd name="T45" fmla="*/ 116 h 308"/>
                <a:gd name="T46" fmla="*/ 219 w 307"/>
                <a:gd name="T47" fmla="*/ 113 h 308"/>
                <a:gd name="T48" fmla="*/ 214 w 307"/>
                <a:gd name="T49" fmla="*/ 111 h 308"/>
                <a:gd name="T50" fmla="*/ 174 w 307"/>
                <a:gd name="T51" fmla="*/ 150 h 308"/>
                <a:gd name="T52" fmla="*/ 186 w 307"/>
                <a:gd name="T53" fmla="*/ 162 h 308"/>
                <a:gd name="T54" fmla="*/ 134 w 307"/>
                <a:gd name="T55" fmla="*/ 191 h 308"/>
                <a:gd name="T56" fmla="*/ 40 w 307"/>
                <a:gd name="T57" fmla="*/ 284 h 308"/>
                <a:gd name="T58" fmla="*/ 24 w 307"/>
                <a:gd name="T59" fmla="*/ 268 h 308"/>
                <a:gd name="T60" fmla="*/ 118 w 307"/>
                <a:gd name="T61" fmla="*/ 175 h 308"/>
                <a:gd name="T62" fmla="*/ 105 w 307"/>
                <a:gd name="T63" fmla="*/ 162 h 308"/>
                <a:gd name="T64" fmla="*/ 0 w 307"/>
                <a:gd name="T65" fmla="*/ 268 h 308"/>
                <a:gd name="T66" fmla="*/ 40 w 307"/>
                <a:gd name="T67" fmla="*/ 308 h 308"/>
                <a:gd name="T68" fmla="*/ 146 w 307"/>
                <a:gd name="T69" fmla="*/ 203 h 308"/>
                <a:gd name="T70" fmla="*/ 134 w 307"/>
                <a:gd name="T71" fmla="*/ 191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8">
                  <a:moveTo>
                    <a:pt x="186" y="162"/>
                  </a:moveTo>
                  <a:cubicBezTo>
                    <a:pt x="217" y="131"/>
                    <a:pt x="217" y="131"/>
                    <a:pt x="217" y="131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6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2"/>
                    <a:pt x="248" y="82"/>
                    <a:pt x="248" y="82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0"/>
                    <a:pt x="300" y="40"/>
                    <a:pt x="300" y="40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6"/>
                  </a:cubicBezTo>
                  <a:cubicBezTo>
                    <a:pt x="188" y="16"/>
                    <a:pt x="167" y="51"/>
                    <a:pt x="177" y="86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6"/>
                    <a:pt x="194" y="84"/>
                    <a:pt x="193" y="82"/>
                  </a:cubicBezTo>
                  <a:cubicBezTo>
                    <a:pt x="186" y="56"/>
                    <a:pt x="202" y="30"/>
                    <a:pt x="228" y="23"/>
                  </a:cubicBezTo>
                  <a:cubicBezTo>
                    <a:pt x="242" y="19"/>
                    <a:pt x="257" y="22"/>
                    <a:pt x="268" y="31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6"/>
                  </a:cubicBezTo>
                  <a:cubicBezTo>
                    <a:pt x="241" y="119"/>
                    <a:pt x="229" y="118"/>
                    <a:pt x="219" y="113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2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508"/>
            <p:cNvSpPr>
              <a:spLocks noEditPoints="1"/>
            </p:cNvSpPr>
            <p:nvPr/>
          </p:nvSpPr>
          <p:spPr bwMode="auto">
            <a:xfrm>
              <a:off x="2701926" y="2305050"/>
              <a:ext cx="261938" cy="249238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50 h 314"/>
                <a:gd name="T4" fmla="*/ 175 w 329"/>
                <a:gd name="T5" fmla="*/ 47 h 314"/>
                <a:gd name="T6" fmla="*/ 168 w 329"/>
                <a:gd name="T7" fmla="*/ 37 h 314"/>
                <a:gd name="T8" fmla="*/ 112 w 329"/>
                <a:gd name="T9" fmla="*/ 0 h 314"/>
                <a:gd name="T10" fmla="*/ 81 w 329"/>
                <a:gd name="T11" fmla="*/ 13 h 314"/>
                <a:gd name="T12" fmla="*/ 0 w 329"/>
                <a:gd name="T13" fmla="*/ 93 h 314"/>
                <a:gd name="T14" fmla="*/ 59 w 329"/>
                <a:gd name="T15" fmla="*/ 151 h 314"/>
                <a:gd name="T16" fmla="*/ 92 w 329"/>
                <a:gd name="T17" fmla="*/ 118 h 314"/>
                <a:gd name="T18" fmla="*/ 288 w 329"/>
                <a:gd name="T19" fmla="*/ 314 h 314"/>
                <a:gd name="T20" fmla="*/ 329 w 329"/>
                <a:gd name="T21" fmla="*/ 274 h 314"/>
                <a:gd name="T22" fmla="*/ 124 w 329"/>
                <a:gd name="T23" fmla="*/ 69 h 314"/>
                <a:gd name="T24" fmla="*/ 304 w 329"/>
                <a:gd name="T25" fmla="*/ 274 h 314"/>
                <a:gd name="T26" fmla="*/ 288 w 329"/>
                <a:gd name="T27" fmla="*/ 290 h 314"/>
                <a:gd name="T28" fmla="*/ 92 w 329"/>
                <a:gd name="T29" fmla="*/ 94 h 314"/>
                <a:gd name="T30" fmla="*/ 59 w 329"/>
                <a:gd name="T31" fmla="*/ 127 h 314"/>
                <a:gd name="T32" fmla="*/ 25 w 329"/>
                <a:gd name="T33" fmla="*/ 93 h 314"/>
                <a:gd name="T34" fmla="*/ 92 w 329"/>
                <a:gd name="T35" fmla="*/ 26 h 314"/>
                <a:gd name="T36" fmla="*/ 112 w 329"/>
                <a:gd name="T37" fmla="*/ 18 h 314"/>
                <a:gd name="T38" fmla="*/ 146 w 329"/>
                <a:gd name="T39" fmla="*/ 37 h 314"/>
                <a:gd name="T40" fmla="*/ 105 w 329"/>
                <a:gd name="T41" fmla="*/ 65 h 314"/>
                <a:gd name="T42" fmla="*/ 101 w 329"/>
                <a:gd name="T43" fmla="*/ 71 h 314"/>
                <a:gd name="T44" fmla="*/ 304 w 329"/>
                <a:gd name="T45" fmla="*/ 27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4"/>
                    <a:pt x="143" y="55"/>
                    <a:pt x="163" y="50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1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lnTo>
                    <a:pt x="124" y="69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8"/>
                    <a:pt x="112" y="18"/>
                  </a:cubicBezTo>
                  <a:cubicBezTo>
                    <a:pt x="126" y="18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5"/>
                  </a:cubicBezTo>
                  <a:cubicBezTo>
                    <a:pt x="101" y="71"/>
                    <a:pt x="101" y="71"/>
                    <a:pt x="101" y="71"/>
                  </a:cubicBezTo>
                  <a:lnTo>
                    <a:pt x="304" y="2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5" name="Group 764"/>
          <p:cNvGrpSpPr/>
          <p:nvPr/>
        </p:nvGrpSpPr>
        <p:grpSpPr>
          <a:xfrm>
            <a:off x="8355732" y="1738886"/>
            <a:ext cx="269875" cy="247650"/>
            <a:chOff x="2701926" y="1703388"/>
            <a:chExt cx="269875" cy="247650"/>
          </a:xfrm>
        </p:grpSpPr>
        <p:sp>
          <p:nvSpPr>
            <p:cNvPr id="766" name="Freeform 567"/>
            <p:cNvSpPr>
              <a:spLocks/>
            </p:cNvSpPr>
            <p:nvPr/>
          </p:nvSpPr>
          <p:spPr bwMode="auto">
            <a:xfrm>
              <a:off x="2746376" y="1841500"/>
              <a:ext cx="87313" cy="85725"/>
            </a:xfrm>
            <a:custGeom>
              <a:avLst/>
              <a:gdLst>
                <a:gd name="T0" fmla="*/ 8 w 55"/>
                <a:gd name="T1" fmla="*/ 54 h 54"/>
                <a:gd name="T2" fmla="*/ 0 w 55"/>
                <a:gd name="T3" fmla="*/ 46 h 54"/>
                <a:gd name="T4" fmla="*/ 47 w 55"/>
                <a:gd name="T5" fmla="*/ 0 h 54"/>
                <a:gd name="T6" fmla="*/ 55 w 55"/>
                <a:gd name="T7" fmla="*/ 8 h 54"/>
                <a:gd name="T8" fmla="*/ 8 w 55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4">
                  <a:moveTo>
                    <a:pt x="8" y="54"/>
                  </a:moveTo>
                  <a:lnTo>
                    <a:pt x="0" y="46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Freeform 568"/>
            <p:cNvSpPr>
              <a:spLocks/>
            </p:cNvSpPr>
            <p:nvPr/>
          </p:nvSpPr>
          <p:spPr bwMode="auto">
            <a:xfrm>
              <a:off x="2722563" y="1716088"/>
              <a:ext cx="220663" cy="215900"/>
            </a:xfrm>
            <a:custGeom>
              <a:avLst/>
              <a:gdLst>
                <a:gd name="T0" fmla="*/ 279 w 279"/>
                <a:gd name="T1" fmla="*/ 256 h 272"/>
                <a:gd name="T2" fmla="*/ 263 w 279"/>
                <a:gd name="T3" fmla="*/ 272 h 272"/>
                <a:gd name="T4" fmla="*/ 67 w 279"/>
                <a:gd name="T5" fmla="*/ 76 h 272"/>
                <a:gd name="T6" fmla="*/ 34 w 279"/>
                <a:gd name="T7" fmla="*/ 109 h 272"/>
                <a:gd name="T8" fmla="*/ 0 w 279"/>
                <a:gd name="T9" fmla="*/ 75 h 272"/>
                <a:gd name="T10" fmla="*/ 67 w 279"/>
                <a:gd name="T11" fmla="*/ 8 h 272"/>
                <a:gd name="T12" fmla="*/ 87 w 279"/>
                <a:gd name="T13" fmla="*/ 0 h 272"/>
                <a:gd name="T14" fmla="*/ 121 w 279"/>
                <a:gd name="T15" fmla="*/ 19 h 272"/>
                <a:gd name="T16" fmla="*/ 80 w 279"/>
                <a:gd name="T17" fmla="*/ 47 h 272"/>
                <a:gd name="T18" fmla="*/ 76 w 279"/>
                <a:gd name="T19" fmla="*/ 53 h 272"/>
                <a:gd name="T20" fmla="*/ 279 w 279"/>
                <a:gd name="T21" fmla="*/ 25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2">
                  <a:moveTo>
                    <a:pt x="279" y="256"/>
                  </a:moveTo>
                  <a:cubicBezTo>
                    <a:pt x="263" y="272"/>
                    <a:pt x="263" y="272"/>
                    <a:pt x="263" y="27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4" y="3"/>
                    <a:pt x="80" y="0"/>
                    <a:pt x="87" y="0"/>
                  </a:cubicBezTo>
                  <a:cubicBezTo>
                    <a:pt x="101" y="0"/>
                    <a:pt x="114" y="11"/>
                    <a:pt x="121" y="19"/>
                  </a:cubicBezTo>
                  <a:cubicBezTo>
                    <a:pt x="93" y="30"/>
                    <a:pt x="81" y="46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lnTo>
                    <a:pt x="279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569"/>
            <p:cNvSpPr>
              <a:spLocks/>
            </p:cNvSpPr>
            <p:nvPr/>
          </p:nvSpPr>
          <p:spPr bwMode="auto">
            <a:xfrm>
              <a:off x="2852738" y="1719263"/>
              <a:ext cx="100013" cy="103188"/>
            </a:xfrm>
            <a:custGeom>
              <a:avLst/>
              <a:gdLst>
                <a:gd name="T0" fmla="*/ 16 w 126"/>
                <a:gd name="T1" fmla="*/ 130 h 130"/>
                <a:gd name="T2" fmla="*/ 0 w 126"/>
                <a:gd name="T3" fmla="*/ 114 h 130"/>
                <a:gd name="T4" fmla="*/ 40 w 126"/>
                <a:gd name="T5" fmla="*/ 74 h 130"/>
                <a:gd name="T6" fmla="*/ 38 w 126"/>
                <a:gd name="T7" fmla="*/ 69 h 130"/>
                <a:gd name="T8" fmla="*/ 35 w 126"/>
                <a:gd name="T9" fmla="*/ 62 h 130"/>
                <a:gd name="T10" fmla="*/ 70 w 126"/>
                <a:gd name="T11" fmla="*/ 3 h 130"/>
                <a:gd name="T12" fmla="*/ 110 w 126"/>
                <a:gd name="T13" fmla="*/ 11 h 130"/>
                <a:gd name="T14" fmla="*/ 62 w 126"/>
                <a:gd name="T15" fmla="*/ 24 h 130"/>
                <a:gd name="T16" fmla="*/ 78 w 126"/>
                <a:gd name="T17" fmla="*/ 83 h 130"/>
                <a:gd name="T18" fmla="*/ 126 w 126"/>
                <a:gd name="T19" fmla="*/ 70 h 130"/>
                <a:gd name="T20" fmla="*/ 94 w 126"/>
                <a:gd name="T21" fmla="*/ 97 h 130"/>
                <a:gd name="T22" fmla="*/ 61 w 126"/>
                <a:gd name="T23" fmla="*/ 94 h 130"/>
                <a:gd name="T24" fmla="*/ 56 w 126"/>
                <a:gd name="T25" fmla="*/ 91 h 130"/>
                <a:gd name="T26" fmla="*/ 16 w 126"/>
                <a:gd name="T27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0">
                  <a:moveTo>
                    <a:pt x="16" y="130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37" y="67"/>
                    <a:pt x="36" y="64"/>
                    <a:pt x="35" y="62"/>
                  </a:cubicBezTo>
                  <a:cubicBezTo>
                    <a:pt x="28" y="37"/>
                    <a:pt x="44" y="10"/>
                    <a:pt x="70" y="3"/>
                  </a:cubicBezTo>
                  <a:cubicBezTo>
                    <a:pt x="84" y="0"/>
                    <a:pt x="99" y="3"/>
                    <a:pt x="110" y="11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126" y="70"/>
                    <a:pt x="126" y="70"/>
                    <a:pt x="126" y="70"/>
                  </a:cubicBezTo>
                  <a:cubicBezTo>
                    <a:pt x="120" y="83"/>
                    <a:pt x="108" y="93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1"/>
                    <a:pt x="56" y="91"/>
                    <a:pt x="56" y="91"/>
                  </a:cubicBezTo>
                  <a:lnTo>
                    <a:pt x="16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570"/>
            <p:cNvSpPr>
              <a:spLocks/>
            </p:cNvSpPr>
            <p:nvPr/>
          </p:nvSpPr>
          <p:spPr bwMode="auto">
            <a:xfrm>
              <a:off x="2838451" y="1814513"/>
              <a:ext cx="104775" cy="117475"/>
            </a:xfrm>
            <a:custGeom>
              <a:avLst/>
              <a:gdLst>
                <a:gd name="T0" fmla="*/ 0 w 66"/>
                <a:gd name="T1" fmla="*/ 16 h 74"/>
                <a:gd name="T2" fmla="*/ 58 w 66"/>
                <a:gd name="T3" fmla="*/ 74 h 74"/>
                <a:gd name="T4" fmla="*/ 66 w 66"/>
                <a:gd name="T5" fmla="*/ 66 h 74"/>
                <a:gd name="T6" fmla="*/ 0 w 66"/>
                <a:gd name="T7" fmla="*/ 0 h 74"/>
                <a:gd name="T8" fmla="*/ 0 w 66"/>
                <a:gd name="T9" fmla="*/ 1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74">
                  <a:moveTo>
                    <a:pt x="0" y="16"/>
                  </a:moveTo>
                  <a:lnTo>
                    <a:pt x="58" y="74"/>
                  </a:lnTo>
                  <a:lnTo>
                    <a:pt x="66" y="6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Freeform 571"/>
            <p:cNvSpPr>
              <a:spLocks/>
            </p:cNvSpPr>
            <p:nvPr/>
          </p:nvSpPr>
          <p:spPr bwMode="auto">
            <a:xfrm>
              <a:off x="2852738" y="1719263"/>
              <a:ext cx="100013" cy="103188"/>
            </a:xfrm>
            <a:custGeom>
              <a:avLst/>
              <a:gdLst>
                <a:gd name="T0" fmla="*/ 62 w 126"/>
                <a:gd name="T1" fmla="*/ 24 h 130"/>
                <a:gd name="T2" fmla="*/ 110 w 126"/>
                <a:gd name="T3" fmla="*/ 11 h 130"/>
                <a:gd name="T4" fmla="*/ 70 w 126"/>
                <a:gd name="T5" fmla="*/ 3 h 130"/>
                <a:gd name="T6" fmla="*/ 35 w 126"/>
                <a:gd name="T7" fmla="*/ 62 h 130"/>
                <a:gd name="T8" fmla="*/ 38 w 126"/>
                <a:gd name="T9" fmla="*/ 69 h 130"/>
                <a:gd name="T10" fmla="*/ 40 w 126"/>
                <a:gd name="T11" fmla="*/ 74 h 130"/>
                <a:gd name="T12" fmla="*/ 0 w 126"/>
                <a:gd name="T13" fmla="*/ 114 h 130"/>
                <a:gd name="T14" fmla="*/ 16 w 126"/>
                <a:gd name="T15" fmla="*/ 130 h 130"/>
                <a:gd name="T16" fmla="*/ 56 w 126"/>
                <a:gd name="T17" fmla="*/ 91 h 130"/>
                <a:gd name="T18" fmla="*/ 61 w 126"/>
                <a:gd name="T19" fmla="*/ 94 h 130"/>
                <a:gd name="T20" fmla="*/ 94 w 126"/>
                <a:gd name="T21" fmla="*/ 97 h 130"/>
                <a:gd name="T22" fmla="*/ 126 w 126"/>
                <a:gd name="T23" fmla="*/ 70 h 130"/>
                <a:gd name="T24" fmla="*/ 78 w 126"/>
                <a:gd name="T25" fmla="*/ 83 h 130"/>
                <a:gd name="T26" fmla="*/ 62 w 126"/>
                <a:gd name="T27" fmla="*/ 2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0">
                  <a:moveTo>
                    <a:pt x="62" y="24"/>
                  </a:moveTo>
                  <a:cubicBezTo>
                    <a:pt x="110" y="11"/>
                    <a:pt x="110" y="11"/>
                    <a:pt x="110" y="11"/>
                  </a:cubicBezTo>
                  <a:cubicBezTo>
                    <a:pt x="99" y="3"/>
                    <a:pt x="84" y="0"/>
                    <a:pt x="70" y="3"/>
                  </a:cubicBezTo>
                  <a:cubicBezTo>
                    <a:pt x="44" y="10"/>
                    <a:pt x="28" y="37"/>
                    <a:pt x="35" y="62"/>
                  </a:cubicBezTo>
                  <a:cubicBezTo>
                    <a:pt x="36" y="64"/>
                    <a:pt x="37" y="67"/>
                    <a:pt x="38" y="69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16" y="130"/>
                    <a:pt x="16" y="130"/>
                    <a:pt x="16" y="130"/>
                  </a:cubicBezTo>
                  <a:cubicBezTo>
                    <a:pt x="56" y="91"/>
                    <a:pt x="56" y="91"/>
                    <a:pt x="56" y="91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71" y="99"/>
                    <a:pt x="83" y="100"/>
                    <a:pt x="94" y="97"/>
                  </a:cubicBezTo>
                  <a:cubicBezTo>
                    <a:pt x="108" y="93"/>
                    <a:pt x="120" y="83"/>
                    <a:pt x="126" y="70"/>
                  </a:cubicBezTo>
                  <a:cubicBezTo>
                    <a:pt x="78" y="83"/>
                    <a:pt x="78" y="83"/>
                    <a:pt x="78" y="83"/>
                  </a:cubicBezTo>
                  <a:lnTo>
                    <a:pt x="62" y="2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Freeform 572"/>
            <p:cNvSpPr>
              <a:spLocks noEditPoints="1"/>
            </p:cNvSpPr>
            <p:nvPr/>
          </p:nvSpPr>
          <p:spPr bwMode="auto">
            <a:xfrm>
              <a:off x="2727326" y="1703388"/>
              <a:ext cx="244475" cy="244475"/>
            </a:xfrm>
            <a:custGeom>
              <a:avLst/>
              <a:gdLst>
                <a:gd name="T0" fmla="*/ 186 w 307"/>
                <a:gd name="T1" fmla="*/ 163 h 309"/>
                <a:gd name="T2" fmla="*/ 217 w 307"/>
                <a:gd name="T3" fmla="*/ 132 h 309"/>
                <a:gd name="T4" fmla="*/ 257 w 307"/>
                <a:gd name="T5" fmla="*/ 133 h 309"/>
                <a:gd name="T6" fmla="*/ 305 w 307"/>
                <a:gd name="T7" fmla="*/ 79 h 309"/>
                <a:gd name="T8" fmla="*/ 307 w 307"/>
                <a:gd name="T9" fmla="*/ 66 h 309"/>
                <a:gd name="T10" fmla="*/ 248 w 307"/>
                <a:gd name="T11" fmla="*/ 82 h 309"/>
                <a:gd name="T12" fmla="*/ 241 w 307"/>
                <a:gd name="T13" fmla="*/ 56 h 309"/>
                <a:gd name="T14" fmla="*/ 300 w 307"/>
                <a:gd name="T15" fmla="*/ 41 h 309"/>
                <a:gd name="T16" fmla="*/ 292 w 307"/>
                <a:gd name="T17" fmla="*/ 30 h 309"/>
                <a:gd name="T18" fmla="*/ 223 w 307"/>
                <a:gd name="T19" fmla="*/ 7 h 309"/>
                <a:gd name="T20" fmla="*/ 177 w 307"/>
                <a:gd name="T21" fmla="*/ 87 h 309"/>
                <a:gd name="T22" fmla="*/ 178 w 307"/>
                <a:gd name="T23" fmla="*/ 90 h 309"/>
                <a:gd name="T24" fmla="*/ 146 w 307"/>
                <a:gd name="T25" fmla="*/ 122 h 309"/>
                <a:gd name="T26" fmla="*/ 158 w 307"/>
                <a:gd name="T27" fmla="*/ 134 h 309"/>
                <a:gd name="T28" fmla="*/ 198 w 307"/>
                <a:gd name="T29" fmla="*/ 94 h 309"/>
                <a:gd name="T30" fmla="*/ 196 w 307"/>
                <a:gd name="T31" fmla="*/ 89 h 309"/>
                <a:gd name="T32" fmla="*/ 193 w 307"/>
                <a:gd name="T33" fmla="*/ 82 h 309"/>
                <a:gd name="T34" fmla="*/ 228 w 307"/>
                <a:gd name="T35" fmla="*/ 23 h 309"/>
                <a:gd name="T36" fmla="*/ 268 w 307"/>
                <a:gd name="T37" fmla="*/ 31 h 309"/>
                <a:gd name="T38" fmla="*/ 220 w 307"/>
                <a:gd name="T39" fmla="*/ 44 h 309"/>
                <a:gd name="T40" fmla="*/ 236 w 307"/>
                <a:gd name="T41" fmla="*/ 103 h 309"/>
                <a:gd name="T42" fmla="*/ 284 w 307"/>
                <a:gd name="T43" fmla="*/ 90 h 309"/>
                <a:gd name="T44" fmla="*/ 252 w 307"/>
                <a:gd name="T45" fmla="*/ 117 h 309"/>
                <a:gd name="T46" fmla="*/ 219 w 307"/>
                <a:gd name="T47" fmla="*/ 114 h 309"/>
                <a:gd name="T48" fmla="*/ 214 w 307"/>
                <a:gd name="T49" fmla="*/ 111 h 309"/>
                <a:gd name="T50" fmla="*/ 174 w 307"/>
                <a:gd name="T51" fmla="*/ 150 h 309"/>
                <a:gd name="T52" fmla="*/ 186 w 307"/>
                <a:gd name="T53" fmla="*/ 163 h 309"/>
                <a:gd name="T54" fmla="*/ 134 w 307"/>
                <a:gd name="T55" fmla="*/ 191 h 309"/>
                <a:gd name="T56" fmla="*/ 40 w 307"/>
                <a:gd name="T57" fmla="*/ 284 h 309"/>
                <a:gd name="T58" fmla="*/ 24 w 307"/>
                <a:gd name="T59" fmla="*/ 268 h 309"/>
                <a:gd name="T60" fmla="*/ 118 w 307"/>
                <a:gd name="T61" fmla="*/ 175 h 309"/>
                <a:gd name="T62" fmla="*/ 105 w 307"/>
                <a:gd name="T63" fmla="*/ 163 h 309"/>
                <a:gd name="T64" fmla="*/ 0 w 307"/>
                <a:gd name="T65" fmla="*/ 268 h 309"/>
                <a:gd name="T66" fmla="*/ 40 w 307"/>
                <a:gd name="T67" fmla="*/ 309 h 309"/>
                <a:gd name="T68" fmla="*/ 146 w 307"/>
                <a:gd name="T69" fmla="*/ 203 h 309"/>
                <a:gd name="T70" fmla="*/ 134 w 307"/>
                <a:gd name="T71" fmla="*/ 191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9">
                  <a:moveTo>
                    <a:pt x="186" y="163"/>
                  </a:moveTo>
                  <a:cubicBezTo>
                    <a:pt x="217" y="132"/>
                    <a:pt x="217" y="132"/>
                    <a:pt x="217" y="132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7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2"/>
                    <a:pt x="248" y="82"/>
                    <a:pt x="248" y="82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1"/>
                    <a:pt x="300" y="41"/>
                    <a:pt x="300" y="41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7"/>
                  </a:cubicBezTo>
                  <a:cubicBezTo>
                    <a:pt x="188" y="16"/>
                    <a:pt x="167" y="52"/>
                    <a:pt x="177" y="87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7"/>
                    <a:pt x="194" y="84"/>
                    <a:pt x="193" y="82"/>
                  </a:cubicBezTo>
                  <a:cubicBezTo>
                    <a:pt x="186" y="57"/>
                    <a:pt x="202" y="30"/>
                    <a:pt x="228" y="23"/>
                  </a:cubicBezTo>
                  <a:cubicBezTo>
                    <a:pt x="242" y="20"/>
                    <a:pt x="257" y="23"/>
                    <a:pt x="268" y="31"/>
                  </a:cubicBezTo>
                  <a:cubicBezTo>
                    <a:pt x="220" y="44"/>
                    <a:pt x="220" y="44"/>
                    <a:pt x="220" y="44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7"/>
                  </a:cubicBezTo>
                  <a:cubicBezTo>
                    <a:pt x="241" y="120"/>
                    <a:pt x="229" y="119"/>
                    <a:pt x="219" y="114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3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3"/>
                    <a:pt x="105" y="163"/>
                    <a:pt x="105" y="163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9"/>
                    <a:pt x="40" y="309"/>
                    <a:pt x="40" y="309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Freeform 573"/>
            <p:cNvSpPr>
              <a:spLocks noEditPoints="1"/>
            </p:cNvSpPr>
            <p:nvPr/>
          </p:nvSpPr>
          <p:spPr bwMode="auto">
            <a:xfrm>
              <a:off x="2701926" y="1703388"/>
              <a:ext cx="261938" cy="247650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49 h 314"/>
                <a:gd name="T4" fmla="*/ 175 w 329"/>
                <a:gd name="T5" fmla="*/ 46 h 314"/>
                <a:gd name="T6" fmla="*/ 168 w 329"/>
                <a:gd name="T7" fmla="*/ 36 h 314"/>
                <a:gd name="T8" fmla="*/ 112 w 329"/>
                <a:gd name="T9" fmla="*/ 0 h 314"/>
                <a:gd name="T10" fmla="*/ 81 w 329"/>
                <a:gd name="T11" fmla="*/ 12 h 314"/>
                <a:gd name="T12" fmla="*/ 0 w 329"/>
                <a:gd name="T13" fmla="*/ 92 h 314"/>
                <a:gd name="T14" fmla="*/ 59 w 329"/>
                <a:gd name="T15" fmla="*/ 151 h 314"/>
                <a:gd name="T16" fmla="*/ 92 w 329"/>
                <a:gd name="T17" fmla="*/ 117 h 314"/>
                <a:gd name="T18" fmla="*/ 288 w 329"/>
                <a:gd name="T19" fmla="*/ 314 h 314"/>
                <a:gd name="T20" fmla="*/ 329 w 329"/>
                <a:gd name="T21" fmla="*/ 273 h 314"/>
                <a:gd name="T22" fmla="*/ 124 w 329"/>
                <a:gd name="T23" fmla="*/ 69 h 314"/>
                <a:gd name="T24" fmla="*/ 304 w 329"/>
                <a:gd name="T25" fmla="*/ 273 h 314"/>
                <a:gd name="T26" fmla="*/ 288 w 329"/>
                <a:gd name="T27" fmla="*/ 289 h 314"/>
                <a:gd name="T28" fmla="*/ 92 w 329"/>
                <a:gd name="T29" fmla="*/ 93 h 314"/>
                <a:gd name="T30" fmla="*/ 59 w 329"/>
                <a:gd name="T31" fmla="*/ 126 h 314"/>
                <a:gd name="T32" fmla="*/ 25 w 329"/>
                <a:gd name="T33" fmla="*/ 92 h 314"/>
                <a:gd name="T34" fmla="*/ 92 w 329"/>
                <a:gd name="T35" fmla="*/ 25 h 314"/>
                <a:gd name="T36" fmla="*/ 112 w 329"/>
                <a:gd name="T37" fmla="*/ 17 h 314"/>
                <a:gd name="T38" fmla="*/ 146 w 329"/>
                <a:gd name="T39" fmla="*/ 36 h 314"/>
                <a:gd name="T40" fmla="*/ 105 w 329"/>
                <a:gd name="T41" fmla="*/ 64 h 314"/>
                <a:gd name="T42" fmla="*/ 101 w 329"/>
                <a:gd name="T43" fmla="*/ 70 h 314"/>
                <a:gd name="T44" fmla="*/ 304 w 329"/>
                <a:gd name="T45" fmla="*/ 27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3"/>
                    <a:pt x="143" y="54"/>
                    <a:pt x="163" y="49"/>
                  </a:cubicBezTo>
                  <a:cubicBezTo>
                    <a:pt x="175" y="46"/>
                    <a:pt x="175" y="46"/>
                    <a:pt x="175" y="46"/>
                  </a:cubicBezTo>
                  <a:cubicBezTo>
                    <a:pt x="168" y="36"/>
                    <a:pt x="168" y="36"/>
                    <a:pt x="168" y="36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4"/>
                    <a:pt x="81" y="12"/>
                  </a:cubicBezTo>
                  <a:cubicBezTo>
                    <a:pt x="0" y="92"/>
                    <a:pt x="0" y="92"/>
                    <a:pt x="0" y="92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7"/>
                    <a:pt x="92" y="117"/>
                    <a:pt x="92" y="117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3"/>
                    <a:pt x="329" y="273"/>
                    <a:pt x="329" y="273"/>
                  </a:cubicBezTo>
                  <a:lnTo>
                    <a:pt x="124" y="69"/>
                  </a:lnTo>
                  <a:close/>
                  <a:moveTo>
                    <a:pt x="304" y="273"/>
                  </a:moveTo>
                  <a:cubicBezTo>
                    <a:pt x="288" y="289"/>
                    <a:pt x="288" y="289"/>
                    <a:pt x="288" y="289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59" y="126"/>
                    <a:pt x="59" y="126"/>
                    <a:pt x="59" y="126"/>
                  </a:cubicBezTo>
                  <a:cubicBezTo>
                    <a:pt x="25" y="92"/>
                    <a:pt x="25" y="92"/>
                    <a:pt x="25" y="92"/>
                  </a:cubicBezTo>
                  <a:cubicBezTo>
                    <a:pt x="92" y="25"/>
                    <a:pt x="92" y="25"/>
                    <a:pt x="92" y="25"/>
                  </a:cubicBezTo>
                  <a:cubicBezTo>
                    <a:pt x="99" y="20"/>
                    <a:pt x="105" y="17"/>
                    <a:pt x="112" y="17"/>
                  </a:cubicBezTo>
                  <a:cubicBezTo>
                    <a:pt x="126" y="17"/>
                    <a:pt x="139" y="28"/>
                    <a:pt x="146" y="36"/>
                  </a:cubicBezTo>
                  <a:cubicBezTo>
                    <a:pt x="118" y="47"/>
                    <a:pt x="106" y="63"/>
                    <a:pt x="105" y="64"/>
                  </a:cubicBezTo>
                  <a:cubicBezTo>
                    <a:pt x="101" y="70"/>
                    <a:pt x="101" y="70"/>
                    <a:pt x="101" y="70"/>
                  </a:cubicBezTo>
                  <a:lnTo>
                    <a:pt x="304" y="2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3" name="Group 772"/>
          <p:cNvGrpSpPr/>
          <p:nvPr/>
        </p:nvGrpSpPr>
        <p:grpSpPr>
          <a:xfrm>
            <a:off x="8355732" y="3567112"/>
            <a:ext cx="269875" cy="249238"/>
            <a:chOff x="2701926" y="3575050"/>
            <a:chExt cx="269875" cy="249238"/>
          </a:xfrm>
        </p:grpSpPr>
        <p:sp>
          <p:nvSpPr>
            <p:cNvPr id="774" name="Freeform 633"/>
            <p:cNvSpPr>
              <a:spLocks/>
            </p:cNvSpPr>
            <p:nvPr/>
          </p:nvSpPr>
          <p:spPr bwMode="auto">
            <a:xfrm>
              <a:off x="2746376" y="3714750"/>
              <a:ext cx="87313" cy="85725"/>
            </a:xfrm>
            <a:custGeom>
              <a:avLst/>
              <a:gdLst>
                <a:gd name="T0" fmla="*/ 8 w 55"/>
                <a:gd name="T1" fmla="*/ 54 h 54"/>
                <a:gd name="T2" fmla="*/ 0 w 55"/>
                <a:gd name="T3" fmla="*/ 46 h 54"/>
                <a:gd name="T4" fmla="*/ 47 w 55"/>
                <a:gd name="T5" fmla="*/ 0 h 54"/>
                <a:gd name="T6" fmla="*/ 55 w 55"/>
                <a:gd name="T7" fmla="*/ 8 h 54"/>
                <a:gd name="T8" fmla="*/ 8 w 55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4">
                  <a:moveTo>
                    <a:pt x="8" y="54"/>
                  </a:moveTo>
                  <a:lnTo>
                    <a:pt x="0" y="46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Freeform 634"/>
            <p:cNvSpPr>
              <a:spLocks/>
            </p:cNvSpPr>
            <p:nvPr/>
          </p:nvSpPr>
          <p:spPr bwMode="auto">
            <a:xfrm>
              <a:off x="2722563" y="3589338"/>
              <a:ext cx="220663" cy="215900"/>
            </a:xfrm>
            <a:custGeom>
              <a:avLst/>
              <a:gdLst>
                <a:gd name="T0" fmla="*/ 279 w 279"/>
                <a:gd name="T1" fmla="*/ 256 h 272"/>
                <a:gd name="T2" fmla="*/ 263 w 279"/>
                <a:gd name="T3" fmla="*/ 272 h 272"/>
                <a:gd name="T4" fmla="*/ 67 w 279"/>
                <a:gd name="T5" fmla="*/ 76 h 272"/>
                <a:gd name="T6" fmla="*/ 34 w 279"/>
                <a:gd name="T7" fmla="*/ 109 h 272"/>
                <a:gd name="T8" fmla="*/ 0 w 279"/>
                <a:gd name="T9" fmla="*/ 75 h 272"/>
                <a:gd name="T10" fmla="*/ 67 w 279"/>
                <a:gd name="T11" fmla="*/ 8 h 272"/>
                <a:gd name="T12" fmla="*/ 87 w 279"/>
                <a:gd name="T13" fmla="*/ 0 h 272"/>
                <a:gd name="T14" fmla="*/ 121 w 279"/>
                <a:gd name="T15" fmla="*/ 19 h 272"/>
                <a:gd name="T16" fmla="*/ 80 w 279"/>
                <a:gd name="T17" fmla="*/ 47 h 272"/>
                <a:gd name="T18" fmla="*/ 76 w 279"/>
                <a:gd name="T19" fmla="*/ 53 h 272"/>
                <a:gd name="T20" fmla="*/ 279 w 279"/>
                <a:gd name="T21" fmla="*/ 25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2">
                  <a:moveTo>
                    <a:pt x="279" y="256"/>
                  </a:moveTo>
                  <a:cubicBezTo>
                    <a:pt x="263" y="272"/>
                    <a:pt x="263" y="272"/>
                    <a:pt x="263" y="272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09"/>
                    <a:pt x="34" y="109"/>
                    <a:pt x="34" y="109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67" y="8"/>
                    <a:pt x="67" y="8"/>
                    <a:pt x="67" y="8"/>
                  </a:cubicBezTo>
                  <a:cubicBezTo>
                    <a:pt x="74" y="2"/>
                    <a:pt x="80" y="0"/>
                    <a:pt x="87" y="0"/>
                  </a:cubicBezTo>
                  <a:cubicBezTo>
                    <a:pt x="101" y="0"/>
                    <a:pt x="114" y="11"/>
                    <a:pt x="121" y="19"/>
                  </a:cubicBezTo>
                  <a:cubicBezTo>
                    <a:pt x="93" y="29"/>
                    <a:pt x="81" y="46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lnTo>
                    <a:pt x="279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635"/>
            <p:cNvSpPr>
              <a:spLocks/>
            </p:cNvSpPr>
            <p:nvPr/>
          </p:nvSpPr>
          <p:spPr bwMode="auto">
            <a:xfrm>
              <a:off x="2852738" y="3590925"/>
              <a:ext cx="100013" cy="103188"/>
            </a:xfrm>
            <a:custGeom>
              <a:avLst/>
              <a:gdLst>
                <a:gd name="T0" fmla="*/ 16 w 126"/>
                <a:gd name="T1" fmla="*/ 131 h 131"/>
                <a:gd name="T2" fmla="*/ 0 w 126"/>
                <a:gd name="T3" fmla="*/ 115 h 131"/>
                <a:gd name="T4" fmla="*/ 40 w 126"/>
                <a:gd name="T5" fmla="*/ 75 h 131"/>
                <a:gd name="T6" fmla="*/ 38 w 126"/>
                <a:gd name="T7" fmla="*/ 70 h 131"/>
                <a:gd name="T8" fmla="*/ 35 w 126"/>
                <a:gd name="T9" fmla="*/ 63 h 131"/>
                <a:gd name="T10" fmla="*/ 70 w 126"/>
                <a:gd name="T11" fmla="*/ 4 h 131"/>
                <a:gd name="T12" fmla="*/ 110 w 126"/>
                <a:gd name="T13" fmla="*/ 12 h 131"/>
                <a:gd name="T14" fmla="*/ 62 w 126"/>
                <a:gd name="T15" fmla="*/ 24 h 131"/>
                <a:gd name="T16" fmla="*/ 78 w 126"/>
                <a:gd name="T17" fmla="*/ 84 h 131"/>
                <a:gd name="T18" fmla="*/ 126 w 126"/>
                <a:gd name="T19" fmla="*/ 71 h 131"/>
                <a:gd name="T20" fmla="*/ 94 w 126"/>
                <a:gd name="T21" fmla="*/ 97 h 131"/>
                <a:gd name="T22" fmla="*/ 61 w 126"/>
                <a:gd name="T23" fmla="*/ 94 h 131"/>
                <a:gd name="T24" fmla="*/ 56 w 126"/>
                <a:gd name="T25" fmla="*/ 92 h 131"/>
                <a:gd name="T26" fmla="*/ 16 w 126"/>
                <a:gd name="T2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16" y="131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7" y="67"/>
                    <a:pt x="36" y="65"/>
                    <a:pt x="35" y="63"/>
                  </a:cubicBezTo>
                  <a:cubicBezTo>
                    <a:pt x="28" y="37"/>
                    <a:pt x="44" y="11"/>
                    <a:pt x="70" y="4"/>
                  </a:cubicBezTo>
                  <a:cubicBezTo>
                    <a:pt x="84" y="0"/>
                    <a:pt x="99" y="3"/>
                    <a:pt x="110" y="12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0" y="84"/>
                    <a:pt x="108" y="94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2"/>
                    <a:pt x="56" y="92"/>
                    <a:pt x="56" y="92"/>
                  </a:cubicBezTo>
                  <a:lnTo>
                    <a:pt x="16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636"/>
            <p:cNvSpPr>
              <a:spLocks/>
            </p:cNvSpPr>
            <p:nvPr/>
          </p:nvSpPr>
          <p:spPr bwMode="auto">
            <a:xfrm>
              <a:off x="2838451" y="3687763"/>
              <a:ext cx="104775" cy="117475"/>
            </a:xfrm>
            <a:custGeom>
              <a:avLst/>
              <a:gdLst>
                <a:gd name="T0" fmla="*/ 0 w 66"/>
                <a:gd name="T1" fmla="*/ 16 h 74"/>
                <a:gd name="T2" fmla="*/ 58 w 66"/>
                <a:gd name="T3" fmla="*/ 74 h 74"/>
                <a:gd name="T4" fmla="*/ 66 w 66"/>
                <a:gd name="T5" fmla="*/ 66 h 74"/>
                <a:gd name="T6" fmla="*/ 0 w 66"/>
                <a:gd name="T7" fmla="*/ 0 h 74"/>
                <a:gd name="T8" fmla="*/ 0 w 66"/>
                <a:gd name="T9" fmla="*/ 1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74">
                  <a:moveTo>
                    <a:pt x="0" y="16"/>
                  </a:moveTo>
                  <a:lnTo>
                    <a:pt x="58" y="74"/>
                  </a:lnTo>
                  <a:lnTo>
                    <a:pt x="66" y="66"/>
                  </a:lnTo>
                  <a:lnTo>
                    <a:pt x="0" y="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637"/>
            <p:cNvSpPr>
              <a:spLocks/>
            </p:cNvSpPr>
            <p:nvPr/>
          </p:nvSpPr>
          <p:spPr bwMode="auto">
            <a:xfrm>
              <a:off x="2852738" y="3590925"/>
              <a:ext cx="100013" cy="103188"/>
            </a:xfrm>
            <a:custGeom>
              <a:avLst/>
              <a:gdLst>
                <a:gd name="T0" fmla="*/ 62 w 126"/>
                <a:gd name="T1" fmla="*/ 24 h 131"/>
                <a:gd name="T2" fmla="*/ 110 w 126"/>
                <a:gd name="T3" fmla="*/ 12 h 131"/>
                <a:gd name="T4" fmla="*/ 70 w 126"/>
                <a:gd name="T5" fmla="*/ 4 h 131"/>
                <a:gd name="T6" fmla="*/ 35 w 126"/>
                <a:gd name="T7" fmla="*/ 63 h 131"/>
                <a:gd name="T8" fmla="*/ 38 w 126"/>
                <a:gd name="T9" fmla="*/ 70 h 131"/>
                <a:gd name="T10" fmla="*/ 40 w 126"/>
                <a:gd name="T11" fmla="*/ 75 h 131"/>
                <a:gd name="T12" fmla="*/ 0 w 126"/>
                <a:gd name="T13" fmla="*/ 115 h 131"/>
                <a:gd name="T14" fmla="*/ 16 w 126"/>
                <a:gd name="T15" fmla="*/ 131 h 131"/>
                <a:gd name="T16" fmla="*/ 56 w 126"/>
                <a:gd name="T17" fmla="*/ 92 h 131"/>
                <a:gd name="T18" fmla="*/ 61 w 126"/>
                <a:gd name="T19" fmla="*/ 94 h 131"/>
                <a:gd name="T20" fmla="*/ 94 w 126"/>
                <a:gd name="T21" fmla="*/ 97 h 131"/>
                <a:gd name="T22" fmla="*/ 126 w 126"/>
                <a:gd name="T23" fmla="*/ 71 h 131"/>
                <a:gd name="T24" fmla="*/ 78 w 126"/>
                <a:gd name="T25" fmla="*/ 84 h 131"/>
                <a:gd name="T26" fmla="*/ 62 w 126"/>
                <a:gd name="T2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62" y="24"/>
                  </a:moveTo>
                  <a:cubicBezTo>
                    <a:pt x="110" y="12"/>
                    <a:pt x="110" y="12"/>
                    <a:pt x="110" y="12"/>
                  </a:cubicBezTo>
                  <a:cubicBezTo>
                    <a:pt x="99" y="3"/>
                    <a:pt x="84" y="0"/>
                    <a:pt x="70" y="4"/>
                  </a:cubicBezTo>
                  <a:cubicBezTo>
                    <a:pt x="44" y="11"/>
                    <a:pt x="28" y="37"/>
                    <a:pt x="35" y="63"/>
                  </a:cubicBezTo>
                  <a:cubicBezTo>
                    <a:pt x="36" y="65"/>
                    <a:pt x="37" y="67"/>
                    <a:pt x="38" y="70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16" y="131"/>
                    <a:pt x="16" y="131"/>
                    <a:pt x="16" y="131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71" y="99"/>
                    <a:pt x="83" y="100"/>
                    <a:pt x="94" y="97"/>
                  </a:cubicBezTo>
                  <a:cubicBezTo>
                    <a:pt x="108" y="94"/>
                    <a:pt x="120" y="84"/>
                    <a:pt x="126" y="71"/>
                  </a:cubicBezTo>
                  <a:cubicBezTo>
                    <a:pt x="78" y="84"/>
                    <a:pt x="78" y="84"/>
                    <a:pt x="78" y="84"/>
                  </a:cubicBezTo>
                  <a:lnTo>
                    <a:pt x="62" y="2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638"/>
            <p:cNvSpPr>
              <a:spLocks noEditPoints="1"/>
            </p:cNvSpPr>
            <p:nvPr/>
          </p:nvSpPr>
          <p:spPr bwMode="auto">
            <a:xfrm>
              <a:off x="2727326" y="3575050"/>
              <a:ext cx="244475" cy="244475"/>
            </a:xfrm>
            <a:custGeom>
              <a:avLst/>
              <a:gdLst>
                <a:gd name="T0" fmla="*/ 186 w 307"/>
                <a:gd name="T1" fmla="*/ 162 h 308"/>
                <a:gd name="T2" fmla="*/ 217 w 307"/>
                <a:gd name="T3" fmla="*/ 131 h 308"/>
                <a:gd name="T4" fmla="*/ 257 w 307"/>
                <a:gd name="T5" fmla="*/ 133 h 308"/>
                <a:gd name="T6" fmla="*/ 305 w 307"/>
                <a:gd name="T7" fmla="*/ 79 h 308"/>
                <a:gd name="T8" fmla="*/ 307 w 307"/>
                <a:gd name="T9" fmla="*/ 66 h 308"/>
                <a:gd name="T10" fmla="*/ 248 w 307"/>
                <a:gd name="T11" fmla="*/ 81 h 308"/>
                <a:gd name="T12" fmla="*/ 241 w 307"/>
                <a:gd name="T13" fmla="*/ 56 h 308"/>
                <a:gd name="T14" fmla="*/ 300 w 307"/>
                <a:gd name="T15" fmla="*/ 40 h 308"/>
                <a:gd name="T16" fmla="*/ 292 w 307"/>
                <a:gd name="T17" fmla="*/ 30 h 308"/>
                <a:gd name="T18" fmla="*/ 223 w 307"/>
                <a:gd name="T19" fmla="*/ 6 h 308"/>
                <a:gd name="T20" fmla="*/ 177 w 307"/>
                <a:gd name="T21" fmla="*/ 86 h 308"/>
                <a:gd name="T22" fmla="*/ 178 w 307"/>
                <a:gd name="T23" fmla="*/ 90 h 308"/>
                <a:gd name="T24" fmla="*/ 146 w 307"/>
                <a:gd name="T25" fmla="*/ 122 h 308"/>
                <a:gd name="T26" fmla="*/ 158 w 307"/>
                <a:gd name="T27" fmla="*/ 134 h 308"/>
                <a:gd name="T28" fmla="*/ 198 w 307"/>
                <a:gd name="T29" fmla="*/ 94 h 308"/>
                <a:gd name="T30" fmla="*/ 196 w 307"/>
                <a:gd name="T31" fmla="*/ 89 h 308"/>
                <a:gd name="T32" fmla="*/ 193 w 307"/>
                <a:gd name="T33" fmla="*/ 82 h 308"/>
                <a:gd name="T34" fmla="*/ 228 w 307"/>
                <a:gd name="T35" fmla="*/ 23 h 308"/>
                <a:gd name="T36" fmla="*/ 268 w 307"/>
                <a:gd name="T37" fmla="*/ 31 h 308"/>
                <a:gd name="T38" fmla="*/ 220 w 307"/>
                <a:gd name="T39" fmla="*/ 43 h 308"/>
                <a:gd name="T40" fmla="*/ 236 w 307"/>
                <a:gd name="T41" fmla="*/ 103 h 308"/>
                <a:gd name="T42" fmla="*/ 284 w 307"/>
                <a:gd name="T43" fmla="*/ 90 h 308"/>
                <a:gd name="T44" fmla="*/ 252 w 307"/>
                <a:gd name="T45" fmla="*/ 116 h 308"/>
                <a:gd name="T46" fmla="*/ 219 w 307"/>
                <a:gd name="T47" fmla="*/ 113 h 308"/>
                <a:gd name="T48" fmla="*/ 214 w 307"/>
                <a:gd name="T49" fmla="*/ 111 h 308"/>
                <a:gd name="T50" fmla="*/ 174 w 307"/>
                <a:gd name="T51" fmla="*/ 150 h 308"/>
                <a:gd name="T52" fmla="*/ 186 w 307"/>
                <a:gd name="T53" fmla="*/ 162 h 308"/>
                <a:gd name="T54" fmla="*/ 134 w 307"/>
                <a:gd name="T55" fmla="*/ 191 h 308"/>
                <a:gd name="T56" fmla="*/ 40 w 307"/>
                <a:gd name="T57" fmla="*/ 284 h 308"/>
                <a:gd name="T58" fmla="*/ 24 w 307"/>
                <a:gd name="T59" fmla="*/ 268 h 308"/>
                <a:gd name="T60" fmla="*/ 118 w 307"/>
                <a:gd name="T61" fmla="*/ 175 h 308"/>
                <a:gd name="T62" fmla="*/ 105 w 307"/>
                <a:gd name="T63" fmla="*/ 162 h 308"/>
                <a:gd name="T64" fmla="*/ 0 w 307"/>
                <a:gd name="T65" fmla="*/ 268 h 308"/>
                <a:gd name="T66" fmla="*/ 40 w 307"/>
                <a:gd name="T67" fmla="*/ 308 h 308"/>
                <a:gd name="T68" fmla="*/ 146 w 307"/>
                <a:gd name="T69" fmla="*/ 203 h 308"/>
                <a:gd name="T70" fmla="*/ 134 w 307"/>
                <a:gd name="T71" fmla="*/ 191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8">
                  <a:moveTo>
                    <a:pt x="186" y="162"/>
                  </a:moveTo>
                  <a:cubicBezTo>
                    <a:pt x="217" y="131"/>
                    <a:pt x="217" y="131"/>
                    <a:pt x="217" y="131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6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1"/>
                    <a:pt x="248" y="81"/>
                    <a:pt x="248" y="81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0"/>
                    <a:pt x="300" y="40"/>
                    <a:pt x="300" y="40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6"/>
                  </a:cubicBezTo>
                  <a:cubicBezTo>
                    <a:pt x="188" y="16"/>
                    <a:pt x="167" y="51"/>
                    <a:pt x="177" y="86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6"/>
                    <a:pt x="194" y="84"/>
                    <a:pt x="193" y="82"/>
                  </a:cubicBezTo>
                  <a:cubicBezTo>
                    <a:pt x="186" y="56"/>
                    <a:pt x="202" y="30"/>
                    <a:pt x="228" y="23"/>
                  </a:cubicBezTo>
                  <a:cubicBezTo>
                    <a:pt x="242" y="19"/>
                    <a:pt x="257" y="22"/>
                    <a:pt x="268" y="31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6"/>
                  </a:cubicBezTo>
                  <a:cubicBezTo>
                    <a:pt x="241" y="119"/>
                    <a:pt x="229" y="118"/>
                    <a:pt x="219" y="113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2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639"/>
            <p:cNvSpPr>
              <a:spLocks noEditPoints="1"/>
            </p:cNvSpPr>
            <p:nvPr/>
          </p:nvSpPr>
          <p:spPr bwMode="auto">
            <a:xfrm>
              <a:off x="2701926" y="3575050"/>
              <a:ext cx="261938" cy="249238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50 h 314"/>
                <a:gd name="T4" fmla="*/ 175 w 329"/>
                <a:gd name="T5" fmla="*/ 47 h 314"/>
                <a:gd name="T6" fmla="*/ 168 w 329"/>
                <a:gd name="T7" fmla="*/ 37 h 314"/>
                <a:gd name="T8" fmla="*/ 112 w 329"/>
                <a:gd name="T9" fmla="*/ 0 h 314"/>
                <a:gd name="T10" fmla="*/ 81 w 329"/>
                <a:gd name="T11" fmla="*/ 13 h 314"/>
                <a:gd name="T12" fmla="*/ 0 w 329"/>
                <a:gd name="T13" fmla="*/ 93 h 314"/>
                <a:gd name="T14" fmla="*/ 59 w 329"/>
                <a:gd name="T15" fmla="*/ 151 h 314"/>
                <a:gd name="T16" fmla="*/ 92 w 329"/>
                <a:gd name="T17" fmla="*/ 118 h 314"/>
                <a:gd name="T18" fmla="*/ 288 w 329"/>
                <a:gd name="T19" fmla="*/ 314 h 314"/>
                <a:gd name="T20" fmla="*/ 329 w 329"/>
                <a:gd name="T21" fmla="*/ 274 h 314"/>
                <a:gd name="T22" fmla="*/ 124 w 329"/>
                <a:gd name="T23" fmla="*/ 69 h 314"/>
                <a:gd name="T24" fmla="*/ 304 w 329"/>
                <a:gd name="T25" fmla="*/ 274 h 314"/>
                <a:gd name="T26" fmla="*/ 288 w 329"/>
                <a:gd name="T27" fmla="*/ 290 h 314"/>
                <a:gd name="T28" fmla="*/ 92 w 329"/>
                <a:gd name="T29" fmla="*/ 94 h 314"/>
                <a:gd name="T30" fmla="*/ 59 w 329"/>
                <a:gd name="T31" fmla="*/ 127 h 314"/>
                <a:gd name="T32" fmla="*/ 25 w 329"/>
                <a:gd name="T33" fmla="*/ 93 h 314"/>
                <a:gd name="T34" fmla="*/ 92 w 329"/>
                <a:gd name="T35" fmla="*/ 26 h 314"/>
                <a:gd name="T36" fmla="*/ 112 w 329"/>
                <a:gd name="T37" fmla="*/ 18 h 314"/>
                <a:gd name="T38" fmla="*/ 146 w 329"/>
                <a:gd name="T39" fmla="*/ 37 h 314"/>
                <a:gd name="T40" fmla="*/ 105 w 329"/>
                <a:gd name="T41" fmla="*/ 65 h 314"/>
                <a:gd name="T42" fmla="*/ 101 w 329"/>
                <a:gd name="T43" fmla="*/ 71 h 314"/>
                <a:gd name="T44" fmla="*/ 304 w 329"/>
                <a:gd name="T45" fmla="*/ 27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4"/>
                    <a:pt x="143" y="55"/>
                    <a:pt x="163" y="50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1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lnTo>
                    <a:pt x="124" y="69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8"/>
                    <a:pt x="112" y="18"/>
                  </a:cubicBezTo>
                  <a:cubicBezTo>
                    <a:pt x="126" y="18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5"/>
                  </a:cubicBezTo>
                  <a:cubicBezTo>
                    <a:pt x="101" y="71"/>
                    <a:pt x="101" y="71"/>
                    <a:pt x="101" y="71"/>
                  </a:cubicBezTo>
                  <a:lnTo>
                    <a:pt x="304" y="27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81" name="Group 780"/>
          <p:cNvGrpSpPr/>
          <p:nvPr/>
        </p:nvGrpSpPr>
        <p:grpSpPr>
          <a:xfrm>
            <a:off x="8355732" y="2963789"/>
            <a:ext cx="269875" cy="249238"/>
            <a:chOff x="2701926" y="2955925"/>
            <a:chExt cx="269875" cy="249238"/>
          </a:xfrm>
        </p:grpSpPr>
        <p:sp>
          <p:nvSpPr>
            <p:cNvPr id="782" name="Freeform 699"/>
            <p:cNvSpPr>
              <a:spLocks/>
            </p:cNvSpPr>
            <p:nvPr/>
          </p:nvSpPr>
          <p:spPr bwMode="auto">
            <a:xfrm>
              <a:off x="2746376" y="3095625"/>
              <a:ext cx="87313" cy="87313"/>
            </a:xfrm>
            <a:custGeom>
              <a:avLst/>
              <a:gdLst>
                <a:gd name="T0" fmla="*/ 8 w 55"/>
                <a:gd name="T1" fmla="*/ 55 h 55"/>
                <a:gd name="T2" fmla="*/ 0 w 55"/>
                <a:gd name="T3" fmla="*/ 47 h 55"/>
                <a:gd name="T4" fmla="*/ 47 w 55"/>
                <a:gd name="T5" fmla="*/ 0 h 55"/>
                <a:gd name="T6" fmla="*/ 55 w 55"/>
                <a:gd name="T7" fmla="*/ 8 h 55"/>
                <a:gd name="T8" fmla="*/ 8 w 55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8" y="55"/>
                  </a:moveTo>
                  <a:lnTo>
                    <a:pt x="0" y="47"/>
                  </a:lnTo>
                  <a:lnTo>
                    <a:pt x="47" y="0"/>
                  </a:lnTo>
                  <a:lnTo>
                    <a:pt x="55" y="8"/>
                  </a:lnTo>
                  <a:lnTo>
                    <a:pt x="8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700"/>
            <p:cNvSpPr>
              <a:spLocks/>
            </p:cNvSpPr>
            <p:nvPr/>
          </p:nvSpPr>
          <p:spPr bwMode="auto">
            <a:xfrm>
              <a:off x="2722563" y="2970213"/>
              <a:ext cx="220663" cy="215900"/>
            </a:xfrm>
            <a:custGeom>
              <a:avLst/>
              <a:gdLst>
                <a:gd name="T0" fmla="*/ 279 w 279"/>
                <a:gd name="T1" fmla="*/ 257 h 273"/>
                <a:gd name="T2" fmla="*/ 263 w 279"/>
                <a:gd name="T3" fmla="*/ 273 h 273"/>
                <a:gd name="T4" fmla="*/ 67 w 279"/>
                <a:gd name="T5" fmla="*/ 76 h 273"/>
                <a:gd name="T6" fmla="*/ 34 w 279"/>
                <a:gd name="T7" fmla="*/ 110 h 273"/>
                <a:gd name="T8" fmla="*/ 0 w 279"/>
                <a:gd name="T9" fmla="*/ 76 h 273"/>
                <a:gd name="T10" fmla="*/ 67 w 279"/>
                <a:gd name="T11" fmla="*/ 9 h 273"/>
                <a:gd name="T12" fmla="*/ 87 w 279"/>
                <a:gd name="T13" fmla="*/ 0 h 273"/>
                <a:gd name="T14" fmla="*/ 121 w 279"/>
                <a:gd name="T15" fmla="*/ 20 h 273"/>
                <a:gd name="T16" fmla="*/ 80 w 279"/>
                <a:gd name="T17" fmla="*/ 47 h 273"/>
                <a:gd name="T18" fmla="*/ 76 w 279"/>
                <a:gd name="T19" fmla="*/ 53 h 273"/>
                <a:gd name="T20" fmla="*/ 279 w 279"/>
                <a:gd name="T21" fmla="*/ 257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9" h="273">
                  <a:moveTo>
                    <a:pt x="279" y="257"/>
                  </a:moveTo>
                  <a:cubicBezTo>
                    <a:pt x="263" y="273"/>
                    <a:pt x="263" y="273"/>
                    <a:pt x="263" y="273"/>
                  </a:cubicBezTo>
                  <a:cubicBezTo>
                    <a:pt x="67" y="76"/>
                    <a:pt x="67" y="76"/>
                    <a:pt x="67" y="76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67" y="9"/>
                    <a:pt x="67" y="9"/>
                    <a:pt x="67" y="9"/>
                  </a:cubicBezTo>
                  <a:cubicBezTo>
                    <a:pt x="74" y="3"/>
                    <a:pt x="80" y="0"/>
                    <a:pt x="87" y="0"/>
                  </a:cubicBezTo>
                  <a:cubicBezTo>
                    <a:pt x="101" y="0"/>
                    <a:pt x="114" y="12"/>
                    <a:pt x="121" y="20"/>
                  </a:cubicBezTo>
                  <a:cubicBezTo>
                    <a:pt x="93" y="30"/>
                    <a:pt x="81" y="47"/>
                    <a:pt x="80" y="47"/>
                  </a:cubicBezTo>
                  <a:cubicBezTo>
                    <a:pt x="76" y="53"/>
                    <a:pt x="76" y="53"/>
                    <a:pt x="76" y="53"/>
                  </a:cubicBezTo>
                  <a:cubicBezTo>
                    <a:pt x="279" y="257"/>
                    <a:pt x="279" y="257"/>
                    <a:pt x="279" y="2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701"/>
            <p:cNvSpPr>
              <a:spLocks/>
            </p:cNvSpPr>
            <p:nvPr/>
          </p:nvSpPr>
          <p:spPr bwMode="auto">
            <a:xfrm>
              <a:off x="2852738" y="2971800"/>
              <a:ext cx="100013" cy="104775"/>
            </a:xfrm>
            <a:custGeom>
              <a:avLst/>
              <a:gdLst>
                <a:gd name="T0" fmla="*/ 16 w 126"/>
                <a:gd name="T1" fmla="*/ 131 h 131"/>
                <a:gd name="T2" fmla="*/ 0 w 126"/>
                <a:gd name="T3" fmla="*/ 115 h 131"/>
                <a:gd name="T4" fmla="*/ 40 w 126"/>
                <a:gd name="T5" fmla="*/ 75 h 131"/>
                <a:gd name="T6" fmla="*/ 38 w 126"/>
                <a:gd name="T7" fmla="*/ 70 h 131"/>
                <a:gd name="T8" fmla="*/ 35 w 126"/>
                <a:gd name="T9" fmla="*/ 63 h 131"/>
                <a:gd name="T10" fmla="*/ 70 w 126"/>
                <a:gd name="T11" fmla="*/ 4 h 131"/>
                <a:gd name="T12" fmla="*/ 110 w 126"/>
                <a:gd name="T13" fmla="*/ 12 h 131"/>
                <a:gd name="T14" fmla="*/ 62 w 126"/>
                <a:gd name="T15" fmla="*/ 24 h 131"/>
                <a:gd name="T16" fmla="*/ 78 w 126"/>
                <a:gd name="T17" fmla="*/ 84 h 131"/>
                <a:gd name="T18" fmla="*/ 126 w 126"/>
                <a:gd name="T19" fmla="*/ 71 h 131"/>
                <a:gd name="T20" fmla="*/ 94 w 126"/>
                <a:gd name="T21" fmla="*/ 97 h 131"/>
                <a:gd name="T22" fmla="*/ 61 w 126"/>
                <a:gd name="T23" fmla="*/ 94 h 131"/>
                <a:gd name="T24" fmla="*/ 56 w 126"/>
                <a:gd name="T25" fmla="*/ 92 h 131"/>
                <a:gd name="T26" fmla="*/ 16 w 126"/>
                <a:gd name="T2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31">
                  <a:moveTo>
                    <a:pt x="16" y="131"/>
                  </a:moveTo>
                  <a:cubicBezTo>
                    <a:pt x="0" y="115"/>
                    <a:pt x="0" y="115"/>
                    <a:pt x="0" y="115"/>
                  </a:cubicBezTo>
                  <a:cubicBezTo>
                    <a:pt x="40" y="75"/>
                    <a:pt x="40" y="75"/>
                    <a:pt x="40" y="75"/>
                  </a:cubicBezTo>
                  <a:cubicBezTo>
                    <a:pt x="38" y="70"/>
                    <a:pt x="38" y="70"/>
                    <a:pt x="38" y="70"/>
                  </a:cubicBezTo>
                  <a:cubicBezTo>
                    <a:pt x="37" y="67"/>
                    <a:pt x="36" y="65"/>
                    <a:pt x="35" y="63"/>
                  </a:cubicBezTo>
                  <a:cubicBezTo>
                    <a:pt x="28" y="37"/>
                    <a:pt x="44" y="11"/>
                    <a:pt x="70" y="4"/>
                  </a:cubicBezTo>
                  <a:cubicBezTo>
                    <a:pt x="84" y="0"/>
                    <a:pt x="99" y="3"/>
                    <a:pt x="110" y="12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78" y="84"/>
                    <a:pt x="78" y="84"/>
                    <a:pt x="78" y="84"/>
                  </a:cubicBezTo>
                  <a:cubicBezTo>
                    <a:pt x="126" y="71"/>
                    <a:pt x="126" y="71"/>
                    <a:pt x="126" y="71"/>
                  </a:cubicBezTo>
                  <a:cubicBezTo>
                    <a:pt x="120" y="84"/>
                    <a:pt x="108" y="94"/>
                    <a:pt x="94" y="97"/>
                  </a:cubicBezTo>
                  <a:cubicBezTo>
                    <a:pt x="83" y="100"/>
                    <a:pt x="71" y="99"/>
                    <a:pt x="61" y="94"/>
                  </a:cubicBezTo>
                  <a:cubicBezTo>
                    <a:pt x="56" y="92"/>
                    <a:pt x="56" y="92"/>
                    <a:pt x="56" y="92"/>
                  </a:cubicBezTo>
                  <a:cubicBezTo>
                    <a:pt x="16" y="131"/>
                    <a:pt x="16" y="131"/>
                    <a:pt x="16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702"/>
            <p:cNvSpPr>
              <a:spLocks noEditPoints="1"/>
            </p:cNvSpPr>
            <p:nvPr/>
          </p:nvSpPr>
          <p:spPr bwMode="auto">
            <a:xfrm>
              <a:off x="2838451" y="3082925"/>
              <a:ext cx="104775" cy="103188"/>
            </a:xfrm>
            <a:custGeom>
              <a:avLst/>
              <a:gdLst>
                <a:gd name="T0" fmla="*/ 0 w 66"/>
                <a:gd name="T1" fmla="*/ 7 h 65"/>
                <a:gd name="T2" fmla="*/ 0 w 66"/>
                <a:gd name="T3" fmla="*/ 7 h 65"/>
                <a:gd name="T4" fmla="*/ 58 w 66"/>
                <a:gd name="T5" fmla="*/ 65 h 65"/>
                <a:gd name="T6" fmla="*/ 58 w 66"/>
                <a:gd name="T7" fmla="*/ 65 h 65"/>
                <a:gd name="T8" fmla="*/ 0 w 66"/>
                <a:gd name="T9" fmla="*/ 7 h 65"/>
                <a:gd name="T10" fmla="*/ 9 w 66"/>
                <a:gd name="T11" fmla="*/ 0 h 65"/>
                <a:gd name="T12" fmla="*/ 66 w 66"/>
                <a:gd name="T13" fmla="*/ 57 h 65"/>
                <a:gd name="T14" fmla="*/ 66 w 66"/>
                <a:gd name="T15" fmla="*/ 57 h 65"/>
                <a:gd name="T16" fmla="*/ 9 w 66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65">
                  <a:moveTo>
                    <a:pt x="0" y="7"/>
                  </a:moveTo>
                  <a:lnTo>
                    <a:pt x="0" y="7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0" y="7"/>
                  </a:lnTo>
                  <a:close/>
                  <a:moveTo>
                    <a:pt x="9" y="0"/>
                  </a:moveTo>
                  <a:lnTo>
                    <a:pt x="66" y="57"/>
                  </a:lnTo>
                  <a:lnTo>
                    <a:pt x="66" y="5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703"/>
            <p:cNvSpPr>
              <a:spLocks noEditPoints="1"/>
            </p:cNvSpPr>
            <p:nvPr/>
          </p:nvSpPr>
          <p:spPr bwMode="auto">
            <a:xfrm>
              <a:off x="2838451" y="3082925"/>
              <a:ext cx="104775" cy="103188"/>
            </a:xfrm>
            <a:custGeom>
              <a:avLst/>
              <a:gdLst>
                <a:gd name="T0" fmla="*/ 0 w 66"/>
                <a:gd name="T1" fmla="*/ 7 h 65"/>
                <a:gd name="T2" fmla="*/ 0 w 66"/>
                <a:gd name="T3" fmla="*/ 7 h 65"/>
                <a:gd name="T4" fmla="*/ 58 w 66"/>
                <a:gd name="T5" fmla="*/ 65 h 65"/>
                <a:gd name="T6" fmla="*/ 58 w 66"/>
                <a:gd name="T7" fmla="*/ 65 h 65"/>
                <a:gd name="T8" fmla="*/ 0 w 66"/>
                <a:gd name="T9" fmla="*/ 7 h 65"/>
                <a:gd name="T10" fmla="*/ 9 w 66"/>
                <a:gd name="T11" fmla="*/ 0 h 65"/>
                <a:gd name="T12" fmla="*/ 66 w 66"/>
                <a:gd name="T13" fmla="*/ 57 h 65"/>
                <a:gd name="T14" fmla="*/ 66 w 66"/>
                <a:gd name="T15" fmla="*/ 57 h 65"/>
                <a:gd name="T16" fmla="*/ 9 w 66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65">
                  <a:moveTo>
                    <a:pt x="0" y="7"/>
                  </a:moveTo>
                  <a:lnTo>
                    <a:pt x="0" y="7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0" y="7"/>
                  </a:lnTo>
                  <a:moveTo>
                    <a:pt x="9" y="0"/>
                  </a:moveTo>
                  <a:lnTo>
                    <a:pt x="66" y="57"/>
                  </a:lnTo>
                  <a:lnTo>
                    <a:pt x="66" y="57"/>
                  </a:lnTo>
                  <a:lnTo>
                    <a:pt x="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704"/>
            <p:cNvSpPr>
              <a:spLocks/>
            </p:cNvSpPr>
            <p:nvPr/>
          </p:nvSpPr>
          <p:spPr bwMode="auto">
            <a:xfrm>
              <a:off x="2838451" y="3068638"/>
              <a:ext cx="104775" cy="117475"/>
            </a:xfrm>
            <a:custGeom>
              <a:avLst/>
              <a:gdLst>
                <a:gd name="T0" fmla="*/ 0 w 66"/>
                <a:gd name="T1" fmla="*/ 0 h 74"/>
                <a:gd name="T2" fmla="*/ 0 w 66"/>
                <a:gd name="T3" fmla="*/ 16 h 74"/>
                <a:gd name="T4" fmla="*/ 58 w 66"/>
                <a:gd name="T5" fmla="*/ 74 h 74"/>
                <a:gd name="T6" fmla="*/ 66 w 66"/>
                <a:gd name="T7" fmla="*/ 66 h 74"/>
                <a:gd name="T8" fmla="*/ 9 w 66"/>
                <a:gd name="T9" fmla="*/ 9 h 74"/>
                <a:gd name="T10" fmla="*/ 0 w 66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lnTo>
                    <a:pt x="0" y="16"/>
                  </a:lnTo>
                  <a:lnTo>
                    <a:pt x="58" y="74"/>
                  </a:lnTo>
                  <a:lnTo>
                    <a:pt x="66" y="66"/>
                  </a:lnTo>
                  <a:lnTo>
                    <a:pt x="9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Freeform 705"/>
            <p:cNvSpPr>
              <a:spLocks/>
            </p:cNvSpPr>
            <p:nvPr/>
          </p:nvSpPr>
          <p:spPr bwMode="auto">
            <a:xfrm>
              <a:off x="2838451" y="3068638"/>
              <a:ext cx="104775" cy="117475"/>
            </a:xfrm>
            <a:custGeom>
              <a:avLst/>
              <a:gdLst>
                <a:gd name="T0" fmla="*/ 0 w 66"/>
                <a:gd name="T1" fmla="*/ 0 h 74"/>
                <a:gd name="T2" fmla="*/ 0 w 66"/>
                <a:gd name="T3" fmla="*/ 16 h 74"/>
                <a:gd name="T4" fmla="*/ 58 w 66"/>
                <a:gd name="T5" fmla="*/ 74 h 74"/>
                <a:gd name="T6" fmla="*/ 66 w 66"/>
                <a:gd name="T7" fmla="*/ 66 h 74"/>
                <a:gd name="T8" fmla="*/ 9 w 66"/>
                <a:gd name="T9" fmla="*/ 9 h 74"/>
                <a:gd name="T10" fmla="*/ 0 w 66"/>
                <a:gd name="T1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74">
                  <a:moveTo>
                    <a:pt x="0" y="0"/>
                  </a:moveTo>
                  <a:lnTo>
                    <a:pt x="0" y="16"/>
                  </a:lnTo>
                  <a:lnTo>
                    <a:pt x="58" y="74"/>
                  </a:lnTo>
                  <a:lnTo>
                    <a:pt x="66" y="66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Freeform 706"/>
            <p:cNvSpPr>
              <a:spLocks noEditPoints="1"/>
            </p:cNvSpPr>
            <p:nvPr/>
          </p:nvSpPr>
          <p:spPr bwMode="auto">
            <a:xfrm>
              <a:off x="2852738" y="2973388"/>
              <a:ext cx="100013" cy="90488"/>
            </a:xfrm>
            <a:custGeom>
              <a:avLst/>
              <a:gdLst>
                <a:gd name="T0" fmla="*/ 40 w 126"/>
                <a:gd name="T1" fmla="*/ 73 h 113"/>
                <a:gd name="T2" fmla="*/ 0 w 126"/>
                <a:gd name="T3" fmla="*/ 113 h 113"/>
                <a:gd name="T4" fmla="*/ 0 w 126"/>
                <a:gd name="T5" fmla="*/ 113 h 113"/>
                <a:gd name="T6" fmla="*/ 40 w 126"/>
                <a:gd name="T7" fmla="*/ 73 h 113"/>
                <a:gd name="T8" fmla="*/ 40 w 126"/>
                <a:gd name="T9" fmla="*/ 73 h 113"/>
                <a:gd name="T10" fmla="*/ 62 w 126"/>
                <a:gd name="T11" fmla="*/ 22 h 113"/>
                <a:gd name="T12" fmla="*/ 62 w 126"/>
                <a:gd name="T13" fmla="*/ 22 h 113"/>
                <a:gd name="T14" fmla="*/ 78 w 126"/>
                <a:gd name="T15" fmla="*/ 82 h 113"/>
                <a:gd name="T16" fmla="*/ 126 w 126"/>
                <a:gd name="T17" fmla="*/ 69 h 113"/>
                <a:gd name="T18" fmla="*/ 126 w 126"/>
                <a:gd name="T19" fmla="*/ 69 h 113"/>
                <a:gd name="T20" fmla="*/ 78 w 126"/>
                <a:gd name="T21" fmla="*/ 82 h 113"/>
                <a:gd name="T22" fmla="*/ 62 w 126"/>
                <a:gd name="T23" fmla="*/ 22 h 113"/>
                <a:gd name="T24" fmla="*/ 82 w 126"/>
                <a:gd name="T25" fmla="*/ 0 h 113"/>
                <a:gd name="T26" fmla="*/ 70 w 126"/>
                <a:gd name="T27" fmla="*/ 2 h 113"/>
                <a:gd name="T28" fmla="*/ 37 w 126"/>
                <a:gd name="T29" fmla="*/ 32 h 113"/>
                <a:gd name="T30" fmla="*/ 70 w 126"/>
                <a:gd name="T31" fmla="*/ 2 h 113"/>
                <a:gd name="T32" fmla="*/ 82 w 126"/>
                <a:gd name="T33" fmla="*/ 0 h 113"/>
                <a:gd name="T34" fmla="*/ 110 w 126"/>
                <a:gd name="T35" fmla="*/ 10 h 113"/>
                <a:gd name="T36" fmla="*/ 110 w 126"/>
                <a:gd name="T37" fmla="*/ 10 h 113"/>
                <a:gd name="T38" fmla="*/ 82 w 126"/>
                <a:gd name="T3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6" h="113">
                  <a:moveTo>
                    <a:pt x="40" y="73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moveTo>
                    <a:pt x="62" y="22"/>
                  </a:moveTo>
                  <a:cubicBezTo>
                    <a:pt x="62" y="22"/>
                    <a:pt x="62" y="22"/>
                    <a:pt x="62" y="22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126" y="69"/>
                    <a:pt x="126" y="69"/>
                    <a:pt x="126" y="69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62" y="22"/>
                    <a:pt x="62" y="22"/>
                    <a:pt x="62" y="22"/>
                  </a:cubicBezTo>
                  <a:moveTo>
                    <a:pt x="82" y="0"/>
                  </a:moveTo>
                  <a:cubicBezTo>
                    <a:pt x="78" y="0"/>
                    <a:pt x="74" y="1"/>
                    <a:pt x="70" y="2"/>
                  </a:cubicBezTo>
                  <a:cubicBezTo>
                    <a:pt x="54" y="6"/>
                    <a:pt x="42" y="18"/>
                    <a:pt x="37" y="32"/>
                  </a:cubicBezTo>
                  <a:cubicBezTo>
                    <a:pt x="42" y="18"/>
                    <a:pt x="54" y="6"/>
                    <a:pt x="70" y="2"/>
                  </a:cubicBezTo>
                  <a:cubicBezTo>
                    <a:pt x="74" y="1"/>
                    <a:pt x="78" y="0"/>
                    <a:pt x="82" y="0"/>
                  </a:cubicBezTo>
                  <a:cubicBezTo>
                    <a:pt x="92" y="0"/>
                    <a:pt x="102" y="4"/>
                    <a:pt x="110" y="10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02" y="4"/>
                    <a:pt x="92" y="0"/>
                    <a:pt x="8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Freeform 707"/>
            <p:cNvSpPr>
              <a:spLocks/>
            </p:cNvSpPr>
            <p:nvPr/>
          </p:nvSpPr>
          <p:spPr bwMode="auto">
            <a:xfrm>
              <a:off x="2852738" y="2973388"/>
              <a:ext cx="100013" cy="103188"/>
            </a:xfrm>
            <a:custGeom>
              <a:avLst/>
              <a:gdLst>
                <a:gd name="T0" fmla="*/ 82 w 126"/>
                <a:gd name="T1" fmla="*/ 0 h 129"/>
                <a:gd name="T2" fmla="*/ 70 w 126"/>
                <a:gd name="T3" fmla="*/ 2 h 129"/>
                <a:gd name="T4" fmla="*/ 37 w 126"/>
                <a:gd name="T5" fmla="*/ 32 h 129"/>
                <a:gd name="T6" fmla="*/ 35 w 126"/>
                <a:gd name="T7" fmla="*/ 61 h 129"/>
                <a:gd name="T8" fmla="*/ 38 w 126"/>
                <a:gd name="T9" fmla="*/ 68 h 129"/>
                <a:gd name="T10" fmla="*/ 40 w 126"/>
                <a:gd name="T11" fmla="*/ 73 h 129"/>
                <a:gd name="T12" fmla="*/ 40 w 126"/>
                <a:gd name="T13" fmla="*/ 73 h 129"/>
                <a:gd name="T14" fmla="*/ 0 w 126"/>
                <a:gd name="T15" fmla="*/ 113 h 129"/>
                <a:gd name="T16" fmla="*/ 16 w 126"/>
                <a:gd name="T17" fmla="*/ 129 h 129"/>
                <a:gd name="T18" fmla="*/ 56 w 126"/>
                <a:gd name="T19" fmla="*/ 90 h 129"/>
                <a:gd name="T20" fmla="*/ 61 w 126"/>
                <a:gd name="T21" fmla="*/ 92 h 129"/>
                <a:gd name="T22" fmla="*/ 82 w 126"/>
                <a:gd name="T23" fmla="*/ 97 h 129"/>
                <a:gd name="T24" fmla="*/ 94 w 126"/>
                <a:gd name="T25" fmla="*/ 95 h 129"/>
                <a:gd name="T26" fmla="*/ 126 w 126"/>
                <a:gd name="T27" fmla="*/ 69 h 129"/>
                <a:gd name="T28" fmla="*/ 78 w 126"/>
                <a:gd name="T29" fmla="*/ 82 h 129"/>
                <a:gd name="T30" fmla="*/ 62 w 126"/>
                <a:gd name="T31" fmla="*/ 22 h 129"/>
                <a:gd name="T32" fmla="*/ 62 w 126"/>
                <a:gd name="T33" fmla="*/ 22 h 129"/>
                <a:gd name="T34" fmla="*/ 62 w 126"/>
                <a:gd name="T35" fmla="*/ 22 h 129"/>
                <a:gd name="T36" fmla="*/ 110 w 126"/>
                <a:gd name="T37" fmla="*/ 10 h 129"/>
                <a:gd name="T38" fmla="*/ 82 w 126"/>
                <a:gd name="T39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6" h="129">
                  <a:moveTo>
                    <a:pt x="82" y="0"/>
                  </a:moveTo>
                  <a:cubicBezTo>
                    <a:pt x="78" y="0"/>
                    <a:pt x="74" y="1"/>
                    <a:pt x="70" y="2"/>
                  </a:cubicBezTo>
                  <a:cubicBezTo>
                    <a:pt x="54" y="6"/>
                    <a:pt x="42" y="18"/>
                    <a:pt x="37" y="32"/>
                  </a:cubicBezTo>
                  <a:cubicBezTo>
                    <a:pt x="33" y="41"/>
                    <a:pt x="33" y="51"/>
                    <a:pt x="35" y="61"/>
                  </a:cubicBezTo>
                  <a:cubicBezTo>
                    <a:pt x="36" y="63"/>
                    <a:pt x="37" y="65"/>
                    <a:pt x="38" y="68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40" y="73"/>
                    <a:pt x="40" y="73"/>
                    <a:pt x="40" y="7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16" y="129"/>
                    <a:pt x="16" y="129"/>
                    <a:pt x="16" y="129"/>
                  </a:cubicBezTo>
                  <a:cubicBezTo>
                    <a:pt x="56" y="90"/>
                    <a:pt x="56" y="90"/>
                    <a:pt x="56" y="90"/>
                  </a:cubicBezTo>
                  <a:cubicBezTo>
                    <a:pt x="61" y="92"/>
                    <a:pt x="61" y="92"/>
                    <a:pt x="61" y="92"/>
                  </a:cubicBezTo>
                  <a:cubicBezTo>
                    <a:pt x="68" y="95"/>
                    <a:pt x="75" y="97"/>
                    <a:pt x="82" y="97"/>
                  </a:cubicBezTo>
                  <a:cubicBezTo>
                    <a:pt x="86" y="97"/>
                    <a:pt x="90" y="96"/>
                    <a:pt x="94" y="95"/>
                  </a:cubicBezTo>
                  <a:cubicBezTo>
                    <a:pt x="108" y="92"/>
                    <a:pt x="120" y="82"/>
                    <a:pt x="126" y="69"/>
                  </a:cubicBezTo>
                  <a:cubicBezTo>
                    <a:pt x="78" y="82"/>
                    <a:pt x="78" y="82"/>
                    <a:pt x="78" y="8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62" y="22"/>
                    <a:pt x="62" y="22"/>
                    <a:pt x="62" y="22"/>
                  </a:cubicBezTo>
                  <a:cubicBezTo>
                    <a:pt x="110" y="10"/>
                    <a:pt x="110" y="10"/>
                    <a:pt x="110" y="10"/>
                  </a:cubicBezTo>
                  <a:cubicBezTo>
                    <a:pt x="102" y="4"/>
                    <a:pt x="92" y="0"/>
                    <a:pt x="8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Freeform 708"/>
            <p:cNvSpPr>
              <a:spLocks noEditPoints="1"/>
            </p:cNvSpPr>
            <p:nvPr/>
          </p:nvSpPr>
          <p:spPr bwMode="auto">
            <a:xfrm>
              <a:off x="2727326" y="2957513"/>
              <a:ext cx="244475" cy="244475"/>
            </a:xfrm>
            <a:custGeom>
              <a:avLst/>
              <a:gdLst>
                <a:gd name="T0" fmla="*/ 186 w 307"/>
                <a:gd name="T1" fmla="*/ 162 h 308"/>
                <a:gd name="T2" fmla="*/ 217 w 307"/>
                <a:gd name="T3" fmla="*/ 131 h 308"/>
                <a:gd name="T4" fmla="*/ 257 w 307"/>
                <a:gd name="T5" fmla="*/ 133 h 308"/>
                <a:gd name="T6" fmla="*/ 305 w 307"/>
                <a:gd name="T7" fmla="*/ 79 h 308"/>
                <a:gd name="T8" fmla="*/ 307 w 307"/>
                <a:gd name="T9" fmla="*/ 66 h 308"/>
                <a:gd name="T10" fmla="*/ 248 w 307"/>
                <a:gd name="T11" fmla="*/ 81 h 308"/>
                <a:gd name="T12" fmla="*/ 241 w 307"/>
                <a:gd name="T13" fmla="*/ 56 h 308"/>
                <a:gd name="T14" fmla="*/ 300 w 307"/>
                <a:gd name="T15" fmla="*/ 40 h 308"/>
                <a:gd name="T16" fmla="*/ 292 w 307"/>
                <a:gd name="T17" fmla="*/ 30 h 308"/>
                <a:gd name="T18" fmla="*/ 223 w 307"/>
                <a:gd name="T19" fmla="*/ 6 h 308"/>
                <a:gd name="T20" fmla="*/ 177 w 307"/>
                <a:gd name="T21" fmla="*/ 86 h 308"/>
                <a:gd name="T22" fmla="*/ 178 w 307"/>
                <a:gd name="T23" fmla="*/ 90 h 308"/>
                <a:gd name="T24" fmla="*/ 146 w 307"/>
                <a:gd name="T25" fmla="*/ 122 h 308"/>
                <a:gd name="T26" fmla="*/ 158 w 307"/>
                <a:gd name="T27" fmla="*/ 134 h 308"/>
                <a:gd name="T28" fmla="*/ 198 w 307"/>
                <a:gd name="T29" fmla="*/ 94 h 308"/>
                <a:gd name="T30" fmla="*/ 196 w 307"/>
                <a:gd name="T31" fmla="*/ 89 h 308"/>
                <a:gd name="T32" fmla="*/ 193 w 307"/>
                <a:gd name="T33" fmla="*/ 82 h 308"/>
                <a:gd name="T34" fmla="*/ 228 w 307"/>
                <a:gd name="T35" fmla="*/ 23 h 308"/>
                <a:gd name="T36" fmla="*/ 268 w 307"/>
                <a:gd name="T37" fmla="*/ 31 h 308"/>
                <a:gd name="T38" fmla="*/ 220 w 307"/>
                <a:gd name="T39" fmla="*/ 43 h 308"/>
                <a:gd name="T40" fmla="*/ 236 w 307"/>
                <a:gd name="T41" fmla="*/ 103 h 308"/>
                <a:gd name="T42" fmla="*/ 284 w 307"/>
                <a:gd name="T43" fmla="*/ 90 h 308"/>
                <a:gd name="T44" fmla="*/ 252 w 307"/>
                <a:gd name="T45" fmla="*/ 116 h 308"/>
                <a:gd name="T46" fmla="*/ 219 w 307"/>
                <a:gd name="T47" fmla="*/ 113 h 308"/>
                <a:gd name="T48" fmla="*/ 214 w 307"/>
                <a:gd name="T49" fmla="*/ 111 h 308"/>
                <a:gd name="T50" fmla="*/ 174 w 307"/>
                <a:gd name="T51" fmla="*/ 150 h 308"/>
                <a:gd name="T52" fmla="*/ 186 w 307"/>
                <a:gd name="T53" fmla="*/ 162 h 308"/>
                <a:gd name="T54" fmla="*/ 134 w 307"/>
                <a:gd name="T55" fmla="*/ 191 h 308"/>
                <a:gd name="T56" fmla="*/ 40 w 307"/>
                <a:gd name="T57" fmla="*/ 284 h 308"/>
                <a:gd name="T58" fmla="*/ 24 w 307"/>
                <a:gd name="T59" fmla="*/ 268 h 308"/>
                <a:gd name="T60" fmla="*/ 118 w 307"/>
                <a:gd name="T61" fmla="*/ 175 h 308"/>
                <a:gd name="T62" fmla="*/ 105 w 307"/>
                <a:gd name="T63" fmla="*/ 162 h 308"/>
                <a:gd name="T64" fmla="*/ 0 w 307"/>
                <a:gd name="T65" fmla="*/ 268 h 308"/>
                <a:gd name="T66" fmla="*/ 40 w 307"/>
                <a:gd name="T67" fmla="*/ 308 h 308"/>
                <a:gd name="T68" fmla="*/ 146 w 307"/>
                <a:gd name="T69" fmla="*/ 203 h 308"/>
                <a:gd name="T70" fmla="*/ 134 w 307"/>
                <a:gd name="T71" fmla="*/ 191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7" h="308">
                  <a:moveTo>
                    <a:pt x="186" y="162"/>
                  </a:moveTo>
                  <a:cubicBezTo>
                    <a:pt x="217" y="131"/>
                    <a:pt x="217" y="131"/>
                    <a:pt x="217" y="131"/>
                  </a:cubicBezTo>
                  <a:cubicBezTo>
                    <a:pt x="230" y="136"/>
                    <a:pt x="244" y="137"/>
                    <a:pt x="257" y="133"/>
                  </a:cubicBezTo>
                  <a:cubicBezTo>
                    <a:pt x="282" y="126"/>
                    <a:pt x="301" y="105"/>
                    <a:pt x="305" y="79"/>
                  </a:cubicBezTo>
                  <a:cubicBezTo>
                    <a:pt x="307" y="66"/>
                    <a:pt x="307" y="66"/>
                    <a:pt x="307" y="66"/>
                  </a:cubicBezTo>
                  <a:cubicBezTo>
                    <a:pt x="248" y="81"/>
                    <a:pt x="248" y="81"/>
                    <a:pt x="248" y="81"/>
                  </a:cubicBezTo>
                  <a:cubicBezTo>
                    <a:pt x="241" y="56"/>
                    <a:pt x="241" y="56"/>
                    <a:pt x="241" y="56"/>
                  </a:cubicBezTo>
                  <a:cubicBezTo>
                    <a:pt x="300" y="40"/>
                    <a:pt x="300" y="40"/>
                    <a:pt x="300" y="40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76" y="9"/>
                    <a:pt x="249" y="0"/>
                    <a:pt x="223" y="6"/>
                  </a:cubicBezTo>
                  <a:cubicBezTo>
                    <a:pt x="188" y="15"/>
                    <a:pt x="167" y="51"/>
                    <a:pt x="177" y="86"/>
                  </a:cubicBezTo>
                  <a:cubicBezTo>
                    <a:pt x="177" y="88"/>
                    <a:pt x="177" y="89"/>
                    <a:pt x="178" y="90"/>
                  </a:cubicBezTo>
                  <a:cubicBezTo>
                    <a:pt x="146" y="122"/>
                    <a:pt x="146" y="122"/>
                    <a:pt x="146" y="122"/>
                  </a:cubicBezTo>
                  <a:cubicBezTo>
                    <a:pt x="158" y="134"/>
                    <a:pt x="158" y="134"/>
                    <a:pt x="158" y="134"/>
                  </a:cubicBezTo>
                  <a:cubicBezTo>
                    <a:pt x="198" y="94"/>
                    <a:pt x="198" y="94"/>
                    <a:pt x="198" y="94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5" y="86"/>
                    <a:pt x="194" y="84"/>
                    <a:pt x="193" y="82"/>
                  </a:cubicBezTo>
                  <a:cubicBezTo>
                    <a:pt x="186" y="56"/>
                    <a:pt x="202" y="30"/>
                    <a:pt x="228" y="23"/>
                  </a:cubicBezTo>
                  <a:cubicBezTo>
                    <a:pt x="242" y="19"/>
                    <a:pt x="257" y="22"/>
                    <a:pt x="268" y="31"/>
                  </a:cubicBezTo>
                  <a:cubicBezTo>
                    <a:pt x="220" y="43"/>
                    <a:pt x="220" y="43"/>
                    <a:pt x="220" y="43"/>
                  </a:cubicBezTo>
                  <a:cubicBezTo>
                    <a:pt x="236" y="103"/>
                    <a:pt x="236" y="103"/>
                    <a:pt x="236" y="103"/>
                  </a:cubicBezTo>
                  <a:cubicBezTo>
                    <a:pt x="284" y="90"/>
                    <a:pt x="284" y="90"/>
                    <a:pt x="284" y="90"/>
                  </a:cubicBezTo>
                  <a:cubicBezTo>
                    <a:pt x="278" y="103"/>
                    <a:pt x="266" y="113"/>
                    <a:pt x="252" y="116"/>
                  </a:cubicBezTo>
                  <a:cubicBezTo>
                    <a:pt x="241" y="119"/>
                    <a:pt x="229" y="118"/>
                    <a:pt x="219" y="113"/>
                  </a:cubicBezTo>
                  <a:cubicBezTo>
                    <a:pt x="214" y="111"/>
                    <a:pt x="214" y="111"/>
                    <a:pt x="214" y="111"/>
                  </a:cubicBezTo>
                  <a:cubicBezTo>
                    <a:pt x="174" y="150"/>
                    <a:pt x="174" y="150"/>
                    <a:pt x="174" y="150"/>
                  </a:cubicBezTo>
                  <a:lnTo>
                    <a:pt x="186" y="162"/>
                  </a:lnTo>
                  <a:close/>
                  <a:moveTo>
                    <a:pt x="134" y="191"/>
                  </a:moveTo>
                  <a:cubicBezTo>
                    <a:pt x="40" y="284"/>
                    <a:pt x="40" y="284"/>
                    <a:pt x="40" y="284"/>
                  </a:cubicBezTo>
                  <a:cubicBezTo>
                    <a:pt x="24" y="268"/>
                    <a:pt x="24" y="268"/>
                    <a:pt x="24" y="268"/>
                  </a:cubicBezTo>
                  <a:cubicBezTo>
                    <a:pt x="118" y="175"/>
                    <a:pt x="118" y="175"/>
                    <a:pt x="118" y="175"/>
                  </a:cubicBezTo>
                  <a:cubicBezTo>
                    <a:pt x="105" y="162"/>
                    <a:pt x="105" y="162"/>
                    <a:pt x="105" y="162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40" y="308"/>
                    <a:pt x="40" y="308"/>
                    <a:pt x="40" y="308"/>
                  </a:cubicBezTo>
                  <a:cubicBezTo>
                    <a:pt x="146" y="203"/>
                    <a:pt x="146" y="203"/>
                    <a:pt x="146" y="203"/>
                  </a:cubicBezTo>
                  <a:lnTo>
                    <a:pt x="134" y="19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Freeform 709"/>
            <p:cNvSpPr>
              <a:spLocks noEditPoints="1"/>
            </p:cNvSpPr>
            <p:nvPr/>
          </p:nvSpPr>
          <p:spPr bwMode="auto">
            <a:xfrm>
              <a:off x="2701926" y="2955925"/>
              <a:ext cx="261938" cy="249238"/>
            </a:xfrm>
            <a:custGeom>
              <a:avLst/>
              <a:gdLst>
                <a:gd name="T0" fmla="*/ 124 w 329"/>
                <a:gd name="T1" fmla="*/ 69 h 314"/>
                <a:gd name="T2" fmla="*/ 163 w 329"/>
                <a:gd name="T3" fmla="*/ 50 h 314"/>
                <a:gd name="T4" fmla="*/ 175 w 329"/>
                <a:gd name="T5" fmla="*/ 47 h 314"/>
                <a:gd name="T6" fmla="*/ 168 w 329"/>
                <a:gd name="T7" fmla="*/ 37 h 314"/>
                <a:gd name="T8" fmla="*/ 112 w 329"/>
                <a:gd name="T9" fmla="*/ 0 h 314"/>
                <a:gd name="T10" fmla="*/ 81 w 329"/>
                <a:gd name="T11" fmla="*/ 13 h 314"/>
                <a:gd name="T12" fmla="*/ 0 w 329"/>
                <a:gd name="T13" fmla="*/ 93 h 314"/>
                <a:gd name="T14" fmla="*/ 59 w 329"/>
                <a:gd name="T15" fmla="*/ 151 h 314"/>
                <a:gd name="T16" fmla="*/ 92 w 329"/>
                <a:gd name="T17" fmla="*/ 118 h 314"/>
                <a:gd name="T18" fmla="*/ 288 w 329"/>
                <a:gd name="T19" fmla="*/ 314 h 314"/>
                <a:gd name="T20" fmla="*/ 329 w 329"/>
                <a:gd name="T21" fmla="*/ 274 h 314"/>
                <a:gd name="T22" fmla="*/ 124 w 329"/>
                <a:gd name="T23" fmla="*/ 69 h 314"/>
                <a:gd name="T24" fmla="*/ 304 w 329"/>
                <a:gd name="T25" fmla="*/ 274 h 314"/>
                <a:gd name="T26" fmla="*/ 288 w 329"/>
                <a:gd name="T27" fmla="*/ 290 h 314"/>
                <a:gd name="T28" fmla="*/ 92 w 329"/>
                <a:gd name="T29" fmla="*/ 93 h 314"/>
                <a:gd name="T30" fmla="*/ 59 w 329"/>
                <a:gd name="T31" fmla="*/ 127 h 314"/>
                <a:gd name="T32" fmla="*/ 25 w 329"/>
                <a:gd name="T33" fmla="*/ 93 h 314"/>
                <a:gd name="T34" fmla="*/ 92 w 329"/>
                <a:gd name="T35" fmla="*/ 26 h 314"/>
                <a:gd name="T36" fmla="*/ 112 w 329"/>
                <a:gd name="T37" fmla="*/ 17 h 314"/>
                <a:gd name="T38" fmla="*/ 146 w 329"/>
                <a:gd name="T39" fmla="*/ 37 h 314"/>
                <a:gd name="T40" fmla="*/ 105 w 329"/>
                <a:gd name="T41" fmla="*/ 64 h 314"/>
                <a:gd name="T42" fmla="*/ 101 w 329"/>
                <a:gd name="T43" fmla="*/ 70 h 314"/>
                <a:gd name="T44" fmla="*/ 304 w 329"/>
                <a:gd name="T45" fmla="*/ 27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9" h="314">
                  <a:moveTo>
                    <a:pt x="124" y="69"/>
                  </a:moveTo>
                  <a:cubicBezTo>
                    <a:pt x="131" y="64"/>
                    <a:pt x="143" y="55"/>
                    <a:pt x="163" y="50"/>
                  </a:cubicBezTo>
                  <a:cubicBezTo>
                    <a:pt x="175" y="47"/>
                    <a:pt x="175" y="47"/>
                    <a:pt x="175" y="4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7" y="35"/>
                    <a:pt x="144" y="0"/>
                    <a:pt x="112" y="0"/>
                  </a:cubicBezTo>
                  <a:cubicBezTo>
                    <a:pt x="101" y="0"/>
                    <a:pt x="90" y="5"/>
                    <a:pt x="81" y="13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59" y="151"/>
                    <a:pt x="59" y="151"/>
                    <a:pt x="59" y="151"/>
                  </a:cubicBezTo>
                  <a:cubicBezTo>
                    <a:pt x="92" y="118"/>
                    <a:pt x="92" y="118"/>
                    <a:pt x="92" y="118"/>
                  </a:cubicBezTo>
                  <a:cubicBezTo>
                    <a:pt x="288" y="314"/>
                    <a:pt x="288" y="314"/>
                    <a:pt x="288" y="314"/>
                  </a:cubicBezTo>
                  <a:cubicBezTo>
                    <a:pt x="329" y="274"/>
                    <a:pt x="329" y="274"/>
                    <a:pt x="329" y="274"/>
                  </a:cubicBezTo>
                  <a:lnTo>
                    <a:pt x="124" y="69"/>
                  </a:lnTo>
                  <a:close/>
                  <a:moveTo>
                    <a:pt x="304" y="274"/>
                  </a:moveTo>
                  <a:cubicBezTo>
                    <a:pt x="288" y="290"/>
                    <a:pt x="288" y="290"/>
                    <a:pt x="288" y="290"/>
                  </a:cubicBezTo>
                  <a:cubicBezTo>
                    <a:pt x="92" y="93"/>
                    <a:pt x="92" y="93"/>
                    <a:pt x="92" y="93"/>
                  </a:cubicBezTo>
                  <a:cubicBezTo>
                    <a:pt x="59" y="127"/>
                    <a:pt x="59" y="127"/>
                    <a:pt x="59" y="127"/>
                  </a:cubicBezTo>
                  <a:cubicBezTo>
                    <a:pt x="25" y="93"/>
                    <a:pt x="25" y="93"/>
                    <a:pt x="25" y="93"/>
                  </a:cubicBezTo>
                  <a:cubicBezTo>
                    <a:pt x="92" y="26"/>
                    <a:pt x="92" y="26"/>
                    <a:pt x="92" y="26"/>
                  </a:cubicBezTo>
                  <a:cubicBezTo>
                    <a:pt x="99" y="20"/>
                    <a:pt x="105" y="17"/>
                    <a:pt x="112" y="17"/>
                  </a:cubicBezTo>
                  <a:cubicBezTo>
                    <a:pt x="126" y="17"/>
                    <a:pt x="139" y="29"/>
                    <a:pt x="146" y="37"/>
                  </a:cubicBezTo>
                  <a:cubicBezTo>
                    <a:pt x="118" y="47"/>
                    <a:pt x="106" y="64"/>
                    <a:pt x="105" y="64"/>
                  </a:cubicBezTo>
                  <a:cubicBezTo>
                    <a:pt x="101" y="70"/>
                    <a:pt x="101" y="70"/>
                    <a:pt x="101" y="70"/>
                  </a:cubicBezTo>
                  <a:lnTo>
                    <a:pt x="304" y="27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40808519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Stopwatch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Device: Pie Chart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Setup and Optimize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Product demo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Video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 Bulletins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Phishing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Intrusion Prevention 1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Intrusion Prevention 2</a:t>
            </a:r>
          </a:p>
        </p:txBody>
      </p:sp>
      <p:sp>
        <p:nvSpPr>
          <p:cNvPr id="33" name="Oval 818"/>
          <p:cNvSpPr>
            <a:spLocks noChangeArrowheads="1"/>
          </p:cNvSpPr>
          <p:nvPr/>
        </p:nvSpPr>
        <p:spPr bwMode="auto">
          <a:xfrm>
            <a:off x="6870700" y="3816350"/>
            <a:ext cx="22225" cy="2222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Rectangle 959"/>
          <p:cNvSpPr>
            <a:spLocks noChangeArrowheads="1"/>
          </p:cNvSpPr>
          <p:nvPr/>
        </p:nvSpPr>
        <p:spPr bwMode="auto">
          <a:xfrm>
            <a:off x="2615346" y="4068763"/>
            <a:ext cx="492125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Freeform 962"/>
          <p:cNvSpPr>
            <a:spLocks/>
          </p:cNvSpPr>
          <p:nvPr/>
        </p:nvSpPr>
        <p:spPr bwMode="auto">
          <a:xfrm>
            <a:off x="2853471" y="4310270"/>
            <a:ext cx="19050" cy="19050"/>
          </a:xfrm>
          <a:custGeom>
            <a:avLst/>
            <a:gdLst>
              <a:gd name="T0" fmla="*/ 24 w 48"/>
              <a:gd name="T1" fmla="*/ 0 h 47"/>
              <a:gd name="T2" fmla="*/ 24 w 48"/>
              <a:gd name="T3" fmla="*/ 0 h 47"/>
              <a:gd name="T4" fmla="*/ 0 w 48"/>
              <a:gd name="T5" fmla="*/ 23 h 47"/>
              <a:gd name="T6" fmla="*/ 24 w 48"/>
              <a:gd name="T7" fmla="*/ 47 h 47"/>
              <a:gd name="T8" fmla="*/ 24 w 48"/>
              <a:gd name="T9" fmla="*/ 47 h 47"/>
              <a:gd name="T10" fmla="*/ 48 w 48"/>
              <a:gd name="T11" fmla="*/ 23 h 47"/>
              <a:gd name="T12" fmla="*/ 24 w 48"/>
              <a:gd name="T13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8" h="47">
                <a:moveTo>
                  <a:pt x="24" y="0"/>
                </a:move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0"/>
                  <a:pt x="0" y="23"/>
                </a:cubicBezTo>
                <a:cubicBezTo>
                  <a:pt x="0" y="37"/>
                  <a:pt x="11" y="47"/>
                  <a:pt x="24" y="47"/>
                </a:cubicBezTo>
                <a:cubicBezTo>
                  <a:pt x="24" y="47"/>
                  <a:pt x="24" y="47"/>
                  <a:pt x="24" y="47"/>
                </a:cubicBezTo>
                <a:cubicBezTo>
                  <a:pt x="37" y="47"/>
                  <a:pt x="48" y="37"/>
                  <a:pt x="48" y="23"/>
                </a:cubicBezTo>
                <a:cubicBezTo>
                  <a:pt x="48" y="10"/>
                  <a:pt x="37" y="0"/>
                  <a:pt x="24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Oval 963"/>
          <p:cNvSpPr>
            <a:spLocks noChangeArrowheads="1"/>
          </p:cNvSpPr>
          <p:nvPr/>
        </p:nvSpPr>
        <p:spPr bwMode="auto">
          <a:xfrm>
            <a:off x="2891571" y="4315826"/>
            <a:ext cx="7938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Oval 964"/>
          <p:cNvSpPr>
            <a:spLocks noChangeArrowheads="1"/>
          </p:cNvSpPr>
          <p:nvPr/>
        </p:nvSpPr>
        <p:spPr bwMode="auto">
          <a:xfrm>
            <a:off x="2880459" y="4315826"/>
            <a:ext cx="9525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Oval 965"/>
          <p:cNvSpPr>
            <a:spLocks noChangeArrowheads="1"/>
          </p:cNvSpPr>
          <p:nvPr/>
        </p:nvSpPr>
        <p:spPr bwMode="auto">
          <a:xfrm>
            <a:off x="2869346" y="4315033"/>
            <a:ext cx="9525" cy="952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Oval 966"/>
          <p:cNvSpPr>
            <a:spLocks noChangeArrowheads="1"/>
          </p:cNvSpPr>
          <p:nvPr/>
        </p:nvSpPr>
        <p:spPr bwMode="auto">
          <a:xfrm>
            <a:off x="2858234" y="4315826"/>
            <a:ext cx="9525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Oval 967"/>
          <p:cNvSpPr>
            <a:spLocks noChangeArrowheads="1"/>
          </p:cNvSpPr>
          <p:nvPr/>
        </p:nvSpPr>
        <p:spPr bwMode="auto">
          <a:xfrm>
            <a:off x="2826484" y="4315826"/>
            <a:ext cx="9525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Oval 968"/>
          <p:cNvSpPr>
            <a:spLocks noChangeArrowheads="1"/>
          </p:cNvSpPr>
          <p:nvPr/>
        </p:nvSpPr>
        <p:spPr bwMode="auto">
          <a:xfrm>
            <a:off x="2837596" y="4315826"/>
            <a:ext cx="7938" cy="7938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Oval 969"/>
          <p:cNvSpPr>
            <a:spLocks noChangeArrowheads="1"/>
          </p:cNvSpPr>
          <p:nvPr/>
        </p:nvSpPr>
        <p:spPr bwMode="auto">
          <a:xfrm>
            <a:off x="2848709" y="4315033"/>
            <a:ext cx="7938" cy="9525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Rectangle 971"/>
          <p:cNvSpPr>
            <a:spLocks noChangeArrowheads="1"/>
          </p:cNvSpPr>
          <p:nvPr/>
        </p:nvSpPr>
        <p:spPr bwMode="auto">
          <a:xfrm>
            <a:off x="1784350" y="4068763"/>
            <a:ext cx="492125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987"/>
          <p:cNvSpPr>
            <a:spLocks noChangeArrowheads="1"/>
          </p:cNvSpPr>
          <p:nvPr/>
        </p:nvSpPr>
        <p:spPr bwMode="auto">
          <a:xfrm>
            <a:off x="3409950" y="4068763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Rectangle 991"/>
          <p:cNvSpPr>
            <a:spLocks noChangeArrowheads="1"/>
          </p:cNvSpPr>
          <p:nvPr/>
        </p:nvSpPr>
        <p:spPr bwMode="auto">
          <a:xfrm>
            <a:off x="4214813" y="4068763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Rectangle 999"/>
          <p:cNvSpPr>
            <a:spLocks noChangeArrowheads="1"/>
          </p:cNvSpPr>
          <p:nvPr/>
        </p:nvSpPr>
        <p:spPr bwMode="auto">
          <a:xfrm>
            <a:off x="5827713" y="4068763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Rectangle 1000"/>
          <p:cNvSpPr>
            <a:spLocks noChangeArrowheads="1"/>
          </p:cNvSpPr>
          <p:nvPr/>
        </p:nvSpPr>
        <p:spPr bwMode="auto">
          <a:xfrm>
            <a:off x="6130925" y="4319001"/>
            <a:ext cx="1588" cy="1588"/>
          </a:xfrm>
          <a:prstGeom prst="rect">
            <a:avLst/>
          </a:prstGeom>
          <a:solidFill>
            <a:srgbClr val="B2B2B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Freeform 1001"/>
          <p:cNvSpPr>
            <a:spLocks/>
          </p:cNvSpPr>
          <p:nvPr/>
        </p:nvSpPr>
        <p:spPr bwMode="auto">
          <a:xfrm>
            <a:off x="6130925" y="4319795"/>
            <a:ext cx="0" cy="0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1005"/>
          <p:cNvSpPr>
            <a:spLocks noChangeArrowheads="1"/>
          </p:cNvSpPr>
          <p:nvPr/>
        </p:nvSpPr>
        <p:spPr bwMode="auto">
          <a:xfrm>
            <a:off x="6627813" y="4068763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014"/>
          <p:cNvSpPr>
            <a:spLocks noChangeArrowheads="1"/>
          </p:cNvSpPr>
          <p:nvPr/>
        </p:nvSpPr>
        <p:spPr bwMode="auto">
          <a:xfrm>
            <a:off x="8258175" y="4068763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16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108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M0151</a:t>
            </a:r>
          </a:p>
        </p:txBody>
      </p:sp>
      <p:sp>
        <p:nvSpPr>
          <p:cNvPr id="109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M0152</a:t>
            </a:r>
          </a:p>
        </p:txBody>
      </p:sp>
      <p:sp>
        <p:nvSpPr>
          <p:cNvPr id="110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M0153</a:t>
            </a:r>
          </a:p>
        </p:txBody>
      </p:sp>
      <p:sp>
        <p:nvSpPr>
          <p:cNvPr id="111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M0154</a:t>
            </a:r>
          </a:p>
        </p:txBody>
      </p:sp>
      <p:sp>
        <p:nvSpPr>
          <p:cNvPr id="112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M0155</a:t>
            </a:r>
          </a:p>
        </p:txBody>
      </p:sp>
      <p:sp>
        <p:nvSpPr>
          <p:cNvPr id="113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M0156</a:t>
            </a: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M0157</a:t>
            </a:r>
          </a:p>
        </p:txBody>
      </p:sp>
      <p:sp>
        <p:nvSpPr>
          <p:cNvPr id="115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M0158</a:t>
            </a:r>
          </a:p>
        </p:txBody>
      </p:sp>
      <p:sp>
        <p:nvSpPr>
          <p:cNvPr id="116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M0159</a:t>
            </a:r>
          </a:p>
        </p:txBody>
      </p:sp>
      <p:sp>
        <p:nvSpPr>
          <p:cNvPr id="117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M0160</a:t>
            </a:r>
          </a:p>
        </p:txBody>
      </p:sp>
      <p:grpSp>
        <p:nvGrpSpPr>
          <p:cNvPr id="118" name="Group 117"/>
          <p:cNvGrpSpPr/>
          <p:nvPr/>
        </p:nvGrpSpPr>
        <p:grpSpPr>
          <a:xfrm>
            <a:off x="1868793" y="2298604"/>
            <a:ext cx="320675" cy="347663"/>
            <a:chOff x="2655547" y="2256787"/>
            <a:chExt cx="320675" cy="347663"/>
          </a:xfrm>
        </p:grpSpPr>
        <p:sp>
          <p:nvSpPr>
            <p:cNvPr id="119" name="Freeform 217"/>
            <p:cNvSpPr>
              <a:spLocks noChangeArrowheads="1"/>
            </p:cNvSpPr>
            <p:nvPr/>
          </p:nvSpPr>
          <p:spPr bwMode="auto">
            <a:xfrm>
              <a:off x="2663485" y="2293300"/>
              <a:ext cx="303212" cy="303212"/>
            </a:xfrm>
            <a:custGeom>
              <a:avLst/>
              <a:gdLst>
                <a:gd name="T0" fmla="*/ 843 w 844"/>
                <a:gd name="T1" fmla="*/ 422 h 842"/>
                <a:gd name="T2" fmla="*/ 843 w 844"/>
                <a:gd name="T3" fmla="*/ 422 h 842"/>
                <a:gd name="T4" fmla="*/ 420 w 844"/>
                <a:gd name="T5" fmla="*/ 841 h 842"/>
                <a:gd name="T6" fmla="*/ 0 w 844"/>
                <a:gd name="T7" fmla="*/ 422 h 842"/>
                <a:gd name="T8" fmla="*/ 420 w 844"/>
                <a:gd name="T9" fmla="*/ 0 h 842"/>
                <a:gd name="T10" fmla="*/ 843 w 844"/>
                <a:gd name="T11" fmla="*/ 422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4" h="842">
                  <a:moveTo>
                    <a:pt x="843" y="422"/>
                  </a:moveTo>
                  <a:lnTo>
                    <a:pt x="843" y="422"/>
                  </a:lnTo>
                  <a:cubicBezTo>
                    <a:pt x="843" y="651"/>
                    <a:pt x="652" y="841"/>
                    <a:pt x="420" y="841"/>
                  </a:cubicBezTo>
                  <a:cubicBezTo>
                    <a:pt x="187" y="841"/>
                    <a:pt x="0" y="651"/>
                    <a:pt x="0" y="422"/>
                  </a:cubicBezTo>
                  <a:cubicBezTo>
                    <a:pt x="0" y="190"/>
                    <a:pt x="187" y="0"/>
                    <a:pt x="420" y="0"/>
                  </a:cubicBezTo>
                  <a:cubicBezTo>
                    <a:pt x="652" y="0"/>
                    <a:pt x="843" y="190"/>
                    <a:pt x="843" y="4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218"/>
            <p:cNvSpPr>
              <a:spLocks noChangeArrowheads="1"/>
            </p:cNvSpPr>
            <p:nvPr/>
          </p:nvSpPr>
          <p:spPr bwMode="auto">
            <a:xfrm>
              <a:off x="2814297" y="2293300"/>
              <a:ext cx="152400" cy="303212"/>
            </a:xfrm>
            <a:custGeom>
              <a:avLst/>
              <a:gdLst>
                <a:gd name="T0" fmla="*/ 0 w 424"/>
                <a:gd name="T1" fmla="*/ 0 h 842"/>
                <a:gd name="T2" fmla="*/ 0 w 424"/>
                <a:gd name="T3" fmla="*/ 0 h 842"/>
                <a:gd name="T4" fmla="*/ 0 w 424"/>
                <a:gd name="T5" fmla="*/ 841 h 842"/>
                <a:gd name="T6" fmla="*/ 423 w 424"/>
                <a:gd name="T7" fmla="*/ 422 h 842"/>
                <a:gd name="T8" fmla="*/ 0 w 424"/>
                <a:gd name="T9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4" h="842">
                  <a:moveTo>
                    <a:pt x="0" y="0"/>
                  </a:moveTo>
                  <a:lnTo>
                    <a:pt x="0" y="0"/>
                  </a:lnTo>
                  <a:cubicBezTo>
                    <a:pt x="0" y="841"/>
                    <a:pt x="0" y="841"/>
                    <a:pt x="0" y="841"/>
                  </a:cubicBezTo>
                  <a:cubicBezTo>
                    <a:pt x="232" y="841"/>
                    <a:pt x="423" y="651"/>
                    <a:pt x="423" y="422"/>
                  </a:cubicBezTo>
                  <a:cubicBezTo>
                    <a:pt x="423" y="190"/>
                    <a:pt x="232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219"/>
            <p:cNvSpPr>
              <a:spLocks noChangeArrowheads="1"/>
            </p:cNvSpPr>
            <p:nvPr/>
          </p:nvSpPr>
          <p:spPr bwMode="auto">
            <a:xfrm>
              <a:off x="2655547" y="2256787"/>
              <a:ext cx="320675" cy="347663"/>
            </a:xfrm>
            <a:custGeom>
              <a:avLst/>
              <a:gdLst>
                <a:gd name="T0" fmla="*/ 808 w 890"/>
                <a:gd name="T1" fmla="*/ 267 h 966"/>
                <a:gd name="T2" fmla="*/ 808 w 890"/>
                <a:gd name="T3" fmla="*/ 267 h 966"/>
                <a:gd name="T4" fmla="*/ 854 w 890"/>
                <a:gd name="T5" fmla="*/ 225 h 966"/>
                <a:gd name="T6" fmla="*/ 870 w 890"/>
                <a:gd name="T7" fmla="*/ 209 h 966"/>
                <a:gd name="T8" fmla="*/ 753 w 890"/>
                <a:gd name="T9" fmla="*/ 97 h 966"/>
                <a:gd name="T10" fmla="*/ 738 w 890"/>
                <a:gd name="T11" fmla="*/ 109 h 966"/>
                <a:gd name="T12" fmla="*/ 695 w 890"/>
                <a:gd name="T13" fmla="*/ 155 h 966"/>
                <a:gd name="T14" fmla="*/ 524 w 890"/>
                <a:gd name="T15" fmla="*/ 85 h 966"/>
                <a:gd name="T16" fmla="*/ 524 w 890"/>
                <a:gd name="T17" fmla="*/ 19 h 966"/>
                <a:gd name="T18" fmla="*/ 524 w 890"/>
                <a:gd name="T19" fmla="*/ 0 h 966"/>
                <a:gd name="T20" fmla="*/ 365 w 890"/>
                <a:gd name="T21" fmla="*/ 0 h 966"/>
                <a:gd name="T22" fmla="*/ 365 w 890"/>
                <a:gd name="T23" fmla="*/ 19 h 966"/>
                <a:gd name="T24" fmla="*/ 365 w 890"/>
                <a:gd name="T25" fmla="*/ 85 h 966"/>
                <a:gd name="T26" fmla="*/ 0 w 890"/>
                <a:gd name="T27" fmla="*/ 523 h 966"/>
                <a:gd name="T28" fmla="*/ 443 w 890"/>
                <a:gd name="T29" fmla="*/ 965 h 966"/>
                <a:gd name="T30" fmla="*/ 889 w 890"/>
                <a:gd name="T31" fmla="*/ 523 h 966"/>
                <a:gd name="T32" fmla="*/ 808 w 890"/>
                <a:gd name="T33" fmla="*/ 267 h 966"/>
                <a:gd name="T34" fmla="*/ 742 w 890"/>
                <a:gd name="T35" fmla="*/ 787 h 966"/>
                <a:gd name="T36" fmla="*/ 742 w 890"/>
                <a:gd name="T37" fmla="*/ 787 h 966"/>
                <a:gd name="T38" fmla="*/ 699 w 890"/>
                <a:gd name="T39" fmla="*/ 744 h 966"/>
                <a:gd name="T40" fmla="*/ 664 w 890"/>
                <a:gd name="T41" fmla="*/ 775 h 966"/>
                <a:gd name="T42" fmla="*/ 707 w 890"/>
                <a:gd name="T43" fmla="*/ 818 h 966"/>
                <a:gd name="T44" fmla="*/ 466 w 890"/>
                <a:gd name="T45" fmla="*/ 918 h 966"/>
                <a:gd name="T46" fmla="*/ 466 w 890"/>
                <a:gd name="T47" fmla="*/ 860 h 966"/>
                <a:gd name="T48" fmla="*/ 419 w 890"/>
                <a:gd name="T49" fmla="*/ 860 h 966"/>
                <a:gd name="T50" fmla="*/ 419 w 890"/>
                <a:gd name="T51" fmla="*/ 918 h 966"/>
                <a:gd name="T52" fmla="*/ 179 w 890"/>
                <a:gd name="T53" fmla="*/ 818 h 966"/>
                <a:gd name="T54" fmla="*/ 217 w 890"/>
                <a:gd name="T55" fmla="*/ 775 h 966"/>
                <a:gd name="T56" fmla="*/ 186 w 890"/>
                <a:gd name="T57" fmla="*/ 744 h 966"/>
                <a:gd name="T58" fmla="*/ 147 w 890"/>
                <a:gd name="T59" fmla="*/ 783 h 966"/>
                <a:gd name="T60" fmla="*/ 47 w 890"/>
                <a:gd name="T61" fmla="*/ 543 h 966"/>
                <a:gd name="T62" fmla="*/ 105 w 890"/>
                <a:gd name="T63" fmla="*/ 543 h 966"/>
                <a:gd name="T64" fmla="*/ 105 w 890"/>
                <a:gd name="T65" fmla="*/ 496 h 966"/>
                <a:gd name="T66" fmla="*/ 47 w 890"/>
                <a:gd name="T67" fmla="*/ 496 h 966"/>
                <a:gd name="T68" fmla="*/ 147 w 890"/>
                <a:gd name="T69" fmla="*/ 256 h 966"/>
                <a:gd name="T70" fmla="*/ 186 w 890"/>
                <a:gd name="T71" fmla="*/ 298 h 966"/>
                <a:gd name="T72" fmla="*/ 217 w 890"/>
                <a:gd name="T73" fmla="*/ 264 h 966"/>
                <a:gd name="T74" fmla="*/ 179 w 890"/>
                <a:gd name="T75" fmla="*/ 225 h 966"/>
                <a:gd name="T76" fmla="*/ 419 w 890"/>
                <a:gd name="T77" fmla="*/ 124 h 966"/>
                <a:gd name="T78" fmla="*/ 419 w 890"/>
                <a:gd name="T79" fmla="*/ 182 h 966"/>
                <a:gd name="T80" fmla="*/ 466 w 890"/>
                <a:gd name="T81" fmla="*/ 182 h 966"/>
                <a:gd name="T82" fmla="*/ 466 w 890"/>
                <a:gd name="T83" fmla="*/ 124 h 966"/>
                <a:gd name="T84" fmla="*/ 707 w 890"/>
                <a:gd name="T85" fmla="*/ 225 h 966"/>
                <a:gd name="T86" fmla="*/ 668 w 890"/>
                <a:gd name="T87" fmla="*/ 267 h 966"/>
                <a:gd name="T88" fmla="*/ 699 w 890"/>
                <a:gd name="T89" fmla="*/ 298 h 966"/>
                <a:gd name="T90" fmla="*/ 742 w 890"/>
                <a:gd name="T91" fmla="*/ 256 h 966"/>
                <a:gd name="T92" fmla="*/ 842 w 890"/>
                <a:gd name="T93" fmla="*/ 500 h 966"/>
                <a:gd name="T94" fmla="*/ 780 w 890"/>
                <a:gd name="T95" fmla="*/ 500 h 966"/>
                <a:gd name="T96" fmla="*/ 780 w 890"/>
                <a:gd name="T97" fmla="*/ 546 h 966"/>
                <a:gd name="T98" fmla="*/ 842 w 890"/>
                <a:gd name="T99" fmla="*/ 546 h 966"/>
                <a:gd name="T100" fmla="*/ 742 w 890"/>
                <a:gd name="T101" fmla="*/ 78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90" h="966">
                  <a:moveTo>
                    <a:pt x="808" y="267"/>
                  </a:moveTo>
                  <a:lnTo>
                    <a:pt x="808" y="267"/>
                  </a:lnTo>
                  <a:cubicBezTo>
                    <a:pt x="854" y="225"/>
                    <a:pt x="854" y="225"/>
                    <a:pt x="854" y="225"/>
                  </a:cubicBezTo>
                  <a:cubicBezTo>
                    <a:pt x="870" y="209"/>
                    <a:pt x="870" y="209"/>
                    <a:pt x="870" y="209"/>
                  </a:cubicBezTo>
                  <a:cubicBezTo>
                    <a:pt x="753" y="97"/>
                    <a:pt x="753" y="97"/>
                    <a:pt x="753" y="97"/>
                  </a:cubicBezTo>
                  <a:cubicBezTo>
                    <a:pt x="738" y="109"/>
                    <a:pt x="738" y="109"/>
                    <a:pt x="738" y="109"/>
                  </a:cubicBezTo>
                  <a:cubicBezTo>
                    <a:pt x="695" y="155"/>
                    <a:pt x="695" y="155"/>
                    <a:pt x="695" y="155"/>
                  </a:cubicBezTo>
                  <a:cubicBezTo>
                    <a:pt x="644" y="120"/>
                    <a:pt x="586" y="97"/>
                    <a:pt x="524" y="85"/>
                  </a:cubicBezTo>
                  <a:cubicBezTo>
                    <a:pt x="524" y="19"/>
                    <a:pt x="524" y="19"/>
                    <a:pt x="524" y="19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19"/>
                    <a:pt x="365" y="19"/>
                    <a:pt x="365" y="19"/>
                  </a:cubicBezTo>
                  <a:cubicBezTo>
                    <a:pt x="365" y="85"/>
                    <a:pt x="365" y="85"/>
                    <a:pt x="365" y="85"/>
                  </a:cubicBezTo>
                  <a:cubicBezTo>
                    <a:pt x="155" y="124"/>
                    <a:pt x="0" y="306"/>
                    <a:pt x="0" y="523"/>
                  </a:cubicBezTo>
                  <a:cubicBezTo>
                    <a:pt x="0" y="767"/>
                    <a:pt x="198" y="965"/>
                    <a:pt x="443" y="965"/>
                  </a:cubicBezTo>
                  <a:cubicBezTo>
                    <a:pt x="691" y="965"/>
                    <a:pt x="889" y="767"/>
                    <a:pt x="889" y="523"/>
                  </a:cubicBezTo>
                  <a:cubicBezTo>
                    <a:pt x="889" y="426"/>
                    <a:pt x="858" y="341"/>
                    <a:pt x="808" y="267"/>
                  </a:cubicBezTo>
                  <a:close/>
                  <a:moveTo>
                    <a:pt x="742" y="787"/>
                  </a:moveTo>
                  <a:lnTo>
                    <a:pt x="742" y="787"/>
                  </a:lnTo>
                  <a:cubicBezTo>
                    <a:pt x="699" y="744"/>
                    <a:pt x="699" y="744"/>
                    <a:pt x="699" y="744"/>
                  </a:cubicBezTo>
                  <a:cubicBezTo>
                    <a:pt x="664" y="775"/>
                    <a:pt x="664" y="775"/>
                    <a:pt x="664" y="775"/>
                  </a:cubicBezTo>
                  <a:cubicBezTo>
                    <a:pt x="707" y="818"/>
                    <a:pt x="707" y="818"/>
                    <a:pt x="707" y="818"/>
                  </a:cubicBezTo>
                  <a:cubicBezTo>
                    <a:pt x="641" y="876"/>
                    <a:pt x="559" y="915"/>
                    <a:pt x="466" y="918"/>
                  </a:cubicBezTo>
                  <a:cubicBezTo>
                    <a:pt x="466" y="860"/>
                    <a:pt x="466" y="860"/>
                    <a:pt x="466" y="860"/>
                  </a:cubicBezTo>
                  <a:cubicBezTo>
                    <a:pt x="419" y="860"/>
                    <a:pt x="419" y="860"/>
                    <a:pt x="419" y="860"/>
                  </a:cubicBezTo>
                  <a:cubicBezTo>
                    <a:pt x="419" y="918"/>
                    <a:pt x="419" y="918"/>
                    <a:pt x="419" y="918"/>
                  </a:cubicBezTo>
                  <a:cubicBezTo>
                    <a:pt x="326" y="911"/>
                    <a:pt x="245" y="876"/>
                    <a:pt x="179" y="818"/>
                  </a:cubicBezTo>
                  <a:cubicBezTo>
                    <a:pt x="217" y="775"/>
                    <a:pt x="217" y="775"/>
                    <a:pt x="217" y="775"/>
                  </a:cubicBezTo>
                  <a:cubicBezTo>
                    <a:pt x="186" y="744"/>
                    <a:pt x="186" y="744"/>
                    <a:pt x="186" y="744"/>
                  </a:cubicBezTo>
                  <a:cubicBezTo>
                    <a:pt x="147" y="783"/>
                    <a:pt x="147" y="783"/>
                    <a:pt x="147" y="783"/>
                  </a:cubicBezTo>
                  <a:cubicBezTo>
                    <a:pt x="89" y="721"/>
                    <a:pt x="50" y="636"/>
                    <a:pt x="47" y="543"/>
                  </a:cubicBezTo>
                  <a:cubicBezTo>
                    <a:pt x="105" y="543"/>
                    <a:pt x="105" y="543"/>
                    <a:pt x="105" y="543"/>
                  </a:cubicBezTo>
                  <a:cubicBezTo>
                    <a:pt x="105" y="496"/>
                    <a:pt x="105" y="496"/>
                    <a:pt x="105" y="496"/>
                  </a:cubicBezTo>
                  <a:cubicBezTo>
                    <a:pt x="47" y="496"/>
                    <a:pt x="47" y="496"/>
                    <a:pt x="47" y="496"/>
                  </a:cubicBezTo>
                  <a:cubicBezTo>
                    <a:pt x="50" y="407"/>
                    <a:pt x="89" y="322"/>
                    <a:pt x="147" y="256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217" y="264"/>
                    <a:pt x="217" y="264"/>
                    <a:pt x="217" y="264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245" y="167"/>
                    <a:pt x="326" y="132"/>
                    <a:pt x="419" y="124"/>
                  </a:cubicBezTo>
                  <a:cubicBezTo>
                    <a:pt x="419" y="182"/>
                    <a:pt x="419" y="182"/>
                    <a:pt x="419" y="182"/>
                  </a:cubicBezTo>
                  <a:cubicBezTo>
                    <a:pt x="466" y="182"/>
                    <a:pt x="466" y="182"/>
                    <a:pt x="466" y="182"/>
                  </a:cubicBezTo>
                  <a:cubicBezTo>
                    <a:pt x="466" y="124"/>
                    <a:pt x="466" y="124"/>
                    <a:pt x="466" y="124"/>
                  </a:cubicBezTo>
                  <a:cubicBezTo>
                    <a:pt x="559" y="128"/>
                    <a:pt x="644" y="167"/>
                    <a:pt x="707" y="225"/>
                  </a:cubicBezTo>
                  <a:cubicBezTo>
                    <a:pt x="668" y="267"/>
                    <a:pt x="668" y="267"/>
                    <a:pt x="668" y="267"/>
                  </a:cubicBezTo>
                  <a:cubicBezTo>
                    <a:pt x="699" y="298"/>
                    <a:pt x="699" y="298"/>
                    <a:pt x="699" y="298"/>
                  </a:cubicBezTo>
                  <a:cubicBezTo>
                    <a:pt x="742" y="256"/>
                    <a:pt x="742" y="256"/>
                    <a:pt x="742" y="256"/>
                  </a:cubicBezTo>
                  <a:cubicBezTo>
                    <a:pt x="800" y="322"/>
                    <a:pt x="835" y="407"/>
                    <a:pt x="842" y="500"/>
                  </a:cubicBezTo>
                  <a:cubicBezTo>
                    <a:pt x="780" y="500"/>
                    <a:pt x="780" y="500"/>
                    <a:pt x="780" y="500"/>
                  </a:cubicBezTo>
                  <a:cubicBezTo>
                    <a:pt x="780" y="546"/>
                    <a:pt x="780" y="546"/>
                    <a:pt x="780" y="546"/>
                  </a:cubicBezTo>
                  <a:cubicBezTo>
                    <a:pt x="842" y="546"/>
                    <a:pt x="842" y="546"/>
                    <a:pt x="842" y="546"/>
                  </a:cubicBezTo>
                  <a:cubicBezTo>
                    <a:pt x="835" y="639"/>
                    <a:pt x="800" y="721"/>
                    <a:pt x="742" y="78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220"/>
            <p:cNvSpPr>
              <a:spLocks noChangeArrowheads="1"/>
            </p:cNvSpPr>
            <p:nvPr/>
          </p:nvSpPr>
          <p:spPr bwMode="auto">
            <a:xfrm>
              <a:off x="2779372" y="2332987"/>
              <a:ext cx="87313" cy="144463"/>
            </a:xfrm>
            <a:custGeom>
              <a:avLst/>
              <a:gdLst>
                <a:gd name="T0" fmla="*/ 199 w 242"/>
                <a:gd name="T1" fmla="*/ 0 h 400"/>
                <a:gd name="T2" fmla="*/ 199 w 242"/>
                <a:gd name="T3" fmla="*/ 0 h 400"/>
                <a:gd name="T4" fmla="*/ 109 w 242"/>
                <a:gd name="T5" fmla="*/ 217 h 400"/>
                <a:gd name="T6" fmla="*/ 94 w 242"/>
                <a:gd name="T7" fmla="*/ 217 h 400"/>
                <a:gd name="T8" fmla="*/ 0 w 242"/>
                <a:gd name="T9" fmla="*/ 310 h 400"/>
                <a:gd name="T10" fmla="*/ 94 w 242"/>
                <a:gd name="T11" fmla="*/ 399 h 400"/>
                <a:gd name="T12" fmla="*/ 187 w 242"/>
                <a:gd name="T13" fmla="*/ 310 h 400"/>
                <a:gd name="T14" fmla="*/ 152 w 242"/>
                <a:gd name="T15" fmla="*/ 237 h 400"/>
                <a:gd name="T16" fmla="*/ 241 w 242"/>
                <a:gd name="T17" fmla="*/ 20 h 400"/>
                <a:gd name="T18" fmla="*/ 199 w 242"/>
                <a:gd name="T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400">
                  <a:moveTo>
                    <a:pt x="199" y="0"/>
                  </a:moveTo>
                  <a:lnTo>
                    <a:pt x="199" y="0"/>
                  </a:lnTo>
                  <a:cubicBezTo>
                    <a:pt x="109" y="217"/>
                    <a:pt x="109" y="217"/>
                    <a:pt x="109" y="217"/>
                  </a:cubicBezTo>
                  <a:cubicBezTo>
                    <a:pt x="105" y="217"/>
                    <a:pt x="98" y="217"/>
                    <a:pt x="94" y="217"/>
                  </a:cubicBezTo>
                  <a:cubicBezTo>
                    <a:pt x="43" y="217"/>
                    <a:pt x="0" y="256"/>
                    <a:pt x="0" y="310"/>
                  </a:cubicBezTo>
                  <a:cubicBezTo>
                    <a:pt x="0" y="361"/>
                    <a:pt x="43" y="399"/>
                    <a:pt x="94" y="399"/>
                  </a:cubicBezTo>
                  <a:cubicBezTo>
                    <a:pt x="144" y="399"/>
                    <a:pt x="187" y="361"/>
                    <a:pt x="187" y="310"/>
                  </a:cubicBezTo>
                  <a:cubicBezTo>
                    <a:pt x="187" y="279"/>
                    <a:pt x="171" y="252"/>
                    <a:pt x="152" y="237"/>
                  </a:cubicBezTo>
                  <a:cubicBezTo>
                    <a:pt x="241" y="20"/>
                    <a:pt x="241" y="20"/>
                    <a:pt x="241" y="20"/>
                  </a:cubicBezTo>
                  <a:lnTo>
                    <a:pt x="1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1868793" y="3502700"/>
            <a:ext cx="320675" cy="347663"/>
            <a:chOff x="2655547" y="3515335"/>
            <a:chExt cx="320675" cy="347663"/>
          </a:xfrm>
        </p:grpSpPr>
        <p:sp>
          <p:nvSpPr>
            <p:cNvPr id="124" name="Freeform 221"/>
            <p:cNvSpPr>
              <a:spLocks noChangeArrowheads="1"/>
            </p:cNvSpPr>
            <p:nvPr/>
          </p:nvSpPr>
          <p:spPr bwMode="auto">
            <a:xfrm>
              <a:off x="2663485" y="3551848"/>
              <a:ext cx="303212" cy="303212"/>
            </a:xfrm>
            <a:custGeom>
              <a:avLst/>
              <a:gdLst>
                <a:gd name="T0" fmla="*/ 843 w 844"/>
                <a:gd name="T1" fmla="*/ 422 h 842"/>
                <a:gd name="T2" fmla="*/ 843 w 844"/>
                <a:gd name="T3" fmla="*/ 422 h 842"/>
                <a:gd name="T4" fmla="*/ 420 w 844"/>
                <a:gd name="T5" fmla="*/ 841 h 842"/>
                <a:gd name="T6" fmla="*/ 0 w 844"/>
                <a:gd name="T7" fmla="*/ 422 h 842"/>
                <a:gd name="T8" fmla="*/ 420 w 844"/>
                <a:gd name="T9" fmla="*/ 0 h 842"/>
                <a:gd name="T10" fmla="*/ 843 w 844"/>
                <a:gd name="T11" fmla="*/ 422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4" h="842">
                  <a:moveTo>
                    <a:pt x="843" y="422"/>
                  </a:moveTo>
                  <a:lnTo>
                    <a:pt x="843" y="422"/>
                  </a:lnTo>
                  <a:cubicBezTo>
                    <a:pt x="843" y="651"/>
                    <a:pt x="652" y="841"/>
                    <a:pt x="420" y="841"/>
                  </a:cubicBezTo>
                  <a:cubicBezTo>
                    <a:pt x="187" y="841"/>
                    <a:pt x="0" y="651"/>
                    <a:pt x="0" y="422"/>
                  </a:cubicBezTo>
                  <a:cubicBezTo>
                    <a:pt x="0" y="190"/>
                    <a:pt x="187" y="0"/>
                    <a:pt x="420" y="0"/>
                  </a:cubicBezTo>
                  <a:cubicBezTo>
                    <a:pt x="652" y="0"/>
                    <a:pt x="843" y="190"/>
                    <a:pt x="843" y="4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222"/>
            <p:cNvSpPr>
              <a:spLocks noChangeArrowheads="1"/>
            </p:cNvSpPr>
            <p:nvPr/>
          </p:nvSpPr>
          <p:spPr bwMode="auto">
            <a:xfrm>
              <a:off x="2814297" y="3551848"/>
              <a:ext cx="152400" cy="303212"/>
            </a:xfrm>
            <a:custGeom>
              <a:avLst/>
              <a:gdLst>
                <a:gd name="T0" fmla="*/ 0 w 424"/>
                <a:gd name="T1" fmla="*/ 0 h 842"/>
                <a:gd name="T2" fmla="*/ 0 w 424"/>
                <a:gd name="T3" fmla="*/ 0 h 842"/>
                <a:gd name="T4" fmla="*/ 0 w 424"/>
                <a:gd name="T5" fmla="*/ 841 h 842"/>
                <a:gd name="T6" fmla="*/ 423 w 424"/>
                <a:gd name="T7" fmla="*/ 422 h 842"/>
                <a:gd name="T8" fmla="*/ 0 w 424"/>
                <a:gd name="T9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4" h="842">
                  <a:moveTo>
                    <a:pt x="0" y="0"/>
                  </a:moveTo>
                  <a:lnTo>
                    <a:pt x="0" y="0"/>
                  </a:lnTo>
                  <a:cubicBezTo>
                    <a:pt x="0" y="841"/>
                    <a:pt x="0" y="841"/>
                    <a:pt x="0" y="841"/>
                  </a:cubicBezTo>
                  <a:cubicBezTo>
                    <a:pt x="232" y="841"/>
                    <a:pt x="423" y="651"/>
                    <a:pt x="423" y="422"/>
                  </a:cubicBezTo>
                  <a:cubicBezTo>
                    <a:pt x="423" y="190"/>
                    <a:pt x="232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223"/>
            <p:cNvSpPr>
              <a:spLocks noChangeArrowheads="1"/>
            </p:cNvSpPr>
            <p:nvPr/>
          </p:nvSpPr>
          <p:spPr bwMode="auto">
            <a:xfrm>
              <a:off x="2655547" y="3515335"/>
              <a:ext cx="320675" cy="347663"/>
            </a:xfrm>
            <a:custGeom>
              <a:avLst/>
              <a:gdLst>
                <a:gd name="T0" fmla="*/ 808 w 890"/>
                <a:gd name="T1" fmla="*/ 267 h 966"/>
                <a:gd name="T2" fmla="*/ 808 w 890"/>
                <a:gd name="T3" fmla="*/ 267 h 966"/>
                <a:gd name="T4" fmla="*/ 854 w 890"/>
                <a:gd name="T5" fmla="*/ 225 h 966"/>
                <a:gd name="T6" fmla="*/ 870 w 890"/>
                <a:gd name="T7" fmla="*/ 209 h 966"/>
                <a:gd name="T8" fmla="*/ 753 w 890"/>
                <a:gd name="T9" fmla="*/ 97 h 966"/>
                <a:gd name="T10" fmla="*/ 738 w 890"/>
                <a:gd name="T11" fmla="*/ 109 h 966"/>
                <a:gd name="T12" fmla="*/ 695 w 890"/>
                <a:gd name="T13" fmla="*/ 155 h 966"/>
                <a:gd name="T14" fmla="*/ 524 w 890"/>
                <a:gd name="T15" fmla="*/ 85 h 966"/>
                <a:gd name="T16" fmla="*/ 524 w 890"/>
                <a:gd name="T17" fmla="*/ 19 h 966"/>
                <a:gd name="T18" fmla="*/ 524 w 890"/>
                <a:gd name="T19" fmla="*/ 0 h 966"/>
                <a:gd name="T20" fmla="*/ 365 w 890"/>
                <a:gd name="T21" fmla="*/ 0 h 966"/>
                <a:gd name="T22" fmla="*/ 365 w 890"/>
                <a:gd name="T23" fmla="*/ 19 h 966"/>
                <a:gd name="T24" fmla="*/ 365 w 890"/>
                <a:gd name="T25" fmla="*/ 85 h 966"/>
                <a:gd name="T26" fmla="*/ 0 w 890"/>
                <a:gd name="T27" fmla="*/ 523 h 966"/>
                <a:gd name="T28" fmla="*/ 443 w 890"/>
                <a:gd name="T29" fmla="*/ 965 h 966"/>
                <a:gd name="T30" fmla="*/ 889 w 890"/>
                <a:gd name="T31" fmla="*/ 523 h 966"/>
                <a:gd name="T32" fmla="*/ 808 w 890"/>
                <a:gd name="T33" fmla="*/ 267 h 966"/>
                <a:gd name="T34" fmla="*/ 742 w 890"/>
                <a:gd name="T35" fmla="*/ 787 h 966"/>
                <a:gd name="T36" fmla="*/ 742 w 890"/>
                <a:gd name="T37" fmla="*/ 787 h 966"/>
                <a:gd name="T38" fmla="*/ 699 w 890"/>
                <a:gd name="T39" fmla="*/ 744 h 966"/>
                <a:gd name="T40" fmla="*/ 664 w 890"/>
                <a:gd name="T41" fmla="*/ 775 h 966"/>
                <a:gd name="T42" fmla="*/ 707 w 890"/>
                <a:gd name="T43" fmla="*/ 818 h 966"/>
                <a:gd name="T44" fmla="*/ 466 w 890"/>
                <a:gd name="T45" fmla="*/ 918 h 966"/>
                <a:gd name="T46" fmla="*/ 466 w 890"/>
                <a:gd name="T47" fmla="*/ 860 h 966"/>
                <a:gd name="T48" fmla="*/ 419 w 890"/>
                <a:gd name="T49" fmla="*/ 860 h 966"/>
                <a:gd name="T50" fmla="*/ 419 w 890"/>
                <a:gd name="T51" fmla="*/ 918 h 966"/>
                <a:gd name="T52" fmla="*/ 179 w 890"/>
                <a:gd name="T53" fmla="*/ 818 h 966"/>
                <a:gd name="T54" fmla="*/ 217 w 890"/>
                <a:gd name="T55" fmla="*/ 775 h 966"/>
                <a:gd name="T56" fmla="*/ 186 w 890"/>
                <a:gd name="T57" fmla="*/ 744 h 966"/>
                <a:gd name="T58" fmla="*/ 147 w 890"/>
                <a:gd name="T59" fmla="*/ 783 h 966"/>
                <a:gd name="T60" fmla="*/ 47 w 890"/>
                <a:gd name="T61" fmla="*/ 543 h 966"/>
                <a:gd name="T62" fmla="*/ 105 w 890"/>
                <a:gd name="T63" fmla="*/ 543 h 966"/>
                <a:gd name="T64" fmla="*/ 105 w 890"/>
                <a:gd name="T65" fmla="*/ 496 h 966"/>
                <a:gd name="T66" fmla="*/ 47 w 890"/>
                <a:gd name="T67" fmla="*/ 496 h 966"/>
                <a:gd name="T68" fmla="*/ 147 w 890"/>
                <a:gd name="T69" fmla="*/ 256 h 966"/>
                <a:gd name="T70" fmla="*/ 186 w 890"/>
                <a:gd name="T71" fmla="*/ 298 h 966"/>
                <a:gd name="T72" fmla="*/ 217 w 890"/>
                <a:gd name="T73" fmla="*/ 264 h 966"/>
                <a:gd name="T74" fmla="*/ 179 w 890"/>
                <a:gd name="T75" fmla="*/ 225 h 966"/>
                <a:gd name="T76" fmla="*/ 419 w 890"/>
                <a:gd name="T77" fmla="*/ 124 h 966"/>
                <a:gd name="T78" fmla="*/ 419 w 890"/>
                <a:gd name="T79" fmla="*/ 182 h 966"/>
                <a:gd name="T80" fmla="*/ 466 w 890"/>
                <a:gd name="T81" fmla="*/ 182 h 966"/>
                <a:gd name="T82" fmla="*/ 466 w 890"/>
                <a:gd name="T83" fmla="*/ 124 h 966"/>
                <a:gd name="T84" fmla="*/ 707 w 890"/>
                <a:gd name="T85" fmla="*/ 225 h 966"/>
                <a:gd name="T86" fmla="*/ 668 w 890"/>
                <a:gd name="T87" fmla="*/ 267 h 966"/>
                <a:gd name="T88" fmla="*/ 699 w 890"/>
                <a:gd name="T89" fmla="*/ 298 h 966"/>
                <a:gd name="T90" fmla="*/ 742 w 890"/>
                <a:gd name="T91" fmla="*/ 256 h 966"/>
                <a:gd name="T92" fmla="*/ 842 w 890"/>
                <a:gd name="T93" fmla="*/ 500 h 966"/>
                <a:gd name="T94" fmla="*/ 780 w 890"/>
                <a:gd name="T95" fmla="*/ 500 h 966"/>
                <a:gd name="T96" fmla="*/ 780 w 890"/>
                <a:gd name="T97" fmla="*/ 546 h 966"/>
                <a:gd name="T98" fmla="*/ 842 w 890"/>
                <a:gd name="T99" fmla="*/ 546 h 966"/>
                <a:gd name="T100" fmla="*/ 742 w 890"/>
                <a:gd name="T101" fmla="*/ 78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90" h="966">
                  <a:moveTo>
                    <a:pt x="808" y="267"/>
                  </a:moveTo>
                  <a:lnTo>
                    <a:pt x="808" y="267"/>
                  </a:lnTo>
                  <a:cubicBezTo>
                    <a:pt x="854" y="225"/>
                    <a:pt x="854" y="225"/>
                    <a:pt x="854" y="225"/>
                  </a:cubicBezTo>
                  <a:cubicBezTo>
                    <a:pt x="870" y="209"/>
                    <a:pt x="870" y="209"/>
                    <a:pt x="870" y="209"/>
                  </a:cubicBezTo>
                  <a:cubicBezTo>
                    <a:pt x="753" y="97"/>
                    <a:pt x="753" y="97"/>
                    <a:pt x="753" y="97"/>
                  </a:cubicBezTo>
                  <a:cubicBezTo>
                    <a:pt x="738" y="109"/>
                    <a:pt x="738" y="109"/>
                    <a:pt x="738" y="109"/>
                  </a:cubicBezTo>
                  <a:cubicBezTo>
                    <a:pt x="695" y="155"/>
                    <a:pt x="695" y="155"/>
                    <a:pt x="695" y="155"/>
                  </a:cubicBezTo>
                  <a:cubicBezTo>
                    <a:pt x="644" y="120"/>
                    <a:pt x="586" y="97"/>
                    <a:pt x="524" y="85"/>
                  </a:cubicBezTo>
                  <a:cubicBezTo>
                    <a:pt x="524" y="19"/>
                    <a:pt x="524" y="19"/>
                    <a:pt x="524" y="19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19"/>
                    <a:pt x="365" y="19"/>
                    <a:pt x="365" y="19"/>
                  </a:cubicBezTo>
                  <a:cubicBezTo>
                    <a:pt x="365" y="85"/>
                    <a:pt x="365" y="85"/>
                    <a:pt x="365" y="85"/>
                  </a:cubicBezTo>
                  <a:cubicBezTo>
                    <a:pt x="155" y="124"/>
                    <a:pt x="0" y="306"/>
                    <a:pt x="0" y="523"/>
                  </a:cubicBezTo>
                  <a:cubicBezTo>
                    <a:pt x="0" y="767"/>
                    <a:pt x="198" y="965"/>
                    <a:pt x="443" y="965"/>
                  </a:cubicBezTo>
                  <a:cubicBezTo>
                    <a:pt x="691" y="965"/>
                    <a:pt x="889" y="767"/>
                    <a:pt x="889" y="523"/>
                  </a:cubicBezTo>
                  <a:cubicBezTo>
                    <a:pt x="889" y="426"/>
                    <a:pt x="858" y="341"/>
                    <a:pt x="808" y="267"/>
                  </a:cubicBezTo>
                  <a:close/>
                  <a:moveTo>
                    <a:pt x="742" y="787"/>
                  </a:moveTo>
                  <a:lnTo>
                    <a:pt x="742" y="787"/>
                  </a:lnTo>
                  <a:cubicBezTo>
                    <a:pt x="699" y="744"/>
                    <a:pt x="699" y="744"/>
                    <a:pt x="699" y="744"/>
                  </a:cubicBezTo>
                  <a:cubicBezTo>
                    <a:pt x="664" y="775"/>
                    <a:pt x="664" y="775"/>
                    <a:pt x="664" y="775"/>
                  </a:cubicBezTo>
                  <a:cubicBezTo>
                    <a:pt x="707" y="818"/>
                    <a:pt x="707" y="818"/>
                    <a:pt x="707" y="818"/>
                  </a:cubicBezTo>
                  <a:cubicBezTo>
                    <a:pt x="641" y="876"/>
                    <a:pt x="559" y="915"/>
                    <a:pt x="466" y="918"/>
                  </a:cubicBezTo>
                  <a:cubicBezTo>
                    <a:pt x="466" y="860"/>
                    <a:pt x="466" y="860"/>
                    <a:pt x="466" y="860"/>
                  </a:cubicBezTo>
                  <a:cubicBezTo>
                    <a:pt x="419" y="860"/>
                    <a:pt x="419" y="860"/>
                    <a:pt x="419" y="860"/>
                  </a:cubicBezTo>
                  <a:cubicBezTo>
                    <a:pt x="419" y="918"/>
                    <a:pt x="419" y="918"/>
                    <a:pt x="419" y="918"/>
                  </a:cubicBezTo>
                  <a:cubicBezTo>
                    <a:pt x="326" y="911"/>
                    <a:pt x="245" y="876"/>
                    <a:pt x="179" y="818"/>
                  </a:cubicBezTo>
                  <a:cubicBezTo>
                    <a:pt x="217" y="775"/>
                    <a:pt x="217" y="775"/>
                    <a:pt x="217" y="775"/>
                  </a:cubicBezTo>
                  <a:cubicBezTo>
                    <a:pt x="186" y="744"/>
                    <a:pt x="186" y="744"/>
                    <a:pt x="186" y="744"/>
                  </a:cubicBezTo>
                  <a:cubicBezTo>
                    <a:pt x="147" y="783"/>
                    <a:pt x="147" y="783"/>
                    <a:pt x="147" y="783"/>
                  </a:cubicBezTo>
                  <a:cubicBezTo>
                    <a:pt x="89" y="721"/>
                    <a:pt x="50" y="636"/>
                    <a:pt x="47" y="543"/>
                  </a:cubicBezTo>
                  <a:cubicBezTo>
                    <a:pt x="105" y="543"/>
                    <a:pt x="105" y="543"/>
                    <a:pt x="105" y="543"/>
                  </a:cubicBezTo>
                  <a:cubicBezTo>
                    <a:pt x="105" y="496"/>
                    <a:pt x="105" y="496"/>
                    <a:pt x="105" y="496"/>
                  </a:cubicBezTo>
                  <a:cubicBezTo>
                    <a:pt x="47" y="496"/>
                    <a:pt x="47" y="496"/>
                    <a:pt x="47" y="496"/>
                  </a:cubicBezTo>
                  <a:cubicBezTo>
                    <a:pt x="50" y="407"/>
                    <a:pt x="89" y="322"/>
                    <a:pt x="147" y="256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217" y="264"/>
                    <a:pt x="217" y="264"/>
                    <a:pt x="217" y="264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245" y="167"/>
                    <a:pt x="326" y="132"/>
                    <a:pt x="419" y="124"/>
                  </a:cubicBezTo>
                  <a:cubicBezTo>
                    <a:pt x="419" y="182"/>
                    <a:pt x="419" y="182"/>
                    <a:pt x="419" y="182"/>
                  </a:cubicBezTo>
                  <a:cubicBezTo>
                    <a:pt x="466" y="182"/>
                    <a:pt x="466" y="182"/>
                    <a:pt x="466" y="182"/>
                  </a:cubicBezTo>
                  <a:cubicBezTo>
                    <a:pt x="466" y="124"/>
                    <a:pt x="466" y="124"/>
                    <a:pt x="466" y="124"/>
                  </a:cubicBezTo>
                  <a:cubicBezTo>
                    <a:pt x="559" y="128"/>
                    <a:pt x="644" y="167"/>
                    <a:pt x="707" y="225"/>
                  </a:cubicBezTo>
                  <a:cubicBezTo>
                    <a:pt x="668" y="267"/>
                    <a:pt x="668" y="267"/>
                    <a:pt x="668" y="267"/>
                  </a:cubicBezTo>
                  <a:cubicBezTo>
                    <a:pt x="699" y="298"/>
                    <a:pt x="699" y="298"/>
                    <a:pt x="699" y="298"/>
                  </a:cubicBezTo>
                  <a:cubicBezTo>
                    <a:pt x="742" y="256"/>
                    <a:pt x="742" y="256"/>
                    <a:pt x="742" y="256"/>
                  </a:cubicBezTo>
                  <a:cubicBezTo>
                    <a:pt x="800" y="322"/>
                    <a:pt x="835" y="407"/>
                    <a:pt x="842" y="500"/>
                  </a:cubicBezTo>
                  <a:cubicBezTo>
                    <a:pt x="780" y="500"/>
                    <a:pt x="780" y="500"/>
                    <a:pt x="780" y="500"/>
                  </a:cubicBezTo>
                  <a:cubicBezTo>
                    <a:pt x="780" y="546"/>
                    <a:pt x="780" y="546"/>
                    <a:pt x="780" y="546"/>
                  </a:cubicBezTo>
                  <a:cubicBezTo>
                    <a:pt x="842" y="546"/>
                    <a:pt x="842" y="546"/>
                    <a:pt x="842" y="546"/>
                  </a:cubicBezTo>
                  <a:cubicBezTo>
                    <a:pt x="835" y="639"/>
                    <a:pt x="800" y="721"/>
                    <a:pt x="742" y="78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224"/>
            <p:cNvSpPr>
              <a:spLocks noChangeArrowheads="1"/>
            </p:cNvSpPr>
            <p:nvPr/>
          </p:nvSpPr>
          <p:spPr bwMode="auto">
            <a:xfrm>
              <a:off x="2779372" y="3591535"/>
              <a:ext cx="87313" cy="144463"/>
            </a:xfrm>
            <a:custGeom>
              <a:avLst/>
              <a:gdLst>
                <a:gd name="T0" fmla="*/ 199 w 242"/>
                <a:gd name="T1" fmla="*/ 0 h 400"/>
                <a:gd name="T2" fmla="*/ 199 w 242"/>
                <a:gd name="T3" fmla="*/ 0 h 400"/>
                <a:gd name="T4" fmla="*/ 109 w 242"/>
                <a:gd name="T5" fmla="*/ 217 h 400"/>
                <a:gd name="T6" fmla="*/ 94 w 242"/>
                <a:gd name="T7" fmla="*/ 217 h 400"/>
                <a:gd name="T8" fmla="*/ 0 w 242"/>
                <a:gd name="T9" fmla="*/ 310 h 400"/>
                <a:gd name="T10" fmla="*/ 94 w 242"/>
                <a:gd name="T11" fmla="*/ 399 h 400"/>
                <a:gd name="T12" fmla="*/ 187 w 242"/>
                <a:gd name="T13" fmla="*/ 310 h 400"/>
                <a:gd name="T14" fmla="*/ 152 w 242"/>
                <a:gd name="T15" fmla="*/ 237 h 400"/>
                <a:gd name="T16" fmla="*/ 241 w 242"/>
                <a:gd name="T17" fmla="*/ 20 h 400"/>
                <a:gd name="T18" fmla="*/ 199 w 242"/>
                <a:gd name="T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400">
                  <a:moveTo>
                    <a:pt x="199" y="0"/>
                  </a:moveTo>
                  <a:lnTo>
                    <a:pt x="199" y="0"/>
                  </a:lnTo>
                  <a:cubicBezTo>
                    <a:pt x="109" y="217"/>
                    <a:pt x="109" y="217"/>
                    <a:pt x="109" y="217"/>
                  </a:cubicBezTo>
                  <a:cubicBezTo>
                    <a:pt x="105" y="217"/>
                    <a:pt x="98" y="217"/>
                    <a:pt x="94" y="217"/>
                  </a:cubicBezTo>
                  <a:cubicBezTo>
                    <a:pt x="43" y="217"/>
                    <a:pt x="0" y="256"/>
                    <a:pt x="0" y="310"/>
                  </a:cubicBezTo>
                  <a:cubicBezTo>
                    <a:pt x="0" y="361"/>
                    <a:pt x="43" y="399"/>
                    <a:pt x="94" y="399"/>
                  </a:cubicBezTo>
                  <a:cubicBezTo>
                    <a:pt x="144" y="399"/>
                    <a:pt x="187" y="361"/>
                    <a:pt x="187" y="310"/>
                  </a:cubicBezTo>
                  <a:cubicBezTo>
                    <a:pt x="187" y="279"/>
                    <a:pt x="171" y="252"/>
                    <a:pt x="152" y="237"/>
                  </a:cubicBezTo>
                  <a:cubicBezTo>
                    <a:pt x="241" y="20"/>
                    <a:pt x="241" y="20"/>
                    <a:pt x="241" y="20"/>
                  </a:cubicBezTo>
                  <a:lnTo>
                    <a:pt x="19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8" name="Group 127"/>
          <p:cNvGrpSpPr/>
          <p:nvPr/>
        </p:nvGrpSpPr>
        <p:grpSpPr>
          <a:xfrm>
            <a:off x="1868793" y="1681140"/>
            <a:ext cx="320675" cy="347663"/>
            <a:chOff x="2673010" y="1635707"/>
            <a:chExt cx="320675" cy="347663"/>
          </a:xfrm>
        </p:grpSpPr>
        <p:sp>
          <p:nvSpPr>
            <p:cNvPr id="129" name="Freeform 225"/>
            <p:cNvSpPr>
              <a:spLocks noChangeArrowheads="1"/>
            </p:cNvSpPr>
            <p:nvPr/>
          </p:nvSpPr>
          <p:spPr bwMode="auto">
            <a:xfrm>
              <a:off x="2680947" y="1672220"/>
              <a:ext cx="303213" cy="303212"/>
            </a:xfrm>
            <a:custGeom>
              <a:avLst/>
              <a:gdLst>
                <a:gd name="T0" fmla="*/ 843 w 844"/>
                <a:gd name="T1" fmla="*/ 422 h 842"/>
                <a:gd name="T2" fmla="*/ 843 w 844"/>
                <a:gd name="T3" fmla="*/ 422 h 842"/>
                <a:gd name="T4" fmla="*/ 420 w 844"/>
                <a:gd name="T5" fmla="*/ 841 h 842"/>
                <a:gd name="T6" fmla="*/ 0 w 844"/>
                <a:gd name="T7" fmla="*/ 422 h 842"/>
                <a:gd name="T8" fmla="*/ 420 w 844"/>
                <a:gd name="T9" fmla="*/ 0 h 842"/>
                <a:gd name="T10" fmla="*/ 843 w 844"/>
                <a:gd name="T11" fmla="*/ 422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4" h="842">
                  <a:moveTo>
                    <a:pt x="843" y="422"/>
                  </a:moveTo>
                  <a:lnTo>
                    <a:pt x="843" y="422"/>
                  </a:lnTo>
                  <a:cubicBezTo>
                    <a:pt x="843" y="651"/>
                    <a:pt x="652" y="841"/>
                    <a:pt x="420" y="841"/>
                  </a:cubicBezTo>
                  <a:cubicBezTo>
                    <a:pt x="187" y="841"/>
                    <a:pt x="0" y="651"/>
                    <a:pt x="0" y="422"/>
                  </a:cubicBezTo>
                  <a:cubicBezTo>
                    <a:pt x="0" y="190"/>
                    <a:pt x="187" y="0"/>
                    <a:pt x="420" y="0"/>
                  </a:cubicBezTo>
                  <a:cubicBezTo>
                    <a:pt x="652" y="0"/>
                    <a:pt x="843" y="190"/>
                    <a:pt x="843" y="4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226"/>
            <p:cNvSpPr>
              <a:spLocks noChangeArrowheads="1"/>
            </p:cNvSpPr>
            <p:nvPr/>
          </p:nvSpPr>
          <p:spPr bwMode="auto">
            <a:xfrm>
              <a:off x="2831760" y="1672220"/>
              <a:ext cx="152400" cy="303212"/>
            </a:xfrm>
            <a:custGeom>
              <a:avLst/>
              <a:gdLst>
                <a:gd name="T0" fmla="*/ 0 w 424"/>
                <a:gd name="T1" fmla="*/ 0 h 842"/>
                <a:gd name="T2" fmla="*/ 0 w 424"/>
                <a:gd name="T3" fmla="*/ 0 h 842"/>
                <a:gd name="T4" fmla="*/ 0 w 424"/>
                <a:gd name="T5" fmla="*/ 841 h 842"/>
                <a:gd name="T6" fmla="*/ 423 w 424"/>
                <a:gd name="T7" fmla="*/ 422 h 842"/>
                <a:gd name="T8" fmla="*/ 0 w 424"/>
                <a:gd name="T9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4" h="842">
                  <a:moveTo>
                    <a:pt x="0" y="0"/>
                  </a:moveTo>
                  <a:lnTo>
                    <a:pt x="0" y="0"/>
                  </a:lnTo>
                  <a:cubicBezTo>
                    <a:pt x="0" y="841"/>
                    <a:pt x="0" y="841"/>
                    <a:pt x="0" y="841"/>
                  </a:cubicBezTo>
                  <a:cubicBezTo>
                    <a:pt x="232" y="841"/>
                    <a:pt x="423" y="651"/>
                    <a:pt x="423" y="422"/>
                  </a:cubicBezTo>
                  <a:cubicBezTo>
                    <a:pt x="423" y="190"/>
                    <a:pt x="232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227"/>
            <p:cNvSpPr>
              <a:spLocks noChangeArrowheads="1"/>
            </p:cNvSpPr>
            <p:nvPr/>
          </p:nvSpPr>
          <p:spPr bwMode="auto">
            <a:xfrm>
              <a:off x="2673010" y="1635707"/>
              <a:ext cx="320675" cy="347663"/>
            </a:xfrm>
            <a:custGeom>
              <a:avLst/>
              <a:gdLst>
                <a:gd name="T0" fmla="*/ 808 w 890"/>
                <a:gd name="T1" fmla="*/ 267 h 966"/>
                <a:gd name="T2" fmla="*/ 808 w 890"/>
                <a:gd name="T3" fmla="*/ 267 h 966"/>
                <a:gd name="T4" fmla="*/ 854 w 890"/>
                <a:gd name="T5" fmla="*/ 225 h 966"/>
                <a:gd name="T6" fmla="*/ 870 w 890"/>
                <a:gd name="T7" fmla="*/ 209 h 966"/>
                <a:gd name="T8" fmla="*/ 753 w 890"/>
                <a:gd name="T9" fmla="*/ 97 h 966"/>
                <a:gd name="T10" fmla="*/ 738 w 890"/>
                <a:gd name="T11" fmla="*/ 109 h 966"/>
                <a:gd name="T12" fmla="*/ 695 w 890"/>
                <a:gd name="T13" fmla="*/ 155 h 966"/>
                <a:gd name="T14" fmla="*/ 524 w 890"/>
                <a:gd name="T15" fmla="*/ 85 h 966"/>
                <a:gd name="T16" fmla="*/ 524 w 890"/>
                <a:gd name="T17" fmla="*/ 19 h 966"/>
                <a:gd name="T18" fmla="*/ 524 w 890"/>
                <a:gd name="T19" fmla="*/ 0 h 966"/>
                <a:gd name="T20" fmla="*/ 365 w 890"/>
                <a:gd name="T21" fmla="*/ 0 h 966"/>
                <a:gd name="T22" fmla="*/ 365 w 890"/>
                <a:gd name="T23" fmla="*/ 19 h 966"/>
                <a:gd name="T24" fmla="*/ 365 w 890"/>
                <a:gd name="T25" fmla="*/ 85 h 966"/>
                <a:gd name="T26" fmla="*/ 0 w 890"/>
                <a:gd name="T27" fmla="*/ 523 h 966"/>
                <a:gd name="T28" fmla="*/ 443 w 890"/>
                <a:gd name="T29" fmla="*/ 965 h 966"/>
                <a:gd name="T30" fmla="*/ 889 w 890"/>
                <a:gd name="T31" fmla="*/ 523 h 966"/>
                <a:gd name="T32" fmla="*/ 808 w 890"/>
                <a:gd name="T33" fmla="*/ 267 h 966"/>
                <a:gd name="T34" fmla="*/ 742 w 890"/>
                <a:gd name="T35" fmla="*/ 787 h 966"/>
                <a:gd name="T36" fmla="*/ 742 w 890"/>
                <a:gd name="T37" fmla="*/ 787 h 966"/>
                <a:gd name="T38" fmla="*/ 699 w 890"/>
                <a:gd name="T39" fmla="*/ 744 h 966"/>
                <a:gd name="T40" fmla="*/ 664 w 890"/>
                <a:gd name="T41" fmla="*/ 775 h 966"/>
                <a:gd name="T42" fmla="*/ 707 w 890"/>
                <a:gd name="T43" fmla="*/ 818 h 966"/>
                <a:gd name="T44" fmla="*/ 466 w 890"/>
                <a:gd name="T45" fmla="*/ 918 h 966"/>
                <a:gd name="T46" fmla="*/ 466 w 890"/>
                <a:gd name="T47" fmla="*/ 860 h 966"/>
                <a:gd name="T48" fmla="*/ 419 w 890"/>
                <a:gd name="T49" fmla="*/ 860 h 966"/>
                <a:gd name="T50" fmla="*/ 419 w 890"/>
                <a:gd name="T51" fmla="*/ 918 h 966"/>
                <a:gd name="T52" fmla="*/ 179 w 890"/>
                <a:gd name="T53" fmla="*/ 818 h 966"/>
                <a:gd name="T54" fmla="*/ 217 w 890"/>
                <a:gd name="T55" fmla="*/ 775 h 966"/>
                <a:gd name="T56" fmla="*/ 186 w 890"/>
                <a:gd name="T57" fmla="*/ 744 h 966"/>
                <a:gd name="T58" fmla="*/ 147 w 890"/>
                <a:gd name="T59" fmla="*/ 783 h 966"/>
                <a:gd name="T60" fmla="*/ 47 w 890"/>
                <a:gd name="T61" fmla="*/ 543 h 966"/>
                <a:gd name="T62" fmla="*/ 105 w 890"/>
                <a:gd name="T63" fmla="*/ 543 h 966"/>
                <a:gd name="T64" fmla="*/ 105 w 890"/>
                <a:gd name="T65" fmla="*/ 496 h 966"/>
                <a:gd name="T66" fmla="*/ 47 w 890"/>
                <a:gd name="T67" fmla="*/ 496 h 966"/>
                <a:gd name="T68" fmla="*/ 147 w 890"/>
                <a:gd name="T69" fmla="*/ 256 h 966"/>
                <a:gd name="T70" fmla="*/ 186 w 890"/>
                <a:gd name="T71" fmla="*/ 298 h 966"/>
                <a:gd name="T72" fmla="*/ 217 w 890"/>
                <a:gd name="T73" fmla="*/ 264 h 966"/>
                <a:gd name="T74" fmla="*/ 179 w 890"/>
                <a:gd name="T75" fmla="*/ 225 h 966"/>
                <a:gd name="T76" fmla="*/ 419 w 890"/>
                <a:gd name="T77" fmla="*/ 124 h 966"/>
                <a:gd name="T78" fmla="*/ 419 w 890"/>
                <a:gd name="T79" fmla="*/ 182 h 966"/>
                <a:gd name="T80" fmla="*/ 466 w 890"/>
                <a:gd name="T81" fmla="*/ 182 h 966"/>
                <a:gd name="T82" fmla="*/ 466 w 890"/>
                <a:gd name="T83" fmla="*/ 124 h 966"/>
                <a:gd name="T84" fmla="*/ 707 w 890"/>
                <a:gd name="T85" fmla="*/ 225 h 966"/>
                <a:gd name="T86" fmla="*/ 668 w 890"/>
                <a:gd name="T87" fmla="*/ 267 h 966"/>
                <a:gd name="T88" fmla="*/ 699 w 890"/>
                <a:gd name="T89" fmla="*/ 298 h 966"/>
                <a:gd name="T90" fmla="*/ 742 w 890"/>
                <a:gd name="T91" fmla="*/ 256 h 966"/>
                <a:gd name="T92" fmla="*/ 842 w 890"/>
                <a:gd name="T93" fmla="*/ 500 h 966"/>
                <a:gd name="T94" fmla="*/ 780 w 890"/>
                <a:gd name="T95" fmla="*/ 500 h 966"/>
                <a:gd name="T96" fmla="*/ 780 w 890"/>
                <a:gd name="T97" fmla="*/ 546 h 966"/>
                <a:gd name="T98" fmla="*/ 842 w 890"/>
                <a:gd name="T99" fmla="*/ 546 h 966"/>
                <a:gd name="T100" fmla="*/ 742 w 890"/>
                <a:gd name="T101" fmla="*/ 78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90" h="966">
                  <a:moveTo>
                    <a:pt x="808" y="267"/>
                  </a:moveTo>
                  <a:lnTo>
                    <a:pt x="808" y="267"/>
                  </a:lnTo>
                  <a:cubicBezTo>
                    <a:pt x="854" y="225"/>
                    <a:pt x="854" y="225"/>
                    <a:pt x="854" y="225"/>
                  </a:cubicBezTo>
                  <a:cubicBezTo>
                    <a:pt x="870" y="209"/>
                    <a:pt x="870" y="209"/>
                    <a:pt x="870" y="209"/>
                  </a:cubicBezTo>
                  <a:cubicBezTo>
                    <a:pt x="753" y="97"/>
                    <a:pt x="753" y="97"/>
                    <a:pt x="753" y="97"/>
                  </a:cubicBezTo>
                  <a:cubicBezTo>
                    <a:pt x="738" y="109"/>
                    <a:pt x="738" y="109"/>
                    <a:pt x="738" y="109"/>
                  </a:cubicBezTo>
                  <a:cubicBezTo>
                    <a:pt x="695" y="155"/>
                    <a:pt x="695" y="155"/>
                    <a:pt x="695" y="155"/>
                  </a:cubicBezTo>
                  <a:cubicBezTo>
                    <a:pt x="644" y="120"/>
                    <a:pt x="586" y="97"/>
                    <a:pt x="524" y="85"/>
                  </a:cubicBezTo>
                  <a:cubicBezTo>
                    <a:pt x="524" y="19"/>
                    <a:pt x="524" y="19"/>
                    <a:pt x="524" y="19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19"/>
                    <a:pt x="365" y="19"/>
                    <a:pt x="365" y="19"/>
                  </a:cubicBezTo>
                  <a:cubicBezTo>
                    <a:pt x="365" y="85"/>
                    <a:pt x="365" y="85"/>
                    <a:pt x="365" y="85"/>
                  </a:cubicBezTo>
                  <a:cubicBezTo>
                    <a:pt x="155" y="124"/>
                    <a:pt x="0" y="306"/>
                    <a:pt x="0" y="523"/>
                  </a:cubicBezTo>
                  <a:cubicBezTo>
                    <a:pt x="0" y="767"/>
                    <a:pt x="198" y="965"/>
                    <a:pt x="443" y="965"/>
                  </a:cubicBezTo>
                  <a:cubicBezTo>
                    <a:pt x="691" y="965"/>
                    <a:pt x="889" y="767"/>
                    <a:pt x="889" y="523"/>
                  </a:cubicBezTo>
                  <a:cubicBezTo>
                    <a:pt x="889" y="426"/>
                    <a:pt x="858" y="341"/>
                    <a:pt x="808" y="267"/>
                  </a:cubicBezTo>
                  <a:close/>
                  <a:moveTo>
                    <a:pt x="742" y="787"/>
                  </a:moveTo>
                  <a:lnTo>
                    <a:pt x="742" y="787"/>
                  </a:lnTo>
                  <a:cubicBezTo>
                    <a:pt x="699" y="744"/>
                    <a:pt x="699" y="744"/>
                    <a:pt x="699" y="744"/>
                  </a:cubicBezTo>
                  <a:cubicBezTo>
                    <a:pt x="664" y="775"/>
                    <a:pt x="664" y="775"/>
                    <a:pt x="664" y="775"/>
                  </a:cubicBezTo>
                  <a:cubicBezTo>
                    <a:pt x="707" y="818"/>
                    <a:pt x="707" y="818"/>
                    <a:pt x="707" y="818"/>
                  </a:cubicBezTo>
                  <a:cubicBezTo>
                    <a:pt x="641" y="876"/>
                    <a:pt x="559" y="915"/>
                    <a:pt x="466" y="918"/>
                  </a:cubicBezTo>
                  <a:cubicBezTo>
                    <a:pt x="466" y="860"/>
                    <a:pt x="466" y="860"/>
                    <a:pt x="466" y="860"/>
                  </a:cubicBezTo>
                  <a:cubicBezTo>
                    <a:pt x="419" y="860"/>
                    <a:pt x="419" y="860"/>
                    <a:pt x="419" y="860"/>
                  </a:cubicBezTo>
                  <a:cubicBezTo>
                    <a:pt x="419" y="918"/>
                    <a:pt x="419" y="918"/>
                    <a:pt x="419" y="918"/>
                  </a:cubicBezTo>
                  <a:cubicBezTo>
                    <a:pt x="326" y="911"/>
                    <a:pt x="245" y="876"/>
                    <a:pt x="179" y="818"/>
                  </a:cubicBezTo>
                  <a:cubicBezTo>
                    <a:pt x="217" y="775"/>
                    <a:pt x="217" y="775"/>
                    <a:pt x="217" y="775"/>
                  </a:cubicBezTo>
                  <a:cubicBezTo>
                    <a:pt x="186" y="744"/>
                    <a:pt x="186" y="744"/>
                    <a:pt x="186" y="744"/>
                  </a:cubicBezTo>
                  <a:cubicBezTo>
                    <a:pt x="147" y="783"/>
                    <a:pt x="147" y="783"/>
                    <a:pt x="147" y="783"/>
                  </a:cubicBezTo>
                  <a:cubicBezTo>
                    <a:pt x="89" y="721"/>
                    <a:pt x="50" y="636"/>
                    <a:pt x="47" y="543"/>
                  </a:cubicBezTo>
                  <a:cubicBezTo>
                    <a:pt x="105" y="543"/>
                    <a:pt x="105" y="543"/>
                    <a:pt x="105" y="543"/>
                  </a:cubicBezTo>
                  <a:cubicBezTo>
                    <a:pt x="105" y="496"/>
                    <a:pt x="105" y="496"/>
                    <a:pt x="105" y="496"/>
                  </a:cubicBezTo>
                  <a:cubicBezTo>
                    <a:pt x="47" y="496"/>
                    <a:pt x="47" y="496"/>
                    <a:pt x="47" y="496"/>
                  </a:cubicBezTo>
                  <a:cubicBezTo>
                    <a:pt x="50" y="407"/>
                    <a:pt x="89" y="322"/>
                    <a:pt x="147" y="256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217" y="264"/>
                    <a:pt x="217" y="264"/>
                    <a:pt x="217" y="264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245" y="167"/>
                    <a:pt x="326" y="132"/>
                    <a:pt x="419" y="124"/>
                  </a:cubicBezTo>
                  <a:cubicBezTo>
                    <a:pt x="419" y="182"/>
                    <a:pt x="419" y="182"/>
                    <a:pt x="419" y="182"/>
                  </a:cubicBezTo>
                  <a:cubicBezTo>
                    <a:pt x="466" y="182"/>
                    <a:pt x="466" y="182"/>
                    <a:pt x="466" y="182"/>
                  </a:cubicBezTo>
                  <a:cubicBezTo>
                    <a:pt x="466" y="124"/>
                    <a:pt x="466" y="124"/>
                    <a:pt x="466" y="124"/>
                  </a:cubicBezTo>
                  <a:cubicBezTo>
                    <a:pt x="559" y="128"/>
                    <a:pt x="644" y="167"/>
                    <a:pt x="707" y="225"/>
                  </a:cubicBezTo>
                  <a:cubicBezTo>
                    <a:pt x="668" y="267"/>
                    <a:pt x="668" y="267"/>
                    <a:pt x="668" y="267"/>
                  </a:cubicBezTo>
                  <a:cubicBezTo>
                    <a:pt x="699" y="298"/>
                    <a:pt x="699" y="298"/>
                    <a:pt x="699" y="298"/>
                  </a:cubicBezTo>
                  <a:cubicBezTo>
                    <a:pt x="742" y="256"/>
                    <a:pt x="742" y="256"/>
                    <a:pt x="742" y="256"/>
                  </a:cubicBezTo>
                  <a:cubicBezTo>
                    <a:pt x="800" y="322"/>
                    <a:pt x="835" y="407"/>
                    <a:pt x="842" y="500"/>
                  </a:cubicBezTo>
                  <a:cubicBezTo>
                    <a:pt x="780" y="500"/>
                    <a:pt x="780" y="500"/>
                    <a:pt x="780" y="500"/>
                  </a:cubicBezTo>
                  <a:cubicBezTo>
                    <a:pt x="780" y="546"/>
                    <a:pt x="780" y="546"/>
                    <a:pt x="780" y="546"/>
                  </a:cubicBezTo>
                  <a:cubicBezTo>
                    <a:pt x="842" y="546"/>
                    <a:pt x="842" y="546"/>
                    <a:pt x="842" y="546"/>
                  </a:cubicBezTo>
                  <a:cubicBezTo>
                    <a:pt x="835" y="639"/>
                    <a:pt x="800" y="721"/>
                    <a:pt x="742" y="78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228"/>
            <p:cNvSpPr>
              <a:spLocks noChangeArrowheads="1"/>
            </p:cNvSpPr>
            <p:nvPr/>
          </p:nvSpPr>
          <p:spPr bwMode="auto">
            <a:xfrm>
              <a:off x="2796835" y="1711907"/>
              <a:ext cx="87312" cy="144463"/>
            </a:xfrm>
            <a:custGeom>
              <a:avLst/>
              <a:gdLst>
                <a:gd name="T0" fmla="*/ 199 w 242"/>
                <a:gd name="T1" fmla="*/ 0 h 400"/>
                <a:gd name="T2" fmla="*/ 199 w 242"/>
                <a:gd name="T3" fmla="*/ 0 h 400"/>
                <a:gd name="T4" fmla="*/ 109 w 242"/>
                <a:gd name="T5" fmla="*/ 217 h 400"/>
                <a:gd name="T6" fmla="*/ 94 w 242"/>
                <a:gd name="T7" fmla="*/ 217 h 400"/>
                <a:gd name="T8" fmla="*/ 0 w 242"/>
                <a:gd name="T9" fmla="*/ 310 h 400"/>
                <a:gd name="T10" fmla="*/ 94 w 242"/>
                <a:gd name="T11" fmla="*/ 399 h 400"/>
                <a:gd name="T12" fmla="*/ 187 w 242"/>
                <a:gd name="T13" fmla="*/ 310 h 400"/>
                <a:gd name="T14" fmla="*/ 152 w 242"/>
                <a:gd name="T15" fmla="*/ 237 h 400"/>
                <a:gd name="T16" fmla="*/ 241 w 242"/>
                <a:gd name="T17" fmla="*/ 20 h 400"/>
                <a:gd name="T18" fmla="*/ 199 w 242"/>
                <a:gd name="T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400">
                  <a:moveTo>
                    <a:pt x="199" y="0"/>
                  </a:moveTo>
                  <a:lnTo>
                    <a:pt x="199" y="0"/>
                  </a:lnTo>
                  <a:cubicBezTo>
                    <a:pt x="109" y="217"/>
                    <a:pt x="109" y="217"/>
                    <a:pt x="109" y="217"/>
                  </a:cubicBezTo>
                  <a:cubicBezTo>
                    <a:pt x="105" y="217"/>
                    <a:pt x="98" y="217"/>
                    <a:pt x="94" y="217"/>
                  </a:cubicBezTo>
                  <a:cubicBezTo>
                    <a:pt x="43" y="217"/>
                    <a:pt x="0" y="256"/>
                    <a:pt x="0" y="310"/>
                  </a:cubicBezTo>
                  <a:cubicBezTo>
                    <a:pt x="0" y="361"/>
                    <a:pt x="43" y="399"/>
                    <a:pt x="94" y="399"/>
                  </a:cubicBezTo>
                  <a:cubicBezTo>
                    <a:pt x="144" y="399"/>
                    <a:pt x="187" y="361"/>
                    <a:pt x="187" y="310"/>
                  </a:cubicBezTo>
                  <a:cubicBezTo>
                    <a:pt x="187" y="279"/>
                    <a:pt x="171" y="252"/>
                    <a:pt x="152" y="237"/>
                  </a:cubicBezTo>
                  <a:cubicBezTo>
                    <a:pt x="241" y="20"/>
                    <a:pt x="241" y="20"/>
                    <a:pt x="241" y="20"/>
                  </a:cubicBezTo>
                  <a:lnTo>
                    <a:pt x="19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1782274" y="4072939"/>
            <a:ext cx="493712" cy="493713"/>
            <a:chOff x="2568540" y="4130162"/>
            <a:chExt cx="493712" cy="493713"/>
          </a:xfrm>
        </p:grpSpPr>
        <p:sp>
          <p:nvSpPr>
            <p:cNvPr id="134" name="Freeform 229"/>
            <p:cNvSpPr>
              <a:spLocks noChangeArrowheads="1"/>
            </p:cNvSpPr>
            <p:nvPr/>
          </p:nvSpPr>
          <p:spPr bwMode="auto">
            <a:xfrm>
              <a:off x="2568540" y="4130162"/>
              <a:ext cx="493712" cy="492125"/>
            </a:xfrm>
            <a:custGeom>
              <a:avLst/>
              <a:gdLst>
                <a:gd name="T0" fmla="*/ 1372 w 1373"/>
                <a:gd name="T1" fmla="*/ 1368 h 1369"/>
                <a:gd name="T2" fmla="*/ 0 w 1373"/>
                <a:gd name="T3" fmla="*/ 1368 h 1369"/>
                <a:gd name="T4" fmla="*/ 0 w 1373"/>
                <a:gd name="T5" fmla="*/ 0 h 1369"/>
                <a:gd name="T6" fmla="*/ 1372 w 1373"/>
                <a:gd name="T7" fmla="*/ 0 h 1369"/>
                <a:gd name="T8" fmla="*/ 1372 w 1373"/>
                <a:gd name="T9" fmla="*/ 1368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69">
                  <a:moveTo>
                    <a:pt x="1372" y="1368"/>
                  </a:moveTo>
                  <a:lnTo>
                    <a:pt x="0" y="1368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230"/>
            <p:cNvSpPr>
              <a:spLocks noChangeArrowheads="1"/>
            </p:cNvSpPr>
            <p:nvPr/>
          </p:nvSpPr>
          <p:spPr bwMode="auto">
            <a:xfrm>
              <a:off x="2568540" y="4130162"/>
              <a:ext cx="493712" cy="492125"/>
            </a:xfrm>
            <a:custGeom>
              <a:avLst/>
              <a:gdLst>
                <a:gd name="T0" fmla="*/ 1372 w 1373"/>
                <a:gd name="T1" fmla="*/ 1368 h 1369"/>
                <a:gd name="T2" fmla="*/ 0 w 1373"/>
                <a:gd name="T3" fmla="*/ 1368 h 1369"/>
                <a:gd name="T4" fmla="*/ 0 w 1373"/>
                <a:gd name="T5" fmla="*/ 0 h 1369"/>
                <a:gd name="T6" fmla="*/ 1372 w 1373"/>
                <a:gd name="T7" fmla="*/ 0 h 1369"/>
                <a:gd name="T8" fmla="*/ 1372 w 1373"/>
                <a:gd name="T9" fmla="*/ 1368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69">
                  <a:moveTo>
                    <a:pt x="1372" y="1368"/>
                  </a:moveTo>
                  <a:lnTo>
                    <a:pt x="0" y="1368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231"/>
            <p:cNvSpPr>
              <a:spLocks noChangeArrowheads="1"/>
            </p:cNvSpPr>
            <p:nvPr/>
          </p:nvSpPr>
          <p:spPr bwMode="auto">
            <a:xfrm>
              <a:off x="2846352" y="4387337"/>
              <a:ext cx="215900" cy="236538"/>
            </a:xfrm>
            <a:custGeom>
              <a:avLst/>
              <a:gdLst>
                <a:gd name="T0" fmla="*/ 600 w 601"/>
                <a:gd name="T1" fmla="*/ 0 h 657"/>
                <a:gd name="T2" fmla="*/ 600 w 601"/>
                <a:gd name="T3" fmla="*/ 652 h 657"/>
                <a:gd name="T4" fmla="*/ 0 w 601"/>
                <a:gd name="T5" fmla="*/ 652 h 657"/>
                <a:gd name="T6" fmla="*/ 3 w 601"/>
                <a:gd name="T7" fmla="*/ 656 h 657"/>
                <a:gd name="T8" fmla="*/ 600 w 601"/>
                <a:gd name="T9" fmla="*/ 656 h 657"/>
                <a:gd name="T10" fmla="*/ 600 w 601"/>
                <a:gd name="T11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1" h="657">
                  <a:moveTo>
                    <a:pt x="600" y="0"/>
                  </a:moveTo>
                  <a:lnTo>
                    <a:pt x="600" y="652"/>
                  </a:lnTo>
                  <a:lnTo>
                    <a:pt x="0" y="652"/>
                  </a:lnTo>
                  <a:lnTo>
                    <a:pt x="3" y="656"/>
                  </a:lnTo>
                  <a:lnTo>
                    <a:pt x="600" y="656"/>
                  </a:lnTo>
                  <a:lnTo>
                    <a:pt x="60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232"/>
            <p:cNvSpPr>
              <a:spLocks noChangeArrowheads="1"/>
            </p:cNvSpPr>
            <p:nvPr/>
          </p:nvSpPr>
          <p:spPr bwMode="auto">
            <a:xfrm>
              <a:off x="2846352" y="4387337"/>
              <a:ext cx="215900" cy="236538"/>
            </a:xfrm>
            <a:custGeom>
              <a:avLst/>
              <a:gdLst>
                <a:gd name="T0" fmla="*/ 600 w 601"/>
                <a:gd name="T1" fmla="*/ 0 h 657"/>
                <a:gd name="T2" fmla="*/ 600 w 601"/>
                <a:gd name="T3" fmla="*/ 652 h 657"/>
                <a:gd name="T4" fmla="*/ 0 w 601"/>
                <a:gd name="T5" fmla="*/ 652 h 657"/>
                <a:gd name="T6" fmla="*/ 3 w 601"/>
                <a:gd name="T7" fmla="*/ 656 h 657"/>
                <a:gd name="T8" fmla="*/ 600 w 601"/>
                <a:gd name="T9" fmla="*/ 656 h 657"/>
                <a:gd name="T10" fmla="*/ 600 w 601"/>
                <a:gd name="T11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1" h="657">
                  <a:moveTo>
                    <a:pt x="600" y="0"/>
                  </a:moveTo>
                  <a:lnTo>
                    <a:pt x="600" y="652"/>
                  </a:lnTo>
                  <a:lnTo>
                    <a:pt x="0" y="652"/>
                  </a:lnTo>
                  <a:lnTo>
                    <a:pt x="3" y="656"/>
                  </a:lnTo>
                  <a:lnTo>
                    <a:pt x="600" y="656"/>
                  </a:lnTo>
                  <a:lnTo>
                    <a:pt x="60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233"/>
            <p:cNvSpPr>
              <a:spLocks noChangeArrowheads="1"/>
            </p:cNvSpPr>
            <p:nvPr/>
          </p:nvSpPr>
          <p:spPr bwMode="auto">
            <a:xfrm>
              <a:off x="2711415" y="4257162"/>
              <a:ext cx="350837" cy="365125"/>
            </a:xfrm>
            <a:custGeom>
              <a:avLst/>
              <a:gdLst>
                <a:gd name="T0" fmla="*/ 614 w 976"/>
                <a:gd name="T1" fmla="*/ 0 h 1013"/>
                <a:gd name="T2" fmla="*/ 614 w 976"/>
                <a:gd name="T3" fmla="*/ 0 h 1013"/>
                <a:gd name="T4" fmla="*/ 550 w 976"/>
                <a:gd name="T5" fmla="*/ 68 h 1013"/>
                <a:gd name="T6" fmla="*/ 679 w 976"/>
                <a:gd name="T7" fmla="*/ 353 h 1013"/>
                <a:gd name="T8" fmla="*/ 289 w 976"/>
                <a:gd name="T9" fmla="*/ 742 h 1013"/>
                <a:gd name="T10" fmla="*/ 14 w 976"/>
                <a:gd name="T11" fmla="*/ 624 h 1013"/>
                <a:gd name="T12" fmla="*/ 0 w 976"/>
                <a:gd name="T13" fmla="*/ 638 h 1013"/>
                <a:gd name="T14" fmla="*/ 375 w 976"/>
                <a:gd name="T15" fmla="*/ 1012 h 1013"/>
                <a:gd name="T16" fmla="*/ 975 w 976"/>
                <a:gd name="T17" fmla="*/ 1012 h 1013"/>
                <a:gd name="T18" fmla="*/ 975 w 976"/>
                <a:gd name="T19" fmla="*/ 360 h 1013"/>
                <a:gd name="T20" fmla="*/ 614 w 976"/>
                <a:gd name="T21" fmla="*/ 0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76" h="1013">
                  <a:moveTo>
                    <a:pt x="614" y="0"/>
                  </a:moveTo>
                  <a:lnTo>
                    <a:pt x="614" y="0"/>
                  </a:lnTo>
                  <a:cubicBezTo>
                    <a:pt x="550" y="68"/>
                    <a:pt x="550" y="68"/>
                    <a:pt x="550" y="68"/>
                  </a:cubicBezTo>
                  <a:cubicBezTo>
                    <a:pt x="628" y="139"/>
                    <a:pt x="679" y="239"/>
                    <a:pt x="679" y="353"/>
                  </a:cubicBezTo>
                  <a:cubicBezTo>
                    <a:pt x="679" y="567"/>
                    <a:pt x="503" y="742"/>
                    <a:pt x="289" y="742"/>
                  </a:cubicBezTo>
                  <a:cubicBezTo>
                    <a:pt x="182" y="742"/>
                    <a:pt x="82" y="695"/>
                    <a:pt x="14" y="624"/>
                  </a:cubicBezTo>
                  <a:cubicBezTo>
                    <a:pt x="0" y="638"/>
                    <a:pt x="0" y="638"/>
                    <a:pt x="0" y="638"/>
                  </a:cubicBezTo>
                  <a:cubicBezTo>
                    <a:pt x="375" y="1012"/>
                    <a:pt x="375" y="1012"/>
                    <a:pt x="375" y="1012"/>
                  </a:cubicBezTo>
                  <a:cubicBezTo>
                    <a:pt x="975" y="1012"/>
                    <a:pt x="975" y="1012"/>
                    <a:pt x="975" y="1012"/>
                  </a:cubicBezTo>
                  <a:cubicBezTo>
                    <a:pt x="975" y="360"/>
                    <a:pt x="975" y="360"/>
                    <a:pt x="975" y="360"/>
                  </a:cubicBezTo>
                  <a:cubicBezTo>
                    <a:pt x="614" y="0"/>
                    <a:pt x="614" y="0"/>
                    <a:pt x="61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234"/>
            <p:cNvSpPr>
              <a:spLocks noChangeArrowheads="1"/>
            </p:cNvSpPr>
            <p:nvPr/>
          </p:nvSpPr>
          <p:spPr bwMode="auto">
            <a:xfrm>
              <a:off x="2676490" y="4244462"/>
              <a:ext cx="279400" cy="279400"/>
            </a:xfrm>
            <a:custGeom>
              <a:avLst/>
              <a:gdLst>
                <a:gd name="T0" fmla="*/ 776 w 777"/>
                <a:gd name="T1" fmla="*/ 388 h 778"/>
                <a:gd name="T2" fmla="*/ 776 w 777"/>
                <a:gd name="T3" fmla="*/ 388 h 778"/>
                <a:gd name="T4" fmla="*/ 386 w 777"/>
                <a:gd name="T5" fmla="*/ 777 h 778"/>
                <a:gd name="T6" fmla="*/ 0 w 777"/>
                <a:gd name="T7" fmla="*/ 388 h 778"/>
                <a:gd name="T8" fmla="*/ 386 w 777"/>
                <a:gd name="T9" fmla="*/ 0 h 778"/>
                <a:gd name="T10" fmla="*/ 776 w 777"/>
                <a:gd name="T11" fmla="*/ 388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7" h="778">
                  <a:moveTo>
                    <a:pt x="776" y="388"/>
                  </a:moveTo>
                  <a:lnTo>
                    <a:pt x="776" y="388"/>
                  </a:lnTo>
                  <a:cubicBezTo>
                    <a:pt x="776" y="602"/>
                    <a:pt x="600" y="777"/>
                    <a:pt x="386" y="777"/>
                  </a:cubicBezTo>
                  <a:cubicBezTo>
                    <a:pt x="172" y="777"/>
                    <a:pt x="0" y="602"/>
                    <a:pt x="0" y="388"/>
                  </a:cubicBezTo>
                  <a:cubicBezTo>
                    <a:pt x="0" y="174"/>
                    <a:pt x="172" y="0"/>
                    <a:pt x="386" y="0"/>
                  </a:cubicBezTo>
                  <a:cubicBezTo>
                    <a:pt x="600" y="0"/>
                    <a:pt x="776" y="174"/>
                    <a:pt x="776" y="3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235"/>
            <p:cNvSpPr>
              <a:spLocks noChangeArrowheads="1"/>
            </p:cNvSpPr>
            <p:nvPr/>
          </p:nvSpPr>
          <p:spPr bwMode="auto">
            <a:xfrm>
              <a:off x="2668552" y="4212712"/>
              <a:ext cx="295275" cy="317500"/>
            </a:xfrm>
            <a:custGeom>
              <a:avLst/>
              <a:gdLst>
                <a:gd name="T0" fmla="*/ 743 w 819"/>
                <a:gd name="T1" fmla="*/ 245 h 884"/>
                <a:gd name="T2" fmla="*/ 743 w 819"/>
                <a:gd name="T3" fmla="*/ 245 h 884"/>
                <a:gd name="T4" fmla="*/ 786 w 819"/>
                <a:gd name="T5" fmla="*/ 203 h 884"/>
                <a:gd name="T6" fmla="*/ 800 w 819"/>
                <a:gd name="T7" fmla="*/ 192 h 884"/>
                <a:gd name="T8" fmla="*/ 693 w 819"/>
                <a:gd name="T9" fmla="*/ 85 h 884"/>
                <a:gd name="T10" fmla="*/ 679 w 819"/>
                <a:gd name="T11" fmla="*/ 99 h 884"/>
                <a:gd name="T12" fmla="*/ 639 w 819"/>
                <a:gd name="T13" fmla="*/ 139 h 884"/>
                <a:gd name="T14" fmla="*/ 482 w 819"/>
                <a:gd name="T15" fmla="*/ 78 h 884"/>
                <a:gd name="T16" fmla="*/ 482 w 819"/>
                <a:gd name="T17" fmla="*/ 17 h 884"/>
                <a:gd name="T18" fmla="*/ 482 w 819"/>
                <a:gd name="T19" fmla="*/ 0 h 884"/>
                <a:gd name="T20" fmla="*/ 336 w 819"/>
                <a:gd name="T21" fmla="*/ 0 h 884"/>
                <a:gd name="T22" fmla="*/ 336 w 819"/>
                <a:gd name="T23" fmla="*/ 17 h 884"/>
                <a:gd name="T24" fmla="*/ 336 w 819"/>
                <a:gd name="T25" fmla="*/ 78 h 884"/>
                <a:gd name="T26" fmla="*/ 0 w 819"/>
                <a:gd name="T27" fmla="*/ 477 h 884"/>
                <a:gd name="T28" fmla="*/ 407 w 819"/>
                <a:gd name="T29" fmla="*/ 883 h 884"/>
                <a:gd name="T30" fmla="*/ 818 w 819"/>
                <a:gd name="T31" fmla="*/ 477 h 884"/>
                <a:gd name="T32" fmla="*/ 743 w 819"/>
                <a:gd name="T33" fmla="*/ 245 h 884"/>
                <a:gd name="T34" fmla="*/ 682 w 819"/>
                <a:gd name="T35" fmla="*/ 723 h 884"/>
                <a:gd name="T36" fmla="*/ 682 w 819"/>
                <a:gd name="T37" fmla="*/ 723 h 884"/>
                <a:gd name="T38" fmla="*/ 643 w 819"/>
                <a:gd name="T39" fmla="*/ 684 h 884"/>
                <a:gd name="T40" fmla="*/ 611 w 819"/>
                <a:gd name="T41" fmla="*/ 712 h 884"/>
                <a:gd name="T42" fmla="*/ 650 w 819"/>
                <a:gd name="T43" fmla="*/ 752 h 884"/>
                <a:gd name="T44" fmla="*/ 428 w 819"/>
                <a:gd name="T45" fmla="*/ 841 h 884"/>
                <a:gd name="T46" fmla="*/ 428 w 819"/>
                <a:gd name="T47" fmla="*/ 787 h 884"/>
                <a:gd name="T48" fmla="*/ 386 w 819"/>
                <a:gd name="T49" fmla="*/ 787 h 884"/>
                <a:gd name="T50" fmla="*/ 386 w 819"/>
                <a:gd name="T51" fmla="*/ 841 h 884"/>
                <a:gd name="T52" fmla="*/ 164 w 819"/>
                <a:gd name="T53" fmla="*/ 748 h 884"/>
                <a:gd name="T54" fmla="*/ 200 w 819"/>
                <a:gd name="T55" fmla="*/ 712 h 884"/>
                <a:gd name="T56" fmla="*/ 171 w 819"/>
                <a:gd name="T57" fmla="*/ 680 h 884"/>
                <a:gd name="T58" fmla="*/ 135 w 819"/>
                <a:gd name="T59" fmla="*/ 720 h 884"/>
                <a:gd name="T60" fmla="*/ 43 w 819"/>
                <a:gd name="T61" fmla="*/ 499 h 884"/>
                <a:gd name="T62" fmla="*/ 96 w 819"/>
                <a:gd name="T63" fmla="*/ 499 h 884"/>
                <a:gd name="T64" fmla="*/ 96 w 819"/>
                <a:gd name="T65" fmla="*/ 456 h 884"/>
                <a:gd name="T66" fmla="*/ 43 w 819"/>
                <a:gd name="T67" fmla="*/ 456 h 884"/>
                <a:gd name="T68" fmla="*/ 135 w 819"/>
                <a:gd name="T69" fmla="*/ 235 h 884"/>
                <a:gd name="T70" fmla="*/ 171 w 819"/>
                <a:gd name="T71" fmla="*/ 270 h 884"/>
                <a:gd name="T72" fmla="*/ 200 w 819"/>
                <a:gd name="T73" fmla="*/ 242 h 884"/>
                <a:gd name="T74" fmla="*/ 164 w 819"/>
                <a:gd name="T75" fmla="*/ 206 h 884"/>
                <a:gd name="T76" fmla="*/ 386 w 819"/>
                <a:gd name="T77" fmla="*/ 114 h 884"/>
                <a:gd name="T78" fmla="*/ 386 w 819"/>
                <a:gd name="T79" fmla="*/ 167 h 884"/>
                <a:gd name="T80" fmla="*/ 428 w 819"/>
                <a:gd name="T81" fmla="*/ 167 h 884"/>
                <a:gd name="T82" fmla="*/ 428 w 819"/>
                <a:gd name="T83" fmla="*/ 114 h 884"/>
                <a:gd name="T84" fmla="*/ 650 w 819"/>
                <a:gd name="T85" fmla="*/ 203 h 884"/>
                <a:gd name="T86" fmla="*/ 614 w 819"/>
                <a:gd name="T87" fmla="*/ 242 h 884"/>
                <a:gd name="T88" fmla="*/ 643 w 819"/>
                <a:gd name="T89" fmla="*/ 270 h 884"/>
                <a:gd name="T90" fmla="*/ 682 w 819"/>
                <a:gd name="T91" fmla="*/ 235 h 884"/>
                <a:gd name="T92" fmla="*/ 775 w 819"/>
                <a:gd name="T93" fmla="*/ 456 h 884"/>
                <a:gd name="T94" fmla="*/ 718 w 819"/>
                <a:gd name="T95" fmla="*/ 456 h 884"/>
                <a:gd name="T96" fmla="*/ 718 w 819"/>
                <a:gd name="T97" fmla="*/ 499 h 884"/>
                <a:gd name="T98" fmla="*/ 775 w 819"/>
                <a:gd name="T99" fmla="*/ 499 h 884"/>
                <a:gd name="T100" fmla="*/ 682 w 819"/>
                <a:gd name="T101" fmla="*/ 723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19" h="884">
                  <a:moveTo>
                    <a:pt x="743" y="245"/>
                  </a:moveTo>
                  <a:lnTo>
                    <a:pt x="743" y="245"/>
                  </a:lnTo>
                  <a:cubicBezTo>
                    <a:pt x="786" y="203"/>
                    <a:pt x="786" y="203"/>
                    <a:pt x="786" y="203"/>
                  </a:cubicBezTo>
                  <a:cubicBezTo>
                    <a:pt x="800" y="192"/>
                    <a:pt x="800" y="192"/>
                    <a:pt x="800" y="192"/>
                  </a:cubicBezTo>
                  <a:cubicBezTo>
                    <a:pt x="693" y="85"/>
                    <a:pt x="693" y="85"/>
                    <a:pt x="693" y="85"/>
                  </a:cubicBezTo>
                  <a:cubicBezTo>
                    <a:pt x="679" y="99"/>
                    <a:pt x="679" y="99"/>
                    <a:pt x="679" y="99"/>
                  </a:cubicBezTo>
                  <a:cubicBezTo>
                    <a:pt x="639" y="139"/>
                    <a:pt x="639" y="139"/>
                    <a:pt x="639" y="139"/>
                  </a:cubicBezTo>
                  <a:cubicBezTo>
                    <a:pt x="593" y="110"/>
                    <a:pt x="539" y="85"/>
                    <a:pt x="482" y="78"/>
                  </a:cubicBezTo>
                  <a:cubicBezTo>
                    <a:pt x="482" y="17"/>
                    <a:pt x="482" y="17"/>
                    <a:pt x="482" y="17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336" y="0"/>
                    <a:pt x="336" y="0"/>
                    <a:pt x="336" y="0"/>
                  </a:cubicBezTo>
                  <a:cubicBezTo>
                    <a:pt x="336" y="17"/>
                    <a:pt x="336" y="17"/>
                    <a:pt x="336" y="17"/>
                  </a:cubicBezTo>
                  <a:cubicBezTo>
                    <a:pt x="336" y="78"/>
                    <a:pt x="336" y="78"/>
                    <a:pt x="336" y="78"/>
                  </a:cubicBezTo>
                  <a:cubicBezTo>
                    <a:pt x="143" y="110"/>
                    <a:pt x="0" y="278"/>
                    <a:pt x="0" y="477"/>
                  </a:cubicBezTo>
                  <a:cubicBezTo>
                    <a:pt x="0" y="702"/>
                    <a:pt x="182" y="883"/>
                    <a:pt x="407" y="883"/>
                  </a:cubicBezTo>
                  <a:cubicBezTo>
                    <a:pt x="636" y="883"/>
                    <a:pt x="818" y="702"/>
                    <a:pt x="818" y="477"/>
                  </a:cubicBezTo>
                  <a:cubicBezTo>
                    <a:pt x="818" y="392"/>
                    <a:pt x="789" y="310"/>
                    <a:pt x="743" y="245"/>
                  </a:cubicBezTo>
                  <a:close/>
                  <a:moveTo>
                    <a:pt x="682" y="723"/>
                  </a:moveTo>
                  <a:lnTo>
                    <a:pt x="682" y="723"/>
                  </a:lnTo>
                  <a:cubicBezTo>
                    <a:pt x="643" y="684"/>
                    <a:pt x="643" y="684"/>
                    <a:pt x="643" y="684"/>
                  </a:cubicBezTo>
                  <a:cubicBezTo>
                    <a:pt x="611" y="712"/>
                    <a:pt x="611" y="712"/>
                    <a:pt x="611" y="712"/>
                  </a:cubicBezTo>
                  <a:cubicBezTo>
                    <a:pt x="650" y="752"/>
                    <a:pt x="650" y="752"/>
                    <a:pt x="650" y="752"/>
                  </a:cubicBezTo>
                  <a:cubicBezTo>
                    <a:pt x="589" y="805"/>
                    <a:pt x="514" y="837"/>
                    <a:pt x="428" y="841"/>
                  </a:cubicBezTo>
                  <a:cubicBezTo>
                    <a:pt x="428" y="787"/>
                    <a:pt x="428" y="787"/>
                    <a:pt x="428" y="787"/>
                  </a:cubicBezTo>
                  <a:cubicBezTo>
                    <a:pt x="386" y="787"/>
                    <a:pt x="386" y="787"/>
                    <a:pt x="386" y="787"/>
                  </a:cubicBezTo>
                  <a:cubicBezTo>
                    <a:pt x="386" y="841"/>
                    <a:pt x="386" y="841"/>
                    <a:pt x="386" y="841"/>
                  </a:cubicBezTo>
                  <a:cubicBezTo>
                    <a:pt x="300" y="837"/>
                    <a:pt x="225" y="801"/>
                    <a:pt x="164" y="748"/>
                  </a:cubicBezTo>
                  <a:cubicBezTo>
                    <a:pt x="200" y="712"/>
                    <a:pt x="200" y="712"/>
                    <a:pt x="200" y="712"/>
                  </a:cubicBezTo>
                  <a:cubicBezTo>
                    <a:pt x="171" y="680"/>
                    <a:pt x="171" y="680"/>
                    <a:pt x="171" y="680"/>
                  </a:cubicBezTo>
                  <a:cubicBezTo>
                    <a:pt x="135" y="720"/>
                    <a:pt x="135" y="720"/>
                    <a:pt x="135" y="720"/>
                  </a:cubicBezTo>
                  <a:cubicBezTo>
                    <a:pt x="82" y="659"/>
                    <a:pt x="46" y="581"/>
                    <a:pt x="43" y="499"/>
                  </a:cubicBezTo>
                  <a:cubicBezTo>
                    <a:pt x="96" y="499"/>
                    <a:pt x="96" y="499"/>
                    <a:pt x="96" y="499"/>
                  </a:cubicBezTo>
                  <a:cubicBezTo>
                    <a:pt x="96" y="456"/>
                    <a:pt x="96" y="456"/>
                    <a:pt x="96" y="456"/>
                  </a:cubicBezTo>
                  <a:cubicBezTo>
                    <a:pt x="43" y="456"/>
                    <a:pt x="43" y="456"/>
                    <a:pt x="43" y="456"/>
                  </a:cubicBezTo>
                  <a:cubicBezTo>
                    <a:pt x="46" y="370"/>
                    <a:pt x="82" y="295"/>
                    <a:pt x="135" y="235"/>
                  </a:cubicBezTo>
                  <a:cubicBezTo>
                    <a:pt x="171" y="270"/>
                    <a:pt x="171" y="270"/>
                    <a:pt x="171" y="270"/>
                  </a:cubicBezTo>
                  <a:cubicBezTo>
                    <a:pt x="200" y="242"/>
                    <a:pt x="200" y="242"/>
                    <a:pt x="200" y="242"/>
                  </a:cubicBezTo>
                  <a:cubicBezTo>
                    <a:pt x="164" y="206"/>
                    <a:pt x="164" y="206"/>
                    <a:pt x="164" y="206"/>
                  </a:cubicBezTo>
                  <a:cubicBezTo>
                    <a:pt x="225" y="153"/>
                    <a:pt x="300" y="117"/>
                    <a:pt x="386" y="114"/>
                  </a:cubicBezTo>
                  <a:cubicBezTo>
                    <a:pt x="386" y="167"/>
                    <a:pt x="386" y="167"/>
                    <a:pt x="386" y="167"/>
                  </a:cubicBezTo>
                  <a:cubicBezTo>
                    <a:pt x="428" y="167"/>
                    <a:pt x="428" y="167"/>
                    <a:pt x="428" y="167"/>
                  </a:cubicBezTo>
                  <a:cubicBezTo>
                    <a:pt x="428" y="114"/>
                    <a:pt x="428" y="114"/>
                    <a:pt x="428" y="114"/>
                  </a:cubicBezTo>
                  <a:cubicBezTo>
                    <a:pt x="514" y="117"/>
                    <a:pt x="593" y="149"/>
                    <a:pt x="650" y="203"/>
                  </a:cubicBezTo>
                  <a:cubicBezTo>
                    <a:pt x="614" y="242"/>
                    <a:pt x="614" y="242"/>
                    <a:pt x="614" y="242"/>
                  </a:cubicBezTo>
                  <a:cubicBezTo>
                    <a:pt x="643" y="270"/>
                    <a:pt x="643" y="270"/>
                    <a:pt x="643" y="270"/>
                  </a:cubicBezTo>
                  <a:cubicBezTo>
                    <a:pt x="682" y="235"/>
                    <a:pt x="682" y="235"/>
                    <a:pt x="682" y="235"/>
                  </a:cubicBezTo>
                  <a:cubicBezTo>
                    <a:pt x="736" y="292"/>
                    <a:pt x="768" y="370"/>
                    <a:pt x="775" y="456"/>
                  </a:cubicBezTo>
                  <a:cubicBezTo>
                    <a:pt x="718" y="456"/>
                    <a:pt x="718" y="456"/>
                    <a:pt x="718" y="456"/>
                  </a:cubicBezTo>
                  <a:cubicBezTo>
                    <a:pt x="718" y="499"/>
                    <a:pt x="718" y="499"/>
                    <a:pt x="718" y="499"/>
                  </a:cubicBezTo>
                  <a:cubicBezTo>
                    <a:pt x="775" y="499"/>
                    <a:pt x="775" y="499"/>
                    <a:pt x="775" y="499"/>
                  </a:cubicBezTo>
                  <a:cubicBezTo>
                    <a:pt x="768" y="584"/>
                    <a:pt x="736" y="663"/>
                    <a:pt x="682" y="7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236"/>
            <p:cNvSpPr>
              <a:spLocks noChangeArrowheads="1"/>
            </p:cNvSpPr>
            <p:nvPr/>
          </p:nvSpPr>
          <p:spPr bwMode="auto">
            <a:xfrm>
              <a:off x="2784440" y="4284150"/>
              <a:ext cx="79375" cy="131762"/>
            </a:xfrm>
            <a:custGeom>
              <a:avLst/>
              <a:gdLst>
                <a:gd name="T0" fmla="*/ 182 w 222"/>
                <a:gd name="T1" fmla="*/ 0 h 368"/>
                <a:gd name="T2" fmla="*/ 182 w 222"/>
                <a:gd name="T3" fmla="*/ 0 h 368"/>
                <a:gd name="T4" fmla="*/ 100 w 222"/>
                <a:gd name="T5" fmla="*/ 199 h 368"/>
                <a:gd name="T6" fmla="*/ 85 w 222"/>
                <a:gd name="T7" fmla="*/ 196 h 368"/>
                <a:gd name="T8" fmla="*/ 0 w 222"/>
                <a:gd name="T9" fmla="*/ 281 h 368"/>
                <a:gd name="T10" fmla="*/ 85 w 222"/>
                <a:gd name="T11" fmla="*/ 367 h 368"/>
                <a:gd name="T12" fmla="*/ 171 w 222"/>
                <a:gd name="T13" fmla="*/ 281 h 368"/>
                <a:gd name="T14" fmla="*/ 139 w 222"/>
                <a:gd name="T15" fmla="*/ 217 h 368"/>
                <a:gd name="T16" fmla="*/ 221 w 222"/>
                <a:gd name="T17" fmla="*/ 14 h 368"/>
                <a:gd name="T18" fmla="*/ 182 w 222"/>
                <a:gd name="T19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2" h="368">
                  <a:moveTo>
                    <a:pt x="182" y="0"/>
                  </a:moveTo>
                  <a:lnTo>
                    <a:pt x="182" y="0"/>
                  </a:lnTo>
                  <a:cubicBezTo>
                    <a:pt x="100" y="199"/>
                    <a:pt x="100" y="199"/>
                    <a:pt x="100" y="199"/>
                  </a:cubicBezTo>
                  <a:cubicBezTo>
                    <a:pt x="96" y="199"/>
                    <a:pt x="89" y="196"/>
                    <a:pt x="85" y="196"/>
                  </a:cubicBezTo>
                  <a:cubicBezTo>
                    <a:pt x="39" y="196"/>
                    <a:pt x="0" y="235"/>
                    <a:pt x="0" y="281"/>
                  </a:cubicBezTo>
                  <a:cubicBezTo>
                    <a:pt x="0" y="328"/>
                    <a:pt x="39" y="367"/>
                    <a:pt x="85" y="367"/>
                  </a:cubicBezTo>
                  <a:cubicBezTo>
                    <a:pt x="132" y="367"/>
                    <a:pt x="171" y="328"/>
                    <a:pt x="171" y="281"/>
                  </a:cubicBezTo>
                  <a:cubicBezTo>
                    <a:pt x="171" y="256"/>
                    <a:pt x="157" y="231"/>
                    <a:pt x="139" y="217"/>
                  </a:cubicBezTo>
                  <a:cubicBezTo>
                    <a:pt x="221" y="14"/>
                    <a:pt x="221" y="14"/>
                    <a:pt x="221" y="14"/>
                  </a:cubicBezTo>
                  <a:lnTo>
                    <a:pt x="18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2" name="Group 141"/>
          <p:cNvGrpSpPr/>
          <p:nvPr/>
        </p:nvGrpSpPr>
        <p:grpSpPr>
          <a:xfrm>
            <a:off x="1868793" y="2907872"/>
            <a:ext cx="320675" cy="347663"/>
            <a:chOff x="2655547" y="2910643"/>
            <a:chExt cx="320675" cy="347663"/>
          </a:xfrm>
        </p:grpSpPr>
        <p:sp>
          <p:nvSpPr>
            <p:cNvPr id="143" name="Freeform 237"/>
            <p:cNvSpPr>
              <a:spLocks noChangeArrowheads="1"/>
            </p:cNvSpPr>
            <p:nvPr/>
          </p:nvSpPr>
          <p:spPr bwMode="auto">
            <a:xfrm>
              <a:off x="2663485" y="2947156"/>
              <a:ext cx="303212" cy="303212"/>
            </a:xfrm>
            <a:custGeom>
              <a:avLst/>
              <a:gdLst>
                <a:gd name="T0" fmla="*/ 843 w 844"/>
                <a:gd name="T1" fmla="*/ 422 h 842"/>
                <a:gd name="T2" fmla="*/ 843 w 844"/>
                <a:gd name="T3" fmla="*/ 422 h 842"/>
                <a:gd name="T4" fmla="*/ 420 w 844"/>
                <a:gd name="T5" fmla="*/ 841 h 842"/>
                <a:gd name="T6" fmla="*/ 0 w 844"/>
                <a:gd name="T7" fmla="*/ 422 h 842"/>
                <a:gd name="T8" fmla="*/ 420 w 844"/>
                <a:gd name="T9" fmla="*/ 0 h 842"/>
                <a:gd name="T10" fmla="*/ 843 w 844"/>
                <a:gd name="T11" fmla="*/ 422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4" h="842">
                  <a:moveTo>
                    <a:pt x="843" y="422"/>
                  </a:moveTo>
                  <a:lnTo>
                    <a:pt x="843" y="422"/>
                  </a:lnTo>
                  <a:cubicBezTo>
                    <a:pt x="843" y="651"/>
                    <a:pt x="652" y="841"/>
                    <a:pt x="420" y="841"/>
                  </a:cubicBezTo>
                  <a:cubicBezTo>
                    <a:pt x="187" y="841"/>
                    <a:pt x="0" y="651"/>
                    <a:pt x="0" y="422"/>
                  </a:cubicBezTo>
                  <a:cubicBezTo>
                    <a:pt x="0" y="190"/>
                    <a:pt x="187" y="0"/>
                    <a:pt x="420" y="0"/>
                  </a:cubicBezTo>
                  <a:cubicBezTo>
                    <a:pt x="652" y="0"/>
                    <a:pt x="843" y="190"/>
                    <a:pt x="843" y="4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238"/>
            <p:cNvSpPr>
              <a:spLocks noChangeArrowheads="1"/>
            </p:cNvSpPr>
            <p:nvPr/>
          </p:nvSpPr>
          <p:spPr bwMode="auto">
            <a:xfrm>
              <a:off x="2814297" y="2947156"/>
              <a:ext cx="152400" cy="303212"/>
            </a:xfrm>
            <a:custGeom>
              <a:avLst/>
              <a:gdLst>
                <a:gd name="T0" fmla="*/ 0 w 424"/>
                <a:gd name="T1" fmla="*/ 0 h 842"/>
                <a:gd name="T2" fmla="*/ 0 w 424"/>
                <a:gd name="T3" fmla="*/ 0 h 842"/>
                <a:gd name="T4" fmla="*/ 0 w 424"/>
                <a:gd name="T5" fmla="*/ 841 h 842"/>
                <a:gd name="T6" fmla="*/ 423 w 424"/>
                <a:gd name="T7" fmla="*/ 422 h 842"/>
                <a:gd name="T8" fmla="*/ 0 w 424"/>
                <a:gd name="T9" fmla="*/ 0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4" h="842">
                  <a:moveTo>
                    <a:pt x="0" y="0"/>
                  </a:moveTo>
                  <a:lnTo>
                    <a:pt x="0" y="0"/>
                  </a:lnTo>
                  <a:cubicBezTo>
                    <a:pt x="0" y="841"/>
                    <a:pt x="0" y="841"/>
                    <a:pt x="0" y="841"/>
                  </a:cubicBezTo>
                  <a:cubicBezTo>
                    <a:pt x="232" y="841"/>
                    <a:pt x="423" y="651"/>
                    <a:pt x="423" y="422"/>
                  </a:cubicBezTo>
                  <a:cubicBezTo>
                    <a:pt x="423" y="190"/>
                    <a:pt x="232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239"/>
            <p:cNvSpPr>
              <a:spLocks noChangeArrowheads="1"/>
            </p:cNvSpPr>
            <p:nvPr/>
          </p:nvSpPr>
          <p:spPr bwMode="auto">
            <a:xfrm>
              <a:off x="2655547" y="2910643"/>
              <a:ext cx="320675" cy="347663"/>
            </a:xfrm>
            <a:custGeom>
              <a:avLst/>
              <a:gdLst>
                <a:gd name="T0" fmla="*/ 808 w 890"/>
                <a:gd name="T1" fmla="*/ 267 h 966"/>
                <a:gd name="T2" fmla="*/ 808 w 890"/>
                <a:gd name="T3" fmla="*/ 267 h 966"/>
                <a:gd name="T4" fmla="*/ 854 w 890"/>
                <a:gd name="T5" fmla="*/ 225 h 966"/>
                <a:gd name="T6" fmla="*/ 870 w 890"/>
                <a:gd name="T7" fmla="*/ 209 h 966"/>
                <a:gd name="T8" fmla="*/ 753 w 890"/>
                <a:gd name="T9" fmla="*/ 97 h 966"/>
                <a:gd name="T10" fmla="*/ 738 w 890"/>
                <a:gd name="T11" fmla="*/ 109 h 966"/>
                <a:gd name="T12" fmla="*/ 695 w 890"/>
                <a:gd name="T13" fmla="*/ 155 h 966"/>
                <a:gd name="T14" fmla="*/ 524 w 890"/>
                <a:gd name="T15" fmla="*/ 85 h 966"/>
                <a:gd name="T16" fmla="*/ 524 w 890"/>
                <a:gd name="T17" fmla="*/ 19 h 966"/>
                <a:gd name="T18" fmla="*/ 524 w 890"/>
                <a:gd name="T19" fmla="*/ 0 h 966"/>
                <a:gd name="T20" fmla="*/ 365 w 890"/>
                <a:gd name="T21" fmla="*/ 0 h 966"/>
                <a:gd name="T22" fmla="*/ 365 w 890"/>
                <a:gd name="T23" fmla="*/ 19 h 966"/>
                <a:gd name="T24" fmla="*/ 365 w 890"/>
                <a:gd name="T25" fmla="*/ 85 h 966"/>
                <a:gd name="T26" fmla="*/ 0 w 890"/>
                <a:gd name="T27" fmla="*/ 523 h 966"/>
                <a:gd name="T28" fmla="*/ 443 w 890"/>
                <a:gd name="T29" fmla="*/ 965 h 966"/>
                <a:gd name="T30" fmla="*/ 889 w 890"/>
                <a:gd name="T31" fmla="*/ 523 h 966"/>
                <a:gd name="T32" fmla="*/ 808 w 890"/>
                <a:gd name="T33" fmla="*/ 267 h 966"/>
                <a:gd name="T34" fmla="*/ 742 w 890"/>
                <a:gd name="T35" fmla="*/ 787 h 966"/>
                <a:gd name="T36" fmla="*/ 742 w 890"/>
                <a:gd name="T37" fmla="*/ 787 h 966"/>
                <a:gd name="T38" fmla="*/ 699 w 890"/>
                <a:gd name="T39" fmla="*/ 744 h 966"/>
                <a:gd name="T40" fmla="*/ 664 w 890"/>
                <a:gd name="T41" fmla="*/ 775 h 966"/>
                <a:gd name="T42" fmla="*/ 707 w 890"/>
                <a:gd name="T43" fmla="*/ 818 h 966"/>
                <a:gd name="T44" fmla="*/ 466 w 890"/>
                <a:gd name="T45" fmla="*/ 918 h 966"/>
                <a:gd name="T46" fmla="*/ 466 w 890"/>
                <a:gd name="T47" fmla="*/ 860 h 966"/>
                <a:gd name="T48" fmla="*/ 419 w 890"/>
                <a:gd name="T49" fmla="*/ 860 h 966"/>
                <a:gd name="T50" fmla="*/ 419 w 890"/>
                <a:gd name="T51" fmla="*/ 918 h 966"/>
                <a:gd name="T52" fmla="*/ 179 w 890"/>
                <a:gd name="T53" fmla="*/ 818 h 966"/>
                <a:gd name="T54" fmla="*/ 217 w 890"/>
                <a:gd name="T55" fmla="*/ 775 h 966"/>
                <a:gd name="T56" fmla="*/ 186 w 890"/>
                <a:gd name="T57" fmla="*/ 744 h 966"/>
                <a:gd name="T58" fmla="*/ 147 w 890"/>
                <a:gd name="T59" fmla="*/ 783 h 966"/>
                <a:gd name="T60" fmla="*/ 47 w 890"/>
                <a:gd name="T61" fmla="*/ 543 h 966"/>
                <a:gd name="T62" fmla="*/ 105 w 890"/>
                <a:gd name="T63" fmla="*/ 543 h 966"/>
                <a:gd name="T64" fmla="*/ 105 w 890"/>
                <a:gd name="T65" fmla="*/ 496 h 966"/>
                <a:gd name="T66" fmla="*/ 47 w 890"/>
                <a:gd name="T67" fmla="*/ 496 h 966"/>
                <a:gd name="T68" fmla="*/ 147 w 890"/>
                <a:gd name="T69" fmla="*/ 256 h 966"/>
                <a:gd name="T70" fmla="*/ 186 w 890"/>
                <a:gd name="T71" fmla="*/ 298 h 966"/>
                <a:gd name="T72" fmla="*/ 217 w 890"/>
                <a:gd name="T73" fmla="*/ 264 h 966"/>
                <a:gd name="T74" fmla="*/ 179 w 890"/>
                <a:gd name="T75" fmla="*/ 225 h 966"/>
                <a:gd name="T76" fmla="*/ 419 w 890"/>
                <a:gd name="T77" fmla="*/ 124 h 966"/>
                <a:gd name="T78" fmla="*/ 419 w 890"/>
                <a:gd name="T79" fmla="*/ 182 h 966"/>
                <a:gd name="T80" fmla="*/ 466 w 890"/>
                <a:gd name="T81" fmla="*/ 182 h 966"/>
                <a:gd name="T82" fmla="*/ 466 w 890"/>
                <a:gd name="T83" fmla="*/ 124 h 966"/>
                <a:gd name="T84" fmla="*/ 707 w 890"/>
                <a:gd name="T85" fmla="*/ 225 h 966"/>
                <a:gd name="T86" fmla="*/ 668 w 890"/>
                <a:gd name="T87" fmla="*/ 267 h 966"/>
                <a:gd name="T88" fmla="*/ 699 w 890"/>
                <a:gd name="T89" fmla="*/ 298 h 966"/>
                <a:gd name="T90" fmla="*/ 742 w 890"/>
                <a:gd name="T91" fmla="*/ 256 h 966"/>
                <a:gd name="T92" fmla="*/ 842 w 890"/>
                <a:gd name="T93" fmla="*/ 500 h 966"/>
                <a:gd name="T94" fmla="*/ 780 w 890"/>
                <a:gd name="T95" fmla="*/ 500 h 966"/>
                <a:gd name="T96" fmla="*/ 780 w 890"/>
                <a:gd name="T97" fmla="*/ 546 h 966"/>
                <a:gd name="T98" fmla="*/ 842 w 890"/>
                <a:gd name="T99" fmla="*/ 546 h 966"/>
                <a:gd name="T100" fmla="*/ 742 w 890"/>
                <a:gd name="T101" fmla="*/ 787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90" h="966">
                  <a:moveTo>
                    <a:pt x="808" y="267"/>
                  </a:moveTo>
                  <a:lnTo>
                    <a:pt x="808" y="267"/>
                  </a:lnTo>
                  <a:cubicBezTo>
                    <a:pt x="854" y="225"/>
                    <a:pt x="854" y="225"/>
                    <a:pt x="854" y="225"/>
                  </a:cubicBezTo>
                  <a:cubicBezTo>
                    <a:pt x="870" y="209"/>
                    <a:pt x="870" y="209"/>
                    <a:pt x="870" y="209"/>
                  </a:cubicBezTo>
                  <a:cubicBezTo>
                    <a:pt x="753" y="97"/>
                    <a:pt x="753" y="97"/>
                    <a:pt x="753" y="97"/>
                  </a:cubicBezTo>
                  <a:cubicBezTo>
                    <a:pt x="738" y="109"/>
                    <a:pt x="738" y="109"/>
                    <a:pt x="738" y="109"/>
                  </a:cubicBezTo>
                  <a:cubicBezTo>
                    <a:pt x="695" y="155"/>
                    <a:pt x="695" y="155"/>
                    <a:pt x="695" y="155"/>
                  </a:cubicBezTo>
                  <a:cubicBezTo>
                    <a:pt x="644" y="120"/>
                    <a:pt x="586" y="97"/>
                    <a:pt x="524" y="85"/>
                  </a:cubicBezTo>
                  <a:cubicBezTo>
                    <a:pt x="524" y="19"/>
                    <a:pt x="524" y="19"/>
                    <a:pt x="524" y="19"/>
                  </a:cubicBezTo>
                  <a:cubicBezTo>
                    <a:pt x="524" y="0"/>
                    <a:pt x="524" y="0"/>
                    <a:pt x="524" y="0"/>
                  </a:cubicBezTo>
                  <a:cubicBezTo>
                    <a:pt x="365" y="0"/>
                    <a:pt x="365" y="0"/>
                    <a:pt x="365" y="0"/>
                  </a:cubicBezTo>
                  <a:cubicBezTo>
                    <a:pt x="365" y="19"/>
                    <a:pt x="365" y="19"/>
                    <a:pt x="365" y="19"/>
                  </a:cubicBezTo>
                  <a:cubicBezTo>
                    <a:pt x="365" y="85"/>
                    <a:pt x="365" y="85"/>
                    <a:pt x="365" y="85"/>
                  </a:cubicBezTo>
                  <a:cubicBezTo>
                    <a:pt x="155" y="124"/>
                    <a:pt x="0" y="306"/>
                    <a:pt x="0" y="523"/>
                  </a:cubicBezTo>
                  <a:cubicBezTo>
                    <a:pt x="0" y="767"/>
                    <a:pt x="198" y="965"/>
                    <a:pt x="443" y="965"/>
                  </a:cubicBezTo>
                  <a:cubicBezTo>
                    <a:pt x="691" y="965"/>
                    <a:pt x="889" y="767"/>
                    <a:pt x="889" y="523"/>
                  </a:cubicBezTo>
                  <a:cubicBezTo>
                    <a:pt x="889" y="426"/>
                    <a:pt x="858" y="341"/>
                    <a:pt x="808" y="267"/>
                  </a:cubicBezTo>
                  <a:close/>
                  <a:moveTo>
                    <a:pt x="742" y="787"/>
                  </a:moveTo>
                  <a:lnTo>
                    <a:pt x="742" y="787"/>
                  </a:lnTo>
                  <a:cubicBezTo>
                    <a:pt x="699" y="744"/>
                    <a:pt x="699" y="744"/>
                    <a:pt x="699" y="744"/>
                  </a:cubicBezTo>
                  <a:cubicBezTo>
                    <a:pt x="664" y="775"/>
                    <a:pt x="664" y="775"/>
                    <a:pt x="664" y="775"/>
                  </a:cubicBezTo>
                  <a:cubicBezTo>
                    <a:pt x="707" y="818"/>
                    <a:pt x="707" y="818"/>
                    <a:pt x="707" y="818"/>
                  </a:cubicBezTo>
                  <a:cubicBezTo>
                    <a:pt x="641" y="876"/>
                    <a:pt x="559" y="915"/>
                    <a:pt x="466" y="918"/>
                  </a:cubicBezTo>
                  <a:cubicBezTo>
                    <a:pt x="466" y="860"/>
                    <a:pt x="466" y="860"/>
                    <a:pt x="466" y="860"/>
                  </a:cubicBezTo>
                  <a:cubicBezTo>
                    <a:pt x="419" y="860"/>
                    <a:pt x="419" y="860"/>
                    <a:pt x="419" y="860"/>
                  </a:cubicBezTo>
                  <a:cubicBezTo>
                    <a:pt x="419" y="918"/>
                    <a:pt x="419" y="918"/>
                    <a:pt x="419" y="918"/>
                  </a:cubicBezTo>
                  <a:cubicBezTo>
                    <a:pt x="326" y="911"/>
                    <a:pt x="245" y="876"/>
                    <a:pt x="179" y="818"/>
                  </a:cubicBezTo>
                  <a:cubicBezTo>
                    <a:pt x="217" y="775"/>
                    <a:pt x="217" y="775"/>
                    <a:pt x="217" y="775"/>
                  </a:cubicBezTo>
                  <a:cubicBezTo>
                    <a:pt x="186" y="744"/>
                    <a:pt x="186" y="744"/>
                    <a:pt x="186" y="744"/>
                  </a:cubicBezTo>
                  <a:cubicBezTo>
                    <a:pt x="147" y="783"/>
                    <a:pt x="147" y="783"/>
                    <a:pt x="147" y="783"/>
                  </a:cubicBezTo>
                  <a:cubicBezTo>
                    <a:pt x="89" y="721"/>
                    <a:pt x="50" y="636"/>
                    <a:pt x="47" y="543"/>
                  </a:cubicBezTo>
                  <a:cubicBezTo>
                    <a:pt x="105" y="543"/>
                    <a:pt x="105" y="543"/>
                    <a:pt x="105" y="543"/>
                  </a:cubicBezTo>
                  <a:cubicBezTo>
                    <a:pt x="105" y="496"/>
                    <a:pt x="105" y="496"/>
                    <a:pt x="105" y="496"/>
                  </a:cubicBezTo>
                  <a:cubicBezTo>
                    <a:pt x="47" y="496"/>
                    <a:pt x="47" y="496"/>
                    <a:pt x="47" y="496"/>
                  </a:cubicBezTo>
                  <a:cubicBezTo>
                    <a:pt x="50" y="407"/>
                    <a:pt x="89" y="322"/>
                    <a:pt x="147" y="256"/>
                  </a:cubicBezTo>
                  <a:cubicBezTo>
                    <a:pt x="186" y="298"/>
                    <a:pt x="186" y="298"/>
                    <a:pt x="186" y="298"/>
                  </a:cubicBezTo>
                  <a:cubicBezTo>
                    <a:pt x="217" y="264"/>
                    <a:pt x="217" y="264"/>
                    <a:pt x="217" y="264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245" y="167"/>
                    <a:pt x="326" y="132"/>
                    <a:pt x="419" y="124"/>
                  </a:cubicBezTo>
                  <a:cubicBezTo>
                    <a:pt x="419" y="182"/>
                    <a:pt x="419" y="182"/>
                    <a:pt x="419" y="182"/>
                  </a:cubicBezTo>
                  <a:cubicBezTo>
                    <a:pt x="466" y="182"/>
                    <a:pt x="466" y="182"/>
                    <a:pt x="466" y="182"/>
                  </a:cubicBezTo>
                  <a:cubicBezTo>
                    <a:pt x="466" y="124"/>
                    <a:pt x="466" y="124"/>
                    <a:pt x="466" y="124"/>
                  </a:cubicBezTo>
                  <a:cubicBezTo>
                    <a:pt x="559" y="128"/>
                    <a:pt x="644" y="167"/>
                    <a:pt x="707" y="225"/>
                  </a:cubicBezTo>
                  <a:cubicBezTo>
                    <a:pt x="668" y="267"/>
                    <a:pt x="668" y="267"/>
                    <a:pt x="668" y="267"/>
                  </a:cubicBezTo>
                  <a:cubicBezTo>
                    <a:pt x="699" y="298"/>
                    <a:pt x="699" y="298"/>
                    <a:pt x="699" y="298"/>
                  </a:cubicBezTo>
                  <a:cubicBezTo>
                    <a:pt x="742" y="256"/>
                    <a:pt x="742" y="256"/>
                    <a:pt x="742" y="256"/>
                  </a:cubicBezTo>
                  <a:cubicBezTo>
                    <a:pt x="800" y="322"/>
                    <a:pt x="835" y="407"/>
                    <a:pt x="842" y="500"/>
                  </a:cubicBezTo>
                  <a:cubicBezTo>
                    <a:pt x="780" y="500"/>
                    <a:pt x="780" y="500"/>
                    <a:pt x="780" y="500"/>
                  </a:cubicBezTo>
                  <a:cubicBezTo>
                    <a:pt x="780" y="546"/>
                    <a:pt x="780" y="546"/>
                    <a:pt x="780" y="546"/>
                  </a:cubicBezTo>
                  <a:cubicBezTo>
                    <a:pt x="842" y="546"/>
                    <a:pt x="842" y="546"/>
                    <a:pt x="842" y="546"/>
                  </a:cubicBezTo>
                  <a:cubicBezTo>
                    <a:pt x="835" y="639"/>
                    <a:pt x="800" y="721"/>
                    <a:pt x="742" y="78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240"/>
            <p:cNvSpPr>
              <a:spLocks noChangeArrowheads="1"/>
            </p:cNvSpPr>
            <p:nvPr/>
          </p:nvSpPr>
          <p:spPr bwMode="auto">
            <a:xfrm>
              <a:off x="2779372" y="2986843"/>
              <a:ext cx="87313" cy="144463"/>
            </a:xfrm>
            <a:custGeom>
              <a:avLst/>
              <a:gdLst>
                <a:gd name="T0" fmla="*/ 199 w 242"/>
                <a:gd name="T1" fmla="*/ 0 h 400"/>
                <a:gd name="T2" fmla="*/ 199 w 242"/>
                <a:gd name="T3" fmla="*/ 0 h 400"/>
                <a:gd name="T4" fmla="*/ 109 w 242"/>
                <a:gd name="T5" fmla="*/ 217 h 400"/>
                <a:gd name="T6" fmla="*/ 94 w 242"/>
                <a:gd name="T7" fmla="*/ 217 h 400"/>
                <a:gd name="T8" fmla="*/ 0 w 242"/>
                <a:gd name="T9" fmla="*/ 310 h 400"/>
                <a:gd name="T10" fmla="*/ 94 w 242"/>
                <a:gd name="T11" fmla="*/ 399 h 400"/>
                <a:gd name="T12" fmla="*/ 187 w 242"/>
                <a:gd name="T13" fmla="*/ 310 h 400"/>
                <a:gd name="T14" fmla="*/ 152 w 242"/>
                <a:gd name="T15" fmla="*/ 237 h 400"/>
                <a:gd name="T16" fmla="*/ 241 w 242"/>
                <a:gd name="T17" fmla="*/ 20 h 400"/>
                <a:gd name="T18" fmla="*/ 199 w 242"/>
                <a:gd name="T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400">
                  <a:moveTo>
                    <a:pt x="199" y="0"/>
                  </a:moveTo>
                  <a:lnTo>
                    <a:pt x="199" y="0"/>
                  </a:lnTo>
                  <a:cubicBezTo>
                    <a:pt x="109" y="217"/>
                    <a:pt x="109" y="217"/>
                    <a:pt x="109" y="217"/>
                  </a:cubicBezTo>
                  <a:cubicBezTo>
                    <a:pt x="105" y="217"/>
                    <a:pt x="98" y="217"/>
                    <a:pt x="94" y="217"/>
                  </a:cubicBezTo>
                  <a:cubicBezTo>
                    <a:pt x="43" y="217"/>
                    <a:pt x="0" y="256"/>
                    <a:pt x="0" y="310"/>
                  </a:cubicBezTo>
                  <a:cubicBezTo>
                    <a:pt x="0" y="361"/>
                    <a:pt x="43" y="399"/>
                    <a:pt x="94" y="399"/>
                  </a:cubicBezTo>
                  <a:cubicBezTo>
                    <a:pt x="144" y="399"/>
                    <a:pt x="187" y="361"/>
                    <a:pt x="187" y="310"/>
                  </a:cubicBezTo>
                  <a:cubicBezTo>
                    <a:pt x="187" y="279"/>
                    <a:pt x="171" y="252"/>
                    <a:pt x="152" y="237"/>
                  </a:cubicBezTo>
                  <a:cubicBezTo>
                    <a:pt x="241" y="20"/>
                    <a:pt x="241" y="20"/>
                    <a:pt x="241" y="20"/>
                  </a:cubicBezTo>
                  <a:lnTo>
                    <a:pt x="19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7" name="Group 146"/>
          <p:cNvGrpSpPr/>
          <p:nvPr/>
        </p:nvGrpSpPr>
        <p:grpSpPr>
          <a:xfrm>
            <a:off x="2682053" y="2335116"/>
            <a:ext cx="338138" cy="274638"/>
            <a:chOff x="3464231" y="2322342"/>
            <a:chExt cx="338138" cy="274638"/>
          </a:xfrm>
        </p:grpSpPr>
        <p:sp>
          <p:nvSpPr>
            <p:cNvPr id="148" name="Freeform 241"/>
            <p:cNvSpPr>
              <a:spLocks noChangeArrowheads="1"/>
            </p:cNvSpPr>
            <p:nvPr/>
          </p:nvSpPr>
          <p:spPr bwMode="auto">
            <a:xfrm>
              <a:off x="3472169" y="2330280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242"/>
            <p:cNvSpPr>
              <a:spLocks noChangeArrowheads="1"/>
            </p:cNvSpPr>
            <p:nvPr/>
          </p:nvSpPr>
          <p:spPr bwMode="auto">
            <a:xfrm>
              <a:off x="3472169" y="2330280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243"/>
            <p:cNvSpPr>
              <a:spLocks noChangeArrowheads="1"/>
            </p:cNvSpPr>
            <p:nvPr/>
          </p:nvSpPr>
          <p:spPr bwMode="auto">
            <a:xfrm>
              <a:off x="3634094" y="2330280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244"/>
            <p:cNvSpPr>
              <a:spLocks noChangeArrowheads="1"/>
            </p:cNvSpPr>
            <p:nvPr/>
          </p:nvSpPr>
          <p:spPr bwMode="auto">
            <a:xfrm>
              <a:off x="3634094" y="2330280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245"/>
            <p:cNvSpPr>
              <a:spLocks noChangeArrowheads="1"/>
            </p:cNvSpPr>
            <p:nvPr/>
          </p:nvSpPr>
          <p:spPr bwMode="auto">
            <a:xfrm>
              <a:off x="3464231" y="2322342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246"/>
            <p:cNvSpPr>
              <a:spLocks noChangeArrowheads="1"/>
            </p:cNvSpPr>
            <p:nvPr/>
          </p:nvSpPr>
          <p:spPr bwMode="auto">
            <a:xfrm>
              <a:off x="3569006" y="2381080"/>
              <a:ext cx="58738" cy="69850"/>
            </a:xfrm>
            <a:custGeom>
              <a:avLst/>
              <a:gdLst>
                <a:gd name="T0" fmla="*/ 160 w 161"/>
                <a:gd name="T1" fmla="*/ 0 h 196"/>
                <a:gd name="T2" fmla="*/ 160 w 161"/>
                <a:gd name="T3" fmla="*/ 0 h 196"/>
                <a:gd name="T4" fmla="*/ 126 w 161"/>
                <a:gd name="T5" fmla="*/ 7 h 196"/>
                <a:gd name="T6" fmla="*/ 19 w 161"/>
                <a:gd name="T7" fmla="*/ 195 h 196"/>
                <a:gd name="T8" fmla="*/ 160 w 161"/>
                <a:gd name="T9" fmla="*/ 147 h 196"/>
                <a:gd name="T10" fmla="*/ 160 w 161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1" h="196">
                  <a:moveTo>
                    <a:pt x="160" y="0"/>
                  </a:moveTo>
                  <a:lnTo>
                    <a:pt x="160" y="0"/>
                  </a:lnTo>
                  <a:cubicBezTo>
                    <a:pt x="148" y="0"/>
                    <a:pt x="141" y="4"/>
                    <a:pt x="126" y="7"/>
                  </a:cubicBezTo>
                  <a:cubicBezTo>
                    <a:pt x="49" y="33"/>
                    <a:pt x="0" y="114"/>
                    <a:pt x="19" y="195"/>
                  </a:cubicBezTo>
                  <a:cubicBezTo>
                    <a:pt x="160" y="147"/>
                    <a:pt x="160" y="147"/>
                    <a:pt x="160" y="147"/>
                  </a:cubicBezTo>
                  <a:lnTo>
                    <a:pt x="16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247"/>
            <p:cNvSpPr>
              <a:spLocks noChangeArrowheads="1"/>
            </p:cNvSpPr>
            <p:nvPr/>
          </p:nvSpPr>
          <p:spPr bwMode="auto">
            <a:xfrm>
              <a:off x="3580119" y="2381080"/>
              <a:ext cx="112712" cy="115887"/>
            </a:xfrm>
            <a:custGeom>
              <a:avLst/>
              <a:gdLst>
                <a:gd name="T0" fmla="*/ 163 w 312"/>
                <a:gd name="T1" fmla="*/ 0 h 321"/>
                <a:gd name="T2" fmla="*/ 163 w 312"/>
                <a:gd name="T3" fmla="*/ 0 h 321"/>
                <a:gd name="T4" fmla="*/ 163 w 312"/>
                <a:gd name="T5" fmla="*/ 173 h 321"/>
                <a:gd name="T6" fmla="*/ 0 w 312"/>
                <a:gd name="T7" fmla="*/ 225 h 321"/>
                <a:gd name="T8" fmla="*/ 148 w 312"/>
                <a:gd name="T9" fmla="*/ 320 h 321"/>
                <a:gd name="T10" fmla="*/ 311 w 312"/>
                <a:gd name="T11" fmla="*/ 162 h 321"/>
                <a:gd name="T12" fmla="*/ 163 w 312"/>
                <a:gd name="T1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2" h="321">
                  <a:moveTo>
                    <a:pt x="163" y="0"/>
                  </a:moveTo>
                  <a:lnTo>
                    <a:pt x="163" y="0"/>
                  </a:lnTo>
                  <a:cubicBezTo>
                    <a:pt x="163" y="173"/>
                    <a:pt x="163" y="173"/>
                    <a:pt x="163" y="173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26" y="283"/>
                    <a:pt x="81" y="320"/>
                    <a:pt x="148" y="320"/>
                  </a:cubicBezTo>
                  <a:cubicBezTo>
                    <a:pt x="237" y="320"/>
                    <a:pt x="311" y="250"/>
                    <a:pt x="311" y="162"/>
                  </a:cubicBezTo>
                  <a:cubicBezTo>
                    <a:pt x="311" y="77"/>
                    <a:pt x="244" y="7"/>
                    <a:pt x="16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5" name="Group 154"/>
          <p:cNvGrpSpPr/>
          <p:nvPr/>
        </p:nvGrpSpPr>
        <p:grpSpPr>
          <a:xfrm>
            <a:off x="2682053" y="3550624"/>
            <a:ext cx="338138" cy="274638"/>
            <a:chOff x="3464231" y="3558249"/>
            <a:chExt cx="338138" cy="274638"/>
          </a:xfrm>
        </p:grpSpPr>
        <p:sp>
          <p:nvSpPr>
            <p:cNvPr id="156" name="Freeform 248"/>
            <p:cNvSpPr>
              <a:spLocks noChangeArrowheads="1"/>
            </p:cNvSpPr>
            <p:nvPr/>
          </p:nvSpPr>
          <p:spPr bwMode="auto">
            <a:xfrm>
              <a:off x="3472169" y="3566187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249"/>
            <p:cNvSpPr>
              <a:spLocks noChangeArrowheads="1"/>
            </p:cNvSpPr>
            <p:nvPr/>
          </p:nvSpPr>
          <p:spPr bwMode="auto">
            <a:xfrm>
              <a:off x="3472169" y="3566187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250"/>
            <p:cNvSpPr>
              <a:spLocks noChangeArrowheads="1"/>
            </p:cNvSpPr>
            <p:nvPr/>
          </p:nvSpPr>
          <p:spPr bwMode="auto">
            <a:xfrm>
              <a:off x="3634094" y="3566187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251"/>
            <p:cNvSpPr>
              <a:spLocks noChangeArrowheads="1"/>
            </p:cNvSpPr>
            <p:nvPr/>
          </p:nvSpPr>
          <p:spPr bwMode="auto">
            <a:xfrm>
              <a:off x="3634094" y="3566187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252"/>
            <p:cNvSpPr>
              <a:spLocks noChangeArrowheads="1"/>
            </p:cNvSpPr>
            <p:nvPr/>
          </p:nvSpPr>
          <p:spPr bwMode="auto">
            <a:xfrm>
              <a:off x="3464231" y="3558249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253"/>
            <p:cNvSpPr>
              <a:spLocks noChangeArrowheads="1"/>
            </p:cNvSpPr>
            <p:nvPr/>
          </p:nvSpPr>
          <p:spPr bwMode="auto">
            <a:xfrm>
              <a:off x="3569006" y="3615399"/>
              <a:ext cx="58738" cy="69850"/>
            </a:xfrm>
            <a:custGeom>
              <a:avLst/>
              <a:gdLst>
                <a:gd name="T0" fmla="*/ 160 w 161"/>
                <a:gd name="T1" fmla="*/ 0 h 196"/>
                <a:gd name="T2" fmla="*/ 160 w 161"/>
                <a:gd name="T3" fmla="*/ 0 h 196"/>
                <a:gd name="T4" fmla="*/ 126 w 161"/>
                <a:gd name="T5" fmla="*/ 7 h 196"/>
                <a:gd name="T6" fmla="*/ 19 w 161"/>
                <a:gd name="T7" fmla="*/ 195 h 196"/>
                <a:gd name="T8" fmla="*/ 160 w 161"/>
                <a:gd name="T9" fmla="*/ 147 h 196"/>
                <a:gd name="T10" fmla="*/ 160 w 161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1" h="196">
                  <a:moveTo>
                    <a:pt x="160" y="0"/>
                  </a:moveTo>
                  <a:lnTo>
                    <a:pt x="160" y="0"/>
                  </a:lnTo>
                  <a:cubicBezTo>
                    <a:pt x="148" y="0"/>
                    <a:pt x="141" y="4"/>
                    <a:pt x="126" y="7"/>
                  </a:cubicBezTo>
                  <a:cubicBezTo>
                    <a:pt x="49" y="33"/>
                    <a:pt x="0" y="114"/>
                    <a:pt x="19" y="195"/>
                  </a:cubicBezTo>
                  <a:cubicBezTo>
                    <a:pt x="160" y="147"/>
                    <a:pt x="160" y="147"/>
                    <a:pt x="160" y="147"/>
                  </a:cubicBezTo>
                  <a:lnTo>
                    <a:pt x="16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254"/>
            <p:cNvSpPr>
              <a:spLocks noChangeArrowheads="1"/>
            </p:cNvSpPr>
            <p:nvPr/>
          </p:nvSpPr>
          <p:spPr bwMode="auto">
            <a:xfrm>
              <a:off x="3580119" y="3615399"/>
              <a:ext cx="112712" cy="115888"/>
            </a:xfrm>
            <a:custGeom>
              <a:avLst/>
              <a:gdLst>
                <a:gd name="T0" fmla="*/ 163 w 312"/>
                <a:gd name="T1" fmla="*/ 0 h 321"/>
                <a:gd name="T2" fmla="*/ 163 w 312"/>
                <a:gd name="T3" fmla="*/ 0 h 321"/>
                <a:gd name="T4" fmla="*/ 163 w 312"/>
                <a:gd name="T5" fmla="*/ 173 h 321"/>
                <a:gd name="T6" fmla="*/ 0 w 312"/>
                <a:gd name="T7" fmla="*/ 225 h 321"/>
                <a:gd name="T8" fmla="*/ 148 w 312"/>
                <a:gd name="T9" fmla="*/ 320 h 321"/>
                <a:gd name="T10" fmla="*/ 311 w 312"/>
                <a:gd name="T11" fmla="*/ 162 h 321"/>
                <a:gd name="T12" fmla="*/ 163 w 312"/>
                <a:gd name="T1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2" h="321">
                  <a:moveTo>
                    <a:pt x="163" y="0"/>
                  </a:moveTo>
                  <a:lnTo>
                    <a:pt x="163" y="0"/>
                  </a:lnTo>
                  <a:cubicBezTo>
                    <a:pt x="163" y="173"/>
                    <a:pt x="163" y="173"/>
                    <a:pt x="163" y="173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26" y="283"/>
                    <a:pt x="81" y="320"/>
                    <a:pt x="148" y="320"/>
                  </a:cubicBezTo>
                  <a:cubicBezTo>
                    <a:pt x="237" y="320"/>
                    <a:pt x="311" y="250"/>
                    <a:pt x="311" y="162"/>
                  </a:cubicBezTo>
                  <a:cubicBezTo>
                    <a:pt x="311" y="77"/>
                    <a:pt x="244" y="7"/>
                    <a:pt x="1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3" name="Group 162"/>
          <p:cNvGrpSpPr/>
          <p:nvPr/>
        </p:nvGrpSpPr>
        <p:grpSpPr>
          <a:xfrm>
            <a:off x="2682053" y="1717652"/>
            <a:ext cx="338138" cy="274638"/>
            <a:chOff x="3464231" y="1735979"/>
            <a:chExt cx="338138" cy="274638"/>
          </a:xfrm>
        </p:grpSpPr>
        <p:sp>
          <p:nvSpPr>
            <p:cNvPr id="164" name="Freeform 255"/>
            <p:cNvSpPr>
              <a:spLocks noChangeArrowheads="1"/>
            </p:cNvSpPr>
            <p:nvPr/>
          </p:nvSpPr>
          <p:spPr bwMode="auto">
            <a:xfrm>
              <a:off x="3472169" y="1743917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256"/>
            <p:cNvSpPr>
              <a:spLocks noChangeArrowheads="1"/>
            </p:cNvSpPr>
            <p:nvPr/>
          </p:nvSpPr>
          <p:spPr bwMode="auto">
            <a:xfrm>
              <a:off x="3472169" y="1743917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257"/>
            <p:cNvSpPr>
              <a:spLocks noChangeArrowheads="1"/>
            </p:cNvSpPr>
            <p:nvPr/>
          </p:nvSpPr>
          <p:spPr bwMode="auto">
            <a:xfrm>
              <a:off x="3634094" y="1743917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258"/>
            <p:cNvSpPr>
              <a:spLocks noChangeArrowheads="1"/>
            </p:cNvSpPr>
            <p:nvPr/>
          </p:nvSpPr>
          <p:spPr bwMode="auto">
            <a:xfrm>
              <a:off x="3634094" y="1743917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259"/>
            <p:cNvSpPr>
              <a:spLocks noChangeArrowheads="1"/>
            </p:cNvSpPr>
            <p:nvPr/>
          </p:nvSpPr>
          <p:spPr bwMode="auto">
            <a:xfrm>
              <a:off x="3464231" y="1735979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260"/>
            <p:cNvSpPr>
              <a:spLocks noChangeArrowheads="1"/>
            </p:cNvSpPr>
            <p:nvPr/>
          </p:nvSpPr>
          <p:spPr bwMode="auto">
            <a:xfrm>
              <a:off x="3569006" y="1793129"/>
              <a:ext cx="58738" cy="69850"/>
            </a:xfrm>
            <a:custGeom>
              <a:avLst/>
              <a:gdLst>
                <a:gd name="T0" fmla="*/ 160 w 161"/>
                <a:gd name="T1" fmla="*/ 0 h 196"/>
                <a:gd name="T2" fmla="*/ 160 w 161"/>
                <a:gd name="T3" fmla="*/ 0 h 196"/>
                <a:gd name="T4" fmla="*/ 126 w 161"/>
                <a:gd name="T5" fmla="*/ 7 h 196"/>
                <a:gd name="T6" fmla="*/ 19 w 161"/>
                <a:gd name="T7" fmla="*/ 195 h 196"/>
                <a:gd name="T8" fmla="*/ 160 w 161"/>
                <a:gd name="T9" fmla="*/ 147 h 196"/>
                <a:gd name="T10" fmla="*/ 160 w 161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1" h="196">
                  <a:moveTo>
                    <a:pt x="160" y="0"/>
                  </a:moveTo>
                  <a:lnTo>
                    <a:pt x="160" y="0"/>
                  </a:lnTo>
                  <a:cubicBezTo>
                    <a:pt x="148" y="0"/>
                    <a:pt x="141" y="4"/>
                    <a:pt x="126" y="7"/>
                  </a:cubicBezTo>
                  <a:cubicBezTo>
                    <a:pt x="49" y="33"/>
                    <a:pt x="0" y="114"/>
                    <a:pt x="19" y="195"/>
                  </a:cubicBezTo>
                  <a:cubicBezTo>
                    <a:pt x="160" y="147"/>
                    <a:pt x="160" y="147"/>
                    <a:pt x="160" y="147"/>
                  </a:cubicBezTo>
                  <a:lnTo>
                    <a:pt x="16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261"/>
            <p:cNvSpPr>
              <a:spLocks noChangeArrowheads="1"/>
            </p:cNvSpPr>
            <p:nvPr/>
          </p:nvSpPr>
          <p:spPr bwMode="auto">
            <a:xfrm>
              <a:off x="3580119" y="1793129"/>
              <a:ext cx="112712" cy="115888"/>
            </a:xfrm>
            <a:custGeom>
              <a:avLst/>
              <a:gdLst>
                <a:gd name="T0" fmla="*/ 163 w 312"/>
                <a:gd name="T1" fmla="*/ 0 h 321"/>
                <a:gd name="T2" fmla="*/ 163 w 312"/>
                <a:gd name="T3" fmla="*/ 0 h 321"/>
                <a:gd name="T4" fmla="*/ 163 w 312"/>
                <a:gd name="T5" fmla="*/ 173 h 321"/>
                <a:gd name="T6" fmla="*/ 0 w 312"/>
                <a:gd name="T7" fmla="*/ 225 h 321"/>
                <a:gd name="T8" fmla="*/ 148 w 312"/>
                <a:gd name="T9" fmla="*/ 320 h 321"/>
                <a:gd name="T10" fmla="*/ 311 w 312"/>
                <a:gd name="T11" fmla="*/ 162 h 321"/>
                <a:gd name="T12" fmla="*/ 163 w 312"/>
                <a:gd name="T1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2" h="321">
                  <a:moveTo>
                    <a:pt x="163" y="0"/>
                  </a:moveTo>
                  <a:lnTo>
                    <a:pt x="163" y="0"/>
                  </a:lnTo>
                  <a:cubicBezTo>
                    <a:pt x="163" y="173"/>
                    <a:pt x="163" y="173"/>
                    <a:pt x="163" y="173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26" y="283"/>
                    <a:pt x="81" y="320"/>
                    <a:pt x="148" y="320"/>
                  </a:cubicBezTo>
                  <a:cubicBezTo>
                    <a:pt x="237" y="320"/>
                    <a:pt x="311" y="250"/>
                    <a:pt x="311" y="162"/>
                  </a:cubicBezTo>
                  <a:cubicBezTo>
                    <a:pt x="311" y="77"/>
                    <a:pt x="244" y="7"/>
                    <a:pt x="1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2590859" y="4072939"/>
            <a:ext cx="496888" cy="493713"/>
            <a:chOff x="3388544" y="4072807"/>
            <a:chExt cx="496888" cy="493713"/>
          </a:xfrm>
        </p:grpSpPr>
        <p:sp>
          <p:nvSpPr>
            <p:cNvPr id="172" name="Freeform 262"/>
            <p:cNvSpPr>
              <a:spLocks noChangeArrowheads="1"/>
            </p:cNvSpPr>
            <p:nvPr/>
          </p:nvSpPr>
          <p:spPr bwMode="auto">
            <a:xfrm>
              <a:off x="3388544" y="407280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263"/>
            <p:cNvSpPr>
              <a:spLocks noChangeArrowheads="1"/>
            </p:cNvSpPr>
            <p:nvPr/>
          </p:nvSpPr>
          <p:spPr bwMode="auto">
            <a:xfrm>
              <a:off x="3388544" y="407280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264"/>
            <p:cNvSpPr>
              <a:spLocks noChangeArrowheads="1"/>
            </p:cNvSpPr>
            <p:nvPr/>
          </p:nvSpPr>
          <p:spPr bwMode="auto">
            <a:xfrm>
              <a:off x="3883844" y="4271245"/>
              <a:ext cx="1588" cy="295275"/>
            </a:xfrm>
            <a:custGeom>
              <a:avLst/>
              <a:gdLst>
                <a:gd name="T0" fmla="*/ 0 w 1"/>
                <a:gd name="T1" fmla="*/ 0 h 819"/>
                <a:gd name="T2" fmla="*/ 0 w 1"/>
                <a:gd name="T3" fmla="*/ 818 h 819"/>
                <a:gd name="T4" fmla="*/ 0 w 1"/>
                <a:gd name="T5" fmla="*/ 818 h 819"/>
                <a:gd name="T6" fmla="*/ 0 w 1"/>
                <a:gd name="T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19">
                  <a:moveTo>
                    <a:pt x="0" y="0"/>
                  </a:moveTo>
                  <a:lnTo>
                    <a:pt x="0" y="818"/>
                  </a:lnTo>
                  <a:lnTo>
                    <a:pt x="0" y="8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265"/>
            <p:cNvSpPr>
              <a:spLocks noChangeArrowheads="1"/>
            </p:cNvSpPr>
            <p:nvPr/>
          </p:nvSpPr>
          <p:spPr bwMode="auto">
            <a:xfrm>
              <a:off x="3883844" y="4271245"/>
              <a:ext cx="1588" cy="295275"/>
            </a:xfrm>
            <a:custGeom>
              <a:avLst/>
              <a:gdLst>
                <a:gd name="T0" fmla="*/ 0 w 1"/>
                <a:gd name="T1" fmla="*/ 0 h 819"/>
                <a:gd name="T2" fmla="*/ 0 w 1"/>
                <a:gd name="T3" fmla="*/ 818 h 819"/>
                <a:gd name="T4" fmla="*/ 0 w 1"/>
                <a:gd name="T5" fmla="*/ 818 h 819"/>
                <a:gd name="T6" fmla="*/ 0 w 1"/>
                <a:gd name="T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19">
                  <a:moveTo>
                    <a:pt x="0" y="0"/>
                  </a:moveTo>
                  <a:lnTo>
                    <a:pt x="0" y="818"/>
                  </a:lnTo>
                  <a:lnTo>
                    <a:pt x="0" y="8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266"/>
            <p:cNvSpPr>
              <a:spLocks noChangeArrowheads="1"/>
            </p:cNvSpPr>
            <p:nvPr/>
          </p:nvSpPr>
          <p:spPr bwMode="auto">
            <a:xfrm>
              <a:off x="3472682" y="4188695"/>
              <a:ext cx="411162" cy="377825"/>
            </a:xfrm>
            <a:custGeom>
              <a:avLst/>
              <a:gdLst>
                <a:gd name="T0" fmla="*/ 908 w 1141"/>
                <a:gd name="T1" fmla="*/ 0 h 1051"/>
                <a:gd name="T2" fmla="*/ 908 w 1141"/>
                <a:gd name="T3" fmla="*/ 628 h 1051"/>
                <a:gd name="T4" fmla="*/ 304 w 1141"/>
                <a:gd name="T5" fmla="*/ 628 h 1051"/>
                <a:gd name="T6" fmla="*/ 0 w 1141"/>
                <a:gd name="T7" fmla="*/ 628 h 1051"/>
                <a:gd name="T8" fmla="*/ 425 w 1141"/>
                <a:gd name="T9" fmla="*/ 1050 h 1051"/>
                <a:gd name="T10" fmla="*/ 1140 w 1141"/>
                <a:gd name="T11" fmla="*/ 1050 h 1051"/>
                <a:gd name="T12" fmla="*/ 1140 w 1141"/>
                <a:gd name="T13" fmla="*/ 232 h 1051"/>
                <a:gd name="T14" fmla="*/ 908 w 1141"/>
                <a:gd name="T15" fmla="*/ 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1051">
                  <a:moveTo>
                    <a:pt x="908" y="0"/>
                  </a:moveTo>
                  <a:lnTo>
                    <a:pt x="908" y="628"/>
                  </a:lnTo>
                  <a:lnTo>
                    <a:pt x="304" y="628"/>
                  </a:lnTo>
                  <a:lnTo>
                    <a:pt x="0" y="628"/>
                  </a:lnTo>
                  <a:lnTo>
                    <a:pt x="425" y="1050"/>
                  </a:lnTo>
                  <a:lnTo>
                    <a:pt x="1140" y="1050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267"/>
            <p:cNvSpPr>
              <a:spLocks noChangeArrowheads="1"/>
            </p:cNvSpPr>
            <p:nvPr/>
          </p:nvSpPr>
          <p:spPr bwMode="auto">
            <a:xfrm>
              <a:off x="3472682" y="4188695"/>
              <a:ext cx="411162" cy="377825"/>
            </a:xfrm>
            <a:custGeom>
              <a:avLst/>
              <a:gdLst>
                <a:gd name="T0" fmla="*/ 908 w 1141"/>
                <a:gd name="T1" fmla="*/ 0 h 1051"/>
                <a:gd name="T2" fmla="*/ 908 w 1141"/>
                <a:gd name="T3" fmla="*/ 628 h 1051"/>
                <a:gd name="T4" fmla="*/ 304 w 1141"/>
                <a:gd name="T5" fmla="*/ 628 h 1051"/>
                <a:gd name="T6" fmla="*/ 0 w 1141"/>
                <a:gd name="T7" fmla="*/ 628 h 1051"/>
                <a:gd name="T8" fmla="*/ 425 w 1141"/>
                <a:gd name="T9" fmla="*/ 1050 h 1051"/>
                <a:gd name="T10" fmla="*/ 1140 w 1141"/>
                <a:gd name="T11" fmla="*/ 1050 h 1051"/>
                <a:gd name="T12" fmla="*/ 1140 w 1141"/>
                <a:gd name="T13" fmla="*/ 232 h 1051"/>
                <a:gd name="T14" fmla="*/ 908 w 1141"/>
                <a:gd name="T15" fmla="*/ 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1051">
                  <a:moveTo>
                    <a:pt x="908" y="0"/>
                  </a:moveTo>
                  <a:lnTo>
                    <a:pt x="908" y="628"/>
                  </a:lnTo>
                  <a:lnTo>
                    <a:pt x="304" y="628"/>
                  </a:lnTo>
                  <a:lnTo>
                    <a:pt x="0" y="628"/>
                  </a:lnTo>
                  <a:lnTo>
                    <a:pt x="425" y="1050"/>
                  </a:lnTo>
                  <a:lnTo>
                    <a:pt x="1140" y="1050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268"/>
            <p:cNvSpPr>
              <a:spLocks noChangeArrowheads="1"/>
            </p:cNvSpPr>
            <p:nvPr/>
          </p:nvSpPr>
          <p:spPr bwMode="auto">
            <a:xfrm>
              <a:off x="3480619" y="4195045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269"/>
            <p:cNvSpPr>
              <a:spLocks noChangeArrowheads="1"/>
            </p:cNvSpPr>
            <p:nvPr/>
          </p:nvSpPr>
          <p:spPr bwMode="auto">
            <a:xfrm>
              <a:off x="3472682" y="4188695"/>
              <a:ext cx="327025" cy="266700"/>
            </a:xfrm>
            <a:custGeom>
              <a:avLst/>
              <a:gdLst>
                <a:gd name="T0" fmla="*/ 908 w 909"/>
                <a:gd name="T1" fmla="*/ 628 h 740"/>
                <a:gd name="T2" fmla="*/ 908 w 909"/>
                <a:gd name="T3" fmla="*/ 0 h 740"/>
                <a:gd name="T4" fmla="*/ 0 w 909"/>
                <a:gd name="T5" fmla="*/ 0 h 740"/>
                <a:gd name="T6" fmla="*/ 0 w 909"/>
                <a:gd name="T7" fmla="*/ 628 h 740"/>
                <a:gd name="T8" fmla="*/ 304 w 909"/>
                <a:gd name="T9" fmla="*/ 628 h 740"/>
                <a:gd name="T10" fmla="*/ 304 w 909"/>
                <a:gd name="T11" fmla="*/ 696 h 740"/>
                <a:gd name="T12" fmla="*/ 222 w 909"/>
                <a:gd name="T13" fmla="*/ 696 h 740"/>
                <a:gd name="T14" fmla="*/ 222 w 909"/>
                <a:gd name="T15" fmla="*/ 739 h 740"/>
                <a:gd name="T16" fmla="*/ 686 w 909"/>
                <a:gd name="T17" fmla="*/ 739 h 740"/>
                <a:gd name="T18" fmla="*/ 686 w 909"/>
                <a:gd name="T19" fmla="*/ 696 h 740"/>
                <a:gd name="T20" fmla="*/ 601 w 909"/>
                <a:gd name="T21" fmla="*/ 696 h 740"/>
                <a:gd name="T22" fmla="*/ 601 w 909"/>
                <a:gd name="T23" fmla="*/ 628 h 740"/>
                <a:gd name="T24" fmla="*/ 908 w 909"/>
                <a:gd name="T25" fmla="*/ 628 h 740"/>
                <a:gd name="T26" fmla="*/ 40 w 909"/>
                <a:gd name="T27" fmla="*/ 42 h 740"/>
                <a:gd name="T28" fmla="*/ 865 w 909"/>
                <a:gd name="T29" fmla="*/ 42 h 740"/>
                <a:gd name="T30" fmla="*/ 865 w 909"/>
                <a:gd name="T31" fmla="*/ 585 h 740"/>
                <a:gd name="T32" fmla="*/ 40 w 909"/>
                <a:gd name="T33" fmla="*/ 585 h 740"/>
                <a:gd name="T34" fmla="*/ 40 w 909"/>
                <a:gd name="T35" fmla="*/ 42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0">
                  <a:moveTo>
                    <a:pt x="908" y="628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8"/>
                  </a:lnTo>
                  <a:lnTo>
                    <a:pt x="304" y="628"/>
                  </a:lnTo>
                  <a:lnTo>
                    <a:pt x="304" y="696"/>
                  </a:lnTo>
                  <a:lnTo>
                    <a:pt x="222" y="696"/>
                  </a:lnTo>
                  <a:lnTo>
                    <a:pt x="222" y="739"/>
                  </a:lnTo>
                  <a:lnTo>
                    <a:pt x="686" y="739"/>
                  </a:lnTo>
                  <a:lnTo>
                    <a:pt x="686" y="696"/>
                  </a:lnTo>
                  <a:lnTo>
                    <a:pt x="601" y="696"/>
                  </a:lnTo>
                  <a:lnTo>
                    <a:pt x="601" y="628"/>
                  </a:lnTo>
                  <a:lnTo>
                    <a:pt x="908" y="628"/>
                  </a:lnTo>
                  <a:close/>
                  <a:moveTo>
                    <a:pt x="40" y="42"/>
                  </a:moveTo>
                  <a:lnTo>
                    <a:pt x="865" y="42"/>
                  </a:lnTo>
                  <a:lnTo>
                    <a:pt x="865" y="585"/>
                  </a:lnTo>
                  <a:lnTo>
                    <a:pt x="40" y="585"/>
                  </a:lnTo>
                  <a:lnTo>
                    <a:pt x="4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270"/>
            <p:cNvSpPr>
              <a:spLocks noChangeArrowheads="1"/>
            </p:cNvSpPr>
            <p:nvPr/>
          </p:nvSpPr>
          <p:spPr bwMode="auto">
            <a:xfrm>
              <a:off x="3574282" y="4244257"/>
              <a:ext cx="55562" cy="68263"/>
            </a:xfrm>
            <a:custGeom>
              <a:avLst/>
              <a:gdLst>
                <a:gd name="T0" fmla="*/ 153 w 154"/>
                <a:gd name="T1" fmla="*/ 0 h 190"/>
                <a:gd name="T2" fmla="*/ 153 w 154"/>
                <a:gd name="T3" fmla="*/ 0 h 190"/>
                <a:gd name="T4" fmla="*/ 121 w 154"/>
                <a:gd name="T5" fmla="*/ 7 h 190"/>
                <a:gd name="T6" fmla="*/ 17 w 154"/>
                <a:gd name="T7" fmla="*/ 189 h 190"/>
                <a:gd name="T8" fmla="*/ 153 w 154"/>
                <a:gd name="T9" fmla="*/ 143 h 190"/>
                <a:gd name="T10" fmla="*/ 153 w 154"/>
                <a:gd name="T11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190">
                  <a:moveTo>
                    <a:pt x="153" y="0"/>
                  </a:moveTo>
                  <a:lnTo>
                    <a:pt x="153" y="0"/>
                  </a:lnTo>
                  <a:cubicBezTo>
                    <a:pt x="142" y="0"/>
                    <a:pt x="135" y="3"/>
                    <a:pt x="121" y="7"/>
                  </a:cubicBezTo>
                  <a:cubicBezTo>
                    <a:pt x="46" y="32"/>
                    <a:pt x="0" y="111"/>
                    <a:pt x="17" y="189"/>
                  </a:cubicBezTo>
                  <a:cubicBezTo>
                    <a:pt x="153" y="143"/>
                    <a:pt x="153" y="143"/>
                    <a:pt x="153" y="143"/>
                  </a:cubicBezTo>
                  <a:lnTo>
                    <a:pt x="15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271"/>
            <p:cNvSpPr>
              <a:spLocks noChangeArrowheads="1"/>
            </p:cNvSpPr>
            <p:nvPr/>
          </p:nvSpPr>
          <p:spPr bwMode="auto">
            <a:xfrm>
              <a:off x="3585394" y="4244257"/>
              <a:ext cx="107950" cy="112713"/>
            </a:xfrm>
            <a:custGeom>
              <a:avLst/>
              <a:gdLst>
                <a:gd name="T0" fmla="*/ 157 w 301"/>
                <a:gd name="T1" fmla="*/ 0 h 312"/>
                <a:gd name="T2" fmla="*/ 157 w 301"/>
                <a:gd name="T3" fmla="*/ 0 h 312"/>
                <a:gd name="T4" fmla="*/ 157 w 301"/>
                <a:gd name="T5" fmla="*/ 168 h 312"/>
                <a:gd name="T6" fmla="*/ 0 w 301"/>
                <a:gd name="T7" fmla="*/ 218 h 312"/>
                <a:gd name="T8" fmla="*/ 143 w 301"/>
                <a:gd name="T9" fmla="*/ 311 h 312"/>
                <a:gd name="T10" fmla="*/ 300 w 301"/>
                <a:gd name="T11" fmla="*/ 157 h 312"/>
                <a:gd name="T12" fmla="*/ 157 w 301"/>
                <a:gd name="T13" fmla="*/ 0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1" h="312">
                  <a:moveTo>
                    <a:pt x="157" y="0"/>
                  </a:moveTo>
                  <a:lnTo>
                    <a:pt x="157" y="0"/>
                  </a:lnTo>
                  <a:cubicBezTo>
                    <a:pt x="157" y="168"/>
                    <a:pt x="157" y="168"/>
                    <a:pt x="157" y="168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25" y="275"/>
                    <a:pt x="79" y="311"/>
                    <a:pt x="143" y="311"/>
                  </a:cubicBezTo>
                  <a:cubicBezTo>
                    <a:pt x="229" y="311"/>
                    <a:pt x="300" y="243"/>
                    <a:pt x="300" y="157"/>
                  </a:cubicBezTo>
                  <a:cubicBezTo>
                    <a:pt x="300" y="75"/>
                    <a:pt x="236" y="7"/>
                    <a:pt x="1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2682053" y="2960379"/>
            <a:ext cx="338138" cy="274638"/>
            <a:chOff x="3464231" y="2968004"/>
            <a:chExt cx="338138" cy="274638"/>
          </a:xfrm>
        </p:grpSpPr>
        <p:sp>
          <p:nvSpPr>
            <p:cNvPr id="183" name="Freeform 272"/>
            <p:cNvSpPr>
              <a:spLocks noChangeArrowheads="1"/>
            </p:cNvSpPr>
            <p:nvPr/>
          </p:nvSpPr>
          <p:spPr bwMode="auto">
            <a:xfrm>
              <a:off x="3472169" y="2975942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273"/>
            <p:cNvSpPr>
              <a:spLocks noChangeArrowheads="1"/>
            </p:cNvSpPr>
            <p:nvPr/>
          </p:nvSpPr>
          <p:spPr bwMode="auto">
            <a:xfrm>
              <a:off x="3472169" y="2975942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274"/>
            <p:cNvSpPr>
              <a:spLocks noChangeArrowheads="1"/>
            </p:cNvSpPr>
            <p:nvPr/>
          </p:nvSpPr>
          <p:spPr bwMode="auto">
            <a:xfrm>
              <a:off x="3634094" y="2975942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275"/>
            <p:cNvSpPr>
              <a:spLocks noChangeArrowheads="1"/>
            </p:cNvSpPr>
            <p:nvPr/>
          </p:nvSpPr>
          <p:spPr bwMode="auto">
            <a:xfrm>
              <a:off x="3634094" y="2975942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276"/>
            <p:cNvSpPr>
              <a:spLocks noChangeArrowheads="1"/>
            </p:cNvSpPr>
            <p:nvPr/>
          </p:nvSpPr>
          <p:spPr bwMode="auto">
            <a:xfrm>
              <a:off x="3464231" y="2968004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277"/>
            <p:cNvSpPr>
              <a:spLocks noChangeArrowheads="1"/>
            </p:cNvSpPr>
            <p:nvPr/>
          </p:nvSpPr>
          <p:spPr bwMode="auto">
            <a:xfrm>
              <a:off x="3569006" y="3026742"/>
              <a:ext cx="58738" cy="69850"/>
            </a:xfrm>
            <a:custGeom>
              <a:avLst/>
              <a:gdLst>
                <a:gd name="T0" fmla="*/ 160 w 161"/>
                <a:gd name="T1" fmla="*/ 0 h 196"/>
                <a:gd name="T2" fmla="*/ 160 w 161"/>
                <a:gd name="T3" fmla="*/ 0 h 196"/>
                <a:gd name="T4" fmla="*/ 126 w 161"/>
                <a:gd name="T5" fmla="*/ 7 h 196"/>
                <a:gd name="T6" fmla="*/ 19 w 161"/>
                <a:gd name="T7" fmla="*/ 195 h 196"/>
                <a:gd name="T8" fmla="*/ 160 w 161"/>
                <a:gd name="T9" fmla="*/ 147 h 196"/>
                <a:gd name="T10" fmla="*/ 160 w 161"/>
                <a:gd name="T1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1" h="196">
                  <a:moveTo>
                    <a:pt x="160" y="0"/>
                  </a:moveTo>
                  <a:lnTo>
                    <a:pt x="160" y="0"/>
                  </a:lnTo>
                  <a:cubicBezTo>
                    <a:pt x="148" y="0"/>
                    <a:pt x="141" y="4"/>
                    <a:pt x="126" y="7"/>
                  </a:cubicBezTo>
                  <a:cubicBezTo>
                    <a:pt x="49" y="33"/>
                    <a:pt x="0" y="114"/>
                    <a:pt x="19" y="195"/>
                  </a:cubicBezTo>
                  <a:cubicBezTo>
                    <a:pt x="160" y="147"/>
                    <a:pt x="160" y="147"/>
                    <a:pt x="160" y="147"/>
                  </a:cubicBezTo>
                  <a:lnTo>
                    <a:pt x="16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278"/>
            <p:cNvSpPr>
              <a:spLocks noChangeArrowheads="1"/>
            </p:cNvSpPr>
            <p:nvPr/>
          </p:nvSpPr>
          <p:spPr bwMode="auto">
            <a:xfrm>
              <a:off x="3580119" y="3026742"/>
              <a:ext cx="112712" cy="115887"/>
            </a:xfrm>
            <a:custGeom>
              <a:avLst/>
              <a:gdLst>
                <a:gd name="T0" fmla="*/ 163 w 312"/>
                <a:gd name="T1" fmla="*/ 0 h 321"/>
                <a:gd name="T2" fmla="*/ 163 w 312"/>
                <a:gd name="T3" fmla="*/ 0 h 321"/>
                <a:gd name="T4" fmla="*/ 163 w 312"/>
                <a:gd name="T5" fmla="*/ 173 h 321"/>
                <a:gd name="T6" fmla="*/ 0 w 312"/>
                <a:gd name="T7" fmla="*/ 225 h 321"/>
                <a:gd name="T8" fmla="*/ 148 w 312"/>
                <a:gd name="T9" fmla="*/ 320 h 321"/>
                <a:gd name="T10" fmla="*/ 311 w 312"/>
                <a:gd name="T11" fmla="*/ 162 h 321"/>
                <a:gd name="T12" fmla="*/ 163 w 312"/>
                <a:gd name="T13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2" h="321">
                  <a:moveTo>
                    <a:pt x="163" y="0"/>
                  </a:moveTo>
                  <a:lnTo>
                    <a:pt x="163" y="0"/>
                  </a:lnTo>
                  <a:cubicBezTo>
                    <a:pt x="163" y="173"/>
                    <a:pt x="163" y="173"/>
                    <a:pt x="163" y="173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26" y="283"/>
                    <a:pt x="81" y="320"/>
                    <a:pt x="148" y="320"/>
                  </a:cubicBezTo>
                  <a:cubicBezTo>
                    <a:pt x="237" y="320"/>
                    <a:pt x="311" y="250"/>
                    <a:pt x="311" y="162"/>
                  </a:cubicBezTo>
                  <a:cubicBezTo>
                    <a:pt x="311" y="77"/>
                    <a:pt x="244" y="7"/>
                    <a:pt x="1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0" name="Group 189"/>
          <p:cNvGrpSpPr/>
          <p:nvPr/>
        </p:nvGrpSpPr>
        <p:grpSpPr>
          <a:xfrm>
            <a:off x="3462357" y="1695428"/>
            <a:ext cx="385762" cy="319087"/>
            <a:chOff x="1065213" y="1690688"/>
            <a:chExt cx="385762" cy="319087"/>
          </a:xfrm>
        </p:grpSpPr>
        <p:sp>
          <p:nvSpPr>
            <p:cNvPr id="191" name="Freeform 279"/>
            <p:cNvSpPr>
              <a:spLocks noChangeArrowheads="1"/>
            </p:cNvSpPr>
            <p:nvPr/>
          </p:nvSpPr>
          <p:spPr bwMode="auto">
            <a:xfrm>
              <a:off x="1081088" y="1758950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280"/>
            <p:cNvSpPr>
              <a:spLocks noChangeArrowheads="1"/>
            </p:cNvSpPr>
            <p:nvPr/>
          </p:nvSpPr>
          <p:spPr bwMode="auto">
            <a:xfrm>
              <a:off x="1081088" y="1758950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281"/>
            <p:cNvSpPr>
              <a:spLocks noChangeArrowheads="1"/>
            </p:cNvSpPr>
            <p:nvPr/>
          </p:nvSpPr>
          <p:spPr bwMode="auto">
            <a:xfrm>
              <a:off x="1065213" y="1743075"/>
              <a:ext cx="330200" cy="266700"/>
            </a:xfrm>
            <a:custGeom>
              <a:avLst/>
              <a:gdLst>
                <a:gd name="T0" fmla="*/ 916 w 917"/>
                <a:gd name="T1" fmla="*/ 631 h 743"/>
                <a:gd name="T2" fmla="*/ 916 w 917"/>
                <a:gd name="T3" fmla="*/ 0 h 743"/>
                <a:gd name="T4" fmla="*/ 0 w 917"/>
                <a:gd name="T5" fmla="*/ 0 h 743"/>
                <a:gd name="T6" fmla="*/ 0 w 917"/>
                <a:gd name="T7" fmla="*/ 631 h 743"/>
                <a:gd name="T8" fmla="*/ 310 w 917"/>
                <a:gd name="T9" fmla="*/ 631 h 743"/>
                <a:gd name="T10" fmla="*/ 310 w 917"/>
                <a:gd name="T11" fmla="*/ 699 h 743"/>
                <a:gd name="T12" fmla="*/ 224 w 917"/>
                <a:gd name="T13" fmla="*/ 699 h 743"/>
                <a:gd name="T14" fmla="*/ 224 w 917"/>
                <a:gd name="T15" fmla="*/ 742 h 743"/>
                <a:gd name="T16" fmla="*/ 692 w 917"/>
                <a:gd name="T17" fmla="*/ 742 h 743"/>
                <a:gd name="T18" fmla="*/ 692 w 917"/>
                <a:gd name="T19" fmla="*/ 699 h 743"/>
                <a:gd name="T20" fmla="*/ 609 w 917"/>
                <a:gd name="T21" fmla="*/ 699 h 743"/>
                <a:gd name="T22" fmla="*/ 609 w 917"/>
                <a:gd name="T23" fmla="*/ 631 h 743"/>
                <a:gd name="T24" fmla="*/ 916 w 917"/>
                <a:gd name="T25" fmla="*/ 631 h 743"/>
                <a:gd name="T26" fmla="*/ 43 w 917"/>
                <a:gd name="T27" fmla="*/ 43 h 743"/>
                <a:gd name="T28" fmla="*/ 876 w 917"/>
                <a:gd name="T29" fmla="*/ 43 h 743"/>
                <a:gd name="T30" fmla="*/ 876 w 917"/>
                <a:gd name="T31" fmla="*/ 588 h 743"/>
                <a:gd name="T32" fmla="*/ 43 w 917"/>
                <a:gd name="T33" fmla="*/ 588 h 743"/>
                <a:gd name="T34" fmla="*/ 43 w 917"/>
                <a:gd name="T35" fmla="*/ 4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7" h="743">
                  <a:moveTo>
                    <a:pt x="916" y="631"/>
                  </a:moveTo>
                  <a:lnTo>
                    <a:pt x="916" y="0"/>
                  </a:lnTo>
                  <a:lnTo>
                    <a:pt x="0" y="0"/>
                  </a:lnTo>
                  <a:lnTo>
                    <a:pt x="0" y="631"/>
                  </a:lnTo>
                  <a:lnTo>
                    <a:pt x="310" y="631"/>
                  </a:lnTo>
                  <a:lnTo>
                    <a:pt x="310" y="699"/>
                  </a:lnTo>
                  <a:lnTo>
                    <a:pt x="224" y="699"/>
                  </a:lnTo>
                  <a:lnTo>
                    <a:pt x="224" y="742"/>
                  </a:lnTo>
                  <a:lnTo>
                    <a:pt x="692" y="742"/>
                  </a:lnTo>
                  <a:lnTo>
                    <a:pt x="692" y="699"/>
                  </a:lnTo>
                  <a:lnTo>
                    <a:pt x="609" y="699"/>
                  </a:lnTo>
                  <a:lnTo>
                    <a:pt x="609" y="631"/>
                  </a:lnTo>
                  <a:lnTo>
                    <a:pt x="916" y="631"/>
                  </a:lnTo>
                  <a:close/>
                  <a:moveTo>
                    <a:pt x="43" y="43"/>
                  </a:moveTo>
                  <a:lnTo>
                    <a:pt x="876" y="43"/>
                  </a:lnTo>
                  <a:lnTo>
                    <a:pt x="876" y="588"/>
                  </a:lnTo>
                  <a:lnTo>
                    <a:pt x="43" y="588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282"/>
            <p:cNvSpPr>
              <a:spLocks noChangeArrowheads="1"/>
            </p:cNvSpPr>
            <p:nvPr/>
          </p:nvSpPr>
          <p:spPr bwMode="auto">
            <a:xfrm>
              <a:off x="1230313" y="1758950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283"/>
            <p:cNvSpPr>
              <a:spLocks noChangeArrowheads="1"/>
            </p:cNvSpPr>
            <p:nvPr/>
          </p:nvSpPr>
          <p:spPr bwMode="auto">
            <a:xfrm>
              <a:off x="1230313" y="1758950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284"/>
            <p:cNvSpPr>
              <a:spLocks noChangeArrowheads="1"/>
            </p:cNvSpPr>
            <p:nvPr/>
          </p:nvSpPr>
          <p:spPr bwMode="auto">
            <a:xfrm>
              <a:off x="1149350" y="1822450"/>
              <a:ext cx="39688" cy="96838"/>
            </a:xfrm>
            <a:custGeom>
              <a:avLst/>
              <a:gdLst>
                <a:gd name="T0" fmla="*/ 108 w 109"/>
                <a:gd name="T1" fmla="*/ 269 h 270"/>
                <a:gd name="T2" fmla="*/ 0 w 109"/>
                <a:gd name="T3" fmla="*/ 269 h 270"/>
                <a:gd name="T4" fmla="*/ 0 w 109"/>
                <a:gd name="T5" fmla="*/ 0 h 270"/>
                <a:gd name="T6" fmla="*/ 108 w 109"/>
                <a:gd name="T7" fmla="*/ 0 h 270"/>
                <a:gd name="T8" fmla="*/ 108 w 109"/>
                <a:gd name="T9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270">
                  <a:moveTo>
                    <a:pt x="108" y="269"/>
                  </a:moveTo>
                  <a:lnTo>
                    <a:pt x="0" y="269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26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285"/>
            <p:cNvSpPr>
              <a:spLocks noChangeArrowheads="1"/>
            </p:cNvSpPr>
            <p:nvPr/>
          </p:nvSpPr>
          <p:spPr bwMode="auto">
            <a:xfrm>
              <a:off x="1211263" y="1854200"/>
              <a:ext cx="39687" cy="66675"/>
            </a:xfrm>
            <a:custGeom>
              <a:avLst/>
              <a:gdLst>
                <a:gd name="T0" fmla="*/ 108 w 109"/>
                <a:gd name="T1" fmla="*/ 183 h 184"/>
                <a:gd name="T2" fmla="*/ 0 w 109"/>
                <a:gd name="T3" fmla="*/ 183 h 184"/>
                <a:gd name="T4" fmla="*/ 0 w 109"/>
                <a:gd name="T5" fmla="*/ 0 h 184"/>
                <a:gd name="T6" fmla="*/ 108 w 109"/>
                <a:gd name="T7" fmla="*/ 0 h 184"/>
                <a:gd name="T8" fmla="*/ 108 w 109"/>
                <a:gd name="T9" fmla="*/ 18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184">
                  <a:moveTo>
                    <a:pt x="108" y="183"/>
                  </a:moveTo>
                  <a:lnTo>
                    <a:pt x="0" y="183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1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286"/>
            <p:cNvSpPr>
              <a:spLocks noChangeArrowheads="1"/>
            </p:cNvSpPr>
            <p:nvPr/>
          </p:nvSpPr>
          <p:spPr bwMode="auto">
            <a:xfrm>
              <a:off x="1271588" y="1793875"/>
              <a:ext cx="39687" cy="127000"/>
            </a:xfrm>
            <a:custGeom>
              <a:avLst/>
              <a:gdLst>
                <a:gd name="T0" fmla="*/ 108 w 109"/>
                <a:gd name="T1" fmla="*/ 351 h 352"/>
                <a:gd name="T2" fmla="*/ 0 w 109"/>
                <a:gd name="T3" fmla="*/ 351 h 352"/>
                <a:gd name="T4" fmla="*/ 0 w 109"/>
                <a:gd name="T5" fmla="*/ 0 h 352"/>
                <a:gd name="T6" fmla="*/ 108 w 109"/>
                <a:gd name="T7" fmla="*/ 0 h 352"/>
                <a:gd name="T8" fmla="*/ 108 w 109"/>
                <a:gd name="T9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352">
                  <a:moveTo>
                    <a:pt x="108" y="351"/>
                  </a:moveTo>
                  <a:lnTo>
                    <a:pt x="0" y="351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3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287"/>
            <p:cNvSpPr>
              <a:spLocks noChangeArrowheads="1"/>
            </p:cNvSpPr>
            <p:nvPr/>
          </p:nvSpPr>
          <p:spPr bwMode="auto">
            <a:xfrm>
              <a:off x="1327150" y="1690688"/>
              <a:ext cx="123825" cy="122237"/>
            </a:xfrm>
            <a:custGeom>
              <a:avLst/>
              <a:gdLst>
                <a:gd name="T0" fmla="*/ 169 w 343"/>
                <a:gd name="T1" fmla="*/ 337 h 338"/>
                <a:gd name="T2" fmla="*/ 169 w 343"/>
                <a:gd name="T3" fmla="*/ 337 h 338"/>
                <a:gd name="T4" fmla="*/ 0 w 343"/>
                <a:gd name="T5" fmla="*/ 169 h 338"/>
                <a:gd name="T6" fmla="*/ 169 w 343"/>
                <a:gd name="T7" fmla="*/ 0 h 338"/>
                <a:gd name="T8" fmla="*/ 342 w 343"/>
                <a:gd name="T9" fmla="*/ 169 h 338"/>
                <a:gd name="T10" fmla="*/ 169 w 343"/>
                <a:gd name="T11" fmla="*/ 337 h 338"/>
                <a:gd name="T12" fmla="*/ 169 w 343"/>
                <a:gd name="T13" fmla="*/ 43 h 338"/>
                <a:gd name="T14" fmla="*/ 169 w 343"/>
                <a:gd name="T15" fmla="*/ 43 h 338"/>
                <a:gd name="T16" fmla="*/ 43 w 343"/>
                <a:gd name="T17" fmla="*/ 169 h 338"/>
                <a:gd name="T18" fmla="*/ 169 w 343"/>
                <a:gd name="T19" fmla="*/ 294 h 338"/>
                <a:gd name="T20" fmla="*/ 299 w 343"/>
                <a:gd name="T21" fmla="*/ 169 h 338"/>
                <a:gd name="T22" fmla="*/ 169 w 343"/>
                <a:gd name="T23" fmla="*/ 4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3" h="338">
                  <a:moveTo>
                    <a:pt x="169" y="337"/>
                  </a:moveTo>
                  <a:lnTo>
                    <a:pt x="169" y="337"/>
                  </a:lnTo>
                  <a:cubicBezTo>
                    <a:pt x="79" y="337"/>
                    <a:pt x="0" y="262"/>
                    <a:pt x="0" y="169"/>
                  </a:cubicBezTo>
                  <a:cubicBezTo>
                    <a:pt x="0" y="75"/>
                    <a:pt x="79" y="0"/>
                    <a:pt x="169" y="0"/>
                  </a:cubicBezTo>
                  <a:cubicBezTo>
                    <a:pt x="263" y="0"/>
                    <a:pt x="342" y="75"/>
                    <a:pt x="342" y="169"/>
                  </a:cubicBezTo>
                  <a:cubicBezTo>
                    <a:pt x="342" y="262"/>
                    <a:pt x="263" y="337"/>
                    <a:pt x="169" y="337"/>
                  </a:cubicBezTo>
                  <a:close/>
                  <a:moveTo>
                    <a:pt x="169" y="43"/>
                  </a:moveTo>
                  <a:lnTo>
                    <a:pt x="169" y="43"/>
                  </a:lnTo>
                  <a:cubicBezTo>
                    <a:pt x="101" y="43"/>
                    <a:pt x="43" y="100"/>
                    <a:pt x="43" y="169"/>
                  </a:cubicBezTo>
                  <a:cubicBezTo>
                    <a:pt x="43" y="240"/>
                    <a:pt x="101" y="294"/>
                    <a:pt x="169" y="294"/>
                  </a:cubicBezTo>
                  <a:cubicBezTo>
                    <a:pt x="241" y="294"/>
                    <a:pt x="299" y="240"/>
                    <a:pt x="299" y="169"/>
                  </a:cubicBezTo>
                  <a:cubicBezTo>
                    <a:pt x="299" y="100"/>
                    <a:pt x="241" y="43"/>
                    <a:pt x="169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288"/>
            <p:cNvSpPr>
              <a:spLocks noChangeArrowheads="1"/>
            </p:cNvSpPr>
            <p:nvPr/>
          </p:nvSpPr>
          <p:spPr bwMode="auto">
            <a:xfrm>
              <a:off x="1341438" y="1706563"/>
              <a:ext cx="92075" cy="90487"/>
            </a:xfrm>
            <a:custGeom>
              <a:avLst/>
              <a:gdLst>
                <a:gd name="T0" fmla="*/ 126 w 257"/>
                <a:gd name="T1" fmla="*/ 0 h 252"/>
                <a:gd name="T2" fmla="*/ 126 w 257"/>
                <a:gd name="T3" fmla="*/ 0 h 252"/>
                <a:gd name="T4" fmla="*/ 0 w 257"/>
                <a:gd name="T5" fmla="*/ 126 h 252"/>
                <a:gd name="T6" fmla="*/ 126 w 257"/>
                <a:gd name="T7" fmla="*/ 251 h 252"/>
                <a:gd name="T8" fmla="*/ 256 w 257"/>
                <a:gd name="T9" fmla="*/ 126 h 252"/>
                <a:gd name="T10" fmla="*/ 126 w 257"/>
                <a:gd name="T1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252">
                  <a:moveTo>
                    <a:pt x="126" y="0"/>
                  </a:moveTo>
                  <a:lnTo>
                    <a:pt x="126" y="0"/>
                  </a:lnTo>
                  <a:cubicBezTo>
                    <a:pt x="58" y="0"/>
                    <a:pt x="0" y="57"/>
                    <a:pt x="0" y="126"/>
                  </a:cubicBezTo>
                  <a:cubicBezTo>
                    <a:pt x="0" y="197"/>
                    <a:pt x="58" y="251"/>
                    <a:pt x="126" y="251"/>
                  </a:cubicBezTo>
                  <a:cubicBezTo>
                    <a:pt x="198" y="251"/>
                    <a:pt x="256" y="197"/>
                    <a:pt x="256" y="126"/>
                  </a:cubicBezTo>
                  <a:cubicBezTo>
                    <a:pt x="256" y="57"/>
                    <a:pt x="198" y="0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289"/>
            <p:cNvSpPr>
              <a:spLocks noChangeArrowheads="1"/>
            </p:cNvSpPr>
            <p:nvPr/>
          </p:nvSpPr>
          <p:spPr bwMode="auto">
            <a:xfrm>
              <a:off x="1358900" y="1724025"/>
              <a:ext cx="57150" cy="57150"/>
            </a:xfrm>
            <a:custGeom>
              <a:avLst/>
              <a:gdLst>
                <a:gd name="T0" fmla="*/ 65 w 159"/>
                <a:gd name="T1" fmla="*/ 158 h 159"/>
                <a:gd name="T2" fmla="*/ 0 w 159"/>
                <a:gd name="T3" fmla="*/ 93 h 159"/>
                <a:gd name="T4" fmla="*/ 29 w 159"/>
                <a:gd name="T5" fmla="*/ 61 h 159"/>
                <a:gd name="T6" fmla="*/ 61 w 159"/>
                <a:gd name="T7" fmla="*/ 93 h 159"/>
                <a:gd name="T8" fmla="*/ 126 w 159"/>
                <a:gd name="T9" fmla="*/ 0 h 159"/>
                <a:gd name="T10" fmla="*/ 158 w 159"/>
                <a:gd name="T11" fmla="*/ 25 h 159"/>
                <a:gd name="T12" fmla="*/ 65 w 159"/>
                <a:gd name="T13" fmla="*/ 15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159">
                  <a:moveTo>
                    <a:pt x="65" y="158"/>
                  </a:moveTo>
                  <a:lnTo>
                    <a:pt x="0" y="93"/>
                  </a:lnTo>
                  <a:lnTo>
                    <a:pt x="29" y="61"/>
                  </a:lnTo>
                  <a:lnTo>
                    <a:pt x="61" y="93"/>
                  </a:lnTo>
                  <a:lnTo>
                    <a:pt x="126" y="0"/>
                  </a:lnTo>
                  <a:lnTo>
                    <a:pt x="158" y="25"/>
                  </a:lnTo>
                  <a:lnTo>
                    <a:pt x="65" y="1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3463151" y="2312098"/>
            <a:ext cx="384175" cy="320675"/>
            <a:chOff x="1047750" y="2328863"/>
            <a:chExt cx="384175" cy="320675"/>
          </a:xfrm>
        </p:grpSpPr>
        <p:sp>
          <p:nvSpPr>
            <p:cNvPr id="203" name="Freeform 290"/>
            <p:cNvSpPr>
              <a:spLocks noChangeArrowheads="1"/>
            </p:cNvSpPr>
            <p:nvPr/>
          </p:nvSpPr>
          <p:spPr bwMode="auto">
            <a:xfrm>
              <a:off x="1062038" y="2397125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291"/>
            <p:cNvSpPr>
              <a:spLocks noChangeArrowheads="1"/>
            </p:cNvSpPr>
            <p:nvPr/>
          </p:nvSpPr>
          <p:spPr bwMode="auto">
            <a:xfrm>
              <a:off x="1062038" y="2397125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292"/>
            <p:cNvSpPr>
              <a:spLocks noChangeArrowheads="1"/>
            </p:cNvSpPr>
            <p:nvPr/>
          </p:nvSpPr>
          <p:spPr bwMode="auto">
            <a:xfrm>
              <a:off x="1047750" y="2382838"/>
              <a:ext cx="330200" cy="266700"/>
            </a:xfrm>
            <a:custGeom>
              <a:avLst/>
              <a:gdLst>
                <a:gd name="T0" fmla="*/ 916 w 917"/>
                <a:gd name="T1" fmla="*/ 631 h 743"/>
                <a:gd name="T2" fmla="*/ 916 w 917"/>
                <a:gd name="T3" fmla="*/ 0 h 743"/>
                <a:gd name="T4" fmla="*/ 0 w 917"/>
                <a:gd name="T5" fmla="*/ 0 h 743"/>
                <a:gd name="T6" fmla="*/ 0 w 917"/>
                <a:gd name="T7" fmla="*/ 631 h 743"/>
                <a:gd name="T8" fmla="*/ 310 w 917"/>
                <a:gd name="T9" fmla="*/ 631 h 743"/>
                <a:gd name="T10" fmla="*/ 310 w 917"/>
                <a:gd name="T11" fmla="*/ 699 h 743"/>
                <a:gd name="T12" fmla="*/ 224 w 917"/>
                <a:gd name="T13" fmla="*/ 699 h 743"/>
                <a:gd name="T14" fmla="*/ 224 w 917"/>
                <a:gd name="T15" fmla="*/ 742 h 743"/>
                <a:gd name="T16" fmla="*/ 692 w 917"/>
                <a:gd name="T17" fmla="*/ 742 h 743"/>
                <a:gd name="T18" fmla="*/ 692 w 917"/>
                <a:gd name="T19" fmla="*/ 699 h 743"/>
                <a:gd name="T20" fmla="*/ 609 w 917"/>
                <a:gd name="T21" fmla="*/ 699 h 743"/>
                <a:gd name="T22" fmla="*/ 609 w 917"/>
                <a:gd name="T23" fmla="*/ 631 h 743"/>
                <a:gd name="T24" fmla="*/ 916 w 917"/>
                <a:gd name="T25" fmla="*/ 631 h 743"/>
                <a:gd name="T26" fmla="*/ 43 w 917"/>
                <a:gd name="T27" fmla="*/ 43 h 743"/>
                <a:gd name="T28" fmla="*/ 876 w 917"/>
                <a:gd name="T29" fmla="*/ 43 h 743"/>
                <a:gd name="T30" fmla="*/ 876 w 917"/>
                <a:gd name="T31" fmla="*/ 588 h 743"/>
                <a:gd name="T32" fmla="*/ 43 w 917"/>
                <a:gd name="T33" fmla="*/ 588 h 743"/>
                <a:gd name="T34" fmla="*/ 43 w 917"/>
                <a:gd name="T35" fmla="*/ 4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7" h="743">
                  <a:moveTo>
                    <a:pt x="916" y="631"/>
                  </a:moveTo>
                  <a:lnTo>
                    <a:pt x="916" y="0"/>
                  </a:lnTo>
                  <a:lnTo>
                    <a:pt x="0" y="0"/>
                  </a:lnTo>
                  <a:lnTo>
                    <a:pt x="0" y="631"/>
                  </a:lnTo>
                  <a:lnTo>
                    <a:pt x="310" y="631"/>
                  </a:lnTo>
                  <a:lnTo>
                    <a:pt x="310" y="699"/>
                  </a:lnTo>
                  <a:lnTo>
                    <a:pt x="224" y="699"/>
                  </a:lnTo>
                  <a:lnTo>
                    <a:pt x="224" y="742"/>
                  </a:lnTo>
                  <a:lnTo>
                    <a:pt x="692" y="742"/>
                  </a:lnTo>
                  <a:lnTo>
                    <a:pt x="692" y="699"/>
                  </a:lnTo>
                  <a:lnTo>
                    <a:pt x="609" y="699"/>
                  </a:lnTo>
                  <a:lnTo>
                    <a:pt x="609" y="631"/>
                  </a:lnTo>
                  <a:lnTo>
                    <a:pt x="916" y="631"/>
                  </a:lnTo>
                  <a:close/>
                  <a:moveTo>
                    <a:pt x="43" y="43"/>
                  </a:moveTo>
                  <a:lnTo>
                    <a:pt x="876" y="43"/>
                  </a:lnTo>
                  <a:lnTo>
                    <a:pt x="876" y="588"/>
                  </a:lnTo>
                  <a:lnTo>
                    <a:pt x="43" y="588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293"/>
            <p:cNvSpPr>
              <a:spLocks noChangeArrowheads="1"/>
            </p:cNvSpPr>
            <p:nvPr/>
          </p:nvSpPr>
          <p:spPr bwMode="auto">
            <a:xfrm>
              <a:off x="1211263" y="2397125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294"/>
            <p:cNvSpPr>
              <a:spLocks noChangeArrowheads="1"/>
            </p:cNvSpPr>
            <p:nvPr/>
          </p:nvSpPr>
          <p:spPr bwMode="auto">
            <a:xfrm>
              <a:off x="1211263" y="2397125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295"/>
            <p:cNvSpPr>
              <a:spLocks noChangeArrowheads="1"/>
            </p:cNvSpPr>
            <p:nvPr/>
          </p:nvSpPr>
          <p:spPr bwMode="auto">
            <a:xfrm>
              <a:off x="1131888" y="2462213"/>
              <a:ext cx="39687" cy="96837"/>
            </a:xfrm>
            <a:custGeom>
              <a:avLst/>
              <a:gdLst>
                <a:gd name="T0" fmla="*/ 108 w 109"/>
                <a:gd name="T1" fmla="*/ 269 h 270"/>
                <a:gd name="T2" fmla="*/ 0 w 109"/>
                <a:gd name="T3" fmla="*/ 269 h 270"/>
                <a:gd name="T4" fmla="*/ 0 w 109"/>
                <a:gd name="T5" fmla="*/ 0 h 270"/>
                <a:gd name="T6" fmla="*/ 108 w 109"/>
                <a:gd name="T7" fmla="*/ 0 h 270"/>
                <a:gd name="T8" fmla="*/ 108 w 109"/>
                <a:gd name="T9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270">
                  <a:moveTo>
                    <a:pt x="108" y="269"/>
                  </a:moveTo>
                  <a:lnTo>
                    <a:pt x="0" y="269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26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296"/>
            <p:cNvSpPr>
              <a:spLocks noChangeArrowheads="1"/>
            </p:cNvSpPr>
            <p:nvPr/>
          </p:nvSpPr>
          <p:spPr bwMode="auto">
            <a:xfrm>
              <a:off x="1192213" y="2492375"/>
              <a:ext cx="39687" cy="66675"/>
            </a:xfrm>
            <a:custGeom>
              <a:avLst/>
              <a:gdLst>
                <a:gd name="T0" fmla="*/ 108 w 109"/>
                <a:gd name="T1" fmla="*/ 183 h 184"/>
                <a:gd name="T2" fmla="*/ 0 w 109"/>
                <a:gd name="T3" fmla="*/ 183 h 184"/>
                <a:gd name="T4" fmla="*/ 0 w 109"/>
                <a:gd name="T5" fmla="*/ 0 h 184"/>
                <a:gd name="T6" fmla="*/ 108 w 109"/>
                <a:gd name="T7" fmla="*/ 0 h 184"/>
                <a:gd name="T8" fmla="*/ 108 w 109"/>
                <a:gd name="T9" fmla="*/ 18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184">
                  <a:moveTo>
                    <a:pt x="108" y="183"/>
                  </a:moveTo>
                  <a:lnTo>
                    <a:pt x="0" y="183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1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297"/>
            <p:cNvSpPr>
              <a:spLocks noChangeArrowheads="1"/>
            </p:cNvSpPr>
            <p:nvPr/>
          </p:nvSpPr>
          <p:spPr bwMode="auto">
            <a:xfrm>
              <a:off x="1254125" y="2432050"/>
              <a:ext cx="39688" cy="127000"/>
            </a:xfrm>
            <a:custGeom>
              <a:avLst/>
              <a:gdLst>
                <a:gd name="T0" fmla="*/ 108 w 109"/>
                <a:gd name="T1" fmla="*/ 351 h 352"/>
                <a:gd name="T2" fmla="*/ 0 w 109"/>
                <a:gd name="T3" fmla="*/ 351 h 352"/>
                <a:gd name="T4" fmla="*/ 0 w 109"/>
                <a:gd name="T5" fmla="*/ 0 h 352"/>
                <a:gd name="T6" fmla="*/ 108 w 109"/>
                <a:gd name="T7" fmla="*/ 0 h 352"/>
                <a:gd name="T8" fmla="*/ 108 w 109"/>
                <a:gd name="T9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352">
                  <a:moveTo>
                    <a:pt x="108" y="351"/>
                  </a:moveTo>
                  <a:lnTo>
                    <a:pt x="0" y="351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3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298"/>
            <p:cNvSpPr>
              <a:spLocks noChangeArrowheads="1"/>
            </p:cNvSpPr>
            <p:nvPr/>
          </p:nvSpPr>
          <p:spPr bwMode="auto">
            <a:xfrm>
              <a:off x="1308100" y="2328863"/>
              <a:ext cx="123825" cy="122237"/>
            </a:xfrm>
            <a:custGeom>
              <a:avLst/>
              <a:gdLst>
                <a:gd name="T0" fmla="*/ 169 w 343"/>
                <a:gd name="T1" fmla="*/ 337 h 338"/>
                <a:gd name="T2" fmla="*/ 169 w 343"/>
                <a:gd name="T3" fmla="*/ 337 h 338"/>
                <a:gd name="T4" fmla="*/ 0 w 343"/>
                <a:gd name="T5" fmla="*/ 169 h 338"/>
                <a:gd name="T6" fmla="*/ 169 w 343"/>
                <a:gd name="T7" fmla="*/ 0 h 338"/>
                <a:gd name="T8" fmla="*/ 342 w 343"/>
                <a:gd name="T9" fmla="*/ 169 h 338"/>
                <a:gd name="T10" fmla="*/ 169 w 343"/>
                <a:gd name="T11" fmla="*/ 337 h 338"/>
                <a:gd name="T12" fmla="*/ 169 w 343"/>
                <a:gd name="T13" fmla="*/ 43 h 338"/>
                <a:gd name="T14" fmla="*/ 169 w 343"/>
                <a:gd name="T15" fmla="*/ 43 h 338"/>
                <a:gd name="T16" fmla="*/ 43 w 343"/>
                <a:gd name="T17" fmla="*/ 169 h 338"/>
                <a:gd name="T18" fmla="*/ 169 w 343"/>
                <a:gd name="T19" fmla="*/ 294 h 338"/>
                <a:gd name="T20" fmla="*/ 299 w 343"/>
                <a:gd name="T21" fmla="*/ 169 h 338"/>
                <a:gd name="T22" fmla="*/ 169 w 343"/>
                <a:gd name="T23" fmla="*/ 4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3" h="338">
                  <a:moveTo>
                    <a:pt x="169" y="337"/>
                  </a:moveTo>
                  <a:lnTo>
                    <a:pt x="169" y="337"/>
                  </a:lnTo>
                  <a:cubicBezTo>
                    <a:pt x="79" y="337"/>
                    <a:pt x="0" y="262"/>
                    <a:pt x="0" y="169"/>
                  </a:cubicBezTo>
                  <a:cubicBezTo>
                    <a:pt x="0" y="75"/>
                    <a:pt x="79" y="0"/>
                    <a:pt x="169" y="0"/>
                  </a:cubicBezTo>
                  <a:cubicBezTo>
                    <a:pt x="263" y="0"/>
                    <a:pt x="342" y="75"/>
                    <a:pt x="342" y="169"/>
                  </a:cubicBezTo>
                  <a:cubicBezTo>
                    <a:pt x="342" y="262"/>
                    <a:pt x="263" y="337"/>
                    <a:pt x="169" y="337"/>
                  </a:cubicBezTo>
                  <a:close/>
                  <a:moveTo>
                    <a:pt x="169" y="43"/>
                  </a:moveTo>
                  <a:lnTo>
                    <a:pt x="169" y="43"/>
                  </a:lnTo>
                  <a:cubicBezTo>
                    <a:pt x="101" y="43"/>
                    <a:pt x="43" y="100"/>
                    <a:pt x="43" y="169"/>
                  </a:cubicBezTo>
                  <a:cubicBezTo>
                    <a:pt x="43" y="240"/>
                    <a:pt x="101" y="294"/>
                    <a:pt x="169" y="294"/>
                  </a:cubicBezTo>
                  <a:cubicBezTo>
                    <a:pt x="241" y="294"/>
                    <a:pt x="299" y="240"/>
                    <a:pt x="299" y="169"/>
                  </a:cubicBezTo>
                  <a:cubicBezTo>
                    <a:pt x="299" y="100"/>
                    <a:pt x="241" y="43"/>
                    <a:pt x="169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299"/>
            <p:cNvSpPr>
              <a:spLocks noChangeArrowheads="1"/>
            </p:cNvSpPr>
            <p:nvPr/>
          </p:nvSpPr>
          <p:spPr bwMode="auto">
            <a:xfrm>
              <a:off x="1323975" y="2344738"/>
              <a:ext cx="92075" cy="90487"/>
            </a:xfrm>
            <a:custGeom>
              <a:avLst/>
              <a:gdLst>
                <a:gd name="T0" fmla="*/ 126 w 257"/>
                <a:gd name="T1" fmla="*/ 0 h 252"/>
                <a:gd name="T2" fmla="*/ 126 w 257"/>
                <a:gd name="T3" fmla="*/ 0 h 252"/>
                <a:gd name="T4" fmla="*/ 0 w 257"/>
                <a:gd name="T5" fmla="*/ 126 h 252"/>
                <a:gd name="T6" fmla="*/ 126 w 257"/>
                <a:gd name="T7" fmla="*/ 251 h 252"/>
                <a:gd name="T8" fmla="*/ 256 w 257"/>
                <a:gd name="T9" fmla="*/ 126 h 252"/>
                <a:gd name="T10" fmla="*/ 126 w 257"/>
                <a:gd name="T1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252">
                  <a:moveTo>
                    <a:pt x="126" y="0"/>
                  </a:moveTo>
                  <a:lnTo>
                    <a:pt x="126" y="0"/>
                  </a:lnTo>
                  <a:cubicBezTo>
                    <a:pt x="58" y="0"/>
                    <a:pt x="0" y="57"/>
                    <a:pt x="0" y="126"/>
                  </a:cubicBezTo>
                  <a:cubicBezTo>
                    <a:pt x="0" y="197"/>
                    <a:pt x="58" y="251"/>
                    <a:pt x="126" y="251"/>
                  </a:cubicBezTo>
                  <a:cubicBezTo>
                    <a:pt x="198" y="251"/>
                    <a:pt x="256" y="197"/>
                    <a:pt x="256" y="126"/>
                  </a:cubicBezTo>
                  <a:cubicBezTo>
                    <a:pt x="256" y="57"/>
                    <a:pt x="198" y="0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300"/>
            <p:cNvSpPr>
              <a:spLocks noChangeArrowheads="1"/>
            </p:cNvSpPr>
            <p:nvPr/>
          </p:nvSpPr>
          <p:spPr bwMode="auto">
            <a:xfrm>
              <a:off x="1339850" y="2362200"/>
              <a:ext cx="57150" cy="57150"/>
            </a:xfrm>
            <a:custGeom>
              <a:avLst/>
              <a:gdLst>
                <a:gd name="T0" fmla="*/ 65 w 159"/>
                <a:gd name="T1" fmla="*/ 158 h 159"/>
                <a:gd name="T2" fmla="*/ 0 w 159"/>
                <a:gd name="T3" fmla="*/ 93 h 159"/>
                <a:gd name="T4" fmla="*/ 29 w 159"/>
                <a:gd name="T5" fmla="*/ 61 h 159"/>
                <a:gd name="T6" fmla="*/ 61 w 159"/>
                <a:gd name="T7" fmla="*/ 93 h 159"/>
                <a:gd name="T8" fmla="*/ 126 w 159"/>
                <a:gd name="T9" fmla="*/ 0 h 159"/>
                <a:gd name="T10" fmla="*/ 158 w 159"/>
                <a:gd name="T11" fmla="*/ 25 h 159"/>
                <a:gd name="T12" fmla="*/ 65 w 159"/>
                <a:gd name="T13" fmla="*/ 15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159">
                  <a:moveTo>
                    <a:pt x="65" y="158"/>
                  </a:moveTo>
                  <a:lnTo>
                    <a:pt x="0" y="93"/>
                  </a:lnTo>
                  <a:lnTo>
                    <a:pt x="29" y="61"/>
                  </a:lnTo>
                  <a:lnTo>
                    <a:pt x="61" y="93"/>
                  </a:lnTo>
                  <a:lnTo>
                    <a:pt x="126" y="0"/>
                  </a:lnTo>
                  <a:lnTo>
                    <a:pt x="158" y="25"/>
                  </a:lnTo>
                  <a:lnTo>
                    <a:pt x="65" y="1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4" name="Group 213"/>
          <p:cNvGrpSpPr/>
          <p:nvPr/>
        </p:nvGrpSpPr>
        <p:grpSpPr>
          <a:xfrm>
            <a:off x="3463151" y="2905962"/>
            <a:ext cx="384175" cy="320675"/>
            <a:chOff x="1047750" y="2913063"/>
            <a:chExt cx="384175" cy="320675"/>
          </a:xfrm>
        </p:grpSpPr>
        <p:sp>
          <p:nvSpPr>
            <p:cNvPr id="215" name="Freeform 301"/>
            <p:cNvSpPr>
              <a:spLocks noChangeArrowheads="1"/>
            </p:cNvSpPr>
            <p:nvPr/>
          </p:nvSpPr>
          <p:spPr bwMode="auto">
            <a:xfrm>
              <a:off x="1062038" y="2981325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302"/>
            <p:cNvSpPr>
              <a:spLocks noChangeArrowheads="1"/>
            </p:cNvSpPr>
            <p:nvPr/>
          </p:nvSpPr>
          <p:spPr bwMode="auto">
            <a:xfrm>
              <a:off x="1062038" y="2981325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303"/>
            <p:cNvSpPr>
              <a:spLocks noChangeArrowheads="1"/>
            </p:cNvSpPr>
            <p:nvPr/>
          </p:nvSpPr>
          <p:spPr bwMode="auto">
            <a:xfrm>
              <a:off x="1047750" y="2967038"/>
              <a:ext cx="330200" cy="266700"/>
            </a:xfrm>
            <a:custGeom>
              <a:avLst/>
              <a:gdLst>
                <a:gd name="T0" fmla="*/ 916 w 917"/>
                <a:gd name="T1" fmla="*/ 631 h 743"/>
                <a:gd name="T2" fmla="*/ 916 w 917"/>
                <a:gd name="T3" fmla="*/ 0 h 743"/>
                <a:gd name="T4" fmla="*/ 0 w 917"/>
                <a:gd name="T5" fmla="*/ 0 h 743"/>
                <a:gd name="T6" fmla="*/ 0 w 917"/>
                <a:gd name="T7" fmla="*/ 631 h 743"/>
                <a:gd name="T8" fmla="*/ 310 w 917"/>
                <a:gd name="T9" fmla="*/ 631 h 743"/>
                <a:gd name="T10" fmla="*/ 310 w 917"/>
                <a:gd name="T11" fmla="*/ 699 h 743"/>
                <a:gd name="T12" fmla="*/ 224 w 917"/>
                <a:gd name="T13" fmla="*/ 699 h 743"/>
                <a:gd name="T14" fmla="*/ 224 w 917"/>
                <a:gd name="T15" fmla="*/ 742 h 743"/>
                <a:gd name="T16" fmla="*/ 692 w 917"/>
                <a:gd name="T17" fmla="*/ 742 h 743"/>
                <a:gd name="T18" fmla="*/ 692 w 917"/>
                <a:gd name="T19" fmla="*/ 699 h 743"/>
                <a:gd name="T20" fmla="*/ 609 w 917"/>
                <a:gd name="T21" fmla="*/ 699 h 743"/>
                <a:gd name="T22" fmla="*/ 609 w 917"/>
                <a:gd name="T23" fmla="*/ 631 h 743"/>
                <a:gd name="T24" fmla="*/ 916 w 917"/>
                <a:gd name="T25" fmla="*/ 631 h 743"/>
                <a:gd name="T26" fmla="*/ 43 w 917"/>
                <a:gd name="T27" fmla="*/ 43 h 743"/>
                <a:gd name="T28" fmla="*/ 876 w 917"/>
                <a:gd name="T29" fmla="*/ 43 h 743"/>
                <a:gd name="T30" fmla="*/ 876 w 917"/>
                <a:gd name="T31" fmla="*/ 588 h 743"/>
                <a:gd name="T32" fmla="*/ 43 w 917"/>
                <a:gd name="T33" fmla="*/ 588 h 743"/>
                <a:gd name="T34" fmla="*/ 43 w 917"/>
                <a:gd name="T35" fmla="*/ 4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7" h="743">
                  <a:moveTo>
                    <a:pt x="916" y="631"/>
                  </a:moveTo>
                  <a:lnTo>
                    <a:pt x="916" y="0"/>
                  </a:lnTo>
                  <a:lnTo>
                    <a:pt x="0" y="0"/>
                  </a:lnTo>
                  <a:lnTo>
                    <a:pt x="0" y="631"/>
                  </a:lnTo>
                  <a:lnTo>
                    <a:pt x="310" y="631"/>
                  </a:lnTo>
                  <a:lnTo>
                    <a:pt x="310" y="699"/>
                  </a:lnTo>
                  <a:lnTo>
                    <a:pt x="224" y="699"/>
                  </a:lnTo>
                  <a:lnTo>
                    <a:pt x="224" y="742"/>
                  </a:lnTo>
                  <a:lnTo>
                    <a:pt x="692" y="742"/>
                  </a:lnTo>
                  <a:lnTo>
                    <a:pt x="692" y="699"/>
                  </a:lnTo>
                  <a:lnTo>
                    <a:pt x="609" y="699"/>
                  </a:lnTo>
                  <a:lnTo>
                    <a:pt x="609" y="631"/>
                  </a:lnTo>
                  <a:lnTo>
                    <a:pt x="916" y="631"/>
                  </a:lnTo>
                  <a:close/>
                  <a:moveTo>
                    <a:pt x="43" y="43"/>
                  </a:moveTo>
                  <a:lnTo>
                    <a:pt x="876" y="43"/>
                  </a:lnTo>
                  <a:lnTo>
                    <a:pt x="876" y="588"/>
                  </a:lnTo>
                  <a:lnTo>
                    <a:pt x="43" y="588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304"/>
            <p:cNvSpPr>
              <a:spLocks noChangeArrowheads="1"/>
            </p:cNvSpPr>
            <p:nvPr/>
          </p:nvSpPr>
          <p:spPr bwMode="auto">
            <a:xfrm>
              <a:off x="1211263" y="2981325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305"/>
            <p:cNvSpPr>
              <a:spLocks noChangeArrowheads="1"/>
            </p:cNvSpPr>
            <p:nvPr/>
          </p:nvSpPr>
          <p:spPr bwMode="auto">
            <a:xfrm>
              <a:off x="1211263" y="2981325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306"/>
            <p:cNvSpPr>
              <a:spLocks noChangeArrowheads="1"/>
            </p:cNvSpPr>
            <p:nvPr/>
          </p:nvSpPr>
          <p:spPr bwMode="auto">
            <a:xfrm>
              <a:off x="1131888" y="3046413"/>
              <a:ext cx="39687" cy="96837"/>
            </a:xfrm>
            <a:custGeom>
              <a:avLst/>
              <a:gdLst>
                <a:gd name="T0" fmla="*/ 108 w 109"/>
                <a:gd name="T1" fmla="*/ 269 h 270"/>
                <a:gd name="T2" fmla="*/ 0 w 109"/>
                <a:gd name="T3" fmla="*/ 269 h 270"/>
                <a:gd name="T4" fmla="*/ 0 w 109"/>
                <a:gd name="T5" fmla="*/ 0 h 270"/>
                <a:gd name="T6" fmla="*/ 108 w 109"/>
                <a:gd name="T7" fmla="*/ 0 h 270"/>
                <a:gd name="T8" fmla="*/ 108 w 109"/>
                <a:gd name="T9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270">
                  <a:moveTo>
                    <a:pt x="108" y="269"/>
                  </a:moveTo>
                  <a:lnTo>
                    <a:pt x="0" y="269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26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307"/>
            <p:cNvSpPr>
              <a:spLocks noChangeArrowheads="1"/>
            </p:cNvSpPr>
            <p:nvPr/>
          </p:nvSpPr>
          <p:spPr bwMode="auto">
            <a:xfrm>
              <a:off x="1192213" y="3076575"/>
              <a:ext cx="39687" cy="66675"/>
            </a:xfrm>
            <a:custGeom>
              <a:avLst/>
              <a:gdLst>
                <a:gd name="T0" fmla="*/ 108 w 109"/>
                <a:gd name="T1" fmla="*/ 183 h 184"/>
                <a:gd name="T2" fmla="*/ 0 w 109"/>
                <a:gd name="T3" fmla="*/ 183 h 184"/>
                <a:gd name="T4" fmla="*/ 0 w 109"/>
                <a:gd name="T5" fmla="*/ 0 h 184"/>
                <a:gd name="T6" fmla="*/ 108 w 109"/>
                <a:gd name="T7" fmla="*/ 0 h 184"/>
                <a:gd name="T8" fmla="*/ 108 w 109"/>
                <a:gd name="T9" fmla="*/ 18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184">
                  <a:moveTo>
                    <a:pt x="108" y="183"/>
                  </a:moveTo>
                  <a:lnTo>
                    <a:pt x="0" y="183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1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308"/>
            <p:cNvSpPr>
              <a:spLocks noChangeArrowheads="1"/>
            </p:cNvSpPr>
            <p:nvPr/>
          </p:nvSpPr>
          <p:spPr bwMode="auto">
            <a:xfrm>
              <a:off x="1254125" y="3016250"/>
              <a:ext cx="39688" cy="127000"/>
            </a:xfrm>
            <a:custGeom>
              <a:avLst/>
              <a:gdLst>
                <a:gd name="T0" fmla="*/ 108 w 109"/>
                <a:gd name="T1" fmla="*/ 351 h 352"/>
                <a:gd name="T2" fmla="*/ 0 w 109"/>
                <a:gd name="T3" fmla="*/ 351 h 352"/>
                <a:gd name="T4" fmla="*/ 0 w 109"/>
                <a:gd name="T5" fmla="*/ 0 h 352"/>
                <a:gd name="T6" fmla="*/ 108 w 109"/>
                <a:gd name="T7" fmla="*/ 0 h 352"/>
                <a:gd name="T8" fmla="*/ 108 w 109"/>
                <a:gd name="T9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352">
                  <a:moveTo>
                    <a:pt x="108" y="351"/>
                  </a:moveTo>
                  <a:lnTo>
                    <a:pt x="0" y="351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3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309"/>
            <p:cNvSpPr>
              <a:spLocks noChangeArrowheads="1"/>
            </p:cNvSpPr>
            <p:nvPr/>
          </p:nvSpPr>
          <p:spPr bwMode="auto">
            <a:xfrm>
              <a:off x="1308100" y="2913063"/>
              <a:ext cx="123825" cy="122237"/>
            </a:xfrm>
            <a:custGeom>
              <a:avLst/>
              <a:gdLst>
                <a:gd name="T0" fmla="*/ 169 w 343"/>
                <a:gd name="T1" fmla="*/ 337 h 338"/>
                <a:gd name="T2" fmla="*/ 169 w 343"/>
                <a:gd name="T3" fmla="*/ 337 h 338"/>
                <a:gd name="T4" fmla="*/ 0 w 343"/>
                <a:gd name="T5" fmla="*/ 169 h 338"/>
                <a:gd name="T6" fmla="*/ 169 w 343"/>
                <a:gd name="T7" fmla="*/ 0 h 338"/>
                <a:gd name="T8" fmla="*/ 342 w 343"/>
                <a:gd name="T9" fmla="*/ 169 h 338"/>
                <a:gd name="T10" fmla="*/ 169 w 343"/>
                <a:gd name="T11" fmla="*/ 337 h 338"/>
                <a:gd name="T12" fmla="*/ 169 w 343"/>
                <a:gd name="T13" fmla="*/ 43 h 338"/>
                <a:gd name="T14" fmla="*/ 169 w 343"/>
                <a:gd name="T15" fmla="*/ 43 h 338"/>
                <a:gd name="T16" fmla="*/ 43 w 343"/>
                <a:gd name="T17" fmla="*/ 169 h 338"/>
                <a:gd name="T18" fmla="*/ 169 w 343"/>
                <a:gd name="T19" fmla="*/ 294 h 338"/>
                <a:gd name="T20" fmla="*/ 299 w 343"/>
                <a:gd name="T21" fmla="*/ 169 h 338"/>
                <a:gd name="T22" fmla="*/ 169 w 343"/>
                <a:gd name="T23" fmla="*/ 4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3" h="338">
                  <a:moveTo>
                    <a:pt x="169" y="337"/>
                  </a:moveTo>
                  <a:lnTo>
                    <a:pt x="169" y="337"/>
                  </a:lnTo>
                  <a:cubicBezTo>
                    <a:pt x="79" y="337"/>
                    <a:pt x="0" y="262"/>
                    <a:pt x="0" y="169"/>
                  </a:cubicBezTo>
                  <a:cubicBezTo>
                    <a:pt x="0" y="75"/>
                    <a:pt x="79" y="0"/>
                    <a:pt x="169" y="0"/>
                  </a:cubicBezTo>
                  <a:cubicBezTo>
                    <a:pt x="263" y="0"/>
                    <a:pt x="342" y="75"/>
                    <a:pt x="342" y="169"/>
                  </a:cubicBezTo>
                  <a:cubicBezTo>
                    <a:pt x="342" y="262"/>
                    <a:pt x="263" y="337"/>
                    <a:pt x="169" y="337"/>
                  </a:cubicBezTo>
                  <a:close/>
                  <a:moveTo>
                    <a:pt x="169" y="43"/>
                  </a:moveTo>
                  <a:lnTo>
                    <a:pt x="169" y="43"/>
                  </a:lnTo>
                  <a:cubicBezTo>
                    <a:pt x="101" y="43"/>
                    <a:pt x="43" y="100"/>
                    <a:pt x="43" y="169"/>
                  </a:cubicBezTo>
                  <a:cubicBezTo>
                    <a:pt x="43" y="240"/>
                    <a:pt x="101" y="294"/>
                    <a:pt x="169" y="294"/>
                  </a:cubicBezTo>
                  <a:cubicBezTo>
                    <a:pt x="241" y="294"/>
                    <a:pt x="299" y="240"/>
                    <a:pt x="299" y="169"/>
                  </a:cubicBezTo>
                  <a:cubicBezTo>
                    <a:pt x="299" y="100"/>
                    <a:pt x="241" y="43"/>
                    <a:pt x="169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310"/>
            <p:cNvSpPr>
              <a:spLocks noChangeArrowheads="1"/>
            </p:cNvSpPr>
            <p:nvPr/>
          </p:nvSpPr>
          <p:spPr bwMode="auto">
            <a:xfrm>
              <a:off x="1323975" y="2928938"/>
              <a:ext cx="92075" cy="90487"/>
            </a:xfrm>
            <a:custGeom>
              <a:avLst/>
              <a:gdLst>
                <a:gd name="T0" fmla="*/ 126 w 257"/>
                <a:gd name="T1" fmla="*/ 0 h 252"/>
                <a:gd name="T2" fmla="*/ 126 w 257"/>
                <a:gd name="T3" fmla="*/ 0 h 252"/>
                <a:gd name="T4" fmla="*/ 0 w 257"/>
                <a:gd name="T5" fmla="*/ 126 h 252"/>
                <a:gd name="T6" fmla="*/ 126 w 257"/>
                <a:gd name="T7" fmla="*/ 251 h 252"/>
                <a:gd name="T8" fmla="*/ 256 w 257"/>
                <a:gd name="T9" fmla="*/ 126 h 252"/>
                <a:gd name="T10" fmla="*/ 126 w 257"/>
                <a:gd name="T1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252">
                  <a:moveTo>
                    <a:pt x="126" y="0"/>
                  </a:moveTo>
                  <a:lnTo>
                    <a:pt x="126" y="0"/>
                  </a:lnTo>
                  <a:cubicBezTo>
                    <a:pt x="58" y="0"/>
                    <a:pt x="0" y="57"/>
                    <a:pt x="0" y="126"/>
                  </a:cubicBezTo>
                  <a:cubicBezTo>
                    <a:pt x="0" y="197"/>
                    <a:pt x="58" y="251"/>
                    <a:pt x="126" y="251"/>
                  </a:cubicBezTo>
                  <a:cubicBezTo>
                    <a:pt x="198" y="251"/>
                    <a:pt x="256" y="197"/>
                    <a:pt x="256" y="126"/>
                  </a:cubicBezTo>
                  <a:cubicBezTo>
                    <a:pt x="256" y="57"/>
                    <a:pt x="198" y="0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311"/>
            <p:cNvSpPr>
              <a:spLocks noChangeArrowheads="1"/>
            </p:cNvSpPr>
            <p:nvPr/>
          </p:nvSpPr>
          <p:spPr bwMode="auto">
            <a:xfrm>
              <a:off x="1339850" y="2946400"/>
              <a:ext cx="57150" cy="57150"/>
            </a:xfrm>
            <a:custGeom>
              <a:avLst/>
              <a:gdLst>
                <a:gd name="T0" fmla="*/ 65 w 159"/>
                <a:gd name="T1" fmla="*/ 158 h 159"/>
                <a:gd name="T2" fmla="*/ 0 w 159"/>
                <a:gd name="T3" fmla="*/ 93 h 159"/>
                <a:gd name="T4" fmla="*/ 29 w 159"/>
                <a:gd name="T5" fmla="*/ 61 h 159"/>
                <a:gd name="T6" fmla="*/ 61 w 159"/>
                <a:gd name="T7" fmla="*/ 93 h 159"/>
                <a:gd name="T8" fmla="*/ 126 w 159"/>
                <a:gd name="T9" fmla="*/ 0 h 159"/>
                <a:gd name="T10" fmla="*/ 158 w 159"/>
                <a:gd name="T11" fmla="*/ 25 h 159"/>
                <a:gd name="T12" fmla="*/ 65 w 159"/>
                <a:gd name="T13" fmla="*/ 15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159">
                  <a:moveTo>
                    <a:pt x="65" y="158"/>
                  </a:moveTo>
                  <a:lnTo>
                    <a:pt x="0" y="93"/>
                  </a:lnTo>
                  <a:lnTo>
                    <a:pt x="29" y="61"/>
                  </a:lnTo>
                  <a:lnTo>
                    <a:pt x="61" y="93"/>
                  </a:lnTo>
                  <a:lnTo>
                    <a:pt x="126" y="0"/>
                  </a:lnTo>
                  <a:lnTo>
                    <a:pt x="158" y="25"/>
                  </a:lnTo>
                  <a:lnTo>
                    <a:pt x="65" y="1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6" name="Group 225"/>
          <p:cNvGrpSpPr/>
          <p:nvPr/>
        </p:nvGrpSpPr>
        <p:grpSpPr>
          <a:xfrm>
            <a:off x="3463151" y="3493337"/>
            <a:ext cx="384175" cy="319087"/>
            <a:chOff x="1047750" y="3500438"/>
            <a:chExt cx="384175" cy="319087"/>
          </a:xfrm>
        </p:grpSpPr>
        <p:sp>
          <p:nvSpPr>
            <p:cNvPr id="227" name="Freeform 312"/>
            <p:cNvSpPr>
              <a:spLocks noChangeArrowheads="1"/>
            </p:cNvSpPr>
            <p:nvPr/>
          </p:nvSpPr>
          <p:spPr bwMode="auto">
            <a:xfrm>
              <a:off x="1062038" y="3568700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313"/>
            <p:cNvSpPr>
              <a:spLocks noChangeArrowheads="1"/>
            </p:cNvSpPr>
            <p:nvPr/>
          </p:nvSpPr>
          <p:spPr bwMode="auto">
            <a:xfrm>
              <a:off x="1062038" y="3568700"/>
              <a:ext cx="300037" cy="196850"/>
            </a:xfrm>
            <a:custGeom>
              <a:avLst/>
              <a:gdLst>
                <a:gd name="T0" fmla="*/ 0 w 834"/>
                <a:gd name="T1" fmla="*/ 0 h 546"/>
                <a:gd name="T2" fmla="*/ 0 w 834"/>
                <a:gd name="T3" fmla="*/ 545 h 546"/>
                <a:gd name="T4" fmla="*/ 833 w 834"/>
                <a:gd name="T5" fmla="*/ 545 h 546"/>
                <a:gd name="T6" fmla="*/ 833 w 834"/>
                <a:gd name="T7" fmla="*/ 0 h 546"/>
                <a:gd name="T8" fmla="*/ 0 w 834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4" h="546">
                  <a:moveTo>
                    <a:pt x="0" y="0"/>
                  </a:moveTo>
                  <a:lnTo>
                    <a:pt x="0" y="545"/>
                  </a:lnTo>
                  <a:lnTo>
                    <a:pt x="833" y="545"/>
                  </a:lnTo>
                  <a:lnTo>
                    <a:pt x="83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314"/>
            <p:cNvSpPr>
              <a:spLocks noChangeArrowheads="1"/>
            </p:cNvSpPr>
            <p:nvPr/>
          </p:nvSpPr>
          <p:spPr bwMode="auto">
            <a:xfrm>
              <a:off x="1047750" y="3552825"/>
              <a:ext cx="330200" cy="266700"/>
            </a:xfrm>
            <a:custGeom>
              <a:avLst/>
              <a:gdLst>
                <a:gd name="T0" fmla="*/ 916 w 917"/>
                <a:gd name="T1" fmla="*/ 631 h 743"/>
                <a:gd name="T2" fmla="*/ 916 w 917"/>
                <a:gd name="T3" fmla="*/ 0 h 743"/>
                <a:gd name="T4" fmla="*/ 0 w 917"/>
                <a:gd name="T5" fmla="*/ 0 h 743"/>
                <a:gd name="T6" fmla="*/ 0 w 917"/>
                <a:gd name="T7" fmla="*/ 631 h 743"/>
                <a:gd name="T8" fmla="*/ 310 w 917"/>
                <a:gd name="T9" fmla="*/ 631 h 743"/>
                <a:gd name="T10" fmla="*/ 310 w 917"/>
                <a:gd name="T11" fmla="*/ 699 h 743"/>
                <a:gd name="T12" fmla="*/ 224 w 917"/>
                <a:gd name="T13" fmla="*/ 699 h 743"/>
                <a:gd name="T14" fmla="*/ 224 w 917"/>
                <a:gd name="T15" fmla="*/ 742 h 743"/>
                <a:gd name="T16" fmla="*/ 692 w 917"/>
                <a:gd name="T17" fmla="*/ 742 h 743"/>
                <a:gd name="T18" fmla="*/ 692 w 917"/>
                <a:gd name="T19" fmla="*/ 699 h 743"/>
                <a:gd name="T20" fmla="*/ 609 w 917"/>
                <a:gd name="T21" fmla="*/ 699 h 743"/>
                <a:gd name="T22" fmla="*/ 609 w 917"/>
                <a:gd name="T23" fmla="*/ 631 h 743"/>
                <a:gd name="T24" fmla="*/ 916 w 917"/>
                <a:gd name="T25" fmla="*/ 631 h 743"/>
                <a:gd name="T26" fmla="*/ 43 w 917"/>
                <a:gd name="T27" fmla="*/ 43 h 743"/>
                <a:gd name="T28" fmla="*/ 876 w 917"/>
                <a:gd name="T29" fmla="*/ 43 h 743"/>
                <a:gd name="T30" fmla="*/ 876 w 917"/>
                <a:gd name="T31" fmla="*/ 588 h 743"/>
                <a:gd name="T32" fmla="*/ 43 w 917"/>
                <a:gd name="T33" fmla="*/ 588 h 743"/>
                <a:gd name="T34" fmla="*/ 43 w 917"/>
                <a:gd name="T35" fmla="*/ 4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7" h="743">
                  <a:moveTo>
                    <a:pt x="916" y="631"/>
                  </a:moveTo>
                  <a:lnTo>
                    <a:pt x="916" y="0"/>
                  </a:lnTo>
                  <a:lnTo>
                    <a:pt x="0" y="0"/>
                  </a:lnTo>
                  <a:lnTo>
                    <a:pt x="0" y="631"/>
                  </a:lnTo>
                  <a:lnTo>
                    <a:pt x="310" y="631"/>
                  </a:lnTo>
                  <a:lnTo>
                    <a:pt x="310" y="699"/>
                  </a:lnTo>
                  <a:lnTo>
                    <a:pt x="224" y="699"/>
                  </a:lnTo>
                  <a:lnTo>
                    <a:pt x="224" y="742"/>
                  </a:lnTo>
                  <a:lnTo>
                    <a:pt x="692" y="742"/>
                  </a:lnTo>
                  <a:lnTo>
                    <a:pt x="692" y="699"/>
                  </a:lnTo>
                  <a:lnTo>
                    <a:pt x="609" y="699"/>
                  </a:lnTo>
                  <a:lnTo>
                    <a:pt x="609" y="631"/>
                  </a:lnTo>
                  <a:lnTo>
                    <a:pt x="916" y="631"/>
                  </a:lnTo>
                  <a:close/>
                  <a:moveTo>
                    <a:pt x="43" y="43"/>
                  </a:moveTo>
                  <a:lnTo>
                    <a:pt x="876" y="43"/>
                  </a:lnTo>
                  <a:lnTo>
                    <a:pt x="876" y="588"/>
                  </a:lnTo>
                  <a:lnTo>
                    <a:pt x="43" y="588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315"/>
            <p:cNvSpPr>
              <a:spLocks noChangeArrowheads="1"/>
            </p:cNvSpPr>
            <p:nvPr/>
          </p:nvSpPr>
          <p:spPr bwMode="auto">
            <a:xfrm>
              <a:off x="1211263" y="3568700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316"/>
            <p:cNvSpPr>
              <a:spLocks noChangeArrowheads="1"/>
            </p:cNvSpPr>
            <p:nvPr/>
          </p:nvSpPr>
          <p:spPr bwMode="auto">
            <a:xfrm>
              <a:off x="1211263" y="3568700"/>
              <a:ext cx="150812" cy="196850"/>
            </a:xfrm>
            <a:custGeom>
              <a:avLst/>
              <a:gdLst>
                <a:gd name="T0" fmla="*/ 418 w 419"/>
                <a:gd name="T1" fmla="*/ 0 h 546"/>
                <a:gd name="T2" fmla="*/ 0 w 419"/>
                <a:gd name="T3" fmla="*/ 0 h 546"/>
                <a:gd name="T4" fmla="*/ 0 w 419"/>
                <a:gd name="T5" fmla="*/ 545 h 546"/>
                <a:gd name="T6" fmla="*/ 418 w 419"/>
                <a:gd name="T7" fmla="*/ 545 h 546"/>
                <a:gd name="T8" fmla="*/ 418 w 419"/>
                <a:gd name="T9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9" h="546">
                  <a:moveTo>
                    <a:pt x="418" y="0"/>
                  </a:moveTo>
                  <a:lnTo>
                    <a:pt x="0" y="0"/>
                  </a:lnTo>
                  <a:lnTo>
                    <a:pt x="0" y="545"/>
                  </a:lnTo>
                  <a:lnTo>
                    <a:pt x="418" y="545"/>
                  </a:lnTo>
                  <a:lnTo>
                    <a:pt x="4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317"/>
            <p:cNvSpPr>
              <a:spLocks noChangeArrowheads="1"/>
            </p:cNvSpPr>
            <p:nvPr/>
          </p:nvSpPr>
          <p:spPr bwMode="auto">
            <a:xfrm>
              <a:off x="1131888" y="3632200"/>
              <a:ext cx="39687" cy="96838"/>
            </a:xfrm>
            <a:custGeom>
              <a:avLst/>
              <a:gdLst>
                <a:gd name="T0" fmla="*/ 108 w 109"/>
                <a:gd name="T1" fmla="*/ 269 h 270"/>
                <a:gd name="T2" fmla="*/ 0 w 109"/>
                <a:gd name="T3" fmla="*/ 269 h 270"/>
                <a:gd name="T4" fmla="*/ 0 w 109"/>
                <a:gd name="T5" fmla="*/ 0 h 270"/>
                <a:gd name="T6" fmla="*/ 108 w 109"/>
                <a:gd name="T7" fmla="*/ 0 h 270"/>
                <a:gd name="T8" fmla="*/ 108 w 109"/>
                <a:gd name="T9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270">
                  <a:moveTo>
                    <a:pt x="108" y="269"/>
                  </a:moveTo>
                  <a:lnTo>
                    <a:pt x="0" y="269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26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318"/>
            <p:cNvSpPr>
              <a:spLocks noChangeArrowheads="1"/>
            </p:cNvSpPr>
            <p:nvPr/>
          </p:nvSpPr>
          <p:spPr bwMode="auto">
            <a:xfrm>
              <a:off x="1192213" y="3663950"/>
              <a:ext cx="39687" cy="66675"/>
            </a:xfrm>
            <a:custGeom>
              <a:avLst/>
              <a:gdLst>
                <a:gd name="T0" fmla="*/ 108 w 109"/>
                <a:gd name="T1" fmla="*/ 183 h 184"/>
                <a:gd name="T2" fmla="*/ 0 w 109"/>
                <a:gd name="T3" fmla="*/ 183 h 184"/>
                <a:gd name="T4" fmla="*/ 0 w 109"/>
                <a:gd name="T5" fmla="*/ 0 h 184"/>
                <a:gd name="T6" fmla="*/ 108 w 109"/>
                <a:gd name="T7" fmla="*/ 0 h 184"/>
                <a:gd name="T8" fmla="*/ 108 w 109"/>
                <a:gd name="T9" fmla="*/ 18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184">
                  <a:moveTo>
                    <a:pt x="108" y="183"/>
                  </a:moveTo>
                  <a:lnTo>
                    <a:pt x="0" y="183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1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319"/>
            <p:cNvSpPr>
              <a:spLocks noChangeArrowheads="1"/>
            </p:cNvSpPr>
            <p:nvPr/>
          </p:nvSpPr>
          <p:spPr bwMode="auto">
            <a:xfrm>
              <a:off x="1254125" y="3603625"/>
              <a:ext cx="39688" cy="127000"/>
            </a:xfrm>
            <a:custGeom>
              <a:avLst/>
              <a:gdLst>
                <a:gd name="T0" fmla="*/ 108 w 109"/>
                <a:gd name="T1" fmla="*/ 351 h 352"/>
                <a:gd name="T2" fmla="*/ 0 w 109"/>
                <a:gd name="T3" fmla="*/ 351 h 352"/>
                <a:gd name="T4" fmla="*/ 0 w 109"/>
                <a:gd name="T5" fmla="*/ 0 h 352"/>
                <a:gd name="T6" fmla="*/ 108 w 109"/>
                <a:gd name="T7" fmla="*/ 0 h 352"/>
                <a:gd name="T8" fmla="*/ 108 w 109"/>
                <a:gd name="T9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352">
                  <a:moveTo>
                    <a:pt x="108" y="351"/>
                  </a:moveTo>
                  <a:lnTo>
                    <a:pt x="0" y="351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3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320"/>
            <p:cNvSpPr>
              <a:spLocks noChangeArrowheads="1"/>
            </p:cNvSpPr>
            <p:nvPr/>
          </p:nvSpPr>
          <p:spPr bwMode="auto">
            <a:xfrm>
              <a:off x="1308100" y="3500438"/>
              <a:ext cx="123825" cy="122237"/>
            </a:xfrm>
            <a:custGeom>
              <a:avLst/>
              <a:gdLst>
                <a:gd name="T0" fmla="*/ 169 w 343"/>
                <a:gd name="T1" fmla="*/ 337 h 338"/>
                <a:gd name="T2" fmla="*/ 169 w 343"/>
                <a:gd name="T3" fmla="*/ 337 h 338"/>
                <a:gd name="T4" fmla="*/ 0 w 343"/>
                <a:gd name="T5" fmla="*/ 169 h 338"/>
                <a:gd name="T6" fmla="*/ 169 w 343"/>
                <a:gd name="T7" fmla="*/ 0 h 338"/>
                <a:gd name="T8" fmla="*/ 342 w 343"/>
                <a:gd name="T9" fmla="*/ 169 h 338"/>
                <a:gd name="T10" fmla="*/ 169 w 343"/>
                <a:gd name="T11" fmla="*/ 337 h 338"/>
                <a:gd name="T12" fmla="*/ 169 w 343"/>
                <a:gd name="T13" fmla="*/ 43 h 338"/>
                <a:gd name="T14" fmla="*/ 169 w 343"/>
                <a:gd name="T15" fmla="*/ 43 h 338"/>
                <a:gd name="T16" fmla="*/ 43 w 343"/>
                <a:gd name="T17" fmla="*/ 169 h 338"/>
                <a:gd name="T18" fmla="*/ 169 w 343"/>
                <a:gd name="T19" fmla="*/ 294 h 338"/>
                <a:gd name="T20" fmla="*/ 299 w 343"/>
                <a:gd name="T21" fmla="*/ 169 h 338"/>
                <a:gd name="T22" fmla="*/ 169 w 343"/>
                <a:gd name="T23" fmla="*/ 4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3" h="338">
                  <a:moveTo>
                    <a:pt x="169" y="337"/>
                  </a:moveTo>
                  <a:lnTo>
                    <a:pt x="169" y="337"/>
                  </a:lnTo>
                  <a:cubicBezTo>
                    <a:pt x="79" y="337"/>
                    <a:pt x="0" y="262"/>
                    <a:pt x="0" y="169"/>
                  </a:cubicBezTo>
                  <a:cubicBezTo>
                    <a:pt x="0" y="75"/>
                    <a:pt x="79" y="0"/>
                    <a:pt x="169" y="0"/>
                  </a:cubicBezTo>
                  <a:cubicBezTo>
                    <a:pt x="263" y="0"/>
                    <a:pt x="342" y="75"/>
                    <a:pt x="342" y="169"/>
                  </a:cubicBezTo>
                  <a:cubicBezTo>
                    <a:pt x="342" y="262"/>
                    <a:pt x="263" y="337"/>
                    <a:pt x="169" y="337"/>
                  </a:cubicBezTo>
                  <a:close/>
                  <a:moveTo>
                    <a:pt x="169" y="43"/>
                  </a:moveTo>
                  <a:lnTo>
                    <a:pt x="169" y="43"/>
                  </a:lnTo>
                  <a:cubicBezTo>
                    <a:pt x="101" y="43"/>
                    <a:pt x="43" y="100"/>
                    <a:pt x="43" y="169"/>
                  </a:cubicBezTo>
                  <a:cubicBezTo>
                    <a:pt x="43" y="240"/>
                    <a:pt x="101" y="294"/>
                    <a:pt x="169" y="294"/>
                  </a:cubicBezTo>
                  <a:cubicBezTo>
                    <a:pt x="241" y="294"/>
                    <a:pt x="299" y="240"/>
                    <a:pt x="299" y="169"/>
                  </a:cubicBezTo>
                  <a:cubicBezTo>
                    <a:pt x="299" y="100"/>
                    <a:pt x="241" y="43"/>
                    <a:pt x="169" y="4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321"/>
            <p:cNvSpPr>
              <a:spLocks noChangeArrowheads="1"/>
            </p:cNvSpPr>
            <p:nvPr/>
          </p:nvSpPr>
          <p:spPr bwMode="auto">
            <a:xfrm>
              <a:off x="1323975" y="3516313"/>
              <a:ext cx="92075" cy="90487"/>
            </a:xfrm>
            <a:custGeom>
              <a:avLst/>
              <a:gdLst>
                <a:gd name="T0" fmla="*/ 126 w 257"/>
                <a:gd name="T1" fmla="*/ 0 h 252"/>
                <a:gd name="T2" fmla="*/ 126 w 257"/>
                <a:gd name="T3" fmla="*/ 0 h 252"/>
                <a:gd name="T4" fmla="*/ 0 w 257"/>
                <a:gd name="T5" fmla="*/ 126 h 252"/>
                <a:gd name="T6" fmla="*/ 126 w 257"/>
                <a:gd name="T7" fmla="*/ 251 h 252"/>
                <a:gd name="T8" fmla="*/ 256 w 257"/>
                <a:gd name="T9" fmla="*/ 126 h 252"/>
                <a:gd name="T10" fmla="*/ 126 w 257"/>
                <a:gd name="T1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252">
                  <a:moveTo>
                    <a:pt x="126" y="0"/>
                  </a:moveTo>
                  <a:lnTo>
                    <a:pt x="126" y="0"/>
                  </a:lnTo>
                  <a:cubicBezTo>
                    <a:pt x="58" y="0"/>
                    <a:pt x="0" y="57"/>
                    <a:pt x="0" y="126"/>
                  </a:cubicBezTo>
                  <a:cubicBezTo>
                    <a:pt x="0" y="197"/>
                    <a:pt x="58" y="251"/>
                    <a:pt x="126" y="251"/>
                  </a:cubicBezTo>
                  <a:cubicBezTo>
                    <a:pt x="198" y="251"/>
                    <a:pt x="256" y="197"/>
                    <a:pt x="256" y="126"/>
                  </a:cubicBezTo>
                  <a:cubicBezTo>
                    <a:pt x="256" y="57"/>
                    <a:pt x="198" y="0"/>
                    <a:pt x="12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322"/>
            <p:cNvSpPr>
              <a:spLocks noChangeArrowheads="1"/>
            </p:cNvSpPr>
            <p:nvPr/>
          </p:nvSpPr>
          <p:spPr bwMode="auto">
            <a:xfrm>
              <a:off x="1339850" y="3533775"/>
              <a:ext cx="57150" cy="57150"/>
            </a:xfrm>
            <a:custGeom>
              <a:avLst/>
              <a:gdLst>
                <a:gd name="T0" fmla="*/ 65 w 159"/>
                <a:gd name="T1" fmla="*/ 158 h 159"/>
                <a:gd name="T2" fmla="*/ 0 w 159"/>
                <a:gd name="T3" fmla="*/ 93 h 159"/>
                <a:gd name="T4" fmla="*/ 29 w 159"/>
                <a:gd name="T5" fmla="*/ 61 h 159"/>
                <a:gd name="T6" fmla="*/ 61 w 159"/>
                <a:gd name="T7" fmla="*/ 93 h 159"/>
                <a:gd name="T8" fmla="*/ 126 w 159"/>
                <a:gd name="T9" fmla="*/ 0 h 159"/>
                <a:gd name="T10" fmla="*/ 158 w 159"/>
                <a:gd name="T11" fmla="*/ 25 h 159"/>
                <a:gd name="T12" fmla="*/ 65 w 159"/>
                <a:gd name="T13" fmla="*/ 15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9" h="159">
                  <a:moveTo>
                    <a:pt x="65" y="158"/>
                  </a:moveTo>
                  <a:lnTo>
                    <a:pt x="0" y="93"/>
                  </a:lnTo>
                  <a:lnTo>
                    <a:pt x="29" y="61"/>
                  </a:lnTo>
                  <a:lnTo>
                    <a:pt x="61" y="93"/>
                  </a:lnTo>
                  <a:lnTo>
                    <a:pt x="126" y="0"/>
                  </a:lnTo>
                  <a:lnTo>
                    <a:pt x="158" y="25"/>
                  </a:lnTo>
                  <a:lnTo>
                    <a:pt x="65" y="1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3408382" y="4072939"/>
            <a:ext cx="493713" cy="493713"/>
            <a:chOff x="974725" y="4073525"/>
            <a:chExt cx="493713" cy="493713"/>
          </a:xfrm>
        </p:grpSpPr>
        <p:sp>
          <p:nvSpPr>
            <p:cNvPr id="239" name="Freeform 323"/>
            <p:cNvSpPr>
              <a:spLocks noChangeArrowheads="1"/>
            </p:cNvSpPr>
            <p:nvPr/>
          </p:nvSpPr>
          <p:spPr bwMode="auto">
            <a:xfrm>
              <a:off x="974725" y="407352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324"/>
            <p:cNvSpPr>
              <a:spLocks noChangeArrowheads="1"/>
            </p:cNvSpPr>
            <p:nvPr/>
          </p:nvSpPr>
          <p:spPr bwMode="auto">
            <a:xfrm>
              <a:off x="974725" y="407352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325"/>
            <p:cNvSpPr>
              <a:spLocks noChangeArrowheads="1"/>
            </p:cNvSpPr>
            <p:nvPr/>
          </p:nvSpPr>
          <p:spPr bwMode="auto">
            <a:xfrm>
              <a:off x="1041400" y="4152900"/>
              <a:ext cx="425450" cy="414338"/>
            </a:xfrm>
            <a:custGeom>
              <a:avLst/>
              <a:gdLst>
                <a:gd name="T0" fmla="*/ 1008 w 1184"/>
                <a:gd name="T1" fmla="*/ 0 h 1152"/>
                <a:gd name="T2" fmla="*/ 1008 w 1184"/>
                <a:gd name="T3" fmla="*/ 0 h 1152"/>
                <a:gd name="T4" fmla="*/ 994 w 1184"/>
                <a:gd name="T5" fmla="*/ 15 h 1152"/>
                <a:gd name="T6" fmla="*/ 1037 w 1184"/>
                <a:gd name="T7" fmla="*/ 118 h 1152"/>
                <a:gd name="T8" fmla="*/ 887 w 1184"/>
                <a:gd name="T9" fmla="*/ 265 h 1152"/>
                <a:gd name="T10" fmla="*/ 887 w 1184"/>
                <a:gd name="T11" fmla="*/ 704 h 1152"/>
                <a:gd name="T12" fmla="*/ 326 w 1184"/>
                <a:gd name="T13" fmla="*/ 704 h 1152"/>
                <a:gd name="T14" fmla="*/ 308 w 1184"/>
                <a:gd name="T15" fmla="*/ 726 h 1152"/>
                <a:gd name="T16" fmla="*/ 0 w 1184"/>
                <a:gd name="T17" fmla="*/ 726 h 1152"/>
                <a:gd name="T18" fmla="*/ 426 w 1184"/>
                <a:gd name="T19" fmla="*/ 1151 h 1152"/>
                <a:gd name="T20" fmla="*/ 1183 w 1184"/>
                <a:gd name="T21" fmla="*/ 1151 h 1152"/>
                <a:gd name="T22" fmla="*/ 1183 w 1184"/>
                <a:gd name="T23" fmla="*/ 176 h 1152"/>
                <a:gd name="T24" fmla="*/ 1008 w 1184"/>
                <a:gd name="T25" fmla="*/ 0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84" h="1152">
                  <a:moveTo>
                    <a:pt x="1008" y="0"/>
                  </a:moveTo>
                  <a:lnTo>
                    <a:pt x="1008" y="0"/>
                  </a:lnTo>
                  <a:cubicBezTo>
                    <a:pt x="994" y="15"/>
                    <a:pt x="994" y="15"/>
                    <a:pt x="994" y="15"/>
                  </a:cubicBezTo>
                  <a:cubicBezTo>
                    <a:pt x="1019" y="43"/>
                    <a:pt x="1037" y="79"/>
                    <a:pt x="1037" y="118"/>
                  </a:cubicBezTo>
                  <a:cubicBezTo>
                    <a:pt x="1037" y="201"/>
                    <a:pt x="969" y="265"/>
                    <a:pt x="887" y="265"/>
                  </a:cubicBezTo>
                  <a:cubicBezTo>
                    <a:pt x="887" y="704"/>
                    <a:pt x="887" y="704"/>
                    <a:pt x="887" y="704"/>
                  </a:cubicBezTo>
                  <a:cubicBezTo>
                    <a:pt x="326" y="704"/>
                    <a:pt x="326" y="704"/>
                    <a:pt x="326" y="704"/>
                  </a:cubicBezTo>
                  <a:cubicBezTo>
                    <a:pt x="308" y="726"/>
                    <a:pt x="308" y="726"/>
                    <a:pt x="308" y="726"/>
                  </a:cubicBezTo>
                  <a:cubicBezTo>
                    <a:pt x="0" y="726"/>
                    <a:pt x="0" y="726"/>
                    <a:pt x="0" y="726"/>
                  </a:cubicBezTo>
                  <a:cubicBezTo>
                    <a:pt x="426" y="1151"/>
                    <a:pt x="426" y="1151"/>
                    <a:pt x="426" y="1151"/>
                  </a:cubicBezTo>
                  <a:cubicBezTo>
                    <a:pt x="1183" y="1151"/>
                    <a:pt x="1183" y="1151"/>
                    <a:pt x="1183" y="1151"/>
                  </a:cubicBezTo>
                  <a:cubicBezTo>
                    <a:pt x="1183" y="176"/>
                    <a:pt x="1183" y="176"/>
                    <a:pt x="1183" y="176"/>
                  </a:cubicBezTo>
                  <a:cubicBezTo>
                    <a:pt x="1008" y="0"/>
                    <a:pt x="1008" y="0"/>
                    <a:pt x="100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326"/>
            <p:cNvSpPr>
              <a:spLocks noChangeArrowheads="1"/>
            </p:cNvSpPr>
            <p:nvPr/>
          </p:nvSpPr>
          <p:spPr bwMode="auto">
            <a:xfrm>
              <a:off x="1125538" y="4267200"/>
              <a:ext cx="38100" cy="96838"/>
            </a:xfrm>
            <a:custGeom>
              <a:avLst/>
              <a:gdLst>
                <a:gd name="T0" fmla="*/ 107 w 108"/>
                <a:gd name="T1" fmla="*/ 267 h 268"/>
                <a:gd name="T2" fmla="*/ 0 w 108"/>
                <a:gd name="T3" fmla="*/ 267 h 268"/>
                <a:gd name="T4" fmla="*/ 0 w 108"/>
                <a:gd name="T5" fmla="*/ 0 h 268"/>
                <a:gd name="T6" fmla="*/ 107 w 108"/>
                <a:gd name="T7" fmla="*/ 0 h 268"/>
                <a:gd name="T8" fmla="*/ 107 w 108"/>
                <a:gd name="T9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268">
                  <a:moveTo>
                    <a:pt x="107" y="267"/>
                  </a:moveTo>
                  <a:lnTo>
                    <a:pt x="0" y="267"/>
                  </a:lnTo>
                  <a:lnTo>
                    <a:pt x="0" y="0"/>
                  </a:lnTo>
                  <a:lnTo>
                    <a:pt x="107" y="0"/>
                  </a:lnTo>
                  <a:lnTo>
                    <a:pt x="107" y="2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327"/>
            <p:cNvSpPr>
              <a:spLocks noChangeArrowheads="1"/>
            </p:cNvSpPr>
            <p:nvPr/>
          </p:nvSpPr>
          <p:spPr bwMode="auto">
            <a:xfrm>
              <a:off x="1185863" y="4297363"/>
              <a:ext cx="38100" cy="65087"/>
            </a:xfrm>
            <a:custGeom>
              <a:avLst/>
              <a:gdLst>
                <a:gd name="T0" fmla="*/ 107 w 108"/>
                <a:gd name="T1" fmla="*/ 182 h 183"/>
                <a:gd name="T2" fmla="*/ 0 w 108"/>
                <a:gd name="T3" fmla="*/ 182 h 183"/>
                <a:gd name="T4" fmla="*/ 0 w 108"/>
                <a:gd name="T5" fmla="*/ 0 h 183"/>
                <a:gd name="T6" fmla="*/ 107 w 108"/>
                <a:gd name="T7" fmla="*/ 0 h 183"/>
                <a:gd name="T8" fmla="*/ 107 w 108"/>
                <a:gd name="T9" fmla="*/ 182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83">
                  <a:moveTo>
                    <a:pt x="107" y="182"/>
                  </a:moveTo>
                  <a:lnTo>
                    <a:pt x="0" y="182"/>
                  </a:lnTo>
                  <a:lnTo>
                    <a:pt x="0" y="0"/>
                  </a:lnTo>
                  <a:lnTo>
                    <a:pt x="107" y="0"/>
                  </a:lnTo>
                  <a:lnTo>
                    <a:pt x="107" y="1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328"/>
            <p:cNvSpPr>
              <a:spLocks noChangeArrowheads="1"/>
            </p:cNvSpPr>
            <p:nvPr/>
          </p:nvSpPr>
          <p:spPr bwMode="auto">
            <a:xfrm>
              <a:off x="1246188" y="4237038"/>
              <a:ext cx="39687" cy="127000"/>
            </a:xfrm>
            <a:custGeom>
              <a:avLst/>
              <a:gdLst>
                <a:gd name="T0" fmla="*/ 108 w 109"/>
                <a:gd name="T1" fmla="*/ 350 h 351"/>
                <a:gd name="T2" fmla="*/ 0 w 109"/>
                <a:gd name="T3" fmla="*/ 350 h 351"/>
                <a:gd name="T4" fmla="*/ 0 w 109"/>
                <a:gd name="T5" fmla="*/ 0 h 351"/>
                <a:gd name="T6" fmla="*/ 108 w 109"/>
                <a:gd name="T7" fmla="*/ 0 h 351"/>
                <a:gd name="T8" fmla="*/ 108 w 109"/>
                <a:gd name="T9" fmla="*/ 35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" h="351">
                  <a:moveTo>
                    <a:pt x="108" y="350"/>
                  </a:moveTo>
                  <a:lnTo>
                    <a:pt x="0" y="350"/>
                  </a:lnTo>
                  <a:lnTo>
                    <a:pt x="0" y="0"/>
                  </a:lnTo>
                  <a:lnTo>
                    <a:pt x="108" y="0"/>
                  </a:lnTo>
                  <a:lnTo>
                    <a:pt x="108" y="3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329"/>
            <p:cNvSpPr>
              <a:spLocks noChangeArrowheads="1"/>
            </p:cNvSpPr>
            <p:nvPr/>
          </p:nvSpPr>
          <p:spPr bwMode="auto">
            <a:xfrm>
              <a:off x="1301750" y="4135438"/>
              <a:ext cx="122238" cy="120650"/>
            </a:xfrm>
            <a:custGeom>
              <a:avLst/>
              <a:gdLst>
                <a:gd name="T0" fmla="*/ 168 w 340"/>
                <a:gd name="T1" fmla="*/ 335 h 336"/>
                <a:gd name="T2" fmla="*/ 168 w 340"/>
                <a:gd name="T3" fmla="*/ 335 h 336"/>
                <a:gd name="T4" fmla="*/ 0 w 340"/>
                <a:gd name="T5" fmla="*/ 167 h 336"/>
                <a:gd name="T6" fmla="*/ 168 w 340"/>
                <a:gd name="T7" fmla="*/ 0 h 336"/>
                <a:gd name="T8" fmla="*/ 339 w 340"/>
                <a:gd name="T9" fmla="*/ 167 h 336"/>
                <a:gd name="T10" fmla="*/ 168 w 340"/>
                <a:gd name="T11" fmla="*/ 335 h 336"/>
                <a:gd name="T12" fmla="*/ 168 w 340"/>
                <a:gd name="T13" fmla="*/ 42 h 336"/>
                <a:gd name="T14" fmla="*/ 168 w 340"/>
                <a:gd name="T15" fmla="*/ 42 h 336"/>
                <a:gd name="T16" fmla="*/ 42 w 340"/>
                <a:gd name="T17" fmla="*/ 167 h 336"/>
                <a:gd name="T18" fmla="*/ 168 w 340"/>
                <a:gd name="T19" fmla="*/ 292 h 336"/>
                <a:gd name="T20" fmla="*/ 296 w 340"/>
                <a:gd name="T21" fmla="*/ 167 h 336"/>
                <a:gd name="T22" fmla="*/ 168 w 340"/>
                <a:gd name="T23" fmla="*/ 42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0" h="336">
                  <a:moveTo>
                    <a:pt x="168" y="335"/>
                  </a:moveTo>
                  <a:lnTo>
                    <a:pt x="168" y="335"/>
                  </a:lnTo>
                  <a:cubicBezTo>
                    <a:pt x="78" y="335"/>
                    <a:pt x="0" y="260"/>
                    <a:pt x="0" y="167"/>
                  </a:cubicBezTo>
                  <a:cubicBezTo>
                    <a:pt x="0" y="75"/>
                    <a:pt x="78" y="0"/>
                    <a:pt x="168" y="0"/>
                  </a:cubicBezTo>
                  <a:cubicBezTo>
                    <a:pt x="260" y="0"/>
                    <a:pt x="339" y="75"/>
                    <a:pt x="339" y="167"/>
                  </a:cubicBezTo>
                  <a:cubicBezTo>
                    <a:pt x="339" y="260"/>
                    <a:pt x="260" y="335"/>
                    <a:pt x="168" y="335"/>
                  </a:cubicBezTo>
                  <a:close/>
                  <a:moveTo>
                    <a:pt x="168" y="42"/>
                  </a:moveTo>
                  <a:lnTo>
                    <a:pt x="168" y="42"/>
                  </a:lnTo>
                  <a:cubicBezTo>
                    <a:pt x="100" y="42"/>
                    <a:pt x="42" y="100"/>
                    <a:pt x="42" y="167"/>
                  </a:cubicBezTo>
                  <a:cubicBezTo>
                    <a:pt x="42" y="239"/>
                    <a:pt x="100" y="292"/>
                    <a:pt x="168" y="292"/>
                  </a:cubicBezTo>
                  <a:cubicBezTo>
                    <a:pt x="239" y="292"/>
                    <a:pt x="296" y="239"/>
                    <a:pt x="296" y="167"/>
                  </a:cubicBezTo>
                  <a:cubicBezTo>
                    <a:pt x="296" y="100"/>
                    <a:pt x="239" y="42"/>
                    <a:pt x="16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330"/>
            <p:cNvSpPr>
              <a:spLocks noChangeArrowheads="1"/>
            </p:cNvSpPr>
            <p:nvPr/>
          </p:nvSpPr>
          <p:spPr bwMode="auto">
            <a:xfrm>
              <a:off x="1041400" y="4187825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629 h 741"/>
                <a:gd name="T4" fmla="*/ 908 w 909"/>
                <a:gd name="T5" fmla="*/ 189 h 741"/>
                <a:gd name="T6" fmla="*/ 887 w 909"/>
                <a:gd name="T7" fmla="*/ 189 h 741"/>
                <a:gd name="T8" fmla="*/ 869 w 909"/>
                <a:gd name="T9" fmla="*/ 189 h 741"/>
                <a:gd name="T10" fmla="*/ 869 w 909"/>
                <a:gd name="T11" fmla="*/ 586 h 741"/>
                <a:gd name="T12" fmla="*/ 43 w 909"/>
                <a:gd name="T13" fmla="*/ 586 h 741"/>
                <a:gd name="T14" fmla="*/ 43 w 909"/>
                <a:gd name="T15" fmla="*/ 43 h 741"/>
                <a:gd name="T16" fmla="*/ 722 w 909"/>
                <a:gd name="T17" fmla="*/ 43 h 741"/>
                <a:gd name="T18" fmla="*/ 719 w 909"/>
                <a:gd name="T19" fmla="*/ 21 h 741"/>
                <a:gd name="T20" fmla="*/ 722 w 909"/>
                <a:gd name="T21" fmla="*/ 0 h 741"/>
                <a:gd name="T22" fmla="*/ 0 w 909"/>
                <a:gd name="T23" fmla="*/ 0 h 741"/>
                <a:gd name="T24" fmla="*/ 0 w 909"/>
                <a:gd name="T25" fmla="*/ 629 h 741"/>
                <a:gd name="T26" fmla="*/ 308 w 909"/>
                <a:gd name="T27" fmla="*/ 629 h 741"/>
                <a:gd name="T28" fmla="*/ 308 w 909"/>
                <a:gd name="T29" fmla="*/ 697 h 741"/>
                <a:gd name="T30" fmla="*/ 222 w 909"/>
                <a:gd name="T31" fmla="*/ 697 h 741"/>
                <a:gd name="T32" fmla="*/ 222 w 909"/>
                <a:gd name="T33" fmla="*/ 740 h 741"/>
                <a:gd name="T34" fmla="*/ 686 w 909"/>
                <a:gd name="T35" fmla="*/ 740 h 741"/>
                <a:gd name="T36" fmla="*/ 686 w 909"/>
                <a:gd name="T37" fmla="*/ 697 h 741"/>
                <a:gd name="T38" fmla="*/ 604 w 909"/>
                <a:gd name="T39" fmla="*/ 697 h 741"/>
                <a:gd name="T40" fmla="*/ 604 w 909"/>
                <a:gd name="T41" fmla="*/ 629 h 741"/>
                <a:gd name="T42" fmla="*/ 908 w 909"/>
                <a:gd name="T43" fmla="*/ 62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629"/>
                  </a:lnTo>
                  <a:cubicBezTo>
                    <a:pt x="908" y="189"/>
                    <a:pt x="908" y="189"/>
                    <a:pt x="908" y="189"/>
                  </a:cubicBezTo>
                  <a:cubicBezTo>
                    <a:pt x="901" y="189"/>
                    <a:pt x="894" y="189"/>
                    <a:pt x="887" y="189"/>
                  </a:cubicBezTo>
                  <a:cubicBezTo>
                    <a:pt x="879" y="189"/>
                    <a:pt x="876" y="189"/>
                    <a:pt x="869" y="189"/>
                  </a:cubicBezTo>
                  <a:cubicBezTo>
                    <a:pt x="869" y="586"/>
                    <a:pt x="869" y="586"/>
                    <a:pt x="869" y="586"/>
                  </a:cubicBezTo>
                  <a:cubicBezTo>
                    <a:pt x="43" y="586"/>
                    <a:pt x="43" y="586"/>
                    <a:pt x="43" y="586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722" y="43"/>
                    <a:pt x="722" y="43"/>
                    <a:pt x="722" y="43"/>
                  </a:cubicBezTo>
                  <a:cubicBezTo>
                    <a:pt x="722" y="36"/>
                    <a:pt x="719" y="29"/>
                    <a:pt x="719" y="21"/>
                  </a:cubicBezTo>
                  <a:cubicBezTo>
                    <a:pt x="719" y="14"/>
                    <a:pt x="722" y="7"/>
                    <a:pt x="7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9"/>
                    <a:pt x="0" y="629"/>
                    <a:pt x="0" y="629"/>
                  </a:cubicBezTo>
                  <a:cubicBezTo>
                    <a:pt x="308" y="629"/>
                    <a:pt x="308" y="629"/>
                    <a:pt x="308" y="629"/>
                  </a:cubicBezTo>
                  <a:cubicBezTo>
                    <a:pt x="308" y="697"/>
                    <a:pt x="308" y="697"/>
                    <a:pt x="308" y="697"/>
                  </a:cubicBezTo>
                  <a:cubicBezTo>
                    <a:pt x="222" y="697"/>
                    <a:pt x="222" y="697"/>
                    <a:pt x="222" y="697"/>
                  </a:cubicBezTo>
                  <a:cubicBezTo>
                    <a:pt x="222" y="740"/>
                    <a:pt x="222" y="740"/>
                    <a:pt x="222" y="740"/>
                  </a:cubicBezTo>
                  <a:cubicBezTo>
                    <a:pt x="686" y="740"/>
                    <a:pt x="686" y="740"/>
                    <a:pt x="686" y="740"/>
                  </a:cubicBezTo>
                  <a:cubicBezTo>
                    <a:pt x="686" y="697"/>
                    <a:pt x="686" y="697"/>
                    <a:pt x="686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29"/>
                    <a:pt x="604" y="629"/>
                    <a:pt x="604" y="629"/>
                  </a:cubicBezTo>
                  <a:lnTo>
                    <a:pt x="908" y="6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331"/>
            <p:cNvSpPr>
              <a:spLocks noChangeArrowheads="1"/>
            </p:cNvSpPr>
            <p:nvPr/>
          </p:nvSpPr>
          <p:spPr bwMode="auto">
            <a:xfrm>
              <a:off x="1333500" y="4167188"/>
              <a:ext cx="57150" cy="57150"/>
            </a:xfrm>
            <a:custGeom>
              <a:avLst/>
              <a:gdLst>
                <a:gd name="T0" fmla="*/ 64 w 158"/>
                <a:gd name="T1" fmla="*/ 158 h 159"/>
                <a:gd name="T2" fmla="*/ 0 w 158"/>
                <a:gd name="T3" fmla="*/ 93 h 159"/>
                <a:gd name="T4" fmla="*/ 28 w 158"/>
                <a:gd name="T5" fmla="*/ 61 h 159"/>
                <a:gd name="T6" fmla="*/ 61 w 158"/>
                <a:gd name="T7" fmla="*/ 93 h 159"/>
                <a:gd name="T8" fmla="*/ 125 w 158"/>
                <a:gd name="T9" fmla="*/ 0 h 159"/>
                <a:gd name="T10" fmla="*/ 157 w 158"/>
                <a:gd name="T11" fmla="*/ 25 h 159"/>
                <a:gd name="T12" fmla="*/ 64 w 158"/>
                <a:gd name="T13" fmla="*/ 15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159">
                  <a:moveTo>
                    <a:pt x="64" y="158"/>
                  </a:moveTo>
                  <a:lnTo>
                    <a:pt x="0" y="93"/>
                  </a:lnTo>
                  <a:lnTo>
                    <a:pt x="28" y="61"/>
                  </a:lnTo>
                  <a:lnTo>
                    <a:pt x="61" y="93"/>
                  </a:lnTo>
                  <a:lnTo>
                    <a:pt x="125" y="0"/>
                  </a:lnTo>
                  <a:lnTo>
                    <a:pt x="157" y="25"/>
                  </a:lnTo>
                  <a:lnTo>
                    <a:pt x="64" y="15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4274778" y="2298604"/>
            <a:ext cx="366713" cy="347663"/>
            <a:chOff x="1838325" y="2343150"/>
            <a:chExt cx="366713" cy="347663"/>
          </a:xfrm>
        </p:grpSpPr>
        <p:sp>
          <p:nvSpPr>
            <p:cNvPr id="249" name="Freeform 332"/>
            <p:cNvSpPr>
              <a:spLocks noChangeArrowheads="1"/>
            </p:cNvSpPr>
            <p:nvPr/>
          </p:nvSpPr>
          <p:spPr bwMode="auto">
            <a:xfrm>
              <a:off x="2133600" y="2387600"/>
              <a:ext cx="28575" cy="38100"/>
            </a:xfrm>
            <a:custGeom>
              <a:avLst/>
              <a:gdLst>
                <a:gd name="T0" fmla="*/ 74 w 79"/>
                <a:gd name="T1" fmla="*/ 0 h 104"/>
                <a:gd name="T2" fmla="*/ 74 w 79"/>
                <a:gd name="T3" fmla="*/ 0 h 104"/>
                <a:gd name="T4" fmla="*/ 74 w 79"/>
                <a:gd name="T5" fmla="*/ 0 h 104"/>
                <a:gd name="T6" fmla="*/ 52 w 79"/>
                <a:gd name="T7" fmla="*/ 3 h 104"/>
                <a:gd name="T8" fmla="*/ 19 w 79"/>
                <a:gd name="T9" fmla="*/ 11 h 104"/>
                <a:gd name="T10" fmla="*/ 0 w 79"/>
                <a:gd name="T11" fmla="*/ 3 h 104"/>
                <a:gd name="T12" fmla="*/ 0 w 79"/>
                <a:gd name="T13" fmla="*/ 29 h 104"/>
                <a:gd name="T14" fmla="*/ 4 w 79"/>
                <a:gd name="T15" fmla="*/ 62 h 104"/>
                <a:gd name="T16" fmla="*/ 37 w 79"/>
                <a:gd name="T17" fmla="*/ 103 h 104"/>
                <a:gd name="T18" fmla="*/ 37 w 79"/>
                <a:gd name="T19" fmla="*/ 103 h 104"/>
                <a:gd name="T20" fmla="*/ 37 w 79"/>
                <a:gd name="T21" fmla="*/ 103 h 104"/>
                <a:gd name="T22" fmla="*/ 70 w 79"/>
                <a:gd name="T23" fmla="*/ 66 h 104"/>
                <a:gd name="T24" fmla="*/ 78 w 79"/>
                <a:gd name="T25" fmla="*/ 40 h 104"/>
                <a:gd name="T26" fmla="*/ 74 w 79"/>
                <a:gd name="T27" fmla="*/ 29 h 104"/>
                <a:gd name="T28" fmla="*/ 74 w 79"/>
                <a:gd name="T2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4">
                  <a:moveTo>
                    <a:pt x="74" y="0"/>
                  </a:moveTo>
                  <a:lnTo>
                    <a:pt x="74" y="0"/>
                  </a:lnTo>
                  <a:lnTo>
                    <a:pt x="74" y="0"/>
                  </a:lnTo>
                  <a:cubicBezTo>
                    <a:pt x="67" y="0"/>
                    <a:pt x="59" y="0"/>
                    <a:pt x="52" y="3"/>
                  </a:cubicBezTo>
                  <a:cubicBezTo>
                    <a:pt x="41" y="7"/>
                    <a:pt x="30" y="11"/>
                    <a:pt x="19" y="11"/>
                  </a:cubicBezTo>
                  <a:cubicBezTo>
                    <a:pt x="11" y="11"/>
                    <a:pt x="4" y="7"/>
                    <a:pt x="0" y="3"/>
                  </a:cubicBezTo>
                  <a:cubicBezTo>
                    <a:pt x="0" y="11"/>
                    <a:pt x="0" y="22"/>
                    <a:pt x="0" y="29"/>
                  </a:cubicBezTo>
                  <a:cubicBezTo>
                    <a:pt x="0" y="51"/>
                    <a:pt x="4" y="62"/>
                    <a:pt x="4" y="62"/>
                  </a:cubicBezTo>
                  <a:cubicBezTo>
                    <a:pt x="19" y="103"/>
                    <a:pt x="37" y="103"/>
                    <a:pt x="37" y="103"/>
                  </a:cubicBezTo>
                  <a:lnTo>
                    <a:pt x="37" y="103"/>
                  </a:lnTo>
                  <a:lnTo>
                    <a:pt x="37" y="103"/>
                  </a:lnTo>
                  <a:cubicBezTo>
                    <a:pt x="37" y="103"/>
                    <a:pt x="59" y="103"/>
                    <a:pt x="70" y="66"/>
                  </a:cubicBezTo>
                  <a:cubicBezTo>
                    <a:pt x="70" y="62"/>
                    <a:pt x="74" y="55"/>
                    <a:pt x="78" y="40"/>
                  </a:cubicBezTo>
                  <a:cubicBezTo>
                    <a:pt x="74" y="36"/>
                    <a:pt x="74" y="33"/>
                    <a:pt x="74" y="29"/>
                  </a:cubicBezTo>
                  <a:cubicBezTo>
                    <a:pt x="74" y="22"/>
                    <a:pt x="74" y="7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333"/>
            <p:cNvSpPr>
              <a:spLocks noChangeArrowheads="1"/>
            </p:cNvSpPr>
            <p:nvPr/>
          </p:nvSpPr>
          <p:spPr bwMode="auto">
            <a:xfrm>
              <a:off x="1846263" y="2351088"/>
              <a:ext cx="212725" cy="142875"/>
            </a:xfrm>
            <a:custGeom>
              <a:avLst/>
              <a:gdLst>
                <a:gd name="T0" fmla="*/ 588 w 589"/>
                <a:gd name="T1" fmla="*/ 394 h 395"/>
                <a:gd name="T2" fmla="*/ 0 w 589"/>
                <a:gd name="T3" fmla="*/ 394 h 395"/>
                <a:gd name="T4" fmla="*/ 0 w 589"/>
                <a:gd name="T5" fmla="*/ 0 h 395"/>
                <a:gd name="T6" fmla="*/ 588 w 589"/>
                <a:gd name="T7" fmla="*/ 0 h 395"/>
                <a:gd name="T8" fmla="*/ 588 w 589"/>
                <a:gd name="T9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5">
                  <a:moveTo>
                    <a:pt x="588" y="394"/>
                  </a:moveTo>
                  <a:lnTo>
                    <a:pt x="0" y="394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334"/>
            <p:cNvSpPr>
              <a:spLocks noChangeArrowheads="1"/>
            </p:cNvSpPr>
            <p:nvPr/>
          </p:nvSpPr>
          <p:spPr bwMode="auto">
            <a:xfrm>
              <a:off x="1846263" y="2351088"/>
              <a:ext cx="212725" cy="142875"/>
            </a:xfrm>
            <a:custGeom>
              <a:avLst/>
              <a:gdLst>
                <a:gd name="T0" fmla="*/ 588 w 589"/>
                <a:gd name="T1" fmla="*/ 394 h 395"/>
                <a:gd name="T2" fmla="*/ 0 w 589"/>
                <a:gd name="T3" fmla="*/ 394 h 395"/>
                <a:gd name="T4" fmla="*/ 0 w 589"/>
                <a:gd name="T5" fmla="*/ 0 h 395"/>
                <a:gd name="T6" fmla="*/ 588 w 589"/>
                <a:gd name="T7" fmla="*/ 0 h 395"/>
                <a:gd name="T8" fmla="*/ 588 w 589"/>
                <a:gd name="T9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5">
                  <a:moveTo>
                    <a:pt x="588" y="394"/>
                  </a:moveTo>
                  <a:lnTo>
                    <a:pt x="0" y="394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335"/>
            <p:cNvSpPr>
              <a:spLocks noChangeArrowheads="1"/>
            </p:cNvSpPr>
            <p:nvPr/>
          </p:nvSpPr>
          <p:spPr bwMode="auto">
            <a:xfrm>
              <a:off x="1952625" y="2351088"/>
              <a:ext cx="106363" cy="142875"/>
            </a:xfrm>
            <a:custGeom>
              <a:avLst/>
              <a:gdLst>
                <a:gd name="T0" fmla="*/ 296 w 297"/>
                <a:gd name="T1" fmla="*/ 0 h 395"/>
                <a:gd name="T2" fmla="*/ 0 w 297"/>
                <a:gd name="T3" fmla="*/ 0 h 395"/>
                <a:gd name="T4" fmla="*/ 0 w 297"/>
                <a:gd name="T5" fmla="*/ 394 h 395"/>
                <a:gd name="T6" fmla="*/ 296 w 297"/>
                <a:gd name="T7" fmla="*/ 394 h 395"/>
                <a:gd name="T8" fmla="*/ 296 w 297"/>
                <a:gd name="T9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5">
                  <a:moveTo>
                    <a:pt x="296" y="0"/>
                  </a:moveTo>
                  <a:lnTo>
                    <a:pt x="0" y="0"/>
                  </a:lnTo>
                  <a:lnTo>
                    <a:pt x="0" y="394"/>
                  </a:lnTo>
                  <a:lnTo>
                    <a:pt x="296" y="394"/>
                  </a:lnTo>
                  <a:lnTo>
                    <a:pt x="2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336"/>
            <p:cNvSpPr>
              <a:spLocks noChangeArrowheads="1"/>
            </p:cNvSpPr>
            <p:nvPr/>
          </p:nvSpPr>
          <p:spPr bwMode="auto">
            <a:xfrm>
              <a:off x="1952625" y="2351088"/>
              <a:ext cx="106363" cy="142875"/>
            </a:xfrm>
            <a:custGeom>
              <a:avLst/>
              <a:gdLst>
                <a:gd name="T0" fmla="*/ 296 w 297"/>
                <a:gd name="T1" fmla="*/ 0 h 395"/>
                <a:gd name="T2" fmla="*/ 0 w 297"/>
                <a:gd name="T3" fmla="*/ 0 h 395"/>
                <a:gd name="T4" fmla="*/ 0 w 297"/>
                <a:gd name="T5" fmla="*/ 394 h 395"/>
                <a:gd name="T6" fmla="*/ 296 w 297"/>
                <a:gd name="T7" fmla="*/ 394 h 395"/>
                <a:gd name="T8" fmla="*/ 296 w 297"/>
                <a:gd name="T9" fmla="*/ 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5">
                  <a:moveTo>
                    <a:pt x="296" y="0"/>
                  </a:moveTo>
                  <a:lnTo>
                    <a:pt x="0" y="0"/>
                  </a:lnTo>
                  <a:lnTo>
                    <a:pt x="0" y="394"/>
                  </a:lnTo>
                  <a:lnTo>
                    <a:pt x="296" y="394"/>
                  </a:lnTo>
                  <a:lnTo>
                    <a:pt x="2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337"/>
            <p:cNvSpPr>
              <a:spLocks noChangeArrowheads="1"/>
            </p:cNvSpPr>
            <p:nvPr/>
          </p:nvSpPr>
          <p:spPr bwMode="auto">
            <a:xfrm>
              <a:off x="2119313" y="2362200"/>
              <a:ext cx="55562" cy="71438"/>
            </a:xfrm>
            <a:custGeom>
              <a:avLst/>
              <a:gdLst>
                <a:gd name="T0" fmla="*/ 18 w 156"/>
                <a:gd name="T1" fmla="*/ 143 h 199"/>
                <a:gd name="T2" fmla="*/ 18 w 156"/>
                <a:gd name="T3" fmla="*/ 143 h 199"/>
                <a:gd name="T4" fmla="*/ 77 w 156"/>
                <a:gd name="T5" fmla="*/ 198 h 199"/>
                <a:gd name="T6" fmla="*/ 77 w 156"/>
                <a:gd name="T7" fmla="*/ 198 h 199"/>
                <a:gd name="T8" fmla="*/ 136 w 156"/>
                <a:gd name="T9" fmla="*/ 143 h 199"/>
                <a:gd name="T10" fmla="*/ 140 w 156"/>
                <a:gd name="T11" fmla="*/ 121 h 199"/>
                <a:gd name="T12" fmla="*/ 147 w 156"/>
                <a:gd name="T13" fmla="*/ 47 h 199"/>
                <a:gd name="T14" fmla="*/ 118 w 156"/>
                <a:gd name="T15" fmla="*/ 18 h 199"/>
                <a:gd name="T16" fmla="*/ 96 w 156"/>
                <a:gd name="T17" fmla="*/ 7 h 199"/>
                <a:gd name="T18" fmla="*/ 77 w 156"/>
                <a:gd name="T19" fmla="*/ 0 h 199"/>
                <a:gd name="T20" fmla="*/ 59 w 156"/>
                <a:gd name="T21" fmla="*/ 7 h 199"/>
                <a:gd name="T22" fmla="*/ 37 w 156"/>
                <a:gd name="T23" fmla="*/ 18 h 199"/>
                <a:gd name="T24" fmla="*/ 7 w 156"/>
                <a:gd name="T25" fmla="*/ 47 h 199"/>
                <a:gd name="T26" fmla="*/ 14 w 156"/>
                <a:gd name="T27" fmla="*/ 125 h 199"/>
                <a:gd name="T28" fmla="*/ 18 w 156"/>
                <a:gd name="T29" fmla="*/ 143 h 199"/>
                <a:gd name="T30" fmla="*/ 40 w 156"/>
                <a:gd name="T31" fmla="*/ 73 h 199"/>
                <a:gd name="T32" fmla="*/ 40 w 156"/>
                <a:gd name="T33" fmla="*/ 73 h 199"/>
                <a:gd name="T34" fmla="*/ 59 w 156"/>
                <a:gd name="T35" fmla="*/ 81 h 199"/>
                <a:gd name="T36" fmla="*/ 92 w 156"/>
                <a:gd name="T37" fmla="*/ 73 h 199"/>
                <a:gd name="T38" fmla="*/ 114 w 156"/>
                <a:gd name="T39" fmla="*/ 70 h 199"/>
                <a:gd name="T40" fmla="*/ 114 w 156"/>
                <a:gd name="T41" fmla="*/ 70 h 199"/>
                <a:gd name="T42" fmla="*/ 114 w 156"/>
                <a:gd name="T43" fmla="*/ 99 h 199"/>
                <a:gd name="T44" fmla="*/ 118 w 156"/>
                <a:gd name="T45" fmla="*/ 110 h 199"/>
                <a:gd name="T46" fmla="*/ 110 w 156"/>
                <a:gd name="T47" fmla="*/ 136 h 199"/>
                <a:gd name="T48" fmla="*/ 77 w 156"/>
                <a:gd name="T49" fmla="*/ 173 h 199"/>
                <a:gd name="T50" fmla="*/ 77 w 156"/>
                <a:gd name="T51" fmla="*/ 173 h 199"/>
                <a:gd name="T52" fmla="*/ 77 w 156"/>
                <a:gd name="T53" fmla="*/ 173 h 199"/>
                <a:gd name="T54" fmla="*/ 44 w 156"/>
                <a:gd name="T55" fmla="*/ 132 h 199"/>
                <a:gd name="T56" fmla="*/ 40 w 156"/>
                <a:gd name="T57" fmla="*/ 99 h 199"/>
                <a:gd name="T58" fmla="*/ 40 w 156"/>
                <a:gd name="T59" fmla="*/ 7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6" h="199">
                  <a:moveTo>
                    <a:pt x="18" y="143"/>
                  </a:moveTo>
                  <a:lnTo>
                    <a:pt x="18" y="143"/>
                  </a:lnTo>
                  <a:cubicBezTo>
                    <a:pt x="40" y="195"/>
                    <a:pt x="70" y="198"/>
                    <a:pt x="77" y="198"/>
                  </a:cubicBezTo>
                  <a:lnTo>
                    <a:pt x="77" y="198"/>
                  </a:lnTo>
                  <a:cubicBezTo>
                    <a:pt x="85" y="198"/>
                    <a:pt x="118" y="195"/>
                    <a:pt x="136" y="143"/>
                  </a:cubicBezTo>
                  <a:cubicBezTo>
                    <a:pt x="136" y="143"/>
                    <a:pt x="140" y="136"/>
                    <a:pt x="140" y="121"/>
                  </a:cubicBezTo>
                  <a:cubicBezTo>
                    <a:pt x="147" y="110"/>
                    <a:pt x="155" y="77"/>
                    <a:pt x="147" y="47"/>
                  </a:cubicBezTo>
                  <a:cubicBezTo>
                    <a:pt x="140" y="29"/>
                    <a:pt x="133" y="25"/>
                    <a:pt x="118" y="18"/>
                  </a:cubicBezTo>
                  <a:cubicBezTo>
                    <a:pt x="114" y="14"/>
                    <a:pt x="107" y="14"/>
                    <a:pt x="96" y="7"/>
                  </a:cubicBezTo>
                  <a:cubicBezTo>
                    <a:pt x="96" y="3"/>
                    <a:pt x="88" y="0"/>
                    <a:pt x="77" y="0"/>
                  </a:cubicBezTo>
                  <a:cubicBezTo>
                    <a:pt x="70" y="0"/>
                    <a:pt x="62" y="7"/>
                    <a:pt x="59" y="7"/>
                  </a:cubicBezTo>
                  <a:cubicBezTo>
                    <a:pt x="51" y="14"/>
                    <a:pt x="44" y="14"/>
                    <a:pt x="37" y="18"/>
                  </a:cubicBezTo>
                  <a:cubicBezTo>
                    <a:pt x="25" y="25"/>
                    <a:pt x="18" y="29"/>
                    <a:pt x="7" y="47"/>
                  </a:cubicBezTo>
                  <a:cubicBezTo>
                    <a:pt x="0" y="81"/>
                    <a:pt x="7" y="114"/>
                    <a:pt x="14" y="125"/>
                  </a:cubicBezTo>
                  <a:cubicBezTo>
                    <a:pt x="18" y="136"/>
                    <a:pt x="18" y="143"/>
                    <a:pt x="18" y="143"/>
                  </a:cubicBezTo>
                  <a:close/>
                  <a:moveTo>
                    <a:pt x="40" y="73"/>
                  </a:moveTo>
                  <a:lnTo>
                    <a:pt x="40" y="73"/>
                  </a:lnTo>
                  <a:cubicBezTo>
                    <a:pt x="44" y="77"/>
                    <a:pt x="51" y="81"/>
                    <a:pt x="59" y="81"/>
                  </a:cubicBezTo>
                  <a:cubicBezTo>
                    <a:pt x="70" y="81"/>
                    <a:pt x="81" y="77"/>
                    <a:pt x="92" y="73"/>
                  </a:cubicBezTo>
                  <a:cubicBezTo>
                    <a:pt x="99" y="70"/>
                    <a:pt x="107" y="70"/>
                    <a:pt x="114" y="70"/>
                  </a:cubicBezTo>
                  <a:lnTo>
                    <a:pt x="114" y="70"/>
                  </a:lnTo>
                  <a:cubicBezTo>
                    <a:pt x="114" y="77"/>
                    <a:pt x="114" y="92"/>
                    <a:pt x="114" y="99"/>
                  </a:cubicBezTo>
                  <a:cubicBezTo>
                    <a:pt x="114" y="103"/>
                    <a:pt x="114" y="106"/>
                    <a:pt x="118" y="110"/>
                  </a:cubicBezTo>
                  <a:cubicBezTo>
                    <a:pt x="114" y="125"/>
                    <a:pt x="110" y="132"/>
                    <a:pt x="110" y="136"/>
                  </a:cubicBezTo>
                  <a:cubicBezTo>
                    <a:pt x="99" y="173"/>
                    <a:pt x="77" y="173"/>
                    <a:pt x="77" y="173"/>
                  </a:cubicBezTo>
                  <a:lnTo>
                    <a:pt x="77" y="173"/>
                  </a:lnTo>
                  <a:lnTo>
                    <a:pt x="77" y="173"/>
                  </a:lnTo>
                  <a:cubicBezTo>
                    <a:pt x="77" y="173"/>
                    <a:pt x="59" y="173"/>
                    <a:pt x="44" y="132"/>
                  </a:cubicBezTo>
                  <a:cubicBezTo>
                    <a:pt x="44" y="132"/>
                    <a:pt x="40" y="121"/>
                    <a:pt x="40" y="99"/>
                  </a:cubicBezTo>
                  <a:cubicBezTo>
                    <a:pt x="40" y="92"/>
                    <a:pt x="40" y="81"/>
                    <a:pt x="40" y="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338"/>
            <p:cNvSpPr>
              <a:spLocks noChangeArrowheads="1"/>
            </p:cNvSpPr>
            <p:nvPr/>
          </p:nvSpPr>
          <p:spPr bwMode="auto">
            <a:xfrm>
              <a:off x="1838325" y="2343150"/>
              <a:ext cx="366713" cy="347663"/>
            </a:xfrm>
            <a:custGeom>
              <a:avLst/>
              <a:gdLst>
                <a:gd name="T0" fmla="*/ 916 w 1017"/>
                <a:gd name="T1" fmla="*/ 247 h 966"/>
                <a:gd name="T2" fmla="*/ 872 w 1017"/>
                <a:gd name="T3" fmla="*/ 320 h 966"/>
                <a:gd name="T4" fmla="*/ 865 w 1017"/>
                <a:gd name="T5" fmla="*/ 295 h 966"/>
                <a:gd name="T6" fmla="*/ 872 w 1017"/>
                <a:gd name="T7" fmla="*/ 280 h 966"/>
                <a:gd name="T8" fmla="*/ 865 w 1017"/>
                <a:gd name="T9" fmla="*/ 262 h 966"/>
                <a:gd name="T10" fmla="*/ 853 w 1017"/>
                <a:gd name="T11" fmla="*/ 262 h 966"/>
                <a:gd name="T12" fmla="*/ 846 w 1017"/>
                <a:gd name="T13" fmla="*/ 276 h 966"/>
                <a:gd name="T14" fmla="*/ 853 w 1017"/>
                <a:gd name="T15" fmla="*/ 295 h 966"/>
                <a:gd name="T16" fmla="*/ 846 w 1017"/>
                <a:gd name="T17" fmla="*/ 320 h 966"/>
                <a:gd name="T18" fmla="*/ 809 w 1017"/>
                <a:gd name="T19" fmla="*/ 250 h 966"/>
                <a:gd name="T20" fmla="*/ 632 w 1017"/>
                <a:gd name="T21" fmla="*/ 180 h 966"/>
                <a:gd name="T22" fmla="*/ 632 w 1017"/>
                <a:gd name="T23" fmla="*/ 0 h 966"/>
                <a:gd name="T24" fmla="*/ 0 w 1017"/>
                <a:gd name="T25" fmla="*/ 0 h 966"/>
                <a:gd name="T26" fmla="*/ 0 w 1017"/>
                <a:gd name="T27" fmla="*/ 438 h 966"/>
                <a:gd name="T28" fmla="*/ 632 w 1017"/>
                <a:gd name="T29" fmla="*/ 438 h 966"/>
                <a:gd name="T30" fmla="*/ 632 w 1017"/>
                <a:gd name="T31" fmla="*/ 276 h 966"/>
                <a:gd name="T32" fmla="*/ 709 w 1017"/>
                <a:gd name="T33" fmla="*/ 331 h 966"/>
                <a:gd name="T34" fmla="*/ 743 w 1017"/>
                <a:gd name="T35" fmla="*/ 619 h 966"/>
                <a:gd name="T36" fmla="*/ 783 w 1017"/>
                <a:gd name="T37" fmla="*/ 965 h 966"/>
                <a:gd name="T38" fmla="*/ 846 w 1017"/>
                <a:gd name="T39" fmla="*/ 965 h 966"/>
                <a:gd name="T40" fmla="*/ 846 w 1017"/>
                <a:gd name="T41" fmla="*/ 659 h 966"/>
                <a:gd name="T42" fmla="*/ 872 w 1017"/>
                <a:gd name="T43" fmla="*/ 659 h 966"/>
                <a:gd name="T44" fmla="*/ 872 w 1017"/>
                <a:gd name="T45" fmla="*/ 965 h 966"/>
                <a:gd name="T46" fmla="*/ 935 w 1017"/>
                <a:gd name="T47" fmla="*/ 965 h 966"/>
                <a:gd name="T48" fmla="*/ 972 w 1017"/>
                <a:gd name="T49" fmla="*/ 622 h 966"/>
                <a:gd name="T50" fmla="*/ 1016 w 1017"/>
                <a:gd name="T51" fmla="*/ 586 h 966"/>
                <a:gd name="T52" fmla="*/ 1016 w 1017"/>
                <a:gd name="T53" fmla="*/ 295 h 966"/>
                <a:gd name="T54" fmla="*/ 916 w 1017"/>
                <a:gd name="T55" fmla="*/ 247 h 966"/>
                <a:gd name="T56" fmla="*/ 587 w 1017"/>
                <a:gd name="T57" fmla="*/ 394 h 966"/>
                <a:gd name="T58" fmla="*/ 41 w 1017"/>
                <a:gd name="T59" fmla="*/ 394 h 966"/>
                <a:gd name="T60" fmla="*/ 41 w 1017"/>
                <a:gd name="T61" fmla="*/ 44 h 966"/>
                <a:gd name="T62" fmla="*/ 587 w 1017"/>
                <a:gd name="T63" fmla="*/ 44 h 966"/>
                <a:gd name="T64" fmla="*/ 587 w 1017"/>
                <a:gd name="T65" fmla="*/ 394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7" h="966">
                  <a:moveTo>
                    <a:pt x="916" y="247"/>
                  </a:moveTo>
                  <a:lnTo>
                    <a:pt x="872" y="320"/>
                  </a:lnTo>
                  <a:lnTo>
                    <a:pt x="865" y="295"/>
                  </a:lnTo>
                  <a:lnTo>
                    <a:pt x="872" y="280"/>
                  </a:lnTo>
                  <a:lnTo>
                    <a:pt x="865" y="262"/>
                  </a:lnTo>
                  <a:lnTo>
                    <a:pt x="853" y="262"/>
                  </a:lnTo>
                  <a:lnTo>
                    <a:pt x="846" y="276"/>
                  </a:lnTo>
                  <a:lnTo>
                    <a:pt x="853" y="295"/>
                  </a:lnTo>
                  <a:lnTo>
                    <a:pt x="846" y="320"/>
                  </a:lnTo>
                  <a:lnTo>
                    <a:pt x="809" y="250"/>
                  </a:lnTo>
                  <a:lnTo>
                    <a:pt x="632" y="180"/>
                  </a:lnTo>
                  <a:lnTo>
                    <a:pt x="632" y="0"/>
                  </a:lnTo>
                  <a:lnTo>
                    <a:pt x="0" y="0"/>
                  </a:lnTo>
                  <a:lnTo>
                    <a:pt x="0" y="438"/>
                  </a:lnTo>
                  <a:lnTo>
                    <a:pt x="632" y="438"/>
                  </a:lnTo>
                  <a:lnTo>
                    <a:pt x="632" y="276"/>
                  </a:lnTo>
                  <a:lnTo>
                    <a:pt x="709" y="331"/>
                  </a:lnTo>
                  <a:lnTo>
                    <a:pt x="743" y="619"/>
                  </a:lnTo>
                  <a:lnTo>
                    <a:pt x="783" y="965"/>
                  </a:lnTo>
                  <a:lnTo>
                    <a:pt x="846" y="965"/>
                  </a:lnTo>
                  <a:lnTo>
                    <a:pt x="846" y="659"/>
                  </a:lnTo>
                  <a:lnTo>
                    <a:pt x="872" y="659"/>
                  </a:lnTo>
                  <a:lnTo>
                    <a:pt x="872" y="965"/>
                  </a:lnTo>
                  <a:lnTo>
                    <a:pt x="935" y="965"/>
                  </a:lnTo>
                  <a:lnTo>
                    <a:pt x="972" y="622"/>
                  </a:lnTo>
                  <a:lnTo>
                    <a:pt x="1016" y="586"/>
                  </a:lnTo>
                  <a:lnTo>
                    <a:pt x="1016" y="295"/>
                  </a:lnTo>
                  <a:lnTo>
                    <a:pt x="916" y="247"/>
                  </a:lnTo>
                  <a:close/>
                  <a:moveTo>
                    <a:pt x="587" y="394"/>
                  </a:moveTo>
                  <a:lnTo>
                    <a:pt x="41" y="394"/>
                  </a:lnTo>
                  <a:lnTo>
                    <a:pt x="41" y="44"/>
                  </a:lnTo>
                  <a:lnTo>
                    <a:pt x="587" y="44"/>
                  </a:lnTo>
                  <a:lnTo>
                    <a:pt x="587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339"/>
            <p:cNvSpPr>
              <a:spLocks noChangeArrowheads="1"/>
            </p:cNvSpPr>
            <p:nvPr/>
          </p:nvSpPr>
          <p:spPr bwMode="auto">
            <a:xfrm>
              <a:off x="1838325" y="2343150"/>
              <a:ext cx="228600" cy="158750"/>
            </a:xfrm>
            <a:custGeom>
              <a:avLst/>
              <a:gdLst>
                <a:gd name="T0" fmla="*/ 632 w 633"/>
                <a:gd name="T1" fmla="*/ 0 h 439"/>
                <a:gd name="T2" fmla="*/ 0 w 633"/>
                <a:gd name="T3" fmla="*/ 0 h 439"/>
                <a:gd name="T4" fmla="*/ 0 w 633"/>
                <a:gd name="T5" fmla="*/ 438 h 439"/>
                <a:gd name="T6" fmla="*/ 632 w 633"/>
                <a:gd name="T7" fmla="*/ 438 h 439"/>
                <a:gd name="T8" fmla="*/ 632 w 633"/>
                <a:gd name="T9" fmla="*/ 0 h 439"/>
                <a:gd name="T10" fmla="*/ 587 w 633"/>
                <a:gd name="T11" fmla="*/ 394 h 439"/>
                <a:gd name="T12" fmla="*/ 41 w 633"/>
                <a:gd name="T13" fmla="*/ 394 h 439"/>
                <a:gd name="T14" fmla="*/ 41 w 633"/>
                <a:gd name="T15" fmla="*/ 44 h 439"/>
                <a:gd name="T16" fmla="*/ 587 w 633"/>
                <a:gd name="T17" fmla="*/ 44 h 439"/>
                <a:gd name="T18" fmla="*/ 587 w 633"/>
                <a:gd name="T19" fmla="*/ 394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3" h="439">
                  <a:moveTo>
                    <a:pt x="632" y="0"/>
                  </a:moveTo>
                  <a:lnTo>
                    <a:pt x="0" y="0"/>
                  </a:lnTo>
                  <a:lnTo>
                    <a:pt x="0" y="438"/>
                  </a:lnTo>
                  <a:lnTo>
                    <a:pt x="632" y="438"/>
                  </a:lnTo>
                  <a:lnTo>
                    <a:pt x="632" y="0"/>
                  </a:lnTo>
                  <a:close/>
                  <a:moveTo>
                    <a:pt x="587" y="394"/>
                  </a:moveTo>
                  <a:lnTo>
                    <a:pt x="41" y="394"/>
                  </a:lnTo>
                  <a:lnTo>
                    <a:pt x="41" y="44"/>
                  </a:lnTo>
                  <a:lnTo>
                    <a:pt x="587" y="44"/>
                  </a:lnTo>
                  <a:lnTo>
                    <a:pt x="587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340"/>
            <p:cNvSpPr>
              <a:spLocks noChangeArrowheads="1"/>
            </p:cNvSpPr>
            <p:nvPr/>
          </p:nvSpPr>
          <p:spPr bwMode="auto">
            <a:xfrm>
              <a:off x="1931988" y="2390775"/>
              <a:ext cx="55562" cy="65088"/>
            </a:xfrm>
            <a:custGeom>
              <a:avLst/>
              <a:gdLst>
                <a:gd name="T0" fmla="*/ 0 w 156"/>
                <a:gd name="T1" fmla="*/ 0 h 181"/>
                <a:gd name="T2" fmla="*/ 0 w 156"/>
                <a:gd name="T3" fmla="*/ 180 h 181"/>
                <a:gd name="T4" fmla="*/ 155 w 156"/>
                <a:gd name="T5" fmla="*/ 88 h 181"/>
                <a:gd name="T6" fmla="*/ 0 w 156"/>
                <a:gd name="T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81">
                  <a:moveTo>
                    <a:pt x="0" y="0"/>
                  </a:moveTo>
                  <a:lnTo>
                    <a:pt x="0" y="180"/>
                  </a:lnTo>
                  <a:lnTo>
                    <a:pt x="155" y="8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4274778" y="3526882"/>
            <a:ext cx="366713" cy="347663"/>
            <a:chOff x="1838325" y="3495675"/>
            <a:chExt cx="366713" cy="347663"/>
          </a:xfrm>
        </p:grpSpPr>
        <p:sp>
          <p:nvSpPr>
            <p:cNvPr id="259" name="Freeform 341"/>
            <p:cNvSpPr>
              <a:spLocks noChangeArrowheads="1"/>
            </p:cNvSpPr>
            <p:nvPr/>
          </p:nvSpPr>
          <p:spPr bwMode="auto">
            <a:xfrm>
              <a:off x="2133600" y="3538538"/>
              <a:ext cx="28575" cy="38100"/>
            </a:xfrm>
            <a:custGeom>
              <a:avLst/>
              <a:gdLst>
                <a:gd name="T0" fmla="*/ 74 w 79"/>
                <a:gd name="T1" fmla="*/ 4 h 104"/>
                <a:gd name="T2" fmla="*/ 74 w 79"/>
                <a:gd name="T3" fmla="*/ 4 h 104"/>
                <a:gd name="T4" fmla="*/ 74 w 79"/>
                <a:gd name="T5" fmla="*/ 0 h 104"/>
                <a:gd name="T6" fmla="*/ 52 w 79"/>
                <a:gd name="T7" fmla="*/ 4 h 104"/>
                <a:gd name="T8" fmla="*/ 19 w 79"/>
                <a:gd name="T9" fmla="*/ 11 h 104"/>
                <a:gd name="T10" fmla="*/ 0 w 79"/>
                <a:gd name="T11" fmla="*/ 7 h 104"/>
                <a:gd name="T12" fmla="*/ 0 w 79"/>
                <a:gd name="T13" fmla="*/ 29 h 104"/>
                <a:gd name="T14" fmla="*/ 4 w 79"/>
                <a:gd name="T15" fmla="*/ 66 h 104"/>
                <a:gd name="T16" fmla="*/ 37 w 79"/>
                <a:gd name="T17" fmla="*/ 103 h 104"/>
                <a:gd name="T18" fmla="*/ 37 w 79"/>
                <a:gd name="T19" fmla="*/ 103 h 104"/>
                <a:gd name="T20" fmla="*/ 37 w 79"/>
                <a:gd name="T21" fmla="*/ 103 h 104"/>
                <a:gd name="T22" fmla="*/ 70 w 79"/>
                <a:gd name="T23" fmla="*/ 66 h 104"/>
                <a:gd name="T24" fmla="*/ 78 w 79"/>
                <a:gd name="T25" fmla="*/ 40 h 104"/>
                <a:gd name="T26" fmla="*/ 74 w 79"/>
                <a:gd name="T27" fmla="*/ 33 h 104"/>
                <a:gd name="T28" fmla="*/ 74 w 79"/>
                <a:gd name="T29" fmla="*/ 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4">
                  <a:moveTo>
                    <a:pt x="74" y="4"/>
                  </a:moveTo>
                  <a:lnTo>
                    <a:pt x="74" y="4"/>
                  </a:lnTo>
                  <a:cubicBezTo>
                    <a:pt x="74" y="0"/>
                    <a:pt x="74" y="0"/>
                    <a:pt x="74" y="0"/>
                  </a:cubicBezTo>
                  <a:cubicBezTo>
                    <a:pt x="67" y="0"/>
                    <a:pt x="59" y="4"/>
                    <a:pt x="52" y="4"/>
                  </a:cubicBezTo>
                  <a:cubicBezTo>
                    <a:pt x="41" y="7"/>
                    <a:pt x="30" y="11"/>
                    <a:pt x="19" y="11"/>
                  </a:cubicBezTo>
                  <a:cubicBezTo>
                    <a:pt x="11" y="11"/>
                    <a:pt x="4" y="11"/>
                    <a:pt x="0" y="7"/>
                  </a:cubicBezTo>
                  <a:cubicBezTo>
                    <a:pt x="0" y="15"/>
                    <a:pt x="0" y="26"/>
                    <a:pt x="0" y="29"/>
                  </a:cubicBezTo>
                  <a:cubicBezTo>
                    <a:pt x="0" y="55"/>
                    <a:pt x="4" y="66"/>
                    <a:pt x="4" y="66"/>
                  </a:cubicBezTo>
                  <a:cubicBezTo>
                    <a:pt x="19" y="103"/>
                    <a:pt x="37" y="103"/>
                    <a:pt x="37" y="103"/>
                  </a:cubicBezTo>
                  <a:lnTo>
                    <a:pt x="37" y="103"/>
                  </a:lnTo>
                  <a:lnTo>
                    <a:pt x="37" y="103"/>
                  </a:lnTo>
                  <a:cubicBezTo>
                    <a:pt x="37" y="103"/>
                    <a:pt x="59" y="103"/>
                    <a:pt x="70" y="66"/>
                  </a:cubicBezTo>
                  <a:cubicBezTo>
                    <a:pt x="70" y="66"/>
                    <a:pt x="74" y="59"/>
                    <a:pt x="78" y="40"/>
                  </a:cubicBezTo>
                  <a:cubicBezTo>
                    <a:pt x="74" y="40"/>
                    <a:pt x="74" y="37"/>
                    <a:pt x="74" y="33"/>
                  </a:cubicBezTo>
                  <a:cubicBezTo>
                    <a:pt x="74" y="22"/>
                    <a:pt x="74" y="11"/>
                    <a:pt x="7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342"/>
            <p:cNvSpPr>
              <a:spLocks noChangeArrowheads="1"/>
            </p:cNvSpPr>
            <p:nvPr/>
          </p:nvSpPr>
          <p:spPr bwMode="auto">
            <a:xfrm>
              <a:off x="1846263" y="3503613"/>
              <a:ext cx="212725" cy="141287"/>
            </a:xfrm>
            <a:custGeom>
              <a:avLst/>
              <a:gdLst>
                <a:gd name="T0" fmla="*/ 588 w 589"/>
                <a:gd name="T1" fmla="*/ 393 h 394"/>
                <a:gd name="T2" fmla="*/ 0 w 589"/>
                <a:gd name="T3" fmla="*/ 393 h 394"/>
                <a:gd name="T4" fmla="*/ 0 w 589"/>
                <a:gd name="T5" fmla="*/ 0 h 394"/>
                <a:gd name="T6" fmla="*/ 588 w 589"/>
                <a:gd name="T7" fmla="*/ 0 h 394"/>
                <a:gd name="T8" fmla="*/ 588 w 589"/>
                <a:gd name="T9" fmla="*/ 3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4">
                  <a:moveTo>
                    <a:pt x="588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343"/>
            <p:cNvSpPr>
              <a:spLocks noChangeArrowheads="1"/>
            </p:cNvSpPr>
            <p:nvPr/>
          </p:nvSpPr>
          <p:spPr bwMode="auto">
            <a:xfrm>
              <a:off x="1846263" y="3503613"/>
              <a:ext cx="212725" cy="141287"/>
            </a:xfrm>
            <a:custGeom>
              <a:avLst/>
              <a:gdLst>
                <a:gd name="T0" fmla="*/ 588 w 589"/>
                <a:gd name="T1" fmla="*/ 393 h 394"/>
                <a:gd name="T2" fmla="*/ 0 w 589"/>
                <a:gd name="T3" fmla="*/ 393 h 394"/>
                <a:gd name="T4" fmla="*/ 0 w 589"/>
                <a:gd name="T5" fmla="*/ 0 h 394"/>
                <a:gd name="T6" fmla="*/ 588 w 589"/>
                <a:gd name="T7" fmla="*/ 0 h 394"/>
                <a:gd name="T8" fmla="*/ 588 w 589"/>
                <a:gd name="T9" fmla="*/ 3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4">
                  <a:moveTo>
                    <a:pt x="588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344"/>
            <p:cNvSpPr>
              <a:spLocks noChangeArrowheads="1"/>
            </p:cNvSpPr>
            <p:nvPr/>
          </p:nvSpPr>
          <p:spPr bwMode="auto">
            <a:xfrm>
              <a:off x="1952625" y="3503613"/>
              <a:ext cx="106363" cy="141287"/>
            </a:xfrm>
            <a:custGeom>
              <a:avLst/>
              <a:gdLst>
                <a:gd name="T0" fmla="*/ 296 w 297"/>
                <a:gd name="T1" fmla="*/ 0 h 394"/>
                <a:gd name="T2" fmla="*/ 0 w 297"/>
                <a:gd name="T3" fmla="*/ 0 h 394"/>
                <a:gd name="T4" fmla="*/ 0 w 297"/>
                <a:gd name="T5" fmla="*/ 393 h 394"/>
                <a:gd name="T6" fmla="*/ 296 w 297"/>
                <a:gd name="T7" fmla="*/ 393 h 394"/>
                <a:gd name="T8" fmla="*/ 296 w 297"/>
                <a:gd name="T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4">
                  <a:moveTo>
                    <a:pt x="29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296" y="393"/>
                  </a:lnTo>
                  <a:lnTo>
                    <a:pt x="2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345"/>
            <p:cNvSpPr>
              <a:spLocks noChangeArrowheads="1"/>
            </p:cNvSpPr>
            <p:nvPr/>
          </p:nvSpPr>
          <p:spPr bwMode="auto">
            <a:xfrm>
              <a:off x="1952625" y="3503613"/>
              <a:ext cx="106363" cy="141287"/>
            </a:xfrm>
            <a:custGeom>
              <a:avLst/>
              <a:gdLst>
                <a:gd name="T0" fmla="*/ 296 w 297"/>
                <a:gd name="T1" fmla="*/ 0 h 394"/>
                <a:gd name="T2" fmla="*/ 0 w 297"/>
                <a:gd name="T3" fmla="*/ 0 h 394"/>
                <a:gd name="T4" fmla="*/ 0 w 297"/>
                <a:gd name="T5" fmla="*/ 393 h 394"/>
                <a:gd name="T6" fmla="*/ 296 w 297"/>
                <a:gd name="T7" fmla="*/ 393 h 394"/>
                <a:gd name="T8" fmla="*/ 296 w 297"/>
                <a:gd name="T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4">
                  <a:moveTo>
                    <a:pt x="29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296" y="393"/>
                  </a:lnTo>
                  <a:lnTo>
                    <a:pt x="2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346"/>
            <p:cNvSpPr>
              <a:spLocks noChangeArrowheads="1"/>
            </p:cNvSpPr>
            <p:nvPr/>
          </p:nvSpPr>
          <p:spPr bwMode="auto">
            <a:xfrm>
              <a:off x="2119313" y="3514725"/>
              <a:ext cx="55562" cy="69850"/>
            </a:xfrm>
            <a:custGeom>
              <a:avLst/>
              <a:gdLst>
                <a:gd name="T0" fmla="*/ 18 w 156"/>
                <a:gd name="T1" fmla="*/ 139 h 195"/>
                <a:gd name="T2" fmla="*/ 18 w 156"/>
                <a:gd name="T3" fmla="*/ 139 h 195"/>
                <a:gd name="T4" fmla="*/ 77 w 156"/>
                <a:gd name="T5" fmla="*/ 194 h 195"/>
                <a:gd name="T6" fmla="*/ 77 w 156"/>
                <a:gd name="T7" fmla="*/ 194 h 195"/>
                <a:gd name="T8" fmla="*/ 136 w 156"/>
                <a:gd name="T9" fmla="*/ 143 h 195"/>
                <a:gd name="T10" fmla="*/ 140 w 156"/>
                <a:gd name="T11" fmla="*/ 121 h 195"/>
                <a:gd name="T12" fmla="*/ 147 w 156"/>
                <a:gd name="T13" fmla="*/ 48 h 195"/>
                <a:gd name="T14" fmla="*/ 118 w 156"/>
                <a:gd name="T15" fmla="*/ 18 h 195"/>
                <a:gd name="T16" fmla="*/ 96 w 156"/>
                <a:gd name="T17" fmla="*/ 4 h 195"/>
                <a:gd name="T18" fmla="*/ 77 w 156"/>
                <a:gd name="T19" fmla="*/ 0 h 195"/>
                <a:gd name="T20" fmla="*/ 59 w 156"/>
                <a:gd name="T21" fmla="*/ 4 h 195"/>
                <a:gd name="T22" fmla="*/ 37 w 156"/>
                <a:gd name="T23" fmla="*/ 18 h 195"/>
                <a:gd name="T24" fmla="*/ 7 w 156"/>
                <a:gd name="T25" fmla="*/ 48 h 195"/>
                <a:gd name="T26" fmla="*/ 14 w 156"/>
                <a:gd name="T27" fmla="*/ 125 h 195"/>
                <a:gd name="T28" fmla="*/ 18 w 156"/>
                <a:gd name="T29" fmla="*/ 139 h 195"/>
                <a:gd name="T30" fmla="*/ 40 w 156"/>
                <a:gd name="T31" fmla="*/ 73 h 195"/>
                <a:gd name="T32" fmla="*/ 40 w 156"/>
                <a:gd name="T33" fmla="*/ 73 h 195"/>
                <a:gd name="T34" fmla="*/ 59 w 156"/>
                <a:gd name="T35" fmla="*/ 77 h 195"/>
                <a:gd name="T36" fmla="*/ 92 w 156"/>
                <a:gd name="T37" fmla="*/ 70 h 195"/>
                <a:gd name="T38" fmla="*/ 114 w 156"/>
                <a:gd name="T39" fmla="*/ 66 h 195"/>
                <a:gd name="T40" fmla="*/ 114 w 156"/>
                <a:gd name="T41" fmla="*/ 70 h 195"/>
                <a:gd name="T42" fmla="*/ 114 w 156"/>
                <a:gd name="T43" fmla="*/ 99 h 195"/>
                <a:gd name="T44" fmla="*/ 118 w 156"/>
                <a:gd name="T45" fmla="*/ 106 h 195"/>
                <a:gd name="T46" fmla="*/ 110 w 156"/>
                <a:gd name="T47" fmla="*/ 132 h 195"/>
                <a:gd name="T48" fmla="*/ 77 w 156"/>
                <a:gd name="T49" fmla="*/ 169 h 195"/>
                <a:gd name="T50" fmla="*/ 77 w 156"/>
                <a:gd name="T51" fmla="*/ 169 h 195"/>
                <a:gd name="T52" fmla="*/ 77 w 156"/>
                <a:gd name="T53" fmla="*/ 169 h 195"/>
                <a:gd name="T54" fmla="*/ 44 w 156"/>
                <a:gd name="T55" fmla="*/ 132 h 195"/>
                <a:gd name="T56" fmla="*/ 40 w 156"/>
                <a:gd name="T57" fmla="*/ 95 h 195"/>
                <a:gd name="T58" fmla="*/ 40 w 156"/>
                <a:gd name="T59" fmla="*/ 7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6" h="195">
                  <a:moveTo>
                    <a:pt x="18" y="139"/>
                  </a:moveTo>
                  <a:lnTo>
                    <a:pt x="18" y="139"/>
                  </a:lnTo>
                  <a:cubicBezTo>
                    <a:pt x="40" y="194"/>
                    <a:pt x="70" y="194"/>
                    <a:pt x="77" y="194"/>
                  </a:cubicBezTo>
                  <a:lnTo>
                    <a:pt x="77" y="194"/>
                  </a:lnTo>
                  <a:cubicBezTo>
                    <a:pt x="85" y="194"/>
                    <a:pt x="118" y="194"/>
                    <a:pt x="136" y="143"/>
                  </a:cubicBezTo>
                  <a:cubicBezTo>
                    <a:pt x="136" y="139"/>
                    <a:pt x="140" y="132"/>
                    <a:pt x="140" y="121"/>
                  </a:cubicBezTo>
                  <a:cubicBezTo>
                    <a:pt x="147" y="106"/>
                    <a:pt x="155" y="77"/>
                    <a:pt x="147" y="48"/>
                  </a:cubicBezTo>
                  <a:cubicBezTo>
                    <a:pt x="140" y="26"/>
                    <a:pt x="133" y="22"/>
                    <a:pt x="118" y="18"/>
                  </a:cubicBezTo>
                  <a:cubicBezTo>
                    <a:pt x="114" y="15"/>
                    <a:pt x="107" y="11"/>
                    <a:pt x="96" y="4"/>
                  </a:cubicBezTo>
                  <a:cubicBezTo>
                    <a:pt x="96" y="4"/>
                    <a:pt x="88" y="0"/>
                    <a:pt x="77" y="0"/>
                  </a:cubicBezTo>
                  <a:cubicBezTo>
                    <a:pt x="70" y="0"/>
                    <a:pt x="62" y="4"/>
                    <a:pt x="59" y="4"/>
                  </a:cubicBezTo>
                  <a:cubicBezTo>
                    <a:pt x="51" y="11"/>
                    <a:pt x="44" y="15"/>
                    <a:pt x="37" y="18"/>
                  </a:cubicBezTo>
                  <a:cubicBezTo>
                    <a:pt x="25" y="22"/>
                    <a:pt x="18" y="26"/>
                    <a:pt x="7" y="48"/>
                  </a:cubicBezTo>
                  <a:cubicBezTo>
                    <a:pt x="0" y="77"/>
                    <a:pt x="7" y="110"/>
                    <a:pt x="14" y="125"/>
                  </a:cubicBezTo>
                  <a:cubicBezTo>
                    <a:pt x="18" y="132"/>
                    <a:pt x="18" y="139"/>
                    <a:pt x="18" y="139"/>
                  </a:cubicBezTo>
                  <a:close/>
                  <a:moveTo>
                    <a:pt x="40" y="73"/>
                  </a:moveTo>
                  <a:lnTo>
                    <a:pt x="40" y="73"/>
                  </a:lnTo>
                  <a:cubicBezTo>
                    <a:pt x="44" y="77"/>
                    <a:pt x="51" y="77"/>
                    <a:pt x="59" y="77"/>
                  </a:cubicBezTo>
                  <a:cubicBezTo>
                    <a:pt x="70" y="77"/>
                    <a:pt x="81" y="73"/>
                    <a:pt x="92" y="70"/>
                  </a:cubicBezTo>
                  <a:cubicBezTo>
                    <a:pt x="99" y="70"/>
                    <a:pt x="107" y="66"/>
                    <a:pt x="114" y="66"/>
                  </a:cubicBezTo>
                  <a:cubicBezTo>
                    <a:pt x="114" y="66"/>
                    <a:pt x="114" y="66"/>
                    <a:pt x="114" y="70"/>
                  </a:cubicBezTo>
                  <a:cubicBezTo>
                    <a:pt x="114" y="77"/>
                    <a:pt x="114" y="88"/>
                    <a:pt x="114" y="99"/>
                  </a:cubicBezTo>
                  <a:cubicBezTo>
                    <a:pt x="114" y="103"/>
                    <a:pt x="114" y="106"/>
                    <a:pt x="118" y="106"/>
                  </a:cubicBezTo>
                  <a:cubicBezTo>
                    <a:pt x="114" y="125"/>
                    <a:pt x="110" y="132"/>
                    <a:pt x="110" y="132"/>
                  </a:cubicBezTo>
                  <a:cubicBezTo>
                    <a:pt x="99" y="169"/>
                    <a:pt x="77" y="169"/>
                    <a:pt x="77" y="169"/>
                  </a:cubicBezTo>
                  <a:lnTo>
                    <a:pt x="77" y="169"/>
                  </a:lnTo>
                  <a:lnTo>
                    <a:pt x="77" y="169"/>
                  </a:lnTo>
                  <a:cubicBezTo>
                    <a:pt x="77" y="169"/>
                    <a:pt x="59" y="169"/>
                    <a:pt x="44" y="132"/>
                  </a:cubicBezTo>
                  <a:cubicBezTo>
                    <a:pt x="44" y="132"/>
                    <a:pt x="40" y="121"/>
                    <a:pt x="40" y="95"/>
                  </a:cubicBezTo>
                  <a:cubicBezTo>
                    <a:pt x="40" y="92"/>
                    <a:pt x="40" y="81"/>
                    <a:pt x="40" y="7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347"/>
            <p:cNvSpPr>
              <a:spLocks noChangeArrowheads="1"/>
            </p:cNvSpPr>
            <p:nvPr/>
          </p:nvSpPr>
          <p:spPr bwMode="auto">
            <a:xfrm>
              <a:off x="1838325" y="3495675"/>
              <a:ext cx="366713" cy="347663"/>
            </a:xfrm>
            <a:custGeom>
              <a:avLst/>
              <a:gdLst>
                <a:gd name="T0" fmla="*/ 916 w 1017"/>
                <a:gd name="T1" fmla="*/ 246 h 966"/>
                <a:gd name="T2" fmla="*/ 872 w 1017"/>
                <a:gd name="T3" fmla="*/ 319 h 966"/>
                <a:gd name="T4" fmla="*/ 865 w 1017"/>
                <a:gd name="T5" fmla="*/ 294 h 966"/>
                <a:gd name="T6" fmla="*/ 872 w 1017"/>
                <a:gd name="T7" fmla="*/ 279 h 966"/>
                <a:gd name="T8" fmla="*/ 865 w 1017"/>
                <a:gd name="T9" fmla="*/ 261 h 966"/>
                <a:gd name="T10" fmla="*/ 853 w 1017"/>
                <a:gd name="T11" fmla="*/ 261 h 966"/>
                <a:gd name="T12" fmla="*/ 846 w 1017"/>
                <a:gd name="T13" fmla="*/ 279 h 966"/>
                <a:gd name="T14" fmla="*/ 853 w 1017"/>
                <a:gd name="T15" fmla="*/ 297 h 966"/>
                <a:gd name="T16" fmla="*/ 846 w 1017"/>
                <a:gd name="T17" fmla="*/ 319 h 966"/>
                <a:gd name="T18" fmla="*/ 809 w 1017"/>
                <a:gd name="T19" fmla="*/ 253 h 966"/>
                <a:gd name="T20" fmla="*/ 632 w 1017"/>
                <a:gd name="T21" fmla="*/ 180 h 966"/>
                <a:gd name="T22" fmla="*/ 632 w 1017"/>
                <a:gd name="T23" fmla="*/ 0 h 966"/>
                <a:gd name="T24" fmla="*/ 0 w 1017"/>
                <a:gd name="T25" fmla="*/ 0 h 966"/>
                <a:gd name="T26" fmla="*/ 0 w 1017"/>
                <a:gd name="T27" fmla="*/ 437 h 966"/>
                <a:gd name="T28" fmla="*/ 632 w 1017"/>
                <a:gd name="T29" fmla="*/ 437 h 966"/>
                <a:gd name="T30" fmla="*/ 632 w 1017"/>
                <a:gd name="T31" fmla="*/ 275 h 966"/>
                <a:gd name="T32" fmla="*/ 709 w 1017"/>
                <a:gd name="T33" fmla="*/ 334 h 966"/>
                <a:gd name="T34" fmla="*/ 743 w 1017"/>
                <a:gd name="T35" fmla="*/ 616 h 966"/>
                <a:gd name="T36" fmla="*/ 783 w 1017"/>
                <a:gd name="T37" fmla="*/ 965 h 966"/>
                <a:gd name="T38" fmla="*/ 846 w 1017"/>
                <a:gd name="T39" fmla="*/ 965 h 966"/>
                <a:gd name="T40" fmla="*/ 846 w 1017"/>
                <a:gd name="T41" fmla="*/ 657 h 966"/>
                <a:gd name="T42" fmla="*/ 872 w 1017"/>
                <a:gd name="T43" fmla="*/ 657 h 966"/>
                <a:gd name="T44" fmla="*/ 872 w 1017"/>
                <a:gd name="T45" fmla="*/ 965 h 966"/>
                <a:gd name="T46" fmla="*/ 935 w 1017"/>
                <a:gd name="T47" fmla="*/ 965 h 966"/>
                <a:gd name="T48" fmla="*/ 972 w 1017"/>
                <a:gd name="T49" fmla="*/ 624 h 966"/>
                <a:gd name="T50" fmla="*/ 1016 w 1017"/>
                <a:gd name="T51" fmla="*/ 583 h 966"/>
                <a:gd name="T52" fmla="*/ 1016 w 1017"/>
                <a:gd name="T53" fmla="*/ 294 h 966"/>
                <a:gd name="T54" fmla="*/ 916 w 1017"/>
                <a:gd name="T55" fmla="*/ 246 h 966"/>
                <a:gd name="T56" fmla="*/ 587 w 1017"/>
                <a:gd name="T57" fmla="*/ 393 h 966"/>
                <a:gd name="T58" fmla="*/ 41 w 1017"/>
                <a:gd name="T59" fmla="*/ 393 h 966"/>
                <a:gd name="T60" fmla="*/ 41 w 1017"/>
                <a:gd name="T61" fmla="*/ 44 h 966"/>
                <a:gd name="T62" fmla="*/ 587 w 1017"/>
                <a:gd name="T63" fmla="*/ 44 h 966"/>
                <a:gd name="T64" fmla="*/ 587 w 1017"/>
                <a:gd name="T65" fmla="*/ 393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7" h="966">
                  <a:moveTo>
                    <a:pt x="916" y="246"/>
                  </a:moveTo>
                  <a:lnTo>
                    <a:pt x="872" y="319"/>
                  </a:lnTo>
                  <a:lnTo>
                    <a:pt x="865" y="294"/>
                  </a:lnTo>
                  <a:lnTo>
                    <a:pt x="872" y="279"/>
                  </a:lnTo>
                  <a:lnTo>
                    <a:pt x="865" y="261"/>
                  </a:lnTo>
                  <a:lnTo>
                    <a:pt x="853" y="261"/>
                  </a:lnTo>
                  <a:lnTo>
                    <a:pt x="846" y="279"/>
                  </a:lnTo>
                  <a:lnTo>
                    <a:pt x="853" y="297"/>
                  </a:lnTo>
                  <a:lnTo>
                    <a:pt x="846" y="319"/>
                  </a:lnTo>
                  <a:lnTo>
                    <a:pt x="809" y="253"/>
                  </a:lnTo>
                  <a:lnTo>
                    <a:pt x="632" y="180"/>
                  </a:lnTo>
                  <a:lnTo>
                    <a:pt x="632" y="0"/>
                  </a:lnTo>
                  <a:lnTo>
                    <a:pt x="0" y="0"/>
                  </a:lnTo>
                  <a:lnTo>
                    <a:pt x="0" y="437"/>
                  </a:lnTo>
                  <a:lnTo>
                    <a:pt x="632" y="437"/>
                  </a:lnTo>
                  <a:lnTo>
                    <a:pt x="632" y="275"/>
                  </a:lnTo>
                  <a:lnTo>
                    <a:pt x="709" y="334"/>
                  </a:lnTo>
                  <a:lnTo>
                    <a:pt x="743" y="616"/>
                  </a:lnTo>
                  <a:lnTo>
                    <a:pt x="783" y="965"/>
                  </a:lnTo>
                  <a:lnTo>
                    <a:pt x="846" y="965"/>
                  </a:lnTo>
                  <a:lnTo>
                    <a:pt x="846" y="657"/>
                  </a:lnTo>
                  <a:lnTo>
                    <a:pt x="872" y="657"/>
                  </a:lnTo>
                  <a:lnTo>
                    <a:pt x="872" y="965"/>
                  </a:lnTo>
                  <a:lnTo>
                    <a:pt x="935" y="965"/>
                  </a:lnTo>
                  <a:lnTo>
                    <a:pt x="972" y="624"/>
                  </a:lnTo>
                  <a:lnTo>
                    <a:pt x="1016" y="583"/>
                  </a:lnTo>
                  <a:lnTo>
                    <a:pt x="1016" y="294"/>
                  </a:lnTo>
                  <a:lnTo>
                    <a:pt x="916" y="246"/>
                  </a:lnTo>
                  <a:close/>
                  <a:moveTo>
                    <a:pt x="587" y="393"/>
                  </a:moveTo>
                  <a:lnTo>
                    <a:pt x="41" y="393"/>
                  </a:lnTo>
                  <a:lnTo>
                    <a:pt x="41" y="44"/>
                  </a:lnTo>
                  <a:lnTo>
                    <a:pt x="587" y="44"/>
                  </a:lnTo>
                  <a:lnTo>
                    <a:pt x="587" y="39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348"/>
            <p:cNvSpPr>
              <a:spLocks noChangeArrowheads="1"/>
            </p:cNvSpPr>
            <p:nvPr/>
          </p:nvSpPr>
          <p:spPr bwMode="auto">
            <a:xfrm>
              <a:off x="1838325" y="3495675"/>
              <a:ext cx="228600" cy="157163"/>
            </a:xfrm>
            <a:custGeom>
              <a:avLst/>
              <a:gdLst>
                <a:gd name="T0" fmla="*/ 632 w 633"/>
                <a:gd name="T1" fmla="*/ 0 h 438"/>
                <a:gd name="T2" fmla="*/ 0 w 633"/>
                <a:gd name="T3" fmla="*/ 0 h 438"/>
                <a:gd name="T4" fmla="*/ 0 w 633"/>
                <a:gd name="T5" fmla="*/ 437 h 438"/>
                <a:gd name="T6" fmla="*/ 632 w 633"/>
                <a:gd name="T7" fmla="*/ 437 h 438"/>
                <a:gd name="T8" fmla="*/ 632 w 633"/>
                <a:gd name="T9" fmla="*/ 0 h 438"/>
                <a:gd name="T10" fmla="*/ 587 w 633"/>
                <a:gd name="T11" fmla="*/ 393 h 438"/>
                <a:gd name="T12" fmla="*/ 41 w 633"/>
                <a:gd name="T13" fmla="*/ 393 h 438"/>
                <a:gd name="T14" fmla="*/ 41 w 633"/>
                <a:gd name="T15" fmla="*/ 44 h 438"/>
                <a:gd name="T16" fmla="*/ 587 w 633"/>
                <a:gd name="T17" fmla="*/ 44 h 438"/>
                <a:gd name="T18" fmla="*/ 587 w 633"/>
                <a:gd name="T19" fmla="*/ 393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3" h="438">
                  <a:moveTo>
                    <a:pt x="632" y="0"/>
                  </a:moveTo>
                  <a:lnTo>
                    <a:pt x="0" y="0"/>
                  </a:lnTo>
                  <a:lnTo>
                    <a:pt x="0" y="437"/>
                  </a:lnTo>
                  <a:lnTo>
                    <a:pt x="632" y="437"/>
                  </a:lnTo>
                  <a:lnTo>
                    <a:pt x="632" y="0"/>
                  </a:lnTo>
                  <a:close/>
                  <a:moveTo>
                    <a:pt x="587" y="393"/>
                  </a:moveTo>
                  <a:lnTo>
                    <a:pt x="41" y="393"/>
                  </a:lnTo>
                  <a:lnTo>
                    <a:pt x="41" y="44"/>
                  </a:lnTo>
                  <a:lnTo>
                    <a:pt x="587" y="44"/>
                  </a:lnTo>
                  <a:lnTo>
                    <a:pt x="587" y="39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349"/>
            <p:cNvSpPr>
              <a:spLocks noChangeArrowheads="1"/>
            </p:cNvSpPr>
            <p:nvPr/>
          </p:nvSpPr>
          <p:spPr bwMode="auto">
            <a:xfrm>
              <a:off x="1931988" y="3541713"/>
              <a:ext cx="55562" cy="65087"/>
            </a:xfrm>
            <a:custGeom>
              <a:avLst/>
              <a:gdLst>
                <a:gd name="T0" fmla="*/ 0 w 156"/>
                <a:gd name="T1" fmla="*/ 0 h 181"/>
                <a:gd name="T2" fmla="*/ 0 w 156"/>
                <a:gd name="T3" fmla="*/ 180 h 181"/>
                <a:gd name="T4" fmla="*/ 155 w 156"/>
                <a:gd name="T5" fmla="*/ 92 h 181"/>
                <a:gd name="T6" fmla="*/ 0 w 156"/>
                <a:gd name="T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81">
                  <a:moveTo>
                    <a:pt x="0" y="0"/>
                  </a:moveTo>
                  <a:lnTo>
                    <a:pt x="0" y="180"/>
                  </a:lnTo>
                  <a:lnTo>
                    <a:pt x="155" y="9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4274778" y="1681140"/>
            <a:ext cx="366713" cy="347663"/>
            <a:chOff x="1838325" y="1685925"/>
            <a:chExt cx="366713" cy="347663"/>
          </a:xfrm>
        </p:grpSpPr>
        <p:sp>
          <p:nvSpPr>
            <p:cNvPr id="269" name="Freeform 350"/>
            <p:cNvSpPr>
              <a:spLocks noChangeArrowheads="1"/>
            </p:cNvSpPr>
            <p:nvPr/>
          </p:nvSpPr>
          <p:spPr bwMode="auto">
            <a:xfrm>
              <a:off x="2133600" y="1728788"/>
              <a:ext cx="28575" cy="38100"/>
            </a:xfrm>
            <a:custGeom>
              <a:avLst/>
              <a:gdLst>
                <a:gd name="T0" fmla="*/ 74 w 79"/>
                <a:gd name="T1" fmla="*/ 4 h 104"/>
                <a:gd name="T2" fmla="*/ 74 w 79"/>
                <a:gd name="T3" fmla="*/ 4 h 104"/>
                <a:gd name="T4" fmla="*/ 74 w 79"/>
                <a:gd name="T5" fmla="*/ 0 h 104"/>
                <a:gd name="T6" fmla="*/ 52 w 79"/>
                <a:gd name="T7" fmla="*/ 4 h 104"/>
                <a:gd name="T8" fmla="*/ 19 w 79"/>
                <a:gd name="T9" fmla="*/ 11 h 104"/>
                <a:gd name="T10" fmla="*/ 0 w 79"/>
                <a:gd name="T11" fmla="*/ 7 h 104"/>
                <a:gd name="T12" fmla="*/ 0 w 79"/>
                <a:gd name="T13" fmla="*/ 29 h 104"/>
                <a:gd name="T14" fmla="*/ 4 w 79"/>
                <a:gd name="T15" fmla="*/ 66 h 104"/>
                <a:gd name="T16" fmla="*/ 37 w 79"/>
                <a:gd name="T17" fmla="*/ 103 h 104"/>
                <a:gd name="T18" fmla="*/ 37 w 79"/>
                <a:gd name="T19" fmla="*/ 103 h 104"/>
                <a:gd name="T20" fmla="*/ 37 w 79"/>
                <a:gd name="T21" fmla="*/ 103 h 104"/>
                <a:gd name="T22" fmla="*/ 70 w 79"/>
                <a:gd name="T23" fmla="*/ 66 h 104"/>
                <a:gd name="T24" fmla="*/ 78 w 79"/>
                <a:gd name="T25" fmla="*/ 40 h 104"/>
                <a:gd name="T26" fmla="*/ 74 w 79"/>
                <a:gd name="T27" fmla="*/ 33 h 104"/>
                <a:gd name="T28" fmla="*/ 74 w 79"/>
                <a:gd name="T29" fmla="*/ 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4">
                  <a:moveTo>
                    <a:pt x="74" y="4"/>
                  </a:moveTo>
                  <a:lnTo>
                    <a:pt x="74" y="4"/>
                  </a:lnTo>
                  <a:cubicBezTo>
                    <a:pt x="74" y="0"/>
                    <a:pt x="74" y="0"/>
                    <a:pt x="74" y="0"/>
                  </a:cubicBezTo>
                  <a:cubicBezTo>
                    <a:pt x="67" y="0"/>
                    <a:pt x="59" y="4"/>
                    <a:pt x="52" y="4"/>
                  </a:cubicBezTo>
                  <a:cubicBezTo>
                    <a:pt x="41" y="7"/>
                    <a:pt x="30" y="11"/>
                    <a:pt x="19" y="11"/>
                  </a:cubicBezTo>
                  <a:cubicBezTo>
                    <a:pt x="11" y="11"/>
                    <a:pt x="4" y="11"/>
                    <a:pt x="0" y="7"/>
                  </a:cubicBezTo>
                  <a:cubicBezTo>
                    <a:pt x="0" y="15"/>
                    <a:pt x="0" y="26"/>
                    <a:pt x="0" y="29"/>
                  </a:cubicBezTo>
                  <a:cubicBezTo>
                    <a:pt x="0" y="55"/>
                    <a:pt x="4" y="66"/>
                    <a:pt x="4" y="66"/>
                  </a:cubicBezTo>
                  <a:cubicBezTo>
                    <a:pt x="19" y="103"/>
                    <a:pt x="37" y="103"/>
                    <a:pt x="37" y="103"/>
                  </a:cubicBezTo>
                  <a:lnTo>
                    <a:pt x="37" y="103"/>
                  </a:lnTo>
                  <a:lnTo>
                    <a:pt x="37" y="103"/>
                  </a:lnTo>
                  <a:cubicBezTo>
                    <a:pt x="37" y="103"/>
                    <a:pt x="59" y="103"/>
                    <a:pt x="70" y="66"/>
                  </a:cubicBezTo>
                  <a:cubicBezTo>
                    <a:pt x="70" y="66"/>
                    <a:pt x="74" y="59"/>
                    <a:pt x="78" y="40"/>
                  </a:cubicBezTo>
                  <a:cubicBezTo>
                    <a:pt x="74" y="40"/>
                    <a:pt x="74" y="37"/>
                    <a:pt x="74" y="33"/>
                  </a:cubicBezTo>
                  <a:cubicBezTo>
                    <a:pt x="74" y="22"/>
                    <a:pt x="74" y="11"/>
                    <a:pt x="7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351"/>
            <p:cNvSpPr>
              <a:spLocks noChangeArrowheads="1"/>
            </p:cNvSpPr>
            <p:nvPr/>
          </p:nvSpPr>
          <p:spPr bwMode="auto">
            <a:xfrm>
              <a:off x="1846263" y="1693863"/>
              <a:ext cx="212725" cy="141287"/>
            </a:xfrm>
            <a:custGeom>
              <a:avLst/>
              <a:gdLst>
                <a:gd name="T0" fmla="*/ 588 w 589"/>
                <a:gd name="T1" fmla="*/ 393 h 394"/>
                <a:gd name="T2" fmla="*/ 0 w 589"/>
                <a:gd name="T3" fmla="*/ 393 h 394"/>
                <a:gd name="T4" fmla="*/ 0 w 589"/>
                <a:gd name="T5" fmla="*/ 0 h 394"/>
                <a:gd name="T6" fmla="*/ 588 w 589"/>
                <a:gd name="T7" fmla="*/ 0 h 394"/>
                <a:gd name="T8" fmla="*/ 588 w 589"/>
                <a:gd name="T9" fmla="*/ 3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4">
                  <a:moveTo>
                    <a:pt x="588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352"/>
            <p:cNvSpPr>
              <a:spLocks noChangeArrowheads="1"/>
            </p:cNvSpPr>
            <p:nvPr/>
          </p:nvSpPr>
          <p:spPr bwMode="auto">
            <a:xfrm>
              <a:off x="1846263" y="1693863"/>
              <a:ext cx="212725" cy="141287"/>
            </a:xfrm>
            <a:custGeom>
              <a:avLst/>
              <a:gdLst>
                <a:gd name="T0" fmla="*/ 588 w 589"/>
                <a:gd name="T1" fmla="*/ 393 h 394"/>
                <a:gd name="T2" fmla="*/ 0 w 589"/>
                <a:gd name="T3" fmla="*/ 393 h 394"/>
                <a:gd name="T4" fmla="*/ 0 w 589"/>
                <a:gd name="T5" fmla="*/ 0 h 394"/>
                <a:gd name="T6" fmla="*/ 588 w 589"/>
                <a:gd name="T7" fmla="*/ 0 h 394"/>
                <a:gd name="T8" fmla="*/ 588 w 589"/>
                <a:gd name="T9" fmla="*/ 3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4">
                  <a:moveTo>
                    <a:pt x="588" y="393"/>
                  </a:moveTo>
                  <a:lnTo>
                    <a:pt x="0" y="393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353"/>
            <p:cNvSpPr>
              <a:spLocks noChangeArrowheads="1"/>
            </p:cNvSpPr>
            <p:nvPr/>
          </p:nvSpPr>
          <p:spPr bwMode="auto">
            <a:xfrm>
              <a:off x="1952625" y="1693863"/>
              <a:ext cx="106363" cy="141287"/>
            </a:xfrm>
            <a:custGeom>
              <a:avLst/>
              <a:gdLst>
                <a:gd name="T0" fmla="*/ 296 w 297"/>
                <a:gd name="T1" fmla="*/ 0 h 394"/>
                <a:gd name="T2" fmla="*/ 0 w 297"/>
                <a:gd name="T3" fmla="*/ 0 h 394"/>
                <a:gd name="T4" fmla="*/ 0 w 297"/>
                <a:gd name="T5" fmla="*/ 393 h 394"/>
                <a:gd name="T6" fmla="*/ 296 w 297"/>
                <a:gd name="T7" fmla="*/ 393 h 394"/>
                <a:gd name="T8" fmla="*/ 296 w 297"/>
                <a:gd name="T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4">
                  <a:moveTo>
                    <a:pt x="29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296" y="393"/>
                  </a:lnTo>
                  <a:lnTo>
                    <a:pt x="2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354"/>
            <p:cNvSpPr>
              <a:spLocks noChangeArrowheads="1"/>
            </p:cNvSpPr>
            <p:nvPr/>
          </p:nvSpPr>
          <p:spPr bwMode="auto">
            <a:xfrm>
              <a:off x="1952625" y="1693863"/>
              <a:ext cx="106363" cy="141287"/>
            </a:xfrm>
            <a:custGeom>
              <a:avLst/>
              <a:gdLst>
                <a:gd name="T0" fmla="*/ 296 w 297"/>
                <a:gd name="T1" fmla="*/ 0 h 394"/>
                <a:gd name="T2" fmla="*/ 0 w 297"/>
                <a:gd name="T3" fmla="*/ 0 h 394"/>
                <a:gd name="T4" fmla="*/ 0 w 297"/>
                <a:gd name="T5" fmla="*/ 393 h 394"/>
                <a:gd name="T6" fmla="*/ 296 w 297"/>
                <a:gd name="T7" fmla="*/ 393 h 394"/>
                <a:gd name="T8" fmla="*/ 296 w 297"/>
                <a:gd name="T9" fmla="*/ 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4">
                  <a:moveTo>
                    <a:pt x="29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296" y="393"/>
                  </a:lnTo>
                  <a:lnTo>
                    <a:pt x="2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355"/>
            <p:cNvSpPr>
              <a:spLocks noChangeArrowheads="1"/>
            </p:cNvSpPr>
            <p:nvPr/>
          </p:nvSpPr>
          <p:spPr bwMode="auto">
            <a:xfrm>
              <a:off x="2119313" y="1704975"/>
              <a:ext cx="55562" cy="69850"/>
            </a:xfrm>
            <a:custGeom>
              <a:avLst/>
              <a:gdLst>
                <a:gd name="T0" fmla="*/ 18 w 156"/>
                <a:gd name="T1" fmla="*/ 139 h 195"/>
                <a:gd name="T2" fmla="*/ 18 w 156"/>
                <a:gd name="T3" fmla="*/ 139 h 195"/>
                <a:gd name="T4" fmla="*/ 77 w 156"/>
                <a:gd name="T5" fmla="*/ 194 h 195"/>
                <a:gd name="T6" fmla="*/ 77 w 156"/>
                <a:gd name="T7" fmla="*/ 194 h 195"/>
                <a:gd name="T8" fmla="*/ 136 w 156"/>
                <a:gd name="T9" fmla="*/ 143 h 195"/>
                <a:gd name="T10" fmla="*/ 140 w 156"/>
                <a:gd name="T11" fmla="*/ 121 h 195"/>
                <a:gd name="T12" fmla="*/ 147 w 156"/>
                <a:gd name="T13" fmla="*/ 48 h 195"/>
                <a:gd name="T14" fmla="*/ 118 w 156"/>
                <a:gd name="T15" fmla="*/ 18 h 195"/>
                <a:gd name="T16" fmla="*/ 96 w 156"/>
                <a:gd name="T17" fmla="*/ 4 h 195"/>
                <a:gd name="T18" fmla="*/ 77 w 156"/>
                <a:gd name="T19" fmla="*/ 0 h 195"/>
                <a:gd name="T20" fmla="*/ 59 w 156"/>
                <a:gd name="T21" fmla="*/ 4 h 195"/>
                <a:gd name="T22" fmla="*/ 37 w 156"/>
                <a:gd name="T23" fmla="*/ 18 h 195"/>
                <a:gd name="T24" fmla="*/ 7 w 156"/>
                <a:gd name="T25" fmla="*/ 48 h 195"/>
                <a:gd name="T26" fmla="*/ 14 w 156"/>
                <a:gd name="T27" fmla="*/ 125 h 195"/>
                <a:gd name="T28" fmla="*/ 18 w 156"/>
                <a:gd name="T29" fmla="*/ 139 h 195"/>
                <a:gd name="T30" fmla="*/ 40 w 156"/>
                <a:gd name="T31" fmla="*/ 73 h 195"/>
                <a:gd name="T32" fmla="*/ 40 w 156"/>
                <a:gd name="T33" fmla="*/ 73 h 195"/>
                <a:gd name="T34" fmla="*/ 59 w 156"/>
                <a:gd name="T35" fmla="*/ 77 h 195"/>
                <a:gd name="T36" fmla="*/ 92 w 156"/>
                <a:gd name="T37" fmla="*/ 70 h 195"/>
                <a:gd name="T38" fmla="*/ 114 w 156"/>
                <a:gd name="T39" fmla="*/ 66 h 195"/>
                <a:gd name="T40" fmla="*/ 114 w 156"/>
                <a:gd name="T41" fmla="*/ 70 h 195"/>
                <a:gd name="T42" fmla="*/ 114 w 156"/>
                <a:gd name="T43" fmla="*/ 99 h 195"/>
                <a:gd name="T44" fmla="*/ 118 w 156"/>
                <a:gd name="T45" fmla="*/ 106 h 195"/>
                <a:gd name="T46" fmla="*/ 110 w 156"/>
                <a:gd name="T47" fmla="*/ 132 h 195"/>
                <a:gd name="T48" fmla="*/ 77 w 156"/>
                <a:gd name="T49" fmla="*/ 169 h 195"/>
                <a:gd name="T50" fmla="*/ 77 w 156"/>
                <a:gd name="T51" fmla="*/ 169 h 195"/>
                <a:gd name="T52" fmla="*/ 77 w 156"/>
                <a:gd name="T53" fmla="*/ 169 h 195"/>
                <a:gd name="T54" fmla="*/ 44 w 156"/>
                <a:gd name="T55" fmla="*/ 132 h 195"/>
                <a:gd name="T56" fmla="*/ 40 w 156"/>
                <a:gd name="T57" fmla="*/ 95 h 195"/>
                <a:gd name="T58" fmla="*/ 40 w 156"/>
                <a:gd name="T59" fmla="*/ 7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6" h="195">
                  <a:moveTo>
                    <a:pt x="18" y="139"/>
                  </a:moveTo>
                  <a:lnTo>
                    <a:pt x="18" y="139"/>
                  </a:lnTo>
                  <a:cubicBezTo>
                    <a:pt x="40" y="194"/>
                    <a:pt x="70" y="194"/>
                    <a:pt x="77" y="194"/>
                  </a:cubicBezTo>
                  <a:lnTo>
                    <a:pt x="77" y="194"/>
                  </a:lnTo>
                  <a:cubicBezTo>
                    <a:pt x="85" y="194"/>
                    <a:pt x="118" y="194"/>
                    <a:pt x="136" y="143"/>
                  </a:cubicBezTo>
                  <a:cubicBezTo>
                    <a:pt x="136" y="139"/>
                    <a:pt x="140" y="132"/>
                    <a:pt x="140" y="121"/>
                  </a:cubicBezTo>
                  <a:cubicBezTo>
                    <a:pt x="147" y="106"/>
                    <a:pt x="155" y="77"/>
                    <a:pt x="147" y="48"/>
                  </a:cubicBezTo>
                  <a:cubicBezTo>
                    <a:pt x="140" y="26"/>
                    <a:pt x="133" y="22"/>
                    <a:pt x="118" y="18"/>
                  </a:cubicBezTo>
                  <a:cubicBezTo>
                    <a:pt x="114" y="15"/>
                    <a:pt x="107" y="11"/>
                    <a:pt x="96" y="4"/>
                  </a:cubicBezTo>
                  <a:cubicBezTo>
                    <a:pt x="96" y="4"/>
                    <a:pt x="88" y="0"/>
                    <a:pt x="77" y="0"/>
                  </a:cubicBezTo>
                  <a:cubicBezTo>
                    <a:pt x="70" y="0"/>
                    <a:pt x="62" y="4"/>
                    <a:pt x="59" y="4"/>
                  </a:cubicBezTo>
                  <a:cubicBezTo>
                    <a:pt x="51" y="11"/>
                    <a:pt x="44" y="15"/>
                    <a:pt x="37" y="18"/>
                  </a:cubicBezTo>
                  <a:cubicBezTo>
                    <a:pt x="25" y="22"/>
                    <a:pt x="18" y="26"/>
                    <a:pt x="7" y="48"/>
                  </a:cubicBezTo>
                  <a:cubicBezTo>
                    <a:pt x="0" y="77"/>
                    <a:pt x="7" y="110"/>
                    <a:pt x="14" y="125"/>
                  </a:cubicBezTo>
                  <a:cubicBezTo>
                    <a:pt x="18" y="132"/>
                    <a:pt x="18" y="139"/>
                    <a:pt x="18" y="139"/>
                  </a:cubicBezTo>
                  <a:close/>
                  <a:moveTo>
                    <a:pt x="40" y="73"/>
                  </a:moveTo>
                  <a:lnTo>
                    <a:pt x="40" y="73"/>
                  </a:lnTo>
                  <a:cubicBezTo>
                    <a:pt x="44" y="77"/>
                    <a:pt x="51" y="77"/>
                    <a:pt x="59" y="77"/>
                  </a:cubicBezTo>
                  <a:cubicBezTo>
                    <a:pt x="70" y="77"/>
                    <a:pt x="81" y="73"/>
                    <a:pt x="92" y="70"/>
                  </a:cubicBezTo>
                  <a:cubicBezTo>
                    <a:pt x="99" y="70"/>
                    <a:pt x="107" y="66"/>
                    <a:pt x="114" y="66"/>
                  </a:cubicBezTo>
                  <a:cubicBezTo>
                    <a:pt x="114" y="66"/>
                    <a:pt x="114" y="66"/>
                    <a:pt x="114" y="70"/>
                  </a:cubicBezTo>
                  <a:cubicBezTo>
                    <a:pt x="114" y="77"/>
                    <a:pt x="114" y="88"/>
                    <a:pt x="114" y="99"/>
                  </a:cubicBezTo>
                  <a:cubicBezTo>
                    <a:pt x="114" y="103"/>
                    <a:pt x="114" y="106"/>
                    <a:pt x="118" y="106"/>
                  </a:cubicBezTo>
                  <a:cubicBezTo>
                    <a:pt x="114" y="125"/>
                    <a:pt x="110" y="132"/>
                    <a:pt x="110" y="132"/>
                  </a:cubicBezTo>
                  <a:cubicBezTo>
                    <a:pt x="99" y="169"/>
                    <a:pt x="77" y="169"/>
                    <a:pt x="77" y="169"/>
                  </a:cubicBezTo>
                  <a:lnTo>
                    <a:pt x="77" y="169"/>
                  </a:lnTo>
                  <a:lnTo>
                    <a:pt x="77" y="169"/>
                  </a:lnTo>
                  <a:cubicBezTo>
                    <a:pt x="77" y="169"/>
                    <a:pt x="59" y="169"/>
                    <a:pt x="44" y="132"/>
                  </a:cubicBezTo>
                  <a:cubicBezTo>
                    <a:pt x="44" y="132"/>
                    <a:pt x="40" y="121"/>
                    <a:pt x="40" y="95"/>
                  </a:cubicBezTo>
                  <a:cubicBezTo>
                    <a:pt x="40" y="92"/>
                    <a:pt x="40" y="81"/>
                    <a:pt x="40" y="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356"/>
            <p:cNvSpPr>
              <a:spLocks noChangeArrowheads="1"/>
            </p:cNvSpPr>
            <p:nvPr/>
          </p:nvSpPr>
          <p:spPr bwMode="auto">
            <a:xfrm>
              <a:off x="1838325" y="1685925"/>
              <a:ext cx="366713" cy="347663"/>
            </a:xfrm>
            <a:custGeom>
              <a:avLst/>
              <a:gdLst>
                <a:gd name="T0" fmla="*/ 916 w 1017"/>
                <a:gd name="T1" fmla="*/ 246 h 966"/>
                <a:gd name="T2" fmla="*/ 872 w 1017"/>
                <a:gd name="T3" fmla="*/ 319 h 966"/>
                <a:gd name="T4" fmla="*/ 865 w 1017"/>
                <a:gd name="T5" fmla="*/ 294 h 966"/>
                <a:gd name="T6" fmla="*/ 872 w 1017"/>
                <a:gd name="T7" fmla="*/ 279 h 966"/>
                <a:gd name="T8" fmla="*/ 865 w 1017"/>
                <a:gd name="T9" fmla="*/ 261 h 966"/>
                <a:gd name="T10" fmla="*/ 853 w 1017"/>
                <a:gd name="T11" fmla="*/ 261 h 966"/>
                <a:gd name="T12" fmla="*/ 846 w 1017"/>
                <a:gd name="T13" fmla="*/ 279 h 966"/>
                <a:gd name="T14" fmla="*/ 853 w 1017"/>
                <a:gd name="T15" fmla="*/ 297 h 966"/>
                <a:gd name="T16" fmla="*/ 846 w 1017"/>
                <a:gd name="T17" fmla="*/ 319 h 966"/>
                <a:gd name="T18" fmla="*/ 809 w 1017"/>
                <a:gd name="T19" fmla="*/ 253 h 966"/>
                <a:gd name="T20" fmla="*/ 632 w 1017"/>
                <a:gd name="T21" fmla="*/ 180 h 966"/>
                <a:gd name="T22" fmla="*/ 632 w 1017"/>
                <a:gd name="T23" fmla="*/ 0 h 966"/>
                <a:gd name="T24" fmla="*/ 0 w 1017"/>
                <a:gd name="T25" fmla="*/ 0 h 966"/>
                <a:gd name="T26" fmla="*/ 0 w 1017"/>
                <a:gd name="T27" fmla="*/ 437 h 966"/>
                <a:gd name="T28" fmla="*/ 632 w 1017"/>
                <a:gd name="T29" fmla="*/ 437 h 966"/>
                <a:gd name="T30" fmla="*/ 632 w 1017"/>
                <a:gd name="T31" fmla="*/ 275 h 966"/>
                <a:gd name="T32" fmla="*/ 709 w 1017"/>
                <a:gd name="T33" fmla="*/ 334 h 966"/>
                <a:gd name="T34" fmla="*/ 743 w 1017"/>
                <a:gd name="T35" fmla="*/ 616 h 966"/>
                <a:gd name="T36" fmla="*/ 783 w 1017"/>
                <a:gd name="T37" fmla="*/ 965 h 966"/>
                <a:gd name="T38" fmla="*/ 846 w 1017"/>
                <a:gd name="T39" fmla="*/ 965 h 966"/>
                <a:gd name="T40" fmla="*/ 846 w 1017"/>
                <a:gd name="T41" fmla="*/ 657 h 966"/>
                <a:gd name="T42" fmla="*/ 872 w 1017"/>
                <a:gd name="T43" fmla="*/ 657 h 966"/>
                <a:gd name="T44" fmla="*/ 872 w 1017"/>
                <a:gd name="T45" fmla="*/ 965 h 966"/>
                <a:gd name="T46" fmla="*/ 935 w 1017"/>
                <a:gd name="T47" fmla="*/ 965 h 966"/>
                <a:gd name="T48" fmla="*/ 972 w 1017"/>
                <a:gd name="T49" fmla="*/ 624 h 966"/>
                <a:gd name="T50" fmla="*/ 1016 w 1017"/>
                <a:gd name="T51" fmla="*/ 583 h 966"/>
                <a:gd name="T52" fmla="*/ 1016 w 1017"/>
                <a:gd name="T53" fmla="*/ 294 h 966"/>
                <a:gd name="T54" fmla="*/ 916 w 1017"/>
                <a:gd name="T55" fmla="*/ 246 h 966"/>
                <a:gd name="T56" fmla="*/ 587 w 1017"/>
                <a:gd name="T57" fmla="*/ 393 h 966"/>
                <a:gd name="T58" fmla="*/ 41 w 1017"/>
                <a:gd name="T59" fmla="*/ 393 h 966"/>
                <a:gd name="T60" fmla="*/ 41 w 1017"/>
                <a:gd name="T61" fmla="*/ 44 h 966"/>
                <a:gd name="T62" fmla="*/ 587 w 1017"/>
                <a:gd name="T63" fmla="*/ 44 h 966"/>
                <a:gd name="T64" fmla="*/ 587 w 1017"/>
                <a:gd name="T65" fmla="*/ 393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7" h="966">
                  <a:moveTo>
                    <a:pt x="916" y="246"/>
                  </a:moveTo>
                  <a:lnTo>
                    <a:pt x="872" y="319"/>
                  </a:lnTo>
                  <a:lnTo>
                    <a:pt x="865" y="294"/>
                  </a:lnTo>
                  <a:lnTo>
                    <a:pt x="872" y="279"/>
                  </a:lnTo>
                  <a:lnTo>
                    <a:pt x="865" y="261"/>
                  </a:lnTo>
                  <a:lnTo>
                    <a:pt x="853" y="261"/>
                  </a:lnTo>
                  <a:lnTo>
                    <a:pt x="846" y="279"/>
                  </a:lnTo>
                  <a:lnTo>
                    <a:pt x="853" y="297"/>
                  </a:lnTo>
                  <a:lnTo>
                    <a:pt x="846" y="319"/>
                  </a:lnTo>
                  <a:lnTo>
                    <a:pt x="809" y="253"/>
                  </a:lnTo>
                  <a:lnTo>
                    <a:pt x="632" y="180"/>
                  </a:lnTo>
                  <a:lnTo>
                    <a:pt x="632" y="0"/>
                  </a:lnTo>
                  <a:lnTo>
                    <a:pt x="0" y="0"/>
                  </a:lnTo>
                  <a:lnTo>
                    <a:pt x="0" y="437"/>
                  </a:lnTo>
                  <a:lnTo>
                    <a:pt x="632" y="437"/>
                  </a:lnTo>
                  <a:lnTo>
                    <a:pt x="632" y="275"/>
                  </a:lnTo>
                  <a:lnTo>
                    <a:pt x="709" y="334"/>
                  </a:lnTo>
                  <a:lnTo>
                    <a:pt x="743" y="616"/>
                  </a:lnTo>
                  <a:lnTo>
                    <a:pt x="783" y="965"/>
                  </a:lnTo>
                  <a:lnTo>
                    <a:pt x="846" y="965"/>
                  </a:lnTo>
                  <a:lnTo>
                    <a:pt x="846" y="657"/>
                  </a:lnTo>
                  <a:lnTo>
                    <a:pt x="872" y="657"/>
                  </a:lnTo>
                  <a:lnTo>
                    <a:pt x="872" y="965"/>
                  </a:lnTo>
                  <a:lnTo>
                    <a:pt x="935" y="965"/>
                  </a:lnTo>
                  <a:lnTo>
                    <a:pt x="972" y="624"/>
                  </a:lnTo>
                  <a:lnTo>
                    <a:pt x="1016" y="583"/>
                  </a:lnTo>
                  <a:lnTo>
                    <a:pt x="1016" y="294"/>
                  </a:lnTo>
                  <a:lnTo>
                    <a:pt x="916" y="246"/>
                  </a:lnTo>
                  <a:close/>
                  <a:moveTo>
                    <a:pt x="587" y="393"/>
                  </a:moveTo>
                  <a:lnTo>
                    <a:pt x="41" y="393"/>
                  </a:lnTo>
                  <a:lnTo>
                    <a:pt x="41" y="44"/>
                  </a:lnTo>
                  <a:lnTo>
                    <a:pt x="587" y="44"/>
                  </a:lnTo>
                  <a:lnTo>
                    <a:pt x="587" y="39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357"/>
            <p:cNvSpPr>
              <a:spLocks noChangeArrowheads="1"/>
            </p:cNvSpPr>
            <p:nvPr/>
          </p:nvSpPr>
          <p:spPr bwMode="auto">
            <a:xfrm>
              <a:off x="1838325" y="1685925"/>
              <a:ext cx="228600" cy="157163"/>
            </a:xfrm>
            <a:custGeom>
              <a:avLst/>
              <a:gdLst>
                <a:gd name="T0" fmla="*/ 632 w 633"/>
                <a:gd name="T1" fmla="*/ 0 h 438"/>
                <a:gd name="T2" fmla="*/ 0 w 633"/>
                <a:gd name="T3" fmla="*/ 0 h 438"/>
                <a:gd name="T4" fmla="*/ 0 w 633"/>
                <a:gd name="T5" fmla="*/ 437 h 438"/>
                <a:gd name="T6" fmla="*/ 632 w 633"/>
                <a:gd name="T7" fmla="*/ 437 h 438"/>
                <a:gd name="T8" fmla="*/ 632 w 633"/>
                <a:gd name="T9" fmla="*/ 0 h 438"/>
                <a:gd name="T10" fmla="*/ 587 w 633"/>
                <a:gd name="T11" fmla="*/ 393 h 438"/>
                <a:gd name="T12" fmla="*/ 41 w 633"/>
                <a:gd name="T13" fmla="*/ 393 h 438"/>
                <a:gd name="T14" fmla="*/ 41 w 633"/>
                <a:gd name="T15" fmla="*/ 44 h 438"/>
                <a:gd name="T16" fmla="*/ 587 w 633"/>
                <a:gd name="T17" fmla="*/ 44 h 438"/>
                <a:gd name="T18" fmla="*/ 587 w 633"/>
                <a:gd name="T19" fmla="*/ 393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3" h="438">
                  <a:moveTo>
                    <a:pt x="632" y="0"/>
                  </a:moveTo>
                  <a:lnTo>
                    <a:pt x="0" y="0"/>
                  </a:lnTo>
                  <a:lnTo>
                    <a:pt x="0" y="437"/>
                  </a:lnTo>
                  <a:lnTo>
                    <a:pt x="632" y="437"/>
                  </a:lnTo>
                  <a:lnTo>
                    <a:pt x="632" y="0"/>
                  </a:lnTo>
                  <a:close/>
                  <a:moveTo>
                    <a:pt x="587" y="393"/>
                  </a:moveTo>
                  <a:lnTo>
                    <a:pt x="41" y="393"/>
                  </a:lnTo>
                  <a:lnTo>
                    <a:pt x="41" y="44"/>
                  </a:lnTo>
                  <a:lnTo>
                    <a:pt x="587" y="44"/>
                  </a:lnTo>
                  <a:lnTo>
                    <a:pt x="587" y="39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358"/>
            <p:cNvSpPr>
              <a:spLocks noChangeArrowheads="1"/>
            </p:cNvSpPr>
            <p:nvPr/>
          </p:nvSpPr>
          <p:spPr bwMode="auto">
            <a:xfrm>
              <a:off x="1931988" y="1731963"/>
              <a:ext cx="55562" cy="65087"/>
            </a:xfrm>
            <a:custGeom>
              <a:avLst/>
              <a:gdLst>
                <a:gd name="T0" fmla="*/ 0 w 156"/>
                <a:gd name="T1" fmla="*/ 0 h 181"/>
                <a:gd name="T2" fmla="*/ 0 w 156"/>
                <a:gd name="T3" fmla="*/ 180 h 181"/>
                <a:gd name="T4" fmla="*/ 155 w 156"/>
                <a:gd name="T5" fmla="*/ 92 h 181"/>
                <a:gd name="T6" fmla="*/ 0 w 156"/>
                <a:gd name="T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81">
                  <a:moveTo>
                    <a:pt x="0" y="0"/>
                  </a:moveTo>
                  <a:lnTo>
                    <a:pt x="0" y="180"/>
                  </a:lnTo>
                  <a:lnTo>
                    <a:pt x="155" y="9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4274778" y="2911159"/>
            <a:ext cx="366713" cy="347663"/>
            <a:chOff x="1838325" y="2933700"/>
            <a:chExt cx="366713" cy="347663"/>
          </a:xfrm>
        </p:grpSpPr>
        <p:sp>
          <p:nvSpPr>
            <p:cNvPr id="279" name="Freeform 359"/>
            <p:cNvSpPr>
              <a:spLocks noChangeArrowheads="1"/>
            </p:cNvSpPr>
            <p:nvPr/>
          </p:nvSpPr>
          <p:spPr bwMode="auto">
            <a:xfrm>
              <a:off x="2133600" y="2976563"/>
              <a:ext cx="28575" cy="38100"/>
            </a:xfrm>
            <a:custGeom>
              <a:avLst/>
              <a:gdLst>
                <a:gd name="T0" fmla="*/ 74 w 79"/>
                <a:gd name="T1" fmla="*/ 4 h 108"/>
                <a:gd name="T2" fmla="*/ 74 w 79"/>
                <a:gd name="T3" fmla="*/ 4 h 108"/>
                <a:gd name="T4" fmla="*/ 74 w 79"/>
                <a:gd name="T5" fmla="*/ 0 h 108"/>
                <a:gd name="T6" fmla="*/ 52 w 79"/>
                <a:gd name="T7" fmla="*/ 7 h 108"/>
                <a:gd name="T8" fmla="*/ 19 w 79"/>
                <a:gd name="T9" fmla="*/ 15 h 108"/>
                <a:gd name="T10" fmla="*/ 0 w 79"/>
                <a:gd name="T11" fmla="*/ 7 h 108"/>
                <a:gd name="T12" fmla="*/ 0 w 79"/>
                <a:gd name="T13" fmla="*/ 33 h 108"/>
                <a:gd name="T14" fmla="*/ 4 w 79"/>
                <a:gd name="T15" fmla="*/ 66 h 108"/>
                <a:gd name="T16" fmla="*/ 37 w 79"/>
                <a:gd name="T17" fmla="*/ 107 h 108"/>
                <a:gd name="T18" fmla="*/ 37 w 79"/>
                <a:gd name="T19" fmla="*/ 107 h 108"/>
                <a:gd name="T20" fmla="*/ 37 w 79"/>
                <a:gd name="T21" fmla="*/ 107 h 108"/>
                <a:gd name="T22" fmla="*/ 70 w 79"/>
                <a:gd name="T23" fmla="*/ 66 h 108"/>
                <a:gd name="T24" fmla="*/ 78 w 79"/>
                <a:gd name="T25" fmla="*/ 44 h 108"/>
                <a:gd name="T26" fmla="*/ 74 w 79"/>
                <a:gd name="T27" fmla="*/ 33 h 108"/>
                <a:gd name="T28" fmla="*/ 74 w 79"/>
                <a:gd name="T29" fmla="*/ 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108">
                  <a:moveTo>
                    <a:pt x="74" y="4"/>
                  </a:moveTo>
                  <a:lnTo>
                    <a:pt x="74" y="4"/>
                  </a:lnTo>
                  <a:cubicBezTo>
                    <a:pt x="74" y="4"/>
                    <a:pt x="74" y="4"/>
                    <a:pt x="74" y="0"/>
                  </a:cubicBezTo>
                  <a:cubicBezTo>
                    <a:pt x="67" y="4"/>
                    <a:pt x="59" y="4"/>
                    <a:pt x="52" y="7"/>
                  </a:cubicBezTo>
                  <a:cubicBezTo>
                    <a:pt x="41" y="11"/>
                    <a:pt x="30" y="15"/>
                    <a:pt x="19" y="15"/>
                  </a:cubicBezTo>
                  <a:cubicBezTo>
                    <a:pt x="11" y="15"/>
                    <a:pt x="4" y="11"/>
                    <a:pt x="0" y="7"/>
                  </a:cubicBezTo>
                  <a:cubicBezTo>
                    <a:pt x="0" y="15"/>
                    <a:pt x="0" y="26"/>
                    <a:pt x="0" y="33"/>
                  </a:cubicBezTo>
                  <a:cubicBezTo>
                    <a:pt x="0" y="55"/>
                    <a:pt x="4" y="66"/>
                    <a:pt x="4" y="66"/>
                  </a:cubicBezTo>
                  <a:cubicBezTo>
                    <a:pt x="19" y="103"/>
                    <a:pt x="37" y="107"/>
                    <a:pt x="37" y="107"/>
                  </a:cubicBezTo>
                  <a:lnTo>
                    <a:pt x="37" y="107"/>
                  </a:lnTo>
                  <a:lnTo>
                    <a:pt x="37" y="107"/>
                  </a:lnTo>
                  <a:cubicBezTo>
                    <a:pt x="37" y="107"/>
                    <a:pt x="59" y="103"/>
                    <a:pt x="70" y="66"/>
                  </a:cubicBezTo>
                  <a:cubicBezTo>
                    <a:pt x="70" y="66"/>
                    <a:pt x="74" y="59"/>
                    <a:pt x="78" y="44"/>
                  </a:cubicBezTo>
                  <a:cubicBezTo>
                    <a:pt x="74" y="40"/>
                    <a:pt x="74" y="37"/>
                    <a:pt x="74" y="33"/>
                  </a:cubicBezTo>
                  <a:cubicBezTo>
                    <a:pt x="74" y="26"/>
                    <a:pt x="74" y="11"/>
                    <a:pt x="7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360"/>
            <p:cNvSpPr>
              <a:spLocks noChangeArrowheads="1"/>
            </p:cNvSpPr>
            <p:nvPr/>
          </p:nvSpPr>
          <p:spPr bwMode="auto">
            <a:xfrm>
              <a:off x="1846263" y="2940050"/>
              <a:ext cx="212725" cy="142875"/>
            </a:xfrm>
            <a:custGeom>
              <a:avLst/>
              <a:gdLst>
                <a:gd name="T0" fmla="*/ 588 w 589"/>
                <a:gd name="T1" fmla="*/ 397 h 398"/>
                <a:gd name="T2" fmla="*/ 0 w 589"/>
                <a:gd name="T3" fmla="*/ 397 h 398"/>
                <a:gd name="T4" fmla="*/ 0 w 589"/>
                <a:gd name="T5" fmla="*/ 0 h 398"/>
                <a:gd name="T6" fmla="*/ 588 w 589"/>
                <a:gd name="T7" fmla="*/ 0 h 398"/>
                <a:gd name="T8" fmla="*/ 588 w 589"/>
                <a:gd name="T9" fmla="*/ 397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8">
                  <a:moveTo>
                    <a:pt x="588" y="397"/>
                  </a:moveTo>
                  <a:lnTo>
                    <a:pt x="0" y="397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361"/>
            <p:cNvSpPr>
              <a:spLocks noChangeArrowheads="1"/>
            </p:cNvSpPr>
            <p:nvPr/>
          </p:nvSpPr>
          <p:spPr bwMode="auto">
            <a:xfrm>
              <a:off x="1846263" y="2940050"/>
              <a:ext cx="212725" cy="142875"/>
            </a:xfrm>
            <a:custGeom>
              <a:avLst/>
              <a:gdLst>
                <a:gd name="T0" fmla="*/ 588 w 589"/>
                <a:gd name="T1" fmla="*/ 397 h 398"/>
                <a:gd name="T2" fmla="*/ 0 w 589"/>
                <a:gd name="T3" fmla="*/ 397 h 398"/>
                <a:gd name="T4" fmla="*/ 0 w 589"/>
                <a:gd name="T5" fmla="*/ 0 h 398"/>
                <a:gd name="T6" fmla="*/ 588 w 589"/>
                <a:gd name="T7" fmla="*/ 0 h 398"/>
                <a:gd name="T8" fmla="*/ 588 w 589"/>
                <a:gd name="T9" fmla="*/ 397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9" h="398">
                  <a:moveTo>
                    <a:pt x="588" y="397"/>
                  </a:moveTo>
                  <a:lnTo>
                    <a:pt x="0" y="397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3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362"/>
            <p:cNvSpPr>
              <a:spLocks noChangeArrowheads="1"/>
            </p:cNvSpPr>
            <p:nvPr/>
          </p:nvSpPr>
          <p:spPr bwMode="auto">
            <a:xfrm>
              <a:off x="1952625" y="2940050"/>
              <a:ext cx="106363" cy="142875"/>
            </a:xfrm>
            <a:custGeom>
              <a:avLst/>
              <a:gdLst>
                <a:gd name="T0" fmla="*/ 296 w 297"/>
                <a:gd name="T1" fmla="*/ 0 h 398"/>
                <a:gd name="T2" fmla="*/ 0 w 297"/>
                <a:gd name="T3" fmla="*/ 0 h 398"/>
                <a:gd name="T4" fmla="*/ 0 w 297"/>
                <a:gd name="T5" fmla="*/ 397 h 398"/>
                <a:gd name="T6" fmla="*/ 296 w 297"/>
                <a:gd name="T7" fmla="*/ 397 h 398"/>
                <a:gd name="T8" fmla="*/ 296 w 297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8">
                  <a:moveTo>
                    <a:pt x="296" y="0"/>
                  </a:moveTo>
                  <a:lnTo>
                    <a:pt x="0" y="0"/>
                  </a:lnTo>
                  <a:lnTo>
                    <a:pt x="0" y="397"/>
                  </a:lnTo>
                  <a:lnTo>
                    <a:pt x="296" y="397"/>
                  </a:lnTo>
                  <a:lnTo>
                    <a:pt x="2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363"/>
            <p:cNvSpPr>
              <a:spLocks noChangeArrowheads="1"/>
            </p:cNvSpPr>
            <p:nvPr/>
          </p:nvSpPr>
          <p:spPr bwMode="auto">
            <a:xfrm>
              <a:off x="1952625" y="2940050"/>
              <a:ext cx="106363" cy="142875"/>
            </a:xfrm>
            <a:custGeom>
              <a:avLst/>
              <a:gdLst>
                <a:gd name="T0" fmla="*/ 296 w 297"/>
                <a:gd name="T1" fmla="*/ 0 h 398"/>
                <a:gd name="T2" fmla="*/ 0 w 297"/>
                <a:gd name="T3" fmla="*/ 0 h 398"/>
                <a:gd name="T4" fmla="*/ 0 w 297"/>
                <a:gd name="T5" fmla="*/ 397 h 398"/>
                <a:gd name="T6" fmla="*/ 296 w 297"/>
                <a:gd name="T7" fmla="*/ 397 h 398"/>
                <a:gd name="T8" fmla="*/ 296 w 297"/>
                <a:gd name="T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398">
                  <a:moveTo>
                    <a:pt x="296" y="0"/>
                  </a:moveTo>
                  <a:lnTo>
                    <a:pt x="0" y="0"/>
                  </a:lnTo>
                  <a:lnTo>
                    <a:pt x="0" y="397"/>
                  </a:lnTo>
                  <a:lnTo>
                    <a:pt x="296" y="397"/>
                  </a:lnTo>
                  <a:lnTo>
                    <a:pt x="2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364"/>
            <p:cNvSpPr>
              <a:spLocks noChangeArrowheads="1"/>
            </p:cNvSpPr>
            <p:nvPr/>
          </p:nvSpPr>
          <p:spPr bwMode="auto">
            <a:xfrm>
              <a:off x="2119313" y="2952750"/>
              <a:ext cx="55562" cy="71438"/>
            </a:xfrm>
            <a:custGeom>
              <a:avLst/>
              <a:gdLst>
                <a:gd name="T0" fmla="*/ 18 w 156"/>
                <a:gd name="T1" fmla="*/ 143 h 199"/>
                <a:gd name="T2" fmla="*/ 18 w 156"/>
                <a:gd name="T3" fmla="*/ 143 h 199"/>
                <a:gd name="T4" fmla="*/ 77 w 156"/>
                <a:gd name="T5" fmla="*/ 198 h 199"/>
                <a:gd name="T6" fmla="*/ 77 w 156"/>
                <a:gd name="T7" fmla="*/ 198 h 199"/>
                <a:gd name="T8" fmla="*/ 136 w 156"/>
                <a:gd name="T9" fmla="*/ 143 h 199"/>
                <a:gd name="T10" fmla="*/ 140 w 156"/>
                <a:gd name="T11" fmla="*/ 121 h 199"/>
                <a:gd name="T12" fmla="*/ 147 w 156"/>
                <a:gd name="T13" fmla="*/ 47 h 199"/>
                <a:gd name="T14" fmla="*/ 118 w 156"/>
                <a:gd name="T15" fmla="*/ 18 h 199"/>
                <a:gd name="T16" fmla="*/ 96 w 156"/>
                <a:gd name="T17" fmla="*/ 3 h 199"/>
                <a:gd name="T18" fmla="*/ 77 w 156"/>
                <a:gd name="T19" fmla="*/ 0 h 199"/>
                <a:gd name="T20" fmla="*/ 59 w 156"/>
                <a:gd name="T21" fmla="*/ 7 h 199"/>
                <a:gd name="T22" fmla="*/ 37 w 156"/>
                <a:gd name="T23" fmla="*/ 18 h 199"/>
                <a:gd name="T24" fmla="*/ 7 w 156"/>
                <a:gd name="T25" fmla="*/ 47 h 199"/>
                <a:gd name="T26" fmla="*/ 14 w 156"/>
                <a:gd name="T27" fmla="*/ 125 h 199"/>
                <a:gd name="T28" fmla="*/ 18 w 156"/>
                <a:gd name="T29" fmla="*/ 143 h 199"/>
                <a:gd name="T30" fmla="*/ 40 w 156"/>
                <a:gd name="T31" fmla="*/ 73 h 199"/>
                <a:gd name="T32" fmla="*/ 40 w 156"/>
                <a:gd name="T33" fmla="*/ 73 h 199"/>
                <a:gd name="T34" fmla="*/ 59 w 156"/>
                <a:gd name="T35" fmla="*/ 81 h 199"/>
                <a:gd name="T36" fmla="*/ 92 w 156"/>
                <a:gd name="T37" fmla="*/ 73 h 199"/>
                <a:gd name="T38" fmla="*/ 114 w 156"/>
                <a:gd name="T39" fmla="*/ 66 h 199"/>
                <a:gd name="T40" fmla="*/ 114 w 156"/>
                <a:gd name="T41" fmla="*/ 70 h 199"/>
                <a:gd name="T42" fmla="*/ 114 w 156"/>
                <a:gd name="T43" fmla="*/ 99 h 199"/>
                <a:gd name="T44" fmla="*/ 118 w 156"/>
                <a:gd name="T45" fmla="*/ 110 h 199"/>
                <a:gd name="T46" fmla="*/ 110 w 156"/>
                <a:gd name="T47" fmla="*/ 132 h 199"/>
                <a:gd name="T48" fmla="*/ 77 w 156"/>
                <a:gd name="T49" fmla="*/ 173 h 199"/>
                <a:gd name="T50" fmla="*/ 77 w 156"/>
                <a:gd name="T51" fmla="*/ 173 h 199"/>
                <a:gd name="T52" fmla="*/ 77 w 156"/>
                <a:gd name="T53" fmla="*/ 173 h 199"/>
                <a:gd name="T54" fmla="*/ 44 w 156"/>
                <a:gd name="T55" fmla="*/ 132 h 199"/>
                <a:gd name="T56" fmla="*/ 40 w 156"/>
                <a:gd name="T57" fmla="*/ 99 h 199"/>
                <a:gd name="T58" fmla="*/ 40 w 156"/>
                <a:gd name="T59" fmla="*/ 7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6" h="199">
                  <a:moveTo>
                    <a:pt x="18" y="143"/>
                  </a:moveTo>
                  <a:lnTo>
                    <a:pt x="18" y="143"/>
                  </a:lnTo>
                  <a:cubicBezTo>
                    <a:pt x="40" y="195"/>
                    <a:pt x="70" y="198"/>
                    <a:pt x="77" y="198"/>
                  </a:cubicBezTo>
                  <a:lnTo>
                    <a:pt x="77" y="198"/>
                  </a:lnTo>
                  <a:cubicBezTo>
                    <a:pt x="85" y="198"/>
                    <a:pt x="118" y="195"/>
                    <a:pt x="136" y="143"/>
                  </a:cubicBezTo>
                  <a:cubicBezTo>
                    <a:pt x="136" y="143"/>
                    <a:pt x="140" y="136"/>
                    <a:pt x="140" y="121"/>
                  </a:cubicBezTo>
                  <a:cubicBezTo>
                    <a:pt x="147" y="106"/>
                    <a:pt x="155" y="77"/>
                    <a:pt x="147" y="47"/>
                  </a:cubicBezTo>
                  <a:cubicBezTo>
                    <a:pt x="140" y="29"/>
                    <a:pt x="133" y="25"/>
                    <a:pt x="118" y="18"/>
                  </a:cubicBezTo>
                  <a:cubicBezTo>
                    <a:pt x="114" y="14"/>
                    <a:pt x="107" y="11"/>
                    <a:pt x="96" y="3"/>
                  </a:cubicBezTo>
                  <a:cubicBezTo>
                    <a:pt x="96" y="3"/>
                    <a:pt x="88" y="0"/>
                    <a:pt x="77" y="0"/>
                  </a:cubicBezTo>
                  <a:cubicBezTo>
                    <a:pt x="70" y="0"/>
                    <a:pt x="62" y="3"/>
                    <a:pt x="59" y="7"/>
                  </a:cubicBezTo>
                  <a:cubicBezTo>
                    <a:pt x="51" y="11"/>
                    <a:pt x="44" y="14"/>
                    <a:pt x="37" y="18"/>
                  </a:cubicBezTo>
                  <a:cubicBezTo>
                    <a:pt x="25" y="25"/>
                    <a:pt x="18" y="29"/>
                    <a:pt x="7" y="47"/>
                  </a:cubicBezTo>
                  <a:cubicBezTo>
                    <a:pt x="0" y="77"/>
                    <a:pt x="7" y="114"/>
                    <a:pt x="14" y="125"/>
                  </a:cubicBezTo>
                  <a:cubicBezTo>
                    <a:pt x="18" y="136"/>
                    <a:pt x="18" y="140"/>
                    <a:pt x="18" y="143"/>
                  </a:cubicBezTo>
                  <a:close/>
                  <a:moveTo>
                    <a:pt x="40" y="73"/>
                  </a:moveTo>
                  <a:lnTo>
                    <a:pt x="40" y="73"/>
                  </a:lnTo>
                  <a:cubicBezTo>
                    <a:pt x="44" y="77"/>
                    <a:pt x="51" y="81"/>
                    <a:pt x="59" y="81"/>
                  </a:cubicBezTo>
                  <a:cubicBezTo>
                    <a:pt x="70" y="81"/>
                    <a:pt x="81" y="77"/>
                    <a:pt x="92" y="73"/>
                  </a:cubicBezTo>
                  <a:cubicBezTo>
                    <a:pt x="99" y="70"/>
                    <a:pt x="107" y="70"/>
                    <a:pt x="114" y="66"/>
                  </a:cubicBezTo>
                  <a:cubicBezTo>
                    <a:pt x="114" y="70"/>
                    <a:pt x="114" y="70"/>
                    <a:pt x="114" y="70"/>
                  </a:cubicBezTo>
                  <a:cubicBezTo>
                    <a:pt x="114" y="77"/>
                    <a:pt x="114" y="92"/>
                    <a:pt x="114" y="99"/>
                  </a:cubicBezTo>
                  <a:cubicBezTo>
                    <a:pt x="114" y="103"/>
                    <a:pt x="114" y="106"/>
                    <a:pt x="118" y="110"/>
                  </a:cubicBezTo>
                  <a:cubicBezTo>
                    <a:pt x="114" y="125"/>
                    <a:pt x="110" y="132"/>
                    <a:pt x="110" y="132"/>
                  </a:cubicBezTo>
                  <a:cubicBezTo>
                    <a:pt x="99" y="169"/>
                    <a:pt x="77" y="173"/>
                    <a:pt x="77" y="173"/>
                  </a:cubicBezTo>
                  <a:lnTo>
                    <a:pt x="77" y="173"/>
                  </a:lnTo>
                  <a:lnTo>
                    <a:pt x="77" y="173"/>
                  </a:lnTo>
                  <a:cubicBezTo>
                    <a:pt x="77" y="173"/>
                    <a:pt x="59" y="169"/>
                    <a:pt x="44" y="132"/>
                  </a:cubicBezTo>
                  <a:cubicBezTo>
                    <a:pt x="44" y="132"/>
                    <a:pt x="40" y="121"/>
                    <a:pt x="40" y="99"/>
                  </a:cubicBezTo>
                  <a:cubicBezTo>
                    <a:pt x="40" y="92"/>
                    <a:pt x="40" y="81"/>
                    <a:pt x="40" y="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365"/>
            <p:cNvSpPr>
              <a:spLocks noChangeArrowheads="1"/>
            </p:cNvSpPr>
            <p:nvPr/>
          </p:nvSpPr>
          <p:spPr bwMode="auto">
            <a:xfrm>
              <a:off x="1838325" y="2933700"/>
              <a:ext cx="366713" cy="347663"/>
            </a:xfrm>
            <a:custGeom>
              <a:avLst/>
              <a:gdLst>
                <a:gd name="T0" fmla="*/ 916 w 1017"/>
                <a:gd name="T1" fmla="*/ 243 h 966"/>
                <a:gd name="T2" fmla="*/ 872 w 1017"/>
                <a:gd name="T3" fmla="*/ 320 h 966"/>
                <a:gd name="T4" fmla="*/ 865 w 1017"/>
                <a:gd name="T5" fmla="*/ 295 h 966"/>
                <a:gd name="T6" fmla="*/ 872 w 1017"/>
                <a:gd name="T7" fmla="*/ 276 h 966"/>
                <a:gd name="T8" fmla="*/ 865 w 1017"/>
                <a:gd name="T9" fmla="*/ 258 h 966"/>
                <a:gd name="T10" fmla="*/ 853 w 1017"/>
                <a:gd name="T11" fmla="*/ 258 h 966"/>
                <a:gd name="T12" fmla="*/ 846 w 1017"/>
                <a:gd name="T13" fmla="*/ 276 h 966"/>
                <a:gd name="T14" fmla="*/ 853 w 1017"/>
                <a:gd name="T15" fmla="*/ 295 h 966"/>
                <a:gd name="T16" fmla="*/ 846 w 1017"/>
                <a:gd name="T17" fmla="*/ 317 h 966"/>
                <a:gd name="T18" fmla="*/ 809 w 1017"/>
                <a:gd name="T19" fmla="*/ 250 h 966"/>
                <a:gd name="T20" fmla="*/ 632 w 1017"/>
                <a:gd name="T21" fmla="*/ 181 h 966"/>
                <a:gd name="T22" fmla="*/ 632 w 1017"/>
                <a:gd name="T23" fmla="*/ 0 h 966"/>
                <a:gd name="T24" fmla="*/ 0 w 1017"/>
                <a:gd name="T25" fmla="*/ 0 h 966"/>
                <a:gd name="T26" fmla="*/ 0 w 1017"/>
                <a:gd name="T27" fmla="*/ 438 h 966"/>
                <a:gd name="T28" fmla="*/ 632 w 1017"/>
                <a:gd name="T29" fmla="*/ 438 h 966"/>
                <a:gd name="T30" fmla="*/ 632 w 1017"/>
                <a:gd name="T31" fmla="*/ 276 h 966"/>
                <a:gd name="T32" fmla="*/ 709 w 1017"/>
                <a:gd name="T33" fmla="*/ 332 h 966"/>
                <a:gd name="T34" fmla="*/ 743 w 1017"/>
                <a:gd name="T35" fmla="*/ 619 h 966"/>
                <a:gd name="T36" fmla="*/ 783 w 1017"/>
                <a:gd name="T37" fmla="*/ 965 h 966"/>
                <a:gd name="T38" fmla="*/ 846 w 1017"/>
                <a:gd name="T39" fmla="*/ 965 h 966"/>
                <a:gd name="T40" fmla="*/ 846 w 1017"/>
                <a:gd name="T41" fmla="*/ 659 h 966"/>
                <a:gd name="T42" fmla="*/ 872 w 1017"/>
                <a:gd name="T43" fmla="*/ 659 h 966"/>
                <a:gd name="T44" fmla="*/ 872 w 1017"/>
                <a:gd name="T45" fmla="*/ 965 h 966"/>
                <a:gd name="T46" fmla="*/ 935 w 1017"/>
                <a:gd name="T47" fmla="*/ 965 h 966"/>
                <a:gd name="T48" fmla="*/ 972 w 1017"/>
                <a:gd name="T49" fmla="*/ 623 h 966"/>
                <a:gd name="T50" fmla="*/ 1016 w 1017"/>
                <a:gd name="T51" fmla="*/ 582 h 966"/>
                <a:gd name="T52" fmla="*/ 1016 w 1017"/>
                <a:gd name="T53" fmla="*/ 291 h 966"/>
                <a:gd name="T54" fmla="*/ 916 w 1017"/>
                <a:gd name="T55" fmla="*/ 243 h 966"/>
                <a:gd name="T56" fmla="*/ 587 w 1017"/>
                <a:gd name="T57" fmla="*/ 394 h 966"/>
                <a:gd name="T58" fmla="*/ 41 w 1017"/>
                <a:gd name="T59" fmla="*/ 394 h 966"/>
                <a:gd name="T60" fmla="*/ 41 w 1017"/>
                <a:gd name="T61" fmla="*/ 41 h 966"/>
                <a:gd name="T62" fmla="*/ 587 w 1017"/>
                <a:gd name="T63" fmla="*/ 41 h 966"/>
                <a:gd name="T64" fmla="*/ 587 w 1017"/>
                <a:gd name="T65" fmla="*/ 394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7" h="966">
                  <a:moveTo>
                    <a:pt x="916" y="243"/>
                  </a:moveTo>
                  <a:lnTo>
                    <a:pt x="872" y="320"/>
                  </a:lnTo>
                  <a:lnTo>
                    <a:pt x="865" y="295"/>
                  </a:lnTo>
                  <a:lnTo>
                    <a:pt x="872" y="276"/>
                  </a:lnTo>
                  <a:lnTo>
                    <a:pt x="865" y="258"/>
                  </a:lnTo>
                  <a:lnTo>
                    <a:pt x="853" y="258"/>
                  </a:lnTo>
                  <a:lnTo>
                    <a:pt x="846" y="276"/>
                  </a:lnTo>
                  <a:lnTo>
                    <a:pt x="853" y="295"/>
                  </a:lnTo>
                  <a:lnTo>
                    <a:pt x="846" y="317"/>
                  </a:lnTo>
                  <a:lnTo>
                    <a:pt x="809" y="250"/>
                  </a:lnTo>
                  <a:lnTo>
                    <a:pt x="632" y="181"/>
                  </a:lnTo>
                  <a:lnTo>
                    <a:pt x="632" y="0"/>
                  </a:lnTo>
                  <a:lnTo>
                    <a:pt x="0" y="0"/>
                  </a:lnTo>
                  <a:lnTo>
                    <a:pt x="0" y="438"/>
                  </a:lnTo>
                  <a:lnTo>
                    <a:pt x="632" y="438"/>
                  </a:lnTo>
                  <a:lnTo>
                    <a:pt x="632" y="276"/>
                  </a:lnTo>
                  <a:lnTo>
                    <a:pt x="709" y="332"/>
                  </a:lnTo>
                  <a:lnTo>
                    <a:pt x="743" y="619"/>
                  </a:lnTo>
                  <a:lnTo>
                    <a:pt x="783" y="965"/>
                  </a:lnTo>
                  <a:lnTo>
                    <a:pt x="846" y="965"/>
                  </a:lnTo>
                  <a:lnTo>
                    <a:pt x="846" y="659"/>
                  </a:lnTo>
                  <a:lnTo>
                    <a:pt x="872" y="659"/>
                  </a:lnTo>
                  <a:lnTo>
                    <a:pt x="872" y="965"/>
                  </a:lnTo>
                  <a:lnTo>
                    <a:pt x="935" y="965"/>
                  </a:lnTo>
                  <a:lnTo>
                    <a:pt x="972" y="623"/>
                  </a:lnTo>
                  <a:lnTo>
                    <a:pt x="1016" y="582"/>
                  </a:lnTo>
                  <a:lnTo>
                    <a:pt x="1016" y="291"/>
                  </a:lnTo>
                  <a:lnTo>
                    <a:pt x="916" y="243"/>
                  </a:lnTo>
                  <a:close/>
                  <a:moveTo>
                    <a:pt x="587" y="394"/>
                  </a:moveTo>
                  <a:lnTo>
                    <a:pt x="41" y="394"/>
                  </a:lnTo>
                  <a:lnTo>
                    <a:pt x="41" y="41"/>
                  </a:lnTo>
                  <a:lnTo>
                    <a:pt x="587" y="41"/>
                  </a:lnTo>
                  <a:lnTo>
                    <a:pt x="587" y="39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366"/>
            <p:cNvSpPr>
              <a:spLocks noChangeArrowheads="1"/>
            </p:cNvSpPr>
            <p:nvPr/>
          </p:nvSpPr>
          <p:spPr bwMode="auto">
            <a:xfrm>
              <a:off x="1838325" y="2933700"/>
              <a:ext cx="228600" cy="158750"/>
            </a:xfrm>
            <a:custGeom>
              <a:avLst/>
              <a:gdLst>
                <a:gd name="T0" fmla="*/ 632 w 633"/>
                <a:gd name="T1" fmla="*/ 0 h 439"/>
                <a:gd name="T2" fmla="*/ 0 w 633"/>
                <a:gd name="T3" fmla="*/ 0 h 439"/>
                <a:gd name="T4" fmla="*/ 0 w 633"/>
                <a:gd name="T5" fmla="*/ 438 h 439"/>
                <a:gd name="T6" fmla="*/ 632 w 633"/>
                <a:gd name="T7" fmla="*/ 438 h 439"/>
                <a:gd name="T8" fmla="*/ 632 w 633"/>
                <a:gd name="T9" fmla="*/ 0 h 439"/>
                <a:gd name="T10" fmla="*/ 587 w 633"/>
                <a:gd name="T11" fmla="*/ 394 h 439"/>
                <a:gd name="T12" fmla="*/ 41 w 633"/>
                <a:gd name="T13" fmla="*/ 394 h 439"/>
                <a:gd name="T14" fmla="*/ 41 w 633"/>
                <a:gd name="T15" fmla="*/ 41 h 439"/>
                <a:gd name="T16" fmla="*/ 587 w 633"/>
                <a:gd name="T17" fmla="*/ 41 h 439"/>
                <a:gd name="T18" fmla="*/ 587 w 633"/>
                <a:gd name="T19" fmla="*/ 394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3" h="439">
                  <a:moveTo>
                    <a:pt x="632" y="0"/>
                  </a:moveTo>
                  <a:lnTo>
                    <a:pt x="0" y="0"/>
                  </a:lnTo>
                  <a:lnTo>
                    <a:pt x="0" y="438"/>
                  </a:lnTo>
                  <a:lnTo>
                    <a:pt x="632" y="438"/>
                  </a:lnTo>
                  <a:lnTo>
                    <a:pt x="632" y="0"/>
                  </a:lnTo>
                  <a:close/>
                  <a:moveTo>
                    <a:pt x="587" y="394"/>
                  </a:moveTo>
                  <a:lnTo>
                    <a:pt x="41" y="394"/>
                  </a:lnTo>
                  <a:lnTo>
                    <a:pt x="41" y="41"/>
                  </a:lnTo>
                  <a:lnTo>
                    <a:pt x="587" y="41"/>
                  </a:lnTo>
                  <a:lnTo>
                    <a:pt x="587" y="39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367"/>
            <p:cNvSpPr>
              <a:spLocks noChangeArrowheads="1"/>
            </p:cNvSpPr>
            <p:nvPr/>
          </p:nvSpPr>
          <p:spPr bwMode="auto">
            <a:xfrm>
              <a:off x="1931988" y="2979738"/>
              <a:ext cx="55562" cy="65087"/>
            </a:xfrm>
            <a:custGeom>
              <a:avLst/>
              <a:gdLst>
                <a:gd name="T0" fmla="*/ 0 w 156"/>
                <a:gd name="T1" fmla="*/ 0 h 181"/>
                <a:gd name="T2" fmla="*/ 0 w 156"/>
                <a:gd name="T3" fmla="*/ 180 h 181"/>
                <a:gd name="T4" fmla="*/ 155 w 156"/>
                <a:gd name="T5" fmla="*/ 88 h 181"/>
                <a:gd name="T6" fmla="*/ 0 w 156"/>
                <a:gd name="T7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81">
                  <a:moveTo>
                    <a:pt x="0" y="0"/>
                  </a:moveTo>
                  <a:lnTo>
                    <a:pt x="0" y="180"/>
                  </a:lnTo>
                  <a:lnTo>
                    <a:pt x="155" y="8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8" name="Group 287"/>
          <p:cNvGrpSpPr/>
          <p:nvPr/>
        </p:nvGrpSpPr>
        <p:grpSpPr>
          <a:xfrm>
            <a:off x="4211278" y="4072939"/>
            <a:ext cx="493712" cy="493713"/>
            <a:chOff x="1770063" y="4073525"/>
            <a:chExt cx="493712" cy="493713"/>
          </a:xfrm>
        </p:grpSpPr>
        <p:sp>
          <p:nvSpPr>
            <p:cNvPr id="289" name="Freeform 368"/>
            <p:cNvSpPr>
              <a:spLocks noChangeArrowheads="1"/>
            </p:cNvSpPr>
            <p:nvPr/>
          </p:nvSpPr>
          <p:spPr bwMode="auto">
            <a:xfrm>
              <a:off x="1770063" y="407352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369"/>
            <p:cNvSpPr>
              <a:spLocks noChangeArrowheads="1"/>
            </p:cNvSpPr>
            <p:nvPr/>
          </p:nvSpPr>
          <p:spPr bwMode="auto">
            <a:xfrm>
              <a:off x="1770063" y="407352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370"/>
            <p:cNvSpPr>
              <a:spLocks noChangeArrowheads="1"/>
            </p:cNvSpPr>
            <p:nvPr/>
          </p:nvSpPr>
          <p:spPr bwMode="auto">
            <a:xfrm>
              <a:off x="1836738" y="4146550"/>
              <a:ext cx="427037" cy="420688"/>
            </a:xfrm>
            <a:custGeom>
              <a:avLst/>
              <a:gdLst>
                <a:gd name="T0" fmla="*/ 607 w 1187"/>
                <a:gd name="T1" fmla="*/ 0 h 1169"/>
                <a:gd name="T2" fmla="*/ 607 w 1187"/>
                <a:gd name="T3" fmla="*/ 0 h 1169"/>
                <a:gd name="T4" fmla="*/ 607 w 1187"/>
                <a:gd name="T5" fmla="*/ 175 h 1169"/>
                <a:gd name="T6" fmla="*/ 607 w 1187"/>
                <a:gd name="T7" fmla="*/ 425 h 1169"/>
                <a:gd name="T8" fmla="*/ 0 w 1187"/>
                <a:gd name="T9" fmla="*/ 425 h 1169"/>
                <a:gd name="T10" fmla="*/ 743 w 1187"/>
                <a:gd name="T11" fmla="*/ 1168 h 1169"/>
                <a:gd name="T12" fmla="*/ 1186 w 1187"/>
                <a:gd name="T13" fmla="*/ 1168 h 1169"/>
                <a:gd name="T14" fmla="*/ 1186 w 1187"/>
                <a:gd name="T15" fmla="*/ 382 h 1169"/>
                <a:gd name="T16" fmla="*/ 886 w 1187"/>
                <a:gd name="T17" fmla="*/ 78 h 1169"/>
                <a:gd name="T18" fmla="*/ 861 w 1187"/>
                <a:gd name="T19" fmla="*/ 118 h 1169"/>
                <a:gd name="T20" fmla="*/ 864 w 1187"/>
                <a:gd name="T21" fmla="*/ 118 h 1169"/>
                <a:gd name="T22" fmla="*/ 864 w 1187"/>
                <a:gd name="T23" fmla="*/ 121 h 1169"/>
                <a:gd name="T24" fmla="*/ 864 w 1187"/>
                <a:gd name="T25" fmla="*/ 150 h 1169"/>
                <a:gd name="T26" fmla="*/ 868 w 1187"/>
                <a:gd name="T27" fmla="*/ 157 h 1169"/>
                <a:gd name="T28" fmla="*/ 861 w 1187"/>
                <a:gd name="T29" fmla="*/ 182 h 1169"/>
                <a:gd name="T30" fmla="*/ 829 w 1187"/>
                <a:gd name="T31" fmla="*/ 218 h 1169"/>
                <a:gd name="T32" fmla="*/ 829 w 1187"/>
                <a:gd name="T33" fmla="*/ 218 h 1169"/>
                <a:gd name="T34" fmla="*/ 829 w 1187"/>
                <a:gd name="T35" fmla="*/ 218 h 1169"/>
                <a:gd name="T36" fmla="*/ 800 w 1187"/>
                <a:gd name="T37" fmla="*/ 193 h 1169"/>
                <a:gd name="T38" fmla="*/ 607 w 1187"/>
                <a:gd name="T39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7" h="1169">
                  <a:moveTo>
                    <a:pt x="607" y="0"/>
                  </a:moveTo>
                  <a:lnTo>
                    <a:pt x="607" y="0"/>
                  </a:lnTo>
                  <a:cubicBezTo>
                    <a:pt x="607" y="175"/>
                    <a:pt x="607" y="175"/>
                    <a:pt x="607" y="175"/>
                  </a:cubicBezTo>
                  <a:cubicBezTo>
                    <a:pt x="607" y="425"/>
                    <a:pt x="607" y="425"/>
                    <a:pt x="607" y="425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743" y="1168"/>
                    <a:pt x="743" y="1168"/>
                    <a:pt x="743" y="1168"/>
                  </a:cubicBezTo>
                  <a:cubicBezTo>
                    <a:pt x="1186" y="1168"/>
                    <a:pt x="1186" y="1168"/>
                    <a:pt x="1186" y="1168"/>
                  </a:cubicBezTo>
                  <a:cubicBezTo>
                    <a:pt x="1186" y="382"/>
                    <a:pt x="1186" y="382"/>
                    <a:pt x="1186" y="382"/>
                  </a:cubicBezTo>
                  <a:cubicBezTo>
                    <a:pt x="886" y="78"/>
                    <a:pt x="886" y="78"/>
                    <a:pt x="886" y="78"/>
                  </a:cubicBezTo>
                  <a:cubicBezTo>
                    <a:pt x="861" y="118"/>
                    <a:pt x="861" y="118"/>
                    <a:pt x="861" y="118"/>
                  </a:cubicBezTo>
                  <a:lnTo>
                    <a:pt x="864" y="118"/>
                  </a:lnTo>
                  <a:cubicBezTo>
                    <a:pt x="864" y="118"/>
                    <a:pt x="864" y="118"/>
                    <a:pt x="864" y="121"/>
                  </a:cubicBezTo>
                  <a:cubicBezTo>
                    <a:pt x="864" y="128"/>
                    <a:pt x="864" y="139"/>
                    <a:pt x="864" y="150"/>
                  </a:cubicBezTo>
                  <a:cubicBezTo>
                    <a:pt x="864" y="153"/>
                    <a:pt x="864" y="157"/>
                    <a:pt x="868" y="157"/>
                  </a:cubicBezTo>
                  <a:cubicBezTo>
                    <a:pt x="864" y="175"/>
                    <a:pt x="861" y="182"/>
                    <a:pt x="861" y="182"/>
                  </a:cubicBezTo>
                  <a:cubicBezTo>
                    <a:pt x="850" y="218"/>
                    <a:pt x="829" y="218"/>
                    <a:pt x="829" y="218"/>
                  </a:cubicBezTo>
                  <a:lnTo>
                    <a:pt x="829" y="218"/>
                  </a:lnTo>
                  <a:lnTo>
                    <a:pt x="829" y="218"/>
                  </a:lnTo>
                  <a:cubicBezTo>
                    <a:pt x="829" y="218"/>
                    <a:pt x="814" y="218"/>
                    <a:pt x="800" y="193"/>
                  </a:cubicBezTo>
                  <a:cubicBezTo>
                    <a:pt x="607" y="0"/>
                    <a:pt x="607" y="0"/>
                    <a:pt x="60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371"/>
            <p:cNvSpPr>
              <a:spLocks noChangeArrowheads="1"/>
            </p:cNvSpPr>
            <p:nvPr/>
          </p:nvSpPr>
          <p:spPr bwMode="auto">
            <a:xfrm>
              <a:off x="2122488" y="4189413"/>
              <a:ext cx="26987" cy="36512"/>
            </a:xfrm>
            <a:custGeom>
              <a:avLst/>
              <a:gdLst>
                <a:gd name="T0" fmla="*/ 71 w 76"/>
                <a:gd name="T1" fmla="*/ 3 h 101"/>
                <a:gd name="T2" fmla="*/ 71 w 76"/>
                <a:gd name="T3" fmla="*/ 3 h 101"/>
                <a:gd name="T4" fmla="*/ 71 w 76"/>
                <a:gd name="T5" fmla="*/ 0 h 101"/>
                <a:gd name="T6" fmla="*/ 50 w 76"/>
                <a:gd name="T7" fmla="*/ 3 h 101"/>
                <a:gd name="T8" fmla="*/ 18 w 76"/>
                <a:gd name="T9" fmla="*/ 10 h 101"/>
                <a:gd name="T10" fmla="*/ 0 w 76"/>
                <a:gd name="T11" fmla="*/ 7 h 101"/>
                <a:gd name="T12" fmla="*/ 0 w 76"/>
                <a:gd name="T13" fmla="*/ 28 h 101"/>
                <a:gd name="T14" fmla="*/ 4 w 76"/>
                <a:gd name="T15" fmla="*/ 64 h 101"/>
                <a:gd name="T16" fmla="*/ 36 w 76"/>
                <a:gd name="T17" fmla="*/ 100 h 101"/>
                <a:gd name="T18" fmla="*/ 36 w 76"/>
                <a:gd name="T19" fmla="*/ 100 h 101"/>
                <a:gd name="T20" fmla="*/ 36 w 76"/>
                <a:gd name="T21" fmla="*/ 100 h 101"/>
                <a:gd name="T22" fmla="*/ 68 w 76"/>
                <a:gd name="T23" fmla="*/ 64 h 101"/>
                <a:gd name="T24" fmla="*/ 75 w 76"/>
                <a:gd name="T25" fmla="*/ 39 h 101"/>
                <a:gd name="T26" fmla="*/ 71 w 76"/>
                <a:gd name="T27" fmla="*/ 32 h 101"/>
                <a:gd name="T28" fmla="*/ 71 w 76"/>
                <a:gd name="T29" fmla="*/ 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" h="101">
                  <a:moveTo>
                    <a:pt x="71" y="3"/>
                  </a:moveTo>
                  <a:lnTo>
                    <a:pt x="71" y="3"/>
                  </a:lnTo>
                  <a:cubicBezTo>
                    <a:pt x="71" y="0"/>
                    <a:pt x="71" y="0"/>
                    <a:pt x="71" y="0"/>
                  </a:cubicBezTo>
                  <a:cubicBezTo>
                    <a:pt x="64" y="0"/>
                    <a:pt x="57" y="3"/>
                    <a:pt x="50" y="3"/>
                  </a:cubicBezTo>
                  <a:cubicBezTo>
                    <a:pt x="39" y="7"/>
                    <a:pt x="29" y="10"/>
                    <a:pt x="18" y="10"/>
                  </a:cubicBezTo>
                  <a:cubicBezTo>
                    <a:pt x="11" y="10"/>
                    <a:pt x="4" y="10"/>
                    <a:pt x="0" y="7"/>
                  </a:cubicBezTo>
                  <a:cubicBezTo>
                    <a:pt x="0" y="14"/>
                    <a:pt x="0" y="25"/>
                    <a:pt x="0" y="28"/>
                  </a:cubicBezTo>
                  <a:cubicBezTo>
                    <a:pt x="0" y="53"/>
                    <a:pt x="4" y="64"/>
                    <a:pt x="4" y="64"/>
                  </a:cubicBezTo>
                  <a:cubicBezTo>
                    <a:pt x="18" y="100"/>
                    <a:pt x="36" y="100"/>
                    <a:pt x="36" y="100"/>
                  </a:cubicBezTo>
                  <a:lnTo>
                    <a:pt x="36" y="100"/>
                  </a:lnTo>
                  <a:lnTo>
                    <a:pt x="36" y="100"/>
                  </a:lnTo>
                  <a:cubicBezTo>
                    <a:pt x="36" y="100"/>
                    <a:pt x="57" y="100"/>
                    <a:pt x="68" y="64"/>
                  </a:cubicBezTo>
                  <a:cubicBezTo>
                    <a:pt x="68" y="64"/>
                    <a:pt x="71" y="57"/>
                    <a:pt x="75" y="39"/>
                  </a:cubicBezTo>
                  <a:cubicBezTo>
                    <a:pt x="71" y="39"/>
                    <a:pt x="71" y="35"/>
                    <a:pt x="71" y="32"/>
                  </a:cubicBezTo>
                  <a:cubicBezTo>
                    <a:pt x="71" y="21"/>
                    <a:pt x="71" y="10"/>
                    <a:pt x="71" y="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372"/>
            <p:cNvSpPr>
              <a:spLocks noChangeArrowheads="1"/>
            </p:cNvSpPr>
            <p:nvPr/>
          </p:nvSpPr>
          <p:spPr bwMode="auto">
            <a:xfrm>
              <a:off x="1844675" y="4154488"/>
              <a:ext cx="204788" cy="138112"/>
            </a:xfrm>
            <a:custGeom>
              <a:avLst/>
              <a:gdLst>
                <a:gd name="T0" fmla="*/ 568 w 569"/>
                <a:gd name="T1" fmla="*/ 382 h 383"/>
                <a:gd name="T2" fmla="*/ 0 w 569"/>
                <a:gd name="T3" fmla="*/ 382 h 383"/>
                <a:gd name="T4" fmla="*/ 0 w 569"/>
                <a:gd name="T5" fmla="*/ 0 h 383"/>
                <a:gd name="T6" fmla="*/ 568 w 569"/>
                <a:gd name="T7" fmla="*/ 0 h 383"/>
                <a:gd name="T8" fmla="*/ 568 w 569"/>
                <a:gd name="T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9" h="383">
                  <a:moveTo>
                    <a:pt x="568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568" y="0"/>
                  </a:lnTo>
                  <a:lnTo>
                    <a:pt x="568" y="3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373"/>
            <p:cNvSpPr>
              <a:spLocks noChangeArrowheads="1"/>
            </p:cNvSpPr>
            <p:nvPr/>
          </p:nvSpPr>
          <p:spPr bwMode="auto">
            <a:xfrm>
              <a:off x="2108200" y="4165600"/>
              <a:ext cx="53975" cy="68263"/>
            </a:xfrm>
            <a:custGeom>
              <a:avLst/>
              <a:gdLst>
                <a:gd name="T0" fmla="*/ 18 w 151"/>
                <a:gd name="T1" fmla="*/ 136 h 191"/>
                <a:gd name="T2" fmla="*/ 18 w 151"/>
                <a:gd name="T3" fmla="*/ 136 h 191"/>
                <a:gd name="T4" fmla="*/ 75 w 151"/>
                <a:gd name="T5" fmla="*/ 190 h 191"/>
                <a:gd name="T6" fmla="*/ 75 w 151"/>
                <a:gd name="T7" fmla="*/ 190 h 191"/>
                <a:gd name="T8" fmla="*/ 132 w 151"/>
                <a:gd name="T9" fmla="*/ 140 h 191"/>
                <a:gd name="T10" fmla="*/ 136 w 151"/>
                <a:gd name="T11" fmla="*/ 118 h 191"/>
                <a:gd name="T12" fmla="*/ 143 w 151"/>
                <a:gd name="T13" fmla="*/ 47 h 191"/>
                <a:gd name="T14" fmla="*/ 114 w 151"/>
                <a:gd name="T15" fmla="*/ 18 h 191"/>
                <a:gd name="T16" fmla="*/ 93 w 151"/>
                <a:gd name="T17" fmla="*/ 4 h 191"/>
                <a:gd name="T18" fmla="*/ 75 w 151"/>
                <a:gd name="T19" fmla="*/ 0 h 191"/>
                <a:gd name="T20" fmla="*/ 57 w 151"/>
                <a:gd name="T21" fmla="*/ 4 h 191"/>
                <a:gd name="T22" fmla="*/ 35 w 151"/>
                <a:gd name="T23" fmla="*/ 18 h 191"/>
                <a:gd name="T24" fmla="*/ 7 w 151"/>
                <a:gd name="T25" fmla="*/ 47 h 191"/>
                <a:gd name="T26" fmla="*/ 14 w 151"/>
                <a:gd name="T27" fmla="*/ 122 h 191"/>
                <a:gd name="T28" fmla="*/ 18 w 151"/>
                <a:gd name="T29" fmla="*/ 136 h 191"/>
                <a:gd name="T30" fmla="*/ 39 w 151"/>
                <a:gd name="T31" fmla="*/ 72 h 191"/>
                <a:gd name="T32" fmla="*/ 39 w 151"/>
                <a:gd name="T33" fmla="*/ 72 h 191"/>
                <a:gd name="T34" fmla="*/ 57 w 151"/>
                <a:gd name="T35" fmla="*/ 75 h 191"/>
                <a:gd name="T36" fmla="*/ 89 w 151"/>
                <a:gd name="T37" fmla="*/ 68 h 191"/>
                <a:gd name="T38" fmla="*/ 110 w 151"/>
                <a:gd name="T39" fmla="*/ 65 h 191"/>
                <a:gd name="T40" fmla="*/ 110 w 151"/>
                <a:gd name="T41" fmla="*/ 68 h 191"/>
                <a:gd name="T42" fmla="*/ 110 w 151"/>
                <a:gd name="T43" fmla="*/ 97 h 191"/>
                <a:gd name="T44" fmla="*/ 114 w 151"/>
                <a:gd name="T45" fmla="*/ 104 h 191"/>
                <a:gd name="T46" fmla="*/ 107 w 151"/>
                <a:gd name="T47" fmla="*/ 129 h 191"/>
                <a:gd name="T48" fmla="*/ 75 w 151"/>
                <a:gd name="T49" fmla="*/ 165 h 191"/>
                <a:gd name="T50" fmla="*/ 75 w 151"/>
                <a:gd name="T51" fmla="*/ 165 h 191"/>
                <a:gd name="T52" fmla="*/ 75 w 151"/>
                <a:gd name="T53" fmla="*/ 165 h 191"/>
                <a:gd name="T54" fmla="*/ 43 w 151"/>
                <a:gd name="T55" fmla="*/ 129 h 191"/>
                <a:gd name="T56" fmla="*/ 39 w 151"/>
                <a:gd name="T57" fmla="*/ 93 h 191"/>
                <a:gd name="T58" fmla="*/ 39 w 151"/>
                <a:gd name="T59" fmla="*/ 72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1" h="191">
                  <a:moveTo>
                    <a:pt x="18" y="136"/>
                  </a:moveTo>
                  <a:lnTo>
                    <a:pt x="18" y="136"/>
                  </a:lnTo>
                  <a:cubicBezTo>
                    <a:pt x="39" y="190"/>
                    <a:pt x="68" y="190"/>
                    <a:pt x="75" y="190"/>
                  </a:cubicBezTo>
                  <a:lnTo>
                    <a:pt x="75" y="190"/>
                  </a:lnTo>
                  <a:cubicBezTo>
                    <a:pt x="82" y="190"/>
                    <a:pt x="114" y="190"/>
                    <a:pt x="132" y="140"/>
                  </a:cubicBezTo>
                  <a:cubicBezTo>
                    <a:pt x="132" y="136"/>
                    <a:pt x="136" y="129"/>
                    <a:pt x="136" y="118"/>
                  </a:cubicBezTo>
                  <a:cubicBezTo>
                    <a:pt x="143" y="104"/>
                    <a:pt x="150" y="75"/>
                    <a:pt x="143" y="47"/>
                  </a:cubicBezTo>
                  <a:cubicBezTo>
                    <a:pt x="136" y="25"/>
                    <a:pt x="128" y="22"/>
                    <a:pt x="114" y="18"/>
                  </a:cubicBezTo>
                  <a:cubicBezTo>
                    <a:pt x="110" y="15"/>
                    <a:pt x="103" y="11"/>
                    <a:pt x="93" y="4"/>
                  </a:cubicBezTo>
                  <a:cubicBezTo>
                    <a:pt x="93" y="4"/>
                    <a:pt x="85" y="0"/>
                    <a:pt x="75" y="0"/>
                  </a:cubicBezTo>
                  <a:cubicBezTo>
                    <a:pt x="68" y="0"/>
                    <a:pt x="60" y="4"/>
                    <a:pt x="57" y="4"/>
                  </a:cubicBezTo>
                  <a:cubicBezTo>
                    <a:pt x="50" y="11"/>
                    <a:pt x="43" y="15"/>
                    <a:pt x="35" y="18"/>
                  </a:cubicBezTo>
                  <a:cubicBezTo>
                    <a:pt x="25" y="22"/>
                    <a:pt x="18" y="25"/>
                    <a:pt x="7" y="47"/>
                  </a:cubicBezTo>
                  <a:cubicBezTo>
                    <a:pt x="0" y="75"/>
                    <a:pt x="7" y="107"/>
                    <a:pt x="14" y="122"/>
                  </a:cubicBezTo>
                  <a:cubicBezTo>
                    <a:pt x="18" y="129"/>
                    <a:pt x="18" y="136"/>
                    <a:pt x="18" y="136"/>
                  </a:cubicBezTo>
                  <a:close/>
                  <a:moveTo>
                    <a:pt x="39" y="72"/>
                  </a:moveTo>
                  <a:lnTo>
                    <a:pt x="39" y="72"/>
                  </a:lnTo>
                  <a:cubicBezTo>
                    <a:pt x="43" y="75"/>
                    <a:pt x="50" y="75"/>
                    <a:pt x="57" y="75"/>
                  </a:cubicBezTo>
                  <a:cubicBezTo>
                    <a:pt x="68" y="75"/>
                    <a:pt x="78" y="72"/>
                    <a:pt x="89" y="68"/>
                  </a:cubicBezTo>
                  <a:cubicBezTo>
                    <a:pt x="96" y="68"/>
                    <a:pt x="103" y="65"/>
                    <a:pt x="110" y="65"/>
                  </a:cubicBezTo>
                  <a:cubicBezTo>
                    <a:pt x="110" y="65"/>
                    <a:pt x="110" y="65"/>
                    <a:pt x="110" y="68"/>
                  </a:cubicBezTo>
                  <a:cubicBezTo>
                    <a:pt x="110" y="75"/>
                    <a:pt x="110" y="86"/>
                    <a:pt x="110" y="97"/>
                  </a:cubicBezTo>
                  <a:cubicBezTo>
                    <a:pt x="110" y="100"/>
                    <a:pt x="110" y="104"/>
                    <a:pt x="114" y="104"/>
                  </a:cubicBezTo>
                  <a:cubicBezTo>
                    <a:pt x="110" y="122"/>
                    <a:pt x="107" y="129"/>
                    <a:pt x="107" y="129"/>
                  </a:cubicBezTo>
                  <a:cubicBezTo>
                    <a:pt x="96" y="165"/>
                    <a:pt x="75" y="165"/>
                    <a:pt x="75" y="165"/>
                  </a:cubicBezTo>
                  <a:lnTo>
                    <a:pt x="75" y="165"/>
                  </a:lnTo>
                  <a:lnTo>
                    <a:pt x="75" y="165"/>
                  </a:lnTo>
                  <a:cubicBezTo>
                    <a:pt x="75" y="165"/>
                    <a:pt x="57" y="165"/>
                    <a:pt x="43" y="129"/>
                  </a:cubicBezTo>
                  <a:cubicBezTo>
                    <a:pt x="43" y="129"/>
                    <a:pt x="39" y="118"/>
                    <a:pt x="39" y="93"/>
                  </a:cubicBezTo>
                  <a:cubicBezTo>
                    <a:pt x="39" y="90"/>
                    <a:pt x="39" y="79"/>
                    <a:pt x="39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374"/>
            <p:cNvSpPr>
              <a:spLocks noChangeArrowheads="1"/>
            </p:cNvSpPr>
            <p:nvPr/>
          </p:nvSpPr>
          <p:spPr bwMode="auto">
            <a:xfrm>
              <a:off x="1836738" y="4146550"/>
              <a:ext cx="354012" cy="338138"/>
            </a:xfrm>
            <a:custGeom>
              <a:avLst/>
              <a:gdLst>
                <a:gd name="T0" fmla="*/ 886 w 983"/>
                <a:gd name="T1" fmla="*/ 239 h 940"/>
                <a:gd name="T2" fmla="*/ 843 w 983"/>
                <a:gd name="T3" fmla="*/ 311 h 940"/>
                <a:gd name="T4" fmla="*/ 836 w 983"/>
                <a:gd name="T5" fmla="*/ 285 h 940"/>
                <a:gd name="T6" fmla="*/ 843 w 983"/>
                <a:gd name="T7" fmla="*/ 271 h 940"/>
                <a:gd name="T8" fmla="*/ 836 w 983"/>
                <a:gd name="T9" fmla="*/ 253 h 940"/>
                <a:gd name="T10" fmla="*/ 825 w 983"/>
                <a:gd name="T11" fmla="*/ 253 h 940"/>
                <a:gd name="T12" fmla="*/ 818 w 983"/>
                <a:gd name="T13" fmla="*/ 271 h 940"/>
                <a:gd name="T14" fmla="*/ 825 w 983"/>
                <a:gd name="T15" fmla="*/ 289 h 940"/>
                <a:gd name="T16" fmla="*/ 818 w 983"/>
                <a:gd name="T17" fmla="*/ 311 h 940"/>
                <a:gd name="T18" fmla="*/ 782 w 983"/>
                <a:gd name="T19" fmla="*/ 246 h 940"/>
                <a:gd name="T20" fmla="*/ 611 w 983"/>
                <a:gd name="T21" fmla="*/ 175 h 940"/>
                <a:gd name="T22" fmla="*/ 611 w 983"/>
                <a:gd name="T23" fmla="*/ 0 h 940"/>
                <a:gd name="T24" fmla="*/ 0 w 983"/>
                <a:gd name="T25" fmla="*/ 0 h 940"/>
                <a:gd name="T26" fmla="*/ 0 w 983"/>
                <a:gd name="T27" fmla="*/ 425 h 940"/>
                <a:gd name="T28" fmla="*/ 611 w 983"/>
                <a:gd name="T29" fmla="*/ 425 h 940"/>
                <a:gd name="T30" fmla="*/ 611 w 983"/>
                <a:gd name="T31" fmla="*/ 268 h 940"/>
                <a:gd name="T32" fmla="*/ 686 w 983"/>
                <a:gd name="T33" fmla="*/ 325 h 940"/>
                <a:gd name="T34" fmla="*/ 718 w 983"/>
                <a:gd name="T35" fmla="*/ 600 h 940"/>
                <a:gd name="T36" fmla="*/ 757 w 983"/>
                <a:gd name="T37" fmla="*/ 939 h 940"/>
                <a:gd name="T38" fmla="*/ 818 w 983"/>
                <a:gd name="T39" fmla="*/ 939 h 940"/>
                <a:gd name="T40" fmla="*/ 818 w 983"/>
                <a:gd name="T41" fmla="*/ 639 h 940"/>
                <a:gd name="T42" fmla="*/ 843 w 983"/>
                <a:gd name="T43" fmla="*/ 639 h 940"/>
                <a:gd name="T44" fmla="*/ 843 w 983"/>
                <a:gd name="T45" fmla="*/ 939 h 940"/>
                <a:gd name="T46" fmla="*/ 904 w 983"/>
                <a:gd name="T47" fmla="*/ 939 h 940"/>
                <a:gd name="T48" fmla="*/ 939 w 983"/>
                <a:gd name="T49" fmla="*/ 607 h 940"/>
                <a:gd name="T50" fmla="*/ 982 w 983"/>
                <a:gd name="T51" fmla="*/ 568 h 940"/>
                <a:gd name="T52" fmla="*/ 982 w 983"/>
                <a:gd name="T53" fmla="*/ 285 h 940"/>
                <a:gd name="T54" fmla="*/ 886 w 983"/>
                <a:gd name="T55" fmla="*/ 239 h 940"/>
                <a:gd name="T56" fmla="*/ 568 w 983"/>
                <a:gd name="T57" fmla="*/ 382 h 940"/>
                <a:gd name="T58" fmla="*/ 39 w 983"/>
                <a:gd name="T59" fmla="*/ 382 h 940"/>
                <a:gd name="T60" fmla="*/ 39 w 983"/>
                <a:gd name="T61" fmla="*/ 43 h 940"/>
                <a:gd name="T62" fmla="*/ 568 w 983"/>
                <a:gd name="T63" fmla="*/ 43 h 940"/>
                <a:gd name="T64" fmla="*/ 568 w 983"/>
                <a:gd name="T65" fmla="*/ 382 h 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3" h="940">
                  <a:moveTo>
                    <a:pt x="886" y="239"/>
                  </a:moveTo>
                  <a:lnTo>
                    <a:pt x="843" y="311"/>
                  </a:lnTo>
                  <a:lnTo>
                    <a:pt x="836" y="285"/>
                  </a:lnTo>
                  <a:lnTo>
                    <a:pt x="843" y="271"/>
                  </a:lnTo>
                  <a:lnTo>
                    <a:pt x="836" y="253"/>
                  </a:lnTo>
                  <a:lnTo>
                    <a:pt x="825" y="253"/>
                  </a:lnTo>
                  <a:lnTo>
                    <a:pt x="818" y="271"/>
                  </a:lnTo>
                  <a:lnTo>
                    <a:pt x="825" y="289"/>
                  </a:lnTo>
                  <a:lnTo>
                    <a:pt x="818" y="311"/>
                  </a:lnTo>
                  <a:lnTo>
                    <a:pt x="782" y="246"/>
                  </a:lnTo>
                  <a:lnTo>
                    <a:pt x="611" y="175"/>
                  </a:lnTo>
                  <a:lnTo>
                    <a:pt x="611" y="0"/>
                  </a:lnTo>
                  <a:lnTo>
                    <a:pt x="0" y="0"/>
                  </a:lnTo>
                  <a:lnTo>
                    <a:pt x="0" y="425"/>
                  </a:lnTo>
                  <a:lnTo>
                    <a:pt x="611" y="425"/>
                  </a:lnTo>
                  <a:lnTo>
                    <a:pt x="611" y="268"/>
                  </a:lnTo>
                  <a:lnTo>
                    <a:pt x="686" y="325"/>
                  </a:lnTo>
                  <a:lnTo>
                    <a:pt x="718" y="600"/>
                  </a:lnTo>
                  <a:lnTo>
                    <a:pt x="757" y="939"/>
                  </a:lnTo>
                  <a:lnTo>
                    <a:pt x="818" y="939"/>
                  </a:lnTo>
                  <a:lnTo>
                    <a:pt x="818" y="639"/>
                  </a:lnTo>
                  <a:lnTo>
                    <a:pt x="843" y="639"/>
                  </a:lnTo>
                  <a:lnTo>
                    <a:pt x="843" y="939"/>
                  </a:lnTo>
                  <a:lnTo>
                    <a:pt x="904" y="939"/>
                  </a:lnTo>
                  <a:lnTo>
                    <a:pt x="939" y="607"/>
                  </a:lnTo>
                  <a:lnTo>
                    <a:pt x="982" y="568"/>
                  </a:lnTo>
                  <a:lnTo>
                    <a:pt x="982" y="285"/>
                  </a:lnTo>
                  <a:lnTo>
                    <a:pt x="886" y="239"/>
                  </a:lnTo>
                  <a:close/>
                  <a:moveTo>
                    <a:pt x="568" y="382"/>
                  </a:moveTo>
                  <a:lnTo>
                    <a:pt x="39" y="382"/>
                  </a:lnTo>
                  <a:lnTo>
                    <a:pt x="39" y="43"/>
                  </a:lnTo>
                  <a:lnTo>
                    <a:pt x="568" y="43"/>
                  </a:lnTo>
                  <a:lnTo>
                    <a:pt x="568" y="3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375"/>
            <p:cNvSpPr>
              <a:spLocks noChangeArrowheads="1"/>
            </p:cNvSpPr>
            <p:nvPr/>
          </p:nvSpPr>
          <p:spPr bwMode="auto">
            <a:xfrm>
              <a:off x="1927225" y="4191000"/>
              <a:ext cx="53975" cy="63500"/>
            </a:xfrm>
            <a:custGeom>
              <a:avLst/>
              <a:gdLst>
                <a:gd name="T0" fmla="*/ 0 w 151"/>
                <a:gd name="T1" fmla="*/ 0 h 176"/>
                <a:gd name="T2" fmla="*/ 0 w 151"/>
                <a:gd name="T3" fmla="*/ 175 h 176"/>
                <a:gd name="T4" fmla="*/ 150 w 151"/>
                <a:gd name="T5" fmla="*/ 89 h 176"/>
                <a:gd name="T6" fmla="*/ 0 w 151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" h="176">
                  <a:moveTo>
                    <a:pt x="0" y="0"/>
                  </a:moveTo>
                  <a:lnTo>
                    <a:pt x="0" y="175"/>
                  </a:lnTo>
                  <a:lnTo>
                    <a:pt x="150" y="89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7" name="Group 296"/>
          <p:cNvGrpSpPr/>
          <p:nvPr/>
        </p:nvGrpSpPr>
        <p:grpSpPr>
          <a:xfrm>
            <a:off x="5101681" y="2335116"/>
            <a:ext cx="338138" cy="274638"/>
            <a:chOff x="2657475" y="2362200"/>
            <a:chExt cx="338138" cy="274638"/>
          </a:xfrm>
        </p:grpSpPr>
        <p:sp>
          <p:nvSpPr>
            <p:cNvPr id="298" name="Freeform 376"/>
            <p:cNvSpPr>
              <a:spLocks noChangeArrowheads="1"/>
            </p:cNvSpPr>
            <p:nvPr/>
          </p:nvSpPr>
          <p:spPr bwMode="auto">
            <a:xfrm>
              <a:off x="2665413" y="2370138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377"/>
            <p:cNvSpPr>
              <a:spLocks noChangeArrowheads="1"/>
            </p:cNvSpPr>
            <p:nvPr/>
          </p:nvSpPr>
          <p:spPr bwMode="auto">
            <a:xfrm>
              <a:off x="2665413" y="2370138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378"/>
            <p:cNvSpPr>
              <a:spLocks noChangeArrowheads="1"/>
            </p:cNvSpPr>
            <p:nvPr/>
          </p:nvSpPr>
          <p:spPr bwMode="auto">
            <a:xfrm>
              <a:off x="2825750" y="2370138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379"/>
            <p:cNvSpPr>
              <a:spLocks noChangeArrowheads="1"/>
            </p:cNvSpPr>
            <p:nvPr/>
          </p:nvSpPr>
          <p:spPr bwMode="auto">
            <a:xfrm>
              <a:off x="2825750" y="2370138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380"/>
            <p:cNvSpPr>
              <a:spLocks noChangeArrowheads="1"/>
            </p:cNvSpPr>
            <p:nvPr/>
          </p:nvSpPr>
          <p:spPr bwMode="auto">
            <a:xfrm>
              <a:off x="2657475" y="2362200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381"/>
            <p:cNvSpPr>
              <a:spLocks noChangeArrowheads="1"/>
            </p:cNvSpPr>
            <p:nvPr/>
          </p:nvSpPr>
          <p:spPr bwMode="auto">
            <a:xfrm>
              <a:off x="2794000" y="2428875"/>
              <a:ext cx="87313" cy="100013"/>
            </a:xfrm>
            <a:custGeom>
              <a:avLst/>
              <a:gdLst>
                <a:gd name="T0" fmla="*/ 0 w 242"/>
                <a:gd name="T1" fmla="*/ 276 h 277"/>
                <a:gd name="T2" fmla="*/ 241 w 242"/>
                <a:gd name="T3" fmla="*/ 140 h 277"/>
                <a:gd name="T4" fmla="*/ 0 w 242"/>
                <a:gd name="T5" fmla="*/ 0 h 277"/>
                <a:gd name="T6" fmla="*/ 0 w 242"/>
                <a:gd name="T7" fmla="*/ 276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277">
                  <a:moveTo>
                    <a:pt x="0" y="276"/>
                  </a:moveTo>
                  <a:lnTo>
                    <a:pt x="241" y="140"/>
                  </a:lnTo>
                  <a:lnTo>
                    <a:pt x="0" y="0"/>
                  </a:lnTo>
                  <a:lnTo>
                    <a:pt x="0" y="27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4" name="Group 303"/>
          <p:cNvGrpSpPr/>
          <p:nvPr/>
        </p:nvGrpSpPr>
        <p:grpSpPr>
          <a:xfrm>
            <a:off x="5101681" y="3545121"/>
            <a:ext cx="338138" cy="274638"/>
            <a:chOff x="2660650" y="3540125"/>
            <a:chExt cx="338138" cy="274638"/>
          </a:xfrm>
        </p:grpSpPr>
        <p:sp>
          <p:nvSpPr>
            <p:cNvPr id="305" name="Freeform 382"/>
            <p:cNvSpPr>
              <a:spLocks noChangeArrowheads="1"/>
            </p:cNvSpPr>
            <p:nvPr/>
          </p:nvSpPr>
          <p:spPr bwMode="auto">
            <a:xfrm>
              <a:off x="2668588" y="3548063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383"/>
            <p:cNvSpPr>
              <a:spLocks noChangeArrowheads="1"/>
            </p:cNvSpPr>
            <p:nvPr/>
          </p:nvSpPr>
          <p:spPr bwMode="auto">
            <a:xfrm>
              <a:off x="2668588" y="3548063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384"/>
            <p:cNvSpPr>
              <a:spLocks noChangeArrowheads="1"/>
            </p:cNvSpPr>
            <p:nvPr/>
          </p:nvSpPr>
          <p:spPr bwMode="auto">
            <a:xfrm>
              <a:off x="2828925" y="3548063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385"/>
            <p:cNvSpPr>
              <a:spLocks noChangeArrowheads="1"/>
            </p:cNvSpPr>
            <p:nvPr/>
          </p:nvSpPr>
          <p:spPr bwMode="auto">
            <a:xfrm>
              <a:off x="2828925" y="3548063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386"/>
            <p:cNvSpPr>
              <a:spLocks noChangeArrowheads="1"/>
            </p:cNvSpPr>
            <p:nvPr/>
          </p:nvSpPr>
          <p:spPr bwMode="auto">
            <a:xfrm>
              <a:off x="2660650" y="3540125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387"/>
            <p:cNvSpPr>
              <a:spLocks noChangeArrowheads="1"/>
            </p:cNvSpPr>
            <p:nvPr/>
          </p:nvSpPr>
          <p:spPr bwMode="auto">
            <a:xfrm>
              <a:off x="2797175" y="3605213"/>
              <a:ext cx="87313" cy="100012"/>
            </a:xfrm>
            <a:custGeom>
              <a:avLst/>
              <a:gdLst>
                <a:gd name="T0" fmla="*/ 0 w 242"/>
                <a:gd name="T1" fmla="*/ 276 h 277"/>
                <a:gd name="T2" fmla="*/ 241 w 242"/>
                <a:gd name="T3" fmla="*/ 140 h 277"/>
                <a:gd name="T4" fmla="*/ 0 w 242"/>
                <a:gd name="T5" fmla="*/ 0 h 277"/>
                <a:gd name="T6" fmla="*/ 0 w 242"/>
                <a:gd name="T7" fmla="*/ 276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277">
                  <a:moveTo>
                    <a:pt x="0" y="276"/>
                  </a:moveTo>
                  <a:lnTo>
                    <a:pt x="241" y="140"/>
                  </a:lnTo>
                  <a:lnTo>
                    <a:pt x="0" y="0"/>
                  </a:lnTo>
                  <a:lnTo>
                    <a:pt x="0" y="27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1" name="Group 310"/>
          <p:cNvGrpSpPr/>
          <p:nvPr/>
        </p:nvGrpSpPr>
        <p:grpSpPr>
          <a:xfrm>
            <a:off x="5101682" y="1717652"/>
            <a:ext cx="338137" cy="274638"/>
            <a:chOff x="2659063" y="1717675"/>
            <a:chExt cx="338137" cy="274638"/>
          </a:xfrm>
        </p:grpSpPr>
        <p:sp>
          <p:nvSpPr>
            <p:cNvPr id="312" name="Freeform 388"/>
            <p:cNvSpPr>
              <a:spLocks noChangeArrowheads="1"/>
            </p:cNvSpPr>
            <p:nvPr/>
          </p:nvSpPr>
          <p:spPr bwMode="auto">
            <a:xfrm>
              <a:off x="2667000" y="1725613"/>
              <a:ext cx="322263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389"/>
            <p:cNvSpPr>
              <a:spLocks noChangeArrowheads="1"/>
            </p:cNvSpPr>
            <p:nvPr/>
          </p:nvSpPr>
          <p:spPr bwMode="auto">
            <a:xfrm>
              <a:off x="2667000" y="1725613"/>
              <a:ext cx="322263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390"/>
            <p:cNvSpPr>
              <a:spLocks noChangeArrowheads="1"/>
            </p:cNvSpPr>
            <p:nvPr/>
          </p:nvSpPr>
          <p:spPr bwMode="auto">
            <a:xfrm>
              <a:off x="2827338" y="1725613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391"/>
            <p:cNvSpPr>
              <a:spLocks noChangeArrowheads="1"/>
            </p:cNvSpPr>
            <p:nvPr/>
          </p:nvSpPr>
          <p:spPr bwMode="auto">
            <a:xfrm>
              <a:off x="2827338" y="1725613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392"/>
            <p:cNvSpPr>
              <a:spLocks noChangeArrowheads="1"/>
            </p:cNvSpPr>
            <p:nvPr/>
          </p:nvSpPr>
          <p:spPr bwMode="auto">
            <a:xfrm>
              <a:off x="2659063" y="1717675"/>
              <a:ext cx="338137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393"/>
            <p:cNvSpPr>
              <a:spLocks noChangeArrowheads="1"/>
            </p:cNvSpPr>
            <p:nvPr/>
          </p:nvSpPr>
          <p:spPr bwMode="auto">
            <a:xfrm>
              <a:off x="2795588" y="1782763"/>
              <a:ext cx="87312" cy="100012"/>
            </a:xfrm>
            <a:custGeom>
              <a:avLst/>
              <a:gdLst>
                <a:gd name="T0" fmla="*/ 0 w 242"/>
                <a:gd name="T1" fmla="*/ 276 h 277"/>
                <a:gd name="T2" fmla="*/ 241 w 242"/>
                <a:gd name="T3" fmla="*/ 140 h 277"/>
                <a:gd name="T4" fmla="*/ 0 w 242"/>
                <a:gd name="T5" fmla="*/ 0 h 277"/>
                <a:gd name="T6" fmla="*/ 0 w 242"/>
                <a:gd name="T7" fmla="*/ 276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277">
                  <a:moveTo>
                    <a:pt x="0" y="276"/>
                  </a:moveTo>
                  <a:lnTo>
                    <a:pt x="241" y="140"/>
                  </a:lnTo>
                  <a:lnTo>
                    <a:pt x="0" y="0"/>
                  </a:lnTo>
                  <a:lnTo>
                    <a:pt x="0" y="27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8" name="Group 317"/>
          <p:cNvGrpSpPr/>
          <p:nvPr/>
        </p:nvGrpSpPr>
        <p:grpSpPr>
          <a:xfrm>
            <a:off x="5023894" y="4072939"/>
            <a:ext cx="493713" cy="493713"/>
            <a:chOff x="2568575" y="4073525"/>
            <a:chExt cx="493713" cy="493713"/>
          </a:xfrm>
        </p:grpSpPr>
        <p:sp>
          <p:nvSpPr>
            <p:cNvPr id="319" name="Freeform 394"/>
            <p:cNvSpPr>
              <a:spLocks noChangeArrowheads="1"/>
            </p:cNvSpPr>
            <p:nvPr/>
          </p:nvSpPr>
          <p:spPr bwMode="auto">
            <a:xfrm>
              <a:off x="2568575" y="407352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395"/>
            <p:cNvSpPr>
              <a:spLocks noChangeArrowheads="1"/>
            </p:cNvSpPr>
            <p:nvPr/>
          </p:nvSpPr>
          <p:spPr bwMode="auto">
            <a:xfrm>
              <a:off x="2568575" y="407352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396"/>
            <p:cNvSpPr>
              <a:spLocks noChangeArrowheads="1"/>
            </p:cNvSpPr>
            <p:nvPr/>
          </p:nvSpPr>
          <p:spPr bwMode="auto">
            <a:xfrm>
              <a:off x="2651125" y="4187825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304 w 1141"/>
                <a:gd name="T5" fmla="*/ 629 h 1055"/>
                <a:gd name="T6" fmla="*/ 0 w 1141"/>
                <a:gd name="T7" fmla="*/ 629 h 1055"/>
                <a:gd name="T8" fmla="*/ 425 w 1141"/>
                <a:gd name="T9" fmla="*/ 1054 h 1055"/>
                <a:gd name="T10" fmla="*/ 1140 w 1141"/>
                <a:gd name="T11" fmla="*/ 1054 h 1055"/>
                <a:gd name="T12" fmla="*/ 1140 w 1141"/>
                <a:gd name="T13" fmla="*/ 232 h 1055"/>
                <a:gd name="T14" fmla="*/ 908 w 1141"/>
                <a:gd name="T15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397"/>
            <p:cNvSpPr>
              <a:spLocks noChangeArrowheads="1"/>
            </p:cNvSpPr>
            <p:nvPr/>
          </p:nvSpPr>
          <p:spPr bwMode="auto">
            <a:xfrm>
              <a:off x="2651125" y="4187825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304 w 1141"/>
                <a:gd name="T5" fmla="*/ 629 h 1055"/>
                <a:gd name="T6" fmla="*/ 0 w 1141"/>
                <a:gd name="T7" fmla="*/ 629 h 1055"/>
                <a:gd name="T8" fmla="*/ 425 w 1141"/>
                <a:gd name="T9" fmla="*/ 1054 h 1055"/>
                <a:gd name="T10" fmla="*/ 1140 w 1141"/>
                <a:gd name="T11" fmla="*/ 1054 h 1055"/>
                <a:gd name="T12" fmla="*/ 1140 w 1141"/>
                <a:gd name="T13" fmla="*/ 232 h 1055"/>
                <a:gd name="T14" fmla="*/ 908 w 1141"/>
                <a:gd name="T15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398"/>
            <p:cNvSpPr>
              <a:spLocks noChangeArrowheads="1"/>
            </p:cNvSpPr>
            <p:nvPr/>
          </p:nvSpPr>
          <p:spPr bwMode="auto">
            <a:xfrm>
              <a:off x="2659063" y="4194175"/>
              <a:ext cx="311150" cy="211138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399"/>
            <p:cNvSpPr>
              <a:spLocks noChangeArrowheads="1"/>
            </p:cNvSpPr>
            <p:nvPr/>
          </p:nvSpPr>
          <p:spPr bwMode="auto">
            <a:xfrm>
              <a:off x="2651125" y="4187825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0 h 741"/>
                <a:gd name="T4" fmla="*/ 0 w 909"/>
                <a:gd name="T5" fmla="*/ 0 h 741"/>
                <a:gd name="T6" fmla="*/ 0 w 909"/>
                <a:gd name="T7" fmla="*/ 629 h 741"/>
                <a:gd name="T8" fmla="*/ 304 w 909"/>
                <a:gd name="T9" fmla="*/ 629 h 741"/>
                <a:gd name="T10" fmla="*/ 304 w 909"/>
                <a:gd name="T11" fmla="*/ 697 h 741"/>
                <a:gd name="T12" fmla="*/ 222 w 909"/>
                <a:gd name="T13" fmla="*/ 697 h 741"/>
                <a:gd name="T14" fmla="*/ 222 w 909"/>
                <a:gd name="T15" fmla="*/ 740 h 741"/>
                <a:gd name="T16" fmla="*/ 686 w 909"/>
                <a:gd name="T17" fmla="*/ 740 h 741"/>
                <a:gd name="T18" fmla="*/ 686 w 909"/>
                <a:gd name="T19" fmla="*/ 697 h 741"/>
                <a:gd name="T20" fmla="*/ 601 w 909"/>
                <a:gd name="T21" fmla="*/ 697 h 741"/>
                <a:gd name="T22" fmla="*/ 601 w 909"/>
                <a:gd name="T23" fmla="*/ 629 h 741"/>
                <a:gd name="T24" fmla="*/ 908 w 909"/>
                <a:gd name="T25" fmla="*/ 629 h 741"/>
                <a:gd name="T26" fmla="*/ 40 w 909"/>
                <a:gd name="T27" fmla="*/ 43 h 741"/>
                <a:gd name="T28" fmla="*/ 865 w 909"/>
                <a:gd name="T29" fmla="*/ 43 h 741"/>
                <a:gd name="T30" fmla="*/ 865 w 909"/>
                <a:gd name="T31" fmla="*/ 586 h 741"/>
                <a:gd name="T32" fmla="*/ 40 w 909"/>
                <a:gd name="T33" fmla="*/ 586 h 741"/>
                <a:gd name="T34" fmla="*/ 40 w 909"/>
                <a:gd name="T35" fmla="*/ 4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4" y="629"/>
                  </a:lnTo>
                  <a:lnTo>
                    <a:pt x="304" y="697"/>
                  </a:lnTo>
                  <a:lnTo>
                    <a:pt x="222" y="697"/>
                  </a:lnTo>
                  <a:lnTo>
                    <a:pt x="222" y="740"/>
                  </a:lnTo>
                  <a:lnTo>
                    <a:pt x="686" y="740"/>
                  </a:lnTo>
                  <a:lnTo>
                    <a:pt x="686" y="697"/>
                  </a:lnTo>
                  <a:lnTo>
                    <a:pt x="601" y="697"/>
                  </a:lnTo>
                  <a:lnTo>
                    <a:pt x="601" y="629"/>
                  </a:lnTo>
                  <a:lnTo>
                    <a:pt x="908" y="629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400"/>
            <p:cNvSpPr>
              <a:spLocks noChangeArrowheads="1"/>
            </p:cNvSpPr>
            <p:nvPr/>
          </p:nvSpPr>
          <p:spPr bwMode="auto">
            <a:xfrm>
              <a:off x="2784475" y="4251325"/>
              <a:ext cx="84138" cy="96838"/>
            </a:xfrm>
            <a:custGeom>
              <a:avLst/>
              <a:gdLst>
                <a:gd name="T0" fmla="*/ 0 w 234"/>
                <a:gd name="T1" fmla="*/ 268 h 269"/>
                <a:gd name="T2" fmla="*/ 233 w 234"/>
                <a:gd name="T3" fmla="*/ 135 h 269"/>
                <a:gd name="T4" fmla="*/ 0 w 234"/>
                <a:gd name="T5" fmla="*/ 0 h 269"/>
                <a:gd name="T6" fmla="*/ 0 w 234"/>
                <a:gd name="T7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269">
                  <a:moveTo>
                    <a:pt x="0" y="268"/>
                  </a:moveTo>
                  <a:lnTo>
                    <a:pt x="233" y="135"/>
                  </a:lnTo>
                  <a:lnTo>
                    <a:pt x="0" y="0"/>
                  </a:lnTo>
                  <a:lnTo>
                    <a:pt x="0" y="2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6" name="Group 325"/>
          <p:cNvGrpSpPr/>
          <p:nvPr/>
        </p:nvGrpSpPr>
        <p:grpSpPr>
          <a:xfrm>
            <a:off x="5101682" y="2957746"/>
            <a:ext cx="338137" cy="274638"/>
            <a:chOff x="2659063" y="2952750"/>
            <a:chExt cx="338137" cy="274638"/>
          </a:xfrm>
        </p:grpSpPr>
        <p:sp>
          <p:nvSpPr>
            <p:cNvPr id="327" name="Freeform 401"/>
            <p:cNvSpPr>
              <a:spLocks noChangeArrowheads="1"/>
            </p:cNvSpPr>
            <p:nvPr/>
          </p:nvSpPr>
          <p:spPr bwMode="auto">
            <a:xfrm>
              <a:off x="2667000" y="2960688"/>
              <a:ext cx="322263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402"/>
            <p:cNvSpPr>
              <a:spLocks noChangeArrowheads="1"/>
            </p:cNvSpPr>
            <p:nvPr/>
          </p:nvSpPr>
          <p:spPr bwMode="auto">
            <a:xfrm>
              <a:off x="2667000" y="2960688"/>
              <a:ext cx="322263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403"/>
            <p:cNvSpPr>
              <a:spLocks noChangeArrowheads="1"/>
            </p:cNvSpPr>
            <p:nvPr/>
          </p:nvSpPr>
          <p:spPr bwMode="auto">
            <a:xfrm>
              <a:off x="2827338" y="2960688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404"/>
            <p:cNvSpPr>
              <a:spLocks noChangeArrowheads="1"/>
            </p:cNvSpPr>
            <p:nvPr/>
          </p:nvSpPr>
          <p:spPr bwMode="auto">
            <a:xfrm>
              <a:off x="2827338" y="2960688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405"/>
            <p:cNvSpPr>
              <a:spLocks noChangeArrowheads="1"/>
            </p:cNvSpPr>
            <p:nvPr/>
          </p:nvSpPr>
          <p:spPr bwMode="auto">
            <a:xfrm>
              <a:off x="2659063" y="2952750"/>
              <a:ext cx="338137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406"/>
            <p:cNvSpPr>
              <a:spLocks noChangeArrowheads="1"/>
            </p:cNvSpPr>
            <p:nvPr/>
          </p:nvSpPr>
          <p:spPr bwMode="auto">
            <a:xfrm>
              <a:off x="2795588" y="3019425"/>
              <a:ext cx="87312" cy="100013"/>
            </a:xfrm>
            <a:custGeom>
              <a:avLst/>
              <a:gdLst>
                <a:gd name="T0" fmla="*/ 0 w 242"/>
                <a:gd name="T1" fmla="*/ 276 h 277"/>
                <a:gd name="T2" fmla="*/ 241 w 242"/>
                <a:gd name="T3" fmla="*/ 140 h 277"/>
                <a:gd name="T4" fmla="*/ 0 w 242"/>
                <a:gd name="T5" fmla="*/ 0 h 277"/>
                <a:gd name="T6" fmla="*/ 0 w 242"/>
                <a:gd name="T7" fmla="*/ 276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277">
                  <a:moveTo>
                    <a:pt x="0" y="276"/>
                  </a:moveTo>
                  <a:lnTo>
                    <a:pt x="241" y="140"/>
                  </a:lnTo>
                  <a:lnTo>
                    <a:pt x="0" y="0"/>
                  </a:lnTo>
                  <a:lnTo>
                    <a:pt x="0" y="27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3" name="Group 332"/>
          <p:cNvGrpSpPr/>
          <p:nvPr/>
        </p:nvGrpSpPr>
        <p:grpSpPr>
          <a:xfrm>
            <a:off x="5949634" y="2298604"/>
            <a:ext cx="265113" cy="347663"/>
            <a:chOff x="3505200" y="2301875"/>
            <a:chExt cx="265113" cy="347663"/>
          </a:xfrm>
        </p:grpSpPr>
        <p:sp>
          <p:nvSpPr>
            <p:cNvPr id="334" name="Freeform 407"/>
            <p:cNvSpPr>
              <a:spLocks noChangeArrowheads="1"/>
            </p:cNvSpPr>
            <p:nvPr/>
          </p:nvSpPr>
          <p:spPr bwMode="auto">
            <a:xfrm>
              <a:off x="3513138" y="2309813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408"/>
            <p:cNvSpPr>
              <a:spLocks noChangeArrowheads="1"/>
            </p:cNvSpPr>
            <p:nvPr/>
          </p:nvSpPr>
          <p:spPr bwMode="auto">
            <a:xfrm>
              <a:off x="3513138" y="2309813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409"/>
            <p:cNvSpPr>
              <a:spLocks noChangeArrowheads="1"/>
            </p:cNvSpPr>
            <p:nvPr/>
          </p:nvSpPr>
          <p:spPr bwMode="auto">
            <a:xfrm>
              <a:off x="3638550" y="2309813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410"/>
            <p:cNvSpPr>
              <a:spLocks noChangeArrowheads="1"/>
            </p:cNvSpPr>
            <p:nvPr/>
          </p:nvSpPr>
          <p:spPr bwMode="auto">
            <a:xfrm>
              <a:off x="3638550" y="2309813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411"/>
            <p:cNvSpPr>
              <a:spLocks noChangeArrowheads="1"/>
            </p:cNvSpPr>
            <p:nvPr/>
          </p:nvSpPr>
          <p:spPr bwMode="auto">
            <a:xfrm>
              <a:off x="3505200" y="2301875"/>
              <a:ext cx="265113" cy="347663"/>
            </a:xfrm>
            <a:custGeom>
              <a:avLst/>
              <a:gdLst>
                <a:gd name="T0" fmla="*/ 561 w 738"/>
                <a:gd name="T1" fmla="*/ 0 h 966"/>
                <a:gd name="T2" fmla="*/ 0 w 738"/>
                <a:gd name="T3" fmla="*/ 0 h 966"/>
                <a:gd name="T4" fmla="*/ 0 w 738"/>
                <a:gd name="T5" fmla="*/ 965 h 966"/>
                <a:gd name="T6" fmla="*/ 737 w 738"/>
                <a:gd name="T7" fmla="*/ 965 h 966"/>
                <a:gd name="T8" fmla="*/ 737 w 738"/>
                <a:gd name="T9" fmla="*/ 176 h 966"/>
                <a:gd name="T10" fmla="*/ 561 w 738"/>
                <a:gd name="T11" fmla="*/ 0 h 966"/>
                <a:gd name="T12" fmla="*/ 46 w 738"/>
                <a:gd name="T13" fmla="*/ 919 h 966"/>
                <a:gd name="T14" fmla="*/ 46 w 738"/>
                <a:gd name="T15" fmla="*/ 42 h 966"/>
                <a:gd name="T16" fmla="*/ 531 w 738"/>
                <a:gd name="T17" fmla="*/ 42 h 966"/>
                <a:gd name="T18" fmla="*/ 531 w 738"/>
                <a:gd name="T19" fmla="*/ 206 h 966"/>
                <a:gd name="T20" fmla="*/ 695 w 738"/>
                <a:gd name="T21" fmla="*/ 206 h 966"/>
                <a:gd name="T22" fmla="*/ 695 w 738"/>
                <a:gd name="T23" fmla="*/ 919 h 966"/>
                <a:gd name="T24" fmla="*/ 46 w 738"/>
                <a:gd name="T25" fmla="*/ 91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8" h="966">
                  <a:moveTo>
                    <a:pt x="561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737" y="965"/>
                  </a:lnTo>
                  <a:lnTo>
                    <a:pt x="737" y="176"/>
                  </a:lnTo>
                  <a:lnTo>
                    <a:pt x="561" y="0"/>
                  </a:lnTo>
                  <a:close/>
                  <a:moveTo>
                    <a:pt x="46" y="919"/>
                  </a:moveTo>
                  <a:lnTo>
                    <a:pt x="46" y="42"/>
                  </a:lnTo>
                  <a:lnTo>
                    <a:pt x="531" y="42"/>
                  </a:lnTo>
                  <a:lnTo>
                    <a:pt x="531" y="206"/>
                  </a:lnTo>
                  <a:lnTo>
                    <a:pt x="695" y="206"/>
                  </a:lnTo>
                  <a:lnTo>
                    <a:pt x="695" y="919"/>
                  </a:lnTo>
                  <a:lnTo>
                    <a:pt x="46" y="9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9" name="Group 338"/>
          <p:cNvGrpSpPr/>
          <p:nvPr/>
        </p:nvGrpSpPr>
        <p:grpSpPr>
          <a:xfrm>
            <a:off x="5949634" y="3526881"/>
            <a:ext cx="265113" cy="347663"/>
            <a:chOff x="3505200" y="3498850"/>
            <a:chExt cx="265113" cy="347663"/>
          </a:xfrm>
        </p:grpSpPr>
        <p:sp>
          <p:nvSpPr>
            <p:cNvPr id="340" name="Freeform 412"/>
            <p:cNvSpPr>
              <a:spLocks noChangeArrowheads="1"/>
            </p:cNvSpPr>
            <p:nvPr/>
          </p:nvSpPr>
          <p:spPr bwMode="auto">
            <a:xfrm>
              <a:off x="3513138" y="3506788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413"/>
            <p:cNvSpPr>
              <a:spLocks noChangeArrowheads="1"/>
            </p:cNvSpPr>
            <p:nvPr/>
          </p:nvSpPr>
          <p:spPr bwMode="auto">
            <a:xfrm>
              <a:off x="3513138" y="3506788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414"/>
            <p:cNvSpPr>
              <a:spLocks noChangeArrowheads="1"/>
            </p:cNvSpPr>
            <p:nvPr/>
          </p:nvSpPr>
          <p:spPr bwMode="auto">
            <a:xfrm>
              <a:off x="3638550" y="3506788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415"/>
            <p:cNvSpPr>
              <a:spLocks noChangeArrowheads="1"/>
            </p:cNvSpPr>
            <p:nvPr/>
          </p:nvSpPr>
          <p:spPr bwMode="auto">
            <a:xfrm>
              <a:off x="3638550" y="3506788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416"/>
            <p:cNvSpPr>
              <a:spLocks noChangeArrowheads="1"/>
            </p:cNvSpPr>
            <p:nvPr/>
          </p:nvSpPr>
          <p:spPr bwMode="auto">
            <a:xfrm>
              <a:off x="3505200" y="3498850"/>
              <a:ext cx="265113" cy="347663"/>
            </a:xfrm>
            <a:custGeom>
              <a:avLst/>
              <a:gdLst>
                <a:gd name="T0" fmla="*/ 561 w 738"/>
                <a:gd name="T1" fmla="*/ 0 h 966"/>
                <a:gd name="T2" fmla="*/ 0 w 738"/>
                <a:gd name="T3" fmla="*/ 0 h 966"/>
                <a:gd name="T4" fmla="*/ 0 w 738"/>
                <a:gd name="T5" fmla="*/ 965 h 966"/>
                <a:gd name="T6" fmla="*/ 737 w 738"/>
                <a:gd name="T7" fmla="*/ 965 h 966"/>
                <a:gd name="T8" fmla="*/ 737 w 738"/>
                <a:gd name="T9" fmla="*/ 176 h 966"/>
                <a:gd name="T10" fmla="*/ 561 w 738"/>
                <a:gd name="T11" fmla="*/ 0 h 966"/>
                <a:gd name="T12" fmla="*/ 46 w 738"/>
                <a:gd name="T13" fmla="*/ 919 h 966"/>
                <a:gd name="T14" fmla="*/ 46 w 738"/>
                <a:gd name="T15" fmla="*/ 42 h 966"/>
                <a:gd name="T16" fmla="*/ 531 w 738"/>
                <a:gd name="T17" fmla="*/ 42 h 966"/>
                <a:gd name="T18" fmla="*/ 531 w 738"/>
                <a:gd name="T19" fmla="*/ 206 h 966"/>
                <a:gd name="T20" fmla="*/ 695 w 738"/>
                <a:gd name="T21" fmla="*/ 206 h 966"/>
                <a:gd name="T22" fmla="*/ 695 w 738"/>
                <a:gd name="T23" fmla="*/ 919 h 966"/>
                <a:gd name="T24" fmla="*/ 46 w 738"/>
                <a:gd name="T25" fmla="*/ 91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8" h="966">
                  <a:moveTo>
                    <a:pt x="561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737" y="965"/>
                  </a:lnTo>
                  <a:lnTo>
                    <a:pt x="737" y="176"/>
                  </a:lnTo>
                  <a:lnTo>
                    <a:pt x="561" y="0"/>
                  </a:lnTo>
                  <a:close/>
                  <a:moveTo>
                    <a:pt x="46" y="919"/>
                  </a:moveTo>
                  <a:lnTo>
                    <a:pt x="46" y="42"/>
                  </a:lnTo>
                  <a:lnTo>
                    <a:pt x="531" y="42"/>
                  </a:lnTo>
                  <a:lnTo>
                    <a:pt x="531" y="206"/>
                  </a:lnTo>
                  <a:lnTo>
                    <a:pt x="695" y="206"/>
                  </a:lnTo>
                  <a:lnTo>
                    <a:pt x="695" y="919"/>
                  </a:lnTo>
                  <a:lnTo>
                    <a:pt x="46" y="91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5" name="Group 344"/>
          <p:cNvGrpSpPr/>
          <p:nvPr/>
        </p:nvGrpSpPr>
        <p:grpSpPr>
          <a:xfrm>
            <a:off x="5949634" y="1681140"/>
            <a:ext cx="265113" cy="347663"/>
            <a:chOff x="3505200" y="1670050"/>
            <a:chExt cx="265113" cy="347663"/>
          </a:xfrm>
        </p:grpSpPr>
        <p:sp>
          <p:nvSpPr>
            <p:cNvPr id="346" name="Freeform 417"/>
            <p:cNvSpPr>
              <a:spLocks noChangeArrowheads="1"/>
            </p:cNvSpPr>
            <p:nvPr/>
          </p:nvSpPr>
          <p:spPr bwMode="auto">
            <a:xfrm>
              <a:off x="3513138" y="1677988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418"/>
            <p:cNvSpPr>
              <a:spLocks noChangeArrowheads="1"/>
            </p:cNvSpPr>
            <p:nvPr/>
          </p:nvSpPr>
          <p:spPr bwMode="auto">
            <a:xfrm>
              <a:off x="3513138" y="1677988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419"/>
            <p:cNvSpPr>
              <a:spLocks noChangeArrowheads="1"/>
            </p:cNvSpPr>
            <p:nvPr/>
          </p:nvSpPr>
          <p:spPr bwMode="auto">
            <a:xfrm>
              <a:off x="3638550" y="1677988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420"/>
            <p:cNvSpPr>
              <a:spLocks noChangeArrowheads="1"/>
            </p:cNvSpPr>
            <p:nvPr/>
          </p:nvSpPr>
          <p:spPr bwMode="auto">
            <a:xfrm>
              <a:off x="3638550" y="1677988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421"/>
            <p:cNvSpPr>
              <a:spLocks noChangeArrowheads="1"/>
            </p:cNvSpPr>
            <p:nvPr/>
          </p:nvSpPr>
          <p:spPr bwMode="auto">
            <a:xfrm>
              <a:off x="3505200" y="1670050"/>
              <a:ext cx="265113" cy="347663"/>
            </a:xfrm>
            <a:custGeom>
              <a:avLst/>
              <a:gdLst>
                <a:gd name="T0" fmla="*/ 561 w 738"/>
                <a:gd name="T1" fmla="*/ 0 h 966"/>
                <a:gd name="T2" fmla="*/ 0 w 738"/>
                <a:gd name="T3" fmla="*/ 0 h 966"/>
                <a:gd name="T4" fmla="*/ 0 w 738"/>
                <a:gd name="T5" fmla="*/ 965 h 966"/>
                <a:gd name="T6" fmla="*/ 737 w 738"/>
                <a:gd name="T7" fmla="*/ 965 h 966"/>
                <a:gd name="T8" fmla="*/ 737 w 738"/>
                <a:gd name="T9" fmla="*/ 176 h 966"/>
                <a:gd name="T10" fmla="*/ 561 w 738"/>
                <a:gd name="T11" fmla="*/ 0 h 966"/>
                <a:gd name="T12" fmla="*/ 46 w 738"/>
                <a:gd name="T13" fmla="*/ 919 h 966"/>
                <a:gd name="T14" fmla="*/ 46 w 738"/>
                <a:gd name="T15" fmla="*/ 42 h 966"/>
                <a:gd name="T16" fmla="*/ 531 w 738"/>
                <a:gd name="T17" fmla="*/ 42 h 966"/>
                <a:gd name="T18" fmla="*/ 531 w 738"/>
                <a:gd name="T19" fmla="*/ 206 h 966"/>
                <a:gd name="T20" fmla="*/ 695 w 738"/>
                <a:gd name="T21" fmla="*/ 206 h 966"/>
                <a:gd name="T22" fmla="*/ 695 w 738"/>
                <a:gd name="T23" fmla="*/ 919 h 966"/>
                <a:gd name="T24" fmla="*/ 46 w 738"/>
                <a:gd name="T25" fmla="*/ 91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8" h="966">
                  <a:moveTo>
                    <a:pt x="561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737" y="965"/>
                  </a:lnTo>
                  <a:lnTo>
                    <a:pt x="737" y="176"/>
                  </a:lnTo>
                  <a:lnTo>
                    <a:pt x="561" y="0"/>
                  </a:lnTo>
                  <a:close/>
                  <a:moveTo>
                    <a:pt x="46" y="919"/>
                  </a:moveTo>
                  <a:lnTo>
                    <a:pt x="46" y="42"/>
                  </a:lnTo>
                  <a:lnTo>
                    <a:pt x="531" y="42"/>
                  </a:lnTo>
                  <a:lnTo>
                    <a:pt x="531" y="206"/>
                  </a:lnTo>
                  <a:lnTo>
                    <a:pt x="695" y="206"/>
                  </a:lnTo>
                  <a:lnTo>
                    <a:pt x="695" y="919"/>
                  </a:lnTo>
                  <a:lnTo>
                    <a:pt x="46" y="9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1" name="Group 350"/>
          <p:cNvGrpSpPr/>
          <p:nvPr/>
        </p:nvGrpSpPr>
        <p:grpSpPr>
          <a:xfrm>
            <a:off x="5835334" y="4072939"/>
            <a:ext cx="493712" cy="493713"/>
            <a:chOff x="3386138" y="4073525"/>
            <a:chExt cx="493712" cy="493713"/>
          </a:xfrm>
        </p:grpSpPr>
        <p:sp>
          <p:nvSpPr>
            <p:cNvPr id="352" name="Freeform 422"/>
            <p:cNvSpPr>
              <a:spLocks noChangeArrowheads="1"/>
            </p:cNvSpPr>
            <p:nvPr/>
          </p:nvSpPr>
          <p:spPr bwMode="auto">
            <a:xfrm>
              <a:off x="3386138" y="407352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423"/>
            <p:cNvSpPr>
              <a:spLocks noChangeArrowheads="1"/>
            </p:cNvSpPr>
            <p:nvPr/>
          </p:nvSpPr>
          <p:spPr bwMode="auto">
            <a:xfrm>
              <a:off x="3386138" y="407352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424"/>
            <p:cNvSpPr>
              <a:spLocks noChangeArrowheads="1"/>
            </p:cNvSpPr>
            <p:nvPr/>
          </p:nvSpPr>
          <p:spPr bwMode="auto">
            <a:xfrm>
              <a:off x="3514725" y="4164013"/>
              <a:ext cx="234950" cy="309562"/>
            </a:xfrm>
            <a:custGeom>
              <a:avLst/>
              <a:gdLst>
                <a:gd name="T0" fmla="*/ 497 w 652"/>
                <a:gd name="T1" fmla="*/ 0 h 862"/>
                <a:gd name="T2" fmla="*/ 0 w 652"/>
                <a:gd name="T3" fmla="*/ 0 h 862"/>
                <a:gd name="T4" fmla="*/ 0 w 652"/>
                <a:gd name="T5" fmla="*/ 861 h 862"/>
                <a:gd name="T6" fmla="*/ 651 w 652"/>
                <a:gd name="T7" fmla="*/ 861 h 862"/>
                <a:gd name="T8" fmla="*/ 651 w 652"/>
                <a:gd name="T9" fmla="*/ 150 h 862"/>
                <a:gd name="T10" fmla="*/ 497 w 652"/>
                <a:gd name="T11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2" h="862">
                  <a:moveTo>
                    <a:pt x="497" y="0"/>
                  </a:moveTo>
                  <a:lnTo>
                    <a:pt x="0" y="0"/>
                  </a:lnTo>
                  <a:lnTo>
                    <a:pt x="0" y="861"/>
                  </a:lnTo>
                  <a:lnTo>
                    <a:pt x="651" y="861"/>
                  </a:lnTo>
                  <a:lnTo>
                    <a:pt x="651" y="150"/>
                  </a:lnTo>
                  <a:lnTo>
                    <a:pt x="49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425"/>
            <p:cNvSpPr>
              <a:spLocks noChangeArrowheads="1"/>
            </p:cNvSpPr>
            <p:nvPr/>
          </p:nvSpPr>
          <p:spPr bwMode="auto">
            <a:xfrm>
              <a:off x="3506788" y="4156075"/>
              <a:ext cx="247650" cy="325438"/>
            </a:xfrm>
            <a:custGeom>
              <a:avLst/>
              <a:gdLst>
                <a:gd name="T0" fmla="*/ 525 w 690"/>
                <a:gd name="T1" fmla="*/ 0 h 905"/>
                <a:gd name="T2" fmla="*/ 0 w 690"/>
                <a:gd name="T3" fmla="*/ 0 h 905"/>
                <a:gd name="T4" fmla="*/ 0 w 690"/>
                <a:gd name="T5" fmla="*/ 904 h 905"/>
                <a:gd name="T6" fmla="*/ 689 w 690"/>
                <a:gd name="T7" fmla="*/ 904 h 905"/>
                <a:gd name="T8" fmla="*/ 689 w 690"/>
                <a:gd name="T9" fmla="*/ 165 h 905"/>
                <a:gd name="T10" fmla="*/ 525 w 690"/>
                <a:gd name="T11" fmla="*/ 0 h 905"/>
                <a:gd name="T12" fmla="*/ 43 w 690"/>
                <a:gd name="T13" fmla="*/ 861 h 905"/>
                <a:gd name="T14" fmla="*/ 43 w 690"/>
                <a:gd name="T15" fmla="*/ 40 h 905"/>
                <a:gd name="T16" fmla="*/ 497 w 690"/>
                <a:gd name="T17" fmla="*/ 40 h 905"/>
                <a:gd name="T18" fmla="*/ 497 w 690"/>
                <a:gd name="T19" fmla="*/ 193 h 905"/>
                <a:gd name="T20" fmla="*/ 650 w 690"/>
                <a:gd name="T21" fmla="*/ 193 h 905"/>
                <a:gd name="T22" fmla="*/ 650 w 690"/>
                <a:gd name="T23" fmla="*/ 861 h 905"/>
                <a:gd name="T24" fmla="*/ 43 w 690"/>
                <a:gd name="T25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90" h="905">
                  <a:moveTo>
                    <a:pt x="52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689" y="904"/>
                  </a:lnTo>
                  <a:lnTo>
                    <a:pt x="689" y="165"/>
                  </a:lnTo>
                  <a:lnTo>
                    <a:pt x="525" y="0"/>
                  </a:lnTo>
                  <a:close/>
                  <a:moveTo>
                    <a:pt x="43" y="861"/>
                  </a:moveTo>
                  <a:lnTo>
                    <a:pt x="43" y="40"/>
                  </a:lnTo>
                  <a:lnTo>
                    <a:pt x="497" y="40"/>
                  </a:lnTo>
                  <a:lnTo>
                    <a:pt x="497" y="193"/>
                  </a:lnTo>
                  <a:lnTo>
                    <a:pt x="650" y="193"/>
                  </a:lnTo>
                  <a:lnTo>
                    <a:pt x="650" y="861"/>
                  </a:lnTo>
                  <a:lnTo>
                    <a:pt x="43" y="8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426"/>
            <p:cNvSpPr>
              <a:spLocks noChangeArrowheads="1"/>
            </p:cNvSpPr>
            <p:nvPr/>
          </p:nvSpPr>
          <p:spPr bwMode="auto">
            <a:xfrm>
              <a:off x="3506788" y="4216400"/>
              <a:ext cx="373062" cy="350838"/>
            </a:xfrm>
            <a:custGeom>
              <a:avLst/>
              <a:gdLst>
                <a:gd name="T0" fmla="*/ 689 w 1037"/>
                <a:gd name="T1" fmla="*/ 0 h 976"/>
                <a:gd name="T2" fmla="*/ 689 w 1037"/>
                <a:gd name="T3" fmla="*/ 739 h 976"/>
                <a:gd name="T4" fmla="*/ 0 w 1037"/>
                <a:gd name="T5" fmla="*/ 739 h 976"/>
                <a:gd name="T6" fmla="*/ 236 w 1037"/>
                <a:gd name="T7" fmla="*/ 975 h 976"/>
                <a:gd name="T8" fmla="*/ 1036 w 1037"/>
                <a:gd name="T9" fmla="*/ 975 h 976"/>
                <a:gd name="T10" fmla="*/ 1036 w 1037"/>
                <a:gd name="T11" fmla="*/ 343 h 976"/>
                <a:gd name="T12" fmla="*/ 689 w 1037"/>
                <a:gd name="T1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7" h="976">
                  <a:moveTo>
                    <a:pt x="689" y="0"/>
                  </a:moveTo>
                  <a:lnTo>
                    <a:pt x="689" y="739"/>
                  </a:lnTo>
                  <a:lnTo>
                    <a:pt x="0" y="739"/>
                  </a:lnTo>
                  <a:lnTo>
                    <a:pt x="236" y="975"/>
                  </a:lnTo>
                  <a:lnTo>
                    <a:pt x="1036" y="975"/>
                  </a:lnTo>
                  <a:lnTo>
                    <a:pt x="1036" y="343"/>
                  </a:lnTo>
                  <a:lnTo>
                    <a:pt x="68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427"/>
            <p:cNvSpPr>
              <a:spLocks noChangeArrowheads="1"/>
            </p:cNvSpPr>
            <p:nvPr/>
          </p:nvSpPr>
          <p:spPr bwMode="auto">
            <a:xfrm>
              <a:off x="3506788" y="4216400"/>
              <a:ext cx="373062" cy="350838"/>
            </a:xfrm>
            <a:custGeom>
              <a:avLst/>
              <a:gdLst>
                <a:gd name="T0" fmla="*/ 689 w 1037"/>
                <a:gd name="T1" fmla="*/ 0 h 976"/>
                <a:gd name="T2" fmla="*/ 689 w 1037"/>
                <a:gd name="T3" fmla="*/ 739 h 976"/>
                <a:gd name="T4" fmla="*/ 0 w 1037"/>
                <a:gd name="T5" fmla="*/ 739 h 976"/>
                <a:gd name="T6" fmla="*/ 236 w 1037"/>
                <a:gd name="T7" fmla="*/ 975 h 976"/>
                <a:gd name="T8" fmla="*/ 1036 w 1037"/>
                <a:gd name="T9" fmla="*/ 975 h 976"/>
                <a:gd name="T10" fmla="*/ 1036 w 1037"/>
                <a:gd name="T11" fmla="*/ 343 h 976"/>
                <a:gd name="T12" fmla="*/ 689 w 1037"/>
                <a:gd name="T13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7" h="976">
                  <a:moveTo>
                    <a:pt x="689" y="0"/>
                  </a:moveTo>
                  <a:lnTo>
                    <a:pt x="689" y="739"/>
                  </a:lnTo>
                  <a:lnTo>
                    <a:pt x="0" y="739"/>
                  </a:lnTo>
                  <a:lnTo>
                    <a:pt x="236" y="975"/>
                  </a:lnTo>
                  <a:lnTo>
                    <a:pt x="1036" y="975"/>
                  </a:lnTo>
                  <a:lnTo>
                    <a:pt x="1036" y="343"/>
                  </a:lnTo>
                  <a:lnTo>
                    <a:pt x="68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/>
        </p:nvGrpSpPr>
        <p:grpSpPr>
          <a:xfrm>
            <a:off x="5942012" y="2904796"/>
            <a:ext cx="265113" cy="347663"/>
            <a:chOff x="3505200" y="2905125"/>
            <a:chExt cx="265113" cy="347663"/>
          </a:xfrm>
        </p:grpSpPr>
        <p:sp>
          <p:nvSpPr>
            <p:cNvPr id="359" name="Freeform 428"/>
            <p:cNvSpPr>
              <a:spLocks noChangeArrowheads="1"/>
            </p:cNvSpPr>
            <p:nvPr/>
          </p:nvSpPr>
          <p:spPr bwMode="auto">
            <a:xfrm>
              <a:off x="3513138" y="2913063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429"/>
            <p:cNvSpPr>
              <a:spLocks noChangeArrowheads="1"/>
            </p:cNvSpPr>
            <p:nvPr/>
          </p:nvSpPr>
          <p:spPr bwMode="auto">
            <a:xfrm>
              <a:off x="3513138" y="2913063"/>
              <a:ext cx="250825" cy="331787"/>
            </a:xfrm>
            <a:custGeom>
              <a:avLst/>
              <a:gdLst>
                <a:gd name="T0" fmla="*/ 531 w 696"/>
                <a:gd name="T1" fmla="*/ 0 h 920"/>
                <a:gd name="T2" fmla="*/ 0 w 696"/>
                <a:gd name="T3" fmla="*/ 0 h 920"/>
                <a:gd name="T4" fmla="*/ 0 w 696"/>
                <a:gd name="T5" fmla="*/ 919 h 920"/>
                <a:gd name="T6" fmla="*/ 695 w 696"/>
                <a:gd name="T7" fmla="*/ 919 h 920"/>
                <a:gd name="T8" fmla="*/ 695 w 696"/>
                <a:gd name="T9" fmla="*/ 160 h 920"/>
                <a:gd name="T10" fmla="*/ 531 w 696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6" h="920">
                  <a:moveTo>
                    <a:pt x="531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695" y="919"/>
                  </a:lnTo>
                  <a:lnTo>
                    <a:pt x="695" y="160"/>
                  </a:lnTo>
                  <a:lnTo>
                    <a:pt x="53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430"/>
            <p:cNvSpPr>
              <a:spLocks noChangeArrowheads="1"/>
            </p:cNvSpPr>
            <p:nvPr/>
          </p:nvSpPr>
          <p:spPr bwMode="auto">
            <a:xfrm>
              <a:off x="3638550" y="2913063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431"/>
            <p:cNvSpPr>
              <a:spLocks noChangeArrowheads="1"/>
            </p:cNvSpPr>
            <p:nvPr/>
          </p:nvSpPr>
          <p:spPr bwMode="auto">
            <a:xfrm>
              <a:off x="3638550" y="2913063"/>
              <a:ext cx="125413" cy="331787"/>
            </a:xfrm>
            <a:custGeom>
              <a:avLst/>
              <a:gdLst>
                <a:gd name="T0" fmla="*/ 184 w 349"/>
                <a:gd name="T1" fmla="*/ 0 h 920"/>
                <a:gd name="T2" fmla="*/ 0 w 349"/>
                <a:gd name="T3" fmla="*/ 0 h 920"/>
                <a:gd name="T4" fmla="*/ 0 w 349"/>
                <a:gd name="T5" fmla="*/ 919 h 920"/>
                <a:gd name="T6" fmla="*/ 348 w 349"/>
                <a:gd name="T7" fmla="*/ 919 h 920"/>
                <a:gd name="T8" fmla="*/ 348 w 349"/>
                <a:gd name="T9" fmla="*/ 160 h 920"/>
                <a:gd name="T10" fmla="*/ 184 w 349"/>
                <a:gd name="T1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9" h="920">
                  <a:moveTo>
                    <a:pt x="184" y="0"/>
                  </a:moveTo>
                  <a:lnTo>
                    <a:pt x="0" y="0"/>
                  </a:lnTo>
                  <a:lnTo>
                    <a:pt x="0" y="919"/>
                  </a:lnTo>
                  <a:lnTo>
                    <a:pt x="348" y="919"/>
                  </a:lnTo>
                  <a:lnTo>
                    <a:pt x="348" y="160"/>
                  </a:lnTo>
                  <a:lnTo>
                    <a:pt x="1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432"/>
            <p:cNvSpPr>
              <a:spLocks noChangeArrowheads="1"/>
            </p:cNvSpPr>
            <p:nvPr/>
          </p:nvSpPr>
          <p:spPr bwMode="auto">
            <a:xfrm>
              <a:off x="3505200" y="2905125"/>
              <a:ext cx="265113" cy="347663"/>
            </a:xfrm>
            <a:custGeom>
              <a:avLst/>
              <a:gdLst>
                <a:gd name="T0" fmla="*/ 561 w 738"/>
                <a:gd name="T1" fmla="*/ 0 h 966"/>
                <a:gd name="T2" fmla="*/ 0 w 738"/>
                <a:gd name="T3" fmla="*/ 0 h 966"/>
                <a:gd name="T4" fmla="*/ 0 w 738"/>
                <a:gd name="T5" fmla="*/ 965 h 966"/>
                <a:gd name="T6" fmla="*/ 737 w 738"/>
                <a:gd name="T7" fmla="*/ 965 h 966"/>
                <a:gd name="T8" fmla="*/ 737 w 738"/>
                <a:gd name="T9" fmla="*/ 176 h 966"/>
                <a:gd name="T10" fmla="*/ 561 w 738"/>
                <a:gd name="T11" fmla="*/ 0 h 966"/>
                <a:gd name="T12" fmla="*/ 46 w 738"/>
                <a:gd name="T13" fmla="*/ 919 h 966"/>
                <a:gd name="T14" fmla="*/ 46 w 738"/>
                <a:gd name="T15" fmla="*/ 42 h 966"/>
                <a:gd name="T16" fmla="*/ 531 w 738"/>
                <a:gd name="T17" fmla="*/ 42 h 966"/>
                <a:gd name="T18" fmla="*/ 531 w 738"/>
                <a:gd name="T19" fmla="*/ 206 h 966"/>
                <a:gd name="T20" fmla="*/ 695 w 738"/>
                <a:gd name="T21" fmla="*/ 206 h 966"/>
                <a:gd name="T22" fmla="*/ 695 w 738"/>
                <a:gd name="T23" fmla="*/ 919 h 966"/>
                <a:gd name="T24" fmla="*/ 46 w 738"/>
                <a:gd name="T25" fmla="*/ 919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8" h="966">
                  <a:moveTo>
                    <a:pt x="561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737" y="965"/>
                  </a:lnTo>
                  <a:lnTo>
                    <a:pt x="737" y="176"/>
                  </a:lnTo>
                  <a:lnTo>
                    <a:pt x="561" y="0"/>
                  </a:lnTo>
                  <a:close/>
                  <a:moveTo>
                    <a:pt x="46" y="919"/>
                  </a:moveTo>
                  <a:lnTo>
                    <a:pt x="46" y="42"/>
                  </a:lnTo>
                  <a:lnTo>
                    <a:pt x="531" y="42"/>
                  </a:lnTo>
                  <a:lnTo>
                    <a:pt x="531" y="206"/>
                  </a:lnTo>
                  <a:lnTo>
                    <a:pt x="695" y="206"/>
                  </a:lnTo>
                  <a:lnTo>
                    <a:pt x="695" y="919"/>
                  </a:lnTo>
                  <a:lnTo>
                    <a:pt x="46" y="9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4" name="Group 363"/>
          <p:cNvGrpSpPr/>
          <p:nvPr/>
        </p:nvGrpSpPr>
        <p:grpSpPr>
          <a:xfrm>
            <a:off x="6693325" y="1676377"/>
            <a:ext cx="357188" cy="357188"/>
            <a:chOff x="4254500" y="1695449"/>
            <a:chExt cx="357188" cy="357188"/>
          </a:xfrm>
        </p:grpSpPr>
        <p:sp>
          <p:nvSpPr>
            <p:cNvPr id="365" name="Freeform 433"/>
            <p:cNvSpPr>
              <a:spLocks noChangeArrowheads="1"/>
            </p:cNvSpPr>
            <p:nvPr/>
          </p:nvSpPr>
          <p:spPr bwMode="auto">
            <a:xfrm>
              <a:off x="4254500" y="1695449"/>
              <a:ext cx="357188" cy="357188"/>
            </a:xfrm>
            <a:custGeom>
              <a:avLst/>
              <a:gdLst>
                <a:gd name="T0" fmla="*/ 967 w 992"/>
                <a:gd name="T1" fmla="*/ 496 h 992"/>
                <a:gd name="T2" fmla="*/ 967 w 992"/>
                <a:gd name="T3" fmla="*/ 496 h 992"/>
                <a:gd name="T4" fmla="*/ 944 w 992"/>
                <a:gd name="T5" fmla="*/ 496 h 992"/>
                <a:gd name="T6" fmla="*/ 814 w 992"/>
                <a:gd name="T7" fmla="*/ 814 h 992"/>
                <a:gd name="T8" fmla="*/ 496 w 992"/>
                <a:gd name="T9" fmla="*/ 944 h 992"/>
                <a:gd name="T10" fmla="*/ 177 w 992"/>
                <a:gd name="T11" fmla="*/ 814 h 992"/>
                <a:gd name="T12" fmla="*/ 47 w 992"/>
                <a:gd name="T13" fmla="*/ 496 h 992"/>
                <a:gd name="T14" fmla="*/ 177 w 992"/>
                <a:gd name="T15" fmla="*/ 177 h 992"/>
                <a:gd name="T16" fmla="*/ 496 w 992"/>
                <a:gd name="T17" fmla="*/ 47 h 992"/>
                <a:gd name="T18" fmla="*/ 814 w 992"/>
                <a:gd name="T19" fmla="*/ 177 h 992"/>
                <a:gd name="T20" fmla="*/ 944 w 992"/>
                <a:gd name="T21" fmla="*/ 496 h 992"/>
                <a:gd name="T22" fmla="*/ 967 w 992"/>
                <a:gd name="T23" fmla="*/ 496 h 992"/>
                <a:gd name="T24" fmla="*/ 991 w 992"/>
                <a:gd name="T25" fmla="*/ 496 h 992"/>
                <a:gd name="T26" fmla="*/ 845 w 992"/>
                <a:gd name="T27" fmla="*/ 146 h 992"/>
                <a:gd name="T28" fmla="*/ 496 w 992"/>
                <a:gd name="T29" fmla="*/ 0 h 992"/>
                <a:gd name="T30" fmla="*/ 146 w 992"/>
                <a:gd name="T31" fmla="*/ 146 h 992"/>
                <a:gd name="T32" fmla="*/ 0 w 992"/>
                <a:gd name="T33" fmla="*/ 496 h 992"/>
                <a:gd name="T34" fmla="*/ 146 w 992"/>
                <a:gd name="T35" fmla="*/ 846 h 992"/>
                <a:gd name="T36" fmla="*/ 496 w 992"/>
                <a:gd name="T37" fmla="*/ 991 h 992"/>
                <a:gd name="T38" fmla="*/ 845 w 992"/>
                <a:gd name="T39" fmla="*/ 846 h 992"/>
                <a:gd name="T40" fmla="*/ 991 w 992"/>
                <a:gd name="T41" fmla="*/ 496 h 992"/>
                <a:gd name="T42" fmla="*/ 967 w 992"/>
                <a:gd name="T43" fmla="*/ 49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6"/>
                  </a:moveTo>
                  <a:lnTo>
                    <a:pt x="967" y="496"/>
                  </a:lnTo>
                  <a:cubicBezTo>
                    <a:pt x="944" y="496"/>
                    <a:pt x="944" y="496"/>
                    <a:pt x="944" y="496"/>
                  </a:cubicBezTo>
                  <a:cubicBezTo>
                    <a:pt x="944" y="621"/>
                    <a:pt x="897" y="732"/>
                    <a:pt x="814" y="814"/>
                  </a:cubicBezTo>
                  <a:cubicBezTo>
                    <a:pt x="731" y="897"/>
                    <a:pt x="621" y="944"/>
                    <a:pt x="496" y="944"/>
                  </a:cubicBezTo>
                  <a:cubicBezTo>
                    <a:pt x="370" y="944"/>
                    <a:pt x="260" y="897"/>
                    <a:pt x="177" y="814"/>
                  </a:cubicBezTo>
                  <a:cubicBezTo>
                    <a:pt x="94" y="732"/>
                    <a:pt x="47" y="621"/>
                    <a:pt x="47" y="496"/>
                  </a:cubicBezTo>
                  <a:cubicBezTo>
                    <a:pt x="47" y="370"/>
                    <a:pt x="94" y="260"/>
                    <a:pt x="177" y="177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7"/>
                  </a:cubicBezTo>
                  <a:cubicBezTo>
                    <a:pt x="897" y="260"/>
                    <a:pt x="944" y="370"/>
                    <a:pt x="944" y="496"/>
                  </a:cubicBezTo>
                  <a:cubicBezTo>
                    <a:pt x="967" y="496"/>
                    <a:pt x="967" y="496"/>
                    <a:pt x="967" y="496"/>
                  </a:cubicBezTo>
                  <a:cubicBezTo>
                    <a:pt x="991" y="496"/>
                    <a:pt x="991" y="496"/>
                    <a:pt x="991" y="496"/>
                  </a:cubicBezTo>
                  <a:cubicBezTo>
                    <a:pt x="991" y="358"/>
                    <a:pt x="936" y="236"/>
                    <a:pt x="845" y="146"/>
                  </a:cubicBezTo>
                  <a:cubicBezTo>
                    <a:pt x="755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6"/>
                  </a:cubicBezTo>
                  <a:cubicBezTo>
                    <a:pt x="55" y="236"/>
                    <a:pt x="0" y="358"/>
                    <a:pt x="0" y="496"/>
                  </a:cubicBezTo>
                  <a:cubicBezTo>
                    <a:pt x="0" y="633"/>
                    <a:pt x="55" y="755"/>
                    <a:pt x="146" y="846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5" y="936"/>
                    <a:pt x="845" y="846"/>
                  </a:cubicBezTo>
                  <a:cubicBezTo>
                    <a:pt x="936" y="755"/>
                    <a:pt x="991" y="633"/>
                    <a:pt x="991" y="496"/>
                  </a:cubicBezTo>
                  <a:cubicBezTo>
                    <a:pt x="967" y="496"/>
                    <a:pt x="967" y="496"/>
                    <a:pt x="967" y="49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434"/>
            <p:cNvSpPr>
              <a:spLocks noChangeArrowheads="1"/>
            </p:cNvSpPr>
            <p:nvPr/>
          </p:nvSpPr>
          <p:spPr bwMode="auto">
            <a:xfrm>
              <a:off x="4271963" y="1711324"/>
              <a:ext cx="323850" cy="323850"/>
            </a:xfrm>
            <a:custGeom>
              <a:avLst/>
              <a:gdLst>
                <a:gd name="T0" fmla="*/ 449 w 898"/>
                <a:gd name="T1" fmla="*/ 0 h 898"/>
                <a:gd name="T2" fmla="*/ 449 w 898"/>
                <a:gd name="T3" fmla="*/ 0 h 898"/>
                <a:gd name="T4" fmla="*/ 0 w 898"/>
                <a:gd name="T5" fmla="*/ 449 h 898"/>
                <a:gd name="T6" fmla="*/ 449 w 898"/>
                <a:gd name="T7" fmla="*/ 897 h 898"/>
                <a:gd name="T8" fmla="*/ 897 w 898"/>
                <a:gd name="T9" fmla="*/ 449 h 898"/>
                <a:gd name="T10" fmla="*/ 449 w 898"/>
                <a:gd name="T11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8" h="898">
                  <a:moveTo>
                    <a:pt x="449" y="0"/>
                  </a:moveTo>
                  <a:lnTo>
                    <a:pt x="449" y="0"/>
                  </a:lnTo>
                  <a:cubicBezTo>
                    <a:pt x="201" y="0"/>
                    <a:pt x="0" y="201"/>
                    <a:pt x="0" y="449"/>
                  </a:cubicBezTo>
                  <a:cubicBezTo>
                    <a:pt x="0" y="696"/>
                    <a:pt x="201" y="897"/>
                    <a:pt x="449" y="897"/>
                  </a:cubicBezTo>
                  <a:cubicBezTo>
                    <a:pt x="696" y="897"/>
                    <a:pt x="897" y="696"/>
                    <a:pt x="897" y="449"/>
                  </a:cubicBezTo>
                  <a:cubicBezTo>
                    <a:pt x="897" y="201"/>
                    <a:pt x="696" y="0"/>
                    <a:pt x="4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435"/>
            <p:cNvSpPr>
              <a:spLocks noChangeArrowheads="1"/>
            </p:cNvSpPr>
            <p:nvPr/>
          </p:nvSpPr>
          <p:spPr bwMode="auto">
            <a:xfrm>
              <a:off x="4292600" y="1763712"/>
              <a:ext cx="114300" cy="74612"/>
            </a:xfrm>
            <a:custGeom>
              <a:avLst/>
              <a:gdLst>
                <a:gd name="T0" fmla="*/ 217 w 316"/>
                <a:gd name="T1" fmla="*/ 208 h 209"/>
                <a:gd name="T2" fmla="*/ 217 w 316"/>
                <a:gd name="T3" fmla="*/ 208 h 209"/>
                <a:gd name="T4" fmla="*/ 150 w 316"/>
                <a:gd name="T5" fmla="*/ 181 h 209"/>
                <a:gd name="T6" fmla="*/ 0 w 316"/>
                <a:gd name="T7" fmla="*/ 31 h 209"/>
                <a:gd name="T8" fmla="*/ 36 w 316"/>
                <a:gd name="T9" fmla="*/ 0 h 209"/>
                <a:gd name="T10" fmla="*/ 181 w 316"/>
                <a:gd name="T11" fmla="*/ 145 h 209"/>
                <a:gd name="T12" fmla="*/ 252 w 316"/>
                <a:gd name="T13" fmla="*/ 145 h 209"/>
                <a:gd name="T14" fmla="*/ 268 w 316"/>
                <a:gd name="T15" fmla="*/ 110 h 209"/>
                <a:gd name="T16" fmla="*/ 252 w 316"/>
                <a:gd name="T17" fmla="*/ 74 h 209"/>
                <a:gd name="T18" fmla="*/ 228 w 316"/>
                <a:gd name="T19" fmla="*/ 51 h 209"/>
                <a:gd name="T20" fmla="*/ 260 w 316"/>
                <a:gd name="T21" fmla="*/ 16 h 209"/>
                <a:gd name="T22" fmla="*/ 287 w 316"/>
                <a:gd name="T23" fmla="*/ 39 h 209"/>
                <a:gd name="T24" fmla="*/ 315 w 316"/>
                <a:gd name="T25" fmla="*/ 110 h 209"/>
                <a:gd name="T26" fmla="*/ 287 w 316"/>
                <a:gd name="T27" fmla="*/ 181 h 209"/>
                <a:gd name="T28" fmla="*/ 217 w 316"/>
                <a:gd name="T29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6" h="209">
                  <a:moveTo>
                    <a:pt x="217" y="208"/>
                  </a:moveTo>
                  <a:lnTo>
                    <a:pt x="217" y="208"/>
                  </a:lnTo>
                  <a:cubicBezTo>
                    <a:pt x="193" y="208"/>
                    <a:pt x="165" y="196"/>
                    <a:pt x="150" y="18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201" y="165"/>
                    <a:pt x="232" y="165"/>
                    <a:pt x="252" y="145"/>
                  </a:cubicBezTo>
                  <a:cubicBezTo>
                    <a:pt x="264" y="137"/>
                    <a:pt x="268" y="122"/>
                    <a:pt x="268" y="110"/>
                  </a:cubicBezTo>
                  <a:cubicBezTo>
                    <a:pt x="268" y="98"/>
                    <a:pt x="264" y="82"/>
                    <a:pt x="252" y="74"/>
                  </a:cubicBezTo>
                  <a:cubicBezTo>
                    <a:pt x="228" y="51"/>
                    <a:pt x="228" y="51"/>
                    <a:pt x="228" y="51"/>
                  </a:cubicBezTo>
                  <a:cubicBezTo>
                    <a:pt x="260" y="16"/>
                    <a:pt x="260" y="16"/>
                    <a:pt x="260" y="16"/>
                  </a:cubicBezTo>
                  <a:cubicBezTo>
                    <a:pt x="287" y="39"/>
                    <a:pt x="287" y="39"/>
                    <a:pt x="287" y="39"/>
                  </a:cubicBezTo>
                  <a:cubicBezTo>
                    <a:pt x="303" y="59"/>
                    <a:pt x="315" y="82"/>
                    <a:pt x="315" y="110"/>
                  </a:cubicBezTo>
                  <a:cubicBezTo>
                    <a:pt x="315" y="137"/>
                    <a:pt x="303" y="161"/>
                    <a:pt x="287" y="181"/>
                  </a:cubicBezTo>
                  <a:cubicBezTo>
                    <a:pt x="268" y="196"/>
                    <a:pt x="240" y="208"/>
                    <a:pt x="217" y="20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436"/>
            <p:cNvSpPr>
              <a:spLocks noChangeArrowheads="1"/>
            </p:cNvSpPr>
            <p:nvPr/>
          </p:nvSpPr>
          <p:spPr bwMode="auto">
            <a:xfrm>
              <a:off x="4432300" y="1711324"/>
              <a:ext cx="161925" cy="323850"/>
            </a:xfrm>
            <a:custGeom>
              <a:avLst/>
              <a:gdLst>
                <a:gd name="T0" fmla="*/ 0 w 449"/>
                <a:gd name="T1" fmla="*/ 0 h 898"/>
                <a:gd name="T2" fmla="*/ 0 w 449"/>
                <a:gd name="T3" fmla="*/ 0 h 898"/>
                <a:gd name="T4" fmla="*/ 0 w 449"/>
                <a:gd name="T5" fmla="*/ 897 h 898"/>
                <a:gd name="T6" fmla="*/ 448 w 449"/>
                <a:gd name="T7" fmla="*/ 449 h 898"/>
                <a:gd name="T8" fmla="*/ 0 w 449"/>
                <a:gd name="T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247" y="897"/>
                    <a:pt x="448" y="696"/>
                    <a:pt x="448" y="449"/>
                  </a:cubicBezTo>
                  <a:cubicBezTo>
                    <a:pt x="448" y="201"/>
                    <a:pt x="24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437"/>
            <p:cNvSpPr>
              <a:spLocks noChangeArrowheads="1"/>
            </p:cNvSpPr>
            <p:nvPr/>
          </p:nvSpPr>
          <p:spPr bwMode="auto">
            <a:xfrm>
              <a:off x="4362450" y="1795462"/>
              <a:ext cx="141288" cy="142875"/>
            </a:xfrm>
            <a:custGeom>
              <a:avLst/>
              <a:gdLst>
                <a:gd name="T0" fmla="*/ 393 w 394"/>
                <a:gd name="T1" fmla="*/ 370 h 395"/>
                <a:gd name="T2" fmla="*/ 393 w 394"/>
                <a:gd name="T3" fmla="*/ 370 h 395"/>
                <a:gd name="T4" fmla="*/ 299 w 394"/>
                <a:gd name="T5" fmla="*/ 99 h 395"/>
                <a:gd name="T6" fmla="*/ 299 w 394"/>
                <a:gd name="T7" fmla="*/ 99 h 395"/>
                <a:gd name="T8" fmla="*/ 24 w 394"/>
                <a:gd name="T9" fmla="*/ 0 h 395"/>
                <a:gd name="T10" fmla="*/ 0 w 394"/>
                <a:gd name="T11" fmla="*/ 0 h 395"/>
                <a:gd name="T12" fmla="*/ 0 w 394"/>
                <a:gd name="T13" fmla="*/ 24 h 395"/>
                <a:gd name="T14" fmla="*/ 98 w 394"/>
                <a:gd name="T15" fmla="*/ 299 h 395"/>
                <a:gd name="T16" fmla="*/ 370 w 394"/>
                <a:gd name="T17" fmla="*/ 394 h 395"/>
                <a:gd name="T18" fmla="*/ 393 w 394"/>
                <a:gd name="T19" fmla="*/ 394 h 395"/>
                <a:gd name="T20" fmla="*/ 393 w 394"/>
                <a:gd name="T21" fmla="*/ 37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395">
                  <a:moveTo>
                    <a:pt x="393" y="370"/>
                  </a:moveTo>
                  <a:lnTo>
                    <a:pt x="393" y="370"/>
                  </a:lnTo>
                  <a:cubicBezTo>
                    <a:pt x="393" y="252"/>
                    <a:pt x="358" y="161"/>
                    <a:pt x="299" y="99"/>
                  </a:cubicBezTo>
                  <a:lnTo>
                    <a:pt x="299" y="99"/>
                  </a:lnTo>
                  <a:cubicBezTo>
                    <a:pt x="232" y="36"/>
                    <a:pt x="141" y="4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4" y="142"/>
                    <a:pt x="35" y="232"/>
                    <a:pt x="98" y="299"/>
                  </a:cubicBezTo>
                  <a:cubicBezTo>
                    <a:pt x="161" y="358"/>
                    <a:pt x="256" y="394"/>
                    <a:pt x="370" y="394"/>
                  </a:cubicBezTo>
                  <a:cubicBezTo>
                    <a:pt x="393" y="394"/>
                    <a:pt x="393" y="394"/>
                    <a:pt x="393" y="394"/>
                  </a:cubicBezTo>
                  <a:lnTo>
                    <a:pt x="393" y="3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438"/>
            <p:cNvSpPr>
              <a:spLocks noChangeArrowheads="1"/>
            </p:cNvSpPr>
            <p:nvPr/>
          </p:nvSpPr>
          <p:spPr bwMode="auto">
            <a:xfrm>
              <a:off x="4487863" y="1919287"/>
              <a:ext cx="84137" cy="84137"/>
            </a:xfrm>
            <a:custGeom>
              <a:avLst/>
              <a:gdLst>
                <a:gd name="T0" fmla="*/ 0 w 233"/>
                <a:gd name="T1" fmla="*/ 0 h 233"/>
                <a:gd name="T2" fmla="*/ 0 w 233"/>
                <a:gd name="T3" fmla="*/ 232 h 233"/>
                <a:gd name="T4" fmla="*/ 232 w 233"/>
                <a:gd name="T5" fmla="*/ 0 h 233"/>
                <a:gd name="T6" fmla="*/ 0 w 233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233">
                  <a:moveTo>
                    <a:pt x="0" y="0"/>
                  </a:moveTo>
                  <a:lnTo>
                    <a:pt x="0" y="232"/>
                  </a:lnTo>
                  <a:lnTo>
                    <a:pt x="23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439"/>
            <p:cNvSpPr>
              <a:spLocks noChangeArrowheads="1"/>
            </p:cNvSpPr>
            <p:nvPr/>
          </p:nvSpPr>
          <p:spPr bwMode="auto">
            <a:xfrm>
              <a:off x="4391025" y="1824037"/>
              <a:ext cx="19050" cy="19050"/>
            </a:xfrm>
            <a:custGeom>
              <a:avLst/>
              <a:gdLst>
                <a:gd name="T0" fmla="*/ 7 w 52"/>
                <a:gd name="T1" fmla="*/ 43 h 52"/>
                <a:gd name="T2" fmla="*/ 7 w 52"/>
                <a:gd name="T3" fmla="*/ 43 h 52"/>
                <a:gd name="T4" fmla="*/ 43 w 52"/>
                <a:gd name="T5" fmla="*/ 43 h 52"/>
                <a:gd name="T6" fmla="*/ 43 w 52"/>
                <a:gd name="T7" fmla="*/ 8 h 52"/>
                <a:gd name="T8" fmla="*/ 7 w 52"/>
                <a:gd name="T9" fmla="*/ 8 h 52"/>
                <a:gd name="T10" fmla="*/ 7 w 52"/>
                <a:gd name="T11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2">
                  <a:moveTo>
                    <a:pt x="7" y="43"/>
                  </a:moveTo>
                  <a:lnTo>
                    <a:pt x="7" y="43"/>
                  </a:lnTo>
                  <a:cubicBezTo>
                    <a:pt x="19" y="51"/>
                    <a:pt x="31" y="51"/>
                    <a:pt x="43" y="43"/>
                  </a:cubicBezTo>
                  <a:cubicBezTo>
                    <a:pt x="51" y="31"/>
                    <a:pt x="51" y="16"/>
                    <a:pt x="43" y="8"/>
                  </a:cubicBezTo>
                  <a:cubicBezTo>
                    <a:pt x="31" y="0"/>
                    <a:pt x="19" y="0"/>
                    <a:pt x="7" y="8"/>
                  </a:cubicBezTo>
                  <a:cubicBezTo>
                    <a:pt x="0" y="16"/>
                    <a:pt x="0" y="31"/>
                    <a:pt x="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440"/>
            <p:cNvSpPr>
              <a:spLocks noChangeArrowheads="1"/>
            </p:cNvSpPr>
            <p:nvPr/>
          </p:nvSpPr>
          <p:spPr bwMode="auto">
            <a:xfrm>
              <a:off x="4254500" y="1695449"/>
              <a:ext cx="357188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6 h 992"/>
                <a:gd name="T6" fmla="*/ 496 w 992"/>
                <a:gd name="T7" fmla="*/ 0 h 992"/>
                <a:gd name="T8" fmla="*/ 991 w 992"/>
                <a:gd name="T9" fmla="*/ 496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7 w 992"/>
                <a:gd name="T17" fmla="*/ 496 h 992"/>
                <a:gd name="T18" fmla="*/ 496 w 992"/>
                <a:gd name="T19" fmla="*/ 944 h 992"/>
                <a:gd name="T20" fmla="*/ 944 w 992"/>
                <a:gd name="T21" fmla="*/ 496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71"/>
                    <a:pt x="0" y="496"/>
                  </a:cubicBezTo>
                  <a:cubicBezTo>
                    <a:pt x="0" y="224"/>
                    <a:pt x="220" y="0"/>
                    <a:pt x="496" y="0"/>
                  </a:cubicBezTo>
                  <a:cubicBezTo>
                    <a:pt x="771" y="0"/>
                    <a:pt x="991" y="224"/>
                    <a:pt x="991" y="496"/>
                  </a:cubicBezTo>
                  <a:cubicBezTo>
                    <a:pt x="991" y="771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7" y="248"/>
                    <a:pt x="47" y="496"/>
                  </a:cubicBezTo>
                  <a:cubicBezTo>
                    <a:pt x="47" y="743"/>
                    <a:pt x="248" y="944"/>
                    <a:pt x="496" y="944"/>
                  </a:cubicBezTo>
                  <a:cubicBezTo>
                    <a:pt x="743" y="944"/>
                    <a:pt x="944" y="743"/>
                    <a:pt x="944" y="496"/>
                  </a:cubicBezTo>
                  <a:cubicBezTo>
                    <a:pt x="944" y="248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3" name="Group 372"/>
          <p:cNvGrpSpPr/>
          <p:nvPr/>
        </p:nvGrpSpPr>
        <p:grpSpPr>
          <a:xfrm>
            <a:off x="6693325" y="2293841"/>
            <a:ext cx="357188" cy="357188"/>
            <a:chOff x="4251325" y="2320924"/>
            <a:chExt cx="357188" cy="357188"/>
          </a:xfrm>
        </p:grpSpPr>
        <p:sp>
          <p:nvSpPr>
            <p:cNvPr id="374" name="Freeform 441"/>
            <p:cNvSpPr>
              <a:spLocks noChangeArrowheads="1"/>
            </p:cNvSpPr>
            <p:nvPr/>
          </p:nvSpPr>
          <p:spPr bwMode="auto">
            <a:xfrm>
              <a:off x="4251325" y="2320924"/>
              <a:ext cx="357188" cy="357188"/>
            </a:xfrm>
            <a:custGeom>
              <a:avLst/>
              <a:gdLst>
                <a:gd name="T0" fmla="*/ 967 w 992"/>
                <a:gd name="T1" fmla="*/ 496 h 992"/>
                <a:gd name="T2" fmla="*/ 967 w 992"/>
                <a:gd name="T3" fmla="*/ 496 h 992"/>
                <a:gd name="T4" fmla="*/ 944 w 992"/>
                <a:gd name="T5" fmla="*/ 496 h 992"/>
                <a:gd name="T6" fmla="*/ 814 w 992"/>
                <a:gd name="T7" fmla="*/ 814 h 992"/>
                <a:gd name="T8" fmla="*/ 496 w 992"/>
                <a:gd name="T9" fmla="*/ 948 h 992"/>
                <a:gd name="T10" fmla="*/ 177 w 992"/>
                <a:gd name="T11" fmla="*/ 814 h 992"/>
                <a:gd name="T12" fmla="*/ 47 w 992"/>
                <a:gd name="T13" fmla="*/ 496 h 992"/>
                <a:gd name="T14" fmla="*/ 177 w 992"/>
                <a:gd name="T15" fmla="*/ 177 h 992"/>
                <a:gd name="T16" fmla="*/ 496 w 992"/>
                <a:gd name="T17" fmla="*/ 47 h 992"/>
                <a:gd name="T18" fmla="*/ 814 w 992"/>
                <a:gd name="T19" fmla="*/ 177 h 992"/>
                <a:gd name="T20" fmla="*/ 944 w 992"/>
                <a:gd name="T21" fmla="*/ 496 h 992"/>
                <a:gd name="T22" fmla="*/ 967 w 992"/>
                <a:gd name="T23" fmla="*/ 496 h 992"/>
                <a:gd name="T24" fmla="*/ 991 w 992"/>
                <a:gd name="T25" fmla="*/ 496 h 992"/>
                <a:gd name="T26" fmla="*/ 845 w 992"/>
                <a:gd name="T27" fmla="*/ 146 h 992"/>
                <a:gd name="T28" fmla="*/ 496 w 992"/>
                <a:gd name="T29" fmla="*/ 0 h 992"/>
                <a:gd name="T30" fmla="*/ 146 w 992"/>
                <a:gd name="T31" fmla="*/ 146 h 992"/>
                <a:gd name="T32" fmla="*/ 0 w 992"/>
                <a:gd name="T33" fmla="*/ 496 h 992"/>
                <a:gd name="T34" fmla="*/ 146 w 992"/>
                <a:gd name="T35" fmla="*/ 849 h 992"/>
                <a:gd name="T36" fmla="*/ 496 w 992"/>
                <a:gd name="T37" fmla="*/ 991 h 992"/>
                <a:gd name="T38" fmla="*/ 845 w 992"/>
                <a:gd name="T39" fmla="*/ 849 h 992"/>
                <a:gd name="T40" fmla="*/ 991 w 992"/>
                <a:gd name="T41" fmla="*/ 496 h 992"/>
                <a:gd name="T42" fmla="*/ 967 w 992"/>
                <a:gd name="T43" fmla="*/ 49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6"/>
                  </a:moveTo>
                  <a:lnTo>
                    <a:pt x="967" y="496"/>
                  </a:lnTo>
                  <a:cubicBezTo>
                    <a:pt x="944" y="496"/>
                    <a:pt x="944" y="496"/>
                    <a:pt x="944" y="496"/>
                  </a:cubicBezTo>
                  <a:cubicBezTo>
                    <a:pt x="944" y="621"/>
                    <a:pt x="897" y="732"/>
                    <a:pt x="814" y="814"/>
                  </a:cubicBezTo>
                  <a:cubicBezTo>
                    <a:pt x="731" y="897"/>
                    <a:pt x="621" y="948"/>
                    <a:pt x="496" y="948"/>
                  </a:cubicBezTo>
                  <a:cubicBezTo>
                    <a:pt x="370" y="948"/>
                    <a:pt x="260" y="897"/>
                    <a:pt x="177" y="814"/>
                  </a:cubicBezTo>
                  <a:cubicBezTo>
                    <a:pt x="94" y="732"/>
                    <a:pt x="47" y="621"/>
                    <a:pt x="47" y="496"/>
                  </a:cubicBezTo>
                  <a:cubicBezTo>
                    <a:pt x="47" y="374"/>
                    <a:pt x="94" y="260"/>
                    <a:pt x="177" y="177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7"/>
                  </a:cubicBezTo>
                  <a:cubicBezTo>
                    <a:pt x="897" y="260"/>
                    <a:pt x="944" y="374"/>
                    <a:pt x="944" y="496"/>
                  </a:cubicBezTo>
                  <a:cubicBezTo>
                    <a:pt x="967" y="496"/>
                    <a:pt x="967" y="496"/>
                    <a:pt x="967" y="496"/>
                  </a:cubicBezTo>
                  <a:cubicBezTo>
                    <a:pt x="991" y="496"/>
                    <a:pt x="991" y="496"/>
                    <a:pt x="991" y="496"/>
                  </a:cubicBezTo>
                  <a:cubicBezTo>
                    <a:pt x="991" y="358"/>
                    <a:pt x="936" y="236"/>
                    <a:pt x="845" y="146"/>
                  </a:cubicBezTo>
                  <a:cubicBezTo>
                    <a:pt x="755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6"/>
                  </a:cubicBezTo>
                  <a:cubicBezTo>
                    <a:pt x="55" y="236"/>
                    <a:pt x="0" y="358"/>
                    <a:pt x="0" y="496"/>
                  </a:cubicBezTo>
                  <a:cubicBezTo>
                    <a:pt x="0" y="633"/>
                    <a:pt x="55" y="759"/>
                    <a:pt x="146" y="849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5" y="936"/>
                    <a:pt x="845" y="849"/>
                  </a:cubicBezTo>
                  <a:cubicBezTo>
                    <a:pt x="936" y="759"/>
                    <a:pt x="991" y="633"/>
                    <a:pt x="991" y="496"/>
                  </a:cubicBezTo>
                  <a:cubicBezTo>
                    <a:pt x="967" y="496"/>
                    <a:pt x="967" y="496"/>
                    <a:pt x="967" y="49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442"/>
            <p:cNvSpPr>
              <a:spLocks noChangeArrowheads="1"/>
            </p:cNvSpPr>
            <p:nvPr/>
          </p:nvSpPr>
          <p:spPr bwMode="auto">
            <a:xfrm>
              <a:off x="4267200" y="2338387"/>
              <a:ext cx="323850" cy="325437"/>
            </a:xfrm>
            <a:custGeom>
              <a:avLst/>
              <a:gdLst>
                <a:gd name="T0" fmla="*/ 449 w 898"/>
                <a:gd name="T1" fmla="*/ 0 h 902"/>
                <a:gd name="T2" fmla="*/ 449 w 898"/>
                <a:gd name="T3" fmla="*/ 0 h 902"/>
                <a:gd name="T4" fmla="*/ 0 w 898"/>
                <a:gd name="T5" fmla="*/ 449 h 902"/>
                <a:gd name="T6" fmla="*/ 449 w 898"/>
                <a:gd name="T7" fmla="*/ 901 h 902"/>
                <a:gd name="T8" fmla="*/ 897 w 898"/>
                <a:gd name="T9" fmla="*/ 449 h 902"/>
                <a:gd name="T10" fmla="*/ 449 w 898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8" h="902">
                  <a:moveTo>
                    <a:pt x="449" y="0"/>
                  </a:moveTo>
                  <a:lnTo>
                    <a:pt x="449" y="0"/>
                  </a:lnTo>
                  <a:cubicBezTo>
                    <a:pt x="201" y="0"/>
                    <a:pt x="0" y="201"/>
                    <a:pt x="0" y="449"/>
                  </a:cubicBezTo>
                  <a:cubicBezTo>
                    <a:pt x="0" y="696"/>
                    <a:pt x="201" y="901"/>
                    <a:pt x="449" y="901"/>
                  </a:cubicBezTo>
                  <a:cubicBezTo>
                    <a:pt x="696" y="901"/>
                    <a:pt x="897" y="696"/>
                    <a:pt x="897" y="449"/>
                  </a:cubicBezTo>
                  <a:cubicBezTo>
                    <a:pt x="897" y="201"/>
                    <a:pt x="696" y="0"/>
                    <a:pt x="4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443"/>
            <p:cNvSpPr>
              <a:spLocks noChangeArrowheads="1"/>
            </p:cNvSpPr>
            <p:nvPr/>
          </p:nvSpPr>
          <p:spPr bwMode="auto">
            <a:xfrm>
              <a:off x="4289425" y="2390774"/>
              <a:ext cx="114300" cy="74613"/>
            </a:xfrm>
            <a:custGeom>
              <a:avLst/>
              <a:gdLst>
                <a:gd name="T0" fmla="*/ 217 w 316"/>
                <a:gd name="T1" fmla="*/ 208 h 209"/>
                <a:gd name="T2" fmla="*/ 217 w 316"/>
                <a:gd name="T3" fmla="*/ 208 h 209"/>
                <a:gd name="T4" fmla="*/ 150 w 316"/>
                <a:gd name="T5" fmla="*/ 181 h 209"/>
                <a:gd name="T6" fmla="*/ 0 w 316"/>
                <a:gd name="T7" fmla="*/ 31 h 209"/>
                <a:gd name="T8" fmla="*/ 36 w 316"/>
                <a:gd name="T9" fmla="*/ 0 h 209"/>
                <a:gd name="T10" fmla="*/ 181 w 316"/>
                <a:gd name="T11" fmla="*/ 145 h 209"/>
                <a:gd name="T12" fmla="*/ 252 w 316"/>
                <a:gd name="T13" fmla="*/ 145 h 209"/>
                <a:gd name="T14" fmla="*/ 268 w 316"/>
                <a:gd name="T15" fmla="*/ 110 h 209"/>
                <a:gd name="T16" fmla="*/ 252 w 316"/>
                <a:gd name="T17" fmla="*/ 74 h 209"/>
                <a:gd name="T18" fmla="*/ 228 w 316"/>
                <a:gd name="T19" fmla="*/ 51 h 209"/>
                <a:gd name="T20" fmla="*/ 260 w 316"/>
                <a:gd name="T21" fmla="*/ 16 h 209"/>
                <a:gd name="T22" fmla="*/ 287 w 316"/>
                <a:gd name="T23" fmla="*/ 43 h 209"/>
                <a:gd name="T24" fmla="*/ 315 w 316"/>
                <a:gd name="T25" fmla="*/ 110 h 209"/>
                <a:gd name="T26" fmla="*/ 287 w 316"/>
                <a:gd name="T27" fmla="*/ 181 h 209"/>
                <a:gd name="T28" fmla="*/ 217 w 316"/>
                <a:gd name="T29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6" h="209">
                  <a:moveTo>
                    <a:pt x="217" y="208"/>
                  </a:moveTo>
                  <a:lnTo>
                    <a:pt x="217" y="208"/>
                  </a:lnTo>
                  <a:cubicBezTo>
                    <a:pt x="193" y="208"/>
                    <a:pt x="165" y="200"/>
                    <a:pt x="150" y="18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201" y="165"/>
                    <a:pt x="232" y="165"/>
                    <a:pt x="252" y="145"/>
                  </a:cubicBezTo>
                  <a:cubicBezTo>
                    <a:pt x="264" y="137"/>
                    <a:pt x="268" y="126"/>
                    <a:pt x="268" y="110"/>
                  </a:cubicBezTo>
                  <a:cubicBezTo>
                    <a:pt x="268" y="98"/>
                    <a:pt x="264" y="82"/>
                    <a:pt x="252" y="74"/>
                  </a:cubicBezTo>
                  <a:cubicBezTo>
                    <a:pt x="228" y="51"/>
                    <a:pt x="228" y="51"/>
                    <a:pt x="228" y="51"/>
                  </a:cubicBezTo>
                  <a:cubicBezTo>
                    <a:pt x="260" y="16"/>
                    <a:pt x="260" y="16"/>
                    <a:pt x="260" y="16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303" y="59"/>
                    <a:pt x="315" y="86"/>
                    <a:pt x="315" y="110"/>
                  </a:cubicBezTo>
                  <a:cubicBezTo>
                    <a:pt x="315" y="137"/>
                    <a:pt x="303" y="161"/>
                    <a:pt x="287" y="181"/>
                  </a:cubicBezTo>
                  <a:cubicBezTo>
                    <a:pt x="268" y="200"/>
                    <a:pt x="240" y="208"/>
                    <a:pt x="217" y="20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444"/>
            <p:cNvSpPr>
              <a:spLocks noChangeArrowheads="1"/>
            </p:cNvSpPr>
            <p:nvPr/>
          </p:nvSpPr>
          <p:spPr bwMode="auto">
            <a:xfrm>
              <a:off x="4429125" y="2338387"/>
              <a:ext cx="161925" cy="325437"/>
            </a:xfrm>
            <a:custGeom>
              <a:avLst/>
              <a:gdLst>
                <a:gd name="T0" fmla="*/ 0 w 449"/>
                <a:gd name="T1" fmla="*/ 0 h 902"/>
                <a:gd name="T2" fmla="*/ 0 w 449"/>
                <a:gd name="T3" fmla="*/ 0 h 902"/>
                <a:gd name="T4" fmla="*/ 0 w 449"/>
                <a:gd name="T5" fmla="*/ 901 h 902"/>
                <a:gd name="T6" fmla="*/ 448 w 449"/>
                <a:gd name="T7" fmla="*/ 449 h 902"/>
                <a:gd name="T8" fmla="*/ 0 w 449"/>
                <a:gd name="T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902">
                  <a:moveTo>
                    <a:pt x="0" y="0"/>
                  </a:moveTo>
                  <a:lnTo>
                    <a:pt x="0" y="0"/>
                  </a:lnTo>
                  <a:cubicBezTo>
                    <a:pt x="0" y="901"/>
                    <a:pt x="0" y="901"/>
                    <a:pt x="0" y="901"/>
                  </a:cubicBezTo>
                  <a:cubicBezTo>
                    <a:pt x="247" y="901"/>
                    <a:pt x="448" y="696"/>
                    <a:pt x="448" y="449"/>
                  </a:cubicBezTo>
                  <a:cubicBezTo>
                    <a:pt x="448" y="201"/>
                    <a:pt x="24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445"/>
            <p:cNvSpPr>
              <a:spLocks noChangeArrowheads="1"/>
            </p:cNvSpPr>
            <p:nvPr/>
          </p:nvSpPr>
          <p:spPr bwMode="auto">
            <a:xfrm>
              <a:off x="4357688" y="2420937"/>
              <a:ext cx="141287" cy="142875"/>
            </a:xfrm>
            <a:custGeom>
              <a:avLst/>
              <a:gdLst>
                <a:gd name="T0" fmla="*/ 393 w 394"/>
                <a:gd name="T1" fmla="*/ 370 h 398"/>
                <a:gd name="T2" fmla="*/ 393 w 394"/>
                <a:gd name="T3" fmla="*/ 370 h 398"/>
                <a:gd name="T4" fmla="*/ 299 w 394"/>
                <a:gd name="T5" fmla="*/ 99 h 398"/>
                <a:gd name="T6" fmla="*/ 299 w 394"/>
                <a:gd name="T7" fmla="*/ 99 h 398"/>
                <a:gd name="T8" fmla="*/ 24 w 394"/>
                <a:gd name="T9" fmla="*/ 0 h 398"/>
                <a:gd name="T10" fmla="*/ 0 w 394"/>
                <a:gd name="T11" fmla="*/ 0 h 398"/>
                <a:gd name="T12" fmla="*/ 0 w 394"/>
                <a:gd name="T13" fmla="*/ 24 h 398"/>
                <a:gd name="T14" fmla="*/ 98 w 394"/>
                <a:gd name="T15" fmla="*/ 299 h 398"/>
                <a:gd name="T16" fmla="*/ 370 w 394"/>
                <a:gd name="T17" fmla="*/ 394 h 398"/>
                <a:gd name="T18" fmla="*/ 393 w 394"/>
                <a:gd name="T19" fmla="*/ 397 h 398"/>
                <a:gd name="T20" fmla="*/ 393 w 394"/>
                <a:gd name="T21" fmla="*/ 37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398">
                  <a:moveTo>
                    <a:pt x="393" y="370"/>
                  </a:moveTo>
                  <a:lnTo>
                    <a:pt x="393" y="370"/>
                  </a:lnTo>
                  <a:cubicBezTo>
                    <a:pt x="393" y="256"/>
                    <a:pt x="358" y="161"/>
                    <a:pt x="299" y="99"/>
                  </a:cubicBezTo>
                  <a:lnTo>
                    <a:pt x="299" y="99"/>
                  </a:lnTo>
                  <a:cubicBezTo>
                    <a:pt x="232" y="36"/>
                    <a:pt x="141" y="4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4" y="142"/>
                    <a:pt x="35" y="232"/>
                    <a:pt x="98" y="299"/>
                  </a:cubicBezTo>
                  <a:cubicBezTo>
                    <a:pt x="161" y="358"/>
                    <a:pt x="256" y="394"/>
                    <a:pt x="370" y="394"/>
                  </a:cubicBezTo>
                  <a:cubicBezTo>
                    <a:pt x="393" y="397"/>
                    <a:pt x="393" y="397"/>
                    <a:pt x="393" y="397"/>
                  </a:cubicBezTo>
                  <a:lnTo>
                    <a:pt x="393" y="3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446"/>
            <p:cNvSpPr>
              <a:spLocks noChangeArrowheads="1"/>
            </p:cNvSpPr>
            <p:nvPr/>
          </p:nvSpPr>
          <p:spPr bwMode="auto">
            <a:xfrm>
              <a:off x="4484688" y="2547937"/>
              <a:ext cx="84137" cy="84137"/>
            </a:xfrm>
            <a:custGeom>
              <a:avLst/>
              <a:gdLst>
                <a:gd name="T0" fmla="*/ 0 w 233"/>
                <a:gd name="T1" fmla="*/ 0 h 233"/>
                <a:gd name="T2" fmla="*/ 0 w 233"/>
                <a:gd name="T3" fmla="*/ 232 h 233"/>
                <a:gd name="T4" fmla="*/ 232 w 233"/>
                <a:gd name="T5" fmla="*/ 0 h 233"/>
                <a:gd name="T6" fmla="*/ 0 w 233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233">
                  <a:moveTo>
                    <a:pt x="0" y="0"/>
                  </a:moveTo>
                  <a:lnTo>
                    <a:pt x="0" y="232"/>
                  </a:lnTo>
                  <a:lnTo>
                    <a:pt x="23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447"/>
            <p:cNvSpPr>
              <a:spLocks noChangeArrowheads="1"/>
            </p:cNvSpPr>
            <p:nvPr/>
          </p:nvSpPr>
          <p:spPr bwMode="auto">
            <a:xfrm>
              <a:off x="4386263" y="2449512"/>
              <a:ext cx="19050" cy="19050"/>
            </a:xfrm>
            <a:custGeom>
              <a:avLst/>
              <a:gdLst>
                <a:gd name="T0" fmla="*/ 7 w 52"/>
                <a:gd name="T1" fmla="*/ 43 h 52"/>
                <a:gd name="T2" fmla="*/ 7 w 52"/>
                <a:gd name="T3" fmla="*/ 43 h 52"/>
                <a:gd name="T4" fmla="*/ 43 w 52"/>
                <a:gd name="T5" fmla="*/ 43 h 52"/>
                <a:gd name="T6" fmla="*/ 43 w 52"/>
                <a:gd name="T7" fmla="*/ 8 h 52"/>
                <a:gd name="T8" fmla="*/ 7 w 52"/>
                <a:gd name="T9" fmla="*/ 8 h 52"/>
                <a:gd name="T10" fmla="*/ 7 w 52"/>
                <a:gd name="T11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2">
                  <a:moveTo>
                    <a:pt x="7" y="43"/>
                  </a:moveTo>
                  <a:lnTo>
                    <a:pt x="7" y="43"/>
                  </a:lnTo>
                  <a:cubicBezTo>
                    <a:pt x="19" y="51"/>
                    <a:pt x="31" y="51"/>
                    <a:pt x="43" y="43"/>
                  </a:cubicBezTo>
                  <a:cubicBezTo>
                    <a:pt x="51" y="35"/>
                    <a:pt x="51" y="20"/>
                    <a:pt x="43" y="8"/>
                  </a:cubicBezTo>
                  <a:cubicBezTo>
                    <a:pt x="31" y="0"/>
                    <a:pt x="19" y="0"/>
                    <a:pt x="7" y="8"/>
                  </a:cubicBezTo>
                  <a:cubicBezTo>
                    <a:pt x="0" y="20"/>
                    <a:pt x="0" y="35"/>
                    <a:pt x="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448"/>
            <p:cNvSpPr>
              <a:spLocks noChangeArrowheads="1"/>
            </p:cNvSpPr>
            <p:nvPr/>
          </p:nvSpPr>
          <p:spPr bwMode="auto">
            <a:xfrm>
              <a:off x="4251325" y="2320924"/>
              <a:ext cx="357188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6 h 992"/>
                <a:gd name="T6" fmla="*/ 496 w 992"/>
                <a:gd name="T7" fmla="*/ 0 h 992"/>
                <a:gd name="T8" fmla="*/ 991 w 992"/>
                <a:gd name="T9" fmla="*/ 496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7 w 992"/>
                <a:gd name="T17" fmla="*/ 496 h 992"/>
                <a:gd name="T18" fmla="*/ 496 w 992"/>
                <a:gd name="T19" fmla="*/ 948 h 992"/>
                <a:gd name="T20" fmla="*/ 944 w 992"/>
                <a:gd name="T21" fmla="*/ 496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71"/>
                    <a:pt x="0" y="496"/>
                  </a:cubicBezTo>
                  <a:cubicBezTo>
                    <a:pt x="0" y="224"/>
                    <a:pt x="220" y="0"/>
                    <a:pt x="496" y="0"/>
                  </a:cubicBezTo>
                  <a:cubicBezTo>
                    <a:pt x="771" y="0"/>
                    <a:pt x="991" y="224"/>
                    <a:pt x="991" y="496"/>
                  </a:cubicBezTo>
                  <a:cubicBezTo>
                    <a:pt x="991" y="771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7" y="248"/>
                    <a:pt x="47" y="496"/>
                  </a:cubicBezTo>
                  <a:cubicBezTo>
                    <a:pt x="47" y="743"/>
                    <a:pt x="248" y="948"/>
                    <a:pt x="496" y="948"/>
                  </a:cubicBezTo>
                  <a:cubicBezTo>
                    <a:pt x="743" y="948"/>
                    <a:pt x="944" y="743"/>
                    <a:pt x="944" y="496"/>
                  </a:cubicBezTo>
                  <a:cubicBezTo>
                    <a:pt x="944" y="248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2" name="Group 381"/>
          <p:cNvGrpSpPr/>
          <p:nvPr/>
        </p:nvGrpSpPr>
        <p:grpSpPr>
          <a:xfrm>
            <a:off x="6693325" y="2909268"/>
            <a:ext cx="357188" cy="357188"/>
            <a:chOff x="4257675" y="2898774"/>
            <a:chExt cx="357188" cy="357188"/>
          </a:xfrm>
        </p:grpSpPr>
        <p:sp>
          <p:nvSpPr>
            <p:cNvPr id="383" name="Freeform 449"/>
            <p:cNvSpPr>
              <a:spLocks noChangeArrowheads="1"/>
            </p:cNvSpPr>
            <p:nvPr/>
          </p:nvSpPr>
          <p:spPr bwMode="auto">
            <a:xfrm>
              <a:off x="4257675" y="2898774"/>
              <a:ext cx="357188" cy="357188"/>
            </a:xfrm>
            <a:custGeom>
              <a:avLst/>
              <a:gdLst>
                <a:gd name="T0" fmla="*/ 967 w 992"/>
                <a:gd name="T1" fmla="*/ 496 h 992"/>
                <a:gd name="T2" fmla="*/ 967 w 992"/>
                <a:gd name="T3" fmla="*/ 496 h 992"/>
                <a:gd name="T4" fmla="*/ 944 w 992"/>
                <a:gd name="T5" fmla="*/ 496 h 992"/>
                <a:gd name="T6" fmla="*/ 814 w 992"/>
                <a:gd name="T7" fmla="*/ 814 h 992"/>
                <a:gd name="T8" fmla="*/ 496 w 992"/>
                <a:gd name="T9" fmla="*/ 948 h 992"/>
                <a:gd name="T10" fmla="*/ 177 w 992"/>
                <a:gd name="T11" fmla="*/ 814 h 992"/>
                <a:gd name="T12" fmla="*/ 47 w 992"/>
                <a:gd name="T13" fmla="*/ 496 h 992"/>
                <a:gd name="T14" fmla="*/ 177 w 992"/>
                <a:gd name="T15" fmla="*/ 177 h 992"/>
                <a:gd name="T16" fmla="*/ 496 w 992"/>
                <a:gd name="T17" fmla="*/ 47 h 992"/>
                <a:gd name="T18" fmla="*/ 814 w 992"/>
                <a:gd name="T19" fmla="*/ 177 h 992"/>
                <a:gd name="T20" fmla="*/ 944 w 992"/>
                <a:gd name="T21" fmla="*/ 496 h 992"/>
                <a:gd name="T22" fmla="*/ 967 w 992"/>
                <a:gd name="T23" fmla="*/ 496 h 992"/>
                <a:gd name="T24" fmla="*/ 991 w 992"/>
                <a:gd name="T25" fmla="*/ 496 h 992"/>
                <a:gd name="T26" fmla="*/ 845 w 992"/>
                <a:gd name="T27" fmla="*/ 146 h 992"/>
                <a:gd name="T28" fmla="*/ 496 w 992"/>
                <a:gd name="T29" fmla="*/ 0 h 992"/>
                <a:gd name="T30" fmla="*/ 146 w 992"/>
                <a:gd name="T31" fmla="*/ 146 h 992"/>
                <a:gd name="T32" fmla="*/ 0 w 992"/>
                <a:gd name="T33" fmla="*/ 496 h 992"/>
                <a:gd name="T34" fmla="*/ 146 w 992"/>
                <a:gd name="T35" fmla="*/ 846 h 992"/>
                <a:gd name="T36" fmla="*/ 496 w 992"/>
                <a:gd name="T37" fmla="*/ 991 h 992"/>
                <a:gd name="T38" fmla="*/ 845 w 992"/>
                <a:gd name="T39" fmla="*/ 846 h 992"/>
                <a:gd name="T40" fmla="*/ 991 w 992"/>
                <a:gd name="T41" fmla="*/ 496 h 992"/>
                <a:gd name="T42" fmla="*/ 967 w 992"/>
                <a:gd name="T43" fmla="*/ 49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6"/>
                  </a:moveTo>
                  <a:lnTo>
                    <a:pt x="967" y="496"/>
                  </a:lnTo>
                  <a:cubicBezTo>
                    <a:pt x="944" y="496"/>
                    <a:pt x="944" y="496"/>
                    <a:pt x="944" y="496"/>
                  </a:cubicBezTo>
                  <a:cubicBezTo>
                    <a:pt x="944" y="621"/>
                    <a:pt x="897" y="732"/>
                    <a:pt x="814" y="814"/>
                  </a:cubicBezTo>
                  <a:cubicBezTo>
                    <a:pt x="731" y="897"/>
                    <a:pt x="621" y="948"/>
                    <a:pt x="496" y="948"/>
                  </a:cubicBezTo>
                  <a:cubicBezTo>
                    <a:pt x="370" y="948"/>
                    <a:pt x="260" y="897"/>
                    <a:pt x="177" y="814"/>
                  </a:cubicBezTo>
                  <a:cubicBezTo>
                    <a:pt x="94" y="732"/>
                    <a:pt x="47" y="621"/>
                    <a:pt x="47" y="496"/>
                  </a:cubicBezTo>
                  <a:cubicBezTo>
                    <a:pt x="47" y="374"/>
                    <a:pt x="94" y="260"/>
                    <a:pt x="177" y="177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7"/>
                  </a:cubicBezTo>
                  <a:cubicBezTo>
                    <a:pt x="897" y="260"/>
                    <a:pt x="944" y="374"/>
                    <a:pt x="944" y="496"/>
                  </a:cubicBezTo>
                  <a:cubicBezTo>
                    <a:pt x="967" y="496"/>
                    <a:pt x="967" y="496"/>
                    <a:pt x="967" y="496"/>
                  </a:cubicBezTo>
                  <a:cubicBezTo>
                    <a:pt x="991" y="496"/>
                    <a:pt x="991" y="496"/>
                    <a:pt x="991" y="496"/>
                  </a:cubicBezTo>
                  <a:cubicBezTo>
                    <a:pt x="991" y="358"/>
                    <a:pt x="936" y="236"/>
                    <a:pt x="845" y="146"/>
                  </a:cubicBezTo>
                  <a:cubicBezTo>
                    <a:pt x="755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6"/>
                  </a:cubicBezTo>
                  <a:cubicBezTo>
                    <a:pt x="55" y="236"/>
                    <a:pt x="0" y="358"/>
                    <a:pt x="0" y="496"/>
                  </a:cubicBezTo>
                  <a:cubicBezTo>
                    <a:pt x="0" y="633"/>
                    <a:pt x="55" y="759"/>
                    <a:pt x="146" y="846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5" y="936"/>
                    <a:pt x="845" y="846"/>
                  </a:cubicBezTo>
                  <a:cubicBezTo>
                    <a:pt x="936" y="759"/>
                    <a:pt x="991" y="633"/>
                    <a:pt x="991" y="496"/>
                  </a:cubicBezTo>
                  <a:cubicBezTo>
                    <a:pt x="967" y="496"/>
                    <a:pt x="967" y="496"/>
                    <a:pt x="967" y="49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450"/>
            <p:cNvSpPr>
              <a:spLocks noChangeArrowheads="1"/>
            </p:cNvSpPr>
            <p:nvPr/>
          </p:nvSpPr>
          <p:spPr bwMode="auto">
            <a:xfrm>
              <a:off x="4273550" y="2916237"/>
              <a:ext cx="323850" cy="325437"/>
            </a:xfrm>
            <a:custGeom>
              <a:avLst/>
              <a:gdLst>
                <a:gd name="T0" fmla="*/ 449 w 898"/>
                <a:gd name="T1" fmla="*/ 0 h 902"/>
                <a:gd name="T2" fmla="*/ 449 w 898"/>
                <a:gd name="T3" fmla="*/ 0 h 902"/>
                <a:gd name="T4" fmla="*/ 0 w 898"/>
                <a:gd name="T5" fmla="*/ 449 h 902"/>
                <a:gd name="T6" fmla="*/ 449 w 898"/>
                <a:gd name="T7" fmla="*/ 901 h 902"/>
                <a:gd name="T8" fmla="*/ 897 w 898"/>
                <a:gd name="T9" fmla="*/ 449 h 902"/>
                <a:gd name="T10" fmla="*/ 449 w 898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8" h="902">
                  <a:moveTo>
                    <a:pt x="449" y="0"/>
                  </a:moveTo>
                  <a:lnTo>
                    <a:pt x="449" y="0"/>
                  </a:lnTo>
                  <a:cubicBezTo>
                    <a:pt x="201" y="0"/>
                    <a:pt x="0" y="201"/>
                    <a:pt x="0" y="449"/>
                  </a:cubicBezTo>
                  <a:cubicBezTo>
                    <a:pt x="0" y="696"/>
                    <a:pt x="201" y="901"/>
                    <a:pt x="449" y="901"/>
                  </a:cubicBezTo>
                  <a:cubicBezTo>
                    <a:pt x="696" y="901"/>
                    <a:pt x="897" y="696"/>
                    <a:pt x="897" y="449"/>
                  </a:cubicBezTo>
                  <a:cubicBezTo>
                    <a:pt x="897" y="201"/>
                    <a:pt x="696" y="0"/>
                    <a:pt x="4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451"/>
            <p:cNvSpPr>
              <a:spLocks noChangeArrowheads="1"/>
            </p:cNvSpPr>
            <p:nvPr/>
          </p:nvSpPr>
          <p:spPr bwMode="auto">
            <a:xfrm>
              <a:off x="4295775" y="2968624"/>
              <a:ext cx="114300" cy="74613"/>
            </a:xfrm>
            <a:custGeom>
              <a:avLst/>
              <a:gdLst>
                <a:gd name="T0" fmla="*/ 217 w 316"/>
                <a:gd name="T1" fmla="*/ 208 h 209"/>
                <a:gd name="T2" fmla="*/ 217 w 316"/>
                <a:gd name="T3" fmla="*/ 208 h 209"/>
                <a:gd name="T4" fmla="*/ 150 w 316"/>
                <a:gd name="T5" fmla="*/ 181 h 209"/>
                <a:gd name="T6" fmla="*/ 0 w 316"/>
                <a:gd name="T7" fmla="*/ 31 h 209"/>
                <a:gd name="T8" fmla="*/ 36 w 316"/>
                <a:gd name="T9" fmla="*/ 0 h 209"/>
                <a:gd name="T10" fmla="*/ 181 w 316"/>
                <a:gd name="T11" fmla="*/ 145 h 209"/>
                <a:gd name="T12" fmla="*/ 252 w 316"/>
                <a:gd name="T13" fmla="*/ 145 h 209"/>
                <a:gd name="T14" fmla="*/ 268 w 316"/>
                <a:gd name="T15" fmla="*/ 110 h 209"/>
                <a:gd name="T16" fmla="*/ 252 w 316"/>
                <a:gd name="T17" fmla="*/ 74 h 209"/>
                <a:gd name="T18" fmla="*/ 228 w 316"/>
                <a:gd name="T19" fmla="*/ 51 h 209"/>
                <a:gd name="T20" fmla="*/ 260 w 316"/>
                <a:gd name="T21" fmla="*/ 16 h 209"/>
                <a:gd name="T22" fmla="*/ 287 w 316"/>
                <a:gd name="T23" fmla="*/ 43 h 209"/>
                <a:gd name="T24" fmla="*/ 315 w 316"/>
                <a:gd name="T25" fmla="*/ 110 h 209"/>
                <a:gd name="T26" fmla="*/ 287 w 316"/>
                <a:gd name="T27" fmla="*/ 181 h 209"/>
                <a:gd name="T28" fmla="*/ 217 w 316"/>
                <a:gd name="T29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6" h="209">
                  <a:moveTo>
                    <a:pt x="217" y="208"/>
                  </a:moveTo>
                  <a:lnTo>
                    <a:pt x="217" y="208"/>
                  </a:lnTo>
                  <a:cubicBezTo>
                    <a:pt x="193" y="208"/>
                    <a:pt x="165" y="196"/>
                    <a:pt x="150" y="18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201" y="165"/>
                    <a:pt x="232" y="165"/>
                    <a:pt x="252" y="145"/>
                  </a:cubicBezTo>
                  <a:cubicBezTo>
                    <a:pt x="264" y="137"/>
                    <a:pt x="268" y="126"/>
                    <a:pt x="268" y="110"/>
                  </a:cubicBezTo>
                  <a:cubicBezTo>
                    <a:pt x="268" y="98"/>
                    <a:pt x="264" y="82"/>
                    <a:pt x="252" y="74"/>
                  </a:cubicBezTo>
                  <a:cubicBezTo>
                    <a:pt x="228" y="51"/>
                    <a:pt x="228" y="51"/>
                    <a:pt x="228" y="51"/>
                  </a:cubicBezTo>
                  <a:cubicBezTo>
                    <a:pt x="260" y="16"/>
                    <a:pt x="260" y="16"/>
                    <a:pt x="260" y="16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303" y="59"/>
                    <a:pt x="315" y="82"/>
                    <a:pt x="315" y="110"/>
                  </a:cubicBezTo>
                  <a:cubicBezTo>
                    <a:pt x="315" y="137"/>
                    <a:pt x="303" y="161"/>
                    <a:pt x="287" y="181"/>
                  </a:cubicBezTo>
                  <a:cubicBezTo>
                    <a:pt x="268" y="196"/>
                    <a:pt x="240" y="208"/>
                    <a:pt x="217" y="20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452"/>
            <p:cNvSpPr>
              <a:spLocks noChangeArrowheads="1"/>
            </p:cNvSpPr>
            <p:nvPr/>
          </p:nvSpPr>
          <p:spPr bwMode="auto">
            <a:xfrm>
              <a:off x="4435475" y="2916237"/>
              <a:ext cx="161925" cy="325437"/>
            </a:xfrm>
            <a:custGeom>
              <a:avLst/>
              <a:gdLst>
                <a:gd name="T0" fmla="*/ 0 w 449"/>
                <a:gd name="T1" fmla="*/ 0 h 902"/>
                <a:gd name="T2" fmla="*/ 0 w 449"/>
                <a:gd name="T3" fmla="*/ 0 h 902"/>
                <a:gd name="T4" fmla="*/ 0 w 449"/>
                <a:gd name="T5" fmla="*/ 901 h 902"/>
                <a:gd name="T6" fmla="*/ 448 w 449"/>
                <a:gd name="T7" fmla="*/ 449 h 902"/>
                <a:gd name="T8" fmla="*/ 0 w 449"/>
                <a:gd name="T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902">
                  <a:moveTo>
                    <a:pt x="0" y="0"/>
                  </a:moveTo>
                  <a:lnTo>
                    <a:pt x="0" y="0"/>
                  </a:lnTo>
                  <a:cubicBezTo>
                    <a:pt x="0" y="901"/>
                    <a:pt x="0" y="901"/>
                    <a:pt x="0" y="901"/>
                  </a:cubicBezTo>
                  <a:cubicBezTo>
                    <a:pt x="247" y="901"/>
                    <a:pt x="448" y="696"/>
                    <a:pt x="448" y="449"/>
                  </a:cubicBezTo>
                  <a:cubicBezTo>
                    <a:pt x="448" y="201"/>
                    <a:pt x="247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453"/>
            <p:cNvSpPr>
              <a:spLocks noChangeArrowheads="1"/>
            </p:cNvSpPr>
            <p:nvPr/>
          </p:nvSpPr>
          <p:spPr bwMode="auto">
            <a:xfrm>
              <a:off x="4364038" y="2998787"/>
              <a:ext cx="141287" cy="142875"/>
            </a:xfrm>
            <a:custGeom>
              <a:avLst/>
              <a:gdLst>
                <a:gd name="T0" fmla="*/ 393 w 394"/>
                <a:gd name="T1" fmla="*/ 370 h 395"/>
                <a:gd name="T2" fmla="*/ 393 w 394"/>
                <a:gd name="T3" fmla="*/ 370 h 395"/>
                <a:gd name="T4" fmla="*/ 299 w 394"/>
                <a:gd name="T5" fmla="*/ 99 h 395"/>
                <a:gd name="T6" fmla="*/ 299 w 394"/>
                <a:gd name="T7" fmla="*/ 99 h 395"/>
                <a:gd name="T8" fmla="*/ 24 w 394"/>
                <a:gd name="T9" fmla="*/ 0 h 395"/>
                <a:gd name="T10" fmla="*/ 0 w 394"/>
                <a:gd name="T11" fmla="*/ 0 h 395"/>
                <a:gd name="T12" fmla="*/ 0 w 394"/>
                <a:gd name="T13" fmla="*/ 24 h 395"/>
                <a:gd name="T14" fmla="*/ 98 w 394"/>
                <a:gd name="T15" fmla="*/ 299 h 395"/>
                <a:gd name="T16" fmla="*/ 370 w 394"/>
                <a:gd name="T17" fmla="*/ 394 h 395"/>
                <a:gd name="T18" fmla="*/ 393 w 394"/>
                <a:gd name="T19" fmla="*/ 394 h 395"/>
                <a:gd name="T20" fmla="*/ 393 w 394"/>
                <a:gd name="T21" fmla="*/ 370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395">
                  <a:moveTo>
                    <a:pt x="393" y="370"/>
                  </a:moveTo>
                  <a:lnTo>
                    <a:pt x="393" y="370"/>
                  </a:lnTo>
                  <a:cubicBezTo>
                    <a:pt x="393" y="256"/>
                    <a:pt x="358" y="161"/>
                    <a:pt x="299" y="99"/>
                  </a:cubicBezTo>
                  <a:lnTo>
                    <a:pt x="299" y="99"/>
                  </a:lnTo>
                  <a:cubicBezTo>
                    <a:pt x="232" y="36"/>
                    <a:pt x="141" y="4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4" y="142"/>
                    <a:pt x="35" y="232"/>
                    <a:pt x="98" y="299"/>
                  </a:cubicBezTo>
                  <a:cubicBezTo>
                    <a:pt x="161" y="358"/>
                    <a:pt x="256" y="394"/>
                    <a:pt x="370" y="394"/>
                  </a:cubicBezTo>
                  <a:cubicBezTo>
                    <a:pt x="393" y="394"/>
                    <a:pt x="393" y="394"/>
                    <a:pt x="393" y="394"/>
                  </a:cubicBezTo>
                  <a:lnTo>
                    <a:pt x="393" y="3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454"/>
            <p:cNvSpPr>
              <a:spLocks noChangeArrowheads="1"/>
            </p:cNvSpPr>
            <p:nvPr/>
          </p:nvSpPr>
          <p:spPr bwMode="auto">
            <a:xfrm>
              <a:off x="4491038" y="3125787"/>
              <a:ext cx="84137" cy="84137"/>
            </a:xfrm>
            <a:custGeom>
              <a:avLst/>
              <a:gdLst>
                <a:gd name="T0" fmla="*/ 0 w 233"/>
                <a:gd name="T1" fmla="*/ 0 h 233"/>
                <a:gd name="T2" fmla="*/ 0 w 233"/>
                <a:gd name="T3" fmla="*/ 232 h 233"/>
                <a:gd name="T4" fmla="*/ 232 w 233"/>
                <a:gd name="T5" fmla="*/ 0 h 233"/>
                <a:gd name="T6" fmla="*/ 0 w 233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233">
                  <a:moveTo>
                    <a:pt x="0" y="0"/>
                  </a:moveTo>
                  <a:lnTo>
                    <a:pt x="0" y="232"/>
                  </a:lnTo>
                  <a:lnTo>
                    <a:pt x="23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455"/>
            <p:cNvSpPr>
              <a:spLocks noChangeArrowheads="1"/>
            </p:cNvSpPr>
            <p:nvPr/>
          </p:nvSpPr>
          <p:spPr bwMode="auto">
            <a:xfrm>
              <a:off x="4392613" y="3027362"/>
              <a:ext cx="19050" cy="19050"/>
            </a:xfrm>
            <a:custGeom>
              <a:avLst/>
              <a:gdLst>
                <a:gd name="T0" fmla="*/ 7 w 52"/>
                <a:gd name="T1" fmla="*/ 43 h 52"/>
                <a:gd name="T2" fmla="*/ 7 w 52"/>
                <a:gd name="T3" fmla="*/ 43 h 52"/>
                <a:gd name="T4" fmla="*/ 43 w 52"/>
                <a:gd name="T5" fmla="*/ 43 h 52"/>
                <a:gd name="T6" fmla="*/ 43 w 52"/>
                <a:gd name="T7" fmla="*/ 8 h 52"/>
                <a:gd name="T8" fmla="*/ 7 w 52"/>
                <a:gd name="T9" fmla="*/ 8 h 52"/>
                <a:gd name="T10" fmla="*/ 7 w 52"/>
                <a:gd name="T11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2">
                  <a:moveTo>
                    <a:pt x="7" y="43"/>
                  </a:moveTo>
                  <a:lnTo>
                    <a:pt x="7" y="43"/>
                  </a:lnTo>
                  <a:cubicBezTo>
                    <a:pt x="19" y="51"/>
                    <a:pt x="31" y="51"/>
                    <a:pt x="43" y="43"/>
                  </a:cubicBezTo>
                  <a:cubicBezTo>
                    <a:pt x="51" y="31"/>
                    <a:pt x="51" y="20"/>
                    <a:pt x="43" y="8"/>
                  </a:cubicBezTo>
                  <a:cubicBezTo>
                    <a:pt x="31" y="0"/>
                    <a:pt x="19" y="0"/>
                    <a:pt x="7" y="8"/>
                  </a:cubicBezTo>
                  <a:cubicBezTo>
                    <a:pt x="0" y="20"/>
                    <a:pt x="0" y="31"/>
                    <a:pt x="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456"/>
            <p:cNvSpPr>
              <a:spLocks noChangeArrowheads="1"/>
            </p:cNvSpPr>
            <p:nvPr/>
          </p:nvSpPr>
          <p:spPr bwMode="auto">
            <a:xfrm>
              <a:off x="4257675" y="2898774"/>
              <a:ext cx="357188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6 h 992"/>
                <a:gd name="T6" fmla="*/ 496 w 992"/>
                <a:gd name="T7" fmla="*/ 0 h 992"/>
                <a:gd name="T8" fmla="*/ 991 w 992"/>
                <a:gd name="T9" fmla="*/ 496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7 w 992"/>
                <a:gd name="T17" fmla="*/ 496 h 992"/>
                <a:gd name="T18" fmla="*/ 496 w 992"/>
                <a:gd name="T19" fmla="*/ 948 h 992"/>
                <a:gd name="T20" fmla="*/ 944 w 992"/>
                <a:gd name="T21" fmla="*/ 496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71"/>
                    <a:pt x="0" y="496"/>
                  </a:cubicBezTo>
                  <a:cubicBezTo>
                    <a:pt x="0" y="224"/>
                    <a:pt x="220" y="0"/>
                    <a:pt x="496" y="0"/>
                  </a:cubicBezTo>
                  <a:cubicBezTo>
                    <a:pt x="771" y="0"/>
                    <a:pt x="991" y="224"/>
                    <a:pt x="991" y="496"/>
                  </a:cubicBezTo>
                  <a:cubicBezTo>
                    <a:pt x="991" y="771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7" y="248"/>
                    <a:pt x="47" y="496"/>
                  </a:cubicBezTo>
                  <a:cubicBezTo>
                    <a:pt x="47" y="743"/>
                    <a:pt x="248" y="948"/>
                    <a:pt x="496" y="948"/>
                  </a:cubicBezTo>
                  <a:cubicBezTo>
                    <a:pt x="743" y="948"/>
                    <a:pt x="944" y="743"/>
                    <a:pt x="944" y="496"/>
                  </a:cubicBezTo>
                  <a:cubicBezTo>
                    <a:pt x="944" y="248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1" name="Group 390"/>
          <p:cNvGrpSpPr/>
          <p:nvPr/>
        </p:nvGrpSpPr>
        <p:grpSpPr>
          <a:xfrm>
            <a:off x="6693325" y="3517356"/>
            <a:ext cx="357188" cy="357188"/>
            <a:chOff x="4257675" y="3521074"/>
            <a:chExt cx="357188" cy="357188"/>
          </a:xfrm>
        </p:grpSpPr>
        <p:sp>
          <p:nvSpPr>
            <p:cNvPr id="392" name="Freeform 457"/>
            <p:cNvSpPr>
              <a:spLocks noChangeArrowheads="1"/>
            </p:cNvSpPr>
            <p:nvPr/>
          </p:nvSpPr>
          <p:spPr bwMode="auto">
            <a:xfrm>
              <a:off x="4257675" y="3521074"/>
              <a:ext cx="357188" cy="357188"/>
            </a:xfrm>
            <a:custGeom>
              <a:avLst/>
              <a:gdLst>
                <a:gd name="T0" fmla="*/ 967 w 992"/>
                <a:gd name="T1" fmla="*/ 496 h 992"/>
                <a:gd name="T2" fmla="*/ 967 w 992"/>
                <a:gd name="T3" fmla="*/ 496 h 992"/>
                <a:gd name="T4" fmla="*/ 944 w 992"/>
                <a:gd name="T5" fmla="*/ 496 h 992"/>
                <a:gd name="T6" fmla="*/ 814 w 992"/>
                <a:gd name="T7" fmla="*/ 814 h 992"/>
                <a:gd name="T8" fmla="*/ 496 w 992"/>
                <a:gd name="T9" fmla="*/ 948 h 992"/>
                <a:gd name="T10" fmla="*/ 177 w 992"/>
                <a:gd name="T11" fmla="*/ 814 h 992"/>
                <a:gd name="T12" fmla="*/ 47 w 992"/>
                <a:gd name="T13" fmla="*/ 496 h 992"/>
                <a:gd name="T14" fmla="*/ 177 w 992"/>
                <a:gd name="T15" fmla="*/ 177 h 992"/>
                <a:gd name="T16" fmla="*/ 496 w 992"/>
                <a:gd name="T17" fmla="*/ 47 h 992"/>
                <a:gd name="T18" fmla="*/ 814 w 992"/>
                <a:gd name="T19" fmla="*/ 177 h 992"/>
                <a:gd name="T20" fmla="*/ 944 w 992"/>
                <a:gd name="T21" fmla="*/ 496 h 992"/>
                <a:gd name="T22" fmla="*/ 967 w 992"/>
                <a:gd name="T23" fmla="*/ 496 h 992"/>
                <a:gd name="T24" fmla="*/ 991 w 992"/>
                <a:gd name="T25" fmla="*/ 496 h 992"/>
                <a:gd name="T26" fmla="*/ 845 w 992"/>
                <a:gd name="T27" fmla="*/ 146 h 992"/>
                <a:gd name="T28" fmla="*/ 496 w 992"/>
                <a:gd name="T29" fmla="*/ 0 h 992"/>
                <a:gd name="T30" fmla="*/ 146 w 992"/>
                <a:gd name="T31" fmla="*/ 146 h 992"/>
                <a:gd name="T32" fmla="*/ 0 w 992"/>
                <a:gd name="T33" fmla="*/ 496 h 992"/>
                <a:gd name="T34" fmla="*/ 146 w 992"/>
                <a:gd name="T35" fmla="*/ 849 h 992"/>
                <a:gd name="T36" fmla="*/ 496 w 992"/>
                <a:gd name="T37" fmla="*/ 991 h 992"/>
                <a:gd name="T38" fmla="*/ 845 w 992"/>
                <a:gd name="T39" fmla="*/ 849 h 992"/>
                <a:gd name="T40" fmla="*/ 991 w 992"/>
                <a:gd name="T41" fmla="*/ 496 h 992"/>
                <a:gd name="T42" fmla="*/ 967 w 992"/>
                <a:gd name="T43" fmla="*/ 49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7" y="496"/>
                  </a:moveTo>
                  <a:lnTo>
                    <a:pt x="967" y="496"/>
                  </a:lnTo>
                  <a:cubicBezTo>
                    <a:pt x="944" y="496"/>
                    <a:pt x="944" y="496"/>
                    <a:pt x="944" y="496"/>
                  </a:cubicBezTo>
                  <a:cubicBezTo>
                    <a:pt x="944" y="621"/>
                    <a:pt x="897" y="732"/>
                    <a:pt x="814" y="814"/>
                  </a:cubicBezTo>
                  <a:cubicBezTo>
                    <a:pt x="731" y="897"/>
                    <a:pt x="621" y="948"/>
                    <a:pt x="496" y="948"/>
                  </a:cubicBezTo>
                  <a:cubicBezTo>
                    <a:pt x="370" y="948"/>
                    <a:pt x="260" y="897"/>
                    <a:pt x="177" y="814"/>
                  </a:cubicBezTo>
                  <a:cubicBezTo>
                    <a:pt x="94" y="732"/>
                    <a:pt x="47" y="621"/>
                    <a:pt x="47" y="496"/>
                  </a:cubicBezTo>
                  <a:cubicBezTo>
                    <a:pt x="47" y="374"/>
                    <a:pt x="94" y="260"/>
                    <a:pt x="177" y="177"/>
                  </a:cubicBezTo>
                  <a:cubicBezTo>
                    <a:pt x="260" y="98"/>
                    <a:pt x="370" y="47"/>
                    <a:pt x="496" y="47"/>
                  </a:cubicBezTo>
                  <a:cubicBezTo>
                    <a:pt x="621" y="47"/>
                    <a:pt x="731" y="98"/>
                    <a:pt x="814" y="177"/>
                  </a:cubicBezTo>
                  <a:cubicBezTo>
                    <a:pt x="897" y="260"/>
                    <a:pt x="944" y="374"/>
                    <a:pt x="944" y="496"/>
                  </a:cubicBezTo>
                  <a:cubicBezTo>
                    <a:pt x="967" y="496"/>
                    <a:pt x="967" y="496"/>
                    <a:pt x="967" y="496"/>
                  </a:cubicBezTo>
                  <a:cubicBezTo>
                    <a:pt x="991" y="496"/>
                    <a:pt x="991" y="496"/>
                    <a:pt x="991" y="496"/>
                  </a:cubicBezTo>
                  <a:cubicBezTo>
                    <a:pt x="991" y="358"/>
                    <a:pt x="936" y="236"/>
                    <a:pt x="845" y="146"/>
                  </a:cubicBezTo>
                  <a:cubicBezTo>
                    <a:pt x="755" y="55"/>
                    <a:pt x="633" y="0"/>
                    <a:pt x="496" y="0"/>
                  </a:cubicBezTo>
                  <a:cubicBezTo>
                    <a:pt x="358" y="0"/>
                    <a:pt x="236" y="55"/>
                    <a:pt x="146" y="146"/>
                  </a:cubicBezTo>
                  <a:cubicBezTo>
                    <a:pt x="55" y="236"/>
                    <a:pt x="0" y="358"/>
                    <a:pt x="0" y="496"/>
                  </a:cubicBezTo>
                  <a:cubicBezTo>
                    <a:pt x="0" y="633"/>
                    <a:pt x="55" y="759"/>
                    <a:pt x="146" y="849"/>
                  </a:cubicBezTo>
                  <a:cubicBezTo>
                    <a:pt x="236" y="936"/>
                    <a:pt x="358" y="991"/>
                    <a:pt x="496" y="991"/>
                  </a:cubicBezTo>
                  <a:cubicBezTo>
                    <a:pt x="633" y="991"/>
                    <a:pt x="755" y="936"/>
                    <a:pt x="845" y="849"/>
                  </a:cubicBezTo>
                  <a:cubicBezTo>
                    <a:pt x="936" y="759"/>
                    <a:pt x="991" y="633"/>
                    <a:pt x="991" y="496"/>
                  </a:cubicBezTo>
                  <a:cubicBezTo>
                    <a:pt x="967" y="496"/>
                    <a:pt x="967" y="496"/>
                    <a:pt x="967" y="49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458"/>
            <p:cNvSpPr>
              <a:spLocks noChangeArrowheads="1"/>
            </p:cNvSpPr>
            <p:nvPr/>
          </p:nvSpPr>
          <p:spPr bwMode="auto">
            <a:xfrm>
              <a:off x="4273550" y="3538537"/>
              <a:ext cx="323850" cy="325437"/>
            </a:xfrm>
            <a:custGeom>
              <a:avLst/>
              <a:gdLst>
                <a:gd name="T0" fmla="*/ 449 w 898"/>
                <a:gd name="T1" fmla="*/ 0 h 902"/>
                <a:gd name="T2" fmla="*/ 449 w 898"/>
                <a:gd name="T3" fmla="*/ 0 h 902"/>
                <a:gd name="T4" fmla="*/ 0 w 898"/>
                <a:gd name="T5" fmla="*/ 449 h 902"/>
                <a:gd name="T6" fmla="*/ 449 w 898"/>
                <a:gd name="T7" fmla="*/ 901 h 902"/>
                <a:gd name="T8" fmla="*/ 897 w 898"/>
                <a:gd name="T9" fmla="*/ 449 h 902"/>
                <a:gd name="T10" fmla="*/ 449 w 898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8" h="902">
                  <a:moveTo>
                    <a:pt x="449" y="0"/>
                  </a:moveTo>
                  <a:lnTo>
                    <a:pt x="449" y="0"/>
                  </a:lnTo>
                  <a:cubicBezTo>
                    <a:pt x="201" y="0"/>
                    <a:pt x="0" y="201"/>
                    <a:pt x="0" y="449"/>
                  </a:cubicBezTo>
                  <a:cubicBezTo>
                    <a:pt x="0" y="696"/>
                    <a:pt x="201" y="901"/>
                    <a:pt x="449" y="901"/>
                  </a:cubicBezTo>
                  <a:cubicBezTo>
                    <a:pt x="696" y="901"/>
                    <a:pt x="897" y="696"/>
                    <a:pt x="897" y="449"/>
                  </a:cubicBezTo>
                  <a:cubicBezTo>
                    <a:pt x="897" y="201"/>
                    <a:pt x="696" y="0"/>
                    <a:pt x="4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459"/>
            <p:cNvSpPr>
              <a:spLocks noChangeArrowheads="1"/>
            </p:cNvSpPr>
            <p:nvPr/>
          </p:nvSpPr>
          <p:spPr bwMode="auto">
            <a:xfrm>
              <a:off x="4295775" y="3590924"/>
              <a:ext cx="114300" cy="74613"/>
            </a:xfrm>
            <a:custGeom>
              <a:avLst/>
              <a:gdLst>
                <a:gd name="T0" fmla="*/ 217 w 316"/>
                <a:gd name="T1" fmla="*/ 208 h 209"/>
                <a:gd name="T2" fmla="*/ 217 w 316"/>
                <a:gd name="T3" fmla="*/ 208 h 209"/>
                <a:gd name="T4" fmla="*/ 150 w 316"/>
                <a:gd name="T5" fmla="*/ 181 h 209"/>
                <a:gd name="T6" fmla="*/ 0 w 316"/>
                <a:gd name="T7" fmla="*/ 31 h 209"/>
                <a:gd name="T8" fmla="*/ 36 w 316"/>
                <a:gd name="T9" fmla="*/ 0 h 209"/>
                <a:gd name="T10" fmla="*/ 181 w 316"/>
                <a:gd name="T11" fmla="*/ 145 h 209"/>
                <a:gd name="T12" fmla="*/ 252 w 316"/>
                <a:gd name="T13" fmla="*/ 145 h 209"/>
                <a:gd name="T14" fmla="*/ 268 w 316"/>
                <a:gd name="T15" fmla="*/ 110 h 209"/>
                <a:gd name="T16" fmla="*/ 252 w 316"/>
                <a:gd name="T17" fmla="*/ 74 h 209"/>
                <a:gd name="T18" fmla="*/ 228 w 316"/>
                <a:gd name="T19" fmla="*/ 51 h 209"/>
                <a:gd name="T20" fmla="*/ 260 w 316"/>
                <a:gd name="T21" fmla="*/ 16 h 209"/>
                <a:gd name="T22" fmla="*/ 287 w 316"/>
                <a:gd name="T23" fmla="*/ 43 h 209"/>
                <a:gd name="T24" fmla="*/ 315 w 316"/>
                <a:gd name="T25" fmla="*/ 110 h 209"/>
                <a:gd name="T26" fmla="*/ 287 w 316"/>
                <a:gd name="T27" fmla="*/ 181 h 209"/>
                <a:gd name="T28" fmla="*/ 217 w 316"/>
                <a:gd name="T29" fmla="*/ 208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6" h="209">
                  <a:moveTo>
                    <a:pt x="217" y="208"/>
                  </a:moveTo>
                  <a:lnTo>
                    <a:pt x="217" y="208"/>
                  </a:lnTo>
                  <a:cubicBezTo>
                    <a:pt x="193" y="208"/>
                    <a:pt x="165" y="200"/>
                    <a:pt x="150" y="18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181" y="145"/>
                    <a:pt x="181" y="145"/>
                    <a:pt x="181" y="145"/>
                  </a:cubicBezTo>
                  <a:cubicBezTo>
                    <a:pt x="201" y="165"/>
                    <a:pt x="232" y="165"/>
                    <a:pt x="252" y="145"/>
                  </a:cubicBezTo>
                  <a:cubicBezTo>
                    <a:pt x="264" y="137"/>
                    <a:pt x="268" y="126"/>
                    <a:pt x="268" y="110"/>
                  </a:cubicBezTo>
                  <a:cubicBezTo>
                    <a:pt x="268" y="98"/>
                    <a:pt x="264" y="82"/>
                    <a:pt x="252" y="74"/>
                  </a:cubicBezTo>
                  <a:cubicBezTo>
                    <a:pt x="228" y="51"/>
                    <a:pt x="228" y="51"/>
                    <a:pt x="228" y="51"/>
                  </a:cubicBezTo>
                  <a:cubicBezTo>
                    <a:pt x="260" y="16"/>
                    <a:pt x="260" y="16"/>
                    <a:pt x="260" y="16"/>
                  </a:cubicBezTo>
                  <a:cubicBezTo>
                    <a:pt x="287" y="43"/>
                    <a:pt x="287" y="43"/>
                    <a:pt x="287" y="43"/>
                  </a:cubicBezTo>
                  <a:cubicBezTo>
                    <a:pt x="303" y="59"/>
                    <a:pt x="315" y="86"/>
                    <a:pt x="315" y="110"/>
                  </a:cubicBezTo>
                  <a:cubicBezTo>
                    <a:pt x="315" y="137"/>
                    <a:pt x="303" y="161"/>
                    <a:pt x="287" y="181"/>
                  </a:cubicBezTo>
                  <a:cubicBezTo>
                    <a:pt x="268" y="200"/>
                    <a:pt x="240" y="208"/>
                    <a:pt x="217" y="20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460"/>
            <p:cNvSpPr>
              <a:spLocks noChangeArrowheads="1"/>
            </p:cNvSpPr>
            <p:nvPr/>
          </p:nvSpPr>
          <p:spPr bwMode="auto">
            <a:xfrm>
              <a:off x="4435475" y="3538537"/>
              <a:ext cx="161925" cy="325437"/>
            </a:xfrm>
            <a:custGeom>
              <a:avLst/>
              <a:gdLst>
                <a:gd name="T0" fmla="*/ 0 w 449"/>
                <a:gd name="T1" fmla="*/ 0 h 902"/>
                <a:gd name="T2" fmla="*/ 0 w 449"/>
                <a:gd name="T3" fmla="*/ 0 h 902"/>
                <a:gd name="T4" fmla="*/ 0 w 449"/>
                <a:gd name="T5" fmla="*/ 901 h 902"/>
                <a:gd name="T6" fmla="*/ 448 w 449"/>
                <a:gd name="T7" fmla="*/ 449 h 902"/>
                <a:gd name="T8" fmla="*/ 0 w 449"/>
                <a:gd name="T9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902">
                  <a:moveTo>
                    <a:pt x="0" y="0"/>
                  </a:moveTo>
                  <a:lnTo>
                    <a:pt x="0" y="0"/>
                  </a:lnTo>
                  <a:cubicBezTo>
                    <a:pt x="0" y="901"/>
                    <a:pt x="0" y="901"/>
                    <a:pt x="0" y="901"/>
                  </a:cubicBezTo>
                  <a:cubicBezTo>
                    <a:pt x="247" y="901"/>
                    <a:pt x="448" y="696"/>
                    <a:pt x="448" y="449"/>
                  </a:cubicBezTo>
                  <a:cubicBezTo>
                    <a:pt x="448" y="201"/>
                    <a:pt x="24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461"/>
            <p:cNvSpPr>
              <a:spLocks noChangeArrowheads="1"/>
            </p:cNvSpPr>
            <p:nvPr/>
          </p:nvSpPr>
          <p:spPr bwMode="auto">
            <a:xfrm>
              <a:off x="4364038" y="3621087"/>
              <a:ext cx="141287" cy="142875"/>
            </a:xfrm>
            <a:custGeom>
              <a:avLst/>
              <a:gdLst>
                <a:gd name="T0" fmla="*/ 393 w 394"/>
                <a:gd name="T1" fmla="*/ 370 h 398"/>
                <a:gd name="T2" fmla="*/ 393 w 394"/>
                <a:gd name="T3" fmla="*/ 370 h 398"/>
                <a:gd name="T4" fmla="*/ 299 w 394"/>
                <a:gd name="T5" fmla="*/ 99 h 398"/>
                <a:gd name="T6" fmla="*/ 299 w 394"/>
                <a:gd name="T7" fmla="*/ 99 h 398"/>
                <a:gd name="T8" fmla="*/ 24 w 394"/>
                <a:gd name="T9" fmla="*/ 0 h 398"/>
                <a:gd name="T10" fmla="*/ 0 w 394"/>
                <a:gd name="T11" fmla="*/ 0 h 398"/>
                <a:gd name="T12" fmla="*/ 0 w 394"/>
                <a:gd name="T13" fmla="*/ 24 h 398"/>
                <a:gd name="T14" fmla="*/ 98 w 394"/>
                <a:gd name="T15" fmla="*/ 299 h 398"/>
                <a:gd name="T16" fmla="*/ 370 w 394"/>
                <a:gd name="T17" fmla="*/ 394 h 398"/>
                <a:gd name="T18" fmla="*/ 393 w 394"/>
                <a:gd name="T19" fmla="*/ 397 h 398"/>
                <a:gd name="T20" fmla="*/ 393 w 394"/>
                <a:gd name="T21" fmla="*/ 37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398">
                  <a:moveTo>
                    <a:pt x="393" y="370"/>
                  </a:moveTo>
                  <a:lnTo>
                    <a:pt x="393" y="370"/>
                  </a:lnTo>
                  <a:cubicBezTo>
                    <a:pt x="393" y="256"/>
                    <a:pt x="358" y="161"/>
                    <a:pt x="299" y="99"/>
                  </a:cubicBezTo>
                  <a:lnTo>
                    <a:pt x="299" y="99"/>
                  </a:lnTo>
                  <a:cubicBezTo>
                    <a:pt x="232" y="36"/>
                    <a:pt x="141" y="4"/>
                    <a:pt x="2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4" y="142"/>
                    <a:pt x="35" y="232"/>
                    <a:pt x="98" y="299"/>
                  </a:cubicBezTo>
                  <a:cubicBezTo>
                    <a:pt x="161" y="358"/>
                    <a:pt x="256" y="394"/>
                    <a:pt x="370" y="394"/>
                  </a:cubicBezTo>
                  <a:cubicBezTo>
                    <a:pt x="393" y="397"/>
                    <a:pt x="393" y="397"/>
                    <a:pt x="393" y="397"/>
                  </a:cubicBezTo>
                  <a:lnTo>
                    <a:pt x="393" y="3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462"/>
            <p:cNvSpPr>
              <a:spLocks noChangeArrowheads="1"/>
            </p:cNvSpPr>
            <p:nvPr/>
          </p:nvSpPr>
          <p:spPr bwMode="auto">
            <a:xfrm>
              <a:off x="4491038" y="3748087"/>
              <a:ext cx="84137" cy="84137"/>
            </a:xfrm>
            <a:custGeom>
              <a:avLst/>
              <a:gdLst>
                <a:gd name="T0" fmla="*/ 0 w 233"/>
                <a:gd name="T1" fmla="*/ 0 h 233"/>
                <a:gd name="T2" fmla="*/ 0 w 233"/>
                <a:gd name="T3" fmla="*/ 232 h 233"/>
                <a:gd name="T4" fmla="*/ 232 w 233"/>
                <a:gd name="T5" fmla="*/ 0 h 233"/>
                <a:gd name="T6" fmla="*/ 0 w 233"/>
                <a:gd name="T7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233">
                  <a:moveTo>
                    <a:pt x="0" y="0"/>
                  </a:moveTo>
                  <a:lnTo>
                    <a:pt x="0" y="232"/>
                  </a:lnTo>
                  <a:lnTo>
                    <a:pt x="23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463"/>
            <p:cNvSpPr>
              <a:spLocks noChangeArrowheads="1"/>
            </p:cNvSpPr>
            <p:nvPr/>
          </p:nvSpPr>
          <p:spPr bwMode="auto">
            <a:xfrm>
              <a:off x="4392613" y="3649662"/>
              <a:ext cx="19050" cy="19050"/>
            </a:xfrm>
            <a:custGeom>
              <a:avLst/>
              <a:gdLst>
                <a:gd name="T0" fmla="*/ 7 w 52"/>
                <a:gd name="T1" fmla="*/ 43 h 52"/>
                <a:gd name="T2" fmla="*/ 7 w 52"/>
                <a:gd name="T3" fmla="*/ 43 h 52"/>
                <a:gd name="T4" fmla="*/ 43 w 52"/>
                <a:gd name="T5" fmla="*/ 43 h 52"/>
                <a:gd name="T6" fmla="*/ 43 w 52"/>
                <a:gd name="T7" fmla="*/ 8 h 52"/>
                <a:gd name="T8" fmla="*/ 7 w 52"/>
                <a:gd name="T9" fmla="*/ 8 h 52"/>
                <a:gd name="T10" fmla="*/ 7 w 52"/>
                <a:gd name="T11" fmla="*/ 4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2">
                  <a:moveTo>
                    <a:pt x="7" y="43"/>
                  </a:moveTo>
                  <a:lnTo>
                    <a:pt x="7" y="43"/>
                  </a:lnTo>
                  <a:cubicBezTo>
                    <a:pt x="19" y="51"/>
                    <a:pt x="31" y="51"/>
                    <a:pt x="43" y="43"/>
                  </a:cubicBezTo>
                  <a:cubicBezTo>
                    <a:pt x="51" y="35"/>
                    <a:pt x="51" y="20"/>
                    <a:pt x="43" y="8"/>
                  </a:cubicBezTo>
                  <a:cubicBezTo>
                    <a:pt x="31" y="0"/>
                    <a:pt x="19" y="0"/>
                    <a:pt x="7" y="8"/>
                  </a:cubicBezTo>
                  <a:cubicBezTo>
                    <a:pt x="0" y="20"/>
                    <a:pt x="0" y="35"/>
                    <a:pt x="7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464"/>
            <p:cNvSpPr>
              <a:spLocks noChangeArrowheads="1"/>
            </p:cNvSpPr>
            <p:nvPr/>
          </p:nvSpPr>
          <p:spPr bwMode="auto">
            <a:xfrm>
              <a:off x="4257675" y="3521074"/>
              <a:ext cx="357188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6 h 992"/>
                <a:gd name="T6" fmla="*/ 496 w 992"/>
                <a:gd name="T7" fmla="*/ 0 h 992"/>
                <a:gd name="T8" fmla="*/ 991 w 992"/>
                <a:gd name="T9" fmla="*/ 496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7 w 992"/>
                <a:gd name="T17" fmla="*/ 496 h 992"/>
                <a:gd name="T18" fmla="*/ 496 w 992"/>
                <a:gd name="T19" fmla="*/ 948 h 992"/>
                <a:gd name="T20" fmla="*/ 944 w 992"/>
                <a:gd name="T21" fmla="*/ 496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71"/>
                    <a:pt x="0" y="496"/>
                  </a:cubicBezTo>
                  <a:cubicBezTo>
                    <a:pt x="0" y="224"/>
                    <a:pt x="220" y="0"/>
                    <a:pt x="496" y="0"/>
                  </a:cubicBezTo>
                  <a:cubicBezTo>
                    <a:pt x="771" y="0"/>
                    <a:pt x="991" y="224"/>
                    <a:pt x="991" y="496"/>
                  </a:cubicBezTo>
                  <a:cubicBezTo>
                    <a:pt x="991" y="771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7" y="248"/>
                    <a:pt x="47" y="496"/>
                  </a:cubicBezTo>
                  <a:cubicBezTo>
                    <a:pt x="47" y="743"/>
                    <a:pt x="248" y="948"/>
                    <a:pt x="496" y="948"/>
                  </a:cubicBezTo>
                  <a:cubicBezTo>
                    <a:pt x="743" y="948"/>
                    <a:pt x="944" y="743"/>
                    <a:pt x="944" y="496"/>
                  </a:cubicBezTo>
                  <a:cubicBezTo>
                    <a:pt x="944" y="248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0" name="Group 399"/>
          <p:cNvGrpSpPr/>
          <p:nvPr/>
        </p:nvGrpSpPr>
        <p:grpSpPr>
          <a:xfrm>
            <a:off x="6624269" y="4072939"/>
            <a:ext cx="495300" cy="493713"/>
            <a:chOff x="4197350" y="4070349"/>
            <a:chExt cx="495300" cy="493713"/>
          </a:xfrm>
        </p:grpSpPr>
        <p:sp>
          <p:nvSpPr>
            <p:cNvPr id="401" name="Freeform 465"/>
            <p:cNvSpPr>
              <a:spLocks noChangeArrowheads="1"/>
            </p:cNvSpPr>
            <p:nvPr/>
          </p:nvSpPr>
          <p:spPr bwMode="auto">
            <a:xfrm>
              <a:off x="4197350" y="40703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466"/>
            <p:cNvSpPr>
              <a:spLocks noChangeArrowheads="1"/>
            </p:cNvSpPr>
            <p:nvPr/>
          </p:nvSpPr>
          <p:spPr bwMode="auto">
            <a:xfrm>
              <a:off x="4197350" y="40703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467"/>
            <p:cNvSpPr>
              <a:spLocks noChangeArrowheads="1"/>
            </p:cNvSpPr>
            <p:nvPr/>
          </p:nvSpPr>
          <p:spPr bwMode="auto">
            <a:xfrm>
              <a:off x="4691063" y="4332287"/>
              <a:ext cx="1587" cy="231775"/>
            </a:xfrm>
            <a:custGeom>
              <a:avLst/>
              <a:gdLst>
                <a:gd name="T0" fmla="*/ 0 w 1"/>
                <a:gd name="T1" fmla="*/ 0 h 644"/>
                <a:gd name="T2" fmla="*/ 0 w 1"/>
                <a:gd name="T3" fmla="*/ 643 h 644"/>
                <a:gd name="T4" fmla="*/ 0 w 1"/>
                <a:gd name="T5" fmla="*/ 643 h 644"/>
                <a:gd name="T6" fmla="*/ 0 w 1"/>
                <a:gd name="T7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44">
                  <a:moveTo>
                    <a:pt x="0" y="0"/>
                  </a:moveTo>
                  <a:lnTo>
                    <a:pt x="0" y="643"/>
                  </a:lnTo>
                  <a:lnTo>
                    <a:pt x="0" y="6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468"/>
            <p:cNvSpPr>
              <a:spLocks noChangeArrowheads="1"/>
            </p:cNvSpPr>
            <p:nvPr/>
          </p:nvSpPr>
          <p:spPr bwMode="auto">
            <a:xfrm>
              <a:off x="4691063" y="4332287"/>
              <a:ext cx="1587" cy="231775"/>
            </a:xfrm>
            <a:custGeom>
              <a:avLst/>
              <a:gdLst>
                <a:gd name="T0" fmla="*/ 0 w 1"/>
                <a:gd name="T1" fmla="*/ 0 h 644"/>
                <a:gd name="T2" fmla="*/ 0 w 1"/>
                <a:gd name="T3" fmla="*/ 643 h 644"/>
                <a:gd name="T4" fmla="*/ 0 w 1"/>
                <a:gd name="T5" fmla="*/ 643 h 644"/>
                <a:gd name="T6" fmla="*/ 0 w 1"/>
                <a:gd name="T7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44">
                  <a:moveTo>
                    <a:pt x="0" y="0"/>
                  </a:moveTo>
                  <a:lnTo>
                    <a:pt x="0" y="643"/>
                  </a:lnTo>
                  <a:lnTo>
                    <a:pt x="0" y="6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469"/>
            <p:cNvSpPr>
              <a:spLocks noChangeArrowheads="1"/>
            </p:cNvSpPr>
            <p:nvPr/>
          </p:nvSpPr>
          <p:spPr bwMode="auto">
            <a:xfrm>
              <a:off x="4332288" y="4200524"/>
              <a:ext cx="358775" cy="363538"/>
            </a:xfrm>
            <a:custGeom>
              <a:avLst/>
              <a:gdLst>
                <a:gd name="T0" fmla="*/ 636 w 998"/>
                <a:gd name="T1" fmla="*/ 0 h 1009"/>
                <a:gd name="T2" fmla="*/ 636 w 998"/>
                <a:gd name="T3" fmla="*/ 0 h 1009"/>
                <a:gd name="T4" fmla="*/ 622 w 998"/>
                <a:gd name="T5" fmla="*/ 18 h 1009"/>
                <a:gd name="T6" fmla="*/ 750 w 998"/>
                <a:gd name="T7" fmla="*/ 322 h 1009"/>
                <a:gd name="T8" fmla="*/ 318 w 998"/>
                <a:gd name="T9" fmla="*/ 754 h 1009"/>
                <a:gd name="T10" fmla="*/ 11 w 998"/>
                <a:gd name="T11" fmla="*/ 626 h 1009"/>
                <a:gd name="T12" fmla="*/ 0 w 998"/>
                <a:gd name="T13" fmla="*/ 640 h 1009"/>
                <a:gd name="T14" fmla="*/ 368 w 998"/>
                <a:gd name="T15" fmla="*/ 1008 h 1009"/>
                <a:gd name="T16" fmla="*/ 997 w 998"/>
                <a:gd name="T17" fmla="*/ 1008 h 1009"/>
                <a:gd name="T18" fmla="*/ 997 w 998"/>
                <a:gd name="T19" fmla="*/ 365 h 1009"/>
                <a:gd name="T20" fmla="*/ 636 w 998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9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4"/>
                    <a:pt x="750" y="322"/>
                  </a:cubicBezTo>
                  <a:cubicBezTo>
                    <a:pt x="750" y="561"/>
                    <a:pt x="558" y="754"/>
                    <a:pt x="318" y="754"/>
                  </a:cubicBezTo>
                  <a:cubicBezTo>
                    <a:pt x="197" y="754"/>
                    <a:pt x="90" y="704"/>
                    <a:pt x="11" y="626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368" y="1008"/>
                    <a:pt x="368" y="1008"/>
                    <a:pt x="368" y="1008"/>
                  </a:cubicBezTo>
                  <a:cubicBezTo>
                    <a:pt x="997" y="1008"/>
                    <a:pt x="997" y="1008"/>
                    <a:pt x="997" y="1008"/>
                  </a:cubicBezTo>
                  <a:cubicBezTo>
                    <a:pt x="997" y="365"/>
                    <a:pt x="997" y="365"/>
                    <a:pt x="997" y="365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470"/>
            <p:cNvSpPr>
              <a:spLocks noChangeArrowheads="1"/>
            </p:cNvSpPr>
            <p:nvPr/>
          </p:nvSpPr>
          <p:spPr bwMode="auto">
            <a:xfrm>
              <a:off x="4284663" y="4154487"/>
              <a:ext cx="323850" cy="325437"/>
            </a:xfrm>
            <a:custGeom>
              <a:avLst/>
              <a:gdLst>
                <a:gd name="T0" fmla="*/ 882 w 901"/>
                <a:gd name="T1" fmla="*/ 450 h 905"/>
                <a:gd name="T2" fmla="*/ 882 w 901"/>
                <a:gd name="T3" fmla="*/ 450 h 905"/>
                <a:gd name="T4" fmla="*/ 861 w 901"/>
                <a:gd name="T5" fmla="*/ 450 h 905"/>
                <a:gd name="T6" fmla="*/ 740 w 901"/>
                <a:gd name="T7" fmla="*/ 739 h 905"/>
                <a:gd name="T8" fmla="*/ 450 w 901"/>
                <a:gd name="T9" fmla="*/ 861 h 905"/>
                <a:gd name="T10" fmla="*/ 161 w 901"/>
                <a:gd name="T11" fmla="*/ 739 h 905"/>
                <a:gd name="T12" fmla="*/ 39 w 901"/>
                <a:gd name="T13" fmla="*/ 450 h 905"/>
                <a:gd name="T14" fmla="*/ 161 w 901"/>
                <a:gd name="T15" fmla="*/ 161 h 905"/>
                <a:gd name="T16" fmla="*/ 450 w 901"/>
                <a:gd name="T17" fmla="*/ 43 h 905"/>
                <a:gd name="T18" fmla="*/ 740 w 901"/>
                <a:gd name="T19" fmla="*/ 161 h 905"/>
                <a:gd name="T20" fmla="*/ 861 w 901"/>
                <a:gd name="T21" fmla="*/ 450 h 905"/>
                <a:gd name="T22" fmla="*/ 882 w 901"/>
                <a:gd name="T23" fmla="*/ 450 h 905"/>
                <a:gd name="T24" fmla="*/ 900 w 901"/>
                <a:gd name="T25" fmla="*/ 450 h 905"/>
                <a:gd name="T26" fmla="*/ 768 w 901"/>
                <a:gd name="T27" fmla="*/ 132 h 905"/>
                <a:gd name="T28" fmla="*/ 450 w 901"/>
                <a:gd name="T29" fmla="*/ 0 h 905"/>
                <a:gd name="T30" fmla="*/ 132 w 901"/>
                <a:gd name="T31" fmla="*/ 132 h 905"/>
                <a:gd name="T32" fmla="*/ 0 w 901"/>
                <a:gd name="T33" fmla="*/ 450 h 905"/>
                <a:gd name="T34" fmla="*/ 132 w 901"/>
                <a:gd name="T35" fmla="*/ 772 h 905"/>
                <a:gd name="T36" fmla="*/ 450 w 901"/>
                <a:gd name="T37" fmla="*/ 904 h 905"/>
                <a:gd name="T38" fmla="*/ 768 w 901"/>
                <a:gd name="T39" fmla="*/ 772 h 905"/>
                <a:gd name="T40" fmla="*/ 900 w 901"/>
                <a:gd name="T41" fmla="*/ 450 h 905"/>
                <a:gd name="T42" fmla="*/ 882 w 901"/>
                <a:gd name="T43" fmla="*/ 45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1" h="905">
                  <a:moveTo>
                    <a:pt x="882" y="450"/>
                  </a:moveTo>
                  <a:lnTo>
                    <a:pt x="882" y="450"/>
                  </a:lnTo>
                  <a:cubicBezTo>
                    <a:pt x="861" y="450"/>
                    <a:pt x="861" y="450"/>
                    <a:pt x="861" y="450"/>
                  </a:cubicBezTo>
                  <a:cubicBezTo>
                    <a:pt x="861" y="564"/>
                    <a:pt x="815" y="668"/>
                    <a:pt x="740" y="739"/>
                  </a:cubicBezTo>
                  <a:cubicBezTo>
                    <a:pt x="665" y="814"/>
                    <a:pt x="565" y="861"/>
                    <a:pt x="450" y="861"/>
                  </a:cubicBezTo>
                  <a:cubicBezTo>
                    <a:pt x="336" y="861"/>
                    <a:pt x="236" y="814"/>
                    <a:pt x="161" y="739"/>
                  </a:cubicBezTo>
                  <a:cubicBezTo>
                    <a:pt x="86" y="668"/>
                    <a:pt x="39" y="564"/>
                    <a:pt x="39" y="450"/>
                  </a:cubicBezTo>
                  <a:cubicBezTo>
                    <a:pt x="39" y="339"/>
                    <a:pt x="86" y="236"/>
                    <a:pt x="161" y="161"/>
                  </a:cubicBezTo>
                  <a:cubicBezTo>
                    <a:pt x="236" y="89"/>
                    <a:pt x="336" y="43"/>
                    <a:pt x="450" y="43"/>
                  </a:cubicBezTo>
                  <a:cubicBezTo>
                    <a:pt x="565" y="43"/>
                    <a:pt x="665" y="89"/>
                    <a:pt x="740" y="161"/>
                  </a:cubicBezTo>
                  <a:cubicBezTo>
                    <a:pt x="815" y="236"/>
                    <a:pt x="861" y="339"/>
                    <a:pt x="861" y="450"/>
                  </a:cubicBezTo>
                  <a:cubicBezTo>
                    <a:pt x="882" y="450"/>
                    <a:pt x="882" y="450"/>
                    <a:pt x="882" y="450"/>
                  </a:cubicBezTo>
                  <a:cubicBezTo>
                    <a:pt x="900" y="450"/>
                    <a:pt x="900" y="450"/>
                    <a:pt x="900" y="450"/>
                  </a:cubicBezTo>
                  <a:cubicBezTo>
                    <a:pt x="900" y="325"/>
                    <a:pt x="850" y="214"/>
                    <a:pt x="768" y="132"/>
                  </a:cubicBezTo>
                  <a:cubicBezTo>
                    <a:pt x="690" y="50"/>
                    <a:pt x="575" y="0"/>
                    <a:pt x="450" y="0"/>
                  </a:cubicBezTo>
                  <a:cubicBezTo>
                    <a:pt x="325" y="0"/>
                    <a:pt x="214" y="50"/>
                    <a:pt x="132" y="132"/>
                  </a:cubicBezTo>
                  <a:cubicBezTo>
                    <a:pt x="50" y="214"/>
                    <a:pt x="0" y="325"/>
                    <a:pt x="0" y="450"/>
                  </a:cubicBezTo>
                  <a:cubicBezTo>
                    <a:pt x="0" y="575"/>
                    <a:pt x="50" y="689"/>
                    <a:pt x="132" y="772"/>
                  </a:cubicBezTo>
                  <a:cubicBezTo>
                    <a:pt x="214" y="854"/>
                    <a:pt x="325" y="904"/>
                    <a:pt x="450" y="904"/>
                  </a:cubicBezTo>
                  <a:cubicBezTo>
                    <a:pt x="575" y="904"/>
                    <a:pt x="690" y="854"/>
                    <a:pt x="768" y="772"/>
                  </a:cubicBezTo>
                  <a:cubicBezTo>
                    <a:pt x="850" y="689"/>
                    <a:pt x="900" y="575"/>
                    <a:pt x="900" y="450"/>
                  </a:cubicBezTo>
                  <a:lnTo>
                    <a:pt x="882" y="4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471"/>
            <p:cNvSpPr>
              <a:spLocks noChangeArrowheads="1"/>
            </p:cNvSpPr>
            <p:nvPr/>
          </p:nvSpPr>
          <p:spPr bwMode="auto">
            <a:xfrm>
              <a:off x="4319588" y="4217987"/>
              <a:ext cx="103187" cy="68262"/>
            </a:xfrm>
            <a:custGeom>
              <a:avLst/>
              <a:gdLst>
                <a:gd name="T0" fmla="*/ 197 w 287"/>
                <a:gd name="T1" fmla="*/ 189 h 190"/>
                <a:gd name="T2" fmla="*/ 197 w 287"/>
                <a:gd name="T3" fmla="*/ 189 h 190"/>
                <a:gd name="T4" fmla="*/ 133 w 287"/>
                <a:gd name="T5" fmla="*/ 164 h 190"/>
                <a:gd name="T6" fmla="*/ 0 w 287"/>
                <a:gd name="T7" fmla="*/ 28 h 190"/>
                <a:gd name="T8" fmla="*/ 29 w 287"/>
                <a:gd name="T9" fmla="*/ 0 h 190"/>
                <a:gd name="T10" fmla="*/ 165 w 287"/>
                <a:gd name="T11" fmla="*/ 132 h 190"/>
                <a:gd name="T12" fmla="*/ 229 w 287"/>
                <a:gd name="T13" fmla="*/ 132 h 190"/>
                <a:gd name="T14" fmla="*/ 243 w 287"/>
                <a:gd name="T15" fmla="*/ 100 h 190"/>
                <a:gd name="T16" fmla="*/ 229 w 287"/>
                <a:gd name="T17" fmla="*/ 68 h 190"/>
                <a:gd name="T18" fmla="*/ 208 w 287"/>
                <a:gd name="T19" fmla="*/ 46 h 190"/>
                <a:gd name="T20" fmla="*/ 236 w 287"/>
                <a:gd name="T21" fmla="*/ 14 h 190"/>
                <a:gd name="T22" fmla="*/ 261 w 287"/>
                <a:gd name="T23" fmla="*/ 39 h 190"/>
                <a:gd name="T24" fmla="*/ 286 w 287"/>
                <a:gd name="T25" fmla="*/ 100 h 190"/>
                <a:gd name="T26" fmla="*/ 261 w 287"/>
                <a:gd name="T27" fmla="*/ 164 h 190"/>
                <a:gd name="T28" fmla="*/ 197 w 287"/>
                <a:gd name="T29" fmla="*/ 18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7" h="190">
                  <a:moveTo>
                    <a:pt x="197" y="189"/>
                  </a:moveTo>
                  <a:lnTo>
                    <a:pt x="197" y="189"/>
                  </a:lnTo>
                  <a:cubicBezTo>
                    <a:pt x="176" y="189"/>
                    <a:pt x="151" y="182"/>
                    <a:pt x="133" y="164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165" y="132"/>
                    <a:pt x="165" y="132"/>
                    <a:pt x="165" y="132"/>
                  </a:cubicBezTo>
                  <a:cubicBezTo>
                    <a:pt x="183" y="150"/>
                    <a:pt x="211" y="150"/>
                    <a:pt x="229" y="132"/>
                  </a:cubicBezTo>
                  <a:cubicBezTo>
                    <a:pt x="240" y="125"/>
                    <a:pt x="243" y="114"/>
                    <a:pt x="243" y="100"/>
                  </a:cubicBezTo>
                  <a:cubicBezTo>
                    <a:pt x="243" y="89"/>
                    <a:pt x="240" y="75"/>
                    <a:pt x="229" y="68"/>
                  </a:cubicBezTo>
                  <a:cubicBezTo>
                    <a:pt x="208" y="46"/>
                    <a:pt x="208" y="46"/>
                    <a:pt x="208" y="46"/>
                  </a:cubicBezTo>
                  <a:cubicBezTo>
                    <a:pt x="236" y="14"/>
                    <a:pt x="236" y="14"/>
                    <a:pt x="236" y="14"/>
                  </a:cubicBezTo>
                  <a:cubicBezTo>
                    <a:pt x="261" y="39"/>
                    <a:pt x="261" y="39"/>
                    <a:pt x="261" y="39"/>
                  </a:cubicBezTo>
                  <a:cubicBezTo>
                    <a:pt x="276" y="53"/>
                    <a:pt x="286" y="78"/>
                    <a:pt x="286" y="100"/>
                  </a:cubicBezTo>
                  <a:cubicBezTo>
                    <a:pt x="286" y="125"/>
                    <a:pt x="276" y="146"/>
                    <a:pt x="261" y="164"/>
                  </a:cubicBezTo>
                  <a:cubicBezTo>
                    <a:pt x="243" y="182"/>
                    <a:pt x="218" y="189"/>
                    <a:pt x="197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472"/>
            <p:cNvSpPr>
              <a:spLocks noChangeArrowheads="1"/>
            </p:cNvSpPr>
            <p:nvPr/>
          </p:nvSpPr>
          <p:spPr bwMode="auto">
            <a:xfrm>
              <a:off x="4383088" y="4244974"/>
              <a:ext cx="128587" cy="130175"/>
            </a:xfrm>
            <a:custGeom>
              <a:avLst/>
              <a:gdLst>
                <a:gd name="T0" fmla="*/ 357 w 358"/>
                <a:gd name="T1" fmla="*/ 336 h 362"/>
                <a:gd name="T2" fmla="*/ 357 w 358"/>
                <a:gd name="T3" fmla="*/ 336 h 362"/>
                <a:gd name="T4" fmla="*/ 271 w 358"/>
                <a:gd name="T5" fmla="*/ 90 h 362"/>
                <a:gd name="T6" fmla="*/ 271 w 358"/>
                <a:gd name="T7" fmla="*/ 90 h 362"/>
                <a:gd name="T8" fmla="*/ 21 w 358"/>
                <a:gd name="T9" fmla="*/ 0 h 362"/>
                <a:gd name="T10" fmla="*/ 0 w 358"/>
                <a:gd name="T11" fmla="*/ 0 h 362"/>
                <a:gd name="T12" fmla="*/ 0 w 358"/>
                <a:gd name="T13" fmla="*/ 22 h 362"/>
                <a:gd name="T14" fmla="*/ 89 w 358"/>
                <a:gd name="T15" fmla="*/ 272 h 362"/>
                <a:gd name="T16" fmla="*/ 335 w 358"/>
                <a:gd name="T17" fmla="*/ 358 h 362"/>
                <a:gd name="T18" fmla="*/ 357 w 358"/>
                <a:gd name="T19" fmla="*/ 361 h 362"/>
                <a:gd name="T20" fmla="*/ 357 w 358"/>
                <a:gd name="T21" fmla="*/ 336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8" h="362">
                  <a:moveTo>
                    <a:pt x="357" y="336"/>
                  </a:moveTo>
                  <a:lnTo>
                    <a:pt x="357" y="336"/>
                  </a:lnTo>
                  <a:cubicBezTo>
                    <a:pt x="357" y="233"/>
                    <a:pt x="325" y="147"/>
                    <a:pt x="271" y="90"/>
                  </a:cubicBezTo>
                  <a:lnTo>
                    <a:pt x="271" y="90"/>
                  </a:lnTo>
                  <a:cubicBezTo>
                    <a:pt x="210" y="33"/>
                    <a:pt x="128" y="4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129"/>
                    <a:pt x="32" y="211"/>
                    <a:pt x="89" y="272"/>
                  </a:cubicBezTo>
                  <a:cubicBezTo>
                    <a:pt x="146" y="329"/>
                    <a:pt x="232" y="358"/>
                    <a:pt x="335" y="358"/>
                  </a:cubicBezTo>
                  <a:cubicBezTo>
                    <a:pt x="357" y="361"/>
                    <a:pt x="357" y="361"/>
                    <a:pt x="357" y="361"/>
                  </a:cubicBezTo>
                  <a:lnTo>
                    <a:pt x="357" y="3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473"/>
            <p:cNvSpPr>
              <a:spLocks noChangeArrowheads="1"/>
            </p:cNvSpPr>
            <p:nvPr/>
          </p:nvSpPr>
          <p:spPr bwMode="auto">
            <a:xfrm>
              <a:off x="4497388" y="4360862"/>
              <a:ext cx="76200" cy="76200"/>
            </a:xfrm>
            <a:custGeom>
              <a:avLst/>
              <a:gdLst>
                <a:gd name="T0" fmla="*/ 0 w 211"/>
                <a:gd name="T1" fmla="*/ 0 h 212"/>
                <a:gd name="T2" fmla="*/ 0 w 211"/>
                <a:gd name="T3" fmla="*/ 211 h 212"/>
                <a:gd name="T4" fmla="*/ 210 w 211"/>
                <a:gd name="T5" fmla="*/ 0 h 212"/>
                <a:gd name="T6" fmla="*/ 0 w 211"/>
                <a:gd name="T7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1" h="212">
                  <a:moveTo>
                    <a:pt x="0" y="0"/>
                  </a:moveTo>
                  <a:lnTo>
                    <a:pt x="0" y="211"/>
                  </a:lnTo>
                  <a:lnTo>
                    <a:pt x="21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474"/>
            <p:cNvSpPr>
              <a:spLocks noChangeArrowheads="1"/>
            </p:cNvSpPr>
            <p:nvPr/>
          </p:nvSpPr>
          <p:spPr bwMode="auto">
            <a:xfrm>
              <a:off x="4408488" y="4271962"/>
              <a:ext cx="17462" cy="17462"/>
            </a:xfrm>
            <a:custGeom>
              <a:avLst/>
              <a:gdLst>
                <a:gd name="T0" fmla="*/ 7 w 47"/>
                <a:gd name="T1" fmla="*/ 39 h 47"/>
                <a:gd name="T2" fmla="*/ 7 w 47"/>
                <a:gd name="T3" fmla="*/ 39 h 47"/>
                <a:gd name="T4" fmla="*/ 39 w 47"/>
                <a:gd name="T5" fmla="*/ 39 h 47"/>
                <a:gd name="T6" fmla="*/ 39 w 47"/>
                <a:gd name="T7" fmla="*/ 7 h 47"/>
                <a:gd name="T8" fmla="*/ 7 w 47"/>
                <a:gd name="T9" fmla="*/ 7 h 47"/>
                <a:gd name="T10" fmla="*/ 7 w 47"/>
                <a:gd name="T11" fmla="*/ 39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7" y="39"/>
                  </a:moveTo>
                  <a:lnTo>
                    <a:pt x="7" y="39"/>
                  </a:lnTo>
                  <a:cubicBezTo>
                    <a:pt x="14" y="46"/>
                    <a:pt x="29" y="46"/>
                    <a:pt x="39" y="39"/>
                  </a:cubicBezTo>
                  <a:cubicBezTo>
                    <a:pt x="46" y="32"/>
                    <a:pt x="46" y="18"/>
                    <a:pt x="39" y="7"/>
                  </a:cubicBezTo>
                  <a:cubicBezTo>
                    <a:pt x="29" y="0"/>
                    <a:pt x="14" y="0"/>
                    <a:pt x="7" y="7"/>
                  </a:cubicBezTo>
                  <a:cubicBezTo>
                    <a:pt x="0" y="18"/>
                    <a:pt x="0" y="32"/>
                    <a:pt x="7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475"/>
            <p:cNvSpPr>
              <a:spLocks noChangeArrowheads="1"/>
            </p:cNvSpPr>
            <p:nvPr/>
          </p:nvSpPr>
          <p:spPr bwMode="auto">
            <a:xfrm>
              <a:off x="4284663" y="4154487"/>
              <a:ext cx="323850" cy="325437"/>
            </a:xfrm>
            <a:custGeom>
              <a:avLst/>
              <a:gdLst>
                <a:gd name="T0" fmla="*/ 450 w 901"/>
                <a:gd name="T1" fmla="*/ 904 h 905"/>
                <a:gd name="T2" fmla="*/ 450 w 901"/>
                <a:gd name="T3" fmla="*/ 904 h 905"/>
                <a:gd name="T4" fmla="*/ 0 w 901"/>
                <a:gd name="T5" fmla="*/ 450 h 905"/>
                <a:gd name="T6" fmla="*/ 450 w 901"/>
                <a:gd name="T7" fmla="*/ 0 h 905"/>
                <a:gd name="T8" fmla="*/ 900 w 901"/>
                <a:gd name="T9" fmla="*/ 450 h 905"/>
                <a:gd name="T10" fmla="*/ 450 w 901"/>
                <a:gd name="T11" fmla="*/ 904 h 905"/>
                <a:gd name="T12" fmla="*/ 450 w 901"/>
                <a:gd name="T13" fmla="*/ 43 h 905"/>
                <a:gd name="T14" fmla="*/ 450 w 901"/>
                <a:gd name="T15" fmla="*/ 43 h 905"/>
                <a:gd name="T16" fmla="*/ 39 w 901"/>
                <a:gd name="T17" fmla="*/ 450 h 905"/>
                <a:gd name="T18" fmla="*/ 450 w 901"/>
                <a:gd name="T19" fmla="*/ 861 h 905"/>
                <a:gd name="T20" fmla="*/ 861 w 901"/>
                <a:gd name="T21" fmla="*/ 450 h 905"/>
                <a:gd name="T22" fmla="*/ 450 w 901"/>
                <a:gd name="T23" fmla="*/ 43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904"/>
                  </a:moveTo>
                  <a:lnTo>
                    <a:pt x="450" y="904"/>
                  </a:lnTo>
                  <a:cubicBezTo>
                    <a:pt x="200" y="904"/>
                    <a:pt x="0" y="700"/>
                    <a:pt x="0" y="450"/>
                  </a:cubicBezTo>
                  <a:cubicBezTo>
                    <a:pt x="0" y="203"/>
                    <a:pt x="200" y="0"/>
                    <a:pt x="450" y="0"/>
                  </a:cubicBezTo>
                  <a:cubicBezTo>
                    <a:pt x="700" y="0"/>
                    <a:pt x="900" y="203"/>
                    <a:pt x="900" y="450"/>
                  </a:cubicBezTo>
                  <a:cubicBezTo>
                    <a:pt x="900" y="700"/>
                    <a:pt x="700" y="904"/>
                    <a:pt x="450" y="904"/>
                  </a:cubicBezTo>
                  <a:close/>
                  <a:moveTo>
                    <a:pt x="450" y="43"/>
                  </a:moveTo>
                  <a:lnTo>
                    <a:pt x="450" y="43"/>
                  </a:lnTo>
                  <a:cubicBezTo>
                    <a:pt x="225" y="43"/>
                    <a:pt x="39" y="225"/>
                    <a:pt x="39" y="450"/>
                  </a:cubicBezTo>
                  <a:cubicBezTo>
                    <a:pt x="39" y="675"/>
                    <a:pt x="225" y="861"/>
                    <a:pt x="450" y="861"/>
                  </a:cubicBezTo>
                  <a:cubicBezTo>
                    <a:pt x="675" y="861"/>
                    <a:pt x="861" y="675"/>
                    <a:pt x="861" y="450"/>
                  </a:cubicBezTo>
                  <a:cubicBezTo>
                    <a:pt x="861" y="225"/>
                    <a:pt x="675" y="43"/>
                    <a:pt x="45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3" name="Group 502"/>
          <p:cNvGrpSpPr/>
          <p:nvPr/>
        </p:nvGrpSpPr>
        <p:grpSpPr>
          <a:xfrm>
            <a:off x="8344869" y="1704159"/>
            <a:ext cx="301625" cy="301625"/>
            <a:chOff x="5089354" y="1707802"/>
            <a:chExt cx="301625" cy="301625"/>
          </a:xfrm>
        </p:grpSpPr>
        <p:sp>
          <p:nvSpPr>
            <p:cNvPr id="504" name="Freeform 765"/>
            <p:cNvSpPr>
              <a:spLocks noChangeArrowheads="1"/>
            </p:cNvSpPr>
            <p:nvPr/>
          </p:nvSpPr>
          <p:spPr bwMode="auto">
            <a:xfrm>
              <a:off x="5097292" y="1715740"/>
              <a:ext cx="223837" cy="223837"/>
            </a:xfrm>
            <a:custGeom>
              <a:avLst/>
              <a:gdLst>
                <a:gd name="T0" fmla="*/ 620 w 621"/>
                <a:gd name="T1" fmla="*/ 310 h 621"/>
                <a:gd name="T2" fmla="*/ 620 w 621"/>
                <a:gd name="T3" fmla="*/ 310 h 621"/>
                <a:gd name="T4" fmla="*/ 308 w 621"/>
                <a:gd name="T5" fmla="*/ 620 h 621"/>
                <a:gd name="T6" fmla="*/ 0 w 621"/>
                <a:gd name="T7" fmla="*/ 310 h 621"/>
                <a:gd name="T8" fmla="*/ 308 w 621"/>
                <a:gd name="T9" fmla="*/ 0 h 621"/>
                <a:gd name="T10" fmla="*/ 620 w 621"/>
                <a:gd name="T11" fmla="*/ 31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1" h="621">
                  <a:moveTo>
                    <a:pt x="620" y="310"/>
                  </a:moveTo>
                  <a:lnTo>
                    <a:pt x="620" y="310"/>
                  </a:lnTo>
                  <a:cubicBezTo>
                    <a:pt x="620" y="482"/>
                    <a:pt x="481" y="620"/>
                    <a:pt x="308" y="620"/>
                  </a:cubicBezTo>
                  <a:cubicBezTo>
                    <a:pt x="139" y="620"/>
                    <a:pt x="0" y="482"/>
                    <a:pt x="0" y="310"/>
                  </a:cubicBezTo>
                  <a:cubicBezTo>
                    <a:pt x="0" y="138"/>
                    <a:pt x="139" y="0"/>
                    <a:pt x="308" y="0"/>
                  </a:cubicBezTo>
                  <a:cubicBezTo>
                    <a:pt x="481" y="0"/>
                    <a:pt x="620" y="138"/>
                    <a:pt x="620" y="3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766"/>
            <p:cNvSpPr>
              <a:spLocks noChangeArrowheads="1"/>
            </p:cNvSpPr>
            <p:nvPr/>
          </p:nvSpPr>
          <p:spPr bwMode="auto">
            <a:xfrm>
              <a:off x="5208417" y="1758602"/>
              <a:ext cx="112712" cy="180975"/>
            </a:xfrm>
            <a:custGeom>
              <a:avLst/>
              <a:gdLst>
                <a:gd name="T0" fmla="*/ 244 w 313"/>
                <a:gd name="T1" fmla="*/ 0 h 502"/>
                <a:gd name="T2" fmla="*/ 244 w 313"/>
                <a:gd name="T3" fmla="*/ 0 h 502"/>
                <a:gd name="T4" fmla="*/ 312 w 313"/>
                <a:gd name="T5" fmla="*/ 191 h 502"/>
                <a:gd name="T6" fmla="*/ 0 w 313"/>
                <a:gd name="T7" fmla="*/ 501 h 502"/>
                <a:gd name="T8" fmla="*/ 0 w 313"/>
                <a:gd name="T9" fmla="*/ 501 h 502"/>
                <a:gd name="T10" fmla="*/ 312 w 313"/>
                <a:gd name="T11" fmla="*/ 191 h 502"/>
                <a:gd name="T12" fmla="*/ 244 w 313"/>
                <a:gd name="T13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3" h="502">
                  <a:moveTo>
                    <a:pt x="244" y="0"/>
                  </a:moveTo>
                  <a:lnTo>
                    <a:pt x="244" y="0"/>
                  </a:lnTo>
                  <a:cubicBezTo>
                    <a:pt x="285" y="53"/>
                    <a:pt x="312" y="120"/>
                    <a:pt x="312" y="191"/>
                  </a:cubicBezTo>
                  <a:cubicBezTo>
                    <a:pt x="312" y="363"/>
                    <a:pt x="173" y="501"/>
                    <a:pt x="0" y="501"/>
                  </a:cubicBezTo>
                  <a:lnTo>
                    <a:pt x="0" y="501"/>
                  </a:lnTo>
                  <a:cubicBezTo>
                    <a:pt x="173" y="501"/>
                    <a:pt x="312" y="363"/>
                    <a:pt x="312" y="191"/>
                  </a:cubicBezTo>
                  <a:cubicBezTo>
                    <a:pt x="312" y="120"/>
                    <a:pt x="285" y="53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767"/>
            <p:cNvSpPr>
              <a:spLocks noChangeArrowheads="1"/>
            </p:cNvSpPr>
            <p:nvPr/>
          </p:nvSpPr>
          <p:spPr bwMode="auto">
            <a:xfrm>
              <a:off x="5208417" y="1715740"/>
              <a:ext cx="112712" cy="223837"/>
            </a:xfrm>
            <a:custGeom>
              <a:avLst/>
              <a:gdLst>
                <a:gd name="T0" fmla="*/ 0 w 313"/>
                <a:gd name="T1" fmla="*/ 0 h 621"/>
                <a:gd name="T2" fmla="*/ 0 w 313"/>
                <a:gd name="T3" fmla="*/ 0 h 621"/>
                <a:gd name="T4" fmla="*/ 0 w 313"/>
                <a:gd name="T5" fmla="*/ 620 h 621"/>
                <a:gd name="T6" fmla="*/ 312 w 313"/>
                <a:gd name="T7" fmla="*/ 310 h 621"/>
                <a:gd name="T8" fmla="*/ 244 w 313"/>
                <a:gd name="T9" fmla="*/ 119 h 621"/>
                <a:gd name="T10" fmla="*/ 0 w 313"/>
                <a:gd name="T1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3" h="621">
                  <a:moveTo>
                    <a:pt x="0" y="0"/>
                  </a:moveTo>
                  <a:lnTo>
                    <a:pt x="0" y="0"/>
                  </a:lnTo>
                  <a:cubicBezTo>
                    <a:pt x="0" y="620"/>
                    <a:pt x="0" y="620"/>
                    <a:pt x="0" y="620"/>
                  </a:cubicBezTo>
                  <a:cubicBezTo>
                    <a:pt x="173" y="620"/>
                    <a:pt x="312" y="482"/>
                    <a:pt x="312" y="310"/>
                  </a:cubicBezTo>
                  <a:cubicBezTo>
                    <a:pt x="312" y="239"/>
                    <a:pt x="285" y="172"/>
                    <a:pt x="244" y="119"/>
                  </a:cubicBezTo>
                  <a:cubicBezTo>
                    <a:pt x="188" y="48"/>
                    <a:pt x="101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768"/>
            <p:cNvSpPr>
              <a:spLocks noChangeArrowheads="1"/>
            </p:cNvSpPr>
            <p:nvPr/>
          </p:nvSpPr>
          <p:spPr bwMode="auto">
            <a:xfrm>
              <a:off x="5241754" y="1796702"/>
              <a:ext cx="39688" cy="63500"/>
            </a:xfrm>
            <a:custGeom>
              <a:avLst/>
              <a:gdLst>
                <a:gd name="T0" fmla="*/ 45 w 110"/>
                <a:gd name="T1" fmla="*/ 0 h 177"/>
                <a:gd name="T2" fmla="*/ 45 w 110"/>
                <a:gd name="T3" fmla="*/ 0 h 177"/>
                <a:gd name="T4" fmla="*/ 0 w 110"/>
                <a:gd name="T5" fmla="*/ 45 h 177"/>
                <a:gd name="T6" fmla="*/ 18 w 110"/>
                <a:gd name="T7" fmla="*/ 64 h 177"/>
                <a:gd name="T8" fmla="*/ 33 w 110"/>
                <a:gd name="T9" fmla="*/ 49 h 177"/>
                <a:gd name="T10" fmla="*/ 41 w 110"/>
                <a:gd name="T11" fmla="*/ 41 h 177"/>
                <a:gd name="T12" fmla="*/ 41 w 110"/>
                <a:gd name="T13" fmla="*/ 41 h 177"/>
                <a:gd name="T14" fmla="*/ 41 w 110"/>
                <a:gd name="T15" fmla="*/ 52 h 177"/>
                <a:gd name="T16" fmla="*/ 41 w 110"/>
                <a:gd name="T17" fmla="*/ 146 h 177"/>
                <a:gd name="T18" fmla="*/ 3 w 110"/>
                <a:gd name="T19" fmla="*/ 146 h 177"/>
                <a:gd name="T20" fmla="*/ 3 w 110"/>
                <a:gd name="T21" fmla="*/ 176 h 177"/>
                <a:gd name="T22" fmla="*/ 109 w 110"/>
                <a:gd name="T23" fmla="*/ 176 h 177"/>
                <a:gd name="T24" fmla="*/ 109 w 110"/>
                <a:gd name="T25" fmla="*/ 146 h 177"/>
                <a:gd name="T26" fmla="*/ 71 w 110"/>
                <a:gd name="T27" fmla="*/ 146 h 177"/>
                <a:gd name="T28" fmla="*/ 71 w 110"/>
                <a:gd name="T29" fmla="*/ 0 h 177"/>
                <a:gd name="T30" fmla="*/ 45 w 110"/>
                <a:gd name="T31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7">
                  <a:moveTo>
                    <a:pt x="45" y="0"/>
                  </a:moveTo>
                  <a:lnTo>
                    <a:pt x="45" y="0"/>
                  </a:lnTo>
                  <a:cubicBezTo>
                    <a:pt x="0" y="45"/>
                    <a:pt x="0" y="45"/>
                    <a:pt x="0" y="45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7" y="45"/>
                    <a:pt x="41" y="41"/>
                    <a:pt x="41" y="41"/>
                  </a:cubicBezTo>
                  <a:lnTo>
                    <a:pt x="41" y="41"/>
                  </a:lnTo>
                  <a:cubicBezTo>
                    <a:pt x="41" y="41"/>
                    <a:pt x="41" y="45"/>
                    <a:pt x="41" y="52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3" y="146"/>
                    <a:pt x="3" y="146"/>
                    <a:pt x="3" y="146"/>
                  </a:cubicBezTo>
                  <a:cubicBezTo>
                    <a:pt x="3" y="176"/>
                    <a:pt x="3" y="176"/>
                    <a:pt x="3" y="176"/>
                  </a:cubicBezTo>
                  <a:cubicBezTo>
                    <a:pt x="109" y="176"/>
                    <a:pt x="109" y="176"/>
                    <a:pt x="109" y="176"/>
                  </a:cubicBezTo>
                  <a:cubicBezTo>
                    <a:pt x="109" y="146"/>
                    <a:pt x="109" y="146"/>
                    <a:pt x="109" y="146"/>
                  </a:cubicBezTo>
                  <a:cubicBezTo>
                    <a:pt x="71" y="146"/>
                    <a:pt x="71" y="146"/>
                    <a:pt x="71" y="146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769"/>
            <p:cNvSpPr>
              <a:spLocks noChangeArrowheads="1"/>
            </p:cNvSpPr>
            <p:nvPr/>
          </p:nvSpPr>
          <p:spPr bwMode="auto">
            <a:xfrm>
              <a:off x="5238579" y="1723677"/>
              <a:ext cx="46038" cy="61913"/>
            </a:xfrm>
            <a:custGeom>
              <a:avLst/>
              <a:gdLst>
                <a:gd name="T0" fmla="*/ 0 w 129"/>
                <a:gd name="T1" fmla="*/ 82 h 173"/>
                <a:gd name="T2" fmla="*/ 0 w 129"/>
                <a:gd name="T3" fmla="*/ 82 h 173"/>
                <a:gd name="T4" fmla="*/ 64 w 129"/>
                <a:gd name="T5" fmla="*/ 172 h 173"/>
                <a:gd name="T6" fmla="*/ 128 w 129"/>
                <a:gd name="T7" fmla="*/ 82 h 173"/>
                <a:gd name="T8" fmla="*/ 124 w 129"/>
                <a:gd name="T9" fmla="*/ 56 h 173"/>
                <a:gd name="T10" fmla="*/ 34 w 129"/>
                <a:gd name="T11" fmla="*/ 0 h 173"/>
                <a:gd name="T12" fmla="*/ 0 w 129"/>
                <a:gd name="T13" fmla="*/ 82 h 173"/>
                <a:gd name="T14" fmla="*/ 94 w 129"/>
                <a:gd name="T15" fmla="*/ 82 h 173"/>
                <a:gd name="T16" fmla="*/ 94 w 129"/>
                <a:gd name="T17" fmla="*/ 82 h 173"/>
                <a:gd name="T18" fmla="*/ 64 w 129"/>
                <a:gd name="T19" fmla="*/ 142 h 173"/>
                <a:gd name="T20" fmla="*/ 34 w 129"/>
                <a:gd name="T21" fmla="*/ 82 h 173"/>
                <a:gd name="T22" fmla="*/ 64 w 129"/>
                <a:gd name="T23" fmla="*/ 22 h 173"/>
                <a:gd name="T24" fmla="*/ 94 w 129"/>
                <a:gd name="T25" fmla="*/ 82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9" h="173">
                  <a:moveTo>
                    <a:pt x="0" y="82"/>
                  </a:moveTo>
                  <a:lnTo>
                    <a:pt x="0" y="82"/>
                  </a:lnTo>
                  <a:cubicBezTo>
                    <a:pt x="0" y="131"/>
                    <a:pt x="15" y="172"/>
                    <a:pt x="64" y="172"/>
                  </a:cubicBezTo>
                  <a:cubicBezTo>
                    <a:pt x="113" y="172"/>
                    <a:pt x="128" y="131"/>
                    <a:pt x="128" y="82"/>
                  </a:cubicBezTo>
                  <a:cubicBezTo>
                    <a:pt x="128" y="75"/>
                    <a:pt x="128" y="64"/>
                    <a:pt x="124" y="56"/>
                  </a:cubicBezTo>
                  <a:cubicBezTo>
                    <a:pt x="98" y="34"/>
                    <a:pt x="68" y="15"/>
                    <a:pt x="34" y="0"/>
                  </a:cubicBezTo>
                  <a:cubicBezTo>
                    <a:pt x="12" y="15"/>
                    <a:pt x="0" y="45"/>
                    <a:pt x="0" y="82"/>
                  </a:cubicBezTo>
                  <a:close/>
                  <a:moveTo>
                    <a:pt x="94" y="82"/>
                  </a:moveTo>
                  <a:lnTo>
                    <a:pt x="94" y="82"/>
                  </a:lnTo>
                  <a:cubicBezTo>
                    <a:pt x="94" y="116"/>
                    <a:pt x="87" y="142"/>
                    <a:pt x="64" y="142"/>
                  </a:cubicBezTo>
                  <a:cubicBezTo>
                    <a:pt x="42" y="142"/>
                    <a:pt x="34" y="116"/>
                    <a:pt x="34" y="82"/>
                  </a:cubicBezTo>
                  <a:cubicBezTo>
                    <a:pt x="34" y="49"/>
                    <a:pt x="42" y="22"/>
                    <a:pt x="64" y="22"/>
                  </a:cubicBezTo>
                  <a:cubicBezTo>
                    <a:pt x="87" y="22"/>
                    <a:pt x="94" y="49"/>
                    <a:pt x="94" y="8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770"/>
            <p:cNvSpPr>
              <a:spLocks noChangeArrowheads="1"/>
            </p:cNvSpPr>
            <p:nvPr/>
          </p:nvSpPr>
          <p:spPr bwMode="auto">
            <a:xfrm>
              <a:off x="5243342" y="1871315"/>
              <a:ext cx="26987" cy="61912"/>
            </a:xfrm>
            <a:custGeom>
              <a:avLst/>
              <a:gdLst>
                <a:gd name="T0" fmla="*/ 42 w 73"/>
                <a:gd name="T1" fmla="*/ 0 h 174"/>
                <a:gd name="T2" fmla="*/ 42 w 73"/>
                <a:gd name="T3" fmla="*/ 0 h 174"/>
                <a:gd name="T4" fmla="*/ 0 w 73"/>
                <a:gd name="T5" fmla="*/ 42 h 174"/>
                <a:gd name="T6" fmla="*/ 19 w 73"/>
                <a:gd name="T7" fmla="*/ 60 h 174"/>
                <a:gd name="T8" fmla="*/ 30 w 73"/>
                <a:gd name="T9" fmla="*/ 49 h 174"/>
                <a:gd name="T10" fmla="*/ 38 w 73"/>
                <a:gd name="T11" fmla="*/ 38 h 174"/>
                <a:gd name="T12" fmla="*/ 42 w 73"/>
                <a:gd name="T13" fmla="*/ 38 h 174"/>
                <a:gd name="T14" fmla="*/ 38 w 73"/>
                <a:gd name="T15" fmla="*/ 49 h 174"/>
                <a:gd name="T16" fmla="*/ 38 w 73"/>
                <a:gd name="T17" fmla="*/ 146 h 174"/>
                <a:gd name="T18" fmla="*/ 0 w 73"/>
                <a:gd name="T19" fmla="*/ 146 h 174"/>
                <a:gd name="T20" fmla="*/ 0 w 73"/>
                <a:gd name="T21" fmla="*/ 173 h 174"/>
                <a:gd name="T22" fmla="*/ 72 w 73"/>
                <a:gd name="T23" fmla="*/ 139 h 174"/>
                <a:gd name="T24" fmla="*/ 72 w 73"/>
                <a:gd name="T25" fmla="*/ 0 h 174"/>
                <a:gd name="T26" fmla="*/ 42 w 73"/>
                <a:gd name="T2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174">
                  <a:moveTo>
                    <a:pt x="42" y="0"/>
                  </a:moveTo>
                  <a:lnTo>
                    <a:pt x="42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8" y="42"/>
                    <a:pt x="38" y="38"/>
                    <a:pt x="38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8"/>
                    <a:pt x="38" y="45"/>
                    <a:pt x="38" y="49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27" y="161"/>
                    <a:pt x="49" y="150"/>
                    <a:pt x="72" y="139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4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771"/>
            <p:cNvSpPr>
              <a:spLocks noChangeArrowheads="1"/>
            </p:cNvSpPr>
            <p:nvPr/>
          </p:nvSpPr>
          <p:spPr bwMode="auto">
            <a:xfrm>
              <a:off x="5294142" y="1757015"/>
              <a:ext cx="17462" cy="30162"/>
            </a:xfrm>
            <a:custGeom>
              <a:avLst/>
              <a:gdLst>
                <a:gd name="T0" fmla="*/ 49 w 50"/>
                <a:gd name="T1" fmla="*/ 82 h 83"/>
                <a:gd name="T2" fmla="*/ 49 w 50"/>
                <a:gd name="T3" fmla="*/ 82 h 83"/>
                <a:gd name="T4" fmla="*/ 0 w 50"/>
                <a:gd name="T5" fmla="*/ 0 h 83"/>
                <a:gd name="T6" fmla="*/ 49 w 50"/>
                <a:gd name="T7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3">
                  <a:moveTo>
                    <a:pt x="49" y="82"/>
                  </a:moveTo>
                  <a:lnTo>
                    <a:pt x="49" y="82"/>
                  </a:lnTo>
                  <a:cubicBezTo>
                    <a:pt x="38" y="52"/>
                    <a:pt x="19" y="22"/>
                    <a:pt x="0" y="0"/>
                  </a:cubicBezTo>
                  <a:cubicBezTo>
                    <a:pt x="0" y="41"/>
                    <a:pt x="15" y="75"/>
                    <a:pt x="49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772"/>
            <p:cNvSpPr>
              <a:spLocks noChangeArrowheads="1"/>
            </p:cNvSpPr>
            <p:nvPr/>
          </p:nvSpPr>
          <p:spPr bwMode="auto">
            <a:xfrm>
              <a:off x="5300492" y="1872902"/>
              <a:ext cx="11112" cy="19050"/>
            </a:xfrm>
            <a:custGeom>
              <a:avLst/>
              <a:gdLst>
                <a:gd name="T0" fmla="*/ 0 w 31"/>
                <a:gd name="T1" fmla="*/ 53 h 54"/>
                <a:gd name="T2" fmla="*/ 0 w 31"/>
                <a:gd name="T3" fmla="*/ 53 h 54"/>
                <a:gd name="T4" fmla="*/ 30 w 31"/>
                <a:gd name="T5" fmla="*/ 0 h 54"/>
                <a:gd name="T6" fmla="*/ 0 w 31"/>
                <a:gd name="T7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54">
                  <a:moveTo>
                    <a:pt x="0" y="53"/>
                  </a:moveTo>
                  <a:lnTo>
                    <a:pt x="0" y="53"/>
                  </a:lnTo>
                  <a:cubicBezTo>
                    <a:pt x="11" y="38"/>
                    <a:pt x="23" y="19"/>
                    <a:pt x="30" y="0"/>
                  </a:cubicBezTo>
                  <a:cubicBezTo>
                    <a:pt x="11" y="8"/>
                    <a:pt x="4" y="30"/>
                    <a:pt x="0" y="5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773"/>
            <p:cNvSpPr>
              <a:spLocks noChangeArrowheads="1"/>
            </p:cNvSpPr>
            <p:nvPr/>
          </p:nvSpPr>
          <p:spPr bwMode="auto">
            <a:xfrm>
              <a:off x="5132217" y="1871315"/>
              <a:ext cx="44450" cy="60325"/>
            </a:xfrm>
            <a:custGeom>
              <a:avLst/>
              <a:gdLst>
                <a:gd name="T0" fmla="*/ 60 w 125"/>
                <a:gd name="T1" fmla="*/ 149 h 169"/>
                <a:gd name="T2" fmla="*/ 60 w 125"/>
                <a:gd name="T3" fmla="*/ 149 h 169"/>
                <a:gd name="T4" fmla="*/ 60 w 125"/>
                <a:gd name="T5" fmla="*/ 149 h 169"/>
                <a:gd name="T6" fmla="*/ 98 w 125"/>
                <a:gd name="T7" fmla="*/ 168 h 169"/>
                <a:gd name="T8" fmla="*/ 124 w 125"/>
                <a:gd name="T9" fmla="*/ 90 h 169"/>
                <a:gd name="T10" fmla="*/ 60 w 125"/>
                <a:gd name="T11" fmla="*/ 0 h 169"/>
                <a:gd name="T12" fmla="*/ 0 w 125"/>
                <a:gd name="T13" fmla="*/ 90 h 169"/>
                <a:gd name="T14" fmla="*/ 0 w 125"/>
                <a:gd name="T15" fmla="*/ 105 h 169"/>
                <a:gd name="T16" fmla="*/ 42 w 125"/>
                <a:gd name="T17" fmla="*/ 138 h 169"/>
                <a:gd name="T18" fmla="*/ 30 w 125"/>
                <a:gd name="T19" fmla="*/ 90 h 169"/>
                <a:gd name="T20" fmla="*/ 60 w 125"/>
                <a:gd name="T21" fmla="*/ 30 h 169"/>
                <a:gd name="T22" fmla="*/ 90 w 125"/>
                <a:gd name="T23" fmla="*/ 90 h 169"/>
                <a:gd name="T24" fmla="*/ 60 w 125"/>
                <a:gd name="T25" fmla="*/ 14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9">
                  <a:moveTo>
                    <a:pt x="60" y="149"/>
                  </a:moveTo>
                  <a:lnTo>
                    <a:pt x="60" y="149"/>
                  </a:lnTo>
                  <a:lnTo>
                    <a:pt x="60" y="149"/>
                  </a:lnTo>
                  <a:cubicBezTo>
                    <a:pt x="72" y="157"/>
                    <a:pt x="83" y="161"/>
                    <a:pt x="98" y="168"/>
                  </a:cubicBezTo>
                  <a:cubicBezTo>
                    <a:pt x="117" y="153"/>
                    <a:pt x="124" y="123"/>
                    <a:pt x="124" y="90"/>
                  </a:cubicBezTo>
                  <a:cubicBezTo>
                    <a:pt x="124" y="41"/>
                    <a:pt x="109" y="0"/>
                    <a:pt x="60" y="0"/>
                  </a:cubicBezTo>
                  <a:cubicBezTo>
                    <a:pt x="15" y="0"/>
                    <a:pt x="0" y="41"/>
                    <a:pt x="0" y="90"/>
                  </a:cubicBezTo>
                  <a:cubicBezTo>
                    <a:pt x="0" y="93"/>
                    <a:pt x="0" y="101"/>
                    <a:pt x="0" y="105"/>
                  </a:cubicBezTo>
                  <a:cubicBezTo>
                    <a:pt x="12" y="116"/>
                    <a:pt x="27" y="127"/>
                    <a:pt x="42" y="138"/>
                  </a:cubicBezTo>
                  <a:cubicBezTo>
                    <a:pt x="34" y="127"/>
                    <a:pt x="30" y="108"/>
                    <a:pt x="30" y="90"/>
                  </a:cubicBezTo>
                  <a:cubicBezTo>
                    <a:pt x="30" y="56"/>
                    <a:pt x="38" y="30"/>
                    <a:pt x="60" y="30"/>
                  </a:cubicBezTo>
                  <a:cubicBezTo>
                    <a:pt x="87" y="30"/>
                    <a:pt x="90" y="56"/>
                    <a:pt x="90" y="90"/>
                  </a:cubicBezTo>
                  <a:cubicBezTo>
                    <a:pt x="90" y="123"/>
                    <a:pt x="87" y="149"/>
                    <a:pt x="60" y="14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774"/>
            <p:cNvSpPr>
              <a:spLocks noChangeArrowheads="1"/>
            </p:cNvSpPr>
            <p:nvPr/>
          </p:nvSpPr>
          <p:spPr bwMode="auto">
            <a:xfrm>
              <a:off x="5289379" y="1796702"/>
              <a:ext cx="30163" cy="63500"/>
            </a:xfrm>
            <a:custGeom>
              <a:avLst/>
              <a:gdLst>
                <a:gd name="T0" fmla="*/ 64 w 84"/>
                <a:gd name="T1" fmla="*/ 176 h 177"/>
                <a:gd name="T2" fmla="*/ 64 w 84"/>
                <a:gd name="T3" fmla="*/ 176 h 177"/>
                <a:gd name="T4" fmla="*/ 75 w 84"/>
                <a:gd name="T5" fmla="*/ 176 h 177"/>
                <a:gd name="T6" fmla="*/ 83 w 84"/>
                <a:gd name="T7" fmla="*/ 138 h 177"/>
                <a:gd name="T8" fmla="*/ 64 w 84"/>
                <a:gd name="T9" fmla="*/ 150 h 177"/>
                <a:gd name="T10" fmla="*/ 34 w 84"/>
                <a:gd name="T11" fmla="*/ 86 h 177"/>
                <a:gd name="T12" fmla="*/ 64 w 84"/>
                <a:gd name="T13" fmla="*/ 26 h 177"/>
                <a:gd name="T14" fmla="*/ 83 w 84"/>
                <a:gd name="T15" fmla="*/ 37 h 177"/>
                <a:gd name="T16" fmla="*/ 75 w 84"/>
                <a:gd name="T17" fmla="*/ 0 h 177"/>
                <a:gd name="T18" fmla="*/ 64 w 84"/>
                <a:gd name="T19" fmla="*/ 0 h 177"/>
                <a:gd name="T20" fmla="*/ 0 w 84"/>
                <a:gd name="T21" fmla="*/ 86 h 177"/>
                <a:gd name="T22" fmla="*/ 64 w 84"/>
                <a:gd name="T23" fmla="*/ 17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77">
                  <a:moveTo>
                    <a:pt x="64" y="176"/>
                  </a:moveTo>
                  <a:lnTo>
                    <a:pt x="64" y="176"/>
                  </a:lnTo>
                  <a:cubicBezTo>
                    <a:pt x="68" y="176"/>
                    <a:pt x="72" y="176"/>
                    <a:pt x="75" y="176"/>
                  </a:cubicBezTo>
                  <a:cubicBezTo>
                    <a:pt x="79" y="165"/>
                    <a:pt x="79" y="150"/>
                    <a:pt x="83" y="138"/>
                  </a:cubicBezTo>
                  <a:cubicBezTo>
                    <a:pt x="79" y="146"/>
                    <a:pt x="72" y="150"/>
                    <a:pt x="64" y="150"/>
                  </a:cubicBezTo>
                  <a:cubicBezTo>
                    <a:pt x="38" y="150"/>
                    <a:pt x="34" y="120"/>
                    <a:pt x="34" y="86"/>
                  </a:cubicBezTo>
                  <a:cubicBezTo>
                    <a:pt x="34" y="52"/>
                    <a:pt x="38" y="26"/>
                    <a:pt x="64" y="26"/>
                  </a:cubicBezTo>
                  <a:cubicBezTo>
                    <a:pt x="72" y="26"/>
                    <a:pt x="79" y="30"/>
                    <a:pt x="83" y="37"/>
                  </a:cubicBezTo>
                  <a:cubicBezTo>
                    <a:pt x="83" y="26"/>
                    <a:pt x="79" y="11"/>
                    <a:pt x="75" y="0"/>
                  </a:cubicBezTo>
                  <a:cubicBezTo>
                    <a:pt x="72" y="0"/>
                    <a:pt x="68" y="0"/>
                    <a:pt x="64" y="0"/>
                  </a:cubicBezTo>
                  <a:cubicBezTo>
                    <a:pt x="15" y="0"/>
                    <a:pt x="0" y="37"/>
                    <a:pt x="0" y="86"/>
                  </a:cubicBezTo>
                  <a:cubicBezTo>
                    <a:pt x="0" y="138"/>
                    <a:pt x="15" y="176"/>
                    <a:pt x="64" y="17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775"/>
            <p:cNvSpPr>
              <a:spLocks noChangeArrowheads="1"/>
            </p:cNvSpPr>
            <p:nvPr/>
          </p:nvSpPr>
          <p:spPr bwMode="auto">
            <a:xfrm>
              <a:off x="5105229" y="1753840"/>
              <a:ext cx="20638" cy="33337"/>
            </a:xfrm>
            <a:custGeom>
              <a:avLst/>
              <a:gdLst>
                <a:gd name="T0" fmla="*/ 56 w 57"/>
                <a:gd name="T1" fmla="*/ 0 h 91"/>
                <a:gd name="T2" fmla="*/ 56 w 57"/>
                <a:gd name="T3" fmla="*/ 0 h 91"/>
                <a:gd name="T4" fmla="*/ 0 w 57"/>
                <a:gd name="T5" fmla="*/ 90 h 91"/>
                <a:gd name="T6" fmla="*/ 56 w 57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91">
                  <a:moveTo>
                    <a:pt x="56" y="0"/>
                  </a:moveTo>
                  <a:lnTo>
                    <a:pt x="56" y="0"/>
                  </a:lnTo>
                  <a:cubicBezTo>
                    <a:pt x="34" y="26"/>
                    <a:pt x="15" y="56"/>
                    <a:pt x="0" y="90"/>
                  </a:cubicBezTo>
                  <a:cubicBezTo>
                    <a:pt x="41" y="86"/>
                    <a:pt x="56" y="49"/>
                    <a:pt x="5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776"/>
            <p:cNvSpPr>
              <a:spLocks noChangeArrowheads="1"/>
            </p:cNvSpPr>
            <p:nvPr/>
          </p:nvSpPr>
          <p:spPr bwMode="auto">
            <a:xfrm>
              <a:off x="5136979" y="1723677"/>
              <a:ext cx="44450" cy="61913"/>
            </a:xfrm>
            <a:custGeom>
              <a:avLst/>
              <a:gdLst>
                <a:gd name="T0" fmla="*/ 0 w 125"/>
                <a:gd name="T1" fmla="*/ 82 h 173"/>
                <a:gd name="T2" fmla="*/ 0 w 125"/>
                <a:gd name="T3" fmla="*/ 82 h 173"/>
                <a:gd name="T4" fmla="*/ 63 w 125"/>
                <a:gd name="T5" fmla="*/ 172 h 173"/>
                <a:gd name="T6" fmla="*/ 124 w 125"/>
                <a:gd name="T7" fmla="*/ 82 h 173"/>
                <a:gd name="T8" fmla="*/ 90 w 125"/>
                <a:gd name="T9" fmla="*/ 0 h 173"/>
                <a:gd name="T10" fmla="*/ 3 w 125"/>
                <a:gd name="T11" fmla="*/ 49 h 173"/>
                <a:gd name="T12" fmla="*/ 0 w 125"/>
                <a:gd name="T13" fmla="*/ 82 h 173"/>
                <a:gd name="T14" fmla="*/ 63 w 125"/>
                <a:gd name="T15" fmla="*/ 22 h 173"/>
                <a:gd name="T16" fmla="*/ 63 w 125"/>
                <a:gd name="T17" fmla="*/ 22 h 173"/>
                <a:gd name="T18" fmla="*/ 93 w 125"/>
                <a:gd name="T19" fmla="*/ 82 h 173"/>
                <a:gd name="T20" fmla="*/ 63 w 125"/>
                <a:gd name="T21" fmla="*/ 142 h 173"/>
                <a:gd name="T22" fmla="*/ 30 w 125"/>
                <a:gd name="T23" fmla="*/ 82 h 173"/>
                <a:gd name="T24" fmla="*/ 63 w 125"/>
                <a:gd name="T25" fmla="*/ 22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73">
                  <a:moveTo>
                    <a:pt x="0" y="82"/>
                  </a:moveTo>
                  <a:lnTo>
                    <a:pt x="0" y="82"/>
                  </a:lnTo>
                  <a:cubicBezTo>
                    <a:pt x="0" y="131"/>
                    <a:pt x="15" y="172"/>
                    <a:pt x="63" y="172"/>
                  </a:cubicBezTo>
                  <a:cubicBezTo>
                    <a:pt x="108" y="172"/>
                    <a:pt x="124" y="131"/>
                    <a:pt x="124" y="82"/>
                  </a:cubicBezTo>
                  <a:cubicBezTo>
                    <a:pt x="124" y="45"/>
                    <a:pt x="116" y="11"/>
                    <a:pt x="90" y="0"/>
                  </a:cubicBezTo>
                  <a:cubicBezTo>
                    <a:pt x="56" y="11"/>
                    <a:pt x="30" y="30"/>
                    <a:pt x="3" y="49"/>
                  </a:cubicBezTo>
                  <a:cubicBezTo>
                    <a:pt x="0" y="60"/>
                    <a:pt x="0" y="71"/>
                    <a:pt x="0" y="82"/>
                  </a:cubicBezTo>
                  <a:close/>
                  <a:moveTo>
                    <a:pt x="63" y="22"/>
                  </a:moveTo>
                  <a:lnTo>
                    <a:pt x="63" y="22"/>
                  </a:lnTo>
                  <a:cubicBezTo>
                    <a:pt x="86" y="22"/>
                    <a:pt x="93" y="49"/>
                    <a:pt x="93" y="82"/>
                  </a:cubicBezTo>
                  <a:cubicBezTo>
                    <a:pt x="93" y="116"/>
                    <a:pt x="86" y="142"/>
                    <a:pt x="63" y="142"/>
                  </a:cubicBezTo>
                  <a:cubicBezTo>
                    <a:pt x="37" y="142"/>
                    <a:pt x="30" y="116"/>
                    <a:pt x="30" y="82"/>
                  </a:cubicBezTo>
                  <a:cubicBezTo>
                    <a:pt x="30" y="49"/>
                    <a:pt x="37" y="22"/>
                    <a:pt x="63" y="2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777"/>
            <p:cNvSpPr>
              <a:spLocks noChangeArrowheads="1"/>
            </p:cNvSpPr>
            <p:nvPr/>
          </p:nvSpPr>
          <p:spPr bwMode="auto">
            <a:xfrm>
              <a:off x="5187779" y="1871315"/>
              <a:ext cx="46038" cy="65087"/>
            </a:xfrm>
            <a:custGeom>
              <a:avLst/>
              <a:gdLst>
                <a:gd name="T0" fmla="*/ 128 w 129"/>
                <a:gd name="T1" fmla="*/ 90 h 180"/>
                <a:gd name="T2" fmla="*/ 128 w 129"/>
                <a:gd name="T3" fmla="*/ 90 h 180"/>
                <a:gd name="T4" fmla="*/ 64 w 129"/>
                <a:gd name="T5" fmla="*/ 0 h 180"/>
                <a:gd name="T6" fmla="*/ 0 w 129"/>
                <a:gd name="T7" fmla="*/ 90 h 180"/>
                <a:gd name="T8" fmla="*/ 64 w 129"/>
                <a:gd name="T9" fmla="*/ 179 h 180"/>
                <a:gd name="T10" fmla="*/ 128 w 129"/>
                <a:gd name="T11" fmla="*/ 90 h 180"/>
                <a:gd name="T12" fmla="*/ 34 w 129"/>
                <a:gd name="T13" fmla="*/ 90 h 180"/>
                <a:gd name="T14" fmla="*/ 34 w 129"/>
                <a:gd name="T15" fmla="*/ 90 h 180"/>
                <a:gd name="T16" fmla="*/ 64 w 129"/>
                <a:gd name="T17" fmla="*/ 30 h 180"/>
                <a:gd name="T18" fmla="*/ 94 w 129"/>
                <a:gd name="T19" fmla="*/ 90 h 180"/>
                <a:gd name="T20" fmla="*/ 64 w 129"/>
                <a:gd name="T21" fmla="*/ 149 h 180"/>
                <a:gd name="T22" fmla="*/ 34 w 129"/>
                <a:gd name="T23" fmla="*/ 9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9" h="180">
                  <a:moveTo>
                    <a:pt x="128" y="90"/>
                  </a:moveTo>
                  <a:lnTo>
                    <a:pt x="128" y="90"/>
                  </a:lnTo>
                  <a:cubicBezTo>
                    <a:pt x="128" y="41"/>
                    <a:pt x="109" y="0"/>
                    <a:pt x="64" y="0"/>
                  </a:cubicBezTo>
                  <a:cubicBezTo>
                    <a:pt x="15" y="0"/>
                    <a:pt x="0" y="41"/>
                    <a:pt x="0" y="90"/>
                  </a:cubicBezTo>
                  <a:cubicBezTo>
                    <a:pt x="0" y="138"/>
                    <a:pt x="15" y="179"/>
                    <a:pt x="64" y="179"/>
                  </a:cubicBezTo>
                  <a:cubicBezTo>
                    <a:pt x="109" y="179"/>
                    <a:pt x="128" y="138"/>
                    <a:pt x="128" y="90"/>
                  </a:cubicBezTo>
                  <a:close/>
                  <a:moveTo>
                    <a:pt x="34" y="90"/>
                  </a:moveTo>
                  <a:lnTo>
                    <a:pt x="34" y="90"/>
                  </a:lnTo>
                  <a:cubicBezTo>
                    <a:pt x="34" y="56"/>
                    <a:pt x="42" y="30"/>
                    <a:pt x="64" y="30"/>
                  </a:cubicBezTo>
                  <a:cubicBezTo>
                    <a:pt x="87" y="30"/>
                    <a:pt x="94" y="56"/>
                    <a:pt x="94" y="90"/>
                  </a:cubicBezTo>
                  <a:cubicBezTo>
                    <a:pt x="94" y="123"/>
                    <a:pt x="87" y="149"/>
                    <a:pt x="64" y="149"/>
                  </a:cubicBezTo>
                  <a:cubicBezTo>
                    <a:pt x="42" y="149"/>
                    <a:pt x="34" y="123"/>
                    <a:pt x="34" y="9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778"/>
            <p:cNvSpPr>
              <a:spLocks noChangeArrowheads="1"/>
            </p:cNvSpPr>
            <p:nvPr/>
          </p:nvSpPr>
          <p:spPr bwMode="auto">
            <a:xfrm>
              <a:off x="5140154" y="1796702"/>
              <a:ext cx="39688" cy="63500"/>
            </a:xfrm>
            <a:custGeom>
              <a:avLst/>
              <a:gdLst>
                <a:gd name="T0" fmla="*/ 37 w 110"/>
                <a:gd name="T1" fmla="*/ 146 h 177"/>
                <a:gd name="T2" fmla="*/ 37 w 110"/>
                <a:gd name="T3" fmla="*/ 146 h 177"/>
                <a:gd name="T4" fmla="*/ 0 w 110"/>
                <a:gd name="T5" fmla="*/ 146 h 177"/>
                <a:gd name="T6" fmla="*/ 0 w 110"/>
                <a:gd name="T7" fmla="*/ 176 h 177"/>
                <a:gd name="T8" fmla="*/ 109 w 110"/>
                <a:gd name="T9" fmla="*/ 176 h 177"/>
                <a:gd name="T10" fmla="*/ 109 w 110"/>
                <a:gd name="T11" fmla="*/ 146 h 177"/>
                <a:gd name="T12" fmla="*/ 71 w 110"/>
                <a:gd name="T13" fmla="*/ 146 h 177"/>
                <a:gd name="T14" fmla="*/ 71 w 110"/>
                <a:gd name="T15" fmla="*/ 0 h 177"/>
                <a:gd name="T16" fmla="*/ 41 w 110"/>
                <a:gd name="T17" fmla="*/ 0 h 177"/>
                <a:gd name="T18" fmla="*/ 0 w 110"/>
                <a:gd name="T19" fmla="*/ 45 h 177"/>
                <a:gd name="T20" fmla="*/ 19 w 110"/>
                <a:gd name="T21" fmla="*/ 64 h 177"/>
                <a:gd name="T22" fmla="*/ 30 w 110"/>
                <a:gd name="T23" fmla="*/ 49 h 177"/>
                <a:gd name="T24" fmla="*/ 37 w 110"/>
                <a:gd name="T25" fmla="*/ 41 h 177"/>
                <a:gd name="T26" fmla="*/ 41 w 110"/>
                <a:gd name="T27" fmla="*/ 41 h 177"/>
                <a:gd name="T28" fmla="*/ 37 w 110"/>
                <a:gd name="T29" fmla="*/ 52 h 177"/>
                <a:gd name="T30" fmla="*/ 37 w 110"/>
                <a:gd name="T31" fmla="*/ 14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7">
                  <a:moveTo>
                    <a:pt x="37" y="146"/>
                  </a:moveTo>
                  <a:lnTo>
                    <a:pt x="37" y="146"/>
                  </a:lnTo>
                  <a:cubicBezTo>
                    <a:pt x="0" y="146"/>
                    <a:pt x="0" y="146"/>
                    <a:pt x="0" y="146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109" y="176"/>
                    <a:pt x="109" y="176"/>
                    <a:pt x="109" y="176"/>
                  </a:cubicBezTo>
                  <a:cubicBezTo>
                    <a:pt x="109" y="146"/>
                    <a:pt x="109" y="146"/>
                    <a:pt x="109" y="146"/>
                  </a:cubicBezTo>
                  <a:cubicBezTo>
                    <a:pt x="71" y="146"/>
                    <a:pt x="71" y="146"/>
                    <a:pt x="71" y="146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7" y="45"/>
                    <a:pt x="37" y="41"/>
                    <a:pt x="37" y="41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1"/>
                    <a:pt x="37" y="45"/>
                    <a:pt x="37" y="52"/>
                  </a:cubicBezTo>
                  <a:lnTo>
                    <a:pt x="37" y="14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779"/>
            <p:cNvSpPr>
              <a:spLocks noChangeArrowheads="1"/>
            </p:cNvSpPr>
            <p:nvPr/>
          </p:nvSpPr>
          <p:spPr bwMode="auto">
            <a:xfrm>
              <a:off x="5187779" y="1796702"/>
              <a:ext cx="44450" cy="63500"/>
            </a:xfrm>
            <a:custGeom>
              <a:avLst/>
              <a:gdLst>
                <a:gd name="T0" fmla="*/ 61 w 125"/>
                <a:gd name="T1" fmla="*/ 0 h 177"/>
                <a:gd name="T2" fmla="*/ 61 w 125"/>
                <a:gd name="T3" fmla="*/ 0 h 177"/>
                <a:gd name="T4" fmla="*/ 0 w 125"/>
                <a:gd name="T5" fmla="*/ 86 h 177"/>
                <a:gd name="T6" fmla="*/ 61 w 125"/>
                <a:gd name="T7" fmla="*/ 176 h 177"/>
                <a:gd name="T8" fmla="*/ 124 w 125"/>
                <a:gd name="T9" fmla="*/ 86 h 177"/>
                <a:gd name="T10" fmla="*/ 61 w 125"/>
                <a:gd name="T11" fmla="*/ 0 h 177"/>
                <a:gd name="T12" fmla="*/ 61 w 125"/>
                <a:gd name="T13" fmla="*/ 150 h 177"/>
                <a:gd name="T14" fmla="*/ 61 w 125"/>
                <a:gd name="T15" fmla="*/ 150 h 177"/>
                <a:gd name="T16" fmla="*/ 30 w 125"/>
                <a:gd name="T17" fmla="*/ 86 h 177"/>
                <a:gd name="T18" fmla="*/ 61 w 125"/>
                <a:gd name="T19" fmla="*/ 26 h 177"/>
                <a:gd name="T20" fmla="*/ 91 w 125"/>
                <a:gd name="T21" fmla="*/ 86 h 177"/>
                <a:gd name="T22" fmla="*/ 61 w 125"/>
                <a:gd name="T23" fmla="*/ 15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5" h="177">
                  <a:moveTo>
                    <a:pt x="61" y="0"/>
                  </a:moveTo>
                  <a:lnTo>
                    <a:pt x="61" y="0"/>
                  </a:lnTo>
                  <a:cubicBezTo>
                    <a:pt x="15" y="0"/>
                    <a:pt x="0" y="37"/>
                    <a:pt x="0" y="86"/>
                  </a:cubicBezTo>
                  <a:cubicBezTo>
                    <a:pt x="0" y="138"/>
                    <a:pt x="15" y="176"/>
                    <a:pt x="61" y="176"/>
                  </a:cubicBezTo>
                  <a:cubicBezTo>
                    <a:pt x="109" y="176"/>
                    <a:pt x="124" y="138"/>
                    <a:pt x="124" y="86"/>
                  </a:cubicBezTo>
                  <a:cubicBezTo>
                    <a:pt x="124" y="37"/>
                    <a:pt x="109" y="0"/>
                    <a:pt x="61" y="0"/>
                  </a:cubicBezTo>
                  <a:close/>
                  <a:moveTo>
                    <a:pt x="61" y="150"/>
                  </a:moveTo>
                  <a:lnTo>
                    <a:pt x="61" y="150"/>
                  </a:lnTo>
                  <a:cubicBezTo>
                    <a:pt x="38" y="150"/>
                    <a:pt x="30" y="120"/>
                    <a:pt x="30" y="86"/>
                  </a:cubicBezTo>
                  <a:cubicBezTo>
                    <a:pt x="30" y="52"/>
                    <a:pt x="38" y="26"/>
                    <a:pt x="61" y="26"/>
                  </a:cubicBezTo>
                  <a:cubicBezTo>
                    <a:pt x="87" y="26"/>
                    <a:pt x="91" y="52"/>
                    <a:pt x="91" y="86"/>
                  </a:cubicBezTo>
                  <a:cubicBezTo>
                    <a:pt x="91" y="120"/>
                    <a:pt x="87" y="150"/>
                    <a:pt x="61" y="1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780"/>
            <p:cNvSpPr>
              <a:spLocks noChangeArrowheads="1"/>
            </p:cNvSpPr>
            <p:nvPr/>
          </p:nvSpPr>
          <p:spPr bwMode="auto">
            <a:xfrm>
              <a:off x="5106817" y="1871315"/>
              <a:ext cx="14287" cy="25400"/>
            </a:xfrm>
            <a:custGeom>
              <a:avLst/>
              <a:gdLst>
                <a:gd name="T0" fmla="*/ 0 w 38"/>
                <a:gd name="T1" fmla="*/ 0 h 69"/>
                <a:gd name="T2" fmla="*/ 0 w 38"/>
                <a:gd name="T3" fmla="*/ 0 h 69"/>
                <a:gd name="T4" fmla="*/ 37 w 38"/>
                <a:gd name="T5" fmla="*/ 68 h 69"/>
                <a:gd name="T6" fmla="*/ 0 w 38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69">
                  <a:moveTo>
                    <a:pt x="0" y="0"/>
                  </a:moveTo>
                  <a:lnTo>
                    <a:pt x="0" y="0"/>
                  </a:lnTo>
                  <a:cubicBezTo>
                    <a:pt x="7" y="23"/>
                    <a:pt x="22" y="45"/>
                    <a:pt x="37" y="68"/>
                  </a:cubicBezTo>
                  <a:cubicBezTo>
                    <a:pt x="37" y="34"/>
                    <a:pt x="22" y="8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781"/>
            <p:cNvSpPr>
              <a:spLocks noChangeArrowheads="1"/>
            </p:cNvSpPr>
            <p:nvPr/>
          </p:nvSpPr>
          <p:spPr bwMode="auto">
            <a:xfrm>
              <a:off x="5097292" y="1796702"/>
              <a:ext cx="34925" cy="63500"/>
            </a:xfrm>
            <a:custGeom>
              <a:avLst/>
              <a:gdLst>
                <a:gd name="T0" fmla="*/ 30 w 95"/>
                <a:gd name="T1" fmla="*/ 0 h 177"/>
                <a:gd name="T2" fmla="*/ 30 w 95"/>
                <a:gd name="T3" fmla="*/ 0 h 177"/>
                <a:gd name="T4" fmla="*/ 11 w 95"/>
                <a:gd name="T5" fmla="*/ 0 h 177"/>
                <a:gd name="T6" fmla="*/ 0 w 95"/>
                <a:gd name="T7" fmla="*/ 67 h 177"/>
                <a:gd name="T8" fmla="*/ 30 w 95"/>
                <a:gd name="T9" fmla="*/ 26 h 177"/>
                <a:gd name="T10" fmla="*/ 60 w 95"/>
                <a:gd name="T11" fmla="*/ 86 h 177"/>
                <a:gd name="T12" fmla="*/ 30 w 95"/>
                <a:gd name="T13" fmla="*/ 150 h 177"/>
                <a:gd name="T14" fmla="*/ 0 w 95"/>
                <a:gd name="T15" fmla="*/ 112 h 177"/>
                <a:gd name="T16" fmla="*/ 11 w 95"/>
                <a:gd name="T17" fmla="*/ 176 h 177"/>
                <a:gd name="T18" fmla="*/ 30 w 95"/>
                <a:gd name="T19" fmla="*/ 176 h 177"/>
                <a:gd name="T20" fmla="*/ 94 w 95"/>
                <a:gd name="T21" fmla="*/ 86 h 177"/>
                <a:gd name="T22" fmla="*/ 30 w 95"/>
                <a:gd name="T2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5" h="177">
                  <a:moveTo>
                    <a:pt x="30" y="0"/>
                  </a:moveTo>
                  <a:lnTo>
                    <a:pt x="30" y="0"/>
                  </a:lnTo>
                  <a:cubicBezTo>
                    <a:pt x="22" y="0"/>
                    <a:pt x="18" y="0"/>
                    <a:pt x="11" y="0"/>
                  </a:cubicBezTo>
                  <a:cubicBezTo>
                    <a:pt x="3" y="22"/>
                    <a:pt x="0" y="45"/>
                    <a:pt x="0" y="67"/>
                  </a:cubicBezTo>
                  <a:cubicBezTo>
                    <a:pt x="3" y="45"/>
                    <a:pt x="11" y="26"/>
                    <a:pt x="30" y="26"/>
                  </a:cubicBezTo>
                  <a:cubicBezTo>
                    <a:pt x="52" y="26"/>
                    <a:pt x="60" y="52"/>
                    <a:pt x="60" y="86"/>
                  </a:cubicBezTo>
                  <a:cubicBezTo>
                    <a:pt x="60" y="120"/>
                    <a:pt x="52" y="150"/>
                    <a:pt x="30" y="150"/>
                  </a:cubicBezTo>
                  <a:cubicBezTo>
                    <a:pt x="11" y="150"/>
                    <a:pt x="3" y="135"/>
                    <a:pt x="0" y="112"/>
                  </a:cubicBezTo>
                  <a:cubicBezTo>
                    <a:pt x="3" y="135"/>
                    <a:pt x="7" y="153"/>
                    <a:pt x="11" y="176"/>
                  </a:cubicBezTo>
                  <a:cubicBezTo>
                    <a:pt x="18" y="176"/>
                    <a:pt x="22" y="176"/>
                    <a:pt x="30" y="176"/>
                  </a:cubicBezTo>
                  <a:cubicBezTo>
                    <a:pt x="75" y="176"/>
                    <a:pt x="94" y="138"/>
                    <a:pt x="94" y="86"/>
                  </a:cubicBezTo>
                  <a:cubicBezTo>
                    <a:pt x="94" y="37"/>
                    <a:pt x="75" y="0"/>
                    <a:pt x="3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782"/>
            <p:cNvSpPr>
              <a:spLocks noChangeArrowheads="1"/>
            </p:cNvSpPr>
            <p:nvPr/>
          </p:nvSpPr>
          <p:spPr bwMode="auto">
            <a:xfrm>
              <a:off x="5190954" y="1722090"/>
              <a:ext cx="39688" cy="61912"/>
            </a:xfrm>
            <a:custGeom>
              <a:avLst/>
              <a:gdLst>
                <a:gd name="T0" fmla="*/ 45 w 110"/>
                <a:gd name="T1" fmla="*/ 0 h 173"/>
                <a:gd name="T2" fmla="*/ 45 w 110"/>
                <a:gd name="T3" fmla="*/ 0 h 173"/>
                <a:gd name="T4" fmla="*/ 0 w 110"/>
                <a:gd name="T5" fmla="*/ 41 h 173"/>
                <a:gd name="T6" fmla="*/ 19 w 110"/>
                <a:gd name="T7" fmla="*/ 60 h 173"/>
                <a:gd name="T8" fmla="*/ 34 w 110"/>
                <a:gd name="T9" fmla="*/ 49 h 173"/>
                <a:gd name="T10" fmla="*/ 41 w 110"/>
                <a:gd name="T11" fmla="*/ 38 h 173"/>
                <a:gd name="T12" fmla="*/ 41 w 110"/>
                <a:gd name="T13" fmla="*/ 38 h 173"/>
                <a:gd name="T14" fmla="*/ 41 w 110"/>
                <a:gd name="T15" fmla="*/ 49 h 173"/>
                <a:gd name="T16" fmla="*/ 41 w 110"/>
                <a:gd name="T17" fmla="*/ 146 h 173"/>
                <a:gd name="T18" fmla="*/ 4 w 110"/>
                <a:gd name="T19" fmla="*/ 146 h 173"/>
                <a:gd name="T20" fmla="*/ 4 w 110"/>
                <a:gd name="T21" fmla="*/ 172 h 173"/>
                <a:gd name="T22" fmla="*/ 109 w 110"/>
                <a:gd name="T23" fmla="*/ 172 h 173"/>
                <a:gd name="T24" fmla="*/ 109 w 110"/>
                <a:gd name="T25" fmla="*/ 146 h 173"/>
                <a:gd name="T26" fmla="*/ 71 w 110"/>
                <a:gd name="T27" fmla="*/ 146 h 173"/>
                <a:gd name="T28" fmla="*/ 71 w 110"/>
                <a:gd name="T29" fmla="*/ 0 h 173"/>
                <a:gd name="T30" fmla="*/ 45 w 110"/>
                <a:gd name="T3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3">
                  <a:moveTo>
                    <a:pt x="45" y="0"/>
                  </a:moveTo>
                  <a:lnTo>
                    <a:pt x="45" y="0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41" y="41"/>
                    <a:pt x="41" y="38"/>
                    <a:pt x="41" y="38"/>
                  </a:cubicBezTo>
                  <a:lnTo>
                    <a:pt x="41" y="38"/>
                  </a:lnTo>
                  <a:cubicBezTo>
                    <a:pt x="41" y="38"/>
                    <a:pt x="41" y="45"/>
                    <a:pt x="41" y="49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72"/>
                    <a:pt x="4" y="172"/>
                    <a:pt x="4" y="172"/>
                  </a:cubicBezTo>
                  <a:cubicBezTo>
                    <a:pt x="109" y="172"/>
                    <a:pt x="109" y="172"/>
                    <a:pt x="109" y="172"/>
                  </a:cubicBezTo>
                  <a:cubicBezTo>
                    <a:pt x="109" y="146"/>
                    <a:pt x="109" y="146"/>
                    <a:pt x="109" y="146"/>
                  </a:cubicBezTo>
                  <a:cubicBezTo>
                    <a:pt x="71" y="146"/>
                    <a:pt x="71" y="146"/>
                    <a:pt x="71" y="146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783"/>
            <p:cNvSpPr>
              <a:spLocks noChangeArrowheads="1"/>
            </p:cNvSpPr>
            <p:nvPr/>
          </p:nvSpPr>
          <p:spPr bwMode="auto">
            <a:xfrm>
              <a:off x="5089354" y="1707802"/>
              <a:ext cx="301625" cy="301625"/>
            </a:xfrm>
            <a:custGeom>
              <a:avLst/>
              <a:gdLst>
                <a:gd name="T0" fmla="*/ 838 w 839"/>
                <a:gd name="T1" fmla="*/ 782 h 839"/>
                <a:gd name="T2" fmla="*/ 838 w 839"/>
                <a:gd name="T3" fmla="*/ 782 h 839"/>
                <a:gd name="T4" fmla="*/ 594 w 839"/>
                <a:gd name="T5" fmla="*/ 539 h 839"/>
                <a:gd name="T6" fmla="*/ 665 w 839"/>
                <a:gd name="T7" fmla="*/ 333 h 839"/>
                <a:gd name="T8" fmla="*/ 331 w 839"/>
                <a:gd name="T9" fmla="*/ 0 h 839"/>
                <a:gd name="T10" fmla="*/ 0 w 839"/>
                <a:gd name="T11" fmla="*/ 333 h 839"/>
                <a:gd name="T12" fmla="*/ 331 w 839"/>
                <a:gd name="T13" fmla="*/ 666 h 839"/>
                <a:gd name="T14" fmla="*/ 537 w 839"/>
                <a:gd name="T15" fmla="*/ 591 h 839"/>
                <a:gd name="T16" fmla="*/ 782 w 839"/>
                <a:gd name="T17" fmla="*/ 838 h 839"/>
                <a:gd name="T18" fmla="*/ 838 w 839"/>
                <a:gd name="T19" fmla="*/ 782 h 839"/>
                <a:gd name="T20" fmla="*/ 45 w 839"/>
                <a:gd name="T21" fmla="*/ 333 h 839"/>
                <a:gd name="T22" fmla="*/ 45 w 839"/>
                <a:gd name="T23" fmla="*/ 333 h 839"/>
                <a:gd name="T24" fmla="*/ 331 w 839"/>
                <a:gd name="T25" fmla="*/ 45 h 839"/>
                <a:gd name="T26" fmla="*/ 620 w 839"/>
                <a:gd name="T27" fmla="*/ 333 h 839"/>
                <a:gd name="T28" fmla="*/ 331 w 839"/>
                <a:gd name="T29" fmla="*/ 621 h 839"/>
                <a:gd name="T30" fmla="*/ 45 w 839"/>
                <a:gd name="T31" fmla="*/ 333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9" h="839">
                  <a:moveTo>
                    <a:pt x="838" y="782"/>
                  </a:moveTo>
                  <a:lnTo>
                    <a:pt x="838" y="782"/>
                  </a:lnTo>
                  <a:cubicBezTo>
                    <a:pt x="594" y="539"/>
                    <a:pt x="594" y="539"/>
                    <a:pt x="594" y="539"/>
                  </a:cubicBezTo>
                  <a:cubicBezTo>
                    <a:pt x="639" y="483"/>
                    <a:pt x="665" y="412"/>
                    <a:pt x="665" y="333"/>
                  </a:cubicBezTo>
                  <a:cubicBezTo>
                    <a:pt x="665" y="150"/>
                    <a:pt x="515" y="0"/>
                    <a:pt x="331" y="0"/>
                  </a:cubicBezTo>
                  <a:cubicBezTo>
                    <a:pt x="150" y="0"/>
                    <a:pt x="0" y="150"/>
                    <a:pt x="0" y="333"/>
                  </a:cubicBezTo>
                  <a:cubicBezTo>
                    <a:pt x="0" y="516"/>
                    <a:pt x="150" y="666"/>
                    <a:pt x="331" y="666"/>
                  </a:cubicBezTo>
                  <a:cubicBezTo>
                    <a:pt x="410" y="666"/>
                    <a:pt x="481" y="636"/>
                    <a:pt x="537" y="591"/>
                  </a:cubicBezTo>
                  <a:cubicBezTo>
                    <a:pt x="782" y="838"/>
                    <a:pt x="782" y="838"/>
                    <a:pt x="782" y="838"/>
                  </a:cubicBezTo>
                  <a:lnTo>
                    <a:pt x="838" y="782"/>
                  </a:lnTo>
                  <a:close/>
                  <a:moveTo>
                    <a:pt x="45" y="333"/>
                  </a:moveTo>
                  <a:lnTo>
                    <a:pt x="45" y="333"/>
                  </a:lnTo>
                  <a:cubicBezTo>
                    <a:pt x="45" y="176"/>
                    <a:pt x="173" y="45"/>
                    <a:pt x="331" y="45"/>
                  </a:cubicBezTo>
                  <a:cubicBezTo>
                    <a:pt x="492" y="45"/>
                    <a:pt x="620" y="176"/>
                    <a:pt x="620" y="333"/>
                  </a:cubicBezTo>
                  <a:cubicBezTo>
                    <a:pt x="620" y="490"/>
                    <a:pt x="492" y="621"/>
                    <a:pt x="331" y="621"/>
                  </a:cubicBezTo>
                  <a:cubicBezTo>
                    <a:pt x="173" y="621"/>
                    <a:pt x="45" y="490"/>
                    <a:pt x="45" y="33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3" name="Group 522"/>
          <p:cNvGrpSpPr/>
          <p:nvPr/>
        </p:nvGrpSpPr>
        <p:grpSpPr>
          <a:xfrm>
            <a:off x="8344869" y="2321623"/>
            <a:ext cx="301625" cy="301625"/>
            <a:chOff x="5089354" y="2310882"/>
            <a:chExt cx="301625" cy="301625"/>
          </a:xfrm>
        </p:grpSpPr>
        <p:sp>
          <p:nvSpPr>
            <p:cNvPr id="524" name="Freeform 784"/>
            <p:cNvSpPr>
              <a:spLocks noChangeArrowheads="1"/>
            </p:cNvSpPr>
            <p:nvPr/>
          </p:nvSpPr>
          <p:spPr bwMode="auto">
            <a:xfrm>
              <a:off x="5097292" y="2318820"/>
              <a:ext cx="223837" cy="225425"/>
            </a:xfrm>
            <a:custGeom>
              <a:avLst/>
              <a:gdLst>
                <a:gd name="T0" fmla="*/ 620 w 621"/>
                <a:gd name="T1" fmla="*/ 312 h 625"/>
                <a:gd name="T2" fmla="*/ 620 w 621"/>
                <a:gd name="T3" fmla="*/ 312 h 625"/>
                <a:gd name="T4" fmla="*/ 308 w 621"/>
                <a:gd name="T5" fmla="*/ 624 h 625"/>
                <a:gd name="T6" fmla="*/ 0 w 621"/>
                <a:gd name="T7" fmla="*/ 312 h 625"/>
                <a:gd name="T8" fmla="*/ 308 w 621"/>
                <a:gd name="T9" fmla="*/ 0 h 625"/>
                <a:gd name="T10" fmla="*/ 620 w 621"/>
                <a:gd name="T11" fmla="*/ 312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1" h="625">
                  <a:moveTo>
                    <a:pt x="620" y="312"/>
                  </a:moveTo>
                  <a:lnTo>
                    <a:pt x="620" y="312"/>
                  </a:lnTo>
                  <a:cubicBezTo>
                    <a:pt x="620" y="485"/>
                    <a:pt x="481" y="624"/>
                    <a:pt x="308" y="624"/>
                  </a:cubicBezTo>
                  <a:cubicBezTo>
                    <a:pt x="139" y="624"/>
                    <a:pt x="0" y="485"/>
                    <a:pt x="0" y="312"/>
                  </a:cubicBezTo>
                  <a:cubicBezTo>
                    <a:pt x="0" y="143"/>
                    <a:pt x="139" y="0"/>
                    <a:pt x="308" y="0"/>
                  </a:cubicBezTo>
                  <a:cubicBezTo>
                    <a:pt x="481" y="0"/>
                    <a:pt x="620" y="143"/>
                    <a:pt x="620" y="3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785"/>
            <p:cNvSpPr>
              <a:spLocks noChangeArrowheads="1"/>
            </p:cNvSpPr>
            <p:nvPr/>
          </p:nvSpPr>
          <p:spPr bwMode="auto">
            <a:xfrm>
              <a:off x="5208417" y="2360095"/>
              <a:ext cx="112712" cy="182562"/>
            </a:xfrm>
            <a:custGeom>
              <a:avLst/>
              <a:gdLst>
                <a:gd name="T0" fmla="*/ 244 w 313"/>
                <a:gd name="T1" fmla="*/ 0 h 509"/>
                <a:gd name="T2" fmla="*/ 244 w 313"/>
                <a:gd name="T3" fmla="*/ 0 h 509"/>
                <a:gd name="T4" fmla="*/ 312 w 313"/>
                <a:gd name="T5" fmla="*/ 196 h 509"/>
                <a:gd name="T6" fmla="*/ 0 w 313"/>
                <a:gd name="T7" fmla="*/ 508 h 509"/>
                <a:gd name="T8" fmla="*/ 0 w 313"/>
                <a:gd name="T9" fmla="*/ 508 h 509"/>
                <a:gd name="T10" fmla="*/ 312 w 313"/>
                <a:gd name="T11" fmla="*/ 196 h 509"/>
                <a:gd name="T12" fmla="*/ 244 w 313"/>
                <a:gd name="T13" fmla="*/ 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3" h="509">
                  <a:moveTo>
                    <a:pt x="244" y="0"/>
                  </a:moveTo>
                  <a:lnTo>
                    <a:pt x="244" y="0"/>
                  </a:lnTo>
                  <a:cubicBezTo>
                    <a:pt x="285" y="57"/>
                    <a:pt x="312" y="124"/>
                    <a:pt x="312" y="196"/>
                  </a:cubicBezTo>
                  <a:cubicBezTo>
                    <a:pt x="312" y="369"/>
                    <a:pt x="173" y="508"/>
                    <a:pt x="0" y="508"/>
                  </a:cubicBezTo>
                  <a:lnTo>
                    <a:pt x="0" y="508"/>
                  </a:lnTo>
                  <a:cubicBezTo>
                    <a:pt x="173" y="508"/>
                    <a:pt x="312" y="369"/>
                    <a:pt x="312" y="196"/>
                  </a:cubicBezTo>
                  <a:cubicBezTo>
                    <a:pt x="312" y="124"/>
                    <a:pt x="285" y="57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786"/>
            <p:cNvSpPr>
              <a:spLocks noChangeArrowheads="1"/>
            </p:cNvSpPr>
            <p:nvPr/>
          </p:nvSpPr>
          <p:spPr bwMode="auto">
            <a:xfrm>
              <a:off x="5208417" y="2318820"/>
              <a:ext cx="112712" cy="225425"/>
            </a:xfrm>
            <a:custGeom>
              <a:avLst/>
              <a:gdLst>
                <a:gd name="T0" fmla="*/ 0 w 313"/>
                <a:gd name="T1" fmla="*/ 0 h 625"/>
                <a:gd name="T2" fmla="*/ 0 w 313"/>
                <a:gd name="T3" fmla="*/ 0 h 625"/>
                <a:gd name="T4" fmla="*/ 0 w 313"/>
                <a:gd name="T5" fmla="*/ 624 h 625"/>
                <a:gd name="T6" fmla="*/ 312 w 313"/>
                <a:gd name="T7" fmla="*/ 312 h 625"/>
                <a:gd name="T8" fmla="*/ 244 w 313"/>
                <a:gd name="T9" fmla="*/ 116 h 625"/>
                <a:gd name="T10" fmla="*/ 0 w 313"/>
                <a:gd name="T11" fmla="*/ 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3" h="625">
                  <a:moveTo>
                    <a:pt x="0" y="0"/>
                  </a:moveTo>
                  <a:lnTo>
                    <a:pt x="0" y="0"/>
                  </a:lnTo>
                  <a:cubicBezTo>
                    <a:pt x="0" y="624"/>
                    <a:pt x="0" y="624"/>
                    <a:pt x="0" y="624"/>
                  </a:cubicBezTo>
                  <a:cubicBezTo>
                    <a:pt x="173" y="624"/>
                    <a:pt x="312" y="485"/>
                    <a:pt x="312" y="312"/>
                  </a:cubicBezTo>
                  <a:cubicBezTo>
                    <a:pt x="312" y="240"/>
                    <a:pt x="285" y="173"/>
                    <a:pt x="244" y="116"/>
                  </a:cubicBezTo>
                  <a:cubicBezTo>
                    <a:pt x="188" y="49"/>
                    <a:pt x="101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787"/>
            <p:cNvSpPr>
              <a:spLocks noChangeArrowheads="1"/>
            </p:cNvSpPr>
            <p:nvPr/>
          </p:nvSpPr>
          <p:spPr bwMode="auto">
            <a:xfrm>
              <a:off x="5241754" y="2401370"/>
              <a:ext cx="39688" cy="61912"/>
            </a:xfrm>
            <a:custGeom>
              <a:avLst/>
              <a:gdLst>
                <a:gd name="T0" fmla="*/ 45 w 110"/>
                <a:gd name="T1" fmla="*/ 0 h 174"/>
                <a:gd name="T2" fmla="*/ 45 w 110"/>
                <a:gd name="T3" fmla="*/ 0 h 174"/>
                <a:gd name="T4" fmla="*/ 0 w 110"/>
                <a:gd name="T5" fmla="*/ 41 h 174"/>
                <a:gd name="T6" fmla="*/ 18 w 110"/>
                <a:gd name="T7" fmla="*/ 60 h 174"/>
                <a:gd name="T8" fmla="*/ 33 w 110"/>
                <a:gd name="T9" fmla="*/ 45 h 174"/>
                <a:gd name="T10" fmla="*/ 41 w 110"/>
                <a:gd name="T11" fmla="*/ 38 h 174"/>
                <a:gd name="T12" fmla="*/ 41 w 110"/>
                <a:gd name="T13" fmla="*/ 38 h 174"/>
                <a:gd name="T14" fmla="*/ 41 w 110"/>
                <a:gd name="T15" fmla="*/ 49 h 174"/>
                <a:gd name="T16" fmla="*/ 41 w 110"/>
                <a:gd name="T17" fmla="*/ 143 h 174"/>
                <a:gd name="T18" fmla="*/ 3 w 110"/>
                <a:gd name="T19" fmla="*/ 143 h 174"/>
                <a:gd name="T20" fmla="*/ 3 w 110"/>
                <a:gd name="T21" fmla="*/ 173 h 174"/>
                <a:gd name="T22" fmla="*/ 109 w 110"/>
                <a:gd name="T23" fmla="*/ 173 h 174"/>
                <a:gd name="T24" fmla="*/ 109 w 110"/>
                <a:gd name="T25" fmla="*/ 143 h 174"/>
                <a:gd name="T26" fmla="*/ 71 w 110"/>
                <a:gd name="T27" fmla="*/ 143 h 174"/>
                <a:gd name="T28" fmla="*/ 71 w 110"/>
                <a:gd name="T29" fmla="*/ 0 h 174"/>
                <a:gd name="T30" fmla="*/ 45 w 110"/>
                <a:gd name="T3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45" y="0"/>
                  </a:moveTo>
                  <a:lnTo>
                    <a:pt x="45" y="0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7" y="41"/>
                    <a:pt x="41" y="38"/>
                    <a:pt x="41" y="38"/>
                  </a:cubicBezTo>
                  <a:lnTo>
                    <a:pt x="41" y="38"/>
                  </a:lnTo>
                  <a:cubicBezTo>
                    <a:pt x="41" y="38"/>
                    <a:pt x="41" y="41"/>
                    <a:pt x="41" y="49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3" y="173"/>
                    <a:pt x="3" y="173"/>
                    <a:pt x="3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788"/>
            <p:cNvSpPr>
              <a:spLocks noChangeArrowheads="1"/>
            </p:cNvSpPr>
            <p:nvPr/>
          </p:nvSpPr>
          <p:spPr bwMode="auto">
            <a:xfrm>
              <a:off x="5238579" y="2326757"/>
              <a:ext cx="46038" cy="61913"/>
            </a:xfrm>
            <a:custGeom>
              <a:avLst/>
              <a:gdLst>
                <a:gd name="T0" fmla="*/ 0 w 129"/>
                <a:gd name="T1" fmla="*/ 83 h 174"/>
                <a:gd name="T2" fmla="*/ 0 w 129"/>
                <a:gd name="T3" fmla="*/ 83 h 174"/>
                <a:gd name="T4" fmla="*/ 64 w 129"/>
                <a:gd name="T5" fmla="*/ 173 h 174"/>
                <a:gd name="T6" fmla="*/ 128 w 129"/>
                <a:gd name="T7" fmla="*/ 83 h 174"/>
                <a:gd name="T8" fmla="*/ 124 w 129"/>
                <a:gd name="T9" fmla="*/ 57 h 174"/>
                <a:gd name="T10" fmla="*/ 34 w 129"/>
                <a:gd name="T11" fmla="*/ 0 h 174"/>
                <a:gd name="T12" fmla="*/ 0 w 129"/>
                <a:gd name="T13" fmla="*/ 83 h 174"/>
                <a:gd name="T14" fmla="*/ 94 w 129"/>
                <a:gd name="T15" fmla="*/ 83 h 174"/>
                <a:gd name="T16" fmla="*/ 94 w 129"/>
                <a:gd name="T17" fmla="*/ 83 h 174"/>
                <a:gd name="T18" fmla="*/ 64 w 129"/>
                <a:gd name="T19" fmla="*/ 143 h 174"/>
                <a:gd name="T20" fmla="*/ 34 w 129"/>
                <a:gd name="T21" fmla="*/ 83 h 174"/>
                <a:gd name="T22" fmla="*/ 64 w 129"/>
                <a:gd name="T23" fmla="*/ 23 h 174"/>
                <a:gd name="T24" fmla="*/ 94 w 129"/>
                <a:gd name="T25" fmla="*/ 8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9" h="174">
                  <a:moveTo>
                    <a:pt x="0" y="83"/>
                  </a:moveTo>
                  <a:lnTo>
                    <a:pt x="0" y="83"/>
                  </a:lnTo>
                  <a:cubicBezTo>
                    <a:pt x="0" y="132"/>
                    <a:pt x="15" y="173"/>
                    <a:pt x="64" y="173"/>
                  </a:cubicBezTo>
                  <a:cubicBezTo>
                    <a:pt x="113" y="173"/>
                    <a:pt x="128" y="132"/>
                    <a:pt x="128" y="83"/>
                  </a:cubicBezTo>
                  <a:cubicBezTo>
                    <a:pt x="128" y="76"/>
                    <a:pt x="128" y="68"/>
                    <a:pt x="124" y="57"/>
                  </a:cubicBezTo>
                  <a:cubicBezTo>
                    <a:pt x="98" y="34"/>
                    <a:pt x="68" y="15"/>
                    <a:pt x="34" y="0"/>
                  </a:cubicBezTo>
                  <a:cubicBezTo>
                    <a:pt x="12" y="15"/>
                    <a:pt x="0" y="45"/>
                    <a:pt x="0" y="83"/>
                  </a:cubicBezTo>
                  <a:close/>
                  <a:moveTo>
                    <a:pt x="94" y="83"/>
                  </a:moveTo>
                  <a:lnTo>
                    <a:pt x="94" y="83"/>
                  </a:lnTo>
                  <a:cubicBezTo>
                    <a:pt x="94" y="117"/>
                    <a:pt x="87" y="143"/>
                    <a:pt x="64" y="143"/>
                  </a:cubicBezTo>
                  <a:cubicBezTo>
                    <a:pt x="42" y="143"/>
                    <a:pt x="34" y="117"/>
                    <a:pt x="34" y="83"/>
                  </a:cubicBezTo>
                  <a:cubicBezTo>
                    <a:pt x="34" y="49"/>
                    <a:pt x="42" y="23"/>
                    <a:pt x="64" y="23"/>
                  </a:cubicBezTo>
                  <a:cubicBezTo>
                    <a:pt x="87" y="23"/>
                    <a:pt x="94" y="49"/>
                    <a:pt x="94" y="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789"/>
            <p:cNvSpPr>
              <a:spLocks noChangeArrowheads="1"/>
            </p:cNvSpPr>
            <p:nvPr/>
          </p:nvSpPr>
          <p:spPr bwMode="auto">
            <a:xfrm>
              <a:off x="5243342" y="2474395"/>
              <a:ext cx="26987" cy="61912"/>
            </a:xfrm>
            <a:custGeom>
              <a:avLst/>
              <a:gdLst>
                <a:gd name="T0" fmla="*/ 42 w 73"/>
                <a:gd name="T1" fmla="*/ 0 h 174"/>
                <a:gd name="T2" fmla="*/ 42 w 73"/>
                <a:gd name="T3" fmla="*/ 0 h 174"/>
                <a:gd name="T4" fmla="*/ 0 w 73"/>
                <a:gd name="T5" fmla="*/ 41 h 174"/>
                <a:gd name="T6" fmla="*/ 19 w 73"/>
                <a:gd name="T7" fmla="*/ 60 h 174"/>
                <a:gd name="T8" fmla="*/ 30 w 73"/>
                <a:gd name="T9" fmla="*/ 49 h 174"/>
                <a:gd name="T10" fmla="*/ 38 w 73"/>
                <a:gd name="T11" fmla="*/ 37 h 174"/>
                <a:gd name="T12" fmla="*/ 42 w 73"/>
                <a:gd name="T13" fmla="*/ 37 h 174"/>
                <a:gd name="T14" fmla="*/ 38 w 73"/>
                <a:gd name="T15" fmla="*/ 49 h 174"/>
                <a:gd name="T16" fmla="*/ 38 w 73"/>
                <a:gd name="T17" fmla="*/ 146 h 174"/>
                <a:gd name="T18" fmla="*/ 0 w 73"/>
                <a:gd name="T19" fmla="*/ 146 h 174"/>
                <a:gd name="T20" fmla="*/ 0 w 73"/>
                <a:gd name="T21" fmla="*/ 173 h 174"/>
                <a:gd name="T22" fmla="*/ 72 w 73"/>
                <a:gd name="T23" fmla="*/ 139 h 174"/>
                <a:gd name="T24" fmla="*/ 72 w 73"/>
                <a:gd name="T25" fmla="*/ 0 h 174"/>
                <a:gd name="T26" fmla="*/ 42 w 73"/>
                <a:gd name="T2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174">
                  <a:moveTo>
                    <a:pt x="42" y="0"/>
                  </a:moveTo>
                  <a:lnTo>
                    <a:pt x="42" y="0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8" y="41"/>
                    <a:pt x="38" y="37"/>
                    <a:pt x="38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38" y="45"/>
                    <a:pt x="38" y="49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27" y="165"/>
                    <a:pt x="49" y="154"/>
                    <a:pt x="72" y="139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4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790"/>
            <p:cNvSpPr>
              <a:spLocks noChangeArrowheads="1"/>
            </p:cNvSpPr>
            <p:nvPr/>
          </p:nvSpPr>
          <p:spPr bwMode="auto">
            <a:xfrm>
              <a:off x="5294142" y="2358507"/>
              <a:ext cx="17462" cy="30163"/>
            </a:xfrm>
            <a:custGeom>
              <a:avLst/>
              <a:gdLst>
                <a:gd name="T0" fmla="*/ 49 w 50"/>
                <a:gd name="T1" fmla="*/ 82 h 83"/>
                <a:gd name="T2" fmla="*/ 49 w 50"/>
                <a:gd name="T3" fmla="*/ 82 h 83"/>
                <a:gd name="T4" fmla="*/ 0 w 50"/>
                <a:gd name="T5" fmla="*/ 0 h 83"/>
                <a:gd name="T6" fmla="*/ 49 w 50"/>
                <a:gd name="T7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3">
                  <a:moveTo>
                    <a:pt x="49" y="82"/>
                  </a:moveTo>
                  <a:lnTo>
                    <a:pt x="49" y="82"/>
                  </a:lnTo>
                  <a:cubicBezTo>
                    <a:pt x="38" y="52"/>
                    <a:pt x="19" y="26"/>
                    <a:pt x="0" y="0"/>
                  </a:cubicBezTo>
                  <a:cubicBezTo>
                    <a:pt x="0" y="41"/>
                    <a:pt x="15" y="75"/>
                    <a:pt x="49" y="8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791"/>
            <p:cNvSpPr>
              <a:spLocks noChangeArrowheads="1"/>
            </p:cNvSpPr>
            <p:nvPr/>
          </p:nvSpPr>
          <p:spPr bwMode="auto">
            <a:xfrm>
              <a:off x="5300492" y="2475982"/>
              <a:ext cx="11112" cy="19050"/>
            </a:xfrm>
            <a:custGeom>
              <a:avLst/>
              <a:gdLst>
                <a:gd name="T0" fmla="*/ 0 w 31"/>
                <a:gd name="T1" fmla="*/ 52 h 53"/>
                <a:gd name="T2" fmla="*/ 0 w 31"/>
                <a:gd name="T3" fmla="*/ 52 h 53"/>
                <a:gd name="T4" fmla="*/ 30 w 31"/>
                <a:gd name="T5" fmla="*/ 0 h 53"/>
                <a:gd name="T6" fmla="*/ 0 w 31"/>
                <a:gd name="T7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53">
                  <a:moveTo>
                    <a:pt x="0" y="52"/>
                  </a:moveTo>
                  <a:lnTo>
                    <a:pt x="0" y="52"/>
                  </a:lnTo>
                  <a:cubicBezTo>
                    <a:pt x="11" y="37"/>
                    <a:pt x="23" y="18"/>
                    <a:pt x="30" y="0"/>
                  </a:cubicBezTo>
                  <a:cubicBezTo>
                    <a:pt x="11" y="11"/>
                    <a:pt x="4" y="30"/>
                    <a:pt x="0" y="5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792"/>
            <p:cNvSpPr>
              <a:spLocks noChangeArrowheads="1"/>
            </p:cNvSpPr>
            <p:nvPr/>
          </p:nvSpPr>
          <p:spPr bwMode="auto">
            <a:xfrm>
              <a:off x="5132217" y="2474395"/>
              <a:ext cx="44450" cy="61912"/>
            </a:xfrm>
            <a:custGeom>
              <a:avLst/>
              <a:gdLst>
                <a:gd name="T0" fmla="*/ 60 w 125"/>
                <a:gd name="T1" fmla="*/ 150 h 170"/>
                <a:gd name="T2" fmla="*/ 60 w 125"/>
                <a:gd name="T3" fmla="*/ 150 h 170"/>
                <a:gd name="T4" fmla="*/ 60 w 125"/>
                <a:gd name="T5" fmla="*/ 150 h 170"/>
                <a:gd name="T6" fmla="*/ 98 w 125"/>
                <a:gd name="T7" fmla="*/ 169 h 170"/>
                <a:gd name="T8" fmla="*/ 124 w 125"/>
                <a:gd name="T9" fmla="*/ 90 h 170"/>
                <a:gd name="T10" fmla="*/ 60 w 125"/>
                <a:gd name="T11" fmla="*/ 0 h 170"/>
                <a:gd name="T12" fmla="*/ 0 w 125"/>
                <a:gd name="T13" fmla="*/ 90 h 170"/>
                <a:gd name="T14" fmla="*/ 0 w 125"/>
                <a:gd name="T15" fmla="*/ 105 h 170"/>
                <a:gd name="T16" fmla="*/ 42 w 125"/>
                <a:gd name="T17" fmla="*/ 139 h 170"/>
                <a:gd name="T18" fmla="*/ 30 w 125"/>
                <a:gd name="T19" fmla="*/ 90 h 170"/>
                <a:gd name="T20" fmla="*/ 60 w 125"/>
                <a:gd name="T21" fmla="*/ 30 h 170"/>
                <a:gd name="T22" fmla="*/ 90 w 125"/>
                <a:gd name="T23" fmla="*/ 90 h 170"/>
                <a:gd name="T24" fmla="*/ 60 w 125"/>
                <a:gd name="T25" fmla="*/ 15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70">
                  <a:moveTo>
                    <a:pt x="60" y="150"/>
                  </a:moveTo>
                  <a:lnTo>
                    <a:pt x="60" y="150"/>
                  </a:lnTo>
                  <a:lnTo>
                    <a:pt x="60" y="150"/>
                  </a:lnTo>
                  <a:cubicBezTo>
                    <a:pt x="72" y="158"/>
                    <a:pt x="83" y="162"/>
                    <a:pt x="98" y="169"/>
                  </a:cubicBezTo>
                  <a:cubicBezTo>
                    <a:pt x="117" y="154"/>
                    <a:pt x="124" y="124"/>
                    <a:pt x="124" y="90"/>
                  </a:cubicBezTo>
                  <a:cubicBezTo>
                    <a:pt x="124" y="41"/>
                    <a:pt x="109" y="0"/>
                    <a:pt x="60" y="0"/>
                  </a:cubicBezTo>
                  <a:cubicBezTo>
                    <a:pt x="15" y="0"/>
                    <a:pt x="0" y="41"/>
                    <a:pt x="0" y="90"/>
                  </a:cubicBezTo>
                  <a:cubicBezTo>
                    <a:pt x="0" y="94"/>
                    <a:pt x="0" y="101"/>
                    <a:pt x="0" y="105"/>
                  </a:cubicBezTo>
                  <a:cubicBezTo>
                    <a:pt x="12" y="120"/>
                    <a:pt x="27" y="128"/>
                    <a:pt x="42" y="139"/>
                  </a:cubicBezTo>
                  <a:cubicBezTo>
                    <a:pt x="34" y="128"/>
                    <a:pt x="30" y="109"/>
                    <a:pt x="30" y="90"/>
                  </a:cubicBezTo>
                  <a:cubicBezTo>
                    <a:pt x="30" y="56"/>
                    <a:pt x="38" y="30"/>
                    <a:pt x="60" y="30"/>
                  </a:cubicBezTo>
                  <a:cubicBezTo>
                    <a:pt x="87" y="30"/>
                    <a:pt x="90" y="56"/>
                    <a:pt x="90" y="90"/>
                  </a:cubicBezTo>
                  <a:cubicBezTo>
                    <a:pt x="90" y="124"/>
                    <a:pt x="87" y="150"/>
                    <a:pt x="60" y="15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793"/>
            <p:cNvSpPr>
              <a:spLocks noChangeArrowheads="1"/>
            </p:cNvSpPr>
            <p:nvPr/>
          </p:nvSpPr>
          <p:spPr bwMode="auto">
            <a:xfrm>
              <a:off x="5289379" y="2399782"/>
              <a:ext cx="30163" cy="63500"/>
            </a:xfrm>
            <a:custGeom>
              <a:avLst/>
              <a:gdLst>
                <a:gd name="T0" fmla="*/ 64 w 84"/>
                <a:gd name="T1" fmla="*/ 177 h 178"/>
                <a:gd name="T2" fmla="*/ 64 w 84"/>
                <a:gd name="T3" fmla="*/ 177 h 178"/>
                <a:gd name="T4" fmla="*/ 75 w 84"/>
                <a:gd name="T5" fmla="*/ 177 h 178"/>
                <a:gd name="T6" fmla="*/ 83 w 84"/>
                <a:gd name="T7" fmla="*/ 139 h 178"/>
                <a:gd name="T8" fmla="*/ 64 w 84"/>
                <a:gd name="T9" fmla="*/ 151 h 178"/>
                <a:gd name="T10" fmla="*/ 34 w 84"/>
                <a:gd name="T11" fmla="*/ 91 h 178"/>
                <a:gd name="T12" fmla="*/ 64 w 84"/>
                <a:gd name="T13" fmla="*/ 27 h 178"/>
                <a:gd name="T14" fmla="*/ 83 w 84"/>
                <a:gd name="T15" fmla="*/ 38 h 178"/>
                <a:gd name="T16" fmla="*/ 75 w 84"/>
                <a:gd name="T17" fmla="*/ 0 h 178"/>
                <a:gd name="T18" fmla="*/ 64 w 84"/>
                <a:gd name="T19" fmla="*/ 0 h 178"/>
                <a:gd name="T20" fmla="*/ 0 w 84"/>
                <a:gd name="T21" fmla="*/ 91 h 178"/>
                <a:gd name="T22" fmla="*/ 64 w 84"/>
                <a:gd name="T23" fmla="*/ 177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78">
                  <a:moveTo>
                    <a:pt x="64" y="177"/>
                  </a:moveTo>
                  <a:lnTo>
                    <a:pt x="64" y="177"/>
                  </a:lnTo>
                  <a:cubicBezTo>
                    <a:pt x="68" y="177"/>
                    <a:pt x="72" y="177"/>
                    <a:pt x="75" y="177"/>
                  </a:cubicBezTo>
                  <a:cubicBezTo>
                    <a:pt x="79" y="166"/>
                    <a:pt x="79" y="154"/>
                    <a:pt x="83" y="139"/>
                  </a:cubicBezTo>
                  <a:cubicBezTo>
                    <a:pt x="79" y="147"/>
                    <a:pt x="72" y="151"/>
                    <a:pt x="64" y="151"/>
                  </a:cubicBezTo>
                  <a:cubicBezTo>
                    <a:pt x="38" y="151"/>
                    <a:pt x="34" y="124"/>
                    <a:pt x="34" y="91"/>
                  </a:cubicBezTo>
                  <a:cubicBezTo>
                    <a:pt x="34" y="57"/>
                    <a:pt x="38" y="27"/>
                    <a:pt x="64" y="27"/>
                  </a:cubicBezTo>
                  <a:cubicBezTo>
                    <a:pt x="72" y="27"/>
                    <a:pt x="79" y="30"/>
                    <a:pt x="83" y="38"/>
                  </a:cubicBezTo>
                  <a:cubicBezTo>
                    <a:pt x="83" y="27"/>
                    <a:pt x="79" y="12"/>
                    <a:pt x="75" y="0"/>
                  </a:cubicBezTo>
                  <a:cubicBezTo>
                    <a:pt x="72" y="0"/>
                    <a:pt x="68" y="0"/>
                    <a:pt x="64" y="0"/>
                  </a:cubicBezTo>
                  <a:cubicBezTo>
                    <a:pt x="15" y="0"/>
                    <a:pt x="0" y="38"/>
                    <a:pt x="0" y="91"/>
                  </a:cubicBezTo>
                  <a:cubicBezTo>
                    <a:pt x="0" y="139"/>
                    <a:pt x="15" y="177"/>
                    <a:pt x="64" y="17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794"/>
            <p:cNvSpPr>
              <a:spLocks noChangeArrowheads="1"/>
            </p:cNvSpPr>
            <p:nvPr/>
          </p:nvSpPr>
          <p:spPr bwMode="auto">
            <a:xfrm>
              <a:off x="5105229" y="2355332"/>
              <a:ext cx="20638" cy="33338"/>
            </a:xfrm>
            <a:custGeom>
              <a:avLst/>
              <a:gdLst>
                <a:gd name="T0" fmla="*/ 56 w 57"/>
                <a:gd name="T1" fmla="*/ 0 h 91"/>
                <a:gd name="T2" fmla="*/ 56 w 57"/>
                <a:gd name="T3" fmla="*/ 0 h 91"/>
                <a:gd name="T4" fmla="*/ 0 w 57"/>
                <a:gd name="T5" fmla="*/ 90 h 91"/>
                <a:gd name="T6" fmla="*/ 56 w 57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91">
                  <a:moveTo>
                    <a:pt x="56" y="0"/>
                  </a:moveTo>
                  <a:lnTo>
                    <a:pt x="56" y="0"/>
                  </a:lnTo>
                  <a:cubicBezTo>
                    <a:pt x="34" y="26"/>
                    <a:pt x="15" y="56"/>
                    <a:pt x="0" y="90"/>
                  </a:cubicBezTo>
                  <a:cubicBezTo>
                    <a:pt x="41" y="86"/>
                    <a:pt x="56" y="49"/>
                    <a:pt x="5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795"/>
            <p:cNvSpPr>
              <a:spLocks noChangeArrowheads="1"/>
            </p:cNvSpPr>
            <p:nvPr/>
          </p:nvSpPr>
          <p:spPr bwMode="auto">
            <a:xfrm>
              <a:off x="5136979" y="2326757"/>
              <a:ext cx="44450" cy="61913"/>
            </a:xfrm>
            <a:custGeom>
              <a:avLst/>
              <a:gdLst>
                <a:gd name="T0" fmla="*/ 0 w 125"/>
                <a:gd name="T1" fmla="*/ 83 h 174"/>
                <a:gd name="T2" fmla="*/ 0 w 125"/>
                <a:gd name="T3" fmla="*/ 83 h 174"/>
                <a:gd name="T4" fmla="*/ 63 w 125"/>
                <a:gd name="T5" fmla="*/ 173 h 174"/>
                <a:gd name="T6" fmla="*/ 124 w 125"/>
                <a:gd name="T7" fmla="*/ 83 h 174"/>
                <a:gd name="T8" fmla="*/ 90 w 125"/>
                <a:gd name="T9" fmla="*/ 0 h 174"/>
                <a:gd name="T10" fmla="*/ 3 w 125"/>
                <a:gd name="T11" fmla="*/ 53 h 174"/>
                <a:gd name="T12" fmla="*/ 0 w 125"/>
                <a:gd name="T13" fmla="*/ 83 h 174"/>
                <a:gd name="T14" fmla="*/ 63 w 125"/>
                <a:gd name="T15" fmla="*/ 23 h 174"/>
                <a:gd name="T16" fmla="*/ 63 w 125"/>
                <a:gd name="T17" fmla="*/ 23 h 174"/>
                <a:gd name="T18" fmla="*/ 93 w 125"/>
                <a:gd name="T19" fmla="*/ 83 h 174"/>
                <a:gd name="T20" fmla="*/ 63 w 125"/>
                <a:gd name="T21" fmla="*/ 143 h 174"/>
                <a:gd name="T22" fmla="*/ 30 w 125"/>
                <a:gd name="T23" fmla="*/ 83 h 174"/>
                <a:gd name="T24" fmla="*/ 63 w 125"/>
                <a:gd name="T25" fmla="*/ 2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74">
                  <a:moveTo>
                    <a:pt x="0" y="83"/>
                  </a:moveTo>
                  <a:lnTo>
                    <a:pt x="0" y="83"/>
                  </a:lnTo>
                  <a:cubicBezTo>
                    <a:pt x="0" y="132"/>
                    <a:pt x="15" y="173"/>
                    <a:pt x="63" y="173"/>
                  </a:cubicBezTo>
                  <a:cubicBezTo>
                    <a:pt x="108" y="173"/>
                    <a:pt x="124" y="132"/>
                    <a:pt x="124" y="83"/>
                  </a:cubicBezTo>
                  <a:cubicBezTo>
                    <a:pt x="124" y="45"/>
                    <a:pt x="116" y="12"/>
                    <a:pt x="90" y="0"/>
                  </a:cubicBezTo>
                  <a:cubicBezTo>
                    <a:pt x="56" y="12"/>
                    <a:pt x="30" y="30"/>
                    <a:pt x="3" y="53"/>
                  </a:cubicBezTo>
                  <a:cubicBezTo>
                    <a:pt x="0" y="60"/>
                    <a:pt x="0" y="72"/>
                    <a:pt x="0" y="83"/>
                  </a:cubicBezTo>
                  <a:close/>
                  <a:moveTo>
                    <a:pt x="63" y="23"/>
                  </a:moveTo>
                  <a:lnTo>
                    <a:pt x="63" y="23"/>
                  </a:lnTo>
                  <a:cubicBezTo>
                    <a:pt x="86" y="23"/>
                    <a:pt x="93" y="49"/>
                    <a:pt x="93" y="83"/>
                  </a:cubicBezTo>
                  <a:cubicBezTo>
                    <a:pt x="93" y="117"/>
                    <a:pt x="86" y="143"/>
                    <a:pt x="63" y="143"/>
                  </a:cubicBezTo>
                  <a:cubicBezTo>
                    <a:pt x="37" y="143"/>
                    <a:pt x="30" y="117"/>
                    <a:pt x="30" y="83"/>
                  </a:cubicBezTo>
                  <a:cubicBezTo>
                    <a:pt x="30" y="49"/>
                    <a:pt x="37" y="23"/>
                    <a:pt x="63" y="2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796"/>
            <p:cNvSpPr>
              <a:spLocks noChangeArrowheads="1"/>
            </p:cNvSpPr>
            <p:nvPr/>
          </p:nvSpPr>
          <p:spPr bwMode="auto">
            <a:xfrm>
              <a:off x="5187779" y="2474395"/>
              <a:ext cx="46038" cy="65087"/>
            </a:xfrm>
            <a:custGeom>
              <a:avLst/>
              <a:gdLst>
                <a:gd name="T0" fmla="*/ 128 w 129"/>
                <a:gd name="T1" fmla="*/ 90 h 181"/>
                <a:gd name="T2" fmla="*/ 128 w 129"/>
                <a:gd name="T3" fmla="*/ 90 h 181"/>
                <a:gd name="T4" fmla="*/ 64 w 129"/>
                <a:gd name="T5" fmla="*/ 0 h 181"/>
                <a:gd name="T6" fmla="*/ 0 w 129"/>
                <a:gd name="T7" fmla="*/ 90 h 181"/>
                <a:gd name="T8" fmla="*/ 64 w 129"/>
                <a:gd name="T9" fmla="*/ 180 h 181"/>
                <a:gd name="T10" fmla="*/ 128 w 129"/>
                <a:gd name="T11" fmla="*/ 90 h 181"/>
                <a:gd name="T12" fmla="*/ 34 w 129"/>
                <a:gd name="T13" fmla="*/ 90 h 181"/>
                <a:gd name="T14" fmla="*/ 34 w 129"/>
                <a:gd name="T15" fmla="*/ 90 h 181"/>
                <a:gd name="T16" fmla="*/ 64 w 129"/>
                <a:gd name="T17" fmla="*/ 30 h 181"/>
                <a:gd name="T18" fmla="*/ 94 w 129"/>
                <a:gd name="T19" fmla="*/ 90 h 181"/>
                <a:gd name="T20" fmla="*/ 64 w 129"/>
                <a:gd name="T21" fmla="*/ 150 h 181"/>
                <a:gd name="T22" fmla="*/ 34 w 129"/>
                <a:gd name="T23" fmla="*/ 9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9" h="181">
                  <a:moveTo>
                    <a:pt x="128" y="90"/>
                  </a:moveTo>
                  <a:lnTo>
                    <a:pt x="128" y="90"/>
                  </a:lnTo>
                  <a:cubicBezTo>
                    <a:pt x="128" y="41"/>
                    <a:pt x="109" y="0"/>
                    <a:pt x="64" y="0"/>
                  </a:cubicBezTo>
                  <a:cubicBezTo>
                    <a:pt x="15" y="0"/>
                    <a:pt x="0" y="41"/>
                    <a:pt x="0" y="90"/>
                  </a:cubicBezTo>
                  <a:cubicBezTo>
                    <a:pt x="0" y="139"/>
                    <a:pt x="15" y="180"/>
                    <a:pt x="64" y="180"/>
                  </a:cubicBezTo>
                  <a:cubicBezTo>
                    <a:pt x="109" y="180"/>
                    <a:pt x="128" y="139"/>
                    <a:pt x="128" y="90"/>
                  </a:cubicBezTo>
                  <a:close/>
                  <a:moveTo>
                    <a:pt x="34" y="90"/>
                  </a:moveTo>
                  <a:lnTo>
                    <a:pt x="34" y="90"/>
                  </a:lnTo>
                  <a:cubicBezTo>
                    <a:pt x="34" y="56"/>
                    <a:pt x="42" y="30"/>
                    <a:pt x="64" y="30"/>
                  </a:cubicBezTo>
                  <a:cubicBezTo>
                    <a:pt x="87" y="30"/>
                    <a:pt x="94" y="56"/>
                    <a:pt x="94" y="90"/>
                  </a:cubicBezTo>
                  <a:cubicBezTo>
                    <a:pt x="94" y="124"/>
                    <a:pt x="87" y="150"/>
                    <a:pt x="64" y="150"/>
                  </a:cubicBezTo>
                  <a:cubicBezTo>
                    <a:pt x="42" y="150"/>
                    <a:pt x="34" y="124"/>
                    <a:pt x="34" y="9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797"/>
            <p:cNvSpPr>
              <a:spLocks noChangeArrowheads="1"/>
            </p:cNvSpPr>
            <p:nvPr/>
          </p:nvSpPr>
          <p:spPr bwMode="auto">
            <a:xfrm>
              <a:off x="5140154" y="2401370"/>
              <a:ext cx="39688" cy="61912"/>
            </a:xfrm>
            <a:custGeom>
              <a:avLst/>
              <a:gdLst>
                <a:gd name="T0" fmla="*/ 37 w 110"/>
                <a:gd name="T1" fmla="*/ 143 h 174"/>
                <a:gd name="T2" fmla="*/ 37 w 110"/>
                <a:gd name="T3" fmla="*/ 143 h 174"/>
                <a:gd name="T4" fmla="*/ 0 w 110"/>
                <a:gd name="T5" fmla="*/ 143 h 174"/>
                <a:gd name="T6" fmla="*/ 0 w 110"/>
                <a:gd name="T7" fmla="*/ 173 h 174"/>
                <a:gd name="T8" fmla="*/ 109 w 110"/>
                <a:gd name="T9" fmla="*/ 173 h 174"/>
                <a:gd name="T10" fmla="*/ 109 w 110"/>
                <a:gd name="T11" fmla="*/ 143 h 174"/>
                <a:gd name="T12" fmla="*/ 71 w 110"/>
                <a:gd name="T13" fmla="*/ 143 h 174"/>
                <a:gd name="T14" fmla="*/ 71 w 110"/>
                <a:gd name="T15" fmla="*/ 0 h 174"/>
                <a:gd name="T16" fmla="*/ 41 w 110"/>
                <a:gd name="T17" fmla="*/ 0 h 174"/>
                <a:gd name="T18" fmla="*/ 0 w 110"/>
                <a:gd name="T19" fmla="*/ 41 h 174"/>
                <a:gd name="T20" fmla="*/ 19 w 110"/>
                <a:gd name="T21" fmla="*/ 60 h 174"/>
                <a:gd name="T22" fmla="*/ 30 w 110"/>
                <a:gd name="T23" fmla="*/ 45 h 174"/>
                <a:gd name="T24" fmla="*/ 37 w 110"/>
                <a:gd name="T25" fmla="*/ 38 h 174"/>
                <a:gd name="T26" fmla="*/ 41 w 110"/>
                <a:gd name="T27" fmla="*/ 38 h 174"/>
                <a:gd name="T28" fmla="*/ 37 w 110"/>
                <a:gd name="T29" fmla="*/ 49 h 174"/>
                <a:gd name="T30" fmla="*/ 37 w 110"/>
                <a:gd name="T31" fmla="*/ 14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37" y="143"/>
                  </a:moveTo>
                  <a:lnTo>
                    <a:pt x="37" y="143"/>
                  </a:lnTo>
                  <a:cubicBezTo>
                    <a:pt x="0" y="143"/>
                    <a:pt x="0" y="143"/>
                    <a:pt x="0" y="143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3"/>
                    <a:pt x="109" y="143"/>
                    <a:pt x="109" y="143"/>
                  </a:cubicBezTo>
                  <a:cubicBezTo>
                    <a:pt x="71" y="143"/>
                    <a:pt x="71" y="143"/>
                    <a:pt x="71" y="143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7" y="41"/>
                    <a:pt x="37" y="38"/>
                    <a:pt x="37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37" y="41"/>
                    <a:pt x="37" y="49"/>
                  </a:cubicBezTo>
                  <a:lnTo>
                    <a:pt x="37" y="1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798"/>
            <p:cNvSpPr>
              <a:spLocks noChangeArrowheads="1"/>
            </p:cNvSpPr>
            <p:nvPr/>
          </p:nvSpPr>
          <p:spPr bwMode="auto">
            <a:xfrm>
              <a:off x="5187779" y="2399782"/>
              <a:ext cx="44450" cy="63500"/>
            </a:xfrm>
            <a:custGeom>
              <a:avLst/>
              <a:gdLst>
                <a:gd name="T0" fmla="*/ 61 w 125"/>
                <a:gd name="T1" fmla="*/ 0 h 178"/>
                <a:gd name="T2" fmla="*/ 61 w 125"/>
                <a:gd name="T3" fmla="*/ 0 h 178"/>
                <a:gd name="T4" fmla="*/ 0 w 125"/>
                <a:gd name="T5" fmla="*/ 91 h 178"/>
                <a:gd name="T6" fmla="*/ 61 w 125"/>
                <a:gd name="T7" fmla="*/ 177 h 178"/>
                <a:gd name="T8" fmla="*/ 124 w 125"/>
                <a:gd name="T9" fmla="*/ 91 h 178"/>
                <a:gd name="T10" fmla="*/ 61 w 125"/>
                <a:gd name="T11" fmla="*/ 0 h 178"/>
                <a:gd name="T12" fmla="*/ 61 w 125"/>
                <a:gd name="T13" fmla="*/ 151 h 178"/>
                <a:gd name="T14" fmla="*/ 61 w 125"/>
                <a:gd name="T15" fmla="*/ 151 h 178"/>
                <a:gd name="T16" fmla="*/ 30 w 125"/>
                <a:gd name="T17" fmla="*/ 91 h 178"/>
                <a:gd name="T18" fmla="*/ 61 w 125"/>
                <a:gd name="T19" fmla="*/ 27 h 178"/>
                <a:gd name="T20" fmla="*/ 91 w 125"/>
                <a:gd name="T21" fmla="*/ 91 h 178"/>
                <a:gd name="T22" fmla="*/ 61 w 125"/>
                <a:gd name="T23" fmla="*/ 151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5" h="178">
                  <a:moveTo>
                    <a:pt x="61" y="0"/>
                  </a:moveTo>
                  <a:lnTo>
                    <a:pt x="61" y="0"/>
                  </a:lnTo>
                  <a:cubicBezTo>
                    <a:pt x="15" y="0"/>
                    <a:pt x="0" y="38"/>
                    <a:pt x="0" y="91"/>
                  </a:cubicBezTo>
                  <a:cubicBezTo>
                    <a:pt x="0" y="139"/>
                    <a:pt x="15" y="177"/>
                    <a:pt x="61" y="177"/>
                  </a:cubicBezTo>
                  <a:cubicBezTo>
                    <a:pt x="109" y="177"/>
                    <a:pt x="124" y="139"/>
                    <a:pt x="124" y="91"/>
                  </a:cubicBezTo>
                  <a:cubicBezTo>
                    <a:pt x="124" y="38"/>
                    <a:pt x="109" y="0"/>
                    <a:pt x="61" y="0"/>
                  </a:cubicBezTo>
                  <a:close/>
                  <a:moveTo>
                    <a:pt x="61" y="151"/>
                  </a:moveTo>
                  <a:lnTo>
                    <a:pt x="61" y="151"/>
                  </a:lnTo>
                  <a:cubicBezTo>
                    <a:pt x="38" y="151"/>
                    <a:pt x="30" y="124"/>
                    <a:pt x="30" y="91"/>
                  </a:cubicBezTo>
                  <a:cubicBezTo>
                    <a:pt x="30" y="57"/>
                    <a:pt x="38" y="27"/>
                    <a:pt x="61" y="27"/>
                  </a:cubicBezTo>
                  <a:cubicBezTo>
                    <a:pt x="87" y="27"/>
                    <a:pt x="91" y="57"/>
                    <a:pt x="91" y="91"/>
                  </a:cubicBezTo>
                  <a:cubicBezTo>
                    <a:pt x="91" y="124"/>
                    <a:pt x="87" y="151"/>
                    <a:pt x="61" y="1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799"/>
            <p:cNvSpPr>
              <a:spLocks noChangeArrowheads="1"/>
            </p:cNvSpPr>
            <p:nvPr/>
          </p:nvSpPr>
          <p:spPr bwMode="auto">
            <a:xfrm>
              <a:off x="5106817" y="2474395"/>
              <a:ext cx="14287" cy="23812"/>
            </a:xfrm>
            <a:custGeom>
              <a:avLst/>
              <a:gdLst>
                <a:gd name="T0" fmla="*/ 0 w 38"/>
                <a:gd name="T1" fmla="*/ 0 h 68"/>
                <a:gd name="T2" fmla="*/ 0 w 38"/>
                <a:gd name="T3" fmla="*/ 0 h 68"/>
                <a:gd name="T4" fmla="*/ 37 w 38"/>
                <a:gd name="T5" fmla="*/ 67 h 68"/>
                <a:gd name="T6" fmla="*/ 0 w 38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68">
                  <a:moveTo>
                    <a:pt x="0" y="0"/>
                  </a:moveTo>
                  <a:lnTo>
                    <a:pt x="0" y="0"/>
                  </a:lnTo>
                  <a:cubicBezTo>
                    <a:pt x="7" y="26"/>
                    <a:pt x="22" y="49"/>
                    <a:pt x="37" y="67"/>
                  </a:cubicBezTo>
                  <a:cubicBezTo>
                    <a:pt x="37" y="34"/>
                    <a:pt x="22" y="1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800"/>
            <p:cNvSpPr>
              <a:spLocks noChangeArrowheads="1"/>
            </p:cNvSpPr>
            <p:nvPr/>
          </p:nvSpPr>
          <p:spPr bwMode="auto">
            <a:xfrm>
              <a:off x="5097292" y="2399782"/>
              <a:ext cx="34925" cy="63500"/>
            </a:xfrm>
            <a:custGeom>
              <a:avLst/>
              <a:gdLst>
                <a:gd name="T0" fmla="*/ 30 w 95"/>
                <a:gd name="T1" fmla="*/ 0 h 178"/>
                <a:gd name="T2" fmla="*/ 30 w 95"/>
                <a:gd name="T3" fmla="*/ 0 h 178"/>
                <a:gd name="T4" fmla="*/ 11 w 95"/>
                <a:gd name="T5" fmla="*/ 0 h 178"/>
                <a:gd name="T6" fmla="*/ 0 w 95"/>
                <a:gd name="T7" fmla="*/ 68 h 178"/>
                <a:gd name="T8" fmla="*/ 30 w 95"/>
                <a:gd name="T9" fmla="*/ 27 h 178"/>
                <a:gd name="T10" fmla="*/ 60 w 95"/>
                <a:gd name="T11" fmla="*/ 91 h 178"/>
                <a:gd name="T12" fmla="*/ 30 w 95"/>
                <a:gd name="T13" fmla="*/ 151 h 178"/>
                <a:gd name="T14" fmla="*/ 0 w 95"/>
                <a:gd name="T15" fmla="*/ 113 h 178"/>
                <a:gd name="T16" fmla="*/ 11 w 95"/>
                <a:gd name="T17" fmla="*/ 177 h 178"/>
                <a:gd name="T18" fmla="*/ 30 w 95"/>
                <a:gd name="T19" fmla="*/ 177 h 178"/>
                <a:gd name="T20" fmla="*/ 94 w 95"/>
                <a:gd name="T21" fmla="*/ 91 h 178"/>
                <a:gd name="T22" fmla="*/ 30 w 95"/>
                <a:gd name="T2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5" h="178">
                  <a:moveTo>
                    <a:pt x="30" y="0"/>
                  </a:moveTo>
                  <a:lnTo>
                    <a:pt x="30" y="0"/>
                  </a:lnTo>
                  <a:cubicBezTo>
                    <a:pt x="22" y="0"/>
                    <a:pt x="18" y="0"/>
                    <a:pt x="11" y="0"/>
                  </a:cubicBezTo>
                  <a:cubicBezTo>
                    <a:pt x="3" y="23"/>
                    <a:pt x="0" y="45"/>
                    <a:pt x="0" y="68"/>
                  </a:cubicBezTo>
                  <a:cubicBezTo>
                    <a:pt x="3" y="45"/>
                    <a:pt x="11" y="27"/>
                    <a:pt x="30" y="27"/>
                  </a:cubicBezTo>
                  <a:cubicBezTo>
                    <a:pt x="52" y="27"/>
                    <a:pt x="60" y="57"/>
                    <a:pt x="60" y="91"/>
                  </a:cubicBezTo>
                  <a:cubicBezTo>
                    <a:pt x="60" y="124"/>
                    <a:pt x="52" y="151"/>
                    <a:pt x="30" y="151"/>
                  </a:cubicBezTo>
                  <a:cubicBezTo>
                    <a:pt x="11" y="151"/>
                    <a:pt x="3" y="136"/>
                    <a:pt x="0" y="113"/>
                  </a:cubicBezTo>
                  <a:cubicBezTo>
                    <a:pt x="3" y="136"/>
                    <a:pt x="7" y="154"/>
                    <a:pt x="11" y="177"/>
                  </a:cubicBezTo>
                  <a:cubicBezTo>
                    <a:pt x="18" y="177"/>
                    <a:pt x="22" y="177"/>
                    <a:pt x="30" y="177"/>
                  </a:cubicBezTo>
                  <a:cubicBezTo>
                    <a:pt x="75" y="177"/>
                    <a:pt x="94" y="139"/>
                    <a:pt x="94" y="91"/>
                  </a:cubicBezTo>
                  <a:cubicBezTo>
                    <a:pt x="94" y="38"/>
                    <a:pt x="75" y="0"/>
                    <a:pt x="3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801"/>
            <p:cNvSpPr>
              <a:spLocks noChangeArrowheads="1"/>
            </p:cNvSpPr>
            <p:nvPr/>
          </p:nvSpPr>
          <p:spPr bwMode="auto">
            <a:xfrm>
              <a:off x="5190954" y="2325170"/>
              <a:ext cx="39688" cy="61912"/>
            </a:xfrm>
            <a:custGeom>
              <a:avLst/>
              <a:gdLst>
                <a:gd name="T0" fmla="*/ 45 w 110"/>
                <a:gd name="T1" fmla="*/ 0 h 173"/>
                <a:gd name="T2" fmla="*/ 45 w 110"/>
                <a:gd name="T3" fmla="*/ 0 h 173"/>
                <a:gd name="T4" fmla="*/ 0 w 110"/>
                <a:gd name="T5" fmla="*/ 41 h 173"/>
                <a:gd name="T6" fmla="*/ 19 w 110"/>
                <a:gd name="T7" fmla="*/ 60 h 173"/>
                <a:gd name="T8" fmla="*/ 34 w 110"/>
                <a:gd name="T9" fmla="*/ 48 h 173"/>
                <a:gd name="T10" fmla="*/ 41 w 110"/>
                <a:gd name="T11" fmla="*/ 37 h 173"/>
                <a:gd name="T12" fmla="*/ 41 w 110"/>
                <a:gd name="T13" fmla="*/ 37 h 173"/>
                <a:gd name="T14" fmla="*/ 41 w 110"/>
                <a:gd name="T15" fmla="*/ 48 h 173"/>
                <a:gd name="T16" fmla="*/ 41 w 110"/>
                <a:gd name="T17" fmla="*/ 146 h 173"/>
                <a:gd name="T18" fmla="*/ 4 w 110"/>
                <a:gd name="T19" fmla="*/ 146 h 173"/>
                <a:gd name="T20" fmla="*/ 4 w 110"/>
                <a:gd name="T21" fmla="*/ 172 h 173"/>
                <a:gd name="T22" fmla="*/ 109 w 110"/>
                <a:gd name="T23" fmla="*/ 172 h 173"/>
                <a:gd name="T24" fmla="*/ 109 w 110"/>
                <a:gd name="T25" fmla="*/ 146 h 173"/>
                <a:gd name="T26" fmla="*/ 71 w 110"/>
                <a:gd name="T27" fmla="*/ 146 h 173"/>
                <a:gd name="T28" fmla="*/ 71 w 110"/>
                <a:gd name="T29" fmla="*/ 0 h 173"/>
                <a:gd name="T30" fmla="*/ 45 w 110"/>
                <a:gd name="T3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3">
                  <a:moveTo>
                    <a:pt x="45" y="0"/>
                  </a:moveTo>
                  <a:lnTo>
                    <a:pt x="45" y="0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4" y="48"/>
                    <a:pt x="34" y="48"/>
                    <a:pt x="34" y="48"/>
                  </a:cubicBezTo>
                  <a:cubicBezTo>
                    <a:pt x="41" y="41"/>
                    <a:pt x="41" y="37"/>
                    <a:pt x="41" y="37"/>
                  </a:cubicBezTo>
                  <a:lnTo>
                    <a:pt x="41" y="37"/>
                  </a:lnTo>
                  <a:cubicBezTo>
                    <a:pt x="41" y="37"/>
                    <a:pt x="41" y="45"/>
                    <a:pt x="41" y="48"/>
                  </a:cubicBezTo>
                  <a:cubicBezTo>
                    <a:pt x="41" y="146"/>
                    <a:pt x="41" y="146"/>
                    <a:pt x="41" y="146"/>
                  </a:cubicBezTo>
                  <a:cubicBezTo>
                    <a:pt x="4" y="146"/>
                    <a:pt x="4" y="146"/>
                    <a:pt x="4" y="146"/>
                  </a:cubicBezTo>
                  <a:cubicBezTo>
                    <a:pt x="4" y="172"/>
                    <a:pt x="4" y="172"/>
                    <a:pt x="4" y="172"/>
                  </a:cubicBezTo>
                  <a:cubicBezTo>
                    <a:pt x="109" y="172"/>
                    <a:pt x="109" y="172"/>
                    <a:pt x="109" y="172"/>
                  </a:cubicBezTo>
                  <a:cubicBezTo>
                    <a:pt x="109" y="146"/>
                    <a:pt x="109" y="146"/>
                    <a:pt x="109" y="146"/>
                  </a:cubicBezTo>
                  <a:cubicBezTo>
                    <a:pt x="71" y="146"/>
                    <a:pt x="71" y="146"/>
                    <a:pt x="71" y="146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802"/>
            <p:cNvSpPr>
              <a:spLocks noChangeArrowheads="1"/>
            </p:cNvSpPr>
            <p:nvPr/>
          </p:nvSpPr>
          <p:spPr bwMode="auto">
            <a:xfrm>
              <a:off x="5089354" y="2310882"/>
              <a:ext cx="301625" cy="301625"/>
            </a:xfrm>
            <a:custGeom>
              <a:avLst/>
              <a:gdLst>
                <a:gd name="T0" fmla="*/ 838 w 839"/>
                <a:gd name="T1" fmla="*/ 782 h 839"/>
                <a:gd name="T2" fmla="*/ 838 w 839"/>
                <a:gd name="T3" fmla="*/ 782 h 839"/>
                <a:gd name="T4" fmla="*/ 594 w 839"/>
                <a:gd name="T5" fmla="*/ 537 h 839"/>
                <a:gd name="T6" fmla="*/ 665 w 839"/>
                <a:gd name="T7" fmla="*/ 331 h 839"/>
                <a:gd name="T8" fmla="*/ 331 w 839"/>
                <a:gd name="T9" fmla="*/ 0 h 839"/>
                <a:gd name="T10" fmla="*/ 0 w 839"/>
                <a:gd name="T11" fmla="*/ 331 h 839"/>
                <a:gd name="T12" fmla="*/ 331 w 839"/>
                <a:gd name="T13" fmla="*/ 665 h 839"/>
                <a:gd name="T14" fmla="*/ 537 w 839"/>
                <a:gd name="T15" fmla="*/ 594 h 839"/>
                <a:gd name="T16" fmla="*/ 782 w 839"/>
                <a:gd name="T17" fmla="*/ 838 h 839"/>
                <a:gd name="T18" fmla="*/ 838 w 839"/>
                <a:gd name="T19" fmla="*/ 782 h 839"/>
                <a:gd name="T20" fmla="*/ 45 w 839"/>
                <a:gd name="T21" fmla="*/ 331 h 839"/>
                <a:gd name="T22" fmla="*/ 45 w 839"/>
                <a:gd name="T23" fmla="*/ 331 h 839"/>
                <a:gd name="T24" fmla="*/ 331 w 839"/>
                <a:gd name="T25" fmla="*/ 41 h 839"/>
                <a:gd name="T26" fmla="*/ 620 w 839"/>
                <a:gd name="T27" fmla="*/ 331 h 839"/>
                <a:gd name="T28" fmla="*/ 331 w 839"/>
                <a:gd name="T29" fmla="*/ 620 h 839"/>
                <a:gd name="T30" fmla="*/ 45 w 839"/>
                <a:gd name="T31" fmla="*/ 331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9" h="839">
                  <a:moveTo>
                    <a:pt x="838" y="782"/>
                  </a:moveTo>
                  <a:lnTo>
                    <a:pt x="838" y="782"/>
                  </a:lnTo>
                  <a:cubicBezTo>
                    <a:pt x="594" y="537"/>
                    <a:pt x="594" y="537"/>
                    <a:pt x="594" y="537"/>
                  </a:cubicBezTo>
                  <a:cubicBezTo>
                    <a:pt x="639" y="481"/>
                    <a:pt x="665" y="410"/>
                    <a:pt x="665" y="331"/>
                  </a:cubicBezTo>
                  <a:cubicBezTo>
                    <a:pt x="665" y="147"/>
                    <a:pt x="515" y="0"/>
                    <a:pt x="331" y="0"/>
                  </a:cubicBezTo>
                  <a:cubicBezTo>
                    <a:pt x="150" y="0"/>
                    <a:pt x="0" y="147"/>
                    <a:pt x="0" y="331"/>
                  </a:cubicBezTo>
                  <a:cubicBezTo>
                    <a:pt x="0" y="515"/>
                    <a:pt x="150" y="665"/>
                    <a:pt x="331" y="665"/>
                  </a:cubicBezTo>
                  <a:cubicBezTo>
                    <a:pt x="410" y="665"/>
                    <a:pt x="481" y="639"/>
                    <a:pt x="537" y="594"/>
                  </a:cubicBezTo>
                  <a:cubicBezTo>
                    <a:pt x="782" y="838"/>
                    <a:pt x="782" y="838"/>
                    <a:pt x="782" y="838"/>
                  </a:cubicBezTo>
                  <a:lnTo>
                    <a:pt x="838" y="782"/>
                  </a:lnTo>
                  <a:close/>
                  <a:moveTo>
                    <a:pt x="45" y="331"/>
                  </a:moveTo>
                  <a:lnTo>
                    <a:pt x="45" y="331"/>
                  </a:lnTo>
                  <a:cubicBezTo>
                    <a:pt x="45" y="173"/>
                    <a:pt x="173" y="41"/>
                    <a:pt x="331" y="41"/>
                  </a:cubicBezTo>
                  <a:cubicBezTo>
                    <a:pt x="492" y="41"/>
                    <a:pt x="620" y="173"/>
                    <a:pt x="620" y="331"/>
                  </a:cubicBezTo>
                  <a:cubicBezTo>
                    <a:pt x="620" y="492"/>
                    <a:pt x="492" y="620"/>
                    <a:pt x="331" y="620"/>
                  </a:cubicBezTo>
                  <a:cubicBezTo>
                    <a:pt x="173" y="620"/>
                    <a:pt x="45" y="492"/>
                    <a:pt x="45" y="3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3" name="Group 542"/>
          <p:cNvGrpSpPr/>
          <p:nvPr/>
        </p:nvGrpSpPr>
        <p:grpSpPr>
          <a:xfrm>
            <a:off x="8344869" y="2976033"/>
            <a:ext cx="301625" cy="301625"/>
            <a:chOff x="5089354" y="2998530"/>
            <a:chExt cx="301625" cy="301625"/>
          </a:xfrm>
        </p:grpSpPr>
        <p:sp>
          <p:nvSpPr>
            <p:cNvPr id="544" name="Freeform 803"/>
            <p:cNvSpPr>
              <a:spLocks noChangeArrowheads="1"/>
            </p:cNvSpPr>
            <p:nvPr/>
          </p:nvSpPr>
          <p:spPr bwMode="auto">
            <a:xfrm>
              <a:off x="5097292" y="3006467"/>
              <a:ext cx="223837" cy="225425"/>
            </a:xfrm>
            <a:custGeom>
              <a:avLst/>
              <a:gdLst>
                <a:gd name="T0" fmla="*/ 620 w 621"/>
                <a:gd name="T1" fmla="*/ 312 h 624"/>
                <a:gd name="T2" fmla="*/ 620 w 621"/>
                <a:gd name="T3" fmla="*/ 312 h 624"/>
                <a:gd name="T4" fmla="*/ 308 w 621"/>
                <a:gd name="T5" fmla="*/ 623 h 624"/>
                <a:gd name="T6" fmla="*/ 0 w 621"/>
                <a:gd name="T7" fmla="*/ 312 h 624"/>
                <a:gd name="T8" fmla="*/ 308 w 621"/>
                <a:gd name="T9" fmla="*/ 0 h 624"/>
                <a:gd name="T10" fmla="*/ 620 w 621"/>
                <a:gd name="T11" fmla="*/ 312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1" h="624">
                  <a:moveTo>
                    <a:pt x="620" y="312"/>
                  </a:moveTo>
                  <a:lnTo>
                    <a:pt x="620" y="312"/>
                  </a:lnTo>
                  <a:cubicBezTo>
                    <a:pt x="620" y="484"/>
                    <a:pt x="481" y="623"/>
                    <a:pt x="308" y="623"/>
                  </a:cubicBezTo>
                  <a:cubicBezTo>
                    <a:pt x="139" y="623"/>
                    <a:pt x="0" y="484"/>
                    <a:pt x="0" y="312"/>
                  </a:cubicBezTo>
                  <a:cubicBezTo>
                    <a:pt x="0" y="139"/>
                    <a:pt x="139" y="0"/>
                    <a:pt x="308" y="0"/>
                  </a:cubicBezTo>
                  <a:cubicBezTo>
                    <a:pt x="481" y="0"/>
                    <a:pt x="620" y="139"/>
                    <a:pt x="620" y="3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804"/>
            <p:cNvSpPr>
              <a:spLocks noChangeArrowheads="1"/>
            </p:cNvSpPr>
            <p:nvPr/>
          </p:nvSpPr>
          <p:spPr bwMode="auto">
            <a:xfrm>
              <a:off x="5208417" y="3049330"/>
              <a:ext cx="112712" cy="180975"/>
            </a:xfrm>
            <a:custGeom>
              <a:avLst/>
              <a:gdLst>
                <a:gd name="T0" fmla="*/ 244 w 313"/>
                <a:gd name="T1" fmla="*/ 0 h 504"/>
                <a:gd name="T2" fmla="*/ 244 w 313"/>
                <a:gd name="T3" fmla="*/ 0 h 504"/>
                <a:gd name="T4" fmla="*/ 312 w 313"/>
                <a:gd name="T5" fmla="*/ 192 h 504"/>
                <a:gd name="T6" fmla="*/ 0 w 313"/>
                <a:gd name="T7" fmla="*/ 503 h 504"/>
                <a:gd name="T8" fmla="*/ 0 w 313"/>
                <a:gd name="T9" fmla="*/ 503 h 504"/>
                <a:gd name="T10" fmla="*/ 312 w 313"/>
                <a:gd name="T11" fmla="*/ 192 h 504"/>
                <a:gd name="T12" fmla="*/ 244 w 313"/>
                <a:gd name="T13" fmla="*/ 0 h 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3" h="504">
                  <a:moveTo>
                    <a:pt x="244" y="0"/>
                  </a:moveTo>
                  <a:lnTo>
                    <a:pt x="244" y="0"/>
                  </a:lnTo>
                  <a:cubicBezTo>
                    <a:pt x="285" y="53"/>
                    <a:pt x="312" y="120"/>
                    <a:pt x="312" y="192"/>
                  </a:cubicBezTo>
                  <a:cubicBezTo>
                    <a:pt x="312" y="364"/>
                    <a:pt x="173" y="503"/>
                    <a:pt x="0" y="503"/>
                  </a:cubicBezTo>
                  <a:lnTo>
                    <a:pt x="0" y="503"/>
                  </a:lnTo>
                  <a:cubicBezTo>
                    <a:pt x="173" y="503"/>
                    <a:pt x="312" y="364"/>
                    <a:pt x="312" y="192"/>
                  </a:cubicBezTo>
                  <a:cubicBezTo>
                    <a:pt x="312" y="120"/>
                    <a:pt x="285" y="53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805"/>
            <p:cNvSpPr>
              <a:spLocks noChangeArrowheads="1"/>
            </p:cNvSpPr>
            <p:nvPr/>
          </p:nvSpPr>
          <p:spPr bwMode="auto">
            <a:xfrm>
              <a:off x="5208417" y="3006467"/>
              <a:ext cx="112712" cy="225425"/>
            </a:xfrm>
            <a:custGeom>
              <a:avLst/>
              <a:gdLst>
                <a:gd name="T0" fmla="*/ 0 w 313"/>
                <a:gd name="T1" fmla="*/ 0 h 624"/>
                <a:gd name="T2" fmla="*/ 0 w 313"/>
                <a:gd name="T3" fmla="*/ 0 h 624"/>
                <a:gd name="T4" fmla="*/ 0 w 313"/>
                <a:gd name="T5" fmla="*/ 623 h 624"/>
                <a:gd name="T6" fmla="*/ 312 w 313"/>
                <a:gd name="T7" fmla="*/ 312 h 624"/>
                <a:gd name="T8" fmla="*/ 244 w 313"/>
                <a:gd name="T9" fmla="*/ 120 h 624"/>
                <a:gd name="T10" fmla="*/ 0 w 313"/>
                <a:gd name="T11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3" h="624">
                  <a:moveTo>
                    <a:pt x="0" y="0"/>
                  </a:moveTo>
                  <a:lnTo>
                    <a:pt x="0" y="0"/>
                  </a:lnTo>
                  <a:cubicBezTo>
                    <a:pt x="0" y="623"/>
                    <a:pt x="0" y="623"/>
                    <a:pt x="0" y="623"/>
                  </a:cubicBezTo>
                  <a:cubicBezTo>
                    <a:pt x="173" y="623"/>
                    <a:pt x="312" y="484"/>
                    <a:pt x="312" y="312"/>
                  </a:cubicBezTo>
                  <a:cubicBezTo>
                    <a:pt x="312" y="240"/>
                    <a:pt x="285" y="173"/>
                    <a:pt x="244" y="120"/>
                  </a:cubicBezTo>
                  <a:cubicBezTo>
                    <a:pt x="188" y="48"/>
                    <a:pt x="101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806"/>
            <p:cNvSpPr>
              <a:spLocks noChangeArrowheads="1"/>
            </p:cNvSpPr>
            <p:nvPr/>
          </p:nvSpPr>
          <p:spPr bwMode="auto">
            <a:xfrm>
              <a:off x="5241754" y="3087430"/>
              <a:ext cx="39688" cy="61912"/>
            </a:xfrm>
            <a:custGeom>
              <a:avLst/>
              <a:gdLst>
                <a:gd name="T0" fmla="*/ 45 w 110"/>
                <a:gd name="T1" fmla="*/ 0 h 174"/>
                <a:gd name="T2" fmla="*/ 45 w 110"/>
                <a:gd name="T3" fmla="*/ 0 h 174"/>
                <a:gd name="T4" fmla="*/ 0 w 110"/>
                <a:gd name="T5" fmla="*/ 41 h 174"/>
                <a:gd name="T6" fmla="*/ 18 w 110"/>
                <a:gd name="T7" fmla="*/ 64 h 174"/>
                <a:gd name="T8" fmla="*/ 33 w 110"/>
                <a:gd name="T9" fmla="*/ 49 h 174"/>
                <a:gd name="T10" fmla="*/ 41 w 110"/>
                <a:gd name="T11" fmla="*/ 41 h 174"/>
                <a:gd name="T12" fmla="*/ 41 w 110"/>
                <a:gd name="T13" fmla="*/ 41 h 174"/>
                <a:gd name="T14" fmla="*/ 41 w 110"/>
                <a:gd name="T15" fmla="*/ 53 h 174"/>
                <a:gd name="T16" fmla="*/ 41 w 110"/>
                <a:gd name="T17" fmla="*/ 147 h 174"/>
                <a:gd name="T18" fmla="*/ 3 w 110"/>
                <a:gd name="T19" fmla="*/ 147 h 174"/>
                <a:gd name="T20" fmla="*/ 3 w 110"/>
                <a:gd name="T21" fmla="*/ 173 h 174"/>
                <a:gd name="T22" fmla="*/ 109 w 110"/>
                <a:gd name="T23" fmla="*/ 173 h 174"/>
                <a:gd name="T24" fmla="*/ 109 w 110"/>
                <a:gd name="T25" fmla="*/ 147 h 174"/>
                <a:gd name="T26" fmla="*/ 71 w 110"/>
                <a:gd name="T27" fmla="*/ 147 h 174"/>
                <a:gd name="T28" fmla="*/ 71 w 110"/>
                <a:gd name="T29" fmla="*/ 0 h 174"/>
                <a:gd name="T30" fmla="*/ 45 w 110"/>
                <a:gd name="T3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45" y="0"/>
                  </a:moveTo>
                  <a:lnTo>
                    <a:pt x="45" y="0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18" y="64"/>
                    <a:pt x="18" y="64"/>
                    <a:pt x="18" y="64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7" y="45"/>
                    <a:pt x="41" y="41"/>
                    <a:pt x="41" y="41"/>
                  </a:cubicBezTo>
                  <a:lnTo>
                    <a:pt x="41" y="41"/>
                  </a:lnTo>
                  <a:cubicBezTo>
                    <a:pt x="41" y="41"/>
                    <a:pt x="41" y="45"/>
                    <a:pt x="41" y="53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3" y="147"/>
                    <a:pt x="3" y="147"/>
                    <a:pt x="3" y="147"/>
                  </a:cubicBezTo>
                  <a:cubicBezTo>
                    <a:pt x="3" y="173"/>
                    <a:pt x="3" y="173"/>
                    <a:pt x="3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7"/>
                    <a:pt x="109" y="147"/>
                    <a:pt x="109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807"/>
            <p:cNvSpPr>
              <a:spLocks noChangeArrowheads="1"/>
            </p:cNvSpPr>
            <p:nvPr/>
          </p:nvSpPr>
          <p:spPr bwMode="auto">
            <a:xfrm>
              <a:off x="5238579" y="3014405"/>
              <a:ext cx="46038" cy="61912"/>
            </a:xfrm>
            <a:custGeom>
              <a:avLst/>
              <a:gdLst>
                <a:gd name="T0" fmla="*/ 0 w 129"/>
                <a:gd name="T1" fmla="*/ 83 h 174"/>
                <a:gd name="T2" fmla="*/ 0 w 129"/>
                <a:gd name="T3" fmla="*/ 83 h 174"/>
                <a:gd name="T4" fmla="*/ 64 w 129"/>
                <a:gd name="T5" fmla="*/ 173 h 174"/>
                <a:gd name="T6" fmla="*/ 128 w 129"/>
                <a:gd name="T7" fmla="*/ 83 h 174"/>
                <a:gd name="T8" fmla="*/ 124 w 129"/>
                <a:gd name="T9" fmla="*/ 56 h 174"/>
                <a:gd name="T10" fmla="*/ 34 w 129"/>
                <a:gd name="T11" fmla="*/ 0 h 174"/>
                <a:gd name="T12" fmla="*/ 0 w 129"/>
                <a:gd name="T13" fmla="*/ 83 h 174"/>
                <a:gd name="T14" fmla="*/ 94 w 129"/>
                <a:gd name="T15" fmla="*/ 83 h 174"/>
                <a:gd name="T16" fmla="*/ 94 w 129"/>
                <a:gd name="T17" fmla="*/ 83 h 174"/>
                <a:gd name="T18" fmla="*/ 64 w 129"/>
                <a:gd name="T19" fmla="*/ 143 h 174"/>
                <a:gd name="T20" fmla="*/ 34 w 129"/>
                <a:gd name="T21" fmla="*/ 83 h 174"/>
                <a:gd name="T22" fmla="*/ 64 w 129"/>
                <a:gd name="T23" fmla="*/ 23 h 174"/>
                <a:gd name="T24" fmla="*/ 94 w 129"/>
                <a:gd name="T25" fmla="*/ 8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9" h="174">
                  <a:moveTo>
                    <a:pt x="0" y="83"/>
                  </a:moveTo>
                  <a:lnTo>
                    <a:pt x="0" y="83"/>
                  </a:lnTo>
                  <a:cubicBezTo>
                    <a:pt x="0" y="132"/>
                    <a:pt x="15" y="173"/>
                    <a:pt x="64" y="173"/>
                  </a:cubicBezTo>
                  <a:cubicBezTo>
                    <a:pt x="113" y="173"/>
                    <a:pt x="128" y="132"/>
                    <a:pt x="128" y="83"/>
                  </a:cubicBezTo>
                  <a:cubicBezTo>
                    <a:pt x="128" y="75"/>
                    <a:pt x="128" y="64"/>
                    <a:pt x="124" y="56"/>
                  </a:cubicBezTo>
                  <a:cubicBezTo>
                    <a:pt x="98" y="34"/>
                    <a:pt x="68" y="15"/>
                    <a:pt x="34" y="0"/>
                  </a:cubicBezTo>
                  <a:cubicBezTo>
                    <a:pt x="12" y="15"/>
                    <a:pt x="0" y="45"/>
                    <a:pt x="0" y="83"/>
                  </a:cubicBezTo>
                  <a:close/>
                  <a:moveTo>
                    <a:pt x="94" y="83"/>
                  </a:moveTo>
                  <a:lnTo>
                    <a:pt x="94" y="83"/>
                  </a:lnTo>
                  <a:cubicBezTo>
                    <a:pt x="94" y="117"/>
                    <a:pt x="87" y="143"/>
                    <a:pt x="64" y="143"/>
                  </a:cubicBezTo>
                  <a:cubicBezTo>
                    <a:pt x="42" y="143"/>
                    <a:pt x="34" y="117"/>
                    <a:pt x="34" y="83"/>
                  </a:cubicBezTo>
                  <a:cubicBezTo>
                    <a:pt x="34" y="49"/>
                    <a:pt x="42" y="23"/>
                    <a:pt x="64" y="23"/>
                  </a:cubicBezTo>
                  <a:cubicBezTo>
                    <a:pt x="87" y="23"/>
                    <a:pt x="94" y="49"/>
                    <a:pt x="94" y="8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808"/>
            <p:cNvSpPr>
              <a:spLocks noChangeArrowheads="1"/>
            </p:cNvSpPr>
            <p:nvPr/>
          </p:nvSpPr>
          <p:spPr bwMode="auto">
            <a:xfrm>
              <a:off x="5243342" y="3163630"/>
              <a:ext cx="26987" cy="61912"/>
            </a:xfrm>
            <a:custGeom>
              <a:avLst/>
              <a:gdLst>
                <a:gd name="T0" fmla="*/ 42 w 73"/>
                <a:gd name="T1" fmla="*/ 0 h 170"/>
                <a:gd name="T2" fmla="*/ 42 w 73"/>
                <a:gd name="T3" fmla="*/ 0 h 170"/>
                <a:gd name="T4" fmla="*/ 0 w 73"/>
                <a:gd name="T5" fmla="*/ 41 h 170"/>
                <a:gd name="T6" fmla="*/ 19 w 73"/>
                <a:gd name="T7" fmla="*/ 60 h 170"/>
                <a:gd name="T8" fmla="*/ 30 w 73"/>
                <a:gd name="T9" fmla="*/ 45 h 170"/>
                <a:gd name="T10" fmla="*/ 38 w 73"/>
                <a:gd name="T11" fmla="*/ 37 h 170"/>
                <a:gd name="T12" fmla="*/ 42 w 73"/>
                <a:gd name="T13" fmla="*/ 37 h 170"/>
                <a:gd name="T14" fmla="*/ 38 w 73"/>
                <a:gd name="T15" fmla="*/ 48 h 170"/>
                <a:gd name="T16" fmla="*/ 38 w 73"/>
                <a:gd name="T17" fmla="*/ 146 h 170"/>
                <a:gd name="T18" fmla="*/ 0 w 73"/>
                <a:gd name="T19" fmla="*/ 146 h 170"/>
                <a:gd name="T20" fmla="*/ 0 w 73"/>
                <a:gd name="T21" fmla="*/ 169 h 170"/>
                <a:gd name="T22" fmla="*/ 72 w 73"/>
                <a:gd name="T23" fmla="*/ 139 h 170"/>
                <a:gd name="T24" fmla="*/ 72 w 73"/>
                <a:gd name="T25" fmla="*/ 0 h 170"/>
                <a:gd name="T26" fmla="*/ 42 w 73"/>
                <a:gd name="T2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170">
                  <a:moveTo>
                    <a:pt x="42" y="0"/>
                  </a:moveTo>
                  <a:lnTo>
                    <a:pt x="42" y="0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8" y="41"/>
                    <a:pt x="38" y="37"/>
                    <a:pt x="38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37"/>
                    <a:pt x="38" y="41"/>
                    <a:pt x="38" y="48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69"/>
                    <a:pt x="0" y="169"/>
                    <a:pt x="0" y="169"/>
                  </a:cubicBezTo>
                  <a:cubicBezTo>
                    <a:pt x="27" y="161"/>
                    <a:pt x="49" y="150"/>
                    <a:pt x="72" y="139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4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809"/>
            <p:cNvSpPr>
              <a:spLocks noChangeArrowheads="1"/>
            </p:cNvSpPr>
            <p:nvPr/>
          </p:nvSpPr>
          <p:spPr bwMode="auto">
            <a:xfrm>
              <a:off x="5294142" y="3047742"/>
              <a:ext cx="17462" cy="28575"/>
            </a:xfrm>
            <a:custGeom>
              <a:avLst/>
              <a:gdLst>
                <a:gd name="T0" fmla="*/ 49 w 50"/>
                <a:gd name="T1" fmla="*/ 79 h 80"/>
                <a:gd name="T2" fmla="*/ 49 w 50"/>
                <a:gd name="T3" fmla="*/ 79 h 80"/>
                <a:gd name="T4" fmla="*/ 0 w 50"/>
                <a:gd name="T5" fmla="*/ 0 h 80"/>
                <a:gd name="T6" fmla="*/ 49 w 50"/>
                <a:gd name="T7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0">
                  <a:moveTo>
                    <a:pt x="49" y="79"/>
                  </a:moveTo>
                  <a:lnTo>
                    <a:pt x="49" y="79"/>
                  </a:lnTo>
                  <a:cubicBezTo>
                    <a:pt x="38" y="53"/>
                    <a:pt x="19" y="23"/>
                    <a:pt x="0" y="0"/>
                  </a:cubicBezTo>
                  <a:cubicBezTo>
                    <a:pt x="0" y="42"/>
                    <a:pt x="15" y="76"/>
                    <a:pt x="49" y="7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810"/>
            <p:cNvSpPr>
              <a:spLocks noChangeArrowheads="1"/>
            </p:cNvSpPr>
            <p:nvPr/>
          </p:nvSpPr>
          <p:spPr bwMode="auto">
            <a:xfrm>
              <a:off x="5300492" y="3165217"/>
              <a:ext cx="11112" cy="19050"/>
            </a:xfrm>
            <a:custGeom>
              <a:avLst/>
              <a:gdLst>
                <a:gd name="T0" fmla="*/ 0 w 31"/>
                <a:gd name="T1" fmla="*/ 53 h 54"/>
                <a:gd name="T2" fmla="*/ 0 w 31"/>
                <a:gd name="T3" fmla="*/ 53 h 54"/>
                <a:gd name="T4" fmla="*/ 30 w 31"/>
                <a:gd name="T5" fmla="*/ 0 h 54"/>
                <a:gd name="T6" fmla="*/ 0 w 31"/>
                <a:gd name="T7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54">
                  <a:moveTo>
                    <a:pt x="0" y="53"/>
                  </a:moveTo>
                  <a:lnTo>
                    <a:pt x="0" y="53"/>
                  </a:lnTo>
                  <a:cubicBezTo>
                    <a:pt x="11" y="38"/>
                    <a:pt x="23" y="19"/>
                    <a:pt x="30" y="0"/>
                  </a:cubicBezTo>
                  <a:cubicBezTo>
                    <a:pt x="11" y="8"/>
                    <a:pt x="4" y="30"/>
                    <a:pt x="0" y="5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811"/>
            <p:cNvSpPr>
              <a:spLocks noChangeArrowheads="1"/>
            </p:cNvSpPr>
            <p:nvPr/>
          </p:nvSpPr>
          <p:spPr bwMode="auto">
            <a:xfrm>
              <a:off x="5132217" y="3162042"/>
              <a:ext cx="44450" cy="61913"/>
            </a:xfrm>
            <a:custGeom>
              <a:avLst/>
              <a:gdLst>
                <a:gd name="T0" fmla="*/ 60 w 125"/>
                <a:gd name="T1" fmla="*/ 150 h 170"/>
                <a:gd name="T2" fmla="*/ 60 w 125"/>
                <a:gd name="T3" fmla="*/ 150 h 170"/>
                <a:gd name="T4" fmla="*/ 60 w 125"/>
                <a:gd name="T5" fmla="*/ 150 h 170"/>
                <a:gd name="T6" fmla="*/ 98 w 125"/>
                <a:gd name="T7" fmla="*/ 169 h 170"/>
                <a:gd name="T8" fmla="*/ 124 w 125"/>
                <a:gd name="T9" fmla="*/ 90 h 170"/>
                <a:gd name="T10" fmla="*/ 60 w 125"/>
                <a:gd name="T11" fmla="*/ 0 h 170"/>
                <a:gd name="T12" fmla="*/ 0 w 125"/>
                <a:gd name="T13" fmla="*/ 90 h 170"/>
                <a:gd name="T14" fmla="*/ 0 w 125"/>
                <a:gd name="T15" fmla="*/ 105 h 170"/>
                <a:gd name="T16" fmla="*/ 42 w 125"/>
                <a:gd name="T17" fmla="*/ 139 h 170"/>
                <a:gd name="T18" fmla="*/ 30 w 125"/>
                <a:gd name="T19" fmla="*/ 90 h 170"/>
                <a:gd name="T20" fmla="*/ 60 w 125"/>
                <a:gd name="T21" fmla="*/ 30 h 170"/>
                <a:gd name="T22" fmla="*/ 90 w 125"/>
                <a:gd name="T23" fmla="*/ 90 h 170"/>
                <a:gd name="T24" fmla="*/ 60 w 125"/>
                <a:gd name="T25" fmla="*/ 15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70">
                  <a:moveTo>
                    <a:pt x="60" y="150"/>
                  </a:moveTo>
                  <a:lnTo>
                    <a:pt x="60" y="150"/>
                  </a:lnTo>
                  <a:lnTo>
                    <a:pt x="60" y="150"/>
                  </a:lnTo>
                  <a:cubicBezTo>
                    <a:pt x="72" y="158"/>
                    <a:pt x="83" y="161"/>
                    <a:pt x="98" y="169"/>
                  </a:cubicBezTo>
                  <a:cubicBezTo>
                    <a:pt x="117" y="154"/>
                    <a:pt x="124" y="124"/>
                    <a:pt x="124" y="90"/>
                  </a:cubicBezTo>
                  <a:cubicBezTo>
                    <a:pt x="124" y="37"/>
                    <a:pt x="109" y="0"/>
                    <a:pt x="60" y="0"/>
                  </a:cubicBezTo>
                  <a:cubicBezTo>
                    <a:pt x="15" y="0"/>
                    <a:pt x="0" y="37"/>
                    <a:pt x="0" y="90"/>
                  </a:cubicBezTo>
                  <a:cubicBezTo>
                    <a:pt x="0" y="94"/>
                    <a:pt x="0" y="101"/>
                    <a:pt x="0" y="105"/>
                  </a:cubicBezTo>
                  <a:cubicBezTo>
                    <a:pt x="12" y="116"/>
                    <a:pt x="27" y="127"/>
                    <a:pt x="42" y="139"/>
                  </a:cubicBezTo>
                  <a:cubicBezTo>
                    <a:pt x="34" y="127"/>
                    <a:pt x="30" y="109"/>
                    <a:pt x="30" y="90"/>
                  </a:cubicBezTo>
                  <a:cubicBezTo>
                    <a:pt x="30" y="56"/>
                    <a:pt x="38" y="30"/>
                    <a:pt x="60" y="30"/>
                  </a:cubicBezTo>
                  <a:cubicBezTo>
                    <a:pt x="87" y="30"/>
                    <a:pt x="90" y="56"/>
                    <a:pt x="90" y="90"/>
                  </a:cubicBezTo>
                  <a:cubicBezTo>
                    <a:pt x="90" y="124"/>
                    <a:pt x="87" y="150"/>
                    <a:pt x="60" y="15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812"/>
            <p:cNvSpPr>
              <a:spLocks noChangeArrowheads="1"/>
            </p:cNvSpPr>
            <p:nvPr/>
          </p:nvSpPr>
          <p:spPr bwMode="auto">
            <a:xfrm>
              <a:off x="5289379" y="3087430"/>
              <a:ext cx="30163" cy="63500"/>
            </a:xfrm>
            <a:custGeom>
              <a:avLst/>
              <a:gdLst>
                <a:gd name="T0" fmla="*/ 64 w 84"/>
                <a:gd name="T1" fmla="*/ 177 h 178"/>
                <a:gd name="T2" fmla="*/ 64 w 84"/>
                <a:gd name="T3" fmla="*/ 177 h 178"/>
                <a:gd name="T4" fmla="*/ 75 w 84"/>
                <a:gd name="T5" fmla="*/ 177 h 178"/>
                <a:gd name="T6" fmla="*/ 83 w 84"/>
                <a:gd name="T7" fmla="*/ 139 h 178"/>
                <a:gd name="T8" fmla="*/ 64 w 84"/>
                <a:gd name="T9" fmla="*/ 150 h 178"/>
                <a:gd name="T10" fmla="*/ 34 w 84"/>
                <a:gd name="T11" fmla="*/ 87 h 178"/>
                <a:gd name="T12" fmla="*/ 64 w 84"/>
                <a:gd name="T13" fmla="*/ 26 h 178"/>
                <a:gd name="T14" fmla="*/ 83 w 84"/>
                <a:gd name="T15" fmla="*/ 38 h 178"/>
                <a:gd name="T16" fmla="*/ 75 w 84"/>
                <a:gd name="T17" fmla="*/ 0 h 178"/>
                <a:gd name="T18" fmla="*/ 64 w 84"/>
                <a:gd name="T19" fmla="*/ 0 h 178"/>
                <a:gd name="T20" fmla="*/ 0 w 84"/>
                <a:gd name="T21" fmla="*/ 87 h 178"/>
                <a:gd name="T22" fmla="*/ 64 w 84"/>
                <a:gd name="T23" fmla="*/ 177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78">
                  <a:moveTo>
                    <a:pt x="64" y="177"/>
                  </a:moveTo>
                  <a:lnTo>
                    <a:pt x="64" y="177"/>
                  </a:lnTo>
                  <a:cubicBezTo>
                    <a:pt x="68" y="177"/>
                    <a:pt x="72" y="177"/>
                    <a:pt x="75" y="177"/>
                  </a:cubicBezTo>
                  <a:cubicBezTo>
                    <a:pt x="79" y="165"/>
                    <a:pt x="79" y="150"/>
                    <a:pt x="83" y="139"/>
                  </a:cubicBezTo>
                  <a:cubicBezTo>
                    <a:pt x="79" y="147"/>
                    <a:pt x="72" y="150"/>
                    <a:pt x="64" y="150"/>
                  </a:cubicBezTo>
                  <a:cubicBezTo>
                    <a:pt x="38" y="150"/>
                    <a:pt x="34" y="120"/>
                    <a:pt x="34" y="87"/>
                  </a:cubicBezTo>
                  <a:cubicBezTo>
                    <a:pt x="34" y="53"/>
                    <a:pt x="38" y="26"/>
                    <a:pt x="64" y="26"/>
                  </a:cubicBezTo>
                  <a:cubicBezTo>
                    <a:pt x="72" y="26"/>
                    <a:pt x="79" y="30"/>
                    <a:pt x="83" y="38"/>
                  </a:cubicBezTo>
                  <a:cubicBezTo>
                    <a:pt x="83" y="26"/>
                    <a:pt x="79" y="11"/>
                    <a:pt x="75" y="0"/>
                  </a:cubicBezTo>
                  <a:cubicBezTo>
                    <a:pt x="72" y="0"/>
                    <a:pt x="68" y="0"/>
                    <a:pt x="64" y="0"/>
                  </a:cubicBezTo>
                  <a:cubicBezTo>
                    <a:pt x="15" y="0"/>
                    <a:pt x="0" y="38"/>
                    <a:pt x="0" y="87"/>
                  </a:cubicBezTo>
                  <a:cubicBezTo>
                    <a:pt x="0" y="139"/>
                    <a:pt x="15" y="177"/>
                    <a:pt x="64" y="17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813"/>
            <p:cNvSpPr>
              <a:spLocks noChangeArrowheads="1"/>
            </p:cNvSpPr>
            <p:nvPr/>
          </p:nvSpPr>
          <p:spPr bwMode="auto">
            <a:xfrm>
              <a:off x="5105229" y="3044567"/>
              <a:ext cx="20638" cy="33338"/>
            </a:xfrm>
            <a:custGeom>
              <a:avLst/>
              <a:gdLst>
                <a:gd name="T0" fmla="*/ 56 w 57"/>
                <a:gd name="T1" fmla="*/ 0 h 91"/>
                <a:gd name="T2" fmla="*/ 56 w 57"/>
                <a:gd name="T3" fmla="*/ 0 h 91"/>
                <a:gd name="T4" fmla="*/ 0 w 57"/>
                <a:gd name="T5" fmla="*/ 90 h 91"/>
                <a:gd name="T6" fmla="*/ 56 w 57"/>
                <a:gd name="T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91">
                  <a:moveTo>
                    <a:pt x="56" y="0"/>
                  </a:moveTo>
                  <a:lnTo>
                    <a:pt x="56" y="0"/>
                  </a:lnTo>
                  <a:cubicBezTo>
                    <a:pt x="34" y="26"/>
                    <a:pt x="15" y="56"/>
                    <a:pt x="0" y="90"/>
                  </a:cubicBezTo>
                  <a:cubicBezTo>
                    <a:pt x="41" y="86"/>
                    <a:pt x="56" y="45"/>
                    <a:pt x="5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814"/>
            <p:cNvSpPr>
              <a:spLocks noChangeArrowheads="1"/>
            </p:cNvSpPr>
            <p:nvPr/>
          </p:nvSpPr>
          <p:spPr bwMode="auto">
            <a:xfrm>
              <a:off x="5136979" y="3014405"/>
              <a:ext cx="44450" cy="61912"/>
            </a:xfrm>
            <a:custGeom>
              <a:avLst/>
              <a:gdLst>
                <a:gd name="T0" fmla="*/ 0 w 125"/>
                <a:gd name="T1" fmla="*/ 83 h 174"/>
                <a:gd name="T2" fmla="*/ 0 w 125"/>
                <a:gd name="T3" fmla="*/ 83 h 174"/>
                <a:gd name="T4" fmla="*/ 63 w 125"/>
                <a:gd name="T5" fmla="*/ 173 h 174"/>
                <a:gd name="T6" fmla="*/ 124 w 125"/>
                <a:gd name="T7" fmla="*/ 83 h 174"/>
                <a:gd name="T8" fmla="*/ 90 w 125"/>
                <a:gd name="T9" fmla="*/ 0 h 174"/>
                <a:gd name="T10" fmla="*/ 3 w 125"/>
                <a:gd name="T11" fmla="*/ 49 h 174"/>
                <a:gd name="T12" fmla="*/ 0 w 125"/>
                <a:gd name="T13" fmla="*/ 83 h 174"/>
                <a:gd name="T14" fmla="*/ 63 w 125"/>
                <a:gd name="T15" fmla="*/ 23 h 174"/>
                <a:gd name="T16" fmla="*/ 63 w 125"/>
                <a:gd name="T17" fmla="*/ 23 h 174"/>
                <a:gd name="T18" fmla="*/ 93 w 125"/>
                <a:gd name="T19" fmla="*/ 83 h 174"/>
                <a:gd name="T20" fmla="*/ 63 w 125"/>
                <a:gd name="T21" fmla="*/ 143 h 174"/>
                <a:gd name="T22" fmla="*/ 30 w 125"/>
                <a:gd name="T23" fmla="*/ 83 h 174"/>
                <a:gd name="T24" fmla="*/ 63 w 125"/>
                <a:gd name="T25" fmla="*/ 2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74">
                  <a:moveTo>
                    <a:pt x="0" y="83"/>
                  </a:moveTo>
                  <a:lnTo>
                    <a:pt x="0" y="83"/>
                  </a:lnTo>
                  <a:cubicBezTo>
                    <a:pt x="0" y="132"/>
                    <a:pt x="15" y="173"/>
                    <a:pt x="63" y="173"/>
                  </a:cubicBezTo>
                  <a:cubicBezTo>
                    <a:pt x="108" y="173"/>
                    <a:pt x="124" y="132"/>
                    <a:pt x="124" y="83"/>
                  </a:cubicBezTo>
                  <a:cubicBezTo>
                    <a:pt x="124" y="45"/>
                    <a:pt x="116" y="11"/>
                    <a:pt x="90" y="0"/>
                  </a:cubicBezTo>
                  <a:cubicBezTo>
                    <a:pt x="56" y="11"/>
                    <a:pt x="30" y="30"/>
                    <a:pt x="3" y="49"/>
                  </a:cubicBezTo>
                  <a:cubicBezTo>
                    <a:pt x="0" y="60"/>
                    <a:pt x="0" y="72"/>
                    <a:pt x="0" y="83"/>
                  </a:cubicBezTo>
                  <a:close/>
                  <a:moveTo>
                    <a:pt x="63" y="23"/>
                  </a:moveTo>
                  <a:lnTo>
                    <a:pt x="63" y="23"/>
                  </a:lnTo>
                  <a:cubicBezTo>
                    <a:pt x="86" y="23"/>
                    <a:pt x="93" y="49"/>
                    <a:pt x="93" y="83"/>
                  </a:cubicBezTo>
                  <a:cubicBezTo>
                    <a:pt x="93" y="117"/>
                    <a:pt x="86" y="143"/>
                    <a:pt x="63" y="143"/>
                  </a:cubicBezTo>
                  <a:cubicBezTo>
                    <a:pt x="37" y="143"/>
                    <a:pt x="30" y="117"/>
                    <a:pt x="30" y="83"/>
                  </a:cubicBezTo>
                  <a:cubicBezTo>
                    <a:pt x="30" y="49"/>
                    <a:pt x="37" y="23"/>
                    <a:pt x="63" y="2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815"/>
            <p:cNvSpPr>
              <a:spLocks noChangeArrowheads="1"/>
            </p:cNvSpPr>
            <p:nvPr/>
          </p:nvSpPr>
          <p:spPr bwMode="auto">
            <a:xfrm>
              <a:off x="5187779" y="3162042"/>
              <a:ext cx="46038" cy="65088"/>
            </a:xfrm>
            <a:custGeom>
              <a:avLst/>
              <a:gdLst>
                <a:gd name="T0" fmla="*/ 128 w 129"/>
                <a:gd name="T1" fmla="*/ 90 h 181"/>
                <a:gd name="T2" fmla="*/ 128 w 129"/>
                <a:gd name="T3" fmla="*/ 90 h 181"/>
                <a:gd name="T4" fmla="*/ 64 w 129"/>
                <a:gd name="T5" fmla="*/ 0 h 181"/>
                <a:gd name="T6" fmla="*/ 0 w 129"/>
                <a:gd name="T7" fmla="*/ 90 h 181"/>
                <a:gd name="T8" fmla="*/ 64 w 129"/>
                <a:gd name="T9" fmla="*/ 180 h 181"/>
                <a:gd name="T10" fmla="*/ 128 w 129"/>
                <a:gd name="T11" fmla="*/ 90 h 181"/>
                <a:gd name="T12" fmla="*/ 34 w 129"/>
                <a:gd name="T13" fmla="*/ 90 h 181"/>
                <a:gd name="T14" fmla="*/ 34 w 129"/>
                <a:gd name="T15" fmla="*/ 90 h 181"/>
                <a:gd name="T16" fmla="*/ 64 w 129"/>
                <a:gd name="T17" fmla="*/ 30 h 181"/>
                <a:gd name="T18" fmla="*/ 94 w 129"/>
                <a:gd name="T19" fmla="*/ 90 h 181"/>
                <a:gd name="T20" fmla="*/ 64 w 129"/>
                <a:gd name="T21" fmla="*/ 150 h 181"/>
                <a:gd name="T22" fmla="*/ 34 w 129"/>
                <a:gd name="T23" fmla="*/ 9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9" h="181">
                  <a:moveTo>
                    <a:pt x="128" y="90"/>
                  </a:moveTo>
                  <a:lnTo>
                    <a:pt x="128" y="90"/>
                  </a:lnTo>
                  <a:cubicBezTo>
                    <a:pt x="128" y="37"/>
                    <a:pt x="109" y="0"/>
                    <a:pt x="64" y="0"/>
                  </a:cubicBezTo>
                  <a:cubicBezTo>
                    <a:pt x="15" y="0"/>
                    <a:pt x="0" y="37"/>
                    <a:pt x="0" y="90"/>
                  </a:cubicBezTo>
                  <a:cubicBezTo>
                    <a:pt x="0" y="139"/>
                    <a:pt x="15" y="180"/>
                    <a:pt x="64" y="180"/>
                  </a:cubicBezTo>
                  <a:cubicBezTo>
                    <a:pt x="109" y="180"/>
                    <a:pt x="128" y="139"/>
                    <a:pt x="128" y="90"/>
                  </a:cubicBezTo>
                  <a:close/>
                  <a:moveTo>
                    <a:pt x="34" y="90"/>
                  </a:moveTo>
                  <a:lnTo>
                    <a:pt x="34" y="90"/>
                  </a:lnTo>
                  <a:cubicBezTo>
                    <a:pt x="34" y="56"/>
                    <a:pt x="42" y="30"/>
                    <a:pt x="64" y="30"/>
                  </a:cubicBezTo>
                  <a:cubicBezTo>
                    <a:pt x="87" y="30"/>
                    <a:pt x="94" y="56"/>
                    <a:pt x="94" y="90"/>
                  </a:cubicBezTo>
                  <a:cubicBezTo>
                    <a:pt x="94" y="124"/>
                    <a:pt x="87" y="150"/>
                    <a:pt x="64" y="150"/>
                  </a:cubicBezTo>
                  <a:cubicBezTo>
                    <a:pt x="42" y="150"/>
                    <a:pt x="34" y="124"/>
                    <a:pt x="34" y="9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816"/>
            <p:cNvSpPr>
              <a:spLocks noChangeArrowheads="1"/>
            </p:cNvSpPr>
            <p:nvPr/>
          </p:nvSpPr>
          <p:spPr bwMode="auto">
            <a:xfrm>
              <a:off x="5140154" y="3087430"/>
              <a:ext cx="39688" cy="61912"/>
            </a:xfrm>
            <a:custGeom>
              <a:avLst/>
              <a:gdLst>
                <a:gd name="T0" fmla="*/ 37 w 110"/>
                <a:gd name="T1" fmla="*/ 147 h 174"/>
                <a:gd name="T2" fmla="*/ 37 w 110"/>
                <a:gd name="T3" fmla="*/ 147 h 174"/>
                <a:gd name="T4" fmla="*/ 0 w 110"/>
                <a:gd name="T5" fmla="*/ 147 h 174"/>
                <a:gd name="T6" fmla="*/ 0 w 110"/>
                <a:gd name="T7" fmla="*/ 173 h 174"/>
                <a:gd name="T8" fmla="*/ 109 w 110"/>
                <a:gd name="T9" fmla="*/ 173 h 174"/>
                <a:gd name="T10" fmla="*/ 109 w 110"/>
                <a:gd name="T11" fmla="*/ 147 h 174"/>
                <a:gd name="T12" fmla="*/ 71 w 110"/>
                <a:gd name="T13" fmla="*/ 147 h 174"/>
                <a:gd name="T14" fmla="*/ 71 w 110"/>
                <a:gd name="T15" fmla="*/ 0 h 174"/>
                <a:gd name="T16" fmla="*/ 41 w 110"/>
                <a:gd name="T17" fmla="*/ 0 h 174"/>
                <a:gd name="T18" fmla="*/ 0 w 110"/>
                <a:gd name="T19" fmla="*/ 41 h 174"/>
                <a:gd name="T20" fmla="*/ 19 w 110"/>
                <a:gd name="T21" fmla="*/ 64 h 174"/>
                <a:gd name="T22" fmla="*/ 30 w 110"/>
                <a:gd name="T23" fmla="*/ 49 h 174"/>
                <a:gd name="T24" fmla="*/ 37 w 110"/>
                <a:gd name="T25" fmla="*/ 41 h 174"/>
                <a:gd name="T26" fmla="*/ 41 w 110"/>
                <a:gd name="T27" fmla="*/ 41 h 174"/>
                <a:gd name="T28" fmla="*/ 37 w 110"/>
                <a:gd name="T29" fmla="*/ 53 h 174"/>
                <a:gd name="T30" fmla="*/ 37 w 110"/>
                <a:gd name="T31" fmla="*/ 14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37" y="147"/>
                  </a:moveTo>
                  <a:lnTo>
                    <a:pt x="37" y="147"/>
                  </a:lnTo>
                  <a:cubicBezTo>
                    <a:pt x="0" y="147"/>
                    <a:pt x="0" y="147"/>
                    <a:pt x="0" y="147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7"/>
                    <a:pt x="109" y="147"/>
                    <a:pt x="109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7" y="45"/>
                    <a:pt x="37" y="41"/>
                    <a:pt x="37" y="41"/>
                  </a:cubicBezTo>
                  <a:cubicBezTo>
                    <a:pt x="41" y="41"/>
                    <a:pt x="41" y="41"/>
                    <a:pt x="41" y="41"/>
                  </a:cubicBezTo>
                  <a:cubicBezTo>
                    <a:pt x="41" y="41"/>
                    <a:pt x="37" y="45"/>
                    <a:pt x="37" y="53"/>
                  </a:cubicBezTo>
                  <a:lnTo>
                    <a:pt x="37" y="1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817"/>
            <p:cNvSpPr>
              <a:spLocks noChangeArrowheads="1"/>
            </p:cNvSpPr>
            <p:nvPr/>
          </p:nvSpPr>
          <p:spPr bwMode="auto">
            <a:xfrm>
              <a:off x="5187779" y="3087430"/>
              <a:ext cx="44450" cy="63500"/>
            </a:xfrm>
            <a:custGeom>
              <a:avLst/>
              <a:gdLst>
                <a:gd name="T0" fmla="*/ 61 w 125"/>
                <a:gd name="T1" fmla="*/ 0 h 178"/>
                <a:gd name="T2" fmla="*/ 61 w 125"/>
                <a:gd name="T3" fmla="*/ 0 h 178"/>
                <a:gd name="T4" fmla="*/ 0 w 125"/>
                <a:gd name="T5" fmla="*/ 87 h 178"/>
                <a:gd name="T6" fmla="*/ 61 w 125"/>
                <a:gd name="T7" fmla="*/ 177 h 178"/>
                <a:gd name="T8" fmla="*/ 124 w 125"/>
                <a:gd name="T9" fmla="*/ 87 h 178"/>
                <a:gd name="T10" fmla="*/ 61 w 125"/>
                <a:gd name="T11" fmla="*/ 0 h 178"/>
                <a:gd name="T12" fmla="*/ 61 w 125"/>
                <a:gd name="T13" fmla="*/ 150 h 178"/>
                <a:gd name="T14" fmla="*/ 61 w 125"/>
                <a:gd name="T15" fmla="*/ 150 h 178"/>
                <a:gd name="T16" fmla="*/ 30 w 125"/>
                <a:gd name="T17" fmla="*/ 87 h 178"/>
                <a:gd name="T18" fmla="*/ 61 w 125"/>
                <a:gd name="T19" fmla="*/ 26 h 178"/>
                <a:gd name="T20" fmla="*/ 91 w 125"/>
                <a:gd name="T21" fmla="*/ 87 h 178"/>
                <a:gd name="T22" fmla="*/ 61 w 125"/>
                <a:gd name="T23" fmla="*/ 15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5" h="178">
                  <a:moveTo>
                    <a:pt x="61" y="0"/>
                  </a:moveTo>
                  <a:lnTo>
                    <a:pt x="61" y="0"/>
                  </a:lnTo>
                  <a:cubicBezTo>
                    <a:pt x="15" y="0"/>
                    <a:pt x="0" y="38"/>
                    <a:pt x="0" y="87"/>
                  </a:cubicBezTo>
                  <a:cubicBezTo>
                    <a:pt x="0" y="139"/>
                    <a:pt x="15" y="177"/>
                    <a:pt x="61" y="177"/>
                  </a:cubicBezTo>
                  <a:cubicBezTo>
                    <a:pt x="109" y="177"/>
                    <a:pt x="124" y="139"/>
                    <a:pt x="124" y="87"/>
                  </a:cubicBezTo>
                  <a:cubicBezTo>
                    <a:pt x="124" y="38"/>
                    <a:pt x="109" y="0"/>
                    <a:pt x="61" y="0"/>
                  </a:cubicBezTo>
                  <a:close/>
                  <a:moveTo>
                    <a:pt x="61" y="150"/>
                  </a:moveTo>
                  <a:lnTo>
                    <a:pt x="61" y="150"/>
                  </a:lnTo>
                  <a:cubicBezTo>
                    <a:pt x="38" y="150"/>
                    <a:pt x="30" y="120"/>
                    <a:pt x="30" y="87"/>
                  </a:cubicBezTo>
                  <a:cubicBezTo>
                    <a:pt x="30" y="53"/>
                    <a:pt x="38" y="26"/>
                    <a:pt x="61" y="26"/>
                  </a:cubicBezTo>
                  <a:cubicBezTo>
                    <a:pt x="87" y="26"/>
                    <a:pt x="91" y="53"/>
                    <a:pt x="91" y="87"/>
                  </a:cubicBezTo>
                  <a:cubicBezTo>
                    <a:pt x="91" y="120"/>
                    <a:pt x="87" y="150"/>
                    <a:pt x="61" y="1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818"/>
            <p:cNvSpPr>
              <a:spLocks noChangeArrowheads="1"/>
            </p:cNvSpPr>
            <p:nvPr/>
          </p:nvSpPr>
          <p:spPr bwMode="auto">
            <a:xfrm>
              <a:off x="5106817" y="3163630"/>
              <a:ext cx="14287" cy="23812"/>
            </a:xfrm>
            <a:custGeom>
              <a:avLst/>
              <a:gdLst>
                <a:gd name="T0" fmla="*/ 0 w 38"/>
                <a:gd name="T1" fmla="*/ 0 h 68"/>
                <a:gd name="T2" fmla="*/ 0 w 38"/>
                <a:gd name="T3" fmla="*/ 0 h 68"/>
                <a:gd name="T4" fmla="*/ 37 w 38"/>
                <a:gd name="T5" fmla="*/ 67 h 68"/>
                <a:gd name="T6" fmla="*/ 0 w 38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68">
                  <a:moveTo>
                    <a:pt x="0" y="0"/>
                  </a:moveTo>
                  <a:lnTo>
                    <a:pt x="0" y="0"/>
                  </a:lnTo>
                  <a:cubicBezTo>
                    <a:pt x="7" y="22"/>
                    <a:pt x="22" y="45"/>
                    <a:pt x="37" y="67"/>
                  </a:cubicBezTo>
                  <a:cubicBezTo>
                    <a:pt x="37" y="33"/>
                    <a:pt x="22" y="7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819"/>
            <p:cNvSpPr>
              <a:spLocks noChangeArrowheads="1"/>
            </p:cNvSpPr>
            <p:nvPr/>
          </p:nvSpPr>
          <p:spPr bwMode="auto">
            <a:xfrm>
              <a:off x="5097292" y="3087430"/>
              <a:ext cx="34925" cy="63500"/>
            </a:xfrm>
            <a:custGeom>
              <a:avLst/>
              <a:gdLst>
                <a:gd name="T0" fmla="*/ 30 w 95"/>
                <a:gd name="T1" fmla="*/ 0 h 178"/>
                <a:gd name="T2" fmla="*/ 30 w 95"/>
                <a:gd name="T3" fmla="*/ 0 h 178"/>
                <a:gd name="T4" fmla="*/ 11 w 95"/>
                <a:gd name="T5" fmla="*/ 0 h 178"/>
                <a:gd name="T6" fmla="*/ 0 w 95"/>
                <a:gd name="T7" fmla="*/ 68 h 178"/>
                <a:gd name="T8" fmla="*/ 30 w 95"/>
                <a:gd name="T9" fmla="*/ 26 h 178"/>
                <a:gd name="T10" fmla="*/ 60 w 95"/>
                <a:gd name="T11" fmla="*/ 87 h 178"/>
                <a:gd name="T12" fmla="*/ 30 w 95"/>
                <a:gd name="T13" fmla="*/ 150 h 178"/>
                <a:gd name="T14" fmla="*/ 0 w 95"/>
                <a:gd name="T15" fmla="*/ 113 h 178"/>
                <a:gd name="T16" fmla="*/ 11 w 95"/>
                <a:gd name="T17" fmla="*/ 177 h 178"/>
                <a:gd name="T18" fmla="*/ 30 w 95"/>
                <a:gd name="T19" fmla="*/ 177 h 178"/>
                <a:gd name="T20" fmla="*/ 94 w 95"/>
                <a:gd name="T21" fmla="*/ 87 h 178"/>
                <a:gd name="T22" fmla="*/ 30 w 95"/>
                <a:gd name="T2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5" h="178">
                  <a:moveTo>
                    <a:pt x="30" y="0"/>
                  </a:moveTo>
                  <a:lnTo>
                    <a:pt x="30" y="0"/>
                  </a:lnTo>
                  <a:cubicBezTo>
                    <a:pt x="22" y="0"/>
                    <a:pt x="18" y="0"/>
                    <a:pt x="11" y="0"/>
                  </a:cubicBezTo>
                  <a:cubicBezTo>
                    <a:pt x="3" y="23"/>
                    <a:pt x="0" y="45"/>
                    <a:pt x="0" y="68"/>
                  </a:cubicBezTo>
                  <a:cubicBezTo>
                    <a:pt x="3" y="45"/>
                    <a:pt x="11" y="26"/>
                    <a:pt x="30" y="26"/>
                  </a:cubicBezTo>
                  <a:cubicBezTo>
                    <a:pt x="52" y="26"/>
                    <a:pt x="60" y="53"/>
                    <a:pt x="60" y="87"/>
                  </a:cubicBezTo>
                  <a:cubicBezTo>
                    <a:pt x="60" y="120"/>
                    <a:pt x="52" y="150"/>
                    <a:pt x="30" y="150"/>
                  </a:cubicBezTo>
                  <a:cubicBezTo>
                    <a:pt x="11" y="150"/>
                    <a:pt x="3" y="135"/>
                    <a:pt x="0" y="113"/>
                  </a:cubicBezTo>
                  <a:cubicBezTo>
                    <a:pt x="3" y="135"/>
                    <a:pt x="7" y="154"/>
                    <a:pt x="11" y="177"/>
                  </a:cubicBezTo>
                  <a:cubicBezTo>
                    <a:pt x="18" y="177"/>
                    <a:pt x="22" y="177"/>
                    <a:pt x="30" y="177"/>
                  </a:cubicBezTo>
                  <a:cubicBezTo>
                    <a:pt x="75" y="177"/>
                    <a:pt x="94" y="139"/>
                    <a:pt x="94" y="87"/>
                  </a:cubicBezTo>
                  <a:cubicBezTo>
                    <a:pt x="94" y="38"/>
                    <a:pt x="75" y="0"/>
                    <a:pt x="3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820"/>
            <p:cNvSpPr>
              <a:spLocks noChangeArrowheads="1"/>
            </p:cNvSpPr>
            <p:nvPr/>
          </p:nvSpPr>
          <p:spPr bwMode="auto">
            <a:xfrm>
              <a:off x="5190954" y="3012817"/>
              <a:ext cx="39688" cy="61913"/>
            </a:xfrm>
            <a:custGeom>
              <a:avLst/>
              <a:gdLst>
                <a:gd name="T0" fmla="*/ 45 w 110"/>
                <a:gd name="T1" fmla="*/ 0 h 174"/>
                <a:gd name="T2" fmla="*/ 45 w 110"/>
                <a:gd name="T3" fmla="*/ 0 h 174"/>
                <a:gd name="T4" fmla="*/ 0 w 110"/>
                <a:gd name="T5" fmla="*/ 42 h 174"/>
                <a:gd name="T6" fmla="*/ 19 w 110"/>
                <a:gd name="T7" fmla="*/ 60 h 174"/>
                <a:gd name="T8" fmla="*/ 34 w 110"/>
                <a:gd name="T9" fmla="*/ 49 h 174"/>
                <a:gd name="T10" fmla="*/ 41 w 110"/>
                <a:gd name="T11" fmla="*/ 38 h 174"/>
                <a:gd name="T12" fmla="*/ 41 w 110"/>
                <a:gd name="T13" fmla="*/ 38 h 174"/>
                <a:gd name="T14" fmla="*/ 41 w 110"/>
                <a:gd name="T15" fmla="*/ 49 h 174"/>
                <a:gd name="T16" fmla="*/ 41 w 110"/>
                <a:gd name="T17" fmla="*/ 147 h 174"/>
                <a:gd name="T18" fmla="*/ 4 w 110"/>
                <a:gd name="T19" fmla="*/ 147 h 174"/>
                <a:gd name="T20" fmla="*/ 4 w 110"/>
                <a:gd name="T21" fmla="*/ 173 h 174"/>
                <a:gd name="T22" fmla="*/ 109 w 110"/>
                <a:gd name="T23" fmla="*/ 173 h 174"/>
                <a:gd name="T24" fmla="*/ 109 w 110"/>
                <a:gd name="T25" fmla="*/ 147 h 174"/>
                <a:gd name="T26" fmla="*/ 71 w 110"/>
                <a:gd name="T27" fmla="*/ 147 h 174"/>
                <a:gd name="T28" fmla="*/ 71 w 110"/>
                <a:gd name="T29" fmla="*/ 0 h 174"/>
                <a:gd name="T30" fmla="*/ 45 w 110"/>
                <a:gd name="T3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45" y="0"/>
                  </a:moveTo>
                  <a:lnTo>
                    <a:pt x="45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41" y="42"/>
                    <a:pt x="41" y="38"/>
                    <a:pt x="41" y="38"/>
                  </a:cubicBezTo>
                  <a:lnTo>
                    <a:pt x="41" y="38"/>
                  </a:lnTo>
                  <a:cubicBezTo>
                    <a:pt x="41" y="38"/>
                    <a:pt x="41" y="45"/>
                    <a:pt x="41" y="49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73"/>
                    <a:pt x="4" y="173"/>
                    <a:pt x="4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7"/>
                    <a:pt x="109" y="147"/>
                    <a:pt x="109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821"/>
            <p:cNvSpPr>
              <a:spLocks noChangeArrowheads="1"/>
            </p:cNvSpPr>
            <p:nvPr/>
          </p:nvSpPr>
          <p:spPr bwMode="auto">
            <a:xfrm>
              <a:off x="5089354" y="2998530"/>
              <a:ext cx="301625" cy="301625"/>
            </a:xfrm>
            <a:custGeom>
              <a:avLst/>
              <a:gdLst>
                <a:gd name="T0" fmla="*/ 838 w 839"/>
                <a:gd name="T1" fmla="*/ 785 h 839"/>
                <a:gd name="T2" fmla="*/ 838 w 839"/>
                <a:gd name="T3" fmla="*/ 785 h 839"/>
                <a:gd name="T4" fmla="*/ 594 w 839"/>
                <a:gd name="T5" fmla="*/ 541 h 839"/>
                <a:gd name="T6" fmla="*/ 665 w 839"/>
                <a:gd name="T7" fmla="*/ 335 h 839"/>
                <a:gd name="T8" fmla="*/ 331 w 839"/>
                <a:gd name="T9" fmla="*/ 0 h 839"/>
                <a:gd name="T10" fmla="*/ 0 w 839"/>
                <a:gd name="T11" fmla="*/ 335 h 839"/>
                <a:gd name="T12" fmla="*/ 331 w 839"/>
                <a:gd name="T13" fmla="*/ 669 h 839"/>
                <a:gd name="T14" fmla="*/ 537 w 839"/>
                <a:gd name="T15" fmla="*/ 594 h 839"/>
                <a:gd name="T16" fmla="*/ 782 w 839"/>
                <a:gd name="T17" fmla="*/ 838 h 839"/>
                <a:gd name="T18" fmla="*/ 838 w 839"/>
                <a:gd name="T19" fmla="*/ 785 h 839"/>
                <a:gd name="T20" fmla="*/ 45 w 839"/>
                <a:gd name="T21" fmla="*/ 335 h 839"/>
                <a:gd name="T22" fmla="*/ 45 w 839"/>
                <a:gd name="T23" fmla="*/ 335 h 839"/>
                <a:gd name="T24" fmla="*/ 331 w 839"/>
                <a:gd name="T25" fmla="*/ 45 h 839"/>
                <a:gd name="T26" fmla="*/ 620 w 839"/>
                <a:gd name="T27" fmla="*/ 335 h 839"/>
                <a:gd name="T28" fmla="*/ 331 w 839"/>
                <a:gd name="T29" fmla="*/ 624 h 839"/>
                <a:gd name="T30" fmla="*/ 45 w 839"/>
                <a:gd name="T31" fmla="*/ 335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9" h="839">
                  <a:moveTo>
                    <a:pt x="838" y="785"/>
                  </a:moveTo>
                  <a:lnTo>
                    <a:pt x="838" y="785"/>
                  </a:lnTo>
                  <a:cubicBezTo>
                    <a:pt x="594" y="541"/>
                    <a:pt x="594" y="541"/>
                    <a:pt x="594" y="541"/>
                  </a:cubicBezTo>
                  <a:cubicBezTo>
                    <a:pt x="639" y="485"/>
                    <a:pt x="665" y="413"/>
                    <a:pt x="665" y="335"/>
                  </a:cubicBezTo>
                  <a:cubicBezTo>
                    <a:pt x="665" y="150"/>
                    <a:pt x="515" y="0"/>
                    <a:pt x="331" y="0"/>
                  </a:cubicBezTo>
                  <a:cubicBezTo>
                    <a:pt x="150" y="0"/>
                    <a:pt x="0" y="150"/>
                    <a:pt x="0" y="335"/>
                  </a:cubicBezTo>
                  <a:cubicBezTo>
                    <a:pt x="0" y="519"/>
                    <a:pt x="150" y="669"/>
                    <a:pt x="331" y="669"/>
                  </a:cubicBezTo>
                  <a:cubicBezTo>
                    <a:pt x="410" y="669"/>
                    <a:pt x="481" y="639"/>
                    <a:pt x="537" y="594"/>
                  </a:cubicBezTo>
                  <a:cubicBezTo>
                    <a:pt x="782" y="838"/>
                    <a:pt x="782" y="838"/>
                    <a:pt x="782" y="838"/>
                  </a:cubicBezTo>
                  <a:lnTo>
                    <a:pt x="838" y="785"/>
                  </a:lnTo>
                  <a:close/>
                  <a:moveTo>
                    <a:pt x="45" y="335"/>
                  </a:moveTo>
                  <a:lnTo>
                    <a:pt x="45" y="335"/>
                  </a:lnTo>
                  <a:cubicBezTo>
                    <a:pt x="45" y="177"/>
                    <a:pt x="173" y="45"/>
                    <a:pt x="331" y="45"/>
                  </a:cubicBezTo>
                  <a:cubicBezTo>
                    <a:pt x="492" y="45"/>
                    <a:pt x="620" y="177"/>
                    <a:pt x="620" y="335"/>
                  </a:cubicBezTo>
                  <a:cubicBezTo>
                    <a:pt x="620" y="492"/>
                    <a:pt x="492" y="624"/>
                    <a:pt x="331" y="624"/>
                  </a:cubicBezTo>
                  <a:cubicBezTo>
                    <a:pt x="173" y="624"/>
                    <a:pt x="45" y="492"/>
                    <a:pt x="45" y="33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3" name="Group 562"/>
          <p:cNvGrpSpPr/>
          <p:nvPr/>
        </p:nvGrpSpPr>
        <p:grpSpPr>
          <a:xfrm>
            <a:off x="8344869" y="3558088"/>
            <a:ext cx="301625" cy="301625"/>
            <a:chOff x="5089354" y="3580585"/>
            <a:chExt cx="301625" cy="301625"/>
          </a:xfrm>
        </p:grpSpPr>
        <p:sp>
          <p:nvSpPr>
            <p:cNvPr id="564" name="Freeform 822"/>
            <p:cNvSpPr>
              <a:spLocks noChangeArrowheads="1"/>
            </p:cNvSpPr>
            <p:nvPr/>
          </p:nvSpPr>
          <p:spPr bwMode="auto">
            <a:xfrm>
              <a:off x="5097292" y="3588522"/>
              <a:ext cx="223837" cy="223838"/>
            </a:xfrm>
            <a:custGeom>
              <a:avLst/>
              <a:gdLst>
                <a:gd name="T0" fmla="*/ 620 w 621"/>
                <a:gd name="T1" fmla="*/ 311 h 621"/>
                <a:gd name="T2" fmla="*/ 620 w 621"/>
                <a:gd name="T3" fmla="*/ 311 h 621"/>
                <a:gd name="T4" fmla="*/ 308 w 621"/>
                <a:gd name="T5" fmla="*/ 620 h 621"/>
                <a:gd name="T6" fmla="*/ 0 w 621"/>
                <a:gd name="T7" fmla="*/ 311 h 621"/>
                <a:gd name="T8" fmla="*/ 308 w 621"/>
                <a:gd name="T9" fmla="*/ 0 h 621"/>
                <a:gd name="T10" fmla="*/ 620 w 621"/>
                <a:gd name="T11" fmla="*/ 31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1" h="621">
                  <a:moveTo>
                    <a:pt x="620" y="311"/>
                  </a:moveTo>
                  <a:lnTo>
                    <a:pt x="620" y="311"/>
                  </a:lnTo>
                  <a:cubicBezTo>
                    <a:pt x="620" y="481"/>
                    <a:pt x="481" y="620"/>
                    <a:pt x="308" y="620"/>
                  </a:cubicBezTo>
                  <a:cubicBezTo>
                    <a:pt x="139" y="620"/>
                    <a:pt x="0" y="481"/>
                    <a:pt x="0" y="311"/>
                  </a:cubicBezTo>
                  <a:cubicBezTo>
                    <a:pt x="0" y="139"/>
                    <a:pt x="139" y="0"/>
                    <a:pt x="308" y="0"/>
                  </a:cubicBezTo>
                  <a:cubicBezTo>
                    <a:pt x="481" y="0"/>
                    <a:pt x="620" y="139"/>
                    <a:pt x="620" y="3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823"/>
            <p:cNvSpPr>
              <a:spLocks noChangeArrowheads="1"/>
            </p:cNvSpPr>
            <p:nvPr/>
          </p:nvSpPr>
          <p:spPr bwMode="auto">
            <a:xfrm>
              <a:off x="5208417" y="3634560"/>
              <a:ext cx="112712" cy="177800"/>
            </a:xfrm>
            <a:custGeom>
              <a:avLst/>
              <a:gdLst>
                <a:gd name="T0" fmla="*/ 251 w 313"/>
                <a:gd name="T1" fmla="*/ 0 h 494"/>
                <a:gd name="T2" fmla="*/ 251 w 313"/>
                <a:gd name="T3" fmla="*/ 0 h 494"/>
                <a:gd name="T4" fmla="*/ 312 w 313"/>
                <a:gd name="T5" fmla="*/ 184 h 494"/>
                <a:gd name="T6" fmla="*/ 0 w 313"/>
                <a:gd name="T7" fmla="*/ 493 h 494"/>
                <a:gd name="T8" fmla="*/ 0 w 313"/>
                <a:gd name="T9" fmla="*/ 493 h 494"/>
                <a:gd name="T10" fmla="*/ 312 w 313"/>
                <a:gd name="T11" fmla="*/ 184 h 494"/>
                <a:gd name="T12" fmla="*/ 251 w 313"/>
                <a:gd name="T13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3" h="494">
                  <a:moveTo>
                    <a:pt x="251" y="0"/>
                  </a:moveTo>
                  <a:lnTo>
                    <a:pt x="251" y="0"/>
                  </a:lnTo>
                  <a:cubicBezTo>
                    <a:pt x="289" y="53"/>
                    <a:pt x="312" y="113"/>
                    <a:pt x="312" y="184"/>
                  </a:cubicBezTo>
                  <a:cubicBezTo>
                    <a:pt x="312" y="354"/>
                    <a:pt x="173" y="493"/>
                    <a:pt x="0" y="493"/>
                  </a:cubicBezTo>
                  <a:lnTo>
                    <a:pt x="0" y="493"/>
                  </a:lnTo>
                  <a:cubicBezTo>
                    <a:pt x="173" y="493"/>
                    <a:pt x="312" y="354"/>
                    <a:pt x="312" y="184"/>
                  </a:cubicBezTo>
                  <a:cubicBezTo>
                    <a:pt x="312" y="113"/>
                    <a:pt x="289" y="53"/>
                    <a:pt x="25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824"/>
            <p:cNvSpPr>
              <a:spLocks noChangeArrowheads="1"/>
            </p:cNvSpPr>
            <p:nvPr/>
          </p:nvSpPr>
          <p:spPr bwMode="auto">
            <a:xfrm>
              <a:off x="5208417" y="3588522"/>
              <a:ext cx="112712" cy="223838"/>
            </a:xfrm>
            <a:custGeom>
              <a:avLst/>
              <a:gdLst>
                <a:gd name="T0" fmla="*/ 0 w 313"/>
                <a:gd name="T1" fmla="*/ 0 h 621"/>
                <a:gd name="T2" fmla="*/ 0 w 313"/>
                <a:gd name="T3" fmla="*/ 0 h 621"/>
                <a:gd name="T4" fmla="*/ 0 w 313"/>
                <a:gd name="T5" fmla="*/ 620 h 621"/>
                <a:gd name="T6" fmla="*/ 312 w 313"/>
                <a:gd name="T7" fmla="*/ 311 h 621"/>
                <a:gd name="T8" fmla="*/ 251 w 313"/>
                <a:gd name="T9" fmla="*/ 127 h 621"/>
                <a:gd name="T10" fmla="*/ 0 w 313"/>
                <a:gd name="T1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3" h="621">
                  <a:moveTo>
                    <a:pt x="0" y="0"/>
                  </a:moveTo>
                  <a:lnTo>
                    <a:pt x="0" y="0"/>
                  </a:lnTo>
                  <a:cubicBezTo>
                    <a:pt x="0" y="620"/>
                    <a:pt x="0" y="620"/>
                    <a:pt x="0" y="620"/>
                  </a:cubicBezTo>
                  <a:cubicBezTo>
                    <a:pt x="173" y="620"/>
                    <a:pt x="312" y="481"/>
                    <a:pt x="312" y="311"/>
                  </a:cubicBezTo>
                  <a:cubicBezTo>
                    <a:pt x="312" y="240"/>
                    <a:pt x="289" y="180"/>
                    <a:pt x="251" y="127"/>
                  </a:cubicBezTo>
                  <a:cubicBezTo>
                    <a:pt x="195" y="48"/>
                    <a:pt x="10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825"/>
            <p:cNvSpPr>
              <a:spLocks noChangeArrowheads="1"/>
            </p:cNvSpPr>
            <p:nvPr/>
          </p:nvSpPr>
          <p:spPr bwMode="auto">
            <a:xfrm>
              <a:off x="5241754" y="3669485"/>
              <a:ext cx="39688" cy="61912"/>
            </a:xfrm>
            <a:custGeom>
              <a:avLst/>
              <a:gdLst>
                <a:gd name="T0" fmla="*/ 45 w 110"/>
                <a:gd name="T1" fmla="*/ 0 h 174"/>
                <a:gd name="T2" fmla="*/ 45 w 110"/>
                <a:gd name="T3" fmla="*/ 0 h 174"/>
                <a:gd name="T4" fmla="*/ 0 w 110"/>
                <a:gd name="T5" fmla="*/ 41 h 174"/>
                <a:gd name="T6" fmla="*/ 18 w 110"/>
                <a:gd name="T7" fmla="*/ 60 h 174"/>
                <a:gd name="T8" fmla="*/ 33 w 110"/>
                <a:gd name="T9" fmla="*/ 49 h 174"/>
                <a:gd name="T10" fmla="*/ 41 w 110"/>
                <a:gd name="T11" fmla="*/ 38 h 174"/>
                <a:gd name="T12" fmla="*/ 41 w 110"/>
                <a:gd name="T13" fmla="*/ 38 h 174"/>
                <a:gd name="T14" fmla="*/ 41 w 110"/>
                <a:gd name="T15" fmla="*/ 49 h 174"/>
                <a:gd name="T16" fmla="*/ 41 w 110"/>
                <a:gd name="T17" fmla="*/ 147 h 174"/>
                <a:gd name="T18" fmla="*/ 3 w 110"/>
                <a:gd name="T19" fmla="*/ 147 h 174"/>
                <a:gd name="T20" fmla="*/ 3 w 110"/>
                <a:gd name="T21" fmla="*/ 173 h 174"/>
                <a:gd name="T22" fmla="*/ 109 w 110"/>
                <a:gd name="T23" fmla="*/ 173 h 174"/>
                <a:gd name="T24" fmla="*/ 109 w 110"/>
                <a:gd name="T25" fmla="*/ 147 h 174"/>
                <a:gd name="T26" fmla="*/ 71 w 110"/>
                <a:gd name="T27" fmla="*/ 147 h 174"/>
                <a:gd name="T28" fmla="*/ 71 w 110"/>
                <a:gd name="T29" fmla="*/ 0 h 174"/>
                <a:gd name="T30" fmla="*/ 45 w 110"/>
                <a:gd name="T3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45" y="0"/>
                  </a:moveTo>
                  <a:lnTo>
                    <a:pt x="45" y="0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33" y="49"/>
                    <a:pt x="33" y="49"/>
                    <a:pt x="33" y="49"/>
                  </a:cubicBezTo>
                  <a:cubicBezTo>
                    <a:pt x="37" y="41"/>
                    <a:pt x="41" y="38"/>
                    <a:pt x="41" y="38"/>
                  </a:cubicBezTo>
                  <a:lnTo>
                    <a:pt x="41" y="38"/>
                  </a:lnTo>
                  <a:cubicBezTo>
                    <a:pt x="41" y="38"/>
                    <a:pt x="41" y="45"/>
                    <a:pt x="41" y="49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3" y="147"/>
                    <a:pt x="3" y="147"/>
                    <a:pt x="3" y="147"/>
                  </a:cubicBezTo>
                  <a:cubicBezTo>
                    <a:pt x="3" y="173"/>
                    <a:pt x="3" y="173"/>
                    <a:pt x="3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7"/>
                    <a:pt x="109" y="147"/>
                    <a:pt x="109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826"/>
            <p:cNvSpPr>
              <a:spLocks noChangeArrowheads="1"/>
            </p:cNvSpPr>
            <p:nvPr/>
          </p:nvSpPr>
          <p:spPr bwMode="auto">
            <a:xfrm>
              <a:off x="5238579" y="3596460"/>
              <a:ext cx="46038" cy="61912"/>
            </a:xfrm>
            <a:custGeom>
              <a:avLst/>
              <a:gdLst>
                <a:gd name="T0" fmla="*/ 0 w 129"/>
                <a:gd name="T1" fmla="*/ 83 h 174"/>
                <a:gd name="T2" fmla="*/ 0 w 129"/>
                <a:gd name="T3" fmla="*/ 83 h 174"/>
                <a:gd name="T4" fmla="*/ 64 w 129"/>
                <a:gd name="T5" fmla="*/ 173 h 174"/>
                <a:gd name="T6" fmla="*/ 128 w 129"/>
                <a:gd name="T7" fmla="*/ 83 h 174"/>
                <a:gd name="T8" fmla="*/ 124 w 129"/>
                <a:gd name="T9" fmla="*/ 56 h 174"/>
                <a:gd name="T10" fmla="*/ 34 w 129"/>
                <a:gd name="T11" fmla="*/ 0 h 174"/>
                <a:gd name="T12" fmla="*/ 0 w 129"/>
                <a:gd name="T13" fmla="*/ 83 h 174"/>
                <a:gd name="T14" fmla="*/ 94 w 129"/>
                <a:gd name="T15" fmla="*/ 83 h 174"/>
                <a:gd name="T16" fmla="*/ 94 w 129"/>
                <a:gd name="T17" fmla="*/ 83 h 174"/>
                <a:gd name="T18" fmla="*/ 64 w 129"/>
                <a:gd name="T19" fmla="*/ 143 h 174"/>
                <a:gd name="T20" fmla="*/ 34 w 129"/>
                <a:gd name="T21" fmla="*/ 83 h 174"/>
                <a:gd name="T22" fmla="*/ 64 w 129"/>
                <a:gd name="T23" fmla="*/ 23 h 174"/>
                <a:gd name="T24" fmla="*/ 94 w 129"/>
                <a:gd name="T25" fmla="*/ 8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9" h="174">
                  <a:moveTo>
                    <a:pt x="0" y="83"/>
                  </a:moveTo>
                  <a:lnTo>
                    <a:pt x="0" y="83"/>
                  </a:lnTo>
                  <a:cubicBezTo>
                    <a:pt x="0" y="132"/>
                    <a:pt x="15" y="173"/>
                    <a:pt x="64" y="173"/>
                  </a:cubicBezTo>
                  <a:cubicBezTo>
                    <a:pt x="113" y="173"/>
                    <a:pt x="128" y="132"/>
                    <a:pt x="128" y="83"/>
                  </a:cubicBezTo>
                  <a:cubicBezTo>
                    <a:pt x="128" y="72"/>
                    <a:pt x="128" y="64"/>
                    <a:pt x="124" y="56"/>
                  </a:cubicBezTo>
                  <a:cubicBezTo>
                    <a:pt x="98" y="34"/>
                    <a:pt x="68" y="11"/>
                    <a:pt x="34" y="0"/>
                  </a:cubicBezTo>
                  <a:cubicBezTo>
                    <a:pt x="12" y="15"/>
                    <a:pt x="0" y="45"/>
                    <a:pt x="0" y="83"/>
                  </a:cubicBezTo>
                  <a:close/>
                  <a:moveTo>
                    <a:pt x="94" y="83"/>
                  </a:moveTo>
                  <a:lnTo>
                    <a:pt x="94" y="83"/>
                  </a:lnTo>
                  <a:cubicBezTo>
                    <a:pt x="94" y="117"/>
                    <a:pt x="87" y="143"/>
                    <a:pt x="64" y="143"/>
                  </a:cubicBezTo>
                  <a:cubicBezTo>
                    <a:pt x="42" y="143"/>
                    <a:pt x="34" y="117"/>
                    <a:pt x="34" y="83"/>
                  </a:cubicBezTo>
                  <a:cubicBezTo>
                    <a:pt x="34" y="49"/>
                    <a:pt x="42" y="23"/>
                    <a:pt x="64" y="23"/>
                  </a:cubicBezTo>
                  <a:cubicBezTo>
                    <a:pt x="87" y="23"/>
                    <a:pt x="94" y="49"/>
                    <a:pt x="94" y="8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827"/>
            <p:cNvSpPr>
              <a:spLocks noChangeArrowheads="1"/>
            </p:cNvSpPr>
            <p:nvPr/>
          </p:nvSpPr>
          <p:spPr bwMode="auto">
            <a:xfrm>
              <a:off x="5243342" y="3744097"/>
              <a:ext cx="26987" cy="61913"/>
            </a:xfrm>
            <a:custGeom>
              <a:avLst/>
              <a:gdLst>
                <a:gd name="T0" fmla="*/ 42 w 73"/>
                <a:gd name="T1" fmla="*/ 0 h 174"/>
                <a:gd name="T2" fmla="*/ 42 w 73"/>
                <a:gd name="T3" fmla="*/ 0 h 174"/>
                <a:gd name="T4" fmla="*/ 0 w 73"/>
                <a:gd name="T5" fmla="*/ 45 h 174"/>
                <a:gd name="T6" fmla="*/ 19 w 73"/>
                <a:gd name="T7" fmla="*/ 64 h 174"/>
                <a:gd name="T8" fmla="*/ 30 w 73"/>
                <a:gd name="T9" fmla="*/ 49 h 174"/>
                <a:gd name="T10" fmla="*/ 38 w 73"/>
                <a:gd name="T11" fmla="*/ 41 h 174"/>
                <a:gd name="T12" fmla="*/ 42 w 73"/>
                <a:gd name="T13" fmla="*/ 41 h 174"/>
                <a:gd name="T14" fmla="*/ 38 w 73"/>
                <a:gd name="T15" fmla="*/ 52 h 174"/>
                <a:gd name="T16" fmla="*/ 38 w 73"/>
                <a:gd name="T17" fmla="*/ 146 h 174"/>
                <a:gd name="T18" fmla="*/ 0 w 73"/>
                <a:gd name="T19" fmla="*/ 146 h 174"/>
                <a:gd name="T20" fmla="*/ 0 w 73"/>
                <a:gd name="T21" fmla="*/ 173 h 174"/>
                <a:gd name="T22" fmla="*/ 72 w 73"/>
                <a:gd name="T23" fmla="*/ 143 h 174"/>
                <a:gd name="T24" fmla="*/ 72 w 73"/>
                <a:gd name="T25" fmla="*/ 0 h 174"/>
                <a:gd name="T26" fmla="*/ 42 w 73"/>
                <a:gd name="T2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174">
                  <a:moveTo>
                    <a:pt x="42" y="0"/>
                  </a:moveTo>
                  <a:lnTo>
                    <a:pt x="42" y="0"/>
                  </a:lnTo>
                  <a:cubicBezTo>
                    <a:pt x="0" y="45"/>
                    <a:pt x="0" y="45"/>
                    <a:pt x="0" y="45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8" y="45"/>
                    <a:pt x="38" y="41"/>
                    <a:pt x="38" y="41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1"/>
                    <a:pt x="38" y="45"/>
                    <a:pt x="38" y="52"/>
                  </a:cubicBezTo>
                  <a:cubicBezTo>
                    <a:pt x="38" y="146"/>
                    <a:pt x="38" y="146"/>
                    <a:pt x="38" y="146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27" y="165"/>
                    <a:pt x="49" y="154"/>
                    <a:pt x="72" y="143"/>
                  </a:cubicBezTo>
                  <a:cubicBezTo>
                    <a:pt x="72" y="0"/>
                    <a:pt x="72" y="0"/>
                    <a:pt x="72" y="0"/>
                  </a:cubicBezTo>
                  <a:lnTo>
                    <a:pt x="4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828"/>
            <p:cNvSpPr>
              <a:spLocks noChangeArrowheads="1"/>
            </p:cNvSpPr>
            <p:nvPr/>
          </p:nvSpPr>
          <p:spPr bwMode="auto">
            <a:xfrm>
              <a:off x="5294142" y="3628210"/>
              <a:ext cx="17462" cy="28575"/>
            </a:xfrm>
            <a:custGeom>
              <a:avLst/>
              <a:gdLst>
                <a:gd name="T0" fmla="*/ 49 w 50"/>
                <a:gd name="T1" fmla="*/ 79 h 80"/>
                <a:gd name="T2" fmla="*/ 49 w 50"/>
                <a:gd name="T3" fmla="*/ 79 h 80"/>
                <a:gd name="T4" fmla="*/ 0 w 50"/>
                <a:gd name="T5" fmla="*/ 0 h 80"/>
                <a:gd name="T6" fmla="*/ 49 w 50"/>
                <a:gd name="T7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80">
                  <a:moveTo>
                    <a:pt x="49" y="79"/>
                  </a:moveTo>
                  <a:lnTo>
                    <a:pt x="49" y="79"/>
                  </a:lnTo>
                  <a:cubicBezTo>
                    <a:pt x="38" y="49"/>
                    <a:pt x="19" y="23"/>
                    <a:pt x="0" y="0"/>
                  </a:cubicBezTo>
                  <a:cubicBezTo>
                    <a:pt x="0" y="42"/>
                    <a:pt x="15" y="72"/>
                    <a:pt x="49" y="7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829"/>
            <p:cNvSpPr>
              <a:spLocks noChangeArrowheads="1"/>
            </p:cNvSpPr>
            <p:nvPr/>
          </p:nvSpPr>
          <p:spPr bwMode="auto">
            <a:xfrm>
              <a:off x="5300492" y="3747272"/>
              <a:ext cx="11112" cy="19050"/>
            </a:xfrm>
            <a:custGeom>
              <a:avLst/>
              <a:gdLst>
                <a:gd name="T0" fmla="*/ 0 w 31"/>
                <a:gd name="T1" fmla="*/ 53 h 54"/>
                <a:gd name="T2" fmla="*/ 0 w 31"/>
                <a:gd name="T3" fmla="*/ 53 h 54"/>
                <a:gd name="T4" fmla="*/ 30 w 31"/>
                <a:gd name="T5" fmla="*/ 0 h 54"/>
                <a:gd name="T6" fmla="*/ 0 w 31"/>
                <a:gd name="T7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54">
                  <a:moveTo>
                    <a:pt x="0" y="53"/>
                  </a:moveTo>
                  <a:lnTo>
                    <a:pt x="0" y="53"/>
                  </a:lnTo>
                  <a:cubicBezTo>
                    <a:pt x="11" y="34"/>
                    <a:pt x="23" y="19"/>
                    <a:pt x="30" y="0"/>
                  </a:cubicBezTo>
                  <a:cubicBezTo>
                    <a:pt x="11" y="8"/>
                    <a:pt x="4" y="27"/>
                    <a:pt x="0" y="5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830"/>
            <p:cNvSpPr>
              <a:spLocks noChangeArrowheads="1"/>
            </p:cNvSpPr>
            <p:nvPr/>
          </p:nvSpPr>
          <p:spPr bwMode="auto">
            <a:xfrm>
              <a:off x="5132217" y="3744097"/>
              <a:ext cx="44450" cy="60325"/>
            </a:xfrm>
            <a:custGeom>
              <a:avLst/>
              <a:gdLst>
                <a:gd name="T0" fmla="*/ 60 w 125"/>
                <a:gd name="T1" fmla="*/ 150 h 166"/>
                <a:gd name="T2" fmla="*/ 60 w 125"/>
                <a:gd name="T3" fmla="*/ 150 h 166"/>
                <a:gd name="T4" fmla="*/ 60 w 125"/>
                <a:gd name="T5" fmla="*/ 150 h 166"/>
                <a:gd name="T6" fmla="*/ 98 w 125"/>
                <a:gd name="T7" fmla="*/ 165 h 166"/>
                <a:gd name="T8" fmla="*/ 124 w 125"/>
                <a:gd name="T9" fmla="*/ 86 h 166"/>
                <a:gd name="T10" fmla="*/ 60 w 125"/>
                <a:gd name="T11" fmla="*/ 0 h 166"/>
                <a:gd name="T12" fmla="*/ 0 w 125"/>
                <a:gd name="T13" fmla="*/ 86 h 166"/>
                <a:gd name="T14" fmla="*/ 0 w 125"/>
                <a:gd name="T15" fmla="*/ 105 h 166"/>
                <a:gd name="T16" fmla="*/ 42 w 125"/>
                <a:gd name="T17" fmla="*/ 139 h 166"/>
                <a:gd name="T18" fmla="*/ 30 w 125"/>
                <a:gd name="T19" fmla="*/ 86 h 166"/>
                <a:gd name="T20" fmla="*/ 60 w 125"/>
                <a:gd name="T21" fmla="*/ 26 h 166"/>
                <a:gd name="T22" fmla="*/ 90 w 125"/>
                <a:gd name="T23" fmla="*/ 86 h 166"/>
                <a:gd name="T24" fmla="*/ 60 w 125"/>
                <a:gd name="T25" fmla="*/ 15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6">
                  <a:moveTo>
                    <a:pt x="60" y="150"/>
                  </a:moveTo>
                  <a:lnTo>
                    <a:pt x="60" y="150"/>
                  </a:lnTo>
                  <a:lnTo>
                    <a:pt x="60" y="150"/>
                  </a:lnTo>
                  <a:cubicBezTo>
                    <a:pt x="72" y="154"/>
                    <a:pt x="83" y="161"/>
                    <a:pt x="98" y="165"/>
                  </a:cubicBezTo>
                  <a:cubicBezTo>
                    <a:pt x="117" y="150"/>
                    <a:pt x="124" y="124"/>
                    <a:pt x="124" y="86"/>
                  </a:cubicBezTo>
                  <a:cubicBezTo>
                    <a:pt x="124" y="37"/>
                    <a:pt x="109" y="0"/>
                    <a:pt x="60" y="0"/>
                  </a:cubicBezTo>
                  <a:cubicBezTo>
                    <a:pt x="15" y="0"/>
                    <a:pt x="0" y="37"/>
                    <a:pt x="0" y="86"/>
                  </a:cubicBezTo>
                  <a:cubicBezTo>
                    <a:pt x="0" y="94"/>
                    <a:pt x="0" y="97"/>
                    <a:pt x="0" y="105"/>
                  </a:cubicBezTo>
                  <a:cubicBezTo>
                    <a:pt x="12" y="116"/>
                    <a:pt x="27" y="127"/>
                    <a:pt x="42" y="139"/>
                  </a:cubicBezTo>
                  <a:cubicBezTo>
                    <a:pt x="34" y="127"/>
                    <a:pt x="30" y="109"/>
                    <a:pt x="30" y="86"/>
                  </a:cubicBezTo>
                  <a:cubicBezTo>
                    <a:pt x="30" y="52"/>
                    <a:pt x="38" y="26"/>
                    <a:pt x="60" y="26"/>
                  </a:cubicBezTo>
                  <a:cubicBezTo>
                    <a:pt x="87" y="26"/>
                    <a:pt x="90" y="52"/>
                    <a:pt x="90" y="86"/>
                  </a:cubicBezTo>
                  <a:cubicBezTo>
                    <a:pt x="90" y="124"/>
                    <a:pt x="87" y="150"/>
                    <a:pt x="60" y="15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831"/>
            <p:cNvSpPr>
              <a:spLocks noChangeArrowheads="1"/>
            </p:cNvSpPr>
            <p:nvPr/>
          </p:nvSpPr>
          <p:spPr bwMode="auto">
            <a:xfrm>
              <a:off x="5289379" y="3667897"/>
              <a:ext cx="30163" cy="65088"/>
            </a:xfrm>
            <a:custGeom>
              <a:avLst/>
              <a:gdLst>
                <a:gd name="T0" fmla="*/ 64 w 84"/>
                <a:gd name="T1" fmla="*/ 181 h 182"/>
                <a:gd name="T2" fmla="*/ 64 w 84"/>
                <a:gd name="T3" fmla="*/ 181 h 182"/>
                <a:gd name="T4" fmla="*/ 75 w 84"/>
                <a:gd name="T5" fmla="*/ 181 h 182"/>
                <a:gd name="T6" fmla="*/ 83 w 84"/>
                <a:gd name="T7" fmla="*/ 143 h 182"/>
                <a:gd name="T8" fmla="*/ 64 w 84"/>
                <a:gd name="T9" fmla="*/ 151 h 182"/>
                <a:gd name="T10" fmla="*/ 34 w 84"/>
                <a:gd name="T11" fmla="*/ 90 h 182"/>
                <a:gd name="T12" fmla="*/ 64 w 84"/>
                <a:gd name="T13" fmla="*/ 30 h 182"/>
                <a:gd name="T14" fmla="*/ 83 w 84"/>
                <a:gd name="T15" fmla="*/ 42 h 182"/>
                <a:gd name="T16" fmla="*/ 75 w 84"/>
                <a:gd name="T17" fmla="*/ 4 h 182"/>
                <a:gd name="T18" fmla="*/ 64 w 84"/>
                <a:gd name="T19" fmla="*/ 0 h 182"/>
                <a:gd name="T20" fmla="*/ 0 w 84"/>
                <a:gd name="T21" fmla="*/ 90 h 182"/>
                <a:gd name="T22" fmla="*/ 64 w 84"/>
                <a:gd name="T23" fmla="*/ 18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82">
                  <a:moveTo>
                    <a:pt x="64" y="181"/>
                  </a:moveTo>
                  <a:lnTo>
                    <a:pt x="64" y="181"/>
                  </a:lnTo>
                  <a:cubicBezTo>
                    <a:pt x="68" y="181"/>
                    <a:pt x="72" y="181"/>
                    <a:pt x="75" y="181"/>
                  </a:cubicBezTo>
                  <a:cubicBezTo>
                    <a:pt x="79" y="166"/>
                    <a:pt x="79" y="154"/>
                    <a:pt x="83" y="143"/>
                  </a:cubicBezTo>
                  <a:cubicBezTo>
                    <a:pt x="79" y="147"/>
                    <a:pt x="72" y="151"/>
                    <a:pt x="64" y="151"/>
                  </a:cubicBezTo>
                  <a:cubicBezTo>
                    <a:pt x="38" y="151"/>
                    <a:pt x="34" y="124"/>
                    <a:pt x="34" y="90"/>
                  </a:cubicBezTo>
                  <a:cubicBezTo>
                    <a:pt x="34" y="57"/>
                    <a:pt x="38" y="30"/>
                    <a:pt x="64" y="30"/>
                  </a:cubicBezTo>
                  <a:cubicBezTo>
                    <a:pt x="72" y="30"/>
                    <a:pt x="79" y="34"/>
                    <a:pt x="83" y="42"/>
                  </a:cubicBezTo>
                  <a:cubicBezTo>
                    <a:pt x="83" y="27"/>
                    <a:pt x="79" y="15"/>
                    <a:pt x="75" y="4"/>
                  </a:cubicBezTo>
                  <a:cubicBezTo>
                    <a:pt x="72" y="4"/>
                    <a:pt x="68" y="0"/>
                    <a:pt x="64" y="0"/>
                  </a:cubicBezTo>
                  <a:cubicBezTo>
                    <a:pt x="15" y="0"/>
                    <a:pt x="0" y="42"/>
                    <a:pt x="0" y="90"/>
                  </a:cubicBezTo>
                  <a:cubicBezTo>
                    <a:pt x="0" y="139"/>
                    <a:pt x="15" y="181"/>
                    <a:pt x="64" y="18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832"/>
            <p:cNvSpPr>
              <a:spLocks noChangeArrowheads="1"/>
            </p:cNvSpPr>
            <p:nvPr/>
          </p:nvSpPr>
          <p:spPr bwMode="auto">
            <a:xfrm>
              <a:off x="5105229" y="3626622"/>
              <a:ext cx="20638" cy="31750"/>
            </a:xfrm>
            <a:custGeom>
              <a:avLst/>
              <a:gdLst>
                <a:gd name="T0" fmla="*/ 56 w 57"/>
                <a:gd name="T1" fmla="*/ 0 h 87"/>
                <a:gd name="T2" fmla="*/ 56 w 57"/>
                <a:gd name="T3" fmla="*/ 0 h 87"/>
                <a:gd name="T4" fmla="*/ 0 w 57"/>
                <a:gd name="T5" fmla="*/ 86 h 87"/>
                <a:gd name="T6" fmla="*/ 56 w 57"/>
                <a:gd name="T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" h="87">
                  <a:moveTo>
                    <a:pt x="56" y="0"/>
                  </a:moveTo>
                  <a:lnTo>
                    <a:pt x="56" y="0"/>
                  </a:lnTo>
                  <a:cubicBezTo>
                    <a:pt x="34" y="26"/>
                    <a:pt x="15" y="56"/>
                    <a:pt x="0" y="86"/>
                  </a:cubicBezTo>
                  <a:cubicBezTo>
                    <a:pt x="41" y="82"/>
                    <a:pt x="56" y="45"/>
                    <a:pt x="5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833"/>
            <p:cNvSpPr>
              <a:spLocks noChangeArrowheads="1"/>
            </p:cNvSpPr>
            <p:nvPr/>
          </p:nvSpPr>
          <p:spPr bwMode="auto">
            <a:xfrm>
              <a:off x="5136979" y="3596460"/>
              <a:ext cx="44450" cy="61912"/>
            </a:xfrm>
            <a:custGeom>
              <a:avLst/>
              <a:gdLst>
                <a:gd name="T0" fmla="*/ 0 w 125"/>
                <a:gd name="T1" fmla="*/ 83 h 174"/>
                <a:gd name="T2" fmla="*/ 0 w 125"/>
                <a:gd name="T3" fmla="*/ 83 h 174"/>
                <a:gd name="T4" fmla="*/ 63 w 125"/>
                <a:gd name="T5" fmla="*/ 173 h 174"/>
                <a:gd name="T6" fmla="*/ 124 w 125"/>
                <a:gd name="T7" fmla="*/ 83 h 174"/>
                <a:gd name="T8" fmla="*/ 90 w 125"/>
                <a:gd name="T9" fmla="*/ 0 h 174"/>
                <a:gd name="T10" fmla="*/ 3 w 125"/>
                <a:gd name="T11" fmla="*/ 49 h 174"/>
                <a:gd name="T12" fmla="*/ 0 w 125"/>
                <a:gd name="T13" fmla="*/ 83 h 174"/>
                <a:gd name="T14" fmla="*/ 63 w 125"/>
                <a:gd name="T15" fmla="*/ 23 h 174"/>
                <a:gd name="T16" fmla="*/ 63 w 125"/>
                <a:gd name="T17" fmla="*/ 23 h 174"/>
                <a:gd name="T18" fmla="*/ 93 w 125"/>
                <a:gd name="T19" fmla="*/ 83 h 174"/>
                <a:gd name="T20" fmla="*/ 63 w 125"/>
                <a:gd name="T21" fmla="*/ 143 h 174"/>
                <a:gd name="T22" fmla="*/ 30 w 125"/>
                <a:gd name="T23" fmla="*/ 83 h 174"/>
                <a:gd name="T24" fmla="*/ 63 w 125"/>
                <a:gd name="T25" fmla="*/ 2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74">
                  <a:moveTo>
                    <a:pt x="0" y="83"/>
                  </a:moveTo>
                  <a:lnTo>
                    <a:pt x="0" y="83"/>
                  </a:lnTo>
                  <a:cubicBezTo>
                    <a:pt x="0" y="132"/>
                    <a:pt x="15" y="173"/>
                    <a:pt x="63" y="173"/>
                  </a:cubicBezTo>
                  <a:cubicBezTo>
                    <a:pt x="108" y="173"/>
                    <a:pt x="124" y="132"/>
                    <a:pt x="124" y="83"/>
                  </a:cubicBezTo>
                  <a:cubicBezTo>
                    <a:pt x="124" y="45"/>
                    <a:pt x="116" y="11"/>
                    <a:pt x="90" y="0"/>
                  </a:cubicBezTo>
                  <a:cubicBezTo>
                    <a:pt x="56" y="11"/>
                    <a:pt x="30" y="26"/>
                    <a:pt x="3" y="49"/>
                  </a:cubicBezTo>
                  <a:cubicBezTo>
                    <a:pt x="0" y="60"/>
                    <a:pt x="0" y="72"/>
                    <a:pt x="0" y="83"/>
                  </a:cubicBezTo>
                  <a:close/>
                  <a:moveTo>
                    <a:pt x="63" y="23"/>
                  </a:moveTo>
                  <a:lnTo>
                    <a:pt x="63" y="23"/>
                  </a:lnTo>
                  <a:cubicBezTo>
                    <a:pt x="86" y="23"/>
                    <a:pt x="93" y="49"/>
                    <a:pt x="93" y="83"/>
                  </a:cubicBezTo>
                  <a:cubicBezTo>
                    <a:pt x="93" y="117"/>
                    <a:pt x="86" y="143"/>
                    <a:pt x="63" y="143"/>
                  </a:cubicBezTo>
                  <a:cubicBezTo>
                    <a:pt x="37" y="143"/>
                    <a:pt x="30" y="117"/>
                    <a:pt x="30" y="83"/>
                  </a:cubicBezTo>
                  <a:cubicBezTo>
                    <a:pt x="30" y="49"/>
                    <a:pt x="37" y="23"/>
                    <a:pt x="63" y="2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834"/>
            <p:cNvSpPr>
              <a:spLocks noChangeArrowheads="1"/>
            </p:cNvSpPr>
            <p:nvPr/>
          </p:nvSpPr>
          <p:spPr bwMode="auto">
            <a:xfrm>
              <a:off x="5187779" y="3744097"/>
              <a:ext cx="46038" cy="63500"/>
            </a:xfrm>
            <a:custGeom>
              <a:avLst/>
              <a:gdLst>
                <a:gd name="T0" fmla="*/ 128 w 129"/>
                <a:gd name="T1" fmla="*/ 86 h 177"/>
                <a:gd name="T2" fmla="*/ 128 w 129"/>
                <a:gd name="T3" fmla="*/ 86 h 177"/>
                <a:gd name="T4" fmla="*/ 64 w 129"/>
                <a:gd name="T5" fmla="*/ 0 h 177"/>
                <a:gd name="T6" fmla="*/ 0 w 129"/>
                <a:gd name="T7" fmla="*/ 86 h 177"/>
                <a:gd name="T8" fmla="*/ 64 w 129"/>
                <a:gd name="T9" fmla="*/ 176 h 177"/>
                <a:gd name="T10" fmla="*/ 128 w 129"/>
                <a:gd name="T11" fmla="*/ 86 h 177"/>
                <a:gd name="T12" fmla="*/ 34 w 129"/>
                <a:gd name="T13" fmla="*/ 86 h 177"/>
                <a:gd name="T14" fmla="*/ 34 w 129"/>
                <a:gd name="T15" fmla="*/ 86 h 177"/>
                <a:gd name="T16" fmla="*/ 64 w 129"/>
                <a:gd name="T17" fmla="*/ 26 h 177"/>
                <a:gd name="T18" fmla="*/ 94 w 129"/>
                <a:gd name="T19" fmla="*/ 86 h 177"/>
                <a:gd name="T20" fmla="*/ 64 w 129"/>
                <a:gd name="T21" fmla="*/ 150 h 177"/>
                <a:gd name="T22" fmla="*/ 34 w 129"/>
                <a:gd name="T23" fmla="*/ 8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9" h="177">
                  <a:moveTo>
                    <a:pt x="128" y="86"/>
                  </a:moveTo>
                  <a:lnTo>
                    <a:pt x="128" y="86"/>
                  </a:lnTo>
                  <a:cubicBezTo>
                    <a:pt x="128" y="37"/>
                    <a:pt x="109" y="0"/>
                    <a:pt x="64" y="0"/>
                  </a:cubicBezTo>
                  <a:cubicBezTo>
                    <a:pt x="15" y="0"/>
                    <a:pt x="0" y="37"/>
                    <a:pt x="0" y="86"/>
                  </a:cubicBezTo>
                  <a:cubicBezTo>
                    <a:pt x="0" y="139"/>
                    <a:pt x="15" y="176"/>
                    <a:pt x="64" y="176"/>
                  </a:cubicBezTo>
                  <a:cubicBezTo>
                    <a:pt x="109" y="176"/>
                    <a:pt x="128" y="139"/>
                    <a:pt x="128" y="86"/>
                  </a:cubicBezTo>
                  <a:close/>
                  <a:moveTo>
                    <a:pt x="34" y="86"/>
                  </a:moveTo>
                  <a:lnTo>
                    <a:pt x="34" y="86"/>
                  </a:lnTo>
                  <a:cubicBezTo>
                    <a:pt x="34" y="52"/>
                    <a:pt x="42" y="26"/>
                    <a:pt x="64" y="26"/>
                  </a:cubicBezTo>
                  <a:cubicBezTo>
                    <a:pt x="87" y="26"/>
                    <a:pt x="94" y="52"/>
                    <a:pt x="94" y="86"/>
                  </a:cubicBezTo>
                  <a:cubicBezTo>
                    <a:pt x="94" y="124"/>
                    <a:pt x="87" y="150"/>
                    <a:pt x="64" y="150"/>
                  </a:cubicBezTo>
                  <a:cubicBezTo>
                    <a:pt x="42" y="150"/>
                    <a:pt x="34" y="124"/>
                    <a:pt x="34" y="8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835"/>
            <p:cNvSpPr>
              <a:spLocks noChangeArrowheads="1"/>
            </p:cNvSpPr>
            <p:nvPr/>
          </p:nvSpPr>
          <p:spPr bwMode="auto">
            <a:xfrm>
              <a:off x="5140154" y="3669485"/>
              <a:ext cx="39688" cy="61912"/>
            </a:xfrm>
            <a:custGeom>
              <a:avLst/>
              <a:gdLst>
                <a:gd name="T0" fmla="*/ 37 w 110"/>
                <a:gd name="T1" fmla="*/ 147 h 174"/>
                <a:gd name="T2" fmla="*/ 37 w 110"/>
                <a:gd name="T3" fmla="*/ 147 h 174"/>
                <a:gd name="T4" fmla="*/ 0 w 110"/>
                <a:gd name="T5" fmla="*/ 147 h 174"/>
                <a:gd name="T6" fmla="*/ 0 w 110"/>
                <a:gd name="T7" fmla="*/ 173 h 174"/>
                <a:gd name="T8" fmla="*/ 109 w 110"/>
                <a:gd name="T9" fmla="*/ 173 h 174"/>
                <a:gd name="T10" fmla="*/ 109 w 110"/>
                <a:gd name="T11" fmla="*/ 147 h 174"/>
                <a:gd name="T12" fmla="*/ 71 w 110"/>
                <a:gd name="T13" fmla="*/ 147 h 174"/>
                <a:gd name="T14" fmla="*/ 71 w 110"/>
                <a:gd name="T15" fmla="*/ 0 h 174"/>
                <a:gd name="T16" fmla="*/ 41 w 110"/>
                <a:gd name="T17" fmla="*/ 0 h 174"/>
                <a:gd name="T18" fmla="*/ 0 w 110"/>
                <a:gd name="T19" fmla="*/ 41 h 174"/>
                <a:gd name="T20" fmla="*/ 19 w 110"/>
                <a:gd name="T21" fmla="*/ 60 h 174"/>
                <a:gd name="T22" fmla="*/ 30 w 110"/>
                <a:gd name="T23" fmla="*/ 49 h 174"/>
                <a:gd name="T24" fmla="*/ 37 w 110"/>
                <a:gd name="T25" fmla="*/ 38 h 174"/>
                <a:gd name="T26" fmla="*/ 41 w 110"/>
                <a:gd name="T27" fmla="*/ 38 h 174"/>
                <a:gd name="T28" fmla="*/ 37 w 110"/>
                <a:gd name="T29" fmla="*/ 49 h 174"/>
                <a:gd name="T30" fmla="*/ 37 w 110"/>
                <a:gd name="T31" fmla="*/ 147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37" y="147"/>
                  </a:moveTo>
                  <a:lnTo>
                    <a:pt x="37" y="147"/>
                  </a:lnTo>
                  <a:cubicBezTo>
                    <a:pt x="0" y="147"/>
                    <a:pt x="0" y="147"/>
                    <a:pt x="0" y="147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7"/>
                    <a:pt x="109" y="147"/>
                    <a:pt x="109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7" y="41"/>
                    <a:pt x="37" y="38"/>
                    <a:pt x="37" y="38"/>
                  </a:cubicBezTo>
                  <a:cubicBezTo>
                    <a:pt x="41" y="38"/>
                    <a:pt x="41" y="38"/>
                    <a:pt x="41" y="38"/>
                  </a:cubicBezTo>
                  <a:cubicBezTo>
                    <a:pt x="41" y="38"/>
                    <a:pt x="37" y="45"/>
                    <a:pt x="37" y="49"/>
                  </a:cubicBezTo>
                  <a:lnTo>
                    <a:pt x="37" y="1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836"/>
            <p:cNvSpPr>
              <a:spLocks noChangeArrowheads="1"/>
            </p:cNvSpPr>
            <p:nvPr/>
          </p:nvSpPr>
          <p:spPr bwMode="auto">
            <a:xfrm>
              <a:off x="5187779" y="3667897"/>
              <a:ext cx="44450" cy="65088"/>
            </a:xfrm>
            <a:custGeom>
              <a:avLst/>
              <a:gdLst>
                <a:gd name="T0" fmla="*/ 61 w 125"/>
                <a:gd name="T1" fmla="*/ 0 h 182"/>
                <a:gd name="T2" fmla="*/ 61 w 125"/>
                <a:gd name="T3" fmla="*/ 0 h 182"/>
                <a:gd name="T4" fmla="*/ 0 w 125"/>
                <a:gd name="T5" fmla="*/ 90 h 182"/>
                <a:gd name="T6" fmla="*/ 61 w 125"/>
                <a:gd name="T7" fmla="*/ 181 h 182"/>
                <a:gd name="T8" fmla="*/ 124 w 125"/>
                <a:gd name="T9" fmla="*/ 90 h 182"/>
                <a:gd name="T10" fmla="*/ 61 w 125"/>
                <a:gd name="T11" fmla="*/ 0 h 182"/>
                <a:gd name="T12" fmla="*/ 61 w 125"/>
                <a:gd name="T13" fmla="*/ 151 h 182"/>
                <a:gd name="T14" fmla="*/ 61 w 125"/>
                <a:gd name="T15" fmla="*/ 151 h 182"/>
                <a:gd name="T16" fmla="*/ 30 w 125"/>
                <a:gd name="T17" fmla="*/ 90 h 182"/>
                <a:gd name="T18" fmla="*/ 61 w 125"/>
                <a:gd name="T19" fmla="*/ 30 h 182"/>
                <a:gd name="T20" fmla="*/ 91 w 125"/>
                <a:gd name="T21" fmla="*/ 90 h 182"/>
                <a:gd name="T22" fmla="*/ 61 w 125"/>
                <a:gd name="T23" fmla="*/ 151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5" h="182">
                  <a:moveTo>
                    <a:pt x="61" y="0"/>
                  </a:moveTo>
                  <a:lnTo>
                    <a:pt x="61" y="0"/>
                  </a:lnTo>
                  <a:cubicBezTo>
                    <a:pt x="15" y="0"/>
                    <a:pt x="0" y="42"/>
                    <a:pt x="0" y="90"/>
                  </a:cubicBezTo>
                  <a:cubicBezTo>
                    <a:pt x="0" y="139"/>
                    <a:pt x="15" y="181"/>
                    <a:pt x="61" y="181"/>
                  </a:cubicBezTo>
                  <a:cubicBezTo>
                    <a:pt x="109" y="181"/>
                    <a:pt x="124" y="139"/>
                    <a:pt x="124" y="90"/>
                  </a:cubicBezTo>
                  <a:cubicBezTo>
                    <a:pt x="124" y="42"/>
                    <a:pt x="109" y="0"/>
                    <a:pt x="61" y="0"/>
                  </a:cubicBezTo>
                  <a:close/>
                  <a:moveTo>
                    <a:pt x="61" y="151"/>
                  </a:moveTo>
                  <a:lnTo>
                    <a:pt x="61" y="151"/>
                  </a:lnTo>
                  <a:cubicBezTo>
                    <a:pt x="38" y="151"/>
                    <a:pt x="30" y="124"/>
                    <a:pt x="30" y="90"/>
                  </a:cubicBezTo>
                  <a:cubicBezTo>
                    <a:pt x="30" y="57"/>
                    <a:pt x="38" y="30"/>
                    <a:pt x="61" y="30"/>
                  </a:cubicBezTo>
                  <a:cubicBezTo>
                    <a:pt x="87" y="30"/>
                    <a:pt x="91" y="57"/>
                    <a:pt x="91" y="90"/>
                  </a:cubicBezTo>
                  <a:cubicBezTo>
                    <a:pt x="91" y="124"/>
                    <a:pt x="87" y="151"/>
                    <a:pt x="61" y="1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837"/>
            <p:cNvSpPr>
              <a:spLocks noChangeArrowheads="1"/>
            </p:cNvSpPr>
            <p:nvPr/>
          </p:nvSpPr>
          <p:spPr bwMode="auto">
            <a:xfrm>
              <a:off x="5106817" y="3745685"/>
              <a:ext cx="14287" cy="23812"/>
            </a:xfrm>
            <a:custGeom>
              <a:avLst/>
              <a:gdLst>
                <a:gd name="T0" fmla="*/ 0 w 38"/>
                <a:gd name="T1" fmla="*/ 0 h 68"/>
                <a:gd name="T2" fmla="*/ 0 w 38"/>
                <a:gd name="T3" fmla="*/ 0 h 68"/>
                <a:gd name="T4" fmla="*/ 37 w 38"/>
                <a:gd name="T5" fmla="*/ 67 h 68"/>
                <a:gd name="T6" fmla="*/ 0 w 38"/>
                <a:gd name="T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68">
                  <a:moveTo>
                    <a:pt x="0" y="0"/>
                  </a:moveTo>
                  <a:lnTo>
                    <a:pt x="0" y="0"/>
                  </a:lnTo>
                  <a:cubicBezTo>
                    <a:pt x="7" y="22"/>
                    <a:pt x="22" y="45"/>
                    <a:pt x="37" y="67"/>
                  </a:cubicBezTo>
                  <a:cubicBezTo>
                    <a:pt x="37" y="33"/>
                    <a:pt x="22" y="7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838"/>
            <p:cNvSpPr>
              <a:spLocks noChangeArrowheads="1"/>
            </p:cNvSpPr>
            <p:nvPr/>
          </p:nvSpPr>
          <p:spPr bwMode="auto">
            <a:xfrm>
              <a:off x="5097292" y="3667897"/>
              <a:ext cx="34925" cy="65088"/>
            </a:xfrm>
            <a:custGeom>
              <a:avLst/>
              <a:gdLst>
                <a:gd name="T0" fmla="*/ 30 w 95"/>
                <a:gd name="T1" fmla="*/ 0 h 182"/>
                <a:gd name="T2" fmla="*/ 30 w 95"/>
                <a:gd name="T3" fmla="*/ 0 h 182"/>
                <a:gd name="T4" fmla="*/ 11 w 95"/>
                <a:gd name="T5" fmla="*/ 4 h 182"/>
                <a:gd name="T6" fmla="*/ 0 w 95"/>
                <a:gd name="T7" fmla="*/ 72 h 182"/>
                <a:gd name="T8" fmla="*/ 30 w 95"/>
                <a:gd name="T9" fmla="*/ 30 h 182"/>
                <a:gd name="T10" fmla="*/ 60 w 95"/>
                <a:gd name="T11" fmla="*/ 90 h 182"/>
                <a:gd name="T12" fmla="*/ 30 w 95"/>
                <a:gd name="T13" fmla="*/ 151 h 182"/>
                <a:gd name="T14" fmla="*/ 0 w 95"/>
                <a:gd name="T15" fmla="*/ 113 h 182"/>
                <a:gd name="T16" fmla="*/ 11 w 95"/>
                <a:gd name="T17" fmla="*/ 177 h 182"/>
                <a:gd name="T18" fmla="*/ 30 w 95"/>
                <a:gd name="T19" fmla="*/ 181 h 182"/>
                <a:gd name="T20" fmla="*/ 94 w 95"/>
                <a:gd name="T21" fmla="*/ 90 h 182"/>
                <a:gd name="T22" fmla="*/ 30 w 95"/>
                <a:gd name="T2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5" h="182">
                  <a:moveTo>
                    <a:pt x="30" y="0"/>
                  </a:moveTo>
                  <a:lnTo>
                    <a:pt x="30" y="0"/>
                  </a:lnTo>
                  <a:cubicBezTo>
                    <a:pt x="22" y="0"/>
                    <a:pt x="18" y="4"/>
                    <a:pt x="11" y="4"/>
                  </a:cubicBezTo>
                  <a:cubicBezTo>
                    <a:pt x="3" y="27"/>
                    <a:pt x="0" y="49"/>
                    <a:pt x="0" y="72"/>
                  </a:cubicBezTo>
                  <a:cubicBezTo>
                    <a:pt x="3" y="45"/>
                    <a:pt x="11" y="30"/>
                    <a:pt x="30" y="30"/>
                  </a:cubicBezTo>
                  <a:cubicBezTo>
                    <a:pt x="52" y="30"/>
                    <a:pt x="60" y="57"/>
                    <a:pt x="60" y="90"/>
                  </a:cubicBezTo>
                  <a:cubicBezTo>
                    <a:pt x="60" y="124"/>
                    <a:pt x="52" y="151"/>
                    <a:pt x="30" y="151"/>
                  </a:cubicBezTo>
                  <a:cubicBezTo>
                    <a:pt x="11" y="151"/>
                    <a:pt x="3" y="136"/>
                    <a:pt x="0" y="113"/>
                  </a:cubicBezTo>
                  <a:cubicBezTo>
                    <a:pt x="3" y="136"/>
                    <a:pt x="7" y="158"/>
                    <a:pt x="11" y="177"/>
                  </a:cubicBezTo>
                  <a:cubicBezTo>
                    <a:pt x="18" y="181"/>
                    <a:pt x="22" y="181"/>
                    <a:pt x="30" y="181"/>
                  </a:cubicBezTo>
                  <a:cubicBezTo>
                    <a:pt x="75" y="181"/>
                    <a:pt x="94" y="139"/>
                    <a:pt x="94" y="90"/>
                  </a:cubicBezTo>
                  <a:cubicBezTo>
                    <a:pt x="94" y="42"/>
                    <a:pt x="75" y="0"/>
                    <a:pt x="3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839"/>
            <p:cNvSpPr>
              <a:spLocks noChangeArrowheads="1"/>
            </p:cNvSpPr>
            <p:nvPr/>
          </p:nvSpPr>
          <p:spPr bwMode="auto">
            <a:xfrm>
              <a:off x="5190954" y="3594872"/>
              <a:ext cx="39688" cy="61913"/>
            </a:xfrm>
            <a:custGeom>
              <a:avLst/>
              <a:gdLst>
                <a:gd name="T0" fmla="*/ 45 w 110"/>
                <a:gd name="T1" fmla="*/ 0 h 174"/>
                <a:gd name="T2" fmla="*/ 45 w 110"/>
                <a:gd name="T3" fmla="*/ 0 h 174"/>
                <a:gd name="T4" fmla="*/ 0 w 110"/>
                <a:gd name="T5" fmla="*/ 42 h 174"/>
                <a:gd name="T6" fmla="*/ 19 w 110"/>
                <a:gd name="T7" fmla="*/ 60 h 174"/>
                <a:gd name="T8" fmla="*/ 34 w 110"/>
                <a:gd name="T9" fmla="*/ 49 h 174"/>
                <a:gd name="T10" fmla="*/ 41 w 110"/>
                <a:gd name="T11" fmla="*/ 38 h 174"/>
                <a:gd name="T12" fmla="*/ 41 w 110"/>
                <a:gd name="T13" fmla="*/ 38 h 174"/>
                <a:gd name="T14" fmla="*/ 41 w 110"/>
                <a:gd name="T15" fmla="*/ 49 h 174"/>
                <a:gd name="T16" fmla="*/ 41 w 110"/>
                <a:gd name="T17" fmla="*/ 147 h 174"/>
                <a:gd name="T18" fmla="*/ 4 w 110"/>
                <a:gd name="T19" fmla="*/ 147 h 174"/>
                <a:gd name="T20" fmla="*/ 4 w 110"/>
                <a:gd name="T21" fmla="*/ 173 h 174"/>
                <a:gd name="T22" fmla="*/ 109 w 110"/>
                <a:gd name="T23" fmla="*/ 173 h 174"/>
                <a:gd name="T24" fmla="*/ 109 w 110"/>
                <a:gd name="T25" fmla="*/ 147 h 174"/>
                <a:gd name="T26" fmla="*/ 71 w 110"/>
                <a:gd name="T27" fmla="*/ 147 h 174"/>
                <a:gd name="T28" fmla="*/ 71 w 110"/>
                <a:gd name="T29" fmla="*/ 0 h 174"/>
                <a:gd name="T30" fmla="*/ 45 w 110"/>
                <a:gd name="T3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" h="174">
                  <a:moveTo>
                    <a:pt x="45" y="0"/>
                  </a:moveTo>
                  <a:lnTo>
                    <a:pt x="45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34" y="49"/>
                    <a:pt x="34" y="49"/>
                    <a:pt x="34" y="49"/>
                  </a:cubicBezTo>
                  <a:cubicBezTo>
                    <a:pt x="41" y="42"/>
                    <a:pt x="41" y="38"/>
                    <a:pt x="41" y="38"/>
                  </a:cubicBezTo>
                  <a:lnTo>
                    <a:pt x="41" y="38"/>
                  </a:lnTo>
                  <a:cubicBezTo>
                    <a:pt x="41" y="38"/>
                    <a:pt x="41" y="42"/>
                    <a:pt x="41" y="49"/>
                  </a:cubicBezTo>
                  <a:cubicBezTo>
                    <a:pt x="41" y="147"/>
                    <a:pt x="41" y="147"/>
                    <a:pt x="41" y="147"/>
                  </a:cubicBezTo>
                  <a:cubicBezTo>
                    <a:pt x="4" y="147"/>
                    <a:pt x="4" y="147"/>
                    <a:pt x="4" y="147"/>
                  </a:cubicBezTo>
                  <a:cubicBezTo>
                    <a:pt x="4" y="173"/>
                    <a:pt x="4" y="173"/>
                    <a:pt x="4" y="173"/>
                  </a:cubicBezTo>
                  <a:cubicBezTo>
                    <a:pt x="109" y="173"/>
                    <a:pt x="109" y="173"/>
                    <a:pt x="109" y="173"/>
                  </a:cubicBezTo>
                  <a:cubicBezTo>
                    <a:pt x="109" y="147"/>
                    <a:pt x="109" y="147"/>
                    <a:pt x="109" y="147"/>
                  </a:cubicBezTo>
                  <a:cubicBezTo>
                    <a:pt x="71" y="147"/>
                    <a:pt x="71" y="147"/>
                    <a:pt x="71" y="147"/>
                  </a:cubicBezTo>
                  <a:cubicBezTo>
                    <a:pt x="71" y="0"/>
                    <a:pt x="71" y="0"/>
                    <a:pt x="71" y="0"/>
                  </a:cubicBezTo>
                  <a:lnTo>
                    <a:pt x="4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840"/>
            <p:cNvSpPr>
              <a:spLocks noChangeArrowheads="1"/>
            </p:cNvSpPr>
            <p:nvPr/>
          </p:nvSpPr>
          <p:spPr bwMode="auto">
            <a:xfrm>
              <a:off x="5089354" y="3580585"/>
              <a:ext cx="301625" cy="301625"/>
            </a:xfrm>
            <a:custGeom>
              <a:avLst/>
              <a:gdLst>
                <a:gd name="T0" fmla="*/ 838 w 839"/>
                <a:gd name="T1" fmla="*/ 785 h 839"/>
                <a:gd name="T2" fmla="*/ 838 w 839"/>
                <a:gd name="T3" fmla="*/ 785 h 839"/>
                <a:gd name="T4" fmla="*/ 594 w 839"/>
                <a:gd name="T5" fmla="*/ 541 h 839"/>
                <a:gd name="T6" fmla="*/ 665 w 839"/>
                <a:gd name="T7" fmla="*/ 334 h 839"/>
                <a:gd name="T8" fmla="*/ 331 w 839"/>
                <a:gd name="T9" fmla="*/ 0 h 839"/>
                <a:gd name="T10" fmla="*/ 0 w 839"/>
                <a:gd name="T11" fmla="*/ 334 h 839"/>
                <a:gd name="T12" fmla="*/ 331 w 839"/>
                <a:gd name="T13" fmla="*/ 665 h 839"/>
                <a:gd name="T14" fmla="*/ 537 w 839"/>
                <a:gd name="T15" fmla="*/ 594 h 839"/>
                <a:gd name="T16" fmla="*/ 782 w 839"/>
                <a:gd name="T17" fmla="*/ 838 h 839"/>
                <a:gd name="T18" fmla="*/ 838 w 839"/>
                <a:gd name="T19" fmla="*/ 785 h 839"/>
                <a:gd name="T20" fmla="*/ 45 w 839"/>
                <a:gd name="T21" fmla="*/ 334 h 839"/>
                <a:gd name="T22" fmla="*/ 45 w 839"/>
                <a:gd name="T23" fmla="*/ 334 h 839"/>
                <a:gd name="T24" fmla="*/ 331 w 839"/>
                <a:gd name="T25" fmla="*/ 45 h 839"/>
                <a:gd name="T26" fmla="*/ 620 w 839"/>
                <a:gd name="T27" fmla="*/ 334 h 839"/>
                <a:gd name="T28" fmla="*/ 331 w 839"/>
                <a:gd name="T29" fmla="*/ 624 h 839"/>
                <a:gd name="T30" fmla="*/ 45 w 839"/>
                <a:gd name="T31" fmla="*/ 334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9" h="839">
                  <a:moveTo>
                    <a:pt x="838" y="785"/>
                  </a:moveTo>
                  <a:lnTo>
                    <a:pt x="838" y="785"/>
                  </a:lnTo>
                  <a:cubicBezTo>
                    <a:pt x="594" y="541"/>
                    <a:pt x="594" y="541"/>
                    <a:pt x="594" y="541"/>
                  </a:cubicBezTo>
                  <a:cubicBezTo>
                    <a:pt x="639" y="481"/>
                    <a:pt x="665" y="410"/>
                    <a:pt x="665" y="334"/>
                  </a:cubicBezTo>
                  <a:cubicBezTo>
                    <a:pt x="665" y="150"/>
                    <a:pt x="515" y="0"/>
                    <a:pt x="331" y="0"/>
                  </a:cubicBezTo>
                  <a:cubicBezTo>
                    <a:pt x="150" y="0"/>
                    <a:pt x="0" y="150"/>
                    <a:pt x="0" y="334"/>
                  </a:cubicBezTo>
                  <a:cubicBezTo>
                    <a:pt x="0" y="519"/>
                    <a:pt x="150" y="665"/>
                    <a:pt x="331" y="665"/>
                  </a:cubicBezTo>
                  <a:cubicBezTo>
                    <a:pt x="410" y="665"/>
                    <a:pt x="481" y="639"/>
                    <a:pt x="537" y="594"/>
                  </a:cubicBezTo>
                  <a:cubicBezTo>
                    <a:pt x="782" y="838"/>
                    <a:pt x="782" y="838"/>
                    <a:pt x="782" y="838"/>
                  </a:cubicBezTo>
                  <a:lnTo>
                    <a:pt x="838" y="785"/>
                  </a:lnTo>
                  <a:close/>
                  <a:moveTo>
                    <a:pt x="45" y="334"/>
                  </a:moveTo>
                  <a:lnTo>
                    <a:pt x="45" y="334"/>
                  </a:lnTo>
                  <a:cubicBezTo>
                    <a:pt x="45" y="173"/>
                    <a:pt x="173" y="45"/>
                    <a:pt x="331" y="45"/>
                  </a:cubicBezTo>
                  <a:cubicBezTo>
                    <a:pt x="492" y="45"/>
                    <a:pt x="620" y="173"/>
                    <a:pt x="620" y="334"/>
                  </a:cubicBezTo>
                  <a:cubicBezTo>
                    <a:pt x="620" y="492"/>
                    <a:pt x="492" y="624"/>
                    <a:pt x="331" y="624"/>
                  </a:cubicBezTo>
                  <a:cubicBezTo>
                    <a:pt x="173" y="624"/>
                    <a:pt x="45" y="492"/>
                    <a:pt x="45" y="33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3" name="Group 582"/>
          <p:cNvGrpSpPr/>
          <p:nvPr/>
        </p:nvGrpSpPr>
        <p:grpSpPr>
          <a:xfrm>
            <a:off x="8252794" y="4072145"/>
            <a:ext cx="495300" cy="495300"/>
            <a:chOff x="4997279" y="4091760"/>
            <a:chExt cx="495300" cy="495300"/>
          </a:xfrm>
        </p:grpSpPr>
        <p:sp>
          <p:nvSpPr>
            <p:cNvPr id="584" name="Freeform 841"/>
            <p:cNvSpPr>
              <a:spLocks noChangeArrowheads="1"/>
            </p:cNvSpPr>
            <p:nvPr/>
          </p:nvSpPr>
          <p:spPr bwMode="auto">
            <a:xfrm>
              <a:off x="4997279" y="40917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842"/>
            <p:cNvSpPr>
              <a:spLocks noChangeArrowheads="1"/>
            </p:cNvSpPr>
            <p:nvPr/>
          </p:nvSpPr>
          <p:spPr bwMode="auto">
            <a:xfrm>
              <a:off x="4997279" y="40917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843"/>
            <p:cNvSpPr>
              <a:spLocks noChangeArrowheads="1"/>
            </p:cNvSpPr>
            <p:nvPr/>
          </p:nvSpPr>
          <p:spPr bwMode="auto">
            <a:xfrm>
              <a:off x="5490992" y="4421960"/>
              <a:ext cx="1587" cy="165100"/>
            </a:xfrm>
            <a:custGeom>
              <a:avLst/>
              <a:gdLst>
                <a:gd name="T0" fmla="*/ 0 w 1"/>
                <a:gd name="T1" fmla="*/ 0 h 458"/>
                <a:gd name="T2" fmla="*/ 0 w 1"/>
                <a:gd name="T3" fmla="*/ 457 h 458"/>
                <a:gd name="T4" fmla="*/ 0 w 1"/>
                <a:gd name="T5" fmla="*/ 457 h 458"/>
                <a:gd name="T6" fmla="*/ 0 w 1"/>
                <a:gd name="T7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58">
                  <a:moveTo>
                    <a:pt x="0" y="0"/>
                  </a:moveTo>
                  <a:lnTo>
                    <a:pt x="0" y="457"/>
                  </a:lnTo>
                  <a:lnTo>
                    <a:pt x="0" y="457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844"/>
            <p:cNvSpPr>
              <a:spLocks noChangeArrowheads="1"/>
            </p:cNvSpPr>
            <p:nvPr/>
          </p:nvSpPr>
          <p:spPr bwMode="auto">
            <a:xfrm>
              <a:off x="5490992" y="4421960"/>
              <a:ext cx="1587" cy="165100"/>
            </a:xfrm>
            <a:custGeom>
              <a:avLst/>
              <a:gdLst>
                <a:gd name="T0" fmla="*/ 0 w 1"/>
                <a:gd name="T1" fmla="*/ 0 h 458"/>
                <a:gd name="T2" fmla="*/ 0 w 1"/>
                <a:gd name="T3" fmla="*/ 457 h 458"/>
                <a:gd name="T4" fmla="*/ 0 w 1"/>
                <a:gd name="T5" fmla="*/ 457 h 458"/>
                <a:gd name="T6" fmla="*/ 0 w 1"/>
                <a:gd name="T7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58">
                  <a:moveTo>
                    <a:pt x="0" y="0"/>
                  </a:moveTo>
                  <a:lnTo>
                    <a:pt x="0" y="457"/>
                  </a:lnTo>
                  <a:lnTo>
                    <a:pt x="0" y="457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845"/>
            <p:cNvSpPr>
              <a:spLocks noChangeArrowheads="1"/>
            </p:cNvSpPr>
            <p:nvPr/>
          </p:nvSpPr>
          <p:spPr bwMode="auto">
            <a:xfrm>
              <a:off x="5133804" y="4225110"/>
              <a:ext cx="357188" cy="361950"/>
            </a:xfrm>
            <a:custGeom>
              <a:avLst/>
              <a:gdLst>
                <a:gd name="T0" fmla="*/ 446 w 994"/>
                <a:gd name="T1" fmla="*/ 0 h 1005"/>
                <a:gd name="T2" fmla="*/ 446 w 994"/>
                <a:gd name="T3" fmla="*/ 0 h 1005"/>
                <a:gd name="T4" fmla="*/ 432 w 994"/>
                <a:gd name="T5" fmla="*/ 14 h 1005"/>
                <a:gd name="T6" fmla="*/ 518 w 994"/>
                <a:gd name="T7" fmla="*/ 225 h 1005"/>
                <a:gd name="T8" fmla="*/ 221 w 994"/>
                <a:gd name="T9" fmla="*/ 518 h 1005"/>
                <a:gd name="T10" fmla="*/ 14 w 994"/>
                <a:gd name="T11" fmla="*/ 432 h 1005"/>
                <a:gd name="T12" fmla="*/ 0 w 994"/>
                <a:gd name="T13" fmla="*/ 447 h 1005"/>
                <a:gd name="T14" fmla="*/ 557 w 994"/>
                <a:gd name="T15" fmla="*/ 1004 h 1005"/>
                <a:gd name="T16" fmla="*/ 993 w 994"/>
                <a:gd name="T17" fmla="*/ 1004 h 1005"/>
                <a:gd name="T18" fmla="*/ 993 w 994"/>
                <a:gd name="T19" fmla="*/ 547 h 1005"/>
                <a:gd name="T20" fmla="*/ 446 w 994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4" h="1005">
                  <a:moveTo>
                    <a:pt x="446" y="0"/>
                  </a:moveTo>
                  <a:lnTo>
                    <a:pt x="446" y="0"/>
                  </a:lnTo>
                  <a:cubicBezTo>
                    <a:pt x="432" y="14"/>
                    <a:pt x="432" y="14"/>
                    <a:pt x="432" y="14"/>
                  </a:cubicBezTo>
                  <a:cubicBezTo>
                    <a:pt x="486" y="68"/>
                    <a:pt x="518" y="143"/>
                    <a:pt x="518" y="225"/>
                  </a:cubicBezTo>
                  <a:cubicBezTo>
                    <a:pt x="518" y="386"/>
                    <a:pt x="386" y="518"/>
                    <a:pt x="221" y="518"/>
                  </a:cubicBezTo>
                  <a:cubicBezTo>
                    <a:pt x="143" y="518"/>
                    <a:pt x="68" y="486"/>
                    <a:pt x="14" y="432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557" y="1004"/>
                    <a:pt x="557" y="1004"/>
                    <a:pt x="557" y="1004"/>
                  </a:cubicBezTo>
                  <a:cubicBezTo>
                    <a:pt x="993" y="1004"/>
                    <a:pt x="993" y="1004"/>
                    <a:pt x="993" y="1004"/>
                  </a:cubicBezTo>
                  <a:cubicBezTo>
                    <a:pt x="993" y="547"/>
                    <a:pt x="993" y="547"/>
                    <a:pt x="993" y="547"/>
                  </a:cubicBezTo>
                  <a:cubicBezTo>
                    <a:pt x="446" y="0"/>
                    <a:pt x="446" y="0"/>
                    <a:pt x="4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846"/>
            <p:cNvSpPr>
              <a:spLocks noChangeArrowheads="1"/>
            </p:cNvSpPr>
            <p:nvPr/>
          </p:nvSpPr>
          <p:spPr bwMode="auto">
            <a:xfrm>
              <a:off x="5108404" y="4199710"/>
              <a:ext cx="212725" cy="212725"/>
            </a:xfrm>
            <a:custGeom>
              <a:avLst/>
              <a:gdLst>
                <a:gd name="T0" fmla="*/ 590 w 591"/>
                <a:gd name="T1" fmla="*/ 296 h 590"/>
                <a:gd name="T2" fmla="*/ 590 w 591"/>
                <a:gd name="T3" fmla="*/ 296 h 590"/>
                <a:gd name="T4" fmla="*/ 293 w 591"/>
                <a:gd name="T5" fmla="*/ 589 h 590"/>
                <a:gd name="T6" fmla="*/ 0 w 591"/>
                <a:gd name="T7" fmla="*/ 296 h 590"/>
                <a:gd name="T8" fmla="*/ 293 w 591"/>
                <a:gd name="T9" fmla="*/ 0 h 590"/>
                <a:gd name="T10" fmla="*/ 590 w 591"/>
                <a:gd name="T11" fmla="*/ 296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1" h="590">
                  <a:moveTo>
                    <a:pt x="590" y="296"/>
                  </a:moveTo>
                  <a:lnTo>
                    <a:pt x="590" y="296"/>
                  </a:lnTo>
                  <a:cubicBezTo>
                    <a:pt x="590" y="457"/>
                    <a:pt x="458" y="589"/>
                    <a:pt x="293" y="589"/>
                  </a:cubicBezTo>
                  <a:cubicBezTo>
                    <a:pt x="132" y="589"/>
                    <a:pt x="0" y="457"/>
                    <a:pt x="0" y="296"/>
                  </a:cubicBezTo>
                  <a:cubicBezTo>
                    <a:pt x="0" y="132"/>
                    <a:pt x="132" y="0"/>
                    <a:pt x="293" y="0"/>
                  </a:cubicBezTo>
                  <a:cubicBezTo>
                    <a:pt x="458" y="0"/>
                    <a:pt x="590" y="132"/>
                    <a:pt x="590" y="29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847"/>
            <p:cNvSpPr>
              <a:spLocks noChangeArrowheads="1"/>
            </p:cNvSpPr>
            <p:nvPr/>
          </p:nvSpPr>
          <p:spPr bwMode="auto">
            <a:xfrm>
              <a:off x="5246517" y="4275910"/>
              <a:ext cx="38100" cy="58737"/>
            </a:xfrm>
            <a:custGeom>
              <a:avLst/>
              <a:gdLst>
                <a:gd name="T0" fmla="*/ 32 w 104"/>
                <a:gd name="T1" fmla="*/ 46 h 165"/>
                <a:gd name="T2" fmla="*/ 32 w 104"/>
                <a:gd name="T3" fmla="*/ 46 h 165"/>
                <a:gd name="T4" fmla="*/ 39 w 104"/>
                <a:gd name="T5" fmla="*/ 36 h 165"/>
                <a:gd name="T6" fmla="*/ 39 w 104"/>
                <a:gd name="T7" fmla="*/ 36 h 165"/>
                <a:gd name="T8" fmla="*/ 39 w 104"/>
                <a:gd name="T9" fmla="*/ 46 h 165"/>
                <a:gd name="T10" fmla="*/ 39 w 104"/>
                <a:gd name="T11" fmla="*/ 139 h 165"/>
                <a:gd name="T12" fmla="*/ 3 w 104"/>
                <a:gd name="T13" fmla="*/ 139 h 165"/>
                <a:gd name="T14" fmla="*/ 3 w 104"/>
                <a:gd name="T15" fmla="*/ 164 h 165"/>
                <a:gd name="T16" fmla="*/ 103 w 104"/>
                <a:gd name="T17" fmla="*/ 164 h 165"/>
                <a:gd name="T18" fmla="*/ 103 w 104"/>
                <a:gd name="T19" fmla="*/ 139 h 165"/>
                <a:gd name="T20" fmla="*/ 67 w 104"/>
                <a:gd name="T21" fmla="*/ 139 h 165"/>
                <a:gd name="T22" fmla="*/ 67 w 104"/>
                <a:gd name="T23" fmla="*/ 0 h 165"/>
                <a:gd name="T24" fmla="*/ 43 w 104"/>
                <a:gd name="T25" fmla="*/ 0 h 165"/>
                <a:gd name="T26" fmla="*/ 0 w 104"/>
                <a:gd name="T27" fmla="*/ 39 h 165"/>
                <a:gd name="T28" fmla="*/ 17 w 104"/>
                <a:gd name="T29" fmla="*/ 57 h 165"/>
                <a:gd name="T30" fmla="*/ 32 w 104"/>
                <a:gd name="T31" fmla="*/ 4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4" h="165">
                  <a:moveTo>
                    <a:pt x="32" y="46"/>
                  </a:moveTo>
                  <a:lnTo>
                    <a:pt x="32" y="46"/>
                  </a:lnTo>
                  <a:cubicBezTo>
                    <a:pt x="35" y="39"/>
                    <a:pt x="39" y="36"/>
                    <a:pt x="39" y="36"/>
                  </a:cubicBezTo>
                  <a:lnTo>
                    <a:pt x="39" y="36"/>
                  </a:lnTo>
                  <a:cubicBezTo>
                    <a:pt x="39" y="36"/>
                    <a:pt x="39" y="43"/>
                    <a:pt x="39" y="46"/>
                  </a:cubicBezTo>
                  <a:cubicBezTo>
                    <a:pt x="39" y="139"/>
                    <a:pt x="39" y="139"/>
                    <a:pt x="39" y="139"/>
                  </a:cubicBezTo>
                  <a:cubicBezTo>
                    <a:pt x="3" y="139"/>
                    <a:pt x="3" y="139"/>
                    <a:pt x="3" y="139"/>
                  </a:cubicBezTo>
                  <a:cubicBezTo>
                    <a:pt x="3" y="164"/>
                    <a:pt x="3" y="164"/>
                    <a:pt x="3" y="164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67" y="139"/>
                    <a:pt x="67" y="139"/>
                    <a:pt x="67" y="139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7" y="57"/>
                    <a:pt x="17" y="57"/>
                    <a:pt x="17" y="57"/>
                  </a:cubicBezTo>
                  <a:lnTo>
                    <a:pt x="32" y="4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848"/>
            <p:cNvSpPr>
              <a:spLocks noChangeArrowheads="1"/>
            </p:cNvSpPr>
            <p:nvPr/>
          </p:nvSpPr>
          <p:spPr bwMode="auto">
            <a:xfrm>
              <a:off x="5194129" y="4274322"/>
              <a:ext cx="42863" cy="61913"/>
            </a:xfrm>
            <a:custGeom>
              <a:avLst/>
              <a:gdLst>
                <a:gd name="T0" fmla="*/ 57 w 119"/>
                <a:gd name="T1" fmla="*/ 172 h 173"/>
                <a:gd name="T2" fmla="*/ 57 w 119"/>
                <a:gd name="T3" fmla="*/ 172 h 173"/>
                <a:gd name="T4" fmla="*/ 118 w 119"/>
                <a:gd name="T5" fmla="*/ 86 h 173"/>
                <a:gd name="T6" fmla="*/ 57 w 119"/>
                <a:gd name="T7" fmla="*/ 0 h 173"/>
                <a:gd name="T8" fmla="*/ 0 w 119"/>
                <a:gd name="T9" fmla="*/ 86 h 173"/>
                <a:gd name="T10" fmla="*/ 57 w 119"/>
                <a:gd name="T11" fmla="*/ 172 h 173"/>
                <a:gd name="T12" fmla="*/ 57 w 119"/>
                <a:gd name="T13" fmla="*/ 29 h 173"/>
                <a:gd name="T14" fmla="*/ 57 w 119"/>
                <a:gd name="T15" fmla="*/ 29 h 173"/>
                <a:gd name="T16" fmla="*/ 85 w 119"/>
                <a:gd name="T17" fmla="*/ 86 h 173"/>
                <a:gd name="T18" fmla="*/ 57 w 119"/>
                <a:gd name="T19" fmla="*/ 143 h 173"/>
                <a:gd name="T20" fmla="*/ 28 w 119"/>
                <a:gd name="T21" fmla="*/ 86 h 173"/>
                <a:gd name="T22" fmla="*/ 57 w 119"/>
                <a:gd name="T23" fmla="*/ 29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9" h="173">
                  <a:moveTo>
                    <a:pt x="57" y="172"/>
                  </a:moveTo>
                  <a:lnTo>
                    <a:pt x="57" y="172"/>
                  </a:lnTo>
                  <a:cubicBezTo>
                    <a:pt x="103" y="172"/>
                    <a:pt x="118" y="133"/>
                    <a:pt x="118" y="86"/>
                  </a:cubicBezTo>
                  <a:cubicBezTo>
                    <a:pt x="118" y="40"/>
                    <a:pt x="103" y="0"/>
                    <a:pt x="57" y="0"/>
                  </a:cubicBezTo>
                  <a:cubicBezTo>
                    <a:pt x="14" y="0"/>
                    <a:pt x="0" y="40"/>
                    <a:pt x="0" y="86"/>
                  </a:cubicBezTo>
                  <a:cubicBezTo>
                    <a:pt x="0" y="133"/>
                    <a:pt x="14" y="172"/>
                    <a:pt x="57" y="172"/>
                  </a:cubicBezTo>
                  <a:close/>
                  <a:moveTo>
                    <a:pt x="57" y="29"/>
                  </a:moveTo>
                  <a:lnTo>
                    <a:pt x="57" y="29"/>
                  </a:lnTo>
                  <a:cubicBezTo>
                    <a:pt x="82" y="29"/>
                    <a:pt x="85" y="54"/>
                    <a:pt x="85" y="86"/>
                  </a:cubicBezTo>
                  <a:cubicBezTo>
                    <a:pt x="85" y="118"/>
                    <a:pt x="82" y="143"/>
                    <a:pt x="57" y="143"/>
                  </a:cubicBezTo>
                  <a:cubicBezTo>
                    <a:pt x="35" y="143"/>
                    <a:pt x="28" y="118"/>
                    <a:pt x="28" y="86"/>
                  </a:cubicBezTo>
                  <a:cubicBezTo>
                    <a:pt x="28" y="54"/>
                    <a:pt x="35" y="29"/>
                    <a:pt x="57" y="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849"/>
            <p:cNvSpPr>
              <a:spLocks noChangeArrowheads="1"/>
            </p:cNvSpPr>
            <p:nvPr/>
          </p:nvSpPr>
          <p:spPr bwMode="auto">
            <a:xfrm>
              <a:off x="5149679" y="4275910"/>
              <a:ext cx="38100" cy="58737"/>
            </a:xfrm>
            <a:custGeom>
              <a:avLst/>
              <a:gdLst>
                <a:gd name="T0" fmla="*/ 28 w 104"/>
                <a:gd name="T1" fmla="*/ 46 h 165"/>
                <a:gd name="T2" fmla="*/ 28 w 104"/>
                <a:gd name="T3" fmla="*/ 46 h 165"/>
                <a:gd name="T4" fmla="*/ 35 w 104"/>
                <a:gd name="T5" fmla="*/ 36 h 165"/>
                <a:gd name="T6" fmla="*/ 39 w 104"/>
                <a:gd name="T7" fmla="*/ 36 h 165"/>
                <a:gd name="T8" fmla="*/ 35 w 104"/>
                <a:gd name="T9" fmla="*/ 46 h 165"/>
                <a:gd name="T10" fmla="*/ 35 w 104"/>
                <a:gd name="T11" fmla="*/ 139 h 165"/>
                <a:gd name="T12" fmla="*/ 0 w 104"/>
                <a:gd name="T13" fmla="*/ 139 h 165"/>
                <a:gd name="T14" fmla="*/ 0 w 104"/>
                <a:gd name="T15" fmla="*/ 164 h 165"/>
                <a:gd name="T16" fmla="*/ 103 w 104"/>
                <a:gd name="T17" fmla="*/ 164 h 165"/>
                <a:gd name="T18" fmla="*/ 103 w 104"/>
                <a:gd name="T19" fmla="*/ 139 h 165"/>
                <a:gd name="T20" fmla="*/ 68 w 104"/>
                <a:gd name="T21" fmla="*/ 139 h 165"/>
                <a:gd name="T22" fmla="*/ 68 w 104"/>
                <a:gd name="T23" fmla="*/ 0 h 165"/>
                <a:gd name="T24" fmla="*/ 39 w 104"/>
                <a:gd name="T25" fmla="*/ 0 h 165"/>
                <a:gd name="T26" fmla="*/ 0 w 104"/>
                <a:gd name="T27" fmla="*/ 39 h 165"/>
                <a:gd name="T28" fmla="*/ 17 w 104"/>
                <a:gd name="T29" fmla="*/ 57 h 165"/>
                <a:gd name="T30" fmla="*/ 28 w 104"/>
                <a:gd name="T31" fmla="*/ 46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4" h="165">
                  <a:moveTo>
                    <a:pt x="28" y="46"/>
                  </a:moveTo>
                  <a:lnTo>
                    <a:pt x="28" y="46"/>
                  </a:lnTo>
                  <a:cubicBezTo>
                    <a:pt x="35" y="39"/>
                    <a:pt x="35" y="36"/>
                    <a:pt x="35" y="36"/>
                  </a:cubicBezTo>
                  <a:cubicBezTo>
                    <a:pt x="39" y="36"/>
                    <a:pt x="39" y="36"/>
                    <a:pt x="39" y="36"/>
                  </a:cubicBezTo>
                  <a:cubicBezTo>
                    <a:pt x="39" y="36"/>
                    <a:pt x="35" y="43"/>
                    <a:pt x="35" y="46"/>
                  </a:cubicBezTo>
                  <a:cubicBezTo>
                    <a:pt x="35" y="139"/>
                    <a:pt x="35" y="139"/>
                    <a:pt x="35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03" y="164"/>
                    <a:pt x="103" y="164"/>
                    <a:pt x="103" y="164"/>
                  </a:cubicBezTo>
                  <a:cubicBezTo>
                    <a:pt x="103" y="139"/>
                    <a:pt x="103" y="139"/>
                    <a:pt x="103" y="139"/>
                  </a:cubicBezTo>
                  <a:cubicBezTo>
                    <a:pt x="68" y="139"/>
                    <a:pt x="68" y="139"/>
                    <a:pt x="68" y="139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17" y="57"/>
                    <a:pt x="17" y="57"/>
                    <a:pt x="17" y="57"/>
                  </a:cubicBezTo>
                  <a:lnTo>
                    <a:pt x="28" y="4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850"/>
            <p:cNvSpPr>
              <a:spLocks noChangeArrowheads="1"/>
            </p:cNvSpPr>
            <p:nvPr/>
          </p:nvSpPr>
          <p:spPr bwMode="auto">
            <a:xfrm>
              <a:off x="5100467" y="4191772"/>
              <a:ext cx="287337" cy="287338"/>
            </a:xfrm>
            <a:custGeom>
              <a:avLst/>
              <a:gdLst>
                <a:gd name="T0" fmla="*/ 797 w 798"/>
                <a:gd name="T1" fmla="*/ 747 h 798"/>
                <a:gd name="T2" fmla="*/ 632 w 798"/>
                <a:gd name="T3" fmla="*/ 318 h 798"/>
                <a:gd name="T4" fmla="*/ 0 w 798"/>
                <a:gd name="T5" fmla="*/ 318 h 798"/>
                <a:gd name="T6" fmla="*/ 511 w 798"/>
                <a:gd name="T7" fmla="*/ 565 h 798"/>
                <a:gd name="T8" fmla="*/ 797 w 798"/>
                <a:gd name="T9" fmla="*/ 747 h 798"/>
                <a:gd name="T10" fmla="*/ 589 w 798"/>
                <a:gd name="T11" fmla="*/ 318 h 798"/>
                <a:gd name="T12" fmla="*/ 561 w 798"/>
                <a:gd name="T13" fmla="*/ 318 h 798"/>
                <a:gd name="T14" fmla="*/ 589 w 798"/>
                <a:gd name="T15" fmla="*/ 318 h 798"/>
                <a:gd name="T16" fmla="*/ 482 w 798"/>
                <a:gd name="T17" fmla="*/ 122 h 798"/>
                <a:gd name="T18" fmla="*/ 425 w 798"/>
                <a:gd name="T19" fmla="*/ 122 h 798"/>
                <a:gd name="T20" fmla="*/ 482 w 798"/>
                <a:gd name="T21" fmla="*/ 100 h 798"/>
                <a:gd name="T22" fmla="*/ 214 w 798"/>
                <a:gd name="T23" fmla="*/ 122 h 798"/>
                <a:gd name="T24" fmla="*/ 186 w 798"/>
                <a:gd name="T25" fmla="*/ 179 h 798"/>
                <a:gd name="T26" fmla="*/ 157 w 798"/>
                <a:gd name="T27" fmla="*/ 93 h 798"/>
                <a:gd name="T28" fmla="*/ 214 w 798"/>
                <a:gd name="T29" fmla="*/ 122 h 798"/>
                <a:gd name="T30" fmla="*/ 50 w 798"/>
                <a:gd name="T31" fmla="*/ 261 h 798"/>
                <a:gd name="T32" fmla="*/ 50 w 798"/>
                <a:gd name="T33" fmla="*/ 375 h 798"/>
                <a:gd name="T34" fmla="*/ 43 w 798"/>
                <a:gd name="T35" fmla="*/ 318 h 798"/>
                <a:gd name="T36" fmla="*/ 50 w 798"/>
                <a:gd name="T37" fmla="*/ 261 h 798"/>
                <a:gd name="T38" fmla="*/ 57 w 798"/>
                <a:gd name="T39" fmla="*/ 404 h 798"/>
                <a:gd name="T40" fmla="*/ 53 w 798"/>
                <a:gd name="T41" fmla="*/ 232 h 798"/>
                <a:gd name="T42" fmla="*/ 89 w 798"/>
                <a:gd name="T43" fmla="*/ 161 h 798"/>
                <a:gd name="T44" fmla="*/ 186 w 798"/>
                <a:gd name="T45" fmla="*/ 207 h 798"/>
                <a:gd name="T46" fmla="*/ 229 w 798"/>
                <a:gd name="T47" fmla="*/ 57 h 798"/>
                <a:gd name="T48" fmla="*/ 268 w 798"/>
                <a:gd name="T49" fmla="*/ 79 h 798"/>
                <a:gd name="T50" fmla="*/ 300 w 798"/>
                <a:gd name="T51" fmla="*/ 86 h 798"/>
                <a:gd name="T52" fmla="*/ 307 w 798"/>
                <a:gd name="T53" fmla="*/ 75 h 798"/>
                <a:gd name="T54" fmla="*/ 307 w 798"/>
                <a:gd name="T55" fmla="*/ 179 h 798"/>
                <a:gd name="T56" fmla="*/ 271 w 798"/>
                <a:gd name="T57" fmla="*/ 204 h 798"/>
                <a:gd name="T58" fmla="*/ 371 w 798"/>
                <a:gd name="T59" fmla="*/ 179 h 798"/>
                <a:gd name="T60" fmla="*/ 336 w 798"/>
                <a:gd name="T61" fmla="*/ 43 h 798"/>
                <a:gd name="T62" fmla="*/ 393 w 798"/>
                <a:gd name="T63" fmla="*/ 122 h 798"/>
                <a:gd name="T64" fmla="*/ 514 w 798"/>
                <a:gd name="T65" fmla="*/ 125 h 798"/>
                <a:gd name="T66" fmla="*/ 529 w 798"/>
                <a:gd name="T67" fmla="*/ 318 h 798"/>
                <a:gd name="T68" fmla="*/ 475 w 798"/>
                <a:gd name="T69" fmla="*/ 540 h 798"/>
                <a:gd name="T70" fmla="*/ 447 w 798"/>
                <a:gd name="T71" fmla="*/ 432 h 798"/>
                <a:gd name="T72" fmla="*/ 425 w 798"/>
                <a:gd name="T73" fmla="*/ 493 h 798"/>
                <a:gd name="T74" fmla="*/ 443 w 798"/>
                <a:gd name="T75" fmla="*/ 472 h 798"/>
                <a:gd name="T76" fmla="*/ 443 w 798"/>
                <a:gd name="T77" fmla="*/ 482 h 798"/>
                <a:gd name="T78" fmla="*/ 414 w 798"/>
                <a:gd name="T79" fmla="*/ 572 h 798"/>
                <a:gd name="T80" fmla="*/ 407 w 798"/>
                <a:gd name="T81" fmla="*/ 575 h 798"/>
                <a:gd name="T82" fmla="*/ 382 w 798"/>
                <a:gd name="T83" fmla="*/ 515 h 798"/>
                <a:gd name="T84" fmla="*/ 261 w 798"/>
                <a:gd name="T85" fmla="*/ 515 h 798"/>
                <a:gd name="T86" fmla="*/ 221 w 798"/>
                <a:gd name="T87" fmla="*/ 575 h 798"/>
                <a:gd name="T88" fmla="*/ 171 w 798"/>
                <a:gd name="T89" fmla="*/ 432 h 798"/>
                <a:gd name="T90" fmla="*/ 57 w 798"/>
                <a:gd name="T91" fmla="*/ 404 h 798"/>
                <a:gd name="T92" fmla="*/ 293 w 798"/>
                <a:gd name="T93" fmla="*/ 515 h 798"/>
                <a:gd name="T94" fmla="*/ 350 w 798"/>
                <a:gd name="T95" fmla="*/ 515 h 798"/>
                <a:gd name="T96" fmla="*/ 293 w 798"/>
                <a:gd name="T97" fmla="*/ 515 h 798"/>
                <a:gd name="T98" fmla="*/ 143 w 798"/>
                <a:gd name="T99" fmla="*/ 532 h 798"/>
                <a:gd name="T100" fmla="*/ 171 w 798"/>
                <a:gd name="T101" fmla="*/ 457 h 798"/>
                <a:gd name="T102" fmla="*/ 193 w 798"/>
                <a:gd name="T103" fmla="*/ 561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8" h="798">
                  <a:moveTo>
                    <a:pt x="797" y="747"/>
                  </a:moveTo>
                  <a:lnTo>
                    <a:pt x="797" y="747"/>
                  </a:lnTo>
                  <a:cubicBezTo>
                    <a:pt x="564" y="515"/>
                    <a:pt x="564" y="515"/>
                    <a:pt x="564" y="515"/>
                  </a:cubicBezTo>
                  <a:cubicBezTo>
                    <a:pt x="607" y="457"/>
                    <a:pt x="632" y="390"/>
                    <a:pt x="632" y="318"/>
                  </a:cubicBezTo>
                  <a:cubicBezTo>
                    <a:pt x="632" y="143"/>
                    <a:pt x="489" y="0"/>
                    <a:pt x="314" y="0"/>
                  </a:cubicBezTo>
                  <a:cubicBezTo>
                    <a:pt x="143" y="0"/>
                    <a:pt x="0" y="143"/>
                    <a:pt x="0" y="318"/>
                  </a:cubicBezTo>
                  <a:cubicBezTo>
                    <a:pt x="0" y="493"/>
                    <a:pt x="143" y="632"/>
                    <a:pt x="314" y="632"/>
                  </a:cubicBezTo>
                  <a:cubicBezTo>
                    <a:pt x="389" y="632"/>
                    <a:pt x="457" y="608"/>
                    <a:pt x="511" y="565"/>
                  </a:cubicBezTo>
                  <a:cubicBezTo>
                    <a:pt x="743" y="797"/>
                    <a:pt x="743" y="797"/>
                    <a:pt x="743" y="797"/>
                  </a:cubicBezTo>
                  <a:lnTo>
                    <a:pt x="797" y="747"/>
                  </a:lnTo>
                  <a:close/>
                  <a:moveTo>
                    <a:pt x="589" y="318"/>
                  </a:moveTo>
                  <a:lnTo>
                    <a:pt x="589" y="318"/>
                  </a:lnTo>
                  <a:cubicBezTo>
                    <a:pt x="589" y="336"/>
                    <a:pt x="589" y="357"/>
                    <a:pt x="582" y="375"/>
                  </a:cubicBezTo>
                  <a:cubicBezTo>
                    <a:pt x="564" y="372"/>
                    <a:pt x="561" y="350"/>
                    <a:pt x="561" y="318"/>
                  </a:cubicBezTo>
                  <a:cubicBezTo>
                    <a:pt x="561" y="289"/>
                    <a:pt x="564" y="265"/>
                    <a:pt x="586" y="261"/>
                  </a:cubicBezTo>
                  <a:cubicBezTo>
                    <a:pt x="589" y="279"/>
                    <a:pt x="589" y="297"/>
                    <a:pt x="589" y="318"/>
                  </a:cubicBezTo>
                  <a:close/>
                  <a:moveTo>
                    <a:pt x="482" y="122"/>
                  </a:moveTo>
                  <a:lnTo>
                    <a:pt x="482" y="122"/>
                  </a:lnTo>
                  <a:cubicBezTo>
                    <a:pt x="482" y="154"/>
                    <a:pt x="475" y="179"/>
                    <a:pt x="454" y="179"/>
                  </a:cubicBezTo>
                  <a:cubicBezTo>
                    <a:pt x="432" y="179"/>
                    <a:pt x="425" y="154"/>
                    <a:pt x="425" y="122"/>
                  </a:cubicBezTo>
                  <a:cubicBezTo>
                    <a:pt x="425" y="100"/>
                    <a:pt x="429" y="82"/>
                    <a:pt x="436" y="72"/>
                  </a:cubicBezTo>
                  <a:cubicBezTo>
                    <a:pt x="454" y="79"/>
                    <a:pt x="468" y="89"/>
                    <a:pt x="482" y="100"/>
                  </a:cubicBezTo>
                  <a:cubicBezTo>
                    <a:pt x="482" y="104"/>
                    <a:pt x="482" y="114"/>
                    <a:pt x="482" y="122"/>
                  </a:cubicBezTo>
                  <a:close/>
                  <a:moveTo>
                    <a:pt x="214" y="122"/>
                  </a:moveTo>
                  <a:lnTo>
                    <a:pt x="214" y="122"/>
                  </a:lnTo>
                  <a:cubicBezTo>
                    <a:pt x="214" y="154"/>
                    <a:pt x="207" y="179"/>
                    <a:pt x="186" y="179"/>
                  </a:cubicBezTo>
                  <a:cubicBezTo>
                    <a:pt x="161" y="179"/>
                    <a:pt x="153" y="154"/>
                    <a:pt x="153" y="122"/>
                  </a:cubicBezTo>
                  <a:cubicBezTo>
                    <a:pt x="153" y="111"/>
                    <a:pt x="157" y="100"/>
                    <a:pt x="157" y="93"/>
                  </a:cubicBezTo>
                  <a:cubicBezTo>
                    <a:pt x="171" y="86"/>
                    <a:pt x="186" y="75"/>
                    <a:pt x="200" y="68"/>
                  </a:cubicBezTo>
                  <a:cubicBezTo>
                    <a:pt x="211" y="79"/>
                    <a:pt x="214" y="97"/>
                    <a:pt x="214" y="122"/>
                  </a:cubicBezTo>
                  <a:close/>
                  <a:moveTo>
                    <a:pt x="50" y="261"/>
                  </a:moveTo>
                  <a:lnTo>
                    <a:pt x="50" y="261"/>
                  </a:lnTo>
                  <a:cubicBezTo>
                    <a:pt x="71" y="261"/>
                    <a:pt x="78" y="286"/>
                    <a:pt x="78" y="318"/>
                  </a:cubicBezTo>
                  <a:cubicBezTo>
                    <a:pt x="78" y="350"/>
                    <a:pt x="71" y="375"/>
                    <a:pt x="50" y="375"/>
                  </a:cubicBezTo>
                  <a:cubicBezTo>
                    <a:pt x="50" y="375"/>
                    <a:pt x="50" y="375"/>
                    <a:pt x="46" y="375"/>
                  </a:cubicBezTo>
                  <a:cubicBezTo>
                    <a:pt x="43" y="357"/>
                    <a:pt x="43" y="336"/>
                    <a:pt x="43" y="318"/>
                  </a:cubicBezTo>
                  <a:cubicBezTo>
                    <a:pt x="43" y="297"/>
                    <a:pt x="43" y="279"/>
                    <a:pt x="46" y="261"/>
                  </a:cubicBezTo>
                  <a:lnTo>
                    <a:pt x="50" y="261"/>
                  </a:lnTo>
                  <a:close/>
                  <a:moveTo>
                    <a:pt x="57" y="404"/>
                  </a:moveTo>
                  <a:lnTo>
                    <a:pt x="57" y="404"/>
                  </a:lnTo>
                  <a:cubicBezTo>
                    <a:pt x="96" y="400"/>
                    <a:pt x="111" y="365"/>
                    <a:pt x="111" y="318"/>
                  </a:cubicBezTo>
                  <a:cubicBezTo>
                    <a:pt x="111" y="272"/>
                    <a:pt x="96" y="236"/>
                    <a:pt x="53" y="232"/>
                  </a:cubicBezTo>
                  <a:cubicBezTo>
                    <a:pt x="61" y="222"/>
                    <a:pt x="64" y="207"/>
                    <a:pt x="71" y="193"/>
                  </a:cubicBezTo>
                  <a:cubicBezTo>
                    <a:pt x="82" y="186"/>
                    <a:pt x="86" y="175"/>
                    <a:pt x="89" y="161"/>
                  </a:cubicBezTo>
                  <a:cubicBezTo>
                    <a:pt x="100" y="147"/>
                    <a:pt x="111" y="132"/>
                    <a:pt x="125" y="122"/>
                  </a:cubicBezTo>
                  <a:cubicBezTo>
                    <a:pt x="125" y="168"/>
                    <a:pt x="139" y="207"/>
                    <a:pt x="186" y="207"/>
                  </a:cubicBezTo>
                  <a:cubicBezTo>
                    <a:pt x="229" y="207"/>
                    <a:pt x="243" y="168"/>
                    <a:pt x="243" y="122"/>
                  </a:cubicBezTo>
                  <a:cubicBezTo>
                    <a:pt x="243" y="97"/>
                    <a:pt x="239" y="72"/>
                    <a:pt x="229" y="57"/>
                  </a:cubicBezTo>
                  <a:cubicBezTo>
                    <a:pt x="254" y="50"/>
                    <a:pt x="279" y="43"/>
                    <a:pt x="307" y="43"/>
                  </a:cubicBezTo>
                  <a:cubicBezTo>
                    <a:pt x="268" y="79"/>
                    <a:pt x="268" y="79"/>
                    <a:pt x="268" y="79"/>
                  </a:cubicBezTo>
                  <a:cubicBezTo>
                    <a:pt x="286" y="97"/>
                    <a:pt x="286" y="97"/>
                    <a:pt x="286" y="97"/>
                  </a:cubicBezTo>
                  <a:cubicBezTo>
                    <a:pt x="300" y="86"/>
                    <a:pt x="300" y="86"/>
                    <a:pt x="300" y="86"/>
                  </a:cubicBezTo>
                  <a:cubicBezTo>
                    <a:pt x="307" y="79"/>
                    <a:pt x="307" y="75"/>
                    <a:pt x="307" y="75"/>
                  </a:cubicBezTo>
                  <a:lnTo>
                    <a:pt x="307" y="75"/>
                  </a:lnTo>
                  <a:cubicBezTo>
                    <a:pt x="307" y="75"/>
                    <a:pt x="307" y="79"/>
                    <a:pt x="307" y="86"/>
                  </a:cubicBezTo>
                  <a:cubicBezTo>
                    <a:pt x="307" y="179"/>
                    <a:pt x="307" y="179"/>
                    <a:pt x="307" y="179"/>
                  </a:cubicBezTo>
                  <a:cubicBezTo>
                    <a:pt x="271" y="179"/>
                    <a:pt x="271" y="179"/>
                    <a:pt x="271" y="179"/>
                  </a:cubicBezTo>
                  <a:cubicBezTo>
                    <a:pt x="271" y="204"/>
                    <a:pt x="271" y="204"/>
                    <a:pt x="271" y="204"/>
                  </a:cubicBezTo>
                  <a:cubicBezTo>
                    <a:pt x="371" y="204"/>
                    <a:pt x="371" y="204"/>
                    <a:pt x="371" y="204"/>
                  </a:cubicBezTo>
                  <a:cubicBezTo>
                    <a:pt x="371" y="179"/>
                    <a:pt x="371" y="179"/>
                    <a:pt x="371" y="179"/>
                  </a:cubicBezTo>
                  <a:cubicBezTo>
                    <a:pt x="336" y="179"/>
                    <a:pt x="336" y="179"/>
                    <a:pt x="336" y="179"/>
                  </a:cubicBezTo>
                  <a:cubicBezTo>
                    <a:pt x="336" y="43"/>
                    <a:pt x="336" y="43"/>
                    <a:pt x="336" y="43"/>
                  </a:cubicBezTo>
                  <a:cubicBezTo>
                    <a:pt x="361" y="47"/>
                    <a:pt x="386" y="50"/>
                    <a:pt x="407" y="61"/>
                  </a:cubicBezTo>
                  <a:cubicBezTo>
                    <a:pt x="400" y="75"/>
                    <a:pt x="393" y="97"/>
                    <a:pt x="393" y="122"/>
                  </a:cubicBezTo>
                  <a:cubicBezTo>
                    <a:pt x="393" y="168"/>
                    <a:pt x="407" y="207"/>
                    <a:pt x="454" y="207"/>
                  </a:cubicBezTo>
                  <a:cubicBezTo>
                    <a:pt x="496" y="207"/>
                    <a:pt x="511" y="172"/>
                    <a:pt x="514" y="125"/>
                  </a:cubicBezTo>
                  <a:cubicBezTo>
                    <a:pt x="543" y="157"/>
                    <a:pt x="564" y="193"/>
                    <a:pt x="579" y="236"/>
                  </a:cubicBezTo>
                  <a:cubicBezTo>
                    <a:pt x="543" y="240"/>
                    <a:pt x="529" y="275"/>
                    <a:pt x="529" y="318"/>
                  </a:cubicBezTo>
                  <a:cubicBezTo>
                    <a:pt x="529" y="361"/>
                    <a:pt x="539" y="397"/>
                    <a:pt x="575" y="404"/>
                  </a:cubicBezTo>
                  <a:cubicBezTo>
                    <a:pt x="557" y="457"/>
                    <a:pt x="522" y="507"/>
                    <a:pt x="475" y="540"/>
                  </a:cubicBezTo>
                  <a:cubicBezTo>
                    <a:pt x="475" y="432"/>
                    <a:pt x="475" y="432"/>
                    <a:pt x="475" y="432"/>
                  </a:cubicBezTo>
                  <a:cubicBezTo>
                    <a:pt x="447" y="432"/>
                    <a:pt x="447" y="432"/>
                    <a:pt x="447" y="432"/>
                  </a:cubicBezTo>
                  <a:cubicBezTo>
                    <a:pt x="407" y="475"/>
                    <a:pt x="407" y="475"/>
                    <a:pt x="407" y="475"/>
                  </a:cubicBezTo>
                  <a:cubicBezTo>
                    <a:pt x="425" y="493"/>
                    <a:pt x="425" y="493"/>
                    <a:pt x="425" y="493"/>
                  </a:cubicBezTo>
                  <a:cubicBezTo>
                    <a:pt x="436" y="479"/>
                    <a:pt x="436" y="479"/>
                    <a:pt x="436" y="479"/>
                  </a:cubicBezTo>
                  <a:cubicBezTo>
                    <a:pt x="443" y="475"/>
                    <a:pt x="443" y="472"/>
                    <a:pt x="443" y="472"/>
                  </a:cubicBezTo>
                  <a:cubicBezTo>
                    <a:pt x="447" y="472"/>
                    <a:pt x="447" y="472"/>
                    <a:pt x="447" y="472"/>
                  </a:cubicBezTo>
                  <a:cubicBezTo>
                    <a:pt x="447" y="472"/>
                    <a:pt x="443" y="475"/>
                    <a:pt x="443" y="482"/>
                  </a:cubicBezTo>
                  <a:cubicBezTo>
                    <a:pt x="443" y="561"/>
                    <a:pt x="443" y="561"/>
                    <a:pt x="443" y="561"/>
                  </a:cubicBezTo>
                  <a:cubicBezTo>
                    <a:pt x="436" y="565"/>
                    <a:pt x="425" y="568"/>
                    <a:pt x="414" y="572"/>
                  </a:cubicBezTo>
                  <a:cubicBezTo>
                    <a:pt x="407" y="572"/>
                    <a:pt x="407" y="572"/>
                    <a:pt x="407" y="572"/>
                  </a:cubicBezTo>
                  <a:cubicBezTo>
                    <a:pt x="407" y="575"/>
                    <a:pt x="407" y="575"/>
                    <a:pt x="407" y="575"/>
                  </a:cubicBezTo>
                  <a:cubicBezTo>
                    <a:pt x="393" y="583"/>
                    <a:pt x="375" y="586"/>
                    <a:pt x="357" y="590"/>
                  </a:cubicBezTo>
                  <a:cubicBezTo>
                    <a:pt x="375" y="572"/>
                    <a:pt x="382" y="547"/>
                    <a:pt x="382" y="515"/>
                  </a:cubicBezTo>
                  <a:cubicBezTo>
                    <a:pt x="382" y="468"/>
                    <a:pt x="364" y="432"/>
                    <a:pt x="321" y="432"/>
                  </a:cubicBezTo>
                  <a:cubicBezTo>
                    <a:pt x="275" y="432"/>
                    <a:pt x="261" y="468"/>
                    <a:pt x="261" y="515"/>
                  </a:cubicBezTo>
                  <a:cubicBezTo>
                    <a:pt x="261" y="547"/>
                    <a:pt x="268" y="575"/>
                    <a:pt x="286" y="590"/>
                  </a:cubicBezTo>
                  <a:cubicBezTo>
                    <a:pt x="264" y="586"/>
                    <a:pt x="239" y="583"/>
                    <a:pt x="221" y="575"/>
                  </a:cubicBezTo>
                  <a:cubicBezTo>
                    <a:pt x="229" y="557"/>
                    <a:pt x="232" y="540"/>
                    <a:pt x="232" y="515"/>
                  </a:cubicBezTo>
                  <a:cubicBezTo>
                    <a:pt x="232" y="468"/>
                    <a:pt x="218" y="432"/>
                    <a:pt x="171" y="432"/>
                  </a:cubicBezTo>
                  <a:cubicBezTo>
                    <a:pt x="132" y="432"/>
                    <a:pt x="118" y="461"/>
                    <a:pt x="114" y="500"/>
                  </a:cubicBezTo>
                  <a:cubicBezTo>
                    <a:pt x="89" y="475"/>
                    <a:pt x="68" y="440"/>
                    <a:pt x="57" y="404"/>
                  </a:cubicBezTo>
                  <a:close/>
                  <a:moveTo>
                    <a:pt x="293" y="515"/>
                  </a:moveTo>
                  <a:lnTo>
                    <a:pt x="293" y="515"/>
                  </a:lnTo>
                  <a:cubicBezTo>
                    <a:pt x="293" y="486"/>
                    <a:pt x="300" y="457"/>
                    <a:pt x="321" y="457"/>
                  </a:cubicBezTo>
                  <a:cubicBezTo>
                    <a:pt x="343" y="457"/>
                    <a:pt x="350" y="486"/>
                    <a:pt x="350" y="515"/>
                  </a:cubicBezTo>
                  <a:cubicBezTo>
                    <a:pt x="350" y="550"/>
                    <a:pt x="343" y="575"/>
                    <a:pt x="321" y="575"/>
                  </a:cubicBezTo>
                  <a:cubicBezTo>
                    <a:pt x="300" y="575"/>
                    <a:pt x="293" y="550"/>
                    <a:pt x="293" y="515"/>
                  </a:cubicBezTo>
                  <a:close/>
                  <a:moveTo>
                    <a:pt x="143" y="532"/>
                  </a:moveTo>
                  <a:lnTo>
                    <a:pt x="143" y="532"/>
                  </a:lnTo>
                  <a:cubicBezTo>
                    <a:pt x="143" y="525"/>
                    <a:pt x="143" y="522"/>
                    <a:pt x="143" y="515"/>
                  </a:cubicBezTo>
                  <a:cubicBezTo>
                    <a:pt x="143" y="486"/>
                    <a:pt x="150" y="457"/>
                    <a:pt x="171" y="457"/>
                  </a:cubicBezTo>
                  <a:cubicBezTo>
                    <a:pt x="196" y="457"/>
                    <a:pt x="200" y="486"/>
                    <a:pt x="200" y="515"/>
                  </a:cubicBezTo>
                  <a:cubicBezTo>
                    <a:pt x="200" y="536"/>
                    <a:pt x="200" y="550"/>
                    <a:pt x="193" y="561"/>
                  </a:cubicBezTo>
                  <a:cubicBezTo>
                    <a:pt x="175" y="554"/>
                    <a:pt x="161" y="543"/>
                    <a:pt x="143" y="5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4" name="Group 593"/>
          <p:cNvGrpSpPr/>
          <p:nvPr/>
        </p:nvGrpSpPr>
        <p:grpSpPr>
          <a:xfrm>
            <a:off x="7516929" y="1658121"/>
            <a:ext cx="333375" cy="393700"/>
            <a:chOff x="1051741" y="1655581"/>
            <a:chExt cx="333375" cy="393700"/>
          </a:xfrm>
        </p:grpSpPr>
        <p:sp>
          <p:nvSpPr>
            <p:cNvPr id="595" name="Freeform 520"/>
            <p:cNvSpPr>
              <a:spLocks noChangeArrowheads="1"/>
            </p:cNvSpPr>
            <p:nvPr/>
          </p:nvSpPr>
          <p:spPr bwMode="auto">
            <a:xfrm>
              <a:off x="1059678" y="1663518"/>
              <a:ext cx="234950" cy="322263"/>
            </a:xfrm>
            <a:custGeom>
              <a:avLst/>
              <a:gdLst>
                <a:gd name="T0" fmla="*/ 597 w 652"/>
                <a:gd name="T1" fmla="*/ 210 h 894"/>
                <a:gd name="T2" fmla="*/ 597 w 652"/>
                <a:gd name="T3" fmla="*/ 210 h 894"/>
                <a:gd name="T4" fmla="*/ 555 w 652"/>
                <a:gd name="T5" fmla="*/ 232 h 894"/>
                <a:gd name="T6" fmla="*/ 540 w 652"/>
                <a:gd name="T7" fmla="*/ 118 h 894"/>
                <a:gd name="T8" fmla="*/ 483 w 652"/>
                <a:gd name="T9" fmla="*/ 61 h 894"/>
                <a:gd name="T10" fmla="*/ 441 w 652"/>
                <a:gd name="T11" fmla="*/ 82 h 894"/>
                <a:gd name="T12" fmla="*/ 430 w 652"/>
                <a:gd name="T13" fmla="*/ 57 h 894"/>
                <a:gd name="T14" fmla="*/ 373 w 652"/>
                <a:gd name="T15" fmla="*/ 0 h 894"/>
                <a:gd name="T16" fmla="*/ 316 w 652"/>
                <a:gd name="T17" fmla="*/ 57 h 894"/>
                <a:gd name="T18" fmla="*/ 313 w 652"/>
                <a:gd name="T19" fmla="*/ 93 h 894"/>
                <a:gd name="T20" fmla="*/ 263 w 652"/>
                <a:gd name="T21" fmla="*/ 61 h 894"/>
                <a:gd name="T22" fmla="*/ 206 w 652"/>
                <a:gd name="T23" fmla="*/ 118 h 894"/>
                <a:gd name="T24" fmla="*/ 206 w 652"/>
                <a:gd name="T25" fmla="*/ 548 h 894"/>
                <a:gd name="T26" fmla="*/ 128 w 652"/>
                <a:gd name="T27" fmla="*/ 434 h 894"/>
                <a:gd name="T28" fmla="*/ 39 w 652"/>
                <a:gd name="T29" fmla="*/ 420 h 894"/>
                <a:gd name="T30" fmla="*/ 21 w 652"/>
                <a:gd name="T31" fmla="*/ 509 h 894"/>
                <a:gd name="T32" fmla="*/ 224 w 652"/>
                <a:gd name="T33" fmla="*/ 801 h 894"/>
                <a:gd name="T34" fmla="*/ 224 w 652"/>
                <a:gd name="T35" fmla="*/ 893 h 894"/>
                <a:gd name="T36" fmla="*/ 579 w 652"/>
                <a:gd name="T37" fmla="*/ 893 h 894"/>
                <a:gd name="T38" fmla="*/ 579 w 652"/>
                <a:gd name="T39" fmla="*/ 811 h 894"/>
                <a:gd name="T40" fmla="*/ 651 w 652"/>
                <a:gd name="T41" fmla="*/ 708 h 894"/>
                <a:gd name="T42" fmla="*/ 651 w 652"/>
                <a:gd name="T43" fmla="*/ 267 h 894"/>
                <a:gd name="T44" fmla="*/ 597 w 652"/>
                <a:gd name="T45" fmla="*/ 21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2" h="894">
                  <a:moveTo>
                    <a:pt x="597" y="210"/>
                  </a:moveTo>
                  <a:lnTo>
                    <a:pt x="597" y="210"/>
                  </a:lnTo>
                  <a:cubicBezTo>
                    <a:pt x="579" y="210"/>
                    <a:pt x="565" y="217"/>
                    <a:pt x="555" y="232"/>
                  </a:cubicBezTo>
                  <a:cubicBezTo>
                    <a:pt x="540" y="118"/>
                    <a:pt x="540" y="118"/>
                    <a:pt x="540" y="118"/>
                  </a:cubicBezTo>
                  <a:cubicBezTo>
                    <a:pt x="540" y="86"/>
                    <a:pt x="516" y="61"/>
                    <a:pt x="483" y="61"/>
                  </a:cubicBezTo>
                  <a:cubicBezTo>
                    <a:pt x="466" y="61"/>
                    <a:pt x="451" y="71"/>
                    <a:pt x="441" y="82"/>
                  </a:cubicBezTo>
                  <a:cubicBezTo>
                    <a:pt x="430" y="57"/>
                    <a:pt x="430" y="57"/>
                    <a:pt x="430" y="57"/>
                  </a:cubicBezTo>
                  <a:cubicBezTo>
                    <a:pt x="430" y="25"/>
                    <a:pt x="405" y="0"/>
                    <a:pt x="373" y="0"/>
                  </a:cubicBezTo>
                  <a:cubicBezTo>
                    <a:pt x="341" y="0"/>
                    <a:pt x="316" y="25"/>
                    <a:pt x="316" y="57"/>
                  </a:cubicBezTo>
                  <a:cubicBezTo>
                    <a:pt x="313" y="93"/>
                    <a:pt x="313" y="93"/>
                    <a:pt x="313" y="93"/>
                  </a:cubicBezTo>
                  <a:cubicBezTo>
                    <a:pt x="302" y="75"/>
                    <a:pt x="284" y="61"/>
                    <a:pt x="263" y="61"/>
                  </a:cubicBezTo>
                  <a:cubicBezTo>
                    <a:pt x="231" y="61"/>
                    <a:pt x="206" y="86"/>
                    <a:pt x="206" y="118"/>
                  </a:cubicBezTo>
                  <a:cubicBezTo>
                    <a:pt x="206" y="548"/>
                    <a:pt x="206" y="548"/>
                    <a:pt x="206" y="548"/>
                  </a:cubicBezTo>
                  <a:cubicBezTo>
                    <a:pt x="128" y="434"/>
                    <a:pt x="128" y="434"/>
                    <a:pt x="128" y="434"/>
                  </a:cubicBezTo>
                  <a:cubicBezTo>
                    <a:pt x="107" y="406"/>
                    <a:pt x="68" y="399"/>
                    <a:pt x="39" y="420"/>
                  </a:cubicBezTo>
                  <a:cubicBezTo>
                    <a:pt x="7" y="438"/>
                    <a:pt x="0" y="480"/>
                    <a:pt x="21" y="509"/>
                  </a:cubicBezTo>
                  <a:cubicBezTo>
                    <a:pt x="224" y="801"/>
                    <a:pt x="224" y="801"/>
                    <a:pt x="224" y="801"/>
                  </a:cubicBezTo>
                  <a:cubicBezTo>
                    <a:pt x="224" y="893"/>
                    <a:pt x="224" y="893"/>
                    <a:pt x="224" y="893"/>
                  </a:cubicBezTo>
                  <a:cubicBezTo>
                    <a:pt x="579" y="893"/>
                    <a:pt x="579" y="893"/>
                    <a:pt x="579" y="893"/>
                  </a:cubicBezTo>
                  <a:cubicBezTo>
                    <a:pt x="579" y="811"/>
                    <a:pt x="579" y="811"/>
                    <a:pt x="579" y="811"/>
                  </a:cubicBezTo>
                  <a:cubicBezTo>
                    <a:pt x="651" y="708"/>
                    <a:pt x="651" y="708"/>
                    <a:pt x="651" y="708"/>
                  </a:cubicBezTo>
                  <a:cubicBezTo>
                    <a:pt x="651" y="267"/>
                    <a:pt x="651" y="267"/>
                    <a:pt x="651" y="267"/>
                  </a:cubicBezTo>
                  <a:cubicBezTo>
                    <a:pt x="651" y="235"/>
                    <a:pt x="626" y="210"/>
                    <a:pt x="597" y="2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521"/>
            <p:cNvSpPr>
              <a:spLocks noChangeArrowheads="1"/>
            </p:cNvSpPr>
            <p:nvPr/>
          </p:nvSpPr>
          <p:spPr bwMode="auto">
            <a:xfrm>
              <a:off x="1194616" y="1663518"/>
              <a:ext cx="98425" cy="322263"/>
            </a:xfrm>
            <a:custGeom>
              <a:avLst/>
              <a:gdLst>
                <a:gd name="T0" fmla="*/ 206 w 272"/>
                <a:gd name="T1" fmla="*/ 811 h 894"/>
                <a:gd name="T2" fmla="*/ 206 w 272"/>
                <a:gd name="T3" fmla="*/ 811 h 894"/>
                <a:gd name="T4" fmla="*/ 206 w 272"/>
                <a:gd name="T5" fmla="*/ 811 h 894"/>
                <a:gd name="T6" fmla="*/ 206 w 272"/>
                <a:gd name="T7" fmla="*/ 893 h 894"/>
                <a:gd name="T8" fmla="*/ 0 w 272"/>
                <a:gd name="T9" fmla="*/ 893 h 894"/>
                <a:gd name="T10" fmla="*/ 0 w 272"/>
                <a:gd name="T11" fmla="*/ 893 h 894"/>
                <a:gd name="T12" fmla="*/ 206 w 272"/>
                <a:gd name="T13" fmla="*/ 893 h 894"/>
                <a:gd name="T14" fmla="*/ 206 w 272"/>
                <a:gd name="T15" fmla="*/ 811 h 894"/>
                <a:gd name="T16" fmla="*/ 224 w 272"/>
                <a:gd name="T17" fmla="*/ 210 h 894"/>
                <a:gd name="T18" fmla="*/ 224 w 272"/>
                <a:gd name="T19" fmla="*/ 210 h 894"/>
                <a:gd name="T20" fmla="*/ 182 w 272"/>
                <a:gd name="T21" fmla="*/ 232 h 894"/>
                <a:gd name="T22" fmla="*/ 182 w 272"/>
                <a:gd name="T23" fmla="*/ 232 h 894"/>
                <a:gd name="T24" fmla="*/ 224 w 272"/>
                <a:gd name="T25" fmla="*/ 210 h 894"/>
                <a:gd name="T26" fmla="*/ 271 w 272"/>
                <a:gd name="T27" fmla="*/ 235 h 894"/>
                <a:gd name="T28" fmla="*/ 224 w 272"/>
                <a:gd name="T29" fmla="*/ 210 h 894"/>
                <a:gd name="T30" fmla="*/ 110 w 272"/>
                <a:gd name="T31" fmla="*/ 61 h 894"/>
                <a:gd name="T32" fmla="*/ 110 w 272"/>
                <a:gd name="T33" fmla="*/ 61 h 894"/>
                <a:gd name="T34" fmla="*/ 68 w 272"/>
                <a:gd name="T35" fmla="*/ 82 h 894"/>
                <a:gd name="T36" fmla="*/ 68 w 272"/>
                <a:gd name="T37" fmla="*/ 82 h 894"/>
                <a:gd name="T38" fmla="*/ 110 w 272"/>
                <a:gd name="T39" fmla="*/ 61 h 894"/>
                <a:gd name="T40" fmla="*/ 167 w 272"/>
                <a:gd name="T41" fmla="*/ 118 h 894"/>
                <a:gd name="T42" fmla="*/ 167 w 272"/>
                <a:gd name="T43" fmla="*/ 118 h 894"/>
                <a:gd name="T44" fmla="*/ 167 w 272"/>
                <a:gd name="T45" fmla="*/ 118 h 894"/>
                <a:gd name="T46" fmla="*/ 110 w 272"/>
                <a:gd name="T47" fmla="*/ 61 h 894"/>
                <a:gd name="T48" fmla="*/ 0 w 272"/>
                <a:gd name="T49" fmla="*/ 0 h 894"/>
                <a:gd name="T50" fmla="*/ 0 w 272"/>
                <a:gd name="T51" fmla="*/ 0 h 894"/>
                <a:gd name="T52" fmla="*/ 0 w 272"/>
                <a:gd name="T53" fmla="*/ 0 h 894"/>
                <a:gd name="T54" fmla="*/ 0 w 272"/>
                <a:gd name="T55" fmla="*/ 0 h 894"/>
                <a:gd name="T56" fmla="*/ 57 w 272"/>
                <a:gd name="T57" fmla="*/ 57 h 894"/>
                <a:gd name="T58" fmla="*/ 57 w 272"/>
                <a:gd name="T59" fmla="*/ 57 h 894"/>
                <a:gd name="T60" fmla="*/ 57 w 272"/>
                <a:gd name="T61" fmla="*/ 57 h 894"/>
                <a:gd name="T62" fmla="*/ 0 w 272"/>
                <a:gd name="T63" fmla="*/ 0 h 894"/>
                <a:gd name="T64" fmla="*/ 206 w 272"/>
                <a:gd name="T65" fmla="*/ 811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2" h="894">
                  <a:moveTo>
                    <a:pt x="206" y="811"/>
                  </a:moveTo>
                  <a:lnTo>
                    <a:pt x="206" y="811"/>
                  </a:lnTo>
                  <a:lnTo>
                    <a:pt x="206" y="811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0" y="893"/>
                    <a:pt x="0" y="893"/>
                    <a:pt x="0" y="893"/>
                  </a:cubicBezTo>
                  <a:lnTo>
                    <a:pt x="0" y="893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lnTo>
                    <a:pt x="224" y="210"/>
                  </a:lnTo>
                  <a:lnTo>
                    <a:pt x="224" y="210"/>
                  </a:lnTo>
                  <a:cubicBezTo>
                    <a:pt x="206" y="210"/>
                    <a:pt x="192" y="217"/>
                    <a:pt x="182" y="232"/>
                  </a:cubicBezTo>
                  <a:lnTo>
                    <a:pt x="182" y="232"/>
                  </a:lnTo>
                  <a:cubicBezTo>
                    <a:pt x="192" y="217"/>
                    <a:pt x="206" y="210"/>
                    <a:pt x="224" y="210"/>
                  </a:cubicBezTo>
                  <a:cubicBezTo>
                    <a:pt x="242" y="210"/>
                    <a:pt x="260" y="221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lnTo>
                    <a:pt x="110" y="61"/>
                  </a:lnTo>
                  <a:lnTo>
                    <a:pt x="110" y="61"/>
                  </a:lnTo>
                  <a:cubicBezTo>
                    <a:pt x="93" y="61"/>
                    <a:pt x="78" y="71"/>
                    <a:pt x="68" y="82"/>
                  </a:cubicBezTo>
                  <a:lnTo>
                    <a:pt x="68" y="82"/>
                  </a:lnTo>
                  <a:cubicBezTo>
                    <a:pt x="78" y="71"/>
                    <a:pt x="93" y="61"/>
                    <a:pt x="110" y="61"/>
                  </a:cubicBezTo>
                  <a:cubicBezTo>
                    <a:pt x="143" y="61"/>
                    <a:pt x="167" y="86"/>
                    <a:pt x="167" y="118"/>
                  </a:cubicBezTo>
                  <a:lnTo>
                    <a:pt x="167" y="118"/>
                  </a:lnTo>
                  <a:lnTo>
                    <a:pt x="167" y="118"/>
                  </a:lnTo>
                  <a:cubicBezTo>
                    <a:pt x="167" y="86"/>
                    <a:pt x="143" y="61"/>
                    <a:pt x="110" y="61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2" y="0"/>
                    <a:pt x="57" y="25"/>
                    <a:pt x="57" y="57"/>
                  </a:cubicBezTo>
                  <a:lnTo>
                    <a:pt x="57" y="57"/>
                  </a:ln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  <a:lnTo>
                    <a:pt x="206" y="811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522"/>
            <p:cNvSpPr>
              <a:spLocks noChangeArrowheads="1"/>
            </p:cNvSpPr>
            <p:nvPr/>
          </p:nvSpPr>
          <p:spPr bwMode="auto">
            <a:xfrm>
              <a:off x="1194616" y="1663518"/>
              <a:ext cx="100012" cy="322263"/>
            </a:xfrm>
            <a:custGeom>
              <a:avLst/>
              <a:gdLst>
                <a:gd name="T0" fmla="*/ 0 w 279"/>
                <a:gd name="T1" fmla="*/ 0 h 894"/>
                <a:gd name="T2" fmla="*/ 0 w 279"/>
                <a:gd name="T3" fmla="*/ 0 h 894"/>
                <a:gd name="T4" fmla="*/ 0 w 279"/>
                <a:gd name="T5" fmla="*/ 0 h 894"/>
                <a:gd name="T6" fmla="*/ 0 w 279"/>
                <a:gd name="T7" fmla="*/ 893 h 894"/>
                <a:gd name="T8" fmla="*/ 206 w 279"/>
                <a:gd name="T9" fmla="*/ 893 h 894"/>
                <a:gd name="T10" fmla="*/ 206 w 279"/>
                <a:gd name="T11" fmla="*/ 811 h 894"/>
                <a:gd name="T12" fmla="*/ 278 w 279"/>
                <a:gd name="T13" fmla="*/ 708 h 894"/>
                <a:gd name="T14" fmla="*/ 278 w 279"/>
                <a:gd name="T15" fmla="*/ 267 h 894"/>
                <a:gd name="T16" fmla="*/ 271 w 279"/>
                <a:gd name="T17" fmla="*/ 235 h 894"/>
                <a:gd name="T18" fmla="*/ 224 w 279"/>
                <a:gd name="T19" fmla="*/ 210 h 894"/>
                <a:gd name="T20" fmla="*/ 182 w 279"/>
                <a:gd name="T21" fmla="*/ 232 h 894"/>
                <a:gd name="T22" fmla="*/ 182 w 279"/>
                <a:gd name="T23" fmla="*/ 232 h 894"/>
                <a:gd name="T24" fmla="*/ 167 w 279"/>
                <a:gd name="T25" fmla="*/ 267 h 894"/>
                <a:gd name="T26" fmla="*/ 167 w 279"/>
                <a:gd name="T27" fmla="*/ 118 h 894"/>
                <a:gd name="T28" fmla="*/ 110 w 279"/>
                <a:gd name="T29" fmla="*/ 61 h 894"/>
                <a:gd name="T30" fmla="*/ 68 w 279"/>
                <a:gd name="T31" fmla="*/ 82 h 894"/>
                <a:gd name="T32" fmla="*/ 68 w 279"/>
                <a:gd name="T33" fmla="*/ 82 h 894"/>
                <a:gd name="T34" fmla="*/ 61 w 279"/>
                <a:gd name="T35" fmla="*/ 100 h 894"/>
                <a:gd name="T36" fmla="*/ 57 w 279"/>
                <a:gd name="T37" fmla="*/ 57 h 894"/>
                <a:gd name="T38" fmla="*/ 57 w 279"/>
                <a:gd name="T39" fmla="*/ 57 h 894"/>
                <a:gd name="T40" fmla="*/ 0 w 279"/>
                <a:gd name="T41" fmla="*/ 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9" h="89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3"/>
                    <a:pt x="0" y="893"/>
                    <a:pt x="0" y="893"/>
                  </a:cubicBez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cubicBezTo>
                    <a:pt x="278" y="708"/>
                    <a:pt x="278" y="708"/>
                    <a:pt x="278" y="708"/>
                  </a:cubicBezTo>
                  <a:cubicBezTo>
                    <a:pt x="278" y="267"/>
                    <a:pt x="278" y="267"/>
                    <a:pt x="278" y="267"/>
                  </a:cubicBezTo>
                  <a:cubicBezTo>
                    <a:pt x="278" y="256"/>
                    <a:pt x="278" y="246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cubicBezTo>
                    <a:pt x="206" y="210"/>
                    <a:pt x="192" y="217"/>
                    <a:pt x="182" y="232"/>
                  </a:cubicBezTo>
                  <a:lnTo>
                    <a:pt x="182" y="232"/>
                  </a:lnTo>
                  <a:cubicBezTo>
                    <a:pt x="171" y="239"/>
                    <a:pt x="167" y="253"/>
                    <a:pt x="167" y="267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86"/>
                    <a:pt x="143" y="61"/>
                    <a:pt x="110" y="61"/>
                  </a:cubicBezTo>
                  <a:cubicBezTo>
                    <a:pt x="93" y="61"/>
                    <a:pt x="78" y="71"/>
                    <a:pt x="68" y="82"/>
                  </a:cubicBezTo>
                  <a:lnTo>
                    <a:pt x="68" y="82"/>
                  </a:lnTo>
                  <a:cubicBezTo>
                    <a:pt x="64" y="89"/>
                    <a:pt x="61" y="93"/>
                    <a:pt x="61" y="100"/>
                  </a:cubicBezTo>
                  <a:cubicBezTo>
                    <a:pt x="57" y="57"/>
                    <a:pt x="57" y="57"/>
                    <a:pt x="57" y="57"/>
                  </a:cubicBez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523"/>
            <p:cNvSpPr>
              <a:spLocks noChangeArrowheads="1"/>
            </p:cNvSpPr>
            <p:nvPr/>
          </p:nvSpPr>
          <p:spPr bwMode="auto">
            <a:xfrm>
              <a:off x="1202553" y="1865131"/>
              <a:ext cx="182563" cy="184150"/>
            </a:xfrm>
            <a:custGeom>
              <a:avLst/>
              <a:gdLst>
                <a:gd name="T0" fmla="*/ 256 w 509"/>
                <a:gd name="T1" fmla="*/ 512 h 513"/>
                <a:gd name="T2" fmla="*/ 256 w 509"/>
                <a:gd name="T3" fmla="*/ 512 h 513"/>
                <a:gd name="T4" fmla="*/ 0 w 509"/>
                <a:gd name="T5" fmla="*/ 256 h 513"/>
                <a:gd name="T6" fmla="*/ 256 w 509"/>
                <a:gd name="T7" fmla="*/ 0 h 513"/>
                <a:gd name="T8" fmla="*/ 508 w 509"/>
                <a:gd name="T9" fmla="*/ 256 h 513"/>
                <a:gd name="T10" fmla="*/ 256 w 509"/>
                <a:gd name="T11" fmla="*/ 512 h 513"/>
                <a:gd name="T12" fmla="*/ 256 w 509"/>
                <a:gd name="T13" fmla="*/ 42 h 513"/>
                <a:gd name="T14" fmla="*/ 256 w 509"/>
                <a:gd name="T15" fmla="*/ 42 h 513"/>
                <a:gd name="T16" fmla="*/ 39 w 509"/>
                <a:gd name="T17" fmla="*/ 256 h 513"/>
                <a:gd name="T18" fmla="*/ 256 w 509"/>
                <a:gd name="T19" fmla="*/ 469 h 513"/>
                <a:gd name="T20" fmla="*/ 469 w 509"/>
                <a:gd name="T21" fmla="*/ 256 h 513"/>
                <a:gd name="T22" fmla="*/ 256 w 509"/>
                <a:gd name="T23" fmla="*/ 4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9" h="513">
                  <a:moveTo>
                    <a:pt x="256" y="512"/>
                  </a:moveTo>
                  <a:lnTo>
                    <a:pt x="256" y="512"/>
                  </a:lnTo>
                  <a:cubicBezTo>
                    <a:pt x="113" y="512"/>
                    <a:pt x="0" y="398"/>
                    <a:pt x="0" y="256"/>
                  </a:cubicBezTo>
                  <a:cubicBezTo>
                    <a:pt x="0" y="114"/>
                    <a:pt x="113" y="0"/>
                    <a:pt x="256" y="0"/>
                  </a:cubicBezTo>
                  <a:cubicBezTo>
                    <a:pt x="394" y="0"/>
                    <a:pt x="508" y="114"/>
                    <a:pt x="508" y="256"/>
                  </a:cubicBezTo>
                  <a:cubicBezTo>
                    <a:pt x="508" y="398"/>
                    <a:pt x="394" y="512"/>
                    <a:pt x="256" y="512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5" y="42"/>
                    <a:pt x="39" y="138"/>
                    <a:pt x="39" y="256"/>
                  </a:cubicBezTo>
                  <a:cubicBezTo>
                    <a:pt x="39" y="373"/>
                    <a:pt x="135" y="469"/>
                    <a:pt x="256" y="469"/>
                  </a:cubicBezTo>
                  <a:cubicBezTo>
                    <a:pt x="373" y="469"/>
                    <a:pt x="469" y="373"/>
                    <a:pt x="469" y="256"/>
                  </a:cubicBezTo>
                  <a:cubicBezTo>
                    <a:pt x="469" y="138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524"/>
            <p:cNvSpPr>
              <a:spLocks noChangeArrowheads="1"/>
            </p:cNvSpPr>
            <p:nvPr/>
          </p:nvSpPr>
          <p:spPr bwMode="auto">
            <a:xfrm>
              <a:off x="1051741" y="1655581"/>
              <a:ext cx="249237" cy="336550"/>
            </a:xfrm>
            <a:custGeom>
              <a:avLst/>
              <a:gdLst>
                <a:gd name="T0" fmla="*/ 618 w 694"/>
                <a:gd name="T1" fmla="*/ 210 h 936"/>
                <a:gd name="T2" fmla="*/ 618 w 694"/>
                <a:gd name="T3" fmla="*/ 210 h 936"/>
                <a:gd name="T4" fmla="*/ 583 w 694"/>
                <a:gd name="T5" fmla="*/ 220 h 936"/>
                <a:gd name="T6" fmla="*/ 583 w 694"/>
                <a:gd name="T7" fmla="*/ 139 h 936"/>
                <a:gd name="T8" fmla="*/ 504 w 694"/>
                <a:gd name="T9" fmla="*/ 60 h 936"/>
                <a:gd name="T10" fmla="*/ 469 w 694"/>
                <a:gd name="T11" fmla="*/ 71 h 936"/>
                <a:gd name="T12" fmla="*/ 394 w 694"/>
                <a:gd name="T13" fmla="*/ 0 h 936"/>
                <a:gd name="T14" fmla="*/ 320 w 694"/>
                <a:gd name="T15" fmla="*/ 71 h 936"/>
                <a:gd name="T16" fmla="*/ 284 w 694"/>
                <a:gd name="T17" fmla="*/ 60 h 936"/>
                <a:gd name="T18" fmla="*/ 206 w 694"/>
                <a:gd name="T19" fmla="*/ 139 h 936"/>
                <a:gd name="T20" fmla="*/ 206 w 694"/>
                <a:gd name="T21" fmla="*/ 501 h 936"/>
                <a:gd name="T22" fmla="*/ 167 w 694"/>
                <a:gd name="T23" fmla="*/ 445 h 936"/>
                <a:gd name="T24" fmla="*/ 46 w 694"/>
                <a:gd name="T25" fmla="*/ 423 h 936"/>
                <a:gd name="T26" fmla="*/ 25 w 694"/>
                <a:gd name="T27" fmla="*/ 541 h 936"/>
                <a:gd name="T28" fmla="*/ 224 w 694"/>
                <a:gd name="T29" fmla="*/ 829 h 936"/>
                <a:gd name="T30" fmla="*/ 224 w 694"/>
                <a:gd name="T31" fmla="*/ 935 h 936"/>
                <a:gd name="T32" fmla="*/ 433 w 694"/>
                <a:gd name="T33" fmla="*/ 935 h 936"/>
                <a:gd name="T34" fmla="*/ 419 w 694"/>
                <a:gd name="T35" fmla="*/ 893 h 936"/>
                <a:gd name="T36" fmla="*/ 266 w 694"/>
                <a:gd name="T37" fmla="*/ 893 h 936"/>
                <a:gd name="T38" fmla="*/ 266 w 694"/>
                <a:gd name="T39" fmla="*/ 815 h 936"/>
                <a:gd name="T40" fmla="*/ 60 w 694"/>
                <a:gd name="T41" fmla="*/ 519 h 936"/>
                <a:gd name="T42" fmla="*/ 71 w 694"/>
                <a:gd name="T43" fmla="*/ 455 h 936"/>
                <a:gd name="T44" fmla="*/ 131 w 694"/>
                <a:gd name="T45" fmla="*/ 466 h 936"/>
                <a:gd name="T46" fmla="*/ 248 w 694"/>
                <a:gd name="T47" fmla="*/ 637 h 936"/>
                <a:gd name="T48" fmla="*/ 248 w 694"/>
                <a:gd name="T49" fmla="*/ 139 h 936"/>
                <a:gd name="T50" fmla="*/ 284 w 694"/>
                <a:gd name="T51" fmla="*/ 103 h 936"/>
                <a:gd name="T52" fmla="*/ 316 w 694"/>
                <a:gd name="T53" fmla="*/ 139 h 936"/>
                <a:gd name="T54" fmla="*/ 316 w 694"/>
                <a:gd name="T55" fmla="*/ 491 h 936"/>
                <a:gd name="T56" fmla="*/ 316 w 694"/>
                <a:gd name="T57" fmla="*/ 494 h 936"/>
                <a:gd name="T58" fmla="*/ 359 w 694"/>
                <a:gd name="T59" fmla="*/ 494 h 936"/>
                <a:gd name="T60" fmla="*/ 359 w 694"/>
                <a:gd name="T61" fmla="*/ 491 h 936"/>
                <a:gd name="T62" fmla="*/ 359 w 694"/>
                <a:gd name="T63" fmla="*/ 139 h 936"/>
                <a:gd name="T64" fmla="*/ 359 w 694"/>
                <a:gd name="T65" fmla="*/ 78 h 936"/>
                <a:gd name="T66" fmla="*/ 394 w 694"/>
                <a:gd name="T67" fmla="*/ 43 h 936"/>
                <a:gd name="T68" fmla="*/ 430 w 694"/>
                <a:gd name="T69" fmla="*/ 78 h 936"/>
                <a:gd name="T70" fmla="*/ 430 w 694"/>
                <a:gd name="T71" fmla="*/ 466 h 936"/>
                <a:gd name="T72" fmla="*/ 430 w 694"/>
                <a:gd name="T73" fmla="*/ 466 h 936"/>
                <a:gd name="T74" fmla="*/ 472 w 694"/>
                <a:gd name="T75" fmla="*/ 466 h 936"/>
                <a:gd name="T76" fmla="*/ 472 w 694"/>
                <a:gd name="T77" fmla="*/ 466 h 936"/>
                <a:gd name="T78" fmla="*/ 472 w 694"/>
                <a:gd name="T79" fmla="*/ 139 h 936"/>
                <a:gd name="T80" fmla="*/ 504 w 694"/>
                <a:gd name="T81" fmla="*/ 103 h 936"/>
                <a:gd name="T82" fmla="*/ 540 w 694"/>
                <a:gd name="T83" fmla="*/ 139 h 936"/>
                <a:gd name="T84" fmla="*/ 540 w 694"/>
                <a:gd name="T85" fmla="*/ 288 h 936"/>
                <a:gd name="T86" fmla="*/ 540 w 694"/>
                <a:gd name="T87" fmla="*/ 537 h 936"/>
                <a:gd name="T88" fmla="*/ 583 w 694"/>
                <a:gd name="T89" fmla="*/ 537 h 936"/>
                <a:gd name="T90" fmla="*/ 583 w 694"/>
                <a:gd name="T91" fmla="*/ 288 h 936"/>
                <a:gd name="T92" fmla="*/ 618 w 694"/>
                <a:gd name="T93" fmla="*/ 253 h 936"/>
                <a:gd name="T94" fmla="*/ 650 w 694"/>
                <a:gd name="T95" fmla="*/ 288 h 936"/>
                <a:gd name="T96" fmla="*/ 650 w 694"/>
                <a:gd name="T97" fmla="*/ 580 h 936"/>
                <a:gd name="T98" fmla="*/ 672 w 694"/>
                <a:gd name="T99" fmla="*/ 580 h 936"/>
                <a:gd name="T100" fmla="*/ 693 w 694"/>
                <a:gd name="T101" fmla="*/ 580 h 936"/>
                <a:gd name="T102" fmla="*/ 693 w 694"/>
                <a:gd name="T103" fmla="*/ 288 h 936"/>
                <a:gd name="T104" fmla="*/ 618 w 694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4" h="936">
                  <a:moveTo>
                    <a:pt x="618" y="210"/>
                  </a:moveTo>
                  <a:lnTo>
                    <a:pt x="618" y="210"/>
                  </a:lnTo>
                  <a:cubicBezTo>
                    <a:pt x="604" y="210"/>
                    <a:pt x="593" y="213"/>
                    <a:pt x="583" y="220"/>
                  </a:cubicBezTo>
                  <a:cubicBezTo>
                    <a:pt x="583" y="139"/>
                    <a:pt x="583" y="139"/>
                    <a:pt x="583" y="139"/>
                  </a:cubicBezTo>
                  <a:cubicBezTo>
                    <a:pt x="583" y="96"/>
                    <a:pt x="547" y="60"/>
                    <a:pt x="504" y="60"/>
                  </a:cubicBezTo>
                  <a:cubicBezTo>
                    <a:pt x="494" y="60"/>
                    <a:pt x="480" y="64"/>
                    <a:pt x="469" y="71"/>
                  </a:cubicBezTo>
                  <a:cubicBezTo>
                    <a:pt x="465" y="32"/>
                    <a:pt x="433" y="0"/>
                    <a:pt x="394" y="0"/>
                  </a:cubicBezTo>
                  <a:cubicBezTo>
                    <a:pt x="355" y="0"/>
                    <a:pt x="323" y="32"/>
                    <a:pt x="320" y="71"/>
                  </a:cubicBezTo>
                  <a:cubicBezTo>
                    <a:pt x="309" y="64"/>
                    <a:pt x="295" y="60"/>
                    <a:pt x="284" y="60"/>
                  </a:cubicBezTo>
                  <a:cubicBezTo>
                    <a:pt x="241" y="60"/>
                    <a:pt x="206" y="96"/>
                    <a:pt x="206" y="139"/>
                  </a:cubicBezTo>
                  <a:cubicBezTo>
                    <a:pt x="206" y="501"/>
                    <a:pt x="206" y="501"/>
                    <a:pt x="206" y="501"/>
                  </a:cubicBezTo>
                  <a:cubicBezTo>
                    <a:pt x="167" y="445"/>
                    <a:pt x="167" y="445"/>
                    <a:pt x="167" y="445"/>
                  </a:cubicBezTo>
                  <a:cubicBezTo>
                    <a:pt x="138" y="405"/>
                    <a:pt x="85" y="395"/>
                    <a:pt x="46" y="423"/>
                  </a:cubicBezTo>
                  <a:cubicBezTo>
                    <a:pt x="7" y="448"/>
                    <a:pt x="0" y="501"/>
                    <a:pt x="25" y="541"/>
                  </a:cubicBezTo>
                  <a:cubicBezTo>
                    <a:pt x="224" y="829"/>
                    <a:pt x="224" y="829"/>
                    <a:pt x="224" y="829"/>
                  </a:cubicBezTo>
                  <a:cubicBezTo>
                    <a:pt x="224" y="935"/>
                    <a:pt x="224" y="935"/>
                    <a:pt x="224" y="935"/>
                  </a:cubicBezTo>
                  <a:cubicBezTo>
                    <a:pt x="433" y="935"/>
                    <a:pt x="433" y="935"/>
                    <a:pt x="433" y="935"/>
                  </a:cubicBezTo>
                  <a:cubicBezTo>
                    <a:pt x="430" y="921"/>
                    <a:pt x="423" y="907"/>
                    <a:pt x="419" y="893"/>
                  </a:cubicBezTo>
                  <a:cubicBezTo>
                    <a:pt x="266" y="893"/>
                    <a:pt x="266" y="893"/>
                    <a:pt x="266" y="893"/>
                  </a:cubicBezTo>
                  <a:cubicBezTo>
                    <a:pt x="266" y="815"/>
                    <a:pt x="266" y="815"/>
                    <a:pt x="266" y="815"/>
                  </a:cubicBezTo>
                  <a:cubicBezTo>
                    <a:pt x="60" y="519"/>
                    <a:pt x="60" y="519"/>
                    <a:pt x="60" y="519"/>
                  </a:cubicBezTo>
                  <a:cubicBezTo>
                    <a:pt x="46" y="498"/>
                    <a:pt x="49" y="470"/>
                    <a:pt x="71" y="455"/>
                  </a:cubicBezTo>
                  <a:cubicBezTo>
                    <a:pt x="92" y="445"/>
                    <a:pt x="117" y="448"/>
                    <a:pt x="131" y="466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48" y="139"/>
                    <a:pt x="248" y="139"/>
                    <a:pt x="248" y="139"/>
                  </a:cubicBezTo>
                  <a:cubicBezTo>
                    <a:pt x="248" y="121"/>
                    <a:pt x="263" y="103"/>
                    <a:pt x="284" y="103"/>
                  </a:cubicBezTo>
                  <a:cubicBezTo>
                    <a:pt x="302" y="103"/>
                    <a:pt x="316" y="121"/>
                    <a:pt x="316" y="139"/>
                  </a:cubicBezTo>
                  <a:cubicBezTo>
                    <a:pt x="316" y="491"/>
                    <a:pt x="316" y="491"/>
                    <a:pt x="316" y="491"/>
                  </a:cubicBezTo>
                  <a:cubicBezTo>
                    <a:pt x="316" y="494"/>
                    <a:pt x="316" y="494"/>
                    <a:pt x="316" y="494"/>
                  </a:cubicBezTo>
                  <a:cubicBezTo>
                    <a:pt x="359" y="494"/>
                    <a:pt x="359" y="494"/>
                    <a:pt x="359" y="494"/>
                  </a:cubicBezTo>
                  <a:cubicBezTo>
                    <a:pt x="359" y="491"/>
                    <a:pt x="359" y="491"/>
                    <a:pt x="359" y="491"/>
                  </a:cubicBezTo>
                  <a:cubicBezTo>
                    <a:pt x="359" y="139"/>
                    <a:pt x="359" y="139"/>
                    <a:pt x="359" y="139"/>
                  </a:cubicBezTo>
                  <a:cubicBezTo>
                    <a:pt x="359" y="78"/>
                    <a:pt x="359" y="78"/>
                    <a:pt x="359" y="78"/>
                  </a:cubicBezTo>
                  <a:cubicBezTo>
                    <a:pt x="359" y="60"/>
                    <a:pt x="376" y="43"/>
                    <a:pt x="394" y="43"/>
                  </a:cubicBezTo>
                  <a:cubicBezTo>
                    <a:pt x="412" y="43"/>
                    <a:pt x="430" y="60"/>
                    <a:pt x="430" y="78"/>
                  </a:cubicBezTo>
                  <a:cubicBezTo>
                    <a:pt x="430" y="466"/>
                    <a:pt x="430" y="466"/>
                    <a:pt x="430" y="466"/>
                  </a:cubicBezTo>
                  <a:lnTo>
                    <a:pt x="430" y="466"/>
                  </a:lnTo>
                  <a:cubicBezTo>
                    <a:pt x="472" y="466"/>
                    <a:pt x="472" y="466"/>
                    <a:pt x="472" y="466"/>
                  </a:cubicBezTo>
                  <a:lnTo>
                    <a:pt x="472" y="466"/>
                  </a:lnTo>
                  <a:cubicBezTo>
                    <a:pt x="472" y="139"/>
                    <a:pt x="472" y="139"/>
                    <a:pt x="472" y="139"/>
                  </a:cubicBezTo>
                  <a:cubicBezTo>
                    <a:pt x="472" y="121"/>
                    <a:pt x="487" y="103"/>
                    <a:pt x="504" y="103"/>
                  </a:cubicBezTo>
                  <a:cubicBezTo>
                    <a:pt x="526" y="103"/>
                    <a:pt x="540" y="121"/>
                    <a:pt x="540" y="139"/>
                  </a:cubicBezTo>
                  <a:cubicBezTo>
                    <a:pt x="540" y="288"/>
                    <a:pt x="540" y="288"/>
                    <a:pt x="540" y="288"/>
                  </a:cubicBezTo>
                  <a:cubicBezTo>
                    <a:pt x="540" y="537"/>
                    <a:pt x="540" y="537"/>
                    <a:pt x="540" y="537"/>
                  </a:cubicBezTo>
                  <a:cubicBezTo>
                    <a:pt x="583" y="537"/>
                    <a:pt x="583" y="537"/>
                    <a:pt x="583" y="537"/>
                  </a:cubicBezTo>
                  <a:cubicBezTo>
                    <a:pt x="583" y="288"/>
                    <a:pt x="583" y="288"/>
                    <a:pt x="583" y="288"/>
                  </a:cubicBezTo>
                  <a:cubicBezTo>
                    <a:pt x="583" y="267"/>
                    <a:pt x="597" y="253"/>
                    <a:pt x="618" y="253"/>
                  </a:cubicBezTo>
                  <a:cubicBezTo>
                    <a:pt x="636" y="253"/>
                    <a:pt x="650" y="267"/>
                    <a:pt x="650" y="288"/>
                  </a:cubicBezTo>
                  <a:cubicBezTo>
                    <a:pt x="650" y="580"/>
                    <a:pt x="650" y="580"/>
                    <a:pt x="650" y="580"/>
                  </a:cubicBezTo>
                  <a:cubicBezTo>
                    <a:pt x="657" y="580"/>
                    <a:pt x="665" y="580"/>
                    <a:pt x="672" y="580"/>
                  </a:cubicBezTo>
                  <a:cubicBezTo>
                    <a:pt x="679" y="580"/>
                    <a:pt x="686" y="580"/>
                    <a:pt x="693" y="580"/>
                  </a:cubicBezTo>
                  <a:cubicBezTo>
                    <a:pt x="693" y="288"/>
                    <a:pt x="693" y="288"/>
                    <a:pt x="693" y="288"/>
                  </a:cubicBezTo>
                  <a:cubicBezTo>
                    <a:pt x="693" y="245"/>
                    <a:pt x="661" y="210"/>
                    <a:pt x="618" y="21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525"/>
            <p:cNvSpPr>
              <a:spLocks noChangeArrowheads="1"/>
            </p:cNvSpPr>
            <p:nvPr/>
          </p:nvSpPr>
          <p:spPr bwMode="auto">
            <a:xfrm>
              <a:off x="1215253" y="1879418"/>
              <a:ext cx="155575" cy="153988"/>
            </a:xfrm>
            <a:custGeom>
              <a:avLst/>
              <a:gdLst>
                <a:gd name="T0" fmla="*/ 217 w 431"/>
                <a:gd name="T1" fmla="*/ 0 h 428"/>
                <a:gd name="T2" fmla="*/ 217 w 431"/>
                <a:gd name="T3" fmla="*/ 0 h 428"/>
                <a:gd name="T4" fmla="*/ 0 w 431"/>
                <a:gd name="T5" fmla="*/ 214 h 428"/>
                <a:gd name="T6" fmla="*/ 217 w 431"/>
                <a:gd name="T7" fmla="*/ 427 h 428"/>
                <a:gd name="T8" fmla="*/ 430 w 431"/>
                <a:gd name="T9" fmla="*/ 214 h 428"/>
                <a:gd name="T10" fmla="*/ 217 w 431"/>
                <a:gd name="T1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428">
                  <a:moveTo>
                    <a:pt x="217" y="0"/>
                  </a:moveTo>
                  <a:lnTo>
                    <a:pt x="217" y="0"/>
                  </a:lnTo>
                  <a:cubicBezTo>
                    <a:pt x="96" y="0"/>
                    <a:pt x="0" y="96"/>
                    <a:pt x="0" y="214"/>
                  </a:cubicBezTo>
                  <a:cubicBezTo>
                    <a:pt x="0" y="331"/>
                    <a:pt x="96" y="427"/>
                    <a:pt x="217" y="427"/>
                  </a:cubicBezTo>
                  <a:cubicBezTo>
                    <a:pt x="334" y="427"/>
                    <a:pt x="430" y="331"/>
                    <a:pt x="430" y="214"/>
                  </a:cubicBezTo>
                  <a:cubicBezTo>
                    <a:pt x="430" y="96"/>
                    <a:pt x="334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526"/>
            <p:cNvSpPr>
              <a:spLocks noChangeArrowheads="1"/>
            </p:cNvSpPr>
            <p:nvPr/>
          </p:nvSpPr>
          <p:spPr bwMode="auto">
            <a:xfrm>
              <a:off x="1259703" y="1903231"/>
              <a:ext cx="68263" cy="95250"/>
            </a:xfrm>
            <a:custGeom>
              <a:avLst/>
              <a:gdLst>
                <a:gd name="T0" fmla="*/ 46 w 189"/>
                <a:gd name="T1" fmla="*/ 114 h 265"/>
                <a:gd name="T2" fmla="*/ 46 w 189"/>
                <a:gd name="T3" fmla="*/ 114 h 265"/>
                <a:gd name="T4" fmla="*/ 46 w 189"/>
                <a:gd name="T5" fmla="*/ 75 h 265"/>
                <a:gd name="T6" fmla="*/ 96 w 189"/>
                <a:gd name="T7" fmla="*/ 29 h 265"/>
                <a:gd name="T8" fmla="*/ 128 w 189"/>
                <a:gd name="T9" fmla="*/ 43 h 265"/>
                <a:gd name="T10" fmla="*/ 142 w 189"/>
                <a:gd name="T11" fmla="*/ 75 h 265"/>
                <a:gd name="T12" fmla="*/ 142 w 189"/>
                <a:gd name="T13" fmla="*/ 114 h 265"/>
                <a:gd name="T14" fmla="*/ 170 w 189"/>
                <a:gd name="T15" fmla="*/ 114 h 265"/>
                <a:gd name="T16" fmla="*/ 170 w 189"/>
                <a:gd name="T17" fmla="*/ 75 h 265"/>
                <a:gd name="T18" fmla="*/ 149 w 189"/>
                <a:gd name="T19" fmla="*/ 22 h 265"/>
                <a:gd name="T20" fmla="*/ 96 w 189"/>
                <a:gd name="T21" fmla="*/ 0 h 265"/>
                <a:gd name="T22" fmla="*/ 96 w 189"/>
                <a:gd name="T23" fmla="*/ 0 h 265"/>
                <a:gd name="T24" fmla="*/ 17 w 189"/>
                <a:gd name="T25" fmla="*/ 75 h 265"/>
                <a:gd name="T26" fmla="*/ 17 w 189"/>
                <a:gd name="T27" fmla="*/ 114 h 265"/>
                <a:gd name="T28" fmla="*/ 0 w 189"/>
                <a:gd name="T29" fmla="*/ 114 h 265"/>
                <a:gd name="T30" fmla="*/ 0 w 189"/>
                <a:gd name="T31" fmla="*/ 264 h 265"/>
                <a:gd name="T32" fmla="*/ 188 w 189"/>
                <a:gd name="T33" fmla="*/ 264 h 265"/>
                <a:gd name="T34" fmla="*/ 188 w 189"/>
                <a:gd name="T35" fmla="*/ 114 h 265"/>
                <a:gd name="T36" fmla="*/ 46 w 189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65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7" y="29"/>
                    <a:pt x="96" y="29"/>
                  </a:cubicBezTo>
                  <a:cubicBezTo>
                    <a:pt x="106" y="29"/>
                    <a:pt x="121" y="32"/>
                    <a:pt x="128" y="43"/>
                  </a:cubicBezTo>
                  <a:cubicBezTo>
                    <a:pt x="138" y="50"/>
                    <a:pt x="142" y="65"/>
                    <a:pt x="142" y="75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70" y="114"/>
                    <a:pt x="170" y="114"/>
                    <a:pt x="170" y="114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57"/>
                    <a:pt x="163" y="36"/>
                    <a:pt x="149" y="22"/>
                  </a:cubicBezTo>
                  <a:cubicBezTo>
                    <a:pt x="135" y="8"/>
                    <a:pt x="113" y="0"/>
                    <a:pt x="96" y="0"/>
                  </a:cubicBezTo>
                  <a:lnTo>
                    <a:pt x="96" y="0"/>
                  </a:lnTo>
                  <a:cubicBezTo>
                    <a:pt x="53" y="0"/>
                    <a:pt x="17" y="36"/>
                    <a:pt x="17" y="75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8" y="264"/>
                    <a:pt x="188" y="264"/>
                    <a:pt x="188" y="264"/>
                  </a:cubicBezTo>
                  <a:cubicBezTo>
                    <a:pt x="188" y="114"/>
                    <a:pt x="188" y="114"/>
                    <a:pt x="188" y="114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2" name="Group 601"/>
          <p:cNvGrpSpPr/>
          <p:nvPr/>
        </p:nvGrpSpPr>
        <p:grpSpPr>
          <a:xfrm>
            <a:off x="7516929" y="2275585"/>
            <a:ext cx="333375" cy="393700"/>
            <a:chOff x="1051741" y="2269603"/>
            <a:chExt cx="333375" cy="393700"/>
          </a:xfrm>
        </p:grpSpPr>
        <p:sp>
          <p:nvSpPr>
            <p:cNvPr id="603" name="Freeform 527"/>
            <p:cNvSpPr>
              <a:spLocks noChangeArrowheads="1"/>
            </p:cNvSpPr>
            <p:nvPr/>
          </p:nvSpPr>
          <p:spPr bwMode="auto">
            <a:xfrm>
              <a:off x="1059678" y="2277541"/>
              <a:ext cx="234950" cy="322262"/>
            </a:xfrm>
            <a:custGeom>
              <a:avLst/>
              <a:gdLst>
                <a:gd name="T0" fmla="*/ 597 w 652"/>
                <a:gd name="T1" fmla="*/ 210 h 894"/>
                <a:gd name="T2" fmla="*/ 597 w 652"/>
                <a:gd name="T3" fmla="*/ 210 h 894"/>
                <a:gd name="T4" fmla="*/ 555 w 652"/>
                <a:gd name="T5" fmla="*/ 228 h 894"/>
                <a:gd name="T6" fmla="*/ 540 w 652"/>
                <a:gd name="T7" fmla="*/ 118 h 894"/>
                <a:gd name="T8" fmla="*/ 483 w 652"/>
                <a:gd name="T9" fmla="*/ 61 h 894"/>
                <a:gd name="T10" fmla="*/ 441 w 652"/>
                <a:gd name="T11" fmla="*/ 82 h 894"/>
                <a:gd name="T12" fmla="*/ 430 w 652"/>
                <a:gd name="T13" fmla="*/ 57 h 894"/>
                <a:gd name="T14" fmla="*/ 373 w 652"/>
                <a:gd name="T15" fmla="*/ 0 h 894"/>
                <a:gd name="T16" fmla="*/ 316 w 652"/>
                <a:gd name="T17" fmla="*/ 57 h 894"/>
                <a:gd name="T18" fmla="*/ 313 w 652"/>
                <a:gd name="T19" fmla="*/ 93 h 894"/>
                <a:gd name="T20" fmla="*/ 263 w 652"/>
                <a:gd name="T21" fmla="*/ 61 h 894"/>
                <a:gd name="T22" fmla="*/ 206 w 652"/>
                <a:gd name="T23" fmla="*/ 118 h 894"/>
                <a:gd name="T24" fmla="*/ 206 w 652"/>
                <a:gd name="T25" fmla="*/ 548 h 894"/>
                <a:gd name="T26" fmla="*/ 128 w 652"/>
                <a:gd name="T27" fmla="*/ 434 h 894"/>
                <a:gd name="T28" fmla="*/ 39 w 652"/>
                <a:gd name="T29" fmla="*/ 417 h 894"/>
                <a:gd name="T30" fmla="*/ 21 w 652"/>
                <a:gd name="T31" fmla="*/ 509 h 894"/>
                <a:gd name="T32" fmla="*/ 224 w 652"/>
                <a:gd name="T33" fmla="*/ 801 h 894"/>
                <a:gd name="T34" fmla="*/ 224 w 652"/>
                <a:gd name="T35" fmla="*/ 893 h 894"/>
                <a:gd name="T36" fmla="*/ 579 w 652"/>
                <a:gd name="T37" fmla="*/ 893 h 894"/>
                <a:gd name="T38" fmla="*/ 579 w 652"/>
                <a:gd name="T39" fmla="*/ 811 h 894"/>
                <a:gd name="T40" fmla="*/ 651 w 652"/>
                <a:gd name="T41" fmla="*/ 708 h 894"/>
                <a:gd name="T42" fmla="*/ 651 w 652"/>
                <a:gd name="T43" fmla="*/ 264 h 894"/>
                <a:gd name="T44" fmla="*/ 597 w 652"/>
                <a:gd name="T45" fmla="*/ 21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2" h="894">
                  <a:moveTo>
                    <a:pt x="597" y="210"/>
                  </a:moveTo>
                  <a:lnTo>
                    <a:pt x="597" y="210"/>
                  </a:lnTo>
                  <a:cubicBezTo>
                    <a:pt x="579" y="210"/>
                    <a:pt x="565" y="217"/>
                    <a:pt x="555" y="228"/>
                  </a:cubicBezTo>
                  <a:cubicBezTo>
                    <a:pt x="540" y="118"/>
                    <a:pt x="540" y="118"/>
                    <a:pt x="540" y="118"/>
                  </a:cubicBezTo>
                  <a:cubicBezTo>
                    <a:pt x="540" y="86"/>
                    <a:pt x="516" y="61"/>
                    <a:pt x="483" y="61"/>
                  </a:cubicBezTo>
                  <a:cubicBezTo>
                    <a:pt x="466" y="61"/>
                    <a:pt x="451" y="68"/>
                    <a:pt x="441" y="82"/>
                  </a:cubicBezTo>
                  <a:cubicBezTo>
                    <a:pt x="430" y="57"/>
                    <a:pt x="430" y="57"/>
                    <a:pt x="430" y="57"/>
                  </a:cubicBezTo>
                  <a:cubicBezTo>
                    <a:pt x="430" y="25"/>
                    <a:pt x="405" y="0"/>
                    <a:pt x="373" y="0"/>
                  </a:cubicBezTo>
                  <a:cubicBezTo>
                    <a:pt x="341" y="0"/>
                    <a:pt x="316" y="25"/>
                    <a:pt x="316" y="57"/>
                  </a:cubicBezTo>
                  <a:cubicBezTo>
                    <a:pt x="313" y="93"/>
                    <a:pt x="313" y="93"/>
                    <a:pt x="313" y="93"/>
                  </a:cubicBezTo>
                  <a:cubicBezTo>
                    <a:pt x="302" y="75"/>
                    <a:pt x="284" y="61"/>
                    <a:pt x="263" y="61"/>
                  </a:cubicBezTo>
                  <a:cubicBezTo>
                    <a:pt x="231" y="61"/>
                    <a:pt x="206" y="86"/>
                    <a:pt x="206" y="118"/>
                  </a:cubicBezTo>
                  <a:cubicBezTo>
                    <a:pt x="206" y="548"/>
                    <a:pt x="206" y="548"/>
                    <a:pt x="206" y="548"/>
                  </a:cubicBezTo>
                  <a:cubicBezTo>
                    <a:pt x="128" y="434"/>
                    <a:pt x="128" y="434"/>
                    <a:pt x="128" y="434"/>
                  </a:cubicBezTo>
                  <a:cubicBezTo>
                    <a:pt x="107" y="406"/>
                    <a:pt x="68" y="399"/>
                    <a:pt x="39" y="417"/>
                  </a:cubicBezTo>
                  <a:cubicBezTo>
                    <a:pt x="7" y="438"/>
                    <a:pt x="0" y="477"/>
                    <a:pt x="21" y="509"/>
                  </a:cubicBezTo>
                  <a:cubicBezTo>
                    <a:pt x="224" y="801"/>
                    <a:pt x="224" y="801"/>
                    <a:pt x="224" y="801"/>
                  </a:cubicBezTo>
                  <a:cubicBezTo>
                    <a:pt x="224" y="893"/>
                    <a:pt x="224" y="893"/>
                    <a:pt x="224" y="893"/>
                  </a:cubicBezTo>
                  <a:cubicBezTo>
                    <a:pt x="579" y="893"/>
                    <a:pt x="579" y="893"/>
                    <a:pt x="579" y="893"/>
                  </a:cubicBezTo>
                  <a:cubicBezTo>
                    <a:pt x="579" y="811"/>
                    <a:pt x="579" y="811"/>
                    <a:pt x="579" y="811"/>
                  </a:cubicBezTo>
                  <a:cubicBezTo>
                    <a:pt x="651" y="708"/>
                    <a:pt x="651" y="708"/>
                    <a:pt x="651" y="708"/>
                  </a:cubicBezTo>
                  <a:cubicBezTo>
                    <a:pt x="651" y="264"/>
                    <a:pt x="651" y="264"/>
                    <a:pt x="651" y="264"/>
                  </a:cubicBezTo>
                  <a:cubicBezTo>
                    <a:pt x="651" y="235"/>
                    <a:pt x="626" y="210"/>
                    <a:pt x="597" y="2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528"/>
            <p:cNvSpPr>
              <a:spLocks noChangeArrowheads="1"/>
            </p:cNvSpPr>
            <p:nvPr/>
          </p:nvSpPr>
          <p:spPr bwMode="auto">
            <a:xfrm>
              <a:off x="1194616" y="2277541"/>
              <a:ext cx="98425" cy="322262"/>
            </a:xfrm>
            <a:custGeom>
              <a:avLst/>
              <a:gdLst>
                <a:gd name="T0" fmla="*/ 206 w 272"/>
                <a:gd name="T1" fmla="*/ 811 h 894"/>
                <a:gd name="T2" fmla="*/ 206 w 272"/>
                <a:gd name="T3" fmla="*/ 811 h 894"/>
                <a:gd name="T4" fmla="*/ 206 w 272"/>
                <a:gd name="T5" fmla="*/ 811 h 894"/>
                <a:gd name="T6" fmla="*/ 206 w 272"/>
                <a:gd name="T7" fmla="*/ 893 h 894"/>
                <a:gd name="T8" fmla="*/ 0 w 272"/>
                <a:gd name="T9" fmla="*/ 893 h 894"/>
                <a:gd name="T10" fmla="*/ 0 w 272"/>
                <a:gd name="T11" fmla="*/ 893 h 894"/>
                <a:gd name="T12" fmla="*/ 206 w 272"/>
                <a:gd name="T13" fmla="*/ 893 h 894"/>
                <a:gd name="T14" fmla="*/ 206 w 272"/>
                <a:gd name="T15" fmla="*/ 811 h 894"/>
                <a:gd name="T16" fmla="*/ 224 w 272"/>
                <a:gd name="T17" fmla="*/ 210 h 894"/>
                <a:gd name="T18" fmla="*/ 224 w 272"/>
                <a:gd name="T19" fmla="*/ 210 h 894"/>
                <a:gd name="T20" fmla="*/ 182 w 272"/>
                <a:gd name="T21" fmla="*/ 228 h 894"/>
                <a:gd name="T22" fmla="*/ 182 w 272"/>
                <a:gd name="T23" fmla="*/ 228 h 894"/>
                <a:gd name="T24" fmla="*/ 224 w 272"/>
                <a:gd name="T25" fmla="*/ 210 h 894"/>
                <a:gd name="T26" fmla="*/ 271 w 272"/>
                <a:gd name="T27" fmla="*/ 235 h 894"/>
                <a:gd name="T28" fmla="*/ 224 w 272"/>
                <a:gd name="T29" fmla="*/ 210 h 894"/>
                <a:gd name="T30" fmla="*/ 110 w 272"/>
                <a:gd name="T31" fmla="*/ 61 h 894"/>
                <a:gd name="T32" fmla="*/ 110 w 272"/>
                <a:gd name="T33" fmla="*/ 61 h 894"/>
                <a:gd name="T34" fmla="*/ 68 w 272"/>
                <a:gd name="T35" fmla="*/ 82 h 894"/>
                <a:gd name="T36" fmla="*/ 68 w 272"/>
                <a:gd name="T37" fmla="*/ 82 h 894"/>
                <a:gd name="T38" fmla="*/ 110 w 272"/>
                <a:gd name="T39" fmla="*/ 61 h 894"/>
                <a:gd name="T40" fmla="*/ 167 w 272"/>
                <a:gd name="T41" fmla="*/ 118 h 894"/>
                <a:gd name="T42" fmla="*/ 167 w 272"/>
                <a:gd name="T43" fmla="*/ 118 h 894"/>
                <a:gd name="T44" fmla="*/ 167 w 272"/>
                <a:gd name="T45" fmla="*/ 118 h 894"/>
                <a:gd name="T46" fmla="*/ 110 w 272"/>
                <a:gd name="T47" fmla="*/ 61 h 894"/>
                <a:gd name="T48" fmla="*/ 0 w 272"/>
                <a:gd name="T49" fmla="*/ 0 h 894"/>
                <a:gd name="T50" fmla="*/ 0 w 272"/>
                <a:gd name="T51" fmla="*/ 0 h 894"/>
                <a:gd name="T52" fmla="*/ 0 w 272"/>
                <a:gd name="T53" fmla="*/ 0 h 894"/>
                <a:gd name="T54" fmla="*/ 0 w 272"/>
                <a:gd name="T55" fmla="*/ 0 h 894"/>
                <a:gd name="T56" fmla="*/ 57 w 272"/>
                <a:gd name="T57" fmla="*/ 57 h 894"/>
                <a:gd name="T58" fmla="*/ 57 w 272"/>
                <a:gd name="T59" fmla="*/ 57 h 894"/>
                <a:gd name="T60" fmla="*/ 57 w 272"/>
                <a:gd name="T61" fmla="*/ 57 h 894"/>
                <a:gd name="T62" fmla="*/ 0 w 272"/>
                <a:gd name="T63" fmla="*/ 0 h 894"/>
                <a:gd name="T64" fmla="*/ 206 w 272"/>
                <a:gd name="T65" fmla="*/ 811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2" h="894">
                  <a:moveTo>
                    <a:pt x="206" y="811"/>
                  </a:moveTo>
                  <a:lnTo>
                    <a:pt x="206" y="811"/>
                  </a:lnTo>
                  <a:lnTo>
                    <a:pt x="206" y="811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0" y="893"/>
                    <a:pt x="0" y="893"/>
                    <a:pt x="0" y="893"/>
                  </a:cubicBezTo>
                  <a:lnTo>
                    <a:pt x="0" y="893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lnTo>
                    <a:pt x="224" y="210"/>
                  </a:lnTo>
                  <a:lnTo>
                    <a:pt x="224" y="210"/>
                  </a:lnTo>
                  <a:cubicBezTo>
                    <a:pt x="206" y="210"/>
                    <a:pt x="192" y="217"/>
                    <a:pt x="182" y="228"/>
                  </a:cubicBezTo>
                  <a:lnTo>
                    <a:pt x="182" y="228"/>
                  </a:lnTo>
                  <a:cubicBezTo>
                    <a:pt x="192" y="217"/>
                    <a:pt x="206" y="210"/>
                    <a:pt x="224" y="210"/>
                  </a:cubicBezTo>
                  <a:cubicBezTo>
                    <a:pt x="242" y="210"/>
                    <a:pt x="260" y="221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lnTo>
                    <a:pt x="110" y="61"/>
                  </a:lnTo>
                  <a:lnTo>
                    <a:pt x="110" y="61"/>
                  </a:lnTo>
                  <a:cubicBezTo>
                    <a:pt x="93" y="61"/>
                    <a:pt x="78" y="68"/>
                    <a:pt x="68" y="82"/>
                  </a:cubicBezTo>
                  <a:lnTo>
                    <a:pt x="68" y="82"/>
                  </a:lnTo>
                  <a:cubicBezTo>
                    <a:pt x="78" y="68"/>
                    <a:pt x="93" y="61"/>
                    <a:pt x="110" y="61"/>
                  </a:cubicBezTo>
                  <a:cubicBezTo>
                    <a:pt x="143" y="61"/>
                    <a:pt x="167" y="86"/>
                    <a:pt x="167" y="118"/>
                  </a:cubicBezTo>
                  <a:lnTo>
                    <a:pt x="167" y="118"/>
                  </a:lnTo>
                  <a:lnTo>
                    <a:pt x="167" y="118"/>
                  </a:lnTo>
                  <a:cubicBezTo>
                    <a:pt x="167" y="86"/>
                    <a:pt x="143" y="61"/>
                    <a:pt x="110" y="61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2" y="0"/>
                    <a:pt x="57" y="25"/>
                    <a:pt x="57" y="57"/>
                  </a:cubicBezTo>
                  <a:lnTo>
                    <a:pt x="57" y="57"/>
                  </a:ln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  <a:lnTo>
                    <a:pt x="206" y="811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529"/>
            <p:cNvSpPr>
              <a:spLocks noChangeArrowheads="1"/>
            </p:cNvSpPr>
            <p:nvPr/>
          </p:nvSpPr>
          <p:spPr bwMode="auto">
            <a:xfrm>
              <a:off x="1194616" y="2277541"/>
              <a:ext cx="100012" cy="322262"/>
            </a:xfrm>
            <a:custGeom>
              <a:avLst/>
              <a:gdLst>
                <a:gd name="T0" fmla="*/ 0 w 279"/>
                <a:gd name="T1" fmla="*/ 0 h 894"/>
                <a:gd name="T2" fmla="*/ 0 w 279"/>
                <a:gd name="T3" fmla="*/ 0 h 894"/>
                <a:gd name="T4" fmla="*/ 0 w 279"/>
                <a:gd name="T5" fmla="*/ 0 h 894"/>
                <a:gd name="T6" fmla="*/ 0 w 279"/>
                <a:gd name="T7" fmla="*/ 893 h 894"/>
                <a:gd name="T8" fmla="*/ 206 w 279"/>
                <a:gd name="T9" fmla="*/ 893 h 894"/>
                <a:gd name="T10" fmla="*/ 206 w 279"/>
                <a:gd name="T11" fmla="*/ 811 h 894"/>
                <a:gd name="T12" fmla="*/ 278 w 279"/>
                <a:gd name="T13" fmla="*/ 708 h 894"/>
                <a:gd name="T14" fmla="*/ 278 w 279"/>
                <a:gd name="T15" fmla="*/ 264 h 894"/>
                <a:gd name="T16" fmla="*/ 271 w 279"/>
                <a:gd name="T17" fmla="*/ 235 h 894"/>
                <a:gd name="T18" fmla="*/ 224 w 279"/>
                <a:gd name="T19" fmla="*/ 210 h 894"/>
                <a:gd name="T20" fmla="*/ 182 w 279"/>
                <a:gd name="T21" fmla="*/ 228 h 894"/>
                <a:gd name="T22" fmla="*/ 182 w 279"/>
                <a:gd name="T23" fmla="*/ 228 h 894"/>
                <a:gd name="T24" fmla="*/ 167 w 279"/>
                <a:gd name="T25" fmla="*/ 264 h 894"/>
                <a:gd name="T26" fmla="*/ 167 w 279"/>
                <a:gd name="T27" fmla="*/ 118 h 894"/>
                <a:gd name="T28" fmla="*/ 110 w 279"/>
                <a:gd name="T29" fmla="*/ 61 h 894"/>
                <a:gd name="T30" fmla="*/ 68 w 279"/>
                <a:gd name="T31" fmla="*/ 82 h 894"/>
                <a:gd name="T32" fmla="*/ 68 w 279"/>
                <a:gd name="T33" fmla="*/ 82 h 894"/>
                <a:gd name="T34" fmla="*/ 61 w 279"/>
                <a:gd name="T35" fmla="*/ 100 h 894"/>
                <a:gd name="T36" fmla="*/ 57 w 279"/>
                <a:gd name="T37" fmla="*/ 57 h 894"/>
                <a:gd name="T38" fmla="*/ 57 w 279"/>
                <a:gd name="T39" fmla="*/ 57 h 894"/>
                <a:gd name="T40" fmla="*/ 0 w 279"/>
                <a:gd name="T41" fmla="*/ 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9" h="89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3"/>
                    <a:pt x="0" y="893"/>
                    <a:pt x="0" y="893"/>
                  </a:cubicBez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cubicBezTo>
                    <a:pt x="278" y="708"/>
                    <a:pt x="278" y="708"/>
                    <a:pt x="278" y="708"/>
                  </a:cubicBezTo>
                  <a:cubicBezTo>
                    <a:pt x="278" y="264"/>
                    <a:pt x="278" y="264"/>
                    <a:pt x="278" y="264"/>
                  </a:cubicBezTo>
                  <a:cubicBezTo>
                    <a:pt x="278" y="253"/>
                    <a:pt x="274" y="246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cubicBezTo>
                    <a:pt x="206" y="210"/>
                    <a:pt x="192" y="217"/>
                    <a:pt x="182" y="228"/>
                  </a:cubicBezTo>
                  <a:lnTo>
                    <a:pt x="182" y="228"/>
                  </a:lnTo>
                  <a:cubicBezTo>
                    <a:pt x="171" y="239"/>
                    <a:pt x="167" y="253"/>
                    <a:pt x="167" y="264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86"/>
                    <a:pt x="143" y="61"/>
                    <a:pt x="110" y="61"/>
                  </a:cubicBezTo>
                  <a:cubicBezTo>
                    <a:pt x="93" y="61"/>
                    <a:pt x="78" y="68"/>
                    <a:pt x="68" y="82"/>
                  </a:cubicBezTo>
                  <a:lnTo>
                    <a:pt x="68" y="82"/>
                  </a:lnTo>
                  <a:cubicBezTo>
                    <a:pt x="64" y="89"/>
                    <a:pt x="61" y="93"/>
                    <a:pt x="61" y="100"/>
                  </a:cubicBezTo>
                  <a:cubicBezTo>
                    <a:pt x="57" y="57"/>
                    <a:pt x="57" y="57"/>
                    <a:pt x="57" y="57"/>
                  </a:cubicBez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530"/>
            <p:cNvSpPr>
              <a:spLocks noChangeArrowheads="1"/>
            </p:cNvSpPr>
            <p:nvPr/>
          </p:nvSpPr>
          <p:spPr bwMode="auto">
            <a:xfrm>
              <a:off x="1202553" y="2479153"/>
              <a:ext cx="182563" cy="184150"/>
            </a:xfrm>
            <a:custGeom>
              <a:avLst/>
              <a:gdLst>
                <a:gd name="T0" fmla="*/ 256 w 509"/>
                <a:gd name="T1" fmla="*/ 512 h 513"/>
                <a:gd name="T2" fmla="*/ 256 w 509"/>
                <a:gd name="T3" fmla="*/ 512 h 513"/>
                <a:gd name="T4" fmla="*/ 0 w 509"/>
                <a:gd name="T5" fmla="*/ 256 h 513"/>
                <a:gd name="T6" fmla="*/ 256 w 509"/>
                <a:gd name="T7" fmla="*/ 0 h 513"/>
                <a:gd name="T8" fmla="*/ 508 w 509"/>
                <a:gd name="T9" fmla="*/ 256 h 513"/>
                <a:gd name="T10" fmla="*/ 256 w 509"/>
                <a:gd name="T11" fmla="*/ 512 h 513"/>
                <a:gd name="T12" fmla="*/ 256 w 509"/>
                <a:gd name="T13" fmla="*/ 42 h 513"/>
                <a:gd name="T14" fmla="*/ 256 w 509"/>
                <a:gd name="T15" fmla="*/ 42 h 513"/>
                <a:gd name="T16" fmla="*/ 39 w 509"/>
                <a:gd name="T17" fmla="*/ 256 h 513"/>
                <a:gd name="T18" fmla="*/ 256 w 509"/>
                <a:gd name="T19" fmla="*/ 469 h 513"/>
                <a:gd name="T20" fmla="*/ 469 w 509"/>
                <a:gd name="T21" fmla="*/ 256 h 513"/>
                <a:gd name="T22" fmla="*/ 256 w 509"/>
                <a:gd name="T23" fmla="*/ 4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9" h="513">
                  <a:moveTo>
                    <a:pt x="256" y="512"/>
                  </a:moveTo>
                  <a:lnTo>
                    <a:pt x="256" y="512"/>
                  </a:lnTo>
                  <a:cubicBezTo>
                    <a:pt x="113" y="512"/>
                    <a:pt x="0" y="398"/>
                    <a:pt x="0" y="256"/>
                  </a:cubicBezTo>
                  <a:cubicBezTo>
                    <a:pt x="0" y="114"/>
                    <a:pt x="113" y="0"/>
                    <a:pt x="256" y="0"/>
                  </a:cubicBezTo>
                  <a:cubicBezTo>
                    <a:pt x="394" y="0"/>
                    <a:pt x="508" y="114"/>
                    <a:pt x="508" y="256"/>
                  </a:cubicBezTo>
                  <a:cubicBezTo>
                    <a:pt x="508" y="398"/>
                    <a:pt x="394" y="512"/>
                    <a:pt x="256" y="512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5" y="42"/>
                    <a:pt x="39" y="138"/>
                    <a:pt x="39" y="256"/>
                  </a:cubicBezTo>
                  <a:cubicBezTo>
                    <a:pt x="39" y="373"/>
                    <a:pt x="135" y="469"/>
                    <a:pt x="256" y="469"/>
                  </a:cubicBezTo>
                  <a:cubicBezTo>
                    <a:pt x="373" y="469"/>
                    <a:pt x="469" y="373"/>
                    <a:pt x="469" y="256"/>
                  </a:cubicBezTo>
                  <a:cubicBezTo>
                    <a:pt x="469" y="138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531"/>
            <p:cNvSpPr>
              <a:spLocks noChangeArrowheads="1"/>
            </p:cNvSpPr>
            <p:nvPr/>
          </p:nvSpPr>
          <p:spPr bwMode="auto">
            <a:xfrm>
              <a:off x="1051741" y="2269603"/>
              <a:ext cx="249237" cy="336550"/>
            </a:xfrm>
            <a:custGeom>
              <a:avLst/>
              <a:gdLst>
                <a:gd name="T0" fmla="*/ 618 w 694"/>
                <a:gd name="T1" fmla="*/ 210 h 936"/>
                <a:gd name="T2" fmla="*/ 618 w 694"/>
                <a:gd name="T3" fmla="*/ 210 h 936"/>
                <a:gd name="T4" fmla="*/ 583 w 694"/>
                <a:gd name="T5" fmla="*/ 217 h 936"/>
                <a:gd name="T6" fmla="*/ 583 w 694"/>
                <a:gd name="T7" fmla="*/ 139 h 936"/>
                <a:gd name="T8" fmla="*/ 504 w 694"/>
                <a:gd name="T9" fmla="*/ 60 h 936"/>
                <a:gd name="T10" fmla="*/ 469 w 694"/>
                <a:gd name="T11" fmla="*/ 71 h 936"/>
                <a:gd name="T12" fmla="*/ 394 w 694"/>
                <a:gd name="T13" fmla="*/ 0 h 936"/>
                <a:gd name="T14" fmla="*/ 320 w 694"/>
                <a:gd name="T15" fmla="*/ 71 h 936"/>
                <a:gd name="T16" fmla="*/ 284 w 694"/>
                <a:gd name="T17" fmla="*/ 60 h 936"/>
                <a:gd name="T18" fmla="*/ 206 w 694"/>
                <a:gd name="T19" fmla="*/ 139 h 936"/>
                <a:gd name="T20" fmla="*/ 206 w 694"/>
                <a:gd name="T21" fmla="*/ 501 h 936"/>
                <a:gd name="T22" fmla="*/ 167 w 694"/>
                <a:gd name="T23" fmla="*/ 445 h 936"/>
                <a:gd name="T24" fmla="*/ 46 w 694"/>
                <a:gd name="T25" fmla="*/ 420 h 936"/>
                <a:gd name="T26" fmla="*/ 25 w 694"/>
                <a:gd name="T27" fmla="*/ 541 h 936"/>
                <a:gd name="T28" fmla="*/ 224 w 694"/>
                <a:gd name="T29" fmla="*/ 829 h 936"/>
                <a:gd name="T30" fmla="*/ 224 w 694"/>
                <a:gd name="T31" fmla="*/ 935 h 936"/>
                <a:gd name="T32" fmla="*/ 433 w 694"/>
                <a:gd name="T33" fmla="*/ 935 h 936"/>
                <a:gd name="T34" fmla="*/ 419 w 694"/>
                <a:gd name="T35" fmla="*/ 893 h 936"/>
                <a:gd name="T36" fmla="*/ 266 w 694"/>
                <a:gd name="T37" fmla="*/ 893 h 936"/>
                <a:gd name="T38" fmla="*/ 266 w 694"/>
                <a:gd name="T39" fmla="*/ 815 h 936"/>
                <a:gd name="T40" fmla="*/ 60 w 694"/>
                <a:gd name="T41" fmla="*/ 516 h 936"/>
                <a:gd name="T42" fmla="*/ 71 w 694"/>
                <a:gd name="T43" fmla="*/ 455 h 936"/>
                <a:gd name="T44" fmla="*/ 131 w 694"/>
                <a:gd name="T45" fmla="*/ 466 h 936"/>
                <a:gd name="T46" fmla="*/ 248 w 694"/>
                <a:gd name="T47" fmla="*/ 637 h 936"/>
                <a:gd name="T48" fmla="*/ 248 w 694"/>
                <a:gd name="T49" fmla="*/ 139 h 936"/>
                <a:gd name="T50" fmla="*/ 284 w 694"/>
                <a:gd name="T51" fmla="*/ 103 h 936"/>
                <a:gd name="T52" fmla="*/ 316 w 694"/>
                <a:gd name="T53" fmla="*/ 139 h 936"/>
                <a:gd name="T54" fmla="*/ 316 w 694"/>
                <a:gd name="T55" fmla="*/ 487 h 936"/>
                <a:gd name="T56" fmla="*/ 316 w 694"/>
                <a:gd name="T57" fmla="*/ 491 h 936"/>
                <a:gd name="T58" fmla="*/ 359 w 694"/>
                <a:gd name="T59" fmla="*/ 491 h 936"/>
                <a:gd name="T60" fmla="*/ 359 w 694"/>
                <a:gd name="T61" fmla="*/ 487 h 936"/>
                <a:gd name="T62" fmla="*/ 359 w 694"/>
                <a:gd name="T63" fmla="*/ 139 h 936"/>
                <a:gd name="T64" fmla="*/ 359 w 694"/>
                <a:gd name="T65" fmla="*/ 78 h 936"/>
                <a:gd name="T66" fmla="*/ 394 w 694"/>
                <a:gd name="T67" fmla="*/ 43 h 936"/>
                <a:gd name="T68" fmla="*/ 430 w 694"/>
                <a:gd name="T69" fmla="*/ 78 h 936"/>
                <a:gd name="T70" fmla="*/ 430 w 694"/>
                <a:gd name="T71" fmla="*/ 462 h 936"/>
                <a:gd name="T72" fmla="*/ 430 w 694"/>
                <a:gd name="T73" fmla="*/ 462 h 936"/>
                <a:gd name="T74" fmla="*/ 472 w 694"/>
                <a:gd name="T75" fmla="*/ 462 h 936"/>
                <a:gd name="T76" fmla="*/ 472 w 694"/>
                <a:gd name="T77" fmla="*/ 462 h 936"/>
                <a:gd name="T78" fmla="*/ 472 w 694"/>
                <a:gd name="T79" fmla="*/ 139 h 936"/>
                <a:gd name="T80" fmla="*/ 504 w 694"/>
                <a:gd name="T81" fmla="*/ 103 h 936"/>
                <a:gd name="T82" fmla="*/ 540 w 694"/>
                <a:gd name="T83" fmla="*/ 139 h 936"/>
                <a:gd name="T84" fmla="*/ 540 w 694"/>
                <a:gd name="T85" fmla="*/ 285 h 936"/>
                <a:gd name="T86" fmla="*/ 540 w 694"/>
                <a:gd name="T87" fmla="*/ 537 h 936"/>
                <a:gd name="T88" fmla="*/ 540 w 694"/>
                <a:gd name="T89" fmla="*/ 537 h 936"/>
                <a:gd name="T90" fmla="*/ 583 w 694"/>
                <a:gd name="T91" fmla="*/ 537 h 936"/>
                <a:gd name="T92" fmla="*/ 583 w 694"/>
                <a:gd name="T93" fmla="*/ 285 h 936"/>
                <a:gd name="T94" fmla="*/ 618 w 694"/>
                <a:gd name="T95" fmla="*/ 253 h 936"/>
                <a:gd name="T96" fmla="*/ 650 w 694"/>
                <a:gd name="T97" fmla="*/ 285 h 936"/>
                <a:gd name="T98" fmla="*/ 650 w 694"/>
                <a:gd name="T99" fmla="*/ 580 h 936"/>
                <a:gd name="T100" fmla="*/ 672 w 694"/>
                <a:gd name="T101" fmla="*/ 580 h 936"/>
                <a:gd name="T102" fmla="*/ 693 w 694"/>
                <a:gd name="T103" fmla="*/ 580 h 936"/>
                <a:gd name="T104" fmla="*/ 693 w 694"/>
                <a:gd name="T105" fmla="*/ 285 h 936"/>
                <a:gd name="T106" fmla="*/ 618 w 694"/>
                <a:gd name="T107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4" h="936">
                  <a:moveTo>
                    <a:pt x="618" y="210"/>
                  </a:moveTo>
                  <a:lnTo>
                    <a:pt x="618" y="210"/>
                  </a:lnTo>
                  <a:cubicBezTo>
                    <a:pt x="604" y="210"/>
                    <a:pt x="593" y="213"/>
                    <a:pt x="583" y="217"/>
                  </a:cubicBezTo>
                  <a:cubicBezTo>
                    <a:pt x="583" y="139"/>
                    <a:pt x="583" y="139"/>
                    <a:pt x="583" y="139"/>
                  </a:cubicBezTo>
                  <a:cubicBezTo>
                    <a:pt x="583" y="96"/>
                    <a:pt x="547" y="60"/>
                    <a:pt x="504" y="60"/>
                  </a:cubicBezTo>
                  <a:cubicBezTo>
                    <a:pt x="494" y="60"/>
                    <a:pt x="480" y="64"/>
                    <a:pt x="469" y="71"/>
                  </a:cubicBezTo>
                  <a:cubicBezTo>
                    <a:pt x="465" y="32"/>
                    <a:pt x="433" y="0"/>
                    <a:pt x="394" y="0"/>
                  </a:cubicBezTo>
                  <a:cubicBezTo>
                    <a:pt x="355" y="0"/>
                    <a:pt x="323" y="32"/>
                    <a:pt x="320" y="71"/>
                  </a:cubicBezTo>
                  <a:cubicBezTo>
                    <a:pt x="309" y="64"/>
                    <a:pt x="295" y="60"/>
                    <a:pt x="284" y="60"/>
                  </a:cubicBezTo>
                  <a:cubicBezTo>
                    <a:pt x="241" y="60"/>
                    <a:pt x="206" y="96"/>
                    <a:pt x="206" y="139"/>
                  </a:cubicBezTo>
                  <a:cubicBezTo>
                    <a:pt x="206" y="501"/>
                    <a:pt x="206" y="501"/>
                    <a:pt x="206" y="501"/>
                  </a:cubicBezTo>
                  <a:cubicBezTo>
                    <a:pt x="167" y="445"/>
                    <a:pt x="167" y="445"/>
                    <a:pt x="167" y="445"/>
                  </a:cubicBezTo>
                  <a:cubicBezTo>
                    <a:pt x="138" y="405"/>
                    <a:pt x="85" y="395"/>
                    <a:pt x="46" y="420"/>
                  </a:cubicBezTo>
                  <a:cubicBezTo>
                    <a:pt x="7" y="448"/>
                    <a:pt x="0" y="501"/>
                    <a:pt x="25" y="541"/>
                  </a:cubicBezTo>
                  <a:cubicBezTo>
                    <a:pt x="224" y="829"/>
                    <a:pt x="224" y="829"/>
                    <a:pt x="224" y="829"/>
                  </a:cubicBezTo>
                  <a:cubicBezTo>
                    <a:pt x="224" y="935"/>
                    <a:pt x="224" y="935"/>
                    <a:pt x="224" y="935"/>
                  </a:cubicBezTo>
                  <a:cubicBezTo>
                    <a:pt x="433" y="935"/>
                    <a:pt x="433" y="935"/>
                    <a:pt x="433" y="935"/>
                  </a:cubicBezTo>
                  <a:cubicBezTo>
                    <a:pt x="430" y="921"/>
                    <a:pt x="423" y="907"/>
                    <a:pt x="419" y="893"/>
                  </a:cubicBezTo>
                  <a:cubicBezTo>
                    <a:pt x="266" y="893"/>
                    <a:pt x="266" y="893"/>
                    <a:pt x="266" y="893"/>
                  </a:cubicBezTo>
                  <a:cubicBezTo>
                    <a:pt x="266" y="815"/>
                    <a:pt x="266" y="815"/>
                    <a:pt x="266" y="815"/>
                  </a:cubicBezTo>
                  <a:cubicBezTo>
                    <a:pt x="60" y="516"/>
                    <a:pt x="60" y="516"/>
                    <a:pt x="60" y="516"/>
                  </a:cubicBezTo>
                  <a:cubicBezTo>
                    <a:pt x="46" y="498"/>
                    <a:pt x="49" y="470"/>
                    <a:pt x="71" y="455"/>
                  </a:cubicBezTo>
                  <a:cubicBezTo>
                    <a:pt x="92" y="441"/>
                    <a:pt x="117" y="448"/>
                    <a:pt x="131" y="466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48" y="139"/>
                    <a:pt x="248" y="139"/>
                    <a:pt x="248" y="139"/>
                  </a:cubicBezTo>
                  <a:cubicBezTo>
                    <a:pt x="248" y="117"/>
                    <a:pt x="263" y="103"/>
                    <a:pt x="284" y="103"/>
                  </a:cubicBezTo>
                  <a:cubicBezTo>
                    <a:pt x="302" y="103"/>
                    <a:pt x="316" y="117"/>
                    <a:pt x="316" y="139"/>
                  </a:cubicBezTo>
                  <a:cubicBezTo>
                    <a:pt x="316" y="487"/>
                    <a:pt x="316" y="487"/>
                    <a:pt x="316" y="487"/>
                  </a:cubicBezTo>
                  <a:cubicBezTo>
                    <a:pt x="316" y="491"/>
                    <a:pt x="316" y="491"/>
                    <a:pt x="316" y="491"/>
                  </a:cubicBezTo>
                  <a:cubicBezTo>
                    <a:pt x="359" y="491"/>
                    <a:pt x="359" y="491"/>
                    <a:pt x="359" y="491"/>
                  </a:cubicBezTo>
                  <a:cubicBezTo>
                    <a:pt x="359" y="487"/>
                    <a:pt x="359" y="487"/>
                    <a:pt x="359" y="487"/>
                  </a:cubicBezTo>
                  <a:cubicBezTo>
                    <a:pt x="359" y="139"/>
                    <a:pt x="359" y="139"/>
                    <a:pt x="359" y="139"/>
                  </a:cubicBezTo>
                  <a:cubicBezTo>
                    <a:pt x="359" y="78"/>
                    <a:pt x="359" y="78"/>
                    <a:pt x="359" y="78"/>
                  </a:cubicBezTo>
                  <a:cubicBezTo>
                    <a:pt x="359" y="57"/>
                    <a:pt x="376" y="43"/>
                    <a:pt x="394" y="43"/>
                  </a:cubicBezTo>
                  <a:cubicBezTo>
                    <a:pt x="412" y="43"/>
                    <a:pt x="430" y="57"/>
                    <a:pt x="430" y="78"/>
                  </a:cubicBezTo>
                  <a:cubicBezTo>
                    <a:pt x="430" y="462"/>
                    <a:pt x="430" y="462"/>
                    <a:pt x="430" y="462"/>
                  </a:cubicBezTo>
                  <a:lnTo>
                    <a:pt x="430" y="462"/>
                  </a:lnTo>
                  <a:cubicBezTo>
                    <a:pt x="472" y="462"/>
                    <a:pt x="472" y="462"/>
                    <a:pt x="472" y="462"/>
                  </a:cubicBezTo>
                  <a:lnTo>
                    <a:pt x="472" y="462"/>
                  </a:lnTo>
                  <a:cubicBezTo>
                    <a:pt x="472" y="139"/>
                    <a:pt x="472" y="139"/>
                    <a:pt x="472" y="139"/>
                  </a:cubicBezTo>
                  <a:cubicBezTo>
                    <a:pt x="472" y="117"/>
                    <a:pt x="487" y="103"/>
                    <a:pt x="504" y="103"/>
                  </a:cubicBezTo>
                  <a:cubicBezTo>
                    <a:pt x="526" y="103"/>
                    <a:pt x="540" y="117"/>
                    <a:pt x="540" y="139"/>
                  </a:cubicBezTo>
                  <a:cubicBezTo>
                    <a:pt x="540" y="285"/>
                    <a:pt x="540" y="285"/>
                    <a:pt x="540" y="285"/>
                  </a:cubicBezTo>
                  <a:cubicBezTo>
                    <a:pt x="540" y="537"/>
                    <a:pt x="540" y="537"/>
                    <a:pt x="540" y="537"/>
                  </a:cubicBezTo>
                  <a:lnTo>
                    <a:pt x="540" y="537"/>
                  </a:lnTo>
                  <a:cubicBezTo>
                    <a:pt x="583" y="537"/>
                    <a:pt x="583" y="537"/>
                    <a:pt x="583" y="537"/>
                  </a:cubicBezTo>
                  <a:cubicBezTo>
                    <a:pt x="583" y="285"/>
                    <a:pt x="583" y="285"/>
                    <a:pt x="583" y="285"/>
                  </a:cubicBezTo>
                  <a:cubicBezTo>
                    <a:pt x="583" y="267"/>
                    <a:pt x="597" y="253"/>
                    <a:pt x="618" y="253"/>
                  </a:cubicBezTo>
                  <a:cubicBezTo>
                    <a:pt x="636" y="253"/>
                    <a:pt x="650" y="267"/>
                    <a:pt x="650" y="285"/>
                  </a:cubicBezTo>
                  <a:cubicBezTo>
                    <a:pt x="650" y="580"/>
                    <a:pt x="650" y="580"/>
                    <a:pt x="650" y="580"/>
                  </a:cubicBezTo>
                  <a:cubicBezTo>
                    <a:pt x="657" y="580"/>
                    <a:pt x="665" y="580"/>
                    <a:pt x="672" y="580"/>
                  </a:cubicBezTo>
                  <a:cubicBezTo>
                    <a:pt x="679" y="580"/>
                    <a:pt x="686" y="580"/>
                    <a:pt x="693" y="580"/>
                  </a:cubicBezTo>
                  <a:cubicBezTo>
                    <a:pt x="693" y="285"/>
                    <a:pt x="693" y="285"/>
                    <a:pt x="693" y="285"/>
                  </a:cubicBezTo>
                  <a:cubicBezTo>
                    <a:pt x="693" y="245"/>
                    <a:pt x="661" y="210"/>
                    <a:pt x="618" y="21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532"/>
            <p:cNvSpPr>
              <a:spLocks noChangeArrowheads="1"/>
            </p:cNvSpPr>
            <p:nvPr/>
          </p:nvSpPr>
          <p:spPr bwMode="auto">
            <a:xfrm>
              <a:off x="1215253" y="2493441"/>
              <a:ext cx="155575" cy="153987"/>
            </a:xfrm>
            <a:custGeom>
              <a:avLst/>
              <a:gdLst>
                <a:gd name="T0" fmla="*/ 217 w 431"/>
                <a:gd name="T1" fmla="*/ 0 h 428"/>
                <a:gd name="T2" fmla="*/ 217 w 431"/>
                <a:gd name="T3" fmla="*/ 0 h 428"/>
                <a:gd name="T4" fmla="*/ 0 w 431"/>
                <a:gd name="T5" fmla="*/ 214 h 428"/>
                <a:gd name="T6" fmla="*/ 217 w 431"/>
                <a:gd name="T7" fmla="*/ 427 h 428"/>
                <a:gd name="T8" fmla="*/ 430 w 431"/>
                <a:gd name="T9" fmla="*/ 214 h 428"/>
                <a:gd name="T10" fmla="*/ 217 w 431"/>
                <a:gd name="T1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428">
                  <a:moveTo>
                    <a:pt x="217" y="0"/>
                  </a:moveTo>
                  <a:lnTo>
                    <a:pt x="217" y="0"/>
                  </a:lnTo>
                  <a:cubicBezTo>
                    <a:pt x="96" y="0"/>
                    <a:pt x="0" y="96"/>
                    <a:pt x="0" y="214"/>
                  </a:cubicBezTo>
                  <a:cubicBezTo>
                    <a:pt x="0" y="331"/>
                    <a:pt x="96" y="427"/>
                    <a:pt x="217" y="427"/>
                  </a:cubicBezTo>
                  <a:cubicBezTo>
                    <a:pt x="334" y="427"/>
                    <a:pt x="430" y="331"/>
                    <a:pt x="430" y="214"/>
                  </a:cubicBezTo>
                  <a:cubicBezTo>
                    <a:pt x="430" y="96"/>
                    <a:pt x="334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533"/>
            <p:cNvSpPr>
              <a:spLocks noChangeArrowheads="1"/>
            </p:cNvSpPr>
            <p:nvPr/>
          </p:nvSpPr>
          <p:spPr bwMode="auto">
            <a:xfrm>
              <a:off x="1259703" y="2517253"/>
              <a:ext cx="68263" cy="95250"/>
            </a:xfrm>
            <a:custGeom>
              <a:avLst/>
              <a:gdLst>
                <a:gd name="T0" fmla="*/ 46 w 189"/>
                <a:gd name="T1" fmla="*/ 114 h 265"/>
                <a:gd name="T2" fmla="*/ 46 w 189"/>
                <a:gd name="T3" fmla="*/ 114 h 265"/>
                <a:gd name="T4" fmla="*/ 46 w 189"/>
                <a:gd name="T5" fmla="*/ 75 h 265"/>
                <a:gd name="T6" fmla="*/ 96 w 189"/>
                <a:gd name="T7" fmla="*/ 25 h 265"/>
                <a:gd name="T8" fmla="*/ 128 w 189"/>
                <a:gd name="T9" fmla="*/ 40 h 265"/>
                <a:gd name="T10" fmla="*/ 142 w 189"/>
                <a:gd name="T11" fmla="*/ 75 h 265"/>
                <a:gd name="T12" fmla="*/ 142 w 189"/>
                <a:gd name="T13" fmla="*/ 114 h 265"/>
                <a:gd name="T14" fmla="*/ 170 w 189"/>
                <a:gd name="T15" fmla="*/ 114 h 265"/>
                <a:gd name="T16" fmla="*/ 170 w 189"/>
                <a:gd name="T17" fmla="*/ 75 h 265"/>
                <a:gd name="T18" fmla="*/ 149 w 189"/>
                <a:gd name="T19" fmla="*/ 22 h 265"/>
                <a:gd name="T20" fmla="*/ 96 w 189"/>
                <a:gd name="T21" fmla="*/ 0 h 265"/>
                <a:gd name="T22" fmla="*/ 96 w 189"/>
                <a:gd name="T23" fmla="*/ 0 h 265"/>
                <a:gd name="T24" fmla="*/ 17 w 189"/>
                <a:gd name="T25" fmla="*/ 75 h 265"/>
                <a:gd name="T26" fmla="*/ 17 w 189"/>
                <a:gd name="T27" fmla="*/ 114 h 265"/>
                <a:gd name="T28" fmla="*/ 0 w 189"/>
                <a:gd name="T29" fmla="*/ 114 h 265"/>
                <a:gd name="T30" fmla="*/ 0 w 189"/>
                <a:gd name="T31" fmla="*/ 264 h 265"/>
                <a:gd name="T32" fmla="*/ 188 w 189"/>
                <a:gd name="T33" fmla="*/ 264 h 265"/>
                <a:gd name="T34" fmla="*/ 188 w 189"/>
                <a:gd name="T35" fmla="*/ 114 h 265"/>
                <a:gd name="T36" fmla="*/ 46 w 189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65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7" y="25"/>
                    <a:pt x="96" y="25"/>
                  </a:cubicBezTo>
                  <a:cubicBezTo>
                    <a:pt x="106" y="29"/>
                    <a:pt x="121" y="32"/>
                    <a:pt x="128" y="40"/>
                  </a:cubicBezTo>
                  <a:cubicBezTo>
                    <a:pt x="138" y="50"/>
                    <a:pt x="142" y="65"/>
                    <a:pt x="142" y="75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70" y="114"/>
                    <a:pt x="170" y="114"/>
                    <a:pt x="170" y="114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54"/>
                    <a:pt x="163" y="36"/>
                    <a:pt x="149" y="22"/>
                  </a:cubicBezTo>
                  <a:cubicBezTo>
                    <a:pt x="135" y="8"/>
                    <a:pt x="113" y="0"/>
                    <a:pt x="96" y="0"/>
                  </a:cubicBezTo>
                  <a:lnTo>
                    <a:pt x="96" y="0"/>
                  </a:lnTo>
                  <a:cubicBezTo>
                    <a:pt x="53" y="0"/>
                    <a:pt x="17" y="32"/>
                    <a:pt x="17" y="75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8" y="264"/>
                    <a:pt x="188" y="264"/>
                    <a:pt x="188" y="264"/>
                  </a:cubicBezTo>
                  <a:cubicBezTo>
                    <a:pt x="188" y="114"/>
                    <a:pt x="188" y="114"/>
                    <a:pt x="188" y="114"/>
                  </a:cubicBezTo>
                  <a:lnTo>
                    <a:pt x="46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0" name="Group 609"/>
          <p:cNvGrpSpPr/>
          <p:nvPr/>
        </p:nvGrpSpPr>
        <p:grpSpPr>
          <a:xfrm>
            <a:off x="7516929" y="2880440"/>
            <a:ext cx="333375" cy="393700"/>
            <a:chOff x="1051741" y="2905293"/>
            <a:chExt cx="333375" cy="393700"/>
          </a:xfrm>
        </p:grpSpPr>
        <p:sp>
          <p:nvSpPr>
            <p:cNvPr id="611" name="Freeform 534"/>
            <p:cNvSpPr>
              <a:spLocks noChangeArrowheads="1"/>
            </p:cNvSpPr>
            <p:nvPr/>
          </p:nvSpPr>
          <p:spPr bwMode="auto">
            <a:xfrm>
              <a:off x="1059678" y="2913231"/>
              <a:ext cx="234950" cy="322262"/>
            </a:xfrm>
            <a:custGeom>
              <a:avLst/>
              <a:gdLst>
                <a:gd name="T0" fmla="*/ 597 w 652"/>
                <a:gd name="T1" fmla="*/ 210 h 894"/>
                <a:gd name="T2" fmla="*/ 597 w 652"/>
                <a:gd name="T3" fmla="*/ 210 h 894"/>
                <a:gd name="T4" fmla="*/ 555 w 652"/>
                <a:gd name="T5" fmla="*/ 232 h 894"/>
                <a:gd name="T6" fmla="*/ 540 w 652"/>
                <a:gd name="T7" fmla="*/ 118 h 894"/>
                <a:gd name="T8" fmla="*/ 483 w 652"/>
                <a:gd name="T9" fmla="*/ 61 h 894"/>
                <a:gd name="T10" fmla="*/ 441 w 652"/>
                <a:gd name="T11" fmla="*/ 82 h 894"/>
                <a:gd name="T12" fmla="*/ 430 w 652"/>
                <a:gd name="T13" fmla="*/ 57 h 894"/>
                <a:gd name="T14" fmla="*/ 373 w 652"/>
                <a:gd name="T15" fmla="*/ 0 h 894"/>
                <a:gd name="T16" fmla="*/ 316 w 652"/>
                <a:gd name="T17" fmla="*/ 57 h 894"/>
                <a:gd name="T18" fmla="*/ 313 w 652"/>
                <a:gd name="T19" fmla="*/ 93 h 894"/>
                <a:gd name="T20" fmla="*/ 263 w 652"/>
                <a:gd name="T21" fmla="*/ 61 h 894"/>
                <a:gd name="T22" fmla="*/ 206 w 652"/>
                <a:gd name="T23" fmla="*/ 118 h 894"/>
                <a:gd name="T24" fmla="*/ 206 w 652"/>
                <a:gd name="T25" fmla="*/ 548 h 894"/>
                <a:gd name="T26" fmla="*/ 128 w 652"/>
                <a:gd name="T27" fmla="*/ 434 h 894"/>
                <a:gd name="T28" fmla="*/ 39 w 652"/>
                <a:gd name="T29" fmla="*/ 420 h 894"/>
                <a:gd name="T30" fmla="*/ 21 w 652"/>
                <a:gd name="T31" fmla="*/ 509 h 894"/>
                <a:gd name="T32" fmla="*/ 224 w 652"/>
                <a:gd name="T33" fmla="*/ 801 h 894"/>
                <a:gd name="T34" fmla="*/ 224 w 652"/>
                <a:gd name="T35" fmla="*/ 893 h 894"/>
                <a:gd name="T36" fmla="*/ 579 w 652"/>
                <a:gd name="T37" fmla="*/ 893 h 894"/>
                <a:gd name="T38" fmla="*/ 579 w 652"/>
                <a:gd name="T39" fmla="*/ 811 h 894"/>
                <a:gd name="T40" fmla="*/ 651 w 652"/>
                <a:gd name="T41" fmla="*/ 708 h 894"/>
                <a:gd name="T42" fmla="*/ 651 w 652"/>
                <a:gd name="T43" fmla="*/ 267 h 894"/>
                <a:gd name="T44" fmla="*/ 597 w 652"/>
                <a:gd name="T45" fmla="*/ 21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2" h="894">
                  <a:moveTo>
                    <a:pt x="597" y="210"/>
                  </a:moveTo>
                  <a:lnTo>
                    <a:pt x="597" y="210"/>
                  </a:lnTo>
                  <a:cubicBezTo>
                    <a:pt x="579" y="210"/>
                    <a:pt x="565" y="217"/>
                    <a:pt x="555" y="232"/>
                  </a:cubicBezTo>
                  <a:cubicBezTo>
                    <a:pt x="540" y="118"/>
                    <a:pt x="540" y="118"/>
                    <a:pt x="540" y="118"/>
                  </a:cubicBezTo>
                  <a:cubicBezTo>
                    <a:pt x="540" y="86"/>
                    <a:pt x="516" y="61"/>
                    <a:pt x="483" y="61"/>
                  </a:cubicBezTo>
                  <a:cubicBezTo>
                    <a:pt x="466" y="61"/>
                    <a:pt x="451" y="71"/>
                    <a:pt x="441" y="82"/>
                  </a:cubicBezTo>
                  <a:cubicBezTo>
                    <a:pt x="430" y="57"/>
                    <a:pt x="430" y="57"/>
                    <a:pt x="430" y="57"/>
                  </a:cubicBezTo>
                  <a:cubicBezTo>
                    <a:pt x="430" y="25"/>
                    <a:pt x="405" y="0"/>
                    <a:pt x="373" y="0"/>
                  </a:cubicBezTo>
                  <a:cubicBezTo>
                    <a:pt x="341" y="0"/>
                    <a:pt x="316" y="25"/>
                    <a:pt x="316" y="57"/>
                  </a:cubicBezTo>
                  <a:cubicBezTo>
                    <a:pt x="313" y="93"/>
                    <a:pt x="313" y="93"/>
                    <a:pt x="313" y="93"/>
                  </a:cubicBezTo>
                  <a:cubicBezTo>
                    <a:pt x="302" y="75"/>
                    <a:pt x="284" y="61"/>
                    <a:pt x="263" y="61"/>
                  </a:cubicBezTo>
                  <a:cubicBezTo>
                    <a:pt x="231" y="61"/>
                    <a:pt x="206" y="86"/>
                    <a:pt x="206" y="118"/>
                  </a:cubicBezTo>
                  <a:cubicBezTo>
                    <a:pt x="206" y="548"/>
                    <a:pt x="206" y="548"/>
                    <a:pt x="206" y="548"/>
                  </a:cubicBezTo>
                  <a:cubicBezTo>
                    <a:pt x="128" y="434"/>
                    <a:pt x="128" y="434"/>
                    <a:pt x="128" y="434"/>
                  </a:cubicBezTo>
                  <a:cubicBezTo>
                    <a:pt x="107" y="406"/>
                    <a:pt x="68" y="399"/>
                    <a:pt x="39" y="420"/>
                  </a:cubicBezTo>
                  <a:cubicBezTo>
                    <a:pt x="7" y="438"/>
                    <a:pt x="0" y="480"/>
                    <a:pt x="21" y="509"/>
                  </a:cubicBezTo>
                  <a:cubicBezTo>
                    <a:pt x="224" y="801"/>
                    <a:pt x="224" y="801"/>
                    <a:pt x="224" y="801"/>
                  </a:cubicBezTo>
                  <a:cubicBezTo>
                    <a:pt x="224" y="893"/>
                    <a:pt x="224" y="893"/>
                    <a:pt x="224" y="893"/>
                  </a:cubicBezTo>
                  <a:cubicBezTo>
                    <a:pt x="579" y="893"/>
                    <a:pt x="579" y="893"/>
                    <a:pt x="579" y="893"/>
                  </a:cubicBezTo>
                  <a:cubicBezTo>
                    <a:pt x="579" y="811"/>
                    <a:pt x="579" y="811"/>
                    <a:pt x="579" y="811"/>
                  </a:cubicBezTo>
                  <a:cubicBezTo>
                    <a:pt x="651" y="708"/>
                    <a:pt x="651" y="708"/>
                    <a:pt x="651" y="708"/>
                  </a:cubicBezTo>
                  <a:cubicBezTo>
                    <a:pt x="651" y="267"/>
                    <a:pt x="651" y="267"/>
                    <a:pt x="651" y="267"/>
                  </a:cubicBezTo>
                  <a:cubicBezTo>
                    <a:pt x="651" y="235"/>
                    <a:pt x="626" y="210"/>
                    <a:pt x="597" y="2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535"/>
            <p:cNvSpPr>
              <a:spLocks noChangeArrowheads="1"/>
            </p:cNvSpPr>
            <p:nvPr/>
          </p:nvSpPr>
          <p:spPr bwMode="auto">
            <a:xfrm>
              <a:off x="1194616" y="2913231"/>
              <a:ext cx="98425" cy="322262"/>
            </a:xfrm>
            <a:custGeom>
              <a:avLst/>
              <a:gdLst>
                <a:gd name="T0" fmla="*/ 206 w 272"/>
                <a:gd name="T1" fmla="*/ 811 h 894"/>
                <a:gd name="T2" fmla="*/ 206 w 272"/>
                <a:gd name="T3" fmla="*/ 811 h 894"/>
                <a:gd name="T4" fmla="*/ 206 w 272"/>
                <a:gd name="T5" fmla="*/ 811 h 894"/>
                <a:gd name="T6" fmla="*/ 206 w 272"/>
                <a:gd name="T7" fmla="*/ 893 h 894"/>
                <a:gd name="T8" fmla="*/ 0 w 272"/>
                <a:gd name="T9" fmla="*/ 893 h 894"/>
                <a:gd name="T10" fmla="*/ 0 w 272"/>
                <a:gd name="T11" fmla="*/ 893 h 894"/>
                <a:gd name="T12" fmla="*/ 206 w 272"/>
                <a:gd name="T13" fmla="*/ 893 h 894"/>
                <a:gd name="T14" fmla="*/ 206 w 272"/>
                <a:gd name="T15" fmla="*/ 811 h 894"/>
                <a:gd name="T16" fmla="*/ 224 w 272"/>
                <a:gd name="T17" fmla="*/ 210 h 894"/>
                <a:gd name="T18" fmla="*/ 224 w 272"/>
                <a:gd name="T19" fmla="*/ 210 h 894"/>
                <a:gd name="T20" fmla="*/ 182 w 272"/>
                <a:gd name="T21" fmla="*/ 232 h 894"/>
                <a:gd name="T22" fmla="*/ 182 w 272"/>
                <a:gd name="T23" fmla="*/ 232 h 894"/>
                <a:gd name="T24" fmla="*/ 224 w 272"/>
                <a:gd name="T25" fmla="*/ 210 h 894"/>
                <a:gd name="T26" fmla="*/ 271 w 272"/>
                <a:gd name="T27" fmla="*/ 235 h 894"/>
                <a:gd name="T28" fmla="*/ 224 w 272"/>
                <a:gd name="T29" fmla="*/ 210 h 894"/>
                <a:gd name="T30" fmla="*/ 110 w 272"/>
                <a:gd name="T31" fmla="*/ 61 h 894"/>
                <a:gd name="T32" fmla="*/ 110 w 272"/>
                <a:gd name="T33" fmla="*/ 61 h 894"/>
                <a:gd name="T34" fmla="*/ 68 w 272"/>
                <a:gd name="T35" fmla="*/ 82 h 894"/>
                <a:gd name="T36" fmla="*/ 68 w 272"/>
                <a:gd name="T37" fmla="*/ 82 h 894"/>
                <a:gd name="T38" fmla="*/ 110 w 272"/>
                <a:gd name="T39" fmla="*/ 61 h 894"/>
                <a:gd name="T40" fmla="*/ 167 w 272"/>
                <a:gd name="T41" fmla="*/ 118 h 894"/>
                <a:gd name="T42" fmla="*/ 167 w 272"/>
                <a:gd name="T43" fmla="*/ 118 h 894"/>
                <a:gd name="T44" fmla="*/ 167 w 272"/>
                <a:gd name="T45" fmla="*/ 118 h 894"/>
                <a:gd name="T46" fmla="*/ 110 w 272"/>
                <a:gd name="T47" fmla="*/ 61 h 894"/>
                <a:gd name="T48" fmla="*/ 0 w 272"/>
                <a:gd name="T49" fmla="*/ 0 h 894"/>
                <a:gd name="T50" fmla="*/ 0 w 272"/>
                <a:gd name="T51" fmla="*/ 0 h 894"/>
                <a:gd name="T52" fmla="*/ 0 w 272"/>
                <a:gd name="T53" fmla="*/ 0 h 894"/>
                <a:gd name="T54" fmla="*/ 0 w 272"/>
                <a:gd name="T55" fmla="*/ 0 h 894"/>
                <a:gd name="T56" fmla="*/ 57 w 272"/>
                <a:gd name="T57" fmla="*/ 57 h 894"/>
                <a:gd name="T58" fmla="*/ 57 w 272"/>
                <a:gd name="T59" fmla="*/ 57 h 894"/>
                <a:gd name="T60" fmla="*/ 57 w 272"/>
                <a:gd name="T61" fmla="*/ 57 h 894"/>
                <a:gd name="T62" fmla="*/ 0 w 272"/>
                <a:gd name="T63" fmla="*/ 0 h 894"/>
                <a:gd name="T64" fmla="*/ 206 w 272"/>
                <a:gd name="T65" fmla="*/ 811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2" h="894">
                  <a:moveTo>
                    <a:pt x="206" y="811"/>
                  </a:moveTo>
                  <a:lnTo>
                    <a:pt x="206" y="811"/>
                  </a:lnTo>
                  <a:lnTo>
                    <a:pt x="206" y="811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0" y="893"/>
                    <a:pt x="0" y="893"/>
                    <a:pt x="0" y="893"/>
                  </a:cubicBezTo>
                  <a:lnTo>
                    <a:pt x="0" y="893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lnTo>
                    <a:pt x="224" y="210"/>
                  </a:lnTo>
                  <a:lnTo>
                    <a:pt x="224" y="210"/>
                  </a:lnTo>
                  <a:cubicBezTo>
                    <a:pt x="206" y="210"/>
                    <a:pt x="192" y="217"/>
                    <a:pt x="182" y="232"/>
                  </a:cubicBezTo>
                  <a:lnTo>
                    <a:pt x="182" y="232"/>
                  </a:lnTo>
                  <a:cubicBezTo>
                    <a:pt x="192" y="217"/>
                    <a:pt x="206" y="210"/>
                    <a:pt x="224" y="210"/>
                  </a:cubicBezTo>
                  <a:cubicBezTo>
                    <a:pt x="242" y="210"/>
                    <a:pt x="260" y="221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lnTo>
                    <a:pt x="110" y="61"/>
                  </a:lnTo>
                  <a:lnTo>
                    <a:pt x="110" y="61"/>
                  </a:lnTo>
                  <a:cubicBezTo>
                    <a:pt x="93" y="61"/>
                    <a:pt x="78" y="71"/>
                    <a:pt x="68" y="82"/>
                  </a:cubicBezTo>
                  <a:lnTo>
                    <a:pt x="68" y="82"/>
                  </a:lnTo>
                  <a:cubicBezTo>
                    <a:pt x="78" y="71"/>
                    <a:pt x="93" y="61"/>
                    <a:pt x="110" y="61"/>
                  </a:cubicBezTo>
                  <a:cubicBezTo>
                    <a:pt x="143" y="61"/>
                    <a:pt x="167" y="86"/>
                    <a:pt x="167" y="118"/>
                  </a:cubicBezTo>
                  <a:lnTo>
                    <a:pt x="167" y="118"/>
                  </a:lnTo>
                  <a:lnTo>
                    <a:pt x="167" y="118"/>
                  </a:lnTo>
                  <a:cubicBezTo>
                    <a:pt x="167" y="86"/>
                    <a:pt x="143" y="61"/>
                    <a:pt x="110" y="61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2" y="0"/>
                    <a:pt x="57" y="25"/>
                    <a:pt x="57" y="57"/>
                  </a:cubicBezTo>
                  <a:lnTo>
                    <a:pt x="57" y="57"/>
                  </a:ln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  <a:lnTo>
                    <a:pt x="206" y="811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536"/>
            <p:cNvSpPr>
              <a:spLocks noChangeArrowheads="1"/>
            </p:cNvSpPr>
            <p:nvPr/>
          </p:nvSpPr>
          <p:spPr bwMode="auto">
            <a:xfrm>
              <a:off x="1194616" y="2913231"/>
              <a:ext cx="100012" cy="322262"/>
            </a:xfrm>
            <a:custGeom>
              <a:avLst/>
              <a:gdLst>
                <a:gd name="T0" fmla="*/ 0 w 279"/>
                <a:gd name="T1" fmla="*/ 0 h 894"/>
                <a:gd name="T2" fmla="*/ 0 w 279"/>
                <a:gd name="T3" fmla="*/ 0 h 894"/>
                <a:gd name="T4" fmla="*/ 0 w 279"/>
                <a:gd name="T5" fmla="*/ 0 h 894"/>
                <a:gd name="T6" fmla="*/ 0 w 279"/>
                <a:gd name="T7" fmla="*/ 893 h 894"/>
                <a:gd name="T8" fmla="*/ 206 w 279"/>
                <a:gd name="T9" fmla="*/ 893 h 894"/>
                <a:gd name="T10" fmla="*/ 206 w 279"/>
                <a:gd name="T11" fmla="*/ 811 h 894"/>
                <a:gd name="T12" fmla="*/ 278 w 279"/>
                <a:gd name="T13" fmla="*/ 708 h 894"/>
                <a:gd name="T14" fmla="*/ 278 w 279"/>
                <a:gd name="T15" fmla="*/ 267 h 894"/>
                <a:gd name="T16" fmla="*/ 271 w 279"/>
                <a:gd name="T17" fmla="*/ 235 h 894"/>
                <a:gd name="T18" fmla="*/ 224 w 279"/>
                <a:gd name="T19" fmla="*/ 210 h 894"/>
                <a:gd name="T20" fmla="*/ 182 w 279"/>
                <a:gd name="T21" fmla="*/ 232 h 894"/>
                <a:gd name="T22" fmla="*/ 182 w 279"/>
                <a:gd name="T23" fmla="*/ 232 h 894"/>
                <a:gd name="T24" fmla="*/ 167 w 279"/>
                <a:gd name="T25" fmla="*/ 267 h 894"/>
                <a:gd name="T26" fmla="*/ 167 w 279"/>
                <a:gd name="T27" fmla="*/ 118 h 894"/>
                <a:gd name="T28" fmla="*/ 110 w 279"/>
                <a:gd name="T29" fmla="*/ 61 h 894"/>
                <a:gd name="T30" fmla="*/ 68 w 279"/>
                <a:gd name="T31" fmla="*/ 82 h 894"/>
                <a:gd name="T32" fmla="*/ 68 w 279"/>
                <a:gd name="T33" fmla="*/ 82 h 894"/>
                <a:gd name="T34" fmla="*/ 61 w 279"/>
                <a:gd name="T35" fmla="*/ 100 h 894"/>
                <a:gd name="T36" fmla="*/ 57 w 279"/>
                <a:gd name="T37" fmla="*/ 57 h 894"/>
                <a:gd name="T38" fmla="*/ 57 w 279"/>
                <a:gd name="T39" fmla="*/ 57 h 894"/>
                <a:gd name="T40" fmla="*/ 0 w 279"/>
                <a:gd name="T41" fmla="*/ 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9" h="89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3"/>
                    <a:pt x="0" y="893"/>
                    <a:pt x="0" y="893"/>
                  </a:cubicBez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cubicBezTo>
                    <a:pt x="278" y="708"/>
                    <a:pt x="278" y="708"/>
                    <a:pt x="278" y="708"/>
                  </a:cubicBezTo>
                  <a:cubicBezTo>
                    <a:pt x="278" y="267"/>
                    <a:pt x="278" y="267"/>
                    <a:pt x="278" y="267"/>
                  </a:cubicBezTo>
                  <a:cubicBezTo>
                    <a:pt x="278" y="256"/>
                    <a:pt x="278" y="246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cubicBezTo>
                    <a:pt x="206" y="210"/>
                    <a:pt x="192" y="217"/>
                    <a:pt x="182" y="232"/>
                  </a:cubicBezTo>
                  <a:lnTo>
                    <a:pt x="182" y="232"/>
                  </a:lnTo>
                  <a:cubicBezTo>
                    <a:pt x="171" y="239"/>
                    <a:pt x="167" y="253"/>
                    <a:pt x="167" y="267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86"/>
                    <a:pt x="143" y="61"/>
                    <a:pt x="110" y="61"/>
                  </a:cubicBezTo>
                  <a:cubicBezTo>
                    <a:pt x="93" y="61"/>
                    <a:pt x="78" y="71"/>
                    <a:pt x="68" y="82"/>
                  </a:cubicBezTo>
                  <a:lnTo>
                    <a:pt x="68" y="82"/>
                  </a:lnTo>
                  <a:cubicBezTo>
                    <a:pt x="64" y="89"/>
                    <a:pt x="61" y="93"/>
                    <a:pt x="61" y="100"/>
                  </a:cubicBezTo>
                  <a:cubicBezTo>
                    <a:pt x="57" y="57"/>
                    <a:pt x="57" y="57"/>
                    <a:pt x="57" y="57"/>
                  </a:cubicBez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537"/>
            <p:cNvSpPr>
              <a:spLocks noChangeArrowheads="1"/>
            </p:cNvSpPr>
            <p:nvPr/>
          </p:nvSpPr>
          <p:spPr bwMode="auto">
            <a:xfrm>
              <a:off x="1202553" y="3114843"/>
              <a:ext cx="182563" cy="184150"/>
            </a:xfrm>
            <a:custGeom>
              <a:avLst/>
              <a:gdLst>
                <a:gd name="T0" fmla="*/ 256 w 509"/>
                <a:gd name="T1" fmla="*/ 512 h 513"/>
                <a:gd name="T2" fmla="*/ 256 w 509"/>
                <a:gd name="T3" fmla="*/ 512 h 513"/>
                <a:gd name="T4" fmla="*/ 0 w 509"/>
                <a:gd name="T5" fmla="*/ 256 h 513"/>
                <a:gd name="T6" fmla="*/ 256 w 509"/>
                <a:gd name="T7" fmla="*/ 0 h 513"/>
                <a:gd name="T8" fmla="*/ 508 w 509"/>
                <a:gd name="T9" fmla="*/ 256 h 513"/>
                <a:gd name="T10" fmla="*/ 256 w 509"/>
                <a:gd name="T11" fmla="*/ 512 h 513"/>
                <a:gd name="T12" fmla="*/ 256 w 509"/>
                <a:gd name="T13" fmla="*/ 42 h 513"/>
                <a:gd name="T14" fmla="*/ 256 w 509"/>
                <a:gd name="T15" fmla="*/ 42 h 513"/>
                <a:gd name="T16" fmla="*/ 39 w 509"/>
                <a:gd name="T17" fmla="*/ 256 h 513"/>
                <a:gd name="T18" fmla="*/ 256 w 509"/>
                <a:gd name="T19" fmla="*/ 469 h 513"/>
                <a:gd name="T20" fmla="*/ 469 w 509"/>
                <a:gd name="T21" fmla="*/ 256 h 513"/>
                <a:gd name="T22" fmla="*/ 256 w 509"/>
                <a:gd name="T23" fmla="*/ 4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9" h="513">
                  <a:moveTo>
                    <a:pt x="256" y="512"/>
                  </a:moveTo>
                  <a:lnTo>
                    <a:pt x="256" y="512"/>
                  </a:lnTo>
                  <a:cubicBezTo>
                    <a:pt x="113" y="512"/>
                    <a:pt x="0" y="398"/>
                    <a:pt x="0" y="256"/>
                  </a:cubicBezTo>
                  <a:cubicBezTo>
                    <a:pt x="0" y="114"/>
                    <a:pt x="113" y="0"/>
                    <a:pt x="256" y="0"/>
                  </a:cubicBezTo>
                  <a:cubicBezTo>
                    <a:pt x="394" y="0"/>
                    <a:pt x="508" y="114"/>
                    <a:pt x="508" y="256"/>
                  </a:cubicBezTo>
                  <a:cubicBezTo>
                    <a:pt x="508" y="398"/>
                    <a:pt x="394" y="512"/>
                    <a:pt x="256" y="512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5" y="42"/>
                    <a:pt x="39" y="138"/>
                    <a:pt x="39" y="256"/>
                  </a:cubicBezTo>
                  <a:cubicBezTo>
                    <a:pt x="39" y="373"/>
                    <a:pt x="135" y="469"/>
                    <a:pt x="256" y="469"/>
                  </a:cubicBezTo>
                  <a:cubicBezTo>
                    <a:pt x="373" y="469"/>
                    <a:pt x="469" y="373"/>
                    <a:pt x="469" y="256"/>
                  </a:cubicBezTo>
                  <a:cubicBezTo>
                    <a:pt x="469" y="138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538"/>
            <p:cNvSpPr>
              <a:spLocks noChangeArrowheads="1"/>
            </p:cNvSpPr>
            <p:nvPr/>
          </p:nvSpPr>
          <p:spPr bwMode="auto">
            <a:xfrm>
              <a:off x="1051741" y="2905293"/>
              <a:ext cx="249237" cy="336550"/>
            </a:xfrm>
            <a:custGeom>
              <a:avLst/>
              <a:gdLst>
                <a:gd name="T0" fmla="*/ 618 w 694"/>
                <a:gd name="T1" fmla="*/ 210 h 936"/>
                <a:gd name="T2" fmla="*/ 618 w 694"/>
                <a:gd name="T3" fmla="*/ 210 h 936"/>
                <a:gd name="T4" fmla="*/ 583 w 694"/>
                <a:gd name="T5" fmla="*/ 220 h 936"/>
                <a:gd name="T6" fmla="*/ 583 w 694"/>
                <a:gd name="T7" fmla="*/ 139 h 936"/>
                <a:gd name="T8" fmla="*/ 504 w 694"/>
                <a:gd name="T9" fmla="*/ 60 h 936"/>
                <a:gd name="T10" fmla="*/ 469 w 694"/>
                <a:gd name="T11" fmla="*/ 71 h 936"/>
                <a:gd name="T12" fmla="*/ 394 w 694"/>
                <a:gd name="T13" fmla="*/ 0 h 936"/>
                <a:gd name="T14" fmla="*/ 320 w 694"/>
                <a:gd name="T15" fmla="*/ 71 h 936"/>
                <a:gd name="T16" fmla="*/ 284 w 694"/>
                <a:gd name="T17" fmla="*/ 60 h 936"/>
                <a:gd name="T18" fmla="*/ 206 w 694"/>
                <a:gd name="T19" fmla="*/ 139 h 936"/>
                <a:gd name="T20" fmla="*/ 206 w 694"/>
                <a:gd name="T21" fmla="*/ 501 h 936"/>
                <a:gd name="T22" fmla="*/ 167 w 694"/>
                <a:gd name="T23" fmla="*/ 445 h 936"/>
                <a:gd name="T24" fmla="*/ 46 w 694"/>
                <a:gd name="T25" fmla="*/ 423 h 936"/>
                <a:gd name="T26" fmla="*/ 25 w 694"/>
                <a:gd name="T27" fmla="*/ 541 h 936"/>
                <a:gd name="T28" fmla="*/ 224 w 694"/>
                <a:gd name="T29" fmla="*/ 829 h 936"/>
                <a:gd name="T30" fmla="*/ 224 w 694"/>
                <a:gd name="T31" fmla="*/ 935 h 936"/>
                <a:gd name="T32" fmla="*/ 433 w 694"/>
                <a:gd name="T33" fmla="*/ 935 h 936"/>
                <a:gd name="T34" fmla="*/ 419 w 694"/>
                <a:gd name="T35" fmla="*/ 893 h 936"/>
                <a:gd name="T36" fmla="*/ 266 w 694"/>
                <a:gd name="T37" fmla="*/ 893 h 936"/>
                <a:gd name="T38" fmla="*/ 266 w 694"/>
                <a:gd name="T39" fmla="*/ 815 h 936"/>
                <a:gd name="T40" fmla="*/ 60 w 694"/>
                <a:gd name="T41" fmla="*/ 519 h 936"/>
                <a:gd name="T42" fmla="*/ 71 w 694"/>
                <a:gd name="T43" fmla="*/ 455 h 936"/>
                <a:gd name="T44" fmla="*/ 131 w 694"/>
                <a:gd name="T45" fmla="*/ 466 h 936"/>
                <a:gd name="T46" fmla="*/ 248 w 694"/>
                <a:gd name="T47" fmla="*/ 637 h 936"/>
                <a:gd name="T48" fmla="*/ 248 w 694"/>
                <a:gd name="T49" fmla="*/ 139 h 936"/>
                <a:gd name="T50" fmla="*/ 284 w 694"/>
                <a:gd name="T51" fmla="*/ 103 h 936"/>
                <a:gd name="T52" fmla="*/ 316 w 694"/>
                <a:gd name="T53" fmla="*/ 139 h 936"/>
                <a:gd name="T54" fmla="*/ 316 w 694"/>
                <a:gd name="T55" fmla="*/ 491 h 936"/>
                <a:gd name="T56" fmla="*/ 316 w 694"/>
                <a:gd name="T57" fmla="*/ 494 h 936"/>
                <a:gd name="T58" fmla="*/ 359 w 694"/>
                <a:gd name="T59" fmla="*/ 494 h 936"/>
                <a:gd name="T60" fmla="*/ 359 w 694"/>
                <a:gd name="T61" fmla="*/ 491 h 936"/>
                <a:gd name="T62" fmla="*/ 359 w 694"/>
                <a:gd name="T63" fmla="*/ 139 h 936"/>
                <a:gd name="T64" fmla="*/ 359 w 694"/>
                <a:gd name="T65" fmla="*/ 78 h 936"/>
                <a:gd name="T66" fmla="*/ 394 w 694"/>
                <a:gd name="T67" fmla="*/ 43 h 936"/>
                <a:gd name="T68" fmla="*/ 430 w 694"/>
                <a:gd name="T69" fmla="*/ 78 h 936"/>
                <a:gd name="T70" fmla="*/ 430 w 694"/>
                <a:gd name="T71" fmla="*/ 466 h 936"/>
                <a:gd name="T72" fmla="*/ 430 w 694"/>
                <a:gd name="T73" fmla="*/ 466 h 936"/>
                <a:gd name="T74" fmla="*/ 472 w 694"/>
                <a:gd name="T75" fmla="*/ 466 h 936"/>
                <a:gd name="T76" fmla="*/ 472 w 694"/>
                <a:gd name="T77" fmla="*/ 466 h 936"/>
                <a:gd name="T78" fmla="*/ 472 w 694"/>
                <a:gd name="T79" fmla="*/ 139 h 936"/>
                <a:gd name="T80" fmla="*/ 504 w 694"/>
                <a:gd name="T81" fmla="*/ 103 h 936"/>
                <a:gd name="T82" fmla="*/ 540 w 694"/>
                <a:gd name="T83" fmla="*/ 139 h 936"/>
                <a:gd name="T84" fmla="*/ 540 w 694"/>
                <a:gd name="T85" fmla="*/ 288 h 936"/>
                <a:gd name="T86" fmla="*/ 540 w 694"/>
                <a:gd name="T87" fmla="*/ 537 h 936"/>
                <a:gd name="T88" fmla="*/ 583 w 694"/>
                <a:gd name="T89" fmla="*/ 537 h 936"/>
                <a:gd name="T90" fmla="*/ 583 w 694"/>
                <a:gd name="T91" fmla="*/ 288 h 936"/>
                <a:gd name="T92" fmla="*/ 618 w 694"/>
                <a:gd name="T93" fmla="*/ 253 h 936"/>
                <a:gd name="T94" fmla="*/ 650 w 694"/>
                <a:gd name="T95" fmla="*/ 288 h 936"/>
                <a:gd name="T96" fmla="*/ 650 w 694"/>
                <a:gd name="T97" fmla="*/ 580 h 936"/>
                <a:gd name="T98" fmla="*/ 672 w 694"/>
                <a:gd name="T99" fmla="*/ 580 h 936"/>
                <a:gd name="T100" fmla="*/ 693 w 694"/>
                <a:gd name="T101" fmla="*/ 580 h 936"/>
                <a:gd name="T102" fmla="*/ 693 w 694"/>
                <a:gd name="T103" fmla="*/ 288 h 936"/>
                <a:gd name="T104" fmla="*/ 618 w 694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4" h="936">
                  <a:moveTo>
                    <a:pt x="618" y="210"/>
                  </a:moveTo>
                  <a:lnTo>
                    <a:pt x="618" y="210"/>
                  </a:lnTo>
                  <a:cubicBezTo>
                    <a:pt x="604" y="210"/>
                    <a:pt x="593" y="213"/>
                    <a:pt x="583" y="220"/>
                  </a:cubicBezTo>
                  <a:cubicBezTo>
                    <a:pt x="583" y="139"/>
                    <a:pt x="583" y="139"/>
                    <a:pt x="583" y="139"/>
                  </a:cubicBezTo>
                  <a:cubicBezTo>
                    <a:pt x="583" y="96"/>
                    <a:pt x="547" y="60"/>
                    <a:pt x="504" y="60"/>
                  </a:cubicBezTo>
                  <a:cubicBezTo>
                    <a:pt x="494" y="60"/>
                    <a:pt x="480" y="64"/>
                    <a:pt x="469" y="71"/>
                  </a:cubicBezTo>
                  <a:cubicBezTo>
                    <a:pt x="465" y="32"/>
                    <a:pt x="433" y="0"/>
                    <a:pt x="394" y="0"/>
                  </a:cubicBezTo>
                  <a:cubicBezTo>
                    <a:pt x="355" y="0"/>
                    <a:pt x="323" y="32"/>
                    <a:pt x="320" y="71"/>
                  </a:cubicBezTo>
                  <a:cubicBezTo>
                    <a:pt x="309" y="64"/>
                    <a:pt x="295" y="60"/>
                    <a:pt x="284" y="60"/>
                  </a:cubicBezTo>
                  <a:cubicBezTo>
                    <a:pt x="241" y="60"/>
                    <a:pt x="206" y="96"/>
                    <a:pt x="206" y="139"/>
                  </a:cubicBezTo>
                  <a:cubicBezTo>
                    <a:pt x="206" y="501"/>
                    <a:pt x="206" y="501"/>
                    <a:pt x="206" y="501"/>
                  </a:cubicBezTo>
                  <a:cubicBezTo>
                    <a:pt x="167" y="445"/>
                    <a:pt x="167" y="445"/>
                    <a:pt x="167" y="445"/>
                  </a:cubicBezTo>
                  <a:cubicBezTo>
                    <a:pt x="138" y="405"/>
                    <a:pt x="85" y="395"/>
                    <a:pt x="46" y="423"/>
                  </a:cubicBezTo>
                  <a:cubicBezTo>
                    <a:pt x="7" y="448"/>
                    <a:pt x="0" y="501"/>
                    <a:pt x="25" y="541"/>
                  </a:cubicBezTo>
                  <a:cubicBezTo>
                    <a:pt x="224" y="829"/>
                    <a:pt x="224" y="829"/>
                    <a:pt x="224" y="829"/>
                  </a:cubicBezTo>
                  <a:cubicBezTo>
                    <a:pt x="224" y="935"/>
                    <a:pt x="224" y="935"/>
                    <a:pt x="224" y="935"/>
                  </a:cubicBezTo>
                  <a:cubicBezTo>
                    <a:pt x="433" y="935"/>
                    <a:pt x="433" y="935"/>
                    <a:pt x="433" y="935"/>
                  </a:cubicBezTo>
                  <a:cubicBezTo>
                    <a:pt x="430" y="921"/>
                    <a:pt x="423" y="907"/>
                    <a:pt x="419" y="893"/>
                  </a:cubicBezTo>
                  <a:cubicBezTo>
                    <a:pt x="266" y="893"/>
                    <a:pt x="266" y="893"/>
                    <a:pt x="266" y="893"/>
                  </a:cubicBezTo>
                  <a:cubicBezTo>
                    <a:pt x="266" y="815"/>
                    <a:pt x="266" y="815"/>
                    <a:pt x="266" y="815"/>
                  </a:cubicBezTo>
                  <a:cubicBezTo>
                    <a:pt x="60" y="519"/>
                    <a:pt x="60" y="519"/>
                    <a:pt x="60" y="519"/>
                  </a:cubicBezTo>
                  <a:cubicBezTo>
                    <a:pt x="46" y="498"/>
                    <a:pt x="49" y="470"/>
                    <a:pt x="71" y="455"/>
                  </a:cubicBezTo>
                  <a:cubicBezTo>
                    <a:pt x="92" y="445"/>
                    <a:pt x="117" y="448"/>
                    <a:pt x="131" y="466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48" y="139"/>
                    <a:pt x="248" y="139"/>
                    <a:pt x="248" y="139"/>
                  </a:cubicBezTo>
                  <a:cubicBezTo>
                    <a:pt x="248" y="121"/>
                    <a:pt x="263" y="103"/>
                    <a:pt x="284" y="103"/>
                  </a:cubicBezTo>
                  <a:cubicBezTo>
                    <a:pt x="302" y="103"/>
                    <a:pt x="316" y="121"/>
                    <a:pt x="316" y="139"/>
                  </a:cubicBezTo>
                  <a:cubicBezTo>
                    <a:pt x="316" y="491"/>
                    <a:pt x="316" y="491"/>
                    <a:pt x="316" y="491"/>
                  </a:cubicBezTo>
                  <a:cubicBezTo>
                    <a:pt x="316" y="494"/>
                    <a:pt x="316" y="494"/>
                    <a:pt x="316" y="494"/>
                  </a:cubicBezTo>
                  <a:cubicBezTo>
                    <a:pt x="359" y="494"/>
                    <a:pt x="359" y="494"/>
                    <a:pt x="359" y="494"/>
                  </a:cubicBezTo>
                  <a:cubicBezTo>
                    <a:pt x="359" y="491"/>
                    <a:pt x="359" y="491"/>
                    <a:pt x="359" y="491"/>
                  </a:cubicBezTo>
                  <a:cubicBezTo>
                    <a:pt x="359" y="139"/>
                    <a:pt x="359" y="139"/>
                    <a:pt x="359" y="139"/>
                  </a:cubicBezTo>
                  <a:cubicBezTo>
                    <a:pt x="359" y="78"/>
                    <a:pt x="359" y="78"/>
                    <a:pt x="359" y="78"/>
                  </a:cubicBezTo>
                  <a:cubicBezTo>
                    <a:pt x="359" y="60"/>
                    <a:pt x="376" y="43"/>
                    <a:pt x="394" y="43"/>
                  </a:cubicBezTo>
                  <a:cubicBezTo>
                    <a:pt x="412" y="43"/>
                    <a:pt x="430" y="60"/>
                    <a:pt x="430" y="78"/>
                  </a:cubicBezTo>
                  <a:cubicBezTo>
                    <a:pt x="430" y="466"/>
                    <a:pt x="430" y="466"/>
                    <a:pt x="430" y="466"/>
                  </a:cubicBezTo>
                  <a:lnTo>
                    <a:pt x="430" y="466"/>
                  </a:lnTo>
                  <a:cubicBezTo>
                    <a:pt x="472" y="466"/>
                    <a:pt x="472" y="466"/>
                    <a:pt x="472" y="466"/>
                  </a:cubicBezTo>
                  <a:lnTo>
                    <a:pt x="472" y="466"/>
                  </a:lnTo>
                  <a:cubicBezTo>
                    <a:pt x="472" y="139"/>
                    <a:pt x="472" y="139"/>
                    <a:pt x="472" y="139"/>
                  </a:cubicBezTo>
                  <a:cubicBezTo>
                    <a:pt x="472" y="121"/>
                    <a:pt x="487" y="103"/>
                    <a:pt x="504" y="103"/>
                  </a:cubicBezTo>
                  <a:cubicBezTo>
                    <a:pt x="526" y="103"/>
                    <a:pt x="540" y="121"/>
                    <a:pt x="540" y="139"/>
                  </a:cubicBezTo>
                  <a:cubicBezTo>
                    <a:pt x="540" y="288"/>
                    <a:pt x="540" y="288"/>
                    <a:pt x="540" y="288"/>
                  </a:cubicBezTo>
                  <a:cubicBezTo>
                    <a:pt x="540" y="537"/>
                    <a:pt x="540" y="537"/>
                    <a:pt x="540" y="537"/>
                  </a:cubicBezTo>
                  <a:cubicBezTo>
                    <a:pt x="583" y="537"/>
                    <a:pt x="583" y="537"/>
                    <a:pt x="583" y="537"/>
                  </a:cubicBezTo>
                  <a:cubicBezTo>
                    <a:pt x="583" y="288"/>
                    <a:pt x="583" y="288"/>
                    <a:pt x="583" y="288"/>
                  </a:cubicBezTo>
                  <a:cubicBezTo>
                    <a:pt x="583" y="267"/>
                    <a:pt x="597" y="253"/>
                    <a:pt x="618" y="253"/>
                  </a:cubicBezTo>
                  <a:cubicBezTo>
                    <a:pt x="636" y="253"/>
                    <a:pt x="650" y="267"/>
                    <a:pt x="650" y="288"/>
                  </a:cubicBezTo>
                  <a:cubicBezTo>
                    <a:pt x="650" y="580"/>
                    <a:pt x="650" y="580"/>
                    <a:pt x="650" y="580"/>
                  </a:cubicBezTo>
                  <a:cubicBezTo>
                    <a:pt x="657" y="580"/>
                    <a:pt x="665" y="580"/>
                    <a:pt x="672" y="580"/>
                  </a:cubicBezTo>
                  <a:cubicBezTo>
                    <a:pt x="679" y="580"/>
                    <a:pt x="686" y="580"/>
                    <a:pt x="693" y="580"/>
                  </a:cubicBezTo>
                  <a:cubicBezTo>
                    <a:pt x="693" y="288"/>
                    <a:pt x="693" y="288"/>
                    <a:pt x="693" y="288"/>
                  </a:cubicBezTo>
                  <a:cubicBezTo>
                    <a:pt x="693" y="245"/>
                    <a:pt x="661" y="210"/>
                    <a:pt x="618" y="21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539"/>
            <p:cNvSpPr>
              <a:spLocks noChangeArrowheads="1"/>
            </p:cNvSpPr>
            <p:nvPr/>
          </p:nvSpPr>
          <p:spPr bwMode="auto">
            <a:xfrm>
              <a:off x="1215253" y="3129131"/>
              <a:ext cx="155575" cy="153987"/>
            </a:xfrm>
            <a:custGeom>
              <a:avLst/>
              <a:gdLst>
                <a:gd name="T0" fmla="*/ 217 w 431"/>
                <a:gd name="T1" fmla="*/ 0 h 428"/>
                <a:gd name="T2" fmla="*/ 217 w 431"/>
                <a:gd name="T3" fmla="*/ 0 h 428"/>
                <a:gd name="T4" fmla="*/ 0 w 431"/>
                <a:gd name="T5" fmla="*/ 214 h 428"/>
                <a:gd name="T6" fmla="*/ 217 w 431"/>
                <a:gd name="T7" fmla="*/ 427 h 428"/>
                <a:gd name="T8" fmla="*/ 430 w 431"/>
                <a:gd name="T9" fmla="*/ 214 h 428"/>
                <a:gd name="T10" fmla="*/ 217 w 431"/>
                <a:gd name="T1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428">
                  <a:moveTo>
                    <a:pt x="217" y="0"/>
                  </a:moveTo>
                  <a:lnTo>
                    <a:pt x="217" y="0"/>
                  </a:lnTo>
                  <a:cubicBezTo>
                    <a:pt x="96" y="0"/>
                    <a:pt x="0" y="96"/>
                    <a:pt x="0" y="214"/>
                  </a:cubicBezTo>
                  <a:cubicBezTo>
                    <a:pt x="0" y="331"/>
                    <a:pt x="96" y="427"/>
                    <a:pt x="217" y="427"/>
                  </a:cubicBezTo>
                  <a:cubicBezTo>
                    <a:pt x="334" y="427"/>
                    <a:pt x="430" y="331"/>
                    <a:pt x="430" y="214"/>
                  </a:cubicBezTo>
                  <a:cubicBezTo>
                    <a:pt x="430" y="96"/>
                    <a:pt x="334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540"/>
            <p:cNvSpPr>
              <a:spLocks noChangeArrowheads="1"/>
            </p:cNvSpPr>
            <p:nvPr/>
          </p:nvSpPr>
          <p:spPr bwMode="auto">
            <a:xfrm>
              <a:off x="1259703" y="3152943"/>
              <a:ext cx="68263" cy="95250"/>
            </a:xfrm>
            <a:custGeom>
              <a:avLst/>
              <a:gdLst>
                <a:gd name="T0" fmla="*/ 46 w 189"/>
                <a:gd name="T1" fmla="*/ 114 h 265"/>
                <a:gd name="T2" fmla="*/ 46 w 189"/>
                <a:gd name="T3" fmla="*/ 114 h 265"/>
                <a:gd name="T4" fmla="*/ 46 w 189"/>
                <a:gd name="T5" fmla="*/ 75 h 265"/>
                <a:gd name="T6" fmla="*/ 96 w 189"/>
                <a:gd name="T7" fmla="*/ 29 h 265"/>
                <a:gd name="T8" fmla="*/ 128 w 189"/>
                <a:gd name="T9" fmla="*/ 43 h 265"/>
                <a:gd name="T10" fmla="*/ 142 w 189"/>
                <a:gd name="T11" fmla="*/ 75 h 265"/>
                <a:gd name="T12" fmla="*/ 142 w 189"/>
                <a:gd name="T13" fmla="*/ 114 h 265"/>
                <a:gd name="T14" fmla="*/ 170 w 189"/>
                <a:gd name="T15" fmla="*/ 114 h 265"/>
                <a:gd name="T16" fmla="*/ 170 w 189"/>
                <a:gd name="T17" fmla="*/ 75 h 265"/>
                <a:gd name="T18" fmla="*/ 149 w 189"/>
                <a:gd name="T19" fmla="*/ 22 h 265"/>
                <a:gd name="T20" fmla="*/ 96 w 189"/>
                <a:gd name="T21" fmla="*/ 0 h 265"/>
                <a:gd name="T22" fmla="*/ 96 w 189"/>
                <a:gd name="T23" fmla="*/ 0 h 265"/>
                <a:gd name="T24" fmla="*/ 17 w 189"/>
                <a:gd name="T25" fmla="*/ 75 h 265"/>
                <a:gd name="T26" fmla="*/ 17 w 189"/>
                <a:gd name="T27" fmla="*/ 114 h 265"/>
                <a:gd name="T28" fmla="*/ 0 w 189"/>
                <a:gd name="T29" fmla="*/ 114 h 265"/>
                <a:gd name="T30" fmla="*/ 0 w 189"/>
                <a:gd name="T31" fmla="*/ 264 h 265"/>
                <a:gd name="T32" fmla="*/ 188 w 189"/>
                <a:gd name="T33" fmla="*/ 264 h 265"/>
                <a:gd name="T34" fmla="*/ 188 w 189"/>
                <a:gd name="T35" fmla="*/ 114 h 265"/>
                <a:gd name="T36" fmla="*/ 46 w 189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65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7" y="29"/>
                    <a:pt x="96" y="29"/>
                  </a:cubicBezTo>
                  <a:cubicBezTo>
                    <a:pt x="106" y="29"/>
                    <a:pt x="121" y="32"/>
                    <a:pt x="128" y="43"/>
                  </a:cubicBezTo>
                  <a:cubicBezTo>
                    <a:pt x="138" y="50"/>
                    <a:pt x="142" y="65"/>
                    <a:pt x="142" y="75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70" y="114"/>
                    <a:pt x="170" y="114"/>
                    <a:pt x="170" y="114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57"/>
                    <a:pt x="163" y="36"/>
                    <a:pt x="149" y="22"/>
                  </a:cubicBezTo>
                  <a:cubicBezTo>
                    <a:pt x="135" y="8"/>
                    <a:pt x="113" y="0"/>
                    <a:pt x="96" y="0"/>
                  </a:cubicBezTo>
                  <a:lnTo>
                    <a:pt x="96" y="0"/>
                  </a:lnTo>
                  <a:cubicBezTo>
                    <a:pt x="53" y="0"/>
                    <a:pt x="17" y="36"/>
                    <a:pt x="17" y="75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8" y="264"/>
                    <a:pt x="188" y="264"/>
                    <a:pt x="188" y="264"/>
                  </a:cubicBezTo>
                  <a:cubicBezTo>
                    <a:pt x="188" y="114"/>
                    <a:pt x="188" y="114"/>
                    <a:pt x="188" y="114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8" name="Group 617"/>
          <p:cNvGrpSpPr/>
          <p:nvPr/>
        </p:nvGrpSpPr>
        <p:grpSpPr>
          <a:xfrm>
            <a:off x="7516929" y="3509212"/>
            <a:ext cx="333375" cy="392112"/>
            <a:chOff x="1051741" y="3510561"/>
            <a:chExt cx="333375" cy="392112"/>
          </a:xfrm>
        </p:grpSpPr>
        <p:sp>
          <p:nvSpPr>
            <p:cNvPr id="619" name="Freeform 541"/>
            <p:cNvSpPr>
              <a:spLocks noChangeArrowheads="1"/>
            </p:cNvSpPr>
            <p:nvPr/>
          </p:nvSpPr>
          <p:spPr bwMode="auto">
            <a:xfrm>
              <a:off x="1059678" y="3518498"/>
              <a:ext cx="234950" cy="322263"/>
            </a:xfrm>
            <a:custGeom>
              <a:avLst/>
              <a:gdLst>
                <a:gd name="T0" fmla="*/ 597 w 652"/>
                <a:gd name="T1" fmla="*/ 210 h 894"/>
                <a:gd name="T2" fmla="*/ 597 w 652"/>
                <a:gd name="T3" fmla="*/ 210 h 894"/>
                <a:gd name="T4" fmla="*/ 555 w 652"/>
                <a:gd name="T5" fmla="*/ 228 h 894"/>
                <a:gd name="T6" fmla="*/ 540 w 652"/>
                <a:gd name="T7" fmla="*/ 118 h 894"/>
                <a:gd name="T8" fmla="*/ 483 w 652"/>
                <a:gd name="T9" fmla="*/ 61 h 894"/>
                <a:gd name="T10" fmla="*/ 441 w 652"/>
                <a:gd name="T11" fmla="*/ 82 h 894"/>
                <a:gd name="T12" fmla="*/ 430 w 652"/>
                <a:gd name="T13" fmla="*/ 57 h 894"/>
                <a:gd name="T14" fmla="*/ 373 w 652"/>
                <a:gd name="T15" fmla="*/ 0 h 894"/>
                <a:gd name="T16" fmla="*/ 316 w 652"/>
                <a:gd name="T17" fmla="*/ 57 h 894"/>
                <a:gd name="T18" fmla="*/ 313 w 652"/>
                <a:gd name="T19" fmla="*/ 93 h 894"/>
                <a:gd name="T20" fmla="*/ 263 w 652"/>
                <a:gd name="T21" fmla="*/ 61 h 894"/>
                <a:gd name="T22" fmla="*/ 206 w 652"/>
                <a:gd name="T23" fmla="*/ 118 h 894"/>
                <a:gd name="T24" fmla="*/ 206 w 652"/>
                <a:gd name="T25" fmla="*/ 548 h 894"/>
                <a:gd name="T26" fmla="*/ 128 w 652"/>
                <a:gd name="T27" fmla="*/ 434 h 894"/>
                <a:gd name="T28" fmla="*/ 39 w 652"/>
                <a:gd name="T29" fmla="*/ 417 h 894"/>
                <a:gd name="T30" fmla="*/ 21 w 652"/>
                <a:gd name="T31" fmla="*/ 509 h 894"/>
                <a:gd name="T32" fmla="*/ 224 w 652"/>
                <a:gd name="T33" fmla="*/ 801 h 894"/>
                <a:gd name="T34" fmla="*/ 224 w 652"/>
                <a:gd name="T35" fmla="*/ 893 h 894"/>
                <a:gd name="T36" fmla="*/ 579 w 652"/>
                <a:gd name="T37" fmla="*/ 893 h 894"/>
                <a:gd name="T38" fmla="*/ 579 w 652"/>
                <a:gd name="T39" fmla="*/ 811 h 894"/>
                <a:gd name="T40" fmla="*/ 651 w 652"/>
                <a:gd name="T41" fmla="*/ 708 h 894"/>
                <a:gd name="T42" fmla="*/ 651 w 652"/>
                <a:gd name="T43" fmla="*/ 267 h 894"/>
                <a:gd name="T44" fmla="*/ 597 w 652"/>
                <a:gd name="T45" fmla="*/ 21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2" h="894">
                  <a:moveTo>
                    <a:pt x="597" y="210"/>
                  </a:moveTo>
                  <a:lnTo>
                    <a:pt x="597" y="210"/>
                  </a:lnTo>
                  <a:cubicBezTo>
                    <a:pt x="579" y="210"/>
                    <a:pt x="565" y="217"/>
                    <a:pt x="555" y="228"/>
                  </a:cubicBezTo>
                  <a:cubicBezTo>
                    <a:pt x="540" y="118"/>
                    <a:pt x="540" y="118"/>
                    <a:pt x="540" y="118"/>
                  </a:cubicBezTo>
                  <a:cubicBezTo>
                    <a:pt x="540" y="86"/>
                    <a:pt x="516" y="61"/>
                    <a:pt x="483" y="61"/>
                  </a:cubicBezTo>
                  <a:cubicBezTo>
                    <a:pt x="466" y="61"/>
                    <a:pt x="451" y="71"/>
                    <a:pt x="441" y="82"/>
                  </a:cubicBezTo>
                  <a:cubicBezTo>
                    <a:pt x="430" y="57"/>
                    <a:pt x="430" y="57"/>
                    <a:pt x="430" y="57"/>
                  </a:cubicBezTo>
                  <a:cubicBezTo>
                    <a:pt x="430" y="25"/>
                    <a:pt x="405" y="0"/>
                    <a:pt x="373" y="0"/>
                  </a:cubicBezTo>
                  <a:cubicBezTo>
                    <a:pt x="341" y="0"/>
                    <a:pt x="316" y="25"/>
                    <a:pt x="316" y="57"/>
                  </a:cubicBezTo>
                  <a:cubicBezTo>
                    <a:pt x="313" y="93"/>
                    <a:pt x="313" y="93"/>
                    <a:pt x="313" y="93"/>
                  </a:cubicBezTo>
                  <a:cubicBezTo>
                    <a:pt x="302" y="75"/>
                    <a:pt x="284" y="61"/>
                    <a:pt x="263" y="61"/>
                  </a:cubicBezTo>
                  <a:cubicBezTo>
                    <a:pt x="231" y="61"/>
                    <a:pt x="206" y="86"/>
                    <a:pt x="206" y="118"/>
                  </a:cubicBezTo>
                  <a:cubicBezTo>
                    <a:pt x="206" y="548"/>
                    <a:pt x="206" y="548"/>
                    <a:pt x="206" y="548"/>
                  </a:cubicBezTo>
                  <a:cubicBezTo>
                    <a:pt x="128" y="434"/>
                    <a:pt x="128" y="434"/>
                    <a:pt x="128" y="434"/>
                  </a:cubicBezTo>
                  <a:cubicBezTo>
                    <a:pt x="107" y="406"/>
                    <a:pt x="68" y="399"/>
                    <a:pt x="39" y="417"/>
                  </a:cubicBezTo>
                  <a:cubicBezTo>
                    <a:pt x="7" y="438"/>
                    <a:pt x="0" y="477"/>
                    <a:pt x="21" y="509"/>
                  </a:cubicBezTo>
                  <a:cubicBezTo>
                    <a:pt x="224" y="801"/>
                    <a:pt x="224" y="801"/>
                    <a:pt x="224" y="801"/>
                  </a:cubicBezTo>
                  <a:cubicBezTo>
                    <a:pt x="224" y="893"/>
                    <a:pt x="224" y="893"/>
                    <a:pt x="224" y="893"/>
                  </a:cubicBezTo>
                  <a:cubicBezTo>
                    <a:pt x="579" y="893"/>
                    <a:pt x="579" y="893"/>
                    <a:pt x="579" y="893"/>
                  </a:cubicBezTo>
                  <a:cubicBezTo>
                    <a:pt x="579" y="811"/>
                    <a:pt x="579" y="811"/>
                    <a:pt x="579" y="811"/>
                  </a:cubicBezTo>
                  <a:cubicBezTo>
                    <a:pt x="651" y="708"/>
                    <a:pt x="651" y="708"/>
                    <a:pt x="651" y="708"/>
                  </a:cubicBezTo>
                  <a:cubicBezTo>
                    <a:pt x="651" y="267"/>
                    <a:pt x="651" y="267"/>
                    <a:pt x="651" y="267"/>
                  </a:cubicBezTo>
                  <a:cubicBezTo>
                    <a:pt x="651" y="235"/>
                    <a:pt x="626" y="210"/>
                    <a:pt x="597" y="2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542"/>
            <p:cNvSpPr>
              <a:spLocks noChangeArrowheads="1"/>
            </p:cNvSpPr>
            <p:nvPr/>
          </p:nvSpPr>
          <p:spPr bwMode="auto">
            <a:xfrm>
              <a:off x="1194616" y="3518498"/>
              <a:ext cx="98425" cy="322263"/>
            </a:xfrm>
            <a:custGeom>
              <a:avLst/>
              <a:gdLst>
                <a:gd name="T0" fmla="*/ 206 w 272"/>
                <a:gd name="T1" fmla="*/ 811 h 894"/>
                <a:gd name="T2" fmla="*/ 206 w 272"/>
                <a:gd name="T3" fmla="*/ 811 h 894"/>
                <a:gd name="T4" fmla="*/ 206 w 272"/>
                <a:gd name="T5" fmla="*/ 811 h 894"/>
                <a:gd name="T6" fmla="*/ 206 w 272"/>
                <a:gd name="T7" fmla="*/ 893 h 894"/>
                <a:gd name="T8" fmla="*/ 0 w 272"/>
                <a:gd name="T9" fmla="*/ 893 h 894"/>
                <a:gd name="T10" fmla="*/ 0 w 272"/>
                <a:gd name="T11" fmla="*/ 893 h 894"/>
                <a:gd name="T12" fmla="*/ 206 w 272"/>
                <a:gd name="T13" fmla="*/ 893 h 894"/>
                <a:gd name="T14" fmla="*/ 206 w 272"/>
                <a:gd name="T15" fmla="*/ 811 h 894"/>
                <a:gd name="T16" fmla="*/ 224 w 272"/>
                <a:gd name="T17" fmla="*/ 210 h 894"/>
                <a:gd name="T18" fmla="*/ 224 w 272"/>
                <a:gd name="T19" fmla="*/ 210 h 894"/>
                <a:gd name="T20" fmla="*/ 182 w 272"/>
                <a:gd name="T21" fmla="*/ 228 h 894"/>
                <a:gd name="T22" fmla="*/ 182 w 272"/>
                <a:gd name="T23" fmla="*/ 228 h 894"/>
                <a:gd name="T24" fmla="*/ 224 w 272"/>
                <a:gd name="T25" fmla="*/ 210 h 894"/>
                <a:gd name="T26" fmla="*/ 271 w 272"/>
                <a:gd name="T27" fmla="*/ 235 h 894"/>
                <a:gd name="T28" fmla="*/ 224 w 272"/>
                <a:gd name="T29" fmla="*/ 210 h 894"/>
                <a:gd name="T30" fmla="*/ 110 w 272"/>
                <a:gd name="T31" fmla="*/ 61 h 894"/>
                <a:gd name="T32" fmla="*/ 110 w 272"/>
                <a:gd name="T33" fmla="*/ 61 h 894"/>
                <a:gd name="T34" fmla="*/ 68 w 272"/>
                <a:gd name="T35" fmla="*/ 82 h 894"/>
                <a:gd name="T36" fmla="*/ 68 w 272"/>
                <a:gd name="T37" fmla="*/ 82 h 894"/>
                <a:gd name="T38" fmla="*/ 110 w 272"/>
                <a:gd name="T39" fmla="*/ 61 h 894"/>
                <a:gd name="T40" fmla="*/ 167 w 272"/>
                <a:gd name="T41" fmla="*/ 118 h 894"/>
                <a:gd name="T42" fmla="*/ 167 w 272"/>
                <a:gd name="T43" fmla="*/ 118 h 894"/>
                <a:gd name="T44" fmla="*/ 167 w 272"/>
                <a:gd name="T45" fmla="*/ 118 h 894"/>
                <a:gd name="T46" fmla="*/ 110 w 272"/>
                <a:gd name="T47" fmla="*/ 61 h 894"/>
                <a:gd name="T48" fmla="*/ 0 w 272"/>
                <a:gd name="T49" fmla="*/ 0 h 894"/>
                <a:gd name="T50" fmla="*/ 0 w 272"/>
                <a:gd name="T51" fmla="*/ 0 h 894"/>
                <a:gd name="T52" fmla="*/ 0 w 272"/>
                <a:gd name="T53" fmla="*/ 0 h 894"/>
                <a:gd name="T54" fmla="*/ 0 w 272"/>
                <a:gd name="T55" fmla="*/ 0 h 894"/>
                <a:gd name="T56" fmla="*/ 57 w 272"/>
                <a:gd name="T57" fmla="*/ 57 h 894"/>
                <a:gd name="T58" fmla="*/ 57 w 272"/>
                <a:gd name="T59" fmla="*/ 57 h 894"/>
                <a:gd name="T60" fmla="*/ 57 w 272"/>
                <a:gd name="T61" fmla="*/ 57 h 894"/>
                <a:gd name="T62" fmla="*/ 0 w 272"/>
                <a:gd name="T63" fmla="*/ 0 h 894"/>
                <a:gd name="T64" fmla="*/ 206 w 272"/>
                <a:gd name="T65" fmla="*/ 811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2" h="894">
                  <a:moveTo>
                    <a:pt x="206" y="811"/>
                  </a:moveTo>
                  <a:lnTo>
                    <a:pt x="206" y="811"/>
                  </a:lnTo>
                  <a:lnTo>
                    <a:pt x="206" y="811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0" y="893"/>
                    <a:pt x="0" y="893"/>
                    <a:pt x="0" y="893"/>
                  </a:cubicBezTo>
                  <a:lnTo>
                    <a:pt x="0" y="893"/>
                  </a:ln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lnTo>
                    <a:pt x="224" y="210"/>
                  </a:lnTo>
                  <a:lnTo>
                    <a:pt x="224" y="210"/>
                  </a:lnTo>
                  <a:cubicBezTo>
                    <a:pt x="206" y="210"/>
                    <a:pt x="192" y="217"/>
                    <a:pt x="182" y="228"/>
                  </a:cubicBezTo>
                  <a:lnTo>
                    <a:pt x="182" y="228"/>
                  </a:lnTo>
                  <a:cubicBezTo>
                    <a:pt x="192" y="217"/>
                    <a:pt x="206" y="210"/>
                    <a:pt x="224" y="210"/>
                  </a:cubicBezTo>
                  <a:cubicBezTo>
                    <a:pt x="242" y="210"/>
                    <a:pt x="260" y="221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lnTo>
                    <a:pt x="110" y="61"/>
                  </a:lnTo>
                  <a:lnTo>
                    <a:pt x="110" y="61"/>
                  </a:lnTo>
                  <a:cubicBezTo>
                    <a:pt x="93" y="61"/>
                    <a:pt x="78" y="71"/>
                    <a:pt x="68" y="82"/>
                  </a:cubicBezTo>
                  <a:lnTo>
                    <a:pt x="68" y="82"/>
                  </a:lnTo>
                  <a:cubicBezTo>
                    <a:pt x="78" y="71"/>
                    <a:pt x="93" y="61"/>
                    <a:pt x="110" y="61"/>
                  </a:cubicBezTo>
                  <a:cubicBezTo>
                    <a:pt x="143" y="61"/>
                    <a:pt x="167" y="86"/>
                    <a:pt x="167" y="118"/>
                  </a:cubicBezTo>
                  <a:lnTo>
                    <a:pt x="167" y="118"/>
                  </a:lnTo>
                  <a:lnTo>
                    <a:pt x="167" y="118"/>
                  </a:lnTo>
                  <a:cubicBezTo>
                    <a:pt x="167" y="86"/>
                    <a:pt x="143" y="61"/>
                    <a:pt x="110" y="61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2" y="0"/>
                    <a:pt x="57" y="25"/>
                    <a:pt x="57" y="57"/>
                  </a:cubicBezTo>
                  <a:lnTo>
                    <a:pt x="57" y="57"/>
                  </a:ln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  <a:lnTo>
                    <a:pt x="206" y="811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543"/>
            <p:cNvSpPr>
              <a:spLocks noChangeArrowheads="1"/>
            </p:cNvSpPr>
            <p:nvPr/>
          </p:nvSpPr>
          <p:spPr bwMode="auto">
            <a:xfrm>
              <a:off x="1194616" y="3518498"/>
              <a:ext cx="100012" cy="322263"/>
            </a:xfrm>
            <a:custGeom>
              <a:avLst/>
              <a:gdLst>
                <a:gd name="T0" fmla="*/ 0 w 279"/>
                <a:gd name="T1" fmla="*/ 0 h 894"/>
                <a:gd name="T2" fmla="*/ 0 w 279"/>
                <a:gd name="T3" fmla="*/ 0 h 894"/>
                <a:gd name="T4" fmla="*/ 0 w 279"/>
                <a:gd name="T5" fmla="*/ 0 h 894"/>
                <a:gd name="T6" fmla="*/ 0 w 279"/>
                <a:gd name="T7" fmla="*/ 893 h 894"/>
                <a:gd name="T8" fmla="*/ 206 w 279"/>
                <a:gd name="T9" fmla="*/ 893 h 894"/>
                <a:gd name="T10" fmla="*/ 206 w 279"/>
                <a:gd name="T11" fmla="*/ 811 h 894"/>
                <a:gd name="T12" fmla="*/ 278 w 279"/>
                <a:gd name="T13" fmla="*/ 708 h 894"/>
                <a:gd name="T14" fmla="*/ 278 w 279"/>
                <a:gd name="T15" fmla="*/ 267 h 894"/>
                <a:gd name="T16" fmla="*/ 271 w 279"/>
                <a:gd name="T17" fmla="*/ 235 h 894"/>
                <a:gd name="T18" fmla="*/ 224 w 279"/>
                <a:gd name="T19" fmla="*/ 210 h 894"/>
                <a:gd name="T20" fmla="*/ 182 w 279"/>
                <a:gd name="T21" fmla="*/ 228 h 894"/>
                <a:gd name="T22" fmla="*/ 182 w 279"/>
                <a:gd name="T23" fmla="*/ 228 h 894"/>
                <a:gd name="T24" fmla="*/ 167 w 279"/>
                <a:gd name="T25" fmla="*/ 267 h 894"/>
                <a:gd name="T26" fmla="*/ 167 w 279"/>
                <a:gd name="T27" fmla="*/ 118 h 894"/>
                <a:gd name="T28" fmla="*/ 110 w 279"/>
                <a:gd name="T29" fmla="*/ 61 h 894"/>
                <a:gd name="T30" fmla="*/ 68 w 279"/>
                <a:gd name="T31" fmla="*/ 82 h 894"/>
                <a:gd name="T32" fmla="*/ 68 w 279"/>
                <a:gd name="T33" fmla="*/ 82 h 894"/>
                <a:gd name="T34" fmla="*/ 61 w 279"/>
                <a:gd name="T35" fmla="*/ 100 h 894"/>
                <a:gd name="T36" fmla="*/ 57 w 279"/>
                <a:gd name="T37" fmla="*/ 57 h 894"/>
                <a:gd name="T38" fmla="*/ 57 w 279"/>
                <a:gd name="T39" fmla="*/ 57 h 894"/>
                <a:gd name="T40" fmla="*/ 0 w 279"/>
                <a:gd name="T41" fmla="*/ 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9" h="89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3"/>
                    <a:pt x="0" y="893"/>
                    <a:pt x="0" y="893"/>
                  </a:cubicBezTo>
                  <a:cubicBezTo>
                    <a:pt x="206" y="893"/>
                    <a:pt x="206" y="893"/>
                    <a:pt x="206" y="893"/>
                  </a:cubicBezTo>
                  <a:cubicBezTo>
                    <a:pt x="206" y="811"/>
                    <a:pt x="206" y="811"/>
                    <a:pt x="206" y="811"/>
                  </a:cubicBezTo>
                  <a:cubicBezTo>
                    <a:pt x="278" y="708"/>
                    <a:pt x="278" y="708"/>
                    <a:pt x="278" y="708"/>
                  </a:cubicBezTo>
                  <a:cubicBezTo>
                    <a:pt x="278" y="267"/>
                    <a:pt x="278" y="267"/>
                    <a:pt x="278" y="267"/>
                  </a:cubicBezTo>
                  <a:cubicBezTo>
                    <a:pt x="278" y="253"/>
                    <a:pt x="274" y="246"/>
                    <a:pt x="271" y="235"/>
                  </a:cubicBezTo>
                  <a:cubicBezTo>
                    <a:pt x="260" y="221"/>
                    <a:pt x="242" y="210"/>
                    <a:pt x="224" y="210"/>
                  </a:cubicBezTo>
                  <a:cubicBezTo>
                    <a:pt x="206" y="210"/>
                    <a:pt x="192" y="217"/>
                    <a:pt x="182" y="228"/>
                  </a:cubicBezTo>
                  <a:lnTo>
                    <a:pt x="182" y="228"/>
                  </a:lnTo>
                  <a:cubicBezTo>
                    <a:pt x="171" y="239"/>
                    <a:pt x="167" y="253"/>
                    <a:pt x="167" y="267"/>
                  </a:cubicBezTo>
                  <a:cubicBezTo>
                    <a:pt x="167" y="118"/>
                    <a:pt x="167" y="118"/>
                    <a:pt x="167" y="118"/>
                  </a:cubicBezTo>
                  <a:cubicBezTo>
                    <a:pt x="167" y="86"/>
                    <a:pt x="143" y="61"/>
                    <a:pt x="110" y="61"/>
                  </a:cubicBezTo>
                  <a:cubicBezTo>
                    <a:pt x="93" y="61"/>
                    <a:pt x="78" y="71"/>
                    <a:pt x="68" y="82"/>
                  </a:cubicBezTo>
                  <a:lnTo>
                    <a:pt x="68" y="82"/>
                  </a:lnTo>
                  <a:cubicBezTo>
                    <a:pt x="64" y="89"/>
                    <a:pt x="61" y="93"/>
                    <a:pt x="61" y="100"/>
                  </a:cubicBezTo>
                  <a:cubicBezTo>
                    <a:pt x="57" y="57"/>
                    <a:pt x="57" y="57"/>
                    <a:pt x="57" y="57"/>
                  </a:cubicBezTo>
                  <a:lnTo>
                    <a:pt x="57" y="57"/>
                  </a:lnTo>
                  <a:cubicBezTo>
                    <a:pt x="57" y="25"/>
                    <a:pt x="32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544"/>
            <p:cNvSpPr>
              <a:spLocks noChangeArrowheads="1"/>
            </p:cNvSpPr>
            <p:nvPr/>
          </p:nvSpPr>
          <p:spPr bwMode="auto">
            <a:xfrm>
              <a:off x="1202553" y="3718523"/>
              <a:ext cx="182563" cy="184150"/>
            </a:xfrm>
            <a:custGeom>
              <a:avLst/>
              <a:gdLst>
                <a:gd name="T0" fmla="*/ 256 w 509"/>
                <a:gd name="T1" fmla="*/ 512 h 513"/>
                <a:gd name="T2" fmla="*/ 256 w 509"/>
                <a:gd name="T3" fmla="*/ 512 h 513"/>
                <a:gd name="T4" fmla="*/ 0 w 509"/>
                <a:gd name="T5" fmla="*/ 256 h 513"/>
                <a:gd name="T6" fmla="*/ 256 w 509"/>
                <a:gd name="T7" fmla="*/ 0 h 513"/>
                <a:gd name="T8" fmla="*/ 508 w 509"/>
                <a:gd name="T9" fmla="*/ 256 h 513"/>
                <a:gd name="T10" fmla="*/ 256 w 509"/>
                <a:gd name="T11" fmla="*/ 512 h 513"/>
                <a:gd name="T12" fmla="*/ 256 w 509"/>
                <a:gd name="T13" fmla="*/ 42 h 513"/>
                <a:gd name="T14" fmla="*/ 256 w 509"/>
                <a:gd name="T15" fmla="*/ 42 h 513"/>
                <a:gd name="T16" fmla="*/ 39 w 509"/>
                <a:gd name="T17" fmla="*/ 256 h 513"/>
                <a:gd name="T18" fmla="*/ 256 w 509"/>
                <a:gd name="T19" fmla="*/ 469 h 513"/>
                <a:gd name="T20" fmla="*/ 469 w 509"/>
                <a:gd name="T21" fmla="*/ 256 h 513"/>
                <a:gd name="T22" fmla="*/ 256 w 509"/>
                <a:gd name="T23" fmla="*/ 4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9" h="513">
                  <a:moveTo>
                    <a:pt x="256" y="512"/>
                  </a:moveTo>
                  <a:lnTo>
                    <a:pt x="256" y="512"/>
                  </a:lnTo>
                  <a:cubicBezTo>
                    <a:pt x="113" y="512"/>
                    <a:pt x="0" y="398"/>
                    <a:pt x="0" y="256"/>
                  </a:cubicBezTo>
                  <a:cubicBezTo>
                    <a:pt x="0" y="114"/>
                    <a:pt x="113" y="0"/>
                    <a:pt x="256" y="0"/>
                  </a:cubicBezTo>
                  <a:cubicBezTo>
                    <a:pt x="394" y="0"/>
                    <a:pt x="508" y="114"/>
                    <a:pt x="508" y="256"/>
                  </a:cubicBezTo>
                  <a:cubicBezTo>
                    <a:pt x="508" y="398"/>
                    <a:pt x="394" y="512"/>
                    <a:pt x="256" y="512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5" y="42"/>
                    <a:pt x="39" y="138"/>
                    <a:pt x="39" y="256"/>
                  </a:cubicBezTo>
                  <a:cubicBezTo>
                    <a:pt x="39" y="373"/>
                    <a:pt x="135" y="469"/>
                    <a:pt x="256" y="469"/>
                  </a:cubicBezTo>
                  <a:cubicBezTo>
                    <a:pt x="373" y="469"/>
                    <a:pt x="469" y="373"/>
                    <a:pt x="469" y="256"/>
                  </a:cubicBezTo>
                  <a:cubicBezTo>
                    <a:pt x="469" y="138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545"/>
            <p:cNvSpPr>
              <a:spLocks noChangeArrowheads="1"/>
            </p:cNvSpPr>
            <p:nvPr/>
          </p:nvSpPr>
          <p:spPr bwMode="auto">
            <a:xfrm>
              <a:off x="1051741" y="3510561"/>
              <a:ext cx="249237" cy="336550"/>
            </a:xfrm>
            <a:custGeom>
              <a:avLst/>
              <a:gdLst>
                <a:gd name="T0" fmla="*/ 618 w 694"/>
                <a:gd name="T1" fmla="*/ 210 h 936"/>
                <a:gd name="T2" fmla="*/ 618 w 694"/>
                <a:gd name="T3" fmla="*/ 210 h 936"/>
                <a:gd name="T4" fmla="*/ 583 w 694"/>
                <a:gd name="T5" fmla="*/ 217 h 936"/>
                <a:gd name="T6" fmla="*/ 583 w 694"/>
                <a:gd name="T7" fmla="*/ 139 h 936"/>
                <a:gd name="T8" fmla="*/ 504 w 694"/>
                <a:gd name="T9" fmla="*/ 60 h 936"/>
                <a:gd name="T10" fmla="*/ 469 w 694"/>
                <a:gd name="T11" fmla="*/ 71 h 936"/>
                <a:gd name="T12" fmla="*/ 394 w 694"/>
                <a:gd name="T13" fmla="*/ 0 h 936"/>
                <a:gd name="T14" fmla="*/ 320 w 694"/>
                <a:gd name="T15" fmla="*/ 71 h 936"/>
                <a:gd name="T16" fmla="*/ 284 w 694"/>
                <a:gd name="T17" fmla="*/ 60 h 936"/>
                <a:gd name="T18" fmla="*/ 206 w 694"/>
                <a:gd name="T19" fmla="*/ 139 h 936"/>
                <a:gd name="T20" fmla="*/ 206 w 694"/>
                <a:gd name="T21" fmla="*/ 501 h 936"/>
                <a:gd name="T22" fmla="*/ 167 w 694"/>
                <a:gd name="T23" fmla="*/ 445 h 936"/>
                <a:gd name="T24" fmla="*/ 46 w 694"/>
                <a:gd name="T25" fmla="*/ 423 h 936"/>
                <a:gd name="T26" fmla="*/ 25 w 694"/>
                <a:gd name="T27" fmla="*/ 541 h 936"/>
                <a:gd name="T28" fmla="*/ 224 w 694"/>
                <a:gd name="T29" fmla="*/ 829 h 936"/>
                <a:gd name="T30" fmla="*/ 224 w 694"/>
                <a:gd name="T31" fmla="*/ 935 h 936"/>
                <a:gd name="T32" fmla="*/ 433 w 694"/>
                <a:gd name="T33" fmla="*/ 935 h 936"/>
                <a:gd name="T34" fmla="*/ 419 w 694"/>
                <a:gd name="T35" fmla="*/ 893 h 936"/>
                <a:gd name="T36" fmla="*/ 266 w 694"/>
                <a:gd name="T37" fmla="*/ 893 h 936"/>
                <a:gd name="T38" fmla="*/ 266 w 694"/>
                <a:gd name="T39" fmla="*/ 815 h 936"/>
                <a:gd name="T40" fmla="*/ 60 w 694"/>
                <a:gd name="T41" fmla="*/ 516 h 936"/>
                <a:gd name="T42" fmla="*/ 71 w 694"/>
                <a:gd name="T43" fmla="*/ 455 h 936"/>
                <a:gd name="T44" fmla="*/ 131 w 694"/>
                <a:gd name="T45" fmla="*/ 466 h 936"/>
                <a:gd name="T46" fmla="*/ 248 w 694"/>
                <a:gd name="T47" fmla="*/ 637 h 936"/>
                <a:gd name="T48" fmla="*/ 248 w 694"/>
                <a:gd name="T49" fmla="*/ 139 h 936"/>
                <a:gd name="T50" fmla="*/ 284 w 694"/>
                <a:gd name="T51" fmla="*/ 103 h 936"/>
                <a:gd name="T52" fmla="*/ 316 w 694"/>
                <a:gd name="T53" fmla="*/ 139 h 936"/>
                <a:gd name="T54" fmla="*/ 316 w 694"/>
                <a:gd name="T55" fmla="*/ 487 h 936"/>
                <a:gd name="T56" fmla="*/ 316 w 694"/>
                <a:gd name="T57" fmla="*/ 491 h 936"/>
                <a:gd name="T58" fmla="*/ 359 w 694"/>
                <a:gd name="T59" fmla="*/ 491 h 936"/>
                <a:gd name="T60" fmla="*/ 359 w 694"/>
                <a:gd name="T61" fmla="*/ 487 h 936"/>
                <a:gd name="T62" fmla="*/ 359 w 694"/>
                <a:gd name="T63" fmla="*/ 139 h 936"/>
                <a:gd name="T64" fmla="*/ 359 w 694"/>
                <a:gd name="T65" fmla="*/ 78 h 936"/>
                <a:gd name="T66" fmla="*/ 394 w 694"/>
                <a:gd name="T67" fmla="*/ 43 h 936"/>
                <a:gd name="T68" fmla="*/ 430 w 694"/>
                <a:gd name="T69" fmla="*/ 78 h 936"/>
                <a:gd name="T70" fmla="*/ 430 w 694"/>
                <a:gd name="T71" fmla="*/ 462 h 936"/>
                <a:gd name="T72" fmla="*/ 430 w 694"/>
                <a:gd name="T73" fmla="*/ 462 h 936"/>
                <a:gd name="T74" fmla="*/ 472 w 694"/>
                <a:gd name="T75" fmla="*/ 462 h 936"/>
                <a:gd name="T76" fmla="*/ 472 w 694"/>
                <a:gd name="T77" fmla="*/ 462 h 936"/>
                <a:gd name="T78" fmla="*/ 472 w 694"/>
                <a:gd name="T79" fmla="*/ 139 h 936"/>
                <a:gd name="T80" fmla="*/ 504 w 694"/>
                <a:gd name="T81" fmla="*/ 103 h 936"/>
                <a:gd name="T82" fmla="*/ 540 w 694"/>
                <a:gd name="T83" fmla="*/ 139 h 936"/>
                <a:gd name="T84" fmla="*/ 540 w 694"/>
                <a:gd name="T85" fmla="*/ 288 h 936"/>
                <a:gd name="T86" fmla="*/ 540 w 694"/>
                <a:gd name="T87" fmla="*/ 537 h 936"/>
                <a:gd name="T88" fmla="*/ 540 w 694"/>
                <a:gd name="T89" fmla="*/ 537 h 936"/>
                <a:gd name="T90" fmla="*/ 583 w 694"/>
                <a:gd name="T91" fmla="*/ 537 h 936"/>
                <a:gd name="T92" fmla="*/ 583 w 694"/>
                <a:gd name="T93" fmla="*/ 288 h 936"/>
                <a:gd name="T94" fmla="*/ 618 w 694"/>
                <a:gd name="T95" fmla="*/ 253 h 936"/>
                <a:gd name="T96" fmla="*/ 650 w 694"/>
                <a:gd name="T97" fmla="*/ 288 h 936"/>
                <a:gd name="T98" fmla="*/ 650 w 694"/>
                <a:gd name="T99" fmla="*/ 580 h 936"/>
                <a:gd name="T100" fmla="*/ 672 w 694"/>
                <a:gd name="T101" fmla="*/ 580 h 936"/>
                <a:gd name="T102" fmla="*/ 693 w 694"/>
                <a:gd name="T103" fmla="*/ 580 h 936"/>
                <a:gd name="T104" fmla="*/ 693 w 694"/>
                <a:gd name="T105" fmla="*/ 288 h 936"/>
                <a:gd name="T106" fmla="*/ 618 w 694"/>
                <a:gd name="T107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4" h="936">
                  <a:moveTo>
                    <a:pt x="618" y="210"/>
                  </a:moveTo>
                  <a:lnTo>
                    <a:pt x="618" y="210"/>
                  </a:lnTo>
                  <a:cubicBezTo>
                    <a:pt x="604" y="210"/>
                    <a:pt x="593" y="213"/>
                    <a:pt x="583" y="217"/>
                  </a:cubicBezTo>
                  <a:cubicBezTo>
                    <a:pt x="583" y="139"/>
                    <a:pt x="583" y="139"/>
                    <a:pt x="583" y="139"/>
                  </a:cubicBezTo>
                  <a:cubicBezTo>
                    <a:pt x="583" y="96"/>
                    <a:pt x="547" y="60"/>
                    <a:pt x="504" y="60"/>
                  </a:cubicBezTo>
                  <a:cubicBezTo>
                    <a:pt x="494" y="60"/>
                    <a:pt x="480" y="64"/>
                    <a:pt x="469" y="71"/>
                  </a:cubicBezTo>
                  <a:cubicBezTo>
                    <a:pt x="465" y="32"/>
                    <a:pt x="433" y="0"/>
                    <a:pt x="394" y="0"/>
                  </a:cubicBezTo>
                  <a:cubicBezTo>
                    <a:pt x="355" y="0"/>
                    <a:pt x="323" y="32"/>
                    <a:pt x="320" y="71"/>
                  </a:cubicBezTo>
                  <a:cubicBezTo>
                    <a:pt x="309" y="64"/>
                    <a:pt x="295" y="60"/>
                    <a:pt x="284" y="60"/>
                  </a:cubicBezTo>
                  <a:cubicBezTo>
                    <a:pt x="241" y="60"/>
                    <a:pt x="206" y="96"/>
                    <a:pt x="206" y="139"/>
                  </a:cubicBezTo>
                  <a:cubicBezTo>
                    <a:pt x="206" y="501"/>
                    <a:pt x="206" y="501"/>
                    <a:pt x="206" y="501"/>
                  </a:cubicBezTo>
                  <a:cubicBezTo>
                    <a:pt x="167" y="445"/>
                    <a:pt x="167" y="445"/>
                    <a:pt x="167" y="445"/>
                  </a:cubicBezTo>
                  <a:cubicBezTo>
                    <a:pt x="138" y="405"/>
                    <a:pt x="85" y="395"/>
                    <a:pt x="46" y="423"/>
                  </a:cubicBezTo>
                  <a:cubicBezTo>
                    <a:pt x="7" y="448"/>
                    <a:pt x="0" y="501"/>
                    <a:pt x="25" y="541"/>
                  </a:cubicBezTo>
                  <a:cubicBezTo>
                    <a:pt x="224" y="829"/>
                    <a:pt x="224" y="829"/>
                    <a:pt x="224" y="829"/>
                  </a:cubicBezTo>
                  <a:cubicBezTo>
                    <a:pt x="224" y="935"/>
                    <a:pt x="224" y="935"/>
                    <a:pt x="224" y="935"/>
                  </a:cubicBezTo>
                  <a:cubicBezTo>
                    <a:pt x="433" y="935"/>
                    <a:pt x="433" y="935"/>
                    <a:pt x="433" y="935"/>
                  </a:cubicBezTo>
                  <a:cubicBezTo>
                    <a:pt x="430" y="921"/>
                    <a:pt x="423" y="907"/>
                    <a:pt x="419" y="893"/>
                  </a:cubicBezTo>
                  <a:cubicBezTo>
                    <a:pt x="266" y="893"/>
                    <a:pt x="266" y="893"/>
                    <a:pt x="266" y="893"/>
                  </a:cubicBezTo>
                  <a:cubicBezTo>
                    <a:pt x="266" y="815"/>
                    <a:pt x="266" y="815"/>
                    <a:pt x="266" y="815"/>
                  </a:cubicBezTo>
                  <a:cubicBezTo>
                    <a:pt x="60" y="516"/>
                    <a:pt x="60" y="516"/>
                    <a:pt x="60" y="516"/>
                  </a:cubicBezTo>
                  <a:cubicBezTo>
                    <a:pt x="46" y="498"/>
                    <a:pt x="49" y="470"/>
                    <a:pt x="71" y="455"/>
                  </a:cubicBezTo>
                  <a:cubicBezTo>
                    <a:pt x="92" y="441"/>
                    <a:pt x="117" y="448"/>
                    <a:pt x="131" y="466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48" y="139"/>
                    <a:pt x="248" y="139"/>
                    <a:pt x="248" y="139"/>
                  </a:cubicBezTo>
                  <a:cubicBezTo>
                    <a:pt x="248" y="117"/>
                    <a:pt x="263" y="103"/>
                    <a:pt x="284" y="103"/>
                  </a:cubicBezTo>
                  <a:cubicBezTo>
                    <a:pt x="302" y="103"/>
                    <a:pt x="316" y="117"/>
                    <a:pt x="316" y="139"/>
                  </a:cubicBezTo>
                  <a:cubicBezTo>
                    <a:pt x="316" y="487"/>
                    <a:pt x="316" y="487"/>
                    <a:pt x="316" y="487"/>
                  </a:cubicBezTo>
                  <a:cubicBezTo>
                    <a:pt x="316" y="491"/>
                    <a:pt x="316" y="491"/>
                    <a:pt x="316" y="491"/>
                  </a:cubicBezTo>
                  <a:cubicBezTo>
                    <a:pt x="359" y="491"/>
                    <a:pt x="359" y="491"/>
                    <a:pt x="359" y="491"/>
                  </a:cubicBezTo>
                  <a:cubicBezTo>
                    <a:pt x="359" y="487"/>
                    <a:pt x="359" y="487"/>
                    <a:pt x="359" y="487"/>
                  </a:cubicBezTo>
                  <a:cubicBezTo>
                    <a:pt x="359" y="139"/>
                    <a:pt x="359" y="139"/>
                    <a:pt x="359" y="139"/>
                  </a:cubicBezTo>
                  <a:cubicBezTo>
                    <a:pt x="359" y="78"/>
                    <a:pt x="359" y="78"/>
                    <a:pt x="359" y="78"/>
                  </a:cubicBezTo>
                  <a:cubicBezTo>
                    <a:pt x="359" y="57"/>
                    <a:pt x="376" y="43"/>
                    <a:pt x="394" y="43"/>
                  </a:cubicBezTo>
                  <a:cubicBezTo>
                    <a:pt x="412" y="43"/>
                    <a:pt x="430" y="57"/>
                    <a:pt x="430" y="78"/>
                  </a:cubicBezTo>
                  <a:cubicBezTo>
                    <a:pt x="430" y="462"/>
                    <a:pt x="430" y="462"/>
                    <a:pt x="430" y="462"/>
                  </a:cubicBezTo>
                  <a:lnTo>
                    <a:pt x="430" y="462"/>
                  </a:lnTo>
                  <a:cubicBezTo>
                    <a:pt x="472" y="462"/>
                    <a:pt x="472" y="462"/>
                    <a:pt x="472" y="462"/>
                  </a:cubicBezTo>
                  <a:lnTo>
                    <a:pt x="472" y="462"/>
                  </a:lnTo>
                  <a:cubicBezTo>
                    <a:pt x="472" y="139"/>
                    <a:pt x="472" y="139"/>
                    <a:pt x="472" y="139"/>
                  </a:cubicBezTo>
                  <a:cubicBezTo>
                    <a:pt x="472" y="117"/>
                    <a:pt x="487" y="103"/>
                    <a:pt x="504" y="103"/>
                  </a:cubicBezTo>
                  <a:cubicBezTo>
                    <a:pt x="526" y="103"/>
                    <a:pt x="540" y="117"/>
                    <a:pt x="540" y="139"/>
                  </a:cubicBezTo>
                  <a:cubicBezTo>
                    <a:pt x="540" y="288"/>
                    <a:pt x="540" y="288"/>
                    <a:pt x="540" y="288"/>
                  </a:cubicBezTo>
                  <a:cubicBezTo>
                    <a:pt x="540" y="537"/>
                    <a:pt x="540" y="537"/>
                    <a:pt x="540" y="537"/>
                  </a:cubicBezTo>
                  <a:lnTo>
                    <a:pt x="540" y="537"/>
                  </a:lnTo>
                  <a:cubicBezTo>
                    <a:pt x="583" y="537"/>
                    <a:pt x="583" y="537"/>
                    <a:pt x="583" y="537"/>
                  </a:cubicBezTo>
                  <a:cubicBezTo>
                    <a:pt x="583" y="288"/>
                    <a:pt x="583" y="288"/>
                    <a:pt x="583" y="288"/>
                  </a:cubicBezTo>
                  <a:cubicBezTo>
                    <a:pt x="583" y="267"/>
                    <a:pt x="597" y="253"/>
                    <a:pt x="618" y="253"/>
                  </a:cubicBezTo>
                  <a:cubicBezTo>
                    <a:pt x="636" y="253"/>
                    <a:pt x="650" y="267"/>
                    <a:pt x="650" y="288"/>
                  </a:cubicBezTo>
                  <a:cubicBezTo>
                    <a:pt x="650" y="580"/>
                    <a:pt x="650" y="580"/>
                    <a:pt x="650" y="580"/>
                  </a:cubicBezTo>
                  <a:cubicBezTo>
                    <a:pt x="657" y="580"/>
                    <a:pt x="665" y="580"/>
                    <a:pt x="672" y="580"/>
                  </a:cubicBezTo>
                  <a:cubicBezTo>
                    <a:pt x="679" y="580"/>
                    <a:pt x="686" y="580"/>
                    <a:pt x="693" y="580"/>
                  </a:cubicBezTo>
                  <a:cubicBezTo>
                    <a:pt x="693" y="288"/>
                    <a:pt x="693" y="288"/>
                    <a:pt x="693" y="288"/>
                  </a:cubicBezTo>
                  <a:cubicBezTo>
                    <a:pt x="693" y="245"/>
                    <a:pt x="661" y="210"/>
                    <a:pt x="618" y="21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546"/>
            <p:cNvSpPr>
              <a:spLocks noChangeArrowheads="1"/>
            </p:cNvSpPr>
            <p:nvPr/>
          </p:nvSpPr>
          <p:spPr bwMode="auto">
            <a:xfrm>
              <a:off x="1215253" y="3734398"/>
              <a:ext cx="155575" cy="153988"/>
            </a:xfrm>
            <a:custGeom>
              <a:avLst/>
              <a:gdLst>
                <a:gd name="T0" fmla="*/ 217 w 431"/>
                <a:gd name="T1" fmla="*/ 0 h 428"/>
                <a:gd name="T2" fmla="*/ 217 w 431"/>
                <a:gd name="T3" fmla="*/ 0 h 428"/>
                <a:gd name="T4" fmla="*/ 0 w 431"/>
                <a:gd name="T5" fmla="*/ 214 h 428"/>
                <a:gd name="T6" fmla="*/ 217 w 431"/>
                <a:gd name="T7" fmla="*/ 427 h 428"/>
                <a:gd name="T8" fmla="*/ 430 w 431"/>
                <a:gd name="T9" fmla="*/ 214 h 428"/>
                <a:gd name="T10" fmla="*/ 217 w 431"/>
                <a:gd name="T1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1" h="428">
                  <a:moveTo>
                    <a:pt x="217" y="0"/>
                  </a:moveTo>
                  <a:lnTo>
                    <a:pt x="217" y="0"/>
                  </a:lnTo>
                  <a:cubicBezTo>
                    <a:pt x="96" y="0"/>
                    <a:pt x="0" y="96"/>
                    <a:pt x="0" y="214"/>
                  </a:cubicBezTo>
                  <a:cubicBezTo>
                    <a:pt x="0" y="331"/>
                    <a:pt x="96" y="427"/>
                    <a:pt x="217" y="427"/>
                  </a:cubicBezTo>
                  <a:cubicBezTo>
                    <a:pt x="334" y="427"/>
                    <a:pt x="430" y="331"/>
                    <a:pt x="430" y="214"/>
                  </a:cubicBezTo>
                  <a:cubicBezTo>
                    <a:pt x="430" y="96"/>
                    <a:pt x="334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547"/>
            <p:cNvSpPr>
              <a:spLocks noChangeArrowheads="1"/>
            </p:cNvSpPr>
            <p:nvPr/>
          </p:nvSpPr>
          <p:spPr bwMode="auto">
            <a:xfrm>
              <a:off x="1259703" y="3756623"/>
              <a:ext cx="68263" cy="95250"/>
            </a:xfrm>
            <a:custGeom>
              <a:avLst/>
              <a:gdLst>
                <a:gd name="T0" fmla="*/ 46 w 189"/>
                <a:gd name="T1" fmla="*/ 114 h 265"/>
                <a:gd name="T2" fmla="*/ 46 w 189"/>
                <a:gd name="T3" fmla="*/ 114 h 265"/>
                <a:gd name="T4" fmla="*/ 46 w 189"/>
                <a:gd name="T5" fmla="*/ 75 h 265"/>
                <a:gd name="T6" fmla="*/ 96 w 189"/>
                <a:gd name="T7" fmla="*/ 25 h 265"/>
                <a:gd name="T8" fmla="*/ 128 w 189"/>
                <a:gd name="T9" fmla="*/ 43 h 265"/>
                <a:gd name="T10" fmla="*/ 142 w 189"/>
                <a:gd name="T11" fmla="*/ 75 h 265"/>
                <a:gd name="T12" fmla="*/ 142 w 189"/>
                <a:gd name="T13" fmla="*/ 114 h 265"/>
                <a:gd name="T14" fmla="*/ 170 w 189"/>
                <a:gd name="T15" fmla="*/ 114 h 265"/>
                <a:gd name="T16" fmla="*/ 170 w 189"/>
                <a:gd name="T17" fmla="*/ 75 h 265"/>
                <a:gd name="T18" fmla="*/ 149 w 189"/>
                <a:gd name="T19" fmla="*/ 22 h 265"/>
                <a:gd name="T20" fmla="*/ 96 w 189"/>
                <a:gd name="T21" fmla="*/ 0 h 265"/>
                <a:gd name="T22" fmla="*/ 96 w 189"/>
                <a:gd name="T23" fmla="*/ 0 h 265"/>
                <a:gd name="T24" fmla="*/ 17 w 189"/>
                <a:gd name="T25" fmla="*/ 75 h 265"/>
                <a:gd name="T26" fmla="*/ 17 w 189"/>
                <a:gd name="T27" fmla="*/ 114 h 265"/>
                <a:gd name="T28" fmla="*/ 0 w 189"/>
                <a:gd name="T29" fmla="*/ 114 h 265"/>
                <a:gd name="T30" fmla="*/ 0 w 189"/>
                <a:gd name="T31" fmla="*/ 264 h 265"/>
                <a:gd name="T32" fmla="*/ 188 w 189"/>
                <a:gd name="T33" fmla="*/ 264 h 265"/>
                <a:gd name="T34" fmla="*/ 188 w 189"/>
                <a:gd name="T35" fmla="*/ 114 h 265"/>
                <a:gd name="T36" fmla="*/ 46 w 189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9" h="265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7" y="25"/>
                    <a:pt x="96" y="25"/>
                  </a:cubicBezTo>
                  <a:cubicBezTo>
                    <a:pt x="106" y="29"/>
                    <a:pt x="121" y="32"/>
                    <a:pt x="128" y="43"/>
                  </a:cubicBezTo>
                  <a:cubicBezTo>
                    <a:pt x="138" y="50"/>
                    <a:pt x="142" y="65"/>
                    <a:pt x="142" y="75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70" y="114"/>
                    <a:pt x="170" y="114"/>
                    <a:pt x="170" y="114"/>
                  </a:cubicBezTo>
                  <a:cubicBezTo>
                    <a:pt x="170" y="75"/>
                    <a:pt x="170" y="75"/>
                    <a:pt x="170" y="75"/>
                  </a:cubicBezTo>
                  <a:cubicBezTo>
                    <a:pt x="170" y="57"/>
                    <a:pt x="163" y="36"/>
                    <a:pt x="149" y="22"/>
                  </a:cubicBezTo>
                  <a:cubicBezTo>
                    <a:pt x="135" y="8"/>
                    <a:pt x="113" y="0"/>
                    <a:pt x="96" y="0"/>
                  </a:cubicBezTo>
                  <a:lnTo>
                    <a:pt x="96" y="0"/>
                  </a:lnTo>
                  <a:cubicBezTo>
                    <a:pt x="53" y="0"/>
                    <a:pt x="17" y="32"/>
                    <a:pt x="17" y="75"/>
                  </a:cubicBezTo>
                  <a:cubicBezTo>
                    <a:pt x="17" y="114"/>
                    <a:pt x="17" y="114"/>
                    <a:pt x="17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8" y="264"/>
                    <a:pt x="188" y="264"/>
                    <a:pt x="188" y="264"/>
                  </a:cubicBezTo>
                  <a:cubicBezTo>
                    <a:pt x="188" y="114"/>
                    <a:pt x="188" y="114"/>
                    <a:pt x="188" y="114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6" name="Group 625"/>
          <p:cNvGrpSpPr/>
          <p:nvPr/>
        </p:nvGrpSpPr>
        <p:grpSpPr>
          <a:xfrm>
            <a:off x="7435966" y="4072939"/>
            <a:ext cx="495300" cy="493712"/>
            <a:chOff x="988519" y="4098196"/>
            <a:chExt cx="495300" cy="493712"/>
          </a:xfrm>
        </p:grpSpPr>
        <p:sp>
          <p:nvSpPr>
            <p:cNvPr id="627" name="Freeform 548"/>
            <p:cNvSpPr>
              <a:spLocks noChangeArrowheads="1"/>
            </p:cNvSpPr>
            <p:nvPr/>
          </p:nvSpPr>
          <p:spPr bwMode="auto">
            <a:xfrm>
              <a:off x="988519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549"/>
            <p:cNvSpPr>
              <a:spLocks noChangeArrowheads="1"/>
            </p:cNvSpPr>
            <p:nvPr/>
          </p:nvSpPr>
          <p:spPr bwMode="auto">
            <a:xfrm>
              <a:off x="988519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550"/>
            <p:cNvSpPr>
              <a:spLocks noChangeArrowheads="1"/>
            </p:cNvSpPr>
            <p:nvPr/>
          </p:nvSpPr>
          <p:spPr bwMode="auto">
            <a:xfrm>
              <a:off x="1155207" y="4174396"/>
              <a:ext cx="328612" cy="417512"/>
            </a:xfrm>
            <a:custGeom>
              <a:avLst/>
              <a:gdLst>
                <a:gd name="T0" fmla="*/ 339 w 912"/>
                <a:gd name="T1" fmla="*/ 0 h 1159"/>
                <a:gd name="T2" fmla="*/ 339 w 912"/>
                <a:gd name="T3" fmla="*/ 0 h 1159"/>
                <a:gd name="T4" fmla="*/ 332 w 912"/>
                <a:gd name="T5" fmla="*/ 29 h 1159"/>
                <a:gd name="T6" fmla="*/ 339 w 912"/>
                <a:gd name="T7" fmla="*/ 54 h 1159"/>
                <a:gd name="T8" fmla="*/ 354 w 912"/>
                <a:gd name="T9" fmla="*/ 168 h 1159"/>
                <a:gd name="T10" fmla="*/ 397 w 912"/>
                <a:gd name="T11" fmla="*/ 147 h 1159"/>
                <a:gd name="T12" fmla="*/ 450 w 912"/>
                <a:gd name="T13" fmla="*/ 204 h 1159"/>
                <a:gd name="T14" fmla="*/ 450 w 912"/>
                <a:gd name="T15" fmla="*/ 518 h 1159"/>
                <a:gd name="T16" fmla="*/ 686 w 912"/>
                <a:gd name="T17" fmla="*/ 754 h 1159"/>
                <a:gd name="T18" fmla="*/ 447 w 912"/>
                <a:gd name="T19" fmla="*/ 990 h 1159"/>
                <a:gd name="T20" fmla="*/ 225 w 912"/>
                <a:gd name="T21" fmla="*/ 833 h 1159"/>
                <a:gd name="T22" fmla="*/ 214 w 912"/>
                <a:gd name="T23" fmla="*/ 833 h 1159"/>
                <a:gd name="T24" fmla="*/ 211 w 912"/>
                <a:gd name="T25" fmla="*/ 854 h 1159"/>
                <a:gd name="T26" fmla="*/ 0 w 912"/>
                <a:gd name="T27" fmla="*/ 854 h 1159"/>
                <a:gd name="T28" fmla="*/ 307 w 912"/>
                <a:gd name="T29" fmla="*/ 1158 h 1159"/>
                <a:gd name="T30" fmla="*/ 911 w 912"/>
                <a:gd name="T31" fmla="*/ 1158 h 1159"/>
                <a:gd name="T32" fmla="*/ 911 w 912"/>
                <a:gd name="T33" fmla="*/ 572 h 1159"/>
                <a:gd name="T34" fmla="*/ 339 w 912"/>
                <a:gd name="T35" fmla="*/ 0 h 1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2" h="1159">
                  <a:moveTo>
                    <a:pt x="339" y="0"/>
                  </a:moveTo>
                  <a:lnTo>
                    <a:pt x="339" y="0"/>
                  </a:lnTo>
                  <a:cubicBezTo>
                    <a:pt x="332" y="29"/>
                    <a:pt x="332" y="29"/>
                    <a:pt x="332" y="29"/>
                  </a:cubicBezTo>
                  <a:cubicBezTo>
                    <a:pt x="336" y="36"/>
                    <a:pt x="339" y="43"/>
                    <a:pt x="339" y="54"/>
                  </a:cubicBezTo>
                  <a:cubicBezTo>
                    <a:pt x="354" y="168"/>
                    <a:pt x="354" y="168"/>
                    <a:pt x="354" y="168"/>
                  </a:cubicBezTo>
                  <a:cubicBezTo>
                    <a:pt x="364" y="154"/>
                    <a:pt x="379" y="147"/>
                    <a:pt x="397" y="147"/>
                  </a:cubicBezTo>
                  <a:cubicBezTo>
                    <a:pt x="425" y="147"/>
                    <a:pt x="450" y="172"/>
                    <a:pt x="450" y="204"/>
                  </a:cubicBezTo>
                  <a:cubicBezTo>
                    <a:pt x="450" y="518"/>
                    <a:pt x="450" y="518"/>
                    <a:pt x="450" y="518"/>
                  </a:cubicBezTo>
                  <a:cubicBezTo>
                    <a:pt x="579" y="522"/>
                    <a:pt x="686" y="626"/>
                    <a:pt x="686" y="754"/>
                  </a:cubicBezTo>
                  <a:cubicBezTo>
                    <a:pt x="686" y="886"/>
                    <a:pt x="579" y="990"/>
                    <a:pt x="447" y="990"/>
                  </a:cubicBezTo>
                  <a:cubicBezTo>
                    <a:pt x="347" y="990"/>
                    <a:pt x="257" y="926"/>
                    <a:pt x="225" y="833"/>
                  </a:cubicBezTo>
                  <a:cubicBezTo>
                    <a:pt x="214" y="833"/>
                    <a:pt x="214" y="833"/>
                    <a:pt x="214" y="833"/>
                  </a:cubicBezTo>
                  <a:cubicBezTo>
                    <a:pt x="211" y="854"/>
                    <a:pt x="211" y="854"/>
                    <a:pt x="211" y="854"/>
                  </a:cubicBezTo>
                  <a:cubicBezTo>
                    <a:pt x="0" y="854"/>
                    <a:pt x="0" y="854"/>
                    <a:pt x="0" y="854"/>
                  </a:cubicBezTo>
                  <a:cubicBezTo>
                    <a:pt x="307" y="1158"/>
                    <a:pt x="307" y="1158"/>
                    <a:pt x="307" y="1158"/>
                  </a:cubicBezTo>
                  <a:cubicBezTo>
                    <a:pt x="911" y="1158"/>
                    <a:pt x="911" y="1158"/>
                    <a:pt x="911" y="1158"/>
                  </a:cubicBezTo>
                  <a:cubicBezTo>
                    <a:pt x="911" y="572"/>
                    <a:pt x="911" y="572"/>
                    <a:pt x="911" y="572"/>
                  </a:cubicBezTo>
                  <a:cubicBezTo>
                    <a:pt x="339" y="0"/>
                    <a:pt x="339" y="0"/>
                    <a:pt x="33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551"/>
            <p:cNvSpPr>
              <a:spLocks noChangeArrowheads="1"/>
            </p:cNvSpPr>
            <p:nvPr/>
          </p:nvSpPr>
          <p:spPr bwMode="auto">
            <a:xfrm>
              <a:off x="1225057" y="4353783"/>
              <a:ext cx="184150" cy="185738"/>
            </a:xfrm>
            <a:custGeom>
              <a:avLst/>
              <a:gdLst>
                <a:gd name="T0" fmla="*/ 257 w 512"/>
                <a:gd name="T1" fmla="*/ 515 h 516"/>
                <a:gd name="T2" fmla="*/ 257 w 512"/>
                <a:gd name="T3" fmla="*/ 515 h 516"/>
                <a:gd name="T4" fmla="*/ 0 w 512"/>
                <a:gd name="T5" fmla="*/ 257 h 516"/>
                <a:gd name="T6" fmla="*/ 257 w 512"/>
                <a:gd name="T7" fmla="*/ 0 h 516"/>
                <a:gd name="T8" fmla="*/ 511 w 512"/>
                <a:gd name="T9" fmla="*/ 257 h 516"/>
                <a:gd name="T10" fmla="*/ 257 w 512"/>
                <a:gd name="T11" fmla="*/ 515 h 516"/>
                <a:gd name="T12" fmla="*/ 257 w 512"/>
                <a:gd name="T13" fmla="*/ 43 h 516"/>
                <a:gd name="T14" fmla="*/ 257 w 512"/>
                <a:gd name="T15" fmla="*/ 43 h 516"/>
                <a:gd name="T16" fmla="*/ 39 w 512"/>
                <a:gd name="T17" fmla="*/ 257 h 516"/>
                <a:gd name="T18" fmla="*/ 257 w 512"/>
                <a:gd name="T19" fmla="*/ 472 h 516"/>
                <a:gd name="T20" fmla="*/ 471 w 512"/>
                <a:gd name="T21" fmla="*/ 257 h 516"/>
                <a:gd name="T22" fmla="*/ 257 w 512"/>
                <a:gd name="T23" fmla="*/ 43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2" h="516">
                  <a:moveTo>
                    <a:pt x="257" y="515"/>
                  </a:moveTo>
                  <a:lnTo>
                    <a:pt x="257" y="515"/>
                  </a:lnTo>
                  <a:cubicBezTo>
                    <a:pt x="114" y="515"/>
                    <a:pt x="0" y="400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6" y="0"/>
                    <a:pt x="511" y="114"/>
                    <a:pt x="511" y="257"/>
                  </a:cubicBezTo>
                  <a:cubicBezTo>
                    <a:pt x="511" y="400"/>
                    <a:pt x="396" y="515"/>
                    <a:pt x="257" y="515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5"/>
                    <a:pt x="136" y="472"/>
                    <a:pt x="257" y="472"/>
                  </a:cubicBezTo>
                  <a:cubicBezTo>
                    <a:pt x="375" y="472"/>
                    <a:pt x="471" y="375"/>
                    <a:pt x="471" y="257"/>
                  </a:cubicBezTo>
                  <a:cubicBezTo>
                    <a:pt x="471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552"/>
            <p:cNvSpPr>
              <a:spLocks noChangeArrowheads="1"/>
            </p:cNvSpPr>
            <p:nvPr/>
          </p:nvSpPr>
          <p:spPr bwMode="auto">
            <a:xfrm>
              <a:off x="1074244" y="4144233"/>
              <a:ext cx="250825" cy="338138"/>
            </a:xfrm>
            <a:custGeom>
              <a:avLst/>
              <a:gdLst>
                <a:gd name="T0" fmla="*/ 622 w 698"/>
                <a:gd name="T1" fmla="*/ 210 h 940"/>
                <a:gd name="T2" fmla="*/ 622 w 698"/>
                <a:gd name="T3" fmla="*/ 210 h 940"/>
                <a:gd name="T4" fmla="*/ 586 w 698"/>
                <a:gd name="T5" fmla="*/ 221 h 940"/>
                <a:gd name="T6" fmla="*/ 586 w 698"/>
                <a:gd name="T7" fmla="*/ 139 h 940"/>
                <a:gd name="T8" fmla="*/ 507 w 698"/>
                <a:gd name="T9" fmla="*/ 60 h 940"/>
                <a:gd name="T10" fmla="*/ 471 w 698"/>
                <a:gd name="T11" fmla="*/ 71 h 940"/>
                <a:gd name="T12" fmla="*/ 396 w 698"/>
                <a:gd name="T13" fmla="*/ 0 h 940"/>
                <a:gd name="T14" fmla="*/ 321 w 698"/>
                <a:gd name="T15" fmla="*/ 71 h 940"/>
                <a:gd name="T16" fmla="*/ 286 w 698"/>
                <a:gd name="T17" fmla="*/ 60 h 940"/>
                <a:gd name="T18" fmla="*/ 207 w 698"/>
                <a:gd name="T19" fmla="*/ 139 h 940"/>
                <a:gd name="T20" fmla="*/ 207 w 698"/>
                <a:gd name="T21" fmla="*/ 503 h 940"/>
                <a:gd name="T22" fmla="*/ 168 w 698"/>
                <a:gd name="T23" fmla="*/ 446 h 940"/>
                <a:gd name="T24" fmla="*/ 46 w 698"/>
                <a:gd name="T25" fmla="*/ 425 h 940"/>
                <a:gd name="T26" fmla="*/ 25 w 698"/>
                <a:gd name="T27" fmla="*/ 543 h 940"/>
                <a:gd name="T28" fmla="*/ 225 w 698"/>
                <a:gd name="T29" fmla="*/ 832 h 940"/>
                <a:gd name="T30" fmla="*/ 225 w 698"/>
                <a:gd name="T31" fmla="*/ 939 h 940"/>
                <a:gd name="T32" fmla="*/ 436 w 698"/>
                <a:gd name="T33" fmla="*/ 939 h 940"/>
                <a:gd name="T34" fmla="*/ 421 w 698"/>
                <a:gd name="T35" fmla="*/ 896 h 940"/>
                <a:gd name="T36" fmla="*/ 268 w 698"/>
                <a:gd name="T37" fmla="*/ 896 h 940"/>
                <a:gd name="T38" fmla="*/ 268 w 698"/>
                <a:gd name="T39" fmla="*/ 818 h 940"/>
                <a:gd name="T40" fmla="*/ 61 w 698"/>
                <a:gd name="T41" fmla="*/ 521 h 940"/>
                <a:gd name="T42" fmla="*/ 71 w 698"/>
                <a:gd name="T43" fmla="*/ 457 h 940"/>
                <a:gd name="T44" fmla="*/ 132 w 698"/>
                <a:gd name="T45" fmla="*/ 468 h 940"/>
                <a:gd name="T46" fmla="*/ 250 w 698"/>
                <a:gd name="T47" fmla="*/ 639 h 940"/>
                <a:gd name="T48" fmla="*/ 250 w 698"/>
                <a:gd name="T49" fmla="*/ 139 h 940"/>
                <a:gd name="T50" fmla="*/ 286 w 698"/>
                <a:gd name="T51" fmla="*/ 103 h 940"/>
                <a:gd name="T52" fmla="*/ 318 w 698"/>
                <a:gd name="T53" fmla="*/ 139 h 940"/>
                <a:gd name="T54" fmla="*/ 318 w 698"/>
                <a:gd name="T55" fmla="*/ 493 h 940"/>
                <a:gd name="T56" fmla="*/ 318 w 698"/>
                <a:gd name="T57" fmla="*/ 496 h 940"/>
                <a:gd name="T58" fmla="*/ 361 w 698"/>
                <a:gd name="T59" fmla="*/ 496 h 940"/>
                <a:gd name="T60" fmla="*/ 361 w 698"/>
                <a:gd name="T61" fmla="*/ 493 h 940"/>
                <a:gd name="T62" fmla="*/ 361 w 698"/>
                <a:gd name="T63" fmla="*/ 139 h 940"/>
                <a:gd name="T64" fmla="*/ 361 w 698"/>
                <a:gd name="T65" fmla="*/ 78 h 940"/>
                <a:gd name="T66" fmla="*/ 396 w 698"/>
                <a:gd name="T67" fmla="*/ 43 h 940"/>
                <a:gd name="T68" fmla="*/ 432 w 698"/>
                <a:gd name="T69" fmla="*/ 78 h 940"/>
                <a:gd name="T70" fmla="*/ 432 w 698"/>
                <a:gd name="T71" fmla="*/ 468 h 940"/>
                <a:gd name="T72" fmla="*/ 432 w 698"/>
                <a:gd name="T73" fmla="*/ 468 h 940"/>
                <a:gd name="T74" fmla="*/ 475 w 698"/>
                <a:gd name="T75" fmla="*/ 468 h 940"/>
                <a:gd name="T76" fmla="*/ 475 w 698"/>
                <a:gd name="T77" fmla="*/ 468 h 940"/>
                <a:gd name="T78" fmla="*/ 475 w 698"/>
                <a:gd name="T79" fmla="*/ 139 h 940"/>
                <a:gd name="T80" fmla="*/ 507 w 698"/>
                <a:gd name="T81" fmla="*/ 103 h 940"/>
                <a:gd name="T82" fmla="*/ 543 w 698"/>
                <a:gd name="T83" fmla="*/ 139 h 940"/>
                <a:gd name="T84" fmla="*/ 543 w 698"/>
                <a:gd name="T85" fmla="*/ 289 h 940"/>
                <a:gd name="T86" fmla="*/ 543 w 698"/>
                <a:gd name="T87" fmla="*/ 539 h 940"/>
                <a:gd name="T88" fmla="*/ 543 w 698"/>
                <a:gd name="T89" fmla="*/ 539 h 940"/>
                <a:gd name="T90" fmla="*/ 586 w 698"/>
                <a:gd name="T91" fmla="*/ 539 h 940"/>
                <a:gd name="T92" fmla="*/ 586 w 698"/>
                <a:gd name="T93" fmla="*/ 289 h 940"/>
                <a:gd name="T94" fmla="*/ 622 w 698"/>
                <a:gd name="T95" fmla="*/ 253 h 940"/>
                <a:gd name="T96" fmla="*/ 654 w 698"/>
                <a:gd name="T97" fmla="*/ 289 h 940"/>
                <a:gd name="T98" fmla="*/ 654 w 698"/>
                <a:gd name="T99" fmla="*/ 582 h 940"/>
                <a:gd name="T100" fmla="*/ 675 w 698"/>
                <a:gd name="T101" fmla="*/ 582 h 940"/>
                <a:gd name="T102" fmla="*/ 697 w 698"/>
                <a:gd name="T103" fmla="*/ 582 h 940"/>
                <a:gd name="T104" fmla="*/ 697 w 698"/>
                <a:gd name="T105" fmla="*/ 289 h 940"/>
                <a:gd name="T106" fmla="*/ 622 w 698"/>
                <a:gd name="T107" fmla="*/ 210 h 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8" h="940">
                  <a:moveTo>
                    <a:pt x="622" y="210"/>
                  </a:moveTo>
                  <a:lnTo>
                    <a:pt x="622" y="210"/>
                  </a:lnTo>
                  <a:cubicBezTo>
                    <a:pt x="607" y="210"/>
                    <a:pt x="597" y="214"/>
                    <a:pt x="586" y="221"/>
                  </a:cubicBezTo>
                  <a:cubicBezTo>
                    <a:pt x="586" y="139"/>
                    <a:pt x="586" y="139"/>
                    <a:pt x="586" y="139"/>
                  </a:cubicBezTo>
                  <a:cubicBezTo>
                    <a:pt x="586" y="96"/>
                    <a:pt x="550" y="60"/>
                    <a:pt x="507" y="60"/>
                  </a:cubicBezTo>
                  <a:cubicBezTo>
                    <a:pt x="497" y="60"/>
                    <a:pt x="482" y="64"/>
                    <a:pt x="471" y="71"/>
                  </a:cubicBezTo>
                  <a:cubicBezTo>
                    <a:pt x="468" y="32"/>
                    <a:pt x="436" y="0"/>
                    <a:pt x="396" y="0"/>
                  </a:cubicBezTo>
                  <a:cubicBezTo>
                    <a:pt x="357" y="0"/>
                    <a:pt x="325" y="32"/>
                    <a:pt x="321" y="71"/>
                  </a:cubicBezTo>
                  <a:cubicBezTo>
                    <a:pt x="311" y="64"/>
                    <a:pt x="296" y="60"/>
                    <a:pt x="286" y="60"/>
                  </a:cubicBezTo>
                  <a:cubicBezTo>
                    <a:pt x="243" y="60"/>
                    <a:pt x="207" y="96"/>
                    <a:pt x="207" y="139"/>
                  </a:cubicBezTo>
                  <a:cubicBezTo>
                    <a:pt x="207" y="503"/>
                    <a:pt x="207" y="503"/>
                    <a:pt x="207" y="503"/>
                  </a:cubicBezTo>
                  <a:cubicBezTo>
                    <a:pt x="168" y="446"/>
                    <a:pt x="168" y="446"/>
                    <a:pt x="168" y="446"/>
                  </a:cubicBezTo>
                  <a:cubicBezTo>
                    <a:pt x="139" y="407"/>
                    <a:pt x="86" y="396"/>
                    <a:pt x="46" y="425"/>
                  </a:cubicBezTo>
                  <a:cubicBezTo>
                    <a:pt x="7" y="450"/>
                    <a:pt x="0" y="503"/>
                    <a:pt x="25" y="543"/>
                  </a:cubicBezTo>
                  <a:cubicBezTo>
                    <a:pt x="225" y="832"/>
                    <a:pt x="225" y="832"/>
                    <a:pt x="225" y="832"/>
                  </a:cubicBezTo>
                  <a:cubicBezTo>
                    <a:pt x="225" y="939"/>
                    <a:pt x="225" y="939"/>
                    <a:pt x="225" y="939"/>
                  </a:cubicBezTo>
                  <a:cubicBezTo>
                    <a:pt x="436" y="939"/>
                    <a:pt x="436" y="939"/>
                    <a:pt x="436" y="939"/>
                  </a:cubicBezTo>
                  <a:cubicBezTo>
                    <a:pt x="432" y="925"/>
                    <a:pt x="425" y="911"/>
                    <a:pt x="421" y="896"/>
                  </a:cubicBezTo>
                  <a:cubicBezTo>
                    <a:pt x="268" y="896"/>
                    <a:pt x="268" y="896"/>
                    <a:pt x="268" y="896"/>
                  </a:cubicBezTo>
                  <a:cubicBezTo>
                    <a:pt x="268" y="818"/>
                    <a:pt x="268" y="818"/>
                    <a:pt x="268" y="818"/>
                  </a:cubicBezTo>
                  <a:cubicBezTo>
                    <a:pt x="61" y="521"/>
                    <a:pt x="61" y="521"/>
                    <a:pt x="61" y="521"/>
                  </a:cubicBezTo>
                  <a:cubicBezTo>
                    <a:pt x="46" y="500"/>
                    <a:pt x="50" y="471"/>
                    <a:pt x="71" y="457"/>
                  </a:cubicBezTo>
                  <a:cubicBezTo>
                    <a:pt x="93" y="446"/>
                    <a:pt x="118" y="450"/>
                    <a:pt x="132" y="468"/>
                  </a:cubicBezTo>
                  <a:cubicBezTo>
                    <a:pt x="250" y="639"/>
                    <a:pt x="250" y="639"/>
                    <a:pt x="250" y="639"/>
                  </a:cubicBezTo>
                  <a:cubicBezTo>
                    <a:pt x="250" y="139"/>
                    <a:pt x="250" y="139"/>
                    <a:pt x="250" y="139"/>
                  </a:cubicBezTo>
                  <a:cubicBezTo>
                    <a:pt x="250" y="121"/>
                    <a:pt x="264" y="103"/>
                    <a:pt x="286" y="103"/>
                  </a:cubicBezTo>
                  <a:cubicBezTo>
                    <a:pt x="304" y="103"/>
                    <a:pt x="318" y="121"/>
                    <a:pt x="318" y="139"/>
                  </a:cubicBezTo>
                  <a:cubicBezTo>
                    <a:pt x="318" y="493"/>
                    <a:pt x="318" y="493"/>
                    <a:pt x="318" y="493"/>
                  </a:cubicBezTo>
                  <a:cubicBezTo>
                    <a:pt x="318" y="496"/>
                    <a:pt x="318" y="496"/>
                    <a:pt x="318" y="496"/>
                  </a:cubicBezTo>
                  <a:cubicBezTo>
                    <a:pt x="361" y="496"/>
                    <a:pt x="361" y="496"/>
                    <a:pt x="361" y="496"/>
                  </a:cubicBezTo>
                  <a:cubicBezTo>
                    <a:pt x="361" y="493"/>
                    <a:pt x="361" y="493"/>
                    <a:pt x="361" y="493"/>
                  </a:cubicBezTo>
                  <a:cubicBezTo>
                    <a:pt x="361" y="139"/>
                    <a:pt x="361" y="139"/>
                    <a:pt x="361" y="139"/>
                  </a:cubicBezTo>
                  <a:cubicBezTo>
                    <a:pt x="361" y="78"/>
                    <a:pt x="361" y="78"/>
                    <a:pt x="361" y="78"/>
                  </a:cubicBezTo>
                  <a:cubicBezTo>
                    <a:pt x="361" y="60"/>
                    <a:pt x="379" y="43"/>
                    <a:pt x="396" y="43"/>
                  </a:cubicBezTo>
                  <a:cubicBezTo>
                    <a:pt x="414" y="43"/>
                    <a:pt x="432" y="60"/>
                    <a:pt x="432" y="78"/>
                  </a:cubicBezTo>
                  <a:cubicBezTo>
                    <a:pt x="432" y="468"/>
                    <a:pt x="432" y="468"/>
                    <a:pt x="432" y="468"/>
                  </a:cubicBezTo>
                  <a:lnTo>
                    <a:pt x="432" y="468"/>
                  </a:lnTo>
                  <a:cubicBezTo>
                    <a:pt x="475" y="468"/>
                    <a:pt x="475" y="468"/>
                    <a:pt x="475" y="468"/>
                  </a:cubicBezTo>
                  <a:lnTo>
                    <a:pt x="475" y="468"/>
                  </a:lnTo>
                  <a:cubicBezTo>
                    <a:pt x="475" y="139"/>
                    <a:pt x="475" y="139"/>
                    <a:pt x="475" y="139"/>
                  </a:cubicBezTo>
                  <a:cubicBezTo>
                    <a:pt x="475" y="121"/>
                    <a:pt x="489" y="103"/>
                    <a:pt x="507" y="103"/>
                  </a:cubicBezTo>
                  <a:cubicBezTo>
                    <a:pt x="529" y="103"/>
                    <a:pt x="543" y="121"/>
                    <a:pt x="543" y="139"/>
                  </a:cubicBezTo>
                  <a:cubicBezTo>
                    <a:pt x="543" y="289"/>
                    <a:pt x="543" y="289"/>
                    <a:pt x="543" y="289"/>
                  </a:cubicBezTo>
                  <a:cubicBezTo>
                    <a:pt x="543" y="539"/>
                    <a:pt x="543" y="539"/>
                    <a:pt x="543" y="539"/>
                  </a:cubicBezTo>
                  <a:lnTo>
                    <a:pt x="543" y="539"/>
                  </a:lnTo>
                  <a:cubicBezTo>
                    <a:pt x="586" y="539"/>
                    <a:pt x="586" y="539"/>
                    <a:pt x="586" y="539"/>
                  </a:cubicBezTo>
                  <a:cubicBezTo>
                    <a:pt x="586" y="289"/>
                    <a:pt x="586" y="289"/>
                    <a:pt x="586" y="289"/>
                  </a:cubicBezTo>
                  <a:cubicBezTo>
                    <a:pt x="586" y="268"/>
                    <a:pt x="600" y="253"/>
                    <a:pt x="622" y="253"/>
                  </a:cubicBezTo>
                  <a:cubicBezTo>
                    <a:pt x="639" y="253"/>
                    <a:pt x="654" y="268"/>
                    <a:pt x="654" y="289"/>
                  </a:cubicBezTo>
                  <a:cubicBezTo>
                    <a:pt x="654" y="582"/>
                    <a:pt x="654" y="582"/>
                    <a:pt x="654" y="582"/>
                  </a:cubicBezTo>
                  <a:cubicBezTo>
                    <a:pt x="661" y="582"/>
                    <a:pt x="668" y="582"/>
                    <a:pt x="675" y="582"/>
                  </a:cubicBezTo>
                  <a:cubicBezTo>
                    <a:pt x="682" y="582"/>
                    <a:pt x="689" y="582"/>
                    <a:pt x="697" y="582"/>
                  </a:cubicBezTo>
                  <a:cubicBezTo>
                    <a:pt x="697" y="289"/>
                    <a:pt x="697" y="289"/>
                    <a:pt x="697" y="289"/>
                  </a:cubicBezTo>
                  <a:cubicBezTo>
                    <a:pt x="697" y="246"/>
                    <a:pt x="664" y="210"/>
                    <a:pt x="622" y="2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553"/>
            <p:cNvSpPr>
              <a:spLocks noChangeArrowheads="1"/>
            </p:cNvSpPr>
            <p:nvPr/>
          </p:nvSpPr>
          <p:spPr bwMode="auto">
            <a:xfrm>
              <a:off x="1282207" y="4391883"/>
              <a:ext cx="68262" cy="95250"/>
            </a:xfrm>
            <a:custGeom>
              <a:avLst/>
              <a:gdLst>
                <a:gd name="T0" fmla="*/ 46 w 190"/>
                <a:gd name="T1" fmla="*/ 115 h 266"/>
                <a:gd name="T2" fmla="*/ 46 w 190"/>
                <a:gd name="T3" fmla="*/ 115 h 266"/>
                <a:gd name="T4" fmla="*/ 46 w 190"/>
                <a:gd name="T5" fmla="*/ 75 h 266"/>
                <a:gd name="T6" fmla="*/ 96 w 190"/>
                <a:gd name="T7" fmla="*/ 29 h 266"/>
                <a:gd name="T8" fmla="*/ 128 w 190"/>
                <a:gd name="T9" fmla="*/ 43 h 266"/>
                <a:gd name="T10" fmla="*/ 143 w 190"/>
                <a:gd name="T11" fmla="*/ 75 h 266"/>
                <a:gd name="T12" fmla="*/ 143 w 190"/>
                <a:gd name="T13" fmla="*/ 115 h 266"/>
                <a:gd name="T14" fmla="*/ 171 w 190"/>
                <a:gd name="T15" fmla="*/ 115 h 266"/>
                <a:gd name="T16" fmla="*/ 171 w 190"/>
                <a:gd name="T17" fmla="*/ 75 h 266"/>
                <a:gd name="T18" fmla="*/ 150 w 190"/>
                <a:gd name="T19" fmla="*/ 22 h 266"/>
                <a:gd name="T20" fmla="*/ 96 w 190"/>
                <a:gd name="T21" fmla="*/ 0 h 266"/>
                <a:gd name="T22" fmla="*/ 96 w 190"/>
                <a:gd name="T23" fmla="*/ 0 h 266"/>
                <a:gd name="T24" fmla="*/ 18 w 190"/>
                <a:gd name="T25" fmla="*/ 75 h 266"/>
                <a:gd name="T26" fmla="*/ 18 w 190"/>
                <a:gd name="T27" fmla="*/ 115 h 266"/>
                <a:gd name="T28" fmla="*/ 0 w 190"/>
                <a:gd name="T29" fmla="*/ 115 h 266"/>
                <a:gd name="T30" fmla="*/ 0 w 190"/>
                <a:gd name="T31" fmla="*/ 265 h 266"/>
                <a:gd name="T32" fmla="*/ 189 w 190"/>
                <a:gd name="T33" fmla="*/ 265 h 266"/>
                <a:gd name="T34" fmla="*/ 189 w 190"/>
                <a:gd name="T35" fmla="*/ 115 h 266"/>
                <a:gd name="T36" fmla="*/ 46 w 190"/>
                <a:gd name="T37" fmla="*/ 11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0" h="266">
                  <a:moveTo>
                    <a:pt x="46" y="115"/>
                  </a:moveTo>
                  <a:lnTo>
                    <a:pt x="46" y="115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8" y="29"/>
                    <a:pt x="96" y="29"/>
                  </a:cubicBezTo>
                  <a:cubicBezTo>
                    <a:pt x="107" y="29"/>
                    <a:pt x="121" y="32"/>
                    <a:pt x="128" y="43"/>
                  </a:cubicBezTo>
                  <a:cubicBezTo>
                    <a:pt x="139" y="50"/>
                    <a:pt x="143" y="65"/>
                    <a:pt x="143" y="7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71" y="115"/>
                    <a:pt x="171" y="115"/>
                    <a:pt x="171" y="115"/>
                  </a:cubicBezTo>
                  <a:cubicBezTo>
                    <a:pt x="171" y="75"/>
                    <a:pt x="171" y="75"/>
                    <a:pt x="171" y="75"/>
                  </a:cubicBezTo>
                  <a:cubicBezTo>
                    <a:pt x="171" y="57"/>
                    <a:pt x="164" y="36"/>
                    <a:pt x="150" y="22"/>
                  </a:cubicBezTo>
                  <a:cubicBezTo>
                    <a:pt x="135" y="7"/>
                    <a:pt x="114" y="0"/>
                    <a:pt x="96" y="0"/>
                  </a:cubicBezTo>
                  <a:lnTo>
                    <a:pt x="96" y="0"/>
                  </a:lnTo>
                  <a:cubicBezTo>
                    <a:pt x="53" y="0"/>
                    <a:pt x="18" y="36"/>
                    <a:pt x="18" y="75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9" y="265"/>
                    <a:pt x="189" y="265"/>
                    <a:pt x="189" y="265"/>
                  </a:cubicBezTo>
                  <a:cubicBezTo>
                    <a:pt x="189" y="115"/>
                    <a:pt x="189" y="115"/>
                    <a:pt x="189" y="115"/>
                  </a:cubicBezTo>
                  <a:lnTo>
                    <a:pt x="46" y="1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75" name="Title 1"/>
          <p:cNvSpPr txBox="1">
            <a:spLocks/>
          </p:cNvSpPr>
          <p:nvPr/>
        </p:nvSpPr>
        <p:spPr>
          <a:xfrm>
            <a:off x="843243" y="1189096"/>
            <a:ext cx="75613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Performance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grpSp>
        <p:nvGrpSpPr>
          <p:cNvPr id="476" name="Group 475"/>
          <p:cNvGrpSpPr/>
          <p:nvPr/>
        </p:nvGrpSpPr>
        <p:grpSpPr>
          <a:xfrm>
            <a:off x="1048948" y="2371591"/>
            <a:ext cx="327025" cy="195263"/>
            <a:chOff x="8340725" y="2339975"/>
            <a:chExt cx="327025" cy="195263"/>
          </a:xfrm>
        </p:grpSpPr>
        <p:sp>
          <p:nvSpPr>
            <p:cNvPr id="477" name="Freeform 24"/>
            <p:cNvSpPr>
              <a:spLocks/>
            </p:cNvSpPr>
            <p:nvPr/>
          </p:nvSpPr>
          <p:spPr bwMode="auto">
            <a:xfrm>
              <a:off x="8356600" y="2355850"/>
              <a:ext cx="295275" cy="138113"/>
            </a:xfrm>
            <a:custGeom>
              <a:avLst/>
              <a:gdLst>
                <a:gd name="T0" fmla="*/ 84 w 745"/>
                <a:gd name="T1" fmla="*/ 136 h 349"/>
                <a:gd name="T2" fmla="*/ 133 w 745"/>
                <a:gd name="T3" fmla="*/ 175 h 349"/>
                <a:gd name="T4" fmla="*/ 157 w 745"/>
                <a:gd name="T5" fmla="*/ 145 h 349"/>
                <a:gd name="T6" fmla="*/ 111 w 745"/>
                <a:gd name="T7" fmla="*/ 107 h 349"/>
                <a:gd name="T8" fmla="*/ 353 w 745"/>
                <a:gd name="T9" fmla="*/ 0 h 349"/>
                <a:gd name="T10" fmla="*/ 354 w 745"/>
                <a:gd name="T11" fmla="*/ 58 h 349"/>
                <a:gd name="T12" fmla="*/ 392 w 745"/>
                <a:gd name="T13" fmla="*/ 58 h 349"/>
                <a:gd name="T14" fmla="*/ 392 w 745"/>
                <a:gd name="T15" fmla="*/ 0 h 349"/>
                <a:gd name="T16" fmla="*/ 636 w 745"/>
                <a:gd name="T17" fmla="*/ 109 h 349"/>
                <a:gd name="T18" fmla="*/ 592 w 745"/>
                <a:gd name="T19" fmla="*/ 145 h 349"/>
                <a:gd name="T20" fmla="*/ 616 w 745"/>
                <a:gd name="T21" fmla="*/ 175 h 349"/>
                <a:gd name="T22" fmla="*/ 662 w 745"/>
                <a:gd name="T23" fmla="*/ 138 h 349"/>
                <a:gd name="T24" fmla="*/ 745 w 745"/>
                <a:gd name="T25" fmla="*/ 349 h 349"/>
                <a:gd name="T26" fmla="*/ 457 w 745"/>
                <a:gd name="T27" fmla="*/ 349 h 349"/>
                <a:gd name="T28" fmla="*/ 425 w 745"/>
                <a:gd name="T29" fmla="*/ 300 h 349"/>
                <a:gd name="T30" fmla="*/ 522 w 745"/>
                <a:gd name="T31" fmla="*/ 109 h 349"/>
                <a:gd name="T32" fmla="*/ 488 w 745"/>
                <a:gd name="T33" fmla="*/ 91 h 349"/>
                <a:gd name="T34" fmla="*/ 389 w 745"/>
                <a:gd name="T35" fmla="*/ 284 h 349"/>
                <a:gd name="T36" fmla="*/ 372 w 745"/>
                <a:gd name="T37" fmla="*/ 283 h 349"/>
                <a:gd name="T38" fmla="*/ 288 w 745"/>
                <a:gd name="T39" fmla="*/ 349 h 349"/>
                <a:gd name="T40" fmla="*/ 0 w 745"/>
                <a:gd name="T41" fmla="*/ 349 h 349"/>
                <a:gd name="T42" fmla="*/ 84 w 745"/>
                <a:gd name="T43" fmla="*/ 13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49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74" y="45"/>
                    <a:pt x="259" y="4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6"/>
                    <a:pt x="740" y="269"/>
                    <a:pt x="745" y="349"/>
                  </a:cubicBezTo>
                  <a:cubicBezTo>
                    <a:pt x="457" y="349"/>
                    <a:pt x="457" y="349"/>
                    <a:pt x="457" y="349"/>
                  </a:cubicBezTo>
                  <a:cubicBezTo>
                    <a:pt x="453" y="329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1"/>
                    <a:pt x="488" y="91"/>
                    <a:pt x="488" y="91"/>
                  </a:cubicBezTo>
                  <a:cubicBezTo>
                    <a:pt x="389" y="284"/>
                    <a:pt x="389" y="284"/>
                    <a:pt x="389" y="284"/>
                  </a:cubicBezTo>
                  <a:cubicBezTo>
                    <a:pt x="384" y="283"/>
                    <a:pt x="378" y="283"/>
                    <a:pt x="372" y="283"/>
                  </a:cubicBezTo>
                  <a:cubicBezTo>
                    <a:pt x="331" y="283"/>
                    <a:pt x="297" y="311"/>
                    <a:pt x="288" y="349"/>
                  </a:cubicBezTo>
                  <a:cubicBezTo>
                    <a:pt x="0" y="349"/>
                    <a:pt x="0" y="349"/>
                    <a:pt x="0" y="349"/>
                  </a:cubicBezTo>
                  <a:cubicBezTo>
                    <a:pt x="5" y="269"/>
                    <a:pt x="36" y="195"/>
                    <a:pt x="84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5"/>
            <p:cNvSpPr>
              <a:spLocks/>
            </p:cNvSpPr>
            <p:nvPr/>
          </p:nvSpPr>
          <p:spPr bwMode="auto">
            <a:xfrm>
              <a:off x="8504238" y="2355850"/>
              <a:ext cx="147638" cy="138113"/>
            </a:xfrm>
            <a:custGeom>
              <a:avLst/>
              <a:gdLst>
                <a:gd name="T0" fmla="*/ 116 w 373"/>
                <a:gd name="T1" fmla="*/ 91 h 349"/>
                <a:gd name="T2" fmla="*/ 150 w 373"/>
                <a:gd name="T3" fmla="*/ 109 h 349"/>
                <a:gd name="T4" fmla="*/ 53 w 373"/>
                <a:gd name="T5" fmla="*/ 300 h 349"/>
                <a:gd name="T6" fmla="*/ 85 w 373"/>
                <a:gd name="T7" fmla="*/ 349 h 349"/>
                <a:gd name="T8" fmla="*/ 373 w 373"/>
                <a:gd name="T9" fmla="*/ 349 h 349"/>
                <a:gd name="T10" fmla="*/ 290 w 373"/>
                <a:gd name="T11" fmla="*/ 138 h 349"/>
                <a:gd name="T12" fmla="*/ 244 w 373"/>
                <a:gd name="T13" fmla="*/ 175 h 349"/>
                <a:gd name="T14" fmla="*/ 220 w 373"/>
                <a:gd name="T15" fmla="*/ 145 h 349"/>
                <a:gd name="T16" fmla="*/ 264 w 373"/>
                <a:gd name="T17" fmla="*/ 109 h 349"/>
                <a:gd name="T18" fmla="*/ 20 w 373"/>
                <a:gd name="T19" fmla="*/ 0 h 349"/>
                <a:gd name="T20" fmla="*/ 20 w 373"/>
                <a:gd name="T21" fmla="*/ 58 h 349"/>
                <a:gd name="T22" fmla="*/ 0 w 373"/>
                <a:gd name="T23" fmla="*/ 58 h 349"/>
                <a:gd name="T24" fmla="*/ 0 w 373"/>
                <a:gd name="T25" fmla="*/ 283 h 349"/>
                <a:gd name="T26" fmla="*/ 17 w 373"/>
                <a:gd name="T27" fmla="*/ 284 h 349"/>
                <a:gd name="T28" fmla="*/ 116 w 373"/>
                <a:gd name="T29" fmla="*/ 9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3" h="349">
                  <a:moveTo>
                    <a:pt x="116" y="91"/>
                  </a:moveTo>
                  <a:cubicBezTo>
                    <a:pt x="150" y="109"/>
                    <a:pt x="150" y="109"/>
                    <a:pt x="150" y="109"/>
                  </a:cubicBezTo>
                  <a:cubicBezTo>
                    <a:pt x="53" y="300"/>
                    <a:pt x="53" y="300"/>
                    <a:pt x="53" y="300"/>
                  </a:cubicBezTo>
                  <a:cubicBezTo>
                    <a:pt x="69" y="312"/>
                    <a:pt x="81" y="329"/>
                    <a:pt x="85" y="349"/>
                  </a:cubicBezTo>
                  <a:cubicBezTo>
                    <a:pt x="373" y="349"/>
                    <a:pt x="373" y="349"/>
                    <a:pt x="373" y="349"/>
                  </a:cubicBezTo>
                  <a:cubicBezTo>
                    <a:pt x="368" y="269"/>
                    <a:pt x="338" y="196"/>
                    <a:pt x="290" y="138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7" y="283"/>
                    <a:pt x="12" y="283"/>
                    <a:pt x="17" y="284"/>
                  </a:cubicBezTo>
                  <a:lnTo>
                    <a:pt x="116" y="9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6"/>
            <p:cNvSpPr>
              <a:spLocks noEditPoints="1"/>
            </p:cNvSpPr>
            <p:nvPr/>
          </p:nvSpPr>
          <p:spPr bwMode="auto">
            <a:xfrm>
              <a:off x="8340725" y="2339975"/>
              <a:ext cx="327025" cy="195263"/>
            </a:xfrm>
            <a:custGeom>
              <a:avLst/>
              <a:gdLst>
                <a:gd name="T0" fmla="*/ 825 w 825"/>
                <a:gd name="T1" fmla="*/ 428 h 495"/>
                <a:gd name="T2" fmla="*/ 824 w 825"/>
                <a:gd name="T3" fmla="*/ 408 h 495"/>
                <a:gd name="T4" fmla="*/ 412 w 825"/>
                <a:gd name="T5" fmla="*/ 0 h 495"/>
                <a:gd name="T6" fmla="*/ 1 w 825"/>
                <a:gd name="T7" fmla="*/ 408 h 495"/>
                <a:gd name="T8" fmla="*/ 0 w 825"/>
                <a:gd name="T9" fmla="*/ 428 h 495"/>
                <a:gd name="T10" fmla="*/ 327 w 825"/>
                <a:gd name="T11" fmla="*/ 428 h 495"/>
                <a:gd name="T12" fmla="*/ 412 w 825"/>
                <a:gd name="T13" fmla="*/ 495 h 495"/>
                <a:gd name="T14" fmla="*/ 497 w 825"/>
                <a:gd name="T15" fmla="*/ 428 h 495"/>
                <a:gd name="T16" fmla="*/ 825 w 825"/>
                <a:gd name="T17" fmla="*/ 428 h 495"/>
                <a:gd name="T18" fmla="*/ 124 w 825"/>
                <a:gd name="T19" fmla="*/ 176 h 495"/>
                <a:gd name="T20" fmla="*/ 173 w 825"/>
                <a:gd name="T21" fmla="*/ 215 h 495"/>
                <a:gd name="T22" fmla="*/ 197 w 825"/>
                <a:gd name="T23" fmla="*/ 185 h 495"/>
                <a:gd name="T24" fmla="*/ 151 w 825"/>
                <a:gd name="T25" fmla="*/ 147 h 495"/>
                <a:gd name="T26" fmla="*/ 393 w 825"/>
                <a:gd name="T27" fmla="*/ 40 h 495"/>
                <a:gd name="T28" fmla="*/ 394 w 825"/>
                <a:gd name="T29" fmla="*/ 98 h 495"/>
                <a:gd name="T30" fmla="*/ 432 w 825"/>
                <a:gd name="T31" fmla="*/ 98 h 495"/>
                <a:gd name="T32" fmla="*/ 432 w 825"/>
                <a:gd name="T33" fmla="*/ 40 h 495"/>
                <a:gd name="T34" fmla="*/ 676 w 825"/>
                <a:gd name="T35" fmla="*/ 149 h 495"/>
                <a:gd name="T36" fmla="*/ 632 w 825"/>
                <a:gd name="T37" fmla="*/ 185 h 495"/>
                <a:gd name="T38" fmla="*/ 656 w 825"/>
                <a:gd name="T39" fmla="*/ 215 h 495"/>
                <a:gd name="T40" fmla="*/ 702 w 825"/>
                <a:gd name="T41" fmla="*/ 178 h 495"/>
                <a:gd name="T42" fmla="*/ 785 w 825"/>
                <a:gd name="T43" fmla="*/ 389 h 495"/>
                <a:gd name="T44" fmla="*/ 497 w 825"/>
                <a:gd name="T45" fmla="*/ 389 h 495"/>
                <a:gd name="T46" fmla="*/ 465 w 825"/>
                <a:gd name="T47" fmla="*/ 340 h 495"/>
                <a:gd name="T48" fmla="*/ 562 w 825"/>
                <a:gd name="T49" fmla="*/ 149 h 495"/>
                <a:gd name="T50" fmla="*/ 528 w 825"/>
                <a:gd name="T51" fmla="*/ 131 h 495"/>
                <a:gd name="T52" fmla="*/ 429 w 825"/>
                <a:gd name="T53" fmla="*/ 324 h 495"/>
                <a:gd name="T54" fmla="*/ 412 w 825"/>
                <a:gd name="T55" fmla="*/ 323 h 495"/>
                <a:gd name="T56" fmla="*/ 328 w 825"/>
                <a:gd name="T57" fmla="*/ 389 h 495"/>
                <a:gd name="T58" fmla="*/ 40 w 825"/>
                <a:gd name="T59" fmla="*/ 389 h 495"/>
                <a:gd name="T60" fmla="*/ 124 w 825"/>
                <a:gd name="T61" fmla="*/ 176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5">
                  <a:moveTo>
                    <a:pt x="825" y="428"/>
                  </a:moveTo>
                  <a:cubicBezTo>
                    <a:pt x="824" y="408"/>
                    <a:pt x="824" y="408"/>
                    <a:pt x="824" y="408"/>
                  </a:cubicBezTo>
                  <a:cubicBezTo>
                    <a:pt x="822" y="183"/>
                    <a:pt x="637" y="0"/>
                    <a:pt x="412" y="0"/>
                  </a:cubicBezTo>
                  <a:cubicBezTo>
                    <a:pt x="187" y="0"/>
                    <a:pt x="3" y="183"/>
                    <a:pt x="1" y="408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327" y="428"/>
                    <a:pt x="327" y="428"/>
                    <a:pt x="327" y="428"/>
                  </a:cubicBezTo>
                  <a:cubicBezTo>
                    <a:pt x="336" y="466"/>
                    <a:pt x="371" y="495"/>
                    <a:pt x="412" y="495"/>
                  </a:cubicBezTo>
                  <a:cubicBezTo>
                    <a:pt x="454" y="495"/>
                    <a:pt x="489" y="466"/>
                    <a:pt x="497" y="428"/>
                  </a:cubicBezTo>
                  <a:lnTo>
                    <a:pt x="825" y="428"/>
                  </a:lnTo>
                  <a:close/>
                  <a:moveTo>
                    <a:pt x="124" y="176"/>
                  </a:moveTo>
                  <a:cubicBezTo>
                    <a:pt x="173" y="215"/>
                    <a:pt x="173" y="215"/>
                    <a:pt x="173" y="215"/>
                  </a:cubicBezTo>
                  <a:cubicBezTo>
                    <a:pt x="197" y="185"/>
                    <a:pt x="197" y="185"/>
                    <a:pt x="197" y="18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5"/>
                    <a:pt x="299" y="44"/>
                    <a:pt x="393" y="40"/>
                  </a:cubicBezTo>
                  <a:cubicBezTo>
                    <a:pt x="394" y="98"/>
                    <a:pt x="394" y="98"/>
                    <a:pt x="394" y="98"/>
                  </a:cubicBezTo>
                  <a:cubicBezTo>
                    <a:pt x="432" y="98"/>
                    <a:pt x="432" y="98"/>
                    <a:pt x="432" y="98"/>
                  </a:cubicBezTo>
                  <a:cubicBezTo>
                    <a:pt x="432" y="40"/>
                    <a:pt x="432" y="40"/>
                    <a:pt x="432" y="40"/>
                  </a:cubicBezTo>
                  <a:cubicBezTo>
                    <a:pt x="527" y="45"/>
                    <a:pt x="613" y="86"/>
                    <a:pt x="676" y="149"/>
                  </a:cubicBezTo>
                  <a:cubicBezTo>
                    <a:pt x="632" y="185"/>
                    <a:pt x="632" y="185"/>
                    <a:pt x="632" y="185"/>
                  </a:cubicBezTo>
                  <a:cubicBezTo>
                    <a:pt x="656" y="215"/>
                    <a:pt x="656" y="215"/>
                    <a:pt x="656" y="215"/>
                  </a:cubicBezTo>
                  <a:cubicBezTo>
                    <a:pt x="702" y="178"/>
                    <a:pt x="702" y="178"/>
                    <a:pt x="702" y="178"/>
                  </a:cubicBezTo>
                  <a:cubicBezTo>
                    <a:pt x="750" y="236"/>
                    <a:pt x="780" y="309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2"/>
                    <a:pt x="465" y="340"/>
                  </a:cubicBezTo>
                  <a:cubicBezTo>
                    <a:pt x="562" y="149"/>
                    <a:pt x="562" y="149"/>
                    <a:pt x="562" y="149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4"/>
                    <a:pt x="429" y="324"/>
                    <a:pt x="429" y="324"/>
                  </a:cubicBezTo>
                  <a:cubicBezTo>
                    <a:pt x="424" y="323"/>
                    <a:pt x="418" y="323"/>
                    <a:pt x="412" y="323"/>
                  </a:cubicBezTo>
                  <a:cubicBezTo>
                    <a:pt x="371" y="323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9"/>
                    <a:pt x="76" y="235"/>
                    <a:pt x="124" y="1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0" name="Group 479"/>
          <p:cNvGrpSpPr/>
          <p:nvPr/>
        </p:nvGrpSpPr>
        <p:grpSpPr>
          <a:xfrm>
            <a:off x="1048948" y="1760439"/>
            <a:ext cx="327025" cy="196850"/>
            <a:chOff x="8340725" y="1735138"/>
            <a:chExt cx="327025" cy="196850"/>
          </a:xfrm>
        </p:grpSpPr>
        <p:sp>
          <p:nvSpPr>
            <p:cNvPr id="481" name="Freeform 111"/>
            <p:cNvSpPr>
              <a:spLocks/>
            </p:cNvSpPr>
            <p:nvPr/>
          </p:nvSpPr>
          <p:spPr bwMode="auto">
            <a:xfrm>
              <a:off x="8356600" y="1751013"/>
              <a:ext cx="295275" cy="139700"/>
            </a:xfrm>
            <a:custGeom>
              <a:avLst/>
              <a:gdLst>
                <a:gd name="T0" fmla="*/ 84 w 745"/>
                <a:gd name="T1" fmla="*/ 136 h 350"/>
                <a:gd name="T2" fmla="*/ 133 w 745"/>
                <a:gd name="T3" fmla="*/ 175 h 350"/>
                <a:gd name="T4" fmla="*/ 157 w 745"/>
                <a:gd name="T5" fmla="*/ 145 h 350"/>
                <a:gd name="T6" fmla="*/ 111 w 745"/>
                <a:gd name="T7" fmla="*/ 108 h 350"/>
                <a:gd name="T8" fmla="*/ 353 w 745"/>
                <a:gd name="T9" fmla="*/ 0 h 350"/>
                <a:gd name="T10" fmla="*/ 354 w 745"/>
                <a:gd name="T11" fmla="*/ 58 h 350"/>
                <a:gd name="T12" fmla="*/ 392 w 745"/>
                <a:gd name="T13" fmla="*/ 58 h 350"/>
                <a:gd name="T14" fmla="*/ 392 w 745"/>
                <a:gd name="T15" fmla="*/ 0 h 350"/>
                <a:gd name="T16" fmla="*/ 636 w 745"/>
                <a:gd name="T17" fmla="*/ 109 h 350"/>
                <a:gd name="T18" fmla="*/ 592 w 745"/>
                <a:gd name="T19" fmla="*/ 145 h 350"/>
                <a:gd name="T20" fmla="*/ 616 w 745"/>
                <a:gd name="T21" fmla="*/ 175 h 350"/>
                <a:gd name="T22" fmla="*/ 662 w 745"/>
                <a:gd name="T23" fmla="*/ 138 h 350"/>
                <a:gd name="T24" fmla="*/ 745 w 745"/>
                <a:gd name="T25" fmla="*/ 350 h 350"/>
                <a:gd name="T26" fmla="*/ 457 w 745"/>
                <a:gd name="T27" fmla="*/ 350 h 350"/>
                <a:gd name="T28" fmla="*/ 425 w 745"/>
                <a:gd name="T29" fmla="*/ 300 h 350"/>
                <a:gd name="T30" fmla="*/ 522 w 745"/>
                <a:gd name="T31" fmla="*/ 109 h 350"/>
                <a:gd name="T32" fmla="*/ 488 w 745"/>
                <a:gd name="T33" fmla="*/ 92 h 350"/>
                <a:gd name="T34" fmla="*/ 389 w 745"/>
                <a:gd name="T35" fmla="*/ 285 h 350"/>
                <a:gd name="T36" fmla="*/ 372 w 745"/>
                <a:gd name="T37" fmla="*/ 283 h 350"/>
                <a:gd name="T38" fmla="*/ 288 w 745"/>
                <a:gd name="T39" fmla="*/ 350 h 350"/>
                <a:gd name="T40" fmla="*/ 0 w 745"/>
                <a:gd name="T41" fmla="*/ 350 h 350"/>
                <a:gd name="T42" fmla="*/ 84 w 745"/>
                <a:gd name="T43" fmla="*/ 136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50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74" y="45"/>
                    <a:pt x="259" y="5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7"/>
                    <a:pt x="740" y="270"/>
                    <a:pt x="745" y="350"/>
                  </a:cubicBezTo>
                  <a:cubicBezTo>
                    <a:pt x="457" y="350"/>
                    <a:pt x="457" y="350"/>
                    <a:pt x="457" y="350"/>
                  </a:cubicBezTo>
                  <a:cubicBezTo>
                    <a:pt x="453" y="330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2"/>
                    <a:pt x="488" y="92"/>
                    <a:pt x="488" y="92"/>
                  </a:cubicBezTo>
                  <a:cubicBezTo>
                    <a:pt x="389" y="285"/>
                    <a:pt x="389" y="285"/>
                    <a:pt x="389" y="285"/>
                  </a:cubicBezTo>
                  <a:cubicBezTo>
                    <a:pt x="384" y="284"/>
                    <a:pt x="378" y="283"/>
                    <a:pt x="372" y="283"/>
                  </a:cubicBezTo>
                  <a:cubicBezTo>
                    <a:pt x="331" y="283"/>
                    <a:pt x="297" y="312"/>
                    <a:pt x="288" y="35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269"/>
                    <a:pt x="36" y="195"/>
                    <a:pt x="84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112"/>
            <p:cNvSpPr>
              <a:spLocks/>
            </p:cNvSpPr>
            <p:nvPr/>
          </p:nvSpPr>
          <p:spPr bwMode="auto">
            <a:xfrm>
              <a:off x="8504238" y="1751013"/>
              <a:ext cx="147638" cy="139700"/>
            </a:xfrm>
            <a:custGeom>
              <a:avLst/>
              <a:gdLst>
                <a:gd name="T0" fmla="*/ 116 w 373"/>
                <a:gd name="T1" fmla="*/ 92 h 350"/>
                <a:gd name="T2" fmla="*/ 150 w 373"/>
                <a:gd name="T3" fmla="*/ 109 h 350"/>
                <a:gd name="T4" fmla="*/ 53 w 373"/>
                <a:gd name="T5" fmla="*/ 300 h 350"/>
                <a:gd name="T6" fmla="*/ 85 w 373"/>
                <a:gd name="T7" fmla="*/ 350 h 350"/>
                <a:gd name="T8" fmla="*/ 373 w 373"/>
                <a:gd name="T9" fmla="*/ 350 h 350"/>
                <a:gd name="T10" fmla="*/ 290 w 373"/>
                <a:gd name="T11" fmla="*/ 138 h 350"/>
                <a:gd name="T12" fmla="*/ 244 w 373"/>
                <a:gd name="T13" fmla="*/ 175 h 350"/>
                <a:gd name="T14" fmla="*/ 220 w 373"/>
                <a:gd name="T15" fmla="*/ 145 h 350"/>
                <a:gd name="T16" fmla="*/ 264 w 373"/>
                <a:gd name="T17" fmla="*/ 109 h 350"/>
                <a:gd name="T18" fmla="*/ 20 w 373"/>
                <a:gd name="T19" fmla="*/ 0 h 350"/>
                <a:gd name="T20" fmla="*/ 20 w 373"/>
                <a:gd name="T21" fmla="*/ 58 h 350"/>
                <a:gd name="T22" fmla="*/ 0 w 373"/>
                <a:gd name="T23" fmla="*/ 58 h 350"/>
                <a:gd name="T24" fmla="*/ 0 w 373"/>
                <a:gd name="T25" fmla="*/ 283 h 350"/>
                <a:gd name="T26" fmla="*/ 17 w 373"/>
                <a:gd name="T27" fmla="*/ 285 h 350"/>
                <a:gd name="T28" fmla="*/ 116 w 373"/>
                <a:gd name="T29" fmla="*/ 9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3" h="350">
                  <a:moveTo>
                    <a:pt x="116" y="92"/>
                  </a:moveTo>
                  <a:cubicBezTo>
                    <a:pt x="150" y="109"/>
                    <a:pt x="150" y="109"/>
                    <a:pt x="150" y="109"/>
                  </a:cubicBezTo>
                  <a:cubicBezTo>
                    <a:pt x="53" y="300"/>
                    <a:pt x="53" y="300"/>
                    <a:pt x="53" y="300"/>
                  </a:cubicBezTo>
                  <a:cubicBezTo>
                    <a:pt x="69" y="312"/>
                    <a:pt x="81" y="330"/>
                    <a:pt x="85" y="350"/>
                  </a:cubicBezTo>
                  <a:cubicBezTo>
                    <a:pt x="373" y="350"/>
                    <a:pt x="373" y="350"/>
                    <a:pt x="373" y="350"/>
                  </a:cubicBezTo>
                  <a:cubicBezTo>
                    <a:pt x="368" y="270"/>
                    <a:pt x="338" y="197"/>
                    <a:pt x="290" y="138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7" y="283"/>
                    <a:pt x="12" y="284"/>
                    <a:pt x="17" y="285"/>
                  </a:cubicBezTo>
                  <a:lnTo>
                    <a:pt x="116" y="92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113"/>
            <p:cNvSpPr>
              <a:spLocks noEditPoints="1"/>
            </p:cNvSpPr>
            <p:nvPr/>
          </p:nvSpPr>
          <p:spPr bwMode="auto">
            <a:xfrm>
              <a:off x="8340725" y="1735138"/>
              <a:ext cx="327025" cy="196850"/>
            </a:xfrm>
            <a:custGeom>
              <a:avLst/>
              <a:gdLst>
                <a:gd name="T0" fmla="*/ 825 w 825"/>
                <a:gd name="T1" fmla="*/ 427 h 494"/>
                <a:gd name="T2" fmla="*/ 824 w 825"/>
                <a:gd name="T3" fmla="*/ 408 h 494"/>
                <a:gd name="T4" fmla="*/ 412 w 825"/>
                <a:gd name="T5" fmla="*/ 0 h 494"/>
                <a:gd name="T6" fmla="*/ 1 w 825"/>
                <a:gd name="T7" fmla="*/ 408 h 494"/>
                <a:gd name="T8" fmla="*/ 0 w 825"/>
                <a:gd name="T9" fmla="*/ 427 h 494"/>
                <a:gd name="T10" fmla="*/ 327 w 825"/>
                <a:gd name="T11" fmla="*/ 427 h 494"/>
                <a:gd name="T12" fmla="*/ 412 w 825"/>
                <a:gd name="T13" fmla="*/ 494 h 494"/>
                <a:gd name="T14" fmla="*/ 497 w 825"/>
                <a:gd name="T15" fmla="*/ 427 h 494"/>
                <a:gd name="T16" fmla="*/ 825 w 825"/>
                <a:gd name="T17" fmla="*/ 427 h 494"/>
                <a:gd name="T18" fmla="*/ 124 w 825"/>
                <a:gd name="T19" fmla="*/ 175 h 494"/>
                <a:gd name="T20" fmla="*/ 173 w 825"/>
                <a:gd name="T21" fmla="*/ 214 h 494"/>
                <a:gd name="T22" fmla="*/ 197 w 825"/>
                <a:gd name="T23" fmla="*/ 184 h 494"/>
                <a:gd name="T24" fmla="*/ 151 w 825"/>
                <a:gd name="T25" fmla="*/ 147 h 494"/>
                <a:gd name="T26" fmla="*/ 393 w 825"/>
                <a:gd name="T27" fmla="*/ 39 h 494"/>
                <a:gd name="T28" fmla="*/ 394 w 825"/>
                <a:gd name="T29" fmla="*/ 97 h 494"/>
                <a:gd name="T30" fmla="*/ 432 w 825"/>
                <a:gd name="T31" fmla="*/ 97 h 494"/>
                <a:gd name="T32" fmla="*/ 432 w 825"/>
                <a:gd name="T33" fmla="*/ 39 h 494"/>
                <a:gd name="T34" fmla="*/ 676 w 825"/>
                <a:gd name="T35" fmla="*/ 148 h 494"/>
                <a:gd name="T36" fmla="*/ 632 w 825"/>
                <a:gd name="T37" fmla="*/ 184 h 494"/>
                <a:gd name="T38" fmla="*/ 656 w 825"/>
                <a:gd name="T39" fmla="*/ 214 h 494"/>
                <a:gd name="T40" fmla="*/ 702 w 825"/>
                <a:gd name="T41" fmla="*/ 177 h 494"/>
                <a:gd name="T42" fmla="*/ 785 w 825"/>
                <a:gd name="T43" fmla="*/ 389 h 494"/>
                <a:gd name="T44" fmla="*/ 497 w 825"/>
                <a:gd name="T45" fmla="*/ 389 h 494"/>
                <a:gd name="T46" fmla="*/ 465 w 825"/>
                <a:gd name="T47" fmla="*/ 339 h 494"/>
                <a:gd name="T48" fmla="*/ 562 w 825"/>
                <a:gd name="T49" fmla="*/ 148 h 494"/>
                <a:gd name="T50" fmla="*/ 528 w 825"/>
                <a:gd name="T51" fmla="*/ 131 h 494"/>
                <a:gd name="T52" fmla="*/ 429 w 825"/>
                <a:gd name="T53" fmla="*/ 324 h 494"/>
                <a:gd name="T54" fmla="*/ 412 w 825"/>
                <a:gd name="T55" fmla="*/ 322 h 494"/>
                <a:gd name="T56" fmla="*/ 328 w 825"/>
                <a:gd name="T57" fmla="*/ 389 h 494"/>
                <a:gd name="T58" fmla="*/ 40 w 825"/>
                <a:gd name="T59" fmla="*/ 389 h 494"/>
                <a:gd name="T60" fmla="*/ 124 w 825"/>
                <a:gd name="T61" fmla="*/ 17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4">
                  <a:moveTo>
                    <a:pt x="825" y="427"/>
                  </a:moveTo>
                  <a:cubicBezTo>
                    <a:pt x="824" y="408"/>
                    <a:pt x="824" y="408"/>
                    <a:pt x="824" y="408"/>
                  </a:cubicBezTo>
                  <a:cubicBezTo>
                    <a:pt x="822" y="183"/>
                    <a:pt x="637" y="0"/>
                    <a:pt x="412" y="0"/>
                  </a:cubicBezTo>
                  <a:cubicBezTo>
                    <a:pt x="187" y="0"/>
                    <a:pt x="3" y="183"/>
                    <a:pt x="1" y="408"/>
                  </a:cubicBezTo>
                  <a:cubicBezTo>
                    <a:pt x="0" y="427"/>
                    <a:pt x="0" y="427"/>
                    <a:pt x="0" y="427"/>
                  </a:cubicBezTo>
                  <a:cubicBezTo>
                    <a:pt x="327" y="427"/>
                    <a:pt x="327" y="427"/>
                    <a:pt x="327" y="427"/>
                  </a:cubicBezTo>
                  <a:cubicBezTo>
                    <a:pt x="336" y="466"/>
                    <a:pt x="371" y="494"/>
                    <a:pt x="412" y="494"/>
                  </a:cubicBezTo>
                  <a:cubicBezTo>
                    <a:pt x="454" y="494"/>
                    <a:pt x="489" y="466"/>
                    <a:pt x="497" y="427"/>
                  </a:cubicBezTo>
                  <a:lnTo>
                    <a:pt x="825" y="427"/>
                  </a:lnTo>
                  <a:close/>
                  <a:moveTo>
                    <a:pt x="124" y="175"/>
                  </a:moveTo>
                  <a:cubicBezTo>
                    <a:pt x="173" y="214"/>
                    <a:pt x="173" y="214"/>
                    <a:pt x="173" y="214"/>
                  </a:cubicBezTo>
                  <a:cubicBezTo>
                    <a:pt x="197" y="184"/>
                    <a:pt x="197" y="184"/>
                    <a:pt x="197" y="184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4"/>
                    <a:pt x="299" y="44"/>
                    <a:pt x="393" y="39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432" y="97"/>
                    <a:pt x="432" y="97"/>
                    <a:pt x="432" y="97"/>
                  </a:cubicBezTo>
                  <a:cubicBezTo>
                    <a:pt x="432" y="39"/>
                    <a:pt x="432" y="39"/>
                    <a:pt x="432" y="39"/>
                  </a:cubicBezTo>
                  <a:cubicBezTo>
                    <a:pt x="527" y="44"/>
                    <a:pt x="613" y="85"/>
                    <a:pt x="676" y="148"/>
                  </a:cubicBezTo>
                  <a:cubicBezTo>
                    <a:pt x="632" y="184"/>
                    <a:pt x="632" y="184"/>
                    <a:pt x="632" y="184"/>
                  </a:cubicBezTo>
                  <a:cubicBezTo>
                    <a:pt x="656" y="214"/>
                    <a:pt x="656" y="214"/>
                    <a:pt x="656" y="214"/>
                  </a:cubicBezTo>
                  <a:cubicBezTo>
                    <a:pt x="702" y="177"/>
                    <a:pt x="702" y="177"/>
                    <a:pt x="702" y="177"/>
                  </a:cubicBezTo>
                  <a:cubicBezTo>
                    <a:pt x="750" y="236"/>
                    <a:pt x="780" y="309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1"/>
                    <a:pt x="465" y="339"/>
                  </a:cubicBezTo>
                  <a:cubicBezTo>
                    <a:pt x="562" y="148"/>
                    <a:pt x="562" y="148"/>
                    <a:pt x="562" y="148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4"/>
                    <a:pt x="429" y="324"/>
                    <a:pt x="429" y="324"/>
                  </a:cubicBezTo>
                  <a:cubicBezTo>
                    <a:pt x="424" y="323"/>
                    <a:pt x="418" y="322"/>
                    <a:pt x="412" y="322"/>
                  </a:cubicBezTo>
                  <a:cubicBezTo>
                    <a:pt x="371" y="322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8"/>
                    <a:pt x="76" y="234"/>
                    <a:pt x="124" y="17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4" name="Group 483"/>
          <p:cNvGrpSpPr/>
          <p:nvPr/>
        </p:nvGrpSpPr>
        <p:grpSpPr>
          <a:xfrm>
            <a:off x="1048949" y="2981300"/>
            <a:ext cx="327025" cy="196850"/>
            <a:chOff x="8340726" y="2990850"/>
            <a:chExt cx="327025" cy="196850"/>
          </a:xfrm>
        </p:grpSpPr>
        <p:sp>
          <p:nvSpPr>
            <p:cNvPr id="485" name="Freeform 287"/>
            <p:cNvSpPr>
              <a:spLocks/>
            </p:cNvSpPr>
            <p:nvPr/>
          </p:nvSpPr>
          <p:spPr bwMode="auto">
            <a:xfrm>
              <a:off x="8356601" y="3006725"/>
              <a:ext cx="295275" cy="139700"/>
            </a:xfrm>
            <a:custGeom>
              <a:avLst/>
              <a:gdLst>
                <a:gd name="T0" fmla="*/ 84 w 745"/>
                <a:gd name="T1" fmla="*/ 136 h 349"/>
                <a:gd name="T2" fmla="*/ 133 w 745"/>
                <a:gd name="T3" fmla="*/ 175 h 349"/>
                <a:gd name="T4" fmla="*/ 157 w 745"/>
                <a:gd name="T5" fmla="*/ 145 h 349"/>
                <a:gd name="T6" fmla="*/ 111 w 745"/>
                <a:gd name="T7" fmla="*/ 107 h 349"/>
                <a:gd name="T8" fmla="*/ 353 w 745"/>
                <a:gd name="T9" fmla="*/ 0 h 349"/>
                <a:gd name="T10" fmla="*/ 354 w 745"/>
                <a:gd name="T11" fmla="*/ 58 h 349"/>
                <a:gd name="T12" fmla="*/ 392 w 745"/>
                <a:gd name="T13" fmla="*/ 58 h 349"/>
                <a:gd name="T14" fmla="*/ 392 w 745"/>
                <a:gd name="T15" fmla="*/ 0 h 349"/>
                <a:gd name="T16" fmla="*/ 636 w 745"/>
                <a:gd name="T17" fmla="*/ 109 h 349"/>
                <a:gd name="T18" fmla="*/ 592 w 745"/>
                <a:gd name="T19" fmla="*/ 145 h 349"/>
                <a:gd name="T20" fmla="*/ 616 w 745"/>
                <a:gd name="T21" fmla="*/ 175 h 349"/>
                <a:gd name="T22" fmla="*/ 662 w 745"/>
                <a:gd name="T23" fmla="*/ 138 h 349"/>
                <a:gd name="T24" fmla="*/ 745 w 745"/>
                <a:gd name="T25" fmla="*/ 349 h 349"/>
                <a:gd name="T26" fmla="*/ 457 w 745"/>
                <a:gd name="T27" fmla="*/ 349 h 349"/>
                <a:gd name="T28" fmla="*/ 425 w 745"/>
                <a:gd name="T29" fmla="*/ 300 h 349"/>
                <a:gd name="T30" fmla="*/ 522 w 745"/>
                <a:gd name="T31" fmla="*/ 109 h 349"/>
                <a:gd name="T32" fmla="*/ 488 w 745"/>
                <a:gd name="T33" fmla="*/ 91 h 349"/>
                <a:gd name="T34" fmla="*/ 389 w 745"/>
                <a:gd name="T35" fmla="*/ 284 h 349"/>
                <a:gd name="T36" fmla="*/ 372 w 745"/>
                <a:gd name="T37" fmla="*/ 283 h 349"/>
                <a:gd name="T38" fmla="*/ 288 w 745"/>
                <a:gd name="T39" fmla="*/ 349 h 349"/>
                <a:gd name="T40" fmla="*/ 0 w 745"/>
                <a:gd name="T41" fmla="*/ 349 h 349"/>
                <a:gd name="T42" fmla="*/ 84 w 745"/>
                <a:gd name="T43" fmla="*/ 13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49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74" y="45"/>
                    <a:pt x="259" y="4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6"/>
                    <a:pt x="740" y="269"/>
                    <a:pt x="745" y="349"/>
                  </a:cubicBezTo>
                  <a:cubicBezTo>
                    <a:pt x="457" y="349"/>
                    <a:pt x="457" y="349"/>
                    <a:pt x="457" y="349"/>
                  </a:cubicBezTo>
                  <a:cubicBezTo>
                    <a:pt x="453" y="329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1"/>
                    <a:pt x="488" y="91"/>
                    <a:pt x="488" y="91"/>
                  </a:cubicBezTo>
                  <a:cubicBezTo>
                    <a:pt x="389" y="284"/>
                    <a:pt x="389" y="284"/>
                    <a:pt x="389" y="284"/>
                  </a:cubicBezTo>
                  <a:cubicBezTo>
                    <a:pt x="384" y="283"/>
                    <a:pt x="378" y="283"/>
                    <a:pt x="372" y="283"/>
                  </a:cubicBezTo>
                  <a:cubicBezTo>
                    <a:pt x="331" y="283"/>
                    <a:pt x="297" y="311"/>
                    <a:pt x="288" y="349"/>
                  </a:cubicBezTo>
                  <a:cubicBezTo>
                    <a:pt x="0" y="349"/>
                    <a:pt x="0" y="349"/>
                    <a:pt x="0" y="349"/>
                  </a:cubicBezTo>
                  <a:cubicBezTo>
                    <a:pt x="5" y="269"/>
                    <a:pt x="36" y="195"/>
                    <a:pt x="84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288"/>
            <p:cNvSpPr>
              <a:spLocks noEditPoints="1"/>
            </p:cNvSpPr>
            <p:nvPr/>
          </p:nvSpPr>
          <p:spPr bwMode="auto">
            <a:xfrm>
              <a:off x="8504238" y="3006725"/>
              <a:ext cx="147638" cy="139700"/>
            </a:xfrm>
            <a:custGeom>
              <a:avLst/>
              <a:gdLst>
                <a:gd name="T0" fmla="*/ 16 w 373"/>
                <a:gd name="T1" fmla="*/ 284 h 349"/>
                <a:gd name="T2" fmla="*/ 16 w 373"/>
                <a:gd name="T3" fmla="*/ 284 h 349"/>
                <a:gd name="T4" fmla="*/ 16 w 373"/>
                <a:gd name="T5" fmla="*/ 284 h 349"/>
                <a:gd name="T6" fmla="*/ 0 w 373"/>
                <a:gd name="T7" fmla="*/ 283 h 349"/>
                <a:gd name="T8" fmla="*/ 0 w 373"/>
                <a:gd name="T9" fmla="*/ 283 h 349"/>
                <a:gd name="T10" fmla="*/ 0 w 373"/>
                <a:gd name="T11" fmla="*/ 283 h 349"/>
                <a:gd name="T12" fmla="*/ 15 w 373"/>
                <a:gd name="T13" fmla="*/ 284 h 349"/>
                <a:gd name="T14" fmla="*/ 0 w 373"/>
                <a:gd name="T15" fmla="*/ 283 h 349"/>
                <a:gd name="T16" fmla="*/ 290 w 373"/>
                <a:gd name="T17" fmla="*/ 138 h 349"/>
                <a:gd name="T18" fmla="*/ 290 w 373"/>
                <a:gd name="T19" fmla="*/ 138 h 349"/>
                <a:gd name="T20" fmla="*/ 373 w 373"/>
                <a:gd name="T21" fmla="*/ 349 h 349"/>
                <a:gd name="T22" fmla="*/ 373 w 373"/>
                <a:gd name="T23" fmla="*/ 349 h 349"/>
                <a:gd name="T24" fmla="*/ 290 w 373"/>
                <a:gd name="T25" fmla="*/ 138 h 349"/>
                <a:gd name="T26" fmla="*/ 264 w 373"/>
                <a:gd name="T27" fmla="*/ 109 h 349"/>
                <a:gd name="T28" fmla="*/ 220 w 373"/>
                <a:gd name="T29" fmla="*/ 145 h 349"/>
                <a:gd name="T30" fmla="*/ 244 w 373"/>
                <a:gd name="T31" fmla="*/ 175 h 349"/>
                <a:gd name="T32" fmla="*/ 220 w 373"/>
                <a:gd name="T33" fmla="*/ 145 h 349"/>
                <a:gd name="T34" fmla="*/ 264 w 373"/>
                <a:gd name="T35" fmla="*/ 109 h 349"/>
                <a:gd name="T36" fmla="*/ 116 w 373"/>
                <a:gd name="T37" fmla="*/ 91 h 349"/>
                <a:gd name="T38" fmla="*/ 17 w 373"/>
                <a:gd name="T39" fmla="*/ 284 h 349"/>
                <a:gd name="T40" fmla="*/ 116 w 373"/>
                <a:gd name="T41" fmla="*/ 91 h 349"/>
                <a:gd name="T42" fmla="*/ 116 w 373"/>
                <a:gd name="T43" fmla="*/ 91 h 349"/>
                <a:gd name="T44" fmla="*/ 20 w 373"/>
                <a:gd name="T45" fmla="*/ 58 h 349"/>
                <a:gd name="T46" fmla="*/ 15 w 373"/>
                <a:gd name="T47" fmla="*/ 58 h 349"/>
                <a:gd name="T48" fmla="*/ 20 w 373"/>
                <a:gd name="T49" fmla="*/ 58 h 349"/>
                <a:gd name="T50" fmla="*/ 20 w 373"/>
                <a:gd name="T51" fmla="*/ 58 h 349"/>
                <a:gd name="T52" fmla="*/ 20 w 373"/>
                <a:gd name="T53" fmla="*/ 0 h 349"/>
                <a:gd name="T54" fmla="*/ 20 w 373"/>
                <a:gd name="T55" fmla="*/ 0 h 349"/>
                <a:gd name="T56" fmla="*/ 264 w 373"/>
                <a:gd name="T57" fmla="*/ 109 h 349"/>
                <a:gd name="T58" fmla="*/ 264 w 373"/>
                <a:gd name="T59" fmla="*/ 109 h 349"/>
                <a:gd name="T60" fmla="*/ 20 w 373"/>
                <a:gd name="T6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3" h="349">
                  <a:moveTo>
                    <a:pt x="16" y="284"/>
                  </a:moveTo>
                  <a:cubicBezTo>
                    <a:pt x="16" y="284"/>
                    <a:pt x="16" y="284"/>
                    <a:pt x="16" y="284"/>
                  </a:cubicBezTo>
                  <a:cubicBezTo>
                    <a:pt x="16" y="284"/>
                    <a:pt x="16" y="284"/>
                    <a:pt x="16" y="284"/>
                  </a:cubicBezTo>
                  <a:moveTo>
                    <a:pt x="0" y="283"/>
                  </a:moveTo>
                  <a:cubicBezTo>
                    <a:pt x="0" y="283"/>
                    <a:pt x="0" y="283"/>
                    <a:pt x="0" y="28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6" y="283"/>
                    <a:pt x="11" y="283"/>
                    <a:pt x="15" y="284"/>
                  </a:cubicBezTo>
                  <a:cubicBezTo>
                    <a:pt x="11" y="283"/>
                    <a:pt x="6" y="283"/>
                    <a:pt x="0" y="283"/>
                  </a:cubicBezTo>
                  <a:moveTo>
                    <a:pt x="290" y="138"/>
                  </a:moveTo>
                  <a:cubicBezTo>
                    <a:pt x="290" y="138"/>
                    <a:pt x="290" y="138"/>
                    <a:pt x="290" y="138"/>
                  </a:cubicBezTo>
                  <a:cubicBezTo>
                    <a:pt x="338" y="196"/>
                    <a:pt x="368" y="269"/>
                    <a:pt x="373" y="349"/>
                  </a:cubicBezTo>
                  <a:cubicBezTo>
                    <a:pt x="373" y="349"/>
                    <a:pt x="373" y="349"/>
                    <a:pt x="373" y="349"/>
                  </a:cubicBezTo>
                  <a:cubicBezTo>
                    <a:pt x="368" y="269"/>
                    <a:pt x="338" y="196"/>
                    <a:pt x="290" y="138"/>
                  </a:cubicBezTo>
                  <a:moveTo>
                    <a:pt x="264" y="109"/>
                  </a:moveTo>
                  <a:cubicBezTo>
                    <a:pt x="220" y="145"/>
                    <a:pt x="220" y="145"/>
                    <a:pt x="220" y="145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moveTo>
                    <a:pt x="116" y="91"/>
                  </a:moveTo>
                  <a:cubicBezTo>
                    <a:pt x="17" y="284"/>
                    <a:pt x="17" y="284"/>
                    <a:pt x="17" y="284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6" y="91"/>
                    <a:pt x="116" y="91"/>
                    <a:pt x="116" y="91"/>
                  </a:cubicBezTo>
                  <a:moveTo>
                    <a:pt x="20" y="58"/>
                  </a:moveTo>
                  <a:cubicBezTo>
                    <a:pt x="15" y="58"/>
                    <a:pt x="15" y="58"/>
                    <a:pt x="15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15" y="5"/>
                    <a:pt x="201" y="46"/>
                    <a:pt x="264" y="109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289"/>
            <p:cNvSpPr>
              <a:spLocks/>
            </p:cNvSpPr>
            <p:nvPr/>
          </p:nvSpPr>
          <p:spPr bwMode="auto">
            <a:xfrm>
              <a:off x="8504238" y="3006725"/>
              <a:ext cx="147638" cy="139700"/>
            </a:xfrm>
            <a:custGeom>
              <a:avLst/>
              <a:gdLst>
                <a:gd name="T0" fmla="*/ 20 w 373"/>
                <a:gd name="T1" fmla="*/ 0 h 349"/>
                <a:gd name="T2" fmla="*/ 20 w 373"/>
                <a:gd name="T3" fmla="*/ 0 h 349"/>
                <a:gd name="T4" fmla="*/ 20 w 373"/>
                <a:gd name="T5" fmla="*/ 58 h 349"/>
                <a:gd name="T6" fmla="*/ 20 w 373"/>
                <a:gd name="T7" fmla="*/ 58 h 349"/>
                <a:gd name="T8" fmla="*/ 20 w 373"/>
                <a:gd name="T9" fmla="*/ 58 h 349"/>
                <a:gd name="T10" fmla="*/ 15 w 373"/>
                <a:gd name="T11" fmla="*/ 58 h 349"/>
                <a:gd name="T12" fmla="*/ 0 w 373"/>
                <a:gd name="T13" fmla="*/ 58 h 349"/>
                <a:gd name="T14" fmla="*/ 0 w 373"/>
                <a:gd name="T15" fmla="*/ 283 h 349"/>
                <a:gd name="T16" fmla="*/ 0 w 373"/>
                <a:gd name="T17" fmla="*/ 283 h 349"/>
                <a:gd name="T18" fmla="*/ 15 w 373"/>
                <a:gd name="T19" fmla="*/ 284 h 349"/>
                <a:gd name="T20" fmla="*/ 16 w 373"/>
                <a:gd name="T21" fmla="*/ 284 h 349"/>
                <a:gd name="T22" fmla="*/ 16 w 373"/>
                <a:gd name="T23" fmla="*/ 284 h 349"/>
                <a:gd name="T24" fmla="*/ 17 w 373"/>
                <a:gd name="T25" fmla="*/ 284 h 349"/>
                <a:gd name="T26" fmla="*/ 17 w 373"/>
                <a:gd name="T27" fmla="*/ 284 h 349"/>
                <a:gd name="T28" fmla="*/ 116 w 373"/>
                <a:gd name="T29" fmla="*/ 91 h 349"/>
                <a:gd name="T30" fmla="*/ 116 w 373"/>
                <a:gd name="T31" fmla="*/ 91 h 349"/>
                <a:gd name="T32" fmla="*/ 116 w 373"/>
                <a:gd name="T33" fmla="*/ 91 h 349"/>
                <a:gd name="T34" fmla="*/ 150 w 373"/>
                <a:gd name="T35" fmla="*/ 109 h 349"/>
                <a:gd name="T36" fmla="*/ 53 w 373"/>
                <a:gd name="T37" fmla="*/ 300 h 349"/>
                <a:gd name="T38" fmla="*/ 85 w 373"/>
                <a:gd name="T39" fmla="*/ 349 h 349"/>
                <a:gd name="T40" fmla="*/ 373 w 373"/>
                <a:gd name="T41" fmla="*/ 349 h 349"/>
                <a:gd name="T42" fmla="*/ 290 w 373"/>
                <a:gd name="T43" fmla="*/ 138 h 349"/>
                <a:gd name="T44" fmla="*/ 244 w 373"/>
                <a:gd name="T45" fmla="*/ 175 h 349"/>
                <a:gd name="T46" fmla="*/ 220 w 373"/>
                <a:gd name="T47" fmla="*/ 145 h 349"/>
                <a:gd name="T48" fmla="*/ 264 w 373"/>
                <a:gd name="T49" fmla="*/ 109 h 349"/>
                <a:gd name="T50" fmla="*/ 20 w 373"/>
                <a:gd name="T5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3" h="349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6" y="283"/>
                    <a:pt x="11" y="283"/>
                    <a:pt x="15" y="284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6" y="284"/>
                    <a:pt x="17" y="284"/>
                    <a:pt x="17" y="284"/>
                  </a:cubicBezTo>
                  <a:cubicBezTo>
                    <a:pt x="17" y="284"/>
                    <a:pt x="17" y="284"/>
                    <a:pt x="17" y="284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53" y="300"/>
                    <a:pt x="53" y="300"/>
                    <a:pt x="53" y="300"/>
                  </a:cubicBezTo>
                  <a:cubicBezTo>
                    <a:pt x="69" y="312"/>
                    <a:pt x="81" y="329"/>
                    <a:pt x="85" y="349"/>
                  </a:cubicBezTo>
                  <a:cubicBezTo>
                    <a:pt x="373" y="349"/>
                    <a:pt x="373" y="349"/>
                    <a:pt x="373" y="349"/>
                  </a:cubicBezTo>
                  <a:cubicBezTo>
                    <a:pt x="368" y="269"/>
                    <a:pt x="338" y="196"/>
                    <a:pt x="290" y="138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290"/>
            <p:cNvSpPr>
              <a:spLocks noEditPoints="1"/>
            </p:cNvSpPr>
            <p:nvPr/>
          </p:nvSpPr>
          <p:spPr bwMode="auto">
            <a:xfrm>
              <a:off x="8340726" y="2990850"/>
              <a:ext cx="327025" cy="196850"/>
            </a:xfrm>
            <a:custGeom>
              <a:avLst/>
              <a:gdLst>
                <a:gd name="T0" fmla="*/ 825 w 825"/>
                <a:gd name="T1" fmla="*/ 428 h 495"/>
                <a:gd name="T2" fmla="*/ 824 w 825"/>
                <a:gd name="T3" fmla="*/ 408 h 495"/>
                <a:gd name="T4" fmla="*/ 412 w 825"/>
                <a:gd name="T5" fmla="*/ 0 h 495"/>
                <a:gd name="T6" fmla="*/ 1 w 825"/>
                <a:gd name="T7" fmla="*/ 408 h 495"/>
                <a:gd name="T8" fmla="*/ 0 w 825"/>
                <a:gd name="T9" fmla="*/ 428 h 495"/>
                <a:gd name="T10" fmla="*/ 327 w 825"/>
                <a:gd name="T11" fmla="*/ 428 h 495"/>
                <a:gd name="T12" fmla="*/ 412 w 825"/>
                <a:gd name="T13" fmla="*/ 495 h 495"/>
                <a:gd name="T14" fmla="*/ 497 w 825"/>
                <a:gd name="T15" fmla="*/ 428 h 495"/>
                <a:gd name="T16" fmla="*/ 825 w 825"/>
                <a:gd name="T17" fmla="*/ 428 h 495"/>
                <a:gd name="T18" fmla="*/ 124 w 825"/>
                <a:gd name="T19" fmla="*/ 176 h 495"/>
                <a:gd name="T20" fmla="*/ 173 w 825"/>
                <a:gd name="T21" fmla="*/ 215 h 495"/>
                <a:gd name="T22" fmla="*/ 197 w 825"/>
                <a:gd name="T23" fmla="*/ 185 h 495"/>
                <a:gd name="T24" fmla="*/ 151 w 825"/>
                <a:gd name="T25" fmla="*/ 147 h 495"/>
                <a:gd name="T26" fmla="*/ 393 w 825"/>
                <a:gd name="T27" fmla="*/ 40 h 495"/>
                <a:gd name="T28" fmla="*/ 394 w 825"/>
                <a:gd name="T29" fmla="*/ 98 h 495"/>
                <a:gd name="T30" fmla="*/ 432 w 825"/>
                <a:gd name="T31" fmla="*/ 98 h 495"/>
                <a:gd name="T32" fmla="*/ 432 w 825"/>
                <a:gd name="T33" fmla="*/ 40 h 495"/>
                <a:gd name="T34" fmla="*/ 676 w 825"/>
                <a:gd name="T35" fmla="*/ 149 h 495"/>
                <a:gd name="T36" fmla="*/ 632 w 825"/>
                <a:gd name="T37" fmla="*/ 185 h 495"/>
                <a:gd name="T38" fmla="*/ 656 w 825"/>
                <a:gd name="T39" fmla="*/ 215 h 495"/>
                <a:gd name="T40" fmla="*/ 702 w 825"/>
                <a:gd name="T41" fmla="*/ 178 h 495"/>
                <a:gd name="T42" fmla="*/ 785 w 825"/>
                <a:gd name="T43" fmla="*/ 389 h 495"/>
                <a:gd name="T44" fmla="*/ 497 w 825"/>
                <a:gd name="T45" fmla="*/ 389 h 495"/>
                <a:gd name="T46" fmla="*/ 465 w 825"/>
                <a:gd name="T47" fmla="*/ 340 h 495"/>
                <a:gd name="T48" fmla="*/ 562 w 825"/>
                <a:gd name="T49" fmla="*/ 149 h 495"/>
                <a:gd name="T50" fmla="*/ 528 w 825"/>
                <a:gd name="T51" fmla="*/ 131 h 495"/>
                <a:gd name="T52" fmla="*/ 429 w 825"/>
                <a:gd name="T53" fmla="*/ 324 h 495"/>
                <a:gd name="T54" fmla="*/ 412 w 825"/>
                <a:gd name="T55" fmla="*/ 323 h 495"/>
                <a:gd name="T56" fmla="*/ 328 w 825"/>
                <a:gd name="T57" fmla="*/ 389 h 495"/>
                <a:gd name="T58" fmla="*/ 40 w 825"/>
                <a:gd name="T59" fmla="*/ 389 h 495"/>
                <a:gd name="T60" fmla="*/ 124 w 825"/>
                <a:gd name="T61" fmla="*/ 176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5">
                  <a:moveTo>
                    <a:pt x="825" y="428"/>
                  </a:moveTo>
                  <a:cubicBezTo>
                    <a:pt x="824" y="408"/>
                    <a:pt x="824" y="408"/>
                    <a:pt x="824" y="408"/>
                  </a:cubicBezTo>
                  <a:cubicBezTo>
                    <a:pt x="822" y="183"/>
                    <a:pt x="637" y="0"/>
                    <a:pt x="412" y="0"/>
                  </a:cubicBezTo>
                  <a:cubicBezTo>
                    <a:pt x="187" y="0"/>
                    <a:pt x="3" y="183"/>
                    <a:pt x="1" y="408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327" y="428"/>
                    <a:pt x="327" y="428"/>
                    <a:pt x="327" y="428"/>
                  </a:cubicBezTo>
                  <a:cubicBezTo>
                    <a:pt x="336" y="466"/>
                    <a:pt x="371" y="495"/>
                    <a:pt x="412" y="495"/>
                  </a:cubicBezTo>
                  <a:cubicBezTo>
                    <a:pt x="454" y="495"/>
                    <a:pt x="489" y="466"/>
                    <a:pt x="497" y="428"/>
                  </a:cubicBezTo>
                  <a:lnTo>
                    <a:pt x="825" y="428"/>
                  </a:lnTo>
                  <a:close/>
                  <a:moveTo>
                    <a:pt x="124" y="176"/>
                  </a:moveTo>
                  <a:cubicBezTo>
                    <a:pt x="173" y="215"/>
                    <a:pt x="173" y="215"/>
                    <a:pt x="173" y="215"/>
                  </a:cubicBezTo>
                  <a:cubicBezTo>
                    <a:pt x="197" y="185"/>
                    <a:pt x="197" y="185"/>
                    <a:pt x="197" y="18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5"/>
                    <a:pt x="299" y="44"/>
                    <a:pt x="393" y="40"/>
                  </a:cubicBezTo>
                  <a:cubicBezTo>
                    <a:pt x="394" y="98"/>
                    <a:pt x="394" y="98"/>
                    <a:pt x="394" y="98"/>
                  </a:cubicBezTo>
                  <a:cubicBezTo>
                    <a:pt x="432" y="98"/>
                    <a:pt x="432" y="98"/>
                    <a:pt x="432" y="98"/>
                  </a:cubicBezTo>
                  <a:cubicBezTo>
                    <a:pt x="432" y="40"/>
                    <a:pt x="432" y="40"/>
                    <a:pt x="432" y="40"/>
                  </a:cubicBezTo>
                  <a:cubicBezTo>
                    <a:pt x="527" y="45"/>
                    <a:pt x="613" y="86"/>
                    <a:pt x="676" y="149"/>
                  </a:cubicBezTo>
                  <a:cubicBezTo>
                    <a:pt x="632" y="185"/>
                    <a:pt x="632" y="185"/>
                    <a:pt x="632" y="185"/>
                  </a:cubicBezTo>
                  <a:cubicBezTo>
                    <a:pt x="656" y="215"/>
                    <a:pt x="656" y="215"/>
                    <a:pt x="656" y="215"/>
                  </a:cubicBezTo>
                  <a:cubicBezTo>
                    <a:pt x="702" y="178"/>
                    <a:pt x="702" y="178"/>
                    <a:pt x="702" y="178"/>
                  </a:cubicBezTo>
                  <a:cubicBezTo>
                    <a:pt x="750" y="236"/>
                    <a:pt x="780" y="309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2"/>
                    <a:pt x="465" y="340"/>
                  </a:cubicBezTo>
                  <a:cubicBezTo>
                    <a:pt x="562" y="149"/>
                    <a:pt x="562" y="149"/>
                    <a:pt x="562" y="149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4"/>
                    <a:pt x="429" y="324"/>
                    <a:pt x="429" y="324"/>
                  </a:cubicBezTo>
                  <a:cubicBezTo>
                    <a:pt x="424" y="323"/>
                    <a:pt x="418" y="323"/>
                    <a:pt x="412" y="323"/>
                  </a:cubicBezTo>
                  <a:cubicBezTo>
                    <a:pt x="371" y="323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9"/>
                    <a:pt x="76" y="235"/>
                    <a:pt x="124" y="17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9" name="Group 488"/>
          <p:cNvGrpSpPr/>
          <p:nvPr/>
        </p:nvGrpSpPr>
        <p:grpSpPr>
          <a:xfrm>
            <a:off x="1047558" y="3601194"/>
            <a:ext cx="327025" cy="196851"/>
            <a:chOff x="8339335" y="3594100"/>
            <a:chExt cx="327025" cy="196851"/>
          </a:xfrm>
        </p:grpSpPr>
        <p:sp>
          <p:nvSpPr>
            <p:cNvPr id="490" name="Freeform 111"/>
            <p:cNvSpPr>
              <a:spLocks/>
            </p:cNvSpPr>
            <p:nvPr/>
          </p:nvSpPr>
          <p:spPr bwMode="auto">
            <a:xfrm>
              <a:off x="8355209" y="3606898"/>
              <a:ext cx="295275" cy="139700"/>
            </a:xfrm>
            <a:custGeom>
              <a:avLst/>
              <a:gdLst>
                <a:gd name="T0" fmla="*/ 84 w 745"/>
                <a:gd name="T1" fmla="*/ 136 h 350"/>
                <a:gd name="T2" fmla="*/ 133 w 745"/>
                <a:gd name="T3" fmla="*/ 175 h 350"/>
                <a:gd name="T4" fmla="*/ 157 w 745"/>
                <a:gd name="T5" fmla="*/ 145 h 350"/>
                <a:gd name="T6" fmla="*/ 111 w 745"/>
                <a:gd name="T7" fmla="*/ 108 h 350"/>
                <a:gd name="T8" fmla="*/ 353 w 745"/>
                <a:gd name="T9" fmla="*/ 0 h 350"/>
                <a:gd name="T10" fmla="*/ 354 w 745"/>
                <a:gd name="T11" fmla="*/ 58 h 350"/>
                <a:gd name="T12" fmla="*/ 392 w 745"/>
                <a:gd name="T13" fmla="*/ 58 h 350"/>
                <a:gd name="T14" fmla="*/ 392 w 745"/>
                <a:gd name="T15" fmla="*/ 0 h 350"/>
                <a:gd name="T16" fmla="*/ 636 w 745"/>
                <a:gd name="T17" fmla="*/ 109 h 350"/>
                <a:gd name="T18" fmla="*/ 592 w 745"/>
                <a:gd name="T19" fmla="*/ 145 h 350"/>
                <a:gd name="T20" fmla="*/ 616 w 745"/>
                <a:gd name="T21" fmla="*/ 175 h 350"/>
                <a:gd name="T22" fmla="*/ 662 w 745"/>
                <a:gd name="T23" fmla="*/ 138 h 350"/>
                <a:gd name="T24" fmla="*/ 745 w 745"/>
                <a:gd name="T25" fmla="*/ 350 h 350"/>
                <a:gd name="T26" fmla="*/ 457 w 745"/>
                <a:gd name="T27" fmla="*/ 350 h 350"/>
                <a:gd name="T28" fmla="*/ 425 w 745"/>
                <a:gd name="T29" fmla="*/ 300 h 350"/>
                <a:gd name="T30" fmla="*/ 522 w 745"/>
                <a:gd name="T31" fmla="*/ 109 h 350"/>
                <a:gd name="T32" fmla="*/ 488 w 745"/>
                <a:gd name="T33" fmla="*/ 92 h 350"/>
                <a:gd name="T34" fmla="*/ 389 w 745"/>
                <a:gd name="T35" fmla="*/ 285 h 350"/>
                <a:gd name="T36" fmla="*/ 372 w 745"/>
                <a:gd name="T37" fmla="*/ 283 h 350"/>
                <a:gd name="T38" fmla="*/ 288 w 745"/>
                <a:gd name="T39" fmla="*/ 350 h 350"/>
                <a:gd name="T40" fmla="*/ 0 w 745"/>
                <a:gd name="T41" fmla="*/ 350 h 350"/>
                <a:gd name="T42" fmla="*/ 84 w 745"/>
                <a:gd name="T43" fmla="*/ 136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50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74" y="45"/>
                    <a:pt x="259" y="5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7"/>
                    <a:pt x="740" y="270"/>
                    <a:pt x="745" y="350"/>
                  </a:cubicBezTo>
                  <a:cubicBezTo>
                    <a:pt x="457" y="350"/>
                    <a:pt x="457" y="350"/>
                    <a:pt x="457" y="350"/>
                  </a:cubicBezTo>
                  <a:cubicBezTo>
                    <a:pt x="453" y="330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2"/>
                    <a:pt x="488" y="92"/>
                    <a:pt x="488" y="92"/>
                  </a:cubicBezTo>
                  <a:cubicBezTo>
                    <a:pt x="389" y="285"/>
                    <a:pt x="389" y="285"/>
                    <a:pt x="389" y="285"/>
                  </a:cubicBezTo>
                  <a:cubicBezTo>
                    <a:pt x="384" y="284"/>
                    <a:pt x="378" y="283"/>
                    <a:pt x="372" y="283"/>
                  </a:cubicBezTo>
                  <a:cubicBezTo>
                    <a:pt x="331" y="283"/>
                    <a:pt x="297" y="312"/>
                    <a:pt x="288" y="35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269"/>
                    <a:pt x="36" y="195"/>
                    <a:pt x="84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91" name="Group 490"/>
            <p:cNvGrpSpPr/>
            <p:nvPr/>
          </p:nvGrpSpPr>
          <p:grpSpPr>
            <a:xfrm>
              <a:off x="8339335" y="3594100"/>
              <a:ext cx="327025" cy="196851"/>
              <a:chOff x="8340726" y="3606800"/>
              <a:chExt cx="327025" cy="196851"/>
            </a:xfrm>
          </p:grpSpPr>
          <p:sp>
            <p:nvSpPr>
              <p:cNvPr id="492" name="Freeform 366"/>
              <p:cNvSpPr>
                <a:spLocks/>
              </p:cNvSpPr>
              <p:nvPr/>
            </p:nvSpPr>
            <p:spPr bwMode="auto">
              <a:xfrm>
                <a:off x="8504238" y="3622675"/>
                <a:ext cx="147638" cy="138113"/>
              </a:xfrm>
              <a:custGeom>
                <a:avLst/>
                <a:gdLst>
                  <a:gd name="T0" fmla="*/ 373 w 373"/>
                  <a:gd name="T1" fmla="*/ 350 h 350"/>
                  <a:gd name="T2" fmla="*/ 290 w 373"/>
                  <a:gd name="T3" fmla="*/ 139 h 350"/>
                  <a:gd name="T4" fmla="*/ 244 w 373"/>
                  <a:gd name="T5" fmla="*/ 176 h 350"/>
                  <a:gd name="T6" fmla="*/ 220 w 373"/>
                  <a:gd name="T7" fmla="*/ 146 h 350"/>
                  <a:gd name="T8" fmla="*/ 264 w 373"/>
                  <a:gd name="T9" fmla="*/ 110 h 350"/>
                  <a:gd name="T10" fmla="*/ 20 w 373"/>
                  <a:gd name="T11" fmla="*/ 0 h 350"/>
                  <a:gd name="T12" fmla="*/ 20 w 373"/>
                  <a:gd name="T13" fmla="*/ 59 h 350"/>
                  <a:gd name="T14" fmla="*/ 0 w 373"/>
                  <a:gd name="T15" fmla="*/ 59 h 350"/>
                  <a:gd name="T16" fmla="*/ 0 w 373"/>
                  <a:gd name="T17" fmla="*/ 350 h 350"/>
                  <a:gd name="T18" fmla="*/ 373 w 373"/>
                  <a:gd name="T19" fmla="*/ 35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3" h="350">
                    <a:moveTo>
                      <a:pt x="373" y="350"/>
                    </a:moveTo>
                    <a:cubicBezTo>
                      <a:pt x="368" y="270"/>
                      <a:pt x="338" y="197"/>
                      <a:pt x="290" y="139"/>
                    </a:cubicBezTo>
                    <a:cubicBezTo>
                      <a:pt x="244" y="176"/>
                      <a:pt x="244" y="176"/>
                      <a:pt x="244" y="176"/>
                    </a:cubicBezTo>
                    <a:cubicBezTo>
                      <a:pt x="220" y="146"/>
                      <a:pt x="220" y="146"/>
                      <a:pt x="220" y="146"/>
                    </a:cubicBezTo>
                    <a:cubicBezTo>
                      <a:pt x="264" y="110"/>
                      <a:pt x="264" y="110"/>
                      <a:pt x="264" y="110"/>
                    </a:cubicBezTo>
                    <a:cubicBezTo>
                      <a:pt x="201" y="46"/>
                      <a:pt x="115" y="5"/>
                      <a:pt x="20" y="0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350"/>
                      <a:pt x="0" y="350"/>
                      <a:pt x="0" y="350"/>
                    </a:cubicBezTo>
                    <a:cubicBezTo>
                      <a:pt x="7" y="350"/>
                      <a:pt x="373" y="350"/>
                      <a:pt x="373" y="350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Freeform 367"/>
              <p:cNvSpPr>
                <a:spLocks noEditPoints="1"/>
              </p:cNvSpPr>
              <p:nvPr/>
            </p:nvSpPr>
            <p:spPr bwMode="auto">
              <a:xfrm>
                <a:off x="8340726" y="3606800"/>
                <a:ext cx="327025" cy="169863"/>
              </a:xfrm>
              <a:custGeom>
                <a:avLst/>
                <a:gdLst>
                  <a:gd name="T0" fmla="*/ 825 w 825"/>
                  <a:gd name="T1" fmla="*/ 428 h 428"/>
                  <a:gd name="T2" fmla="*/ 824 w 825"/>
                  <a:gd name="T3" fmla="*/ 408 h 428"/>
                  <a:gd name="T4" fmla="*/ 412 w 825"/>
                  <a:gd name="T5" fmla="*/ 0 h 428"/>
                  <a:gd name="T6" fmla="*/ 1 w 825"/>
                  <a:gd name="T7" fmla="*/ 408 h 428"/>
                  <a:gd name="T8" fmla="*/ 0 w 825"/>
                  <a:gd name="T9" fmla="*/ 428 h 428"/>
                  <a:gd name="T10" fmla="*/ 825 w 825"/>
                  <a:gd name="T11" fmla="*/ 428 h 428"/>
                  <a:gd name="T12" fmla="*/ 40 w 825"/>
                  <a:gd name="T13" fmla="*/ 389 h 428"/>
                  <a:gd name="T14" fmla="*/ 124 w 825"/>
                  <a:gd name="T15" fmla="*/ 176 h 428"/>
                  <a:gd name="T16" fmla="*/ 173 w 825"/>
                  <a:gd name="T17" fmla="*/ 215 h 428"/>
                  <a:gd name="T18" fmla="*/ 197 w 825"/>
                  <a:gd name="T19" fmla="*/ 185 h 428"/>
                  <a:gd name="T20" fmla="*/ 151 w 825"/>
                  <a:gd name="T21" fmla="*/ 147 h 428"/>
                  <a:gd name="T22" fmla="*/ 393 w 825"/>
                  <a:gd name="T23" fmla="*/ 39 h 428"/>
                  <a:gd name="T24" fmla="*/ 394 w 825"/>
                  <a:gd name="T25" fmla="*/ 98 h 428"/>
                  <a:gd name="T26" fmla="*/ 432 w 825"/>
                  <a:gd name="T27" fmla="*/ 98 h 428"/>
                  <a:gd name="T28" fmla="*/ 432 w 825"/>
                  <a:gd name="T29" fmla="*/ 39 h 428"/>
                  <a:gd name="T30" fmla="*/ 676 w 825"/>
                  <a:gd name="T31" fmla="*/ 149 h 428"/>
                  <a:gd name="T32" fmla="*/ 632 w 825"/>
                  <a:gd name="T33" fmla="*/ 185 h 428"/>
                  <a:gd name="T34" fmla="*/ 656 w 825"/>
                  <a:gd name="T35" fmla="*/ 215 h 428"/>
                  <a:gd name="T36" fmla="*/ 702 w 825"/>
                  <a:gd name="T37" fmla="*/ 178 h 428"/>
                  <a:gd name="T38" fmla="*/ 785 w 825"/>
                  <a:gd name="T39" fmla="*/ 389 h 428"/>
                  <a:gd name="T40" fmla="*/ 40 w 825"/>
                  <a:gd name="T41" fmla="*/ 389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25" h="428">
                    <a:moveTo>
                      <a:pt x="825" y="428"/>
                    </a:moveTo>
                    <a:cubicBezTo>
                      <a:pt x="824" y="408"/>
                      <a:pt x="824" y="408"/>
                      <a:pt x="824" y="408"/>
                    </a:cubicBezTo>
                    <a:cubicBezTo>
                      <a:pt x="822" y="183"/>
                      <a:pt x="637" y="0"/>
                      <a:pt x="412" y="0"/>
                    </a:cubicBezTo>
                    <a:cubicBezTo>
                      <a:pt x="187" y="0"/>
                      <a:pt x="3" y="183"/>
                      <a:pt x="1" y="408"/>
                    </a:cubicBezTo>
                    <a:cubicBezTo>
                      <a:pt x="0" y="428"/>
                      <a:pt x="0" y="428"/>
                      <a:pt x="0" y="428"/>
                    </a:cubicBezTo>
                    <a:lnTo>
                      <a:pt x="825" y="428"/>
                    </a:lnTo>
                    <a:close/>
                    <a:moveTo>
                      <a:pt x="40" y="389"/>
                    </a:moveTo>
                    <a:cubicBezTo>
                      <a:pt x="45" y="308"/>
                      <a:pt x="76" y="234"/>
                      <a:pt x="124" y="176"/>
                    </a:cubicBezTo>
                    <a:cubicBezTo>
                      <a:pt x="173" y="215"/>
                      <a:pt x="173" y="215"/>
                      <a:pt x="173" y="215"/>
                    </a:cubicBezTo>
                    <a:cubicBezTo>
                      <a:pt x="197" y="185"/>
                      <a:pt x="197" y="185"/>
                      <a:pt x="197" y="185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214" y="84"/>
                      <a:pt x="299" y="44"/>
                      <a:pt x="393" y="39"/>
                    </a:cubicBezTo>
                    <a:cubicBezTo>
                      <a:pt x="394" y="98"/>
                      <a:pt x="394" y="98"/>
                      <a:pt x="394" y="98"/>
                    </a:cubicBezTo>
                    <a:cubicBezTo>
                      <a:pt x="432" y="98"/>
                      <a:pt x="432" y="98"/>
                      <a:pt x="432" y="98"/>
                    </a:cubicBezTo>
                    <a:cubicBezTo>
                      <a:pt x="432" y="39"/>
                      <a:pt x="432" y="39"/>
                      <a:pt x="432" y="39"/>
                    </a:cubicBezTo>
                    <a:cubicBezTo>
                      <a:pt x="527" y="44"/>
                      <a:pt x="613" y="85"/>
                      <a:pt x="676" y="149"/>
                    </a:cubicBezTo>
                    <a:cubicBezTo>
                      <a:pt x="632" y="185"/>
                      <a:pt x="632" y="185"/>
                      <a:pt x="632" y="185"/>
                    </a:cubicBezTo>
                    <a:cubicBezTo>
                      <a:pt x="656" y="215"/>
                      <a:pt x="656" y="215"/>
                      <a:pt x="656" y="215"/>
                    </a:cubicBezTo>
                    <a:cubicBezTo>
                      <a:pt x="702" y="178"/>
                      <a:pt x="702" y="178"/>
                      <a:pt x="702" y="178"/>
                    </a:cubicBezTo>
                    <a:cubicBezTo>
                      <a:pt x="750" y="236"/>
                      <a:pt x="780" y="309"/>
                      <a:pt x="785" y="389"/>
                    </a:cubicBezTo>
                    <a:lnTo>
                      <a:pt x="40" y="389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368"/>
              <p:cNvSpPr>
                <a:spLocks/>
              </p:cNvSpPr>
              <p:nvPr/>
            </p:nvSpPr>
            <p:spPr bwMode="auto">
              <a:xfrm>
                <a:off x="8470901" y="3659188"/>
                <a:ext cx="93663" cy="144463"/>
              </a:xfrm>
              <a:custGeom>
                <a:avLst/>
                <a:gdLst>
                  <a:gd name="T0" fmla="*/ 138 w 235"/>
                  <a:gd name="T1" fmla="*/ 208 h 364"/>
                  <a:gd name="T2" fmla="*/ 235 w 235"/>
                  <a:gd name="T3" fmla="*/ 18 h 364"/>
                  <a:gd name="T4" fmla="*/ 201 w 235"/>
                  <a:gd name="T5" fmla="*/ 0 h 364"/>
                  <a:gd name="T6" fmla="*/ 101 w 235"/>
                  <a:gd name="T7" fmla="*/ 192 h 364"/>
                  <a:gd name="T8" fmla="*/ 87 w 235"/>
                  <a:gd name="T9" fmla="*/ 191 h 364"/>
                  <a:gd name="T10" fmla="*/ 0 w 235"/>
                  <a:gd name="T11" fmla="*/ 277 h 364"/>
                  <a:gd name="T12" fmla="*/ 87 w 235"/>
                  <a:gd name="T13" fmla="*/ 364 h 364"/>
                  <a:gd name="T14" fmla="*/ 173 w 235"/>
                  <a:gd name="T15" fmla="*/ 277 h 364"/>
                  <a:gd name="T16" fmla="*/ 138 w 235"/>
                  <a:gd name="T17" fmla="*/ 20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5" h="364">
                    <a:moveTo>
                      <a:pt x="138" y="208"/>
                    </a:moveTo>
                    <a:cubicBezTo>
                      <a:pt x="235" y="18"/>
                      <a:pt x="235" y="18"/>
                      <a:pt x="235" y="18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101" y="192"/>
                      <a:pt x="101" y="192"/>
                      <a:pt x="101" y="192"/>
                    </a:cubicBezTo>
                    <a:cubicBezTo>
                      <a:pt x="97" y="192"/>
                      <a:pt x="92" y="191"/>
                      <a:pt x="87" y="191"/>
                    </a:cubicBezTo>
                    <a:cubicBezTo>
                      <a:pt x="39" y="191"/>
                      <a:pt x="0" y="230"/>
                      <a:pt x="0" y="277"/>
                    </a:cubicBezTo>
                    <a:cubicBezTo>
                      <a:pt x="0" y="325"/>
                      <a:pt x="39" y="364"/>
                      <a:pt x="87" y="364"/>
                    </a:cubicBezTo>
                    <a:cubicBezTo>
                      <a:pt x="135" y="364"/>
                      <a:pt x="173" y="325"/>
                      <a:pt x="173" y="277"/>
                    </a:cubicBezTo>
                    <a:cubicBezTo>
                      <a:pt x="173" y="249"/>
                      <a:pt x="159" y="224"/>
                      <a:pt x="138" y="208"/>
                    </a:cubicBezTo>
                    <a:close/>
                  </a:path>
                </a:pathLst>
              </a:custGeom>
              <a:solidFill>
                <a:srgbClr val="C0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95" name="Group 494"/>
          <p:cNvGrpSpPr/>
          <p:nvPr/>
        </p:nvGrpSpPr>
        <p:grpSpPr>
          <a:xfrm>
            <a:off x="969574" y="4070350"/>
            <a:ext cx="493713" cy="493713"/>
            <a:chOff x="8261351" y="4070350"/>
            <a:chExt cx="493713" cy="493713"/>
          </a:xfrm>
        </p:grpSpPr>
        <p:sp>
          <p:nvSpPr>
            <p:cNvPr id="496" name="Rectangle 398"/>
            <p:cNvSpPr>
              <a:spLocks noChangeArrowheads="1"/>
            </p:cNvSpPr>
            <p:nvPr/>
          </p:nvSpPr>
          <p:spPr bwMode="auto">
            <a:xfrm>
              <a:off x="8261351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Rectangle 399"/>
            <p:cNvSpPr>
              <a:spLocks noChangeArrowheads="1"/>
            </p:cNvSpPr>
            <p:nvPr/>
          </p:nvSpPr>
          <p:spPr bwMode="auto">
            <a:xfrm>
              <a:off x="8261351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400"/>
            <p:cNvSpPr>
              <a:spLocks noEditPoints="1"/>
            </p:cNvSpPr>
            <p:nvPr/>
          </p:nvSpPr>
          <p:spPr bwMode="auto">
            <a:xfrm>
              <a:off x="8348663" y="4225925"/>
              <a:ext cx="327025" cy="195263"/>
            </a:xfrm>
            <a:custGeom>
              <a:avLst/>
              <a:gdLst>
                <a:gd name="T0" fmla="*/ 825 w 825"/>
                <a:gd name="T1" fmla="*/ 428 h 495"/>
                <a:gd name="T2" fmla="*/ 824 w 825"/>
                <a:gd name="T3" fmla="*/ 409 h 495"/>
                <a:gd name="T4" fmla="*/ 412 w 825"/>
                <a:gd name="T5" fmla="*/ 0 h 495"/>
                <a:gd name="T6" fmla="*/ 0 w 825"/>
                <a:gd name="T7" fmla="*/ 409 h 495"/>
                <a:gd name="T8" fmla="*/ 0 w 825"/>
                <a:gd name="T9" fmla="*/ 428 h 495"/>
                <a:gd name="T10" fmla="*/ 327 w 825"/>
                <a:gd name="T11" fmla="*/ 428 h 495"/>
                <a:gd name="T12" fmla="*/ 412 w 825"/>
                <a:gd name="T13" fmla="*/ 495 h 495"/>
                <a:gd name="T14" fmla="*/ 497 w 825"/>
                <a:gd name="T15" fmla="*/ 428 h 495"/>
                <a:gd name="T16" fmla="*/ 825 w 825"/>
                <a:gd name="T17" fmla="*/ 428 h 495"/>
                <a:gd name="T18" fmla="*/ 124 w 825"/>
                <a:gd name="T19" fmla="*/ 176 h 495"/>
                <a:gd name="T20" fmla="*/ 173 w 825"/>
                <a:gd name="T21" fmla="*/ 215 h 495"/>
                <a:gd name="T22" fmla="*/ 197 w 825"/>
                <a:gd name="T23" fmla="*/ 185 h 495"/>
                <a:gd name="T24" fmla="*/ 151 w 825"/>
                <a:gd name="T25" fmla="*/ 147 h 495"/>
                <a:gd name="T26" fmla="*/ 393 w 825"/>
                <a:gd name="T27" fmla="*/ 40 h 495"/>
                <a:gd name="T28" fmla="*/ 394 w 825"/>
                <a:gd name="T29" fmla="*/ 98 h 495"/>
                <a:gd name="T30" fmla="*/ 432 w 825"/>
                <a:gd name="T31" fmla="*/ 98 h 495"/>
                <a:gd name="T32" fmla="*/ 432 w 825"/>
                <a:gd name="T33" fmla="*/ 40 h 495"/>
                <a:gd name="T34" fmla="*/ 676 w 825"/>
                <a:gd name="T35" fmla="*/ 149 h 495"/>
                <a:gd name="T36" fmla="*/ 632 w 825"/>
                <a:gd name="T37" fmla="*/ 185 h 495"/>
                <a:gd name="T38" fmla="*/ 656 w 825"/>
                <a:gd name="T39" fmla="*/ 215 h 495"/>
                <a:gd name="T40" fmla="*/ 702 w 825"/>
                <a:gd name="T41" fmla="*/ 178 h 495"/>
                <a:gd name="T42" fmla="*/ 785 w 825"/>
                <a:gd name="T43" fmla="*/ 389 h 495"/>
                <a:gd name="T44" fmla="*/ 497 w 825"/>
                <a:gd name="T45" fmla="*/ 389 h 495"/>
                <a:gd name="T46" fmla="*/ 465 w 825"/>
                <a:gd name="T47" fmla="*/ 340 h 495"/>
                <a:gd name="T48" fmla="*/ 562 w 825"/>
                <a:gd name="T49" fmla="*/ 149 h 495"/>
                <a:gd name="T50" fmla="*/ 528 w 825"/>
                <a:gd name="T51" fmla="*/ 131 h 495"/>
                <a:gd name="T52" fmla="*/ 429 w 825"/>
                <a:gd name="T53" fmla="*/ 325 h 495"/>
                <a:gd name="T54" fmla="*/ 412 w 825"/>
                <a:gd name="T55" fmla="*/ 323 h 495"/>
                <a:gd name="T56" fmla="*/ 328 w 825"/>
                <a:gd name="T57" fmla="*/ 389 h 495"/>
                <a:gd name="T58" fmla="*/ 40 w 825"/>
                <a:gd name="T59" fmla="*/ 389 h 495"/>
                <a:gd name="T60" fmla="*/ 124 w 825"/>
                <a:gd name="T61" fmla="*/ 176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5">
                  <a:moveTo>
                    <a:pt x="825" y="428"/>
                  </a:moveTo>
                  <a:cubicBezTo>
                    <a:pt x="824" y="409"/>
                    <a:pt x="824" y="409"/>
                    <a:pt x="824" y="409"/>
                  </a:cubicBezTo>
                  <a:cubicBezTo>
                    <a:pt x="822" y="184"/>
                    <a:pt x="637" y="0"/>
                    <a:pt x="412" y="0"/>
                  </a:cubicBezTo>
                  <a:cubicBezTo>
                    <a:pt x="187" y="0"/>
                    <a:pt x="3" y="184"/>
                    <a:pt x="0" y="409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327" y="428"/>
                    <a:pt x="327" y="428"/>
                    <a:pt x="327" y="428"/>
                  </a:cubicBezTo>
                  <a:cubicBezTo>
                    <a:pt x="336" y="467"/>
                    <a:pt x="371" y="495"/>
                    <a:pt x="412" y="495"/>
                  </a:cubicBezTo>
                  <a:cubicBezTo>
                    <a:pt x="454" y="495"/>
                    <a:pt x="489" y="467"/>
                    <a:pt x="497" y="428"/>
                  </a:cubicBezTo>
                  <a:cubicBezTo>
                    <a:pt x="825" y="428"/>
                    <a:pt x="825" y="428"/>
                    <a:pt x="825" y="428"/>
                  </a:cubicBezTo>
                  <a:moveTo>
                    <a:pt x="124" y="176"/>
                  </a:moveTo>
                  <a:cubicBezTo>
                    <a:pt x="173" y="215"/>
                    <a:pt x="173" y="215"/>
                    <a:pt x="173" y="215"/>
                  </a:cubicBezTo>
                  <a:cubicBezTo>
                    <a:pt x="197" y="185"/>
                    <a:pt x="197" y="185"/>
                    <a:pt x="197" y="18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5"/>
                    <a:pt x="299" y="45"/>
                    <a:pt x="393" y="40"/>
                  </a:cubicBezTo>
                  <a:cubicBezTo>
                    <a:pt x="394" y="98"/>
                    <a:pt x="394" y="98"/>
                    <a:pt x="394" y="98"/>
                  </a:cubicBezTo>
                  <a:cubicBezTo>
                    <a:pt x="432" y="98"/>
                    <a:pt x="432" y="98"/>
                    <a:pt x="432" y="98"/>
                  </a:cubicBezTo>
                  <a:cubicBezTo>
                    <a:pt x="432" y="40"/>
                    <a:pt x="432" y="40"/>
                    <a:pt x="432" y="40"/>
                  </a:cubicBezTo>
                  <a:cubicBezTo>
                    <a:pt x="527" y="45"/>
                    <a:pt x="613" y="86"/>
                    <a:pt x="676" y="149"/>
                  </a:cubicBezTo>
                  <a:cubicBezTo>
                    <a:pt x="632" y="185"/>
                    <a:pt x="632" y="185"/>
                    <a:pt x="632" y="185"/>
                  </a:cubicBezTo>
                  <a:cubicBezTo>
                    <a:pt x="656" y="215"/>
                    <a:pt x="656" y="215"/>
                    <a:pt x="656" y="215"/>
                  </a:cubicBezTo>
                  <a:cubicBezTo>
                    <a:pt x="702" y="178"/>
                    <a:pt x="702" y="178"/>
                    <a:pt x="702" y="178"/>
                  </a:cubicBezTo>
                  <a:cubicBezTo>
                    <a:pt x="750" y="237"/>
                    <a:pt x="780" y="310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2"/>
                    <a:pt x="465" y="340"/>
                  </a:cubicBezTo>
                  <a:cubicBezTo>
                    <a:pt x="562" y="149"/>
                    <a:pt x="562" y="149"/>
                    <a:pt x="562" y="149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5"/>
                    <a:pt x="429" y="325"/>
                    <a:pt x="429" y="325"/>
                  </a:cubicBezTo>
                  <a:cubicBezTo>
                    <a:pt x="424" y="324"/>
                    <a:pt x="418" y="323"/>
                    <a:pt x="412" y="323"/>
                  </a:cubicBezTo>
                  <a:cubicBezTo>
                    <a:pt x="371" y="323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9"/>
                    <a:pt x="76" y="235"/>
                    <a:pt x="124" y="1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401"/>
            <p:cNvSpPr>
              <a:spLocks/>
            </p:cNvSpPr>
            <p:nvPr/>
          </p:nvSpPr>
          <p:spPr bwMode="auto">
            <a:xfrm>
              <a:off x="8348663" y="4273550"/>
              <a:ext cx="406400" cy="290513"/>
            </a:xfrm>
            <a:custGeom>
              <a:avLst/>
              <a:gdLst>
                <a:gd name="T0" fmla="*/ 705 w 1025"/>
                <a:gd name="T1" fmla="*/ 0 h 730"/>
                <a:gd name="T2" fmla="*/ 705 w 1025"/>
                <a:gd name="T3" fmla="*/ 0 h 730"/>
                <a:gd name="T4" fmla="*/ 823 w 1025"/>
                <a:gd name="T5" fmla="*/ 251 h 730"/>
                <a:gd name="T6" fmla="*/ 823 w 1025"/>
                <a:gd name="T7" fmla="*/ 251 h 730"/>
                <a:gd name="T8" fmla="*/ 823 w 1025"/>
                <a:gd name="T9" fmla="*/ 252 h 730"/>
                <a:gd name="T10" fmla="*/ 823 w 1025"/>
                <a:gd name="T11" fmla="*/ 253 h 730"/>
                <a:gd name="T12" fmla="*/ 823 w 1025"/>
                <a:gd name="T13" fmla="*/ 253 h 730"/>
                <a:gd name="T14" fmla="*/ 823 w 1025"/>
                <a:gd name="T15" fmla="*/ 254 h 730"/>
                <a:gd name="T16" fmla="*/ 823 w 1025"/>
                <a:gd name="T17" fmla="*/ 254 h 730"/>
                <a:gd name="T18" fmla="*/ 823 w 1025"/>
                <a:gd name="T19" fmla="*/ 256 h 730"/>
                <a:gd name="T20" fmla="*/ 823 w 1025"/>
                <a:gd name="T21" fmla="*/ 256 h 730"/>
                <a:gd name="T22" fmla="*/ 824 w 1025"/>
                <a:gd name="T23" fmla="*/ 286 h 730"/>
                <a:gd name="T24" fmla="*/ 825 w 1025"/>
                <a:gd name="T25" fmla="*/ 305 h 730"/>
                <a:gd name="T26" fmla="*/ 825 w 1025"/>
                <a:gd name="T27" fmla="*/ 305 h 730"/>
                <a:gd name="T28" fmla="*/ 497 w 1025"/>
                <a:gd name="T29" fmla="*/ 305 h 730"/>
                <a:gd name="T30" fmla="*/ 412 w 1025"/>
                <a:gd name="T31" fmla="*/ 372 h 730"/>
                <a:gd name="T32" fmla="*/ 327 w 1025"/>
                <a:gd name="T33" fmla="*/ 305 h 730"/>
                <a:gd name="T34" fmla="*/ 0 w 1025"/>
                <a:gd name="T35" fmla="*/ 305 h 730"/>
                <a:gd name="T36" fmla="*/ 424 w 1025"/>
                <a:gd name="T37" fmla="*/ 730 h 730"/>
                <a:gd name="T38" fmla="*/ 1025 w 1025"/>
                <a:gd name="T39" fmla="*/ 730 h 730"/>
                <a:gd name="T40" fmla="*/ 1025 w 1025"/>
                <a:gd name="T41" fmla="*/ 322 h 730"/>
                <a:gd name="T42" fmla="*/ 705 w 1025"/>
                <a:gd name="T4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25" h="730">
                  <a:moveTo>
                    <a:pt x="705" y="0"/>
                  </a:moveTo>
                  <a:cubicBezTo>
                    <a:pt x="705" y="0"/>
                    <a:pt x="705" y="0"/>
                    <a:pt x="705" y="0"/>
                  </a:cubicBezTo>
                  <a:cubicBezTo>
                    <a:pt x="770" y="66"/>
                    <a:pt x="813" y="154"/>
                    <a:pt x="823" y="251"/>
                  </a:cubicBezTo>
                  <a:cubicBezTo>
                    <a:pt x="823" y="251"/>
                    <a:pt x="823" y="251"/>
                    <a:pt x="823" y="251"/>
                  </a:cubicBezTo>
                  <a:cubicBezTo>
                    <a:pt x="823" y="251"/>
                    <a:pt x="823" y="252"/>
                    <a:pt x="823" y="252"/>
                  </a:cubicBezTo>
                  <a:cubicBezTo>
                    <a:pt x="823" y="252"/>
                    <a:pt x="823" y="252"/>
                    <a:pt x="823" y="253"/>
                  </a:cubicBezTo>
                  <a:cubicBezTo>
                    <a:pt x="823" y="253"/>
                    <a:pt x="823" y="253"/>
                    <a:pt x="823" y="253"/>
                  </a:cubicBezTo>
                  <a:cubicBezTo>
                    <a:pt x="823" y="254"/>
                    <a:pt x="823" y="254"/>
                    <a:pt x="823" y="254"/>
                  </a:cubicBezTo>
                  <a:cubicBezTo>
                    <a:pt x="823" y="254"/>
                    <a:pt x="823" y="254"/>
                    <a:pt x="823" y="254"/>
                  </a:cubicBezTo>
                  <a:cubicBezTo>
                    <a:pt x="823" y="255"/>
                    <a:pt x="823" y="255"/>
                    <a:pt x="823" y="256"/>
                  </a:cubicBezTo>
                  <a:cubicBezTo>
                    <a:pt x="823" y="256"/>
                    <a:pt x="823" y="256"/>
                    <a:pt x="823" y="256"/>
                  </a:cubicBezTo>
                  <a:cubicBezTo>
                    <a:pt x="824" y="266"/>
                    <a:pt x="824" y="276"/>
                    <a:pt x="824" y="286"/>
                  </a:cubicBezTo>
                  <a:cubicBezTo>
                    <a:pt x="825" y="305"/>
                    <a:pt x="825" y="305"/>
                    <a:pt x="825" y="305"/>
                  </a:cubicBezTo>
                  <a:cubicBezTo>
                    <a:pt x="825" y="305"/>
                    <a:pt x="825" y="305"/>
                    <a:pt x="825" y="305"/>
                  </a:cubicBezTo>
                  <a:cubicBezTo>
                    <a:pt x="497" y="305"/>
                    <a:pt x="497" y="305"/>
                    <a:pt x="497" y="305"/>
                  </a:cubicBezTo>
                  <a:cubicBezTo>
                    <a:pt x="489" y="344"/>
                    <a:pt x="454" y="372"/>
                    <a:pt x="412" y="372"/>
                  </a:cubicBezTo>
                  <a:cubicBezTo>
                    <a:pt x="371" y="372"/>
                    <a:pt x="336" y="344"/>
                    <a:pt x="327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424" y="730"/>
                    <a:pt x="424" y="730"/>
                    <a:pt x="424" y="730"/>
                  </a:cubicBezTo>
                  <a:cubicBezTo>
                    <a:pt x="1025" y="730"/>
                    <a:pt x="1025" y="730"/>
                    <a:pt x="1025" y="730"/>
                  </a:cubicBezTo>
                  <a:cubicBezTo>
                    <a:pt x="1025" y="322"/>
                    <a:pt x="1025" y="322"/>
                    <a:pt x="1025" y="322"/>
                  </a:cubicBezTo>
                  <a:cubicBezTo>
                    <a:pt x="705" y="0"/>
                    <a:pt x="705" y="0"/>
                    <a:pt x="705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402"/>
            <p:cNvSpPr>
              <a:spLocks noEditPoints="1"/>
            </p:cNvSpPr>
            <p:nvPr/>
          </p:nvSpPr>
          <p:spPr bwMode="auto">
            <a:xfrm>
              <a:off x="8348663" y="4273550"/>
              <a:ext cx="327025" cy="147638"/>
            </a:xfrm>
            <a:custGeom>
              <a:avLst/>
              <a:gdLst>
                <a:gd name="T0" fmla="*/ 825 w 825"/>
                <a:gd name="T1" fmla="*/ 305 h 372"/>
                <a:gd name="T2" fmla="*/ 497 w 825"/>
                <a:gd name="T3" fmla="*/ 305 h 372"/>
                <a:gd name="T4" fmla="*/ 412 w 825"/>
                <a:gd name="T5" fmla="*/ 372 h 372"/>
                <a:gd name="T6" fmla="*/ 327 w 825"/>
                <a:gd name="T7" fmla="*/ 305 h 372"/>
                <a:gd name="T8" fmla="*/ 0 w 825"/>
                <a:gd name="T9" fmla="*/ 305 h 372"/>
                <a:gd name="T10" fmla="*/ 0 w 825"/>
                <a:gd name="T11" fmla="*/ 305 h 372"/>
                <a:gd name="T12" fmla="*/ 327 w 825"/>
                <a:gd name="T13" fmla="*/ 305 h 372"/>
                <a:gd name="T14" fmla="*/ 412 w 825"/>
                <a:gd name="T15" fmla="*/ 372 h 372"/>
                <a:gd name="T16" fmla="*/ 497 w 825"/>
                <a:gd name="T17" fmla="*/ 305 h 372"/>
                <a:gd name="T18" fmla="*/ 825 w 825"/>
                <a:gd name="T19" fmla="*/ 305 h 372"/>
                <a:gd name="T20" fmla="*/ 825 w 825"/>
                <a:gd name="T21" fmla="*/ 305 h 372"/>
                <a:gd name="T22" fmla="*/ 823 w 825"/>
                <a:gd name="T23" fmla="*/ 256 h 372"/>
                <a:gd name="T24" fmla="*/ 823 w 825"/>
                <a:gd name="T25" fmla="*/ 256 h 372"/>
                <a:gd name="T26" fmla="*/ 823 w 825"/>
                <a:gd name="T27" fmla="*/ 256 h 372"/>
                <a:gd name="T28" fmla="*/ 823 w 825"/>
                <a:gd name="T29" fmla="*/ 254 h 372"/>
                <a:gd name="T30" fmla="*/ 823 w 825"/>
                <a:gd name="T31" fmla="*/ 254 h 372"/>
                <a:gd name="T32" fmla="*/ 823 w 825"/>
                <a:gd name="T33" fmla="*/ 254 h 372"/>
                <a:gd name="T34" fmla="*/ 823 w 825"/>
                <a:gd name="T35" fmla="*/ 253 h 372"/>
                <a:gd name="T36" fmla="*/ 823 w 825"/>
                <a:gd name="T37" fmla="*/ 253 h 372"/>
                <a:gd name="T38" fmla="*/ 823 w 825"/>
                <a:gd name="T39" fmla="*/ 253 h 372"/>
                <a:gd name="T40" fmla="*/ 823 w 825"/>
                <a:gd name="T41" fmla="*/ 251 h 372"/>
                <a:gd name="T42" fmla="*/ 823 w 825"/>
                <a:gd name="T43" fmla="*/ 252 h 372"/>
                <a:gd name="T44" fmla="*/ 823 w 825"/>
                <a:gd name="T45" fmla="*/ 251 h 372"/>
                <a:gd name="T46" fmla="*/ 705 w 825"/>
                <a:gd name="T47" fmla="*/ 0 h 372"/>
                <a:gd name="T48" fmla="*/ 706 w 825"/>
                <a:gd name="T49" fmla="*/ 1 h 372"/>
                <a:gd name="T50" fmla="*/ 823 w 825"/>
                <a:gd name="T51" fmla="*/ 251 h 372"/>
                <a:gd name="T52" fmla="*/ 705 w 825"/>
                <a:gd name="T53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5" h="372">
                  <a:moveTo>
                    <a:pt x="825" y="305"/>
                  </a:moveTo>
                  <a:cubicBezTo>
                    <a:pt x="497" y="305"/>
                    <a:pt x="497" y="305"/>
                    <a:pt x="497" y="305"/>
                  </a:cubicBezTo>
                  <a:cubicBezTo>
                    <a:pt x="489" y="344"/>
                    <a:pt x="454" y="372"/>
                    <a:pt x="412" y="372"/>
                  </a:cubicBezTo>
                  <a:cubicBezTo>
                    <a:pt x="371" y="372"/>
                    <a:pt x="336" y="344"/>
                    <a:pt x="327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327" y="305"/>
                    <a:pt x="327" y="305"/>
                    <a:pt x="327" y="305"/>
                  </a:cubicBezTo>
                  <a:cubicBezTo>
                    <a:pt x="336" y="344"/>
                    <a:pt x="371" y="372"/>
                    <a:pt x="412" y="372"/>
                  </a:cubicBezTo>
                  <a:cubicBezTo>
                    <a:pt x="454" y="372"/>
                    <a:pt x="489" y="344"/>
                    <a:pt x="497" y="305"/>
                  </a:cubicBezTo>
                  <a:cubicBezTo>
                    <a:pt x="825" y="305"/>
                    <a:pt x="825" y="305"/>
                    <a:pt x="825" y="305"/>
                  </a:cubicBezTo>
                  <a:cubicBezTo>
                    <a:pt x="825" y="305"/>
                    <a:pt x="825" y="305"/>
                    <a:pt x="825" y="305"/>
                  </a:cubicBezTo>
                  <a:moveTo>
                    <a:pt x="823" y="256"/>
                  </a:moveTo>
                  <a:cubicBezTo>
                    <a:pt x="823" y="256"/>
                    <a:pt x="823" y="256"/>
                    <a:pt x="823" y="256"/>
                  </a:cubicBezTo>
                  <a:cubicBezTo>
                    <a:pt x="823" y="256"/>
                    <a:pt x="823" y="256"/>
                    <a:pt x="823" y="256"/>
                  </a:cubicBezTo>
                  <a:moveTo>
                    <a:pt x="823" y="254"/>
                  </a:moveTo>
                  <a:cubicBezTo>
                    <a:pt x="823" y="254"/>
                    <a:pt x="823" y="254"/>
                    <a:pt x="823" y="254"/>
                  </a:cubicBezTo>
                  <a:cubicBezTo>
                    <a:pt x="823" y="254"/>
                    <a:pt x="823" y="254"/>
                    <a:pt x="823" y="254"/>
                  </a:cubicBezTo>
                  <a:moveTo>
                    <a:pt x="823" y="253"/>
                  </a:moveTo>
                  <a:cubicBezTo>
                    <a:pt x="823" y="253"/>
                    <a:pt x="823" y="253"/>
                    <a:pt x="823" y="253"/>
                  </a:cubicBezTo>
                  <a:cubicBezTo>
                    <a:pt x="823" y="253"/>
                    <a:pt x="823" y="253"/>
                    <a:pt x="823" y="253"/>
                  </a:cubicBezTo>
                  <a:moveTo>
                    <a:pt x="823" y="251"/>
                  </a:moveTo>
                  <a:cubicBezTo>
                    <a:pt x="823" y="251"/>
                    <a:pt x="823" y="252"/>
                    <a:pt x="823" y="252"/>
                  </a:cubicBezTo>
                  <a:cubicBezTo>
                    <a:pt x="823" y="252"/>
                    <a:pt x="823" y="251"/>
                    <a:pt x="823" y="251"/>
                  </a:cubicBezTo>
                  <a:moveTo>
                    <a:pt x="705" y="0"/>
                  </a:moveTo>
                  <a:cubicBezTo>
                    <a:pt x="706" y="1"/>
                    <a:pt x="706" y="1"/>
                    <a:pt x="706" y="1"/>
                  </a:cubicBezTo>
                  <a:cubicBezTo>
                    <a:pt x="770" y="67"/>
                    <a:pt x="813" y="154"/>
                    <a:pt x="823" y="251"/>
                  </a:cubicBezTo>
                  <a:cubicBezTo>
                    <a:pt x="813" y="154"/>
                    <a:pt x="770" y="66"/>
                    <a:pt x="705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0246364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Worm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Virus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Spam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Hacker/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cyber-criminal 1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Network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PC Desktop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Firewall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Warning/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Hazard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No Searching</a:t>
            </a:r>
          </a:p>
        </p:txBody>
      </p:sp>
      <p:sp>
        <p:nvSpPr>
          <p:cNvPr id="33" name="Rectangle 425"/>
          <p:cNvSpPr>
            <a:spLocks noChangeArrowheads="1"/>
          </p:cNvSpPr>
          <p:nvPr/>
        </p:nvSpPr>
        <p:spPr bwMode="auto">
          <a:xfrm>
            <a:off x="930276" y="4067175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17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M0161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M0162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M0163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M0164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M0165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M0166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M0167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M0168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M0169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M0170</a:t>
            </a:r>
          </a:p>
        </p:txBody>
      </p:sp>
      <p:grpSp>
        <p:nvGrpSpPr>
          <p:cNvPr id="94" name="Group 93"/>
          <p:cNvGrpSpPr/>
          <p:nvPr/>
        </p:nvGrpSpPr>
        <p:grpSpPr>
          <a:xfrm>
            <a:off x="3410813" y="4067175"/>
            <a:ext cx="495300" cy="495300"/>
            <a:chOff x="5803987" y="4091760"/>
            <a:chExt cx="495300" cy="495300"/>
          </a:xfrm>
        </p:grpSpPr>
        <p:sp>
          <p:nvSpPr>
            <p:cNvPr id="95" name="Freeform 851"/>
            <p:cNvSpPr>
              <a:spLocks noChangeArrowheads="1"/>
            </p:cNvSpPr>
            <p:nvPr/>
          </p:nvSpPr>
          <p:spPr bwMode="auto">
            <a:xfrm>
              <a:off x="5803987" y="40917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852"/>
            <p:cNvSpPr>
              <a:spLocks noChangeArrowheads="1"/>
            </p:cNvSpPr>
            <p:nvPr/>
          </p:nvSpPr>
          <p:spPr bwMode="auto">
            <a:xfrm>
              <a:off x="5803987" y="40917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853"/>
            <p:cNvSpPr>
              <a:spLocks noChangeArrowheads="1"/>
            </p:cNvSpPr>
            <p:nvPr/>
          </p:nvSpPr>
          <p:spPr bwMode="auto">
            <a:xfrm>
              <a:off x="5877012" y="4210822"/>
              <a:ext cx="422275" cy="376238"/>
            </a:xfrm>
            <a:custGeom>
              <a:avLst/>
              <a:gdLst>
                <a:gd name="T0" fmla="*/ 704 w 1173"/>
                <a:gd name="T1" fmla="*/ 0 h 1044"/>
                <a:gd name="T2" fmla="*/ 704 w 1173"/>
                <a:gd name="T3" fmla="*/ 0 h 1044"/>
                <a:gd name="T4" fmla="*/ 693 w 1173"/>
                <a:gd name="T5" fmla="*/ 14 h 1044"/>
                <a:gd name="T6" fmla="*/ 775 w 1173"/>
                <a:gd name="T7" fmla="*/ 221 h 1044"/>
                <a:gd name="T8" fmla="*/ 743 w 1173"/>
                <a:gd name="T9" fmla="*/ 475 h 1044"/>
                <a:gd name="T10" fmla="*/ 879 w 1173"/>
                <a:gd name="T11" fmla="*/ 521 h 1044"/>
                <a:gd name="T12" fmla="*/ 943 w 1173"/>
                <a:gd name="T13" fmla="*/ 746 h 1044"/>
                <a:gd name="T14" fmla="*/ 29 w 1173"/>
                <a:gd name="T15" fmla="*/ 746 h 1044"/>
                <a:gd name="T16" fmla="*/ 32 w 1173"/>
                <a:gd name="T17" fmla="*/ 732 h 1044"/>
                <a:gd name="T18" fmla="*/ 0 w 1173"/>
                <a:gd name="T19" fmla="*/ 768 h 1044"/>
                <a:gd name="T20" fmla="*/ 275 w 1173"/>
                <a:gd name="T21" fmla="*/ 1043 h 1044"/>
                <a:gd name="T22" fmla="*/ 1172 w 1173"/>
                <a:gd name="T23" fmla="*/ 1043 h 1044"/>
                <a:gd name="T24" fmla="*/ 1172 w 1173"/>
                <a:gd name="T25" fmla="*/ 468 h 1044"/>
                <a:gd name="T26" fmla="*/ 704 w 1173"/>
                <a:gd name="T27" fmla="*/ 0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73" h="1044">
                  <a:moveTo>
                    <a:pt x="704" y="0"/>
                  </a:moveTo>
                  <a:lnTo>
                    <a:pt x="704" y="0"/>
                  </a:lnTo>
                  <a:cubicBezTo>
                    <a:pt x="693" y="14"/>
                    <a:pt x="693" y="14"/>
                    <a:pt x="693" y="14"/>
                  </a:cubicBezTo>
                  <a:cubicBezTo>
                    <a:pt x="743" y="68"/>
                    <a:pt x="775" y="139"/>
                    <a:pt x="775" y="221"/>
                  </a:cubicBezTo>
                  <a:cubicBezTo>
                    <a:pt x="743" y="475"/>
                    <a:pt x="743" y="475"/>
                    <a:pt x="743" y="475"/>
                  </a:cubicBezTo>
                  <a:cubicBezTo>
                    <a:pt x="879" y="521"/>
                    <a:pt x="879" y="521"/>
                    <a:pt x="879" y="521"/>
                  </a:cubicBezTo>
                  <a:cubicBezTo>
                    <a:pt x="943" y="746"/>
                    <a:pt x="943" y="746"/>
                    <a:pt x="943" y="746"/>
                  </a:cubicBezTo>
                  <a:cubicBezTo>
                    <a:pt x="29" y="746"/>
                    <a:pt x="29" y="746"/>
                    <a:pt x="29" y="746"/>
                  </a:cubicBezTo>
                  <a:cubicBezTo>
                    <a:pt x="32" y="732"/>
                    <a:pt x="32" y="732"/>
                    <a:pt x="32" y="732"/>
                  </a:cubicBezTo>
                  <a:cubicBezTo>
                    <a:pt x="0" y="768"/>
                    <a:pt x="0" y="768"/>
                    <a:pt x="0" y="768"/>
                  </a:cubicBezTo>
                  <a:cubicBezTo>
                    <a:pt x="275" y="1043"/>
                    <a:pt x="275" y="1043"/>
                    <a:pt x="275" y="1043"/>
                  </a:cubicBezTo>
                  <a:cubicBezTo>
                    <a:pt x="1172" y="1043"/>
                    <a:pt x="1172" y="1043"/>
                    <a:pt x="1172" y="1043"/>
                  </a:cubicBezTo>
                  <a:cubicBezTo>
                    <a:pt x="1172" y="468"/>
                    <a:pt x="1172" y="468"/>
                    <a:pt x="1172" y="468"/>
                  </a:cubicBezTo>
                  <a:cubicBezTo>
                    <a:pt x="704" y="0"/>
                    <a:pt x="704" y="0"/>
                    <a:pt x="704" y="0"/>
                  </a:cubicBez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854"/>
            <p:cNvSpPr>
              <a:spLocks noChangeArrowheads="1"/>
            </p:cNvSpPr>
            <p:nvPr/>
          </p:nvSpPr>
          <p:spPr bwMode="auto">
            <a:xfrm>
              <a:off x="5886537" y="4183835"/>
              <a:ext cx="328613" cy="295275"/>
            </a:xfrm>
            <a:custGeom>
              <a:avLst/>
              <a:gdLst>
                <a:gd name="T0" fmla="*/ 850 w 915"/>
                <a:gd name="T1" fmla="*/ 593 h 819"/>
                <a:gd name="T2" fmla="*/ 850 w 915"/>
                <a:gd name="T3" fmla="*/ 593 h 819"/>
                <a:gd name="T4" fmla="*/ 714 w 915"/>
                <a:gd name="T5" fmla="*/ 547 h 819"/>
                <a:gd name="T6" fmla="*/ 746 w 915"/>
                <a:gd name="T7" fmla="*/ 293 h 819"/>
                <a:gd name="T8" fmla="*/ 457 w 915"/>
                <a:gd name="T9" fmla="*/ 0 h 819"/>
                <a:gd name="T10" fmla="*/ 168 w 915"/>
                <a:gd name="T11" fmla="*/ 293 h 819"/>
                <a:gd name="T12" fmla="*/ 196 w 915"/>
                <a:gd name="T13" fmla="*/ 547 h 819"/>
                <a:gd name="T14" fmla="*/ 64 w 915"/>
                <a:gd name="T15" fmla="*/ 593 h 819"/>
                <a:gd name="T16" fmla="*/ 0 w 915"/>
                <a:gd name="T17" fmla="*/ 818 h 819"/>
                <a:gd name="T18" fmla="*/ 914 w 915"/>
                <a:gd name="T19" fmla="*/ 818 h 819"/>
                <a:gd name="T20" fmla="*/ 850 w 915"/>
                <a:gd name="T21" fmla="*/ 593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5" h="819">
                  <a:moveTo>
                    <a:pt x="850" y="593"/>
                  </a:moveTo>
                  <a:lnTo>
                    <a:pt x="850" y="593"/>
                  </a:lnTo>
                  <a:cubicBezTo>
                    <a:pt x="714" y="547"/>
                    <a:pt x="714" y="547"/>
                    <a:pt x="714" y="547"/>
                  </a:cubicBezTo>
                  <a:cubicBezTo>
                    <a:pt x="746" y="293"/>
                    <a:pt x="746" y="293"/>
                    <a:pt x="746" y="293"/>
                  </a:cubicBezTo>
                  <a:cubicBezTo>
                    <a:pt x="746" y="132"/>
                    <a:pt x="618" y="0"/>
                    <a:pt x="457" y="0"/>
                  </a:cubicBezTo>
                  <a:cubicBezTo>
                    <a:pt x="296" y="0"/>
                    <a:pt x="168" y="132"/>
                    <a:pt x="168" y="293"/>
                  </a:cubicBezTo>
                  <a:cubicBezTo>
                    <a:pt x="196" y="547"/>
                    <a:pt x="196" y="547"/>
                    <a:pt x="196" y="547"/>
                  </a:cubicBezTo>
                  <a:cubicBezTo>
                    <a:pt x="64" y="593"/>
                    <a:pt x="64" y="593"/>
                    <a:pt x="64" y="593"/>
                  </a:cubicBezTo>
                  <a:cubicBezTo>
                    <a:pt x="0" y="818"/>
                    <a:pt x="0" y="818"/>
                    <a:pt x="0" y="818"/>
                  </a:cubicBezTo>
                  <a:cubicBezTo>
                    <a:pt x="914" y="818"/>
                    <a:pt x="914" y="818"/>
                    <a:pt x="914" y="818"/>
                  </a:cubicBezTo>
                  <a:lnTo>
                    <a:pt x="850" y="593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855"/>
            <p:cNvSpPr>
              <a:spLocks noChangeArrowheads="1"/>
            </p:cNvSpPr>
            <p:nvPr/>
          </p:nvSpPr>
          <p:spPr bwMode="auto">
            <a:xfrm>
              <a:off x="6061162" y="4293372"/>
              <a:ext cx="41275" cy="46038"/>
            </a:xfrm>
            <a:custGeom>
              <a:avLst/>
              <a:gdLst>
                <a:gd name="T0" fmla="*/ 96 w 115"/>
                <a:gd name="T1" fmla="*/ 0 h 126"/>
                <a:gd name="T2" fmla="*/ 96 w 115"/>
                <a:gd name="T3" fmla="*/ 0 h 126"/>
                <a:gd name="T4" fmla="*/ 0 w 115"/>
                <a:gd name="T5" fmla="*/ 68 h 126"/>
                <a:gd name="T6" fmla="*/ 96 w 115"/>
                <a:gd name="T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26">
                  <a:moveTo>
                    <a:pt x="96" y="0"/>
                  </a:moveTo>
                  <a:lnTo>
                    <a:pt x="96" y="0"/>
                  </a:lnTo>
                  <a:cubicBezTo>
                    <a:pt x="114" y="125"/>
                    <a:pt x="0" y="68"/>
                    <a:pt x="0" y="68"/>
                  </a:cubicBezTo>
                  <a:lnTo>
                    <a:pt x="96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856"/>
            <p:cNvSpPr>
              <a:spLocks noChangeArrowheads="1"/>
            </p:cNvSpPr>
            <p:nvPr/>
          </p:nvSpPr>
          <p:spPr bwMode="auto">
            <a:xfrm>
              <a:off x="5877012" y="4177485"/>
              <a:ext cx="350838" cy="309562"/>
            </a:xfrm>
            <a:custGeom>
              <a:avLst/>
              <a:gdLst>
                <a:gd name="T0" fmla="*/ 897 w 973"/>
                <a:gd name="T1" fmla="*/ 593 h 859"/>
                <a:gd name="T2" fmla="*/ 897 w 973"/>
                <a:gd name="T3" fmla="*/ 593 h 859"/>
                <a:gd name="T4" fmla="*/ 768 w 973"/>
                <a:gd name="T5" fmla="*/ 551 h 859"/>
                <a:gd name="T6" fmla="*/ 797 w 973"/>
                <a:gd name="T7" fmla="*/ 311 h 859"/>
                <a:gd name="T8" fmla="*/ 486 w 973"/>
                <a:gd name="T9" fmla="*/ 0 h 859"/>
                <a:gd name="T10" fmla="*/ 175 w 973"/>
                <a:gd name="T11" fmla="*/ 311 h 859"/>
                <a:gd name="T12" fmla="*/ 204 w 973"/>
                <a:gd name="T13" fmla="*/ 551 h 859"/>
                <a:gd name="T14" fmla="*/ 75 w 973"/>
                <a:gd name="T15" fmla="*/ 593 h 859"/>
                <a:gd name="T16" fmla="*/ 0 w 973"/>
                <a:gd name="T17" fmla="*/ 858 h 859"/>
                <a:gd name="T18" fmla="*/ 972 w 973"/>
                <a:gd name="T19" fmla="*/ 858 h 859"/>
                <a:gd name="T20" fmla="*/ 897 w 973"/>
                <a:gd name="T21" fmla="*/ 593 h 859"/>
                <a:gd name="T22" fmla="*/ 111 w 973"/>
                <a:gd name="T23" fmla="*/ 629 h 859"/>
                <a:gd name="T24" fmla="*/ 111 w 973"/>
                <a:gd name="T25" fmla="*/ 629 h 859"/>
                <a:gd name="T26" fmla="*/ 250 w 973"/>
                <a:gd name="T27" fmla="*/ 579 h 859"/>
                <a:gd name="T28" fmla="*/ 218 w 973"/>
                <a:gd name="T29" fmla="*/ 311 h 859"/>
                <a:gd name="T30" fmla="*/ 486 w 973"/>
                <a:gd name="T31" fmla="*/ 40 h 859"/>
                <a:gd name="T32" fmla="*/ 754 w 973"/>
                <a:gd name="T33" fmla="*/ 308 h 859"/>
                <a:gd name="T34" fmla="*/ 722 w 973"/>
                <a:gd name="T35" fmla="*/ 579 h 859"/>
                <a:gd name="T36" fmla="*/ 861 w 973"/>
                <a:gd name="T37" fmla="*/ 629 h 859"/>
                <a:gd name="T38" fmla="*/ 915 w 973"/>
                <a:gd name="T39" fmla="*/ 815 h 859"/>
                <a:gd name="T40" fmla="*/ 57 w 973"/>
                <a:gd name="T41" fmla="*/ 815 h 859"/>
                <a:gd name="T42" fmla="*/ 111 w 973"/>
                <a:gd name="T43" fmla="*/ 629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3" h="859">
                  <a:moveTo>
                    <a:pt x="897" y="593"/>
                  </a:moveTo>
                  <a:lnTo>
                    <a:pt x="897" y="593"/>
                  </a:lnTo>
                  <a:cubicBezTo>
                    <a:pt x="768" y="551"/>
                    <a:pt x="768" y="551"/>
                    <a:pt x="768" y="551"/>
                  </a:cubicBezTo>
                  <a:cubicBezTo>
                    <a:pt x="797" y="311"/>
                    <a:pt x="797" y="311"/>
                    <a:pt x="797" y="311"/>
                  </a:cubicBezTo>
                  <a:cubicBezTo>
                    <a:pt x="797" y="140"/>
                    <a:pt x="658" y="0"/>
                    <a:pt x="486" y="0"/>
                  </a:cubicBezTo>
                  <a:cubicBezTo>
                    <a:pt x="315" y="0"/>
                    <a:pt x="175" y="140"/>
                    <a:pt x="175" y="311"/>
                  </a:cubicBezTo>
                  <a:cubicBezTo>
                    <a:pt x="204" y="551"/>
                    <a:pt x="204" y="551"/>
                    <a:pt x="204" y="551"/>
                  </a:cubicBezTo>
                  <a:cubicBezTo>
                    <a:pt x="75" y="593"/>
                    <a:pt x="75" y="593"/>
                    <a:pt x="75" y="593"/>
                  </a:cubicBezTo>
                  <a:cubicBezTo>
                    <a:pt x="0" y="858"/>
                    <a:pt x="0" y="858"/>
                    <a:pt x="0" y="858"/>
                  </a:cubicBezTo>
                  <a:cubicBezTo>
                    <a:pt x="972" y="858"/>
                    <a:pt x="972" y="858"/>
                    <a:pt x="972" y="858"/>
                  </a:cubicBezTo>
                  <a:lnTo>
                    <a:pt x="897" y="593"/>
                  </a:lnTo>
                  <a:close/>
                  <a:moveTo>
                    <a:pt x="111" y="629"/>
                  </a:moveTo>
                  <a:lnTo>
                    <a:pt x="111" y="629"/>
                  </a:lnTo>
                  <a:cubicBezTo>
                    <a:pt x="250" y="579"/>
                    <a:pt x="250" y="579"/>
                    <a:pt x="250" y="579"/>
                  </a:cubicBezTo>
                  <a:cubicBezTo>
                    <a:pt x="218" y="311"/>
                    <a:pt x="218" y="311"/>
                    <a:pt x="218" y="311"/>
                  </a:cubicBezTo>
                  <a:cubicBezTo>
                    <a:pt x="218" y="161"/>
                    <a:pt x="336" y="40"/>
                    <a:pt x="486" y="40"/>
                  </a:cubicBezTo>
                  <a:cubicBezTo>
                    <a:pt x="633" y="40"/>
                    <a:pt x="754" y="161"/>
                    <a:pt x="754" y="308"/>
                  </a:cubicBezTo>
                  <a:cubicBezTo>
                    <a:pt x="722" y="579"/>
                    <a:pt x="722" y="579"/>
                    <a:pt x="722" y="579"/>
                  </a:cubicBezTo>
                  <a:cubicBezTo>
                    <a:pt x="861" y="629"/>
                    <a:pt x="861" y="629"/>
                    <a:pt x="861" y="629"/>
                  </a:cubicBezTo>
                  <a:cubicBezTo>
                    <a:pt x="915" y="815"/>
                    <a:pt x="915" y="815"/>
                    <a:pt x="915" y="815"/>
                  </a:cubicBezTo>
                  <a:cubicBezTo>
                    <a:pt x="57" y="815"/>
                    <a:pt x="57" y="815"/>
                    <a:pt x="57" y="815"/>
                  </a:cubicBezTo>
                  <a:lnTo>
                    <a:pt x="111" y="6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857"/>
            <p:cNvSpPr>
              <a:spLocks noChangeArrowheads="1"/>
            </p:cNvSpPr>
            <p:nvPr/>
          </p:nvSpPr>
          <p:spPr bwMode="auto">
            <a:xfrm>
              <a:off x="5975437" y="4255272"/>
              <a:ext cx="152400" cy="149225"/>
            </a:xfrm>
            <a:custGeom>
              <a:avLst/>
              <a:gdLst>
                <a:gd name="T0" fmla="*/ 211 w 423"/>
                <a:gd name="T1" fmla="*/ 0 h 415"/>
                <a:gd name="T2" fmla="*/ 211 w 423"/>
                <a:gd name="T3" fmla="*/ 0 h 415"/>
                <a:gd name="T4" fmla="*/ 11 w 423"/>
                <a:gd name="T5" fmla="*/ 57 h 415"/>
                <a:gd name="T6" fmla="*/ 0 w 423"/>
                <a:gd name="T7" fmla="*/ 64 h 415"/>
                <a:gd name="T8" fmla="*/ 0 w 423"/>
                <a:gd name="T9" fmla="*/ 75 h 415"/>
                <a:gd name="T10" fmla="*/ 211 w 423"/>
                <a:gd name="T11" fmla="*/ 414 h 415"/>
                <a:gd name="T12" fmla="*/ 418 w 423"/>
                <a:gd name="T13" fmla="*/ 75 h 415"/>
                <a:gd name="T14" fmla="*/ 422 w 423"/>
                <a:gd name="T15" fmla="*/ 64 h 415"/>
                <a:gd name="T16" fmla="*/ 411 w 423"/>
                <a:gd name="T17" fmla="*/ 57 h 415"/>
                <a:gd name="T18" fmla="*/ 211 w 423"/>
                <a:gd name="T19" fmla="*/ 0 h 415"/>
                <a:gd name="T20" fmla="*/ 86 w 423"/>
                <a:gd name="T21" fmla="*/ 103 h 415"/>
                <a:gd name="T22" fmla="*/ 86 w 423"/>
                <a:gd name="T23" fmla="*/ 103 h 415"/>
                <a:gd name="T24" fmla="*/ 182 w 423"/>
                <a:gd name="T25" fmla="*/ 171 h 415"/>
                <a:gd name="T26" fmla="*/ 86 w 423"/>
                <a:gd name="T27" fmla="*/ 103 h 415"/>
                <a:gd name="T28" fmla="*/ 240 w 423"/>
                <a:gd name="T29" fmla="*/ 171 h 415"/>
                <a:gd name="T30" fmla="*/ 240 w 423"/>
                <a:gd name="T31" fmla="*/ 171 h 415"/>
                <a:gd name="T32" fmla="*/ 336 w 423"/>
                <a:gd name="T33" fmla="*/ 103 h 415"/>
                <a:gd name="T34" fmla="*/ 240 w 423"/>
                <a:gd name="T35" fmla="*/ 171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3" h="415">
                  <a:moveTo>
                    <a:pt x="211" y="0"/>
                  </a:moveTo>
                  <a:lnTo>
                    <a:pt x="211" y="0"/>
                  </a:lnTo>
                  <a:cubicBezTo>
                    <a:pt x="93" y="0"/>
                    <a:pt x="15" y="53"/>
                    <a:pt x="11" y="57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5" y="271"/>
                    <a:pt x="104" y="414"/>
                    <a:pt x="211" y="414"/>
                  </a:cubicBezTo>
                  <a:cubicBezTo>
                    <a:pt x="318" y="414"/>
                    <a:pt x="408" y="271"/>
                    <a:pt x="418" y="75"/>
                  </a:cubicBezTo>
                  <a:cubicBezTo>
                    <a:pt x="422" y="64"/>
                    <a:pt x="422" y="64"/>
                    <a:pt x="422" y="64"/>
                  </a:cubicBezTo>
                  <a:cubicBezTo>
                    <a:pt x="411" y="57"/>
                    <a:pt x="411" y="57"/>
                    <a:pt x="411" y="57"/>
                  </a:cubicBezTo>
                  <a:cubicBezTo>
                    <a:pt x="408" y="53"/>
                    <a:pt x="329" y="0"/>
                    <a:pt x="211" y="0"/>
                  </a:cubicBezTo>
                  <a:close/>
                  <a:moveTo>
                    <a:pt x="86" y="103"/>
                  </a:moveTo>
                  <a:lnTo>
                    <a:pt x="86" y="103"/>
                  </a:lnTo>
                  <a:cubicBezTo>
                    <a:pt x="182" y="171"/>
                    <a:pt x="182" y="171"/>
                    <a:pt x="182" y="171"/>
                  </a:cubicBezTo>
                  <a:cubicBezTo>
                    <a:pt x="182" y="171"/>
                    <a:pt x="68" y="228"/>
                    <a:pt x="86" y="103"/>
                  </a:cubicBezTo>
                  <a:close/>
                  <a:moveTo>
                    <a:pt x="240" y="171"/>
                  </a:moveTo>
                  <a:lnTo>
                    <a:pt x="240" y="171"/>
                  </a:lnTo>
                  <a:cubicBezTo>
                    <a:pt x="336" y="103"/>
                    <a:pt x="336" y="103"/>
                    <a:pt x="336" y="103"/>
                  </a:cubicBezTo>
                  <a:cubicBezTo>
                    <a:pt x="354" y="228"/>
                    <a:pt x="240" y="171"/>
                    <a:pt x="240" y="1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3471138" y="1692305"/>
            <a:ext cx="374650" cy="328612"/>
            <a:chOff x="5850025" y="1679700"/>
            <a:chExt cx="374650" cy="328612"/>
          </a:xfrm>
        </p:grpSpPr>
        <p:sp>
          <p:nvSpPr>
            <p:cNvPr id="103" name="Freeform 893"/>
            <p:cNvSpPr>
              <a:spLocks noChangeArrowheads="1"/>
            </p:cNvSpPr>
            <p:nvPr/>
          </p:nvSpPr>
          <p:spPr bwMode="auto">
            <a:xfrm>
              <a:off x="5862725" y="1687637"/>
              <a:ext cx="352425" cy="314325"/>
            </a:xfrm>
            <a:custGeom>
              <a:avLst/>
              <a:gdLst>
                <a:gd name="T0" fmla="*/ 911 w 980"/>
                <a:gd name="T1" fmla="*/ 632 h 873"/>
                <a:gd name="T2" fmla="*/ 911 w 980"/>
                <a:gd name="T3" fmla="*/ 632 h 873"/>
                <a:gd name="T4" fmla="*/ 765 w 980"/>
                <a:gd name="T5" fmla="*/ 583 h 873"/>
                <a:gd name="T6" fmla="*/ 800 w 980"/>
                <a:gd name="T7" fmla="*/ 312 h 873"/>
                <a:gd name="T8" fmla="*/ 490 w 980"/>
                <a:gd name="T9" fmla="*/ 0 h 873"/>
                <a:gd name="T10" fmla="*/ 180 w 980"/>
                <a:gd name="T11" fmla="*/ 312 h 873"/>
                <a:gd name="T12" fmla="*/ 210 w 980"/>
                <a:gd name="T13" fmla="*/ 583 h 873"/>
                <a:gd name="T14" fmla="*/ 69 w 980"/>
                <a:gd name="T15" fmla="*/ 632 h 873"/>
                <a:gd name="T16" fmla="*/ 0 w 980"/>
                <a:gd name="T17" fmla="*/ 872 h 873"/>
                <a:gd name="T18" fmla="*/ 979 w 980"/>
                <a:gd name="T19" fmla="*/ 872 h 873"/>
                <a:gd name="T20" fmla="*/ 911 w 980"/>
                <a:gd name="T21" fmla="*/ 63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0" h="873">
                  <a:moveTo>
                    <a:pt x="911" y="632"/>
                  </a:moveTo>
                  <a:lnTo>
                    <a:pt x="911" y="632"/>
                  </a:lnTo>
                  <a:cubicBezTo>
                    <a:pt x="765" y="583"/>
                    <a:pt x="765" y="583"/>
                    <a:pt x="765" y="583"/>
                  </a:cubicBezTo>
                  <a:cubicBezTo>
                    <a:pt x="800" y="312"/>
                    <a:pt x="800" y="312"/>
                    <a:pt x="800" y="312"/>
                  </a:cubicBezTo>
                  <a:cubicBezTo>
                    <a:pt x="800" y="141"/>
                    <a:pt x="662" y="0"/>
                    <a:pt x="490" y="0"/>
                  </a:cubicBezTo>
                  <a:cubicBezTo>
                    <a:pt x="317" y="0"/>
                    <a:pt x="180" y="141"/>
                    <a:pt x="180" y="312"/>
                  </a:cubicBezTo>
                  <a:cubicBezTo>
                    <a:pt x="210" y="583"/>
                    <a:pt x="210" y="583"/>
                    <a:pt x="210" y="583"/>
                  </a:cubicBezTo>
                  <a:cubicBezTo>
                    <a:pt x="69" y="632"/>
                    <a:pt x="69" y="632"/>
                    <a:pt x="69" y="632"/>
                  </a:cubicBezTo>
                  <a:cubicBezTo>
                    <a:pt x="0" y="872"/>
                    <a:pt x="0" y="872"/>
                    <a:pt x="0" y="872"/>
                  </a:cubicBezTo>
                  <a:cubicBezTo>
                    <a:pt x="979" y="872"/>
                    <a:pt x="979" y="872"/>
                    <a:pt x="979" y="872"/>
                  </a:cubicBezTo>
                  <a:cubicBezTo>
                    <a:pt x="911" y="632"/>
                    <a:pt x="911" y="632"/>
                    <a:pt x="911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894"/>
            <p:cNvSpPr>
              <a:spLocks noChangeArrowheads="1"/>
            </p:cNvSpPr>
            <p:nvPr/>
          </p:nvSpPr>
          <p:spPr bwMode="auto">
            <a:xfrm>
              <a:off x="6048462" y="1801937"/>
              <a:ext cx="44450" cy="47625"/>
            </a:xfrm>
            <a:custGeom>
              <a:avLst/>
              <a:gdLst>
                <a:gd name="T0" fmla="*/ 103 w 124"/>
                <a:gd name="T1" fmla="*/ 0 h 134"/>
                <a:gd name="T2" fmla="*/ 103 w 124"/>
                <a:gd name="T3" fmla="*/ 0 h 134"/>
                <a:gd name="T4" fmla="*/ 0 w 124"/>
                <a:gd name="T5" fmla="*/ 72 h 134"/>
                <a:gd name="T6" fmla="*/ 103 w 124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34">
                  <a:moveTo>
                    <a:pt x="103" y="0"/>
                  </a:moveTo>
                  <a:lnTo>
                    <a:pt x="103" y="0"/>
                  </a:lnTo>
                  <a:cubicBezTo>
                    <a:pt x="123" y="133"/>
                    <a:pt x="0" y="72"/>
                    <a:pt x="0" y="72"/>
                  </a:cubicBezTo>
                  <a:cubicBezTo>
                    <a:pt x="103" y="0"/>
                    <a:pt x="103" y="0"/>
                    <a:pt x="10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895"/>
            <p:cNvSpPr>
              <a:spLocks noChangeArrowheads="1"/>
            </p:cNvSpPr>
            <p:nvPr/>
          </p:nvSpPr>
          <p:spPr bwMode="auto">
            <a:xfrm>
              <a:off x="5850025" y="1679700"/>
              <a:ext cx="374650" cy="328612"/>
            </a:xfrm>
            <a:custGeom>
              <a:avLst/>
              <a:gdLst>
                <a:gd name="T0" fmla="*/ 961 w 1042"/>
                <a:gd name="T1" fmla="*/ 632 h 915"/>
                <a:gd name="T2" fmla="*/ 961 w 1042"/>
                <a:gd name="T3" fmla="*/ 632 h 915"/>
                <a:gd name="T4" fmla="*/ 823 w 1042"/>
                <a:gd name="T5" fmla="*/ 586 h 915"/>
                <a:gd name="T6" fmla="*/ 853 w 1042"/>
                <a:gd name="T7" fmla="*/ 331 h 915"/>
                <a:gd name="T8" fmla="*/ 521 w 1042"/>
                <a:gd name="T9" fmla="*/ 0 h 915"/>
                <a:gd name="T10" fmla="*/ 188 w 1042"/>
                <a:gd name="T11" fmla="*/ 331 h 915"/>
                <a:gd name="T12" fmla="*/ 218 w 1042"/>
                <a:gd name="T13" fmla="*/ 586 h 915"/>
                <a:gd name="T14" fmla="*/ 80 w 1042"/>
                <a:gd name="T15" fmla="*/ 632 h 915"/>
                <a:gd name="T16" fmla="*/ 0 w 1042"/>
                <a:gd name="T17" fmla="*/ 914 h 915"/>
                <a:gd name="T18" fmla="*/ 1041 w 1042"/>
                <a:gd name="T19" fmla="*/ 914 h 915"/>
                <a:gd name="T20" fmla="*/ 961 w 1042"/>
                <a:gd name="T21" fmla="*/ 632 h 915"/>
                <a:gd name="T22" fmla="*/ 119 w 1042"/>
                <a:gd name="T23" fmla="*/ 670 h 915"/>
                <a:gd name="T24" fmla="*/ 119 w 1042"/>
                <a:gd name="T25" fmla="*/ 670 h 915"/>
                <a:gd name="T26" fmla="*/ 268 w 1042"/>
                <a:gd name="T27" fmla="*/ 617 h 915"/>
                <a:gd name="T28" fmla="*/ 234 w 1042"/>
                <a:gd name="T29" fmla="*/ 331 h 915"/>
                <a:gd name="T30" fmla="*/ 521 w 1042"/>
                <a:gd name="T31" fmla="*/ 42 h 915"/>
                <a:gd name="T32" fmla="*/ 808 w 1042"/>
                <a:gd name="T33" fmla="*/ 328 h 915"/>
                <a:gd name="T34" fmla="*/ 773 w 1042"/>
                <a:gd name="T35" fmla="*/ 617 h 915"/>
                <a:gd name="T36" fmla="*/ 922 w 1042"/>
                <a:gd name="T37" fmla="*/ 670 h 915"/>
                <a:gd name="T38" fmla="*/ 980 w 1042"/>
                <a:gd name="T39" fmla="*/ 868 h 915"/>
                <a:gd name="T40" fmla="*/ 61 w 1042"/>
                <a:gd name="T41" fmla="*/ 868 h 915"/>
                <a:gd name="T42" fmla="*/ 119 w 1042"/>
                <a:gd name="T43" fmla="*/ 670 h 915"/>
                <a:gd name="T44" fmla="*/ 961 w 1042"/>
                <a:gd name="T45" fmla="*/ 632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2" h="915">
                  <a:moveTo>
                    <a:pt x="961" y="632"/>
                  </a:moveTo>
                  <a:lnTo>
                    <a:pt x="961" y="632"/>
                  </a:lnTo>
                  <a:cubicBezTo>
                    <a:pt x="823" y="586"/>
                    <a:pt x="823" y="586"/>
                    <a:pt x="823" y="586"/>
                  </a:cubicBezTo>
                  <a:cubicBezTo>
                    <a:pt x="853" y="331"/>
                    <a:pt x="853" y="331"/>
                    <a:pt x="853" y="331"/>
                  </a:cubicBezTo>
                  <a:cubicBezTo>
                    <a:pt x="853" y="149"/>
                    <a:pt x="704" y="0"/>
                    <a:pt x="521" y="0"/>
                  </a:cubicBezTo>
                  <a:cubicBezTo>
                    <a:pt x="337" y="0"/>
                    <a:pt x="188" y="149"/>
                    <a:pt x="188" y="331"/>
                  </a:cubicBezTo>
                  <a:cubicBezTo>
                    <a:pt x="218" y="586"/>
                    <a:pt x="218" y="586"/>
                    <a:pt x="218" y="586"/>
                  </a:cubicBezTo>
                  <a:cubicBezTo>
                    <a:pt x="80" y="632"/>
                    <a:pt x="80" y="632"/>
                    <a:pt x="80" y="632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1041" y="914"/>
                    <a:pt x="1041" y="914"/>
                    <a:pt x="1041" y="914"/>
                  </a:cubicBezTo>
                  <a:cubicBezTo>
                    <a:pt x="961" y="632"/>
                    <a:pt x="961" y="632"/>
                    <a:pt x="961" y="632"/>
                  </a:cubicBezTo>
                  <a:lnTo>
                    <a:pt x="119" y="670"/>
                  </a:lnTo>
                  <a:lnTo>
                    <a:pt x="119" y="670"/>
                  </a:lnTo>
                  <a:cubicBezTo>
                    <a:pt x="268" y="617"/>
                    <a:pt x="268" y="617"/>
                    <a:pt x="268" y="617"/>
                  </a:cubicBezTo>
                  <a:cubicBezTo>
                    <a:pt x="234" y="331"/>
                    <a:pt x="234" y="331"/>
                    <a:pt x="234" y="331"/>
                  </a:cubicBezTo>
                  <a:cubicBezTo>
                    <a:pt x="234" y="171"/>
                    <a:pt x="360" y="42"/>
                    <a:pt x="521" y="42"/>
                  </a:cubicBezTo>
                  <a:cubicBezTo>
                    <a:pt x="678" y="42"/>
                    <a:pt x="808" y="171"/>
                    <a:pt x="808" y="328"/>
                  </a:cubicBezTo>
                  <a:cubicBezTo>
                    <a:pt x="773" y="617"/>
                    <a:pt x="773" y="617"/>
                    <a:pt x="773" y="617"/>
                  </a:cubicBezTo>
                  <a:cubicBezTo>
                    <a:pt x="922" y="670"/>
                    <a:pt x="922" y="670"/>
                    <a:pt x="922" y="670"/>
                  </a:cubicBezTo>
                  <a:cubicBezTo>
                    <a:pt x="980" y="868"/>
                    <a:pt x="980" y="868"/>
                    <a:pt x="980" y="868"/>
                  </a:cubicBezTo>
                  <a:cubicBezTo>
                    <a:pt x="61" y="868"/>
                    <a:pt x="61" y="868"/>
                    <a:pt x="61" y="868"/>
                  </a:cubicBezTo>
                  <a:cubicBezTo>
                    <a:pt x="119" y="670"/>
                    <a:pt x="119" y="670"/>
                    <a:pt x="119" y="670"/>
                  </a:cubicBezTo>
                  <a:lnTo>
                    <a:pt x="961" y="63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896"/>
            <p:cNvSpPr>
              <a:spLocks noChangeArrowheads="1"/>
            </p:cNvSpPr>
            <p:nvPr/>
          </p:nvSpPr>
          <p:spPr bwMode="auto">
            <a:xfrm>
              <a:off x="6038937" y="1695575"/>
              <a:ext cx="165100" cy="298450"/>
            </a:xfrm>
            <a:custGeom>
              <a:avLst/>
              <a:gdLst>
                <a:gd name="T0" fmla="*/ 84 w 460"/>
                <a:gd name="T1" fmla="*/ 385 h 827"/>
                <a:gd name="T2" fmla="*/ 84 w 460"/>
                <a:gd name="T3" fmla="*/ 385 h 827"/>
                <a:gd name="T4" fmla="*/ 30 w 460"/>
                <a:gd name="T5" fmla="*/ 369 h 827"/>
                <a:gd name="T6" fmla="*/ 133 w 460"/>
                <a:gd name="T7" fmla="*/ 297 h 827"/>
                <a:gd name="T8" fmla="*/ 84 w 460"/>
                <a:gd name="T9" fmla="*/ 385 h 827"/>
                <a:gd name="T10" fmla="*/ 0 w 460"/>
                <a:gd name="T11" fmla="*/ 0 h 827"/>
                <a:gd name="T12" fmla="*/ 0 w 460"/>
                <a:gd name="T13" fmla="*/ 0 h 827"/>
                <a:gd name="T14" fmla="*/ 0 w 460"/>
                <a:gd name="T15" fmla="*/ 826 h 827"/>
                <a:gd name="T16" fmla="*/ 459 w 460"/>
                <a:gd name="T17" fmla="*/ 826 h 827"/>
                <a:gd name="T18" fmla="*/ 401 w 460"/>
                <a:gd name="T19" fmla="*/ 628 h 827"/>
                <a:gd name="T20" fmla="*/ 252 w 460"/>
                <a:gd name="T21" fmla="*/ 575 h 827"/>
                <a:gd name="T22" fmla="*/ 287 w 460"/>
                <a:gd name="T23" fmla="*/ 286 h 827"/>
                <a:gd name="T24" fmla="*/ 0 w 460"/>
                <a:gd name="T25" fmla="*/ 0 h 827"/>
                <a:gd name="T26" fmla="*/ 84 w 460"/>
                <a:gd name="T27" fmla="*/ 385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0" h="827">
                  <a:moveTo>
                    <a:pt x="84" y="385"/>
                  </a:moveTo>
                  <a:lnTo>
                    <a:pt x="84" y="385"/>
                  </a:lnTo>
                  <a:cubicBezTo>
                    <a:pt x="57" y="385"/>
                    <a:pt x="30" y="369"/>
                    <a:pt x="30" y="369"/>
                  </a:cubicBezTo>
                  <a:cubicBezTo>
                    <a:pt x="133" y="297"/>
                    <a:pt x="133" y="297"/>
                    <a:pt x="133" y="297"/>
                  </a:cubicBezTo>
                  <a:cubicBezTo>
                    <a:pt x="145" y="365"/>
                    <a:pt x="114" y="385"/>
                    <a:pt x="84" y="38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826"/>
                    <a:pt x="0" y="826"/>
                    <a:pt x="0" y="826"/>
                  </a:cubicBezTo>
                  <a:cubicBezTo>
                    <a:pt x="459" y="826"/>
                    <a:pt x="459" y="826"/>
                    <a:pt x="459" y="826"/>
                  </a:cubicBezTo>
                  <a:cubicBezTo>
                    <a:pt x="401" y="628"/>
                    <a:pt x="401" y="628"/>
                    <a:pt x="401" y="628"/>
                  </a:cubicBezTo>
                  <a:cubicBezTo>
                    <a:pt x="252" y="575"/>
                    <a:pt x="252" y="575"/>
                    <a:pt x="252" y="575"/>
                  </a:cubicBezTo>
                  <a:cubicBezTo>
                    <a:pt x="287" y="286"/>
                    <a:pt x="287" y="286"/>
                    <a:pt x="287" y="286"/>
                  </a:cubicBezTo>
                  <a:cubicBezTo>
                    <a:pt x="287" y="129"/>
                    <a:pt x="157" y="0"/>
                    <a:pt x="0" y="0"/>
                  </a:cubicBezTo>
                  <a:lnTo>
                    <a:pt x="84" y="385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897"/>
            <p:cNvSpPr>
              <a:spLocks noChangeArrowheads="1"/>
            </p:cNvSpPr>
            <p:nvPr/>
          </p:nvSpPr>
          <p:spPr bwMode="auto">
            <a:xfrm>
              <a:off x="6048462" y="1801937"/>
              <a:ext cx="41275" cy="31750"/>
            </a:xfrm>
            <a:custGeom>
              <a:avLst/>
              <a:gdLst>
                <a:gd name="T0" fmla="*/ 103 w 116"/>
                <a:gd name="T1" fmla="*/ 0 h 89"/>
                <a:gd name="T2" fmla="*/ 103 w 116"/>
                <a:gd name="T3" fmla="*/ 0 h 89"/>
                <a:gd name="T4" fmla="*/ 0 w 116"/>
                <a:gd name="T5" fmla="*/ 72 h 89"/>
                <a:gd name="T6" fmla="*/ 54 w 116"/>
                <a:gd name="T7" fmla="*/ 88 h 89"/>
                <a:gd name="T8" fmla="*/ 103 w 116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89">
                  <a:moveTo>
                    <a:pt x="103" y="0"/>
                  </a:moveTo>
                  <a:lnTo>
                    <a:pt x="103" y="0"/>
                  </a:ln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27" y="88"/>
                    <a:pt x="54" y="88"/>
                  </a:cubicBezTo>
                  <a:cubicBezTo>
                    <a:pt x="84" y="88"/>
                    <a:pt x="115" y="68"/>
                    <a:pt x="10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898"/>
            <p:cNvSpPr>
              <a:spLocks noChangeArrowheads="1"/>
            </p:cNvSpPr>
            <p:nvPr/>
          </p:nvSpPr>
          <p:spPr bwMode="auto">
            <a:xfrm>
              <a:off x="5956387" y="1762250"/>
              <a:ext cx="163513" cy="158750"/>
            </a:xfrm>
            <a:custGeom>
              <a:avLst/>
              <a:gdLst>
                <a:gd name="T0" fmla="*/ 226 w 452"/>
                <a:gd name="T1" fmla="*/ 0 h 442"/>
                <a:gd name="T2" fmla="*/ 226 w 452"/>
                <a:gd name="T3" fmla="*/ 0 h 442"/>
                <a:gd name="T4" fmla="*/ 11 w 452"/>
                <a:gd name="T5" fmla="*/ 61 h 442"/>
                <a:gd name="T6" fmla="*/ 0 w 452"/>
                <a:gd name="T7" fmla="*/ 68 h 442"/>
                <a:gd name="T8" fmla="*/ 0 w 452"/>
                <a:gd name="T9" fmla="*/ 80 h 442"/>
                <a:gd name="T10" fmla="*/ 226 w 452"/>
                <a:gd name="T11" fmla="*/ 441 h 442"/>
                <a:gd name="T12" fmla="*/ 448 w 452"/>
                <a:gd name="T13" fmla="*/ 80 h 442"/>
                <a:gd name="T14" fmla="*/ 451 w 452"/>
                <a:gd name="T15" fmla="*/ 68 h 442"/>
                <a:gd name="T16" fmla="*/ 440 w 452"/>
                <a:gd name="T17" fmla="*/ 61 h 442"/>
                <a:gd name="T18" fmla="*/ 226 w 452"/>
                <a:gd name="T19" fmla="*/ 0 h 442"/>
                <a:gd name="T20" fmla="*/ 92 w 452"/>
                <a:gd name="T21" fmla="*/ 110 h 442"/>
                <a:gd name="T22" fmla="*/ 92 w 452"/>
                <a:gd name="T23" fmla="*/ 110 h 442"/>
                <a:gd name="T24" fmla="*/ 195 w 452"/>
                <a:gd name="T25" fmla="*/ 182 h 442"/>
                <a:gd name="T26" fmla="*/ 92 w 452"/>
                <a:gd name="T27" fmla="*/ 110 h 442"/>
                <a:gd name="T28" fmla="*/ 256 w 452"/>
                <a:gd name="T29" fmla="*/ 182 h 442"/>
                <a:gd name="T30" fmla="*/ 256 w 452"/>
                <a:gd name="T31" fmla="*/ 182 h 442"/>
                <a:gd name="T32" fmla="*/ 359 w 452"/>
                <a:gd name="T33" fmla="*/ 110 h 442"/>
                <a:gd name="T34" fmla="*/ 256 w 452"/>
                <a:gd name="T35" fmla="*/ 18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2" h="442">
                  <a:moveTo>
                    <a:pt x="226" y="0"/>
                  </a:moveTo>
                  <a:lnTo>
                    <a:pt x="226" y="0"/>
                  </a:lnTo>
                  <a:cubicBezTo>
                    <a:pt x="99" y="0"/>
                    <a:pt x="15" y="57"/>
                    <a:pt x="11" y="6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5" y="289"/>
                    <a:pt x="111" y="441"/>
                    <a:pt x="226" y="441"/>
                  </a:cubicBezTo>
                  <a:cubicBezTo>
                    <a:pt x="340" y="441"/>
                    <a:pt x="436" y="289"/>
                    <a:pt x="448" y="80"/>
                  </a:cubicBezTo>
                  <a:cubicBezTo>
                    <a:pt x="451" y="68"/>
                    <a:pt x="451" y="68"/>
                    <a:pt x="451" y="68"/>
                  </a:cubicBezTo>
                  <a:cubicBezTo>
                    <a:pt x="440" y="61"/>
                    <a:pt x="440" y="61"/>
                    <a:pt x="440" y="61"/>
                  </a:cubicBezTo>
                  <a:cubicBezTo>
                    <a:pt x="436" y="57"/>
                    <a:pt x="352" y="0"/>
                    <a:pt x="226" y="0"/>
                  </a:cubicBezTo>
                  <a:close/>
                  <a:moveTo>
                    <a:pt x="92" y="110"/>
                  </a:moveTo>
                  <a:lnTo>
                    <a:pt x="92" y="110"/>
                  </a:lnTo>
                  <a:cubicBezTo>
                    <a:pt x="195" y="182"/>
                    <a:pt x="195" y="182"/>
                    <a:pt x="195" y="182"/>
                  </a:cubicBezTo>
                  <a:cubicBezTo>
                    <a:pt x="195" y="182"/>
                    <a:pt x="72" y="243"/>
                    <a:pt x="92" y="110"/>
                  </a:cubicBezTo>
                  <a:close/>
                  <a:moveTo>
                    <a:pt x="256" y="182"/>
                  </a:moveTo>
                  <a:lnTo>
                    <a:pt x="256" y="182"/>
                  </a:lnTo>
                  <a:cubicBezTo>
                    <a:pt x="359" y="110"/>
                    <a:pt x="359" y="110"/>
                    <a:pt x="359" y="110"/>
                  </a:cubicBezTo>
                  <a:cubicBezTo>
                    <a:pt x="379" y="243"/>
                    <a:pt x="256" y="182"/>
                    <a:pt x="256" y="18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3471138" y="2308682"/>
            <a:ext cx="374650" cy="328612"/>
            <a:chOff x="5859550" y="2283895"/>
            <a:chExt cx="374650" cy="328612"/>
          </a:xfrm>
        </p:grpSpPr>
        <p:sp>
          <p:nvSpPr>
            <p:cNvPr id="110" name="Freeform 899"/>
            <p:cNvSpPr>
              <a:spLocks noChangeArrowheads="1"/>
            </p:cNvSpPr>
            <p:nvPr/>
          </p:nvSpPr>
          <p:spPr bwMode="auto">
            <a:xfrm>
              <a:off x="5870662" y="2290245"/>
              <a:ext cx="352425" cy="314325"/>
            </a:xfrm>
            <a:custGeom>
              <a:avLst/>
              <a:gdLst>
                <a:gd name="T0" fmla="*/ 911 w 980"/>
                <a:gd name="T1" fmla="*/ 632 h 873"/>
                <a:gd name="T2" fmla="*/ 911 w 980"/>
                <a:gd name="T3" fmla="*/ 632 h 873"/>
                <a:gd name="T4" fmla="*/ 765 w 980"/>
                <a:gd name="T5" fmla="*/ 583 h 873"/>
                <a:gd name="T6" fmla="*/ 800 w 980"/>
                <a:gd name="T7" fmla="*/ 312 h 873"/>
                <a:gd name="T8" fmla="*/ 490 w 980"/>
                <a:gd name="T9" fmla="*/ 0 h 873"/>
                <a:gd name="T10" fmla="*/ 180 w 980"/>
                <a:gd name="T11" fmla="*/ 312 h 873"/>
                <a:gd name="T12" fmla="*/ 210 w 980"/>
                <a:gd name="T13" fmla="*/ 583 h 873"/>
                <a:gd name="T14" fmla="*/ 69 w 980"/>
                <a:gd name="T15" fmla="*/ 632 h 873"/>
                <a:gd name="T16" fmla="*/ 0 w 980"/>
                <a:gd name="T17" fmla="*/ 872 h 873"/>
                <a:gd name="T18" fmla="*/ 979 w 980"/>
                <a:gd name="T19" fmla="*/ 872 h 873"/>
                <a:gd name="T20" fmla="*/ 911 w 980"/>
                <a:gd name="T21" fmla="*/ 63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0" h="873">
                  <a:moveTo>
                    <a:pt x="911" y="632"/>
                  </a:moveTo>
                  <a:lnTo>
                    <a:pt x="911" y="632"/>
                  </a:lnTo>
                  <a:cubicBezTo>
                    <a:pt x="765" y="583"/>
                    <a:pt x="765" y="583"/>
                    <a:pt x="765" y="583"/>
                  </a:cubicBezTo>
                  <a:cubicBezTo>
                    <a:pt x="800" y="312"/>
                    <a:pt x="800" y="312"/>
                    <a:pt x="800" y="312"/>
                  </a:cubicBezTo>
                  <a:cubicBezTo>
                    <a:pt x="800" y="141"/>
                    <a:pt x="662" y="0"/>
                    <a:pt x="490" y="0"/>
                  </a:cubicBezTo>
                  <a:cubicBezTo>
                    <a:pt x="317" y="0"/>
                    <a:pt x="180" y="141"/>
                    <a:pt x="180" y="312"/>
                  </a:cubicBezTo>
                  <a:cubicBezTo>
                    <a:pt x="210" y="583"/>
                    <a:pt x="210" y="583"/>
                    <a:pt x="210" y="583"/>
                  </a:cubicBezTo>
                  <a:cubicBezTo>
                    <a:pt x="69" y="632"/>
                    <a:pt x="69" y="632"/>
                    <a:pt x="69" y="632"/>
                  </a:cubicBezTo>
                  <a:cubicBezTo>
                    <a:pt x="0" y="872"/>
                    <a:pt x="0" y="872"/>
                    <a:pt x="0" y="872"/>
                  </a:cubicBezTo>
                  <a:cubicBezTo>
                    <a:pt x="979" y="872"/>
                    <a:pt x="979" y="872"/>
                    <a:pt x="979" y="872"/>
                  </a:cubicBezTo>
                  <a:cubicBezTo>
                    <a:pt x="911" y="632"/>
                    <a:pt x="911" y="632"/>
                    <a:pt x="911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900"/>
            <p:cNvSpPr>
              <a:spLocks noChangeArrowheads="1"/>
            </p:cNvSpPr>
            <p:nvPr/>
          </p:nvSpPr>
          <p:spPr bwMode="auto">
            <a:xfrm>
              <a:off x="6057987" y="2406132"/>
              <a:ext cx="44450" cy="47625"/>
            </a:xfrm>
            <a:custGeom>
              <a:avLst/>
              <a:gdLst>
                <a:gd name="T0" fmla="*/ 103 w 124"/>
                <a:gd name="T1" fmla="*/ 0 h 134"/>
                <a:gd name="T2" fmla="*/ 103 w 124"/>
                <a:gd name="T3" fmla="*/ 0 h 134"/>
                <a:gd name="T4" fmla="*/ 0 w 124"/>
                <a:gd name="T5" fmla="*/ 72 h 134"/>
                <a:gd name="T6" fmla="*/ 103 w 124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34">
                  <a:moveTo>
                    <a:pt x="103" y="0"/>
                  </a:moveTo>
                  <a:lnTo>
                    <a:pt x="103" y="0"/>
                  </a:lnTo>
                  <a:cubicBezTo>
                    <a:pt x="123" y="133"/>
                    <a:pt x="0" y="72"/>
                    <a:pt x="0" y="72"/>
                  </a:cubicBezTo>
                  <a:cubicBezTo>
                    <a:pt x="103" y="0"/>
                    <a:pt x="103" y="0"/>
                    <a:pt x="10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901"/>
            <p:cNvSpPr>
              <a:spLocks noChangeArrowheads="1"/>
            </p:cNvSpPr>
            <p:nvPr/>
          </p:nvSpPr>
          <p:spPr bwMode="auto">
            <a:xfrm>
              <a:off x="5859550" y="2283895"/>
              <a:ext cx="374650" cy="328612"/>
            </a:xfrm>
            <a:custGeom>
              <a:avLst/>
              <a:gdLst>
                <a:gd name="T0" fmla="*/ 961 w 1042"/>
                <a:gd name="T1" fmla="*/ 632 h 915"/>
                <a:gd name="T2" fmla="*/ 961 w 1042"/>
                <a:gd name="T3" fmla="*/ 632 h 915"/>
                <a:gd name="T4" fmla="*/ 823 w 1042"/>
                <a:gd name="T5" fmla="*/ 586 h 915"/>
                <a:gd name="T6" fmla="*/ 853 w 1042"/>
                <a:gd name="T7" fmla="*/ 331 h 915"/>
                <a:gd name="T8" fmla="*/ 521 w 1042"/>
                <a:gd name="T9" fmla="*/ 0 h 915"/>
                <a:gd name="T10" fmla="*/ 188 w 1042"/>
                <a:gd name="T11" fmla="*/ 331 h 915"/>
                <a:gd name="T12" fmla="*/ 218 w 1042"/>
                <a:gd name="T13" fmla="*/ 586 h 915"/>
                <a:gd name="T14" fmla="*/ 80 w 1042"/>
                <a:gd name="T15" fmla="*/ 632 h 915"/>
                <a:gd name="T16" fmla="*/ 0 w 1042"/>
                <a:gd name="T17" fmla="*/ 914 h 915"/>
                <a:gd name="T18" fmla="*/ 1041 w 1042"/>
                <a:gd name="T19" fmla="*/ 914 h 915"/>
                <a:gd name="T20" fmla="*/ 961 w 1042"/>
                <a:gd name="T21" fmla="*/ 632 h 915"/>
                <a:gd name="T22" fmla="*/ 119 w 1042"/>
                <a:gd name="T23" fmla="*/ 670 h 915"/>
                <a:gd name="T24" fmla="*/ 119 w 1042"/>
                <a:gd name="T25" fmla="*/ 670 h 915"/>
                <a:gd name="T26" fmla="*/ 268 w 1042"/>
                <a:gd name="T27" fmla="*/ 617 h 915"/>
                <a:gd name="T28" fmla="*/ 234 w 1042"/>
                <a:gd name="T29" fmla="*/ 331 h 915"/>
                <a:gd name="T30" fmla="*/ 521 w 1042"/>
                <a:gd name="T31" fmla="*/ 42 h 915"/>
                <a:gd name="T32" fmla="*/ 808 w 1042"/>
                <a:gd name="T33" fmla="*/ 328 h 915"/>
                <a:gd name="T34" fmla="*/ 773 w 1042"/>
                <a:gd name="T35" fmla="*/ 617 h 915"/>
                <a:gd name="T36" fmla="*/ 922 w 1042"/>
                <a:gd name="T37" fmla="*/ 670 h 915"/>
                <a:gd name="T38" fmla="*/ 980 w 1042"/>
                <a:gd name="T39" fmla="*/ 868 h 915"/>
                <a:gd name="T40" fmla="*/ 61 w 1042"/>
                <a:gd name="T41" fmla="*/ 868 h 915"/>
                <a:gd name="T42" fmla="*/ 119 w 1042"/>
                <a:gd name="T43" fmla="*/ 670 h 915"/>
                <a:gd name="T44" fmla="*/ 961 w 1042"/>
                <a:gd name="T45" fmla="*/ 632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2" h="915">
                  <a:moveTo>
                    <a:pt x="961" y="632"/>
                  </a:moveTo>
                  <a:lnTo>
                    <a:pt x="961" y="632"/>
                  </a:lnTo>
                  <a:cubicBezTo>
                    <a:pt x="823" y="586"/>
                    <a:pt x="823" y="586"/>
                    <a:pt x="823" y="586"/>
                  </a:cubicBezTo>
                  <a:cubicBezTo>
                    <a:pt x="853" y="331"/>
                    <a:pt x="853" y="331"/>
                    <a:pt x="853" y="331"/>
                  </a:cubicBezTo>
                  <a:cubicBezTo>
                    <a:pt x="853" y="149"/>
                    <a:pt x="704" y="0"/>
                    <a:pt x="521" y="0"/>
                  </a:cubicBezTo>
                  <a:cubicBezTo>
                    <a:pt x="337" y="0"/>
                    <a:pt x="188" y="149"/>
                    <a:pt x="188" y="331"/>
                  </a:cubicBezTo>
                  <a:cubicBezTo>
                    <a:pt x="218" y="586"/>
                    <a:pt x="218" y="586"/>
                    <a:pt x="218" y="586"/>
                  </a:cubicBezTo>
                  <a:cubicBezTo>
                    <a:pt x="80" y="632"/>
                    <a:pt x="80" y="632"/>
                    <a:pt x="80" y="632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1041" y="914"/>
                    <a:pt x="1041" y="914"/>
                    <a:pt x="1041" y="914"/>
                  </a:cubicBezTo>
                  <a:cubicBezTo>
                    <a:pt x="961" y="632"/>
                    <a:pt x="961" y="632"/>
                    <a:pt x="961" y="632"/>
                  </a:cubicBezTo>
                  <a:lnTo>
                    <a:pt x="119" y="670"/>
                  </a:lnTo>
                  <a:lnTo>
                    <a:pt x="119" y="670"/>
                  </a:lnTo>
                  <a:cubicBezTo>
                    <a:pt x="268" y="617"/>
                    <a:pt x="268" y="617"/>
                    <a:pt x="268" y="617"/>
                  </a:cubicBezTo>
                  <a:cubicBezTo>
                    <a:pt x="234" y="331"/>
                    <a:pt x="234" y="331"/>
                    <a:pt x="234" y="331"/>
                  </a:cubicBezTo>
                  <a:cubicBezTo>
                    <a:pt x="234" y="171"/>
                    <a:pt x="360" y="42"/>
                    <a:pt x="521" y="42"/>
                  </a:cubicBezTo>
                  <a:cubicBezTo>
                    <a:pt x="678" y="42"/>
                    <a:pt x="808" y="171"/>
                    <a:pt x="808" y="328"/>
                  </a:cubicBezTo>
                  <a:cubicBezTo>
                    <a:pt x="773" y="617"/>
                    <a:pt x="773" y="617"/>
                    <a:pt x="773" y="617"/>
                  </a:cubicBezTo>
                  <a:cubicBezTo>
                    <a:pt x="922" y="670"/>
                    <a:pt x="922" y="670"/>
                    <a:pt x="922" y="670"/>
                  </a:cubicBezTo>
                  <a:cubicBezTo>
                    <a:pt x="980" y="868"/>
                    <a:pt x="980" y="868"/>
                    <a:pt x="980" y="868"/>
                  </a:cubicBezTo>
                  <a:cubicBezTo>
                    <a:pt x="61" y="868"/>
                    <a:pt x="61" y="868"/>
                    <a:pt x="61" y="868"/>
                  </a:cubicBezTo>
                  <a:cubicBezTo>
                    <a:pt x="119" y="670"/>
                    <a:pt x="119" y="670"/>
                    <a:pt x="119" y="670"/>
                  </a:cubicBezTo>
                  <a:lnTo>
                    <a:pt x="961" y="6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902"/>
            <p:cNvSpPr>
              <a:spLocks noChangeArrowheads="1"/>
            </p:cNvSpPr>
            <p:nvPr/>
          </p:nvSpPr>
          <p:spPr bwMode="auto">
            <a:xfrm>
              <a:off x="6046875" y="2299770"/>
              <a:ext cx="165100" cy="298450"/>
            </a:xfrm>
            <a:custGeom>
              <a:avLst/>
              <a:gdLst>
                <a:gd name="T0" fmla="*/ 84 w 460"/>
                <a:gd name="T1" fmla="*/ 385 h 827"/>
                <a:gd name="T2" fmla="*/ 84 w 460"/>
                <a:gd name="T3" fmla="*/ 385 h 827"/>
                <a:gd name="T4" fmla="*/ 30 w 460"/>
                <a:gd name="T5" fmla="*/ 369 h 827"/>
                <a:gd name="T6" fmla="*/ 133 w 460"/>
                <a:gd name="T7" fmla="*/ 297 h 827"/>
                <a:gd name="T8" fmla="*/ 84 w 460"/>
                <a:gd name="T9" fmla="*/ 385 h 827"/>
                <a:gd name="T10" fmla="*/ 0 w 460"/>
                <a:gd name="T11" fmla="*/ 0 h 827"/>
                <a:gd name="T12" fmla="*/ 0 w 460"/>
                <a:gd name="T13" fmla="*/ 0 h 827"/>
                <a:gd name="T14" fmla="*/ 0 w 460"/>
                <a:gd name="T15" fmla="*/ 826 h 827"/>
                <a:gd name="T16" fmla="*/ 459 w 460"/>
                <a:gd name="T17" fmla="*/ 826 h 827"/>
                <a:gd name="T18" fmla="*/ 401 w 460"/>
                <a:gd name="T19" fmla="*/ 628 h 827"/>
                <a:gd name="T20" fmla="*/ 252 w 460"/>
                <a:gd name="T21" fmla="*/ 575 h 827"/>
                <a:gd name="T22" fmla="*/ 287 w 460"/>
                <a:gd name="T23" fmla="*/ 286 h 827"/>
                <a:gd name="T24" fmla="*/ 0 w 460"/>
                <a:gd name="T25" fmla="*/ 0 h 827"/>
                <a:gd name="T26" fmla="*/ 84 w 460"/>
                <a:gd name="T27" fmla="*/ 385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0" h="827">
                  <a:moveTo>
                    <a:pt x="84" y="385"/>
                  </a:moveTo>
                  <a:lnTo>
                    <a:pt x="84" y="385"/>
                  </a:lnTo>
                  <a:cubicBezTo>
                    <a:pt x="57" y="385"/>
                    <a:pt x="30" y="369"/>
                    <a:pt x="30" y="369"/>
                  </a:cubicBezTo>
                  <a:cubicBezTo>
                    <a:pt x="133" y="297"/>
                    <a:pt x="133" y="297"/>
                    <a:pt x="133" y="297"/>
                  </a:cubicBezTo>
                  <a:cubicBezTo>
                    <a:pt x="145" y="365"/>
                    <a:pt x="114" y="385"/>
                    <a:pt x="84" y="38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826"/>
                    <a:pt x="0" y="826"/>
                    <a:pt x="0" y="826"/>
                  </a:cubicBezTo>
                  <a:cubicBezTo>
                    <a:pt x="459" y="826"/>
                    <a:pt x="459" y="826"/>
                    <a:pt x="459" y="826"/>
                  </a:cubicBezTo>
                  <a:cubicBezTo>
                    <a:pt x="401" y="628"/>
                    <a:pt x="401" y="628"/>
                    <a:pt x="401" y="628"/>
                  </a:cubicBezTo>
                  <a:cubicBezTo>
                    <a:pt x="252" y="575"/>
                    <a:pt x="252" y="575"/>
                    <a:pt x="252" y="575"/>
                  </a:cubicBezTo>
                  <a:cubicBezTo>
                    <a:pt x="287" y="286"/>
                    <a:pt x="287" y="286"/>
                    <a:pt x="287" y="286"/>
                  </a:cubicBezTo>
                  <a:cubicBezTo>
                    <a:pt x="287" y="129"/>
                    <a:pt x="157" y="0"/>
                    <a:pt x="0" y="0"/>
                  </a:cubicBezTo>
                  <a:lnTo>
                    <a:pt x="84" y="385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903"/>
            <p:cNvSpPr>
              <a:spLocks noChangeArrowheads="1"/>
            </p:cNvSpPr>
            <p:nvPr/>
          </p:nvSpPr>
          <p:spPr bwMode="auto">
            <a:xfrm>
              <a:off x="6057987" y="2406132"/>
              <a:ext cx="41275" cy="31750"/>
            </a:xfrm>
            <a:custGeom>
              <a:avLst/>
              <a:gdLst>
                <a:gd name="T0" fmla="*/ 103 w 116"/>
                <a:gd name="T1" fmla="*/ 0 h 89"/>
                <a:gd name="T2" fmla="*/ 103 w 116"/>
                <a:gd name="T3" fmla="*/ 0 h 89"/>
                <a:gd name="T4" fmla="*/ 0 w 116"/>
                <a:gd name="T5" fmla="*/ 72 h 89"/>
                <a:gd name="T6" fmla="*/ 54 w 116"/>
                <a:gd name="T7" fmla="*/ 88 h 89"/>
                <a:gd name="T8" fmla="*/ 103 w 116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89">
                  <a:moveTo>
                    <a:pt x="103" y="0"/>
                  </a:moveTo>
                  <a:lnTo>
                    <a:pt x="103" y="0"/>
                  </a:ln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27" y="88"/>
                    <a:pt x="54" y="88"/>
                  </a:cubicBezTo>
                  <a:cubicBezTo>
                    <a:pt x="84" y="88"/>
                    <a:pt x="115" y="68"/>
                    <a:pt x="10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904"/>
            <p:cNvSpPr>
              <a:spLocks noChangeArrowheads="1"/>
            </p:cNvSpPr>
            <p:nvPr/>
          </p:nvSpPr>
          <p:spPr bwMode="auto">
            <a:xfrm>
              <a:off x="5965912" y="2366445"/>
              <a:ext cx="163513" cy="158750"/>
            </a:xfrm>
            <a:custGeom>
              <a:avLst/>
              <a:gdLst>
                <a:gd name="T0" fmla="*/ 226 w 452"/>
                <a:gd name="T1" fmla="*/ 0 h 442"/>
                <a:gd name="T2" fmla="*/ 226 w 452"/>
                <a:gd name="T3" fmla="*/ 0 h 442"/>
                <a:gd name="T4" fmla="*/ 11 w 452"/>
                <a:gd name="T5" fmla="*/ 61 h 442"/>
                <a:gd name="T6" fmla="*/ 0 w 452"/>
                <a:gd name="T7" fmla="*/ 68 h 442"/>
                <a:gd name="T8" fmla="*/ 0 w 452"/>
                <a:gd name="T9" fmla="*/ 80 h 442"/>
                <a:gd name="T10" fmla="*/ 226 w 452"/>
                <a:gd name="T11" fmla="*/ 441 h 442"/>
                <a:gd name="T12" fmla="*/ 448 w 452"/>
                <a:gd name="T13" fmla="*/ 80 h 442"/>
                <a:gd name="T14" fmla="*/ 451 w 452"/>
                <a:gd name="T15" fmla="*/ 68 h 442"/>
                <a:gd name="T16" fmla="*/ 440 w 452"/>
                <a:gd name="T17" fmla="*/ 61 h 442"/>
                <a:gd name="T18" fmla="*/ 226 w 452"/>
                <a:gd name="T19" fmla="*/ 0 h 442"/>
                <a:gd name="T20" fmla="*/ 92 w 452"/>
                <a:gd name="T21" fmla="*/ 110 h 442"/>
                <a:gd name="T22" fmla="*/ 92 w 452"/>
                <a:gd name="T23" fmla="*/ 110 h 442"/>
                <a:gd name="T24" fmla="*/ 195 w 452"/>
                <a:gd name="T25" fmla="*/ 182 h 442"/>
                <a:gd name="T26" fmla="*/ 92 w 452"/>
                <a:gd name="T27" fmla="*/ 110 h 442"/>
                <a:gd name="T28" fmla="*/ 256 w 452"/>
                <a:gd name="T29" fmla="*/ 182 h 442"/>
                <a:gd name="T30" fmla="*/ 256 w 452"/>
                <a:gd name="T31" fmla="*/ 182 h 442"/>
                <a:gd name="T32" fmla="*/ 359 w 452"/>
                <a:gd name="T33" fmla="*/ 110 h 442"/>
                <a:gd name="T34" fmla="*/ 256 w 452"/>
                <a:gd name="T35" fmla="*/ 18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2" h="442">
                  <a:moveTo>
                    <a:pt x="226" y="0"/>
                  </a:moveTo>
                  <a:lnTo>
                    <a:pt x="226" y="0"/>
                  </a:lnTo>
                  <a:cubicBezTo>
                    <a:pt x="99" y="0"/>
                    <a:pt x="15" y="57"/>
                    <a:pt x="11" y="6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5" y="289"/>
                    <a:pt x="111" y="441"/>
                    <a:pt x="226" y="441"/>
                  </a:cubicBezTo>
                  <a:cubicBezTo>
                    <a:pt x="340" y="441"/>
                    <a:pt x="436" y="289"/>
                    <a:pt x="448" y="80"/>
                  </a:cubicBezTo>
                  <a:cubicBezTo>
                    <a:pt x="451" y="68"/>
                    <a:pt x="451" y="68"/>
                    <a:pt x="451" y="68"/>
                  </a:cubicBezTo>
                  <a:cubicBezTo>
                    <a:pt x="440" y="61"/>
                    <a:pt x="440" y="61"/>
                    <a:pt x="440" y="61"/>
                  </a:cubicBezTo>
                  <a:cubicBezTo>
                    <a:pt x="436" y="57"/>
                    <a:pt x="352" y="0"/>
                    <a:pt x="226" y="0"/>
                  </a:cubicBezTo>
                  <a:close/>
                  <a:moveTo>
                    <a:pt x="92" y="110"/>
                  </a:moveTo>
                  <a:lnTo>
                    <a:pt x="92" y="110"/>
                  </a:lnTo>
                  <a:cubicBezTo>
                    <a:pt x="195" y="182"/>
                    <a:pt x="195" y="182"/>
                    <a:pt x="195" y="182"/>
                  </a:cubicBezTo>
                  <a:cubicBezTo>
                    <a:pt x="195" y="182"/>
                    <a:pt x="72" y="243"/>
                    <a:pt x="92" y="110"/>
                  </a:cubicBezTo>
                  <a:close/>
                  <a:moveTo>
                    <a:pt x="256" y="182"/>
                  </a:moveTo>
                  <a:lnTo>
                    <a:pt x="256" y="182"/>
                  </a:lnTo>
                  <a:cubicBezTo>
                    <a:pt x="359" y="110"/>
                    <a:pt x="359" y="110"/>
                    <a:pt x="359" y="110"/>
                  </a:cubicBezTo>
                  <a:cubicBezTo>
                    <a:pt x="379" y="243"/>
                    <a:pt x="256" y="182"/>
                    <a:pt x="256" y="18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6" name="Group 115"/>
          <p:cNvGrpSpPr/>
          <p:nvPr/>
        </p:nvGrpSpPr>
        <p:grpSpPr>
          <a:xfrm>
            <a:off x="3471138" y="2920942"/>
            <a:ext cx="374650" cy="328613"/>
            <a:chOff x="5859550" y="2927092"/>
            <a:chExt cx="374650" cy="328613"/>
          </a:xfrm>
        </p:grpSpPr>
        <p:sp>
          <p:nvSpPr>
            <p:cNvPr id="117" name="Freeform 905"/>
            <p:cNvSpPr>
              <a:spLocks noChangeArrowheads="1"/>
            </p:cNvSpPr>
            <p:nvPr/>
          </p:nvSpPr>
          <p:spPr bwMode="auto">
            <a:xfrm>
              <a:off x="5870662" y="2933442"/>
              <a:ext cx="352425" cy="314325"/>
            </a:xfrm>
            <a:custGeom>
              <a:avLst/>
              <a:gdLst>
                <a:gd name="T0" fmla="*/ 911 w 980"/>
                <a:gd name="T1" fmla="*/ 632 h 873"/>
                <a:gd name="T2" fmla="*/ 911 w 980"/>
                <a:gd name="T3" fmla="*/ 632 h 873"/>
                <a:gd name="T4" fmla="*/ 765 w 980"/>
                <a:gd name="T5" fmla="*/ 583 h 873"/>
                <a:gd name="T6" fmla="*/ 800 w 980"/>
                <a:gd name="T7" fmla="*/ 312 h 873"/>
                <a:gd name="T8" fmla="*/ 490 w 980"/>
                <a:gd name="T9" fmla="*/ 0 h 873"/>
                <a:gd name="T10" fmla="*/ 180 w 980"/>
                <a:gd name="T11" fmla="*/ 312 h 873"/>
                <a:gd name="T12" fmla="*/ 210 w 980"/>
                <a:gd name="T13" fmla="*/ 583 h 873"/>
                <a:gd name="T14" fmla="*/ 69 w 980"/>
                <a:gd name="T15" fmla="*/ 632 h 873"/>
                <a:gd name="T16" fmla="*/ 0 w 980"/>
                <a:gd name="T17" fmla="*/ 872 h 873"/>
                <a:gd name="T18" fmla="*/ 979 w 980"/>
                <a:gd name="T19" fmla="*/ 872 h 873"/>
                <a:gd name="T20" fmla="*/ 911 w 980"/>
                <a:gd name="T21" fmla="*/ 63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0" h="873">
                  <a:moveTo>
                    <a:pt x="911" y="632"/>
                  </a:moveTo>
                  <a:lnTo>
                    <a:pt x="911" y="632"/>
                  </a:lnTo>
                  <a:cubicBezTo>
                    <a:pt x="765" y="583"/>
                    <a:pt x="765" y="583"/>
                    <a:pt x="765" y="583"/>
                  </a:cubicBezTo>
                  <a:cubicBezTo>
                    <a:pt x="800" y="312"/>
                    <a:pt x="800" y="312"/>
                    <a:pt x="800" y="312"/>
                  </a:cubicBezTo>
                  <a:cubicBezTo>
                    <a:pt x="800" y="141"/>
                    <a:pt x="662" y="0"/>
                    <a:pt x="490" y="0"/>
                  </a:cubicBezTo>
                  <a:cubicBezTo>
                    <a:pt x="317" y="0"/>
                    <a:pt x="180" y="141"/>
                    <a:pt x="180" y="312"/>
                  </a:cubicBezTo>
                  <a:cubicBezTo>
                    <a:pt x="210" y="583"/>
                    <a:pt x="210" y="583"/>
                    <a:pt x="210" y="583"/>
                  </a:cubicBezTo>
                  <a:cubicBezTo>
                    <a:pt x="69" y="632"/>
                    <a:pt x="69" y="632"/>
                    <a:pt x="69" y="632"/>
                  </a:cubicBezTo>
                  <a:cubicBezTo>
                    <a:pt x="0" y="872"/>
                    <a:pt x="0" y="872"/>
                    <a:pt x="0" y="872"/>
                  </a:cubicBezTo>
                  <a:cubicBezTo>
                    <a:pt x="979" y="872"/>
                    <a:pt x="979" y="872"/>
                    <a:pt x="979" y="872"/>
                  </a:cubicBezTo>
                  <a:cubicBezTo>
                    <a:pt x="911" y="632"/>
                    <a:pt x="911" y="632"/>
                    <a:pt x="911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906"/>
            <p:cNvSpPr>
              <a:spLocks noChangeArrowheads="1"/>
            </p:cNvSpPr>
            <p:nvPr/>
          </p:nvSpPr>
          <p:spPr bwMode="auto">
            <a:xfrm>
              <a:off x="6057987" y="3047742"/>
              <a:ext cx="44450" cy="47625"/>
            </a:xfrm>
            <a:custGeom>
              <a:avLst/>
              <a:gdLst>
                <a:gd name="T0" fmla="*/ 103 w 124"/>
                <a:gd name="T1" fmla="*/ 0 h 134"/>
                <a:gd name="T2" fmla="*/ 103 w 124"/>
                <a:gd name="T3" fmla="*/ 0 h 134"/>
                <a:gd name="T4" fmla="*/ 0 w 124"/>
                <a:gd name="T5" fmla="*/ 72 h 134"/>
                <a:gd name="T6" fmla="*/ 103 w 124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34">
                  <a:moveTo>
                    <a:pt x="103" y="0"/>
                  </a:moveTo>
                  <a:lnTo>
                    <a:pt x="103" y="0"/>
                  </a:lnTo>
                  <a:cubicBezTo>
                    <a:pt x="123" y="133"/>
                    <a:pt x="0" y="72"/>
                    <a:pt x="0" y="72"/>
                  </a:cubicBezTo>
                  <a:cubicBezTo>
                    <a:pt x="103" y="0"/>
                    <a:pt x="103" y="0"/>
                    <a:pt x="10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907"/>
            <p:cNvSpPr>
              <a:spLocks noChangeArrowheads="1"/>
            </p:cNvSpPr>
            <p:nvPr/>
          </p:nvSpPr>
          <p:spPr bwMode="auto">
            <a:xfrm>
              <a:off x="5859550" y="2927092"/>
              <a:ext cx="374650" cy="328613"/>
            </a:xfrm>
            <a:custGeom>
              <a:avLst/>
              <a:gdLst>
                <a:gd name="T0" fmla="*/ 961 w 1042"/>
                <a:gd name="T1" fmla="*/ 632 h 915"/>
                <a:gd name="T2" fmla="*/ 961 w 1042"/>
                <a:gd name="T3" fmla="*/ 632 h 915"/>
                <a:gd name="T4" fmla="*/ 823 w 1042"/>
                <a:gd name="T5" fmla="*/ 586 h 915"/>
                <a:gd name="T6" fmla="*/ 853 w 1042"/>
                <a:gd name="T7" fmla="*/ 331 h 915"/>
                <a:gd name="T8" fmla="*/ 521 w 1042"/>
                <a:gd name="T9" fmla="*/ 0 h 915"/>
                <a:gd name="T10" fmla="*/ 188 w 1042"/>
                <a:gd name="T11" fmla="*/ 331 h 915"/>
                <a:gd name="T12" fmla="*/ 218 w 1042"/>
                <a:gd name="T13" fmla="*/ 586 h 915"/>
                <a:gd name="T14" fmla="*/ 80 w 1042"/>
                <a:gd name="T15" fmla="*/ 632 h 915"/>
                <a:gd name="T16" fmla="*/ 0 w 1042"/>
                <a:gd name="T17" fmla="*/ 914 h 915"/>
                <a:gd name="T18" fmla="*/ 1041 w 1042"/>
                <a:gd name="T19" fmla="*/ 914 h 915"/>
                <a:gd name="T20" fmla="*/ 961 w 1042"/>
                <a:gd name="T21" fmla="*/ 632 h 915"/>
                <a:gd name="T22" fmla="*/ 119 w 1042"/>
                <a:gd name="T23" fmla="*/ 670 h 915"/>
                <a:gd name="T24" fmla="*/ 119 w 1042"/>
                <a:gd name="T25" fmla="*/ 670 h 915"/>
                <a:gd name="T26" fmla="*/ 268 w 1042"/>
                <a:gd name="T27" fmla="*/ 617 h 915"/>
                <a:gd name="T28" fmla="*/ 234 w 1042"/>
                <a:gd name="T29" fmla="*/ 331 h 915"/>
                <a:gd name="T30" fmla="*/ 521 w 1042"/>
                <a:gd name="T31" fmla="*/ 42 h 915"/>
                <a:gd name="T32" fmla="*/ 808 w 1042"/>
                <a:gd name="T33" fmla="*/ 328 h 915"/>
                <a:gd name="T34" fmla="*/ 773 w 1042"/>
                <a:gd name="T35" fmla="*/ 617 h 915"/>
                <a:gd name="T36" fmla="*/ 922 w 1042"/>
                <a:gd name="T37" fmla="*/ 670 h 915"/>
                <a:gd name="T38" fmla="*/ 980 w 1042"/>
                <a:gd name="T39" fmla="*/ 868 h 915"/>
                <a:gd name="T40" fmla="*/ 61 w 1042"/>
                <a:gd name="T41" fmla="*/ 868 h 915"/>
                <a:gd name="T42" fmla="*/ 119 w 1042"/>
                <a:gd name="T43" fmla="*/ 670 h 915"/>
                <a:gd name="T44" fmla="*/ 961 w 1042"/>
                <a:gd name="T45" fmla="*/ 632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2" h="915">
                  <a:moveTo>
                    <a:pt x="961" y="632"/>
                  </a:moveTo>
                  <a:lnTo>
                    <a:pt x="961" y="632"/>
                  </a:lnTo>
                  <a:cubicBezTo>
                    <a:pt x="823" y="586"/>
                    <a:pt x="823" y="586"/>
                    <a:pt x="823" y="586"/>
                  </a:cubicBezTo>
                  <a:cubicBezTo>
                    <a:pt x="853" y="331"/>
                    <a:pt x="853" y="331"/>
                    <a:pt x="853" y="331"/>
                  </a:cubicBezTo>
                  <a:cubicBezTo>
                    <a:pt x="853" y="149"/>
                    <a:pt x="704" y="0"/>
                    <a:pt x="521" y="0"/>
                  </a:cubicBezTo>
                  <a:cubicBezTo>
                    <a:pt x="337" y="0"/>
                    <a:pt x="188" y="149"/>
                    <a:pt x="188" y="331"/>
                  </a:cubicBezTo>
                  <a:cubicBezTo>
                    <a:pt x="218" y="586"/>
                    <a:pt x="218" y="586"/>
                    <a:pt x="218" y="586"/>
                  </a:cubicBezTo>
                  <a:cubicBezTo>
                    <a:pt x="80" y="632"/>
                    <a:pt x="80" y="632"/>
                    <a:pt x="80" y="632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1041" y="914"/>
                    <a:pt x="1041" y="914"/>
                    <a:pt x="1041" y="914"/>
                  </a:cubicBezTo>
                  <a:cubicBezTo>
                    <a:pt x="961" y="632"/>
                    <a:pt x="961" y="632"/>
                    <a:pt x="961" y="632"/>
                  </a:cubicBezTo>
                  <a:lnTo>
                    <a:pt x="119" y="670"/>
                  </a:lnTo>
                  <a:lnTo>
                    <a:pt x="119" y="670"/>
                  </a:lnTo>
                  <a:cubicBezTo>
                    <a:pt x="268" y="617"/>
                    <a:pt x="268" y="617"/>
                    <a:pt x="268" y="617"/>
                  </a:cubicBezTo>
                  <a:cubicBezTo>
                    <a:pt x="234" y="331"/>
                    <a:pt x="234" y="331"/>
                    <a:pt x="234" y="331"/>
                  </a:cubicBezTo>
                  <a:cubicBezTo>
                    <a:pt x="234" y="171"/>
                    <a:pt x="360" y="42"/>
                    <a:pt x="521" y="42"/>
                  </a:cubicBezTo>
                  <a:cubicBezTo>
                    <a:pt x="678" y="42"/>
                    <a:pt x="808" y="171"/>
                    <a:pt x="808" y="328"/>
                  </a:cubicBezTo>
                  <a:cubicBezTo>
                    <a:pt x="773" y="617"/>
                    <a:pt x="773" y="617"/>
                    <a:pt x="773" y="617"/>
                  </a:cubicBezTo>
                  <a:cubicBezTo>
                    <a:pt x="922" y="670"/>
                    <a:pt x="922" y="670"/>
                    <a:pt x="922" y="670"/>
                  </a:cubicBezTo>
                  <a:cubicBezTo>
                    <a:pt x="980" y="868"/>
                    <a:pt x="980" y="868"/>
                    <a:pt x="980" y="868"/>
                  </a:cubicBezTo>
                  <a:cubicBezTo>
                    <a:pt x="61" y="868"/>
                    <a:pt x="61" y="868"/>
                    <a:pt x="61" y="868"/>
                  </a:cubicBezTo>
                  <a:cubicBezTo>
                    <a:pt x="119" y="670"/>
                    <a:pt x="119" y="670"/>
                    <a:pt x="119" y="670"/>
                  </a:cubicBezTo>
                  <a:lnTo>
                    <a:pt x="961" y="63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908"/>
            <p:cNvSpPr>
              <a:spLocks noChangeArrowheads="1"/>
            </p:cNvSpPr>
            <p:nvPr/>
          </p:nvSpPr>
          <p:spPr bwMode="auto">
            <a:xfrm>
              <a:off x="6046875" y="2941380"/>
              <a:ext cx="165100" cy="298450"/>
            </a:xfrm>
            <a:custGeom>
              <a:avLst/>
              <a:gdLst>
                <a:gd name="T0" fmla="*/ 84 w 460"/>
                <a:gd name="T1" fmla="*/ 385 h 827"/>
                <a:gd name="T2" fmla="*/ 84 w 460"/>
                <a:gd name="T3" fmla="*/ 385 h 827"/>
                <a:gd name="T4" fmla="*/ 30 w 460"/>
                <a:gd name="T5" fmla="*/ 369 h 827"/>
                <a:gd name="T6" fmla="*/ 133 w 460"/>
                <a:gd name="T7" fmla="*/ 297 h 827"/>
                <a:gd name="T8" fmla="*/ 84 w 460"/>
                <a:gd name="T9" fmla="*/ 385 h 827"/>
                <a:gd name="T10" fmla="*/ 0 w 460"/>
                <a:gd name="T11" fmla="*/ 0 h 827"/>
                <a:gd name="T12" fmla="*/ 0 w 460"/>
                <a:gd name="T13" fmla="*/ 0 h 827"/>
                <a:gd name="T14" fmla="*/ 0 w 460"/>
                <a:gd name="T15" fmla="*/ 826 h 827"/>
                <a:gd name="T16" fmla="*/ 459 w 460"/>
                <a:gd name="T17" fmla="*/ 826 h 827"/>
                <a:gd name="T18" fmla="*/ 401 w 460"/>
                <a:gd name="T19" fmla="*/ 628 h 827"/>
                <a:gd name="T20" fmla="*/ 252 w 460"/>
                <a:gd name="T21" fmla="*/ 575 h 827"/>
                <a:gd name="T22" fmla="*/ 287 w 460"/>
                <a:gd name="T23" fmla="*/ 286 h 827"/>
                <a:gd name="T24" fmla="*/ 0 w 460"/>
                <a:gd name="T25" fmla="*/ 0 h 827"/>
                <a:gd name="T26" fmla="*/ 84 w 460"/>
                <a:gd name="T27" fmla="*/ 385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0" h="827">
                  <a:moveTo>
                    <a:pt x="84" y="385"/>
                  </a:moveTo>
                  <a:lnTo>
                    <a:pt x="84" y="385"/>
                  </a:lnTo>
                  <a:cubicBezTo>
                    <a:pt x="57" y="385"/>
                    <a:pt x="30" y="369"/>
                    <a:pt x="30" y="369"/>
                  </a:cubicBezTo>
                  <a:cubicBezTo>
                    <a:pt x="133" y="297"/>
                    <a:pt x="133" y="297"/>
                    <a:pt x="133" y="297"/>
                  </a:cubicBezTo>
                  <a:cubicBezTo>
                    <a:pt x="145" y="365"/>
                    <a:pt x="114" y="385"/>
                    <a:pt x="84" y="38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826"/>
                    <a:pt x="0" y="826"/>
                    <a:pt x="0" y="826"/>
                  </a:cubicBezTo>
                  <a:cubicBezTo>
                    <a:pt x="459" y="826"/>
                    <a:pt x="459" y="826"/>
                    <a:pt x="459" y="826"/>
                  </a:cubicBezTo>
                  <a:cubicBezTo>
                    <a:pt x="401" y="628"/>
                    <a:pt x="401" y="628"/>
                    <a:pt x="401" y="628"/>
                  </a:cubicBezTo>
                  <a:cubicBezTo>
                    <a:pt x="252" y="575"/>
                    <a:pt x="252" y="575"/>
                    <a:pt x="252" y="575"/>
                  </a:cubicBezTo>
                  <a:cubicBezTo>
                    <a:pt x="287" y="286"/>
                    <a:pt x="287" y="286"/>
                    <a:pt x="287" y="286"/>
                  </a:cubicBezTo>
                  <a:cubicBezTo>
                    <a:pt x="287" y="129"/>
                    <a:pt x="157" y="0"/>
                    <a:pt x="0" y="0"/>
                  </a:cubicBezTo>
                  <a:lnTo>
                    <a:pt x="84" y="385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909"/>
            <p:cNvSpPr>
              <a:spLocks noChangeArrowheads="1"/>
            </p:cNvSpPr>
            <p:nvPr/>
          </p:nvSpPr>
          <p:spPr bwMode="auto">
            <a:xfrm>
              <a:off x="6057987" y="3047742"/>
              <a:ext cx="41275" cy="31750"/>
            </a:xfrm>
            <a:custGeom>
              <a:avLst/>
              <a:gdLst>
                <a:gd name="T0" fmla="*/ 103 w 116"/>
                <a:gd name="T1" fmla="*/ 0 h 89"/>
                <a:gd name="T2" fmla="*/ 103 w 116"/>
                <a:gd name="T3" fmla="*/ 0 h 89"/>
                <a:gd name="T4" fmla="*/ 0 w 116"/>
                <a:gd name="T5" fmla="*/ 72 h 89"/>
                <a:gd name="T6" fmla="*/ 54 w 116"/>
                <a:gd name="T7" fmla="*/ 88 h 89"/>
                <a:gd name="T8" fmla="*/ 103 w 116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89">
                  <a:moveTo>
                    <a:pt x="103" y="0"/>
                  </a:moveTo>
                  <a:lnTo>
                    <a:pt x="103" y="0"/>
                  </a:ln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27" y="88"/>
                    <a:pt x="54" y="88"/>
                  </a:cubicBezTo>
                  <a:cubicBezTo>
                    <a:pt x="84" y="88"/>
                    <a:pt x="115" y="68"/>
                    <a:pt x="10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910"/>
            <p:cNvSpPr>
              <a:spLocks noChangeArrowheads="1"/>
            </p:cNvSpPr>
            <p:nvPr/>
          </p:nvSpPr>
          <p:spPr bwMode="auto">
            <a:xfrm>
              <a:off x="5965912" y="3008055"/>
              <a:ext cx="163513" cy="158750"/>
            </a:xfrm>
            <a:custGeom>
              <a:avLst/>
              <a:gdLst>
                <a:gd name="T0" fmla="*/ 226 w 452"/>
                <a:gd name="T1" fmla="*/ 0 h 442"/>
                <a:gd name="T2" fmla="*/ 226 w 452"/>
                <a:gd name="T3" fmla="*/ 0 h 442"/>
                <a:gd name="T4" fmla="*/ 11 w 452"/>
                <a:gd name="T5" fmla="*/ 61 h 442"/>
                <a:gd name="T6" fmla="*/ 0 w 452"/>
                <a:gd name="T7" fmla="*/ 68 h 442"/>
                <a:gd name="T8" fmla="*/ 0 w 452"/>
                <a:gd name="T9" fmla="*/ 80 h 442"/>
                <a:gd name="T10" fmla="*/ 226 w 452"/>
                <a:gd name="T11" fmla="*/ 441 h 442"/>
                <a:gd name="T12" fmla="*/ 448 w 452"/>
                <a:gd name="T13" fmla="*/ 80 h 442"/>
                <a:gd name="T14" fmla="*/ 451 w 452"/>
                <a:gd name="T15" fmla="*/ 68 h 442"/>
                <a:gd name="T16" fmla="*/ 440 w 452"/>
                <a:gd name="T17" fmla="*/ 61 h 442"/>
                <a:gd name="T18" fmla="*/ 226 w 452"/>
                <a:gd name="T19" fmla="*/ 0 h 442"/>
                <a:gd name="T20" fmla="*/ 92 w 452"/>
                <a:gd name="T21" fmla="*/ 110 h 442"/>
                <a:gd name="T22" fmla="*/ 92 w 452"/>
                <a:gd name="T23" fmla="*/ 110 h 442"/>
                <a:gd name="T24" fmla="*/ 195 w 452"/>
                <a:gd name="T25" fmla="*/ 182 h 442"/>
                <a:gd name="T26" fmla="*/ 92 w 452"/>
                <a:gd name="T27" fmla="*/ 110 h 442"/>
                <a:gd name="T28" fmla="*/ 256 w 452"/>
                <a:gd name="T29" fmla="*/ 182 h 442"/>
                <a:gd name="T30" fmla="*/ 256 w 452"/>
                <a:gd name="T31" fmla="*/ 182 h 442"/>
                <a:gd name="T32" fmla="*/ 359 w 452"/>
                <a:gd name="T33" fmla="*/ 110 h 442"/>
                <a:gd name="T34" fmla="*/ 256 w 452"/>
                <a:gd name="T35" fmla="*/ 18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2" h="442">
                  <a:moveTo>
                    <a:pt x="226" y="0"/>
                  </a:moveTo>
                  <a:lnTo>
                    <a:pt x="226" y="0"/>
                  </a:lnTo>
                  <a:cubicBezTo>
                    <a:pt x="99" y="0"/>
                    <a:pt x="15" y="57"/>
                    <a:pt x="11" y="6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5" y="289"/>
                    <a:pt x="111" y="441"/>
                    <a:pt x="226" y="441"/>
                  </a:cubicBezTo>
                  <a:cubicBezTo>
                    <a:pt x="340" y="441"/>
                    <a:pt x="436" y="289"/>
                    <a:pt x="448" y="80"/>
                  </a:cubicBezTo>
                  <a:cubicBezTo>
                    <a:pt x="451" y="68"/>
                    <a:pt x="451" y="68"/>
                    <a:pt x="451" y="68"/>
                  </a:cubicBezTo>
                  <a:cubicBezTo>
                    <a:pt x="440" y="61"/>
                    <a:pt x="440" y="61"/>
                    <a:pt x="440" y="61"/>
                  </a:cubicBezTo>
                  <a:cubicBezTo>
                    <a:pt x="436" y="57"/>
                    <a:pt x="352" y="0"/>
                    <a:pt x="226" y="0"/>
                  </a:cubicBezTo>
                  <a:close/>
                  <a:moveTo>
                    <a:pt x="92" y="110"/>
                  </a:moveTo>
                  <a:lnTo>
                    <a:pt x="92" y="110"/>
                  </a:lnTo>
                  <a:cubicBezTo>
                    <a:pt x="195" y="182"/>
                    <a:pt x="195" y="182"/>
                    <a:pt x="195" y="182"/>
                  </a:cubicBezTo>
                  <a:cubicBezTo>
                    <a:pt x="195" y="182"/>
                    <a:pt x="72" y="243"/>
                    <a:pt x="92" y="110"/>
                  </a:cubicBezTo>
                  <a:close/>
                  <a:moveTo>
                    <a:pt x="256" y="182"/>
                  </a:moveTo>
                  <a:lnTo>
                    <a:pt x="256" y="182"/>
                  </a:lnTo>
                  <a:cubicBezTo>
                    <a:pt x="359" y="110"/>
                    <a:pt x="359" y="110"/>
                    <a:pt x="359" y="110"/>
                  </a:cubicBezTo>
                  <a:cubicBezTo>
                    <a:pt x="379" y="243"/>
                    <a:pt x="256" y="182"/>
                    <a:pt x="256" y="18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3471138" y="3538312"/>
            <a:ext cx="374650" cy="328613"/>
            <a:chOff x="5859550" y="3525022"/>
            <a:chExt cx="374650" cy="328613"/>
          </a:xfrm>
        </p:grpSpPr>
        <p:sp>
          <p:nvSpPr>
            <p:cNvPr id="124" name="Freeform 911"/>
            <p:cNvSpPr>
              <a:spLocks noChangeArrowheads="1"/>
            </p:cNvSpPr>
            <p:nvPr/>
          </p:nvSpPr>
          <p:spPr bwMode="auto">
            <a:xfrm>
              <a:off x="5870662" y="3532960"/>
              <a:ext cx="352425" cy="314325"/>
            </a:xfrm>
            <a:custGeom>
              <a:avLst/>
              <a:gdLst>
                <a:gd name="T0" fmla="*/ 911 w 980"/>
                <a:gd name="T1" fmla="*/ 632 h 873"/>
                <a:gd name="T2" fmla="*/ 911 w 980"/>
                <a:gd name="T3" fmla="*/ 632 h 873"/>
                <a:gd name="T4" fmla="*/ 765 w 980"/>
                <a:gd name="T5" fmla="*/ 583 h 873"/>
                <a:gd name="T6" fmla="*/ 800 w 980"/>
                <a:gd name="T7" fmla="*/ 312 h 873"/>
                <a:gd name="T8" fmla="*/ 490 w 980"/>
                <a:gd name="T9" fmla="*/ 0 h 873"/>
                <a:gd name="T10" fmla="*/ 180 w 980"/>
                <a:gd name="T11" fmla="*/ 312 h 873"/>
                <a:gd name="T12" fmla="*/ 210 w 980"/>
                <a:gd name="T13" fmla="*/ 583 h 873"/>
                <a:gd name="T14" fmla="*/ 69 w 980"/>
                <a:gd name="T15" fmla="*/ 632 h 873"/>
                <a:gd name="T16" fmla="*/ 0 w 980"/>
                <a:gd name="T17" fmla="*/ 872 h 873"/>
                <a:gd name="T18" fmla="*/ 979 w 980"/>
                <a:gd name="T19" fmla="*/ 872 h 873"/>
                <a:gd name="T20" fmla="*/ 911 w 980"/>
                <a:gd name="T21" fmla="*/ 63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0" h="873">
                  <a:moveTo>
                    <a:pt x="911" y="632"/>
                  </a:moveTo>
                  <a:lnTo>
                    <a:pt x="911" y="632"/>
                  </a:lnTo>
                  <a:cubicBezTo>
                    <a:pt x="765" y="583"/>
                    <a:pt x="765" y="583"/>
                    <a:pt x="765" y="583"/>
                  </a:cubicBezTo>
                  <a:cubicBezTo>
                    <a:pt x="800" y="312"/>
                    <a:pt x="800" y="312"/>
                    <a:pt x="800" y="312"/>
                  </a:cubicBezTo>
                  <a:cubicBezTo>
                    <a:pt x="800" y="141"/>
                    <a:pt x="662" y="0"/>
                    <a:pt x="490" y="0"/>
                  </a:cubicBezTo>
                  <a:cubicBezTo>
                    <a:pt x="317" y="0"/>
                    <a:pt x="180" y="141"/>
                    <a:pt x="180" y="312"/>
                  </a:cubicBezTo>
                  <a:cubicBezTo>
                    <a:pt x="210" y="583"/>
                    <a:pt x="210" y="583"/>
                    <a:pt x="210" y="583"/>
                  </a:cubicBezTo>
                  <a:cubicBezTo>
                    <a:pt x="69" y="632"/>
                    <a:pt x="69" y="632"/>
                    <a:pt x="69" y="632"/>
                  </a:cubicBezTo>
                  <a:cubicBezTo>
                    <a:pt x="0" y="872"/>
                    <a:pt x="0" y="872"/>
                    <a:pt x="0" y="872"/>
                  </a:cubicBezTo>
                  <a:cubicBezTo>
                    <a:pt x="979" y="872"/>
                    <a:pt x="979" y="872"/>
                    <a:pt x="979" y="872"/>
                  </a:cubicBezTo>
                  <a:cubicBezTo>
                    <a:pt x="911" y="632"/>
                    <a:pt x="911" y="632"/>
                    <a:pt x="911" y="6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912"/>
            <p:cNvSpPr>
              <a:spLocks noChangeArrowheads="1"/>
            </p:cNvSpPr>
            <p:nvPr/>
          </p:nvSpPr>
          <p:spPr bwMode="auto">
            <a:xfrm>
              <a:off x="6057987" y="3647260"/>
              <a:ext cx="44450" cy="47625"/>
            </a:xfrm>
            <a:custGeom>
              <a:avLst/>
              <a:gdLst>
                <a:gd name="T0" fmla="*/ 103 w 124"/>
                <a:gd name="T1" fmla="*/ 0 h 134"/>
                <a:gd name="T2" fmla="*/ 103 w 124"/>
                <a:gd name="T3" fmla="*/ 0 h 134"/>
                <a:gd name="T4" fmla="*/ 0 w 124"/>
                <a:gd name="T5" fmla="*/ 72 h 134"/>
                <a:gd name="T6" fmla="*/ 103 w 124"/>
                <a:gd name="T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4" h="134">
                  <a:moveTo>
                    <a:pt x="103" y="0"/>
                  </a:moveTo>
                  <a:lnTo>
                    <a:pt x="103" y="0"/>
                  </a:lnTo>
                  <a:cubicBezTo>
                    <a:pt x="123" y="133"/>
                    <a:pt x="0" y="72"/>
                    <a:pt x="0" y="72"/>
                  </a:cubicBezTo>
                  <a:cubicBezTo>
                    <a:pt x="103" y="0"/>
                    <a:pt x="103" y="0"/>
                    <a:pt x="10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913"/>
            <p:cNvSpPr>
              <a:spLocks noChangeArrowheads="1"/>
            </p:cNvSpPr>
            <p:nvPr/>
          </p:nvSpPr>
          <p:spPr bwMode="auto">
            <a:xfrm>
              <a:off x="5859550" y="3525022"/>
              <a:ext cx="374650" cy="328613"/>
            </a:xfrm>
            <a:custGeom>
              <a:avLst/>
              <a:gdLst>
                <a:gd name="T0" fmla="*/ 961 w 1042"/>
                <a:gd name="T1" fmla="*/ 632 h 915"/>
                <a:gd name="T2" fmla="*/ 961 w 1042"/>
                <a:gd name="T3" fmla="*/ 632 h 915"/>
                <a:gd name="T4" fmla="*/ 823 w 1042"/>
                <a:gd name="T5" fmla="*/ 586 h 915"/>
                <a:gd name="T6" fmla="*/ 853 w 1042"/>
                <a:gd name="T7" fmla="*/ 331 h 915"/>
                <a:gd name="T8" fmla="*/ 521 w 1042"/>
                <a:gd name="T9" fmla="*/ 0 h 915"/>
                <a:gd name="T10" fmla="*/ 188 w 1042"/>
                <a:gd name="T11" fmla="*/ 331 h 915"/>
                <a:gd name="T12" fmla="*/ 218 w 1042"/>
                <a:gd name="T13" fmla="*/ 586 h 915"/>
                <a:gd name="T14" fmla="*/ 80 w 1042"/>
                <a:gd name="T15" fmla="*/ 632 h 915"/>
                <a:gd name="T16" fmla="*/ 0 w 1042"/>
                <a:gd name="T17" fmla="*/ 914 h 915"/>
                <a:gd name="T18" fmla="*/ 1041 w 1042"/>
                <a:gd name="T19" fmla="*/ 914 h 915"/>
                <a:gd name="T20" fmla="*/ 961 w 1042"/>
                <a:gd name="T21" fmla="*/ 632 h 915"/>
                <a:gd name="T22" fmla="*/ 119 w 1042"/>
                <a:gd name="T23" fmla="*/ 670 h 915"/>
                <a:gd name="T24" fmla="*/ 119 w 1042"/>
                <a:gd name="T25" fmla="*/ 670 h 915"/>
                <a:gd name="T26" fmla="*/ 268 w 1042"/>
                <a:gd name="T27" fmla="*/ 617 h 915"/>
                <a:gd name="T28" fmla="*/ 234 w 1042"/>
                <a:gd name="T29" fmla="*/ 331 h 915"/>
                <a:gd name="T30" fmla="*/ 521 w 1042"/>
                <a:gd name="T31" fmla="*/ 42 h 915"/>
                <a:gd name="T32" fmla="*/ 808 w 1042"/>
                <a:gd name="T33" fmla="*/ 328 h 915"/>
                <a:gd name="T34" fmla="*/ 773 w 1042"/>
                <a:gd name="T35" fmla="*/ 617 h 915"/>
                <a:gd name="T36" fmla="*/ 922 w 1042"/>
                <a:gd name="T37" fmla="*/ 670 h 915"/>
                <a:gd name="T38" fmla="*/ 980 w 1042"/>
                <a:gd name="T39" fmla="*/ 868 h 915"/>
                <a:gd name="T40" fmla="*/ 61 w 1042"/>
                <a:gd name="T41" fmla="*/ 868 h 915"/>
                <a:gd name="T42" fmla="*/ 119 w 1042"/>
                <a:gd name="T43" fmla="*/ 670 h 915"/>
                <a:gd name="T44" fmla="*/ 961 w 1042"/>
                <a:gd name="T45" fmla="*/ 632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2" h="915">
                  <a:moveTo>
                    <a:pt x="961" y="632"/>
                  </a:moveTo>
                  <a:lnTo>
                    <a:pt x="961" y="632"/>
                  </a:lnTo>
                  <a:cubicBezTo>
                    <a:pt x="823" y="586"/>
                    <a:pt x="823" y="586"/>
                    <a:pt x="823" y="586"/>
                  </a:cubicBezTo>
                  <a:cubicBezTo>
                    <a:pt x="853" y="331"/>
                    <a:pt x="853" y="331"/>
                    <a:pt x="853" y="331"/>
                  </a:cubicBezTo>
                  <a:cubicBezTo>
                    <a:pt x="853" y="149"/>
                    <a:pt x="704" y="0"/>
                    <a:pt x="521" y="0"/>
                  </a:cubicBezTo>
                  <a:cubicBezTo>
                    <a:pt x="337" y="0"/>
                    <a:pt x="188" y="149"/>
                    <a:pt x="188" y="331"/>
                  </a:cubicBezTo>
                  <a:cubicBezTo>
                    <a:pt x="218" y="586"/>
                    <a:pt x="218" y="586"/>
                    <a:pt x="218" y="586"/>
                  </a:cubicBezTo>
                  <a:cubicBezTo>
                    <a:pt x="80" y="632"/>
                    <a:pt x="80" y="632"/>
                    <a:pt x="80" y="632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1041" y="914"/>
                    <a:pt x="1041" y="914"/>
                    <a:pt x="1041" y="914"/>
                  </a:cubicBezTo>
                  <a:cubicBezTo>
                    <a:pt x="961" y="632"/>
                    <a:pt x="961" y="632"/>
                    <a:pt x="961" y="632"/>
                  </a:cubicBezTo>
                  <a:lnTo>
                    <a:pt x="119" y="670"/>
                  </a:lnTo>
                  <a:lnTo>
                    <a:pt x="119" y="670"/>
                  </a:lnTo>
                  <a:cubicBezTo>
                    <a:pt x="268" y="617"/>
                    <a:pt x="268" y="617"/>
                    <a:pt x="268" y="617"/>
                  </a:cubicBezTo>
                  <a:cubicBezTo>
                    <a:pt x="234" y="331"/>
                    <a:pt x="234" y="331"/>
                    <a:pt x="234" y="331"/>
                  </a:cubicBezTo>
                  <a:cubicBezTo>
                    <a:pt x="234" y="171"/>
                    <a:pt x="360" y="42"/>
                    <a:pt x="521" y="42"/>
                  </a:cubicBezTo>
                  <a:cubicBezTo>
                    <a:pt x="678" y="42"/>
                    <a:pt x="808" y="171"/>
                    <a:pt x="808" y="328"/>
                  </a:cubicBezTo>
                  <a:cubicBezTo>
                    <a:pt x="773" y="617"/>
                    <a:pt x="773" y="617"/>
                    <a:pt x="773" y="617"/>
                  </a:cubicBezTo>
                  <a:cubicBezTo>
                    <a:pt x="922" y="670"/>
                    <a:pt x="922" y="670"/>
                    <a:pt x="922" y="670"/>
                  </a:cubicBezTo>
                  <a:cubicBezTo>
                    <a:pt x="980" y="868"/>
                    <a:pt x="980" y="868"/>
                    <a:pt x="980" y="868"/>
                  </a:cubicBezTo>
                  <a:cubicBezTo>
                    <a:pt x="61" y="868"/>
                    <a:pt x="61" y="868"/>
                    <a:pt x="61" y="868"/>
                  </a:cubicBezTo>
                  <a:cubicBezTo>
                    <a:pt x="119" y="670"/>
                    <a:pt x="119" y="670"/>
                    <a:pt x="119" y="670"/>
                  </a:cubicBezTo>
                  <a:lnTo>
                    <a:pt x="961" y="63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914"/>
            <p:cNvSpPr>
              <a:spLocks noChangeArrowheads="1"/>
            </p:cNvSpPr>
            <p:nvPr/>
          </p:nvSpPr>
          <p:spPr bwMode="auto">
            <a:xfrm>
              <a:off x="6046875" y="3540897"/>
              <a:ext cx="165100" cy="298450"/>
            </a:xfrm>
            <a:custGeom>
              <a:avLst/>
              <a:gdLst>
                <a:gd name="T0" fmla="*/ 84 w 460"/>
                <a:gd name="T1" fmla="*/ 385 h 827"/>
                <a:gd name="T2" fmla="*/ 84 w 460"/>
                <a:gd name="T3" fmla="*/ 385 h 827"/>
                <a:gd name="T4" fmla="*/ 30 w 460"/>
                <a:gd name="T5" fmla="*/ 369 h 827"/>
                <a:gd name="T6" fmla="*/ 133 w 460"/>
                <a:gd name="T7" fmla="*/ 297 h 827"/>
                <a:gd name="T8" fmla="*/ 84 w 460"/>
                <a:gd name="T9" fmla="*/ 385 h 827"/>
                <a:gd name="T10" fmla="*/ 0 w 460"/>
                <a:gd name="T11" fmla="*/ 0 h 827"/>
                <a:gd name="T12" fmla="*/ 0 w 460"/>
                <a:gd name="T13" fmla="*/ 0 h 827"/>
                <a:gd name="T14" fmla="*/ 0 w 460"/>
                <a:gd name="T15" fmla="*/ 826 h 827"/>
                <a:gd name="T16" fmla="*/ 459 w 460"/>
                <a:gd name="T17" fmla="*/ 826 h 827"/>
                <a:gd name="T18" fmla="*/ 401 w 460"/>
                <a:gd name="T19" fmla="*/ 628 h 827"/>
                <a:gd name="T20" fmla="*/ 252 w 460"/>
                <a:gd name="T21" fmla="*/ 575 h 827"/>
                <a:gd name="T22" fmla="*/ 287 w 460"/>
                <a:gd name="T23" fmla="*/ 286 h 827"/>
                <a:gd name="T24" fmla="*/ 0 w 460"/>
                <a:gd name="T25" fmla="*/ 0 h 827"/>
                <a:gd name="T26" fmla="*/ 84 w 460"/>
                <a:gd name="T27" fmla="*/ 385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60" h="827">
                  <a:moveTo>
                    <a:pt x="84" y="385"/>
                  </a:moveTo>
                  <a:lnTo>
                    <a:pt x="84" y="385"/>
                  </a:lnTo>
                  <a:cubicBezTo>
                    <a:pt x="57" y="385"/>
                    <a:pt x="30" y="369"/>
                    <a:pt x="30" y="369"/>
                  </a:cubicBezTo>
                  <a:cubicBezTo>
                    <a:pt x="133" y="297"/>
                    <a:pt x="133" y="297"/>
                    <a:pt x="133" y="297"/>
                  </a:cubicBezTo>
                  <a:cubicBezTo>
                    <a:pt x="145" y="365"/>
                    <a:pt x="114" y="385"/>
                    <a:pt x="84" y="385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826"/>
                    <a:pt x="0" y="826"/>
                    <a:pt x="0" y="826"/>
                  </a:cubicBezTo>
                  <a:cubicBezTo>
                    <a:pt x="459" y="826"/>
                    <a:pt x="459" y="826"/>
                    <a:pt x="459" y="826"/>
                  </a:cubicBezTo>
                  <a:cubicBezTo>
                    <a:pt x="401" y="628"/>
                    <a:pt x="401" y="628"/>
                    <a:pt x="401" y="628"/>
                  </a:cubicBezTo>
                  <a:cubicBezTo>
                    <a:pt x="252" y="575"/>
                    <a:pt x="252" y="575"/>
                    <a:pt x="252" y="575"/>
                  </a:cubicBezTo>
                  <a:cubicBezTo>
                    <a:pt x="287" y="286"/>
                    <a:pt x="287" y="286"/>
                    <a:pt x="287" y="286"/>
                  </a:cubicBezTo>
                  <a:cubicBezTo>
                    <a:pt x="287" y="129"/>
                    <a:pt x="157" y="0"/>
                    <a:pt x="0" y="0"/>
                  </a:cubicBezTo>
                  <a:lnTo>
                    <a:pt x="84" y="385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915"/>
            <p:cNvSpPr>
              <a:spLocks noChangeArrowheads="1"/>
            </p:cNvSpPr>
            <p:nvPr/>
          </p:nvSpPr>
          <p:spPr bwMode="auto">
            <a:xfrm>
              <a:off x="6057987" y="3647260"/>
              <a:ext cx="41275" cy="31750"/>
            </a:xfrm>
            <a:custGeom>
              <a:avLst/>
              <a:gdLst>
                <a:gd name="T0" fmla="*/ 103 w 116"/>
                <a:gd name="T1" fmla="*/ 0 h 89"/>
                <a:gd name="T2" fmla="*/ 103 w 116"/>
                <a:gd name="T3" fmla="*/ 0 h 89"/>
                <a:gd name="T4" fmla="*/ 0 w 116"/>
                <a:gd name="T5" fmla="*/ 72 h 89"/>
                <a:gd name="T6" fmla="*/ 54 w 116"/>
                <a:gd name="T7" fmla="*/ 88 h 89"/>
                <a:gd name="T8" fmla="*/ 103 w 116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89">
                  <a:moveTo>
                    <a:pt x="103" y="0"/>
                  </a:moveTo>
                  <a:lnTo>
                    <a:pt x="103" y="0"/>
                  </a:ln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27" y="88"/>
                    <a:pt x="54" y="88"/>
                  </a:cubicBezTo>
                  <a:cubicBezTo>
                    <a:pt x="84" y="88"/>
                    <a:pt x="115" y="68"/>
                    <a:pt x="10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916"/>
            <p:cNvSpPr>
              <a:spLocks noChangeArrowheads="1"/>
            </p:cNvSpPr>
            <p:nvPr/>
          </p:nvSpPr>
          <p:spPr bwMode="auto">
            <a:xfrm>
              <a:off x="5965912" y="3607572"/>
              <a:ext cx="163513" cy="158750"/>
            </a:xfrm>
            <a:custGeom>
              <a:avLst/>
              <a:gdLst>
                <a:gd name="T0" fmla="*/ 226 w 452"/>
                <a:gd name="T1" fmla="*/ 0 h 442"/>
                <a:gd name="T2" fmla="*/ 226 w 452"/>
                <a:gd name="T3" fmla="*/ 0 h 442"/>
                <a:gd name="T4" fmla="*/ 11 w 452"/>
                <a:gd name="T5" fmla="*/ 61 h 442"/>
                <a:gd name="T6" fmla="*/ 0 w 452"/>
                <a:gd name="T7" fmla="*/ 68 h 442"/>
                <a:gd name="T8" fmla="*/ 0 w 452"/>
                <a:gd name="T9" fmla="*/ 80 h 442"/>
                <a:gd name="T10" fmla="*/ 226 w 452"/>
                <a:gd name="T11" fmla="*/ 441 h 442"/>
                <a:gd name="T12" fmla="*/ 448 w 452"/>
                <a:gd name="T13" fmla="*/ 80 h 442"/>
                <a:gd name="T14" fmla="*/ 451 w 452"/>
                <a:gd name="T15" fmla="*/ 68 h 442"/>
                <a:gd name="T16" fmla="*/ 440 w 452"/>
                <a:gd name="T17" fmla="*/ 61 h 442"/>
                <a:gd name="T18" fmla="*/ 226 w 452"/>
                <a:gd name="T19" fmla="*/ 0 h 442"/>
                <a:gd name="T20" fmla="*/ 92 w 452"/>
                <a:gd name="T21" fmla="*/ 110 h 442"/>
                <a:gd name="T22" fmla="*/ 92 w 452"/>
                <a:gd name="T23" fmla="*/ 110 h 442"/>
                <a:gd name="T24" fmla="*/ 195 w 452"/>
                <a:gd name="T25" fmla="*/ 182 h 442"/>
                <a:gd name="T26" fmla="*/ 92 w 452"/>
                <a:gd name="T27" fmla="*/ 110 h 442"/>
                <a:gd name="T28" fmla="*/ 256 w 452"/>
                <a:gd name="T29" fmla="*/ 182 h 442"/>
                <a:gd name="T30" fmla="*/ 256 w 452"/>
                <a:gd name="T31" fmla="*/ 182 h 442"/>
                <a:gd name="T32" fmla="*/ 359 w 452"/>
                <a:gd name="T33" fmla="*/ 110 h 442"/>
                <a:gd name="T34" fmla="*/ 256 w 452"/>
                <a:gd name="T35" fmla="*/ 18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2" h="442">
                  <a:moveTo>
                    <a:pt x="226" y="0"/>
                  </a:moveTo>
                  <a:lnTo>
                    <a:pt x="226" y="0"/>
                  </a:lnTo>
                  <a:cubicBezTo>
                    <a:pt x="99" y="0"/>
                    <a:pt x="15" y="57"/>
                    <a:pt x="11" y="6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15" y="289"/>
                    <a:pt x="111" y="441"/>
                    <a:pt x="226" y="441"/>
                  </a:cubicBezTo>
                  <a:cubicBezTo>
                    <a:pt x="340" y="441"/>
                    <a:pt x="436" y="289"/>
                    <a:pt x="448" y="80"/>
                  </a:cubicBezTo>
                  <a:cubicBezTo>
                    <a:pt x="451" y="68"/>
                    <a:pt x="451" y="68"/>
                    <a:pt x="451" y="68"/>
                  </a:cubicBezTo>
                  <a:cubicBezTo>
                    <a:pt x="440" y="61"/>
                    <a:pt x="440" y="61"/>
                    <a:pt x="440" y="61"/>
                  </a:cubicBezTo>
                  <a:cubicBezTo>
                    <a:pt x="436" y="57"/>
                    <a:pt x="352" y="0"/>
                    <a:pt x="226" y="0"/>
                  </a:cubicBezTo>
                  <a:close/>
                  <a:moveTo>
                    <a:pt x="92" y="110"/>
                  </a:moveTo>
                  <a:lnTo>
                    <a:pt x="92" y="110"/>
                  </a:lnTo>
                  <a:cubicBezTo>
                    <a:pt x="195" y="182"/>
                    <a:pt x="195" y="182"/>
                    <a:pt x="195" y="182"/>
                  </a:cubicBezTo>
                  <a:cubicBezTo>
                    <a:pt x="195" y="182"/>
                    <a:pt x="72" y="243"/>
                    <a:pt x="92" y="110"/>
                  </a:cubicBezTo>
                  <a:close/>
                  <a:moveTo>
                    <a:pt x="256" y="182"/>
                  </a:moveTo>
                  <a:lnTo>
                    <a:pt x="256" y="182"/>
                  </a:lnTo>
                  <a:cubicBezTo>
                    <a:pt x="359" y="110"/>
                    <a:pt x="359" y="110"/>
                    <a:pt x="359" y="110"/>
                  </a:cubicBezTo>
                  <a:cubicBezTo>
                    <a:pt x="379" y="243"/>
                    <a:pt x="256" y="182"/>
                    <a:pt x="256" y="18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0" name="Group 129"/>
          <p:cNvGrpSpPr/>
          <p:nvPr/>
        </p:nvGrpSpPr>
        <p:grpSpPr>
          <a:xfrm>
            <a:off x="4210609" y="4067175"/>
            <a:ext cx="495300" cy="493712"/>
            <a:chOff x="6615371" y="4091760"/>
            <a:chExt cx="495300" cy="493712"/>
          </a:xfrm>
        </p:grpSpPr>
        <p:sp>
          <p:nvSpPr>
            <p:cNvPr id="131" name="Freeform 1"/>
            <p:cNvSpPr>
              <a:spLocks noChangeArrowheads="1"/>
            </p:cNvSpPr>
            <p:nvPr/>
          </p:nvSpPr>
          <p:spPr bwMode="auto">
            <a:xfrm>
              <a:off x="6615371" y="409176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2"/>
            <p:cNvSpPr>
              <a:spLocks noChangeArrowheads="1"/>
            </p:cNvSpPr>
            <p:nvPr/>
          </p:nvSpPr>
          <p:spPr bwMode="auto">
            <a:xfrm>
              <a:off x="6763008" y="4226697"/>
              <a:ext cx="347663" cy="358775"/>
            </a:xfrm>
            <a:custGeom>
              <a:avLst/>
              <a:gdLst>
                <a:gd name="T0" fmla="*/ 611 w 966"/>
                <a:gd name="T1" fmla="*/ 0 h 998"/>
                <a:gd name="T2" fmla="*/ 611 w 966"/>
                <a:gd name="T3" fmla="*/ 0 h 998"/>
                <a:gd name="T4" fmla="*/ 676 w 966"/>
                <a:gd name="T5" fmla="*/ 82 h 998"/>
                <a:gd name="T6" fmla="*/ 676 w 966"/>
                <a:gd name="T7" fmla="*/ 82 h 998"/>
                <a:gd name="T8" fmla="*/ 676 w 966"/>
                <a:gd name="T9" fmla="*/ 86 h 998"/>
                <a:gd name="T10" fmla="*/ 676 w 966"/>
                <a:gd name="T11" fmla="*/ 86 h 998"/>
                <a:gd name="T12" fmla="*/ 676 w 966"/>
                <a:gd name="T13" fmla="*/ 86 h 998"/>
                <a:gd name="T14" fmla="*/ 676 w 966"/>
                <a:gd name="T15" fmla="*/ 86 h 998"/>
                <a:gd name="T16" fmla="*/ 736 w 966"/>
                <a:gd name="T17" fmla="*/ 311 h 998"/>
                <a:gd name="T18" fmla="*/ 736 w 966"/>
                <a:gd name="T19" fmla="*/ 311 h 998"/>
                <a:gd name="T20" fmla="*/ 736 w 966"/>
                <a:gd name="T21" fmla="*/ 311 h 998"/>
                <a:gd name="T22" fmla="*/ 676 w 966"/>
                <a:gd name="T23" fmla="*/ 536 h 998"/>
                <a:gd name="T24" fmla="*/ 676 w 966"/>
                <a:gd name="T25" fmla="*/ 536 h 998"/>
                <a:gd name="T26" fmla="*/ 676 w 966"/>
                <a:gd name="T27" fmla="*/ 536 h 998"/>
                <a:gd name="T28" fmla="*/ 676 w 966"/>
                <a:gd name="T29" fmla="*/ 536 h 998"/>
                <a:gd name="T30" fmla="*/ 676 w 966"/>
                <a:gd name="T31" fmla="*/ 540 h 998"/>
                <a:gd name="T32" fmla="*/ 286 w 966"/>
                <a:gd name="T33" fmla="*/ 765 h 998"/>
                <a:gd name="T34" fmla="*/ 286 w 966"/>
                <a:gd name="T35" fmla="*/ 765 h 998"/>
                <a:gd name="T36" fmla="*/ 286 w 966"/>
                <a:gd name="T37" fmla="*/ 765 h 998"/>
                <a:gd name="T38" fmla="*/ 286 w 966"/>
                <a:gd name="T39" fmla="*/ 765 h 998"/>
                <a:gd name="T40" fmla="*/ 286 w 966"/>
                <a:gd name="T41" fmla="*/ 765 h 998"/>
                <a:gd name="T42" fmla="*/ 283 w 966"/>
                <a:gd name="T43" fmla="*/ 765 h 998"/>
                <a:gd name="T44" fmla="*/ 283 w 966"/>
                <a:gd name="T45" fmla="*/ 765 h 998"/>
                <a:gd name="T46" fmla="*/ 283 w 966"/>
                <a:gd name="T47" fmla="*/ 765 h 998"/>
                <a:gd name="T48" fmla="*/ 283 w 966"/>
                <a:gd name="T49" fmla="*/ 765 h 998"/>
                <a:gd name="T50" fmla="*/ 0 w 966"/>
                <a:gd name="T51" fmla="*/ 661 h 998"/>
                <a:gd name="T52" fmla="*/ 336 w 966"/>
                <a:gd name="T53" fmla="*/ 997 h 998"/>
                <a:gd name="T54" fmla="*/ 965 w 966"/>
                <a:gd name="T55" fmla="*/ 997 h 998"/>
                <a:gd name="T56" fmla="*/ 965 w 966"/>
                <a:gd name="T57" fmla="*/ 354 h 998"/>
                <a:gd name="T58" fmla="*/ 611 w 966"/>
                <a:gd name="T59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66" h="998">
                  <a:moveTo>
                    <a:pt x="611" y="0"/>
                  </a:moveTo>
                  <a:lnTo>
                    <a:pt x="611" y="0"/>
                  </a:lnTo>
                  <a:cubicBezTo>
                    <a:pt x="636" y="25"/>
                    <a:pt x="658" y="54"/>
                    <a:pt x="676" y="82"/>
                  </a:cubicBezTo>
                  <a:lnTo>
                    <a:pt x="676" y="82"/>
                  </a:lnTo>
                  <a:cubicBezTo>
                    <a:pt x="676" y="86"/>
                    <a:pt x="676" y="86"/>
                    <a:pt x="676" y="86"/>
                  </a:cubicBezTo>
                  <a:lnTo>
                    <a:pt x="676" y="86"/>
                  </a:lnTo>
                  <a:lnTo>
                    <a:pt x="676" y="86"/>
                  </a:lnTo>
                  <a:lnTo>
                    <a:pt x="676" y="86"/>
                  </a:lnTo>
                  <a:cubicBezTo>
                    <a:pt x="715" y="154"/>
                    <a:pt x="736" y="229"/>
                    <a:pt x="736" y="311"/>
                  </a:cubicBezTo>
                  <a:lnTo>
                    <a:pt x="736" y="311"/>
                  </a:lnTo>
                  <a:lnTo>
                    <a:pt x="736" y="311"/>
                  </a:lnTo>
                  <a:cubicBezTo>
                    <a:pt x="736" y="393"/>
                    <a:pt x="715" y="472"/>
                    <a:pt x="676" y="536"/>
                  </a:cubicBezTo>
                  <a:lnTo>
                    <a:pt x="676" y="536"/>
                  </a:lnTo>
                  <a:lnTo>
                    <a:pt x="676" y="536"/>
                  </a:lnTo>
                  <a:lnTo>
                    <a:pt x="676" y="536"/>
                  </a:lnTo>
                  <a:cubicBezTo>
                    <a:pt x="676" y="540"/>
                    <a:pt x="676" y="540"/>
                    <a:pt x="676" y="540"/>
                  </a:cubicBezTo>
                  <a:cubicBezTo>
                    <a:pt x="597" y="675"/>
                    <a:pt x="451" y="765"/>
                    <a:pt x="286" y="765"/>
                  </a:cubicBezTo>
                  <a:lnTo>
                    <a:pt x="286" y="765"/>
                  </a:lnTo>
                  <a:lnTo>
                    <a:pt x="286" y="765"/>
                  </a:lnTo>
                  <a:lnTo>
                    <a:pt x="286" y="765"/>
                  </a:lnTo>
                  <a:lnTo>
                    <a:pt x="286" y="765"/>
                  </a:lnTo>
                  <a:lnTo>
                    <a:pt x="283" y="765"/>
                  </a:lnTo>
                  <a:lnTo>
                    <a:pt x="283" y="765"/>
                  </a:lnTo>
                  <a:lnTo>
                    <a:pt x="283" y="765"/>
                  </a:lnTo>
                  <a:lnTo>
                    <a:pt x="283" y="765"/>
                  </a:lnTo>
                  <a:cubicBezTo>
                    <a:pt x="175" y="761"/>
                    <a:pt x="75" y="725"/>
                    <a:pt x="0" y="661"/>
                  </a:cubicBezTo>
                  <a:cubicBezTo>
                    <a:pt x="336" y="997"/>
                    <a:pt x="336" y="997"/>
                    <a:pt x="336" y="997"/>
                  </a:cubicBezTo>
                  <a:cubicBezTo>
                    <a:pt x="965" y="997"/>
                    <a:pt x="965" y="997"/>
                    <a:pt x="965" y="997"/>
                  </a:cubicBezTo>
                  <a:cubicBezTo>
                    <a:pt x="965" y="354"/>
                    <a:pt x="965" y="354"/>
                    <a:pt x="965" y="354"/>
                  </a:cubicBezTo>
                  <a:cubicBezTo>
                    <a:pt x="611" y="0"/>
                    <a:pt x="611" y="0"/>
                    <a:pt x="61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3"/>
            <p:cNvSpPr>
              <a:spLocks noChangeArrowheads="1"/>
            </p:cNvSpPr>
            <p:nvPr/>
          </p:nvSpPr>
          <p:spPr bwMode="auto">
            <a:xfrm>
              <a:off x="6704271" y="4177485"/>
              <a:ext cx="323850" cy="325437"/>
            </a:xfrm>
            <a:custGeom>
              <a:avLst/>
              <a:gdLst>
                <a:gd name="T0" fmla="*/ 450 w 901"/>
                <a:gd name="T1" fmla="*/ 901 h 902"/>
                <a:gd name="T2" fmla="*/ 450 w 901"/>
                <a:gd name="T3" fmla="*/ 901 h 902"/>
                <a:gd name="T4" fmla="*/ 0 w 901"/>
                <a:gd name="T5" fmla="*/ 449 h 902"/>
                <a:gd name="T6" fmla="*/ 450 w 901"/>
                <a:gd name="T7" fmla="*/ 0 h 902"/>
                <a:gd name="T8" fmla="*/ 900 w 901"/>
                <a:gd name="T9" fmla="*/ 449 h 902"/>
                <a:gd name="T10" fmla="*/ 450 w 901"/>
                <a:gd name="T11" fmla="*/ 901 h 902"/>
                <a:gd name="T12" fmla="*/ 450 w 901"/>
                <a:gd name="T13" fmla="*/ 43 h 902"/>
                <a:gd name="T14" fmla="*/ 450 w 901"/>
                <a:gd name="T15" fmla="*/ 43 h 902"/>
                <a:gd name="T16" fmla="*/ 39 w 901"/>
                <a:gd name="T17" fmla="*/ 449 h 902"/>
                <a:gd name="T18" fmla="*/ 450 w 901"/>
                <a:gd name="T19" fmla="*/ 858 h 902"/>
                <a:gd name="T20" fmla="*/ 861 w 901"/>
                <a:gd name="T21" fmla="*/ 449 h 902"/>
                <a:gd name="T22" fmla="*/ 450 w 901"/>
                <a:gd name="T23" fmla="*/ 43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2">
                  <a:moveTo>
                    <a:pt x="450" y="901"/>
                  </a:moveTo>
                  <a:lnTo>
                    <a:pt x="450" y="901"/>
                  </a:lnTo>
                  <a:cubicBezTo>
                    <a:pt x="200" y="901"/>
                    <a:pt x="0" y="698"/>
                    <a:pt x="0" y="449"/>
                  </a:cubicBezTo>
                  <a:cubicBezTo>
                    <a:pt x="0" y="203"/>
                    <a:pt x="200" y="0"/>
                    <a:pt x="450" y="0"/>
                  </a:cubicBezTo>
                  <a:cubicBezTo>
                    <a:pt x="700" y="0"/>
                    <a:pt x="900" y="203"/>
                    <a:pt x="900" y="449"/>
                  </a:cubicBezTo>
                  <a:cubicBezTo>
                    <a:pt x="900" y="698"/>
                    <a:pt x="700" y="901"/>
                    <a:pt x="450" y="901"/>
                  </a:cubicBezTo>
                  <a:close/>
                  <a:moveTo>
                    <a:pt x="450" y="43"/>
                  </a:moveTo>
                  <a:lnTo>
                    <a:pt x="450" y="43"/>
                  </a:lnTo>
                  <a:cubicBezTo>
                    <a:pt x="225" y="43"/>
                    <a:pt x="39" y="224"/>
                    <a:pt x="39" y="449"/>
                  </a:cubicBezTo>
                  <a:cubicBezTo>
                    <a:pt x="39" y="673"/>
                    <a:pt x="225" y="858"/>
                    <a:pt x="450" y="858"/>
                  </a:cubicBezTo>
                  <a:cubicBezTo>
                    <a:pt x="675" y="858"/>
                    <a:pt x="861" y="673"/>
                    <a:pt x="861" y="449"/>
                  </a:cubicBezTo>
                  <a:cubicBezTo>
                    <a:pt x="861" y="224"/>
                    <a:pt x="675" y="43"/>
                    <a:pt x="45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4"/>
            <p:cNvSpPr>
              <a:spLocks noChangeArrowheads="1"/>
            </p:cNvSpPr>
            <p:nvPr/>
          </p:nvSpPr>
          <p:spPr bwMode="auto">
            <a:xfrm>
              <a:off x="6718558" y="4229872"/>
              <a:ext cx="288925" cy="190500"/>
            </a:xfrm>
            <a:custGeom>
              <a:avLst/>
              <a:gdLst>
                <a:gd name="T0" fmla="*/ 22 w 802"/>
                <a:gd name="T1" fmla="*/ 527 h 528"/>
                <a:gd name="T2" fmla="*/ 22 w 802"/>
                <a:gd name="T3" fmla="*/ 527 h 528"/>
                <a:gd name="T4" fmla="*/ 93 w 802"/>
                <a:gd name="T5" fmla="*/ 370 h 528"/>
                <a:gd name="T6" fmla="*/ 343 w 802"/>
                <a:gd name="T7" fmla="*/ 185 h 528"/>
                <a:gd name="T8" fmla="*/ 801 w 802"/>
                <a:gd name="T9" fmla="*/ 78 h 528"/>
                <a:gd name="T10" fmla="*/ 765 w 802"/>
                <a:gd name="T11" fmla="*/ 100 h 528"/>
                <a:gd name="T12" fmla="*/ 365 w 802"/>
                <a:gd name="T13" fmla="*/ 221 h 528"/>
                <a:gd name="T14" fmla="*/ 122 w 802"/>
                <a:gd name="T15" fmla="*/ 399 h 528"/>
                <a:gd name="T16" fmla="*/ 57 w 802"/>
                <a:gd name="T17" fmla="*/ 509 h 528"/>
                <a:gd name="T18" fmla="*/ 22 w 802"/>
                <a:gd name="T19" fmla="*/ 527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2" h="528">
                  <a:moveTo>
                    <a:pt x="22" y="527"/>
                  </a:moveTo>
                  <a:lnTo>
                    <a:pt x="22" y="527"/>
                  </a:lnTo>
                  <a:cubicBezTo>
                    <a:pt x="0" y="491"/>
                    <a:pt x="22" y="438"/>
                    <a:pt x="93" y="370"/>
                  </a:cubicBezTo>
                  <a:cubicBezTo>
                    <a:pt x="154" y="310"/>
                    <a:pt x="240" y="242"/>
                    <a:pt x="343" y="185"/>
                  </a:cubicBezTo>
                  <a:cubicBezTo>
                    <a:pt x="536" y="71"/>
                    <a:pt x="758" y="0"/>
                    <a:pt x="801" y="78"/>
                  </a:cubicBezTo>
                  <a:cubicBezTo>
                    <a:pt x="765" y="100"/>
                    <a:pt x="765" y="100"/>
                    <a:pt x="765" y="100"/>
                  </a:cubicBezTo>
                  <a:cubicBezTo>
                    <a:pt x="751" y="71"/>
                    <a:pt x="597" y="86"/>
                    <a:pt x="365" y="221"/>
                  </a:cubicBezTo>
                  <a:cubicBezTo>
                    <a:pt x="265" y="278"/>
                    <a:pt x="179" y="342"/>
                    <a:pt x="122" y="399"/>
                  </a:cubicBezTo>
                  <a:cubicBezTo>
                    <a:pt x="57" y="463"/>
                    <a:pt x="50" y="498"/>
                    <a:pt x="57" y="509"/>
                  </a:cubicBezTo>
                  <a:lnTo>
                    <a:pt x="22" y="52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5"/>
            <p:cNvSpPr>
              <a:spLocks noChangeArrowheads="1"/>
            </p:cNvSpPr>
            <p:nvPr/>
          </p:nvSpPr>
          <p:spPr bwMode="auto">
            <a:xfrm>
              <a:off x="6718558" y="4256860"/>
              <a:ext cx="288925" cy="174625"/>
            </a:xfrm>
            <a:custGeom>
              <a:avLst/>
              <a:gdLst>
                <a:gd name="T0" fmla="*/ 722 w 802"/>
                <a:gd name="T1" fmla="*/ 484 h 485"/>
                <a:gd name="T2" fmla="*/ 722 w 802"/>
                <a:gd name="T3" fmla="*/ 484 h 485"/>
                <a:gd name="T4" fmla="*/ 343 w 802"/>
                <a:gd name="T5" fmla="*/ 346 h 485"/>
                <a:gd name="T6" fmla="*/ 93 w 802"/>
                <a:gd name="T7" fmla="*/ 161 h 485"/>
                <a:gd name="T8" fmla="*/ 22 w 802"/>
                <a:gd name="T9" fmla="*/ 0 h 485"/>
                <a:gd name="T10" fmla="*/ 57 w 802"/>
                <a:gd name="T11" fmla="*/ 22 h 485"/>
                <a:gd name="T12" fmla="*/ 122 w 802"/>
                <a:gd name="T13" fmla="*/ 132 h 485"/>
                <a:gd name="T14" fmla="*/ 365 w 802"/>
                <a:gd name="T15" fmla="*/ 310 h 485"/>
                <a:gd name="T16" fmla="*/ 765 w 802"/>
                <a:gd name="T17" fmla="*/ 431 h 485"/>
                <a:gd name="T18" fmla="*/ 801 w 802"/>
                <a:gd name="T19" fmla="*/ 449 h 485"/>
                <a:gd name="T20" fmla="*/ 722 w 802"/>
                <a:gd name="T21" fmla="*/ 484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2" h="485">
                  <a:moveTo>
                    <a:pt x="722" y="484"/>
                  </a:moveTo>
                  <a:lnTo>
                    <a:pt x="722" y="484"/>
                  </a:lnTo>
                  <a:cubicBezTo>
                    <a:pt x="633" y="484"/>
                    <a:pt x="479" y="424"/>
                    <a:pt x="343" y="346"/>
                  </a:cubicBezTo>
                  <a:cubicBezTo>
                    <a:pt x="240" y="285"/>
                    <a:pt x="154" y="221"/>
                    <a:pt x="93" y="161"/>
                  </a:cubicBezTo>
                  <a:cubicBezTo>
                    <a:pt x="22" y="93"/>
                    <a:pt x="0" y="40"/>
                    <a:pt x="22" y="0"/>
                  </a:cubicBezTo>
                  <a:cubicBezTo>
                    <a:pt x="57" y="22"/>
                    <a:pt x="57" y="22"/>
                    <a:pt x="57" y="22"/>
                  </a:cubicBezTo>
                  <a:cubicBezTo>
                    <a:pt x="50" y="32"/>
                    <a:pt x="57" y="68"/>
                    <a:pt x="122" y="132"/>
                  </a:cubicBezTo>
                  <a:cubicBezTo>
                    <a:pt x="179" y="189"/>
                    <a:pt x="265" y="253"/>
                    <a:pt x="365" y="310"/>
                  </a:cubicBezTo>
                  <a:cubicBezTo>
                    <a:pt x="597" y="442"/>
                    <a:pt x="751" y="459"/>
                    <a:pt x="765" y="431"/>
                  </a:cubicBezTo>
                  <a:cubicBezTo>
                    <a:pt x="801" y="449"/>
                    <a:pt x="801" y="449"/>
                    <a:pt x="801" y="449"/>
                  </a:cubicBezTo>
                  <a:cubicBezTo>
                    <a:pt x="790" y="474"/>
                    <a:pt x="761" y="484"/>
                    <a:pt x="722" y="4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6"/>
            <p:cNvSpPr>
              <a:spLocks noChangeArrowheads="1"/>
            </p:cNvSpPr>
            <p:nvPr/>
          </p:nvSpPr>
          <p:spPr bwMode="auto">
            <a:xfrm>
              <a:off x="6866196" y="4177485"/>
              <a:ext cx="50800" cy="325437"/>
            </a:xfrm>
            <a:custGeom>
              <a:avLst/>
              <a:gdLst>
                <a:gd name="T0" fmla="*/ 0 w 141"/>
                <a:gd name="T1" fmla="*/ 901 h 902"/>
                <a:gd name="T2" fmla="*/ 0 w 141"/>
                <a:gd name="T3" fmla="*/ 901 h 902"/>
                <a:gd name="T4" fmla="*/ 0 w 141"/>
                <a:gd name="T5" fmla="*/ 858 h 902"/>
                <a:gd name="T6" fmla="*/ 97 w 141"/>
                <a:gd name="T7" fmla="*/ 449 h 902"/>
                <a:gd name="T8" fmla="*/ 0 w 141"/>
                <a:gd name="T9" fmla="*/ 43 h 902"/>
                <a:gd name="T10" fmla="*/ 0 w 141"/>
                <a:gd name="T11" fmla="*/ 0 h 902"/>
                <a:gd name="T12" fmla="*/ 140 w 141"/>
                <a:gd name="T13" fmla="*/ 449 h 902"/>
                <a:gd name="T14" fmla="*/ 0 w 141"/>
                <a:gd name="T15" fmla="*/ 901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1" h="902">
                  <a:moveTo>
                    <a:pt x="0" y="901"/>
                  </a:moveTo>
                  <a:lnTo>
                    <a:pt x="0" y="901"/>
                  </a:lnTo>
                  <a:cubicBezTo>
                    <a:pt x="0" y="858"/>
                    <a:pt x="0" y="858"/>
                    <a:pt x="0" y="858"/>
                  </a:cubicBezTo>
                  <a:cubicBezTo>
                    <a:pt x="32" y="858"/>
                    <a:pt x="97" y="719"/>
                    <a:pt x="97" y="449"/>
                  </a:cubicBezTo>
                  <a:cubicBezTo>
                    <a:pt x="97" y="182"/>
                    <a:pt x="32" y="43"/>
                    <a:pt x="0" y="4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9" y="0"/>
                    <a:pt x="140" y="228"/>
                    <a:pt x="140" y="449"/>
                  </a:cubicBezTo>
                  <a:cubicBezTo>
                    <a:pt x="140" y="673"/>
                    <a:pt x="89" y="901"/>
                    <a:pt x="0" y="9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7"/>
            <p:cNvSpPr>
              <a:spLocks noChangeArrowheads="1"/>
            </p:cNvSpPr>
            <p:nvPr/>
          </p:nvSpPr>
          <p:spPr bwMode="auto">
            <a:xfrm>
              <a:off x="6885246" y="4255272"/>
              <a:ext cx="38100" cy="38100"/>
            </a:xfrm>
            <a:custGeom>
              <a:avLst/>
              <a:gdLst>
                <a:gd name="T0" fmla="*/ 53 w 108"/>
                <a:gd name="T1" fmla="*/ 0 h 105"/>
                <a:gd name="T2" fmla="*/ 53 w 108"/>
                <a:gd name="T3" fmla="*/ 0 h 105"/>
                <a:gd name="T4" fmla="*/ 0 w 108"/>
                <a:gd name="T5" fmla="*/ 54 h 105"/>
                <a:gd name="T6" fmla="*/ 53 w 108"/>
                <a:gd name="T7" fmla="*/ 104 h 105"/>
                <a:gd name="T8" fmla="*/ 107 w 108"/>
                <a:gd name="T9" fmla="*/ 54 h 105"/>
                <a:gd name="T10" fmla="*/ 53 w 108"/>
                <a:gd name="T11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105">
                  <a:moveTo>
                    <a:pt x="53" y="0"/>
                  </a:moveTo>
                  <a:lnTo>
                    <a:pt x="53" y="0"/>
                  </a:lnTo>
                  <a:cubicBezTo>
                    <a:pt x="25" y="0"/>
                    <a:pt x="0" y="22"/>
                    <a:pt x="0" y="54"/>
                  </a:cubicBezTo>
                  <a:cubicBezTo>
                    <a:pt x="0" y="82"/>
                    <a:pt x="25" y="104"/>
                    <a:pt x="53" y="104"/>
                  </a:cubicBezTo>
                  <a:cubicBezTo>
                    <a:pt x="82" y="104"/>
                    <a:pt x="107" y="82"/>
                    <a:pt x="107" y="54"/>
                  </a:cubicBezTo>
                  <a:cubicBezTo>
                    <a:pt x="107" y="22"/>
                    <a:pt x="82" y="0"/>
                    <a:pt x="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8"/>
            <p:cNvSpPr>
              <a:spLocks noChangeArrowheads="1"/>
            </p:cNvSpPr>
            <p:nvPr/>
          </p:nvSpPr>
          <p:spPr bwMode="auto">
            <a:xfrm>
              <a:off x="6770946" y="4320360"/>
              <a:ext cx="38100" cy="38100"/>
            </a:xfrm>
            <a:custGeom>
              <a:avLst/>
              <a:gdLst>
                <a:gd name="T0" fmla="*/ 53 w 104"/>
                <a:gd name="T1" fmla="*/ 0 h 108"/>
                <a:gd name="T2" fmla="*/ 53 w 104"/>
                <a:gd name="T3" fmla="*/ 0 h 108"/>
                <a:gd name="T4" fmla="*/ 0 w 104"/>
                <a:gd name="T5" fmla="*/ 53 h 108"/>
                <a:gd name="T6" fmla="*/ 53 w 104"/>
                <a:gd name="T7" fmla="*/ 107 h 108"/>
                <a:gd name="T8" fmla="*/ 103 w 104"/>
                <a:gd name="T9" fmla="*/ 53 h 108"/>
                <a:gd name="T10" fmla="*/ 53 w 104"/>
                <a:gd name="T1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08">
                  <a:moveTo>
                    <a:pt x="53" y="0"/>
                  </a:moveTo>
                  <a:lnTo>
                    <a:pt x="53" y="0"/>
                  </a:lnTo>
                  <a:cubicBezTo>
                    <a:pt x="21" y="0"/>
                    <a:pt x="0" y="25"/>
                    <a:pt x="0" y="53"/>
                  </a:cubicBezTo>
                  <a:cubicBezTo>
                    <a:pt x="0" y="82"/>
                    <a:pt x="21" y="107"/>
                    <a:pt x="53" y="107"/>
                  </a:cubicBezTo>
                  <a:cubicBezTo>
                    <a:pt x="82" y="107"/>
                    <a:pt x="103" y="82"/>
                    <a:pt x="103" y="53"/>
                  </a:cubicBezTo>
                  <a:cubicBezTo>
                    <a:pt x="103" y="25"/>
                    <a:pt x="82" y="0"/>
                    <a:pt x="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9"/>
            <p:cNvSpPr>
              <a:spLocks noChangeArrowheads="1"/>
            </p:cNvSpPr>
            <p:nvPr/>
          </p:nvSpPr>
          <p:spPr bwMode="auto">
            <a:xfrm>
              <a:off x="6885246" y="4385447"/>
              <a:ext cx="38100" cy="38100"/>
            </a:xfrm>
            <a:custGeom>
              <a:avLst/>
              <a:gdLst>
                <a:gd name="T0" fmla="*/ 53 w 108"/>
                <a:gd name="T1" fmla="*/ 0 h 104"/>
                <a:gd name="T2" fmla="*/ 53 w 108"/>
                <a:gd name="T3" fmla="*/ 0 h 104"/>
                <a:gd name="T4" fmla="*/ 0 w 108"/>
                <a:gd name="T5" fmla="*/ 54 h 104"/>
                <a:gd name="T6" fmla="*/ 53 w 108"/>
                <a:gd name="T7" fmla="*/ 103 h 104"/>
                <a:gd name="T8" fmla="*/ 107 w 108"/>
                <a:gd name="T9" fmla="*/ 54 h 104"/>
                <a:gd name="T10" fmla="*/ 53 w 108"/>
                <a:gd name="T11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104">
                  <a:moveTo>
                    <a:pt x="53" y="0"/>
                  </a:moveTo>
                  <a:lnTo>
                    <a:pt x="53" y="0"/>
                  </a:lnTo>
                  <a:cubicBezTo>
                    <a:pt x="25" y="0"/>
                    <a:pt x="0" y="22"/>
                    <a:pt x="0" y="54"/>
                  </a:cubicBezTo>
                  <a:cubicBezTo>
                    <a:pt x="0" y="82"/>
                    <a:pt x="25" y="103"/>
                    <a:pt x="53" y="103"/>
                  </a:cubicBezTo>
                  <a:cubicBezTo>
                    <a:pt x="82" y="103"/>
                    <a:pt x="107" y="82"/>
                    <a:pt x="107" y="54"/>
                  </a:cubicBezTo>
                  <a:cubicBezTo>
                    <a:pt x="107" y="22"/>
                    <a:pt x="82" y="0"/>
                    <a:pt x="5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4266171" y="1678018"/>
            <a:ext cx="357188" cy="357187"/>
            <a:chOff x="6670933" y="1673865"/>
            <a:chExt cx="357188" cy="357187"/>
          </a:xfrm>
        </p:grpSpPr>
        <p:sp>
          <p:nvSpPr>
            <p:cNvPr id="141" name="Freeform 858"/>
            <p:cNvSpPr>
              <a:spLocks noChangeArrowheads="1"/>
            </p:cNvSpPr>
            <p:nvPr/>
          </p:nvSpPr>
          <p:spPr bwMode="auto">
            <a:xfrm>
              <a:off x="6675696" y="1681802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6 w 948"/>
                <a:gd name="T5" fmla="*/ 943 h 944"/>
                <a:gd name="T6" fmla="*/ 0 w 948"/>
                <a:gd name="T7" fmla="*/ 470 h 944"/>
                <a:gd name="T8" fmla="*/ 476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6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6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859"/>
            <p:cNvSpPr>
              <a:spLocks noChangeArrowheads="1"/>
            </p:cNvSpPr>
            <p:nvPr/>
          </p:nvSpPr>
          <p:spPr bwMode="auto">
            <a:xfrm>
              <a:off x="6850321" y="1681802"/>
              <a:ext cx="171450" cy="339725"/>
            </a:xfrm>
            <a:custGeom>
              <a:avLst/>
              <a:gdLst>
                <a:gd name="T0" fmla="*/ 0 w 476"/>
                <a:gd name="T1" fmla="*/ 943 h 944"/>
                <a:gd name="T2" fmla="*/ 0 w 476"/>
                <a:gd name="T3" fmla="*/ 943 h 944"/>
                <a:gd name="T4" fmla="*/ 475 w 476"/>
                <a:gd name="T5" fmla="*/ 470 h 944"/>
                <a:gd name="T6" fmla="*/ 0 w 476"/>
                <a:gd name="T7" fmla="*/ 0 h 944"/>
                <a:gd name="T8" fmla="*/ 0 w 476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943"/>
                  </a:moveTo>
                  <a:lnTo>
                    <a:pt x="0" y="943"/>
                  </a:ln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860"/>
            <p:cNvSpPr>
              <a:spLocks noChangeArrowheads="1"/>
            </p:cNvSpPr>
            <p:nvPr/>
          </p:nvSpPr>
          <p:spPr bwMode="auto">
            <a:xfrm>
              <a:off x="6670933" y="1673865"/>
              <a:ext cx="357188" cy="357187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4 h 992"/>
                <a:gd name="T6" fmla="*/ 496 w 992"/>
                <a:gd name="T7" fmla="*/ 0 h 992"/>
                <a:gd name="T8" fmla="*/ 991 w 992"/>
                <a:gd name="T9" fmla="*/ 494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3 w 992"/>
                <a:gd name="T17" fmla="*/ 494 h 992"/>
                <a:gd name="T18" fmla="*/ 496 w 992"/>
                <a:gd name="T19" fmla="*/ 944 h 992"/>
                <a:gd name="T20" fmla="*/ 948 w 992"/>
                <a:gd name="T21" fmla="*/ 494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6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0"/>
                    <a:pt x="248" y="944"/>
                    <a:pt x="496" y="944"/>
                  </a:cubicBezTo>
                  <a:cubicBezTo>
                    <a:pt x="743" y="944"/>
                    <a:pt x="948" y="740"/>
                    <a:pt x="948" y="494"/>
                  </a:cubicBezTo>
                  <a:cubicBezTo>
                    <a:pt x="948" y="247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861"/>
            <p:cNvSpPr>
              <a:spLocks noChangeArrowheads="1"/>
            </p:cNvSpPr>
            <p:nvPr/>
          </p:nvSpPr>
          <p:spPr bwMode="auto">
            <a:xfrm>
              <a:off x="6686808" y="1731015"/>
              <a:ext cx="317500" cy="209550"/>
            </a:xfrm>
            <a:custGeom>
              <a:avLst/>
              <a:gdLst>
                <a:gd name="T0" fmla="*/ 24 w 882"/>
                <a:gd name="T1" fmla="*/ 579 h 580"/>
                <a:gd name="T2" fmla="*/ 24 w 882"/>
                <a:gd name="T3" fmla="*/ 579 h 580"/>
                <a:gd name="T4" fmla="*/ 103 w 882"/>
                <a:gd name="T5" fmla="*/ 407 h 580"/>
                <a:gd name="T6" fmla="*/ 378 w 882"/>
                <a:gd name="T7" fmla="*/ 203 h 580"/>
                <a:gd name="T8" fmla="*/ 881 w 882"/>
                <a:gd name="T9" fmla="*/ 86 h 580"/>
                <a:gd name="T10" fmla="*/ 842 w 882"/>
                <a:gd name="T11" fmla="*/ 109 h 580"/>
                <a:gd name="T12" fmla="*/ 401 w 882"/>
                <a:gd name="T13" fmla="*/ 242 h 580"/>
                <a:gd name="T14" fmla="*/ 134 w 882"/>
                <a:gd name="T15" fmla="*/ 438 h 580"/>
                <a:gd name="T16" fmla="*/ 63 w 882"/>
                <a:gd name="T17" fmla="*/ 560 h 580"/>
                <a:gd name="T18" fmla="*/ 24 w 882"/>
                <a:gd name="T19" fmla="*/ 579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2" h="580">
                  <a:moveTo>
                    <a:pt x="24" y="579"/>
                  </a:moveTo>
                  <a:lnTo>
                    <a:pt x="24" y="579"/>
                  </a:lnTo>
                  <a:cubicBezTo>
                    <a:pt x="0" y="540"/>
                    <a:pt x="24" y="481"/>
                    <a:pt x="103" y="407"/>
                  </a:cubicBezTo>
                  <a:cubicBezTo>
                    <a:pt x="169" y="340"/>
                    <a:pt x="264" y="266"/>
                    <a:pt x="378" y="203"/>
                  </a:cubicBezTo>
                  <a:cubicBezTo>
                    <a:pt x="590" y="78"/>
                    <a:pt x="834" y="0"/>
                    <a:pt x="881" y="86"/>
                  </a:cubicBezTo>
                  <a:cubicBezTo>
                    <a:pt x="842" y="109"/>
                    <a:pt x="842" y="109"/>
                    <a:pt x="842" y="109"/>
                  </a:cubicBezTo>
                  <a:cubicBezTo>
                    <a:pt x="826" y="78"/>
                    <a:pt x="657" y="94"/>
                    <a:pt x="401" y="242"/>
                  </a:cubicBezTo>
                  <a:cubicBezTo>
                    <a:pt x="291" y="305"/>
                    <a:pt x="197" y="376"/>
                    <a:pt x="134" y="438"/>
                  </a:cubicBezTo>
                  <a:cubicBezTo>
                    <a:pt x="63" y="509"/>
                    <a:pt x="55" y="548"/>
                    <a:pt x="63" y="560"/>
                  </a:cubicBezTo>
                  <a:lnTo>
                    <a:pt x="24" y="5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862"/>
            <p:cNvSpPr>
              <a:spLocks noChangeArrowheads="1"/>
            </p:cNvSpPr>
            <p:nvPr/>
          </p:nvSpPr>
          <p:spPr bwMode="auto">
            <a:xfrm>
              <a:off x="6686808" y="1762765"/>
              <a:ext cx="317500" cy="192087"/>
            </a:xfrm>
            <a:custGeom>
              <a:avLst/>
              <a:gdLst>
                <a:gd name="T0" fmla="*/ 795 w 882"/>
                <a:gd name="T1" fmla="*/ 532 h 533"/>
                <a:gd name="T2" fmla="*/ 795 w 882"/>
                <a:gd name="T3" fmla="*/ 532 h 533"/>
                <a:gd name="T4" fmla="*/ 378 w 882"/>
                <a:gd name="T5" fmla="*/ 380 h 533"/>
                <a:gd name="T6" fmla="*/ 103 w 882"/>
                <a:gd name="T7" fmla="*/ 176 h 533"/>
                <a:gd name="T8" fmla="*/ 24 w 882"/>
                <a:gd name="T9" fmla="*/ 0 h 533"/>
                <a:gd name="T10" fmla="*/ 63 w 882"/>
                <a:gd name="T11" fmla="*/ 23 h 533"/>
                <a:gd name="T12" fmla="*/ 134 w 882"/>
                <a:gd name="T13" fmla="*/ 145 h 533"/>
                <a:gd name="T14" fmla="*/ 401 w 882"/>
                <a:gd name="T15" fmla="*/ 341 h 533"/>
                <a:gd name="T16" fmla="*/ 842 w 882"/>
                <a:gd name="T17" fmla="*/ 474 h 533"/>
                <a:gd name="T18" fmla="*/ 881 w 882"/>
                <a:gd name="T19" fmla="*/ 493 h 533"/>
                <a:gd name="T20" fmla="*/ 795 w 882"/>
                <a:gd name="T21" fmla="*/ 53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2" h="533">
                  <a:moveTo>
                    <a:pt x="795" y="532"/>
                  </a:moveTo>
                  <a:lnTo>
                    <a:pt x="795" y="532"/>
                  </a:lnTo>
                  <a:cubicBezTo>
                    <a:pt x="696" y="532"/>
                    <a:pt x="527" y="466"/>
                    <a:pt x="378" y="380"/>
                  </a:cubicBezTo>
                  <a:cubicBezTo>
                    <a:pt x="264" y="313"/>
                    <a:pt x="169" y="243"/>
                    <a:pt x="103" y="176"/>
                  </a:cubicBezTo>
                  <a:cubicBezTo>
                    <a:pt x="24" y="102"/>
                    <a:pt x="0" y="43"/>
                    <a:pt x="24" y="0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55" y="35"/>
                    <a:pt x="63" y="74"/>
                    <a:pt x="134" y="145"/>
                  </a:cubicBezTo>
                  <a:cubicBezTo>
                    <a:pt x="197" y="207"/>
                    <a:pt x="291" y="278"/>
                    <a:pt x="401" y="341"/>
                  </a:cubicBezTo>
                  <a:cubicBezTo>
                    <a:pt x="657" y="485"/>
                    <a:pt x="826" y="505"/>
                    <a:pt x="842" y="474"/>
                  </a:cubicBezTo>
                  <a:cubicBezTo>
                    <a:pt x="881" y="493"/>
                    <a:pt x="881" y="493"/>
                    <a:pt x="881" y="493"/>
                  </a:cubicBezTo>
                  <a:cubicBezTo>
                    <a:pt x="869" y="521"/>
                    <a:pt x="838" y="532"/>
                    <a:pt x="795" y="5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863"/>
            <p:cNvSpPr>
              <a:spLocks noChangeArrowheads="1"/>
            </p:cNvSpPr>
            <p:nvPr/>
          </p:nvSpPr>
          <p:spPr bwMode="auto">
            <a:xfrm>
              <a:off x="6850321" y="1673865"/>
              <a:ext cx="55562" cy="357187"/>
            </a:xfrm>
            <a:custGeom>
              <a:avLst/>
              <a:gdLst>
                <a:gd name="T0" fmla="*/ 0 w 154"/>
                <a:gd name="T1" fmla="*/ 991 h 992"/>
                <a:gd name="T2" fmla="*/ 0 w 154"/>
                <a:gd name="T3" fmla="*/ 991 h 992"/>
                <a:gd name="T4" fmla="*/ 0 w 154"/>
                <a:gd name="T5" fmla="*/ 944 h 992"/>
                <a:gd name="T6" fmla="*/ 106 w 154"/>
                <a:gd name="T7" fmla="*/ 494 h 992"/>
                <a:gd name="T8" fmla="*/ 0 w 154"/>
                <a:gd name="T9" fmla="*/ 47 h 992"/>
                <a:gd name="T10" fmla="*/ 0 w 154"/>
                <a:gd name="T11" fmla="*/ 0 h 992"/>
                <a:gd name="T12" fmla="*/ 153 w 154"/>
                <a:gd name="T13" fmla="*/ 494 h 992"/>
                <a:gd name="T14" fmla="*/ 0 w 154"/>
                <a:gd name="T15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992">
                  <a:moveTo>
                    <a:pt x="0" y="991"/>
                  </a:moveTo>
                  <a:lnTo>
                    <a:pt x="0" y="991"/>
                  </a:lnTo>
                  <a:cubicBezTo>
                    <a:pt x="0" y="944"/>
                    <a:pt x="0" y="944"/>
                    <a:pt x="0" y="944"/>
                  </a:cubicBezTo>
                  <a:cubicBezTo>
                    <a:pt x="35" y="944"/>
                    <a:pt x="106" y="791"/>
                    <a:pt x="106" y="494"/>
                  </a:cubicBezTo>
                  <a:cubicBezTo>
                    <a:pt x="106" y="200"/>
                    <a:pt x="35" y="47"/>
                    <a:pt x="0" y="4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8" y="0"/>
                    <a:pt x="153" y="251"/>
                    <a:pt x="153" y="494"/>
                  </a:cubicBezTo>
                  <a:cubicBezTo>
                    <a:pt x="153" y="740"/>
                    <a:pt x="98" y="991"/>
                    <a:pt x="0" y="99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864"/>
            <p:cNvSpPr>
              <a:spLocks noChangeArrowheads="1"/>
            </p:cNvSpPr>
            <p:nvPr/>
          </p:nvSpPr>
          <p:spPr bwMode="auto">
            <a:xfrm>
              <a:off x="6870958" y="1759590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3"/>
                    <a:pt x="0" y="59"/>
                  </a:cubicBezTo>
                  <a:cubicBezTo>
                    <a:pt x="0" y="90"/>
                    <a:pt x="27" y="114"/>
                    <a:pt x="58" y="114"/>
                  </a:cubicBezTo>
                  <a:cubicBezTo>
                    <a:pt x="90" y="114"/>
                    <a:pt x="117" y="90"/>
                    <a:pt x="117" y="59"/>
                  </a:cubicBezTo>
                  <a:cubicBezTo>
                    <a:pt x="117" y="23"/>
                    <a:pt x="90" y="0"/>
                    <a:pt x="5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865"/>
            <p:cNvSpPr>
              <a:spLocks noChangeArrowheads="1"/>
            </p:cNvSpPr>
            <p:nvPr/>
          </p:nvSpPr>
          <p:spPr bwMode="auto">
            <a:xfrm>
              <a:off x="6745546" y="1831027"/>
              <a:ext cx="41275" cy="42863"/>
            </a:xfrm>
            <a:custGeom>
              <a:avLst/>
              <a:gdLst>
                <a:gd name="T0" fmla="*/ 59 w 116"/>
                <a:gd name="T1" fmla="*/ 0 h 118"/>
                <a:gd name="T2" fmla="*/ 59 w 116"/>
                <a:gd name="T3" fmla="*/ 0 h 118"/>
                <a:gd name="T4" fmla="*/ 0 w 116"/>
                <a:gd name="T5" fmla="*/ 58 h 118"/>
                <a:gd name="T6" fmla="*/ 59 w 116"/>
                <a:gd name="T7" fmla="*/ 117 h 118"/>
                <a:gd name="T8" fmla="*/ 115 w 116"/>
                <a:gd name="T9" fmla="*/ 58 h 118"/>
                <a:gd name="T10" fmla="*/ 59 w 116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8">
                  <a:moveTo>
                    <a:pt x="59" y="0"/>
                  </a:moveTo>
                  <a:lnTo>
                    <a:pt x="59" y="0"/>
                  </a:lnTo>
                  <a:cubicBezTo>
                    <a:pt x="24" y="0"/>
                    <a:pt x="0" y="27"/>
                    <a:pt x="0" y="58"/>
                  </a:cubicBezTo>
                  <a:cubicBezTo>
                    <a:pt x="0" y="90"/>
                    <a:pt x="24" y="117"/>
                    <a:pt x="59" y="117"/>
                  </a:cubicBezTo>
                  <a:cubicBezTo>
                    <a:pt x="91" y="117"/>
                    <a:pt x="115" y="90"/>
                    <a:pt x="115" y="58"/>
                  </a:cubicBezTo>
                  <a:cubicBezTo>
                    <a:pt x="115" y="27"/>
                    <a:pt x="91" y="0"/>
                    <a:pt x="5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866"/>
            <p:cNvSpPr>
              <a:spLocks noChangeArrowheads="1"/>
            </p:cNvSpPr>
            <p:nvPr/>
          </p:nvSpPr>
          <p:spPr bwMode="auto">
            <a:xfrm>
              <a:off x="6870958" y="1902465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4"/>
                    <a:pt x="0" y="59"/>
                  </a:cubicBezTo>
                  <a:cubicBezTo>
                    <a:pt x="0" y="91"/>
                    <a:pt x="27" y="114"/>
                    <a:pt x="58" y="114"/>
                  </a:cubicBezTo>
                  <a:cubicBezTo>
                    <a:pt x="90" y="114"/>
                    <a:pt x="117" y="91"/>
                    <a:pt x="117" y="59"/>
                  </a:cubicBezTo>
                  <a:cubicBezTo>
                    <a:pt x="117" y="24"/>
                    <a:pt x="90" y="0"/>
                    <a:pt x="5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4268225" y="2294394"/>
            <a:ext cx="357188" cy="357188"/>
            <a:chOff x="6672987" y="2256907"/>
            <a:chExt cx="357188" cy="357188"/>
          </a:xfrm>
        </p:grpSpPr>
        <p:sp>
          <p:nvSpPr>
            <p:cNvPr id="151" name="Freeform 867"/>
            <p:cNvSpPr>
              <a:spLocks noChangeArrowheads="1"/>
            </p:cNvSpPr>
            <p:nvPr/>
          </p:nvSpPr>
          <p:spPr bwMode="auto">
            <a:xfrm>
              <a:off x="6677750" y="226484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6 w 948"/>
                <a:gd name="T5" fmla="*/ 943 h 944"/>
                <a:gd name="T6" fmla="*/ 0 w 948"/>
                <a:gd name="T7" fmla="*/ 470 h 944"/>
                <a:gd name="T8" fmla="*/ 476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6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6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868"/>
            <p:cNvSpPr>
              <a:spLocks noChangeArrowheads="1"/>
            </p:cNvSpPr>
            <p:nvPr/>
          </p:nvSpPr>
          <p:spPr bwMode="auto">
            <a:xfrm>
              <a:off x="6850787" y="2264845"/>
              <a:ext cx="171450" cy="339725"/>
            </a:xfrm>
            <a:custGeom>
              <a:avLst/>
              <a:gdLst>
                <a:gd name="T0" fmla="*/ 0 w 476"/>
                <a:gd name="T1" fmla="*/ 943 h 944"/>
                <a:gd name="T2" fmla="*/ 0 w 476"/>
                <a:gd name="T3" fmla="*/ 943 h 944"/>
                <a:gd name="T4" fmla="*/ 475 w 476"/>
                <a:gd name="T5" fmla="*/ 470 h 944"/>
                <a:gd name="T6" fmla="*/ 0 w 476"/>
                <a:gd name="T7" fmla="*/ 0 h 944"/>
                <a:gd name="T8" fmla="*/ 0 w 476"/>
                <a:gd name="T9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943"/>
                  </a:moveTo>
                  <a:lnTo>
                    <a:pt x="0" y="943"/>
                  </a:ln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0" y="94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869"/>
            <p:cNvSpPr>
              <a:spLocks noChangeArrowheads="1"/>
            </p:cNvSpPr>
            <p:nvPr/>
          </p:nvSpPr>
          <p:spPr bwMode="auto">
            <a:xfrm>
              <a:off x="6672987" y="2256907"/>
              <a:ext cx="357188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4 h 992"/>
                <a:gd name="T6" fmla="*/ 496 w 992"/>
                <a:gd name="T7" fmla="*/ 0 h 992"/>
                <a:gd name="T8" fmla="*/ 991 w 992"/>
                <a:gd name="T9" fmla="*/ 494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3 w 992"/>
                <a:gd name="T17" fmla="*/ 494 h 992"/>
                <a:gd name="T18" fmla="*/ 496 w 992"/>
                <a:gd name="T19" fmla="*/ 944 h 992"/>
                <a:gd name="T20" fmla="*/ 948 w 992"/>
                <a:gd name="T21" fmla="*/ 494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6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0"/>
                    <a:pt x="248" y="944"/>
                    <a:pt x="496" y="944"/>
                  </a:cubicBezTo>
                  <a:cubicBezTo>
                    <a:pt x="743" y="944"/>
                    <a:pt x="948" y="740"/>
                    <a:pt x="948" y="494"/>
                  </a:cubicBezTo>
                  <a:cubicBezTo>
                    <a:pt x="948" y="247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870"/>
            <p:cNvSpPr>
              <a:spLocks noChangeArrowheads="1"/>
            </p:cNvSpPr>
            <p:nvPr/>
          </p:nvSpPr>
          <p:spPr bwMode="auto">
            <a:xfrm>
              <a:off x="6688862" y="2314057"/>
              <a:ext cx="317500" cy="209550"/>
            </a:xfrm>
            <a:custGeom>
              <a:avLst/>
              <a:gdLst>
                <a:gd name="T0" fmla="*/ 24 w 882"/>
                <a:gd name="T1" fmla="*/ 579 h 580"/>
                <a:gd name="T2" fmla="*/ 24 w 882"/>
                <a:gd name="T3" fmla="*/ 579 h 580"/>
                <a:gd name="T4" fmla="*/ 103 w 882"/>
                <a:gd name="T5" fmla="*/ 407 h 580"/>
                <a:gd name="T6" fmla="*/ 378 w 882"/>
                <a:gd name="T7" fmla="*/ 203 h 580"/>
                <a:gd name="T8" fmla="*/ 881 w 882"/>
                <a:gd name="T9" fmla="*/ 86 h 580"/>
                <a:gd name="T10" fmla="*/ 842 w 882"/>
                <a:gd name="T11" fmla="*/ 109 h 580"/>
                <a:gd name="T12" fmla="*/ 401 w 882"/>
                <a:gd name="T13" fmla="*/ 242 h 580"/>
                <a:gd name="T14" fmla="*/ 134 w 882"/>
                <a:gd name="T15" fmla="*/ 438 h 580"/>
                <a:gd name="T16" fmla="*/ 63 w 882"/>
                <a:gd name="T17" fmla="*/ 560 h 580"/>
                <a:gd name="T18" fmla="*/ 24 w 882"/>
                <a:gd name="T19" fmla="*/ 579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2" h="580">
                  <a:moveTo>
                    <a:pt x="24" y="579"/>
                  </a:moveTo>
                  <a:lnTo>
                    <a:pt x="24" y="579"/>
                  </a:lnTo>
                  <a:cubicBezTo>
                    <a:pt x="0" y="540"/>
                    <a:pt x="24" y="481"/>
                    <a:pt x="103" y="407"/>
                  </a:cubicBezTo>
                  <a:cubicBezTo>
                    <a:pt x="169" y="340"/>
                    <a:pt x="264" y="266"/>
                    <a:pt x="378" y="203"/>
                  </a:cubicBezTo>
                  <a:cubicBezTo>
                    <a:pt x="590" y="78"/>
                    <a:pt x="834" y="0"/>
                    <a:pt x="881" y="86"/>
                  </a:cubicBezTo>
                  <a:cubicBezTo>
                    <a:pt x="842" y="109"/>
                    <a:pt x="842" y="109"/>
                    <a:pt x="842" y="109"/>
                  </a:cubicBezTo>
                  <a:cubicBezTo>
                    <a:pt x="826" y="78"/>
                    <a:pt x="657" y="94"/>
                    <a:pt x="401" y="242"/>
                  </a:cubicBezTo>
                  <a:cubicBezTo>
                    <a:pt x="291" y="305"/>
                    <a:pt x="197" y="376"/>
                    <a:pt x="134" y="438"/>
                  </a:cubicBezTo>
                  <a:cubicBezTo>
                    <a:pt x="63" y="509"/>
                    <a:pt x="55" y="548"/>
                    <a:pt x="63" y="560"/>
                  </a:cubicBezTo>
                  <a:lnTo>
                    <a:pt x="24" y="5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871"/>
            <p:cNvSpPr>
              <a:spLocks noChangeArrowheads="1"/>
            </p:cNvSpPr>
            <p:nvPr/>
          </p:nvSpPr>
          <p:spPr bwMode="auto">
            <a:xfrm>
              <a:off x="6688862" y="2345807"/>
              <a:ext cx="317500" cy="192088"/>
            </a:xfrm>
            <a:custGeom>
              <a:avLst/>
              <a:gdLst>
                <a:gd name="T0" fmla="*/ 795 w 882"/>
                <a:gd name="T1" fmla="*/ 532 h 533"/>
                <a:gd name="T2" fmla="*/ 795 w 882"/>
                <a:gd name="T3" fmla="*/ 532 h 533"/>
                <a:gd name="T4" fmla="*/ 378 w 882"/>
                <a:gd name="T5" fmla="*/ 380 h 533"/>
                <a:gd name="T6" fmla="*/ 103 w 882"/>
                <a:gd name="T7" fmla="*/ 176 h 533"/>
                <a:gd name="T8" fmla="*/ 24 w 882"/>
                <a:gd name="T9" fmla="*/ 0 h 533"/>
                <a:gd name="T10" fmla="*/ 63 w 882"/>
                <a:gd name="T11" fmla="*/ 23 h 533"/>
                <a:gd name="T12" fmla="*/ 134 w 882"/>
                <a:gd name="T13" fmla="*/ 145 h 533"/>
                <a:gd name="T14" fmla="*/ 401 w 882"/>
                <a:gd name="T15" fmla="*/ 341 h 533"/>
                <a:gd name="T16" fmla="*/ 842 w 882"/>
                <a:gd name="T17" fmla="*/ 474 h 533"/>
                <a:gd name="T18" fmla="*/ 881 w 882"/>
                <a:gd name="T19" fmla="*/ 493 h 533"/>
                <a:gd name="T20" fmla="*/ 795 w 882"/>
                <a:gd name="T21" fmla="*/ 53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2" h="533">
                  <a:moveTo>
                    <a:pt x="795" y="532"/>
                  </a:moveTo>
                  <a:lnTo>
                    <a:pt x="795" y="532"/>
                  </a:lnTo>
                  <a:cubicBezTo>
                    <a:pt x="696" y="532"/>
                    <a:pt x="527" y="466"/>
                    <a:pt x="378" y="380"/>
                  </a:cubicBezTo>
                  <a:cubicBezTo>
                    <a:pt x="264" y="313"/>
                    <a:pt x="169" y="243"/>
                    <a:pt x="103" y="176"/>
                  </a:cubicBezTo>
                  <a:cubicBezTo>
                    <a:pt x="24" y="102"/>
                    <a:pt x="0" y="43"/>
                    <a:pt x="24" y="0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55" y="35"/>
                    <a:pt x="63" y="74"/>
                    <a:pt x="134" y="145"/>
                  </a:cubicBezTo>
                  <a:cubicBezTo>
                    <a:pt x="197" y="207"/>
                    <a:pt x="291" y="278"/>
                    <a:pt x="401" y="341"/>
                  </a:cubicBezTo>
                  <a:cubicBezTo>
                    <a:pt x="657" y="485"/>
                    <a:pt x="826" y="505"/>
                    <a:pt x="842" y="474"/>
                  </a:cubicBezTo>
                  <a:cubicBezTo>
                    <a:pt x="881" y="493"/>
                    <a:pt x="881" y="493"/>
                    <a:pt x="881" y="493"/>
                  </a:cubicBezTo>
                  <a:cubicBezTo>
                    <a:pt x="869" y="521"/>
                    <a:pt x="838" y="532"/>
                    <a:pt x="795" y="53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872"/>
            <p:cNvSpPr>
              <a:spLocks noChangeArrowheads="1"/>
            </p:cNvSpPr>
            <p:nvPr/>
          </p:nvSpPr>
          <p:spPr bwMode="auto">
            <a:xfrm>
              <a:off x="6850787" y="2256907"/>
              <a:ext cx="55563" cy="357188"/>
            </a:xfrm>
            <a:custGeom>
              <a:avLst/>
              <a:gdLst>
                <a:gd name="T0" fmla="*/ 0 w 154"/>
                <a:gd name="T1" fmla="*/ 991 h 992"/>
                <a:gd name="T2" fmla="*/ 0 w 154"/>
                <a:gd name="T3" fmla="*/ 991 h 992"/>
                <a:gd name="T4" fmla="*/ 0 w 154"/>
                <a:gd name="T5" fmla="*/ 944 h 992"/>
                <a:gd name="T6" fmla="*/ 106 w 154"/>
                <a:gd name="T7" fmla="*/ 494 h 992"/>
                <a:gd name="T8" fmla="*/ 0 w 154"/>
                <a:gd name="T9" fmla="*/ 47 h 992"/>
                <a:gd name="T10" fmla="*/ 0 w 154"/>
                <a:gd name="T11" fmla="*/ 0 h 992"/>
                <a:gd name="T12" fmla="*/ 153 w 154"/>
                <a:gd name="T13" fmla="*/ 494 h 992"/>
                <a:gd name="T14" fmla="*/ 0 w 154"/>
                <a:gd name="T15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992">
                  <a:moveTo>
                    <a:pt x="0" y="991"/>
                  </a:moveTo>
                  <a:lnTo>
                    <a:pt x="0" y="991"/>
                  </a:lnTo>
                  <a:cubicBezTo>
                    <a:pt x="0" y="944"/>
                    <a:pt x="0" y="944"/>
                    <a:pt x="0" y="944"/>
                  </a:cubicBezTo>
                  <a:cubicBezTo>
                    <a:pt x="35" y="944"/>
                    <a:pt x="106" y="791"/>
                    <a:pt x="106" y="494"/>
                  </a:cubicBezTo>
                  <a:cubicBezTo>
                    <a:pt x="106" y="200"/>
                    <a:pt x="35" y="47"/>
                    <a:pt x="0" y="4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8" y="0"/>
                    <a:pt x="153" y="251"/>
                    <a:pt x="153" y="494"/>
                  </a:cubicBezTo>
                  <a:cubicBezTo>
                    <a:pt x="153" y="740"/>
                    <a:pt x="98" y="991"/>
                    <a:pt x="0" y="99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873"/>
            <p:cNvSpPr>
              <a:spLocks noChangeArrowheads="1"/>
            </p:cNvSpPr>
            <p:nvPr/>
          </p:nvSpPr>
          <p:spPr bwMode="auto">
            <a:xfrm>
              <a:off x="6873012" y="2342632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3"/>
                    <a:pt x="0" y="59"/>
                  </a:cubicBezTo>
                  <a:cubicBezTo>
                    <a:pt x="0" y="90"/>
                    <a:pt x="27" y="114"/>
                    <a:pt x="58" y="114"/>
                  </a:cubicBezTo>
                  <a:cubicBezTo>
                    <a:pt x="90" y="114"/>
                    <a:pt x="117" y="90"/>
                    <a:pt x="117" y="59"/>
                  </a:cubicBezTo>
                  <a:cubicBezTo>
                    <a:pt x="117" y="23"/>
                    <a:pt x="90" y="0"/>
                    <a:pt x="5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874"/>
            <p:cNvSpPr>
              <a:spLocks noChangeArrowheads="1"/>
            </p:cNvSpPr>
            <p:nvPr/>
          </p:nvSpPr>
          <p:spPr bwMode="auto">
            <a:xfrm>
              <a:off x="6746012" y="2414070"/>
              <a:ext cx="41275" cy="42862"/>
            </a:xfrm>
            <a:custGeom>
              <a:avLst/>
              <a:gdLst>
                <a:gd name="T0" fmla="*/ 59 w 116"/>
                <a:gd name="T1" fmla="*/ 0 h 118"/>
                <a:gd name="T2" fmla="*/ 59 w 116"/>
                <a:gd name="T3" fmla="*/ 0 h 118"/>
                <a:gd name="T4" fmla="*/ 0 w 116"/>
                <a:gd name="T5" fmla="*/ 58 h 118"/>
                <a:gd name="T6" fmla="*/ 59 w 116"/>
                <a:gd name="T7" fmla="*/ 117 h 118"/>
                <a:gd name="T8" fmla="*/ 115 w 116"/>
                <a:gd name="T9" fmla="*/ 58 h 118"/>
                <a:gd name="T10" fmla="*/ 59 w 116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8">
                  <a:moveTo>
                    <a:pt x="59" y="0"/>
                  </a:moveTo>
                  <a:lnTo>
                    <a:pt x="59" y="0"/>
                  </a:lnTo>
                  <a:cubicBezTo>
                    <a:pt x="24" y="0"/>
                    <a:pt x="0" y="27"/>
                    <a:pt x="0" y="58"/>
                  </a:cubicBezTo>
                  <a:cubicBezTo>
                    <a:pt x="0" y="90"/>
                    <a:pt x="24" y="117"/>
                    <a:pt x="59" y="117"/>
                  </a:cubicBezTo>
                  <a:cubicBezTo>
                    <a:pt x="91" y="117"/>
                    <a:pt x="115" y="90"/>
                    <a:pt x="115" y="58"/>
                  </a:cubicBezTo>
                  <a:cubicBezTo>
                    <a:pt x="115" y="27"/>
                    <a:pt x="91" y="0"/>
                    <a:pt x="59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875"/>
            <p:cNvSpPr>
              <a:spLocks noChangeArrowheads="1"/>
            </p:cNvSpPr>
            <p:nvPr/>
          </p:nvSpPr>
          <p:spPr bwMode="auto">
            <a:xfrm>
              <a:off x="6873012" y="2485507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4"/>
                    <a:pt x="0" y="59"/>
                  </a:cubicBezTo>
                  <a:cubicBezTo>
                    <a:pt x="0" y="91"/>
                    <a:pt x="27" y="114"/>
                    <a:pt x="58" y="114"/>
                  </a:cubicBezTo>
                  <a:cubicBezTo>
                    <a:pt x="90" y="114"/>
                    <a:pt x="117" y="91"/>
                    <a:pt x="117" y="59"/>
                  </a:cubicBezTo>
                  <a:cubicBezTo>
                    <a:pt x="117" y="24"/>
                    <a:pt x="90" y="0"/>
                    <a:pt x="5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0" name="Group 159"/>
          <p:cNvGrpSpPr/>
          <p:nvPr/>
        </p:nvGrpSpPr>
        <p:grpSpPr>
          <a:xfrm>
            <a:off x="4268225" y="2906655"/>
            <a:ext cx="357188" cy="357187"/>
            <a:chOff x="6672987" y="2935030"/>
            <a:chExt cx="357188" cy="357187"/>
          </a:xfrm>
        </p:grpSpPr>
        <p:sp>
          <p:nvSpPr>
            <p:cNvPr id="161" name="Freeform 876"/>
            <p:cNvSpPr>
              <a:spLocks noChangeArrowheads="1"/>
            </p:cNvSpPr>
            <p:nvPr/>
          </p:nvSpPr>
          <p:spPr bwMode="auto">
            <a:xfrm>
              <a:off x="6677750" y="294455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6 w 948"/>
                <a:gd name="T5" fmla="*/ 943 h 944"/>
                <a:gd name="T6" fmla="*/ 0 w 948"/>
                <a:gd name="T7" fmla="*/ 470 h 944"/>
                <a:gd name="T8" fmla="*/ 476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6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6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877"/>
            <p:cNvSpPr>
              <a:spLocks noChangeArrowheads="1"/>
            </p:cNvSpPr>
            <p:nvPr/>
          </p:nvSpPr>
          <p:spPr bwMode="auto">
            <a:xfrm>
              <a:off x="6850787" y="294455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0 h 944"/>
                <a:gd name="T6" fmla="*/ 463 w 476"/>
                <a:gd name="T7" fmla="*/ 470 h 944"/>
                <a:gd name="T8" fmla="*/ 0 w 476"/>
                <a:gd name="T9" fmla="*/ 943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59" y="3"/>
                    <a:pt x="463" y="215"/>
                    <a:pt x="463" y="470"/>
                  </a:cubicBezTo>
                  <a:cubicBezTo>
                    <a:pt x="463" y="728"/>
                    <a:pt x="259" y="940"/>
                    <a:pt x="0" y="943"/>
                  </a:cubicBezTo>
                  <a:lnTo>
                    <a:pt x="0" y="943"/>
                  </a:ln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DBFB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878"/>
            <p:cNvSpPr>
              <a:spLocks noChangeArrowheads="1"/>
            </p:cNvSpPr>
            <p:nvPr/>
          </p:nvSpPr>
          <p:spPr bwMode="auto">
            <a:xfrm>
              <a:off x="6850787" y="2944555"/>
              <a:ext cx="166688" cy="339725"/>
            </a:xfrm>
            <a:custGeom>
              <a:avLst/>
              <a:gdLst>
                <a:gd name="T0" fmla="*/ 0 w 464"/>
                <a:gd name="T1" fmla="*/ 0 h 944"/>
                <a:gd name="T2" fmla="*/ 0 w 464"/>
                <a:gd name="T3" fmla="*/ 0 h 944"/>
                <a:gd name="T4" fmla="*/ 0 w 464"/>
                <a:gd name="T5" fmla="*/ 943 h 944"/>
                <a:gd name="T6" fmla="*/ 463 w 464"/>
                <a:gd name="T7" fmla="*/ 470 h 944"/>
                <a:gd name="T8" fmla="*/ 0 w 464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4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59" y="940"/>
                    <a:pt x="463" y="728"/>
                    <a:pt x="463" y="470"/>
                  </a:cubicBezTo>
                  <a:cubicBezTo>
                    <a:pt x="463" y="215"/>
                    <a:pt x="259" y="3"/>
                    <a:pt x="0" y="0"/>
                  </a:cubicBezTo>
                </a:path>
              </a:pathLst>
            </a:custGeom>
            <a:solidFill>
              <a:srgbClr val="EDBFB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879"/>
            <p:cNvSpPr>
              <a:spLocks noChangeArrowheads="1"/>
            </p:cNvSpPr>
            <p:nvPr/>
          </p:nvSpPr>
          <p:spPr bwMode="auto">
            <a:xfrm>
              <a:off x="6672987" y="2935030"/>
              <a:ext cx="357188" cy="357187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4 h 992"/>
                <a:gd name="T6" fmla="*/ 496 w 992"/>
                <a:gd name="T7" fmla="*/ 0 h 992"/>
                <a:gd name="T8" fmla="*/ 991 w 992"/>
                <a:gd name="T9" fmla="*/ 494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3 w 992"/>
                <a:gd name="T17" fmla="*/ 494 h 992"/>
                <a:gd name="T18" fmla="*/ 496 w 992"/>
                <a:gd name="T19" fmla="*/ 944 h 992"/>
                <a:gd name="T20" fmla="*/ 948 w 992"/>
                <a:gd name="T21" fmla="*/ 494 h 992"/>
                <a:gd name="T22" fmla="*/ 496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6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6" y="991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4"/>
                    <a:pt x="248" y="944"/>
                    <a:pt x="496" y="944"/>
                  </a:cubicBezTo>
                  <a:cubicBezTo>
                    <a:pt x="743" y="944"/>
                    <a:pt x="948" y="744"/>
                    <a:pt x="948" y="494"/>
                  </a:cubicBezTo>
                  <a:cubicBezTo>
                    <a:pt x="948" y="247"/>
                    <a:pt x="743" y="47"/>
                    <a:pt x="496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880"/>
            <p:cNvSpPr>
              <a:spLocks noChangeArrowheads="1"/>
            </p:cNvSpPr>
            <p:nvPr/>
          </p:nvSpPr>
          <p:spPr bwMode="auto">
            <a:xfrm>
              <a:off x="6688862" y="2993767"/>
              <a:ext cx="317500" cy="209550"/>
            </a:xfrm>
            <a:custGeom>
              <a:avLst/>
              <a:gdLst>
                <a:gd name="T0" fmla="*/ 24 w 882"/>
                <a:gd name="T1" fmla="*/ 583 h 584"/>
                <a:gd name="T2" fmla="*/ 24 w 882"/>
                <a:gd name="T3" fmla="*/ 583 h 584"/>
                <a:gd name="T4" fmla="*/ 103 w 882"/>
                <a:gd name="T5" fmla="*/ 407 h 584"/>
                <a:gd name="T6" fmla="*/ 378 w 882"/>
                <a:gd name="T7" fmla="*/ 203 h 584"/>
                <a:gd name="T8" fmla="*/ 881 w 882"/>
                <a:gd name="T9" fmla="*/ 86 h 584"/>
                <a:gd name="T10" fmla="*/ 842 w 882"/>
                <a:gd name="T11" fmla="*/ 109 h 584"/>
                <a:gd name="T12" fmla="*/ 401 w 882"/>
                <a:gd name="T13" fmla="*/ 242 h 584"/>
                <a:gd name="T14" fmla="*/ 134 w 882"/>
                <a:gd name="T15" fmla="*/ 438 h 584"/>
                <a:gd name="T16" fmla="*/ 63 w 882"/>
                <a:gd name="T17" fmla="*/ 560 h 584"/>
                <a:gd name="T18" fmla="*/ 24 w 882"/>
                <a:gd name="T19" fmla="*/ 583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82" h="584">
                  <a:moveTo>
                    <a:pt x="24" y="583"/>
                  </a:moveTo>
                  <a:lnTo>
                    <a:pt x="24" y="583"/>
                  </a:lnTo>
                  <a:cubicBezTo>
                    <a:pt x="0" y="540"/>
                    <a:pt x="24" y="481"/>
                    <a:pt x="103" y="407"/>
                  </a:cubicBezTo>
                  <a:cubicBezTo>
                    <a:pt x="169" y="340"/>
                    <a:pt x="264" y="266"/>
                    <a:pt x="378" y="203"/>
                  </a:cubicBezTo>
                  <a:cubicBezTo>
                    <a:pt x="590" y="82"/>
                    <a:pt x="834" y="0"/>
                    <a:pt x="881" y="86"/>
                  </a:cubicBezTo>
                  <a:cubicBezTo>
                    <a:pt x="842" y="109"/>
                    <a:pt x="842" y="109"/>
                    <a:pt x="842" y="109"/>
                  </a:cubicBezTo>
                  <a:cubicBezTo>
                    <a:pt x="826" y="78"/>
                    <a:pt x="657" y="98"/>
                    <a:pt x="401" y="242"/>
                  </a:cubicBezTo>
                  <a:cubicBezTo>
                    <a:pt x="291" y="305"/>
                    <a:pt x="197" y="376"/>
                    <a:pt x="134" y="438"/>
                  </a:cubicBezTo>
                  <a:cubicBezTo>
                    <a:pt x="63" y="509"/>
                    <a:pt x="55" y="548"/>
                    <a:pt x="63" y="560"/>
                  </a:cubicBezTo>
                  <a:lnTo>
                    <a:pt x="24" y="5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881"/>
            <p:cNvSpPr>
              <a:spLocks noChangeArrowheads="1"/>
            </p:cNvSpPr>
            <p:nvPr/>
          </p:nvSpPr>
          <p:spPr bwMode="auto">
            <a:xfrm>
              <a:off x="6688862" y="3023930"/>
              <a:ext cx="317500" cy="192087"/>
            </a:xfrm>
            <a:custGeom>
              <a:avLst/>
              <a:gdLst>
                <a:gd name="T0" fmla="*/ 795 w 882"/>
                <a:gd name="T1" fmla="*/ 532 h 533"/>
                <a:gd name="T2" fmla="*/ 795 w 882"/>
                <a:gd name="T3" fmla="*/ 532 h 533"/>
                <a:gd name="T4" fmla="*/ 378 w 882"/>
                <a:gd name="T5" fmla="*/ 380 h 533"/>
                <a:gd name="T6" fmla="*/ 103 w 882"/>
                <a:gd name="T7" fmla="*/ 176 h 533"/>
                <a:gd name="T8" fmla="*/ 24 w 882"/>
                <a:gd name="T9" fmla="*/ 0 h 533"/>
                <a:gd name="T10" fmla="*/ 63 w 882"/>
                <a:gd name="T11" fmla="*/ 23 h 533"/>
                <a:gd name="T12" fmla="*/ 134 w 882"/>
                <a:gd name="T13" fmla="*/ 145 h 533"/>
                <a:gd name="T14" fmla="*/ 401 w 882"/>
                <a:gd name="T15" fmla="*/ 341 h 533"/>
                <a:gd name="T16" fmla="*/ 842 w 882"/>
                <a:gd name="T17" fmla="*/ 474 h 533"/>
                <a:gd name="T18" fmla="*/ 881 w 882"/>
                <a:gd name="T19" fmla="*/ 497 h 533"/>
                <a:gd name="T20" fmla="*/ 795 w 882"/>
                <a:gd name="T21" fmla="*/ 53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2" h="533">
                  <a:moveTo>
                    <a:pt x="795" y="532"/>
                  </a:moveTo>
                  <a:lnTo>
                    <a:pt x="795" y="532"/>
                  </a:lnTo>
                  <a:cubicBezTo>
                    <a:pt x="696" y="532"/>
                    <a:pt x="527" y="466"/>
                    <a:pt x="378" y="380"/>
                  </a:cubicBezTo>
                  <a:cubicBezTo>
                    <a:pt x="264" y="317"/>
                    <a:pt x="169" y="243"/>
                    <a:pt x="103" y="176"/>
                  </a:cubicBezTo>
                  <a:cubicBezTo>
                    <a:pt x="24" y="102"/>
                    <a:pt x="0" y="43"/>
                    <a:pt x="24" y="0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55" y="35"/>
                    <a:pt x="63" y="74"/>
                    <a:pt x="134" y="145"/>
                  </a:cubicBezTo>
                  <a:cubicBezTo>
                    <a:pt x="197" y="207"/>
                    <a:pt x="291" y="278"/>
                    <a:pt x="401" y="341"/>
                  </a:cubicBezTo>
                  <a:cubicBezTo>
                    <a:pt x="657" y="485"/>
                    <a:pt x="826" y="505"/>
                    <a:pt x="842" y="474"/>
                  </a:cubicBezTo>
                  <a:cubicBezTo>
                    <a:pt x="881" y="497"/>
                    <a:pt x="881" y="497"/>
                    <a:pt x="881" y="497"/>
                  </a:cubicBezTo>
                  <a:cubicBezTo>
                    <a:pt x="869" y="521"/>
                    <a:pt x="838" y="532"/>
                    <a:pt x="795" y="5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882"/>
            <p:cNvSpPr>
              <a:spLocks noChangeArrowheads="1"/>
            </p:cNvSpPr>
            <p:nvPr/>
          </p:nvSpPr>
          <p:spPr bwMode="auto">
            <a:xfrm>
              <a:off x="6850787" y="2935030"/>
              <a:ext cx="55563" cy="357187"/>
            </a:xfrm>
            <a:custGeom>
              <a:avLst/>
              <a:gdLst>
                <a:gd name="T0" fmla="*/ 0 w 154"/>
                <a:gd name="T1" fmla="*/ 991 h 992"/>
                <a:gd name="T2" fmla="*/ 0 w 154"/>
                <a:gd name="T3" fmla="*/ 991 h 992"/>
                <a:gd name="T4" fmla="*/ 0 w 154"/>
                <a:gd name="T5" fmla="*/ 944 h 992"/>
                <a:gd name="T6" fmla="*/ 106 w 154"/>
                <a:gd name="T7" fmla="*/ 494 h 992"/>
                <a:gd name="T8" fmla="*/ 0 w 154"/>
                <a:gd name="T9" fmla="*/ 47 h 992"/>
                <a:gd name="T10" fmla="*/ 0 w 154"/>
                <a:gd name="T11" fmla="*/ 0 h 992"/>
                <a:gd name="T12" fmla="*/ 153 w 154"/>
                <a:gd name="T13" fmla="*/ 494 h 992"/>
                <a:gd name="T14" fmla="*/ 0 w 154"/>
                <a:gd name="T15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992">
                  <a:moveTo>
                    <a:pt x="0" y="991"/>
                  </a:moveTo>
                  <a:lnTo>
                    <a:pt x="0" y="991"/>
                  </a:lnTo>
                  <a:cubicBezTo>
                    <a:pt x="0" y="944"/>
                    <a:pt x="0" y="944"/>
                    <a:pt x="0" y="944"/>
                  </a:cubicBezTo>
                  <a:cubicBezTo>
                    <a:pt x="35" y="944"/>
                    <a:pt x="106" y="791"/>
                    <a:pt x="106" y="494"/>
                  </a:cubicBezTo>
                  <a:cubicBezTo>
                    <a:pt x="106" y="200"/>
                    <a:pt x="35" y="47"/>
                    <a:pt x="0" y="4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8" y="0"/>
                    <a:pt x="153" y="251"/>
                    <a:pt x="153" y="494"/>
                  </a:cubicBezTo>
                  <a:cubicBezTo>
                    <a:pt x="153" y="740"/>
                    <a:pt x="98" y="991"/>
                    <a:pt x="0" y="99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883"/>
            <p:cNvSpPr>
              <a:spLocks noChangeArrowheads="1"/>
            </p:cNvSpPr>
            <p:nvPr/>
          </p:nvSpPr>
          <p:spPr bwMode="auto">
            <a:xfrm>
              <a:off x="6873012" y="3020755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7"/>
                    <a:pt x="0" y="59"/>
                  </a:cubicBezTo>
                  <a:cubicBezTo>
                    <a:pt x="0" y="90"/>
                    <a:pt x="27" y="114"/>
                    <a:pt x="58" y="114"/>
                  </a:cubicBezTo>
                  <a:cubicBezTo>
                    <a:pt x="90" y="114"/>
                    <a:pt x="117" y="90"/>
                    <a:pt x="117" y="59"/>
                  </a:cubicBezTo>
                  <a:cubicBezTo>
                    <a:pt x="117" y="27"/>
                    <a:pt x="90" y="0"/>
                    <a:pt x="5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884"/>
            <p:cNvSpPr>
              <a:spLocks noChangeArrowheads="1"/>
            </p:cNvSpPr>
            <p:nvPr/>
          </p:nvSpPr>
          <p:spPr bwMode="auto">
            <a:xfrm>
              <a:off x="6746012" y="3093780"/>
              <a:ext cx="41275" cy="42862"/>
            </a:xfrm>
            <a:custGeom>
              <a:avLst/>
              <a:gdLst>
                <a:gd name="T0" fmla="*/ 59 w 116"/>
                <a:gd name="T1" fmla="*/ 0 h 118"/>
                <a:gd name="T2" fmla="*/ 59 w 116"/>
                <a:gd name="T3" fmla="*/ 0 h 118"/>
                <a:gd name="T4" fmla="*/ 0 w 116"/>
                <a:gd name="T5" fmla="*/ 58 h 118"/>
                <a:gd name="T6" fmla="*/ 59 w 116"/>
                <a:gd name="T7" fmla="*/ 117 h 118"/>
                <a:gd name="T8" fmla="*/ 115 w 116"/>
                <a:gd name="T9" fmla="*/ 58 h 118"/>
                <a:gd name="T10" fmla="*/ 59 w 116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8">
                  <a:moveTo>
                    <a:pt x="59" y="0"/>
                  </a:moveTo>
                  <a:lnTo>
                    <a:pt x="59" y="0"/>
                  </a:lnTo>
                  <a:cubicBezTo>
                    <a:pt x="24" y="0"/>
                    <a:pt x="0" y="27"/>
                    <a:pt x="0" y="58"/>
                  </a:cubicBezTo>
                  <a:cubicBezTo>
                    <a:pt x="0" y="90"/>
                    <a:pt x="24" y="117"/>
                    <a:pt x="59" y="117"/>
                  </a:cubicBezTo>
                  <a:cubicBezTo>
                    <a:pt x="91" y="117"/>
                    <a:pt x="115" y="90"/>
                    <a:pt x="115" y="58"/>
                  </a:cubicBezTo>
                  <a:cubicBezTo>
                    <a:pt x="115" y="27"/>
                    <a:pt x="91" y="0"/>
                    <a:pt x="5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885"/>
            <p:cNvSpPr>
              <a:spLocks noChangeArrowheads="1"/>
            </p:cNvSpPr>
            <p:nvPr/>
          </p:nvSpPr>
          <p:spPr bwMode="auto">
            <a:xfrm>
              <a:off x="6873012" y="3165217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8"/>
                    <a:pt x="0" y="59"/>
                  </a:cubicBezTo>
                  <a:cubicBezTo>
                    <a:pt x="0" y="91"/>
                    <a:pt x="27" y="114"/>
                    <a:pt x="58" y="114"/>
                  </a:cubicBezTo>
                  <a:cubicBezTo>
                    <a:pt x="90" y="114"/>
                    <a:pt x="117" y="91"/>
                    <a:pt x="117" y="59"/>
                  </a:cubicBezTo>
                  <a:cubicBezTo>
                    <a:pt x="117" y="28"/>
                    <a:pt x="90" y="0"/>
                    <a:pt x="5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4275696" y="3524025"/>
            <a:ext cx="357188" cy="357187"/>
            <a:chOff x="6680458" y="3532960"/>
            <a:chExt cx="357188" cy="357187"/>
          </a:xfrm>
        </p:grpSpPr>
        <p:sp>
          <p:nvSpPr>
            <p:cNvPr id="172" name="Freeform 886"/>
            <p:cNvSpPr>
              <a:spLocks noChangeArrowheads="1"/>
            </p:cNvSpPr>
            <p:nvPr/>
          </p:nvSpPr>
          <p:spPr bwMode="auto">
            <a:xfrm>
              <a:off x="6688396" y="354248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887"/>
            <p:cNvSpPr>
              <a:spLocks noChangeArrowheads="1"/>
            </p:cNvSpPr>
            <p:nvPr/>
          </p:nvSpPr>
          <p:spPr bwMode="auto">
            <a:xfrm>
              <a:off x="6858258" y="3542485"/>
              <a:ext cx="96838" cy="339725"/>
            </a:xfrm>
            <a:custGeom>
              <a:avLst/>
              <a:gdLst>
                <a:gd name="T0" fmla="*/ 267 w 268"/>
                <a:gd name="T1" fmla="*/ 861 h 944"/>
                <a:gd name="T2" fmla="*/ 267 w 268"/>
                <a:gd name="T3" fmla="*/ 861 h 944"/>
                <a:gd name="T4" fmla="*/ 0 w 268"/>
                <a:gd name="T5" fmla="*/ 943 h 944"/>
                <a:gd name="T6" fmla="*/ 0 w 268"/>
                <a:gd name="T7" fmla="*/ 943 h 944"/>
                <a:gd name="T8" fmla="*/ 0 w 268"/>
                <a:gd name="T9" fmla="*/ 943 h 944"/>
                <a:gd name="T10" fmla="*/ 267 w 268"/>
                <a:gd name="T11" fmla="*/ 861 h 944"/>
                <a:gd name="T12" fmla="*/ 0 w 268"/>
                <a:gd name="T13" fmla="*/ 0 h 944"/>
                <a:gd name="T14" fmla="*/ 0 w 268"/>
                <a:gd name="T15" fmla="*/ 0 h 944"/>
                <a:gd name="T16" fmla="*/ 0 w 268"/>
                <a:gd name="T17" fmla="*/ 0 h 944"/>
                <a:gd name="T18" fmla="*/ 0 w 268"/>
                <a:gd name="T19" fmla="*/ 0 h 944"/>
                <a:gd name="T20" fmla="*/ 267 w 268"/>
                <a:gd name="T21" fmla="*/ 82 h 944"/>
                <a:gd name="T22" fmla="*/ 0 w 268"/>
                <a:gd name="T23" fmla="*/ 0 h 944"/>
                <a:gd name="T24" fmla="*/ 267 w 268"/>
                <a:gd name="T25" fmla="*/ 861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944">
                  <a:moveTo>
                    <a:pt x="267" y="861"/>
                  </a:moveTo>
                  <a:lnTo>
                    <a:pt x="267" y="861"/>
                  </a:lnTo>
                  <a:cubicBezTo>
                    <a:pt x="188" y="912"/>
                    <a:pt x="98" y="943"/>
                    <a:pt x="0" y="943"/>
                  </a:cubicBezTo>
                  <a:lnTo>
                    <a:pt x="0" y="943"/>
                  </a:lnTo>
                  <a:lnTo>
                    <a:pt x="0" y="943"/>
                  </a:lnTo>
                  <a:cubicBezTo>
                    <a:pt x="98" y="943"/>
                    <a:pt x="188" y="912"/>
                    <a:pt x="267" y="861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98" y="0"/>
                    <a:pt x="188" y="31"/>
                    <a:pt x="267" y="82"/>
                  </a:cubicBezTo>
                  <a:cubicBezTo>
                    <a:pt x="188" y="31"/>
                    <a:pt x="98" y="0"/>
                    <a:pt x="0" y="0"/>
                  </a:cubicBezTo>
                  <a:lnTo>
                    <a:pt x="267" y="861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888"/>
            <p:cNvSpPr>
              <a:spLocks noChangeArrowheads="1"/>
            </p:cNvSpPr>
            <p:nvPr/>
          </p:nvSpPr>
          <p:spPr bwMode="auto">
            <a:xfrm>
              <a:off x="6858258" y="354248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0 h 944"/>
                <a:gd name="T6" fmla="*/ 0 w 476"/>
                <a:gd name="T7" fmla="*/ 943 h 944"/>
                <a:gd name="T8" fmla="*/ 0 w 476"/>
                <a:gd name="T9" fmla="*/ 943 h 944"/>
                <a:gd name="T10" fmla="*/ 267 w 476"/>
                <a:gd name="T11" fmla="*/ 861 h 944"/>
                <a:gd name="T12" fmla="*/ 475 w 476"/>
                <a:gd name="T13" fmla="*/ 470 h 944"/>
                <a:gd name="T14" fmla="*/ 267 w 476"/>
                <a:gd name="T15" fmla="*/ 82 h 944"/>
                <a:gd name="T16" fmla="*/ 0 w 476"/>
                <a:gd name="T17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lnTo>
                    <a:pt x="0" y="943"/>
                  </a:lnTo>
                  <a:cubicBezTo>
                    <a:pt x="98" y="943"/>
                    <a:pt x="188" y="912"/>
                    <a:pt x="267" y="861"/>
                  </a:cubicBezTo>
                  <a:cubicBezTo>
                    <a:pt x="393" y="775"/>
                    <a:pt x="475" y="634"/>
                    <a:pt x="475" y="470"/>
                  </a:cubicBezTo>
                  <a:cubicBezTo>
                    <a:pt x="475" y="309"/>
                    <a:pt x="393" y="164"/>
                    <a:pt x="267" y="82"/>
                  </a:cubicBezTo>
                  <a:cubicBezTo>
                    <a:pt x="188" y="31"/>
                    <a:pt x="9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889"/>
            <p:cNvSpPr>
              <a:spLocks noChangeArrowheads="1"/>
            </p:cNvSpPr>
            <p:nvPr/>
          </p:nvSpPr>
          <p:spPr bwMode="auto">
            <a:xfrm>
              <a:off x="6680458" y="3532960"/>
              <a:ext cx="357188" cy="357187"/>
            </a:xfrm>
            <a:custGeom>
              <a:avLst/>
              <a:gdLst>
                <a:gd name="T0" fmla="*/ 924 w 992"/>
                <a:gd name="T1" fmla="*/ 740 h 992"/>
                <a:gd name="T2" fmla="*/ 924 w 992"/>
                <a:gd name="T3" fmla="*/ 247 h 992"/>
                <a:gd name="T4" fmla="*/ 924 w 992"/>
                <a:gd name="T5" fmla="*/ 243 h 992"/>
                <a:gd name="T6" fmla="*/ 67 w 992"/>
                <a:gd name="T7" fmla="*/ 247 h 992"/>
                <a:gd name="T8" fmla="*/ 63 w 992"/>
                <a:gd name="T9" fmla="*/ 251 h 992"/>
                <a:gd name="T10" fmla="*/ 63 w 992"/>
                <a:gd name="T11" fmla="*/ 740 h 992"/>
                <a:gd name="T12" fmla="*/ 67 w 992"/>
                <a:gd name="T13" fmla="*/ 740 h 992"/>
                <a:gd name="T14" fmla="*/ 924 w 992"/>
                <a:gd name="T15" fmla="*/ 744 h 992"/>
                <a:gd name="T16" fmla="*/ 885 w 992"/>
                <a:gd name="T17" fmla="*/ 721 h 992"/>
                <a:gd name="T18" fmla="*/ 747 w 992"/>
                <a:gd name="T19" fmla="*/ 717 h 992"/>
                <a:gd name="T20" fmla="*/ 649 w 992"/>
                <a:gd name="T21" fmla="*/ 494 h 992"/>
                <a:gd name="T22" fmla="*/ 747 w 992"/>
                <a:gd name="T23" fmla="*/ 270 h 992"/>
                <a:gd name="T24" fmla="*/ 948 w 992"/>
                <a:gd name="T25" fmla="*/ 494 h 992"/>
                <a:gd name="T26" fmla="*/ 602 w 992"/>
                <a:gd name="T27" fmla="*/ 494 h 992"/>
                <a:gd name="T28" fmla="*/ 594 w 992"/>
                <a:gd name="T29" fmla="*/ 662 h 992"/>
                <a:gd name="T30" fmla="*/ 303 w 992"/>
                <a:gd name="T31" fmla="*/ 494 h 992"/>
                <a:gd name="T32" fmla="*/ 594 w 992"/>
                <a:gd name="T33" fmla="*/ 329 h 992"/>
                <a:gd name="T34" fmla="*/ 845 w 992"/>
                <a:gd name="T35" fmla="*/ 212 h 992"/>
                <a:gd name="T36" fmla="*/ 735 w 992"/>
                <a:gd name="T37" fmla="*/ 227 h 992"/>
                <a:gd name="T38" fmla="*/ 566 w 992"/>
                <a:gd name="T39" fmla="*/ 51 h 992"/>
                <a:gd name="T40" fmla="*/ 496 w 992"/>
                <a:gd name="T41" fmla="*/ 47 h 992"/>
                <a:gd name="T42" fmla="*/ 586 w 992"/>
                <a:gd name="T43" fmla="*/ 278 h 992"/>
                <a:gd name="T44" fmla="*/ 263 w 992"/>
                <a:gd name="T45" fmla="*/ 466 h 992"/>
                <a:gd name="T46" fmla="*/ 106 w 992"/>
                <a:gd name="T47" fmla="*/ 274 h 992"/>
                <a:gd name="T48" fmla="*/ 75 w 992"/>
                <a:gd name="T49" fmla="*/ 337 h 992"/>
                <a:gd name="T50" fmla="*/ 146 w 992"/>
                <a:gd name="T51" fmla="*/ 423 h 992"/>
                <a:gd name="T52" fmla="*/ 146 w 992"/>
                <a:gd name="T53" fmla="*/ 568 h 992"/>
                <a:gd name="T54" fmla="*/ 43 w 992"/>
                <a:gd name="T55" fmla="*/ 494 h 992"/>
                <a:gd name="T56" fmla="*/ 106 w 992"/>
                <a:gd name="T57" fmla="*/ 717 h 992"/>
                <a:gd name="T58" fmla="*/ 177 w 992"/>
                <a:gd name="T59" fmla="*/ 599 h 992"/>
                <a:gd name="T60" fmla="*/ 421 w 992"/>
                <a:gd name="T61" fmla="*/ 627 h 992"/>
                <a:gd name="T62" fmla="*/ 496 w 992"/>
                <a:gd name="T63" fmla="*/ 944 h 992"/>
                <a:gd name="T64" fmla="*/ 566 w 992"/>
                <a:gd name="T65" fmla="*/ 936 h 992"/>
                <a:gd name="T66" fmla="*/ 629 w 992"/>
                <a:gd name="T67" fmla="*/ 729 h 992"/>
                <a:gd name="T68" fmla="*/ 842 w 992"/>
                <a:gd name="T69" fmla="*/ 779 h 992"/>
                <a:gd name="T70" fmla="*/ 566 w 992"/>
                <a:gd name="T71" fmla="*/ 936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92" h="992">
                  <a:moveTo>
                    <a:pt x="924" y="740"/>
                  </a:moveTo>
                  <a:lnTo>
                    <a:pt x="924" y="740"/>
                  </a:lnTo>
                  <a:cubicBezTo>
                    <a:pt x="967" y="670"/>
                    <a:pt x="991" y="584"/>
                    <a:pt x="991" y="494"/>
                  </a:cubicBezTo>
                  <a:cubicBezTo>
                    <a:pt x="991" y="403"/>
                    <a:pt x="967" y="321"/>
                    <a:pt x="924" y="247"/>
                  </a:cubicBezTo>
                  <a:lnTo>
                    <a:pt x="924" y="247"/>
                  </a:lnTo>
                  <a:cubicBezTo>
                    <a:pt x="924" y="247"/>
                    <a:pt x="924" y="247"/>
                    <a:pt x="924" y="243"/>
                  </a:cubicBezTo>
                  <a:cubicBezTo>
                    <a:pt x="838" y="98"/>
                    <a:pt x="676" y="0"/>
                    <a:pt x="496" y="0"/>
                  </a:cubicBezTo>
                  <a:cubicBezTo>
                    <a:pt x="311" y="0"/>
                    <a:pt x="153" y="98"/>
                    <a:pt x="67" y="247"/>
                  </a:cubicBezTo>
                  <a:lnTo>
                    <a:pt x="67" y="247"/>
                  </a:lnTo>
                  <a:cubicBezTo>
                    <a:pt x="63" y="247"/>
                    <a:pt x="63" y="251"/>
                    <a:pt x="63" y="251"/>
                  </a:cubicBezTo>
                  <a:cubicBezTo>
                    <a:pt x="24" y="321"/>
                    <a:pt x="0" y="407"/>
                    <a:pt x="0" y="494"/>
                  </a:cubicBezTo>
                  <a:cubicBezTo>
                    <a:pt x="0" y="584"/>
                    <a:pt x="24" y="666"/>
                    <a:pt x="63" y="740"/>
                  </a:cubicBezTo>
                  <a:cubicBezTo>
                    <a:pt x="63" y="740"/>
                    <a:pt x="63" y="740"/>
                    <a:pt x="67" y="740"/>
                  </a:cubicBezTo>
                  <a:lnTo>
                    <a:pt x="67" y="740"/>
                  </a:lnTo>
                  <a:cubicBezTo>
                    <a:pt x="153" y="889"/>
                    <a:pt x="311" y="991"/>
                    <a:pt x="496" y="991"/>
                  </a:cubicBezTo>
                  <a:cubicBezTo>
                    <a:pt x="676" y="991"/>
                    <a:pt x="838" y="893"/>
                    <a:pt x="924" y="744"/>
                  </a:cubicBezTo>
                  <a:cubicBezTo>
                    <a:pt x="924" y="744"/>
                    <a:pt x="924" y="744"/>
                    <a:pt x="924" y="740"/>
                  </a:cubicBezTo>
                  <a:close/>
                  <a:moveTo>
                    <a:pt x="885" y="721"/>
                  </a:moveTo>
                  <a:lnTo>
                    <a:pt x="885" y="721"/>
                  </a:lnTo>
                  <a:cubicBezTo>
                    <a:pt x="873" y="732"/>
                    <a:pt x="838" y="740"/>
                    <a:pt x="747" y="717"/>
                  </a:cubicBezTo>
                  <a:cubicBezTo>
                    <a:pt x="712" y="709"/>
                    <a:pt x="676" y="697"/>
                    <a:pt x="637" y="682"/>
                  </a:cubicBezTo>
                  <a:cubicBezTo>
                    <a:pt x="645" y="623"/>
                    <a:pt x="649" y="556"/>
                    <a:pt x="649" y="494"/>
                  </a:cubicBezTo>
                  <a:cubicBezTo>
                    <a:pt x="649" y="431"/>
                    <a:pt x="645" y="368"/>
                    <a:pt x="637" y="309"/>
                  </a:cubicBezTo>
                  <a:cubicBezTo>
                    <a:pt x="676" y="294"/>
                    <a:pt x="712" y="282"/>
                    <a:pt x="747" y="270"/>
                  </a:cubicBezTo>
                  <a:cubicBezTo>
                    <a:pt x="838" y="247"/>
                    <a:pt x="873" y="259"/>
                    <a:pt x="885" y="270"/>
                  </a:cubicBezTo>
                  <a:cubicBezTo>
                    <a:pt x="924" y="337"/>
                    <a:pt x="948" y="411"/>
                    <a:pt x="948" y="494"/>
                  </a:cubicBezTo>
                  <a:cubicBezTo>
                    <a:pt x="948" y="576"/>
                    <a:pt x="924" y="654"/>
                    <a:pt x="885" y="721"/>
                  </a:cubicBezTo>
                  <a:close/>
                  <a:moveTo>
                    <a:pt x="602" y="494"/>
                  </a:moveTo>
                  <a:lnTo>
                    <a:pt x="602" y="494"/>
                  </a:lnTo>
                  <a:cubicBezTo>
                    <a:pt x="602" y="556"/>
                    <a:pt x="598" y="611"/>
                    <a:pt x="594" y="662"/>
                  </a:cubicBezTo>
                  <a:cubicBezTo>
                    <a:pt x="543" y="642"/>
                    <a:pt x="496" y="615"/>
                    <a:pt x="444" y="588"/>
                  </a:cubicBezTo>
                  <a:cubicBezTo>
                    <a:pt x="393" y="556"/>
                    <a:pt x="346" y="525"/>
                    <a:pt x="303" y="494"/>
                  </a:cubicBezTo>
                  <a:cubicBezTo>
                    <a:pt x="346" y="462"/>
                    <a:pt x="393" y="435"/>
                    <a:pt x="444" y="403"/>
                  </a:cubicBezTo>
                  <a:cubicBezTo>
                    <a:pt x="496" y="376"/>
                    <a:pt x="543" y="349"/>
                    <a:pt x="594" y="329"/>
                  </a:cubicBezTo>
                  <a:cubicBezTo>
                    <a:pt x="598" y="376"/>
                    <a:pt x="602" y="431"/>
                    <a:pt x="602" y="494"/>
                  </a:cubicBezTo>
                  <a:close/>
                  <a:moveTo>
                    <a:pt x="845" y="212"/>
                  </a:moveTo>
                  <a:lnTo>
                    <a:pt x="845" y="212"/>
                  </a:lnTo>
                  <a:cubicBezTo>
                    <a:pt x="814" y="212"/>
                    <a:pt x="779" y="215"/>
                    <a:pt x="735" y="227"/>
                  </a:cubicBezTo>
                  <a:cubicBezTo>
                    <a:pt x="704" y="235"/>
                    <a:pt x="669" y="247"/>
                    <a:pt x="629" y="262"/>
                  </a:cubicBezTo>
                  <a:cubicBezTo>
                    <a:pt x="617" y="172"/>
                    <a:pt x="598" y="98"/>
                    <a:pt x="566" y="51"/>
                  </a:cubicBezTo>
                  <a:cubicBezTo>
                    <a:pt x="680" y="71"/>
                    <a:pt x="775" y="129"/>
                    <a:pt x="845" y="212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523" y="47"/>
                    <a:pt x="566" y="125"/>
                    <a:pt x="586" y="278"/>
                  </a:cubicBezTo>
                  <a:cubicBezTo>
                    <a:pt x="535" y="302"/>
                    <a:pt x="476" y="333"/>
                    <a:pt x="421" y="364"/>
                  </a:cubicBezTo>
                  <a:cubicBezTo>
                    <a:pt x="362" y="396"/>
                    <a:pt x="311" y="431"/>
                    <a:pt x="263" y="466"/>
                  </a:cubicBezTo>
                  <a:cubicBezTo>
                    <a:pt x="232" y="439"/>
                    <a:pt x="201" y="415"/>
                    <a:pt x="177" y="392"/>
                  </a:cubicBezTo>
                  <a:cubicBezTo>
                    <a:pt x="110" y="321"/>
                    <a:pt x="98" y="286"/>
                    <a:pt x="106" y="274"/>
                  </a:cubicBezTo>
                  <a:cubicBezTo>
                    <a:pt x="181" y="137"/>
                    <a:pt x="330" y="47"/>
                    <a:pt x="496" y="47"/>
                  </a:cubicBezTo>
                  <a:close/>
                  <a:moveTo>
                    <a:pt x="75" y="337"/>
                  </a:moveTo>
                  <a:lnTo>
                    <a:pt x="75" y="337"/>
                  </a:lnTo>
                  <a:cubicBezTo>
                    <a:pt x="90" y="360"/>
                    <a:pt x="110" y="392"/>
                    <a:pt x="146" y="423"/>
                  </a:cubicBezTo>
                  <a:cubicBezTo>
                    <a:pt x="169" y="447"/>
                    <a:pt x="197" y="470"/>
                    <a:pt x="224" y="494"/>
                  </a:cubicBezTo>
                  <a:cubicBezTo>
                    <a:pt x="197" y="521"/>
                    <a:pt x="169" y="544"/>
                    <a:pt x="146" y="568"/>
                  </a:cubicBezTo>
                  <a:cubicBezTo>
                    <a:pt x="110" y="599"/>
                    <a:pt x="90" y="627"/>
                    <a:pt x="75" y="654"/>
                  </a:cubicBezTo>
                  <a:cubicBezTo>
                    <a:pt x="55" y="603"/>
                    <a:pt x="43" y="552"/>
                    <a:pt x="43" y="494"/>
                  </a:cubicBezTo>
                  <a:cubicBezTo>
                    <a:pt x="43" y="439"/>
                    <a:pt x="55" y="384"/>
                    <a:pt x="75" y="337"/>
                  </a:cubicBezTo>
                  <a:close/>
                  <a:moveTo>
                    <a:pt x="106" y="717"/>
                  </a:moveTo>
                  <a:lnTo>
                    <a:pt x="106" y="717"/>
                  </a:lnTo>
                  <a:cubicBezTo>
                    <a:pt x="98" y="705"/>
                    <a:pt x="110" y="666"/>
                    <a:pt x="177" y="599"/>
                  </a:cubicBezTo>
                  <a:cubicBezTo>
                    <a:pt x="201" y="576"/>
                    <a:pt x="232" y="548"/>
                    <a:pt x="263" y="525"/>
                  </a:cubicBezTo>
                  <a:cubicBezTo>
                    <a:pt x="311" y="560"/>
                    <a:pt x="362" y="591"/>
                    <a:pt x="421" y="627"/>
                  </a:cubicBezTo>
                  <a:cubicBezTo>
                    <a:pt x="476" y="658"/>
                    <a:pt x="535" y="685"/>
                    <a:pt x="586" y="709"/>
                  </a:cubicBezTo>
                  <a:cubicBezTo>
                    <a:pt x="566" y="866"/>
                    <a:pt x="523" y="944"/>
                    <a:pt x="496" y="944"/>
                  </a:cubicBezTo>
                  <a:cubicBezTo>
                    <a:pt x="330" y="944"/>
                    <a:pt x="181" y="854"/>
                    <a:pt x="106" y="717"/>
                  </a:cubicBezTo>
                  <a:close/>
                  <a:moveTo>
                    <a:pt x="566" y="936"/>
                  </a:moveTo>
                  <a:lnTo>
                    <a:pt x="566" y="936"/>
                  </a:lnTo>
                  <a:cubicBezTo>
                    <a:pt x="598" y="889"/>
                    <a:pt x="617" y="815"/>
                    <a:pt x="629" y="729"/>
                  </a:cubicBezTo>
                  <a:cubicBezTo>
                    <a:pt x="669" y="740"/>
                    <a:pt x="704" y="752"/>
                    <a:pt x="735" y="764"/>
                  </a:cubicBezTo>
                  <a:cubicBezTo>
                    <a:pt x="775" y="772"/>
                    <a:pt x="810" y="779"/>
                    <a:pt x="842" y="779"/>
                  </a:cubicBezTo>
                  <a:cubicBezTo>
                    <a:pt x="842" y="779"/>
                    <a:pt x="842" y="779"/>
                    <a:pt x="845" y="779"/>
                  </a:cubicBezTo>
                  <a:cubicBezTo>
                    <a:pt x="775" y="862"/>
                    <a:pt x="680" y="920"/>
                    <a:pt x="566" y="93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890"/>
            <p:cNvSpPr>
              <a:spLocks noChangeArrowheads="1"/>
            </p:cNvSpPr>
            <p:nvPr/>
          </p:nvSpPr>
          <p:spPr bwMode="auto">
            <a:xfrm>
              <a:off x="6880483" y="3620272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3"/>
                    <a:pt x="0" y="59"/>
                  </a:cubicBezTo>
                  <a:cubicBezTo>
                    <a:pt x="0" y="90"/>
                    <a:pt x="27" y="114"/>
                    <a:pt x="58" y="114"/>
                  </a:cubicBezTo>
                  <a:cubicBezTo>
                    <a:pt x="90" y="114"/>
                    <a:pt x="117" y="90"/>
                    <a:pt x="117" y="59"/>
                  </a:cubicBezTo>
                  <a:cubicBezTo>
                    <a:pt x="117" y="23"/>
                    <a:pt x="90" y="0"/>
                    <a:pt x="5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891"/>
            <p:cNvSpPr>
              <a:spLocks noChangeArrowheads="1"/>
            </p:cNvSpPr>
            <p:nvPr/>
          </p:nvSpPr>
          <p:spPr bwMode="auto">
            <a:xfrm>
              <a:off x="6753483" y="3691710"/>
              <a:ext cx="41275" cy="42862"/>
            </a:xfrm>
            <a:custGeom>
              <a:avLst/>
              <a:gdLst>
                <a:gd name="T0" fmla="*/ 59 w 116"/>
                <a:gd name="T1" fmla="*/ 0 h 118"/>
                <a:gd name="T2" fmla="*/ 59 w 116"/>
                <a:gd name="T3" fmla="*/ 0 h 118"/>
                <a:gd name="T4" fmla="*/ 0 w 116"/>
                <a:gd name="T5" fmla="*/ 58 h 118"/>
                <a:gd name="T6" fmla="*/ 59 w 116"/>
                <a:gd name="T7" fmla="*/ 117 h 118"/>
                <a:gd name="T8" fmla="*/ 115 w 116"/>
                <a:gd name="T9" fmla="*/ 58 h 118"/>
                <a:gd name="T10" fmla="*/ 59 w 116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8">
                  <a:moveTo>
                    <a:pt x="59" y="0"/>
                  </a:moveTo>
                  <a:lnTo>
                    <a:pt x="59" y="0"/>
                  </a:lnTo>
                  <a:cubicBezTo>
                    <a:pt x="24" y="0"/>
                    <a:pt x="0" y="27"/>
                    <a:pt x="0" y="58"/>
                  </a:cubicBezTo>
                  <a:cubicBezTo>
                    <a:pt x="0" y="90"/>
                    <a:pt x="24" y="117"/>
                    <a:pt x="59" y="117"/>
                  </a:cubicBezTo>
                  <a:cubicBezTo>
                    <a:pt x="91" y="117"/>
                    <a:pt x="115" y="90"/>
                    <a:pt x="115" y="58"/>
                  </a:cubicBezTo>
                  <a:cubicBezTo>
                    <a:pt x="115" y="27"/>
                    <a:pt x="91" y="0"/>
                    <a:pt x="5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892"/>
            <p:cNvSpPr>
              <a:spLocks noChangeArrowheads="1"/>
            </p:cNvSpPr>
            <p:nvPr/>
          </p:nvSpPr>
          <p:spPr bwMode="auto">
            <a:xfrm>
              <a:off x="6880483" y="3763147"/>
              <a:ext cx="42863" cy="41275"/>
            </a:xfrm>
            <a:custGeom>
              <a:avLst/>
              <a:gdLst>
                <a:gd name="T0" fmla="*/ 58 w 118"/>
                <a:gd name="T1" fmla="*/ 0 h 115"/>
                <a:gd name="T2" fmla="*/ 58 w 118"/>
                <a:gd name="T3" fmla="*/ 0 h 115"/>
                <a:gd name="T4" fmla="*/ 0 w 118"/>
                <a:gd name="T5" fmla="*/ 59 h 115"/>
                <a:gd name="T6" fmla="*/ 58 w 118"/>
                <a:gd name="T7" fmla="*/ 114 h 115"/>
                <a:gd name="T8" fmla="*/ 117 w 118"/>
                <a:gd name="T9" fmla="*/ 59 h 115"/>
                <a:gd name="T10" fmla="*/ 58 w 118"/>
                <a:gd name="T1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" h="115">
                  <a:moveTo>
                    <a:pt x="58" y="0"/>
                  </a:moveTo>
                  <a:lnTo>
                    <a:pt x="58" y="0"/>
                  </a:lnTo>
                  <a:cubicBezTo>
                    <a:pt x="27" y="0"/>
                    <a:pt x="0" y="24"/>
                    <a:pt x="0" y="59"/>
                  </a:cubicBezTo>
                  <a:cubicBezTo>
                    <a:pt x="0" y="91"/>
                    <a:pt x="27" y="114"/>
                    <a:pt x="58" y="114"/>
                  </a:cubicBezTo>
                  <a:cubicBezTo>
                    <a:pt x="90" y="114"/>
                    <a:pt x="117" y="91"/>
                    <a:pt x="117" y="59"/>
                  </a:cubicBezTo>
                  <a:cubicBezTo>
                    <a:pt x="117" y="24"/>
                    <a:pt x="90" y="0"/>
                    <a:pt x="5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9" name="Group 178"/>
          <p:cNvGrpSpPr/>
          <p:nvPr/>
        </p:nvGrpSpPr>
        <p:grpSpPr>
          <a:xfrm>
            <a:off x="1052045" y="2294394"/>
            <a:ext cx="357187" cy="357188"/>
            <a:chOff x="5068888" y="2314574"/>
            <a:chExt cx="357187" cy="357188"/>
          </a:xfrm>
        </p:grpSpPr>
        <p:sp>
          <p:nvSpPr>
            <p:cNvPr id="180" name="Freeform 476"/>
            <p:cNvSpPr>
              <a:spLocks noChangeArrowheads="1"/>
            </p:cNvSpPr>
            <p:nvPr/>
          </p:nvSpPr>
          <p:spPr bwMode="auto">
            <a:xfrm>
              <a:off x="5076825" y="2322512"/>
              <a:ext cx="341313" cy="341312"/>
            </a:xfrm>
            <a:custGeom>
              <a:avLst/>
              <a:gdLst>
                <a:gd name="T0" fmla="*/ 947 w 948"/>
                <a:gd name="T1" fmla="*/ 472 h 948"/>
                <a:gd name="T2" fmla="*/ 947 w 948"/>
                <a:gd name="T3" fmla="*/ 472 h 948"/>
                <a:gd name="T4" fmla="*/ 472 w 948"/>
                <a:gd name="T5" fmla="*/ 947 h 948"/>
                <a:gd name="T6" fmla="*/ 0 w 948"/>
                <a:gd name="T7" fmla="*/ 472 h 948"/>
                <a:gd name="T8" fmla="*/ 472 w 948"/>
                <a:gd name="T9" fmla="*/ 0 h 948"/>
                <a:gd name="T10" fmla="*/ 947 w 948"/>
                <a:gd name="T11" fmla="*/ 472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8">
                  <a:moveTo>
                    <a:pt x="947" y="472"/>
                  </a:moveTo>
                  <a:lnTo>
                    <a:pt x="947" y="472"/>
                  </a:lnTo>
                  <a:cubicBezTo>
                    <a:pt x="947" y="735"/>
                    <a:pt x="735" y="947"/>
                    <a:pt x="472" y="947"/>
                  </a:cubicBezTo>
                  <a:cubicBezTo>
                    <a:pt x="212" y="947"/>
                    <a:pt x="0" y="735"/>
                    <a:pt x="0" y="472"/>
                  </a:cubicBezTo>
                  <a:cubicBezTo>
                    <a:pt x="0" y="212"/>
                    <a:pt x="212" y="0"/>
                    <a:pt x="472" y="0"/>
                  </a:cubicBezTo>
                  <a:cubicBezTo>
                    <a:pt x="735" y="0"/>
                    <a:pt x="947" y="212"/>
                    <a:pt x="947" y="4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477"/>
            <p:cNvSpPr>
              <a:spLocks noChangeArrowheads="1"/>
            </p:cNvSpPr>
            <p:nvPr/>
          </p:nvSpPr>
          <p:spPr bwMode="auto">
            <a:xfrm>
              <a:off x="5246688" y="2322512"/>
              <a:ext cx="171450" cy="341312"/>
            </a:xfrm>
            <a:custGeom>
              <a:avLst/>
              <a:gdLst>
                <a:gd name="T0" fmla="*/ 0 w 476"/>
                <a:gd name="T1" fmla="*/ 0 h 948"/>
                <a:gd name="T2" fmla="*/ 0 w 476"/>
                <a:gd name="T3" fmla="*/ 0 h 948"/>
                <a:gd name="T4" fmla="*/ 0 w 476"/>
                <a:gd name="T5" fmla="*/ 947 h 948"/>
                <a:gd name="T6" fmla="*/ 475 w 476"/>
                <a:gd name="T7" fmla="*/ 472 h 948"/>
                <a:gd name="T8" fmla="*/ 0 w 476"/>
                <a:gd name="T9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8">
                  <a:moveTo>
                    <a:pt x="0" y="0"/>
                  </a:moveTo>
                  <a:lnTo>
                    <a:pt x="0" y="0"/>
                  </a:lnTo>
                  <a:cubicBezTo>
                    <a:pt x="0" y="947"/>
                    <a:pt x="0" y="947"/>
                    <a:pt x="0" y="947"/>
                  </a:cubicBezTo>
                  <a:cubicBezTo>
                    <a:pt x="263" y="947"/>
                    <a:pt x="475" y="735"/>
                    <a:pt x="475" y="472"/>
                  </a:cubicBezTo>
                  <a:cubicBezTo>
                    <a:pt x="475" y="212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478"/>
            <p:cNvSpPr>
              <a:spLocks noChangeArrowheads="1"/>
            </p:cNvSpPr>
            <p:nvPr/>
          </p:nvSpPr>
          <p:spPr bwMode="auto">
            <a:xfrm>
              <a:off x="5068888" y="2314574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6 h 992"/>
                <a:gd name="T6" fmla="*/ 496 w 992"/>
                <a:gd name="T7" fmla="*/ 991 h 992"/>
                <a:gd name="T8" fmla="*/ 991 w 992"/>
                <a:gd name="T9" fmla="*/ 496 h 992"/>
                <a:gd name="T10" fmla="*/ 496 w 992"/>
                <a:gd name="T11" fmla="*/ 0 h 992"/>
                <a:gd name="T12" fmla="*/ 496 w 992"/>
                <a:gd name="T13" fmla="*/ 948 h 992"/>
                <a:gd name="T14" fmla="*/ 496 w 992"/>
                <a:gd name="T15" fmla="*/ 948 h 992"/>
                <a:gd name="T16" fmla="*/ 43 w 992"/>
                <a:gd name="T17" fmla="*/ 496 h 992"/>
                <a:gd name="T18" fmla="*/ 496 w 992"/>
                <a:gd name="T19" fmla="*/ 47 h 992"/>
                <a:gd name="T20" fmla="*/ 948 w 992"/>
                <a:gd name="T21" fmla="*/ 496 h 992"/>
                <a:gd name="T22" fmla="*/ 496 w 992"/>
                <a:gd name="T23" fmla="*/ 948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0"/>
                    <a:pt x="0" y="496"/>
                  </a:cubicBezTo>
                  <a:cubicBezTo>
                    <a:pt x="0" y="771"/>
                    <a:pt x="220" y="991"/>
                    <a:pt x="496" y="991"/>
                  </a:cubicBezTo>
                  <a:cubicBezTo>
                    <a:pt x="771" y="991"/>
                    <a:pt x="991" y="771"/>
                    <a:pt x="991" y="496"/>
                  </a:cubicBezTo>
                  <a:cubicBezTo>
                    <a:pt x="991" y="220"/>
                    <a:pt x="771" y="0"/>
                    <a:pt x="496" y="0"/>
                  </a:cubicBezTo>
                  <a:close/>
                  <a:moveTo>
                    <a:pt x="496" y="948"/>
                  </a:moveTo>
                  <a:lnTo>
                    <a:pt x="496" y="948"/>
                  </a:lnTo>
                  <a:cubicBezTo>
                    <a:pt x="248" y="948"/>
                    <a:pt x="43" y="743"/>
                    <a:pt x="43" y="496"/>
                  </a:cubicBezTo>
                  <a:cubicBezTo>
                    <a:pt x="43" y="248"/>
                    <a:pt x="248" y="47"/>
                    <a:pt x="496" y="47"/>
                  </a:cubicBezTo>
                  <a:cubicBezTo>
                    <a:pt x="743" y="47"/>
                    <a:pt x="948" y="248"/>
                    <a:pt x="948" y="496"/>
                  </a:cubicBezTo>
                  <a:cubicBezTo>
                    <a:pt x="948" y="743"/>
                    <a:pt x="743" y="948"/>
                    <a:pt x="496" y="9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479"/>
            <p:cNvSpPr>
              <a:spLocks noChangeArrowheads="1"/>
            </p:cNvSpPr>
            <p:nvPr/>
          </p:nvSpPr>
          <p:spPr bwMode="auto">
            <a:xfrm>
              <a:off x="5133975" y="2395537"/>
              <a:ext cx="227013" cy="204787"/>
            </a:xfrm>
            <a:custGeom>
              <a:avLst/>
              <a:gdLst>
                <a:gd name="T0" fmla="*/ 554 w 630"/>
                <a:gd name="T1" fmla="*/ 0 h 568"/>
                <a:gd name="T2" fmla="*/ 397 w 630"/>
                <a:gd name="T3" fmla="*/ 283 h 568"/>
                <a:gd name="T4" fmla="*/ 389 w 630"/>
                <a:gd name="T5" fmla="*/ 232 h 568"/>
                <a:gd name="T6" fmla="*/ 83 w 630"/>
                <a:gd name="T7" fmla="*/ 232 h 568"/>
                <a:gd name="T8" fmla="*/ 79 w 630"/>
                <a:gd name="T9" fmla="*/ 417 h 568"/>
                <a:gd name="T10" fmla="*/ 79 w 630"/>
                <a:gd name="T11" fmla="*/ 567 h 568"/>
                <a:gd name="T12" fmla="*/ 232 w 630"/>
                <a:gd name="T13" fmla="*/ 232 h 568"/>
                <a:gd name="T14" fmla="*/ 240 w 630"/>
                <a:gd name="T15" fmla="*/ 283 h 568"/>
                <a:gd name="T16" fmla="*/ 547 w 630"/>
                <a:gd name="T17" fmla="*/ 283 h 568"/>
                <a:gd name="T18" fmla="*/ 554 w 630"/>
                <a:gd name="T19" fmla="*/ 150 h 568"/>
                <a:gd name="T20" fmla="*/ 554 w 630"/>
                <a:gd name="T21" fmla="*/ 0 h 568"/>
                <a:gd name="T22" fmla="*/ 503 w 630"/>
                <a:gd name="T23" fmla="*/ 189 h 568"/>
                <a:gd name="T24" fmla="*/ 444 w 630"/>
                <a:gd name="T25" fmla="*/ 236 h 568"/>
                <a:gd name="T26" fmla="*/ 503 w 630"/>
                <a:gd name="T27" fmla="*/ 189 h 568"/>
                <a:gd name="T28" fmla="*/ 503 w 630"/>
                <a:gd name="T29" fmla="*/ 142 h 568"/>
                <a:gd name="T30" fmla="*/ 476 w 630"/>
                <a:gd name="T31" fmla="*/ 79 h 568"/>
                <a:gd name="T32" fmla="*/ 503 w 630"/>
                <a:gd name="T33" fmla="*/ 142 h 568"/>
                <a:gd name="T34" fmla="*/ 342 w 630"/>
                <a:gd name="T35" fmla="*/ 236 h 568"/>
                <a:gd name="T36" fmla="*/ 287 w 630"/>
                <a:gd name="T37" fmla="*/ 232 h 568"/>
                <a:gd name="T38" fmla="*/ 311 w 630"/>
                <a:gd name="T39" fmla="*/ 158 h 568"/>
                <a:gd name="T40" fmla="*/ 342 w 630"/>
                <a:gd name="T41" fmla="*/ 236 h 568"/>
                <a:gd name="T42" fmla="*/ 271 w 630"/>
                <a:gd name="T43" fmla="*/ 134 h 568"/>
                <a:gd name="T44" fmla="*/ 236 w 630"/>
                <a:gd name="T45" fmla="*/ 185 h 568"/>
                <a:gd name="T46" fmla="*/ 201 w 630"/>
                <a:gd name="T47" fmla="*/ 134 h 568"/>
                <a:gd name="T48" fmla="*/ 271 w 630"/>
                <a:gd name="T49" fmla="*/ 134 h 568"/>
                <a:gd name="T50" fmla="*/ 161 w 630"/>
                <a:gd name="T51" fmla="*/ 158 h 568"/>
                <a:gd name="T52" fmla="*/ 185 w 630"/>
                <a:gd name="T53" fmla="*/ 232 h 568"/>
                <a:gd name="T54" fmla="*/ 126 w 630"/>
                <a:gd name="T55" fmla="*/ 236 h 568"/>
                <a:gd name="T56" fmla="*/ 161 w 630"/>
                <a:gd name="T57" fmla="*/ 158 h 568"/>
                <a:gd name="T58" fmla="*/ 169 w 630"/>
                <a:gd name="T59" fmla="*/ 472 h 568"/>
                <a:gd name="T60" fmla="*/ 126 w 630"/>
                <a:gd name="T61" fmla="*/ 413 h 568"/>
                <a:gd name="T62" fmla="*/ 185 w 630"/>
                <a:gd name="T63" fmla="*/ 389 h 568"/>
                <a:gd name="T64" fmla="*/ 169 w 630"/>
                <a:gd name="T65" fmla="*/ 472 h 568"/>
                <a:gd name="T66" fmla="*/ 126 w 630"/>
                <a:gd name="T67" fmla="*/ 342 h 568"/>
                <a:gd name="T68" fmla="*/ 185 w 630"/>
                <a:gd name="T69" fmla="*/ 283 h 568"/>
                <a:gd name="T70" fmla="*/ 126 w 630"/>
                <a:gd name="T71" fmla="*/ 342 h 568"/>
                <a:gd name="T72" fmla="*/ 47 w 630"/>
                <a:gd name="T73" fmla="*/ 492 h 568"/>
                <a:gd name="T74" fmla="*/ 94 w 630"/>
                <a:gd name="T75" fmla="*/ 460 h 568"/>
                <a:gd name="T76" fmla="*/ 79 w 630"/>
                <a:gd name="T77" fmla="*/ 523 h 568"/>
                <a:gd name="T78" fmla="*/ 287 w 630"/>
                <a:gd name="T79" fmla="*/ 283 h 568"/>
                <a:gd name="T80" fmla="*/ 342 w 630"/>
                <a:gd name="T81" fmla="*/ 283 h 568"/>
                <a:gd name="T82" fmla="*/ 350 w 630"/>
                <a:gd name="T83" fmla="*/ 311 h 568"/>
                <a:gd name="T84" fmla="*/ 287 w 630"/>
                <a:gd name="T85" fmla="*/ 283 h 568"/>
                <a:gd name="T86" fmla="*/ 358 w 630"/>
                <a:gd name="T87" fmla="*/ 386 h 568"/>
                <a:gd name="T88" fmla="*/ 393 w 630"/>
                <a:gd name="T89" fmla="*/ 334 h 568"/>
                <a:gd name="T90" fmla="*/ 429 w 630"/>
                <a:gd name="T91" fmla="*/ 386 h 568"/>
                <a:gd name="T92" fmla="*/ 358 w 630"/>
                <a:gd name="T93" fmla="*/ 386 h 568"/>
                <a:gd name="T94" fmla="*/ 468 w 630"/>
                <a:gd name="T95" fmla="*/ 362 h 568"/>
                <a:gd name="T96" fmla="*/ 444 w 630"/>
                <a:gd name="T97" fmla="*/ 283 h 568"/>
                <a:gd name="T98" fmla="*/ 503 w 630"/>
                <a:gd name="T99" fmla="*/ 283 h 568"/>
                <a:gd name="T100" fmla="*/ 468 w 630"/>
                <a:gd name="T101" fmla="*/ 362 h 568"/>
                <a:gd name="T102" fmla="*/ 554 w 630"/>
                <a:gd name="T103" fmla="*/ 102 h 568"/>
                <a:gd name="T104" fmla="*/ 511 w 630"/>
                <a:gd name="T105" fmla="*/ 55 h 568"/>
                <a:gd name="T106" fmla="*/ 582 w 630"/>
                <a:gd name="T107" fmla="*/ 7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30" h="568">
                  <a:moveTo>
                    <a:pt x="554" y="0"/>
                  </a:moveTo>
                  <a:lnTo>
                    <a:pt x="554" y="0"/>
                  </a:lnTo>
                  <a:cubicBezTo>
                    <a:pt x="468" y="0"/>
                    <a:pt x="397" y="67"/>
                    <a:pt x="397" y="154"/>
                  </a:cubicBezTo>
                  <a:cubicBezTo>
                    <a:pt x="397" y="283"/>
                    <a:pt x="397" y="283"/>
                    <a:pt x="397" y="283"/>
                  </a:cubicBezTo>
                  <a:cubicBezTo>
                    <a:pt x="397" y="287"/>
                    <a:pt x="389" y="287"/>
                    <a:pt x="389" y="283"/>
                  </a:cubicBezTo>
                  <a:cubicBezTo>
                    <a:pt x="389" y="232"/>
                    <a:pt x="389" y="232"/>
                    <a:pt x="389" y="232"/>
                  </a:cubicBezTo>
                  <a:cubicBezTo>
                    <a:pt x="389" y="150"/>
                    <a:pt x="322" y="79"/>
                    <a:pt x="236" y="79"/>
                  </a:cubicBezTo>
                  <a:cubicBezTo>
                    <a:pt x="149" y="79"/>
                    <a:pt x="83" y="150"/>
                    <a:pt x="83" y="232"/>
                  </a:cubicBezTo>
                  <a:cubicBezTo>
                    <a:pt x="83" y="413"/>
                    <a:pt x="83" y="413"/>
                    <a:pt x="83" y="413"/>
                  </a:cubicBezTo>
                  <a:cubicBezTo>
                    <a:pt x="83" y="417"/>
                    <a:pt x="79" y="417"/>
                    <a:pt x="79" y="417"/>
                  </a:cubicBezTo>
                  <a:cubicBezTo>
                    <a:pt x="35" y="417"/>
                    <a:pt x="0" y="452"/>
                    <a:pt x="0" y="492"/>
                  </a:cubicBezTo>
                  <a:cubicBezTo>
                    <a:pt x="0" y="535"/>
                    <a:pt x="35" y="567"/>
                    <a:pt x="79" y="567"/>
                  </a:cubicBezTo>
                  <a:cubicBezTo>
                    <a:pt x="161" y="567"/>
                    <a:pt x="232" y="500"/>
                    <a:pt x="232" y="413"/>
                  </a:cubicBezTo>
                  <a:cubicBezTo>
                    <a:pt x="232" y="232"/>
                    <a:pt x="232" y="232"/>
                    <a:pt x="232" y="232"/>
                  </a:cubicBezTo>
                  <a:cubicBezTo>
                    <a:pt x="232" y="228"/>
                    <a:pt x="240" y="228"/>
                    <a:pt x="240" y="232"/>
                  </a:cubicBezTo>
                  <a:cubicBezTo>
                    <a:pt x="240" y="283"/>
                    <a:pt x="240" y="283"/>
                    <a:pt x="240" y="283"/>
                  </a:cubicBezTo>
                  <a:cubicBezTo>
                    <a:pt x="240" y="370"/>
                    <a:pt x="311" y="441"/>
                    <a:pt x="393" y="441"/>
                  </a:cubicBezTo>
                  <a:cubicBezTo>
                    <a:pt x="480" y="441"/>
                    <a:pt x="547" y="370"/>
                    <a:pt x="547" y="283"/>
                  </a:cubicBezTo>
                  <a:cubicBezTo>
                    <a:pt x="547" y="154"/>
                    <a:pt x="547" y="154"/>
                    <a:pt x="547" y="154"/>
                  </a:cubicBezTo>
                  <a:cubicBezTo>
                    <a:pt x="547" y="154"/>
                    <a:pt x="551" y="150"/>
                    <a:pt x="554" y="150"/>
                  </a:cubicBezTo>
                  <a:cubicBezTo>
                    <a:pt x="594" y="150"/>
                    <a:pt x="629" y="114"/>
                    <a:pt x="629" y="75"/>
                  </a:cubicBezTo>
                  <a:cubicBezTo>
                    <a:pt x="629" y="32"/>
                    <a:pt x="594" y="0"/>
                    <a:pt x="554" y="0"/>
                  </a:cubicBezTo>
                  <a:close/>
                  <a:moveTo>
                    <a:pt x="503" y="189"/>
                  </a:moveTo>
                  <a:lnTo>
                    <a:pt x="503" y="189"/>
                  </a:lnTo>
                  <a:cubicBezTo>
                    <a:pt x="503" y="236"/>
                    <a:pt x="503" y="236"/>
                    <a:pt x="503" y="236"/>
                  </a:cubicBezTo>
                  <a:cubicBezTo>
                    <a:pt x="444" y="236"/>
                    <a:pt x="444" y="236"/>
                    <a:pt x="444" y="236"/>
                  </a:cubicBezTo>
                  <a:cubicBezTo>
                    <a:pt x="444" y="189"/>
                    <a:pt x="444" y="189"/>
                    <a:pt x="444" y="189"/>
                  </a:cubicBezTo>
                  <a:lnTo>
                    <a:pt x="503" y="189"/>
                  </a:lnTo>
                  <a:close/>
                  <a:moveTo>
                    <a:pt x="503" y="142"/>
                  </a:moveTo>
                  <a:lnTo>
                    <a:pt x="503" y="142"/>
                  </a:lnTo>
                  <a:cubicBezTo>
                    <a:pt x="444" y="142"/>
                    <a:pt x="444" y="142"/>
                    <a:pt x="444" y="142"/>
                  </a:cubicBezTo>
                  <a:cubicBezTo>
                    <a:pt x="448" y="118"/>
                    <a:pt x="460" y="99"/>
                    <a:pt x="476" y="79"/>
                  </a:cubicBezTo>
                  <a:cubicBezTo>
                    <a:pt x="507" y="130"/>
                    <a:pt x="507" y="130"/>
                    <a:pt x="507" y="130"/>
                  </a:cubicBezTo>
                  <a:cubicBezTo>
                    <a:pt x="507" y="134"/>
                    <a:pt x="503" y="138"/>
                    <a:pt x="503" y="142"/>
                  </a:cubicBezTo>
                  <a:close/>
                  <a:moveTo>
                    <a:pt x="342" y="236"/>
                  </a:moveTo>
                  <a:lnTo>
                    <a:pt x="342" y="236"/>
                  </a:lnTo>
                  <a:cubicBezTo>
                    <a:pt x="287" y="236"/>
                    <a:pt x="287" y="236"/>
                    <a:pt x="287" y="236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7" y="224"/>
                    <a:pt x="283" y="216"/>
                    <a:pt x="279" y="209"/>
                  </a:cubicBezTo>
                  <a:cubicBezTo>
                    <a:pt x="311" y="158"/>
                    <a:pt x="311" y="158"/>
                    <a:pt x="311" y="158"/>
                  </a:cubicBezTo>
                  <a:cubicBezTo>
                    <a:pt x="330" y="177"/>
                    <a:pt x="342" y="205"/>
                    <a:pt x="342" y="232"/>
                  </a:cubicBezTo>
                  <a:lnTo>
                    <a:pt x="342" y="236"/>
                  </a:lnTo>
                  <a:close/>
                  <a:moveTo>
                    <a:pt x="271" y="134"/>
                  </a:moveTo>
                  <a:lnTo>
                    <a:pt x="271" y="134"/>
                  </a:lnTo>
                  <a:cubicBezTo>
                    <a:pt x="240" y="185"/>
                    <a:pt x="240" y="185"/>
                    <a:pt x="240" y="185"/>
                  </a:cubicBezTo>
                  <a:lnTo>
                    <a:pt x="236" y="185"/>
                  </a:lnTo>
                  <a:lnTo>
                    <a:pt x="232" y="185"/>
                  </a:lnTo>
                  <a:cubicBezTo>
                    <a:pt x="201" y="134"/>
                    <a:pt x="201" y="134"/>
                    <a:pt x="201" y="134"/>
                  </a:cubicBezTo>
                  <a:cubicBezTo>
                    <a:pt x="212" y="130"/>
                    <a:pt x="224" y="126"/>
                    <a:pt x="236" y="126"/>
                  </a:cubicBezTo>
                  <a:cubicBezTo>
                    <a:pt x="248" y="126"/>
                    <a:pt x="259" y="130"/>
                    <a:pt x="271" y="134"/>
                  </a:cubicBezTo>
                  <a:close/>
                  <a:moveTo>
                    <a:pt x="161" y="158"/>
                  </a:moveTo>
                  <a:lnTo>
                    <a:pt x="161" y="158"/>
                  </a:lnTo>
                  <a:cubicBezTo>
                    <a:pt x="193" y="209"/>
                    <a:pt x="193" y="209"/>
                    <a:pt x="193" y="209"/>
                  </a:cubicBezTo>
                  <a:cubicBezTo>
                    <a:pt x="189" y="216"/>
                    <a:pt x="185" y="224"/>
                    <a:pt x="185" y="232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6" y="205"/>
                    <a:pt x="142" y="177"/>
                    <a:pt x="161" y="158"/>
                  </a:cubicBezTo>
                  <a:close/>
                  <a:moveTo>
                    <a:pt x="169" y="472"/>
                  </a:moveTo>
                  <a:lnTo>
                    <a:pt x="169" y="472"/>
                  </a:lnTo>
                  <a:cubicBezTo>
                    <a:pt x="126" y="425"/>
                    <a:pt x="126" y="425"/>
                    <a:pt x="126" y="425"/>
                  </a:cubicBezTo>
                  <a:cubicBezTo>
                    <a:pt x="126" y="421"/>
                    <a:pt x="126" y="417"/>
                    <a:pt x="126" y="413"/>
                  </a:cubicBezTo>
                  <a:cubicBezTo>
                    <a:pt x="126" y="389"/>
                    <a:pt x="126" y="389"/>
                    <a:pt x="126" y="389"/>
                  </a:cubicBezTo>
                  <a:cubicBezTo>
                    <a:pt x="185" y="389"/>
                    <a:pt x="185" y="389"/>
                    <a:pt x="185" y="389"/>
                  </a:cubicBezTo>
                  <a:cubicBezTo>
                    <a:pt x="185" y="413"/>
                    <a:pt x="185" y="413"/>
                    <a:pt x="185" y="413"/>
                  </a:cubicBezTo>
                  <a:cubicBezTo>
                    <a:pt x="185" y="433"/>
                    <a:pt x="177" y="452"/>
                    <a:pt x="169" y="472"/>
                  </a:cubicBezTo>
                  <a:close/>
                  <a:moveTo>
                    <a:pt x="126" y="342"/>
                  </a:moveTo>
                  <a:lnTo>
                    <a:pt x="126" y="342"/>
                  </a:lnTo>
                  <a:cubicBezTo>
                    <a:pt x="126" y="283"/>
                    <a:pt x="126" y="283"/>
                    <a:pt x="126" y="283"/>
                  </a:cubicBezTo>
                  <a:cubicBezTo>
                    <a:pt x="185" y="283"/>
                    <a:pt x="185" y="283"/>
                    <a:pt x="185" y="283"/>
                  </a:cubicBezTo>
                  <a:cubicBezTo>
                    <a:pt x="185" y="342"/>
                    <a:pt x="185" y="342"/>
                    <a:pt x="185" y="342"/>
                  </a:cubicBezTo>
                  <a:lnTo>
                    <a:pt x="126" y="342"/>
                  </a:lnTo>
                  <a:close/>
                  <a:moveTo>
                    <a:pt x="47" y="492"/>
                  </a:moveTo>
                  <a:lnTo>
                    <a:pt x="47" y="492"/>
                  </a:lnTo>
                  <a:cubicBezTo>
                    <a:pt x="47" y="476"/>
                    <a:pt x="63" y="464"/>
                    <a:pt x="79" y="464"/>
                  </a:cubicBezTo>
                  <a:cubicBezTo>
                    <a:pt x="83" y="464"/>
                    <a:pt x="90" y="464"/>
                    <a:pt x="94" y="460"/>
                  </a:cubicBezTo>
                  <a:cubicBezTo>
                    <a:pt x="134" y="504"/>
                    <a:pt x="134" y="504"/>
                    <a:pt x="134" y="504"/>
                  </a:cubicBezTo>
                  <a:cubicBezTo>
                    <a:pt x="118" y="515"/>
                    <a:pt x="98" y="523"/>
                    <a:pt x="79" y="523"/>
                  </a:cubicBezTo>
                  <a:cubicBezTo>
                    <a:pt x="63" y="523"/>
                    <a:pt x="47" y="508"/>
                    <a:pt x="47" y="492"/>
                  </a:cubicBezTo>
                  <a:close/>
                  <a:moveTo>
                    <a:pt x="287" y="283"/>
                  </a:moveTo>
                  <a:lnTo>
                    <a:pt x="287" y="283"/>
                  </a:lnTo>
                  <a:cubicBezTo>
                    <a:pt x="342" y="283"/>
                    <a:pt x="342" y="283"/>
                    <a:pt x="342" y="283"/>
                  </a:cubicBezTo>
                  <a:lnTo>
                    <a:pt x="342" y="283"/>
                  </a:lnTo>
                  <a:cubicBezTo>
                    <a:pt x="342" y="295"/>
                    <a:pt x="346" y="303"/>
                    <a:pt x="350" y="311"/>
                  </a:cubicBezTo>
                  <a:cubicBezTo>
                    <a:pt x="318" y="362"/>
                    <a:pt x="318" y="362"/>
                    <a:pt x="318" y="362"/>
                  </a:cubicBezTo>
                  <a:cubicBezTo>
                    <a:pt x="299" y="342"/>
                    <a:pt x="287" y="315"/>
                    <a:pt x="287" y="283"/>
                  </a:cubicBezTo>
                  <a:close/>
                  <a:moveTo>
                    <a:pt x="358" y="386"/>
                  </a:moveTo>
                  <a:lnTo>
                    <a:pt x="358" y="386"/>
                  </a:lnTo>
                  <a:cubicBezTo>
                    <a:pt x="389" y="334"/>
                    <a:pt x="389" y="334"/>
                    <a:pt x="389" y="334"/>
                  </a:cubicBezTo>
                  <a:cubicBezTo>
                    <a:pt x="393" y="334"/>
                    <a:pt x="393" y="334"/>
                    <a:pt x="393" y="334"/>
                  </a:cubicBezTo>
                  <a:cubicBezTo>
                    <a:pt x="397" y="334"/>
                    <a:pt x="397" y="334"/>
                    <a:pt x="397" y="334"/>
                  </a:cubicBezTo>
                  <a:cubicBezTo>
                    <a:pt x="429" y="386"/>
                    <a:pt x="429" y="386"/>
                    <a:pt x="429" y="386"/>
                  </a:cubicBezTo>
                  <a:cubicBezTo>
                    <a:pt x="421" y="389"/>
                    <a:pt x="405" y="394"/>
                    <a:pt x="393" y="394"/>
                  </a:cubicBezTo>
                  <a:cubicBezTo>
                    <a:pt x="381" y="394"/>
                    <a:pt x="370" y="389"/>
                    <a:pt x="358" y="386"/>
                  </a:cubicBezTo>
                  <a:close/>
                  <a:moveTo>
                    <a:pt x="468" y="362"/>
                  </a:moveTo>
                  <a:lnTo>
                    <a:pt x="468" y="362"/>
                  </a:lnTo>
                  <a:cubicBezTo>
                    <a:pt x="437" y="307"/>
                    <a:pt x="437" y="307"/>
                    <a:pt x="437" y="307"/>
                  </a:cubicBezTo>
                  <a:cubicBezTo>
                    <a:pt x="440" y="303"/>
                    <a:pt x="444" y="295"/>
                    <a:pt x="444" y="283"/>
                  </a:cubicBezTo>
                  <a:lnTo>
                    <a:pt x="444" y="283"/>
                  </a:lnTo>
                  <a:cubicBezTo>
                    <a:pt x="503" y="283"/>
                    <a:pt x="503" y="283"/>
                    <a:pt x="503" y="283"/>
                  </a:cubicBezTo>
                  <a:lnTo>
                    <a:pt x="503" y="283"/>
                  </a:lnTo>
                  <a:cubicBezTo>
                    <a:pt x="503" y="315"/>
                    <a:pt x="491" y="342"/>
                    <a:pt x="468" y="362"/>
                  </a:cubicBezTo>
                  <a:close/>
                  <a:moveTo>
                    <a:pt x="554" y="102"/>
                  </a:moveTo>
                  <a:lnTo>
                    <a:pt x="554" y="102"/>
                  </a:lnTo>
                  <a:cubicBezTo>
                    <a:pt x="551" y="102"/>
                    <a:pt x="551" y="102"/>
                    <a:pt x="547" y="106"/>
                  </a:cubicBezTo>
                  <a:cubicBezTo>
                    <a:pt x="511" y="55"/>
                    <a:pt x="511" y="55"/>
                    <a:pt x="511" y="55"/>
                  </a:cubicBezTo>
                  <a:cubicBezTo>
                    <a:pt x="527" y="47"/>
                    <a:pt x="539" y="47"/>
                    <a:pt x="554" y="47"/>
                  </a:cubicBezTo>
                  <a:cubicBezTo>
                    <a:pt x="570" y="47"/>
                    <a:pt x="582" y="59"/>
                    <a:pt x="582" y="75"/>
                  </a:cubicBezTo>
                  <a:cubicBezTo>
                    <a:pt x="582" y="91"/>
                    <a:pt x="570" y="102"/>
                    <a:pt x="554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4" name="Group 183"/>
          <p:cNvGrpSpPr/>
          <p:nvPr/>
        </p:nvGrpSpPr>
        <p:grpSpPr>
          <a:xfrm>
            <a:off x="1052045" y="3524024"/>
            <a:ext cx="357187" cy="357188"/>
            <a:chOff x="5078413" y="3527424"/>
            <a:chExt cx="357187" cy="357188"/>
          </a:xfrm>
        </p:grpSpPr>
        <p:sp>
          <p:nvSpPr>
            <p:cNvPr id="185" name="Freeform 480"/>
            <p:cNvSpPr>
              <a:spLocks noChangeArrowheads="1"/>
            </p:cNvSpPr>
            <p:nvPr/>
          </p:nvSpPr>
          <p:spPr bwMode="auto">
            <a:xfrm>
              <a:off x="5087938" y="3535362"/>
              <a:ext cx="341312" cy="341312"/>
            </a:xfrm>
            <a:custGeom>
              <a:avLst/>
              <a:gdLst>
                <a:gd name="T0" fmla="*/ 947 w 948"/>
                <a:gd name="T1" fmla="*/ 472 h 948"/>
                <a:gd name="T2" fmla="*/ 947 w 948"/>
                <a:gd name="T3" fmla="*/ 472 h 948"/>
                <a:gd name="T4" fmla="*/ 472 w 948"/>
                <a:gd name="T5" fmla="*/ 947 h 948"/>
                <a:gd name="T6" fmla="*/ 0 w 948"/>
                <a:gd name="T7" fmla="*/ 472 h 948"/>
                <a:gd name="T8" fmla="*/ 472 w 948"/>
                <a:gd name="T9" fmla="*/ 0 h 948"/>
                <a:gd name="T10" fmla="*/ 947 w 948"/>
                <a:gd name="T11" fmla="*/ 472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8">
                  <a:moveTo>
                    <a:pt x="947" y="472"/>
                  </a:moveTo>
                  <a:lnTo>
                    <a:pt x="947" y="472"/>
                  </a:lnTo>
                  <a:cubicBezTo>
                    <a:pt x="947" y="735"/>
                    <a:pt x="735" y="947"/>
                    <a:pt x="472" y="947"/>
                  </a:cubicBezTo>
                  <a:cubicBezTo>
                    <a:pt x="212" y="947"/>
                    <a:pt x="0" y="735"/>
                    <a:pt x="0" y="472"/>
                  </a:cubicBezTo>
                  <a:cubicBezTo>
                    <a:pt x="0" y="212"/>
                    <a:pt x="212" y="0"/>
                    <a:pt x="472" y="0"/>
                  </a:cubicBezTo>
                  <a:cubicBezTo>
                    <a:pt x="735" y="0"/>
                    <a:pt x="947" y="212"/>
                    <a:pt x="947" y="4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481"/>
            <p:cNvSpPr>
              <a:spLocks noChangeArrowheads="1"/>
            </p:cNvSpPr>
            <p:nvPr/>
          </p:nvSpPr>
          <p:spPr bwMode="auto">
            <a:xfrm>
              <a:off x="5257800" y="3535362"/>
              <a:ext cx="171450" cy="341312"/>
            </a:xfrm>
            <a:custGeom>
              <a:avLst/>
              <a:gdLst>
                <a:gd name="T0" fmla="*/ 0 w 476"/>
                <a:gd name="T1" fmla="*/ 0 h 948"/>
                <a:gd name="T2" fmla="*/ 0 w 476"/>
                <a:gd name="T3" fmla="*/ 0 h 948"/>
                <a:gd name="T4" fmla="*/ 0 w 476"/>
                <a:gd name="T5" fmla="*/ 947 h 948"/>
                <a:gd name="T6" fmla="*/ 475 w 476"/>
                <a:gd name="T7" fmla="*/ 472 h 948"/>
                <a:gd name="T8" fmla="*/ 0 w 476"/>
                <a:gd name="T9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8">
                  <a:moveTo>
                    <a:pt x="0" y="0"/>
                  </a:moveTo>
                  <a:lnTo>
                    <a:pt x="0" y="0"/>
                  </a:lnTo>
                  <a:cubicBezTo>
                    <a:pt x="0" y="947"/>
                    <a:pt x="0" y="947"/>
                    <a:pt x="0" y="947"/>
                  </a:cubicBezTo>
                  <a:cubicBezTo>
                    <a:pt x="263" y="947"/>
                    <a:pt x="475" y="735"/>
                    <a:pt x="475" y="472"/>
                  </a:cubicBezTo>
                  <a:cubicBezTo>
                    <a:pt x="475" y="212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482"/>
            <p:cNvSpPr>
              <a:spLocks noChangeArrowheads="1"/>
            </p:cNvSpPr>
            <p:nvPr/>
          </p:nvSpPr>
          <p:spPr bwMode="auto">
            <a:xfrm>
              <a:off x="5078413" y="3527424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6 h 992"/>
                <a:gd name="T6" fmla="*/ 496 w 992"/>
                <a:gd name="T7" fmla="*/ 991 h 992"/>
                <a:gd name="T8" fmla="*/ 991 w 992"/>
                <a:gd name="T9" fmla="*/ 496 h 992"/>
                <a:gd name="T10" fmla="*/ 496 w 992"/>
                <a:gd name="T11" fmla="*/ 0 h 992"/>
                <a:gd name="T12" fmla="*/ 496 w 992"/>
                <a:gd name="T13" fmla="*/ 948 h 992"/>
                <a:gd name="T14" fmla="*/ 496 w 992"/>
                <a:gd name="T15" fmla="*/ 948 h 992"/>
                <a:gd name="T16" fmla="*/ 43 w 992"/>
                <a:gd name="T17" fmla="*/ 496 h 992"/>
                <a:gd name="T18" fmla="*/ 496 w 992"/>
                <a:gd name="T19" fmla="*/ 47 h 992"/>
                <a:gd name="T20" fmla="*/ 948 w 992"/>
                <a:gd name="T21" fmla="*/ 496 h 992"/>
                <a:gd name="T22" fmla="*/ 496 w 992"/>
                <a:gd name="T23" fmla="*/ 948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0"/>
                    <a:pt x="0" y="496"/>
                  </a:cubicBezTo>
                  <a:cubicBezTo>
                    <a:pt x="0" y="771"/>
                    <a:pt x="220" y="991"/>
                    <a:pt x="496" y="991"/>
                  </a:cubicBezTo>
                  <a:cubicBezTo>
                    <a:pt x="771" y="991"/>
                    <a:pt x="991" y="771"/>
                    <a:pt x="991" y="496"/>
                  </a:cubicBezTo>
                  <a:cubicBezTo>
                    <a:pt x="991" y="220"/>
                    <a:pt x="771" y="0"/>
                    <a:pt x="496" y="0"/>
                  </a:cubicBezTo>
                  <a:close/>
                  <a:moveTo>
                    <a:pt x="496" y="948"/>
                  </a:moveTo>
                  <a:lnTo>
                    <a:pt x="496" y="948"/>
                  </a:lnTo>
                  <a:cubicBezTo>
                    <a:pt x="248" y="948"/>
                    <a:pt x="43" y="743"/>
                    <a:pt x="43" y="496"/>
                  </a:cubicBezTo>
                  <a:cubicBezTo>
                    <a:pt x="43" y="248"/>
                    <a:pt x="248" y="47"/>
                    <a:pt x="496" y="47"/>
                  </a:cubicBezTo>
                  <a:cubicBezTo>
                    <a:pt x="743" y="47"/>
                    <a:pt x="948" y="248"/>
                    <a:pt x="948" y="496"/>
                  </a:cubicBezTo>
                  <a:cubicBezTo>
                    <a:pt x="948" y="743"/>
                    <a:pt x="743" y="948"/>
                    <a:pt x="496" y="948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483"/>
            <p:cNvSpPr>
              <a:spLocks noChangeArrowheads="1"/>
            </p:cNvSpPr>
            <p:nvPr/>
          </p:nvSpPr>
          <p:spPr bwMode="auto">
            <a:xfrm>
              <a:off x="5143500" y="3608387"/>
              <a:ext cx="227013" cy="204787"/>
            </a:xfrm>
            <a:custGeom>
              <a:avLst/>
              <a:gdLst>
                <a:gd name="T0" fmla="*/ 554 w 630"/>
                <a:gd name="T1" fmla="*/ 0 h 568"/>
                <a:gd name="T2" fmla="*/ 397 w 630"/>
                <a:gd name="T3" fmla="*/ 283 h 568"/>
                <a:gd name="T4" fmla="*/ 389 w 630"/>
                <a:gd name="T5" fmla="*/ 232 h 568"/>
                <a:gd name="T6" fmla="*/ 83 w 630"/>
                <a:gd name="T7" fmla="*/ 232 h 568"/>
                <a:gd name="T8" fmla="*/ 79 w 630"/>
                <a:gd name="T9" fmla="*/ 417 h 568"/>
                <a:gd name="T10" fmla="*/ 79 w 630"/>
                <a:gd name="T11" fmla="*/ 567 h 568"/>
                <a:gd name="T12" fmla="*/ 232 w 630"/>
                <a:gd name="T13" fmla="*/ 232 h 568"/>
                <a:gd name="T14" fmla="*/ 240 w 630"/>
                <a:gd name="T15" fmla="*/ 283 h 568"/>
                <a:gd name="T16" fmla="*/ 547 w 630"/>
                <a:gd name="T17" fmla="*/ 283 h 568"/>
                <a:gd name="T18" fmla="*/ 554 w 630"/>
                <a:gd name="T19" fmla="*/ 150 h 568"/>
                <a:gd name="T20" fmla="*/ 554 w 630"/>
                <a:gd name="T21" fmla="*/ 0 h 568"/>
                <a:gd name="T22" fmla="*/ 503 w 630"/>
                <a:gd name="T23" fmla="*/ 189 h 568"/>
                <a:gd name="T24" fmla="*/ 444 w 630"/>
                <a:gd name="T25" fmla="*/ 236 h 568"/>
                <a:gd name="T26" fmla="*/ 503 w 630"/>
                <a:gd name="T27" fmla="*/ 189 h 568"/>
                <a:gd name="T28" fmla="*/ 503 w 630"/>
                <a:gd name="T29" fmla="*/ 142 h 568"/>
                <a:gd name="T30" fmla="*/ 476 w 630"/>
                <a:gd name="T31" fmla="*/ 79 h 568"/>
                <a:gd name="T32" fmla="*/ 503 w 630"/>
                <a:gd name="T33" fmla="*/ 142 h 568"/>
                <a:gd name="T34" fmla="*/ 342 w 630"/>
                <a:gd name="T35" fmla="*/ 236 h 568"/>
                <a:gd name="T36" fmla="*/ 287 w 630"/>
                <a:gd name="T37" fmla="*/ 232 h 568"/>
                <a:gd name="T38" fmla="*/ 311 w 630"/>
                <a:gd name="T39" fmla="*/ 158 h 568"/>
                <a:gd name="T40" fmla="*/ 342 w 630"/>
                <a:gd name="T41" fmla="*/ 236 h 568"/>
                <a:gd name="T42" fmla="*/ 271 w 630"/>
                <a:gd name="T43" fmla="*/ 134 h 568"/>
                <a:gd name="T44" fmla="*/ 236 w 630"/>
                <a:gd name="T45" fmla="*/ 185 h 568"/>
                <a:gd name="T46" fmla="*/ 201 w 630"/>
                <a:gd name="T47" fmla="*/ 134 h 568"/>
                <a:gd name="T48" fmla="*/ 271 w 630"/>
                <a:gd name="T49" fmla="*/ 134 h 568"/>
                <a:gd name="T50" fmla="*/ 161 w 630"/>
                <a:gd name="T51" fmla="*/ 158 h 568"/>
                <a:gd name="T52" fmla="*/ 185 w 630"/>
                <a:gd name="T53" fmla="*/ 232 h 568"/>
                <a:gd name="T54" fmla="*/ 126 w 630"/>
                <a:gd name="T55" fmla="*/ 236 h 568"/>
                <a:gd name="T56" fmla="*/ 161 w 630"/>
                <a:gd name="T57" fmla="*/ 158 h 568"/>
                <a:gd name="T58" fmla="*/ 169 w 630"/>
                <a:gd name="T59" fmla="*/ 472 h 568"/>
                <a:gd name="T60" fmla="*/ 126 w 630"/>
                <a:gd name="T61" fmla="*/ 413 h 568"/>
                <a:gd name="T62" fmla="*/ 185 w 630"/>
                <a:gd name="T63" fmla="*/ 389 h 568"/>
                <a:gd name="T64" fmla="*/ 169 w 630"/>
                <a:gd name="T65" fmla="*/ 472 h 568"/>
                <a:gd name="T66" fmla="*/ 126 w 630"/>
                <a:gd name="T67" fmla="*/ 342 h 568"/>
                <a:gd name="T68" fmla="*/ 185 w 630"/>
                <a:gd name="T69" fmla="*/ 283 h 568"/>
                <a:gd name="T70" fmla="*/ 126 w 630"/>
                <a:gd name="T71" fmla="*/ 342 h 568"/>
                <a:gd name="T72" fmla="*/ 47 w 630"/>
                <a:gd name="T73" fmla="*/ 492 h 568"/>
                <a:gd name="T74" fmla="*/ 94 w 630"/>
                <a:gd name="T75" fmla="*/ 460 h 568"/>
                <a:gd name="T76" fmla="*/ 79 w 630"/>
                <a:gd name="T77" fmla="*/ 523 h 568"/>
                <a:gd name="T78" fmla="*/ 287 w 630"/>
                <a:gd name="T79" fmla="*/ 283 h 568"/>
                <a:gd name="T80" fmla="*/ 342 w 630"/>
                <a:gd name="T81" fmla="*/ 283 h 568"/>
                <a:gd name="T82" fmla="*/ 350 w 630"/>
                <a:gd name="T83" fmla="*/ 311 h 568"/>
                <a:gd name="T84" fmla="*/ 287 w 630"/>
                <a:gd name="T85" fmla="*/ 283 h 568"/>
                <a:gd name="T86" fmla="*/ 358 w 630"/>
                <a:gd name="T87" fmla="*/ 386 h 568"/>
                <a:gd name="T88" fmla="*/ 393 w 630"/>
                <a:gd name="T89" fmla="*/ 334 h 568"/>
                <a:gd name="T90" fmla="*/ 429 w 630"/>
                <a:gd name="T91" fmla="*/ 386 h 568"/>
                <a:gd name="T92" fmla="*/ 358 w 630"/>
                <a:gd name="T93" fmla="*/ 386 h 568"/>
                <a:gd name="T94" fmla="*/ 468 w 630"/>
                <a:gd name="T95" fmla="*/ 362 h 568"/>
                <a:gd name="T96" fmla="*/ 444 w 630"/>
                <a:gd name="T97" fmla="*/ 283 h 568"/>
                <a:gd name="T98" fmla="*/ 503 w 630"/>
                <a:gd name="T99" fmla="*/ 283 h 568"/>
                <a:gd name="T100" fmla="*/ 468 w 630"/>
                <a:gd name="T101" fmla="*/ 362 h 568"/>
                <a:gd name="T102" fmla="*/ 554 w 630"/>
                <a:gd name="T103" fmla="*/ 102 h 568"/>
                <a:gd name="T104" fmla="*/ 511 w 630"/>
                <a:gd name="T105" fmla="*/ 55 h 568"/>
                <a:gd name="T106" fmla="*/ 582 w 630"/>
                <a:gd name="T107" fmla="*/ 7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30" h="568">
                  <a:moveTo>
                    <a:pt x="554" y="0"/>
                  </a:moveTo>
                  <a:lnTo>
                    <a:pt x="554" y="0"/>
                  </a:lnTo>
                  <a:cubicBezTo>
                    <a:pt x="468" y="0"/>
                    <a:pt x="397" y="67"/>
                    <a:pt x="397" y="154"/>
                  </a:cubicBezTo>
                  <a:cubicBezTo>
                    <a:pt x="397" y="283"/>
                    <a:pt x="397" y="283"/>
                    <a:pt x="397" y="283"/>
                  </a:cubicBezTo>
                  <a:cubicBezTo>
                    <a:pt x="397" y="287"/>
                    <a:pt x="389" y="287"/>
                    <a:pt x="389" y="283"/>
                  </a:cubicBezTo>
                  <a:cubicBezTo>
                    <a:pt x="389" y="232"/>
                    <a:pt x="389" y="232"/>
                    <a:pt x="389" y="232"/>
                  </a:cubicBezTo>
                  <a:cubicBezTo>
                    <a:pt x="389" y="150"/>
                    <a:pt x="322" y="79"/>
                    <a:pt x="236" y="79"/>
                  </a:cubicBezTo>
                  <a:cubicBezTo>
                    <a:pt x="149" y="79"/>
                    <a:pt x="83" y="150"/>
                    <a:pt x="83" y="232"/>
                  </a:cubicBezTo>
                  <a:cubicBezTo>
                    <a:pt x="83" y="413"/>
                    <a:pt x="83" y="413"/>
                    <a:pt x="83" y="413"/>
                  </a:cubicBezTo>
                  <a:cubicBezTo>
                    <a:pt x="83" y="417"/>
                    <a:pt x="79" y="417"/>
                    <a:pt x="79" y="417"/>
                  </a:cubicBezTo>
                  <a:cubicBezTo>
                    <a:pt x="35" y="417"/>
                    <a:pt x="0" y="452"/>
                    <a:pt x="0" y="492"/>
                  </a:cubicBezTo>
                  <a:cubicBezTo>
                    <a:pt x="0" y="535"/>
                    <a:pt x="35" y="567"/>
                    <a:pt x="79" y="567"/>
                  </a:cubicBezTo>
                  <a:cubicBezTo>
                    <a:pt x="161" y="567"/>
                    <a:pt x="232" y="500"/>
                    <a:pt x="232" y="413"/>
                  </a:cubicBezTo>
                  <a:cubicBezTo>
                    <a:pt x="232" y="232"/>
                    <a:pt x="232" y="232"/>
                    <a:pt x="232" y="232"/>
                  </a:cubicBezTo>
                  <a:cubicBezTo>
                    <a:pt x="232" y="228"/>
                    <a:pt x="240" y="228"/>
                    <a:pt x="240" y="232"/>
                  </a:cubicBezTo>
                  <a:cubicBezTo>
                    <a:pt x="240" y="283"/>
                    <a:pt x="240" y="283"/>
                    <a:pt x="240" y="283"/>
                  </a:cubicBezTo>
                  <a:cubicBezTo>
                    <a:pt x="240" y="370"/>
                    <a:pt x="311" y="441"/>
                    <a:pt x="393" y="441"/>
                  </a:cubicBezTo>
                  <a:cubicBezTo>
                    <a:pt x="480" y="441"/>
                    <a:pt x="547" y="370"/>
                    <a:pt x="547" y="283"/>
                  </a:cubicBezTo>
                  <a:cubicBezTo>
                    <a:pt x="547" y="154"/>
                    <a:pt x="547" y="154"/>
                    <a:pt x="547" y="154"/>
                  </a:cubicBezTo>
                  <a:cubicBezTo>
                    <a:pt x="547" y="154"/>
                    <a:pt x="551" y="150"/>
                    <a:pt x="554" y="150"/>
                  </a:cubicBezTo>
                  <a:cubicBezTo>
                    <a:pt x="594" y="150"/>
                    <a:pt x="629" y="114"/>
                    <a:pt x="629" y="75"/>
                  </a:cubicBezTo>
                  <a:cubicBezTo>
                    <a:pt x="629" y="32"/>
                    <a:pt x="594" y="0"/>
                    <a:pt x="554" y="0"/>
                  </a:cubicBezTo>
                  <a:close/>
                  <a:moveTo>
                    <a:pt x="503" y="189"/>
                  </a:moveTo>
                  <a:lnTo>
                    <a:pt x="503" y="189"/>
                  </a:lnTo>
                  <a:cubicBezTo>
                    <a:pt x="503" y="236"/>
                    <a:pt x="503" y="236"/>
                    <a:pt x="503" y="236"/>
                  </a:cubicBezTo>
                  <a:cubicBezTo>
                    <a:pt x="444" y="236"/>
                    <a:pt x="444" y="236"/>
                    <a:pt x="444" y="236"/>
                  </a:cubicBezTo>
                  <a:cubicBezTo>
                    <a:pt x="444" y="189"/>
                    <a:pt x="444" y="189"/>
                    <a:pt x="444" y="189"/>
                  </a:cubicBezTo>
                  <a:lnTo>
                    <a:pt x="503" y="189"/>
                  </a:lnTo>
                  <a:close/>
                  <a:moveTo>
                    <a:pt x="503" y="142"/>
                  </a:moveTo>
                  <a:lnTo>
                    <a:pt x="503" y="142"/>
                  </a:lnTo>
                  <a:cubicBezTo>
                    <a:pt x="444" y="142"/>
                    <a:pt x="444" y="142"/>
                    <a:pt x="444" y="142"/>
                  </a:cubicBezTo>
                  <a:cubicBezTo>
                    <a:pt x="448" y="118"/>
                    <a:pt x="460" y="99"/>
                    <a:pt x="476" y="79"/>
                  </a:cubicBezTo>
                  <a:cubicBezTo>
                    <a:pt x="507" y="130"/>
                    <a:pt x="507" y="130"/>
                    <a:pt x="507" y="130"/>
                  </a:cubicBezTo>
                  <a:cubicBezTo>
                    <a:pt x="507" y="134"/>
                    <a:pt x="503" y="138"/>
                    <a:pt x="503" y="142"/>
                  </a:cubicBezTo>
                  <a:close/>
                  <a:moveTo>
                    <a:pt x="342" y="236"/>
                  </a:moveTo>
                  <a:lnTo>
                    <a:pt x="342" y="236"/>
                  </a:lnTo>
                  <a:cubicBezTo>
                    <a:pt x="287" y="236"/>
                    <a:pt x="287" y="236"/>
                    <a:pt x="287" y="236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7" y="224"/>
                    <a:pt x="283" y="216"/>
                    <a:pt x="279" y="209"/>
                  </a:cubicBezTo>
                  <a:cubicBezTo>
                    <a:pt x="311" y="158"/>
                    <a:pt x="311" y="158"/>
                    <a:pt x="311" y="158"/>
                  </a:cubicBezTo>
                  <a:cubicBezTo>
                    <a:pt x="330" y="177"/>
                    <a:pt x="342" y="205"/>
                    <a:pt x="342" y="232"/>
                  </a:cubicBezTo>
                  <a:lnTo>
                    <a:pt x="342" y="236"/>
                  </a:lnTo>
                  <a:close/>
                  <a:moveTo>
                    <a:pt x="271" y="134"/>
                  </a:moveTo>
                  <a:lnTo>
                    <a:pt x="271" y="134"/>
                  </a:lnTo>
                  <a:cubicBezTo>
                    <a:pt x="240" y="185"/>
                    <a:pt x="240" y="185"/>
                    <a:pt x="240" y="185"/>
                  </a:cubicBezTo>
                  <a:lnTo>
                    <a:pt x="236" y="185"/>
                  </a:lnTo>
                  <a:lnTo>
                    <a:pt x="232" y="185"/>
                  </a:lnTo>
                  <a:cubicBezTo>
                    <a:pt x="201" y="134"/>
                    <a:pt x="201" y="134"/>
                    <a:pt x="201" y="134"/>
                  </a:cubicBezTo>
                  <a:cubicBezTo>
                    <a:pt x="212" y="130"/>
                    <a:pt x="224" y="126"/>
                    <a:pt x="236" y="126"/>
                  </a:cubicBezTo>
                  <a:cubicBezTo>
                    <a:pt x="248" y="126"/>
                    <a:pt x="259" y="130"/>
                    <a:pt x="271" y="134"/>
                  </a:cubicBezTo>
                  <a:close/>
                  <a:moveTo>
                    <a:pt x="161" y="158"/>
                  </a:moveTo>
                  <a:lnTo>
                    <a:pt x="161" y="158"/>
                  </a:lnTo>
                  <a:cubicBezTo>
                    <a:pt x="193" y="209"/>
                    <a:pt x="193" y="209"/>
                    <a:pt x="193" y="209"/>
                  </a:cubicBezTo>
                  <a:cubicBezTo>
                    <a:pt x="189" y="216"/>
                    <a:pt x="185" y="224"/>
                    <a:pt x="185" y="232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6" y="205"/>
                    <a:pt x="142" y="177"/>
                    <a:pt x="161" y="158"/>
                  </a:cubicBezTo>
                  <a:close/>
                  <a:moveTo>
                    <a:pt x="169" y="472"/>
                  </a:moveTo>
                  <a:lnTo>
                    <a:pt x="169" y="472"/>
                  </a:lnTo>
                  <a:cubicBezTo>
                    <a:pt x="126" y="425"/>
                    <a:pt x="126" y="425"/>
                    <a:pt x="126" y="425"/>
                  </a:cubicBezTo>
                  <a:cubicBezTo>
                    <a:pt x="126" y="421"/>
                    <a:pt x="126" y="417"/>
                    <a:pt x="126" y="413"/>
                  </a:cubicBezTo>
                  <a:cubicBezTo>
                    <a:pt x="126" y="389"/>
                    <a:pt x="126" y="389"/>
                    <a:pt x="126" y="389"/>
                  </a:cubicBezTo>
                  <a:cubicBezTo>
                    <a:pt x="185" y="389"/>
                    <a:pt x="185" y="389"/>
                    <a:pt x="185" y="389"/>
                  </a:cubicBezTo>
                  <a:cubicBezTo>
                    <a:pt x="185" y="413"/>
                    <a:pt x="185" y="413"/>
                    <a:pt x="185" y="413"/>
                  </a:cubicBezTo>
                  <a:cubicBezTo>
                    <a:pt x="185" y="433"/>
                    <a:pt x="177" y="452"/>
                    <a:pt x="169" y="472"/>
                  </a:cubicBezTo>
                  <a:close/>
                  <a:moveTo>
                    <a:pt x="126" y="342"/>
                  </a:moveTo>
                  <a:lnTo>
                    <a:pt x="126" y="342"/>
                  </a:lnTo>
                  <a:cubicBezTo>
                    <a:pt x="126" y="283"/>
                    <a:pt x="126" y="283"/>
                    <a:pt x="126" y="283"/>
                  </a:cubicBezTo>
                  <a:cubicBezTo>
                    <a:pt x="185" y="283"/>
                    <a:pt x="185" y="283"/>
                    <a:pt x="185" y="283"/>
                  </a:cubicBezTo>
                  <a:cubicBezTo>
                    <a:pt x="185" y="342"/>
                    <a:pt x="185" y="342"/>
                    <a:pt x="185" y="342"/>
                  </a:cubicBezTo>
                  <a:lnTo>
                    <a:pt x="126" y="342"/>
                  </a:lnTo>
                  <a:close/>
                  <a:moveTo>
                    <a:pt x="47" y="492"/>
                  </a:moveTo>
                  <a:lnTo>
                    <a:pt x="47" y="492"/>
                  </a:lnTo>
                  <a:cubicBezTo>
                    <a:pt x="47" y="476"/>
                    <a:pt x="63" y="464"/>
                    <a:pt x="79" y="464"/>
                  </a:cubicBezTo>
                  <a:cubicBezTo>
                    <a:pt x="83" y="464"/>
                    <a:pt x="90" y="464"/>
                    <a:pt x="94" y="460"/>
                  </a:cubicBezTo>
                  <a:cubicBezTo>
                    <a:pt x="134" y="504"/>
                    <a:pt x="134" y="504"/>
                    <a:pt x="134" y="504"/>
                  </a:cubicBezTo>
                  <a:cubicBezTo>
                    <a:pt x="118" y="515"/>
                    <a:pt x="98" y="523"/>
                    <a:pt x="79" y="523"/>
                  </a:cubicBezTo>
                  <a:cubicBezTo>
                    <a:pt x="63" y="523"/>
                    <a:pt x="47" y="508"/>
                    <a:pt x="47" y="492"/>
                  </a:cubicBezTo>
                  <a:close/>
                  <a:moveTo>
                    <a:pt x="287" y="283"/>
                  </a:moveTo>
                  <a:lnTo>
                    <a:pt x="287" y="283"/>
                  </a:lnTo>
                  <a:cubicBezTo>
                    <a:pt x="342" y="283"/>
                    <a:pt x="342" y="283"/>
                    <a:pt x="342" y="283"/>
                  </a:cubicBezTo>
                  <a:lnTo>
                    <a:pt x="342" y="283"/>
                  </a:lnTo>
                  <a:cubicBezTo>
                    <a:pt x="342" y="295"/>
                    <a:pt x="346" y="303"/>
                    <a:pt x="350" y="311"/>
                  </a:cubicBezTo>
                  <a:cubicBezTo>
                    <a:pt x="318" y="362"/>
                    <a:pt x="318" y="362"/>
                    <a:pt x="318" y="362"/>
                  </a:cubicBezTo>
                  <a:cubicBezTo>
                    <a:pt x="299" y="342"/>
                    <a:pt x="287" y="315"/>
                    <a:pt x="287" y="283"/>
                  </a:cubicBezTo>
                  <a:close/>
                  <a:moveTo>
                    <a:pt x="358" y="386"/>
                  </a:moveTo>
                  <a:lnTo>
                    <a:pt x="358" y="386"/>
                  </a:lnTo>
                  <a:cubicBezTo>
                    <a:pt x="389" y="334"/>
                    <a:pt x="389" y="334"/>
                    <a:pt x="389" y="334"/>
                  </a:cubicBezTo>
                  <a:cubicBezTo>
                    <a:pt x="393" y="334"/>
                    <a:pt x="393" y="334"/>
                    <a:pt x="393" y="334"/>
                  </a:cubicBezTo>
                  <a:cubicBezTo>
                    <a:pt x="397" y="334"/>
                    <a:pt x="397" y="334"/>
                    <a:pt x="397" y="334"/>
                  </a:cubicBezTo>
                  <a:cubicBezTo>
                    <a:pt x="429" y="386"/>
                    <a:pt x="429" y="386"/>
                    <a:pt x="429" y="386"/>
                  </a:cubicBezTo>
                  <a:cubicBezTo>
                    <a:pt x="421" y="389"/>
                    <a:pt x="405" y="394"/>
                    <a:pt x="393" y="394"/>
                  </a:cubicBezTo>
                  <a:cubicBezTo>
                    <a:pt x="381" y="394"/>
                    <a:pt x="370" y="389"/>
                    <a:pt x="358" y="386"/>
                  </a:cubicBezTo>
                  <a:close/>
                  <a:moveTo>
                    <a:pt x="468" y="362"/>
                  </a:moveTo>
                  <a:lnTo>
                    <a:pt x="468" y="362"/>
                  </a:lnTo>
                  <a:cubicBezTo>
                    <a:pt x="437" y="307"/>
                    <a:pt x="437" y="307"/>
                    <a:pt x="437" y="307"/>
                  </a:cubicBezTo>
                  <a:cubicBezTo>
                    <a:pt x="440" y="303"/>
                    <a:pt x="444" y="295"/>
                    <a:pt x="444" y="283"/>
                  </a:cubicBezTo>
                  <a:lnTo>
                    <a:pt x="444" y="283"/>
                  </a:lnTo>
                  <a:cubicBezTo>
                    <a:pt x="503" y="283"/>
                    <a:pt x="503" y="283"/>
                    <a:pt x="503" y="283"/>
                  </a:cubicBezTo>
                  <a:lnTo>
                    <a:pt x="503" y="283"/>
                  </a:lnTo>
                  <a:cubicBezTo>
                    <a:pt x="503" y="315"/>
                    <a:pt x="491" y="342"/>
                    <a:pt x="468" y="362"/>
                  </a:cubicBezTo>
                  <a:close/>
                  <a:moveTo>
                    <a:pt x="554" y="102"/>
                  </a:moveTo>
                  <a:lnTo>
                    <a:pt x="554" y="102"/>
                  </a:lnTo>
                  <a:cubicBezTo>
                    <a:pt x="551" y="102"/>
                    <a:pt x="551" y="102"/>
                    <a:pt x="547" y="106"/>
                  </a:cubicBezTo>
                  <a:cubicBezTo>
                    <a:pt x="511" y="55"/>
                    <a:pt x="511" y="55"/>
                    <a:pt x="511" y="55"/>
                  </a:cubicBezTo>
                  <a:cubicBezTo>
                    <a:pt x="527" y="47"/>
                    <a:pt x="539" y="47"/>
                    <a:pt x="554" y="47"/>
                  </a:cubicBezTo>
                  <a:cubicBezTo>
                    <a:pt x="570" y="47"/>
                    <a:pt x="582" y="59"/>
                    <a:pt x="582" y="75"/>
                  </a:cubicBezTo>
                  <a:cubicBezTo>
                    <a:pt x="582" y="91"/>
                    <a:pt x="570" y="102"/>
                    <a:pt x="554" y="102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1052045" y="1678017"/>
            <a:ext cx="357187" cy="357188"/>
            <a:chOff x="5065713" y="1692274"/>
            <a:chExt cx="357187" cy="357188"/>
          </a:xfrm>
        </p:grpSpPr>
        <p:sp>
          <p:nvSpPr>
            <p:cNvPr id="190" name="Freeform 484"/>
            <p:cNvSpPr>
              <a:spLocks noChangeArrowheads="1"/>
            </p:cNvSpPr>
            <p:nvPr/>
          </p:nvSpPr>
          <p:spPr bwMode="auto">
            <a:xfrm>
              <a:off x="5075238" y="1700212"/>
              <a:ext cx="341312" cy="341312"/>
            </a:xfrm>
            <a:custGeom>
              <a:avLst/>
              <a:gdLst>
                <a:gd name="T0" fmla="*/ 947 w 948"/>
                <a:gd name="T1" fmla="*/ 472 h 948"/>
                <a:gd name="T2" fmla="*/ 947 w 948"/>
                <a:gd name="T3" fmla="*/ 472 h 948"/>
                <a:gd name="T4" fmla="*/ 472 w 948"/>
                <a:gd name="T5" fmla="*/ 947 h 948"/>
                <a:gd name="T6" fmla="*/ 0 w 948"/>
                <a:gd name="T7" fmla="*/ 472 h 948"/>
                <a:gd name="T8" fmla="*/ 472 w 948"/>
                <a:gd name="T9" fmla="*/ 0 h 948"/>
                <a:gd name="T10" fmla="*/ 947 w 948"/>
                <a:gd name="T11" fmla="*/ 472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8">
                  <a:moveTo>
                    <a:pt x="947" y="472"/>
                  </a:moveTo>
                  <a:lnTo>
                    <a:pt x="947" y="472"/>
                  </a:lnTo>
                  <a:cubicBezTo>
                    <a:pt x="947" y="735"/>
                    <a:pt x="735" y="947"/>
                    <a:pt x="472" y="947"/>
                  </a:cubicBezTo>
                  <a:cubicBezTo>
                    <a:pt x="212" y="947"/>
                    <a:pt x="0" y="735"/>
                    <a:pt x="0" y="472"/>
                  </a:cubicBezTo>
                  <a:cubicBezTo>
                    <a:pt x="0" y="212"/>
                    <a:pt x="212" y="0"/>
                    <a:pt x="472" y="0"/>
                  </a:cubicBezTo>
                  <a:cubicBezTo>
                    <a:pt x="735" y="0"/>
                    <a:pt x="947" y="212"/>
                    <a:pt x="947" y="4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485"/>
            <p:cNvSpPr>
              <a:spLocks noChangeArrowheads="1"/>
            </p:cNvSpPr>
            <p:nvPr/>
          </p:nvSpPr>
          <p:spPr bwMode="auto">
            <a:xfrm>
              <a:off x="5245100" y="1700212"/>
              <a:ext cx="171450" cy="341312"/>
            </a:xfrm>
            <a:custGeom>
              <a:avLst/>
              <a:gdLst>
                <a:gd name="T0" fmla="*/ 0 w 476"/>
                <a:gd name="T1" fmla="*/ 0 h 948"/>
                <a:gd name="T2" fmla="*/ 0 w 476"/>
                <a:gd name="T3" fmla="*/ 0 h 948"/>
                <a:gd name="T4" fmla="*/ 0 w 476"/>
                <a:gd name="T5" fmla="*/ 947 h 948"/>
                <a:gd name="T6" fmla="*/ 475 w 476"/>
                <a:gd name="T7" fmla="*/ 472 h 948"/>
                <a:gd name="T8" fmla="*/ 0 w 476"/>
                <a:gd name="T9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8">
                  <a:moveTo>
                    <a:pt x="0" y="0"/>
                  </a:moveTo>
                  <a:lnTo>
                    <a:pt x="0" y="0"/>
                  </a:lnTo>
                  <a:cubicBezTo>
                    <a:pt x="0" y="947"/>
                    <a:pt x="0" y="947"/>
                    <a:pt x="0" y="947"/>
                  </a:cubicBezTo>
                  <a:cubicBezTo>
                    <a:pt x="263" y="947"/>
                    <a:pt x="475" y="735"/>
                    <a:pt x="475" y="472"/>
                  </a:cubicBezTo>
                  <a:cubicBezTo>
                    <a:pt x="475" y="212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486"/>
            <p:cNvSpPr>
              <a:spLocks noChangeArrowheads="1"/>
            </p:cNvSpPr>
            <p:nvPr/>
          </p:nvSpPr>
          <p:spPr bwMode="auto">
            <a:xfrm>
              <a:off x="5065713" y="1692274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6 h 992"/>
                <a:gd name="T6" fmla="*/ 496 w 992"/>
                <a:gd name="T7" fmla="*/ 991 h 992"/>
                <a:gd name="T8" fmla="*/ 991 w 992"/>
                <a:gd name="T9" fmla="*/ 496 h 992"/>
                <a:gd name="T10" fmla="*/ 496 w 992"/>
                <a:gd name="T11" fmla="*/ 0 h 992"/>
                <a:gd name="T12" fmla="*/ 496 w 992"/>
                <a:gd name="T13" fmla="*/ 948 h 992"/>
                <a:gd name="T14" fmla="*/ 496 w 992"/>
                <a:gd name="T15" fmla="*/ 948 h 992"/>
                <a:gd name="T16" fmla="*/ 43 w 992"/>
                <a:gd name="T17" fmla="*/ 496 h 992"/>
                <a:gd name="T18" fmla="*/ 496 w 992"/>
                <a:gd name="T19" fmla="*/ 47 h 992"/>
                <a:gd name="T20" fmla="*/ 948 w 992"/>
                <a:gd name="T21" fmla="*/ 496 h 992"/>
                <a:gd name="T22" fmla="*/ 496 w 992"/>
                <a:gd name="T23" fmla="*/ 948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0"/>
                    <a:pt x="0" y="496"/>
                  </a:cubicBezTo>
                  <a:cubicBezTo>
                    <a:pt x="0" y="771"/>
                    <a:pt x="220" y="991"/>
                    <a:pt x="496" y="991"/>
                  </a:cubicBezTo>
                  <a:cubicBezTo>
                    <a:pt x="771" y="991"/>
                    <a:pt x="991" y="771"/>
                    <a:pt x="991" y="496"/>
                  </a:cubicBezTo>
                  <a:cubicBezTo>
                    <a:pt x="991" y="220"/>
                    <a:pt x="771" y="0"/>
                    <a:pt x="496" y="0"/>
                  </a:cubicBezTo>
                  <a:close/>
                  <a:moveTo>
                    <a:pt x="496" y="948"/>
                  </a:moveTo>
                  <a:lnTo>
                    <a:pt x="496" y="948"/>
                  </a:lnTo>
                  <a:cubicBezTo>
                    <a:pt x="248" y="948"/>
                    <a:pt x="43" y="743"/>
                    <a:pt x="43" y="496"/>
                  </a:cubicBezTo>
                  <a:cubicBezTo>
                    <a:pt x="43" y="248"/>
                    <a:pt x="248" y="47"/>
                    <a:pt x="496" y="47"/>
                  </a:cubicBezTo>
                  <a:cubicBezTo>
                    <a:pt x="743" y="47"/>
                    <a:pt x="948" y="248"/>
                    <a:pt x="948" y="496"/>
                  </a:cubicBezTo>
                  <a:cubicBezTo>
                    <a:pt x="948" y="743"/>
                    <a:pt x="743" y="948"/>
                    <a:pt x="496" y="948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487"/>
            <p:cNvSpPr>
              <a:spLocks noChangeArrowheads="1"/>
            </p:cNvSpPr>
            <p:nvPr/>
          </p:nvSpPr>
          <p:spPr bwMode="auto">
            <a:xfrm>
              <a:off x="5130800" y="1773237"/>
              <a:ext cx="227013" cy="204787"/>
            </a:xfrm>
            <a:custGeom>
              <a:avLst/>
              <a:gdLst>
                <a:gd name="T0" fmla="*/ 554 w 630"/>
                <a:gd name="T1" fmla="*/ 0 h 568"/>
                <a:gd name="T2" fmla="*/ 397 w 630"/>
                <a:gd name="T3" fmla="*/ 283 h 568"/>
                <a:gd name="T4" fmla="*/ 389 w 630"/>
                <a:gd name="T5" fmla="*/ 232 h 568"/>
                <a:gd name="T6" fmla="*/ 83 w 630"/>
                <a:gd name="T7" fmla="*/ 232 h 568"/>
                <a:gd name="T8" fmla="*/ 79 w 630"/>
                <a:gd name="T9" fmla="*/ 417 h 568"/>
                <a:gd name="T10" fmla="*/ 79 w 630"/>
                <a:gd name="T11" fmla="*/ 567 h 568"/>
                <a:gd name="T12" fmla="*/ 232 w 630"/>
                <a:gd name="T13" fmla="*/ 232 h 568"/>
                <a:gd name="T14" fmla="*/ 240 w 630"/>
                <a:gd name="T15" fmla="*/ 283 h 568"/>
                <a:gd name="T16" fmla="*/ 547 w 630"/>
                <a:gd name="T17" fmla="*/ 283 h 568"/>
                <a:gd name="T18" fmla="*/ 554 w 630"/>
                <a:gd name="T19" fmla="*/ 150 h 568"/>
                <a:gd name="T20" fmla="*/ 554 w 630"/>
                <a:gd name="T21" fmla="*/ 0 h 568"/>
                <a:gd name="T22" fmla="*/ 503 w 630"/>
                <a:gd name="T23" fmla="*/ 189 h 568"/>
                <a:gd name="T24" fmla="*/ 444 w 630"/>
                <a:gd name="T25" fmla="*/ 236 h 568"/>
                <a:gd name="T26" fmla="*/ 503 w 630"/>
                <a:gd name="T27" fmla="*/ 189 h 568"/>
                <a:gd name="T28" fmla="*/ 503 w 630"/>
                <a:gd name="T29" fmla="*/ 142 h 568"/>
                <a:gd name="T30" fmla="*/ 476 w 630"/>
                <a:gd name="T31" fmla="*/ 79 h 568"/>
                <a:gd name="T32" fmla="*/ 503 w 630"/>
                <a:gd name="T33" fmla="*/ 142 h 568"/>
                <a:gd name="T34" fmla="*/ 342 w 630"/>
                <a:gd name="T35" fmla="*/ 236 h 568"/>
                <a:gd name="T36" fmla="*/ 287 w 630"/>
                <a:gd name="T37" fmla="*/ 232 h 568"/>
                <a:gd name="T38" fmla="*/ 311 w 630"/>
                <a:gd name="T39" fmla="*/ 158 h 568"/>
                <a:gd name="T40" fmla="*/ 342 w 630"/>
                <a:gd name="T41" fmla="*/ 236 h 568"/>
                <a:gd name="T42" fmla="*/ 271 w 630"/>
                <a:gd name="T43" fmla="*/ 134 h 568"/>
                <a:gd name="T44" fmla="*/ 236 w 630"/>
                <a:gd name="T45" fmla="*/ 185 h 568"/>
                <a:gd name="T46" fmla="*/ 201 w 630"/>
                <a:gd name="T47" fmla="*/ 134 h 568"/>
                <a:gd name="T48" fmla="*/ 271 w 630"/>
                <a:gd name="T49" fmla="*/ 134 h 568"/>
                <a:gd name="T50" fmla="*/ 161 w 630"/>
                <a:gd name="T51" fmla="*/ 158 h 568"/>
                <a:gd name="T52" fmla="*/ 185 w 630"/>
                <a:gd name="T53" fmla="*/ 232 h 568"/>
                <a:gd name="T54" fmla="*/ 126 w 630"/>
                <a:gd name="T55" fmla="*/ 236 h 568"/>
                <a:gd name="T56" fmla="*/ 161 w 630"/>
                <a:gd name="T57" fmla="*/ 158 h 568"/>
                <a:gd name="T58" fmla="*/ 169 w 630"/>
                <a:gd name="T59" fmla="*/ 472 h 568"/>
                <a:gd name="T60" fmla="*/ 126 w 630"/>
                <a:gd name="T61" fmla="*/ 413 h 568"/>
                <a:gd name="T62" fmla="*/ 185 w 630"/>
                <a:gd name="T63" fmla="*/ 389 h 568"/>
                <a:gd name="T64" fmla="*/ 169 w 630"/>
                <a:gd name="T65" fmla="*/ 472 h 568"/>
                <a:gd name="T66" fmla="*/ 126 w 630"/>
                <a:gd name="T67" fmla="*/ 342 h 568"/>
                <a:gd name="T68" fmla="*/ 185 w 630"/>
                <a:gd name="T69" fmla="*/ 283 h 568"/>
                <a:gd name="T70" fmla="*/ 126 w 630"/>
                <a:gd name="T71" fmla="*/ 342 h 568"/>
                <a:gd name="T72" fmla="*/ 47 w 630"/>
                <a:gd name="T73" fmla="*/ 492 h 568"/>
                <a:gd name="T74" fmla="*/ 94 w 630"/>
                <a:gd name="T75" fmla="*/ 460 h 568"/>
                <a:gd name="T76" fmla="*/ 79 w 630"/>
                <a:gd name="T77" fmla="*/ 523 h 568"/>
                <a:gd name="T78" fmla="*/ 287 w 630"/>
                <a:gd name="T79" fmla="*/ 283 h 568"/>
                <a:gd name="T80" fmla="*/ 342 w 630"/>
                <a:gd name="T81" fmla="*/ 283 h 568"/>
                <a:gd name="T82" fmla="*/ 350 w 630"/>
                <a:gd name="T83" fmla="*/ 311 h 568"/>
                <a:gd name="T84" fmla="*/ 287 w 630"/>
                <a:gd name="T85" fmla="*/ 283 h 568"/>
                <a:gd name="T86" fmla="*/ 358 w 630"/>
                <a:gd name="T87" fmla="*/ 386 h 568"/>
                <a:gd name="T88" fmla="*/ 393 w 630"/>
                <a:gd name="T89" fmla="*/ 334 h 568"/>
                <a:gd name="T90" fmla="*/ 429 w 630"/>
                <a:gd name="T91" fmla="*/ 386 h 568"/>
                <a:gd name="T92" fmla="*/ 358 w 630"/>
                <a:gd name="T93" fmla="*/ 386 h 568"/>
                <a:gd name="T94" fmla="*/ 468 w 630"/>
                <a:gd name="T95" fmla="*/ 362 h 568"/>
                <a:gd name="T96" fmla="*/ 444 w 630"/>
                <a:gd name="T97" fmla="*/ 283 h 568"/>
                <a:gd name="T98" fmla="*/ 503 w 630"/>
                <a:gd name="T99" fmla="*/ 283 h 568"/>
                <a:gd name="T100" fmla="*/ 468 w 630"/>
                <a:gd name="T101" fmla="*/ 362 h 568"/>
                <a:gd name="T102" fmla="*/ 554 w 630"/>
                <a:gd name="T103" fmla="*/ 102 h 568"/>
                <a:gd name="T104" fmla="*/ 511 w 630"/>
                <a:gd name="T105" fmla="*/ 55 h 568"/>
                <a:gd name="T106" fmla="*/ 582 w 630"/>
                <a:gd name="T107" fmla="*/ 7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30" h="568">
                  <a:moveTo>
                    <a:pt x="554" y="0"/>
                  </a:moveTo>
                  <a:lnTo>
                    <a:pt x="554" y="0"/>
                  </a:lnTo>
                  <a:cubicBezTo>
                    <a:pt x="468" y="0"/>
                    <a:pt x="397" y="67"/>
                    <a:pt x="397" y="154"/>
                  </a:cubicBezTo>
                  <a:cubicBezTo>
                    <a:pt x="397" y="283"/>
                    <a:pt x="397" y="283"/>
                    <a:pt x="397" y="283"/>
                  </a:cubicBezTo>
                  <a:cubicBezTo>
                    <a:pt x="397" y="287"/>
                    <a:pt x="389" y="287"/>
                    <a:pt x="389" y="283"/>
                  </a:cubicBezTo>
                  <a:cubicBezTo>
                    <a:pt x="389" y="232"/>
                    <a:pt x="389" y="232"/>
                    <a:pt x="389" y="232"/>
                  </a:cubicBezTo>
                  <a:cubicBezTo>
                    <a:pt x="389" y="150"/>
                    <a:pt x="322" y="79"/>
                    <a:pt x="236" y="79"/>
                  </a:cubicBezTo>
                  <a:cubicBezTo>
                    <a:pt x="149" y="79"/>
                    <a:pt x="83" y="150"/>
                    <a:pt x="83" y="232"/>
                  </a:cubicBezTo>
                  <a:cubicBezTo>
                    <a:pt x="83" y="413"/>
                    <a:pt x="83" y="413"/>
                    <a:pt x="83" y="413"/>
                  </a:cubicBezTo>
                  <a:cubicBezTo>
                    <a:pt x="83" y="417"/>
                    <a:pt x="79" y="417"/>
                    <a:pt x="79" y="417"/>
                  </a:cubicBezTo>
                  <a:cubicBezTo>
                    <a:pt x="35" y="417"/>
                    <a:pt x="0" y="452"/>
                    <a:pt x="0" y="492"/>
                  </a:cubicBezTo>
                  <a:cubicBezTo>
                    <a:pt x="0" y="535"/>
                    <a:pt x="35" y="567"/>
                    <a:pt x="79" y="567"/>
                  </a:cubicBezTo>
                  <a:cubicBezTo>
                    <a:pt x="161" y="567"/>
                    <a:pt x="232" y="500"/>
                    <a:pt x="232" y="413"/>
                  </a:cubicBezTo>
                  <a:cubicBezTo>
                    <a:pt x="232" y="232"/>
                    <a:pt x="232" y="232"/>
                    <a:pt x="232" y="232"/>
                  </a:cubicBezTo>
                  <a:cubicBezTo>
                    <a:pt x="232" y="228"/>
                    <a:pt x="240" y="228"/>
                    <a:pt x="240" y="232"/>
                  </a:cubicBezTo>
                  <a:cubicBezTo>
                    <a:pt x="240" y="283"/>
                    <a:pt x="240" y="283"/>
                    <a:pt x="240" y="283"/>
                  </a:cubicBezTo>
                  <a:cubicBezTo>
                    <a:pt x="240" y="370"/>
                    <a:pt x="311" y="441"/>
                    <a:pt x="393" y="441"/>
                  </a:cubicBezTo>
                  <a:cubicBezTo>
                    <a:pt x="480" y="441"/>
                    <a:pt x="547" y="370"/>
                    <a:pt x="547" y="283"/>
                  </a:cubicBezTo>
                  <a:cubicBezTo>
                    <a:pt x="547" y="154"/>
                    <a:pt x="547" y="154"/>
                    <a:pt x="547" y="154"/>
                  </a:cubicBezTo>
                  <a:cubicBezTo>
                    <a:pt x="547" y="154"/>
                    <a:pt x="551" y="150"/>
                    <a:pt x="554" y="150"/>
                  </a:cubicBezTo>
                  <a:cubicBezTo>
                    <a:pt x="594" y="150"/>
                    <a:pt x="629" y="114"/>
                    <a:pt x="629" y="75"/>
                  </a:cubicBezTo>
                  <a:cubicBezTo>
                    <a:pt x="629" y="32"/>
                    <a:pt x="594" y="0"/>
                    <a:pt x="554" y="0"/>
                  </a:cubicBezTo>
                  <a:close/>
                  <a:moveTo>
                    <a:pt x="503" y="189"/>
                  </a:moveTo>
                  <a:lnTo>
                    <a:pt x="503" y="189"/>
                  </a:lnTo>
                  <a:cubicBezTo>
                    <a:pt x="503" y="236"/>
                    <a:pt x="503" y="236"/>
                    <a:pt x="503" y="236"/>
                  </a:cubicBezTo>
                  <a:cubicBezTo>
                    <a:pt x="444" y="236"/>
                    <a:pt x="444" y="236"/>
                    <a:pt x="444" y="236"/>
                  </a:cubicBezTo>
                  <a:cubicBezTo>
                    <a:pt x="444" y="189"/>
                    <a:pt x="444" y="189"/>
                    <a:pt x="444" y="189"/>
                  </a:cubicBezTo>
                  <a:lnTo>
                    <a:pt x="503" y="189"/>
                  </a:lnTo>
                  <a:close/>
                  <a:moveTo>
                    <a:pt x="503" y="142"/>
                  </a:moveTo>
                  <a:lnTo>
                    <a:pt x="503" y="142"/>
                  </a:lnTo>
                  <a:cubicBezTo>
                    <a:pt x="444" y="142"/>
                    <a:pt x="444" y="142"/>
                    <a:pt x="444" y="142"/>
                  </a:cubicBezTo>
                  <a:cubicBezTo>
                    <a:pt x="448" y="118"/>
                    <a:pt x="460" y="99"/>
                    <a:pt x="476" y="79"/>
                  </a:cubicBezTo>
                  <a:cubicBezTo>
                    <a:pt x="507" y="130"/>
                    <a:pt x="507" y="130"/>
                    <a:pt x="507" y="130"/>
                  </a:cubicBezTo>
                  <a:cubicBezTo>
                    <a:pt x="507" y="134"/>
                    <a:pt x="503" y="138"/>
                    <a:pt x="503" y="142"/>
                  </a:cubicBezTo>
                  <a:close/>
                  <a:moveTo>
                    <a:pt x="342" y="236"/>
                  </a:moveTo>
                  <a:lnTo>
                    <a:pt x="342" y="236"/>
                  </a:lnTo>
                  <a:cubicBezTo>
                    <a:pt x="287" y="236"/>
                    <a:pt x="287" y="236"/>
                    <a:pt x="287" y="236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7" y="224"/>
                    <a:pt x="283" y="216"/>
                    <a:pt x="279" y="209"/>
                  </a:cubicBezTo>
                  <a:cubicBezTo>
                    <a:pt x="311" y="158"/>
                    <a:pt x="311" y="158"/>
                    <a:pt x="311" y="158"/>
                  </a:cubicBezTo>
                  <a:cubicBezTo>
                    <a:pt x="330" y="177"/>
                    <a:pt x="342" y="205"/>
                    <a:pt x="342" y="232"/>
                  </a:cubicBezTo>
                  <a:lnTo>
                    <a:pt x="342" y="236"/>
                  </a:lnTo>
                  <a:close/>
                  <a:moveTo>
                    <a:pt x="271" y="134"/>
                  </a:moveTo>
                  <a:lnTo>
                    <a:pt x="271" y="134"/>
                  </a:lnTo>
                  <a:cubicBezTo>
                    <a:pt x="240" y="185"/>
                    <a:pt x="240" y="185"/>
                    <a:pt x="240" y="185"/>
                  </a:cubicBezTo>
                  <a:lnTo>
                    <a:pt x="236" y="185"/>
                  </a:lnTo>
                  <a:lnTo>
                    <a:pt x="232" y="185"/>
                  </a:lnTo>
                  <a:cubicBezTo>
                    <a:pt x="201" y="134"/>
                    <a:pt x="201" y="134"/>
                    <a:pt x="201" y="134"/>
                  </a:cubicBezTo>
                  <a:cubicBezTo>
                    <a:pt x="212" y="130"/>
                    <a:pt x="224" y="126"/>
                    <a:pt x="236" y="126"/>
                  </a:cubicBezTo>
                  <a:cubicBezTo>
                    <a:pt x="248" y="126"/>
                    <a:pt x="259" y="130"/>
                    <a:pt x="271" y="134"/>
                  </a:cubicBezTo>
                  <a:close/>
                  <a:moveTo>
                    <a:pt x="161" y="158"/>
                  </a:moveTo>
                  <a:lnTo>
                    <a:pt x="161" y="158"/>
                  </a:lnTo>
                  <a:cubicBezTo>
                    <a:pt x="193" y="209"/>
                    <a:pt x="193" y="209"/>
                    <a:pt x="193" y="209"/>
                  </a:cubicBezTo>
                  <a:cubicBezTo>
                    <a:pt x="189" y="216"/>
                    <a:pt x="185" y="224"/>
                    <a:pt x="185" y="232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6" y="205"/>
                    <a:pt x="142" y="177"/>
                    <a:pt x="161" y="158"/>
                  </a:cubicBezTo>
                  <a:close/>
                  <a:moveTo>
                    <a:pt x="169" y="472"/>
                  </a:moveTo>
                  <a:lnTo>
                    <a:pt x="169" y="472"/>
                  </a:lnTo>
                  <a:cubicBezTo>
                    <a:pt x="126" y="425"/>
                    <a:pt x="126" y="425"/>
                    <a:pt x="126" y="425"/>
                  </a:cubicBezTo>
                  <a:cubicBezTo>
                    <a:pt x="126" y="421"/>
                    <a:pt x="126" y="417"/>
                    <a:pt x="126" y="413"/>
                  </a:cubicBezTo>
                  <a:cubicBezTo>
                    <a:pt x="126" y="389"/>
                    <a:pt x="126" y="389"/>
                    <a:pt x="126" y="389"/>
                  </a:cubicBezTo>
                  <a:cubicBezTo>
                    <a:pt x="185" y="389"/>
                    <a:pt x="185" y="389"/>
                    <a:pt x="185" y="389"/>
                  </a:cubicBezTo>
                  <a:cubicBezTo>
                    <a:pt x="185" y="413"/>
                    <a:pt x="185" y="413"/>
                    <a:pt x="185" y="413"/>
                  </a:cubicBezTo>
                  <a:cubicBezTo>
                    <a:pt x="185" y="433"/>
                    <a:pt x="177" y="452"/>
                    <a:pt x="169" y="472"/>
                  </a:cubicBezTo>
                  <a:close/>
                  <a:moveTo>
                    <a:pt x="126" y="342"/>
                  </a:moveTo>
                  <a:lnTo>
                    <a:pt x="126" y="342"/>
                  </a:lnTo>
                  <a:cubicBezTo>
                    <a:pt x="126" y="283"/>
                    <a:pt x="126" y="283"/>
                    <a:pt x="126" y="283"/>
                  </a:cubicBezTo>
                  <a:cubicBezTo>
                    <a:pt x="185" y="283"/>
                    <a:pt x="185" y="283"/>
                    <a:pt x="185" y="283"/>
                  </a:cubicBezTo>
                  <a:cubicBezTo>
                    <a:pt x="185" y="342"/>
                    <a:pt x="185" y="342"/>
                    <a:pt x="185" y="342"/>
                  </a:cubicBezTo>
                  <a:lnTo>
                    <a:pt x="126" y="342"/>
                  </a:lnTo>
                  <a:close/>
                  <a:moveTo>
                    <a:pt x="47" y="492"/>
                  </a:moveTo>
                  <a:lnTo>
                    <a:pt x="47" y="492"/>
                  </a:lnTo>
                  <a:cubicBezTo>
                    <a:pt x="47" y="476"/>
                    <a:pt x="63" y="464"/>
                    <a:pt x="79" y="464"/>
                  </a:cubicBezTo>
                  <a:cubicBezTo>
                    <a:pt x="83" y="464"/>
                    <a:pt x="90" y="464"/>
                    <a:pt x="94" y="460"/>
                  </a:cubicBezTo>
                  <a:cubicBezTo>
                    <a:pt x="134" y="504"/>
                    <a:pt x="134" y="504"/>
                    <a:pt x="134" y="504"/>
                  </a:cubicBezTo>
                  <a:cubicBezTo>
                    <a:pt x="118" y="515"/>
                    <a:pt x="98" y="523"/>
                    <a:pt x="79" y="523"/>
                  </a:cubicBezTo>
                  <a:cubicBezTo>
                    <a:pt x="63" y="523"/>
                    <a:pt x="47" y="508"/>
                    <a:pt x="47" y="492"/>
                  </a:cubicBezTo>
                  <a:close/>
                  <a:moveTo>
                    <a:pt x="287" y="283"/>
                  </a:moveTo>
                  <a:lnTo>
                    <a:pt x="287" y="283"/>
                  </a:lnTo>
                  <a:cubicBezTo>
                    <a:pt x="342" y="283"/>
                    <a:pt x="342" y="283"/>
                    <a:pt x="342" y="283"/>
                  </a:cubicBezTo>
                  <a:lnTo>
                    <a:pt x="342" y="283"/>
                  </a:lnTo>
                  <a:cubicBezTo>
                    <a:pt x="342" y="295"/>
                    <a:pt x="346" y="303"/>
                    <a:pt x="350" y="311"/>
                  </a:cubicBezTo>
                  <a:cubicBezTo>
                    <a:pt x="318" y="362"/>
                    <a:pt x="318" y="362"/>
                    <a:pt x="318" y="362"/>
                  </a:cubicBezTo>
                  <a:cubicBezTo>
                    <a:pt x="299" y="342"/>
                    <a:pt x="287" y="315"/>
                    <a:pt x="287" y="283"/>
                  </a:cubicBezTo>
                  <a:close/>
                  <a:moveTo>
                    <a:pt x="358" y="386"/>
                  </a:moveTo>
                  <a:lnTo>
                    <a:pt x="358" y="386"/>
                  </a:lnTo>
                  <a:cubicBezTo>
                    <a:pt x="389" y="334"/>
                    <a:pt x="389" y="334"/>
                    <a:pt x="389" y="334"/>
                  </a:cubicBezTo>
                  <a:cubicBezTo>
                    <a:pt x="393" y="334"/>
                    <a:pt x="393" y="334"/>
                    <a:pt x="393" y="334"/>
                  </a:cubicBezTo>
                  <a:cubicBezTo>
                    <a:pt x="397" y="334"/>
                    <a:pt x="397" y="334"/>
                    <a:pt x="397" y="334"/>
                  </a:cubicBezTo>
                  <a:cubicBezTo>
                    <a:pt x="429" y="386"/>
                    <a:pt x="429" y="386"/>
                    <a:pt x="429" y="386"/>
                  </a:cubicBezTo>
                  <a:cubicBezTo>
                    <a:pt x="421" y="389"/>
                    <a:pt x="405" y="394"/>
                    <a:pt x="393" y="394"/>
                  </a:cubicBezTo>
                  <a:cubicBezTo>
                    <a:pt x="381" y="394"/>
                    <a:pt x="370" y="389"/>
                    <a:pt x="358" y="386"/>
                  </a:cubicBezTo>
                  <a:close/>
                  <a:moveTo>
                    <a:pt x="468" y="362"/>
                  </a:moveTo>
                  <a:lnTo>
                    <a:pt x="468" y="362"/>
                  </a:lnTo>
                  <a:cubicBezTo>
                    <a:pt x="437" y="307"/>
                    <a:pt x="437" y="307"/>
                    <a:pt x="437" y="307"/>
                  </a:cubicBezTo>
                  <a:cubicBezTo>
                    <a:pt x="440" y="303"/>
                    <a:pt x="444" y="295"/>
                    <a:pt x="444" y="283"/>
                  </a:cubicBezTo>
                  <a:lnTo>
                    <a:pt x="444" y="283"/>
                  </a:lnTo>
                  <a:cubicBezTo>
                    <a:pt x="503" y="283"/>
                    <a:pt x="503" y="283"/>
                    <a:pt x="503" y="283"/>
                  </a:cubicBezTo>
                  <a:lnTo>
                    <a:pt x="503" y="283"/>
                  </a:lnTo>
                  <a:cubicBezTo>
                    <a:pt x="503" y="315"/>
                    <a:pt x="491" y="342"/>
                    <a:pt x="468" y="362"/>
                  </a:cubicBezTo>
                  <a:close/>
                  <a:moveTo>
                    <a:pt x="554" y="102"/>
                  </a:moveTo>
                  <a:lnTo>
                    <a:pt x="554" y="102"/>
                  </a:lnTo>
                  <a:cubicBezTo>
                    <a:pt x="551" y="102"/>
                    <a:pt x="551" y="102"/>
                    <a:pt x="547" y="106"/>
                  </a:cubicBezTo>
                  <a:cubicBezTo>
                    <a:pt x="511" y="55"/>
                    <a:pt x="511" y="55"/>
                    <a:pt x="511" y="55"/>
                  </a:cubicBezTo>
                  <a:cubicBezTo>
                    <a:pt x="527" y="47"/>
                    <a:pt x="539" y="47"/>
                    <a:pt x="554" y="47"/>
                  </a:cubicBezTo>
                  <a:cubicBezTo>
                    <a:pt x="570" y="47"/>
                    <a:pt x="582" y="59"/>
                    <a:pt x="582" y="75"/>
                  </a:cubicBezTo>
                  <a:cubicBezTo>
                    <a:pt x="582" y="91"/>
                    <a:pt x="570" y="102"/>
                    <a:pt x="554" y="102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4" name="Group 193"/>
          <p:cNvGrpSpPr/>
          <p:nvPr/>
        </p:nvGrpSpPr>
        <p:grpSpPr>
          <a:xfrm>
            <a:off x="982988" y="4067175"/>
            <a:ext cx="495300" cy="493713"/>
            <a:chOff x="4995863" y="4070349"/>
            <a:chExt cx="495300" cy="493713"/>
          </a:xfrm>
        </p:grpSpPr>
        <p:sp>
          <p:nvSpPr>
            <p:cNvPr id="195" name="Freeform 488"/>
            <p:cNvSpPr>
              <a:spLocks noChangeArrowheads="1"/>
            </p:cNvSpPr>
            <p:nvPr/>
          </p:nvSpPr>
          <p:spPr bwMode="auto">
            <a:xfrm>
              <a:off x="4995863" y="40703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489"/>
            <p:cNvSpPr>
              <a:spLocks noChangeArrowheads="1"/>
            </p:cNvSpPr>
            <p:nvPr/>
          </p:nvSpPr>
          <p:spPr bwMode="auto">
            <a:xfrm>
              <a:off x="4995863" y="40703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490"/>
            <p:cNvSpPr>
              <a:spLocks noChangeArrowheads="1"/>
            </p:cNvSpPr>
            <p:nvPr/>
          </p:nvSpPr>
          <p:spPr bwMode="auto">
            <a:xfrm>
              <a:off x="5135563" y="4197349"/>
              <a:ext cx="355600" cy="366713"/>
            </a:xfrm>
            <a:custGeom>
              <a:avLst/>
              <a:gdLst>
                <a:gd name="T0" fmla="*/ 636 w 987"/>
                <a:gd name="T1" fmla="*/ 0 h 1019"/>
                <a:gd name="T2" fmla="*/ 636 w 987"/>
                <a:gd name="T3" fmla="*/ 0 h 1019"/>
                <a:gd name="T4" fmla="*/ 622 w 987"/>
                <a:gd name="T5" fmla="*/ 14 h 1019"/>
                <a:gd name="T6" fmla="*/ 739 w 987"/>
                <a:gd name="T7" fmla="*/ 307 h 1019"/>
                <a:gd name="T8" fmla="*/ 307 w 987"/>
                <a:gd name="T9" fmla="*/ 736 h 1019"/>
                <a:gd name="T10" fmla="*/ 14 w 987"/>
                <a:gd name="T11" fmla="*/ 621 h 1019"/>
                <a:gd name="T12" fmla="*/ 0 w 987"/>
                <a:gd name="T13" fmla="*/ 636 h 1019"/>
                <a:gd name="T14" fmla="*/ 382 w 987"/>
                <a:gd name="T15" fmla="*/ 1018 h 1019"/>
                <a:gd name="T16" fmla="*/ 986 w 987"/>
                <a:gd name="T17" fmla="*/ 1018 h 1019"/>
                <a:gd name="T18" fmla="*/ 986 w 987"/>
                <a:gd name="T19" fmla="*/ 350 h 1019"/>
                <a:gd name="T20" fmla="*/ 636 w 987"/>
                <a:gd name="T21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7" h="1019">
                  <a:moveTo>
                    <a:pt x="636" y="0"/>
                  </a:moveTo>
                  <a:lnTo>
                    <a:pt x="636" y="0"/>
                  </a:lnTo>
                  <a:cubicBezTo>
                    <a:pt x="622" y="14"/>
                    <a:pt x="622" y="14"/>
                    <a:pt x="622" y="14"/>
                  </a:cubicBezTo>
                  <a:cubicBezTo>
                    <a:pt x="693" y="89"/>
                    <a:pt x="739" y="193"/>
                    <a:pt x="739" y="307"/>
                  </a:cubicBezTo>
                  <a:cubicBezTo>
                    <a:pt x="739" y="543"/>
                    <a:pt x="547" y="736"/>
                    <a:pt x="307" y="736"/>
                  </a:cubicBezTo>
                  <a:cubicBezTo>
                    <a:pt x="193" y="736"/>
                    <a:pt x="93" y="693"/>
                    <a:pt x="14" y="621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82" y="1018"/>
                    <a:pt x="382" y="1018"/>
                    <a:pt x="382" y="1018"/>
                  </a:cubicBezTo>
                  <a:cubicBezTo>
                    <a:pt x="986" y="1018"/>
                    <a:pt x="986" y="1018"/>
                    <a:pt x="986" y="1018"/>
                  </a:cubicBezTo>
                  <a:cubicBezTo>
                    <a:pt x="986" y="350"/>
                    <a:pt x="986" y="350"/>
                    <a:pt x="986" y="350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491"/>
            <p:cNvSpPr>
              <a:spLocks noChangeArrowheads="1"/>
            </p:cNvSpPr>
            <p:nvPr/>
          </p:nvSpPr>
          <p:spPr bwMode="auto">
            <a:xfrm>
              <a:off x="5091113" y="4152899"/>
              <a:ext cx="309562" cy="309563"/>
            </a:xfrm>
            <a:custGeom>
              <a:avLst/>
              <a:gdLst>
                <a:gd name="T0" fmla="*/ 861 w 862"/>
                <a:gd name="T1" fmla="*/ 432 h 862"/>
                <a:gd name="T2" fmla="*/ 861 w 862"/>
                <a:gd name="T3" fmla="*/ 432 h 862"/>
                <a:gd name="T4" fmla="*/ 429 w 862"/>
                <a:gd name="T5" fmla="*/ 861 h 862"/>
                <a:gd name="T6" fmla="*/ 0 w 862"/>
                <a:gd name="T7" fmla="*/ 432 h 862"/>
                <a:gd name="T8" fmla="*/ 429 w 862"/>
                <a:gd name="T9" fmla="*/ 0 h 862"/>
                <a:gd name="T10" fmla="*/ 861 w 862"/>
                <a:gd name="T11" fmla="*/ 432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32"/>
                  </a:moveTo>
                  <a:lnTo>
                    <a:pt x="861" y="432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32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32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492"/>
            <p:cNvSpPr>
              <a:spLocks noChangeArrowheads="1"/>
            </p:cNvSpPr>
            <p:nvPr/>
          </p:nvSpPr>
          <p:spPr bwMode="auto">
            <a:xfrm>
              <a:off x="5083175" y="4144962"/>
              <a:ext cx="323850" cy="325437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4 h 905"/>
                <a:gd name="T6" fmla="*/ 450 w 901"/>
                <a:gd name="T7" fmla="*/ 904 h 905"/>
                <a:gd name="T8" fmla="*/ 900 w 901"/>
                <a:gd name="T9" fmla="*/ 454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4 h 905"/>
                <a:gd name="T18" fmla="*/ 450 w 901"/>
                <a:gd name="T19" fmla="*/ 43 h 905"/>
                <a:gd name="T20" fmla="*/ 861 w 901"/>
                <a:gd name="T21" fmla="*/ 454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4"/>
                    <a:pt x="0" y="454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4"/>
                  </a:cubicBezTo>
                  <a:cubicBezTo>
                    <a:pt x="900" y="204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9"/>
                    <a:pt x="39" y="454"/>
                  </a:cubicBezTo>
                  <a:cubicBezTo>
                    <a:pt x="39" y="229"/>
                    <a:pt x="225" y="43"/>
                    <a:pt x="450" y="43"/>
                  </a:cubicBezTo>
                  <a:cubicBezTo>
                    <a:pt x="675" y="43"/>
                    <a:pt x="861" y="229"/>
                    <a:pt x="861" y="454"/>
                  </a:cubicBezTo>
                  <a:cubicBezTo>
                    <a:pt x="861" y="679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493"/>
            <p:cNvSpPr>
              <a:spLocks noChangeArrowheads="1"/>
            </p:cNvSpPr>
            <p:nvPr/>
          </p:nvSpPr>
          <p:spPr bwMode="auto">
            <a:xfrm>
              <a:off x="5141913" y="4217987"/>
              <a:ext cx="206375" cy="187325"/>
            </a:xfrm>
            <a:custGeom>
              <a:avLst/>
              <a:gdLst>
                <a:gd name="T0" fmla="*/ 504 w 573"/>
                <a:gd name="T1" fmla="*/ 0 h 519"/>
                <a:gd name="T2" fmla="*/ 361 w 573"/>
                <a:gd name="T3" fmla="*/ 261 h 519"/>
                <a:gd name="T4" fmla="*/ 354 w 573"/>
                <a:gd name="T5" fmla="*/ 214 h 519"/>
                <a:gd name="T6" fmla="*/ 75 w 573"/>
                <a:gd name="T7" fmla="*/ 214 h 519"/>
                <a:gd name="T8" fmla="*/ 72 w 573"/>
                <a:gd name="T9" fmla="*/ 382 h 519"/>
                <a:gd name="T10" fmla="*/ 72 w 573"/>
                <a:gd name="T11" fmla="*/ 518 h 519"/>
                <a:gd name="T12" fmla="*/ 211 w 573"/>
                <a:gd name="T13" fmla="*/ 214 h 519"/>
                <a:gd name="T14" fmla="*/ 218 w 573"/>
                <a:gd name="T15" fmla="*/ 261 h 519"/>
                <a:gd name="T16" fmla="*/ 497 w 573"/>
                <a:gd name="T17" fmla="*/ 261 h 519"/>
                <a:gd name="T18" fmla="*/ 504 w 573"/>
                <a:gd name="T19" fmla="*/ 139 h 519"/>
                <a:gd name="T20" fmla="*/ 504 w 573"/>
                <a:gd name="T21" fmla="*/ 0 h 519"/>
                <a:gd name="T22" fmla="*/ 458 w 573"/>
                <a:gd name="T23" fmla="*/ 175 h 519"/>
                <a:gd name="T24" fmla="*/ 404 w 573"/>
                <a:gd name="T25" fmla="*/ 214 h 519"/>
                <a:gd name="T26" fmla="*/ 458 w 573"/>
                <a:gd name="T27" fmla="*/ 175 h 519"/>
                <a:gd name="T28" fmla="*/ 458 w 573"/>
                <a:gd name="T29" fmla="*/ 132 h 519"/>
                <a:gd name="T30" fmla="*/ 433 w 573"/>
                <a:gd name="T31" fmla="*/ 75 h 519"/>
                <a:gd name="T32" fmla="*/ 458 w 573"/>
                <a:gd name="T33" fmla="*/ 132 h 519"/>
                <a:gd name="T34" fmla="*/ 311 w 573"/>
                <a:gd name="T35" fmla="*/ 214 h 519"/>
                <a:gd name="T36" fmla="*/ 261 w 573"/>
                <a:gd name="T37" fmla="*/ 214 h 519"/>
                <a:gd name="T38" fmla="*/ 283 w 573"/>
                <a:gd name="T39" fmla="*/ 143 h 519"/>
                <a:gd name="T40" fmla="*/ 247 w 573"/>
                <a:gd name="T41" fmla="*/ 121 h 519"/>
                <a:gd name="T42" fmla="*/ 218 w 573"/>
                <a:gd name="T43" fmla="*/ 168 h 519"/>
                <a:gd name="T44" fmla="*/ 211 w 573"/>
                <a:gd name="T45" fmla="*/ 168 h 519"/>
                <a:gd name="T46" fmla="*/ 215 w 573"/>
                <a:gd name="T47" fmla="*/ 118 h 519"/>
                <a:gd name="T48" fmla="*/ 147 w 573"/>
                <a:gd name="T49" fmla="*/ 143 h 519"/>
                <a:gd name="T50" fmla="*/ 175 w 573"/>
                <a:gd name="T51" fmla="*/ 193 h 519"/>
                <a:gd name="T52" fmla="*/ 168 w 573"/>
                <a:gd name="T53" fmla="*/ 214 h 519"/>
                <a:gd name="T54" fmla="*/ 115 w 573"/>
                <a:gd name="T55" fmla="*/ 214 h 519"/>
                <a:gd name="T56" fmla="*/ 154 w 573"/>
                <a:gd name="T57" fmla="*/ 429 h 519"/>
                <a:gd name="T58" fmla="*/ 115 w 573"/>
                <a:gd name="T59" fmla="*/ 386 h 519"/>
                <a:gd name="T60" fmla="*/ 115 w 573"/>
                <a:gd name="T61" fmla="*/ 354 h 519"/>
                <a:gd name="T62" fmla="*/ 168 w 573"/>
                <a:gd name="T63" fmla="*/ 379 h 519"/>
                <a:gd name="T64" fmla="*/ 115 w 573"/>
                <a:gd name="T65" fmla="*/ 314 h 519"/>
                <a:gd name="T66" fmla="*/ 115 w 573"/>
                <a:gd name="T67" fmla="*/ 257 h 519"/>
                <a:gd name="T68" fmla="*/ 168 w 573"/>
                <a:gd name="T69" fmla="*/ 314 h 519"/>
                <a:gd name="T70" fmla="*/ 43 w 573"/>
                <a:gd name="T71" fmla="*/ 450 h 519"/>
                <a:gd name="T72" fmla="*/ 72 w 573"/>
                <a:gd name="T73" fmla="*/ 421 h 519"/>
                <a:gd name="T74" fmla="*/ 122 w 573"/>
                <a:gd name="T75" fmla="*/ 461 h 519"/>
                <a:gd name="T76" fmla="*/ 43 w 573"/>
                <a:gd name="T77" fmla="*/ 450 h 519"/>
                <a:gd name="T78" fmla="*/ 261 w 573"/>
                <a:gd name="T79" fmla="*/ 257 h 519"/>
                <a:gd name="T80" fmla="*/ 311 w 573"/>
                <a:gd name="T81" fmla="*/ 261 h 519"/>
                <a:gd name="T82" fmla="*/ 290 w 573"/>
                <a:gd name="T83" fmla="*/ 332 h 519"/>
                <a:gd name="T84" fmla="*/ 261 w 573"/>
                <a:gd name="T85" fmla="*/ 257 h 519"/>
                <a:gd name="T86" fmla="*/ 326 w 573"/>
                <a:gd name="T87" fmla="*/ 354 h 519"/>
                <a:gd name="T88" fmla="*/ 358 w 573"/>
                <a:gd name="T89" fmla="*/ 307 h 519"/>
                <a:gd name="T90" fmla="*/ 390 w 573"/>
                <a:gd name="T91" fmla="*/ 354 h 519"/>
                <a:gd name="T92" fmla="*/ 326 w 573"/>
                <a:gd name="T93" fmla="*/ 354 h 519"/>
                <a:gd name="T94" fmla="*/ 426 w 573"/>
                <a:gd name="T95" fmla="*/ 329 h 519"/>
                <a:gd name="T96" fmla="*/ 404 w 573"/>
                <a:gd name="T97" fmla="*/ 261 h 519"/>
                <a:gd name="T98" fmla="*/ 458 w 573"/>
                <a:gd name="T99" fmla="*/ 257 h 519"/>
                <a:gd name="T100" fmla="*/ 426 w 573"/>
                <a:gd name="T101" fmla="*/ 329 h 519"/>
                <a:gd name="T102" fmla="*/ 504 w 573"/>
                <a:gd name="T103" fmla="*/ 96 h 519"/>
                <a:gd name="T104" fmla="*/ 465 w 573"/>
                <a:gd name="T105" fmla="*/ 50 h 519"/>
                <a:gd name="T106" fmla="*/ 529 w 573"/>
                <a:gd name="T107" fmla="*/ 71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73" h="519">
                  <a:moveTo>
                    <a:pt x="504" y="0"/>
                  </a:moveTo>
                  <a:lnTo>
                    <a:pt x="504" y="0"/>
                  </a:lnTo>
                  <a:cubicBezTo>
                    <a:pt x="426" y="0"/>
                    <a:pt x="361" y="64"/>
                    <a:pt x="361" y="143"/>
                  </a:cubicBezTo>
                  <a:cubicBezTo>
                    <a:pt x="361" y="261"/>
                    <a:pt x="361" y="261"/>
                    <a:pt x="361" y="261"/>
                  </a:cubicBezTo>
                  <a:cubicBezTo>
                    <a:pt x="361" y="264"/>
                    <a:pt x="354" y="264"/>
                    <a:pt x="354" y="261"/>
                  </a:cubicBezTo>
                  <a:cubicBezTo>
                    <a:pt x="354" y="214"/>
                    <a:pt x="354" y="214"/>
                    <a:pt x="354" y="214"/>
                  </a:cubicBezTo>
                  <a:cubicBezTo>
                    <a:pt x="354" y="136"/>
                    <a:pt x="293" y="75"/>
                    <a:pt x="215" y="75"/>
                  </a:cubicBezTo>
                  <a:cubicBezTo>
                    <a:pt x="136" y="75"/>
                    <a:pt x="75" y="136"/>
                    <a:pt x="75" y="214"/>
                  </a:cubicBezTo>
                  <a:cubicBezTo>
                    <a:pt x="75" y="379"/>
                    <a:pt x="75" y="379"/>
                    <a:pt x="75" y="379"/>
                  </a:cubicBezTo>
                  <a:lnTo>
                    <a:pt x="72" y="382"/>
                  </a:lnTo>
                  <a:cubicBezTo>
                    <a:pt x="32" y="382"/>
                    <a:pt x="0" y="411"/>
                    <a:pt x="0" y="450"/>
                  </a:cubicBezTo>
                  <a:cubicBezTo>
                    <a:pt x="0" y="486"/>
                    <a:pt x="32" y="518"/>
                    <a:pt x="72" y="518"/>
                  </a:cubicBezTo>
                  <a:cubicBezTo>
                    <a:pt x="147" y="518"/>
                    <a:pt x="211" y="454"/>
                    <a:pt x="211" y="379"/>
                  </a:cubicBezTo>
                  <a:cubicBezTo>
                    <a:pt x="211" y="214"/>
                    <a:pt x="211" y="214"/>
                    <a:pt x="211" y="214"/>
                  </a:cubicBezTo>
                  <a:cubicBezTo>
                    <a:pt x="211" y="211"/>
                    <a:pt x="218" y="211"/>
                    <a:pt x="218" y="214"/>
                  </a:cubicBezTo>
                  <a:cubicBezTo>
                    <a:pt x="218" y="261"/>
                    <a:pt x="218" y="261"/>
                    <a:pt x="218" y="261"/>
                  </a:cubicBezTo>
                  <a:cubicBezTo>
                    <a:pt x="218" y="339"/>
                    <a:pt x="283" y="400"/>
                    <a:pt x="358" y="400"/>
                  </a:cubicBezTo>
                  <a:cubicBezTo>
                    <a:pt x="436" y="400"/>
                    <a:pt x="497" y="339"/>
                    <a:pt x="497" y="261"/>
                  </a:cubicBezTo>
                  <a:cubicBezTo>
                    <a:pt x="497" y="143"/>
                    <a:pt x="497" y="143"/>
                    <a:pt x="497" y="143"/>
                  </a:cubicBezTo>
                  <a:cubicBezTo>
                    <a:pt x="497" y="139"/>
                    <a:pt x="501" y="139"/>
                    <a:pt x="504" y="139"/>
                  </a:cubicBezTo>
                  <a:cubicBezTo>
                    <a:pt x="540" y="139"/>
                    <a:pt x="572" y="107"/>
                    <a:pt x="572" y="71"/>
                  </a:cubicBezTo>
                  <a:cubicBezTo>
                    <a:pt x="572" y="32"/>
                    <a:pt x="540" y="0"/>
                    <a:pt x="504" y="0"/>
                  </a:cubicBezTo>
                  <a:close/>
                  <a:moveTo>
                    <a:pt x="458" y="175"/>
                  </a:moveTo>
                  <a:lnTo>
                    <a:pt x="458" y="175"/>
                  </a:lnTo>
                  <a:cubicBezTo>
                    <a:pt x="458" y="214"/>
                    <a:pt x="458" y="214"/>
                    <a:pt x="458" y="214"/>
                  </a:cubicBezTo>
                  <a:cubicBezTo>
                    <a:pt x="404" y="214"/>
                    <a:pt x="404" y="214"/>
                    <a:pt x="404" y="214"/>
                  </a:cubicBezTo>
                  <a:cubicBezTo>
                    <a:pt x="404" y="175"/>
                    <a:pt x="404" y="175"/>
                    <a:pt x="404" y="175"/>
                  </a:cubicBezTo>
                  <a:lnTo>
                    <a:pt x="458" y="175"/>
                  </a:lnTo>
                  <a:close/>
                  <a:moveTo>
                    <a:pt x="458" y="132"/>
                  </a:moveTo>
                  <a:lnTo>
                    <a:pt x="458" y="132"/>
                  </a:lnTo>
                  <a:cubicBezTo>
                    <a:pt x="404" y="132"/>
                    <a:pt x="404" y="132"/>
                    <a:pt x="404" y="132"/>
                  </a:cubicBezTo>
                  <a:cubicBezTo>
                    <a:pt x="408" y="111"/>
                    <a:pt x="418" y="89"/>
                    <a:pt x="433" y="75"/>
                  </a:cubicBezTo>
                  <a:cubicBezTo>
                    <a:pt x="461" y="121"/>
                    <a:pt x="461" y="121"/>
                    <a:pt x="461" y="121"/>
                  </a:cubicBezTo>
                  <a:cubicBezTo>
                    <a:pt x="461" y="125"/>
                    <a:pt x="458" y="129"/>
                    <a:pt x="458" y="132"/>
                  </a:cubicBezTo>
                  <a:close/>
                  <a:moveTo>
                    <a:pt x="311" y="214"/>
                  </a:moveTo>
                  <a:lnTo>
                    <a:pt x="311" y="214"/>
                  </a:lnTo>
                  <a:cubicBezTo>
                    <a:pt x="261" y="214"/>
                    <a:pt x="261" y="214"/>
                    <a:pt x="261" y="214"/>
                  </a:cubicBezTo>
                  <a:lnTo>
                    <a:pt x="261" y="214"/>
                  </a:lnTo>
                  <a:cubicBezTo>
                    <a:pt x="261" y="207"/>
                    <a:pt x="258" y="200"/>
                    <a:pt x="254" y="193"/>
                  </a:cubicBezTo>
                  <a:cubicBezTo>
                    <a:pt x="283" y="143"/>
                    <a:pt x="283" y="143"/>
                    <a:pt x="283" y="143"/>
                  </a:cubicBezTo>
                  <a:cubicBezTo>
                    <a:pt x="300" y="161"/>
                    <a:pt x="311" y="186"/>
                    <a:pt x="311" y="214"/>
                  </a:cubicBezTo>
                  <a:close/>
                  <a:moveTo>
                    <a:pt x="247" y="121"/>
                  </a:moveTo>
                  <a:lnTo>
                    <a:pt x="247" y="121"/>
                  </a:lnTo>
                  <a:cubicBezTo>
                    <a:pt x="218" y="168"/>
                    <a:pt x="218" y="168"/>
                    <a:pt x="218" y="168"/>
                  </a:cubicBezTo>
                  <a:lnTo>
                    <a:pt x="215" y="168"/>
                  </a:lnTo>
                  <a:lnTo>
                    <a:pt x="211" y="168"/>
                  </a:lnTo>
                  <a:cubicBezTo>
                    <a:pt x="183" y="121"/>
                    <a:pt x="183" y="121"/>
                    <a:pt x="183" y="121"/>
                  </a:cubicBezTo>
                  <a:cubicBezTo>
                    <a:pt x="193" y="118"/>
                    <a:pt x="204" y="118"/>
                    <a:pt x="215" y="118"/>
                  </a:cubicBezTo>
                  <a:cubicBezTo>
                    <a:pt x="225" y="118"/>
                    <a:pt x="236" y="118"/>
                    <a:pt x="247" y="121"/>
                  </a:cubicBezTo>
                  <a:close/>
                  <a:moveTo>
                    <a:pt x="147" y="143"/>
                  </a:moveTo>
                  <a:lnTo>
                    <a:pt x="147" y="143"/>
                  </a:lnTo>
                  <a:cubicBezTo>
                    <a:pt x="175" y="193"/>
                    <a:pt x="175" y="193"/>
                    <a:pt x="175" y="193"/>
                  </a:cubicBezTo>
                  <a:cubicBezTo>
                    <a:pt x="172" y="200"/>
                    <a:pt x="168" y="207"/>
                    <a:pt x="168" y="214"/>
                  </a:cubicBezTo>
                  <a:lnTo>
                    <a:pt x="168" y="214"/>
                  </a:lnTo>
                  <a:cubicBezTo>
                    <a:pt x="115" y="214"/>
                    <a:pt x="115" y="214"/>
                    <a:pt x="115" y="214"/>
                  </a:cubicBezTo>
                  <a:lnTo>
                    <a:pt x="115" y="214"/>
                  </a:lnTo>
                  <a:cubicBezTo>
                    <a:pt x="115" y="186"/>
                    <a:pt x="129" y="161"/>
                    <a:pt x="147" y="143"/>
                  </a:cubicBezTo>
                  <a:close/>
                  <a:moveTo>
                    <a:pt x="154" y="429"/>
                  </a:moveTo>
                  <a:lnTo>
                    <a:pt x="154" y="429"/>
                  </a:lnTo>
                  <a:cubicBezTo>
                    <a:pt x="115" y="386"/>
                    <a:pt x="115" y="386"/>
                    <a:pt x="115" y="386"/>
                  </a:cubicBezTo>
                  <a:cubicBezTo>
                    <a:pt x="115" y="382"/>
                    <a:pt x="115" y="382"/>
                    <a:pt x="115" y="379"/>
                  </a:cubicBezTo>
                  <a:cubicBezTo>
                    <a:pt x="115" y="354"/>
                    <a:pt x="115" y="354"/>
                    <a:pt x="115" y="354"/>
                  </a:cubicBezTo>
                  <a:cubicBezTo>
                    <a:pt x="168" y="354"/>
                    <a:pt x="168" y="354"/>
                    <a:pt x="168" y="354"/>
                  </a:cubicBezTo>
                  <a:cubicBezTo>
                    <a:pt x="168" y="379"/>
                    <a:pt x="168" y="379"/>
                    <a:pt x="168" y="379"/>
                  </a:cubicBezTo>
                  <a:cubicBezTo>
                    <a:pt x="168" y="396"/>
                    <a:pt x="161" y="414"/>
                    <a:pt x="154" y="429"/>
                  </a:cubicBezTo>
                  <a:close/>
                  <a:moveTo>
                    <a:pt x="115" y="314"/>
                  </a:moveTo>
                  <a:lnTo>
                    <a:pt x="115" y="314"/>
                  </a:lnTo>
                  <a:cubicBezTo>
                    <a:pt x="115" y="257"/>
                    <a:pt x="115" y="257"/>
                    <a:pt x="115" y="257"/>
                  </a:cubicBezTo>
                  <a:cubicBezTo>
                    <a:pt x="168" y="257"/>
                    <a:pt x="168" y="257"/>
                    <a:pt x="168" y="257"/>
                  </a:cubicBezTo>
                  <a:cubicBezTo>
                    <a:pt x="168" y="314"/>
                    <a:pt x="168" y="314"/>
                    <a:pt x="168" y="314"/>
                  </a:cubicBezTo>
                  <a:lnTo>
                    <a:pt x="115" y="314"/>
                  </a:lnTo>
                  <a:close/>
                  <a:moveTo>
                    <a:pt x="43" y="450"/>
                  </a:moveTo>
                  <a:lnTo>
                    <a:pt x="43" y="450"/>
                  </a:lnTo>
                  <a:cubicBezTo>
                    <a:pt x="43" y="436"/>
                    <a:pt x="58" y="421"/>
                    <a:pt x="72" y="421"/>
                  </a:cubicBezTo>
                  <a:cubicBezTo>
                    <a:pt x="75" y="421"/>
                    <a:pt x="83" y="421"/>
                    <a:pt x="86" y="421"/>
                  </a:cubicBezTo>
                  <a:cubicBezTo>
                    <a:pt x="122" y="461"/>
                    <a:pt x="122" y="461"/>
                    <a:pt x="122" y="461"/>
                  </a:cubicBezTo>
                  <a:cubicBezTo>
                    <a:pt x="108" y="468"/>
                    <a:pt x="90" y="475"/>
                    <a:pt x="72" y="475"/>
                  </a:cubicBezTo>
                  <a:cubicBezTo>
                    <a:pt x="58" y="475"/>
                    <a:pt x="43" y="464"/>
                    <a:pt x="43" y="450"/>
                  </a:cubicBezTo>
                  <a:close/>
                  <a:moveTo>
                    <a:pt x="261" y="257"/>
                  </a:moveTo>
                  <a:lnTo>
                    <a:pt x="261" y="257"/>
                  </a:lnTo>
                  <a:cubicBezTo>
                    <a:pt x="311" y="257"/>
                    <a:pt x="311" y="257"/>
                    <a:pt x="311" y="257"/>
                  </a:cubicBezTo>
                  <a:cubicBezTo>
                    <a:pt x="311" y="261"/>
                    <a:pt x="311" y="261"/>
                    <a:pt x="311" y="261"/>
                  </a:cubicBezTo>
                  <a:cubicBezTo>
                    <a:pt x="311" y="268"/>
                    <a:pt x="315" y="275"/>
                    <a:pt x="318" y="282"/>
                  </a:cubicBezTo>
                  <a:cubicBezTo>
                    <a:pt x="290" y="332"/>
                    <a:pt x="290" y="332"/>
                    <a:pt x="290" y="332"/>
                  </a:cubicBezTo>
                  <a:cubicBezTo>
                    <a:pt x="272" y="314"/>
                    <a:pt x="261" y="289"/>
                    <a:pt x="261" y="261"/>
                  </a:cubicBezTo>
                  <a:lnTo>
                    <a:pt x="261" y="257"/>
                  </a:lnTo>
                  <a:close/>
                  <a:moveTo>
                    <a:pt x="326" y="354"/>
                  </a:moveTo>
                  <a:lnTo>
                    <a:pt x="326" y="354"/>
                  </a:lnTo>
                  <a:cubicBezTo>
                    <a:pt x="354" y="307"/>
                    <a:pt x="354" y="307"/>
                    <a:pt x="354" y="307"/>
                  </a:cubicBezTo>
                  <a:cubicBezTo>
                    <a:pt x="358" y="307"/>
                    <a:pt x="358" y="307"/>
                    <a:pt x="358" y="307"/>
                  </a:cubicBezTo>
                  <a:cubicBezTo>
                    <a:pt x="361" y="307"/>
                    <a:pt x="361" y="307"/>
                    <a:pt x="361" y="307"/>
                  </a:cubicBezTo>
                  <a:cubicBezTo>
                    <a:pt x="390" y="354"/>
                    <a:pt x="390" y="354"/>
                    <a:pt x="390" y="354"/>
                  </a:cubicBezTo>
                  <a:cubicBezTo>
                    <a:pt x="383" y="357"/>
                    <a:pt x="368" y="357"/>
                    <a:pt x="358" y="357"/>
                  </a:cubicBezTo>
                  <a:cubicBezTo>
                    <a:pt x="347" y="357"/>
                    <a:pt x="336" y="357"/>
                    <a:pt x="326" y="354"/>
                  </a:cubicBezTo>
                  <a:close/>
                  <a:moveTo>
                    <a:pt x="426" y="329"/>
                  </a:moveTo>
                  <a:lnTo>
                    <a:pt x="426" y="329"/>
                  </a:lnTo>
                  <a:cubicBezTo>
                    <a:pt x="397" y="282"/>
                    <a:pt x="397" y="282"/>
                    <a:pt x="397" y="282"/>
                  </a:cubicBezTo>
                  <a:cubicBezTo>
                    <a:pt x="401" y="275"/>
                    <a:pt x="404" y="268"/>
                    <a:pt x="404" y="261"/>
                  </a:cubicBezTo>
                  <a:cubicBezTo>
                    <a:pt x="404" y="257"/>
                    <a:pt x="404" y="257"/>
                    <a:pt x="404" y="257"/>
                  </a:cubicBezTo>
                  <a:cubicBezTo>
                    <a:pt x="458" y="257"/>
                    <a:pt x="458" y="257"/>
                    <a:pt x="458" y="257"/>
                  </a:cubicBezTo>
                  <a:cubicBezTo>
                    <a:pt x="458" y="261"/>
                    <a:pt x="458" y="261"/>
                    <a:pt x="458" y="261"/>
                  </a:cubicBezTo>
                  <a:cubicBezTo>
                    <a:pt x="458" y="289"/>
                    <a:pt x="447" y="311"/>
                    <a:pt x="426" y="329"/>
                  </a:cubicBezTo>
                  <a:close/>
                  <a:moveTo>
                    <a:pt x="504" y="96"/>
                  </a:moveTo>
                  <a:lnTo>
                    <a:pt x="504" y="96"/>
                  </a:lnTo>
                  <a:cubicBezTo>
                    <a:pt x="501" y="96"/>
                    <a:pt x="501" y="96"/>
                    <a:pt x="497" y="96"/>
                  </a:cubicBezTo>
                  <a:cubicBezTo>
                    <a:pt x="465" y="50"/>
                    <a:pt x="465" y="50"/>
                    <a:pt x="465" y="50"/>
                  </a:cubicBezTo>
                  <a:cubicBezTo>
                    <a:pt x="479" y="46"/>
                    <a:pt x="490" y="43"/>
                    <a:pt x="504" y="43"/>
                  </a:cubicBezTo>
                  <a:cubicBezTo>
                    <a:pt x="518" y="43"/>
                    <a:pt x="529" y="57"/>
                    <a:pt x="529" y="71"/>
                  </a:cubicBezTo>
                  <a:cubicBezTo>
                    <a:pt x="529" y="86"/>
                    <a:pt x="518" y="96"/>
                    <a:pt x="504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1" name="Group 200"/>
          <p:cNvGrpSpPr/>
          <p:nvPr/>
        </p:nvGrpSpPr>
        <p:grpSpPr>
          <a:xfrm>
            <a:off x="1052045" y="2906654"/>
            <a:ext cx="357187" cy="357188"/>
            <a:chOff x="5072063" y="2898774"/>
            <a:chExt cx="357187" cy="357188"/>
          </a:xfrm>
        </p:grpSpPr>
        <p:sp>
          <p:nvSpPr>
            <p:cNvPr id="202" name="Freeform 494"/>
            <p:cNvSpPr>
              <a:spLocks noChangeArrowheads="1"/>
            </p:cNvSpPr>
            <p:nvPr/>
          </p:nvSpPr>
          <p:spPr bwMode="auto">
            <a:xfrm>
              <a:off x="5081588" y="2906712"/>
              <a:ext cx="341312" cy="341312"/>
            </a:xfrm>
            <a:custGeom>
              <a:avLst/>
              <a:gdLst>
                <a:gd name="T0" fmla="*/ 947 w 948"/>
                <a:gd name="T1" fmla="*/ 472 h 948"/>
                <a:gd name="T2" fmla="*/ 947 w 948"/>
                <a:gd name="T3" fmla="*/ 472 h 948"/>
                <a:gd name="T4" fmla="*/ 472 w 948"/>
                <a:gd name="T5" fmla="*/ 947 h 948"/>
                <a:gd name="T6" fmla="*/ 0 w 948"/>
                <a:gd name="T7" fmla="*/ 472 h 948"/>
                <a:gd name="T8" fmla="*/ 472 w 948"/>
                <a:gd name="T9" fmla="*/ 0 h 948"/>
                <a:gd name="T10" fmla="*/ 947 w 948"/>
                <a:gd name="T11" fmla="*/ 472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8">
                  <a:moveTo>
                    <a:pt x="947" y="472"/>
                  </a:moveTo>
                  <a:lnTo>
                    <a:pt x="947" y="472"/>
                  </a:lnTo>
                  <a:cubicBezTo>
                    <a:pt x="947" y="735"/>
                    <a:pt x="735" y="947"/>
                    <a:pt x="472" y="947"/>
                  </a:cubicBezTo>
                  <a:cubicBezTo>
                    <a:pt x="212" y="947"/>
                    <a:pt x="0" y="735"/>
                    <a:pt x="0" y="472"/>
                  </a:cubicBezTo>
                  <a:cubicBezTo>
                    <a:pt x="0" y="212"/>
                    <a:pt x="212" y="0"/>
                    <a:pt x="472" y="0"/>
                  </a:cubicBezTo>
                  <a:cubicBezTo>
                    <a:pt x="735" y="0"/>
                    <a:pt x="947" y="212"/>
                    <a:pt x="947" y="4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495"/>
            <p:cNvSpPr>
              <a:spLocks noChangeArrowheads="1"/>
            </p:cNvSpPr>
            <p:nvPr/>
          </p:nvSpPr>
          <p:spPr bwMode="auto">
            <a:xfrm>
              <a:off x="5251450" y="2906712"/>
              <a:ext cx="171450" cy="341312"/>
            </a:xfrm>
            <a:custGeom>
              <a:avLst/>
              <a:gdLst>
                <a:gd name="T0" fmla="*/ 0 w 476"/>
                <a:gd name="T1" fmla="*/ 0 h 948"/>
                <a:gd name="T2" fmla="*/ 0 w 476"/>
                <a:gd name="T3" fmla="*/ 0 h 948"/>
                <a:gd name="T4" fmla="*/ 0 w 476"/>
                <a:gd name="T5" fmla="*/ 947 h 948"/>
                <a:gd name="T6" fmla="*/ 475 w 476"/>
                <a:gd name="T7" fmla="*/ 472 h 948"/>
                <a:gd name="T8" fmla="*/ 0 w 476"/>
                <a:gd name="T9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8">
                  <a:moveTo>
                    <a:pt x="0" y="0"/>
                  </a:moveTo>
                  <a:lnTo>
                    <a:pt x="0" y="0"/>
                  </a:lnTo>
                  <a:cubicBezTo>
                    <a:pt x="0" y="947"/>
                    <a:pt x="0" y="947"/>
                    <a:pt x="0" y="947"/>
                  </a:cubicBezTo>
                  <a:cubicBezTo>
                    <a:pt x="263" y="947"/>
                    <a:pt x="475" y="735"/>
                    <a:pt x="475" y="472"/>
                  </a:cubicBezTo>
                  <a:cubicBezTo>
                    <a:pt x="475" y="212"/>
                    <a:pt x="263" y="0"/>
                    <a:pt x="0" y="0"/>
                  </a:cubicBez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496"/>
            <p:cNvSpPr>
              <a:spLocks noChangeArrowheads="1"/>
            </p:cNvSpPr>
            <p:nvPr/>
          </p:nvSpPr>
          <p:spPr bwMode="auto">
            <a:xfrm>
              <a:off x="5072063" y="2898774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6 h 992"/>
                <a:gd name="T6" fmla="*/ 496 w 992"/>
                <a:gd name="T7" fmla="*/ 991 h 992"/>
                <a:gd name="T8" fmla="*/ 991 w 992"/>
                <a:gd name="T9" fmla="*/ 496 h 992"/>
                <a:gd name="T10" fmla="*/ 496 w 992"/>
                <a:gd name="T11" fmla="*/ 0 h 992"/>
                <a:gd name="T12" fmla="*/ 496 w 992"/>
                <a:gd name="T13" fmla="*/ 948 h 992"/>
                <a:gd name="T14" fmla="*/ 496 w 992"/>
                <a:gd name="T15" fmla="*/ 948 h 992"/>
                <a:gd name="T16" fmla="*/ 43 w 992"/>
                <a:gd name="T17" fmla="*/ 496 h 992"/>
                <a:gd name="T18" fmla="*/ 496 w 992"/>
                <a:gd name="T19" fmla="*/ 47 h 992"/>
                <a:gd name="T20" fmla="*/ 948 w 992"/>
                <a:gd name="T21" fmla="*/ 496 h 992"/>
                <a:gd name="T22" fmla="*/ 496 w 992"/>
                <a:gd name="T23" fmla="*/ 948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0"/>
                    <a:pt x="0" y="496"/>
                  </a:cubicBezTo>
                  <a:cubicBezTo>
                    <a:pt x="0" y="771"/>
                    <a:pt x="220" y="991"/>
                    <a:pt x="496" y="991"/>
                  </a:cubicBezTo>
                  <a:cubicBezTo>
                    <a:pt x="771" y="991"/>
                    <a:pt x="991" y="771"/>
                    <a:pt x="991" y="496"/>
                  </a:cubicBezTo>
                  <a:cubicBezTo>
                    <a:pt x="991" y="220"/>
                    <a:pt x="771" y="0"/>
                    <a:pt x="496" y="0"/>
                  </a:cubicBezTo>
                  <a:close/>
                  <a:moveTo>
                    <a:pt x="496" y="948"/>
                  </a:moveTo>
                  <a:lnTo>
                    <a:pt x="496" y="948"/>
                  </a:lnTo>
                  <a:cubicBezTo>
                    <a:pt x="248" y="948"/>
                    <a:pt x="43" y="743"/>
                    <a:pt x="43" y="496"/>
                  </a:cubicBezTo>
                  <a:cubicBezTo>
                    <a:pt x="43" y="248"/>
                    <a:pt x="248" y="47"/>
                    <a:pt x="496" y="47"/>
                  </a:cubicBezTo>
                  <a:cubicBezTo>
                    <a:pt x="743" y="47"/>
                    <a:pt x="948" y="248"/>
                    <a:pt x="948" y="496"/>
                  </a:cubicBezTo>
                  <a:cubicBezTo>
                    <a:pt x="948" y="743"/>
                    <a:pt x="743" y="948"/>
                    <a:pt x="496" y="948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497"/>
            <p:cNvSpPr>
              <a:spLocks noChangeArrowheads="1"/>
            </p:cNvSpPr>
            <p:nvPr/>
          </p:nvSpPr>
          <p:spPr bwMode="auto">
            <a:xfrm>
              <a:off x="5137150" y="2979737"/>
              <a:ext cx="227013" cy="204787"/>
            </a:xfrm>
            <a:custGeom>
              <a:avLst/>
              <a:gdLst>
                <a:gd name="T0" fmla="*/ 554 w 630"/>
                <a:gd name="T1" fmla="*/ 0 h 568"/>
                <a:gd name="T2" fmla="*/ 397 w 630"/>
                <a:gd name="T3" fmla="*/ 283 h 568"/>
                <a:gd name="T4" fmla="*/ 389 w 630"/>
                <a:gd name="T5" fmla="*/ 232 h 568"/>
                <a:gd name="T6" fmla="*/ 83 w 630"/>
                <a:gd name="T7" fmla="*/ 232 h 568"/>
                <a:gd name="T8" fmla="*/ 79 w 630"/>
                <a:gd name="T9" fmla="*/ 417 h 568"/>
                <a:gd name="T10" fmla="*/ 79 w 630"/>
                <a:gd name="T11" fmla="*/ 567 h 568"/>
                <a:gd name="T12" fmla="*/ 232 w 630"/>
                <a:gd name="T13" fmla="*/ 232 h 568"/>
                <a:gd name="T14" fmla="*/ 240 w 630"/>
                <a:gd name="T15" fmla="*/ 283 h 568"/>
                <a:gd name="T16" fmla="*/ 547 w 630"/>
                <a:gd name="T17" fmla="*/ 283 h 568"/>
                <a:gd name="T18" fmla="*/ 554 w 630"/>
                <a:gd name="T19" fmla="*/ 150 h 568"/>
                <a:gd name="T20" fmla="*/ 554 w 630"/>
                <a:gd name="T21" fmla="*/ 0 h 568"/>
                <a:gd name="T22" fmla="*/ 503 w 630"/>
                <a:gd name="T23" fmla="*/ 189 h 568"/>
                <a:gd name="T24" fmla="*/ 444 w 630"/>
                <a:gd name="T25" fmla="*/ 236 h 568"/>
                <a:gd name="T26" fmla="*/ 503 w 630"/>
                <a:gd name="T27" fmla="*/ 189 h 568"/>
                <a:gd name="T28" fmla="*/ 503 w 630"/>
                <a:gd name="T29" fmla="*/ 142 h 568"/>
                <a:gd name="T30" fmla="*/ 476 w 630"/>
                <a:gd name="T31" fmla="*/ 79 h 568"/>
                <a:gd name="T32" fmla="*/ 503 w 630"/>
                <a:gd name="T33" fmla="*/ 142 h 568"/>
                <a:gd name="T34" fmla="*/ 342 w 630"/>
                <a:gd name="T35" fmla="*/ 236 h 568"/>
                <a:gd name="T36" fmla="*/ 287 w 630"/>
                <a:gd name="T37" fmla="*/ 232 h 568"/>
                <a:gd name="T38" fmla="*/ 311 w 630"/>
                <a:gd name="T39" fmla="*/ 158 h 568"/>
                <a:gd name="T40" fmla="*/ 342 w 630"/>
                <a:gd name="T41" fmla="*/ 236 h 568"/>
                <a:gd name="T42" fmla="*/ 271 w 630"/>
                <a:gd name="T43" fmla="*/ 134 h 568"/>
                <a:gd name="T44" fmla="*/ 236 w 630"/>
                <a:gd name="T45" fmla="*/ 185 h 568"/>
                <a:gd name="T46" fmla="*/ 201 w 630"/>
                <a:gd name="T47" fmla="*/ 134 h 568"/>
                <a:gd name="T48" fmla="*/ 271 w 630"/>
                <a:gd name="T49" fmla="*/ 134 h 568"/>
                <a:gd name="T50" fmla="*/ 161 w 630"/>
                <a:gd name="T51" fmla="*/ 158 h 568"/>
                <a:gd name="T52" fmla="*/ 185 w 630"/>
                <a:gd name="T53" fmla="*/ 232 h 568"/>
                <a:gd name="T54" fmla="*/ 126 w 630"/>
                <a:gd name="T55" fmla="*/ 236 h 568"/>
                <a:gd name="T56" fmla="*/ 161 w 630"/>
                <a:gd name="T57" fmla="*/ 158 h 568"/>
                <a:gd name="T58" fmla="*/ 169 w 630"/>
                <a:gd name="T59" fmla="*/ 472 h 568"/>
                <a:gd name="T60" fmla="*/ 126 w 630"/>
                <a:gd name="T61" fmla="*/ 413 h 568"/>
                <a:gd name="T62" fmla="*/ 185 w 630"/>
                <a:gd name="T63" fmla="*/ 389 h 568"/>
                <a:gd name="T64" fmla="*/ 169 w 630"/>
                <a:gd name="T65" fmla="*/ 472 h 568"/>
                <a:gd name="T66" fmla="*/ 126 w 630"/>
                <a:gd name="T67" fmla="*/ 342 h 568"/>
                <a:gd name="T68" fmla="*/ 185 w 630"/>
                <a:gd name="T69" fmla="*/ 283 h 568"/>
                <a:gd name="T70" fmla="*/ 126 w 630"/>
                <a:gd name="T71" fmla="*/ 342 h 568"/>
                <a:gd name="T72" fmla="*/ 47 w 630"/>
                <a:gd name="T73" fmla="*/ 492 h 568"/>
                <a:gd name="T74" fmla="*/ 94 w 630"/>
                <a:gd name="T75" fmla="*/ 460 h 568"/>
                <a:gd name="T76" fmla="*/ 79 w 630"/>
                <a:gd name="T77" fmla="*/ 523 h 568"/>
                <a:gd name="T78" fmla="*/ 287 w 630"/>
                <a:gd name="T79" fmla="*/ 283 h 568"/>
                <a:gd name="T80" fmla="*/ 342 w 630"/>
                <a:gd name="T81" fmla="*/ 283 h 568"/>
                <a:gd name="T82" fmla="*/ 350 w 630"/>
                <a:gd name="T83" fmla="*/ 311 h 568"/>
                <a:gd name="T84" fmla="*/ 287 w 630"/>
                <a:gd name="T85" fmla="*/ 283 h 568"/>
                <a:gd name="T86" fmla="*/ 358 w 630"/>
                <a:gd name="T87" fmla="*/ 386 h 568"/>
                <a:gd name="T88" fmla="*/ 393 w 630"/>
                <a:gd name="T89" fmla="*/ 334 h 568"/>
                <a:gd name="T90" fmla="*/ 429 w 630"/>
                <a:gd name="T91" fmla="*/ 386 h 568"/>
                <a:gd name="T92" fmla="*/ 358 w 630"/>
                <a:gd name="T93" fmla="*/ 386 h 568"/>
                <a:gd name="T94" fmla="*/ 468 w 630"/>
                <a:gd name="T95" fmla="*/ 362 h 568"/>
                <a:gd name="T96" fmla="*/ 444 w 630"/>
                <a:gd name="T97" fmla="*/ 283 h 568"/>
                <a:gd name="T98" fmla="*/ 503 w 630"/>
                <a:gd name="T99" fmla="*/ 283 h 568"/>
                <a:gd name="T100" fmla="*/ 468 w 630"/>
                <a:gd name="T101" fmla="*/ 362 h 568"/>
                <a:gd name="T102" fmla="*/ 554 w 630"/>
                <a:gd name="T103" fmla="*/ 102 h 568"/>
                <a:gd name="T104" fmla="*/ 511 w 630"/>
                <a:gd name="T105" fmla="*/ 55 h 568"/>
                <a:gd name="T106" fmla="*/ 582 w 630"/>
                <a:gd name="T107" fmla="*/ 75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30" h="568">
                  <a:moveTo>
                    <a:pt x="554" y="0"/>
                  </a:moveTo>
                  <a:lnTo>
                    <a:pt x="554" y="0"/>
                  </a:lnTo>
                  <a:cubicBezTo>
                    <a:pt x="468" y="0"/>
                    <a:pt x="397" y="67"/>
                    <a:pt x="397" y="154"/>
                  </a:cubicBezTo>
                  <a:cubicBezTo>
                    <a:pt x="397" y="283"/>
                    <a:pt x="397" y="283"/>
                    <a:pt x="397" y="283"/>
                  </a:cubicBezTo>
                  <a:cubicBezTo>
                    <a:pt x="397" y="287"/>
                    <a:pt x="389" y="287"/>
                    <a:pt x="389" y="283"/>
                  </a:cubicBezTo>
                  <a:cubicBezTo>
                    <a:pt x="389" y="232"/>
                    <a:pt x="389" y="232"/>
                    <a:pt x="389" y="232"/>
                  </a:cubicBezTo>
                  <a:cubicBezTo>
                    <a:pt x="389" y="150"/>
                    <a:pt x="322" y="79"/>
                    <a:pt x="236" y="79"/>
                  </a:cubicBezTo>
                  <a:cubicBezTo>
                    <a:pt x="149" y="79"/>
                    <a:pt x="83" y="150"/>
                    <a:pt x="83" y="232"/>
                  </a:cubicBezTo>
                  <a:cubicBezTo>
                    <a:pt x="83" y="413"/>
                    <a:pt x="83" y="413"/>
                    <a:pt x="83" y="413"/>
                  </a:cubicBezTo>
                  <a:cubicBezTo>
                    <a:pt x="83" y="417"/>
                    <a:pt x="79" y="417"/>
                    <a:pt x="79" y="417"/>
                  </a:cubicBezTo>
                  <a:cubicBezTo>
                    <a:pt x="35" y="417"/>
                    <a:pt x="0" y="452"/>
                    <a:pt x="0" y="492"/>
                  </a:cubicBezTo>
                  <a:cubicBezTo>
                    <a:pt x="0" y="535"/>
                    <a:pt x="35" y="567"/>
                    <a:pt x="79" y="567"/>
                  </a:cubicBezTo>
                  <a:cubicBezTo>
                    <a:pt x="161" y="567"/>
                    <a:pt x="232" y="500"/>
                    <a:pt x="232" y="413"/>
                  </a:cubicBezTo>
                  <a:cubicBezTo>
                    <a:pt x="232" y="232"/>
                    <a:pt x="232" y="232"/>
                    <a:pt x="232" y="232"/>
                  </a:cubicBezTo>
                  <a:cubicBezTo>
                    <a:pt x="232" y="228"/>
                    <a:pt x="240" y="228"/>
                    <a:pt x="240" y="232"/>
                  </a:cubicBezTo>
                  <a:cubicBezTo>
                    <a:pt x="240" y="283"/>
                    <a:pt x="240" y="283"/>
                    <a:pt x="240" y="283"/>
                  </a:cubicBezTo>
                  <a:cubicBezTo>
                    <a:pt x="240" y="370"/>
                    <a:pt x="311" y="441"/>
                    <a:pt x="393" y="441"/>
                  </a:cubicBezTo>
                  <a:cubicBezTo>
                    <a:pt x="480" y="441"/>
                    <a:pt x="547" y="370"/>
                    <a:pt x="547" y="283"/>
                  </a:cubicBezTo>
                  <a:cubicBezTo>
                    <a:pt x="547" y="154"/>
                    <a:pt x="547" y="154"/>
                    <a:pt x="547" y="154"/>
                  </a:cubicBezTo>
                  <a:cubicBezTo>
                    <a:pt x="547" y="154"/>
                    <a:pt x="551" y="150"/>
                    <a:pt x="554" y="150"/>
                  </a:cubicBezTo>
                  <a:cubicBezTo>
                    <a:pt x="594" y="150"/>
                    <a:pt x="629" y="114"/>
                    <a:pt x="629" y="75"/>
                  </a:cubicBezTo>
                  <a:cubicBezTo>
                    <a:pt x="629" y="32"/>
                    <a:pt x="594" y="0"/>
                    <a:pt x="554" y="0"/>
                  </a:cubicBezTo>
                  <a:close/>
                  <a:moveTo>
                    <a:pt x="503" y="189"/>
                  </a:moveTo>
                  <a:lnTo>
                    <a:pt x="503" y="189"/>
                  </a:lnTo>
                  <a:cubicBezTo>
                    <a:pt x="503" y="236"/>
                    <a:pt x="503" y="236"/>
                    <a:pt x="503" y="236"/>
                  </a:cubicBezTo>
                  <a:cubicBezTo>
                    <a:pt x="444" y="236"/>
                    <a:pt x="444" y="236"/>
                    <a:pt x="444" y="236"/>
                  </a:cubicBezTo>
                  <a:cubicBezTo>
                    <a:pt x="444" y="189"/>
                    <a:pt x="444" y="189"/>
                    <a:pt x="444" y="189"/>
                  </a:cubicBezTo>
                  <a:lnTo>
                    <a:pt x="503" y="189"/>
                  </a:lnTo>
                  <a:close/>
                  <a:moveTo>
                    <a:pt x="503" y="142"/>
                  </a:moveTo>
                  <a:lnTo>
                    <a:pt x="503" y="142"/>
                  </a:lnTo>
                  <a:cubicBezTo>
                    <a:pt x="444" y="142"/>
                    <a:pt x="444" y="142"/>
                    <a:pt x="444" y="142"/>
                  </a:cubicBezTo>
                  <a:cubicBezTo>
                    <a:pt x="448" y="118"/>
                    <a:pt x="460" y="99"/>
                    <a:pt x="476" y="79"/>
                  </a:cubicBezTo>
                  <a:cubicBezTo>
                    <a:pt x="507" y="130"/>
                    <a:pt x="507" y="130"/>
                    <a:pt x="507" y="130"/>
                  </a:cubicBezTo>
                  <a:cubicBezTo>
                    <a:pt x="507" y="134"/>
                    <a:pt x="503" y="138"/>
                    <a:pt x="503" y="142"/>
                  </a:cubicBezTo>
                  <a:close/>
                  <a:moveTo>
                    <a:pt x="342" y="236"/>
                  </a:moveTo>
                  <a:lnTo>
                    <a:pt x="342" y="236"/>
                  </a:lnTo>
                  <a:cubicBezTo>
                    <a:pt x="287" y="236"/>
                    <a:pt x="287" y="236"/>
                    <a:pt x="287" y="236"/>
                  </a:cubicBezTo>
                  <a:cubicBezTo>
                    <a:pt x="287" y="232"/>
                    <a:pt x="287" y="232"/>
                    <a:pt x="287" y="232"/>
                  </a:cubicBezTo>
                  <a:cubicBezTo>
                    <a:pt x="287" y="224"/>
                    <a:pt x="283" y="216"/>
                    <a:pt x="279" y="209"/>
                  </a:cubicBezTo>
                  <a:cubicBezTo>
                    <a:pt x="311" y="158"/>
                    <a:pt x="311" y="158"/>
                    <a:pt x="311" y="158"/>
                  </a:cubicBezTo>
                  <a:cubicBezTo>
                    <a:pt x="330" y="177"/>
                    <a:pt x="342" y="205"/>
                    <a:pt x="342" y="232"/>
                  </a:cubicBezTo>
                  <a:lnTo>
                    <a:pt x="342" y="236"/>
                  </a:lnTo>
                  <a:close/>
                  <a:moveTo>
                    <a:pt x="271" y="134"/>
                  </a:moveTo>
                  <a:lnTo>
                    <a:pt x="271" y="134"/>
                  </a:lnTo>
                  <a:cubicBezTo>
                    <a:pt x="240" y="185"/>
                    <a:pt x="240" y="185"/>
                    <a:pt x="240" y="185"/>
                  </a:cubicBezTo>
                  <a:lnTo>
                    <a:pt x="236" y="185"/>
                  </a:lnTo>
                  <a:lnTo>
                    <a:pt x="232" y="185"/>
                  </a:lnTo>
                  <a:cubicBezTo>
                    <a:pt x="201" y="134"/>
                    <a:pt x="201" y="134"/>
                    <a:pt x="201" y="134"/>
                  </a:cubicBezTo>
                  <a:cubicBezTo>
                    <a:pt x="212" y="130"/>
                    <a:pt x="224" y="126"/>
                    <a:pt x="236" y="126"/>
                  </a:cubicBezTo>
                  <a:cubicBezTo>
                    <a:pt x="248" y="126"/>
                    <a:pt x="259" y="130"/>
                    <a:pt x="271" y="134"/>
                  </a:cubicBezTo>
                  <a:close/>
                  <a:moveTo>
                    <a:pt x="161" y="158"/>
                  </a:moveTo>
                  <a:lnTo>
                    <a:pt x="161" y="158"/>
                  </a:lnTo>
                  <a:cubicBezTo>
                    <a:pt x="193" y="209"/>
                    <a:pt x="193" y="209"/>
                    <a:pt x="193" y="209"/>
                  </a:cubicBezTo>
                  <a:cubicBezTo>
                    <a:pt x="189" y="216"/>
                    <a:pt x="185" y="224"/>
                    <a:pt x="185" y="232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126" y="236"/>
                    <a:pt x="126" y="236"/>
                    <a:pt x="126" y="236"/>
                  </a:cubicBezTo>
                  <a:cubicBezTo>
                    <a:pt x="126" y="232"/>
                    <a:pt x="126" y="232"/>
                    <a:pt x="126" y="232"/>
                  </a:cubicBezTo>
                  <a:cubicBezTo>
                    <a:pt x="126" y="205"/>
                    <a:pt x="142" y="177"/>
                    <a:pt x="161" y="158"/>
                  </a:cubicBezTo>
                  <a:close/>
                  <a:moveTo>
                    <a:pt x="169" y="472"/>
                  </a:moveTo>
                  <a:lnTo>
                    <a:pt x="169" y="472"/>
                  </a:lnTo>
                  <a:cubicBezTo>
                    <a:pt x="126" y="425"/>
                    <a:pt x="126" y="425"/>
                    <a:pt x="126" y="425"/>
                  </a:cubicBezTo>
                  <a:cubicBezTo>
                    <a:pt x="126" y="421"/>
                    <a:pt x="126" y="417"/>
                    <a:pt x="126" y="413"/>
                  </a:cubicBezTo>
                  <a:cubicBezTo>
                    <a:pt x="126" y="389"/>
                    <a:pt x="126" y="389"/>
                    <a:pt x="126" y="389"/>
                  </a:cubicBezTo>
                  <a:cubicBezTo>
                    <a:pt x="185" y="389"/>
                    <a:pt x="185" y="389"/>
                    <a:pt x="185" y="389"/>
                  </a:cubicBezTo>
                  <a:cubicBezTo>
                    <a:pt x="185" y="413"/>
                    <a:pt x="185" y="413"/>
                    <a:pt x="185" y="413"/>
                  </a:cubicBezTo>
                  <a:cubicBezTo>
                    <a:pt x="185" y="433"/>
                    <a:pt x="177" y="452"/>
                    <a:pt x="169" y="472"/>
                  </a:cubicBezTo>
                  <a:close/>
                  <a:moveTo>
                    <a:pt x="126" y="342"/>
                  </a:moveTo>
                  <a:lnTo>
                    <a:pt x="126" y="342"/>
                  </a:lnTo>
                  <a:cubicBezTo>
                    <a:pt x="126" y="283"/>
                    <a:pt x="126" y="283"/>
                    <a:pt x="126" y="283"/>
                  </a:cubicBezTo>
                  <a:cubicBezTo>
                    <a:pt x="185" y="283"/>
                    <a:pt x="185" y="283"/>
                    <a:pt x="185" y="283"/>
                  </a:cubicBezTo>
                  <a:cubicBezTo>
                    <a:pt x="185" y="342"/>
                    <a:pt x="185" y="342"/>
                    <a:pt x="185" y="342"/>
                  </a:cubicBezTo>
                  <a:lnTo>
                    <a:pt x="126" y="342"/>
                  </a:lnTo>
                  <a:close/>
                  <a:moveTo>
                    <a:pt x="47" y="492"/>
                  </a:moveTo>
                  <a:lnTo>
                    <a:pt x="47" y="492"/>
                  </a:lnTo>
                  <a:cubicBezTo>
                    <a:pt x="47" y="476"/>
                    <a:pt x="63" y="464"/>
                    <a:pt x="79" y="464"/>
                  </a:cubicBezTo>
                  <a:cubicBezTo>
                    <a:pt x="83" y="464"/>
                    <a:pt x="90" y="464"/>
                    <a:pt x="94" y="460"/>
                  </a:cubicBezTo>
                  <a:cubicBezTo>
                    <a:pt x="134" y="504"/>
                    <a:pt x="134" y="504"/>
                    <a:pt x="134" y="504"/>
                  </a:cubicBezTo>
                  <a:cubicBezTo>
                    <a:pt x="118" y="515"/>
                    <a:pt x="98" y="523"/>
                    <a:pt x="79" y="523"/>
                  </a:cubicBezTo>
                  <a:cubicBezTo>
                    <a:pt x="63" y="523"/>
                    <a:pt x="47" y="508"/>
                    <a:pt x="47" y="492"/>
                  </a:cubicBezTo>
                  <a:close/>
                  <a:moveTo>
                    <a:pt x="287" y="283"/>
                  </a:moveTo>
                  <a:lnTo>
                    <a:pt x="287" y="283"/>
                  </a:lnTo>
                  <a:cubicBezTo>
                    <a:pt x="342" y="283"/>
                    <a:pt x="342" y="283"/>
                    <a:pt x="342" y="283"/>
                  </a:cubicBezTo>
                  <a:lnTo>
                    <a:pt x="342" y="283"/>
                  </a:lnTo>
                  <a:cubicBezTo>
                    <a:pt x="342" y="295"/>
                    <a:pt x="346" y="303"/>
                    <a:pt x="350" y="311"/>
                  </a:cubicBezTo>
                  <a:cubicBezTo>
                    <a:pt x="318" y="362"/>
                    <a:pt x="318" y="362"/>
                    <a:pt x="318" y="362"/>
                  </a:cubicBezTo>
                  <a:cubicBezTo>
                    <a:pt x="299" y="342"/>
                    <a:pt x="287" y="315"/>
                    <a:pt x="287" y="283"/>
                  </a:cubicBezTo>
                  <a:close/>
                  <a:moveTo>
                    <a:pt x="358" y="386"/>
                  </a:moveTo>
                  <a:lnTo>
                    <a:pt x="358" y="386"/>
                  </a:lnTo>
                  <a:cubicBezTo>
                    <a:pt x="389" y="334"/>
                    <a:pt x="389" y="334"/>
                    <a:pt x="389" y="334"/>
                  </a:cubicBezTo>
                  <a:cubicBezTo>
                    <a:pt x="393" y="334"/>
                    <a:pt x="393" y="334"/>
                    <a:pt x="393" y="334"/>
                  </a:cubicBezTo>
                  <a:cubicBezTo>
                    <a:pt x="397" y="334"/>
                    <a:pt x="397" y="334"/>
                    <a:pt x="397" y="334"/>
                  </a:cubicBezTo>
                  <a:cubicBezTo>
                    <a:pt x="429" y="386"/>
                    <a:pt x="429" y="386"/>
                    <a:pt x="429" y="386"/>
                  </a:cubicBezTo>
                  <a:cubicBezTo>
                    <a:pt x="421" y="389"/>
                    <a:pt x="405" y="394"/>
                    <a:pt x="393" y="394"/>
                  </a:cubicBezTo>
                  <a:cubicBezTo>
                    <a:pt x="381" y="394"/>
                    <a:pt x="370" y="389"/>
                    <a:pt x="358" y="386"/>
                  </a:cubicBezTo>
                  <a:close/>
                  <a:moveTo>
                    <a:pt x="468" y="362"/>
                  </a:moveTo>
                  <a:lnTo>
                    <a:pt x="468" y="362"/>
                  </a:lnTo>
                  <a:cubicBezTo>
                    <a:pt x="437" y="307"/>
                    <a:pt x="437" y="307"/>
                    <a:pt x="437" y="307"/>
                  </a:cubicBezTo>
                  <a:cubicBezTo>
                    <a:pt x="440" y="303"/>
                    <a:pt x="444" y="295"/>
                    <a:pt x="444" y="283"/>
                  </a:cubicBezTo>
                  <a:lnTo>
                    <a:pt x="444" y="283"/>
                  </a:lnTo>
                  <a:cubicBezTo>
                    <a:pt x="503" y="283"/>
                    <a:pt x="503" y="283"/>
                    <a:pt x="503" y="283"/>
                  </a:cubicBezTo>
                  <a:lnTo>
                    <a:pt x="503" y="283"/>
                  </a:lnTo>
                  <a:cubicBezTo>
                    <a:pt x="503" y="315"/>
                    <a:pt x="491" y="342"/>
                    <a:pt x="468" y="362"/>
                  </a:cubicBezTo>
                  <a:close/>
                  <a:moveTo>
                    <a:pt x="554" y="102"/>
                  </a:moveTo>
                  <a:lnTo>
                    <a:pt x="554" y="102"/>
                  </a:lnTo>
                  <a:cubicBezTo>
                    <a:pt x="551" y="102"/>
                    <a:pt x="551" y="102"/>
                    <a:pt x="547" y="106"/>
                  </a:cubicBezTo>
                  <a:cubicBezTo>
                    <a:pt x="511" y="55"/>
                    <a:pt x="511" y="55"/>
                    <a:pt x="511" y="55"/>
                  </a:cubicBezTo>
                  <a:cubicBezTo>
                    <a:pt x="527" y="47"/>
                    <a:pt x="539" y="47"/>
                    <a:pt x="554" y="47"/>
                  </a:cubicBezTo>
                  <a:cubicBezTo>
                    <a:pt x="570" y="47"/>
                    <a:pt x="582" y="59"/>
                    <a:pt x="582" y="75"/>
                  </a:cubicBezTo>
                  <a:cubicBezTo>
                    <a:pt x="582" y="91"/>
                    <a:pt x="570" y="102"/>
                    <a:pt x="554" y="102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1861389" y="2294394"/>
            <a:ext cx="357188" cy="357188"/>
            <a:chOff x="5873750" y="2330449"/>
            <a:chExt cx="357188" cy="357188"/>
          </a:xfrm>
        </p:grpSpPr>
        <p:sp>
          <p:nvSpPr>
            <p:cNvPr id="207" name="Freeform 498"/>
            <p:cNvSpPr>
              <a:spLocks noChangeArrowheads="1"/>
            </p:cNvSpPr>
            <p:nvPr/>
          </p:nvSpPr>
          <p:spPr bwMode="auto">
            <a:xfrm>
              <a:off x="5883275" y="2338387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499"/>
            <p:cNvSpPr>
              <a:spLocks noChangeArrowheads="1"/>
            </p:cNvSpPr>
            <p:nvPr/>
          </p:nvSpPr>
          <p:spPr bwMode="auto">
            <a:xfrm>
              <a:off x="6053138" y="233838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500"/>
            <p:cNvSpPr>
              <a:spLocks noChangeArrowheads="1"/>
            </p:cNvSpPr>
            <p:nvPr/>
          </p:nvSpPr>
          <p:spPr bwMode="auto">
            <a:xfrm>
              <a:off x="5932488" y="2382837"/>
              <a:ext cx="247650" cy="230187"/>
            </a:xfrm>
            <a:custGeom>
              <a:avLst/>
              <a:gdLst>
                <a:gd name="T0" fmla="*/ 567 w 689"/>
                <a:gd name="T1" fmla="*/ 254 h 639"/>
                <a:gd name="T2" fmla="*/ 531 w 689"/>
                <a:gd name="T3" fmla="*/ 239 h 639"/>
                <a:gd name="T4" fmla="*/ 531 w 689"/>
                <a:gd name="T5" fmla="*/ 172 h 639"/>
                <a:gd name="T6" fmla="*/ 366 w 689"/>
                <a:gd name="T7" fmla="*/ 0 h 639"/>
                <a:gd name="T8" fmla="*/ 366 w 689"/>
                <a:gd name="T9" fmla="*/ 19 h 639"/>
                <a:gd name="T10" fmla="*/ 429 w 689"/>
                <a:gd name="T11" fmla="*/ 59 h 639"/>
                <a:gd name="T12" fmla="*/ 452 w 689"/>
                <a:gd name="T13" fmla="*/ 211 h 639"/>
                <a:gd name="T14" fmla="*/ 221 w 689"/>
                <a:gd name="T15" fmla="*/ 207 h 639"/>
                <a:gd name="T16" fmla="*/ 252 w 689"/>
                <a:gd name="T17" fmla="*/ 51 h 639"/>
                <a:gd name="T18" fmla="*/ 307 w 689"/>
                <a:gd name="T19" fmla="*/ 12 h 639"/>
                <a:gd name="T20" fmla="*/ 146 w 689"/>
                <a:gd name="T21" fmla="*/ 141 h 639"/>
                <a:gd name="T22" fmla="*/ 142 w 689"/>
                <a:gd name="T23" fmla="*/ 235 h 639"/>
                <a:gd name="T24" fmla="*/ 130 w 689"/>
                <a:gd name="T25" fmla="*/ 243 h 639"/>
                <a:gd name="T26" fmla="*/ 28 w 689"/>
                <a:gd name="T27" fmla="*/ 337 h 639"/>
                <a:gd name="T28" fmla="*/ 36 w 689"/>
                <a:gd name="T29" fmla="*/ 489 h 639"/>
                <a:gd name="T30" fmla="*/ 32 w 689"/>
                <a:gd name="T31" fmla="*/ 454 h 639"/>
                <a:gd name="T32" fmla="*/ 158 w 689"/>
                <a:gd name="T33" fmla="*/ 321 h 639"/>
                <a:gd name="T34" fmla="*/ 279 w 689"/>
                <a:gd name="T35" fmla="*/ 513 h 639"/>
                <a:gd name="T36" fmla="*/ 126 w 689"/>
                <a:gd name="T37" fmla="*/ 576 h 639"/>
                <a:gd name="T38" fmla="*/ 67 w 689"/>
                <a:gd name="T39" fmla="*/ 536 h 639"/>
                <a:gd name="T40" fmla="*/ 48 w 689"/>
                <a:gd name="T41" fmla="*/ 548 h 639"/>
                <a:gd name="T42" fmla="*/ 319 w 689"/>
                <a:gd name="T43" fmla="*/ 587 h 639"/>
                <a:gd name="T44" fmla="*/ 338 w 689"/>
                <a:gd name="T45" fmla="*/ 572 h 639"/>
                <a:gd name="T46" fmla="*/ 378 w 689"/>
                <a:gd name="T47" fmla="*/ 599 h 639"/>
                <a:gd name="T48" fmla="*/ 626 w 689"/>
                <a:gd name="T49" fmla="*/ 548 h 639"/>
                <a:gd name="T50" fmla="*/ 598 w 689"/>
                <a:gd name="T51" fmla="*/ 540 h 639"/>
                <a:gd name="T52" fmla="*/ 464 w 689"/>
                <a:gd name="T53" fmla="*/ 572 h 639"/>
                <a:gd name="T54" fmla="*/ 515 w 689"/>
                <a:gd name="T55" fmla="*/ 345 h 639"/>
                <a:gd name="T56" fmla="*/ 637 w 689"/>
                <a:gd name="T57" fmla="*/ 423 h 639"/>
                <a:gd name="T58" fmla="*/ 641 w 689"/>
                <a:gd name="T59" fmla="*/ 489 h 639"/>
                <a:gd name="T60" fmla="*/ 567 w 689"/>
                <a:gd name="T61" fmla="*/ 254 h 639"/>
                <a:gd name="T62" fmla="*/ 295 w 689"/>
                <a:gd name="T63" fmla="*/ 466 h 639"/>
                <a:gd name="T64" fmla="*/ 209 w 689"/>
                <a:gd name="T65" fmla="*/ 325 h 639"/>
                <a:gd name="T66" fmla="*/ 272 w 689"/>
                <a:gd name="T67" fmla="*/ 372 h 639"/>
                <a:gd name="T68" fmla="*/ 279 w 689"/>
                <a:gd name="T69" fmla="*/ 392 h 639"/>
                <a:gd name="T70" fmla="*/ 252 w 689"/>
                <a:gd name="T71" fmla="*/ 247 h 639"/>
                <a:gd name="T72" fmla="*/ 335 w 689"/>
                <a:gd name="T73" fmla="*/ 215 h 639"/>
                <a:gd name="T74" fmla="*/ 417 w 689"/>
                <a:gd name="T75" fmla="*/ 251 h 639"/>
                <a:gd name="T76" fmla="*/ 378 w 689"/>
                <a:gd name="T77" fmla="*/ 466 h 639"/>
                <a:gd name="T78" fmla="*/ 382 w 689"/>
                <a:gd name="T79" fmla="*/ 423 h 639"/>
                <a:gd name="T80" fmla="*/ 405 w 689"/>
                <a:gd name="T81" fmla="*/ 368 h 639"/>
                <a:gd name="T82" fmla="*/ 445 w 689"/>
                <a:gd name="T83" fmla="*/ 333 h 639"/>
                <a:gd name="T84" fmla="*/ 464 w 689"/>
                <a:gd name="T85" fmla="*/ 345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9" h="639">
                  <a:moveTo>
                    <a:pt x="567" y="254"/>
                  </a:moveTo>
                  <a:lnTo>
                    <a:pt x="567" y="254"/>
                  </a:lnTo>
                  <a:cubicBezTo>
                    <a:pt x="559" y="251"/>
                    <a:pt x="551" y="247"/>
                    <a:pt x="543" y="243"/>
                  </a:cubicBezTo>
                  <a:cubicBezTo>
                    <a:pt x="539" y="239"/>
                    <a:pt x="535" y="239"/>
                    <a:pt x="531" y="239"/>
                  </a:cubicBezTo>
                  <a:cubicBezTo>
                    <a:pt x="531" y="231"/>
                    <a:pt x="531" y="227"/>
                    <a:pt x="531" y="223"/>
                  </a:cubicBezTo>
                  <a:cubicBezTo>
                    <a:pt x="535" y="204"/>
                    <a:pt x="535" y="188"/>
                    <a:pt x="531" y="172"/>
                  </a:cubicBezTo>
                  <a:cubicBezTo>
                    <a:pt x="527" y="141"/>
                    <a:pt x="519" y="113"/>
                    <a:pt x="504" y="90"/>
                  </a:cubicBezTo>
                  <a:cubicBezTo>
                    <a:pt x="472" y="43"/>
                    <a:pt x="421" y="8"/>
                    <a:pt x="366" y="0"/>
                  </a:cubicBezTo>
                  <a:cubicBezTo>
                    <a:pt x="366" y="12"/>
                    <a:pt x="366" y="12"/>
                    <a:pt x="366" y="12"/>
                  </a:cubicBezTo>
                  <a:cubicBezTo>
                    <a:pt x="366" y="19"/>
                    <a:pt x="366" y="19"/>
                    <a:pt x="366" y="19"/>
                  </a:cubicBezTo>
                  <a:cubicBezTo>
                    <a:pt x="366" y="23"/>
                    <a:pt x="374" y="23"/>
                    <a:pt x="378" y="27"/>
                  </a:cubicBezTo>
                  <a:cubicBezTo>
                    <a:pt x="397" y="31"/>
                    <a:pt x="413" y="43"/>
                    <a:pt x="429" y="59"/>
                  </a:cubicBezTo>
                  <a:cubicBezTo>
                    <a:pt x="457" y="86"/>
                    <a:pt x="472" y="125"/>
                    <a:pt x="468" y="164"/>
                  </a:cubicBezTo>
                  <a:cubicBezTo>
                    <a:pt x="464" y="180"/>
                    <a:pt x="460" y="196"/>
                    <a:pt x="452" y="211"/>
                  </a:cubicBezTo>
                  <a:cubicBezTo>
                    <a:pt x="421" y="184"/>
                    <a:pt x="382" y="168"/>
                    <a:pt x="335" y="168"/>
                  </a:cubicBezTo>
                  <a:cubicBezTo>
                    <a:pt x="291" y="168"/>
                    <a:pt x="252" y="184"/>
                    <a:pt x="221" y="207"/>
                  </a:cubicBezTo>
                  <a:cubicBezTo>
                    <a:pt x="209" y="184"/>
                    <a:pt x="201" y="160"/>
                    <a:pt x="205" y="133"/>
                  </a:cubicBezTo>
                  <a:cubicBezTo>
                    <a:pt x="209" y="102"/>
                    <a:pt x="228" y="70"/>
                    <a:pt x="252" y="51"/>
                  </a:cubicBezTo>
                  <a:cubicBezTo>
                    <a:pt x="268" y="39"/>
                    <a:pt x="283" y="27"/>
                    <a:pt x="303" y="23"/>
                  </a:cubicBezTo>
                  <a:cubicBezTo>
                    <a:pt x="311" y="23"/>
                    <a:pt x="307" y="16"/>
                    <a:pt x="307" y="12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12"/>
                    <a:pt x="169" y="66"/>
                    <a:pt x="146" y="141"/>
                  </a:cubicBezTo>
                  <a:cubicBezTo>
                    <a:pt x="142" y="160"/>
                    <a:pt x="138" y="180"/>
                    <a:pt x="138" y="200"/>
                  </a:cubicBezTo>
                  <a:cubicBezTo>
                    <a:pt x="138" y="211"/>
                    <a:pt x="142" y="223"/>
                    <a:pt x="142" y="235"/>
                  </a:cubicBezTo>
                  <a:cubicBezTo>
                    <a:pt x="142" y="239"/>
                    <a:pt x="142" y="239"/>
                    <a:pt x="138" y="239"/>
                  </a:cubicBezTo>
                  <a:cubicBezTo>
                    <a:pt x="134" y="243"/>
                    <a:pt x="130" y="243"/>
                    <a:pt x="130" y="243"/>
                  </a:cubicBezTo>
                  <a:cubicBezTo>
                    <a:pt x="122" y="247"/>
                    <a:pt x="118" y="251"/>
                    <a:pt x="110" y="254"/>
                  </a:cubicBezTo>
                  <a:cubicBezTo>
                    <a:pt x="75" y="270"/>
                    <a:pt x="48" y="301"/>
                    <a:pt x="28" y="337"/>
                  </a:cubicBezTo>
                  <a:cubicBezTo>
                    <a:pt x="0" y="384"/>
                    <a:pt x="0" y="446"/>
                    <a:pt x="20" y="497"/>
                  </a:cubicBezTo>
                  <a:cubicBezTo>
                    <a:pt x="24" y="497"/>
                    <a:pt x="32" y="493"/>
                    <a:pt x="36" y="489"/>
                  </a:cubicBezTo>
                  <a:cubicBezTo>
                    <a:pt x="40" y="486"/>
                    <a:pt x="40" y="486"/>
                    <a:pt x="36" y="482"/>
                  </a:cubicBezTo>
                  <a:cubicBezTo>
                    <a:pt x="36" y="474"/>
                    <a:pt x="36" y="466"/>
                    <a:pt x="32" y="454"/>
                  </a:cubicBezTo>
                  <a:cubicBezTo>
                    <a:pt x="32" y="431"/>
                    <a:pt x="40" y="407"/>
                    <a:pt x="51" y="384"/>
                  </a:cubicBezTo>
                  <a:cubicBezTo>
                    <a:pt x="75" y="345"/>
                    <a:pt x="114" y="321"/>
                    <a:pt x="158" y="321"/>
                  </a:cubicBezTo>
                  <a:cubicBezTo>
                    <a:pt x="158" y="329"/>
                    <a:pt x="158" y="337"/>
                    <a:pt x="158" y="345"/>
                  </a:cubicBezTo>
                  <a:cubicBezTo>
                    <a:pt x="158" y="423"/>
                    <a:pt x="209" y="489"/>
                    <a:pt x="279" y="513"/>
                  </a:cubicBezTo>
                  <a:cubicBezTo>
                    <a:pt x="268" y="529"/>
                    <a:pt x="256" y="544"/>
                    <a:pt x="240" y="556"/>
                  </a:cubicBezTo>
                  <a:cubicBezTo>
                    <a:pt x="205" y="580"/>
                    <a:pt x="165" y="583"/>
                    <a:pt x="126" y="576"/>
                  </a:cubicBezTo>
                  <a:cubicBezTo>
                    <a:pt x="106" y="568"/>
                    <a:pt x="91" y="560"/>
                    <a:pt x="75" y="544"/>
                  </a:cubicBezTo>
                  <a:lnTo>
                    <a:pt x="67" y="536"/>
                  </a:lnTo>
                  <a:cubicBezTo>
                    <a:pt x="67" y="540"/>
                    <a:pt x="63" y="540"/>
                    <a:pt x="63" y="540"/>
                  </a:cubicBezTo>
                  <a:cubicBezTo>
                    <a:pt x="59" y="544"/>
                    <a:pt x="51" y="548"/>
                    <a:pt x="48" y="548"/>
                  </a:cubicBezTo>
                  <a:cubicBezTo>
                    <a:pt x="99" y="611"/>
                    <a:pt x="185" y="638"/>
                    <a:pt x="264" y="615"/>
                  </a:cubicBezTo>
                  <a:cubicBezTo>
                    <a:pt x="283" y="607"/>
                    <a:pt x="303" y="599"/>
                    <a:pt x="319" y="587"/>
                  </a:cubicBezTo>
                  <a:cubicBezTo>
                    <a:pt x="323" y="583"/>
                    <a:pt x="331" y="580"/>
                    <a:pt x="335" y="576"/>
                  </a:cubicBezTo>
                  <a:cubicBezTo>
                    <a:pt x="335" y="572"/>
                    <a:pt x="335" y="572"/>
                    <a:pt x="338" y="572"/>
                  </a:cubicBezTo>
                  <a:cubicBezTo>
                    <a:pt x="342" y="576"/>
                    <a:pt x="342" y="576"/>
                    <a:pt x="346" y="580"/>
                  </a:cubicBezTo>
                  <a:cubicBezTo>
                    <a:pt x="354" y="587"/>
                    <a:pt x="366" y="595"/>
                    <a:pt x="378" y="599"/>
                  </a:cubicBezTo>
                  <a:cubicBezTo>
                    <a:pt x="413" y="619"/>
                    <a:pt x="452" y="627"/>
                    <a:pt x="492" y="619"/>
                  </a:cubicBezTo>
                  <a:cubicBezTo>
                    <a:pt x="543" y="615"/>
                    <a:pt x="594" y="587"/>
                    <a:pt x="626" y="548"/>
                  </a:cubicBezTo>
                  <a:cubicBezTo>
                    <a:pt x="618" y="544"/>
                    <a:pt x="614" y="540"/>
                    <a:pt x="606" y="536"/>
                  </a:cubicBezTo>
                  <a:cubicBezTo>
                    <a:pt x="602" y="536"/>
                    <a:pt x="602" y="540"/>
                    <a:pt x="598" y="540"/>
                  </a:cubicBezTo>
                  <a:cubicBezTo>
                    <a:pt x="594" y="548"/>
                    <a:pt x="586" y="552"/>
                    <a:pt x="578" y="556"/>
                  </a:cubicBezTo>
                  <a:cubicBezTo>
                    <a:pt x="547" y="580"/>
                    <a:pt x="504" y="583"/>
                    <a:pt x="464" y="572"/>
                  </a:cubicBezTo>
                  <a:cubicBezTo>
                    <a:pt x="437" y="560"/>
                    <a:pt x="409" y="540"/>
                    <a:pt x="394" y="513"/>
                  </a:cubicBezTo>
                  <a:cubicBezTo>
                    <a:pt x="464" y="486"/>
                    <a:pt x="515" y="423"/>
                    <a:pt x="515" y="345"/>
                  </a:cubicBezTo>
                  <a:cubicBezTo>
                    <a:pt x="515" y="337"/>
                    <a:pt x="511" y="325"/>
                    <a:pt x="511" y="317"/>
                  </a:cubicBezTo>
                  <a:cubicBezTo>
                    <a:pt x="571" y="317"/>
                    <a:pt x="626" y="360"/>
                    <a:pt x="637" y="423"/>
                  </a:cubicBezTo>
                  <a:cubicBezTo>
                    <a:pt x="641" y="442"/>
                    <a:pt x="641" y="462"/>
                    <a:pt x="633" y="482"/>
                  </a:cubicBezTo>
                  <a:cubicBezTo>
                    <a:pt x="633" y="489"/>
                    <a:pt x="637" y="489"/>
                    <a:pt x="641" y="489"/>
                  </a:cubicBezTo>
                  <a:cubicBezTo>
                    <a:pt x="645" y="493"/>
                    <a:pt x="649" y="493"/>
                    <a:pt x="653" y="497"/>
                  </a:cubicBezTo>
                  <a:cubicBezTo>
                    <a:pt x="688" y="407"/>
                    <a:pt x="653" y="301"/>
                    <a:pt x="567" y="254"/>
                  </a:cubicBezTo>
                  <a:close/>
                  <a:moveTo>
                    <a:pt x="295" y="466"/>
                  </a:moveTo>
                  <a:lnTo>
                    <a:pt x="295" y="466"/>
                  </a:lnTo>
                  <a:cubicBezTo>
                    <a:pt x="244" y="450"/>
                    <a:pt x="209" y="399"/>
                    <a:pt x="209" y="345"/>
                  </a:cubicBezTo>
                  <a:cubicBezTo>
                    <a:pt x="209" y="337"/>
                    <a:pt x="209" y="333"/>
                    <a:pt x="209" y="325"/>
                  </a:cubicBezTo>
                  <a:cubicBezTo>
                    <a:pt x="224" y="333"/>
                    <a:pt x="240" y="341"/>
                    <a:pt x="256" y="356"/>
                  </a:cubicBezTo>
                  <a:cubicBezTo>
                    <a:pt x="256" y="356"/>
                    <a:pt x="264" y="364"/>
                    <a:pt x="272" y="372"/>
                  </a:cubicBezTo>
                  <a:cubicBezTo>
                    <a:pt x="276" y="376"/>
                    <a:pt x="279" y="384"/>
                    <a:pt x="279" y="392"/>
                  </a:cubicBezTo>
                  <a:lnTo>
                    <a:pt x="279" y="392"/>
                  </a:lnTo>
                  <a:cubicBezTo>
                    <a:pt x="291" y="411"/>
                    <a:pt x="295" y="435"/>
                    <a:pt x="295" y="466"/>
                  </a:cubicBezTo>
                  <a:close/>
                  <a:moveTo>
                    <a:pt x="252" y="247"/>
                  </a:moveTo>
                  <a:lnTo>
                    <a:pt x="252" y="247"/>
                  </a:lnTo>
                  <a:cubicBezTo>
                    <a:pt x="272" y="227"/>
                    <a:pt x="303" y="215"/>
                    <a:pt x="335" y="215"/>
                  </a:cubicBezTo>
                  <a:cubicBezTo>
                    <a:pt x="366" y="215"/>
                    <a:pt x="397" y="231"/>
                    <a:pt x="421" y="251"/>
                  </a:cubicBezTo>
                  <a:lnTo>
                    <a:pt x="417" y="251"/>
                  </a:lnTo>
                  <a:cubicBezTo>
                    <a:pt x="401" y="262"/>
                    <a:pt x="331" y="309"/>
                    <a:pt x="252" y="247"/>
                  </a:cubicBezTo>
                  <a:close/>
                  <a:moveTo>
                    <a:pt x="378" y="466"/>
                  </a:moveTo>
                  <a:lnTo>
                    <a:pt x="378" y="466"/>
                  </a:lnTo>
                  <a:cubicBezTo>
                    <a:pt x="378" y="450"/>
                    <a:pt x="378" y="435"/>
                    <a:pt x="382" y="423"/>
                  </a:cubicBezTo>
                  <a:cubicBezTo>
                    <a:pt x="382" y="411"/>
                    <a:pt x="386" y="399"/>
                    <a:pt x="390" y="392"/>
                  </a:cubicBezTo>
                  <a:cubicBezTo>
                    <a:pt x="394" y="384"/>
                    <a:pt x="397" y="376"/>
                    <a:pt x="405" y="368"/>
                  </a:cubicBezTo>
                  <a:cubicBezTo>
                    <a:pt x="405" y="368"/>
                    <a:pt x="405" y="364"/>
                    <a:pt x="409" y="364"/>
                  </a:cubicBezTo>
                  <a:cubicBezTo>
                    <a:pt x="417" y="352"/>
                    <a:pt x="429" y="345"/>
                    <a:pt x="445" y="333"/>
                  </a:cubicBezTo>
                  <a:cubicBezTo>
                    <a:pt x="449" y="333"/>
                    <a:pt x="457" y="329"/>
                    <a:pt x="460" y="325"/>
                  </a:cubicBezTo>
                  <a:cubicBezTo>
                    <a:pt x="464" y="333"/>
                    <a:pt x="464" y="337"/>
                    <a:pt x="464" y="345"/>
                  </a:cubicBezTo>
                  <a:cubicBezTo>
                    <a:pt x="464" y="399"/>
                    <a:pt x="429" y="446"/>
                    <a:pt x="378" y="46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501"/>
            <p:cNvSpPr>
              <a:spLocks noChangeArrowheads="1"/>
            </p:cNvSpPr>
            <p:nvPr/>
          </p:nvSpPr>
          <p:spPr bwMode="auto">
            <a:xfrm>
              <a:off x="5873750" y="2330449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1" name="Group 210"/>
          <p:cNvGrpSpPr/>
          <p:nvPr/>
        </p:nvGrpSpPr>
        <p:grpSpPr>
          <a:xfrm>
            <a:off x="1861389" y="3524024"/>
            <a:ext cx="357188" cy="357188"/>
            <a:chOff x="5873750" y="3524249"/>
            <a:chExt cx="357188" cy="357188"/>
          </a:xfrm>
        </p:grpSpPr>
        <p:sp>
          <p:nvSpPr>
            <p:cNvPr id="212" name="Freeform 502"/>
            <p:cNvSpPr>
              <a:spLocks noChangeArrowheads="1"/>
            </p:cNvSpPr>
            <p:nvPr/>
          </p:nvSpPr>
          <p:spPr bwMode="auto">
            <a:xfrm>
              <a:off x="5883275" y="3532187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503"/>
            <p:cNvSpPr>
              <a:spLocks noChangeArrowheads="1"/>
            </p:cNvSpPr>
            <p:nvPr/>
          </p:nvSpPr>
          <p:spPr bwMode="auto">
            <a:xfrm>
              <a:off x="6053138" y="353218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504"/>
            <p:cNvSpPr>
              <a:spLocks noChangeArrowheads="1"/>
            </p:cNvSpPr>
            <p:nvPr/>
          </p:nvSpPr>
          <p:spPr bwMode="auto">
            <a:xfrm>
              <a:off x="5932488" y="3576637"/>
              <a:ext cx="247650" cy="230187"/>
            </a:xfrm>
            <a:custGeom>
              <a:avLst/>
              <a:gdLst>
                <a:gd name="T0" fmla="*/ 567 w 689"/>
                <a:gd name="T1" fmla="*/ 254 h 639"/>
                <a:gd name="T2" fmla="*/ 531 w 689"/>
                <a:gd name="T3" fmla="*/ 239 h 639"/>
                <a:gd name="T4" fmla="*/ 531 w 689"/>
                <a:gd name="T5" fmla="*/ 172 h 639"/>
                <a:gd name="T6" fmla="*/ 366 w 689"/>
                <a:gd name="T7" fmla="*/ 0 h 639"/>
                <a:gd name="T8" fmla="*/ 366 w 689"/>
                <a:gd name="T9" fmla="*/ 19 h 639"/>
                <a:gd name="T10" fmla="*/ 429 w 689"/>
                <a:gd name="T11" fmla="*/ 59 h 639"/>
                <a:gd name="T12" fmla="*/ 452 w 689"/>
                <a:gd name="T13" fmla="*/ 211 h 639"/>
                <a:gd name="T14" fmla="*/ 221 w 689"/>
                <a:gd name="T15" fmla="*/ 207 h 639"/>
                <a:gd name="T16" fmla="*/ 252 w 689"/>
                <a:gd name="T17" fmla="*/ 51 h 639"/>
                <a:gd name="T18" fmla="*/ 307 w 689"/>
                <a:gd name="T19" fmla="*/ 12 h 639"/>
                <a:gd name="T20" fmla="*/ 146 w 689"/>
                <a:gd name="T21" fmla="*/ 141 h 639"/>
                <a:gd name="T22" fmla="*/ 142 w 689"/>
                <a:gd name="T23" fmla="*/ 235 h 639"/>
                <a:gd name="T24" fmla="*/ 130 w 689"/>
                <a:gd name="T25" fmla="*/ 243 h 639"/>
                <a:gd name="T26" fmla="*/ 28 w 689"/>
                <a:gd name="T27" fmla="*/ 337 h 639"/>
                <a:gd name="T28" fmla="*/ 36 w 689"/>
                <a:gd name="T29" fmla="*/ 489 h 639"/>
                <a:gd name="T30" fmla="*/ 32 w 689"/>
                <a:gd name="T31" fmla="*/ 454 h 639"/>
                <a:gd name="T32" fmla="*/ 158 w 689"/>
                <a:gd name="T33" fmla="*/ 321 h 639"/>
                <a:gd name="T34" fmla="*/ 279 w 689"/>
                <a:gd name="T35" fmla="*/ 513 h 639"/>
                <a:gd name="T36" fmla="*/ 126 w 689"/>
                <a:gd name="T37" fmla="*/ 576 h 639"/>
                <a:gd name="T38" fmla="*/ 67 w 689"/>
                <a:gd name="T39" fmla="*/ 536 h 639"/>
                <a:gd name="T40" fmla="*/ 48 w 689"/>
                <a:gd name="T41" fmla="*/ 548 h 639"/>
                <a:gd name="T42" fmla="*/ 319 w 689"/>
                <a:gd name="T43" fmla="*/ 587 h 639"/>
                <a:gd name="T44" fmla="*/ 338 w 689"/>
                <a:gd name="T45" fmla="*/ 572 h 639"/>
                <a:gd name="T46" fmla="*/ 378 w 689"/>
                <a:gd name="T47" fmla="*/ 599 h 639"/>
                <a:gd name="T48" fmla="*/ 626 w 689"/>
                <a:gd name="T49" fmla="*/ 548 h 639"/>
                <a:gd name="T50" fmla="*/ 598 w 689"/>
                <a:gd name="T51" fmla="*/ 540 h 639"/>
                <a:gd name="T52" fmla="*/ 464 w 689"/>
                <a:gd name="T53" fmla="*/ 572 h 639"/>
                <a:gd name="T54" fmla="*/ 515 w 689"/>
                <a:gd name="T55" fmla="*/ 345 h 639"/>
                <a:gd name="T56" fmla="*/ 637 w 689"/>
                <a:gd name="T57" fmla="*/ 423 h 639"/>
                <a:gd name="T58" fmla="*/ 641 w 689"/>
                <a:gd name="T59" fmla="*/ 489 h 639"/>
                <a:gd name="T60" fmla="*/ 567 w 689"/>
                <a:gd name="T61" fmla="*/ 254 h 639"/>
                <a:gd name="T62" fmla="*/ 295 w 689"/>
                <a:gd name="T63" fmla="*/ 466 h 639"/>
                <a:gd name="T64" fmla="*/ 209 w 689"/>
                <a:gd name="T65" fmla="*/ 325 h 639"/>
                <a:gd name="T66" fmla="*/ 272 w 689"/>
                <a:gd name="T67" fmla="*/ 372 h 639"/>
                <a:gd name="T68" fmla="*/ 279 w 689"/>
                <a:gd name="T69" fmla="*/ 392 h 639"/>
                <a:gd name="T70" fmla="*/ 252 w 689"/>
                <a:gd name="T71" fmla="*/ 247 h 639"/>
                <a:gd name="T72" fmla="*/ 335 w 689"/>
                <a:gd name="T73" fmla="*/ 215 h 639"/>
                <a:gd name="T74" fmla="*/ 417 w 689"/>
                <a:gd name="T75" fmla="*/ 251 h 639"/>
                <a:gd name="T76" fmla="*/ 378 w 689"/>
                <a:gd name="T77" fmla="*/ 466 h 639"/>
                <a:gd name="T78" fmla="*/ 382 w 689"/>
                <a:gd name="T79" fmla="*/ 423 h 639"/>
                <a:gd name="T80" fmla="*/ 405 w 689"/>
                <a:gd name="T81" fmla="*/ 368 h 639"/>
                <a:gd name="T82" fmla="*/ 445 w 689"/>
                <a:gd name="T83" fmla="*/ 333 h 639"/>
                <a:gd name="T84" fmla="*/ 464 w 689"/>
                <a:gd name="T85" fmla="*/ 345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9" h="639">
                  <a:moveTo>
                    <a:pt x="567" y="254"/>
                  </a:moveTo>
                  <a:lnTo>
                    <a:pt x="567" y="254"/>
                  </a:lnTo>
                  <a:cubicBezTo>
                    <a:pt x="559" y="251"/>
                    <a:pt x="551" y="247"/>
                    <a:pt x="543" y="243"/>
                  </a:cubicBezTo>
                  <a:cubicBezTo>
                    <a:pt x="539" y="239"/>
                    <a:pt x="535" y="239"/>
                    <a:pt x="531" y="239"/>
                  </a:cubicBezTo>
                  <a:cubicBezTo>
                    <a:pt x="531" y="231"/>
                    <a:pt x="531" y="227"/>
                    <a:pt x="531" y="223"/>
                  </a:cubicBezTo>
                  <a:cubicBezTo>
                    <a:pt x="535" y="204"/>
                    <a:pt x="535" y="188"/>
                    <a:pt x="531" y="172"/>
                  </a:cubicBezTo>
                  <a:cubicBezTo>
                    <a:pt x="527" y="141"/>
                    <a:pt x="519" y="113"/>
                    <a:pt x="504" y="90"/>
                  </a:cubicBezTo>
                  <a:cubicBezTo>
                    <a:pt x="472" y="43"/>
                    <a:pt x="421" y="8"/>
                    <a:pt x="366" y="0"/>
                  </a:cubicBezTo>
                  <a:cubicBezTo>
                    <a:pt x="366" y="12"/>
                    <a:pt x="366" y="12"/>
                    <a:pt x="366" y="12"/>
                  </a:cubicBezTo>
                  <a:cubicBezTo>
                    <a:pt x="366" y="19"/>
                    <a:pt x="366" y="19"/>
                    <a:pt x="366" y="19"/>
                  </a:cubicBezTo>
                  <a:cubicBezTo>
                    <a:pt x="366" y="23"/>
                    <a:pt x="374" y="23"/>
                    <a:pt x="378" y="27"/>
                  </a:cubicBezTo>
                  <a:cubicBezTo>
                    <a:pt x="397" y="31"/>
                    <a:pt x="413" y="43"/>
                    <a:pt x="429" y="59"/>
                  </a:cubicBezTo>
                  <a:cubicBezTo>
                    <a:pt x="457" y="86"/>
                    <a:pt x="472" y="125"/>
                    <a:pt x="468" y="164"/>
                  </a:cubicBezTo>
                  <a:cubicBezTo>
                    <a:pt x="464" y="180"/>
                    <a:pt x="460" y="196"/>
                    <a:pt x="452" y="211"/>
                  </a:cubicBezTo>
                  <a:cubicBezTo>
                    <a:pt x="421" y="184"/>
                    <a:pt x="382" y="168"/>
                    <a:pt x="335" y="168"/>
                  </a:cubicBezTo>
                  <a:cubicBezTo>
                    <a:pt x="291" y="168"/>
                    <a:pt x="252" y="184"/>
                    <a:pt x="221" y="207"/>
                  </a:cubicBezTo>
                  <a:cubicBezTo>
                    <a:pt x="209" y="184"/>
                    <a:pt x="201" y="160"/>
                    <a:pt x="205" y="133"/>
                  </a:cubicBezTo>
                  <a:cubicBezTo>
                    <a:pt x="209" y="102"/>
                    <a:pt x="228" y="70"/>
                    <a:pt x="252" y="51"/>
                  </a:cubicBezTo>
                  <a:cubicBezTo>
                    <a:pt x="268" y="39"/>
                    <a:pt x="283" y="27"/>
                    <a:pt x="303" y="23"/>
                  </a:cubicBezTo>
                  <a:cubicBezTo>
                    <a:pt x="311" y="23"/>
                    <a:pt x="307" y="16"/>
                    <a:pt x="307" y="12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12"/>
                    <a:pt x="169" y="66"/>
                    <a:pt x="146" y="141"/>
                  </a:cubicBezTo>
                  <a:cubicBezTo>
                    <a:pt x="142" y="160"/>
                    <a:pt x="138" y="180"/>
                    <a:pt x="138" y="200"/>
                  </a:cubicBezTo>
                  <a:cubicBezTo>
                    <a:pt x="138" y="211"/>
                    <a:pt x="142" y="223"/>
                    <a:pt x="142" y="235"/>
                  </a:cubicBezTo>
                  <a:cubicBezTo>
                    <a:pt x="142" y="239"/>
                    <a:pt x="142" y="239"/>
                    <a:pt x="138" y="239"/>
                  </a:cubicBezTo>
                  <a:cubicBezTo>
                    <a:pt x="134" y="243"/>
                    <a:pt x="130" y="243"/>
                    <a:pt x="130" y="243"/>
                  </a:cubicBezTo>
                  <a:cubicBezTo>
                    <a:pt x="122" y="247"/>
                    <a:pt x="118" y="251"/>
                    <a:pt x="110" y="254"/>
                  </a:cubicBezTo>
                  <a:cubicBezTo>
                    <a:pt x="75" y="270"/>
                    <a:pt x="48" y="301"/>
                    <a:pt x="28" y="337"/>
                  </a:cubicBezTo>
                  <a:cubicBezTo>
                    <a:pt x="0" y="384"/>
                    <a:pt x="0" y="446"/>
                    <a:pt x="20" y="497"/>
                  </a:cubicBezTo>
                  <a:cubicBezTo>
                    <a:pt x="24" y="497"/>
                    <a:pt x="32" y="493"/>
                    <a:pt x="36" y="489"/>
                  </a:cubicBezTo>
                  <a:cubicBezTo>
                    <a:pt x="40" y="486"/>
                    <a:pt x="40" y="486"/>
                    <a:pt x="36" y="482"/>
                  </a:cubicBezTo>
                  <a:cubicBezTo>
                    <a:pt x="36" y="474"/>
                    <a:pt x="36" y="466"/>
                    <a:pt x="32" y="454"/>
                  </a:cubicBezTo>
                  <a:cubicBezTo>
                    <a:pt x="32" y="431"/>
                    <a:pt x="40" y="407"/>
                    <a:pt x="51" y="384"/>
                  </a:cubicBezTo>
                  <a:cubicBezTo>
                    <a:pt x="75" y="345"/>
                    <a:pt x="114" y="321"/>
                    <a:pt x="158" y="321"/>
                  </a:cubicBezTo>
                  <a:cubicBezTo>
                    <a:pt x="158" y="329"/>
                    <a:pt x="158" y="337"/>
                    <a:pt x="158" y="345"/>
                  </a:cubicBezTo>
                  <a:cubicBezTo>
                    <a:pt x="158" y="423"/>
                    <a:pt x="209" y="489"/>
                    <a:pt x="279" y="513"/>
                  </a:cubicBezTo>
                  <a:cubicBezTo>
                    <a:pt x="268" y="529"/>
                    <a:pt x="256" y="544"/>
                    <a:pt x="240" y="556"/>
                  </a:cubicBezTo>
                  <a:cubicBezTo>
                    <a:pt x="205" y="580"/>
                    <a:pt x="165" y="583"/>
                    <a:pt x="126" y="576"/>
                  </a:cubicBezTo>
                  <a:cubicBezTo>
                    <a:pt x="106" y="568"/>
                    <a:pt x="91" y="560"/>
                    <a:pt x="75" y="544"/>
                  </a:cubicBezTo>
                  <a:lnTo>
                    <a:pt x="67" y="536"/>
                  </a:lnTo>
                  <a:cubicBezTo>
                    <a:pt x="67" y="540"/>
                    <a:pt x="63" y="540"/>
                    <a:pt x="63" y="540"/>
                  </a:cubicBezTo>
                  <a:cubicBezTo>
                    <a:pt x="59" y="544"/>
                    <a:pt x="51" y="548"/>
                    <a:pt x="48" y="548"/>
                  </a:cubicBezTo>
                  <a:cubicBezTo>
                    <a:pt x="99" y="611"/>
                    <a:pt x="185" y="638"/>
                    <a:pt x="264" y="615"/>
                  </a:cubicBezTo>
                  <a:cubicBezTo>
                    <a:pt x="283" y="607"/>
                    <a:pt x="303" y="599"/>
                    <a:pt x="319" y="587"/>
                  </a:cubicBezTo>
                  <a:cubicBezTo>
                    <a:pt x="323" y="583"/>
                    <a:pt x="331" y="580"/>
                    <a:pt x="335" y="576"/>
                  </a:cubicBezTo>
                  <a:cubicBezTo>
                    <a:pt x="335" y="572"/>
                    <a:pt x="335" y="572"/>
                    <a:pt x="338" y="572"/>
                  </a:cubicBezTo>
                  <a:cubicBezTo>
                    <a:pt x="342" y="576"/>
                    <a:pt x="342" y="576"/>
                    <a:pt x="346" y="580"/>
                  </a:cubicBezTo>
                  <a:cubicBezTo>
                    <a:pt x="354" y="587"/>
                    <a:pt x="366" y="595"/>
                    <a:pt x="378" y="599"/>
                  </a:cubicBezTo>
                  <a:cubicBezTo>
                    <a:pt x="413" y="619"/>
                    <a:pt x="452" y="627"/>
                    <a:pt x="492" y="619"/>
                  </a:cubicBezTo>
                  <a:cubicBezTo>
                    <a:pt x="543" y="615"/>
                    <a:pt x="594" y="587"/>
                    <a:pt x="626" y="548"/>
                  </a:cubicBezTo>
                  <a:cubicBezTo>
                    <a:pt x="618" y="544"/>
                    <a:pt x="614" y="540"/>
                    <a:pt x="606" y="536"/>
                  </a:cubicBezTo>
                  <a:cubicBezTo>
                    <a:pt x="602" y="536"/>
                    <a:pt x="602" y="540"/>
                    <a:pt x="598" y="540"/>
                  </a:cubicBezTo>
                  <a:cubicBezTo>
                    <a:pt x="594" y="548"/>
                    <a:pt x="586" y="552"/>
                    <a:pt x="578" y="556"/>
                  </a:cubicBezTo>
                  <a:cubicBezTo>
                    <a:pt x="547" y="580"/>
                    <a:pt x="504" y="583"/>
                    <a:pt x="464" y="572"/>
                  </a:cubicBezTo>
                  <a:cubicBezTo>
                    <a:pt x="437" y="560"/>
                    <a:pt x="409" y="540"/>
                    <a:pt x="394" y="513"/>
                  </a:cubicBezTo>
                  <a:cubicBezTo>
                    <a:pt x="464" y="486"/>
                    <a:pt x="515" y="423"/>
                    <a:pt x="515" y="345"/>
                  </a:cubicBezTo>
                  <a:cubicBezTo>
                    <a:pt x="515" y="337"/>
                    <a:pt x="511" y="325"/>
                    <a:pt x="511" y="317"/>
                  </a:cubicBezTo>
                  <a:cubicBezTo>
                    <a:pt x="571" y="317"/>
                    <a:pt x="626" y="360"/>
                    <a:pt x="637" y="423"/>
                  </a:cubicBezTo>
                  <a:cubicBezTo>
                    <a:pt x="641" y="442"/>
                    <a:pt x="641" y="462"/>
                    <a:pt x="633" y="482"/>
                  </a:cubicBezTo>
                  <a:cubicBezTo>
                    <a:pt x="633" y="489"/>
                    <a:pt x="637" y="489"/>
                    <a:pt x="641" y="489"/>
                  </a:cubicBezTo>
                  <a:cubicBezTo>
                    <a:pt x="645" y="493"/>
                    <a:pt x="649" y="493"/>
                    <a:pt x="653" y="497"/>
                  </a:cubicBezTo>
                  <a:cubicBezTo>
                    <a:pt x="688" y="407"/>
                    <a:pt x="653" y="301"/>
                    <a:pt x="567" y="254"/>
                  </a:cubicBezTo>
                  <a:close/>
                  <a:moveTo>
                    <a:pt x="295" y="466"/>
                  </a:moveTo>
                  <a:lnTo>
                    <a:pt x="295" y="466"/>
                  </a:lnTo>
                  <a:cubicBezTo>
                    <a:pt x="244" y="450"/>
                    <a:pt x="209" y="399"/>
                    <a:pt x="209" y="345"/>
                  </a:cubicBezTo>
                  <a:cubicBezTo>
                    <a:pt x="209" y="337"/>
                    <a:pt x="209" y="333"/>
                    <a:pt x="209" y="325"/>
                  </a:cubicBezTo>
                  <a:cubicBezTo>
                    <a:pt x="224" y="333"/>
                    <a:pt x="240" y="341"/>
                    <a:pt x="256" y="356"/>
                  </a:cubicBezTo>
                  <a:cubicBezTo>
                    <a:pt x="256" y="356"/>
                    <a:pt x="264" y="364"/>
                    <a:pt x="272" y="372"/>
                  </a:cubicBezTo>
                  <a:cubicBezTo>
                    <a:pt x="276" y="376"/>
                    <a:pt x="279" y="384"/>
                    <a:pt x="279" y="392"/>
                  </a:cubicBezTo>
                  <a:lnTo>
                    <a:pt x="279" y="392"/>
                  </a:lnTo>
                  <a:cubicBezTo>
                    <a:pt x="291" y="411"/>
                    <a:pt x="295" y="435"/>
                    <a:pt x="295" y="466"/>
                  </a:cubicBezTo>
                  <a:close/>
                  <a:moveTo>
                    <a:pt x="252" y="247"/>
                  </a:moveTo>
                  <a:lnTo>
                    <a:pt x="252" y="247"/>
                  </a:lnTo>
                  <a:cubicBezTo>
                    <a:pt x="272" y="227"/>
                    <a:pt x="303" y="215"/>
                    <a:pt x="335" y="215"/>
                  </a:cubicBezTo>
                  <a:cubicBezTo>
                    <a:pt x="366" y="215"/>
                    <a:pt x="397" y="231"/>
                    <a:pt x="421" y="251"/>
                  </a:cubicBezTo>
                  <a:lnTo>
                    <a:pt x="417" y="251"/>
                  </a:lnTo>
                  <a:cubicBezTo>
                    <a:pt x="401" y="262"/>
                    <a:pt x="331" y="309"/>
                    <a:pt x="252" y="247"/>
                  </a:cubicBezTo>
                  <a:close/>
                  <a:moveTo>
                    <a:pt x="378" y="466"/>
                  </a:moveTo>
                  <a:lnTo>
                    <a:pt x="378" y="466"/>
                  </a:lnTo>
                  <a:cubicBezTo>
                    <a:pt x="378" y="450"/>
                    <a:pt x="378" y="435"/>
                    <a:pt x="382" y="423"/>
                  </a:cubicBezTo>
                  <a:cubicBezTo>
                    <a:pt x="382" y="411"/>
                    <a:pt x="386" y="399"/>
                    <a:pt x="390" y="392"/>
                  </a:cubicBezTo>
                  <a:cubicBezTo>
                    <a:pt x="394" y="384"/>
                    <a:pt x="397" y="376"/>
                    <a:pt x="405" y="368"/>
                  </a:cubicBezTo>
                  <a:cubicBezTo>
                    <a:pt x="405" y="368"/>
                    <a:pt x="405" y="364"/>
                    <a:pt x="409" y="364"/>
                  </a:cubicBezTo>
                  <a:cubicBezTo>
                    <a:pt x="417" y="352"/>
                    <a:pt x="429" y="345"/>
                    <a:pt x="445" y="333"/>
                  </a:cubicBezTo>
                  <a:cubicBezTo>
                    <a:pt x="449" y="333"/>
                    <a:pt x="457" y="329"/>
                    <a:pt x="460" y="325"/>
                  </a:cubicBezTo>
                  <a:cubicBezTo>
                    <a:pt x="464" y="333"/>
                    <a:pt x="464" y="337"/>
                    <a:pt x="464" y="345"/>
                  </a:cubicBezTo>
                  <a:cubicBezTo>
                    <a:pt x="464" y="399"/>
                    <a:pt x="429" y="446"/>
                    <a:pt x="378" y="466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505"/>
            <p:cNvSpPr>
              <a:spLocks noChangeArrowheads="1"/>
            </p:cNvSpPr>
            <p:nvPr/>
          </p:nvSpPr>
          <p:spPr bwMode="auto">
            <a:xfrm>
              <a:off x="5873750" y="3524249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6" name="Group 215"/>
          <p:cNvGrpSpPr/>
          <p:nvPr/>
        </p:nvGrpSpPr>
        <p:grpSpPr>
          <a:xfrm>
            <a:off x="1861389" y="1678017"/>
            <a:ext cx="357188" cy="357188"/>
            <a:chOff x="5873750" y="1701799"/>
            <a:chExt cx="357188" cy="357188"/>
          </a:xfrm>
        </p:grpSpPr>
        <p:sp>
          <p:nvSpPr>
            <p:cNvPr id="217" name="Freeform 506"/>
            <p:cNvSpPr>
              <a:spLocks noChangeArrowheads="1"/>
            </p:cNvSpPr>
            <p:nvPr/>
          </p:nvSpPr>
          <p:spPr bwMode="auto">
            <a:xfrm>
              <a:off x="5883275" y="1709737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507"/>
            <p:cNvSpPr>
              <a:spLocks noChangeArrowheads="1"/>
            </p:cNvSpPr>
            <p:nvPr/>
          </p:nvSpPr>
          <p:spPr bwMode="auto">
            <a:xfrm>
              <a:off x="6053138" y="170973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508"/>
            <p:cNvSpPr>
              <a:spLocks noChangeArrowheads="1"/>
            </p:cNvSpPr>
            <p:nvPr/>
          </p:nvSpPr>
          <p:spPr bwMode="auto">
            <a:xfrm>
              <a:off x="5932488" y="1754187"/>
              <a:ext cx="247650" cy="230187"/>
            </a:xfrm>
            <a:custGeom>
              <a:avLst/>
              <a:gdLst>
                <a:gd name="T0" fmla="*/ 567 w 689"/>
                <a:gd name="T1" fmla="*/ 254 h 639"/>
                <a:gd name="T2" fmla="*/ 531 w 689"/>
                <a:gd name="T3" fmla="*/ 239 h 639"/>
                <a:gd name="T4" fmla="*/ 531 w 689"/>
                <a:gd name="T5" fmla="*/ 172 h 639"/>
                <a:gd name="T6" fmla="*/ 366 w 689"/>
                <a:gd name="T7" fmla="*/ 0 h 639"/>
                <a:gd name="T8" fmla="*/ 366 w 689"/>
                <a:gd name="T9" fmla="*/ 19 h 639"/>
                <a:gd name="T10" fmla="*/ 429 w 689"/>
                <a:gd name="T11" fmla="*/ 59 h 639"/>
                <a:gd name="T12" fmla="*/ 452 w 689"/>
                <a:gd name="T13" fmla="*/ 211 h 639"/>
                <a:gd name="T14" fmla="*/ 221 w 689"/>
                <a:gd name="T15" fmla="*/ 207 h 639"/>
                <a:gd name="T16" fmla="*/ 252 w 689"/>
                <a:gd name="T17" fmla="*/ 51 h 639"/>
                <a:gd name="T18" fmla="*/ 307 w 689"/>
                <a:gd name="T19" fmla="*/ 12 h 639"/>
                <a:gd name="T20" fmla="*/ 146 w 689"/>
                <a:gd name="T21" fmla="*/ 141 h 639"/>
                <a:gd name="T22" fmla="*/ 142 w 689"/>
                <a:gd name="T23" fmla="*/ 235 h 639"/>
                <a:gd name="T24" fmla="*/ 130 w 689"/>
                <a:gd name="T25" fmla="*/ 243 h 639"/>
                <a:gd name="T26" fmla="*/ 28 w 689"/>
                <a:gd name="T27" fmla="*/ 337 h 639"/>
                <a:gd name="T28" fmla="*/ 36 w 689"/>
                <a:gd name="T29" fmla="*/ 489 h 639"/>
                <a:gd name="T30" fmla="*/ 32 w 689"/>
                <a:gd name="T31" fmla="*/ 454 h 639"/>
                <a:gd name="T32" fmla="*/ 158 w 689"/>
                <a:gd name="T33" fmla="*/ 321 h 639"/>
                <a:gd name="T34" fmla="*/ 279 w 689"/>
                <a:gd name="T35" fmla="*/ 513 h 639"/>
                <a:gd name="T36" fmla="*/ 126 w 689"/>
                <a:gd name="T37" fmla="*/ 576 h 639"/>
                <a:gd name="T38" fmla="*/ 67 w 689"/>
                <a:gd name="T39" fmla="*/ 536 h 639"/>
                <a:gd name="T40" fmla="*/ 48 w 689"/>
                <a:gd name="T41" fmla="*/ 548 h 639"/>
                <a:gd name="T42" fmla="*/ 319 w 689"/>
                <a:gd name="T43" fmla="*/ 587 h 639"/>
                <a:gd name="T44" fmla="*/ 338 w 689"/>
                <a:gd name="T45" fmla="*/ 572 h 639"/>
                <a:gd name="T46" fmla="*/ 378 w 689"/>
                <a:gd name="T47" fmla="*/ 599 h 639"/>
                <a:gd name="T48" fmla="*/ 626 w 689"/>
                <a:gd name="T49" fmla="*/ 548 h 639"/>
                <a:gd name="T50" fmla="*/ 598 w 689"/>
                <a:gd name="T51" fmla="*/ 540 h 639"/>
                <a:gd name="T52" fmla="*/ 464 w 689"/>
                <a:gd name="T53" fmla="*/ 572 h 639"/>
                <a:gd name="T54" fmla="*/ 515 w 689"/>
                <a:gd name="T55" fmla="*/ 345 h 639"/>
                <a:gd name="T56" fmla="*/ 637 w 689"/>
                <a:gd name="T57" fmla="*/ 423 h 639"/>
                <a:gd name="T58" fmla="*/ 641 w 689"/>
                <a:gd name="T59" fmla="*/ 489 h 639"/>
                <a:gd name="T60" fmla="*/ 567 w 689"/>
                <a:gd name="T61" fmla="*/ 254 h 639"/>
                <a:gd name="T62" fmla="*/ 295 w 689"/>
                <a:gd name="T63" fmla="*/ 466 h 639"/>
                <a:gd name="T64" fmla="*/ 209 w 689"/>
                <a:gd name="T65" fmla="*/ 325 h 639"/>
                <a:gd name="T66" fmla="*/ 272 w 689"/>
                <a:gd name="T67" fmla="*/ 372 h 639"/>
                <a:gd name="T68" fmla="*/ 279 w 689"/>
                <a:gd name="T69" fmla="*/ 392 h 639"/>
                <a:gd name="T70" fmla="*/ 252 w 689"/>
                <a:gd name="T71" fmla="*/ 247 h 639"/>
                <a:gd name="T72" fmla="*/ 335 w 689"/>
                <a:gd name="T73" fmla="*/ 215 h 639"/>
                <a:gd name="T74" fmla="*/ 417 w 689"/>
                <a:gd name="T75" fmla="*/ 251 h 639"/>
                <a:gd name="T76" fmla="*/ 378 w 689"/>
                <a:gd name="T77" fmla="*/ 466 h 639"/>
                <a:gd name="T78" fmla="*/ 382 w 689"/>
                <a:gd name="T79" fmla="*/ 423 h 639"/>
                <a:gd name="T80" fmla="*/ 405 w 689"/>
                <a:gd name="T81" fmla="*/ 368 h 639"/>
                <a:gd name="T82" fmla="*/ 445 w 689"/>
                <a:gd name="T83" fmla="*/ 333 h 639"/>
                <a:gd name="T84" fmla="*/ 464 w 689"/>
                <a:gd name="T85" fmla="*/ 345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9" h="639">
                  <a:moveTo>
                    <a:pt x="567" y="254"/>
                  </a:moveTo>
                  <a:lnTo>
                    <a:pt x="567" y="254"/>
                  </a:lnTo>
                  <a:cubicBezTo>
                    <a:pt x="559" y="251"/>
                    <a:pt x="551" y="247"/>
                    <a:pt x="543" y="243"/>
                  </a:cubicBezTo>
                  <a:cubicBezTo>
                    <a:pt x="539" y="239"/>
                    <a:pt x="535" y="239"/>
                    <a:pt x="531" y="239"/>
                  </a:cubicBezTo>
                  <a:cubicBezTo>
                    <a:pt x="531" y="231"/>
                    <a:pt x="531" y="227"/>
                    <a:pt x="531" y="223"/>
                  </a:cubicBezTo>
                  <a:cubicBezTo>
                    <a:pt x="535" y="204"/>
                    <a:pt x="535" y="188"/>
                    <a:pt x="531" y="172"/>
                  </a:cubicBezTo>
                  <a:cubicBezTo>
                    <a:pt x="527" y="141"/>
                    <a:pt x="519" y="113"/>
                    <a:pt x="504" y="90"/>
                  </a:cubicBezTo>
                  <a:cubicBezTo>
                    <a:pt x="472" y="43"/>
                    <a:pt x="421" y="8"/>
                    <a:pt x="366" y="0"/>
                  </a:cubicBezTo>
                  <a:cubicBezTo>
                    <a:pt x="366" y="12"/>
                    <a:pt x="366" y="12"/>
                    <a:pt x="366" y="12"/>
                  </a:cubicBezTo>
                  <a:cubicBezTo>
                    <a:pt x="366" y="19"/>
                    <a:pt x="366" y="19"/>
                    <a:pt x="366" y="19"/>
                  </a:cubicBezTo>
                  <a:cubicBezTo>
                    <a:pt x="366" y="23"/>
                    <a:pt x="374" y="23"/>
                    <a:pt x="378" y="27"/>
                  </a:cubicBezTo>
                  <a:cubicBezTo>
                    <a:pt x="397" y="31"/>
                    <a:pt x="413" y="43"/>
                    <a:pt x="429" y="59"/>
                  </a:cubicBezTo>
                  <a:cubicBezTo>
                    <a:pt x="457" y="86"/>
                    <a:pt x="472" y="125"/>
                    <a:pt x="468" y="164"/>
                  </a:cubicBezTo>
                  <a:cubicBezTo>
                    <a:pt x="464" y="180"/>
                    <a:pt x="460" y="196"/>
                    <a:pt x="452" y="211"/>
                  </a:cubicBezTo>
                  <a:cubicBezTo>
                    <a:pt x="421" y="184"/>
                    <a:pt x="382" y="168"/>
                    <a:pt x="335" y="168"/>
                  </a:cubicBezTo>
                  <a:cubicBezTo>
                    <a:pt x="291" y="168"/>
                    <a:pt x="252" y="184"/>
                    <a:pt x="221" y="207"/>
                  </a:cubicBezTo>
                  <a:cubicBezTo>
                    <a:pt x="209" y="184"/>
                    <a:pt x="201" y="160"/>
                    <a:pt x="205" y="133"/>
                  </a:cubicBezTo>
                  <a:cubicBezTo>
                    <a:pt x="209" y="102"/>
                    <a:pt x="228" y="70"/>
                    <a:pt x="252" y="51"/>
                  </a:cubicBezTo>
                  <a:cubicBezTo>
                    <a:pt x="268" y="39"/>
                    <a:pt x="283" y="27"/>
                    <a:pt x="303" y="23"/>
                  </a:cubicBezTo>
                  <a:cubicBezTo>
                    <a:pt x="311" y="23"/>
                    <a:pt x="307" y="16"/>
                    <a:pt x="307" y="12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12"/>
                    <a:pt x="169" y="66"/>
                    <a:pt x="146" y="141"/>
                  </a:cubicBezTo>
                  <a:cubicBezTo>
                    <a:pt x="142" y="160"/>
                    <a:pt x="138" y="180"/>
                    <a:pt x="138" y="200"/>
                  </a:cubicBezTo>
                  <a:cubicBezTo>
                    <a:pt x="138" y="211"/>
                    <a:pt x="142" y="223"/>
                    <a:pt x="142" y="235"/>
                  </a:cubicBezTo>
                  <a:cubicBezTo>
                    <a:pt x="142" y="239"/>
                    <a:pt x="142" y="239"/>
                    <a:pt x="138" y="239"/>
                  </a:cubicBezTo>
                  <a:cubicBezTo>
                    <a:pt x="134" y="243"/>
                    <a:pt x="130" y="243"/>
                    <a:pt x="130" y="243"/>
                  </a:cubicBezTo>
                  <a:cubicBezTo>
                    <a:pt x="122" y="247"/>
                    <a:pt x="118" y="251"/>
                    <a:pt x="110" y="254"/>
                  </a:cubicBezTo>
                  <a:cubicBezTo>
                    <a:pt x="75" y="270"/>
                    <a:pt x="48" y="301"/>
                    <a:pt x="28" y="337"/>
                  </a:cubicBezTo>
                  <a:cubicBezTo>
                    <a:pt x="0" y="384"/>
                    <a:pt x="0" y="446"/>
                    <a:pt x="20" y="497"/>
                  </a:cubicBezTo>
                  <a:cubicBezTo>
                    <a:pt x="24" y="497"/>
                    <a:pt x="32" y="493"/>
                    <a:pt x="36" y="489"/>
                  </a:cubicBezTo>
                  <a:cubicBezTo>
                    <a:pt x="40" y="486"/>
                    <a:pt x="40" y="486"/>
                    <a:pt x="36" y="482"/>
                  </a:cubicBezTo>
                  <a:cubicBezTo>
                    <a:pt x="36" y="474"/>
                    <a:pt x="36" y="466"/>
                    <a:pt x="32" y="454"/>
                  </a:cubicBezTo>
                  <a:cubicBezTo>
                    <a:pt x="32" y="431"/>
                    <a:pt x="40" y="407"/>
                    <a:pt x="51" y="384"/>
                  </a:cubicBezTo>
                  <a:cubicBezTo>
                    <a:pt x="75" y="345"/>
                    <a:pt x="114" y="321"/>
                    <a:pt x="158" y="321"/>
                  </a:cubicBezTo>
                  <a:cubicBezTo>
                    <a:pt x="158" y="329"/>
                    <a:pt x="158" y="337"/>
                    <a:pt x="158" y="345"/>
                  </a:cubicBezTo>
                  <a:cubicBezTo>
                    <a:pt x="158" y="423"/>
                    <a:pt x="209" y="489"/>
                    <a:pt x="279" y="513"/>
                  </a:cubicBezTo>
                  <a:cubicBezTo>
                    <a:pt x="268" y="529"/>
                    <a:pt x="256" y="544"/>
                    <a:pt x="240" y="556"/>
                  </a:cubicBezTo>
                  <a:cubicBezTo>
                    <a:pt x="205" y="580"/>
                    <a:pt x="165" y="583"/>
                    <a:pt x="126" y="576"/>
                  </a:cubicBezTo>
                  <a:cubicBezTo>
                    <a:pt x="106" y="568"/>
                    <a:pt x="91" y="560"/>
                    <a:pt x="75" y="544"/>
                  </a:cubicBezTo>
                  <a:lnTo>
                    <a:pt x="67" y="536"/>
                  </a:lnTo>
                  <a:cubicBezTo>
                    <a:pt x="67" y="540"/>
                    <a:pt x="63" y="540"/>
                    <a:pt x="63" y="540"/>
                  </a:cubicBezTo>
                  <a:cubicBezTo>
                    <a:pt x="59" y="544"/>
                    <a:pt x="51" y="548"/>
                    <a:pt x="48" y="548"/>
                  </a:cubicBezTo>
                  <a:cubicBezTo>
                    <a:pt x="99" y="611"/>
                    <a:pt x="185" y="638"/>
                    <a:pt x="264" y="615"/>
                  </a:cubicBezTo>
                  <a:cubicBezTo>
                    <a:pt x="283" y="607"/>
                    <a:pt x="303" y="599"/>
                    <a:pt x="319" y="587"/>
                  </a:cubicBezTo>
                  <a:cubicBezTo>
                    <a:pt x="323" y="583"/>
                    <a:pt x="331" y="580"/>
                    <a:pt x="335" y="576"/>
                  </a:cubicBezTo>
                  <a:cubicBezTo>
                    <a:pt x="335" y="572"/>
                    <a:pt x="335" y="572"/>
                    <a:pt x="338" y="572"/>
                  </a:cubicBezTo>
                  <a:cubicBezTo>
                    <a:pt x="342" y="576"/>
                    <a:pt x="342" y="576"/>
                    <a:pt x="346" y="580"/>
                  </a:cubicBezTo>
                  <a:cubicBezTo>
                    <a:pt x="354" y="587"/>
                    <a:pt x="366" y="595"/>
                    <a:pt x="378" y="599"/>
                  </a:cubicBezTo>
                  <a:cubicBezTo>
                    <a:pt x="413" y="619"/>
                    <a:pt x="452" y="627"/>
                    <a:pt x="492" y="619"/>
                  </a:cubicBezTo>
                  <a:cubicBezTo>
                    <a:pt x="543" y="615"/>
                    <a:pt x="594" y="587"/>
                    <a:pt x="626" y="548"/>
                  </a:cubicBezTo>
                  <a:cubicBezTo>
                    <a:pt x="618" y="544"/>
                    <a:pt x="614" y="540"/>
                    <a:pt x="606" y="536"/>
                  </a:cubicBezTo>
                  <a:cubicBezTo>
                    <a:pt x="602" y="536"/>
                    <a:pt x="602" y="540"/>
                    <a:pt x="598" y="540"/>
                  </a:cubicBezTo>
                  <a:cubicBezTo>
                    <a:pt x="594" y="548"/>
                    <a:pt x="586" y="552"/>
                    <a:pt x="578" y="556"/>
                  </a:cubicBezTo>
                  <a:cubicBezTo>
                    <a:pt x="547" y="580"/>
                    <a:pt x="504" y="583"/>
                    <a:pt x="464" y="572"/>
                  </a:cubicBezTo>
                  <a:cubicBezTo>
                    <a:pt x="437" y="560"/>
                    <a:pt x="409" y="540"/>
                    <a:pt x="394" y="513"/>
                  </a:cubicBezTo>
                  <a:cubicBezTo>
                    <a:pt x="464" y="486"/>
                    <a:pt x="515" y="423"/>
                    <a:pt x="515" y="345"/>
                  </a:cubicBezTo>
                  <a:cubicBezTo>
                    <a:pt x="515" y="337"/>
                    <a:pt x="511" y="325"/>
                    <a:pt x="511" y="317"/>
                  </a:cubicBezTo>
                  <a:cubicBezTo>
                    <a:pt x="571" y="317"/>
                    <a:pt x="626" y="360"/>
                    <a:pt x="637" y="423"/>
                  </a:cubicBezTo>
                  <a:cubicBezTo>
                    <a:pt x="641" y="442"/>
                    <a:pt x="641" y="462"/>
                    <a:pt x="633" y="482"/>
                  </a:cubicBezTo>
                  <a:cubicBezTo>
                    <a:pt x="633" y="489"/>
                    <a:pt x="637" y="489"/>
                    <a:pt x="641" y="489"/>
                  </a:cubicBezTo>
                  <a:cubicBezTo>
                    <a:pt x="645" y="493"/>
                    <a:pt x="649" y="493"/>
                    <a:pt x="653" y="497"/>
                  </a:cubicBezTo>
                  <a:cubicBezTo>
                    <a:pt x="688" y="407"/>
                    <a:pt x="653" y="301"/>
                    <a:pt x="567" y="254"/>
                  </a:cubicBezTo>
                  <a:close/>
                  <a:moveTo>
                    <a:pt x="295" y="466"/>
                  </a:moveTo>
                  <a:lnTo>
                    <a:pt x="295" y="466"/>
                  </a:lnTo>
                  <a:cubicBezTo>
                    <a:pt x="244" y="450"/>
                    <a:pt x="209" y="399"/>
                    <a:pt x="209" y="345"/>
                  </a:cubicBezTo>
                  <a:cubicBezTo>
                    <a:pt x="209" y="337"/>
                    <a:pt x="209" y="333"/>
                    <a:pt x="209" y="325"/>
                  </a:cubicBezTo>
                  <a:cubicBezTo>
                    <a:pt x="224" y="333"/>
                    <a:pt x="240" y="341"/>
                    <a:pt x="256" y="356"/>
                  </a:cubicBezTo>
                  <a:cubicBezTo>
                    <a:pt x="256" y="356"/>
                    <a:pt x="264" y="364"/>
                    <a:pt x="272" y="372"/>
                  </a:cubicBezTo>
                  <a:cubicBezTo>
                    <a:pt x="276" y="376"/>
                    <a:pt x="279" y="384"/>
                    <a:pt x="279" y="392"/>
                  </a:cubicBezTo>
                  <a:lnTo>
                    <a:pt x="279" y="392"/>
                  </a:lnTo>
                  <a:cubicBezTo>
                    <a:pt x="291" y="411"/>
                    <a:pt x="295" y="435"/>
                    <a:pt x="295" y="466"/>
                  </a:cubicBezTo>
                  <a:close/>
                  <a:moveTo>
                    <a:pt x="252" y="247"/>
                  </a:moveTo>
                  <a:lnTo>
                    <a:pt x="252" y="247"/>
                  </a:lnTo>
                  <a:cubicBezTo>
                    <a:pt x="272" y="227"/>
                    <a:pt x="303" y="215"/>
                    <a:pt x="335" y="215"/>
                  </a:cubicBezTo>
                  <a:cubicBezTo>
                    <a:pt x="366" y="215"/>
                    <a:pt x="397" y="231"/>
                    <a:pt x="421" y="251"/>
                  </a:cubicBezTo>
                  <a:lnTo>
                    <a:pt x="417" y="251"/>
                  </a:lnTo>
                  <a:cubicBezTo>
                    <a:pt x="401" y="262"/>
                    <a:pt x="331" y="309"/>
                    <a:pt x="252" y="247"/>
                  </a:cubicBezTo>
                  <a:close/>
                  <a:moveTo>
                    <a:pt x="378" y="466"/>
                  </a:moveTo>
                  <a:lnTo>
                    <a:pt x="378" y="466"/>
                  </a:lnTo>
                  <a:cubicBezTo>
                    <a:pt x="378" y="450"/>
                    <a:pt x="378" y="435"/>
                    <a:pt x="382" y="423"/>
                  </a:cubicBezTo>
                  <a:cubicBezTo>
                    <a:pt x="382" y="411"/>
                    <a:pt x="386" y="399"/>
                    <a:pt x="390" y="392"/>
                  </a:cubicBezTo>
                  <a:cubicBezTo>
                    <a:pt x="394" y="384"/>
                    <a:pt x="397" y="376"/>
                    <a:pt x="405" y="368"/>
                  </a:cubicBezTo>
                  <a:cubicBezTo>
                    <a:pt x="405" y="368"/>
                    <a:pt x="405" y="364"/>
                    <a:pt x="409" y="364"/>
                  </a:cubicBezTo>
                  <a:cubicBezTo>
                    <a:pt x="417" y="352"/>
                    <a:pt x="429" y="345"/>
                    <a:pt x="445" y="333"/>
                  </a:cubicBezTo>
                  <a:cubicBezTo>
                    <a:pt x="449" y="333"/>
                    <a:pt x="457" y="329"/>
                    <a:pt x="460" y="325"/>
                  </a:cubicBezTo>
                  <a:cubicBezTo>
                    <a:pt x="464" y="333"/>
                    <a:pt x="464" y="337"/>
                    <a:pt x="464" y="345"/>
                  </a:cubicBezTo>
                  <a:cubicBezTo>
                    <a:pt x="464" y="399"/>
                    <a:pt x="429" y="446"/>
                    <a:pt x="378" y="466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509"/>
            <p:cNvSpPr>
              <a:spLocks noChangeArrowheads="1"/>
            </p:cNvSpPr>
            <p:nvPr/>
          </p:nvSpPr>
          <p:spPr bwMode="auto">
            <a:xfrm>
              <a:off x="5873750" y="1701799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1" name="Group 220"/>
          <p:cNvGrpSpPr/>
          <p:nvPr/>
        </p:nvGrpSpPr>
        <p:grpSpPr>
          <a:xfrm>
            <a:off x="1794714" y="4067175"/>
            <a:ext cx="493713" cy="493713"/>
            <a:chOff x="5807075" y="4070349"/>
            <a:chExt cx="493713" cy="493713"/>
          </a:xfrm>
        </p:grpSpPr>
        <p:sp>
          <p:nvSpPr>
            <p:cNvPr id="222" name="Freeform 510"/>
            <p:cNvSpPr>
              <a:spLocks noChangeArrowheads="1"/>
            </p:cNvSpPr>
            <p:nvPr/>
          </p:nvSpPr>
          <p:spPr bwMode="auto">
            <a:xfrm>
              <a:off x="5807075" y="40703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511"/>
            <p:cNvSpPr>
              <a:spLocks noChangeArrowheads="1"/>
            </p:cNvSpPr>
            <p:nvPr/>
          </p:nvSpPr>
          <p:spPr bwMode="auto">
            <a:xfrm>
              <a:off x="5807075" y="40703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512"/>
            <p:cNvSpPr>
              <a:spLocks noChangeArrowheads="1"/>
            </p:cNvSpPr>
            <p:nvPr/>
          </p:nvSpPr>
          <p:spPr bwMode="auto">
            <a:xfrm>
              <a:off x="5942013" y="4202112"/>
              <a:ext cx="358775" cy="361950"/>
            </a:xfrm>
            <a:custGeom>
              <a:avLst/>
              <a:gdLst>
                <a:gd name="T0" fmla="*/ 636 w 998"/>
                <a:gd name="T1" fmla="*/ 0 h 1005"/>
                <a:gd name="T2" fmla="*/ 636 w 998"/>
                <a:gd name="T3" fmla="*/ 0 h 1005"/>
                <a:gd name="T4" fmla="*/ 622 w 998"/>
                <a:gd name="T5" fmla="*/ 14 h 1005"/>
                <a:gd name="T6" fmla="*/ 750 w 998"/>
                <a:gd name="T7" fmla="*/ 318 h 1005"/>
                <a:gd name="T8" fmla="*/ 318 w 998"/>
                <a:gd name="T9" fmla="*/ 750 h 1005"/>
                <a:gd name="T10" fmla="*/ 11 w 998"/>
                <a:gd name="T11" fmla="*/ 622 h 1005"/>
                <a:gd name="T12" fmla="*/ 0 w 998"/>
                <a:gd name="T13" fmla="*/ 636 h 1005"/>
                <a:gd name="T14" fmla="*/ 368 w 998"/>
                <a:gd name="T15" fmla="*/ 1004 h 1005"/>
                <a:gd name="T16" fmla="*/ 997 w 998"/>
                <a:gd name="T17" fmla="*/ 1004 h 1005"/>
                <a:gd name="T18" fmla="*/ 997 w 998"/>
                <a:gd name="T19" fmla="*/ 361 h 1005"/>
                <a:gd name="T20" fmla="*/ 636 w 998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5">
                  <a:moveTo>
                    <a:pt x="636" y="0"/>
                  </a:moveTo>
                  <a:lnTo>
                    <a:pt x="636" y="0"/>
                  </a:lnTo>
                  <a:cubicBezTo>
                    <a:pt x="622" y="14"/>
                    <a:pt x="622" y="14"/>
                    <a:pt x="622" y="14"/>
                  </a:cubicBezTo>
                  <a:cubicBezTo>
                    <a:pt x="701" y="89"/>
                    <a:pt x="750" y="200"/>
                    <a:pt x="750" y="318"/>
                  </a:cubicBezTo>
                  <a:cubicBezTo>
                    <a:pt x="750" y="557"/>
                    <a:pt x="558" y="750"/>
                    <a:pt x="318" y="750"/>
                  </a:cubicBezTo>
                  <a:cubicBezTo>
                    <a:pt x="200" y="750"/>
                    <a:pt x="90" y="700"/>
                    <a:pt x="11" y="622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68" y="1004"/>
                    <a:pt x="368" y="1004"/>
                    <a:pt x="368" y="1004"/>
                  </a:cubicBezTo>
                  <a:cubicBezTo>
                    <a:pt x="997" y="1004"/>
                    <a:pt x="997" y="1004"/>
                    <a:pt x="997" y="1004"/>
                  </a:cubicBezTo>
                  <a:cubicBezTo>
                    <a:pt x="997" y="361"/>
                    <a:pt x="997" y="361"/>
                    <a:pt x="997" y="361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513"/>
            <p:cNvSpPr>
              <a:spLocks noChangeArrowheads="1"/>
            </p:cNvSpPr>
            <p:nvPr/>
          </p:nvSpPr>
          <p:spPr bwMode="auto">
            <a:xfrm>
              <a:off x="5902325" y="4162424"/>
              <a:ext cx="309563" cy="309563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29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514"/>
            <p:cNvSpPr>
              <a:spLocks noChangeArrowheads="1"/>
            </p:cNvSpPr>
            <p:nvPr/>
          </p:nvSpPr>
          <p:spPr bwMode="auto">
            <a:xfrm>
              <a:off x="5948363" y="4203699"/>
              <a:ext cx="225425" cy="209550"/>
            </a:xfrm>
            <a:custGeom>
              <a:avLst/>
              <a:gdLst>
                <a:gd name="T0" fmla="*/ 514 w 626"/>
                <a:gd name="T1" fmla="*/ 232 h 583"/>
                <a:gd name="T2" fmla="*/ 482 w 626"/>
                <a:gd name="T3" fmla="*/ 218 h 583"/>
                <a:gd name="T4" fmla="*/ 482 w 626"/>
                <a:gd name="T5" fmla="*/ 157 h 583"/>
                <a:gd name="T6" fmla="*/ 332 w 626"/>
                <a:gd name="T7" fmla="*/ 0 h 583"/>
                <a:gd name="T8" fmla="*/ 332 w 626"/>
                <a:gd name="T9" fmla="*/ 17 h 583"/>
                <a:gd name="T10" fmla="*/ 389 w 626"/>
                <a:gd name="T11" fmla="*/ 53 h 583"/>
                <a:gd name="T12" fmla="*/ 410 w 626"/>
                <a:gd name="T13" fmla="*/ 192 h 583"/>
                <a:gd name="T14" fmla="*/ 200 w 626"/>
                <a:gd name="T15" fmla="*/ 189 h 583"/>
                <a:gd name="T16" fmla="*/ 228 w 626"/>
                <a:gd name="T17" fmla="*/ 46 h 583"/>
                <a:gd name="T18" fmla="*/ 278 w 626"/>
                <a:gd name="T19" fmla="*/ 10 h 583"/>
                <a:gd name="T20" fmla="*/ 132 w 626"/>
                <a:gd name="T21" fmla="*/ 128 h 583"/>
                <a:gd name="T22" fmla="*/ 128 w 626"/>
                <a:gd name="T23" fmla="*/ 214 h 583"/>
                <a:gd name="T24" fmla="*/ 117 w 626"/>
                <a:gd name="T25" fmla="*/ 221 h 583"/>
                <a:gd name="T26" fmla="*/ 24 w 626"/>
                <a:gd name="T27" fmla="*/ 307 h 583"/>
                <a:gd name="T28" fmla="*/ 32 w 626"/>
                <a:gd name="T29" fmla="*/ 446 h 583"/>
                <a:gd name="T30" fmla="*/ 28 w 626"/>
                <a:gd name="T31" fmla="*/ 414 h 583"/>
                <a:gd name="T32" fmla="*/ 142 w 626"/>
                <a:gd name="T33" fmla="*/ 293 h 583"/>
                <a:gd name="T34" fmla="*/ 253 w 626"/>
                <a:gd name="T35" fmla="*/ 468 h 583"/>
                <a:gd name="T36" fmla="*/ 114 w 626"/>
                <a:gd name="T37" fmla="*/ 525 h 583"/>
                <a:gd name="T38" fmla="*/ 60 w 626"/>
                <a:gd name="T39" fmla="*/ 489 h 583"/>
                <a:gd name="T40" fmla="*/ 42 w 626"/>
                <a:gd name="T41" fmla="*/ 500 h 583"/>
                <a:gd name="T42" fmla="*/ 289 w 626"/>
                <a:gd name="T43" fmla="*/ 535 h 583"/>
                <a:gd name="T44" fmla="*/ 307 w 626"/>
                <a:gd name="T45" fmla="*/ 521 h 583"/>
                <a:gd name="T46" fmla="*/ 343 w 626"/>
                <a:gd name="T47" fmla="*/ 546 h 583"/>
                <a:gd name="T48" fmla="*/ 568 w 626"/>
                <a:gd name="T49" fmla="*/ 500 h 583"/>
                <a:gd name="T50" fmla="*/ 543 w 626"/>
                <a:gd name="T51" fmla="*/ 493 h 583"/>
                <a:gd name="T52" fmla="*/ 421 w 626"/>
                <a:gd name="T53" fmla="*/ 521 h 583"/>
                <a:gd name="T54" fmla="*/ 468 w 626"/>
                <a:gd name="T55" fmla="*/ 314 h 583"/>
                <a:gd name="T56" fmla="*/ 578 w 626"/>
                <a:gd name="T57" fmla="*/ 385 h 583"/>
                <a:gd name="T58" fmla="*/ 582 w 626"/>
                <a:gd name="T59" fmla="*/ 446 h 583"/>
                <a:gd name="T60" fmla="*/ 514 w 626"/>
                <a:gd name="T61" fmla="*/ 232 h 583"/>
                <a:gd name="T62" fmla="*/ 267 w 626"/>
                <a:gd name="T63" fmla="*/ 425 h 583"/>
                <a:gd name="T64" fmla="*/ 189 w 626"/>
                <a:gd name="T65" fmla="*/ 296 h 583"/>
                <a:gd name="T66" fmla="*/ 246 w 626"/>
                <a:gd name="T67" fmla="*/ 339 h 583"/>
                <a:gd name="T68" fmla="*/ 253 w 626"/>
                <a:gd name="T69" fmla="*/ 357 h 583"/>
                <a:gd name="T70" fmla="*/ 228 w 626"/>
                <a:gd name="T71" fmla="*/ 225 h 583"/>
                <a:gd name="T72" fmla="*/ 303 w 626"/>
                <a:gd name="T73" fmla="*/ 196 h 583"/>
                <a:gd name="T74" fmla="*/ 378 w 626"/>
                <a:gd name="T75" fmla="*/ 228 h 583"/>
                <a:gd name="T76" fmla="*/ 343 w 626"/>
                <a:gd name="T77" fmla="*/ 425 h 583"/>
                <a:gd name="T78" fmla="*/ 346 w 626"/>
                <a:gd name="T79" fmla="*/ 385 h 583"/>
                <a:gd name="T80" fmla="*/ 367 w 626"/>
                <a:gd name="T81" fmla="*/ 335 h 583"/>
                <a:gd name="T82" fmla="*/ 403 w 626"/>
                <a:gd name="T83" fmla="*/ 303 h 583"/>
                <a:gd name="T84" fmla="*/ 421 w 626"/>
                <a:gd name="T85" fmla="*/ 314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26" h="583">
                  <a:moveTo>
                    <a:pt x="514" y="232"/>
                  </a:moveTo>
                  <a:lnTo>
                    <a:pt x="514" y="232"/>
                  </a:lnTo>
                  <a:cubicBezTo>
                    <a:pt x="507" y="228"/>
                    <a:pt x="500" y="225"/>
                    <a:pt x="493" y="221"/>
                  </a:cubicBezTo>
                  <a:cubicBezTo>
                    <a:pt x="489" y="218"/>
                    <a:pt x="485" y="218"/>
                    <a:pt x="482" y="218"/>
                  </a:cubicBezTo>
                  <a:cubicBezTo>
                    <a:pt x="482" y="210"/>
                    <a:pt x="482" y="207"/>
                    <a:pt x="482" y="203"/>
                  </a:cubicBezTo>
                  <a:cubicBezTo>
                    <a:pt x="485" y="185"/>
                    <a:pt x="485" y="171"/>
                    <a:pt x="482" y="157"/>
                  </a:cubicBezTo>
                  <a:cubicBezTo>
                    <a:pt x="478" y="128"/>
                    <a:pt x="471" y="103"/>
                    <a:pt x="457" y="82"/>
                  </a:cubicBezTo>
                  <a:cubicBezTo>
                    <a:pt x="428" y="39"/>
                    <a:pt x="382" y="7"/>
                    <a:pt x="332" y="0"/>
                  </a:cubicBezTo>
                  <a:cubicBezTo>
                    <a:pt x="332" y="10"/>
                    <a:pt x="332" y="10"/>
                    <a:pt x="332" y="10"/>
                  </a:cubicBezTo>
                  <a:cubicBezTo>
                    <a:pt x="332" y="17"/>
                    <a:pt x="332" y="17"/>
                    <a:pt x="332" y="17"/>
                  </a:cubicBezTo>
                  <a:cubicBezTo>
                    <a:pt x="332" y="21"/>
                    <a:pt x="339" y="21"/>
                    <a:pt x="343" y="25"/>
                  </a:cubicBezTo>
                  <a:cubicBezTo>
                    <a:pt x="360" y="28"/>
                    <a:pt x="375" y="39"/>
                    <a:pt x="389" y="53"/>
                  </a:cubicBezTo>
                  <a:cubicBezTo>
                    <a:pt x="414" y="78"/>
                    <a:pt x="428" y="114"/>
                    <a:pt x="425" y="150"/>
                  </a:cubicBezTo>
                  <a:cubicBezTo>
                    <a:pt x="421" y="164"/>
                    <a:pt x="418" y="178"/>
                    <a:pt x="410" y="192"/>
                  </a:cubicBezTo>
                  <a:cubicBezTo>
                    <a:pt x="382" y="168"/>
                    <a:pt x="346" y="153"/>
                    <a:pt x="303" y="153"/>
                  </a:cubicBezTo>
                  <a:cubicBezTo>
                    <a:pt x="264" y="153"/>
                    <a:pt x="228" y="168"/>
                    <a:pt x="200" y="189"/>
                  </a:cubicBezTo>
                  <a:cubicBezTo>
                    <a:pt x="189" y="168"/>
                    <a:pt x="182" y="146"/>
                    <a:pt x="185" y="121"/>
                  </a:cubicBezTo>
                  <a:cubicBezTo>
                    <a:pt x="189" y="92"/>
                    <a:pt x="207" y="64"/>
                    <a:pt x="228" y="46"/>
                  </a:cubicBezTo>
                  <a:cubicBezTo>
                    <a:pt x="242" y="35"/>
                    <a:pt x="257" y="25"/>
                    <a:pt x="275" y="21"/>
                  </a:cubicBezTo>
                  <a:cubicBezTo>
                    <a:pt x="282" y="21"/>
                    <a:pt x="278" y="14"/>
                    <a:pt x="278" y="10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210" y="10"/>
                    <a:pt x="153" y="60"/>
                    <a:pt x="132" y="128"/>
                  </a:cubicBezTo>
                  <a:cubicBezTo>
                    <a:pt x="128" y="146"/>
                    <a:pt x="125" y="164"/>
                    <a:pt x="125" y="182"/>
                  </a:cubicBezTo>
                  <a:cubicBezTo>
                    <a:pt x="125" y="192"/>
                    <a:pt x="128" y="203"/>
                    <a:pt x="128" y="214"/>
                  </a:cubicBezTo>
                  <a:cubicBezTo>
                    <a:pt x="128" y="218"/>
                    <a:pt x="128" y="218"/>
                    <a:pt x="125" y="218"/>
                  </a:cubicBezTo>
                  <a:cubicBezTo>
                    <a:pt x="121" y="221"/>
                    <a:pt x="117" y="221"/>
                    <a:pt x="117" y="221"/>
                  </a:cubicBezTo>
                  <a:cubicBezTo>
                    <a:pt x="110" y="225"/>
                    <a:pt x="107" y="228"/>
                    <a:pt x="100" y="232"/>
                  </a:cubicBezTo>
                  <a:cubicBezTo>
                    <a:pt x="67" y="246"/>
                    <a:pt x="42" y="275"/>
                    <a:pt x="24" y="307"/>
                  </a:cubicBezTo>
                  <a:cubicBezTo>
                    <a:pt x="0" y="350"/>
                    <a:pt x="0" y="407"/>
                    <a:pt x="17" y="453"/>
                  </a:cubicBezTo>
                  <a:cubicBezTo>
                    <a:pt x="21" y="453"/>
                    <a:pt x="28" y="450"/>
                    <a:pt x="32" y="446"/>
                  </a:cubicBezTo>
                  <a:cubicBezTo>
                    <a:pt x="35" y="443"/>
                    <a:pt x="35" y="443"/>
                    <a:pt x="32" y="439"/>
                  </a:cubicBezTo>
                  <a:cubicBezTo>
                    <a:pt x="32" y="432"/>
                    <a:pt x="32" y="425"/>
                    <a:pt x="28" y="414"/>
                  </a:cubicBezTo>
                  <a:cubicBezTo>
                    <a:pt x="28" y="393"/>
                    <a:pt x="35" y="371"/>
                    <a:pt x="46" y="350"/>
                  </a:cubicBezTo>
                  <a:cubicBezTo>
                    <a:pt x="67" y="314"/>
                    <a:pt x="103" y="293"/>
                    <a:pt x="142" y="293"/>
                  </a:cubicBezTo>
                  <a:cubicBezTo>
                    <a:pt x="142" y="300"/>
                    <a:pt x="142" y="307"/>
                    <a:pt x="142" y="314"/>
                  </a:cubicBezTo>
                  <a:cubicBezTo>
                    <a:pt x="142" y="385"/>
                    <a:pt x="189" y="446"/>
                    <a:pt x="253" y="468"/>
                  </a:cubicBezTo>
                  <a:cubicBezTo>
                    <a:pt x="242" y="482"/>
                    <a:pt x="232" y="496"/>
                    <a:pt x="217" y="507"/>
                  </a:cubicBezTo>
                  <a:cubicBezTo>
                    <a:pt x="185" y="528"/>
                    <a:pt x="150" y="532"/>
                    <a:pt x="114" y="525"/>
                  </a:cubicBezTo>
                  <a:cubicBezTo>
                    <a:pt x="96" y="518"/>
                    <a:pt x="82" y="511"/>
                    <a:pt x="67" y="496"/>
                  </a:cubicBezTo>
                  <a:lnTo>
                    <a:pt x="60" y="489"/>
                  </a:lnTo>
                  <a:cubicBezTo>
                    <a:pt x="60" y="493"/>
                    <a:pt x="57" y="493"/>
                    <a:pt x="57" y="493"/>
                  </a:cubicBezTo>
                  <a:cubicBezTo>
                    <a:pt x="53" y="496"/>
                    <a:pt x="46" y="500"/>
                    <a:pt x="42" y="500"/>
                  </a:cubicBezTo>
                  <a:cubicBezTo>
                    <a:pt x="89" y="557"/>
                    <a:pt x="167" y="582"/>
                    <a:pt x="239" y="561"/>
                  </a:cubicBezTo>
                  <a:cubicBezTo>
                    <a:pt x="257" y="553"/>
                    <a:pt x="275" y="546"/>
                    <a:pt x="289" y="535"/>
                  </a:cubicBezTo>
                  <a:cubicBezTo>
                    <a:pt x="292" y="532"/>
                    <a:pt x="300" y="528"/>
                    <a:pt x="303" y="525"/>
                  </a:cubicBezTo>
                  <a:cubicBezTo>
                    <a:pt x="303" y="521"/>
                    <a:pt x="303" y="521"/>
                    <a:pt x="307" y="521"/>
                  </a:cubicBezTo>
                  <a:cubicBezTo>
                    <a:pt x="310" y="525"/>
                    <a:pt x="310" y="525"/>
                    <a:pt x="314" y="528"/>
                  </a:cubicBezTo>
                  <a:cubicBezTo>
                    <a:pt x="321" y="535"/>
                    <a:pt x="332" y="543"/>
                    <a:pt x="343" y="546"/>
                  </a:cubicBezTo>
                  <a:cubicBezTo>
                    <a:pt x="375" y="564"/>
                    <a:pt x="410" y="571"/>
                    <a:pt x="446" y="564"/>
                  </a:cubicBezTo>
                  <a:cubicBezTo>
                    <a:pt x="493" y="561"/>
                    <a:pt x="539" y="535"/>
                    <a:pt x="568" y="500"/>
                  </a:cubicBezTo>
                  <a:cubicBezTo>
                    <a:pt x="560" y="496"/>
                    <a:pt x="557" y="493"/>
                    <a:pt x="550" y="489"/>
                  </a:cubicBezTo>
                  <a:cubicBezTo>
                    <a:pt x="546" y="489"/>
                    <a:pt x="546" y="493"/>
                    <a:pt x="543" y="493"/>
                  </a:cubicBezTo>
                  <a:cubicBezTo>
                    <a:pt x="539" y="500"/>
                    <a:pt x="532" y="503"/>
                    <a:pt x="525" y="507"/>
                  </a:cubicBezTo>
                  <a:cubicBezTo>
                    <a:pt x="496" y="528"/>
                    <a:pt x="457" y="532"/>
                    <a:pt x="421" y="521"/>
                  </a:cubicBezTo>
                  <a:cubicBezTo>
                    <a:pt x="396" y="511"/>
                    <a:pt x="371" y="493"/>
                    <a:pt x="357" y="468"/>
                  </a:cubicBezTo>
                  <a:cubicBezTo>
                    <a:pt x="421" y="443"/>
                    <a:pt x="468" y="385"/>
                    <a:pt x="468" y="314"/>
                  </a:cubicBezTo>
                  <a:cubicBezTo>
                    <a:pt x="468" y="307"/>
                    <a:pt x="464" y="296"/>
                    <a:pt x="464" y="289"/>
                  </a:cubicBezTo>
                  <a:cubicBezTo>
                    <a:pt x="518" y="289"/>
                    <a:pt x="568" y="328"/>
                    <a:pt x="578" y="385"/>
                  </a:cubicBezTo>
                  <a:cubicBezTo>
                    <a:pt x="582" y="403"/>
                    <a:pt x="582" y="421"/>
                    <a:pt x="575" y="439"/>
                  </a:cubicBezTo>
                  <a:cubicBezTo>
                    <a:pt x="575" y="446"/>
                    <a:pt x="578" y="446"/>
                    <a:pt x="582" y="446"/>
                  </a:cubicBezTo>
                  <a:cubicBezTo>
                    <a:pt x="585" y="450"/>
                    <a:pt x="589" y="450"/>
                    <a:pt x="593" y="453"/>
                  </a:cubicBezTo>
                  <a:cubicBezTo>
                    <a:pt x="625" y="371"/>
                    <a:pt x="593" y="275"/>
                    <a:pt x="514" y="232"/>
                  </a:cubicBezTo>
                  <a:close/>
                  <a:moveTo>
                    <a:pt x="267" y="425"/>
                  </a:moveTo>
                  <a:lnTo>
                    <a:pt x="267" y="425"/>
                  </a:lnTo>
                  <a:cubicBezTo>
                    <a:pt x="221" y="410"/>
                    <a:pt x="189" y="364"/>
                    <a:pt x="189" y="314"/>
                  </a:cubicBezTo>
                  <a:cubicBezTo>
                    <a:pt x="189" y="307"/>
                    <a:pt x="189" y="303"/>
                    <a:pt x="189" y="296"/>
                  </a:cubicBezTo>
                  <a:cubicBezTo>
                    <a:pt x="203" y="303"/>
                    <a:pt x="217" y="310"/>
                    <a:pt x="232" y="325"/>
                  </a:cubicBezTo>
                  <a:cubicBezTo>
                    <a:pt x="232" y="325"/>
                    <a:pt x="239" y="332"/>
                    <a:pt x="246" y="339"/>
                  </a:cubicBezTo>
                  <a:cubicBezTo>
                    <a:pt x="250" y="343"/>
                    <a:pt x="253" y="350"/>
                    <a:pt x="253" y="357"/>
                  </a:cubicBezTo>
                  <a:lnTo>
                    <a:pt x="253" y="357"/>
                  </a:lnTo>
                  <a:cubicBezTo>
                    <a:pt x="264" y="375"/>
                    <a:pt x="267" y="396"/>
                    <a:pt x="267" y="425"/>
                  </a:cubicBezTo>
                  <a:close/>
                  <a:moveTo>
                    <a:pt x="228" y="225"/>
                  </a:moveTo>
                  <a:lnTo>
                    <a:pt x="228" y="225"/>
                  </a:lnTo>
                  <a:cubicBezTo>
                    <a:pt x="246" y="207"/>
                    <a:pt x="275" y="196"/>
                    <a:pt x="303" y="196"/>
                  </a:cubicBezTo>
                  <a:cubicBezTo>
                    <a:pt x="332" y="196"/>
                    <a:pt x="360" y="210"/>
                    <a:pt x="382" y="228"/>
                  </a:cubicBezTo>
                  <a:lnTo>
                    <a:pt x="378" y="228"/>
                  </a:lnTo>
                  <a:cubicBezTo>
                    <a:pt x="364" y="239"/>
                    <a:pt x="300" y="282"/>
                    <a:pt x="228" y="225"/>
                  </a:cubicBezTo>
                  <a:close/>
                  <a:moveTo>
                    <a:pt x="343" y="425"/>
                  </a:moveTo>
                  <a:lnTo>
                    <a:pt x="343" y="425"/>
                  </a:lnTo>
                  <a:cubicBezTo>
                    <a:pt x="343" y="410"/>
                    <a:pt x="343" y="396"/>
                    <a:pt x="346" y="385"/>
                  </a:cubicBezTo>
                  <a:cubicBezTo>
                    <a:pt x="346" y="375"/>
                    <a:pt x="350" y="364"/>
                    <a:pt x="353" y="357"/>
                  </a:cubicBezTo>
                  <a:cubicBezTo>
                    <a:pt x="357" y="350"/>
                    <a:pt x="360" y="343"/>
                    <a:pt x="367" y="335"/>
                  </a:cubicBezTo>
                  <a:cubicBezTo>
                    <a:pt x="367" y="335"/>
                    <a:pt x="367" y="332"/>
                    <a:pt x="371" y="332"/>
                  </a:cubicBezTo>
                  <a:cubicBezTo>
                    <a:pt x="378" y="321"/>
                    <a:pt x="389" y="314"/>
                    <a:pt x="403" y="303"/>
                  </a:cubicBezTo>
                  <a:cubicBezTo>
                    <a:pt x="407" y="303"/>
                    <a:pt x="414" y="300"/>
                    <a:pt x="418" y="296"/>
                  </a:cubicBezTo>
                  <a:cubicBezTo>
                    <a:pt x="421" y="303"/>
                    <a:pt x="421" y="307"/>
                    <a:pt x="421" y="314"/>
                  </a:cubicBezTo>
                  <a:cubicBezTo>
                    <a:pt x="421" y="364"/>
                    <a:pt x="389" y="407"/>
                    <a:pt x="343" y="4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515"/>
            <p:cNvSpPr>
              <a:spLocks noChangeArrowheads="1"/>
            </p:cNvSpPr>
            <p:nvPr/>
          </p:nvSpPr>
          <p:spPr bwMode="auto">
            <a:xfrm>
              <a:off x="5895975" y="4154487"/>
              <a:ext cx="323850" cy="325437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8" name="Group 227"/>
          <p:cNvGrpSpPr/>
          <p:nvPr/>
        </p:nvGrpSpPr>
        <p:grpSpPr>
          <a:xfrm>
            <a:off x="1852659" y="2872613"/>
            <a:ext cx="357188" cy="357188"/>
            <a:chOff x="5873750" y="2898774"/>
            <a:chExt cx="357188" cy="357188"/>
          </a:xfrm>
        </p:grpSpPr>
        <p:sp>
          <p:nvSpPr>
            <p:cNvPr id="229" name="Freeform 516"/>
            <p:cNvSpPr>
              <a:spLocks noChangeArrowheads="1"/>
            </p:cNvSpPr>
            <p:nvPr/>
          </p:nvSpPr>
          <p:spPr bwMode="auto">
            <a:xfrm>
              <a:off x="5883275" y="2906712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517"/>
            <p:cNvSpPr>
              <a:spLocks noChangeArrowheads="1"/>
            </p:cNvSpPr>
            <p:nvPr/>
          </p:nvSpPr>
          <p:spPr bwMode="auto">
            <a:xfrm>
              <a:off x="6053138" y="2906712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518"/>
            <p:cNvSpPr>
              <a:spLocks noChangeArrowheads="1"/>
            </p:cNvSpPr>
            <p:nvPr/>
          </p:nvSpPr>
          <p:spPr bwMode="auto">
            <a:xfrm>
              <a:off x="5932488" y="2952749"/>
              <a:ext cx="247650" cy="230188"/>
            </a:xfrm>
            <a:custGeom>
              <a:avLst/>
              <a:gdLst>
                <a:gd name="T0" fmla="*/ 567 w 689"/>
                <a:gd name="T1" fmla="*/ 254 h 639"/>
                <a:gd name="T2" fmla="*/ 531 w 689"/>
                <a:gd name="T3" fmla="*/ 239 h 639"/>
                <a:gd name="T4" fmla="*/ 531 w 689"/>
                <a:gd name="T5" fmla="*/ 172 h 639"/>
                <a:gd name="T6" fmla="*/ 366 w 689"/>
                <a:gd name="T7" fmla="*/ 0 h 639"/>
                <a:gd name="T8" fmla="*/ 366 w 689"/>
                <a:gd name="T9" fmla="*/ 19 h 639"/>
                <a:gd name="T10" fmla="*/ 429 w 689"/>
                <a:gd name="T11" fmla="*/ 59 h 639"/>
                <a:gd name="T12" fmla="*/ 452 w 689"/>
                <a:gd name="T13" fmla="*/ 211 h 639"/>
                <a:gd name="T14" fmla="*/ 221 w 689"/>
                <a:gd name="T15" fmla="*/ 207 h 639"/>
                <a:gd name="T16" fmla="*/ 252 w 689"/>
                <a:gd name="T17" fmla="*/ 51 h 639"/>
                <a:gd name="T18" fmla="*/ 307 w 689"/>
                <a:gd name="T19" fmla="*/ 12 h 639"/>
                <a:gd name="T20" fmla="*/ 146 w 689"/>
                <a:gd name="T21" fmla="*/ 141 h 639"/>
                <a:gd name="T22" fmla="*/ 142 w 689"/>
                <a:gd name="T23" fmla="*/ 235 h 639"/>
                <a:gd name="T24" fmla="*/ 130 w 689"/>
                <a:gd name="T25" fmla="*/ 243 h 639"/>
                <a:gd name="T26" fmla="*/ 28 w 689"/>
                <a:gd name="T27" fmla="*/ 337 h 639"/>
                <a:gd name="T28" fmla="*/ 36 w 689"/>
                <a:gd name="T29" fmla="*/ 489 h 639"/>
                <a:gd name="T30" fmla="*/ 32 w 689"/>
                <a:gd name="T31" fmla="*/ 454 h 639"/>
                <a:gd name="T32" fmla="*/ 158 w 689"/>
                <a:gd name="T33" fmla="*/ 321 h 639"/>
                <a:gd name="T34" fmla="*/ 279 w 689"/>
                <a:gd name="T35" fmla="*/ 513 h 639"/>
                <a:gd name="T36" fmla="*/ 126 w 689"/>
                <a:gd name="T37" fmla="*/ 576 h 639"/>
                <a:gd name="T38" fmla="*/ 67 w 689"/>
                <a:gd name="T39" fmla="*/ 536 h 639"/>
                <a:gd name="T40" fmla="*/ 48 w 689"/>
                <a:gd name="T41" fmla="*/ 548 h 639"/>
                <a:gd name="T42" fmla="*/ 319 w 689"/>
                <a:gd name="T43" fmla="*/ 587 h 639"/>
                <a:gd name="T44" fmla="*/ 338 w 689"/>
                <a:gd name="T45" fmla="*/ 572 h 639"/>
                <a:gd name="T46" fmla="*/ 378 w 689"/>
                <a:gd name="T47" fmla="*/ 599 h 639"/>
                <a:gd name="T48" fmla="*/ 626 w 689"/>
                <a:gd name="T49" fmla="*/ 548 h 639"/>
                <a:gd name="T50" fmla="*/ 598 w 689"/>
                <a:gd name="T51" fmla="*/ 540 h 639"/>
                <a:gd name="T52" fmla="*/ 464 w 689"/>
                <a:gd name="T53" fmla="*/ 572 h 639"/>
                <a:gd name="T54" fmla="*/ 515 w 689"/>
                <a:gd name="T55" fmla="*/ 345 h 639"/>
                <a:gd name="T56" fmla="*/ 637 w 689"/>
                <a:gd name="T57" fmla="*/ 423 h 639"/>
                <a:gd name="T58" fmla="*/ 641 w 689"/>
                <a:gd name="T59" fmla="*/ 489 h 639"/>
                <a:gd name="T60" fmla="*/ 567 w 689"/>
                <a:gd name="T61" fmla="*/ 254 h 639"/>
                <a:gd name="T62" fmla="*/ 295 w 689"/>
                <a:gd name="T63" fmla="*/ 466 h 639"/>
                <a:gd name="T64" fmla="*/ 209 w 689"/>
                <a:gd name="T65" fmla="*/ 325 h 639"/>
                <a:gd name="T66" fmla="*/ 272 w 689"/>
                <a:gd name="T67" fmla="*/ 372 h 639"/>
                <a:gd name="T68" fmla="*/ 279 w 689"/>
                <a:gd name="T69" fmla="*/ 392 h 639"/>
                <a:gd name="T70" fmla="*/ 252 w 689"/>
                <a:gd name="T71" fmla="*/ 247 h 639"/>
                <a:gd name="T72" fmla="*/ 335 w 689"/>
                <a:gd name="T73" fmla="*/ 215 h 639"/>
                <a:gd name="T74" fmla="*/ 417 w 689"/>
                <a:gd name="T75" fmla="*/ 251 h 639"/>
                <a:gd name="T76" fmla="*/ 378 w 689"/>
                <a:gd name="T77" fmla="*/ 466 h 639"/>
                <a:gd name="T78" fmla="*/ 382 w 689"/>
                <a:gd name="T79" fmla="*/ 423 h 639"/>
                <a:gd name="T80" fmla="*/ 405 w 689"/>
                <a:gd name="T81" fmla="*/ 368 h 639"/>
                <a:gd name="T82" fmla="*/ 445 w 689"/>
                <a:gd name="T83" fmla="*/ 333 h 639"/>
                <a:gd name="T84" fmla="*/ 464 w 689"/>
                <a:gd name="T85" fmla="*/ 345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9" h="639">
                  <a:moveTo>
                    <a:pt x="567" y="254"/>
                  </a:moveTo>
                  <a:lnTo>
                    <a:pt x="567" y="254"/>
                  </a:lnTo>
                  <a:cubicBezTo>
                    <a:pt x="559" y="251"/>
                    <a:pt x="551" y="247"/>
                    <a:pt x="543" y="243"/>
                  </a:cubicBezTo>
                  <a:cubicBezTo>
                    <a:pt x="539" y="239"/>
                    <a:pt x="535" y="239"/>
                    <a:pt x="531" y="239"/>
                  </a:cubicBezTo>
                  <a:cubicBezTo>
                    <a:pt x="531" y="231"/>
                    <a:pt x="531" y="227"/>
                    <a:pt x="531" y="223"/>
                  </a:cubicBezTo>
                  <a:cubicBezTo>
                    <a:pt x="535" y="204"/>
                    <a:pt x="535" y="188"/>
                    <a:pt x="531" y="172"/>
                  </a:cubicBezTo>
                  <a:cubicBezTo>
                    <a:pt x="527" y="141"/>
                    <a:pt x="519" y="113"/>
                    <a:pt x="504" y="90"/>
                  </a:cubicBezTo>
                  <a:cubicBezTo>
                    <a:pt x="472" y="43"/>
                    <a:pt x="421" y="8"/>
                    <a:pt x="366" y="0"/>
                  </a:cubicBezTo>
                  <a:cubicBezTo>
                    <a:pt x="366" y="12"/>
                    <a:pt x="366" y="12"/>
                    <a:pt x="366" y="12"/>
                  </a:cubicBezTo>
                  <a:cubicBezTo>
                    <a:pt x="366" y="19"/>
                    <a:pt x="366" y="19"/>
                    <a:pt x="366" y="19"/>
                  </a:cubicBezTo>
                  <a:cubicBezTo>
                    <a:pt x="366" y="23"/>
                    <a:pt x="374" y="23"/>
                    <a:pt x="378" y="27"/>
                  </a:cubicBezTo>
                  <a:cubicBezTo>
                    <a:pt x="397" y="31"/>
                    <a:pt x="413" y="43"/>
                    <a:pt x="429" y="59"/>
                  </a:cubicBezTo>
                  <a:cubicBezTo>
                    <a:pt x="457" y="86"/>
                    <a:pt x="472" y="125"/>
                    <a:pt x="468" y="164"/>
                  </a:cubicBezTo>
                  <a:cubicBezTo>
                    <a:pt x="464" y="180"/>
                    <a:pt x="460" y="196"/>
                    <a:pt x="452" y="211"/>
                  </a:cubicBezTo>
                  <a:cubicBezTo>
                    <a:pt x="421" y="184"/>
                    <a:pt x="382" y="168"/>
                    <a:pt x="335" y="168"/>
                  </a:cubicBezTo>
                  <a:cubicBezTo>
                    <a:pt x="291" y="168"/>
                    <a:pt x="252" y="184"/>
                    <a:pt x="221" y="207"/>
                  </a:cubicBezTo>
                  <a:cubicBezTo>
                    <a:pt x="209" y="184"/>
                    <a:pt x="201" y="160"/>
                    <a:pt x="205" y="133"/>
                  </a:cubicBezTo>
                  <a:cubicBezTo>
                    <a:pt x="209" y="102"/>
                    <a:pt x="228" y="70"/>
                    <a:pt x="252" y="51"/>
                  </a:cubicBezTo>
                  <a:cubicBezTo>
                    <a:pt x="268" y="39"/>
                    <a:pt x="283" y="27"/>
                    <a:pt x="303" y="23"/>
                  </a:cubicBezTo>
                  <a:cubicBezTo>
                    <a:pt x="311" y="23"/>
                    <a:pt x="307" y="16"/>
                    <a:pt x="307" y="12"/>
                  </a:cubicBezTo>
                  <a:cubicBezTo>
                    <a:pt x="307" y="0"/>
                    <a:pt x="307" y="0"/>
                    <a:pt x="307" y="0"/>
                  </a:cubicBezTo>
                  <a:cubicBezTo>
                    <a:pt x="232" y="12"/>
                    <a:pt x="169" y="66"/>
                    <a:pt x="146" y="141"/>
                  </a:cubicBezTo>
                  <a:cubicBezTo>
                    <a:pt x="142" y="160"/>
                    <a:pt x="138" y="180"/>
                    <a:pt x="138" y="200"/>
                  </a:cubicBezTo>
                  <a:cubicBezTo>
                    <a:pt x="138" y="211"/>
                    <a:pt x="142" y="223"/>
                    <a:pt x="142" y="235"/>
                  </a:cubicBezTo>
                  <a:cubicBezTo>
                    <a:pt x="142" y="239"/>
                    <a:pt x="142" y="239"/>
                    <a:pt x="138" y="239"/>
                  </a:cubicBezTo>
                  <a:cubicBezTo>
                    <a:pt x="134" y="243"/>
                    <a:pt x="130" y="243"/>
                    <a:pt x="130" y="243"/>
                  </a:cubicBezTo>
                  <a:cubicBezTo>
                    <a:pt x="122" y="247"/>
                    <a:pt x="118" y="251"/>
                    <a:pt x="110" y="254"/>
                  </a:cubicBezTo>
                  <a:cubicBezTo>
                    <a:pt x="75" y="270"/>
                    <a:pt x="48" y="301"/>
                    <a:pt x="28" y="337"/>
                  </a:cubicBezTo>
                  <a:cubicBezTo>
                    <a:pt x="0" y="384"/>
                    <a:pt x="0" y="446"/>
                    <a:pt x="20" y="497"/>
                  </a:cubicBezTo>
                  <a:cubicBezTo>
                    <a:pt x="24" y="497"/>
                    <a:pt x="32" y="493"/>
                    <a:pt x="36" y="489"/>
                  </a:cubicBezTo>
                  <a:cubicBezTo>
                    <a:pt x="40" y="486"/>
                    <a:pt x="40" y="486"/>
                    <a:pt x="36" y="482"/>
                  </a:cubicBezTo>
                  <a:cubicBezTo>
                    <a:pt x="36" y="474"/>
                    <a:pt x="36" y="466"/>
                    <a:pt x="32" y="454"/>
                  </a:cubicBezTo>
                  <a:cubicBezTo>
                    <a:pt x="32" y="431"/>
                    <a:pt x="40" y="407"/>
                    <a:pt x="51" y="384"/>
                  </a:cubicBezTo>
                  <a:cubicBezTo>
                    <a:pt x="75" y="345"/>
                    <a:pt x="114" y="321"/>
                    <a:pt x="158" y="321"/>
                  </a:cubicBezTo>
                  <a:cubicBezTo>
                    <a:pt x="158" y="329"/>
                    <a:pt x="158" y="337"/>
                    <a:pt x="158" y="345"/>
                  </a:cubicBezTo>
                  <a:cubicBezTo>
                    <a:pt x="158" y="423"/>
                    <a:pt x="209" y="489"/>
                    <a:pt x="279" y="513"/>
                  </a:cubicBezTo>
                  <a:cubicBezTo>
                    <a:pt x="268" y="529"/>
                    <a:pt x="256" y="544"/>
                    <a:pt x="240" y="556"/>
                  </a:cubicBezTo>
                  <a:cubicBezTo>
                    <a:pt x="205" y="580"/>
                    <a:pt x="165" y="583"/>
                    <a:pt x="126" y="576"/>
                  </a:cubicBezTo>
                  <a:cubicBezTo>
                    <a:pt x="106" y="568"/>
                    <a:pt x="91" y="560"/>
                    <a:pt x="75" y="544"/>
                  </a:cubicBezTo>
                  <a:lnTo>
                    <a:pt x="67" y="536"/>
                  </a:lnTo>
                  <a:cubicBezTo>
                    <a:pt x="67" y="540"/>
                    <a:pt x="63" y="540"/>
                    <a:pt x="63" y="540"/>
                  </a:cubicBezTo>
                  <a:cubicBezTo>
                    <a:pt x="59" y="544"/>
                    <a:pt x="51" y="548"/>
                    <a:pt x="48" y="548"/>
                  </a:cubicBezTo>
                  <a:cubicBezTo>
                    <a:pt x="99" y="611"/>
                    <a:pt x="185" y="638"/>
                    <a:pt x="264" y="615"/>
                  </a:cubicBezTo>
                  <a:cubicBezTo>
                    <a:pt x="283" y="607"/>
                    <a:pt x="303" y="599"/>
                    <a:pt x="319" y="587"/>
                  </a:cubicBezTo>
                  <a:cubicBezTo>
                    <a:pt x="323" y="583"/>
                    <a:pt x="331" y="580"/>
                    <a:pt x="335" y="576"/>
                  </a:cubicBezTo>
                  <a:cubicBezTo>
                    <a:pt x="335" y="572"/>
                    <a:pt x="335" y="572"/>
                    <a:pt x="338" y="572"/>
                  </a:cubicBezTo>
                  <a:cubicBezTo>
                    <a:pt x="342" y="576"/>
                    <a:pt x="342" y="576"/>
                    <a:pt x="346" y="580"/>
                  </a:cubicBezTo>
                  <a:cubicBezTo>
                    <a:pt x="354" y="587"/>
                    <a:pt x="366" y="595"/>
                    <a:pt x="378" y="599"/>
                  </a:cubicBezTo>
                  <a:cubicBezTo>
                    <a:pt x="413" y="619"/>
                    <a:pt x="452" y="627"/>
                    <a:pt x="492" y="619"/>
                  </a:cubicBezTo>
                  <a:cubicBezTo>
                    <a:pt x="543" y="615"/>
                    <a:pt x="594" y="587"/>
                    <a:pt x="626" y="548"/>
                  </a:cubicBezTo>
                  <a:cubicBezTo>
                    <a:pt x="618" y="544"/>
                    <a:pt x="614" y="540"/>
                    <a:pt x="606" y="536"/>
                  </a:cubicBezTo>
                  <a:cubicBezTo>
                    <a:pt x="602" y="536"/>
                    <a:pt x="602" y="540"/>
                    <a:pt x="598" y="540"/>
                  </a:cubicBezTo>
                  <a:cubicBezTo>
                    <a:pt x="594" y="548"/>
                    <a:pt x="586" y="552"/>
                    <a:pt x="578" y="556"/>
                  </a:cubicBezTo>
                  <a:cubicBezTo>
                    <a:pt x="547" y="580"/>
                    <a:pt x="504" y="583"/>
                    <a:pt x="464" y="572"/>
                  </a:cubicBezTo>
                  <a:cubicBezTo>
                    <a:pt x="437" y="560"/>
                    <a:pt x="409" y="540"/>
                    <a:pt x="394" y="513"/>
                  </a:cubicBezTo>
                  <a:cubicBezTo>
                    <a:pt x="464" y="486"/>
                    <a:pt x="515" y="423"/>
                    <a:pt x="515" y="345"/>
                  </a:cubicBezTo>
                  <a:cubicBezTo>
                    <a:pt x="515" y="337"/>
                    <a:pt x="511" y="325"/>
                    <a:pt x="511" y="317"/>
                  </a:cubicBezTo>
                  <a:cubicBezTo>
                    <a:pt x="571" y="317"/>
                    <a:pt x="626" y="360"/>
                    <a:pt x="637" y="423"/>
                  </a:cubicBezTo>
                  <a:cubicBezTo>
                    <a:pt x="641" y="442"/>
                    <a:pt x="641" y="462"/>
                    <a:pt x="633" y="482"/>
                  </a:cubicBezTo>
                  <a:cubicBezTo>
                    <a:pt x="633" y="489"/>
                    <a:pt x="637" y="489"/>
                    <a:pt x="641" y="489"/>
                  </a:cubicBezTo>
                  <a:cubicBezTo>
                    <a:pt x="645" y="493"/>
                    <a:pt x="649" y="493"/>
                    <a:pt x="653" y="497"/>
                  </a:cubicBezTo>
                  <a:cubicBezTo>
                    <a:pt x="688" y="407"/>
                    <a:pt x="653" y="301"/>
                    <a:pt x="567" y="254"/>
                  </a:cubicBezTo>
                  <a:close/>
                  <a:moveTo>
                    <a:pt x="295" y="466"/>
                  </a:moveTo>
                  <a:lnTo>
                    <a:pt x="295" y="466"/>
                  </a:lnTo>
                  <a:cubicBezTo>
                    <a:pt x="244" y="450"/>
                    <a:pt x="209" y="399"/>
                    <a:pt x="209" y="345"/>
                  </a:cubicBezTo>
                  <a:cubicBezTo>
                    <a:pt x="209" y="337"/>
                    <a:pt x="209" y="333"/>
                    <a:pt x="209" y="325"/>
                  </a:cubicBezTo>
                  <a:cubicBezTo>
                    <a:pt x="224" y="333"/>
                    <a:pt x="240" y="341"/>
                    <a:pt x="256" y="356"/>
                  </a:cubicBezTo>
                  <a:cubicBezTo>
                    <a:pt x="256" y="356"/>
                    <a:pt x="264" y="364"/>
                    <a:pt x="272" y="372"/>
                  </a:cubicBezTo>
                  <a:cubicBezTo>
                    <a:pt x="276" y="376"/>
                    <a:pt x="279" y="384"/>
                    <a:pt x="279" y="392"/>
                  </a:cubicBezTo>
                  <a:lnTo>
                    <a:pt x="279" y="392"/>
                  </a:lnTo>
                  <a:cubicBezTo>
                    <a:pt x="291" y="411"/>
                    <a:pt x="295" y="435"/>
                    <a:pt x="295" y="466"/>
                  </a:cubicBezTo>
                  <a:close/>
                  <a:moveTo>
                    <a:pt x="252" y="247"/>
                  </a:moveTo>
                  <a:lnTo>
                    <a:pt x="252" y="247"/>
                  </a:lnTo>
                  <a:cubicBezTo>
                    <a:pt x="272" y="227"/>
                    <a:pt x="303" y="215"/>
                    <a:pt x="335" y="215"/>
                  </a:cubicBezTo>
                  <a:cubicBezTo>
                    <a:pt x="366" y="215"/>
                    <a:pt x="397" y="231"/>
                    <a:pt x="421" y="251"/>
                  </a:cubicBezTo>
                  <a:lnTo>
                    <a:pt x="417" y="251"/>
                  </a:lnTo>
                  <a:cubicBezTo>
                    <a:pt x="401" y="262"/>
                    <a:pt x="331" y="309"/>
                    <a:pt x="252" y="247"/>
                  </a:cubicBezTo>
                  <a:close/>
                  <a:moveTo>
                    <a:pt x="378" y="466"/>
                  </a:moveTo>
                  <a:lnTo>
                    <a:pt x="378" y="466"/>
                  </a:lnTo>
                  <a:cubicBezTo>
                    <a:pt x="378" y="450"/>
                    <a:pt x="378" y="435"/>
                    <a:pt x="382" y="423"/>
                  </a:cubicBezTo>
                  <a:cubicBezTo>
                    <a:pt x="382" y="411"/>
                    <a:pt x="386" y="399"/>
                    <a:pt x="390" y="392"/>
                  </a:cubicBezTo>
                  <a:cubicBezTo>
                    <a:pt x="394" y="384"/>
                    <a:pt x="397" y="376"/>
                    <a:pt x="405" y="368"/>
                  </a:cubicBezTo>
                  <a:cubicBezTo>
                    <a:pt x="405" y="368"/>
                    <a:pt x="405" y="364"/>
                    <a:pt x="409" y="364"/>
                  </a:cubicBezTo>
                  <a:cubicBezTo>
                    <a:pt x="417" y="352"/>
                    <a:pt x="429" y="345"/>
                    <a:pt x="445" y="333"/>
                  </a:cubicBezTo>
                  <a:cubicBezTo>
                    <a:pt x="449" y="333"/>
                    <a:pt x="457" y="329"/>
                    <a:pt x="460" y="325"/>
                  </a:cubicBezTo>
                  <a:cubicBezTo>
                    <a:pt x="464" y="333"/>
                    <a:pt x="464" y="337"/>
                    <a:pt x="464" y="345"/>
                  </a:cubicBezTo>
                  <a:cubicBezTo>
                    <a:pt x="464" y="399"/>
                    <a:pt x="429" y="446"/>
                    <a:pt x="378" y="466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519"/>
            <p:cNvSpPr>
              <a:spLocks noChangeArrowheads="1"/>
            </p:cNvSpPr>
            <p:nvPr/>
          </p:nvSpPr>
          <p:spPr bwMode="auto">
            <a:xfrm>
              <a:off x="5873750" y="2898774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3" name="Group 232"/>
          <p:cNvGrpSpPr/>
          <p:nvPr/>
        </p:nvGrpSpPr>
        <p:grpSpPr>
          <a:xfrm>
            <a:off x="2679536" y="2294394"/>
            <a:ext cx="357187" cy="357188"/>
            <a:chOff x="6678613" y="2333624"/>
            <a:chExt cx="357187" cy="357188"/>
          </a:xfrm>
        </p:grpSpPr>
        <p:sp>
          <p:nvSpPr>
            <p:cNvPr id="234" name="Freeform 520"/>
            <p:cNvSpPr>
              <a:spLocks noChangeArrowheads="1"/>
            </p:cNvSpPr>
            <p:nvPr/>
          </p:nvSpPr>
          <p:spPr bwMode="auto">
            <a:xfrm>
              <a:off x="6678613" y="2333624"/>
              <a:ext cx="357187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4 h 992"/>
                <a:gd name="T6" fmla="*/ 496 w 992"/>
                <a:gd name="T7" fmla="*/ 0 h 992"/>
                <a:gd name="T8" fmla="*/ 991 w 992"/>
                <a:gd name="T9" fmla="*/ 494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3 w 992"/>
                <a:gd name="T17" fmla="*/ 494 h 992"/>
                <a:gd name="T18" fmla="*/ 496 w 992"/>
                <a:gd name="T19" fmla="*/ 944 h 992"/>
                <a:gd name="T20" fmla="*/ 948 w 992"/>
                <a:gd name="T21" fmla="*/ 494 h 992"/>
                <a:gd name="T22" fmla="*/ 496 w 992"/>
                <a:gd name="T23" fmla="*/ 47 h 992"/>
                <a:gd name="T24" fmla="*/ 496 w 992"/>
                <a:gd name="T25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6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6" y="991"/>
                  </a:cubicBezTo>
                  <a:lnTo>
                    <a:pt x="496" y="47"/>
                  </a:lnTo>
                  <a:lnTo>
                    <a:pt x="496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0"/>
                    <a:pt x="248" y="944"/>
                    <a:pt x="496" y="944"/>
                  </a:cubicBezTo>
                  <a:cubicBezTo>
                    <a:pt x="743" y="944"/>
                    <a:pt x="948" y="740"/>
                    <a:pt x="948" y="494"/>
                  </a:cubicBezTo>
                  <a:cubicBezTo>
                    <a:pt x="948" y="247"/>
                    <a:pt x="743" y="47"/>
                    <a:pt x="496" y="47"/>
                  </a:cubicBezTo>
                  <a:lnTo>
                    <a:pt x="496" y="9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521"/>
            <p:cNvSpPr>
              <a:spLocks noChangeArrowheads="1"/>
            </p:cNvSpPr>
            <p:nvPr/>
          </p:nvSpPr>
          <p:spPr bwMode="auto">
            <a:xfrm>
              <a:off x="6688138" y="2341562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522"/>
            <p:cNvSpPr>
              <a:spLocks noChangeArrowheads="1"/>
            </p:cNvSpPr>
            <p:nvPr/>
          </p:nvSpPr>
          <p:spPr bwMode="auto">
            <a:xfrm>
              <a:off x="6858000" y="2341562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523"/>
            <p:cNvSpPr>
              <a:spLocks noChangeArrowheads="1"/>
            </p:cNvSpPr>
            <p:nvPr/>
          </p:nvSpPr>
          <p:spPr bwMode="auto">
            <a:xfrm>
              <a:off x="6781800" y="2465387"/>
              <a:ext cx="177800" cy="77787"/>
            </a:xfrm>
            <a:custGeom>
              <a:avLst/>
              <a:gdLst>
                <a:gd name="T0" fmla="*/ 130 w 493"/>
                <a:gd name="T1" fmla="*/ 110 h 217"/>
                <a:gd name="T2" fmla="*/ 165 w 493"/>
                <a:gd name="T3" fmla="*/ 141 h 217"/>
                <a:gd name="T4" fmla="*/ 248 w 493"/>
                <a:gd name="T5" fmla="*/ 216 h 217"/>
                <a:gd name="T6" fmla="*/ 492 w 493"/>
                <a:gd name="T7" fmla="*/ 0 h 217"/>
                <a:gd name="T8" fmla="*/ 0 w 493"/>
                <a:gd name="T9" fmla="*/ 0 h 217"/>
                <a:gd name="T10" fmla="*/ 130 w 493"/>
                <a:gd name="T11" fmla="*/ 11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3" h="217">
                  <a:moveTo>
                    <a:pt x="130" y="110"/>
                  </a:moveTo>
                  <a:lnTo>
                    <a:pt x="165" y="141"/>
                  </a:lnTo>
                  <a:lnTo>
                    <a:pt x="248" y="216"/>
                  </a:lnTo>
                  <a:lnTo>
                    <a:pt x="492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524"/>
            <p:cNvSpPr>
              <a:spLocks noChangeArrowheads="1"/>
            </p:cNvSpPr>
            <p:nvPr/>
          </p:nvSpPr>
          <p:spPr bwMode="auto">
            <a:xfrm>
              <a:off x="6769100" y="2473324"/>
              <a:ext cx="204788" cy="120650"/>
            </a:xfrm>
            <a:custGeom>
              <a:avLst/>
              <a:gdLst>
                <a:gd name="T0" fmla="*/ 283 w 567"/>
                <a:gd name="T1" fmla="*/ 254 h 334"/>
                <a:gd name="T2" fmla="*/ 169 w 567"/>
                <a:gd name="T3" fmla="*/ 149 h 334"/>
                <a:gd name="T4" fmla="*/ 133 w 567"/>
                <a:gd name="T5" fmla="*/ 117 h 334"/>
                <a:gd name="T6" fmla="*/ 0 w 567"/>
                <a:gd name="T7" fmla="*/ 4 h 334"/>
                <a:gd name="T8" fmla="*/ 0 w 567"/>
                <a:gd name="T9" fmla="*/ 333 h 334"/>
                <a:gd name="T10" fmla="*/ 566 w 567"/>
                <a:gd name="T11" fmla="*/ 333 h 334"/>
                <a:gd name="T12" fmla="*/ 566 w 567"/>
                <a:gd name="T13" fmla="*/ 0 h 334"/>
                <a:gd name="T14" fmla="*/ 283 w 567"/>
                <a:gd name="T15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9" y="149"/>
                  </a:lnTo>
                  <a:lnTo>
                    <a:pt x="133" y="117"/>
                  </a:lnTo>
                  <a:lnTo>
                    <a:pt x="0" y="4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525"/>
            <p:cNvSpPr>
              <a:spLocks noChangeArrowheads="1"/>
            </p:cNvSpPr>
            <p:nvPr/>
          </p:nvSpPr>
          <p:spPr bwMode="auto">
            <a:xfrm>
              <a:off x="6678613" y="2333624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526"/>
            <p:cNvSpPr>
              <a:spLocks noChangeArrowheads="1"/>
            </p:cNvSpPr>
            <p:nvPr/>
          </p:nvSpPr>
          <p:spPr bwMode="auto">
            <a:xfrm>
              <a:off x="6735763" y="2430462"/>
              <a:ext cx="196850" cy="122237"/>
            </a:xfrm>
            <a:custGeom>
              <a:avLst/>
              <a:gdLst>
                <a:gd name="T0" fmla="*/ 547 w 548"/>
                <a:gd name="T1" fmla="*/ 0 h 338"/>
                <a:gd name="T2" fmla="*/ 0 w 548"/>
                <a:gd name="T3" fmla="*/ 0 h 338"/>
                <a:gd name="T4" fmla="*/ 0 w 548"/>
                <a:gd name="T5" fmla="*/ 337 h 338"/>
                <a:gd name="T6" fmla="*/ 47 w 548"/>
                <a:gd name="T7" fmla="*/ 337 h 338"/>
                <a:gd name="T8" fmla="*/ 47 w 548"/>
                <a:gd name="T9" fmla="*/ 47 h 338"/>
                <a:gd name="T10" fmla="*/ 547 w 548"/>
                <a:gd name="T11" fmla="*/ 47 h 338"/>
                <a:gd name="T12" fmla="*/ 547 w 548"/>
                <a:gd name="T1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547" y="0"/>
                  </a:moveTo>
                  <a:lnTo>
                    <a:pt x="0" y="0"/>
                  </a:lnTo>
                  <a:lnTo>
                    <a:pt x="0" y="337"/>
                  </a:lnTo>
                  <a:lnTo>
                    <a:pt x="47" y="337"/>
                  </a:lnTo>
                  <a:lnTo>
                    <a:pt x="47" y="47"/>
                  </a:lnTo>
                  <a:lnTo>
                    <a:pt x="547" y="47"/>
                  </a:lnTo>
                  <a:lnTo>
                    <a:pt x="5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1" name="Group 240"/>
          <p:cNvGrpSpPr/>
          <p:nvPr/>
        </p:nvGrpSpPr>
        <p:grpSpPr>
          <a:xfrm>
            <a:off x="2679535" y="3524024"/>
            <a:ext cx="357188" cy="357188"/>
            <a:chOff x="6683375" y="3517899"/>
            <a:chExt cx="357188" cy="357188"/>
          </a:xfrm>
        </p:grpSpPr>
        <p:sp>
          <p:nvSpPr>
            <p:cNvPr id="242" name="Freeform 527"/>
            <p:cNvSpPr>
              <a:spLocks noChangeArrowheads="1"/>
            </p:cNvSpPr>
            <p:nvPr/>
          </p:nvSpPr>
          <p:spPr bwMode="auto">
            <a:xfrm>
              <a:off x="6691313" y="3525837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528"/>
            <p:cNvSpPr>
              <a:spLocks noChangeArrowheads="1"/>
            </p:cNvSpPr>
            <p:nvPr/>
          </p:nvSpPr>
          <p:spPr bwMode="auto">
            <a:xfrm>
              <a:off x="6861175" y="352583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529"/>
            <p:cNvSpPr>
              <a:spLocks noChangeArrowheads="1"/>
            </p:cNvSpPr>
            <p:nvPr/>
          </p:nvSpPr>
          <p:spPr bwMode="auto">
            <a:xfrm>
              <a:off x="6786563" y="3648074"/>
              <a:ext cx="177800" cy="77788"/>
            </a:xfrm>
            <a:custGeom>
              <a:avLst/>
              <a:gdLst>
                <a:gd name="T0" fmla="*/ 130 w 493"/>
                <a:gd name="T1" fmla="*/ 110 h 217"/>
                <a:gd name="T2" fmla="*/ 165 w 493"/>
                <a:gd name="T3" fmla="*/ 141 h 217"/>
                <a:gd name="T4" fmla="*/ 248 w 493"/>
                <a:gd name="T5" fmla="*/ 216 h 217"/>
                <a:gd name="T6" fmla="*/ 492 w 493"/>
                <a:gd name="T7" fmla="*/ 0 h 217"/>
                <a:gd name="T8" fmla="*/ 0 w 493"/>
                <a:gd name="T9" fmla="*/ 0 h 217"/>
                <a:gd name="T10" fmla="*/ 130 w 493"/>
                <a:gd name="T11" fmla="*/ 11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3" h="217">
                  <a:moveTo>
                    <a:pt x="130" y="110"/>
                  </a:moveTo>
                  <a:lnTo>
                    <a:pt x="165" y="141"/>
                  </a:lnTo>
                  <a:lnTo>
                    <a:pt x="248" y="216"/>
                  </a:lnTo>
                  <a:lnTo>
                    <a:pt x="492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530"/>
            <p:cNvSpPr>
              <a:spLocks noChangeArrowheads="1"/>
            </p:cNvSpPr>
            <p:nvPr/>
          </p:nvSpPr>
          <p:spPr bwMode="auto">
            <a:xfrm>
              <a:off x="6773863" y="3657599"/>
              <a:ext cx="204787" cy="120650"/>
            </a:xfrm>
            <a:custGeom>
              <a:avLst/>
              <a:gdLst>
                <a:gd name="T0" fmla="*/ 283 w 567"/>
                <a:gd name="T1" fmla="*/ 254 h 334"/>
                <a:gd name="T2" fmla="*/ 169 w 567"/>
                <a:gd name="T3" fmla="*/ 149 h 334"/>
                <a:gd name="T4" fmla="*/ 133 w 567"/>
                <a:gd name="T5" fmla="*/ 117 h 334"/>
                <a:gd name="T6" fmla="*/ 0 w 567"/>
                <a:gd name="T7" fmla="*/ 4 h 334"/>
                <a:gd name="T8" fmla="*/ 0 w 567"/>
                <a:gd name="T9" fmla="*/ 333 h 334"/>
                <a:gd name="T10" fmla="*/ 566 w 567"/>
                <a:gd name="T11" fmla="*/ 333 h 334"/>
                <a:gd name="T12" fmla="*/ 566 w 567"/>
                <a:gd name="T13" fmla="*/ 0 h 334"/>
                <a:gd name="T14" fmla="*/ 283 w 567"/>
                <a:gd name="T15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9" y="149"/>
                  </a:lnTo>
                  <a:lnTo>
                    <a:pt x="133" y="117"/>
                  </a:lnTo>
                  <a:lnTo>
                    <a:pt x="0" y="4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531"/>
            <p:cNvSpPr>
              <a:spLocks noChangeArrowheads="1"/>
            </p:cNvSpPr>
            <p:nvPr/>
          </p:nvSpPr>
          <p:spPr bwMode="auto">
            <a:xfrm>
              <a:off x="6683375" y="3517899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532"/>
            <p:cNvSpPr>
              <a:spLocks noChangeArrowheads="1"/>
            </p:cNvSpPr>
            <p:nvPr/>
          </p:nvSpPr>
          <p:spPr bwMode="auto">
            <a:xfrm>
              <a:off x="6738938" y="3614737"/>
              <a:ext cx="196850" cy="122237"/>
            </a:xfrm>
            <a:custGeom>
              <a:avLst/>
              <a:gdLst>
                <a:gd name="T0" fmla="*/ 547 w 548"/>
                <a:gd name="T1" fmla="*/ 0 h 338"/>
                <a:gd name="T2" fmla="*/ 0 w 548"/>
                <a:gd name="T3" fmla="*/ 0 h 338"/>
                <a:gd name="T4" fmla="*/ 0 w 548"/>
                <a:gd name="T5" fmla="*/ 337 h 338"/>
                <a:gd name="T6" fmla="*/ 47 w 548"/>
                <a:gd name="T7" fmla="*/ 337 h 338"/>
                <a:gd name="T8" fmla="*/ 47 w 548"/>
                <a:gd name="T9" fmla="*/ 47 h 338"/>
                <a:gd name="T10" fmla="*/ 547 w 548"/>
                <a:gd name="T11" fmla="*/ 47 h 338"/>
                <a:gd name="T12" fmla="*/ 547 w 548"/>
                <a:gd name="T1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547" y="0"/>
                  </a:moveTo>
                  <a:lnTo>
                    <a:pt x="0" y="0"/>
                  </a:lnTo>
                  <a:lnTo>
                    <a:pt x="0" y="337"/>
                  </a:lnTo>
                  <a:lnTo>
                    <a:pt x="47" y="337"/>
                  </a:lnTo>
                  <a:lnTo>
                    <a:pt x="47" y="47"/>
                  </a:lnTo>
                  <a:lnTo>
                    <a:pt x="547" y="47"/>
                  </a:lnTo>
                  <a:lnTo>
                    <a:pt x="54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2679535" y="1678017"/>
            <a:ext cx="357188" cy="357188"/>
            <a:chOff x="6670675" y="1698624"/>
            <a:chExt cx="357188" cy="357188"/>
          </a:xfrm>
        </p:grpSpPr>
        <p:sp>
          <p:nvSpPr>
            <p:cNvPr id="249" name="Freeform 533"/>
            <p:cNvSpPr>
              <a:spLocks noChangeArrowheads="1"/>
            </p:cNvSpPr>
            <p:nvPr/>
          </p:nvSpPr>
          <p:spPr bwMode="auto">
            <a:xfrm>
              <a:off x="6670675" y="1698624"/>
              <a:ext cx="357188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4 h 992"/>
                <a:gd name="T6" fmla="*/ 496 w 992"/>
                <a:gd name="T7" fmla="*/ 0 h 992"/>
                <a:gd name="T8" fmla="*/ 991 w 992"/>
                <a:gd name="T9" fmla="*/ 494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3 w 992"/>
                <a:gd name="T17" fmla="*/ 494 h 992"/>
                <a:gd name="T18" fmla="*/ 496 w 992"/>
                <a:gd name="T19" fmla="*/ 944 h 992"/>
                <a:gd name="T20" fmla="*/ 948 w 992"/>
                <a:gd name="T21" fmla="*/ 494 h 992"/>
                <a:gd name="T22" fmla="*/ 496 w 992"/>
                <a:gd name="T23" fmla="*/ 47 h 992"/>
                <a:gd name="T24" fmla="*/ 496 w 992"/>
                <a:gd name="T25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6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6" y="991"/>
                  </a:cubicBezTo>
                  <a:lnTo>
                    <a:pt x="496" y="47"/>
                  </a:lnTo>
                  <a:lnTo>
                    <a:pt x="496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0"/>
                    <a:pt x="248" y="944"/>
                    <a:pt x="496" y="944"/>
                  </a:cubicBezTo>
                  <a:cubicBezTo>
                    <a:pt x="743" y="944"/>
                    <a:pt x="948" y="740"/>
                    <a:pt x="948" y="494"/>
                  </a:cubicBezTo>
                  <a:cubicBezTo>
                    <a:pt x="948" y="247"/>
                    <a:pt x="743" y="47"/>
                    <a:pt x="496" y="47"/>
                  </a:cubicBezTo>
                  <a:lnTo>
                    <a:pt x="496" y="991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534"/>
            <p:cNvSpPr>
              <a:spLocks noChangeArrowheads="1"/>
            </p:cNvSpPr>
            <p:nvPr/>
          </p:nvSpPr>
          <p:spPr bwMode="auto">
            <a:xfrm>
              <a:off x="6678613" y="1706562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535"/>
            <p:cNvSpPr>
              <a:spLocks noChangeArrowheads="1"/>
            </p:cNvSpPr>
            <p:nvPr/>
          </p:nvSpPr>
          <p:spPr bwMode="auto">
            <a:xfrm>
              <a:off x="6848475" y="1706562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536"/>
            <p:cNvSpPr>
              <a:spLocks noChangeArrowheads="1"/>
            </p:cNvSpPr>
            <p:nvPr/>
          </p:nvSpPr>
          <p:spPr bwMode="auto">
            <a:xfrm>
              <a:off x="6773863" y="1830387"/>
              <a:ext cx="177800" cy="77787"/>
            </a:xfrm>
            <a:custGeom>
              <a:avLst/>
              <a:gdLst>
                <a:gd name="T0" fmla="*/ 130 w 493"/>
                <a:gd name="T1" fmla="*/ 110 h 217"/>
                <a:gd name="T2" fmla="*/ 165 w 493"/>
                <a:gd name="T3" fmla="*/ 141 h 217"/>
                <a:gd name="T4" fmla="*/ 248 w 493"/>
                <a:gd name="T5" fmla="*/ 216 h 217"/>
                <a:gd name="T6" fmla="*/ 492 w 493"/>
                <a:gd name="T7" fmla="*/ 0 h 217"/>
                <a:gd name="T8" fmla="*/ 0 w 493"/>
                <a:gd name="T9" fmla="*/ 0 h 217"/>
                <a:gd name="T10" fmla="*/ 130 w 493"/>
                <a:gd name="T11" fmla="*/ 11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3" h="217">
                  <a:moveTo>
                    <a:pt x="130" y="110"/>
                  </a:moveTo>
                  <a:lnTo>
                    <a:pt x="165" y="141"/>
                  </a:lnTo>
                  <a:lnTo>
                    <a:pt x="248" y="216"/>
                  </a:lnTo>
                  <a:lnTo>
                    <a:pt x="492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537"/>
            <p:cNvSpPr>
              <a:spLocks noChangeArrowheads="1"/>
            </p:cNvSpPr>
            <p:nvPr/>
          </p:nvSpPr>
          <p:spPr bwMode="auto">
            <a:xfrm>
              <a:off x="6761163" y="1838324"/>
              <a:ext cx="204787" cy="120650"/>
            </a:xfrm>
            <a:custGeom>
              <a:avLst/>
              <a:gdLst>
                <a:gd name="T0" fmla="*/ 283 w 567"/>
                <a:gd name="T1" fmla="*/ 254 h 334"/>
                <a:gd name="T2" fmla="*/ 169 w 567"/>
                <a:gd name="T3" fmla="*/ 149 h 334"/>
                <a:gd name="T4" fmla="*/ 133 w 567"/>
                <a:gd name="T5" fmla="*/ 117 h 334"/>
                <a:gd name="T6" fmla="*/ 0 w 567"/>
                <a:gd name="T7" fmla="*/ 4 h 334"/>
                <a:gd name="T8" fmla="*/ 0 w 567"/>
                <a:gd name="T9" fmla="*/ 333 h 334"/>
                <a:gd name="T10" fmla="*/ 566 w 567"/>
                <a:gd name="T11" fmla="*/ 333 h 334"/>
                <a:gd name="T12" fmla="*/ 566 w 567"/>
                <a:gd name="T13" fmla="*/ 0 h 334"/>
                <a:gd name="T14" fmla="*/ 283 w 567"/>
                <a:gd name="T15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9" y="149"/>
                  </a:lnTo>
                  <a:lnTo>
                    <a:pt x="133" y="117"/>
                  </a:lnTo>
                  <a:lnTo>
                    <a:pt x="0" y="4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538"/>
            <p:cNvSpPr>
              <a:spLocks noChangeArrowheads="1"/>
            </p:cNvSpPr>
            <p:nvPr/>
          </p:nvSpPr>
          <p:spPr bwMode="auto">
            <a:xfrm>
              <a:off x="6670675" y="1698624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539"/>
            <p:cNvSpPr>
              <a:spLocks noChangeArrowheads="1"/>
            </p:cNvSpPr>
            <p:nvPr/>
          </p:nvSpPr>
          <p:spPr bwMode="auto">
            <a:xfrm>
              <a:off x="6726238" y="1795462"/>
              <a:ext cx="196850" cy="122237"/>
            </a:xfrm>
            <a:custGeom>
              <a:avLst/>
              <a:gdLst>
                <a:gd name="T0" fmla="*/ 547 w 548"/>
                <a:gd name="T1" fmla="*/ 0 h 338"/>
                <a:gd name="T2" fmla="*/ 0 w 548"/>
                <a:gd name="T3" fmla="*/ 0 h 338"/>
                <a:gd name="T4" fmla="*/ 0 w 548"/>
                <a:gd name="T5" fmla="*/ 337 h 338"/>
                <a:gd name="T6" fmla="*/ 47 w 548"/>
                <a:gd name="T7" fmla="*/ 337 h 338"/>
                <a:gd name="T8" fmla="*/ 47 w 548"/>
                <a:gd name="T9" fmla="*/ 47 h 338"/>
                <a:gd name="T10" fmla="*/ 547 w 548"/>
                <a:gd name="T11" fmla="*/ 47 h 338"/>
                <a:gd name="T12" fmla="*/ 547 w 548"/>
                <a:gd name="T1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547" y="0"/>
                  </a:moveTo>
                  <a:lnTo>
                    <a:pt x="0" y="0"/>
                  </a:lnTo>
                  <a:lnTo>
                    <a:pt x="0" y="337"/>
                  </a:lnTo>
                  <a:lnTo>
                    <a:pt x="47" y="337"/>
                  </a:lnTo>
                  <a:lnTo>
                    <a:pt x="47" y="47"/>
                  </a:lnTo>
                  <a:lnTo>
                    <a:pt x="547" y="47"/>
                  </a:lnTo>
                  <a:lnTo>
                    <a:pt x="54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2610479" y="4067175"/>
            <a:ext cx="495300" cy="493713"/>
            <a:chOff x="6600825" y="4070349"/>
            <a:chExt cx="495300" cy="493713"/>
          </a:xfrm>
        </p:grpSpPr>
        <p:sp>
          <p:nvSpPr>
            <p:cNvPr id="257" name="Freeform 540"/>
            <p:cNvSpPr>
              <a:spLocks noChangeArrowheads="1"/>
            </p:cNvSpPr>
            <p:nvPr/>
          </p:nvSpPr>
          <p:spPr bwMode="auto">
            <a:xfrm>
              <a:off x="6600825" y="40703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541"/>
            <p:cNvSpPr>
              <a:spLocks noChangeArrowheads="1"/>
            </p:cNvSpPr>
            <p:nvPr/>
          </p:nvSpPr>
          <p:spPr bwMode="auto">
            <a:xfrm>
              <a:off x="6600825" y="40703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542"/>
            <p:cNvSpPr>
              <a:spLocks noChangeArrowheads="1"/>
            </p:cNvSpPr>
            <p:nvPr/>
          </p:nvSpPr>
          <p:spPr bwMode="auto">
            <a:xfrm>
              <a:off x="6737350" y="4200524"/>
              <a:ext cx="358775" cy="363538"/>
            </a:xfrm>
            <a:custGeom>
              <a:avLst/>
              <a:gdLst>
                <a:gd name="T0" fmla="*/ 636 w 998"/>
                <a:gd name="T1" fmla="*/ 0 h 1009"/>
                <a:gd name="T2" fmla="*/ 636 w 998"/>
                <a:gd name="T3" fmla="*/ 0 h 1009"/>
                <a:gd name="T4" fmla="*/ 622 w 998"/>
                <a:gd name="T5" fmla="*/ 18 h 1009"/>
                <a:gd name="T6" fmla="*/ 750 w 998"/>
                <a:gd name="T7" fmla="*/ 322 h 1009"/>
                <a:gd name="T8" fmla="*/ 318 w 998"/>
                <a:gd name="T9" fmla="*/ 754 h 1009"/>
                <a:gd name="T10" fmla="*/ 11 w 998"/>
                <a:gd name="T11" fmla="*/ 626 h 1009"/>
                <a:gd name="T12" fmla="*/ 0 w 998"/>
                <a:gd name="T13" fmla="*/ 640 h 1009"/>
                <a:gd name="T14" fmla="*/ 372 w 998"/>
                <a:gd name="T15" fmla="*/ 1008 h 1009"/>
                <a:gd name="T16" fmla="*/ 997 w 998"/>
                <a:gd name="T17" fmla="*/ 1008 h 1009"/>
                <a:gd name="T18" fmla="*/ 997 w 998"/>
                <a:gd name="T19" fmla="*/ 365 h 1009"/>
                <a:gd name="T20" fmla="*/ 636 w 998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9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4"/>
                    <a:pt x="750" y="322"/>
                  </a:cubicBezTo>
                  <a:cubicBezTo>
                    <a:pt x="750" y="561"/>
                    <a:pt x="558" y="754"/>
                    <a:pt x="318" y="754"/>
                  </a:cubicBezTo>
                  <a:cubicBezTo>
                    <a:pt x="200" y="754"/>
                    <a:pt x="90" y="704"/>
                    <a:pt x="11" y="626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372" y="1008"/>
                    <a:pt x="372" y="1008"/>
                    <a:pt x="372" y="1008"/>
                  </a:cubicBezTo>
                  <a:cubicBezTo>
                    <a:pt x="997" y="1008"/>
                    <a:pt x="997" y="1008"/>
                    <a:pt x="997" y="1008"/>
                  </a:cubicBezTo>
                  <a:cubicBezTo>
                    <a:pt x="997" y="365"/>
                    <a:pt x="997" y="365"/>
                    <a:pt x="997" y="365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543"/>
            <p:cNvSpPr>
              <a:spLocks noChangeArrowheads="1"/>
            </p:cNvSpPr>
            <p:nvPr/>
          </p:nvSpPr>
          <p:spPr bwMode="auto">
            <a:xfrm>
              <a:off x="6689725" y="4154487"/>
              <a:ext cx="323850" cy="325437"/>
            </a:xfrm>
            <a:custGeom>
              <a:avLst/>
              <a:gdLst>
                <a:gd name="T0" fmla="*/ 450 w 901"/>
                <a:gd name="T1" fmla="*/ 904 h 905"/>
                <a:gd name="T2" fmla="*/ 450 w 901"/>
                <a:gd name="T3" fmla="*/ 904 h 905"/>
                <a:gd name="T4" fmla="*/ 0 w 901"/>
                <a:gd name="T5" fmla="*/ 450 h 905"/>
                <a:gd name="T6" fmla="*/ 450 w 901"/>
                <a:gd name="T7" fmla="*/ 0 h 905"/>
                <a:gd name="T8" fmla="*/ 900 w 901"/>
                <a:gd name="T9" fmla="*/ 450 h 905"/>
                <a:gd name="T10" fmla="*/ 450 w 901"/>
                <a:gd name="T11" fmla="*/ 904 h 905"/>
                <a:gd name="T12" fmla="*/ 450 w 901"/>
                <a:gd name="T13" fmla="*/ 43 h 905"/>
                <a:gd name="T14" fmla="*/ 450 w 901"/>
                <a:gd name="T15" fmla="*/ 43 h 905"/>
                <a:gd name="T16" fmla="*/ 39 w 901"/>
                <a:gd name="T17" fmla="*/ 450 h 905"/>
                <a:gd name="T18" fmla="*/ 450 w 901"/>
                <a:gd name="T19" fmla="*/ 861 h 905"/>
                <a:gd name="T20" fmla="*/ 861 w 901"/>
                <a:gd name="T21" fmla="*/ 450 h 905"/>
                <a:gd name="T22" fmla="*/ 450 w 901"/>
                <a:gd name="T23" fmla="*/ 43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904"/>
                  </a:moveTo>
                  <a:lnTo>
                    <a:pt x="450" y="904"/>
                  </a:lnTo>
                  <a:cubicBezTo>
                    <a:pt x="200" y="904"/>
                    <a:pt x="0" y="700"/>
                    <a:pt x="0" y="450"/>
                  </a:cubicBezTo>
                  <a:cubicBezTo>
                    <a:pt x="0" y="203"/>
                    <a:pt x="200" y="0"/>
                    <a:pt x="450" y="0"/>
                  </a:cubicBezTo>
                  <a:cubicBezTo>
                    <a:pt x="700" y="0"/>
                    <a:pt x="900" y="203"/>
                    <a:pt x="900" y="450"/>
                  </a:cubicBezTo>
                  <a:cubicBezTo>
                    <a:pt x="900" y="700"/>
                    <a:pt x="700" y="904"/>
                    <a:pt x="450" y="904"/>
                  </a:cubicBezTo>
                  <a:close/>
                  <a:moveTo>
                    <a:pt x="450" y="43"/>
                  </a:moveTo>
                  <a:lnTo>
                    <a:pt x="450" y="43"/>
                  </a:lnTo>
                  <a:cubicBezTo>
                    <a:pt x="225" y="43"/>
                    <a:pt x="39" y="225"/>
                    <a:pt x="39" y="450"/>
                  </a:cubicBezTo>
                  <a:cubicBezTo>
                    <a:pt x="39" y="675"/>
                    <a:pt x="225" y="861"/>
                    <a:pt x="450" y="861"/>
                  </a:cubicBezTo>
                  <a:cubicBezTo>
                    <a:pt x="675" y="861"/>
                    <a:pt x="861" y="675"/>
                    <a:pt x="861" y="450"/>
                  </a:cubicBezTo>
                  <a:cubicBezTo>
                    <a:pt x="861" y="225"/>
                    <a:pt x="675" y="43"/>
                    <a:pt x="450" y="43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544"/>
            <p:cNvSpPr>
              <a:spLocks noChangeArrowheads="1"/>
            </p:cNvSpPr>
            <p:nvPr/>
          </p:nvSpPr>
          <p:spPr bwMode="auto">
            <a:xfrm>
              <a:off x="6696075" y="4162424"/>
              <a:ext cx="309563" cy="309563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29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545"/>
            <p:cNvSpPr>
              <a:spLocks noChangeArrowheads="1"/>
            </p:cNvSpPr>
            <p:nvPr/>
          </p:nvSpPr>
          <p:spPr bwMode="auto">
            <a:xfrm>
              <a:off x="6783388" y="4273549"/>
              <a:ext cx="160337" cy="71438"/>
            </a:xfrm>
            <a:custGeom>
              <a:avLst/>
              <a:gdLst>
                <a:gd name="T0" fmla="*/ 118 w 447"/>
                <a:gd name="T1" fmla="*/ 100 h 198"/>
                <a:gd name="T2" fmla="*/ 150 w 447"/>
                <a:gd name="T3" fmla="*/ 129 h 198"/>
                <a:gd name="T4" fmla="*/ 225 w 447"/>
                <a:gd name="T5" fmla="*/ 197 h 198"/>
                <a:gd name="T6" fmla="*/ 446 w 447"/>
                <a:gd name="T7" fmla="*/ 0 h 198"/>
                <a:gd name="T8" fmla="*/ 0 w 447"/>
                <a:gd name="T9" fmla="*/ 0 h 198"/>
                <a:gd name="T10" fmla="*/ 118 w 447"/>
                <a:gd name="T11" fmla="*/ 10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7" h="198">
                  <a:moveTo>
                    <a:pt x="118" y="100"/>
                  </a:moveTo>
                  <a:lnTo>
                    <a:pt x="150" y="129"/>
                  </a:lnTo>
                  <a:lnTo>
                    <a:pt x="225" y="197"/>
                  </a:lnTo>
                  <a:lnTo>
                    <a:pt x="446" y="0"/>
                  </a:lnTo>
                  <a:lnTo>
                    <a:pt x="0" y="0"/>
                  </a:lnTo>
                  <a:lnTo>
                    <a:pt x="118" y="1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546"/>
            <p:cNvSpPr>
              <a:spLocks noChangeArrowheads="1"/>
            </p:cNvSpPr>
            <p:nvPr/>
          </p:nvSpPr>
          <p:spPr bwMode="auto">
            <a:xfrm>
              <a:off x="6772275" y="4281487"/>
              <a:ext cx="185738" cy="109537"/>
            </a:xfrm>
            <a:custGeom>
              <a:avLst/>
              <a:gdLst>
                <a:gd name="T0" fmla="*/ 257 w 515"/>
                <a:gd name="T1" fmla="*/ 232 h 304"/>
                <a:gd name="T2" fmla="*/ 153 w 515"/>
                <a:gd name="T3" fmla="*/ 135 h 304"/>
                <a:gd name="T4" fmla="*/ 121 w 515"/>
                <a:gd name="T5" fmla="*/ 107 h 304"/>
                <a:gd name="T6" fmla="*/ 0 w 515"/>
                <a:gd name="T7" fmla="*/ 3 h 304"/>
                <a:gd name="T8" fmla="*/ 0 w 515"/>
                <a:gd name="T9" fmla="*/ 303 h 304"/>
                <a:gd name="T10" fmla="*/ 514 w 515"/>
                <a:gd name="T11" fmla="*/ 303 h 304"/>
                <a:gd name="T12" fmla="*/ 514 w 515"/>
                <a:gd name="T13" fmla="*/ 0 h 304"/>
                <a:gd name="T14" fmla="*/ 257 w 515"/>
                <a:gd name="T15" fmla="*/ 23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5" h="304">
                  <a:moveTo>
                    <a:pt x="257" y="232"/>
                  </a:moveTo>
                  <a:lnTo>
                    <a:pt x="153" y="135"/>
                  </a:lnTo>
                  <a:lnTo>
                    <a:pt x="121" y="107"/>
                  </a:lnTo>
                  <a:lnTo>
                    <a:pt x="0" y="3"/>
                  </a:lnTo>
                  <a:lnTo>
                    <a:pt x="0" y="303"/>
                  </a:lnTo>
                  <a:lnTo>
                    <a:pt x="514" y="303"/>
                  </a:lnTo>
                  <a:lnTo>
                    <a:pt x="514" y="0"/>
                  </a:lnTo>
                  <a:lnTo>
                    <a:pt x="257" y="2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547"/>
            <p:cNvSpPr>
              <a:spLocks noChangeArrowheads="1"/>
            </p:cNvSpPr>
            <p:nvPr/>
          </p:nvSpPr>
          <p:spPr bwMode="auto">
            <a:xfrm>
              <a:off x="6689725" y="4154487"/>
              <a:ext cx="323850" cy="325437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548"/>
            <p:cNvSpPr>
              <a:spLocks noChangeArrowheads="1"/>
            </p:cNvSpPr>
            <p:nvPr/>
          </p:nvSpPr>
          <p:spPr bwMode="auto">
            <a:xfrm>
              <a:off x="6740525" y="4243387"/>
              <a:ext cx="179388" cy="111125"/>
            </a:xfrm>
            <a:custGeom>
              <a:avLst/>
              <a:gdLst>
                <a:gd name="T0" fmla="*/ 497 w 498"/>
                <a:gd name="T1" fmla="*/ 0 h 309"/>
                <a:gd name="T2" fmla="*/ 0 w 498"/>
                <a:gd name="T3" fmla="*/ 0 h 309"/>
                <a:gd name="T4" fmla="*/ 0 w 498"/>
                <a:gd name="T5" fmla="*/ 308 h 309"/>
                <a:gd name="T6" fmla="*/ 43 w 498"/>
                <a:gd name="T7" fmla="*/ 308 h 309"/>
                <a:gd name="T8" fmla="*/ 43 w 498"/>
                <a:gd name="T9" fmla="*/ 43 h 309"/>
                <a:gd name="T10" fmla="*/ 497 w 498"/>
                <a:gd name="T11" fmla="*/ 43 h 309"/>
                <a:gd name="T12" fmla="*/ 497 w 498"/>
                <a:gd name="T13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8" h="309">
                  <a:moveTo>
                    <a:pt x="497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43" y="308"/>
                  </a:lnTo>
                  <a:lnTo>
                    <a:pt x="43" y="43"/>
                  </a:lnTo>
                  <a:lnTo>
                    <a:pt x="497" y="43"/>
                  </a:lnTo>
                  <a:lnTo>
                    <a:pt x="49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2679536" y="2906654"/>
            <a:ext cx="357187" cy="357188"/>
            <a:chOff x="6678613" y="2895599"/>
            <a:chExt cx="357187" cy="357188"/>
          </a:xfrm>
        </p:grpSpPr>
        <p:sp>
          <p:nvSpPr>
            <p:cNvPr id="267" name="Freeform 549"/>
            <p:cNvSpPr>
              <a:spLocks noChangeArrowheads="1"/>
            </p:cNvSpPr>
            <p:nvPr/>
          </p:nvSpPr>
          <p:spPr bwMode="auto">
            <a:xfrm>
              <a:off x="6678613" y="2895599"/>
              <a:ext cx="357187" cy="357188"/>
            </a:xfrm>
            <a:custGeom>
              <a:avLst/>
              <a:gdLst>
                <a:gd name="T0" fmla="*/ 496 w 992"/>
                <a:gd name="T1" fmla="*/ 991 h 992"/>
                <a:gd name="T2" fmla="*/ 496 w 992"/>
                <a:gd name="T3" fmla="*/ 991 h 992"/>
                <a:gd name="T4" fmla="*/ 0 w 992"/>
                <a:gd name="T5" fmla="*/ 494 h 992"/>
                <a:gd name="T6" fmla="*/ 496 w 992"/>
                <a:gd name="T7" fmla="*/ 0 h 992"/>
                <a:gd name="T8" fmla="*/ 991 w 992"/>
                <a:gd name="T9" fmla="*/ 494 h 992"/>
                <a:gd name="T10" fmla="*/ 496 w 992"/>
                <a:gd name="T11" fmla="*/ 991 h 992"/>
                <a:gd name="T12" fmla="*/ 496 w 992"/>
                <a:gd name="T13" fmla="*/ 47 h 992"/>
                <a:gd name="T14" fmla="*/ 496 w 992"/>
                <a:gd name="T15" fmla="*/ 47 h 992"/>
                <a:gd name="T16" fmla="*/ 43 w 992"/>
                <a:gd name="T17" fmla="*/ 494 h 992"/>
                <a:gd name="T18" fmla="*/ 496 w 992"/>
                <a:gd name="T19" fmla="*/ 944 h 992"/>
                <a:gd name="T20" fmla="*/ 948 w 992"/>
                <a:gd name="T21" fmla="*/ 494 h 992"/>
                <a:gd name="T22" fmla="*/ 496 w 992"/>
                <a:gd name="T23" fmla="*/ 47 h 992"/>
                <a:gd name="T24" fmla="*/ 496 w 992"/>
                <a:gd name="T25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2" h="992">
                  <a:moveTo>
                    <a:pt x="496" y="991"/>
                  </a:moveTo>
                  <a:lnTo>
                    <a:pt x="496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6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6" y="991"/>
                  </a:cubicBezTo>
                  <a:lnTo>
                    <a:pt x="496" y="47"/>
                  </a:lnTo>
                  <a:lnTo>
                    <a:pt x="496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0"/>
                    <a:pt x="248" y="944"/>
                    <a:pt x="496" y="944"/>
                  </a:cubicBezTo>
                  <a:cubicBezTo>
                    <a:pt x="743" y="944"/>
                    <a:pt x="948" y="740"/>
                    <a:pt x="948" y="494"/>
                  </a:cubicBezTo>
                  <a:cubicBezTo>
                    <a:pt x="948" y="247"/>
                    <a:pt x="743" y="47"/>
                    <a:pt x="496" y="47"/>
                  </a:cubicBezTo>
                  <a:lnTo>
                    <a:pt x="496" y="991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550"/>
            <p:cNvSpPr>
              <a:spLocks noChangeArrowheads="1"/>
            </p:cNvSpPr>
            <p:nvPr/>
          </p:nvSpPr>
          <p:spPr bwMode="auto">
            <a:xfrm>
              <a:off x="6688138" y="2903537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551"/>
            <p:cNvSpPr>
              <a:spLocks noChangeArrowheads="1"/>
            </p:cNvSpPr>
            <p:nvPr/>
          </p:nvSpPr>
          <p:spPr bwMode="auto">
            <a:xfrm>
              <a:off x="6858000" y="290353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552"/>
            <p:cNvSpPr>
              <a:spLocks noChangeArrowheads="1"/>
            </p:cNvSpPr>
            <p:nvPr/>
          </p:nvSpPr>
          <p:spPr bwMode="auto">
            <a:xfrm>
              <a:off x="6781800" y="3025774"/>
              <a:ext cx="177800" cy="77788"/>
            </a:xfrm>
            <a:custGeom>
              <a:avLst/>
              <a:gdLst>
                <a:gd name="T0" fmla="*/ 130 w 493"/>
                <a:gd name="T1" fmla="*/ 110 h 217"/>
                <a:gd name="T2" fmla="*/ 165 w 493"/>
                <a:gd name="T3" fmla="*/ 141 h 217"/>
                <a:gd name="T4" fmla="*/ 248 w 493"/>
                <a:gd name="T5" fmla="*/ 216 h 217"/>
                <a:gd name="T6" fmla="*/ 492 w 493"/>
                <a:gd name="T7" fmla="*/ 0 h 217"/>
                <a:gd name="T8" fmla="*/ 0 w 493"/>
                <a:gd name="T9" fmla="*/ 0 h 217"/>
                <a:gd name="T10" fmla="*/ 130 w 493"/>
                <a:gd name="T11" fmla="*/ 11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3" h="217">
                  <a:moveTo>
                    <a:pt x="130" y="110"/>
                  </a:moveTo>
                  <a:lnTo>
                    <a:pt x="165" y="141"/>
                  </a:lnTo>
                  <a:lnTo>
                    <a:pt x="248" y="216"/>
                  </a:lnTo>
                  <a:lnTo>
                    <a:pt x="492" y="0"/>
                  </a:lnTo>
                  <a:lnTo>
                    <a:pt x="0" y="0"/>
                  </a:lnTo>
                  <a:lnTo>
                    <a:pt x="130" y="11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553"/>
            <p:cNvSpPr>
              <a:spLocks noChangeArrowheads="1"/>
            </p:cNvSpPr>
            <p:nvPr/>
          </p:nvSpPr>
          <p:spPr bwMode="auto">
            <a:xfrm>
              <a:off x="6769100" y="3035299"/>
              <a:ext cx="204788" cy="120650"/>
            </a:xfrm>
            <a:custGeom>
              <a:avLst/>
              <a:gdLst>
                <a:gd name="T0" fmla="*/ 283 w 567"/>
                <a:gd name="T1" fmla="*/ 254 h 334"/>
                <a:gd name="T2" fmla="*/ 169 w 567"/>
                <a:gd name="T3" fmla="*/ 149 h 334"/>
                <a:gd name="T4" fmla="*/ 133 w 567"/>
                <a:gd name="T5" fmla="*/ 117 h 334"/>
                <a:gd name="T6" fmla="*/ 0 w 567"/>
                <a:gd name="T7" fmla="*/ 4 h 334"/>
                <a:gd name="T8" fmla="*/ 0 w 567"/>
                <a:gd name="T9" fmla="*/ 333 h 334"/>
                <a:gd name="T10" fmla="*/ 566 w 567"/>
                <a:gd name="T11" fmla="*/ 333 h 334"/>
                <a:gd name="T12" fmla="*/ 566 w 567"/>
                <a:gd name="T13" fmla="*/ 0 h 334"/>
                <a:gd name="T14" fmla="*/ 283 w 567"/>
                <a:gd name="T15" fmla="*/ 25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7" h="334">
                  <a:moveTo>
                    <a:pt x="283" y="254"/>
                  </a:moveTo>
                  <a:lnTo>
                    <a:pt x="169" y="149"/>
                  </a:lnTo>
                  <a:lnTo>
                    <a:pt x="133" y="117"/>
                  </a:lnTo>
                  <a:lnTo>
                    <a:pt x="0" y="4"/>
                  </a:lnTo>
                  <a:lnTo>
                    <a:pt x="0" y="333"/>
                  </a:lnTo>
                  <a:lnTo>
                    <a:pt x="566" y="333"/>
                  </a:lnTo>
                  <a:lnTo>
                    <a:pt x="566" y="0"/>
                  </a:lnTo>
                  <a:lnTo>
                    <a:pt x="283" y="254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554"/>
            <p:cNvSpPr>
              <a:spLocks noChangeArrowheads="1"/>
            </p:cNvSpPr>
            <p:nvPr/>
          </p:nvSpPr>
          <p:spPr bwMode="auto">
            <a:xfrm>
              <a:off x="6678613" y="2895599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555"/>
            <p:cNvSpPr>
              <a:spLocks noChangeArrowheads="1"/>
            </p:cNvSpPr>
            <p:nvPr/>
          </p:nvSpPr>
          <p:spPr bwMode="auto">
            <a:xfrm>
              <a:off x="6735763" y="2992437"/>
              <a:ext cx="196850" cy="122237"/>
            </a:xfrm>
            <a:custGeom>
              <a:avLst/>
              <a:gdLst>
                <a:gd name="T0" fmla="*/ 547 w 548"/>
                <a:gd name="T1" fmla="*/ 0 h 338"/>
                <a:gd name="T2" fmla="*/ 0 w 548"/>
                <a:gd name="T3" fmla="*/ 0 h 338"/>
                <a:gd name="T4" fmla="*/ 0 w 548"/>
                <a:gd name="T5" fmla="*/ 337 h 338"/>
                <a:gd name="T6" fmla="*/ 47 w 548"/>
                <a:gd name="T7" fmla="*/ 337 h 338"/>
                <a:gd name="T8" fmla="*/ 47 w 548"/>
                <a:gd name="T9" fmla="*/ 47 h 338"/>
                <a:gd name="T10" fmla="*/ 547 w 548"/>
                <a:gd name="T11" fmla="*/ 47 h 338"/>
                <a:gd name="T12" fmla="*/ 547 w 548"/>
                <a:gd name="T13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8" h="338">
                  <a:moveTo>
                    <a:pt x="547" y="0"/>
                  </a:moveTo>
                  <a:lnTo>
                    <a:pt x="0" y="0"/>
                  </a:lnTo>
                  <a:lnTo>
                    <a:pt x="0" y="337"/>
                  </a:lnTo>
                  <a:lnTo>
                    <a:pt x="47" y="337"/>
                  </a:lnTo>
                  <a:lnTo>
                    <a:pt x="47" y="47"/>
                  </a:lnTo>
                  <a:lnTo>
                    <a:pt x="547" y="47"/>
                  </a:lnTo>
                  <a:lnTo>
                    <a:pt x="54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5048959" y="2353926"/>
            <a:ext cx="457200" cy="238125"/>
            <a:chOff x="7464425" y="2390774"/>
            <a:chExt cx="457200" cy="238125"/>
          </a:xfrm>
        </p:grpSpPr>
        <p:sp>
          <p:nvSpPr>
            <p:cNvPr id="275" name="Freeform 598"/>
            <p:cNvSpPr>
              <a:spLocks noChangeArrowheads="1"/>
            </p:cNvSpPr>
            <p:nvPr/>
          </p:nvSpPr>
          <p:spPr bwMode="auto">
            <a:xfrm>
              <a:off x="7472363" y="2400299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599"/>
            <p:cNvSpPr>
              <a:spLocks noChangeArrowheads="1"/>
            </p:cNvSpPr>
            <p:nvPr/>
          </p:nvSpPr>
          <p:spPr bwMode="auto">
            <a:xfrm>
              <a:off x="7472363" y="2400299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600"/>
            <p:cNvSpPr>
              <a:spLocks noChangeArrowheads="1"/>
            </p:cNvSpPr>
            <p:nvPr/>
          </p:nvSpPr>
          <p:spPr bwMode="auto">
            <a:xfrm>
              <a:off x="7612063" y="2400299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601"/>
            <p:cNvSpPr>
              <a:spLocks noChangeArrowheads="1"/>
            </p:cNvSpPr>
            <p:nvPr/>
          </p:nvSpPr>
          <p:spPr bwMode="auto">
            <a:xfrm>
              <a:off x="7612063" y="2400299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602"/>
            <p:cNvSpPr>
              <a:spLocks noChangeArrowheads="1"/>
            </p:cNvSpPr>
            <p:nvPr/>
          </p:nvSpPr>
          <p:spPr bwMode="auto">
            <a:xfrm>
              <a:off x="7808913" y="2400299"/>
              <a:ext cx="103187" cy="220663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603"/>
            <p:cNvSpPr>
              <a:spLocks noChangeArrowheads="1"/>
            </p:cNvSpPr>
            <p:nvPr/>
          </p:nvSpPr>
          <p:spPr bwMode="auto">
            <a:xfrm>
              <a:off x="7808913" y="2400299"/>
              <a:ext cx="103187" cy="220663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604"/>
            <p:cNvSpPr>
              <a:spLocks noChangeArrowheads="1"/>
            </p:cNvSpPr>
            <p:nvPr/>
          </p:nvSpPr>
          <p:spPr bwMode="auto">
            <a:xfrm>
              <a:off x="7808913" y="2400299"/>
              <a:ext cx="103187" cy="220663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605"/>
            <p:cNvSpPr>
              <a:spLocks noChangeArrowheads="1"/>
            </p:cNvSpPr>
            <p:nvPr/>
          </p:nvSpPr>
          <p:spPr bwMode="auto">
            <a:xfrm>
              <a:off x="7808913" y="2400299"/>
              <a:ext cx="103187" cy="220663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606"/>
            <p:cNvSpPr>
              <a:spLocks noChangeArrowheads="1"/>
            </p:cNvSpPr>
            <p:nvPr/>
          </p:nvSpPr>
          <p:spPr bwMode="auto">
            <a:xfrm>
              <a:off x="7464425" y="2390774"/>
              <a:ext cx="295275" cy="238125"/>
            </a:xfrm>
            <a:custGeom>
              <a:avLst/>
              <a:gdLst>
                <a:gd name="T0" fmla="*/ 0 w 821"/>
                <a:gd name="T1" fmla="*/ 562 h 661"/>
                <a:gd name="T2" fmla="*/ 279 w 821"/>
                <a:gd name="T3" fmla="*/ 562 h 661"/>
                <a:gd name="T4" fmla="*/ 279 w 821"/>
                <a:gd name="T5" fmla="*/ 611 h 661"/>
                <a:gd name="T6" fmla="*/ 204 w 821"/>
                <a:gd name="T7" fmla="*/ 611 h 661"/>
                <a:gd name="T8" fmla="*/ 204 w 821"/>
                <a:gd name="T9" fmla="*/ 660 h 661"/>
                <a:gd name="T10" fmla="*/ 616 w 821"/>
                <a:gd name="T11" fmla="*/ 660 h 661"/>
                <a:gd name="T12" fmla="*/ 616 w 821"/>
                <a:gd name="T13" fmla="*/ 611 h 661"/>
                <a:gd name="T14" fmla="*/ 541 w 821"/>
                <a:gd name="T15" fmla="*/ 611 h 661"/>
                <a:gd name="T16" fmla="*/ 541 w 821"/>
                <a:gd name="T17" fmla="*/ 562 h 661"/>
                <a:gd name="T18" fmla="*/ 820 w 821"/>
                <a:gd name="T19" fmla="*/ 562 h 661"/>
                <a:gd name="T20" fmla="*/ 820 w 821"/>
                <a:gd name="T21" fmla="*/ 0 h 661"/>
                <a:gd name="T22" fmla="*/ 0 w 821"/>
                <a:gd name="T23" fmla="*/ 0 h 661"/>
                <a:gd name="T24" fmla="*/ 0 w 821"/>
                <a:gd name="T25" fmla="*/ 562 h 661"/>
                <a:gd name="T26" fmla="*/ 50 w 821"/>
                <a:gd name="T27" fmla="*/ 49 h 661"/>
                <a:gd name="T28" fmla="*/ 770 w 821"/>
                <a:gd name="T29" fmla="*/ 49 h 661"/>
                <a:gd name="T30" fmla="*/ 770 w 821"/>
                <a:gd name="T31" fmla="*/ 512 h 661"/>
                <a:gd name="T32" fmla="*/ 50 w 821"/>
                <a:gd name="T33" fmla="*/ 512 h 661"/>
                <a:gd name="T34" fmla="*/ 50 w 821"/>
                <a:gd name="T35" fmla="*/ 49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1" h="661">
                  <a:moveTo>
                    <a:pt x="0" y="562"/>
                  </a:moveTo>
                  <a:lnTo>
                    <a:pt x="279" y="562"/>
                  </a:lnTo>
                  <a:lnTo>
                    <a:pt x="279" y="611"/>
                  </a:lnTo>
                  <a:lnTo>
                    <a:pt x="204" y="611"/>
                  </a:lnTo>
                  <a:lnTo>
                    <a:pt x="204" y="660"/>
                  </a:lnTo>
                  <a:lnTo>
                    <a:pt x="616" y="660"/>
                  </a:lnTo>
                  <a:lnTo>
                    <a:pt x="616" y="611"/>
                  </a:lnTo>
                  <a:lnTo>
                    <a:pt x="541" y="611"/>
                  </a:lnTo>
                  <a:lnTo>
                    <a:pt x="541" y="562"/>
                  </a:lnTo>
                  <a:lnTo>
                    <a:pt x="820" y="562"/>
                  </a:lnTo>
                  <a:lnTo>
                    <a:pt x="820" y="0"/>
                  </a:lnTo>
                  <a:lnTo>
                    <a:pt x="0" y="0"/>
                  </a:lnTo>
                  <a:lnTo>
                    <a:pt x="0" y="562"/>
                  </a:lnTo>
                  <a:close/>
                  <a:moveTo>
                    <a:pt x="50" y="49"/>
                  </a:moveTo>
                  <a:lnTo>
                    <a:pt x="770" y="49"/>
                  </a:lnTo>
                  <a:lnTo>
                    <a:pt x="770" y="512"/>
                  </a:lnTo>
                  <a:lnTo>
                    <a:pt x="50" y="512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607"/>
            <p:cNvSpPr>
              <a:spLocks noChangeArrowheads="1"/>
            </p:cNvSpPr>
            <p:nvPr/>
          </p:nvSpPr>
          <p:spPr bwMode="auto">
            <a:xfrm>
              <a:off x="7551738" y="2455862"/>
              <a:ext cx="50800" cy="71437"/>
            </a:xfrm>
            <a:custGeom>
              <a:avLst/>
              <a:gdLst>
                <a:gd name="T0" fmla="*/ 75 w 142"/>
                <a:gd name="T1" fmla="*/ 0 h 198"/>
                <a:gd name="T2" fmla="*/ 75 w 142"/>
                <a:gd name="T3" fmla="*/ 0 h 198"/>
                <a:gd name="T4" fmla="*/ 0 w 142"/>
                <a:gd name="T5" fmla="*/ 0 h 198"/>
                <a:gd name="T6" fmla="*/ 0 w 142"/>
                <a:gd name="T7" fmla="*/ 197 h 198"/>
                <a:gd name="T8" fmla="*/ 37 w 142"/>
                <a:gd name="T9" fmla="*/ 197 h 198"/>
                <a:gd name="T10" fmla="*/ 37 w 142"/>
                <a:gd name="T11" fmla="*/ 132 h 198"/>
                <a:gd name="T12" fmla="*/ 75 w 142"/>
                <a:gd name="T13" fmla="*/ 132 h 198"/>
                <a:gd name="T14" fmla="*/ 141 w 142"/>
                <a:gd name="T15" fmla="*/ 66 h 198"/>
                <a:gd name="T16" fmla="*/ 75 w 142"/>
                <a:gd name="T17" fmla="*/ 0 h 198"/>
                <a:gd name="T18" fmla="*/ 71 w 142"/>
                <a:gd name="T19" fmla="*/ 99 h 198"/>
                <a:gd name="T20" fmla="*/ 71 w 142"/>
                <a:gd name="T21" fmla="*/ 99 h 198"/>
                <a:gd name="T22" fmla="*/ 37 w 142"/>
                <a:gd name="T23" fmla="*/ 99 h 198"/>
                <a:gd name="T24" fmla="*/ 37 w 142"/>
                <a:gd name="T25" fmla="*/ 33 h 198"/>
                <a:gd name="T26" fmla="*/ 71 w 142"/>
                <a:gd name="T27" fmla="*/ 33 h 198"/>
                <a:gd name="T28" fmla="*/ 104 w 142"/>
                <a:gd name="T29" fmla="*/ 66 h 198"/>
                <a:gd name="T30" fmla="*/ 71 w 142"/>
                <a:gd name="T31" fmla="*/ 9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8">
                  <a:moveTo>
                    <a:pt x="75" y="0"/>
                  </a:moveTo>
                  <a:lnTo>
                    <a:pt x="7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112" y="132"/>
                    <a:pt x="141" y="103"/>
                    <a:pt x="141" y="66"/>
                  </a:cubicBezTo>
                  <a:cubicBezTo>
                    <a:pt x="141" y="29"/>
                    <a:pt x="112" y="0"/>
                    <a:pt x="75" y="0"/>
                  </a:cubicBezTo>
                  <a:close/>
                  <a:moveTo>
                    <a:pt x="71" y="99"/>
                  </a:moveTo>
                  <a:lnTo>
                    <a:pt x="71" y="99"/>
                  </a:lnTo>
                  <a:cubicBezTo>
                    <a:pt x="37" y="99"/>
                    <a:pt x="37" y="99"/>
                    <a:pt x="37" y="99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91" y="33"/>
                    <a:pt x="104" y="46"/>
                    <a:pt x="104" y="66"/>
                  </a:cubicBezTo>
                  <a:cubicBezTo>
                    <a:pt x="104" y="86"/>
                    <a:pt x="91" y="99"/>
                    <a:pt x="71" y="9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608"/>
            <p:cNvSpPr>
              <a:spLocks noChangeArrowheads="1"/>
            </p:cNvSpPr>
            <p:nvPr/>
          </p:nvSpPr>
          <p:spPr bwMode="auto">
            <a:xfrm>
              <a:off x="7608888" y="2455862"/>
              <a:ext cx="66675" cy="73025"/>
            </a:xfrm>
            <a:custGeom>
              <a:avLst/>
              <a:gdLst>
                <a:gd name="T0" fmla="*/ 104 w 184"/>
                <a:gd name="T1" fmla="*/ 168 h 202"/>
                <a:gd name="T2" fmla="*/ 104 w 184"/>
                <a:gd name="T3" fmla="*/ 168 h 202"/>
                <a:gd name="T4" fmla="*/ 37 w 184"/>
                <a:gd name="T5" fmla="*/ 99 h 202"/>
                <a:gd name="T6" fmla="*/ 104 w 184"/>
                <a:gd name="T7" fmla="*/ 33 h 202"/>
                <a:gd name="T8" fmla="*/ 158 w 184"/>
                <a:gd name="T9" fmla="*/ 54 h 202"/>
                <a:gd name="T10" fmla="*/ 175 w 184"/>
                <a:gd name="T11" fmla="*/ 25 h 202"/>
                <a:gd name="T12" fmla="*/ 104 w 184"/>
                <a:gd name="T13" fmla="*/ 0 h 202"/>
                <a:gd name="T14" fmla="*/ 0 w 184"/>
                <a:gd name="T15" fmla="*/ 99 h 202"/>
                <a:gd name="T16" fmla="*/ 104 w 184"/>
                <a:gd name="T17" fmla="*/ 201 h 202"/>
                <a:gd name="T18" fmla="*/ 183 w 184"/>
                <a:gd name="T19" fmla="*/ 168 h 202"/>
                <a:gd name="T20" fmla="*/ 162 w 184"/>
                <a:gd name="T21" fmla="*/ 144 h 202"/>
                <a:gd name="T22" fmla="*/ 104 w 184"/>
                <a:gd name="T23" fmla="*/ 16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202">
                  <a:moveTo>
                    <a:pt x="104" y="168"/>
                  </a:moveTo>
                  <a:lnTo>
                    <a:pt x="104" y="168"/>
                  </a:lnTo>
                  <a:cubicBezTo>
                    <a:pt x="62" y="168"/>
                    <a:pt x="37" y="136"/>
                    <a:pt x="37" y="99"/>
                  </a:cubicBezTo>
                  <a:cubicBezTo>
                    <a:pt x="37" y="62"/>
                    <a:pt x="62" y="33"/>
                    <a:pt x="104" y="33"/>
                  </a:cubicBezTo>
                  <a:cubicBezTo>
                    <a:pt x="137" y="33"/>
                    <a:pt x="158" y="54"/>
                    <a:pt x="158" y="54"/>
                  </a:cubicBezTo>
                  <a:cubicBezTo>
                    <a:pt x="175" y="25"/>
                    <a:pt x="175" y="25"/>
                    <a:pt x="175" y="25"/>
                  </a:cubicBezTo>
                  <a:cubicBezTo>
                    <a:pt x="175" y="25"/>
                    <a:pt x="150" y="0"/>
                    <a:pt x="104" y="0"/>
                  </a:cubicBezTo>
                  <a:cubicBezTo>
                    <a:pt x="46" y="0"/>
                    <a:pt x="0" y="41"/>
                    <a:pt x="0" y="99"/>
                  </a:cubicBezTo>
                  <a:cubicBezTo>
                    <a:pt x="0" y="156"/>
                    <a:pt x="42" y="201"/>
                    <a:pt x="104" y="201"/>
                  </a:cubicBezTo>
                  <a:cubicBezTo>
                    <a:pt x="154" y="201"/>
                    <a:pt x="183" y="168"/>
                    <a:pt x="183" y="168"/>
                  </a:cubicBezTo>
                  <a:cubicBezTo>
                    <a:pt x="162" y="144"/>
                    <a:pt x="162" y="144"/>
                    <a:pt x="162" y="144"/>
                  </a:cubicBezTo>
                  <a:cubicBezTo>
                    <a:pt x="162" y="144"/>
                    <a:pt x="137" y="168"/>
                    <a:pt x="104" y="16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609"/>
            <p:cNvSpPr>
              <a:spLocks noChangeArrowheads="1"/>
            </p:cNvSpPr>
            <p:nvPr/>
          </p:nvSpPr>
          <p:spPr bwMode="auto">
            <a:xfrm>
              <a:off x="7799388" y="2390774"/>
              <a:ext cx="122237" cy="238125"/>
            </a:xfrm>
            <a:custGeom>
              <a:avLst/>
              <a:gdLst>
                <a:gd name="T0" fmla="*/ 0 w 338"/>
                <a:gd name="T1" fmla="*/ 0 h 661"/>
                <a:gd name="T2" fmla="*/ 0 w 338"/>
                <a:gd name="T3" fmla="*/ 660 h 661"/>
                <a:gd name="T4" fmla="*/ 337 w 338"/>
                <a:gd name="T5" fmla="*/ 660 h 661"/>
                <a:gd name="T6" fmla="*/ 337 w 338"/>
                <a:gd name="T7" fmla="*/ 0 h 661"/>
                <a:gd name="T8" fmla="*/ 0 w 338"/>
                <a:gd name="T9" fmla="*/ 0 h 661"/>
                <a:gd name="T10" fmla="*/ 287 w 338"/>
                <a:gd name="T11" fmla="*/ 611 h 661"/>
                <a:gd name="T12" fmla="*/ 50 w 338"/>
                <a:gd name="T13" fmla="*/ 611 h 661"/>
                <a:gd name="T14" fmla="*/ 50 w 338"/>
                <a:gd name="T15" fmla="*/ 49 h 661"/>
                <a:gd name="T16" fmla="*/ 287 w 338"/>
                <a:gd name="T17" fmla="*/ 49 h 661"/>
                <a:gd name="T18" fmla="*/ 287 w 338"/>
                <a:gd name="T19" fmla="*/ 61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661">
                  <a:moveTo>
                    <a:pt x="0" y="0"/>
                  </a:moveTo>
                  <a:lnTo>
                    <a:pt x="0" y="660"/>
                  </a:lnTo>
                  <a:lnTo>
                    <a:pt x="337" y="660"/>
                  </a:lnTo>
                  <a:lnTo>
                    <a:pt x="337" y="0"/>
                  </a:lnTo>
                  <a:lnTo>
                    <a:pt x="0" y="0"/>
                  </a:lnTo>
                  <a:close/>
                  <a:moveTo>
                    <a:pt x="287" y="611"/>
                  </a:moveTo>
                  <a:lnTo>
                    <a:pt x="50" y="611"/>
                  </a:lnTo>
                  <a:lnTo>
                    <a:pt x="50" y="49"/>
                  </a:lnTo>
                  <a:lnTo>
                    <a:pt x="287" y="49"/>
                  </a:lnTo>
                  <a:lnTo>
                    <a:pt x="287" y="6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610"/>
            <p:cNvSpPr>
              <a:spLocks noChangeArrowheads="1"/>
            </p:cNvSpPr>
            <p:nvPr/>
          </p:nvSpPr>
          <p:spPr bwMode="auto">
            <a:xfrm>
              <a:off x="7835900" y="2427287"/>
              <a:ext cx="49213" cy="19050"/>
            </a:xfrm>
            <a:custGeom>
              <a:avLst/>
              <a:gdLst>
                <a:gd name="T0" fmla="*/ 137 w 138"/>
                <a:gd name="T1" fmla="*/ 0 h 51"/>
                <a:gd name="T2" fmla="*/ 0 w 138"/>
                <a:gd name="T3" fmla="*/ 0 h 51"/>
                <a:gd name="T4" fmla="*/ 0 w 138"/>
                <a:gd name="T5" fmla="*/ 50 h 51"/>
                <a:gd name="T6" fmla="*/ 137 w 138"/>
                <a:gd name="T7" fmla="*/ 50 h 51"/>
                <a:gd name="T8" fmla="*/ 137 w 13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1">
                  <a:moveTo>
                    <a:pt x="137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137" y="50"/>
                  </a:lnTo>
                  <a:lnTo>
                    <a:pt x="1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611"/>
            <p:cNvSpPr>
              <a:spLocks noChangeArrowheads="1"/>
            </p:cNvSpPr>
            <p:nvPr/>
          </p:nvSpPr>
          <p:spPr bwMode="auto">
            <a:xfrm>
              <a:off x="7835900" y="2463799"/>
              <a:ext cx="49213" cy="15875"/>
            </a:xfrm>
            <a:custGeom>
              <a:avLst/>
              <a:gdLst>
                <a:gd name="T0" fmla="*/ 137 w 138"/>
                <a:gd name="T1" fmla="*/ 0 h 46"/>
                <a:gd name="T2" fmla="*/ 0 w 138"/>
                <a:gd name="T3" fmla="*/ 0 h 46"/>
                <a:gd name="T4" fmla="*/ 0 w 138"/>
                <a:gd name="T5" fmla="*/ 45 h 46"/>
                <a:gd name="T6" fmla="*/ 137 w 138"/>
                <a:gd name="T7" fmla="*/ 45 h 46"/>
                <a:gd name="T8" fmla="*/ 137 w 13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46">
                  <a:moveTo>
                    <a:pt x="137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137" y="45"/>
                  </a:lnTo>
                  <a:lnTo>
                    <a:pt x="1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612"/>
            <p:cNvSpPr>
              <a:spLocks noChangeArrowheads="1"/>
            </p:cNvSpPr>
            <p:nvPr/>
          </p:nvSpPr>
          <p:spPr bwMode="auto">
            <a:xfrm>
              <a:off x="7835900" y="2500312"/>
              <a:ext cx="49213" cy="17462"/>
            </a:xfrm>
            <a:custGeom>
              <a:avLst/>
              <a:gdLst>
                <a:gd name="T0" fmla="*/ 137 w 138"/>
                <a:gd name="T1" fmla="*/ 0 h 50"/>
                <a:gd name="T2" fmla="*/ 0 w 138"/>
                <a:gd name="T3" fmla="*/ 0 h 50"/>
                <a:gd name="T4" fmla="*/ 0 w 138"/>
                <a:gd name="T5" fmla="*/ 49 h 50"/>
                <a:gd name="T6" fmla="*/ 137 w 138"/>
                <a:gd name="T7" fmla="*/ 49 h 50"/>
                <a:gd name="T8" fmla="*/ 137 w 1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0">
                  <a:moveTo>
                    <a:pt x="137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137" y="49"/>
                  </a:lnTo>
                  <a:lnTo>
                    <a:pt x="1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613"/>
            <p:cNvSpPr>
              <a:spLocks noChangeArrowheads="1"/>
            </p:cNvSpPr>
            <p:nvPr/>
          </p:nvSpPr>
          <p:spPr bwMode="auto">
            <a:xfrm>
              <a:off x="7845425" y="2565399"/>
              <a:ext cx="26988" cy="26988"/>
            </a:xfrm>
            <a:custGeom>
              <a:avLst/>
              <a:gdLst>
                <a:gd name="T0" fmla="*/ 37 w 76"/>
                <a:gd name="T1" fmla="*/ 0 h 75"/>
                <a:gd name="T2" fmla="*/ 37 w 76"/>
                <a:gd name="T3" fmla="*/ 0 h 75"/>
                <a:gd name="T4" fmla="*/ 0 w 76"/>
                <a:gd name="T5" fmla="*/ 37 h 75"/>
                <a:gd name="T6" fmla="*/ 37 w 76"/>
                <a:gd name="T7" fmla="*/ 74 h 75"/>
                <a:gd name="T8" fmla="*/ 75 w 76"/>
                <a:gd name="T9" fmla="*/ 37 h 75"/>
                <a:gd name="T10" fmla="*/ 37 w 76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5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16"/>
                    <a:pt x="0" y="37"/>
                  </a:cubicBezTo>
                  <a:cubicBezTo>
                    <a:pt x="0" y="57"/>
                    <a:pt x="16" y="74"/>
                    <a:pt x="37" y="74"/>
                  </a:cubicBezTo>
                  <a:cubicBezTo>
                    <a:pt x="58" y="74"/>
                    <a:pt x="75" y="57"/>
                    <a:pt x="75" y="37"/>
                  </a:cubicBezTo>
                  <a:cubicBezTo>
                    <a:pt x="75" y="16"/>
                    <a:pt x="58" y="0"/>
                    <a:pt x="3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1" name="Group 290"/>
          <p:cNvGrpSpPr/>
          <p:nvPr/>
        </p:nvGrpSpPr>
        <p:grpSpPr>
          <a:xfrm>
            <a:off x="5048959" y="3583556"/>
            <a:ext cx="457200" cy="238125"/>
            <a:chOff x="7464425" y="3565524"/>
            <a:chExt cx="457200" cy="238125"/>
          </a:xfrm>
        </p:grpSpPr>
        <p:sp>
          <p:nvSpPr>
            <p:cNvPr id="292" name="Freeform 614"/>
            <p:cNvSpPr>
              <a:spLocks noChangeArrowheads="1"/>
            </p:cNvSpPr>
            <p:nvPr/>
          </p:nvSpPr>
          <p:spPr bwMode="auto">
            <a:xfrm>
              <a:off x="7472363" y="3575049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615"/>
            <p:cNvSpPr>
              <a:spLocks noChangeArrowheads="1"/>
            </p:cNvSpPr>
            <p:nvPr/>
          </p:nvSpPr>
          <p:spPr bwMode="auto">
            <a:xfrm>
              <a:off x="7472363" y="3575049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616"/>
            <p:cNvSpPr>
              <a:spLocks noChangeArrowheads="1"/>
            </p:cNvSpPr>
            <p:nvPr/>
          </p:nvSpPr>
          <p:spPr bwMode="auto">
            <a:xfrm>
              <a:off x="7612063" y="3575049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617"/>
            <p:cNvSpPr>
              <a:spLocks noChangeArrowheads="1"/>
            </p:cNvSpPr>
            <p:nvPr/>
          </p:nvSpPr>
          <p:spPr bwMode="auto">
            <a:xfrm>
              <a:off x="7612063" y="3575049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618"/>
            <p:cNvSpPr>
              <a:spLocks noChangeArrowheads="1"/>
            </p:cNvSpPr>
            <p:nvPr/>
          </p:nvSpPr>
          <p:spPr bwMode="auto">
            <a:xfrm>
              <a:off x="7808913" y="3575049"/>
              <a:ext cx="103187" cy="220663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619"/>
            <p:cNvSpPr>
              <a:spLocks noChangeArrowheads="1"/>
            </p:cNvSpPr>
            <p:nvPr/>
          </p:nvSpPr>
          <p:spPr bwMode="auto">
            <a:xfrm>
              <a:off x="7808913" y="3575049"/>
              <a:ext cx="103187" cy="220663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620"/>
            <p:cNvSpPr>
              <a:spLocks noChangeArrowheads="1"/>
            </p:cNvSpPr>
            <p:nvPr/>
          </p:nvSpPr>
          <p:spPr bwMode="auto">
            <a:xfrm>
              <a:off x="7808913" y="3575049"/>
              <a:ext cx="103187" cy="220663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621"/>
            <p:cNvSpPr>
              <a:spLocks noChangeArrowheads="1"/>
            </p:cNvSpPr>
            <p:nvPr/>
          </p:nvSpPr>
          <p:spPr bwMode="auto">
            <a:xfrm>
              <a:off x="7808913" y="3575049"/>
              <a:ext cx="103187" cy="220663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622"/>
            <p:cNvSpPr>
              <a:spLocks noChangeArrowheads="1"/>
            </p:cNvSpPr>
            <p:nvPr/>
          </p:nvSpPr>
          <p:spPr bwMode="auto">
            <a:xfrm>
              <a:off x="7464425" y="3565524"/>
              <a:ext cx="295275" cy="238125"/>
            </a:xfrm>
            <a:custGeom>
              <a:avLst/>
              <a:gdLst>
                <a:gd name="T0" fmla="*/ 0 w 821"/>
                <a:gd name="T1" fmla="*/ 562 h 661"/>
                <a:gd name="T2" fmla="*/ 279 w 821"/>
                <a:gd name="T3" fmla="*/ 562 h 661"/>
                <a:gd name="T4" fmla="*/ 279 w 821"/>
                <a:gd name="T5" fmla="*/ 611 h 661"/>
                <a:gd name="T6" fmla="*/ 204 w 821"/>
                <a:gd name="T7" fmla="*/ 611 h 661"/>
                <a:gd name="T8" fmla="*/ 204 w 821"/>
                <a:gd name="T9" fmla="*/ 660 h 661"/>
                <a:gd name="T10" fmla="*/ 616 w 821"/>
                <a:gd name="T11" fmla="*/ 660 h 661"/>
                <a:gd name="T12" fmla="*/ 616 w 821"/>
                <a:gd name="T13" fmla="*/ 611 h 661"/>
                <a:gd name="T14" fmla="*/ 541 w 821"/>
                <a:gd name="T15" fmla="*/ 611 h 661"/>
                <a:gd name="T16" fmla="*/ 541 w 821"/>
                <a:gd name="T17" fmla="*/ 562 h 661"/>
                <a:gd name="T18" fmla="*/ 820 w 821"/>
                <a:gd name="T19" fmla="*/ 562 h 661"/>
                <a:gd name="T20" fmla="*/ 820 w 821"/>
                <a:gd name="T21" fmla="*/ 0 h 661"/>
                <a:gd name="T22" fmla="*/ 0 w 821"/>
                <a:gd name="T23" fmla="*/ 0 h 661"/>
                <a:gd name="T24" fmla="*/ 0 w 821"/>
                <a:gd name="T25" fmla="*/ 562 h 661"/>
                <a:gd name="T26" fmla="*/ 50 w 821"/>
                <a:gd name="T27" fmla="*/ 49 h 661"/>
                <a:gd name="T28" fmla="*/ 770 w 821"/>
                <a:gd name="T29" fmla="*/ 49 h 661"/>
                <a:gd name="T30" fmla="*/ 770 w 821"/>
                <a:gd name="T31" fmla="*/ 512 h 661"/>
                <a:gd name="T32" fmla="*/ 50 w 821"/>
                <a:gd name="T33" fmla="*/ 512 h 661"/>
                <a:gd name="T34" fmla="*/ 50 w 821"/>
                <a:gd name="T35" fmla="*/ 49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1" h="661">
                  <a:moveTo>
                    <a:pt x="0" y="562"/>
                  </a:moveTo>
                  <a:lnTo>
                    <a:pt x="279" y="562"/>
                  </a:lnTo>
                  <a:lnTo>
                    <a:pt x="279" y="611"/>
                  </a:lnTo>
                  <a:lnTo>
                    <a:pt x="204" y="611"/>
                  </a:lnTo>
                  <a:lnTo>
                    <a:pt x="204" y="660"/>
                  </a:lnTo>
                  <a:lnTo>
                    <a:pt x="616" y="660"/>
                  </a:lnTo>
                  <a:lnTo>
                    <a:pt x="616" y="611"/>
                  </a:lnTo>
                  <a:lnTo>
                    <a:pt x="541" y="611"/>
                  </a:lnTo>
                  <a:lnTo>
                    <a:pt x="541" y="562"/>
                  </a:lnTo>
                  <a:lnTo>
                    <a:pt x="820" y="562"/>
                  </a:lnTo>
                  <a:lnTo>
                    <a:pt x="820" y="0"/>
                  </a:lnTo>
                  <a:lnTo>
                    <a:pt x="0" y="0"/>
                  </a:lnTo>
                  <a:lnTo>
                    <a:pt x="0" y="562"/>
                  </a:lnTo>
                  <a:close/>
                  <a:moveTo>
                    <a:pt x="50" y="49"/>
                  </a:moveTo>
                  <a:lnTo>
                    <a:pt x="770" y="49"/>
                  </a:lnTo>
                  <a:lnTo>
                    <a:pt x="770" y="512"/>
                  </a:lnTo>
                  <a:lnTo>
                    <a:pt x="50" y="512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623"/>
            <p:cNvSpPr>
              <a:spLocks noChangeArrowheads="1"/>
            </p:cNvSpPr>
            <p:nvPr/>
          </p:nvSpPr>
          <p:spPr bwMode="auto">
            <a:xfrm>
              <a:off x="7551738" y="3630612"/>
              <a:ext cx="50800" cy="71437"/>
            </a:xfrm>
            <a:custGeom>
              <a:avLst/>
              <a:gdLst>
                <a:gd name="T0" fmla="*/ 75 w 142"/>
                <a:gd name="T1" fmla="*/ 0 h 198"/>
                <a:gd name="T2" fmla="*/ 75 w 142"/>
                <a:gd name="T3" fmla="*/ 0 h 198"/>
                <a:gd name="T4" fmla="*/ 0 w 142"/>
                <a:gd name="T5" fmla="*/ 0 h 198"/>
                <a:gd name="T6" fmla="*/ 0 w 142"/>
                <a:gd name="T7" fmla="*/ 197 h 198"/>
                <a:gd name="T8" fmla="*/ 37 w 142"/>
                <a:gd name="T9" fmla="*/ 197 h 198"/>
                <a:gd name="T10" fmla="*/ 37 w 142"/>
                <a:gd name="T11" fmla="*/ 132 h 198"/>
                <a:gd name="T12" fmla="*/ 75 w 142"/>
                <a:gd name="T13" fmla="*/ 132 h 198"/>
                <a:gd name="T14" fmla="*/ 141 w 142"/>
                <a:gd name="T15" fmla="*/ 66 h 198"/>
                <a:gd name="T16" fmla="*/ 75 w 142"/>
                <a:gd name="T17" fmla="*/ 0 h 198"/>
                <a:gd name="T18" fmla="*/ 71 w 142"/>
                <a:gd name="T19" fmla="*/ 99 h 198"/>
                <a:gd name="T20" fmla="*/ 71 w 142"/>
                <a:gd name="T21" fmla="*/ 99 h 198"/>
                <a:gd name="T22" fmla="*/ 37 w 142"/>
                <a:gd name="T23" fmla="*/ 99 h 198"/>
                <a:gd name="T24" fmla="*/ 37 w 142"/>
                <a:gd name="T25" fmla="*/ 33 h 198"/>
                <a:gd name="T26" fmla="*/ 71 w 142"/>
                <a:gd name="T27" fmla="*/ 33 h 198"/>
                <a:gd name="T28" fmla="*/ 104 w 142"/>
                <a:gd name="T29" fmla="*/ 66 h 198"/>
                <a:gd name="T30" fmla="*/ 71 w 142"/>
                <a:gd name="T31" fmla="*/ 9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8">
                  <a:moveTo>
                    <a:pt x="75" y="0"/>
                  </a:moveTo>
                  <a:lnTo>
                    <a:pt x="7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112" y="132"/>
                    <a:pt x="141" y="103"/>
                    <a:pt x="141" y="66"/>
                  </a:cubicBezTo>
                  <a:cubicBezTo>
                    <a:pt x="141" y="29"/>
                    <a:pt x="112" y="0"/>
                    <a:pt x="75" y="0"/>
                  </a:cubicBezTo>
                  <a:close/>
                  <a:moveTo>
                    <a:pt x="71" y="99"/>
                  </a:moveTo>
                  <a:lnTo>
                    <a:pt x="71" y="99"/>
                  </a:lnTo>
                  <a:cubicBezTo>
                    <a:pt x="37" y="99"/>
                    <a:pt x="37" y="99"/>
                    <a:pt x="37" y="99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91" y="33"/>
                    <a:pt x="104" y="46"/>
                    <a:pt x="104" y="66"/>
                  </a:cubicBezTo>
                  <a:cubicBezTo>
                    <a:pt x="104" y="86"/>
                    <a:pt x="91" y="99"/>
                    <a:pt x="71" y="99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624"/>
            <p:cNvSpPr>
              <a:spLocks noChangeArrowheads="1"/>
            </p:cNvSpPr>
            <p:nvPr/>
          </p:nvSpPr>
          <p:spPr bwMode="auto">
            <a:xfrm>
              <a:off x="7608888" y="3630612"/>
              <a:ext cx="66675" cy="73025"/>
            </a:xfrm>
            <a:custGeom>
              <a:avLst/>
              <a:gdLst>
                <a:gd name="T0" fmla="*/ 104 w 184"/>
                <a:gd name="T1" fmla="*/ 168 h 202"/>
                <a:gd name="T2" fmla="*/ 104 w 184"/>
                <a:gd name="T3" fmla="*/ 168 h 202"/>
                <a:gd name="T4" fmla="*/ 37 w 184"/>
                <a:gd name="T5" fmla="*/ 99 h 202"/>
                <a:gd name="T6" fmla="*/ 104 w 184"/>
                <a:gd name="T7" fmla="*/ 33 h 202"/>
                <a:gd name="T8" fmla="*/ 158 w 184"/>
                <a:gd name="T9" fmla="*/ 54 h 202"/>
                <a:gd name="T10" fmla="*/ 175 w 184"/>
                <a:gd name="T11" fmla="*/ 25 h 202"/>
                <a:gd name="T12" fmla="*/ 104 w 184"/>
                <a:gd name="T13" fmla="*/ 0 h 202"/>
                <a:gd name="T14" fmla="*/ 0 w 184"/>
                <a:gd name="T15" fmla="*/ 99 h 202"/>
                <a:gd name="T16" fmla="*/ 104 w 184"/>
                <a:gd name="T17" fmla="*/ 201 h 202"/>
                <a:gd name="T18" fmla="*/ 183 w 184"/>
                <a:gd name="T19" fmla="*/ 168 h 202"/>
                <a:gd name="T20" fmla="*/ 162 w 184"/>
                <a:gd name="T21" fmla="*/ 144 h 202"/>
                <a:gd name="T22" fmla="*/ 104 w 184"/>
                <a:gd name="T23" fmla="*/ 16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202">
                  <a:moveTo>
                    <a:pt x="104" y="168"/>
                  </a:moveTo>
                  <a:lnTo>
                    <a:pt x="104" y="168"/>
                  </a:lnTo>
                  <a:cubicBezTo>
                    <a:pt x="62" y="168"/>
                    <a:pt x="37" y="136"/>
                    <a:pt x="37" y="99"/>
                  </a:cubicBezTo>
                  <a:cubicBezTo>
                    <a:pt x="37" y="62"/>
                    <a:pt x="62" y="33"/>
                    <a:pt x="104" y="33"/>
                  </a:cubicBezTo>
                  <a:cubicBezTo>
                    <a:pt x="137" y="33"/>
                    <a:pt x="158" y="54"/>
                    <a:pt x="158" y="54"/>
                  </a:cubicBezTo>
                  <a:cubicBezTo>
                    <a:pt x="175" y="25"/>
                    <a:pt x="175" y="25"/>
                    <a:pt x="175" y="25"/>
                  </a:cubicBezTo>
                  <a:cubicBezTo>
                    <a:pt x="175" y="25"/>
                    <a:pt x="150" y="0"/>
                    <a:pt x="104" y="0"/>
                  </a:cubicBezTo>
                  <a:cubicBezTo>
                    <a:pt x="46" y="0"/>
                    <a:pt x="0" y="41"/>
                    <a:pt x="0" y="99"/>
                  </a:cubicBezTo>
                  <a:cubicBezTo>
                    <a:pt x="0" y="156"/>
                    <a:pt x="42" y="201"/>
                    <a:pt x="104" y="201"/>
                  </a:cubicBezTo>
                  <a:cubicBezTo>
                    <a:pt x="154" y="201"/>
                    <a:pt x="183" y="168"/>
                    <a:pt x="183" y="168"/>
                  </a:cubicBezTo>
                  <a:cubicBezTo>
                    <a:pt x="162" y="144"/>
                    <a:pt x="162" y="144"/>
                    <a:pt x="162" y="144"/>
                  </a:cubicBezTo>
                  <a:cubicBezTo>
                    <a:pt x="162" y="144"/>
                    <a:pt x="137" y="168"/>
                    <a:pt x="104" y="168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625"/>
            <p:cNvSpPr>
              <a:spLocks noChangeArrowheads="1"/>
            </p:cNvSpPr>
            <p:nvPr/>
          </p:nvSpPr>
          <p:spPr bwMode="auto">
            <a:xfrm>
              <a:off x="7799388" y="3565524"/>
              <a:ext cx="122237" cy="238125"/>
            </a:xfrm>
            <a:custGeom>
              <a:avLst/>
              <a:gdLst>
                <a:gd name="T0" fmla="*/ 0 w 338"/>
                <a:gd name="T1" fmla="*/ 0 h 661"/>
                <a:gd name="T2" fmla="*/ 0 w 338"/>
                <a:gd name="T3" fmla="*/ 660 h 661"/>
                <a:gd name="T4" fmla="*/ 337 w 338"/>
                <a:gd name="T5" fmla="*/ 660 h 661"/>
                <a:gd name="T6" fmla="*/ 337 w 338"/>
                <a:gd name="T7" fmla="*/ 0 h 661"/>
                <a:gd name="T8" fmla="*/ 0 w 338"/>
                <a:gd name="T9" fmla="*/ 0 h 661"/>
                <a:gd name="T10" fmla="*/ 287 w 338"/>
                <a:gd name="T11" fmla="*/ 611 h 661"/>
                <a:gd name="T12" fmla="*/ 50 w 338"/>
                <a:gd name="T13" fmla="*/ 611 h 661"/>
                <a:gd name="T14" fmla="*/ 50 w 338"/>
                <a:gd name="T15" fmla="*/ 49 h 661"/>
                <a:gd name="T16" fmla="*/ 287 w 338"/>
                <a:gd name="T17" fmla="*/ 49 h 661"/>
                <a:gd name="T18" fmla="*/ 287 w 338"/>
                <a:gd name="T19" fmla="*/ 61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661">
                  <a:moveTo>
                    <a:pt x="0" y="0"/>
                  </a:moveTo>
                  <a:lnTo>
                    <a:pt x="0" y="660"/>
                  </a:lnTo>
                  <a:lnTo>
                    <a:pt x="337" y="660"/>
                  </a:lnTo>
                  <a:lnTo>
                    <a:pt x="337" y="0"/>
                  </a:lnTo>
                  <a:lnTo>
                    <a:pt x="0" y="0"/>
                  </a:lnTo>
                  <a:close/>
                  <a:moveTo>
                    <a:pt x="287" y="611"/>
                  </a:moveTo>
                  <a:lnTo>
                    <a:pt x="50" y="611"/>
                  </a:lnTo>
                  <a:lnTo>
                    <a:pt x="50" y="49"/>
                  </a:lnTo>
                  <a:lnTo>
                    <a:pt x="287" y="49"/>
                  </a:lnTo>
                  <a:lnTo>
                    <a:pt x="287" y="6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626"/>
            <p:cNvSpPr>
              <a:spLocks noChangeArrowheads="1"/>
            </p:cNvSpPr>
            <p:nvPr/>
          </p:nvSpPr>
          <p:spPr bwMode="auto">
            <a:xfrm>
              <a:off x="7835900" y="3602037"/>
              <a:ext cx="49213" cy="19050"/>
            </a:xfrm>
            <a:custGeom>
              <a:avLst/>
              <a:gdLst>
                <a:gd name="T0" fmla="*/ 137 w 138"/>
                <a:gd name="T1" fmla="*/ 0 h 51"/>
                <a:gd name="T2" fmla="*/ 0 w 138"/>
                <a:gd name="T3" fmla="*/ 0 h 51"/>
                <a:gd name="T4" fmla="*/ 0 w 138"/>
                <a:gd name="T5" fmla="*/ 50 h 51"/>
                <a:gd name="T6" fmla="*/ 137 w 138"/>
                <a:gd name="T7" fmla="*/ 50 h 51"/>
                <a:gd name="T8" fmla="*/ 137 w 13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1">
                  <a:moveTo>
                    <a:pt x="137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137" y="50"/>
                  </a:lnTo>
                  <a:lnTo>
                    <a:pt x="137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627"/>
            <p:cNvSpPr>
              <a:spLocks noChangeArrowheads="1"/>
            </p:cNvSpPr>
            <p:nvPr/>
          </p:nvSpPr>
          <p:spPr bwMode="auto">
            <a:xfrm>
              <a:off x="7835900" y="3638549"/>
              <a:ext cx="49213" cy="15875"/>
            </a:xfrm>
            <a:custGeom>
              <a:avLst/>
              <a:gdLst>
                <a:gd name="T0" fmla="*/ 137 w 138"/>
                <a:gd name="T1" fmla="*/ 0 h 46"/>
                <a:gd name="T2" fmla="*/ 0 w 138"/>
                <a:gd name="T3" fmla="*/ 0 h 46"/>
                <a:gd name="T4" fmla="*/ 0 w 138"/>
                <a:gd name="T5" fmla="*/ 45 h 46"/>
                <a:gd name="T6" fmla="*/ 137 w 138"/>
                <a:gd name="T7" fmla="*/ 45 h 46"/>
                <a:gd name="T8" fmla="*/ 137 w 13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46">
                  <a:moveTo>
                    <a:pt x="137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137" y="45"/>
                  </a:lnTo>
                  <a:lnTo>
                    <a:pt x="137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628"/>
            <p:cNvSpPr>
              <a:spLocks noChangeArrowheads="1"/>
            </p:cNvSpPr>
            <p:nvPr/>
          </p:nvSpPr>
          <p:spPr bwMode="auto">
            <a:xfrm>
              <a:off x="7835900" y="3675062"/>
              <a:ext cx="49213" cy="17462"/>
            </a:xfrm>
            <a:custGeom>
              <a:avLst/>
              <a:gdLst>
                <a:gd name="T0" fmla="*/ 137 w 138"/>
                <a:gd name="T1" fmla="*/ 0 h 50"/>
                <a:gd name="T2" fmla="*/ 0 w 138"/>
                <a:gd name="T3" fmla="*/ 0 h 50"/>
                <a:gd name="T4" fmla="*/ 0 w 138"/>
                <a:gd name="T5" fmla="*/ 49 h 50"/>
                <a:gd name="T6" fmla="*/ 137 w 138"/>
                <a:gd name="T7" fmla="*/ 49 h 50"/>
                <a:gd name="T8" fmla="*/ 137 w 1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0">
                  <a:moveTo>
                    <a:pt x="137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137" y="49"/>
                  </a:lnTo>
                  <a:lnTo>
                    <a:pt x="137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629"/>
            <p:cNvSpPr>
              <a:spLocks noChangeArrowheads="1"/>
            </p:cNvSpPr>
            <p:nvPr/>
          </p:nvSpPr>
          <p:spPr bwMode="auto">
            <a:xfrm>
              <a:off x="7845425" y="3740149"/>
              <a:ext cx="26988" cy="26988"/>
            </a:xfrm>
            <a:custGeom>
              <a:avLst/>
              <a:gdLst>
                <a:gd name="T0" fmla="*/ 37 w 76"/>
                <a:gd name="T1" fmla="*/ 0 h 75"/>
                <a:gd name="T2" fmla="*/ 37 w 76"/>
                <a:gd name="T3" fmla="*/ 0 h 75"/>
                <a:gd name="T4" fmla="*/ 0 w 76"/>
                <a:gd name="T5" fmla="*/ 37 h 75"/>
                <a:gd name="T6" fmla="*/ 37 w 76"/>
                <a:gd name="T7" fmla="*/ 74 h 75"/>
                <a:gd name="T8" fmla="*/ 75 w 76"/>
                <a:gd name="T9" fmla="*/ 37 h 75"/>
                <a:gd name="T10" fmla="*/ 37 w 76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5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16"/>
                    <a:pt x="0" y="37"/>
                  </a:cubicBezTo>
                  <a:cubicBezTo>
                    <a:pt x="0" y="57"/>
                    <a:pt x="16" y="74"/>
                    <a:pt x="37" y="74"/>
                  </a:cubicBezTo>
                  <a:cubicBezTo>
                    <a:pt x="58" y="74"/>
                    <a:pt x="75" y="57"/>
                    <a:pt x="75" y="37"/>
                  </a:cubicBezTo>
                  <a:cubicBezTo>
                    <a:pt x="75" y="16"/>
                    <a:pt x="58" y="0"/>
                    <a:pt x="37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8" name="Group 307"/>
          <p:cNvGrpSpPr/>
          <p:nvPr/>
        </p:nvGrpSpPr>
        <p:grpSpPr>
          <a:xfrm>
            <a:off x="5048959" y="1737549"/>
            <a:ext cx="457200" cy="238125"/>
            <a:chOff x="7464425" y="1735137"/>
            <a:chExt cx="457200" cy="238125"/>
          </a:xfrm>
        </p:grpSpPr>
        <p:sp>
          <p:nvSpPr>
            <p:cNvPr id="309" name="Freeform 630"/>
            <p:cNvSpPr>
              <a:spLocks noChangeArrowheads="1"/>
            </p:cNvSpPr>
            <p:nvPr/>
          </p:nvSpPr>
          <p:spPr bwMode="auto">
            <a:xfrm>
              <a:off x="7472363" y="1744662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631"/>
            <p:cNvSpPr>
              <a:spLocks noChangeArrowheads="1"/>
            </p:cNvSpPr>
            <p:nvPr/>
          </p:nvSpPr>
          <p:spPr bwMode="auto">
            <a:xfrm>
              <a:off x="7472363" y="1744662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632"/>
            <p:cNvSpPr>
              <a:spLocks noChangeArrowheads="1"/>
            </p:cNvSpPr>
            <p:nvPr/>
          </p:nvSpPr>
          <p:spPr bwMode="auto">
            <a:xfrm>
              <a:off x="7612063" y="1744662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633"/>
            <p:cNvSpPr>
              <a:spLocks noChangeArrowheads="1"/>
            </p:cNvSpPr>
            <p:nvPr/>
          </p:nvSpPr>
          <p:spPr bwMode="auto">
            <a:xfrm>
              <a:off x="7612063" y="1744662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634"/>
            <p:cNvSpPr>
              <a:spLocks noChangeArrowheads="1"/>
            </p:cNvSpPr>
            <p:nvPr/>
          </p:nvSpPr>
          <p:spPr bwMode="auto">
            <a:xfrm>
              <a:off x="7808913" y="1744662"/>
              <a:ext cx="103187" cy="220662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635"/>
            <p:cNvSpPr>
              <a:spLocks noChangeArrowheads="1"/>
            </p:cNvSpPr>
            <p:nvPr/>
          </p:nvSpPr>
          <p:spPr bwMode="auto">
            <a:xfrm>
              <a:off x="7808913" y="1744662"/>
              <a:ext cx="103187" cy="220662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636"/>
            <p:cNvSpPr>
              <a:spLocks noChangeArrowheads="1"/>
            </p:cNvSpPr>
            <p:nvPr/>
          </p:nvSpPr>
          <p:spPr bwMode="auto">
            <a:xfrm>
              <a:off x="7808913" y="1744662"/>
              <a:ext cx="103187" cy="220662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637"/>
            <p:cNvSpPr>
              <a:spLocks noChangeArrowheads="1"/>
            </p:cNvSpPr>
            <p:nvPr/>
          </p:nvSpPr>
          <p:spPr bwMode="auto">
            <a:xfrm>
              <a:off x="7808913" y="1744662"/>
              <a:ext cx="103187" cy="220662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638"/>
            <p:cNvSpPr>
              <a:spLocks noChangeArrowheads="1"/>
            </p:cNvSpPr>
            <p:nvPr/>
          </p:nvSpPr>
          <p:spPr bwMode="auto">
            <a:xfrm>
              <a:off x="7464425" y="1735137"/>
              <a:ext cx="295275" cy="238125"/>
            </a:xfrm>
            <a:custGeom>
              <a:avLst/>
              <a:gdLst>
                <a:gd name="T0" fmla="*/ 0 w 821"/>
                <a:gd name="T1" fmla="*/ 562 h 661"/>
                <a:gd name="T2" fmla="*/ 279 w 821"/>
                <a:gd name="T3" fmla="*/ 562 h 661"/>
                <a:gd name="T4" fmla="*/ 279 w 821"/>
                <a:gd name="T5" fmla="*/ 611 h 661"/>
                <a:gd name="T6" fmla="*/ 204 w 821"/>
                <a:gd name="T7" fmla="*/ 611 h 661"/>
                <a:gd name="T8" fmla="*/ 204 w 821"/>
                <a:gd name="T9" fmla="*/ 660 h 661"/>
                <a:gd name="T10" fmla="*/ 616 w 821"/>
                <a:gd name="T11" fmla="*/ 660 h 661"/>
                <a:gd name="T12" fmla="*/ 616 w 821"/>
                <a:gd name="T13" fmla="*/ 611 h 661"/>
                <a:gd name="T14" fmla="*/ 541 w 821"/>
                <a:gd name="T15" fmla="*/ 611 h 661"/>
                <a:gd name="T16" fmla="*/ 541 w 821"/>
                <a:gd name="T17" fmla="*/ 562 h 661"/>
                <a:gd name="T18" fmla="*/ 820 w 821"/>
                <a:gd name="T19" fmla="*/ 562 h 661"/>
                <a:gd name="T20" fmla="*/ 820 w 821"/>
                <a:gd name="T21" fmla="*/ 0 h 661"/>
                <a:gd name="T22" fmla="*/ 0 w 821"/>
                <a:gd name="T23" fmla="*/ 0 h 661"/>
                <a:gd name="T24" fmla="*/ 0 w 821"/>
                <a:gd name="T25" fmla="*/ 562 h 661"/>
                <a:gd name="T26" fmla="*/ 50 w 821"/>
                <a:gd name="T27" fmla="*/ 49 h 661"/>
                <a:gd name="T28" fmla="*/ 770 w 821"/>
                <a:gd name="T29" fmla="*/ 49 h 661"/>
                <a:gd name="T30" fmla="*/ 770 w 821"/>
                <a:gd name="T31" fmla="*/ 512 h 661"/>
                <a:gd name="T32" fmla="*/ 50 w 821"/>
                <a:gd name="T33" fmla="*/ 512 h 661"/>
                <a:gd name="T34" fmla="*/ 50 w 821"/>
                <a:gd name="T35" fmla="*/ 49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1" h="661">
                  <a:moveTo>
                    <a:pt x="0" y="562"/>
                  </a:moveTo>
                  <a:lnTo>
                    <a:pt x="279" y="562"/>
                  </a:lnTo>
                  <a:lnTo>
                    <a:pt x="279" y="611"/>
                  </a:lnTo>
                  <a:lnTo>
                    <a:pt x="204" y="611"/>
                  </a:lnTo>
                  <a:lnTo>
                    <a:pt x="204" y="660"/>
                  </a:lnTo>
                  <a:lnTo>
                    <a:pt x="616" y="660"/>
                  </a:lnTo>
                  <a:lnTo>
                    <a:pt x="616" y="611"/>
                  </a:lnTo>
                  <a:lnTo>
                    <a:pt x="541" y="611"/>
                  </a:lnTo>
                  <a:lnTo>
                    <a:pt x="541" y="562"/>
                  </a:lnTo>
                  <a:lnTo>
                    <a:pt x="820" y="562"/>
                  </a:lnTo>
                  <a:lnTo>
                    <a:pt x="820" y="0"/>
                  </a:lnTo>
                  <a:lnTo>
                    <a:pt x="0" y="0"/>
                  </a:lnTo>
                  <a:lnTo>
                    <a:pt x="0" y="562"/>
                  </a:lnTo>
                  <a:close/>
                  <a:moveTo>
                    <a:pt x="50" y="49"/>
                  </a:moveTo>
                  <a:lnTo>
                    <a:pt x="770" y="49"/>
                  </a:lnTo>
                  <a:lnTo>
                    <a:pt x="770" y="512"/>
                  </a:lnTo>
                  <a:lnTo>
                    <a:pt x="50" y="512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639"/>
            <p:cNvSpPr>
              <a:spLocks noChangeArrowheads="1"/>
            </p:cNvSpPr>
            <p:nvPr/>
          </p:nvSpPr>
          <p:spPr bwMode="auto">
            <a:xfrm>
              <a:off x="7551738" y="1800224"/>
              <a:ext cx="50800" cy="71438"/>
            </a:xfrm>
            <a:custGeom>
              <a:avLst/>
              <a:gdLst>
                <a:gd name="T0" fmla="*/ 75 w 142"/>
                <a:gd name="T1" fmla="*/ 0 h 198"/>
                <a:gd name="T2" fmla="*/ 75 w 142"/>
                <a:gd name="T3" fmla="*/ 0 h 198"/>
                <a:gd name="T4" fmla="*/ 0 w 142"/>
                <a:gd name="T5" fmla="*/ 0 h 198"/>
                <a:gd name="T6" fmla="*/ 0 w 142"/>
                <a:gd name="T7" fmla="*/ 197 h 198"/>
                <a:gd name="T8" fmla="*/ 37 w 142"/>
                <a:gd name="T9" fmla="*/ 197 h 198"/>
                <a:gd name="T10" fmla="*/ 37 w 142"/>
                <a:gd name="T11" fmla="*/ 132 h 198"/>
                <a:gd name="T12" fmla="*/ 75 w 142"/>
                <a:gd name="T13" fmla="*/ 132 h 198"/>
                <a:gd name="T14" fmla="*/ 141 w 142"/>
                <a:gd name="T15" fmla="*/ 66 h 198"/>
                <a:gd name="T16" fmla="*/ 75 w 142"/>
                <a:gd name="T17" fmla="*/ 0 h 198"/>
                <a:gd name="T18" fmla="*/ 71 w 142"/>
                <a:gd name="T19" fmla="*/ 99 h 198"/>
                <a:gd name="T20" fmla="*/ 71 w 142"/>
                <a:gd name="T21" fmla="*/ 99 h 198"/>
                <a:gd name="T22" fmla="*/ 37 w 142"/>
                <a:gd name="T23" fmla="*/ 99 h 198"/>
                <a:gd name="T24" fmla="*/ 37 w 142"/>
                <a:gd name="T25" fmla="*/ 33 h 198"/>
                <a:gd name="T26" fmla="*/ 71 w 142"/>
                <a:gd name="T27" fmla="*/ 33 h 198"/>
                <a:gd name="T28" fmla="*/ 104 w 142"/>
                <a:gd name="T29" fmla="*/ 66 h 198"/>
                <a:gd name="T30" fmla="*/ 71 w 142"/>
                <a:gd name="T31" fmla="*/ 9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8">
                  <a:moveTo>
                    <a:pt x="75" y="0"/>
                  </a:moveTo>
                  <a:lnTo>
                    <a:pt x="7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112" y="132"/>
                    <a:pt x="141" y="103"/>
                    <a:pt x="141" y="66"/>
                  </a:cubicBezTo>
                  <a:cubicBezTo>
                    <a:pt x="141" y="29"/>
                    <a:pt x="112" y="0"/>
                    <a:pt x="75" y="0"/>
                  </a:cubicBezTo>
                  <a:close/>
                  <a:moveTo>
                    <a:pt x="71" y="99"/>
                  </a:moveTo>
                  <a:lnTo>
                    <a:pt x="71" y="99"/>
                  </a:lnTo>
                  <a:cubicBezTo>
                    <a:pt x="37" y="99"/>
                    <a:pt x="37" y="99"/>
                    <a:pt x="37" y="99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91" y="33"/>
                    <a:pt x="104" y="46"/>
                    <a:pt x="104" y="66"/>
                  </a:cubicBezTo>
                  <a:cubicBezTo>
                    <a:pt x="104" y="86"/>
                    <a:pt x="91" y="99"/>
                    <a:pt x="71" y="99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640"/>
            <p:cNvSpPr>
              <a:spLocks noChangeArrowheads="1"/>
            </p:cNvSpPr>
            <p:nvPr/>
          </p:nvSpPr>
          <p:spPr bwMode="auto">
            <a:xfrm>
              <a:off x="7608888" y="1800224"/>
              <a:ext cx="66675" cy="73025"/>
            </a:xfrm>
            <a:custGeom>
              <a:avLst/>
              <a:gdLst>
                <a:gd name="T0" fmla="*/ 104 w 184"/>
                <a:gd name="T1" fmla="*/ 168 h 202"/>
                <a:gd name="T2" fmla="*/ 104 w 184"/>
                <a:gd name="T3" fmla="*/ 168 h 202"/>
                <a:gd name="T4" fmla="*/ 37 w 184"/>
                <a:gd name="T5" fmla="*/ 99 h 202"/>
                <a:gd name="T6" fmla="*/ 104 w 184"/>
                <a:gd name="T7" fmla="*/ 33 h 202"/>
                <a:gd name="T8" fmla="*/ 158 w 184"/>
                <a:gd name="T9" fmla="*/ 54 h 202"/>
                <a:gd name="T10" fmla="*/ 175 w 184"/>
                <a:gd name="T11" fmla="*/ 25 h 202"/>
                <a:gd name="T12" fmla="*/ 104 w 184"/>
                <a:gd name="T13" fmla="*/ 0 h 202"/>
                <a:gd name="T14" fmla="*/ 0 w 184"/>
                <a:gd name="T15" fmla="*/ 99 h 202"/>
                <a:gd name="T16" fmla="*/ 104 w 184"/>
                <a:gd name="T17" fmla="*/ 201 h 202"/>
                <a:gd name="T18" fmla="*/ 183 w 184"/>
                <a:gd name="T19" fmla="*/ 168 h 202"/>
                <a:gd name="T20" fmla="*/ 162 w 184"/>
                <a:gd name="T21" fmla="*/ 144 h 202"/>
                <a:gd name="T22" fmla="*/ 104 w 184"/>
                <a:gd name="T23" fmla="*/ 16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202">
                  <a:moveTo>
                    <a:pt x="104" y="168"/>
                  </a:moveTo>
                  <a:lnTo>
                    <a:pt x="104" y="168"/>
                  </a:lnTo>
                  <a:cubicBezTo>
                    <a:pt x="62" y="168"/>
                    <a:pt x="37" y="136"/>
                    <a:pt x="37" y="99"/>
                  </a:cubicBezTo>
                  <a:cubicBezTo>
                    <a:pt x="37" y="62"/>
                    <a:pt x="62" y="33"/>
                    <a:pt x="104" y="33"/>
                  </a:cubicBezTo>
                  <a:cubicBezTo>
                    <a:pt x="137" y="33"/>
                    <a:pt x="158" y="54"/>
                    <a:pt x="158" y="54"/>
                  </a:cubicBezTo>
                  <a:cubicBezTo>
                    <a:pt x="175" y="25"/>
                    <a:pt x="175" y="25"/>
                    <a:pt x="175" y="25"/>
                  </a:cubicBezTo>
                  <a:cubicBezTo>
                    <a:pt x="175" y="25"/>
                    <a:pt x="150" y="0"/>
                    <a:pt x="104" y="0"/>
                  </a:cubicBezTo>
                  <a:cubicBezTo>
                    <a:pt x="46" y="0"/>
                    <a:pt x="0" y="41"/>
                    <a:pt x="0" y="99"/>
                  </a:cubicBezTo>
                  <a:cubicBezTo>
                    <a:pt x="0" y="156"/>
                    <a:pt x="42" y="201"/>
                    <a:pt x="104" y="201"/>
                  </a:cubicBezTo>
                  <a:cubicBezTo>
                    <a:pt x="154" y="201"/>
                    <a:pt x="183" y="168"/>
                    <a:pt x="183" y="168"/>
                  </a:cubicBezTo>
                  <a:cubicBezTo>
                    <a:pt x="162" y="144"/>
                    <a:pt x="162" y="144"/>
                    <a:pt x="162" y="144"/>
                  </a:cubicBezTo>
                  <a:cubicBezTo>
                    <a:pt x="162" y="144"/>
                    <a:pt x="137" y="168"/>
                    <a:pt x="104" y="168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641"/>
            <p:cNvSpPr>
              <a:spLocks noChangeArrowheads="1"/>
            </p:cNvSpPr>
            <p:nvPr/>
          </p:nvSpPr>
          <p:spPr bwMode="auto">
            <a:xfrm>
              <a:off x="7799388" y="1735137"/>
              <a:ext cx="122237" cy="238125"/>
            </a:xfrm>
            <a:custGeom>
              <a:avLst/>
              <a:gdLst>
                <a:gd name="T0" fmla="*/ 0 w 338"/>
                <a:gd name="T1" fmla="*/ 0 h 661"/>
                <a:gd name="T2" fmla="*/ 0 w 338"/>
                <a:gd name="T3" fmla="*/ 660 h 661"/>
                <a:gd name="T4" fmla="*/ 337 w 338"/>
                <a:gd name="T5" fmla="*/ 660 h 661"/>
                <a:gd name="T6" fmla="*/ 337 w 338"/>
                <a:gd name="T7" fmla="*/ 0 h 661"/>
                <a:gd name="T8" fmla="*/ 0 w 338"/>
                <a:gd name="T9" fmla="*/ 0 h 661"/>
                <a:gd name="T10" fmla="*/ 287 w 338"/>
                <a:gd name="T11" fmla="*/ 611 h 661"/>
                <a:gd name="T12" fmla="*/ 50 w 338"/>
                <a:gd name="T13" fmla="*/ 611 h 661"/>
                <a:gd name="T14" fmla="*/ 50 w 338"/>
                <a:gd name="T15" fmla="*/ 49 h 661"/>
                <a:gd name="T16" fmla="*/ 287 w 338"/>
                <a:gd name="T17" fmla="*/ 49 h 661"/>
                <a:gd name="T18" fmla="*/ 287 w 338"/>
                <a:gd name="T19" fmla="*/ 61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661">
                  <a:moveTo>
                    <a:pt x="0" y="0"/>
                  </a:moveTo>
                  <a:lnTo>
                    <a:pt x="0" y="660"/>
                  </a:lnTo>
                  <a:lnTo>
                    <a:pt x="337" y="660"/>
                  </a:lnTo>
                  <a:lnTo>
                    <a:pt x="337" y="0"/>
                  </a:lnTo>
                  <a:lnTo>
                    <a:pt x="0" y="0"/>
                  </a:lnTo>
                  <a:close/>
                  <a:moveTo>
                    <a:pt x="287" y="611"/>
                  </a:moveTo>
                  <a:lnTo>
                    <a:pt x="50" y="611"/>
                  </a:lnTo>
                  <a:lnTo>
                    <a:pt x="50" y="49"/>
                  </a:lnTo>
                  <a:lnTo>
                    <a:pt x="287" y="49"/>
                  </a:lnTo>
                  <a:lnTo>
                    <a:pt x="287" y="611"/>
                  </a:ln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642"/>
            <p:cNvSpPr>
              <a:spLocks noChangeArrowheads="1"/>
            </p:cNvSpPr>
            <p:nvPr/>
          </p:nvSpPr>
          <p:spPr bwMode="auto">
            <a:xfrm>
              <a:off x="7835900" y="1771649"/>
              <a:ext cx="49213" cy="19050"/>
            </a:xfrm>
            <a:custGeom>
              <a:avLst/>
              <a:gdLst>
                <a:gd name="T0" fmla="*/ 137 w 138"/>
                <a:gd name="T1" fmla="*/ 0 h 51"/>
                <a:gd name="T2" fmla="*/ 0 w 138"/>
                <a:gd name="T3" fmla="*/ 0 h 51"/>
                <a:gd name="T4" fmla="*/ 0 w 138"/>
                <a:gd name="T5" fmla="*/ 50 h 51"/>
                <a:gd name="T6" fmla="*/ 137 w 138"/>
                <a:gd name="T7" fmla="*/ 50 h 51"/>
                <a:gd name="T8" fmla="*/ 137 w 13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1">
                  <a:moveTo>
                    <a:pt x="137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137" y="50"/>
                  </a:lnTo>
                  <a:lnTo>
                    <a:pt x="13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643"/>
            <p:cNvSpPr>
              <a:spLocks noChangeArrowheads="1"/>
            </p:cNvSpPr>
            <p:nvPr/>
          </p:nvSpPr>
          <p:spPr bwMode="auto">
            <a:xfrm>
              <a:off x="7835900" y="1809749"/>
              <a:ext cx="49213" cy="15875"/>
            </a:xfrm>
            <a:custGeom>
              <a:avLst/>
              <a:gdLst>
                <a:gd name="T0" fmla="*/ 137 w 138"/>
                <a:gd name="T1" fmla="*/ 0 h 46"/>
                <a:gd name="T2" fmla="*/ 0 w 138"/>
                <a:gd name="T3" fmla="*/ 0 h 46"/>
                <a:gd name="T4" fmla="*/ 0 w 138"/>
                <a:gd name="T5" fmla="*/ 45 h 46"/>
                <a:gd name="T6" fmla="*/ 137 w 138"/>
                <a:gd name="T7" fmla="*/ 45 h 46"/>
                <a:gd name="T8" fmla="*/ 137 w 13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46">
                  <a:moveTo>
                    <a:pt x="137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137" y="45"/>
                  </a:lnTo>
                  <a:lnTo>
                    <a:pt x="13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644"/>
            <p:cNvSpPr>
              <a:spLocks noChangeArrowheads="1"/>
            </p:cNvSpPr>
            <p:nvPr/>
          </p:nvSpPr>
          <p:spPr bwMode="auto">
            <a:xfrm>
              <a:off x="7835900" y="1844674"/>
              <a:ext cx="49213" cy="17463"/>
            </a:xfrm>
            <a:custGeom>
              <a:avLst/>
              <a:gdLst>
                <a:gd name="T0" fmla="*/ 137 w 138"/>
                <a:gd name="T1" fmla="*/ 0 h 50"/>
                <a:gd name="T2" fmla="*/ 0 w 138"/>
                <a:gd name="T3" fmla="*/ 0 h 50"/>
                <a:gd name="T4" fmla="*/ 0 w 138"/>
                <a:gd name="T5" fmla="*/ 49 h 50"/>
                <a:gd name="T6" fmla="*/ 137 w 138"/>
                <a:gd name="T7" fmla="*/ 49 h 50"/>
                <a:gd name="T8" fmla="*/ 137 w 1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0">
                  <a:moveTo>
                    <a:pt x="137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137" y="49"/>
                  </a:lnTo>
                  <a:lnTo>
                    <a:pt x="13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645"/>
            <p:cNvSpPr>
              <a:spLocks noChangeArrowheads="1"/>
            </p:cNvSpPr>
            <p:nvPr/>
          </p:nvSpPr>
          <p:spPr bwMode="auto">
            <a:xfrm>
              <a:off x="7845425" y="1909762"/>
              <a:ext cx="26988" cy="26987"/>
            </a:xfrm>
            <a:custGeom>
              <a:avLst/>
              <a:gdLst>
                <a:gd name="T0" fmla="*/ 37 w 76"/>
                <a:gd name="T1" fmla="*/ 0 h 75"/>
                <a:gd name="T2" fmla="*/ 37 w 76"/>
                <a:gd name="T3" fmla="*/ 0 h 75"/>
                <a:gd name="T4" fmla="*/ 0 w 76"/>
                <a:gd name="T5" fmla="*/ 37 h 75"/>
                <a:gd name="T6" fmla="*/ 37 w 76"/>
                <a:gd name="T7" fmla="*/ 74 h 75"/>
                <a:gd name="T8" fmla="*/ 75 w 76"/>
                <a:gd name="T9" fmla="*/ 37 h 75"/>
                <a:gd name="T10" fmla="*/ 37 w 76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5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16"/>
                    <a:pt x="0" y="37"/>
                  </a:cubicBezTo>
                  <a:cubicBezTo>
                    <a:pt x="0" y="57"/>
                    <a:pt x="16" y="74"/>
                    <a:pt x="37" y="74"/>
                  </a:cubicBezTo>
                  <a:cubicBezTo>
                    <a:pt x="58" y="74"/>
                    <a:pt x="75" y="57"/>
                    <a:pt x="75" y="37"/>
                  </a:cubicBezTo>
                  <a:cubicBezTo>
                    <a:pt x="75" y="16"/>
                    <a:pt x="58" y="0"/>
                    <a:pt x="37" y="0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5" name="Group 324"/>
          <p:cNvGrpSpPr/>
          <p:nvPr/>
        </p:nvGrpSpPr>
        <p:grpSpPr>
          <a:xfrm>
            <a:off x="5030703" y="4067175"/>
            <a:ext cx="493713" cy="493712"/>
            <a:chOff x="7426325" y="4075112"/>
            <a:chExt cx="493713" cy="493712"/>
          </a:xfrm>
        </p:grpSpPr>
        <p:sp>
          <p:nvSpPr>
            <p:cNvPr id="326" name="Freeform 646"/>
            <p:cNvSpPr>
              <a:spLocks noChangeArrowheads="1"/>
            </p:cNvSpPr>
            <p:nvPr/>
          </p:nvSpPr>
          <p:spPr bwMode="auto">
            <a:xfrm>
              <a:off x="7426325" y="407511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647"/>
            <p:cNvSpPr>
              <a:spLocks noChangeArrowheads="1"/>
            </p:cNvSpPr>
            <p:nvPr/>
          </p:nvSpPr>
          <p:spPr bwMode="auto">
            <a:xfrm>
              <a:off x="7426325" y="407511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648"/>
            <p:cNvSpPr>
              <a:spLocks noChangeArrowheads="1"/>
            </p:cNvSpPr>
            <p:nvPr/>
          </p:nvSpPr>
          <p:spPr bwMode="auto">
            <a:xfrm>
              <a:off x="7473950" y="4217987"/>
              <a:ext cx="446088" cy="350837"/>
            </a:xfrm>
            <a:custGeom>
              <a:avLst/>
              <a:gdLst>
                <a:gd name="T0" fmla="*/ 1090 w 1241"/>
                <a:gd name="T1" fmla="*/ 0 h 973"/>
                <a:gd name="T2" fmla="*/ 1069 w 1241"/>
                <a:gd name="T3" fmla="*/ 36 h 973"/>
                <a:gd name="T4" fmla="*/ 1069 w 1241"/>
                <a:gd name="T5" fmla="*/ 554 h 973"/>
                <a:gd name="T6" fmla="*/ 822 w 1241"/>
                <a:gd name="T7" fmla="*/ 554 h 973"/>
                <a:gd name="T8" fmla="*/ 822 w 1241"/>
                <a:gd name="T9" fmla="*/ 104 h 973"/>
                <a:gd name="T10" fmla="*/ 718 w 1241"/>
                <a:gd name="T11" fmla="*/ 0 h 973"/>
                <a:gd name="T12" fmla="*/ 683 w 1241"/>
                <a:gd name="T13" fmla="*/ 36 h 973"/>
                <a:gd name="T14" fmla="*/ 683 w 1241"/>
                <a:gd name="T15" fmla="*/ 468 h 973"/>
                <a:gd name="T16" fmla="*/ 261 w 1241"/>
                <a:gd name="T17" fmla="*/ 468 h 973"/>
                <a:gd name="T18" fmla="*/ 240 w 1241"/>
                <a:gd name="T19" fmla="*/ 490 h 973"/>
                <a:gd name="T20" fmla="*/ 0 w 1241"/>
                <a:gd name="T21" fmla="*/ 490 h 973"/>
                <a:gd name="T22" fmla="*/ 486 w 1241"/>
                <a:gd name="T23" fmla="*/ 972 h 973"/>
                <a:gd name="T24" fmla="*/ 1240 w 1241"/>
                <a:gd name="T25" fmla="*/ 972 h 973"/>
                <a:gd name="T26" fmla="*/ 1240 w 1241"/>
                <a:gd name="T27" fmla="*/ 150 h 973"/>
                <a:gd name="T28" fmla="*/ 1090 w 1241"/>
                <a:gd name="T29" fmla="*/ 0 h 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41" h="973">
                  <a:moveTo>
                    <a:pt x="1090" y="0"/>
                  </a:moveTo>
                  <a:lnTo>
                    <a:pt x="1069" y="36"/>
                  </a:lnTo>
                  <a:lnTo>
                    <a:pt x="1069" y="554"/>
                  </a:lnTo>
                  <a:lnTo>
                    <a:pt x="822" y="554"/>
                  </a:lnTo>
                  <a:lnTo>
                    <a:pt x="822" y="104"/>
                  </a:lnTo>
                  <a:lnTo>
                    <a:pt x="718" y="0"/>
                  </a:lnTo>
                  <a:lnTo>
                    <a:pt x="683" y="36"/>
                  </a:lnTo>
                  <a:lnTo>
                    <a:pt x="683" y="468"/>
                  </a:lnTo>
                  <a:lnTo>
                    <a:pt x="261" y="468"/>
                  </a:lnTo>
                  <a:lnTo>
                    <a:pt x="240" y="490"/>
                  </a:lnTo>
                  <a:lnTo>
                    <a:pt x="0" y="490"/>
                  </a:lnTo>
                  <a:lnTo>
                    <a:pt x="486" y="972"/>
                  </a:lnTo>
                  <a:lnTo>
                    <a:pt x="1240" y="972"/>
                  </a:lnTo>
                  <a:lnTo>
                    <a:pt x="1240" y="150"/>
                  </a:lnTo>
                  <a:lnTo>
                    <a:pt x="1090" y="0"/>
                  </a:ln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649"/>
            <p:cNvSpPr>
              <a:spLocks noChangeArrowheads="1"/>
            </p:cNvSpPr>
            <p:nvPr/>
          </p:nvSpPr>
          <p:spPr bwMode="auto">
            <a:xfrm>
              <a:off x="7473950" y="4217987"/>
              <a:ext cx="446088" cy="350837"/>
            </a:xfrm>
            <a:custGeom>
              <a:avLst/>
              <a:gdLst>
                <a:gd name="T0" fmla="*/ 1090 w 1241"/>
                <a:gd name="T1" fmla="*/ 0 h 973"/>
                <a:gd name="T2" fmla="*/ 1069 w 1241"/>
                <a:gd name="T3" fmla="*/ 36 h 973"/>
                <a:gd name="T4" fmla="*/ 1069 w 1241"/>
                <a:gd name="T5" fmla="*/ 554 h 973"/>
                <a:gd name="T6" fmla="*/ 822 w 1241"/>
                <a:gd name="T7" fmla="*/ 554 h 973"/>
                <a:gd name="T8" fmla="*/ 822 w 1241"/>
                <a:gd name="T9" fmla="*/ 104 h 973"/>
                <a:gd name="T10" fmla="*/ 718 w 1241"/>
                <a:gd name="T11" fmla="*/ 0 h 973"/>
                <a:gd name="T12" fmla="*/ 683 w 1241"/>
                <a:gd name="T13" fmla="*/ 36 h 973"/>
                <a:gd name="T14" fmla="*/ 683 w 1241"/>
                <a:gd name="T15" fmla="*/ 468 h 973"/>
                <a:gd name="T16" fmla="*/ 261 w 1241"/>
                <a:gd name="T17" fmla="*/ 468 h 973"/>
                <a:gd name="T18" fmla="*/ 240 w 1241"/>
                <a:gd name="T19" fmla="*/ 490 h 973"/>
                <a:gd name="T20" fmla="*/ 0 w 1241"/>
                <a:gd name="T21" fmla="*/ 490 h 973"/>
                <a:gd name="T22" fmla="*/ 486 w 1241"/>
                <a:gd name="T23" fmla="*/ 972 h 973"/>
                <a:gd name="T24" fmla="*/ 1240 w 1241"/>
                <a:gd name="T25" fmla="*/ 972 h 973"/>
                <a:gd name="T26" fmla="*/ 1240 w 1241"/>
                <a:gd name="T27" fmla="*/ 150 h 973"/>
                <a:gd name="T28" fmla="*/ 1090 w 1241"/>
                <a:gd name="T29" fmla="*/ 0 h 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41" h="973">
                  <a:moveTo>
                    <a:pt x="1090" y="0"/>
                  </a:moveTo>
                  <a:lnTo>
                    <a:pt x="1069" y="36"/>
                  </a:lnTo>
                  <a:lnTo>
                    <a:pt x="1069" y="554"/>
                  </a:lnTo>
                  <a:lnTo>
                    <a:pt x="822" y="554"/>
                  </a:lnTo>
                  <a:lnTo>
                    <a:pt x="822" y="104"/>
                  </a:lnTo>
                  <a:lnTo>
                    <a:pt x="718" y="0"/>
                  </a:lnTo>
                  <a:lnTo>
                    <a:pt x="683" y="36"/>
                  </a:lnTo>
                  <a:lnTo>
                    <a:pt x="683" y="468"/>
                  </a:lnTo>
                  <a:lnTo>
                    <a:pt x="261" y="468"/>
                  </a:lnTo>
                  <a:lnTo>
                    <a:pt x="240" y="490"/>
                  </a:lnTo>
                  <a:lnTo>
                    <a:pt x="0" y="490"/>
                  </a:lnTo>
                  <a:lnTo>
                    <a:pt x="486" y="972"/>
                  </a:lnTo>
                  <a:lnTo>
                    <a:pt x="1240" y="972"/>
                  </a:lnTo>
                  <a:lnTo>
                    <a:pt x="1240" y="150"/>
                  </a:lnTo>
                  <a:lnTo>
                    <a:pt x="1090" y="0"/>
                  </a:ln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650"/>
            <p:cNvSpPr>
              <a:spLocks noChangeArrowheads="1"/>
            </p:cNvSpPr>
            <p:nvPr/>
          </p:nvSpPr>
          <p:spPr bwMode="auto">
            <a:xfrm>
              <a:off x="7481888" y="4225924"/>
              <a:ext cx="238125" cy="160338"/>
            </a:xfrm>
            <a:custGeom>
              <a:avLst/>
              <a:gdLst>
                <a:gd name="T0" fmla="*/ 661 w 662"/>
                <a:gd name="T1" fmla="*/ 446 h 447"/>
                <a:gd name="T2" fmla="*/ 0 w 662"/>
                <a:gd name="T3" fmla="*/ 446 h 447"/>
                <a:gd name="T4" fmla="*/ 0 w 662"/>
                <a:gd name="T5" fmla="*/ 0 h 447"/>
                <a:gd name="T6" fmla="*/ 661 w 662"/>
                <a:gd name="T7" fmla="*/ 0 h 447"/>
                <a:gd name="T8" fmla="*/ 661 w 662"/>
                <a:gd name="T9" fmla="*/ 446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447">
                  <a:moveTo>
                    <a:pt x="661" y="446"/>
                  </a:moveTo>
                  <a:lnTo>
                    <a:pt x="0" y="446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446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651"/>
            <p:cNvSpPr>
              <a:spLocks noChangeArrowheads="1"/>
            </p:cNvSpPr>
            <p:nvPr/>
          </p:nvSpPr>
          <p:spPr bwMode="auto">
            <a:xfrm>
              <a:off x="7770813" y="4225924"/>
              <a:ext cx="88900" cy="192088"/>
            </a:xfrm>
            <a:custGeom>
              <a:avLst/>
              <a:gdLst>
                <a:gd name="T0" fmla="*/ 247 w 248"/>
                <a:gd name="T1" fmla="*/ 532 h 533"/>
                <a:gd name="T2" fmla="*/ 0 w 248"/>
                <a:gd name="T3" fmla="*/ 532 h 533"/>
                <a:gd name="T4" fmla="*/ 0 w 248"/>
                <a:gd name="T5" fmla="*/ 0 h 533"/>
                <a:gd name="T6" fmla="*/ 247 w 248"/>
                <a:gd name="T7" fmla="*/ 0 h 533"/>
                <a:gd name="T8" fmla="*/ 247 w 248"/>
                <a:gd name="T9" fmla="*/ 53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533">
                  <a:moveTo>
                    <a:pt x="247" y="532"/>
                  </a:moveTo>
                  <a:lnTo>
                    <a:pt x="0" y="532"/>
                  </a:lnTo>
                  <a:lnTo>
                    <a:pt x="0" y="0"/>
                  </a:lnTo>
                  <a:lnTo>
                    <a:pt x="247" y="0"/>
                  </a:lnTo>
                  <a:lnTo>
                    <a:pt x="247" y="5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652"/>
            <p:cNvSpPr>
              <a:spLocks noChangeArrowheads="1"/>
            </p:cNvSpPr>
            <p:nvPr/>
          </p:nvSpPr>
          <p:spPr bwMode="auto">
            <a:xfrm>
              <a:off x="7770813" y="4225924"/>
              <a:ext cx="88900" cy="192088"/>
            </a:xfrm>
            <a:custGeom>
              <a:avLst/>
              <a:gdLst>
                <a:gd name="T0" fmla="*/ 247 w 248"/>
                <a:gd name="T1" fmla="*/ 532 h 533"/>
                <a:gd name="T2" fmla="*/ 0 w 248"/>
                <a:gd name="T3" fmla="*/ 532 h 533"/>
                <a:gd name="T4" fmla="*/ 0 w 248"/>
                <a:gd name="T5" fmla="*/ 0 h 533"/>
                <a:gd name="T6" fmla="*/ 247 w 248"/>
                <a:gd name="T7" fmla="*/ 0 h 533"/>
                <a:gd name="T8" fmla="*/ 247 w 248"/>
                <a:gd name="T9" fmla="*/ 532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533">
                  <a:moveTo>
                    <a:pt x="247" y="532"/>
                  </a:moveTo>
                  <a:lnTo>
                    <a:pt x="0" y="532"/>
                  </a:lnTo>
                  <a:lnTo>
                    <a:pt x="0" y="0"/>
                  </a:lnTo>
                  <a:lnTo>
                    <a:pt x="247" y="0"/>
                  </a:lnTo>
                  <a:lnTo>
                    <a:pt x="247" y="53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653"/>
            <p:cNvSpPr>
              <a:spLocks noChangeArrowheads="1"/>
            </p:cNvSpPr>
            <p:nvPr/>
          </p:nvSpPr>
          <p:spPr bwMode="auto">
            <a:xfrm>
              <a:off x="7473950" y="4217987"/>
              <a:ext cx="254000" cy="207962"/>
            </a:xfrm>
            <a:custGeom>
              <a:avLst/>
              <a:gdLst>
                <a:gd name="T0" fmla="*/ 0 w 705"/>
                <a:gd name="T1" fmla="*/ 490 h 576"/>
                <a:gd name="T2" fmla="*/ 240 w 705"/>
                <a:gd name="T3" fmla="*/ 490 h 576"/>
                <a:gd name="T4" fmla="*/ 240 w 705"/>
                <a:gd name="T5" fmla="*/ 533 h 576"/>
                <a:gd name="T6" fmla="*/ 175 w 705"/>
                <a:gd name="T7" fmla="*/ 533 h 576"/>
                <a:gd name="T8" fmla="*/ 175 w 705"/>
                <a:gd name="T9" fmla="*/ 575 h 576"/>
                <a:gd name="T10" fmla="*/ 529 w 705"/>
                <a:gd name="T11" fmla="*/ 575 h 576"/>
                <a:gd name="T12" fmla="*/ 529 w 705"/>
                <a:gd name="T13" fmla="*/ 533 h 576"/>
                <a:gd name="T14" fmla="*/ 465 w 705"/>
                <a:gd name="T15" fmla="*/ 533 h 576"/>
                <a:gd name="T16" fmla="*/ 465 w 705"/>
                <a:gd name="T17" fmla="*/ 490 h 576"/>
                <a:gd name="T18" fmla="*/ 704 w 705"/>
                <a:gd name="T19" fmla="*/ 490 h 576"/>
                <a:gd name="T20" fmla="*/ 704 w 705"/>
                <a:gd name="T21" fmla="*/ 0 h 576"/>
                <a:gd name="T22" fmla="*/ 0 w 705"/>
                <a:gd name="T23" fmla="*/ 0 h 576"/>
                <a:gd name="T24" fmla="*/ 0 w 705"/>
                <a:gd name="T25" fmla="*/ 490 h 576"/>
                <a:gd name="T26" fmla="*/ 43 w 705"/>
                <a:gd name="T27" fmla="*/ 43 h 576"/>
                <a:gd name="T28" fmla="*/ 661 w 705"/>
                <a:gd name="T29" fmla="*/ 43 h 576"/>
                <a:gd name="T30" fmla="*/ 661 w 705"/>
                <a:gd name="T31" fmla="*/ 447 h 576"/>
                <a:gd name="T32" fmla="*/ 43 w 705"/>
                <a:gd name="T33" fmla="*/ 447 h 576"/>
                <a:gd name="T34" fmla="*/ 43 w 705"/>
                <a:gd name="T35" fmla="*/ 43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5" h="576">
                  <a:moveTo>
                    <a:pt x="0" y="490"/>
                  </a:moveTo>
                  <a:lnTo>
                    <a:pt x="240" y="490"/>
                  </a:lnTo>
                  <a:lnTo>
                    <a:pt x="240" y="533"/>
                  </a:lnTo>
                  <a:lnTo>
                    <a:pt x="175" y="533"/>
                  </a:lnTo>
                  <a:lnTo>
                    <a:pt x="175" y="575"/>
                  </a:lnTo>
                  <a:lnTo>
                    <a:pt x="529" y="575"/>
                  </a:lnTo>
                  <a:lnTo>
                    <a:pt x="529" y="533"/>
                  </a:lnTo>
                  <a:lnTo>
                    <a:pt x="465" y="533"/>
                  </a:lnTo>
                  <a:lnTo>
                    <a:pt x="465" y="490"/>
                  </a:lnTo>
                  <a:lnTo>
                    <a:pt x="704" y="490"/>
                  </a:lnTo>
                  <a:lnTo>
                    <a:pt x="704" y="0"/>
                  </a:lnTo>
                  <a:lnTo>
                    <a:pt x="0" y="0"/>
                  </a:lnTo>
                  <a:lnTo>
                    <a:pt x="0" y="490"/>
                  </a:lnTo>
                  <a:close/>
                  <a:moveTo>
                    <a:pt x="43" y="43"/>
                  </a:moveTo>
                  <a:lnTo>
                    <a:pt x="661" y="43"/>
                  </a:lnTo>
                  <a:lnTo>
                    <a:pt x="661" y="447"/>
                  </a:lnTo>
                  <a:lnTo>
                    <a:pt x="43" y="447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654"/>
            <p:cNvSpPr>
              <a:spLocks noChangeArrowheads="1"/>
            </p:cNvSpPr>
            <p:nvPr/>
          </p:nvSpPr>
          <p:spPr bwMode="auto">
            <a:xfrm>
              <a:off x="7550150" y="4275137"/>
              <a:ext cx="44450" cy="61912"/>
            </a:xfrm>
            <a:custGeom>
              <a:avLst/>
              <a:gdLst>
                <a:gd name="T0" fmla="*/ 64 w 123"/>
                <a:gd name="T1" fmla="*/ 0 h 173"/>
                <a:gd name="T2" fmla="*/ 64 w 123"/>
                <a:gd name="T3" fmla="*/ 0 h 173"/>
                <a:gd name="T4" fmla="*/ 0 w 123"/>
                <a:gd name="T5" fmla="*/ 0 h 173"/>
                <a:gd name="T6" fmla="*/ 0 w 123"/>
                <a:gd name="T7" fmla="*/ 172 h 173"/>
                <a:gd name="T8" fmla="*/ 32 w 123"/>
                <a:gd name="T9" fmla="*/ 172 h 173"/>
                <a:gd name="T10" fmla="*/ 32 w 123"/>
                <a:gd name="T11" fmla="*/ 115 h 173"/>
                <a:gd name="T12" fmla="*/ 64 w 123"/>
                <a:gd name="T13" fmla="*/ 115 h 173"/>
                <a:gd name="T14" fmla="*/ 122 w 123"/>
                <a:gd name="T15" fmla="*/ 58 h 173"/>
                <a:gd name="T16" fmla="*/ 64 w 123"/>
                <a:gd name="T17" fmla="*/ 0 h 173"/>
                <a:gd name="T18" fmla="*/ 61 w 123"/>
                <a:gd name="T19" fmla="*/ 86 h 173"/>
                <a:gd name="T20" fmla="*/ 61 w 123"/>
                <a:gd name="T21" fmla="*/ 86 h 173"/>
                <a:gd name="T22" fmla="*/ 32 w 123"/>
                <a:gd name="T23" fmla="*/ 86 h 173"/>
                <a:gd name="T24" fmla="*/ 32 w 123"/>
                <a:gd name="T25" fmla="*/ 29 h 173"/>
                <a:gd name="T26" fmla="*/ 61 w 123"/>
                <a:gd name="T27" fmla="*/ 29 h 173"/>
                <a:gd name="T28" fmla="*/ 89 w 123"/>
                <a:gd name="T29" fmla="*/ 58 h 173"/>
                <a:gd name="T30" fmla="*/ 61 w 123"/>
                <a:gd name="T31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3" h="173">
                  <a:moveTo>
                    <a:pt x="64" y="0"/>
                  </a:moveTo>
                  <a:lnTo>
                    <a:pt x="6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2" y="115"/>
                    <a:pt x="32" y="115"/>
                    <a:pt x="32" y="115"/>
                  </a:cubicBezTo>
                  <a:cubicBezTo>
                    <a:pt x="64" y="115"/>
                    <a:pt x="64" y="115"/>
                    <a:pt x="64" y="115"/>
                  </a:cubicBezTo>
                  <a:cubicBezTo>
                    <a:pt x="96" y="115"/>
                    <a:pt x="122" y="90"/>
                    <a:pt x="122" y="58"/>
                  </a:cubicBezTo>
                  <a:cubicBezTo>
                    <a:pt x="122" y="25"/>
                    <a:pt x="96" y="0"/>
                    <a:pt x="64" y="0"/>
                  </a:cubicBezTo>
                  <a:close/>
                  <a:moveTo>
                    <a:pt x="61" y="86"/>
                  </a:moveTo>
                  <a:lnTo>
                    <a:pt x="61" y="86"/>
                  </a:lnTo>
                  <a:cubicBezTo>
                    <a:pt x="32" y="86"/>
                    <a:pt x="32" y="86"/>
                    <a:pt x="32" y="86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61" y="29"/>
                    <a:pt x="61" y="29"/>
                    <a:pt x="61" y="29"/>
                  </a:cubicBezTo>
                  <a:cubicBezTo>
                    <a:pt x="79" y="29"/>
                    <a:pt x="89" y="40"/>
                    <a:pt x="89" y="58"/>
                  </a:cubicBezTo>
                  <a:cubicBezTo>
                    <a:pt x="89" y="75"/>
                    <a:pt x="79" y="86"/>
                    <a:pt x="61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655"/>
            <p:cNvSpPr>
              <a:spLocks noChangeArrowheads="1"/>
            </p:cNvSpPr>
            <p:nvPr/>
          </p:nvSpPr>
          <p:spPr bwMode="auto">
            <a:xfrm>
              <a:off x="7599363" y="4275137"/>
              <a:ext cx="57150" cy="63500"/>
            </a:xfrm>
            <a:custGeom>
              <a:avLst/>
              <a:gdLst>
                <a:gd name="T0" fmla="*/ 89 w 158"/>
                <a:gd name="T1" fmla="*/ 147 h 176"/>
                <a:gd name="T2" fmla="*/ 89 w 158"/>
                <a:gd name="T3" fmla="*/ 147 h 176"/>
                <a:gd name="T4" fmla="*/ 32 w 158"/>
                <a:gd name="T5" fmla="*/ 86 h 176"/>
                <a:gd name="T6" fmla="*/ 89 w 158"/>
                <a:gd name="T7" fmla="*/ 29 h 176"/>
                <a:gd name="T8" fmla="*/ 136 w 158"/>
                <a:gd name="T9" fmla="*/ 47 h 176"/>
                <a:gd name="T10" fmla="*/ 150 w 158"/>
                <a:gd name="T11" fmla="*/ 22 h 176"/>
                <a:gd name="T12" fmla="*/ 89 w 158"/>
                <a:gd name="T13" fmla="*/ 0 h 176"/>
                <a:gd name="T14" fmla="*/ 0 w 158"/>
                <a:gd name="T15" fmla="*/ 86 h 176"/>
                <a:gd name="T16" fmla="*/ 89 w 158"/>
                <a:gd name="T17" fmla="*/ 175 h 176"/>
                <a:gd name="T18" fmla="*/ 157 w 158"/>
                <a:gd name="T19" fmla="*/ 147 h 176"/>
                <a:gd name="T20" fmla="*/ 139 w 158"/>
                <a:gd name="T21" fmla="*/ 125 h 176"/>
                <a:gd name="T22" fmla="*/ 89 w 158"/>
                <a:gd name="T23" fmla="*/ 147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8" h="176">
                  <a:moveTo>
                    <a:pt x="89" y="147"/>
                  </a:moveTo>
                  <a:lnTo>
                    <a:pt x="89" y="147"/>
                  </a:lnTo>
                  <a:cubicBezTo>
                    <a:pt x="53" y="147"/>
                    <a:pt x="32" y="118"/>
                    <a:pt x="32" y="86"/>
                  </a:cubicBezTo>
                  <a:cubicBezTo>
                    <a:pt x="32" y="54"/>
                    <a:pt x="53" y="29"/>
                    <a:pt x="89" y="29"/>
                  </a:cubicBezTo>
                  <a:cubicBezTo>
                    <a:pt x="118" y="29"/>
                    <a:pt x="136" y="47"/>
                    <a:pt x="136" y="47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22"/>
                    <a:pt x="128" y="0"/>
                    <a:pt x="89" y="0"/>
                  </a:cubicBezTo>
                  <a:cubicBezTo>
                    <a:pt x="39" y="0"/>
                    <a:pt x="0" y="36"/>
                    <a:pt x="0" y="86"/>
                  </a:cubicBezTo>
                  <a:cubicBezTo>
                    <a:pt x="0" y="136"/>
                    <a:pt x="36" y="175"/>
                    <a:pt x="89" y="175"/>
                  </a:cubicBezTo>
                  <a:cubicBezTo>
                    <a:pt x="132" y="175"/>
                    <a:pt x="157" y="147"/>
                    <a:pt x="157" y="147"/>
                  </a:cubicBezTo>
                  <a:cubicBezTo>
                    <a:pt x="139" y="125"/>
                    <a:pt x="139" y="125"/>
                    <a:pt x="139" y="125"/>
                  </a:cubicBezTo>
                  <a:cubicBezTo>
                    <a:pt x="139" y="125"/>
                    <a:pt x="118" y="147"/>
                    <a:pt x="89" y="1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656"/>
            <p:cNvSpPr>
              <a:spLocks noChangeArrowheads="1"/>
            </p:cNvSpPr>
            <p:nvPr/>
          </p:nvSpPr>
          <p:spPr bwMode="auto">
            <a:xfrm>
              <a:off x="7762875" y="4217987"/>
              <a:ext cx="104775" cy="207962"/>
            </a:xfrm>
            <a:custGeom>
              <a:avLst/>
              <a:gdLst>
                <a:gd name="T0" fmla="*/ 0 w 290"/>
                <a:gd name="T1" fmla="*/ 0 h 576"/>
                <a:gd name="T2" fmla="*/ 0 w 290"/>
                <a:gd name="T3" fmla="*/ 575 h 576"/>
                <a:gd name="T4" fmla="*/ 289 w 290"/>
                <a:gd name="T5" fmla="*/ 575 h 576"/>
                <a:gd name="T6" fmla="*/ 289 w 290"/>
                <a:gd name="T7" fmla="*/ 0 h 576"/>
                <a:gd name="T8" fmla="*/ 0 w 290"/>
                <a:gd name="T9" fmla="*/ 0 h 576"/>
                <a:gd name="T10" fmla="*/ 246 w 290"/>
                <a:gd name="T11" fmla="*/ 533 h 576"/>
                <a:gd name="T12" fmla="*/ 42 w 290"/>
                <a:gd name="T13" fmla="*/ 533 h 576"/>
                <a:gd name="T14" fmla="*/ 42 w 290"/>
                <a:gd name="T15" fmla="*/ 43 h 576"/>
                <a:gd name="T16" fmla="*/ 246 w 290"/>
                <a:gd name="T17" fmla="*/ 43 h 576"/>
                <a:gd name="T18" fmla="*/ 246 w 290"/>
                <a:gd name="T19" fmla="*/ 533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0" h="576">
                  <a:moveTo>
                    <a:pt x="0" y="0"/>
                  </a:moveTo>
                  <a:lnTo>
                    <a:pt x="0" y="575"/>
                  </a:lnTo>
                  <a:lnTo>
                    <a:pt x="289" y="575"/>
                  </a:lnTo>
                  <a:lnTo>
                    <a:pt x="289" y="0"/>
                  </a:lnTo>
                  <a:lnTo>
                    <a:pt x="0" y="0"/>
                  </a:lnTo>
                  <a:close/>
                  <a:moveTo>
                    <a:pt x="246" y="533"/>
                  </a:moveTo>
                  <a:lnTo>
                    <a:pt x="42" y="533"/>
                  </a:lnTo>
                  <a:lnTo>
                    <a:pt x="42" y="43"/>
                  </a:lnTo>
                  <a:lnTo>
                    <a:pt x="246" y="43"/>
                  </a:lnTo>
                  <a:lnTo>
                    <a:pt x="246" y="5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657"/>
            <p:cNvSpPr>
              <a:spLocks noChangeArrowheads="1"/>
            </p:cNvSpPr>
            <p:nvPr/>
          </p:nvSpPr>
          <p:spPr bwMode="auto">
            <a:xfrm>
              <a:off x="7793038" y="4249737"/>
              <a:ext cx="42862" cy="15875"/>
            </a:xfrm>
            <a:custGeom>
              <a:avLst/>
              <a:gdLst>
                <a:gd name="T0" fmla="*/ 118 w 119"/>
                <a:gd name="T1" fmla="*/ 0 h 44"/>
                <a:gd name="T2" fmla="*/ 0 w 119"/>
                <a:gd name="T3" fmla="*/ 0 h 44"/>
                <a:gd name="T4" fmla="*/ 0 w 119"/>
                <a:gd name="T5" fmla="*/ 43 h 44"/>
                <a:gd name="T6" fmla="*/ 118 w 119"/>
                <a:gd name="T7" fmla="*/ 43 h 44"/>
                <a:gd name="T8" fmla="*/ 118 w 11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44">
                  <a:moveTo>
                    <a:pt x="11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118" y="43"/>
                  </a:lnTo>
                  <a:lnTo>
                    <a:pt x="1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658"/>
            <p:cNvSpPr>
              <a:spLocks noChangeArrowheads="1"/>
            </p:cNvSpPr>
            <p:nvPr/>
          </p:nvSpPr>
          <p:spPr bwMode="auto">
            <a:xfrm>
              <a:off x="7793038" y="4283074"/>
              <a:ext cx="42862" cy="14288"/>
            </a:xfrm>
            <a:custGeom>
              <a:avLst/>
              <a:gdLst>
                <a:gd name="T0" fmla="*/ 118 w 119"/>
                <a:gd name="T1" fmla="*/ 0 h 40"/>
                <a:gd name="T2" fmla="*/ 0 w 119"/>
                <a:gd name="T3" fmla="*/ 0 h 40"/>
                <a:gd name="T4" fmla="*/ 0 w 119"/>
                <a:gd name="T5" fmla="*/ 39 h 40"/>
                <a:gd name="T6" fmla="*/ 118 w 119"/>
                <a:gd name="T7" fmla="*/ 39 h 40"/>
                <a:gd name="T8" fmla="*/ 118 w 119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40">
                  <a:moveTo>
                    <a:pt x="118" y="0"/>
                  </a:moveTo>
                  <a:lnTo>
                    <a:pt x="0" y="0"/>
                  </a:lnTo>
                  <a:lnTo>
                    <a:pt x="0" y="39"/>
                  </a:lnTo>
                  <a:lnTo>
                    <a:pt x="118" y="39"/>
                  </a:lnTo>
                  <a:lnTo>
                    <a:pt x="1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659"/>
            <p:cNvSpPr>
              <a:spLocks noChangeArrowheads="1"/>
            </p:cNvSpPr>
            <p:nvPr/>
          </p:nvSpPr>
          <p:spPr bwMode="auto">
            <a:xfrm>
              <a:off x="7793038" y="4313237"/>
              <a:ext cx="42862" cy="15875"/>
            </a:xfrm>
            <a:custGeom>
              <a:avLst/>
              <a:gdLst>
                <a:gd name="T0" fmla="*/ 118 w 119"/>
                <a:gd name="T1" fmla="*/ 0 h 43"/>
                <a:gd name="T2" fmla="*/ 0 w 119"/>
                <a:gd name="T3" fmla="*/ 0 h 43"/>
                <a:gd name="T4" fmla="*/ 0 w 119"/>
                <a:gd name="T5" fmla="*/ 42 h 43"/>
                <a:gd name="T6" fmla="*/ 118 w 119"/>
                <a:gd name="T7" fmla="*/ 42 h 43"/>
                <a:gd name="T8" fmla="*/ 118 w 119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43">
                  <a:moveTo>
                    <a:pt x="118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118" y="42"/>
                  </a:lnTo>
                  <a:lnTo>
                    <a:pt x="1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660"/>
            <p:cNvSpPr>
              <a:spLocks noChangeArrowheads="1"/>
            </p:cNvSpPr>
            <p:nvPr/>
          </p:nvSpPr>
          <p:spPr bwMode="auto">
            <a:xfrm>
              <a:off x="7802563" y="4370387"/>
              <a:ext cx="23812" cy="23812"/>
            </a:xfrm>
            <a:custGeom>
              <a:avLst/>
              <a:gdLst>
                <a:gd name="T0" fmla="*/ 33 w 66"/>
                <a:gd name="T1" fmla="*/ 0 h 65"/>
                <a:gd name="T2" fmla="*/ 33 w 66"/>
                <a:gd name="T3" fmla="*/ 0 h 65"/>
                <a:gd name="T4" fmla="*/ 0 w 66"/>
                <a:gd name="T5" fmla="*/ 32 h 65"/>
                <a:gd name="T6" fmla="*/ 33 w 66"/>
                <a:gd name="T7" fmla="*/ 64 h 65"/>
                <a:gd name="T8" fmla="*/ 65 w 66"/>
                <a:gd name="T9" fmla="*/ 32 h 65"/>
                <a:gd name="T10" fmla="*/ 33 w 66"/>
                <a:gd name="T1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65">
                  <a:moveTo>
                    <a:pt x="33" y="0"/>
                  </a:moveTo>
                  <a:lnTo>
                    <a:pt x="33" y="0"/>
                  </a:lnTo>
                  <a:cubicBezTo>
                    <a:pt x="15" y="0"/>
                    <a:pt x="0" y="14"/>
                    <a:pt x="0" y="32"/>
                  </a:cubicBezTo>
                  <a:cubicBezTo>
                    <a:pt x="0" y="50"/>
                    <a:pt x="15" y="64"/>
                    <a:pt x="33" y="64"/>
                  </a:cubicBezTo>
                  <a:cubicBezTo>
                    <a:pt x="50" y="64"/>
                    <a:pt x="65" y="50"/>
                    <a:pt x="65" y="32"/>
                  </a:cubicBezTo>
                  <a:cubicBezTo>
                    <a:pt x="65" y="14"/>
                    <a:pt x="50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661"/>
            <p:cNvSpPr>
              <a:spLocks noChangeArrowheads="1"/>
            </p:cNvSpPr>
            <p:nvPr/>
          </p:nvSpPr>
          <p:spPr bwMode="auto">
            <a:xfrm>
              <a:off x="7727950" y="4217987"/>
              <a:ext cx="1588" cy="176212"/>
            </a:xfrm>
            <a:custGeom>
              <a:avLst/>
              <a:gdLst>
                <a:gd name="T0" fmla="*/ 0 w 1"/>
                <a:gd name="T1" fmla="*/ 490 h 491"/>
                <a:gd name="T2" fmla="*/ 0 w 1"/>
                <a:gd name="T3" fmla="*/ 0 h 491"/>
                <a:gd name="T4" fmla="*/ 0 w 1"/>
                <a:gd name="T5" fmla="*/ 49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91">
                  <a:moveTo>
                    <a:pt x="0" y="490"/>
                  </a:moveTo>
                  <a:lnTo>
                    <a:pt x="0" y="0"/>
                  </a:lnTo>
                  <a:lnTo>
                    <a:pt x="0" y="49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Line 662"/>
            <p:cNvSpPr>
              <a:spLocks noChangeShapeType="1"/>
            </p:cNvSpPr>
            <p:nvPr/>
          </p:nvSpPr>
          <p:spPr bwMode="auto">
            <a:xfrm flipV="1">
              <a:off x="7727950" y="4216399"/>
              <a:ext cx="1588" cy="179388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3" name="Group 342"/>
          <p:cNvGrpSpPr/>
          <p:nvPr/>
        </p:nvGrpSpPr>
        <p:grpSpPr>
          <a:xfrm>
            <a:off x="5048959" y="2966186"/>
            <a:ext cx="457200" cy="238125"/>
            <a:chOff x="7464425" y="2971799"/>
            <a:chExt cx="457200" cy="238125"/>
          </a:xfrm>
        </p:grpSpPr>
        <p:sp>
          <p:nvSpPr>
            <p:cNvPr id="344" name="Freeform 663"/>
            <p:cNvSpPr>
              <a:spLocks noChangeArrowheads="1"/>
            </p:cNvSpPr>
            <p:nvPr/>
          </p:nvSpPr>
          <p:spPr bwMode="auto">
            <a:xfrm>
              <a:off x="7472363" y="2981324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664"/>
            <p:cNvSpPr>
              <a:spLocks noChangeArrowheads="1"/>
            </p:cNvSpPr>
            <p:nvPr/>
          </p:nvSpPr>
          <p:spPr bwMode="auto">
            <a:xfrm>
              <a:off x="7472363" y="2981324"/>
              <a:ext cx="277812" cy="184150"/>
            </a:xfrm>
            <a:custGeom>
              <a:avLst/>
              <a:gdLst>
                <a:gd name="T0" fmla="*/ 770 w 771"/>
                <a:gd name="T1" fmla="*/ 512 h 513"/>
                <a:gd name="T2" fmla="*/ 0 w 771"/>
                <a:gd name="T3" fmla="*/ 512 h 513"/>
                <a:gd name="T4" fmla="*/ 0 w 771"/>
                <a:gd name="T5" fmla="*/ 0 h 513"/>
                <a:gd name="T6" fmla="*/ 770 w 771"/>
                <a:gd name="T7" fmla="*/ 0 h 513"/>
                <a:gd name="T8" fmla="*/ 770 w 771"/>
                <a:gd name="T9" fmla="*/ 512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1" h="513">
                  <a:moveTo>
                    <a:pt x="770" y="512"/>
                  </a:moveTo>
                  <a:lnTo>
                    <a:pt x="0" y="512"/>
                  </a:lnTo>
                  <a:lnTo>
                    <a:pt x="0" y="0"/>
                  </a:lnTo>
                  <a:lnTo>
                    <a:pt x="770" y="0"/>
                  </a:lnTo>
                  <a:lnTo>
                    <a:pt x="770" y="5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665"/>
            <p:cNvSpPr>
              <a:spLocks noChangeArrowheads="1"/>
            </p:cNvSpPr>
            <p:nvPr/>
          </p:nvSpPr>
          <p:spPr bwMode="auto">
            <a:xfrm>
              <a:off x="7612063" y="2981324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666"/>
            <p:cNvSpPr>
              <a:spLocks noChangeArrowheads="1"/>
            </p:cNvSpPr>
            <p:nvPr/>
          </p:nvSpPr>
          <p:spPr bwMode="auto">
            <a:xfrm>
              <a:off x="7612063" y="2981324"/>
              <a:ext cx="138112" cy="184150"/>
            </a:xfrm>
            <a:custGeom>
              <a:avLst/>
              <a:gdLst>
                <a:gd name="T0" fmla="*/ 383 w 384"/>
                <a:gd name="T1" fmla="*/ 0 h 513"/>
                <a:gd name="T2" fmla="*/ 0 w 384"/>
                <a:gd name="T3" fmla="*/ 0 h 513"/>
                <a:gd name="T4" fmla="*/ 0 w 384"/>
                <a:gd name="T5" fmla="*/ 512 h 513"/>
                <a:gd name="T6" fmla="*/ 383 w 384"/>
                <a:gd name="T7" fmla="*/ 512 h 513"/>
                <a:gd name="T8" fmla="*/ 383 w 384"/>
                <a:gd name="T9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4" h="513">
                  <a:moveTo>
                    <a:pt x="383" y="0"/>
                  </a:moveTo>
                  <a:lnTo>
                    <a:pt x="0" y="0"/>
                  </a:lnTo>
                  <a:lnTo>
                    <a:pt x="0" y="512"/>
                  </a:lnTo>
                  <a:lnTo>
                    <a:pt x="383" y="512"/>
                  </a:lnTo>
                  <a:lnTo>
                    <a:pt x="383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667"/>
            <p:cNvSpPr>
              <a:spLocks noChangeArrowheads="1"/>
            </p:cNvSpPr>
            <p:nvPr/>
          </p:nvSpPr>
          <p:spPr bwMode="auto">
            <a:xfrm>
              <a:off x="7808913" y="2981324"/>
              <a:ext cx="103187" cy="220663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668"/>
            <p:cNvSpPr>
              <a:spLocks noChangeArrowheads="1"/>
            </p:cNvSpPr>
            <p:nvPr/>
          </p:nvSpPr>
          <p:spPr bwMode="auto">
            <a:xfrm>
              <a:off x="7808913" y="2981324"/>
              <a:ext cx="103187" cy="220663"/>
            </a:xfrm>
            <a:custGeom>
              <a:avLst/>
              <a:gdLst>
                <a:gd name="T0" fmla="*/ 287 w 288"/>
                <a:gd name="T1" fmla="*/ 610 h 611"/>
                <a:gd name="T2" fmla="*/ 0 w 288"/>
                <a:gd name="T3" fmla="*/ 610 h 611"/>
                <a:gd name="T4" fmla="*/ 0 w 288"/>
                <a:gd name="T5" fmla="*/ 0 h 611"/>
                <a:gd name="T6" fmla="*/ 287 w 288"/>
                <a:gd name="T7" fmla="*/ 0 h 611"/>
                <a:gd name="T8" fmla="*/ 287 w 288"/>
                <a:gd name="T9" fmla="*/ 61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610"/>
                  </a:moveTo>
                  <a:lnTo>
                    <a:pt x="0" y="610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669"/>
            <p:cNvSpPr>
              <a:spLocks noChangeArrowheads="1"/>
            </p:cNvSpPr>
            <p:nvPr/>
          </p:nvSpPr>
          <p:spPr bwMode="auto">
            <a:xfrm>
              <a:off x="7808913" y="2981324"/>
              <a:ext cx="103187" cy="220663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670"/>
            <p:cNvSpPr>
              <a:spLocks noChangeArrowheads="1"/>
            </p:cNvSpPr>
            <p:nvPr/>
          </p:nvSpPr>
          <p:spPr bwMode="auto">
            <a:xfrm>
              <a:off x="7808913" y="2981324"/>
              <a:ext cx="103187" cy="220663"/>
            </a:xfrm>
            <a:custGeom>
              <a:avLst/>
              <a:gdLst>
                <a:gd name="T0" fmla="*/ 287 w 288"/>
                <a:gd name="T1" fmla="*/ 0 h 611"/>
                <a:gd name="T2" fmla="*/ 0 w 288"/>
                <a:gd name="T3" fmla="*/ 0 h 611"/>
                <a:gd name="T4" fmla="*/ 0 w 288"/>
                <a:gd name="T5" fmla="*/ 610 h 611"/>
                <a:gd name="T6" fmla="*/ 287 w 288"/>
                <a:gd name="T7" fmla="*/ 610 h 611"/>
                <a:gd name="T8" fmla="*/ 287 w 288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611">
                  <a:moveTo>
                    <a:pt x="287" y="0"/>
                  </a:moveTo>
                  <a:lnTo>
                    <a:pt x="0" y="0"/>
                  </a:lnTo>
                  <a:lnTo>
                    <a:pt x="0" y="610"/>
                  </a:lnTo>
                  <a:lnTo>
                    <a:pt x="287" y="610"/>
                  </a:lnTo>
                  <a:lnTo>
                    <a:pt x="287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671"/>
            <p:cNvSpPr>
              <a:spLocks noChangeArrowheads="1"/>
            </p:cNvSpPr>
            <p:nvPr/>
          </p:nvSpPr>
          <p:spPr bwMode="auto">
            <a:xfrm>
              <a:off x="7464425" y="2971799"/>
              <a:ext cx="295275" cy="238125"/>
            </a:xfrm>
            <a:custGeom>
              <a:avLst/>
              <a:gdLst>
                <a:gd name="T0" fmla="*/ 0 w 821"/>
                <a:gd name="T1" fmla="*/ 562 h 661"/>
                <a:gd name="T2" fmla="*/ 279 w 821"/>
                <a:gd name="T3" fmla="*/ 562 h 661"/>
                <a:gd name="T4" fmla="*/ 279 w 821"/>
                <a:gd name="T5" fmla="*/ 611 h 661"/>
                <a:gd name="T6" fmla="*/ 204 w 821"/>
                <a:gd name="T7" fmla="*/ 611 h 661"/>
                <a:gd name="T8" fmla="*/ 204 w 821"/>
                <a:gd name="T9" fmla="*/ 660 h 661"/>
                <a:gd name="T10" fmla="*/ 616 w 821"/>
                <a:gd name="T11" fmla="*/ 660 h 661"/>
                <a:gd name="T12" fmla="*/ 616 w 821"/>
                <a:gd name="T13" fmla="*/ 611 h 661"/>
                <a:gd name="T14" fmla="*/ 541 w 821"/>
                <a:gd name="T15" fmla="*/ 611 h 661"/>
                <a:gd name="T16" fmla="*/ 541 w 821"/>
                <a:gd name="T17" fmla="*/ 562 h 661"/>
                <a:gd name="T18" fmla="*/ 820 w 821"/>
                <a:gd name="T19" fmla="*/ 562 h 661"/>
                <a:gd name="T20" fmla="*/ 820 w 821"/>
                <a:gd name="T21" fmla="*/ 0 h 661"/>
                <a:gd name="T22" fmla="*/ 0 w 821"/>
                <a:gd name="T23" fmla="*/ 0 h 661"/>
                <a:gd name="T24" fmla="*/ 0 w 821"/>
                <a:gd name="T25" fmla="*/ 562 h 661"/>
                <a:gd name="T26" fmla="*/ 50 w 821"/>
                <a:gd name="T27" fmla="*/ 49 h 661"/>
                <a:gd name="T28" fmla="*/ 770 w 821"/>
                <a:gd name="T29" fmla="*/ 49 h 661"/>
                <a:gd name="T30" fmla="*/ 770 w 821"/>
                <a:gd name="T31" fmla="*/ 512 h 661"/>
                <a:gd name="T32" fmla="*/ 50 w 821"/>
                <a:gd name="T33" fmla="*/ 512 h 661"/>
                <a:gd name="T34" fmla="*/ 50 w 821"/>
                <a:gd name="T35" fmla="*/ 49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1" h="661">
                  <a:moveTo>
                    <a:pt x="0" y="562"/>
                  </a:moveTo>
                  <a:lnTo>
                    <a:pt x="279" y="562"/>
                  </a:lnTo>
                  <a:lnTo>
                    <a:pt x="279" y="611"/>
                  </a:lnTo>
                  <a:lnTo>
                    <a:pt x="204" y="611"/>
                  </a:lnTo>
                  <a:lnTo>
                    <a:pt x="204" y="660"/>
                  </a:lnTo>
                  <a:lnTo>
                    <a:pt x="616" y="660"/>
                  </a:lnTo>
                  <a:lnTo>
                    <a:pt x="616" y="611"/>
                  </a:lnTo>
                  <a:lnTo>
                    <a:pt x="541" y="611"/>
                  </a:lnTo>
                  <a:lnTo>
                    <a:pt x="541" y="562"/>
                  </a:lnTo>
                  <a:lnTo>
                    <a:pt x="820" y="562"/>
                  </a:lnTo>
                  <a:lnTo>
                    <a:pt x="820" y="0"/>
                  </a:lnTo>
                  <a:lnTo>
                    <a:pt x="0" y="0"/>
                  </a:lnTo>
                  <a:lnTo>
                    <a:pt x="0" y="562"/>
                  </a:lnTo>
                  <a:close/>
                  <a:moveTo>
                    <a:pt x="50" y="49"/>
                  </a:moveTo>
                  <a:lnTo>
                    <a:pt x="770" y="49"/>
                  </a:lnTo>
                  <a:lnTo>
                    <a:pt x="770" y="512"/>
                  </a:lnTo>
                  <a:lnTo>
                    <a:pt x="50" y="512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672"/>
            <p:cNvSpPr>
              <a:spLocks noChangeArrowheads="1"/>
            </p:cNvSpPr>
            <p:nvPr/>
          </p:nvSpPr>
          <p:spPr bwMode="auto">
            <a:xfrm>
              <a:off x="7551738" y="3036887"/>
              <a:ext cx="50800" cy="71437"/>
            </a:xfrm>
            <a:custGeom>
              <a:avLst/>
              <a:gdLst>
                <a:gd name="T0" fmla="*/ 75 w 142"/>
                <a:gd name="T1" fmla="*/ 0 h 198"/>
                <a:gd name="T2" fmla="*/ 75 w 142"/>
                <a:gd name="T3" fmla="*/ 0 h 198"/>
                <a:gd name="T4" fmla="*/ 0 w 142"/>
                <a:gd name="T5" fmla="*/ 0 h 198"/>
                <a:gd name="T6" fmla="*/ 0 w 142"/>
                <a:gd name="T7" fmla="*/ 197 h 198"/>
                <a:gd name="T8" fmla="*/ 37 w 142"/>
                <a:gd name="T9" fmla="*/ 197 h 198"/>
                <a:gd name="T10" fmla="*/ 37 w 142"/>
                <a:gd name="T11" fmla="*/ 132 h 198"/>
                <a:gd name="T12" fmla="*/ 75 w 142"/>
                <a:gd name="T13" fmla="*/ 132 h 198"/>
                <a:gd name="T14" fmla="*/ 141 w 142"/>
                <a:gd name="T15" fmla="*/ 66 h 198"/>
                <a:gd name="T16" fmla="*/ 75 w 142"/>
                <a:gd name="T17" fmla="*/ 0 h 198"/>
                <a:gd name="T18" fmla="*/ 71 w 142"/>
                <a:gd name="T19" fmla="*/ 99 h 198"/>
                <a:gd name="T20" fmla="*/ 71 w 142"/>
                <a:gd name="T21" fmla="*/ 99 h 198"/>
                <a:gd name="T22" fmla="*/ 37 w 142"/>
                <a:gd name="T23" fmla="*/ 99 h 198"/>
                <a:gd name="T24" fmla="*/ 37 w 142"/>
                <a:gd name="T25" fmla="*/ 33 h 198"/>
                <a:gd name="T26" fmla="*/ 71 w 142"/>
                <a:gd name="T27" fmla="*/ 33 h 198"/>
                <a:gd name="T28" fmla="*/ 104 w 142"/>
                <a:gd name="T29" fmla="*/ 66 h 198"/>
                <a:gd name="T30" fmla="*/ 71 w 142"/>
                <a:gd name="T31" fmla="*/ 9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8">
                  <a:moveTo>
                    <a:pt x="75" y="0"/>
                  </a:moveTo>
                  <a:lnTo>
                    <a:pt x="7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7"/>
                    <a:pt x="0" y="197"/>
                    <a:pt x="0" y="197"/>
                  </a:cubicBezTo>
                  <a:cubicBezTo>
                    <a:pt x="37" y="197"/>
                    <a:pt x="37" y="197"/>
                    <a:pt x="37" y="197"/>
                  </a:cubicBezTo>
                  <a:cubicBezTo>
                    <a:pt x="37" y="132"/>
                    <a:pt x="37" y="132"/>
                    <a:pt x="37" y="132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112" y="132"/>
                    <a:pt x="141" y="103"/>
                    <a:pt x="141" y="66"/>
                  </a:cubicBezTo>
                  <a:cubicBezTo>
                    <a:pt x="141" y="29"/>
                    <a:pt x="112" y="0"/>
                    <a:pt x="75" y="0"/>
                  </a:cubicBezTo>
                  <a:close/>
                  <a:moveTo>
                    <a:pt x="71" y="99"/>
                  </a:moveTo>
                  <a:lnTo>
                    <a:pt x="71" y="99"/>
                  </a:lnTo>
                  <a:cubicBezTo>
                    <a:pt x="37" y="99"/>
                    <a:pt x="37" y="99"/>
                    <a:pt x="37" y="99"/>
                  </a:cubicBezTo>
                  <a:cubicBezTo>
                    <a:pt x="37" y="33"/>
                    <a:pt x="37" y="33"/>
                    <a:pt x="37" y="33"/>
                  </a:cubicBezTo>
                  <a:cubicBezTo>
                    <a:pt x="71" y="33"/>
                    <a:pt x="71" y="33"/>
                    <a:pt x="71" y="33"/>
                  </a:cubicBezTo>
                  <a:cubicBezTo>
                    <a:pt x="91" y="33"/>
                    <a:pt x="104" y="46"/>
                    <a:pt x="104" y="66"/>
                  </a:cubicBezTo>
                  <a:cubicBezTo>
                    <a:pt x="104" y="86"/>
                    <a:pt x="91" y="99"/>
                    <a:pt x="71" y="99"/>
                  </a:cubicBez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673"/>
            <p:cNvSpPr>
              <a:spLocks noChangeArrowheads="1"/>
            </p:cNvSpPr>
            <p:nvPr/>
          </p:nvSpPr>
          <p:spPr bwMode="auto">
            <a:xfrm>
              <a:off x="7608888" y="3036887"/>
              <a:ext cx="66675" cy="73025"/>
            </a:xfrm>
            <a:custGeom>
              <a:avLst/>
              <a:gdLst>
                <a:gd name="T0" fmla="*/ 104 w 184"/>
                <a:gd name="T1" fmla="*/ 168 h 202"/>
                <a:gd name="T2" fmla="*/ 104 w 184"/>
                <a:gd name="T3" fmla="*/ 168 h 202"/>
                <a:gd name="T4" fmla="*/ 37 w 184"/>
                <a:gd name="T5" fmla="*/ 99 h 202"/>
                <a:gd name="T6" fmla="*/ 104 w 184"/>
                <a:gd name="T7" fmla="*/ 33 h 202"/>
                <a:gd name="T8" fmla="*/ 158 w 184"/>
                <a:gd name="T9" fmla="*/ 54 h 202"/>
                <a:gd name="T10" fmla="*/ 175 w 184"/>
                <a:gd name="T11" fmla="*/ 25 h 202"/>
                <a:gd name="T12" fmla="*/ 104 w 184"/>
                <a:gd name="T13" fmla="*/ 0 h 202"/>
                <a:gd name="T14" fmla="*/ 0 w 184"/>
                <a:gd name="T15" fmla="*/ 99 h 202"/>
                <a:gd name="T16" fmla="*/ 104 w 184"/>
                <a:gd name="T17" fmla="*/ 201 h 202"/>
                <a:gd name="T18" fmla="*/ 183 w 184"/>
                <a:gd name="T19" fmla="*/ 168 h 202"/>
                <a:gd name="T20" fmla="*/ 162 w 184"/>
                <a:gd name="T21" fmla="*/ 144 h 202"/>
                <a:gd name="T22" fmla="*/ 104 w 184"/>
                <a:gd name="T23" fmla="*/ 16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4" h="202">
                  <a:moveTo>
                    <a:pt x="104" y="168"/>
                  </a:moveTo>
                  <a:lnTo>
                    <a:pt x="104" y="168"/>
                  </a:lnTo>
                  <a:cubicBezTo>
                    <a:pt x="62" y="168"/>
                    <a:pt x="37" y="136"/>
                    <a:pt x="37" y="99"/>
                  </a:cubicBezTo>
                  <a:cubicBezTo>
                    <a:pt x="37" y="62"/>
                    <a:pt x="62" y="33"/>
                    <a:pt x="104" y="33"/>
                  </a:cubicBezTo>
                  <a:cubicBezTo>
                    <a:pt x="137" y="33"/>
                    <a:pt x="158" y="54"/>
                    <a:pt x="158" y="54"/>
                  </a:cubicBezTo>
                  <a:cubicBezTo>
                    <a:pt x="175" y="25"/>
                    <a:pt x="175" y="25"/>
                    <a:pt x="175" y="25"/>
                  </a:cubicBezTo>
                  <a:cubicBezTo>
                    <a:pt x="175" y="25"/>
                    <a:pt x="150" y="0"/>
                    <a:pt x="104" y="0"/>
                  </a:cubicBezTo>
                  <a:cubicBezTo>
                    <a:pt x="46" y="0"/>
                    <a:pt x="0" y="41"/>
                    <a:pt x="0" y="99"/>
                  </a:cubicBezTo>
                  <a:cubicBezTo>
                    <a:pt x="0" y="156"/>
                    <a:pt x="42" y="201"/>
                    <a:pt x="104" y="201"/>
                  </a:cubicBezTo>
                  <a:cubicBezTo>
                    <a:pt x="154" y="201"/>
                    <a:pt x="183" y="168"/>
                    <a:pt x="183" y="168"/>
                  </a:cubicBezTo>
                  <a:cubicBezTo>
                    <a:pt x="162" y="144"/>
                    <a:pt x="162" y="144"/>
                    <a:pt x="162" y="144"/>
                  </a:cubicBezTo>
                  <a:cubicBezTo>
                    <a:pt x="162" y="144"/>
                    <a:pt x="137" y="168"/>
                    <a:pt x="104" y="168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674"/>
            <p:cNvSpPr>
              <a:spLocks noChangeArrowheads="1"/>
            </p:cNvSpPr>
            <p:nvPr/>
          </p:nvSpPr>
          <p:spPr bwMode="auto">
            <a:xfrm>
              <a:off x="7799388" y="2971799"/>
              <a:ext cx="122237" cy="238125"/>
            </a:xfrm>
            <a:custGeom>
              <a:avLst/>
              <a:gdLst>
                <a:gd name="T0" fmla="*/ 0 w 338"/>
                <a:gd name="T1" fmla="*/ 0 h 661"/>
                <a:gd name="T2" fmla="*/ 0 w 338"/>
                <a:gd name="T3" fmla="*/ 660 h 661"/>
                <a:gd name="T4" fmla="*/ 337 w 338"/>
                <a:gd name="T5" fmla="*/ 660 h 661"/>
                <a:gd name="T6" fmla="*/ 337 w 338"/>
                <a:gd name="T7" fmla="*/ 0 h 661"/>
                <a:gd name="T8" fmla="*/ 0 w 338"/>
                <a:gd name="T9" fmla="*/ 0 h 661"/>
                <a:gd name="T10" fmla="*/ 287 w 338"/>
                <a:gd name="T11" fmla="*/ 611 h 661"/>
                <a:gd name="T12" fmla="*/ 50 w 338"/>
                <a:gd name="T13" fmla="*/ 611 h 661"/>
                <a:gd name="T14" fmla="*/ 50 w 338"/>
                <a:gd name="T15" fmla="*/ 49 h 661"/>
                <a:gd name="T16" fmla="*/ 287 w 338"/>
                <a:gd name="T17" fmla="*/ 49 h 661"/>
                <a:gd name="T18" fmla="*/ 287 w 338"/>
                <a:gd name="T19" fmla="*/ 61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661">
                  <a:moveTo>
                    <a:pt x="0" y="0"/>
                  </a:moveTo>
                  <a:lnTo>
                    <a:pt x="0" y="660"/>
                  </a:lnTo>
                  <a:lnTo>
                    <a:pt x="337" y="660"/>
                  </a:lnTo>
                  <a:lnTo>
                    <a:pt x="337" y="0"/>
                  </a:lnTo>
                  <a:lnTo>
                    <a:pt x="0" y="0"/>
                  </a:lnTo>
                  <a:close/>
                  <a:moveTo>
                    <a:pt x="287" y="611"/>
                  </a:moveTo>
                  <a:lnTo>
                    <a:pt x="50" y="611"/>
                  </a:lnTo>
                  <a:lnTo>
                    <a:pt x="50" y="49"/>
                  </a:lnTo>
                  <a:lnTo>
                    <a:pt x="287" y="49"/>
                  </a:lnTo>
                  <a:lnTo>
                    <a:pt x="287" y="611"/>
                  </a:ln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675"/>
            <p:cNvSpPr>
              <a:spLocks noChangeArrowheads="1"/>
            </p:cNvSpPr>
            <p:nvPr/>
          </p:nvSpPr>
          <p:spPr bwMode="auto">
            <a:xfrm>
              <a:off x="7835900" y="3009899"/>
              <a:ext cx="49213" cy="19050"/>
            </a:xfrm>
            <a:custGeom>
              <a:avLst/>
              <a:gdLst>
                <a:gd name="T0" fmla="*/ 137 w 138"/>
                <a:gd name="T1" fmla="*/ 0 h 51"/>
                <a:gd name="T2" fmla="*/ 0 w 138"/>
                <a:gd name="T3" fmla="*/ 0 h 51"/>
                <a:gd name="T4" fmla="*/ 0 w 138"/>
                <a:gd name="T5" fmla="*/ 50 h 51"/>
                <a:gd name="T6" fmla="*/ 137 w 138"/>
                <a:gd name="T7" fmla="*/ 50 h 51"/>
                <a:gd name="T8" fmla="*/ 137 w 13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1">
                  <a:moveTo>
                    <a:pt x="137" y="0"/>
                  </a:moveTo>
                  <a:lnTo>
                    <a:pt x="0" y="0"/>
                  </a:lnTo>
                  <a:lnTo>
                    <a:pt x="0" y="50"/>
                  </a:lnTo>
                  <a:lnTo>
                    <a:pt x="137" y="50"/>
                  </a:lnTo>
                  <a:lnTo>
                    <a:pt x="13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676"/>
            <p:cNvSpPr>
              <a:spLocks noChangeArrowheads="1"/>
            </p:cNvSpPr>
            <p:nvPr/>
          </p:nvSpPr>
          <p:spPr bwMode="auto">
            <a:xfrm>
              <a:off x="7835900" y="3046412"/>
              <a:ext cx="49213" cy="15875"/>
            </a:xfrm>
            <a:custGeom>
              <a:avLst/>
              <a:gdLst>
                <a:gd name="T0" fmla="*/ 137 w 138"/>
                <a:gd name="T1" fmla="*/ 0 h 46"/>
                <a:gd name="T2" fmla="*/ 0 w 138"/>
                <a:gd name="T3" fmla="*/ 0 h 46"/>
                <a:gd name="T4" fmla="*/ 0 w 138"/>
                <a:gd name="T5" fmla="*/ 45 h 46"/>
                <a:gd name="T6" fmla="*/ 137 w 138"/>
                <a:gd name="T7" fmla="*/ 45 h 46"/>
                <a:gd name="T8" fmla="*/ 137 w 138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46">
                  <a:moveTo>
                    <a:pt x="137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137" y="45"/>
                  </a:lnTo>
                  <a:lnTo>
                    <a:pt x="13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677"/>
            <p:cNvSpPr>
              <a:spLocks noChangeArrowheads="1"/>
            </p:cNvSpPr>
            <p:nvPr/>
          </p:nvSpPr>
          <p:spPr bwMode="auto">
            <a:xfrm>
              <a:off x="7835900" y="3081337"/>
              <a:ext cx="49213" cy="17462"/>
            </a:xfrm>
            <a:custGeom>
              <a:avLst/>
              <a:gdLst>
                <a:gd name="T0" fmla="*/ 137 w 138"/>
                <a:gd name="T1" fmla="*/ 0 h 50"/>
                <a:gd name="T2" fmla="*/ 0 w 138"/>
                <a:gd name="T3" fmla="*/ 0 h 50"/>
                <a:gd name="T4" fmla="*/ 0 w 138"/>
                <a:gd name="T5" fmla="*/ 49 h 50"/>
                <a:gd name="T6" fmla="*/ 137 w 138"/>
                <a:gd name="T7" fmla="*/ 49 h 50"/>
                <a:gd name="T8" fmla="*/ 137 w 138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50">
                  <a:moveTo>
                    <a:pt x="137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137" y="49"/>
                  </a:lnTo>
                  <a:lnTo>
                    <a:pt x="137" y="0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678"/>
            <p:cNvSpPr>
              <a:spLocks noChangeArrowheads="1"/>
            </p:cNvSpPr>
            <p:nvPr/>
          </p:nvSpPr>
          <p:spPr bwMode="auto">
            <a:xfrm>
              <a:off x="7845425" y="3146424"/>
              <a:ext cx="26988" cy="26988"/>
            </a:xfrm>
            <a:custGeom>
              <a:avLst/>
              <a:gdLst>
                <a:gd name="T0" fmla="*/ 37 w 76"/>
                <a:gd name="T1" fmla="*/ 0 h 75"/>
                <a:gd name="T2" fmla="*/ 37 w 76"/>
                <a:gd name="T3" fmla="*/ 0 h 75"/>
                <a:gd name="T4" fmla="*/ 0 w 76"/>
                <a:gd name="T5" fmla="*/ 37 h 75"/>
                <a:gd name="T6" fmla="*/ 37 w 76"/>
                <a:gd name="T7" fmla="*/ 74 h 75"/>
                <a:gd name="T8" fmla="*/ 75 w 76"/>
                <a:gd name="T9" fmla="*/ 37 h 75"/>
                <a:gd name="T10" fmla="*/ 37 w 76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5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16"/>
                    <a:pt x="0" y="37"/>
                  </a:cubicBezTo>
                  <a:cubicBezTo>
                    <a:pt x="0" y="57"/>
                    <a:pt x="16" y="74"/>
                    <a:pt x="37" y="74"/>
                  </a:cubicBezTo>
                  <a:cubicBezTo>
                    <a:pt x="58" y="74"/>
                    <a:pt x="75" y="57"/>
                    <a:pt x="75" y="37"/>
                  </a:cubicBezTo>
                  <a:cubicBezTo>
                    <a:pt x="75" y="16"/>
                    <a:pt x="58" y="0"/>
                    <a:pt x="37" y="0"/>
                  </a:cubicBez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0" name="Group 359"/>
          <p:cNvGrpSpPr/>
          <p:nvPr/>
        </p:nvGrpSpPr>
        <p:grpSpPr>
          <a:xfrm>
            <a:off x="5878412" y="2353926"/>
            <a:ext cx="374650" cy="238125"/>
            <a:chOff x="8275638" y="2409824"/>
            <a:chExt cx="374650" cy="238125"/>
          </a:xfrm>
        </p:grpSpPr>
        <p:sp>
          <p:nvSpPr>
            <p:cNvPr id="361" name="Freeform 679"/>
            <p:cNvSpPr>
              <a:spLocks noChangeArrowheads="1"/>
            </p:cNvSpPr>
            <p:nvPr/>
          </p:nvSpPr>
          <p:spPr bwMode="auto">
            <a:xfrm>
              <a:off x="8283575" y="2419349"/>
              <a:ext cx="357188" cy="220663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680"/>
            <p:cNvSpPr>
              <a:spLocks noChangeArrowheads="1"/>
            </p:cNvSpPr>
            <p:nvPr/>
          </p:nvSpPr>
          <p:spPr bwMode="auto">
            <a:xfrm>
              <a:off x="8283575" y="2419349"/>
              <a:ext cx="357188" cy="220663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681"/>
            <p:cNvSpPr>
              <a:spLocks noChangeArrowheads="1"/>
            </p:cNvSpPr>
            <p:nvPr/>
          </p:nvSpPr>
          <p:spPr bwMode="auto">
            <a:xfrm>
              <a:off x="8462963" y="2640012"/>
              <a:ext cx="176212" cy="1587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682"/>
            <p:cNvSpPr>
              <a:spLocks noChangeArrowheads="1"/>
            </p:cNvSpPr>
            <p:nvPr/>
          </p:nvSpPr>
          <p:spPr bwMode="auto">
            <a:xfrm>
              <a:off x="8462963" y="2640012"/>
              <a:ext cx="176212" cy="1587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683"/>
            <p:cNvSpPr>
              <a:spLocks noChangeArrowheads="1"/>
            </p:cNvSpPr>
            <p:nvPr/>
          </p:nvSpPr>
          <p:spPr bwMode="auto">
            <a:xfrm>
              <a:off x="8462963" y="2419349"/>
              <a:ext cx="176212" cy="220663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684"/>
            <p:cNvSpPr>
              <a:spLocks noChangeArrowheads="1"/>
            </p:cNvSpPr>
            <p:nvPr/>
          </p:nvSpPr>
          <p:spPr bwMode="auto">
            <a:xfrm>
              <a:off x="8462963" y="2419349"/>
              <a:ext cx="176212" cy="220663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685"/>
            <p:cNvSpPr>
              <a:spLocks noChangeArrowheads="1"/>
            </p:cNvSpPr>
            <p:nvPr/>
          </p:nvSpPr>
          <p:spPr bwMode="auto">
            <a:xfrm>
              <a:off x="8275638" y="2409824"/>
              <a:ext cx="374650" cy="238125"/>
            </a:xfrm>
            <a:custGeom>
              <a:avLst/>
              <a:gdLst>
                <a:gd name="T0" fmla="*/ 793 w 1042"/>
                <a:gd name="T1" fmla="*/ 0 h 661"/>
                <a:gd name="T2" fmla="*/ 399 w 1042"/>
                <a:gd name="T3" fmla="*/ 0 h 661"/>
                <a:gd name="T4" fmla="*/ 0 w 1042"/>
                <a:gd name="T5" fmla="*/ 252 h 661"/>
                <a:gd name="T6" fmla="*/ 0 w 1042"/>
                <a:gd name="T7" fmla="*/ 408 h 661"/>
                <a:gd name="T8" fmla="*/ 0 w 1042"/>
                <a:gd name="T9" fmla="*/ 660 h 661"/>
                <a:gd name="T10" fmla="*/ 447 w 1042"/>
                <a:gd name="T11" fmla="*/ 660 h 661"/>
                <a:gd name="T12" fmla="*/ 842 w 1042"/>
                <a:gd name="T13" fmla="*/ 660 h 661"/>
                <a:gd name="T14" fmla="*/ 1041 w 1042"/>
                <a:gd name="T15" fmla="*/ 458 h 661"/>
                <a:gd name="T16" fmla="*/ 1041 w 1042"/>
                <a:gd name="T17" fmla="*/ 252 h 661"/>
                <a:gd name="T18" fmla="*/ 1041 w 1042"/>
                <a:gd name="T19" fmla="*/ 0 h 661"/>
                <a:gd name="T20" fmla="*/ 447 w 1042"/>
                <a:gd name="T21" fmla="*/ 50 h 661"/>
                <a:gd name="T22" fmla="*/ 793 w 1042"/>
                <a:gd name="T23" fmla="*/ 202 h 661"/>
                <a:gd name="T24" fmla="*/ 598 w 1042"/>
                <a:gd name="T25" fmla="*/ 202 h 661"/>
                <a:gd name="T26" fmla="*/ 447 w 1042"/>
                <a:gd name="T27" fmla="*/ 50 h 661"/>
                <a:gd name="T28" fmla="*/ 447 w 1042"/>
                <a:gd name="T29" fmla="*/ 408 h 661"/>
                <a:gd name="T30" fmla="*/ 248 w 1042"/>
                <a:gd name="T31" fmla="*/ 408 h 661"/>
                <a:gd name="T32" fmla="*/ 399 w 1042"/>
                <a:gd name="T33" fmla="*/ 252 h 661"/>
                <a:gd name="T34" fmla="*/ 598 w 1042"/>
                <a:gd name="T35" fmla="*/ 252 h 661"/>
                <a:gd name="T36" fmla="*/ 49 w 1042"/>
                <a:gd name="T37" fmla="*/ 50 h 661"/>
                <a:gd name="T38" fmla="*/ 399 w 1042"/>
                <a:gd name="T39" fmla="*/ 202 h 661"/>
                <a:gd name="T40" fmla="*/ 199 w 1042"/>
                <a:gd name="T41" fmla="*/ 202 h 661"/>
                <a:gd name="T42" fmla="*/ 49 w 1042"/>
                <a:gd name="T43" fmla="*/ 50 h 661"/>
                <a:gd name="T44" fmla="*/ 199 w 1042"/>
                <a:gd name="T45" fmla="*/ 252 h 661"/>
                <a:gd name="T46" fmla="*/ 49 w 1042"/>
                <a:gd name="T47" fmla="*/ 408 h 661"/>
                <a:gd name="T48" fmla="*/ 399 w 1042"/>
                <a:gd name="T49" fmla="*/ 615 h 661"/>
                <a:gd name="T50" fmla="*/ 49 w 1042"/>
                <a:gd name="T51" fmla="*/ 458 h 661"/>
                <a:gd name="T52" fmla="*/ 248 w 1042"/>
                <a:gd name="T53" fmla="*/ 458 h 661"/>
                <a:gd name="T54" fmla="*/ 399 w 1042"/>
                <a:gd name="T55" fmla="*/ 615 h 661"/>
                <a:gd name="T56" fmla="*/ 447 w 1042"/>
                <a:gd name="T57" fmla="*/ 615 h 661"/>
                <a:gd name="T58" fmla="*/ 598 w 1042"/>
                <a:gd name="T59" fmla="*/ 458 h 661"/>
                <a:gd name="T60" fmla="*/ 793 w 1042"/>
                <a:gd name="T61" fmla="*/ 458 h 661"/>
                <a:gd name="T62" fmla="*/ 992 w 1042"/>
                <a:gd name="T63" fmla="*/ 615 h 661"/>
                <a:gd name="T64" fmla="*/ 842 w 1042"/>
                <a:gd name="T65" fmla="*/ 458 h 661"/>
                <a:gd name="T66" fmla="*/ 992 w 1042"/>
                <a:gd name="T67" fmla="*/ 615 h 661"/>
                <a:gd name="T68" fmla="*/ 842 w 1042"/>
                <a:gd name="T69" fmla="*/ 408 h 661"/>
                <a:gd name="T70" fmla="*/ 643 w 1042"/>
                <a:gd name="T71" fmla="*/ 408 h 661"/>
                <a:gd name="T72" fmla="*/ 793 w 1042"/>
                <a:gd name="T73" fmla="*/ 252 h 661"/>
                <a:gd name="T74" fmla="*/ 992 w 1042"/>
                <a:gd name="T75" fmla="*/ 252 h 661"/>
                <a:gd name="T76" fmla="*/ 842 w 1042"/>
                <a:gd name="T77" fmla="*/ 202 h 661"/>
                <a:gd name="T78" fmla="*/ 992 w 1042"/>
                <a:gd name="T79" fmla="*/ 50 h 661"/>
                <a:gd name="T80" fmla="*/ 842 w 1042"/>
                <a:gd name="T81" fmla="*/ 20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2" h="661">
                  <a:moveTo>
                    <a:pt x="842" y="0"/>
                  </a:moveTo>
                  <a:lnTo>
                    <a:pt x="793" y="0"/>
                  </a:lnTo>
                  <a:lnTo>
                    <a:pt x="447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408"/>
                  </a:lnTo>
                  <a:lnTo>
                    <a:pt x="0" y="408"/>
                  </a:lnTo>
                  <a:lnTo>
                    <a:pt x="0" y="660"/>
                  </a:lnTo>
                  <a:lnTo>
                    <a:pt x="399" y="660"/>
                  </a:lnTo>
                  <a:lnTo>
                    <a:pt x="447" y="660"/>
                  </a:lnTo>
                  <a:lnTo>
                    <a:pt x="793" y="660"/>
                  </a:lnTo>
                  <a:lnTo>
                    <a:pt x="842" y="660"/>
                  </a:lnTo>
                  <a:lnTo>
                    <a:pt x="1041" y="660"/>
                  </a:lnTo>
                  <a:lnTo>
                    <a:pt x="1041" y="458"/>
                  </a:lnTo>
                  <a:lnTo>
                    <a:pt x="1041" y="408"/>
                  </a:lnTo>
                  <a:lnTo>
                    <a:pt x="1041" y="252"/>
                  </a:lnTo>
                  <a:lnTo>
                    <a:pt x="1041" y="202"/>
                  </a:lnTo>
                  <a:lnTo>
                    <a:pt x="1041" y="0"/>
                  </a:lnTo>
                  <a:lnTo>
                    <a:pt x="842" y="0"/>
                  </a:lnTo>
                  <a:close/>
                  <a:moveTo>
                    <a:pt x="447" y="50"/>
                  </a:moveTo>
                  <a:lnTo>
                    <a:pt x="793" y="50"/>
                  </a:lnTo>
                  <a:lnTo>
                    <a:pt x="793" y="202"/>
                  </a:lnTo>
                  <a:lnTo>
                    <a:pt x="643" y="202"/>
                  </a:lnTo>
                  <a:lnTo>
                    <a:pt x="598" y="202"/>
                  </a:lnTo>
                  <a:lnTo>
                    <a:pt x="447" y="202"/>
                  </a:lnTo>
                  <a:lnTo>
                    <a:pt x="447" y="50"/>
                  </a:lnTo>
                  <a:close/>
                  <a:moveTo>
                    <a:pt x="598" y="408"/>
                  </a:moveTo>
                  <a:lnTo>
                    <a:pt x="447" y="408"/>
                  </a:lnTo>
                  <a:lnTo>
                    <a:pt x="399" y="408"/>
                  </a:lnTo>
                  <a:lnTo>
                    <a:pt x="248" y="408"/>
                  </a:lnTo>
                  <a:lnTo>
                    <a:pt x="248" y="252"/>
                  </a:lnTo>
                  <a:lnTo>
                    <a:pt x="399" y="252"/>
                  </a:lnTo>
                  <a:lnTo>
                    <a:pt x="447" y="252"/>
                  </a:lnTo>
                  <a:lnTo>
                    <a:pt x="598" y="252"/>
                  </a:lnTo>
                  <a:lnTo>
                    <a:pt x="598" y="408"/>
                  </a:lnTo>
                  <a:close/>
                  <a:moveTo>
                    <a:pt x="49" y="50"/>
                  </a:moveTo>
                  <a:lnTo>
                    <a:pt x="399" y="50"/>
                  </a:lnTo>
                  <a:lnTo>
                    <a:pt x="399" y="202"/>
                  </a:lnTo>
                  <a:lnTo>
                    <a:pt x="248" y="202"/>
                  </a:lnTo>
                  <a:lnTo>
                    <a:pt x="199" y="202"/>
                  </a:lnTo>
                  <a:lnTo>
                    <a:pt x="49" y="202"/>
                  </a:lnTo>
                  <a:lnTo>
                    <a:pt x="49" y="50"/>
                  </a:lnTo>
                  <a:close/>
                  <a:moveTo>
                    <a:pt x="49" y="252"/>
                  </a:moveTo>
                  <a:lnTo>
                    <a:pt x="199" y="252"/>
                  </a:lnTo>
                  <a:lnTo>
                    <a:pt x="199" y="408"/>
                  </a:lnTo>
                  <a:lnTo>
                    <a:pt x="49" y="408"/>
                  </a:lnTo>
                  <a:lnTo>
                    <a:pt x="49" y="252"/>
                  </a:lnTo>
                  <a:close/>
                  <a:moveTo>
                    <a:pt x="399" y="615"/>
                  </a:moveTo>
                  <a:lnTo>
                    <a:pt x="49" y="615"/>
                  </a:lnTo>
                  <a:lnTo>
                    <a:pt x="49" y="458"/>
                  </a:lnTo>
                  <a:lnTo>
                    <a:pt x="199" y="458"/>
                  </a:lnTo>
                  <a:lnTo>
                    <a:pt x="248" y="458"/>
                  </a:lnTo>
                  <a:lnTo>
                    <a:pt x="399" y="458"/>
                  </a:lnTo>
                  <a:lnTo>
                    <a:pt x="399" y="615"/>
                  </a:lnTo>
                  <a:close/>
                  <a:moveTo>
                    <a:pt x="793" y="615"/>
                  </a:moveTo>
                  <a:lnTo>
                    <a:pt x="447" y="615"/>
                  </a:lnTo>
                  <a:lnTo>
                    <a:pt x="447" y="458"/>
                  </a:lnTo>
                  <a:lnTo>
                    <a:pt x="598" y="458"/>
                  </a:lnTo>
                  <a:lnTo>
                    <a:pt x="643" y="458"/>
                  </a:lnTo>
                  <a:lnTo>
                    <a:pt x="793" y="458"/>
                  </a:lnTo>
                  <a:lnTo>
                    <a:pt x="793" y="615"/>
                  </a:lnTo>
                  <a:close/>
                  <a:moveTo>
                    <a:pt x="992" y="615"/>
                  </a:moveTo>
                  <a:lnTo>
                    <a:pt x="842" y="615"/>
                  </a:lnTo>
                  <a:lnTo>
                    <a:pt x="842" y="458"/>
                  </a:lnTo>
                  <a:lnTo>
                    <a:pt x="992" y="458"/>
                  </a:lnTo>
                  <a:lnTo>
                    <a:pt x="992" y="615"/>
                  </a:lnTo>
                  <a:close/>
                  <a:moveTo>
                    <a:pt x="992" y="408"/>
                  </a:moveTo>
                  <a:lnTo>
                    <a:pt x="842" y="408"/>
                  </a:lnTo>
                  <a:lnTo>
                    <a:pt x="793" y="408"/>
                  </a:lnTo>
                  <a:lnTo>
                    <a:pt x="643" y="408"/>
                  </a:lnTo>
                  <a:lnTo>
                    <a:pt x="643" y="252"/>
                  </a:lnTo>
                  <a:lnTo>
                    <a:pt x="793" y="252"/>
                  </a:lnTo>
                  <a:lnTo>
                    <a:pt x="842" y="252"/>
                  </a:lnTo>
                  <a:lnTo>
                    <a:pt x="992" y="252"/>
                  </a:lnTo>
                  <a:lnTo>
                    <a:pt x="992" y="408"/>
                  </a:lnTo>
                  <a:close/>
                  <a:moveTo>
                    <a:pt x="842" y="202"/>
                  </a:moveTo>
                  <a:lnTo>
                    <a:pt x="842" y="50"/>
                  </a:lnTo>
                  <a:lnTo>
                    <a:pt x="992" y="50"/>
                  </a:lnTo>
                  <a:lnTo>
                    <a:pt x="992" y="202"/>
                  </a:lnTo>
                  <a:lnTo>
                    <a:pt x="842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8" name="Group 367"/>
          <p:cNvGrpSpPr/>
          <p:nvPr/>
        </p:nvGrpSpPr>
        <p:grpSpPr>
          <a:xfrm>
            <a:off x="5878412" y="3583556"/>
            <a:ext cx="374650" cy="238125"/>
            <a:chOff x="8275638" y="3603624"/>
            <a:chExt cx="374650" cy="238125"/>
          </a:xfrm>
        </p:grpSpPr>
        <p:sp>
          <p:nvSpPr>
            <p:cNvPr id="369" name="Freeform 686"/>
            <p:cNvSpPr>
              <a:spLocks noChangeArrowheads="1"/>
            </p:cNvSpPr>
            <p:nvPr/>
          </p:nvSpPr>
          <p:spPr bwMode="auto">
            <a:xfrm>
              <a:off x="8283575" y="3613149"/>
              <a:ext cx="357188" cy="220663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687"/>
            <p:cNvSpPr>
              <a:spLocks noChangeArrowheads="1"/>
            </p:cNvSpPr>
            <p:nvPr/>
          </p:nvSpPr>
          <p:spPr bwMode="auto">
            <a:xfrm>
              <a:off x="8283575" y="3613149"/>
              <a:ext cx="357188" cy="220663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688"/>
            <p:cNvSpPr>
              <a:spLocks noChangeArrowheads="1"/>
            </p:cNvSpPr>
            <p:nvPr/>
          </p:nvSpPr>
          <p:spPr bwMode="auto">
            <a:xfrm>
              <a:off x="8462963" y="3833812"/>
              <a:ext cx="176212" cy="1587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689"/>
            <p:cNvSpPr>
              <a:spLocks noChangeArrowheads="1"/>
            </p:cNvSpPr>
            <p:nvPr/>
          </p:nvSpPr>
          <p:spPr bwMode="auto">
            <a:xfrm>
              <a:off x="8462963" y="3833812"/>
              <a:ext cx="176212" cy="1587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690"/>
            <p:cNvSpPr>
              <a:spLocks noChangeArrowheads="1"/>
            </p:cNvSpPr>
            <p:nvPr/>
          </p:nvSpPr>
          <p:spPr bwMode="auto">
            <a:xfrm>
              <a:off x="8462963" y="3613149"/>
              <a:ext cx="176212" cy="220663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691"/>
            <p:cNvSpPr>
              <a:spLocks noChangeArrowheads="1"/>
            </p:cNvSpPr>
            <p:nvPr/>
          </p:nvSpPr>
          <p:spPr bwMode="auto">
            <a:xfrm>
              <a:off x="8462963" y="3613149"/>
              <a:ext cx="176212" cy="220663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692"/>
            <p:cNvSpPr>
              <a:spLocks noChangeArrowheads="1"/>
            </p:cNvSpPr>
            <p:nvPr/>
          </p:nvSpPr>
          <p:spPr bwMode="auto">
            <a:xfrm>
              <a:off x="8275638" y="3603624"/>
              <a:ext cx="374650" cy="238125"/>
            </a:xfrm>
            <a:custGeom>
              <a:avLst/>
              <a:gdLst>
                <a:gd name="T0" fmla="*/ 793 w 1042"/>
                <a:gd name="T1" fmla="*/ 0 h 661"/>
                <a:gd name="T2" fmla="*/ 399 w 1042"/>
                <a:gd name="T3" fmla="*/ 0 h 661"/>
                <a:gd name="T4" fmla="*/ 0 w 1042"/>
                <a:gd name="T5" fmla="*/ 252 h 661"/>
                <a:gd name="T6" fmla="*/ 0 w 1042"/>
                <a:gd name="T7" fmla="*/ 408 h 661"/>
                <a:gd name="T8" fmla="*/ 0 w 1042"/>
                <a:gd name="T9" fmla="*/ 660 h 661"/>
                <a:gd name="T10" fmla="*/ 447 w 1042"/>
                <a:gd name="T11" fmla="*/ 660 h 661"/>
                <a:gd name="T12" fmla="*/ 842 w 1042"/>
                <a:gd name="T13" fmla="*/ 660 h 661"/>
                <a:gd name="T14" fmla="*/ 1041 w 1042"/>
                <a:gd name="T15" fmla="*/ 458 h 661"/>
                <a:gd name="T16" fmla="*/ 1041 w 1042"/>
                <a:gd name="T17" fmla="*/ 252 h 661"/>
                <a:gd name="T18" fmla="*/ 1041 w 1042"/>
                <a:gd name="T19" fmla="*/ 0 h 661"/>
                <a:gd name="T20" fmla="*/ 447 w 1042"/>
                <a:gd name="T21" fmla="*/ 50 h 661"/>
                <a:gd name="T22" fmla="*/ 793 w 1042"/>
                <a:gd name="T23" fmla="*/ 202 h 661"/>
                <a:gd name="T24" fmla="*/ 598 w 1042"/>
                <a:gd name="T25" fmla="*/ 202 h 661"/>
                <a:gd name="T26" fmla="*/ 447 w 1042"/>
                <a:gd name="T27" fmla="*/ 50 h 661"/>
                <a:gd name="T28" fmla="*/ 447 w 1042"/>
                <a:gd name="T29" fmla="*/ 408 h 661"/>
                <a:gd name="T30" fmla="*/ 248 w 1042"/>
                <a:gd name="T31" fmla="*/ 408 h 661"/>
                <a:gd name="T32" fmla="*/ 399 w 1042"/>
                <a:gd name="T33" fmla="*/ 252 h 661"/>
                <a:gd name="T34" fmla="*/ 598 w 1042"/>
                <a:gd name="T35" fmla="*/ 252 h 661"/>
                <a:gd name="T36" fmla="*/ 49 w 1042"/>
                <a:gd name="T37" fmla="*/ 50 h 661"/>
                <a:gd name="T38" fmla="*/ 399 w 1042"/>
                <a:gd name="T39" fmla="*/ 202 h 661"/>
                <a:gd name="T40" fmla="*/ 199 w 1042"/>
                <a:gd name="T41" fmla="*/ 202 h 661"/>
                <a:gd name="T42" fmla="*/ 49 w 1042"/>
                <a:gd name="T43" fmla="*/ 50 h 661"/>
                <a:gd name="T44" fmla="*/ 199 w 1042"/>
                <a:gd name="T45" fmla="*/ 252 h 661"/>
                <a:gd name="T46" fmla="*/ 49 w 1042"/>
                <a:gd name="T47" fmla="*/ 408 h 661"/>
                <a:gd name="T48" fmla="*/ 399 w 1042"/>
                <a:gd name="T49" fmla="*/ 615 h 661"/>
                <a:gd name="T50" fmla="*/ 49 w 1042"/>
                <a:gd name="T51" fmla="*/ 458 h 661"/>
                <a:gd name="T52" fmla="*/ 248 w 1042"/>
                <a:gd name="T53" fmla="*/ 458 h 661"/>
                <a:gd name="T54" fmla="*/ 399 w 1042"/>
                <a:gd name="T55" fmla="*/ 615 h 661"/>
                <a:gd name="T56" fmla="*/ 447 w 1042"/>
                <a:gd name="T57" fmla="*/ 615 h 661"/>
                <a:gd name="T58" fmla="*/ 598 w 1042"/>
                <a:gd name="T59" fmla="*/ 458 h 661"/>
                <a:gd name="T60" fmla="*/ 793 w 1042"/>
                <a:gd name="T61" fmla="*/ 458 h 661"/>
                <a:gd name="T62" fmla="*/ 992 w 1042"/>
                <a:gd name="T63" fmla="*/ 615 h 661"/>
                <a:gd name="T64" fmla="*/ 842 w 1042"/>
                <a:gd name="T65" fmla="*/ 458 h 661"/>
                <a:gd name="T66" fmla="*/ 992 w 1042"/>
                <a:gd name="T67" fmla="*/ 615 h 661"/>
                <a:gd name="T68" fmla="*/ 842 w 1042"/>
                <a:gd name="T69" fmla="*/ 408 h 661"/>
                <a:gd name="T70" fmla="*/ 643 w 1042"/>
                <a:gd name="T71" fmla="*/ 408 h 661"/>
                <a:gd name="T72" fmla="*/ 793 w 1042"/>
                <a:gd name="T73" fmla="*/ 252 h 661"/>
                <a:gd name="T74" fmla="*/ 992 w 1042"/>
                <a:gd name="T75" fmla="*/ 252 h 661"/>
                <a:gd name="T76" fmla="*/ 842 w 1042"/>
                <a:gd name="T77" fmla="*/ 202 h 661"/>
                <a:gd name="T78" fmla="*/ 992 w 1042"/>
                <a:gd name="T79" fmla="*/ 50 h 661"/>
                <a:gd name="T80" fmla="*/ 842 w 1042"/>
                <a:gd name="T81" fmla="*/ 20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2" h="661">
                  <a:moveTo>
                    <a:pt x="842" y="0"/>
                  </a:moveTo>
                  <a:lnTo>
                    <a:pt x="793" y="0"/>
                  </a:lnTo>
                  <a:lnTo>
                    <a:pt x="447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408"/>
                  </a:lnTo>
                  <a:lnTo>
                    <a:pt x="0" y="408"/>
                  </a:lnTo>
                  <a:lnTo>
                    <a:pt x="0" y="660"/>
                  </a:lnTo>
                  <a:lnTo>
                    <a:pt x="399" y="660"/>
                  </a:lnTo>
                  <a:lnTo>
                    <a:pt x="447" y="660"/>
                  </a:lnTo>
                  <a:lnTo>
                    <a:pt x="793" y="660"/>
                  </a:lnTo>
                  <a:lnTo>
                    <a:pt x="842" y="660"/>
                  </a:lnTo>
                  <a:lnTo>
                    <a:pt x="1041" y="660"/>
                  </a:lnTo>
                  <a:lnTo>
                    <a:pt x="1041" y="458"/>
                  </a:lnTo>
                  <a:lnTo>
                    <a:pt x="1041" y="408"/>
                  </a:lnTo>
                  <a:lnTo>
                    <a:pt x="1041" y="252"/>
                  </a:lnTo>
                  <a:lnTo>
                    <a:pt x="1041" y="202"/>
                  </a:lnTo>
                  <a:lnTo>
                    <a:pt x="1041" y="0"/>
                  </a:lnTo>
                  <a:lnTo>
                    <a:pt x="842" y="0"/>
                  </a:lnTo>
                  <a:close/>
                  <a:moveTo>
                    <a:pt x="447" y="50"/>
                  </a:moveTo>
                  <a:lnTo>
                    <a:pt x="793" y="50"/>
                  </a:lnTo>
                  <a:lnTo>
                    <a:pt x="793" y="202"/>
                  </a:lnTo>
                  <a:lnTo>
                    <a:pt x="643" y="202"/>
                  </a:lnTo>
                  <a:lnTo>
                    <a:pt x="598" y="202"/>
                  </a:lnTo>
                  <a:lnTo>
                    <a:pt x="447" y="202"/>
                  </a:lnTo>
                  <a:lnTo>
                    <a:pt x="447" y="50"/>
                  </a:lnTo>
                  <a:close/>
                  <a:moveTo>
                    <a:pt x="598" y="408"/>
                  </a:moveTo>
                  <a:lnTo>
                    <a:pt x="447" y="408"/>
                  </a:lnTo>
                  <a:lnTo>
                    <a:pt x="399" y="408"/>
                  </a:lnTo>
                  <a:lnTo>
                    <a:pt x="248" y="408"/>
                  </a:lnTo>
                  <a:lnTo>
                    <a:pt x="248" y="252"/>
                  </a:lnTo>
                  <a:lnTo>
                    <a:pt x="399" y="252"/>
                  </a:lnTo>
                  <a:lnTo>
                    <a:pt x="447" y="252"/>
                  </a:lnTo>
                  <a:lnTo>
                    <a:pt x="598" y="252"/>
                  </a:lnTo>
                  <a:lnTo>
                    <a:pt x="598" y="408"/>
                  </a:lnTo>
                  <a:close/>
                  <a:moveTo>
                    <a:pt x="49" y="50"/>
                  </a:moveTo>
                  <a:lnTo>
                    <a:pt x="399" y="50"/>
                  </a:lnTo>
                  <a:lnTo>
                    <a:pt x="399" y="202"/>
                  </a:lnTo>
                  <a:lnTo>
                    <a:pt x="248" y="202"/>
                  </a:lnTo>
                  <a:lnTo>
                    <a:pt x="199" y="202"/>
                  </a:lnTo>
                  <a:lnTo>
                    <a:pt x="49" y="202"/>
                  </a:lnTo>
                  <a:lnTo>
                    <a:pt x="49" y="50"/>
                  </a:lnTo>
                  <a:close/>
                  <a:moveTo>
                    <a:pt x="49" y="252"/>
                  </a:moveTo>
                  <a:lnTo>
                    <a:pt x="199" y="252"/>
                  </a:lnTo>
                  <a:lnTo>
                    <a:pt x="199" y="408"/>
                  </a:lnTo>
                  <a:lnTo>
                    <a:pt x="49" y="408"/>
                  </a:lnTo>
                  <a:lnTo>
                    <a:pt x="49" y="252"/>
                  </a:lnTo>
                  <a:close/>
                  <a:moveTo>
                    <a:pt x="399" y="615"/>
                  </a:moveTo>
                  <a:lnTo>
                    <a:pt x="49" y="615"/>
                  </a:lnTo>
                  <a:lnTo>
                    <a:pt x="49" y="458"/>
                  </a:lnTo>
                  <a:lnTo>
                    <a:pt x="199" y="458"/>
                  </a:lnTo>
                  <a:lnTo>
                    <a:pt x="248" y="458"/>
                  </a:lnTo>
                  <a:lnTo>
                    <a:pt x="399" y="458"/>
                  </a:lnTo>
                  <a:lnTo>
                    <a:pt x="399" y="615"/>
                  </a:lnTo>
                  <a:close/>
                  <a:moveTo>
                    <a:pt x="793" y="615"/>
                  </a:moveTo>
                  <a:lnTo>
                    <a:pt x="447" y="615"/>
                  </a:lnTo>
                  <a:lnTo>
                    <a:pt x="447" y="458"/>
                  </a:lnTo>
                  <a:lnTo>
                    <a:pt x="598" y="458"/>
                  </a:lnTo>
                  <a:lnTo>
                    <a:pt x="643" y="458"/>
                  </a:lnTo>
                  <a:lnTo>
                    <a:pt x="793" y="458"/>
                  </a:lnTo>
                  <a:lnTo>
                    <a:pt x="793" y="615"/>
                  </a:lnTo>
                  <a:close/>
                  <a:moveTo>
                    <a:pt x="992" y="615"/>
                  </a:moveTo>
                  <a:lnTo>
                    <a:pt x="842" y="615"/>
                  </a:lnTo>
                  <a:lnTo>
                    <a:pt x="842" y="458"/>
                  </a:lnTo>
                  <a:lnTo>
                    <a:pt x="992" y="458"/>
                  </a:lnTo>
                  <a:lnTo>
                    <a:pt x="992" y="615"/>
                  </a:lnTo>
                  <a:close/>
                  <a:moveTo>
                    <a:pt x="992" y="408"/>
                  </a:moveTo>
                  <a:lnTo>
                    <a:pt x="842" y="408"/>
                  </a:lnTo>
                  <a:lnTo>
                    <a:pt x="793" y="408"/>
                  </a:lnTo>
                  <a:lnTo>
                    <a:pt x="643" y="408"/>
                  </a:lnTo>
                  <a:lnTo>
                    <a:pt x="643" y="252"/>
                  </a:lnTo>
                  <a:lnTo>
                    <a:pt x="793" y="252"/>
                  </a:lnTo>
                  <a:lnTo>
                    <a:pt x="842" y="252"/>
                  </a:lnTo>
                  <a:lnTo>
                    <a:pt x="992" y="252"/>
                  </a:lnTo>
                  <a:lnTo>
                    <a:pt x="992" y="408"/>
                  </a:lnTo>
                  <a:close/>
                  <a:moveTo>
                    <a:pt x="842" y="202"/>
                  </a:moveTo>
                  <a:lnTo>
                    <a:pt x="842" y="50"/>
                  </a:lnTo>
                  <a:lnTo>
                    <a:pt x="992" y="50"/>
                  </a:lnTo>
                  <a:lnTo>
                    <a:pt x="992" y="202"/>
                  </a:lnTo>
                  <a:lnTo>
                    <a:pt x="842" y="20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6" name="Group 375"/>
          <p:cNvGrpSpPr/>
          <p:nvPr/>
        </p:nvGrpSpPr>
        <p:grpSpPr>
          <a:xfrm>
            <a:off x="5886349" y="1737549"/>
            <a:ext cx="374650" cy="238125"/>
            <a:chOff x="8283575" y="1762124"/>
            <a:chExt cx="374650" cy="238125"/>
          </a:xfrm>
        </p:grpSpPr>
        <p:sp>
          <p:nvSpPr>
            <p:cNvPr id="377" name="Freeform 693"/>
            <p:cNvSpPr>
              <a:spLocks noChangeArrowheads="1"/>
            </p:cNvSpPr>
            <p:nvPr/>
          </p:nvSpPr>
          <p:spPr bwMode="auto">
            <a:xfrm>
              <a:off x="8293100" y="1771649"/>
              <a:ext cx="357188" cy="220663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694"/>
            <p:cNvSpPr>
              <a:spLocks noChangeArrowheads="1"/>
            </p:cNvSpPr>
            <p:nvPr/>
          </p:nvSpPr>
          <p:spPr bwMode="auto">
            <a:xfrm>
              <a:off x="8293100" y="1771649"/>
              <a:ext cx="357188" cy="220663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695"/>
            <p:cNvSpPr>
              <a:spLocks noChangeArrowheads="1"/>
            </p:cNvSpPr>
            <p:nvPr/>
          </p:nvSpPr>
          <p:spPr bwMode="auto">
            <a:xfrm>
              <a:off x="8472488" y="1992312"/>
              <a:ext cx="176212" cy="1587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696"/>
            <p:cNvSpPr>
              <a:spLocks noChangeArrowheads="1"/>
            </p:cNvSpPr>
            <p:nvPr/>
          </p:nvSpPr>
          <p:spPr bwMode="auto">
            <a:xfrm>
              <a:off x="8472488" y="1992312"/>
              <a:ext cx="176212" cy="1587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697"/>
            <p:cNvSpPr>
              <a:spLocks noChangeArrowheads="1"/>
            </p:cNvSpPr>
            <p:nvPr/>
          </p:nvSpPr>
          <p:spPr bwMode="auto">
            <a:xfrm>
              <a:off x="8472488" y="1771649"/>
              <a:ext cx="176212" cy="220663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698"/>
            <p:cNvSpPr>
              <a:spLocks noChangeArrowheads="1"/>
            </p:cNvSpPr>
            <p:nvPr/>
          </p:nvSpPr>
          <p:spPr bwMode="auto">
            <a:xfrm>
              <a:off x="8472488" y="1771649"/>
              <a:ext cx="176212" cy="220663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699"/>
            <p:cNvSpPr>
              <a:spLocks noChangeArrowheads="1"/>
            </p:cNvSpPr>
            <p:nvPr/>
          </p:nvSpPr>
          <p:spPr bwMode="auto">
            <a:xfrm>
              <a:off x="8283575" y="1762124"/>
              <a:ext cx="374650" cy="238125"/>
            </a:xfrm>
            <a:custGeom>
              <a:avLst/>
              <a:gdLst>
                <a:gd name="T0" fmla="*/ 793 w 1042"/>
                <a:gd name="T1" fmla="*/ 0 h 661"/>
                <a:gd name="T2" fmla="*/ 399 w 1042"/>
                <a:gd name="T3" fmla="*/ 0 h 661"/>
                <a:gd name="T4" fmla="*/ 0 w 1042"/>
                <a:gd name="T5" fmla="*/ 252 h 661"/>
                <a:gd name="T6" fmla="*/ 0 w 1042"/>
                <a:gd name="T7" fmla="*/ 408 h 661"/>
                <a:gd name="T8" fmla="*/ 0 w 1042"/>
                <a:gd name="T9" fmla="*/ 660 h 661"/>
                <a:gd name="T10" fmla="*/ 447 w 1042"/>
                <a:gd name="T11" fmla="*/ 660 h 661"/>
                <a:gd name="T12" fmla="*/ 842 w 1042"/>
                <a:gd name="T13" fmla="*/ 660 h 661"/>
                <a:gd name="T14" fmla="*/ 1041 w 1042"/>
                <a:gd name="T15" fmla="*/ 458 h 661"/>
                <a:gd name="T16" fmla="*/ 1041 w 1042"/>
                <a:gd name="T17" fmla="*/ 252 h 661"/>
                <a:gd name="T18" fmla="*/ 1041 w 1042"/>
                <a:gd name="T19" fmla="*/ 0 h 661"/>
                <a:gd name="T20" fmla="*/ 447 w 1042"/>
                <a:gd name="T21" fmla="*/ 50 h 661"/>
                <a:gd name="T22" fmla="*/ 793 w 1042"/>
                <a:gd name="T23" fmla="*/ 202 h 661"/>
                <a:gd name="T24" fmla="*/ 598 w 1042"/>
                <a:gd name="T25" fmla="*/ 202 h 661"/>
                <a:gd name="T26" fmla="*/ 447 w 1042"/>
                <a:gd name="T27" fmla="*/ 50 h 661"/>
                <a:gd name="T28" fmla="*/ 447 w 1042"/>
                <a:gd name="T29" fmla="*/ 408 h 661"/>
                <a:gd name="T30" fmla="*/ 248 w 1042"/>
                <a:gd name="T31" fmla="*/ 408 h 661"/>
                <a:gd name="T32" fmla="*/ 399 w 1042"/>
                <a:gd name="T33" fmla="*/ 252 h 661"/>
                <a:gd name="T34" fmla="*/ 598 w 1042"/>
                <a:gd name="T35" fmla="*/ 252 h 661"/>
                <a:gd name="T36" fmla="*/ 49 w 1042"/>
                <a:gd name="T37" fmla="*/ 50 h 661"/>
                <a:gd name="T38" fmla="*/ 399 w 1042"/>
                <a:gd name="T39" fmla="*/ 202 h 661"/>
                <a:gd name="T40" fmla="*/ 199 w 1042"/>
                <a:gd name="T41" fmla="*/ 202 h 661"/>
                <a:gd name="T42" fmla="*/ 49 w 1042"/>
                <a:gd name="T43" fmla="*/ 50 h 661"/>
                <a:gd name="T44" fmla="*/ 199 w 1042"/>
                <a:gd name="T45" fmla="*/ 252 h 661"/>
                <a:gd name="T46" fmla="*/ 49 w 1042"/>
                <a:gd name="T47" fmla="*/ 408 h 661"/>
                <a:gd name="T48" fmla="*/ 399 w 1042"/>
                <a:gd name="T49" fmla="*/ 615 h 661"/>
                <a:gd name="T50" fmla="*/ 49 w 1042"/>
                <a:gd name="T51" fmla="*/ 458 h 661"/>
                <a:gd name="T52" fmla="*/ 248 w 1042"/>
                <a:gd name="T53" fmla="*/ 458 h 661"/>
                <a:gd name="T54" fmla="*/ 399 w 1042"/>
                <a:gd name="T55" fmla="*/ 615 h 661"/>
                <a:gd name="T56" fmla="*/ 447 w 1042"/>
                <a:gd name="T57" fmla="*/ 615 h 661"/>
                <a:gd name="T58" fmla="*/ 598 w 1042"/>
                <a:gd name="T59" fmla="*/ 458 h 661"/>
                <a:gd name="T60" fmla="*/ 793 w 1042"/>
                <a:gd name="T61" fmla="*/ 458 h 661"/>
                <a:gd name="T62" fmla="*/ 992 w 1042"/>
                <a:gd name="T63" fmla="*/ 615 h 661"/>
                <a:gd name="T64" fmla="*/ 842 w 1042"/>
                <a:gd name="T65" fmla="*/ 458 h 661"/>
                <a:gd name="T66" fmla="*/ 992 w 1042"/>
                <a:gd name="T67" fmla="*/ 615 h 661"/>
                <a:gd name="T68" fmla="*/ 842 w 1042"/>
                <a:gd name="T69" fmla="*/ 408 h 661"/>
                <a:gd name="T70" fmla="*/ 643 w 1042"/>
                <a:gd name="T71" fmla="*/ 408 h 661"/>
                <a:gd name="T72" fmla="*/ 793 w 1042"/>
                <a:gd name="T73" fmla="*/ 252 h 661"/>
                <a:gd name="T74" fmla="*/ 992 w 1042"/>
                <a:gd name="T75" fmla="*/ 252 h 661"/>
                <a:gd name="T76" fmla="*/ 842 w 1042"/>
                <a:gd name="T77" fmla="*/ 202 h 661"/>
                <a:gd name="T78" fmla="*/ 992 w 1042"/>
                <a:gd name="T79" fmla="*/ 50 h 661"/>
                <a:gd name="T80" fmla="*/ 842 w 1042"/>
                <a:gd name="T81" fmla="*/ 20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2" h="661">
                  <a:moveTo>
                    <a:pt x="842" y="0"/>
                  </a:moveTo>
                  <a:lnTo>
                    <a:pt x="793" y="0"/>
                  </a:lnTo>
                  <a:lnTo>
                    <a:pt x="447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408"/>
                  </a:lnTo>
                  <a:lnTo>
                    <a:pt x="0" y="408"/>
                  </a:lnTo>
                  <a:lnTo>
                    <a:pt x="0" y="660"/>
                  </a:lnTo>
                  <a:lnTo>
                    <a:pt x="399" y="660"/>
                  </a:lnTo>
                  <a:lnTo>
                    <a:pt x="447" y="660"/>
                  </a:lnTo>
                  <a:lnTo>
                    <a:pt x="793" y="660"/>
                  </a:lnTo>
                  <a:lnTo>
                    <a:pt x="842" y="660"/>
                  </a:lnTo>
                  <a:lnTo>
                    <a:pt x="1041" y="660"/>
                  </a:lnTo>
                  <a:lnTo>
                    <a:pt x="1041" y="458"/>
                  </a:lnTo>
                  <a:lnTo>
                    <a:pt x="1041" y="408"/>
                  </a:lnTo>
                  <a:lnTo>
                    <a:pt x="1041" y="252"/>
                  </a:lnTo>
                  <a:lnTo>
                    <a:pt x="1041" y="202"/>
                  </a:lnTo>
                  <a:lnTo>
                    <a:pt x="1041" y="0"/>
                  </a:lnTo>
                  <a:lnTo>
                    <a:pt x="842" y="0"/>
                  </a:lnTo>
                  <a:close/>
                  <a:moveTo>
                    <a:pt x="447" y="50"/>
                  </a:moveTo>
                  <a:lnTo>
                    <a:pt x="793" y="50"/>
                  </a:lnTo>
                  <a:lnTo>
                    <a:pt x="793" y="202"/>
                  </a:lnTo>
                  <a:lnTo>
                    <a:pt x="643" y="202"/>
                  </a:lnTo>
                  <a:lnTo>
                    <a:pt x="598" y="202"/>
                  </a:lnTo>
                  <a:lnTo>
                    <a:pt x="447" y="202"/>
                  </a:lnTo>
                  <a:lnTo>
                    <a:pt x="447" y="50"/>
                  </a:lnTo>
                  <a:close/>
                  <a:moveTo>
                    <a:pt x="598" y="408"/>
                  </a:moveTo>
                  <a:lnTo>
                    <a:pt x="447" y="408"/>
                  </a:lnTo>
                  <a:lnTo>
                    <a:pt x="399" y="408"/>
                  </a:lnTo>
                  <a:lnTo>
                    <a:pt x="248" y="408"/>
                  </a:lnTo>
                  <a:lnTo>
                    <a:pt x="248" y="252"/>
                  </a:lnTo>
                  <a:lnTo>
                    <a:pt x="399" y="252"/>
                  </a:lnTo>
                  <a:lnTo>
                    <a:pt x="447" y="252"/>
                  </a:lnTo>
                  <a:lnTo>
                    <a:pt x="598" y="252"/>
                  </a:lnTo>
                  <a:lnTo>
                    <a:pt x="598" y="408"/>
                  </a:lnTo>
                  <a:close/>
                  <a:moveTo>
                    <a:pt x="49" y="50"/>
                  </a:moveTo>
                  <a:lnTo>
                    <a:pt x="399" y="50"/>
                  </a:lnTo>
                  <a:lnTo>
                    <a:pt x="399" y="202"/>
                  </a:lnTo>
                  <a:lnTo>
                    <a:pt x="248" y="202"/>
                  </a:lnTo>
                  <a:lnTo>
                    <a:pt x="199" y="202"/>
                  </a:lnTo>
                  <a:lnTo>
                    <a:pt x="49" y="202"/>
                  </a:lnTo>
                  <a:lnTo>
                    <a:pt x="49" y="50"/>
                  </a:lnTo>
                  <a:close/>
                  <a:moveTo>
                    <a:pt x="49" y="252"/>
                  </a:moveTo>
                  <a:lnTo>
                    <a:pt x="199" y="252"/>
                  </a:lnTo>
                  <a:lnTo>
                    <a:pt x="199" y="408"/>
                  </a:lnTo>
                  <a:lnTo>
                    <a:pt x="49" y="408"/>
                  </a:lnTo>
                  <a:lnTo>
                    <a:pt x="49" y="252"/>
                  </a:lnTo>
                  <a:close/>
                  <a:moveTo>
                    <a:pt x="399" y="615"/>
                  </a:moveTo>
                  <a:lnTo>
                    <a:pt x="49" y="615"/>
                  </a:lnTo>
                  <a:lnTo>
                    <a:pt x="49" y="458"/>
                  </a:lnTo>
                  <a:lnTo>
                    <a:pt x="199" y="458"/>
                  </a:lnTo>
                  <a:lnTo>
                    <a:pt x="248" y="458"/>
                  </a:lnTo>
                  <a:lnTo>
                    <a:pt x="399" y="458"/>
                  </a:lnTo>
                  <a:lnTo>
                    <a:pt x="399" y="615"/>
                  </a:lnTo>
                  <a:close/>
                  <a:moveTo>
                    <a:pt x="793" y="615"/>
                  </a:moveTo>
                  <a:lnTo>
                    <a:pt x="447" y="615"/>
                  </a:lnTo>
                  <a:lnTo>
                    <a:pt x="447" y="458"/>
                  </a:lnTo>
                  <a:lnTo>
                    <a:pt x="598" y="458"/>
                  </a:lnTo>
                  <a:lnTo>
                    <a:pt x="643" y="458"/>
                  </a:lnTo>
                  <a:lnTo>
                    <a:pt x="793" y="458"/>
                  </a:lnTo>
                  <a:lnTo>
                    <a:pt x="793" y="615"/>
                  </a:lnTo>
                  <a:close/>
                  <a:moveTo>
                    <a:pt x="992" y="615"/>
                  </a:moveTo>
                  <a:lnTo>
                    <a:pt x="842" y="615"/>
                  </a:lnTo>
                  <a:lnTo>
                    <a:pt x="842" y="458"/>
                  </a:lnTo>
                  <a:lnTo>
                    <a:pt x="992" y="458"/>
                  </a:lnTo>
                  <a:lnTo>
                    <a:pt x="992" y="615"/>
                  </a:lnTo>
                  <a:close/>
                  <a:moveTo>
                    <a:pt x="992" y="408"/>
                  </a:moveTo>
                  <a:lnTo>
                    <a:pt x="842" y="408"/>
                  </a:lnTo>
                  <a:lnTo>
                    <a:pt x="793" y="408"/>
                  </a:lnTo>
                  <a:lnTo>
                    <a:pt x="643" y="408"/>
                  </a:lnTo>
                  <a:lnTo>
                    <a:pt x="643" y="252"/>
                  </a:lnTo>
                  <a:lnTo>
                    <a:pt x="793" y="252"/>
                  </a:lnTo>
                  <a:lnTo>
                    <a:pt x="842" y="252"/>
                  </a:lnTo>
                  <a:lnTo>
                    <a:pt x="992" y="252"/>
                  </a:lnTo>
                  <a:lnTo>
                    <a:pt x="992" y="408"/>
                  </a:lnTo>
                  <a:close/>
                  <a:moveTo>
                    <a:pt x="842" y="202"/>
                  </a:moveTo>
                  <a:lnTo>
                    <a:pt x="842" y="50"/>
                  </a:lnTo>
                  <a:lnTo>
                    <a:pt x="992" y="50"/>
                  </a:lnTo>
                  <a:lnTo>
                    <a:pt x="992" y="202"/>
                  </a:lnTo>
                  <a:lnTo>
                    <a:pt x="842" y="202"/>
                  </a:ln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4" name="Group 383"/>
          <p:cNvGrpSpPr/>
          <p:nvPr/>
        </p:nvGrpSpPr>
        <p:grpSpPr>
          <a:xfrm>
            <a:off x="5827612" y="4067175"/>
            <a:ext cx="495300" cy="493712"/>
            <a:chOff x="8224838" y="4068762"/>
            <a:chExt cx="495300" cy="493712"/>
          </a:xfrm>
        </p:grpSpPr>
        <p:sp>
          <p:nvSpPr>
            <p:cNvPr id="385" name="Freeform 700"/>
            <p:cNvSpPr>
              <a:spLocks noChangeArrowheads="1"/>
            </p:cNvSpPr>
            <p:nvPr/>
          </p:nvSpPr>
          <p:spPr bwMode="auto">
            <a:xfrm>
              <a:off x="8224838" y="4068762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701"/>
            <p:cNvSpPr>
              <a:spLocks noChangeArrowheads="1"/>
            </p:cNvSpPr>
            <p:nvPr/>
          </p:nvSpPr>
          <p:spPr bwMode="auto">
            <a:xfrm>
              <a:off x="8224838" y="4068762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702"/>
            <p:cNvSpPr>
              <a:spLocks noChangeArrowheads="1"/>
            </p:cNvSpPr>
            <p:nvPr/>
          </p:nvSpPr>
          <p:spPr bwMode="auto">
            <a:xfrm>
              <a:off x="8718550" y="4287837"/>
              <a:ext cx="1588" cy="274637"/>
            </a:xfrm>
            <a:custGeom>
              <a:avLst/>
              <a:gdLst>
                <a:gd name="T0" fmla="*/ 0 w 1"/>
                <a:gd name="T1" fmla="*/ 0 h 762"/>
                <a:gd name="T2" fmla="*/ 0 w 1"/>
                <a:gd name="T3" fmla="*/ 761 h 762"/>
                <a:gd name="T4" fmla="*/ 0 w 1"/>
                <a:gd name="T5" fmla="*/ 761 h 762"/>
                <a:gd name="T6" fmla="*/ 0 w 1"/>
                <a:gd name="T7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62">
                  <a:moveTo>
                    <a:pt x="0" y="0"/>
                  </a:moveTo>
                  <a:lnTo>
                    <a:pt x="0" y="761"/>
                  </a:lnTo>
                  <a:lnTo>
                    <a:pt x="0" y="76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703"/>
            <p:cNvSpPr>
              <a:spLocks noChangeArrowheads="1"/>
            </p:cNvSpPr>
            <p:nvPr/>
          </p:nvSpPr>
          <p:spPr bwMode="auto">
            <a:xfrm>
              <a:off x="8718550" y="4287837"/>
              <a:ext cx="1588" cy="274637"/>
            </a:xfrm>
            <a:custGeom>
              <a:avLst/>
              <a:gdLst>
                <a:gd name="T0" fmla="*/ 0 w 1"/>
                <a:gd name="T1" fmla="*/ 0 h 762"/>
                <a:gd name="T2" fmla="*/ 0 w 1"/>
                <a:gd name="T3" fmla="*/ 761 h 762"/>
                <a:gd name="T4" fmla="*/ 0 w 1"/>
                <a:gd name="T5" fmla="*/ 761 h 762"/>
                <a:gd name="T6" fmla="*/ 0 w 1"/>
                <a:gd name="T7" fmla="*/ 0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62">
                  <a:moveTo>
                    <a:pt x="0" y="0"/>
                  </a:moveTo>
                  <a:lnTo>
                    <a:pt x="0" y="761"/>
                  </a:lnTo>
                  <a:lnTo>
                    <a:pt x="0" y="761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704"/>
            <p:cNvSpPr>
              <a:spLocks noChangeArrowheads="1"/>
            </p:cNvSpPr>
            <p:nvPr/>
          </p:nvSpPr>
          <p:spPr bwMode="auto">
            <a:xfrm>
              <a:off x="8305800" y="4205287"/>
              <a:ext cx="412750" cy="357187"/>
            </a:xfrm>
            <a:custGeom>
              <a:avLst/>
              <a:gdLst>
                <a:gd name="T0" fmla="*/ 915 w 1148"/>
                <a:gd name="T1" fmla="*/ 0 h 994"/>
                <a:gd name="T2" fmla="*/ 915 w 1148"/>
                <a:gd name="T3" fmla="*/ 571 h 994"/>
                <a:gd name="T4" fmla="*/ 0 w 1148"/>
                <a:gd name="T5" fmla="*/ 571 h 994"/>
                <a:gd name="T6" fmla="*/ 422 w 1148"/>
                <a:gd name="T7" fmla="*/ 993 h 994"/>
                <a:gd name="T8" fmla="*/ 1147 w 1148"/>
                <a:gd name="T9" fmla="*/ 993 h 994"/>
                <a:gd name="T10" fmla="*/ 1147 w 1148"/>
                <a:gd name="T11" fmla="*/ 232 h 994"/>
                <a:gd name="T12" fmla="*/ 915 w 1148"/>
                <a:gd name="T13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8" h="994">
                  <a:moveTo>
                    <a:pt x="915" y="0"/>
                  </a:moveTo>
                  <a:lnTo>
                    <a:pt x="915" y="571"/>
                  </a:lnTo>
                  <a:lnTo>
                    <a:pt x="0" y="571"/>
                  </a:lnTo>
                  <a:lnTo>
                    <a:pt x="422" y="993"/>
                  </a:lnTo>
                  <a:lnTo>
                    <a:pt x="1147" y="993"/>
                  </a:lnTo>
                  <a:lnTo>
                    <a:pt x="1147" y="232"/>
                  </a:lnTo>
                  <a:lnTo>
                    <a:pt x="915" y="0"/>
                  </a:ln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705"/>
            <p:cNvSpPr>
              <a:spLocks noChangeArrowheads="1"/>
            </p:cNvSpPr>
            <p:nvPr/>
          </p:nvSpPr>
          <p:spPr bwMode="auto">
            <a:xfrm>
              <a:off x="8305800" y="4205287"/>
              <a:ext cx="412750" cy="357187"/>
            </a:xfrm>
            <a:custGeom>
              <a:avLst/>
              <a:gdLst>
                <a:gd name="T0" fmla="*/ 915 w 1148"/>
                <a:gd name="T1" fmla="*/ 0 h 994"/>
                <a:gd name="T2" fmla="*/ 915 w 1148"/>
                <a:gd name="T3" fmla="*/ 571 h 994"/>
                <a:gd name="T4" fmla="*/ 0 w 1148"/>
                <a:gd name="T5" fmla="*/ 571 h 994"/>
                <a:gd name="T6" fmla="*/ 422 w 1148"/>
                <a:gd name="T7" fmla="*/ 993 h 994"/>
                <a:gd name="T8" fmla="*/ 1147 w 1148"/>
                <a:gd name="T9" fmla="*/ 993 h 994"/>
                <a:gd name="T10" fmla="*/ 1147 w 1148"/>
                <a:gd name="T11" fmla="*/ 232 h 994"/>
                <a:gd name="T12" fmla="*/ 915 w 1148"/>
                <a:gd name="T13" fmla="*/ 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8" h="994">
                  <a:moveTo>
                    <a:pt x="915" y="0"/>
                  </a:moveTo>
                  <a:lnTo>
                    <a:pt x="915" y="571"/>
                  </a:lnTo>
                  <a:lnTo>
                    <a:pt x="0" y="571"/>
                  </a:lnTo>
                  <a:lnTo>
                    <a:pt x="422" y="993"/>
                  </a:lnTo>
                  <a:lnTo>
                    <a:pt x="1147" y="993"/>
                  </a:lnTo>
                  <a:lnTo>
                    <a:pt x="1147" y="232"/>
                  </a:lnTo>
                  <a:lnTo>
                    <a:pt x="915" y="0"/>
                  </a:lnTo>
                </a:path>
              </a:pathLst>
            </a:custGeom>
            <a:solidFill>
              <a:srgbClr val="87161B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706"/>
            <p:cNvSpPr>
              <a:spLocks noChangeArrowheads="1"/>
            </p:cNvSpPr>
            <p:nvPr/>
          </p:nvSpPr>
          <p:spPr bwMode="auto">
            <a:xfrm>
              <a:off x="8313738" y="4211637"/>
              <a:ext cx="314325" cy="192087"/>
            </a:xfrm>
            <a:custGeom>
              <a:avLst/>
              <a:gdLst>
                <a:gd name="T0" fmla="*/ 357 w 872"/>
                <a:gd name="T1" fmla="*/ 533 h 534"/>
                <a:gd name="T2" fmla="*/ 696 w 872"/>
                <a:gd name="T3" fmla="*/ 533 h 534"/>
                <a:gd name="T4" fmla="*/ 871 w 872"/>
                <a:gd name="T5" fmla="*/ 533 h 534"/>
                <a:gd name="T6" fmla="*/ 871 w 872"/>
                <a:gd name="T7" fmla="*/ 354 h 534"/>
                <a:gd name="T8" fmla="*/ 871 w 872"/>
                <a:gd name="T9" fmla="*/ 175 h 534"/>
                <a:gd name="T10" fmla="*/ 871 w 872"/>
                <a:gd name="T11" fmla="*/ 0 h 534"/>
                <a:gd name="T12" fmla="*/ 696 w 872"/>
                <a:gd name="T13" fmla="*/ 0 h 534"/>
                <a:gd name="T14" fmla="*/ 350 w 872"/>
                <a:gd name="T15" fmla="*/ 0 h 534"/>
                <a:gd name="T16" fmla="*/ 0 w 872"/>
                <a:gd name="T17" fmla="*/ 0 h 534"/>
                <a:gd name="T18" fmla="*/ 0 w 872"/>
                <a:gd name="T19" fmla="*/ 175 h 534"/>
                <a:gd name="T20" fmla="*/ 0 w 872"/>
                <a:gd name="T21" fmla="*/ 354 h 534"/>
                <a:gd name="T22" fmla="*/ 0 w 872"/>
                <a:gd name="T23" fmla="*/ 533 h 534"/>
                <a:gd name="T24" fmla="*/ 350 w 872"/>
                <a:gd name="T25" fmla="*/ 533 h 534"/>
                <a:gd name="T26" fmla="*/ 357 w 872"/>
                <a:gd name="T27" fmla="*/ 53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2" h="534">
                  <a:moveTo>
                    <a:pt x="357" y="533"/>
                  </a:moveTo>
                  <a:lnTo>
                    <a:pt x="696" y="533"/>
                  </a:lnTo>
                  <a:lnTo>
                    <a:pt x="871" y="533"/>
                  </a:lnTo>
                  <a:lnTo>
                    <a:pt x="871" y="354"/>
                  </a:lnTo>
                  <a:lnTo>
                    <a:pt x="871" y="175"/>
                  </a:lnTo>
                  <a:lnTo>
                    <a:pt x="871" y="0"/>
                  </a:lnTo>
                  <a:lnTo>
                    <a:pt x="696" y="0"/>
                  </a:lnTo>
                  <a:lnTo>
                    <a:pt x="350" y="0"/>
                  </a:lnTo>
                  <a:lnTo>
                    <a:pt x="0" y="0"/>
                  </a:lnTo>
                  <a:lnTo>
                    <a:pt x="0" y="175"/>
                  </a:lnTo>
                  <a:lnTo>
                    <a:pt x="0" y="354"/>
                  </a:lnTo>
                  <a:lnTo>
                    <a:pt x="0" y="533"/>
                  </a:lnTo>
                  <a:lnTo>
                    <a:pt x="350" y="533"/>
                  </a:lnTo>
                  <a:lnTo>
                    <a:pt x="357" y="533"/>
                  </a:lnTo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707"/>
            <p:cNvSpPr>
              <a:spLocks noChangeArrowheads="1"/>
            </p:cNvSpPr>
            <p:nvPr/>
          </p:nvSpPr>
          <p:spPr bwMode="auto">
            <a:xfrm>
              <a:off x="8313738" y="4211637"/>
              <a:ext cx="314325" cy="192087"/>
            </a:xfrm>
            <a:custGeom>
              <a:avLst/>
              <a:gdLst>
                <a:gd name="T0" fmla="*/ 357 w 872"/>
                <a:gd name="T1" fmla="*/ 533 h 534"/>
                <a:gd name="T2" fmla="*/ 696 w 872"/>
                <a:gd name="T3" fmla="*/ 533 h 534"/>
                <a:gd name="T4" fmla="*/ 871 w 872"/>
                <a:gd name="T5" fmla="*/ 533 h 534"/>
                <a:gd name="T6" fmla="*/ 871 w 872"/>
                <a:gd name="T7" fmla="*/ 354 h 534"/>
                <a:gd name="T8" fmla="*/ 871 w 872"/>
                <a:gd name="T9" fmla="*/ 175 h 534"/>
                <a:gd name="T10" fmla="*/ 871 w 872"/>
                <a:gd name="T11" fmla="*/ 0 h 534"/>
                <a:gd name="T12" fmla="*/ 696 w 872"/>
                <a:gd name="T13" fmla="*/ 0 h 534"/>
                <a:gd name="T14" fmla="*/ 350 w 872"/>
                <a:gd name="T15" fmla="*/ 0 h 534"/>
                <a:gd name="T16" fmla="*/ 0 w 872"/>
                <a:gd name="T17" fmla="*/ 0 h 534"/>
                <a:gd name="T18" fmla="*/ 0 w 872"/>
                <a:gd name="T19" fmla="*/ 175 h 534"/>
                <a:gd name="T20" fmla="*/ 0 w 872"/>
                <a:gd name="T21" fmla="*/ 354 h 534"/>
                <a:gd name="T22" fmla="*/ 0 w 872"/>
                <a:gd name="T23" fmla="*/ 533 h 534"/>
                <a:gd name="T24" fmla="*/ 350 w 872"/>
                <a:gd name="T25" fmla="*/ 53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2" h="534">
                  <a:moveTo>
                    <a:pt x="357" y="533"/>
                  </a:moveTo>
                  <a:lnTo>
                    <a:pt x="696" y="533"/>
                  </a:lnTo>
                  <a:lnTo>
                    <a:pt x="871" y="533"/>
                  </a:lnTo>
                  <a:lnTo>
                    <a:pt x="871" y="354"/>
                  </a:lnTo>
                  <a:lnTo>
                    <a:pt x="871" y="175"/>
                  </a:lnTo>
                  <a:lnTo>
                    <a:pt x="871" y="0"/>
                  </a:lnTo>
                  <a:lnTo>
                    <a:pt x="696" y="0"/>
                  </a:lnTo>
                  <a:lnTo>
                    <a:pt x="350" y="0"/>
                  </a:lnTo>
                  <a:lnTo>
                    <a:pt x="0" y="0"/>
                  </a:lnTo>
                  <a:lnTo>
                    <a:pt x="0" y="175"/>
                  </a:lnTo>
                  <a:lnTo>
                    <a:pt x="0" y="354"/>
                  </a:lnTo>
                  <a:lnTo>
                    <a:pt x="0" y="533"/>
                  </a:lnTo>
                  <a:lnTo>
                    <a:pt x="350" y="533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3" name="Freeform 708"/>
            <p:cNvSpPr>
              <a:spLocks noChangeArrowheads="1"/>
            </p:cNvSpPr>
            <p:nvPr/>
          </p:nvSpPr>
          <p:spPr bwMode="auto">
            <a:xfrm>
              <a:off x="8305800" y="4205287"/>
              <a:ext cx="330200" cy="206375"/>
            </a:xfrm>
            <a:custGeom>
              <a:avLst/>
              <a:gdLst>
                <a:gd name="T0" fmla="*/ 697 w 916"/>
                <a:gd name="T1" fmla="*/ 0 h 572"/>
                <a:gd name="T2" fmla="*/ 350 w 916"/>
                <a:gd name="T3" fmla="*/ 0 h 572"/>
                <a:gd name="T4" fmla="*/ 0 w 916"/>
                <a:gd name="T5" fmla="*/ 218 h 572"/>
                <a:gd name="T6" fmla="*/ 0 w 916"/>
                <a:gd name="T7" fmla="*/ 353 h 572"/>
                <a:gd name="T8" fmla="*/ 0 w 916"/>
                <a:gd name="T9" fmla="*/ 571 h 572"/>
                <a:gd name="T10" fmla="*/ 915 w 916"/>
                <a:gd name="T11" fmla="*/ 0 h 572"/>
                <a:gd name="T12" fmla="*/ 393 w 916"/>
                <a:gd name="T13" fmla="*/ 43 h 572"/>
                <a:gd name="T14" fmla="*/ 697 w 916"/>
                <a:gd name="T15" fmla="*/ 175 h 572"/>
                <a:gd name="T16" fmla="*/ 525 w 916"/>
                <a:gd name="T17" fmla="*/ 175 h 572"/>
                <a:gd name="T18" fmla="*/ 393 w 916"/>
                <a:gd name="T19" fmla="*/ 43 h 572"/>
                <a:gd name="T20" fmla="*/ 393 w 916"/>
                <a:gd name="T21" fmla="*/ 353 h 572"/>
                <a:gd name="T22" fmla="*/ 218 w 916"/>
                <a:gd name="T23" fmla="*/ 353 h 572"/>
                <a:gd name="T24" fmla="*/ 350 w 916"/>
                <a:gd name="T25" fmla="*/ 218 h 572"/>
                <a:gd name="T26" fmla="*/ 525 w 916"/>
                <a:gd name="T27" fmla="*/ 218 h 572"/>
                <a:gd name="T28" fmla="*/ 43 w 916"/>
                <a:gd name="T29" fmla="*/ 43 h 572"/>
                <a:gd name="T30" fmla="*/ 350 w 916"/>
                <a:gd name="T31" fmla="*/ 175 h 572"/>
                <a:gd name="T32" fmla="*/ 175 w 916"/>
                <a:gd name="T33" fmla="*/ 175 h 572"/>
                <a:gd name="T34" fmla="*/ 43 w 916"/>
                <a:gd name="T35" fmla="*/ 43 h 572"/>
                <a:gd name="T36" fmla="*/ 175 w 916"/>
                <a:gd name="T37" fmla="*/ 218 h 572"/>
                <a:gd name="T38" fmla="*/ 43 w 916"/>
                <a:gd name="T39" fmla="*/ 353 h 572"/>
                <a:gd name="T40" fmla="*/ 350 w 916"/>
                <a:gd name="T41" fmla="*/ 532 h 572"/>
                <a:gd name="T42" fmla="*/ 43 w 916"/>
                <a:gd name="T43" fmla="*/ 396 h 572"/>
                <a:gd name="T44" fmla="*/ 218 w 916"/>
                <a:gd name="T45" fmla="*/ 396 h 572"/>
                <a:gd name="T46" fmla="*/ 350 w 916"/>
                <a:gd name="T47" fmla="*/ 532 h 572"/>
                <a:gd name="T48" fmla="*/ 393 w 916"/>
                <a:gd name="T49" fmla="*/ 532 h 572"/>
                <a:gd name="T50" fmla="*/ 525 w 916"/>
                <a:gd name="T51" fmla="*/ 396 h 572"/>
                <a:gd name="T52" fmla="*/ 697 w 916"/>
                <a:gd name="T53" fmla="*/ 396 h 572"/>
                <a:gd name="T54" fmla="*/ 872 w 916"/>
                <a:gd name="T55" fmla="*/ 532 h 572"/>
                <a:gd name="T56" fmla="*/ 740 w 916"/>
                <a:gd name="T57" fmla="*/ 396 h 572"/>
                <a:gd name="T58" fmla="*/ 872 w 916"/>
                <a:gd name="T59" fmla="*/ 532 h 572"/>
                <a:gd name="T60" fmla="*/ 740 w 916"/>
                <a:gd name="T61" fmla="*/ 353 h 572"/>
                <a:gd name="T62" fmla="*/ 565 w 916"/>
                <a:gd name="T63" fmla="*/ 353 h 572"/>
                <a:gd name="T64" fmla="*/ 697 w 916"/>
                <a:gd name="T65" fmla="*/ 218 h 572"/>
                <a:gd name="T66" fmla="*/ 872 w 916"/>
                <a:gd name="T67" fmla="*/ 218 h 572"/>
                <a:gd name="T68" fmla="*/ 740 w 916"/>
                <a:gd name="T69" fmla="*/ 175 h 572"/>
                <a:gd name="T70" fmla="*/ 872 w 916"/>
                <a:gd name="T71" fmla="*/ 43 h 572"/>
                <a:gd name="T72" fmla="*/ 740 w 916"/>
                <a:gd name="T73" fmla="*/ 175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16" h="572">
                  <a:moveTo>
                    <a:pt x="740" y="0"/>
                  </a:moveTo>
                  <a:lnTo>
                    <a:pt x="697" y="0"/>
                  </a:lnTo>
                  <a:lnTo>
                    <a:pt x="393" y="0"/>
                  </a:lnTo>
                  <a:lnTo>
                    <a:pt x="350" y="0"/>
                  </a:lnTo>
                  <a:lnTo>
                    <a:pt x="0" y="0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353"/>
                  </a:lnTo>
                  <a:lnTo>
                    <a:pt x="0" y="353"/>
                  </a:lnTo>
                  <a:lnTo>
                    <a:pt x="0" y="571"/>
                  </a:lnTo>
                  <a:lnTo>
                    <a:pt x="915" y="571"/>
                  </a:lnTo>
                  <a:lnTo>
                    <a:pt x="915" y="0"/>
                  </a:lnTo>
                  <a:lnTo>
                    <a:pt x="740" y="0"/>
                  </a:lnTo>
                  <a:close/>
                  <a:moveTo>
                    <a:pt x="393" y="43"/>
                  </a:moveTo>
                  <a:lnTo>
                    <a:pt x="697" y="43"/>
                  </a:lnTo>
                  <a:lnTo>
                    <a:pt x="697" y="175"/>
                  </a:lnTo>
                  <a:lnTo>
                    <a:pt x="565" y="175"/>
                  </a:lnTo>
                  <a:lnTo>
                    <a:pt x="525" y="175"/>
                  </a:lnTo>
                  <a:lnTo>
                    <a:pt x="393" y="175"/>
                  </a:lnTo>
                  <a:lnTo>
                    <a:pt x="393" y="43"/>
                  </a:lnTo>
                  <a:close/>
                  <a:moveTo>
                    <a:pt x="525" y="353"/>
                  </a:moveTo>
                  <a:lnTo>
                    <a:pt x="393" y="353"/>
                  </a:lnTo>
                  <a:lnTo>
                    <a:pt x="350" y="353"/>
                  </a:lnTo>
                  <a:lnTo>
                    <a:pt x="218" y="353"/>
                  </a:lnTo>
                  <a:lnTo>
                    <a:pt x="218" y="218"/>
                  </a:lnTo>
                  <a:lnTo>
                    <a:pt x="350" y="218"/>
                  </a:lnTo>
                  <a:lnTo>
                    <a:pt x="393" y="218"/>
                  </a:lnTo>
                  <a:lnTo>
                    <a:pt x="525" y="218"/>
                  </a:lnTo>
                  <a:lnTo>
                    <a:pt x="525" y="353"/>
                  </a:lnTo>
                  <a:close/>
                  <a:moveTo>
                    <a:pt x="43" y="43"/>
                  </a:moveTo>
                  <a:lnTo>
                    <a:pt x="350" y="43"/>
                  </a:lnTo>
                  <a:lnTo>
                    <a:pt x="350" y="175"/>
                  </a:lnTo>
                  <a:lnTo>
                    <a:pt x="218" y="175"/>
                  </a:lnTo>
                  <a:lnTo>
                    <a:pt x="175" y="175"/>
                  </a:lnTo>
                  <a:lnTo>
                    <a:pt x="43" y="175"/>
                  </a:lnTo>
                  <a:lnTo>
                    <a:pt x="43" y="43"/>
                  </a:lnTo>
                  <a:close/>
                  <a:moveTo>
                    <a:pt x="43" y="218"/>
                  </a:moveTo>
                  <a:lnTo>
                    <a:pt x="175" y="218"/>
                  </a:lnTo>
                  <a:lnTo>
                    <a:pt x="175" y="353"/>
                  </a:lnTo>
                  <a:lnTo>
                    <a:pt x="43" y="353"/>
                  </a:lnTo>
                  <a:lnTo>
                    <a:pt x="43" y="218"/>
                  </a:lnTo>
                  <a:close/>
                  <a:moveTo>
                    <a:pt x="350" y="532"/>
                  </a:moveTo>
                  <a:lnTo>
                    <a:pt x="43" y="532"/>
                  </a:lnTo>
                  <a:lnTo>
                    <a:pt x="43" y="396"/>
                  </a:lnTo>
                  <a:lnTo>
                    <a:pt x="175" y="396"/>
                  </a:lnTo>
                  <a:lnTo>
                    <a:pt x="218" y="396"/>
                  </a:lnTo>
                  <a:lnTo>
                    <a:pt x="350" y="396"/>
                  </a:lnTo>
                  <a:lnTo>
                    <a:pt x="350" y="532"/>
                  </a:lnTo>
                  <a:close/>
                  <a:moveTo>
                    <a:pt x="697" y="532"/>
                  </a:moveTo>
                  <a:lnTo>
                    <a:pt x="393" y="532"/>
                  </a:lnTo>
                  <a:lnTo>
                    <a:pt x="393" y="396"/>
                  </a:lnTo>
                  <a:lnTo>
                    <a:pt x="525" y="396"/>
                  </a:lnTo>
                  <a:lnTo>
                    <a:pt x="565" y="396"/>
                  </a:lnTo>
                  <a:lnTo>
                    <a:pt x="697" y="396"/>
                  </a:lnTo>
                  <a:lnTo>
                    <a:pt x="697" y="532"/>
                  </a:lnTo>
                  <a:close/>
                  <a:moveTo>
                    <a:pt x="872" y="532"/>
                  </a:moveTo>
                  <a:lnTo>
                    <a:pt x="740" y="532"/>
                  </a:lnTo>
                  <a:lnTo>
                    <a:pt x="740" y="396"/>
                  </a:lnTo>
                  <a:lnTo>
                    <a:pt x="872" y="396"/>
                  </a:lnTo>
                  <a:lnTo>
                    <a:pt x="872" y="532"/>
                  </a:lnTo>
                  <a:close/>
                  <a:moveTo>
                    <a:pt x="872" y="353"/>
                  </a:moveTo>
                  <a:lnTo>
                    <a:pt x="740" y="353"/>
                  </a:lnTo>
                  <a:lnTo>
                    <a:pt x="697" y="353"/>
                  </a:lnTo>
                  <a:lnTo>
                    <a:pt x="565" y="353"/>
                  </a:lnTo>
                  <a:lnTo>
                    <a:pt x="565" y="218"/>
                  </a:lnTo>
                  <a:lnTo>
                    <a:pt x="697" y="218"/>
                  </a:lnTo>
                  <a:lnTo>
                    <a:pt x="740" y="218"/>
                  </a:lnTo>
                  <a:lnTo>
                    <a:pt x="872" y="218"/>
                  </a:lnTo>
                  <a:lnTo>
                    <a:pt x="872" y="353"/>
                  </a:lnTo>
                  <a:close/>
                  <a:moveTo>
                    <a:pt x="740" y="175"/>
                  </a:moveTo>
                  <a:lnTo>
                    <a:pt x="740" y="43"/>
                  </a:lnTo>
                  <a:lnTo>
                    <a:pt x="872" y="43"/>
                  </a:lnTo>
                  <a:lnTo>
                    <a:pt x="872" y="175"/>
                  </a:lnTo>
                  <a:lnTo>
                    <a:pt x="740" y="1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4" name="Group 393"/>
          <p:cNvGrpSpPr/>
          <p:nvPr/>
        </p:nvGrpSpPr>
        <p:grpSpPr>
          <a:xfrm>
            <a:off x="5878412" y="2966186"/>
            <a:ext cx="374650" cy="238125"/>
            <a:chOff x="8275638" y="2946399"/>
            <a:chExt cx="374650" cy="238125"/>
          </a:xfrm>
        </p:grpSpPr>
        <p:sp>
          <p:nvSpPr>
            <p:cNvPr id="395" name="Freeform 709"/>
            <p:cNvSpPr>
              <a:spLocks noChangeArrowheads="1"/>
            </p:cNvSpPr>
            <p:nvPr/>
          </p:nvSpPr>
          <p:spPr bwMode="auto">
            <a:xfrm>
              <a:off x="8283575" y="2954337"/>
              <a:ext cx="357188" cy="220662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710"/>
            <p:cNvSpPr>
              <a:spLocks noChangeArrowheads="1"/>
            </p:cNvSpPr>
            <p:nvPr/>
          </p:nvSpPr>
          <p:spPr bwMode="auto">
            <a:xfrm>
              <a:off x="8283575" y="2954337"/>
              <a:ext cx="357188" cy="220662"/>
            </a:xfrm>
            <a:custGeom>
              <a:avLst/>
              <a:gdLst>
                <a:gd name="T0" fmla="*/ 407 w 994"/>
                <a:gd name="T1" fmla="*/ 614 h 615"/>
                <a:gd name="T2" fmla="*/ 793 w 994"/>
                <a:gd name="T3" fmla="*/ 614 h 615"/>
                <a:gd name="T4" fmla="*/ 993 w 994"/>
                <a:gd name="T5" fmla="*/ 614 h 615"/>
                <a:gd name="T6" fmla="*/ 993 w 994"/>
                <a:gd name="T7" fmla="*/ 408 h 615"/>
                <a:gd name="T8" fmla="*/ 993 w 994"/>
                <a:gd name="T9" fmla="*/ 202 h 615"/>
                <a:gd name="T10" fmla="*/ 993 w 994"/>
                <a:gd name="T11" fmla="*/ 0 h 615"/>
                <a:gd name="T12" fmla="*/ 793 w 994"/>
                <a:gd name="T13" fmla="*/ 0 h 615"/>
                <a:gd name="T14" fmla="*/ 399 w 994"/>
                <a:gd name="T15" fmla="*/ 0 h 615"/>
                <a:gd name="T16" fmla="*/ 0 w 994"/>
                <a:gd name="T17" fmla="*/ 0 h 615"/>
                <a:gd name="T18" fmla="*/ 0 w 994"/>
                <a:gd name="T19" fmla="*/ 202 h 615"/>
                <a:gd name="T20" fmla="*/ 0 w 994"/>
                <a:gd name="T21" fmla="*/ 408 h 615"/>
                <a:gd name="T22" fmla="*/ 0 w 994"/>
                <a:gd name="T23" fmla="*/ 614 h 615"/>
                <a:gd name="T24" fmla="*/ 399 w 994"/>
                <a:gd name="T25" fmla="*/ 614 h 615"/>
                <a:gd name="T26" fmla="*/ 407 w 994"/>
                <a:gd name="T27" fmla="*/ 614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94" h="615">
                  <a:moveTo>
                    <a:pt x="407" y="614"/>
                  </a:moveTo>
                  <a:lnTo>
                    <a:pt x="793" y="614"/>
                  </a:lnTo>
                  <a:lnTo>
                    <a:pt x="993" y="614"/>
                  </a:lnTo>
                  <a:lnTo>
                    <a:pt x="993" y="408"/>
                  </a:lnTo>
                  <a:lnTo>
                    <a:pt x="993" y="202"/>
                  </a:lnTo>
                  <a:lnTo>
                    <a:pt x="993" y="0"/>
                  </a:lnTo>
                  <a:lnTo>
                    <a:pt x="793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0" y="408"/>
                  </a:lnTo>
                  <a:lnTo>
                    <a:pt x="0" y="614"/>
                  </a:lnTo>
                  <a:lnTo>
                    <a:pt x="399" y="614"/>
                  </a:lnTo>
                  <a:lnTo>
                    <a:pt x="407" y="6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711"/>
            <p:cNvSpPr>
              <a:spLocks noChangeArrowheads="1"/>
            </p:cNvSpPr>
            <p:nvPr/>
          </p:nvSpPr>
          <p:spPr bwMode="auto">
            <a:xfrm>
              <a:off x="8462963" y="3174999"/>
              <a:ext cx="176212" cy="1588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712"/>
            <p:cNvSpPr>
              <a:spLocks noChangeArrowheads="1"/>
            </p:cNvSpPr>
            <p:nvPr/>
          </p:nvSpPr>
          <p:spPr bwMode="auto">
            <a:xfrm>
              <a:off x="8462963" y="3174999"/>
              <a:ext cx="176212" cy="1588"/>
            </a:xfrm>
            <a:custGeom>
              <a:avLst/>
              <a:gdLst>
                <a:gd name="T0" fmla="*/ 487 w 488"/>
                <a:gd name="T1" fmla="*/ 0 h 6"/>
                <a:gd name="T2" fmla="*/ 296 w 488"/>
                <a:gd name="T3" fmla="*/ 0 h 6"/>
                <a:gd name="T4" fmla="*/ 0 w 488"/>
                <a:gd name="T5" fmla="*/ 0 h 6"/>
                <a:gd name="T6" fmla="*/ 0 w 488"/>
                <a:gd name="T7" fmla="*/ 5 h 6"/>
                <a:gd name="T8" fmla="*/ 487 w 488"/>
                <a:gd name="T9" fmla="*/ 5 h 6"/>
                <a:gd name="T10" fmla="*/ 487 w 48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8" h="6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487" y="5"/>
                  </a:lnTo>
                  <a:lnTo>
                    <a:pt x="487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713"/>
            <p:cNvSpPr>
              <a:spLocks noChangeArrowheads="1"/>
            </p:cNvSpPr>
            <p:nvPr/>
          </p:nvSpPr>
          <p:spPr bwMode="auto">
            <a:xfrm>
              <a:off x="8462963" y="2954337"/>
              <a:ext cx="176212" cy="220662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714"/>
            <p:cNvSpPr>
              <a:spLocks noChangeArrowheads="1"/>
            </p:cNvSpPr>
            <p:nvPr/>
          </p:nvSpPr>
          <p:spPr bwMode="auto">
            <a:xfrm>
              <a:off x="8462963" y="2954337"/>
              <a:ext cx="176212" cy="220662"/>
            </a:xfrm>
            <a:custGeom>
              <a:avLst/>
              <a:gdLst>
                <a:gd name="T0" fmla="*/ 487 w 488"/>
                <a:gd name="T1" fmla="*/ 0 h 615"/>
                <a:gd name="T2" fmla="*/ 296 w 488"/>
                <a:gd name="T3" fmla="*/ 0 h 615"/>
                <a:gd name="T4" fmla="*/ 0 w 488"/>
                <a:gd name="T5" fmla="*/ 0 h 615"/>
                <a:gd name="T6" fmla="*/ 0 w 488"/>
                <a:gd name="T7" fmla="*/ 614 h 615"/>
                <a:gd name="T8" fmla="*/ 296 w 488"/>
                <a:gd name="T9" fmla="*/ 614 h 615"/>
                <a:gd name="T10" fmla="*/ 487 w 488"/>
                <a:gd name="T11" fmla="*/ 614 h 615"/>
                <a:gd name="T12" fmla="*/ 487 w 488"/>
                <a:gd name="T13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8" h="615">
                  <a:moveTo>
                    <a:pt x="487" y="0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14"/>
                  </a:lnTo>
                  <a:lnTo>
                    <a:pt x="296" y="614"/>
                  </a:lnTo>
                  <a:lnTo>
                    <a:pt x="487" y="614"/>
                  </a:lnTo>
                  <a:lnTo>
                    <a:pt x="487" y="0"/>
                  </a:lnTo>
                </a:path>
              </a:pathLst>
            </a:custGeom>
            <a:solidFill>
              <a:srgbClr val="EDBCB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715"/>
            <p:cNvSpPr>
              <a:spLocks noChangeArrowheads="1"/>
            </p:cNvSpPr>
            <p:nvPr/>
          </p:nvSpPr>
          <p:spPr bwMode="auto">
            <a:xfrm>
              <a:off x="8275638" y="2946399"/>
              <a:ext cx="374650" cy="238125"/>
            </a:xfrm>
            <a:custGeom>
              <a:avLst/>
              <a:gdLst>
                <a:gd name="T0" fmla="*/ 793 w 1042"/>
                <a:gd name="T1" fmla="*/ 0 h 661"/>
                <a:gd name="T2" fmla="*/ 399 w 1042"/>
                <a:gd name="T3" fmla="*/ 0 h 661"/>
                <a:gd name="T4" fmla="*/ 0 w 1042"/>
                <a:gd name="T5" fmla="*/ 252 h 661"/>
                <a:gd name="T6" fmla="*/ 0 w 1042"/>
                <a:gd name="T7" fmla="*/ 408 h 661"/>
                <a:gd name="T8" fmla="*/ 0 w 1042"/>
                <a:gd name="T9" fmla="*/ 660 h 661"/>
                <a:gd name="T10" fmla="*/ 447 w 1042"/>
                <a:gd name="T11" fmla="*/ 660 h 661"/>
                <a:gd name="T12" fmla="*/ 842 w 1042"/>
                <a:gd name="T13" fmla="*/ 660 h 661"/>
                <a:gd name="T14" fmla="*/ 1041 w 1042"/>
                <a:gd name="T15" fmla="*/ 458 h 661"/>
                <a:gd name="T16" fmla="*/ 1041 w 1042"/>
                <a:gd name="T17" fmla="*/ 252 h 661"/>
                <a:gd name="T18" fmla="*/ 1041 w 1042"/>
                <a:gd name="T19" fmla="*/ 0 h 661"/>
                <a:gd name="T20" fmla="*/ 447 w 1042"/>
                <a:gd name="T21" fmla="*/ 50 h 661"/>
                <a:gd name="T22" fmla="*/ 793 w 1042"/>
                <a:gd name="T23" fmla="*/ 202 h 661"/>
                <a:gd name="T24" fmla="*/ 598 w 1042"/>
                <a:gd name="T25" fmla="*/ 202 h 661"/>
                <a:gd name="T26" fmla="*/ 447 w 1042"/>
                <a:gd name="T27" fmla="*/ 50 h 661"/>
                <a:gd name="T28" fmla="*/ 447 w 1042"/>
                <a:gd name="T29" fmla="*/ 408 h 661"/>
                <a:gd name="T30" fmla="*/ 248 w 1042"/>
                <a:gd name="T31" fmla="*/ 408 h 661"/>
                <a:gd name="T32" fmla="*/ 399 w 1042"/>
                <a:gd name="T33" fmla="*/ 252 h 661"/>
                <a:gd name="T34" fmla="*/ 598 w 1042"/>
                <a:gd name="T35" fmla="*/ 252 h 661"/>
                <a:gd name="T36" fmla="*/ 49 w 1042"/>
                <a:gd name="T37" fmla="*/ 50 h 661"/>
                <a:gd name="T38" fmla="*/ 399 w 1042"/>
                <a:gd name="T39" fmla="*/ 202 h 661"/>
                <a:gd name="T40" fmla="*/ 199 w 1042"/>
                <a:gd name="T41" fmla="*/ 202 h 661"/>
                <a:gd name="T42" fmla="*/ 49 w 1042"/>
                <a:gd name="T43" fmla="*/ 50 h 661"/>
                <a:gd name="T44" fmla="*/ 199 w 1042"/>
                <a:gd name="T45" fmla="*/ 252 h 661"/>
                <a:gd name="T46" fmla="*/ 49 w 1042"/>
                <a:gd name="T47" fmla="*/ 408 h 661"/>
                <a:gd name="T48" fmla="*/ 399 w 1042"/>
                <a:gd name="T49" fmla="*/ 615 h 661"/>
                <a:gd name="T50" fmla="*/ 49 w 1042"/>
                <a:gd name="T51" fmla="*/ 458 h 661"/>
                <a:gd name="T52" fmla="*/ 248 w 1042"/>
                <a:gd name="T53" fmla="*/ 458 h 661"/>
                <a:gd name="T54" fmla="*/ 399 w 1042"/>
                <a:gd name="T55" fmla="*/ 615 h 661"/>
                <a:gd name="T56" fmla="*/ 447 w 1042"/>
                <a:gd name="T57" fmla="*/ 615 h 661"/>
                <a:gd name="T58" fmla="*/ 598 w 1042"/>
                <a:gd name="T59" fmla="*/ 458 h 661"/>
                <a:gd name="T60" fmla="*/ 793 w 1042"/>
                <a:gd name="T61" fmla="*/ 458 h 661"/>
                <a:gd name="T62" fmla="*/ 992 w 1042"/>
                <a:gd name="T63" fmla="*/ 615 h 661"/>
                <a:gd name="T64" fmla="*/ 842 w 1042"/>
                <a:gd name="T65" fmla="*/ 458 h 661"/>
                <a:gd name="T66" fmla="*/ 992 w 1042"/>
                <a:gd name="T67" fmla="*/ 615 h 661"/>
                <a:gd name="T68" fmla="*/ 842 w 1042"/>
                <a:gd name="T69" fmla="*/ 408 h 661"/>
                <a:gd name="T70" fmla="*/ 643 w 1042"/>
                <a:gd name="T71" fmla="*/ 408 h 661"/>
                <a:gd name="T72" fmla="*/ 793 w 1042"/>
                <a:gd name="T73" fmla="*/ 252 h 661"/>
                <a:gd name="T74" fmla="*/ 992 w 1042"/>
                <a:gd name="T75" fmla="*/ 252 h 661"/>
                <a:gd name="T76" fmla="*/ 842 w 1042"/>
                <a:gd name="T77" fmla="*/ 202 h 661"/>
                <a:gd name="T78" fmla="*/ 992 w 1042"/>
                <a:gd name="T79" fmla="*/ 50 h 661"/>
                <a:gd name="T80" fmla="*/ 842 w 1042"/>
                <a:gd name="T81" fmla="*/ 202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42" h="661">
                  <a:moveTo>
                    <a:pt x="842" y="0"/>
                  </a:moveTo>
                  <a:lnTo>
                    <a:pt x="793" y="0"/>
                  </a:lnTo>
                  <a:lnTo>
                    <a:pt x="447" y="0"/>
                  </a:lnTo>
                  <a:lnTo>
                    <a:pt x="399" y="0"/>
                  </a:lnTo>
                  <a:lnTo>
                    <a:pt x="0" y="0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408"/>
                  </a:lnTo>
                  <a:lnTo>
                    <a:pt x="0" y="408"/>
                  </a:lnTo>
                  <a:lnTo>
                    <a:pt x="0" y="660"/>
                  </a:lnTo>
                  <a:lnTo>
                    <a:pt x="399" y="660"/>
                  </a:lnTo>
                  <a:lnTo>
                    <a:pt x="447" y="660"/>
                  </a:lnTo>
                  <a:lnTo>
                    <a:pt x="793" y="660"/>
                  </a:lnTo>
                  <a:lnTo>
                    <a:pt x="842" y="660"/>
                  </a:lnTo>
                  <a:lnTo>
                    <a:pt x="1041" y="660"/>
                  </a:lnTo>
                  <a:lnTo>
                    <a:pt x="1041" y="458"/>
                  </a:lnTo>
                  <a:lnTo>
                    <a:pt x="1041" y="408"/>
                  </a:lnTo>
                  <a:lnTo>
                    <a:pt x="1041" y="252"/>
                  </a:lnTo>
                  <a:lnTo>
                    <a:pt x="1041" y="202"/>
                  </a:lnTo>
                  <a:lnTo>
                    <a:pt x="1041" y="0"/>
                  </a:lnTo>
                  <a:lnTo>
                    <a:pt x="842" y="0"/>
                  </a:lnTo>
                  <a:close/>
                  <a:moveTo>
                    <a:pt x="447" y="50"/>
                  </a:moveTo>
                  <a:lnTo>
                    <a:pt x="793" y="50"/>
                  </a:lnTo>
                  <a:lnTo>
                    <a:pt x="793" y="202"/>
                  </a:lnTo>
                  <a:lnTo>
                    <a:pt x="643" y="202"/>
                  </a:lnTo>
                  <a:lnTo>
                    <a:pt x="598" y="202"/>
                  </a:lnTo>
                  <a:lnTo>
                    <a:pt x="447" y="202"/>
                  </a:lnTo>
                  <a:lnTo>
                    <a:pt x="447" y="50"/>
                  </a:lnTo>
                  <a:close/>
                  <a:moveTo>
                    <a:pt x="598" y="408"/>
                  </a:moveTo>
                  <a:lnTo>
                    <a:pt x="447" y="408"/>
                  </a:lnTo>
                  <a:lnTo>
                    <a:pt x="399" y="408"/>
                  </a:lnTo>
                  <a:lnTo>
                    <a:pt x="248" y="408"/>
                  </a:lnTo>
                  <a:lnTo>
                    <a:pt x="248" y="252"/>
                  </a:lnTo>
                  <a:lnTo>
                    <a:pt x="399" y="252"/>
                  </a:lnTo>
                  <a:lnTo>
                    <a:pt x="447" y="252"/>
                  </a:lnTo>
                  <a:lnTo>
                    <a:pt x="598" y="252"/>
                  </a:lnTo>
                  <a:lnTo>
                    <a:pt x="598" y="408"/>
                  </a:lnTo>
                  <a:close/>
                  <a:moveTo>
                    <a:pt x="49" y="50"/>
                  </a:moveTo>
                  <a:lnTo>
                    <a:pt x="399" y="50"/>
                  </a:lnTo>
                  <a:lnTo>
                    <a:pt x="399" y="202"/>
                  </a:lnTo>
                  <a:lnTo>
                    <a:pt x="248" y="202"/>
                  </a:lnTo>
                  <a:lnTo>
                    <a:pt x="199" y="202"/>
                  </a:lnTo>
                  <a:lnTo>
                    <a:pt x="49" y="202"/>
                  </a:lnTo>
                  <a:lnTo>
                    <a:pt x="49" y="50"/>
                  </a:lnTo>
                  <a:close/>
                  <a:moveTo>
                    <a:pt x="49" y="252"/>
                  </a:moveTo>
                  <a:lnTo>
                    <a:pt x="199" y="252"/>
                  </a:lnTo>
                  <a:lnTo>
                    <a:pt x="199" y="408"/>
                  </a:lnTo>
                  <a:lnTo>
                    <a:pt x="49" y="408"/>
                  </a:lnTo>
                  <a:lnTo>
                    <a:pt x="49" y="252"/>
                  </a:lnTo>
                  <a:close/>
                  <a:moveTo>
                    <a:pt x="399" y="615"/>
                  </a:moveTo>
                  <a:lnTo>
                    <a:pt x="49" y="615"/>
                  </a:lnTo>
                  <a:lnTo>
                    <a:pt x="49" y="458"/>
                  </a:lnTo>
                  <a:lnTo>
                    <a:pt x="199" y="458"/>
                  </a:lnTo>
                  <a:lnTo>
                    <a:pt x="248" y="458"/>
                  </a:lnTo>
                  <a:lnTo>
                    <a:pt x="399" y="458"/>
                  </a:lnTo>
                  <a:lnTo>
                    <a:pt x="399" y="615"/>
                  </a:lnTo>
                  <a:close/>
                  <a:moveTo>
                    <a:pt x="793" y="615"/>
                  </a:moveTo>
                  <a:lnTo>
                    <a:pt x="447" y="615"/>
                  </a:lnTo>
                  <a:lnTo>
                    <a:pt x="447" y="458"/>
                  </a:lnTo>
                  <a:lnTo>
                    <a:pt x="598" y="458"/>
                  </a:lnTo>
                  <a:lnTo>
                    <a:pt x="643" y="458"/>
                  </a:lnTo>
                  <a:lnTo>
                    <a:pt x="793" y="458"/>
                  </a:lnTo>
                  <a:lnTo>
                    <a:pt x="793" y="615"/>
                  </a:lnTo>
                  <a:close/>
                  <a:moveTo>
                    <a:pt x="992" y="615"/>
                  </a:moveTo>
                  <a:lnTo>
                    <a:pt x="842" y="615"/>
                  </a:lnTo>
                  <a:lnTo>
                    <a:pt x="842" y="458"/>
                  </a:lnTo>
                  <a:lnTo>
                    <a:pt x="992" y="458"/>
                  </a:lnTo>
                  <a:lnTo>
                    <a:pt x="992" y="615"/>
                  </a:lnTo>
                  <a:close/>
                  <a:moveTo>
                    <a:pt x="992" y="408"/>
                  </a:moveTo>
                  <a:lnTo>
                    <a:pt x="842" y="408"/>
                  </a:lnTo>
                  <a:lnTo>
                    <a:pt x="793" y="408"/>
                  </a:lnTo>
                  <a:lnTo>
                    <a:pt x="643" y="408"/>
                  </a:lnTo>
                  <a:lnTo>
                    <a:pt x="643" y="252"/>
                  </a:lnTo>
                  <a:lnTo>
                    <a:pt x="793" y="252"/>
                  </a:lnTo>
                  <a:lnTo>
                    <a:pt x="842" y="252"/>
                  </a:lnTo>
                  <a:lnTo>
                    <a:pt x="992" y="252"/>
                  </a:lnTo>
                  <a:lnTo>
                    <a:pt x="992" y="408"/>
                  </a:lnTo>
                  <a:close/>
                  <a:moveTo>
                    <a:pt x="842" y="202"/>
                  </a:moveTo>
                  <a:lnTo>
                    <a:pt x="842" y="50"/>
                  </a:lnTo>
                  <a:lnTo>
                    <a:pt x="992" y="50"/>
                  </a:lnTo>
                  <a:lnTo>
                    <a:pt x="992" y="202"/>
                  </a:lnTo>
                  <a:lnTo>
                    <a:pt x="842" y="202"/>
                  </a:lnTo>
                  <a:close/>
                </a:path>
              </a:pathLst>
            </a:custGeom>
            <a:solidFill>
              <a:srgbClr val="C2202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2" name="Group 401"/>
          <p:cNvGrpSpPr/>
          <p:nvPr/>
        </p:nvGrpSpPr>
        <p:grpSpPr>
          <a:xfrm>
            <a:off x="6684089" y="2308682"/>
            <a:ext cx="374650" cy="328613"/>
            <a:chOff x="1054100" y="2276474"/>
            <a:chExt cx="374650" cy="328613"/>
          </a:xfrm>
        </p:grpSpPr>
        <p:sp>
          <p:nvSpPr>
            <p:cNvPr id="403" name="Freeform 716"/>
            <p:cNvSpPr>
              <a:spLocks noChangeArrowheads="1"/>
            </p:cNvSpPr>
            <p:nvPr/>
          </p:nvSpPr>
          <p:spPr bwMode="auto">
            <a:xfrm>
              <a:off x="1069975" y="2295524"/>
              <a:ext cx="342900" cy="300038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717"/>
            <p:cNvSpPr>
              <a:spLocks noChangeArrowheads="1"/>
            </p:cNvSpPr>
            <p:nvPr/>
          </p:nvSpPr>
          <p:spPr bwMode="auto">
            <a:xfrm>
              <a:off x="1069975" y="2295524"/>
              <a:ext cx="342900" cy="300038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718"/>
            <p:cNvSpPr>
              <a:spLocks noChangeArrowheads="1"/>
            </p:cNvSpPr>
            <p:nvPr/>
          </p:nvSpPr>
          <p:spPr bwMode="auto">
            <a:xfrm>
              <a:off x="1243013" y="2295524"/>
              <a:ext cx="171450" cy="300038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719"/>
            <p:cNvSpPr>
              <a:spLocks noChangeArrowheads="1"/>
            </p:cNvSpPr>
            <p:nvPr/>
          </p:nvSpPr>
          <p:spPr bwMode="auto">
            <a:xfrm>
              <a:off x="1243013" y="2295524"/>
              <a:ext cx="171450" cy="300038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720"/>
            <p:cNvSpPr>
              <a:spLocks noChangeArrowheads="1"/>
            </p:cNvSpPr>
            <p:nvPr/>
          </p:nvSpPr>
          <p:spPr bwMode="auto">
            <a:xfrm>
              <a:off x="1054100" y="2276474"/>
              <a:ext cx="374650" cy="328613"/>
            </a:xfrm>
            <a:custGeom>
              <a:avLst/>
              <a:gdLst>
                <a:gd name="T0" fmla="*/ 523 w 1042"/>
                <a:gd name="T1" fmla="*/ 0 h 915"/>
                <a:gd name="T2" fmla="*/ 0 w 1042"/>
                <a:gd name="T3" fmla="*/ 914 h 915"/>
                <a:gd name="T4" fmla="*/ 1041 w 1042"/>
                <a:gd name="T5" fmla="*/ 914 h 915"/>
                <a:gd name="T6" fmla="*/ 523 w 1042"/>
                <a:gd name="T7" fmla="*/ 0 h 915"/>
                <a:gd name="T8" fmla="*/ 523 w 1042"/>
                <a:gd name="T9" fmla="*/ 106 h 915"/>
                <a:gd name="T10" fmla="*/ 953 w 1042"/>
                <a:gd name="T11" fmla="*/ 861 h 915"/>
                <a:gd name="T12" fmla="*/ 88 w 1042"/>
                <a:gd name="T13" fmla="*/ 861 h 915"/>
                <a:gd name="T14" fmla="*/ 523 w 1042"/>
                <a:gd name="T15" fmla="*/ 106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2" h="915">
                  <a:moveTo>
                    <a:pt x="523" y="0"/>
                  </a:moveTo>
                  <a:lnTo>
                    <a:pt x="0" y="914"/>
                  </a:lnTo>
                  <a:lnTo>
                    <a:pt x="1041" y="914"/>
                  </a:lnTo>
                  <a:lnTo>
                    <a:pt x="523" y="0"/>
                  </a:lnTo>
                  <a:close/>
                  <a:moveTo>
                    <a:pt x="523" y="106"/>
                  </a:moveTo>
                  <a:lnTo>
                    <a:pt x="953" y="861"/>
                  </a:lnTo>
                  <a:lnTo>
                    <a:pt x="88" y="861"/>
                  </a:lnTo>
                  <a:lnTo>
                    <a:pt x="523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721"/>
            <p:cNvSpPr>
              <a:spLocks noChangeArrowheads="1"/>
            </p:cNvSpPr>
            <p:nvPr/>
          </p:nvSpPr>
          <p:spPr bwMode="auto">
            <a:xfrm>
              <a:off x="1230313" y="2393949"/>
              <a:ext cx="26987" cy="106363"/>
            </a:xfrm>
            <a:custGeom>
              <a:avLst/>
              <a:gdLst>
                <a:gd name="T0" fmla="*/ 70 w 75"/>
                <a:gd name="T1" fmla="*/ 293 h 294"/>
                <a:gd name="T2" fmla="*/ 74 w 75"/>
                <a:gd name="T3" fmla="*/ 0 h 294"/>
                <a:gd name="T4" fmla="*/ 0 w 75"/>
                <a:gd name="T5" fmla="*/ 0 h 294"/>
                <a:gd name="T6" fmla="*/ 8 w 75"/>
                <a:gd name="T7" fmla="*/ 293 h 294"/>
                <a:gd name="T8" fmla="*/ 70 w 75"/>
                <a:gd name="T9" fmla="*/ 293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294">
                  <a:moveTo>
                    <a:pt x="70" y="293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8" y="293"/>
                  </a:lnTo>
                  <a:lnTo>
                    <a:pt x="70" y="2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722"/>
            <p:cNvSpPr>
              <a:spLocks noChangeArrowheads="1"/>
            </p:cNvSpPr>
            <p:nvPr/>
          </p:nvSpPr>
          <p:spPr bwMode="auto">
            <a:xfrm>
              <a:off x="1231900" y="2517774"/>
              <a:ext cx="25400" cy="23813"/>
            </a:xfrm>
            <a:custGeom>
              <a:avLst/>
              <a:gdLst>
                <a:gd name="T0" fmla="*/ 0 w 71"/>
                <a:gd name="T1" fmla="*/ 67 h 68"/>
                <a:gd name="T2" fmla="*/ 70 w 71"/>
                <a:gd name="T3" fmla="*/ 67 h 68"/>
                <a:gd name="T4" fmla="*/ 70 w 71"/>
                <a:gd name="T5" fmla="*/ 0 h 68"/>
                <a:gd name="T6" fmla="*/ 0 w 71"/>
                <a:gd name="T7" fmla="*/ 0 h 68"/>
                <a:gd name="T8" fmla="*/ 0 w 71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68">
                  <a:moveTo>
                    <a:pt x="0" y="67"/>
                  </a:moveTo>
                  <a:lnTo>
                    <a:pt x="70" y="67"/>
                  </a:lnTo>
                  <a:lnTo>
                    <a:pt x="70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0" name="Group 409"/>
          <p:cNvGrpSpPr/>
          <p:nvPr/>
        </p:nvGrpSpPr>
        <p:grpSpPr>
          <a:xfrm>
            <a:off x="6684089" y="3538312"/>
            <a:ext cx="374650" cy="328612"/>
            <a:chOff x="1054100" y="3516312"/>
            <a:chExt cx="374650" cy="328612"/>
          </a:xfrm>
        </p:grpSpPr>
        <p:sp>
          <p:nvSpPr>
            <p:cNvPr id="411" name="Freeform 723"/>
            <p:cNvSpPr>
              <a:spLocks noChangeArrowheads="1"/>
            </p:cNvSpPr>
            <p:nvPr/>
          </p:nvSpPr>
          <p:spPr bwMode="auto">
            <a:xfrm>
              <a:off x="1069975" y="3535362"/>
              <a:ext cx="342900" cy="300037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724"/>
            <p:cNvSpPr>
              <a:spLocks noChangeArrowheads="1"/>
            </p:cNvSpPr>
            <p:nvPr/>
          </p:nvSpPr>
          <p:spPr bwMode="auto">
            <a:xfrm>
              <a:off x="1069975" y="3535362"/>
              <a:ext cx="342900" cy="300037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725"/>
            <p:cNvSpPr>
              <a:spLocks noChangeArrowheads="1"/>
            </p:cNvSpPr>
            <p:nvPr/>
          </p:nvSpPr>
          <p:spPr bwMode="auto">
            <a:xfrm>
              <a:off x="1243013" y="3535362"/>
              <a:ext cx="171450" cy="300037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726"/>
            <p:cNvSpPr>
              <a:spLocks noChangeArrowheads="1"/>
            </p:cNvSpPr>
            <p:nvPr/>
          </p:nvSpPr>
          <p:spPr bwMode="auto">
            <a:xfrm>
              <a:off x="1243013" y="3535362"/>
              <a:ext cx="171450" cy="300037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727"/>
            <p:cNvSpPr>
              <a:spLocks noChangeArrowheads="1"/>
            </p:cNvSpPr>
            <p:nvPr/>
          </p:nvSpPr>
          <p:spPr bwMode="auto">
            <a:xfrm>
              <a:off x="1054100" y="3516312"/>
              <a:ext cx="374650" cy="328612"/>
            </a:xfrm>
            <a:custGeom>
              <a:avLst/>
              <a:gdLst>
                <a:gd name="T0" fmla="*/ 523 w 1042"/>
                <a:gd name="T1" fmla="*/ 0 h 915"/>
                <a:gd name="T2" fmla="*/ 0 w 1042"/>
                <a:gd name="T3" fmla="*/ 914 h 915"/>
                <a:gd name="T4" fmla="*/ 1041 w 1042"/>
                <a:gd name="T5" fmla="*/ 914 h 915"/>
                <a:gd name="T6" fmla="*/ 523 w 1042"/>
                <a:gd name="T7" fmla="*/ 0 h 915"/>
                <a:gd name="T8" fmla="*/ 523 w 1042"/>
                <a:gd name="T9" fmla="*/ 106 h 915"/>
                <a:gd name="T10" fmla="*/ 953 w 1042"/>
                <a:gd name="T11" fmla="*/ 861 h 915"/>
                <a:gd name="T12" fmla="*/ 88 w 1042"/>
                <a:gd name="T13" fmla="*/ 861 h 915"/>
                <a:gd name="T14" fmla="*/ 523 w 1042"/>
                <a:gd name="T15" fmla="*/ 106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2" h="915">
                  <a:moveTo>
                    <a:pt x="523" y="0"/>
                  </a:moveTo>
                  <a:lnTo>
                    <a:pt x="0" y="914"/>
                  </a:lnTo>
                  <a:lnTo>
                    <a:pt x="1041" y="914"/>
                  </a:lnTo>
                  <a:lnTo>
                    <a:pt x="523" y="0"/>
                  </a:lnTo>
                  <a:close/>
                  <a:moveTo>
                    <a:pt x="523" y="106"/>
                  </a:moveTo>
                  <a:lnTo>
                    <a:pt x="953" y="861"/>
                  </a:lnTo>
                  <a:lnTo>
                    <a:pt x="88" y="861"/>
                  </a:lnTo>
                  <a:lnTo>
                    <a:pt x="523" y="10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728"/>
            <p:cNvSpPr>
              <a:spLocks noChangeArrowheads="1"/>
            </p:cNvSpPr>
            <p:nvPr/>
          </p:nvSpPr>
          <p:spPr bwMode="auto">
            <a:xfrm>
              <a:off x="1230313" y="3635374"/>
              <a:ext cx="26987" cy="106363"/>
            </a:xfrm>
            <a:custGeom>
              <a:avLst/>
              <a:gdLst>
                <a:gd name="T0" fmla="*/ 70 w 75"/>
                <a:gd name="T1" fmla="*/ 293 h 294"/>
                <a:gd name="T2" fmla="*/ 74 w 75"/>
                <a:gd name="T3" fmla="*/ 0 h 294"/>
                <a:gd name="T4" fmla="*/ 0 w 75"/>
                <a:gd name="T5" fmla="*/ 0 h 294"/>
                <a:gd name="T6" fmla="*/ 8 w 75"/>
                <a:gd name="T7" fmla="*/ 293 h 294"/>
                <a:gd name="T8" fmla="*/ 70 w 75"/>
                <a:gd name="T9" fmla="*/ 293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294">
                  <a:moveTo>
                    <a:pt x="70" y="293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8" y="293"/>
                  </a:lnTo>
                  <a:lnTo>
                    <a:pt x="70" y="2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729"/>
            <p:cNvSpPr>
              <a:spLocks noChangeArrowheads="1"/>
            </p:cNvSpPr>
            <p:nvPr/>
          </p:nvSpPr>
          <p:spPr bwMode="auto">
            <a:xfrm>
              <a:off x="1231900" y="3757612"/>
              <a:ext cx="25400" cy="23812"/>
            </a:xfrm>
            <a:custGeom>
              <a:avLst/>
              <a:gdLst>
                <a:gd name="T0" fmla="*/ 0 w 71"/>
                <a:gd name="T1" fmla="*/ 67 h 68"/>
                <a:gd name="T2" fmla="*/ 70 w 71"/>
                <a:gd name="T3" fmla="*/ 67 h 68"/>
                <a:gd name="T4" fmla="*/ 70 w 71"/>
                <a:gd name="T5" fmla="*/ 0 h 68"/>
                <a:gd name="T6" fmla="*/ 0 w 71"/>
                <a:gd name="T7" fmla="*/ 0 h 68"/>
                <a:gd name="T8" fmla="*/ 0 w 71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68">
                  <a:moveTo>
                    <a:pt x="0" y="67"/>
                  </a:moveTo>
                  <a:lnTo>
                    <a:pt x="70" y="67"/>
                  </a:lnTo>
                  <a:lnTo>
                    <a:pt x="70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8" name="Group 417"/>
          <p:cNvGrpSpPr/>
          <p:nvPr/>
        </p:nvGrpSpPr>
        <p:grpSpPr>
          <a:xfrm>
            <a:off x="6684089" y="1692305"/>
            <a:ext cx="374650" cy="328613"/>
            <a:chOff x="1054100" y="1647824"/>
            <a:chExt cx="374650" cy="328613"/>
          </a:xfrm>
        </p:grpSpPr>
        <p:sp>
          <p:nvSpPr>
            <p:cNvPr id="419" name="Freeform 730"/>
            <p:cNvSpPr>
              <a:spLocks noChangeArrowheads="1"/>
            </p:cNvSpPr>
            <p:nvPr/>
          </p:nvSpPr>
          <p:spPr bwMode="auto">
            <a:xfrm>
              <a:off x="1069975" y="1666874"/>
              <a:ext cx="342900" cy="300038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731"/>
            <p:cNvSpPr>
              <a:spLocks noChangeArrowheads="1"/>
            </p:cNvSpPr>
            <p:nvPr/>
          </p:nvSpPr>
          <p:spPr bwMode="auto">
            <a:xfrm>
              <a:off x="1069975" y="1666874"/>
              <a:ext cx="342900" cy="300038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732"/>
            <p:cNvSpPr>
              <a:spLocks noChangeArrowheads="1"/>
            </p:cNvSpPr>
            <p:nvPr/>
          </p:nvSpPr>
          <p:spPr bwMode="auto">
            <a:xfrm>
              <a:off x="1243013" y="1666874"/>
              <a:ext cx="171450" cy="300038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733"/>
            <p:cNvSpPr>
              <a:spLocks noChangeArrowheads="1"/>
            </p:cNvSpPr>
            <p:nvPr/>
          </p:nvSpPr>
          <p:spPr bwMode="auto">
            <a:xfrm>
              <a:off x="1243013" y="1666874"/>
              <a:ext cx="171450" cy="300038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734"/>
            <p:cNvSpPr>
              <a:spLocks noChangeArrowheads="1"/>
            </p:cNvSpPr>
            <p:nvPr/>
          </p:nvSpPr>
          <p:spPr bwMode="auto">
            <a:xfrm>
              <a:off x="1054100" y="1647824"/>
              <a:ext cx="374650" cy="328613"/>
            </a:xfrm>
            <a:custGeom>
              <a:avLst/>
              <a:gdLst>
                <a:gd name="T0" fmla="*/ 523 w 1042"/>
                <a:gd name="T1" fmla="*/ 0 h 915"/>
                <a:gd name="T2" fmla="*/ 0 w 1042"/>
                <a:gd name="T3" fmla="*/ 914 h 915"/>
                <a:gd name="T4" fmla="*/ 1041 w 1042"/>
                <a:gd name="T5" fmla="*/ 914 h 915"/>
                <a:gd name="T6" fmla="*/ 523 w 1042"/>
                <a:gd name="T7" fmla="*/ 0 h 915"/>
                <a:gd name="T8" fmla="*/ 523 w 1042"/>
                <a:gd name="T9" fmla="*/ 106 h 915"/>
                <a:gd name="T10" fmla="*/ 953 w 1042"/>
                <a:gd name="T11" fmla="*/ 861 h 915"/>
                <a:gd name="T12" fmla="*/ 88 w 1042"/>
                <a:gd name="T13" fmla="*/ 861 h 915"/>
                <a:gd name="T14" fmla="*/ 523 w 1042"/>
                <a:gd name="T15" fmla="*/ 106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2" h="915">
                  <a:moveTo>
                    <a:pt x="523" y="0"/>
                  </a:moveTo>
                  <a:lnTo>
                    <a:pt x="0" y="914"/>
                  </a:lnTo>
                  <a:lnTo>
                    <a:pt x="1041" y="914"/>
                  </a:lnTo>
                  <a:lnTo>
                    <a:pt x="523" y="0"/>
                  </a:lnTo>
                  <a:close/>
                  <a:moveTo>
                    <a:pt x="523" y="106"/>
                  </a:moveTo>
                  <a:lnTo>
                    <a:pt x="953" y="861"/>
                  </a:lnTo>
                  <a:lnTo>
                    <a:pt x="88" y="861"/>
                  </a:lnTo>
                  <a:lnTo>
                    <a:pt x="523" y="1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735"/>
            <p:cNvSpPr>
              <a:spLocks noChangeArrowheads="1"/>
            </p:cNvSpPr>
            <p:nvPr/>
          </p:nvSpPr>
          <p:spPr bwMode="auto">
            <a:xfrm>
              <a:off x="1230313" y="1765299"/>
              <a:ext cx="26987" cy="106363"/>
            </a:xfrm>
            <a:custGeom>
              <a:avLst/>
              <a:gdLst>
                <a:gd name="T0" fmla="*/ 70 w 75"/>
                <a:gd name="T1" fmla="*/ 293 h 294"/>
                <a:gd name="T2" fmla="*/ 74 w 75"/>
                <a:gd name="T3" fmla="*/ 0 h 294"/>
                <a:gd name="T4" fmla="*/ 0 w 75"/>
                <a:gd name="T5" fmla="*/ 0 h 294"/>
                <a:gd name="T6" fmla="*/ 8 w 75"/>
                <a:gd name="T7" fmla="*/ 293 h 294"/>
                <a:gd name="T8" fmla="*/ 70 w 75"/>
                <a:gd name="T9" fmla="*/ 293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294">
                  <a:moveTo>
                    <a:pt x="70" y="293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8" y="293"/>
                  </a:lnTo>
                  <a:lnTo>
                    <a:pt x="70" y="2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736"/>
            <p:cNvSpPr>
              <a:spLocks noChangeArrowheads="1"/>
            </p:cNvSpPr>
            <p:nvPr/>
          </p:nvSpPr>
          <p:spPr bwMode="auto">
            <a:xfrm>
              <a:off x="1231900" y="1889124"/>
              <a:ext cx="25400" cy="23813"/>
            </a:xfrm>
            <a:custGeom>
              <a:avLst/>
              <a:gdLst>
                <a:gd name="T0" fmla="*/ 0 w 71"/>
                <a:gd name="T1" fmla="*/ 67 h 68"/>
                <a:gd name="T2" fmla="*/ 70 w 71"/>
                <a:gd name="T3" fmla="*/ 67 h 68"/>
                <a:gd name="T4" fmla="*/ 70 w 71"/>
                <a:gd name="T5" fmla="*/ 0 h 68"/>
                <a:gd name="T6" fmla="*/ 0 w 71"/>
                <a:gd name="T7" fmla="*/ 0 h 68"/>
                <a:gd name="T8" fmla="*/ 0 w 71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68">
                  <a:moveTo>
                    <a:pt x="0" y="67"/>
                  </a:moveTo>
                  <a:lnTo>
                    <a:pt x="70" y="67"/>
                  </a:lnTo>
                  <a:lnTo>
                    <a:pt x="70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6" name="Group 425"/>
          <p:cNvGrpSpPr/>
          <p:nvPr/>
        </p:nvGrpSpPr>
        <p:grpSpPr>
          <a:xfrm>
            <a:off x="6620589" y="4048142"/>
            <a:ext cx="501651" cy="517524"/>
            <a:chOff x="971550" y="4070350"/>
            <a:chExt cx="501651" cy="517524"/>
          </a:xfrm>
        </p:grpSpPr>
        <p:sp>
          <p:nvSpPr>
            <p:cNvPr id="427" name="Rectangle 306"/>
            <p:cNvSpPr>
              <a:spLocks noChangeArrowheads="1"/>
            </p:cNvSpPr>
            <p:nvPr/>
          </p:nvSpPr>
          <p:spPr bwMode="auto">
            <a:xfrm>
              <a:off x="979488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737"/>
            <p:cNvSpPr>
              <a:spLocks noChangeArrowheads="1"/>
            </p:cNvSpPr>
            <p:nvPr/>
          </p:nvSpPr>
          <p:spPr bwMode="auto">
            <a:xfrm>
              <a:off x="971550" y="409416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738"/>
            <p:cNvSpPr>
              <a:spLocks noChangeArrowheads="1"/>
            </p:cNvSpPr>
            <p:nvPr/>
          </p:nvSpPr>
          <p:spPr bwMode="auto">
            <a:xfrm>
              <a:off x="971550" y="409416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739"/>
            <p:cNvSpPr>
              <a:spLocks noChangeArrowheads="1"/>
            </p:cNvSpPr>
            <p:nvPr/>
          </p:nvSpPr>
          <p:spPr bwMode="auto">
            <a:xfrm>
              <a:off x="1465263" y="4443412"/>
              <a:ext cx="1587" cy="144462"/>
            </a:xfrm>
            <a:custGeom>
              <a:avLst/>
              <a:gdLst>
                <a:gd name="T0" fmla="*/ 0 w 1"/>
                <a:gd name="T1" fmla="*/ 0 h 401"/>
                <a:gd name="T2" fmla="*/ 0 w 1"/>
                <a:gd name="T3" fmla="*/ 400 h 401"/>
                <a:gd name="T4" fmla="*/ 0 w 1"/>
                <a:gd name="T5" fmla="*/ 400 h 401"/>
                <a:gd name="T6" fmla="*/ 0 w 1"/>
                <a:gd name="T7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01">
                  <a:moveTo>
                    <a:pt x="0" y="0"/>
                  </a:moveTo>
                  <a:lnTo>
                    <a:pt x="0" y="400"/>
                  </a:lnTo>
                  <a:lnTo>
                    <a:pt x="0" y="400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740"/>
            <p:cNvSpPr>
              <a:spLocks noChangeArrowheads="1"/>
            </p:cNvSpPr>
            <p:nvPr/>
          </p:nvSpPr>
          <p:spPr bwMode="auto">
            <a:xfrm>
              <a:off x="1465263" y="4443412"/>
              <a:ext cx="1587" cy="144462"/>
            </a:xfrm>
            <a:custGeom>
              <a:avLst/>
              <a:gdLst>
                <a:gd name="T0" fmla="*/ 0 w 1"/>
                <a:gd name="T1" fmla="*/ 0 h 401"/>
                <a:gd name="T2" fmla="*/ 0 w 1"/>
                <a:gd name="T3" fmla="*/ 400 h 401"/>
                <a:gd name="T4" fmla="*/ 0 w 1"/>
                <a:gd name="T5" fmla="*/ 400 h 401"/>
                <a:gd name="T6" fmla="*/ 0 w 1"/>
                <a:gd name="T7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01">
                  <a:moveTo>
                    <a:pt x="0" y="0"/>
                  </a:moveTo>
                  <a:lnTo>
                    <a:pt x="0" y="400"/>
                  </a:lnTo>
                  <a:lnTo>
                    <a:pt x="0" y="400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741"/>
            <p:cNvSpPr>
              <a:spLocks noChangeArrowheads="1"/>
            </p:cNvSpPr>
            <p:nvPr/>
          </p:nvSpPr>
          <p:spPr bwMode="auto">
            <a:xfrm>
              <a:off x="1063625" y="4194174"/>
              <a:ext cx="401638" cy="393700"/>
            </a:xfrm>
            <a:custGeom>
              <a:avLst/>
              <a:gdLst>
                <a:gd name="T0" fmla="*/ 425 w 1116"/>
                <a:gd name="T1" fmla="*/ 0 h 1094"/>
                <a:gd name="T2" fmla="*/ 847 w 1116"/>
                <a:gd name="T3" fmla="*/ 736 h 1094"/>
                <a:gd name="T4" fmla="*/ 0 w 1116"/>
                <a:gd name="T5" fmla="*/ 736 h 1094"/>
                <a:gd name="T6" fmla="*/ 361 w 1116"/>
                <a:gd name="T7" fmla="*/ 1093 h 1094"/>
                <a:gd name="T8" fmla="*/ 1115 w 1116"/>
                <a:gd name="T9" fmla="*/ 1093 h 1094"/>
                <a:gd name="T10" fmla="*/ 1115 w 1116"/>
                <a:gd name="T11" fmla="*/ 693 h 1094"/>
                <a:gd name="T12" fmla="*/ 425 w 1116"/>
                <a:gd name="T13" fmla="*/ 0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16" h="1094">
                  <a:moveTo>
                    <a:pt x="425" y="0"/>
                  </a:moveTo>
                  <a:lnTo>
                    <a:pt x="847" y="736"/>
                  </a:lnTo>
                  <a:lnTo>
                    <a:pt x="0" y="736"/>
                  </a:lnTo>
                  <a:lnTo>
                    <a:pt x="361" y="1093"/>
                  </a:lnTo>
                  <a:lnTo>
                    <a:pt x="1115" y="1093"/>
                  </a:lnTo>
                  <a:lnTo>
                    <a:pt x="1115" y="693"/>
                  </a:lnTo>
                  <a:lnTo>
                    <a:pt x="425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742"/>
            <p:cNvSpPr>
              <a:spLocks noChangeArrowheads="1"/>
            </p:cNvSpPr>
            <p:nvPr/>
          </p:nvSpPr>
          <p:spPr bwMode="auto">
            <a:xfrm>
              <a:off x="1063625" y="4194174"/>
              <a:ext cx="401638" cy="393700"/>
            </a:xfrm>
            <a:custGeom>
              <a:avLst/>
              <a:gdLst>
                <a:gd name="T0" fmla="*/ 425 w 1116"/>
                <a:gd name="T1" fmla="*/ 0 h 1094"/>
                <a:gd name="T2" fmla="*/ 847 w 1116"/>
                <a:gd name="T3" fmla="*/ 736 h 1094"/>
                <a:gd name="T4" fmla="*/ 0 w 1116"/>
                <a:gd name="T5" fmla="*/ 736 h 1094"/>
                <a:gd name="T6" fmla="*/ 361 w 1116"/>
                <a:gd name="T7" fmla="*/ 1093 h 1094"/>
                <a:gd name="T8" fmla="*/ 1115 w 1116"/>
                <a:gd name="T9" fmla="*/ 1093 h 1094"/>
                <a:gd name="T10" fmla="*/ 1115 w 1116"/>
                <a:gd name="T11" fmla="*/ 693 h 1094"/>
                <a:gd name="T12" fmla="*/ 425 w 1116"/>
                <a:gd name="T13" fmla="*/ 0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16" h="1094">
                  <a:moveTo>
                    <a:pt x="425" y="0"/>
                  </a:moveTo>
                  <a:lnTo>
                    <a:pt x="847" y="736"/>
                  </a:lnTo>
                  <a:lnTo>
                    <a:pt x="0" y="736"/>
                  </a:lnTo>
                  <a:lnTo>
                    <a:pt x="361" y="1093"/>
                  </a:lnTo>
                  <a:lnTo>
                    <a:pt x="1115" y="1093"/>
                  </a:lnTo>
                  <a:lnTo>
                    <a:pt x="1115" y="693"/>
                  </a:lnTo>
                  <a:lnTo>
                    <a:pt x="425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743"/>
            <p:cNvSpPr>
              <a:spLocks noChangeArrowheads="1"/>
            </p:cNvSpPr>
            <p:nvPr/>
          </p:nvSpPr>
          <p:spPr bwMode="auto">
            <a:xfrm>
              <a:off x="1076325" y="4210049"/>
              <a:ext cx="279400" cy="241300"/>
            </a:xfrm>
            <a:custGeom>
              <a:avLst/>
              <a:gdLst>
                <a:gd name="T0" fmla="*/ 775 w 776"/>
                <a:gd name="T1" fmla="*/ 671 h 672"/>
                <a:gd name="T2" fmla="*/ 0 w 776"/>
                <a:gd name="T3" fmla="*/ 671 h 672"/>
                <a:gd name="T4" fmla="*/ 389 w 776"/>
                <a:gd name="T5" fmla="*/ 0 h 672"/>
                <a:gd name="T6" fmla="*/ 775 w 776"/>
                <a:gd name="T7" fmla="*/ 671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6" h="672">
                  <a:moveTo>
                    <a:pt x="775" y="671"/>
                  </a:moveTo>
                  <a:lnTo>
                    <a:pt x="0" y="671"/>
                  </a:lnTo>
                  <a:lnTo>
                    <a:pt x="389" y="0"/>
                  </a:lnTo>
                  <a:lnTo>
                    <a:pt x="775" y="6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744"/>
            <p:cNvSpPr>
              <a:spLocks noChangeArrowheads="1"/>
            </p:cNvSpPr>
            <p:nvPr/>
          </p:nvSpPr>
          <p:spPr bwMode="auto">
            <a:xfrm>
              <a:off x="1063625" y="4194174"/>
              <a:ext cx="304800" cy="265113"/>
            </a:xfrm>
            <a:custGeom>
              <a:avLst/>
              <a:gdLst>
                <a:gd name="T0" fmla="*/ 425 w 848"/>
                <a:gd name="T1" fmla="*/ 0 h 737"/>
                <a:gd name="T2" fmla="*/ 0 w 848"/>
                <a:gd name="T3" fmla="*/ 736 h 737"/>
                <a:gd name="T4" fmla="*/ 847 w 848"/>
                <a:gd name="T5" fmla="*/ 736 h 737"/>
                <a:gd name="T6" fmla="*/ 425 w 848"/>
                <a:gd name="T7" fmla="*/ 0 h 737"/>
                <a:gd name="T8" fmla="*/ 425 w 848"/>
                <a:gd name="T9" fmla="*/ 85 h 737"/>
                <a:gd name="T10" fmla="*/ 776 w 848"/>
                <a:gd name="T11" fmla="*/ 693 h 737"/>
                <a:gd name="T12" fmla="*/ 72 w 848"/>
                <a:gd name="T13" fmla="*/ 693 h 737"/>
                <a:gd name="T14" fmla="*/ 425 w 848"/>
                <a:gd name="T15" fmla="*/ 85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8" h="737">
                  <a:moveTo>
                    <a:pt x="425" y="0"/>
                  </a:moveTo>
                  <a:lnTo>
                    <a:pt x="0" y="736"/>
                  </a:lnTo>
                  <a:lnTo>
                    <a:pt x="847" y="736"/>
                  </a:lnTo>
                  <a:lnTo>
                    <a:pt x="425" y="0"/>
                  </a:lnTo>
                  <a:close/>
                  <a:moveTo>
                    <a:pt x="425" y="85"/>
                  </a:moveTo>
                  <a:lnTo>
                    <a:pt x="776" y="693"/>
                  </a:lnTo>
                  <a:lnTo>
                    <a:pt x="72" y="693"/>
                  </a:lnTo>
                  <a:lnTo>
                    <a:pt x="425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745"/>
            <p:cNvSpPr>
              <a:spLocks noChangeArrowheads="1"/>
            </p:cNvSpPr>
            <p:nvPr/>
          </p:nvSpPr>
          <p:spPr bwMode="auto">
            <a:xfrm>
              <a:off x="1206500" y="4289424"/>
              <a:ext cx="22225" cy="85725"/>
            </a:xfrm>
            <a:custGeom>
              <a:avLst/>
              <a:gdLst>
                <a:gd name="T0" fmla="*/ 57 w 62"/>
                <a:gd name="T1" fmla="*/ 236 h 237"/>
                <a:gd name="T2" fmla="*/ 61 w 62"/>
                <a:gd name="T3" fmla="*/ 0 h 237"/>
                <a:gd name="T4" fmla="*/ 0 w 62"/>
                <a:gd name="T5" fmla="*/ 0 h 237"/>
                <a:gd name="T6" fmla="*/ 7 w 62"/>
                <a:gd name="T7" fmla="*/ 236 h 237"/>
                <a:gd name="T8" fmla="*/ 57 w 62"/>
                <a:gd name="T9" fmla="*/ 236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237">
                  <a:moveTo>
                    <a:pt x="57" y="236"/>
                  </a:moveTo>
                  <a:lnTo>
                    <a:pt x="61" y="0"/>
                  </a:lnTo>
                  <a:lnTo>
                    <a:pt x="0" y="0"/>
                  </a:lnTo>
                  <a:lnTo>
                    <a:pt x="7" y="236"/>
                  </a:lnTo>
                  <a:lnTo>
                    <a:pt x="57" y="2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746"/>
            <p:cNvSpPr>
              <a:spLocks noChangeArrowheads="1"/>
            </p:cNvSpPr>
            <p:nvPr/>
          </p:nvSpPr>
          <p:spPr bwMode="auto">
            <a:xfrm>
              <a:off x="1208088" y="4387849"/>
              <a:ext cx="20637" cy="19050"/>
            </a:xfrm>
            <a:custGeom>
              <a:avLst/>
              <a:gdLst>
                <a:gd name="T0" fmla="*/ 0 w 59"/>
                <a:gd name="T1" fmla="*/ 54 h 55"/>
                <a:gd name="T2" fmla="*/ 58 w 59"/>
                <a:gd name="T3" fmla="*/ 54 h 55"/>
                <a:gd name="T4" fmla="*/ 58 w 59"/>
                <a:gd name="T5" fmla="*/ 0 h 55"/>
                <a:gd name="T6" fmla="*/ 0 w 59"/>
                <a:gd name="T7" fmla="*/ 0 h 55"/>
                <a:gd name="T8" fmla="*/ 0 w 59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5">
                  <a:moveTo>
                    <a:pt x="0" y="54"/>
                  </a:moveTo>
                  <a:lnTo>
                    <a:pt x="58" y="54"/>
                  </a:lnTo>
                  <a:lnTo>
                    <a:pt x="58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8" name="Group 437"/>
          <p:cNvGrpSpPr/>
          <p:nvPr/>
        </p:nvGrpSpPr>
        <p:grpSpPr>
          <a:xfrm>
            <a:off x="6684089" y="2920942"/>
            <a:ext cx="374650" cy="328613"/>
            <a:chOff x="1054100" y="2930524"/>
            <a:chExt cx="374650" cy="328613"/>
          </a:xfrm>
        </p:grpSpPr>
        <p:sp>
          <p:nvSpPr>
            <p:cNvPr id="439" name="Freeform 747"/>
            <p:cNvSpPr>
              <a:spLocks noChangeArrowheads="1"/>
            </p:cNvSpPr>
            <p:nvPr/>
          </p:nvSpPr>
          <p:spPr bwMode="auto">
            <a:xfrm>
              <a:off x="1069975" y="2949574"/>
              <a:ext cx="342900" cy="300038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748"/>
            <p:cNvSpPr>
              <a:spLocks noChangeArrowheads="1"/>
            </p:cNvSpPr>
            <p:nvPr/>
          </p:nvSpPr>
          <p:spPr bwMode="auto">
            <a:xfrm>
              <a:off x="1069975" y="2949574"/>
              <a:ext cx="342900" cy="300038"/>
            </a:xfrm>
            <a:custGeom>
              <a:avLst/>
              <a:gdLst>
                <a:gd name="T0" fmla="*/ 953 w 954"/>
                <a:gd name="T1" fmla="*/ 834 h 835"/>
                <a:gd name="T2" fmla="*/ 0 w 954"/>
                <a:gd name="T3" fmla="*/ 834 h 835"/>
                <a:gd name="T4" fmla="*/ 479 w 954"/>
                <a:gd name="T5" fmla="*/ 0 h 835"/>
                <a:gd name="T6" fmla="*/ 953 w 954"/>
                <a:gd name="T7" fmla="*/ 834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4" h="835">
                  <a:moveTo>
                    <a:pt x="953" y="834"/>
                  </a:moveTo>
                  <a:lnTo>
                    <a:pt x="0" y="834"/>
                  </a:lnTo>
                  <a:lnTo>
                    <a:pt x="479" y="0"/>
                  </a:lnTo>
                  <a:lnTo>
                    <a:pt x="953" y="83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749"/>
            <p:cNvSpPr>
              <a:spLocks noChangeArrowheads="1"/>
            </p:cNvSpPr>
            <p:nvPr/>
          </p:nvSpPr>
          <p:spPr bwMode="auto">
            <a:xfrm>
              <a:off x="1243013" y="2949574"/>
              <a:ext cx="171450" cy="300038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750"/>
            <p:cNvSpPr>
              <a:spLocks noChangeArrowheads="1"/>
            </p:cNvSpPr>
            <p:nvPr/>
          </p:nvSpPr>
          <p:spPr bwMode="auto">
            <a:xfrm>
              <a:off x="1243013" y="2949574"/>
              <a:ext cx="171450" cy="300038"/>
            </a:xfrm>
            <a:custGeom>
              <a:avLst/>
              <a:gdLst>
                <a:gd name="T0" fmla="*/ 0 w 475"/>
                <a:gd name="T1" fmla="*/ 0 h 835"/>
                <a:gd name="T2" fmla="*/ 0 w 475"/>
                <a:gd name="T3" fmla="*/ 834 h 835"/>
                <a:gd name="T4" fmla="*/ 474 w 475"/>
                <a:gd name="T5" fmla="*/ 834 h 835"/>
                <a:gd name="T6" fmla="*/ 0 w 475"/>
                <a:gd name="T7" fmla="*/ 0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5" h="835">
                  <a:moveTo>
                    <a:pt x="0" y="0"/>
                  </a:moveTo>
                  <a:lnTo>
                    <a:pt x="0" y="834"/>
                  </a:lnTo>
                  <a:lnTo>
                    <a:pt x="474" y="83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751"/>
            <p:cNvSpPr>
              <a:spLocks noChangeArrowheads="1"/>
            </p:cNvSpPr>
            <p:nvPr/>
          </p:nvSpPr>
          <p:spPr bwMode="auto">
            <a:xfrm>
              <a:off x="1054100" y="2930524"/>
              <a:ext cx="374650" cy="328613"/>
            </a:xfrm>
            <a:custGeom>
              <a:avLst/>
              <a:gdLst>
                <a:gd name="T0" fmla="*/ 523 w 1042"/>
                <a:gd name="T1" fmla="*/ 0 h 915"/>
                <a:gd name="T2" fmla="*/ 0 w 1042"/>
                <a:gd name="T3" fmla="*/ 914 h 915"/>
                <a:gd name="T4" fmla="*/ 1041 w 1042"/>
                <a:gd name="T5" fmla="*/ 914 h 915"/>
                <a:gd name="T6" fmla="*/ 523 w 1042"/>
                <a:gd name="T7" fmla="*/ 0 h 915"/>
                <a:gd name="T8" fmla="*/ 523 w 1042"/>
                <a:gd name="T9" fmla="*/ 106 h 915"/>
                <a:gd name="T10" fmla="*/ 953 w 1042"/>
                <a:gd name="T11" fmla="*/ 861 h 915"/>
                <a:gd name="T12" fmla="*/ 88 w 1042"/>
                <a:gd name="T13" fmla="*/ 861 h 915"/>
                <a:gd name="T14" fmla="*/ 523 w 1042"/>
                <a:gd name="T15" fmla="*/ 106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42" h="915">
                  <a:moveTo>
                    <a:pt x="523" y="0"/>
                  </a:moveTo>
                  <a:lnTo>
                    <a:pt x="0" y="914"/>
                  </a:lnTo>
                  <a:lnTo>
                    <a:pt x="1041" y="914"/>
                  </a:lnTo>
                  <a:lnTo>
                    <a:pt x="523" y="0"/>
                  </a:lnTo>
                  <a:close/>
                  <a:moveTo>
                    <a:pt x="523" y="106"/>
                  </a:moveTo>
                  <a:lnTo>
                    <a:pt x="953" y="861"/>
                  </a:lnTo>
                  <a:lnTo>
                    <a:pt x="88" y="861"/>
                  </a:lnTo>
                  <a:lnTo>
                    <a:pt x="523" y="1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" name="Freeform 752"/>
            <p:cNvSpPr>
              <a:spLocks noChangeArrowheads="1"/>
            </p:cNvSpPr>
            <p:nvPr/>
          </p:nvSpPr>
          <p:spPr bwMode="auto">
            <a:xfrm>
              <a:off x="1230313" y="3047999"/>
              <a:ext cx="26987" cy="106363"/>
            </a:xfrm>
            <a:custGeom>
              <a:avLst/>
              <a:gdLst>
                <a:gd name="T0" fmla="*/ 70 w 75"/>
                <a:gd name="T1" fmla="*/ 293 h 294"/>
                <a:gd name="T2" fmla="*/ 74 w 75"/>
                <a:gd name="T3" fmla="*/ 0 h 294"/>
                <a:gd name="T4" fmla="*/ 0 w 75"/>
                <a:gd name="T5" fmla="*/ 0 h 294"/>
                <a:gd name="T6" fmla="*/ 8 w 75"/>
                <a:gd name="T7" fmla="*/ 293 h 294"/>
                <a:gd name="T8" fmla="*/ 70 w 75"/>
                <a:gd name="T9" fmla="*/ 293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294">
                  <a:moveTo>
                    <a:pt x="70" y="293"/>
                  </a:moveTo>
                  <a:lnTo>
                    <a:pt x="74" y="0"/>
                  </a:lnTo>
                  <a:lnTo>
                    <a:pt x="0" y="0"/>
                  </a:lnTo>
                  <a:lnTo>
                    <a:pt x="8" y="293"/>
                  </a:lnTo>
                  <a:lnTo>
                    <a:pt x="70" y="2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753"/>
            <p:cNvSpPr>
              <a:spLocks noChangeArrowheads="1"/>
            </p:cNvSpPr>
            <p:nvPr/>
          </p:nvSpPr>
          <p:spPr bwMode="auto">
            <a:xfrm>
              <a:off x="1231900" y="3171824"/>
              <a:ext cx="25400" cy="23813"/>
            </a:xfrm>
            <a:custGeom>
              <a:avLst/>
              <a:gdLst>
                <a:gd name="T0" fmla="*/ 0 w 71"/>
                <a:gd name="T1" fmla="*/ 67 h 68"/>
                <a:gd name="T2" fmla="*/ 70 w 71"/>
                <a:gd name="T3" fmla="*/ 67 h 68"/>
                <a:gd name="T4" fmla="*/ 70 w 71"/>
                <a:gd name="T5" fmla="*/ 0 h 68"/>
                <a:gd name="T6" fmla="*/ 0 w 71"/>
                <a:gd name="T7" fmla="*/ 0 h 68"/>
                <a:gd name="T8" fmla="*/ 0 w 71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68">
                  <a:moveTo>
                    <a:pt x="0" y="67"/>
                  </a:moveTo>
                  <a:lnTo>
                    <a:pt x="70" y="67"/>
                  </a:lnTo>
                  <a:lnTo>
                    <a:pt x="70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5" name="Group 474"/>
          <p:cNvGrpSpPr/>
          <p:nvPr/>
        </p:nvGrpSpPr>
        <p:grpSpPr>
          <a:xfrm>
            <a:off x="8317670" y="1678017"/>
            <a:ext cx="357187" cy="357188"/>
            <a:chOff x="1849438" y="1654174"/>
            <a:chExt cx="357187" cy="357188"/>
          </a:xfrm>
        </p:grpSpPr>
        <p:sp>
          <p:nvSpPr>
            <p:cNvPr id="476" name="Freeform 754"/>
            <p:cNvSpPr>
              <a:spLocks noChangeArrowheads="1"/>
            </p:cNvSpPr>
            <p:nvPr/>
          </p:nvSpPr>
          <p:spPr bwMode="auto">
            <a:xfrm>
              <a:off x="1857375" y="1663699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755"/>
            <p:cNvSpPr>
              <a:spLocks noChangeArrowheads="1"/>
            </p:cNvSpPr>
            <p:nvPr/>
          </p:nvSpPr>
          <p:spPr bwMode="auto">
            <a:xfrm>
              <a:off x="2027238" y="1663699"/>
              <a:ext cx="171450" cy="339725"/>
            </a:xfrm>
            <a:custGeom>
              <a:avLst/>
              <a:gdLst>
                <a:gd name="T0" fmla="*/ 11 w 476"/>
                <a:gd name="T1" fmla="*/ 943 h 944"/>
                <a:gd name="T2" fmla="*/ 11 w 476"/>
                <a:gd name="T3" fmla="*/ 943 h 944"/>
                <a:gd name="T4" fmla="*/ 7 w 476"/>
                <a:gd name="T5" fmla="*/ 943 h 944"/>
                <a:gd name="T6" fmla="*/ 11 w 476"/>
                <a:gd name="T7" fmla="*/ 943 h 944"/>
                <a:gd name="T8" fmla="*/ 334 w 476"/>
                <a:gd name="T9" fmla="*/ 806 h 944"/>
                <a:gd name="T10" fmla="*/ 334 w 476"/>
                <a:gd name="T11" fmla="*/ 806 h 944"/>
                <a:gd name="T12" fmla="*/ 334 w 476"/>
                <a:gd name="T13" fmla="*/ 806 h 944"/>
                <a:gd name="T14" fmla="*/ 334 w 476"/>
                <a:gd name="T15" fmla="*/ 806 h 944"/>
                <a:gd name="T16" fmla="*/ 0 w 476"/>
                <a:gd name="T17" fmla="*/ 0 h 944"/>
                <a:gd name="T18" fmla="*/ 0 w 476"/>
                <a:gd name="T19" fmla="*/ 0 h 944"/>
                <a:gd name="T20" fmla="*/ 0 w 476"/>
                <a:gd name="T21" fmla="*/ 0 h 944"/>
                <a:gd name="T22" fmla="*/ 475 w 476"/>
                <a:gd name="T23" fmla="*/ 470 h 944"/>
                <a:gd name="T24" fmla="*/ 334 w 476"/>
                <a:gd name="T25" fmla="*/ 802 h 944"/>
                <a:gd name="T26" fmla="*/ 475 w 476"/>
                <a:gd name="T27" fmla="*/ 470 h 944"/>
                <a:gd name="T28" fmla="*/ 0 w 476"/>
                <a:gd name="T29" fmla="*/ 0 h 944"/>
                <a:gd name="T30" fmla="*/ 11 w 476"/>
                <a:gd name="T31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6" h="944">
                  <a:moveTo>
                    <a:pt x="11" y="943"/>
                  </a:moveTo>
                  <a:lnTo>
                    <a:pt x="11" y="943"/>
                  </a:lnTo>
                  <a:cubicBezTo>
                    <a:pt x="11" y="943"/>
                    <a:pt x="11" y="943"/>
                    <a:pt x="7" y="943"/>
                  </a:cubicBezTo>
                  <a:cubicBezTo>
                    <a:pt x="11" y="943"/>
                    <a:pt x="11" y="943"/>
                    <a:pt x="11" y="943"/>
                  </a:cubicBezTo>
                  <a:lnTo>
                    <a:pt x="334" y="806"/>
                  </a:lnTo>
                  <a:lnTo>
                    <a:pt x="334" y="806"/>
                  </a:lnTo>
                  <a:lnTo>
                    <a:pt x="334" y="806"/>
                  </a:lnTo>
                  <a:lnTo>
                    <a:pt x="334" y="80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63" y="0"/>
                    <a:pt x="475" y="211"/>
                    <a:pt x="475" y="470"/>
                  </a:cubicBezTo>
                  <a:cubicBezTo>
                    <a:pt x="475" y="603"/>
                    <a:pt x="420" y="720"/>
                    <a:pt x="334" y="802"/>
                  </a:cubicBezTo>
                  <a:cubicBezTo>
                    <a:pt x="420" y="720"/>
                    <a:pt x="475" y="603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11" y="94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756"/>
            <p:cNvSpPr>
              <a:spLocks noChangeArrowheads="1"/>
            </p:cNvSpPr>
            <p:nvPr/>
          </p:nvSpPr>
          <p:spPr bwMode="auto">
            <a:xfrm>
              <a:off x="2027238" y="1663699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7 w 476"/>
                <a:gd name="T7" fmla="*/ 943 h 944"/>
                <a:gd name="T8" fmla="*/ 11 w 476"/>
                <a:gd name="T9" fmla="*/ 943 h 944"/>
                <a:gd name="T10" fmla="*/ 334 w 476"/>
                <a:gd name="T11" fmla="*/ 806 h 944"/>
                <a:gd name="T12" fmla="*/ 334 w 476"/>
                <a:gd name="T13" fmla="*/ 806 h 944"/>
                <a:gd name="T14" fmla="*/ 334 w 476"/>
                <a:gd name="T15" fmla="*/ 802 h 944"/>
                <a:gd name="T16" fmla="*/ 475 w 476"/>
                <a:gd name="T17" fmla="*/ 470 h 944"/>
                <a:gd name="T18" fmla="*/ 0 w 476"/>
                <a:gd name="T1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3" y="943"/>
                    <a:pt x="7" y="943"/>
                    <a:pt x="7" y="943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137" y="940"/>
                    <a:pt x="251" y="889"/>
                    <a:pt x="334" y="806"/>
                  </a:cubicBezTo>
                  <a:lnTo>
                    <a:pt x="334" y="806"/>
                  </a:lnTo>
                  <a:cubicBezTo>
                    <a:pt x="334" y="806"/>
                    <a:pt x="334" y="806"/>
                    <a:pt x="334" y="802"/>
                  </a:cubicBezTo>
                  <a:cubicBezTo>
                    <a:pt x="420" y="720"/>
                    <a:pt x="475" y="603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757"/>
            <p:cNvSpPr>
              <a:spLocks noChangeArrowheads="1"/>
            </p:cNvSpPr>
            <p:nvPr/>
          </p:nvSpPr>
          <p:spPr bwMode="auto">
            <a:xfrm>
              <a:off x="1849438" y="1654174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758"/>
            <p:cNvSpPr>
              <a:spLocks noChangeArrowheads="1"/>
            </p:cNvSpPr>
            <p:nvPr/>
          </p:nvSpPr>
          <p:spPr bwMode="auto">
            <a:xfrm>
              <a:off x="1917700" y="1720849"/>
              <a:ext cx="150813" cy="150813"/>
            </a:xfrm>
            <a:custGeom>
              <a:avLst/>
              <a:gdLst>
                <a:gd name="T0" fmla="*/ 102 w 418"/>
                <a:gd name="T1" fmla="*/ 419 h 420"/>
                <a:gd name="T2" fmla="*/ 102 w 418"/>
                <a:gd name="T3" fmla="*/ 419 h 420"/>
                <a:gd name="T4" fmla="*/ 134 w 418"/>
                <a:gd name="T5" fmla="*/ 384 h 420"/>
                <a:gd name="T6" fmla="*/ 47 w 418"/>
                <a:gd name="T7" fmla="*/ 227 h 420"/>
                <a:gd name="T8" fmla="*/ 228 w 418"/>
                <a:gd name="T9" fmla="*/ 47 h 420"/>
                <a:gd name="T10" fmla="*/ 385 w 418"/>
                <a:gd name="T11" fmla="*/ 133 h 420"/>
                <a:gd name="T12" fmla="*/ 417 w 418"/>
                <a:gd name="T13" fmla="*/ 102 h 420"/>
                <a:gd name="T14" fmla="*/ 228 w 418"/>
                <a:gd name="T15" fmla="*/ 0 h 420"/>
                <a:gd name="T16" fmla="*/ 0 w 418"/>
                <a:gd name="T17" fmla="*/ 227 h 420"/>
                <a:gd name="T18" fmla="*/ 102 w 418"/>
                <a:gd name="T19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420">
                  <a:moveTo>
                    <a:pt x="102" y="419"/>
                  </a:moveTo>
                  <a:lnTo>
                    <a:pt x="102" y="419"/>
                  </a:lnTo>
                  <a:cubicBezTo>
                    <a:pt x="134" y="384"/>
                    <a:pt x="134" y="384"/>
                    <a:pt x="134" y="384"/>
                  </a:cubicBezTo>
                  <a:cubicBezTo>
                    <a:pt x="82" y="353"/>
                    <a:pt x="47" y="294"/>
                    <a:pt x="47" y="227"/>
                  </a:cubicBezTo>
                  <a:cubicBezTo>
                    <a:pt x="47" y="129"/>
                    <a:pt x="126" y="47"/>
                    <a:pt x="228" y="47"/>
                  </a:cubicBezTo>
                  <a:cubicBezTo>
                    <a:pt x="295" y="47"/>
                    <a:pt x="354" y="82"/>
                    <a:pt x="385" y="133"/>
                  </a:cubicBezTo>
                  <a:cubicBezTo>
                    <a:pt x="417" y="102"/>
                    <a:pt x="417" y="102"/>
                    <a:pt x="417" y="102"/>
                  </a:cubicBezTo>
                  <a:cubicBezTo>
                    <a:pt x="377" y="39"/>
                    <a:pt x="307" y="0"/>
                    <a:pt x="228" y="0"/>
                  </a:cubicBezTo>
                  <a:cubicBezTo>
                    <a:pt x="102" y="0"/>
                    <a:pt x="0" y="102"/>
                    <a:pt x="0" y="227"/>
                  </a:cubicBezTo>
                  <a:cubicBezTo>
                    <a:pt x="0" y="306"/>
                    <a:pt x="39" y="376"/>
                    <a:pt x="102" y="4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759"/>
            <p:cNvSpPr>
              <a:spLocks noChangeArrowheads="1"/>
            </p:cNvSpPr>
            <p:nvPr/>
          </p:nvSpPr>
          <p:spPr bwMode="auto">
            <a:xfrm>
              <a:off x="1970088" y="1773237"/>
              <a:ext cx="165100" cy="163512"/>
            </a:xfrm>
            <a:custGeom>
              <a:avLst/>
              <a:gdLst>
                <a:gd name="T0" fmla="*/ 311 w 457"/>
                <a:gd name="T1" fmla="*/ 82 h 455"/>
                <a:gd name="T2" fmla="*/ 311 w 457"/>
                <a:gd name="T3" fmla="*/ 82 h 455"/>
                <a:gd name="T4" fmla="*/ 295 w 457"/>
                <a:gd name="T5" fmla="*/ 0 h 455"/>
                <a:gd name="T6" fmla="*/ 260 w 457"/>
                <a:gd name="T7" fmla="*/ 35 h 455"/>
                <a:gd name="T8" fmla="*/ 264 w 457"/>
                <a:gd name="T9" fmla="*/ 82 h 455"/>
                <a:gd name="T10" fmla="*/ 83 w 457"/>
                <a:gd name="T11" fmla="*/ 266 h 455"/>
                <a:gd name="T12" fmla="*/ 36 w 457"/>
                <a:gd name="T13" fmla="*/ 259 h 455"/>
                <a:gd name="T14" fmla="*/ 0 w 457"/>
                <a:gd name="T15" fmla="*/ 294 h 455"/>
                <a:gd name="T16" fmla="*/ 83 w 457"/>
                <a:gd name="T17" fmla="*/ 309 h 455"/>
                <a:gd name="T18" fmla="*/ 213 w 457"/>
                <a:gd name="T19" fmla="*/ 270 h 455"/>
                <a:gd name="T20" fmla="*/ 397 w 457"/>
                <a:gd name="T21" fmla="*/ 454 h 455"/>
                <a:gd name="T22" fmla="*/ 456 w 457"/>
                <a:gd name="T23" fmla="*/ 396 h 455"/>
                <a:gd name="T24" fmla="*/ 272 w 457"/>
                <a:gd name="T25" fmla="*/ 212 h 455"/>
                <a:gd name="T26" fmla="*/ 311 w 457"/>
                <a:gd name="T27" fmla="*/ 8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7" h="455">
                  <a:moveTo>
                    <a:pt x="311" y="82"/>
                  </a:moveTo>
                  <a:lnTo>
                    <a:pt x="311" y="82"/>
                  </a:lnTo>
                  <a:cubicBezTo>
                    <a:pt x="311" y="55"/>
                    <a:pt x="307" y="24"/>
                    <a:pt x="295" y="0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64" y="51"/>
                    <a:pt x="264" y="67"/>
                    <a:pt x="264" y="82"/>
                  </a:cubicBezTo>
                  <a:cubicBezTo>
                    <a:pt x="264" y="184"/>
                    <a:pt x="185" y="266"/>
                    <a:pt x="83" y="266"/>
                  </a:cubicBezTo>
                  <a:cubicBezTo>
                    <a:pt x="67" y="266"/>
                    <a:pt x="51" y="262"/>
                    <a:pt x="36" y="259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24" y="306"/>
                    <a:pt x="51" y="309"/>
                    <a:pt x="83" y="309"/>
                  </a:cubicBezTo>
                  <a:cubicBezTo>
                    <a:pt x="130" y="309"/>
                    <a:pt x="177" y="298"/>
                    <a:pt x="213" y="270"/>
                  </a:cubicBezTo>
                  <a:cubicBezTo>
                    <a:pt x="397" y="454"/>
                    <a:pt x="397" y="454"/>
                    <a:pt x="397" y="454"/>
                  </a:cubicBezTo>
                  <a:cubicBezTo>
                    <a:pt x="456" y="396"/>
                    <a:pt x="456" y="396"/>
                    <a:pt x="456" y="396"/>
                  </a:cubicBezTo>
                  <a:cubicBezTo>
                    <a:pt x="272" y="212"/>
                    <a:pt x="272" y="212"/>
                    <a:pt x="272" y="212"/>
                  </a:cubicBezTo>
                  <a:cubicBezTo>
                    <a:pt x="295" y="176"/>
                    <a:pt x="311" y="133"/>
                    <a:pt x="311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2" name="Group 481"/>
          <p:cNvGrpSpPr/>
          <p:nvPr/>
        </p:nvGrpSpPr>
        <p:grpSpPr>
          <a:xfrm>
            <a:off x="8325607" y="2294394"/>
            <a:ext cx="357187" cy="357188"/>
            <a:chOff x="1849438" y="2270124"/>
            <a:chExt cx="357187" cy="357188"/>
          </a:xfrm>
        </p:grpSpPr>
        <p:sp>
          <p:nvSpPr>
            <p:cNvPr id="483" name="Freeform 760"/>
            <p:cNvSpPr>
              <a:spLocks noChangeArrowheads="1"/>
            </p:cNvSpPr>
            <p:nvPr/>
          </p:nvSpPr>
          <p:spPr bwMode="auto">
            <a:xfrm>
              <a:off x="1857375" y="2279649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761"/>
            <p:cNvSpPr>
              <a:spLocks noChangeArrowheads="1"/>
            </p:cNvSpPr>
            <p:nvPr/>
          </p:nvSpPr>
          <p:spPr bwMode="auto">
            <a:xfrm>
              <a:off x="2027238" y="2279649"/>
              <a:ext cx="171450" cy="339725"/>
            </a:xfrm>
            <a:custGeom>
              <a:avLst/>
              <a:gdLst>
                <a:gd name="T0" fmla="*/ 11 w 476"/>
                <a:gd name="T1" fmla="*/ 943 h 944"/>
                <a:gd name="T2" fmla="*/ 11 w 476"/>
                <a:gd name="T3" fmla="*/ 943 h 944"/>
                <a:gd name="T4" fmla="*/ 7 w 476"/>
                <a:gd name="T5" fmla="*/ 943 h 944"/>
                <a:gd name="T6" fmla="*/ 11 w 476"/>
                <a:gd name="T7" fmla="*/ 943 h 944"/>
                <a:gd name="T8" fmla="*/ 334 w 476"/>
                <a:gd name="T9" fmla="*/ 806 h 944"/>
                <a:gd name="T10" fmla="*/ 334 w 476"/>
                <a:gd name="T11" fmla="*/ 806 h 944"/>
                <a:gd name="T12" fmla="*/ 334 w 476"/>
                <a:gd name="T13" fmla="*/ 806 h 944"/>
                <a:gd name="T14" fmla="*/ 334 w 476"/>
                <a:gd name="T15" fmla="*/ 806 h 944"/>
                <a:gd name="T16" fmla="*/ 0 w 476"/>
                <a:gd name="T17" fmla="*/ 0 h 944"/>
                <a:gd name="T18" fmla="*/ 0 w 476"/>
                <a:gd name="T19" fmla="*/ 0 h 944"/>
                <a:gd name="T20" fmla="*/ 0 w 476"/>
                <a:gd name="T21" fmla="*/ 0 h 944"/>
                <a:gd name="T22" fmla="*/ 475 w 476"/>
                <a:gd name="T23" fmla="*/ 470 h 944"/>
                <a:gd name="T24" fmla="*/ 334 w 476"/>
                <a:gd name="T25" fmla="*/ 806 h 944"/>
                <a:gd name="T26" fmla="*/ 475 w 476"/>
                <a:gd name="T27" fmla="*/ 470 h 944"/>
                <a:gd name="T28" fmla="*/ 0 w 476"/>
                <a:gd name="T29" fmla="*/ 0 h 944"/>
                <a:gd name="T30" fmla="*/ 11 w 476"/>
                <a:gd name="T31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6" h="944">
                  <a:moveTo>
                    <a:pt x="11" y="943"/>
                  </a:moveTo>
                  <a:lnTo>
                    <a:pt x="11" y="943"/>
                  </a:lnTo>
                  <a:cubicBezTo>
                    <a:pt x="11" y="943"/>
                    <a:pt x="11" y="943"/>
                    <a:pt x="7" y="943"/>
                  </a:cubicBezTo>
                  <a:cubicBezTo>
                    <a:pt x="11" y="943"/>
                    <a:pt x="11" y="943"/>
                    <a:pt x="11" y="943"/>
                  </a:cubicBezTo>
                  <a:lnTo>
                    <a:pt x="334" y="806"/>
                  </a:lnTo>
                  <a:lnTo>
                    <a:pt x="334" y="806"/>
                  </a:lnTo>
                  <a:lnTo>
                    <a:pt x="334" y="806"/>
                  </a:lnTo>
                  <a:lnTo>
                    <a:pt x="334" y="80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63" y="0"/>
                    <a:pt x="475" y="211"/>
                    <a:pt x="475" y="470"/>
                  </a:cubicBezTo>
                  <a:cubicBezTo>
                    <a:pt x="475" y="603"/>
                    <a:pt x="420" y="720"/>
                    <a:pt x="334" y="806"/>
                  </a:cubicBezTo>
                  <a:cubicBezTo>
                    <a:pt x="420" y="720"/>
                    <a:pt x="475" y="603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11" y="94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762"/>
            <p:cNvSpPr>
              <a:spLocks noChangeArrowheads="1"/>
            </p:cNvSpPr>
            <p:nvPr/>
          </p:nvSpPr>
          <p:spPr bwMode="auto">
            <a:xfrm>
              <a:off x="2027238" y="2279649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7 w 476"/>
                <a:gd name="T7" fmla="*/ 943 h 944"/>
                <a:gd name="T8" fmla="*/ 11 w 476"/>
                <a:gd name="T9" fmla="*/ 943 h 944"/>
                <a:gd name="T10" fmla="*/ 334 w 476"/>
                <a:gd name="T11" fmla="*/ 806 h 944"/>
                <a:gd name="T12" fmla="*/ 334 w 476"/>
                <a:gd name="T13" fmla="*/ 806 h 944"/>
                <a:gd name="T14" fmla="*/ 334 w 476"/>
                <a:gd name="T15" fmla="*/ 806 h 944"/>
                <a:gd name="T16" fmla="*/ 475 w 476"/>
                <a:gd name="T17" fmla="*/ 470 h 944"/>
                <a:gd name="T18" fmla="*/ 0 w 476"/>
                <a:gd name="T1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3" y="943"/>
                    <a:pt x="7" y="943"/>
                    <a:pt x="7" y="943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137" y="940"/>
                    <a:pt x="251" y="889"/>
                    <a:pt x="334" y="806"/>
                  </a:cubicBezTo>
                  <a:lnTo>
                    <a:pt x="334" y="806"/>
                  </a:lnTo>
                  <a:lnTo>
                    <a:pt x="334" y="806"/>
                  </a:lnTo>
                  <a:cubicBezTo>
                    <a:pt x="420" y="720"/>
                    <a:pt x="475" y="603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763"/>
            <p:cNvSpPr>
              <a:spLocks noChangeArrowheads="1"/>
            </p:cNvSpPr>
            <p:nvPr/>
          </p:nvSpPr>
          <p:spPr bwMode="auto">
            <a:xfrm>
              <a:off x="1849438" y="2270124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4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764"/>
            <p:cNvSpPr>
              <a:spLocks noChangeArrowheads="1"/>
            </p:cNvSpPr>
            <p:nvPr/>
          </p:nvSpPr>
          <p:spPr bwMode="auto">
            <a:xfrm>
              <a:off x="1917700" y="2336799"/>
              <a:ext cx="150813" cy="150813"/>
            </a:xfrm>
            <a:custGeom>
              <a:avLst/>
              <a:gdLst>
                <a:gd name="T0" fmla="*/ 102 w 418"/>
                <a:gd name="T1" fmla="*/ 419 h 420"/>
                <a:gd name="T2" fmla="*/ 102 w 418"/>
                <a:gd name="T3" fmla="*/ 419 h 420"/>
                <a:gd name="T4" fmla="*/ 134 w 418"/>
                <a:gd name="T5" fmla="*/ 384 h 420"/>
                <a:gd name="T6" fmla="*/ 47 w 418"/>
                <a:gd name="T7" fmla="*/ 227 h 420"/>
                <a:gd name="T8" fmla="*/ 228 w 418"/>
                <a:gd name="T9" fmla="*/ 47 h 420"/>
                <a:gd name="T10" fmla="*/ 385 w 418"/>
                <a:gd name="T11" fmla="*/ 137 h 420"/>
                <a:gd name="T12" fmla="*/ 417 w 418"/>
                <a:gd name="T13" fmla="*/ 102 h 420"/>
                <a:gd name="T14" fmla="*/ 228 w 418"/>
                <a:gd name="T15" fmla="*/ 0 h 420"/>
                <a:gd name="T16" fmla="*/ 0 w 418"/>
                <a:gd name="T17" fmla="*/ 227 h 420"/>
                <a:gd name="T18" fmla="*/ 102 w 418"/>
                <a:gd name="T19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420">
                  <a:moveTo>
                    <a:pt x="102" y="419"/>
                  </a:moveTo>
                  <a:lnTo>
                    <a:pt x="102" y="419"/>
                  </a:lnTo>
                  <a:cubicBezTo>
                    <a:pt x="134" y="384"/>
                    <a:pt x="134" y="384"/>
                    <a:pt x="134" y="384"/>
                  </a:cubicBezTo>
                  <a:cubicBezTo>
                    <a:pt x="82" y="353"/>
                    <a:pt x="47" y="294"/>
                    <a:pt x="47" y="227"/>
                  </a:cubicBezTo>
                  <a:cubicBezTo>
                    <a:pt x="47" y="129"/>
                    <a:pt x="126" y="47"/>
                    <a:pt x="228" y="47"/>
                  </a:cubicBezTo>
                  <a:cubicBezTo>
                    <a:pt x="295" y="47"/>
                    <a:pt x="354" y="82"/>
                    <a:pt x="385" y="137"/>
                  </a:cubicBezTo>
                  <a:cubicBezTo>
                    <a:pt x="417" y="102"/>
                    <a:pt x="417" y="102"/>
                    <a:pt x="417" y="102"/>
                  </a:cubicBezTo>
                  <a:cubicBezTo>
                    <a:pt x="377" y="39"/>
                    <a:pt x="307" y="0"/>
                    <a:pt x="228" y="0"/>
                  </a:cubicBezTo>
                  <a:cubicBezTo>
                    <a:pt x="102" y="0"/>
                    <a:pt x="0" y="102"/>
                    <a:pt x="0" y="227"/>
                  </a:cubicBezTo>
                  <a:cubicBezTo>
                    <a:pt x="0" y="306"/>
                    <a:pt x="39" y="376"/>
                    <a:pt x="102" y="41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765"/>
            <p:cNvSpPr>
              <a:spLocks noChangeArrowheads="1"/>
            </p:cNvSpPr>
            <p:nvPr/>
          </p:nvSpPr>
          <p:spPr bwMode="auto">
            <a:xfrm>
              <a:off x="1970088" y="2389187"/>
              <a:ext cx="165100" cy="163512"/>
            </a:xfrm>
            <a:custGeom>
              <a:avLst/>
              <a:gdLst>
                <a:gd name="T0" fmla="*/ 311 w 457"/>
                <a:gd name="T1" fmla="*/ 82 h 455"/>
                <a:gd name="T2" fmla="*/ 311 w 457"/>
                <a:gd name="T3" fmla="*/ 82 h 455"/>
                <a:gd name="T4" fmla="*/ 295 w 457"/>
                <a:gd name="T5" fmla="*/ 0 h 455"/>
                <a:gd name="T6" fmla="*/ 260 w 457"/>
                <a:gd name="T7" fmla="*/ 35 h 455"/>
                <a:gd name="T8" fmla="*/ 264 w 457"/>
                <a:gd name="T9" fmla="*/ 82 h 455"/>
                <a:gd name="T10" fmla="*/ 83 w 457"/>
                <a:gd name="T11" fmla="*/ 266 h 455"/>
                <a:gd name="T12" fmla="*/ 36 w 457"/>
                <a:gd name="T13" fmla="*/ 259 h 455"/>
                <a:gd name="T14" fmla="*/ 0 w 457"/>
                <a:gd name="T15" fmla="*/ 294 h 455"/>
                <a:gd name="T16" fmla="*/ 83 w 457"/>
                <a:gd name="T17" fmla="*/ 313 h 455"/>
                <a:gd name="T18" fmla="*/ 213 w 457"/>
                <a:gd name="T19" fmla="*/ 270 h 455"/>
                <a:gd name="T20" fmla="*/ 397 w 457"/>
                <a:gd name="T21" fmla="*/ 454 h 455"/>
                <a:gd name="T22" fmla="*/ 456 w 457"/>
                <a:gd name="T23" fmla="*/ 400 h 455"/>
                <a:gd name="T24" fmla="*/ 272 w 457"/>
                <a:gd name="T25" fmla="*/ 215 h 455"/>
                <a:gd name="T26" fmla="*/ 311 w 457"/>
                <a:gd name="T27" fmla="*/ 8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7" h="455">
                  <a:moveTo>
                    <a:pt x="311" y="82"/>
                  </a:moveTo>
                  <a:lnTo>
                    <a:pt x="311" y="82"/>
                  </a:lnTo>
                  <a:cubicBezTo>
                    <a:pt x="311" y="55"/>
                    <a:pt x="307" y="27"/>
                    <a:pt x="295" y="0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64" y="51"/>
                    <a:pt x="264" y="67"/>
                    <a:pt x="264" y="82"/>
                  </a:cubicBezTo>
                  <a:cubicBezTo>
                    <a:pt x="264" y="184"/>
                    <a:pt x="185" y="266"/>
                    <a:pt x="83" y="266"/>
                  </a:cubicBezTo>
                  <a:cubicBezTo>
                    <a:pt x="67" y="266"/>
                    <a:pt x="51" y="262"/>
                    <a:pt x="36" y="259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24" y="306"/>
                    <a:pt x="51" y="313"/>
                    <a:pt x="83" y="313"/>
                  </a:cubicBezTo>
                  <a:cubicBezTo>
                    <a:pt x="130" y="313"/>
                    <a:pt x="177" y="298"/>
                    <a:pt x="213" y="270"/>
                  </a:cubicBezTo>
                  <a:cubicBezTo>
                    <a:pt x="397" y="454"/>
                    <a:pt x="397" y="454"/>
                    <a:pt x="397" y="454"/>
                  </a:cubicBezTo>
                  <a:cubicBezTo>
                    <a:pt x="456" y="400"/>
                    <a:pt x="456" y="400"/>
                    <a:pt x="456" y="400"/>
                  </a:cubicBezTo>
                  <a:cubicBezTo>
                    <a:pt x="272" y="215"/>
                    <a:pt x="272" y="215"/>
                    <a:pt x="272" y="215"/>
                  </a:cubicBezTo>
                  <a:cubicBezTo>
                    <a:pt x="295" y="176"/>
                    <a:pt x="311" y="133"/>
                    <a:pt x="311" y="8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9" name="Group 488"/>
          <p:cNvGrpSpPr/>
          <p:nvPr/>
        </p:nvGrpSpPr>
        <p:grpSpPr>
          <a:xfrm>
            <a:off x="8325607" y="2906654"/>
            <a:ext cx="357187" cy="357188"/>
            <a:chOff x="1849438" y="2920999"/>
            <a:chExt cx="357187" cy="357188"/>
          </a:xfrm>
        </p:grpSpPr>
        <p:sp>
          <p:nvSpPr>
            <p:cNvPr id="490" name="Freeform 766"/>
            <p:cNvSpPr>
              <a:spLocks noChangeArrowheads="1"/>
            </p:cNvSpPr>
            <p:nvPr/>
          </p:nvSpPr>
          <p:spPr bwMode="auto">
            <a:xfrm>
              <a:off x="1857375" y="2930524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767"/>
            <p:cNvSpPr>
              <a:spLocks noChangeArrowheads="1"/>
            </p:cNvSpPr>
            <p:nvPr/>
          </p:nvSpPr>
          <p:spPr bwMode="auto">
            <a:xfrm>
              <a:off x="2027238" y="2930524"/>
              <a:ext cx="171450" cy="339725"/>
            </a:xfrm>
            <a:custGeom>
              <a:avLst/>
              <a:gdLst>
                <a:gd name="T0" fmla="*/ 11 w 476"/>
                <a:gd name="T1" fmla="*/ 943 h 944"/>
                <a:gd name="T2" fmla="*/ 11 w 476"/>
                <a:gd name="T3" fmla="*/ 943 h 944"/>
                <a:gd name="T4" fmla="*/ 7 w 476"/>
                <a:gd name="T5" fmla="*/ 943 h 944"/>
                <a:gd name="T6" fmla="*/ 11 w 476"/>
                <a:gd name="T7" fmla="*/ 943 h 944"/>
                <a:gd name="T8" fmla="*/ 334 w 476"/>
                <a:gd name="T9" fmla="*/ 806 h 944"/>
                <a:gd name="T10" fmla="*/ 334 w 476"/>
                <a:gd name="T11" fmla="*/ 806 h 944"/>
                <a:gd name="T12" fmla="*/ 334 w 476"/>
                <a:gd name="T13" fmla="*/ 806 h 944"/>
                <a:gd name="T14" fmla="*/ 334 w 476"/>
                <a:gd name="T15" fmla="*/ 806 h 944"/>
                <a:gd name="T16" fmla="*/ 0 w 476"/>
                <a:gd name="T17" fmla="*/ 0 h 944"/>
                <a:gd name="T18" fmla="*/ 0 w 476"/>
                <a:gd name="T19" fmla="*/ 0 h 944"/>
                <a:gd name="T20" fmla="*/ 0 w 476"/>
                <a:gd name="T21" fmla="*/ 0 h 944"/>
                <a:gd name="T22" fmla="*/ 475 w 476"/>
                <a:gd name="T23" fmla="*/ 470 h 944"/>
                <a:gd name="T24" fmla="*/ 334 w 476"/>
                <a:gd name="T25" fmla="*/ 802 h 944"/>
                <a:gd name="T26" fmla="*/ 475 w 476"/>
                <a:gd name="T27" fmla="*/ 470 h 944"/>
                <a:gd name="T28" fmla="*/ 0 w 476"/>
                <a:gd name="T29" fmla="*/ 0 h 944"/>
                <a:gd name="T30" fmla="*/ 11 w 476"/>
                <a:gd name="T31" fmla="*/ 94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6" h="944">
                  <a:moveTo>
                    <a:pt x="11" y="943"/>
                  </a:moveTo>
                  <a:lnTo>
                    <a:pt x="11" y="943"/>
                  </a:lnTo>
                  <a:cubicBezTo>
                    <a:pt x="11" y="943"/>
                    <a:pt x="11" y="943"/>
                    <a:pt x="7" y="943"/>
                  </a:cubicBezTo>
                  <a:cubicBezTo>
                    <a:pt x="11" y="943"/>
                    <a:pt x="11" y="943"/>
                    <a:pt x="11" y="943"/>
                  </a:cubicBezTo>
                  <a:lnTo>
                    <a:pt x="334" y="806"/>
                  </a:lnTo>
                  <a:lnTo>
                    <a:pt x="334" y="806"/>
                  </a:lnTo>
                  <a:lnTo>
                    <a:pt x="334" y="806"/>
                  </a:lnTo>
                  <a:lnTo>
                    <a:pt x="334" y="80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263" y="0"/>
                    <a:pt x="475" y="211"/>
                    <a:pt x="475" y="470"/>
                  </a:cubicBezTo>
                  <a:cubicBezTo>
                    <a:pt x="475" y="603"/>
                    <a:pt x="420" y="720"/>
                    <a:pt x="334" y="802"/>
                  </a:cubicBezTo>
                  <a:cubicBezTo>
                    <a:pt x="420" y="720"/>
                    <a:pt x="475" y="603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  <a:lnTo>
                    <a:pt x="11" y="94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768"/>
            <p:cNvSpPr>
              <a:spLocks noChangeArrowheads="1"/>
            </p:cNvSpPr>
            <p:nvPr/>
          </p:nvSpPr>
          <p:spPr bwMode="auto">
            <a:xfrm>
              <a:off x="2027238" y="2930524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7 w 476"/>
                <a:gd name="T7" fmla="*/ 943 h 944"/>
                <a:gd name="T8" fmla="*/ 11 w 476"/>
                <a:gd name="T9" fmla="*/ 943 h 944"/>
                <a:gd name="T10" fmla="*/ 334 w 476"/>
                <a:gd name="T11" fmla="*/ 806 h 944"/>
                <a:gd name="T12" fmla="*/ 334 w 476"/>
                <a:gd name="T13" fmla="*/ 806 h 944"/>
                <a:gd name="T14" fmla="*/ 334 w 476"/>
                <a:gd name="T15" fmla="*/ 802 h 944"/>
                <a:gd name="T16" fmla="*/ 475 w 476"/>
                <a:gd name="T17" fmla="*/ 470 h 944"/>
                <a:gd name="T18" fmla="*/ 0 w 476"/>
                <a:gd name="T1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3" y="943"/>
                    <a:pt x="7" y="943"/>
                    <a:pt x="7" y="943"/>
                  </a:cubicBezTo>
                  <a:cubicBezTo>
                    <a:pt x="11" y="943"/>
                    <a:pt x="11" y="943"/>
                    <a:pt x="11" y="943"/>
                  </a:cubicBezTo>
                  <a:cubicBezTo>
                    <a:pt x="137" y="940"/>
                    <a:pt x="251" y="889"/>
                    <a:pt x="334" y="806"/>
                  </a:cubicBezTo>
                  <a:lnTo>
                    <a:pt x="334" y="806"/>
                  </a:lnTo>
                  <a:cubicBezTo>
                    <a:pt x="334" y="806"/>
                    <a:pt x="334" y="806"/>
                    <a:pt x="334" y="802"/>
                  </a:cubicBezTo>
                  <a:cubicBezTo>
                    <a:pt x="420" y="720"/>
                    <a:pt x="475" y="603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769"/>
            <p:cNvSpPr>
              <a:spLocks noChangeArrowheads="1"/>
            </p:cNvSpPr>
            <p:nvPr/>
          </p:nvSpPr>
          <p:spPr bwMode="auto">
            <a:xfrm>
              <a:off x="1849438" y="2920999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770"/>
            <p:cNvSpPr>
              <a:spLocks noChangeArrowheads="1"/>
            </p:cNvSpPr>
            <p:nvPr/>
          </p:nvSpPr>
          <p:spPr bwMode="auto">
            <a:xfrm>
              <a:off x="1917700" y="2987674"/>
              <a:ext cx="150813" cy="150813"/>
            </a:xfrm>
            <a:custGeom>
              <a:avLst/>
              <a:gdLst>
                <a:gd name="T0" fmla="*/ 102 w 418"/>
                <a:gd name="T1" fmla="*/ 419 h 420"/>
                <a:gd name="T2" fmla="*/ 102 w 418"/>
                <a:gd name="T3" fmla="*/ 419 h 420"/>
                <a:gd name="T4" fmla="*/ 134 w 418"/>
                <a:gd name="T5" fmla="*/ 384 h 420"/>
                <a:gd name="T6" fmla="*/ 47 w 418"/>
                <a:gd name="T7" fmla="*/ 227 h 420"/>
                <a:gd name="T8" fmla="*/ 228 w 418"/>
                <a:gd name="T9" fmla="*/ 47 h 420"/>
                <a:gd name="T10" fmla="*/ 385 w 418"/>
                <a:gd name="T11" fmla="*/ 133 h 420"/>
                <a:gd name="T12" fmla="*/ 417 w 418"/>
                <a:gd name="T13" fmla="*/ 102 h 420"/>
                <a:gd name="T14" fmla="*/ 228 w 418"/>
                <a:gd name="T15" fmla="*/ 0 h 420"/>
                <a:gd name="T16" fmla="*/ 0 w 418"/>
                <a:gd name="T17" fmla="*/ 227 h 420"/>
                <a:gd name="T18" fmla="*/ 102 w 418"/>
                <a:gd name="T19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420">
                  <a:moveTo>
                    <a:pt x="102" y="419"/>
                  </a:moveTo>
                  <a:lnTo>
                    <a:pt x="102" y="419"/>
                  </a:lnTo>
                  <a:cubicBezTo>
                    <a:pt x="134" y="384"/>
                    <a:pt x="134" y="384"/>
                    <a:pt x="134" y="384"/>
                  </a:cubicBezTo>
                  <a:cubicBezTo>
                    <a:pt x="82" y="353"/>
                    <a:pt x="47" y="294"/>
                    <a:pt x="47" y="227"/>
                  </a:cubicBezTo>
                  <a:cubicBezTo>
                    <a:pt x="47" y="129"/>
                    <a:pt x="126" y="47"/>
                    <a:pt x="228" y="47"/>
                  </a:cubicBezTo>
                  <a:cubicBezTo>
                    <a:pt x="295" y="47"/>
                    <a:pt x="354" y="82"/>
                    <a:pt x="385" y="133"/>
                  </a:cubicBezTo>
                  <a:cubicBezTo>
                    <a:pt x="417" y="102"/>
                    <a:pt x="417" y="102"/>
                    <a:pt x="417" y="102"/>
                  </a:cubicBezTo>
                  <a:cubicBezTo>
                    <a:pt x="377" y="39"/>
                    <a:pt x="307" y="0"/>
                    <a:pt x="228" y="0"/>
                  </a:cubicBezTo>
                  <a:cubicBezTo>
                    <a:pt x="102" y="0"/>
                    <a:pt x="0" y="102"/>
                    <a:pt x="0" y="227"/>
                  </a:cubicBezTo>
                  <a:cubicBezTo>
                    <a:pt x="0" y="306"/>
                    <a:pt x="39" y="376"/>
                    <a:pt x="102" y="4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771"/>
            <p:cNvSpPr>
              <a:spLocks noChangeArrowheads="1"/>
            </p:cNvSpPr>
            <p:nvPr/>
          </p:nvSpPr>
          <p:spPr bwMode="auto">
            <a:xfrm>
              <a:off x="1970088" y="3040062"/>
              <a:ext cx="165100" cy="163512"/>
            </a:xfrm>
            <a:custGeom>
              <a:avLst/>
              <a:gdLst>
                <a:gd name="T0" fmla="*/ 311 w 457"/>
                <a:gd name="T1" fmla="*/ 82 h 455"/>
                <a:gd name="T2" fmla="*/ 311 w 457"/>
                <a:gd name="T3" fmla="*/ 82 h 455"/>
                <a:gd name="T4" fmla="*/ 295 w 457"/>
                <a:gd name="T5" fmla="*/ 0 h 455"/>
                <a:gd name="T6" fmla="*/ 260 w 457"/>
                <a:gd name="T7" fmla="*/ 35 h 455"/>
                <a:gd name="T8" fmla="*/ 264 w 457"/>
                <a:gd name="T9" fmla="*/ 82 h 455"/>
                <a:gd name="T10" fmla="*/ 83 w 457"/>
                <a:gd name="T11" fmla="*/ 266 h 455"/>
                <a:gd name="T12" fmla="*/ 36 w 457"/>
                <a:gd name="T13" fmla="*/ 259 h 455"/>
                <a:gd name="T14" fmla="*/ 0 w 457"/>
                <a:gd name="T15" fmla="*/ 294 h 455"/>
                <a:gd name="T16" fmla="*/ 83 w 457"/>
                <a:gd name="T17" fmla="*/ 309 h 455"/>
                <a:gd name="T18" fmla="*/ 213 w 457"/>
                <a:gd name="T19" fmla="*/ 270 h 455"/>
                <a:gd name="T20" fmla="*/ 397 w 457"/>
                <a:gd name="T21" fmla="*/ 454 h 455"/>
                <a:gd name="T22" fmla="*/ 456 w 457"/>
                <a:gd name="T23" fmla="*/ 396 h 455"/>
                <a:gd name="T24" fmla="*/ 272 w 457"/>
                <a:gd name="T25" fmla="*/ 212 h 455"/>
                <a:gd name="T26" fmla="*/ 311 w 457"/>
                <a:gd name="T27" fmla="*/ 8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7" h="455">
                  <a:moveTo>
                    <a:pt x="311" y="82"/>
                  </a:moveTo>
                  <a:lnTo>
                    <a:pt x="311" y="82"/>
                  </a:lnTo>
                  <a:cubicBezTo>
                    <a:pt x="311" y="55"/>
                    <a:pt x="307" y="24"/>
                    <a:pt x="295" y="0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64" y="51"/>
                    <a:pt x="264" y="67"/>
                    <a:pt x="264" y="82"/>
                  </a:cubicBezTo>
                  <a:cubicBezTo>
                    <a:pt x="264" y="184"/>
                    <a:pt x="185" y="266"/>
                    <a:pt x="83" y="266"/>
                  </a:cubicBezTo>
                  <a:cubicBezTo>
                    <a:pt x="67" y="266"/>
                    <a:pt x="51" y="262"/>
                    <a:pt x="36" y="259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24" y="306"/>
                    <a:pt x="51" y="309"/>
                    <a:pt x="83" y="309"/>
                  </a:cubicBezTo>
                  <a:cubicBezTo>
                    <a:pt x="130" y="309"/>
                    <a:pt x="177" y="298"/>
                    <a:pt x="213" y="270"/>
                  </a:cubicBezTo>
                  <a:cubicBezTo>
                    <a:pt x="397" y="454"/>
                    <a:pt x="397" y="454"/>
                    <a:pt x="397" y="454"/>
                  </a:cubicBezTo>
                  <a:cubicBezTo>
                    <a:pt x="456" y="396"/>
                    <a:pt x="456" y="396"/>
                    <a:pt x="456" y="396"/>
                  </a:cubicBezTo>
                  <a:cubicBezTo>
                    <a:pt x="272" y="212"/>
                    <a:pt x="272" y="212"/>
                    <a:pt x="272" y="212"/>
                  </a:cubicBezTo>
                  <a:cubicBezTo>
                    <a:pt x="295" y="176"/>
                    <a:pt x="311" y="133"/>
                    <a:pt x="311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6" name="Group 495"/>
          <p:cNvGrpSpPr/>
          <p:nvPr/>
        </p:nvGrpSpPr>
        <p:grpSpPr>
          <a:xfrm>
            <a:off x="8325607" y="3524024"/>
            <a:ext cx="357187" cy="357188"/>
            <a:chOff x="1849438" y="3524249"/>
            <a:chExt cx="357187" cy="357188"/>
          </a:xfrm>
        </p:grpSpPr>
        <p:sp>
          <p:nvSpPr>
            <p:cNvPr id="497" name="Freeform 772"/>
            <p:cNvSpPr>
              <a:spLocks noChangeArrowheads="1"/>
            </p:cNvSpPr>
            <p:nvPr/>
          </p:nvSpPr>
          <p:spPr bwMode="auto">
            <a:xfrm>
              <a:off x="1857375" y="3533774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773"/>
            <p:cNvSpPr>
              <a:spLocks noChangeArrowheads="1"/>
            </p:cNvSpPr>
            <p:nvPr/>
          </p:nvSpPr>
          <p:spPr bwMode="auto">
            <a:xfrm>
              <a:off x="2027238" y="3533774"/>
              <a:ext cx="171450" cy="284163"/>
            </a:xfrm>
            <a:custGeom>
              <a:avLst/>
              <a:gdLst>
                <a:gd name="T0" fmla="*/ 0 w 476"/>
                <a:gd name="T1" fmla="*/ 0 h 788"/>
                <a:gd name="T2" fmla="*/ 0 w 476"/>
                <a:gd name="T3" fmla="*/ 0 h 788"/>
                <a:gd name="T4" fmla="*/ 0 w 476"/>
                <a:gd name="T5" fmla="*/ 0 h 788"/>
                <a:gd name="T6" fmla="*/ 475 w 476"/>
                <a:gd name="T7" fmla="*/ 470 h 788"/>
                <a:gd name="T8" fmla="*/ 349 w 476"/>
                <a:gd name="T9" fmla="*/ 787 h 788"/>
                <a:gd name="T10" fmla="*/ 475 w 476"/>
                <a:gd name="T11" fmla="*/ 470 h 788"/>
                <a:gd name="T12" fmla="*/ 0 w 476"/>
                <a:gd name="T13" fmla="*/ 0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78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63" y="0"/>
                    <a:pt x="475" y="211"/>
                    <a:pt x="475" y="470"/>
                  </a:cubicBezTo>
                  <a:cubicBezTo>
                    <a:pt x="475" y="595"/>
                    <a:pt x="428" y="705"/>
                    <a:pt x="349" y="787"/>
                  </a:cubicBezTo>
                  <a:cubicBezTo>
                    <a:pt x="428" y="705"/>
                    <a:pt x="475" y="595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774"/>
            <p:cNvSpPr>
              <a:spLocks noChangeArrowheads="1"/>
            </p:cNvSpPr>
            <p:nvPr/>
          </p:nvSpPr>
          <p:spPr bwMode="auto">
            <a:xfrm>
              <a:off x="2027238" y="3533774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349 w 476"/>
                <a:gd name="T7" fmla="*/ 787 h 944"/>
                <a:gd name="T8" fmla="*/ 475 w 476"/>
                <a:gd name="T9" fmla="*/ 470 h 944"/>
                <a:gd name="T10" fmla="*/ 0 w 476"/>
                <a:gd name="T11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137" y="943"/>
                    <a:pt x="263" y="885"/>
                    <a:pt x="349" y="787"/>
                  </a:cubicBezTo>
                  <a:cubicBezTo>
                    <a:pt x="428" y="705"/>
                    <a:pt x="475" y="595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775"/>
            <p:cNvSpPr>
              <a:spLocks noChangeArrowheads="1"/>
            </p:cNvSpPr>
            <p:nvPr/>
          </p:nvSpPr>
          <p:spPr bwMode="auto">
            <a:xfrm>
              <a:off x="1917700" y="3590924"/>
              <a:ext cx="150813" cy="150813"/>
            </a:xfrm>
            <a:custGeom>
              <a:avLst/>
              <a:gdLst>
                <a:gd name="T0" fmla="*/ 102 w 418"/>
                <a:gd name="T1" fmla="*/ 419 h 420"/>
                <a:gd name="T2" fmla="*/ 102 w 418"/>
                <a:gd name="T3" fmla="*/ 419 h 420"/>
                <a:gd name="T4" fmla="*/ 134 w 418"/>
                <a:gd name="T5" fmla="*/ 384 h 420"/>
                <a:gd name="T6" fmla="*/ 47 w 418"/>
                <a:gd name="T7" fmla="*/ 227 h 420"/>
                <a:gd name="T8" fmla="*/ 228 w 418"/>
                <a:gd name="T9" fmla="*/ 47 h 420"/>
                <a:gd name="T10" fmla="*/ 385 w 418"/>
                <a:gd name="T11" fmla="*/ 137 h 420"/>
                <a:gd name="T12" fmla="*/ 417 w 418"/>
                <a:gd name="T13" fmla="*/ 102 h 420"/>
                <a:gd name="T14" fmla="*/ 228 w 418"/>
                <a:gd name="T15" fmla="*/ 0 h 420"/>
                <a:gd name="T16" fmla="*/ 0 w 418"/>
                <a:gd name="T17" fmla="*/ 227 h 420"/>
                <a:gd name="T18" fmla="*/ 102 w 418"/>
                <a:gd name="T19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420">
                  <a:moveTo>
                    <a:pt x="102" y="419"/>
                  </a:moveTo>
                  <a:lnTo>
                    <a:pt x="102" y="419"/>
                  </a:lnTo>
                  <a:cubicBezTo>
                    <a:pt x="134" y="384"/>
                    <a:pt x="134" y="384"/>
                    <a:pt x="134" y="384"/>
                  </a:cubicBezTo>
                  <a:cubicBezTo>
                    <a:pt x="82" y="353"/>
                    <a:pt x="47" y="294"/>
                    <a:pt x="47" y="227"/>
                  </a:cubicBezTo>
                  <a:cubicBezTo>
                    <a:pt x="47" y="129"/>
                    <a:pt x="126" y="47"/>
                    <a:pt x="228" y="47"/>
                  </a:cubicBezTo>
                  <a:cubicBezTo>
                    <a:pt x="295" y="47"/>
                    <a:pt x="354" y="82"/>
                    <a:pt x="385" y="137"/>
                  </a:cubicBezTo>
                  <a:cubicBezTo>
                    <a:pt x="417" y="102"/>
                    <a:pt x="417" y="102"/>
                    <a:pt x="417" y="102"/>
                  </a:cubicBezTo>
                  <a:cubicBezTo>
                    <a:pt x="377" y="39"/>
                    <a:pt x="307" y="0"/>
                    <a:pt x="228" y="0"/>
                  </a:cubicBezTo>
                  <a:cubicBezTo>
                    <a:pt x="102" y="0"/>
                    <a:pt x="0" y="102"/>
                    <a:pt x="0" y="227"/>
                  </a:cubicBezTo>
                  <a:cubicBezTo>
                    <a:pt x="0" y="306"/>
                    <a:pt x="39" y="376"/>
                    <a:pt x="102" y="41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776"/>
            <p:cNvSpPr>
              <a:spLocks noChangeArrowheads="1"/>
            </p:cNvSpPr>
            <p:nvPr/>
          </p:nvSpPr>
          <p:spPr bwMode="auto">
            <a:xfrm>
              <a:off x="1970088" y="3643312"/>
              <a:ext cx="165100" cy="163512"/>
            </a:xfrm>
            <a:custGeom>
              <a:avLst/>
              <a:gdLst>
                <a:gd name="T0" fmla="*/ 311 w 457"/>
                <a:gd name="T1" fmla="*/ 82 h 455"/>
                <a:gd name="T2" fmla="*/ 311 w 457"/>
                <a:gd name="T3" fmla="*/ 82 h 455"/>
                <a:gd name="T4" fmla="*/ 295 w 457"/>
                <a:gd name="T5" fmla="*/ 0 h 455"/>
                <a:gd name="T6" fmla="*/ 260 w 457"/>
                <a:gd name="T7" fmla="*/ 35 h 455"/>
                <a:gd name="T8" fmla="*/ 264 w 457"/>
                <a:gd name="T9" fmla="*/ 82 h 455"/>
                <a:gd name="T10" fmla="*/ 83 w 457"/>
                <a:gd name="T11" fmla="*/ 266 h 455"/>
                <a:gd name="T12" fmla="*/ 36 w 457"/>
                <a:gd name="T13" fmla="*/ 259 h 455"/>
                <a:gd name="T14" fmla="*/ 0 w 457"/>
                <a:gd name="T15" fmla="*/ 294 h 455"/>
                <a:gd name="T16" fmla="*/ 83 w 457"/>
                <a:gd name="T17" fmla="*/ 313 h 455"/>
                <a:gd name="T18" fmla="*/ 213 w 457"/>
                <a:gd name="T19" fmla="*/ 270 h 455"/>
                <a:gd name="T20" fmla="*/ 397 w 457"/>
                <a:gd name="T21" fmla="*/ 454 h 455"/>
                <a:gd name="T22" fmla="*/ 456 w 457"/>
                <a:gd name="T23" fmla="*/ 400 h 455"/>
                <a:gd name="T24" fmla="*/ 272 w 457"/>
                <a:gd name="T25" fmla="*/ 215 h 455"/>
                <a:gd name="T26" fmla="*/ 311 w 457"/>
                <a:gd name="T27" fmla="*/ 8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57" h="455">
                  <a:moveTo>
                    <a:pt x="311" y="82"/>
                  </a:moveTo>
                  <a:lnTo>
                    <a:pt x="311" y="82"/>
                  </a:lnTo>
                  <a:cubicBezTo>
                    <a:pt x="311" y="55"/>
                    <a:pt x="307" y="27"/>
                    <a:pt x="295" y="0"/>
                  </a:cubicBezTo>
                  <a:cubicBezTo>
                    <a:pt x="260" y="35"/>
                    <a:pt x="260" y="35"/>
                    <a:pt x="260" y="35"/>
                  </a:cubicBezTo>
                  <a:cubicBezTo>
                    <a:pt x="264" y="51"/>
                    <a:pt x="264" y="67"/>
                    <a:pt x="264" y="82"/>
                  </a:cubicBezTo>
                  <a:cubicBezTo>
                    <a:pt x="264" y="184"/>
                    <a:pt x="185" y="266"/>
                    <a:pt x="83" y="266"/>
                  </a:cubicBezTo>
                  <a:cubicBezTo>
                    <a:pt x="67" y="266"/>
                    <a:pt x="51" y="262"/>
                    <a:pt x="36" y="259"/>
                  </a:cubicBezTo>
                  <a:cubicBezTo>
                    <a:pt x="0" y="294"/>
                    <a:pt x="0" y="294"/>
                    <a:pt x="0" y="294"/>
                  </a:cubicBezTo>
                  <a:cubicBezTo>
                    <a:pt x="24" y="306"/>
                    <a:pt x="51" y="313"/>
                    <a:pt x="83" y="313"/>
                  </a:cubicBezTo>
                  <a:cubicBezTo>
                    <a:pt x="130" y="313"/>
                    <a:pt x="177" y="298"/>
                    <a:pt x="213" y="270"/>
                  </a:cubicBezTo>
                  <a:cubicBezTo>
                    <a:pt x="397" y="454"/>
                    <a:pt x="397" y="454"/>
                    <a:pt x="397" y="454"/>
                  </a:cubicBezTo>
                  <a:cubicBezTo>
                    <a:pt x="456" y="400"/>
                    <a:pt x="456" y="400"/>
                    <a:pt x="456" y="400"/>
                  </a:cubicBezTo>
                  <a:cubicBezTo>
                    <a:pt x="272" y="215"/>
                    <a:pt x="272" y="215"/>
                    <a:pt x="272" y="215"/>
                  </a:cubicBezTo>
                  <a:cubicBezTo>
                    <a:pt x="295" y="176"/>
                    <a:pt x="311" y="133"/>
                    <a:pt x="311" y="82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777"/>
            <p:cNvSpPr>
              <a:spLocks noChangeArrowheads="1"/>
            </p:cNvSpPr>
            <p:nvPr/>
          </p:nvSpPr>
          <p:spPr bwMode="auto">
            <a:xfrm>
              <a:off x="1849438" y="3524249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47 h 992"/>
                <a:gd name="T14" fmla="*/ 496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3 w 992"/>
                <a:gd name="T21" fmla="*/ 494 h 992"/>
                <a:gd name="T22" fmla="*/ 496 w 992"/>
                <a:gd name="T23" fmla="*/ 47 h 992"/>
                <a:gd name="T24" fmla="*/ 496 w 992"/>
                <a:gd name="T25" fmla="*/ 944 h 992"/>
                <a:gd name="T26" fmla="*/ 496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4 h 992"/>
                <a:gd name="T34" fmla="*/ 496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47"/>
                  </a:moveTo>
                  <a:lnTo>
                    <a:pt x="496" y="47"/>
                  </a:lnTo>
                  <a:cubicBezTo>
                    <a:pt x="610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3" y="611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382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4"/>
                  </a:cubicBezTo>
                  <a:cubicBezTo>
                    <a:pt x="948" y="744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3" name="Group 502"/>
          <p:cNvGrpSpPr/>
          <p:nvPr/>
        </p:nvGrpSpPr>
        <p:grpSpPr>
          <a:xfrm>
            <a:off x="8244644" y="4067175"/>
            <a:ext cx="493713" cy="495300"/>
            <a:chOff x="1768475" y="4095749"/>
            <a:chExt cx="493713" cy="495300"/>
          </a:xfrm>
        </p:grpSpPr>
        <p:sp>
          <p:nvSpPr>
            <p:cNvPr id="504" name="Freeform 778"/>
            <p:cNvSpPr>
              <a:spLocks noChangeArrowheads="1"/>
            </p:cNvSpPr>
            <p:nvPr/>
          </p:nvSpPr>
          <p:spPr bwMode="auto">
            <a:xfrm>
              <a:off x="1768475" y="40957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779"/>
            <p:cNvSpPr>
              <a:spLocks noChangeArrowheads="1"/>
            </p:cNvSpPr>
            <p:nvPr/>
          </p:nvSpPr>
          <p:spPr bwMode="auto">
            <a:xfrm>
              <a:off x="1768475" y="40957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780"/>
            <p:cNvSpPr>
              <a:spLocks noChangeArrowheads="1"/>
            </p:cNvSpPr>
            <p:nvPr/>
          </p:nvSpPr>
          <p:spPr bwMode="auto">
            <a:xfrm>
              <a:off x="1903413" y="4229099"/>
              <a:ext cx="358775" cy="361950"/>
            </a:xfrm>
            <a:custGeom>
              <a:avLst/>
              <a:gdLst>
                <a:gd name="T0" fmla="*/ 636 w 998"/>
                <a:gd name="T1" fmla="*/ 0 h 1005"/>
                <a:gd name="T2" fmla="*/ 636 w 998"/>
                <a:gd name="T3" fmla="*/ 0 h 1005"/>
                <a:gd name="T4" fmla="*/ 622 w 998"/>
                <a:gd name="T5" fmla="*/ 14 h 1005"/>
                <a:gd name="T6" fmla="*/ 750 w 998"/>
                <a:gd name="T7" fmla="*/ 318 h 1005"/>
                <a:gd name="T8" fmla="*/ 318 w 998"/>
                <a:gd name="T9" fmla="*/ 750 h 1005"/>
                <a:gd name="T10" fmla="*/ 11 w 998"/>
                <a:gd name="T11" fmla="*/ 622 h 1005"/>
                <a:gd name="T12" fmla="*/ 0 w 998"/>
                <a:gd name="T13" fmla="*/ 636 h 1005"/>
                <a:gd name="T14" fmla="*/ 372 w 998"/>
                <a:gd name="T15" fmla="*/ 1004 h 1005"/>
                <a:gd name="T16" fmla="*/ 997 w 998"/>
                <a:gd name="T17" fmla="*/ 1004 h 1005"/>
                <a:gd name="T18" fmla="*/ 997 w 998"/>
                <a:gd name="T19" fmla="*/ 361 h 1005"/>
                <a:gd name="T20" fmla="*/ 636 w 998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5">
                  <a:moveTo>
                    <a:pt x="636" y="0"/>
                  </a:moveTo>
                  <a:lnTo>
                    <a:pt x="636" y="0"/>
                  </a:lnTo>
                  <a:cubicBezTo>
                    <a:pt x="622" y="14"/>
                    <a:pt x="622" y="14"/>
                    <a:pt x="622" y="14"/>
                  </a:cubicBezTo>
                  <a:cubicBezTo>
                    <a:pt x="701" y="89"/>
                    <a:pt x="750" y="200"/>
                    <a:pt x="750" y="318"/>
                  </a:cubicBezTo>
                  <a:cubicBezTo>
                    <a:pt x="750" y="557"/>
                    <a:pt x="558" y="750"/>
                    <a:pt x="318" y="750"/>
                  </a:cubicBezTo>
                  <a:cubicBezTo>
                    <a:pt x="200" y="750"/>
                    <a:pt x="90" y="700"/>
                    <a:pt x="11" y="622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72" y="1004"/>
                    <a:pt x="372" y="1004"/>
                    <a:pt x="372" y="1004"/>
                  </a:cubicBezTo>
                  <a:cubicBezTo>
                    <a:pt x="997" y="1004"/>
                    <a:pt x="997" y="1004"/>
                    <a:pt x="997" y="1004"/>
                  </a:cubicBezTo>
                  <a:cubicBezTo>
                    <a:pt x="997" y="361"/>
                    <a:pt x="997" y="361"/>
                    <a:pt x="997" y="361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781"/>
            <p:cNvSpPr>
              <a:spLocks noChangeArrowheads="1"/>
            </p:cNvSpPr>
            <p:nvPr/>
          </p:nvSpPr>
          <p:spPr bwMode="auto">
            <a:xfrm>
              <a:off x="1917700" y="4241799"/>
              <a:ext cx="136525" cy="138113"/>
            </a:xfrm>
            <a:custGeom>
              <a:avLst/>
              <a:gdLst>
                <a:gd name="T0" fmla="*/ 93 w 380"/>
                <a:gd name="T1" fmla="*/ 382 h 383"/>
                <a:gd name="T2" fmla="*/ 93 w 380"/>
                <a:gd name="T3" fmla="*/ 382 h 383"/>
                <a:gd name="T4" fmla="*/ 122 w 380"/>
                <a:gd name="T5" fmla="*/ 350 h 383"/>
                <a:gd name="T6" fmla="*/ 43 w 380"/>
                <a:gd name="T7" fmla="*/ 207 h 383"/>
                <a:gd name="T8" fmla="*/ 208 w 380"/>
                <a:gd name="T9" fmla="*/ 43 h 383"/>
                <a:gd name="T10" fmla="*/ 351 w 380"/>
                <a:gd name="T11" fmla="*/ 121 h 383"/>
                <a:gd name="T12" fmla="*/ 379 w 380"/>
                <a:gd name="T13" fmla="*/ 93 h 383"/>
                <a:gd name="T14" fmla="*/ 208 w 380"/>
                <a:gd name="T15" fmla="*/ 0 h 383"/>
                <a:gd name="T16" fmla="*/ 0 w 380"/>
                <a:gd name="T17" fmla="*/ 207 h 383"/>
                <a:gd name="T18" fmla="*/ 93 w 380"/>
                <a:gd name="T1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0" h="383">
                  <a:moveTo>
                    <a:pt x="93" y="382"/>
                  </a:moveTo>
                  <a:lnTo>
                    <a:pt x="93" y="382"/>
                  </a:lnTo>
                  <a:cubicBezTo>
                    <a:pt x="122" y="350"/>
                    <a:pt x="122" y="350"/>
                    <a:pt x="122" y="350"/>
                  </a:cubicBezTo>
                  <a:cubicBezTo>
                    <a:pt x="76" y="321"/>
                    <a:pt x="43" y="268"/>
                    <a:pt x="43" y="207"/>
                  </a:cubicBezTo>
                  <a:cubicBezTo>
                    <a:pt x="43" y="118"/>
                    <a:pt x="115" y="43"/>
                    <a:pt x="208" y="43"/>
                  </a:cubicBezTo>
                  <a:cubicBezTo>
                    <a:pt x="268" y="43"/>
                    <a:pt x="322" y="75"/>
                    <a:pt x="351" y="121"/>
                  </a:cubicBezTo>
                  <a:cubicBezTo>
                    <a:pt x="379" y="93"/>
                    <a:pt x="379" y="93"/>
                    <a:pt x="379" y="93"/>
                  </a:cubicBezTo>
                  <a:cubicBezTo>
                    <a:pt x="343" y="35"/>
                    <a:pt x="279" y="0"/>
                    <a:pt x="208" y="0"/>
                  </a:cubicBezTo>
                  <a:cubicBezTo>
                    <a:pt x="93" y="0"/>
                    <a:pt x="0" y="93"/>
                    <a:pt x="0" y="207"/>
                  </a:cubicBezTo>
                  <a:cubicBezTo>
                    <a:pt x="0" y="278"/>
                    <a:pt x="36" y="343"/>
                    <a:pt x="93" y="3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782"/>
            <p:cNvSpPr>
              <a:spLocks noChangeArrowheads="1"/>
            </p:cNvSpPr>
            <p:nvPr/>
          </p:nvSpPr>
          <p:spPr bwMode="auto">
            <a:xfrm>
              <a:off x="1965325" y="4289424"/>
              <a:ext cx="149225" cy="149225"/>
            </a:xfrm>
            <a:custGeom>
              <a:avLst/>
              <a:gdLst>
                <a:gd name="T0" fmla="*/ 282 w 415"/>
                <a:gd name="T1" fmla="*/ 75 h 415"/>
                <a:gd name="T2" fmla="*/ 282 w 415"/>
                <a:gd name="T3" fmla="*/ 75 h 415"/>
                <a:gd name="T4" fmla="*/ 268 w 415"/>
                <a:gd name="T5" fmla="*/ 0 h 415"/>
                <a:gd name="T6" fmla="*/ 235 w 415"/>
                <a:gd name="T7" fmla="*/ 32 h 415"/>
                <a:gd name="T8" fmla="*/ 239 w 415"/>
                <a:gd name="T9" fmla="*/ 75 h 415"/>
                <a:gd name="T10" fmla="*/ 75 w 415"/>
                <a:gd name="T11" fmla="*/ 243 h 415"/>
                <a:gd name="T12" fmla="*/ 32 w 415"/>
                <a:gd name="T13" fmla="*/ 236 h 415"/>
                <a:gd name="T14" fmla="*/ 0 w 415"/>
                <a:gd name="T15" fmla="*/ 268 h 415"/>
                <a:gd name="T16" fmla="*/ 75 w 415"/>
                <a:gd name="T17" fmla="*/ 282 h 415"/>
                <a:gd name="T18" fmla="*/ 193 w 415"/>
                <a:gd name="T19" fmla="*/ 246 h 415"/>
                <a:gd name="T20" fmla="*/ 361 w 415"/>
                <a:gd name="T21" fmla="*/ 414 h 415"/>
                <a:gd name="T22" fmla="*/ 414 w 415"/>
                <a:gd name="T23" fmla="*/ 361 h 415"/>
                <a:gd name="T24" fmla="*/ 246 w 415"/>
                <a:gd name="T25" fmla="*/ 193 h 415"/>
                <a:gd name="T26" fmla="*/ 282 w 415"/>
                <a:gd name="T27" fmla="*/ 7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5" h="415">
                  <a:moveTo>
                    <a:pt x="282" y="75"/>
                  </a:moveTo>
                  <a:lnTo>
                    <a:pt x="282" y="75"/>
                  </a:lnTo>
                  <a:cubicBezTo>
                    <a:pt x="282" y="50"/>
                    <a:pt x="278" y="21"/>
                    <a:pt x="268" y="0"/>
                  </a:cubicBezTo>
                  <a:cubicBezTo>
                    <a:pt x="235" y="32"/>
                    <a:pt x="235" y="32"/>
                    <a:pt x="235" y="32"/>
                  </a:cubicBezTo>
                  <a:cubicBezTo>
                    <a:pt x="239" y="46"/>
                    <a:pt x="239" y="61"/>
                    <a:pt x="239" y="75"/>
                  </a:cubicBezTo>
                  <a:cubicBezTo>
                    <a:pt x="239" y="168"/>
                    <a:pt x="168" y="243"/>
                    <a:pt x="75" y="243"/>
                  </a:cubicBezTo>
                  <a:cubicBezTo>
                    <a:pt x="60" y="243"/>
                    <a:pt x="46" y="239"/>
                    <a:pt x="32" y="236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21" y="279"/>
                    <a:pt x="46" y="282"/>
                    <a:pt x="75" y="282"/>
                  </a:cubicBezTo>
                  <a:cubicBezTo>
                    <a:pt x="118" y="282"/>
                    <a:pt x="160" y="271"/>
                    <a:pt x="193" y="246"/>
                  </a:cubicBezTo>
                  <a:cubicBezTo>
                    <a:pt x="361" y="414"/>
                    <a:pt x="361" y="414"/>
                    <a:pt x="361" y="414"/>
                  </a:cubicBezTo>
                  <a:cubicBezTo>
                    <a:pt x="414" y="361"/>
                    <a:pt x="414" y="361"/>
                    <a:pt x="414" y="361"/>
                  </a:cubicBezTo>
                  <a:cubicBezTo>
                    <a:pt x="246" y="193"/>
                    <a:pt x="246" y="193"/>
                    <a:pt x="246" y="193"/>
                  </a:cubicBezTo>
                  <a:cubicBezTo>
                    <a:pt x="268" y="161"/>
                    <a:pt x="282" y="121"/>
                    <a:pt x="282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783"/>
            <p:cNvSpPr>
              <a:spLocks noChangeArrowheads="1"/>
            </p:cNvSpPr>
            <p:nvPr/>
          </p:nvSpPr>
          <p:spPr bwMode="auto">
            <a:xfrm>
              <a:off x="1855788" y="4181474"/>
              <a:ext cx="323850" cy="325438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43 h 905"/>
                <a:gd name="T14" fmla="*/ 450 w 901"/>
                <a:gd name="T15" fmla="*/ 43 h 905"/>
                <a:gd name="T16" fmla="*/ 725 w 901"/>
                <a:gd name="T17" fmla="*/ 146 h 905"/>
                <a:gd name="T18" fmla="*/ 147 w 901"/>
                <a:gd name="T19" fmla="*/ 725 h 905"/>
                <a:gd name="T20" fmla="*/ 39 w 901"/>
                <a:gd name="T21" fmla="*/ 450 h 905"/>
                <a:gd name="T22" fmla="*/ 450 w 901"/>
                <a:gd name="T23" fmla="*/ 43 h 905"/>
                <a:gd name="T24" fmla="*/ 450 w 901"/>
                <a:gd name="T25" fmla="*/ 861 h 905"/>
                <a:gd name="T26" fmla="*/ 450 w 901"/>
                <a:gd name="T27" fmla="*/ 861 h 905"/>
                <a:gd name="T28" fmla="*/ 175 w 901"/>
                <a:gd name="T29" fmla="*/ 754 h 905"/>
                <a:gd name="T30" fmla="*/ 754 w 901"/>
                <a:gd name="T31" fmla="*/ 178 h 905"/>
                <a:gd name="T32" fmla="*/ 861 w 901"/>
                <a:gd name="T33" fmla="*/ 450 h 905"/>
                <a:gd name="T34" fmla="*/ 450 w 901"/>
                <a:gd name="T35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43"/>
                  </a:moveTo>
                  <a:lnTo>
                    <a:pt x="450" y="43"/>
                  </a:lnTo>
                  <a:cubicBezTo>
                    <a:pt x="554" y="43"/>
                    <a:pt x="650" y="82"/>
                    <a:pt x="725" y="146"/>
                  </a:cubicBezTo>
                  <a:cubicBezTo>
                    <a:pt x="147" y="725"/>
                    <a:pt x="147" y="725"/>
                    <a:pt x="147" y="725"/>
                  </a:cubicBezTo>
                  <a:cubicBezTo>
                    <a:pt x="82" y="654"/>
                    <a:pt x="39" y="557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347" y="861"/>
                    <a:pt x="250" y="822"/>
                    <a:pt x="175" y="754"/>
                  </a:cubicBezTo>
                  <a:cubicBezTo>
                    <a:pt x="754" y="178"/>
                    <a:pt x="754" y="178"/>
                    <a:pt x="754" y="178"/>
                  </a:cubicBezTo>
                  <a:cubicBezTo>
                    <a:pt x="818" y="250"/>
                    <a:pt x="861" y="346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46" name="Title 1"/>
          <p:cNvSpPr txBox="1">
            <a:spLocks/>
          </p:cNvSpPr>
          <p:nvPr/>
        </p:nvSpPr>
        <p:spPr>
          <a:xfrm>
            <a:off x="73541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Unlocked</a:t>
            </a:r>
          </a:p>
        </p:txBody>
      </p:sp>
      <p:grpSp>
        <p:nvGrpSpPr>
          <p:cNvPr id="447" name="Group 446"/>
          <p:cNvGrpSpPr/>
          <p:nvPr/>
        </p:nvGrpSpPr>
        <p:grpSpPr>
          <a:xfrm>
            <a:off x="7519668" y="2339730"/>
            <a:ext cx="306388" cy="274638"/>
            <a:chOff x="1063625" y="2266950"/>
            <a:chExt cx="306388" cy="274638"/>
          </a:xfrm>
        </p:grpSpPr>
        <p:sp>
          <p:nvSpPr>
            <p:cNvPr id="448" name="Rectangle 7"/>
            <p:cNvSpPr>
              <a:spLocks noChangeArrowheads="1"/>
            </p:cNvSpPr>
            <p:nvPr/>
          </p:nvSpPr>
          <p:spPr bwMode="auto">
            <a:xfrm>
              <a:off x="1179513" y="2387600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Rectangle 8"/>
            <p:cNvSpPr>
              <a:spLocks noChangeArrowheads="1"/>
            </p:cNvSpPr>
            <p:nvPr/>
          </p:nvSpPr>
          <p:spPr bwMode="auto">
            <a:xfrm>
              <a:off x="1268413" y="2387600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9"/>
            <p:cNvSpPr>
              <a:spLocks noEditPoints="1"/>
            </p:cNvSpPr>
            <p:nvPr/>
          </p:nvSpPr>
          <p:spPr bwMode="auto">
            <a:xfrm>
              <a:off x="1063625" y="2266950"/>
              <a:ext cx="306388" cy="274638"/>
            </a:xfrm>
            <a:custGeom>
              <a:avLst/>
              <a:gdLst>
                <a:gd name="T0" fmla="*/ 378 w 775"/>
                <a:gd name="T1" fmla="*/ 271 h 692"/>
                <a:gd name="T2" fmla="*/ 378 w 775"/>
                <a:gd name="T3" fmla="*/ 189 h 692"/>
                <a:gd name="T4" fmla="*/ 189 w 775"/>
                <a:gd name="T5" fmla="*/ 0 h 692"/>
                <a:gd name="T6" fmla="*/ 0 w 775"/>
                <a:gd name="T7" fmla="*/ 189 h 692"/>
                <a:gd name="T8" fmla="*/ 52 w 775"/>
                <a:gd name="T9" fmla="*/ 189 h 692"/>
                <a:gd name="T10" fmla="*/ 189 w 775"/>
                <a:gd name="T11" fmla="*/ 51 h 692"/>
                <a:gd name="T12" fmla="*/ 327 w 775"/>
                <a:gd name="T13" fmla="*/ 189 h 692"/>
                <a:gd name="T14" fmla="*/ 327 w 775"/>
                <a:gd name="T15" fmla="*/ 271 h 692"/>
                <a:gd name="T16" fmla="*/ 259 w 775"/>
                <a:gd name="T17" fmla="*/ 271 h 692"/>
                <a:gd name="T18" fmla="*/ 259 w 775"/>
                <a:gd name="T19" fmla="*/ 692 h 692"/>
                <a:gd name="T20" fmla="*/ 775 w 775"/>
                <a:gd name="T21" fmla="*/ 692 h 692"/>
                <a:gd name="T22" fmla="*/ 775 w 775"/>
                <a:gd name="T23" fmla="*/ 271 h 692"/>
                <a:gd name="T24" fmla="*/ 378 w 775"/>
                <a:gd name="T25" fmla="*/ 271 h 692"/>
                <a:gd name="T26" fmla="*/ 741 w 775"/>
                <a:gd name="T27" fmla="*/ 658 h 692"/>
                <a:gd name="T28" fmla="*/ 293 w 775"/>
                <a:gd name="T29" fmla="*/ 658 h 692"/>
                <a:gd name="T30" fmla="*/ 293 w 775"/>
                <a:gd name="T31" fmla="*/ 306 h 692"/>
                <a:gd name="T32" fmla="*/ 741 w 775"/>
                <a:gd name="T33" fmla="*/ 306 h 692"/>
                <a:gd name="T34" fmla="*/ 741 w 775"/>
                <a:gd name="T35" fmla="*/ 65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2">
                  <a:moveTo>
                    <a:pt x="378" y="271"/>
                  </a:moveTo>
                  <a:cubicBezTo>
                    <a:pt x="378" y="189"/>
                    <a:pt x="378" y="189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ubicBezTo>
                    <a:pt x="85" y="0"/>
                    <a:pt x="0" y="84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3"/>
                    <a:pt x="114" y="51"/>
                    <a:pt x="189" y="51"/>
                  </a:cubicBezTo>
                  <a:cubicBezTo>
                    <a:pt x="265" y="51"/>
                    <a:pt x="327" y="113"/>
                    <a:pt x="327" y="18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259" y="271"/>
                    <a:pt x="259" y="271"/>
                    <a:pt x="259" y="271"/>
                  </a:cubicBezTo>
                  <a:cubicBezTo>
                    <a:pt x="259" y="692"/>
                    <a:pt x="259" y="692"/>
                    <a:pt x="259" y="692"/>
                  </a:cubicBezTo>
                  <a:cubicBezTo>
                    <a:pt x="775" y="692"/>
                    <a:pt x="775" y="692"/>
                    <a:pt x="775" y="692"/>
                  </a:cubicBezTo>
                  <a:cubicBezTo>
                    <a:pt x="775" y="271"/>
                    <a:pt x="775" y="271"/>
                    <a:pt x="775" y="271"/>
                  </a:cubicBezTo>
                  <a:lnTo>
                    <a:pt x="378" y="271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10"/>
            <p:cNvSpPr>
              <a:spLocks/>
            </p:cNvSpPr>
            <p:nvPr/>
          </p:nvSpPr>
          <p:spPr bwMode="auto">
            <a:xfrm>
              <a:off x="1246188" y="2420938"/>
              <a:ext cx="42863" cy="73025"/>
            </a:xfrm>
            <a:custGeom>
              <a:avLst/>
              <a:gdLst>
                <a:gd name="T0" fmla="*/ 36 w 105"/>
                <a:gd name="T1" fmla="*/ 102 h 186"/>
                <a:gd name="T2" fmla="*/ 36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3 w 105"/>
                <a:gd name="T11" fmla="*/ 0 h 186"/>
                <a:gd name="T12" fmla="*/ 0 w 105"/>
                <a:gd name="T13" fmla="*/ 53 h 186"/>
                <a:gd name="T14" fmla="*/ 36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6" y="102"/>
                  </a:moveTo>
                  <a:cubicBezTo>
                    <a:pt x="36" y="186"/>
                    <a:pt x="36" y="186"/>
                    <a:pt x="36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1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76"/>
                    <a:pt x="15" y="95"/>
                    <a:pt x="36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2" name="Group 451"/>
          <p:cNvGrpSpPr/>
          <p:nvPr/>
        </p:nvGrpSpPr>
        <p:grpSpPr>
          <a:xfrm>
            <a:off x="7519668" y="3574976"/>
            <a:ext cx="306388" cy="274638"/>
            <a:chOff x="1063625" y="3535363"/>
            <a:chExt cx="306388" cy="274638"/>
          </a:xfrm>
        </p:grpSpPr>
        <p:sp>
          <p:nvSpPr>
            <p:cNvPr id="453" name="Rectangle 149"/>
            <p:cNvSpPr>
              <a:spLocks noChangeArrowheads="1"/>
            </p:cNvSpPr>
            <p:nvPr/>
          </p:nvSpPr>
          <p:spPr bwMode="auto">
            <a:xfrm>
              <a:off x="1179513" y="3656013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Rectangle 150"/>
            <p:cNvSpPr>
              <a:spLocks noChangeArrowheads="1"/>
            </p:cNvSpPr>
            <p:nvPr/>
          </p:nvSpPr>
          <p:spPr bwMode="auto">
            <a:xfrm>
              <a:off x="1268413" y="3656013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151"/>
            <p:cNvSpPr>
              <a:spLocks noEditPoints="1"/>
            </p:cNvSpPr>
            <p:nvPr/>
          </p:nvSpPr>
          <p:spPr bwMode="auto">
            <a:xfrm>
              <a:off x="1063625" y="3535363"/>
              <a:ext cx="306388" cy="274638"/>
            </a:xfrm>
            <a:custGeom>
              <a:avLst/>
              <a:gdLst>
                <a:gd name="T0" fmla="*/ 378 w 775"/>
                <a:gd name="T1" fmla="*/ 272 h 693"/>
                <a:gd name="T2" fmla="*/ 378 w 775"/>
                <a:gd name="T3" fmla="*/ 190 h 693"/>
                <a:gd name="T4" fmla="*/ 189 w 775"/>
                <a:gd name="T5" fmla="*/ 0 h 693"/>
                <a:gd name="T6" fmla="*/ 0 w 775"/>
                <a:gd name="T7" fmla="*/ 190 h 693"/>
                <a:gd name="T8" fmla="*/ 52 w 775"/>
                <a:gd name="T9" fmla="*/ 190 h 693"/>
                <a:gd name="T10" fmla="*/ 189 w 775"/>
                <a:gd name="T11" fmla="*/ 52 h 693"/>
                <a:gd name="T12" fmla="*/ 327 w 775"/>
                <a:gd name="T13" fmla="*/ 190 h 693"/>
                <a:gd name="T14" fmla="*/ 327 w 775"/>
                <a:gd name="T15" fmla="*/ 272 h 693"/>
                <a:gd name="T16" fmla="*/ 259 w 775"/>
                <a:gd name="T17" fmla="*/ 272 h 693"/>
                <a:gd name="T18" fmla="*/ 259 w 775"/>
                <a:gd name="T19" fmla="*/ 693 h 693"/>
                <a:gd name="T20" fmla="*/ 775 w 775"/>
                <a:gd name="T21" fmla="*/ 693 h 693"/>
                <a:gd name="T22" fmla="*/ 775 w 775"/>
                <a:gd name="T23" fmla="*/ 272 h 693"/>
                <a:gd name="T24" fmla="*/ 378 w 775"/>
                <a:gd name="T25" fmla="*/ 272 h 693"/>
                <a:gd name="T26" fmla="*/ 741 w 775"/>
                <a:gd name="T27" fmla="*/ 658 h 693"/>
                <a:gd name="T28" fmla="*/ 293 w 775"/>
                <a:gd name="T29" fmla="*/ 658 h 693"/>
                <a:gd name="T30" fmla="*/ 293 w 775"/>
                <a:gd name="T31" fmla="*/ 306 h 693"/>
                <a:gd name="T32" fmla="*/ 741 w 775"/>
                <a:gd name="T33" fmla="*/ 306 h 693"/>
                <a:gd name="T34" fmla="*/ 741 w 775"/>
                <a:gd name="T35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3">
                  <a:moveTo>
                    <a:pt x="378" y="272"/>
                  </a:moveTo>
                  <a:cubicBezTo>
                    <a:pt x="378" y="190"/>
                    <a:pt x="378" y="190"/>
                    <a:pt x="378" y="190"/>
                  </a:cubicBezTo>
                  <a:cubicBezTo>
                    <a:pt x="378" y="85"/>
                    <a:pt x="294" y="0"/>
                    <a:pt x="189" y="0"/>
                  </a:cubicBezTo>
                  <a:cubicBezTo>
                    <a:pt x="85" y="0"/>
                    <a:pt x="0" y="85"/>
                    <a:pt x="0" y="190"/>
                  </a:cubicBezTo>
                  <a:cubicBezTo>
                    <a:pt x="52" y="190"/>
                    <a:pt x="52" y="190"/>
                    <a:pt x="52" y="190"/>
                  </a:cubicBezTo>
                  <a:cubicBezTo>
                    <a:pt x="52" y="114"/>
                    <a:pt x="114" y="52"/>
                    <a:pt x="189" y="52"/>
                  </a:cubicBezTo>
                  <a:cubicBezTo>
                    <a:pt x="265" y="52"/>
                    <a:pt x="327" y="114"/>
                    <a:pt x="327" y="190"/>
                  </a:cubicBezTo>
                  <a:cubicBezTo>
                    <a:pt x="327" y="272"/>
                    <a:pt x="327" y="272"/>
                    <a:pt x="327" y="272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59" y="693"/>
                    <a:pt x="259" y="693"/>
                    <a:pt x="259" y="693"/>
                  </a:cubicBezTo>
                  <a:cubicBezTo>
                    <a:pt x="775" y="693"/>
                    <a:pt x="775" y="693"/>
                    <a:pt x="775" y="693"/>
                  </a:cubicBezTo>
                  <a:cubicBezTo>
                    <a:pt x="775" y="272"/>
                    <a:pt x="775" y="272"/>
                    <a:pt x="775" y="272"/>
                  </a:cubicBezTo>
                  <a:lnTo>
                    <a:pt x="378" y="272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152"/>
            <p:cNvSpPr>
              <a:spLocks/>
            </p:cNvSpPr>
            <p:nvPr/>
          </p:nvSpPr>
          <p:spPr bwMode="auto">
            <a:xfrm>
              <a:off x="1246188" y="3689350"/>
              <a:ext cx="42863" cy="73025"/>
            </a:xfrm>
            <a:custGeom>
              <a:avLst/>
              <a:gdLst>
                <a:gd name="T0" fmla="*/ 36 w 105"/>
                <a:gd name="T1" fmla="*/ 102 h 186"/>
                <a:gd name="T2" fmla="*/ 36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3 w 105"/>
                <a:gd name="T11" fmla="*/ 0 h 186"/>
                <a:gd name="T12" fmla="*/ 0 w 105"/>
                <a:gd name="T13" fmla="*/ 53 h 186"/>
                <a:gd name="T14" fmla="*/ 36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6" y="102"/>
                  </a:moveTo>
                  <a:cubicBezTo>
                    <a:pt x="36" y="186"/>
                    <a:pt x="36" y="186"/>
                    <a:pt x="36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1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76"/>
                    <a:pt x="15" y="95"/>
                    <a:pt x="36" y="10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7" name="Group 456"/>
          <p:cNvGrpSpPr/>
          <p:nvPr/>
        </p:nvGrpSpPr>
        <p:grpSpPr>
          <a:xfrm>
            <a:off x="7519668" y="2922588"/>
            <a:ext cx="306388" cy="274638"/>
            <a:chOff x="1063625" y="2922588"/>
            <a:chExt cx="306388" cy="274638"/>
          </a:xfrm>
        </p:grpSpPr>
        <p:sp>
          <p:nvSpPr>
            <p:cNvPr id="458" name="Rectangle 221"/>
            <p:cNvSpPr>
              <a:spLocks noChangeArrowheads="1"/>
            </p:cNvSpPr>
            <p:nvPr/>
          </p:nvSpPr>
          <p:spPr bwMode="auto">
            <a:xfrm>
              <a:off x="1179513" y="3043238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Rectangle 222"/>
            <p:cNvSpPr>
              <a:spLocks noChangeArrowheads="1"/>
            </p:cNvSpPr>
            <p:nvPr/>
          </p:nvSpPr>
          <p:spPr bwMode="auto">
            <a:xfrm>
              <a:off x="1179513" y="3043238"/>
              <a:ext cx="177800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Rectangle 223"/>
            <p:cNvSpPr>
              <a:spLocks noChangeArrowheads="1"/>
            </p:cNvSpPr>
            <p:nvPr/>
          </p:nvSpPr>
          <p:spPr bwMode="auto">
            <a:xfrm>
              <a:off x="1268413" y="3043238"/>
              <a:ext cx="88900" cy="13970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Rectangle 224"/>
            <p:cNvSpPr>
              <a:spLocks noChangeArrowheads="1"/>
            </p:cNvSpPr>
            <p:nvPr/>
          </p:nvSpPr>
          <p:spPr bwMode="auto">
            <a:xfrm>
              <a:off x="1268413" y="3043238"/>
              <a:ext cx="88900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225"/>
            <p:cNvSpPr>
              <a:spLocks noEditPoints="1"/>
            </p:cNvSpPr>
            <p:nvPr/>
          </p:nvSpPr>
          <p:spPr bwMode="auto">
            <a:xfrm>
              <a:off x="1063625" y="2922588"/>
              <a:ext cx="306388" cy="274638"/>
            </a:xfrm>
            <a:custGeom>
              <a:avLst/>
              <a:gdLst>
                <a:gd name="T0" fmla="*/ 378 w 775"/>
                <a:gd name="T1" fmla="*/ 271 h 692"/>
                <a:gd name="T2" fmla="*/ 378 w 775"/>
                <a:gd name="T3" fmla="*/ 189 h 692"/>
                <a:gd name="T4" fmla="*/ 189 w 775"/>
                <a:gd name="T5" fmla="*/ 0 h 692"/>
                <a:gd name="T6" fmla="*/ 0 w 775"/>
                <a:gd name="T7" fmla="*/ 189 h 692"/>
                <a:gd name="T8" fmla="*/ 52 w 775"/>
                <a:gd name="T9" fmla="*/ 189 h 692"/>
                <a:gd name="T10" fmla="*/ 189 w 775"/>
                <a:gd name="T11" fmla="*/ 51 h 692"/>
                <a:gd name="T12" fmla="*/ 327 w 775"/>
                <a:gd name="T13" fmla="*/ 189 h 692"/>
                <a:gd name="T14" fmla="*/ 327 w 775"/>
                <a:gd name="T15" fmla="*/ 271 h 692"/>
                <a:gd name="T16" fmla="*/ 259 w 775"/>
                <a:gd name="T17" fmla="*/ 271 h 692"/>
                <a:gd name="T18" fmla="*/ 259 w 775"/>
                <a:gd name="T19" fmla="*/ 692 h 692"/>
                <a:gd name="T20" fmla="*/ 775 w 775"/>
                <a:gd name="T21" fmla="*/ 692 h 692"/>
                <a:gd name="T22" fmla="*/ 775 w 775"/>
                <a:gd name="T23" fmla="*/ 271 h 692"/>
                <a:gd name="T24" fmla="*/ 378 w 775"/>
                <a:gd name="T25" fmla="*/ 271 h 692"/>
                <a:gd name="T26" fmla="*/ 741 w 775"/>
                <a:gd name="T27" fmla="*/ 658 h 692"/>
                <a:gd name="T28" fmla="*/ 293 w 775"/>
                <a:gd name="T29" fmla="*/ 658 h 692"/>
                <a:gd name="T30" fmla="*/ 293 w 775"/>
                <a:gd name="T31" fmla="*/ 306 h 692"/>
                <a:gd name="T32" fmla="*/ 741 w 775"/>
                <a:gd name="T33" fmla="*/ 306 h 692"/>
                <a:gd name="T34" fmla="*/ 741 w 775"/>
                <a:gd name="T35" fmla="*/ 65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2">
                  <a:moveTo>
                    <a:pt x="378" y="271"/>
                  </a:moveTo>
                  <a:cubicBezTo>
                    <a:pt x="378" y="189"/>
                    <a:pt x="378" y="189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ubicBezTo>
                    <a:pt x="85" y="0"/>
                    <a:pt x="0" y="84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3"/>
                    <a:pt x="114" y="51"/>
                    <a:pt x="189" y="51"/>
                  </a:cubicBezTo>
                  <a:cubicBezTo>
                    <a:pt x="265" y="51"/>
                    <a:pt x="327" y="113"/>
                    <a:pt x="327" y="18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259" y="271"/>
                    <a:pt x="259" y="271"/>
                    <a:pt x="259" y="271"/>
                  </a:cubicBezTo>
                  <a:cubicBezTo>
                    <a:pt x="259" y="692"/>
                    <a:pt x="259" y="692"/>
                    <a:pt x="259" y="692"/>
                  </a:cubicBezTo>
                  <a:cubicBezTo>
                    <a:pt x="775" y="692"/>
                    <a:pt x="775" y="692"/>
                    <a:pt x="775" y="692"/>
                  </a:cubicBezTo>
                  <a:cubicBezTo>
                    <a:pt x="775" y="271"/>
                    <a:pt x="775" y="271"/>
                    <a:pt x="775" y="271"/>
                  </a:cubicBezTo>
                  <a:lnTo>
                    <a:pt x="378" y="271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226"/>
            <p:cNvSpPr>
              <a:spLocks/>
            </p:cNvSpPr>
            <p:nvPr/>
          </p:nvSpPr>
          <p:spPr bwMode="auto">
            <a:xfrm>
              <a:off x="1246188" y="3076575"/>
              <a:ext cx="42863" cy="73025"/>
            </a:xfrm>
            <a:custGeom>
              <a:avLst/>
              <a:gdLst>
                <a:gd name="T0" fmla="*/ 36 w 105"/>
                <a:gd name="T1" fmla="*/ 101 h 185"/>
                <a:gd name="T2" fmla="*/ 36 w 105"/>
                <a:gd name="T3" fmla="*/ 185 h 185"/>
                <a:gd name="T4" fmla="*/ 70 w 105"/>
                <a:gd name="T5" fmla="*/ 185 h 185"/>
                <a:gd name="T6" fmla="*/ 70 w 105"/>
                <a:gd name="T7" fmla="*/ 101 h 185"/>
                <a:gd name="T8" fmla="*/ 105 w 105"/>
                <a:gd name="T9" fmla="*/ 52 h 185"/>
                <a:gd name="T10" fmla="*/ 53 w 105"/>
                <a:gd name="T11" fmla="*/ 0 h 185"/>
                <a:gd name="T12" fmla="*/ 0 w 105"/>
                <a:gd name="T13" fmla="*/ 52 h 185"/>
                <a:gd name="T14" fmla="*/ 36 w 105"/>
                <a:gd name="T15" fmla="*/ 10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5">
                  <a:moveTo>
                    <a:pt x="36" y="101"/>
                  </a:moveTo>
                  <a:cubicBezTo>
                    <a:pt x="36" y="185"/>
                    <a:pt x="36" y="185"/>
                    <a:pt x="36" y="185"/>
                  </a:cubicBezTo>
                  <a:cubicBezTo>
                    <a:pt x="70" y="185"/>
                    <a:pt x="70" y="185"/>
                    <a:pt x="70" y="185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91" y="94"/>
                    <a:pt x="105" y="75"/>
                    <a:pt x="105" y="52"/>
                  </a:cubicBezTo>
                  <a:cubicBezTo>
                    <a:pt x="105" y="23"/>
                    <a:pt x="82" y="0"/>
                    <a:pt x="53" y="0"/>
                  </a:cubicBezTo>
                  <a:cubicBezTo>
                    <a:pt x="24" y="0"/>
                    <a:pt x="0" y="23"/>
                    <a:pt x="0" y="52"/>
                  </a:cubicBezTo>
                  <a:cubicBezTo>
                    <a:pt x="0" y="75"/>
                    <a:pt x="15" y="94"/>
                    <a:pt x="36" y="10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5" name="Group 464"/>
          <p:cNvGrpSpPr/>
          <p:nvPr/>
        </p:nvGrpSpPr>
        <p:grpSpPr>
          <a:xfrm>
            <a:off x="7426006" y="4070350"/>
            <a:ext cx="493713" cy="493713"/>
            <a:chOff x="979488" y="4070350"/>
            <a:chExt cx="493713" cy="493713"/>
          </a:xfrm>
        </p:grpSpPr>
        <p:sp>
          <p:nvSpPr>
            <p:cNvPr id="466" name="Rectangle 325"/>
            <p:cNvSpPr>
              <a:spLocks noChangeArrowheads="1"/>
            </p:cNvSpPr>
            <p:nvPr/>
          </p:nvSpPr>
          <p:spPr bwMode="auto">
            <a:xfrm>
              <a:off x="979488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Rectangle 326"/>
            <p:cNvSpPr>
              <a:spLocks noChangeArrowheads="1"/>
            </p:cNvSpPr>
            <p:nvPr/>
          </p:nvSpPr>
          <p:spPr bwMode="auto">
            <a:xfrm>
              <a:off x="979488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327"/>
            <p:cNvSpPr>
              <a:spLocks/>
            </p:cNvSpPr>
            <p:nvPr/>
          </p:nvSpPr>
          <p:spPr bwMode="auto">
            <a:xfrm>
              <a:off x="1169988" y="4295775"/>
              <a:ext cx="303213" cy="268288"/>
            </a:xfrm>
            <a:custGeom>
              <a:avLst/>
              <a:gdLst>
                <a:gd name="T0" fmla="*/ 130 w 191"/>
                <a:gd name="T1" fmla="*/ 0 h 169"/>
                <a:gd name="T2" fmla="*/ 130 w 191"/>
                <a:gd name="T3" fmla="*/ 105 h 169"/>
                <a:gd name="T4" fmla="*/ 0 w 191"/>
                <a:gd name="T5" fmla="*/ 105 h 169"/>
                <a:gd name="T6" fmla="*/ 65 w 191"/>
                <a:gd name="T7" fmla="*/ 169 h 169"/>
                <a:gd name="T8" fmla="*/ 191 w 191"/>
                <a:gd name="T9" fmla="*/ 169 h 169"/>
                <a:gd name="T10" fmla="*/ 191 w 191"/>
                <a:gd name="T11" fmla="*/ 60 h 169"/>
                <a:gd name="T12" fmla="*/ 130 w 191"/>
                <a:gd name="T1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69">
                  <a:moveTo>
                    <a:pt x="130" y="0"/>
                  </a:moveTo>
                  <a:lnTo>
                    <a:pt x="130" y="105"/>
                  </a:lnTo>
                  <a:lnTo>
                    <a:pt x="0" y="105"/>
                  </a:lnTo>
                  <a:lnTo>
                    <a:pt x="65" y="169"/>
                  </a:lnTo>
                  <a:lnTo>
                    <a:pt x="191" y="169"/>
                  </a:lnTo>
                  <a:lnTo>
                    <a:pt x="191" y="6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328"/>
            <p:cNvSpPr>
              <a:spLocks/>
            </p:cNvSpPr>
            <p:nvPr/>
          </p:nvSpPr>
          <p:spPr bwMode="auto">
            <a:xfrm>
              <a:off x="1169988" y="4295775"/>
              <a:ext cx="303213" cy="268288"/>
            </a:xfrm>
            <a:custGeom>
              <a:avLst/>
              <a:gdLst>
                <a:gd name="T0" fmla="*/ 130 w 191"/>
                <a:gd name="T1" fmla="*/ 0 h 169"/>
                <a:gd name="T2" fmla="*/ 130 w 191"/>
                <a:gd name="T3" fmla="*/ 105 h 169"/>
                <a:gd name="T4" fmla="*/ 0 w 191"/>
                <a:gd name="T5" fmla="*/ 105 h 169"/>
                <a:gd name="T6" fmla="*/ 65 w 191"/>
                <a:gd name="T7" fmla="*/ 169 h 169"/>
                <a:gd name="T8" fmla="*/ 191 w 191"/>
                <a:gd name="T9" fmla="*/ 169 h 169"/>
                <a:gd name="T10" fmla="*/ 191 w 191"/>
                <a:gd name="T11" fmla="*/ 60 h 169"/>
                <a:gd name="T12" fmla="*/ 130 w 191"/>
                <a:gd name="T1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69">
                  <a:moveTo>
                    <a:pt x="130" y="0"/>
                  </a:moveTo>
                  <a:lnTo>
                    <a:pt x="130" y="105"/>
                  </a:lnTo>
                  <a:lnTo>
                    <a:pt x="0" y="105"/>
                  </a:lnTo>
                  <a:lnTo>
                    <a:pt x="65" y="169"/>
                  </a:lnTo>
                  <a:lnTo>
                    <a:pt x="191" y="169"/>
                  </a:lnTo>
                  <a:lnTo>
                    <a:pt x="191" y="60"/>
                  </a:lnTo>
                  <a:lnTo>
                    <a:pt x="1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329"/>
            <p:cNvSpPr>
              <a:spLocks noEditPoints="1"/>
            </p:cNvSpPr>
            <p:nvPr/>
          </p:nvSpPr>
          <p:spPr bwMode="auto">
            <a:xfrm>
              <a:off x="1068388" y="4187825"/>
              <a:ext cx="307975" cy="274638"/>
            </a:xfrm>
            <a:custGeom>
              <a:avLst/>
              <a:gdLst>
                <a:gd name="T0" fmla="*/ 379 w 776"/>
                <a:gd name="T1" fmla="*/ 272 h 693"/>
                <a:gd name="T2" fmla="*/ 379 w 776"/>
                <a:gd name="T3" fmla="*/ 189 h 693"/>
                <a:gd name="T4" fmla="*/ 190 w 776"/>
                <a:gd name="T5" fmla="*/ 0 h 693"/>
                <a:gd name="T6" fmla="*/ 0 w 776"/>
                <a:gd name="T7" fmla="*/ 189 h 693"/>
                <a:gd name="T8" fmla="*/ 52 w 776"/>
                <a:gd name="T9" fmla="*/ 189 h 693"/>
                <a:gd name="T10" fmla="*/ 190 w 776"/>
                <a:gd name="T11" fmla="*/ 52 h 693"/>
                <a:gd name="T12" fmla="*/ 327 w 776"/>
                <a:gd name="T13" fmla="*/ 189 h 693"/>
                <a:gd name="T14" fmla="*/ 327 w 776"/>
                <a:gd name="T15" fmla="*/ 272 h 693"/>
                <a:gd name="T16" fmla="*/ 259 w 776"/>
                <a:gd name="T17" fmla="*/ 272 h 693"/>
                <a:gd name="T18" fmla="*/ 259 w 776"/>
                <a:gd name="T19" fmla="*/ 693 h 693"/>
                <a:gd name="T20" fmla="*/ 776 w 776"/>
                <a:gd name="T21" fmla="*/ 693 h 693"/>
                <a:gd name="T22" fmla="*/ 776 w 776"/>
                <a:gd name="T23" fmla="*/ 272 h 693"/>
                <a:gd name="T24" fmla="*/ 379 w 776"/>
                <a:gd name="T25" fmla="*/ 272 h 693"/>
                <a:gd name="T26" fmla="*/ 741 w 776"/>
                <a:gd name="T27" fmla="*/ 658 h 693"/>
                <a:gd name="T28" fmla="*/ 293 w 776"/>
                <a:gd name="T29" fmla="*/ 658 h 693"/>
                <a:gd name="T30" fmla="*/ 293 w 776"/>
                <a:gd name="T31" fmla="*/ 306 h 693"/>
                <a:gd name="T32" fmla="*/ 741 w 776"/>
                <a:gd name="T33" fmla="*/ 306 h 693"/>
                <a:gd name="T34" fmla="*/ 741 w 776"/>
                <a:gd name="T35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6" h="693">
                  <a:moveTo>
                    <a:pt x="379" y="272"/>
                  </a:moveTo>
                  <a:cubicBezTo>
                    <a:pt x="379" y="189"/>
                    <a:pt x="379" y="189"/>
                    <a:pt x="379" y="189"/>
                  </a:cubicBezTo>
                  <a:cubicBezTo>
                    <a:pt x="379" y="85"/>
                    <a:pt x="294" y="0"/>
                    <a:pt x="190" y="0"/>
                  </a:cubicBezTo>
                  <a:cubicBezTo>
                    <a:pt x="85" y="0"/>
                    <a:pt x="0" y="85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4"/>
                    <a:pt x="114" y="52"/>
                    <a:pt x="190" y="52"/>
                  </a:cubicBezTo>
                  <a:cubicBezTo>
                    <a:pt x="265" y="52"/>
                    <a:pt x="327" y="114"/>
                    <a:pt x="327" y="189"/>
                  </a:cubicBezTo>
                  <a:cubicBezTo>
                    <a:pt x="327" y="272"/>
                    <a:pt x="327" y="272"/>
                    <a:pt x="327" y="272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59" y="693"/>
                    <a:pt x="259" y="693"/>
                    <a:pt x="259" y="693"/>
                  </a:cubicBezTo>
                  <a:cubicBezTo>
                    <a:pt x="776" y="693"/>
                    <a:pt x="776" y="693"/>
                    <a:pt x="776" y="693"/>
                  </a:cubicBezTo>
                  <a:cubicBezTo>
                    <a:pt x="776" y="272"/>
                    <a:pt x="776" y="272"/>
                    <a:pt x="776" y="272"/>
                  </a:cubicBezTo>
                  <a:lnTo>
                    <a:pt x="379" y="272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330"/>
            <p:cNvSpPr>
              <a:spLocks/>
            </p:cNvSpPr>
            <p:nvPr/>
          </p:nvSpPr>
          <p:spPr bwMode="auto">
            <a:xfrm>
              <a:off x="1252538" y="4341813"/>
              <a:ext cx="41275" cy="73025"/>
            </a:xfrm>
            <a:custGeom>
              <a:avLst/>
              <a:gdLst>
                <a:gd name="T0" fmla="*/ 35 w 105"/>
                <a:gd name="T1" fmla="*/ 102 h 186"/>
                <a:gd name="T2" fmla="*/ 35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2 w 105"/>
                <a:gd name="T11" fmla="*/ 0 h 186"/>
                <a:gd name="T12" fmla="*/ 0 w 105"/>
                <a:gd name="T13" fmla="*/ 53 h 186"/>
                <a:gd name="T14" fmla="*/ 35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5" y="102"/>
                  </a:moveTo>
                  <a:cubicBezTo>
                    <a:pt x="35" y="186"/>
                    <a:pt x="35" y="186"/>
                    <a:pt x="35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0" y="95"/>
                    <a:pt x="105" y="75"/>
                    <a:pt x="105" y="53"/>
                  </a:cubicBezTo>
                  <a:cubicBezTo>
                    <a:pt x="105" y="23"/>
                    <a:pt x="81" y="0"/>
                    <a:pt x="52" y="0"/>
                  </a:cubicBezTo>
                  <a:cubicBezTo>
                    <a:pt x="23" y="0"/>
                    <a:pt x="0" y="23"/>
                    <a:pt x="0" y="53"/>
                  </a:cubicBezTo>
                  <a:cubicBezTo>
                    <a:pt x="0" y="75"/>
                    <a:pt x="14" y="95"/>
                    <a:pt x="35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2" name="Group 471"/>
          <p:cNvGrpSpPr/>
          <p:nvPr/>
        </p:nvGrpSpPr>
        <p:grpSpPr>
          <a:xfrm>
            <a:off x="7519668" y="1730154"/>
            <a:ext cx="306388" cy="274638"/>
            <a:chOff x="1063625" y="1662113"/>
            <a:chExt cx="306388" cy="274638"/>
          </a:xfrm>
        </p:grpSpPr>
        <p:sp>
          <p:nvSpPr>
            <p:cNvPr id="473" name="Rectangle 78"/>
            <p:cNvSpPr>
              <a:spLocks noChangeArrowheads="1"/>
            </p:cNvSpPr>
            <p:nvPr/>
          </p:nvSpPr>
          <p:spPr bwMode="auto">
            <a:xfrm>
              <a:off x="1179513" y="1782763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Rectangle 79"/>
            <p:cNvSpPr>
              <a:spLocks noChangeArrowheads="1"/>
            </p:cNvSpPr>
            <p:nvPr/>
          </p:nvSpPr>
          <p:spPr bwMode="auto">
            <a:xfrm>
              <a:off x="1268413" y="1782763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80"/>
            <p:cNvSpPr>
              <a:spLocks noEditPoints="1"/>
            </p:cNvSpPr>
            <p:nvPr/>
          </p:nvSpPr>
          <p:spPr bwMode="auto">
            <a:xfrm>
              <a:off x="1063625" y="1662113"/>
              <a:ext cx="306388" cy="274638"/>
            </a:xfrm>
            <a:custGeom>
              <a:avLst/>
              <a:gdLst>
                <a:gd name="T0" fmla="*/ 378 w 775"/>
                <a:gd name="T1" fmla="*/ 272 h 693"/>
                <a:gd name="T2" fmla="*/ 378 w 775"/>
                <a:gd name="T3" fmla="*/ 189 h 693"/>
                <a:gd name="T4" fmla="*/ 189 w 775"/>
                <a:gd name="T5" fmla="*/ 0 h 693"/>
                <a:gd name="T6" fmla="*/ 0 w 775"/>
                <a:gd name="T7" fmla="*/ 189 h 693"/>
                <a:gd name="T8" fmla="*/ 52 w 775"/>
                <a:gd name="T9" fmla="*/ 189 h 693"/>
                <a:gd name="T10" fmla="*/ 189 w 775"/>
                <a:gd name="T11" fmla="*/ 52 h 693"/>
                <a:gd name="T12" fmla="*/ 327 w 775"/>
                <a:gd name="T13" fmla="*/ 189 h 693"/>
                <a:gd name="T14" fmla="*/ 327 w 775"/>
                <a:gd name="T15" fmla="*/ 272 h 693"/>
                <a:gd name="T16" fmla="*/ 259 w 775"/>
                <a:gd name="T17" fmla="*/ 272 h 693"/>
                <a:gd name="T18" fmla="*/ 259 w 775"/>
                <a:gd name="T19" fmla="*/ 693 h 693"/>
                <a:gd name="T20" fmla="*/ 775 w 775"/>
                <a:gd name="T21" fmla="*/ 693 h 693"/>
                <a:gd name="T22" fmla="*/ 775 w 775"/>
                <a:gd name="T23" fmla="*/ 272 h 693"/>
                <a:gd name="T24" fmla="*/ 378 w 775"/>
                <a:gd name="T25" fmla="*/ 272 h 693"/>
                <a:gd name="T26" fmla="*/ 741 w 775"/>
                <a:gd name="T27" fmla="*/ 658 h 693"/>
                <a:gd name="T28" fmla="*/ 293 w 775"/>
                <a:gd name="T29" fmla="*/ 658 h 693"/>
                <a:gd name="T30" fmla="*/ 293 w 775"/>
                <a:gd name="T31" fmla="*/ 306 h 693"/>
                <a:gd name="T32" fmla="*/ 741 w 775"/>
                <a:gd name="T33" fmla="*/ 306 h 693"/>
                <a:gd name="T34" fmla="*/ 741 w 775"/>
                <a:gd name="T35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3">
                  <a:moveTo>
                    <a:pt x="378" y="272"/>
                  </a:moveTo>
                  <a:cubicBezTo>
                    <a:pt x="378" y="189"/>
                    <a:pt x="378" y="189"/>
                    <a:pt x="378" y="189"/>
                  </a:cubicBezTo>
                  <a:cubicBezTo>
                    <a:pt x="378" y="85"/>
                    <a:pt x="294" y="0"/>
                    <a:pt x="189" y="0"/>
                  </a:cubicBezTo>
                  <a:cubicBezTo>
                    <a:pt x="85" y="0"/>
                    <a:pt x="0" y="85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4"/>
                    <a:pt x="114" y="52"/>
                    <a:pt x="189" y="52"/>
                  </a:cubicBezTo>
                  <a:cubicBezTo>
                    <a:pt x="265" y="52"/>
                    <a:pt x="327" y="114"/>
                    <a:pt x="327" y="189"/>
                  </a:cubicBezTo>
                  <a:cubicBezTo>
                    <a:pt x="327" y="272"/>
                    <a:pt x="327" y="272"/>
                    <a:pt x="327" y="272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59" y="693"/>
                    <a:pt x="259" y="693"/>
                    <a:pt x="259" y="693"/>
                  </a:cubicBezTo>
                  <a:cubicBezTo>
                    <a:pt x="775" y="693"/>
                    <a:pt x="775" y="693"/>
                    <a:pt x="775" y="693"/>
                  </a:cubicBezTo>
                  <a:cubicBezTo>
                    <a:pt x="775" y="272"/>
                    <a:pt x="775" y="272"/>
                    <a:pt x="775" y="272"/>
                  </a:cubicBezTo>
                  <a:lnTo>
                    <a:pt x="378" y="272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81"/>
            <p:cNvSpPr>
              <a:spLocks/>
            </p:cNvSpPr>
            <p:nvPr/>
          </p:nvSpPr>
          <p:spPr bwMode="auto">
            <a:xfrm>
              <a:off x="1246188" y="1816100"/>
              <a:ext cx="42863" cy="74613"/>
            </a:xfrm>
            <a:custGeom>
              <a:avLst/>
              <a:gdLst>
                <a:gd name="T0" fmla="*/ 36 w 105"/>
                <a:gd name="T1" fmla="*/ 102 h 186"/>
                <a:gd name="T2" fmla="*/ 36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3 w 105"/>
                <a:gd name="T11" fmla="*/ 0 h 186"/>
                <a:gd name="T12" fmla="*/ 0 w 105"/>
                <a:gd name="T13" fmla="*/ 53 h 186"/>
                <a:gd name="T14" fmla="*/ 36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6" y="102"/>
                  </a:moveTo>
                  <a:cubicBezTo>
                    <a:pt x="36" y="186"/>
                    <a:pt x="36" y="186"/>
                    <a:pt x="36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1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76"/>
                    <a:pt x="15" y="95"/>
                    <a:pt x="36" y="10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7707644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USB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Smartphone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Email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Desktop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Laptop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File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12654" y="1189096"/>
            <a:ext cx="88391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Speedometer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Trojan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>
          <a:xfrm>
            <a:off x="8815492" y="4247947"/>
            <a:ext cx="221983" cy="151473"/>
          </a:xfrm>
        </p:spPr>
        <p:txBody>
          <a:bodyPr/>
          <a:lstStyle/>
          <a:p>
            <a:fld id="{5603B92E-BF1A-4B46-B8D9-266A535465C3}" type="slidenum">
              <a:rPr lang="en-US" smtClean="0"/>
              <a:pPr/>
              <a:t>18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M0171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M0172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M0173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M0174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M0175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M0176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M0177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M0178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M0179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M0180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1129534" y="2322073"/>
            <a:ext cx="174625" cy="293688"/>
            <a:chOff x="2740025" y="2324099"/>
            <a:chExt cx="174625" cy="293688"/>
          </a:xfrm>
        </p:grpSpPr>
        <p:sp>
          <p:nvSpPr>
            <p:cNvPr id="94" name="Freeform 784"/>
            <p:cNvSpPr>
              <a:spLocks noChangeArrowheads="1"/>
            </p:cNvSpPr>
            <p:nvPr/>
          </p:nvSpPr>
          <p:spPr bwMode="auto">
            <a:xfrm>
              <a:off x="2746375" y="2330449"/>
              <a:ext cx="160338" cy="280988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785"/>
            <p:cNvSpPr>
              <a:spLocks noChangeArrowheads="1"/>
            </p:cNvSpPr>
            <p:nvPr/>
          </p:nvSpPr>
          <p:spPr bwMode="auto">
            <a:xfrm>
              <a:off x="2746375" y="2330449"/>
              <a:ext cx="160338" cy="280988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786"/>
            <p:cNvSpPr>
              <a:spLocks noChangeArrowheads="1"/>
            </p:cNvSpPr>
            <p:nvPr/>
          </p:nvSpPr>
          <p:spPr bwMode="auto">
            <a:xfrm>
              <a:off x="2827338" y="238918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787"/>
            <p:cNvSpPr>
              <a:spLocks noChangeArrowheads="1"/>
            </p:cNvSpPr>
            <p:nvPr/>
          </p:nvSpPr>
          <p:spPr bwMode="auto">
            <a:xfrm>
              <a:off x="2827338" y="238918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788"/>
            <p:cNvSpPr>
              <a:spLocks noChangeArrowheads="1"/>
            </p:cNvSpPr>
            <p:nvPr/>
          </p:nvSpPr>
          <p:spPr bwMode="auto">
            <a:xfrm>
              <a:off x="2740025" y="2324099"/>
              <a:ext cx="174625" cy="293688"/>
            </a:xfrm>
            <a:custGeom>
              <a:avLst/>
              <a:gdLst>
                <a:gd name="T0" fmla="*/ 395 w 484"/>
                <a:gd name="T1" fmla="*/ 157 h 814"/>
                <a:gd name="T2" fmla="*/ 395 w 484"/>
                <a:gd name="T3" fmla="*/ 0 h 814"/>
                <a:gd name="T4" fmla="*/ 91 w 484"/>
                <a:gd name="T5" fmla="*/ 0 h 814"/>
                <a:gd name="T6" fmla="*/ 91 w 484"/>
                <a:gd name="T7" fmla="*/ 157 h 814"/>
                <a:gd name="T8" fmla="*/ 0 w 484"/>
                <a:gd name="T9" fmla="*/ 157 h 814"/>
                <a:gd name="T10" fmla="*/ 0 w 484"/>
                <a:gd name="T11" fmla="*/ 813 h 814"/>
                <a:gd name="T12" fmla="*/ 483 w 484"/>
                <a:gd name="T13" fmla="*/ 813 h 814"/>
                <a:gd name="T14" fmla="*/ 483 w 484"/>
                <a:gd name="T15" fmla="*/ 157 h 814"/>
                <a:gd name="T16" fmla="*/ 395 w 484"/>
                <a:gd name="T17" fmla="*/ 157 h 814"/>
                <a:gd name="T18" fmla="*/ 130 w 484"/>
                <a:gd name="T19" fmla="*/ 35 h 814"/>
                <a:gd name="T20" fmla="*/ 357 w 484"/>
                <a:gd name="T21" fmla="*/ 35 h 814"/>
                <a:gd name="T22" fmla="*/ 357 w 484"/>
                <a:gd name="T23" fmla="*/ 157 h 814"/>
                <a:gd name="T24" fmla="*/ 130 w 484"/>
                <a:gd name="T25" fmla="*/ 157 h 814"/>
                <a:gd name="T26" fmla="*/ 130 w 484"/>
                <a:gd name="T27" fmla="*/ 35 h 814"/>
                <a:gd name="T28" fmla="*/ 444 w 484"/>
                <a:gd name="T29" fmla="*/ 774 h 814"/>
                <a:gd name="T30" fmla="*/ 39 w 484"/>
                <a:gd name="T31" fmla="*/ 774 h 814"/>
                <a:gd name="T32" fmla="*/ 39 w 484"/>
                <a:gd name="T33" fmla="*/ 196 h 814"/>
                <a:gd name="T34" fmla="*/ 91 w 484"/>
                <a:gd name="T35" fmla="*/ 196 h 814"/>
                <a:gd name="T36" fmla="*/ 395 w 484"/>
                <a:gd name="T37" fmla="*/ 196 h 814"/>
                <a:gd name="T38" fmla="*/ 444 w 484"/>
                <a:gd name="T39" fmla="*/ 196 h 814"/>
                <a:gd name="T40" fmla="*/ 444 w 484"/>
                <a:gd name="T41" fmla="*/ 77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4" h="814">
                  <a:moveTo>
                    <a:pt x="395" y="157"/>
                  </a:moveTo>
                  <a:lnTo>
                    <a:pt x="395" y="0"/>
                  </a:lnTo>
                  <a:lnTo>
                    <a:pt x="91" y="0"/>
                  </a:lnTo>
                  <a:lnTo>
                    <a:pt x="91" y="157"/>
                  </a:lnTo>
                  <a:lnTo>
                    <a:pt x="0" y="157"/>
                  </a:lnTo>
                  <a:lnTo>
                    <a:pt x="0" y="813"/>
                  </a:lnTo>
                  <a:lnTo>
                    <a:pt x="483" y="813"/>
                  </a:lnTo>
                  <a:lnTo>
                    <a:pt x="483" y="157"/>
                  </a:lnTo>
                  <a:lnTo>
                    <a:pt x="395" y="157"/>
                  </a:lnTo>
                  <a:close/>
                  <a:moveTo>
                    <a:pt x="130" y="35"/>
                  </a:moveTo>
                  <a:lnTo>
                    <a:pt x="357" y="35"/>
                  </a:lnTo>
                  <a:lnTo>
                    <a:pt x="357" y="157"/>
                  </a:lnTo>
                  <a:lnTo>
                    <a:pt x="130" y="157"/>
                  </a:lnTo>
                  <a:lnTo>
                    <a:pt x="130" y="35"/>
                  </a:lnTo>
                  <a:close/>
                  <a:moveTo>
                    <a:pt x="444" y="774"/>
                  </a:moveTo>
                  <a:lnTo>
                    <a:pt x="39" y="774"/>
                  </a:lnTo>
                  <a:lnTo>
                    <a:pt x="39" y="196"/>
                  </a:lnTo>
                  <a:lnTo>
                    <a:pt x="91" y="196"/>
                  </a:lnTo>
                  <a:lnTo>
                    <a:pt x="395" y="196"/>
                  </a:lnTo>
                  <a:lnTo>
                    <a:pt x="444" y="196"/>
                  </a:lnTo>
                  <a:lnTo>
                    <a:pt x="444" y="7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789"/>
            <p:cNvSpPr>
              <a:spLocks noChangeArrowheads="1"/>
            </p:cNvSpPr>
            <p:nvPr/>
          </p:nvSpPr>
          <p:spPr bwMode="auto">
            <a:xfrm>
              <a:off x="2835275" y="2351087"/>
              <a:ext cx="20638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790"/>
            <p:cNvSpPr>
              <a:spLocks noChangeArrowheads="1"/>
            </p:cNvSpPr>
            <p:nvPr/>
          </p:nvSpPr>
          <p:spPr bwMode="auto">
            <a:xfrm>
              <a:off x="2798763" y="2351087"/>
              <a:ext cx="20637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" name="Group 100"/>
          <p:cNvGrpSpPr/>
          <p:nvPr/>
        </p:nvGrpSpPr>
        <p:grpSpPr>
          <a:xfrm>
            <a:off x="1129534" y="3561773"/>
            <a:ext cx="174625" cy="293687"/>
            <a:chOff x="2740025" y="3545317"/>
            <a:chExt cx="174625" cy="293687"/>
          </a:xfrm>
        </p:grpSpPr>
        <p:sp>
          <p:nvSpPr>
            <p:cNvPr id="102" name="Freeform 791"/>
            <p:cNvSpPr>
              <a:spLocks noChangeArrowheads="1"/>
            </p:cNvSpPr>
            <p:nvPr/>
          </p:nvSpPr>
          <p:spPr bwMode="auto">
            <a:xfrm>
              <a:off x="2746375" y="3551667"/>
              <a:ext cx="160338" cy="280987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792"/>
            <p:cNvSpPr>
              <a:spLocks noChangeArrowheads="1"/>
            </p:cNvSpPr>
            <p:nvPr/>
          </p:nvSpPr>
          <p:spPr bwMode="auto">
            <a:xfrm>
              <a:off x="2746375" y="3551667"/>
              <a:ext cx="160338" cy="280987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793"/>
            <p:cNvSpPr>
              <a:spLocks noChangeArrowheads="1"/>
            </p:cNvSpPr>
            <p:nvPr/>
          </p:nvSpPr>
          <p:spPr bwMode="auto">
            <a:xfrm>
              <a:off x="2827338" y="360881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794"/>
            <p:cNvSpPr>
              <a:spLocks noChangeArrowheads="1"/>
            </p:cNvSpPr>
            <p:nvPr/>
          </p:nvSpPr>
          <p:spPr bwMode="auto">
            <a:xfrm>
              <a:off x="2827338" y="360881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795"/>
            <p:cNvSpPr>
              <a:spLocks noChangeArrowheads="1"/>
            </p:cNvSpPr>
            <p:nvPr/>
          </p:nvSpPr>
          <p:spPr bwMode="auto">
            <a:xfrm>
              <a:off x="2740025" y="3545317"/>
              <a:ext cx="174625" cy="293687"/>
            </a:xfrm>
            <a:custGeom>
              <a:avLst/>
              <a:gdLst>
                <a:gd name="T0" fmla="*/ 395 w 484"/>
                <a:gd name="T1" fmla="*/ 157 h 814"/>
                <a:gd name="T2" fmla="*/ 395 w 484"/>
                <a:gd name="T3" fmla="*/ 0 h 814"/>
                <a:gd name="T4" fmla="*/ 91 w 484"/>
                <a:gd name="T5" fmla="*/ 0 h 814"/>
                <a:gd name="T6" fmla="*/ 91 w 484"/>
                <a:gd name="T7" fmla="*/ 157 h 814"/>
                <a:gd name="T8" fmla="*/ 0 w 484"/>
                <a:gd name="T9" fmla="*/ 157 h 814"/>
                <a:gd name="T10" fmla="*/ 0 w 484"/>
                <a:gd name="T11" fmla="*/ 813 h 814"/>
                <a:gd name="T12" fmla="*/ 483 w 484"/>
                <a:gd name="T13" fmla="*/ 813 h 814"/>
                <a:gd name="T14" fmla="*/ 483 w 484"/>
                <a:gd name="T15" fmla="*/ 157 h 814"/>
                <a:gd name="T16" fmla="*/ 395 w 484"/>
                <a:gd name="T17" fmla="*/ 157 h 814"/>
                <a:gd name="T18" fmla="*/ 130 w 484"/>
                <a:gd name="T19" fmla="*/ 35 h 814"/>
                <a:gd name="T20" fmla="*/ 357 w 484"/>
                <a:gd name="T21" fmla="*/ 35 h 814"/>
                <a:gd name="T22" fmla="*/ 357 w 484"/>
                <a:gd name="T23" fmla="*/ 157 h 814"/>
                <a:gd name="T24" fmla="*/ 130 w 484"/>
                <a:gd name="T25" fmla="*/ 157 h 814"/>
                <a:gd name="T26" fmla="*/ 130 w 484"/>
                <a:gd name="T27" fmla="*/ 35 h 814"/>
                <a:gd name="T28" fmla="*/ 444 w 484"/>
                <a:gd name="T29" fmla="*/ 774 h 814"/>
                <a:gd name="T30" fmla="*/ 39 w 484"/>
                <a:gd name="T31" fmla="*/ 774 h 814"/>
                <a:gd name="T32" fmla="*/ 39 w 484"/>
                <a:gd name="T33" fmla="*/ 196 h 814"/>
                <a:gd name="T34" fmla="*/ 91 w 484"/>
                <a:gd name="T35" fmla="*/ 196 h 814"/>
                <a:gd name="T36" fmla="*/ 395 w 484"/>
                <a:gd name="T37" fmla="*/ 196 h 814"/>
                <a:gd name="T38" fmla="*/ 444 w 484"/>
                <a:gd name="T39" fmla="*/ 196 h 814"/>
                <a:gd name="T40" fmla="*/ 444 w 484"/>
                <a:gd name="T41" fmla="*/ 77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4" h="814">
                  <a:moveTo>
                    <a:pt x="395" y="157"/>
                  </a:moveTo>
                  <a:lnTo>
                    <a:pt x="395" y="0"/>
                  </a:lnTo>
                  <a:lnTo>
                    <a:pt x="91" y="0"/>
                  </a:lnTo>
                  <a:lnTo>
                    <a:pt x="91" y="157"/>
                  </a:lnTo>
                  <a:lnTo>
                    <a:pt x="0" y="157"/>
                  </a:lnTo>
                  <a:lnTo>
                    <a:pt x="0" y="813"/>
                  </a:lnTo>
                  <a:lnTo>
                    <a:pt x="483" y="813"/>
                  </a:lnTo>
                  <a:lnTo>
                    <a:pt x="483" y="157"/>
                  </a:lnTo>
                  <a:lnTo>
                    <a:pt x="395" y="157"/>
                  </a:lnTo>
                  <a:close/>
                  <a:moveTo>
                    <a:pt x="130" y="35"/>
                  </a:moveTo>
                  <a:lnTo>
                    <a:pt x="357" y="35"/>
                  </a:lnTo>
                  <a:lnTo>
                    <a:pt x="357" y="157"/>
                  </a:lnTo>
                  <a:lnTo>
                    <a:pt x="130" y="157"/>
                  </a:lnTo>
                  <a:lnTo>
                    <a:pt x="130" y="35"/>
                  </a:lnTo>
                  <a:close/>
                  <a:moveTo>
                    <a:pt x="444" y="774"/>
                  </a:moveTo>
                  <a:lnTo>
                    <a:pt x="39" y="774"/>
                  </a:lnTo>
                  <a:lnTo>
                    <a:pt x="39" y="196"/>
                  </a:lnTo>
                  <a:lnTo>
                    <a:pt x="91" y="196"/>
                  </a:lnTo>
                  <a:lnTo>
                    <a:pt x="395" y="196"/>
                  </a:lnTo>
                  <a:lnTo>
                    <a:pt x="444" y="196"/>
                  </a:lnTo>
                  <a:lnTo>
                    <a:pt x="444" y="77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796"/>
            <p:cNvSpPr>
              <a:spLocks noChangeArrowheads="1"/>
            </p:cNvSpPr>
            <p:nvPr/>
          </p:nvSpPr>
          <p:spPr bwMode="auto">
            <a:xfrm>
              <a:off x="2835275" y="3570717"/>
              <a:ext cx="20638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797"/>
            <p:cNvSpPr>
              <a:spLocks noChangeArrowheads="1"/>
            </p:cNvSpPr>
            <p:nvPr/>
          </p:nvSpPr>
          <p:spPr bwMode="auto">
            <a:xfrm>
              <a:off x="2798763" y="3570717"/>
              <a:ext cx="20637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1122190" y="1709875"/>
            <a:ext cx="174625" cy="293688"/>
            <a:chOff x="2733675" y="1676399"/>
            <a:chExt cx="174625" cy="293688"/>
          </a:xfrm>
        </p:grpSpPr>
        <p:sp>
          <p:nvSpPr>
            <p:cNvPr id="110" name="Freeform 798"/>
            <p:cNvSpPr>
              <a:spLocks noChangeArrowheads="1"/>
            </p:cNvSpPr>
            <p:nvPr/>
          </p:nvSpPr>
          <p:spPr bwMode="auto">
            <a:xfrm>
              <a:off x="2740025" y="1682749"/>
              <a:ext cx="160338" cy="280988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799"/>
            <p:cNvSpPr>
              <a:spLocks noChangeArrowheads="1"/>
            </p:cNvSpPr>
            <p:nvPr/>
          </p:nvSpPr>
          <p:spPr bwMode="auto">
            <a:xfrm>
              <a:off x="2740025" y="1682749"/>
              <a:ext cx="160338" cy="280988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800"/>
            <p:cNvSpPr>
              <a:spLocks noChangeArrowheads="1"/>
            </p:cNvSpPr>
            <p:nvPr/>
          </p:nvSpPr>
          <p:spPr bwMode="auto">
            <a:xfrm>
              <a:off x="2820988" y="174148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801"/>
            <p:cNvSpPr>
              <a:spLocks noChangeArrowheads="1"/>
            </p:cNvSpPr>
            <p:nvPr/>
          </p:nvSpPr>
          <p:spPr bwMode="auto">
            <a:xfrm>
              <a:off x="2820988" y="174148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802"/>
            <p:cNvSpPr>
              <a:spLocks noChangeArrowheads="1"/>
            </p:cNvSpPr>
            <p:nvPr/>
          </p:nvSpPr>
          <p:spPr bwMode="auto">
            <a:xfrm>
              <a:off x="2733675" y="1676399"/>
              <a:ext cx="174625" cy="293688"/>
            </a:xfrm>
            <a:custGeom>
              <a:avLst/>
              <a:gdLst>
                <a:gd name="T0" fmla="*/ 395 w 484"/>
                <a:gd name="T1" fmla="*/ 157 h 814"/>
                <a:gd name="T2" fmla="*/ 395 w 484"/>
                <a:gd name="T3" fmla="*/ 0 h 814"/>
                <a:gd name="T4" fmla="*/ 91 w 484"/>
                <a:gd name="T5" fmla="*/ 0 h 814"/>
                <a:gd name="T6" fmla="*/ 91 w 484"/>
                <a:gd name="T7" fmla="*/ 157 h 814"/>
                <a:gd name="T8" fmla="*/ 0 w 484"/>
                <a:gd name="T9" fmla="*/ 157 h 814"/>
                <a:gd name="T10" fmla="*/ 0 w 484"/>
                <a:gd name="T11" fmla="*/ 813 h 814"/>
                <a:gd name="T12" fmla="*/ 483 w 484"/>
                <a:gd name="T13" fmla="*/ 813 h 814"/>
                <a:gd name="T14" fmla="*/ 483 w 484"/>
                <a:gd name="T15" fmla="*/ 157 h 814"/>
                <a:gd name="T16" fmla="*/ 395 w 484"/>
                <a:gd name="T17" fmla="*/ 157 h 814"/>
                <a:gd name="T18" fmla="*/ 130 w 484"/>
                <a:gd name="T19" fmla="*/ 35 h 814"/>
                <a:gd name="T20" fmla="*/ 357 w 484"/>
                <a:gd name="T21" fmla="*/ 35 h 814"/>
                <a:gd name="T22" fmla="*/ 357 w 484"/>
                <a:gd name="T23" fmla="*/ 157 h 814"/>
                <a:gd name="T24" fmla="*/ 130 w 484"/>
                <a:gd name="T25" fmla="*/ 157 h 814"/>
                <a:gd name="T26" fmla="*/ 130 w 484"/>
                <a:gd name="T27" fmla="*/ 35 h 814"/>
                <a:gd name="T28" fmla="*/ 444 w 484"/>
                <a:gd name="T29" fmla="*/ 774 h 814"/>
                <a:gd name="T30" fmla="*/ 39 w 484"/>
                <a:gd name="T31" fmla="*/ 774 h 814"/>
                <a:gd name="T32" fmla="*/ 39 w 484"/>
                <a:gd name="T33" fmla="*/ 196 h 814"/>
                <a:gd name="T34" fmla="*/ 91 w 484"/>
                <a:gd name="T35" fmla="*/ 196 h 814"/>
                <a:gd name="T36" fmla="*/ 395 w 484"/>
                <a:gd name="T37" fmla="*/ 196 h 814"/>
                <a:gd name="T38" fmla="*/ 444 w 484"/>
                <a:gd name="T39" fmla="*/ 196 h 814"/>
                <a:gd name="T40" fmla="*/ 444 w 484"/>
                <a:gd name="T41" fmla="*/ 77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4" h="814">
                  <a:moveTo>
                    <a:pt x="395" y="157"/>
                  </a:moveTo>
                  <a:lnTo>
                    <a:pt x="395" y="0"/>
                  </a:lnTo>
                  <a:lnTo>
                    <a:pt x="91" y="0"/>
                  </a:lnTo>
                  <a:lnTo>
                    <a:pt x="91" y="157"/>
                  </a:lnTo>
                  <a:lnTo>
                    <a:pt x="0" y="157"/>
                  </a:lnTo>
                  <a:lnTo>
                    <a:pt x="0" y="813"/>
                  </a:lnTo>
                  <a:lnTo>
                    <a:pt x="483" y="813"/>
                  </a:lnTo>
                  <a:lnTo>
                    <a:pt x="483" y="157"/>
                  </a:lnTo>
                  <a:lnTo>
                    <a:pt x="395" y="157"/>
                  </a:lnTo>
                  <a:close/>
                  <a:moveTo>
                    <a:pt x="130" y="35"/>
                  </a:moveTo>
                  <a:lnTo>
                    <a:pt x="357" y="35"/>
                  </a:lnTo>
                  <a:lnTo>
                    <a:pt x="357" y="157"/>
                  </a:lnTo>
                  <a:lnTo>
                    <a:pt x="130" y="157"/>
                  </a:lnTo>
                  <a:lnTo>
                    <a:pt x="130" y="35"/>
                  </a:lnTo>
                  <a:close/>
                  <a:moveTo>
                    <a:pt x="444" y="774"/>
                  </a:moveTo>
                  <a:lnTo>
                    <a:pt x="39" y="774"/>
                  </a:lnTo>
                  <a:lnTo>
                    <a:pt x="39" y="196"/>
                  </a:lnTo>
                  <a:lnTo>
                    <a:pt x="91" y="196"/>
                  </a:lnTo>
                  <a:lnTo>
                    <a:pt x="395" y="196"/>
                  </a:lnTo>
                  <a:lnTo>
                    <a:pt x="444" y="196"/>
                  </a:lnTo>
                  <a:lnTo>
                    <a:pt x="444" y="77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803"/>
            <p:cNvSpPr>
              <a:spLocks noChangeArrowheads="1"/>
            </p:cNvSpPr>
            <p:nvPr/>
          </p:nvSpPr>
          <p:spPr bwMode="auto">
            <a:xfrm>
              <a:off x="2828925" y="1703387"/>
              <a:ext cx="20638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804"/>
            <p:cNvSpPr>
              <a:spLocks noChangeArrowheads="1"/>
            </p:cNvSpPr>
            <p:nvPr/>
          </p:nvSpPr>
          <p:spPr bwMode="auto">
            <a:xfrm>
              <a:off x="2792413" y="1703387"/>
              <a:ext cx="20637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964812" y="4081593"/>
            <a:ext cx="484181" cy="484181"/>
            <a:chOff x="2579688" y="4095749"/>
            <a:chExt cx="495300" cy="495300"/>
          </a:xfrm>
        </p:grpSpPr>
        <p:sp>
          <p:nvSpPr>
            <p:cNvPr id="118" name="Freeform 805"/>
            <p:cNvSpPr>
              <a:spLocks noChangeArrowheads="1"/>
            </p:cNvSpPr>
            <p:nvPr/>
          </p:nvSpPr>
          <p:spPr bwMode="auto">
            <a:xfrm>
              <a:off x="2579688" y="40957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806"/>
            <p:cNvSpPr>
              <a:spLocks noChangeArrowheads="1"/>
            </p:cNvSpPr>
            <p:nvPr/>
          </p:nvSpPr>
          <p:spPr bwMode="auto">
            <a:xfrm>
              <a:off x="2579688" y="40957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807"/>
            <p:cNvSpPr>
              <a:spLocks noChangeArrowheads="1"/>
            </p:cNvSpPr>
            <p:nvPr/>
          </p:nvSpPr>
          <p:spPr bwMode="auto">
            <a:xfrm>
              <a:off x="3073400" y="4365624"/>
              <a:ext cx="1588" cy="223838"/>
            </a:xfrm>
            <a:custGeom>
              <a:avLst/>
              <a:gdLst>
                <a:gd name="T0" fmla="*/ 0 w 1"/>
                <a:gd name="T1" fmla="*/ 0 h 623"/>
                <a:gd name="T2" fmla="*/ 0 w 1"/>
                <a:gd name="T3" fmla="*/ 622 h 623"/>
                <a:gd name="T4" fmla="*/ 0 w 1"/>
                <a:gd name="T5" fmla="*/ 622 h 623"/>
                <a:gd name="T6" fmla="*/ 0 w 1"/>
                <a:gd name="T7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23">
                  <a:moveTo>
                    <a:pt x="0" y="0"/>
                  </a:moveTo>
                  <a:lnTo>
                    <a:pt x="0" y="622"/>
                  </a:lnTo>
                  <a:lnTo>
                    <a:pt x="0" y="62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808"/>
            <p:cNvSpPr>
              <a:spLocks noChangeArrowheads="1"/>
            </p:cNvSpPr>
            <p:nvPr/>
          </p:nvSpPr>
          <p:spPr bwMode="auto">
            <a:xfrm>
              <a:off x="3073400" y="4365624"/>
              <a:ext cx="1588" cy="223838"/>
            </a:xfrm>
            <a:custGeom>
              <a:avLst/>
              <a:gdLst>
                <a:gd name="T0" fmla="*/ 0 w 1"/>
                <a:gd name="T1" fmla="*/ 0 h 623"/>
                <a:gd name="T2" fmla="*/ 0 w 1"/>
                <a:gd name="T3" fmla="*/ 622 h 623"/>
                <a:gd name="T4" fmla="*/ 0 w 1"/>
                <a:gd name="T5" fmla="*/ 622 h 623"/>
                <a:gd name="T6" fmla="*/ 0 w 1"/>
                <a:gd name="T7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23">
                  <a:moveTo>
                    <a:pt x="0" y="0"/>
                  </a:moveTo>
                  <a:lnTo>
                    <a:pt x="0" y="622"/>
                  </a:lnTo>
                  <a:lnTo>
                    <a:pt x="0" y="62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809"/>
            <p:cNvSpPr>
              <a:spLocks noChangeArrowheads="1"/>
            </p:cNvSpPr>
            <p:nvPr/>
          </p:nvSpPr>
          <p:spPr bwMode="auto">
            <a:xfrm>
              <a:off x="2730500" y="4179887"/>
              <a:ext cx="344488" cy="411162"/>
            </a:xfrm>
            <a:custGeom>
              <a:avLst/>
              <a:gdLst>
                <a:gd name="T0" fmla="*/ 436 w 955"/>
                <a:gd name="T1" fmla="*/ 0 h 1141"/>
                <a:gd name="T2" fmla="*/ 436 w 955"/>
                <a:gd name="T3" fmla="*/ 175 h 1141"/>
                <a:gd name="T4" fmla="*/ 532 w 955"/>
                <a:gd name="T5" fmla="*/ 175 h 1141"/>
                <a:gd name="T6" fmla="*/ 532 w 955"/>
                <a:gd name="T7" fmla="*/ 904 h 1141"/>
                <a:gd name="T8" fmla="*/ 0 w 955"/>
                <a:gd name="T9" fmla="*/ 904 h 1141"/>
                <a:gd name="T10" fmla="*/ 239 w 955"/>
                <a:gd name="T11" fmla="*/ 1140 h 1141"/>
                <a:gd name="T12" fmla="*/ 954 w 955"/>
                <a:gd name="T13" fmla="*/ 1140 h 1141"/>
                <a:gd name="T14" fmla="*/ 954 w 955"/>
                <a:gd name="T15" fmla="*/ 518 h 1141"/>
                <a:gd name="T16" fmla="*/ 436 w 955"/>
                <a:gd name="T17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5" h="1141">
                  <a:moveTo>
                    <a:pt x="436" y="0"/>
                  </a:moveTo>
                  <a:lnTo>
                    <a:pt x="436" y="175"/>
                  </a:lnTo>
                  <a:lnTo>
                    <a:pt x="532" y="175"/>
                  </a:lnTo>
                  <a:lnTo>
                    <a:pt x="532" y="904"/>
                  </a:lnTo>
                  <a:lnTo>
                    <a:pt x="0" y="904"/>
                  </a:lnTo>
                  <a:lnTo>
                    <a:pt x="239" y="1140"/>
                  </a:lnTo>
                  <a:lnTo>
                    <a:pt x="954" y="1140"/>
                  </a:lnTo>
                  <a:lnTo>
                    <a:pt x="954" y="518"/>
                  </a:lnTo>
                  <a:lnTo>
                    <a:pt x="4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810"/>
            <p:cNvSpPr>
              <a:spLocks noChangeArrowheads="1"/>
            </p:cNvSpPr>
            <p:nvPr/>
          </p:nvSpPr>
          <p:spPr bwMode="auto">
            <a:xfrm>
              <a:off x="2730500" y="4179887"/>
              <a:ext cx="344488" cy="411162"/>
            </a:xfrm>
            <a:custGeom>
              <a:avLst/>
              <a:gdLst>
                <a:gd name="T0" fmla="*/ 436 w 955"/>
                <a:gd name="T1" fmla="*/ 0 h 1141"/>
                <a:gd name="T2" fmla="*/ 436 w 955"/>
                <a:gd name="T3" fmla="*/ 175 h 1141"/>
                <a:gd name="T4" fmla="*/ 532 w 955"/>
                <a:gd name="T5" fmla="*/ 175 h 1141"/>
                <a:gd name="T6" fmla="*/ 532 w 955"/>
                <a:gd name="T7" fmla="*/ 904 h 1141"/>
                <a:gd name="T8" fmla="*/ 0 w 955"/>
                <a:gd name="T9" fmla="*/ 904 h 1141"/>
                <a:gd name="T10" fmla="*/ 239 w 955"/>
                <a:gd name="T11" fmla="*/ 1140 h 1141"/>
                <a:gd name="T12" fmla="*/ 954 w 955"/>
                <a:gd name="T13" fmla="*/ 1140 h 1141"/>
                <a:gd name="T14" fmla="*/ 954 w 955"/>
                <a:gd name="T15" fmla="*/ 518 h 1141"/>
                <a:gd name="T16" fmla="*/ 436 w 955"/>
                <a:gd name="T17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5" h="1141">
                  <a:moveTo>
                    <a:pt x="436" y="0"/>
                  </a:moveTo>
                  <a:lnTo>
                    <a:pt x="436" y="175"/>
                  </a:lnTo>
                  <a:lnTo>
                    <a:pt x="532" y="175"/>
                  </a:lnTo>
                  <a:lnTo>
                    <a:pt x="532" y="904"/>
                  </a:lnTo>
                  <a:lnTo>
                    <a:pt x="0" y="904"/>
                  </a:lnTo>
                  <a:lnTo>
                    <a:pt x="239" y="1140"/>
                  </a:lnTo>
                  <a:lnTo>
                    <a:pt x="954" y="1140"/>
                  </a:lnTo>
                  <a:lnTo>
                    <a:pt x="954" y="518"/>
                  </a:lnTo>
                  <a:lnTo>
                    <a:pt x="4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811"/>
            <p:cNvSpPr>
              <a:spLocks noChangeArrowheads="1"/>
            </p:cNvSpPr>
            <p:nvPr/>
          </p:nvSpPr>
          <p:spPr bwMode="auto">
            <a:xfrm>
              <a:off x="2736850" y="4186237"/>
              <a:ext cx="176213" cy="311150"/>
            </a:xfrm>
            <a:custGeom>
              <a:avLst/>
              <a:gdLst>
                <a:gd name="T0" fmla="*/ 394 w 491"/>
                <a:gd name="T1" fmla="*/ 179 h 866"/>
                <a:gd name="T2" fmla="*/ 394 w 491"/>
                <a:gd name="T3" fmla="*/ 0 h 866"/>
                <a:gd name="T4" fmla="*/ 101 w 491"/>
                <a:gd name="T5" fmla="*/ 0 h 866"/>
                <a:gd name="T6" fmla="*/ 101 w 491"/>
                <a:gd name="T7" fmla="*/ 179 h 866"/>
                <a:gd name="T8" fmla="*/ 0 w 491"/>
                <a:gd name="T9" fmla="*/ 179 h 866"/>
                <a:gd name="T10" fmla="*/ 0 w 491"/>
                <a:gd name="T11" fmla="*/ 865 h 866"/>
                <a:gd name="T12" fmla="*/ 490 w 491"/>
                <a:gd name="T13" fmla="*/ 865 h 866"/>
                <a:gd name="T14" fmla="*/ 490 w 491"/>
                <a:gd name="T15" fmla="*/ 179 h 866"/>
                <a:gd name="T16" fmla="*/ 394 w 491"/>
                <a:gd name="T17" fmla="*/ 179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1" h="866">
                  <a:moveTo>
                    <a:pt x="394" y="179"/>
                  </a:moveTo>
                  <a:lnTo>
                    <a:pt x="394" y="0"/>
                  </a:lnTo>
                  <a:lnTo>
                    <a:pt x="101" y="0"/>
                  </a:lnTo>
                  <a:lnTo>
                    <a:pt x="101" y="179"/>
                  </a:lnTo>
                  <a:lnTo>
                    <a:pt x="0" y="179"/>
                  </a:lnTo>
                  <a:lnTo>
                    <a:pt x="0" y="865"/>
                  </a:lnTo>
                  <a:lnTo>
                    <a:pt x="490" y="865"/>
                  </a:lnTo>
                  <a:lnTo>
                    <a:pt x="490" y="179"/>
                  </a:lnTo>
                  <a:lnTo>
                    <a:pt x="394" y="1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812"/>
            <p:cNvSpPr>
              <a:spLocks noChangeArrowheads="1"/>
            </p:cNvSpPr>
            <p:nvPr/>
          </p:nvSpPr>
          <p:spPr bwMode="auto">
            <a:xfrm>
              <a:off x="2730500" y="4179887"/>
              <a:ext cx="192088" cy="325437"/>
            </a:xfrm>
            <a:custGeom>
              <a:avLst/>
              <a:gdLst>
                <a:gd name="T0" fmla="*/ 436 w 533"/>
                <a:gd name="T1" fmla="*/ 175 h 905"/>
                <a:gd name="T2" fmla="*/ 436 w 533"/>
                <a:gd name="T3" fmla="*/ 0 h 905"/>
                <a:gd name="T4" fmla="*/ 100 w 533"/>
                <a:gd name="T5" fmla="*/ 0 h 905"/>
                <a:gd name="T6" fmla="*/ 100 w 533"/>
                <a:gd name="T7" fmla="*/ 175 h 905"/>
                <a:gd name="T8" fmla="*/ 0 w 533"/>
                <a:gd name="T9" fmla="*/ 175 h 905"/>
                <a:gd name="T10" fmla="*/ 0 w 533"/>
                <a:gd name="T11" fmla="*/ 904 h 905"/>
                <a:gd name="T12" fmla="*/ 532 w 533"/>
                <a:gd name="T13" fmla="*/ 904 h 905"/>
                <a:gd name="T14" fmla="*/ 532 w 533"/>
                <a:gd name="T15" fmla="*/ 175 h 905"/>
                <a:gd name="T16" fmla="*/ 436 w 533"/>
                <a:gd name="T17" fmla="*/ 175 h 905"/>
                <a:gd name="T18" fmla="*/ 143 w 533"/>
                <a:gd name="T19" fmla="*/ 40 h 905"/>
                <a:gd name="T20" fmla="*/ 393 w 533"/>
                <a:gd name="T21" fmla="*/ 40 h 905"/>
                <a:gd name="T22" fmla="*/ 393 w 533"/>
                <a:gd name="T23" fmla="*/ 175 h 905"/>
                <a:gd name="T24" fmla="*/ 143 w 533"/>
                <a:gd name="T25" fmla="*/ 175 h 905"/>
                <a:gd name="T26" fmla="*/ 143 w 533"/>
                <a:gd name="T27" fmla="*/ 40 h 905"/>
                <a:gd name="T28" fmla="*/ 490 w 533"/>
                <a:gd name="T29" fmla="*/ 861 h 905"/>
                <a:gd name="T30" fmla="*/ 43 w 533"/>
                <a:gd name="T31" fmla="*/ 861 h 905"/>
                <a:gd name="T32" fmla="*/ 43 w 533"/>
                <a:gd name="T33" fmla="*/ 218 h 905"/>
                <a:gd name="T34" fmla="*/ 100 w 533"/>
                <a:gd name="T35" fmla="*/ 218 h 905"/>
                <a:gd name="T36" fmla="*/ 436 w 533"/>
                <a:gd name="T37" fmla="*/ 218 h 905"/>
                <a:gd name="T38" fmla="*/ 490 w 533"/>
                <a:gd name="T39" fmla="*/ 218 h 905"/>
                <a:gd name="T40" fmla="*/ 490 w 533"/>
                <a:gd name="T41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3" h="905">
                  <a:moveTo>
                    <a:pt x="436" y="175"/>
                  </a:moveTo>
                  <a:lnTo>
                    <a:pt x="436" y="0"/>
                  </a:lnTo>
                  <a:lnTo>
                    <a:pt x="100" y="0"/>
                  </a:lnTo>
                  <a:lnTo>
                    <a:pt x="100" y="175"/>
                  </a:lnTo>
                  <a:lnTo>
                    <a:pt x="0" y="175"/>
                  </a:lnTo>
                  <a:lnTo>
                    <a:pt x="0" y="904"/>
                  </a:lnTo>
                  <a:lnTo>
                    <a:pt x="532" y="904"/>
                  </a:lnTo>
                  <a:lnTo>
                    <a:pt x="532" y="175"/>
                  </a:lnTo>
                  <a:lnTo>
                    <a:pt x="436" y="175"/>
                  </a:lnTo>
                  <a:close/>
                  <a:moveTo>
                    <a:pt x="143" y="40"/>
                  </a:moveTo>
                  <a:lnTo>
                    <a:pt x="393" y="40"/>
                  </a:lnTo>
                  <a:lnTo>
                    <a:pt x="393" y="175"/>
                  </a:lnTo>
                  <a:lnTo>
                    <a:pt x="143" y="175"/>
                  </a:lnTo>
                  <a:lnTo>
                    <a:pt x="143" y="40"/>
                  </a:lnTo>
                  <a:close/>
                  <a:moveTo>
                    <a:pt x="490" y="861"/>
                  </a:moveTo>
                  <a:lnTo>
                    <a:pt x="43" y="861"/>
                  </a:lnTo>
                  <a:lnTo>
                    <a:pt x="43" y="218"/>
                  </a:lnTo>
                  <a:lnTo>
                    <a:pt x="100" y="218"/>
                  </a:lnTo>
                  <a:lnTo>
                    <a:pt x="436" y="218"/>
                  </a:lnTo>
                  <a:lnTo>
                    <a:pt x="490" y="218"/>
                  </a:lnTo>
                  <a:lnTo>
                    <a:pt x="490" y="8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813"/>
            <p:cNvSpPr>
              <a:spLocks noChangeArrowheads="1"/>
            </p:cNvSpPr>
            <p:nvPr/>
          </p:nvSpPr>
          <p:spPr bwMode="auto">
            <a:xfrm>
              <a:off x="2835275" y="4208462"/>
              <a:ext cx="22225" cy="22225"/>
            </a:xfrm>
            <a:custGeom>
              <a:avLst/>
              <a:gdLst>
                <a:gd name="T0" fmla="*/ 0 w 62"/>
                <a:gd name="T1" fmla="*/ 61 h 62"/>
                <a:gd name="T2" fmla="*/ 61 w 62"/>
                <a:gd name="T3" fmla="*/ 61 h 62"/>
                <a:gd name="T4" fmla="*/ 61 w 62"/>
                <a:gd name="T5" fmla="*/ 0 h 62"/>
                <a:gd name="T6" fmla="*/ 0 w 62"/>
                <a:gd name="T7" fmla="*/ 0 h 62"/>
                <a:gd name="T8" fmla="*/ 0 w 62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0" y="61"/>
                  </a:moveTo>
                  <a:lnTo>
                    <a:pt x="61" y="61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814"/>
            <p:cNvSpPr>
              <a:spLocks noChangeArrowheads="1"/>
            </p:cNvSpPr>
            <p:nvPr/>
          </p:nvSpPr>
          <p:spPr bwMode="auto">
            <a:xfrm>
              <a:off x="2795588" y="4208462"/>
              <a:ext cx="22225" cy="22225"/>
            </a:xfrm>
            <a:custGeom>
              <a:avLst/>
              <a:gdLst>
                <a:gd name="T0" fmla="*/ 0 w 62"/>
                <a:gd name="T1" fmla="*/ 61 h 62"/>
                <a:gd name="T2" fmla="*/ 61 w 62"/>
                <a:gd name="T3" fmla="*/ 61 h 62"/>
                <a:gd name="T4" fmla="*/ 61 w 62"/>
                <a:gd name="T5" fmla="*/ 0 h 62"/>
                <a:gd name="T6" fmla="*/ 0 w 62"/>
                <a:gd name="T7" fmla="*/ 0 h 62"/>
                <a:gd name="T8" fmla="*/ 0 w 62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0" y="61"/>
                  </a:moveTo>
                  <a:lnTo>
                    <a:pt x="61" y="61"/>
                  </a:lnTo>
                  <a:lnTo>
                    <a:pt x="61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8" name="Group 127"/>
          <p:cNvGrpSpPr/>
          <p:nvPr/>
        </p:nvGrpSpPr>
        <p:grpSpPr>
          <a:xfrm>
            <a:off x="1129534" y="2933672"/>
            <a:ext cx="174625" cy="293687"/>
            <a:chOff x="2740025" y="2947987"/>
            <a:chExt cx="174625" cy="293687"/>
          </a:xfrm>
        </p:grpSpPr>
        <p:sp>
          <p:nvSpPr>
            <p:cNvPr id="129" name="Freeform 815"/>
            <p:cNvSpPr>
              <a:spLocks noChangeArrowheads="1"/>
            </p:cNvSpPr>
            <p:nvPr/>
          </p:nvSpPr>
          <p:spPr bwMode="auto">
            <a:xfrm>
              <a:off x="2746375" y="2952749"/>
              <a:ext cx="160338" cy="280988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816"/>
            <p:cNvSpPr>
              <a:spLocks noChangeArrowheads="1"/>
            </p:cNvSpPr>
            <p:nvPr/>
          </p:nvSpPr>
          <p:spPr bwMode="auto">
            <a:xfrm>
              <a:off x="2746375" y="2952749"/>
              <a:ext cx="160338" cy="280988"/>
            </a:xfrm>
            <a:custGeom>
              <a:avLst/>
              <a:gdLst>
                <a:gd name="T0" fmla="*/ 357 w 446"/>
                <a:gd name="T1" fmla="*/ 161 h 779"/>
                <a:gd name="T2" fmla="*/ 357 w 446"/>
                <a:gd name="T3" fmla="*/ 0 h 779"/>
                <a:gd name="T4" fmla="*/ 91 w 446"/>
                <a:gd name="T5" fmla="*/ 0 h 779"/>
                <a:gd name="T6" fmla="*/ 91 w 446"/>
                <a:gd name="T7" fmla="*/ 161 h 779"/>
                <a:gd name="T8" fmla="*/ 0 w 446"/>
                <a:gd name="T9" fmla="*/ 161 h 779"/>
                <a:gd name="T10" fmla="*/ 0 w 446"/>
                <a:gd name="T11" fmla="*/ 778 h 779"/>
                <a:gd name="T12" fmla="*/ 445 w 446"/>
                <a:gd name="T13" fmla="*/ 778 h 779"/>
                <a:gd name="T14" fmla="*/ 445 w 446"/>
                <a:gd name="T15" fmla="*/ 161 h 779"/>
                <a:gd name="T16" fmla="*/ 357 w 446"/>
                <a:gd name="T17" fmla="*/ 16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6" h="779">
                  <a:moveTo>
                    <a:pt x="357" y="161"/>
                  </a:moveTo>
                  <a:lnTo>
                    <a:pt x="357" y="0"/>
                  </a:lnTo>
                  <a:lnTo>
                    <a:pt x="91" y="0"/>
                  </a:lnTo>
                  <a:lnTo>
                    <a:pt x="91" y="161"/>
                  </a:lnTo>
                  <a:lnTo>
                    <a:pt x="0" y="161"/>
                  </a:lnTo>
                  <a:lnTo>
                    <a:pt x="0" y="778"/>
                  </a:lnTo>
                  <a:lnTo>
                    <a:pt x="445" y="778"/>
                  </a:lnTo>
                  <a:lnTo>
                    <a:pt x="445" y="161"/>
                  </a:lnTo>
                  <a:lnTo>
                    <a:pt x="357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817"/>
            <p:cNvSpPr>
              <a:spLocks noChangeArrowheads="1"/>
            </p:cNvSpPr>
            <p:nvPr/>
          </p:nvSpPr>
          <p:spPr bwMode="auto">
            <a:xfrm>
              <a:off x="2827338" y="301148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818"/>
            <p:cNvSpPr>
              <a:spLocks noChangeArrowheads="1"/>
            </p:cNvSpPr>
            <p:nvPr/>
          </p:nvSpPr>
          <p:spPr bwMode="auto">
            <a:xfrm>
              <a:off x="2827338" y="3011487"/>
              <a:ext cx="79375" cy="222250"/>
            </a:xfrm>
            <a:custGeom>
              <a:avLst/>
              <a:gdLst>
                <a:gd name="T0" fmla="*/ 221 w 222"/>
                <a:gd name="T1" fmla="*/ 0 h 618"/>
                <a:gd name="T2" fmla="*/ 133 w 222"/>
                <a:gd name="T3" fmla="*/ 0 h 618"/>
                <a:gd name="T4" fmla="*/ 0 w 222"/>
                <a:gd name="T5" fmla="*/ 0 h 618"/>
                <a:gd name="T6" fmla="*/ 0 w 222"/>
                <a:gd name="T7" fmla="*/ 617 h 618"/>
                <a:gd name="T8" fmla="*/ 221 w 222"/>
                <a:gd name="T9" fmla="*/ 617 h 618"/>
                <a:gd name="T10" fmla="*/ 221 w 222"/>
                <a:gd name="T11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2" h="618">
                  <a:moveTo>
                    <a:pt x="221" y="0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617"/>
                  </a:lnTo>
                  <a:lnTo>
                    <a:pt x="221" y="617"/>
                  </a:lnTo>
                  <a:lnTo>
                    <a:pt x="22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819"/>
            <p:cNvSpPr>
              <a:spLocks noChangeArrowheads="1"/>
            </p:cNvSpPr>
            <p:nvPr/>
          </p:nvSpPr>
          <p:spPr bwMode="auto">
            <a:xfrm>
              <a:off x="2740025" y="2947987"/>
              <a:ext cx="174625" cy="293687"/>
            </a:xfrm>
            <a:custGeom>
              <a:avLst/>
              <a:gdLst>
                <a:gd name="T0" fmla="*/ 395 w 484"/>
                <a:gd name="T1" fmla="*/ 157 h 814"/>
                <a:gd name="T2" fmla="*/ 395 w 484"/>
                <a:gd name="T3" fmla="*/ 0 h 814"/>
                <a:gd name="T4" fmla="*/ 91 w 484"/>
                <a:gd name="T5" fmla="*/ 0 h 814"/>
                <a:gd name="T6" fmla="*/ 91 w 484"/>
                <a:gd name="T7" fmla="*/ 157 h 814"/>
                <a:gd name="T8" fmla="*/ 0 w 484"/>
                <a:gd name="T9" fmla="*/ 157 h 814"/>
                <a:gd name="T10" fmla="*/ 0 w 484"/>
                <a:gd name="T11" fmla="*/ 813 h 814"/>
                <a:gd name="T12" fmla="*/ 483 w 484"/>
                <a:gd name="T13" fmla="*/ 813 h 814"/>
                <a:gd name="T14" fmla="*/ 483 w 484"/>
                <a:gd name="T15" fmla="*/ 157 h 814"/>
                <a:gd name="T16" fmla="*/ 395 w 484"/>
                <a:gd name="T17" fmla="*/ 157 h 814"/>
                <a:gd name="T18" fmla="*/ 130 w 484"/>
                <a:gd name="T19" fmla="*/ 35 h 814"/>
                <a:gd name="T20" fmla="*/ 357 w 484"/>
                <a:gd name="T21" fmla="*/ 35 h 814"/>
                <a:gd name="T22" fmla="*/ 357 w 484"/>
                <a:gd name="T23" fmla="*/ 157 h 814"/>
                <a:gd name="T24" fmla="*/ 130 w 484"/>
                <a:gd name="T25" fmla="*/ 157 h 814"/>
                <a:gd name="T26" fmla="*/ 130 w 484"/>
                <a:gd name="T27" fmla="*/ 35 h 814"/>
                <a:gd name="T28" fmla="*/ 444 w 484"/>
                <a:gd name="T29" fmla="*/ 774 h 814"/>
                <a:gd name="T30" fmla="*/ 39 w 484"/>
                <a:gd name="T31" fmla="*/ 774 h 814"/>
                <a:gd name="T32" fmla="*/ 39 w 484"/>
                <a:gd name="T33" fmla="*/ 196 h 814"/>
                <a:gd name="T34" fmla="*/ 91 w 484"/>
                <a:gd name="T35" fmla="*/ 196 h 814"/>
                <a:gd name="T36" fmla="*/ 395 w 484"/>
                <a:gd name="T37" fmla="*/ 196 h 814"/>
                <a:gd name="T38" fmla="*/ 444 w 484"/>
                <a:gd name="T39" fmla="*/ 196 h 814"/>
                <a:gd name="T40" fmla="*/ 444 w 484"/>
                <a:gd name="T41" fmla="*/ 77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4" h="814">
                  <a:moveTo>
                    <a:pt x="395" y="157"/>
                  </a:moveTo>
                  <a:lnTo>
                    <a:pt x="395" y="0"/>
                  </a:lnTo>
                  <a:lnTo>
                    <a:pt x="91" y="0"/>
                  </a:lnTo>
                  <a:lnTo>
                    <a:pt x="91" y="157"/>
                  </a:lnTo>
                  <a:lnTo>
                    <a:pt x="0" y="157"/>
                  </a:lnTo>
                  <a:lnTo>
                    <a:pt x="0" y="813"/>
                  </a:lnTo>
                  <a:lnTo>
                    <a:pt x="483" y="813"/>
                  </a:lnTo>
                  <a:lnTo>
                    <a:pt x="483" y="157"/>
                  </a:lnTo>
                  <a:lnTo>
                    <a:pt x="395" y="157"/>
                  </a:lnTo>
                  <a:close/>
                  <a:moveTo>
                    <a:pt x="130" y="35"/>
                  </a:moveTo>
                  <a:lnTo>
                    <a:pt x="357" y="35"/>
                  </a:lnTo>
                  <a:lnTo>
                    <a:pt x="357" y="157"/>
                  </a:lnTo>
                  <a:lnTo>
                    <a:pt x="130" y="157"/>
                  </a:lnTo>
                  <a:lnTo>
                    <a:pt x="130" y="35"/>
                  </a:lnTo>
                  <a:close/>
                  <a:moveTo>
                    <a:pt x="444" y="774"/>
                  </a:moveTo>
                  <a:lnTo>
                    <a:pt x="39" y="774"/>
                  </a:lnTo>
                  <a:lnTo>
                    <a:pt x="39" y="196"/>
                  </a:lnTo>
                  <a:lnTo>
                    <a:pt x="91" y="196"/>
                  </a:lnTo>
                  <a:lnTo>
                    <a:pt x="395" y="196"/>
                  </a:lnTo>
                  <a:lnTo>
                    <a:pt x="444" y="196"/>
                  </a:lnTo>
                  <a:lnTo>
                    <a:pt x="444" y="77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820"/>
            <p:cNvSpPr>
              <a:spLocks noChangeArrowheads="1"/>
            </p:cNvSpPr>
            <p:nvPr/>
          </p:nvSpPr>
          <p:spPr bwMode="auto">
            <a:xfrm>
              <a:off x="2835275" y="2973387"/>
              <a:ext cx="20638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821"/>
            <p:cNvSpPr>
              <a:spLocks noChangeArrowheads="1"/>
            </p:cNvSpPr>
            <p:nvPr/>
          </p:nvSpPr>
          <p:spPr bwMode="auto">
            <a:xfrm>
              <a:off x="2798763" y="2973387"/>
              <a:ext cx="20637" cy="19050"/>
            </a:xfrm>
            <a:custGeom>
              <a:avLst/>
              <a:gdLst>
                <a:gd name="T0" fmla="*/ 0 w 56"/>
                <a:gd name="T1" fmla="*/ 54 h 55"/>
                <a:gd name="T2" fmla="*/ 55 w 56"/>
                <a:gd name="T3" fmla="*/ 54 h 55"/>
                <a:gd name="T4" fmla="*/ 55 w 56"/>
                <a:gd name="T5" fmla="*/ 0 h 55"/>
                <a:gd name="T6" fmla="*/ 0 w 56"/>
                <a:gd name="T7" fmla="*/ 0 h 55"/>
                <a:gd name="T8" fmla="*/ 0 w 56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5">
                  <a:moveTo>
                    <a:pt x="0" y="54"/>
                  </a:moveTo>
                  <a:lnTo>
                    <a:pt x="55" y="54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1904756" y="1664632"/>
            <a:ext cx="238125" cy="384175"/>
            <a:chOff x="3514725" y="1649412"/>
            <a:chExt cx="238125" cy="384175"/>
          </a:xfrm>
        </p:grpSpPr>
        <p:sp>
          <p:nvSpPr>
            <p:cNvPr id="137" name="Freeform 834"/>
            <p:cNvSpPr>
              <a:spLocks noChangeArrowheads="1"/>
            </p:cNvSpPr>
            <p:nvPr/>
          </p:nvSpPr>
          <p:spPr bwMode="auto">
            <a:xfrm>
              <a:off x="3524250" y="1657349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835"/>
            <p:cNvSpPr>
              <a:spLocks noChangeArrowheads="1"/>
            </p:cNvSpPr>
            <p:nvPr/>
          </p:nvSpPr>
          <p:spPr bwMode="auto">
            <a:xfrm>
              <a:off x="3524250" y="1657349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836"/>
            <p:cNvSpPr>
              <a:spLocks noChangeArrowheads="1"/>
            </p:cNvSpPr>
            <p:nvPr/>
          </p:nvSpPr>
          <p:spPr bwMode="auto">
            <a:xfrm>
              <a:off x="3633788" y="1657349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837"/>
            <p:cNvSpPr>
              <a:spLocks noChangeArrowheads="1"/>
            </p:cNvSpPr>
            <p:nvPr/>
          </p:nvSpPr>
          <p:spPr bwMode="auto">
            <a:xfrm>
              <a:off x="3633788" y="1657349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838"/>
            <p:cNvSpPr>
              <a:spLocks noChangeArrowheads="1"/>
            </p:cNvSpPr>
            <p:nvPr/>
          </p:nvSpPr>
          <p:spPr bwMode="auto">
            <a:xfrm>
              <a:off x="3514725" y="1649412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839"/>
            <p:cNvSpPr>
              <a:spLocks noChangeArrowheads="1"/>
            </p:cNvSpPr>
            <p:nvPr/>
          </p:nvSpPr>
          <p:spPr bwMode="auto">
            <a:xfrm>
              <a:off x="3625850" y="2006599"/>
              <a:ext cx="17463" cy="17463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1773371" y="4076033"/>
            <a:ext cx="493713" cy="495300"/>
            <a:chOff x="3387725" y="4095749"/>
            <a:chExt cx="493713" cy="495300"/>
          </a:xfrm>
        </p:grpSpPr>
        <p:sp>
          <p:nvSpPr>
            <p:cNvPr id="144" name="Freeform 840"/>
            <p:cNvSpPr>
              <a:spLocks noChangeArrowheads="1"/>
            </p:cNvSpPr>
            <p:nvPr/>
          </p:nvSpPr>
          <p:spPr bwMode="auto">
            <a:xfrm>
              <a:off x="3387725" y="40957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841"/>
            <p:cNvSpPr>
              <a:spLocks noChangeArrowheads="1"/>
            </p:cNvSpPr>
            <p:nvPr/>
          </p:nvSpPr>
          <p:spPr bwMode="auto">
            <a:xfrm>
              <a:off x="3387725" y="40957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842"/>
            <p:cNvSpPr>
              <a:spLocks noChangeArrowheads="1"/>
            </p:cNvSpPr>
            <p:nvPr/>
          </p:nvSpPr>
          <p:spPr bwMode="auto">
            <a:xfrm>
              <a:off x="3532188" y="4181474"/>
              <a:ext cx="349250" cy="409575"/>
            </a:xfrm>
            <a:custGeom>
              <a:avLst/>
              <a:gdLst>
                <a:gd name="T0" fmla="*/ 561 w 969"/>
                <a:gd name="T1" fmla="*/ 0 h 1137"/>
                <a:gd name="T2" fmla="*/ 561 w 969"/>
                <a:gd name="T3" fmla="*/ 900 h 1137"/>
                <a:gd name="T4" fmla="*/ 0 w 969"/>
                <a:gd name="T5" fmla="*/ 900 h 1137"/>
                <a:gd name="T6" fmla="*/ 236 w 969"/>
                <a:gd name="T7" fmla="*/ 1136 h 1137"/>
                <a:gd name="T8" fmla="*/ 968 w 969"/>
                <a:gd name="T9" fmla="*/ 1136 h 1137"/>
                <a:gd name="T10" fmla="*/ 968 w 969"/>
                <a:gd name="T11" fmla="*/ 404 h 1137"/>
                <a:gd name="T12" fmla="*/ 561 w 969"/>
                <a:gd name="T13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9" h="1137">
                  <a:moveTo>
                    <a:pt x="561" y="0"/>
                  </a:moveTo>
                  <a:lnTo>
                    <a:pt x="561" y="900"/>
                  </a:lnTo>
                  <a:lnTo>
                    <a:pt x="0" y="900"/>
                  </a:lnTo>
                  <a:lnTo>
                    <a:pt x="236" y="1136"/>
                  </a:lnTo>
                  <a:lnTo>
                    <a:pt x="968" y="1136"/>
                  </a:lnTo>
                  <a:lnTo>
                    <a:pt x="968" y="404"/>
                  </a:lnTo>
                  <a:lnTo>
                    <a:pt x="56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843"/>
            <p:cNvSpPr>
              <a:spLocks noChangeArrowheads="1"/>
            </p:cNvSpPr>
            <p:nvPr/>
          </p:nvSpPr>
          <p:spPr bwMode="auto">
            <a:xfrm>
              <a:off x="3532188" y="4181474"/>
              <a:ext cx="349250" cy="409575"/>
            </a:xfrm>
            <a:custGeom>
              <a:avLst/>
              <a:gdLst>
                <a:gd name="T0" fmla="*/ 561 w 969"/>
                <a:gd name="T1" fmla="*/ 0 h 1137"/>
                <a:gd name="T2" fmla="*/ 561 w 969"/>
                <a:gd name="T3" fmla="*/ 900 h 1137"/>
                <a:gd name="T4" fmla="*/ 0 w 969"/>
                <a:gd name="T5" fmla="*/ 900 h 1137"/>
                <a:gd name="T6" fmla="*/ 236 w 969"/>
                <a:gd name="T7" fmla="*/ 1136 h 1137"/>
                <a:gd name="T8" fmla="*/ 968 w 969"/>
                <a:gd name="T9" fmla="*/ 1136 h 1137"/>
                <a:gd name="T10" fmla="*/ 968 w 969"/>
                <a:gd name="T11" fmla="*/ 404 h 1137"/>
                <a:gd name="T12" fmla="*/ 561 w 969"/>
                <a:gd name="T13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9" h="1137">
                  <a:moveTo>
                    <a:pt x="561" y="0"/>
                  </a:moveTo>
                  <a:lnTo>
                    <a:pt x="561" y="900"/>
                  </a:lnTo>
                  <a:lnTo>
                    <a:pt x="0" y="900"/>
                  </a:lnTo>
                  <a:lnTo>
                    <a:pt x="236" y="1136"/>
                  </a:lnTo>
                  <a:lnTo>
                    <a:pt x="968" y="1136"/>
                  </a:lnTo>
                  <a:lnTo>
                    <a:pt x="968" y="404"/>
                  </a:lnTo>
                  <a:lnTo>
                    <a:pt x="56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844"/>
            <p:cNvSpPr>
              <a:spLocks noChangeArrowheads="1"/>
            </p:cNvSpPr>
            <p:nvPr/>
          </p:nvSpPr>
          <p:spPr bwMode="auto">
            <a:xfrm>
              <a:off x="3540125" y="4189412"/>
              <a:ext cx="187325" cy="309562"/>
            </a:xfrm>
            <a:custGeom>
              <a:avLst/>
              <a:gdLst>
                <a:gd name="T0" fmla="*/ 518 w 519"/>
                <a:gd name="T1" fmla="*/ 858 h 859"/>
                <a:gd name="T2" fmla="*/ 0 w 519"/>
                <a:gd name="T3" fmla="*/ 858 h 859"/>
                <a:gd name="T4" fmla="*/ 0 w 519"/>
                <a:gd name="T5" fmla="*/ 0 h 859"/>
                <a:gd name="T6" fmla="*/ 518 w 519"/>
                <a:gd name="T7" fmla="*/ 0 h 859"/>
                <a:gd name="T8" fmla="*/ 518 w 519"/>
                <a:gd name="T9" fmla="*/ 858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9" h="859">
                  <a:moveTo>
                    <a:pt x="518" y="858"/>
                  </a:moveTo>
                  <a:lnTo>
                    <a:pt x="0" y="858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8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845"/>
            <p:cNvSpPr>
              <a:spLocks noChangeArrowheads="1"/>
            </p:cNvSpPr>
            <p:nvPr/>
          </p:nvSpPr>
          <p:spPr bwMode="auto">
            <a:xfrm>
              <a:off x="3532188" y="4181474"/>
              <a:ext cx="201612" cy="323850"/>
            </a:xfrm>
            <a:custGeom>
              <a:avLst/>
              <a:gdLst>
                <a:gd name="T0" fmla="*/ 0 w 562"/>
                <a:gd name="T1" fmla="*/ 0 h 901"/>
                <a:gd name="T2" fmla="*/ 0 w 562"/>
                <a:gd name="T3" fmla="*/ 900 h 901"/>
                <a:gd name="T4" fmla="*/ 561 w 562"/>
                <a:gd name="T5" fmla="*/ 900 h 901"/>
                <a:gd name="T6" fmla="*/ 561 w 562"/>
                <a:gd name="T7" fmla="*/ 0 h 901"/>
                <a:gd name="T8" fmla="*/ 0 w 562"/>
                <a:gd name="T9" fmla="*/ 0 h 901"/>
                <a:gd name="T10" fmla="*/ 521 w 562"/>
                <a:gd name="T11" fmla="*/ 43 h 901"/>
                <a:gd name="T12" fmla="*/ 521 w 562"/>
                <a:gd name="T13" fmla="*/ 814 h 901"/>
                <a:gd name="T14" fmla="*/ 39 w 562"/>
                <a:gd name="T15" fmla="*/ 814 h 901"/>
                <a:gd name="T16" fmla="*/ 39 w 562"/>
                <a:gd name="T17" fmla="*/ 43 h 901"/>
                <a:gd name="T18" fmla="*/ 521 w 562"/>
                <a:gd name="T19" fmla="*/ 43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2" h="901">
                  <a:moveTo>
                    <a:pt x="0" y="0"/>
                  </a:moveTo>
                  <a:lnTo>
                    <a:pt x="0" y="900"/>
                  </a:lnTo>
                  <a:lnTo>
                    <a:pt x="561" y="900"/>
                  </a:lnTo>
                  <a:lnTo>
                    <a:pt x="561" y="0"/>
                  </a:lnTo>
                  <a:lnTo>
                    <a:pt x="0" y="0"/>
                  </a:lnTo>
                  <a:close/>
                  <a:moveTo>
                    <a:pt x="521" y="43"/>
                  </a:moveTo>
                  <a:lnTo>
                    <a:pt x="521" y="814"/>
                  </a:lnTo>
                  <a:lnTo>
                    <a:pt x="39" y="814"/>
                  </a:lnTo>
                  <a:lnTo>
                    <a:pt x="39" y="43"/>
                  </a:lnTo>
                  <a:lnTo>
                    <a:pt x="521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846"/>
            <p:cNvSpPr>
              <a:spLocks noChangeArrowheads="1"/>
            </p:cNvSpPr>
            <p:nvPr/>
          </p:nvSpPr>
          <p:spPr bwMode="auto">
            <a:xfrm>
              <a:off x="3625850" y="4481512"/>
              <a:ext cx="14288" cy="14287"/>
            </a:xfrm>
            <a:custGeom>
              <a:avLst/>
              <a:gdLst>
                <a:gd name="T0" fmla="*/ 17 w 40"/>
                <a:gd name="T1" fmla="*/ 39 h 40"/>
                <a:gd name="T2" fmla="*/ 17 w 40"/>
                <a:gd name="T3" fmla="*/ 39 h 40"/>
                <a:gd name="T4" fmla="*/ 39 w 40"/>
                <a:gd name="T5" fmla="*/ 21 h 40"/>
                <a:gd name="T6" fmla="*/ 17 w 40"/>
                <a:gd name="T7" fmla="*/ 0 h 40"/>
                <a:gd name="T8" fmla="*/ 0 w 40"/>
                <a:gd name="T9" fmla="*/ 21 h 40"/>
                <a:gd name="T10" fmla="*/ 17 w 40"/>
                <a:gd name="T1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0">
                  <a:moveTo>
                    <a:pt x="17" y="39"/>
                  </a:moveTo>
                  <a:lnTo>
                    <a:pt x="17" y="39"/>
                  </a:lnTo>
                  <a:cubicBezTo>
                    <a:pt x="32" y="39"/>
                    <a:pt x="39" y="32"/>
                    <a:pt x="39" y="21"/>
                  </a:cubicBezTo>
                  <a:cubicBezTo>
                    <a:pt x="39" y="7"/>
                    <a:pt x="32" y="0"/>
                    <a:pt x="17" y="0"/>
                  </a:cubicBezTo>
                  <a:cubicBezTo>
                    <a:pt x="7" y="0"/>
                    <a:pt x="0" y="7"/>
                    <a:pt x="0" y="21"/>
                  </a:cubicBezTo>
                  <a:cubicBezTo>
                    <a:pt x="0" y="32"/>
                    <a:pt x="7" y="39"/>
                    <a:pt x="17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1904756" y="3505416"/>
            <a:ext cx="238125" cy="406400"/>
            <a:chOff x="3514725" y="3524859"/>
            <a:chExt cx="238125" cy="406400"/>
          </a:xfrm>
        </p:grpSpPr>
        <p:sp>
          <p:nvSpPr>
            <p:cNvPr id="152" name="Freeform 828"/>
            <p:cNvSpPr>
              <a:spLocks noChangeArrowheads="1"/>
            </p:cNvSpPr>
            <p:nvPr/>
          </p:nvSpPr>
          <p:spPr bwMode="auto">
            <a:xfrm>
              <a:off x="3524250" y="3534384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829"/>
            <p:cNvSpPr>
              <a:spLocks noChangeArrowheads="1"/>
            </p:cNvSpPr>
            <p:nvPr/>
          </p:nvSpPr>
          <p:spPr bwMode="auto">
            <a:xfrm>
              <a:off x="3524250" y="3534384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830"/>
            <p:cNvSpPr>
              <a:spLocks noChangeArrowheads="1"/>
            </p:cNvSpPr>
            <p:nvPr/>
          </p:nvSpPr>
          <p:spPr bwMode="auto">
            <a:xfrm>
              <a:off x="3633788" y="3534384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831"/>
            <p:cNvSpPr>
              <a:spLocks noChangeArrowheads="1"/>
            </p:cNvSpPr>
            <p:nvPr/>
          </p:nvSpPr>
          <p:spPr bwMode="auto">
            <a:xfrm>
              <a:off x="3633788" y="3534384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832"/>
            <p:cNvSpPr>
              <a:spLocks noChangeArrowheads="1"/>
            </p:cNvSpPr>
            <p:nvPr/>
          </p:nvSpPr>
          <p:spPr bwMode="auto">
            <a:xfrm>
              <a:off x="3514725" y="3524859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833"/>
            <p:cNvSpPr>
              <a:spLocks noChangeArrowheads="1"/>
            </p:cNvSpPr>
            <p:nvPr/>
          </p:nvSpPr>
          <p:spPr bwMode="auto">
            <a:xfrm>
              <a:off x="3625850" y="3913797"/>
              <a:ext cx="17463" cy="17462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852"/>
            <p:cNvSpPr>
              <a:spLocks noChangeArrowheads="1"/>
            </p:cNvSpPr>
            <p:nvPr/>
          </p:nvSpPr>
          <p:spPr bwMode="auto">
            <a:xfrm>
              <a:off x="3625850" y="3882047"/>
              <a:ext cx="17463" cy="17462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1904756" y="2276830"/>
            <a:ext cx="238125" cy="384175"/>
            <a:chOff x="3514725" y="2285999"/>
            <a:chExt cx="238125" cy="384175"/>
          </a:xfrm>
        </p:grpSpPr>
        <p:sp>
          <p:nvSpPr>
            <p:cNvPr id="160" name="Freeform 822"/>
            <p:cNvSpPr>
              <a:spLocks noChangeArrowheads="1"/>
            </p:cNvSpPr>
            <p:nvPr/>
          </p:nvSpPr>
          <p:spPr bwMode="auto">
            <a:xfrm>
              <a:off x="3524250" y="2295524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823"/>
            <p:cNvSpPr>
              <a:spLocks noChangeArrowheads="1"/>
            </p:cNvSpPr>
            <p:nvPr/>
          </p:nvSpPr>
          <p:spPr bwMode="auto">
            <a:xfrm>
              <a:off x="3524250" y="2295524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824"/>
            <p:cNvSpPr>
              <a:spLocks noChangeArrowheads="1"/>
            </p:cNvSpPr>
            <p:nvPr/>
          </p:nvSpPr>
          <p:spPr bwMode="auto">
            <a:xfrm>
              <a:off x="3633788" y="2295524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825"/>
            <p:cNvSpPr>
              <a:spLocks noChangeArrowheads="1"/>
            </p:cNvSpPr>
            <p:nvPr/>
          </p:nvSpPr>
          <p:spPr bwMode="auto">
            <a:xfrm>
              <a:off x="3633788" y="2295524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826"/>
            <p:cNvSpPr>
              <a:spLocks noChangeArrowheads="1"/>
            </p:cNvSpPr>
            <p:nvPr/>
          </p:nvSpPr>
          <p:spPr bwMode="auto">
            <a:xfrm>
              <a:off x="3514725" y="2285999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839"/>
            <p:cNvSpPr>
              <a:spLocks noChangeArrowheads="1"/>
            </p:cNvSpPr>
            <p:nvPr/>
          </p:nvSpPr>
          <p:spPr bwMode="auto">
            <a:xfrm>
              <a:off x="3625850" y="2644774"/>
              <a:ext cx="17463" cy="17463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1904756" y="2780856"/>
            <a:ext cx="238125" cy="484187"/>
            <a:chOff x="3514725" y="2831112"/>
            <a:chExt cx="238125" cy="484187"/>
          </a:xfrm>
        </p:grpSpPr>
        <p:sp>
          <p:nvSpPr>
            <p:cNvPr id="167" name="Freeform 827"/>
            <p:cNvSpPr>
              <a:spLocks noChangeArrowheads="1"/>
            </p:cNvSpPr>
            <p:nvPr/>
          </p:nvSpPr>
          <p:spPr bwMode="auto">
            <a:xfrm>
              <a:off x="3625850" y="2831112"/>
              <a:ext cx="17463" cy="17462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847"/>
            <p:cNvSpPr>
              <a:spLocks noChangeArrowheads="1"/>
            </p:cNvSpPr>
            <p:nvPr/>
          </p:nvSpPr>
          <p:spPr bwMode="auto">
            <a:xfrm>
              <a:off x="3524250" y="2940649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848"/>
            <p:cNvSpPr>
              <a:spLocks noChangeArrowheads="1"/>
            </p:cNvSpPr>
            <p:nvPr/>
          </p:nvSpPr>
          <p:spPr bwMode="auto">
            <a:xfrm>
              <a:off x="3524250" y="2940649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849"/>
            <p:cNvSpPr>
              <a:spLocks noChangeArrowheads="1"/>
            </p:cNvSpPr>
            <p:nvPr/>
          </p:nvSpPr>
          <p:spPr bwMode="auto">
            <a:xfrm>
              <a:off x="3633788" y="2940649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850"/>
            <p:cNvSpPr>
              <a:spLocks noChangeArrowheads="1"/>
            </p:cNvSpPr>
            <p:nvPr/>
          </p:nvSpPr>
          <p:spPr bwMode="auto">
            <a:xfrm>
              <a:off x="3633788" y="2940649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851"/>
            <p:cNvSpPr>
              <a:spLocks noChangeArrowheads="1"/>
            </p:cNvSpPr>
            <p:nvPr/>
          </p:nvSpPr>
          <p:spPr bwMode="auto">
            <a:xfrm>
              <a:off x="3514725" y="2931124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839"/>
            <p:cNvSpPr>
              <a:spLocks noChangeArrowheads="1"/>
            </p:cNvSpPr>
            <p:nvPr/>
          </p:nvSpPr>
          <p:spPr bwMode="auto">
            <a:xfrm>
              <a:off x="3625850" y="3289299"/>
              <a:ext cx="17463" cy="17463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grpSp>
        <p:nvGrpSpPr>
          <p:cNvPr id="174" name="Group 173"/>
          <p:cNvGrpSpPr/>
          <p:nvPr/>
        </p:nvGrpSpPr>
        <p:grpSpPr>
          <a:xfrm>
            <a:off x="2676875" y="1692413"/>
            <a:ext cx="347663" cy="328612"/>
            <a:chOff x="4270375" y="1674812"/>
            <a:chExt cx="347663" cy="328612"/>
          </a:xfrm>
        </p:grpSpPr>
        <p:sp>
          <p:nvSpPr>
            <p:cNvPr id="175" name="Freeform 853"/>
            <p:cNvSpPr>
              <a:spLocks noChangeArrowheads="1"/>
            </p:cNvSpPr>
            <p:nvPr/>
          </p:nvSpPr>
          <p:spPr bwMode="auto">
            <a:xfrm>
              <a:off x="4278313" y="1685924"/>
              <a:ext cx="330200" cy="309563"/>
            </a:xfrm>
            <a:custGeom>
              <a:avLst/>
              <a:gdLst>
                <a:gd name="T0" fmla="*/ 917 w 918"/>
                <a:gd name="T1" fmla="*/ 318 h 861"/>
                <a:gd name="T2" fmla="*/ 458 w 918"/>
                <a:gd name="T3" fmla="*/ 0 h 861"/>
                <a:gd name="T4" fmla="*/ 0 w 918"/>
                <a:gd name="T5" fmla="*/ 318 h 861"/>
                <a:gd name="T6" fmla="*/ 0 w 918"/>
                <a:gd name="T7" fmla="*/ 318 h 861"/>
                <a:gd name="T8" fmla="*/ 0 w 918"/>
                <a:gd name="T9" fmla="*/ 318 h 861"/>
                <a:gd name="T10" fmla="*/ 0 w 918"/>
                <a:gd name="T11" fmla="*/ 860 h 861"/>
                <a:gd name="T12" fmla="*/ 917 w 918"/>
                <a:gd name="T13" fmla="*/ 860 h 861"/>
                <a:gd name="T14" fmla="*/ 917 w 918"/>
                <a:gd name="T15" fmla="*/ 318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1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0"/>
                  </a:lnTo>
                  <a:lnTo>
                    <a:pt x="917" y="860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854"/>
            <p:cNvSpPr>
              <a:spLocks noChangeArrowheads="1"/>
            </p:cNvSpPr>
            <p:nvPr/>
          </p:nvSpPr>
          <p:spPr bwMode="auto">
            <a:xfrm>
              <a:off x="4278313" y="1685924"/>
              <a:ext cx="330200" cy="309563"/>
            </a:xfrm>
            <a:custGeom>
              <a:avLst/>
              <a:gdLst>
                <a:gd name="T0" fmla="*/ 917 w 918"/>
                <a:gd name="T1" fmla="*/ 318 h 861"/>
                <a:gd name="T2" fmla="*/ 458 w 918"/>
                <a:gd name="T3" fmla="*/ 0 h 861"/>
                <a:gd name="T4" fmla="*/ 0 w 918"/>
                <a:gd name="T5" fmla="*/ 318 h 861"/>
                <a:gd name="T6" fmla="*/ 0 w 918"/>
                <a:gd name="T7" fmla="*/ 318 h 861"/>
                <a:gd name="T8" fmla="*/ 0 w 918"/>
                <a:gd name="T9" fmla="*/ 318 h 861"/>
                <a:gd name="T10" fmla="*/ 0 w 918"/>
                <a:gd name="T11" fmla="*/ 860 h 861"/>
                <a:gd name="T12" fmla="*/ 917 w 918"/>
                <a:gd name="T13" fmla="*/ 860 h 861"/>
                <a:gd name="T14" fmla="*/ 917 w 918"/>
                <a:gd name="T15" fmla="*/ 318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1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0"/>
                  </a:lnTo>
                  <a:lnTo>
                    <a:pt x="917" y="860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855"/>
            <p:cNvSpPr>
              <a:spLocks noChangeArrowheads="1"/>
            </p:cNvSpPr>
            <p:nvPr/>
          </p:nvSpPr>
          <p:spPr bwMode="auto">
            <a:xfrm>
              <a:off x="4608513" y="1800224"/>
              <a:ext cx="1587" cy="195263"/>
            </a:xfrm>
            <a:custGeom>
              <a:avLst/>
              <a:gdLst>
                <a:gd name="T0" fmla="*/ 0 w 1"/>
                <a:gd name="T1" fmla="*/ 0 h 543"/>
                <a:gd name="T2" fmla="*/ 0 w 1"/>
                <a:gd name="T3" fmla="*/ 0 h 543"/>
                <a:gd name="T4" fmla="*/ 0 w 1"/>
                <a:gd name="T5" fmla="*/ 0 h 543"/>
                <a:gd name="T6" fmla="*/ 0 w 1"/>
                <a:gd name="T7" fmla="*/ 542 h 543"/>
                <a:gd name="T8" fmla="*/ 0 w 1"/>
                <a:gd name="T9" fmla="*/ 542 h 543"/>
                <a:gd name="T10" fmla="*/ 0 w 1"/>
                <a:gd name="T11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856"/>
            <p:cNvSpPr>
              <a:spLocks noChangeArrowheads="1"/>
            </p:cNvSpPr>
            <p:nvPr/>
          </p:nvSpPr>
          <p:spPr bwMode="auto">
            <a:xfrm>
              <a:off x="4608513" y="1800224"/>
              <a:ext cx="1587" cy="195263"/>
            </a:xfrm>
            <a:custGeom>
              <a:avLst/>
              <a:gdLst>
                <a:gd name="T0" fmla="*/ 0 w 1"/>
                <a:gd name="T1" fmla="*/ 0 h 543"/>
                <a:gd name="T2" fmla="*/ 0 w 1"/>
                <a:gd name="T3" fmla="*/ 0 h 543"/>
                <a:gd name="T4" fmla="*/ 0 w 1"/>
                <a:gd name="T5" fmla="*/ 0 h 543"/>
                <a:gd name="T6" fmla="*/ 0 w 1"/>
                <a:gd name="T7" fmla="*/ 542 h 543"/>
                <a:gd name="T8" fmla="*/ 0 w 1"/>
                <a:gd name="T9" fmla="*/ 542 h 543"/>
                <a:gd name="T10" fmla="*/ 0 w 1"/>
                <a:gd name="T11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857"/>
            <p:cNvSpPr>
              <a:spLocks noChangeArrowheads="1"/>
            </p:cNvSpPr>
            <p:nvPr/>
          </p:nvSpPr>
          <p:spPr bwMode="auto">
            <a:xfrm>
              <a:off x="4443413" y="1685924"/>
              <a:ext cx="165100" cy="309563"/>
            </a:xfrm>
            <a:custGeom>
              <a:avLst/>
              <a:gdLst>
                <a:gd name="T0" fmla="*/ 0 w 460"/>
                <a:gd name="T1" fmla="*/ 0 h 861"/>
                <a:gd name="T2" fmla="*/ 0 w 460"/>
                <a:gd name="T3" fmla="*/ 860 h 861"/>
                <a:gd name="T4" fmla="*/ 459 w 460"/>
                <a:gd name="T5" fmla="*/ 860 h 861"/>
                <a:gd name="T6" fmla="*/ 459 w 460"/>
                <a:gd name="T7" fmla="*/ 318 h 861"/>
                <a:gd name="T8" fmla="*/ 459 w 460"/>
                <a:gd name="T9" fmla="*/ 318 h 861"/>
                <a:gd name="T10" fmla="*/ 459 w 460"/>
                <a:gd name="T11" fmla="*/ 318 h 861"/>
                <a:gd name="T12" fmla="*/ 0 w 460"/>
                <a:gd name="T1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61">
                  <a:moveTo>
                    <a:pt x="0" y="0"/>
                  </a:moveTo>
                  <a:lnTo>
                    <a:pt x="0" y="860"/>
                  </a:lnTo>
                  <a:lnTo>
                    <a:pt x="459" y="860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858"/>
            <p:cNvSpPr>
              <a:spLocks noChangeArrowheads="1"/>
            </p:cNvSpPr>
            <p:nvPr/>
          </p:nvSpPr>
          <p:spPr bwMode="auto">
            <a:xfrm>
              <a:off x="4443413" y="1685924"/>
              <a:ext cx="165100" cy="309563"/>
            </a:xfrm>
            <a:custGeom>
              <a:avLst/>
              <a:gdLst>
                <a:gd name="T0" fmla="*/ 0 w 460"/>
                <a:gd name="T1" fmla="*/ 0 h 861"/>
                <a:gd name="T2" fmla="*/ 0 w 460"/>
                <a:gd name="T3" fmla="*/ 860 h 861"/>
                <a:gd name="T4" fmla="*/ 459 w 460"/>
                <a:gd name="T5" fmla="*/ 860 h 861"/>
                <a:gd name="T6" fmla="*/ 459 w 460"/>
                <a:gd name="T7" fmla="*/ 318 h 861"/>
                <a:gd name="T8" fmla="*/ 459 w 460"/>
                <a:gd name="T9" fmla="*/ 318 h 861"/>
                <a:gd name="T10" fmla="*/ 459 w 460"/>
                <a:gd name="T11" fmla="*/ 318 h 861"/>
                <a:gd name="T12" fmla="*/ 0 w 460"/>
                <a:gd name="T1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61">
                  <a:moveTo>
                    <a:pt x="0" y="0"/>
                  </a:moveTo>
                  <a:lnTo>
                    <a:pt x="0" y="860"/>
                  </a:lnTo>
                  <a:lnTo>
                    <a:pt x="459" y="860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859"/>
            <p:cNvSpPr>
              <a:spLocks noChangeArrowheads="1"/>
            </p:cNvSpPr>
            <p:nvPr/>
          </p:nvSpPr>
          <p:spPr bwMode="auto">
            <a:xfrm>
              <a:off x="4330700" y="1728787"/>
              <a:ext cx="225425" cy="184150"/>
            </a:xfrm>
            <a:custGeom>
              <a:avLst/>
              <a:gdLst>
                <a:gd name="T0" fmla="*/ 0 w 628"/>
                <a:gd name="T1" fmla="*/ 294 h 511"/>
                <a:gd name="T2" fmla="*/ 313 w 628"/>
                <a:gd name="T3" fmla="*/ 510 h 511"/>
                <a:gd name="T4" fmla="*/ 627 w 628"/>
                <a:gd name="T5" fmla="*/ 294 h 511"/>
                <a:gd name="T6" fmla="*/ 627 w 628"/>
                <a:gd name="T7" fmla="*/ 0 h 511"/>
                <a:gd name="T8" fmla="*/ 0 w 628"/>
                <a:gd name="T9" fmla="*/ 0 h 511"/>
                <a:gd name="T10" fmla="*/ 0 w 628"/>
                <a:gd name="T11" fmla="*/ 294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8" h="511">
                  <a:moveTo>
                    <a:pt x="0" y="294"/>
                  </a:moveTo>
                  <a:lnTo>
                    <a:pt x="313" y="510"/>
                  </a:lnTo>
                  <a:lnTo>
                    <a:pt x="627" y="294"/>
                  </a:lnTo>
                  <a:lnTo>
                    <a:pt x="627" y="0"/>
                  </a:lnTo>
                  <a:lnTo>
                    <a:pt x="0" y="0"/>
                  </a:lnTo>
                  <a:lnTo>
                    <a:pt x="0" y="2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860"/>
            <p:cNvSpPr>
              <a:spLocks noChangeArrowheads="1"/>
            </p:cNvSpPr>
            <p:nvPr/>
          </p:nvSpPr>
          <p:spPr bwMode="auto">
            <a:xfrm>
              <a:off x="4379913" y="1830387"/>
              <a:ext cx="127000" cy="17462"/>
            </a:xfrm>
            <a:custGeom>
              <a:avLst/>
              <a:gdLst>
                <a:gd name="T0" fmla="*/ 353 w 354"/>
                <a:gd name="T1" fmla="*/ 0 h 48"/>
                <a:gd name="T2" fmla="*/ 0 w 354"/>
                <a:gd name="T3" fmla="*/ 0 h 48"/>
                <a:gd name="T4" fmla="*/ 0 w 354"/>
                <a:gd name="T5" fmla="*/ 47 h 48"/>
                <a:gd name="T6" fmla="*/ 353 w 354"/>
                <a:gd name="T7" fmla="*/ 47 h 48"/>
                <a:gd name="T8" fmla="*/ 353 w 354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8">
                  <a:moveTo>
                    <a:pt x="353" y="0"/>
                  </a:moveTo>
                  <a:lnTo>
                    <a:pt x="0" y="0"/>
                  </a:lnTo>
                  <a:lnTo>
                    <a:pt x="0" y="47"/>
                  </a:lnTo>
                  <a:lnTo>
                    <a:pt x="353" y="47"/>
                  </a:lnTo>
                  <a:lnTo>
                    <a:pt x="3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861"/>
            <p:cNvSpPr>
              <a:spLocks noChangeArrowheads="1"/>
            </p:cNvSpPr>
            <p:nvPr/>
          </p:nvSpPr>
          <p:spPr bwMode="auto">
            <a:xfrm>
              <a:off x="4379913" y="1776412"/>
              <a:ext cx="127000" cy="17462"/>
            </a:xfrm>
            <a:custGeom>
              <a:avLst/>
              <a:gdLst>
                <a:gd name="T0" fmla="*/ 353 w 354"/>
                <a:gd name="T1" fmla="*/ 0 h 49"/>
                <a:gd name="T2" fmla="*/ 0 w 354"/>
                <a:gd name="T3" fmla="*/ 0 h 49"/>
                <a:gd name="T4" fmla="*/ 0 w 354"/>
                <a:gd name="T5" fmla="*/ 48 h 49"/>
                <a:gd name="T6" fmla="*/ 353 w 354"/>
                <a:gd name="T7" fmla="*/ 48 h 49"/>
                <a:gd name="T8" fmla="*/ 353 w 35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9">
                  <a:moveTo>
                    <a:pt x="353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353" y="48"/>
                  </a:lnTo>
                  <a:lnTo>
                    <a:pt x="3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862"/>
            <p:cNvSpPr>
              <a:spLocks noChangeArrowheads="1"/>
            </p:cNvSpPr>
            <p:nvPr/>
          </p:nvSpPr>
          <p:spPr bwMode="auto">
            <a:xfrm>
              <a:off x="4270375" y="1758949"/>
              <a:ext cx="347663" cy="244475"/>
            </a:xfrm>
            <a:custGeom>
              <a:avLst/>
              <a:gdLst>
                <a:gd name="T0" fmla="*/ 816 w 966"/>
                <a:gd name="T1" fmla="*/ 0 h 680"/>
                <a:gd name="T2" fmla="*/ 816 w 966"/>
                <a:gd name="T3" fmla="*/ 55 h 680"/>
                <a:gd name="T4" fmla="*/ 898 w 966"/>
                <a:gd name="T5" fmla="*/ 114 h 680"/>
                <a:gd name="T6" fmla="*/ 816 w 966"/>
                <a:gd name="T7" fmla="*/ 169 h 680"/>
                <a:gd name="T8" fmla="*/ 773 w 966"/>
                <a:gd name="T9" fmla="*/ 200 h 680"/>
                <a:gd name="T10" fmla="*/ 482 w 966"/>
                <a:gd name="T11" fmla="*/ 401 h 680"/>
                <a:gd name="T12" fmla="*/ 192 w 966"/>
                <a:gd name="T13" fmla="*/ 200 h 680"/>
                <a:gd name="T14" fmla="*/ 145 w 966"/>
                <a:gd name="T15" fmla="*/ 169 h 680"/>
                <a:gd name="T16" fmla="*/ 63 w 966"/>
                <a:gd name="T17" fmla="*/ 114 h 680"/>
                <a:gd name="T18" fmla="*/ 145 w 966"/>
                <a:gd name="T19" fmla="*/ 55 h 680"/>
                <a:gd name="T20" fmla="*/ 145 w 966"/>
                <a:gd name="T21" fmla="*/ 0 h 680"/>
                <a:gd name="T22" fmla="*/ 0 w 966"/>
                <a:gd name="T23" fmla="*/ 98 h 680"/>
                <a:gd name="T24" fmla="*/ 0 w 966"/>
                <a:gd name="T25" fmla="*/ 679 h 680"/>
                <a:gd name="T26" fmla="*/ 965 w 966"/>
                <a:gd name="T27" fmla="*/ 679 h 680"/>
                <a:gd name="T28" fmla="*/ 965 w 966"/>
                <a:gd name="T29" fmla="*/ 126 h 680"/>
                <a:gd name="T30" fmla="*/ 965 w 966"/>
                <a:gd name="T31" fmla="*/ 98 h 680"/>
                <a:gd name="T32" fmla="*/ 816 w 966"/>
                <a:gd name="T33" fmla="*/ 0 h 680"/>
                <a:gd name="T34" fmla="*/ 918 w 966"/>
                <a:gd name="T35" fmla="*/ 632 h 680"/>
                <a:gd name="T36" fmla="*/ 47 w 966"/>
                <a:gd name="T37" fmla="*/ 632 h 680"/>
                <a:gd name="T38" fmla="*/ 47 w 966"/>
                <a:gd name="T39" fmla="*/ 157 h 680"/>
                <a:gd name="T40" fmla="*/ 482 w 966"/>
                <a:gd name="T41" fmla="*/ 459 h 680"/>
                <a:gd name="T42" fmla="*/ 918 w 966"/>
                <a:gd name="T43" fmla="*/ 157 h 680"/>
                <a:gd name="T44" fmla="*/ 918 w 966"/>
                <a:gd name="T45" fmla="*/ 632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66" h="680">
                  <a:moveTo>
                    <a:pt x="816" y="0"/>
                  </a:moveTo>
                  <a:lnTo>
                    <a:pt x="816" y="55"/>
                  </a:lnTo>
                  <a:lnTo>
                    <a:pt x="898" y="114"/>
                  </a:lnTo>
                  <a:lnTo>
                    <a:pt x="816" y="169"/>
                  </a:lnTo>
                  <a:lnTo>
                    <a:pt x="773" y="200"/>
                  </a:lnTo>
                  <a:lnTo>
                    <a:pt x="482" y="401"/>
                  </a:lnTo>
                  <a:lnTo>
                    <a:pt x="192" y="200"/>
                  </a:lnTo>
                  <a:lnTo>
                    <a:pt x="145" y="169"/>
                  </a:lnTo>
                  <a:lnTo>
                    <a:pt x="63" y="114"/>
                  </a:lnTo>
                  <a:lnTo>
                    <a:pt x="145" y="55"/>
                  </a:lnTo>
                  <a:lnTo>
                    <a:pt x="145" y="0"/>
                  </a:lnTo>
                  <a:lnTo>
                    <a:pt x="0" y="98"/>
                  </a:lnTo>
                  <a:lnTo>
                    <a:pt x="0" y="679"/>
                  </a:lnTo>
                  <a:lnTo>
                    <a:pt x="965" y="679"/>
                  </a:lnTo>
                  <a:lnTo>
                    <a:pt x="965" y="126"/>
                  </a:lnTo>
                  <a:lnTo>
                    <a:pt x="965" y="98"/>
                  </a:lnTo>
                  <a:lnTo>
                    <a:pt x="816" y="0"/>
                  </a:lnTo>
                  <a:close/>
                  <a:moveTo>
                    <a:pt x="918" y="632"/>
                  </a:moveTo>
                  <a:lnTo>
                    <a:pt x="47" y="632"/>
                  </a:lnTo>
                  <a:lnTo>
                    <a:pt x="47" y="157"/>
                  </a:lnTo>
                  <a:lnTo>
                    <a:pt x="482" y="459"/>
                  </a:lnTo>
                  <a:lnTo>
                    <a:pt x="918" y="157"/>
                  </a:lnTo>
                  <a:lnTo>
                    <a:pt x="918" y="63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863"/>
            <p:cNvSpPr>
              <a:spLocks noChangeArrowheads="1"/>
            </p:cNvSpPr>
            <p:nvPr/>
          </p:nvSpPr>
          <p:spPr bwMode="auto">
            <a:xfrm>
              <a:off x="4376738" y="1674812"/>
              <a:ext cx="136525" cy="47625"/>
            </a:xfrm>
            <a:custGeom>
              <a:avLst/>
              <a:gdLst>
                <a:gd name="T0" fmla="*/ 188 w 378"/>
                <a:gd name="T1" fmla="*/ 59 h 134"/>
                <a:gd name="T2" fmla="*/ 294 w 378"/>
                <a:gd name="T3" fmla="*/ 133 h 134"/>
                <a:gd name="T4" fmla="*/ 377 w 378"/>
                <a:gd name="T5" fmla="*/ 133 h 134"/>
                <a:gd name="T6" fmla="*/ 188 w 378"/>
                <a:gd name="T7" fmla="*/ 0 h 134"/>
                <a:gd name="T8" fmla="*/ 0 w 378"/>
                <a:gd name="T9" fmla="*/ 133 h 134"/>
                <a:gd name="T10" fmla="*/ 83 w 378"/>
                <a:gd name="T11" fmla="*/ 133 h 134"/>
                <a:gd name="T12" fmla="*/ 188 w 378"/>
                <a:gd name="T13" fmla="*/ 5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134">
                  <a:moveTo>
                    <a:pt x="188" y="59"/>
                  </a:moveTo>
                  <a:lnTo>
                    <a:pt x="294" y="133"/>
                  </a:lnTo>
                  <a:lnTo>
                    <a:pt x="377" y="133"/>
                  </a:lnTo>
                  <a:lnTo>
                    <a:pt x="188" y="0"/>
                  </a:lnTo>
                  <a:lnTo>
                    <a:pt x="0" y="133"/>
                  </a:lnTo>
                  <a:lnTo>
                    <a:pt x="83" y="133"/>
                  </a:lnTo>
                  <a:lnTo>
                    <a:pt x="188" y="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864"/>
            <p:cNvSpPr>
              <a:spLocks noChangeArrowheads="1"/>
            </p:cNvSpPr>
            <p:nvPr/>
          </p:nvSpPr>
          <p:spPr bwMode="auto">
            <a:xfrm>
              <a:off x="4322763" y="1722437"/>
              <a:ext cx="241300" cy="109537"/>
            </a:xfrm>
            <a:custGeom>
              <a:avLst/>
              <a:gdLst>
                <a:gd name="T0" fmla="*/ 671 w 672"/>
                <a:gd name="T1" fmla="*/ 271 h 303"/>
                <a:gd name="T2" fmla="*/ 671 w 672"/>
                <a:gd name="T3" fmla="*/ 0 h 303"/>
                <a:gd name="T4" fmla="*/ 0 w 672"/>
                <a:gd name="T5" fmla="*/ 0 h 303"/>
                <a:gd name="T6" fmla="*/ 0 w 672"/>
                <a:gd name="T7" fmla="*/ 271 h 303"/>
                <a:gd name="T8" fmla="*/ 47 w 672"/>
                <a:gd name="T9" fmla="*/ 302 h 303"/>
                <a:gd name="T10" fmla="*/ 47 w 672"/>
                <a:gd name="T11" fmla="*/ 44 h 303"/>
                <a:gd name="T12" fmla="*/ 628 w 672"/>
                <a:gd name="T13" fmla="*/ 44 h 303"/>
                <a:gd name="T14" fmla="*/ 628 w 672"/>
                <a:gd name="T15" fmla="*/ 302 h 303"/>
                <a:gd name="T16" fmla="*/ 671 w 672"/>
                <a:gd name="T17" fmla="*/ 271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2" h="303">
                  <a:moveTo>
                    <a:pt x="671" y="271"/>
                  </a:moveTo>
                  <a:lnTo>
                    <a:pt x="671" y="0"/>
                  </a:lnTo>
                  <a:lnTo>
                    <a:pt x="0" y="0"/>
                  </a:lnTo>
                  <a:lnTo>
                    <a:pt x="0" y="271"/>
                  </a:lnTo>
                  <a:lnTo>
                    <a:pt x="47" y="302"/>
                  </a:lnTo>
                  <a:lnTo>
                    <a:pt x="47" y="44"/>
                  </a:lnTo>
                  <a:lnTo>
                    <a:pt x="628" y="44"/>
                  </a:lnTo>
                  <a:lnTo>
                    <a:pt x="628" y="302"/>
                  </a:lnTo>
                  <a:lnTo>
                    <a:pt x="671" y="2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7" name="Group 186"/>
          <p:cNvGrpSpPr/>
          <p:nvPr/>
        </p:nvGrpSpPr>
        <p:grpSpPr>
          <a:xfrm>
            <a:off x="2676875" y="2304611"/>
            <a:ext cx="347663" cy="328613"/>
            <a:chOff x="4270375" y="2295524"/>
            <a:chExt cx="347663" cy="328613"/>
          </a:xfrm>
        </p:grpSpPr>
        <p:sp>
          <p:nvSpPr>
            <p:cNvPr id="188" name="Freeform 865"/>
            <p:cNvSpPr>
              <a:spLocks noChangeArrowheads="1"/>
            </p:cNvSpPr>
            <p:nvPr/>
          </p:nvSpPr>
          <p:spPr bwMode="auto">
            <a:xfrm>
              <a:off x="4278313" y="2305049"/>
              <a:ext cx="330200" cy="311150"/>
            </a:xfrm>
            <a:custGeom>
              <a:avLst/>
              <a:gdLst>
                <a:gd name="T0" fmla="*/ 917 w 918"/>
                <a:gd name="T1" fmla="*/ 318 h 864"/>
                <a:gd name="T2" fmla="*/ 458 w 918"/>
                <a:gd name="T3" fmla="*/ 0 h 864"/>
                <a:gd name="T4" fmla="*/ 0 w 918"/>
                <a:gd name="T5" fmla="*/ 318 h 864"/>
                <a:gd name="T6" fmla="*/ 0 w 918"/>
                <a:gd name="T7" fmla="*/ 318 h 864"/>
                <a:gd name="T8" fmla="*/ 0 w 918"/>
                <a:gd name="T9" fmla="*/ 318 h 864"/>
                <a:gd name="T10" fmla="*/ 0 w 918"/>
                <a:gd name="T11" fmla="*/ 863 h 864"/>
                <a:gd name="T12" fmla="*/ 917 w 918"/>
                <a:gd name="T13" fmla="*/ 863 h 864"/>
                <a:gd name="T14" fmla="*/ 917 w 918"/>
                <a:gd name="T15" fmla="*/ 318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4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3"/>
                  </a:lnTo>
                  <a:lnTo>
                    <a:pt x="917" y="863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866"/>
            <p:cNvSpPr>
              <a:spLocks noChangeArrowheads="1"/>
            </p:cNvSpPr>
            <p:nvPr/>
          </p:nvSpPr>
          <p:spPr bwMode="auto">
            <a:xfrm>
              <a:off x="4278313" y="2305049"/>
              <a:ext cx="330200" cy="311150"/>
            </a:xfrm>
            <a:custGeom>
              <a:avLst/>
              <a:gdLst>
                <a:gd name="T0" fmla="*/ 917 w 918"/>
                <a:gd name="T1" fmla="*/ 318 h 864"/>
                <a:gd name="T2" fmla="*/ 458 w 918"/>
                <a:gd name="T3" fmla="*/ 0 h 864"/>
                <a:gd name="T4" fmla="*/ 0 w 918"/>
                <a:gd name="T5" fmla="*/ 318 h 864"/>
                <a:gd name="T6" fmla="*/ 0 w 918"/>
                <a:gd name="T7" fmla="*/ 318 h 864"/>
                <a:gd name="T8" fmla="*/ 0 w 918"/>
                <a:gd name="T9" fmla="*/ 318 h 864"/>
                <a:gd name="T10" fmla="*/ 0 w 918"/>
                <a:gd name="T11" fmla="*/ 863 h 864"/>
                <a:gd name="T12" fmla="*/ 917 w 918"/>
                <a:gd name="T13" fmla="*/ 863 h 864"/>
                <a:gd name="T14" fmla="*/ 917 w 918"/>
                <a:gd name="T15" fmla="*/ 318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4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3"/>
                  </a:lnTo>
                  <a:lnTo>
                    <a:pt x="917" y="863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867"/>
            <p:cNvSpPr>
              <a:spLocks noChangeArrowheads="1"/>
            </p:cNvSpPr>
            <p:nvPr/>
          </p:nvSpPr>
          <p:spPr bwMode="auto">
            <a:xfrm>
              <a:off x="4608513" y="2419349"/>
              <a:ext cx="1587" cy="196850"/>
            </a:xfrm>
            <a:custGeom>
              <a:avLst/>
              <a:gdLst>
                <a:gd name="T0" fmla="*/ 0 w 1"/>
                <a:gd name="T1" fmla="*/ 0 h 546"/>
                <a:gd name="T2" fmla="*/ 0 w 1"/>
                <a:gd name="T3" fmla="*/ 0 h 546"/>
                <a:gd name="T4" fmla="*/ 0 w 1"/>
                <a:gd name="T5" fmla="*/ 0 h 546"/>
                <a:gd name="T6" fmla="*/ 0 w 1"/>
                <a:gd name="T7" fmla="*/ 545 h 546"/>
                <a:gd name="T8" fmla="*/ 0 w 1"/>
                <a:gd name="T9" fmla="*/ 545 h 546"/>
                <a:gd name="T10" fmla="*/ 0 w 1"/>
                <a:gd name="T11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5"/>
                  </a:lnTo>
                  <a:lnTo>
                    <a:pt x="0" y="54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868"/>
            <p:cNvSpPr>
              <a:spLocks noChangeArrowheads="1"/>
            </p:cNvSpPr>
            <p:nvPr/>
          </p:nvSpPr>
          <p:spPr bwMode="auto">
            <a:xfrm>
              <a:off x="4608513" y="2419349"/>
              <a:ext cx="1587" cy="196850"/>
            </a:xfrm>
            <a:custGeom>
              <a:avLst/>
              <a:gdLst>
                <a:gd name="T0" fmla="*/ 0 w 1"/>
                <a:gd name="T1" fmla="*/ 0 h 546"/>
                <a:gd name="T2" fmla="*/ 0 w 1"/>
                <a:gd name="T3" fmla="*/ 0 h 546"/>
                <a:gd name="T4" fmla="*/ 0 w 1"/>
                <a:gd name="T5" fmla="*/ 0 h 546"/>
                <a:gd name="T6" fmla="*/ 0 w 1"/>
                <a:gd name="T7" fmla="*/ 545 h 546"/>
                <a:gd name="T8" fmla="*/ 0 w 1"/>
                <a:gd name="T9" fmla="*/ 545 h 546"/>
                <a:gd name="T10" fmla="*/ 0 w 1"/>
                <a:gd name="T11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5"/>
                  </a:lnTo>
                  <a:lnTo>
                    <a:pt x="0" y="54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869"/>
            <p:cNvSpPr>
              <a:spLocks noChangeArrowheads="1"/>
            </p:cNvSpPr>
            <p:nvPr/>
          </p:nvSpPr>
          <p:spPr bwMode="auto">
            <a:xfrm>
              <a:off x="4443413" y="2306637"/>
              <a:ext cx="165100" cy="309562"/>
            </a:xfrm>
            <a:custGeom>
              <a:avLst/>
              <a:gdLst>
                <a:gd name="T0" fmla="*/ 0 w 460"/>
                <a:gd name="T1" fmla="*/ 0 h 859"/>
                <a:gd name="T2" fmla="*/ 0 w 460"/>
                <a:gd name="T3" fmla="*/ 858 h 859"/>
                <a:gd name="T4" fmla="*/ 459 w 460"/>
                <a:gd name="T5" fmla="*/ 858 h 859"/>
                <a:gd name="T6" fmla="*/ 459 w 460"/>
                <a:gd name="T7" fmla="*/ 313 h 859"/>
                <a:gd name="T8" fmla="*/ 459 w 460"/>
                <a:gd name="T9" fmla="*/ 313 h 859"/>
                <a:gd name="T10" fmla="*/ 459 w 460"/>
                <a:gd name="T11" fmla="*/ 313 h 859"/>
                <a:gd name="T12" fmla="*/ 0 w 460"/>
                <a:gd name="T1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59">
                  <a:moveTo>
                    <a:pt x="0" y="0"/>
                  </a:moveTo>
                  <a:lnTo>
                    <a:pt x="0" y="858"/>
                  </a:lnTo>
                  <a:lnTo>
                    <a:pt x="459" y="858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870"/>
            <p:cNvSpPr>
              <a:spLocks noChangeArrowheads="1"/>
            </p:cNvSpPr>
            <p:nvPr/>
          </p:nvSpPr>
          <p:spPr bwMode="auto">
            <a:xfrm>
              <a:off x="4443413" y="2306637"/>
              <a:ext cx="165100" cy="309562"/>
            </a:xfrm>
            <a:custGeom>
              <a:avLst/>
              <a:gdLst>
                <a:gd name="T0" fmla="*/ 0 w 460"/>
                <a:gd name="T1" fmla="*/ 0 h 859"/>
                <a:gd name="T2" fmla="*/ 0 w 460"/>
                <a:gd name="T3" fmla="*/ 858 h 859"/>
                <a:gd name="T4" fmla="*/ 459 w 460"/>
                <a:gd name="T5" fmla="*/ 858 h 859"/>
                <a:gd name="T6" fmla="*/ 459 w 460"/>
                <a:gd name="T7" fmla="*/ 313 h 859"/>
                <a:gd name="T8" fmla="*/ 459 w 460"/>
                <a:gd name="T9" fmla="*/ 313 h 859"/>
                <a:gd name="T10" fmla="*/ 459 w 460"/>
                <a:gd name="T11" fmla="*/ 313 h 859"/>
                <a:gd name="T12" fmla="*/ 0 w 460"/>
                <a:gd name="T1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59">
                  <a:moveTo>
                    <a:pt x="0" y="0"/>
                  </a:moveTo>
                  <a:lnTo>
                    <a:pt x="0" y="858"/>
                  </a:lnTo>
                  <a:lnTo>
                    <a:pt x="459" y="858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871"/>
            <p:cNvSpPr>
              <a:spLocks noChangeArrowheads="1"/>
            </p:cNvSpPr>
            <p:nvPr/>
          </p:nvSpPr>
          <p:spPr bwMode="auto">
            <a:xfrm>
              <a:off x="4330700" y="2351087"/>
              <a:ext cx="225425" cy="184150"/>
            </a:xfrm>
            <a:custGeom>
              <a:avLst/>
              <a:gdLst>
                <a:gd name="T0" fmla="*/ 0 w 628"/>
                <a:gd name="T1" fmla="*/ 294 h 511"/>
                <a:gd name="T2" fmla="*/ 313 w 628"/>
                <a:gd name="T3" fmla="*/ 510 h 511"/>
                <a:gd name="T4" fmla="*/ 627 w 628"/>
                <a:gd name="T5" fmla="*/ 294 h 511"/>
                <a:gd name="T6" fmla="*/ 627 w 628"/>
                <a:gd name="T7" fmla="*/ 0 h 511"/>
                <a:gd name="T8" fmla="*/ 0 w 628"/>
                <a:gd name="T9" fmla="*/ 0 h 511"/>
                <a:gd name="T10" fmla="*/ 0 w 628"/>
                <a:gd name="T11" fmla="*/ 294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8" h="511">
                  <a:moveTo>
                    <a:pt x="0" y="294"/>
                  </a:moveTo>
                  <a:lnTo>
                    <a:pt x="313" y="510"/>
                  </a:lnTo>
                  <a:lnTo>
                    <a:pt x="627" y="294"/>
                  </a:lnTo>
                  <a:lnTo>
                    <a:pt x="627" y="0"/>
                  </a:lnTo>
                  <a:lnTo>
                    <a:pt x="0" y="0"/>
                  </a:lnTo>
                  <a:lnTo>
                    <a:pt x="0" y="2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872"/>
            <p:cNvSpPr>
              <a:spLocks noChangeArrowheads="1"/>
            </p:cNvSpPr>
            <p:nvPr/>
          </p:nvSpPr>
          <p:spPr bwMode="auto">
            <a:xfrm>
              <a:off x="4379913" y="2451099"/>
              <a:ext cx="127000" cy="15875"/>
            </a:xfrm>
            <a:custGeom>
              <a:avLst/>
              <a:gdLst>
                <a:gd name="T0" fmla="*/ 353 w 354"/>
                <a:gd name="T1" fmla="*/ 0 h 44"/>
                <a:gd name="T2" fmla="*/ 0 w 354"/>
                <a:gd name="T3" fmla="*/ 0 h 44"/>
                <a:gd name="T4" fmla="*/ 0 w 354"/>
                <a:gd name="T5" fmla="*/ 43 h 44"/>
                <a:gd name="T6" fmla="*/ 353 w 354"/>
                <a:gd name="T7" fmla="*/ 43 h 44"/>
                <a:gd name="T8" fmla="*/ 353 w 35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4">
                  <a:moveTo>
                    <a:pt x="353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353" y="43"/>
                  </a:lnTo>
                  <a:lnTo>
                    <a:pt x="3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873"/>
            <p:cNvSpPr>
              <a:spLocks noChangeArrowheads="1"/>
            </p:cNvSpPr>
            <p:nvPr/>
          </p:nvSpPr>
          <p:spPr bwMode="auto">
            <a:xfrm>
              <a:off x="4379913" y="2397124"/>
              <a:ext cx="127000" cy="15875"/>
            </a:xfrm>
            <a:custGeom>
              <a:avLst/>
              <a:gdLst>
                <a:gd name="T0" fmla="*/ 353 w 354"/>
                <a:gd name="T1" fmla="*/ 0 h 44"/>
                <a:gd name="T2" fmla="*/ 0 w 354"/>
                <a:gd name="T3" fmla="*/ 0 h 44"/>
                <a:gd name="T4" fmla="*/ 0 w 354"/>
                <a:gd name="T5" fmla="*/ 43 h 44"/>
                <a:gd name="T6" fmla="*/ 353 w 354"/>
                <a:gd name="T7" fmla="*/ 43 h 44"/>
                <a:gd name="T8" fmla="*/ 353 w 35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4">
                  <a:moveTo>
                    <a:pt x="353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353" y="43"/>
                  </a:lnTo>
                  <a:lnTo>
                    <a:pt x="3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874"/>
            <p:cNvSpPr>
              <a:spLocks noChangeArrowheads="1"/>
            </p:cNvSpPr>
            <p:nvPr/>
          </p:nvSpPr>
          <p:spPr bwMode="auto">
            <a:xfrm>
              <a:off x="4270375" y="2378074"/>
              <a:ext cx="347663" cy="246063"/>
            </a:xfrm>
            <a:custGeom>
              <a:avLst/>
              <a:gdLst>
                <a:gd name="T0" fmla="*/ 816 w 966"/>
                <a:gd name="T1" fmla="*/ 0 h 684"/>
                <a:gd name="T2" fmla="*/ 816 w 966"/>
                <a:gd name="T3" fmla="*/ 59 h 684"/>
                <a:gd name="T4" fmla="*/ 898 w 966"/>
                <a:gd name="T5" fmla="*/ 114 h 684"/>
                <a:gd name="T6" fmla="*/ 816 w 966"/>
                <a:gd name="T7" fmla="*/ 173 h 684"/>
                <a:gd name="T8" fmla="*/ 773 w 966"/>
                <a:gd name="T9" fmla="*/ 204 h 684"/>
                <a:gd name="T10" fmla="*/ 482 w 966"/>
                <a:gd name="T11" fmla="*/ 404 h 684"/>
                <a:gd name="T12" fmla="*/ 192 w 966"/>
                <a:gd name="T13" fmla="*/ 204 h 684"/>
                <a:gd name="T14" fmla="*/ 145 w 966"/>
                <a:gd name="T15" fmla="*/ 173 h 684"/>
                <a:gd name="T16" fmla="*/ 63 w 966"/>
                <a:gd name="T17" fmla="*/ 114 h 684"/>
                <a:gd name="T18" fmla="*/ 145 w 966"/>
                <a:gd name="T19" fmla="*/ 59 h 684"/>
                <a:gd name="T20" fmla="*/ 145 w 966"/>
                <a:gd name="T21" fmla="*/ 0 h 684"/>
                <a:gd name="T22" fmla="*/ 0 w 966"/>
                <a:gd name="T23" fmla="*/ 103 h 684"/>
                <a:gd name="T24" fmla="*/ 0 w 966"/>
                <a:gd name="T25" fmla="*/ 683 h 684"/>
                <a:gd name="T26" fmla="*/ 965 w 966"/>
                <a:gd name="T27" fmla="*/ 683 h 684"/>
                <a:gd name="T28" fmla="*/ 965 w 966"/>
                <a:gd name="T29" fmla="*/ 126 h 684"/>
                <a:gd name="T30" fmla="*/ 965 w 966"/>
                <a:gd name="T31" fmla="*/ 103 h 684"/>
                <a:gd name="T32" fmla="*/ 816 w 966"/>
                <a:gd name="T33" fmla="*/ 0 h 684"/>
                <a:gd name="T34" fmla="*/ 918 w 966"/>
                <a:gd name="T35" fmla="*/ 636 h 684"/>
                <a:gd name="T36" fmla="*/ 47 w 966"/>
                <a:gd name="T37" fmla="*/ 636 h 684"/>
                <a:gd name="T38" fmla="*/ 47 w 966"/>
                <a:gd name="T39" fmla="*/ 161 h 684"/>
                <a:gd name="T40" fmla="*/ 482 w 966"/>
                <a:gd name="T41" fmla="*/ 459 h 684"/>
                <a:gd name="T42" fmla="*/ 918 w 966"/>
                <a:gd name="T43" fmla="*/ 161 h 684"/>
                <a:gd name="T44" fmla="*/ 918 w 966"/>
                <a:gd name="T45" fmla="*/ 636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66" h="684">
                  <a:moveTo>
                    <a:pt x="816" y="0"/>
                  </a:moveTo>
                  <a:lnTo>
                    <a:pt x="816" y="59"/>
                  </a:lnTo>
                  <a:lnTo>
                    <a:pt x="898" y="114"/>
                  </a:lnTo>
                  <a:lnTo>
                    <a:pt x="816" y="173"/>
                  </a:lnTo>
                  <a:lnTo>
                    <a:pt x="773" y="204"/>
                  </a:lnTo>
                  <a:lnTo>
                    <a:pt x="482" y="404"/>
                  </a:lnTo>
                  <a:lnTo>
                    <a:pt x="192" y="204"/>
                  </a:lnTo>
                  <a:lnTo>
                    <a:pt x="145" y="173"/>
                  </a:lnTo>
                  <a:lnTo>
                    <a:pt x="63" y="114"/>
                  </a:lnTo>
                  <a:lnTo>
                    <a:pt x="145" y="59"/>
                  </a:lnTo>
                  <a:lnTo>
                    <a:pt x="145" y="0"/>
                  </a:lnTo>
                  <a:lnTo>
                    <a:pt x="0" y="103"/>
                  </a:lnTo>
                  <a:lnTo>
                    <a:pt x="0" y="683"/>
                  </a:lnTo>
                  <a:lnTo>
                    <a:pt x="965" y="683"/>
                  </a:lnTo>
                  <a:lnTo>
                    <a:pt x="965" y="126"/>
                  </a:lnTo>
                  <a:lnTo>
                    <a:pt x="965" y="103"/>
                  </a:lnTo>
                  <a:lnTo>
                    <a:pt x="816" y="0"/>
                  </a:lnTo>
                  <a:close/>
                  <a:moveTo>
                    <a:pt x="918" y="636"/>
                  </a:moveTo>
                  <a:lnTo>
                    <a:pt x="47" y="636"/>
                  </a:lnTo>
                  <a:lnTo>
                    <a:pt x="47" y="161"/>
                  </a:lnTo>
                  <a:lnTo>
                    <a:pt x="482" y="459"/>
                  </a:lnTo>
                  <a:lnTo>
                    <a:pt x="918" y="161"/>
                  </a:lnTo>
                  <a:lnTo>
                    <a:pt x="918" y="6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875"/>
            <p:cNvSpPr>
              <a:spLocks noChangeArrowheads="1"/>
            </p:cNvSpPr>
            <p:nvPr/>
          </p:nvSpPr>
          <p:spPr bwMode="auto">
            <a:xfrm>
              <a:off x="4376738" y="2295524"/>
              <a:ext cx="136525" cy="47625"/>
            </a:xfrm>
            <a:custGeom>
              <a:avLst/>
              <a:gdLst>
                <a:gd name="T0" fmla="*/ 188 w 378"/>
                <a:gd name="T1" fmla="*/ 59 h 131"/>
                <a:gd name="T2" fmla="*/ 294 w 378"/>
                <a:gd name="T3" fmla="*/ 130 h 131"/>
                <a:gd name="T4" fmla="*/ 377 w 378"/>
                <a:gd name="T5" fmla="*/ 130 h 131"/>
                <a:gd name="T6" fmla="*/ 188 w 378"/>
                <a:gd name="T7" fmla="*/ 0 h 131"/>
                <a:gd name="T8" fmla="*/ 0 w 378"/>
                <a:gd name="T9" fmla="*/ 130 h 131"/>
                <a:gd name="T10" fmla="*/ 83 w 378"/>
                <a:gd name="T11" fmla="*/ 130 h 131"/>
                <a:gd name="T12" fmla="*/ 188 w 378"/>
                <a:gd name="T1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131">
                  <a:moveTo>
                    <a:pt x="188" y="59"/>
                  </a:moveTo>
                  <a:lnTo>
                    <a:pt x="294" y="130"/>
                  </a:lnTo>
                  <a:lnTo>
                    <a:pt x="377" y="130"/>
                  </a:lnTo>
                  <a:lnTo>
                    <a:pt x="188" y="0"/>
                  </a:lnTo>
                  <a:lnTo>
                    <a:pt x="0" y="130"/>
                  </a:lnTo>
                  <a:lnTo>
                    <a:pt x="83" y="130"/>
                  </a:lnTo>
                  <a:lnTo>
                    <a:pt x="188" y="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876"/>
            <p:cNvSpPr>
              <a:spLocks noChangeArrowheads="1"/>
            </p:cNvSpPr>
            <p:nvPr/>
          </p:nvSpPr>
          <p:spPr bwMode="auto">
            <a:xfrm>
              <a:off x="4322763" y="2341562"/>
              <a:ext cx="241300" cy="109537"/>
            </a:xfrm>
            <a:custGeom>
              <a:avLst/>
              <a:gdLst>
                <a:gd name="T0" fmla="*/ 671 w 672"/>
                <a:gd name="T1" fmla="*/ 274 h 306"/>
                <a:gd name="T2" fmla="*/ 671 w 672"/>
                <a:gd name="T3" fmla="*/ 0 h 306"/>
                <a:gd name="T4" fmla="*/ 0 w 672"/>
                <a:gd name="T5" fmla="*/ 0 h 306"/>
                <a:gd name="T6" fmla="*/ 0 w 672"/>
                <a:gd name="T7" fmla="*/ 274 h 306"/>
                <a:gd name="T8" fmla="*/ 47 w 672"/>
                <a:gd name="T9" fmla="*/ 305 h 306"/>
                <a:gd name="T10" fmla="*/ 47 w 672"/>
                <a:gd name="T11" fmla="*/ 47 h 306"/>
                <a:gd name="T12" fmla="*/ 628 w 672"/>
                <a:gd name="T13" fmla="*/ 47 h 306"/>
                <a:gd name="T14" fmla="*/ 628 w 672"/>
                <a:gd name="T15" fmla="*/ 305 h 306"/>
                <a:gd name="T16" fmla="*/ 671 w 672"/>
                <a:gd name="T17" fmla="*/ 27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2" h="306">
                  <a:moveTo>
                    <a:pt x="671" y="274"/>
                  </a:moveTo>
                  <a:lnTo>
                    <a:pt x="671" y="0"/>
                  </a:lnTo>
                  <a:lnTo>
                    <a:pt x="0" y="0"/>
                  </a:lnTo>
                  <a:lnTo>
                    <a:pt x="0" y="274"/>
                  </a:lnTo>
                  <a:lnTo>
                    <a:pt x="47" y="305"/>
                  </a:lnTo>
                  <a:lnTo>
                    <a:pt x="47" y="47"/>
                  </a:lnTo>
                  <a:lnTo>
                    <a:pt x="628" y="47"/>
                  </a:lnTo>
                  <a:lnTo>
                    <a:pt x="628" y="305"/>
                  </a:lnTo>
                  <a:lnTo>
                    <a:pt x="671" y="2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0" name="Group 199"/>
          <p:cNvGrpSpPr/>
          <p:nvPr/>
        </p:nvGrpSpPr>
        <p:grpSpPr>
          <a:xfrm>
            <a:off x="2676875" y="2916209"/>
            <a:ext cx="347663" cy="328613"/>
            <a:chOff x="4267713" y="2911474"/>
            <a:chExt cx="347663" cy="328613"/>
          </a:xfrm>
        </p:grpSpPr>
        <p:sp>
          <p:nvSpPr>
            <p:cNvPr id="201" name="Freeform 877"/>
            <p:cNvSpPr>
              <a:spLocks noChangeArrowheads="1"/>
            </p:cNvSpPr>
            <p:nvPr/>
          </p:nvSpPr>
          <p:spPr bwMode="auto">
            <a:xfrm>
              <a:off x="4275651" y="2922587"/>
              <a:ext cx="330200" cy="309562"/>
            </a:xfrm>
            <a:custGeom>
              <a:avLst/>
              <a:gdLst>
                <a:gd name="T0" fmla="*/ 917 w 918"/>
                <a:gd name="T1" fmla="*/ 318 h 861"/>
                <a:gd name="T2" fmla="*/ 458 w 918"/>
                <a:gd name="T3" fmla="*/ 0 h 861"/>
                <a:gd name="T4" fmla="*/ 0 w 918"/>
                <a:gd name="T5" fmla="*/ 318 h 861"/>
                <a:gd name="T6" fmla="*/ 0 w 918"/>
                <a:gd name="T7" fmla="*/ 318 h 861"/>
                <a:gd name="T8" fmla="*/ 0 w 918"/>
                <a:gd name="T9" fmla="*/ 318 h 861"/>
                <a:gd name="T10" fmla="*/ 0 w 918"/>
                <a:gd name="T11" fmla="*/ 860 h 861"/>
                <a:gd name="T12" fmla="*/ 917 w 918"/>
                <a:gd name="T13" fmla="*/ 860 h 861"/>
                <a:gd name="T14" fmla="*/ 917 w 918"/>
                <a:gd name="T15" fmla="*/ 318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1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0"/>
                  </a:lnTo>
                  <a:lnTo>
                    <a:pt x="917" y="860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878"/>
            <p:cNvSpPr>
              <a:spLocks noChangeArrowheads="1"/>
            </p:cNvSpPr>
            <p:nvPr/>
          </p:nvSpPr>
          <p:spPr bwMode="auto">
            <a:xfrm>
              <a:off x="4275651" y="2922587"/>
              <a:ext cx="330200" cy="309562"/>
            </a:xfrm>
            <a:custGeom>
              <a:avLst/>
              <a:gdLst>
                <a:gd name="T0" fmla="*/ 917 w 918"/>
                <a:gd name="T1" fmla="*/ 318 h 861"/>
                <a:gd name="T2" fmla="*/ 458 w 918"/>
                <a:gd name="T3" fmla="*/ 0 h 861"/>
                <a:gd name="T4" fmla="*/ 0 w 918"/>
                <a:gd name="T5" fmla="*/ 318 h 861"/>
                <a:gd name="T6" fmla="*/ 0 w 918"/>
                <a:gd name="T7" fmla="*/ 318 h 861"/>
                <a:gd name="T8" fmla="*/ 0 w 918"/>
                <a:gd name="T9" fmla="*/ 318 h 861"/>
                <a:gd name="T10" fmla="*/ 0 w 918"/>
                <a:gd name="T11" fmla="*/ 860 h 861"/>
                <a:gd name="T12" fmla="*/ 917 w 918"/>
                <a:gd name="T13" fmla="*/ 860 h 861"/>
                <a:gd name="T14" fmla="*/ 917 w 918"/>
                <a:gd name="T15" fmla="*/ 318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1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0"/>
                  </a:lnTo>
                  <a:lnTo>
                    <a:pt x="917" y="860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879"/>
            <p:cNvSpPr>
              <a:spLocks noChangeArrowheads="1"/>
            </p:cNvSpPr>
            <p:nvPr/>
          </p:nvSpPr>
          <p:spPr bwMode="auto">
            <a:xfrm>
              <a:off x="4605851" y="3036887"/>
              <a:ext cx="1587" cy="195262"/>
            </a:xfrm>
            <a:custGeom>
              <a:avLst/>
              <a:gdLst>
                <a:gd name="T0" fmla="*/ 0 w 1"/>
                <a:gd name="T1" fmla="*/ 0 h 543"/>
                <a:gd name="T2" fmla="*/ 0 w 1"/>
                <a:gd name="T3" fmla="*/ 0 h 543"/>
                <a:gd name="T4" fmla="*/ 0 w 1"/>
                <a:gd name="T5" fmla="*/ 0 h 543"/>
                <a:gd name="T6" fmla="*/ 0 w 1"/>
                <a:gd name="T7" fmla="*/ 542 h 543"/>
                <a:gd name="T8" fmla="*/ 0 w 1"/>
                <a:gd name="T9" fmla="*/ 542 h 543"/>
                <a:gd name="T10" fmla="*/ 0 w 1"/>
                <a:gd name="T11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880"/>
            <p:cNvSpPr>
              <a:spLocks noChangeArrowheads="1"/>
            </p:cNvSpPr>
            <p:nvPr/>
          </p:nvSpPr>
          <p:spPr bwMode="auto">
            <a:xfrm>
              <a:off x="4605851" y="3036887"/>
              <a:ext cx="1587" cy="195262"/>
            </a:xfrm>
            <a:custGeom>
              <a:avLst/>
              <a:gdLst>
                <a:gd name="T0" fmla="*/ 0 w 1"/>
                <a:gd name="T1" fmla="*/ 0 h 543"/>
                <a:gd name="T2" fmla="*/ 0 w 1"/>
                <a:gd name="T3" fmla="*/ 0 h 543"/>
                <a:gd name="T4" fmla="*/ 0 w 1"/>
                <a:gd name="T5" fmla="*/ 0 h 543"/>
                <a:gd name="T6" fmla="*/ 0 w 1"/>
                <a:gd name="T7" fmla="*/ 542 h 543"/>
                <a:gd name="T8" fmla="*/ 0 w 1"/>
                <a:gd name="T9" fmla="*/ 542 h 543"/>
                <a:gd name="T10" fmla="*/ 0 w 1"/>
                <a:gd name="T11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881"/>
            <p:cNvSpPr>
              <a:spLocks noChangeArrowheads="1"/>
            </p:cNvSpPr>
            <p:nvPr/>
          </p:nvSpPr>
          <p:spPr bwMode="auto">
            <a:xfrm>
              <a:off x="4440751" y="2922587"/>
              <a:ext cx="165100" cy="309562"/>
            </a:xfrm>
            <a:custGeom>
              <a:avLst/>
              <a:gdLst>
                <a:gd name="T0" fmla="*/ 0 w 460"/>
                <a:gd name="T1" fmla="*/ 0 h 861"/>
                <a:gd name="T2" fmla="*/ 0 w 460"/>
                <a:gd name="T3" fmla="*/ 860 h 861"/>
                <a:gd name="T4" fmla="*/ 459 w 460"/>
                <a:gd name="T5" fmla="*/ 860 h 861"/>
                <a:gd name="T6" fmla="*/ 459 w 460"/>
                <a:gd name="T7" fmla="*/ 318 h 861"/>
                <a:gd name="T8" fmla="*/ 459 w 460"/>
                <a:gd name="T9" fmla="*/ 318 h 861"/>
                <a:gd name="T10" fmla="*/ 459 w 460"/>
                <a:gd name="T11" fmla="*/ 318 h 861"/>
                <a:gd name="T12" fmla="*/ 0 w 460"/>
                <a:gd name="T1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61">
                  <a:moveTo>
                    <a:pt x="0" y="0"/>
                  </a:moveTo>
                  <a:lnTo>
                    <a:pt x="0" y="860"/>
                  </a:lnTo>
                  <a:lnTo>
                    <a:pt x="459" y="860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882"/>
            <p:cNvSpPr>
              <a:spLocks noChangeArrowheads="1"/>
            </p:cNvSpPr>
            <p:nvPr/>
          </p:nvSpPr>
          <p:spPr bwMode="auto">
            <a:xfrm>
              <a:off x="4440751" y="2922587"/>
              <a:ext cx="165100" cy="309562"/>
            </a:xfrm>
            <a:custGeom>
              <a:avLst/>
              <a:gdLst>
                <a:gd name="T0" fmla="*/ 0 w 460"/>
                <a:gd name="T1" fmla="*/ 0 h 861"/>
                <a:gd name="T2" fmla="*/ 0 w 460"/>
                <a:gd name="T3" fmla="*/ 860 h 861"/>
                <a:gd name="T4" fmla="*/ 459 w 460"/>
                <a:gd name="T5" fmla="*/ 860 h 861"/>
                <a:gd name="T6" fmla="*/ 459 w 460"/>
                <a:gd name="T7" fmla="*/ 318 h 861"/>
                <a:gd name="T8" fmla="*/ 459 w 460"/>
                <a:gd name="T9" fmla="*/ 318 h 861"/>
                <a:gd name="T10" fmla="*/ 459 w 460"/>
                <a:gd name="T11" fmla="*/ 318 h 861"/>
                <a:gd name="T12" fmla="*/ 0 w 460"/>
                <a:gd name="T13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61">
                  <a:moveTo>
                    <a:pt x="0" y="0"/>
                  </a:moveTo>
                  <a:lnTo>
                    <a:pt x="0" y="860"/>
                  </a:lnTo>
                  <a:lnTo>
                    <a:pt x="459" y="860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459" y="318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883"/>
            <p:cNvSpPr>
              <a:spLocks noChangeArrowheads="1"/>
            </p:cNvSpPr>
            <p:nvPr/>
          </p:nvSpPr>
          <p:spPr bwMode="auto">
            <a:xfrm>
              <a:off x="4328038" y="2967037"/>
              <a:ext cx="225425" cy="184150"/>
            </a:xfrm>
            <a:custGeom>
              <a:avLst/>
              <a:gdLst>
                <a:gd name="T0" fmla="*/ 0 w 628"/>
                <a:gd name="T1" fmla="*/ 294 h 511"/>
                <a:gd name="T2" fmla="*/ 313 w 628"/>
                <a:gd name="T3" fmla="*/ 510 h 511"/>
                <a:gd name="T4" fmla="*/ 627 w 628"/>
                <a:gd name="T5" fmla="*/ 294 h 511"/>
                <a:gd name="T6" fmla="*/ 627 w 628"/>
                <a:gd name="T7" fmla="*/ 0 h 511"/>
                <a:gd name="T8" fmla="*/ 0 w 628"/>
                <a:gd name="T9" fmla="*/ 0 h 511"/>
                <a:gd name="T10" fmla="*/ 0 w 628"/>
                <a:gd name="T11" fmla="*/ 294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8" h="511">
                  <a:moveTo>
                    <a:pt x="0" y="294"/>
                  </a:moveTo>
                  <a:lnTo>
                    <a:pt x="313" y="510"/>
                  </a:lnTo>
                  <a:lnTo>
                    <a:pt x="627" y="294"/>
                  </a:lnTo>
                  <a:lnTo>
                    <a:pt x="627" y="0"/>
                  </a:lnTo>
                  <a:lnTo>
                    <a:pt x="0" y="0"/>
                  </a:lnTo>
                  <a:lnTo>
                    <a:pt x="0" y="2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884"/>
            <p:cNvSpPr>
              <a:spLocks noChangeArrowheads="1"/>
            </p:cNvSpPr>
            <p:nvPr/>
          </p:nvSpPr>
          <p:spPr bwMode="auto">
            <a:xfrm>
              <a:off x="4377251" y="3067049"/>
              <a:ext cx="127000" cy="17463"/>
            </a:xfrm>
            <a:custGeom>
              <a:avLst/>
              <a:gdLst>
                <a:gd name="T0" fmla="*/ 353 w 354"/>
                <a:gd name="T1" fmla="*/ 0 h 48"/>
                <a:gd name="T2" fmla="*/ 0 w 354"/>
                <a:gd name="T3" fmla="*/ 0 h 48"/>
                <a:gd name="T4" fmla="*/ 0 w 354"/>
                <a:gd name="T5" fmla="*/ 47 h 48"/>
                <a:gd name="T6" fmla="*/ 353 w 354"/>
                <a:gd name="T7" fmla="*/ 47 h 48"/>
                <a:gd name="T8" fmla="*/ 353 w 354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8">
                  <a:moveTo>
                    <a:pt x="353" y="0"/>
                  </a:moveTo>
                  <a:lnTo>
                    <a:pt x="0" y="0"/>
                  </a:lnTo>
                  <a:lnTo>
                    <a:pt x="0" y="47"/>
                  </a:lnTo>
                  <a:lnTo>
                    <a:pt x="353" y="47"/>
                  </a:lnTo>
                  <a:lnTo>
                    <a:pt x="3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885"/>
            <p:cNvSpPr>
              <a:spLocks noChangeArrowheads="1"/>
            </p:cNvSpPr>
            <p:nvPr/>
          </p:nvSpPr>
          <p:spPr bwMode="auto">
            <a:xfrm>
              <a:off x="4377251" y="3013074"/>
              <a:ext cx="127000" cy="17463"/>
            </a:xfrm>
            <a:custGeom>
              <a:avLst/>
              <a:gdLst>
                <a:gd name="T0" fmla="*/ 353 w 354"/>
                <a:gd name="T1" fmla="*/ 0 h 49"/>
                <a:gd name="T2" fmla="*/ 0 w 354"/>
                <a:gd name="T3" fmla="*/ 0 h 49"/>
                <a:gd name="T4" fmla="*/ 0 w 354"/>
                <a:gd name="T5" fmla="*/ 48 h 49"/>
                <a:gd name="T6" fmla="*/ 353 w 354"/>
                <a:gd name="T7" fmla="*/ 48 h 49"/>
                <a:gd name="T8" fmla="*/ 353 w 35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9">
                  <a:moveTo>
                    <a:pt x="353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353" y="48"/>
                  </a:lnTo>
                  <a:lnTo>
                    <a:pt x="3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886"/>
            <p:cNvSpPr>
              <a:spLocks noChangeArrowheads="1"/>
            </p:cNvSpPr>
            <p:nvPr/>
          </p:nvSpPr>
          <p:spPr bwMode="auto">
            <a:xfrm>
              <a:off x="4267713" y="2995612"/>
              <a:ext cx="347663" cy="244475"/>
            </a:xfrm>
            <a:custGeom>
              <a:avLst/>
              <a:gdLst>
                <a:gd name="T0" fmla="*/ 816 w 966"/>
                <a:gd name="T1" fmla="*/ 0 h 680"/>
                <a:gd name="T2" fmla="*/ 816 w 966"/>
                <a:gd name="T3" fmla="*/ 55 h 680"/>
                <a:gd name="T4" fmla="*/ 898 w 966"/>
                <a:gd name="T5" fmla="*/ 114 h 680"/>
                <a:gd name="T6" fmla="*/ 816 w 966"/>
                <a:gd name="T7" fmla="*/ 169 h 680"/>
                <a:gd name="T8" fmla="*/ 773 w 966"/>
                <a:gd name="T9" fmla="*/ 200 h 680"/>
                <a:gd name="T10" fmla="*/ 482 w 966"/>
                <a:gd name="T11" fmla="*/ 401 h 680"/>
                <a:gd name="T12" fmla="*/ 192 w 966"/>
                <a:gd name="T13" fmla="*/ 200 h 680"/>
                <a:gd name="T14" fmla="*/ 145 w 966"/>
                <a:gd name="T15" fmla="*/ 169 h 680"/>
                <a:gd name="T16" fmla="*/ 63 w 966"/>
                <a:gd name="T17" fmla="*/ 114 h 680"/>
                <a:gd name="T18" fmla="*/ 145 w 966"/>
                <a:gd name="T19" fmla="*/ 55 h 680"/>
                <a:gd name="T20" fmla="*/ 145 w 966"/>
                <a:gd name="T21" fmla="*/ 0 h 680"/>
                <a:gd name="T22" fmla="*/ 0 w 966"/>
                <a:gd name="T23" fmla="*/ 98 h 680"/>
                <a:gd name="T24" fmla="*/ 0 w 966"/>
                <a:gd name="T25" fmla="*/ 679 h 680"/>
                <a:gd name="T26" fmla="*/ 965 w 966"/>
                <a:gd name="T27" fmla="*/ 679 h 680"/>
                <a:gd name="T28" fmla="*/ 965 w 966"/>
                <a:gd name="T29" fmla="*/ 126 h 680"/>
                <a:gd name="T30" fmla="*/ 965 w 966"/>
                <a:gd name="T31" fmla="*/ 98 h 680"/>
                <a:gd name="T32" fmla="*/ 816 w 966"/>
                <a:gd name="T33" fmla="*/ 0 h 680"/>
                <a:gd name="T34" fmla="*/ 918 w 966"/>
                <a:gd name="T35" fmla="*/ 632 h 680"/>
                <a:gd name="T36" fmla="*/ 47 w 966"/>
                <a:gd name="T37" fmla="*/ 632 h 680"/>
                <a:gd name="T38" fmla="*/ 47 w 966"/>
                <a:gd name="T39" fmla="*/ 157 h 680"/>
                <a:gd name="T40" fmla="*/ 482 w 966"/>
                <a:gd name="T41" fmla="*/ 459 h 680"/>
                <a:gd name="T42" fmla="*/ 918 w 966"/>
                <a:gd name="T43" fmla="*/ 157 h 680"/>
                <a:gd name="T44" fmla="*/ 918 w 966"/>
                <a:gd name="T45" fmla="*/ 632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66" h="680">
                  <a:moveTo>
                    <a:pt x="816" y="0"/>
                  </a:moveTo>
                  <a:lnTo>
                    <a:pt x="816" y="55"/>
                  </a:lnTo>
                  <a:lnTo>
                    <a:pt x="898" y="114"/>
                  </a:lnTo>
                  <a:lnTo>
                    <a:pt x="816" y="169"/>
                  </a:lnTo>
                  <a:lnTo>
                    <a:pt x="773" y="200"/>
                  </a:lnTo>
                  <a:lnTo>
                    <a:pt x="482" y="401"/>
                  </a:lnTo>
                  <a:lnTo>
                    <a:pt x="192" y="200"/>
                  </a:lnTo>
                  <a:lnTo>
                    <a:pt x="145" y="169"/>
                  </a:lnTo>
                  <a:lnTo>
                    <a:pt x="63" y="114"/>
                  </a:lnTo>
                  <a:lnTo>
                    <a:pt x="145" y="55"/>
                  </a:lnTo>
                  <a:lnTo>
                    <a:pt x="145" y="0"/>
                  </a:lnTo>
                  <a:lnTo>
                    <a:pt x="0" y="98"/>
                  </a:lnTo>
                  <a:lnTo>
                    <a:pt x="0" y="679"/>
                  </a:lnTo>
                  <a:lnTo>
                    <a:pt x="965" y="679"/>
                  </a:lnTo>
                  <a:lnTo>
                    <a:pt x="965" y="126"/>
                  </a:lnTo>
                  <a:lnTo>
                    <a:pt x="965" y="98"/>
                  </a:lnTo>
                  <a:lnTo>
                    <a:pt x="816" y="0"/>
                  </a:lnTo>
                  <a:close/>
                  <a:moveTo>
                    <a:pt x="918" y="632"/>
                  </a:moveTo>
                  <a:lnTo>
                    <a:pt x="47" y="632"/>
                  </a:lnTo>
                  <a:lnTo>
                    <a:pt x="47" y="157"/>
                  </a:lnTo>
                  <a:lnTo>
                    <a:pt x="482" y="459"/>
                  </a:lnTo>
                  <a:lnTo>
                    <a:pt x="918" y="157"/>
                  </a:lnTo>
                  <a:lnTo>
                    <a:pt x="918" y="63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887"/>
            <p:cNvSpPr>
              <a:spLocks noChangeArrowheads="1"/>
            </p:cNvSpPr>
            <p:nvPr/>
          </p:nvSpPr>
          <p:spPr bwMode="auto">
            <a:xfrm>
              <a:off x="4374076" y="2911474"/>
              <a:ext cx="136525" cy="47625"/>
            </a:xfrm>
            <a:custGeom>
              <a:avLst/>
              <a:gdLst>
                <a:gd name="T0" fmla="*/ 188 w 378"/>
                <a:gd name="T1" fmla="*/ 59 h 134"/>
                <a:gd name="T2" fmla="*/ 294 w 378"/>
                <a:gd name="T3" fmla="*/ 133 h 134"/>
                <a:gd name="T4" fmla="*/ 377 w 378"/>
                <a:gd name="T5" fmla="*/ 133 h 134"/>
                <a:gd name="T6" fmla="*/ 188 w 378"/>
                <a:gd name="T7" fmla="*/ 0 h 134"/>
                <a:gd name="T8" fmla="*/ 0 w 378"/>
                <a:gd name="T9" fmla="*/ 133 h 134"/>
                <a:gd name="T10" fmla="*/ 83 w 378"/>
                <a:gd name="T11" fmla="*/ 133 h 134"/>
                <a:gd name="T12" fmla="*/ 188 w 378"/>
                <a:gd name="T13" fmla="*/ 5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134">
                  <a:moveTo>
                    <a:pt x="188" y="59"/>
                  </a:moveTo>
                  <a:lnTo>
                    <a:pt x="294" y="133"/>
                  </a:lnTo>
                  <a:lnTo>
                    <a:pt x="377" y="133"/>
                  </a:lnTo>
                  <a:lnTo>
                    <a:pt x="188" y="0"/>
                  </a:lnTo>
                  <a:lnTo>
                    <a:pt x="0" y="133"/>
                  </a:lnTo>
                  <a:lnTo>
                    <a:pt x="83" y="133"/>
                  </a:lnTo>
                  <a:lnTo>
                    <a:pt x="188" y="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888"/>
            <p:cNvSpPr>
              <a:spLocks noChangeArrowheads="1"/>
            </p:cNvSpPr>
            <p:nvPr/>
          </p:nvSpPr>
          <p:spPr bwMode="auto">
            <a:xfrm>
              <a:off x="4320101" y="2959099"/>
              <a:ext cx="241300" cy="109538"/>
            </a:xfrm>
            <a:custGeom>
              <a:avLst/>
              <a:gdLst>
                <a:gd name="T0" fmla="*/ 671 w 672"/>
                <a:gd name="T1" fmla="*/ 271 h 303"/>
                <a:gd name="T2" fmla="*/ 671 w 672"/>
                <a:gd name="T3" fmla="*/ 0 h 303"/>
                <a:gd name="T4" fmla="*/ 0 w 672"/>
                <a:gd name="T5" fmla="*/ 0 h 303"/>
                <a:gd name="T6" fmla="*/ 0 w 672"/>
                <a:gd name="T7" fmla="*/ 271 h 303"/>
                <a:gd name="T8" fmla="*/ 47 w 672"/>
                <a:gd name="T9" fmla="*/ 302 h 303"/>
                <a:gd name="T10" fmla="*/ 47 w 672"/>
                <a:gd name="T11" fmla="*/ 44 h 303"/>
                <a:gd name="T12" fmla="*/ 628 w 672"/>
                <a:gd name="T13" fmla="*/ 44 h 303"/>
                <a:gd name="T14" fmla="*/ 628 w 672"/>
                <a:gd name="T15" fmla="*/ 302 h 303"/>
                <a:gd name="T16" fmla="*/ 671 w 672"/>
                <a:gd name="T17" fmla="*/ 271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2" h="303">
                  <a:moveTo>
                    <a:pt x="671" y="271"/>
                  </a:moveTo>
                  <a:lnTo>
                    <a:pt x="671" y="0"/>
                  </a:lnTo>
                  <a:lnTo>
                    <a:pt x="0" y="0"/>
                  </a:lnTo>
                  <a:lnTo>
                    <a:pt x="0" y="271"/>
                  </a:lnTo>
                  <a:lnTo>
                    <a:pt x="47" y="302"/>
                  </a:lnTo>
                  <a:lnTo>
                    <a:pt x="47" y="44"/>
                  </a:lnTo>
                  <a:lnTo>
                    <a:pt x="628" y="44"/>
                  </a:lnTo>
                  <a:lnTo>
                    <a:pt x="628" y="302"/>
                  </a:lnTo>
                  <a:lnTo>
                    <a:pt x="671" y="2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2676875" y="3544310"/>
            <a:ext cx="347663" cy="328613"/>
            <a:chOff x="4267713" y="3536436"/>
            <a:chExt cx="347663" cy="328613"/>
          </a:xfrm>
        </p:grpSpPr>
        <p:sp>
          <p:nvSpPr>
            <p:cNvPr id="214" name="Freeform 889"/>
            <p:cNvSpPr>
              <a:spLocks noChangeArrowheads="1"/>
            </p:cNvSpPr>
            <p:nvPr/>
          </p:nvSpPr>
          <p:spPr bwMode="auto">
            <a:xfrm>
              <a:off x="4275651" y="3545961"/>
              <a:ext cx="330200" cy="311150"/>
            </a:xfrm>
            <a:custGeom>
              <a:avLst/>
              <a:gdLst>
                <a:gd name="T0" fmla="*/ 917 w 918"/>
                <a:gd name="T1" fmla="*/ 318 h 864"/>
                <a:gd name="T2" fmla="*/ 458 w 918"/>
                <a:gd name="T3" fmla="*/ 0 h 864"/>
                <a:gd name="T4" fmla="*/ 0 w 918"/>
                <a:gd name="T5" fmla="*/ 318 h 864"/>
                <a:gd name="T6" fmla="*/ 0 w 918"/>
                <a:gd name="T7" fmla="*/ 318 h 864"/>
                <a:gd name="T8" fmla="*/ 0 w 918"/>
                <a:gd name="T9" fmla="*/ 318 h 864"/>
                <a:gd name="T10" fmla="*/ 0 w 918"/>
                <a:gd name="T11" fmla="*/ 863 h 864"/>
                <a:gd name="T12" fmla="*/ 917 w 918"/>
                <a:gd name="T13" fmla="*/ 863 h 864"/>
                <a:gd name="T14" fmla="*/ 917 w 918"/>
                <a:gd name="T15" fmla="*/ 318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4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3"/>
                  </a:lnTo>
                  <a:lnTo>
                    <a:pt x="917" y="863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890"/>
            <p:cNvSpPr>
              <a:spLocks noChangeArrowheads="1"/>
            </p:cNvSpPr>
            <p:nvPr/>
          </p:nvSpPr>
          <p:spPr bwMode="auto">
            <a:xfrm>
              <a:off x="4275651" y="3545961"/>
              <a:ext cx="330200" cy="311150"/>
            </a:xfrm>
            <a:custGeom>
              <a:avLst/>
              <a:gdLst>
                <a:gd name="T0" fmla="*/ 917 w 918"/>
                <a:gd name="T1" fmla="*/ 318 h 864"/>
                <a:gd name="T2" fmla="*/ 458 w 918"/>
                <a:gd name="T3" fmla="*/ 0 h 864"/>
                <a:gd name="T4" fmla="*/ 0 w 918"/>
                <a:gd name="T5" fmla="*/ 318 h 864"/>
                <a:gd name="T6" fmla="*/ 0 w 918"/>
                <a:gd name="T7" fmla="*/ 318 h 864"/>
                <a:gd name="T8" fmla="*/ 0 w 918"/>
                <a:gd name="T9" fmla="*/ 318 h 864"/>
                <a:gd name="T10" fmla="*/ 0 w 918"/>
                <a:gd name="T11" fmla="*/ 863 h 864"/>
                <a:gd name="T12" fmla="*/ 917 w 918"/>
                <a:gd name="T13" fmla="*/ 863 h 864"/>
                <a:gd name="T14" fmla="*/ 917 w 918"/>
                <a:gd name="T15" fmla="*/ 318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864">
                  <a:moveTo>
                    <a:pt x="917" y="318"/>
                  </a:moveTo>
                  <a:lnTo>
                    <a:pt x="458" y="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863"/>
                  </a:lnTo>
                  <a:lnTo>
                    <a:pt x="917" y="863"/>
                  </a:lnTo>
                  <a:lnTo>
                    <a:pt x="917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891"/>
            <p:cNvSpPr>
              <a:spLocks noChangeArrowheads="1"/>
            </p:cNvSpPr>
            <p:nvPr/>
          </p:nvSpPr>
          <p:spPr bwMode="auto">
            <a:xfrm>
              <a:off x="4605851" y="3660261"/>
              <a:ext cx="1587" cy="196850"/>
            </a:xfrm>
            <a:custGeom>
              <a:avLst/>
              <a:gdLst>
                <a:gd name="T0" fmla="*/ 0 w 1"/>
                <a:gd name="T1" fmla="*/ 0 h 546"/>
                <a:gd name="T2" fmla="*/ 0 w 1"/>
                <a:gd name="T3" fmla="*/ 0 h 546"/>
                <a:gd name="T4" fmla="*/ 0 w 1"/>
                <a:gd name="T5" fmla="*/ 0 h 546"/>
                <a:gd name="T6" fmla="*/ 0 w 1"/>
                <a:gd name="T7" fmla="*/ 545 h 546"/>
                <a:gd name="T8" fmla="*/ 0 w 1"/>
                <a:gd name="T9" fmla="*/ 545 h 546"/>
                <a:gd name="T10" fmla="*/ 0 w 1"/>
                <a:gd name="T11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5"/>
                  </a:lnTo>
                  <a:lnTo>
                    <a:pt x="0" y="54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892"/>
            <p:cNvSpPr>
              <a:spLocks noChangeArrowheads="1"/>
            </p:cNvSpPr>
            <p:nvPr/>
          </p:nvSpPr>
          <p:spPr bwMode="auto">
            <a:xfrm>
              <a:off x="4605851" y="3660261"/>
              <a:ext cx="1587" cy="196850"/>
            </a:xfrm>
            <a:custGeom>
              <a:avLst/>
              <a:gdLst>
                <a:gd name="T0" fmla="*/ 0 w 1"/>
                <a:gd name="T1" fmla="*/ 0 h 546"/>
                <a:gd name="T2" fmla="*/ 0 w 1"/>
                <a:gd name="T3" fmla="*/ 0 h 546"/>
                <a:gd name="T4" fmla="*/ 0 w 1"/>
                <a:gd name="T5" fmla="*/ 0 h 546"/>
                <a:gd name="T6" fmla="*/ 0 w 1"/>
                <a:gd name="T7" fmla="*/ 545 h 546"/>
                <a:gd name="T8" fmla="*/ 0 w 1"/>
                <a:gd name="T9" fmla="*/ 545 h 546"/>
                <a:gd name="T10" fmla="*/ 0 w 1"/>
                <a:gd name="T11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" h="54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545"/>
                  </a:lnTo>
                  <a:lnTo>
                    <a:pt x="0" y="54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893"/>
            <p:cNvSpPr>
              <a:spLocks noChangeArrowheads="1"/>
            </p:cNvSpPr>
            <p:nvPr/>
          </p:nvSpPr>
          <p:spPr bwMode="auto">
            <a:xfrm>
              <a:off x="4440751" y="3547549"/>
              <a:ext cx="165100" cy="309562"/>
            </a:xfrm>
            <a:custGeom>
              <a:avLst/>
              <a:gdLst>
                <a:gd name="T0" fmla="*/ 0 w 460"/>
                <a:gd name="T1" fmla="*/ 0 h 859"/>
                <a:gd name="T2" fmla="*/ 0 w 460"/>
                <a:gd name="T3" fmla="*/ 858 h 859"/>
                <a:gd name="T4" fmla="*/ 459 w 460"/>
                <a:gd name="T5" fmla="*/ 858 h 859"/>
                <a:gd name="T6" fmla="*/ 459 w 460"/>
                <a:gd name="T7" fmla="*/ 313 h 859"/>
                <a:gd name="T8" fmla="*/ 459 w 460"/>
                <a:gd name="T9" fmla="*/ 313 h 859"/>
                <a:gd name="T10" fmla="*/ 459 w 460"/>
                <a:gd name="T11" fmla="*/ 313 h 859"/>
                <a:gd name="T12" fmla="*/ 0 w 460"/>
                <a:gd name="T1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59">
                  <a:moveTo>
                    <a:pt x="0" y="0"/>
                  </a:moveTo>
                  <a:lnTo>
                    <a:pt x="0" y="858"/>
                  </a:lnTo>
                  <a:lnTo>
                    <a:pt x="459" y="858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894"/>
            <p:cNvSpPr>
              <a:spLocks noChangeArrowheads="1"/>
            </p:cNvSpPr>
            <p:nvPr/>
          </p:nvSpPr>
          <p:spPr bwMode="auto">
            <a:xfrm>
              <a:off x="4440751" y="3547549"/>
              <a:ext cx="165100" cy="309562"/>
            </a:xfrm>
            <a:custGeom>
              <a:avLst/>
              <a:gdLst>
                <a:gd name="T0" fmla="*/ 0 w 460"/>
                <a:gd name="T1" fmla="*/ 0 h 859"/>
                <a:gd name="T2" fmla="*/ 0 w 460"/>
                <a:gd name="T3" fmla="*/ 858 h 859"/>
                <a:gd name="T4" fmla="*/ 459 w 460"/>
                <a:gd name="T5" fmla="*/ 858 h 859"/>
                <a:gd name="T6" fmla="*/ 459 w 460"/>
                <a:gd name="T7" fmla="*/ 313 h 859"/>
                <a:gd name="T8" fmla="*/ 459 w 460"/>
                <a:gd name="T9" fmla="*/ 313 h 859"/>
                <a:gd name="T10" fmla="*/ 459 w 460"/>
                <a:gd name="T11" fmla="*/ 313 h 859"/>
                <a:gd name="T12" fmla="*/ 0 w 460"/>
                <a:gd name="T1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0" h="859">
                  <a:moveTo>
                    <a:pt x="0" y="0"/>
                  </a:moveTo>
                  <a:lnTo>
                    <a:pt x="0" y="858"/>
                  </a:lnTo>
                  <a:lnTo>
                    <a:pt x="459" y="858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459" y="31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895"/>
            <p:cNvSpPr>
              <a:spLocks noChangeArrowheads="1"/>
            </p:cNvSpPr>
            <p:nvPr/>
          </p:nvSpPr>
          <p:spPr bwMode="auto">
            <a:xfrm>
              <a:off x="4328038" y="3591999"/>
              <a:ext cx="225425" cy="184150"/>
            </a:xfrm>
            <a:custGeom>
              <a:avLst/>
              <a:gdLst>
                <a:gd name="T0" fmla="*/ 0 w 628"/>
                <a:gd name="T1" fmla="*/ 294 h 511"/>
                <a:gd name="T2" fmla="*/ 313 w 628"/>
                <a:gd name="T3" fmla="*/ 510 h 511"/>
                <a:gd name="T4" fmla="*/ 627 w 628"/>
                <a:gd name="T5" fmla="*/ 294 h 511"/>
                <a:gd name="T6" fmla="*/ 627 w 628"/>
                <a:gd name="T7" fmla="*/ 0 h 511"/>
                <a:gd name="T8" fmla="*/ 0 w 628"/>
                <a:gd name="T9" fmla="*/ 0 h 511"/>
                <a:gd name="T10" fmla="*/ 0 w 628"/>
                <a:gd name="T11" fmla="*/ 294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8" h="511">
                  <a:moveTo>
                    <a:pt x="0" y="294"/>
                  </a:moveTo>
                  <a:lnTo>
                    <a:pt x="313" y="510"/>
                  </a:lnTo>
                  <a:lnTo>
                    <a:pt x="627" y="294"/>
                  </a:lnTo>
                  <a:lnTo>
                    <a:pt x="627" y="0"/>
                  </a:lnTo>
                  <a:lnTo>
                    <a:pt x="0" y="0"/>
                  </a:lnTo>
                  <a:lnTo>
                    <a:pt x="0" y="2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896"/>
            <p:cNvSpPr>
              <a:spLocks noChangeArrowheads="1"/>
            </p:cNvSpPr>
            <p:nvPr/>
          </p:nvSpPr>
          <p:spPr bwMode="auto">
            <a:xfrm>
              <a:off x="4377251" y="3692011"/>
              <a:ext cx="127000" cy="15875"/>
            </a:xfrm>
            <a:custGeom>
              <a:avLst/>
              <a:gdLst>
                <a:gd name="T0" fmla="*/ 353 w 354"/>
                <a:gd name="T1" fmla="*/ 0 h 44"/>
                <a:gd name="T2" fmla="*/ 0 w 354"/>
                <a:gd name="T3" fmla="*/ 0 h 44"/>
                <a:gd name="T4" fmla="*/ 0 w 354"/>
                <a:gd name="T5" fmla="*/ 43 h 44"/>
                <a:gd name="T6" fmla="*/ 353 w 354"/>
                <a:gd name="T7" fmla="*/ 43 h 44"/>
                <a:gd name="T8" fmla="*/ 353 w 35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4">
                  <a:moveTo>
                    <a:pt x="353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353" y="43"/>
                  </a:lnTo>
                  <a:lnTo>
                    <a:pt x="3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897"/>
            <p:cNvSpPr>
              <a:spLocks noChangeArrowheads="1"/>
            </p:cNvSpPr>
            <p:nvPr/>
          </p:nvSpPr>
          <p:spPr bwMode="auto">
            <a:xfrm>
              <a:off x="4377251" y="3638036"/>
              <a:ext cx="127000" cy="15875"/>
            </a:xfrm>
            <a:custGeom>
              <a:avLst/>
              <a:gdLst>
                <a:gd name="T0" fmla="*/ 353 w 354"/>
                <a:gd name="T1" fmla="*/ 0 h 44"/>
                <a:gd name="T2" fmla="*/ 0 w 354"/>
                <a:gd name="T3" fmla="*/ 0 h 44"/>
                <a:gd name="T4" fmla="*/ 0 w 354"/>
                <a:gd name="T5" fmla="*/ 43 h 44"/>
                <a:gd name="T6" fmla="*/ 353 w 354"/>
                <a:gd name="T7" fmla="*/ 43 h 44"/>
                <a:gd name="T8" fmla="*/ 353 w 354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4">
                  <a:moveTo>
                    <a:pt x="353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353" y="43"/>
                  </a:lnTo>
                  <a:lnTo>
                    <a:pt x="3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898"/>
            <p:cNvSpPr>
              <a:spLocks noChangeArrowheads="1"/>
            </p:cNvSpPr>
            <p:nvPr/>
          </p:nvSpPr>
          <p:spPr bwMode="auto">
            <a:xfrm>
              <a:off x="4267713" y="3618986"/>
              <a:ext cx="347663" cy="246063"/>
            </a:xfrm>
            <a:custGeom>
              <a:avLst/>
              <a:gdLst>
                <a:gd name="T0" fmla="*/ 816 w 966"/>
                <a:gd name="T1" fmla="*/ 0 h 684"/>
                <a:gd name="T2" fmla="*/ 816 w 966"/>
                <a:gd name="T3" fmla="*/ 59 h 684"/>
                <a:gd name="T4" fmla="*/ 898 w 966"/>
                <a:gd name="T5" fmla="*/ 114 h 684"/>
                <a:gd name="T6" fmla="*/ 816 w 966"/>
                <a:gd name="T7" fmla="*/ 173 h 684"/>
                <a:gd name="T8" fmla="*/ 773 w 966"/>
                <a:gd name="T9" fmla="*/ 204 h 684"/>
                <a:gd name="T10" fmla="*/ 482 w 966"/>
                <a:gd name="T11" fmla="*/ 404 h 684"/>
                <a:gd name="T12" fmla="*/ 192 w 966"/>
                <a:gd name="T13" fmla="*/ 204 h 684"/>
                <a:gd name="T14" fmla="*/ 145 w 966"/>
                <a:gd name="T15" fmla="*/ 173 h 684"/>
                <a:gd name="T16" fmla="*/ 63 w 966"/>
                <a:gd name="T17" fmla="*/ 114 h 684"/>
                <a:gd name="T18" fmla="*/ 145 w 966"/>
                <a:gd name="T19" fmla="*/ 59 h 684"/>
                <a:gd name="T20" fmla="*/ 145 w 966"/>
                <a:gd name="T21" fmla="*/ 0 h 684"/>
                <a:gd name="T22" fmla="*/ 0 w 966"/>
                <a:gd name="T23" fmla="*/ 103 h 684"/>
                <a:gd name="T24" fmla="*/ 0 w 966"/>
                <a:gd name="T25" fmla="*/ 683 h 684"/>
                <a:gd name="T26" fmla="*/ 965 w 966"/>
                <a:gd name="T27" fmla="*/ 683 h 684"/>
                <a:gd name="T28" fmla="*/ 965 w 966"/>
                <a:gd name="T29" fmla="*/ 126 h 684"/>
                <a:gd name="T30" fmla="*/ 965 w 966"/>
                <a:gd name="T31" fmla="*/ 103 h 684"/>
                <a:gd name="T32" fmla="*/ 816 w 966"/>
                <a:gd name="T33" fmla="*/ 0 h 684"/>
                <a:gd name="T34" fmla="*/ 918 w 966"/>
                <a:gd name="T35" fmla="*/ 636 h 684"/>
                <a:gd name="T36" fmla="*/ 47 w 966"/>
                <a:gd name="T37" fmla="*/ 636 h 684"/>
                <a:gd name="T38" fmla="*/ 47 w 966"/>
                <a:gd name="T39" fmla="*/ 161 h 684"/>
                <a:gd name="T40" fmla="*/ 482 w 966"/>
                <a:gd name="T41" fmla="*/ 459 h 684"/>
                <a:gd name="T42" fmla="*/ 918 w 966"/>
                <a:gd name="T43" fmla="*/ 161 h 684"/>
                <a:gd name="T44" fmla="*/ 918 w 966"/>
                <a:gd name="T45" fmla="*/ 636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66" h="684">
                  <a:moveTo>
                    <a:pt x="816" y="0"/>
                  </a:moveTo>
                  <a:lnTo>
                    <a:pt x="816" y="59"/>
                  </a:lnTo>
                  <a:lnTo>
                    <a:pt x="898" y="114"/>
                  </a:lnTo>
                  <a:lnTo>
                    <a:pt x="816" y="173"/>
                  </a:lnTo>
                  <a:lnTo>
                    <a:pt x="773" y="204"/>
                  </a:lnTo>
                  <a:lnTo>
                    <a:pt x="482" y="404"/>
                  </a:lnTo>
                  <a:lnTo>
                    <a:pt x="192" y="204"/>
                  </a:lnTo>
                  <a:lnTo>
                    <a:pt x="145" y="173"/>
                  </a:lnTo>
                  <a:lnTo>
                    <a:pt x="63" y="114"/>
                  </a:lnTo>
                  <a:lnTo>
                    <a:pt x="145" y="59"/>
                  </a:lnTo>
                  <a:lnTo>
                    <a:pt x="145" y="0"/>
                  </a:lnTo>
                  <a:lnTo>
                    <a:pt x="0" y="103"/>
                  </a:lnTo>
                  <a:lnTo>
                    <a:pt x="0" y="683"/>
                  </a:lnTo>
                  <a:lnTo>
                    <a:pt x="965" y="683"/>
                  </a:lnTo>
                  <a:lnTo>
                    <a:pt x="965" y="126"/>
                  </a:lnTo>
                  <a:lnTo>
                    <a:pt x="965" y="103"/>
                  </a:lnTo>
                  <a:lnTo>
                    <a:pt x="816" y="0"/>
                  </a:lnTo>
                  <a:close/>
                  <a:moveTo>
                    <a:pt x="918" y="636"/>
                  </a:moveTo>
                  <a:lnTo>
                    <a:pt x="47" y="636"/>
                  </a:lnTo>
                  <a:lnTo>
                    <a:pt x="47" y="161"/>
                  </a:lnTo>
                  <a:lnTo>
                    <a:pt x="482" y="459"/>
                  </a:lnTo>
                  <a:lnTo>
                    <a:pt x="918" y="161"/>
                  </a:lnTo>
                  <a:lnTo>
                    <a:pt x="918" y="63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899"/>
            <p:cNvSpPr>
              <a:spLocks noChangeArrowheads="1"/>
            </p:cNvSpPr>
            <p:nvPr/>
          </p:nvSpPr>
          <p:spPr bwMode="auto">
            <a:xfrm>
              <a:off x="4374076" y="3536436"/>
              <a:ext cx="136525" cy="47625"/>
            </a:xfrm>
            <a:custGeom>
              <a:avLst/>
              <a:gdLst>
                <a:gd name="T0" fmla="*/ 188 w 378"/>
                <a:gd name="T1" fmla="*/ 59 h 131"/>
                <a:gd name="T2" fmla="*/ 294 w 378"/>
                <a:gd name="T3" fmla="*/ 130 h 131"/>
                <a:gd name="T4" fmla="*/ 377 w 378"/>
                <a:gd name="T5" fmla="*/ 130 h 131"/>
                <a:gd name="T6" fmla="*/ 188 w 378"/>
                <a:gd name="T7" fmla="*/ 0 h 131"/>
                <a:gd name="T8" fmla="*/ 0 w 378"/>
                <a:gd name="T9" fmla="*/ 130 h 131"/>
                <a:gd name="T10" fmla="*/ 83 w 378"/>
                <a:gd name="T11" fmla="*/ 130 h 131"/>
                <a:gd name="T12" fmla="*/ 188 w 378"/>
                <a:gd name="T13" fmla="*/ 59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8" h="131">
                  <a:moveTo>
                    <a:pt x="188" y="59"/>
                  </a:moveTo>
                  <a:lnTo>
                    <a:pt x="294" y="130"/>
                  </a:lnTo>
                  <a:lnTo>
                    <a:pt x="377" y="130"/>
                  </a:lnTo>
                  <a:lnTo>
                    <a:pt x="188" y="0"/>
                  </a:lnTo>
                  <a:lnTo>
                    <a:pt x="0" y="130"/>
                  </a:lnTo>
                  <a:lnTo>
                    <a:pt x="83" y="130"/>
                  </a:lnTo>
                  <a:lnTo>
                    <a:pt x="188" y="5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900"/>
            <p:cNvSpPr>
              <a:spLocks noChangeArrowheads="1"/>
            </p:cNvSpPr>
            <p:nvPr/>
          </p:nvSpPr>
          <p:spPr bwMode="auto">
            <a:xfrm>
              <a:off x="4320101" y="3582474"/>
              <a:ext cx="241300" cy="109537"/>
            </a:xfrm>
            <a:custGeom>
              <a:avLst/>
              <a:gdLst>
                <a:gd name="T0" fmla="*/ 671 w 672"/>
                <a:gd name="T1" fmla="*/ 274 h 306"/>
                <a:gd name="T2" fmla="*/ 671 w 672"/>
                <a:gd name="T3" fmla="*/ 0 h 306"/>
                <a:gd name="T4" fmla="*/ 0 w 672"/>
                <a:gd name="T5" fmla="*/ 0 h 306"/>
                <a:gd name="T6" fmla="*/ 0 w 672"/>
                <a:gd name="T7" fmla="*/ 274 h 306"/>
                <a:gd name="T8" fmla="*/ 47 w 672"/>
                <a:gd name="T9" fmla="*/ 305 h 306"/>
                <a:gd name="T10" fmla="*/ 47 w 672"/>
                <a:gd name="T11" fmla="*/ 47 h 306"/>
                <a:gd name="T12" fmla="*/ 628 w 672"/>
                <a:gd name="T13" fmla="*/ 47 h 306"/>
                <a:gd name="T14" fmla="*/ 628 w 672"/>
                <a:gd name="T15" fmla="*/ 305 h 306"/>
                <a:gd name="T16" fmla="*/ 671 w 672"/>
                <a:gd name="T17" fmla="*/ 27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2" h="306">
                  <a:moveTo>
                    <a:pt x="671" y="274"/>
                  </a:moveTo>
                  <a:lnTo>
                    <a:pt x="671" y="0"/>
                  </a:lnTo>
                  <a:lnTo>
                    <a:pt x="0" y="0"/>
                  </a:lnTo>
                  <a:lnTo>
                    <a:pt x="0" y="274"/>
                  </a:lnTo>
                  <a:lnTo>
                    <a:pt x="47" y="305"/>
                  </a:lnTo>
                  <a:lnTo>
                    <a:pt x="47" y="47"/>
                  </a:lnTo>
                  <a:lnTo>
                    <a:pt x="628" y="47"/>
                  </a:lnTo>
                  <a:lnTo>
                    <a:pt x="628" y="305"/>
                  </a:lnTo>
                  <a:lnTo>
                    <a:pt x="671" y="2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6" name="Group 225"/>
          <p:cNvGrpSpPr/>
          <p:nvPr/>
        </p:nvGrpSpPr>
        <p:grpSpPr>
          <a:xfrm>
            <a:off x="2603056" y="4076033"/>
            <a:ext cx="495300" cy="495300"/>
            <a:chOff x="4195763" y="4095749"/>
            <a:chExt cx="495300" cy="495300"/>
          </a:xfrm>
        </p:grpSpPr>
        <p:sp>
          <p:nvSpPr>
            <p:cNvPr id="227" name="Freeform 901"/>
            <p:cNvSpPr>
              <a:spLocks noChangeArrowheads="1"/>
            </p:cNvSpPr>
            <p:nvPr/>
          </p:nvSpPr>
          <p:spPr bwMode="auto">
            <a:xfrm>
              <a:off x="4195763" y="40957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902"/>
            <p:cNvSpPr>
              <a:spLocks noChangeArrowheads="1"/>
            </p:cNvSpPr>
            <p:nvPr/>
          </p:nvSpPr>
          <p:spPr bwMode="auto">
            <a:xfrm>
              <a:off x="4195763" y="40957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903"/>
            <p:cNvSpPr>
              <a:spLocks noChangeArrowheads="1"/>
            </p:cNvSpPr>
            <p:nvPr/>
          </p:nvSpPr>
          <p:spPr bwMode="auto">
            <a:xfrm>
              <a:off x="4287838" y="4214812"/>
              <a:ext cx="403225" cy="376237"/>
            </a:xfrm>
            <a:custGeom>
              <a:avLst/>
              <a:gdLst>
                <a:gd name="T0" fmla="*/ 743 w 1119"/>
                <a:gd name="T1" fmla="*/ 0 h 1044"/>
                <a:gd name="T2" fmla="*/ 743 w 1119"/>
                <a:gd name="T3" fmla="*/ 93 h 1044"/>
                <a:gd name="T4" fmla="*/ 879 w 1119"/>
                <a:gd name="T5" fmla="*/ 186 h 1044"/>
                <a:gd name="T6" fmla="*/ 879 w 1119"/>
                <a:gd name="T7" fmla="*/ 207 h 1044"/>
                <a:gd name="T8" fmla="*/ 879 w 1119"/>
                <a:gd name="T9" fmla="*/ 714 h 1044"/>
                <a:gd name="T10" fmla="*/ 0 w 1119"/>
                <a:gd name="T11" fmla="*/ 714 h 1044"/>
                <a:gd name="T12" fmla="*/ 332 w 1119"/>
                <a:gd name="T13" fmla="*/ 1043 h 1044"/>
                <a:gd name="T14" fmla="*/ 1118 w 1119"/>
                <a:gd name="T15" fmla="*/ 1043 h 1044"/>
                <a:gd name="T16" fmla="*/ 1118 w 1119"/>
                <a:gd name="T17" fmla="*/ 375 h 1044"/>
                <a:gd name="T18" fmla="*/ 743 w 1119"/>
                <a:gd name="T19" fmla="*/ 0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9" h="1044">
                  <a:moveTo>
                    <a:pt x="743" y="0"/>
                  </a:moveTo>
                  <a:lnTo>
                    <a:pt x="743" y="93"/>
                  </a:lnTo>
                  <a:lnTo>
                    <a:pt x="879" y="186"/>
                  </a:lnTo>
                  <a:lnTo>
                    <a:pt x="879" y="207"/>
                  </a:lnTo>
                  <a:lnTo>
                    <a:pt x="879" y="714"/>
                  </a:lnTo>
                  <a:lnTo>
                    <a:pt x="0" y="714"/>
                  </a:lnTo>
                  <a:lnTo>
                    <a:pt x="332" y="1043"/>
                  </a:lnTo>
                  <a:lnTo>
                    <a:pt x="1118" y="1043"/>
                  </a:lnTo>
                  <a:lnTo>
                    <a:pt x="1118" y="375"/>
                  </a:lnTo>
                  <a:lnTo>
                    <a:pt x="74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904"/>
            <p:cNvSpPr>
              <a:spLocks noChangeArrowheads="1"/>
            </p:cNvSpPr>
            <p:nvPr/>
          </p:nvSpPr>
          <p:spPr bwMode="auto">
            <a:xfrm>
              <a:off x="4287838" y="4214812"/>
              <a:ext cx="403225" cy="376237"/>
            </a:xfrm>
            <a:custGeom>
              <a:avLst/>
              <a:gdLst>
                <a:gd name="T0" fmla="*/ 743 w 1119"/>
                <a:gd name="T1" fmla="*/ 0 h 1044"/>
                <a:gd name="T2" fmla="*/ 743 w 1119"/>
                <a:gd name="T3" fmla="*/ 93 h 1044"/>
                <a:gd name="T4" fmla="*/ 879 w 1119"/>
                <a:gd name="T5" fmla="*/ 186 h 1044"/>
                <a:gd name="T6" fmla="*/ 879 w 1119"/>
                <a:gd name="T7" fmla="*/ 207 h 1044"/>
                <a:gd name="T8" fmla="*/ 879 w 1119"/>
                <a:gd name="T9" fmla="*/ 714 h 1044"/>
                <a:gd name="T10" fmla="*/ 0 w 1119"/>
                <a:gd name="T11" fmla="*/ 714 h 1044"/>
                <a:gd name="T12" fmla="*/ 332 w 1119"/>
                <a:gd name="T13" fmla="*/ 1043 h 1044"/>
                <a:gd name="T14" fmla="*/ 1118 w 1119"/>
                <a:gd name="T15" fmla="*/ 1043 h 1044"/>
                <a:gd name="T16" fmla="*/ 1118 w 1119"/>
                <a:gd name="T17" fmla="*/ 375 h 1044"/>
                <a:gd name="T18" fmla="*/ 743 w 1119"/>
                <a:gd name="T19" fmla="*/ 0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19" h="1044">
                  <a:moveTo>
                    <a:pt x="743" y="0"/>
                  </a:moveTo>
                  <a:lnTo>
                    <a:pt x="743" y="93"/>
                  </a:lnTo>
                  <a:lnTo>
                    <a:pt x="879" y="186"/>
                  </a:lnTo>
                  <a:lnTo>
                    <a:pt x="879" y="207"/>
                  </a:lnTo>
                  <a:lnTo>
                    <a:pt x="879" y="714"/>
                  </a:lnTo>
                  <a:lnTo>
                    <a:pt x="0" y="714"/>
                  </a:lnTo>
                  <a:lnTo>
                    <a:pt x="332" y="1043"/>
                  </a:lnTo>
                  <a:lnTo>
                    <a:pt x="1118" y="1043"/>
                  </a:lnTo>
                  <a:lnTo>
                    <a:pt x="1118" y="375"/>
                  </a:lnTo>
                  <a:lnTo>
                    <a:pt x="74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905"/>
            <p:cNvSpPr>
              <a:spLocks noChangeArrowheads="1"/>
            </p:cNvSpPr>
            <p:nvPr/>
          </p:nvSpPr>
          <p:spPr bwMode="auto">
            <a:xfrm>
              <a:off x="4387850" y="4313237"/>
              <a:ext cx="115888" cy="14287"/>
            </a:xfrm>
            <a:custGeom>
              <a:avLst/>
              <a:gdLst>
                <a:gd name="T0" fmla="*/ 322 w 323"/>
                <a:gd name="T1" fmla="*/ 0 h 40"/>
                <a:gd name="T2" fmla="*/ 0 w 323"/>
                <a:gd name="T3" fmla="*/ 0 h 40"/>
                <a:gd name="T4" fmla="*/ 0 w 323"/>
                <a:gd name="T5" fmla="*/ 39 h 40"/>
                <a:gd name="T6" fmla="*/ 322 w 323"/>
                <a:gd name="T7" fmla="*/ 39 h 40"/>
                <a:gd name="T8" fmla="*/ 322 w 323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3" h="40">
                  <a:moveTo>
                    <a:pt x="322" y="0"/>
                  </a:moveTo>
                  <a:lnTo>
                    <a:pt x="0" y="0"/>
                  </a:lnTo>
                  <a:lnTo>
                    <a:pt x="0" y="39"/>
                  </a:lnTo>
                  <a:lnTo>
                    <a:pt x="322" y="39"/>
                  </a:lnTo>
                  <a:lnTo>
                    <a:pt x="32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906"/>
            <p:cNvSpPr>
              <a:spLocks noChangeArrowheads="1"/>
            </p:cNvSpPr>
            <p:nvPr/>
          </p:nvSpPr>
          <p:spPr bwMode="auto">
            <a:xfrm>
              <a:off x="4387850" y="4265612"/>
              <a:ext cx="115888" cy="14287"/>
            </a:xfrm>
            <a:custGeom>
              <a:avLst/>
              <a:gdLst>
                <a:gd name="T0" fmla="*/ 322 w 323"/>
                <a:gd name="T1" fmla="*/ 0 h 40"/>
                <a:gd name="T2" fmla="*/ 0 w 323"/>
                <a:gd name="T3" fmla="*/ 0 h 40"/>
                <a:gd name="T4" fmla="*/ 0 w 323"/>
                <a:gd name="T5" fmla="*/ 39 h 40"/>
                <a:gd name="T6" fmla="*/ 322 w 323"/>
                <a:gd name="T7" fmla="*/ 39 h 40"/>
                <a:gd name="T8" fmla="*/ 322 w 323"/>
                <a:gd name="T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3" h="40">
                  <a:moveTo>
                    <a:pt x="322" y="0"/>
                  </a:moveTo>
                  <a:lnTo>
                    <a:pt x="0" y="0"/>
                  </a:lnTo>
                  <a:lnTo>
                    <a:pt x="0" y="39"/>
                  </a:lnTo>
                  <a:lnTo>
                    <a:pt x="322" y="39"/>
                  </a:lnTo>
                  <a:lnTo>
                    <a:pt x="32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907"/>
            <p:cNvSpPr>
              <a:spLocks noChangeArrowheads="1"/>
            </p:cNvSpPr>
            <p:nvPr/>
          </p:nvSpPr>
          <p:spPr bwMode="auto">
            <a:xfrm>
              <a:off x="4287838" y="4248149"/>
              <a:ext cx="317500" cy="223838"/>
            </a:xfrm>
            <a:custGeom>
              <a:avLst/>
              <a:gdLst>
                <a:gd name="T0" fmla="*/ 743 w 880"/>
                <a:gd name="T1" fmla="*/ 0 h 622"/>
                <a:gd name="T2" fmla="*/ 743 w 880"/>
                <a:gd name="T3" fmla="*/ 53 h 622"/>
                <a:gd name="T4" fmla="*/ 818 w 880"/>
                <a:gd name="T5" fmla="*/ 103 h 622"/>
                <a:gd name="T6" fmla="*/ 743 w 880"/>
                <a:gd name="T7" fmla="*/ 157 h 622"/>
                <a:gd name="T8" fmla="*/ 704 w 880"/>
                <a:gd name="T9" fmla="*/ 185 h 622"/>
                <a:gd name="T10" fmla="*/ 439 w 880"/>
                <a:gd name="T11" fmla="*/ 368 h 622"/>
                <a:gd name="T12" fmla="*/ 175 w 880"/>
                <a:gd name="T13" fmla="*/ 185 h 622"/>
                <a:gd name="T14" fmla="*/ 132 w 880"/>
                <a:gd name="T15" fmla="*/ 157 h 622"/>
                <a:gd name="T16" fmla="*/ 57 w 880"/>
                <a:gd name="T17" fmla="*/ 103 h 622"/>
                <a:gd name="T18" fmla="*/ 132 w 880"/>
                <a:gd name="T19" fmla="*/ 53 h 622"/>
                <a:gd name="T20" fmla="*/ 132 w 880"/>
                <a:gd name="T21" fmla="*/ 0 h 622"/>
                <a:gd name="T22" fmla="*/ 0 w 880"/>
                <a:gd name="T23" fmla="*/ 93 h 622"/>
                <a:gd name="T24" fmla="*/ 0 w 880"/>
                <a:gd name="T25" fmla="*/ 621 h 622"/>
                <a:gd name="T26" fmla="*/ 879 w 880"/>
                <a:gd name="T27" fmla="*/ 621 h 622"/>
                <a:gd name="T28" fmla="*/ 879 w 880"/>
                <a:gd name="T29" fmla="*/ 114 h 622"/>
                <a:gd name="T30" fmla="*/ 879 w 880"/>
                <a:gd name="T31" fmla="*/ 93 h 622"/>
                <a:gd name="T32" fmla="*/ 743 w 880"/>
                <a:gd name="T33" fmla="*/ 0 h 622"/>
                <a:gd name="T34" fmla="*/ 836 w 880"/>
                <a:gd name="T35" fmla="*/ 578 h 622"/>
                <a:gd name="T36" fmla="*/ 43 w 880"/>
                <a:gd name="T37" fmla="*/ 578 h 622"/>
                <a:gd name="T38" fmla="*/ 43 w 880"/>
                <a:gd name="T39" fmla="*/ 146 h 622"/>
                <a:gd name="T40" fmla="*/ 439 w 880"/>
                <a:gd name="T41" fmla="*/ 418 h 622"/>
                <a:gd name="T42" fmla="*/ 836 w 880"/>
                <a:gd name="T43" fmla="*/ 146 h 622"/>
                <a:gd name="T44" fmla="*/ 836 w 880"/>
                <a:gd name="T45" fmla="*/ 578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80" h="622">
                  <a:moveTo>
                    <a:pt x="743" y="0"/>
                  </a:moveTo>
                  <a:lnTo>
                    <a:pt x="743" y="53"/>
                  </a:lnTo>
                  <a:lnTo>
                    <a:pt x="818" y="103"/>
                  </a:lnTo>
                  <a:lnTo>
                    <a:pt x="743" y="157"/>
                  </a:lnTo>
                  <a:lnTo>
                    <a:pt x="704" y="185"/>
                  </a:lnTo>
                  <a:lnTo>
                    <a:pt x="439" y="368"/>
                  </a:lnTo>
                  <a:lnTo>
                    <a:pt x="175" y="185"/>
                  </a:lnTo>
                  <a:lnTo>
                    <a:pt x="132" y="157"/>
                  </a:lnTo>
                  <a:lnTo>
                    <a:pt x="57" y="103"/>
                  </a:lnTo>
                  <a:lnTo>
                    <a:pt x="132" y="53"/>
                  </a:lnTo>
                  <a:lnTo>
                    <a:pt x="132" y="0"/>
                  </a:lnTo>
                  <a:lnTo>
                    <a:pt x="0" y="93"/>
                  </a:lnTo>
                  <a:lnTo>
                    <a:pt x="0" y="621"/>
                  </a:lnTo>
                  <a:lnTo>
                    <a:pt x="879" y="621"/>
                  </a:lnTo>
                  <a:lnTo>
                    <a:pt x="879" y="114"/>
                  </a:lnTo>
                  <a:lnTo>
                    <a:pt x="879" y="93"/>
                  </a:lnTo>
                  <a:lnTo>
                    <a:pt x="743" y="0"/>
                  </a:lnTo>
                  <a:close/>
                  <a:moveTo>
                    <a:pt x="836" y="578"/>
                  </a:moveTo>
                  <a:lnTo>
                    <a:pt x="43" y="578"/>
                  </a:lnTo>
                  <a:lnTo>
                    <a:pt x="43" y="146"/>
                  </a:lnTo>
                  <a:lnTo>
                    <a:pt x="439" y="418"/>
                  </a:lnTo>
                  <a:lnTo>
                    <a:pt x="836" y="146"/>
                  </a:lnTo>
                  <a:lnTo>
                    <a:pt x="836" y="5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908"/>
            <p:cNvSpPr>
              <a:spLocks noChangeArrowheads="1"/>
            </p:cNvSpPr>
            <p:nvPr/>
          </p:nvSpPr>
          <p:spPr bwMode="auto">
            <a:xfrm>
              <a:off x="4384675" y="4171949"/>
              <a:ext cx="123825" cy="42863"/>
            </a:xfrm>
            <a:custGeom>
              <a:avLst/>
              <a:gdLst>
                <a:gd name="T0" fmla="*/ 171 w 344"/>
                <a:gd name="T1" fmla="*/ 53 h 119"/>
                <a:gd name="T2" fmla="*/ 268 w 344"/>
                <a:gd name="T3" fmla="*/ 118 h 119"/>
                <a:gd name="T4" fmla="*/ 343 w 344"/>
                <a:gd name="T5" fmla="*/ 118 h 119"/>
                <a:gd name="T6" fmla="*/ 171 w 344"/>
                <a:gd name="T7" fmla="*/ 0 h 119"/>
                <a:gd name="T8" fmla="*/ 0 w 344"/>
                <a:gd name="T9" fmla="*/ 118 h 119"/>
                <a:gd name="T10" fmla="*/ 75 w 344"/>
                <a:gd name="T11" fmla="*/ 118 h 119"/>
                <a:gd name="T12" fmla="*/ 171 w 344"/>
                <a:gd name="T13" fmla="*/ 53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4" h="119">
                  <a:moveTo>
                    <a:pt x="171" y="53"/>
                  </a:moveTo>
                  <a:lnTo>
                    <a:pt x="268" y="118"/>
                  </a:lnTo>
                  <a:lnTo>
                    <a:pt x="343" y="118"/>
                  </a:lnTo>
                  <a:lnTo>
                    <a:pt x="171" y="0"/>
                  </a:lnTo>
                  <a:lnTo>
                    <a:pt x="0" y="118"/>
                  </a:lnTo>
                  <a:lnTo>
                    <a:pt x="75" y="118"/>
                  </a:lnTo>
                  <a:lnTo>
                    <a:pt x="171" y="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909"/>
            <p:cNvSpPr>
              <a:spLocks noChangeArrowheads="1"/>
            </p:cNvSpPr>
            <p:nvPr/>
          </p:nvSpPr>
          <p:spPr bwMode="auto">
            <a:xfrm>
              <a:off x="4335463" y="4214812"/>
              <a:ext cx="220662" cy="100012"/>
            </a:xfrm>
            <a:custGeom>
              <a:avLst/>
              <a:gdLst>
                <a:gd name="T0" fmla="*/ 611 w 612"/>
                <a:gd name="T1" fmla="*/ 250 h 279"/>
                <a:gd name="T2" fmla="*/ 611 w 612"/>
                <a:gd name="T3" fmla="*/ 0 h 279"/>
                <a:gd name="T4" fmla="*/ 0 w 612"/>
                <a:gd name="T5" fmla="*/ 0 h 279"/>
                <a:gd name="T6" fmla="*/ 0 w 612"/>
                <a:gd name="T7" fmla="*/ 250 h 279"/>
                <a:gd name="T8" fmla="*/ 43 w 612"/>
                <a:gd name="T9" fmla="*/ 278 h 279"/>
                <a:gd name="T10" fmla="*/ 43 w 612"/>
                <a:gd name="T11" fmla="*/ 43 h 279"/>
                <a:gd name="T12" fmla="*/ 572 w 612"/>
                <a:gd name="T13" fmla="*/ 43 h 279"/>
                <a:gd name="T14" fmla="*/ 572 w 612"/>
                <a:gd name="T15" fmla="*/ 278 h 279"/>
                <a:gd name="T16" fmla="*/ 611 w 612"/>
                <a:gd name="T17" fmla="*/ 250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12" h="279">
                  <a:moveTo>
                    <a:pt x="611" y="250"/>
                  </a:moveTo>
                  <a:lnTo>
                    <a:pt x="611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43" y="278"/>
                  </a:lnTo>
                  <a:lnTo>
                    <a:pt x="43" y="43"/>
                  </a:lnTo>
                  <a:lnTo>
                    <a:pt x="572" y="43"/>
                  </a:lnTo>
                  <a:lnTo>
                    <a:pt x="572" y="278"/>
                  </a:lnTo>
                  <a:lnTo>
                    <a:pt x="611" y="2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6" name="Group 235"/>
          <p:cNvGrpSpPr/>
          <p:nvPr/>
        </p:nvGrpSpPr>
        <p:grpSpPr>
          <a:xfrm>
            <a:off x="3465171" y="2318105"/>
            <a:ext cx="374650" cy="301625"/>
            <a:chOff x="5059619" y="2335212"/>
            <a:chExt cx="374650" cy="301625"/>
          </a:xfrm>
        </p:grpSpPr>
        <p:sp>
          <p:nvSpPr>
            <p:cNvPr id="237" name="Freeform 910"/>
            <p:cNvSpPr>
              <a:spLocks noChangeArrowheads="1"/>
            </p:cNvSpPr>
            <p:nvPr/>
          </p:nvSpPr>
          <p:spPr bwMode="auto">
            <a:xfrm>
              <a:off x="5067557" y="234473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911"/>
            <p:cNvSpPr>
              <a:spLocks noChangeArrowheads="1"/>
            </p:cNvSpPr>
            <p:nvPr/>
          </p:nvSpPr>
          <p:spPr bwMode="auto">
            <a:xfrm>
              <a:off x="5067557" y="234473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912"/>
            <p:cNvSpPr>
              <a:spLocks noChangeArrowheads="1"/>
            </p:cNvSpPr>
            <p:nvPr/>
          </p:nvSpPr>
          <p:spPr bwMode="auto">
            <a:xfrm>
              <a:off x="5246944" y="234473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913"/>
            <p:cNvSpPr>
              <a:spLocks noChangeArrowheads="1"/>
            </p:cNvSpPr>
            <p:nvPr/>
          </p:nvSpPr>
          <p:spPr bwMode="auto">
            <a:xfrm>
              <a:off x="5246944" y="234473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914"/>
            <p:cNvSpPr>
              <a:spLocks noChangeArrowheads="1"/>
            </p:cNvSpPr>
            <p:nvPr/>
          </p:nvSpPr>
          <p:spPr bwMode="auto">
            <a:xfrm>
              <a:off x="5059619" y="2335212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3465171" y="3557804"/>
            <a:ext cx="374650" cy="301625"/>
            <a:chOff x="5074981" y="3579812"/>
            <a:chExt cx="374650" cy="301625"/>
          </a:xfrm>
        </p:grpSpPr>
        <p:sp>
          <p:nvSpPr>
            <p:cNvPr id="243" name="Freeform 915"/>
            <p:cNvSpPr>
              <a:spLocks noChangeArrowheads="1"/>
            </p:cNvSpPr>
            <p:nvPr/>
          </p:nvSpPr>
          <p:spPr bwMode="auto">
            <a:xfrm>
              <a:off x="5082919" y="358933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916"/>
            <p:cNvSpPr>
              <a:spLocks noChangeArrowheads="1"/>
            </p:cNvSpPr>
            <p:nvPr/>
          </p:nvSpPr>
          <p:spPr bwMode="auto">
            <a:xfrm>
              <a:off x="5082919" y="358933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917"/>
            <p:cNvSpPr>
              <a:spLocks noChangeArrowheads="1"/>
            </p:cNvSpPr>
            <p:nvPr/>
          </p:nvSpPr>
          <p:spPr bwMode="auto">
            <a:xfrm>
              <a:off x="5262306" y="358933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918"/>
            <p:cNvSpPr>
              <a:spLocks noChangeArrowheads="1"/>
            </p:cNvSpPr>
            <p:nvPr/>
          </p:nvSpPr>
          <p:spPr bwMode="auto">
            <a:xfrm>
              <a:off x="5262306" y="358933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919"/>
            <p:cNvSpPr>
              <a:spLocks noChangeArrowheads="1"/>
            </p:cNvSpPr>
            <p:nvPr/>
          </p:nvSpPr>
          <p:spPr bwMode="auto">
            <a:xfrm>
              <a:off x="5074981" y="3579812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3465171" y="1705907"/>
            <a:ext cx="374650" cy="301625"/>
            <a:chOff x="5057775" y="1693862"/>
            <a:chExt cx="374650" cy="301625"/>
          </a:xfrm>
        </p:grpSpPr>
        <p:sp>
          <p:nvSpPr>
            <p:cNvPr id="249" name="Freeform 920"/>
            <p:cNvSpPr>
              <a:spLocks noChangeArrowheads="1"/>
            </p:cNvSpPr>
            <p:nvPr/>
          </p:nvSpPr>
          <p:spPr bwMode="auto">
            <a:xfrm>
              <a:off x="5065713" y="170338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921"/>
            <p:cNvSpPr>
              <a:spLocks noChangeArrowheads="1"/>
            </p:cNvSpPr>
            <p:nvPr/>
          </p:nvSpPr>
          <p:spPr bwMode="auto">
            <a:xfrm>
              <a:off x="5065713" y="170338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922"/>
            <p:cNvSpPr>
              <a:spLocks noChangeArrowheads="1"/>
            </p:cNvSpPr>
            <p:nvPr/>
          </p:nvSpPr>
          <p:spPr bwMode="auto">
            <a:xfrm>
              <a:off x="5245100" y="170338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923"/>
            <p:cNvSpPr>
              <a:spLocks noChangeArrowheads="1"/>
            </p:cNvSpPr>
            <p:nvPr/>
          </p:nvSpPr>
          <p:spPr bwMode="auto">
            <a:xfrm>
              <a:off x="5245100" y="170338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924"/>
            <p:cNvSpPr>
              <a:spLocks noChangeArrowheads="1"/>
            </p:cNvSpPr>
            <p:nvPr/>
          </p:nvSpPr>
          <p:spPr bwMode="auto">
            <a:xfrm>
              <a:off x="5057775" y="1693862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3401255" y="4076033"/>
            <a:ext cx="493713" cy="495300"/>
            <a:chOff x="5000625" y="4095749"/>
            <a:chExt cx="493713" cy="495300"/>
          </a:xfrm>
        </p:grpSpPr>
        <p:sp>
          <p:nvSpPr>
            <p:cNvPr id="255" name="Freeform 925"/>
            <p:cNvSpPr>
              <a:spLocks noChangeArrowheads="1"/>
            </p:cNvSpPr>
            <p:nvPr/>
          </p:nvSpPr>
          <p:spPr bwMode="auto">
            <a:xfrm>
              <a:off x="5000625" y="40957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926"/>
            <p:cNvSpPr>
              <a:spLocks noChangeArrowheads="1"/>
            </p:cNvSpPr>
            <p:nvPr/>
          </p:nvSpPr>
          <p:spPr bwMode="auto">
            <a:xfrm>
              <a:off x="5000625" y="409574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927"/>
            <p:cNvSpPr>
              <a:spLocks noChangeArrowheads="1"/>
            </p:cNvSpPr>
            <p:nvPr/>
          </p:nvSpPr>
          <p:spPr bwMode="auto">
            <a:xfrm>
              <a:off x="5083175" y="4211637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928"/>
            <p:cNvSpPr>
              <a:spLocks noChangeArrowheads="1"/>
            </p:cNvSpPr>
            <p:nvPr/>
          </p:nvSpPr>
          <p:spPr bwMode="auto">
            <a:xfrm>
              <a:off x="5083175" y="4211637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929"/>
            <p:cNvSpPr>
              <a:spLocks noChangeArrowheads="1"/>
            </p:cNvSpPr>
            <p:nvPr/>
          </p:nvSpPr>
          <p:spPr bwMode="auto">
            <a:xfrm>
              <a:off x="5091113" y="4217987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930"/>
            <p:cNvSpPr>
              <a:spLocks noChangeArrowheads="1"/>
            </p:cNvSpPr>
            <p:nvPr/>
          </p:nvSpPr>
          <p:spPr bwMode="auto">
            <a:xfrm>
              <a:off x="5083175" y="4211637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0 h 741"/>
                <a:gd name="T4" fmla="*/ 0 w 909"/>
                <a:gd name="T5" fmla="*/ 0 h 741"/>
                <a:gd name="T6" fmla="*/ 0 w 909"/>
                <a:gd name="T7" fmla="*/ 629 h 741"/>
                <a:gd name="T8" fmla="*/ 304 w 909"/>
                <a:gd name="T9" fmla="*/ 629 h 741"/>
                <a:gd name="T10" fmla="*/ 304 w 909"/>
                <a:gd name="T11" fmla="*/ 697 h 741"/>
                <a:gd name="T12" fmla="*/ 222 w 909"/>
                <a:gd name="T13" fmla="*/ 697 h 741"/>
                <a:gd name="T14" fmla="*/ 222 w 909"/>
                <a:gd name="T15" fmla="*/ 740 h 741"/>
                <a:gd name="T16" fmla="*/ 686 w 909"/>
                <a:gd name="T17" fmla="*/ 740 h 741"/>
                <a:gd name="T18" fmla="*/ 686 w 909"/>
                <a:gd name="T19" fmla="*/ 697 h 741"/>
                <a:gd name="T20" fmla="*/ 601 w 909"/>
                <a:gd name="T21" fmla="*/ 697 h 741"/>
                <a:gd name="T22" fmla="*/ 601 w 909"/>
                <a:gd name="T23" fmla="*/ 629 h 741"/>
                <a:gd name="T24" fmla="*/ 908 w 909"/>
                <a:gd name="T25" fmla="*/ 629 h 741"/>
                <a:gd name="T26" fmla="*/ 40 w 909"/>
                <a:gd name="T27" fmla="*/ 43 h 741"/>
                <a:gd name="T28" fmla="*/ 865 w 909"/>
                <a:gd name="T29" fmla="*/ 43 h 741"/>
                <a:gd name="T30" fmla="*/ 865 w 909"/>
                <a:gd name="T31" fmla="*/ 586 h 741"/>
                <a:gd name="T32" fmla="*/ 40 w 909"/>
                <a:gd name="T33" fmla="*/ 586 h 741"/>
                <a:gd name="T34" fmla="*/ 40 w 909"/>
                <a:gd name="T35" fmla="*/ 4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4" y="629"/>
                  </a:lnTo>
                  <a:lnTo>
                    <a:pt x="304" y="697"/>
                  </a:lnTo>
                  <a:lnTo>
                    <a:pt x="222" y="697"/>
                  </a:lnTo>
                  <a:lnTo>
                    <a:pt x="222" y="740"/>
                  </a:lnTo>
                  <a:lnTo>
                    <a:pt x="686" y="740"/>
                  </a:lnTo>
                  <a:lnTo>
                    <a:pt x="686" y="697"/>
                  </a:lnTo>
                  <a:lnTo>
                    <a:pt x="601" y="697"/>
                  </a:lnTo>
                  <a:lnTo>
                    <a:pt x="601" y="629"/>
                  </a:lnTo>
                  <a:lnTo>
                    <a:pt x="908" y="629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1" name="Group 260"/>
          <p:cNvGrpSpPr/>
          <p:nvPr/>
        </p:nvGrpSpPr>
        <p:grpSpPr>
          <a:xfrm>
            <a:off x="3465171" y="2929703"/>
            <a:ext cx="374650" cy="301625"/>
            <a:chOff x="5066787" y="2938462"/>
            <a:chExt cx="374650" cy="301625"/>
          </a:xfrm>
        </p:grpSpPr>
        <p:sp>
          <p:nvSpPr>
            <p:cNvPr id="262" name="Freeform 931"/>
            <p:cNvSpPr>
              <a:spLocks noChangeArrowheads="1"/>
            </p:cNvSpPr>
            <p:nvPr/>
          </p:nvSpPr>
          <p:spPr bwMode="auto">
            <a:xfrm>
              <a:off x="5074725" y="294798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932"/>
            <p:cNvSpPr>
              <a:spLocks noChangeArrowheads="1"/>
            </p:cNvSpPr>
            <p:nvPr/>
          </p:nvSpPr>
          <p:spPr bwMode="auto">
            <a:xfrm>
              <a:off x="5074725" y="2947987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933"/>
            <p:cNvSpPr>
              <a:spLocks noChangeArrowheads="1"/>
            </p:cNvSpPr>
            <p:nvPr/>
          </p:nvSpPr>
          <p:spPr bwMode="auto">
            <a:xfrm>
              <a:off x="5254112" y="294798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934"/>
            <p:cNvSpPr>
              <a:spLocks noChangeArrowheads="1"/>
            </p:cNvSpPr>
            <p:nvPr/>
          </p:nvSpPr>
          <p:spPr bwMode="auto">
            <a:xfrm>
              <a:off x="5254112" y="2947987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935"/>
            <p:cNvSpPr>
              <a:spLocks noChangeArrowheads="1"/>
            </p:cNvSpPr>
            <p:nvPr/>
          </p:nvSpPr>
          <p:spPr bwMode="auto">
            <a:xfrm>
              <a:off x="5066787" y="2938462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4231060" y="2326836"/>
            <a:ext cx="430213" cy="284162"/>
            <a:chOff x="5832475" y="2341562"/>
            <a:chExt cx="430213" cy="284162"/>
          </a:xfrm>
        </p:grpSpPr>
        <p:sp>
          <p:nvSpPr>
            <p:cNvPr id="268" name="Freeform 936"/>
            <p:cNvSpPr>
              <a:spLocks noChangeArrowheads="1"/>
            </p:cNvSpPr>
            <p:nvPr/>
          </p:nvSpPr>
          <p:spPr bwMode="auto">
            <a:xfrm>
              <a:off x="5883275" y="2347912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937"/>
            <p:cNvSpPr>
              <a:spLocks noChangeArrowheads="1"/>
            </p:cNvSpPr>
            <p:nvPr/>
          </p:nvSpPr>
          <p:spPr bwMode="auto">
            <a:xfrm>
              <a:off x="5883275" y="2347912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938"/>
            <p:cNvSpPr>
              <a:spLocks noChangeArrowheads="1"/>
            </p:cNvSpPr>
            <p:nvPr/>
          </p:nvSpPr>
          <p:spPr bwMode="auto">
            <a:xfrm>
              <a:off x="6048375" y="2347912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939"/>
            <p:cNvSpPr>
              <a:spLocks noChangeArrowheads="1"/>
            </p:cNvSpPr>
            <p:nvPr/>
          </p:nvSpPr>
          <p:spPr bwMode="auto">
            <a:xfrm>
              <a:off x="6048375" y="2347912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940"/>
            <p:cNvSpPr>
              <a:spLocks noChangeArrowheads="1"/>
            </p:cNvSpPr>
            <p:nvPr/>
          </p:nvSpPr>
          <p:spPr bwMode="auto">
            <a:xfrm>
              <a:off x="5873750" y="2341562"/>
              <a:ext cx="349250" cy="242887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0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0 w 972"/>
                <a:gd name="T17" fmla="*/ 47 h 674"/>
                <a:gd name="T18" fmla="*/ 920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0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0" y="47"/>
                  </a:lnTo>
                  <a:lnTo>
                    <a:pt x="920" y="6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941"/>
            <p:cNvSpPr>
              <a:spLocks noChangeArrowheads="1"/>
            </p:cNvSpPr>
            <p:nvPr/>
          </p:nvSpPr>
          <p:spPr bwMode="auto">
            <a:xfrm>
              <a:off x="5832475" y="2606674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4231060" y="3566535"/>
            <a:ext cx="430213" cy="284163"/>
            <a:chOff x="5832475" y="3579347"/>
            <a:chExt cx="430213" cy="284163"/>
          </a:xfrm>
        </p:grpSpPr>
        <p:sp>
          <p:nvSpPr>
            <p:cNvPr id="275" name="Freeform 942"/>
            <p:cNvSpPr>
              <a:spLocks noChangeArrowheads="1"/>
            </p:cNvSpPr>
            <p:nvPr/>
          </p:nvSpPr>
          <p:spPr bwMode="auto">
            <a:xfrm>
              <a:off x="5883275" y="3587285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943"/>
            <p:cNvSpPr>
              <a:spLocks noChangeArrowheads="1"/>
            </p:cNvSpPr>
            <p:nvPr/>
          </p:nvSpPr>
          <p:spPr bwMode="auto">
            <a:xfrm>
              <a:off x="5883275" y="3587285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944"/>
            <p:cNvSpPr>
              <a:spLocks noChangeArrowheads="1"/>
            </p:cNvSpPr>
            <p:nvPr/>
          </p:nvSpPr>
          <p:spPr bwMode="auto">
            <a:xfrm>
              <a:off x="6048375" y="3587285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945"/>
            <p:cNvSpPr>
              <a:spLocks noChangeArrowheads="1"/>
            </p:cNvSpPr>
            <p:nvPr/>
          </p:nvSpPr>
          <p:spPr bwMode="auto">
            <a:xfrm>
              <a:off x="6048375" y="3587285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946"/>
            <p:cNvSpPr>
              <a:spLocks noChangeArrowheads="1"/>
            </p:cNvSpPr>
            <p:nvPr/>
          </p:nvSpPr>
          <p:spPr bwMode="auto">
            <a:xfrm>
              <a:off x="5873750" y="3579347"/>
              <a:ext cx="349250" cy="242888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0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0 w 972"/>
                <a:gd name="T17" fmla="*/ 47 h 674"/>
                <a:gd name="T18" fmla="*/ 920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0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0" y="47"/>
                  </a:lnTo>
                  <a:lnTo>
                    <a:pt x="920" y="62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947"/>
            <p:cNvSpPr>
              <a:spLocks noChangeArrowheads="1"/>
            </p:cNvSpPr>
            <p:nvPr/>
          </p:nvSpPr>
          <p:spPr bwMode="auto">
            <a:xfrm>
              <a:off x="5832475" y="3844460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4237410" y="1714638"/>
            <a:ext cx="430213" cy="284162"/>
            <a:chOff x="5838825" y="1687512"/>
            <a:chExt cx="430213" cy="284162"/>
          </a:xfrm>
        </p:grpSpPr>
        <p:sp>
          <p:nvSpPr>
            <p:cNvPr id="282" name="Freeform 948"/>
            <p:cNvSpPr>
              <a:spLocks noChangeArrowheads="1"/>
            </p:cNvSpPr>
            <p:nvPr/>
          </p:nvSpPr>
          <p:spPr bwMode="auto">
            <a:xfrm>
              <a:off x="5889625" y="1693862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949"/>
            <p:cNvSpPr>
              <a:spLocks noChangeArrowheads="1"/>
            </p:cNvSpPr>
            <p:nvPr/>
          </p:nvSpPr>
          <p:spPr bwMode="auto">
            <a:xfrm>
              <a:off x="5889625" y="1693862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950"/>
            <p:cNvSpPr>
              <a:spLocks noChangeArrowheads="1"/>
            </p:cNvSpPr>
            <p:nvPr/>
          </p:nvSpPr>
          <p:spPr bwMode="auto">
            <a:xfrm>
              <a:off x="6054725" y="1693862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951"/>
            <p:cNvSpPr>
              <a:spLocks noChangeArrowheads="1"/>
            </p:cNvSpPr>
            <p:nvPr/>
          </p:nvSpPr>
          <p:spPr bwMode="auto">
            <a:xfrm>
              <a:off x="6054725" y="1693862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952"/>
            <p:cNvSpPr>
              <a:spLocks noChangeArrowheads="1"/>
            </p:cNvSpPr>
            <p:nvPr/>
          </p:nvSpPr>
          <p:spPr bwMode="auto">
            <a:xfrm>
              <a:off x="5880100" y="1687512"/>
              <a:ext cx="349250" cy="242887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0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0 w 972"/>
                <a:gd name="T17" fmla="*/ 47 h 674"/>
                <a:gd name="T18" fmla="*/ 920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0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0" y="47"/>
                  </a:lnTo>
                  <a:lnTo>
                    <a:pt x="920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953"/>
            <p:cNvSpPr>
              <a:spLocks noChangeArrowheads="1"/>
            </p:cNvSpPr>
            <p:nvPr/>
          </p:nvSpPr>
          <p:spPr bwMode="auto">
            <a:xfrm>
              <a:off x="5838825" y="1952624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8" name="Group 287"/>
          <p:cNvGrpSpPr/>
          <p:nvPr/>
        </p:nvGrpSpPr>
        <p:grpSpPr>
          <a:xfrm>
            <a:off x="4199688" y="4076033"/>
            <a:ext cx="493712" cy="495300"/>
            <a:chOff x="5805488" y="4097337"/>
            <a:chExt cx="493712" cy="495300"/>
          </a:xfrm>
        </p:grpSpPr>
        <p:sp>
          <p:nvSpPr>
            <p:cNvPr id="289" name="Freeform 954"/>
            <p:cNvSpPr>
              <a:spLocks noChangeArrowheads="1"/>
            </p:cNvSpPr>
            <p:nvPr/>
          </p:nvSpPr>
          <p:spPr bwMode="auto">
            <a:xfrm>
              <a:off x="5805488" y="409733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955"/>
            <p:cNvSpPr>
              <a:spLocks noChangeArrowheads="1"/>
            </p:cNvSpPr>
            <p:nvPr/>
          </p:nvSpPr>
          <p:spPr bwMode="auto">
            <a:xfrm>
              <a:off x="5805488" y="409733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956"/>
            <p:cNvSpPr>
              <a:spLocks noChangeArrowheads="1"/>
            </p:cNvSpPr>
            <p:nvPr/>
          </p:nvSpPr>
          <p:spPr bwMode="auto">
            <a:xfrm>
              <a:off x="5868988" y="4225924"/>
              <a:ext cx="430212" cy="366713"/>
            </a:xfrm>
            <a:custGeom>
              <a:avLst/>
              <a:gdLst>
                <a:gd name="T0" fmla="*/ 918 w 1194"/>
                <a:gd name="T1" fmla="*/ 0 h 1019"/>
                <a:gd name="T2" fmla="*/ 918 w 1194"/>
                <a:gd name="T3" fmla="*/ 568 h 1019"/>
                <a:gd name="T4" fmla="*/ 93 w 1194"/>
                <a:gd name="T5" fmla="*/ 568 h 1019"/>
                <a:gd name="T6" fmla="*/ 182 w 1194"/>
                <a:gd name="T7" fmla="*/ 657 h 1019"/>
                <a:gd name="T8" fmla="*/ 0 w 1194"/>
                <a:gd name="T9" fmla="*/ 664 h 1019"/>
                <a:gd name="T10" fmla="*/ 357 w 1194"/>
                <a:gd name="T11" fmla="*/ 1018 h 1019"/>
                <a:gd name="T12" fmla="*/ 1193 w 1194"/>
                <a:gd name="T13" fmla="*/ 1018 h 1019"/>
                <a:gd name="T14" fmla="*/ 1193 w 1194"/>
                <a:gd name="T15" fmla="*/ 271 h 1019"/>
                <a:gd name="T16" fmla="*/ 918 w 1194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4" h="1019">
                  <a:moveTo>
                    <a:pt x="918" y="0"/>
                  </a:moveTo>
                  <a:lnTo>
                    <a:pt x="918" y="568"/>
                  </a:lnTo>
                  <a:lnTo>
                    <a:pt x="93" y="568"/>
                  </a:lnTo>
                  <a:lnTo>
                    <a:pt x="182" y="657"/>
                  </a:lnTo>
                  <a:lnTo>
                    <a:pt x="0" y="664"/>
                  </a:lnTo>
                  <a:lnTo>
                    <a:pt x="357" y="1018"/>
                  </a:lnTo>
                  <a:lnTo>
                    <a:pt x="1193" y="1018"/>
                  </a:lnTo>
                  <a:lnTo>
                    <a:pt x="1193" y="271"/>
                  </a:lnTo>
                  <a:lnTo>
                    <a:pt x="91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957"/>
            <p:cNvSpPr>
              <a:spLocks noChangeArrowheads="1"/>
            </p:cNvSpPr>
            <p:nvPr/>
          </p:nvSpPr>
          <p:spPr bwMode="auto">
            <a:xfrm>
              <a:off x="5868988" y="4225924"/>
              <a:ext cx="430212" cy="366713"/>
            </a:xfrm>
            <a:custGeom>
              <a:avLst/>
              <a:gdLst>
                <a:gd name="T0" fmla="*/ 918 w 1194"/>
                <a:gd name="T1" fmla="*/ 0 h 1019"/>
                <a:gd name="T2" fmla="*/ 918 w 1194"/>
                <a:gd name="T3" fmla="*/ 568 h 1019"/>
                <a:gd name="T4" fmla="*/ 93 w 1194"/>
                <a:gd name="T5" fmla="*/ 568 h 1019"/>
                <a:gd name="T6" fmla="*/ 182 w 1194"/>
                <a:gd name="T7" fmla="*/ 657 h 1019"/>
                <a:gd name="T8" fmla="*/ 0 w 1194"/>
                <a:gd name="T9" fmla="*/ 664 h 1019"/>
                <a:gd name="T10" fmla="*/ 357 w 1194"/>
                <a:gd name="T11" fmla="*/ 1018 h 1019"/>
                <a:gd name="T12" fmla="*/ 1193 w 1194"/>
                <a:gd name="T13" fmla="*/ 1018 h 1019"/>
                <a:gd name="T14" fmla="*/ 1193 w 1194"/>
                <a:gd name="T15" fmla="*/ 271 h 1019"/>
                <a:gd name="T16" fmla="*/ 918 w 1194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4" h="1019">
                  <a:moveTo>
                    <a:pt x="918" y="0"/>
                  </a:moveTo>
                  <a:lnTo>
                    <a:pt x="918" y="568"/>
                  </a:lnTo>
                  <a:lnTo>
                    <a:pt x="93" y="568"/>
                  </a:lnTo>
                  <a:lnTo>
                    <a:pt x="182" y="657"/>
                  </a:lnTo>
                  <a:lnTo>
                    <a:pt x="0" y="664"/>
                  </a:lnTo>
                  <a:lnTo>
                    <a:pt x="357" y="1018"/>
                  </a:lnTo>
                  <a:lnTo>
                    <a:pt x="1193" y="1018"/>
                  </a:lnTo>
                  <a:lnTo>
                    <a:pt x="1193" y="271"/>
                  </a:lnTo>
                  <a:lnTo>
                    <a:pt x="91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958"/>
            <p:cNvSpPr>
              <a:spLocks noChangeArrowheads="1"/>
            </p:cNvSpPr>
            <p:nvPr/>
          </p:nvSpPr>
          <p:spPr bwMode="auto">
            <a:xfrm>
              <a:off x="5910263" y="4232274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959"/>
            <p:cNvSpPr>
              <a:spLocks noChangeArrowheads="1"/>
            </p:cNvSpPr>
            <p:nvPr/>
          </p:nvSpPr>
          <p:spPr bwMode="auto">
            <a:xfrm>
              <a:off x="5902325" y="4225924"/>
              <a:ext cx="296863" cy="204788"/>
            </a:xfrm>
            <a:custGeom>
              <a:avLst/>
              <a:gdLst>
                <a:gd name="T0" fmla="*/ 825 w 826"/>
                <a:gd name="T1" fmla="*/ 0 h 569"/>
                <a:gd name="T2" fmla="*/ 0 w 826"/>
                <a:gd name="T3" fmla="*/ 0 h 569"/>
                <a:gd name="T4" fmla="*/ 0 w 826"/>
                <a:gd name="T5" fmla="*/ 568 h 569"/>
                <a:gd name="T6" fmla="*/ 825 w 826"/>
                <a:gd name="T7" fmla="*/ 568 h 569"/>
                <a:gd name="T8" fmla="*/ 825 w 826"/>
                <a:gd name="T9" fmla="*/ 0 h 569"/>
                <a:gd name="T10" fmla="*/ 782 w 826"/>
                <a:gd name="T11" fmla="*/ 525 h 569"/>
                <a:gd name="T12" fmla="*/ 42 w 826"/>
                <a:gd name="T13" fmla="*/ 525 h 569"/>
                <a:gd name="T14" fmla="*/ 42 w 826"/>
                <a:gd name="T15" fmla="*/ 39 h 569"/>
                <a:gd name="T16" fmla="*/ 782 w 826"/>
                <a:gd name="T17" fmla="*/ 39 h 569"/>
                <a:gd name="T18" fmla="*/ 782 w 826"/>
                <a:gd name="T19" fmla="*/ 525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6" h="569">
                  <a:moveTo>
                    <a:pt x="825" y="0"/>
                  </a:moveTo>
                  <a:lnTo>
                    <a:pt x="0" y="0"/>
                  </a:lnTo>
                  <a:lnTo>
                    <a:pt x="0" y="568"/>
                  </a:lnTo>
                  <a:lnTo>
                    <a:pt x="825" y="568"/>
                  </a:lnTo>
                  <a:lnTo>
                    <a:pt x="825" y="0"/>
                  </a:lnTo>
                  <a:close/>
                  <a:moveTo>
                    <a:pt x="782" y="525"/>
                  </a:moveTo>
                  <a:lnTo>
                    <a:pt x="42" y="525"/>
                  </a:lnTo>
                  <a:lnTo>
                    <a:pt x="42" y="39"/>
                  </a:lnTo>
                  <a:lnTo>
                    <a:pt x="782" y="39"/>
                  </a:lnTo>
                  <a:lnTo>
                    <a:pt x="782" y="5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960"/>
            <p:cNvSpPr>
              <a:spLocks noChangeArrowheads="1"/>
            </p:cNvSpPr>
            <p:nvPr/>
          </p:nvSpPr>
          <p:spPr bwMode="auto">
            <a:xfrm>
              <a:off x="5867400" y="4448174"/>
              <a:ext cx="365125" cy="15875"/>
            </a:xfrm>
            <a:custGeom>
              <a:avLst/>
              <a:gdLst>
                <a:gd name="T0" fmla="*/ 0 w 1016"/>
                <a:gd name="T1" fmla="*/ 0 h 44"/>
                <a:gd name="T2" fmla="*/ 0 w 1016"/>
                <a:gd name="T3" fmla="*/ 43 h 44"/>
                <a:gd name="T4" fmla="*/ 1015 w 1016"/>
                <a:gd name="T5" fmla="*/ 43 h 44"/>
                <a:gd name="T6" fmla="*/ 1015 w 1016"/>
                <a:gd name="T7" fmla="*/ 0 h 44"/>
                <a:gd name="T8" fmla="*/ 0 w 10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44">
                  <a:moveTo>
                    <a:pt x="0" y="0"/>
                  </a:move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961"/>
            <p:cNvSpPr>
              <a:spLocks noChangeArrowheads="1"/>
            </p:cNvSpPr>
            <p:nvPr/>
          </p:nvSpPr>
          <p:spPr bwMode="auto">
            <a:xfrm>
              <a:off x="5867400" y="4448174"/>
              <a:ext cx="365125" cy="15875"/>
            </a:xfrm>
            <a:custGeom>
              <a:avLst/>
              <a:gdLst>
                <a:gd name="T0" fmla="*/ 0 w 1016"/>
                <a:gd name="T1" fmla="*/ 43 h 44"/>
                <a:gd name="T2" fmla="*/ 1015 w 1016"/>
                <a:gd name="T3" fmla="*/ 43 h 44"/>
                <a:gd name="T4" fmla="*/ 1015 w 1016"/>
                <a:gd name="T5" fmla="*/ 0 h 44"/>
                <a:gd name="T6" fmla="*/ 0 w 1016"/>
                <a:gd name="T7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6" h="44">
                  <a:moveTo>
                    <a:pt x="0" y="43"/>
                  </a:moveTo>
                  <a:lnTo>
                    <a:pt x="1015" y="43"/>
                  </a:lnTo>
                  <a:lnTo>
                    <a:pt x="1015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962"/>
            <p:cNvSpPr>
              <a:spLocks noChangeArrowheads="1"/>
            </p:cNvSpPr>
            <p:nvPr/>
          </p:nvSpPr>
          <p:spPr bwMode="auto">
            <a:xfrm>
              <a:off x="5867400" y="4448174"/>
              <a:ext cx="365125" cy="15875"/>
            </a:xfrm>
            <a:custGeom>
              <a:avLst/>
              <a:gdLst>
                <a:gd name="T0" fmla="*/ 0 w 1016"/>
                <a:gd name="T1" fmla="*/ 43 h 44"/>
                <a:gd name="T2" fmla="*/ 1015 w 1016"/>
                <a:gd name="T3" fmla="*/ 43 h 44"/>
                <a:gd name="T4" fmla="*/ 1015 w 1016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6" h="44">
                  <a:moveTo>
                    <a:pt x="0" y="43"/>
                  </a:moveTo>
                  <a:lnTo>
                    <a:pt x="1015" y="43"/>
                  </a:lnTo>
                  <a:lnTo>
                    <a:pt x="1015" y="0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8" name="Group 297"/>
          <p:cNvGrpSpPr/>
          <p:nvPr/>
        </p:nvGrpSpPr>
        <p:grpSpPr>
          <a:xfrm>
            <a:off x="4231060" y="2938434"/>
            <a:ext cx="430213" cy="284162"/>
            <a:chOff x="5832475" y="2946448"/>
            <a:chExt cx="430213" cy="284162"/>
          </a:xfrm>
        </p:grpSpPr>
        <p:sp>
          <p:nvSpPr>
            <p:cNvPr id="299" name="Freeform 963"/>
            <p:cNvSpPr>
              <a:spLocks noChangeArrowheads="1"/>
            </p:cNvSpPr>
            <p:nvPr/>
          </p:nvSpPr>
          <p:spPr bwMode="auto">
            <a:xfrm>
              <a:off x="5883275" y="2952798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964"/>
            <p:cNvSpPr>
              <a:spLocks noChangeArrowheads="1"/>
            </p:cNvSpPr>
            <p:nvPr/>
          </p:nvSpPr>
          <p:spPr bwMode="auto">
            <a:xfrm>
              <a:off x="5883275" y="2952798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965"/>
            <p:cNvSpPr>
              <a:spLocks noChangeArrowheads="1"/>
            </p:cNvSpPr>
            <p:nvPr/>
          </p:nvSpPr>
          <p:spPr bwMode="auto">
            <a:xfrm>
              <a:off x="6048375" y="2952798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966"/>
            <p:cNvSpPr>
              <a:spLocks noChangeArrowheads="1"/>
            </p:cNvSpPr>
            <p:nvPr/>
          </p:nvSpPr>
          <p:spPr bwMode="auto">
            <a:xfrm>
              <a:off x="6048375" y="2952798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967"/>
            <p:cNvSpPr>
              <a:spLocks noChangeArrowheads="1"/>
            </p:cNvSpPr>
            <p:nvPr/>
          </p:nvSpPr>
          <p:spPr bwMode="auto">
            <a:xfrm>
              <a:off x="5873750" y="2946448"/>
              <a:ext cx="349250" cy="242887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0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0 w 972"/>
                <a:gd name="T17" fmla="*/ 47 h 674"/>
                <a:gd name="T18" fmla="*/ 920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0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0" y="47"/>
                  </a:lnTo>
                  <a:lnTo>
                    <a:pt x="920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968"/>
            <p:cNvSpPr>
              <a:spLocks noChangeArrowheads="1"/>
            </p:cNvSpPr>
            <p:nvPr/>
          </p:nvSpPr>
          <p:spPr bwMode="auto">
            <a:xfrm>
              <a:off x="5832475" y="3211560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5" name="Group 304"/>
          <p:cNvGrpSpPr/>
          <p:nvPr/>
        </p:nvGrpSpPr>
        <p:grpSpPr>
          <a:xfrm>
            <a:off x="5086130" y="2331598"/>
            <a:ext cx="374650" cy="274638"/>
            <a:chOff x="6684706" y="2349499"/>
            <a:chExt cx="374650" cy="274638"/>
          </a:xfrm>
        </p:grpSpPr>
        <p:sp>
          <p:nvSpPr>
            <p:cNvPr id="306" name="Freeform 969"/>
            <p:cNvSpPr>
              <a:spLocks noChangeArrowheads="1"/>
            </p:cNvSpPr>
            <p:nvPr/>
          </p:nvSpPr>
          <p:spPr bwMode="auto">
            <a:xfrm>
              <a:off x="6694231" y="235902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970"/>
            <p:cNvSpPr>
              <a:spLocks noChangeArrowheads="1"/>
            </p:cNvSpPr>
            <p:nvPr/>
          </p:nvSpPr>
          <p:spPr bwMode="auto">
            <a:xfrm>
              <a:off x="6694231" y="235902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971"/>
            <p:cNvSpPr>
              <a:spLocks noChangeArrowheads="1"/>
            </p:cNvSpPr>
            <p:nvPr/>
          </p:nvSpPr>
          <p:spPr bwMode="auto">
            <a:xfrm>
              <a:off x="6684706" y="234949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  <a:gd name="T14" fmla="*/ 50 w 1042"/>
                <a:gd name="T15" fmla="*/ 713 h 763"/>
                <a:gd name="T16" fmla="*/ 991 w 1042"/>
                <a:gd name="T17" fmla="*/ 713 h 763"/>
                <a:gd name="T18" fmla="*/ 991 w 1042"/>
                <a:gd name="T19" fmla="*/ 151 h 763"/>
                <a:gd name="T20" fmla="*/ 426 w 1042"/>
                <a:gd name="T21" fmla="*/ 151 h 763"/>
                <a:gd name="T22" fmla="*/ 322 w 1042"/>
                <a:gd name="T23" fmla="*/ 49 h 763"/>
                <a:gd name="T24" fmla="*/ 50 w 1042"/>
                <a:gd name="T25" fmla="*/ 49 h 763"/>
                <a:gd name="T26" fmla="*/ 50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  <a:close/>
                  <a:moveTo>
                    <a:pt x="50" y="713"/>
                  </a:moveTo>
                  <a:lnTo>
                    <a:pt x="991" y="713"/>
                  </a:lnTo>
                  <a:lnTo>
                    <a:pt x="991" y="151"/>
                  </a:lnTo>
                  <a:lnTo>
                    <a:pt x="426" y="151"/>
                  </a:lnTo>
                  <a:lnTo>
                    <a:pt x="322" y="49"/>
                  </a:lnTo>
                  <a:lnTo>
                    <a:pt x="50" y="49"/>
                  </a:lnTo>
                  <a:lnTo>
                    <a:pt x="50" y="7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972"/>
            <p:cNvSpPr>
              <a:spLocks noChangeArrowheads="1"/>
            </p:cNvSpPr>
            <p:nvPr/>
          </p:nvSpPr>
          <p:spPr bwMode="auto">
            <a:xfrm>
              <a:off x="6684706" y="234949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973"/>
            <p:cNvSpPr>
              <a:spLocks noChangeArrowheads="1"/>
            </p:cNvSpPr>
            <p:nvPr/>
          </p:nvSpPr>
          <p:spPr bwMode="auto">
            <a:xfrm>
              <a:off x="6702169" y="2368549"/>
              <a:ext cx="339725" cy="239713"/>
            </a:xfrm>
            <a:custGeom>
              <a:avLst/>
              <a:gdLst>
                <a:gd name="T0" fmla="*/ 0 w 942"/>
                <a:gd name="T1" fmla="*/ 664 h 665"/>
                <a:gd name="T2" fmla="*/ 941 w 942"/>
                <a:gd name="T3" fmla="*/ 664 h 665"/>
                <a:gd name="T4" fmla="*/ 941 w 942"/>
                <a:gd name="T5" fmla="*/ 102 h 665"/>
                <a:gd name="T6" fmla="*/ 376 w 942"/>
                <a:gd name="T7" fmla="*/ 102 h 665"/>
                <a:gd name="T8" fmla="*/ 272 w 942"/>
                <a:gd name="T9" fmla="*/ 0 h 665"/>
                <a:gd name="T10" fmla="*/ 0 w 942"/>
                <a:gd name="T11" fmla="*/ 0 h 665"/>
                <a:gd name="T12" fmla="*/ 0 w 942"/>
                <a:gd name="T13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2" h="665">
                  <a:moveTo>
                    <a:pt x="0" y="664"/>
                  </a:moveTo>
                  <a:lnTo>
                    <a:pt x="941" y="664"/>
                  </a:lnTo>
                  <a:lnTo>
                    <a:pt x="941" y="102"/>
                  </a:lnTo>
                  <a:lnTo>
                    <a:pt x="376" y="102"/>
                  </a:lnTo>
                  <a:lnTo>
                    <a:pt x="272" y="0"/>
                  </a:lnTo>
                  <a:lnTo>
                    <a:pt x="0" y="0"/>
                  </a:lnTo>
                  <a:lnTo>
                    <a:pt x="0" y="6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974"/>
            <p:cNvSpPr>
              <a:spLocks noChangeArrowheads="1"/>
            </p:cNvSpPr>
            <p:nvPr/>
          </p:nvSpPr>
          <p:spPr bwMode="auto">
            <a:xfrm>
              <a:off x="6694231" y="235902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975"/>
            <p:cNvSpPr>
              <a:spLocks noChangeArrowheads="1"/>
            </p:cNvSpPr>
            <p:nvPr/>
          </p:nvSpPr>
          <p:spPr bwMode="auto">
            <a:xfrm>
              <a:off x="6694231" y="235902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976"/>
            <p:cNvSpPr>
              <a:spLocks noChangeArrowheads="1"/>
            </p:cNvSpPr>
            <p:nvPr/>
          </p:nvSpPr>
          <p:spPr bwMode="auto">
            <a:xfrm>
              <a:off x="6872031" y="2395537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977"/>
            <p:cNvSpPr>
              <a:spLocks noChangeArrowheads="1"/>
            </p:cNvSpPr>
            <p:nvPr/>
          </p:nvSpPr>
          <p:spPr bwMode="auto">
            <a:xfrm>
              <a:off x="6872031" y="2395537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978"/>
            <p:cNvSpPr>
              <a:spLocks noChangeArrowheads="1"/>
            </p:cNvSpPr>
            <p:nvPr/>
          </p:nvSpPr>
          <p:spPr bwMode="auto">
            <a:xfrm>
              <a:off x="6684706" y="234949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  <a:gd name="T14" fmla="*/ 50 w 1042"/>
                <a:gd name="T15" fmla="*/ 713 h 763"/>
                <a:gd name="T16" fmla="*/ 991 w 1042"/>
                <a:gd name="T17" fmla="*/ 713 h 763"/>
                <a:gd name="T18" fmla="*/ 991 w 1042"/>
                <a:gd name="T19" fmla="*/ 151 h 763"/>
                <a:gd name="T20" fmla="*/ 426 w 1042"/>
                <a:gd name="T21" fmla="*/ 151 h 763"/>
                <a:gd name="T22" fmla="*/ 322 w 1042"/>
                <a:gd name="T23" fmla="*/ 49 h 763"/>
                <a:gd name="T24" fmla="*/ 50 w 1042"/>
                <a:gd name="T25" fmla="*/ 49 h 763"/>
                <a:gd name="T26" fmla="*/ 50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  <a:close/>
                  <a:moveTo>
                    <a:pt x="50" y="713"/>
                  </a:moveTo>
                  <a:lnTo>
                    <a:pt x="991" y="713"/>
                  </a:lnTo>
                  <a:lnTo>
                    <a:pt x="991" y="151"/>
                  </a:lnTo>
                  <a:lnTo>
                    <a:pt x="426" y="151"/>
                  </a:lnTo>
                  <a:lnTo>
                    <a:pt x="322" y="49"/>
                  </a:lnTo>
                  <a:lnTo>
                    <a:pt x="50" y="49"/>
                  </a:lnTo>
                  <a:lnTo>
                    <a:pt x="50" y="7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6" name="Group 315"/>
          <p:cNvGrpSpPr/>
          <p:nvPr/>
        </p:nvGrpSpPr>
        <p:grpSpPr>
          <a:xfrm>
            <a:off x="5086130" y="3571297"/>
            <a:ext cx="374650" cy="274638"/>
            <a:chOff x="6684706" y="3579347"/>
            <a:chExt cx="374650" cy="274638"/>
          </a:xfrm>
        </p:grpSpPr>
        <p:sp>
          <p:nvSpPr>
            <p:cNvPr id="317" name="Freeform 979"/>
            <p:cNvSpPr>
              <a:spLocks noChangeArrowheads="1"/>
            </p:cNvSpPr>
            <p:nvPr/>
          </p:nvSpPr>
          <p:spPr bwMode="auto">
            <a:xfrm>
              <a:off x="6694231" y="3588872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980"/>
            <p:cNvSpPr>
              <a:spLocks noChangeArrowheads="1"/>
            </p:cNvSpPr>
            <p:nvPr/>
          </p:nvSpPr>
          <p:spPr bwMode="auto">
            <a:xfrm>
              <a:off x="6694231" y="3588872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981"/>
            <p:cNvSpPr>
              <a:spLocks noChangeArrowheads="1"/>
            </p:cNvSpPr>
            <p:nvPr/>
          </p:nvSpPr>
          <p:spPr bwMode="auto">
            <a:xfrm>
              <a:off x="6702169" y="3598397"/>
              <a:ext cx="339725" cy="239713"/>
            </a:xfrm>
            <a:custGeom>
              <a:avLst/>
              <a:gdLst>
                <a:gd name="T0" fmla="*/ 0 w 942"/>
                <a:gd name="T1" fmla="*/ 664 h 665"/>
                <a:gd name="T2" fmla="*/ 941 w 942"/>
                <a:gd name="T3" fmla="*/ 664 h 665"/>
                <a:gd name="T4" fmla="*/ 941 w 942"/>
                <a:gd name="T5" fmla="*/ 102 h 665"/>
                <a:gd name="T6" fmla="*/ 376 w 942"/>
                <a:gd name="T7" fmla="*/ 102 h 665"/>
                <a:gd name="T8" fmla="*/ 272 w 942"/>
                <a:gd name="T9" fmla="*/ 0 h 665"/>
                <a:gd name="T10" fmla="*/ 0 w 942"/>
                <a:gd name="T11" fmla="*/ 0 h 665"/>
                <a:gd name="T12" fmla="*/ 0 w 942"/>
                <a:gd name="T13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2" h="665">
                  <a:moveTo>
                    <a:pt x="0" y="664"/>
                  </a:moveTo>
                  <a:lnTo>
                    <a:pt x="941" y="664"/>
                  </a:lnTo>
                  <a:lnTo>
                    <a:pt x="941" y="102"/>
                  </a:lnTo>
                  <a:lnTo>
                    <a:pt x="376" y="102"/>
                  </a:lnTo>
                  <a:lnTo>
                    <a:pt x="272" y="0"/>
                  </a:lnTo>
                  <a:lnTo>
                    <a:pt x="0" y="0"/>
                  </a:lnTo>
                  <a:lnTo>
                    <a:pt x="0" y="6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982"/>
            <p:cNvSpPr>
              <a:spLocks noChangeArrowheads="1"/>
            </p:cNvSpPr>
            <p:nvPr/>
          </p:nvSpPr>
          <p:spPr bwMode="auto">
            <a:xfrm>
              <a:off x="6694231" y="3588872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983"/>
            <p:cNvSpPr>
              <a:spLocks noChangeArrowheads="1"/>
            </p:cNvSpPr>
            <p:nvPr/>
          </p:nvSpPr>
          <p:spPr bwMode="auto">
            <a:xfrm>
              <a:off x="6694231" y="3588872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984"/>
            <p:cNvSpPr>
              <a:spLocks noChangeArrowheads="1"/>
            </p:cNvSpPr>
            <p:nvPr/>
          </p:nvSpPr>
          <p:spPr bwMode="auto">
            <a:xfrm>
              <a:off x="6872031" y="3625385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985"/>
            <p:cNvSpPr>
              <a:spLocks noChangeArrowheads="1"/>
            </p:cNvSpPr>
            <p:nvPr/>
          </p:nvSpPr>
          <p:spPr bwMode="auto">
            <a:xfrm>
              <a:off x="6872031" y="3625385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986"/>
            <p:cNvSpPr>
              <a:spLocks noChangeArrowheads="1"/>
            </p:cNvSpPr>
            <p:nvPr/>
          </p:nvSpPr>
          <p:spPr bwMode="auto">
            <a:xfrm>
              <a:off x="6684706" y="3579347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  <a:gd name="T14" fmla="*/ 50 w 1042"/>
                <a:gd name="T15" fmla="*/ 713 h 763"/>
                <a:gd name="T16" fmla="*/ 991 w 1042"/>
                <a:gd name="T17" fmla="*/ 713 h 763"/>
                <a:gd name="T18" fmla="*/ 991 w 1042"/>
                <a:gd name="T19" fmla="*/ 151 h 763"/>
                <a:gd name="T20" fmla="*/ 426 w 1042"/>
                <a:gd name="T21" fmla="*/ 151 h 763"/>
                <a:gd name="T22" fmla="*/ 322 w 1042"/>
                <a:gd name="T23" fmla="*/ 49 h 763"/>
                <a:gd name="T24" fmla="*/ 50 w 1042"/>
                <a:gd name="T25" fmla="*/ 49 h 763"/>
                <a:gd name="T26" fmla="*/ 50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  <a:close/>
                  <a:moveTo>
                    <a:pt x="50" y="713"/>
                  </a:moveTo>
                  <a:lnTo>
                    <a:pt x="991" y="713"/>
                  </a:lnTo>
                  <a:lnTo>
                    <a:pt x="991" y="151"/>
                  </a:lnTo>
                  <a:lnTo>
                    <a:pt x="426" y="151"/>
                  </a:lnTo>
                  <a:lnTo>
                    <a:pt x="322" y="49"/>
                  </a:lnTo>
                  <a:lnTo>
                    <a:pt x="50" y="49"/>
                  </a:lnTo>
                  <a:lnTo>
                    <a:pt x="50" y="71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5" name="Group 324"/>
          <p:cNvGrpSpPr/>
          <p:nvPr/>
        </p:nvGrpSpPr>
        <p:grpSpPr>
          <a:xfrm>
            <a:off x="5086130" y="1719400"/>
            <a:ext cx="374650" cy="274638"/>
            <a:chOff x="6665656" y="1682749"/>
            <a:chExt cx="374650" cy="274638"/>
          </a:xfrm>
        </p:grpSpPr>
        <p:sp>
          <p:nvSpPr>
            <p:cNvPr id="327" name="Freeform 988"/>
            <p:cNvSpPr>
              <a:spLocks noChangeArrowheads="1"/>
            </p:cNvSpPr>
            <p:nvPr/>
          </p:nvSpPr>
          <p:spPr bwMode="auto">
            <a:xfrm>
              <a:off x="6675181" y="1687512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989"/>
            <p:cNvSpPr>
              <a:spLocks noChangeArrowheads="1"/>
            </p:cNvSpPr>
            <p:nvPr/>
          </p:nvSpPr>
          <p:spPr bwMode="auto">
            <a:xfrm>
              <a:off x="6665656" y="168274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  <a:gd name="T14" fmla="*/ 50 w 1042"/>
                <a:gd name="T15" fmla="*/ 713 h 763"/>
                <a:gd name="T16" fmla="*/ 991 w 1042"/>
                <a:gd name="T17" fmla="*/ 713 h 763"/>
                <a:gd name="T18" fmla="*/ 991 w 1042"/>
                <a:gd name="T19" fmla="*/ 151 h 763"/>
                <a:gd name="T20" fmla="*/ 426 w 1042"/>
                <a:gd name="T21" fmla="*/ 151 h 763"/>
                <a:gd name="T22" fmla="*/ 322 w 1042"/>
                <a:gd name="T23" fmla="*/ 49 h 763"/>
                <a:gd name="T24" fmla="*/ 50 w 1042"/>
                <a:gd name="T25" fmla="*/ 49 h 763"/>
                <a:gd name="T26" fmla="*/ 50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  <a:close/>
                  <a:moveTo>
                    <a:pt x="50" y="713"/>
                  </a:moveTo>
                  <a:lnTo>
                    <a:pt x="991" y="713"/>
                  </a:lnTo>
                  <a:lnTo>
                    <a:pt x="991" y="151"/>
                  </a:lnTo>
                  <a:lnTo>
                    <a:pt x="426" y="151"/>
                  </a:lnTo>
                  <a:lnTo>
                    <a:pt x="322" y="49"/>
                  </a:lnTo>
                  <a:lnTo>
                    <a:pt x="50" y="49"/>
                  </a:lnTo>
                  <a:lnTo>
                    <a:pt x="50" y="7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990"/>
            <p:cNvSpPr>
              <a:spLocks noChangeArrowheads="1"/>
            </p:cNvSpPr>
            <p:nvPr/>
          </p:nvSpPr>
          <p:spPr bwMode="auto">
            <a:xfrm>
              <a:off x="6665656" y="168274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991"/>
            <p:cNvSpPr>
              <a:spLocks noChangeArrowheads="1"/>
            </p:cNvSpPr>
            <p:nvPr/>
          </p:nvSpPr>
          <p:spPr bwMode="auto">
            <a:xfrm>
              <a:off x="6683119" y="1701799"/>
              <a:ext cx="339725" cy="239713"/>
            </a:xfrm>
            <a:custGeom>
              <a:avLst/>
              <a:gdLst>
                <a:gd name="T0" fmla="*/ 0 w 942"/>
                <a:gd name="T1" fmla="*/ 664 h 665"/>
                <a:gd name="T2" fmla="*/ 941 w 942"/>
                <a:gd name="T3" fmla="*/ 664 h 665"/>
                <a:gd name="T4" fmla="*/ 941 w 942"/>
                <a:gd name="T5" fmla="*/ 102 h 665"/>
                <a:gd name="T6" fmla="*/ 376 w 942"/>
                <a:gd name="T7" fmla="*/ 102 h 665"/>
                <a:gd name="T8" fmla="*/ 272 w 942"/>
                <a:gd name="T9" fmla="*/ 0 h 665"/>
                <a:gd name="T10" fmla="*/ 0 w 942"/>
                <a:gd name="T11" fmla="*/ 0 h 665"/>
                <a:gd name="T12" fmla="*/ 0 w 942"/>
                <a:gd name="T13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2" h="665">
                  <a:moveTo>
                    <a:pt x="0" y="664"/>
                  </a:moveTo>
                  <a:lnTo>
                    <a:pt x="941" y="664"/>
                  </a:lnTo>
                  <a:lnTo>
                    <a:pt x="941" y="102"/>
                  </a:lnTo>
                  <a:lnTo>
                    <a:pt x="376" y="102"/>
                  </a:lnTo>
                  <a:lnTo>
                    <a:pt x="272" y="0"/>
                  </a:lnTo>
                  <a:lnTo>
                    <a:pt x="0" y="0"/>
                  </a:lnTo>
                  <a:lnTo>
                    <a:pt x="0" y="6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992"/>
            <p:cNvSpPr>
              <a:spLocks noChangeArrowheads="1"/>
            </p:cNvSpPr>
            <p:nvPr/>
          </p:nvSpPr>
          <p:spPr bwMode="auto">
            <a:xfrm>
              <a:off x="6675181" y="169227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993"/>
            <p:cNvSpPr>
              <a:spLocks noChangeArrowheads="1"/>
            </p:cNvSpPr>
            <p:nvPr/>
          </p:nvSpPr>
          <p:spPr bwMode="auto">
            <a:xfrm>
              <a:off x="6675181" y="169227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994"/>
            <p:cNvSpPr>
              <a:spLocks noChangeArrowheads="1"/>
            </p:cNvSpPr>
            <p:nvPr/>
          </p:nvSpPr>
          <p:spPr bwMode="auto">
            <a:xfrm>
              <a:off x="6852981" y="1728787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995"/>
            <p:cNvSpPr>
              <a:spLocks noChangeArrowheads="1"/>
            </p:cNvSpPr>
            <p:nvPr/>
          </p:nvSpPr>
          <p:spPr bwMode="auto">
            <a:xfrm>
              <a:off x="6852981" y="1728787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996"/>
            <p:cNvSpPr>
              <a:spLocks noChangeArrowheads="1"/>
            </p:cNvSpPr>
            <p:nvPr/>
          </p:nvSpPr>
          <p:spPr bwMode="auto">
            <a:xfrm>
              <a:off x="6665656" y="168274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  <a:gd name="T14" fmla="*/ 50 w 1042"/>
                <a:gd name="T15" fmla="*/ 713 h 763"/>
                <a:gd name="T16" fmla="*/ 991 w 1042"/>
                <a:gd name="T17" fmla="*/ 713 h 763"/>
                <a:gd name="T18" fmla="*/ 991 w 1042"/>
                <a:gd name="T19" fmla="*/ 151 h 763"/>
                <a:gd name="T20" fmla="*/ 426 w 1042"/>
                <a:gd name="T21" fmla="*/ 151 h 763"/>
                <a:gd name="T22" fmla="*/ 322 w 1042"/>
                <a:gd name="T23" fmla="*/ 49 h 763"/>
                <a:gd name="T24" fmla="*/ 50 w 1042"/>
                <a:gd name="T25" fmla="*/ 49 h 763"/>
                <a:gd name="T26" fmla="*/ 50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  <a:close/>
                  <a:moveTo>
                    <a:pt x="50" y="713"/>
                  </a:moveTo>
                  <a:lnTo>
                    <a:pt x="991" y="713"/>
                  </a:lnTo>
                  <a:lnTo>
                    <a:pt x="991" y="151"/>
                  </a:lnTo>
                  <a:lnTo>
                    <a:pt x="426" y="151"/>
                  </a:lnTo>
                  <a:lnTo>
                    <a:pt x="322" y="49"/>
                  </a:lnTo>
                  <a:lnTo>
                    <a:pt x="50" y="49"/>
                  </a:lnTo>
                  <a:lnTo>
                    <a:pt x="50" y="7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6" name="Group 335"/>
          <p:cNvGrpSpPr/>
          <p:nvPr/>
        </p:nvGrpSpPr>
        <p:grpSpPr>
          <a:xfrm>
            <a:off x="5021420" y="4076033"/>
            <a:ext cx="495300" cy="495300"/>
            <a:chOff x="6610350" y="4097337"/>
            <a:chExt cx="495300" cy="495300"/>
          </a:xfrm>
        </p:grpSpPr>
        <p:sp>
          <p:nvSpPr>
            <p:cNvPr id="337" name="Freeform 997"/>
            <p:cNvSpPr>
              <a:spLocks noChangeArrowheads="1"/>
            </p:cNvSpPr>
            <p:nvPr/>
          </p:nvSpPr>
          <p:spPr bwMode="auto">
            <a:xfrm>
              <a:off x="6610350" y="409733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998"/>
            <p:cNvSpPr>
              <a:spLocks noChangeArrowheads="1"/>
            </p:cNvSpPr>
            <p:nvPr/>
          </p:nvSpPr>
          <p:spPr bwMode="auto">
            <a:xfrm>
              <a:off x="6610350" y="409733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999"/>
            <p:cNvSpPr>
              <a:spLocks noChangeArrowheads="1"/>
            </p:cNvSpPr>
            <p:nvPr/>
          </p:nvSpPr>
          <p:spPr bwMode="auto">
            <a:xfrm>
              <a:off x="6696075" y="4251324"/>
              <a:ext cx="409575" cy="341313"/>
            </a:xfrm>
            <a:custGeom>
              <a:avLst/>
              <a:gdLst>
                <a:gd name="T0" fmla="*/ 900 w 1137"/>
                <a:gd name="T1" fmla="*/ 0 h 948"/>
                <a:gd name="T2" fmla="*/ 900 w 1137"/>
                <a:gd name="T3" fmla="*/ 579 h 948"/>
                <a:gd name="T4" fmla="*/ 0 w 1137"/>
                <a:gd name="T5" fmla="*/ 579 h 948"/>
                <a:gd name="T6" fmla="*/ 371 w 1137"/>
                <a:gd name="T7" fmla="*/ 947 h 948"/>
                <a:gd name="T8" fmla="*/ 1136 w 1137"/>
                <a:gd name="T9" fmla="*/ 947 h 948"/>
                <a:gd name="T10" fmla="*/ 1136 w 1137"/>
                <a:gd name="T11" fmla="*/ 236 h 948"/>
                <a:gd name="T12" fmla="*/ 900 w 1137"/>
                <a:gd name="T13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7" h="948">
                  <a:moveTo>
                    <a:pt x="900" y="0"/>
                  </a:moveTo>
                  <a:lnTo>
                    <a:pt x="900" y="579"/>
                  </a:lnTo>
                  <a:lnTo>
                    <a:pt x="0" y="579"/>
                  </a:lnTo>
                  <a:lnTo>
                    <a:pt x="371" y="947"/>
                  </a:lnTo>
                  <a:lnTo>
                    <a:pt x="1136" y="947"/>
                  </a:lnTo>
                  <a:lnTo>
                    <a:pt x="1136" y="236"/>
                  </a:lnTo>
                  <a:lnTo>
                    <a:pt x="9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1000"/>
            <p:cNvSpPr>
              <a:spLocks noChangeArrowheads="1"/>
            </p:cNvSpPr>
            <p:nvPr/>
          </p:nvSpPr>
          <p:spPr bwMode="auto">
            <a:xfrm>
              <a:off x="6696075" y="4251324"/>
              <a:ext cx="409575" cy="341313"/>
            </a:xfrm>
            <a:custGeom>
              <a:avLst/>
              <a:gdLst>
                <a:gd name="T0" fmla="*/ 900 w 1137"/>
                <a:gd name="T1" fmla="*/ 0 h 948"/>
                <a:gd name="T2" fmla="*/ 900 w 1137"/>
                <a:gd name="T3" fmla="*/ 579 h 948"/>
                <a:gd name="T4" fmla="*/ 0 w 1137"/>
                <a:gd name="T5" fmla="*/ 579 h 948"/>
                <a:gd name="T6" fmla="*/ 371 w 1137"/>
                <a:gd name="T7" fmla="*/ 947 h 948"/>
                <a:gd name="T8" fmla="*/ 1136 w 1137"/>
                <a:gd name="T9" fmla="*/ 947 h 948"/>
                <a:gd name="T10" fmla="*/ 1136 w 1137"/>
                <a:gd name="T11" fmla="*/ 236 h 948"/>
                <a:gd name="T12" fmla="*/ 900 w 1137"/>
                <a:gd name="T13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7" h="948">
                  <a:moveTo>
                    <a:pt x="900" y="0"/>
                  </a:moveTo>
                  <a:lnTo>
                    <a:pt x="900" y="579"/>
                  </a:lnTo>
                  <a:lnTo>
                    <a:pt x="0" y="579"/>
                  </a:lnTo>
                  <a:lnTo>
                    <a:pt x="371" y="947"/>
                  </a:lnTo>
                  <a:lnTo>
                    <a:pt x="1136" y="947"/>
                  </a:lnTo>
                  <a:lnTo>
                    <a:pt x="1136" y="236"/>
                  </a:lnTo>
                  <a:lnTo>
                    <a:pt x="9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1001"/>
            <p:cNvSpPr>
              <a:spLocks noChangeArrowheads="1"/>
            </p:cNvSpPr>
            <p:nvPr/>
          </p:nvSpPr>
          <p:spPr bwMode="auto">
            <a:xfrm>
              <a:off x="6702425" y="4225924"/>
              <a:ext cx="309563" cy="225425"/>
            </a:xfrm>
            <a:custGeom>
              <a:avLst/>
              <a:gdLst>
                <a:gd name="T0" fmla="*/ 354 w 859"/>
                <a:gd name="T1" fmla="*/ 90 h 627"/>
                <a:gd name="T2" fmla="*/ 268 w 859"/>
                <a:gd name="T3" fmla="*/ 0 h 627"/>
                <a:gd name="T4" fmla="*/ 0 w 859"/>
                <a:gd name="T5" fmla="*/ 0 h 627"/>
                <a:gd name="T6" fmla="*/ 0 w 859"/>
                <a:gd name="T7" fmla="*/ 90 h 627"/>
                <a:gd name="T8" fmla="*/ 0 w 859"/>
                <a:gd name="T9" fmla="*/ 626 h 627"/>
                <a:gd name="T10" fmla="*/ 858 w 859"/>
                <a:gd name="T11" fmla="*/ 626 h 627"/>
                <a:gd name="T12" fmla="*/ 858 w 859"/>
                <a:gd name="T13" fmla="*/ 90 h 627"/>
                <a:gd name="T14" fmla="*/ 354 w 859"/>
                <a:gd name="T15" fmla="*/ 9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9" h="627">
                  <a:moveTo>
                    <a:pt x="354" y="90"/>
                  </a:moveTo>
                  <a:lnTo>
                    <a:pt x="268" y="0"/>
                  </a:lnTo>
                  <a:lnTo>
                    <a:pt x="0" y="0"/>
                  </a:lnTo>
                  <a:lnTo>
                    <a:pt x="0" y="90"/>
                  </a:lnTo>
                  <a:lnTo>
                    <a:pt x="0" y="626"/>
                  </a:lnTo>
                  <a:lnTo>
                    <a:pt x="858" y="626"/>
                  </a:lnTo>
                  <a:lnTo>
                    <a:pt x="858" y="90"/>
                  </a:lnTo>
                  <a:lnTo>
                    <a:pt x="354" y="9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1002"/>
            <p:cNvSpPr>
              <a:spLocks noChangeArrowheads="1"/>
            </p:cNvSpPr>
            <p:nvPr/>
          </p:nvSpPr>
          <p:spPr bwMode="auto">
            <a:xfrm>
              <a:off x="6696075" y="4217987"/>
              <a:ext cx="323850" cy="241300"/>
            </a:xfrm>
            <a:custGeom>
              <a:avLst/>
              <a:gdLst>
                <a:gd name="T0" fmla="*/ 900 w 901"/>
                <a:gd name="T1" fmla="*/ 668 h 669"/>
                <a:gd name="T2" fmla="*/ 0 w 901"/>
                <a:gd name="T3" fmla="*/ 668 h 669"/>
                <a:gd name="T4" fmla="*/ 0 w 901"/>
                <a:gd name="T5" fmla="*/ 0 h 669"/>
                <a:gd name="T6" fmla="*/ 296 w 901"/>
                <a:gd name="T7" fmla="*/ 0 h 669"/>
                <a:gd name="T8" fmla="*/ 386 w 901"/>
                <a:gd name="T9" fmla="*/ 89 h 669"/>
                <a:gd name="T10" fmla="*/ 900 w 901"/>
                <a:gd name="T11" fmla="*/ 89 h 669"/>
                <a:gd name="T12" fmla="*/ 900 w 901"/>
                <a:gd name="T13" fmla="*/ 668 h 669"/>
                <a:gd name="T14" fmla="*/ 43 w 901"/>
                <a:gd name="T15" fmla="*/ 625 h 669"/>
                <a:gd name="T16" fmla="*/ 857 w 901"/>
                <a:gd name="T17" fmla="*/ 625 h 669"/>
                <a:gd name="T18" fmla="*/ 857 w 901"/>
                <a:gd name="T19" fmla="*/ 132 h 669"/>
                <a:gd name="T20" fmla="*/ 368 w 901"/>
                <a:gd name="T21" fmla="*/ 132 h 669"/>
                <a:gd name="T22" fmla="*/ 279 w 901"/>
                <a:gd name="T23" fmla="*/ 43 h 669"/>
                <a:gd name="T24" fmla="*/ 43 w 901"/>
                <a:gd name="T25" fmla="*/ 43 h 669"/>
                <a:gd name="T26" fmla="*/ 43 w 901"/>
                <a:gd name="T27" fmla="*/ 62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01" h="669">
                  <a:moveTo>
                    <a:pt x="900" y="668"/>
                  </a:moveTo>
                  <a:lnTo>
                    <a:pt x="0" y="668"/>
                  </a:lnTo>
                  <a:lnTo>
                    <a:pt x="0" y="0"/>
                  </a:lnTo>
                  <a:lnTo>
                    <a:pt x="296" y="0"/>
                  </a:lnTo>
                  <a:lnTo>
                    <a:pt x="386" y="89"/>
                  </a:lnTo>
                  <a:lnTo>
                    <a:pt x="900" y="89"/>
                  </a:lnTo>
                  <a:lnTo>
                    <a:pt x="900" y="668"/>
                  </a:lnTo>
                  <a:close/>
                  <a:moveTo>
                    <a:pt x="43" y="625"/>
                  </a:moveTo>
                  <a:lnTo>
                    <a:pt x="857" y="625"/>
                  </a:lnTo>
                  <a:lnTo>
                    <a:pt x="857" y="132"/>
                  </a:lnTo>
                  <a:lnTo>
                    <a:pt x="368" y="132"/>
                  </a:lnTo>
                  <a:lnTo>
                    <a:pt x="279" y="43"/>
                  </a:lnTo>
                  <a:lnTo>
                    <a:pt x="43" y="43"/>
                  </a:lnTo>
                  <a:lnTo>
                    <a:pt x="43" y="6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003"/>
            <p:cNvSpPr>
              <a:spLocks noChangeArrowheads="1"/>
            </p:cNvSpPr>
            <p:nvPr/>
          </p:nvSpPr>
          <p:spPr bwMode="auto">
            <a:xfrm>
              <a:off x="6702425" y="4225924"/>
              <a:ext cx="309563" cy="225425"/>
            </a:xfrm>
            <a:custGeom>
              <a:avLst/>
              <a:gdLst>
                <a:gd name="T0" fmla="*/ 354 w 859"/>
                <a:gd name="T1" fmla="*/ 90 h 627"/>
                <a:gd name="T2" fmla="*/ 268 w 859"/>
                <a:gd name="T3" fmla="*/ 0 h 627"/>
                <a:gd name="T4" fmla="*/ 0 w 859"/>
                <a:gd name="T5" fmla="*/ 0 h 627"/>
                <a:gd name="T6" fmla="*/ 0 w 859"/>
                <a:gd name="T7" fmla="*/ 90 h 627"/>
                <a:gd name="T8" fmla="*/ 0 w 859"/>
                <a:gd name="T9" fmla="*/ 626 h 627"/>
                <a:gd name="T10" fmla="*/ 858 w 859"/>
                <a:gd name="T11" fmla="*/ 626 h 627"/>
                <a:gd name="T12" fmla="*/ 858 w 859"/>
                <a:gd name="T13" fmla="*/ 90 h 627"/>
                <a:gd name="T14" fmla="*/ 354 w 859"/>
                <a:gd name="T15" fmla="*/ 9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9" h="627">
                  <a:moveTo>
                    <a:pt x="354" y="90"/>
                  </a:moveTo>
                  <a:lnTo>
                    <a:pt x="268" y="0"/>
                  </a:lnTo>
                  <a:lnTo>
                    <a:pt x="0" y="0"/>
                  </a:lnTo>
                  <a:lnTo>
                    <a:pt x="0" y="90"/>
                  </a:lnTo>
                  <a:lnTo>
                    <a:pt x="0" y="626"/>
                  </a:lnTo>
                  <a:lnTo>
                    <a:pt x="858" y="626"/>
                  </a:lnTo>
                  <a:lnTo>
                    <a:pt x="858" y="90"/>
                  </a:lnTo>
                  <a:lnTo>
                    <a:pt x="354" y="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1004"/>
            <p:cNvSpPr>
              <a:spLocks noChangeArrowheads="1"/>
            </p:cNvSpPr>
            <p:nvPr/>
          </p:nvSpPr>
          <p:spPr bwMode="auto">
            <a:xfrm>
              <a:off x="6696075" y="4217987"/>
              <a:ext cx="323850" cy="241300"/>
            </a:xfrm>
            <a:custGeom>
              <a:avLst/>
              <a:gdLst>
                <a:gd name="T0" fmla="*/ 900 w 901"/>
                <a:gd name="T1" fmla="*/ 668 h 669"/>
                <a:gd name="T2" fmla="*/ 0 w 901"/>
                <a:gd name="T3" fmla="*/ 668 h 669"/>
                <a:gd name="T4" fmla="*/ 0 w 901"/>
                <a:gd name="T5" fmla="*/ 0 h 669"/>
                <a:gd name="T6" fmla="*/ 296 w 901"/>
                <a:gd name="T7" fmla="*/ 0 h 669"/>
                <a:gd name="T8" fmla="*/ 386 w 901"/>
                <a:gd name="T9" fmla="*/ 89 h 669"/>
                <a:gd name="T10" fmla="*/ 900 w 901"/>
                <a:gd name="T11" fmla="*/ 89 h 669"/>
                <a:gd name="T12" fmla="*/ 900 w 901"/>
                <a:gd name="T13" fmla="*/ 668 h 669"/>
                <a:gd name="T14" fmla="*/ 43 w 901"/>
                <a:gd name="T15" fmla="*/ 625 h 669"/>
                <a:gd name="T16" fmla="*/ 857 w 901"/>
                <a:gd name="T17" fmla="*/ 625 h 669"/>
                <a:gd name="T18" fmla="*/ 857 w 901"/>
                <a:gd name="T19" fmla="*/ 132 h 669"/>
                <a:gd name="T20" fmla="*/ 368 w 901"/>
                <a:gd name="T21" fmla="*/ 132 h 669"/>
                <a:gd name="T22" fmla="*/ 279 w 901"/>
                <a:gd name="T23" fmla="*/ 43 h 669"/>
                <a:gd name="T24" fmla="*/ 43 w 901"/>
                <a:gd name="T25" fmla="*/ 43 h 669"/>
                <a:gd name="T26" fmla="*/ 43 w 901"/>
                <a:gd name="T27" fmla="*/ 62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01" h="669">
                  <a:moveTo>
                    <a:pt x="900" y="668"/>
                  </a:moveTo>
                  <a:lnTo>
                    <a:pt x="0" y="668"/>
                  </a:lnTo>
                  <a:lnTo>
                    <a:pt x="0" y="0"/>
                  </a:lnTo>
                  <a:lnTo>
                    <a:pt x="296" y="0"/>
                  </a:lnTo>
                  <a:lnTo>
                    <a:pt x="386" y="89"/>
                  </a:lnTo>
                  <a:lnTo>
                    <a:pt x="900" y="89"/>
                  </a:lnTo>
                  <a:lnTo>
                    <a:pt x="900" y="668"/>
                  </a:lnTo>
                  <a:close/>
                  <a:moveTo>
                    <a:pt x="43" y="625"/>
                  </a:moveTo>
                  <a:lnTo>
                    <a:pt x="857" y="625"/>
                  </a:lnTo>
                  <a:lnTo>
                    <a:pt x="857" y="132"/>
                  </a:lnTo>
                  <a:lnTo>
                    <a:pt x="368" y="132"/>
                  </a:lnTo>
                  <a:lnTo>
                    <a:pt x="279" y="43"/>
                  </a:lnTo>
                  <a:lnTo>
                    <a:pt x="43" y="43"/>
                  </a:lnTo>
                  <a:lnTo>
                    <a:pt x="43" y="6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5" name="Group 344"/>
          <p:cNvGrpSpPr/>
          <p:nvPr/>
        </p:nvGrpSpPr>
        <p:grpSpPr>
          <a:xfrm>
            <a:off x="5086130" y="2943196"/>
            <a:ext cx="374650" cy="274638"/>
            <a:chOff x="6684706" y="2962579"/>
            <a:chExt cx="374650" cy="274638"/>
          </a:xfrm>
        </p:grpSpPr>
        <p:sp>
          <p:nvSpPr>
            <p:cNvPr id="346" name="Freeform 1005"/>
            <p:cNvSpPr>
              <a:spLocks noChangeArrowheads="1"/>
            </p:cNvSpPr>
            <p:nvPr/>
          </p:nvSpPr>
          <p:spPr bwMode="auto">
            <a:xfrm>
              <a:off x="6694231" y="297210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006"/>
            <p:cNvSpPr>
              <a:spLocks noChangeArrowheads="1"/>
            </p:cNvSpPr>
            <p:nvPr/>
          </p:nvSpPr>
          <p:spPr bwMode="auto">
            <a:xfrm>
              <a:off x="6694231" y="297210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1007"/>
            <p:cNvSpPr>
              <a:spLocks noChangeArrowheads="1"/>
            </p:cNvSpPr>
            <p:nvPr/>
          </p:nvSpPr>
          <p:spPr bwMode="auto">
            <a:xfrm>
              <a:off x="6684706" y="296257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  <a:gd name="T14" fmla="*/ 50 w 1042"/>
                <a:gd name="T15" fmla="*/ 713 h 763"/>
                <a:gd name="T16" fmla="*/ 991 w 1042"/>
                <a:gd name="T17" fmla="*/ 713 h 763"/>
                <a:gd name="T18" fmla="*/ 991 w 1042"/>
                <a:gd name="T19" fmla="*/ 151 h 763"/>
                <a:gd name="T20" fmla="*/ 426 w 1042"/>
                <a:gd name="T21" fmla="*/ 151 h 763"/>
                <a:gd name="T22" fmla="*/ 322 w 1042"/>
                <a:gd name="T23" fmla="*/ 49 h 763"/>
                <a:gd name="T24" fmla="*/ 50 w 1042"/>
                <a:gd name="T25" fmla="*/ 49 h 763"/>
                <a:gd name="T26" fmla="*/ 50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  <a:close/>
                  <a:moveTo>
                    <a:pt x="50" y="713"/>
                  </a:moveTo>
                  <a:lnTo>
                    <a:pt x="991" y="713"/>
                  </a:lnTo>
                  <a:lnTo>
                    <a:pt x="991" y="151"/>
                  </a:lnTo>
                  <a:lnTo>
                    <a:pt x="426" y="151"/>
                  </a:lnTo>
                  <a:lnTo>
                    <a:pt x="322" y="49"/>
                  </a:lnTo>
                  <a:lnTo>
                    <a:pt x="50" y="49"/>
                  </a:lnTo>
                  <a:lnTo>
                    <a:pt x="50" y="7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1008"/>
            <p:cNvSpPr>
              <a:spLocks noChangeArrowheads="1"/>
            </p:cNvSpPr>
            <p:nvPr/>
          </p:nvSpPr>
          <p:spPr bwMode="auto">
            <a:xfrm>
              <a:off x="6684706" y="296257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1009"/>
            <p:cNvSpPr>
              <a:spLocks noChangeArrowheads="1"/>
            </p:cNvSpPr>
            <p:nvPr/>
          </p:nvSpPr>
          <p:spPr bwMode="auto">
            <a:xfrm>
              <a:off x="6702169" y="2981629"/>
              <a:ext cx="339725" cy="239713"/>
            </a:xfrm>
            <a:custGeom>
              <a:avLst/>
              <a:gdLst>
                <a:gd name="T0" fmla="*/ 0 w 942"/>
                <a:gd name="T1" fmla="*/ 664 h 665"/>
                <a:gd name="T2" fmla="*/ 941 w 942"/>
                <a:gd name="T3" fmla="*/ 664 h 665"/>
                <a:gd name="T4" fmla="*/ 941 w 942"/>
                <a:gd name="T5" fmla="*/ 102 h 665"/>
                <a:gd name="T6" fmla="*/ 376 w 942"/>
                <a:gd name="T7" fmla="*/ 102 h 665"/>
                <a:gd name="T8" fmla="*/ 272 w 942"/>
                <a:gd name="T9" fmla="*/ 0 h 665"/>
                <a:gd name="T10" fmla="*/ 0 w 942"/>
                <a:gd name="T11" fmla="*/ 0 h 665"/>
                <a:gd name="T12" fmla="*/ 0 w 942"/>
                <a:gd name="T13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2" h="665">
                  <a:moveTo>
                    <a:pt x="0" y="664"/>
                  </a:moveTo>
                  <a:lnTo>
                    <a:pt x="941" y="664"/>
                  </a:lnTo>
                  <a:lnTo>
                    <a:pt x="941" y="102"/>
                  </a:lnTo>
                  <a:lnTo>
                    <a:pt x="376" y="102"/>
                  </a:lnTo>
                  <a:lnTo>
                    <a:pt x="272" y="0"/>
                  </a:lnTo>
                  <a:lnTo>
                    <a:pt x="0" y="0"/>
                  </a:lnTo>
                  <a:lnTo>
                    <a:pt x="0" y="6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1010"/>
            <p:cNvSpPr>
              <a:spLocks noChangeArrowheads="1"/>
            </p:cNvSpPr>
            <p:nvPr/>
          </p:nvSpPr>
          <p:spPr bwMode="auto">
            <a:xfrm>
              <a:off x="6694231" y="297210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1011"/>
            <p:cNvSpPr>
              <a:spLocks noChangeArrowheads="1"/>
            </p:cNvSpPr>
            <p:nvPr/>
          </p:nvSpPr>
          <p:spPr bwMode="auto">
            <a:xfrm>
              <a:off x="6694231" y="2972104"/>
              <a:ext cx="357188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1012"/>
            <p:cNvSpPr>
              <a:spLocks noChangeArrowheads="1"/>
            </p:cNvSpPr>
            <p:nvPr/>
          </p:nvSpPr>
          <p:spPr bwMode="auto">
            <a:xfrm>
              <a:off x="6872031" y="3008617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013"/>
            <p:cNvSpPr>
              <a:spLocks noChangeArrowheads="1"/>
            </p:cNvSpPr>
            <p:nvPr/>
          </p:nvSpPr>
          <p:spPr bwMode="auto">
            <a:xfrm>
              <a:off x="6872031" y="3008617"/>
              <a:ext cx="179388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014"/>
            <p:cNvSpPr>
              <a:spLocks noChangeArrowheads="1"/>
            </p:cNvSpPr>
            <p:nvPr/>
          </p:nvSpPr>
          <p:spPr bwMode="auto">
            <a:xfrm>
              <a:off x="6684706" y="2962579"/>
              <a:ext cx="374650" cy="274638"/>
            </a:xfrm>
            <a:custGeom>
              <a:avLst/>
              <a:gdLst>
                <a:gd name="T0" fmla="*/ 1041 w 1042"/>
                <a:gd name="T1" fmla="*/ 762 h 763"/>
                <a:gd name="T2" fmla="*/ 0 w 1042"/>
                <a:gd name="T3" fmla="*/ 762 h 763"/>
                <a:gd name="T4" fmla="*/ 0 w 1042"/>
                <a:gd name="T5" fmla="*/ 0 h 763"/>
                <a:gd name="T6" fmla="*/ 343 w 1042"/>
                <a:gd name="T7" fmla="*/ 0 h 763"/>
                <a:gd name="T8" fmla="*/ 446 w 1042"/>
                <a:gd name="T9" fmla="*/ 102 h 763"/>
                <a:gd name="T10" fmla="*/ 1041 w 1042"/>
                <a:gd name="T11" fmla="*/ 102 h 763"/>
                <a:gd name="T12" fmla="*/ 1041 w 1042"/>
                <a:gd name="T13" fmla="*/ 762 h 763"/>
                <a:gd name="T14" fmla="*/ 50 w 1042"/>
                <a:gd name="T15" fmla="*/ 713 h 763"/>
                <a:gd name="T16" fmla="*/ 991 w 1042"/>
                <a:gd name="T17" fmla="*/ 713 h 763"/>
                <a:gd name="T18" fmla="*/ 991 w 1042"/>
                <a:gd name="T19" fmla="*/ 151 h 763"/>
                <a:gd name="T20" fmla="*/ 426 w 1042"/>
                <a:gd name="T21" fmla="*/ 151 h 763"/>
                <a:gd name="T22" fmla="*/ 322 w 1042"/>
                <a:gd name="T23" fmla="*/ 49 h 763"/>
                <a:gd name="T24" fmla="*/ 50 w 1042"/>
                <a:gd name="T25" fmla="*/ 49 h 763"/>
                <a:gd name="T26" fmla="*/ 50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1041" y="762"/>
                  </a:moveTo>
                  <a:lnTo>
                    <a:pt x="0" y="762"/>
                  </a:lnTo>
                  <a:lnTo>
                    <a:pt x="0" y="0"/>
                  </a:lnTo>
                  <a:lnTo>
                    <a:pt x="343" y="0"/>
                  </a:lnTo>
                  <a:lnTo>
                    <a:pt x="446" y="102"/>
                  </a:lnTo>
                  <a:lnTo>
                    <a:pt x="1041" y="102"/>
                  </a:lnTo>
                  <a:lnTo>
                    <a:pt x="1041" y="762"/>
                  </a:lnTo>
                  <a:close/>
                  <a:moveTo>
                    <a:pt x="50" y="713"/>
                  </a:moveTo>
                  <a:lnTo>
                    <a:pt x="991" y="713"/>
                  </a:lnTo>
                  <a:lnTo>
                    <a:pt x="991" y="151"/>
                  </a:lnTo>
                  <a:lnTo>
                    <a:pt x="426" y="151"/>
                  </a:lnTo>
                  <a:lnTo>
                    <a:pt x="322" y="49"/>
                  </a:lnTo>
                  <a:lnTo>
                    <a:pt x="50" y="49"/>
                  </a:lnTo>
                  <a:lnTo>
                    <a:pt x="50" y="7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6" name="Group 355"/>
          <p:cNvGrpSpPr/>
          <p:nvPr/>
        </p:nvGrpSpPr>
        <p:grpSpPr>
          <a:xfrm>
            <a:off x="6684340" y="2290323"/>
            <a:ext cx="357187" cy="357188"/>
            <a:chOff x="7479226" y="2292349"/>
            <a:chExt cx="357187" cy="357188"/>
          </a:xfrm>
        </p:grpSpPr>
        <p:sp>
          <p:nvSpPr>
            <p:cNvPr id="357" name="Freeform 1015"/>
            <p:cNvSpPr>
              <a:spLocks noChangeArrowheads="1"/>
            </p:cNvSpPr>
            <p:nvPr/>
          </p:nvSpPr>
          <p:spPr bwMode="auto">
            <a:xfrm>
              <a:off x="7487163" y="2301874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1016"/>
            <p:cNvSpPr>
              <a:spLocks noChangeArrowheads="1"/>
            </p:cNvSpPr>
            <p:nvPr/>
          </p:nvSpPr>
          <p:spPr bwMode="auto">
            <a:xfrm>
              <a:off x="7657026" y="2301874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1017"/>
            <p:cNvSpPr>
              <a:spLocks noChangeArrowheads="1"/>
            </p:cNvSpPr>
            <p:nvPr/>
          </p:nvSpPr>
          <p:spPr bwMode="auto">
            <a:xfrm>
              <a:off x="7479226" y="2292349"/>
              <a:ext cx="357187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830 w 992"/>
                <a:gd name="T13" fmla="*/ 795 h 992"/>
                <a:gd name="T14" fmla="*/ 830 w 992"/>
                <a:gd name="T15" fmla="*/ 795 h 992"/>
                <a:gd name="T16" fmla="*/ 779 w 992"/>
                <a:gd name="T17" fmla="*/ 748 h 992"/>
                <a:gd name="T18" fmla="*/ 747 w 992"/>
                <a:gd name="T19" fmla="*/ 779 h 992"/>
                <a:gd name="T20" fmla="*/ 798 w 992"/>
                <a:gd name="T21" fmla="*/ 826 h 992"/>
                <a:gd name="T22" fmla="*/ 519 w 992"/>
                <a:gd name="T23" fmla="*/ 944 h 992"/>
                <a:gd name="T24" fmla="*/ 519 w 992"/>
                <a:gd name="T25" fmla="*/ 873 h 992"/>
                <a:gd name="T26" fmla="*/ 472 w 992"/>
                <a:gd name="T27" fmla="*/ 873 h 992"/>
                <a:gd name="T28" fmla="*/ 472 w 992"/>
                <a:gd name="T29" fmla="*/ 944 h 992"/>
                <a:gd name="T30" fmla="*/ 193 w 992"/>
                <a:gd name="T31" fmla="*/ 826 h 992"/>
                <a:gd name="T32" fmla="*/ 244 w 992"/>
                <a:gd name="T33" fmla="*/ 779 h 992"/>
                <a:gd name="T34" fmla="*/ 208 w 992"/>
                <a:gd name="T35" fmla="*/ 744 h 992"/>
                <a:gd name="T36" fmla="*/ 161 w 992"/>
                <a:gd name="T37" fmla="*/ 795 h 992"/>
                <a:gd name="T38" fmla="*/ 47 w 992"/>
                <a:gd name="T39" fmla="*/ 517 h 992"/>
                <a:gd name="T40" fmla="*/ 114 w 992"/>
                <a:gd name="T41" fmla="*/ 517 h 992"/>
                <a:gd name="T42" fmla="*/ 114 w 992"/>
                <a:gd name="T43" fmla="*/ 470 h 992"/>
                <a:gd name="T44" fmla="*/ 47 w 992"/>
                <a:gd name="T45" fmla="*/ 470 h 992"/>
                <a:gd name="T46" fmla="*/ 161 w 992"/>
                <a:gd name="T47" fmla="*/ 196 h 992"/>
                <a:gd name="T48" fmla="*/ 208 w 992"/>
                <a:gd name="T49" fmla="*/ 243 h 992"/>
                <a:gd name="T50" fmla="*/ 244 w 992"/>
                <a:gd name="T51" fmla="*/ 208 h 992"/>
                <a:gd name="T52" fmla="*/ 197 w 992"/>
                <a:gd name="T53" fmla="*/ 161 h 992"/>
                <a:gd name="T54" fmla="*/ 472 w 992"/>
                <a:gd name="T55" fmla="*/ 47 h 992"/>
                <a:gd name="T56" fmla="*/ 472 w 992"/>
                <a:gd name="T57" fmla="*/ 114 h 992"/>
                <a:gd name="T58" fmla="*/ 519 w 992"/>
                <a:gd name="T59" fmla="*/ 114 h 992"/>
                <a:gd name="T60" fmla="*/ 519 w 992"/>
                <a:gd name="T61" fmla="*/ 47 h 992"/>
                <a:gd name="T62" fmla="*/ 798 w 992"/>
                <a:gd name="T63" fmla="*/ 161 h 992"/>
                <a:gd name="T64" fmla="*/ 747 w 992"/>
                <a:gd name="T65" fmla="*/ 212 h 992"/>
                <a:gd name="T66" fmla="*/ 783 w 992"/>
                <a:gd name="T67" fmla="*/ 243 h 992"/>
                <a:gd name="T68" fmla="*/ 830 w 992"/>
                <a:gd name="T69" fmla="*/ 196 h 992"/>
                <a:gd name="T70" fmla="*/ 944 w 992"/>
                <a:gd name="T71" fmla="*/ 474 h 992"/>
                <a:gd name="T72" fmla="*/ 877 w 992"/>
                <a:gd name="T73" fmla="*/ 474 h 992"/>
                <a:gd name="T74" fmla="*/ 877 w 992"/>
                <a:gd name="T75" fmla="*/ 517 h 992"/>
                <a:gd name="T76" fmla="*/ 944 w 992"/>
                <a:gd name="T77" fmla="*/ 517 h 992"/>
                <a:gd name="T78" fmla="*/ 830 w 992"/>
                <a:gd name="T79" fmla="*/ 795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830" y="795"/>
                  </a:moveTo>
                  <a:lnTo>
                    <a:pt x="830" y="795"/>
                  </a:lnTo>
                  <a:cubicBezTo>
                    <a:pt x="779" y="748"/>
                    <a:pt x="779" y="748"/>
                    <a:pt x="779" y="748"/>
                  </a:cubicBezTo>
                  <a:cubicBezTo>
                    <a:pt x="747" y="779"/>
                    <a:pt x="747" y="779"/>
                    <a:pt x="747" y="779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24" y="897"/>
                    <a:pt x="625" y="936"/>
                    <a:pt x="519" y="944"/>
                  </a:cubicBezTo>
                  <a:cubicBezTo>
                    <a:pt x="519" y="873"/>
                    <a:pt x="519" y="873"/>
                    <a:pt x="519" y="873"/>
                  </a:cubicBezTo>
                  <a:cubicBezTo>
                    <a:pt x="472" y="873"/>
                    <a:pt x="472" y="873"/>
                    <a:pt x="472" y="873"/>
                  </a:cubicBezTo>
                  <a:cubicBezTo>
                    <a:pt x="472" y="944"/>
                    <a:pt x="472" y="944"/>
                    <a:pt x="472" y="944"/>
                  </a:cubicBezTo>
                  <a:cubicBezTo>
                    <a:pt x="366" y="936"/>
                    <a:pt x="267" y="893"/>
                    <a:pt x="193" y="826"/>
                  </a:cubicBezTo>
                  <a:cubicBezTo>
                    <a:pt x="244" y="779"/>
                    <a:pt x="244" y="779"/>
                    <a:pt x="244" y="779"/>
                  </a:cubicBezTo>
                  <a:cubicBezTo>
                    <a:pt x="208" y="744"/>
                    <a:pt x="208" y="744"/>
                    <a:pt x="208" y="744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4" y="721"/>
                    <a:pt x="51" y="623"/>
                    <a:pt x="47" y="517"/>
                  </a:cubicBezTo>
                  <a:cubicBezTo>
                    <a:pt x="114" y="517"/>
                    <a:pt x="114" y="517"/>
                    <a:pt x="114" y="517"/>
                  </a:cubicBezTo>
                  <a:cubicBezTo>
                    <a:pt x="114" y="470"/>
                    <a:pt x="114" y="470"/>
                    <a:pt x="114" y="470"/>
                  </a:cubicBezTo>
                  <a:cubicBezTo>
                    <a:pt x="47" y="470"/>
                    <a:pt x="47" y="470"/>
                    <a:pt x="47" y="470"/>
                  </a:cubicBezTo>
                  <a:cubicBezTo>
                    <a:pt x="51" y="364"/>
                    <a:pt x="94" y="270"/>
                    <a:pt x="161" y="196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44" y="208"/>
                    <a:pt x="244" y="208"/>
                    <a:pt x="244" y="208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267" y="94"/>
                    <a:pt x="366" y="51"/>
                    <a:pt x="472" y="47"/>
                  </a:cubicBezTo>
                  <a:cubicBezTo>
                    <a:pt x="472" y="114"/>
                    <a:pt x="472" y="114"/>
                    <a:pt x="472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625" y="51"/>
                    <a:pt x="724" y="94"/>
                    <a:pt x="798" y="161"/>
                  </a:cubicBezTo>
                  <a:cubicBezTo>
                    <a:pt x="747" y="212"/>
                    <a:pt x="747" y="212"/>
                    <a:pt x="747" y="212"/>
                  </a:cubicBezTo>
                  <a:cubicBezTo>
                    <a:pt x="783" y="243"/>
                    <a:pt x="783" y="243"/>
                    <a:pt x="783" y="243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897" y="270"/>
                    <a:pt x="940" y="364"/>
                    <a:pt x="944" y="474"/>
                  </a:cubicBezTo>
                  <a:cubicBezTo>
                    <a:pt x="877" y="474"/>
                    <a:pt x="877" y="474"/>
                    <a:pt x="877" y="474"/>
                  </a:cubicBezTo>
                  <a:cubicBezTo>
                    <a:pt x="877" y="517"/>
                    <a:pt x="877" y="517"/>
                    <a:pt x="877" y="517"/>
                  </a:cubicBezTo>
                  <a:cubicBezTo>
                    <a:pt x="944" y="517"/>
                    <a:pt x="944" y="517"/>
                    <a:pt x="944" y="517"/>
                  </a:cubicBezTo>
                  <a:cubicBezTo>
                    <a:pt x="940" y="623"/>
                    <a:pt x="897" y="721"/>
                    <a:pt x="830" y="79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1018"/>
            <p:cNvSpPr>
              <a:spLocks noChangeArrowheads="1"/>
            </p:cNvSpPr>
            <p:nvPr/>
          </p:nvSpPr>
          <p:spPr bwMode="auto">
            <a:xfrm>
              <a:off x="7618926" y="2347912"/>
              <a:ext cx="95250" cy="160337"/>
            </a:xfrm>
            <a:custGeom>
              <a:avLst/>
              <a:gdLst>
                <a:gd name="T0" fmla="*/ 221 w 265"/>
                <a:gd name="T1" fmla="*/ 0 h 447"/>
                <a:gd name="T2" fmla="*/ 221 w 265"/>
                <a:gd name="T3" fmla="*/ 0 h 447"/>
                <a:gd name="T4" fmla="*/ 122 w 265"/>
                <a:gd name="T5" fmla="*/ 243 h 447"/>
                <a:gd name="T6" fmla="*/ 103 w 265"/>
                <a:gd name="T7" fmla="*/ 239 h 447"/>
                <a:gd name="T8" fmla="*/ 0 w 265"/>
                <a:gd name="T9" fmla="*/ 341 h 447"/>
                <a:gd name="T10" fmla="*/ 103 w 265"/>
                <a:gd name="T11" fmla="*/ 446 h 447"/>
                <a:gd name="T12" fmla="*/ 205 w 265"/>
                <a:gd name="T13" fmla="*/ 341 h 447"/>
                <a:gd name="T14" fmla="*/ 165 w 265"/>
                <a:gd name="T15" fmla="*/ 258 h 447"/>
                <a:gd name="T16" fmla="*/ 264 w 265"/>
                <a:gd name="T17" fmla="*/ 15 h 447"/>
                <a:gd name="T18" fmla="*/ 221 w 265"/>
                <a:gd name="T1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447">
                  <a:moveTo>
                    <a:pt x="221" y="0"/>
                  </a:moveTo>
                  <a:lnTo>
                    <a:pt x="221" y="0"/>
                  </a:lnTo>
                  <a:cubicBezTo>
                    <a:pt x="122" y="243"/>
                    <a:pt x="122" y="243"/>
                    <a:pt x="122" y="243"/>
                  </a:cubicBezTo>
                  <a:cubicBezTo>
                    <a:pt x="114" y="239"/>
                    <a:pt x="110" y="239"/>
                    <a:pt x="103" y="239"/>
                  </a:cubicBezTo>
                  <a:cubicBezTo>
                    <a:pt x="44" y="239"/>
                    <a:pt x="0" y="286"/>
                    <a:pt x="0" y="341"/>
                  </a:cubicBezTo>
                  <a:cubicBezTo>
                    <a:pt x="0" y="399"/>
                    <a:pt x="44" y="446"/>
                    <a:pt x="103" y="446"/>
                  </a:cubicBezTo>
                  <a:cubicBezTo>
                    <a:pt x="158" y="446"/>
                    <a:pt x="205" y="399"/>
                    <a:pt x="205" y="341"/>
                  </a:cubicBezTo>
                  <a:cubicBezTo>
                    <a:pt x="205" y="309"/>
                    <a:pt x="189" y="278"/>
                    <a:pt x="165" y="258"/>
                  </a:cubicBezTo>
                  <a:cubicBezTo>
                    <a:pt x="264" y="15"/>
                    <a:pt x="264" y="15"/>
                    <a:pt x="264" y="15"/>
                  </a:cubicBezTo>
                  <a:lnTo>
                    <a:pt x="22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1" name="Group 360"/>
          <p:cNvGrpSpPr/>
          <p:nvPr/>
        </p:nvGrpSpPr>
        <p:grpSpPr>
          <a:xfrm>
            <a:off x="6684340" y="3530022"/>
            <a:ext cx="357187" cy="357188"/>
            <a:chOff x="7477895" y="3521379"/>
            <a:chExt cx="357187" cy="357188"/>
          </a:xfrm>
        </p:grpSpPr>
        <p:sp>
          <p:nvSpPr>
            <p:cNvPr id="362" name="Freeform 1019"/>
            <p:cNvSpPr>
              <a:spLocks noChangeArrowheads="1"/>
            </p:cNvSpPr>
            <p:nvPr/>
          </p:nvSpPr>
          <p:spPr bwMode="auto">
            <a:xfrm>
              <a:off x="7487420" y="3530904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1020"/>
            <p:cNvSpPr>
              <a:spLocks noChangeArrowheads="1"/>
            </p:cNvSpPr>
            <p:nvPr/>
          </p:nvSpPr>
          <p:spPr bwMode="auto">
            <a:xfrm>
              <a:off x="7655695" y="3530904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1021"/>
            <p:cNvSpPr>
              <a:spLocks noChangeArrowheads="1"/>
            </p:cNvSpPr>
            <p:nvPr/>
          </p:nvSpPr>
          <p:spPr bwMode="auto">
            <a:xfrm>
              <a:off x="7477895" y="3521379"/>
              <a:ext cx="357187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830 w 992"/>
                <a:gd name="T13" fmla="*/ 795 h 992"/>
                <a:gd name="T14" fmla="*/ 830 w 992"/>
                <a:gd name="T15" fmla="*/ 795 h 992"/>
                <a:gd name="T16" fmla="*/ 779 w 992"/>
                <a:gd name="T17" fmla="*/ 748 h 992"/>
                <a:gd name="T18" fmla="*/ 747 w 992"/>
                <a:gd name="T19" fmla="*/ 779 h 992"/>
                <a:gd name="T20" fmla="*/ 798 w 992"/>
                <a:gd name="T21" fmla="*/ 826 h 992"/>
                <a:gd name="T22" fmla="*/ 519 w 992"/>
                <a:gd name="T23" fmla="*/ 944 h 992"/>
                <a:gd name="T24" fmla="*/ 519 w 992"/>
                <a:gd name="T25" fmla="*/ 873 h 992"/>
                <a:gd name="T26" fmla="*/ 472 w 992"/>
                <a:gd name="T27" fmla="*/ 873 h 992"/>
                <a:gd name="T28" fmla="*/ 472 w 992"/>
                <a:gd name="T29" fmla="*/ 944 h 992"/>
                <a:gd name="T30" fmla="*/ 193 w 992"/>
                <a:gd name="T31" fmla="*/ 826 h 992"/>
                <a:gd name="T32" fmla="*/ 244 w 992"/>
                <a:gd name="T33" fmla="*/ 779 h 992"/>
                <a:gd name="T34" fmla="*/ 208 w 992"/>
                <a:gd name="T35" fmla="*/ 744 h 992"/>
                <a:gd name="T36" fmla="*/ 161 w 992"/>
                <a:gd name="T37" fmla="*/ 795 h 992"/>
                <a:gd name="T38" fmla="*/ 47 w 992"/>
                <a:gd name="T39" fmla="*/ 517 h 992"/>
                <a:gd name="T40" fmla="*/ 114 w 992"/>
                <a:gd name="T41" fmla="*/ 517 h 992"/>
                <a:gd name="T42" fmla="*/ 114 w 992"/>
                <a:gd name="T43" fmla="*/ 470 h 992"/>
                <a:gd name="T44" fmla="*/ 47 w 992"/>
                <a:gd name="T45" fmla="*/ 470 h 992"/>
                <a:gd name="T46" fmla="*/ 161 w 992"/>
                <a:gd name="T47" fmla="*/ 196 h 992"/>
                <a:gd name="T48" fmla="*/ 208 w 992"/>
                <a:gd name="T49" fmla="*/ 243 h 992"/>
                <a:gd name="T50" fmla="*/ 244 w 992"/>
                <a:gd name="T51" fmla="*/ 208 h 992"/>
                <a:gd name="T52" fmla="*/ 197 w 992"/>
                <a:gd name="T53" fmla="*/ 161 h 992"/>
                <a:gd name="T54" fmla="*/ 472 w 992"/>
                <a:gd name="T55" fmla="*/ 47 h 992"/>
                <a:gd name="T56" fmla="*/ 472 w 992"/>
                <a:gd name="T57" fmla="*/ 114 h 992"/>
                <a:gd name="T58" fmla="*/ 519 w 992"/>
                <a:gd name="T59" fmla="*/ 114 h 992"/>
                <a:gd name="T60" fmla="*/ 519 w 992"/>
                <a:gd name="T61" fmla="*/ 47 h 992"/>
                <a:gd name="T62" fmla="*/ 798 w 992"/>
                <a:gd name="T63" fmla="*/ 161 h 992"/>
                <a:gd name="T64" fmla="*/ 747 w 992"/>
                <a:gd name="T65" fmla="*/ 212 h 992"/>
                <a:gd name="T66" fmla="*/ 783 w 992"/>
                <a:gd name="T67" fmla="*/ 243 h 992"/>
                <a:gd name="T68" fmla="*/ 830 w 992"/>
                <a:gd name="T69" fmla="*/ 196 h 992"/>
                <a:gd name="T70" fmla="*/ 944 w 992"/>
                <a:gd name="T71" fmla="*/ 474 h 992"/>
                <a:gd name="T72" fmla="*/ 877 w 992"/>
                <a:gd name="T73" fmla="*/ 474 h 992"/>
                <a:gd name="T74" fmla="*/ 877 w 992"/>
                <a:gd name="T75" fmla="*/ 517 h 992"/>
                <a:gd name="T76" fmla="*/ 944 w 992"/>
                <a:gd name="T77" fmla="*/ 517 h 992"/>
                <a:gd name="T78" fmla="*/ 830 w 992"/>
                <a:gd name="T79" fmla="*/ 795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830" y="795"/>
                  </a:moveTo>
                  <a:lnTo>
                    <a:pt x="830" y="795"/>
                  </a:lnTo>
                  <a:cubicBezTo>
                    <a:pt x="779" y="748"/>
                    <a:pt x="779" y="748"/>
                    <a:pt x="779" y="748"/>
                  </a:cubicBezTo>
                  <a:cubicBezTo>
                    <a:pt x="747" y="779"/>
                    <a:pt x="747" y="779"/>
                    <a:pt x="747" y="779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24" y="897"/>
                    <a:pt x="625" y="936"/>
                    <a:pt x="519" y="944"/>
                  </a:cubicBezTo>
                  <a:cubicBezTo>
                    <a:pt x="519" y="873"/>
                    <a:pt x="519" y="873"/>
                    <a:pt x="519" y="873"/>
                  </a:cubicBezTo>
                  <a:cubicBezTo>
                    <a:pt x="472" y="873"/>
                    <a:pt x="472" y="873"/>
                    <a:pt x="472" y="873"/>
                  </a:cubicBezTo>
                  <a:cubicBezTo>
                    <a:pt x="472" y="944"/>
                    <a:pt x="472" y="944"/>
                    <a:pt x="472" y="944"/>
                  </a:cubicBezTo>
                  <a:cubicBezTo>
                    <a:pt x="366" y="936"/>
                    <a:pt x="267" y="893"/>
                    <a:pt x="193" y="826"/>
                  </a:cubicBezTo>
                  <a:cubicBezTo>
                    <a:pt x="244" y="779"/>
                    <a:pt x="244" y="779"/>
                    <a:pt x="244" y="779"/>
                  </a:cubicBezTo>
                  <a:cubicBezTo>
                    <a:pt x="208" y="744"/>
                    <a:pt x="208" y="744"/>
                    <a:pt x="208" y="744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4" y="721"/>
                    <a:pt x="51" y="623"/>
                    <a:pt x="47" y="517"/>
                  </a:cubicBezTo>
                  <a:cubicBezTo>
                    <a:pt x="114" y="517"/>
                    <a:pt x="114" y="517"/>
                    <a:pt x="114" y="517"/>
                  </a:cubicBezTo>
                  <a:cubicBezTo>
                    <a:pt x="114" y="470"/>
                    <a:pt x="114" y="470"/>
                    <a:pt x="114" y="470"/>
                  </a:cubicBezTo>
                  <a:cubicBezTo>
                    <a:pt x="47" y="470"/>
                    <a:pt x="47" y="470"/>
                    <a:pt x="47" y="470"/>
                  </a:cubicBezTo>
                  <a:cubicBezTo>
                    <a:pt x="51" y="364"/>
                    <a:pt x="94" y="270"/>
                    <a:pt x="161" y="196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44" y="208"/>
                    <a:pt x="244" y="208"/>
                    <a:pt x="244" y="208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267" y="94"/>
                    <a:pt x="366" y="51"/>
                    <a:pt x="472" y="47"/>
                  </a:cubicBezTo>
                  <a:cubicBezTo>
                    <a:pt x="472" y="114"/>
                    <a:pt x="472" y="114"/>
                    <a:pt x="472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625" y="51"/>
                    <a:pt x="724" y="94"/>
                    <a:pt x="798" y="161"/>
                  </a:cubicBezTo>
                  <a:cubicBezTo>
                    <a:pt x="747" y="212"/>
                    <a:pt x="747" y="212"/>
                    <a:pt x="747" y="212"/>
                  </a:cubicBezTo>
                  <a:cubicBezTo>
                    <a:pt x="783" y="243"/>
                    <a:pt x="783" y="243"/>
                    <a:pt x="783" y="243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897" y="270"/>
                    <a:pt x="940" y="364"/>
                    <a:pt x="944" y="474"/>
                  </a:cubicBezTo>
                  <a:cubicBezTo>
                    <a:pt x="877" y="474"/>
                    <a:pt x="877" y="474"/>
                    <a:pt x="877" y="474"/>
                  </a:cubicBezTo>
                  <a:cubicBezTo>
                    <a:pt x="877" y="517"/>
                    <a:pt x="877" y="517"/>
                    <a:pt x="877" y="517"/>
                  </a:cubicBezTo>
                  <a:cubicBezTo>
                    <a:pt x="944" y="517"/>
                    <a:pt x="944" y="517"/>
                    <a:pt x="944" y="517"/>
                  </a:cubicBezTo>
                  <a:cubicBezTo>
                    <a:pt x="940" y="623"/>
                    <a:pt x="897" y="721"/>
                    <a:pt x="830" y="79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022"/>
            <p:cNvSpPr>
              <a:spLocks noChangeArrowheads="1"/>
            </p:cNvSpPr>
            <p:nvPr/>
          </p:nvSpPr>
          <p:spPr bwMode="auto">
            <a:xfrm>
              <a:off x="7617595" y="3576942"/>
              <a:ext cx="95250" cy="160337"/>
            </a:xfrm>
            <a:custGeom>
              <a:avLst/>
              <a:gdLst>
                <a:gd name="T0" fmla="*/ 221 w 265"/>
                <a:gd name="T1" fmla="*/ 0 h 447"/>
                <a:gd name="T2" fmla="*/ 221 w 265"/>
                <a:gd name="T3" fmla="*/ 0 h 447"/>
                <a:gd name="T4" fmla="*/ 122 w 265"/>
                <a:gd name="T5" fmla="*/ 243 h 447"/>
                <a:gd name="T6" fmla="*/ 103 w 265"/>
                <a:gd name="T7" fmla="*/ 239 h 447"/>
                <a:gd name="T8" fmla="*/ 0 w 265"/>
                <a:gd name="T9" fmla="*/ 341 h 447"/>
                <a:gd name="T10" fmla="*/ 103 w 265"/>
                <a:gd name="T11" fmla="*/ 446 h 447"/>
                <a:gd name="T12" fmla="*/ 205 w 265"/>
                <a:gd name="T13" fmla="*/ 341 h 447"/>
                <a:gd name="T14" fmla="*/ 165 w 265"/>
                <a:gd name="T15" fmla="*/ 258 h 447"/>
                <a:gd name="T16" fmla="*/ 264 w 265"/>
                <a:gd name="T17" fmla="*/ 15 h 447"/>
                <a:gd name="T18" fmla="*/ 221 w 265"/>
                <a:gd name="T1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447">
                  <a:moveTo>
                    <a:pt x="221" y="0"/>
                  </a:moveTo>
                  <a:lnTo>
                    <a:pt x="221" y="0"/>
                  </a:lnTo>
                  <a:cubicBezTo>
                    <a:pt x="122" y="243"/>
                    <a:pt x="122" y="243"/>
                    <a:pt x="122" y="243"/>
                  </a:cubicBezTo>
                  <a:cubicBezTo>
                    <a:pt x="114" y="239"/>
                    <a:pt x="110" y="239"/>
                    <a:pt x="103" y="239"/>
                  </a:cubicBezTo>
                  <a:cubicBezTo>
                    <a:pt x="44" y="239"/>
                    <a:pt x="0" y="286"/>
                    <a:pt x="0" y="341"/>
                  </a:cubicBezTo>
                  <a:cubicBezTo>
                    <a:pt x="0" y="399"/>
                    <a:pt x="44" y="446"/>
                    <a:pt x="103" y="446"/>
                  </a:cubicBezTo>
                  <a:cubicBezTo>
                    <a:pt x="158" y="446"/>
                    <a:pt x="205" y="399"/>
                    <a:pt x="205" y="341"/>
                  </a:cubicBezTo>
                  <a:cubicBezTo>
                    <a:pt x="205" y="309"/>
                    <a:pt x="189" y="278"/>
                    <a:pt x="165" y="258"/>
                  </a:cubicBezTo>
                  <a:cubicBezTo>
                    <a:pt x="264" y="15"/>
                    <a:pt x="264" y="15"/>
                    <a:pt x="264" y="15"/>
                  </a:cubicBezTo>
                  <a:lnTo>
                    <a:pt x="22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6" name="Group 365"/>
          <p:cNvGrpSpPr/>
          <p:nvPr/>
        </p:nvGrpSpPr>
        <p:grpSpPr>
          <a:xfrm>
            <a:off x="6684340" y="1678125"/>
            <a:ext cx="357187" cy="357188"/>
            <a:chOff x="7488238" y="1670049"/>
            <a:chExt cx="357187" cy="357188"/>
          </a:xfrm>
        </p:grpSpPr>
        <p:sp>
          <p:nvSpPr>
            <p:cNvPr id="367" name="Freeform 1023"/>
            <p:cNvSpPr>
              <a:spLocks noChangeArrowheads="1"/>
            </p:cNvSpPr>
            <p:nvPr/>
          </p:nvSpPr>
          <p:spPr bwMode="auto">
            <a:xfrm>
              <a:off x="7496175" y="1679574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1024"/>
            <p:cNvSpPr>
              <a:spLocks noChangeArrowheads="1"/>
            </p:cNvSpPr>
            <p:nvPr/>
          </p:nvSpPr>
          <p:spPr bwMode="auto">
            <a:xfrm>
              <a:off x="7666038" y="1679574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1025"/>
            <p:cNvSpPr>
              <a:spLocks noChangeArrowheads="1"/>
            </p:cNvSpPr>
            <p:nvPr/>
          </p:nvSpPr>
          <p:spPr bwMode="auto">
            <a:xfrm>
              <a:off x="7488238" y="1670049"/>
              <a:ext cx="357187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830 w 992"/>
                <a:gd name="T13" fmla="*/ 795 h 992"/>
                <a:gd name="T14" fmla="*/ 830 w 992"/>
                <a:gd name="T15" fmla="*/ 795 h 992"/>
                <a:gd name="T16" fmla="*/ 779 w 992"/>
                <a:gd name="T17" fmla="*/ 748 h 992"/>
                <a:gd name="T18" fmla="*/ 747 w 992"/>
                <a:gd name="T19" fmla="*/ 779 h 992"/>
                <a:gd name="T20" fmla="*/ 798 w 992"/>
                <a:gd name="T21" fmla="*/ 826 h 992"/>
                <a:gd name="T22" fmla="*/ 519 w 992"/>
                <a:gd name="T23" fmla="*/ 944 h 992"/>
                <a:gd name="T24" fmla="*/ 519 w 992"/>
                <a:gd name="T25" fmla="*/ 873 h 992"/>
                <a:gd name="T26" fmla="*/ 472 w 992"/>
                <a:gd name="T27" fmla="*/ 873 h 992"/>
                <a:gd name="T28" fmla="*/ 472 w 992"/>
                <a:gd name="T29" fmla="*/ 944 h 992"/>
                <a:gd name="T30" fmla="*/ 193 w 992"/>
                <a:gd name="T31" fmla="*/ 826 h 992"/>
                <a:gd name="T32" fmla="*/ 244 w 992"/>
                <a:gd name="T33" fmla="*/ 779 h 992"/>
                <a:gd name="T34" fmla="*/ 208 w 992"/>
                <a:gd name="T35" fmla="*/ 744 h 992"/>
                <a:gd name="T36" fmla="*/ 161 w 992"/>
                <a:gd name="T37" fmla="*/ 795 h 992"/>
                <a:gd name="T38" fmla="*/ 47 w 992"/>
                <a:gd name="T39" fmla="*/ 517 h 992"/>
                <a:gd name="T40" fmla="*/ 114 w 992"/>
                <a:gd name="T41" fmla="*/ 517 h 992"/>
                <a:gd name="T42" fmla="*/ 114 w 992"/>
                <a:gd name="T43" fmla="*/ 470 h 992"/>
                <a:gd name="T44" fmla="*/ 47 w 992"/>
                <a:gd name="T45" fmla="*/ 470 h 992"/>
                <a:gd name="T46" fmla="*/ 161 w 992"/>
                <a:gd name="T47" fmla="*/ 196 h 992"/>
                <a:gd name="T48" fmla="*/ 208 w 992"/>
                <a:gd name="T49" fmla="*/ 243 h 992"/>
                <a:gd name="T50" fmla="*/ 244 w 992"/>
                <a:gd name="T51" fmla="*/ 208 h 992"/>
                <a:gd name="T52" fmla="*/ 197 w 992"/>
                <a:gd name="T53" fmla="*/ 161 h 992"/>
                <a:gd name="T54" fmla="*/ 472 w 992"/>
                <a:gd name="T55" fmla="*/ 47 h 992"/>
                <a:gd name="T56" fmla="*/ 472 w 992"/>
                <a:gd name="T57" fmla="*/ 114 h 992"/>
                <a:gd name="T58" fmla="*/ 519 w 992"/>
                <a:gd name="T59" fmla="*/ 114 h 992"/>
                <a:gd name="T60" fmla="*/ 519 w 992"/>
                <a:gd name="T61" fmla="*/ 47 h 992"/>
                <a:gd name="T62" fmla="*/ 798 w 992"/>
                <a:gd name="T63" fmla="*/ 161 h 992"/>
                <a:gd name="T64" fmla="*/ 747 w 992"/>
                <a:gd name="T65" fmla="*/ 212 h 992"/>
                <a:gd name="T66" fmla="*/ 783 w 992"/>
                <a:gd name="T67" fmla="*/ 243 h 992"/>
                <a:gd name="T68" fmla="*/ 830 w 992"/>
                <a:gd name="T69" fmla="*/ 196 h 992"/>
                <a:gd name="T70" fmla="*/ 944 w 992"/>
                <a:gd name="T71" fmla="*/ 474 h 992"/>
                <a:gd name="T72" fmla="*/ 877 w 992"/>
                <a:gd name="T73" fmla="*/ 474 h 992"/>
                <a:gd name="T74" fmla="*/ 877 w 992"/>
                <a:gd name="T75" fmla="*/ 517 h 992"/>
                <a:gd name="T76" fmla="*/ 944 w 992"/>
                <a:gd name="T77" fmla="*/ 517 h 992"/>
                <a:gd name="T78" fmla="*/ 830 w 992"/>
                <a:gd name="T79" fmla="*/ 795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830" y="795"/>
                  </a:moveTo>
                  <a:lnTo>
                    <a:pt x="830" y="795"/>
                  </a:lnTo>
                  <a:cubicBezTo>
                    <a:pt x="779" y="748"/>
                    <a:pt x="779" y="748"/>
                    <a:pt x="779" y="748"/>
                  </a:cubicBezTo>
                  <a:cubicBezTo>
                    <a:pt x="747" y="779"/>
                    <a:pt x="747" y="779"/>
                    <a:pt x="747" y="779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24" y="897"/>
                    <a:pt x="625" y="936"/>
                    <a:pt x="519" y="944"/>
                  </a:cubicBezTo>
                  <a:cubicBezTo>
                    <a:pt x="519" y="873"/>
                    <a:pt x="519" y="873"/>
                    <a:pt x="519" y="873"/>
                  </a:cubicBezTo>
                  <a:cubicBezTo>
                    <a:pt x="472" y="873"/>
                    <a:pt x="472" y="873"/>
                    <a:pt x="472" y="873"/>
                  </a:cubicBezTo>
                  <a:cubicBezTo>
                    <a:pt x="472" y="944"/>
                    <a:pt x="472" y="944"/>
                    <a:pt x="472" y="944"/>
                  </a:cubicBezTo>
                  <a:cubicBezTo>
                    <a:pt x="366" y="936"/>
                    <a:pt x="267" y="893"/>
                    <a:pt x="193" y="826"/>
                  </a:cubicBezTo>
                  <a:cubicBezTo>
                    <a:pt x="244" y="779"/>
                    <a:pt x="244" y="779"/>
                    <a:pt x="244" y="779"/>
                  </a:cubicBezTo>
                  <a:cubicBezTo>
                    <a:pt x="208" y="744"/>
                    <a:pt x="208" y="744"/>
                    <a:pt x="208" y="744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4" y="721"/>
                    <a:pt x="51" y="623"/>
                    <a:pt x="47" y="517"/>
                  </a:cubicBezTo>
                  <a:cubicBezTo>
                    <a:pt x="114" y="517"/>
                    <a:pt x="114" y="517"/>
                    <a:pt x="114" y="517"/>
                  </a:cubicBezTo>
                  <a:cubicBezTo>
                    <a:pt x="114" y="470"/>
                    <a:pt x="114" y="470"/>
                    <a:pt x="114" y="470"/>
                  </a:cubicBezTo>
                  <a:cubicBezTo>
                    <a:pt x="47" y="470"/>
                    <a:pt x="47" y="470"/>
                    <a:pt x="47" y="470"/>
                  </a:cubicBezTo>
                  <a:cubicBezTo>
                    <a:pt x="51" y="364"/>
                    <a:pt x="94" y="270"/>
                    <a:pt x="161" y="196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44" y="208"/>
                    <a:pt x="244" y="208"/>
                    <a:pt x="244" y="208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267" y="94"/>
                    <a:pt x="366" y="51"/>
                    <a:pt x="472" y="47"/>
                  </a:cubicBezTo>
                  <a:cubicBezTo>
                    <a:pt x="472" y="114"/>
                    <a:pt x="472" y="114"/>
                    <a:pt x="472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625" y="51"/>
                    <a:pt x="724" y="94"/>
                    <a:pt x="798" y="161"/>
                  </a:cubicBezTo>
                  <a:cubicBezTo>
                    <a:pt x="747" y="212"/>
                    <a:pt x="747" y="212"/>
                    <a:pt x="747" y="212"/>
                  </a:cubicBezTo>
                  <a:cubicBezTo>
                    <a:pt x="783" y="243"/>
                    <a:pt x="783" y="243"/>
                    <a:pt x="783" y="243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897" y="270"/>
                    <a:pt x="940" y="364"/>
                    <a:pt x="944" y="474"/>
                  </a:cubicBezTo>
                  <a:cubicBezTo>
                    <a:pt x="877" y="474"/>
                    <a:pt x="877" y="474"/>
                    <a:pt x="877" y="474"/>
                  </a:cubicBezTo>
                  <a:cubicBezTo>
                    <a:pt x="877" y="517"/>
                    <a:pt x="877" y="517"/>
                    <a:pt x="877" y="517"/>
                  </a:cubicBezTo>
                  <a:cubicBezTo>
                    <a:pt x="944" y="517"/>
                    <a:pt x="944" y="517"/>
                    <a:pt x="944" y="517"/>
                  </a:cubicBezTo>
                  <a:cubicBezTo>
                    <a:pt x="940" y="623"/>
                    <a:pt x="897" y="721"/>
                    <a:pt x="830" y="7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1026"/>
            <p:cNvSpPr>
              <a:spLocks noChangeArrowheads="1"/>
            </p:cNvSpPr>
            <p:nvPr/>
          </p:nvSpPr>
          <p:spPr bwMode="auto">
            <a:xfrm>
              <a:off x="7627938" y="1725612"/>
              <a:ext cx="95250" cy="160337"/>
            </a:xfrm>
            <a:custGeom>
              <a:avLst/>
              <a:gdLst>
                <a:gd name="T0" fmla="*/ 221 w 265"/>
                <a:gd name="T1" fmla="*/ 0 h 447"/>
                <a:gd name="T2" fmla="*/ 221 w 265"/>
                <a:gd name="T3" fmla="*/ 0 h 447"/>
                <a:gd name="T4" fmla="*/ 122 w 265"/>
                <a:gd name="T5" fmla="*/ 243 h 447"/>
                <a:gd name="T6" fmla="*/ 103 w 265"/>
                <a:gd name="T7" fmla="*/ 239 h 447"/>
                <a:gd name="T8" fmla="*/ 0 w 265"/>
                <a:gd name="T9" fmla="*/ 341 h 447"/>
                <a:gd name="T10" fmla="*/ 103 w 265"/>
                <a:gd name="T11" fmla="*/ 446 h 447"/>
                <a:gd name="T12" fmla="*/ 205 w 265"/>
                <a:gd name="T13" fmla="*/ 341 h 447"/>
                <a:gd name="T14" fmla="*/ 165 w 265"/>
                <a:gd name="T15" fmla="*/ 258 h 447"/>
                <a:gd name="T16" fmla="*/ 264 w 265"/>
                <a:gd name="T17" fmla="*/ 15 h 447"/>
                <a:gd name="T18" fmla="*/ 221 w 265"/>
                <a:gd name="T1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447">
                  <a:moveTo>
                    <a:pt x="221" y="0"/>
                  </a:moveTo>
                  <a:lnTo>
                    <a:pt x="221" y="0"/>
                  </a:lnTo>
                  <a:cubicBezTo>
                    <a:pt x="122" y="243"/>
                    <a:pt x="122" y="243"/>
                    <a:pt x="122" y="243"/>
                  </a:cubicBezTo>
                  <a:cubicBezTo>
                    <a:pt x="114" y="239"/>
                    <a:pt x="110" y="239"/>
                    <a:pt x="103" y="239"/>
                  </a:cubicBezTo>
                  <a:cubicBezTo>
                    <a:pt x="44" y="239"/>
                    <a:pt x="0" y="286"/>
                    <a:pt x="0" y="341"/>
                  </a:cubicBezTo>
                  <a:cubicBezTo>
                    <a:pt x="0" y="399"/>
                    <a:pt x="44" y="446"/>
                    <a:pt x="103" y="446"/>
                  </a:cubicBezTo>
                  <a:cubicBezTo>
                    <a:pt x="158" y="446"/>
                    <a:pt x="205" y="399"/>
                    <a:pt x="205" y="341"/>
                  </a:cubicBezTo>
                  <a:cubicBezTo>
                    <a:pt x="205" y="309"/>
                    <a:pt x="189" y="278"/>
                    <a:pt x="165" y="258"/>
                  </a:cubicBezTo>
                  <a:cubicBezTo>
                    <a:pt x="264" y="15"/>
                    <a:pt x="264" y="15"/>
                    <a:pt x="264" y="15"/>
                  </a:cubicBezTo>
                  <a:lnTo>
                    <a:pt x="22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1" name="Group 370"/>
          <p:cNvGrpSpPr/>
          <p:nvPr/>
        </p:nvGrpSpPr>
        <p:grpSpPr>
          <a:xfrm>
            <a:off x="6615283" y="4076033"/>
            <a:ext cx="495300" cy="495300"/>
            <a:chOff x="7416800" y="4097337"/>
            <a:chExt cx="495300" cy="495300"/>
          </a:xfrm>
        </p:grpSpPr>
        <p:sp>
          <p:nvSpPr>
            <p:cNvPr id="372" name="Freeform 1027"/>
            <p:cNvSpPr>
              <a:spLocks noChangeArrowheads="1"/>
            </p:cNvSpPr>
            <p:nvPr/>
          </p:nvSpPr>
          <p:spPr bwMode="auto">
            <a:xfrm>
              <a:off x="7416800" y="409733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028"/>
            <p:cNvSpPr>
              <a:spLocks noChangeArrowheads="1"/>
            </p:cNvSpPr>
            <p:nvPr/>
          </p:nvSpPr>
          <p:spPr bwMode="auto">
            <a:xfrm>
              <a:off x="7416800" y="409733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1029"/>
            <p:cNvSpPr>
              <a:spLocks noChangeArrowheads="1"/>
            </p:cNvSpPr>
            <p:nvPr/>
          </p:nvSpPr>
          <p:spPr bwMode="auto">
            <a:xfrm>
              <a:off x="7910513" y="4362449"/>
              <a:ext cx="1587" cy="228600"/>
            </a:xfrm>
            <a:custGeom>
              <a:avLst/>
              <a:gdLst>
                <a:gd name="T0" fmla="*/ 0 w 1"/>
                <a:gd name="T1" fmla="*/ 0 h 637"/>
                <a:gd name="T2" fmla="*/ 0 w 1"/>
                <a:gd name="T3" fmla="*/ 636 h 637"/>
                <a:gd name="T4" fmla="*/ 0 w 1"/>
                <a:gd name="T5" fmla="*/ 636 h 637"/>
                <a:gd name="T6" fmla="*/ 0 w 1"/>
                <a:gd name="T7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37">
                  <a:moveTo>
                    <a:pt x="0" y="0"/>
                  </a:moveTo>
                  <a:lnTo>
                    <a:pt x="0" y="636"/>
                  </a:lnTo>
                  <a:lnTo>
                    <a:pt x="0" y="636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1030"/>
            <p:cNvSpPr>
              <a:spLocks noChangeArrowheads="1"/>
            </p:cNvSpPr>
            <p:nvPr/>
          </p:nvSpPr>
          <p:spPr bwMode="auto">
            <a:xfrm>
              <a:off x="7910513" y="4362449"/>
              <a:ext cx="1587" cy="228600"/>
            </a:xfrm>
            <a:custGeom>
              <a:avLst/>
              <a:gdLst>
                <a:gd name="T0" fmla="*/ 0 w 1"/>
                <a:gd name="T1" fmla="*/ 0 h 637"/>
                <a:gd name="T2" fmla="*/ 0 w 1"/>
                <a:gd name="T3" fmla="*/ 636 h 637"/>
                <a:gd name="T4" fmla="*/ 0 w 1"/>
                <a:gd name="T5" fmla="*/ 636 h 637"/>
                <a:gd name="T6" fmla="*/ 0 w 1"/>
                <a:gd name="T7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37">
                  <a:moveTo>
                    <a:pt x="0" y="0"/>
                  </a:moveTo>
                  <a:lnTo>
                    <a:pt x="0" y="636"/>
                  </a:lnTo>
                  <a:lnTo>
                    <a:pt x="0" y="636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1031"/>
            <p:cNvSpPr>
              <a:spLocks noChangeArrowheads="1"/>
            </p:cNvSpPr>
            <p:nvPr/>
          </p:nvSpPr>
          <p:spPr bwMode="auto">
            <a:xfrm>
              <a:off x="7550150" y="4230687"/>
              <a:ext cx="360363" cy="361950"/>
            </a:xfrm>
            <a:custGeom>
              <a:avLst/>
              <a:gdLst>
                <a:gd name="T0" fmla="*/ 636 w 1001"/>
                <a:gd name="T1" fmla="*/ 0 h 1005"/>
                <a:gd name="T2" fmla="*/ 636 w 1001"/>
                <a:gd name="T3" fmla="*/ 0 h 1005"/>
                <a:gd name="T4" fmla="*/ 621 w 1001"/>
                <a:gd name="T5" fmla="*/ 18 h 1005"/>
                <a:gd name="T6" fmla="*/ 746 w 1001"/>
                <a:gd name="T7" fmla="*/ 318 h 1005"/>
                <a:gd name="T8" fmla="*/ 314 w 1001"/>
                <a:gd name="T9" fmla="*/ 750 h 1005"/>
                <a:gd name="T10" fmla="*/ 10 w 1001"/>
                <a:gd name="T11" fmla="*/ 625 h 1005"/>
                <a:gd name="T12" fmla="*/ 0 w 1001"/>
                <a:gd name="T13" fmla="*/ 640 h 1005"/>
                <a:gd name="T14" fmla="*/ 368 w 1001"/>
                <a:gd name="T15" fmla="*/ 1004 h 1005"/>
                <a:gd name="T16" fmla="*/ 1000 w 1001"/>
                <a:gd name="T17" fmla="*/ 1004 h 1005"/>
                <a:gd name="T18" fmla="*/ 1000 w 1001"/>
                <a:gd name="T19" fmla="*/ 368 h 1005"/>
                <a:gd name="T20" fmla="*/ 636 w 1001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1" h="1005">
                  <a:moveTo>
                    <a:pt x="636" y="0"/>
                  </a:moveTo>
                  <a:lnTo>
                    <a:pt x="636" y="0"/>
                  </a:lnTo>
                  <a:cubicBezTo>
                    <a:pt x="621" y="18"/>
                    <a:pt x="621" y="18"/>
                    <a:pt x="621" y="18"/>
                  </a:cubicBezTo>
                  <a:cubicBezTo>
                    <a:pt x="696" y="93"/>
                    <a:pt x="746" y="200"/>
                    <a:pt x="746" y="318"/>
                  </a:cubicBezTo>
                  <a:cubicBezTo>
                    <a:pt x="746" y="557"/>
                    <a:pt x="553" y="750"/>
                    <a:pt x="314" y="750"/>
                  </a:cubicBezTo>
                  <a:cubicBezTo>
                    <a:pt x="196" y="750"/>
                    <a:pt x="89" y="700"/>
                    <a:pt x="10" y="625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368" y="1004"/>
                    <a:pt x="368" y="1004"/>
                    <a:pt x="368" y="1004"/>
                  </a:cubicBezTo>
                  <a:cubicBezTo>
                    <a:pt x="1000" y="1004"/>
                    <a:pt x="1000" y="1004"/>
                    <a:pt x="1000" y="1004"/>
                  </a:cubicBezTo>
                  <a:cubicBezTo>
                    <a:pt x="1000" y="368"/>
                    <a:pt x="1000" y="368"/>
                    <a:pt x="1000" y="368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1032"/>
            <p:cNvSpPr>
              <a:spLocks noChangeArrowheads="1"/>
            </p:cNvSpPr>
            <p:nvPr/>
          </p:nvSpPr>
          <p:spPr bwMode="auto">
            <a:xfrm>
              <a:off x="7508875" y="4190999"/>
              <a:ext cx="309563" cy="309563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8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8" y="0"/>
                    <a:pt x="861" y="193"/>
                    <a:pt x="861" y="4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1033"/>
            <p:cNvSpPr>
              <a:spLocks noChangeArrowheads="1"/>
            </p:cNvSpPr>
            <p:nvPr/>
          </p:nvSpPr>
          <p:spPr bwMode="auto">
            <a:xfrm>
              <a:off x="7502525" y="4183062"/>
              <a:ext cx="323850" cy="325437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754 w 901"/>
                <a:gd name="T13" fmla="*/ 725 h 905"/>
                <a:gd name="T14" fmla="*/ 754 w 901"/>
                <a:gd name="T15" fmla="*/ 725 h 905"/>
                <a:gd name="T16" fmla="*/ 707 w 901"/>
                <a:gd name="T17" fmla="*/ 682 h 905"/>
                <a:gd name="T18" fmla="*/ 679 w 901"/>
                <a:gd name="T19" fmla="*/ 711 h 905"/>
                <a:gd name="T20" fmla="*/ 725 w 901"/>
                <a:gd name="T21" fmla="*/ 754 h 905"/>
                <a:gd name="T22" fmla="*/ 471 w 901"/>
                <a:gd name="T23" fmla="*/ 861 h 905"/>
                <a:gd name="T24" fmla="*/ 471 w 901"/>
                <a:gd name="T25" fmla="*/ 797 h 905"/>
                <a:gd name="T26" fmla="*/ 429 w 901"/>
                <a:gd name="T27" fmla="*/ 797 h 905"/>
                <a:gd name="T28" fmla="*/ 429 w 901"/>
                <a:gd name="T29" fmla="*/ 861 h 905"/>
                <a:gd name="T30" fmla="*/ 175 w 901"/>
                <a:gd name="T31" fmla="*/ 754 h 905"/>
                <a:gd name="T32" fmla="*/ 221 w 901"/>
                <a:gd name="T33" fmla="*/ 711 h 905"/>
                <a:gd name="T34" fmla="*/ 189 w 901"/>
                <a:gd name="T35" fmla="*/ 679 h 905"/>
                <a:gd name="T36" fmla="*/ 146 w 901"/>
                <a:gd name="T37" fmla="*/ 725 h 905"/>
                <a:gd name="T38" fmla="*/ 43 w 901"/>
                <a:gd name="T39" fmla="*/ 471 h 905"/>
                <a:gd name="T40" fmla="*/ 103 w 901"/>
                <a:gd name="T41" fmla="*/ 471 h 905"/>
                <a:gd name="T42" fmla="*/ 103 w 901"/>
                <a:gd name="T43" fmla="*/ 429 h 905"/>
                <a:gd name="T44" fmla="*/ 43 w 901"/>
                <a:gd name="T45" fmla="*/ 429 h 905"/>
                <a:gd name="T46" fmla="*/ 146 w 901"/>
                <a:gd name="T47" fmla="*/ 178 h 905"/>
                <a:gd name="T48" fmla="*/ 189 w 901"/>
                <a:gd name="T49" fmla="*/ 221 h 905"/>
                <a:gd name="T50" fmla="*/ 221 w 901"/>
                <a:gd name="T51" fmla="*/ 189 h 905"/>
                <a:gd name="T52" fmla="*/ 178 w 901"/>
                <a:gd name="T53" fmla="*/ 146 h 905"/>
                <a:gd name="T54" fmla="*/ 429 w 901"/>
                <a:gd name="T55" fmla="*/ 43 h 905"/>
                <a:gd name="T56" fmla="*/ 429 w 901"/>
                <a:gd name="T57" fmla="*/ 103 h 905"/>
                <a:gd name="T58" fmla="*/ 471 w 901"/>
                <a:gd name="T59" fmla="*/ 103 h 905"/>
                <a:gd name="T60" fmla="*/ 471 w 901"/>
                <a:gd name="T61" fmla="*/ 43 h 905"/>
                <a:gd name="T62" fmla="*/ 725 w 901"/>
                <a:gd name="T63" fmla="*/ 146 h 905"/>
                <a:gd name="T64" fmla="*/ 679 w 901"/>
                <a:gd name="T65" fmla="*/ 193 h 905"/>
                <a:gd name="T66" fmla="*/ 711 w 901"/>
                <a:gd name="T67" fmla="*/ 221 h 905"/>
                <a:gd name="T68" fmla="*/ 754 w 901"/>
                <a:gd name="T69" fmla="*/ 178 h 905"/>
                <a:gd name="T70" fmla="*/ 857 w 901"/>
                <a:gd name="T71" fmla="*/ 432 h 905"/>
                <a:gd name="T72" fmla="*/ 797 w 901"/>
                <a:gd name="T73" fmla="*/ 432 h 905"/>
                <a:gd name="T74" fmla="*/ 797 w 901"/>
                <a:gd name="T75" fmla="*/ 471 h 905"/>
                <a:gd name="T76" fmla="*/ 857 w 901"/>
                <a:gd name="T77" fmla="*/ 471 h 905"/>
                <a:gd name="T78" fmla="*/ 754 w 901"/>
                <a:gd name="T79" fmla="*/ 725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754" y="725"/>
                  </a:moveTo>
                  <a:lnTo>
                    <a:pt x="754" y="725"/>
                  </a:lnTo>
                  <a:cubicBezTo>
                    <a:pt x="707" y="682"/>
                    <a:pt x="707" y="682"/>
                    <a:pt x="707" y="682"/>
                  </a:cubicBezTo>
                  <a:cubicBezTo>
                    <a:pt x="679" y="711"/>
                    <a:pt x="679" y="711"/>
                    <a:pt x="679" y="711"/>
                  </a:cubicBezTo>
                  <a:cubicBezTo>
                    <a:pt x="725" y="754"/>
                    <a:pt x="725" y="754"/>
                    <a:pt x="725" y="754"/>
                  </a:cubicBezTo>
                  <a:cubicBezTo>
                    <a:pt x="657" y="818"/>
                    <a:pt x="568" y="854"/>
                    <a:pt x="471" y="861"/>
                  </a:cubicBezTo>
                  <a:cubicBezTo>
                    <a:pt x="471" y="797"/>
                    <a:pt x="471" y="797"/>
                    <a:pt x="471" y="797"/>
                  </a:cubicBezTo>
                  <a:cubicBezTo>
                    <a:pt x="429" y="797"/>
                    <a:pt x="429" y="797"/>
                    <a:pt x="429" y="797"/>
                  </a:cubicBezTo>
                  <a:cubicBezTo>
                    <a:pt x="429" y="861"/>
                    <a:pt x="429" y="861"/>
                    <a:pt x="429" y="861"/>
                  </a:cubicBezTo>
                  <a:cubicBezTo>
                    <a:pt x="332" y="854"/>
                    <a:pt x="243" y="814"/>
                    <a:pt x="175" y="754"/>
                  </a:cubicBezTo>
                  <a:cubicBezTo>
                    <a:pt x="221" y="711"/>
                    <a:pt x="221" y="711"/>
                    <a:pt x="221" y="711"/>
                  </a:cubicBezTo>
                  <a:cubicBezTo>
                    <a:pt x="189" y="679"/>
                    <a:pt x="189" y="679"/>
                    <a:pt x="189" y="679"/>
                  </a:cubicBezTo>
                  <a:cubicBezTo>
                    <a:pt x="146" y="725"/>
                    <a:pt x="146" y="725"/>
                    <a:pt x="146" y="725"/>
                  </a:cubicBezTo>
                  <a:cubicBezTo>
                    <a:pt x="86" y="657"/>
                    <a:pt x="46" y="568"/>
                    <a:pt x="43" y="471"/>
                  </a:cubicBezTo>
                  <a:cubicBezTo>
                    <a:pt x="103" y="471"/>
                    <a:pt x="103" y="471"/>
                    <a:pt x="103" y="471"/>
                  </a:cubicBezTo>
                  <a:cubicBezTo>
                    <a:pt x="103" y="429"/>
                    <a:pt x="103" y="429"/>
                    <a:pt x="103" y="429"/>
                  </a:cubicBezTo>
                  <a:cubicBezTo>
                    <a:pt x="43" y="429"/>
                    <a:pt x="43" y="429"/>
                    <a:pt x="43" y="429"/>
                  </a:cubicBezTo>
                  <a:cubicBezTo>
                    <a:pt x="46" y="332"/>
                    <a:pt x="86" y="246"/>
                    <a:pt x="146" y="178"/>
                  </a:cubicBezTo>
                  <a:cubicBezTo>
                    <a:pt x="189" y="221"/>
                    <a:pt x="189" y="221"/>
                    <a:pt x="189" y="221"/>
                  </a:cubicBezTo>
                  <a:cubicBezTo>
                    <a:pt x="221" y="189"/>
                    <a:pt x="221" y="189"/>
                    <a:pt x="221" y="189"/>
                  </a:cubicBezTo>
                  <a:cubicBezTo>
                    <a:pt x="178" y="146"/>
                    <a:pt x="178" y="146"/>
                    <a:pt x="178" y="146"/>
                  </a:cubicBezTo>
                  <a:cubicBezTo>
                    <a:pt x="243" y="86"/>
                    <a:pt x="332" y="46"/>
                    <a:pt x="429" y="43"/>
                  </a:cubicBezTo>
                  <a:cubicBezTo>
                    <a:pt x="429" y="103"/>
                    <a:pt x="429" y="103"/>
                    <a:pt x="429" y="103"/>
                  </a:cubicBezTo>
                  <a:cubicBezTo>
                    <a:pt x="471" y="103"/>
                    <a:pt x="471" y="103"/>
                    <a:pt x="471" y="103"/>
                  </a:cubicBezTo>
                  <a:cubicBezTo>
                    <a:pt x="471" y="43"/>
                    <a:pt x="471" y="43"/>
                    <a:pt x="471" y="43"/>
                  </a:cubicBezTo>
                  <a:cubicBezTo>
                    <a:pt x="568" y="46"/>
                    <a:pt x="657" y="86"/>
                    <a:pt x="725" y="146"/>
                  </a:cubicBezTo>
                  <a:cubicBezTo>
                    <a:pt x="679" y="193"/>
                    <a:pt x="679" y="193"/>
                    <a:pt x="679" y="193"/>
                  </a:cubicBezTo>
                  <a:cubicBezTo>
                    <a:pt x="711" y="221"/>
                    <a:pt x="711" y="221"/>
                    <a:pt x="711" y="221"/>
                  </a:cubicBezTo>
                  <a:cubicBezTo>
                    <a:pt x="754" y="178"/>
                    <a:pt x="754" y="178"/>
                    <a:pt x="754" y="178"/>
                  </a:cubicBezTo>
                  <a:cubicBezTo>
                    <a:pt x="814" y="246"/>
                    <a:pt x="854" y="332"/>
                    <a:pt x="857" y="432"/>
                  </a:cubicBezTo>
                  <a:cubicBezTo>
                    <a:pt x="797" y="432"/>
                    <a:pt x="797" y="432"/>
                    <a:pt x="797" y="432"/>
                  </a:cubicBezTo>
                  <a:cubicBezTo>
                    <a:pt x="797" y="471"/>
                    <a:pt x="797" y="471"/>
                    <a:pt x="797" y="471"/>
                  </a:cubicBezTo>
                  <a:cubicBezTo>
                    <a:pt x="857" y="471"/>
                    <a:pt x="857" y="471"/>
                    <a:pt x="857" y="471"/>
                  </a:cubicBezTo>
                  <a:cubicBezTo>
                    <a:pt x="854" y="568"/>
                    <a:pt x="814" y="657"/>
                    <a:pt x="754" y="7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1034"/>
            <p:cNvSpPr>
              <a:spLocks noChangeArrowheads="1"/>
            </p:cNvSpPr>
            <p:nvPr/>
          </p:nvSpPr>
          <p:spPr bwMode="auto">
            <a:xfrm>
              <a:off x="7629525" y="4232274"/>
              <a:ext cx="85725" cy="147638"/>
            </a:xfrm>
            <a:custGeom>
              <a:avLst/>
              <a:gdLst>
                <a:gd name="T0" fmla="*/ 200 w 240"/>
                <a:gd name="T1" fmla="*/ 0 h 408"/>
                <a:gd name="T2" fmla="*/ 200 w 240"/>
                <a:gd name="T3" fmla="*/ 0 h 408"/>
                <a:gd name="T4" fmla="*/ 110 w 240"/>
                <a:gd name="T5" fmla="*/ 222 h 408"/>
                <a:gd name="T6" fmla="*/ 92 w 240"/>
                <a:gd name="T7" fmla="*/ 218 h 408"/>
                <a:gd name="T8" fmla="*/ 0 w 240"/>
                <a:gd name="T9" fmla="*/ 311 h 408"/>
                <a:gd name="T10" fmla="*/ 92 w 240"/>
                <a:gd name="T11" fmla="*/ 407 h 408"/>
                <a:gd name="T12" fmla="*/ 185 w 240"/>
                <a:gd name="T13" fmla="*/ 311 h 408"/>
                <a:gd name="T14" fmla="*/ 150 w 240"/>
                <a:gd name="T15" fmla="*/ 236 h 408"/>
                <a:gd name="T16" fmla="*/ 239 w 240"/>
                <a:gd name="T17" fmla="*/ 14 h 408"/>
                <a:gd name="T18" fmla="*/ 200 w 240"/>
                <a:gd name="T19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0" h="408">
                  <a:moveTo>
                    <a:pt x="200" y="0"/>
                  </a:moveTo>
                  <a:lnTo>
                    <a:pt x="200" y="0"/>
                  </a:lnTo>
                  <a:cubicBezTo>
                    <a:pt x="110" y="222"/>
                    <a:pt x="110" y="222"/>
                    <a:pt x="110" y="222"/>
                  </a:cubicBezTo>
                  <a:cubicBezTo>
                    <a:pt x="103" y="218"/>
                    <a:pt x="100" y="218"/>
                    <a:pt x="92" y="218"/>
                  </a:cubicBezTo>
                  <a:cubicBezTo>
                    <a:pt x="39" y="218"/>
                    <a:pt x="0" y="261"/>
                    <a:pt x="0" y="311"/>
                  </a:cubicBezTo>
                  <a:cubicBezTo>
                    <a:pt x="0" y="365"/>
                    <a:pt x="39" y="407"/>
                    <a:pt x="92" y="407"/>
                  </a:cubicBezTo>
                  <a:cubicBezTo>
                    <a:pt x="143" y="407"/>
                    <a:pt x="185" y="365"/>
                    <a:pt x="185" y="311"/>
                  </a:cubicBezTo>
                  <a:cubicBezTo>
                    <a:pt x="185" y="282"/>
                    <a:pt x="171" y="254"/>
                    <a:pt x="150" y="236"/>
                  </a:cubicBezTo>
                  <a:cubicBezTo>
                    <a:pt x="239" y="14"/>
                    <a:pt x="239" y="14"/>
                    <a:pt x="239" y="14"/>
                  </a:cubicBezTo>
                  <a:lnTo>
                    <a:pt x="20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0" name="Group 379"/>
          <p:cNvGrpSpPr/>
          <p:nvPr/>
        </p:nvGrpSpPr>
        <p:grpSpPr>
          <a:xfrm>
            <a:off x="6684340" y="2901921"/>
            <a:ext cx="357187" cy="357188"/>
            <a:chOff x="7469701" y="2920999"/>
            <a:chExt cx="357187" cy="357188"/>
          </a:xfrm>
        </p:grpSpPr>
        <p:sp>
          <p:nvSpPr>
            <p:cNvPr id="381" name="Freeform 1035"/>
            <p:cNvSpPr>
              <a:spLocks noChangeArrowheads="1"/>
            </p:cNvSpPr>
            <p:nvPr/>
          </p:nvSpPr>
          <p:spPr bwMode="auto">
            <a:xfrm>
              <a:off x="7479226" y="2930524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1036"/>
            <p:cNvSpPr>
              <a:spLocks noChangeArrowheads="1"/>
            </p:cNvSpPr>
            <p:nvPr/>
          </p:nvSpPr>
          <p:spPr bwMode="auto">
            <a:xfrm>
              <a:off x="7647501" y="2930524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1037"/>
            <p:cNvSpPr>
              <a:spLocks noChangeArrowheads="1"/>
            </p:cNvSpPr>
            <p:nvPr/>
          </p:nvSpPr>
          <p:spPr bwMode="auto">
            <a:xfrm>
              <a:off x="7469701" y="2920999"/>
              <a:ext cx="357187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830 w 992"/>
                <a:gd name="T13" fmla="*/ 795 h 992"/>
                <a:gd name="T14" fmla="*/ 830 w 992"/>
                <a:gd name="T15" fmla="*/ 795 h 992"/>
                <a:gd name="T16" fmla="*/ 779 w 992"/>
                <a:gd name="T17" fmla="*/ 748 h 992"/>
                <a:gd name="T18" fmla="*/ 747 w 992"/>
                <a:gd name="T19" fmla="*/ 779 h 992"/>
                <a:gd name="T20" fmla="*/ 798 w 992"/>
                <a:gd name="T21" fmla="*/ 826 h 992"/>
                <a:gd name="T22" fmla="*/ 519 w 992"/>
                <a:gd name="T23" fmla="*/ 944 h 992"/>
                <a:gd name="T24" fmla="*/ 519 w 992"/>
                <a:gd name="T25" fmla="*/ 873 h 992"/>
                <a:gd name="T26" fmla="*/ 472 w 992"/>
                <a:gd name="T27" fmla="*/ 873 h 992"/>
                <a:gd name="T28" fmla="*/ 472 w 992"/>
                <a:gd name="T29" fmla="*/ 944 h 992"/>
                <a:gd name="T30" fmla="*/ 193 w 992"/>
                <a:gd name="T31" fmla="*/ 826 h 992"/>
                <a:gd name="T32" fmla="*/ 244 w 992"/>
                <a:gd name="T33" fmla="*/ 779 h 992"/>
                <a:gd name="T34" fmla="*/ 208 w 992"/>
                <a:gd name="T35" fmla="*/ 744 h 992"/>
                <a:gd name="T36" fmla="*/ 161 w 992"/>
                <a:gd name="T37" fmla="*/ 795 h 992"/>
                <a:gd name="T38" fmla="*/ 47 w 992"/>
                <a:gd name="T39" fmla="*/ 517 h 992"/>
                <a:gd name="T40" fmla="*/ 114 w 992"/>
                <a:gd name="T41" fmla="*/ 517 h 992"/>
                <a:gd name="T42" fmla="*/ 114 w 992"/>
                <a:gd name="T43" fmla="*/ 470 h 992"/>
                <a:gd name="T44" fmla="*/ 47 w 992"/>
                <a:gd name="T45" fmla="*/ 470 h 992"/>
                <a:gd name="T46" fmla="*/ 161 w 992"/>
                <a:gd name="T47" fmla="*/ 196 h 992"/>
                <a:gd name="T48" fmla="*/ 208 w 992"/>
                <a:gd name="T49" fmla="*/ 243 h 992"/>
                <a:gd name="T50" fmla="*/ 244 w 992"/>
                <a:gd name="T51" fmla="*/ 208 h 992"/>
                <a:gd name="T52" fmla="*/ 197 w 992"/>
                <a:gd name="T53" fmla="*/ 161 h 992"/>
                <a:gd name="T54" fmla="*/ 472 w 992"/>
                <a:gd name="T55" fmla="*/ 47 h 992"/>
                <a:gd name="T56" fmla="*/ 472 w 992"/>
                <a:gd name="T57" fmla="*/ 114 h 992"/>
                <a:gd name="T58" fmla="*/ 519 w 992"/>
                <a:gd name="T59" fmla="*/ 114 h 992"/>
                <a:gd name="T60" fmla="*/ 519 w 992"/>
                <a:gd name="T61" fmla="*/ 47 h 992"/>
                <a:gd name="T62" fmla="*/ 798 w 992"/>
                <a:gd name="T63" fmla="*/ 161 h 992"/>
                <a:gd name="T64" fmla="*/ 747 w 992"/>
                <a:gd name="T65" fmla="*/ 212 h 992"/>
                <a:gd name="T66" fmla="*/ 783 w 992"/>
                <a:gd name="T67" fmla="*/ 243 h 992"/>
                <a:gd name="T68" fmla="*/ 830 w 992"/>
                <a:gd name="T69" fmla="*/ 196 h 992"/>
                <a:gd name="T70" fmla="*/ 944 w 992"/>
                <a:gd name="T71" fmla="*/ 474 h 992"/>
                <a:gd name="T72" fmla="*/ 877 w 992"/>
                <a:gd name="T73" fmla="*/ 474 h 992"/>
                <a:gd name="T74" fmla="*/ 877 w 992"/>
                <a:gd name="T75" fmla="*/ 517 h 992"/>
                <a:gd name="T76" fmla="*/ 944 w 992"/>
                <a:gd name="T77" fmla="*/ 517 h 992"/>
                <a:gd name="T78" fmla="*/ 830 w 992"/>
                <a:gd name="T79" fmla="*/ 795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830" y="795"/>
                  </a:moveTo>
                  <a:lnTo>
                    <a:pt x="830" y="795"/>
                  </a:lnTo>
                  <a:cubicBezTo>
                    <a:pt x="779" y="748"/>
                    <a:pt x="779" y="748"/>
                    <a:pt x="779" y="748"/>
                  </a:cubicBezTo>
                  <a:cubicBezTo>
                    <a:pt x="747" y="779"/>
                    <a:pt x="747" y="779"/>
                    <a:pt x="747" y="779"/>
                  </a:cubicBezTo>
                  <a:cubicBezTo>
                    <a:pt x="798" y="826"/>
                    <a:pt x="798" y="826"/>
                    <a:pt x="798" y="826"/>
                  </a:cubicBezTo>
                  <a:cubicBezTo>
                    <a:pt x="724" y="897"/>
                    <a:pt x="625" y="936"/>
                    <a:pt x="519" y="944"/>
                  </a:cubicBezTo>
                  <a:cubicBezTo>
                    <a:pt x="519" y="873"/>
                    <a:pt x="519" y="873"/>
                    <a:pt x="519" y="873"/>
                  </a:cubicBezTo>
                  <a:cubicBezTo>
                    <a:pt x="472" y="873"/>
                    <a:pt x="472" y="873"/>
                    <a:pt x="472" y="873"/>
                  </a:cubicBezTo>
                  <a:cubicBezTo>
                    <a:pt x="472" y="944"/>
                    <a:pt x="472" y="944"/>
                    <a:pt x="472" y="944"/>
                  </a:cubicBezTo>
                  <a:cubicBezTo>
                    <a:pt x="366" y="936"/>
                    <a:pt x="267" y="893"/>
                    <a:pt x="193" y="826"/>
                  </a:cubicBezTo>
                  <a:cubicBezTo>
                    <a:pt x="244" y="779"/>
                    <a:pt x="244" y="779"/>
                    <a:pt x="244" y="779"/>
                  </a:cubicBezTo>
                  <a:cubicBezTo>
                    <a:pt x="208" y="744"/>
                    <a:pt x="208" y="744"/>
                    <a:pt x="208" y="744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4" y="721"/>
                    <a:pt x="51" y="623"/>
                    <a:pt x="47" y="517"/>
                  </a:cubicBezTo>
                  <a:cubicBezTo>
                    <a:pt x="114" y="517"/>
                    <a:pt x="114" y="517"/>
                    <a:pt x="114" y="517"/>
                  </a:cubicBezTo>
                  <a:cubicBezTo>
                    <a:pt x="114" y="470"/>
                    <a:pt x="114" y="470"/>
                    <a:pt x="114" y="470"/>
                  </a:cubicBezTo>
                  <a:cubicBezTo>
                    <a:pt x="47" y="470"/>
                    <a:pt x="47" y="470"/>
                    <a:pt x="47" y="470"/>
                  </a:cubicBezTo>
                  <a:cubicBezTo>
                    <a:pt x="51" y="364"/>
                    <a:pt x="94" y="270"/>
                    <a:pt x="161" y="196"/>
                  </a:cubicBezTo>
                  <a:cubicBezTo>
                    <a:pt x="208" y="243"/>
                    <a:pt x="208" y="243"/>
                    <a:pt x="208" y="243"/>
                  </a:cubicBezTo>
                  <a:cubicBezTo>
                    <a:pt x="244" y="208"/>
                    <a:pt x="244" y="208"/>
                    <a:pt x="244" y="208"/>
                  </a:cubicBezTo>
                  <a:cubicBezTo>
                    <a:pt x="197" y="161"/>
                    <a:pt x="197" y="161"/>
                    <a:pt x="197" y="161"/>
                  </a:cubicBezTo>
                  <a:cubicBezTo>
                    <a:pt x="267" y="94"/>
                    <a:pt x="366" y="51"/>
                    <a:pt x="472" y="47"/>
                  </a:cubicBezTo>
                  <a:cubicBezTo>
                    <a:pt x="472" y="114"/>
                    <a:pt x="472" y="114"/>
                    <a:pt x="472" y="114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519" y="47"/>
                    <a:pt x="519" y="47"/>
                    <a:pt x="519" y="47"/>
                  </a:cubicBezTo>
                  <a:cubicBezTo>
                    <a:pt x="625" y="51"/>
                    <a:pt x="724" y="94"/>
                    <a:pt x="798" y="161"/>
                  </a:cubicBezTo>
                  <a:cubicBezTo>
                    <a:pt x="747" y="212"/>
                    <a:pt x="747" y="212"/>
                    <a:pt x="747" y="212"/>
                  </a:cubicBezTo>
                  <a:cubicBezTo>
                    <a:pt x="783" y="243"/>
                    <a:pt x="783" y="243"/>
                    <a:pt x="783" y="243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897" y="270"/>
                    <a:pt x="940" y="364"/>
                    <a:pt x="944" y="474"/>
                  </a:cubicBezTo>
                  <a:cubicBezTo>
                    <a:pt x="877" y="474"/>
                    <a:pt x="877" y="474"/>
                    <a:pt x="877" y="474"/>
                  </a:cubicBezTo>
                  <a:cubicBezTo>
                    <a:pt x="877" y="517"/>
                    <a:pt x="877" y="517"/>
                    <a:pt x="877" y="517"/>
                  </a:cubicBezTo>
                  <a:cubicBezTo>
                    <a:pt x="944" y="517"/>
                    <a:pt x="944" y="517"/>
                    <a:pt x="944" y="517"/>
                  </a:cubicBezTo>
                  <a:cubicBezTo>
                    <a:pt x="940" y="623"/>
                    <a:pt x="897" y="721"/>
                    <a:pt x="830" y="7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1038"/>
            <p:cNvSpPr>
              <a:spLocks noChangeArrowheads="1"/>
            </p:cNvSpPr>
            <p:nvPr/>
          </p:nvSpPr>
          <p:spPr bwMode="auto">
            <a:xfrm>
              <a:off x="7609401" y="2976562"/>
              <a:ext cx="95250" cy="160337"/>
            </a:xfrm>
            <a:custGeom>
              <a:avLst/>
              <a:gdLst>
                <a:gd name="T0" fmla="*/ 221 w 265"/>
                <a:gd name="T1" fmla="*/ 0 h 447"/>
                <a:gd name="T2" fmla="*/ 221 w 265"/>
                <a:gd name="T3" fmla="*/ 0 h 447"/>
                <a:gd name="T4" fmla="*/ 122 w 265"/>
                <a:gd name="T5" fmla="*/ 243 h 447"/>
                <a:gd name="T6" fmla="*/ 103 w 265"/>
                <a:gd name="T7" fmla="*/ 239 h 447"/>
                <a:gd name="T8" fmla="*/ 0 w 265"/>
                <a:gd name="T9" fmla="*/ 341 h 447"/>
                <a:gd name="T10" fmla="*/ 103 w 265"/>
                <a:gd name="T11" fmla="*/ 446 h 447"/>
                <a:gd name="T12" fmla="*/ 205 w 265"/>
                <a:gd name="T13" fmla="*/ 341 h 447"/>
                <a:gd name="T14" fmla="*/ 165 w 265"/>
                <a:gd name="T15" fmla="*/ 258 h 447"/>
                <a:gd name="T16" fmla="*/ 264 w 265"/>
                <a:gd name="T17" fmla="*/ 15 h 447"/>
                <a:gd name="T18" fmla="*/ 221 w 265"/>
                <a:gd name="T19" fmla="*/ 0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5" h="447">
                  <a:moveTo>
                    <a:pt x="221" y="0"/>
                  </a:moveTo>
                  <a:lnTo>
                    <a:pt x="221" y="0"/>
                  </a:lnTo>
                  <a:cubicBezTo>
                    <a:pt x="122" y="243"/>
                    <a:pt x="122" y="243"/>
                    <a:pt x="122" y="243"/>
                  </a:cubicBezTo>
                  <a:cubicBezTo>
                    <a:pt x="114" y="239"/>
                    <a:pt x="110" y="239"/>
                    <a:pt x="103" y="239"/>
                  </a:cubicBezTo>
                  <a:cubicBezTo>
                    <a:pt x="44" y="239"/>
                    <a:pt x="0" y="286"/>
                    <a:pt x="0" y="341"/>
                  </a:cubicBezTo>
                  <a:cubicBezTo>
                    <a:pt x="0" y="399"/>
                    <a:pt x="44" y="446"/>
                    <a:pt x="103" y="446"/>
                  </a:cubicBezTo>
                  <a:cubicBezTo>
                    <a:pt x="158" y="446"/>
                    <a:pt x="205" y="399"/>
                    <a:pt x="205" y="341"/>
                  </a:cubicBezTo>
                  <a:cubicBezTo>
                    <a:pt x="205" y="309"/>
                    <a:pt x="189" y="278"/>
                    <a:pt x="165" y="258"/>
                  </a:cubicBezTo>
                  <a:cubicBezTo>
                    <a:pt x="264" y="15"/>
                    <a:pt x="264" y="15"/>
                    <a:pt x="264" y="15"/>
                  </a:cubicBezTo>
                  <a:lnTo>
                    <a:pt x="22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5" name="Group 384"/>
          <p:cNvGrpSpPr/>
          <p:nvPr/>
        </p:nvGrpSpPr>
        <p:grpSpPr>
          <a:xfrm>
            <a:off x="8309927" y="2290324"/>
            <a:ext cx="357188" cy="357187"/>
            <a:chOff x="5868337" y="2264787"/>
            <a:chExt cx="357188" cy="357187"/>
          </a:xfrm>
        </p:grpSpPr>
        <p:sp>
          <p:nvSpPr>
            <p:cNvPr id="386" name="Freeform 1216"/>
            <p:cNvSpPr>
              <a:spLocks noChangeArrowheads="1"/>
            </p:cNvSpPr>
            <p:nvPr/>
          </p:nvSpPr>
          <p:spPr bwMode="auto">
            <a:xfrm>
              <a:off x="5876275" y="2272724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1217"/>
            <p:cNvSpPr>
              <a:spLocks noChangeArrowheads="1"/>
            </p:cNvSpPr>
            <p:nvPr/>
          </p:nvSpPr>
          <p:spPr bwMode="auto">
            <a:xfrm>
              <a:off x="6046137" y="2272724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1218"/>
            <p:cNvSpPr>
              <a:spLocks noChangeArrowheads="1"/>
            </p:cNvSpPr>
            <p:nvPr/>
          </p:nvSpPr>
          <p:spPr bwMode="auto">
            <a:xfrm>
              <a:off x="5868337" y="2264787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1219"/>
            <p:cNvSpPr>
              <a:spLocks noChangeArrowheads="1"/>
            </p:cNvSpPr>
            <p:nvPr/>
          </p:nvSpPr>
          <p:spPr bwMode="auto">
            <a:xfrm>
              <a:off x="5936600" y="2337812"/>
              <a:ext cx="220662" cy="192087"/>
            </a:xfrm>
            <a:custGeom>
              <a:avLst/>
              <a:gdLst>
                <a:gd name="T0" fmla="*/ 542 w 614"/>
                <a:gd name="T1" fmla="*/ 86 h 533"/>
                <a:gd name="T2" fmla="*/ 401 w 614"/>
                <a:gd name="T3" fmla="*/ 74 h 533"/>
                <a:gd name="T4" fmla="*/ 369 w 614"/>
                <a:gd name="T5" fmla="*/ 0 h 533"/>
                <a:gd name="T6" fmla="*/ 0 w 614"/>
                <a:gd name="T7" fmla="*/ 454 h 533"/>
                <a:gd name="T8" fmla="*/ 71 w 614"/>
                <a:gd name="T9" fmla="*/ 478 h 533"/>
                <a:gd name="T10" fmla="*/ 74 w 614"/>
                <a:gd name="T11" fmla="*/ 532 h 533"/>
                <a:gd name="T12" fmla="*/ 440 w 614"/>
                <a:gd name="T13" fmla="*/ 497 h 533"/>
                <a:gd name="T14" fmla="*/ 397 w 614"/>
                <a:gd name="T15" fmla="*/ 372 h 533"/>
                <a:gd name="T16" fmla="*/ 420 w 614"/>
                <a:gd name="T17" fmla="*/ 372 h 533"/>
                <a:gd name="T18" fmla="*/ 613 w 614"/>
                <a:gd name="T19" fmla="*/ 340 h 533"/>
                <a:gd name="T20" fmla="*/ 542 w 614"/>
                <a:gd name="T21" fmla="*/ 86 h 533"/>
                <a:gd name="T22" fmla="*/ 153 w 614"/>
                <a:gd name="T23" fmla="*/ 156 h 533"/>
                <a:gd name="T24" fmla="*/ 354 w 614"/>
                <a:gd name="T25" fmla="*/ 82 h 533"/>
                <a:gd name="T26" fmla="*/ 303 w 614"/>
                <a:gd name="T27" fmla="*/ 98 h 533"/>
                <a:gd name="T28" fmla="*/ 255 w 614"/>
                <a:gd name="T29" fmla="*/ 117 h 533"/>
                <a:gd name="T30" fmla="*/ 208 w 614"/>
                <a:gd name="T31" fmla="*/ 149 h 533"/>
                <a:gd name="T32" fmla="*/ 153 w 614"/>
                <a:gd name="T33" fmla="*/ 207 h 533"/>
                <a:gd name="T34" fmla="*/ 133 w 614"/>
                <a:gd name="T35" fmla="*/ 235 h 533"/>
                <a:gd name="T36" fmla="*/ 118 w 614"/>
                <a:gd name="T37" fmla="*/ 262 h 533"/>
                <a:gd name="T38" fmla="*/ 102 w 614"/>
                <a:gd name="T39" fmla="*/ 293 h 533"/>
                <a:gd name="T40" fmla="*/ 90 w 614"/>
                <a:gd name="T41" fmla="*/ 329 h 533"/>
                <a:gd name="T42" fmla="*/ 82 w 614"/>
                <a:gd name="T43" fmla="*/ 368 h 533"/>
                <a:gd name="T44" fmla="*/ 74 w 614"/>
                <a:gd name="T45" fmla="*/ 431 h 533"/>
                <a:gd name="T46" fmla="*/ 153 w 614"/>
                <a:gd name="T47" fmla="*/ 156 h 533"/>
                <a:gd name="T48" fmla="*/ 554 w 614"/>
                <a:gd name="T49" fmla="*/ 340 h 533"/>
                <a:gd name="T50" fmla="*/ 476 w 614"/>
                <a:gd name="T51" fmla="*/ 348 h 533"/>
                <a:gd name="T52" fmla="*/ 456 w 614"/>
                <a:gd name="T53" fmla="*/ 301 h 533"/>
                <a:gd name="T54" fmla="*/ 330 w 614"/>
                <a:gd name="T55" fmla="*/ 258 h 533"/>
                <a:gd name="T56" fmla="*/ 354 w 614"/>
                <a:gd name="T57" fmla="*/ 364 h 533"/>
                <a:gd name="T58" fmla="*/ 118 w 614"/>
                <a:gd name="T59" fmla="*/ 489 h 533"/>
                <a:gd name="T60" fmla="*/ 118 w 614"/>
                <a:gd name="T61" fmla="*/ 434 h 533"/>
                <a:gd name="T62" fmla="*/ 126 w 614"/>
                <a:gd name="T63" fmla="*/ 391 h 533"/>
                <a:gd name="T64" fmla="*/ 133 w 614"/>
                <a:gd name="T65" fmla="*/ 352 h 533"/>
                <a:gd name="T66" fmla="*/ 145 w 614"/>
                <a:gd name="T67" fmla="*/ 317 h 533"/>
                <a:gd name="T68" fmla="*/ 161 w 614"/>
                <a:gd name="T69" fmla="*/ 278 h 533"/>
                <a:gd name="T70" fmla="*/ 181 w 614"/>
                <a:gd name="T71" fmla="*/ 243 h 533"/>
                <a:gd name="T72" fmla="*/ 240 w 614"/>
                <a:gd name="T73" fmla="*/ 184 h 533"/>
                <a:gd name="T74" fmla="*/ 279 w 614"/>
                <a:gd name="T75" fmla="*/ 160 h 533"/>
                <a:gd name="T76" fmla="*/ 322 w 614"/>
                <a:gd name="T77" fmla="*/ 141 h 533"/>
                <a:gd name="T78" fmla="*/ 373 w 614"/>
                <a:gd name="T79" fmla="*/ 125 h 533"/>
                <a:gd name="T80" fmla="*/ 413 w 614"/>
                <a:gd name="T81" fmla="*/ 145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33">
                  <a:moveTo>
                    <a:pt x="542" y="86"/>
                  </a:moveTo>
                  <a:lnTo>
                    <a:pt x="542" y="86"/>
                  </a:lnTo>
                  <a:cubicBezTo>
                    <a:pt x="499" y="78"/>
                    <a:pt x="499" y="78"/>
                    <a:pt x="499" y="78"/>
                  </a:cubicBezTo>
                  <a:cubicBezTo>
                    <a:pt x="495" y="74"/>
                    <a:pt x="456" y="70"/>
                    <a:pt x="401" y="74"/>
                  </a:cubicBezTo>
                  <a:cubicBezTo>
                    <a:pt x="393" y="0"/>
                    <a:pt x="393" y="0"/>
                    <a:pt x="393" y="0"/>
                  </a:cubicBezTo>
                  <a:cubicBezTo>
                    <a:pt x="369" y="0"/>
                    <a:pt x="369" y="0"/>
                    <a:pt x="369" y="0"/>
                  </a:cubicBezTo>
                  <a:cubicBezTo>
                    <a:pt x="271" y="15"/>
                    <a:pt x="185" y="55"/>
                    <a:pt x="122" y="121"/>
                  </a:cubicBezTo>
                  <a:cubicBezTo>
                    <a:pt x="19" y="223"/>
                    <a:pt x="0" y="372"/>
                    <a:pt x="0" y="454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71" y="478"/>
                    <a:pt x="71" y="478"/>
                    <a:pt x="71" y="478"/>
                  </a:cubicBezTo>
                  <a:cubicBezTo>
                    <a:pt x="71" y="497"/>
                    <a:pt x="71" y="513"/>
                    <a:pt x="71" y="513"/>
                  </a:cubicBezTo>
                  <a:cubicBezTo>
                    <a:pt x="74" y="532"/>
                    <a:pt x="74" y="532"/>
                    <a:pt x="74" y="532"/>
                  </a:cubicBezTo>
                  <a:cubicBezTo>
                    <a:pt x="440" y="532"/>
                    <a:pt x="440" y="532"/>
                    <a:pt x="440" y="532"/>
                  </a:cubicBezTo>
                  <a:cubicBezTo>
                    <a:pt x="440" y="497"/>
                    <a:pt x="440" y="497"/>
                    <a:pt x="440" y="497"/>
                  </a:cubicBezTo>
                  <a:cubicBezTo>
                    <a:pt x="436" y="489"/>
                    <a:pt x="436" y="489"/>
                    <a:pt x="436" y="489"/>
                  </a:cubicBezTo>
                  <a:cubicBezTo>
                    <a:pt x="436" y="489"/>
                    <a:pt x="397" y="438"/>
                    <a:pt x="397" y="372"/>
                  </a:cubicBezTo>
                  <a:cubicBezTo>
                    <a:pt x="401" y="372"/>
                    <a:pt x="401" y="372"/>
                    <a:pt x="401" y="372"/>
                  </a:cubicBezTo>
                  <a:cubicBezTo>
                    <a:pt x="409" y="372"/>
                    <a:pt x="417" y="372"/>
                    <a:pt x="420" y="372"/>
                  </a:cubicBezTo>
                  <a:cubicBezTo>
                    <a:pt x="539" y="431"/>
                    <a:pt x="539" y="431"/>
                    <a:pt x="539" y="431"/>
                  </a:cubicBezTo>
                  <a:cubicBezTo>
                    <a:pt x="613" y="340"/>
                    <a:pt x="613" y="340"/>
                    <a:pt x="613" y="340"/>
                  </a:cubicBezTo>
                  <a:cubicBezTo>
                    <a:pt x="472" y="152"/>
                    <a:pt x="472" y="152"/>
                    <a:pt x="472" y="152"/>
                  </a:cubicBezTo>
                  <a:lnTo>
                    <a:pt x="542" y="86"/>
                  </a:lnTo>
                  <a:close/>
                  <a:moveTo>
                    <a:pt x="153" y="156"/>
                  </a:moveTo>
                  <a:lnTo>
                    <a:pt x="153" y="156"/>
                  </a:lnTo>
                  <a:cubicBezTo>
                    <a:pt x="208" y="102"/>
                    <a:pt x="271" y="66"/>
                    <a:pt x="350" y="51"/>
                  </a:cubicBezTo>
                  <a:cubicBezTo>
                    <a:pt x="354" y="82"/>
                    <a:pt x="354" y="82"/>
                    <a:pt x="354" y="82"/>
                  </a:cubicBezTo>
                  <a:cubicBezTo>
                    <a:pt x="338" y="86"/>
                    <a:pt x="318" y="90"/>
                    <a:pt x="303" y="98"/>
                  </a:cubicBezTo>
                  <a:lnTo>
                    <a:pt x="303" y="98"/>
                  </a:lnTo>
                  <a:cubicBezTo>
                    <a:pt x="287" y="102"/>
                    <a:pt x="271" y="109"/>
                    <a:pt x="259" y="117"/>
                  </a:cubicBezTo>
                  <a:cubicBezTo>
                    <a:pt x="255" y="117"/>
                    <a:pt x="255" y="117"/>
                    <a:pt x="255" y="117"/>
                  </a:cubicBezTo>
                  <a:cubicBezTo>
                    <a:pt x="244" y="125"/>
                    <a:pt x="232" y="133"/>
                    <a:pt x="216" y="145"/>
                  </a:cubicBezTo>
                  <a:cubicBezTo>
                    <a:pt x="216" y="145"/>
                    <a:pt x="212" y="149"/>
                    <a:pt x="208" y="149"/>
                  </a:cubicBezTo>
                  <a:cubicBezTo>
                    <a:pt x="196" y="160"/>
                    <a:pt x="185" y="168"/>
                    <a:pt x="173" y="180"/>
                  </a:cubicBezTo>
                  <a:cubicBezTo>
                    <a:pt x="165" y="188"/>
                    <a:pt x="157" y="196"/>
                    <a:pt x="153" y="207"/>
                  </a:cubicBezTo>
                  <a:cubicBezTo>
                    <a:pt x="149" y="211"/>
                    <a:pt x="145" y="211"/>
                    <a:pt x="145" y="215"/>
                  </a:cubicBezTo>
                  <a:cubicBezTo>
                    <a:pt x="141" y="223"/>
                    <a:pt x="137" y="227"/>
                    <a:pt x="133" y="235"/>
                  </a:cubicBezTo>
                  <a:cubicBezTo>
                    <a:pt x="130" y="239"/>
                    <a:pt x="130" y="243"/>
                    <a:pt x="126" y="246"/>
                  </a:cubicBezTo>
                  <a:cubicBezTo>
                    <a:pt x="122" y="254"/>
                    <a:pt x="118" y="258"/>
                    <a:pt x="118" y="262"/>
                  </a:cubicBezTo>
                  <a:cubicBezTo>
                    <a:pt x="114" y="270"/>
                    <a:pt x="114" y="274"/>
                    <a:pt x="110" y="278"/>
                  </a:cubicBezTo>
                  <a:cubicBezTo>
                    <a:pt x="106" y="282"/>
                    <a:pt x="106" y="290"/>
                    <a:pt x="102" y="293"/>
                  </a:cubicBezTo>
                  <a:cubicBezTo>
                    <a:pt x="102" y="297"/>
                    <a:pt x="98" y="301"/>
                    <a:pt x="98" y="309"/>
                  </a:cubicBezTo>
                  <a:cubicBezTo>
                    <a:pt x="94" y="313"/>
                    <a:pt x="94" y="321"/>
                    <a:pt x="90" y="329"/>
                  </a:cubicBezTo>
                  <a:cubicBezTo>
                    <a:pt x="90" y="333"/>
                    <a:pt x="90" y="333"/>
                    <a:pt x="90" y="337"/>
                  </a:cubicBezTo>
                  <a:cubicBezTo>
                    <a:pt x="86" y="348"/>
                    <a:pt x="82" y="356"/>
                    <a:pt x="82" y="368"/>
                  </a:cubicBezTo>
                  <a:cubicBezTo>
                    <a:pt x="82" y="368"/>
                    <a:pt x="82" y="368"/>
                    <a:pt x="82" y="372"/>
                  </a:cubicBezTo>
                  <a:cubicBezTo>
                    <a:pt x="78" y="391"/>
                    <a:pt x="74" y="411"/>
                    <a:pt x="74" y="431"/>
                  </a:cubicBezTo>
                  <a:cubicBezTo>
                    <a:pt x="47" y="431"/>
                    <a:pt x="47" y="431"/>
                    <a:pt x="47" y="431"/>
                  </a:cubicBezTo>
                  <a:cubicBezTo>
                    <a:pt x="51" y="356"/>
                    <a:pt x="74" y="235"/>
                    <a:pt x="153" y="156"/>
                  </a:cubicBezTo>
                  <a:close/>
                  <a:moveTo>
                    <a:pt x="554" y="340"/>
                  </a:moveTo>
                  <a:lnTo>
                    <a:pt x="554" y="340"/>
                  </a:lnTo>
                  <a:cubicBezTo>
                    <a:pt x="527" y="376"/>
                    <a:pt x="527" y="376"/>
                    <a:pt x="527" y="376"/>
                  </a:cubicBezTo>
                  <a:cubicBezTo>
                    <a:pt x="476" y="348"/>
                    <a:pt x="476" y="348"/>
                    <a:pt x="476" y="348"/>
                  </a:cubicBezTo>
                  <a:cubicBezTo>
                    <a:pt x="479" y="340"/>
                    <a:pt x="487" y="333"/>
                    <a:pt x="491" y="329"/>
                  </a:cubicBezTo>
                  <a:cubicBezTo>
                    <a:pt x="456" y="301"/>
                    <a:pt x="456" y="301"/>
                    <a:pt x="456" y="301"/>
                  </a:cubicBezTo>
                  <a:cubicBezTo>
                    <a:pt x="444" y="317"/>
                    <a:pt x="420" y="329"/>
                    <a:pt x="401" y="329"/>
                  </a:cubicBezTo>
                  <a:cubicBezTo>
                    <a:pt x="362" y="329"/>
                    <a:pt x="330" y="297"/>
                    <a:pt x="330" y="258"/>
                  </a:cubicBezTo>
                  <a:cubicBezTo>
                    <a:pt x="283" y="258"/>
                    <a:pt x="283" y="258"/>
                    <a:pt x="283" y="258"/>
                  </a:cubicBezTo>
                  <a:cubicBezTo>
                    <a:pt x="283" y="305"/>
                    <a:pt x="310" y="344"/>
                    <a:pt x="354" y="364"/>
                  </a:cubicBezTo>
                  <a:cubicBezTo>
                    <a:pt x="350" y="415"/>
                    <a:pt x="365" y="458"/>
                    <a:pt x="381" y="489"/>
                  </a:cubicBezTo>
                  <a:cubicBezTo>
                    <a:pt x="118" y="489"/>
                    <a:pt x="118" y="489"/>
                    <a:pt x="118" y="489"/>
                  </a:cubicBezTo>
                  <a:cubicBezTo>
                    <a:pt x="118" y="478"/>
                    <a:pt x="118" y="462"/>
                    <a:pt x="118" y="442"/>
                  </a:cubicBezTo>
                  <a:cubicBezTo>
                    <a:pt x="118" y="438"/>
                    <a:pt x="118" y="434"/>
                    <a:pt x="118" y="434"/>
                  </a:cubicBezTo>
                  <a:cubicBezTo>
                    <a:pt x="122" y="423"/>
                    <a:pt x="122" y="411"/>
                    <a:pt x="122" y="403"/>
                  </a:cubicBezTo>
                  <a:cubicBezTo>
                    <a:pt x="122" y="399"/>
                    <a:pt x="126" y="395"/>
                    <a:pt x="126" y="391"/>
                  </a:cubicBezTo>
                  <a:cubicBezTo>
                    <a:pt x="126" y="384"/>
                    <a:pt x="126" y="376"/>
                    <a:pt x="130" y="368"/>
                  </a:cubicBezTo>
                  <a:cubicBezTo>
                    <a:pt x="130" y="364"/>
                    <a:pt x="133" y="356"/>
                    <a:pt x="133" y="352"/>
                  </a:cubicBezTo>
                  <a:cubicBezTo>
                    <a:pt x="133" y="344"/>
                    <a:pt x="137" y="340"/>
                    <a:pt x="137" y="333"/>
                  </a:cubicBezTo>
                  <a:cubicBezTo>
                    <a:pt x="141" y="325"/>
                    <a:pt x="141" y="321"/>
                    <a:pt x="145" y="317"/>
                  </a:cubicBezTo>
                  <a:cubicBezTo>
                    <a:pt x="149" y="309"/>
                    <a:pt x="149" y="301"/>
                    <a:pt x="153" y="293"/>
                  </a:cubicBezTo>
                  <a:cubicBezTo>
                    <a:pt x="157" y="290"/>
                    <a:pt x="157" y="286"/>
                    <a:pt x="161" y="278"/>
                  </a:cubicBezTo>
                  <a:cubicBezTo>
                    <a:pt x="165" y="270"/>
                    <a:pt x="169" y="266"/>
                    <a:pt x="173" y="258"/>
                  </a:cubicBezTo>
                  <a:cubicBezTo>
                    <a:pt x="177" y="254"/>
                    <a:pt x="181" y="246"/>
                    <a:pt x="181" y="243"/>
                  </a:cubicBezTo>
                  <a:cubicBezTo>
                    <a:pt x="189" y="235"/>
                    <a:pt x="196" y="223"/>
                    <a:pt x="208" y="211"/>
                  </a:cubicBezTo>
                  <a:cubicBezTo>
                    <a:pt x="220" y="199"/>
                    <a:pt x="228" y="192"/>
                    <a:pt x="240" y="184"/>
                  </a:cubicBezTo>
                  <a:cubicBezTo>
                    <a:pt x="247" y="180"/>
                    <a:pt x="251" y="176"/>
                    <a:pt x="255" y="172"/>
                  </a:cubicBezTo>
                  <a:cubicBezTo>
                    <a:pt x="263" y="168"/>
                    <a:pt x="271" y="164"/>
                    <a:pt x="279" y="160"/>
                  </a:cubicBezTo>
                  <a:cubicBezTo>
                    <a:pt x="283" y="156"/>
                    <a:pt x="287" y="152"/>
                    <a:pt x="295" y="152"/>
                  </a:cubicBezTo>
                  <a:cubicBezTo>
                    <a:pt x="303" y="149"/>
                    <a:pt x="314" y="141"/>
                    <a:pt x="322" y="141"/>
                  </a:cubicBezTo>
                  <a:cubicBezTo>
                    <a:pt x="330" y="137"/>
                    <a:pt x="334" y="137"/>
                    <a:pt x="342" y="133"/>
                  </a:cubicBezTo>
                  <a:cubicBezTo>
                    <a:pt x="354" y="129"/>
                    <a:pt x="362" y="129"/>
                    <a:pt x="373" y="125"/>
                  </a:cubicBezTo>
                  <a:cubicBezTo>
                    <a:pt x="397" y="121"/>
                    <a:pt x="420" y="117"/>
                    <a:pt x="440" y="117"/>
                  </a:cubicBezTo>
                  <a:cubicBezTo>
                    <a:pt x="413" y="145"/>
                    <a:pt x="413" y="145"/>
                    <a:pt x="413" y="145"/>
                  </a:cubicBezTo>
                  <a:lnTo>
                    <a:pt x="554" y="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0" name="Group 389"/>
          <p:cNvGrpSpPr/>
          <p:nvPr/>
        </p:nvGrpSpPr>
        <p:grpSpPr>
          <a:xfrm>
            <a:off x="8317865" y="3530023"/>
            <a:ext cx="357187" cy="357187"/>
            <a:chOff x="5876275" y="3492593"/>
            <a:chExt cx="357187" cy="357187"/>
          </a:xfrm>
        </p:grpSpPr>
        <p:sp>
          <p:nvSpPr>
            <p:cNvPr id="391" name="Freeform 1220"/>
            <p:cNvSpPr>
              <a:spLocks noChangeArrowheads="1"/>
            </p:cNvSpPr>
            <p:nvPr/>
          </p:nvSpPr>
          <p:spPr bwMode="auto">
            <a:xfrm>
              <a:off x="5885800" y="3500530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1221"/>
            <p:cNvSpPr>
              <a:spLocks noChangeArrowheads="1"/>
            </p:cNvSpPr>
            <p:nvPr/>
          </p:nvSpPr>
          <p:spPr bwMode="auto">
            <a:xfrm>
              <a:off x="6055662" y="3500530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1222"/>
            <p:cNvSpPr>
              <a:spLocks noChangeArrowheads="1"/>
            </p:cNvSpPr>
            <p:nvPr/>
          </p:nvSpPr>
          <p:spPr bwMode="auto">
            <a:xfrm>
              <a:off x="5876275" y="3492593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1223"/>
            <p:cNvSpPr>
              <a:spLocks noChangeArrowheads="1"/>
            </p:cNvSpPr>
            <p:nvPr/>
          </p:nvSpPr>
          <p:spPr bwMode="auto">
            <a:xfrm>
              <a:off x="5946125" y="3565618"/>
              <a:ext cx="220662" cy="192087"/>
            </a:xfrm>
            <a:custGeom>
              <a:avLst/>
              <a:gdLst>
                <a:gd name="T0" fmla="*/ 542 w 614"/>
                <a:gd name="T1" fmla="*/ 86 h 533"/>
                <a:gd name="T2" fmla="*/ 401 w 614"/>
                <a:gd name="T3" fmla="*/ 74 h 533"/>
                <a:gd name="T4" fmla="*/ 369 w 614"/>
                <a:gd name="T5" fmla="*/ 0 h 533"/>
                <a:gd name="T6" fmla="*/ 0 w 614"/>
                <a:gd name="T7" fmla="*/ 454 h 533"/>
                <a:gd name="T8" fmla="*/ 71 w 614"/>
                <a:gd name="T9" fmla="*/ 478 h 533"/>
                <a:gd name="T10" fmla="*/ 74 w 614"/>
                <a:gd name="T11" fmla="*/ 532 h 533"/>
                <a:gd name="T12" fmla="*/ 440 w 614"/>
                <a:gd name="T13" fmla="*/ 497 h 533"/>
                <a:gd name="T14" fmla="*/ 397 w 614"/>
                <a:gd name="T15" fmla="*/ 372 h 533"/>
                <a:gd name="T16" fmla="*/ 420 w 614"/>
                <a:gd name="T17" fmla="*/ 372 h 533"/>
                <a:gd name="T18" fmla="*/ 613 w 614"/>
                <a:gd name="T19" fmla="*/ 340 h 533"/>
                <a:gd name="T20" fmla="*/ 542 w 614"/>
                <a:gd name="T21" fmla="*/ 86 h 533"/>
                <a:gd name="T22" fmla="*/ 153 w 614"/>
                <a:gd name="T23" fmla="*/ 156 h 533"/>
                <a:gd name="T24" fmla="*/ 354 w 614"/>
                <a:gd name="T25" fmla="*/ 82 h 533"/>
                <a:gd name="T26" fmla="*/ 303 w 614"/>
                <a:gd name="T27" fmla="*/ 98 h 533"/>
                <a:gd name="T28" fmla="*/ 255 w 614"/>
                <a:gd name="T29" fmla="*/ 117 h 533"/>
                <a:gd name="T30" fmla="*/ 208 w 614"/>
                <a:gd name="T31" fmla="*/ 149 h 533"/>
                <a:gd name="T32" fmla="*/ 153 w 614"/>
                <a:gd name="T33" fmla="*/ 207 h 533"/>
                <a:gd name="T34" fmla="*/ 133 w 614"/>
                <a:gd name="T35" fmla="*/ 235 h 533"/>
                <a:gd name="T36" fmla="*/ 118 w 614"/>
                <a:gd name="T37" fmla="*/ 262 h 533"/>
                <a:gd name="T38" fmla="*/ 102 w 614"/>
                <a:gd name="T39" fmla="*/ 293 h 533"/>
                <a:gd name="T40" fmla="*/ 90 w 614"/>
                <a:gd name="T41" fmla="*/ 329 h 533"/>
                <a:gd name="T42" fmla="*/ 82 w 614"/>
                <a:gd name="T43" fmla="*/ 368 h 533"/>
                <a:gd name="T44" fmla="*/ 74 w 614"/>
                <a:gd name="T45" fmla="*/ 431 h 533"/>
                <a:gd name="T46" fmla="*/ 153 w 614"/>
                <a:gd name="T47" fmla="*/ 156 h 533"/>
                <a:gd name="T48" fmla="*/ 554 w 614"/>
                <a:gd name="T49" fmla="*/ 340 h 533"/>
                <a:gd name="T50" fmla="*/ 476 w 614"/>
                <a:gd name="T51" fmla="*/ 348 h 533"/>
                <a:gd name="T52" fmla="*/ 456 w 614"/>
                <a:gd name="T53" fmla="*/ 301 h 533"/>
                <a:gd name="T54" fmla="*/ 330 w 614"/>
                <a:gd name="T55" fmla="*/ 258 h 533"/>
                <a:gd name="T56" fmla="*/ 354 w 614"/>
                <a:gd name="T57" fmla="*/ 364 h 533"/>
                <a:gd name="T58" fmla="*/ 118 w 614"/>
                <a:gd name="T59" fmla="*/ 489 h 533"/>
                <a:gd name="T60" fmla="*/ 118 w 614"/>
                <a:gd name="T61" fmla="*/ 434 h 533"/>
                <a:gd name="T62" fmla="*/ 126 w 614"/>
                <a:gd name="T63" fmla="*/ 391 h 533"/>
                <a:gd name="T64" fmla="*/ 133 w 614"/>
                <a:gd name="T65" fmla="*/ 352 h 533"/>
                <a:gd name="T66" fmla="*/ 145 w 614"/>
                <a:gd name="T67" fmla="*/ 317 h 533"/>
                <a:gd name="T68" fmla="*/ 161 w 614"/>
                <a:gd name="T69" fmla="*/ 278 h 533"/>
                <a:gd name="T70" fmla="*/ 181 w 614"/>
                <a:gd name="T71" fmla="*/ 243 h 533"/>
                <a:gd name="T72" fmla="*/ 240 w 614"/>
                <a:gd name="T73" fmla="*/ 184 h 533"/>
                <a:gd name="T74" fmla="*/ 279 w 614"/>
                <a:gd name="T75" fmla="*/ 160 h 533"/>
                <a:gd name="T76" fmla="*/ 322 w 614"/>
                <a:gd name="T77" fmla="*/ 141 h 533"/>
                <a:gd name="T78" fmla="*/ 373 w 614"/>
                <a:gd name="T79" fmla="*/ 125 h 533"/>
                <a:gd name="T80" fmla="*/ 413 w 614"/>
                <a:gd name="T81" fmla="*/ 145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33">
                  <a:moveTo>
                    <a:pt x="542" y="86"/>
                  </a:moveTo>
                  <a:lnTo>
                    <a:pt x="542" y="86"/>
                  </a:lnTo>
                  <a:cubicBezTo>
                    <a:pt x="499" y="78"/>
                    <a:pt x="499" y="78"/>
                    <a:pt x="499" y="78"/>
                  </a:cubicBezTo>
                  <a:cubicBezTo>
                    <a:pt x="495" y="74"/>
                    <a:pt x="456" y="70"/>
                    <a:pt x="401" y="74"/>
                  </a:cubicBezTo>
                  <a:cubicBezTo>
                    <a:pt x="393" y="0"/>
                    <a:pt x="393" y="0"/>
                    <a:pt x="393" y="0"/>
                  </a:cubicBezTo>
                  <a:cubicBezTo>
                    <a:pt x="369" y="0"/>
                    <a:pt x="369" y="0"/>
                    <a:pt x="369" y="0"/>
                  </a:cubicBezTo>
                  <a:cubicBezTo>
                    <a:pt x="271" y="15"/>
                    <a:pt x="185" y="55"/>
                    <a:pt x="122" y="121"/>
                  </a:cubicBezTo>
                  <a:cubicBezTo>
                    <a:pt x="19" y="223"/>
                    <a:pt x="0" y="372"/>
                    <a:pt x="0" y="454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71" y="478"/>
                    <a:pt x="71" y="478"/>
                    <a:pt x="71" y="478"/>
                  </a:cubicBezTo>
                  <a:cubicBezTo>
                    <a:pt x="71" y="497"/>
                    <a:pt x="71" y="513"/>
                    <a:pt x="71" y="513"/>
                  </a:cubicBezTo>
                  <a:cubicBezTo>
                    <a:pt x="74" y="532"/>
                    <a:pt x="74" y="532"/>
                    <a:pt x="74" y="532"/>
                  </a:cubicBezTo>
                  <a:cubicBezTo>
                    <a:pt x="440" y="532"/>
                    <a:pt x="440" y="532"/>
                    <a:pt x="440" y="532"/>
                  </a:cubicBezTo>
                  <a:cubicBezTo>
                    <a:pt x="440" y="497"/>
                    <a:pt x="440" y="497"/>
                    <a:pt x="440" y="497"/>
                  </a:cubicBezTo>
                  <a:cubicBezTo>
                    <a:pt x="436" y="489"/>
                    <a:pt x="436" y="489"/>
                    <a:pt x="436" y="489"/>
                  </a:cubicBezTo>
                  <a:cubicBezTo>
                    <a:pt x="436" y="489"/>
                    <a:pt x="397" y="438"/>
                    <a:pt x="397" y="372"/>
                  </a:cubicBezTo>
                  <a:cubicBezTo>
                    <a:pt x="401" y="372"/>
                    <a:pt x="401" y="372"/>
                    <a:pt x="401" y="372"/>
                  </a:cubicBezTo>
                  <a:cubicBezTo>
                    <a:pt x="409" y="372"/>
                    <a:pt x="417" y="372"/>
                    <a:pt x="420" y="372"/>
                  </a:cubicBezTo>
                  <a:cubicBezTo>
                    <a:pt x="539" y="431"/>
                    <a:pt x="539" y="431"/>
                    <a:pt x="539" y="431"/>
                  </a:cubicBezTo>
                  <a:cubicBezTo>
                    <a:pt x="613" y="340"/>
                    <a:pt x="613" y="340"/>
                    <a:pt x="613" y="340"/>
                  </a:cubicBezTo>
                  <a:cubicBezTo>
                    <a:pt x="472" y="152"/>
                    <a:pt x="472" y="152"/>
                    <a:pt x="472" y="152"/>
                  </a:cubicBezTo>
                  <a:lnTo>
                    <a:pt x="542" y="86"/>
                  </a:lnTo>
                  <a:close/>
                  <a:moveTo>
                    <a:pt x="153" y="156"/>
                  </a:moveTo>
                  <a:lnTo>
                    <a:pt x="153" y="156"/>
                  </a:lnTo>
                  <a:cubicBezTo>
                    <a:pt x="208" y="102"/>
                    <a:pt x="271" y="66"/>
                    <a:pt x="350" y="51"/>
                  </a:cubicBezTo>
                  <a:cubicBezTo>
                    <a:pt x="354" y="82"/>
                    <a:pt x="354" y="82"/>
                    <a:pt x="354" y="82"/>
                  </a:cubicBezTo>
                  <a:cubicBezTo>
                    <a:pt x="338" y="86"/>
                    <a:pt x="318" y="90"/>
                    <a:pt x="303" y="98"/>
                  </a:cubicBezTo>
                  <a:lnTo>
                    <a:pt x="303" y="98"/>
                  </a:lnTo>
                  <a:cubicBezTo>
                    <a:pt x="287" y="102"/>
                    <a:pt x="271" y="109"/>
                    <a:pt x="259" y="117"/>
                  </a:cubicBezTo>
                  <a:cubicBezTo>
                    <a:pt x="255" y="117"/>
                    <a:pt x="255" y="117"/>
                    <a:pt x="255" y="117"/>
                  </a:cubicBezTo>
                  <a:cubicBezTo>
                    <a:pt x="244" y="125"/>
                    <a:pt x="232" y="133"/>
                    <a:pt x="216" y="145"/>
                  </a:cubicBezTo>
                  <a:cubicBezTo>
                    <a:pt x="216" y="145"/>
                    <a:pt x="212" y="149"/>
                    <a:pt x="208" y="149"/>
                  </a:cubicBezTo>
                  <a:cubicBezTo>
                    <a:pt x="196" y="160"/>
                    <a:pt x="185" y="168"/>
                    <a:pt x="173" y="180"/>
                  </a:cubicBezTo>
                  <a:cubicBezTo>
                    <a:pt x="165" y="188"/>
                    <a:pt x="157" y="196"/>
                    <a:pt x="153" y="207"/>
                  </a:cubicBezTo>
                  <a:cubicBezTo>
                    <a:pt x="149" y="211"/>
                    <a:pt x="145" y="211"/>
                    <a:pt x="145" y="215"/>
                  </a:cubicBezTo>
                  <a:cubicBezTo>
                    <a:pt x="141" y="223"/>
                    <a:pt x="137" y="227"/>
                    <a:pt x="133" y="235"/>
                  </a:cubicBezTo>
                  <a:cubicBezTo>
                    <a:pt x="130" y="239"/>
                    <a:pt x="130" y="243"/>
                    <a:pt x="126" y="246"/>
                  </a:cubicBezTo>
                  <a:cubicBezTo>
                    <a:pt x="122" y="254"/>
                    <a:pt x="118" y="258"/>
                    <a:pt x="118" y="262"/>
                  </a:cubicBezTo>
                  <a:cubicBezTo>
                    <a:pt x="114" y="270"/>
                    <a:pt x="114" y="274"/>
                    <a:pt x="110" y="278"/>
                  </a:cubicBezTo>
                  <a:cubicBezTo>
                    <a:pt x="106" y="282"/>
                    <a:pt x="106" y="290"/>
                    <a:pt x="102" y="293"/>
                  </a:cubicBezTo>
                  <a:cubicBezTo>
                    <a:pt x="102" y="297"/>
                    <a:pt x="98" y="301"/>
                    <a:pt x="98" y="309"/>
                  </a:cubicBezTo>
                  <a:cubicBezTo>
                    <a:pt x="94" y="313"/>
                    <a:pt x="94" y="321"/>
                    <a:pt x="90" y="329"/>
                  </a:cubicBezTo>
                  <a:cubicBezTo>
                    <a:pt x="90" y="333"/>
                    <a:pt x="90" y="333"/>
                    <a:pt x="90" y="337"/>
                  </a:cubicBezTo>
                  <a:cubicBezTo>
                    <a:pt x="86" y="348"/>
                    <a:pt x="82" y="356"/>
                    <a:pt x="82" y="368"/>
                  </a:cubicBezTo>
                  <a:cubicBezTo>
                    <a:pt x="82" y="368"/>
                    <a:pt x="82" y="368"/>
                    <a:pt x="82" y="372"/>
                  </a:cubicBezTo>
                  <a:cubicBezTo>
                    <a:pt x="78" y="391"/>
                    <a:pt x="74" y="411"/>
                    <a:pt x="74" y="431"/>
                  </a:cubicBezTo>
                  <a:cubicBezTo>
                    <a:pt x="47" y="431"/>
                    <a:pt x="47" y="431"/>
                    <a:pt x="47" y="431"/>
                  </a:cubicBezTo>
                  <a:cubicBezTo>
                    <a:pt x="51" y="356"/>
                    <a:pt x="74" y="235"/>
                    <a:pt x="153" y="156"/>
                  </a:cubicBezTo>
                  <a:close/>
                  <a:moveTo>
                    <a:pt x="554" y="340"/>
                  </a:moveTo>
                  <a:lnTo>
                    <a:pt x="554" y="340"/>
                  </a:lnTo>
                  <a:cubicBezTo>
                    <a:pt x="527" y="376"/>
                    <a:pt x="527" y="376"/>
                    <a:pt x="527" y="376"/>
                  </a:cubicBezTo>
                  <a:cubicBezTo>
                    <a:pt x="476" y="348"/>
                    <a:pt x="476" y="348"/>
                    <a:pt x="476" y="348"/>
                  </a:cubicBezTo>
                  <a:cubicBezTo>
                    <a:pt x="479" y="340"/>
                    <a:pt x="487" y="333"/>
                    <a:pt x="491" y="329"/>
                  </a:cubicBezTo>
                  <a:cubicBezTo>
                    <a:pt x="456" y="301"/>
                    <a:pt x="456" y="301"/>
                    <a:pt x="456" y="301"/>
                  </a:cubicBezTo>
                  <a:cubicBezTo>
                    <a:pt x="444" y="317"/>
                    <a:pt x="420" y="329"/>
                    <a:pt x="401" y="329"/>
                  </a:cubicBezTo>
                  <a:cubicBezTo>
                    <a:pt x="362" y="329"/>
                    <a:pt x="330" y="297"/>
                    <a:pt x="330" y="258"/>
                  </a:cubicBezTo>
                  <a:cubicBezTo>
                    <a:pt x="283" y="258"/>
                    <a:pt x="283" y="258"/>
                    <a:pt x="283" y="258"/>
                  </a:cubicBezTo>
                  <a:cubicBezTo>
                    <a:pt x="283" y="305"/>
                    <a:pt x="310" y="344"/>
                    <a:pt x="354" y="364"/>
                  </a:cubicBezTo>
                  <a:cubicBezTo>
                    <a:pt x="350" y="415"/>
                    <a:pt x="365" y="458"/>
                    <a:pt x="381" y="489"/>
                  </a:cubicBezTo>
                  <a:cubicBezTo>
                    <a:pt x="118" y="489"/>
                    <a:pt x="118" y="489"/>
                    <a:pt x="118" y="489"/>
                  </a:cubicBezTo>
                  <a:cubicBezTo>
                    <a:pt x="118" y="478"/>
                    <a:pt x="118" y="462"/>
                    <a:pt x="118" y="442"/>
                  </a:cubicBezTo>
                  <a:cubicBezTo>
                    <a:pt x="118" y="438"/>
                    <a:pt x="118" y="434"/>
                    <a:pt x="118" y="434"/>
                  </a:cubicBezTo>
                  <a:cubicBezTo>
                    <a:pt x="122" y="423"/>
                    <a:pt x="122" y="411"/>
                    <a:pt x="122" y="403"/>
                  </a:cubicBezTo>
                  <a:cubicBezTo>
                    <a:pt x="122" y="399"/>
                    <a:pt x="126" y="395"/>
                    <a:pt x="126" y="391"/>
                  </a:cubicBezTo>
                  <a:cubicBezTo>
                    <a:pt x="126" y="384"/>
                    <a:pt x="126" y="376"/>
                    <a:pt x="130" y="368"/>
                  </a:cubicBezTo>
                  <a:cubicBezTo>
                    <a:pt x="130" y="364"/>
                    <a:pt x="133" y="356"/>
                    <a:pt x="133" y="352"/>
                  </a:cubicBezTo>
                  <a:cubicBezTo>
                    <a:pt x="133" y="344"/>
                    <a:pt x="137" y="340"/>
                    <a:pt x="137" y="333"/>
                  </a:cubicBezTo>
                  <a:cubicBezTo>
                    <a:pt x="141" y="325"/>
                    <a:pt x="141" y="321"/>
                    <a:pt x="145" y="317"/>
                  </a:cubicBezTo>
                  <a:cubicBezTo>
                    <a:pt x="149" y="309"/>
                    <a:pt x="149" y="301"/>
                    <a:pt x="153" y="293"/>
                  </a:cubicBezTo>
                  <a:cubicBezTo>
                    <a:pt x="157" y="290"/>
                    <a:pt x="157" y="286"/>
                    <a:pt x="161" y="278"/>
                  </a:cubicBezTo>
                  <a:cubicBezTo>
                    <a:pt x="165" y="270"/>
                    <a:pt x="169" y="266"/>
                    <a:pt x="173" y="258"/>
                  </a:cubicBezTo>
                  <a:cubicBezTo>
                    <a:pt x="177" y="254"/>
                    <a:pt x="181" y="246"/>
                    <a:pt x="181" y="243"/>
                  </a:cubicBezTo>
                  <a:cubicBezTo>
                    <a:pt x="189" y="235"/>
                    <a:pt x="196" y="223"/>
                    <a:pt x="208" y="211"/>
                  </a:cubicBezTo>
                  <a:cubicBezTo>
                    <a:pt x="220" y="199"/>
                    <a:pt x="228" y="192"/>
                    <a:pt x="240" y="184"/>
                  </a:cubicBezTo>
                  <a:cubicBezTo>
                    <a:pt x="247" y="180"/>
                    <a:pt x="251" y="176"/>
                    <a:pt x="255" y="172"/>
                  </a:cubicBezTo>
                  <a:cubicBezTo>
                    <a:pt x="263" y="168"/>
                    <a:pt x="271" y="164"/>
                    <a:pt x="279" y="160"/>
                  </a:cubicBezTo>
                  <a:cubicBezTo>
                    <a:pt x="283" y="156"/>
                    <a:pt x="287" y="152"/>
                    <a:pt x="295" y="152"/>
                  </a:cubicBezTo>
                  <a:cubicBezTo>
                    <a:pt x="303" y="149"/>
                    <a:pt x="314" y="141"/>
                    <a:pt x="322" y="141"/>
                  </a:cubicBezTo>
                  <a:cubicBezTo>
                    <a:pt x="330" y="137"/>
                    <a:pt x="334" y="137"/>
                    <a:pt x="342" y="133"/>
                  </a:cubicBezTo>
                  <a:cubicBezTo>
                    <a:pt x="354" y="129"/>
                    <a:pt x="362" y="129"/>
                    <a:pt x="373" y="125"/>
                  </a:cubicBezTo>
                  <a:cubicBezTo>
                    <a:pt x="397" y="121"/>
                    <a:pt x="420" y="117"/>
                    <a:pt x="440" y="117"/>
                  </a:cubicBezTo>
                  <a:cubicBezTo>
                    <a:pt x="413" y="145"/>
                    <a:pt x="413" y="145"/>
                    <a:pt x="413" y="145"/>
                  </a:cubicBezTo>
                  <a:lnTo>
                    <a:pt x="554" y="3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5" name="Group 394"/>
          <p:cNvGrpSpPr/>
          <p:nvPr/>
        </p:nvGrpSpPr>
        <p:grpSpPr>
          <a:xfrm>
            <a:off x="8309927" y="1678126"/>
            <a:ext cx="357188" cy="357187"/>
            <a:chOff x="5868337" y="1670310"/>
            <a:chExt cx="357188" cy="357187"/>
          </a:xfrm>
        </p:grpSpPr>
        <p:sp>
          <p:nvSpPr>
            <p:cNvPr id="396" name="Freeform 1224"/>
            <p:cNvSpPr>
              <a:spLocks noChangeArrowheads="1"/>
            </p:cNvSpPr>
            <p:nvPr/>
          </p:nvSpPr>
          <p:spPr bwMode="auto">
            <a:xfrm>
              <a:off x="5876275" y="167983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1225"/>
            <p:cNvSpPr>
              <a:spLocks noChangeArrowheads="1"/>
            </p:cNvSpPr>
            <p:nvPr/>
          </p:nvSpPr>
          <p:spPr bwMode="auto">
            <a:xfrm>
              <a:off x="6046137" y="167983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1226"/>
            <p:cNvSpPr>
              <a:spLocks noChangeArrowheads="1"/>
            </p:cNvSpPr>
            <p:nvPr/>
          </p:nvSpPr>
          <p:spPr bwMode="auto">
            <a:xfrm>
              <a:off x="5868337" y="1670310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1227"/>
            <p:cNvSpPr>
              <a:spLocks noChangeArrowheads="1"/>
            </p:cNvSpPr>
            <p:nvPr/>
          </p:nvSpPr>
          <p:spPr bwMode="auto">
            <a:xfrm>
              <a:off x="5936600" y="1744922"/>
              <a:ext cx="220662" cy="192088"/>
            </a:xfrm>
            <a:custGeom>
              <a:avLst/>
              <a:gdLst>
                <a:gd name="T0" fmla="*/ 542 w 614"/>
                <a:gd name="T1" fmla="*/ 86 h 533"/>
                <a:gd name="T2" fmla="*/ 401 w 614"/>
                <a:gd name="T3" fmla="*/ 74 h 533"/>
                <a:gd name="T4" fmla="*/ 369 w 614"/>
                <a:gd name="T5" fmla="*/ 0 h 533"/>
                <a:gd name="T6" fmla="*/ 0 w 614"/>
                <a:gd name="T7" fmla="*/ 454 h 533"/>
                <a:gd name="T8" fmla="*/ 71 w 614"/>
                <a:gd name="T9" fmla="*/ 478 h 533"/>
                <a:gd name="T10" fmla="*/ 74 w 614"/>
                <a:gd name="T11" fmla="*/ 532 h 533"/>
                <a:gd name="T12" fmla="*/ 440 w 614"/>
                <a:gd name="T13" fmla="*/ 497 h 533"/>
                <a:gd name="T14" fmla="*/ 397 w 614"/>
                <a:gd name="T15" fmla="*/ 372 h 533"/>
                <a:gd name="T16" fmla="*/ 420 w 614"/>
                <a:gd name="T17" fmla="*/ 372 h 533"/>
                <a:gd name="T18" fmla="*/ 613 w 614"/>
                <a:gd name="T19" fmla="*/ 340 h 533"/>
                <a:gd name="T20" fmla="*/ 542 w 614"/>
                <a:gd name="T21" fmla="*/ 86 h 533"/>
                <a:gd name="T22" fmla="*/ 153 w 614"/>
                <a:gd name="T23" fmla="*/ 156 h 533"/>
                <a:gd name="T24" fmla="*/ 354 w 614"/>
                <a:gd name="T25" fmla="*/ 82 h 533"/>
                <a:gd name="T26" fmla="*/ 303 w 614"/>
                <a:gd name="T27" fmla="*/ 98 h 533"/>
                <a:gd name="T28" fmla="*/ 255 w 614"/>
                <a:gd name="T29" fmla="*/ 117 h 533"/>
                <a:gd name="T30" fmla="*/ 208 w 614"/>
                <a:gd name="T31" fmla="*/ 149 h 533"/>
                <a:gd name="T32" fmla="*/ 153 w 614"/>
                <a:gd name="T33" fmla="*/ 207 h 533"/>
                <a:gd name="T34" fmla="*/ 133 w 614"/>
                <a:gd name="T35" fmla="*/ 235 h 533"/>
                <a:gd name="T36" fmla="*/ 118 w 614"/>
                <a:gd name="T37" fmla="*/ 262 h 533"/>
                <a:gd name="T38" fmla="*/ 102 w 614"/>
                <a:gd name="T39" fmla="*/ 293 h 533"/>
                <a:gd name="T40" fmla="*/ 90 w 614"/>
                <a:gd name="T41" fmla="*/ 329 h 533"/>
                <a:gd name="T42" fmla="*/ 82 w 614"/>
                <a:gd name="T43" fmla="*/ 368 h 533"/>
                <a:gd name="T44" fmla="*/ 74 w 614"/>
                <a:gd name="T45" fmla="*/ 431 h 533"/>
                <a:gd name="T46" fmla="*/ 153 w 614"/>
                <a:gd name="T47" fmla="*/ 156 h 533"/>
                <a:gd name="T48" fmla="*/ 554 w 614"/>
                <a:gd name="T49" fmla="*/ 340 h 533"/>
                <a:gd name="T50" fmla="*/ 476 w 614"/>
                <a:gd name="T51" fmla="*/ 348 h 533"/>
                <a:gd name="T52" fmla="*/ 456 w 614"/>
                <a:gd name="T53" fmla="*/ 301 h 533"/>
                <a:gd name="T54" fmla="*/ 330 w 614"/>
                <a:gd name="T55" fmla="*/ 258 h 533"/>
                <a:gd name="T56" fmla="*/ 354 w 614"/>
                <a:gd name="T57" fmla="*/ 364 h 533"/>
                <a:gd name="T58" fmla="*/ 118 w 614"/>
                <a:gd name="T59" fmla="*/ 489 h 533"/>
                <a:gd name="T60" fmla="*/ 118 w 614"/>
                <a:gd name="T61" fmla="*/ 434 h 533"/>
                <a:gd name="T62" fmla="*/ 126 w 614"/>
                <a:gd name="T63" fmla="*/ 391 h 533"/>
                <a:gd name="T64" fmla="*/ 133 w 614"/>
                <a:gd name="T65" fmla="*/ 352 h 533"/>
                <a:gd name="T66" fmla="*/ 145 w 614"/>
                <a:gd name="T67" fmla="*/ 317 h 533"/>
                <a:gd name="T68" fmla="*/ 161 w 614"/>
                <a:gd name="T69" fmla="*/ 278 h 533"/>
                <a:gd name="T70" fmla="*/ 181 w 614"/>
                <a:gd name="T71" fmla="*/ 243 h 533"/>
                <a:gd name="T72" fmla="*/ 240 w 614"/>
                <a:gd name="T73" fmla="*/ 184 h 533"/>
                <a:gd name="T74" fmla="*/ 279 w 614"/>
                <a:gd name="T75" fmla="*/ 160 h 533"/>
                <a:gd name="T76" fmla="*/ 322 w 614"/>
                <a:gd name="T77" fmla="*/ 141 h 533"/>
                <a:gd name="T78" fmla="*/ 373 w 614"/>
                <a:gd name="T79" fmla="*/ 125 h 533"/>
                <a:gd name="T80" fmla="*/ 413 w 614"/>
                <a:gd name="T81" fmla="*/ 145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33">
                  <a:moveTo>
                    <a:pt x="542" y="86"/>
                  </a:moveTo>
                  <a:lnTo>
                    <a:pt x="542" y="86"/>
                  </a:lnTo>
                  <a:cubicBezTo>
                    <a:pt x="499" y="78"/>
                    <a:pt x="499" y="78"/>
                    <a:pt x="499" y="78"/>
                  </a:cubicBezTo>
                  <a:cubicBezTo>
                    <a:pt x="495" y="74"/>
                    <a:pt x="456" y="70"/>
                    <a:pt x="401" y="74"/>
                  </a:cubicBezTo>
                  <a:cubicBezTo>
                    <a:pt x="393" y="0"/>
                    <a:pt x="393" y="0"/>
                    <a:pt x="393" y="0"/>
                  </a:cubicBezTo>
                  <a:cubicBezTo>
                    <a:pt x="369" y="0"/>
                    <a:pt x="369" y="0"/>
                    <a:pt x="369" y="0"/>
                  </a:cubicBezTo>
                  <a:cubicBezTo>
                    <a:pt x="271" y="15"/>
                    <a:pt x="185" y="55"/>
                    <a:pt x="122" y="121"/>
                  </a:cubicBezTo>
                  <a:cubicBezTo>
                    <a:pt x="19" y="223"/>
                    <a:pt x="0" y="372"/>
                    <a:pt x="0" y="454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71" y="478"/>
                    <a:pt x="71" y="478"/>
                    <a:pt x="71" y="478"/>
                  </a:cubicBezTo>
                  <a:cubicBezTo>
                    <a:pt x="71" y="497"/>
                    <a:pt x="71" y="513"/>
                    <a:pt x="71" y="513"/>
                  </a:cubicBezTo>
                  <a:cubicBezTo>
                    <a:pt x="74" y="532"/>
                    <a:pt x="74" y="532"/>
                    <a:pt x="74" y="532"/>
                  </a:cubicBezTo>
                  <a:cubicBezTo>
                    <a:pt x="440" y="532"/>
                    <a:pt x="440" y="532"/>
                    <a:pt x="440" y="532"/>
                  </a:cubicBezTo>
                  <a:cubicBezTo>
                    <a:pt x="440" y="497"/>
                    <a:pt x="440" y="497"/>
                    <a:pt x="440" y="497"/>
                  </a:cubicBezTo>
                  <a:cubicBezTo>
                    <a:pt x="436" y="489"/>
                    <a:pt x="436" y="489"/>
                    <a:pt x="436" y="489"/>
                  </a:cubicBezTo>
                  <a:cubicBezTo>
                    <a:pt x="436" y="489"/>
                    <a:pt x="397" y="438"/>
                    <a:pt x="397" y="372"/>
                  </a:cubicBezTo>
                  <a:cubicBezTo>
                    <a:pt x="401" y="372"/>
                    <a:pt x="401" y="372"/>
                    <a:pt x="401" y="372"/>
                  </a:cubicBezTo>
                  <a:cubicBezTo>
                    <a:pt x="409" y="372"/>
                    <a:pt x="417" y="372"/>
                    <a:pt x="420" y="372"/>
                  </a:cubicBezTo>
                  <a:cubicBezTo>
                    <a:pt x="539" y="431"/>
                    <a:pt x="539" y="431"/>
                    <a:pt x="539" y="431"/>
                  </a:cubicBezTo>
                  <a:cubicBezTo>
                    <a:pt x="613" y="340"/>
                    <a:pt x="613" y="340"/>
                    <a:pt x="613" y="340"/>
                  </a:cubicBezTo>
                  <a:cubicBezTo>
                    <a:pt x="472" y="152"/>
                    <a:pt x="472" y="152"/>
                    <a:pt x="472" y="152"/>
                  </a:cubicBezTo>
                  <a:lnTo>
                    <a:pt x="542" y="86"/>
                  </a:lnTo>
                  <a:close/>
                  <a:moveTo>
                    <a:pt x="153" y="156"/>
                  </a:moveTo>
                  <a:lnTo>
                    <a:pt x="153" y="156"/>
                  </a:lnTo>
                  <a:cubicBezTo>
                    <a:pt x="208" y="102"/>
                    <a:pt x="271" y="66"/>
                    <a:pt x="350" y="51"/>
                  </a:cubicBezTo>
                  <a:cubicBezTo>
                    <a:pt x="354" y="82"/>
                    <a:pt x="354" y="82"/>
                    <a:pt x="354" y="82"/>
                  </a:cubicBezTo>
                  <a:cubicBezTo>
                    <a:pt x="338" y="86"/>
                    <a:pt x="318" y="90"/>
                    <a:pt x="303" y="98"/>
                  </a:cubicBezTo>
                  <a:lnTo>
                    <a:pt x="303" y="98"/>
                  </a:lnTo>
                  <a:cubicBezTo>
                    <a:pt x="287" y="102"/>
                    <a:pt x="271" y="109"/>
                    <a:pt x="259" y="117"/>
                  </a:cubicBezTo>
                  <a:cubicBezTo>
                    <a:pt x="255" y="117"/>
                    <a:pt x="255" y="117"/>
                    <a:pt x="255" y="117"/>
                  </a:cubicBezTo>
                  <a:cubicBezTo>
                    <a:pt x="244" y="125"/>
                    <a:pt x="232" y="133"/>
                    <a:pt x="216" y="145"/>
                  </a:cubicBezTo>
                  <a:cubicBezTo>
                    <a:pt x="216" y="145"/>
                    <a:pt x="212" y="149"/>
                    <a:pt x="208" y="149"/>
                  </a:cubicBezTo>
                  <a:cubicBezTo>
                    <a:pt x="196" y="160"/>
                    <a:pt x="185" y="168"/>
                    <a:pt x="173" y="180"/>
                  </a:cubicBezTo>
                  <a:cubicBezTo>
                    <a:pt x="165" y="188"/>
                    <a:pt x="157" y="196"/>
                    <a:pt x="153" y="207"/>
                  </a:cubicBezTo>
                  <a:cubicBezTo>
                    <a:pt x="149" y="211"/>
                    <a:pt x="145" y="211"/>
                    <a:pt x="145" y="215"/>
                  </a:cubicBezTo>
                  <a:cubicBezTo>
                    <a:pt x="141" y="223"/>
                    <a:pt x="137" y="227"/>
                    <a:pt x="133" y="235"/>
                  </a:cubicBezTo>
                  <a:cubicBezTo>
                    <a:pt x="130" y="239"/>
                    <a:pt x="130" y="243"/>
                    <a:pt x="126" y="246"/>
                  </a:cubicBezTo>
                  <a:cubicBezTo>
                    <a:pt x="122" y="254"/>
                    <a:pt x="118" y="258"/>
                    <a:pt x="118" y="262"/>
                  </a:cubicBezTo>
                  <a:cubicBezTo>
                    <a:pt x="114" y="270"/>
                    <a:pt x="114" y="274"/>
                    <a:pt x="110" y="278"/>
                  </a:cubicBezTo>
                  <a:cubicBezTo>
                    <a:pt x="106" y="282"/>
                    <a:pt x="106" y="290"/>
                    <a:pt x="102" y="293"/>
                  </a:cubicBezTo>
                  <a:cubicBezTo>
                    <a:pt x="102" y="297"/>
                    <a:pt x="98" y="301"/>
                    <a:pt x="98" y="309"/>
                  </a:cubicBezTo>
                  <a:cubicBezTo>
                    <a:pt x="94" y="313"/>
                    <a:pt x="94" y="321"/>
                    <a:pt x="90" y="329"/>
                  </a:cubicBezTo>
                  <a:cubicBezTo>
                    <a:pt x="90" y="333"/>
                    <a:pt x="90" y="333"/>
                    <a:pt x="90" y="337"/>
                  </a:cubicBezTo>
                  <a:cubicBezTo>
                    <a:pt x="86" y="348"/>
                    <a:pt x="82" y="356"/>
                    <a:pt x="82" y="368"/>
                  </a:cubicBezTo>
                  <a:cubicBezTo>
                    <a:pt x="82" y="368"/>
                    <a:pt x="82" y="368"/>
                    <a:pt x="82" y="372"/>
                  </a:cubicBezTo>
                  <a:cubicBezTo>
                    <a:pt x="78" y="391"/>
                    <a:pt x="74" y="411"/>
                    <a:pt x="74" y="431"/>
                  </a:cubicBezTo>
                  <a:cubicBezTo>
                    <a:pt x="47" y="431"/>
                    <a:pt x="47" y="431"/>
                    <a:pt x="47" y="431"/>
                  </a:cubicBezTo>
                  <a:cubicBezTo>
                    <a:pt x="51" y="356"/>
                    <a:pt x="74" y="235"/>
                    <a:pt x="153" y="156"/>
                  </a:cubicBezTo>
                  <a:close/>
                  <a:moveTo>
                    <a:pt x="554" y="340"/>
                  </a:moveTo>
                  <a:lnTo>
                    <a:pt x="554" y="340"/>
                  </a:lnTo>
                  <a:cubicBezTo>
                    <a:pt x="527" y="376"/>
                    <a:pt x="527" y="376"/>
                    <a:pt x="527" y="376"/>
                  </a:cubicBezTo>
                  <a:cubicBezTo>
                    <a:pt x="476" y="348"/>
                    <a:pt x="476" y="348"/>
                    <a:pt x="476" y="348"/>
                  </a:cubicBezTo>
                  <a:cubicBezTo>
                    <a:pt x="479" y="340"/>
                    <a:pt x="487" y="333"/>
                    <a:pt x="491" y="329"/>
                  </a:cubicBezTo>
                  <a:cubicBezTo>
                    <a:pt x="456" y="301"/>
                    <a:pt x="456" y="301"/>
                    <a:pt x="456" y="301"/>
                  </a:cubicBezTo>
                  <a:cubicBezTo>
                    <a:pt x="444" y="317"/>
                    <a:pt x="420" y="329"/>
                    <a:pt x="401" y="329"/>
                  </a:cubicBezTo>
                  <a:cubicBezTo>
                    <a:pt x="362" y="329"/>
                    <a:pt x="330" y="297"/>
                    <a:pt x="330" y="258"/>
                  </a:cubicBezTo>
                  <a:cubicBezTo>
                    <a:pt x="283" y="258"/>
                    <a:pt x="283" y="258"/>
                    <a:pt x="283" y="258"/>
                  </a:cubicBezTo>
                  <a:cubicBezTo>
                    <a:pt x="283" y="305"/>
                    <a:pt x="310" y="344"/>
                    <a:pt x="354" y="364"/>
                  </a:cubicBezTo>
                  <a:cubicBezTo>
                    <a:pt x="350" y="415"/>
                    <a:pt x="365" y="458"/>
                    <a:pt x="381" y="489"/>
                  </a:cubicBezTo>
                  <a:cubicBezTo>
                    <a:pt x="118" y="489"/>
                    <a:pt x="118" y="489"/>
                    <a:pt x="118" y="489"/>
                  </a:cubicBezTo>
                  <a:cubicBezTo>
                    <a:pt x="118" y="478"/>
                    <a:pt x="118" y="462"/>
                    <a:pt x="118" y="442"/>
                  </a:cubicBezTo>
                  <a:cubicBezTo>
                    <a:pt x="118" y="438"/>
                    <a:pt x="118" y="434"/>
                    <a:pt x="118" y="434"/>
                  </a:cubicBezTo>
                  <a:cubicBezTo>
                    <a:pt x="122" y="423"/>
                    <a:pt x="122" y="411"/>
                    <a:pt x="122" y="403"/>
                  </a:cubicBezTo>
                  <a:cubicBezTo>
                    <a:pt x="122" y="399"/>
                    <a:pt x="126" y="395"/>
                    <a:pt x="126" y="391"/>
                  </a:cubicBezTo>
                  <a:cubicBezTo>
                    <a:pt x="126" y="384"/>
                    <a:pt x="126" y="376"/>
                    <a:pt x="130" y="368"/>
                  </a:cubicBezTo>
                  <a:cubicBezTo>
                    <a:pt x="130" y="364"/>
                    <a:pt x="133" y="356"/>
                    <a:pt x="133" y="352"/>
                  </a:cubicBezTo>
                  <a:cubicBezTo>
                    <a:pt x="133" y="344"/>
                    <a:pt x="137" y="340"/>
                    <a:pt x="137" y="333"/>
                  </a:cubicBezTo>
                  <a:cubicBezTo>
                    <a:pt x="141" y="325"/>
                    <a:pt x="141" y="321"/>
                    <a:pt x="145" y="317"/>
                  </a:cubicBezTo>
                  <a:cubicBezTo>
                    <a:pt x="149" y="309"/>
                    <a:pt x="149" y="301"/>
                    <a:pt x="153" y="293"/>
                  </a:cubicBezTo>
                  <a:cubicBezTo>
                    <a:pt x="157" y="290"/>
                    <a:pt x="157" y="286"/>
                    <a:pt x="161" y="278"/>
                  </a:cubicBezTo>
                  <a:cubicBezTo>
                    <a:pt x="165" y="270"/>
                    <a:pt x="169" y="266"/>
                    <a:pt x="173" y="258"/>
                  </a:cubicBezTo>
                  <a:cubicBezTo>
                    <a:pt x="177" y="254"/>
                    <a:pt x="181" y="246"/>
                    <a:pt x="181" y="243"/>
                  </a:cubicBezTo>
                  <a:cubicBezTo>
                    <a:pt x="189" y="235"/>
                    <a:pt x="196" y="223"/>
                    <a:pt x="208" y="211"/>
                  </a:cubicBezTo>
                  <a:cubicBezTo>
                    <a:pt x="220" y="199"/>
                    <a:pt x="228" y="192"/>
                    <a:pt x="240" y="184"/>
                  </a:cubicBezTo>
                  <a:cubicBezTo>
                    <a:pt x="247" y="180"/>
                    <a:pt x="251" y="176"/>
                    <a:pt x="255" y="172"/>
                  </a:cubicBezTo>
                  <a:cubicBezTo>
                    <a:pt x="263" y="168"/>
                    <a:pt x="271" y="164"/>
                    <a:pt x="279" y="160"/>
                  </a:cubicBezTo>
                  <a:cubicBezTo>
                    <a:pt x="283" y="156"/>
                    <a:pt x="287" y="152"/>
                    <a:pt x="295" y="152"/>
                  </a:cubicBezTo>
                  <a:cubicBezTo>
                    <a:pt x="303" y="149"/>
                    <a:pt x="314" y="141"/>
                    <a:pt x="322" y="141"/>
                  </a:cubicBezTo>
                  <a:cubicBezTo>
                    <a:pt x="330" y="137"/>
                    <a:pt x="334" y="137"/>
                    <a:pt x="342" y="133"/>
                  </a:cubicBezTo>
                  <a:cubicBezTo>
                    <a:pt x="354" y="129"/>
                    <a:pt x="362" y="129"/>
                    <a:pt x="373" y="125"/>
                  </a:cubicBezTo>
                  <a:cubicBezTo>
                    <a:pt x="397" y="121"/>
                    <a:pt x="420" y="117"/>
                    <a:pt x="440" y="117"/>
                  </a:cubicBezTo>
                  <a:cubicBezTo>
                    <a:pt x="413" y="145"/>
                    <a:pt x="413" y="145"/>
                    <a:pt x="413" y="145"/>
                  </a:cubicBezTo>
                  <a:lnTo>
                    <a:pt x="554" y="3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0" name="Group 399"/>
          <p:cNvGrpSpPr/>
          <p:nvPr/>
        </p:nvGrpSpPr>
        <p:grpSpPr>
          <a:xfrm>
            <a:off x="8245774" y="4076827"/>
            <a:ext cx="493713" cy="493713"/>
            <a:chOff x="5808569" y="4087898"/>
            <a:chExt cx="493713" cy="493713"/>
          </a:xfrm>
        </p:grpSpPr>
        <p:sp>
          <p:nvSpPr>
            <p:cNvPr id="401" name="Freeform 1228"/>
            <p:cNvSpPr>
              <a:spLocks noChangeArrowheads="1"/>
            </p:cNvSpPr>
            <p:nvPr/>
          </p:nvSpPr>
          <p:spPr bwMode="auto">
            <a:xfrm>
              <a:off x="5808569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1229"/>
            <p:cNvSpPr>
              <a:spLocks noChangeArrowheads="1"/>
            </p:cNvSpPr>
            <p:nvPr/>
          </p:nvSpPr>
          <p:spPr bwMode="auto">
            <a:xfrm>
              <a:off x="5808569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1230"/>
            <p:cNvSpPr>
              <a:spLocks noChangeArrowheads="1"/>
            </p:cNvSpPr>
            <p:nvPr/>
          </p:nvSpPr>
          <p:spPr bwMode="auto">
            <a:xfrm>
              <a:off x="5943507" y="4219661"/>
              <a:ext cx="358775" cy="361950"/>
            </a:xfrm>
            <a:custGeom>
              <a:avLst/>
              <a:gdLst>
                <a:gd name="T0" fmla="*/ 636 w 998"/>
                <a:gd name="T1" fmla="*/ 0 h 1005"/>
                <a:gd name="T2" fmla="*/ 636 w 998"/>
                <a:gd name="T3" fmla="*/ 0 h 1005"/>
                <a:gd name="T4" fmla="*/ 622 w 998"/>
                <a:gd name="T5" fmla="*/ 14 h 1005"/>
                <a:gd name="T6" fmla="*/ 750 w 998"/>
                <a:gd name="T7" fmla="*/ 318 h 1005"/>
                <a:gd name="T8" fmla="*/ 318 w 998"/>
                <a:gd name="T9" fmla="*/ 750 h 1005"/>
                <a:gd name="T10" fmla="*/ 11 w 998"/>
                <a:gd name="T11" fmla="*/ 622 h 1005"/>
                <a:gd name="T12" fmla="*/ 0 w 998"/>
                <a:gd name="T13" fmla="*/ 636 h 1005"/>
                <a:gd name="T14" fmla="*/ 368 w 998"/>
                <a:gd name="T15" fmla="*/ 1004 h 1005"/>
                <a:gd name="T16" fmla="*/ 997 w 998"/>
                <a:gd name="T17" fmla="*/ 1004 h 1005"/>
                <a:gd name="T18" fmla="*/ 997 w 998"/>
                <a:gd name="T19" fmla="*/ 361 h 1005"/>
                <a:gd name="T20" fmla="*/ 636 w 998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5">
                  <a:moveTo>
                    <a:pt x="636" y="0"/>
                  </a:moveTo>
                  <a:lnTo>
                    <a:pt x="636" y="0"/>
                  </a:lnTo>
                  <a:cubicBezTo>
                    <a:pt x="622" y="14"/>
                    <a:pt x="622" y="14"/>
                    <a:pt x="622" y="14"/>
                  </a:cubicBezTo>
                  <a:cubicBezTo>
                    <a:pt x="701" y="89"/>
                    <a:pt x="750" y="200"/>
                    <a:pt x="750" y="318"/>
                  </a:cubicBezTo>
                  <a:cubicBezTo>
                    <a:pt x="750" y="557"/>
                    <a:pt x="558" y="750"/>
                    <a:pt x="318" y="750"/>
                  </a:cubicBezTo>
                  <a:cubicBezTo>
                    <a:pt x="200" y="750"/>
                    <a:pt x="90" y="700"/>
                    <a:pt x="11" y="622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68" y="1004"/>
                    <a:pt x="368" y="1004"/>
                    <a:pt x="368" y="1004"/>
                  </a:cubicBezTo>
                  <a:cubicBezTo>
                    <a:pt x="997" y="1004"/>
                    <a:pt x="997" y="1004"/>
                    <a:pt x="997" y="1004"/>
                  </a:cubicBezTo>
                  <a:cubicBezTo>
                    <a:pt x="997" y="361"/>
                    <a:pt x="997" y="361"/>
                    <a:pt x="997" y="361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1231"/>
            <p:cNvSpPr>
              <a:spLocks noChangeArrowheads="1"/>
            </p:cNvSpPr>
            <p:nvPr/>
          </p:nvSpPr>
          <p:spPr bwMode="auto">
            <a:xfrm>
              <a:off x="5902232" y="4179973"/>
              <a:ext cx="309562" cy="309563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1232"/>
            <p:cNvSpPr>
              <a:spLocks noChangeArrowheads="1"/>
            </p:cNvSpPr>
            <p:nvPr/>
          </p:nvSpPr>
          <p:spPr bwMode="auto">
            <a:xfrm>
              <a:off x="5895882" y="4173623"/>
              <a:ext cx="323850" cy="325438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1233"/>
            <p:cNvSpPr>
              <a:spLocks noChangeArrowheads="1"/>
            </p:cNvSpPr>
            <p:nvPr/>
          </p:nvSpPr>
          <p:spPr bwMode="auto">
            <a:xfrm>
              <a:off x="5957794" y="4240298"/>
              <a:ext cx="201613" cy="174625"/>
            </a:xfrm>
            <a:custGeom>
              <a:avLst/>
              <a:gdLst>
                <a:gd name="T0" fmla="*/ 493 w 558"/>
                <a:gd name="T1" fmla="*/ 78 h 486"/>
                <a:gd name="T2" fmla="*/ 364 w 558"/>
                <a:gd name="T3" fmla="*/ 67 h 486"/>
                <a:gd name="T4" fmla="*/ 336 w 558"/>
                <a:gd name="T5" fmla="*/ 0 h 486"/>
                <a:gd name="T6" fmla="*/ 0 w 558"/>
                <a:gd name="T7" fmla="*/ 414 h 486"/>
                <a:gd name="T8" fmla="*/ 64 w 558"/>
                <a:gd name="T9" fmla="*/ 436 h 486"/>
                <a:gd name="T10" fmla="*/ 68 w 558"/>
                <a:gd name="T11" fmla="*/ 485 h 486"/>
                <a:gd name="T12" fmla="*/ 400 w 558"/>
                <a:gd name="T13" fmla="*/ 453 h 486"/>
                <a:gd name="T14" fmla="*/ 361 w 558"/>
                <a:gd name="T15" fmla="*/ 339 h 486"/>
                <a:gd name="T16" fmla="*/ 382 w 558"/>
                <a:gd name="T17" fmla="*/ 339 h 486"/>
                <a:gd name="T18" fmla="*/ 557 w 558"/>
                <a:gd name="T19" fmla="*/ 310 h 486"/>
                <a:gd name="T20" fmla="*/ 493 w 558"/>
                <a:gd name="T21" fmla="*/ 78 h 486"/>
                <a:gd name="T22" fmla="*/ 139 w 558"/>
                <a:gd name="T23" fmla="*/ 142 h 486"/>
                <a:gd name="T24" fmla="*/ 322 w 558"/>
                <a:gd name="T25" fmla="*/ 75 h 486"/>
                <a:gd name="T26" fmla="*/ 275 w 558"/>
                <a:gd name="T27" fmla="*/ 89 h 486"/>
                <a:gd name="T28" fmla="*/ 232 w 558"/>
                <a:gd name="T29" fmla="*/ 107 h 486"/>
                <a:gd name="T30" fmla="*/ 189 w 558"/>
                <a:gd name="T31" fmla="*/ 135 h 486"/>
                <a:gd name="T32" fmla="*/ 139 w 558"/>
                <a:gd name="T33" fmla="*/ 189 h 486"/>
                <a:gd name="T34" fmla="*/ 122 w 558"/>
                <a:gd name="T35" fmla="*/ 214 h 486"/>
                <a:gd name="T36" fmla="*/ 107 w 558"/>
                <a:gd name="T37" fmla="*/ 239 h 486"/>
                <a:gd name="T38" fmla="*/ 93 w 558"/>
                <a:gd name="T39" fmla="*/ 268 h 486"/>
                <a:gd name="T40" fmla="*/ 82 w 558"/>
                <a:gd name="T41" fmla="*/ 300 h 486"/>
                <a:gd name="T42" fmla="*/ 75 w 558"/>
                <a:gd name="T43" fmla="*/ 335 h 486"/>
                <a:gd name="T44" fmla="*/ 68 w 558"/>
                <a:gd name="T45" fmla="*/ 393 h 486"/>
                <a:gd name="T46" fmla="*/ 139 w 558"/>
                <a:gd name="T47" fmla="*/ 142 h 486"/>
                <a:gd name="T48" fmla="*/ 504 w 558"/>
                <a:gd name="T49" fmla="*/ 310 h 486"/>
                <a:gd name="T50" fmla="*/ 432 w 558"/>
                <a:gd name="T51" fmla="*/ 318 h 486"/>
                <a:gd name="T52" fmla="*/ 415 w 558"/>
                <a:gd name="T53" fmla="*/ 275 h 486"/>
                <a:gd name="T54" fmla="*/ 300 w 558"/>
                <a:gd name="T55" fmla="*/ 235 h 486"/>
                <a:gd name="T56" fmla="*/ 322 w 558"/>
                <a:gd name="T57" fmla="*/ 332 h 486"/>
                <a:gd name="T58" fmla="*/ 107 w 558"/>
                <a:gd name="T59" fmla="*/ 446 h 486"/>
                <a:gd name="T60" fmla="*/ 107 w 558"/>
                <a:gd name="T61" fmla="*/ 396 h 486"/>
                <a:gd name="T62" fmla="*/ 114 w 558"/>
                <a:gd name="T63" fmla="*/ 357 h 486"/>
                <a:gd name="T64" fmla="*/ 122 w 558"/>
                <a:gd name="T65" fmla="*/ 321 h 486"/>
                <a:gd name="T66" fmla="*/ 132 w 558"/>
                <a:gd name="T67" fmla="*/ 289 h 486"/>
                <a:gd name="T68" fmla="*/ 147 w 558"/>
                <a:gd name="T69" fmla="*/ 253 h 486"/>
                <a:gd name="T70" fmla="*/ 164 w 558"/>
                <a:gd name="T71" fmla="*/ 221 h 486"/>
                <a:gd name="T72" fmla="*/ 218 w 558"/>
                <a:gd name="T73" fmla="*/ 168 h 486"/>
                <a:gd name="T74" fmla="*/ 254 w 558"/>
                <a:gd name="T75" fmla="*/ 146 h 486"/>
                <a:gd name="T76" fmla="*/ 293 w 558"/>
                <a:gd name="T77" fmla="*/ 128 h 486"/>
                <a:gd name="T78" fmla="*/ 339 w 558"/>
                <a:gd name="T79" fmla="*/ 114 h 486"/>
                <a:gd name="T80" fmla="*/ 375 w 558"/>
                <a:gd name="T81" fmla="*/ 132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8" h="486">
                  <a:moveTo>
                    <a:pt x="493" y="78"/>
                  </a:moveTo>
                  <a:lnTo>
                    <a:pt x="493" y="78"/>
                  </a:lnTo>
                  <a:cubicBezTo>
                    <a:pt x="454" y="71"/>
                    <a:pt x="454" y="71"/>
                    <a:pt x="454" y="71"/>
                  </a:cubicBezTo>
                  <a:cubicBezTo>
                    <a:pt x="450" y="67"/>
                    <a:pt x="415" y="64"/>
                    <a:pt x="364" y="67"/>
                  </a:cubicBezTo>
                  <a:cubicBezTo>
                    <a:pt x="357" y="0"/>
                    <a:pt x="357" y="0"/>
                    <a:pt x="357" y="0"/>
                  </a:cubicBezTo>
                  <a:cubicBezTo>
                    <a:pt x="336" y="0"/>
                    <a:pt x="336" y="0"/>
                    <a:pt x="336" y="0"/>
                  </a:cubicBezTo>
                  <a:cubicBezTo>
                    <a:pt x="247" y="14"/>
                    <a:pt x="168" y="50"/>
                    <a:pt x="111" y="110"/>
                  </a:cubicBezTo>
                  <a:cubicBezTo>
                    <a:pt x="18" y="203"/>
                    <a:pt x="0" y="339"/>
                    <a:pt x="0" y="414"/>
                  </a:cubicBezTo>
                  <a:cubicBezTo>
                    <a:pt x="0" y="436"/>
                    <a:pt x="0" y="436"/>
                    <a:pt x="0" y="436"/>
                  </a:cubicBezTo>
                  <a:cubicBezTo>
                    <a:pt x="64" y="436"/>
                    <a:pt x="64" y="436"/>
                    <a:pt x="64" y="436"/>
                  </a:cubicBezTo>
                  <a:cubicBezTo>
                    <a:pt x="64" y="453"/>
                    <a:pt x="64" y="468"/>
                    <a:pt x="64" y="468"/>
                  </a:cubicBezTo>
                  <a:cubicBezTo>
                    <a:pt x="68" y="485"/>
                    <a:pt x="68" y="485"/>
                    <a:pt x="68" y="485"/>
                  </a:cubicBezTo>
                  <a:cubicBezTo>
                    <a:pt x="400" y="485"/>
                    <a:pt x="400" y="485"/>
                    <a:pt x="400" y="485"/>
                  </a:cubicBezTo>
                  <a:cubicBezTo>
                    <a:pt x="400" y="453"/>
                    <a:pt x="400" y="453"/>
                    <a:pt x="400" y="453"/>
                  </a:cubicBezTo>
                  <a:cubicBezTo>
                    <a:pt x="397" y="446"/>
                    <a:pt x="397" y="446"/>
                    <a:pt x="397" y="446"/>
                  </a:cubicBezTo>
                  <a:cubicBezTo>
                    <a:pt x="397" y="446"/>
                    <a:pt x="361" y="400"/>
                    <a:pt x="361" y="339"/>
                  </a:cubicBezTo>
                  <a:cubicBezTo>
                    <a:pt x="364" y="339"/>
                    <a:pt x="364" y="339"/>
                    <a:pt x="364" y="339"/>
                  </a:cubicBezTo>
                  <a:cubicBezTo>
                    <a:pt x="372" y="339"/>
                    <a:pt x="379" y="339"/>
                    <a:pt x="382" y="339"/>
                  </a:cubicBezTo>
                  <a:cubicBezTo>
                    <a:pt x="490" y="393"/>
                    <a:pt x="490" y="393"/>
                    <a:pt x="490" y="393"/>
                  </a:cubicBezTo>
                  <a:cubicBezTo>
                    <a:pt x="557" y="310"/>
                    <a:pt x="557" y="310"/>
                    <a:pt x="557" y="310"/>
                  </a:cubicBezTo>
                  <a:cubicBezTo>
                    <a:pt x="429" y="139"/>
                    <a:pt x="429" y="139"/>
                    <a:pt x="429" y="139"/>
                  </a:cubicBezTo>
                  <a:lnTo>
                    <a:pt x="493" y="78"/>
                  </a:lnTo>
                  <a:close/>
                  <a:moveTo>
                    <a:pt x="139" y="142"/>
                  </a:moveTo>
                  <a:lnTo>
                    <a:pt x="139" y="142"/>
                  </a:lnTo>
                  <a:cubicBezTo>
                    <a:pt x="189" y="93"/>
                    <a:pt x="247" y="60"/>
                    <a:pt x="318" y="46"/>
                  </a:cubicBezTo>
                  <a:cubicBezTo>
                    <a:pt x="322" y="75"/>
                    <a:pt x="322" y="75"/>
                    <a:pt x="322" y="75"/>
                  </a:cubicBezTo>
                  <a:cubicBezTo>
                    <a:pt x="307" y="78"/>
                    <a:pt x="289" y="82"/>
                    <a:pt x="275" y="89"/>
                  </a:cubicBezTo>
                  <a:lnTo>
                    <a:pt x="275" y="89"/>
                  </a:lnTo>
                  <a:cubicBezTo>
                    <a:pt x="261" y="93"/>
                    <a:pt x="247" y="100"/>
                    <a:pt x="236" y="107"/>
                  </a:cubicBezTo>
                  <a:cubicBezTo>
                    <a:pt x="232" y="107"/>
                    <a:pt x="232" y="107"/>
                    <a:pt x="232" y="107"/>
                  </a:cubicBezTo>
                  <a:cubicBezTo>
                    <a:pt x="222" y="114"/>
                    <a:pt x="211" y="121"/>
                    <a:pt x="197" y="132"/>
                  </a:cubicBezTo>
                  <a:cubicBezTo>
                    <a:pt x="197" y="132"/>
                    <a:pt x="193" y="135"/>
                    <a:pt x="189" y="135"/>
                  </a:cubicBezTo>
                  <a:cubicBezTo>
                    <a:pt x="179" y="146"/>
                    <a:pt x="168" y="153"/>
                    <a:pt x="157" y="164"/>
                  </a:cubicBezTo>
                  <a:cubicBezTo>
                    <a:pt x="150" y="171"/>
                    <a:pt x="143" y="178"/>
                    <a:pt x="139" y="189"/>
                  </a:cubicBezTo>
                  <a:cubicBezTo>
                    <a:pt x="136" y="193"/>
                    <a:pt x="132" y="193"/>
                    <a:pt x="132" y="196"/>
                  </a:cubicBezTo>
                  <a:cubicBezTo>
                    <a:pt x="129" y="203"/>
                    <a:pt x="125" y="207"/>
                    <a:pt x="122" y="214"/>
                  </a:cubicBezTo>
                  <a:cubicBezTo>
                    <a:pt x="118" y="218"/>
                    <a:pt x="118" y="221"/>
                    <a:pt x="114" y="225"/>
                  </a:cubicBezTo>
                  <a:cubicBezTo>
                    <a:pt x="111" y="232"/>
                    <a:pt x="107" y="235"/>
                    <a:pt x="107" y="239"/>
                  </a:cubicBezTo>
                  <a:cubicBezTo>
                    <a:pt x="104" y="246"/>
                    <a:pt x="104" y="250"/>
                    <a:pt x="100" y="253"/>
                  </a:cubicBezTo>
                  <a:cubicBezTo>
                    <a:pt x="97" y="257"/>
                    <a:pt x="97" y="264"/>
                    <a:pt x="93" y="268"/>
                  </a:cubicBezTo>
                  <a:cubicBezTo>
                    <a:pt x="93" y="271"/>
                    <a:pt x="89" y="275"/>
                    <a:pt x="89" y="282"/>
                  </a:cubicBezTo>
                  <a:cubicBezTo>
                    <a:pt x="86" y="285"/>
                    <a:pt x="86" y="293"/>
                    <a:pt x="82" y="300"/>
                  </a:cubicBezTo>
                  <a:cubicBezTo>
                    <a:pt x="82" y="303"/>
                    <a:pt x="82" y="303"/>
                    <a:pt x="82" y="307"/>
                  </a:cubicBezTo>
                  <a:cubicBezTo>
                    <a:pt x="79" y="318"/>
                    <a:pt x="75" y="325"/>
                    <a:pt x="75" y="335"/>
                  </a:cubicBezTo>
                  <a:cubicBezTo>
                    <a:pt x="75" y="335"/>
                    <a:pt x="75" y="335"/>
                    <a:pt x="75" y="339"/>
                  </a:cubicBezTo>
                  <a:cubicBezTo>
                    <a:pt x="72" y="357"/>
                    <a:pt x="68" y="375"/>
                    <a:pt x="68" y="393"/>
                  </a:cubicBezTo>
                  <a:cubicBezTo>
                    <a:pt x="43" y="393"/>
                    <a:pt x="43" y="393"/>
                    <a:pt x="43" y="393"/>
                  </a:cubicBezTo>
                  <a:cubicBezTo>
                    <a:pt x="47" y="325"/>
                    <a:pt x="68" y="214"/>
                    <a:pt x="139" y="142"/>
                  </a:cubicBezTo>
                  <a:close/>
                  <a:moveTo>
                    <a:pt x="504" y="310"/>
                  </a:moveTo>
                  <a:lnTo>
                    <a:pt x="504" y="310"/>
                  </a:lnTo>
                  <a:cubicBezTo>
                    <a:pt x="479" y="343"/>
                    <a:pt x="479" y="343"/>
                    <a:pt x="479" y="343"/>
                  </a:cubicBezTo>
                  <a:cubicBezTo>
                    <a:pt x="432" y="318"/>
                    <a:pt x="432" y="318"/>
                    <a:pt x="432" y="318"/>
                  </a:cubicBezTo>
                  <a:cubicBezTo>
                    <a:pt x="436" y="310"/>
                    <a:pt x="443" y="303"/>
                    <a:pt x="447" y="300"/>
                  </a:cubicBezTo>
                  <a:cubicBezTo>
                    <a:pt x="415" y="275"/>
                    <a:pt x="415" y="275"/>
                    <a:pt x="415" y="275"/>
                  </a:cubicBezTo>
                  <a:cubicBezTo>
                    <a:pt x="404" y="289"/>
                    <a:pt x="382" y="300"/>
                    <a:pt x="364" y="300"/>
                  </a:cubicBezTo>
                  <a:cubicBezTo>
                    <a:pt x="329" y="300"/>
                    <a:pt x="300" y="271"/>
                    <a:pt x="300" y="235"/>
                  </a:cubicBezTo>
                  <a:cubicBezTo>
                    <a:pt x="257" y="235"/>
                    <a:pt x="257" y="235"/>
                    <a:pt x="257" y="235"/>
                  </a:cubicBezTo>
                  <a:cubicBezTo>
                    <a:pt x="257" y="278"/>
                    <a:pt x="282" y="314"/>
                    <a:pt x="322" y="332"/>
                  </a:cubicBezTo>
                  <a:cubicBezTo>
                    <a:pt x="318" y="378"/>
                    <a:pt x="332" y="418"/>
                    <a:pt x="347" y="446"/>
                  </a:cubicBezTo>
                  <a:cubicBezTo>
                    <a:pt x="107" y="446"/>
                    <a:pt x="107" y="446"/>
                    <a:pt x="107" y="446"/>
                  </a:cubicBezTo>
                  <a:cubicBezTo>
                    <a:pt x="107" y="436"/>
                    <a:pt x="107" y="421"/>
                    <a:pt x="107" y="403"/>
                  </a:cubicBezTo>
                  <a:cubicBezTo>
                    <a:pt x="107" y="400"/>
                    <a:pt x="107" y="396"/>
                    <a:pt x="107" y="396"/>
                  </a:cubicBezTo>
                  <a:cubicBezTo>
                    <a:pt x="111" y="385"/>
                    <a:pt x="111" y="375"/>
                    <a:pt x="111" y="368"/>
                  </a:cubicBezTo>
                  <a:cubicBezTo>
                    <a:pt x="111" y="364"/>
                    <a:pt x="114" y="360"/>
                    <a:pt x="114" y="357"/>
                  </a:cubicBezTo>
                  <a:cubicBezTo>
                    <a:pt x="114" y="350"/>
                    <a:pt x="114" y="343"/>
                    <a:pt x="118" y="335"/>
                  </a:cubicBezTo>
                  <a:cubicBezTo>
                    <a:pt x="118" y="332"/>
                    <a:pt x="122" y="325"/>
                    <a:pt x="122" y="321"/>
                  </a:cubicBezTo>
                  <a:cubicBezTo>
                    <a:pt x="122" y="314"/>
                    <a:pt x="125" y="310"/>
                    <a:pt x="125" y="303"/>
                  </a:cubicBezTo>
                  <a:cubicBezTo>
                    <a:pt x="129" y="296"/>
                    <a:pt x="129" y="293"/>
                    <a:pt x="132" y="289"/>
                  </a:cubicBezTo>
                  <a:cubicBezTo>
                    <a:pt x="136" y="282"/>
                    <a:pt x="136" y="275"/>
                    <a:pt x="139" y="268"/>
                  </a:cubicBezTo>
                  <a:cubicBezTo>
                    <a:pt x="143" y="264"/>
                    <a:pt x="143" y="260"/>
                    <a:pt x="147" y="253"/>
                  </a:cubicBezTo>
                  <a:cubicBezTo>
                    <a:pt x="150" y="246"/>
                    <a:pt x="154" y="243"/>
                    <a:pt x="157" y="235"/>
                  </a:cubicBezTo>
                  <a:cubicBezTo>
                    <a:pt x="161" y="232"/>
                    <a:pt x="164" y="225"/>
                    <a:pt x="164" y="221"/>
                  </a:cubicBezTo>
                  <a:cubicBezTo>
                    <a:pt x="172" y="214"/>
                    <a:pt x="179" y="203"/>
                    <a:pt x="189" y="193"/>
                  </a:cubicBezTo>
                  <a:cubicBezTo>
                    <a:pt x="200" y="182"/>
                    <a:pt x="207" y="175"/>
                    <a:pt x="218" y="168"/>
                  </a:cubicBezTo>
                  <a:cubicBezTo>
                    <a:pt x="225" y="164"/>
                    <a:pt x="229" y="160"/>
                    <a:pt x="232" y="157"/>
                  </a:cubicBezTo>
                  <a:cubicBezTo>
                    <a:pt x="239" y="153"/>
                    <a:pt x="247" y="150"/>
                    <a:pt x="254" y="146"/>
                  </a:cubicBezTo>
                  <a:cubicBezTo>
                    <a:pt x="257" y="142"/>
                    <a:pt x="261" y="139"/>
                    <a:pt x="268" y="139"/>
                  </a:cubicBezTo>
                  <a:cubicBezTo>
                    <a:pt x="275" y="135"/>
                    <a:pt x="286" y="128"/>
                    <a:pt x="293" y="128"/>
                  </a:cubicBezTo>
                  <a:cubicBezTo>
                    <a:pt x="300" y="125"/>
                    <a:pt x="304" y="125"/>
                    <a:pt x="311" y="121"/>
                  </a:cubicBezTo>
                  <a:cubicBezTo>
                    <a:pt x="322" y="118"/>
                    <a:pt x="329" y="118"/>
                    <a:pt x="339" y="114"/>
                  </a:cubicBezTo>
                  <a:cubicBezTo>
                    <a:pt x="361" y="110"/>
                    <a:pt x="382" y="107"/>
                    <a:pt x="400" y="107"/>
                  </a:cubicBezTo>
                  <a:cubicBezTo>
                    <a:pt x="375" y="132"/>
                    <a:pt x="375" y="132"/>
                    <a:pt x="375" y="132"/>
                  </a:cubicBezTo>
                  <a:lnTo>
                    <a:pt x="504" y="3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7" name="Group 406"/>
          <p:cNvGrpSpPr/>
          <p:nvPr/>
        </p:nvGrpSpPr>
        <p:grpSpPr>
          <a:xfrm>
            <a:off x="8309927" y="2901922"/>
            <a:ext cx="357188" cy="357187"/>
            <a:chOff x="5868337" y="2913434"/>
            <a:chExt cx="357188" cy="357187"/>
          </a:xfrm>
        </p:grpSpPr>
        <p:sp>
          <p:nvSpPr>
            <p:cNvPr id="408" name="Freeform 1234"/>
            <p:cNvSpPr>
              <a:spLocks noChangeArrowheads="1"/>
            </p:cNvSpPr>
            <p:nvPr/>
          </p:nvSpPr>
          <p:spPr bwMode="auto">
            <a:xfrm>
              <a:off x="5876275" y="2922959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1235"/>
            <p:cNvSpPr>
              <a:spLocks noChangeArrowheads="1"/>
            </p:cNvSpPr>
            <p:nvPr/>
          </p:nvSpPr>
          <p:spPr bwMode="auto">
            <a:xfrm>
              <a:off x="6046137" y="2922959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1236"/>
            <p:cNvSpPr>
              <a:spLocks noChangeArrowheads="1"/>
            </p:cNvSpPr>
            <p:nvPr/>
          </p:nvSpPr>
          <p:spPr bwMode="auto">
            <a:xfrm>
              <a:off x="5868337" y="2913434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1237"/>
            <p:cNvSpPr>
              <a:spLocks noChangeArrowheads="1"/>
            </p:cNvSpPr>
            <p:nvPr/>
          </p:nvSpPr>
          <p:spPr bwMode="auto">
            <a:xfrm>
              <a:off x="5936600" y="2988046"/>
              <a:ext cx="220662" cy="192088"/>
            </a:xfrm>
            <a:custGeom>
              <a:avLst/>
              <a:gdLst>
                <a:gd name="T0" fmla="*/ 542 w 614"/>
                <a:gd name="T1" fmla="*/ 86 h 533"/>
                <a:gd name="T2" fmla="*/ 401 w 614"/>
                <a:gd name="T3" fmla="*/ 74 h 533"/>
                <a:gd name="T4" fmla="*/ 369 w 614"/>
                <a:gd name="T5" fmla="*/ 0 h 533"/>
                <a:gd name="T6" fmla="*/ 0 w 614"/>
                <a:gd name="T7" fmla="*/ 454 h 533"/>
                <a:gd name="T8" fmla="*/ 71 w 614"/>
                <a:gd name="T9" fmla="*/ 478 h 533"/>
                <a:gd name="T10" fmla="*/ 74 w 614"/>
                <a:gd name="T11" fmla="*/ 532 h 533"/>
                <a:gd name="T12" fmla="*/ 440 w 614"/>
                <a:gd name="T13" fmla="*/ 497 h 533"/>
                <a:gd name="T14" fmla="*/ 397 w 614"/>
                <a:gd name="T15" fmla="*/ 372 h 533"/>
                <a:gd name="T16" fmla="*/ 420 w 614"/>
                <a:gd name="T17" fmla="*/ 372 h 533"/>
                <a:gd name="T18" fmla="*/ 613 w 614"/>
                <a:gd name="T19" fmla="*/ 340 h 533"/>
                <a:gd name="T20" fmla="*/ 542 w 614"/>
                <a:gd name="T21" fmla="*/ 86 h 533"/>
                <a:gd name="T22" fmla="*/ 153 w 614"/>
                <a:gd name="T23" fmla="*/ 156 h 533"/>
                <a:gd name="T24" fmla="*/ 354 w 614"/>
                <a:gd name="T25" fmla="*/ 82 h 533"/>
                <a:gd name="T26" fmla="*/ 303 w 614"/>
                <a:gd name="T27" fmla="*/ 98 h 533"/>
                <a:gd name="T28" fmla="*/ 255 w 614"/>
                <a:gd name="T29" fmla="*/ 117 h 533"/>
                <a:gd name="T30" fmla="*/ 208 w 614"/>
                <a:gd name="T31" fmla="*/ 149 h 533"/>
                <a:gd name="T32" fmla="*/ 153 w 614"/>
                <a:gd name="T33" fmla="*/ 207 h 533"/>
                <a:gd name="T34" fmla="*/ 133 w 614"/>
                <a:gd name="T35" fmla="*/ 235 h 533"/>
                <a:gd name="T36" fmla="*/ 118 w 614"/>
                <a:gd name="T37" fmla="*/ 262 h 533"/>
                <a:gd name="T38" fmla="*/ 102 w 614"/>
                <a:gd name="T39" fmla="*/ 293 h 533"/>
                <a:gd name="T40" fmla="*/ 90 w 614"/>
                <a:gd name="T41" fmla="*/ 329 h 533"/>
                <a:gd name="T42" fmla="*/ 82 w 614"/>
                <a:gd name="T43" fmla="*/ 368 h 533"/>
                <a:gd name="T44" fmla="*/ 74 w 614"/>
                <a:gd name="T45" fmla="*/ 431 h 533"/>
                <a:gd name="T46" fmla="*/ 153 w 614"/>
                <a:gd name="T47" fmla="*/ 156 h 533"/>
                <a:gd name="T48" fmla="*/ 554 w 614"/>
                <a:gd name="T49" fmla="*/ 340 h 533"/>
                <a:gd name="T50" fmla="*/ 476 w 614"/>
                <a:gd name="T51" fmla="*/ 348 h 533"/>
                <a:gd name="T52" fmla="*/ 456 w 614"/>
                <a:gd name="T53" fmla="*/ 301 h 533"/>
                <a:gd name="T54" fmla="*/ 330 w 614"/>
                <a:gd name="T55" fmla="*/ 258 h 533"/>
                <a:gd name="T56" fmla="*/ 354 w 614"/>
                <a:gd name="T57" fmla="*/ 364 h 533"/>
                <a:gd name="T58" fmla="*/ 118 w 614"/>
                <a:gd name="T59" fmla="*/ 489 h 533"/>
                <a:gd name="T60" fmla="*/ 118 w 614"/>
                <a:gd name="T61" fmla="*/ 434 h 533"/>
                <a:gd name="T62" fmla="*/ 126 w 614"/>
                <a:gd name="T63" fmla="*/ 391 h 533"/>
                <a:gd name="T64" fmla="*/ 133 w 614"/>
                <a:gd name="T65" fmla="*/ 352 h 533"/>
                <a:gd name="T66" fmla="*/ 145 w 614"/>
                <a:gd name="T67" fmla="*/ 317 h 533"/>
                <a:gd name="T68" fmla="*/ 161 w 614"/>
                <a:gd name="T69" fmla="*/ 278 h 533"/>
                <a:gd name="T70" fmla="*/ 181 w 614"/>
                <a:gd name="T71" fmla="*/ 243 h 533"/>
                <a:gd name="T72" fmla="*/ 240 w 614"/>
                <a:gd name="T73" fmla="*/ 184 h 533"/>
                <a:gd name="T74" fmla="*/ 279 w 614"/>
                <a:gd name="T75" fmla="*/ 160 h 533"/>
                <a:gd name="T76" fmla="*/ 322 w 614"/>
                <a:gd name="T77" fmla="*/ 141 h 533"/>
                <a:gd name="T78" fmla="*/ 373 w 614"/>
                <a:gd name="T79" fmla="*/ 125 h 533"/>
                <a:gd name="T80" fmla="*/ 413 w 614"/>
                <a:gd name="T81" fmla="*/ 145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14" h="533">
                  <a:moveTo>
                    <a:pt x="542" y="86"/>
                  </a:moveTo>
                  <a:lnTo>
                    <a:pt x="542" y="86"/>
                  </a:lnTo>
                  <a:cubicBezTo>
                    <a:pt x="499" y="78"/>
                    <a:pt x="499" y="78"/>
                    <a:pt x="499" y="78"/>
                  </a:cubicBezTo>
                  <a:cubicBezTo>
                    <a:pt x="495" y="74"/>
                    <a:pt x="456" y="70"/>
                    <a:pt x="401" y="74"/>
                  </a:cubicBezTo>
                  <a:cubicBezTo>
                    <a:pt x="393" y="0"/>
                    <a:pt x="393" y="0"/>
                    <a:pt x="393" y="0"/>
                  </a:cubicBezTo>
                  <a:cubicBezTo>
                    <a:pt x="369" y="0"/>
                    <a:pt x="369" y="0"/>
                    <a:pt x="369" y="0"/>
                  </a:cubicBezTo>
                  <a:cubicBezTo>
                    <a:pt x="271" y="15"/>
                    <a:pt x="185" y="55"/>
                    <a:pt x="122" y="121"/>
                  </a:cubicBezTo>
                  <a:cubicBezTo>
                    <a:pt x="19" y="223"/>
                    <a:pt x="0" y="372"/>
                    <a:pt x="0" y="454"/>
                  </a:cubicBezTo>
                  <a:cubicBezTo>
                    <a:pt x="0" y="478"/>
                    <a:pt x="0" y="478"/>
                    <a:pt x="0" y="478"/>
                  </a:cubicBezTo>
                  <a:cubicBezTo>
                    <a:pt x="71" y="478"/>
                    <a:pt x="71" y="478"/>
                    <a:pt x="71" y="478"/>
                  </a:cubicBezTo>
                  <a:cubicBezTo>
                    <a:pt x="71" y="497"/>
                    <a:pt x="71" y="513"/>
                    <a:pt x="71" y="513"/>
                  </a:cubicBezTo>
                  <a:cubicBezTo>
                    <a:pt x="74" y="532"/>
                    <a:pt x="74" y="532"/>
                    <a:pt x="74" y="532"/>
                  </a:cubicBezTo>
                  <a:cubicBezTo>
                    <a:pt x="440" y="532"/>
                    <a:pt x="440" y="532"/>
                    <a:pt x="440" y="532"/>
                  </a:cubicBezTo>
                  <a:cubicBezTo>
                    <a:pt x="440" y="497"/>
                    <a:pt x="440" y="497"/>
                    <a:pt x="440" y="497"/>
                  </a:cubicBezTo>
                  <a:cubicBezTo>
                    <a:pt x="436" y="489"/>
                    <a:pt x="436" y="489"/>
                    <a:pt x="436" y="489"/>
                  </a:cubicBezTo>
                  <a:cubicBezTo>
                    <a:pt x="436" y="489"/>
                    <a:pt x="397" y="438"/>
                    <a:pt x="397" y="372"/>
                  </a:cubicBezTo>
                  <a:cubicBezTo>
                    <a:pt x="401" y="372"/>
                    <a:pt x="401" y="372"/>
                    <a:pt x="401" y="372"/>
                  </a:cubicBezTo>
                  <a:cubicBezTo>
                    <a:pt x="409" y="372"/>
                    <a:pt x="417" y="372"/>
                    <a:pt x="420" y="372"/>
                  </a:cubicBezTo>
                  <a:cubicBezTo>
                    <a:pt x="539" y="431"/>
                    <a:pt x="539" y="431"/>
                    <a:pt x="539" y="431"/>
                  </a:cubicBezTo>
                  <a:cubicBezTo>
                    <a:pt x="613" y="340"/>
                    <a:pt x="613" y="340"/>
                    <a:pt x="613" y="340"/>
                  </a:cubicBezTo>
                  <a:cubicBezTo>
                    <a:pt x="472" y="152"/>
                    <a:pt x="472" y="152"/>
                    <a:pt x="472" y="152"/>
                  </a:cubicBezTo>
                  <a:lnTo>
                    <a:pt x="542" y="86"/>
                  </a:lnTo>
                  <a:close/>
                  <a:moveTo>
                    <a:pt x="153" y="156"/>
                  </a:moveTo>
                  <a:lnTo>
                    <a:pt x="153" y="156"/>
                  </a:lnTo>
                  <a:cubicBezTo>
                    <a:pt x="208" y="102"/>
                    <a:pt x="271" y="66"/>
                    <a:pt x="350" y="51"/>
                  </a:cubicBezTo>
                  <a:cubicBezTo>
                    <a:pt x="354" y="82"/>
                    <a:pt x="354" y="82"/>
                    <a:pt x="354" y="82"/>
                  </a:cubicBezTo>
                  <a:cubicBezTo>
                    <a:pt x="338" y="86"/>
                    <a:pt x="318" y="90"/>
                    <a:pt x="303" y="98"/>
                  </a:cubicBezTo>
                  <a:lnTo>
                    <a:pt x="303" y="98"/>
                  </a:lnTo>
                  <a:cubicBezTo>
                    <a:pt x="287" y="102"/>
                    <a:pt x="271" y="109"/>
                    <a:pt x="259" y="117"/>
                  </a:cubicBezTo>
                  <a:cubicBezTo>
                    <a:pt x="255" y="117"/>
                    <a:pt x="255" y="117"/>
                    <a:pt x="255" y="117"/>
                  </a:cubicBezTo>
                  <a:cubicBezTo>
                    <a:pt x="244" y="125"/>
                    <a:pt x="232" y="133"/>
                    <a:pt x="216" y="145"/>
                  </a:cubicBezTo>
                  <a:cubicBezTo>
                    <a:pt x="216" y="145"/>
                    <a:pt x="212" y="149"/>
                    <a:pt x="208" y="149"/>
                  </a:cubicBezTo>
                  <a:cubicBezTo>
                    <a:pt x="196" y="160"/>
                    <a:pt x="185" y="168"/>
                    <a:pt x="173" y="180"/>
                  </a:cubicBezTo>
                  <a:cubicBezTo>
                    <a:pt x="165" y="188"/>
                    <a:pt x="157" y="196"/>
                    <a:pt x="153" y="207"/>
                  </a:cubicBezTo>
                  <a:cubicBezTo>
                    <a:pt x="149" y="211"/>
                    <a:pt x="145" y="211"/>
                    <a:pt x="145" y="215"/>
                  </a:cubicBezTo>
                  <a:cubicBezTo>
                    <a:pt x="141" y="223"/>
                    <a:pt x="137" y="227"/>
                    <a:pt x="133" y="235"/>
                  </a:cubicBezTo>
                  <a:cubicBezTo>
                    <a:pt x="130" y="239"/>
                    <a:pt x="130" y="243"/>
                    <a:pt x="126" y="246"/>
                  </a:cubicBezTo>
                  <a:cubicBezTo>
                    <a:pt x="122" y="254"/>
                    <a:pt x="118" y="258"/>
                    <a:pt x="118" y="262"/>
                  </a:cubicBezTo>
                  <a:cubicBezTo>
                    <a:pt x="114" y="270"/>
                    <a:pt x="114" y="274"/>
                    <a:pt x="110" y="278"/>
                  </a:cubicBezTo>
                  <a:cubicBezTo>
                    <a:pt x="106" y="282"/>
                    <a:pt x="106" y="290"/>
                    <a:pt x="102" y="293"/>
                  </a:cubicBezTo>
                  <a:cubicBezTo>
                    <a:pt x="102" y="297"/>
                    <a:pt x="98" y="301"/>
                    <a:pt x="98" y="309"/>
                  </a:cubicBezTo>
                  <a:cubicBezTo>
                    <a:pt x="94" y="313"/>
                    <a:pt x="94" y="321"/>
                    <a:pt x="90" y="329"/>
                  </a:cubicBezTo>
                  <a:cubicBezTo>
                    <a:pt x="90" y="333"/>
                    <a:pt x="90" y="333"/>
                    <a:pt x="90" y="337"/>
                  </a:cubicBezTo>
                  <a:cubicBezTo>
                    <a:pt x="86" y="348"/>
                    <a:pt x="82" y="356"/>
                    <a:pt x="82" y="368"/>
                  </a:cubicBezTo>
                  <a:cubicBezTo>
                    <a:pt x="82" y="368"/>
                    <a:pt x="82" y="368"/>
                    <a:pt x="82" y="372"/>
                  </a:cubicBezTo>
                  <a:cubicBezTo>
                    <a:pt x="78" y="391"/>
                    <a:pt x="74" y="411"/>
                    <a:pt x="74" y="431"/>
                  </a:cubicBezTo>
                  <a:cubicBezTo>
                    <a:pt x="47" y="431"/>
                    <a:pt x="47" y="431"/>
                    <a:pt x="47" y="431"/>
                  </a:cubicBezTo>
                  <a:cubicBezTo>
                    <a:pt x="51" y="356"/>
                    <a:pt x="74" y="235"/>
                    <a:pt x="153" y="156"/>
                  </a:cubicBezTo>
                  <a:close/>
                  <a:moveTo>
                    <a:pt x="554" y="340"/>
                  </a:moveTo>
                  <a:lnTo>
                    <a:pt x="554" y="340"/>
                  </a:lnTo>
                  <a:cubicBezTo>
                    <a:pt x="527" y="376"/>
                    <a:pt x="527" y="376"/>
                    <a:pt x="527" y="376"/>
                  </a:cubicBezTo>
                  <a:cubicBezTo>
                    <a:pt x="476" y="348"/>
                    <a:pt x="476" y="348"/>
                    <a:pt x="476" y="348"/>
                  </a:cubicBezTo>
                  <a:cubicBezTo>
                    <a:pt x="479" y="340"/>
                    <a:pt x="487" y="333"/>
                    <a:pt x="491" y="329"/>
                  </a:cubicBezTo>
                  <a:cubicBezTo>
                    <a:pt x="456" y="301"/>
                    <a:pt x="456" y="301"/>
                    <a:pt x="456" y="301"/>
                  </a:cubicBezTo>
                  <a:cubicBezTo>
                    <a:pt x="444" y="317"/>
                    <a:pt x="420" y="329"/>
                    <a:pt x="401" y="329"/>
                  </a:cubicBezTo>
                  <a:cubicBezTo>
                    <a:pt x="362" y="329"/>
                    <a:pt x="330" y="297"/>
                    <a:pt x="330" y="258"/>
                  </a:cubicBezTo>
                  <a:cubicBezTo>
                    <a:pt x="283" y="258"/>
                    <a:pt x="283" y="258"/>
                    <a:pt x="283" y="258"/>
                  </a:cubicBezTo>
                  <a:cubicBezTo>
                    <a:pt x="283" y="305"/>
                    <a:pt x="310" y="344"/>
                    <a:pt x="354" y="364"/>
                  </a:cubicBezTo>
                  <a:cubicBezTo>
                    <a:pt x="350" y="415"/>
                    <a:pt x="365" y="458"/>
                    <a:pt x="381" y="489"/>
                  </a:cubicBezTo>
                  <a:cubicBezTo>
                    <a:pt x="118" y="489"/>
                    <a:pt x="118" y="489"/>
                    <a:pt x="118" y="489"/>
                  </a:cubicBezTo>
                  <a:cubicBezTo>
                    <a:pt x="118" y="478"/>
                    <a:pt x="118" y="462"/>
                    <a:pt x="118" y="442"/>
                  </a:cubicBezTo>
                  <a:cubicBezTo>
                    <a:pt x="118" y="438"/>
                    <a:pt x="118" y="434"/>
                    <a:pt x="118" y="434"/>
                  </a:cubicBezTo>
                  <a:cubicBezTo>
                    <a:pt x="122" y="423"/>
                    <a:pt x="122" y="411"/>
                    <a:pt x="122" y="403"/>
                  </a:cubicBezTo>
                  <a:cubicBezTo>
                    <a:pt x="122" y="399"/>
                    <a:pt x="126" y="395"/>
                    <a:pt x="126" y="391"/>
                  </a:cubicBezTo>
                  <a:cubicBezTo>
                    <a:pt x="126" y="384"/>
                    <a:pt x="126" y="376"/>
                    <a:pt x="130" y="368"/>
                  </a:cubicBezTo>
                  <a:cubicBezTo>
                    <a:pt x="130" y="364"/>
                    <a:pt x="133" y="356"/>
                    <a:pt x="133" y="352"/>
                  </a:cubicBezTo>
                  <a:cubicBezTo>
                    <a:pt x="133" y="344"/>
                    <a:pt x="137" y="340"/>
                    <a:pt x="137" y="333"/>
                  </a:cubicBezTo>
                  <a:cubicBezTo>
                    <a:pt x="141" y="325"/>
                    <a:pt x="141" y="321"/>
                    <a:pt x="145" y="317"/>
                  </a:cubicBezTo>
                  <a:cubicBezTo>
                    <a:pt x="149" y="309"/>
                    <a:pt x="149" y="301"/>
                    <a:pt x="153" y="293"/>
                  </a:cubicBezTo>
                  <a:cubicBezTo>
                    <a:pt x="157" y="290"/>
                    <a:pt x="157" y="286"/>
                    <a:pt x="161" y="278"/>
                  </a:cubicBezTo>
                  <a:cubicBezTo>
                    <a:pt x="165" y="270"/>
                    <a:pt x="169" y="266"/>
                    <a:pt x="173" y="258"/>
                  </a:cubicBezTo>
                  <a:cubicBezTo>
                    <a:pt x="177" y="254"/>
                    <a:pt x="181" y="246"/>
                    <a:pt x="181" y="243"/>
                  </a:cubicBezTo>
                  <a:cubicBezTo>
                    <a:pt x="189" y="235"/>
                    <a:pt x="196" y="223"/>
                    <a:pt x="208" y="211"/>
                  </a:cubicBezTo>
                  <a:cubicBezTo>
                    <a:pt x="220" y="199"/>
                    <a:pt x="228" y="192"/>
                    <a:pt x="240" y="184"/>
                  </a:cubicBezTo>
                  <a:cubicBezTo>
                    <a:pt x="247" y="180"/>
                    <a:pt x="251" y="176"/>
                    <a:pt x="255" y="172"/>
                  </a:cubicBezTo>
                  <a:cubicBezTo>
                    <a:pt x="263" y="168"/>
                    <a:pt x="271" y="164"/>
                    <a:pt x="279" y="160"/>
                  </a:cubicBezTo>
                  <a:cubicBezTo>
                    <a:pt x="283" y="156"/>
                    <a:pt x="287" y="152"/>
                    <a:pt x="295" y="152"/>
                  </a:cubicBezTo>
                  <a:cubicBezTo>
                    <a:pt x="303" y="149"/>
                    <a:pt x="314" y="141"/>
                    <a:pt x="322" y="141"/>
                  </a:cubicBezTo>
                  <a:cubicBezTo>
                    <a:pt x="330" y="137"/>
                    <a:pt x="334" y="137"/>
                    <a:pt x="342" y="133"/>
                  </a:cubicBezTo>
                  <a:cubicBezTo>
                    <a:pt x="354" y="129"/>
                    <a:pt x="362" y="129"/>
                    <a:pt x="373" y="125"/>
                  </a:cubicBezTo>
                  <a:cubicBezTo>
                    <a:pt x="397" y="121"/>
                    <a:pt x="420" y="117"/>
                    <a:pt x="440" y="117"/>
                  </a:cubicBezTo>
                  <a:cubicBezTo>
                    <a:pt x="413" y="145"/>
                    <a:pt x="413" y="145"/>
                    <a:pt x="413" y="145"/>
                  </a:cubicBezTo>
                  <a:lnTo>
                    <a:pt x="554" y="3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12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Touch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Technology</a:t>
            </a:r>
          </a:p>
        </p:txBody>
      </p:sp>
      <p:grpSp>
        <p:nvGrpSpPr>
          <p:cNvPr id="413" name="Group 412"/>
          <p:cNvGrpSpPr/>
          <p:nvPr/>
        </p:nvGrpSpPr>
        <p:grpSpPr>
          <a:xfrm>
            <a:off x="5962650" y="2311949"/>
            <a:ext cx="217488" cy="330200"/>
            <a:chOff x="5962650" y="2271713"/>
            <a:chExt cx="217488" cy="330200"/>
          </a:xfrm>
        </p:grpSpPr>
        <p:sp>
          <p:nvSpPr>
            <p:cNvPr id="414" name="Freeform 18"/>
            <p:cNvSpPr>
              <a:spLocks/>
            </p:cNvSpPr>
            <p:nvPr/>
          </p:nvSpPr>
          <p:spPr bwMode="auto">
            <a:xfrm>
              <a:off x="5978525" y="2287588"/>
              <a:ext cx="174625" cy="171450"/>
            </a:xfrm>
            <a:custGeom>
              <a:avLst/>
              <a:gdLst>
                <a:gd name="T0" fmla="*/ 162 w 441"/>
                <a:gd name="T1" fmla="*/ 433 h 433"/>
                <a:gd name="T2" fmla="*/ 161 w 441"/>
                <a:gd name="T3" fmla="*/ 358 h 433"/>
                <a:gd name="T4" fmla="*/ 70 w 441"/>
                <a:gd name="T5" fmla="*/ 220 h 433"/>
                <a:gd name="T6" fmla="*/ 221 w 441"/>
                <a:gd name="T7" fmla="*/ 69 h 433"/>
                <a:gd name="T8" fmla="*/ 372 w 441"/>
                <a:gd name="T9" fmla="*/ 220 h 433"/>
                <a:gd name="T10" fmla="*/ 303 w 441"/>
                <a:gd name="T11" fmla="*/ 346 h 433"/>
                <a:gd name="T12" fmla="*/ 304 w 441"/>
                <a:gd name="T13" fmla="*/ 346 h 433"/>
                <a:gd name="T14" fmla="*/ 347 w 441"/>
                <a:gd name="T15" fmla="*/ 372 h 433"/>
                <a:gd name="T16" fmla="*/ 377 w 441"/>
                <a:gd name="T17" fmla="*/ 363 h 433"/>
                <a:gd name="T18" fmla="*/ 387 w 441"/>
                <a:gd name="T19" fmla="*/ 364 h 433"/>
                <a:gd name="T20" fmla="*/ 387 w 441"/>
                <a:gd name="T21" fmla="*/ 364 h 433"/>
                <a:gd name="T22" fmla="*/ 441 w 441"/>
                <a:gd name="T23" fmla="*/ 220 h 433"/>
                <a:gd name="T24" fmla="*/ 220 w 441"/>
                <a:gd name="T25" fmla="*/ 0 h 433"/>
                <a:gd name="T26" fmla="*/ 0 w 441"/>
                <a:gd name="T27" fmla="*/ 220 h 433"/>
                <a:gd name="T28" fmla="*/ 162 w 441"/>
                <a:gd name="T29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3">
                  <a:moveTo>
                    <a:pt x="162" y="433"/>
                  </a:moveTo>
                  <a:cubicBezTo>
                    <a:pt x="161" y="358"/>
                    <a:pt x="161" y="358"/>
                    <a:pt x="161" y="358"/>
                  </a:cubicBezTo>
                  <a:cubicBezTo>
                    <a:pt x="108" y="335"/>
                    <a:pt x="70" y="282"/>
                    <a:pt x="70" y="220"/>
                  </a:cubicBezTo>
                  <a:cubicBezTo>
                    <a:pt x="70" y="137"/>
                    <a:pt x="138" y="69"/>
                    <a:pt x="221" y="69"/>
                  </a:cubicBezTo>
                  <a:cubicBezTo>
                    <a:pt x="304" y="69"/>
                    <a:pt x="372" y="137"/>
                    <a:pt x="372" y="220"/>
                  </a:cubicBezTo>
                  <a:cubicBezTo>
                    <a:pt x="372" y="272"/>
                    <a:pt x="344" y="319"/>
                    <a:pt x="303" y="346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19" y="346"/>
                    <a:pt x="338" y="358"/>
                    <a:pt x="347" y="372"/>
                  </a:cubicBezTo>
                  <a:cubicBezTo>
                    <a:pt x="355" y="366"/>
                    <a:pt x="366" y="363"/>
                    <a:pt x="377" y="363"/>
                  </a:cubicBezTo>
                  <a:cubicBezTo>
                    <a:pt x="380" y="363"/>
                    <a:pt x="384" y="363"/>
                    <a:pt x="387" y="364"/>
                  </a:cubicBezTo>
                  <a:cubicBezTo>
                    <a:pt x="387" y="364"/>
                    <a:pt x="387" y="364"/>
                    <a:pt x="387" y="364"/>
                  </a:cubicBezTo>
                  <a:cubicBezTo>
                    <a:pt x="421" y="325"/>
                    <a:pt x="441" y="275"/>
                    <a:pt x="441" y="220"/>
                  </a:cubicBezTo>
                  <a:cubicBezTo>
                    <a:pt x="441" y="98"/>
                    <a:pt x="342" y="0"/>
                    <a:pt x="220" y="0"/>
                  </a:cubicBezTo>
                  <a:cubicBezTo>
                    <a:pt x="99" y="0"/>
                    <a:pt x="0" y="98"/>
                    <a:pt x="0" y="220"/>
                  </a:cubicBezTo>
                  <a:cubicBezTo>
                    <a:pt x="0" y="321"/>
                    <a:pt x="69" y="407"/>
                    <a:pt x="16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19"/>
            <p:cNvSpPr>
              <a:spLocks/>
            </p:cNvSpPr>
            <p:nvPr/>
          </p:nvSpPr>
          <p:spPr bwMode="auto">
            <a:xfrm>
              <a:off x="6021388" y="2330450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5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5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1"/>
                    <a:pt x="175" y="0"/>
                    <a:pt x="113" y="0"/>
                  </a:cubicBezTo>
                  <a:cubicBezTo>
                    <a:pt x="51" y="0"/>
                    <a:pt x="0" y="51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20"/>
            <p:cNvSpPr>
              <a:spLocks/>
            </p:cNvSpPr>
            <p:nvPr/>
          </p:nvSpPr>
          <p:spPr bwMode="auto">
            <a:xfrm>
              <a:off x="5999163" y="2365375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7 h 565"/>
                <a:gd name="T10" fmla="*/ 15 w 424"/>
                <a:gd name="T11" fmla="*/ 261 h 565"/>
                <a:gd name="T12" fmla="*/ 8 w 424"/>
                <a:gd name="T13" fmla="*/ 299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1 h 565"/>
                <a:gd name="T24" fmla="*/ 424 w 424"/>
                <a:gd name="T25" fmla="*/ 257 h 565"/>
                <a:gd name="T26" fmla="*/ 401 w 424"/>
                <a:gd name="T27" fmla="*/ 235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200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4 h 565"/>
                <a:gd name="T46" fmla="*/ 269 w 424"/>
                <a:gd name="T47" fmla="*/ 294 h 565"/>
                <a:gd name="T48" fmla="*/ 269 w 424"/>
                <a:gd name="T49" fmla="*/ 205 h 565"/>
                <a:gd name="T50" fmla="*/ 247 w 424"/>
                <a:gd name="T51" fmla="*/ 183 h 565"/>
                <a:gd name="T52" fmla="*/ 227 w 424"/>
                <a:gd name="T53" fmla="*/ 204 h 565"/>
                <a:gd name="T54" fmla="*/ 227 w 424"/>
                <a:gd name="T55" fmla="*/ 280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7"/>
                    <a:pt x="53" y="267"/>
                    <a:pt x="53" y="267"/>
                  </a:cubicBezTo>
                  <a:cubicBezTo>
                    <a:pt x="44" y="255"/>
                    <a:pt x="27" y="252"/>
                    <a:pt x="15" y="261"/>
                  </a:cubicBezTo>
                  <a:cubicBezTo>
                    <a:pt x="3" y="269"/>
                    <a:pt x="0" y="286"/>
                    <a:pt x="8" y="299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1"/>
                    <a:pt x="424" y="441"/>
                    <a:pt x="424" y="441"/>
                  </a:cubicBezTo>
                  <a:cubicBezTo>
                    <a:pt x="424" y="257"/>
                    <a:pt x="424" y="257"/>
                    <a:pt x="424" y="257"/>
                  </a:cubicBezTo>
                  <a:cubicBezTo>
                    <a:pt x="424" y="245"/>
                    <a:pt x="413" y="235"/>
                    <a:pt x="401" y="235"/>
                  </a:cubicBezTo>
                  <a:cubicBezTo>
                    <a:pt x="388" y="235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6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10"/>
                    <a:pt x="336" y="200"/>
                    <a:pt x="324" y="200"/>
                  </a:cubicBezTo>
                  <a:cubicBezTo>
                    <a:pt x="312" y="200"/>
                    <a:pt x="302" y="210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4"/>
                    <a:pt x="301" y="294"/>
                    <a:pt x="301" y="294"/>
                  </a:cubicBezTo>
                  <a:cubicBezTo>
                    <a:pt x="269" y="294"/>
                    <a:pt x="269" y="294"/>
                    <a:pt x="269" y="294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69" y="193"/>
                    <a:pt x="259" y="183"/>
                    <a:pt x="247" y="183"/>
                  </a:cubicBezTo>
                  <a:cubicBezTo>
                    <a:pt x="236" y="183"/>
                    <a:pt x="227" y="192"/>
                    <a:pt x="227" y="204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195" y="280"/>
                    <a:pt x="195" y="280"/>
                    <a:pt x="195" y="280"/>
                  </a:cubicBezTo>
                  <a:lnTo>
                    <a:pt x="195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21"/>
            <p:cNvSpPr>
              <a:spLocks/>
            </p:cNvSpPr>
            <p:nvPr/>
          </p:nvSpPr>
          <p:spPr bwMode="auto">
            <a:xfrm>
              <a:off x="6076950" y="2438400"/>
              <a:ext cx="90488" cy="150813"/>
            </a:xfrm>
            <a:custGeom>
              <a:avLst/>
              <a:gdLst>
                <a:gd name="T0" fmla="*/ 0 w 229"/>
                <a:gd name="T1" fmla="*/ 97 h 382"/>
                <a:gd name="T2" fmla="*/ 32 w 229"/>
                <a:gd name="T3" fmla="*/ 97 h 382"/>
                <a:gd name="T4" fmla="*/ 32 w 229"/>
                <a:gd name="T5" fmla="*/ 21 h 382"/>
                <a:gd name="T6" fmla="*/ 52 w 229"/>
                <a:gd name="T7" fmla="*/ 0 h 382"/>
                <a:gd name="T8" fmla="*/ 74 w 229"/>
                <a:gd name="T9" fmla="*/ 22 h 382"/>
                <a:gd name="T10" fmla="*/ 74 w 229"/>
                <a:gd name="T11" fmla="*/ 111 h 382"/>
                <a:gd name="T12" fmla="*/ 106 w 229"/>
                <a:gd name="T13" fmla="*/ 111 h 382"/>
                <a:gd name="T14" fmla="*/ 106 w 229"/>
                <a:gd name="T15" fmla="*/ 39 h 382"/>
                <a:gd name="T16" fmla="*/ 106 w 229"/>
                <a:gd name="T17" fmla="*/ 39 h 382"/>
                <a:gd name="T18" fmla="*/ 129 w 229"/>
                <a:gd name="T19" fmla="*/ 17 h 382"/>
                <a:gd name="T20" fmla="*/ 152 w 229"/>
                <a:gd name="T21" fmla="*/ 39 h 382"/>
                <a:gd name="T22" fmla="*/ 152 w 229"/>
                <a:gd name="T23" fmla="*/ 72 h 382"/>
                <a:gd name="T24" fmla="*/ 152 w 229"/>
                <a:gd name="T25" fmla="*/ 130 h 382"/>
                <a:gd name="T26" fmla="*/ 184 w 229"/>
                <a:gd name="T27" fmla="*/ 130 h 382"/>
                <a:gd name="T28" fmla="*/ 184 w 229"/>
                <a:gd name="T29" fmla="*/ 73 h 382"/>
                <a:gd name="T30" fmla="*/ 206 w 229"/>
                <a:gd name="T31" fmla="*/ 52 h 382"/>
                <a:gd name="T32" fmla="*/ 229 w 229"/>
                <a:gd name="T33" fmla="*/ 74 h 382"/>
                <a:gd name="T34" fmla="*/ 229 w 229"/>
                <a:gd name="T35" fmla="*/ 258 h 382"/>
                <a:gd name="T36" fmla="*/ 177 w 229"/>
                <a:gd name="T37" fmla="*/ 334 h 382"/>
                <a:gd name="T38" fmla="*/ 177 w 229"/>
                <a:gd name="T39" fmla="*/ 382 h 382"/>
                <a:gd name="T40" fmla="*/ 0 w 229"/>
                <a:gd name="T41" fmla="*/ 382 h 382"/>
                <a:gd name="T42" fmla="*/ 0 w 229"/>
                <a:gd name="T43" fmla="*/ 97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9" h="382">
                  <a:moveTo>
                    <a:pt x="0" y="97"/>
                  </a:moveTo>
                  <a:cubicBezTo>
                    <a:pt x="32" y="97"/>
                    <a:pt x="32" y="97"/>
                    <a:pt x="32" y="97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9"/>
                    <a:pt x="41" y="0"/>
                    <a:pt x="52" y="0"/>
                  </a:cubicBezTo>
                  <a:cubicBezTo>
                    <a:pt x="64" y="0"/>
                    <a:pt x="74" y="10"/>
                    <a:pt x="74" y="22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7" y="27"/>
                    <a:pt x="117" y="17"/>
                    <a:pt x="129" y="17"/>
                  </a:cubicBezTo>
                  <a:cubicBezTo>
                    <a:pt x="141" y="17"/>
                    <a:pt x="151" y="27"/>
                    <a:pt x="152" y="39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3"/>
                    <a:pt x="152" y="130"/>
                    <a:pt x="152" y="130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61"/>
                    <a:pt x="193" y="52"/>
                    <a:pt x="206" y="52"/>
                  </a:cubicBezTo>
                  <a:cubicBezTo>
                    <a:pt x="218" y="52"/>
                    <a:pt x="229" y="62"/>
                    <a:pt x="229" y="7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82"/>
                    <a:pt x="177" y="382"/>
                    <a:pt x="177" y="382"/>
                  </a:cubicBezTo>
                  <a:cubicBezTo>
                    <a:pt x="0" y="382"/>
                    <a:pt x="0" y="382"/>
                    <a:pt x="0" y="382"/>
                  </a:cubicBezTo>
                  <a:lnTo>
                    <a:pt x="0" y="9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22"/>
            <p:cNvSpPr>
              <a:spLocks/>
            </p:cNvSpPr>
            <p:nvPr/>
          </p:nvSpPr>
          <p:spPr bwMode="auto">
            <a:xfrm>
              <a:off x="6005513" y="2316163"/>
              <a:ext cx="120650" cy="114300"/>
            </a:xfrm>
            <a:custGeom>
              <a:avLst/>
              <a:gdLst>
                <a:gd name="T0" fmla="*/ 38 w 302"/>
                <a:gd name="T1" fmla="*/ 151 h 290"/>
                <a:gd name="T2" fmla="*/ 151 w 302"/>
                <a:gd name="T3" fmla="*/ 38 h 290"/>
                <a:gd name="T4" fmla="*/ 264 w 302"/>
                <a:gd name="T5" fmla="*/ 151 h 290"/>
                <a:gd name="T6" fmla="*/ 210 w 302"/>
                <a:gd name="T7" fmla="*/ 247 h 290"/>
                <a:gd name="T8" fmla="*/ 210 w 302"/>
                <a:gd name="T9" fmla="*/ 283 h 290"/>
                <a:gd name="T10" fmla="*/ 233 w 302"/>
                <a:gd name="T11" fmla="*/ 277 h 290"/>
                <a:gd name="T12" fmla="*/ 302 w 302"/>
                <a:gd name="T13" fmla="*/ 151 h 290"/>
                <a:gd name="T14" fmla="*/ 151 w 302"/>
                <a:gd name="T15" fmla="*/ 0 h 290"/>
                <a:gd name="T16" fmla="*/ 0 w 302"/>
                <a:gd name="T17" fmla="*/ 151 h 290"/>
                <a:gd name="T18" fmla="*/ 91 w 302"/>
                <a:gd name="T19" fmla="*/ 290 h 290"/>
                <a:gd name="T20" fmla="*/ 91 w 302"/>
                <a:gd name="T21" fmla="*/ 246 h 290"/>
                <a:gd name="T22" fmla="*/ 38 w 302"/>
                <a:gd name="T23" fmla="*/ 151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90">
                  <a:moveTo>
                    <a:pt x="38" y="151"/>
                  </a:moveTo>
                  <a:cubicBezTo>
                    <a:pt x="38" y="89"/>
                    <a:pt x="89" y="38"/>
                    <a:pt x="151" y="38"/>
                  </a:cubicBezTo>
                  <a:cubicBezTo>
                    <a:pt x="213" y="38"/>
                    <a:pt x="264" y="89"/>
                    <a:pt x="264" y="151"/>
                  </a:cubicBezTo>
                  <a:cubicBezTo>
                    <a:pt x="264" y="191"/>
                    <a:pt x="242" y="227"/>
                    <a:pt x="210" y="247"/>
                  </a:cubicBezTo>
                  <a:cubicBezTo>
                    <a:pt x="210" y="283"/>
                    <a:pt x="210" y="283"/>
                    <a:pt x="210" y="283"/>
                  </a:cubicBezTo>
                  <a:cubicBezTo>
                    <a:pt x="210" y="283"/>
                    <a:pt x="220" y="278"/>
                    <a:pt x="233" y="277"/>
                  </a:cubicBezTo>
                  <a:cubicBezTo>
                    <a:pt x="274" y="250"/>
                    <a:pt x="302" y="204"/>
                    <a:pt x="302" y="151"/>
                  </a:cubicBezTo>
                  <a:cubicBezTo>
                    <a:pt x="302" y="68"/>
                    <a:pt x="234" y="0"/>
                    <a:pt x="151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13"/>
                    <a:pt x="38" y="266"/>
                    <a:pt x="91" y="290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23"/>
            <p:cNvSpPr>
              <a:spLocks noEditPoints="1"/>
            </p:cNvSpPr>
            <p:nvPr/>
          </p:nvSpPr>
          <p:spPr bwMode="auto">
            <a:xfrm>
              <a:off x="5962650" y="2271713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70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6 h 832"/>
                <a:gd name="T14" fmla="*/ 493 w 548"/>
                <a:gd name="T15" fmla="*/ 438 h 832"/>
                <a:gd name="T16" fmla="*/ 319 w 548"/>
                <a:gd name="T17" fmla="*/ 262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2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4 h 832"/>
                <a:gd name="T40" fmla="*/ 145 w 548"/>
                <a:gd name="T41" fmla="*/ 502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5 h 832"/>
                <a:gd name="T48" fmla="*/ 339 w 548"/>
                <a:gd name="T49" fmla="*/ 418 h 832"/>
                <a:gd name="T50" fmla="*/ 361 w 548"/>
                <a:gd name="T51" fmla="*/ 529 h 832"/>
                <a:gd name="T52" fmla="*/ 393 w 548"/>
                <a:gd name="T53" fmla="*/ 457 h 832"/>
                <a:gd name="T54" fmla="*/ 416 w 548"/>
                <a:gd name="T55" fmla="*/ 435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70 h 832"/>
                <a:gd name="T62" fmla="*/ 516 w 548"/>
                <a:gd name="T63" fmla="*/ 676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8"/>
                  </a:moveTo>
                  <a:cubicBezTo>
                    <a:pt x="484" y="438"/>
                    <a:pt x="476" y="440"/>
                    <a:pt x="469" y="443"/>
                  </a:cubicBezTo>
                  <a:cubicBezTo>
                    <a:pt x="467" y="437"/>
                    <a:pt x="464" y="431"/>
                    <a:pt x="460" y="425"/>
                  </a:cubicBezTo>
                  <a:cubicBezTo>
                    <a:pt x="497" y="380"/>
                    <a:pt x="519" y="323"/>
                    <a:pt x="519" y="260"/>
                  </a:cubicBezTo>
                  <a:cubicBezTo>
                    <a:pt x="519" y="117"/>
                    <a:pt x="403" y="0"/>
                    <a:pt x="259" y="0"/>
                  </a:cubicBezTo>
                  <a:cubicBezTo>
                    <a:pt x="116" y="0"/>
                    <a:pt x="0" y="117"/>
                    <a:pt x="0" y="260"/>
                  </a:cubicBezTo>
                  <a:cubicBezTo>
                    <a:pt x="0" y="343"/>
                    <a:pt x="38" y="416"/>
                    <a:pt x="99" y="464"/>
                  </a:cubicBezTo>
                  <a:cubicBezTo>
                    <a:pt x="95" y="465"/>
                    <a:pt x="92" y="467"/>
                    <a:pt x="89" y="470"/>
                  </a:cubicBezTo>
                  <a:cubicBezTo>
                    <a:pt x="62" y="488"/>
                    <a:pt x="56" y="525"/>
                    <a:pt x="74" y="551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6"/>
                    <a:pt x="548" y="686"/>
                    <a:pt x="548" y="686"/>
                  </a:cubicBezTo>
                  <a:cubicBezTo>
                    <a:pt x="548" y="491"/>
                    <a:pt x="548" y="491"/>
                    <a:pt x="548" y="491"/>
                  </a:cubicBezTo>
                  <a:cubicBezTo>
                    <a:pt x="548" y="462"/>
                    <a:pt x="523" y="438"/>
                    <a:pt x="493" y="438"/>
                  </a:cubicBezTo>
                  <a:close/>
                  <a:moveTo>
                    <a:pt x="319" y="392"/>
                  </a:moveTo>
                  <a:cubicBezTo>
                    <a:pt x="319" y="262"/>
                    <a:pt x="319" y="262"/>
                    <a:pt x="319" y="262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3"/>
                    <a:pt x="201" y="473"/>
                    <a:pt x="201" y="473"/>
                  </a:cubicBezTo>
                  <a:cubicBezTo>
                    <a:pt x="108" y="447"/>
                    <a:pt x="39" y="361"/>
                    <a:pt x="39" y="260"/>
                  </a:cubicBezTo>
                  <a:cubicBezTo>
                    <a:pt x="39" y="138"/>
                    <a:pt x="138" y="40"/>
                    <a:pt x="259" y="40"/>
                  </a:cubicBezTo>
                  <a:cubicBezTo>
                    <a:pt x="381" y="40"/>
                    <a:pt x="480" y="138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8"/>
                    <a:pt x="358" y="386"/>
                    <a:pt x="343" y="386"/>
                  </a:cubicBezTo>
                  <a:cubicBezTo>
                    <a:pt x="329" y="386"/>
                    <a:pt x="319" y="392"/>
                    <a:pt x="319" y="392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6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4"/>
                    <a:pt x="100" y="534"/>
                    <a:pt x="100" y="534"/>
                  </a:cubicBezTo>
                  <a:cubicBezTo>
                    <a:pt x="92" y="521"/>
                    <a:pt x="95" y="504"/>
                    <a:pt x="107" y="496"/>
                  </a:cubicBezTo>
                  <a:cubicBezTo>
                    <a:pt x="119" y="487"/>
                    <a:pt x="136" y="490"/>
                    <a:pt x="145" y="502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5"/>
                    <a:pt x="319" y="515"/>
                    <a:pt x="319" y="515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8"/>
                    <a:pt x="339" y="418"/>
                  </a:cubicBezTo>
                  <a:cubicBezTo>
                    <a:pt x="351" y="418"/>
                    <a:pt x="361" y="428"/>
                    <a:pt x="361" y="440"/>
                  </a:cubicBezTo>
                  <a:cubicBezTo>
                    <a:pt x="361" y="529"/>
                    <a:pt x="361" y="529"/>
                    <a:pt x="361" y="529"/>
                  </a:cubicBezTo>
                  <a:cubicBezTo>
                    <a:pt x="393" y="529"/>
                    <a:pt x="393" y="529"/>
                    <a:pt x="393" y="529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5"/>
                    <a:pt x="404" y="435"/>
                    <a:pt x="416" y="435"/>
                  </a:cubicBezTo>
                  <a:cubicBezTo>
                    <a:pt x="428" y="435"/>
                    <a:pt x="438" y="445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1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70"/>
                    <a:pt x="493" y="470"/>
                  </a:cubicBezTo>
                  <a:cubicBezTo>
                    <a:pt x="505" y="470"/>
                    <a:pt x="516" y="480"/>
                    <a:pt x="516" y="492"/>
                  </a:cubicBezTo>
                  <a:lnTo>
                    <a:pt x="516" y="6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0" name="Group 419"/>
          <p:cNvGrpSpPr/>
          <p:nvPr/>
        </p:nvGrpSpPr>
        <p:grpSpPr>
          <a:xfrm>
            <a:off x="5962650" y="1702373"/>
            <a:ext cx="217488" cy="330200"/>
            <a:chOff x="5962650" y="1666875"/>
            <a:chExt cx="217488" cy="330200"/>
          </a:xfrm>
        </p:grpSpPr>
        <p:sp>
          <p:nvSpPr>
            <p:cNvPr id="421" name="Freeform 89"/>
            <p:cNvSpPr>
              <a:spLocks/>
            </p:cNvSpPr>
            <p:nvPr/>
          </p:nvSpPr>
          <p:spPr bwMode="auto">
            <a:xfrm>
              <a:off x="5978525" y="1682750"/>
              <a:ext cx="174625" cy="171450"/>
            </a:xfrm>
            <a:custGeom>
              <a:avLst/>
              <a:gdLst>
                <a:gd name="T0" fmla="*/ 162 w 441"/>
                <a:gd name="T1" fmla="*/ 433 h 433"/>
                <a:gd name="T2" fmla="*/ 161 w 441"/>
                <a:gd name="T3" fmla="*/ 359 h 433"/>
                <a:gd name="T4" fmla="*/ 70 w 441"/>
                <a:gd name="T5" fmla="*/ 221 h 433"/>
                <a:gd name="T6" fmla="*/ 221 w 441"/>
                <a:gd name="T7" fmla="*/ 70 h 433"/>
                <a:gd name="T8" fmla="*/ 372 w 441"/>
                <a:gd name="T9" fmla="*/ 221 h 433"/>
                <a:gd name="T10" fmla="*/ 303 w 441"/>
                <a:gd name="T11" fmla="*/ 347 h 433"/>
                <a:gd name="T12" fmla="*/ 304 w 441"/>
                <a:gd name="T13" fmla="*/ 347 h 433"/>
                <a:gd name="T14" fmla="*/ 347 w 441"/>
                <a:gd name="T15" fmla="*/ 373 h 433"/>
                <a:gd name="T16" fmla="*/ 377 w 441"/>
                <a:gd name="T17" fmla="*/ 364 h 433"/>
                <a:gd name="T18" fmla="*/ 387 w 441"/>
                <a:gd name="T19" fmla="*/ 365 h 433"/>
                <a:gd name="T20" fmla="*/ 387 w 441"/>
                <a:gd name="T21" fmla="*/ 365 h 433"/>
                <a:gd name="T22" fmla="*/ 441 w 441"/>
                <a:gd name="T23" fmla="*/ 221 h 433"/>
                <a:gd name="T24" fmla="*/ 220 w 441"/>
                <a:gd name="T25" fmla="*/ 0 h 433"/>
                <a:gd name="T26" fmla="*/ 0 w 441"/>
                <a:gd name="T27" fmla="*/ 221 h 433"/>
                <a:gd name="T28" fmla="*/ 162 w 441"/>
                <a:gd name="T29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3">
                  <a:moveTo>
                    <a:pt x="162" y="433"/>
                  </a:moveTo>
                  <a:cubicBezTo>
                    <a:pt x="161" y="359"/>
                    <a:pt x="161" y="359"/>
                    <a:pt x="161" y="359"/>
                  </a:cubicBezTo>
                  <a:cubicBezTo>
                    <a:pt x="108" y="336"/>
                    <a:pt x="70" y="283"/>
                    <a:pt x="70" y="221"/>
                  </a:cubicBezTo>
                  <a:cubicBezTo>
                    <a:pt x="70" y="137"/>
                    <a:pt x="138" y="70"/>
                    <a:pt x="221" y="70"/>
                  </a:cubicBezTo>
                  <a:cubicBezTo>
                    <a:pt x="304" y="70"/>
                    <a:pt x="372" y="137"/>
                    <a:pt x="372" y="221"/>
                  </a:cubicBezTo>
                  <a:cubicBezTo>
                    <a:pt x="372" y="273"/>
                    <a:pt x="344" y="320"/>
                    <a:pt x="303" y="347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9" y="347"/>
                    <a:pt x="338" y="358"/>
                    <a:pt x="347" y="373"/>
                  </a:cubicBezTo>
                  <a:cubicBezTo>
                    <a:pt x="355" y="367"/>
                    <a:pt x="366" y="364"/>
                    <a:pt x="377" y="364"/>
                  </a:cubicBezTo>
                  <a:cubicBezTo>
                    <a:pt x="380" y="364"/>
                    <a:pt x="384" y="364"/>
                    <a:pt x="387" y="365"/>
                  </a:cubicBezTo>
                  <a:cubicBezTo>
                    <a:pt x="387" y="365"/>
                    <a:pt x="387" y="365"/>
                    <a:pt x="387" y="365"/>
                  </a:cubicBezTo>
                  <a:cubicBezTo>
                    <a:pt x="421" y="326"/>
                    <a:pt x="441" y="276"/>
                    <a:pt x="441" y="221"/>
                  </a:cubicBezTo>
                  <a:cubicBezTo>
                    <a:pt x="441" y="99"/>
                    <a:pt x="342" y="0"/>
                    <a:pt x="220" y="0"/>
                  </a:cubicBezTo>
                  <a:cubicBezTo>
                    <a:pt x="99" y="0"/>
                    <a:pt x="0" y="99"/>
                    <a:pt x="0" y="221"/>
                  </a:cubicBezTo>
                  <a:cubicBezTo>
                    <a:pt x="0" y="322"/>
                    <a:pt x="69" y="407"/>
                    <a:pt x="16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90"/>
            <p:cNvSpPr>
              <a:spLocks/>
            </p:cNvSpPr>
            <p:nvPr/>
          </p:nvSpPr>
          <p:spPr bwMode="auto">
            <a:xfrm>
              <a:off x="6021388" y="1725613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4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4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0"/>
                    <a:pt x="175" y="0"/>
                    <a:pt x="113" y="0"/>
                  </a:cubicBezTo>
                  <a:cubicBezTo>
                    <a:pt x="51" y="0"/>
                    <a:pt x="0" y="50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91"/>
            <p:cNvSpPr>
              <a:spLocks/>
            </p:cNvSpPr>
            <p:nvPr/>
          </p:nvSpPr>
          <p:spPr bwMode="auto">
            <a:xfrm>
              <a:off x="5999163" y="1760538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6 h 565"/>
                <a:gd name="T10" fmla="*/ 15 w 424"/>
                <a:gd name="T11" fmla="*/ 260 h 565"/>
                <a:gd name="T12" fmla="*/ 8 w 424"/>
                <a:gd name="T13" fmla="*/ 298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0 h 565"/>
                <a:gd name="T24" fmla="*/ 424 w 424"/>
                <a:gd name="T25" fmla="*/ 256 h 565"/>
                <a:gd name="T26" fmla="*/ 401 w 424"/>
                <a:gd name="T27" fmla="*/ 234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199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3 h 565"/>
                <a:gd name="T46" fmla="*/ 269 w 424"/>
                <a:gd name="T47" fmla="*/ 293 h 565"/>
                <a:gd name="T48" fmla="*/ 269 w 424"/>
                <a:gd name="T49" fmla="*/ 204 h 565"/>
                <a:gd name="T50" fmla="*/ 247 w 424"/>
                <a:gd name="T51" fmla="*/ 182 h 565"/>
                <a:gd name="T52" fmla="*/ 227 w 424"/>
                <a:gd name="T53" fmla="*/ 204 h 565"/>
                <a:gd name="T54" fmla="*/ 227 w 424"/>
                <a:gd name="T55" fmla="*/ 279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6"/>
                    <a:pt x="53" y="266"/>
                    <a:pt x="53" y="266"/>
                  </a:cubicBezTo>
                  <a:cubicBezTo>
                    <a:pt x="44" y="255"/>
                    <a:pt x="27" y="252"/>
                    <a:pt x="15" y="260"/>
                  </a:cubicBezTo>
                  <a:cubicBezTo>
                    <a:pt x="3" y="269"/>
                    <a:pt x="0" y="286"/>
                    <a:pt x="8" y="298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0"/>
                    <a:pt x="424" y="440"/>
                    <a:pt x="424" y="440"/>
                  </a:cubicBezTo>
                  <a:cubicBezTo>
                    <a:pt x="424" y="256"/>
                    <a:pt x="424" y="256"/>
                    <a:pt x="424" y="256"/>
                  </a:cubicBezTo>
                  <a:cubicBezTo>
                    <a:pt x="424" y="245"/>
                    <a:pt x="413" y="234"/>
                    <a:pt x="401" y="234"/>
                  </a:cubicBezTo>
                  <a:cubicBezTo>
                    <a:pt x="388" y="234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5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09"/>
                    <a:pt x="336" y="199"/>
                    <a:pt x="324" y="199"/>
                  </a:cubicBezTo>
                  <a:cubicBezTo>
                    <a:pt x="312" y="199"/>
                    <a:pt x="302" y="209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3"/>
                    <a:pt x="301" y="293"/>
                    <a:pt x="301" y="293"/>
                  </a:cubicBezTo>
                  <a:cubicBezTo>
                    <a:pt x="269" y="293"/>
                    <a:pt x="269" y="293"/>
                    <a:pt x="269" y="293"/>
                  </a:cubicBezTo>
                  <a:cubicBezTo>
                    <a:pt x="269" y="204"/>
                    <a:pt x="269" y="204"/>
                    <a:pt x="269" y="204"/>
                  </a:cubicBezTo>
                  <a:cubicBezTo>
                    <a:pt x="269" y="192"/>
                    <a:pt x="259" y="182"/>
                    <a:pt x="247" y="182"/>
                  </a:cubicBezTo>
                  <a:cubicBezTo>
                    <a:pt x="236" y="182"/>
                    <a:pt x="227" y="192"/>
                    <a:pt x="227" y="204"/>
                  </a:cubicBezTo>
                  <a:cubicBezTo>
                    <a:pt x="227" y="279"/>
                    <a:pt x="227" y="279"/>
                    <a:pt x="227" y="279"/>
                  </a:cubicBezTo>
                  <a:cubicBezTo>
                    <a:pt x="195" y="280"/>
                    <a:pt x="195" y="280"/>
                    <a:pt x="195" y="280"/>
                  </a:cubicBezTo>
                  <a:lnTo>
                    <a:pt x="195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92"/>
            <p:cNvSpPr>
              <a:spLocks/>
            </p:cNvSpPr>
            <p:nvPr/>
          </p:nvSpPr>
          <p:spPr bwMode="auto">
            <a:xfrm>
              <a:off x="6076950" y="1833563"/>
              <a:ext cx="90488" cy="150813"/>
            </a:xfrm>
            <a:custGeom>
              <a:avLst/>
              <a:gdLst>
                <a:gd name="T0" fmla="*/ 0 w 229"/>
                <a:gd name="T1" fmla="*/ 98 h 383"/>
                <a:gd name="T2" fmla="*/ 32 w 229"/>
                <a:gd name="T3" fmla="*/ 97 h 383"/>
                <a:gd name="T4" fmla="*/ 32 w 229"/>
                <a:gd name="T5" fmla="*/ 22 h 383"/>
                <a:gd name="T6" fmla="*/ 52 w 229"/>
                <a:gd name="T7" fmla="*/ 0 h 383"/>
                <a:gd name="T8" fmla="*/ 74 w 229"/>
                <a:gd name="T9" fmla="*/ 22 h 383"/>
                <a:gd name="T10" fmla="*/ 74 w 229"/>
                <a:gd name="T11" fmla="*/ 111 h 383"/>
                <a:gd name="T12" fmla="*/ 106 w 229"/>
                <a:gd name="T13" fmla="*/ 111 h 383"/>
                <a:gd name="T14" fmla="*/ 106 w 229"/>
                <a:gd name="T15" fmla="*/ 40 h 383"/>
                <a:gd name="T16" fmla="*/ 106 w 229"/>
                <a:gd name="T17" fmla="*/ 40 h 383"/>
                <a:gd name="T18" fmla="*/ 129 w 229"/>
                <a:gd name="T19" fmla="*/ 17 h 383"/>
                <a:gd name="T20" fmla="*/ 152 w 229"/>
                <a:gd name="T21" fmla="*/ 40 h 383"/>
                <a:gd name="T22" fmla="*/ 152 w 229"/>
                <a:gd name="T23" fmla="*/ 73 h 383"/>
                <a:gd name="T24" fmla="*/ 152 w 229"/>
                <a:gd name="T25" fmla="*/ 131 h 383"/>
                <a:gd name="T26" fmla="*/ 184 w 229"/>
                <a:gd name="T27" fmla="*/ 131 h 383"/>
                <a:gd name="T28" fmla="*/ 184 w 229"/>
                <a:gd name="T29" fmla="*/ 74 h 383"/>
                <a:gd name="T30" fmla="*/ 206 w 229"/>
                <a:gd name="T31" fmla="*/ 52 h 383"/>
                <a:gd name="T32" fmla="*/ 229 w 229"/>
                <a:gd name="T33" fmla="*/ 74 h 383"/>
                <a:gd name="T34" fmla="*/ 229 w 229"/>
                <a:gd name="T35" fmla="*/ 258 h 383"/>
                <a:gd name="T36" fmla="*/ 177 w 229"/>
                <a:gd name="T37" fmla="*/ 335 h 383"/>
                <a:gd name="T38" fmla="*/ 177 w 229"/>
                <a:gd name="T39" fmla="*/ 383 h 383"/>
                <a:gd name="T40" fmla="*/ 0 w 229"/>
                <a:gd name="T41" fmla="*/ 383 h 383"/>
                <a:gd name="T42" fmla="*/ 0 w 229"/>
                <a:gd name="T43" fmla="*/ 9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9" h="383">
                  <a:moveTo>
                    <a:pt x="0" y="98"/>
                  </a:moveTo>
                  <a:cubicBezTo>
                    <a:pt x="32" y="97"/>
                    <a:pt x="32" y="97"/>
                    <a:pt x="32" y="97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10"/>
                    <a:pt x="41" y="0"/>
                    <a:pt x="52" y="0"/>
                  </a:cubicBezTo>
                  <a:cubicBezTo>
                    <a:pt x="64" y="0"/>
                    <a:pt x="74" y="10"/>
                    <a:pt x="74" y="22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7" y="27"/>
                    <a:pt x="117" y="17"/>
                    <a:pt x="129" y="17"/>
                  </a:cubicBezTo>
                  <a:cubicBezTo>
                    <a:pt x="141" y="17"/>
                    <a:pt x="151" y="27"/>
                    <a:pt x="152" y="40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2" y="73"/>
                    <a:pt x="152" y="131"/>
                    <a:pt x="152" y="131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4" y="74"/>
                    <a:pt x="184" y="74"/>
                    <a:pt x="184" y="74"/>
                  </a:cubicBezTo>
                  <a:cubicBezTo>
                    <a:pt x="184" y="62"/>
                    <a:pt x="193" y="52"/>
                    <a:pt x="206" y="52"/>
                  </a:cubicBezTo>
                  <a:cubicBezTo>
                    <a:pt x="218" y="52"/>
                    <a:pt x="229" y="63"/>
                    <a:pt x="229" y="7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177" y="335"/>
                    <a:pt x="177" y="335"/>
                    <a:pt x="177" y="335"/>
                  </a:cubicBezTo>
                  <a:cubicBezTo>
                    <a:pt x="177" y="383"/>
                    <a:pt x="177" y="383"/>
                    <a:pt x="177" y="383"/>
                  </a:cubicBezTo>
                  <a:cubicBezTo>
                    <a:pt x="0" y="383"/>
                    <a:pt x="0" y="383"/>
                    <a:pt x="0" y="383"/>
                  </a:cubicBezTo>
                  <a:lnTo>
                    <a:pt x="0" y="98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93"/>
            <p:cNvSpPr>
              <a:spLocks/>
            </p:cNvSpPr>
            <p:nvPr/>
          </p:nvSpPr>
          <p:spPr bwMode="auto">
            <a:xfrm>
              <a:off x="6005513" y="1711325"/>
              <a:ext cx="120650" cy="114300"/>
            </a:xfrm>
            <a:custGeom>
              <a:avLst/>
              <a:gdLst>
                <a:gd name="T0" fmla="*/ 38 w 302"/>
                <a:gd name="T1" fmla="*/ 151 h 289"/>
                <a:gd name="T2" fmla="*/ 151 w 302"/>
                <a:gd name="T3" fmla="*/ 38 h 289"/>
                <a:gd name="T4" fmla="*/ 264 w 302"/>
                <a:gd name="T5" fmla="*/ 151 h 289"/>
                <a:gd name="T6" fmla="*/ 210 w 302"/>
                <a:gd name="T7" fmla="*/ 246 h 289"/>
                <a:gd name="T8" fmla="*/ 210 w 302"/>
                <a:gd name="T9" fmla="*/ 282 h 289"/>
                <a:gd name="T10" fmla="*/ 233 w 302"/>
                <a:gd name="T11" fmla="*/ 277 h 289"/>
                <a:gd name="T12" fmla="*/ 302 w 302"/>
                <a:gd name="T13" fmla="*/ 151 h 289"/>
                <a:gd name="T14" fmla="*/ 151 w 302"/>
                <a:gd name="T15" fmla="*/ 0 h 289"/>
                <a:gd name="T16" fmla="*/ 0 w 302"/>
                <a:gd name="T17" fmla="*/ 151 h 289"/>
                <a:gd name="T18" fmla="*/ 91 w 302"/>
                <a:gd name="T19" fmla="*/ 289 h 289"/>
                <a:gd name="T20" fmla="*/ 91 w 302"/>
                <a:gd name="T21" fmla="*/ 246 h 289"/>
                <a:gd name="T22" fmla="*/ 38 w 302"/>
                <a:gd name="T23" fmla="*/ 15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89">
                  <a:moveTo>
                    <a:pt x="38" y="151"/>
                  </a:moveTo>
                  <a:cubicBezTo>
                    <a:pt x="38" y="88"/>
                    <a:pt x="89" y="38"/>
                    <a:pt x="151" y="38"/>
                  </a:cubicBezTo>
                  <a:cubicBezTo>
                    <a:pt x="213" y="38"/>
                    <a:pt x="264" y="88"/>
                    <a:pt x="264" y="151"/>
                  </a:cubicBezTo>
                  <a:cubicBezTo>
                    <a:pt x="264" y="191"/>
                    <a:pt x="242" y="226"/>
                    <a:pt x="210" y="246"/>
                  </a:cubicBezTo>
                  <a:cubicBezTo>
                    <a:pt x="210" y="282"/>
                    <a:pt x="210" y="282"/>
                    <a:pt x="210" y="282"/>
                  </a:cubicBezTo>
                  <a:cubicBezTo>
                    <a:pt x="210" y="282"/>
                    <a:pt x="220" y="277"/>
                    <a:pt x="233" y="277"/>
                  </a:cubicBezTo>
                  <a:cubicBezTo>
                    <a:pt x="274" y="250"/>
                    <a:pt x="302" y="203"/>
                    <a:pt x="302" y="151"/>
                  </a:cubicBezTo>
                  <a:cubicBezTo>
                    <a:pt x="302" y="67"/>
                    <a:pt x="234" y="0"/>
                    <a:pt x="151" y="0"/>
                  </a:cubicBezTo>
                  <a:cubicBezTo>
                    <a:pt x="68" y="0"/>
                    <a:pt x="0" y="67"/>
                    <a:pt x="0" y="151"/>
                  </a:cubicBezTo>
                  <a:cubicBezTo>
                    <a:pt x="0" y="213"/>
                    <a:pt x="38" y="266"/>
                    <a:pt x="91" y="289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94"/>
            <p:cNvSpPr>
              <a:spLocks noEditPoints="1"/>
            </p:cNvSpPr>
            <p:nvPr/>
          </p:nvSpPr>
          <p:spPr bwMode="auto">
            <a:xfrm>
              <a:off x="5962650" y="1666875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69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5 h 832"/>
                <a:gd name="T14" fmla="*/ 493 w 548"/>
                <a:gd name="T15" fmla="*/ 437 h 832"/>
                <a:gd name="T16" fmla="*/ 319 w 548"/>
                <a:gd name="T17" fmla="*/ 261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1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3 h 832"/>
                <a:gd name="T40" fmla="*/ 145 w 548"/>
                <a:gd name="T41" fmla="*/ 501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4 h 832"/>
                <a:gd name="T48" fmla="*/ 339 w 548"/>
                <a:gd name="T49" fmla="*/ 417 h 832"/>
                <a:gd name="T50" fmla="*/ 361 w 548"/>
                <a:gd name="T51" fmla="*/ 528 h 832"/>
                <a:gd name="T52" fmla="*/ 393 w 548"/>
                <a:gd name="T53" fmla="*/ 457 h 832"/>
                <a:gd name="T54" fmla="*/ 416 w 548"/>
                <a:gd name="T55" fmla="*/ 434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69 h 832"/>
                <a:gd name="T62" fmla="*/ 516 w 548"/>
                <a:gd name="T63" fmla="*/ 675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7"/>
                  </a:moveTo>
                  <a:cubicBezTo>
                    <a:pt x="484" y="437"/>
                    <a:pt x="476" y="439"/>
                    <a:pt x="469" y="443"/>
                  </a:cubicBezTo>
                  <a:cubicBezTo>
                    <a:pt x="467" y="436"/>
                    <a:pt x="464" y="430"/>
                    <a:pt x="460" y="425"/>
                  </a:cubicBezTo>
                  <a:cubicBezTo>
                    <a:pt x="497" y="380"/>
                    <a:pt x="519" y="322"/>
                    <a:pt x="519" y="260"/>
                  </a:cubicBezTo>
                  <a:cubicBezTo>
                    <a:pt x="519" y="116"/>
                    <a:pt x="403" y="0"/>
                    <a:pt x="259" y="0"/>
                  </a:cubicBezTo>
                  <a:cubicBezTo>
                    <a:pt x="116" y="0"/>
                    <a:pt x="0" y="116"/>
                    <a:pt x="0" y="260"/>
                  </a:cubicBezTo>
                  <a:cubicBezTo>
                    <a:pt x="0" y="342"/>
                    <a:pt x="38" y="416"/>
                    <a:pt x="99" y="464"/>
                  </a:cubicBezTo>
                  <a:cubicBezTo>
                    <a:pt x="95" y="465"/>
                    <a:pt x="92" y="467"/>
                    <a:pt x="89" y="469"/>
                  </a:cubicBezTo>
                  <a:cubicBezTo>
                    <a:pt x="62" y="488"/>
                    <a:pt x="56" y="524"/>
                    <a:pt x="74" y="551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5"/>
                    <a:pt x="548" y="685"/>
                    <a:pt x="548" y="685"/>
                  </a:cubicBezTo>
                  <a:cubicBezTo>
                    <a:pt x="548" y="491"/>
                    <a:pt x="548" y="491"/>
                    <a:pt x="548" y="491"/>
                  </a:cubicBezTo>
                  <a:cubicBezTo>
                    <a:pt x="548" y="462"/>
                    <a:pt x="523" y="437"/>
                    <a:pt x="493" y="437"/>
                  </a:cubicBezTo>
                  <a:close/>
                  <a:moveTo>
                    <a:pt x="319" y="391"/>
                  </a:moveTo>
                  <a:cubicBezTo>
                    <a:pt x="319" y="261"/>
                    <a:pt x="319" y="261"/>
                    <a:pt x="319" y="261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2"/>
                    <a:pt x="201" y="472"/>
                    <a:pt x="201" y="472"/>
                  </a:cubicBezTo>
                  <a:cubicBezTo>
                    <a:pt x="108" y="446"/>
                    <a:pt x="39" y="361"/>
                    <a:pt x="39" y="260"/>
                  </a:cubicBezTo>
                  <a:cubicBezTo>
                    <a:pt x="39" y="138"/>
                    <a:pt x="138" y="39"/>
                    <a:pt x="259" y="39"/>
                  </a:cubicBezTo>
                  <a:cubicBezTo>
                    <a:pt x="381" y="39"/>
                    <a:pt x="480" y="138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7"/>
                    <a:pt x="358" y="386"/>
                    <a:pt x="343" y="386"/>
                  </a:cubicBezTo>
                  <a:cubicBezTo>
                    <a:pt x="329" y="386"/>
                    <a:pt x="319" y="391"/>
                    <a:pt x="319" y="391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5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3"/>
                    <a:pt x="100" y="533"/>
                    <a:pt x="100" y="533"/>
                  </a:cubicBezTo>
                  <a:cubicBezTo>
                    <a:pt x="92" y="521"/>
                    <a:pt x="95" y="504"/>
                    <a:pt x="107" y="495"/>
                  </a:cubicBezTo>
                  <a:cubicBezTo>
                    <a:pt x="119" y="487"/>
                    <a:pt x="136" y="490"/>
                    <a:pt x="145" y="501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4"/>
                    <a:pt x="319" y="514"/>
                    <a:pt x="319" y="514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7"/>
                    <a:pt x="339" y="417"/>
                  </a:cubicBezTo>
                  <a:cubicBezTo>
                    <a:pt x="351" y="417"/>
                    <a:pt x="361" y="427"/>
                    <a:pt x="361" y="439"/>
                  </a:cubicBezTo>
                  <a:cubicBezTo>
                    <a:pt x="361" y="528"/>
                    <a:pt x="361" y="528"/>
                    <a:pt x="361" y="528"/>
                  </a:cubicBezTo>
                  <a:cubicBezTo>
                    <a:pt x="393" y="528"/>
                    <a:pt x="393" y="528"/>
                    <a:pt x="393" y="528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4"/>
                    <a:pt x="404" y="434"/>
                    <a:pt x="416" y="434"/>
                  </a:cubicBezTo>
                  <a:cubicBezTo>
                    <a:pt x="428" y="434"/>
                    <a:pt x="438" y="444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0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69"/>
                    <a:pt x="493" y="469"/>
                  </a:cubicBezTo>
                  <a:cubicBezTo>
                    <a:pt x="505" y="469"/>
                    <a:pt x="516" y="480"/>
                    <a:pt x="516" y="491"/>
                  </a:cubicBezTo>
                  <a:lnTo>
                    <a:pt x="516" y="67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7" name="Group 426"/>
          <p:cNvGrpSpPr/>
          <p:nvPr/>
        </p:nvGrpSpPr>
        <p:grpSpPr>
          <a:xfrm>
            <a:off x="5962650" y="3547195"/>
            <a:ext cx="217488" cy="330200"/>
            <a:chOff x="5962650" y="3540125"/>
            <a:chExt cx="217488" cy="330200"/>
          </a:xfrm>
        </p:grpSpPr>
        <p:sp>
          <p:nvSpPr>
            <p:cNvPr id="428" name="Freeform 160"/>
            <p:cNvSpPr>
              <a:spLocks/>
            </p:cNvSpPr>
            <p:nvPr/>
          </p:nvSpPr>
          <p:spPr bwMode="auto">
            <a:xfrm>
              <a:off x="5978525" y="3556000"/>
              <a:ext cx="174625" cy="171450"/>
            </a:xfrm>
            <a:custGeom>
              <a:avLst/>
              <a:gdLst>
                <a:gd name="T0" fmla="*/ 162 w 441"/>
                <a:gd name="T1" fmla="*/ 432 h 432"/>
                <a:gd name="T2" fmla="*/ 161 w 441"/>
                <a:gd name="T3" fmla="*/ 358 h 432"/>
                <a:gd name="T4" fmla="*/ 70 w 441"/>
                <a:gd name="T5" fmla="*/ 220 h 432"/>
                <a:gd name="T6" fmla="*/ 221 w 441"/>
                <a:gd name="T7" fmla="*/ 69 h 432"/>
                <a:gd name="T8" fmla="*/ 372 w 441"/>
                <a:gd name="T9" fmla="*/ 220 h 432"/>
                <a:gd name="T10" fmla="*/ 303 w 441"/>
                <a:gd name="T11" fmla="*/ 346 h 432"/>
                <a:gd name="T12" fmla="*/ 304 w 441"/>
                <a:gd name="T13" fmla="*/ 346 h 432"/>
                <a:gd name="T14" fmla="*/ 347 w 441"/>
                <a:gd name="T15" fmla="*/ 372 h 432"/>
                <a:gd name="T16" fmla="*/ 377 w 441"/>
                <a:gd name="T17" fmla="*/ 363 h 432"/>
                <a:gd name="T18" fmla="*/ 387 w 441"/>
                <a:gd name="T19" fmla="*/ 364 h 432"/>
                <a:gd name="T20" fmla="*/ 387 w 441"/>
                <a:gd name="T21" fmla="*/ 364 h 432"/>
                <a:gd name="T22" fmla="*/ 441 w 441"/>
                <a:gd name="T23" fmla="*/ 220 h 432"/>
                <a:gd name="T24" fmla="*/ 220 w 441"/>
                <a:gd name="T25" fmla="*/ 0 h 432"/>
                <a:gd name="T26" fmla="*/ 0 w 441"/>
                <a:gd name="T27" fmla="*/ 220 h 432"/>
                <a:gd name="T28" fmla="*/ 162 w 441"/>
                <a:gd name="T29" fmla="*/ 4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2">
                  <a:moveTo>
                    <a:pt x="162" y="432"/>
                  </a:moveTo>
                  <a:cubicBezTo>
                    <a:pt x="161" y="358"/>
                    <a:pt x="161" y="358"/>
                    <a:pt x="161" y="358"/>
                  </a:cubicBezTo>
                  <a:cubicBezTo>
                    <a:pt x="108" y="335"/>
                    <a:pt x="70" y="282"/>
                    <a:pt x="70" y="220"/>
                  </a:cubicBezTo>
                  <a:cubicBezTo>
                    <a:pt x="70" y="137"/>
                    <a:pt x="138" y="69"/>
                    <a:pt x="221" y="69"/>
                  </a:cubicBezTo>
                  <a:cubicBezTo>
                    <a:pt x="304" y="69"/>
                    <a:pt x="372" y="137"/>
                    <a:pt x="372" y="220"/>
                  </a:cubicBezTo>
                  <a:cubicBezTo>
                    <a:pt x="372" y="272"/>
                    <a:pt x="344" y="319"/>
                    <a:pt x="303" y="346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19" y="346"/>
                    <a:pt x="338" y="357"/>
                    <a:pt x="347" y="372"/>
                  </a:cubicBezTo>
                  <a:cubicBezTo>
                    <a:pt x="355" y="366"/>
                    <a:pt x="366" y="363"/>
                    <a:pt x="377" y="363"/>
                  </a:cubicBezTo>
                  <a:cubicBezTo>
                    <a:pt x="380" y="363"/>
                    <a:pt x="384" y="363"/>
                    <a:pt x="387" y="364"/>
                  </a:cubicBezTo>
                  <a:cubicBezTo>
                    <a:pt x="387" y="364"/>
                    <a:pt x="387" y="364"/>
                    <a:pt x="387" y="364"/>
                  </a:cubicBezTo>
                  <a:cubicBezTo>
                    <a:pt x="421" y="325"/>
                    <a:pt x="441" y="275"/>
                    <a:pt x="441" y="220"/>
                  </a:cubicBezTo>
                  <a:cubicBezTo>
                    <a:pt x="441" y="98"/>
                    <a:pt x="342" y="0"/>
                    <a:pt x="220" y="0"/>
                  </a:cubicBezTo>
                  <a:cubicBezTo>
                    <a:pt x="99" y="0"/>
                    <a:pt x="0" y="98"/>
                    <a:pt x="0" y="220"/>
                  </a:cubicBezTo>
                  <a:cubicBezTo>
                    <a:pt x="0" y="321"/>
                    <a:pt x="69" y="407"/>
                    <a:pt x="162" y="4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161"/>
            <p:cNvSpPr>
              <a:spLocks/>
            </p:cNvSpPr>
            <p:nvPr/>
          </p:nvSpPr>
          <p:spPr bwMode="auto">
            <a:xfrm>
              <a:off x="6021388" y="3598863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4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4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1"/>
                    <a:pt x="175" y="0"/>
                    <a:pt x="113" y="0"/>
                  </a:cubicBezTo>
                  <a:cubicBezTo>
                    <a:pt x="51" y="0"/>
                    <a:pt x="0" y="51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162"/>
            <p:cNvSpPr>
              <a:spLocks/>
            </p:cNvSpPr>
            <p:nvPr/>
          </p:nvSpPr>
          <p:spPr bwMode="auto">
            <a:xfrm>
              <a:off x="5999163" y="3633788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7 h 565"/>
                <a:gd name="T10" fmla="*/ 15 w 424"/>
                <a:gd name="T11" fmla="*/ 261 h 565"/>
                <a:gd name="T12" fmla="*/ 8 w 424"/>
                <a:gd name="T13" fmla="*/ 298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1 h 565"/>
                <a:gd name="T24" fmla="*/ 424 w 424"/>
                <a:gd name="T25" fmla="*/ 257 h 565"/>
                <a:gd name="T26" fmla="*/ 401 w 424"/>
                <a:gd name="T27" fmla="*/ 235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200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4 h 565"/>
                <a:gd name="T46" fmla="*/ 269 w 424"/>
                <a:gd name="T47" fmla="*/ 294 h 565"/>
                <a:gd name="T48" fmla="*/ 269 w 424"/>
                <a:gd name="T49" fmla="*/ 205 h 565"/>
                <a:gd name="T50" fmla="*/ 247 w 424"/>
                <a:gd name="T51" fmla="*/ 183 h 565"/>
                <a:gd name="T52" fmla="*/ 227 w 424"/>
                <a:gd name="T53" fmla="*/ 204 h 565"/>
                <a:gd name="T54" fmla="*/ 227 w 424"/>
                <a:gd name="T55" fmla="*/ 280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7"/>
                    <a:pt x="53" y="267"/>
                    <a:pt x="53" y="267"/>
                  </a:cubicBezTo>
                  <a:cubicBezTo>
                    <a:pt x="44" y="255"/>
                    <a:pt x="27" y="252"/>
                    <a:pt x="15" y="261"/>
                  </a:cubicBezTo>
                  <a:cubicBezTo>
                    <a:pt x="3" y="269"/>
                    <a:pt x="0" y="286"/>
                    <a:pt x="8" y="298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1"/>
                    <a:pt x="424" y="441"/>
                    <a:pt x="424" y="441"/>
                  </a:cubicBezTo>
                  <a:cubicBezTo>
                    <a:pt x="424" y="257"/>
                    <a:pt x="424" y="257"/>
                    <a:pt x="424" y="257"/>
                  </a:cubicBezTo>
                  <a:cubicBezTo>
                    <a:pt x="424" y="245"/>
                    <a:pt x="413" y="235"/>
                    <a:pt x="401" y="235"/>
                  </a:cubicBezTo>
                  <a:cubicBezTo>
                    <a:pt x="388" y="235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6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10"/>
                    <a:pt x="336" y="200"/>
                    <a:pt x="324" y="200"/>
                  </a:cubicBezTo>
                  <a:cubicBezTo>
                    <a:pt x="312" y="200"/>
                    <a:pt x="302" y="210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4"/>
                    <a:pt x="301" y="294"/>
                    <a:pt x="301" y="294"/>
                  </a:cubicBezTo>
                  <a:cubicBezTo>
                    <a:pt x="269" y="294"/>
                    <a:pt x="269" y="294"/>
                    <a:pt x="269" y="294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69" y="193"/>
                    <a:pt x="259" y="183"/>
                    <a:pt x="247" y="183"/>
                  </a:cubicBezTo>
                  <a:cubicBezTo>
                    <a:pt x="236" y="183"/>
                    <a:pt x="227" y="192"/>
                    <a:pt x="227" y="204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195" y="280"/>
                    <a:pt x="195" y="280"/>
                    <a:pt x="195" y="280"/>
                  </a:cubicBezTo>
                  <a:lnTo>
                    <a:pt x="195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163"/>
            <p:cNvSpPr>
              <a:spLocks/>
            </p:cNvSpPr>
            <p:nvPr/>
          </p:nvSpPr>
          <p:spPr bwMode="auto">
            <a:xfrm>
              <a:off x="6076950" y="3706813"/>
              <a:ext cx="90488" cy="150813"/>
            </a:xfrm>
            <a:custGeom>
              <a:avLst/>
              <a:gdLst>
                <a:gd name="T0" fmla="*/ 0 w 229"/>
                <a:gd name="T1" fmla="*/ 97 h 382"/>
                <a:gd name="T2" fmla="*/ 32 w 229"/>
                <a:gd name="T3" fmla="*/ 97 h 382"/>
                <a:gd name="T4" fmla="*/ 32 w 229"/>
                <a:gd name="T5" fmla="*/ 21 h 382"/>
                <a:gd name="T6" fmla="*/ 52 w 229"/>
                <a:gd name="T7" fmla="*/ 0 h 382"/>
                <a:gd name="T8" fmla="*/ 74 w 229"/>
                <a:gd name="T9" fmla="*/ 22 h 382"/>
                <a:gd name="T10" fmla="*/ 74 w 229"/>
                <a:gd name="T11" fmla="*/ 111 h 382"/>
                <a:gd name="T12" fmla="*/ 106 w 229"/>
                <a:gd name="T13" fmla="*/ 111 h 382"/>
                <a:gd name="T14" fmla="*/ 106 w 229"/>
                <a:gd name="T15" fmla="*/ 39 h 382"/>
                <a:gd name="T16" fmla="*/ 106 w 229"/>
                <a:gd name="T17" fmla="*/ 39 h 382"/>
                <a:gd name="T18" fmla="*/ 129 w 229"/>
                <a:gd name="T19" fmla="*/ 17 h 382"/>
                <a:gd name="T20" fmla="*/ 152 w 229"/>
                <a:gd name="T21" fmla="*/ 39 h 382"/>
                <a:gd name="T22" fmla="*/ 152 w 229"/>
                <a:gd name="T23" fmla="*/ 72 h 382"/>
                <a:gd name="T24" fmla="*/ 152 w 229"/>
                <a:gd name="T25" fmla="*/ 130 h 382"/>
                <a:gd name="T26" fmla="*/ 184 w 229"/>
                <a:gd name="T27" fmla="*/ 130 h 382"/>
                <a:gd name="T28" fmla="*/ 184 w 229"/>
                <a:gd name="T29" fmla="*/ 73 h 382"/>
                <a:gd name="T30" fmla="*/ 206 w 229"/>
                <a:gd name="T31" fmla="*/ 52 h 382"/>
                <a:gd name="T32" fmla="*/ 229 w 229"/>
                <a:gd name="T33" fmla="*/ 74 h 382"/>
                <a:gd name="T34" fmla="*/ 229 w 229"/>
                <a:gd name="T35" fmla="*/ 258 h 382"/>
                <a:gd name="T36" fmla="*/ 177 w 229"/>
                <a:gd name="T37" fmla="*/ 334 h 382"/>
                <a:gd name="T38" fmla="*/ 177 w 229"/>
                <a:gd name="T39" fmla="*/ 382 h 382"/>
                <a:gd name="T40" fmla="*/ 0 w 229"/>
                <a:gd name="T41" fmla="*/ 382 h 382"/>
                <a:gd name="T42" fmla="*/ 0 w 229"/>
                <a:gd name="T43" fmla="*/ 97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9" h="382">
                  <a:moveTo>
                    <a:pt x="0" y="97"/>
                  </a:moveTo>
                  <a:cubicBezTo>
                    <a:pt x="32" y="97"/>
                    <a:pt x="32" y="97"/>
                    <a:pt x="32" y="97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9"/>
                    <a:pt x="41" y="0"/>
                    <a:pt x="52" y="0"/>
                  </a:cubicBezTo>
                  <a:cubicBezTo>
                    <a:pt x="64" y="0"/>
                    <a:pt x="74" y="10"/>
                    <a:pt x="74" y="22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7" y="27"/>
                    <a:pt x="117" y="17"/>
                    <a:pt x="129" y="17"/>
                  </a:cubicBezTo>
                  <a:cubicBezTo>
                    <a:pt x="141" y="17"/>
                    <a:pt x="151" y="27"/>
                    <a:pt x="152" y="39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3"/>
                    <a:pt x="152" y="130"/>
                    <a:pt x="152" y="130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61"/>
                    <a:pt x="193" y="52"/>
                    <a:pt x="206" y="52"/>
                  </a:cubicBezTo>
                  <a:cubicBezTo>
                    <a:pt x="218" y="52"/>
                    <a:pt x="229" y="62"/>
                    <a:pt x="229" y="7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82"/>
                    <a:pt x="177" y="382"/>
                    <a:pt x="177" y="382"/>
                  </a:cubicBezTo>
                  <a:cubicBezTo>
                    <a:pt x="0" y="382"/>
                    <a:pt x="0" y="382"/>
                    <a:pt x="0" y="382"/>
                  </a:cubicBezTo>
                  <a:lnTo>
                    <a:pt x="0" y="9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164"/>
            <p:cNvSpPr>
              <a:spLocks/>
            </p:cNvSpPr>
            <p:nvPr/>
          </p:nvSpPr>
          <p:spPr bwMode="auto">
            <a:xfrm>
              <a:off x="6005513" y="3582988"/>
              <a:ext cx="120650" cy="115888"/>
            </a:xfrm>
            <a:custGeom>
              <a:avLst/>
              <a:gdLst>
                <a:gd name="T0" fmla="*/ 38 w 302"/>
                <a:gd name="T1" fmla="*/ 151 h 289"/>
                <a:gd name="T2" fmla="*/ 151 w 302"/>
                <a:gd name="T3" fmla="*/ 38 h 289"/>
                <a:gd name="T4" fmla="*/ 264 w 302"/>
                <a:gd name="T5" fmla="*/ 151 h 289"/>
                <a:gd name="T6" fmla="*/ 210 w 302"/>
                <a:gd name="T7" fmla="*/ 247 h 289"/>
                <a:gd name="T8" fmla="*/ 210 w 302"/>
                <a:gd name="T9" fmla="*/ 283 h 289"/>
                <a:gd name="T10" fmla="*/ 233 w 302"/>
                <a:gd name="T11" fmla="*/ 277 h 289"/>
                <a:gd name="T12" fmla="*/ 302 w 302"/>
                <a:gd name="T13" fmla="*/ 151 h 289"/>
                <a:gd name="T14" fmla="*/ 151 w 302"/>
                <a:gd name="T15" fmla="*/ 0 h 289"/>
                <a:gd name="T16" fmla="*/ 0 w 302"/>
                <a:gd name="T17" fmla="*/ 151 h 289"/>
                <a:gd name="T18" fmla="*/ 91 w 302"/>
                <a:gd name="T19" fmla="*/ 289 h 289"/>
                <a:gd name="T20" fmla="*/ 91 w 302"/>
                <a:gd name="T21" fmla="*/ 246 h 289"/>
                <a:gd name="T22" fmla="*/ 38 w 302"/>
                <a:gd name="T23" fmla="*/ 15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89">
                  <a:moveTo>
                    <a:pt x="38" y="151"/>
                  </a:moveTo>
                  <a:cubicBezTo>
                    <a:pt x="38" y="89"/>
                    <a:pt x="89" y="38"/>
                    <a:pt x="151" y="38"/>
                  </a:cubicBezTo>
                  <a:cubicBezTo>
                    <a:pt x="213" y="38"/>
                    <a:pt x="264" y="89"/>
                    <a:pt x="264" y="151"/>
                  </a:cubicBezTo>
                  <a:cubicBezTo>
                    <a:pt x="264" y="191"/>
                    <a:pt x="242" y="227"/>
                    <a:pt x="210" y="247"/>
                  </a:cubicBezTo>
                  <a:cubicBezTo>
                    <a:pt x="210" y="283"/>
                    <a:pt x="210" y="283"/>
                    <a:pt x="210" y="283"/>
                  </a:cubicBezTo>
                  <a:cubicBezTo>
                    <a:pt x="210" y="283"/>
                    <a:pt x="220" y="277"/>
                    <a:pt x="233" y="277"/>
                  </a:cubicBezTo>
                  <a:cubicBezTo>
                    <a:pt x="274" y="250"/>
                    <a:pt x="302" y="204"/>
                    <a:pt x="302" y="151"/>
                  </a:cubicBezTo>
                  <a:cubicBezTo>
                    <a:pt x="302" y="68"/>
                    <a:pt x="234" y="0"/>
                    <a:pt x="151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13"/>
                    <a:pt x="38" y="266"/>
                    <a:pt x="91" y="289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165"/>
            <p:cNvSpPr>
              <a:spLocks noEditPoints="1"/>
            </p:cNvSpPr>
            <p:nvPr/>
          </p:nvSpPr>
          <p:spPr bwMode="auto">
            <a:xfrm>
              <a:off x="5962650" y="3540125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69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6 h 832"/>
                <a:gd name="T14" fmla="*/ 493 w 548"/>
                <a:gd name="T15" fmla="*/ 438 h 832"/>
                <a:gd name="T16" fmla="*/ 319 w 548"/>
                <a:gd name="T17" fmla="*/ 261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2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3 h 832"/>
                <a:gd name="T40" fmla="*/ 145 w 548"/>
                <a:gd name="T41" fmla="*/ 502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5 h 832"/>
                <a:gd name="T48" fmla="*/ 339 w 548"/>
                <a:gd name="T49" fmla="*/ 418 h 832"/>
                <a:gd name="T50" fmla="*/ 361 w 548"/>
                <a:gd name="T51" fmla="*/ 529 h 832"/>
                <a:gd name="T52" fmla="*/ 393 w 548"/>
                <a:gd name="T53" fmla="*/ 457 h 832"/>
                <a:gd name="T54" fmla="*/ 416 w 548"/>
                <a:gd name="T55" fmla="*/ 435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70 h 832"/>
                <a:gd name="T62" fmla="*/ 516 w 548"/>
                <a:gd name="T63" fmla="*/ 676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8"/>
                  </a:moveTo>
                  <a:cubicBezTo>
                    <a:pt x="484" y="438"/>
                    <a:pt x="476" y="440"/>
                    <a:pt x="469" y="443"/>
                  </a:cubicBezTo>
                  <a:cubicBezTo>
                    <a:pt x="467" y="437"/>
                    <a:pt x="464" y="431"/>
                    <a:pt x="460" y="425"/>
                  </a:cubicBezTo>
                  <a:cubicBezTo>
                    <a:pt x="497" y="380"/>
                    <a:pt x="519" y="323"/>
                    <a:pt x="519" y="260"/>
                  </a:cubicBezTo>
                  <a:cubicBezTo>
                    <a:pt x="519" y="117"/>
                    <a:pt x="403" y="0"/>
                    <a:pt x="259" y="0"/>
                  </a:cubicBezTo>
                  <a:cubicBezTo>
                    <a:pt x="116" y="0"/>
                    <a:pt x="0" y="117"/>
                    <a:pt x="0" y="260"/>
                  </a:cubicBezTo>
                  <a:cubicBezTo>
                    <a:pt x="0" y="343"/>
                    <a:pt x="38" y="416"/>
                    <a:pt x="99" y="464"/>
                  </a:cubicBezTo>
                  <a:cubicBezTo>
                    <a:pt x="95" y="465"/>
                    <a:pt x="92" y="467"/>
                    <a:pt x="89" y="469"/>
                  </a:cubicBezTo>
                  <a:cubicBezTo>
                    <a:pt x="62" y="488"/>
                    <a:pt x="56" y="525"/>
                    <a:pt x="74" y="551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6"/>
                    <a:pt x="548" y="686"/>
                    <a:pt x="548" y="686"/>
                  </a:cubicBezTo>
                  <a:cubicBezTo>
                    <a:pt x="548" y="491"/>
                    <a:pt x="548" y="491"/>
                    <a:pt x="548" y="491"/>
                  </a:cubicBezTo>
                  <a:cubicBezTo>
                    <a:pt x="548" y="462"/>
                    <a:pt x="523" y="438"/>
                    <a:pt x="493" y="438"/>
                  </a:cubicBezTo>
                  <a:close/>
                  <a:moveTo>
                    <a:pt x="319" y="392"/>
                  </a:moveTo>
                  <a:cubicBezTo>
                    <a:pt x="319" y="261"/>
                    <a:pt x="319" y="261"/>
                    <a:pt x="319" y="261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2"/>
                    <a:pt x="201" y="472"/>
                    <a:pt x="201" y="472"/>
                  </a:cubicBezTo>
                  <a:cubicBezTo>
                    <a:pt x="108" y="447"/>
                    <a:pt x="39" y="361"/>
                    <a:pt x="39" y="260"/>
                  </a:cubicBezTo>
                  <a:cubicBezTo>
                    <a:pt x="39" y="138"/>
                    <a:pt x="138" y="40"/>
                    <a:pt x="259" y="40"/>
                  </a:cubicBezTo>
                  <a:cubicBezTo>
                    <a:pt x="381" y="40"/>
                    <a:pt x="480" y="138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7"/>
                    <a:pt x="358" y="386"/>
                    <a:pt x="343" y="386"/>
                  </a:cubicBezTo>
                  <a:cubicBezTo>
                    <a:pt x="329" y="386"/>
                    <a:pt x="319" y="392"/>
                    <a:pt x="319" y="392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6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3"/>
                    <a:pt x="100" y="533"/>
                    <a:pt x="100" y="533"/>
                  </a:cubicBezTo>
                  <a:cubicBezTo>
                    <a:pt x="92" y="521"/>
                    <a:pt x="95" y="504"/>
                    <a:pt x="107" y="496"/>
                  </a:cubicBezTo>
                  <a:cubicBezTo>
                    <a:pt x="119" y="487"/>
                    <a:pt x="136" y="490"/>
                    <a:pt x="145" y="502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5"/>
                    <a:pt x="319" y="515"/>
                    <a:pt x="319" y="515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8"/>
                    <a:pt x="339" y="418"/>
                  </a:cubicBezTo>
                  <a:cubicBezTo>
                    <a:pt x="351" y="418"/>
                    <a:pt x="361" y="428"/>
                    <a:pt x="361" y="440"/>
                  </a:cubicBezTo>
                  <a:cubicBezTo>
                    <a:pt x="361" y="529"/>
                    <a:pt x="361" y="529"/>
                    <a:pt x="361" y="529"/>
                  </a:cubicBezTo>
                  <a:cubicBezTo>
                    <a:pt x="393" y="529"/>
                    <a:pt x="393" y="529"/>
                    <a:pt x="393" y="529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5"/>
                    <a:pt x="404" y="435"/>
                    <a:pt x="416" y="435"/>
                  </a:cubicBezTo>
                  <a:cubicBezTo>
                    <a:pt x="428" y="435"/>
                    <a:pt x="438" y="445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1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70"/>
                    <a:pt x="493" y="470"/>
                  </a:cubicBezTo>
                  <a:cubicBezTo>
                    <a:pt x="505" y="470"/>
                    <a:pt x="516" y="480"/>
                    <a:pt x="516" y="492"/>
                  </a:cubicBezTo>
                  <a:lnTo>
                    <a:pt x="516" y="67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4" name="Group 433"/>
          <p:cNvGrpSpPr/>
          <p:nvPr/>
        </p:nvGrpSpPr>
        <p:grpSpPr>
          <a:xfrm>
            <a:off x="5962650" y="2927350"/>
            <a:ext cx="217488" cy="330200"/>
            <a:chOff x="5962650" y="2927350"/>
            <a:chExt cx="217488" cy="330200"/>
          </a:xfrm>
        </p:grpSpPr>
        <p:sp>
          <p:nvSpPr>
            <p:cNvPr id="435" name="Freeform 237"/>
            <p:cNvSpPr>
              <a:spLocks/>
            </p:cNvSpPr>
            <p:nvPr/>
          </p:nvSpPr>
          <p:spPr bwMode="auto">
            <a:xfrm>
              <a:off x="5978525" y="2943225"/>
              <a:ext cx="174625" cy="171450"/>
            </a:xfrm>
            <a:custGeom>
              <a:avLst/>
              <a:gdLst>
                <a:gd name="T0" fmla="*/ 162 w 441"/>
                <a:gd name="T1" fmla="*/ 433 h 433"/>
                <a:gd name="T2" fmla="*/ 161 w 441"/>
                <a:gd name="T3" fmla="*/ 359 h 433"/>
                <a:gd name="T4" fmla="*/ 70 w 441"/>
                <a:gd name="T5" fmla="*/ 220 h 433"/>
                <a:gd name="T6" fmla="*/ 221 w 441"/>
                <a:gd name="T7" fmla="*/ 69 h 433"/>
                <a:gd name="T8" fmla="*/ 372 w 441"/>
                <a:gd name="T9" fmla="*/ 220 h 433"/>
                <a:gd name="T10" fmla="*/ 303 w 441"/>
                <a:gd name="T11" fmla="*/ 346 h 433"/>
                <a:gd name="T12" fmla="*/ 304 w 441"/>
                <a:gd name="T13" fmla="*/ 346 h 433"/>
                <a:gd name="T14" fmla="*/ 347 w 441"/>
                <a:gd name="T15" fmla="*/ 372 h 433"/>
                <a:gd name="T16" fmla="*/ 377 w 441"/>
                <a:gd name="T17" fmla="*/ 363 h 433"/>
                <a:gd name="T18" fmla="*/ 387 w 441"/>
                <a:gd name="T19" fmla="*/ 364 h 433"/>
                <a:gd name="T20" fmla="*/ 387 w 441"/>
                <a:gd name="T21" fmla="*/ 364 h 433"/>
                <a:gd name="T22" fmla="*/ 441 w 441"/>
                <a:gd name="T23" fmla="*/ 220 h 433"/>
                <a:gd name="T24" fmla="*/ 220 w 441"/>
                <a:gd name="T25" fmla="*/ 0 h 433"/>
                <a:gd name="T26" fmla="*/ 0 w 441"/>
                <a:gd name="T27" fmla="*/ 220 h 433"/>
                <a:gd name="T28" fmla="*/ 162 w 441"/>
                <a:gd name="T29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3">
                  <a:moveTo>
                    <a:pt x="162" y="433"/>
                  </a:moveTo>
                  <a:cubicBezTo>
                    <a:pt x="161" y="359"/>
                    <a:pt x="161" y="359"/>
                    <a:pt x="161" y="359"/>
                  </a:cubicBezTo>
                  <a:cubicBezTo>
                    <a:pt x="108" y="335"/>
                    <a:pt x="70" y="282"/>
                    <a:pt x="70" y="220"/>
                  </a:cubicBezTo>
                  <a:cubicBezTo>
                    <a:pt x="70" y="137"/>
                    <a:pt x="138" y="69"/>
                    <a:pt x="221" y="69"/>
                  </a:cubicBezTo>
                  <a:cubicBezTo>
                    <a:pt x="304" y="69"/>
                    <a:pt x="372" y="137"/>
                    <a:pt x="372" y="220"/>
                  </a:cubicBezTo>
                  <a:cubicBezTo>
                    <a:pt x="372" y="272"/>
                    <a:pt x="344" y="319"/>
                    <a:pt x="303" y="346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19" y="346"/>
                    <a:pt x="338" y="358"/>
                    <a:pt x="347" y="372"/>
                  </a:cubicBezTo>
                  <a:cubicBezTo>
                    <a:pt x="355" y="366"/>
                    <a:pt x="366" y="363"/>
                    <a:pt x="377" y="363"/>
                  </a:cubicBezTo>
                  <a:cubicBezTo>
                    <a:pt x="380" y="363"/>
                    <a:pt x="384" y="363"/>
                    <a:pt x="387" y="364"/>
                  </a:cubicBezTo>
                  <a:cubicBezTo>
                    <a:pt x="387" y="364"/>
                    <a:pt x="387" y="364"/>
                    <a:pt x="387" y="364"/>
                  </a:cubicBezTo>
                  <a:cubicBezTo>
                    <a:pt x="421" y="325"/>
                    <a:pt x="441" y="275"/>
                    <a:pt x="441" y="220"/>
                  </a:cubicBezTo>
                  <a:cubicBezTo>
                    <a:pt x="441" y="99"/>
                    <a:pt x="342" y="0"/>
                    <a:pt x="220" y="0"/>
                  </a:cubicBezTo>
                  <a:cubicBezTo>
                    <a:pt x="99" y="0"/>
                    <a:pt x="0" y="99"/>
                    <a:pt x="0" y="220"/>
                  </a:cubicBezTo>
                  <a:cubicBezTo>
                    <a:pt x="0" y="321"/>
                    <a:pt x="69" y="407"/>
                    <a:pt x="16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38"/>
            <p:cNvSpPr>
              <a:spLocks/>
            </p:cNvSpPr>
            <p:nvPr/>
          </p:nvSpPr>
          <p:spPr bwMode="auto">
            <a:xfrm>
              <a:off x="6021388" y="2986088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5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5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1"/>
                    <a:pt x="175" y="0"/>
                    <a:pt x="113" y="0"/>
                  </a:cubicBezTo>
                  <a:cubicBezTo>
                    <a:pt x="51" y="0"/>
                    <a:pt x="0" y="51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39"/>
            <p:cNvSpPr>
              <a:spLocks/>
            </p:cNvSpPr>
            <p:nvPr/>
          </p:nvSpPr>
          <p:spPr bwMode="auto">
            <a:xfrm>
              <a:off x="5999163" y="3021013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7 h 565"/>
                <a:gd name="T10" fmla="*/ 15 w 424"/>
                <a:gd name="T11" fmla="*/ 261 h 565"/>
                <a:gd name="T12" fmla="*/ 8 w 424"/>
                <a:gd name="T13" fmla="*/ 299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1 h 565"/>
                <a:gd name="T24" fmla="*/ 424 w 424"/>
                <a:gd name="T25" fmla="*/ 257 h 565"/>
                <a:gd name="T26" fmla="*/ 401 w 424"/>
                <a:gd name="T27" fmla="*/ 235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200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4 h 565"/>
                <a:gd name="T46" fmla="*/ 269 w 424"/>
                <a:gd name="T47" fmla="*/ 294 h 565"/>
                <a:gd name="T48" fmla="*/ 269 w 424"/>
                <a:gd name="T49" fmla="*/ 205 h 565"/>
                <a:gd name="T50" fmla="*/ 247 w 424"/>
                <a:gd name="T51" fmla="*/ 183 h 565"/>
                <a:gd name="T52" fmla="*/ 227 w 424"/>
                <a:gd name="T53" fmla="*/ 204 h 565"/>
                <a:gd name="T54" fmla="*/ 227 w 424"/>
                <a:gd name="T55" fmla="*/ 280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7"/>
                    <a:pt x="53" y="267"/>
                    <a:pt x="53" y="267"/>
                  </a:cubicBezTo>
                  <a:cubicBezTo>
                    <a:pt x="44" y="255"/>
                    <a:pt x="27" y="252"/>
                    <a:pt x="15" y="261"/>
                  </a:cubicBezTo>
                  <a:cubicBezTo>
                    <a:pt x="3" y="269"/>
                    <a:pt x="0" y="286"/>
                    <a:pt x="8" y="299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1"/>
                    <a:pt x="424" y="441"/>
                    <a:pt x="424" y="441"/>
                  </a:cubicBezTo>
                  <a:cubicBezTo>
                    <a:pt x="424" y="257"/>
                    <a:pt x="424" y="257"/>
                    <a:pt x="424" y="257"/>
                  </a:cubicBezTo>
                  <a:cubicBezTo>
                    <a:pt x="424" y="245"/>
                    <a:pt x="413" y="235"/>
                    <a:pt x="401" y="235"/>
                  </a:cubicBezTo>
                  <a:cubicBezTo>
                    <a:pt x="388" y="235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6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10"/>
                    <a:pt x="336" y="200"/>
                    <a:pt x="324" y="200"/>
                  </a:cubicBezTo>
                  <a:cubicBezTo>
                    <a:pt x="312" y="200"/>
                    <a:pt x="302" y="210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4"/>
                    <a:pt x="301" y="294"/>
                    <a:pt x="301" y="294"/>
                  </a:cubicBezTo>
                  <a:cubicBezTo>
                    <a:pt x="269" y="294"/>
                    <a:pt x="269" y="294"/>
                    <a:pt x="269" y="294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69" y="193"/>
                    <a:pt x="259" y="183"/>
                    <a:pt x="247" y="183"/>
                  </a:cubicBezTo>
                  <a:cubicBezTo>
                    <a:pt x="236" y="183"/>
                    <a:pt x="227" y="192"/>
                    <a:pt x="227" y="204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195" y="280"/>
                    <a:pt x="195" y="280"/>
                    <a:pt x="195" y="280"/>
                  </a:cubicBezTo>
                  <a:cubicBezTo>
                    <a:pt x="195" y="27"/>
                    <a:pt x="195" y="27"/>
                    <a:pt x="19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40"/>
            <p:cNvSpPr>
              <a:spLocks/>
            </p:cNvSpPr>
            <p:nvPr/>
          </p:nvSpPr>
          <p:spPr bwMode="auto">
            <a:xfrm>
              <a:off x="6076950" y="3092450"/>
              <a:ext cx="90488" cy="152400"/>
            </a:xfrm>
            <a:custGeom>
              <a:avLst/>
              <a:gdLst>
                <a:gd name="T0" fmla="*/ 52 w 229"/>
                <a:gd name="T1" fmla="*/ 0 h 382"/>
                <a:gd name="T2" fmla="*/ 32 w 229"/>
                <a:gd name="T3" fmla="*/ 21 h 382"/>
                <a:gd name="T4" fmla="*/ 32 w 229"/>
                <a:gd name="T5" fmla="*/ 97 h 382"/>
                <a:gd name="T6" fmla="*/ 0 w 229"/>
                <a:gd name="T7" fmla="*/ 97 h 382"/>
                <a:gd name="T8" fmla="*/ 0 w 229"/>
                <a:gd name="T9" fmla="*/ 382 h 382"/>
                <a:gd name="T10" fmla="*/ 177 w 229"/>
                <a:gd name="T11" fmla="*/ 382 h 382"/>
                <a:gd name="T12" fmla="*/ 177 w 229"/>
                <a:gd name="T13" fmla="*/ 334 h 382"/>
                <a:gd name="T14" fmla="*/ 229 w 229"/>
                <a:gd name="T15" fmla="*/ 258 h 382"/>
                <a:gd name="T16" fmla="*/ 229 w 229"/>
                <a:gd name="T17" fmla="*/ 74 h 382"/>
                <a:gd name="T18" fmla="*/ 206 w 229"/>
                <a:gd name="T19" fmla="*/ 52 h 382"/>
                <a:gd name="T20" fmla="*/ 184 w 229"/>
                <a:gd name="T21" fmla="*/ 73 h 382"/>
                <a:gd name="T22" fmla="*/ 184 w 229"/>
                <a:gd name="T23" fmla="*/ 130 h 382"/>
                <a:gd name="T24" fmla="*/ 152 w 229"/>
                <a:gd name="T25" fmla="*/ 130 h 382"/>
                <a:gd name="T26" fmla="*/ 152 w 229"/>
                <a:gd name="T27" fmla="*/ 73 h 382"/>
                <a:gd name="T28" fmla="*/ 152 w 229"/>
                <a:gd name="T29" fmla="*/ 72 h 382"/>
                <a:gd name="T30" fmla="*/ 152 w 229"/>
                <a:gd name="T31" fmla="*/ 39 h 382"/>
                <a:gd name="T32" fmla="*/ 129 w 229"/>
                <a:gd name="T33" fmla="*/ 17 h 382"/>
                <a:gd name="T34" fmla="*/ 106 w 229"/>
                <a:gd name="T35" fmla="*/ 39 h 382"/>
                <a:gd name="T36" fmla="*/ 106 w 229"/>
                <a:gd name="T37" fmla="*/ 39 h 382"/>
                <a:gd name="T38" fmla="*/ 106 w 229"/>
                <a:gd name="T39" fmla="*/ 111 h 382"/>
                <a:gd name="T40" fmla="*/ 74 w 229"/>
                <a:gd name="T41" fmla="*/ 111 h 382"/>
                <a:gd name="T42" fmla="*/ 74 w 229"/>
                <a:gd name="T43" fmla="*/ 22 h 382"/>
                <a:gd name="T44" fmla="*/ 52 w 229"/>
                <a:gd name="T45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9" h="382">
                  <a:moveTo>
                    <a:pt x="52" y="0"/>
                  </a:moveTo>
                  <a:cubicBezTo>
                    <a:pt x="41" y="0"/>
                    <a:pt x="32" y="9"/>
                    <a:pt x="32" y="21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382"/>
                    <a:pt x="0" y="382"/>
                    <a:pt x="0" y="382"/>
                  </a:cubicBezTo>
                  <a:cubicBezTo>
                    <a:pt x="177" y="382"/>
                    <a:pt x="177" y="382"/>
                    <a:pt x="177" y="382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229" y="74"/>
                    <a:pt x="229" y="74"/>
                    <a:pt x="229" y="74"/>
                  </a:cubicBezTo>
                  <a:cubicBezTo>
                    <a:pt x="229" y="62"/>
                    <a:pt x="218" y="52"/>
                    <a:pt x="206" y="52"/>
                  </a:cubicBezTo>
                  <a:cubicBezTo>
                    <a:pt x="193" y="52"/>
                    <a:pt x="184" y="61"/>
                    <a:pt x="184" y="73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52" y="130"/>
                    <a:pt x="152" y="130"/>
                    <a:pt x="152" y="130"/>
                  </a:cubicBezTo>
                  <a:cubicBezTo>
                    <a:pt x="152" y="130"/>
                    <a:pt x="152" y="78"/>
                    <a:pt x="152" y="73"/>
                  </a:cubicBezTo>
                  <a:cubicBezTo>
                    <a:pt x="152" y="73"/>
                    <a:pt x="152" y="72"/>
                    <a:pt x="152" y="72"/>
                  </a:cubicBezTo>
                  <a:cubicBezTo>
                    <a:pt x="152" y="39"/>
                    <a:pt x="152" y="39"/>
                    <a:pt x="152" y="39"/>
                  </a:cubicBezTo>
                  <a:cubicBezTo>
                    <a:pt x="151" y="27"/>
                    <a:pt x="141" y="17"/>
                    <a:pt x="129" y="17"/>
                  </a:cubicBezTo>
                  <a:cubicBezTo>
                    <a:pt x="117" y="17"/>
                    <a:pt x="107" y="27"/>
                    <a:pt x="106" y="39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10"/>
                    <a:pt x="64" y="0"/>
                    <a:pt x="5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41"/>
            <p:cNvSpPr>
              <a:spLocks/>
            </p:cNvSpPr>
            <p:nvPr/>
          </p:nvSpPr>
          <p:spPr bwMode="auto">
            <a:xfrm>
              <a:off x="6005513" y="2970213"/>
              <a:ext cx="120650" cy="115888"/>
            </a:xfrm>
            <a:custGeom>
              <a:avLst/>
              <a:gdLst>
                <a:gd name="T0" fmla="*/ 38 w 302"/>
                <a:gd name="T1" fmla="*/ 151 h 290"/>
                <a:gd name="T2" fmla="*/ 151 w 302"/>
                <a:gd name="T3" fmla="*/ 38 h 290"/>
                <a:gd name="T4" fmla="*/ 264 w 302"/>
                <a:gd name="T5" fmla="*/ 151 h 290"/>
                <a:gd name="T6" fmla="*/ 210 w 302"/>
                <a:gd name="T7" fmla="*/ 247 h 290"/>
                <a:gd name="T8" fmla="*/ 210 w 302"/>
                <a:gd name="T9" fmla="*/ 283 h 290"/>
                <a:gd name="T10" fmla="*/ 233 w 302"/>
                <a:gd name="T11" fmla="*/ 277 h 290"/>
                <a:gd name="T12" fmla="*/ 302 w 302"/>
                <a:gd name="T13" fmla="*/ 151 h 290"/>
                <a:gd name="T14" fmla="*/ 151 w 302"/>
                <a:gd name="T15" fmla="*/ 0 h 290"/>
                <a:gd name="T16" fmla="*/ 0 w 302"/>
                <a:gd name="T17" fmla="*/ 151 h 290"/>
                <a:gd name="T18" fmla="*/ 91 w 302"/>
                <a:gd name="T19" fmla="*/ 290 h 290"/>
                <a:gd name="T20" fmla="*/ 91 w 302"/>
                <a:gd name="T21" fmla="*/ 246 h 290"/>
                <a:gd name="T22" fmla="*/ 38 w 302"/>
                <a:gd name="T23" fmla="*/ 151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90">
                  <a:moveTo>
                    <a:pt x="38" y="151"/>
                  </a:moveTo>
                  <a:cubicBezTo>
                    <a:pt x="38" y="89"/>
                    <a:pt x="89" y="38"/>
                    <a:pt x="151" y="38"/>
                  </a:cubicBezTo>
                  <a:cubicBezTo>
                    <a:pt x="213" y="38"/>
                    <a:pt x="264" y="89"/>
                    <a:pt x="264" y="151"/>
                  </a:cubicBezTo>
                  <a:cubicBezTo>
                    <a:pt x="264" y="192"/>
                    <a:pt x="242" y="227"/>
                    <a:pt x="210" y="247"/>
                  </a:cubicBezTo>
                  <a:cubicBezTo>
                    <a:pt x="210" y="283"/>
                    <a:pt x="210" y="283"/>
                    <a:pt x="210" y="283"/>
                  </a:cubicBezTo>
                  <a:cubicBezTo>
                    <a:pt x="210" y="283"/>
                    <a:pt x="220" y="278"/>
                    <a:pt x="233" y="277"/>
                  </a:cubicBezTo>
                  <a:cubicBezTo>
                    <a:pt x="274" y="250"/>
                    <a:pt x="302" y="204"/>
                    <a:pt x="302" y="151"/>
                  </a:cubicBezTo>
                  <a:cubicBezTo>
                    <a:pt x="302" y="68"/>
                    <a:pt x="234" y="0"/>
                    <a:pt x="151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13"/>
                    <a:pt x="38" y="267"/>
                    <a:pt x="91" y="290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42"/>
            <p:cNvSpPr>
              <a:spLocks noEditPoints="1"/>
            </p:cNvSpPr>
            <p:nvPr/>
          </p:nvSpPr>
          <p:spPr bwMode="auto">
            <a:xfrm>
              <a:off x="5962650" y="2927350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70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6 h 832"/>
                <a:gd name="T14" fmla="*/ 493 w 548"/>
                <a:gd name="T15" fmla="*/ 438 h 832"/>
                <a:gd name="T16" fmla="*/ 319 w 548"/>
                <a:gd name="T17" fmla="*/ 262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2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4 h 832"/>
                <a:gd name="T40" fmla="*/ 145 w 548"/>
                <a:gd name="T41" fmla="*/ 502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5 h 832"/>
                <a:gd name="T48" fmla="*/ 339 w 548"/>
                <a:gd name="T49" fmla="*/ 418 h 832"/>
                <a:gd name="T50" fmla="*/ 361 w 548"/>
                <a:gd name="T51" fmla="*/ 529 h 832"/>
                <a:gd name="T52" fmla="*/ 393 w 548"/>
                <a:gd name="T53" fmla="*/ 457 h 832"/>
                <a:gd name="T54" fmla="*/ 416 w 548"/>
                <a:gd name="T55" fmla="*/ 435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70 h 832"/>
                <a:gd name="T62" fmla="*/ 516 w 548"/>
                <a:gd name="T63" fmla="*/ 676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8"/>
                  </a:moveTo>
                  <a:cubicBezTo>
                    <a:pt x="484" y="438"/>
                    <a:pt x="476" y="440"/>
                    <a:pt x="469" y="443"/>
                  </a:cubicBezTo>
                  <a:cubicBezTo>
                    <a:pt x="467" y="437"/>
                    <a:pt x="464" y="431"/>
                    <a:pt x="460" y="425"/>
                  </a:cubicBezTo>
                  <a:cubicBezTo>
                    <a:pt x="497" y="380"/>
                    <a:pt x="519" y="323"/>
                    <a:pt x="519" y="260"/>
                  </a:cubicBezTo>
                  <a:cubicBezTo>
                    <a:pt x="519" y="117"/>
                    <a:pt x="403" y="0"/>
                    <a:pt x="259" y="0"/>
                  </a:cubicBezTo>
                  <a:cubicBezTo>
                    <a:pt x="116" y="0"/>
                    <a:pt x="0" y="117"/>
                    <a:pt x="0" y="260"/>
                  </a:cubicBezTo>
                  <a:cubicBezTo>
                    <a:pt x="0" y="343"/>
                    <a:pt x="38" y="416"/>
                    <a:pt x="99" y="464"/>
                  </a:cubicBezTo>
                  <a:cubicBezTo>
                    <a:pt x="95" y="466"/>
                    <a:pt x="92" y="467"/>
                    <a:pt x="89" y="470"/>
                  </a:cubicBezTo>
                  <a:cubicBezTo>
                    <a:pt x="62" y="488"/>
                    <a:pt x="56" y="525"/>
                    <a:pt x="74" y="552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6"/>
                    <a:pt x="548" y="686"/>
                    <a:pt x="548" y="686"/>
                  </a:cubicBezTo>
                  <a:cubicBezTo>
                    <a:pt x="548" y="492"/>
                    <a:pt x="548" y="492"/>
                    <a:pt x="548" y="492"/>
                  </a:cubicBezTo>
                  <a:cubicBezTo>
                    <a:pt x="548" y="462"/>
                    <a:pt x="523" y="438"/>
                    <a:pt x="493" y="438"/>
                  </a:cubicBezTo>
                  <a:close/>
                  <a:moveTo>
                    <a:pt x="319" y="392"/>
                  </a:moveTo>
                  <a:cubicBezTo>
                    <a:pt x="319" y="262"/>
                    <a:pt x="319" y="262"/>
                    <a:pt x="319" y="262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3"/>
                    <a:pt x="201" y="473"/>
                    <a:pt x="201" y="473"/>
                  </a:cubicBezTo>
                  <a:cubicBezTo>
                    <a:pt x="108" y="447"/>
                    <a:pt x="39" y="361"/>
                    <a:pt x="39" y="260"/>
                  </a:cubicBezTo>
                  <a:cubicBezTo>
                    <a:pt x="39" y="139"/>
                    <a:pt x="138" y="40"/>
                    <a:pt x="259" y="40"/>
                  </a:cubicBezTo>
                  <a:cubicBezTo>
                    <a:pt x="381" y="40"/>
                    <a:pt x="480" y="139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8"/>
                    <a:pt x="358" y="386"/>
                    <a:pt x="343" y="386"/>
                  </a:cubicBezTo>
                  <a:cubicBezTo>
                    <a:pt x="329" y="386"/>
                    <a:pt x="319" y="392"/>
                    <a:pt x="319" y="392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6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4"/>
                    <a:pt x="100" y="534"/>
                    <a:pt x="100" y="534"/>
                  </a:cubicBezTo>
                  <a:cubicBezTo>
                    <a:pt x="92" y="521"/>
                    <a:pt x="95" y="504"/>
                    <a:pt x="107" y="496"/>
                  </a:cubicBezTo>
                  <a:cubicBezTo>
                    <a:pt x="119" y="487"/>
                    <a:pt x="136" y="490"/>
                    <a:pt x="145" y="502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5"/>
                    <a:pt x="319" y="515"/>
                    <a:pt x="319" y="515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8"/>
                    <a:pt x="339" y="418"/>
                  </a:cubicBezTo>
                  <a:cubicBezTo>
                    <a:pt x="351" y="418"/>
                    <a:pt x="361" y="428"/>
                    <a:pt x="361" y="440"/>
                  </a:cubicBezTo>
                  <a:cubicBezTo>
                    <a:pt x="361" y="529"/>
                    <a:pt x="361" y="529"/>
                    <a:pt x="361" y="529"/>
                  </a:cubicBezTo>
                  <a:cubicBezTo>
                    <a:pt x="393" y="529"/>
                    <a:pt x="393" y="529"/>
                    <a:pt x="393" y="529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5"/>
                    <a:pt x="404" y="435"/>
                    <a:pt x="416" y="435"/>
                  </a:cubicBezTo>
                  <a:cubicBezTo>
                    <a:pt x="428" y="435"/>
                    <a:pt x="438" y="445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1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70"/>
                    <a:pt x="493" y="470"/>
                  </a:cubicBezTo>
                  <a:cubicBezTo>
                    <a:pt x="505" y="470"/>
                    <a:pt x="516" y="480"/>
                    <a:pt x="516" y="492"/>
                  </a:cubicBezTo>
                  <a:lnTo>
                    <a:pt x="516" y="6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1" name="Group 440"/>
          <p:cNvGrpSpPr/>
          <p:nvPr/>
        </p:nvGrpSpPr>
        <p:grpSpPr>
          <a:xfrm>
            <a:off x="5835650" y="4070350"/>
            <a:ext cx="493713" cy="493713"/>
            <a:chOff x="5835650" y="4070350"/>
            <a:chExt cx="493713" cy="493713"/>
          </a:xfrm>
        </p:grpSpPr>
        <p:sp>
          <p:nvSpPr>
            <p:cNvPr id="442" name="Rectangle 373"/>
            <p:cNvSpPr>
              <a:spLocks noChangeArrowheads="1"/>
            </p:cNvSpPr>
            <p:nvPr/>
          </p:nvSpPr>
          <p:spPr bwMode="auto">
            <a:xfrm>
              <a:off x="583565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Rectangle 374"/>
            <p:cNvSpPr>
              <a:spLocks noChangeArrowheads="1"/>
            </p:cNvSpPr>
            <p:nvPr/>
          </p:nvSpPr>
          <p:spPr bwMode="auto">
            <a:xfrm>
              <a:off x="583565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375"/>
            <p:cNvSpPr>
              <a:spLocks/>
            </p:cNvSpPr>
            <p:nvPr/>
          </p:nvSpPr>
          <p:spPr bwMode="auto">
            <a:xfrm>
              <a:off x="6054725" y="4202113"/>
              <a:ext cx="274638" cy="361950"/>
            </a:xfrm>
            <a:custGeom>
              <a:avLst/>
              <a:gdLst>
                <a:gd name="T0" fmla="*/ 247 w 695"/>
                <a:gd name="T1" fmla="*/ 0 h 915"/>
                <a:gd name="T2" fmla="*/ 307 w 695"/>
                <a:gd name="T3" fmla="*/ 166 h 915"/>
                <a:gd name="T4" fmla="*/ 248 w 695"/>
                <a:gd name="T5" fmla="*/ 331 h 915"/>
                <a:gd name="T6" fmla="*/ 257 w 695"/>
                <a:gd name="T7" fmla="*/ 349 h 915"/>
                <a:gd name="T8" fmla="*/ 281 w 695"/>
                <a:gd name="T9" fmla="*/ 344 h 915"/>
                <a:gd name="T10" fmla="*/ 336 w 695"/>
                <a:gd name="T11" fmla="*/ 397 h 915"/>
                <a:gd name="T12" fmla="*/ 336 w 695"/>
                <a:gd name="T13" fmla="*/ 591 h 915"/>
                <a:gd name="T14" fmla="*/ 284 w 695"/>
                <a:gd name="T15" fmla="*/ 668 h 915"/>
                <a:gd name="T16" fmla="*/ 284 w 695"/>
                <a:gd name="T17" fmla="*/ 738 h 915"/>
                <a:gd name="T18" fmla="*/ 0 w 695"/>
                <a:gd name="T19" fmla="*/ 738 h 915"/>
                <a:gd name="T20" fmla="*/ 178 w 695"/>
                <a:gd name="T21" fmla="*/ 915 h 915"/>
                <a:gd name="T22" fmla="*/ 695 w 695"/>
                <a:gd name="T23" fmla="*/ 915 h 915"/>
                <a:gd name="T24" fmla="*/ 695 w 695"/>
                <a:gd name="T25" fmla="*/ 444 h 915"/>
                <a:gd name="T26" fmla="*/ 247 w 695"/>
                <a:gd name="T27" fmla="*/ 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95" h="915">
                  <a:moveTo>
                    <a:pt x="247" y="0"/>
                  </a:moveTo>
                  <a:cubicBezTo>
                    <a:pt x="285" y="45"/>
                    <a:pt x="307" y="103"/>
                    <a:pt x="307" y="166"/>
                  </a:cubicBezTo>
                  <a:cubicBezTo>
                    <a:pt x="307" y="229"/>
                    <a:pt x="285" y="286"/>
                    <a:pt x="248" y="331"/>
                  </a:cubicBezTo>
                  <a:cubicBezTo>
                    <a:pt x="252" y="336"/>
                    <a:pt x="255" y="342"/>
                    <a:pt x="257" y="349"/>
                  </a:cubicBezTo>
                  <a:cubicBezTo>
                    <a:pt x="264" y="346"/>
                    <a:pt x="272" y="344"/>
                    <a:pt x="281" y="344"/>
                  </a:cubicBezTo>
                  <a:cubicBezTo>
                    <a:pt x="311" y="344"/>
                    <a:pt x="336" y="368"/>
                    <a:pt x="336" y="397"/>
                  </a:cubicBezTo>
                  <a:cubicBezTo>
                    <a:pt x="336" y="591"/>
                    <a:pt x="336" y="591"/>
                    <a:pt x="336" y="591"/>
                  </a:cubicBezTo>
                  <a:cubicBezTo>
                    <a:pt x="284" y="668"/>
                    <a:pt x="284" y="668"/>
                    <a:pt x="284" y="668"/>
                  </a:cubicBezTo>
                  <a:cubicBezTo>
                    <a:pt x="284" y="738"/>
                    <a:pt x="284" y="738"/>
                    <a:pt x="284" y="738"/>
                  </a:cubicBezTo>
                  <a:cubicBezTo>
                    <a:pt x="0" y="738"/>
                    <a:pt x="0" y="738"/>
                    <a:pt x="0" y="738"/>
                  </a:cubicBezTo>
                  <a:cubicBezTo>
                    <a:pt x="178" y="915"/>
                    <a:pt x="178" y="915"/>
                    <a:pt x="178" y="915"/>
                  </a:cubicBezTo>
                  <a:cubicBezTo>
                    <a:pt x="695" y="915"/>
                    <a:pt x="695" y="915"/>
                    <a:pt x="695" y="915"/>
                  </a:cubicBezTo>
                  <a:cubicBezTo>
                    <a:pt x="695" y="444"/>
                    <a:pt x="695" y="444"/>
                    <a:pt x="695" y="444"/>
                  </a:cubicBezTo>
                  <a:cubicBezTo>
                    <a:pt x="247" y="0"/>
                    <a:pt x="247" y="0"/>
                    <a:pt x="24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76"/>
            <p:cNvSpPr>
              <a:spLocks noEditPoints="1"/>
            </p:cNvSpPr>
            <p:nvPr/>
          </p:nvSpPr>
          <p:spPr bwMode="auto">
            <a:xfrm>
              <a:off x="5969000" y="4164013"/>
              <a:ext cx="219075" cy="330200"/>
            </a:xfrm>
            <a:custGeom>
              <a:avLst/>
              <a:gdLst>
                <a:gd name="T0" fmla="*/ 470 w 549"/>
                <a:gd name="T1" fmla="*/ 443 h 832"/>
                <a:gd name="T2" fmla="*/ 520 w 549"/>
                <a:gd name="T3" fmla="*/ 260 h 832"/>
                <a:gd name="T4" fmla="*/ 0 w 549"/>
                <a:gd name="T5" fmla="*/ 260 h 832"/>
                <a:gd name="T6" fmla="*/ 90 w 549"/>
                <a:gd name="T7" fmla="*/ 469 h 832"/>
                <a:gd name="T8" fmla="*/ 213 w 549"/>
                <a:gd name="T9" fmla="*/ 755 h 832"/>
                <a:gd name="T10" fmla="*/ 497 w 549"/>
                <a:gd name="T11" fmla="*/ 832 h 832"/>
                <a:gd name="T12" fmla="*/ 549 w 549"/>
                <a:gd name="T13" fmla="*/ 685 h 832"/>
                <a:gd name="T14" fmla="*/ 494 w 549"/>
                <a:gd name="T15" fmla="*/ 438 h 832"/>
                <a:gd name="T16" fmla="*/ 260 w 549"/>
                <a:gd name="T17" fmla="*/ 39 h 832"/>
                <a:gd name="T18" fmla="*/ 427 w 549"/>
                <a:gd name="T19" fmla="*/ 404 h 832"/>
                <a:gd name="T20" fmla="*/ 417 w 549"/>
                <a:gd name="T21" fmla="*/ 403 h 832"/>
                <a:gd name="T22" fmla="*/ 344 w 549"/>
                <a:gd name="T23" fmla="*/ 386 h 832"/>
                <a:gd name="T24" fmla="*/ 260 w 549"/>
                <a:gd name="T25" fmla="*/ 108 h 832"/>
                <a:gd name="T26" fmla="*/ 201 w 549"/>
                <a:gd name="T27" fmla="*/ 399 h 832"/>
                <a:gd name="T28" fmla="*/ 40 w 549"/>
                <a:gd name="T29" fmla="*/ 260 h 832"/>
                <a:gd name="T30" fmla="*/ 260 w 549"/>
                <a:gd name="T31" fmla="*/ 203 h 832"/>
                <a:gd name="T32" fmla="*/ 201 w 549"/>
                <a:gd name="T33" fmla="*/ 355 h 832"/>
                <a:gd name="T34" fmla="*/ 260 w 549"/>
                <a:gd name="T35" fmla="*/ 148 h 832"/>
                <a:gd name="T36" fmla="*/ 320 w 549"/>
                <a:gd name="T37" fmla="*/ 355 h 832"/>
                <a:gd name="T38" fmla="*/ 202 w 549"/>
                <a:gd name="T39" fmla="*/ 527 h 832"/>
                <a:gd name="T40" fmla="*/ 202 w 549"/>
                <a:gd name="T41" fmla="*/ 513 h 832"/>
                <a:gd name="T42" fmla="*/ 517 w 549"/>
                <a:gd name="T43" fmla="*/ 676 h 832"/>
                <a:gd name="T44" fmla="*/ 465 w 549"/>
                <a:gd name="T45" fmla="*/ 800 h 832"/>
                <a:gd name="T46" fmla="*/ 245 w 549"/>
                <a:gd name="T47" fmla="*/ 745 h 832"/>
                <a:gd name="T48" fmla="*/ 108 w 549"/>
                <a:gd name="T49" fmla="*/ 496 h 832"/>
                <a:gd name="T50" fmla="*/ 234 w 549"/>
                <a:gd name="T51" fmla="*/ 630 h 832"/>
                <a:gd name="T52" fmla="*/ 260 w 549"/>
                <a:gd name="T53" fmla="*/ 235 h 832"/>
                <a:gd name="T54" fmla="*/ 288 w 549"/>
                <a:gd name="T55" fmla="*/ 515 h 832"/>
                <a:gd name="T56" fmla="*/ 320 w 549"/>
                <a:gd name="T57" fmla="*/ 439 h 832"/>
                <a:gd name="T58" fmla="*/ 362 w 549"/>
                <a:gd name="T59" fmla="*/ 439 h 832"/>
                <a:gd name="T60" fmla="*/ 394 w 549"/>
                <a:gd name="T61" fmla="*/ 528 h 832"/>
                <a:gd name="T62" fmla="*/ 394 w 549"/>
                <a:gd name="T63" fmla="*/ 457 h 832"/>
                <a:gd name="T64" fmla="*/ 440 w 549"/>
                <a:gd name="T65" fmla="*/ 457 h 832"/>
                <a:gd name="T66" fmla="*/ 440 w 549"/>
                <a:gd name="T67" fmla="*/ 548 h 832"/>
                <a:gd name="T68" fmla="*/ 472 w 549"/>
                <a:gd name="T69" fmla="*/ 491 h 832"/>
                <a:gd name="T70" fmla="*/ 517 w 549"/>
                <a:gd name="T71" fmla="*/ 491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49" h="832">
                  <a:moveTo>
                    <a:pt x="494" y="438"/>
                  </a:moveTo>
                  <a:cubicBezTo>
                    <a:pt x="485" y="438"/>
                    <a:pt x="477" y="440"/>
                    <a:pt x="470" y="443"/>
                  </a:cubicBezTo>
                  <a:cubicBezTo>
                    <a:pt x="468" y="436"/>
                    <a:pt x="465" y="430"/>
                    <a:pt x="461" y="425"/>
                  </a:cubicBezTo>
                  <a:cubicBezTo>
                    <a:pt x="498" y="380"/>
                    <a:pt x="520" y="323"/>
                    <a:pt x="520" y="260"/>
                  </a:cubicBezTo>
                  <a:cubicBezTo>
                    <a:pt x="520" y="117"/>
                    <a:pt x="404" y="0"/>
                    <a:pt x="260" y="0"/>
                  </a:cubicBezTo>
                  <a:cubicBezTo>
                    <a:pt x="117" y="0"/>
                    <a:pt x="0" y="117"/>
                    <a:pt x="0" y="260"/>
                  </a:cubicBezTo>
                  <a:cubicBezTo>
                    <a:pt x="0" y="342"/>
                    <a:pt x="39" y="416"/>
                    <a:pt x="100" y="464"/>
                  </a:cubicBezTo>
                  <a:cubicBezTo>
                    <a:pt x="96" y="465"/>
                    <a:pt x="93" y="467"/>
                    <a:pt x="90" y="469"/>
                  </a:cubicBezTo>
                  <a:cubicBezTo>
                    <a:pt x="63" y="488"/>
                    <a:pt x="57" y="524"/>
                    <a:pt x="75" y="551"/>
                  </a:cubicBezTo>
                  <a:cubicBezTo>
                    <a:pt x="213" y="755"/>
                    <a:pt x="213" y="755"/>
                    <a:pt x="213" y="755"/>
                  </a:cubicBezTo>
                  <a:cubicBezTo>
                    <a:pt x="213" y="832"/>
                    <a:pt x="213" y="832"/>
                    <a:pt x="213" y="832"/>
                  </a:cubicBezTo>
                  <a:cubicBezTo>
                    <a:pt x="497" y="832"/>
                    <a:pt x="497" y="832"/>
                    <a:pt x="497" y="832"/>
                  </a:cubicBezTo>
                  <a:cubicBezTo>
                    <a:pt x="497" y="762"/>
                    <a:pt x="497" y="762"/>
                    <a:pt x="497" y="762"/>
                  </a:cubicBezTo>
                  <a:cubicBezTo>
                    <a:pt x="549" y="685"/>
                    <a:pt x="549" y="685"/>
                    <a:pt x="549" y="685"/>
                  </a:cubicBezTo>
                  <a:cubicBezTo>
                    <a:pt x="549" y="491"/>
                    <a:pt x="549" y="491"/>
                    <a:pt x="549" y="491"/>
                  </a:cubicBezTo>
                  <a:cubicBezTo>
                    <a:pt x="549" y="462"/>
                    <a:pt x="524" y="438"/>
                    <a:pt x="494" y="438"/>
                  </a:cubicBezTo>
                  <a:close/>
                  <a:moveTo>
                    <a:pt x="40" y="260"/>
                  </a:moveTo>
                  <a:cubicBezTo>
                    <a:pt x="40" y="138"/>
                    <a:pt x="139" y="39"/>
                    <a:pt x="260" y="39"/>
                  </a:cubicBezTo>
                  <a:cubicBezTo>
                    <a:pt x="382" y="39"/>
                    <a:pt x="481" y="138"/>
                    <a:pt x="481" y="260"/>
                  </a:cubicBezTo>
                  <a:cubicBezTo>
                    <a:pt x="481" y="315"/>
                    <a:pt x="461" y="365"/>
                    <a:pt x="427" y="404"/>
                  </a:cubicBezTo>
                  <a:cubicBezTo>
                    <a:pt x="427" y="404"/>
                    <a:pt x="427" y="404"/>
                    <a:pt x="427" y="404"/>
                  </a:cubicBezTo>
                  <a:cubicBezTo>
                    <a:pt x="424" y="403"/>
                    <a:pt x="420" y="403"/>
                    <a:pt x="417" y="403"/>
                  </a:cubicBezTo>
                  <a:cubicBezTo>
                    <a:pt x="406" y="403"/>
                    <a:pt x="395" y="406"/>
                    <a:pt x="387" y="412"/>
                  </a:cubicBezTo>
                  <a:cubicBezTo>
                    <a:pt x="378" y="397"/>
                    <a:pt x="362" y="387"/>
                    <a:pt x="344" y="386"/>
                  </a:cubicBezTo>
                  <a:cubicBezTo>
                    <a:pt x="385" y="359"/>
                    <a:pt x="412" y="312"/>
                    <a:pt x="412" y="260"/>
                  </a:cubicBezTo>
                  <a:cubicBezTo>
                    <a:pt x="412" y="176"/>
                    <a:pt x="344" y="108"/>
                    <a:pt x="260" y="108"/>
                  </a:cubicBezTo>
                  <a:cubicBezTo>
                    <a:pt x="177" y="108"/>
                    <a:pt x="109" y="176"/>
                    <a:pt x="109" y="260"/>
                  </a:cubicBezTo>
                  <a:cubicBezTo>
                    <a:pt x="109" y="322"/>
                    <a:pt x="147" y="376"/>
                    <a:pt x="201" y="399"/>
                  </a:cubicBezTo>
                  <a:cubicBezTo>
                    <a:pt x="202" y="472"/>
                    <a:pt x="202" y="472"/>
                    <a:pt x="202" y="472"/>
                  </a:cubicBezTo>
                  <a:cubicBezTo>
                    <a:pt x="108" y="446"/>
                    <a:pt x="40" y="361"/>
                    <a:pt x="40" y="260"/>
                  </a:cubicBezTo>
                  <a:close/>
                  <a:moveTo>
                    <a:pt x="320" y="261"/>
                  </a:moveTo>
                  <a:cubicBezTo>
                    <a:pt x="319" y="229"/>
                    <a:pt x="292" y="203"/>
                    <a:pt x="260" y="203"/>
                  </a:cubicBezTo>
                  <a:cubicBezTo>
                    <a:pt x="228" y="203"/>
                    <a:pt x="201" y="229"/>
                    <a:pt x="201" y="262"/>
                  </a:cubicBezTo>
                  <a:cubicBezTo>
                    <a:pt x="201" y="355"/>
                    <a:pt x="201" y="355"/>
                    <a:pt x="201" y="355"/>
                  </a:cubicBezTo>
                  <a:cubicBezTo>
                    <a:pt x="169" y="335"/>
                    <a:pt x="148" y="300"/>
                    <a:pt x="148" y="260"/>
                  </a:cubicBezTo>
                  <a:cubicBezTo>
                    <a:pt x="148" y="198"/>
                    <a:pt x="199" y="148"/>
                    <a:pt x="260" y="148"/>
                  </a:cubicBezTo>
                  <a:cubicBezTo>
                    <a:pt x="322" y="148"/>
                    <a:pt x="372" y="198"/>
                    <a:pt x="372" y="260"/>
                  </a:cubicBezTo>
                  <a:cubicBezTo>
                    <a:pt x="372" y="300"/>
                    <a:pt x="351" y="335"/>
                    <a:pt x="320" y="355"/>
                  </a:cubicBezTo>
                  <a:lnTo>
                    <a:pt x="320" y="261"/>
                  </a:lnTo>
                  <a:close/>
                  <a:moveTo>
                    <a:pt x="202" y="527"/>
                  </a:moveTo>
                  <a:cubicBezTo>
                    <a:pt x="190" y="510"/>
                    <a:pt x="190" y="510"/>
                    <a:pt x="190" y="510"/>
                  </a:cubicBezTo>
                  <a:cubicBezTo>
                    <a:pt x="194" y="511"/>
                    <a:pt x="198" y="512"/>
                    <a:pt x="202" y="513"/>
                  </a:cubicBezTo>
                  <a:lnTo>
                    <a:pt x="202" y="527"/>
                  </a:lnTo>
                  <a:close/>
                  <a:moveTo>
                    <a:pt x="517" y="676"/>
                  </a:moveTo>
                  <a:cubicBezTo>
                    <a:pt x="465" y="752"/>
                    <a:pt x="465" y="752"/>
                    <a:pt x="465" y="752"/>
                  </a:cubicBezTo>
                  <a:cubicBezTo>
                    <a:pt x="465" y="800"/>
                    <a:pt x="465" y="800"/>
                    <a:pt x="465" y="800"/>
                  </a:cubicBezTo>
                  <a:cubicBezTo>
                    <a:pt x="245" y="800"/>
                    <a:pt x="245" y="800"/>
                    <a:pt x="245" y="800"/>
                  </a:cubicBezTo>
                  <a:cubicBezTo>
                    <a:pt x="245" y="745"/>
                    <a:pt x="245" y="745"/>
                    <a:pt x="245" y="745"/>
                  </a:cubicBezTo>
                  <a:cubicBezTo>
                    <a:pt x="101" y="533"/>
                    <a:pt x="101" y="533"/>
                    <a:pt x="101" y="533"/>
                  </a:cubicBezTo>
                  <a:cubicBezTo>
                    <a:pt x="93" y="521"/>
                    <a:pt x="96" y="504"/>
                    <a:pt x="108" y="496"/>
                  </a:cubicBezTo>
                  <a:cubicBezTo>
                    <a:pt x="120" y="487"/>
                    <a:pt x="137" y="490"/>
                    <a:pt x="146" y="502"/>
                  </a:cubicBezTo>
                  <a:cubicBezTo>
                    <a:pt x="234" y="630"/>
                    <a:pt x="234" y="630"/>
                    <a:pt x="234" y="630"/>
                  </a:cubicBezTo>
                  <a:cubicBezTo>
                    <a:pt x="233" y="262"/>
                    <a:pt x="233" y="262"/>
                    <a:pt x="233" y="262"/>
                  </a:cubicBezTo>
                  <a:cubicBezTo>
                    <a:pt x="233" y="247"/>
                    <a:pt x="245" y="235"/>
                    <a:pt x="260" y="235"/>
                  </a:cubicBezTo>
                  <a:cubicBezTo>
                    <a:pt x="275" y="235"/>
                    <a:pt x="287" y="247"/>
                    <a:pt x="288" y="262"/>
                  </a:cubicBezTo>
                  <a:cubicBezTo>
                    <a:pt x="288" y="515"/>
                    <a:pt x="288" y="515"/>
                    <a:pt x="288" y="515"/>
                  </a:cubicBezTo>
                  <a:cubicBezTo>
                    <a:pt x="320" y="515"/>
                    <a:pt x="320" y="515"/>
                    <a:pt x="320" y="515"/>
                  </a:cubicBezTo>
                  <a:cubicBezTo>
                    <a:pt x="320" y="439"/>
                    <a:pt x="320" y="439"/>
                    <a:pt x="320" y="439"/>
                  </a:cubicBezTo>
                  <a:cubicBezTo>
                    <a:pt x="320" y="427"/>
                    <a:pt x="329" y="417"/>
                    <a:pt x="340" y="417"/>
                  </a:cubicBezTo>
                  <a:cubicBezTo>
                    <a:pt x="352" y="417"/>
                    <a:pt x="362" y="427"/>
                    <a:pt x="362" y="439"/>
                  </a:cubicBezTo>
                  <a:cubicBezTo>
                    <a:pt x="362" y="528"/>
                    <a:pt x="362" y="528"/>
                    <a:pt x="362" y="528"/>
                  </a:cubicBezTo>
                  <a:cubicBezTo>
                    <a:pt x="394" y="528"/>
                    <a:pt x="394" y="528"/>
                    <a:pt x="394" y="528"/>
                  </a:cubicBezTo>
                  <a:cubicBezTo>
                    <a:pt x="394" y="457"/>
                    <a:pt x="394" y="457"/>
                    <a:pt x="394" y="457"/>
                  </a:cubicBezTo>
                  <a:cubicBezTo>
                    <a:pt x="394" y="457"/>
                    <a:pt x="394" y="457"/>
                    <a:pt x="394" y="457"/>
                  </a:cubicBezTo>
                  <a:cubicBezTo>
                    <a:pt x="395" y="445"/>
                    <a:pt x="405" y="435"/>
                    <a:pt x="417" y="435"/>
                  </a:cubicBezTo>
                  <a:cubicBezTo>
                    <a:pt x="429" y="435"/>
                    <a:pt x="439" y="445"/>
                    <a:pt x="440" y="457"/>
                  </a:cubicBezTo>
                  <a:cubicBezTo>
                    <a:pt x="440" y="490"/>
                    <a:pt x="440" y="490"/>
                    <a:pt x="440" y="490"/>
                  </a:cubicBezTo>
                  <a:cubicBezTo>
                    <a:pt x="440" y="491"/>
                    <a:pt x="440" y="548"/>
                    <a:pt x="440" y="548"/>
                  </a:cubicBezTo>
                  <a:cubicBezTo>
                    <a:pt x="472" y="548"/>
                    <a:pt x="472" y="548"/>
                    <a:pt x="472" y="548"/>
                  </a:cubicBezTo>
                  <a:cubicBezTo>
                    <a:pt x="472" y="491"/>
                    <a:pt x="472" y="491"/>
                    <a:pt x="472" y="491"/>
                  </a:cubicBezTo>
                  <a:cubicBezTo>
                    <a:pt x="472" y="479"/>
                    <a:pt x="481" y="469"/>
                    <a:pt x="494" y="469"/>
                  </a:cubicBezTo>
                  <a:cubicBezTo>
                    <a:pt x="506" y="469"/>
                    <a:pt x="517" y="480"/>
                    <a:pt x="517" y="491"/>
                  </a:cubicBezTo>
                  <a:lnTo>
                    <a:pt x="517" y="6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46" name="Title 1"/>
          <p:cNvSpPr txBox="1">
            <a:spLocks/>
          </p:cNvSpPr>
          <p:nvPr/>
        </p:nvSpPr>
        <p:spPr>
          <a:xfrm>
            <a:off x="732121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Calendar</a:t>
            </a:r>
          </a:p>
        </p:txBody>
      </p:sp>
      <p:grpSp>
        <p:nvGrpSpPr>
          <p:cNvPr id="447" name="Group 446"/>
          <p:cNvGrpSpPr/>
          <p:nvPr/>
        </p:nvGrpSpPr>
        <p:grpSpPr>
          <a:xfrm>
            <a:off x="7429954" y="4067175"/>
            <a:ext cx="493713" cy="492126"/>
            <a:chOff x="1782763" y="4067175"/>
            <a:chExt cx="493713" cy="492126"/>
          </a:xfrm>
        </p:grpSpPr>
        <p:sp>
          <p:nvSpPr>
            <p:cNvPr id="448" name="Rectangle 411"/>
            <p:cNvSpPr>
              <a:spLocks noChangeArrowheads="1"/>
            </p:cNvSpPr>
            <p:nvPr/>
          </p:nvSpPr>
          <p:spPr bwMode="auto">
            <a:xfrm>
              <a:off x="1782763" y="4067175"/>
              <a:ext cx="493713" cy="492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Rectangle 412"/>
            <p:cNvSpPr>
              <a:spLocks noChangeArrowheads="1"/>
            </p:cNvSpPr>
            <p:nvPr/>
          </p:nvSpPr>
          <p:spPr bwMode="auto">
            <a:xfrm>
              <a:off x="1782763" y="4067175"/>
              <a:ext cx="493713" cy="492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413"/>
            <p:cNvSpPr>
              <a:spLocks/>
            </p:cNvSpPr>
            <p:nvPr/>
          </p:nvSpPr>
          <p:spPr bwMode="auto">
            <a:xfrm>
              <a:off x="1911351" y="4211638"/>
              <a:ext cx="365125" cy="347663"/>
            </a:xfrm>
            <a:custGeom>
              <a:avLst/>
              <a:gdLst>
                <a:gd name="T0" fmla="*/ 145 w 230"/>
                <a:gd name="T1" fmla="*/ 0 h 219"/>
                <a:gd name="T2" fmla="*/ 145 w 230"/>
                <a:gd name="T3" fmla="*/ 145 h 219"/>
                <a:gd name="T4" fmla="*/ 0 w 230"/>
                <a:gd name="T5" fmla="*/ 145 h 219"/>
                <a:gd name="T6" fmla="*/ 76 w 230"/>
                <a:gd name="T7" fmla="*/ 219 h 219"/>
                <a:gd name="T8" fmla="*/ 230 w 230"/>
                <a:gd name="T9" fmla="*/ 219 h 219"/>
                <a:gd name="T10" fmla="*/ 230 w 230"/>
                <a:gd name="T11" fmla="*/ 84 h 219"/>
                <a:gd name="T12" fmla="*/ 145 w 230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219">
                  <a:moveTo>
                    <a:pt x="145" y="0"/>
                  </a:moveTo>
                  <a:lnTo>
                    <a:pt x="145" y="145"/>
                  </a:lnTo>
                  <a:lnTo>
                    <a:pt x="0" y="145"/>
                  </a:lnTo>
                  <a:lnTo>
                    <a:pt x="76" y="219"/>
                  </a:lnTo>
                  <a:lnTo>
                    <a:pt x="230" y="219"/>
                  </a:lnTo>
                  <a:lnTo>
                    <a:pt x="230" y="84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414"/>
            <p:cNvSpPr>
              <a:spLocks/>
            </p:cNvSpPr>
            <p:nvPr/>
          </p:nvSpPr>
          <p:spPr bwMode="auto">
            <a:xfrm>
              <a:off x="1911351" y="4211638"/>
              <a:ext cx="365125" cy="347663"/>
            </a:xfrm>
            <a:custGeom>
              <a:avLst/>
              <a:gdLst>
                <a:gd name="T0" fmla="*/ 145 w 230"/>
                <a:gd name="T1" fmla="*/ 0 h 219"/>
                <a:gd name="T2" fmla="*/ 145 w 230"/>
                <a:gd name="T3" fmla="*/ 145 h 219"/>
                <a:gd name="T4" fmla="*/ 0 w 230"/>
                <a:gd name="T5" fmla="*/ 145 h 219"/>
                <a:gd name="T6" fmla="*/ 76 w 230"/>
                <a:gd name="T7" fmla="*/ 219 h 219"/>
                <a:gd name="T8" fmla="*/ 230 w 230"/>
                <a:gd name="T9" fmla="*/ 219 h 219"/>
                <a:gd name="T10" fmla="*/ 230 w 230"/>
                <a:gd name="T11" fmla="*/ 84 h 219"/>
                <a:gd name="T12" fmla="*/ 145 w 230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219">
                  <a:moveTo>
                    <a:pt x="145" y="0"/>
                  </a:moveTo>
                  <a:lnTo>
                    <a:pt x="145" y="145"/>
                  </a:lnTo>
                  <a:lnTo>
                    <a:pt x="0" y="145"/>
                  </a:lnTo>
                  <a:lnTo>
                    <a:pt x="76" y="219"/>
                  </a:lnTo>
                  <a:lnTo>
                    <a:pt x="230" y="219"/>
                  </a:lnTo>
                  <a:lnTo>
                    <a:pt x="230" y="84"/>
                  </a:lnTo>
                  <a:lnTo>
                    <a:pt x="14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Rectangle 415"/>
            <p:cNvSpPr>
              <a:spLocks noChangeArrowheads="1"/>
            </p:cNvSpPr>
            <p:nvPr/>
          </p:nvSpPr>
          <p:spPr bwMode="auto">
            <a:xfrm>
              <a:off x="1951038" y="4373563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Rectangle 416"/>
            <p:cNvSpPr>
              <a:spLocks noChangeArrowheads="1"/>
            </p:cNvSpPr>
            <p:nvPr/>
          </p:nvSpPr>
          <p:spPr bwMode="auto">
            <a:xfrm>
              <a:off x="1993901" y="4373563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Rectangle 417"/>
            <p:cNvSpPr>
              <a:spLocks noChangeArrowheads="1"/>
            </p:cNvSpPr>
            <p:nvPr/>
          </p:nvSpPr>
          <p:spPr bwMode="auto">
            <a:xfrm>
              <a:off x="2036763" y="4373563"/>
              <a:ext cx="22225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Rectangle 418"/>
            <p:cNvSpPr>
              <a:spLocks noChangeArrowheads="1"/>
            </p:cNvSpPr>
            <p:nvPr/>
          </p:nvSpPr>
          <p:spPr bwMode="auto">
            <a:xfrm>
              <a:off x="2078038" y="4373563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Rectangle 419"/>
            <p:cNvSpPr>
              <a:spLocks noChangeArrowheads="1"/>
            </p:cNvSpPr>
            <p:nvPr/>
          </p:nvSpPr>
          <p:spPr bwMode="auto">
            <a:xfrm>
              <a:off x="1951038" y="4338638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Rectangle 420"/>
            <p:cNvSpPr>
              <a:spLocks noChangeArrowheads="1"/>
            </p:cNvSpPr>
            <p:nvPr/>
          </p:nvSpPr>
          <p:spPr bwMode="auto">
            <a:xfrm>
              <a:off x="1993901" y="4338638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Rectangle 421"/>
            <p:cNvSpPr>
              <a:spLocks noChangeArrowheads="1"/>
            </p:cNvSpPr>
            <p:nvPr/>
          </p:nvSpPr>
          <p:spPr bwMode="auto">
            <a:xfrm>
              <a:off x="2036763" y="4338638"/>
              <a:ext cx="22225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Rectangle 422"/>
            <p:cNvSpPr>
              <a:spLocks noChangeArrowheads="1"/>
            </p:cNvSpPr>
            <p:nvPr/>
          </p:nvSpPr>
          <p:spPr bwMode="auto">
            <a:xfrm>
              <a:off x="2078038" y="4338638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Rectangle 423"/>
            <p:cNvSpPr>
              <a:spLocks noChangeArrowheads="1"/>
            </p:cNvSpPr>
            <p:nvPr/>
          </p:nvSpPr>
          <p:spPr bwMode="auto">
            <a:xfrm>
              <a:off x="1951038" y="4302125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Rectangle 424"/>
            <p:cNvSpPr>
              <a:spLocks noChangeArrowheads="1"/>
            </p:cNvSpPr>
            <p:nvPr/>
          </p:nvSpPr>
          <p:spPr bwMode="auto">
            <a:xfrm>
              <a:off x="1993901" y="4302125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Rectangle 425"/>
            <p:cNvSpPr>
              <a:spLocks noChangeArrowheads="1"/>
            </p:cNvSpPr>
            <p:nvPr/>
          </p:nvSpPr>
          <p:spPr bwMode="auto">
            <a:xfrm>
              <a:off x="2036763" y="4302125"/>
              <a:ext cx="22225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Rectangle 426"/>
            <p:cNvSpPr>
              <a:spLocks noChangeArrowheads="1"/>
            </p:cNvSpPr>
            <p:nvPr/>
          </p:nvSpPr>
          <p:spPr bwMode="auto">
            <a:xfrm>
              <a:off x="2078038" y="4302125"/>
              <a:ext cx="23813" cy="23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427"/>
            <p:cNvSpPr>
              <a:spLocks noEditPoints="1"/>
            </p:cNvSpPr>
            <p:nvPr/>
          </p:nvSpPr>
          <p:spPr bwMode="auto">
            <a:xfrm>
              <a:off x="1911351" y="4184650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5 w 145"/>
                <a:gd name="T13" fmla="*/ 0 h 162"/>
                <a:gd name="T14" fmla="*/ 25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3 h 162"/>
                <a:gd name="T28" fmla="*/ 9 w 145"/>
                <a:gd name="T29" fmla="*/ 153 h 162"/>
                <a:gd name="T30" fmla="*/ 9 w 145"/>
                <a:gd name="T31" fmla="*/ 26 h 162"/>
                <a:gd name="T32" fmla="*/ 25 w 145"/>
                <a:gd name="T33" fmla="*/ 26 h 162"/>
                <a:gd name="T34" fmla="*/ 25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5" y="0"/>
                  </a:lnTo>
                  <a:lnTo>
                    <a:pt x="25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3"/>
                  </a:moveTo>
                  <a:lnTo>
                    <a:pt x="9" y="153"/>
                  </a:lnTo>
                  <a:lnTo>
                    <a:pt x="9" y="26"/>
                  </a:lnTo>
                  <a:lnTo>
                    <a:pt x="25" y="26"/>
                  </a:lnTo>
                  <a:lnTo>
                    <a:pt x="25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5" name="Group 464"/>
          <p:cNvGrpSpPr/>
          <p:nvPr/>
        </p:nvGrpSpPr>
        <p:grpSpPr>
          <a:xfrm>
            <a:off x="7561716" y="2346850"/>
            <a:ext cx="230188" cy="257175"/>
            <a:chOff x="1911351" y="2303463"/>
            <a:chExt cx="230188" cy="257175"/>
          </a:xfrm>
        </p:grpSpPr>
        <p:sp>
          <p:nvSpPr>
            <p:cNvPr id="466" name="Freeform 513"/>
            <p:cNvSpPr>
              <a:spLocks/>
            </p:cNvSpPr>
            <p:nvPr/>
          </p:nvSpPr>
          <p:spPr bwMode="auto">
            <a:xfrm>
              <a:off x="1925638" y="2344738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Rectangle 514"/>
            <p:cNvSpPr>
              <a:spLocks noChangeArrowheads="1"/>
            </p:cNvSpPr>
            <p:nvPr/>
          </p:nvSpPr>
          <p:spPr bwMode="auto">
            <a:xfrm>
              <a:off x="2027238" y="2344738"/>
              <a:ext cx="100013" cy="2032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Rectangle 515"/>
            <p:cNvSpPr>
              <a:spLocks noChangeArrowheads="1"/>
            </p:cNvSpPr>
            <p:nvPr/>
          </p:nvSpPr>
          <p:spPr bwMode="auto">
            <a:xfrm>
              <a:off x="1951038" y="2493963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Rectangle 516"/>
            <p:cNvSpPr>
              <a:spLocks noChangeArrowheads="1"/>
            </p:cNvSpPr>
            <p:nvPr/>
          </p:nvSpPr>
          <p:spPr bwMode="auto">
            <a:xfrm>
              <a:off x="1993901" y="2493963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Rectangle 517"/>
            <p:cNvSpPr>
              <a:spLocks noChangeArrowheads="1"/>
            </p:cNvSpPr>
            <p:nvPr/>
          </p:nvSpPr>
          <p:spPr bwMode="auto">
            <a:xfrm>
              <a:off x="2036763" y="2493963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Rectangle 518"/>
            <p:cNvSpPr>
              <a:spLocks noChangeArrowheads="1"/>
            </p:cNvSpPr>
            <p:nvPr/>
          </p:nvSpPr>
          <p:spPr bwMode="auto">
            <a:xfrm>
              <a:off x="2078038" y="2493963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Rectangle 519"/>
            <p:cNvSpPr>
              <a:spLocks noChangeArrowheads="1"/>
            </p:cNvSpPr>
            <p:nvPr/>
          </p:nvSpPr>
          <p:spPr bwMode="auto">
            <a:xfrm>
              <a:off x="1951038" y="2457450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Rectangle 520"/>
            <p:cNvSpPr>
              <a:spLocks noChangeArrowheads="1"/>
            </p:cNvSpPr>
            <p:nvPr/>
          </p:nvSpPr>
          <p:spPr bwMode="auto">
            <a:xfrm>
              <a:off x="1993901" y="2457450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Rectangle 521"/>
            <p:cNvSpPr>
              <a:spLocks noChangeArrowheads="1"/>
            </p:cNvSpPr>
            <p:nvPr/>
          </p:nvSpPr>
          <p:spPr bwMode="auto">
            <a:xfrm>
              <a:off x="2036763" y="2457450"/>
              <a:ext cx="22225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Rectangle 522"/>
            <p:cNvSpPr>
              <a:spLocks noChangeArrowheads="1"/>
            </p:cNvSpPr>
            <p:nvPr/>
          </p:nvSpPr>
          <p:spPr bwMode="auto">
            <a:xfrm>
              <a:off x="2078038" y="2457450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Rectangle 523"/>
            <p:cNvSpPr>
              <a:spLocks noChangeArrowheads="1"/>
            </p:cNvSpPr>
            <p:nvPr/>
          </p:nvSpPr>
          <p:spPr bwMode="auto">
            <a:xfrm>
              <a:off x="1951038" y="2420938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Rectangle 524"/>
            <p:cNvSpPr>
              <a:spLocks noChangeArrowheads="1"/>
            </p:cNvSpPr>
            <p:nvPr/>
          </p:nvSpPr>
          <p:spPr bwMode="auto">
            <a:xfrm>
              <a:off x="1993901" y="2420938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Rectangle 525"/>
            <p:cNvSpPr>
              <a:spLocks noChangeArrowheads="1"/>
            </p:cNvSpPr>
            <p:nvPr/>
          </p:nvSpPr>
          <p:spPr bwMode="auto">
            <a:xfrm>
              <a:off x="2036763" y="2420938"/>
              <a:ext cx="22225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Rectangle 526"/>
            <p:cNvSpPr>
              <a:spLocks noChangeArrowheads="1"/>
            </p:cNvSpPr>
            <p:nvPr/>
          </p:nvSpPr>
          <p:spPr bwMode="auto">
            <a:xfrm>
              <a:off x="2078038" y="2420938"/>
              <a:ext cx="23813" cy="238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527"/>
            <p:cNvSpPr>
              <a:spLocks noEditPoints="1"/>
            </p:cNvSpPr>
            <p:nvPr/>
          </p:nvSpPr>
          <p:spPr bwMode="auto">
            <a:xfrm>
              <a:off x="1911351" y="2303463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4 w 145"/>
                <a:gd name="T13" fmla="*/ 0 h 162"/>
                <a:gd name="T14" fmla="*/ 24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4 h 162"/>
                <a:gd name="T28" fmla="*/ 9 w 145"/>
                <a:gd name="T29" fmla="*/ 154 h 162"/>
                <a:gd name="T30" fmla="*/ 9 w 145"/>
                <a:gd name="T31" fmla="*/ 26 h 162"/>
                <a:gd name="T32" fmla="*/ 24 w 145"/>
                <a:gd name="T33" fmla="*/ 26 h 162"/>
                <a:gd name="T34" fmla="*/ 24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4"/>
                  </a:moveTo>
                  <a:lnTo>
                    <a:pt x="9" y="154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1" name="Group 480"/>
          <p:cNvGrpSpPr/>
          <p:nvPr/>
        </p:nvGrpSpPr>
        <p:grpSpPr>
          <a:xfrm>
            <a:off x="7561716" y="1734124"/>
            <a:ext cx="230188" cy="257175"/>
            <a:chOff x="1911351" y="1700213"/>
            <a:chExt cx="230188" cy="257175"/>
          </a:xfrm>
        </p:grpSpPr>
        <p:sp>
          <p:nvSpPr>
            <p:cNvPr id="482" name="Freeform 578"/>
            <p:cNvSpPr>
              <a:spLocks/>
            </p:cNvSpPr>
            <p:nvPr/>
          </p:nvSpPr>
          <p:spPr bwMode="auto">
            <a:xfrm>
              <a:off x="1925638" y="1741488"/>
              <a:ext cx="201613" cy="201613"/>
            </a:xfrm>
            <a:custGeom>
              <a:avLst/>
              <a:gdLst>
                <a:gd name="T0" fmla="*/ 127 w 127"/>
                <a:gd name="T1" fmla="*/ 127 h 127"/>
                <a:gd name="T2" fmla="*/ 0 w 127"/>
                <a:gd name="T3" fmla="*/ 127 h 127"/>
                <a:gd name="T4" fmla="*/ 0 w 127"/>
                <a:gd name="T5" fmla="*/ 0 h 127"/>
                <a:gd name="T6" fmla="*/ 15 w 127"/>
                <a:gd name="T7" fmla="*/ 0 h 127"/>
                <a:gd name="T8" fmla="*/ 15 w 127"/>
                <a:gd name="T9" fmla="*/ 8 h 127"/>
                <a:gd name="T10" fmla="*/ 30 w 127"/>
                <a:gd name="T11" fmla="*/ 8 h 127"/>
                <a:gd name="T12" fmla="*/ 30 w 127"/>
                <a:gd name="T13" fmla="*/ 0 h 127"/>
                <a:gd name="T14" fmla="*/ 97 w 127"/>
                <a:gd name="T15" fmla="*/ 0 h 127"/>
                <a:gd name="T16" fmla="*/ 97 w 127"/>
                <a:gd name="T17" fmla="*/ 8 h 127"/>
                <a:gd name="T18" fmla="*/ 112 w 127"/>
                <a:gd name="T19" fmla="*/ 8 h 127"/>
                <a:gd name="T20" fmla="*/ 112 w 127"/>
                <a:gd name="T21" fmla="*/ 0 h 127"/>
                <a:gd name="T22" fmla="*/ 127 w 127"/>
                <a:gd name="T23" fmla="*/ 0 h 127"/>
                <a:gd name="T24" fmla="*/ 127 w 127"/>
                <a:gd name="T2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7">
                  <a:moveTo>
                    <a:pt x="127" y="127"/>
                  </a:moveTo>
                  <a:lnTo>
                    <a:pt x="0" y="127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Rectangle 579"/>
            <p:cNvSpPr>
              <a:spLocks noChangeArrowheads="1"/>
            </p:cNvSpPr>
            <p:nvPr/>
          </p:nvSpPr>
          <p:spPr bwMode="auto">
            <a:xfrm>
              <a:off x="2027238" y="1741488"/>
              <a:ext cx="100013" cy="2016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Rectangle 580"/>
            <p:cNvSpPr>
              <a:spLocks noChangeArrowheads="1"/>
            </p:cNvSpPr>
            <p:nvPr/>
          </p:nvSpPr>
          <p:spPr bwMode="auto">
            <a:xfrm>
              <a:off x="1951038" y="18891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Rectangle 581"/>
            <p:cNvSpPr>
              <a:spLocks noChangeArrowheads="1"/>
            </p:cNvSpPr>
            <p:nvPr/>
          </p:nvSpPr>
          <p:spPr bwMode="auto">
            <a:xfrm>
              <a:off x="1993901" y="18891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Rectangle 582"/>
            <p:cNvSpPr>
              <a:spLocks noChangeArrowheads="1"/>
            </p:cNvSpPr>
            <p:nvPr/>
          </p:nvSpPr>
          <p:spPr bwMode="auto">
            <a:xfrm>
              <a:off x="2036763" y="1889125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Rectangle 583"/>
            <p:cNvSpPr>
              <a:spLocks noChangeArrowheads="1"/>
            </p:cNvSpPr>
            <p:nvPr/>
          </p:nvSpPr>
          <p:spPr bwMode="auto">
            <a:xfrm>
              <a:off x="2078038" y="18891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Rectangle 584"/>
            <p:cNvSpPr>
              <a:spLocks noChangeArrowheads="1"/>
            </p:cNvSpPr>
            <p:nvPr/>
          </p:nvSpPr>
          <p:spPr bwMode="auto">
            <a:xfrm>
              <a:off x="1951038" y="185420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Rectangle 585"/>
            <p:cNvSpPr>
              <a:spLocks noChangeArrowheads="1"/>
            </p:cNvSpPr>
            <p:nvPr/>
          </p:nvSpPr>
          <p:spPr bwMode="auto">
            <a:xfrm>
              <a:off x="1993901" y="185420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Rectangle 586"/>
            <p:cNvSpPr>
              <a:spLocks noChangeArrowheads="1"/>
            </p:cNvSpPr>
            <p:nvPr/>
          </p:nvSpPr>
          <p:spPr bwMode="auto">
            <a:xfrm>
              <a:off x="2036763" y="1854200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Rectangle 587"/>
            <p:cNvSpPr>
              <a:spLocks noChangeArrowheads="1"/>
            </p:cNvSpPr>
            <p:nvPr/>
          </p:nvSpPr>
          <p:spPr bwMode="auto">
            <a:xfrm>
              <a:off x="2078038" y="185420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Rectangle 588"/>
            <p:cNvSpPr>
              <a:spLocks noChangeArrowheads="1"/>
            </p:cNvSpPr>
            <p:nvPr/>
          </p:nvSpPr>
          <p:spPr bwMode="auto">
            <a:xfrm>
              <a:off x="1951038" y="18192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Rectangle 589"/>
            <p:cNvSpPr>
              <a:spLocks noChangeArrowheads="1"/>
            </p:cNvSpPr>
            <p:nvPr/>
          </p:nvSpPr>
          <p:spPr bwMode="auto">
            <a:xfrm>
              <a:off x="1993901" y="18192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Rectangle 590"/>
            <p:cNvSpPr>
              <a:spLocks noChangeArrowheads="1"/>
            </p:cNvSpPr>
            <p:nvPr/>
          </p:nvSpPr>
          <p:spPr bwMode="auto">
            <a:xfrm>
              <a:off x="2036763" y="18192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Rectangle 591"/>
            <p:cNvSpPr>
              <a:spLocks noChangeArrowheads="1"/>
            </p:cNvSpPr>
            <p:nvPr/>
          </p:nvSpPr>
          <p:spPr bwMode="auto">
            <a:xfrm>
              <a:off x="2078038" y="18192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592"/>
            <p:cNvSpPr>
              <a:spLocks noEditPoints="1"/>
            </p:cNvSpPr>
            <p:nvPr/>
          </p:nvSpPr>
          <p:spPr bwMode="auto">
            <a:xfrm>
              <a:off x="1911351" y="1700213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4 w 145"/>
                <a:gd name="T13" fmla="*/ 0 h 162"/>
                <a:gd name="T14" fmla="*/ 24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3 h 162"/>
                <a:gd name="T28" fmla="*/ 9 w 145"/>
                <a:gd name="T29" fmla="*/ 153 h 162"/>
                <a:gd name="T30" fmla="*/ 9 w 145"/>
                <a:gd name="T31" fmla="*/ 26 h 162"/>
                <a:gd name="T32" fmla="*/ 24 w 145"/>
                <a:gd name="T33" fmla="*/ 26 h 162"/>
                <a:gd name="T34" fmla="*/ 24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3"/>
                  </a:moveTo>
                  <a:lnTo>
                    <a:pt x="9" y="153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7" name="Group 496"/>
          <p:cNvGrpSpPr/>
          <p:nvPr/>
        </p:nvGrpSpPr>
        <p:grpSpPr>
          <a:xfrm>
            <a:off x="7561716" y="3562350"/>
            <a:ext cx="230188" cy="258763"/>
            <a:chOff x="1911351" y="3571875"/>
            <a:chExt cx="230188" cy="258763"/>
          </a:xfrm>
        </p:grpSpPr>
        <p:sp>
          <p:nvSpPr>
            <p:cNvPr id="498" name="Freeform 644"/>
            <p:cNvSpPr>
              <a:spLocks/>
            </p:cNvSpPr>
            <p:nvPr/>
          </p:nvSpPr>
          <p:spPr bwMode="auto">
            <a:xfrm>
              <a:off x="1925638" y="3613150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Rectangle 645"/>
            <p:cNvSpPr>
              <a:spLocks noChangeArrowheads="1"/>
            </p:cNvSpPr>
            <p:nvPr/>
          </p:nvSpPr>
          <p:spPr bwMode="auto">
            <a:xfrm>
              <a:off x="2027238" y="3613150"/>
              <a:ext cx="100013" cy="2032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Rectangle 646"/>
            <p:cNvSpPr>
              <a:spLocks noChangeArrowheads="1"/>
            </p:cNvSpPr>
            <p:nvPr/>
          </p:nvSpPr>
          <p:spPr bwMode="auto">
            <a:xfrm>
              <a:off x="1951038" y="376237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Rectangle 647"/>
            <p:cNvSpPr>
              <a:spLocks noChangeArrowheads="1"/>
            </p:cNvSpPr>
            <p:nvPr/>
          </p:nvSpPr>
          <p:spPr bwMode="auto">
            <a:xfrm>
              <a:off x="1993901" y="376237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Rectangle 648"/>
            <p:cNvSpPr>
              <a:spLocks noChangeArrowheads="1"/>
            </p:cNvSpPr>
            <p:nvPr/>
          </p:nvSpPr>
          <p:spPr bwMode="auto">
            <a:xfrm>
              <a:off x="2036763" y="3762375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Rectangle 649"/>
            <p:cNvSpPr>
              <a:spLocks noChangeArrowheads="1"/>
            </p:cNvSpPr>
            <p:nvPr/>
          </p:nvSpPr>
          <p:spPr bwMode="auto">
            <a:xfrm>
              <a:off x="2078038" y="376237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Rectangle 650"/>
            <p:cNvSpPr>
              <a:spLocks noChangeArrowheads="1"/>
            </p:cNvSpPr>
            <p:nvPr/>
          </p:nvSpPr>
          <p:spPr bwMode="auto">
            <a:xfrm>
              <a:off x="1951038" y="372745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Rectangle 651"/>
            <p:cNvSpPr>
              <a:spLocks noChangeArrowheads="1"/>
            </p:cNvSpPr>
            <p:nvPr/>
          </p:nvSpPr>
          <p:spPr bwMode="auto">
            <a:xfrm>
              <a:off x="1993901" y="372745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Rectangle 652"/>
            <p:cNvSpPr>
              <a:spLocks noChangeArrowheads="1"/>
            </p:cNvSpPr>
            <p:nvPr/>
          </p:nvSpPr>
          <p:spPr bwMode="auto">
            <a:xfrm>
              <a:off x="2036763" y="3727450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Rectangle 653"/>
            <p:cNvSpPr>
              <a:spLocks noChangeArrowheads="1"/>
            </p:cNvSpPr>
            <p:nvPr/>
          </p:nvSpPr>
          <p:spPr bwMode="auto">
            <a:xfrm>
              <a:off x="2078038" y="372745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Rectangle 654"/>
            <p:cNvSpPr>
              <a:spLocks noChangeArrowheads="1"/>
            </p:cNvSpPr>
            <p:nvPr/>
          </p:nvSpPr>
          <p:spPr bwMode="auto">
            <a:xfrm>
              <a:off x="1951038" y="3690938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Rectangle 655"/>
            <p:cNvSpPr>
              <a:spLocks noChangeArrowheads="1"/>
            </p:cNvSpPr>
            <p:nvPr/>
          </p:nvSpPr>
          <p:spPr bwMode="auto">
            <a:xfrm>
              <a:off x="1993901" y="3690938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Rectangle 656"/>
            <p:cNvSpPr>
              <a:spLocks noChangeArrowheads="1"/>
            </p:cNvSpPr>
            <p:nvPr/>
          </p:nvSpPr>
          <p:spPr bwMode="auto">
            <a:xfrm>
              <a:off x="2036763" y="3690938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Rectangle 657"/>
            <p:cNvSpPr>
              <a:spLocks noChangeArrowheads="1"/>
            </p:cNvSpPr>
            <p:nvPr/>
          </p:nvSpPr>
          <p:spPr bwMode="auto">
            <a:xfrm>
              <a:off x="2078038" y="3690938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658"/>
            <p:cNvSpPr>
              <a:spLocks noEditPoints="1"/>
            </p:cNvSpPr>
            <p:nvPr/>
          </p:nvSpPr>
          <p:spPr bwMode="auto">
            <a:xfrm>
              <a:off x="1911351" y="3571875"/>
              <a:ext cx="230188" cy="258763"/>
            </a:xfrm>
            <a:custGeom>
              <a:avLst/>
              <a:gdLst>
                <a:gd name="T0" fmla="*/ 121 w 145"/>
                <a:gd name="T1" fmla="*/ 18 h 163"/>
                <a:gd name="T2" fmla="*/ 121 w 145"/>
                <a:gd name="T3" fmla="*/ 0 h 163"/>
                <a:gd name="T4" fmla="*/ 106 w 145"/>
                <a:gd name="T5" fmla="*/ 0 h 163"/>
                <a:gd name="T6" fmla="*/ 106 w 145"/>
                <a:gd name="T7" fmla="*/ 18 h 163"/>
                <a:gd name="T8" fmla="*/ 39 w 145"/>
                <a:gd name="T9" fmla="*/ 18 h 163"/>
                <a:gd name="T10" fmla="*/ 39 w 145"/>
                <a:gd name="T11" fmla="*/ 0 h 163"/>
                <a:gd name="T12" fmla="*/ 24 w 145"/>
                <a:gd name="T13" fmla="*/ 0 h 163"/>
                <a:gd name="T14" fmla="*/ 24 w 145"/>
                <a:gd name="T15" fmla="*/ 18 h 163"/>
                <a:gd name="T16" fmla="*/ 0 w 145"/>
                <a:gd name="T17" fmla="*/ 18 h 163"/>
                <a:gd name="T18" fmla="*/ 0 w 145"/>
                <a:gd name="T19" fmla="*/ 163 h 163"/>
                <a:gd name="T20" fmla="*/ 145 w 145"/>
                <a:gd name="T21" fmla="*/ 163 h 163"/>
                <a:gd name="T22" fmla="*/ 145 w 145"/>
                <a:gd name="T23" fmla="*/ 18 h 163"/>
                <a:gd name="T24" fmla="*/ 121 w 145"/>
                <a:gd name="T25" fmla="*/ 18 h 163"/>
                <a:gd name="T26" fmla="*/ 136 w 145"/>
                <a:gd name="T27" fmla="*/ 154 h 163"/>
                <a:gd name="T28" fmla="*/ 9 w 145"/>
                <a:gd name="T29" fmla="*/ 154 h 163"/>
                <a:gd name="T30" fmla="*/ 9 w 145"/>
                <a:gd name="T31" fmla="*/ 26 h 163"/>
                <a:gd name="T32" fmla="*/ 24 w 145"/>
                <a:gd name="T33" fmla="*/ 26 h 163"/>
                <a:gd name="T34" fmla="*/ 24 w 145"/>
                <a:gd name="T35" fmla="*/ 34 h 163"/>
                <a:gd name="T36" fmla="*/ 39 w 145"/>
                <a:gd name="T37" fmla="*/ 34 h 163"/>
                <a:gd name="T38" fmla="*/ 39 w 145"/>
                <a:gd name="T39" fmla="*/ 26 h 163"/>
                <a:gd name="T40" fmla="*/ 106 w 145"/>
                <a:gd name="T41" fmla="*/ 26 h 163"/>
                <a:gd name="T42" fmla="*/ 106 w 145"/>
                <a:gd name="T43" fmla="*/ 34 h 163"/>
                <a:gd name="T44" fmla="*/ 121 w 145"/>
                <a:gd name="T45" fmla="*/ 34 h 163"/>
                <a:gd name="T46" fmla="*/ 121 w 145"/>
                <a:gd name="T47" fmla="*/ 26 h 163"/>
                <a:gd name="T48" fmla="*/ 136 w 145"/>
                <a:gd name="T49" fmla="*/ 26 h 163"/>
                <a:gd name="T50" fmla="*/ 136 w 145"/>
                <a:gd name="T51" fmla="*/ 154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3">
                  <a:moveTo>
                    <a:pt x="121" y="18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8"/>
                  </a:lnTo>
                  <a:lnTo>
                    <a:pt x="39" y="18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8"/>
                  </a:lnTo>
                  <a:lnTo>
                    <a:pt x="0" y="18"/>
                  </a:lnTo>
                  <a:lnTo>
                    <a:pt x="0" y="163"/>
                  </a:lnTo>
                  <a:lnTo>
                    <a:pt x="145" y="163"/>
                  </a:lnTo>
                  <a:lnTo>
                    <a:pt x="145" y="18"/>
                  </a:lnTo>
                  <a:lnTo>
                    <a:pt x="121" y="18"/>
                  </a:lnTo>
                  <a:close/>
                  <a:moveTo>
                    <a:pt x="136" y="154"/>
                  </a:moveTo>
                  <a:lnTo>
                    <a:pt x="9" y="154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3" name="Group 512"/>
          <p:cNvGrpSpPr/>
          <p:nvPr/>
        </p:nvGrpSpPr>
        <p:grpSpPr>
          <a:xfrm>
            <a:off x="7561716" y="2959821"/>
            <a:ext cx="230188" cy="257175"/>
            <a:chOff x="1911351" y="2954338"/>
            <a:chExt cx="230188" cy="257175"/>
          </a:xfrm>
        </p:grpSpPr>
        <p:sp>
          <p:nvSpPr>
            <p:cNvPr id="514" name="Freeform 716"/>
            <p:cNvSpPr>
              <a:spLocks/>
            </p:cNvSpPr>
            <p:nvPr/>
          </p:nvSpPr>
          <p:spPr bwMode="auto">
            <a:xfrm>
              <a:off x="1925638" y="2995613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717"/>
            <p:cNvSpPr>
              <a:spLocks/>
            </p:cNvSpPr>
            <p:nvPr/>
          </p:nvSpPr>
          <p:spPr bwMode="auto">
            <a:xfrm>
              <a:off x="1925638" y="2995613"/>
              <a:ext cx="201613" cy="203200"/>
            </a:xfrm>
            <a:custGeom>
              <a:avLst/>
              <a:gdLst>
                <a:gd name="T0" fmla="*/ 127 w 127"/>
                <a:gd name="T1" fmla="*/ 128 h 128"/>
                <a:gd name="T2" fmla="*/ 0 w 127"/>
                <a:gd name="T3" fmla="*/ 128 h 128"/>
                <a:gd name="T4" fmla="*/ 0 w 127"/>
                <a:gd name="T5" fmla="*/ 0 h 128"/>
                <a:gd name="T6" fmla="*/ 15 w 127"/>
                <a:gd name="T7" fmla="*/ 0 h 128"/>
                <a:gd name="T8" fmla="*/ 15 w 127"/>
                <a:gd name="T9" fmla="*/ 8 h 128"/>
                <a:gd name="T10" fmla="*/ 30 w 127"/>
                <a:gd name="T11" fmla="*/ 8 h 128"/>
                <a:gd name="T12" fmla="*/ 30 w 127"/>
                <a:gd name="T13" fmla="*/ 0 h 128"/>
                <a:gd name="T14" fmla="*/ 97 w 127"/>
                <a:gd name="T15" fmla="*/ 0 h 128"/>
                <a:gd name="T16" fmla="*/ 97 w 127"/>
                <a:gd name="T17" fmla="*/ 8 h 128"/>
                <a:gd name="T18" fmla="*/ 112 w 127"/>
                <a:gd name="T19" fmla="*/ 8 h 128"/>
                <a:gd name="T20" fmla="*/ 112 w 127"/>
                <a:gd name="T21" fmla="*/ 0 h 128"/>
                <a:gd name="T22" fmla="*/ 127 w 127"/>
                <a:gd name="T23" fmla="*/ 0 h 128"/>
                <a:gd name="T24" fmla="*/ 127 w 127"/>
                <a:gd name="T2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128">
                  <a:moveTo>
                    <a:pt x="127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15" y="0"/>
                  </a:lnTo>
                  <a:lnTo>
                    <a:pt x="15" y="8"/>
                  </a:lnTo>
                  <a:lnTo>
                    <a:pt x="30" y="8"/>
                  </a:lnTo>
                  <a:lnTo>
                    <a:pt x="30" y="0"/>
                  </a:lnTo>
                  <a:lnTo>
                    <a:pt x="97" y="0"/>
                  </a:lnTo>
                  <a:lnTo>
                    <a:pt x="97" y="8"/>
                  </a:lnTo>
                  <a:lnTo>
                    <a:pt x="112" y="8"/>
                  </a:lnTo>
                  <a:lnTo>
                    <a:pt x="112" y="0"/>
                  </a:lnTo>
                  <a:lnTo>
                    <a:pt x="127" y="0"/>
                  </a:lnTo>
                  <a:lnTo>
                    <a:pt x="127" y="1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718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0 w 63"/>
                <a:gd name="T3" fmla="*/ 0 h 128"/>
                <a:gd name="T4" fmla="*/ 33 w 63"/>
                <a:gd name="T5" fmla="*/ 0 h 128"/>
                <a:gd name="T6" fmla="*/ 33 w 63"/>
                <a:gd name="T7" fmla="*/ 8 h 128"/>
                <a:gd name="T8" fmla="*/ 48 w 63"/>
                <a:gd name="T9" fmla="*/ 8 h 128"/>
                <a:gd name="T10" fmla="*/ 48 w 63"/>
                <a:gd name="T11" fmla="*/ 0 h 128"/>
                <a:gd name="T12" fmla="*/ 63 w 63"/>
                <a:gd name="T13" fmla="*/ 0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33" y="8"/>
                  </a:lnTo>
                  <a:lnTo>
                    <a:pt x="48" y="8"/>
                  </a:lnTo>
                  <a:lnTo>
                    <a:pt x="48" y="0"/>
                  </a:lnTo>
                  <a:lnTo>
                    <a:pt x="63" y="0"/>
                  </a:lnTo>
                  <a:lnTo>
                    <a:pt x="63" y="12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719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0 w 63"/>
                <a:gd name="T3" fmla="*/ 0 h 128"/>
                <a:gd name="T4" fmla="*/ 33 w 63"/>
                <a:gd name="T5" fmla="*/ 0 h 128"/>
                <a:gd name="T6" fmla="*/ 33 w 63"/>
                <a:gd name="T7" fmla="*/ 8 h 128"/>
                <a:gd name="T8" fmla="*/ 48 w 63"/>
                <a:gd name="T9" fmla="*/ 8 h 128"/>
                <a:gd name="T10" fmla="*/ 48 w 63"/>
                <a:gd name="T11" fmla="*/ 0 h 128"/>
                <a:gd name="T12" fmla="*/ 63 w 63"/>
                <a:gd name="T13" fmla="*/ 0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0" y="0"/>
                  </a:lnTo>
                  <a:lnTo>
                    <a:pt x="33" y="0"/>
                  </a:lnTo>
                  <a:lnTo>
                    <a:pt x="33" y="8"/>
                  </a:lnTo>
                  <a:lnTo>
                    <a:pt x="48" y="8"/>
                  </a:lnTo>
                  <a:lnTo>
                    <a:pt x="48" y="0"/>
                  </a:lnTo>
                  <a:lnTo>
                    <a:pt x="63" y="0"/>
                  </a:lnTo>
                  <a:lnTo>
                    <a:pt x="63" y="128"/>
                  </a:lnTo>
                  <a:lnTo>
                    <a:pt x="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720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48 w 63"/>
                <a:gd name="T3" fmla="*/ 0 h 128"/>
                <a:gd name="T4" fmla="*/ 48 w 63"/>
                <a:gd name="T5" fmla="*/ 8 h 128"/>
                <a:gd name="T6" fmla="*/ 33 w 63"/>
                <a:gd name="T7" fmla="*/ 8 h 128"/>
                <a:gd name="T8" fmla="*/ 33 w 63"/>
                <a:gd name="T9" fmla="*/ 0 h 128"/>
                <a:gd name="T10" fmla="*/ 0 w 63"/>
                <a:gd name="T11" fmla="*/ 0 h 128"/>
                <a:gd name="T12" fmla="*/ 0 w 63"/>
                <a:gd name="T13" fmla="*/ 128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48" y="0"/>
                  </a:lnTo>
                  <a:lnTo>
                    <a:pt x="48" y="8"/>
                  </a:lnTo>
                  <a:lnTo>
                    <a:pt x="33" y="8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63" y="128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721"/>
            <p:cNvSpPr>
              <a:spLocks/>
            </p:cNvSpPr>
            <p:nvPr/>
          </p:nvSpPr>
          <p:spPr bwMode="auto">
            <a:xfrm>
              <a:off x="2027238" y="2995613"/>
              <a:ext cx="100013" cy="203200"/>
            </a:xfrm>
            <a:custGeom>
              <a:avLst/>
              <a:gdLst>
                <a:gd name="T0" fmla="*/ 63 w 63"/>
                <a:gd name="T1" fmla="*/ 0 h 128"/>
                <a:gd name="T2" fmla="*/ 48 w 63"/>
                <a:gd name="T3" fmla="*/ 0 h 128"/>
                <a:gd name="T4" fmla="*/ 48 w 63"/>
                <a:gd name="T5" fmla="*/ 8 h 128"/>
                <a:gd name="T6" fmla="*/ 33 w 63"/>
                <a:gd name="T7" fmla="*/ 8 h 128"/>
                <a:gd name="T8" fmla="*/ 33 w 63"/>
                <a:gd name="T9" fmla="*/ 0 h 128"/>
                <a:gd name="T10" fmla="*/ 0 w 63"/>
                <a:gd name="T11" fmla="*/ 0 h 128"/>
                <a:gd name="T12" fmla="*/ 0 w 63"/>
                <a:gd name="T13" fmla="*/ 128 h 128"/>
                <a:gd name="T14" fmla="*/ 63 w 63"/>
                <a:gd name="T15" fmla="*/ 128 h 128"/>
                <a:gd name="T16" fmla="*/ 63 w 63"/>
                <a:gd name="T17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128">
                  <a:moveTo>
                    <a:pt x="63" y="0"/>
                  </a:moveTo>
                  <a:lnTo>
                    <a:pt x="48" y="0"/>
                  </a:lnTo>
                  <a:lnTo>
                    <a:pt x="48" y="8"/>
                  </a:lnTo>
                  <a:lnTo>
                    <a:pt x="33" y="8"/>
                  </a:lnTo>
                  <a:lnTo>
                    <a:pt x="33" y="0"/>
                  </a:lnTo>
                  <a:lnTo>
                    <a:pt x="0" y="0"/>
                  </a:lnTo>
                  <a:lnTo>
                    <a:pt x="0" y="128"/>
                  </a:lnTo>
                  <a:lnTo>
                    <a:pt x="63" y="128"/>
                  </a:lnTo>
                  <a:lnTo>
                    <a:pt x="6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Rectangle 722"/>
            <p:cNvSpPr>
              <a:spLocks noChangeArrowheads="1"/>
            </p:cNvSpPr>
            <p:nvPr/>
          </p:nvSpPr>
          <p:spPr bwMode="auto">
            <a:xfrm>
              <a:off x="1951038" y="314483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Rectangle 723"/>
            <p:cNvSpPr>
              <a:spLocks noChangeArrowheads="1"/>
            </p:cNvSpPr>
            <p:nvPr/>
          </p:nvSpPr>
          <p:spPr bwMode="auto">
            <a:xfrm>
              <a:off x="1993901" y="314483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Rectangle 724"/>
            <p:cNvSpPr>
              <a:spLocks noChangeArrowheads="1"/>
            </p:cNvSpPr>
            <p:nvPr/>
          </p:nvSpPr>
          <p:spPr bwMode="auto">
            <a:xfrm>
              <a:off x="2036763" y="314483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Rectangle 725"/>
            <p:cNvSpPr>
              <a:spLocks noChangeArrowheads="1"/>
            </p:cNvSpPr>
            <p:nvPr/>
          </p:nvSpPr>
          <p:spPr bwMode="auto">
            <a:xfrm>
              <a:off x="2078038" y="314483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Rectangle 726"/>
            <p:cNvSpPr>
              <a:spLocks noChangeArrowheads="1"/>
            </p:cNvSpPr>
            <p:nvPr/>
          </p:nvSpPr>
          <p:spPr bwMode="auto">
            <a:xfrm>
              <a:off x="1951038" y="31083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Rectangle 727"/>
            <p:cNvSpPr>
              <a:spLocks noChangeArrowheads="1"/>
            </p:cNvSpPr>
            <p:nvPr/>
          </p:nvSpPr>
          <p:spPr bwMode="auto">
            <a:xfrm>
              <a:off x="1993901" y="31083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Rectangle 728"/>
            <p:cNvSpPr>
              <a:spLocks noChangeArrowheads="1"/>
            </p:cNvSpPr>
            <p:nvPr/>
          </p:nvSpPr>
          <p:spPr bwMode="auto">
            <a:xfrm>
              <a:off x="2036763" y="3108325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Rectangle 729"/>
            <p:cNvSpPr>
              <a:spLocks noChangeArrowheads="1"/>
            </p:cNvSpPr>
            <p:nvPr/>
          </p:nvSpPr>
          <p:spPr bwMode="auto">
            <a:xfrm>
              <a:off x="2078038" y="3108325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Rectangle 730"/>
            <p:cNvSpPr>
              <a:spLocks noChangeArrowheads="1"/>
            </p:cNvSpPr>
            <p:nvPr/>
          </p:nvSpPr>
          <p:spPr bwMode="auto">
            <a:xfrm>
              <a:off x="1951038" y="3071813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Rectangle 731"/>
            <p:cNvSpPr>
              <a:spLocks noChangeArrowheads="1"/>
            </p:cNvSpPr>
            <p:nvPr/>
          </p:nvSpPr>
          <p:spPr bwMode="auto">
            <a:xfrm>
              <a:off x="1993901" y="3071813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Rectangle 732"/>
            <p:cNvSpPr>
              <a:spLocks noChangeArrowheads="1"/>
            </p:cNvSpPr>
            <p:nvPr/>
          </p:nvSpPr>
          <p:spPr bwMode="auto">
            <a:xfrm>
              <a:off x="2036763" y="3071813"/>
              <a:ext cx="22225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Rectangle 733"/>
            <p:cNvSpPr>
              <a:spLocks noChangeArrowheads="1"/>
            </p:cNvSpPr>
            <p:nvPr/>
          </p:nvSpPr>
          <p:spPr bwMode="auto">
            <a:xfrm>
              <a:off x="2078038" y="3071813"/>
              <a:ext cx="23813" cy="238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734"/>
            <p:cNvSpPr>
              <a:spLocks noEditPoints="1"/>
            </p:cNvSpPr>
            <p:nvPr/>
          </p:nvSpPr>
          <p:spPr bwMode="auto">
            <a:xfrm>
              <a:off x="1911351" y="2954338"/>
              <a:ext cx="230188" cy="257175"/>
            </a:xfrm>
            <a:custGeom>
              <a:avLst/>
              <a:gdLst>
                <a:gd name="T0" fmla="*/ 121 w 145"/>
                <a:gd name="T1" fmla="*/ 17 h 162"/>
                <a:gd name="T2" fmla="*/ 121 w 145"/>
                <a:gd name="T3" fmla="*/ 0 h 162"/>
                <a:gd name="T4" fmla="*/ 106 w 145"/>
                <a:gd name="T5" fmla="*/ 0 h 162"/>
                <a:gd name="T6" fmla="*/ 106 w 145"/>
                <a:gd name="T7" fmla="*/ 17 h 162"/>
                <a:gd name="T8" fmla="*/ 39 w 145"/>
                <a:gd name="T9" fmla="*/ 17 h 162"/>
                <a:gd name="T10" fmla="*/ 39 w 145"/>
                <a:gd name="T11" fmla="*/ 0 h 162"/>
                <a:gd name="T12" fmla="*/ 24 w 145"/>
                <a:gd name="T13" fmla="*/ 0 h 162"/>
                <a:gd name="T14" fmla="*/ 24 w 145"/>
                <a:gd name="T15" fmla="*/ 17 h 162"/>
                <a:gd name="T16" fmla="*/ 0 w 145"/>
                <a:gd name="T17" fmla="*/ 17 h 162"/>
                <a:gd name="T18" fmla="*/ 0 w 145"/>
                <a:gd name="T19" fmla="*/ 162 h 162"/>
                <a:gd name="T20" fmla="*/ 145 w 145"/>
                <a:gd name="T21" fmla="*/ 162 h 162"/>
                <a:gd name="T22" fmla="*/ 145 w 145"/>
                <a:gd name="T23" fmla="*/ 17 h 162"/>
                <a:gd name="T24" fmla="*/ 121 w 145"/>
                <a:gd name="T25" fmla="*/ 17 h 162"/>
                <a:gd name="T26" fmla="*/ 136 w 145"/>
                <a:gd name="T27" fmla="*/ 154 h 162"/>
                <a:gd name="T28" fmla="*/ 9 w 145"/>
                <a:gd name="T29" fmla="*/ 154 h 162"/>
                <a:gd name="T30" fmla="*/ 9 w 145"/>
                <a:gd name="T31" fmla="*/ 26 h 162"/>
                <a:gd name="T32" fmla="*/ 24 w 145"/>
                <a:gd name="T33" fmla="*/ 26 h 162"/>
                <a:gd name="T34" fmla="*/ 24 w 145"/>
                <a:gd name="T35" fmla="*/ 34 h 162"/>
                <a:gd name="T36" fmla="*/ 39 w 145"/>
                <a:gd name="T37" fmla="*/ 34 h 162"/>
                <a:gd name="T38" fmla="*/ 39 w 145"/>
                <a:gd name="T39" fmla="*/ 26 h 162"/>
                <a:gd name="T40" fmla="*/ 106 w 145"/>
                <a:gd name="T41" fmla="*/ 26 h 162"/>
                <a:gd name="T42" fmla="*/ 106 w 145"/>
                <a:gd name="T43" fmla="*/ 34 h 162"/>
                <a:gd name="T44" fmla="*/ 121 w 145"/>
                <a:gd name="T45" fmla="*/ 34 h 162"/>
                <a:gd name="T46" fmla="*/ 121 w 145"/>
                <a:gd name="T47" fmla="*/ 26 h 162"/>
                <a:gd name="T48" fmla="*/ 136 w 145"/>
                <a:gd name="T49" fmla="*/ 26 h 162"/>
                <a:gd name="T50" fmla="*/ 136 w 145"/>
                <a:gd name="T51" fmla="*/ 15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5" h="162">
                  <a:moveTo>
                    <a:pt x="121" y="17"/>
                  </a:moveTo>
                  <a:lnTo>
                    <a:pt x="121" y="0"/>
                  </a:lnTo>
                  <a:lnTo>
                    <a:pt x="106" y="0"/>
                  </a:lnTo>
                  <a:lnTo>
                    <a:pt x="106" y="17"/>
                  </a:lnTo>
                  <a:lnTo>
                    <a:pt x="39" y="17"/>
                  </a:lnTo>
                  <a:lnTo>
                    <a:pt x="39" y="0"/>
                  </a:lnTo>
                  <a:lnTo>
                    <a:pt x="24" y="0"/>
                  </a:lnTo>
                  <a:lnTo>
                    <a:pt x="24" y="17"/>
                  </a:lnTo>
                  <a:lnTo>
                    <a:pt x="0" y="17"/>
                  </a:lnTo>
                  <a:lnTo>
                    <a:pt x="0" y="162"/>
                  </a:lnTo>
                  <a:lnTo>
                    <a:pt x="145" y="162"/>
                  </a:lnTo>
                  <a:lnTo>
                    <a:pt x="145" y="17"/>
                  </a:lnTo>
                  <a:lnTo>
                    <a:pt x="121" y="17"/>
                  </a:lnTo>
                  <a:close/>
                  <a:moveTo>
                    <a:pt x="136" y="154"/>
                  </a:moveTo>
                  <a:lnTo>
                    <a:pt x="9" y="154"/>
                  </a:lnTo>
                  <a:lnTo>
                    <a:pt x="9" y="26"/>
                  </a:lnTo>
                  <a:lnTo>
                    <a:pt x="24" y="26"/>
                  </a:lnTo>
                  <a:lnTo>
                    <a:pt x="24" y="34"/>
                  </a:lnTo>
                  <a:lnTo>
                    <a:pt x="39" y="34"/>
                  </a:lnTo>
                  <a:lnTo>
                    <a:pt x="39" y="26"/>
                  </a:lnTo>
                  <a:lnTo>
                    <a:pt x="106" y="26"/>
                  </a:lnTo>
                  <a:lnTo>
                    <a:pt x="106" y="34"/>
                  </a:lnTo>
                  <a:lnTo>
                    <a:pt x="121" y="34"/>
                  </a:lnTo>
                  <a:lnTo>
                    <a:pt x="121" y="26"/>
                  </a:lnTo>
                  <a:lnTo>
                    <a:pt x="136" y="26"/>
                  </a:lnTo>
                  <a:lnTo>
                    <a:pt x="136" y="15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9354743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App Store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ATM Skimming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2428024" y="1189096"/>
            <a:ext cx="80307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Inappropriate Content</a:t>
            </a:r>
          </a:p>
        </p:txBody>
      </p:sp>
      <p:sp>
        <p:nvSpPr>
          <p:cNvPr id="9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Keylogger</a:t>
            </a:r>
          </a:p>
        </p:txBody>
      </p:sp>
      <p:sp>
        <p:nvSpPr>
          <p:cNvPr id="9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Malware</a:t>
            </a:r>
          </a:p>
        </p:txBody>
      </p:sp>
      <p:sp>
        <p:nvSpPr>
          <p:cNvPr id="9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Apps Banking</a:t>
            </a:r>
          </a:p>
        </p:txBody>
      </p:sp>
      <p:sp>
        <p:nvSpPr>
          <p:cNvPr id="9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Apps Facebook</a:t>
            </a:r>
          </a:p>
        </p:txBody>
      </p:sp>
      <p:sp>
        <p:nvSpPr>
          <p:cNvPr id="10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Apps GPS</a:t>
            </a:r>
          </a:p>
        </p:txBody>
      </p:sp>
      <p:sp>
        <p:nvSpPr>
          <p:cNvPr id="10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Antivirus Protection</a:t>
            </a:r>
          </a:p>
        </p:txBody>
      </p:sp>
      <p:sp>
        <p:nvSpPr>
          <p:cNvPr id="102" name="Title 1"/>
          <p:cNvSpPr txBox="1">
            <a:spLocks/>
          </p:cNvSpPr>
          <p:nvPr/>
        </p:nvSpPr>
        <p:spPr>
          <a:xfrm>
            <a:off x="7975124" y="1189096"/>
            <a:ext cx="96953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Award-Winning Protection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19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M0187</a:t>
            </a:r>
          </a:p>
        </p:txBody>
      </p:sp>
      <p:sp>
        <p:nvSpPr>
          <p:cNvPr id="15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M0188</a:t>
            </a:r>
          </a:p>
        </p:txBody>
      </p:sp>
      <p:sp>
        <p:nvSpPr>
          <p:cNvPr id="15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M0189</a:t>
            </a:r>
          </a:p>
        </p:txBody>
      </p:sp>
      <p:sp>
        <p:nvSpPr>
          <p:cNvPr id="15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M0190</a:t>
            </a:r>
          </a:p>
        </p:txBody>
      </p:sp>
      <p:grpSp>
        <p:nvGrpSpPr>
          <p:cNvPr id="84" name="Group 83"/>
          <p:cNvGrpSpPr/>
          <p:nvPr/>
        </p:nvGrpSpPr>
        <p:grpSpPr>
          <a:xfrm>
            <a:off x="961237" y="1684829"/>
            <a:ext cx="503237" cy="347663"/>
            <a:chOff x="2587096" y="1693323"/>
            <a:chExt cx="503237" cy="347663"/>
          </a:xfrm>
        </p:grpSpPr>
        <p:sp>
          <p:nvSpPr>
            <p:cNvPr id="85" name="Freeform 842"/>
            <p:cNvSpPr>
              <a:spLocks noChangeArrowheads="1"/>
            </p:cNvSpPr>
            <p:nvPr/>
          </p:nvSpPr>
          <p:spPr bwMode="auto">
            <a:xfrm>
              <a:off x="2790296" y="1693323"/>
              <a:ext cx="300037" cy="177800"/>
            </a:xfrm>
            <a:custGeom>
              <a:avLst/>
              <a:gdLst>
                <a:gd name="T0" fmla="*/ 688 w 834"/>
                <a:gd name="T1" fmla="*/ 491 h 492"/>
                <a:gd name="T2" fmla="*/ 688 w 834"/>
                <a:gd name="T3" fmla="*/ 491 h 492"/>
                <a:gd name="T4" fmla="*/ 175 w 834"/>
                <a:gd name="T5" fmla="*/ 491 h 492"/>
                <a:gd name="T6" fmla="*/ 0 w 834"/>
                <a:gd name="T7" fmla="*/ 317 h 492"/>
                <a:gd name="T8" fmla="*/ 137 w 834"/>
                <a:gd name="T9" fmla="*/ 148 h 492"/>
                <a:gd name="T10" fmla="*/ 333 w 834"/>
                <a:gd name="T11" fmla="*/ 0 h 492"/>
                <a:gd name="T12" fmla="*/ 517 w 834"/>
                <a:gd name="T13" fmla="*/ 110 h 492"/>
                <a:gd name="T14" fmla="*/ 551 w 834"/>
                <a:gd name="T15" fmla="*/ 106 h 492"/>
                <a:gd name="T16" fmla="*/ 683 w 834"/>
                <a:gd name="T17" fmla="*/ 203 h 492"/>
                <a:gd name="T18" fmla="*/ 688 w 834"/>
                <a:gd name="T19" fmla="*/ 203 h 492"/>
                <a:gd name="T20" fmla="*/ 833 w 834"/>
                <a:gd name="T21" fmla="*/ 347 h 492"/>
                <a:gd name="T22" fmla="*/ 688 w 834"/>
                <a:gd name="T23" fmla="*/ 491 h 492"/>
                <a:gd name="T24" fmla="*/ 333 w 834"/>
                <a:gd name="T25" fmla="*/ 51 h 492"/>
                <a:gd name="T26" fmla="*/ 333 w 834"/>
                <a:gd name="T27" fmla="*/ 51 h 492"/>
                <a:gd name="T28" fmla="*/ 184 w 834"/>
                <a:gd name="T29" fmla="*/ 174 h 492"/>
                <a:gd name="T30" fmla="*/ 179 w 834"/>
                <a:gd name="T31" fmla="*/ 190 h 492"/>
                <a:gd name="T32" fmla="*/ 162 w 834"/>
                <a:gd name="T33" fmla="*/ 195 h 492"/>
                <a:gd name="T34" fmla="*/ 51 w 834"/>
                <a:gd name="T35" fmla="*/ 317 h 492"/>
                <a:gd name="T36" fmla="*/ 175 w 834"/>
                <a:gd name="T37" fmla="*/ 440 h 492"/>
                <a:gd name="T38" fmla="*/ 688 w 834"/>
                <a:gd name="T39" fmla="*/ 440 h 492"/>
                <a:gd name="T40" fmla="*/ 782 w 834"/>
                <a:gd name="T41" fmla="*/ 347 h 492"/>
                <a:gd name="T42" fmla="*/ 688 w 834"/>
                <a:gd name="T43" fmla="*/ 254 h 492"/>
                <a:gd name="T44" fmla="*/ 671 w 834"/>
                <a:gd name="T45" fmla="*/ 254 h 492"/>
                <a:gd name="T46" fmla="*/ 641 w 834"/>
                <a:gd name="T47" fmla="*/ 258 h 492"/>
                <a:gd name="T48" fmla="*/ 641 w 834"/>
                <a:gd name="T49" fmla="*/ 233 h 492"/>
                <a:gd name="T50" fmla="*/ 551 w 834"/>
                <a:gd name="T51" fmla="*/ 157 h 492"/>
                <a:gd name="T52" fmla="*/ 513 w 834"/>
                <a:gd name="T53" fmla="*/ 165 h 492"/>
                <a:gd name="T54" fmla="*/ 487 w 834"/>
                <a:gd name="T55" fmla="*/ 178 h 492"/>
                <a:gd name="T56" fmla="*/ 478 w 834"/>
                <a:gd name="T57" fmla="*/ 152 h 492"/>
                <a:gd name="T58" fmla="*/ 333 w 834"/>
                <a:gd name="T59" fmla="*/ 51 h 492"/>
                <a:gd name="T60" fmla="*/ 688 w 834"/>
                <a:gd name="T61" fmla="*/ 491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4" h="492">
                  <a:moveTo>
                    <a:pt x="688" y="491"/>
                  </a:moveTo>
                  <a:lnTo>
                    <a:pt x="688" y="491"/>
                  </a:lnTo>
                  <a:cubicBezTo>
                    <a:pt x="175" y="491"/>
                    <a:pt x="175" y="491"/>
                    <a:pt x="175" y="491"/>
                  </a:cubicBezTo>
                  <a:cubicBezTo>
                    <a:pt x="77" y="491"/>
                    <a:pt x="0" y="415"/>
                    <a:pt x="0" y="317"/>
                  </a:cubicBezTo>
                  <a:cubicBezTo>
                    <a:pt x="0" y="233"/>
                    <a:pt x="60" y="165"/>
                    <a:pt x="137" y="148"/>
                  </a:cubicBezTo>
                  <a:cubicBezTo>
                    <a:pt x="162" y="64"/>
                    <a:pt x="243" y="0"/>
                    <a:pt x="333" y="0"/>
                  </a:cubicBezTo>
                  <a:cubicBezTo>
                    <a:pt x="410" y="0"/>
                    <a:pt x="483" y="47"/>
                    <a:pt x="517" y="110"/>
                  </a:cubicBezTo>
                  <a:cubicBezTo>
                    <a:pt x="530" y="106"/>
                    <a:pt x="538" y="106"/>
                    <a:pt x="551" y="106"/>
                  </a:cubicBezTo>
                  <a:cubicBezTo>
                    <a:pt x="611" y="106"/>
                    <a:pt x="666" y="148"/>
                    <a:pt x="683" y="203"/>
                  </a:cubicBezTo>
                  <a:cubicBezTo>
                    <a:pt x="683" y="203"/>
                    <a:pt x="683" y="203"/>
                    <a:pt x="688" y="203"/>
                  </a:cubicBezTo>
                  <a:cubicBezTo>
                    <a:pt x="765" y="203"/>
                    <a:pt x="833" y="267"/>
                    <a:pt x="833" y="347"/>
                  </a:cubicBezTo>
                  <a:cubicBezTo>
                    <a:pt x="833" y="427"/>
                    <a:pt x="765" y="491"/>
                    <a:pt x="688" y="491"/>
                  </a:cubicBezTo>
                  <a:lnTo>
                    <a:pt x="333" y="51"/>
                  </a:lnTo>
                  <a:lnTo>
                    <a:pt x="333" y="51"/>
                  </a:lnTo>
                  <a:cubicBezTo>
                    <a:pt x="261" y="51"/>
                    <a:pt x="197" y="102"/>
                    <a:pt x="184" y="174"/>
                  </a:cubicBezTo>
                  <a:cubicBezTo>
                    <a:pt x="179" y="190"/>
                    <a:pt x="179" y="190"/>
                    <a:pt x="179" y="190"/>
                  </a:cubicBezTo>
                  <a:cubicBezTo>
                    <a:pt x="162" y="195"/>
                    <a:pt x="162" y="195"/>
                    <a:pt x="162" y="195"/>
                  </a:cubicBezTo>
                  <a:cubicBezTo>
                    <a:pt x="98" y="199"/>
                    <a:pt x="51" y="254"/>
                    <a:pt x="51" y="317"/>
                  </a:cubicBezTo>
                  <a:cubicBezTo>
                    <a:pt x="51" y="385"/>
                    <a:pt x="107" y="440"/>
                    <a:pt x="175" y="440"/>
                  </a:cubicBezTo>
                  <a:cubicBezTo>
                    <a:pt x="688" y="440"/>
                    <a:pt x="688" y="440"/>
                    <a:pt x="688" y="440"/>
                  </a:cubicBezTo>
                  <a:cubicBezTo>
                    <a:pt x="739" y="440"/>
                    <a:pt x="782" y="398"/>
                    <a:pt x="782" y="347"/>
                  </a:cubicBezTo>
                  <a:cubicBezTo>
                    <a:pt x="782" y="296"/>
                    <a:pt x="739" y="254"/>
                    <a:pt x="688" y="254"/>
                  </a:cubicBezTo>
                  <a:cubicBezTo>
                    <a:pt x="679" y="254"/>
                    <a:pt x="675" y="254"/>
                    <a:pt x="671" y="254"/>
                  </a:cubicBezTo>
                  <a:cubicBezTo>
                    <a:pt x="641" y="258"/>
                    <a:pt x="641" y="258"/>
                    <a:pt x="641" y="258"/>
                  </a:cubicBezTo>
                  <a:cubicBezTo>
                    <a:pt x="641" y="233"/>
                    <a:pt x="641" y="233"/>
                    <a:pt x="641" y="233"/>
                  </a:cubicBezTo>
                  <a:cubicBezTo>
                    <a:pt x="632" y="190"/>
                    <a:pt x="594" y="157"/>
                    <a:pt x="551" y="157"/>
                  </a:cubicBezTo>
                  <a:cubicBezTo>
                    <a:pt x="538" y="157"/>
                    <a:pt x="525" y="161"/>
                    <a:pt x="513" y="165"/>
                  </a:cubicBezTo>
                  <a:cubicBezTo>
                    <a:pt x="487" y="178"/>
                    <a:pt x="487" y="178"/>
                    <a:pt x="487" y="178"/>
                  </a:cubicBezTo>
                  <a:cubicBezTo>
                    <a:pt x="478" y="152"/>
                    <a:pt x="478" y="152"/>
                    <a:pt x="478" y="152"/>
                  </a:cubicBezTo>
                  <a:cubicBezTo>
                    <a:pt x="457" y="93"/>
                    <a:pt x="397" y="51"/>
                    <a:pt x="333" y="51"/>
                  </a:cubicBezTo>
                  <a:lnTo>
                    <a:pt x="688" y="4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843"/>
            <p:cNvSpPr>
              <a:spLocks noChangeArrowheads="1"/>
            </p:cNvSpPr>
            <p:nvPr/>
          </p:nvSpPr>
          <p:spPr bwMode="auto">
            <a:xfrm>
              <a:off x="2809346" y="1712373"/>
              <a:ext cx="263525" cy="139700"/>
            </a:xfrm>
            <a:custGeom>
              <a:avLst/>
              <a:gdLst>
                <a:gd name="T0" fmla="*/ 637 w 732"/>
                <a:gd name="T1" fmla="*/ 203 h 390"/>
                <a:gd name="T2" fmla="*/ 637 w 732"/>
                <a:gd name="T3" fmla="*/ 203 h 390"/>
                <a:gd name="T4" fmla="*/ 620 w 732"/>
                <a:gd name="T5" fmla="*/ 203 h 390"/>
                <a:gd name="T6" fmla="*/ 590 w 732"/>
                <a:gd name="T7" fmla="*/ 207 h 390"/>
                <a:gd name="T8" fmla="*/ 590 w 732"/>
                <a:gd name="T9" fmla="*/ 182 h 390"/>
                <a:gd name="T10" fmla="*/ 500 w 732"/>
                <a:gd name="T11" fmla="*/ 106 h 390"/>
                <a:gd name="T12" fmla="*/ 462 w 732"/>
                <a:gd name="T13" fmla="*/ 114 h 390"/>
                <a:gd name="T14" fmla="*/ 436 w 732"/>
                <a:gd name="T15" fmla="*/ 127 h 390"/>
                <a:gd name="T16" fmla="*/ 427 w 732"/>
                <a:gd name="T17" fmla="*/ 101 h 390"/>
                <a:gd name="T18" fmla="*/ 282 w 732"/>
                <a:gd name="T19" fmla="*/ 0 h 390"/>
                <a:gd name="T20" fmla="*/ 133 w 732"/>
                <a:gd name="T21" fmla="*/ 123 h 390"/>
                <a:gd name="T22" fmla="*/ 128 w 732"/>
                <a:gd name="T23" fmla="*/ 139 h 390"/>
                <a:gd name="T24" fmla="*/ 111 w 732"/>
                <a:gd name="T25" fmla="*/ 144 h 390"/>
                <a:gd name="T26" fmla="*/ 0 w 732"/>
                <a:gd name="T27" fmla="*/ 266 h 390"/>
                <a:gd name="T28" fmla="*/ 124 w 732"/>
                <a:gd name="T29" fmla="*/ 389 h 390"/>
                <a:gd name="T30" fmla="*/ 637 w 732"/>
                <a:gd name="T31" fmla="*/ 389 h 390"/>
                <a:gd name="T32" fmla="*/ 731 w 732"/>
                <a:gd name="T33" fmla="*/ 296 h 390"/>
                <a:gd name="T34" fmla="*/ 637 w 732"/>
                <a:gd name="T35" fmla="*/ 203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2" h="390">
                  <a:moveTo>
                    <a:pt x="637" y="203"/>
                  </a:moveTo>
                  <a:lnTo>
                    <a:pt x="637" y="203"/>
                  </a:lnTo>
                  <a:cubicBezTo>
                    <a:pt x="628" y="203"/>
                    <a:pt x="624" y="203"/>
                    <a:pt x="620" y="203"/>
                  </a:cubicBezTo>
                  <a:cubicBezTo>
                    <a:pt x="590" y="207"/>
                    <a:pt x="590" y="207"/>
                    <a:pt x="590" y="207"/>
                  </a:cubicBezTo>
                  <a:cubicBezTo>
                    <a:pt x="590" y="182"/>
                    <a:pt x="590" y="182"/>
                    <a:pt x="590" y="182"/>
                  </a:cubicBezTo>
                  <a:cubicBezTo>
                    <a:pt x="581" y="139"/>
                    <a:pt x="543" y="106"/>
                    <a:pt x="500" y="106"/>
                  </a:cubicBezTo>
                  <a:cubicBezTo>
                    <a:pt x="487" y="106"/>
                    <a:pt x="474" y="110"/>
                    <a:pt x="462" y="114"/>
                  </a:cubicBezTo>
                  <a:cubicBezTo>
                    <a:pt x="436" y="127"/>
                    <a:pt x="436" y="127"/>
                    <a:pt x="436" y="127"/>
                  </a:cubicBezTo>
                  <a:cubicBezTo>
                    <a:pt x="427" y="101"/>
                    <a:pt x="427" y="101"/>
                    <a:pt x="427" y="101"/>
                  </a:cubicBezTo>
                  <a:cubicBezTo>
                    <a:pt x="406" y="42"/>
                    <a:pt x="346" y="0"/>
                    <a:pt x="282" y="0"/>
                  </a:cubicBezTo>
                  <a:cubicBezTo>
                    <a:pt x="210" y="0"/>
                    <a:pt x="146" y="51"/>
                    <a:pt x="133" y="123"/>
                  </a:cubicBezTo>
                  <a:cubicBezTo>
                    <a:pt x="128" y="139"/>
                    <a:pt x="128" y="139"/>
                    <a:pt x="128" y="139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47" y="148"/>
                    <a:pt x="0" y="203"/>
                    <a:pt x="0" y="266"/>
                  </a:cubicBezTo>
                  <a:cubicBezTo>
                    <a:pt x="0" y="334"/>
                    <a:pt x="56" y="389"/>
                    <a:pt x="124" y="389"/>
                  </a:cubicBezTo>
                  <a:cubicBezTo>
                    <a:pt x="637" y="389"/>
                    <a:pt x="637" y="389"/>
                    <a:pt x="637" y="389"/>
                  </a:cubicBezTo>
                  <a:cubicBezTo>
                    <a:pt x="688" y="389"/>
                    <a:pt x="731" y="347"/>
                    <a:pt x="731" y="296"/>
                  </a:cubicBezTo>
                  <a:cubicBezTo>
                    <a:pt x="731" y="245"/>
                    <a:pt x="688" y="203"/>
                    <a:pt x="637" y="2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844"/>
            <p:cNvSpPr>
              <a:spLocks noChangeArrowheads="1"/>
            </p:cNvSpPr>
            <p:nvPr/>
          </p:nvSpPr>
          <p:spPr bwMode="auto">
            <a:xfrm>
              <a:off x="2587096" y="1780636"/>
              <a:ext cx="338137" cy="209550"/>
            </a:xfrm>
            <a:custGeom>
              <a:avLst/>
              <a:gdLst>
                <a:gd name="T0" fmla="*/ 940 w 941"/>
                <a:gd name="T1" fmla="*/ 580 h 581"/>
                <a:gd name="T2" fmla="*/ 329 w 941"/>
                <a:gd name="T3" fmla="*/ 580 h 581"/>
                <a:gd name="T4" fmla="*/ 184 w 941"/>
                <a:gd name="T5" fmla="*/ 85 h 581"/>
                <a:gd name="T6" fmla="*/ 0 w 941"/>
                <a:gd name="T7" fmla="*/ 51 h 581"/>
                <a:gd name="T8" fmla="*/ 9 w 941"/>
                <a:gd name="T9" fmla="*/ 0 h 581"/>
                <a:gd name="T10" fmla="*/ 222 w 941"/>
                <a:gd name="T11" fmla="*/ 43 h 581"/>
                <a:gd name="T12" fmla="*/ 367 w 941"/>
                <a:gd name="T13" fmla="*/ 534 h 581"/>
                <a:gd name="T14" fmla="*/ 940 w 941"/>
                <a:gd name="T15" fmla="*/ 534 h 581"/>
                <a:gd name="T16" fmla="*/ 940 w 941"/>
                <a:gd name="T17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1" h="581">
                  <a:moveTo>
                    <a:pt x="940" y="580"/>
                  </a:moveTo>
                  <a:lnTo>
                    <a:pt x="329" y="580"/>
                  </a:lnTo>
                  <a:lnTo>
                    <a:pt x="184" y="85"/>
                  </a:lnTo>
                  <a:lnTo>
                    <a:pt x="0" y="51"/>
                  </a:lnTo>
                  <a:lnTo>
                    <a:pt x="9" y="0"/>
                  </a:lnTo>
                  <a:lnTo>
                    <a:pt x="222" y="43"/>
                  </a:lnTo>
                  <a:lnTo>
                    <a:pt x="367" y="534"/>
                  </a:lnTo>
                  <a:lnTo>
                    <a:pt x="940" y="534"/>
                  </a:lnTo>
                  <a:lnTo>
                    <a:pt x="940" y="58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845"/>
            <p:cNvSpPr>
              <a:spLocks noChangeArrowheads="1"/>
            </p:cNvSpPr>
            <p:nvPr/>
          </p:nvSpPr>
          <p:spPr bwMode="auto">
            <a:xfrm>
              <a:off x="2718858" y="1828261"/>
              <a:ext cx="239713" cy="104775"/>
            </a:xfrm>
            <a:custGeom>
              <a:avLst/>
              <a:gdLst>
                <a:gd name="T0" fmla="*/ 0 w 668"/>
                <a:gd name="T1" fmla="*/ 0 h 293"/>
                <a:gd name="T2" fmla="*/ 86 w 668"/>
                <a:gd name="T3" fmla="*/ 292 h 293"/>
                <a:gd name="T4" fmla="*/ 581 w 668"/>
                <a:gd name="T5" fmla="*/ 292 h 293"/>
                <a:gd name="T6" fmla="*/ 667 w 668"/>
                <a:gd name="T7" fmla="*/ 0 h 293"/>
                <a:gd name="T8" fmla="*/ 0 w 668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3">
                  <a:moveTo>
                    <a:pt x="0" y="0"/>
                  </a:moveTo>
                  <a:lnTo>
                    <a:pt x="86" y="292"/>
                  </a:lnTo>
                  <a:lnTo>
                    <a:pt x="581" y="292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846"/>
            <p:cNvSpPr>
              <a:spLocks noChangeArrowheads="1"/>
            </p:cNvSpPr>
            <p:nvPr/>
          </p:nvSpPr>
          <p:spPr bwMode="auto">
            <a:xfrm>
              <a:off x="2718858" y="1828261"/>
              <a:ext cx="239713" cy="104775"/>
            </a:xfrm>
            <a:custGeom>
              <a:avLst/>
              <a:gdLst>
                <a:gd name="T0" fmla="*/ 0 w 668"/>
                <a:gd name="T1" fmla="*/ 0 h 293"/>
                <a:gd name="T2" fmla="*/ 86 w 668"/>
                <a:gd name="T3" fmla="*/ 292 h 293"/>
                <a:gd name="T4" fmla="*/ 581 w 668"/>
                <a:gd name="T5" fmla="*/ 292 h 293"/>
                <a:gd name="T6" fmla="*/ 667 w 668"/>
                <a:gd name="T7" fmla="*/ 0 h 293"/>
                <a:gd name="T8" fmla="*/ 0 w 668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3">
                  <a:moveTo>
                    <a:pt x="0" y="0"/>
                  </a:moveTo>
                  <a:lnTo>
                    <a:pt x="86" y="292"/>
                  </a:lnTo>
                  <a:lnTo>
                    <a:pt x="581" y="292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847"/>
            <p:cNvSpPr>
              <a:spLocks noChangeArrowheads="1"/>
            </p:cNvSpPr>
            <p:nvPr/>
          </p:nvSpPr>
          <p:spPr bwMode="auto">
            <a:xfrm>
              <a:off x="2693458" y="1810798"/>
              <a:ext cx="288925" cy="142875"/>
            </a:xfrm>
            <a:custGeom>
              <a:avLst/>
              <a:gdLst>
                <a:gd name="T0" fmla="*/ 688 w 804"/>
                <a:gd name="T1" fmla="*/ 394 h 395"/>
                <a:gd name="T2" fmla="*/ 115 w 804"/>
                <a:gd name="T3" fmla="*/ 394 h 395"/>
                <a:gd name="T4" fmla="*/ 0 w 804"/>
                <a:gd name="T5" fmla="*/ 0 h 395"/>
                <a:gd name="T6" fmla="*/ 803 w 804"/>
                <a:gd name="T7" fmla="*/ 0 h 395"/>
                <a:gd name="T8" fmla="*/ 688 w 804"/>
                <a:gd name="T9" fmla="*/ 394 h 395"/>
                <a:gd name="T10" fmla="*/ 154 w 804"/>
                <a:gd name="T11" fmla="*/ 343 h 395"/>
                <a:gd name="T12" fmla="*/ 649 w 804"/>
                <a:gd name="T13" fmla="*/ 343 h 395"/>
                <a:gd name="T14" fmla="*/ 735 w 804"/>
                <a:gd name="T15" fmla="*/ 51 h 395"/>
                <a:gd name="T16" fmla="*/ 68 w 804"/>
                <a:gd name="T17" fmla="*/ 51 h 395"/>
                <a:gd name="T18" fmla="*/ 154 w 804"/>
                <a:gd name="T19" fmla="*/ 343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4" h="395">
                  <a:moveTo>
                    <a:pt x="688" y="394"/>
                  </a:moveTo>
                  <a:lnTo>
                    <a:pt x="115" y="394"/>
                  </a:lnTo>
                  <a:lnTo>
                    <a:pt x="0" y="0"/>
                  </a:lnTo>
                  <a:lnTo>
                    <a:pt x="803" y="0"/>
                  </a:lnTo>
                  <a:lnTo>
                    <a:pt x="688" y="394"/>
                  </a:lnTo>
                  <a:close/>
                  <a:moveTo>
                    <a:pt x="154" y="343"/>
                  </a:moveTo>
                  <a:lnTo>
                    <a:pt x="649" y="343"/>
                  </a:lnTo>
                  <a:lnTo>
                    <a:pt x="735" y="51"/>
                  </a:lnTo>
                  <a:lnTo>
                    <a:pt x="68" y="51"/>
                  </a:lnTo>
                  <a:lnTo>
                    <a:pt x="154" y="3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848"/>
            <p:cNvSpPr>
              <a:spLocks noChangeArrowheads="1"/>
            </p:cNvSpPr>
            <p:nvPr/>
          </p:nvSpPr>
          <p:spPr bwMode="auto">
            <a:xfrm>
              <a:off x="2837921" y="1828261"/>
              <a:ext cx="120650" cy="104775"/>
            </a:xfrm>
            <a:custGeom>
              <a:avLst/>
              <a:gdLst>
                <a:gd name="T0" fmla="*/ 334 w 335"/>
                <a:gd name="T1" fmla="*/ 0 h 293"/>
                <a:gd name="T2" fmla="*/ 0 w 335"/>
                <a:gd name="T3" fmla="*/ 0 h 293"/>
                <a:gd name="T4" fmla="*/ 0 w 335"/>
                <a:gd name="T5" fmla="*/ 292 h 293"/>
                <a:gd name="T6" fmla="*/ 248 w 335"/>
                <a:gd name="T7" fmla="*/ 292 h 293"/>
                <a:gd name="T8" fmla="*/ 334 w 335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3">
                  <a:moveTo>
                    <a:pt x="334" y="0"/>
                  </a:moveTo>
                  <a:lnTo>
                    <a:pt x="0" y="0"/>
                  </a:lnTo>
                  <a:lnTo>
                    <a:pt x="0" y="292"/>
                  </a:lnTo>
                  <a:lnTo>
                    <a:pt x="248" y="292"/>
                  </a:lnTo>
                  <a:lnTo>
                    <a:pt x="3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849"/>
            <p:cNvSpPr>
              <a:spLocks noChangeArrowheads="1"/>
            </p:cNvSpPr>
            <p:nvPr/>
          </p:nvSpPr>
          <p:spPr bwMode="auto">
            <a:xfrm>
              <a:off x="2837921" y="1828261"/>
              <a:ext cx="120650" cy="104775"/>
            </a:xfrm>
            <a:custGeom>
              <a:avLst/>
              <a:gdLst>
                <a:gd name="T0" fmla="*/ 334 w 335"/>
                <a:gd name="T1" fmla="*/ 0 h 293"/>
                <a:gd name="T2" fmla="*/ 0 w 335"/>
                <a:gd name="T3" fmla="*/ 0 h 293"/>
                <a:gd name="T4" fmla="*/ 0 w 335"/>
                <a:gd name="T5" fmla="*/ 292 h 293"/>
                <a:gd name="T6" fmla="*/ 248 w 335"/>
                <a:gd name="T7" fmla="*/ 292 h 293"/>
                <a:gd name="T8" fmla="*/ 334 w 335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3">
                  <a:moveTo>
                    <a:pt x="334" y="0"/>
                  </a:moveTo>
                  <a:lnTo>
                    <a:pt x="0" y="0"/>
                  </a:lnTo>
                  <a:lnTo>
                    <a:pt x="0" y="292"/>
                  </a:lnTo>
                  <a:lnTo>
                    <a:pt x="248" y="292"/>
                  </a:lnTo>
                  <a:lnTo>
                    <a:pt x="3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850"/>
            <p:cNvSpPr>
              <a:spLocks noChangeArrowheads="1"/>
            </p:cNvSpPr>
            <p:nvPr/>
          </p:nvSpPr>
          <p:spPr bwMode="auto">
            <a:xfrm>
              <a:off x="2728383" y="1982248"/>
              <a:ext cx="49213" cy="49213"/>
            </a:xfrm>
            <a:custGeom>
              <a:avLst/>
              <a:gdLst>
                <a:gd name="T0" fmla="*/ 137 w 138"/>
                <a:gd name="T1" fmla="*/ 68 h 137"/>
                <a:gd name="T2" fmla="*/ 137 w 138"/>
                <a:gd name="T3" fmla="*/ 68 h 137"/>
                <a:gd name="T4" fmla="*/ 68 w 138"/>
                <a:gd name="T5" fmla="*/ 136 h 137"/>
                <a:gd name="T6" fmla="*/ 0 w 138"/>
                <a:gd name="T7" fmla="*/ 68 h 137"/>
                <a:gd name="T8" fmla="*/ 68 w 138"/>
                <a:gd name="T9" fmla="*/ 0 h 137"/>
                <a:gd name="T10" fmla="*/ 137 w 138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37">
                  <a:moveTo>
                    <a:pt x="137" y="68"/>
                  </a:moveTo>
                  <a:lnTo>
                    <a:pt x="137" y="68"/>
                  </a:lnTo>
                  <a:cubicBezTo>
                    <a:pt x="137" y="106"/>
                    <a:pt x="107" y="136"/>
                    <a:pt x="68" y="136"/>
                  </a:cubicBezTo>
                  <a:cubicBezTo>
                    <a:pt x="30" y="136"/>
                    <a:pt x="0" y="106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7" y="0"/>
                    <a:pt x="137" y="30"/>
                    <a:pt x="137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851"/>
            <p:cNvSpPr>
              <a:spLocks noChangeArrowheads="1"/>
            </p:cNvSpPr>
            <p:nvPr/>
          </p:nvSpPr>
          <p:spPr bwMode="auto">
            <a:xfrm>
              <a:off x="2718858" y="1974311"/>
              <a:ext cx="68263" cy="66675"/>
            </a:xfrm>
            <a:custGeom>
              <a:avLst/>
              <a:gdLst>
                <a:gd name="T0" fmla="*/ 94 w 189"/>
                <a:gd name="T1" fmla="*/ 186 h 187"/>
                <a:gd name="T2" fmla="*/ 94 w 189"/>
                <a:gd name="T3" fmla="*/ 186 h 187"/>
                <a:gd name="T4" fmla="*/ 0 w 189"/>
                <a:gd name="T5" fmla="*/ 93 h 187"/>
                <a:gd name="T6" fmla="*/ 94 w 189"/>
                <a:gd name="T7" fmla="*/ 0 h 187"/>
                <a:gd name="T8" fmla="*/ 188 w 189"/>
                <a:gd name="T9" fmla="*/ 93 h 187"/>
                <a:gd name="T10" fmla="*/ 94 w 189"/>
                <a:gd name="T11" fmla="*/ 186 h 187"/>
                <a:gd name="T12" fmla="*/ 94 w 189"/>
                <a:gd name="T13" fmla="*/ 51 h 187"/>
                <a:gd name="T14" fmla="*/ 94 w 189"/>
                <a:gd name="T15" fmla="*/ 51 h 187"/>
                <a:gd name="T16" fmla="*/ 52 w 189"/>
                <a:gd name="T17" fmla="*/ 93 h 187"/>
                <a:gd name="T18" fmla="*/ 94 w 189"/>
                <a:gd name="T19" fmla="*/ 135 h 187"/>
                <a:gd name="T20" fmla="*/ 137 w 189"/>
                <a:gd name="T21" fmla="*/ 93 h 187"/>
                <a:gd name="T22" fmla="*/ 94 w 189"/>
                <a:gd name="T23" fmla="*/ 5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87">
                  <a:moveTo>
                    <a:pt x="94" y="186"/>
                  </a:moveTo>
                  <a:lnTo>
                    <a:pt x="94" y="186"/>
                  </a:lnTo>
                  <a:cubicBezTo>
                    <a:pt x="43" y="186"/>
                    <a:pt x="0" y="144"/>
                    <a:pt x="0" y="93"/>
                  </a:cubicBezTo>
                  <a:cubicBezTo>
                    <a:pt x="0" y="42"/>
                    <a:pt x="43" y="0"/>
                    <a:pt x="94" y="0"/>
                  </a:cubicBezTo>
                  <a:cubicBezTo>
                    <a:pt x="146" y="0"/>
                    <a:pt x="188" y="42"/>
                    <a:pt x="188" y="93"/>
                  </a:cubicBezTo>
                  <a:cubicBezTo>
                    <a:pt x="188" y="144"/>
                    <a:pt x="146" y="186"/>
                    <a:pt x="94" y="186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73" y="51"/>
                    <a:pt x="52" y="72"/>
                    <a:pt x="52" y="93"/>
                  </a:cubicBezTo>
                  <a:cubicBezTo>
                    <a:pt x="52" y="118"/>
                    <a:pt x="73" y="135"/>
                    <a:pt x="94" y="135"/>
                  </a:cubicBezTo>
                  <a:cubicBezTo>
                    <a:pt x="120" y="135"/>
                    <a:pt x="137" y="118"/>
                    <a:pt x="137" y="93"/>
                  </a:cubicBezTo>
                  <a:cubicBezTo>
                    <a:pt x="137" y="72"/>
                    <a:pt x="120" y="51"/>
                    <a:pt x="94" y="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852"/>
            <p:cNvSpPr>
              <a:spLocks noChangeArrowheads="1"/>
            </p:cNvSpPr>
            <p:nvPr/>
          </p:nvSpPr>
          <p:spPr bwMode="auto">
            <a:xfrm>
              <a:off x="2850621" y="1982248"/>
              <a:ext cx="47625" cy="49213"/>
            </a:xfrm>
            <a:custGeom>
              <a:avLst/>
              <a:gdLst>
                <a:gd name="T0" fmla="*/ 132 w 133"/>
                <a:gd name="T1" fmla="*/ 68 h 137"/>
                <a:gd name="T2" fmla="*/ 132 w 133"/>
                <a:gd name="T3" fmla="*/ 68 h 137"/>
                <a:gd name="T4" fmla="*/ 68 w 133"/>
                <a:gd name="T5" fmla="*/ 136 h 137"/>
                <a:gd name="T6" fmla="*/ 0 w 133"/>
                <a:gd name="T7" fmla="*/ 68 h 137"/>
                <a:gd name="T8" fmla="*/ 68 w 133"/>
                <a:gd name="T9" fmla="*/ 0 h 137"/>
                <a:gd name="T10" fmla="*/ 132 w 133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137">
                  <a:moveTo>
                    <a:pt x="132" y="68"/>
                  </a:moveTo>
                  <a:lnTo>
                    <a:pt x="132" y="68"/>
                  </a:lnTo>
                  <a:cubicBezTo>
                    <a:pt x="132" y="106"/>
                    <a:pt x="102" y="136"/>
                    <a:pt x="68" y="136"/>
                  </a:cubicBezTo>
                  <a:cubicBezTo>
                    <a:pt x="30" y="136"/>
                    <a:pt x="0" y="106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2" y="0"/>
                    <a:pt x="132" y="30"/>
                    <a:pt x="132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853"/>
            <p:cNvSpPr>
              <a:spLocks noChangeArrowheads="1"/>
            </p:cNvSpPr>
            <p:nvPr/>
          </p:nvSpPr>
          <p:spPr bwMode="auto">
            <a:xfrm>
              <a:off x="2841096" y="1974311"/>
              <a:ext cx="66675" cy="66675"/>
            </a:xfrm>
            <a:custGeom>
              <a:avLst/>
              <a:gdLst>
                <a:gd name="T0" fmla="*/ 94 w 185"/>
                <a:gd name="T1" fmla="*/ 186 h 187"/>
                <a:gd name="T2" fmla="*/ 94 w 185"/>
                <a:gd name="T3" fmla="*/ 186 h 187"/>
                <a:gd name="T4" fmla="*/ 0 w 185"/>
                <a:gd name="T5" fmla="*/ 93 h 187"/>
                <a:gd name="T6" fmla="*/ 94 w 185"/>
                <a:gd name="T7" fmla="*/ 0 h 187"/>
                <a:gd name="T8" fmla="*/ 184 w 185"/>
                <a:gd name="T9" fmla="*/ 93 h 187"/>
                <a:gd name="T10" fmla="*/ 94 w 185"/>
                <a:gd name="T11" fmla="*/ 186 h 187"/>
                <a:gd name="T12" fmla="*/ 94 w 185"/>
                <a:gd name="T13" fmla="*/ 51 h 187"/>
                <a:gd name="T14" fmla="*/ 94 w 185"/>
                <a:gd name="T15" fmla="*/ 51 h 187"/>
                <a:gd name="T16" fmla="*/ 51 w 185"/>
                <a:gd name="T17" fmla="*/ 93 h 187"/>
                <a:gd name="T18" fmla="*/ 94 w 185"/>
                <a:gd name="T19" fmla="*/ 135 h 187"/>
                <a:gd name="T20" fmla="*/ 137 w 185"/>
                <a:gd name="T21" fmla="*/ 93 h 187"/>
                <a:gd name="T22" fmla="*/ 94 w 185"/>
                <a:gd name="T23" fmla="*/ 5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5" h="187">
                  <a:moveTo>
                    <a:pt x="94" y="186"/>
                  </a:moveTo>
                  <a:lnTo>
                    <a:pt x="94" y="186"/>
                  </a:lnTo>
                  <a:cubicBezTo>
                    <a:pt x="43" y="186"/>
                    <a:pt x="0" y="144"/>
                    <a:pt x="0" y="93"/>
                  </a:cubicBezTo>
                  <a:cubicBezTo>
                    <a:pt x="0" y="42"/>
                    <a:pt x="43" y="0"/>
                    <a:pt x="94" y="0"/>
                  </a:cubicBezTo>
                  <a:cubicBezTo>
                    <a:pt x="145" y="0"/>
                    <a:pt x="184" y="42"/>
                    <a:pt x="184" y="93"/>
                  </a:cubicBezTo>
                  <a:cubicBezTo>
                    <a:pt x="184" y="144"/>
                    <a:pt x="145" y="186"/>
                    <a:pt x="94" y="186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68" y="51"/>
                    <a:pt x="51" y="72"/>
                    <a:pt x="51" y="93"/>
                  </a:cubicBezTo>
                  <a:cubicBezTo>
                    <a:pt x="51" y="118"/>
                    <a:pt x="68" y="135"/>
                    <a:pt x="94" y="135"/>
                  </a:cubicBezTo>
                  <a:cubicBezTo>
                    <a:pt x="115" y="135"/>
                    <a:pt x="137" y="118"/>
                    <a:pt x="137" y="93"/>
                  </a:cubicBezTo>
                  <a:cubicBezTo>
                    <a:pt x="137" y="72"/>
                    <a:pt x="115" y="51"/>
                    <a:pt x="94" y="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961237" y="2291100"/>
            <a:ext cx="503237" cy="347662"/>
            <a:chOff x="2587096" y="2227918"/>
            <a:chExt cx="503237" cy="347662"/>
          </a:xfrm>
        </p:grpSpPr>
        <p:sp>
          <p:nvSpPr>
            <p:cNvPr id="168" name="Freeform 861"/>
            <p:cNvSpPr>
              <a:spLocks noChangeArrowheads="1"/>
            </p:cNvSpPr>
            <p:nvPr/>
          </p:nvSpPr>
          <p:spPr bwMode="auto">
            <a:xfrm>
              <a:off x="2837921" y="2362855"/>
              <a:ext cx="120650" cy="106363"/>
            </a:xfrm>
            <a:custGeom>
              <a:avLst/>
              <a:gdLst>
                <a:gd name="T0" fmla="*/ 334 w 335"/>
                <a:gd name="T1" fmla="*/ 0 h 295"/>
                <a:gd name="T2" fmla="*/ 0 w 335"/>
                <a:gd name="T3" fmla="*/ 0 h 295"/>
                <a:gd name="T4" fmla="*/ 0 w 335"/>
                <a:gd name="T5" fmla="*/ 294 h 295"/>
                <a:gd name="T6" fmla="*/ 248 w 335"/>
                <a:gd name="T7" fmla="*/ 294 h 295"/>
                <a:gd name="T8" fmla="*/ 334 w 335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5">
                  <a:moveTo>
                    <a:pt x="334" y="0"/>
                  </a:moveTo>
                  <a:lnTo>
                    <a:pt x="0" y="0"/>
                  </a:lnTo>
                  <a:lnTo>
                    <a:pt x="0" y="294"/>
                  </a:lnTo>
                  <a:lnTo>
                    <a:pt x="248" y="294"/>
                  </a:lnTo>
                  <a:lnTo>
                    <a:pt x="3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69" name="Freeform 854"/>
            <p:cNvSpPr>
              <a:spLocks noChangeArrowheads="1"/>
            </p:cNvSpPr>
            <p:nvPr/>
          </p:nvSpPr>
          <p:spPr bwMode="auto">
            <a:xfrm>
              <a:off x="2790296" y="2227918"/>
              <a:ext cx="300037" cy="177800"/>
            </a:xfrm>
            <a:custGeom>
              <a:avLst/>
              <a:gdLst>
                <a:gd name="T0" fmla="*/ 688 w 834"/>
                <a:gd name="T1" fmla="*/ 493 h 494"/>
                <a:gd name="T2" fmla="*/ 688 w 834"/>
                <a:gd name="T3" fmla="*/ 493 h 494"/>
                <a:gd name="T4" fmla="*/ 175 w 834"/>
                <a:gd name="T5" fmla="*/ 493 h 494"/>
                <a:gd name="T6" fmla="*/ 0 w 834"/>
                <a:gd name="T7" fmla="*/ 319 h 494"/>
                <a:gd name="T8" fmla="*/ 137 w 834"/>
                <a:gd name="T9" fmla="*/ 145 h 494"/>
                <a:gd name="T10" fmla="*/ 333 w 834"/>
                <a:gd name="T11" fmla="*/ 0 h 494"/>
                <a:gd name="T12" fmla="*/ 517 w 834"/>
                <a:gd name="T13" fmla="*/ 111 h 494"/>
                <a:gd name="T14" fmla="*/ 551 w 834"/>
                <a:gd name="T15" fmla="*/ 106 h 494"/>
                <a:gd name="T16" fmla="*/ 683 w 834"/>
                <a:gd name="T17" fmla="*/ 200 h 494"/>
                <a:gd name="T18" fmla="*/ 688 w 834"/>
                <a:gd name="T19" fmla="*/ 200 h 494"/>
                <a:gd name="T20" fmla="*/ 833 w 834"/>
                <a:gd name="T21" fmla="*/ 349 h 494"/>
                <a:gd name="T22" fmla="*/ 688 w 834"/>
                <a:gd name="T23" fmla="*/ 493 h 494"/>
                <a:gd name="T24" fmla="*/ 333 w 834"/>
                <a:gd name="T25" fmla="*/ 51 h 494"/>
                <a:gd name="T26" fmla="*/ 333 w 834"/>
                <a:gd name="T27" fmla="*/ 51 h 494"/>
                <a:gd name="T28" fmla="*/ 184 w 834"/>
                <a:gd name="T29" fmla="*/ 174 h 494"/>
                <a:gd name="T30" fmla="*/ 179 w 834"/>
                <a:gd name="T31" fmla="*/ 191 h 494"/>
                <a:gd name="T32" fmla="*/ 162 w 834"/>
                <a:gd name="T33" fmla="*/ 191 h 494"/>
                <a:gd name="T34" fmla="*/ 51 w 834"/>
                <a:gd name="T35" fmla="*/ 319 h 494"/>
                <a:gd name="T36" fmla="*/ 175 w 834"/>
                <a:gd name="T37" fmla="*/ 442 h 494"/>
                <a:gd name="T38" fmla="*/ 688 w 834"/>
                <a:gd name="T39" fmla="*/ 442 h 494"/>
                <a:gd name="T40" fmla="*/ 782 w 834"/>
                <a:gd name="T41" fmla="*/ 349 h 494"/>
                <a:gd name="T42" fmla="*/ 688 w 834"/>
                <a:gd name="T43" fmla="*/ 251 h 494"/>
                <a:gd name="T44" fmla="*/ 671 w 834"/>
                <a:gd name="T45" fmla="*/ 255 h 494"/>
                <a:gd name="T46" fmla="*/ 641 w 834"/>
                <a:gd name="T47" fmla="*/ 259 h 494"/>
                <a:gd name="T48" fmla="*/ 641 w 834"/>
                <a:gd name="T49" fmla="*/ 234 h 494"/>
                <a:gd name="T50" fmla="*/ 551 w 834"/>
                <a:gd name="T51" fmla="*/ 153 h 494"/>
                <a:gd name="T52" fmla="*/ 513 w 834"/>
                <a:gd name="T53" fmla="*/ 162 h 494"/>
                <a:gd name="T54" fmla="*/ 487 w 834"/>
                <a:gd name="T55" fmla="*/ 174 h 494"/>
                <a:gd name="T56" fmla="*/ 478 w 834"/>
                <a:gd name="T57" fmla="*/ 149 h 494"/>
                <a:gd name="T58" fmla="*/ 333 w 834"/>
                <a:gd name="T59" fmla="*/ 51 h 494"/>
                <a:gd name="T60" fmla="*/ 688 w 834"/>
                <a:gd name="T61" fmla="*/ 493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4" h="494">
                  <a:moveTo>
                    <a:pt x="688" y="493"/>
                  </a:moveTo>
                  <a:lnTo>
                    <a:pt x="688" y="493"/>
                  </a:lnTo>
                  <a:cubicBezTo>
                    <a:pt x="175" y="493"/>
                    <a:pt x="175" y="493"/>
                    <a:pt x="175" y="493"/>
                  </a:cubicBezTo>
                  <a:cubicBezTo>
                    <a:pt x="77" y="493"/>
                    <a:pt x="0" y="412"/>
                    <a:pt x="0" y="319"/>
                  </a:cubicBezTo>
                  <a:cubicBezTo>
                    <a:pt x="0" y="234"/>
                    <a:pt x="60" y="162"/>
                    <a:pt x="137" y="145"/>
                  </a:cubicBezTo>
                  <a:cubicBezTo>
                    <a:pt x="162" y="60"/>
                    <a:pt x="243" y="0"/>
                    <a:pt x="333" y="0"/>
                  </a:cubicBezTo>
                  <a:cubicBezTo>
                    <a:pt x="410" y="0"/>
                    <a:pt x="483" y="43"/>
                    <a:pt x="517" y="111"/>
                  </a:cubicBezTo>
                  <a:cubicBezTo>
                    <a:pt x="530" y="106"/>
                    <a:pt x="538" y="106"/>
                    <a:pt x="551" y="106"/>
                  </a:cubicBezTo>
                  <a:cubicBezTo>
                    <a:pt x="611" y="106"/>
                    <a:pt x="666" y="145"/>
                    <a:pt x="683" y="200"/>
                  </a:cubicBezTo>
                  <a:cubicBezTo>
                    <a:pt x="683" y="200"/>
                    <a:pt x="683" y="200"/>
                    <a:pt x="688" y="200"/>
                  </a:cubicBezTo>
                  <a:cubicBezTo>
                    <a:pt x="765" y="200"/>
                    <a:pt x="833" y="268"/>
                    <a:pt x="833" y="349"/>
                  </a:cubicBezTo>
                  <a:cubicBezTo>
                    <a:pt x="833" y="425"/>
                    <a:pt x="765" y="493"/>
                    <a:pt x="688" y="493"/>
                  </a:cubicBezTo>
                  <a:lnTo>
                    <a:pt x="333" y="51"/>
                  </a:lnTo>
                  <a:lnTo>
                    <a:pt x="333" y="51"/>
                  </a:lnTo>
                  <a:cubicBezTo>
                    <a:pt x="261" y="51"/>
                    <a:pt x="197" y="102"/>
                    <a:pt x="184" y="174"/>
                  </a:cubicBezTo>
                  <a:cubicBezTo>
                    <a:pt x="179" y="191"/>
                    <a:pt x="179" y="191"/>
                    <a:pt x="179" y="191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98" y="200"/>
                    <a:pt x="51" y="251"/>
                    <a:pt x="51" y="319"/>
                  </a:cubicBezTo>
                  <a:cubicBezTo>
                    <a:pt x="51" y="387"/>
                    <a:pt x="107" y="442"/>
                    <a:pt x="175" y="442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739" y="442"/>
                    <a:pt x="782" y="400"/>
                    <a:pt x="782" y="349"/>
                  </a:cubicBezTo>
                  <a:cubicBezTo>
                    <a:pt x="782" y="293"/>
                    <a:pt x="739" y="251"/>
                    <a:pt x="688" y="251"/>
                  </a:cubicBezTo>
                  <a:cubicBezTo>
                    <a:pt x="679" y="251"/>
                    <a:pt x="675" y="251"/>
                    <a:pt x="671" y="255"/>
                  </a:cubicBezTo>
                  <a:cubicBezTo>
                    <a:pt x="641" y="259"/>
                    <a:pt x="641" y="259"/>
                    <a:pt x="641" y="259"/>
                  </a:cubicBezTo>
                  <a:cubicBezTo>
                    <a:pt x="641" y="234"/>
                    <a:pt x="641" y="234"/>
                    <a:pt x="641" y="234"/>
                  </a:cubicBezTo>
                  <a:cubicBezTo>
                    <a:pt x="632" y="187"/>
                    <a:pt x="594" y="153"/>
                    <a:pt x="551" y="153"/>
                  </a:cubicBezTo>
                  <a:cubicBezTo>
                    <a:pt x="538" y="153"/>
                    <a:pt x="525" y="157"/>
                    <a:pt x="513" y="162"/>
                  </a:cubicBezTo>
                  <a:cubicBezTo>
                    <a:pt x="487" y="174"/>
                    <a:pt x="487" y="174"/>
                    <a:pt x="487" y="174"/>
                  </a:cubicBezTo>
                  <a:cubicBezTo>
                    <a:pt x="478" y="149"/>
                    <a:pt x="478" y="149"/>
                    <a:pt x="478" y="149"/>
                  </a:cubicBezTo>
                  <a:cubicBezTo>
                    <a:pt x="457" y="89"/>
                    <a:pt x="397" y="51"/>
                    <a:pt x="333" y="51"/>
                  </a:cubicBezTo>
                  <a:lnTo>
                    <a:pt x="688" y="4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855"/>
            <p:cNvSpPr>
              <a:spLocks noChangeArrowheads="1"/>
            </p:cNvSpPr>
            <p:nvPr/>
          </p:nvSpPr>
          <p:spPr bwMode="auto">
            <a:xfrm>
              <a:off x="2809346" y="2245380"/>
              <a:ext cx="263525" cy="141288"/>
            </a:xfrm>
            <a:custGeom>
              <a:avLst/>
              <a:gdLst>
                <a:gd name="T0" fmla="*/ 637 w 732"/>
                <a:gd name="T1" fmla="*/ 200 h 392"/>
                <a:gd name="T2" fmla="*/ 637 w 732"/>
                <a:gd name="T3" fmla="*/ 200 h 392"/>
                <a:gd name="T4" fmla="*/ 620 w 732"/>
                <a:gd name="T5" fmla="*/ 204 h 392"/>
                <a:gd name="T6" fmla="*/ 590 w 732"/>
                <a:gd name="T7" fmla="*/ 208 h 392"/>
                <a:gd name="T8" fmla="*/ 590 w 732"/>
                <a:gd name="T9" fmla="*/ 183 h 392"/>
                <a:gd name="T10" fmla="*/ 500 w 732"/>
                <a:gd name="T11" fmla="*/ 102 h 392"/>
                <a:gd name="T12" fmla="*/ 462 w 732"/>
                <a:gd name="T13" fmla="*/ 111 h 392"/>
                <a:gd name="T14" fmla="*/ 436 w 732"/>
                <a:gd name="T15" fmla="*/ 123 h 392"/>
                <a:gd name="T16" fmla="*/ 427 w 732"/>
                <a:gd name="T17" fmla="*/ 98 h 392"/>
                <a:gd name="T18" fmla="*/ 282 w 732"/>
                <a:gd name="T19" fmla="*/ 0 h 392"/>
                <a:gd name="T20" fmla="*/ 133 w 732"/>
                <a:gd name="T21" fmla="*/ 123 h 392"/>
                <a:gd name="T22" fmla="*/ 128 w 732"/>
                <a:gd name="T23" fmla="*/ 140 h 392"/>
                <a:gd name="T24" fmla="*/ 111 w 732"/>
                <a:gd name="T25" fmla="*/ 140 h 392"/>
                <a:gd name="T26" fmla="*/ 0 w 732"/>
                <a:gd name="T27" fmla="*/ 268 h 392"/>
                <a:gd name="T28" fmla="*/ 124 w 732"/>
                <a:gd name="T29" fmla="*/ 391 h 392"/>
                <a:gd name="T30" fmla="*/ 637 w 732"/>
                <a:gd name="T31" fmla="*/ 391 h 392"/>
                <a:gd name="T32" fmla="*/ 731 w 732"/>
                <a:gd name="T33" fmla="*/ 298 h 392"/>
                <a:gd name="T34" fmla="*/ 637 w 732"/>
                <a:gd name="T35" fmla="*/ 20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2" h="392">
                  <a:moveTo>
                    <a:pt x="637" y="200"/>
                  </a:moveTo>
                  <a:lnTo>
                    <a:pt x="637" y="200"/>
                  </a:lnTo>
                  <a:cubicBezTo>
                    <a:pt x="628" y="200"/>
                    <a:pt x="624" y="200"/>
                    <a:pt x="620" y="204"/>
                  </a:cubicBezTo>
                  <a:cubicBezTo>
                    <a:pt x="590" y="208"/>
                    <a:pt x="590" y="208"/>
                    <a:pt x="590" y="208"/>
                  </a:cubicBezTo>
                  <a:cubicBezTo>
                    <a:pt x="590" y="183"/>
                    <a:pt x="590" y="183"/>
                    <a:pt x="590" y="183"/>
                  </a:cubicBezTo>
                  <a:cubicBezTo>
                    <a:pt x="581" y="136"/>
                    <a:pt x="543" y="102"/>
                    <a:pt x="500" y="102"/>
                  </a:cubicBezTo>
                  <a:cubicBezTo>
                    <a:pt x="487" y="102"/>
                    <a:pt x="474" y="106"/>
                    <a:pt x="462" y="111"/>
                  </a:cubicBezTo>
                  <a:cubicBezTo>
                    <a:pt x="436" y="123"/>
                    <a:pt x="436" y="123"/>
                    <a:pt x="436" y="123"/>
                  </a:cubicBezTo>
                  <a:cubicBezTo>
                    <a:pt x="427" y="98"/>
                    <a:pt x="427" y="98"/>
                    <a:pt x="427" y="98"/>
                  </a:cubicBezTo>
                  <a:cubicBezTo>
                    <a:pt x="406" y="38"/>
                    <a:pt x="346" y="0"/>
                    <a:pt x="282" y="0"/>
                  </a:cubicBezTo>
                  <a:cubicBezTo>
                    <a:pt x="210" y="0"/>
                    <a:pt x="146" y="51"/>
                    <a:pt x="133" y="123"/>
                  </a:cubicBezTo>
                  <a:cubicBezTo>
                    <a:pt x="128" y="140"/>
                    <a:pt x="128" y="140"/>
                    <a:pt x="128" y="140"/>
                  </a:cubicBezTo>
                  <a:cubicBezTo>
                    <a:pt x="111" y="140"/>
                    <a:pt x="111" y="140"/>
                    <a:pt x="111" y="140"/>
                  </a:cubicBezTo>
                  <a:cubicBezTo>
                    <a:pt x="47" y="149"/>
                    <a:pt x="0" y="200"/>
                    <a:pt x="0" y="268"/>
                  </a:cubicBezTo>
                  <a:cubicBezTo>
                    <a:pt x="0" y="336"/>
                    <a:pt x="56" y="391"/>
                    <a:pt x="124" y="391"/>
                  </a:cubicBezTo>
                  <a:cubicBezTo>
                    <a:pt x="637" y="391"/>
                    <a:pt x="637" y="391"/>
                    <a:pt x="637" y="391"/>
                  </a:cubicBezTo>
                  <a:cubicBezTo>
                    <a:pt x="688" y="391"/>
                    <a:pt x="731" y="349"/>
                    <a:pt x="731" y="298"/>
                  </a:cubicBezTo>
                  <a:cubicBezTo>
                    <a:pt x="731" y="242"/>
                    <a:pt x="688" y="200"/>
                    <a:pt x="637" y="2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856"/>
            <p:cNvSpPr>
              <a:spLocks noChangeArrowheads="1"/>
            </p:cNvSpPr>
            <p:nvPr/>
          </p:nvSpPr>
          <p:spPr bwMode="auto">
            <a:xfrm>
              <a:off x="2587096" y="2315230"/>
              <a:ext cx="338137" cy="209550"/>
            </a:xfrm>
            <a:custGeom>
              <a:avLst/>
              <a:gdLst>
                <a:gd name="T0" fmla="*/ 940 w 941"/>
                <a:gd name="T1" fmla="*/ 583 h 584"/>
                <a:gd name="T2" fmla="*/ 329 w 941"/>
                <a:gd name="T3" fmla="*/ 583 h 584"/>
                <a:gd name="T4" fmla="*/ 184 w 941"/>
                <a:gd name="T5" fmla="*/ 85 h 584"/>
                <a:gd name="T6" fmla="*/ 0 w 941"/>
                <a:gd name="T7" fmla="*/ 51 h 584"/>
                <a:gd name="T8" fmla="*/ 9 w 941"/>
                <a:gd name="T9" fmla="*/ 0 h 584"/>
                <a:gd name="T10" fmla="*/ 222 w 941"/>
                <a:gd name="T11" fmla="*/ 43 h 584"/>
                <a:gd name="T12" fmla="*/ 367 w 941"/>
                <a:gd name="T13" fmla="*/ 532 h 584"/>
                <a:gd name="T14" fmla="*/ 940 w 941"/>
                <a:gd name="T15" fmla="*/ 532 h 584"/>
                <a:gd name="T16" fmla="*/ 940 w 941"/>
                <a:gd name="T17" fmla="*/ 583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1" h="584">
                  <a:moveTo>
                    <a:pt x="940" y="583"/>
                  </a:moveTo>
                  <a:lnTo>
                    <a:pt x="329" y="583"/>
                  </a:lnTo>
                  <a:lnTo>
                    <a:pt x="184" y="85"/>
                  </a:lnTo>
                  <a:lnTo>
                    <a:pt x="0" y="51"/>
                  </a:lnTo>
                  <a:lnTo>
                    <a:pt x="9" y="0"/>
                  </a:lnTo>
                  <a:lnTo>
                    <a:pt x="222" y="43"/>
                  </a:lnTo>
                  <a:lnTo>
                    <a:pt x="367" y="532"/>
                  </a:lnTo>
                  <a:lnTo>
                    <a:pt x="940" y="532"/>
                  </a:lnTo>
                  <a:lnTo>
                    <a:pt x="940" y="5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857"/>
            <p:cNvSpPr>
              <a:spLocks noChangeArrowheads="1"/>
            </p:cNvSpPr>
            <p:nvPr/>
          </p:nvSpPr>
          <p:spPr bwMode="auto">
            <a:xfrm>
              <a:off x="2718858" y="2362855"/>
              <a:ext cx="239713" cy="106363"/>
            </a:xfrm>
            <a:custGeom>
              <a:avLst/>
              <a:gdLst>
                <a:gd name="T0" fmla="*/ 0 w 668"/>
                <a:gd name="T1" fmla="*/ 0 h 295"/>
                <a:gd name="T2" fmla="*/ 86 w 668"/>
                <a:gd name="T3" fmla="*/ 294 h 295"/>
                <a:gd name="T4" fmla="*/ 581 w 668"/>
                <a:gd name="T5" fmla="*/ 294 h 295"/>
                <a:gd name="T6" fmla="*/ 667 w 668"/>
                <a:gd name="T7" fmla="*/ 0 h 295"/>
                <a:gd name="T8" fmla="*/ 0 w 668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5">
                  <a:moveTo>
                    <a:pt x="0" y="0"/>
                  </a:moveTo>
                  <a:lnTo>
                    <a:pt x="86" y="294"/>
                  </a:lnTo>
                  <a:lnTo>
                    <a:pt x="581" y="294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858"/>
            <p:cNvSpPr>
              <a:spLocks noChangeArrowheads="1"/>
            </p:cNvSpPr>
            <p:nvPr/>
          </p:nvSpPr>
          <p:spPr bwMode="auto">
            <a:xfrm>
              <a:off x="2718858" y="2362855"/>
              <a:ext cx="239713" cy="106363"/>
            </a:xfrm>
            <a:custGeom>
              <a:avLst/>
              <a:gdLst>
                <a:gd name="T0" fmla="*/ 0 w 668"/>
                <a:gd name="T1" fmla="*/ 0 h 295"/>
                <a:gd name="T2" fmla="*/ 86 w 668"/>
                <a:gd name="T3" fmla="*/ 294 h 295"/>
                <a:gd name="T4" fmla="*/ 581 w 668"/>
                <a:gd name="T5" fmla="*/ 294 h 295"/>
                <a:gd name="T6" fmla="*/ 667 w 668"/>
                <a:gd name="T7" fmla="*/ 0 h 295"/>
                <a:gd name="T8" fmla="*/ 0 w 668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5">
                  <a:moveTo>
                    <a:pt x="0" y="0"/>
                  </a:moveTo>
                  <a:lnTo>
                    <a:pt x="86" y="294"/>
                  </a:lnTo>
                  <a:lnTo>
                    <a:pt x="581" y="294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859"/>
            <p:cNvSpPr>
              <a:spLocks noChangeArrowheads="1"/>
            </p:cNvSpPr>
            <p:nvPr/>
          </p:nvSpPr>
          <p:spPr bwMode="auto">
            <a:xfrm>
              <a:off x="2693458" y="2345393"/>
              <a:ext cx="288925" cy="141287"/>
            </a:xfrm>
            <a:custGeom>
              <a:avLst/>
              <a:gdLst>
                <a:gd name="T0" fmla="*/ 688 w 804"/>
                <a:gd name="T1" fmla="*/ 392 h 393"/>
                <a:gd name="T2" fmla="*/ 115 w 804"/>
                <a:gd name="T3" fmla="*/ 392 h 393"/>
                <a:gd name="T4" fmla="*/ 0 w 804"/>
                <a:gd name="T5" fmla="*/ 0 h 393"/>
                <a:gd name="T6" fmla="*/ 803 w 804"/>
                <a:gd name="T7" fmla="*/ 0 h 393"/>
                <a:gd name="T8" fmla="*/ 688 w 804"/>
                <a:gd name="T9" fmla="*/ 392 h 393"/>
                <a:gd name="T10" fmla="*/ 154 w 804"/>
                <a:gd name="T11" fmla="*/ 345 h 393"/>
                <a:gd name="T12" fmla="*/ 649 w 804"/>
                <a:gd name="T13" fmla="*/ 345 h 393"/>
                <a:gd name="T14" fmla="*/ 735 w 804"/>
                <a:gd name="T15" fmla="*/ 51 h 393"/>
                <a:gd name="T16" fmla="*/ 68 w 804"/>
                <a:gd name="T17" fmla="*/ 51 h 393"/>
                <a:gd name="T18" fmla="*/ 154 w 804"/>
                <a:gd name="T19" fmla="*/ 345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4" h="393">
                  <a:moveTo>
                    <a:pt x="688" y="392"/>
                  </a:moveTo>
                  <a:lnTo>
                    <a:pt x="115" y="392"/>
                  </a:lnTo>
                  <a:lnTo>
                    <a:pt x="0" y="0"/>
                  </a:lnTo>
                  <a:lnTo>
                    <a:pt x="803" y="0"/>
                  </a:lnTo>
                  <a:lnTo>
                    <a:pt x="688" y="392"/>
                  </a:lnTo>
                  <a:close/>
                  <a:moveTo>
                    <a:pt x="154" y="345"/>
                  </a:moveTo>
                  <a:lnTo>
                    <a:pt x="649" y="345"/>
                  </a:lnTo>
                  <a:lnTo>
                    <a:pt x="735" y="51"/>
                  </a:lnTo>
                  <a:lnTo>
                    <a:pt x="68" y="51"/>
                  </a:lnTo>
                  <a:lnTo>
                    <a:pt x="154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860"/>
            <p:cNvSpPr>
              <a:spLocks noChangeArrowheads="1"/>
            </p:cNvSpPr>
            <p:nvPr/>
          </p:nvSpPr>
          <p:spPr bwMode="auto">
            <a:xfrm>
              <a:off x="2837921" y="2362855"/>
              <a:ext cx="120650" cy="106363"/>
            </a:xfrm>
            <a:custGeom>
              <a:avLst/>
              <a:gdLst>
                <a:gd name="T0" fmla="*/ 334 w 335"/>
                <a:gd name="T1" fmla="*/ 0 h 295"/>
                <a:gd name="T2" fmla="*/ 0 w 335"/>
                <a:gd name="T3" fmla="*/ 0 h 295"/>
                <a:gd name="T4" fmla="*/ 0 w 335"/>
                <a:gd name="T5" fmla="*/ 294 h 295"/>
                <a:gd name="T6" fmla="*/ 248 w 335"/>
                <a:gd name="T7" fmla="*/ 294 h 295"/>
                <a:gd name="T8" fmla="*/ 334 w 335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5">
                  <a:moveTo>
                    <a:pt x="334" y="0"/>
                  </a:moveTo>
                  <a:lnTo>
                    <a:pt x="0" y="0"/>
                  </a:lnTo>
                  <a:lnTo>
                    <a:pt x="0" y="294"/>
                  </a:lnTo>
                  <a:lnTo>
                    <a:pt x="248" y="294"/>
                  </a:lnTo>
                  <a:lnTo>
                    <a:pt x="3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862"/>
            <p:cNvSpPr>
              <a:spLocks noChangeArrowheads="1"/>
            </p:cNvSpPr>
            <p:nvPr/>
          </p:nvSpPr>
          <p:spPr bwMode="auto">
            <a:xfrm>
              <a:off x="2728383" y="2518430"/>
              <a:ext cx="49213" cy="49213"/>
            </a:xfrm>
            <a:custGeom>
              <a:avLst/>
              <a:gdLst>
                <a:gd name="T0" fmla="*/ 137 w 138"/>
                <a:gd name="T1" fmla="*/ 68 h 137"/>
                <a:gd name="T2" fmla="*/ 137 w 138"/>
                <a:gd name="T3" fmla="*/ 68 h 137"/>
                <a:gd name="T4" fmla="*/ 68 w 138"/>
                <a:gd name="T5" fmla="*/ 136 h 137"/>
                <a:gd name="T6" fmla="*/ 0 w 138"/>
                <a:gd name="T7" fmla="*/ 68 h 137"/>
                <a:gd name="T8" fmla="*/ 68 w 138"/>
                <a:gd name="T9" fmla="*/ 0 h 137"/>
                <a:gd name="T10" fmla="*/ 137 w 138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37">
                  <a:moveTo>
                    <a:pt x="137" y="68"/>
                  </a:moveTo>
                  <a:lnTo>
                    <a:pt x="137" y="68"/>
                  </a:lnTo>
                  <a:cubicBezTo>
                    <a:pt x="137" y="102"/>
                    <a:pt x="107" y="136"/>
                    <a:pt x="68" y="136"/>
                  </a:cubicBezTo>
                  <a:cubicBezTo>
                    <a:pt x="30" y="136"/>
                    <a:pt x="0" y="102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7" y="0"/>
                    <a:pt x="137" y="30"/>
                    <a:pt x="137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863"/>
            <p:cNvSpPr>
              <a:spLocks noChangeArrowheads="1"/>
            </p:cNvSpPr>
            <p:nvPr/>
          </p:nvSpPr>
          <p:spPr bwMode="auto">
            <a:xfrm>
              <a:off x="2718858" y="2508905"/>
              <a:ext cx="68263" cy="66675"/>
            </a:xfrm>
            <a:custGeom>
              <a:avLst/>
              <a:gdLst>
                <a:gd name="T0" fmla="*/ 94 w 189"/>
                <a:gd name="T1" fmla="*/ 183 h 184"/>
                <a:gd name="T2" fmla="*/ 94 w 189"/>
                <a:gd name="T3" fmla="*/ 183 h 184"/>
                <a:gd name="T4" fmla="*/ 0 w 189"/>
                <a:gd name="T5" fmla="*/ 94 h 184"/>
                <a:gd name="T6" fmla="*/ 94 w 189"/>
                <a:gd name="T7" fmla="*/ 0 h 184"/>
                <a:gd name="T8" fmla="*/ 188 w 189"/>
                <a:gd name="T9" fmla="*/ 94 h 184"/>
                <a:gd name="T10" fmla="*/ 94 w 189"/>
                <a:gd name="T11" fmla="*/ 183 h 184"/>
                <a:gd name="T12" fmla="*/ 94 w 189"/>
                <a:gd name="T13" fmla="*/ 51 h 184"/>
                <a:gd name="T14" fmla="*/ 94 w 189"/>
                <a:gd name="T15" fmla="*/ 51 h 184"/>
                <a:gd name="T16" fmla="*/ 52 w 189"/>
                <a:gd name="T17" fmla="*/ 94 h 184"/>
                <a:gd name="T18" fmla="*/ 94 w 189"/>
                <a:gd name="T19" fmla="*/ 136 h 184"/>
                <a:gd name="T20" fmla="*/ 137 w 189"/>
                <a:gd name="T21" fmla="*/ 94 h 184"/>
                <a:gd name="T22" fmla="*/ 94 w 189"/>
                <a:gd name="T23" fmla="*/ 51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84">
                  <a:moveTo>
                    <a:pt x="94" y="183"/>
                  </a:moveTo>
                  <a:lnTo>
                    <a:pt x="94" y="183"/>
                  </a:lnTo>
                  <a:cubicBezTo>
                    <a:pt x="43" y="183"/>
                    <a:pt x="0" y="145"/>
                    <a:pt x="0" y="94"/>
                  </a:cubicBezTo>
                  <a:cubicBezTo>
                    <a:pt x="0" y="43"/>
                    <a:pt x="43" y="0"/>
                    <a:pt x="94" y="0"/>
                  </a:cubicBezTo>
                  <a:cubicBezTo>
                    <a:pt x="146" y="0"/>
                    <a:pt x="188" y="43"/>
                    <a:pt x="188" y="94"/>
                  </a:cubicBezTo>
                  <a:cubicBezTo>
                    <a:pt x="188" y="145"/>
                    <a:pt x="146" y="183"/>
                    <a:pt x="94" y="183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73" y="51"/>
                    <a:pt x="52" y="68"/>
                    <a:pt x="52" y="94"/>
                  </a:cubicBezTo>
                  <a:cubicBezTo>
                    <a:pt x="52" y="115"/>
                    <a:pt x="73" y="136"/>
                    <a:pt x="94" y="136"/>
                  </a:cubicBezTo>
                  <a:cubicBezTo>
                    <a:pt x="120" y="136"/>
                    <a:pt x="137" y="115"/>
                    <a:pt x="137" y="94"/>
                  </a:cubicBezTo>
                  <a:cubicBezTo>
                    <a:pt x="137" y="68"/>
                    <a:pt x="120" y="51"/>
                    <a:pt x="94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864"/>
            <p:cNvSpPr>
              <a:spLocks noChangeArrowheads="1"/>
            </p:cNvSpPr>
            <p:nvPr/>
          </p:nvSpPr>
          <p:spPr bwMode="auto">
            <a:xfrm>
              <a:off x="2850621" y="2518430"/>
              <a:ext cx="47625" cy="49213"/>
            </a:xfrm>
            <a:custGeom>
              <a:avLst/>
              <a:gdLst>
                <a:gd name="T0" fmla="*/ 132 w 133"/>
                <a:gd name="T1" fmla="*/ 68 h 137"/>
                <a:gd name="T2" fmla="*/ 132 w 133"/>
                <a:gd name="T3" fmla="*/ 68 h 137"/>
                <a:gd name="T4" fmla="*/ 68 w 133"/>
                <a:gd name="T5" fmla="*/ 136 h 137"/>
                <a:gd name="T6" fmla="*/ 0 w 133"/>
                <a:gd name="T7" fmla="*/ 68 h 137"/>
                <a:gd name="T8" fmla="*/ 68 w 133"/>
                <a:gd name="T9" fmla="*/ 0 h 137"/>
                <a:gd name="T10" fmla="*/ 132 w 133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137">
                  <a:moveTo>
                    <a:pt x="132" y="68"/>
                  </a:moveTo>
                  <a:lnTo>
                    <a:pt x="132" y="68"/>
                  </a:lnTo>
                  <a:cubicBezTo>
                    <a:pt x="132" y="102"/>
                    <a:pt x="102" y="136"/>
                    <a:pt x="68" y="136"/>
                  </a:cubicBezTo>
                  <a:cubicBezTo>
                    <a:pt x="30" y="136"/>
                    <a:pt x="0" y="102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2" y="0"/>
                    <a:pt x="132" y="30"/>
                    <a:pt x="132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865"/>
            <p:cNvSpPr>
              <a:spLocks noChangeArrowheads="1"/>
            </p:cNvSpPr>
            <p:nvPr/>
          </p:nvSpPr>
          <p:spPr bwMode="auto">
            <a:xfrm>
              <a:off x="2841096" y="2508905"/>
              <a:ext cx="66675" cy="66675"/>
            </a:xfrm>
            <a:custGeom>
              <a:avLst/>
              <a:gdLst>
                <a:gd name="T0" fmla="*/ 94 w 185"/>
                <a:gd name="T1" fmla="*/ 183 h 184"/>
                <a:gd name="T2" fmla="*/ 94 w 185"/>
                <a:gd name="T3" fmla="*/ 183 h 184"/>
                <a:gd name="T4" fmla="*/ 0 w 185"/>
                <a:gd name="T5" fmla="*/ 94 h 184"/>
                <a:gd name="T6" fmla="*/ 94 w 185"/>
                <a:gd name="T7" fmla="*/ 0 h 184"/>
                <a:gd name="T8" fmla="*/ 184 w 185"/>
                <a:gd name="T9" fmla="*/ 94 h 184"/>
                <a:gd name="T10" fmla="*/ 94 w 185"/>
                <a:gd name="T11" fmla="*/ 183 h 184"/>
                <a:gd name="T12" fmla="*/ 94 w 185"/>
                <a:gd name="T13" fmla="*/ 51 h 184"/>
                <a:gd name="T14" fmla="*/ 94 w 185"/>
                <a:gd name="T15" fmla="*/ 51 h 184"/>
                <a:gd name="T16" fmla="*/ 51 w 185"/>
                <a:gd name="T17" fmla="*/ 94 h 184"/>
                <a:gd name="T18" fmla="*/ 94 w 185"/>
                <a:gd name="T19" fmla="*/ 136 h 184"/>
                <a:gd name="T20" fmla="*/ 137 w 185"/>
                <a:gd name="T21" fmla="*/ 94 h 184"/>
                <a:gd name="T22" fmla="*/ 94 w 185"/>
                <a:gd name="T23" fmla="*/ 51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5" h="184">
                  <a:moveTo>
                    <a:pt x="94" y="183"/>
                  </a:moveTo>
                  <a:lnTo>
                    <a:pt x="94" y="183"/>
                  </a:lnTo>
                  <a:cubicBezTo>
                    <a:pt x="43" y="183"/>
                    <a:pt x="0" y="145"/>
                    <a:pt x="0" y="94"/>
                  </a:cubicBezTo>
                  <a:cubicBezTo>
                    <a:pt x="0" y="43"/>
                    <a:pt x="43" y="0"/>
                    <a:pt x="94" y="0"/>
                  </a:cubicBezTo>
                  <a:cubicBezTo>
                    <a:pt x="145" y="0"/>
                    <a:pt x="184" y="43"/>
                    <a:pt x="184" y="94"/>
                  </a:cubicBezTo>
                  <a:cubicBezTo>
                    <a:pt x="184" y="145"/>
                    <a:pt x="145" y="183"/>
                    <a:pt x="94" y="183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68" y="51"/>
                    <a:pt x="51" y="68"/>
                    <a:pt x="51" y="94"/>
                  </a:cubicBezTo>
                  <a:cubicBezTo>
                    <a:pt x="51" y="115"/>
                    <a:pt x="68" y="136"/>
                    <a:pt x="94" y="136"/>
                  </a:cubicBezTo>
                  <a:cubicBezTo>
                    <a:pt x="115" y="136"/>
                    <a:pt x="137" y="115"/>
                    <a:pt x="137" y="94"/>
                  </a:cubicBezTo>
                  <a:cubicBezTo>
                    <a:pt x="137" y="68"/>
                    <a:pt x="115" y="51"/>
                    <a:pt x="94" y="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0" name="Group 179"/>
          <p:cNvGrpSpPr/>
          <p:nvPr/>
        </p:nvGrpSpPr>
        <p:grpSpPr>
          <a:xfrm>
            <a:off x="961237" y="2909529"/>
            <a:ext cx="503237" cy="346075"/>
            <a:chOff x="2587096" y="2868138"/>
            <a:chExt cx="503237" cy="346075"/>
          </a:xfrm>
        </p:grpSpPr>
        <p:sp>
          <p:nvSpPr>
            <p:cNvPr id="181" name="Freeform 873"/>
            <p:cNvSpPr>
              <a:spLocks noChangeArrowheads="1"/>
            </p:cNvSpPr>
            <p:nvPr/>
          </p:nvSpPr>
          <p:spPr bwMode="auto">
            <a:xfrm>
              <a:off x="2837921" y="3003075"/>
              <a:ext cx="120650" cy="104775"/>
            </a:xfrm>
            <a:custGeom>
              <a:avLst/>
              <a:gdLst>
                <a:gd name="T0" fmla="*/ 334 w 335"/>
                <a:gd name="T1" fmla="*/ 0 h 293"/>
                <a:gd name="T2" fmla="*/ 0 w 335"/>
                <a:gd name="T3" fmla="*/ 0 h 293"/>
                <a:gd name="T4" fmla="*/ 0 w 335"/>
                <a:gd name="T5" fmla="*/ 292 h 293"/>
                <a:gd name="T6" fmla="*/ 248 w 335"/>
                <a:gd name="T7" fmla="*/ 292 h 293"/>
                <a:gd name="T8" fmla="*/ 334 w 335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3">
                  <a:moveTo>
                    <a:pt x="334" y="0"/>
                  </a:moveTo>
                  <a:lnTo>
                    <a:pt x="0" y="0"/>
                  </a:lnTo>
                  <a:lnTo>
                    <a:pt x="0" y="292"/>
                  </a:lnTo>
                  <a:lnTo>
                    <a:pt x="248" y="292"/>
                  </a:lnTo>
                  <a:lnTo>
                    <a:pt x="3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866"/>
            <p:cNvSpPr>
              <a:spLocks noChangeArrowheads="1"/>
            </p:cNvSpPr>
            <p:nvPr/>
          </p:nvSpPr>
          <p:spPr bwMode="auto">
            <a:xfrm>
              <a:off x="2790296" y="2868138"/>
              <a:ext cx="300037" cy="177800"/>
            </a:xfrm>
            <a:custGeom>
              <a:avLst/>
              <a:gdLst>
                <a:gd name="T0" fmla="*/ 688 w 834"/>
                <a:gd name="T1" fmla="*/ 491 h 492"/>
                <a:gd name="T2" fmla="*/ 688 w 834"/>
                <a:gd name="T3" fmla="*/ 491 h 492"/>
                <a:gd name="T4" fmla="*/ 175 w 834"/>
                <a:gd name="T5" fmla="*/ 491 h 492"/>
                <a:gd name="T6" fmla="*/ 0 w 834"/>
                <a:gd name="T7" fmla="*/ 317 h 492"/>
                <a:gd name="T8" fmla="*/ 137 w 834"/>
                <a:gd name="T9" fmla="*/ 148 h 492"/>
                <a:gd name="T10" fmla="*/ 333 w 834"/>
                <a:gd name="T11" fmla="*/ 0 h 492"/>
                <a:gd name="T12" fmla="*/ 517 w 834"/>
                <a:gd name="T13" fmla="*/ 110 h 492"/>
                <a:gd name="T14" fmla="*/ 551 w 834"/>
                <a:gd name="T15" fmla="*/ 106 h 492"/>
                <a:gd name="T16" fmla="*/ 683 w 834"/>
                <a:gd name="T17" fmla="*/ 203 h 492"/>
                <a:gd name="T18" fmla="*/ 688 w 834"/>
                <a:gd name="T19" fmla="*/ 203 h 492"/>
                <a:gd name="T20" fmla="*/ 833 w 834"/>
                <a:gd name="T21" fmla="*/ 347 h 492"/>
                <a:gd name="T22" fmla="*/ 688 w 834"/>
                <a:gd name="T23" fmla="*/ 491 h 492"/>
                <a:gd name="T24" fmla="*/ 333 w 834"/>
                <a:gd name="T25" fmla="*/ 51 h 492"/>
                <a:gd name="T26" fmla="*/ 333 w 834"/>
                <a:gd name="T27" fmla="*/ 51 h 492"/>
                <a:gd name="T28" fmla="*/ 184 w 834"/>
                <a:gd name="T29" fmla="*/ 174 h 492"/>
                <a:gd name="T30" fmla="*/ 179 w 834"/>
                <a:gd name="T31" fmla="*/ 195 h 492"/>
                <a:gd name="T32" fmla="*/ 162 w 834"/>
                <a:gd name="T33" fmla="*/ 195 h 492"/>
                <a:gd name="T34" fmla="*/ 51 w 834"/>
                <a:gd name="T35" fmla="*/ 317 h 492"/>
                <a:gd name="T36" fmla="*/ 175 w 834"/>
                <a:gd name="T37" fmla="*/ 440 h 492"/>
                <a:gd name="T38" fmla="*/ 688 w 834"/>
                <a:gd name="T39" fmla="*/ 440 h 492"/>
                <a:gd name="T40" fmla="*/ 782 w 834"/>
                <a:gd name="T41" fmla="*/ 347 h 492"/>
                <a:gd name="T42" fmla="*/ 688 w 834"/>
                <a:gd name="T43" fmla="*/ 254 h 492"/>
                <a:gd name="T44" fmla="*/ 671 w 834"/>
                <a:gd name="T45" fmla="*/ 254 h 492"/>
                <a:gd name="T46" fmla="*/ 641 w 834"/>
                <a:gd name="T47" fmla="*/ 258 h 492"/>
                <a:gd name="T48" fmla="*/ 641 w 834"/>
                <a:gd name="T49" fmla="*/ 233 h 492"/>
                <a:gd name="T50" fmla="*/ 551 w 834"/>
                <a:gd name="T51" fmla="*/ 157 h 492"/>
                <a:gd name="T52" fmla="*/ 513 w 834"/>
                <a:gd name="T53" fmla="*/ 165 h 492"/>
                <a:gd name="T54" fmla="*/ 487 w 834"/>
                <a:gd name="T55" fmla="*/ 178 h 492"/>
                <a:gd name="T56" fmla="*/ 478 w 834"/>
                <a:gd name="T57" fmla="*/ 152 h 492"/>
                <a:gd name="T58" fmla="*/ 333 w 834"/>
                <a:gd name="T59" fmla="*/ 51 h 492"/>
                <a:gd name="T60" fmla="*/ 688 w 834"/>
                <a:gd name="T61" fmla="*/ 491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4" h="492">
                  <a:moveTo>
                    <a:pt x="688" y="491"/>
                  </a:moveTo>
                  <a:lnTo>
                    <a:pt x="688" y="491"/>
                  </a:lnTo>
                  <a:cubicBezTo>
                    <a:pt x="175" y="491"/>
                    <a:pt x="175" y="491"/>
                    <a:pt x="175" y="491"/>
                  </a:cubicBezTo>
                  <a:cubicBezTo>
                    <a:pt x="77" y="491"/>
                    <a:pt x="0" y="415"/>
                    <a:pt x="0" y="317"/>
                  </a:cubicBezTo>
                  <a:cubicBezTo>
                    <a:pt x="0" y="233"/>
                    <a:pt x="60" y="165"/>
                    <a:pt x="137" y="148"/>
                  </a:cubicBezTo>
                  <a:cubicBezTo>
                    <a:pt x="162" y="64"/>
                    <a:pt x="243" y="0"/>
                    <a:pt x="333" y="0"/>
                  </a:cubicBezTo>
                  <a:cubicBezTo>
                    <a:pt x="410" y="0"/>
                    <a:pt x="483" y="47"/>
                    <a:pt x="517" y="110"/>
                  </a:cubicBezTo>
                  <a:cubicBezTo>
                    <a:pt x="530" y="110"/>
                    <a:pt x="538" y="106"/>
                    <a:pt x="551" y="106"/>
                  </a:cubicBezTo>
                  <a:cubicBezTo>
                    <a:pt x="611" y="106"/>
                    <a:pt x="666" y="148"/>
                    <a:pt x="683" y="203"/>
                  </a:cubicBezTo>
                  <a:cubicBezTo>
                    <a:pt x="683" y="203"/>
                    <a:pt x="683" y="203"/>
                    <a:pt x="688" y="203"/>
                  </a:cubicBezTo>
                  <a:cubicBezTo>
                    <a:pt x="765" y="203"/>
                    <a:pt x="833" y="267"/>
                    <a:pt x="833" y="347"/>
                  </a:cubicBezTo>
                  <a:cubicBezTo>
                    <a:pt x="833" y="428"/>
                    <a:pt x="765" y="491"/>
                    <a:pt x="688" y="491"/>
                  </a:cubicBezTo>
                  <a:lnTo>
                    <a:pt x="333" y="51"/>
                  </a:lnTo>
                  <a:lnTo>
                    <a:pt x="333" y="51"/>
                  </a:lnTo>
                  <a:cubicBezTo>
                    <a:pt x="261" y="51"/>
                    <a:pt x="197" y="102"/>
                    <a:pt x="184" y="174"/>
                  </a:cubicBezTo>
                  <a:cubicBezTo>
                    <a:pt x="179" y="195"/>
                    <a:pt x="179" y="195"/>
                    <a:pt x="179" y="195"/>
                  </a:cubicBezTo>
                  <a:cubicBezTo>
                    <a:pt x="162" y="195"/>
                    <a:pt x="162" y="195"/>
                    <a:pt x="162" y="195"/>
                  </a:cubicBezTo>
                  <a:cubicBezTo>
                    <a:pt x="98" y="199"/>
                    <a:pt x="51" y="254"/>
                    <a:pt x="51" y="317"/>
                  </a:cubicBezTo>
                  <a:cubicBezTo>
                    <a:pt x="51" y="385"/>
                    <a:pt x="107" y="440"/>
                    <a:pt x="175" y="440"/>
                  </a:cubicBezTo>
                  <a:cubicBezTo>
                    <a:pt x="688" y="440"/>
                    <a:pt x="688" y="440"/>
                    <a:pt x="688" y="440"/>
                  </a:cubicBezTo>
                  <a:cubicBezTo>
                    <a:pt x="739" y="440"/>
                    <a:pt x="782" y="398"/>
                    <a:pt x="782" y="347"/>
                  </a:cubicBezTo>
                  <a:cubicBezTo>
                    <a:pt x="782" y="296"/>
                    <a:pt x="739" y="254"/>
                    <a:pt x="688" y="254"/>
                  </a:cubicBezTo>
                  <a:cubicBezTo>
                    <a:pt x="679" y="254"/>
                    <a:pt x="675" y="254"/>
                    <a:pt x="671" y="254"/>
                  </a:cubicBezTo>
                  <a:cubicBezTo>
                    <a:pt x="641" y="258"/>
                    <a:pt x="641" y="258"/>
                    <a:pt x="641" y="258"/>
                  </a:cubicBezTo>
                  <a:cubicBezTo>
                    <a:pt x="641" y="233"/>
                    <a:pt x="641" y="233"/>
                    <a:pt x="641" y="233"/>
                  </a:cubicBezTo>
                  <a:cubicBezTo>
                    <a:pt x="632" y="191"/>
                    <a:pt x="594" y="157"/>
                    <a:pt x="551" y="157"/>
                  </a:cubicBezTo>
                  <a:cubicBezTo>
                    <a:pt x="538" y="157"/>
                    <a:pt x="525" y="161"/>
                    <a:pt x="513" y="165"/>
                  </a:cubicBezTo>
                  <a:cubicBezTo>
                    <a:pt x="487" y="178"/>
                    <a:pt x="487" y="178"/>
                    <a:pt x="487" y="178"/>
                  </a:cubicBezTo>
                  <a:cubicBezTo>
                    <a:pt x="478" y="152"/>
                    <a:pt x="478" y="152"/>
                    <a:pt x="478" y="152"/>
                  </a:cubicBezTo>
                  <a:cubicBezTo>
                    <a:pt x="457" y="93"/>
                    <a:pt x="397" y="51"/>
                    <a:pt x="333" y="51"/>
                  </a:cubicBezTo>
                  <a:lnTo>
                    <a:pt x="688" y="4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867"/>
            <p:cNvSpPr>
              <a:spLocks noChangeArrowheads="1"/>
            </p:cNvSpPr>
            <p:nvPr/>
          </p:nvSpPr>
          <p:spPr bwMode="auto">
            <a:xfrm>
              <a:off x="2809346" y="2885600"/>
              <a:ext cx="263525" cy="139700"/>
            </a:xfrm>
            <a:custGeom>
              <a:avLst/>
              <a:gdLst>
                <a:gd name="T0" fmla="*/ 637 w 732"/>
                <a:gd name="T1" fmla="*/ 203 h 390"/>
                <a:gd name="T2" fmla="*/ 637 w 732"/>
                <a:gd name="T3" fmla="*/ 203 h 390"/>
                <a:gd name="T4" fmla="*/ 620 w 732"/>
                <a:gd name="T5" fmla="*/ 203 h 390"/>
                <a:gd name="T6" fmla="*/ 590 w 732"/>
                <a:gd name="T7" fmla="*/ 207 h 390"/>
                <a:gd name="T8" fmla="*/ 590 w 732"/>
                <a:gd name="T9" fmla="*/ 182 h 390"/>
                <a:gd name="T10" fmla="*/ 500 w 732"/>
                <a:gd name="T11" fmla="*/ 106 h 390"/>
                <a:gd name="T12" fmla="*/ 462 w 732"/>
                <a:gd name="T13" fmla="*/ 114 h 390"/>
                <a:gd name="T14" fmla="*/ 436 w 732"/>
                <a:gd name="T15" fmla="*/ 127 h 390"/>
                <a:gd name="T16" fmla="*/ 427 w 732"/>
                <a:gd name="T17" fmla="*/ 101 h 390"/>
                <a:gd name="T18" fmla="*/ 282 w 732"/>
                <a:gd name="T19" fmla="*/ 0 h 390"/>
                <a:gd name="T20" fmla="*/ 133 w 732"/>
                <a:gd name="T21" fmla="*/ 123 h 390"/>
                <a:gd name="T22" fmla="*/ 128 w 732"/>
                <a:gd name="T23" fmla="*/ 144 h 390"/>
                <a:gd name="T24" fmla="*/ 111 w 732"/>
                <a:gd name="T25" fmla="*/ 144 h 390"/>
                <a:gd name="T26" fmla="*/ 0 w 732"/>
                <a:gd name="T27" fmla="*/ 266 h 390"/>
                <a:gd name="T28" fmla="*/ 124 w 732"/>
                <a:gd name="T29" fmla="*/ 389 h 390"/>
                <a:gd name="T30" fmla="*/ 637 w 732"/>
                <a:gd name="T31" fmla="*/ 389 h 390"/>
                <a:gd name="T32" fmla="*/ 731 w 732"/>
                <a:gd name="T33" fmla="*/ 296 h 390"/>
                <a:gd name="T34" fmla="*/ 637 w 732"/>
                <a:gd name="T35" fmla="*/ 203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2" h="390">
                  <a:moveTo>
                    <a:pt x="637" y="203"/>
                  </a:moveTo>
                  <a:lnTo>
                    <a:pt x="637" y="203"/>
                  </a:lnTo>
                  <a:cubicBezTo>
                    <a:pt x="628" y="203"/>
                    <a:pt x="624" y="203"/>
                    <a:pt x="620" y="203"/>
                  </a:cubicBezTo>
                  <a:cubicBezTo>
                    <a:pt x="590" y="207"/>
                    <a:pt x="590" y="207"/>
                    <a:pt x="590" y="207"/>
                  </a:cubicBezTo>
                  <a:cubicBezTo>
                    <a:pt x="590" y="182"/>
                    <a:pt x="590" y="182"/>
                    <a:pt x="590" y="182"/>
                  </a:cubicBezTo>
                  <a:cubicBezTo>
                    <a:pt x="581" y="140"/>
                    <a:pt x="543" y="106"/>
                    <a:pt x="500" y="106"/>
                  </a:cubicBezTo>
                  <a:cubicBezTo>
                    <a:pt x="487" y="106"/>
                    <a:pt x="474" y="110"/>
                    <a:pt x="462" y="114"/>
                  </a:cubicBezTo>
                  <a:cubicBezTo>
                    <a:pt x="436" y="127"/>
                    <a:pt x="436" y="127"/>
                    <a:pt x="436" y="127"/>
                  </a:cubicBezTo>
                  <a:cubicBezTo>
                    <a:pt x="427" y="101"/>
                    <a:pt x="427" y="101"/>
                    <a:pt x="427" y="101"/>
                  </a:cubicBezTo>
                  <a:cubicBezTo>
                    <a:pt x="406" y="42"/>
                    <a:pt x="346" y="0"/>
                    <a:pt x="282" y="0"/>
                  </a:cubicBezTo>
                  <a:cubicBezTo>
                    <a:pt x="210" y="0"/>
                    <a:pt x="146" y="51"/>
                    <a:pt x="133" y="123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1" y="144"/>
                    <a:pt x="111" y="144"/>
                    <a:pt x="111" y="144"/>
                  </a:cubicBezTo>
                  <a:cubicBezTo>
                    <a:pt x="47" y="148"/>
                    <a:pt x="0" y="203"/>
                    <a:pt x="0" y="266"/>
                  </a:cubicBezTo>
                  <a:cubicBezTo>
                    <a:pt x="0" y="334"/>
                    <a:pt x="56" y="389"/>
                    <a:pt x="124" y="389"/>
                  </a:cubicBezTo>
                  <a:cubicBezTo>
                    <a:pt x="637" y="389"/>
                    <a:pt x="637" y="389"/>
                    <a:pt x="637" y="389"/>
                  </a:cubicBezTo>
                  <a:cubicBezTo>
                    <a:pt x="688" y="389"/>
                    <a:pt x="731" y="347"/>
                    <a:pt x="731" y="296"/>
                  </a:cubicBezTo>
                  <a:cubicBezTo>
                    <a:pt x="731" y="245"/>
                    <a:pt x="688" y="203"/>
                    <a:pt x="637" y="2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868"/>
            <p:cNvSpPr>
              <a:spLocks noChangeArrowheads="1"/>
            </p:cNvSpPr>
            <p:nvPr/>
          </p:nvSpPr>
          <p:spPr bwMode="auto">
            <a:xfrm>
              <a:off x="2587096" y="2955450"/>
              <a:ext cx="338137" cy="209550"/>
            </a:xfrm>
            <a:custGeom>
              <a:avLst/>
              <a:gdLst>
                <a:gd name="T0" fmla="*/ 940 w 941"/>
                <a:gd name="T1" fmla="*/ 579 h 580"/>
                <a:gd name="T2" fmla="*/ 329 w 941"/>
                <a:gd name="T3" fmla="*/ 579 h 580"/>
                <a:gd name="T4" fmla="*/ 184 w 941"/>
                <a:gd name="T5" fmla="*/ 80 h 580"/>
                <a:gd name="T6" fmla="*/ 0 w 941"/>
                <a:gd name="T7" fmla="*/ 46 h 580"/>
                <a:gd name="T8" fmla="*/ 9 w 941"/>
                <a:gd name="T9" fmla="*/ 0 h 580"/>
                <a:gd name="T10" fmla="*/ 222 w 941"/>
                <a:gd name="T11" fmla="*/ 38 h 580"/>
                <a:gd name="T12" fmla="*/ 367 w 941"/>
                <a:gd name="T13" fmla="*/ 529 h 580"/>
                <a:gd name="T14" fmla="*/ 940 w 941"/>
                <a:gd name="T15" fmla="*/ 529 h 580"/>
                <a:gd name="T16" fmla="*/ 940 w 941"/>
                <a:gd name="T17" fmla="*/ 579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1" h="580">
                  <a:moveTo>
                    <a:pt x="940" y="579"/>
                  </a:moveTo>
                  <a:lnTo>
                    <a:pt x="329" y="579"/>
                  </a:lnTo>
                  <a:lnTo>
                    <a:pt x="184" y="80"/>
                  </a:lnTo>
                  <a:lnTo>
                    <a:pt x="0" y="46"/>
                  </a:lnTo>
                  <a:lnTo>
                    <a:pt x="9" y="0"/>
                  </a:lnTo>
                  <a:lnTo>
                    <a:pt x="222" y="38"/>
                  </a:lnTo>
                  <a:lnTo>
                    <a:pt x="367" y="529"/>
                  </a:lnTo>
                  <a:lnTo>
                    <a:pt x="940" y="529"/>
                  </a:lnTo>
                  <a:lnTo>
                    <a:pt x="940" y="5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869"/>
            <p:cNvSpPr>
              <a:spLocks noChangeArrowheads="1"/>
            </p:cNvSpPr>
            <p:nvPr/>
          </p:nvSpPr>
          <p:spPr bwMode="auto">
            <a:xfrm>
              <a:off x="2718858" y="3003075"/>
              <a:ext cx="239713" cy="104775"/>
            </a:xfrm>
            <a:custGeom>
              <a:avLst/>
              <a:gdLst>
                <a:gd name="T0" fmla="*/ 0 w 668"/>
                <a:gd name="T1" fmla="*/ 0 h 293"/>
                <a:gd name="T2" fmla="*/ 86 w 668"/>
                <a:gd name="T3" fmla="*/ 292 h 293"/>
                <a:gd name="T4" fmla="*/ 581 w 668"/>
                <a:gd name="T5" fmla="*/ 292 h 293"/>
                <a:gd name="T6" fmla="*/ 667 w 668"/>
                <a:gd name="T7" fmla="*/ 0 h 293"/>
                <a:gd name="T8" fmla="*/ 0 w 668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3">
                  <a:moveTo>
                    <a:pt x="0" y="0"/>
                  </a:moveTo>
                  <a:lnTo>
                    <a:pt x="86" y="292"/>
                  </a:lnTo>
                  <a:lnTo>
                    <a:pt x="581" y="292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870"/>
            <p:cNvSpPr>
              <a:spLocks noChangeArrowheads="1"/>
            </p:cNvSpPr>
            <p:nvPr/>
          </p:nvSpPr>
          <p:spPr bwMode="auto">
            <a:xfrm>
              <a:off x="2718858" y="3003075"/>
              <a:ext cx="239713" cy="104775"/>
            </a:xfrm>
            <a:custGeom>
              <a:avLst/>
              <a:gdLst>
                <a:gd name="T0" fmla="*/ 0 w 668"/>
                <a:gd name="T1" fmla="*/ 0 h 293"/>
                <a:gd name="T2" fmla="*/ 86 w 668"/>
                <a:gd name="T3" fmla="*/ 292 h 293"/>
                <a:gd name="T4" fmla="*/ 581 w 668"/>
                <a:gd name="T5" fmla="*/ 292 h 293"/>
                <a:gd name="T6" fmla="*/ 667 w 668"/>
                <a:gd name="T7" fmla="*/ 0 h 293"/>
                <a:gd name="T8" fmla="*/ 0 w 668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3">
                  <a:moveTo>
                    <a:pt x="0" y="0"/>
                  </a:moveTo>
                  <a:lnTo>
                    <a:pt x="86" y="292"/>
                  </a:lnTo>
                  <a:lnTo>
                    <a:pt x="581" y="292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871"/>
            <p:cNvSpPr>
              <a:spLocks noChangeArrowheads="1"/>
            </p:cNvSpPr>
            <p:nvPr/>
          </p:nvSpPr>
          <p:spPr bwMode="auto">
            <a:xfrm>
              <a:off x="2693458" y="2987200"/>
              <a:ext cx="288925" cy="141288"/>
            </a:xfrm>
            <a:custGeom>
              <a:avLst/>
              <a:gdLst>
                <a:gd name="T0" fmla="*/ 688 w 804"/>
                <a:gd name="T1" fmla="*/ 390 h 391"/>
                <a:gd name="T2" fmla="*/ 115 w 804"/>
                <a:gd name="T3" fmla="*/ 390 h 391"/>
                <a:gd name="T4" fmla="*/ 0 w 804"/>
                <a:gd name="T5" fmla="*/ 0 h 391"/>
                <a:gd name="T6" fmla="*/ 803 w 804"/>
                <a:gd name="T7" fmla="*/ 0 h 391"/>
                <a:gd name="T8" fmla="*/ 688 w 804"/>
                <a:gd name="T9" fmla="*/ 390 h 391"/>
                <a:gd name="T10" fmla="*/ 154 w 804"/>
                <a:gd name="T11" fmla="*/ 339 h 391"/>
                <a:gd name="T12" fmla="*/ 649 w 804"/>
                <a:gd name="T13" fmla="*/ 339 h 391"/>
                <a:gd name="T14" fmla="*/ 735 w 804"/>
                <a:gd name="T15" fmla="*/ 47 h 391"/>
                <a:gd name="T16" fmla="*/ 68 w 804"/>
                <a:gd name="T17" fmla="*/ 47 h 391"/>
                <a:gd name="T18" fmla="*/ 154 w 804"/>
                <a:gd name="T19" fmla="*/ 339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4" h="391">
                  <a:moveTo>
                    <a:pt x="688" y="390"/>
                  </a:moveTo>
                  <a:lnTo>
                    <a:pt x="115" y="390"/>
                  </a:lnTo>
                  <a:lnTo>
                    <a:pt x="0" y="0"/>
                  </a:lnTo>
                  <a:lnTo>
                    <a:pt x="803" y="0"/>
                  </a:lnTo>
                  <a:lnTo>
                    <a:pt x="688" y="390"/>
                  </a:lnTo>
                  <a:close/>
                  <a:moveTo>
                    <a:pt x="154" y="339"/>
                  </a:moveTo>
                  <a:lnTo>
                    <a:pt x="649" y="339"/>
                  </a:lnTo>
                  <a:lnTo>
                    <a:pt x="735" y="47"/>
                  </a:lnTo>
                  <a:lnTo>
                    <a:pt x="68" y="47"/>
                  </a:lnTo>
                  <a:lnTo>
                    <a:pt x="154" y="33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872"/>
            <p:cNvSpPr>
              <a:spLocks noChangeArrowheads="1"/>
            </p:cNvSpPr>
            <p:nvPr/>
          </p:nvSpPr>
          <p:spPr bwMode="auto">
            <a:xfrm>
              <a:off x="2837921" y="3003075"/>
              <a:ext cx="120650" cy="104775"/>
            </a:xfrm>
            <a:custGeom>
              <a:avLst/>
              <a:gdLst>
                <a:gd name="T0" fmla="*/ 334 w 335"/>
                <a:gd name="T1" fmla="*/ 0 h 293"/>
                <a:gd name="T2" fmla="*/ 0 w 335"/>
                <a:gd name="T3" fmla="*/ 0 h 293"/>
                <a:gd name="T4" fmla="*/ 0 w 335"/>
                <a:gd name="T5" fmla="*/ 292 h 293"/>
                <a:gd name="T6" fmla="*/ 248 w 335"/>
                <a:gd name="T7" fmla="*/ 292 h 293"/>
                <a:gd name="T8" fmla="*/ 334 w 335"/>
                <a:gd name="T9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3">
                  <a:moveTo>
                    <a:pt x="334" y="0"/>
                  </a:moveTo>
                  <a:lnTo>
                    <a:pt x="0" y="0"/>
                  </a:lnTo>
                  <a:lnTo>
                    <a:pt x="0" y="292"/>
                  </a:lnTo>
                  <a:lnTo>
                    <a:pt x="248" y="292"/>
                  </a:lnTo>
                  <a:lnTo>
                    <a:pt x="3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874"/>
            <p:cNvSpPr>
              <a:spLocks noChangeArrowheads="1"/>
            </p:cNvSpPr>
            <p:nvPr/>
          </p:nvSpPr>
          <p:spPr bwMode="auto">
            <a:xfrm>
              <a:off x="2728383" y="3157063"/>
              <a:ext cx="49213" cy="49212"/>
            </a:xfrm>
            <a:custGeom>
              <a:avLst/>
              <a:gdLst>
                <a:gd name="T0" fmla="*/ 137 w 138"/>
                <a:gd name="T1" fmla="*/ 68 h 137"/>
                <a:gd name="T2" fmla="*/ 137 w 138"/>
                <a:gd name="T3" fmla="*/ 68 h 137"/>
                <a:gd name="T4" fmla="*/ 68 w 138"/>
                <a:gd name="T5" fmla="*/ 136 h 137"/>
                <a:gd name="T6" fmla="*/ 0 w 138"/>
                <a:gd name="T7" fmla="*/ 68 h 137"/>
                <a:gd name="T8" fmla="*/ 68 w 138"/>
                <a:gd name="T9" fmla="*/ 0 h 137"/>
                <a:gd name="T10" fmla="*/ 137 w 138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37">
                  <a:moveTo>
                    <a:pt x="137" y="68"/>
                  </a:moveTo>
                  <a:lnTo>
                    <a:pt x="137" y="68"/>
                  </a:lnTo>
                  <a:cubicBezTo>
                    <a:pt x="137" y="106"/>
                    <a:pt x="107" y="136"/>
                    <a:pt x="68" y="136"/>
                  </a:cubicBezTo>
                  <a:cubicBezTo>
                    <a:pt x="30" y="136"/>
                    <a:pt x="0" y="106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7" y="0"/>
                    <a:pt x="137" y="30"/>
                    <a:pt x="137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875"/>
            <p:cNvSpPr>
              <a:spLocks noChangeArrowheads="1"/>
            </p:cNvSpPr>
            <p:nvPr/>
          </p:nvSpPr>
          <p:spPr bwMode="auto">
            <a:xfrm>
              <a:off x="2718858" y="3147538"/>
              <a:ext cx="68263" cy="66675"/>
            </a:xfrm>
            <a:custGeom>
              <a:avLst/>
              <a:gdLst>
                <a:gd name="T0" fmla="*/ 94 w 189"/>
                <a:gd name="T1" fmla="*/ 186 h 187"/>
                <a:gd name="T2" fmla="*/ 94 w 189"/>
                <a:gd name="T3" fmla="*/ 186 h 187"/>
                <a:gd name="T4" fmla="*/ 0 w 189"/>
                <a:gd name="T5" fmla="*/ 93 h 187"/>
                <a:gd name="T6" fmla="*/ 94 w 189"/>
                <a:gd name="T7" fmla="*/ 0 h 187"/>
                <a:gd name="T8" fmla="*/ 188 w 189"/>
                <a:gd name="T9" fmla="*/ 93 h 187"/>
                <a:gd name="T10" fmla="*/ 94 w 189"/>
                <a:gd name="T11" fmla="*/ 186 h 187"/>
                <a:gd name="T12" fmla="*/ 94 w 189"/>
                <a:gd name="T13" fmla="*/ 51 h 187"/>
                <a:gd name="T14" fmla="*/ 94 w 189"/>
                <a:gd name="T15" fmla="*/ 51 h 187"/>
                <a:gd name="T16" fmla="*/ 52 w 189"/>
                <a:gd name="T17" fmla="*/ 93 h 187"/>
                <a:gd name="T18" fmla="*/ 94 w 189"/>
                <a:gd name="T19" fmla="*/ 135 h 187"/>
                <a:gd name="T20" fmla="*/ 137 w 189"/>
                <a:gd name="T21" fmla="*/ 93 h 187"/>
                <a:gd name="T22" fmla="*/ 94 w 189"/>
                <a:gd name="T23" fmla="*/ 5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87">
                  <a:moveTo>
                    <a:pt x="94" y="186"/>
                  </a:moveTo>
                  <a:lnTo>
                    <a:pt x="94" y="186"/>
                  </a:lnTo>
                  <a:cubicBezTo>
                    <a:pt x="43" y="186"/>
                    <a:pt x="0" y="144"/>
                    <a:pt x="0" y="93"/>
                  </a:cubicBezTo>
                  <a:cubicBezTo>
                    <a:pt x="0" y="42"/>
                    <a:pt x="43" y="0"/>
                    <a:pt x="94" y="0"/>
                  </a:cubicBezTo>
                  <a:cubicBezTo>
                    <a:pt x="146" y="0"/>
                    <a:pt x="188" y="42"/>
                    <a:pt x="188" y="93"/>
                  </a:cubicBezTo>
                  <a:cubicBezTo>
                    <a:pt x="188" y="144"/>
                    <a:pt x="146" y="186"/>
                    <a:pt x="94" y="186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73" y="51"/>
                    <a:pt x="52" y="72"/>
                    <a:pt x="52" y="93"/>
                  </a:cubicBezTo>
                  <a:cubicBezTo>
                    <a:pt x="52" y="118"/>
                    <a:pt x="73" y="135"/>
                    <a:pt x="94" y="135"/>
                  </a:cubicBezTo>
                  <a:cubicBezTo>
                    <a:pt x="120" y="135"/>
                    <a:pt x="137" y="118"/>
                    <a:pt x="137" y="93"/>
                  </a:cubicBezTo>
                  <a:cubicBezTo>
                    <a:pt x="137" y="72"/>
                    <a:pt x="120" y="51"/>
                    <a:pt x="94" y="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876"/>
            <p:cNvSpPr>
              <a:spLocks noChangeArrowheads="1"/>
            </p:cNvSpPr>
            <p:nvPr/>
          </p:nvSpPr>
          <p:spPr bwMode="auto">
            <a:xfrm>
              <a:off x="2850621" y="3157063"/>
              <a:ext cx="47625" cy="49212"/>
            </a:xfrm>
            <a:custGeom>
              <a:avLst/>
              <a:gdLst>
                <a:gd name="T0" fmla="*/ 132 w 133"/>
                <a:gd name="T1" fmla="*/ 68 h 137"/>
                <a:gd name="T2" fmla="*/ 132 w 133"/>
                <a:gd name="T3" fmla="*/ 68 h 137"/>
                <a:gd name="T4" fmla="*/ 68 w 133"/>
                <a:gd name="T5" fmla="*/ 136 h 137"/>
                <a:gd name="T6" fmla="*/ 0 w 133"/>
                <a:gd name="T7" fmla="*/ 68 h 137"/>
                <a:gd name="T8" fmla="*/ 68 w 133"/>
                <a:gd name="T9" fmla="*/ 0 h 137"/>
                <a:gd name="T10" fmla="*/ 132 w 133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137">
                  <a:moveTo>
                    <a:pt x="132" y="68"/>
                  </a:moveTo>
                  <a:lnTo>
                    <a:pt x="132" y="68"/>
                  </a:lnTo>
                  <a:cubicBezTo>
                    <a:pt x="132" y="106"/>
                    <a:pt x="102" y="136"/>
                    <a:pt x="68" y="136"/>
                  </a:cubicBezTo>
                  <a:cubicBezTo>
                    <a:pt x="30" y="136"/>
                    <a:pt x="0" y="106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2" y="0"/>
                    <a:pt x="132" y="30"/>
                    <a:pt x="132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877"/>
            <p:cNvSpPr>
              <a:spLocks noChangeArrowheads="1"/>
            </p:cNvSpPr>
            <p:nvPr/>
          </p:nvSpPr>
          <p:spPr bwMode="auto">
            <a:xfrm>
              <a:off x="2841096" y="3147538"/>
              <a:ext cx="66675" cy="66675"/>
            </a:xfrm>
            <a:custGeom>
              <a:avLst/>
              <a:gdLst>
                <a:gd name="T0" fmla="*/ 94 w 185"/>
                <a:gd name="T1" fmla="*/ 186 h 187"/>
                <a:gd name="T2" fmla="*/ 94 w 185"/>
                <a:gd name="T3" fmla="*/ 186 h 187"/>
                <a:gd name="T4" fmla="*/ 0 w 185"/>
                <a:gd name="T5" fmla="*/ 93 h 187"/>
                <a:gd name="T6" fmla="*/ 94 w 185"/>
                <a:gd name="T7" fmla="*/ 0 h 187"/>
                <a:gd name="T8" fmla="*/ 184 w 185"/>
                <a:gd name="T9" fmla="*/ 93 h 187"/>
                <a:gd name="T10" fmla="*/ 94 w 185"/>
                <a:gd name="T11" fmla="*/ 186 h 187"/>
                <a:gd name="T12" fmla="*/ 94 w 185"/>
                <a:gd name="T13" fmla="*/ 51 h 187"/>
                <a:gd name="T14" fmla="*/ 94 w 185"/>
                <a:gd name="T15" fmla="*/ 51 h 187"/>
                <a:gd name="T16" fmla="*/ 51 w 185"/>
                <a:gd name="T17" fmla="*/ 93 h 187"/>
                <a:gd name="T18" fmla="*/ 94 w 185"/>
                <a:gd name="T19" fmla="*/ 135 h 187"/>
                <a:gd name="T20" fmla="*/ 137 w 185"/>
                <a:gd name="T21" fmla="*/ 93 h 187"/>
                <a:gd name="T22" fmla="*/ 94 w 185"/>
                <a:gd name="T23" fmla="*/ 5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5" h="187">
                  <a:moveTo>
                    <a:pt x="94" y="186"/>
                  </a:moveTo>
                  <a:lnTo>
                    <a:pt x="94" y="186"/>
                  </a:lnTo>
                  <a:cubicBezTo>
                    <a:pt x="43" y="186"/>
                    <a:pt x="0" y="144"/>
                    <a:pt x="0" y="93"/>
                  </a:cubicBezTo>
                  <a:cubicBezTo>
                    <a:pt x="0" y="42"/>
                    <a:pt x="43" y="0"/>
                    <a:pt x="94" y="0"/>
                  </a:cubicBezTo>
                  <a:cubicBezTo>
                    <a:pt x="145" y="0"/>
                    <a:pt x="184" y="42"/>
                    <a:pt x="184" y="93"/>
                  </a:cubicBezTo>
                  <a:cubicBezTo>
                    <a:pt x="184" y="144"/>
                    <a:pt x="145" y="186"/>
                    <a:pt x="94" y="186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68" y="51"/>
                    <a:pt x="51" y="72"/>
                    <a:pt x="51" y="93"/>
                  </a:cubicBezTo>
                  <a:cubicBezTo>
                    <a:pt x="51" y="118"/>
                    <a:pt x="68" y="135"/>
                    <a:pt x="94" y="135"/>
                  </a:cubicBezTo>
                  <a:cubicBezTo>
                    <a:pt x="115" y="135"/>
                    <a:pt x="137" y="118"/>
                    <a:pt x="137" y="93"/>
                  </a:cubicBezTo>
                  <a:cubicBezTo>
                    <a:pt x="137" y="72"/>
                    <a:pt x="115" y="51"/>
                    <a:pt x="94" y="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3" name="Group 192"/>
          <p:cNvGrpSpPr/>
          <p:nvPr/>
        </p:nvGrpSpPr>
        <p:grpSpPr>
          <a:xfrm>
            <a:off x="961237" y="3529250"/>
            <a:ext cx="503237" cy="349250"/>
            <a:chOff x="2596621" y="3485257"/>
            <a:chExt cx="503237" cy="349250"/>
          </a:xfrm>
        </p:grpSpPr>
        <p:sp>
          <p:nvSpPr>
            <p:cNvPr id="194" name="Freeform 885"/>
            <p:cNvSpPr>
              <a:spLocks noChangeArrowheads="1"/>
            </p:cNvSpPr>
            <p:nvPr/>
          </p:nvSpPr>
          <p:spPr bwMode="auto">
            <a:xfrm>
              <a:off x="2847446" y="3621782"/>
              <a:ext cx="120650" cy="106362"/>
            </a:xfrm>
            <a:custGeom>
              <a:avLst/>
              <a:gdLst>
                <a:gd name="T0" fmla="*/ 334 w 335"/>
                <a:gd name="T1" fmla="*/ 0 h 295"/>
                <a:gd name="T2" fmla="*/ 0 w 335"/>
                <a:gd name="T3" fmla="*/ 0 h 295"/>
                <a:gd name="T4" fmla="*/ 0 w 335"/>
                <a:gd name="T5" fmla="*/ 294 h 295"/>
                <a:gd name="T6" fmla="*/ 248 w 335"/>
                <a:gd name="T7" fmla="*/ 294 h 295"/>
                <a:gd name="T8" fmla="*/ 334 w 335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5">
                  <a:moveTo>
                    <a:pt x="334" y="0"/>
                  </a:moveTo>
                  <a:lnTo>
                    <a:pt x="0" y="0"/>
                  </a:lnTo>
                  <a:lnTo>
                    <a:pt x="0" y="294"/>
                  </a:lnTo>
                  <a:lnTo>
                    <a:pt x="248" y="294"/>
                  </a:lnTo>
                  <a:lnTo>
                    <a:pt x="3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878"/>
            <p:cNvSpPr>
              <a:spLocks noChangeArrowheads="1"/>
            </p:cNvSpPr>
            <p:nvPr/>
          </p:nvSpPr>
          <p:spPr bwMode="auto">
            <a:xfrm>
              <a:off x="2799821" y="3485257"/>
              <a:ext cx="300037" cy="177800"/>
            </a:xfrm>
            <a:custGeom>
              <a:avLst/>
              <a:gdLst>
                <a:gd name="T0" fmla="*/ 688 w 834"/>
                <a:gd name="T1" fmla="*/ 493 h 494"/>
                <a:gd name="T2" fmla="*/ 688 w 834"/>
                <a:gd name="T3" fmla="*/ 493 h 494"/>
                <a:gd name="T4" fmla="*/ 175 w 834"/>
                <a:gd name="T5" fmla="*/ 493 h 494"/>
                <a:gd name="T6" fmla="*/ 0 w 834"/>
                <a:gd name="T7" fmla="*/ 319 h 494"/>
                <a:gd name="T8" fmla="*/ 137 w 834"/>
                <a:gd name="T9" fmla="*/ 145 h 494"/>
                <a:gd name="T10" fmla="*/ 333 w 834"/>
                <a:gd name="T11" fmla="*/ 0 h 494"/>
                <a:gd name="T12" fmla="*/ 517 w 834"/>
                <a:gd name="T13" fmla="*/ 111 h 494"/>
                <a:gd name="T14" fmla="*/ 551 w 834"/>
                <a:gd name="T15" fmla="*/ 106 h 494"/>
                <a:gd name="T16" fmla="*/ 683 w 834"/>
                <a:gd name="T17" fmla="*/ 204 h 494"/>
                <a:gd name="T18" fmla="*/ 688 w 834"/>
                <a:gd name="T19" fmla="*/ 204 h 494"/>
                <a:gd name="T20" fmla="*/ 833 w 834"/>
                <a:gd name="T21" fmla="*/ 349 h 494"/>
                <a:gd name="T22" fmla="*/ 688 w 834"/>
                <a:gd name="T23" fmla="*/ 493 h 494"/>
                <a:gd name="T24" fmla="*/ 333 w 834"/>
                <a:gd name="T25" fmla="*/ 51 h 494"/>
                <a:gd name="T26" fmla="*/ 333 w 834"/>
                <a:gd name="T27" fmla="*/ 51 h 494"/>
                <a:gd name="T28" fmla="*/ 184 w 834"/>
                <a:gd name="T29" fmla="*/ 174 h 494"/>
                <a:gd name="T30" fmla="*/ 179 w 834"/>
                <a:gd name="T31" fmla="*/ 191 h 494"/>
                <a:gd name="T32" fmla="*/ 162 w 834"/>
                <a:gd name="T33" fmla="*/ 191 h 494"/>
                <a:gd name="T34" fmla="*/ 51 w 834"/>
                <a:gd name="T35" fmla="*/ 319 h 494"/>
                <a:gd name="T36" fmla="*/ 175 w 834"/>
                <a:gd name="T37" fmla="*/ 442 h 494"/>
                <a:gd name="T38" fmla="*/ 688 w 834"/>
                <a:gd name="T39" fmla="*/ 442 h 494"/>
                <a:gd name="T40" fmla="*/ 782 w 834"/>
                <a:gd name="T41" fmla="*/ 349 h 494"/>
                <a:gd name="T42" fmla="*/ 688 w 834"/>
                <a:gd name="T43" fmla="*/ 251 h 494"/>
                <a:gd name="T44" fmla="*/ 671 w 834"/>
                <a:gd name="T45" fmla="*/ 255 h 494"/>
                <a:gd name="T46" fmla="*/ 641 w 834"/>
                <a:gd name="T47" fmla="*/ 259 h 494"/>
                <a:gd name="T48" fmla="*/ 641 w 834"/>
                <a:gd name="T49" fmla="*/ 234 h 494"/>
                <a:gd name="T50" fmla="*/ 551 w 834"/>
                <a:gd name="T51" fmla="*/ 157 h 494"/>
                <a:gd name="T52" fmla="*/ 513 w 834"/>
                <a:gd name="T53" fmla="*/ 166 h 494"/>
                <a:gd name="T54" fmla="*/ 487 w 834"/>
                <a:gd name="T55" fmla="*/ 174 h 494"/>
                <a:gd name="T56" fmla="*/ 478 w 834"/>
                <a:gd name="T57" fmla="*/ 149 h 494"/>
                <a:gd name="T58" fmla="*/ 333 w 834"/>
                <a:gd name="T59" fmla="*/ 51 h 494"/>
                <a:gd name="T60" fmla="*/ 688 w 834"/>
                <a:gd name="T61" fmla="*/ 493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4" h="494">
                  <a:moveTo>
                    <a:pt x="688" y="493"/>
                  </a:moveTo>
                  <a:lnTo>
                    <a:pt x="688" y="493"/>
                  </a:lnTo>
                  <a:cubicBezTo>
                    <a:pt x="175" y="493"/>
                    <a:pt x="175" y="493"/>
                    <a:pt x="175" y="493"/>
                  </a:cubicBezTo>
                  <a:cubicBezTo>
                    <a:pt x="77" y="493"/>
                    <a:pt x="0" y="412"/>
                    <a:pt x="0" y="319"/>
                  </a:cubicBezTo>
                  <a:cubicBezTo>
                    <a:pt x="0" y="234"/>
                    <a:pt x="60" y="162"/>
                    <a:pt x="137" y="145"/>
                  </a:cubicBezTo>
                  <a:cubicBezTo>
                    <a:pt x="162" y="60"/>
                    <a:pt x="243" y="0"/>
                    <a:pt x="333" y="0"/>
                  </a:cubicBezTo>
                  <a:cubicBezTo>
                    <a:pt x="410" y="0"/>
                    <a:pt x="483" y="43"/>
                    <a:pt x="517" y="111"/>
                  </a:cubicBezTo>
                  <a:cubicBezTo>
                    <a:pt x="530" y="106"/>
                    <a:pt x="538" y="106"/>
                    <a:pt x="551" y="106"/>
                  </a:cubicBezTo>
                  <a:cubicBezTo>
                    <a:pt x="611" y="106"/>
                    <a:pt x="666" y="145"/>
                    <a:pt x="683" y="204"/>
                  </a:cubicBezTo>
                  <a:cubicBezTo>
                    <a:pt x="683" y="204"/>
                    <a:pt x="683" y="204"/>
                    <a:pt x="688" y="204"/>
                  </a:cubicBezTo>
                  <a:cubicBezTo>
                    <a:pt x="765" y="204"/>
                    <a:pt x="833" y="268"/>
                    <a:pt x="833" y="349"/>
                  </a:cubicBezTo>
                  <a:cubicBezTo>
                    <a:pt x="833" y="425"/>
                    <a:pt x="765" y="493"/>
                    <a:pt x="688" y="493"/>
                  </a:cubicBezTo>
                  <a:lnTo>
                    <a:pt x="333" y="51"/>
                  </a:lnTo>
                  <a:lnTo>
                    <a:pt x="333" y="51"/>
                  </a:lnTo>
                  <a:cubicBezTo>
                    <a:pt x="261" y="51"/>
                    <a:pt x="197" y="102"/>
                    <a:pt x="184" y="174"/>
                  </a:cubicBezTo>
                  <a:cubicBezTo>
                    <a:pt x="179" y="191"/>
                    <a:pt x="179" y="191"/>
                    <a:pt x="179" y="191"/>
                  </a:cubicBezTo>
                  <a:cubicBezTo>
                    <a:pt x="162" y="191"/>
                    <a:pt x="162" y="191"/>
                    <a:pt x="162" y="191"/>
                  </a:cubicBezTo>
                  <a:cubicBezTo>
                    <a:pt x="98" y="200"/>
                    <a:pt x="51" y="255"/>
                    <a:pt x="51" y="319"/>
                  </a:cubicBezTo>
                  <a:cubicBezTo>
                    <a:pt x="51" y="387"/>
                    <a:pt x="107" y="442"/>
                    <a:pt x="175" y="442"/>
                  </a:cubicBezTo>
                  <a:cubicBezTo>
                    <a:pt x="688" y="442"/>
                    <a:pt x="688" y="442"/>
                    <a:pt x="688" y="442"/>
                  </a:cubicBezTo>
                  <a:cubicBezTo>
                    <a:pt x="739" y="442"/>
                    <a:pt x="782" y="400"/>
                    <a:pt x="782" y="349"/>
                  </a:cubicBezTo>
                  <a:cubicBezTo>
                    <a:pt x="782" y="293"/>
                    <a:pt x="739" y="251"/>
                    <a:pt x="688" y="251"/>
                  </a:cubicBezTo>
                  <a:cubicBezTo>
                    <a:pt x="679" y="251"/>
                    <a:pt x="675" y="251"/>
                    <a:pt x="671" y="255"/>
                  </a:cubicBezTo>
                  <a:cubicBezTo>
                    <a:pt x="641" y="259"/>
                    <a:pt x="641" y="259"/>
                    <a:pt x="641" y="259"/>
                  </a:cubicBezTo>
                  <a:cubicBezTo>
                    <a:pt x="641" y="234"/>
                    <a:pt x="641" y="234"/>
                    <a:pt x="641" y="234"/>
                  </a:cubicBezTo>
                  <a:cubicBezTo>
                    <a:pt x="632" y="187"/>
                    <a:pt x="594" y="157"/>
                    <a:pt x="551" y="157"/>
                  </a:cubicBezTo>
                  <a:cubicBezTo>
                    <a:pt x="538" y="157"/>
                    <a:pt x="525" y="157"/>
                    <a:pt x="513" y="166"/>
                  </a:cubicBezTo>
                  <a:cubicBezTo>
                    <a:pt x="487" y="174"/>
                    <a:pt x="487" y="174"/>
                    <a:pt x="487" y="174"/>
                  </a:cubicBezTo>
                  <a:cubicBezTo>
                    <a:pt x="478" y="149"/>
                    <a:pt x="478" y="149"/>
                    <a:pt x="478" y="149"/>
                  </a:cubicBezTo>
                  <a:cubicBezTo>
                    <a:pt x="457" y="89"/>
                    <a:pt x="397" y="51"/>
                    <a:pt x="333" y="51"/>
                  </a:cubicBezTo>
                  <a:lnTo>
                    <a:pt x="688" y="49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879"/>
            <p:cNvSpPr>
              <a:spLocks noChangeArrowheads="1"/>
            </p:cNvSpPr>
            <p:nvPr/>
          </p:nvSpPr>
          <p:spPr bwMode="auto">
            <a:xfrm>
              <a:off x="2818871" y="3504307"/>
              <a:ext cx="263525" cy="141287"/>
            </a:xfrm>
            <a:custGeom>
              <a:avLst/>
              <a:gdLst>
                <a:gd name="T0" fmla="*/ 637 w 732"/>
                <a:gd name="T1" fmla="*/ 200 h 392"/>
                <a:gd name="T2" fmla="*/ 637 w 732"/>
                <a:gd name="T3" fmla="*/ 200 h 392"/>
                <a:gd name="T4" fmla="*/ 620 w 732"/>
                <a:gd name="T5" fmla="*/ 204 h 392"/>
                <a:gd name="T6" fmla="*/ 590 w 732"/>
                <a:gd name="T7" fmla="*/ 208 h 392"/>
                <a:gd name="T8" fmla="*/ 590 w 732"/>
                <a:gd name="T9" fmla="*/ 183 h 392"/>
                <a:gd name="T10" fmla="*/ 500 w 732"/>
                <a:gd name="T11" fmla="*/ 106 h 392"/>
                <a:gd name="T12" fmla="*/ 462 w 732"/>
                <a:gd name="T13" fmla="*/ 115 h 392"/>
                <a:gd name="T14" fmla="*/ 436 w 732"/>
                <a:gd name="T15" fmla="*/ 123 h 392"/>
                <a:gd name="T16" fmla="*/ 427 w 732"/>
                <a:gd name="T17" fmla="*/ 98 h 392"/>
                <a:gd name="T18" fmla="*/ 282 w 732"/>
                <a:gd name="T19" fmla="*/ 0 h 392"/>
                <a:gd name="T20" fmla="*/ 133 w 732"/>
                <a:gd name="T21" fmla="*/ 123 h 392"/>
                <a:gd name="T22" fmla="*/ 128 w 732"/>
                <a:gd name="T23" fmla="*/ 140 h 392"/>
                <a:gd name="T24" fmla="*/ 111 w 732"/>
                <a:gd name="T25" fmla="*/ 140 h 392"/>
                <a:gd name="T26" fmla="*/ 0 w 732"/>
                <a:gd name="T27" fmla="*/ 268 h 392"/>
                <a:gd name="T28" fmla="*/ 124 w 732"/>
                <a:gd name="T29" fmla="*/ 391 h 392"/>
                <a:gd name="T30" fmla="*/ 637 w 732"/>
                <a:gd name="T31" fmla="*/ 391 h 392"/>
                <a:gd name="T32" fmla="*/ 731 w 732"/>
                <a:gd name="T33" fmla="*/ 298 h 392"/>
                <a:gd name="T34" fmla="*/ 637 w 732"/>
                <a:gd name="T35" fmla="*/ 20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2" h="392">
                  <a:moveTo>
                    <a:pt x="637" y="200"/>
                  </a:moveTo>
                  <a:lnTo>
                    <a:pt x="637" y="200"/>
                  </a:lnTo>
                  <a:cubicBezTo>
                    <a:pt x="628" y="200"/>
                    <a:pt x="624" y="200"/>
                    <a:pt x="620" y="204"/>
                  </a:cubicBezTo>
                  <a:cubicBezTo>
                    <a:pt x="590" y="208"/>
                    <a:pt x="590" y="208"/>
                    <a:pt x="590" y="208"/>
                  </a:cubicBezTo>
                  <a:cubicBezTo>
                    <a:pt x="590" y="183"/>
                    <a:pt x="590" y="183"/>
                    <a:pt x="590" y="183"/>
                  </a:cubicBezTo>
                  <a:cubicBezTo>
                    <a:pt x="581" y="136"/>
                    <a:pt x="543" y="106"/>
                    <a:pt x="500" y="106"/>
                  </a:cubicBezTo>
                  <a:cubicBezTo>
                    <a:pt x="487" y="106"/>
                    <a:pt x="474" y="106"/>
                    <a:pt x="462" y="115"/>
                  </a:cubicBezTo>
                  <a:cubicBezTo>
                    <a:pt x="436" y="123"/>
                    <a:pt x="436" y="123"/>
                    <a:pt x="436" y="123"/>
                  </a:cubicBezTo>
                  <a:cubicBezTo>
                    <a:pt x="427" y="98"/>
                    <a:pt x="427" y="98"/>
                    <a:pt x="427" y="98"/>
                  </a:cubicBezTo>
                  <a:cubicBezTo>
                    <a:pt x="406" y="38"/>
                    <a:pt x="346" y="0"/>
                    <a:pt x="282" y="0"/>
                  </a:cubicBezTo>
                  <a:cubicBezTo>
                    <a:pt x="210" y="0"/>
                    <a:pt x="146" y="51"/>
                    <a:pt x="133" y="123"/>
                  </a:cubicBezTo>
                  <a:cubicBezTo>
                    <a:pt x="128" y="140"/>
                    <a:pt x="128" y="140"/>
                    <a:pt x="128" y="140"/>
                  </a:cubicBezTo>
                  <a:cubicBezTo>
                    <a:pt x="111" y="140"/>
                    <a:pt x="111" y="140"/>
                    <a:pt x="111" y="140"/>
                  </a:cubicBezTo>
                  <a:cubicBezTo>
                    <a:pt x="47" y="149"/>
                    <a:pt x="0" y="204"/>
                    <a:pt x="0" y="268"/>
                  </a:cubicBezTo>
                  <a:cubicBezTo>
                    <a:pt x="0" y="336"/>
                    <a:pt x="56" y="391"/>
                    <a:pt x="124" y="391"/>
                  </a:cubicBezTo>
                  <a:cubicBezTo>
                    <a:pt x="637" y="391"/>
                    <a:pt x="637" y="391"/>
                    <a:pt x="637" y="391"/>
                  </a:cubicBezTo>
                  <a:cubicBezTo>
                    <a:pt x="688" y="391"/>
                    <a:pt x="731" y="349"/>
                    <a:pt x="731" y="298"/>
                  </a:cubicBezTo>
                  <a:cubicBezTo>
                    <a:pt x="731" y="242"/>
                    <a:pt x="688" y="200"/>
                    <a:pt x="637" y="2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880"/>
            <p:cNvSpPr>
              <a:spLocks noChangeArrowheads="1"/>
            </p:cNvSpPr>
            <p:nvPr/>
          </p:nvSpPr>
          <p:spPr bwMode="auto">
            <a:xfrm>
              <a:off x="2596621" y="3572569"/>
              <a:ext cx="338137" cy="209550"/>
            </a:xfrm>
            <a:custGeom>
              <a:avLst/>
              <a:gdLst>
                <a:gd name="T0" fmla="*/ 940 w 941"/>
                <a:gd name="T1" fmla="*/ 583 h 584"/>
                <a:gd name="T2" fmla="*/ 329 w 941"/>
                <a:gd name="T3" fmla="*/ 583 h 584"/>
                <a:gd name="T4" fmla="*/ 184 w 941"/>
                <a:gd name="T5" fmla="*/ 85 h 584"/>
                <a:gd name="T6" fmla="*/ 0 w 941"/>
                <a:gd name="T7" fmla="*/ 51 h 584"/>
                <a:gd name="T8" fmla="*/ 9 w 941"/>
                <a:gd name="T9" fmla="*/ 0 h 584"/>
                <a:gd name="T10" fmla="*/ 222 w 941"/>
                <a:gd name="T11" fmla="*/ 43 h 584"/>
                <a:gd name="T12" fmla="*/ 367 w 941"/>
                <a:gd name="T13" fmla="*/ 532 h 584"/>
                <a:gd name="T14" fmla="*/ 940 w 941"/>
                <a:gd name="T15" fmla="*/ 532 h 584"/>
                <a:gd name="T16" fmla="*/ 940 w 941"/>
                <a:gd name="T17" fmla="*/ 583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1" h="584">
                  <a:moveTo>
                    <a:pt x="940" y="583"/>
                  </a:moveTo>
                  <a:lnTo>
                    <a:pt x="329" y="583"/>
                  </a:lnTo>
                  <a:lnTo>
                    <a:pt x="184" y="85"/>
                  </a:lnTo>
                  <a:lnTo>
                    <a:pt x="0" y="51"/>
                  </a:lnTo>
                  <a:lnTo>
                    <a:pt x="9" y="0"/>
                  </a:lnTo>
                  <a:lnTo>
                    <a:pt x="222" y="43"/>
                  </a:lnTo>
                  <a:lnTo>
                    <a:pt x="367" y="532"/>
                  </a:lnTo>
                  <a:lnTo>
                    <a:pt x="940" y="532"/>
                  </a:lnTo>
                  <a:lnTo>
                    <a:pt x="940" y="5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881"/>
            <p:cNvSpPr>
              <a:spLocks noChangeArrowheads="1"/>
            </p:cNvSpPr>
            <p:nvPr/>
          </p:nvSpPr>
          <p:spPr bwMode="auto">
            <a:xfrm>
              <a:off x="2728383" y="3621782"/>
              <a:ext cx="239713" cy="106362"/>
            </a:xfrm>
            <a:custGeom>
              <a:avLst/>
              <a:gdLst>
                <a:gd name="T0" fmla="*/ 0 w 668"/>
                <a:gd name="T1" fmla="*/ 0 h 295"/>
                <a:gd name="T2" fmla="*/ 86 w 668"/>
                <a:gd name="T3" fmla="*/ 294 h 295"/>
                <a:gd name="T4" fmla="*/ 581 w 668"/>
                <a:gd name="T5" fmla="*/ 294 h 295"/>
                <a:gd name="T6" fmla="*/ 667 w 668"/>
                <a:gd name="T7" fmla="*/ 0 h 295"/>
                <a:gd name="T8" fmla="*/ 0 w 668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5">
                  <a:moveTo>
                    <a:pt x="0" y="0"/>
                  </a:moveTo>
                  <a:lnTo>
                    <a:pt x="86" y="294"/>
                  </a:lnTo>
                  <a:lnTo>
                    <a:pt x="581" y="294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882"/>
            <p:cNvSpPr>
              <a:spLocks noChangeArrowheads="1"/>
            </p:cNvSpPr>
            <p:nvPr/>
          </p:nvSpPr>
          <p:spPr bwMode="auto">
            <a:xfrm>
              <a:off x="2728383" y="3621782"/>
              <a:ext cx="239713" cy="106362"/>
            </a:xfrm>
            <a:custGeom>
              <a:avLst/>
              <a:gdLst>
                <a:gd name="T0" fmla="*/ 0 w 668"/>
                <a:gd name="T1" fmla="*/ 0 h 295"/>
                <a:gd name="T2" fmla="*/ 86 w 668"/>
                <a:gd name="T3" fmla="*/ 294 h 295"/>
                <a:gd name="T4" fmla="*/ 581 w 668"/>
                <a:gd name="T5" fmla="*/ 294 h 295"/>
                <a:gd name="T6" fmla="*/ 667 w 668"/>
                <a:gd name="T7" fmla="*/ 0 h 295"/>
                <a:gd name="T8" fmla="*/ 0 w 668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295">
                  <a:moveTo>
                    <a:pt x="0" y="0"/>
                  </a:moveTo>
                  <a:lnTo>
                    <a:pt x="86" y="294"/>
                  </a:lnTo>
                  <a:lnTo>
                    <a:pt x="581" y="294"/>
                  </a:lnTo>
                  <a:lnTo>
                    <a:pt x="66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883"/>
            <p:cNvSpPr>
              <a:spLocks noChangeArrowheads="1"/>
            </p:cNvSpPr>
            <p:nvPr/>
          </p:nvSpPr>
          <p:spPr bwMode="auto">
            <a:xfrm>
              <a:off x="2702983" y="3604319"/>
              <a:ext cx="288925" cy="142875"/>
            </a:xfrm>
            <a:custGeom>
              <a:avLst/>
              <a:gdLst>
                <a:gd name="T0" fmla="*/ 688 w 804"/>
                <a:gd name="T1" fmla="*/ 396 h 397"/>
                <a:gd name="T2" fmla="*/ 115 w 804"/>
                <a:gd name="T3" fmla="*/ 396 h 397"/>
                <a:gd name="T4" fmla="*/ 0 w 804"/>
                <a:gd name="T5" fmla="*/ 0 h 397"/>
                <a:gd name="T6" fmla="*/ 803 w 804"/>
                <a:gd name="T7" fmla="*/ 0 h 397"/>
                <a:gd name="T8" fmla="*/ 688 w 804"/>
                <a:gd name="T9" fmla="*/ 396 h 397"/>
                <a:gd name="T10" fmla="*/ 154 w 804"/>
                <a:gd name="T11" fmla="*/ 345 h 397"/>
                <a:gd name="T12" fmla="*/ 649 w 804"/>
                <a:gd name="T13" fmla="*/ 345 h 397"/>
                <a:gd name="T14" fmla="*/ 735 w 804"/>
                <a:gd name="T15" fmla="*/ 51 h 397"/>
                <a:gd name="T16" fmla="*/ 68 w 804"/>
                <a:gd name="T17" fmla="*/ 51 h 397"/>
                <a:gd name="T18" fmla="*/ 154 w 804"/>
                <a:gd name="T19" fmla="*/ 34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4" h="397">
                  <a:moveTo>
                    <a:pt x="688" y="396"/>
                  </a:moveTo>
                  <a:lnTo>
                    <a:pt x="115" y="396"/>
                  </a:lnTo>
                  <a:lnTo>
                    <a:pt x="0" y="0"/>
                  </a:lnTo>
                  <a:lnTo>
                    <a:pt x="803" y="0"/>
                  </a:lnTo>
                  <a:lnTo>
                    <a:pt x="688" y="396"/>
                  </a:lnTo>
                  <a:close/>
                  <a:moveTo>
                    <a:pt x="154" y="345"/>
                  </a:moveTo>
                  <a:lnTo>
                    <a:pt x="649" y="345"/>
                  </a:lnTo>
                  <a:lnTo>
                    <a:pt x="735" y="51"/>
                  </a:lnTo>
                  <a:lnTo>
                    <a:pt x="68" y="51"/>
                  </a:lnTo>
                  <a:lnTo>
                    <a:pt x="154" y="3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884"/>
            <p:cNvSpPr>
              <a:spLocks noChangeArrowheads="1"/>
            </p:cNvSpPr>
            <p:nvPr/>
          </p:nvSpPr>
          <p:spPr bwMode="auto">
            <a:xfrm>
              <a:off x="2847446" y="3621782"/>
              <a:ext cx="120650" cy="106362"/>
            </a:xfrm>
            <a:custGeom>
              <a:avLst/>
              <a:gdLst>
                <a:gd name="T0" fmla="*/ 334 w 335"/>
                <a:gd name="T1" fmla="*/ 0 h 295"/>
                <a:gd name="T2" fmla="*/ 0 w 335"/>
                <a:gd name="T3" fmla="*/ 0 h 295"/>
                <a:gd name="T4" fmla="*/ 0 w 335"/>
                <a:gd name="T5" fmla="*/ 294 h 295"/>
                <a:gd name="T6" fmla="*/ 248 w 335"/>
                <a:gd name="T7" fmla="*/ 294 h 295"/>
                <a:gd name="T8" fmla="*/ 334 w 335"/>
                <a:gd name="T9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5" h="295">
                  <a:moveTo>
                    <a:pt x="334" y="0"/>
                  </a:moveTo>
                  <a:lnTo>
                    <a:pt x="0" y="0"/>
                  </a:lnTo>
                  <a:lnTo>
                    <a:pt x="0" y="294"/>
                  </a:lnTo>
                  <a:lnTo>
                    <a:pt x="248" y="294"/>
                  </a:lnTo>
                  <a:lnTo>
                    <a:pt x="3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886"/>
            <p:cNvSpPr>
              <a:spLocks noChangeArrowheads="1"/>
            </p:cNvSpPr>
            <p:nvPr/>
          </p:nvSpPr>
          <p:spPr bwMode="auto">
            <a:xfrm>
              <a:off x="2737908" y="3777357"/>
              <a:ext cx="49213" cy="49212"/>
            </a:xfrm>
            <a:custGeom>
              <a:avLst/>
              <a:gdLst>
                <a:gd name="T0" fmla="*/ 137 w 138"/>
                <a:gd name="T1" fmla="*/ 68 h 137"/>
                <a:gd name="T2" fmla="*/ 137 w 138"/>
                <a:gd name="T3" fmla="*/ 68 h 137"/>
                <a:gd name="T4" fmla="*/ 68 w 138"/>
                <a:gd name="T5" fmla="*/ 136 h 137"/>
                <a:gd name="T6" fmla="*/ 0 w 138"/>
                <a:gd name="T7" fmla="*/ 68 h 137"/>
                <a:gd name="T8" fmla="*/ 68 w 138"/>
                <a:gd name="T9" fmla="*/ 0 h 137"/>
                <a:gd name="T10" fmla="*/ 137 w 138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37">
                  <a:moveTo>
                    <a:pt x="137" y="68"/>
                  </a:moveTo>
                  <a:lnTo>
                    <a:pt x="137" y="68"/>
                  </a:lnTo>
                  <a:cubicBezTo>
                    <a:pt x="137" y="102"/>
                    <a:pt x="107" y="136"/>
                    <a:pt x="68" y="136"/>
                  </a:cubicBezTo>
                  <a:cubicBezTo>
                    <a:pt x="30" y="136"/>
                    <a:pt x="0" y="102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7" y="0"/>
                    <a:pt x="137" y="30"/>
                    <a:pt x="137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887"/>
            <p:cNvSpPr>
              <a:spLocks noChangeArrowheads="1"/>
            </p:cNvSpPr>
            <p:nvPr/>
          </p:nvSpPr>
          <p:spPr bwMode="auto">
            <a:xfrm>
              <a:off x="2729971" y="3767832"/>
              <a:ext cx="68262" cy="66675"/>
            </a:xfrm>
            <a:custGeom>
              <a:avLst/>
              <a:gdLst>
                <a:gd name="T0" fmla="*/ 94 w 189"/>
                <a:gd name="T1" fmla="*/ 183 h 184"/>
                <a:gd name="T2" fmla="*/ 94 w 189"/>
                <a:gd name="T3" fmla="*/ 183 h 184"/>
                <a:gd name="T4" fmla="*/ 0 w 189"/>
                <a:gd name="T5" fmla="*/ 94 h 184"/>
                <a:gd name="T6" fmla="*/ 94 w 189"/>
                <a:gd name="T7" fmla="*/ 0 h 184"/>
                <a:gd name="T8" fmla="*/ 188 w 189"/>
                <a:gd name="T9" fmla="*/ 94 h 184"/>
                <a:gd name="T10" fmla="*/ 94 w 189"/>
                <a:gd name="T11" fmla="*/ 183 h 184"/>
                <a:gd name="T12" fmla="*/ 94 w 189"/>
                <a:gd name="T13" fmla="*/ 51 h 184"/>
                <a:gd name="T14" fmla="*/ 94 w 189"/>
                <a:gd name="T15" fmla="*/ 51 h 184"/>
                <a:gd name="T16" fmla="*/ 52 w 189"/>
                <a:gd name="T17" fmla="*/ 94 h 184"/>
                <a:gd name="T18" fmla="*/ 94 w 189"/>
                <a:gd name="T19" fmla="*/ 136 h 184"/>
                <a:gd name="T20" fmla="*/ 137 w 189"/>
                <a:gd name="T21" fmla="*/ 94 h 184"/>
                <a:gd name="T22" fmla="*/ 94 w 189"/>
                <a:gd name="T23" fmla="*/ 51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84">
                  <a:moveTo>
                    <a:pt x="94" y="183"/>
                  </a:moveTo>
                  <a:lnTo>
                    <a:pt x="94" y="183"/>
                  </a:lnTo>
                  <a:cubicBezTo>
                    <a:pt x="43" y="183"/>
                    <a:pt x="0" y="145"/>
                    <a:pt x="0" y="94"/>
                  </a:cubicBezTo>
                  <a:cubicBezTo>
                    <a:pt x="0" y="43"/>
                    <a:pt x="43" y="0"/>
                    <a:pt x="94" y="0"/>
                  </a:cubicBezTo>
                  <a:cubicBezTo>
                    <a:pt x="146" y="0"/>
                    <a:pt x="188" y="43"/>
                    <a:pt x="188" y="94"/>
                  </a:cubicBezTo>
                  <a:cubicBezTo>
                    <a:pt x="188" y="145"/>
                    <a:pt x="146" y="183"/>
                    <a:pt x="94" y="183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73" y="51"/>
                    <a:pt x="52" y="68"/>
                    <a:pt x="52" y="94"/>
                  </a:cubicBezTo>
                  <a:cubicBezTo>
                    <a:pt x="52" y="115"/>
                    <a:pt x="73" y="136"/>
                    <a:pt x="94" y="136"/>
                  </a:cubicBezTo>
                  <a:cubicBezTo>
                    <a:pt x="120" y="136"/>
                    <a:pt x="137" y="115"/>
                    <a:pt x="137" y="94"/>
                  </a:cubicBezTo>
                  <a:cubicBezTo>
                    <a:pt x="137" y="68"/>
                    <a:pt x="120" y="51"/>
                    <a:pt x="94" y="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888"/>
            <p:cNvSpPr>
              <a:spLocks noChangeArrowheads="1"/>
            </p:cNvSpPr>
            <p:nvPr/>
          </p:nvSpPr>
          <p:spPr bwMode="auto">
            <a:xfrm>
              <a:off x="2860146" y="3777357"/>
              <a:ext cx="49212" cy="49212"/>
            </a:xfrm>
            <a:custGeom>
              <a:avLst/>
              <a:gdLst>
                <a:gd name="T0" fmla="*/ 136 w 137"/>
                <a:gd name="T1" fmla="*/ 68 h 137"/>
                <a:gd name="T2" fmla="*/ 136 w 137"/>
                <a:gd name="T3" fmla="*/ 68 h 137"/>
                <a:gd name="T4" fmla="*/ 68 w 137"/>
                <a:gd name="T5" fmla="*/ 136 h 137"/>
                <a:gd name="T6" fmla="*/ 0 w 137"/>
                <a:gd name="T7" fmla="*/ 68 h 137"/>
                <a:gd name="T8" fmla="*/ 68 w 137"/>
                <a:gd name="T9" fmla="*/ 0 h 137"/>
                <a:gd name="T10" fmla="*/ 136 w 137"/>
                <a:gd name="T11" fmla="*/ 68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7">
                  <a:moveTo>
                    <a:pt x="136" y="68"/>
                  </a:moveTo>
                  <a:lnTo>
                    <a:pt x="136" y="68"/>
                  </a:lnTo>
                  <a:cubicBezTo>
                    <a:pt x="136" y="102"/>
                    <a:pt x="102" y="136"/>
                    <a:pt x="68" y="136"/>
                  </a:cubicBezTo>
                  <a:cubicBezTo>
                    <a:pt x="30" y="136"/>
                    <a:pt x="0" y="102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102" y="0"/>
                    <a:pt x="136" y="30"/>
                    <a:pt x="136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889"/>
            <p:cNvSpPr>
              <a:spLocks noChangeArrowheads="1"/>
            </p:cNvSpPr>
            <p:nvPr/>
          </p:nvSpPr>
          <p:spPr bwMode="auto">
            <a:xfrm>
              <a:off x="2850621" y="3767832"/>
              <a:ext cx="66675" cy="66675"/>
            </a:xfrm>
            <a:custGeom>
              <a:avLst/>
              <a:gdLst>
                <a:gd name="T0" fmla="*/ 94 w 185"/>
                <a:gd name="T1" fmla="*/ 183 h 184"/>
                <a:gd name="T2" fmla="*/ 94 w 185"/>
                <a:gd name="T3" fmla="*/ 183 h 184"/>
                <a:gd name="T4" fmla="*/ 0 w 185"/>
                <a:gd name="T5" fmla="*/ 94 h 184"/>
                <a:gd name="T6" fmla="*/ 94 w 185"/>
                <a:gd name="T7" fmla="*/ 0 h 184"/>
                <a:gd name="T8" fmla="*/ 184 w 185"/>
                <a:gd name="T9" fmla="*/ 94 h 184"/>
                <a:gd name="T10" fmla="*/ 94 w 185"/>
                <a:gd name="T11" fmla="*/ 183 h 184"/>
                <a:gd name="T12" fmla="*/ 94 w 185"/>
                <a:gd name="T13" fmla="*/ 51 h 184"/>
                <a:gd name="T14" fmla="*/ 94 w 185"/>
                <a:gd name="T15" fmla="*/ 51 h 184"/>
                <a:gd name="T16" fmla="*/ 51 w 185"/>
                <a:gd name="T17" fmla="*/ 94 h 184"/>
                <a:gd name="T18" fmla="*/ 94 w 185"/>
                <a:gd name="T19" fmla="*/ 136 h 184"/>
                <a:gd name="T20" fmla="*/ 137 w 185"/>
                <a:gd name="T21" fmla="*/ 94 h 184"/>
                <a:gd name="T22" fmla="*/ 94 w 185"/>
                <a:gd name="T23" fmla="*/ 51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5" h="184">
                  <a:moveTo>
                    <a:pt x="94" y="183"/>
                  </a:moveTo>
                  <a:lnTo>
                    <a:pt x="94" y="183"/>
                  </a:lnTo>
                  <a:cubicBezTo>
                    <a:pt x="43" y="183"/>
                    <a:pt x="0" y="145"/>
                    <a:pt x="0" y="94"/>
                  </a:cubicBezTo>
                  <a:cubicBezTo>
                    <a:pt x="0" y="43"/>
                    <a:pt x="43" y="0"/>
                    <a:pt x="94" y="0"/>
                  </a:cubicBezTo>
                  <a:cubicBezTo>
                    <a:pt x="145" y="0"/>
                    <a:pt x="184" y="43"/>
                    <a:pt x="184" y="94"/>
                  </a:cubicBezTo>
                  <a:cubicBezTo>
                    <a:pt x="184" y="145"/>
                    <a:pt x="145" y="183"/>
                    <a:pt x="94" y="183"/>
                  </a:cubicBezTo>
                  <a:close/>
                  <a:moveTo>
                    <a:pt x="94" y="51"/>
                  </a:moveTo>
                  <a:lnTo>
                    <a:pt x="94" y="51"/>
                  </a:lnTo>
                  <a:cubicBezTo>
                    <a:pt x="68" y="51"/>
                    <a:pt x="51" y="68"/>
                    <a:pt x="51" y="94"/>
                  </a:cubicBezTo>
                  <a:cubicBezTo>
                    <a:pt x="51" y="115"/>
                    <a:pt x="68" y="136"/>
                    <a:pt x="94" y="136"/>
                  </a:cubicBezTo>
                  <a:cubicBezTo>
                    <a:pt x="115" y="136"/>
                    <a:pt x="137" y="115"/>
                    <a:pt x="137" y="94"/>
                  </a:cubicBezTo>
                  <a:cubicBezTo>
                    <a:pt x="137" y="68"/>
                    <a:pt x="115" y="51"/>
                    <a:pt x="94" y="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965205" y="4079424"/>
            <a:ext cx="495300" cy="495300"/>
            <a:chOff x="2569633" y="4080405"/>
            <a:chExt cx="495300" cy="495300"/>
          </a:xfrm>
        </p:grpSpPr>
        <p:sp>
          <p:nvSpPr>
            <p:cNvPr id="207" name="Freeform 890"/>
            <p:cNvSpPr>
              <a:spLocks noChangeArrowheads="1"/>
            </p:cNvSpPr>
            <p:nvPr/>
          </p:nvSpPr>
          <p:spPr bwMode="auto">
            <a:xfrm>
              <a:off x="2569633" y="4080405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891"/>
            <p:cNvSpPr>
              <a:spLocks noChangeArrowheads="1"/>
            </p:cNvSpPr>
            <p:nvPr/>
          </p:nvSpPr>
          <p:spPr bwMode="auto">
            <a:xfrm>
              <a:off x="2569633" y="4080405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892"/>
            <p:cNvSpPr>
              <a:spLocks noChangeArrowheads="1"/>
            </p:cNvSpPr>
            <p:nvPr/>
          </p:nvSpPr>
          <p:spPr bwMode="auto">
            <a:xfrm>
              <a:off x="3063346" y="4299480"/>
              <a:ext cx="1587" cy="276225"/>
            </a:xfrm>
            <a:custGeom>
              <a:avLst/>
              <a:gdLst>
                <a:gd name="T0" fmla="*/ 0 w 1"/>
                <a:gd name="T1" fmla="*/ 0 h 766"/>
                <a:gd name="T2" fmla="*/ 0 w 1"/>
                <a:gd name="T3" fmla="*/ 765 h 766"/>
                <a:gd name="T4" fmla="*/ 0 w 1"/>
                <a:gd name="T5" fmla="*/ 765 h 766"/>
                <a:gd name="T6" fmla="*/ 0 w 1"/>
                <a:gd name="T7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66">
                  <a:moveTo>
                    <a:pt x="0" y="0"/>
                  </a:moveTo>
                  <a:lnTo>
                    <a:pt x="0" y="765"/>
                  </a:lnTo>
                  <a:lnTo>
                    <a:pt x="0" y="76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893"/>
            <p:cNvSpPr>
              <a:spLocks noChangeArrowheads="1"/>
            </p:cNvSpPr>
            <p:nvPr/>
          </p:nvSpPr>
          <p:spPr bwMode="auto">
            <a:xfrm>
              <a:off x="3063346" y="4299480"/>
              <a:ext cx="1587" cy="276225"/>
            </a:xfrm>
            <a:custGeom>
              <a:avLst/>
              <a:gdLst>
                <a:gd name="T0" fmla="*/ 0 w 1"/>
                <a:gd name="T1" fmla="*/ 0 h 766"/>
                <a:gd name="T2" fmla="*/ 0 w 1"/>
                <a:gd name="T3" fmla="*/ 765 h 766"/>
                <a:gd name="T4" fmla="*/ 0 w 1"/>
                <a:gd name="T5" fmla="*/ 765 h 766"/>
                <a:gd name="T6" fmla="*/ 0 w 1"/>
                <a:gd name="T7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66">
                  <a:moveTo>
                    <a:pt x="0" y="0"/>
                  </a:moveTo>
                  <a:lnTo>
                    <a:pt x="0" y="765"/>
                  </a:lnTo>
                  <a:lnTo>
                    <a:pt x="0" y="76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894"/>
            <p:cNvSpPr>
              <a:spLocks noChangeArrowheads="1"/>
            </p:cNvSpPr>
            <p:nvPr/>
          </p:nvSpPr>
          <p:spPr bwMode="auto">
            <a:xfrm>
              <a:off x="2725208" y="4248680"/>
              <a:ext cx="338138" cy="325437"/>
            </a:xfrm>
            <a:custGeom>
              <a:avLst/>
              <a:gdLst>
                <a:gd name="T0" fmla="*/ 336 w 941"/>
                <a:gd name="T1" fmla="*/ 586 h 905"/>
                <a:gd name="T2" fmla="*/ 336 w 941"/>
                <a:gd name="T3" fmla="*/ 586 h 905"/>
                <a:gd name="T4" fmla="*/ 279 w 941"/>
                <a:gd name="T5" fmla="*/ 529 h 905"/>
                <a:gd name="T6" fmla="*/ 336 w 941"/>
                <a:gd name="T7" fmla="*/ 472 h 905"/>
                <a:gd name="T8" fmla="*/ 393 w 941"/>
                <a:gd name="T9" fmla="*/ 529 h 905"/>
                <a:gd name="T10" fmla="*/ 336 w 941"/>
                <a:gd name="T11" fmla="*/ 586 h 905"/>
                <a:gd name="T12" fmla="*/ 801 w 941"/>
                <a:gd name="T13" fmla="*/ 0 h 905"/>
                <a:gd name="T14" fmla="*/ 801 w 941"/>
                <a:gd name="T15" fmla="*/ 0 h 905"/>
                <a:gd name="T16" fmla="*/ 783 w 941"/>
                <a:gd name="T17" fmla="*/ 14 h 905"/>
                <a:gd name="T18" fmla="*/ 815 w 941"/>
                <a:gd name="T19" fmla="*/ 86 h 905"/>
                <a:gd name="T20" fmla="*/ 715 w 941"/>
                <a:gd name="T21" fmla="*/ 186 h 905"/>
                <a:gd name="T22" fmla="*/ 547 w 941"/>
                <a:gd name="T23" fmla="*/ 186 h 905"/>
                <a:gd name="T24" fmla="*/ 526 w 941"/>
                <a:gd name="T25" fmla="*/ 200 h 905"/>
                <a:gd name="T26" fmla="*/ 476 w 941"/>
                <a:gd name="T27" fmla="*/ 379 h 905"/>
                <a:gd name="T28" fmla="*/ 390 w 941"/>
                <a:gd name="T29" fmla="*/ 379 h 905"/>
                <a:gd name="T30" fmla="*/ 454 w 941"/>
                <a:gd name="T31" fmla="*/ 447 h 905"/>
                <a:gd name="T32" fmla="*/ 54 w 941"/>
                <a:gd name="T33" fmla="*/ 472 h 905"/>
                <a:gd name="T34" fmla="*/ 111 w 941"/>
                <a:gd name="T35" fmla="*/ 529 h 905"/>
                <a:gd name="T36" fmla="*/ 54 w 941"/>
                <a:gd name="T37" fmla="*/ 586 h 905"/>
                <a:gd name="T38" fmla="*/ 18 w 941"/>
                <a:gd name="T39" fmla="*/ 572 h 905"/>
                <a:gd name="T40" fmla="*/ 0 w 941"/>
                <a:gd name="T41" fmla="*/ 582 h 905"/>
                <a:gd name="T42" fmla="*/ 322 w 941"/>
                <a:gd name="T43" fmla="*/ 904 h 905"/>
                <a:gd name="T44" fmla="*/ 940 w 941"/>
                <a:gd name="T45" fmla="*/ 904 h 905"/>
                <a:gd name="T46" fmla="*/ 940 w 941"/>
                <a:gd name="T47" fmla="*/ 139 h 905"/>
                <a:gd name="T48" fmla="*/ 801 w 941"/>
                <a:gd name="T49" fmla="*/ 0 h 905"/>
                <a:gd name="T50" fmla="*/ 336 w 941"/>
                <a:gd name="T51" fmla="*/ 586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41" h="905">
                  <a:moveTo>
                    <a:pt x="336" y="586"/>
                  </a:moveTo>
                  <a:lnTo>
                    <a:pt x="336" y="586"/>
                  </a:lnTo>
                  <a:cubicBezTo>
                    <a:pt x="304" y="586"/>
                    <a:pt x="279" y="561"/>
                    <a:pt x="279" y="529"/>
                  </a:cubicBezTo>
                  <a:cubicBezTo>
                    <a:pt x="279" y="497"/>
                    <a:pt x="304" y="472"/>
                    <a:pt x="336" y="472"/>
                  </a:cubicBezTo>
                  <a:cubicBezTo>
                    <a:pt x="368" y="472"/>
                    <a:pt x="393" y="497"/>
                    <a:pt x="393" y="529"/>
                  </a:cubicBezTo>
                  <a:cubicBezTo>
                    <a:pt x="393" y="561"/>
                    <a:pt x="368" y="586"/>
                    <a:pt x="336" y="586"/>
                  </a:cubicBezTo>
                  <a:lnTo>
                    <a:pt x="801" y="0"/>
                  </a:lnTo>
                  <a:lnTo>
                    <a:pt x="801" y="0"/>
                  </a:lnTo>
                  <a:cubicBezTo>
                    <a:pt x="783" y="14"/>
                    <a:pt x="783" y="14"/>
                    <a:pt x="783" y="14"/>
                  </a:cubicBezTo>
                  <a:cubicBezTo>
                    <a:pt x="804" y="32"/>
                    <a:pt x="815" y="57"/>
                    <a:pt x="815" y="86"/>
                  </a:cubicBezTo>
                  <a:cubicBezTo>
                    <a:pt x="815" y="143"/>
                    <a:pt x="769" y="186"/>
                    <a:pt x="715" y="186"/>
                  </a:cubicBezTo>
                  <a:cubicBezTo>
                    <a:pt x="547" y="186"/>
                    <a:pt x="547" y="186"/>
                    <a:pt x="547" y="186"/>
                  </a:cubicBezTo>
                  <a:cubicBezTo>
                    <a:pt x="526" y="200"/>
                    <a:pt x="526" y="200"/>
                    <a:pt x="526" y="200"/>
                  </a:cubicBezTo>
                  <a:cubicBezTo>
                    <a:pt x="476" y="379"/>
                    <a:pt x="476" y="379"/>
                    <a:pt x="476" y="379"/>
                  </a:cubicBezTo>
                  <a:cubicBezTo>
                    <a:pt x="390" y="379"/>
                    <a:pt x="390" y="379"/>
                    <a:pt x="390" y="379"/>
                  </a:cubicBezTo>
                  <a:cubicBezTo>
                    <a:pt x="454" y="447"/>
                    <a:pt x="454" y="447"/>
                    <a:pt x="454" y="447"/>
                  </a:cubicBezTo>
                  <a:cubicBezTo>
                    <a:pt x="454" y="447"/>
                    <a:pt x="36" y="472"/>
                    <a:pt x="54" y="472"/>
                  </a:cubicBezTo>
                  <a:cubicBezTo>
                    <a:pt x="86" y="472"/>
                    <a:pt x="111" y="497"/>
                    <a:pt x="111" y="529"/>
                  </a:cubicBezTo>
                  <a:cubicBezTo>
                    <a:pt x="111" y="561"/>
                    <a:pt x="86" y="586"/>
                    <a:pt x="54" y="586"/>
                  </a:cubicBezTo>
                  <a:cubicBezTo>
                    <a:pt x="40" y="586"/>
                    <a:pt x="29" y="579"/>
                    <a:pt x="18" y="572"/>
                  </a:cubicBezTo>
                  <a:cubicBezTo>
                    <a:pt x="0" y="582"/>
                    <a:pt x="0" y="582"/>
                    <a:pt x="0" y="582"/>
                  </a:cubicBezTo>
                  <a:cubicBezTo>
                    <a:pt x="322" y="904"/>
                    <a:pt x="322" y="904"/>
                    <a:pt x="322" y="904"/>
                  </a:cubicBezTo>
                  <a:cubicBezTo>
                    <a:pt x="940" y="904"/>
                    <a:pt x="940" y="904"/>
                    <a:pt x="940" y="904"/>
                  </a:cubicBezTo>
                  <a:cubicBezTo>
                    <a:pt x="940" y="139"/>
                    <a:pt x="940" y="139"/>
                    <a:pt x="940" y="139"/>
                  </a:cubicBezTo>
                  <a:cubicBezTo>
                    <a:pt x="801" y="0"/>
                    <a:pt x="801" y="0"/>
                    <a:pt x="801" y="0"/>
                  </a:cubicBezTo>
                  <a:lnTo>
                    <a:pt x="336" y="586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895"/>
            <p:cNvSpPr>
              <a:spLocks noChangeArrowheads="1"/>
            </p:cNvSpPr>
            <p:nvPr/>
          </p:nvSpPr>
          <p:spPr bwMode="auto">
            <a:xfrm>
              <a:off x="2729971" y="445188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896"/>
            <p:cNvSpPr>
              <a:spLocks noChangeArrowheads="1"/>
            </p:cNvSpPr>
            <p:nvPr/>
          </p:nvSpPr>
          <p:spPr bwMode="auto">
            <a:xfrm>
              <a:off x="2606146" y="4248680"/>
              <a:ext cx="282575" cy="176212"/>
            </a:xfrm>
            <a:custGeom>
              <a:avLst/>
              <a:gdLst>
                <a:gd name="T0" fmla="*/ 786 w 787"/>
                <a:gd name="T1" fmla="*/ 490 h 491"/>
                <a:gd name="T2" fmla="*/ 275 w 787"/>
                <a:gd name="T3" fmla="*/ 490 h 491"/>
                <a:gd name="T4" fmla="*/ 154 w 787"/>
                <a:gd name="T5" fmla="*/ 72 h 491"/>
                <a:gd name="T6" fmla="*/ 0 w 787"/>
                <a:gd name="T7" fmla="*/ 39 h 491"/>
                <a:gd name="T8" fmla="*/ 7 w 787"/>
                <a:gd name="T9" fmla="*/ 0 h 491"/>
                <a:gd name="T10" fmla="*/ 186 w 787"/>
                <a:gd name="T11" fmla="*/ 32 h 491"/>
                <a:gd name="T12" fmla="*/ 307 w 787"/>
                <a:gd name="T13" fmla="*/ 447 h 491"/>
                <a:gd name="T14" fmla="*/ 786 w 787"/>
                <a:gd name="T15" fmla="*/ 447 h 491"/>
                <a:gd name="T16" fmla="*/ 786 w 787"/>
                <a:gd name="T17" fmla="*/ 49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7" h="491">
                  <a:moveTo>
                    <a:pt x="786" y="490"/>
                  </a:moveTo>
                  <a:lnTo>
                    <a:pt x="275" y="490"/>
                  </a:lnTo>
                  <a:lnTo>
                    <a:pt x="154" y="72"/>
                  </a:lnTo>
                  <a:lnTo>
                    <a:pt x="0" y="39"/>
                  </a:lnTo>
                  <a:lnTo>
                    <a:pt x="7" y="0"/>
                  </a:lnTo>
                  <a:lnTo>
                    <a:pt x="186" y="32"/>
                  </a:lnTo>
                  <a:lnTo>
                    <a:pt x="307" y="447"/>
                  </a:lnTo>
                  <a:lnTo>
                    <a:pt x="786" y="447"/>
                  </a:lnTo>
                  <a:lnTo>
                    <a:pt x="786" y="49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897"/>
            <p:cNvSpPr>
              <a:spLocks noChangeArrowheads="1"/>
            </p:cNvSpPr>
            <p:nvPr/>
          </p:nvSpPr>
          <p:spPr bwMode="auto">
            <a:xfrm>
              <a:off x="2695046" y="4274080"/>
              <a:ext cx="241300" cy="119062"/>
            </a:xfrm>
            <a:custGeom>
              <a:avLst/>
              <a:gdLst>
                <a:gd name="T0" fmla="*/ 575 w 672"/>
                <a:gd name="T1" fmla="*/ 328 h 329"/>
                <a:gd name="T2" fmla="*/ 96 w 672"/>
                <a:gd name="T3" fmla="*/ 328 h 329"/>
                <a:gd name="T4" fmla="*/ 0 w 672"/>
                <a:gd name="T5" fmla="*/ 0 h 329"/>
                <a:gd name="T6" fmla="*/ 671 w 672"/>
                <a:gd name="T7" fmla="*/ 0 h 329"/>
                <a:gd name="T8" fmla="*/ 575 w 672"/>
                <a:gd name="T9" fmla="*/ 328 h 329"/>
                <a:gd name="T10" fmla="*/ 128 w 672"/>
                <a:gd name="T11" fmla="*/ 285 h 329"/>
                <a:gd name="T12" fmla="*/ 543 w 672"/>
                <a:gd name="T13" fmla="*/ 285 h 329"/>
                <a:gd name="T14" fmla="*/ 614 w 672"/>
                <a:gd name="T15" fmla="*/ 39 h 329"/>
                <a:gd name="T16" fmla="*/ 57 w 672"/>
                <a:gd name="T17" fmla="*/ 39 h 329"/>
                <a:gd name="T18" fmla="*/ 128 w 672"/>
                <a:gd name="T19" fmla="*/ 285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2" h="329">
                  <a:moveTo>
                    <a:pt x="575" y="328"/>
                  </a:moveTo>
                  <a:lnTo>
                    <a:pt x="96" y="328"/>
                  </a:lnTo>
                  <a:lnTo>
                    <a:pt x="0" y="0"/>
                  </a:lnTo>
                  <a:lnTo>
                    <a:pt x="671" y="0"/>
                  </a:lnTo>
                  <a:lnTo>
                    <a:pt x="575" y="328"/>
                  </a:lnTo>
                  <a:close/>
                  <a:moveTo>
                    <a:pt x="128" y="285"/>
                  </a:moveTo>
                  <a:lnTo>
                    <a:pt x="543" y="285"/>
                  </a:lnTo>
                  <a:lnTo>
                    <a:pt x="614" y="39"/>
                  </a:lnTo>
                  <a:lnTo>
                    <a:pt x="57" y="39"/>
                  </a:lnTo>
                  <a:lnTo>
                    <a:pt x="128" y="2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898"/>
            <p:cNvSpPr>
              <a:spLocks noChangeArrowheads="1"/>
            </p:cNvSpPr>
            <p:nvPr/>
          </p:nvSpPr>
          <p:spPr bwMode="auto">
            <a:xfrm>
              <a:off x="2776008" y="4174067"/>
              <a:ext cx="250825" cy="149225"/>
            </a:xfrm>
            <a:custGeom>
              <a:avLst/>
              <a:gdLst>
                <a:gd name="T0" fmla="*/ 575 w 697"/>
                <a:gd name="T1" fmla="*/ 171 h 415"/>
                <a:gd name="T2" fmla="*/ 575 w 697"/>
                <a:gd name="T3" fmla="*/ 171 h 415"/>
                <a:gd name="T4" fmla="*/ 571 w 697"/>
                <a:gd name="T5" fmla="*/ 171 h 415"/>
                <a:gd name="T6" fmla="*/ 461 w 697"/>
                <a:gd name="T7" fmla="*/ 89 h 415"/>
                <a:gd name="T8" fmla="*/ 432 w 697"/>
                <a:gd name="T9" fmla="*/ 93 h 415"/>
                <a:gd name="T10" fmla="*/ 282 w 697"/>
                <a:gd name="T11" fmla="*/ 0 h 415"/>
                <a:gd name="T12" fmla="*/ 118 w 697"/>
                <a:gd name="T13" fmla="*/ 125 h 415"/>
                <a:gd name="T14" fmla="*/ 0 w 697"/>
                <a:gd name="T15" fmla="*/ 268 h 415"/>
                <a:gd name="T16" fmla="*/ 0 w 697"/>
                <a:gd name="T17" fmla="*/ 279 h 415"/>
                <a:gd name="T18" fmla="*/ 43 w 697"/>
                <a:gd name="T19" fmla="*/ 279 h 415"/>
                <a:gd name="T20" fmla="*/ 43 w 697"/>
                <a:gd name="T21" fmla="*/ 268 h 415"/>
                <a:gd name="T22" fmla="*/ 135 w 697"/>
                <a:gd name="T23" fmla="*/ 164 h 415"/>
                <a:gd name="T24" fmla="*/ 150 w 697"/>
                <a:gd name="T25" fmla="*/ 164 h 415"/>
                <a:gd name="T26" fmla="*/ 153 w 697"/>
                <a:gd name="T27" fmla="*/ 146 h 415"/>
                <a:gd name="T28" fmla="*/ 282 w 697"/>
                <a:gd name="T29" fmla="*/ 43 h 415"/>
                <a:gd name="T30" fmla="*/ 403 w 697"/>
                <a:gd name="T31" fmla="*/ 128 h 415"/>
                <a:gd name="T32" fmla="*/ 411 w 697"/>
                <a:gd name="T33" fmla="*/ 150 h 415"/>
                <a:gd name="T34" fmla="*/ 432 w 697"/>
                <a:gd name="T35" fmla="*/ 139 h 415"/>
                <a:gd name="T36" fmla="*/ 461 w 697"/>
                <a:gd name="T37" fmla="*/ 132 h 415"/>
                <a:gd name="T38" fmla="*/ 536 w 697"/>
                <a:gd name="T39" fmla="*/ 196 h 415"/>
                <a:gd name="T40" fmla="*/ 539 w 697"/>
                <a:gd name="T41" fmla="*/ 218 h 415"/>
                <a:gd name="T42" fmla="*/ 561 w 697"/>
                <a:gd name="T43" fmla="*/ 214 h 415"/>
                <a:gd name="T44" fmla="*/ 575 w 697"/>
                <a:gd name="T45" fmla="*/ 214 h 415"/>
                <a:gd name="T46" fmla="*/ 654 w 697"/>
                <a:gd name="T47" fmla="*/ 293 h 415"/>
                <a:gd name="T48" fmla="*/ 575 w 697"/>
                <a:gd name="T49" fmla="*/ 371 h 415"/>
                <a:gd name="T50" fmla="*/ 418 w 697"/>
                <a:gd name="T51" fmla="*/ 371 h 415"/>
                <a:gd name="T52" fmla="*/ 407 w 697"/>
                <a:gd name="T53" fmla="*/ 414 h 415"/>
                <a:gd name="T54" fmla="*/ 575 w 697"/>
                <a:gd name="T55" fmla="*/ 414 h 415"/>
                <a:gd name="T56" fmla="*/ 696 w 697"/>
                <a:gd name="T57" fmla="*/ 293 h 415"/>
                <a:gd name="T58" fmla="*/ 575 w 697"/>
                <a:gd name="T59" fmla="*/ 171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7" h="415">
                  <a:moveTo>
                    <a:pt x="575" y="171"/>
                  </a:moveTo>
                  <a:lnTo>
                    <a:pt x="575" y="171"/>
                  </a:lnTo>
                  <a:cubicBezTo>
                    <a:pt x="575" y="171"/>
                    <a:pt x="575" y="171"/>
                    <a:pt x="571" y="171"/>
                  </a:cubicBezTo>
                  <a:cubicBezTo>
                    <a:pt x="557" y="125"/>
                    <a:pt x="514" y="89"/>
                    <a:pt x="461" y="89"/>
                  </a:cubicBezTo>
                  <a:cubicBezTo>
                    <a:pt x="453" y="89"/>
                    <a:pt x="443" y="93"/>
                    <a:pt x="432" y="93"/>
                  </a:cubicBezTo>
                  <a:cubicBezTo>
                    <a:pt x="403" y="39"/>
                    <a:pt x="346" y="0"/>
                    <a:pt x="282" y="0"/>
                  </a:cubicBezTo>
                  <a:cubicBezTo>
                    <a:pt x="203" y="0"/>
                    <a:pt x="139" y="53"/>
                    <a:pt x="118" y="125"/>
                  </a:cubicBezTo>
                  <a:cubicBezTo>
                    <a:pt x="50" y="139"/>
                    <a:pt x="0" y="196"/>
                    <a:pt x="0" y="268"/>
                  </a:cubicBezTo>
                  <a:cubicBezTo>
                    <a:pt x="0" y="271"/>
                    <a:pt x="0" y="275"/>
                    <a:pt x="0" y="279"/>
                  </a:cubicBezTo>
                  <a:cubicBezTo>
                    <a:pt x="43" y="279"/>
                    <a:pt x="43" y="279"/>
                    <a:pt x="43" y="279"/>
                  </a:cubicBezTo>
                  <a:cubicBezTo>
                    <a:pt x="43" y="275"/>
                    <a:pt x="43" y="271"/>
                    <a:pt x="43" y="268"/>
                  </a:cubicBezTo>
                  <a:cubicBezTo>
                    <a:pt x="43" y="214"/>
                    <a:pt x="82" y="168"/>
                    <a:pt x="135" y="164"/>
                  </a:cubicBezTo>
                  <a:cubicBezTo>
                    <a:pt x="150" y="164"/>
                    <a:pt x="150" y="164"/>
                    <a:pt x="150" y="164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68" y="86"/>
                    <a:pt x="221" y="43"/>
                    <a:pt x="282" y="43"/>
                  </a:cubicBezTo>
                  <a:cubicBezTo>
                    <a:pt x="336" y="43"/>
                    <a:pt x="382" y="78"/>
                    <a:pt x="403" y="128"/>
                  </a:cubicBezTo>
                  <a:cubicBezTo>
                    <a:pt x="411" y="150"/>
                    <a:pt x="411" y="150"/>
                    <a:pt x="411" y="150"/>
                  </a:cubicBezTo>
                  <a:cubicBezTo>
                    <a:pt x="432" y="139"/>
                    <a:pt x="432" y="139"/>
                    <a:pt x="432" y="139"/>
                  </a:cubicBezTo>
                  <a:cubicBezTo>
                    <a:pt x="439" y="136"/>
                    <a:pt x="450" y="132"/>
                    <a:pt x="461" y="132"/>
                  </a:cubicBezTo>
                  <a:cubicBezTo>
                    <a:pt x="500" y="132"/>
                    <a:pt x="532" y="161"/>
                    <a:pt x="536" y="196"/>
                  </a:cubicBezTo>
                  <a:cubicBezTo>
                    <a:pt x="539" y="218"/>
                    <a:pt x="539" y="218"/>
                    <a:pt x="539" y="218"/>
                  </a:cubicBezTo>
                  <a:cubicBezTo>
                    <a:pt x="561" y="214"/>
                    <a:pt x="561" y="214"/>
                    <a:pt x="561" y="214"/>
                  </a:cubicBezTo>
                  <a:cubicBezTo>
                    <a:pt x="564" y="214"/>
                    <a:pt x="571" y="214"/>
                    <a:pt x="575" y="214"/>
                  </a:cubicBezTo>
                  <a:cubicBezTo>
                    <a:pt x="618" y="214"/>
                    <a:pt x="654" y="250"/>
                    <a:pt x="654" y="293"/>
                  </a:cubicBezTo>
                  <a:cubicBezTo>
                    <a:pt x="654" y="336"/>
                    <a:pt x="618" y="371"/>
                    <a:pt x="575" y="371"/>
                  </a:cubicBezTo>
                  <a:cubicBezTo>
                    <a:pt x="418" y="371"/>
                    <a:pt x="418" y="371"/>
                    <a:pt x="418" y="371"/>
                  </a:cubicBezTo>
                  <a:cubicBezTo>
                    <a:pt x="407" y="414"/>
                    <a:pt x="407" y="414"/>
                    <a:pt x="407" y="414"/>
                  </a:cubicBezTo>
                  <a:cubicBezTo>
                    <a:pt x="575" y="414"/>
                    <a:pt x="575" y="414"/>
                    <a:pt x="575" y="414"/>
                  </a:cubicBezTo>
                  <a:cubicBezTo>
                    <a:pt x="643" y="414"/>
                    <a:pt x="696" y="361"/>
                    <a:pt x="696" y="293"/>
                  </a:cubicBezTo>
                  <a:cubicBezTo>
                    <a:pt x="696" y="225"/>
                    <a:pt x="643" y="171"/>
                    <a:pt x="575" y="1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899"/>
            <p:cNvSpPr>
              <a:spLocks noChangeArrowheads="1"/>
            </p:cNvSpPr>
            <p:nvPr/>
          </p:nvSpPr>
          <p:spPr bwMode="auto">
            <a:xfrm>
              <a:off x="2718858" y="4410605"/>
              <a:ext cx="55563" cy="57150"/>
            </a:xfrm>
            <a:custGeom>
              <a:avLst/>
              <a:gdLst>
                <a:gd name="T0" fmla="*/ 75 w 155"/>
                <a:gd name="T1" fmla="*/ 157 h 158"/>
                <a:gd name="T2" fmla="*/ 75 w 155"/>
                <a:gd name="T3" fmla="*/ 157 h 158"/>
                <a:gd name="T4" fmla="*/ 0 w 155"/>
                <a:gd name="T5" fmla="*/ 79 h 158"/>
                <a:gd name="T6" fmla="*/ 75 w 155"/>
                <a:gd name="T7" fmla="*/ 0 h 158"/>
                <a:gd name="T8" fmla="*/ 154 w 155"/>
                <a:gd name="T9" fmla="*/ 79 h 158"/>
                <a:gd name="T10" fmla="*/ 75 w 155"/>
                <a:gd name="T11" fmla="*/ 157 h 158"/>
                <a:gd name="T12" fmla="*/ 75 w 155"/>
                <a:gd name="T13" fmla="*/ 43 h 158"/>
                <a:gd name="T14" fmla="*/ 75 w 155"/>
                <a:gd name="T15" fmla="*/ 43 h 158"/>
                <a:gd name="T16" fmla="*/ 39 w 155"/>
                <a:gd name="T17" fmla="*/ 79 h 158"/>
                <a:gd name="T18" fmla="*/ 75 w 155"/>
                <a:gd name="T19" fmla="*/ 115 h 158"/>
                <a:gd name="T20" fmla="*/ 111 w 155"/>
                <a:gd name="T21" fmla="*/ 79 h 158"/>
                <a:gd name="T22" fmla="*/ 75 w 155"/>
                <a:gd name="T23" fmla="*/ 4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5" h="158">
                  <a:moveTo>
                    <a:pt x="75" y="157"/>
                  </a:moveTo>
                  <a:lnTo>
                    <a:pt x="75" y="157"/>
                  </a:lnTo>
                  <a:cubicBezTo>
                    <a:pt x="32" y="157"/>
                    <a:pt x="0" y="122"/>
                    <a:pt x="0" y="79"/>
                  </a:cubicBezTo>
                  <a:cubicBezTo>
                    <a:pt x="0" y="36"/>
                    <a:pt x="32" y="0"/>
                    <a:pt x="75" y="0"/>
                  </a:cubicBezTo>
                  <a:cubicBezTo>
                    <a:pt x="118" y="0"/>
                    <a:pt x="154" y="36"/>
                    <a:pt x="154" y="79"/>
                  </a:cubicBezTo>
                  <a:cubicBezTo>
                    <a:pt x="154" y="122"/>
                    <a:pt x="118" y="157"/>
                    <a:pt x="75" y="157"/>
                  </a:cubicBezTo>
                  <a:close/>
                  <a:moveTo>
                    <a:pt x="75" y="43"/>
                  </a:moveTo>
                  <a:lnTo>
                    <a:pt x="75" y="43"/>
                  </a:lnTo>
                  <a:cubicBezTo>
                    <a:pt x="57" y="43"/>
                    <a:pt x="39" y="61"/>
                    <a:pt x="39" y="79"/>
                  </a:cubicBezTo>
                  <a:cubicBezTo>
                    <a:pt x="39" y="100"/>
                    <a:pt x="57" y="115"/>
                    <a:pt x="75" y="115"/>
                  </a:cubicBezTo>
                  <a:cubicBezTo>
                    <a:pt x="96" y="115"/>
                    <a:pt x="111" y="100"/>
                    <a:pt x="111" y="79"/>
                  </a:cubicBezTo>
                  <a:cubicBezTo>
                    <a:pt x="111" y="61"/>
                    <a:pt x="96" y="43"/>
                    <a:pt x="75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900"/>
            <p:cNvSpPr>
              <a:spLocks noChangeArrowheads="1"/>
            </p:cNvSpPr>
            <p:nvPr/>
          </p:nvSpPr>
          <p:spPr bwMode="auto">
            <a:xfrm>
              <a:off x="2818871" y="4410605"/>
              <a:ext cx="57150" cy="57150"/>
            </a:xfrm>
            <a:custGeom>
              <a:avLst/>
              <a:gdLst>
                <a:gd name="T0" fmla="*/ 78 w 158"/>
                <a:gd name="T1" fmla="*/ 157 h 158"/>
                <a:gd name="T2" fmla="*/ 78 w 158"/>
                <a:gd name="T3" fmla="*/ 157 h 158"/>
                <a:gd name="T4" fmla="*/ 0 w 158"/>
                <a:gd name="T5" fmla="*/ 79 h 158"/>
                <a:gd name="T6" fmla="*/ 78 w 158"/>
                <a:gd name="T7" fmla="*/ 0 h 158"/>
                <a:gd name="T8" fmla="*/ 157 w 158"/>
                <a:gd name="T9" fmla="*/ 79 h 158"/>
                <a:gd name="T10" fmla="*/ 78 w 158"/>
                <a:gd name="T11" fmla="*/ 157 h 158"/>
                <a:gd name="T12" fmla="*/ 78 w 158"/>
                <a:gd name="T13" fmla="*/ 43 h 158"/>
                <a:gd name="T14" fmla="*/ 78 w 158"/>
                <a:gd name="T15" fmla="*/ 43 h 158"/>
                <a:gd name="T16" fmla="*/ 43 w 158"/>
                <a:gd name="T17" fmla="*/ 79 h 158"/>
                <a:gd name="T18" fmla="*/ 78 w 158"/>
                <a:gd name="T19" fmla="*/ 115 h 158"/>
                <a:gd name="T20" fmla="*/ 114 w 158"/>
                <a:gd name="T21" fmla="*/ 79 h 158"/>
                <a:gd name="T22" fmla="*/ 78 w 158"/>
                <a:gd name="T23" fmla="*/ 4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8" h="158">
                  <a:moveTo>
                    <a:pt x="78" y="157"/>
                  </a:moveTo>
                  <a:lnTo>
                    <a:pt x="78" y="157"/>
                  </a:lnTo>
                  <a:cubicBezTo>
                    <a:pt x="35" y="157"/>
                    <a:pt x="0" y="122"/>
                    <a:pt x="0" y="79"/>
                  </a:cubicBezTo>
                  <a:cubicBezTo>
                    <a:pt x="0" y="36"/>
                    <a:pt x="35" y="0"/>
                    <a:pt x="78" y="0"/>
                  </a:cubicBezTo>
                  <a:cubicBezTo>
                    <a:pt x="121" y="0"/>
                    <a:pt x="157" y="36"/>
                    <a:pt x="157" y="79"/>
                  </a:cubicBezTo>
                  <a:cubicBezTo>
                    <a:pt x="157" y="122"/>
                    <a:pt x="121" y="157"/>
                    <a:pt x="78" y="157"/>
                  </a:cubicBezTo>
                  <a:close/>
                  <a:moveTo>
                    <a:pt x="78" y="43"/>
                  </a:moveTo>
                  <a:lnTo>
                    <a:pt x="78" y="43"/>
                  </a:lnTo>
                  <a:cubicBezTo>
                    <a:pt x="57" y="43"/>
                    <a:pt x="43" y="61"/>
                    <a:pt x="43" y="79"/>
                  </a:cubicBezTo>
                  <a:cubicBezTo>
                    <a:pt x="43" y="100"/>
                    <a:pt x="57" y="115"/>
                    <a:pt x="78" y="115"/>
                  </a:cubicBezTo>
                  <a:cubicBezTo>
                    <a:pt x="96" y="115"/>
                    <a:pt x="114" y="100"/>
                    <a:pt x="114" y="79"/>
                  </a:cubicBezTo>
                  <a:cubicBezTo>
                    <a:pt x="114" y="61"/>
                    <a:pt x="96" y="43"/>
                    <a:pt x="7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1847444" y="1634029"/>
            <a:ext cx="338137" cy="449263"/>
            <a:chOff x="3449638" y="1631950"/>
            <a:chExt cx="338137" cy="449263"/>
          </a:xfrm>
        </p:grpSpPr>
        <p:sp>
          <p:nvSpPr>
            <p:cNvPr id="219" name="Freeform 901"/>
            <p:cNvSpPr>
              <a:spLocks noChangeArrowheads="1"/>
            </p:cNvSpPr>
            <p:nvPr/>
          </p:nvSpPr>
          <p:spPr bwMode="auto">
            <a:xfrm>
              <a:off x="3459163" y="1790700"/>
              <a:ext cx="322262" cy="280988"/>
            </a:xfrm>
            <a:custGeom>
              <a:avLst/>
              <a:gdLst>
                <a:gd name="T0" fmla="*/ 893 w 894"/>
                <a:gd name="T1" fmla="*/ 0 h 781"/>
                <a:gd name="T2" fmla="*/ 0 w 894"/>
                <a:gd name="T3" fmla="*/ 0 h 781"/>
                <a:gd name="T4" fmla="*/ 0 w 894"/>
                <a:gd name="T5" fmla="*/ 248 h 781"/>
                <a:gd name="T6" fmla="*/ 235 w 894"/>
                <a:gd name="T7" fmla="*/ 248 h 781"/>
                <a:gd name="T8" fmla="*/ 235 w 894"/>
                <a:gd name="T9" fmla="*/ 780 h 781"/>
                <a:gd name="T10" fmla="*/ 658 w 894"/>
                <a:gd name="T11" fmla="*/ 780 h 781"/>
                <a:gd name="T12" fmla="*/ 658 w 894"/>
                <a:gd name="T13" fmla="*/ 248 h 781"/>
                <a:gd name="T14" fmla="*/ 893 w 894"/>
                <a:gd name="T15" fmla="*/ 248 h 781"/>
                <a:gd name="T16" fmla="*/ 893 w 894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1">
                  <a:moveTo>
                    <a:pt x="893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235" y="248"/>
                  </a:lnTo>
                  <a:lnTo>
                    <a:pt x="235" y="780"/>
                  </a:lnTo>
                  <a:lnTo>
                    <a:pt x="658" y="780"/>
                  </a:lnTo>
                  <a:lnTo>
                    <a:pt x="658" y="248"/>
                  </a:lnTo>
                  <a:lnTo>
                    <a:pt x="893" y="248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902"/>
            <p:cNvSpPr>
              <a:spLocks noChangeArrowheads="1"/>
            </p:cNvSpPr>
            <p:nvPr/>
          </p:nvSpPr>
          <p:spPr bwMode="auto">
            <a:xfrm>
              <a:off x="3459163" y="1790700"/>
              <a:ext cx="322262" cy="280988"/>
            </a:xfrm>
            <a:custGeom>
              <a:avLst/>
              <a:gdLst>
                <a:gd name="T0" fmla="*/ 893 w 894"/>
                <a:gd name="T1" fmla="*/ 0 h 781"/>
                <a:gd name="T2" fmla="*/ 0 w 894"/>
                <a:gd name="T3" fmla="*/ 0 h 781"/>
                <a:gd name="T4" fmla="*/ 0 w 894"/>
                <a:gd name="T5" fmla="*/ 248 h 781"/>
                <a:gd name="T6" fmla="*/ 235 w 894"/>
                <a:gd name="T7" fmla="*/ 248 h 781"/>
                <a:gd name="T8" fmla="*/ 235 w 894"/>
                <a:gd name="T9" fmla="*/ 780 h 781"/>
                <a:gd name="T10" fmla="*/ 658 w 894"/>
                <a:gd name="T11" fmla="*/ 780 h 781"/>
                <a:gd name="T12" fmla="*/ 658 w 894"/>
                <a:gd name="T13" fmla="*/ 248 h 781"/>
                <a:gd name="T14" fmla="*/ 893 w 894"/>
                <a:gd name="T15" fmla="*/ 248 h 781"/>
                <a:gd name="T16" fmla="*/ 893 w 894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1">
                  <a:moveTo>
                    <a:pt x="893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235" y="248"/>
                  </a:lnTo>
                  <a:lnTo>
                    <a:pt x="235" y="780"/>
                  </a:lnTo>
                  <a:lnTo>
                    <a:pt x="658" y="780"/>
                  </a:lnTo>
                  <a:lnTo>
                    <a:pt x="658" y="248"/>
                  </a:lnTo>
                  <a:lnTo>
                    <a:pt x="893" y="248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903"/>
            <p:cNvSpPr>
              <a:spLocks noChangeArrowheads="1"/>
            </p:cNvSpPr>
            <p:nvPr/>
          </p:nvSpPr>
          <p:spPr bwMode="auto">
            <a:xfrm>
              <a:off x="3619500" y="1835150"/>
              <a:ext cx="77788" cy="236538"/>
            </a:xfrm>
            <a:custGeom>
              <a:avLst/>
              <a:gdLst>
                <a:gd name="T0" fmla="*/ 214 w 215"/>
                <a:gd name="T1" fmla="*/ 0 h 657"/>
                <a:gd name="T2" fmla="*/ 0 w 215"/>
                <a:gd name="T3" fmla="*/ 0 h 657"/>
                <a:gd name="T4" fmla="*/ 0 w 215"/>
                <a:gd name="T5" fmla="*/ 0 h 657"/>
                <a:gd name="T6" fmla="*/ 0 w 215"/>
                <a:gd name="T7" fmla="*/ 656 h 657"/>
                <a:gd name="T8" fmla="*/ 214 w 215"/>
                <a:gd name="T9" fmla="*/ 656 h 657"/>
                <a:gd name="T10" fmla="*/ 214 w 215"/>
                <a:gd name="T11" fmla="*/ 124 h 657"/>
                <a:gd name="T12" fmla="*/ 214 w 215"/>
                <a:gd name="T13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657">
                  <a:moveTo>
                    <a:pt x="21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56"/>
                  </a:lnTo>
                  <a:lnTo>
                    <a:pt x="214" y="656"/>
                  </a:lnTo>
                  <a:lnTo>
                    <a:pt x="214" y="124"/>
                  </a:lnTo>
                  <a:lnTo>
                    <a:pt x="2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904"/>
            <p:cNvSpPr>
              <a:spLocks noChangeArrowheads="1"/>
            </p:cNvSpPr>
            <p:nvPr/>
          </p:nvSpPr>
          <p:spPr bwMode="auto">
            <a:xfrm>
              <a:off x="3619500" y="1835150"/>
              <a:ext cx="77788" cy="236538"/>
            </a:xfrm>
            <a:custGeom>
              <a:avLst/>
              <a:gdLst>
                <a:gd name="T0" fmla="*/ 214 w 215"/>
                <a:gd name="T1" fmla="*/ 0 h 657"/>
                <a:gd name="T2" fmla="*/ 0 w 215"/>
                <a:gd name="T3" fmla="*/ 0 h 657"/>
                <a:gd name="T4" fmla="*/ 0 w 215"/>
                <a:gd name="T5" fmla="*/ 0 h 657"/>
                <a:gd name="T6" fmla="*/ 0 w 215"/>
                <a:gd name="T7" fmla="*/ 656 h 657"/>
                <a:gd name="T8" fmla="*/ 214 w 215"/>
                <a:gd name="T9" fmla="*/ 656 h 657"/>
                <a:gd name="T10" fmla="*/ 214 w 215"/>
                <a:gd name="T11" fmla="*/ 124 h 657"/>
                <a:gd name="T12" fmla="*/ 214 w 215"/>
                <a:gd name="T13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657">
                  <a:moveTo>
                    <a:pt x="21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56"/>
                  </a:lnTo>
                  <a:lnTo>
                    <a:pt x="214" y="656"/>
                  </a:lnTo>
                  <a:lnTo>
                    <a:pt x="214" y="124"/>
                  </a:lnTo>
                  <a:lnTo>
                    <a:pt x="2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905"/>
            <p:cNvSpPr>
              <a:spLocks noChangeArrowheads="1"/>
            </p:cNvSpPr>
            <p:nvPr/>
          </p:nvSpPr>
          <p:spPr bwMode="auto">
            <a:xfrm>
              <a:off x="3511550" y="1641475"/>
              <a:ext cx="223838" cy="107950"/>
            </a:xfrm>
            <a:custGeom>
              <a:avLst/>
              <a:gdLst>
                <a:gd name="T0" fmla="*/ 312 w 620"/>
                <a:gd name="T1" fmla="*/ 0 h 299"/>
                <a:gd name="T2" fmla="*/ 312 w 620"/>
                <a:gd name="T3" fmla="*/ 0 h 299"/>
                <a:gd name="T4" fmla="*/ 619 w 620"/>
                <a:gd name="T5" fmla="*/ 149 h 299"/>
                <a:gd name="T6" fmla="*/ 312 w 620"/>
                <a:gd name="T7" fmla="*/ 298 h 299"/>
                <a:gd name="T8" fmla="*/ 0 w 620"/>
                <a:gd name="T9" fmla="*/ 149 h 299"/>
                <a:gd name="T10" fmla="*/ 312 w 6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0" h="299">
                  <a:moveTo>
                    <a:pt x="312" y="0"/>
                  </a:moveTo>
                  <a:lnTo>
                    <a:pt x="312" y="0"/>
                  </a:lnTo>
                  <a:cubicBezTo>
                    <a:pt x="402" y="4"/>
                    <a:pt x="508" y="38"/>
                    <a:pt x="619" y="149"/>
                  </a:cubicBezTo>
                  <a:cubicBezTo>
                    <a:pt x="508" y="260"/>
                    <a:pt x="402" y="298"/>
                    <a:pt x="312" y="298"/>
                  </a:cubicBezTo>
                  <a:cubicBezTo>
                    <a:pt x="218" y="298"/>
                    <a:pt x="115" y="260"/>
                    <a:pt x="0" y="149"/>
                  </a:cubicBezTo>
                  <a:cubicBezTo>
                    <a:pt x="115" y="38"/>
                    <a:pt x="218" y="4"/>
                    <a:pt x="3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906"/>
            <p:cNvSpPr>
              <a:spLocks noChangeArrowheads="1"/>
            </p:cNvSpPr>
            <p:nvPr/>
          </p:nvSpPr>
          <p:spPr bwMode="auto">
            <a:xfrm>
              <a:off x="3619500" y="1790700"/>
              <a:ext cx="161925" cy="88900"/>
            </a:xfrm>
            <a:custGeom>
              <a:avLst/>
              <a:gdLst>
                <a:gd name="T0" fmla="*/ 449 w 450"/>
                <a:gd name="T1" fmla="*/ 0 h 249"/>
                <a:gd name="T2" fmla="*/ 0 w 450"/>
                <a:gd name="T3" fmla="*/ 0 h 249"/>
                <a:gd name="T4" fmla="*/ 0 w 450"/>
                <a:gd name="T5" fmla="*/ 98 h 249"/>
                <a:gd name="T6" fmla="*/ 239 w 450"/>
                <a:gd name="T7" fmla="*/ 98 h 249"/>
                <a:gd name="T8" fmla="*/ 239 w 450"/>
                <a:gd name="T9" fmla="*/ 248 h 249"/>
                <a:gd name="T10" fmla="*/ 449 w 450"/>
                <a:gd name="T11" fmla="*/ 248 h 249"/>
                <a:gd name="T12" fmla="*/ 449 w 450"/>
                <a:gd name="T1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249">
                  <a:moveTo>
                    <a:pt x="449" y="0"/>
                  </a:moveTo>
                  <a:lnTo>
                    <a:pt x="0" y="0"/>
                  </a:lnTo>
                  <a:lnTo>
                    <a:pt x="0" y="98"/>
                  </a:lnTo>
                  <a:lnTo>
                    <a:pt x="239" y="98"/>
                  </a:lnTo>
                  <a:lnTo>
                    <a:pt x="239" y="248"/>
                  </a:lnTo>
                  <a:lnTo>
                    <a:pt x="449" y="248"/>
                  </a:lnTo>
                  <a:lnTo>
                    <a:pt x="4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907"/>
            <p:cNvSpPr>
              <a:spLocks noChangeArrowheads="1"/>
            </p:cNvSpPr>
            <p:nvPr/>
          </p:nvSpPr>
          <p:spPr bwMode="auto">
            <a:xfrm>
              <a:off x="3619500" y="1790700"/>
              <a:ext cx="161925" cy="88900"/>
            </a:xfrm>
            <a:custGeom>
              <a:avLst/>
              <a:gdLst>
                <a:gd name="T0" fmla="*/ 449 w 450"/>
                <a:gd name="T1" fmla="*/ 0 h 249"/>
                <a:gd name="T2" fmla="*/ 0 w 450"/>
                <a:gd name="T3" fmla="*/ 0 h 249"/>
                <a:gd name="T4" fmla="*/ 0 w 450"/>
                <a:gd name="T5" fmla="*/ 98 h 249"/>
                <a:gd name="T6" fmla="*/ 239 w 450"/>
                <a:gd name="T7" fmla="*/ 98 h 249"/>
                <a:gd name="T8" fmla="*/ 239 w 450"/>
                <a:gd name="T9" fmla="*/ 248 h 249"/>
                <a:gd name="T10" fmla="*/ 449 w 450"/>
                <a:gd name="T11" fmla="*/ 248 h 249"/>
                <a:gd name="T12" fmla="*/ 449 w 450"/>
                <a:gd name="T1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249">
                  <a:moveTo>
                    <a:pt x="449" y="0"/>
                  </a:moveTo>
                  <a:lnTo>
                    <a:pt x="0" y="0"/>
                  </a:lnTo>
                  <a:lnTo>
                    <a:pt x="0" y="98"/>
                  </a:lnTo>
                  <a:lnTo>
                    <a:pt x="239" y="98"/>
                  </a:lnTo>
                  <a:lnTo>
                    <a:pt x="239" y="248"/>
                  </a:lnTo>
                  <a:lnTo>
                    <a:pt x="449" y="248"/>
                  </a:lnTo>
                  <a:lnTo>
                    <a:pt x="4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908"/>
            <p:cNvSpPr>
              <a:spLocks noChangeArrowheads="1"/>
            </p:cNvSpPr>
            <p:nvPr/>
          </p:nvSpPr>
          <p:spPr bwMode="auto">
            <a:xfrm>
              <a:off x="3570288" y="1643063"/>
              <a:ext cx="104775" cy="104775"/>
            </a:xfrm>
            <a:custGeom>
              <a:avLst/>
              <a:gdLst>
                <a:gd name="T0" fmla="*/ 291 w 292"/>
                <a:gd name="T1" fmla="*/ 145 h 291"/>
                <a:gd name="T2" fmla="*/ 291 w 292"/>
                <a:gd name="T3" fmla="*/ 145 h 291"/>
                <a:gd name="T4" fmla="*/ 146 w 292"/>
                <a:gd name="T5" fmla="*/ 290 h 291"/>
                <a:gd name="T6" fmla="*/ 0 w 292"/>
                <a:gd name="T7" fmla="*/ 145 h 291"/>
                <a:gd name="T8" fmla="*/ 146 w 292"/>
                <a:gd name="T9" fmla="*/ 0 h 291"/>
                <a:gd name="T10" fmla="*/ 291 w 292"/>
                <a:gd name="T11" fmla="*/ 14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" h="291">
                  <a:moveTo>
                    <a:pt x="291" y="145"/>
                  </a:moveTo>
                  <a:lnTo>
                    <a:pt x="291" y="145"/>
                  </a:lnTo>
                  <a:cubicBezTo>
                    <a:pt x="291" y="226"/>
                    <a:pt x="227" y="290"/>
                    <a:pt x="146" y="290"/>
                  </a:cubicBezTo>
                  <a:cubicBezTo>
                    <a:pt x="64" y="290"/>
                    <a:pt x="0" y="226"/>
                    <a:pt x="0" y="145"/>
                  </a:cubicBezTo>
                  <a:cubicBezTo>
                    <a:pt x="0" y="64"/>
                    <a:pt x="64" y="0"/>
                    <a:pt x="146" y="0"/>
                  </a:cubicBezTo>
                  <a:cubicBezTo>
                    <a:pt x="227" y="0"/>
                    <a:pt x="291" y="64"/>
                    <a:pt x="291" y="1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909"/>
            <p:cNvSpPr>
              <a:spLocks noChangeArrowheads="1"/>
            </p:cNvSpPr>
            <p:nvPr/>
          </p:nvSpPr>
          <p:spPr bwMode="auto">
            <a:xfrm>
              <a:off x="3705225" y="1825625"/>
              <a:ext cx="39688" cy="19050"/>
            </a:xfrm>
            <a:custGeom>
              <a:avLst/>
              <a:gdLst>
                <a:gd name="T0" fmla="*/ 111 w 112"/>
                <a:gd name="T1" fmla="*/ 0 h 52"/>
                <a:gd name="T2" fmla="*/ 0 w 112"/>
                <a:gd name="T3" fmla="*/ 0 h 52"/>
                <a:gd name="T4" fmla="*/ 0 w 112"/>
                <a:gd name="T5" fmla="*/ 51 h 52"/>
                <a:gd name="T6" fmla="*/ 111 w 112"/>
                <a:gd name="T7" fmla="*/ 51 h 52"/>
                <a:gd name="T8" fmla="*/ 111 w 11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52">
                  <a:moveTo>
                    <a:pt x="11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111" y="51"/>
                  </a:lnTo>
                  <a:lnTo>
                    <a:pt x="11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910"/>
            <p:cNvSpPr>
              <a:spLocks noChangeArrowheads="1"/>
            </p:cNvSpPr>
            <p:nvPr/>
          </p:nvSpPr>
          <p:spPr bwMode="auto">
            <a:xfrm>
              <a:off x="3449638" y="1781175"/>
              <a:ext cx="338137" cy="107950"/>
            </a:xfrm>
            <a:custGeom>
              <a:avLst/>
              <a:gdLst>
                <a:gd name="T0" fmla="*/ 0 w 941"/>
                <a:gd name="T1" fmla="*/ 0 h 299"/>
                <a:gd name="T2" fmla="*/ 0 w 941"/>
                <a:gd name="T3" fmla="*/ 298 h 299"/>
                <a:gd name="T4" fmla="*/ 235 w 941"/>
                <a:gd name="T5" fmla="*/ 298 h 299"/>
                <a:gd name="T6" fmla="*/ 235 w 941"/>
                <a:gd name="T7" fmla="*/ 247 h 299"/>
                <a:gd name="T8" fmla="*/ 51 w 941"/>
                <a:gd name="T9" fmla="*/ 247 h 299"/>
                <a:gd name="T10" fmla="*/ 51 w 941"/>
                <a:gd name="T11" fmla="*/ 51 h 299"/>
                <a:gd name="T12" fmla="*/ 893 w 941"/>
                <a:gd name="T13" fmla="*/ 51 h 299"/>
                <a:gd name="T14" fmla="*/ 893 w 941"/>
                <a:gd name="T15" fmla="*/ 247 h 299"/>
                <a:gd name="T16" fmla="*/ 709 w 941"/>
                <a:gd name="T17" fmla="*/ 247 h 299"/>
                <a:gd name="T18" fmla="*/ 709 w 941"/>
                <a:gd name="T19" fmla="*/ 298 h 299"/>
                <a:gd name="T20" fmla="*/ 940 w 941"/>
                <a:gd name="T21" fmla="*/ 298 h 299"/>
                <a:gd name="T22" fmla="*/ 940 w 941"/>
                <a:gd name="T23" fmla="*/ 0 h 299"/>
                <a:gd name="T24" fmla="*/ 0 w 941"/>
                <a:gd name="T2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41" h="299">
                  <a:moveTo>
                    <a:pt x="0" y="0"/>
                  </a:moveTo>
                  <a:lnTo>
                    <a:pt x="0" y="298"/>
                  </a:lnTo>
                  <a:lnTo>
                    <a:pt x="235" y="298"/>
                  </a:lnTo>
                  <a:lnTo>
                    <a:pt x="235" y="247"/>
                  </a:lnTo>
                  <a:lnTo>
                    <a:pt x="51" y="247"/>
                  </a:lnTo>
                  <a:lnTo>
                    <a:pt x="51" y="51"/>
                  </a:lnTo>
                  <a:lnTo>
                    <a:pt x="893" y="51"/>
                  </a:lnTo>
                  <a:lnTo>
                    <a:pt x="893" y="247"/>
                  </a:lnTo>
                  <a:lnTo>
                    <a:pt x="709" y="247"/>
                  </a:lnTo>
                  <a:lnTo>
                    <a:pt x="709" y="298"/>
                  </a:lnTo>
                  <a:lnTo>
                    <a:pt x="940" y="298"/>
                  </a:lnTo>
                  <a:lnTo>
                    <a:pt x="94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911"/>
            <p:cNvSpPr>
              <a:spLocks noChangeArrowheads="1"/>
            </p:cNvSpPr>
            <p:nvPr/>
          </p:nvSpPr>
          <p:spPr bwMode="auto">
            <a:xfrm>
              <a:off x="3492500" y="1825625"/>
              <a:ext cx="41275" cy="19050"/>
            </a:xfrm>
            <a:custGeom>
              <a:avLst/>
              <a:gdLst>
                <a:gd name="T0" fmla="*/ 0 w 116"/>
                <a:gd name="T1" fmla="*/ 51 h 52"/>
                <a:gd name="T2" fmla="*/ 115 w 116"/>
                <a:gd name="T3" fmla="*/ 51 h 52"/>
                <a:gd name="T4" fmla="*/ 115 w 116"/>
                <a:gd name="T5" fmla="*/ 0 h 52"/>
                <a:gd name="T6" fmla="*/ 0 w 116"/>
                <a:gd name="T7" fmla="*/ 0 h 52"/>
                <a:gd name="T8" fmla="*/ 0 w 116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52">
                  <a:moveTo>
                    <a:pt x="0" y="51"/>
                  </a:moveTo>
                  <a:lnTo>
                    <a:pt x="115" y="51"/>
                  </a:lnTo>
                  <a:lnTo>
                    <a:pt x="115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912"/>
            <p:cNvSpPr>
              <a:spLocks noChangeArrowheads="1"/>
            </p:cNvSpPr>
            <p:nvPr/>
          </p:nvSpPr>
          <p:spPr bwMode="auto">
            <a:xfrm>
              <a:off x="3535363" y="1825625"/>
              <a:ext cx="171450" cy="255588"/>
            </a:xfrm>
            <a:custGeom>
              <a:avLst/>
              <a:gdLst>
                <a:gd name="T0" fmla="*/ 474 w 475"/>
                <a:gd name="T1" fmla="*/ 708 h 709"/>
                <a:gd name="T2" fmla="*/ 0 w 475"/>
                <a:gd name="T3" fmla="*/ 708 h 709"/>
                <a:gd name="T4" fmla="*/ 0 w 475"/>
                <a:gd name="T5" fmla="*/ 0 h 709"/>
                <a:gd name="T6" fmla="*/ 474 w 475"/>
                <a:gd name="T7" fmla="*/ 0 h 709"/>
                <a:gd name="T8" fmla="*/ 474 w 475"/>
                <a:gd name="T9" fmla="*/ 708 h 709"/>
                <a:gd name="T10" fmla="*/ 47 w 475"/>
                <a:gd name="T11" fmla="*/ 661 h 709"/>
                <a:gd name="T12" fmla="*/ 423 w 475"/>
                <a:gd name="T13" fmla="*/ 661 h 709"/>
                <a:gd name="T14" fmla="*/ 423 w 475"/>
                <a:gd name="T15" fmla="*/ 51 h 709"/>
                <a:gd name="T16" fmla="*/ 47 w 475"/>
                <a:gd name="T17" fmla="*/ 51 h 709"/>
                <a:gd name="T18" fmla="*/ 47 w 475"/>
                <a:gd name="T19" fmla="*/ 661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09">
                  <a:moveTo>
                    <a:pt x="474" y="708"/>
                  </a:moveTo>
                  <a:lnTo>
                    <a:pt x="0" y="708"/>
                  </a:lnTo>
                  <a:lnTo>
                    <a:pt x="0" y="0"/>
                  </a:lnTo>
                  <a:lnTo>
                    <a:pt x="474" y="0"/>
                  </a:lnTo>
                  <a:lnTo>
                    <a:pt x="474" y="708"/>
                  </a:lnTo>
                  <a:close/>
                  <a:moveTo>
                    <a:pt x="47" y="661"/>
                  </a:moveTo>
                  <a:lnTo>
                    <a:pt x="423" y="661"/>
                  </a:lnTo>
                  <a:lnTo>
                    <a:pt x="423" y="51"/>
                  </a:lnTo>
                  <a:lnTo>
                    <a:pt x="47" y="51"/>
                  </a:lnTo>
                  <a:lnTo>
                    <a:pt x="47" y="6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913"/>
            <p:cNvSpPr>
              <a:spLocks noChangeArrowheads="1"/>
            </p:cNvSpPr>
            <p:nvPr/>
          </p:nvSpPr>
          <p:spPr bwMode="auto">
            <a:xfrm>
              <a:off x="3497263" y="1631950"/>
              <a:ext cx="250825" cy="127000"/>
            </a:xfrm>
            <a:custGeom>
              <a:avLst/>
              <a:gdLst>
                <a:gd name="T0" fmla="*/ 351 w 698"/>
                <a:gd name="T1" fmla="*/ 350 h 351"/>
                <a:gd name="T2" fmla="*/ 351 w 698"/>
                <a:gd name="T3" fmla="*/ 350 h 351"/>
                <a:gd name="T4" fmla="*/ 680 w 698"/>
                <a:gd name="T5" fmla="*/ 192 h 351"/>
                <a:gd name="T6" fmla="*/ 697 w 698"/>
                <a:gd name="T7" fmla="*/ 175 h 351"/>
                <a:gd name="T8" fmla="*/ 680 w 698"/>
                <a:gd name="T9" fmla="*/ 158 h 351"/>
                <a:gd name="T10" fmla="*/ 351 w 698"/>
                <a:gd name="T11" fmla="*/ 0 h 351"/>
                <a:gd name="T12" fmla="*/ 351 w 698"/>
                <a:gd name="T13" fmla="*/ 0 h 351"/>
                <a:gd name="T14" fmla="*/ 351 w 698"/>
                <a:gd name="T15" fmla="*/ 0 h 351"/>
                <a:gd name="T16" fmla="*/ 22 w 698"/>
                <a:gd name="T17" fmla="*/ 158 h 351"/>
                <a:gd name="T18" fmla="*/ 0 w 698"/>
                <a:gd name="T19" fmla="*/ 175 h 351"/>
                <a:gd name="T20" fmla="*/ 22 w 698"/>
                <a:gd name="T21" fmla="*/ 192 h 351"/>
                <a:gd name="T22" fmla="*/ 351 w 698"/>
                <a:gd name="T23" fmla="*/ 350 h 351"/>
                <a:gd name="T24" fmla="*/ 347 w 698"/>
                <a:gd name="T25" fmla="*/ 56 h 351"/>
                <a:gd name="T26" fmla="*/ 347 w 698"/>
                <a:gd name="T27" fmla="*/ 56 h 351"/>
                <a:gd name="T28" fmla="*/ 466 w 698"/>
                <a:gd name="T29" fmla="*/ 175 h 351"/>
                <a:gd name="T30" fmla="*/ 347 w 698"/>
                <a:gd name="T31" fmla="*/ 294 h 351"/>
                <a:gd name="T32" fmla="*/ 227 w 698"/>
                <a:gd name="T33" fmla="*/ 175 h 351"/>
                <a:gd name="T34" fmla="*/ 347 w 698"/>
                <a:gd name="T35" fmla="*/ 56 h 351"/>
                <a:gd name="T36" fmla="*/ 492 w 698"/>
                <a:gd name="T37" fmla="*/ 264 h 351"/>
                <a:gd name="T38" fmla="*/ 492 w 698"/>
                <a:gd name="T39" fmla="*/ 264 h 351"/>
                <a:gd name="T40" fmla="*/ 517 w 698"/>
                <a:gd name="T41" fmla="*/ 175 h 351"/>
                <a:gd name="T42" fmla="*/ 492 w 698"/>
                <a:gd name="T43" fmla="*/ 85 h 351"/>
                <a:gd name="T44" fmla="*/ 624 w 698"/>
                <a:gd name="T45" fmla="*/ 175 h 351"/>
                <a:gd name="T46" fmla="*/ 492 w 698"/>
                <a:gd name="T47" fmla="*/ 264 h 351"/>
                <a:gd name="T48" fmla="*/ 201 w 698"/>
                <a:gd name="T49" fmla="*/ 90 h 351"/>
                <a:gd name="T50" fmla="*/ 201 w 698"/>
                <a:gd name="T51" fmla="*/ 90 h 351"/>
                <a:gd name="T52" fmla="*/ 176 w 698"/>
                <a:gd name="T53" fmla="*/ 175 h 351"/>
                <a:gd name="T54" fmla="*/ 201 w 698"/>
                <a:gd name="T55" fmla="*/ 260 h 351"/>
                <a:gd name="T56" fmla="*/ 77 w 698"/>
                <a:gd name="T57" fmla="*/ 175 h 351"/>
                <a:gd name="T58" fmla="*/ 201 w 698"/>
                <a:gd name="T59" fmla="*/ 9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8" h="351">
                  <a:moveTo>
                    <a:pt x="351" y="350"/>
                  </a:moveTo>
                  <a:lnTo>
                    <a:pt x="351" y="350"/>
                  </a:lnTo>
                  <a:cubicBezTo>
                    <a:pt x="462" y="345"/>
                    <a:pt x="573" y="294"/>
                    <a:pt x="680" y="192"/>
                  </a:cubicBezTo>
                  <a:cubicBezTo>
                    <a:pt x="697" y="175"/>
                    <a:pt x="697" y="175"/>
                    <a:pt x="697" y="175"/>
                  </a:cubicBezTo>
                  <a:cubicBezTo>
                    <a:pt x="680" y="158"/>
                    <a:pt x="680" y="158"/>
                    <a:pt x="680" y="158"/>
                  </a:cubicBezTo>
                  <a:cubicBezTo>
                    <a:pt x="573" y="56"/>
                    <a:pt x="462" y="4"/>
                    <a:pt x="351" y="0"/>
                  </a:cubicBezTo>
                  <a:lnTo>
                    <a:pt x="351" y="0"/>
                  </a:lnTo>
                  <a:lnTo>
                    <a:pt x="351" y="0"/>
                  </a:lnTo>
                  <a:cubicBezTo>
                    <a:pt x="235" y="4"/>
                    <a:pt x="129" y="56"/>
                    <a:pt x="22" y="158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129" y="294"/>
                    <a:pt x="235" y="345"/>
                    <a:pt x="351" y="350"/>
                  </a:cubicBezTo>
                  <a:close/>
                  <a:moveTo>
                    <a:pt x="347" y="56"/>
                  </a:moveTo>
                  <a:lnTo>
                    <a:pt x="347" y="56"/>
                  </a:lnTo>
                  <a:cubicBezTo>
                    <a:pt x="415" y="56"/>
                    <a:pt x="466" y="111"/>
                    <a:pt x="466" y="175"/>
                  </a:cubicBezTo>
                  <a:cubicBezTo>
                    <a:pt x="466" y="243"/>
                    <a:pt x="415" y="294"/>
                    <a:pt x="347" y="294"/>
                  </a:cubicBezTo>
                  <a:cubicBezTo>
                    <a:pt x="282" y="294"/>
                    <a:pt x="227" y="243"/>
                    <a:pt x="227" y="175"/>
                  </a:cubicBezTo>
                  <a:cubicBezTo>
                    <a:pt x="227" y="111"/>
                    <a:pt x="282" y="56"/>
                    <a:pt x="347" y="56"/>
                  </a:cubicBezTo>
                  <a:close/>
                  <a:moveTo>
                    <a:pt x="492" y="264"/>
                  </a:moveTo>
                  <a:lnTo>
                    <a:pt x="492" y="264"/>
                  </a:lnTo>
                  <a:cubicBezTo>
                    <a:pt x="509" y="239"/>
                    <a:pt x="517" y="209"/>
                    <a:pt x="517" y="175"/>
                  </a:cubicBezTo>
                  <a:cubicBezTo>
                    <a:pt x="517" y="141"/>
                    <a:pt x="509" y="111"/>
                    <a:pt x="492" y="85"/>
                  </a:cubicBezTo>
                  <a:cubicBezTo>
                    <a:pt x="535" y="107"/>
                    <a:pt x="582" y="136"/>
                    <a:pt x="624" y="175"/>
                  </a:cubicBezTo>
                  <a:cubicBezTo>
                    <a:pt x="582" y="213"/>
                    <a:pt x="535" y="243"/>
                    <a:pt x="492" y="264"/>
                  </a:cubicBezTo>
                  <a:close/>
                  <a:moveTo>
                    <a:pt x="201" y="90"/>
                  </a:moveTo>
                  <a:lnTo>
                    <a:pt x="201" y="90"/>
                  </a:lnTo>
                  <a:cubicBezTo>
                    <a:pt x="188" y="115"/>
                    <a:pt x="176" y="145"/>
                    <a:pt x="176" y="175"/>
                  </a:cubicBezTo>
                  <a:cubicBezTo>
                    <a:pt x="176" y="209"/>
                    <a:pt x="188" y="235"/>
                    <a:pt x="201" y="260"/>
                  </a:cubicBezTo>
                  <a:cubicBezTo>
                    <a:pt x="159" y="243"/>
                    <a:pt x="116" y="213"/>
                    <a:pt x="77" y="175"/>
                  </a:cubicBezTo>
                  <a:cubicBezTo>
                    <a:pt x="116" y="136"/>
                    <a:pt x="159" y="111"/>
                    <a:pt x="201" y="9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914"/>
            <p:cNvSpPr>
              <a:spLocks noChangeArrowheads="1"/>
            </p:cNvSpPr>
            <p:nvPr/>
          </p:nvSpPr>
          <p:spPr bwMode="auto">
            <a:xfrm>
              <a:off x="3602038" y="1674813"/>
              <a:ext cx="41275" cy="39687"/>
            </a:xfrm>
            <a:custGeom>
              <a:avLst/>
              <a:gdLst>
                <a:gd name="T0" fmla="*/ 56 w 116"/>
                <a:gd name="T1" fmla="*/ 111 h 112"/>
                <a:gd name="T2" fmla="*/ 56 w 116"/>
                <a:gd name="T3" fmla="*/ 111 h 112"/>
                <a:gd name="T4" fmla="*/ 115 w 116"/>
                <a:gd name="T5" fmla="*/ 56 h 112"/>
                <a:gd name="T6" fmla="*/ 56 w 116"/>
                <a:gd name="T7" fmla="*/ 0 h 112"/>
                <a:gd name="T8" fmla="*/ 0 w 116"/>
                <a:gd name="T9" fmla="*/ 56 h 112"/>
                <a:gd name="T10" fmla="*/ 56 w 116"/>
                <a:gd name="T11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2">
                  <a:moveTo>
                    <a:pt x="56" y="111"/>
                  </a:moveTo>
                  <a:lnTo>
                    <a:pt x="56" y="111"/>
                  </a:lnTo>
                  <a:cubicBezTo>
                    <a:pt x="90" y="111"/>
                    <a:pt x="115" y="86"/>
                    <a:pt x="115" y="56"/>
                  </a:cubicBezTo>
                  <a:cubicBezTo>
                    <a:pt x="115" y="26"/>
                    <a:pt x="90" y="0"/>
                    <a:pt x="56" y="0"/>
                  </a:cubicBezTo>
                  <a:cubicBezTo>
                    <a:pt x="26" y="0"/>
                    <a:pt x="0" y="26"/>
                    <a:pt x="0" y="56"/>
                  </a:cubicBezTo>
                  <a:cubicBezTo>
                    <a:pt x="0" y="86"/>
                    <a:pt x="26" y="111"/>
                    <a:pt x="56" y="11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915"/>
            <p:cNvSpPr>
              <a:spLocks noChangeArrowheads="1"/>
            </p:cNvSpPr>
            <p:nvPr/>
          </p:nvSpPr>
          <p:spPr bwMode="auto">
            <a:xfrm>
              <a:off x="3570288" y="1901825"/>
              <a:ext cx="100012" cy="101600"/>
            </a:xfrm>
            <a:custGeom>
              <a:avLst/>
              <a:gdLst>
                <a:gd name="T0" fmla="*/ 0 w 279"/>
                <a:gd name="T1" fmla="*/ 141 h 283"/>
                <a:gd name="T2" fmla="*/ 0 w 279"/>
                <a:gd name="T3" fmla="*/ 141 h 283"/>
                <a:gd name="T4" fmla="*/ 137 w 279"/>
                <a:gd name="T5" fmla="*/ 282 h 283"/>
                <a:gd name="T6" fmla="*/ 278 w 279"/>
                <a:gd name="T7" fmla="*/ 141 h 283"/>
                <a:gd name="T8" fmla="*/ 137 w 279"/>
                <a:gd name="T9" fmla="*/ 0 h 283"/>
                <a:gd name="T10" fmla="*/ 0 w 279"/>
                <a:gd name="T11" fmla="*/ 141 h 283"/>
                <a:gd name="T12" fmla="*/ 137 w 279"/>
                <a:gd name="T13" fmla="*/ 52 h 283"/>
                <a:gd name="T14" fmla="*/ 137 w 279"/>
                <a:gd name="T15" fmla="*/ 52 h 283"/>
                <a:gd name="T16" fmla="*/ 227 w 279"/>
                <a:gd name="T17" fmla="*/ 141 h 283"/>
                <a:gd name="T18" fmla="*/ 137 w 279"/>
                <a:gd name="T19" fmla="*/ 231 h 283"/>
                <a:gd name="T20" fmla="*/ 47 w 279"/>
                <a:gd name="T21" fmla="*/ 141 h 283"/>
                <a:gd name="T22" fmla="*/ 137 w 279"/>
                <a:gd name="T23" fmla="*/ 5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" h="283">
                  <a:moveTo>
                    <a:pt x="0" y="141"/>
                  </a:moveTo>
                  <a:lnTo>
                    <a:pt x="0" y="141"/>
                  </a:lnTo>
                  <a:cubicBezTo>
                    <a:pt x="0" y="218"/>
                    <a:pt x="60" y="282"/>
                    <a:pt x="137" y="282"/>
                  </a:cubicBezTo>
                  <a:cubicBezTo>
                    <a:pt x="214" y="282"/>
                    <a:pt x="278" y="218"/>
                    <a:pt x="278" y="141"/>
                  </a:cubicBezTo>
                  <a:cubicBezTo>
                    <a:pt x="278" y="64"/>
                    <a:pt x="214" y="0"/>
                    <a:pt x="137" y="0"/>
                  </a:cubicBezTo>
                  <a:cubicBezTo>
                    <a:pt x="60" y="0"/>
                    <a:pt x="0" y="64"/>
                    <a:pt x="0" y="141"/>
                  </a:cubicBezTo>
                  <a:close/>
                  <a:moveTo>
                    <a:pt x="137" y="52"/>
                  </a:moveTo>
                  <a:lnTo>
                    <a:pt x="137" y="52"/>
                  </a:lnTo>
                  <a:cubicBezTo>
                    <a:pt x="188" y="52"/>
                    <a:pt x="227" y="94"/>
                    <a:pt x="227" y="141"/>
                  </a:cubicBezTo>
                  <a:cubicBezTo>
                    <a:pt x="227" y="192"/>
                    <a:pt x="188" y="231"/>
                    <a:pt x="137" y="231"/>
                  </a:cubicBezTo>
                  <a:cubicBezTo>
                    <a:pt x="90" y="231"/>
                    <a:pt x="47" y="192"/>
                    <a:pt x="47" y="141"/>
                  </a:cubicBezTo>
                  <a:cubicBezTo>
                    <a:pt x="47" y="94"/>
                    <a:pt x="90" y="52"/>
                    <a:pt x="137" y="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916"/>
            <p:cNvSpPr>
              <a:spLocks noChangeArrowheads="1"/>
            </p:cNvSpPr>
            <p:nvPr/>
          </p:nvSpPr>
          <p:spPr bwMode="auto">
            <a:xfrm>
              <a:off x="3567113" y="2028825"/>
              <a:ext cx="19050" cy="20638"/>
            </a:xfrm>
            <a:custGeom>
              <a:avLst/>
              <a:gdLst>
                <a:gd name="T0" fmla="*/ 51 w 52"/>
                <a:gd name="T1" fmla="*/ 0 h 57"/>
                <a:gd name="T2" fmla="*/ 0 w 52"/>
                <a:gd name="T3" fmla="*/ 0 h 57"/>
                <a:gd name="T4" fmla="*/ 0 w 52"/>
                <a:gd name="T5" fmla="*/ 56 h 57"/>
                <a:gd name="T6" fmla="*/ 51 w 52"/>
                <a:gd name="T7" fmla="*/ 56 h 57"/>
                <a:gd name="T8" fmla="*/ 51 w 52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7">
                  <a:moveTo>
                    <a:pt x="51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51" y="56"/>
                  </a:lnTo>
                  <a:lnTo>
                    <a:pt x="5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917"/>
            <p:cNvSpPr>
              <a:spLocks noChangeArrowheads="1"/>
            </p:cNvSpPr>
            <p:nvPr/>
          </p:nvSpPr>
          <p:spPr bwMode="auto">
            <a:xfrm>
              <a:off x="3652838" y="2028825"/>
              <a:ext cx="20637" cy="20638"/>
            </a:xfrm>
            <a:custGeom>
              <a:avLst/>
              <a:gdLst>
                <a:gd name="T0" fmla="*/ 0 w 56"/>
                <a:gd name="T1" fmla="*/ 56 h 57"/>
                <a:gd name="T2" fmla="*/ 55 w 56"/>
                <a:gd name="T3" fmla="*/ 56 h 57"/>
                <a:gd name="T4" fmla="*/ 55 w 56"/>
                <a:gd name="T5" fmla="*/ 0 h 57"/>
                <a:gd name="T6" fmla="*/ 0 w 56"/>
                <a:gd name="T7" fmla="*/ 0 h 57"/>
                <a:gd name="T8" fmla="*/ 0 w 56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7">
                  <a:moveTo>
                    <a:pt x="0" y="56"/>
                  </a:moveTo>
                  <a:lnTo>
                    <a:pt x="55" y="5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918"/>
            <p:cNvSpPr>
              <a:spLocks noChangeArrowheads="1"/>
            </p:cNvSpPr>
            <p:nvPr/>
          </p:nvSpPr>
          <p:spPr bwMode="auto">
            <a:xfrm>
              <a:off x="3567113" y="1857375"/>
              <a:ext cx="19050" cy="19050"/>
            </a:xfrm>
            <a:custGeom>
              <a:avLst/>
              <a:gdLst>
                <a:gd name="T0" fmla="*/ 51 w 52"/>
                <a:gd name="T1" fmla="*/ 0 h 52"/>
                <a:gd name="T2" fmla="*/ 0 w 52"/>
                <a:gd name="T3" fmla="*/ 0 h 52"/>
                <a:gd name="T4" fmla="*/ 0 w 52"/>
                <a:gd name="T5" fmla="*/ 51 h 52"/>
                <a:gd name="T6" fmla="*/ 51 w 52"/>
                <a:gd name="T7" fmla="*/ 51 h 52"/>
                <a:gd name="T8" fmla="*/ 51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1" y="51"/>
                  </a:lnTo>
                  <a:lnTo>
                    <a:pt x="5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919"/>
            <p:cNvSpPr>
              <a:spLocks noChangeArrowheads="1"/>
            </p:cNvSpPr>
            <p:nvPr/>
          </p:nvSpPr>
          <p:spPr bwMode="auto">
            <a:xfrm>
              <a:off x="3652838" y="1857375"/>
              <a:ext cx="20637" cy="19050"/>
            </a:xfrm>
            <a:custGeom>
              <a:avLst/>
              <a:gdLst>
                <a:gd name="T0" fmla="*/ 55 w 56"/>
                <a:gd name="T1" fmla="*/ 0 h 52"/>
                <a:gd name="T2" fmla="*/ 0 w 56"/>
                <a:gd name="T3" fmla="*/ 0 h 52"/>
                <a:gd name="T4" fmla="*/ 0 w 56"/>
                <a:gd name="T5" fmla="*/ 51 h 52"/>
                <a:gd name="T6" fmla="*/ 55 w 56"/>
                <a:gd name="T7" fmla="*/ 51 h 52"/>
                <a:gd name="T8" fmla="*/ 55 w 56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2">
                  <a:moveTo>
                    <a:pt x="55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5" y="51"/>
                  </a:lnTo>
                  <a:lnTo>
                    <a:pt x="5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1847444" y="2241094"/>
            <a:ext cx="338137" cy="447675"/>
            <a:chOff x="3449638" y="2193925"/>
            <a:chExt cx="338137" cy="447675"/>
          </a:xfrm>
        </p:grpSpPr>
        <p:sp>
          <p:nvSpPr>
            <p:cNvPr id="239" name="Freeform 920"/>
            <p:cNvSpPr>
              <a:spLocks noChangeArrowheads="1"/>
            </p:cNvSpPr>
            <p:nvPr/>
          </p:nvSpPr>
          <p:spPr bwMode="auto">
            <a:xfrm>
              <a:off x="3459163" y="2351088"/>
              <a:ext cx="322262" cy="282575"/>
            </a:xfrm>
            <a:custGeom>
              <a:avLst/>
              <a:gdLst>
                <a:gd name="T0" fmla="*/ 893 w 894"/>
                <a:gd name="T1" fmla="*/ 0 h 786"/>
                <a:gd name="T2" fmla="*/ 0 w 894"/>
                <a:gd name="T3" fmla="*/ 0 h 786"/>
                <a:gd name="T4" fmla="*/ 0 w 894"/>
                <a:gd name="T5" fmla="*/ 248 h 786"/>
                <a:gd name="T6" fmla="*/ 235 w 894"/>
                <a:gd name="T7" fmla="*/ 248 h 786"/>
                <a:gd name="T8" fmla="*/ 235 w 894"/>
                <a:gd name="T9" fmla="*/ 785 h 786"/>
                <a:gd name="T10" fmla="*/ 658 w 894"/>
                <a:gd name="T11" fmla="*/ 785 h 786"/>
                <a:gd name="T12" fmla="*/ 658 w 894"/>
                <a:gd name="T13" fmla="*/ 248 h 786"/>
                <a:gd name="T14" fmla="*/ 893 w 894"/>
                <a:gd name="T15" fmla="*/ 248 h 786"/>
                <a:gd name="T16" fmla="*/ 893 w 894"/>
                <a:gd name="T17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6">
                  <a:moveTo>
                    <a:pt x="893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235" y="248"/>
                  </a:lnTo>
                  <a:lnTo>
                    <a:pt x="235" y="785"/>
                  </a:lnTo>
                  <a:lnTo>
                    <a:pt x="658" y="785"/>
                  </a:lnTo>
                  <a:lnTo>
                    <a:pt x="658" y="248"/>
                  </a:lnTo>
                  <a:lnTo>
                    <a:pt x="893" y="248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921"/>
            <p:cNvSpPr>
              <a:spLocks noChangeArrowheads="1"/>
            </p:cNvSpPr>
            <p:nvPr/>
          </p:nvSpPr>
          <p:spPr bwMode="auto">
            <a:xfrm>
              <a:off x="3459163" y="2351088"/>
              <a:ext cx="322262" cy="282575"/>
            </a:xfrm>
            <a:custGeom>
              <a:avLst/>
              <a:gdLst>
                <a:gd name="T0" fmla="*/ 893 w 894"/>
                <a:gd name="T1" fmla="*/ 0 h 786"/>
                <a:gd name="T2" fmla="*/ 0 w 894"/>
                <a:gd name="T3" fmla="*/ 0 h 786"/>
                <a:gd name="T4" fmla="*/ 0 w 894"/>
                <a:gd name="T5" fmla="*/ 248 h 786"/>
                <a:gd name="T6" fmla="*/ 235 w 894"/>
                <a:gd name="T7" fmla="*/ 248 h 786"/>
                <a:gd name="T8" fmla="*/ 235 w 894"/>
                <a:gd name="T9" fmla="*/ 785 h 786"/>
                <a:gd name="T10" fmla="*/ 658 w 894"/>
                <a:gd name="T11" fmla="*/ 785 h 786"/>
                <a:gd name="T12" fmla="*/ 658 w 894"/>
                <a:gd name="T13" fmla="*/ 248 h 786"/>
                <a:gd name="T14" fmla="*/ 893 w 894"/>
                <a:gd name="T15" fmla="*/ 248 h 786"/>
                <a:gd name="T16" fmla="*/ 893 w 894"/>
                <a:gd name="T17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6">
                  <a:moveTo>
                    <a:pt x="893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235" y="248"/>
                  </a:lnTo>
                  <a:lnTo>
                    <a:pt x="235" y="785"/>
                  </a:lnTo>
                  <a:lnTo>
                    <a:pt x="658" y="785"/>
                  </a:lnTo>
                  <a:lnTo>
                    <a:pt x="658" y="248"/>
                  </a:lnTo>
                  <a:lnTo>
                    <a:pt x="893" y="248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922"/>
            <p:cNvSpPr>
              <a:spLocks noChangeArrowheads="1"/>
            </p:cNvSpPr>
            <p:nvPr/>
          </p:nvSpPr>
          <p:spPr bwMode="auto">
            <a:xfrm>
              <a:off x="3619500" y="2351088"/>
              <a:ext cx="161925" cy="88900"/>
            </a:xfrm>
            <a:custGeom>
              <a:avLst/>
              <a:gdLst>
                <a:gd name="T0" fmla="*/ 449 w 450"/>
                <a:gd name="T1" fmla="*/ 0 h 249"/>
                <a:gd name="T2" fmla="*/ 0 w 450"/>
                <a:gd name="T3" fmla="*/ 0 h 249"/>
                <a:gd name="T4" fmla="*/ 0 w 450"/>
                <a:gd name="T5" fmla="*/ 98 h 249"/>
                <a:gd name="T6" fmla="*/ 239 w 450"/>
                <a:gd name="T7" fmla="*/ 98 h 249"/>
                <a:gd name="T8" fmla="*/ 239 w 450"/>
                <a:gd name="T9" fmla="*/ 248 h 249"/>
                <a:gd name="T10" fmla="*/ 449 w 450"/>
                <a:gd name="T11" fmla="*/ 248 h 249"/>
                <a:gd name="T12" fmla="*/ 449 w 450"/>
                <a:gd name="T1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249">
                  <a:moveTo>
                    <a:pt x="449" y="0"/>
                  </a:moveTo>
                  <a:lnTo>
                    <a:pt x="0" y="0"/>
                  </a:lnTo>
                  <a:lnTo>
                    <a:pt x="0" y="98"/>
                  </a:lnTo>
                  <a:lnTo>
                    <a:pt x="239" y="98"/>
                  </a:lnTo>
                  <a:lnTo>
                    <a:pt x="239" y="248"/>
                  </a:lnTo>
                  <a:lnTo>
                    <a:pt x="449" y="248"/>
                  </a:lnTo>
                  <a:lnTo>
                    <a:pt x="4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923"/>
            <p:cNvSpPr>
              <a:spLocks noChangeArrowheads="1"/>
            </p:cNvSpPr>
            <p:nvPr/>
          </p:nvSpPr>
          <p:spPr bwMode="auto">
            <a:xfrm>
              <a:off x="3619500" y="2351088"/>
              <a:ext cx="161925" cy="88900"/>
            </a:xfrm>
            <a:custGeom>
              <a:avLst/>
              <a:gdLst>
                <a:gd name="T0" fmla="*/ 449 w 450"/>
                <a:gd name="T1" fmla="*/ 0 h 249"/>
                <a:gd name="T2" fmla="*/ 0 w 450"/>
                <a:gd name="T3" fmla="*/ 0 h 249"/>
                <a:gd name="T4" fmla="*/ 0 w 450"/>
                <a:gd name="T5" fmla="*/ 98 h 249"/>
                <a:gd name="T6" fmla="*/ 239 w 450"/>
                <a:gd name="T7" fmla="*/ 98 h 249"/>
                <a:gd name="T8" fmla="*/ 239 w 450"/>
                <a:gd name="T9" fmla="*/ 248 h 249"/>
                <a:gd name="T10" fmla="*/ 449 w 450"/>
                <a:gd name="T11" fmla="*/ 248 h 249"/>
                <a:gd name="T12" fmla="*/ 449 w 450"/>
                <a:gd name="T13" fmla="*/ 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249">
                  <a:moveTo>
                    <a:pt x="449" y="0"/>
                  </a:moveTo>
                  <a:lnTo>
                    <a:pt x="0" y="0"/>
                  </a:lnTo>
                  <a:lnTo>
                    <a:pt x="0" y="98"/>
                  </a:lnTo>
                  <a:lnTo>
                    <a:pt x="239" y="98"/>
                  </a:lnTo>
                  <a:lnTo>
                    <a:pt x="239" y="248"/>
                  </a:lnTo>
                  <a:lnTo>
                    <a:pt x="449" y="248"/>
                  </a:lnTo>
                  <a:lnTo>
                    <a:pt x="4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924"/>
            <p:cNvSpPr>
              <a:spLocks noChangeArrowheads="1"/>
            </p:cNvSpPr>
            <p:nvPr/>
          </p:nvSpPr>
          <p:spPr bwMode="auto">
            <a:xfrm>
              <a:off x="3619500" y="2395538"/>
              <a:ext cx="77788" cy="238125"/>
            </a:xfrm>
            <a:custGeom>
              <a:avLst/>
              <a:gdLst>
                <a:gd name="T0" fmla="*/ 214 w 215"/>
                <a:gd name="T1" fmla="*/ 0 h 662"/>
                <a:gd name="T2" fmla="*/ 0 w 215"/>
                <a:gd name="T3" fmla="*/ 0 h 662"/>
                <a:gd name="T4" fmla="*/ 0 w 215"/>
                <a:gd name="T5" fmla="*/ 0 h 662"/>
                <a:gd name="T6" fmla="*/ 0 w 215"/>
                <a:gd name="T7" fmla="*/ 661 h 662"/>
                <a:gd name="T8" fmla="*/ 214 w 215"/>
                <a:gd name="T9" fmla="*/ 661 h 662"/>
                <a:gd name="T10" fmla="*/ 214 w 215"/>
                <a:gd name="T11" fmla="*/ 124 h 662"/>
                <a:gd name="T12" fmla="*/ 214 w 215"/>
                <a:gd name="T13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662">
                  <a:moveTo>
                    <a:pt x="21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61"/>
                  </a:lnTo>
                  <a:lnTo>
                    <a:pt x="214" y="661"/>
                  </a:lnTo>
                  <a:lnTo>
                    <a:pt x="214" y="124"/>
                  </a:lnTo>
                  <a:lnTo>
                    <a:pt x="2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925"/>
            <p:cNvSpPr>
              <a:spLocks noChangeArrowheads="1"/>
            </p:cNvSpPr>
            <p:nvPr/>
          </p:nvSpPr>
          <p:spPr bwMode="auto">
            <a:xfrm>
              <a:off x="3619500" y="2395538"/>
              <a:ext cx="77788" cy="238125"/>
            </a:xfrm>
            <a:custGeom>
              <a:avLst/>
              <a:gdLst>
                <a:gd name="T0" fmla="*/ 214 w 215"/>
                <a:gd name="T1" fmla="*/ 0 h 662"/>
                <a:gd name="T2" fmla="*/ 0 w 215"/>
                <a:gd name="T3" fmla="*/ 0 h 662"/>
                <a:gd name="T4" fmla="*/ 0 w 215"/>
                <a:gd name="T5" fmla="*/ 0 h 662"/>
                <a:gd name="T6" fmla="*/ 0 w 215"/>
                <a:gd name="T7" fmla="*/ 661 h 662"/>
                <a:gd name="T8" fmla="*/ 214 w 215"/>
                <a:gd name="T9" fmla="*/ 661 h 662"/>
                <a:gd name="T10" fmla="*/ 214 w 215"/>
                <a:gd name="T11" fmla="*/ 124 h 662"/>
                <a:gd name="T12" fmla="*/ 214 w 215"/>
                <a:gd name="T13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662">
                  <a:moveTo>
                    <a:pt x="21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61"/>
                  </a:lnTo>
                  <a:lnTo>
                    <a:pt x="214" y="661"/>
                  </a:lnTo>
                  <a:lnTo>
                    <a:pt x="214" y="124"/>
                  </a:lnTo>
                  <a:lnTo>
                    <a:pt x="2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926"/>
            <p:cNvSpPr>
              <a:spLocks noChangeArrowheads="1"/>
            </p:cNvSpPr>
            <p:nvPr/>
          </p:nvSpPr>
          <p:spPr bwMode="auto">
            <a:xfrm>
              <a:off x="3511550" y="2203450"/>
              <a:ext cx="223838" cy="107950"/>
            </a:xfrm>
            <a:custGeom>
              <a:avLst/>
              <a:gdLst>
                <a:gd name="T0" fmla="*/ 312 w 620"/>
                <a:gd name="T1" fmla="*/ 0 h 299"/>
                <a:gd name="T2" fmla="*/ 312 w 620"/>
                <a:gd name="T3" fmla="*/ 0 h 299"/>
                <a:gd name="T4" fmla="*/ 619 w 620"/>
                <a:gd name="T5" fmla="*/ 149 h 299"/>
                <a:gd name="T6" fmla="*/ 312 w 620"/>
                <a:gd name="T7" fmla="*/ 298 h 299"/>
                <a:gd name="T8" fmla="*/ 0 w 620"/>
                <a:gd name="T9" fmla="*/ 149 h 299"/>
                <a:gd name="T10" fmla="*/ 312 w 6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0" h="299">
                  <a:moveTo>
                    <a:pt x="312" y="0"/>
                  </a:moveTo>
                  <a:lnTo>
                    <a:pt x="312" y="0"/>
                  </a:lnTo>
                  <a:cubicBezTo>
                    <a:pt x="402" y="4"/>
                    <a:pt x="508" y="42"/>
                    <a:pt x="619" y="149"/>
                  </a:cubicBezTo>
                  <a:cubicBezTo>
                    <a:pt x="508" y="260"/>
                    <a:pt x="402" y="298"/>
                    <a:pt x="312" y="298"/>
                  </a:cubicBezTo>
                  <a:cubicBezTo>
                    <a:pt x="218" y="298"/>
                    <a:pt x="115" y="260"/>
                    <a:pt x="0" y="149"/>
                  </a:cubicBezTo>
                  <a:cubicBezTo>
                    <a:pt x="115" y="42"/>
                    <a:pt x="218" y="4"/>
                    <a:pt x="3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927"/>
            <p:cNvSpPr>
              <a:spLocks noChangeArrowheads="1"/>
            </p:cNvSpPr>
            <p:nvPr/>
          </p:nvSpPr>
          <p:spPr bwMode="auto">
            <a:xfrm>
              <a:off x="3570288" y="2203450"/>
              <a:ext cx="104775" cy="104775"/>
            </a:xfrm>
            <a:custGeom>
              <a:avLst/>
              <a:gdLst>
                <a:gd name="T0" fmla="*/ 291 w 292"/>
                <a:gd name="T1" fmla="*/ 145 h 291"/>
                <a:gd name="T2" fmla="*/ 291 w 292"/>
                <a:gd name="T3" fmla="*/ 145 h 291"/>
                <a:gd name="T4" fmla="*/ 146 w 292"/>
                <a:gd name="T5" fmla="*/ 290 h 291"/>
                <a:gd name="T6" fmla="*/ 0 w 292"/>
                <a:gd name="T7" fmla="*/ 145 h 291"/>
                <a:gd name="T8" fmla="*/ 146 w 292"/>
                <a:gd name="T9" fmla="*/ 0 h 291"/>
                <a:gd name="T10" fmla="*/ 291 w 292"/>
                <a:gd name="T11" fmla="*/ 14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" h="291">
                  <a:moveTo>
                    <a:pt x="291" y="145"/>
                  </a:moveTo>
                  <a:lnTo>
                    <a:pt x="291" y="145"/>
                  </a:lnTo>
                  <a:cubicBezTo>
                    <a:pt x="291" y="226"/>
                    <a:pt x="227" y="290"/>
                    <a:pt x="146" y="290"/>
                  </a:cubicBezTo>
                  <a:cubicBezTo>
                    <a:pt x="64" y="290"/>
                    <a:pt x="0" y="226"/>
                    <a:pt x="0" y="145"/>
                  </a:cubicBezTo>
                  <a:cubicBezTo>
                    <a:pt x="0" y="64"/>
                    <a:pt x="64" y="0"/>
                    <a:pt x="146" y="0"/>
                  </a:cubicBezTo>
                  <a:cubicBezTo>
                    <a:pt x="227" y="0"/>
                    <a:pt x="291" y="64"/>
                    <a:pt x="291" y="1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928"/>
            <p:cNvSpPr>
              <a:spLocks noChangeArrowheads="1"/>
            </p:cNvSpPr>
            <p:nvPr/>
          </p:nvSpPr>
          <p:spPr bwMode="auto">
            <a:xfrm>
              <a:off x="3705225" y="2386013"/>
              <a:ext cx="39688" cy="19050"/>
            </a:xfrm>
            <a:custGeom>
              <a:avLst/>
              <a:gdLst>
                <a:gd name="T0" fmla="*/ 111 w 112"/>
                <a:gd name="T1" fmla="*/ 0 h 52"/>
                <a:gd name="T2" fmla="*/ 0 w 112"/>
                <a:gd name="T3" fmla="*/ 0 h 52"/>
                <a:gd name="T4" fmla="*/ 0 w 112"/>
                <a:gd name="T5" fmla="*/ 51 h 52"/>
                <a:gd name="T6" fmla="*/ 111 w 112"/>
                <a:gd name="T7" fmla="*/ 51 h 52"/>
                <a:gd name="T8" fmla="*/ 111 w 11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52">
                  <a:moveTo>
                    <a:pt x="11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111" y="51"/>
                  </a:lnTo>
                  <a:lnTo>
                    <a:pt x="11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929"/>
            <p:cNvSpPr>
              <a:spLocks noChangeArrowheads="1"/>
            </p:cNvSpPr>
            <p:nvPr/>
          </p:nvSpPr>
          <p:spPr bwMode="auto">
            <a:xfrm>
              <a:off x="3449638" y="2343150"/>
              <a:ext cx="338137" cy="106363"/>
            </a:xfrm>
            <a:custGeom>
              <a:avLst/>
              <a:gdLst>
                <a:gd name="T0" fmla="*/ 0 w 941"/>
                <a:gd name="T1" fmla="*/ 0 h 295"/>
                <a:gd name="T2" fmla="*/ 0 w 941"/>
                <a:gd name="T3" fmla="*/ 294 h 295"/>
                <a:gd name="T4" fmla="*/ 235 w 941"/>
                <a:gd name="T5" fmla="*/ 294 h 295"/>
                <a:gd name="T6" fmla="*/ 235 w 941"/>
                <a:gd name="T7" fmla="*/ 243 h 295"/>
                <a:gd name="T8" fmla="*/ 51 w 941"/>
                <a:gd name="T9" fmla="*/ 243 h 295"/>
                <a:gd name="T10" fmla="*/ 51 w 941"/>
                <a:gd name="T11" fmla="*/ 47 h 295"/>
                <a:gd name="T12" fmla="*/ 893 w 941"/>
                <a:gd name="T13" fmla="*/ 47 h 295"/>
                <a:gd name="T14" fmla="*/ 893 w 941"/>
                <a:gd name="T15" fmla="*/ 243 h 295"/>
                <a:gd name="T16" fmla="*/ 709 w 941"/>
                <a:gd name="T17" fmla="*/ 243 h 295"/>
                <a:gd name="T18" fmla="*/ 709 w 941"/>
                <a:gd name="T19" fmla="*/ 294 h 295"/>
                <a:gd name="T20" fmla="*/ 940 w 941"/>
                <a:gd name="T21" fmla="*/ 294 h 295"/>
                <a:gd name="T22" fmla="*/ 940 w 941"/>
                <a:gd name="T23" fmla="*/ 0 h 295"/>
                <a:gd name="T24" fmla="*/ 0 w 941"/>
                <a:gd name="T25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41" h="295">
                  <a:moveTo>
                    <a:pt x="0" y="0"/>
                  </a:moveTo>
                  <a:lnTo>
                    <a:pt x="0" y="294"/>
                  </a:lnTo>
                  <a:lnTo>
                    <a:pt x="235" y="294"/>
                  </a:lnTo>
                  <a:lnTo>
                    <a:pt x="235" y="243"/>
                  </a:lnTo>
                  <a:lnTo>
                    <a:pt x="51" y="243"/>
                  </a:lnTo>
                  <a:lnTo>
                    <a:pt x="51" y="47"/>
                  </a:lnTo>
                  <a:lnTo>
                    <a:pt x="893" y="47"/>
                  </a:lnTo>
                  <a:lnTo>
                    <a:pt x="893" y="243"/>
                  </a:lnTo>
                  <a:lnTo>
                    <a:pt x="709" y="243"/>
                  </a:lnTo>
                  <a:lnTo>
                    <a:pt x="709" y="294"/>
                  </a:lnTo>
                  <a:lnTo>
                    <a:pt x="940" y="294"/>
                  </a:lnTo>
                  <a:lnTo>
                    <a:pt x="94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930"/>
            <p:cNvSpPr>
              <a:spLocks noChangeArrowheads="1"/>
            </p:cNvSpPr>
            <p:nvPr/>
          </p:nvSpPr>
          <p:spPr bwMode="auto">
            <a:xfrm>
              <a:off x="3492500" y="2386013"/>
              <a:ext cx="41275" cy="19050"/>
            </a:xfrm>
            <a:custGeom>
              <a:avLst/>
              <a:gdLst>
                <a:gd name="T0" fmla="*/ 0 w 116"/>
                <a:gd name="T1" fmla="*/ 51 h 52"/>
                <a:gd name="T2" fmla="*/ 115 w 116"/>
                <a:gd name="T3" fmla="*/ 51 h 52"/>
                <a:gd name="T4" fmla="*/ 115 w 116"/>
                <a:gd name="T5" fmla="*/ 0 h 52"/>
                <a:gd name="T6" fmla="*/ 0 w 116"/>
                <a:gd name="T7" fmla="*/ 0 h 52"/>
                <a:gd name="T8" fmla="*/ 0 w 116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52">
                  <a:moveTo>
                    <a:pt x="0" y="51"/>
                  </a:moveTo>
                  <a:lnTo>
                    <a:pt x="115" y="51"/>
                  </a:lnTo>
                  <a:lnTo>
                    <a:pt x="115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931"/>
            <p:cNvSpPr>
              <a:spLocks noChangeArrowheads="1"/>
            </p:cNvSpPr>
            <p:nvPr/>
          </p:nvSpPr>
          <p:spPr bwMode="auto">
            <a:xfrm>
              <a:off x="3535363" y="2386013"/>
              <a:ext cx="171450" cy="255587"/>
            </a:xfrm>
            <a:custGeom>
              <a:avLst/>
              <a:gdLst>
                <a:gd name="T0" fmla="*/ 474 w 475"/>
                <a:gd name="T1" fmla="*/ 708 h 709"/>
                <a:gd name="T2" fmla="*/ 0 w 475"/>
                <a:gd name="T3" fmla="*/ 708 h 709"/>
                <a:gd name="T4" fmla="*/ 0 w 475"/>
                <a:gd name="T5" fmla="*/ 0 h 709"/>
                <a:gd name="T6" fmla="*/ 474 w 475"/>
                <a:gd name="T7" fmla="*/ 0 h 709"/>
                <a:gd name="T8" fmla="*/ 474 w 475"/>
                <a:gd name="T9" fmla="*/ 708 h 709"/>
                <a:gd name="T10" fmla="*/ 47 w 475"/>
                <a:gd name="T11" fmla="*/ 661 h 709"/>
                <a:gd name="T12" fmla="*/ 423 w 475"/>
                <a:gd name="T13" fmla="*/ 661 h 709"/>
                <a:gd name="T14" fmla="*/ 423 w 475"/>
                <a:gd name="T15" fmla="*/ 51 h 709"/>
                <a:gd name="T16" fmla="*/ 47 w 475"/>
                <a:gd name="T17" fmla="*/ 51 h 709"/>
                <a:gd name="T18" fmla="*/ 47 w 475"/>
                <a:gd name="T19" fmla="*/ 661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09">
                  <a:moveTo>
                    <a:pt x="474" y="708"/>
                  </a:moveTo>
                  <a:lnTo>
                    <a:pt x="0" y="708"/>
                  </a:lnTo>
                  <a:lnTo>
                    <a:pt x="0" y="0"/>
                  </a:lnTo>
                  <a:lnTo>
                    <a:pt x="474" y="0"/>
                  </a:lnTo>
                  <a:lnTo>
                    <a:pt x="474" y="708"/>
                  </a:lnTo>
                  <a:close/>
                  <a:moveTo>
                    <a:pt x="47" y="661"/>
                  </a:moveTo>
                  <a:lnTo>
                    <a:pt x="423" y="661"/>
                  </a:lnTo>
                  <a:lnTo>
                    <a:pt x="423" y="51"/>
                  </a:lnTo>
                  <a:lnTo>
                    <a:pt x="47" y="51"/>
                  </a:lnTo>
                  <a:lnTo>
                    <a:pt x="47" y="6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932"/>
            <p:cNvSpPr>
              <a:spLocks noChangeArrowheads="1"/>
            </p:cNvSpPr>
            <p:nvPr/>
          </p:nvSpPr>
          <p:spPr bwMode="auto">
            <a:xfrm>
              <a:off x="3497263" y="2193925"/>
              <a:ext cx="250825" cy="127000"/>
            </a:xfrm>
            <a:custGeom>
              <a:avLst/>
              <a:gdLst>
                <a:gd name="T0" fmla="*/ 351 w 698"/>
                <a:gd name="T1" fmla="*/ 350 h 351"/>
                <a:gd name="T2" fmla="*/ 351 w 698"/>
                <a:gd name="T3" fmla="*/ 350 h 351"/>
                <a:gd name="T4" fmla="*/ 680 w 698"/>
                <a:gd name="T5" fmla="*/ 192 h 351"/>
                <a:gd name="T6" fmla="*/ 697 w 698"/>
                <a:gd name="T7" fmla="*/ 175 h 351"/>
                <a:gd name="T8" fmla="*/ 680 w 698"/>
                <a:gd name="T9" fmla="*/ 158 h 351"/>
                <a:gd name="T10" fmla="*/ 351 w 698"/>
                <a:gd name="T11" fmla="*/ 0 h 351"/>
                <a:gd name="T12" fmla="*/ 351 w 698"/>
                <a:gd name="T13" fmla="*/ 0 h 351"/>
                <a:gd name="T14" fmla="*/ 351 w 698"/>
                <a:gd name="T15" fmla="*/ 0 h 351"/>
                <a:gd name="T16" fmla="*/ 22 w 698"/>
                <a:gd name="T17" fmla="*/ 158 h 351"/>
                <a:gd name="T18" fmla="*/ 0 w 698"/>
                <a:gd name="T19" fmla="*/ 175 h 351"/>
                <a:gd name="T20" fmla="*/ 22 w 698"/>
                <a:gd name="T21" fmla="*/ 192 h 351"/>
                <a:gd name="T22" fmla="*/ 351 w 698"/>
                <a:gd name="T23" fmla="*/ 350 h 351"/>
                <a:gd name="T24" fmla="*/ 347 w 698"/>
                <a:gd name="T25" fmla="*/ 56 h 351"/>
                <a:gd name="T26" fmla="*/ 347 w 698"/>
                <a:gd name="T27" fmla="*/ 56 h 351"/>
                <a:gd name="T28" fmla="*/ 466 w 698"/>
                <a:gd name="T29" fmla="*/ 175 h 351"/>
                <a:gd name="T30" fmla="*/ 347 w 698"/>
                <a:gd name="T31" fmla="*/ 294 h 351"/>
                <a:gd name="T32" fmla="*/ 227 w 698"/>
                <a:gd name="T33" fmla="*/ 175 h 351"/>
                <a:gd name="T34" fmla="*/ 347 w 698"/>
                <a:gd name="T35" fmla="*/ 56 h 351"/>
                <a:gd name="T36" fmla="*/ 492 w 698"/>
                <a:gd name="T37" fmla="*/ 264 h 351"/>
                <a:gd name="T38" fmla="*/ 492 w 698"/>
                <a:gd name="T39" fmla="*/ 264 h 351"/>
                <a:gd name="T40" fmla="*/ 517 w 698"/>
                <a:gd name="T41" fmla="*/ 175 h 351"/>
                <a:gd name="T42" fmla="*/ 492 w 698"/>
                <a:gd name="T43" fmla="*/ 85 h 351"/>
                <a:gd name="T44" fmla="*/ 624 w 698"/>
                <a:gd name="T45" fmla="*/ 175 h 351"/>
                <a:gd name="T46" fmla="*/ 492 w 698"/>
                <a:gd name="T47" fmla="*/ 264 h 351"/>
                <a:gd name="T48" fmla="*/ 201 w 698"/>
                <a:gd name="T49" fmla="*/ 90 h 351"/>
                <a:gd name="T50" fmla="*/ 201 w 698"/>
                <a:gd name="T51" fmla="*/ 90 h 351"/>
                <a:gd name="T52" fmla="*/ 176 w 698"/>
                <a:gd name="T53" fmla="*/ 175 h 351"/>
                <a:gd name="T54" fmla="*/ 201 w 698"/>
                <a:gd name="T55" fmla="*/ 260 h 351"/>
                <a:gd name="T56" fmla="*/ 77 w 698"/>
                <a:gd name="T57" fmla="*/ 175 h 351"/>
                <a:gd name="T58" fmla="*/ 201 w 698"/>
                <a:gd name="T59" fmla="*/ 9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8" h="351">
                  <a:moveTo>
                    <a:pt x="351" y="350"/>
                  </a:moveTo>
                  <a:lnTo>
                    <a:pt x="351" y="350"/>
                  </a:lnTo>
                  <a:cubicBezTo>
                    <a:pt x="462" y="350"/>
                    <a:pt x="573" y="294"/>
                    <a:pt x="680" y="192"/>
                  </a:cubicBezTo>
                  <a:cubicBezTo>
                    <a:pt x="697" y="175"/>
                    <a:pt x="697" y="175"/>
                    <a:pt x="697" y="175"/>
                  </a:cubicBezTo>
                  <a:cubicBezTo>
                    <a:pt x="680" y="158"/>
                    <a:pt x="680" y="158"/>
                    <a:pt x="680" y="158"/>
                  </a:cubicBezTo>
                  <a:cubicBezTo>
                    <a:pt x="573" y="56"/>
                    <a:pt x="462" y="4"/>
                    <a:pt x="351" y="0"/>
                  </a:cubicBezTo>
                  <a:lnTo>
                    <a:pt x="351" y="0"/>
                  </a:lnTo>
                  <a:lnTo>
                    <a:pt x="351" y="0"/>
                  </a:lnTo>
                  <a:cubicBezTo>
                    <a:pt x="235" y="4"/>
                    <a:pt x="129" y="56"/>
                    <a:pt x="22" y="158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129" y="294"/>
                    <a:pt x="235" y="350"/>
                    <a:pt x="351" y="350"/>
                  </a:cubicBezTo>
                  <a:close/>
                  <a:moveTo>
                    <a:pt x="347" y="56"/>
                  </a:moveTo>
                  <a:lnTo>
                    <a:pt x="347" y="56"/>
                  </a:lnTo>
                  <a:cubicBezTo>
                    <a:pt x="415" y="56"/>
                    <a:pt x="466" y="111"/>
                    <a:pt x="466" y="175"/>
                  </a:cubicBezTo>
                  <a:cubicBezTo>
                    <a:pt x="466" y="243"/>
                    <a:pt x="415" y="294"/>
                    <a:pt x="347" y="294"/>
                  </a:cubicBezTo>
                  <a:cubicBezTo>
                    <a:pt x="282" y="294"/>
                    <a:pt x="227" y="243"/>
                    <a:pt x="227" y="175"/>
                  </a:cubicBezTo>
                  <a:cubicBezTo>
                    <a:pt x="227" y="111"/>
                    <a:pt x="282" y="56"/>
                    <a:pt x="347" y="56"/>
                  </a:cubicBezTo>
                  <a:close/>
                  <a:moveTo>
                    <a:pt x="492" y="264"/>
                  </a:moveTo>
                  <a:lnTo>
                    <a:pt x="492" y="264"/>
                  </a:lnTo>
                  <a:cubicBezTo>
                    <a:pt x="509" y="239"/>
                    <a:pt x="517" y="209"/>
                    <a:pt x="517" y="175"/>
                  </a:cubicBezTo>
                  <a:cubicBezTo>
                    <a:pt x="517" y="145"/>
                    <a:pt x="509" y="111"/>
                    <a:pt x="492" y="85"/>
                  </a:cubicBezTo>
                  <a:cubicBezTo>
                    <a:pt x="535" y="107"/>
                    <a:pt x="582" y="136"/>
                    <a:pt x="624" y="175"/>
                  </a:cubicBezTo>
                  <a:cubicBezTo>
                    <a:pt x="582" y="213"/>
                    <a:pt x="535" y="243"/>
                    <a:pt x="492" y="264"/>
                  </a:cubicBezTo>
                  <a:close/>
                  <a:moveTo>
                    <a:pt x="201" y="90"/>
                  </a:moveTo>
                  <a:lnTo>
                    <a:pt x="201" y="90"/>
                  </a:lnTo>
                  <a:cubicBezTo>
                    <a:pt x="188" y="115"/>
                    <a:pt x="176" y="145"/>
                    <a:pt x="176" y="175"/>
                  </a:cubicBezTo>
                  <a:cubicBezTo>
                    <a:pt x="176" y="209"/>
                    <a:pt x="188" y="235"/>
                    <a:pt x="201" y="260"/>
                  </a:cubicBezTo>
                  <a:cubicBezTo>
                    <a:pt x="159" y="243"/>
                    <a:pt x="116" y="213"/>
                    <a:pt x="77" y="175"/>
                  </a:cubicBezTo>
                  <a:cubicBezTo>
                    <a:pt x="116" y="136"/>
                    <a:pt x="159" y="111"/>
                    <a:pt x="201" y="9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933"/>
            <p:cNvSpPr>
              <a:spLocks noChangeArrowheads="1"/>
            </p:cNvSpPr>
            <p:nvPr/>
          </p:nvSpPr>
          <p:spPr bwMode="auto">
            <a:xfrm>
              <a:off x="3602038" y="2236788"/>
              <a:ext cx="41275" cy="42862"/>
            </a:xfrm>
            <a:custGeom>
              <a:avLst/>
              <a:gdLst>
                <a:gd name="T0" fmla="*/ 56 w 116"/>
                <a:gd name="T1" fmla="*/ 116 h 117"/>
                <a:gd name="T2" fmla="*/ 56 w 116"/>
                <a:gd name="T3" fmla="*/ 116 h 117"/>
                <a:gd name="T4" fmla="*/ 115 w 116"/>
                <a:gd name="T5" fmla="*/ 56 h 117"/>
                <a:gd name="T6" fmla="*/ 56 w 116"/>
                <a:gd name="T7" fmla="*/ 0 h 117"/>
                <a:gd name="T8" fmla="*/ 0 w 116"/>
                <a:gd name="T9" fmla="*/ 56 h 117"/>
                <a:gd name="T10" fmla="*/ 56 w 116"/>
                <a:gd name="T11" fmla="*/ 116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7">
                  <a:moveTo>
                    <a:pt x="56" y="116"/>
                  </a:moveTo>
                  <a:lnTo>
                    <a:pt x="56" y="116"/>
                  </a:lnTo>
                  <a:cubicBezTo>
                    <a:pt x="90" y="116"/>
                    <a:pt x="115" y="90"/>
                    <a:pt x="115" y="56"/>
                  </a:cubicBezTo>
                  <a:cubicBezTo>
                    <a:pt x="115" y="26"/>
                    <a:pt x="90" y="0"/>
                    <a:pt x="56" y="0"/>
                  </a:cubicBezTo>
                  <a:cubicBezTo>
                    <a:pt x="26" y="0"/>
                    <a:pt x="0" y="26"/>
                    <a:pt x="0" y="56"/>
                  </a:cubicBezTo>
                  <a:cubicBezTo>
                    <a:pt x="0" y="90"/>
                    <a:pt x="26" y="116"/>
                    <a:pt x="56" y="1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934"/>
            <p:cNvSpPr>
              <a:spLocks noChangeArrowheads="1"/>
            </p:cNvSpPr>
            <p:nvPr/>
          </p:nvSpPr>
          <p:spPr bwMode="auto">
            <a:xfrm>
              <a:off x="3570288" y="2465388"/>
              <a:ext cx="100012" cy="100012"/>
            </a:xfrm>
            <a:custGeom>
              <a:avLst/>
              <a:gdLst>
                <a:gd name="T0" fmla="*/ 0 w 279"/>
                <a:gd name="T1" fmla="*/ 136 h 278"/>
                <a:gd name="T2" fmla="*/ 0 w 279"/>
                <a:gd name="T3" fmla="*/ 136 h 278"/>
                <a:gd name="T4" fmla="*/ 137 w 279"/>
                <a:gd name="T5" fmla="*/ 277 h 278"/>
                <a:gd name="T6" fmla="*/ 278 w 279"/>
                <a:gd name="T7" fmla="*/ 136 h 278"/>
                <a:gd name="T8" fmla="*/ 137 w 279"/>
                <a:gd name="T9" fmla="*/ 0 h 278"/>
                <a:gd name="T10" fmla="*/ 0 w 279"/>
                <a:gd name="T11" fmla="*/ 136 h 278"/>
                <a:gd name="T12" fmla="*/ 137 w 279"/>
                <a:gd name="T13" fmla="*/ 47 h 278"/>
                <a:gd name="T14" fmla="*/ 137 w 279"/>
                <a:gd name="T15" fmla="*/ 47 h 278"/>
                <a:gd name="T16" fmla="*/ 227 w 279"/>
                <a:gd name="T17" fmla="*/ 136 h 278"/>
                <a:gd name="T18" fmla="*/ 137 w 279"/>
                <a:gd name="T19" fmla="*/ 226 h 278"/>
                <a:gd name="T20" fmla="*/ 47 w 279"/>
                <a:gd name="T21" fmla="*/ 136 h 278"/>
                <a:gd name="T22" fmla="*/ 137 w 279"/>
                <a:gd name="T23" fmla="*/ 4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" h="278">
                  <a:moveTo>
                    <a:pt x="0" y="136"/>
                  </a:moveTo>
                  <a:lnTo>
                    <a:pt x="0" y="136"/>
                  </a:lnTo>
                  <a:cubicBezTo>
                    <a:pt x="0" y="213"/>
                    <a:pt x="60" y="277"/>
                    <a:pt x="137" y="277"/>
                  </a:cubicBezTo>
                  <a:cubicBezTo>
                    <a:pt x="214" y="277"/>
                    <a:pt x="278" y="213"/>
                    <a:pt x="278" y="136"/>
                  </a:cubicBezTo>
                  <a:cubicBezTo>
                    <a:pt x="278" y="59"/>
                    <a:pt x="214" y="0"/>
                    <a:pt x="137" y="0"/>
                  </a:cubicBezTo>
                  <a:cubicBezTo>
                    <a:pt x="60" y="0"/>
                    <a:pt x="0" y="59"/>
                    <a:pt x="0" y="136"/>
                  </a:cubicBezTo>
                  <a:close/>
                  <a:moveTo>
                    <a:pt x="137" y="47"/>
                  </a:moveTo>
                  <a:lnTo>
                    <a:pt x="137" y="47"/>
                  </a:lnTo>
                  <a:cubicBezTo>
                    <a:pt x="188" y="47"/>
                    <a:pt x="227" y="89"/>
                    <a:pt x="227" y="136"/>
                  </a:cubicBezTo>
                  <a:cubicBezTo>
                    <a:pt x="227" y="187"/>
                    <a:pt x="188" y="226"/>
                    <a:pt x="137" y="226"/>
                  </a:cubicBezTo>
                  <a:cubicBezTo>
                    <a:pt x="90" y="226"/>
                    <a:pt x="47" y="187"/>
                    <a:pt x="47" y="136"/>
                  </a:cubicBezTo>
                  <a:cubicBezTo>
                    <a:pt x="47" y="89"/>
                    <a:pt x="90" y="47"/>
                    <a:pt x="137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935"/>
            <p:cNvSpPr>
              <a:spLocks noChangeArrowheads="1"/>
            </p:cNvSpPr>
            <p:nvPr/>
          </p:nvSpPr>
          <p:spPr bwMode="auto">
            <a:xfrm>
              <a:off x="3567113" y="2590800"/>
              <a:ext cx="19050" cy="20638"/>
            </a:xfrm>
            <a:custGeom>
              <a:avLst/>
              <a:gdLst>
                <a:gd name="T0" fmla="*/ 51 w 52"/>
                <a:gd name="T1" fmla="*/ 0 h 57"/>
                <a:gd name="T2" fmla="*/ 0 w 52"/>
                <a:gd name="T3" fmla="*/ 0 h 57"/>
                <a:gd name="T4" fmla="*/ 0 w 52"/>
                <a:gd name="T5" fmla="*/ 56 h 57"/>
                <a:gd name="T6" fmla="*/ 51 w 52"/>
                <a:gd name="T7" fmla="*/ 56 h 57"/>
                <a:gd name="T8" fmla="*/ 51 w 52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7">
                  <a:moveTo>
                    <a:pt x="51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51" y="56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936"/>
            <p:cNvSpPr>
              <a:spLocks noChangeArrowheads="1"/>
            </p:cNvSpPr>
            <p:nvPr/>
          </p:nvSpPr>
          <p:spPr bwMode="auto">
            <a:xfrm>
              <a:off x="3652838" y="2590800"/>
              <a:ext cx="20637" cy="20638"/>
            </a:xfrm>
            <a:custGeom>
              <a:avLst/>
              <a:gdLst>
                <a:gd name="T0" fmla="*/ 0 w 56"/>
                <a:gd name="T1" fmla="*/ 56 h 57"/>
                <a:gd name="T2" fmla="*/ 55 w 56"/>
                <a:gd name="T3" fmla="*/ 56 h 57"/>
                <a:gd name="T4" fmla="*/ 55 w 56"/>
                <a:gd name="T5" fmla="*/ 0 h 57"/>
                <a:gd name="T6" fmla="*/ 0 w 56"/>
                <a:gd name="T7" fmla="*/ 0 h 57"/>
                <a:gd name="T8" fmla="*/ 0 w 56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7">
                  <a:moveTo>
                    <a:pt x="0" y="56"/>
                  </a:moveTo>
                  <a:lnTo>
                    <a:pt x="55" y="5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937"/>
            <p:cNvSpPr>
              <a:spLocks noChangeArrowheads="1"/>
            </p:cNvSpPr>
            <p:nvPr/>
          </p:nvSpPr>
          <p:spPr bwMode="auto">
            <a:xfrm>
              <a:off x="3567113" y="2419350"/>
              <a:ext cx="19050" cy="19050"/>
            </a:xfrm>
            <a:custGeom>
              <a:avLst/>
              <a:gdLst>
                <a:gd name="T0" fmla="*/ 51 w 52"/>
                <a:gd name="T1" fmla="*/ 0 h 52"/>
                <a:gd name="T2" fmla="*/ 0 w 52"/>
                <a:gd name="T3" fmla="*/ 0 h 52"/>
                <a:gd name="T4" fmla="*/ 0 w 52"/>
                <a:gd name="T5" fmla="*/ 51 h 52"/>
                <a:gd name="T6" fmla="*/ 51 w 52"/>
                <a:gd name="T7" fmla="*/ 51 h 52"/>
                <a:gd name="T8" fmla="*/ 51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1" y="51"/>
                  </a:lnTo>
                  <a:lnTo>
                    <a:pt x="5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938"/>
            <p:cNvSpPr>
              <a:spLocks noChangeArrowheads="1"/>
            </p:cNvSpPr>
            <p:nvPr/>
          </p:nvSpPr>
          <p:spPr bwMode="auto">
            <a:xfrm>
              <a:off x="3652838" y="2419350"/>
              <a:ext cx="20637" cy="19050"/>
            </a:xfrm>
            <a:custGeom>
              <a:avLst/>
              <a:gdLst>
                <a:gd name="T0" fmla="*/ 55 w 56"/>
                <a:gd name="T1" fmla="*/ 0 h 52"/>
                <a:gd name="T2" fmla="*/ 0 w 56"/>
                <a:gd name="T3" fmla="*/ 0 h 52"/>
                <a:gd name="T4" fmla="*/ 0 w 56"/>
                <a:gd name="T5" fmla="*/ 51 h 52"/>
                <a:gd name="T6" fmla="*/ 55 w 56"/>
                <a:gd name="T7" fmla="*/ 51 h 52"/>
                <a:gd name="T8" fmla="*/ 55 w 56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2">
                  <a:moveTo>
                    <a:pt x="55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5" y="51"/>
                  </a:lnTo>
                  <a:lnTo>
                    <a:pt x="5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1847444" y="2858729"/>
            <a:ext cx="338137" cy="447675"/>
            <a:chOff x="3449638" y="2835275"/>
            <a:chExt cx="338137" cy="447675"/>
          </a:xfrm>
        </p:grpSpPr>
        <p:sp>
          <p:nvSpPr>
            <p:cNvPr id="259" name="Freeform 939"/>
            <p:cNvSpPr>
              <a:spLocks noChangeArrowheads="1"/>
            </p:cNvSpPr>
            <p:nvPr/>
          </p:nvSpPr>
          <p:spPr bwMode="auto">
            <a:xfrm>
              <a:off x="3459163" y="2992438"/>
              <a:ext cx="322262" cy="280987"/>
            </a:xfrm>
            <a:custGeom>
              <a:avLst/>
              <a:gdLst>
                <a:gd name="T0" fmla="*/ 893 w 894"/>
                <a:gd name="T1" fmla="*/ 0 h 781"/>
                <a:gd name="T2" fmla="*/ 0 w 894"/>
                <a:gd name="T3" fmla="*/ 0 h 781"/>
                <a:gd name="T4" fmla="*/ 0 w 894"/>
                <a:gd name="T5" fmla="*/ 243 h 781"/>
                <a:gd name="T6" fmla="*/ 235 w 894"/>
                <a:gd name="T7" fmla="*/ 243 h 781"/>
                <a:gd name="T8" fmla="*/ 235 w 894"/>
                <a:gd name="T9" fmla="*/ 780 h 781"/>
                <a:gd name="T10" fmla="*/ 658 w 894"/>
                <a:gd name="T11" fmla="*/ 780 h 781"/>
                <a:gd name="T12" fmla="*/ 658 w 894"/>
                <a:gd name="T13" fmla="*/ 243 h 781"/>
                <a:gd name="T14" fmla="*/ 893 w 894"/>
                <a:gd name="T15" fmla="*/ 243 h 781"/>
                <a:gd name="T16" fmla="*/ 893 w 894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1">
                  <a:moveTo>
                    <a:pt x="893" y="0"/>
                  </a:moveTo>
                  <a:lnTo>
                    <a:pt x="0" y="0"/>
                  </a:lnTo>
                  <a:lnTo>
                    <a:pt x="0" y="243"/>
                  </a:lnTo>
                  <a:lnTo>
                    <a:pt x="235" y="243"/>
                  </a:lnTo>
                  <a:lnTo>
                    <a:pt x="235" y="780"/>
                  </a:lnTo>
                  <a:lnTo>
                    <a:pt x="658" y="780"/>
                  </a:lnTo>
                  <a:lnTo>
                    <a:pt x="658" y="243"/>
                  </a:lnTo>
                  <a:lnTo>
                    <a:pt x="893" y="243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940"/>
            <p:cNvSpPr>
              <a:spLocks noChangeArrowheads="1"/>
            </p:cNvSpPr>
            <p:nvPr/>
          </p:nvSpPr>
          <p:spPr bwMode="auto">
            <a:xfrm>
              <a:off x="3459163" y="2992438"/>
              <a:ext cx="322262" cy="280987"/>
            </a:xfrm>
            <a:custGeom>
              <a:avLst/>
              <a:gdLst>
                <a:gd name="T0" fmla="*/ 893 w 894"/>
                <a:gd name="T1" fmla="*/ 0 h 781"/>
                <a:gd name="T2" fmla="*/ 0 w 894"/>
                <a:gd name="T3" fmla="*/ 0 h 781"/>
                <a:gd name="T4" fmla="*/ 0 w 894"/>
                <a:gd name="T5" fmla="*/ 243 h 781"/>
                <a:gd name="T6" fmla="*/ 235 w 894"/>
                <a:gd name="T7" fmla="*/ 243 h 781"/>
                <a:gd name="T8" fmla="*/ 235 w 894"/>
                <a:gd name="T9" fmla="*/ 780 h 781"/>
                <a:gd name="T10" fmla="*/ 658 w 894"/>
                <a:gd name="T11" fmla="*/ 780 h 781"/>
                <a:gd name="T12" fmla="*/ 658 w 894"/>
                <a:gd name="T13" fmla="*/ 243 h 781"/>
                <a:gd name="T14" fmla="*/ 893 w 894"/>
                <a:gd name="T15" fmla="*/ 243 h 781"/>
                <a:gd name="T16" fmla="*/ 893 w 894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1">
                  <a:moveTo>
                    <a:pt x="893" y="0"/>
                  </a:moveTo>
                  <a:lnTo>
                    <a:pt x="0" y="0"/>
                  </a:lnTo>
                  <a:lnTo>
                    <a:pt x="0" y="243"/>
                  </a:lnTo>
                  <a:lnTo>
                    <a:pt x="235" y="243"/>
                  </a:lnTo>
                  <a:lnTo>
                    <a:pt x="235" y="780"/>
                  </a:lnTo>
                  <a:lnTo>
                    <a:pt x="658" y="780"/>
                  </a:lnTo>
                  <a:lnTo>
                    <a:pt x="658" y="243"/>
                  </a:lnTo>
                  <a:lnTo>
                    <a:pt x="893" y="243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941"/>
            <p:cNvSpPr>
              <a:spLocks noChangeArrowheads="1"/>
            </p:cNvSpPr>
            <p:nvPr/>
          </p:nvSpPr>
          <p:spPr bwMode="auto">
            <a:xfrm>
              <a:off x="3619500" y="3036888"/>
              <a:ext cx="77788" cy="236537"/>
            </a:xfrm>
            <a:custGeom>
              <a:avLst/>
              <a:gdLst>
                <a:gd name="T0" fmla="*/ 214 w 215"/>
                <a:gd name="T1" fmla="*/ 0 h 657"/>
                <a:gd name="T2" fmla="*/ 0 w 215"/>
                <a:gd name="T3" fmla="*/ 0 h 657"/>
                <a:gd name="T4" fmla="*/ 0 w 215"/>
                <a:gd name="T5" fmla="*/ 0 h 657"/>
                <a:gd name="T6" fmla="*/ 0 w 215"/>
                <a:gd name="T7" fmla="*/ 656 h 657"/>
                <a:gd name="T8" fmla="*/ 214 w 215"/>
                <a:gd name="T9" fmla="*/ 656 h 657"/>
                <a:gd name="T10" fmla="*/ 214 w 215"/>
                <a:gd name="T11" fmla="*/ 119 h 657"/>
                <a:gd name="T12" fmla="*/ 214 w 215"/>
                <a:gd name="T13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657">
                  <a:moveTo>
                    <a:pt x="21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56"/>
                  </a:lnTo>
                  <a:lnTo>
                    <a:pt x="214" y="656"/>
                  </a:lnTo>
                  <a:lnTo>
                    <a:pt x="214" y="119"/>
                  </a:lnTo>
                  <a:lnTo>
                    <a:pt x="21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942"/>
            <p:cNvSpPr>
              <a:spLocks noChangeArrowheads="1"/>
            </p:cNvSpPr>
            <p:nvPr/>
          </p:nvSpPr>
          <p:spPr bwMode="auto">
            <a:xfrm>
              <a:off x="3619500" y="3036888"/>
              <a:ext cx="77788" cy="236537"/>
            </a:xfrm>
            <a:custGeom>
              <a:avLst/>
              <a:gdLst>
                <a:gd name="T0" fmla="*/ 214 w 215"/>
                <a:gd name="T1" fmla="*/ 0 h 657"/>
                <a:gd name="T2" fmla="*/ 0 w 215"/>
                <a:gd name="T3" fmla="*/ 0 h 657"/>
                <a:gd name="T4" fmla="*/ 0 w 215"/>
                <a:gd name="T5" fmla="*/ 0 h 657"/>
                <a:gd name="T6" fmla="*/ 0 w 215"/>
                <a:gd name="T7" fmla="*/ 656 h 657"/>
                <a:gd name="T8" fmla="*/ 214 w 215"/>
                <a:gd name="T9" fmla="*/ 656 h 657"/>
                <a:gd name="T10" fmla="*/ 214 w 215"/>
                <a:gd name="T11" fmla="*/ 119 h 657"/>
                <a:gd name="T12" fmla="*/ 214 w 215"/>
                <a:gd name="T13" fmla="*/ 0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657">
                  <a:moveTo>
                    <a:pt x="21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656"/>
                  </a:lnTo>
                  <a:lnTo>
                    <a:pt x="214" y="656"/>
                  </a:lnTo>
                  <a:lnTo>
                    <a:pt x="214" y="119"/>
                  </a:lnTo>
                  <a:lnTo>
                    <a:pt x="21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943"/>
            <p:cNvSpPr>
              <a:spLocks noChangeArrowheads="1"/>
            </p:cNvSpPr>
            <p:nvPr/>
          </p:nvSpPr>
          <p:spPr bwMode="auto">
            <a:xfrm>
              <a:off x="3511550" y="2843213"/>
              <a:ext cx="223838" cy="107950"/>
            </a:xfrm>
            <a:custGeom>
              <a:avLst/>
              <a:gdLst>
                <a:gd name="T0" fmla="*/ 312 w 620"/>
                <a:gd name="T1" fmla="*/ 0 h 299"/>
                <a:gd name="T2" fmla="*/ 312 w 620"/>
                <a:gd name="T3" fmla="*/ 0 h 299"/>
                <a:gd name="T4" fmla="*/ 619 w 620"/>
                <a:gd name="T5" fmla="*/ 149 h 299"/>
                <a:gd name="T6" fmla="*/ 312 w 620"/>
                <a:gd name="T7" fmla="*/ 298 h 299"/>
                <a:gd name="T8" fmla="*/ 0 w 620"/>
                <a:gd name="T9" fmla="*/ 149 h 299"/>
                <a:gd name="T10" fmla="*/ 312 w 6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0" h="299">
                  <a:moveTo>
                    <a:pt x="312" y="0"/>
                  </a:moveTo>
                  <a:lnTo>
                    <a:pt x="312" y="0"/>
                  </a:lnTo>
                  <a:cubicBezTo>
                    <a:pt x="402" y="0"/>
                    <a:pt x="508" y="38"/>
                    <a:pt x="619" y="149"/>
                  </a:cubicBezTo>
                  <a:cubicBezTo>
                    <a:pt x="508" y="255"/>
                    <a:pt x="402" y="294"/>
                    <a:pt x="312" y="298"/>
                  </a:cubicBezTo>
                  <a:cubicBezTo>
                    <a:pt x="218" y="294"/>
                    <a:pt x="115" y="255"/>
                    <a:pt x="0" y="149"/>
                  </a:cubicBezTo>
                  <a:cubicBezTo>
                    <a:pt x="115" y="38"/>
                    <a:pt x="218" y="0"/>
                    <a:pt x="3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944"/>
            <p:cNvSpPr>
              <a:spLocks noChangeArrowheads="1"/>
            </p:cNvSpPr>
            <p:nvPr/>
          </p:nvSpPr>
          <p:spPr bwMode="auto">
            <a:xfrm>
              <a:off x="3619500" y="2992438"/>
              <a:ext cx="161925" cy="87312"/>
            </a:xfrm>
            <a:custGeom>
              <a:avLst/>
              <a:gdLst>
                <a:gd name="T0" fmla="*/ 449 w 450"/>
                <a:gd name="T1" fmla="*/ 0 h 244"/>
                <a:gd name="T2" fmla="*/ 0 w 450"/>
                <a:gd name="T3" fmla="*/ 0 h 244"/>
                <a:gd name="T4" fmla="*/ 0 w 450"/>
                <a:gd name="T5" fmla="*/ 98 h 244"/>
                <a:gd name="T6" fmla="*/ 239 w 450"/>
                <a:gd name="T7" fmla="*/ 98 h 244"/>
                <a:gd name="T8" fmla="*/ 239 w 450"/>
                <a:gd name="T9" fmla="*/ 243 h 244"/>
                <a:gd name="T10" fmla="*/ 449 w 450"/>
                <a:gd name="T11" fmla="*/ 243 h 244"/>
                <a:gd name="T12" fmla="*/ 449 w 450"/>
                <a:gd name="T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244">
                  <a:moveTo>
                    <a:pt x="449" y="0"/>
                  </a:moveTo>
                  <a:lnTo>
                    <a:pt x="0" y="0"/>
                  </a:lnTo>
                  <a:lnTo>
                    <a:pt x="0" y="98"/>
                  </a:lnTo>
                  <a:lnTo>
                    <a:pt x="239" y="98"/>
                  </a:lnTo>
                  <a:lnTo>
                    <a:pt x="239" y="243"/>
                  </a:lnTo>
                  <a:lnTo>
                    <a:pt x="449" y="243"/>
                  </a:lnTo>
                  <a:lnTo>
                    <a:pt x="4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945"/>
            <p:cNvSpPr>
              <a:spLocks noChangeArrowheads="1"/>
            </p:cNvSpPr>
            <p:nvPr/>
          </p:nvSpPr>
          <p:spPr bwMode="auto">
            <a:xfrm>
              <a:off x="3619500" y="2992438"/>
              <a:ext cx="161925" cy="87312"/>
            </a:xfrm>
            <a:custGeom>
              <a:avLst/>
              <a:gdLst>
                <a:gd name="T0" fmla="*/ 449 w 450"/>
                <a:gd name="T1" fmla="*/ 0 h 244"/>
                <a:gd name="T2" fmla="*/ 0 w 450"/>
                <a:gd name="T3" fmla="*/ 0 h 244"/>
                <a:gd name="T4" fmla="*/ 0 w 450"/>
                <a:gd name="T5" fmla="*/ 98 h 244"/>
                <a:gd name="T6" fmla="*/ 239 w 450"/>
                <a:gd name="T7" fmla="*/ 98 h 244"/>
                <a:gd name="T8" fmla="*/ 239 w 450"/>
                <a:gd name="T9" fmla="*/ 243 h 244"/>
                <a:gd name="T10" fmla="*/ 449 w 450"/>
                <a:gd name="T11" fmla="*/ 243 h 244"/>
                <a:gd name="T12" fmla="*/ 449 w 450"/>
                <a:gd name="T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0" h="244">
                  <a:moveTo>
                    <a:pt x="449" y="0"/>
                  </a:moveTo>
                  <a:lnTo>
                    <a:pt x="0" y="0"/>
                  </a:lnTo>
                  <a:lnTo>
                    <a:pt x="0" y="98"/>
                  </a:lnTo>
                  <a:lnTo>
                    <a:pt x="239" y="98"/>
                  </a:lnTo>
                  <a:lnTo>
                    <a:pt x="239" y="243"/>
                  </a:lnTo>
                  <a:lnTo>
                    <a:pt x="449" y="243"/>
                  </a:lnTo>
                  <a:lnTo>
                    <a:pt x="4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946"/>
            <p:cNvSpPr>
              <a:spLocks noChangeArrowheads="1"/>
            </p:cNvSpPr>
            <p:nvPr/>
          </p:nvSpPr>
          <p:spPr bwMode="auto">
            <a:xfrm>
              <a:off x="3570288" y="2844800"/>
              <a:ext cx="104775" cy="104775"/>
            </a:xfrm>
            <a:custGeom>
              <a:avLst/>
              <a:gdLst>
                <a:gd name="T0" fmla="*/ 291 w 292"/>
                <a:gd name="T1" fmla="*/ 145 h 291"/>
                <a:gd name="T2" fmla="*/ 291 w 292"/>
                <a:gd name="T3" fmla="*/ 145 h 291"/>
                <a:gd name="T4" fmla="*/ 146 w 292"/>
                <a:gd name="T5" fmla="*/ 290 h 291"/>
                <a:gd name="T6" fmla="*/ 0 w 292"/>
                <a:gd name="T7" fmla="*/ 145 h 291"/>
                <a:gd name="T8" fmla="*/ 146 w 292"/>
                <a:gd name="T9" fmla="*/ 0 h 291"/>
                <a:gd name="T10" fmla="*/ 291 w 292"/>
                <a:gd name="T11" fmla="*/ 14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" h="291">
                  <a:moveTo>
                    <a:pt x="291" y="145"/>
                  </a:moveTo>
                  <a:lnTo>
                    <a:pt x="291" y="145"/>
                  </a:lnTo>
                  <a:cubicBezTo>
                    <a:pt x="291" y="222"/>
                    <a:pt x="227" y="290"/>
                    <a:pt x="146" y="290"/>
                  </a:cubicBezTo>
                  <a:cubicBezTo>
                    <a:pt x="64" y="290"/>
                    <a:pt x="0" y="222"/>
                    <a:pt x="0" y="145"/>
                  </a:cubicBezTo>
                  <a:cubicBezTo>
                    <a:pt x="0" y="64"/>
                    <a:pt x="64" y="0"/>
                    <a:pt x="146" y="0"/>
                  </a:cubicBezTo>
                  <a:cubicBezTo>
                    <a:pt x="227" y="0"/>
                    <a:pt x="291" y="64"/>
                    <a:pt x="291" y="1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947"/>
            <p:cNvSpPr>
              <a:spLocks noChangeArrowheads="1"/>
            </p:cNvSpPr>
            <p:nvPr/>
          </p:nvSpPr>
          <p:spPr bwMode="auto">
            <a:xfrm>
              <a:off x="3705225" y="3027363"/>
              <a:ext cx="39688" cy="19050"/>
            </a:xfrm>
            <a:custGeom>
              <a:avLst/>
              <a:gdLst>
                <a:gd name="T0" fmla="*/ 111 w 112"/>
                <a:gd name="T1" fmla="*/ 0 h 52"/>
                <a:gd name="T2" fmla="*/ 0 w 112"/>
                <a:gd name="T3" fmla="*/ 0 h 52"/>
                <a:gd name="T4" fmla="*/ 0 w 112"/>
                <a:gd name="T5" fmla="*/ 51 h 52"/>
                <a:gd name="T6" fmla="*/ 111 w 112"/>
                <a:gd name="T7" fmla="*/ 51 h 52"/>
                <a:gd name="T8" fmla="*/ 111 w 11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52">
                  <a:moveTo>
                    <a:pt x="11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111" y="51"/>
                  </a:lnTo>
                  <a:lnTo>
                    <a:pt x="11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948"/>
            <p:cNvSpPr>
              <a:spLocks noChangeArrowheads="1"/>
            </p:cNvSpPr>
            <p:nvPr/>
          </p:nvSpPr>
          <p:spPr bwMode="auto">
            <a:xfrm>
              <a:off x="3449638" y="2982913"/>
              <a:ext cx="338137" cy="106362"/>
            </a:xfrm>
            <a:custGeom>
              <a:avLst/>
              <a:gdLst>
                <a:gd name="T0" fmla="*/ 0 w 941"/>
                <a:gd name="T1" fmla="*/ 0 h 295"/>
                <a:gd name="T2" fmla="*/ 0 w 941"/>
                <a:gd name="T3" fmla="*/ 294 h 295"/>
                <a:gd name="T4" fmla="*/ 235 w 941"/>
                <a:gd name="T5" fmla="*/ 294 h 295"/>
                <a:gd name="T6" fmla="*/ 235 w 941"/>
                <a:gd name="T7" fmla="*/ 247 h 295"/>
                <a:gd name="T8" fmla="*/ 51 w 941"/>
                <a:gd name="T9" fmla="*/ 247 h 295"/>
                <a:gd name="T10" fmla="*/ 51 w 941"/>
                <a:gd name="T11" fmla="*/ 51 h 295"/>
                <a:gd name="T12" fmla="*/ 893 w 941"/>
                <a:gd name="T13" fmla="*/ 51 h 295"/>
                <a:gd name="T14" fmla="*/ 893 w 941"/>
                <a:gd name="T15" fmla="*/ 247 h 295"/>
                <a:gd name="T16" fmla="*/ 709 w 941"/>
                <a:gd name="T17" fmla="*/ 247 h 295"/>
                <a:gd name="T18" fmla="*/ 709 w 941"/>
                <a:gd name="T19" fmla="*/ 294 h 295"/>
                <a:gd name="T20" fmla="*/ 940 w 941"/>
                <a:gd name="T21" fmla="*/ 294 h 295"/>
                <a:gd name="T22" fmla="*/ 940 w 941"/>
                <a:gd name="T23" fmla="*/ 0 h 295"/>
                <a:gd name="T24" fmla="*/ 0 w 941"/>
                <a:gd name="T25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41" h="295">
                  <a:moveTo>
                    <a:pt x="0" y="0"/>
                  </a:moveTo>
                  <a:lnTo>
                    <a:pt x="0" y="294"/>
                  </a:lnTo>
                  <a:lnTo>
                    <a:pt x="235" y="294"/>
                  </a:lnTo>
                  <a:lnTo>
                    <a:pt x="235" y="247"/>
                  </a:lnTo>
                  <a:lnTo>
                    <a:pt x="51" y="247"/>
                  </a:lnTo>
                  <a:lnTo>
                    <a:pt x="51" y="51"/>
                  </a:lnTo>
                  <a:lnTo>
                    <a:pt x="893" y="51"/>
                  </a:lnTo>
                  <a:lnTo>
                    <a:pt x="893" y="247"/>
                  </a:lnTo>
                  <a:lnTo>
                    <a:pt x="709" y="247"/>
                  </a:lnTo>
                  <a:lnTo>
                    <a:pt x="709" y="294"/>
                  </a:lnTo>
                  <a:lnTo>
                    <a:pt x="940" y="294"/>
                  </a:lnTo>
                  <a:lnTo>
                    <a:pt x="94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949"/>
            <p:cNvSpPr>
              <a:spLocks noChangeArrowheads="1"/>
            </p:cNvSpPr>
            <p:nvPr/>
          </p:nvSpPr>
          <p:spPr bwMode="auto">
            <a:xfrm>
              <a:off x="3492500" y="3027363"/>
              <a:ext cx="41275" cy="19050"/>
            </a:xfrm>
            <a:custGeom>
              <a:avLst/>
              <a:gdLst>
                <a:gd name="T0" fmla="*/ 0 w 116"/>
                <a:gd name="T1" fmla="*/ 51 h 52"/>
                <a:gd name="T2" fmla="*/ 115 w 116"/>
                <a:gd name="T3" fmla="*/ 51 h 52"/>
                <a:gd name="T4" fmla="*/ 115 w 116"/>
                <a:gd name="T5" fmla="*/ 0 h 52"/>
                <a:gd name="T6" fmla="*/ 0 w 116"/>
                <a:gd name="T7" fmla="*/ 0 h 52"/>
                <a:gd name="T8" fmla="*/ 0 w 116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52">
                  <a:moveTo>
                    <a:pt x="0" y="51"/>
                  </a:moveTo>
                  <a:lnTo>
                    <a:pt x="115" y="51"/>
                  </a:lnTo>
                  <a:lnTo>
                    <a:pt x="115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950"/>
            <p:cNvSpPr>
              <a:spLocks noChangeArrowheads="1"/>
            </p:cNvSpPr>
            <p:nvPr/>
          </p:nvSpPr>
          <p:spPr bwMode="auto">
            <a:xfrm>
              <a:off x="3535363" y="3027363"/>
              <a:ext cx="171450" cy="255587"/>
            </a:xfrm>
            <a:custGeom>
              <a:avLst/>
              <a:gdLst>
                <a:gd name="T0" fmla="*/ 474 w 475"/>
                <a:gd name="T1" fmla="*/ 708 h 709"/>
                <a:gd name="T2" fmla="*/ 0 w 475"/>
                <a:gd name="T3" fmla="*/ 708 h 709"/>
                <a:gd name="T4" fmla="*/ 0 w 475"/>
                <a:gd name="T5" fmla="*/ 0 h 709"/>
                <a:gd name="T6" fmla="*/ 474 w 475"/>
                <a:gd name="T7" fmla="*/ 0 h 709"/>
                <a:gd name="T8" fmla="*/ 474 w 475"/>
                <a:gd name="T9" fmla="*/ 708 h 709"/>
                <a:gd name="T10" fmla="*/ 47 w 475"/>
                <a:gd name="T11" fmla="*/ 657 h 709"/>
                <a:gd name="T12" fmla="*/ 423 w 475"/>
                <a:gd name="T13" fmla="*/ 657 h 709"/>
                <a:gd name="T14" fmla="*/ 423 w 475"/>
                <a:gd name="T15" fmla="*/ 51 h 709"/>
                <a:gd name="T16" fmla="*/ 47 w 475"/>
                <a:gd name="T17" fmla="*/ 51 h 709"/>
                <a:gd name="T18" fmla="*/ 47 w 475"/>
                <a:gd name="T19" fmla="*/ 657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09">
                  <a:moveTo>
                    <a:pt x="474" y="708"/>
                  </a:moveTo>
                  <a:lnTo>
                    <a:pt x="0" y="708"/>
                  </a:lnTo>
                  <a:lnTo>
                    <a:pt x="0" y="0"/>
                  </a:lnTo>
                  <a:lnTo>
                    <a:pt x="474" y="0"/>
                  </a:lnTo>
                  <a:lnTo>
                    <a:pt x="474" y="708"/>
                  </a:lnTo>
                  <a:close/>
                  <a:moveTo>
                    <a:pt x="47" y="657"/>
                  </a:moveTo>
                  <a:lnTo>
                    <a:pt x="423" y="657"/>
                  </a:lnTo>
                  <a:lnTo>
                    <a:pt x="423" y="51"/>
                  </a:lnTo>
                  <a:lnTo>
                    <a:pt x="47" y="51"/>
                  </a:lnTo>
                  <a:lnTo>
                    <a:pt x="47" y="65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951"/>
            <p:cNvSpPr>
              <a:spLocks noChangeArrowheads="1"/>
            </p:cNvSpPr>
            <p:nvPr/>
          </p:nvSpPr>
          <p:spPr bwMode="auto">
            <a:xfrm>
              <a:off x="3497263" y="2835275"/>
              <a:ext cx="250825" cy="127000"/>
            </a:xfrm>
            <a:custGeom>
              <a:avLst/>
              <a:gdLst>
                <a:gd name="T0" fmla="*/ 351 w 698"/>
                <a:gd name="T1" fmla="*/ 350 h 351"/>
                <a:gd name="T2" fmla="*/ 351 w 698"/>
                <a:gd name="T3" fmla="*/ 350 h 351"/>
                <a:gd name="T4" fmla="*/ 680 w 698"/>
                <a:gd name="T5" fmla="*/ 192 h 351"/>
                <a:gd name="T6" fmla="*/ 697 w 698"/>
                <a:gd name="T7" fmla="*/ 175 h 351"/>
                <a:gd name="T8" fmla="*/ 680 w 698"/>
                <a:gd name="T9" fmla="*/ 154 h 351"/>
                <a:gd name="T10" fmla="*/ 351 w 698"/>
                <a:gd name="T11" fmla="*/ 0 h 351"/>
                <a:gd name="T12" fmla="*/ 351 w 698"/>
                <a:gd name="T13" fmla="*/ 0 h 351"/>
                <a:gd name="T14" fmla="*/ 351 w 698"/>
                <a:gd name="T15" fmla="*/ 0 h 351"/>
                <a:gd name="T16" fmla="*/ 22 w 698"/>
                <a:gd name="T17" fmla="*/ 154 h 351"/>
                <a:gd name="T18" fmla="*/ 0 w 698"/>
                <a:gd name="T19" fmla="*/ 175 h 351"/>
                <a:gd name="T20" fmla="*/ 22 w 698"/>
                <a:gd name="T21" fmla="*/ 192 h 351"/>
                <a:gd name="T22" fmla="*/ 351 w 698"/>
                <a:gd name="T23" fmla="*/ 350 h 351"/>
                <a:gd name="T24" fmla="*/ 347 w 698"/>
                <a:gd name="T25" fmla="*/ 56 h 351"/>
                <a:gd name="T26" fmla="*/ 347 w 698"/>
                <a:gd name="T27" fmla="*/ 56 h 351"/>
                <a:gd name="T28" fmla="*/ 466 w 698"/>
                <a:gd name="T29" fmla="*/ 175 h 351"/>
                <a:gd name="T30" fmla="*/ 347 w 698"/>
                <a:gd name="T31" fmla="*/ 294 h 351"/>
                <a:gd name="T32" fmla="*/ 227 w 698"/>
                <a:gd name="T33" fmla="*/ 175 h 351"/>
                <a:gd name="T34" fmla="*/ 347 w 698"/>
                <a:gd name="T35" fmla="*/ 56 h 351"/>
                <a:gd name="T36" fmla="*/ 492 w 698"/>
                <a:gd name="T37" fmla="*/ 264 h 351"/>
                <a:gd name="T38" fmla="*/ 492 w 698"/>
                <a:gd name="T39" fmla="*/ 264 h 351"/>
                <a:gd name="T40" fmla="*/ 517 w 698"/>
                <a:gd name="T41" fmla="*/ 175 h 351"/>
                <a:gd name="T42" fmla="*/ 492 w 698"/>
                <a:gd name="T43" fmla="*/ 85 h 351"/>
                <a:gd name="T44" fmla="*/ 624 w 698"/>
                <a:gd name="T45" fmla="*/ 175 h 351"/>
                <a:gd name="T46" fmla="*/ 492 w 698"/>
                <a:gd name="T47" fmla="*/ 264 h 351"/>
                <a:gd name="T48" fmla="*/ 201 w 698"/>
                <a:gd name="T49" fmla="*/ 85 h 351"/>
                <a:gd name="T50" fmla="*/ 201 w 698"/>
                <a:gd name="T51" fmla="*/ 85 h 351"/>
                <a:gd name="T52" fmla="*/ 176 w 698"/>
                <a:gd name="T53" fmla="*/ 175 h 351"/>
                <a:gd name="T54" fmla="*/ 201 w 698"/>
                <a:gd name="T55" fmla="*/ 260 h 351"/>
                <a:gd name="T56" fmla="*/ 77 w 698"/>
                <a:gd name="T57" fmla="*/ 175 h 351"/>
                <a:gd name="T58" fmla="*/ 201 w 698"/>
                <a:gd name="T59" fmla="*/ 85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8" h="351">
                  <a:moveTo>
                    <a:pt x="351" y="350"/>
                  </a:moveTo>
                  <a:lnTo>
                    <a:pt x="351" y="350"/>
                  </a:lnTo>
                  <a:cubicBezTo>
                    <a:pt x="462" y="345"/>
                    <a:pt x="573" y="294"/>
                    <a:pt x="680" y="192"/>
                  </a:cubicBezTo>
                  <a:cubicBezTo>
                    <a:pt x="697" y="175"/>
                    <a:pt x="697" y="175"/>
                    <a:pt x="697" y="175"/>
                  </a:cubicBezTo>
                  <a:cubicBezTo>
                    <a:pt x="680" y="154"/>
                    <a:pt x="680" y="154"/>
                    <a:pt x="680" y="154"/>
                  </a:cubicBezTo>
                  <a:cubicBezTo>
                    <a:pt x="573" y="56"/>
                    <a:pt x="462" y="0"/>
                    <a:pt x="351" y="0"/>
                  </a:cubicBezTo>
                  <a:lnTo>
                    <a:pt x="351" y="0"/>
                  </a:lnTo>
                  <a:lnTo>
                    <a:pt x="351" y="0"/>
                  </a:lnTo>
                  <a:cubicBezTo>
                    <a:pt x="235" y="0"/>
                    <a:pt x="129" y="56"/>
                    <a:pt x="22" y="154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129" y="294"/>
                    <a:pt x="235" y="345"/>
                    <a:pt x="351" y="350"/>
                  </a:cubicBezTo>
                  <a:close/>
                  <a:moveTo>
                    <a:pt x="347" y="56"/>
                  </a:moveTo>
                  <a:lnTo>
                    <a:pt x="347" y="56"/>
                  </a:lnTo>
                  <a:cubicBezTo>
                    <a:pt x="415" y="56"/>
                    <a:pt x="466" y="107"/>
                    <a:pt x="466" y="175"/>
                  </a:cubicBezTo>
                  <a:cubicBezTo>
                    <a:pt x="466" y="239"/>
                    <a:pt x="415" y="294"/>
                    <a:pt x="347" y="294"/>
                  </a:cubicBezTo>
                  <a:cubicBezTo>
                    <a:pt x="282" y="294"/>
                    <a:pt x="227" y="239"/>
                    <a:pt x="227" y="175"/>
                  </a:cubicBezTo>
                  <a:cubicBezTo>
                    <a:pt x="227" y="107"/>
                    <a:pt x="282" y="56"/>
                    <a:pt x="347" y="56"/>
                  </a:cubicBezTo>
                  <a:close/>
                  <a:moveTo>
                    <a:pt x="492" y="264"/>
                  </a:moveTo>
                  <a:lnTo>
                    <a:pt x="492" y="264"/>
                  </a:lnTo>
                  <a:cubicBezTo>
                    <a:pt x="509" y="239"/>
                    <a:pt x="517" y="205"/>
                    <a:pt x="517" y="175"/>
                  </a:cubicBezTo>
                  <a:cubicBezTo>
                    <a:pt x="517" y="141"/>
                    <a:pt x="509" y="111"/>
                    <a:pt x="492" y="85"/>
                  </a:cubicBezTo>
                  <a:cubicBezTo>
                    <a:pt x="535" y="107"/>
                    <a:pt x="582" y="137"/>
                    <a:pt x="624" y="175"/>
                  </a:cubicBezTo>
                  <a:cubicBezTo>
                    <a:pt x="582" y="213"/>
                    <a:pt x="535" y="243"/>
                    <a:pt x="492" y="264"/>
                  </a:cubicBezTo>
                  <a:close/>
                  <a:moveTo>
                    <a:pt x="201" y="85"/>
                  </a:moveTo>
                  <a:lnTo>
                    <a:pt x="201" y="85"/>
                  </a:lnTo>
                  <a:cubicBezTo>
                    <a:pt x="188" y="111"/>
                    <a:pt x="176" y="141"/>
                    <a:pt x="176" y="175"/>
                  </a:cubicBezTo>
                  <a:cubicBezTo>
                    <a:pt x="176" y="205"/>
                    <a:pt x="188" y="235"/>
                    <a:pt x="201" y="260"/>
                  </a:cubicBezTo>
                  <a:cubicBezTo>
                    <a:pt x="159" y="239"/>
                    <a:pt x="116" y="209"/>
                    <a:pt x="77" y="175"/>
                  </a:cubicBezTo>
                  <a:cubicBezTo>
                    <a:pt x="116" y="137"/>
                    <a:pt x="159" y="107"/>
                    <a:pt x="201" y="8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952"/>
            <p:cNvSpPr>
              <a:spLocks noChangeArrowheads="1"/>
            </p:cNvSpPr>
            <p:nvPr/>
          </p:nvSpPr>
          <p:spPr bwMode="auto">
            <a:xfrm>
              <a:off x="3602038" y="2876550"/>
              <a:ext cx="41275" cy="41275"/>
            </a:xfrm>
            <a:custGeom>
              <a:avLst/>
              <a:gdLst>
                <a:gd name="T0" fmla="*/ 56 w 116"/>
                <a:gd name="T1" fmla="*/ 115 h 116"/>
                <a:gd name="T2" fmla="*/ 56 w 116"/>
                <a:gd name="T3" fmla="*/ 115 h 116"/>
                <a:gd name="T4" fmla="*/ 115 w 116"/>
                <a:gd name="T5" fmla="*/ 60 h 116"/>
                <a:gd name="T6" fmla="*/ 56 w 116"/>
                <a:gd name="T7" fmla="*/ 0 h 116"/>
                <a:gd name="T8" fmla="*/ 0 w 116"/>
                <a:gd name="T9" fmla="*/ 60 h 116"/>
                <a:gd name="T10" fmla="*/ 56 w 116"/>
                <a:gd name="T11" fmla="*/ 115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6">
                  <a:moveTo>
                    <a:pt x="56" y="115"/>
                  </a:moveTo>
                  <a:lnTo>
                    <a:pt x="56" y="115"/>
                  </a:lnTo>
                  <a:cubicBezTo>
                    <a:pt x="90" y="115"/>
                    <a:pt x="115" y="90"/>
                    <a:pt x="115" y="60"/>
                  </a:cubicBezTo>
                  <a:cubicBezTo>
                    <a:pt x="115" y="26"/>
                    <a:pt x="90" y="0"/>
                    <a:pt x="56" y="0"/>
                  </a:cubicBezTo>
                  <a:cubicBezTo>
                    <a:pt x="26" y="0"/>
                    <a:pt x="0" y="26"/>
                    <a:pt x="0" y="60"/>
                  </a:cubicBezTo>
                  <a:cubicBezTo>
                    <a:pt x="0" y="90"/>
                    <a:pt x="26" y="115"/>
                    <a:pt x="56" y="11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953"/>
            <p:cNvSpPr>
              <a:spLocks noChangeArrowheads="1"/>
            </p:cNvSpPr>
            <p:nvPr/>
          </p:nvSpPr>
          <p:spPr bwMode="auto">
            <a:xfrm>
              <a:off x="3570288" y="3105150"/>
              <a:ext cx="100012" cy="101600"/>
            </a:xfrm>
            <a:custGeom>
              <a:avLst/>
              <a:gdLst>
                <a:gd name="T0" fmla="*/ 0 w 279"/>
                <a:gd name="T1" fmla="*/ 141 h 283"/>
                <a:gd name="T2" fmla="*/ 0 w 279"/>
                <a:gd name="T3" fmla="*/ 141 h 283"/>
                <a:gd name="T4" fmla="*/ 137 w 279"/>
                <a:gd name="T5" fmla="*/ 282 h 283"/>
                <a:gd name="T6" fmla="*/ 278 w 279"/>
                <a:gd name="T7" fmla="*/ 141 h 283"/>
                <a:gd name="T8" fmla="*/ 137 w 279"/>
                <a:gd name="T9" fmla="*/ 0 h 283"/>
                <a:gd name="T10" fmla="*/ 0 w 279"/>
                <a:gd name="T11" fmla="*/ 141 h 283"/>
                <a:gd name="T12" fmla="*/ 137 w 279"/>
                <a:gd name="T13" fmla="*/ 52 h 283"/>
                <a:gd name="T14" fmla="*/ 137 w 279"/>
                <a:gd name="T15" fmla="*/ 52 h 283"/>
                <a:gd name="T16" fmla="*/ 227 w 279"/>
                <a:gd name="T17" fmla="*/ 141 h 283"/>
                <a:gd name="T18" fmla="*/ 137 w 279"/>
                <a:gd name="T19" fmla="*/ 231 h 283"/>
                <a:gd name="T20" fmla="*/ 47 w 279"/>
                <a:gd name="T21" fmla="*/ 141 h 283"/>
                <a:gd name="T22" fmla="*/ 137 w 279"/>
                <a:gd name="T23" fmla="*/ 5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" h="283">
                  <a:moveTo>
                    <a:pt x="0" y="141"/>
                  </a:moveTo>
                  <a:lnTo>
                    <a:pt x="0" y="141"/>
                  </a:lnTo>
                  <a:cubicBezTo>
                    <a:pt x="0" y="218"/>
                    <a:pt x="60" y="282"/>
                    <a:pt x="137" y="282"/>
                  </a:cubicBezTo>
                  <a:cubicBezTo>
                    <a:pt x="214" y="282"/>
                    <a:pt x="278" y="218"/>
                    <a:pt x="278" y="141"/>
                  </a:cubicBezTo>
                  <a:cubicBezTo>
                    <a:pt x="278" y="64"/>
                    <a:pt x="214" y="0"/>
                    <a:pt x="137" y="0"/>
                  </a:cubicBezTo>
                  <a:cubicBezTo>
                    <a:pt x="60" y="0"/>
                    <a:pt x="0" y="64"/>
                    <a:pt x="0" y="141"/>
                  </a:cubicBezTo>
                  <a:close/>
                  <a:moveTo>
                    <a:pt x="137" y="52"/>
                  </a:moveTo>
                  <a:lnTo>
                    <a:pt x="137" y="52"/>
                  </a:lnTo>
                  <a:cubicBezTo>
                    <a:pt x="188" y="52"/>
                    <a:pt x="227" y="90"/>
                    <a:pt x="227" y="141"/>
                  </a:cubicBezTo>
                  <a:cubicBezTo>
                    <a:pt x="227" y="188"/>
                    <a:pt x="188" y="231"/>
                    <a:pt x="137" y="231"/>
                  </a:cubicBezTo>
                  <a:cubicBezTo>
                    <a:pt x="90" y="231"/>
                    <a:pt x="47" y="188"/>
                    <a:pt x="47" y="141"/>
                  </a:cubicBezTo>
                  <a:cubicBezTo>
                    <a:pt x="47" y="90"/>
                    <a:pt x="90" y="52"/>
                    <a:pt x="137" y="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954"/>
            <p:cNvSpPr>
              <a:spLocks noChangeArrowheads="1"/>
            </p:cNvSpPr>
            <p:nvPr/>
          </p:nvSpPr>
          <p:spPr bwMode="auto">
            <a:xfrm>
              <a:off x="3567113" y="3232150"/>
              <a:ext cx="19050" cy="19050"/>
            </a:xfrm>
            <a:custGeom>
              <a:avLst/>
              <a:gdLst>
                <a:gd name="T0" fmla="*/ 51 w 52"/>
                <a:gd name="T1" fmla="*/ 0 h 52"/>
                <a:gd name="T2" fmla="*/ 0 w 52"/>
                <a:gd name="T3" fmla="*/ 0 h 52"/>
                <a:gd name="T4" fmla="*/ 0 w 52"/>
                <a:gd name="T5" fmla="*/ 51 h 52"/>
                <a:gd name="T6" fmla="*/ 51 w 52"/>
                <a:gd name="T7" fmla="*/ 51 h 52"/>
                <a:gd name="T8" fmla="*/ 51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1" y="51"/>
                  </a:lnTo>
                  <a:lnTo>
                    <a:pt x="5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955"/>
            <p:cNvSpPr>
              <a:spLocks noChangeArrowheads="1"/>
            </p:cNvSpPr>
            <p:nvPr/>
          </p:nvSpPr>
          <p:spPr bwMode="auto">
            <a:xfrm>
              <a:off x="3652838" y="3232150"/>
              <a:ext cx="20637" cy="19050"/>
            </a:xfrm>
            <a:custGeom>
              <a:avLst/>
              <a:gdLst>
                <a:gd name="T0" fmla="*/ 0 w 56"/>
                <a:gd name="T1" fmla="*/ 51 h 52"/>
                <a:gd name="T2" fmla="*/ 55 w 56"/>
                <a:gd name="T3" fmla="*/ 51 h 52"/>
                <a:gd name="T4" fmla="*/ 55 w 56"/>
                <a:gd name="T5" fmla="*/ 0 h 52"/>
                <a:gd name="T6" fmla="*/ 0 w 56"/>
                <a:gd name="T7" fmla="*/ 0 h 52"/>
                <a:gd name="T8" fmla="*/ 0 w 56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2">
                  <a:moveTo>
                    <a:pt x="0" y="51"/>
                  </a:moveTo>
                  <a:lnTo>
                    <a:pt x="55" y="51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956"/>
            <p:cNvSpPr>
              <a:spLocks noChangeArrowheads="1"/>
            </p:cNvSpPr>
            <p:nvPr/>
          </p:nvSpPr>
          <p:spPr bwMode="auto">
            <a:xfrm>
              <a:off x="3567113" y="3060700"/>
              <a:ext cx="19050" cy="19050"/>
            </a:xfrm>
            <a:custGeom>
              <a:avLst/>
              <a:gdLst>
                <a:gd name="T0" fmla="*/ 51 w 52"/>
                <a:gd name="T1" fmla="*/ 0 h 52"/>
                <a:gd name="T2" fmla="*/ 0 w 52"/>
                <a:gd name="T3" fmla="*/ 0 h 52"/>
                <a:gd name="T4" fmla="*/ 0 w 52"/>
                <a:gd name="T5" fmla="*/ 51 h 52"/>
                <a:gd name="T6" fmla="*/ 51 w 52"/>
                <a:gd name="T7" fmla="*/ 51 h 52"/>
                <a:gd name="T8" fmla="*/ 51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1" y="51"/>
                  </a:lnTo>
                  <a:lnTo>
                    <a:pt x="5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957"/>
            <p:cNvSpPr>
              <a:spLocks noChangeArrowheads="1"/>
            </p:cNvSpPr>
            <p:nvPr/>
          </p:nvSpPr>
          <p:spPr bwMode="auto">
            <a:xfrm>
              <a:off x="3652838" y="3060700"/>
              <a:ext cx="20637" cy="19050"/>
            </a:xfrm>
            <a:custGeom>
              <a:avLst/>
              <a:gdLst>
                <a:gd name="T0" fmla="*/ 55 w 56"/>
                <a:gd name="T1" fmla="*/ 0 h 52"/>
                <a:gd name="T2" fmla="*/ 0 w 56"/>
                <a:gd name="T3" fmla="*/ 0 h 52"/>
                <a:gd name="T4" fmla="*/ 0 w 56"/>
                <a:gd name="T5" fmla="*/ 51 h 52"/>
                <a:gd name="T6" fmla="*/ 55 w 56"/>
                <a:gd name="T7" fmla="*/ 51 h 52"/>
                <a:gd name="T8" fmla="*/ 55 w 56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2">
                  <a:moveTo>
                    <a:pt x="55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5" y="51"/>
                  </a:lnTo>
                  <a:lnTo>
                    <a:pt x="5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1847444" y="3479244"/>
            <a:ext cx="338137" cy="449262"/>
            <a:chOff x="3449638" y="3478213"/>
            <a:chExt cx="338137" cy="449262"/>
          </a:xfrm>
        </p:grpSpPr>
        <p:sp>
          <p:nvSpPr>
            <p:cNvPr id="279" name="Freeform 958"/>
            <p:cNvSpPr>
              <a:spLocks noChangeArrowheads="1"/>
            </p:cNvSpPr>
            <p:nvPr/>
          </p:nvSpPr>
          <p:spPr bwMode="auto">
            <a:xfrm>
              <a:off x="3459163" y="3636963"/>
              <a:ext cx="322262" cy="280987"/>
            </a:xfrm>
            <a:custGeom>
              <a:avLst/>
              <a:gdLst>
                <a:gd name="T0" fmla="*/ 893 w 894"/>
                <a:gd name="T1" fmla="*/ 0 h 781"/>
                <a:gd name="T2" fmla="*/ 0 w 894"/>
                <a:gd name="T3" fmla="*/ 0 h 781"/>
                <a:gd name="T4" fmla="*/ 0 w 894"/>
                <a:gd name="T5" fmla="*/ 248 h 781"/>
                <a:gd name="T6" fmla="*/ 235 w 894"/>
                <a:gd name="T7" fmla="*/ 248 h 781"/>
                <a:gd name="T8" fmla="*/ 235 w 894"/>
                <a:gd name="T9" fmla="*/ 780 h 781"/>
                <a:gd name="T10" fmla="*/ 658 w 894"/>
                <a:gd name="T11" fmla="*/ 780 h 781"/>
                <a:gd name="T12" fmla="*/ 658 w 894"/>
                <a:gd name="T13" fmla="*/ 248 h 781"/>
                <a:gd name="T14" fmla="*/ 893 w 894"/>
                <a:gd name="T15" fmla="*/ 248 h 781"/>
                <a:gd name="T16" fmla="*/ 893 w 894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1">
                  <a:moveTo>
                    <a:pt x="893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235" y="248"/>
                  </a:lnTo>
                  <a:lnTo>
                    <a:pt x="235" y="780"/>
                  </a:lnTo>
                  <a:lnTo>
                    <a:pt x="658" y="780"/>
                  </a:lnTo>
                  <a:lnTo>
                    <a:pt x="658" y="248"/>
                  </a:lnTo>
                  <a:lnTo>
                    <a:pt x="893" y="248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959"/>
            <p:cNvSpPr>
              <a:spLocks noChangeArrowheads="1"/>
            </p:cNvSpPr>
            <p:nvPr/>
          </p:nvSpPr>
          <p:spPr bwMode="auto">
            <a:xfrm>
              <a:off x="3459163" y="3636963"/>
              <a:ext cx="322262" cy="280987"/>
            </a:xfrm>
            <a:custGeom>
              <a:avLst/>
              <a:gdLst>
                <a:gd name="T0" fmla="*/ 893 w 894"/>
                <a:gd name="T1" fmla="*/ 0 h 781"/>
                <a:gd name="T2" fmla="*/ 0 w 894"/>
                <a:gd name="T3" fmla="*/ 0 h 781"/>
                <a:gd name="T4" fmla="*/ 0 w 894"/>
                <a:gd name="T5" fmla="*/ 248 h 781"/>
                <a:gd name="T6" fmla="*/ 235 w 894"/>
                <a:gd name="T7" fmla="*/ 248 h 781"/>
                <a:gd name="T8" fmla="*/ 235 w 894"/>
                <a:gd name="T9" fmla="*/ 780 h 781"/>
                <a:gd name="T10" fmla="*/ 658 w 894"/>
                <a:gd name="T11" fmla="*/ 780 h 781"/>
                <a:gd name="T12" fmla="*/ 658 w 894"/>
                <a:gd name="T13" fmla="*/ 248 h 781"/>
                <a:gd name="T14" fmla="*/ 893 w 894"/>
                <a:gd name="T15" fmla="*/ 248 h 781"/>
                <a:gd name="T16" fmla="*/ 893 w 894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4" h="781">
                  <a:moveTo>
                    <a:pt x="893" y="0"/>
                  </a:moveTo>
                  <a:lnTo>
                    <a:pt x="0" y="0"/>
                  </a:lnTo>
                  <a:lnTo>
                    <a:pt x="0" y="248"/>
                  </a:lnTo>
                  <a:lnTo>
                    <a:pt x="235" y="248"/>
                  </a:lnTo>
                  <a:lnTo>
                    <a:pt x="235" y="780"/>
                  </a:lnTo>
                  <a:lnTo>
                    <a:pt x="658" y="780"/>
                  </a:lnTo>
                  <a:lnTo>
                    <a:pt x="658" y="248"/>
                  </a:lnTo>
                  <a:lnTo>
                    <a:pt x="893" y="248"/>
                  </a:lnTo>
                  <a:lnTo>
                    <a:pt x="8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960"/>
            <p:cNvSpPr>
              <a:spLocks noChangeArrowheads="1"/>
            </p:cNvSpPr>
            <p:nvPr/>
          </p:nvSpPr>
          <p:spPr bwMode="auto">
            <a:xfrm>
              <a:off x="3619500" y="3636963"/>
              <a:ext cx="161925" cy="280987"/>
            </a:xfrm>
            <a:custGeom>
              <a:avLst/>
              <a:gdLst>
                <a:gd name="T0" fmla="*/ 449 w 450"/>
                <a:gd name="T1" fmla="*/ 0 h 781"/>
                <a:gd name="T2" fmla="*/ 0 w 450"/>
                <a:gd name="T3" fmla="*/ 0 h 781"/>
                <a:gd name="T4" fmla="*/ 0 w 450"/>
                <a:gd name="T5" fmla="*/ 124 h 781"/>
                <a:gd name="T6" fmla="*/ 0 w 450"/>
                <a:gd name="T7" fmla="*/ 124 h 781"/>
                <a:gd name="T8" fmla="*/ 0 w 450"/>
                <a:gd name="T9" fmla="*/ 780 h 781"/>
                <a:gd name="T10" fmla="*/ 214 w 450"/>
                <a:gd name="T11" fmla="*/ 780 h 781"/>
                <a:gd name="T12" fmla="*/ 214 w 450"/>
                <a:gd name="T13" fmla="*/ 248 h 781"/>
                <a:gd name="T14" fmla="*/ 449 w 450"/>
                <a:gd name="T15" fmla="*/ 248 h 781"/>
                <a:gd name="T16" fmla="*/ 449 w 450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0" h="781">
                  <a:moveTo>
                    <a:pt x="449" y="0"/>
                  </a:moveTo>
                  <a:lnTo>
                    <a:pt x="0" y="0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780"/>
                  </a:lnTo>
                  <a:lnTo>
                    <a:pt x="214" y="780"/>
                  </a:lnTo>
                  <a:lnTo>
                    <a:pt x="214" y="248"/>
                  </a:lnTo>
                  <a:lnTo>
                    <a:pt x="449" y="248"/>
                  </a:lnTo>
                  <a:lnTo>
                    <a:pt x="4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961"/>
            <p:cNvSpPr>
              <a:spLocks noChangeArrowheads="1"/>
            </p:cNvSpPr>
            <p:nvPr/>
          </p:nvSpPr>
          <p:spPr bwMode="auto">
            <a:xfrm>
              <a:off x="3619500" y="3636963"/>
              <a:ext cx="161925" cy="280987"/>
            </a:xfrm>
            <a:custGeom>
              <a:avLst/>
              <a:gdLst>
                <a:gd name="T0" fmla="*/ 449 w 450"/>
                <a:gd name="T1" fmla="*/ 0 h 781"/>
                <a:gd name="T2" fmla="*/ 0 w 450"/>
                <a:gd name="T3" fmla="*/ 0 h 781"/>
                <a:gd name="T4" fmla="*/ 0 w 450"/>
                <a:gd name="T5" fmla="*/ 124 h 781"/>
                <a:gd name="T6" fmla="*/ 0 w 450"/>
                <a:gd name="T7" fmla="*/ 124 h 781"/>
                <a:gd name="T8" fmla="*/ 0 w 450"/>
                <a:gd name="T9" fmla="*/ 780 h 781"/>
                <a:gd name="T10" fmla="*/ 214 w 450"/>
                <a:gd name="T11" fmla="*/ 780 h 781"/>
                <a:gd name="T12" fmla="*/ 214 w 450"/>
                <a:gd name="T13" fmla="*/ 248 h 781"/>
                <a:gd name="T14" fmla="*/ 449 w 450"/>
                <a:gd name="T15" fmla="*/ 248 h 781"/>
                <a:gd name="T16" fmla="*/ 449 w 450"/>
                <a:gd name="T17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0" h="781">
                  <a:moveTo>
                    <a:pt x="449" y="0"/>
                  </a:moveTo>
                  <a:lnTo>
                    <a:pt x="0" y="0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780"/>
                  </a:lnTo>
                  <a:lnTo>
                    <a:pt x="214" y="780"/>
                  </a:lnTo>
                  <a:lnTo>
                    <a:pt x="214" y="248"/>
                  </a:lnTo>
                  <a:lnTo>
                    <a:pt x="449" y="248"/>
                  </a:lnTo>
                  <a:lnTo>
                    <a:pt x="4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962"/>
            <p:cNvSpPr>
              <a:spLocks noChangeArrowheads="1"/>
            </p:cNvSpPr>
            <p:nvPr/>
          </p:nvSpPr>
          <p:spPr bwMode="auto">
            <a:xfrm>
              <a:off x="3511550" y="3487738"/>
              <a:ext cx="223838" cy="107950"/>
            </a:xfrm>
            <a:custGeom>
              <a:avLst/>
              <a:gdLst>
                <a:gd name="T0" fmla="*/ 312 w 620"/>
                <a:gd name="T1" fmla="*/ 0 h 299"/>
                <a:gd name="T2" fmla="*/ 312 w 620"/>
                <a:gd name="T3" fmla="*/ 0 h 299"/>
                <a:gd name="T4" fmla="*/ 619 w 620"/>
                <a:gd name="T5" fmla="*/ 149 h 299"/>
                <a:gd name="T6" fmla="*/ 312 w 620"/>
                <a:gd name="T7" fmla="*/ 298 h 299"/>
                <a:gd name="T8" fmla="*/ 0 w 620"/>
                <a:gd name="T9" fmla="*/ 149 h 299"/>
                <a:gd name="T10" fmla="*/ 312 w 620"/>
                <a:gd name="T11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0" h="299">
                  <a:moveTo>
                    <a:pt x="312" y="0"/>
                  </a:moveTo>
                  <a:lnTo>
                    <a:pt x="312" y="0"/>
                  </a:lnTo>
                  <a:cubicBezTo>
                    <a:pt x="402" y="4"/>
                    <a:pt x="508" y="38"/>
                    <a:pt x="619" y="149"/>
                  </a:cubicBezTo>
                  <a:cubicBezTo>
                    <a:pt x="508" y="260"/>
                    <a:pt x="402" y="298"/>
                    <a:pt x="312" y="298"/>
                  </a:cubicBezTo>
                  <a:cubicBezTo>
                    <a:pt x="218" y="298"/>
                    <a:pt x="115" y="260"/>
                    <a:pt x="0" y="149"/>
                  </a:cubicBezTo>
                  <a:cubicBezTo>
                    <a:pt x="115" y="38"/>
                    <a:pt x="218" y="4"/>
                    <a:pt x="3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963"/>
            <p:cNvSpPr>
              <a:spLocks noChangeArrowheads="1"/>
            </p:cNvSpPr>
            <p:nvPr/>
          </p:nvSpPr>
          <p:spPr bwMode="auto">
            <a:xfrm>
              <a:off x="3570288" y="3489325"/>
              <a:ext cx="104775" cy="104775"/>
            </a:xfrm>
            <a:custGeom>
              <a:avLst/>
              <a:gdLst>
                <a:gd name="T0" fmla="*/ 291 w 292"/>
                <a:gd name="T1" fmla="*/ 145 h 291"/>
                <a:gd name="T2" fmla="*/ 291 w 292"/>
                <a:gd name="T3" fmla="*/ 145 h 291"/>
                <a:gd name="T4" fmla="*/ 146 w 292"/>
                <a:gd name="T5" fmla="*/ 290 h 291"/>
                <a:gd name="T6" fmla="*/ 0 w 292"/>
                <a:gd name="T7" fmla="*/ 145 h 291"/>
                <a:gd name="T8" fmla="*/ 146 w 292"/>
                <a:gd name="T9" fmla="*/ 0 h 291"/>
                <a:gd name="T10" fmla="*/ 291 w 292"/>
                <a:gd name="T11" fmla="*/ 14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" h="291">
                  <a:moveTo>
                    <a:pt x="291" y="145"/>
                  </a:moveTo>
                  <a:lnTo>
                    <a:pt x="291" y="145"/>
                  </a:lnTo>
                  <a:cubicBezTo>
                    <a:pt x="291" y="226"/>
                    <a:pt x="227" y="290"/>
                    <a:pt x="146" y="290"/>
                  </a:cubicBezTo>
                  <a:cubicBezTo>
                    <a:pt x="64" y="290"/>
                    <a:pt x="0" y="226"/>
                    <a:pt x="0" y="145"/>
                  </a:cubicBezTo>
                  <a:cubicBezTo>
                    <a:pt x="0" y="64"/>
                    <a:pt x="64" y="0"/>
                    <a:pt x="146" y="0"/>
                  </a:cubicBezTo>
                  <a:cubicBezTo>
                    <a:pt x="227" y="0"/>
                    <a:pt x="291" y="64"/>
                    <a:pt x="291" y="1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964"/>
            <p:cNvSpPr>
              <a:spLocks noChangeArrowheads="1"/>
            </p:cNvSpPr>
            <p:nvPr/>
          </p:nvSpPr>
          <p:spPr bwMode="auto">
            <a:xfrm>
              <a:off x="3705225" y="3671888"/>
              <a:ext cx="39688" cy="19050"/>
            </a:xfrm>
            <a:custGeom>
              <a:avLst/>
              <a:gdLst>
                <a:gd name="T0" fmla="*/ 111 w 112"/>
                <a:gd name="T1" fmla="*/ 0 h 52"/>
                <a:gd name="T2" fmla="*/ 0 w 112"/>
                <a:gd name="T3" fmla="*/ 0 h 52"/>
                <a:gd name="T4" fmla="*/ 0 w 112"/>
                <a:gd name="T5" fmla="*/ 51 h 52"/>
                <a:gd name="T6" fmla="*/ 111 w 112"/>
                <a:gd name="T7" fmla="*/ 51 h 52"/>
                <a:gd name="T8" fmla="*/ 111 w 11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52">
                  <a:moveTo>
                    <a:pt x="11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111" y="51"/>
                  </a:lnTo>
                  <a:lnTo>
                    <a:pt x="111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965"/>
            <p:cNvSpPr>
              <a:spLocks noChangeArrowheads="1"/>
            </p:cNvSpPr>
            <p:nvPr/>
          </p:nvSpPr>
          <p:spPr bwMode="auto">
            <a:xfrm>
              <a:off x="3449638" y="3627438"/>
              <a:ext cx="338137" cy="107950"/>
            </a:xfrm>
            <a:custGeom>
              <a:avLst/>
              <a:gdLst>
                <a:gd name="T0" fmla="*/ 0 w 941"/>
                <a:gd name="T1" fmla="*/ 0 h 299"/>
                <a:gd name="T2" fmla="*/ 0 w 941"/>
                <a:gd name="T3" fmla="*/ 298 h 299"/>
                <a:gd name="T4" fmla="*/ 235 w 941"/>
                <a:gd name="T5" fmla="*/ 298 h 299"/>
                <a:gd name="T6" fmla="*/ 235 w 941"/>
                <a:gd name="T7" fmla="*/ 247 h 299"/>
                <a:gd name="T8" fmla="*/ 51 w 941"/>
                <a:gd name="T9" fmla="*/ 247 h 299"/>
                <a:gd name="T10" fmla="*/ 51 w 941"/>
                <a:gd name="T11" fmla="*/ 51 h 299"/>
                <a:gd name="T12" fmla="*/ 893 w 941"/>
                <a:gd name="T13" fmla="*/ 51 h 299"/>
                <a:gd name="T14" fmla="*/ 893 w 941"/>
                <a:gd name="T15" fmla="*/ 247 h 299"/>
                <a:gd name="T16" fmla="*/ 709 w 941"/>
                <a:gd name="T17" fmla="*/ 247 h 299"/>
                <a:gd name="T18" fmla="*/ 709 w 941"/>
                <a:gd name="T19" fmla="*/ 298 h 299"/>
                <a:gd name="T20" fmla="*/ 940 w 941"/>
                <a:gd name="T21" fmla="*/ 298 h 299"/>
                <a:gd name="T22" fmla="*/ 940 w 941"/>
                <a:gd name="T23" fmla="*/ 0 h 299"/>
                <a:gd name="T24" fmla="*/ 0 w 941"/>
                <a:gd name="T2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41" h="299">
                  <a:moveTo>
                    <a:pt x="0" y="0"/>
                  </a:moveTo>
                  <a:lnTo>
                    <a:pt x="0" y="298"/>
                  </a:lnTo>
                  <a:lnTo>
                    <a:pt x="235" y="298"/>
                  </a:lnTo>
                  <a:lnTo>
                    <a:pt x="235" y="247"/>
                  </a:lnTo>
                  <a:lnTo>
                    <a:pt x="51" y="247"/>
                  </a:lnTo>
                  <a:lnTo>
                    <a:pt x="51" y="51"/>
                  </a:lnTo>
                  <a:lnTo>
                    <a:pt x="893" y="51"/>
                  </a:lnTo>
                  <a:lnTo>
                    <a:pt x="893" y="247"/>
                  </a:lnTo>
                  <a:lnTo>
                    <a:pt x="709" y="247"/>
                  </a:lnTo>
                  <a:lnTo>
                    <a:pt x="709" y="298"/>
                  </a:lnTo>
                  <a:lnTo>
                    <a:pt x="940" y="298"/>
                  </a:lnTo>
                  <a:lnTo>
                    <a:pt x="94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966"/>
            <p:cNvSpPr>
              <a:spLocks noChangeArrowheads="1"/>
            </p:cNvSpPr>
            <p:nvPr/>
          </p:nvSpPr>
          <p:spPr bwMode="auto">
            <a:xfrm>
              <a:off x="3492500" y="3671888"/>
              <a:ext cx="41275" cy="19050"/>
            </a:xfrm>
            <a:custGeom>
              <a:avLst/>
              <a:gdLst>
                <a:gd name="T0" fmla="*/ 0 w 116"/>
                <a:gd name="T1" fmla="*/ 51 h 52"/>
                <a:gd name="T2" fmla="*/ 115 w 116"/>
                <a:gd name="T3" fmla="*/ 51 h 52"/>
                <a:gd name="T4" fmla="*/ 115 w 116"/>
                <a:gd name="T5" fmla="*/ 0 h 52"/>
                <a:gd name="T6" fmla="*/ 0 w 116"/>
                <a:gd name="T7" fmla="*/ 0 h 52"/>
                <a:gd name="T8" fmla="*/ 0 w 116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52">
                  <a:moveTo>
                    <a:pt x="0" y="51"/>
                  </a:moveTo>
                  <a:lnTo>
                    <a:pt x="115" y="51"/>
                  </a:lnTo>
                  <a:lnTo>
                    <a:pt x="115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967"/>
            <p:cNvSpPr>
              <a:spLocks noChangeArrowheads="1"/>
            </p:cNvSpPr>
            <p:nvPr/>
          </p:nvSpPr>
          <p:spPr bwMode="auto">
            <a:xfrm>
              <a:off x="3535363" y="3671888"/>
              <a:ext cx="171450" cy="255587"/>
            </a:xfrm>
            <a:custGeom>
              <a:avLst/>
              <a:gdLst>
                <a:gd name="T0" fmla="*/ 474 w 475"/>
                <a:gd name="T1" fmla="*/ 708 h 709"/>
                <a:gd name="T2" fmla="*/ 0 w 475"/>
                <a:gd name="T3" fmla="*/ 708 h 709"/>
                <a:gd name="T4" fmla="*/ 0 w 475"/>
                <a:gd name="T5" fmla="*/ 0 h 709"/>
                <a:gd name="T6" fmla="*/ 474 w 475"/>
                <a:gd name="T7" fmla="*/ 0 h 709"/>
                <a:gd name="T8" fmla="*/ 474 w 475"/>
                <a:gd name="T9" fmla="*/ 708 h 709"/>
                <a:gd name="T10" fmla="*/ 47 w 475"/>
                <a:gd name="T11" fmla="*/ 661 h 709"/>
                <a:gd name="T12" fmla="*/ 423 w 475"/>
                <a:gd name="T13" fmla="*/ 661 h 709"/>
                <a:gd name="T14" fmla="*/ 423 w 475"/>
                <a:gd name="T15" fmla="*/ 51 h 709"/>
                <a:gd name="T16" fmla="*/ 47 w 475"/>
                <a:gd name="T17" fmla="*/ 51 h 709"/>
                <a:gd name="T18" fmla="*/ 47 w 475"/>
                <a:gd name="T19" fmla="*/ 661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09">
                  <a:moveTo>
                    <a:pt x="474" y="708"/>
                  </a:moveTo>
                  <a:lnTo>
                    <a:pt x="0" y="708"/>
                  </a:lnTo>
                  <a:lnTo>
                    <a:pt x="0" y="0"/>
                  </a:lnTo>
                  <a:lnTo>
                    <a:pt x="474" y="0"/>
                  </a:lnTo>
                  <a:lnTo>
                    <a:pt x="474" y="708"/>
                  </a:lnTo>
                  <a:close/>
                  <a:moveTo>
                    <a:pt x="47" y="661"/>
                  </a:moveTo>
                  <a:lnTo>
                    <a:pt x="423" y="661"/>
                  </a:lnTo>
                  <a:lnTo>
                    <a:pt x="423" y="51"/>
                  </a:lnTo>
                  <a:lnTo>
                    <a:pt x="47" y="51"/>
                  </a:lnTo>
                  <a:lnTo>
                    <a:pt x="47" y="6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968"/>
            <p:cNvSpPr>
              <a:spLocks noChangeArrowheads="1"/>
            </p:cNvSpPr>
            <p:nvPr/>
          </p:nvSpPr>
          <p:spPr bwMode="auto">
            <a:xfrm>
              <a:off x="3497263" y="3478213"/>
              <a:ext cx="250825" cy="127000"/>
            </a:xfrm>
            <a:custGeom>
              <a:avLst/>
              <a:gdLst>
                <a:gd name="T0" fmla="*/ 351 w 698"/>
                <a:gd name="T1" fmla="*/ 350 h 351"/>
                <a:gd name="T2" fmla="*/ 351 w 698"/>
                <a:gd name="T3" fmla="*/ 350 h 351"/>
                <a:gd name="T4" fmla="*/ 680 w 698"/>
                <a:gd name="T5" fmla="*/ 192 h 351"/>
                <a:gd name="T6" fmla="*/ 697 w 698"/>
                <a:gd name="T7" fmla="*/ 175 h 351"/>
                <a:gd name="T8" fmla="*/ 680 w 698"/>
                <a:gd name="T9" fmla="*/ 158 h 351"/>
                <a:gd name="T10" fmla="*/ 351 w 698"/>
                <a:gd name="T11" fmla="*/ 0 h 351"/>
                <a:gd name="T12" fmla="*/ 351 w 698"/>
                <a:gd name="T13" fmla="*/ 0 h 351"/>
                <a:gd name="T14" fmla="*/ 351 w 698"/>
                <a:gd name="T15" fmla="*/ 0 h 351"/>
                <a:gd name="T16" fmla="*/ 22 w 698"/>
                <a:gd name="T17" fmla="*/ 158 h 351"/>
                <a:gd name="T18" fmla="*/ 0 w 698"/>
                <a:gd name="T19" fmla="*/ 175 h 351"/>
                <a:gd name="T20" fmla="*/ 22 w 698"/>
                <a:gd name="T21" fmla="*/ 192 h 351"/>
                <a:gd name="T22" fmla="*/ 351 w 698"/>
                <a:gd name="T23" fmla="*/ 350 h 351"/>
                <a:gd name="T24" fmla="*/ 347 w 698"/>
                <a:gd name="T25" fmla="*/ 56 h 351"/>
                <a:gd name="T26" fmla="*/ 347 w 698"/>
                <a:gd name="T27" fmla="*/ 56 h 351"/>
                <a:gd name="T28" fmla="*/ 466 w 698"/>
                <a:gd name="T29" fmla="*/ 175 h 351"/>
                <a:gd name="T30" fmla="*/ 347 w 698"/>
                <a:gd name="T31" fmla="*/ 294 h 351"/>
                <a:gd name="T32" fmla="*/ 227 w 698"/>
                <a:gd name="T33" fmla="*/ 175 h 351"/>
                <a:gd name="T34" fmla="*/ 347 w 698"/>
                <a:gd name="T35" fmla="*/ 56 h 351"/>
                <a:gd name="T36" fmla="*/ 492 w 698"/>
                <a:gd name="T37" fmla="*/ 264 h 351"/>
                <a:gd name="T38" fmla="*/ 492 w 698"/>
                <a:gd name="T39" fmla="*/ 264 h 351"/>
                <a:gd name="T40" fmla="*/ 517 w 698"/>
                <a:gd name="T41" fmla="*/ 175 h 351"/>
                <a:gd name="T42" fmla="*/ 492 w 698"/>
                <a:gd name="T43" fmla="*/ 85 h 351"/>
                <a:gd name="T44" fmla="*/ 624 w 698"/>
                <a:gd name="T45" fmla="*/ 175 h 351"/>
                <a:gd name="T46" fmla="*/ 492 w 698"/>
                <a:gd name="T47" fmla="*/ 264 h 351"/>
                <a:gd name="T48" fmla="*/ 201 w 698"/>
                <a:gd name="T49" fmla="*/ 90 h 351"/>
                <a:gd name="T50" fmla="*/ 201 w 698"/>
                <a:gd name="T51" fmla="*/ 90 h 351"/>
                <a:gd name="T52" fmla="*/ 176 w 698"/>
                <a:gd name="T53" fmla="*/ 175 h 351"/>
                <a:gd name="T54" fmla="*/ 201 w 698"/>
                <a:gd name="T55" fmla="*/ 260 h 351"/>
                <a:gd name="T56" fmla="*/ 77 w 698"/>
                <a:gd name="T57" fmla="*/ 175 h 351"/>
                <a:gd name="T58" fmla="*/ 201 w 698"/>
                <a:gd name="T59" fmla="*/ 9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8" h="351">
                  <a:moveTo>
                    <a:pt x="351" y="350"/>
                  </a:moveTo>
                  <a:lnTo>
                    <a:pt x="351" y="350"/>
                  </a:lnTo>
                  <a:cubicBezTo>
                    <a:pt x="462" y="345"/>
                    <a:pt x="573" y="294"/>
                    <a:pt x="680" y="192"/>
                  </a:cubicBezTo>
                  <a:cubicBezTo>
                    <a:pt x="697" y="175"/>
                    <a:pt x="697" y="175"/>
                    <a:pt x="697" y="175"/>
                  </a:cubicBezTo>
                  <a:cubicBezTo>
                    <a:pt x="680" y="158"/>
                    <a:pt x="680" y="158"/>
                    <a:pt x="680" y="158"/>
                  </a:cubicBezTo>
                  <a:cubicBezTo>
                    <a:pt x="573" y="56"/>
                    <a:pt x="462" y="4"/>
                    <a:pt x="351" y="0"/>
                  </a:cubicBezTo>
                  <a:lnTo>
                    <a:pt x="351" y="0"/>
                  </a:lnTo>
                  <a:lnTo>
                    <a:pt x="351" y="0"/>
                  </a:lnTo>
                  <a:cubicBezTo>
                    <a:pt x="235" y="4"/>
                    <a:pt x="129" y="56"/>
                    <a:pt x="22" y="158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2" y="192"/>
                    <a:pt x="22" y="192"/>
                    <a:pt x="22" y="192"/>
                  </a:cubicBezTo>
                  <a:cubicBezTo>
                    <a:pt x="129" y="294"/>
                    <a:pt x="235" y="345"/>
                    <a:pt x="351" y="350"/>
                  </a:cubicBezTo>
                  <a:close/>
                  <a:moveTo>
                    <a:pt x="347" y="56"/>
                  </a:moveTo>
                  <a:lnTo>
                    <a:pt x="347" y="56"/>
                  </a:lnTo>
                  <a:cubicBezTo>
                    <a:pt x="415" y="56"/>
                    <a:pt x="466" y="111"/>
                    <a:pt x="466" y="175"/>
                  </a:cubicBezTo>
                  <a:cubicBezTo>
                    <a:pt x="466" y="243"/>
                    <a:pt x="415" y="294"/>
                    <a:pt x="347" y="294"/>
                  </a:cubicBezTo>
                  <a:cubicBezTo>
                    <a:pt x="282" y="294"/>
                    <a:pt x="227" y="243"/>
                    <a:pt x="227" y="175"/>
                  </a:cubicBezTo>
                  <a:cubicBezTo>
                    <a:pt x="227" y="111"/>
                    <a:pt x="282" y="56"/>
                    <a:pt x="347" y="56"/>
                  </a:cubicBezTo>
                  <a:close/>
                  <a:moveTo>
                    <a:pt x="492" y="264"/>
                  </a:moveTo>
                  <a:lnTo>
                    <a:pt x="492" y="264"/>
                  </a:lnTo>
                  <a:cubicBezTo>
                    <a:pt x="509" y="239"/>
                    <a:pt x="517" y="209"/>
                    <a:pt x="517" y="175"/>
                  </a:cubicBezTo>
                  <a:cubicBezTo>
                    <a:pt x="517" y="141"/>
                    <a:pt x="509" y="111"/>
                    <a:pt x="492" y="85"/>
                  </a:cubicBezTo>
                  <a:cubicBezTo>
                    <a:pt x="535" y="107"/>
                    <a:pt x="582" y="136"/>
                    <a:pt x="624" y="175"/>
                  </a:cubicBezTo>
                  <a:cubicBezTo>
                    <a:pt x="582" y="213"/>
                    <a:pt x="535" y="243"/>
                    <a:pt x="492" y="264"/>
                  </a:cubicBezTo>
                  <a:close/>
                  <a:moveTo>
                    <a:pt x="201" y="90"/>
                  </a:moveTo>
                  <a:lnTo>
                    <a:pt x="201" y="90"/>
                  </a:lnTo>
                  <a:cubicBezTo>
                    <a:pt x="188" y="115"/>
                    <a:pt x="176" y="145"/>
                    <a:pt x="176" y="175"/>
                  </a:cubicBezTo>
                  <a:cubicBezTo>
                    <a:pt x="176" y="209"/>
                    <a:pt x="188" y="235"/>
                    <a:pt x="201" y="260"/>
                  </a:cubicBezTo>
                  <a:cubicBezTo>
                    <a:pt x="159" y="243"/>
                    <a:pt x="116" y="213"/>
                    <a:pt x="77" y="175"/>
                  </a:cubicBezTo>
                  <a:cubicBezTo>
                    <a:pt x="116" y="136"/>
                    <a:pt x="159" y="111"/>
                    <a:pt x="201" y="9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969"/>
            <p:cNvSpPr>
              <a:spLocks noChangeArrowheads="1"/>
            </p:cNvSpPr>
            <p:nvPr/>
          </p:nvSpPr>
          <p:spPr bwMode="auto">
            <a:xfrm>
              <a:off x="3602038" y="3521075"/>
              <a:ext cx="41275" cy="39688"/>
            </a:xfrm>
            <a:custGeom>
              <a:avLst/>
              <a:gdLst>
                <a:gd name="T0" fmla="*/ 56 w 116"/>
                <a:gd name="T1" fmla="*/ 111 h 112"/>
                <a:gd name="T2" fmla="*/ 56 w 116"/>
                <a:gd name="T3" fmla="*/ 111 h 112"/>
                <a:gd name="T4" fmla="*/ 115 w 116"/>
                <a:gd name="T5" fmla="*/ 56 h 112"/>
                <a:gd name="T6" fmla="*/ 56 w 116"/>
                <a:gd name="T7" fmla="*/ 0 h 112"/>
                <a:gd name="T8" fmla="*/ 0 w 116"/>
                <a:gd name="T9" fmla="*/ 56 h 112"/>
                <a:gd name="T10" fmla="*/ 56 w 116"/>
                <a:gd name="T11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2">
                  <a:moveTo>
                    <a:pt x="56" y="111"/>
                  </a:moveTo>
                  <a:lnTo>
                    <a:pt x="56" y="111"/>
                  </a:lnTo>
                  <a:cubicBezTo>
                    <a:pt x="90" y="111"/>
                    <a:pt x="115" y="86"/>
                    <a:pt x="115" y="56"/>
                  </a:cubicBezTo>
                  <a:cubicBezTo>
                    <a:pt x="115" y="26"/>
                    <a:pt x="90" y="0"/>
                    <a:pt x="56" y="0"/>
                  </a:cubicBezTo>
                  <a:cubicBezTo>
                    <a:pt x="26" y="0"/>
                    <a:pt x="0" y="26"/>
                    <a:pt x="0" y="56"/>
                  </a:cubicBezTo>
                  <a:cubicBezTo>
                    <a:pt x="0" y="86"/>
                    <a:pt x="26" y="111"/>
                    <a:pt x="56" y="11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970"/>
            <p:cNvSpPr>
              <a:spLocks noChangeArrowheads="1"/>
            </p:cNvSpPr>
            <p:nvPr/>
          </p:nvSpPr>
          <p:spPr bwMode="auto">
            <a:xfrm>
              <a:off x="3570288" y="3748088"/>
              <a:ext cx="100012" cy="101600"/>
            </a:xfrm>
            <a:custGeom>
              <a:avLst/>
              <a:gdLst>
                <a:gd name="T0" fmla="*/ 0 w 279"/>
                <a:gd name="T1" fmla="*/ 141 h 283"/>
                <a:gd name="T2" fmla="*/ 0 w 279"/>
                <a:gd name="T3" fmla="*/ 141 h 283"/>
                <a:gd name="T4" fmla="*/ 137 w 279"/>
                <a:gd name="T5" fmla="*/ 282 h 283"/>
                <a:gd name="T6" fmla="*/ 278 w 279"/>
                <a:gd name="T7" fmla="*/ 141 h 283"/>
                <a:gd name="T8" fmla="*/ 137 w 279"/>
                <a:gd name="T9" fmla="*/ 0 h 283"/>
                <a:gd name="T10" fmla="*/ 0 w 279"/>
                <a:gd name="T11" fmla="*/ 141 h 283"/>
                <a:gd name="T12" fmla="*/ 137 w 279"/>
                <a:gd name="T13" fmla="*/ 52 h 283"/>
                <a:gd name="T14" fmla="*/ 137 w 279"/>
                <a:gd name="T15" fmla="*/ 52 h 283"/>
                <a:gd name="T16" fmla="*/ 227 w 279"/>
                <a:gd name="T17" fmla="*/ 141 h 283"/>
                <a:gd name="T18" fmla="*/ 137 w 279"/>
                <a:gd name="T19" fmla="*/ 231 h 283"/>
                <a:gd name="T20" fmla="*/ 47 w 279"/>
                <a:gd name="T21" fmla="*/ 141 h 283"/>
                <a:gd name="T22" fmla="*/ 137 w 279"/>
                <a:gd name="T23" fmla="*/ 5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" h="283">
                  <a:moveTo>
                    <a:pt x="0" y="141"/>
                  </a:moveTo>
                  <a:lnTo>
                    <a:pt x="0" y="141"/>
                  </a:lnTo>
                  <a:cubicBezTo>
                    <a:pt x="0" y="218"/>
                    <a:pt x="60" y="282"/>
                    <a:pt x="137" y="282"/>
                  </a:cubicBezTo>
                  <a:cubicBezTo>
                    <a:pt x="214" y="282"/>
                    <a:pt x="278" y="218"/>
                    <a:pt x="278" y="141"/>
                  </a:cubicBezTo>
                  <a:cubicBezTo>
                    <a:pt x="278" y="64"/>
                    <a:pt x="214" y="0"/>
                    <a:pt x="137" y="0"/>
                  </a:cubicBezTo>
                  <a:cubicBezTo>
                    <a:pt x="60" y="0"/>
                    <a:pt x="0" y="64"/>
                    <a:pt x="0" y="141"/>
                  </a:cubicBezTo>
                  <a:close/>
                  <a:moveTo>
                    <a:pt x="137" y="52"/>
                  </a:moveTo>
                  <a:lnTo>
                    <a:pt x="137" y="52"/>
                  </a:lnTo>
                  <a:cubicBezTo>
                    <a:pt x="188" y="52"/>
                    <a:pt x="227" y="94"/>
                    <a:pt x="227" y="141"/>
                  </a:cubicBezTo>
                  <a:cubicBezTo>
                    <a:pt x="227" y="192"/>
                    <a:pt x="188" y="231"/>
                    <a:pt x="137" y="231"/>
                  </a:cubicBezTo>
                  <a:cubicBezTo>
                    <a:pt x="90" y="231"/>
                    <a:pt x="47" y="192"/>
                    <a:pt x="47" y="141"/>
                  </a:cubicBezTo>
                  <a:cubicBezTo>
                    <a:pt x="47" y="94"/>
                    <a:pt x="90" y="52"/>
                    <a:pt x="137" y="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971"/>
            <p:cNvSpPr>
              <a:spLocks noChangeArrowheads="1"/>
            </p:cNvSpPr>
            <p:nvPr/>
          </p:nvSpPr>
          <p:spPr bwMode="auto">
            <a:xfrm>
              <a:off x="3567113" y="3876675"/>
              <a:ext cx="19050" cy="20638"/>
            </a:xfrm>
            <a:custGeom>
              <a:avLst/>
              <a:gdLst>
                <a:gd name="T0" fmla="*/ 51 w 52"/>
                <a:gd name="T1" fmla="*/ 0 h 57"/>
                <a:gd name="T2" fmla="*/ 0 w 52"/>
                <a:gd name="T3" fmla="*/ 0 h 57"/>
                <a:gd name="T4" fmla="*/ 0 w 52"/>
                <a:gd name="T5" fmla="*/ 56 h 57"/>
                <a:gd name="T6" fmla="*/ 51 w 52"/>
                <a:gd name="T7" fmla="*/ 56 h 57"/>
                <a:gd name="T8" fmla="*/ 51 w 52"/>
                <a:gd name="T9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7">
                  <a:moveTo>
                    <a:pt x="51" y="0"/>
                  </a:moveTo>
                  <a:lnTo>
                    <a:pt x="0" y="0"/>
                  </a:lnTo>
                  <a:lnTo>
                    <a:pt x="0" y="56"/>
                  </a:lnTo>
                  <a:lnTo>
                    <a:pt x="51" y="56"/>
                  </a:lnTo>
                  <a:lnTo>
                    <a:pt x="5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972"/>
            <p:cNvSpPr>
              <a:spLocks noChangeArrowheads="1"/>
            </p:cNvSpPr>
            <p:nvPr/>
          </p:nvSpPr>
          <p:spPr bwMode="auto">
            <a:xfrm>
              <a:off x="3652838" y="3876675"/>
              <a:ext cx="20637" cy="20638"/>
            </a:xfrm>
            <a:custGeom>
              <a:avLst/>
              <a:gdLst>
                <a:gd name="T0" fmla="*/ 0 w 56"/>
                <a:gd name="T1" fmla="*/ 56 h 57"/>
                <a:gd name="T2" fmla="*/ 55 w 56"/>
                <a:gd name="T3" fmla="*/ 56 h 57"/>
                <a:gd name="T4" fmla="*/ 55 w 56"/>
                <a:gd name="T5" fmla="*/ 0 h 57"/>
                <a:gd name="T6" fmla="*/ 0 w 56"/>
                <a:gd name="T7" fmla="*/ 0 h 57"/>
                <a:gd name="T8" fmla="*/ 0 w 56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7">
                  <a:moveTo>
                    <a:pt x="0" y="56"/>
                  </a:moveTo>
                  <a:lnTo>
                    <a:pt x="55" y="56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973"/>
            <p:cNvSpPr>
              <a:spLocks noChangeArrowheads="1"/>
            </p:cNvSpPr>
            <p:nvPr/>
          </p:nvSpPr>
          <p:spPr bwMode="auto">
            <a:xfrm>
              <a:off x="3567113" y="3703638"/>
              <a:ext cx="19050" cy="19050"/>
            </a:xfrm>
            <a:custGeom>
              <a:avLst/>
              <a:gdLst>
                <a:gd name="T0" fmla="*/ 51 w 52"/>
                <a:gd name="T1" fmla="*/ 0 h 52"/>
                <a:gd name="T2" fmla="*/ 0 w 52"/>
                <a:gd name="T3" fmla="*/ 0 h 52"/>
                <a:gd name="T4" fmla="*/ 0 w 52"/>
                <a:gd name="T5" fmla="*/ 51 h 52"/>
                <a:gd name="T6" fmla="*/ 51 w 52"/>
                <a:gd name="T7" fmla="*/ 51 h 52"/>
                <a:gd name="T8" fmla="*/ 51 w 5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52">
                  <a:moveTo>
                    <a:pt x="51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1" y="51"/>
                  </a:lnTo>
                  <a:lnTo>
                    <a:pt x="5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974"/>
            <p:cNvSpPr>
              <a:spLocks noChangeArrowheads="1"/>
            </p:cNvSpPr>
            <p:nvPr/>
          </p:nvSpPr>
          <p:spPr bwMode="auto">
            <a:xfrm>
              <a:off x="3652838" y="3703638"/>
              <a:ext cx="20637" cy="19050"/>
            </a:xfrm>
            <a:custGeom>
              <a:avLst/>
              <a:gdLst>
                <a:gd name="T0" fmla="*/ 55 w 56"/>
                <a:gd name="T1" fmla="*/ 0 h 52"/>
                <a:gd name="T2" fmla="*/ 0 w 56"/>
                <a:gd name="T3" fmla="*/ 0 h 52"/>
                <a:gd name="T4" fmla="*/ 0 w 56"/>
                <a:gd name="T5" fmla="*/ 51 h 52"/>
                <a:gd name="T6" fmla="*/ 55 w 56"/>
                <a:gd name="T7" fmla="*/ 51 h 52"/>
                <a:gd name="T8" fmla="*/ 55 w 56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52">
                  <a:moveTo>
                    <a:pt x="55" y="0"/>
                  </a:moveTo>
                  <a:lnTo>
                    <a:pt x="0" y="0"/>
                  </a:lnTo>
                  <a:lnTo>
                    <a:pt x="0" y="51"/>
                  </a:lnTo>
                  <a:lnTo>
                    <a:pt x="55" y="51"/>
                  </a:lnTo>
                  <a:lnTo>
                    <a:pt x="5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6" name="Group 295"/>
          <p:cNvGrpSpPr/>
          <p:nvPr/>
        </p:nvGrpSpPr>
        <p:grpSpPr>
          <a:xfrm>
            <a:off x="1769656" y="4080218"/>
            <a:ext cx="493712" cy="493712"/>
            <a:chOff x="3386138" y="4078288"/>
            <a:chExt cx="493712" cy="493712"/>
          </a:xfrm>
        </p:grpSpPr>
        <p:sp>
          <p:nvSpPr>
            <p:cNvPr id="297" name="Freeform 975"/>
            <p:cNvSpPr>
              <a:spLocks noChangeArrowheads="1"/>
            </p:cNvSpPr>
            <p:nvPr/>
          </p:nvSpPr>
          <p:spPr bwMode="auto">
            <a:xfrm>
              <a:off x="3386138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976"/>
            <p:cNvSpPr>
              <a:spLocks noChangeArrowheads="1"/>
            </p:cNvSpPr>
            <p:nvPr/>
          </p:nvSpPr>
          <p:spPr bwMode="auto">
            <a:xfrm>
              <a:off x="3386138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977"/>
            <p:cNvSpPr>
              <a:spLocks noChangeArrowheads="1"/>
            </p:cNvSpPr>
            <p:nvPr/>
          </p:nvSpPr>
          <p:spPr bwMode="auto">
            <a:xfrm>
              <a:off x="3527425" y="4189413"/>
              <a:ext cx="352425" cy="382587"/>
            </a:xfrm>
            <a:custGeom>
              <a:avLst/>
              <a:gdLst>
                <a:gd name="T0" fmla="*/ 582 w 980"/>
                <a:gd name="T1" fmla="*/ 0 h 1062"/>
                <a:gd name="T2" fmla="*/ 582 w 980"/>
                <a:gd name="T3" fmla="*/ 0 h 1062"/>
                <a:gd name="T4" fmla="*/ 568 w 980"/>
                <a:gd name="T5" fmla="*/ 14 h 1062"/>
                <a:gd name="T6" fmla="*/ 293 w 980"/>
                <a:gd name="T7" fmla="*/ 146 h 1062"/>
                <a:gd name="T8" fmla="*/ 18 w 980"/>
                <a:gd name="T9" fmla="*/ 14 h 1062"/>
                <a:gd name="T10" fmla="*/ 0 w 980"/>
                <a:gd name="T11" fmla="*/ 0 h 1062"/>
                <a:gd name="T12" fmla="*/ 225 w 980"/>
                <a:gd name="T13" fmla="*/ 221 h 1062"/>
                <a:gd name="T14" fmla="*/ 657 w 980"/>
                <a:gd name="T15" fmla="*/ 221 h 1062"/>
                <a:gd name="T16" fmla="*/ 657 w 980"/>
                <a:gd name="T17" fmla="*/ 429 h 1062"/>
                <a:gd name="T18" fmla="*/ 461 w 980"/>
                <a:gd name="T19" fmla="*/ 429 h 1062"/>
                <a:gd name="T20" fmla="*/ 461 w 980"/>
                <a:gd name="T21" fmla="*/ 854 h 1062"/>
                <a:gd name="T22" fmla="*/ 482 w 980"/>
                <a:gd name="T23" fmla="*/ 897 h 1062"/>
                <a:gd name="T24" fmla="*/ 86 w 980"/>
                <a:gd name="T25" fmla="*/ 897 h 1062"/>
                <a:gd name="T26" fmla="*/ 250 w 980"/>
                <a:gd name="T27" fmla="*/ 1061 h 1062"/>
                <a:gd name="T28" fmla="*/ 979 w 980"/>
                <a:gd name="T29" fmla="*/ 1061 h 1062"/>
                <a:gd name="T30" fmla="*/ 979 w 980"/>
                <a:gd name="T31" fmla="*/ 396 h 1062"/>
                <a:gd name="T32" fmla="*/ 582 w 980"/>
                <a:gd name="T33" fmla="*/ 0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0" h="1062">
                  <a:moveTo>
                    <a:pt x="582" y="0"/>
                  </a:moveTo>
                  <a:lnTo>
                    <a:pt x="582" y="0"/>
                  </a:lnTo>
                  <a:cubicBezTo>
                    <a:pt x="568" y="14"/>
                    <a:pt x="568" y="14"/>
                    <a:pt x="568" y="14"/>
                  </a:cubicBezTo>
                  <a:cubicBezTo>
                    <a:pt x="479" y="100"/>
                    <a:pt x="386" y="143"/>
                    <a:pt x="293" y="146"/>
                  </a:cubicBezTo>
                  <a:cubicBezTo>
                    <a:pt x="197" y="143"/>
                    <a:pt x="107" y="100"/>
                    <a:pt x="18" y="1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5" y="221"/>
                    <a:pt x="225" y="221"/>
                    <a:pt x="225" y="221"/>
                  </a:cubicBezTo>
                  <a:cubicBezTo>
                    <a:pt x="657" y="221"/>
                    <a:pt x="657" y="221"/>
                    <a:pt x="657" y="221"/>
                  </a:cubicBezTo>
                  <a:cubicBezTo>
                    <a:pt x="657" y="429"/>
                    <a:pt x="657" y="429"/>
                    <a:pt x="657" y="429"/>
                  </a:cubicBezTo>
                  <a:cubicBezTo>
                    <a:pt x="461" y="429"/>
                    <a:pt x="461" y="429"/>
                    <a:pt x="461" y="429"/>
                  </a:cubicBezTo>
                  <a:cubicBezTo>
                    <a:pt x="461" y="854"/>
                    <a:pt x="461" y="854"/>
                    <a:pt x="461" y="854"/>
                  </a:cubicBezTo>
                  <a:cubicBezTo>
                    <a:pt x="475" y="879"/>
                    <a:pt x="482" y="897"/>
                    <a:pt x="482" y="897"/>
                  </a:cubicBezTo>
                  <a:cubicBezTo>
                    <a:pt x="86" y="897"/>
                    <a:pt x="86" y="897"/>
                    <a:pt x="86" y="897"/>
                  </a:cubicBezTo>
                  <a:cubicBezTo>
                    <a:pt x="250" y="1061"/>
                    <a:pt x="250" y="1061"/>
                    <a:pt x="250" y="1061"/>
                  </a:cubicBezTo>
                  <a:cubicBezTo>
                    <a:pt x="979" y="1061"/>
                    <a:pt x="979" y="1061"/>
                    <a:pt x="979" y="1061"/>
                  </a:cubicBezTo>
                  <a:cubicBezTo>
                    <a:pt x="979" y="396"/>
                    <a:pt x="979" y="396"/>
                    <a:pt x="979" y="396"/>
                  </a:cubicBezTo>
                  <a:cubicBezTo>
                    <a:pt x="582" y="0"/>
                    <a:pt x="582" y="0"/>
                    <a:pt x="58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978"/>
            <p:cNvSpPr>
              <a:spLocks noChangeArrowheads="1"/>
            </p:cNvSpPr>
            <p:nvPr/>
          </p:nvSpPr>
          <p:spPr bwMode="auto">
            <a:xfrm>
              <a:off x="3700463" y="4298950"/>
              <a:ext cx="33337" cy="15875"/>
            </a:xfrm>
            <a:custGeom>
              <a:avLst/>
              <a:gdLst>
                <a:gd name="T0" fmla="*/ 93 w 94"/>
                <a:gd name="T1" fmla="*/ 0 h 43"/>
                <a:gd name="T2" fmla="*/ 0 w 94"/>
                <a:gd name="T3" fmla="*/ 0 h 43"/>
                <a:gd name="T4" fmla="*/ 0 w 94"/>
                <a:gd name="T5" fmla="*/ 42 h 43"/>
                <a:gd name="T6" fmla="*/ 93 w 94"/>
                <a:gd name="T7" fmla="*/ 42 h 43"/>
                <a:gd name="T8" fmla="*/ 93 w 94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43">
                  <a:moveTo>
                    <a:pt x="93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93" y="42"/>
                  </a:lnTo>
                  <a:lnTo>
                    <a:pt x="9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979"/>
            <p:cNvSpPr>
              <a:spLocks noChangeArrowheads="1"/>
            </p:cNvSpPr>
            <p:nvPr/>
          </p:nvSpPr>
          <p:spPr bwMode="auto">
            <a:xfrm>
              <a:off x="3487738" y="4262438"/>
              <a:ext cx="282575" cy="90487"/>
            </a:xfrm>
            <a:custGeom>
              <a:avLst/>
              <a:gdLst>
                <a:gd name="T0" fmla="*/ 0 w 787"/>
                <a:gd name="T1" fmla="*/ 0 h 251"/>
                <a:gd name="T2" fmla="*/ 0 w 787"/>
                <a:gd name="T3" fmla="*/ 250 h 251"/>
                <a:gd name="T4" fmla="*/ 197 w 787"/>
                <a:gd name="T5" fmla="*/ 250 h 251"/>
                <a:gd name="T6" fmla="*/ 197 w 787"/>
                <a:gd name="T7" fmla="*/ 207 h 251"/>
                <a:gd name="T8" fmla="*/ 43 w 787"/>
                <a:gd name="T9" fmla="*/ 207 h 251"/>
                <a:gd name="T10" fmla="*/ 43 w 787"/>
                <a:gd name="T11" fmla="*/ 43 h 251"/>
                <a:gd name="T12" fmla="*/ 747 w 787"/>
                <a:gd name="T13" fmla="*/ 43 h 251"/>
                <a:gd name="T14" fmla="*/ 747 w 787"/>
                <a:gd name="T15" fmla="*/ 207 h 251"/>
                <a:gd name="T16" fmla="*/ 593 w 787"/>
                <a:gd name="T17" fmla="*/ 207 h 251"/>
                <a:gd name="T18" fmla="*/ 593 w 787"/>
                <a:gd name="T19" fmla="*/ 250 h 251"/>
                <a:gd name="T20" fmla="*/ 786 w 787"/>
                <a:gd name="T21" fmla="*/ 250 h 251"/>
                <a:gd name="T22" fmla="*/ 786 w 787"/>
                <a:gd name="T23" fmla="*/ 0 h 251"/>
                <a:gd name="T24" fmla="*/ 0 w 787"/>
                <a:gd name="T25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7" h="251">
                  <a:moveTo>
                    <a:pt x="0" y="0"/>
                  </a:moveTo>
                  <a:lnTo>
                    <a:pt x="0" y="250"/>
                  </a:lnTo>
                  <a:lnTo>
                    <a:pt x="197" y="250"/>
                  </a:lnTo>
                  <a:lnTo>
                    <a:pt x="197" y="207"/>
                  </a:lnTo>
                  <a:lnTo>
                    <a:pt x="43" y="207"/>
                  </a:lnTo>
                  <a:lnTo>
                    <a:pt x="43" y="43"/>
                  </a:lnTo>
                  <a:lnTo>
                    <a:pt x="747" y="43"/>
                  </a:lnTo>
                  <a:lnTo>
                    <a:pt x="747" y="207"/>
                  </a:lnTo>
                  <a:lnTo>
                    <a:pt x="593" y="207"/>
                  </a:lnTo>
                  <a:lnTo>
                    <a:pt x="593" y="250"/>
                  </a:lnTo>
                  <a:lnTo>
                    <a:pt x="786" y="250"/>
                  </a:lnTo>
                  <a:lnTo>
                    <a:pt x="78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980"/>
            <p:cNvSpPr>
              <a:spLocks noChangeArrowheads="1"/>
            </p:cNvSpPr>
            <p:nvPr/>
          </p:nvSpPr>
          <p:spPr bwMode="auto">
            <a:xfrm>
              <a:off x="3522663" y="4298950"/>
              <a:ext cx="34925" cy="15875"/>
            </a:xfrm>
            <a:custGeom>
              <a:avLst/>
              <a:gdLst>
                <a:gd name="T0" fmla="*/ 0 w 98"/>
                <a:gd name="T1" fmla="*/ 42 h 43"/>
                <a:gd name="T2" fmla="*/ 97 w 98"/>
                <a:gd name="T3" fmla="*/ 42 h 43"/>
                <a:gd name="T4" fmla="*/ 97 w 98"/>
                <a:gd name="T5" fmla="*/ 0 h 43"/>
                <a:gd name="T6" fmla="*/ 0 w 98"/>
                <a:gd name="T7" fmla="*/ 0 h 43"/>
                <a:gd name="T8" fmla="*/ 0 w 98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43">
                  <a:moveTo>
                    <a:pt x="0" y="42"/>
                  </a:moveTo>
                  <a:lnTo>
                    <a:pt x="97" y="42"/>
                  </a:lnTo>
                  <a:lnTo>
                    <a:pt x="97" y="0"/>
                  </a:lnTo>
                  <a:lnTo>
                    <a:pt x="0" y="0"/>
                  </a:lnTo>
                  <a:lnTo>
                    <a:pt x="0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981"/>
            <p:cNvSpPr>
              <a:spLocks noChangeArrowheads="1"/>
            </p:cNvSpPr>
            <p:nvPr/>
          </p:nvSpPr>
          <p:spPr bwMode="auto">
            <a:xfrm>
              <a:off x="3557588" y="4298950"/>
              <a:ext cx="142875" cy="214313"/>
            </a:xfrm>
            <a:custGeom>
              <a:avLst/>
              <a:gdLst>
                <a:gd name="T0" fmla="*/ 396 w 397"/>
                <a:gd name="T1" fmla="*/ 593 h 594"/>
                <a:gd name="T2" fmla="*/ 0 w 397"/>
                <a:gd name="T3" fmla="*/ 593 h 594"/>
                <a:gd name="T4" fmla="*/ 0 w 397"/>
                <a:gd name="T5" fmla="*/ 0 h 594"/>
                <a:gd name="T6" fmla="*/ 396 w 397"/>
                <a:gd name="T7" fmla="*/ 0 h 594"/>
                <a:gd name="T8" fmla="*/ 396 w 397"/>
                <a:gd name="T9" fmla="*/ 593 h 594"/>
                <a:gd name="T10" fmla="*/ 39 w 397"/>
                <a:gd name="T11" fmla="*/ 553 h 594"/>
                <a:gd name="T12" fmla="*/ 354 w 397"/>
                <a:gd name="T13" fmla="*/ 553 h 594"/>
                <a:gd name="T14" fmla="*/ 354 w 397"/>
                <a:gd name="T15" fmla="*/ 42 h 594"/>
                <a:gd name="T16" fmla="*/ 39 w 397"/>
                <a:gd name="T17" fmla="*/ 42 h 594"/>
                <a:gd name="T18" fmla="*/ 39 w 397"/>
                <a:gd name="T19" fmla="*/ 553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7" h="594">
                  <a:moveTo>
                    <a:pt x="396" y="593"/>
                  </a:moveTo>
                  <a:lnTo>
                    <a:pt x="0" y="593"/>
                  </a:lnTo>
                  <a:lnTo>
                    <a:pt x="0" y="0"/>
                  </a:lnTo>
                  <a:lnTo>
                    <a:pt x="396" y="0"/>
                  </a:lnTo>
                  <a:lnTo>
                    <a:pt x="396" y="593"/>
                  </a:lnTo>
                  <a:close/>
                  <a:moveTo>
                    <a:pt x="39" y="553"/>
                  </a:moveTo>
                  <a:lnTo>
                    <a:pt x="354" y="553"/>
                  </a:lnTo>
                  <a:lnTo>
                    <a:pt x="354" y="42"/>
                  </a:lnTo>
                  <a:lnTo>
                    <a:pt x="39" y="42"/>
                  </a:lnTo>
                  <a:lnTo>
                    <a:pt x="39" y="5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982"/>
            <p:cNvSpPr>
              <a:spLocks noChangeArrowheads="1"/>
            </p:cNvSpPr>
            <p:nvPr/>
          </p:nvSpPr>
          <p:spPr bwMode="auto">
            <a:xfrm>
              <a:off x="3527425" y="4137025"/>
              <a:ext cx="209550" cy="106363"/>
            </a:xfrm>
            <a:custGeom>
              <a:avLst/>
              <a:gdLst>
                <a:gd name="T0" fmla="*/ 293 w 583"/>
                <a:gd name="T1" fmla="*/ 293 h 294"/>
                <a:gd name="T2" fmla="*/ 293 w 583"/>
                <a:gd name="T3" fmla="*/ 293 h 294"/>
                <a:gd name="T4" fmla="*/ 568 w 583"/>
                <a:gd name="T5" fmla="*/ 161 h 294"/>
                <a:gd name="T6" fmla="*/ 582 w 583"/>
                <a:gd name="T7" fmla="*/ 147 h 294"/>
                <a:gd name="T8" fmla="*/ 568 w 583"/>
                <a:gd name="T9" fmla="*/ 133 h 294"/>
                <a:gd name="T10" fmla="*/ 293 w 583"/>
                <a:gd name="T11" fmla="*/ 0 h 294"/>
                <a:gd name="T12" fmla="*/ 293 w 583"/>
                <a:gd name="T13" fmla="*/ 0 h 294"/>
                <a:gd name="T14" fmla="*/ 293 w 583"/>
                <a:gd name="T15" fmla="*/ 0 h 294"/>
                <a:gd name="T16" fmla="*/ 18 w 583"/>
                <a:gd name="T17" fmla="*/ 133 h 294"/>
                <a:gd name="T18" fmla="*/ 0 w 583"/>
                <a:gd name="T19" fmla="*/ 147 h 294"/>
                <a:gd name="T20" fmla="*/ 18 w 583"/>
                <a:gd name="T21" fmla="*/ 161 h 294"/>
                <a:gd name="T22" fmla="*/ 293 w 583"/>
                <a:gd name="T23" fmla="*/ 293 h 294"/>
                <a:gd name="T24" fmla="*/ 289 w 583"/>
                <a:gd name="T25" fmla="*/ 47 h 294"/>
                <a:gd name="T26" fmla="*/ 289 w 583"/>
                <a:gd name="T27" fmla="*/ 47 h 294"/>
                <a:gd name="T28" fmla="*/ 389 w 583"/>
                <a:gd name="T29" fmla="*/ 147 h 294"/>
                <a:gd name="T30" fmla="*/ 289 w 583"/>
                <a:gd name="T31" fmla="*/ 247 h 294"/>
                <a:gd name="T32" fmla="*/ 189 w 583"/>
                <a:gd name="T33" fmla="*/ 147 h 294"/>
                <a:gd name="T34" fmla="*/ 289 w 583"/>
                <a:gd name="T35" fmla="*/ 47 h 294"/>
                <a:gd name="T36" fmla="*/ 411 w 583"/>
                <a:gd name="T37" fmla="*/ 222 h 294"/>
                <a:gd name="T38" fmla="*/ 411 w 583"/>
                <a:gd name="T39" fmla="*/ 222 h 294"/>
                <a:gd name="T40" fmla="*/ 432 w 583"/>
                <a:gd name="T41" fmla="*/ 147 h 294"/>
                <a:gd name="T42" fmla="*/ 411 w 583"/>
                <a:gd name="T43" fmla="*/ 72 h 294"/>
                <a:gd name="T44" fmla="*/ 522 w 583"/>
                <a:gd name="T45" fmla="*/ 147 h 294"/>
                <a:gd name="T46" fmla="*/ 411 w 583"/>
                <a:gd name="T47" fmla="*/ 222 h 294"/>
                <a:gd name="T48" fmla="*/ 168 w 583"/>
                <a:gd name="T49" fmla="*/ 75 h 294"/>
                <a:gd name="T50" fmla="*/ 168 w 583"/>
                <a:gd name="T51" fmla="*/ 75 h 294"/>
                <a:gd name="T52" fmla="*/ 147 w 583"/>
                <a:gd name="T53" fmla="*/ 147 h 294"/>
                <a:gd name="T54" fmla="*/ 168 w 583"/>
                <a:gd name="T55" fmla="*/ 218 h 294"/>
                <a:gd name="T56" fmla="*/ 64 w 583"/>
                <a:gd name="T57" fmla="*/ 147 h 294"/>
                <a:gd name="T58" fmla="*/ 168 w 583"/>
                <a:gd name="T59" fmla="*/ 7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83" h="294">
                  <a:moveTo>
                    <a:pt x="293" y="293"/>
                  </a:moveTo>
                  <a:lnTo>
                    <a:pt x="293" y="293"/>
                  </a:lnTo>
                  <a:cubicBezTo>
                    <a:pt x="386" y="290"/>
                    <a:pt x="479" y="247"/>
                    <a:pt x="568" y="161"/>
                  </a:cubicBezTo>
                  <a:cubicBezTo>
                    <a:pt x="582" y="147"/>
                    <a:pt x="582" y="147"/>
                    <a:pt x="582" y="147"/>
                  </a:cubicBezTo>
                  <a:cubicBezTo>
                    <a:pt x="568" y="133"/>
                    <a:pt x="568" y="133"/>
                    <a:pt x="568" y="133"/>
                  </a:cubicBezTo>
                  <a:cubicBezTo>
                    <a:pt x="479" y="47"/>
                    <a:pt x="386" y="4"/>
                    <a:pt x="293" y="0"/>
                  </a:cubicBezTo>
                  <a:lnTo>
                    <a:pt x="293" y="0"/>
                  </a:lnTo>
                  <a:lnTo>
                    <a:pt x="293" y="0"/>
                  </a:lnTo>
                  <a:cubicBezTo>
                    <a:pt x="197" y="4"/>
                    <a:pt x="107" y="47"/>
                    <a:pt x="18" y="133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18" y="161"/>
                    <a:pt x="18" y="161"/>
                    <a:pt x="18" y="161"/>
                  </a:cubicBezTo>
                  <a:cubicBezTo>
                    <a:pt x="107" y="247"/>
                    <a:pt x="197" y="290"/>
                    <a:pt x="293" y="293"/>
                  </a:cubicBezTo>
                  <a:close/>
                  <a:moveTo>
                    <a:pt x="289" y="47"/>
                  </a:moveTo>
                  <a:lnTo>
                    <a:pt x="289" y="47"/>
                  </a:lnTo>
                  <a:cubicBezTo>
                    <a:pt x="347" y="47"/>
                    <a:pt x="389" y="93"/>
                    <a:pt x="389" y="147"/>
                  </a:cubicBezTo>
                  <a:cubicBezTo>
                    <a:pt x="389" y="204"/>
                    <a:pt x="347" y="247"/>
                    <a:pt x="289" y="247"/>
                  </a:cubicBezTo>
                  <a:cubicBezTo>
                    <a:pt x="236" y="247"/>
                    <a:pt x="189" y="204"/>
                    <a:pt x="189" y="147"/>
                  </a:cubicBezTo>
                  <a:cubicBezTo>
                    <a:pt x="189" y="93"/>
                    <a:pt x="236" y="47"/>
                    <a:pt x="289" y="47"/>
                  </a:cubicBezTo>
                  <a:close/>
                  <a:moveTo>
                    <a:pt x="411" y="222"/>
                  </a:moveTo>
                  <a:lnTo>
                    <a:pt x="411" y="222"/>
                  </a:lnTo>
                  <a:cubicBezTo>
                    <a:pt x="425" y="200"/>
                    <a:pt x="432" y="175"/>
                    <a:pt x="432" y="147"/>
                  </a:cubicBezTo>
                  <a:cubicBezTo>
                    <a:pt x="432" y="118"/>
                    <a:pt x="425" y="93"/>
                    <a:pt x="411" y="72"/>
                  </a:cubicBezTo>
                  <a:cubicBezTo>
                    <a:pt x="447" y="90"/>
                    <a:pt x="486" y="115"/>
                    <a:pt x="522" y="147"/>
                  </a:cubicBezTo>
                  <a:cubicBezTo>
                    <a:pt x="486" y="179"/>
                    <a:pt x="447" y="204"/>
                    <a:pt x="411" y="222"/>
                  </a:cubicBezTo>
                  <a:close/>
                  <a:moveTo>
                    <a:pt x="168" y="75"/>
                  </a:moveTo>
                  <a:lnTo>
                    <a:pt x="168" y="75"/>
                  </a:lnTo>
                  <a:cubicBezTo>
                    <a:pt x="157" y="97"/>
                    <a:pt x="147" y="122"/>
                    <a:pt x="147" y="147"/>
                  </a:cubicBezTo>
                  <a:cubicBezTo>
                    <a:pt x="147" y="175"/>
                    <a:pt x="157" y="197"/>
                    <a:pt x="168" y="218"/>
                  </a:cubicBezTo>
                  <a:cubicBezTo>
                    <a:pt x="132" y="204"/>
                    <a:pt x="97" y="179"/>
                    <a:pt x="64" y="147"/>
                  </a:cubicBezTo>
                  <a:cubicBezTo>
                    <a:pt x="97" y="115"/>
                    <a:pt x="132" y="93"/>
                    <a:pt x="168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983"/>
            <p:cNvSpPr>
              <a:spLocks noChangeArrowheads="1"/>
            </p:cNvSpPr>
            <p:nvPr/>
          </p:nvSpPr>
          <p:spPr bwMode="auto">
            <a:xfrm>
              <a:off x="3614738" y="4173538"/>
              <a:ext cx="34925" cy="33337"/>
            </a:xfrm>
            <a:custGeom>
              <a:avLst/>
              <a:gdLst>
                <a:gd name="T0" fmla="*/ 46 w 98"/>
                <a:gd name="T1" fmla="*/ 93 h 94"/>
                <a:gd name="T2" fmla="*/ 46 w 98"/>
                <a:gd name="T3" fmla="*/ 93 h 94"/>
                <a:gd name="T4" fmla="*/ 97 w 98"/>
                <a:gd name="T5" fmla="*/ 47 h 94"/>
                <a:gd name="T6" fmla="*/ 46 w 98"/>
                <a:gd name="T7" fmla="*/ 0 h 94"/>
                <a:gd name="T8" fmla="*/ 0 w 98"/>
                <a:gd name="T9" fmla="*/ 47 h 94"/>
                <a:gd name="T10" fmla="*/ 46 w 98"/>
                <a:gd name="T11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94">
                  <a:moveTo>
                    <a:pt x="46" y="93"/>
                  </a:moveTo>
                  <a:lnTo>
                    <a:pt x="46" y="93"/>
                  </a:lnTo>
                  <a:cubicBezTo>
                    <a:pt x="75" y="93"/>
                    <a:pt x="97" y="72"/>
                    <a:pt x="97" y="47"/>
                  </a:cubicBezTo>
                  <a:cubicBezTo>
                    <a:pt x="97" y="22"/>
                    <a:pt x="75" y="0"/>
                    <a:pt x="46" y="0"/>
                  </a:cubicBezTo>
                  <a:cubicBezTo>
                    <a:pt x="21" y="0"/>
                    <a:pt x="0" y="22"/>
                    <a:pt x="0" y="47"/>
                  </a:cubicBezTo>
                  <a:cubicBezTo>
                    <a:pt x="0" y="72"/>
                    <a:pt x="21" y="93"/>
                    <a:pt x="46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984"/>
            <p:cNvSpPr>
              <a:spLocks noChangeArrowheads="1"/>
            </p:cNvSpPr>
            <p:nvPr/>
          </p:nvSpPr>
          <p:spPr bwMode="auto">
            <a:xfrm>
              <a:off x="3587750" y="4364038"/>
              <a:ext cx="84138" cy="85725"/>
            </a:xfrm>
            <a:custGeom>
              <a:avLst/>
              <a:gdLst>
                <a:gd name="T0" fmla="*/ 0 w 233"/>
                <a:gd name="T1" fmla="*/ 118 h 237"/>
                <a:gd name="T2" fmla="*/ 0 w 233"/>
                <a:gd name="T3" fmla="*/ 118 h 237"/>
                <a:gd name="T4" fmla="*/ 114 w 233"/>
                <a:gd name="T5" fmla="*/ 236 h 237"/>
                <a:gd name="T6" fmla="*/ 232 w 233"/>
                <a:gd name="T7" fmla="*/ 118 h 237"/>
                <a:gd name="T8" fmla="*/ 114 w 233"/>
                <a:gd name="T9" fmla="*/ 0 h 237"/>
                <a:gd name="T10" fmla="*/ 0 w 233"/>
                <a:gd name="T11" fmla="*/ 118 h 237"/>
                <a:gd name="T12" fmla="*/ 114 w 233"/>
                <a:gd name="T13" fmla="*/ 43 h 237"/>
                <a:gd name="T14" fmla="*/ 114 w 233"/>
                <a:gd name="T15" fmla="*/ 43 h 237"/>
                <a:gd name="T16" fmla="*/ 189 w 233"/>
                <a:gd name="T17" fmla="*/ 118 h 237"/>
                <a:gd name="T18" fmla="*/ 114 w 233"/>
                <a:gd name="T19" fmla="*/ 193 h 237"/>
                <a:gd name="T20" fmla="*/ 39 w 233"/>
                <a:gd name="T21" fmla="*/ 118 h 237"/>
                <a:gd name="T22" fmla="*/ 114 w 233"/>
                <a:gd name="T23" fmla="*/ 43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3" h="237">
                  <a:moveTo>
                    <a:pt x="0" y="118"/>
                  </a:moveTo>
                  <a:lnTo>
                    <a:pt x="0" y="118"/>
                  </a:lnTo>
                  <a:cubicBezTo>
                    <a:pt x="0" y="182"/>
                    <a:pt x="50" y="236"/>
                    <a:pt x="114" y="236"/>
                  </a:cubicBezTo>
                  <a:cubicBezTo>
                    <a:pt x="179" y="236"/>
                    <a:pt x="232" y="182"/>
                    <a:pt x="232" y="118"/>
                  </a:cubicBezTo>
                  <a:cubicBezTo>
                    <a:pt x="232" y="54"/>
                    <a:pt x="179" y="0"/>
                    <a:pt x="114" y="0"/>
                  </a:cubicBezTo>
                  <a:cubicBezTo>
                    <a:pt x="50" y="0"/>
                    <a:pt x="0" y="54"/>
                    <a:pt x="0" y="118"/>
                  </a:cubicBezTo>
                  <a:close/>
                  <a:moveTo>
                    <a:pt x="114" y="43"/>
                  </a:moveTo>
                  <a:lnTo>
                    <a:pt x="114" y="43"/>
                  </a:lnTo>
                  <a:cubicBezTo>
                    <a:pt x="157" y="43"/>
                    <a:pt x="189" y="79"/>
                    <a:pt x="189" y="118"/>
                  </a:cubicBezTo>
                  <a:cubicBezTo>
                    <a:pt x="189" y="161"/>
                    <a:pt x="157" y="193"/>
                    <a:pt x="114" y="193"/>
                  </a:cubicBezTo>
                  <a:cubicBezTo>
                    <a:pt x="75" y="193"/>
                    <a:pt x="39" y="161"/>
                    <a:pt x="39" y="118"/>
                  </a:cubicBezTo>
                  <a:cubicBezTo>
                    <a:pt x="39" y="79"/>
                    <a:pt x="75" y="43"/>
                    <a:pt x="114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985"/>
            <p:cNvSpPr>
              <a:spLocks noChangeArrowheads="1"/>
            </p:cNvSpPr>
            <p:nvPr/>
          </p:nvSpPr>
          <p:spPr bwMode="auto">
            <a:xfrm>
              <a:off x="3586163" y="4470400"/>
              <a:ext cx="15875" cy="17463"/>
            </a:xfrm>
            <a:custGeom>
              <a:avLst/>
              <a:gdLst>
                <a:gd name="T0" fmla="*/ 43 w 44"/>
                <a:gd name="T1" fmla="*/ 0 h 47"/>
                <a:gd name="T2" fmla="*/ 0 w 44"/>
                <a:gd name="T3" fmla="*/ 0 h 47"/>
                <a:gd name="T4" fmla="*/ 0 w 44"/>
                <a:gd name="T5" fmla="*/ 46 h 47"/>
                <a:gd name="T6" fmla="*/ 43 w 44"/>
                <a:gd name="T7" fmla="*/ 46 h 47"/>
                <a:gd name="T8" fmla="*/ 43 w 44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7">
                  <a:moveTo>
                    <a:pt x="43" y="0"/>
                  </a:moveTo>
                  <a:lnTo>
                    <a:pt x="0" y="0"/>
                  </a:lnTo>
                  <a:lnTo>
                    <a:pt x="0" y="46"/>
                  </a:lnTo>
                  <a:lnTo>
                    <a:pt x="43" y="46"/>
                  </a:lnTo>
                  <a:lnTo>
                    <a:pt x="4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986"/>
            <p:cNvSpPr>
              <a:spLocks noChangeArrowheads="1"/>
            </p:cNvSpPr>
            <p:nvPr/>
          </p:nvSpPr>
          <p:spPr bwMode="auto">
            <a:xfrm>
              <a:off x="3657600" y="4470400"/>
              <a:ext cx="17463" cy="17463"/>
            </a:xfrm>
            <a:custGeom>
              <a:avLst/>
              <a:gdLst>
                <a:gd name="T0" fmla="*/ 0 w 47"/>
                <a:gd name="T1" fmla="*/ 46 h 47"/>
                <a:gd name="T2" fmla="*/ 46 w 47"/>
                <a:gd name="T3" fmla="*/ 46 h 47"/>
                <a:gd name="T4" fmla="*/ 46 w 47"/>
                <a:gd name="T5" fmla="*/ 0 h 47"/>
                <a:gd name="T6" fmla="*/ 0 w 47"/>
                <a:gd name="T7" fmla="*/ 0 h 47"/>
                <a:gd name="T8" fmla="*/ 0 w 47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0" y="46"/>
                  </a:moveTo>
                  <a:lnTo>
                    <a:pt x="46" y="46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4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987"/>
            <p:cNvSpPr>
              <a:spLocks noChangeArrowheads="1"/>
            </p:cNvSpPr>
            <p:nvPr/>
          </p:nvSpPr>
          <p:spPr bwMode="auto">
            <a:xfrm>
              <a:off x="3586163" y="4325938"/>
              <a:ext cx="15875" cy="15875"/>
            </a:xfrm>
            <a:custGeom>
              <a:avLst/>
              <a:gdLst>
                <a:gd name="T0" fmla="*/ 43 w 44"/>
                <a:gd name="T1" fmla="*/ 0 h 43"/>
                <a:gd name="T2" fmla="*/ 0 w 44"/>
                <a:gd name="T3" fmla="*/ 0 h 43"/>
                <a:gd name="T4" fmla="*/ 0 w 44"/>
                <a:gd name="T5" fmla="*/ 42 h 43"/>
                <a:gd name="T6" fmla="*/ 43 w 44"/>
                <a:gd name="T7" fmla="*/ 42 h 43"/>
                <a:gd name="T8" fmla="*/ 43 w 44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3">
                  <a:moveTo>
                    <a:pt x="43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43" y="42"/>
                  </a:lnTo>
                  <a:lnTo>
                    <a:pt x="4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988"/>
            <p:cNvSpPr>
              <a:spLocks noChangeArrowheads="1"/>
            </p:cNvSpPr>
            <p:nvPr/>
          </p:nvSpPr>
          <p:spPr bwMode="auto">
            <a:xfrm>
              <a:off x="3657600" y="4325938"/>
              <a:ext cx="17463" cy="15875"/>
            </a:xfrm>
            <a:custGeom>
              <a:avLst/>
              <a:gdLst>
                <a:gd name="T0" fmla="*/ 46 w 47"/>
                <a:gd name="T1" fmla="*/ 0 h 43"/>
                <a:gd name="T2" fmla="*/ 0 w 47"/>
                <a:gd name="T3" fmla="*/ 0 h 43"/>
                <a:gd name="T4" fmla="*/ 0 w 47"/>
                <a:gd name="T5" fmla="*/ 42 h 43"/>
                <a:gd name="T6" fmla="*/ 46 w 47"/>
                <a:gd name="T7" fmla="*/ 42 h 43"/>
                <a:gd name="T8" fmla="*/ 46 w 47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3">
                  <a:moveTo>
                    <a:pt x="46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46" y="42"/>
                  </a:lnTo>
                  <a:lnTo>
                    <a:pt x="4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1" name="Group 310"/>
          <p:cNvGrpSpPr/>
          <p:nvPr/>
        </p:nvGrpSpPr>
        <p:grpSpPr>
          <a:xfrm>
            <a:off x="2655467" y="1707848"/>
            <a:ext cx="366713" cy="301625"/>
            <a:chOff x="4260850" y="1693863"/>
            <a:chExt cx="366713" cy="301625"/>
          </a:xfrm>
        </p:grpSpPr>
        <p:sp>
          <p:nvSpPr>
            <p:cNvPr id="312" name="Freeform 989"/>
            <p:cNvSpPr>
              <a:spLocks noChangeArrowheads="1"/>
            </p:cNvSpPr>
            <p:nvPr/>
          </p:nvSpPr>
          <p:spPr bwMode="auto">
            <a:xfrm>
              <a:off x="4268788" y="1701800"/>
              <a:ext cx="349250" cy="239713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990"/>
            <p:cNvSpPr>
              <a:spLocks noChangeArrowheads="1"/>
            </p:cNvSpPr>
            <p:nvPr/>
          </p:nvSpPr>
          <p:spPr bwMode="auto">
            <a:xfrm>
              <a:off x="4268788" y="1701800"/>
              <a:ext cx="349250" cy="239713"/>
            </a:xfrm>
            <a:custGeom>
              <a:avLst/>
              <a:gdLst>
                <a:gd name="T0" fmla="*/ 968 w 969"/>
                <a:gd name="T1" fmla="*/ 664 h 665"/>
                <a:gd name="T2" fmla="*/ 0 w 969"/>
                <a:gd name="T3" fmla="*/ 664 h 665"/>
                <a:gd name="T4" fmla="*/ 0 w 969"/>
                <a:gd name="T5" fmla="*/ 0 h 665"/>
                <a:gd name="T6" fmla="*/ 968 w 969"/>
                <a:gd name="T7" fmla="*/ 0 h 665"/>
                <a:gd name="T8" fmla="*/ 968 w 969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5">
                  <a:moveTo>
                    <a:pt x="968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991"/>
            <p:cNvSpPr>
              <a:spLocks noChangeArrowheads="1"/>
            </p:cNvSpPr>
            <p:nvPr/>
          </p:nvSpPr>
          <p:spPr bwMode="auto">
            <a:xfrm>
              <a:off x="4443413" y="1701800"/>
              <a:ext cx="174625" cy="239713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992"/>
            <p:cNvSpPr>
              <a:spLocks noChangeArrowheads="1"/>
            </p:cNvSpPr>
            <p:nvPr/>
          </p:nvSpPr>
          <p:spPr bwMode="auto">
            <a:xfrm>
              <a:off x="4443413" y="1701800"/>
              <a:ext cx="174625" cy="239713"/>
            </a:xfrm>
            <a:custGeom>
              <a:avLst/>
              <a:gdLst>
                <a:gd name="T0" fmla="*/ 484 w 485"/>
                <a:gd name="T1" fmla="*/ 0 h 665"/>
                <a:gd name="T2" fmla="*/ 0 w 485"/>
                <a:gd name="T3" fmla="*/ 0 h 665"/>
                <a:gd name="T4" fmla="*/ 0 w 485"/>
                <a:gd name="T5" fmla="*/ 664 h 665"/>
                <a:gd name="T6" fmla="*/ 484 w 485"/>
                <a:gd name="T7" fmla="*/ 664 h 665"/>
                <a:gd name="T8" fmla="*/ 484 w 485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5">
                  <a:moveTo>
                    <a:pt x="484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84" y="664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993"/>
            <p:cNvSpPr>
              <a:spLocks noChangeArrowheads="1"/>
            </p:cNvSpPr>
            <p:nvPr/>
          </p:nvSpPr>
          <p:spPr bwMode="auto">
            <a:xfrm>
              <a:off x="4260850" y="1693863"/>
              <a:ext cx="366713" cy="301625"/>
            </a:xfrm>
            <a:custGeom>
              <a:avLst/>
              <a:gdLst>
                <a:gd name="T0" fmla="*/ 1016 w 1017"/>
                <a:gd name="T1" fmla="*/ 712 h 839"/>
                <a:gd name="T2" fmla="*/ 1016 w 1017"/>
                <a:gd name="T3" fmla="*/ 0 h 839"/>
                <a:gd name="T4" fmla="*/ 0 w 1017"/>
                <a:gd name="T5" fmla="*/ 0 h 839"/>
                <a:gd name="T6" fmla="*/ 0 w 1017"/>
                <a:gd name="T7" fmla="*/ 712 h 839"/>
                <a:gd name="T8" fmla="*/ 340 w 1017"/>
                <a:gd name="T9" fmla="*/ 712 h 839"/>
                <a:gd name="T10" fmla="*/ 340 w 1017"/>
                <a:gd name="T11" fmla="*/ 789 h 839"/>
                <a:gd name="T12" fmla="*/ 248 w 1017"/>
                <a:gd name="T13" fmla="*/ 789 h 839"/>
                <a:gd name="T14" fmla="*/ 248 w 1017"/>
                <a:gd name="T15" fmla="*/ 838 h 839"/>
                <a:gd name="T16" fmla="*/ 768 w 1017"/>
                <a:gd name="T17" fmla="*/ 838 h 839"/>
                <a:gd name="T18" fmla="*/ 768 w 1017"/>
                <a:gd name="T19" fmla="*/ 789 h 839"/>
                <a:gd name="T20" fmla="*/ 672 w 1017"/>
                <a:gd name="T21" fmla="*/ 789 h 839"/>
                <a:gd name="T22" fmla="*/ 672 w 1017"/>
                <a:gd name="T23" fmla="*/ 712 h 839"/>
                <a:gd name="T24" fmla="*/ 1016 w 1017"/>
                <a:gd name="T25" fmla="*/ 712 h 839"/>
                <a:gd name="T26" fmla="*/ 44 w 1017"/>
                <a:gd name="T27" fmla="*/ 49 h 839"/>
                <a:gd name="T28" fmla="*/ 968 w 1017"/>
                <a:gd name="T29" fmla="*/ 49 h 839"/>
                <a:gd name="T30" fmla="*/ 968 w 1017"/>
                <a:gd name="T31" fmla="*/ 664 h 839"/>
                <a:gd name="T32" fmla="*/ 44 w 1017"/>
                <a:gd name="T33" fmla="*/ 664 h 839"/>
                <a:gd name="T34" fmla="*/ 44 w 1017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39">
                  <a:moveTo>
                    <a:pt x="1016" y="712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0" y="712"/>
                  </a:lnTo>
                  <a:lnTo>
                    <a:pt x="340" y="789"/>
                  </a:lnTo>
                  <a:lnTo>
                    <a:pt x="248" y="789"/>
                  </a:lnTo>
                  <a:lnTo>
                    <a:pt x="248" y="838"/>
                  </a:lnTo>
                  <a:lnTo>
                    <a:pt x="768" y="838"/>
                  </a:lnTo>
                  <a:lnTo>
                    <a:pt x="768" y="789"/>
                  </a:lnTo>
                  <a:lnTo>
                    <a:pt x="672" y="789"/>
                  </a:lnTo>
                  <a:lnTo>
                    <a:pt x="672" y="712"/>
                  </a:lnTo>
                  <a:lnTo>
                    <a:pt x="1016" y="712"/>
                  </a:lnTo>
                  <a:close/>
                  <a:moveTo>
                    <a:pt x="44" y="49"/>
                  </a:moveTo>
                  <a:lnTo>
                    <a:pt x="968" y="49"/>
                  </a:lnTo>
                  <a:lnTo>
                    <a:pt x="968" y="664"/>
                  </a:lnTo>
                  <a:lnTo>
                    <a:pt x="44" y="664"/>
                  </a:lnTo>
                  <a:lnTo>
                    <a:pt x="44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994"/>
            <p:cNvSpPr>
              <a:spLocks noChangeArrowheads="1"/>
            </p:cNvSpPr>
            <p:nvPr/>
          </p:nvSpPr>
          <p:spPr bwMode="auto">
            <a:xfrm>
              <a:off x="4319588" y="1778000"/>
              <a:ext cx="73025" cy="80963"/>
            </a:xfrm>
            <a:custGeom>
              <a:avLst/>
              <a:gdLst>
                <a:gd name="T0" fmla="*/ 76 w 205"/>
                <a:gd name="T1" fmla="*/ 109 h 223"/>
                <a:gd name="T2" fmla="*/ 0 w 205"/>
                <a:gd name="T3" fmla="*/ 24 h 223"/>
                <a:gd name="T4" fmla="*/ 28 w 205"/>
                <a:gd name="T5" fmla="*/ 0 h 223"/>
                <a:gd name="T6" fmla="*/ 104 w 205"/>
                <a:gd name="T7" fmla="*/ 81 h 223"/>
                <a:gd name="T8" fmla="*/ 176 w 205"/>
                <a:gd name="T9" fmla="*/ 0 h 223"/>
                <a:gd name="T10" fmla="*/ 204 w 205"/>
                <a:gd name="T11" fmla="*/ 24 h 223"/>
                <a:gd name="T12" fmla="*/ 128 w 205"/>
                <a:gd name="T13" fmla="*/ 109 h 223"/>
                <a:gd name="T14" fmla="*/ 204 w 205"/>
                <a:gd name="T15" fmla="*/ 194 h 223"/>
                <a:gd name="T16" fmla="*/ 176 w 205"/>
                <a:gd name="T17" fmla="*/ 222 h 223"/>
                <a:gd name="T18" fmla="*/ 104 w 205"/>
                <a:gd name="T19" fmla="*/ 137 h 223"/>
                <a:gd name="T20" fmla="*/ 28 w 205"/>
                <a:gd name="T21" fmla="*/ 222 h 223"/>
                <a:gd name="T22" fmla="*/ 0 w 205"/>
                <a:gd name="T23" fmla="*/ 194 h 223"/>
                <a:gd name="T24" fmla="*/ 76 w 205"/>
                <a:gd name="T25" fmla="*/ 109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" h="223">
                  <a:moveTo>
                    <a:pt x="76" y="109"/>
                  </a:moveTo>
                  <a:lnTo>
                    <a:pt x="0" y="24"/>
                  </a:lnTo>
                  <a:lnTo>
                    <a:pt x="28" y="0"/>
                  </a:lnTo>
                  <a:lnTo>
                    <a:pt x="104" y="81"/>
                  </a:lnTo>
                  <a:lnTo>
                    <a:pt x="176" y="0"/>
                  </a:lnTo>
                  <a:lnTo>
                    <a:pt x="204" y="24"/>
                  </a:lnTo>
                  <a:lnTo>
                    <a:pt x="128" y="109"/>
                  </a:lnTo>
                  <a:lnTo>
                    <a:pt x="204" y="194"/>
                  </a:lnTo>
                  <a:lnTo>
                    <a:pt x="176" y="222"/>
                  </a:lnTo>
                  <a:lnTo>
                    <a:pt x="104" y="137"/>
                  </a:lnTo>
                  <a:lnTo>
                    <a:pt x="28" y="222"/>
                  </a:lnTo>
                  <a:lnTo>
                    <a:pt x="0" y="194"/>
                  </a:lnTo>
                  <a:lnTo>
                    <a:pt x="76" y="1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995"/>
            <p:cNvSpPr>
              <a:spLocks noChangeArrowheads="1"/>
            </p:cNvSpPr>
            <p:nvPr/>
          </p:nvSpPr>
          <p:spPr bwMode="auto">
            <a:xfrm>
              <a:off x="4405313" y="1778000"/>
              <a:ext cx="74612" cy="80963"/>
            </a:xfrm>
            <a:custGeom>
              <a:avLst/>
              <a:gdLst>
                <a:gd name="T0" fmla="*/ 76 w 209"/>
                <a:gd name="T1" fmla="*/ 109 h 223"/>
                <a:gd name="T2" fmla="*/ 0 w 209"/>
                <a:gd name="T3" fmla="*/ 24 h 223"/>
                <a:gd name="T4" fmla="*/ 28 w 209"/>
                <a:gd name="T5" fmla="*/ 0 h 223"/>
                <a:gd name="T6" fmla="*/ 104 w 209"/>
                <a:gd name="T7" fmla="*/ 81 h 223"/>
                <a:gd name="T8" fmla="*/ 180 w 209"/>
                <a:gd name="T9" fmla="*/ 0 h 223"/>
                <a:gd name="T10" fmla="*/ 208 w 209"/>
                <a:gd name="T11" fmla="*/ 24 h 223"/>
                <a:gd name="T12" fmla="*/ 128 w 209"/>
                <a:gd name="T13" fmla="*/ 109 h 223"/>
                <a:gd name="T14" fmla="*/ 208 w 209"/>
                <a:gd name="T15" fmla="*/ 194 h 223"/>
                <a:gd name="T16" fmla="*/ 180 w 209"/>
                <a:gd name="T17" fmla="*/ 222 h 223"/>
                <a:gd name="T18" fmla="*/ 104 w 209"/>
                <a:gd name="T19" fmla="*/ 137 h 223"/>
                <a:gd name="T20" fmla="*/ 28 w 209"/>
                <a:gd name="T21" fmla="*/ 222 h 223"/>
                <a:gd name="T22" fmla="*/ 0 w 209"/>
                <a:gd name="T23" fmla="*/ 194 h 223"/>
                <a:gd name="T24" fmla="*/ 76 w 209"/>
                <a:gd name="T25" fmla="*/ 109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9" h="223">
                  <a:moveTo>
                    <a:pt x="76" y="109"/>
                  </a:moveTo>
                  <a:lnTo>
                    <a:pt x="0" y="24"/>
                  </a:lnTo>
                  <a:lnTo>
                    <a:pt x="28" y="0"/>
                  </a:lnTo>
                  <a:lnTo>
                    <a:pt x="104" y="81"/>
                  </a:lnTo>
                  <a:lnTo>
                    <a:pt x="180" y="0"/>
                  </a:lnTo>
                  <a:lnTo>
                    <a:pt x="208" y="24"/>
                  </a:lnTo>
                  <a:lnTo>
                    <a:pt x="128" y="109"/>
                  </a:lnTo>
                  <a:lnTo>
                    <a:pt x="208" y="194"/>
                  </a:lnTo>
                  <a:lnTo>
                    <a:pt x="180" y="222"/>
                  </a:lnTo>
                  <a:lnTo>
                    <a:pt x="104" y="137"/>
                  </a:lnTo>
                  <a:lnTo>
                    <a:pt x="28" y="222"/>
                  </a:lnTo>
                  <a:lnTo>
                    <a:pt x="0" y="194"/>
                  </a:lnTo>
                  <a:lnTo>
                    <a:pt x="76" y="1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996"/>
            <p:cNvSpPr>
              <a:spLocks noChangeArrowheads="1"/>
            </p:cNvSpPr>
            <p:nvPr/>
          </p:nvSpPr>
          <p:spPr bwMode="auto">
            <a:xfrm>
              <a:off x="4494213" y="1778000"/>
              <a:ext cx="73025" cy="80963"/>
            </a:xfrm>
            <a:custGeom>
              <a:avLst/>
              <a:gdLst>
                <a:gd name="T0" fmla="*/ 76 w 205"/>
                <a:gd name="T1" fmla="*/ 109 h 223"/>
                <a:gd name="T2" fmla="*/ 0 w 205"/>
                <a:gd name="T3" fmla="*/ 24 h 223"/>
                <a:gd name="T4" fmla="*/ 24 w 205"/>
                <a:gd name="T5" fmla="*/ 0 h 223"/>
                <a:gd name="T6" fmla="*/ 100 w 205"/>
                <a:gd name="T7" fmla="*/ 81 h 223"/>
                <a:gd name="T8" fmla="*/ 176 w 205"/>
                <a:gd name="T9" fmla="*/ 0 h 223"/>
                <a:gd name="T10" fmla="*/ 204 w 205"/>
                <a:gd name="T11" fmla="*/ 24 h 223"/>
                <a:gd name="T12" fmla="*/ 128 w 205"/>
                <a:gd name="T13" fmla="*/ 109 h 223"/>
                <a:gd name="T14" fmla="*/ 204 w 205"/>
                <a:gd name="T15" fmla="*/ 194 h 223"/>
                <a:gd name="T16" fmla="*/ 176 w 205"/>
                <a:gd name="T17" fmla="*/ 222 h 223"/>
                <a:gd name="T18" fmla="*/ 100 w 205"/>
                <a:gd name="T19" fmla="*/ 137 h 223"/>
                <a:gd name="T20" fmla="*/ 24 w 205"/>
                <a:gd name="T21" fmla="*/ 222 h 223"/>
                <a:gd name="T22" fmla="*/ 0 w 205"/>
                <a:gd name="T23" fmla="*/ 194 h 223"/>
                <a:gd name="T24" fmla="*/ 76 w 205"/>
                <a:gd name="T25" fmla="*/ 109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" h="223">
                  <a:moveTo>
                    <a:pt x="76" y="109"/>
                  </a:moveTo>
                  <a:lnTo>
                    <a:pt x="0" y="24"/>
                  </a:lnTo>
                  <a:lnTo>
                    <a:pt x="24" y="0"/>
                  </a:lnTo>
                  <a:lnTo>
                    <a:pt x="100" y="81"/>
                  </a:lnTo>
                  <a:lnTo>
                    <a:pt x="176" y="0"/>
                  </a:lnTo>
                  <a:lnTo>
                    <a:pt x="204" y="24"/>
                  </a:lnTo>
                  <a:lnTo>
                    <a:pt x="128" y="109"/>
                  </a:lnTo>
                  <a:lnTo>
                    <a:pt x="204" y="194"/>
                  </a:lnTo>
                  <a:lnTo>
                    <a:pt x="176" y="222"/>
                  </a:lnTo>
                  <a:lnTo>
                    <a:pt x="100" y="137"/>
                  </a:lnTo>
                  <a:lnTo>
                    <a:pt x="24" y="222"/>
                  </a:lnTo>
                  <a:lnTo>
                    <a:pt x="0" y="194"/>
                  </a:lnTo>
                  <a:lnTo>
                    <a:pt x="76" y="1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1" name="Group 320"/>
          <p:cNvGrpSpPr/>
          <p:nvPr/>
        </p:nvGrpSpPr>
        <p:grpSpPr>
          <a:xfrm>
            <a:off x="2655467" y="2318087"/>
            <a:ext cx="366712" cy="293688"/>
            <a:chOff x="4259263" y="2282825"/>
            <a:chExt cx="366712" cy="293688"/>
          </a:xfrm>
        </p:grpSpPr>
        <p:sp>
          <p:nvSpPr>
            <p:cNvPr id="322" name="Freeform 997"/>
            <p:cNvSpPr>
              <a:spLocks noChangeArrowheads="1"/>
            </p:cNvSpPr>
            <p:nvPr/>
          </p:nvSpPr>
          <p:spPr bwMode="auto">
            <a:xfrm>
              <a:off x="4268788" y="2290763"/>
              <a:ext cx="349250" cy="231775"/>
            </a:xfrm>
            <a:custGeom>
              <a:avLst/>
              <a:gdLst>
                <a:gd name="T0" fmla="*/ 968 w 969"/>
                <a:gd name="T1" fmla="*/ 644 h 645"/>
                <a:gd name="T2" fmla="*/ 0 w 969"/>
                <a:gd name="T3" fmla="*/ 644 h 645"/>
                <a:gd name="T4" fmla="*/ 0 w 969"/>
                <a:gd name="T5" fmla="*/ 0 h 645"/>
                <a:gd name="T6" fmla="*/ 968 w 969"/>
                <a:gd name="T7" fmla="*/ 0 h 645"/>
                <a:gd name="T8" fmla="*/ 968 w 969"/>
                <a:gd name="T9" fmla="*/ 644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45">
                  <a:moveTo>
                    <a:pt x="968" y="644"/>
                  </a:moveTo>
                  <a:lnTo>
                    <a:pt x="0" y="64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4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998"/>
            <p:cNvSpPr>
              <a:spLocks noChangeArrowheads="1"/>
            </p:cNvSpPr>
            <p:nvPr/>
          </p:nvSpPr>
          <p:spPr bwMode="auto">
            <a:xfrm>
              <a:off x="4268788" y="2290763"/>
              <a:ext cx="349250" cy="231775"/>
            </a:xfrm>
            <a:custGeom>
              <a:avLst/>
              <a:gdLst>
                <a:gd name="T0" fmla="*/ 968 w 969"/>
                <a:gd name="T1" fmla="*/ 644 h 645"/>
                <a:gd name="T2" fmla="*/ 0 w 969"/>
                <a:gd name="T3" fmla="*/ 644 h 645"/>
                <a:gd name="T4" fmla="*/ 0 w 969"/>
                <a:gd name="T5" fmla="*/ 0 h 645"/>
                <a:gd name="T6" fmla="*/ 968 w 969"/>
                <a:gd name="T7" fmla="*/ 0 h 645"/>
                <a:gd name="T8" fmla="*/ 968 w 969"/>
                <a:gd name="T9" fmla="*/ 644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45">
                  <a:moveTo>
                    <a:pt x="968" y="644"/>
                  </a:moveTo>
                  <a:lnTo>
                    <a:pt x="0" y="64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4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999"/>
            <p:cNvSpPr>
              <a:spLocks noChangeArrowheads="1"/>
            </p:cNvSpPr>
            <p:nvPr/>
          </p:nvSpPr>
          <p:spPr bwMode="auto">
            <a:xfrm>
              <a:off x="4443413" y="2290763"/>
              <a:ext cx="174625" cy="231775"/>
            </a:xfrm>
            <a:custGeom>
              <a:avLst/>
              <a:gdLst>
                <a:gd name="T0" fmla="*/ 482 w 483"/>
                <a:gd name="T1" fmla="*/ 0 h 645"/>
                <a:gd name="T2" fmla="*/ 0 w 483"/>
                <a:gd name="T3" fmla="*/ 0 h 645"/>
                <a:gd name="T4" fmla="*/ 0 w 483"/>
                <a:gd name="T5" fmla="*/ 644 h 645"/>
                <a:gd name="T6" fmla="*/ 482 w 483"/>
                <a:gd name="T7" fmla="*/ 644 h 645"/>
                <a:gd name="T8" fmla="*/ 482 w 483"/>
                <a:gd name="T9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645">
                  <a:moveTo>
                    <a:pt x="482" y="0"/>
                  </a:moveTo>
                  <a:lnTo>
                    <a:pt x="0" y="0"/>
                  </a:lnTo>
                  <a:lnTo>
                    <a:pt x="0" y="644"/>
                  </a:lnTo>
                  <a:lnTo>
                    <a:pt x="482" y="644"/>
                  </a:lnTo>
                  <a:lnTo>
                    <a:pt x="48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1000"/>
            <p:cNvSpPr>
              <a:spLocks noChangeArrowheads="1"/>
            </p:cNvSpPr>
            <p:nvPr/>
          </p:nvSpPr>
          <p:spPr bwMode="auto">
            <a:xfrm>
              <a:off x="4443413" y="2290763"/>
              <a:ext cx="174625" cy="231775"/>
            </a:xfrm>
            <a:custGeom>
              <a:avLst/>
              <a:gdLst>
                <a:gd name="T0" fmla="*/ 482 w 483"/>
                <a:gd name="T1" fmla="*/ 0 h 645"/>
                <a:gd name="T2" fmla="*/ 0 w 483"/>
                <a:gd name="T3" fmla="*/ 0 h 645"/>
                <a:gd name="T4" fmla="*/ 0 w 483"/>
                <a:gd name="T5" fmla="*/ 644 h 645"/>
                <a:gd name="T6" fmla="*/ 482 w 483"/>
                <a:gd name="T7" fmla="*/ 644 h 645"/>
                <a:gd name="T8" fmla="*/ 482 w 483"/>
                <a:gd name="T9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645">
                  <a:moveTo>
                    <a:pt x="482" y="0"/>
                  </a:moveTo>
                  <a:lnTo>
                    <a:pt x="0" y="0"/>
                  </a:lnTo>
                  <a:lnTo>
                    <a:pt x="0" y="644"/>
                  </a:lnTo>
                  <a:lnTo>
                    <a:pt x="482" y="644"/>
                  </a:lnTo>
                  <a:lnTo>
                    <a:pt x="48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1001"/>
            <p:cNvSpPr>
              <a:spLocks noChangeArrowheads="1"/>
            </p:cNvSpPr>
            <p:nvPr/>
          </p:nvSpPr>
          <p:spPr bwMode="auto">
            <a:xfrm>
              <a:off x="4259263" y="2282825"/>
              <a:ext cx="366712" cy="293688"/>
            </a:xfrm>
            <a:custGeom>
              <a:avLst/>
              <a:gdLst>
                <a:gd name="T0" fmla="*/ 1016 w 1017"/>
                <a:gd name="T1" fmla="*/ 691 h 814"/>
                <a:gd name="T2" fmla="*/ 1016 w 1017"/>
                <a:gd name="T3" fmla="*/ 0 h 814"/>
                <a:gd name="T4" fmla="*/ 0 w 1017"/>
                <a:gd name="T5" fmla="*/ 0 h 814"/>
                <a:gd name="T6" fmla="*/ 0 w 1017"/>
                <a:gd name="T7" fmla="*/ 691 h 814"/>
                <a:gd name="T8" fmla="*/ 343 w 1017"/>
                <a:gd name="T9" fmla="*/ 691 h 814"/>
                <a:gd name="T10" fmla="*/ 343 w 1017"/>
                <a:gd name="T11" fmla="*/ 766 h 814"/>
                <a:gd name="T12" fmla="*/ 251 w 1017"/>
                <a:gd name="T13" fmla="*/ 766 h 814"/>
                <a:gd name="T14" fmla="*/ 251 w 1017"/>
                <a:gd name="T15" fmla="*/ 813 h 814"/>
                <a:gd name="T16" fmla="*/ 765 w 1017"/>
                <a:gd name="T17" fmla="*/ 813 h 814"/>
                <a:gd name="T18" fmla="*/ 765 w 1017"/>
                <a:gd name="T19" fmla="*/ 766 h 814"/>
                <a:gd name="T20" fmla="*/ 673 w 1017"/>
                <a:gd name="T21" fmla="*/ 766 h 814"/>
                <a:gd name="T22" fmla="*/ 673 w 1017"/>
                <a:gd name="T23" fmla="*/ 691 h 814"/>
                <a:gd name="T24" fmla="*/ 1016 w 1017"/>
                <a:gd name="T25" fmla="*/ 691 h 814"/>
                <a:gd name="T26" fmla="*/ 48 w 1017"/>
                <a:gd name="T27" fmla="*/ 47 h 814"/>
                <a:gd name="T28" fmla="*/ 968 w 1017"/>
                <a:gd name="T29" fmla="*/ 47 h 814"/>
                <a:gd name="T30" fmla="*/ 968 w 1017"/>
                <a:gd name="T31" fmla="*/ 644 h 814"/>
                <a:gd name="T32" fmla="*/ 48 w 1017"/>
                <a:gd name="T33" fmla="*/ 644 h 814"/>
                <a:gd name="T34" fmla="*/ 48 w 1017"/>
                <a:gd name="T35" fmla="*/ 47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14">
                  <a:moveTo>
                    <a:pt x="1016" y="691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691"/>
                  </a:lnTo>
                  <a:lnTo>
                    <a:pt x="343" y="691"/>
                  </a:lnTo>
                  <a:lnTo>
                    <a:pt x="343" y="766"/>
                  </a:lnTo>
                  <a:lnTo>
                    <a:pt x="251" y="766"/>
                  </a:lnTo>
                  <a:lnTo>
                    <a:pt x="251" y="813"/>
                  </a:lnTo>
                  <a:lnTo>
                    <a:pt x="765" y="813"/>
                  </a:lnTo>
                  <a:lnTo>
                    <a:pt x="765" y="766"/>
                  </a:lnTo>
                  <a:lnTo>
                    <a:pt x="673" y="766"/>
                  </a:lnTo>
                  <a:lnTo>
                    <a:pt x="673" y="691"/>
                  </a:lnTo>
                  <a:lnTo>
                    <a:pt x="1016" y="691"/>
                  </a:lnTo>
                  <a:close/>
                  <a:moveTo>
                    <a:pt x="48" y="47"/>
                  </a:moveTo>
                  <a:lnTo>
                    <a:pt x="968" y="47"/>
                  </a:lnTo>
                  <a:lnTo>
                    <a:pt x="968" y="644"/>
                  </a:lnTo>
                  <a:lnTo>
                    <a:pt x="48" y="644"/>
                  </a:lnTo>
                  <a:lnTo>
                    <a:pt x="48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1002"/>
            <p:cNvSpPr>
              <a:spLocks noChangeArrowheads="1"/>
            </p:cNvSpPr>
            <p:nvPr/>
          </p:nvSpPr>
          <p:spPr bwMode="auto">
            <a:xfrm>
              <a:off x="4318000" y="2363788"/>
              <a:ext cx="74613" cy="77787"/>
            </a:xfrm>
            <a:custGeom>
              <a:avLst/>
              <a:gdLst>
                <a:gd name="T0" fmla="*/ 80 w 209"/>
                <a:gd name="T1" fmla="*/ 106 h 217"/>
                <a:gd name="T2" fmla="*/ 0 w 209"/>
                <a:gd name="T3" fmla="*/ 23 h 217"/>
                <a:gd name="T4" fmla="*/ 28 w 209"/>
                <a:gd name="T5" fmla="*/ 0 h 217"/>
                <a:gd name="T6" fmla="*/ 104 w 209"/>
                <a:gd name="T7" fmla="*/ 78 h 217"/>
                <a:gd name="T8" fmla="*/ 180 w 209"/>
                <a:gd name="T9" fmla="*/ 0 h 217"/>
                <a:gd name="T10" fmla="*/ 208 w 209"/>
                <a:gd name="T11" fmla="*/ 23 h 217"/>
                <a:gd name="T12" fmla="*/ 132 w 209"/>
                <a:gd name="T13" fmla="*/ 106 h 217"/>
                <a:gd name="T14" fmla="*/ 208 w 209"/>
                <a:gd name="T15" fmla="*/ 188 h 217"/>
                <a:gd name="T16" fmla="*/ 180 w 209"/>
                <a:gd name="T17" fmla="*/ 216 h 217"/>
                <a:gd name="T18" fmla="*/ 104 w 209"/>
                <a:gd name="T19" fmla="*/ 133 h 217"/>
                <a:gd name="T20" fmla="*/ 28 w 209"/>
                <a:gd name="T21" fmla="*/ 216 h 217"/>
                <a:gd name="T22" fmla="*/ 0 w 209"/>
                <a:gd name="T23" fmla="*/ 188 h 217"/>
                <a:gd name="T24" fmla="*/ 80 w 209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9" h="217">
                  <a:moveTo>
                    <a:pt x="80" y="106"/>
                  </a:moveTo>
                  <a:lnTo>
                    <a:pt x="0" y="23"/>
                  </a:lnTo>
                  <a:lnTo>
                    <a:pt x="28" y="0"/>
                  </a:lnTo>
                  <a:lnTo>
                    <a:pt x="104" y="78"/>
                  </a:lnTo>
                  <a:lnTo>
                    <a:pt x="180" y="0"/>
                  </a:lnTo>
                  <a:lnTo>
                    <a:pt x="208" y="23"/>
                  </a:lnTo>
                  <a:lnTo>
                    <a:pt x="132" y="106"/>
                  </a:lnTo>
                  <a:lnTo>
                    <a:pt x="208" y="188"/>
                  </a:lnTo>
                  <a:lnTo>
                    <a:pt x="180" y="216"/>
                  </a:lnTo>
                  <a:lnTo>
                    <a:pt x="104" y="133"/>
                  </a:lnTo>
                  <a:lnTo>
                    <a:pt x="28" y="216"/>
                  </a:lnTo>
                  <a:lnTo>
                    <a:pt x="0" y="188"/>
                  </a:lnTo>
                  <a:lnTo>
                    <a:pt x="80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1003"/>
            <p:cNvSpPr>
              <a:spLocks noChangeArrowheads="1"/>
            </p:cNvSpPr>
            <p:nvPr/>
          </p:nvSpPr>
          <p:spPr bwMode="auto">
            <a:xfrm>
              <a:off x="4406900" y="2363788"/>
              <a:ext cx="73025" cy="77787"/>
            </a:xfrm>
            <a:custGeom>
              <a:avLst/>
              <a:gdLst>
                <a:gd name="T0" fmla="*/ 76 w 205"/>
                <a:gd name="T1" fmla="*/ 106 h 217"/>
                <a:gd name="T2" fmla="*/ 0 w 205"/>
                <a:gd name="T3" fmla="*/ 23 h 217"/>
                <a:gd name="T4" fmla="*/ 28 w 205"/>
                <a:gd name="T5" fmla="*/ 0 h 217"/>
                <a:gd name="T6" fmla="*/ 104 w 205"/>
                <a:gd name="T7" fmla="*/ 78 h 217"/>
                <a:gd name="T8" fmla="*/ 176 w 205"/>
                <a:gd name="T9" fmla="*/ 0 h 217"/>
                <a:gd name="T10" fmla="*/ 204 w 205"/>
                <a:gd name="T11" fmla="*/ 23 h 217"/>
                <a:gd name="T12" fmla="*/ 128 w 205"/>
                <a:gd name="T13" fmla="*/ 106 h 217"/>
                <a:gd name="T14" fmla="*/ 204 w 205"/>
                <a:gd name="T15" fmla="*/ 188 h 217"/>
                <a:gd name="T16" fmla="*/ 176 w 205"/>
                <a:gd name="T17" fmla="*/ 216 h 217"/>
                <a:gd name="T18" fmla="*/ 104 w 205"/>
                <a:gd name="T19" fmla="*/ 133 h 217"/>
                <a:gd name="T20" fmla="*/ 28 w 205"/>
                <a:gd name="T21" fmla="*/ 216 h 217"/>
                <a:gd name="T22" fmla="*/ 0 w 205"/>
                <a:gd name="T23" fmla="*/ 188 h 217"/>
                <a:gd name="T24" fmla="*/ 76 w 205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" h="217">
                  <a:moveTo>
                    <a:pt x="76" y="106"/>
                  </a:moveTo>
                  <a:lnTo>
                    <a:pt x="0" y="23"/>
                  </a:lnTo>
                  <a:lnTo>
                    <a:pt x="28" y="0"/>
                  </a:lnTo>
                  <a:lnTo>
                    <a:pt x="104" y="78"/>
                  </a:lnTo>
                  <a:lnTo>
                    <a:pt x="176" y="0"/>
                  </a:lnTo>
                  <a:lnTo>
                    <a:pt x="204" y="23"/>
                  </a:lnTo>
                  <a:lnTo>
                    <a:pt x="128" y="106"/>
                  </a:lnTo>
                  <a:lnTo>
                    <a:pt x="204" y="188"/>
                  </a:lnTo>
                  <a:lnTo>
                    <a:pt x="176" y="216"/>
                  </a:lnTo>
                  <a:lnTo>
                    <a:pt x="104" y="133"/>
                  </a:lnTo>
                  <a:lnTo>
                    <a:pt x="28" y="216"/>
                  </a:lnTo>
                  <a:lnTo>
                    <a:pt x="0" y="188"/>
                  </a:lnTo>
                  <a:lnTo>
                    <a:pt x="76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1004"/>
            <p:cNvSpPr>
              <a:spLocks noChangeArrowheads="1"/>
            </p:cNvSpPr>
            <p:nvPr/>
          </p:nvSpPr>
          <p:spPr bwMode="auto">
            <a:xfrm>
              <a:off x="4492625" y="2363788"/>
              <a:ext cx="74613" cy="77787"/>
            </a:xfrm>
            <a:custGeom>
              <a:avLst/>
              <a:gdLst>
                <a:gd name="T0" fmla="*/ 75 w 208"/>
                <a:gd name="T1" fmla="*/ 106 h 217"/>
                <a:gd name="T2" fmla="*/ 0 w 208"/>
                <a:gd name="T3" fmla="*/ 23 h 217"/>
                <a:gd name="T4" fmla="*/ 27 w 208"/>
                <a:gd name="T5" fmla="*/ 0 h 217"/>
                <a:gd name="T6" fmla="*/ 103 w 208"/>
                <a:gd name="T7" fmla="*/ 78 h 217"/>
                <a:gd name="T8" fmla="*/ 179 w 208"/>
                <a:gd name="T9" fmla="*/ 0 h 217"/>
                <a:gd name="T10" fmla="*/ 207 w 208"/>
                <a:gd name="T11" fmla="*/ 23 h 217"/>
                <a:gd name="T12" fmla="*/ 127 w 208"/>
                <a:gd name="T13" fmla="*/ 106 h 217"/>
                <a:gd name="T14" fmla="*/ 207 w 208"/>
                <a:gd name="T15" fmla="*/ 188 h 217"/>
                <a:gd name="T16" fmla="*/ 179 w 208"/>
                <a:gd name="T17" fmla="*/ 216 h 217"/>
                <a:gd name="T18" fmla="*/ 103 w 208"/>
                <a:gd name="T19" fmla="*/ 133 h 217"/>
                <a:gd name="T20" fmla="*/ 27 w 208"/>
                <a:gd name="T21" fmla="*/ 216 h 217"/>
                <a:gd name="T22" fmla="*/ 0 w 208"/>
                <a:gd name="T23" fmla="*/ 188 h 217"/>
                <a:gd name="T24" fmla="*/ 75 w 208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8" h="217">
                  <a:moveTo>
                    <a:pt x="75" y="106"/>
                  </a:moveTo>
                  <a:lnTo>
                    <a:pt x="0" y="23"/>
                  </a:lnTo>
                  <a:lnTo>
                    <a:pt x="27" y="0"/>
                  </a:lnTo>
                  <a:lnTo>
                    <a:pt x="103" y="78"/>
                  </a:lnTo>
                  <a:lnTo>
                    <a:pt x="179" y="0"/>
                  </a:lnTo>
                  <a:lnTo>
                    <a:pt x="207" y="23"/>
                  </a:lnTo>
                  <a:lnTo>
                    <a:pt x="127" y="106"/>
                  </a:lnTo>
                  <a:lnTo>
                    <a:pt x="207" y="188"/>
                  </a:lnTo>
                  <a:lnTo>
                    <a:pt x="179" y="216"/>
                  </a:lnTo>
                  <a:lnTo>
                    <a:pt x="103" y="133"/>
                  </a:lnTo>
                  <a:lnTo>
                    <a:pt x="27" y="216"/>
                  </a:lnTo>
                  <a:lnTo>
                    <a:pt x="0" y="188"/>
                  </a:lnTo>
                  <a:lnTo>
                    <a:pt x="75" y="1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0" name="Group 329"/>
          <p:cNvGrpSpPr/>
          <p:nvPr/>
        </p:nvGrpSpPr>
        <p:grpSpPr>
          <a:xfrm>
            <a:off x="2655467" y="2935723"/>
            <a:ext cx="366712" cy="293687"/>
            <a:chOff x="4259263" y="2894013"/>
            <a:chExt cx="366712" cy="293687"/>
          </a:xfrm>
        </p:grpSpPr>
        <p:sp>
          <p:nvSpPr>
            <p:cNvPr id="331" name="Freeform 1005"/>
            <p:cNvSpPr>
              <a:spLocks noChangeArrowheads="1"/>
            </p:cNvSpPr>
            <p:nvPr/>
          </p:nvSpPr>
          <p:spPr bwMode="auto">
            <a:xfrm>
              <a:off x="4268788" y="2901950"/>
              <a:ext cx="349250" cy="231775"/>
            </a:xfrm>
            <a:custGeom>
              <a:avLst/>
              <a:gdLst>
                <a:gd name="T0" fmla="*/ 968 w 969"/>
                <a:gd name="T1" fmla="*/ 644 h 645"/>
                <a:gd name="T2" fmla="*/ 0 w 969"/>
                <a:gd name="T3" fmla="*/ 644 h 645"/>
                <a:gd name="T4" fmla="*/ 0 w 969"/>
                <a:gd name="T5" fmla="*/ 0 h 645"/>
                <a:gd name="T6" fmla="*/ 968 w 969"/>
                <a:gd name="T7" fmla="*/ 0 h 645"/>
                <a:gd name="T8" fmla="*/ 968 w 969"/>
                <a:gd name="T9" fmla="*/ 644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45">
                  <a:moveTo>
                    <a:pt x="968" y="644"/>
                  </a:moveTo>
                  <a:lnTo>
                    <a:pt x="0" y="64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4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1006"/>
            <p:cNvSpPr>
              <a:spLocks noChangeArrowheads="1"/>
            </p:cNvSpPr>
            <p:nvPr/>
          </p:nvSpPr>
          <p:spPr bwMode="auto">
            <a:xfrm>
              <a:off x="4268788" y="2901950"/>
              <a:ext cx="349250" cy="231775"/>
            </a:xfrm>
            <a:custGeom>
              <a:avLst/>
              <a:gdLst>
                <a:gd name="T0" fmla="*/ 968 w 969"/>
                <a:gd name="T1" fmla="*/ 644 h 645"/>
                <a:gd name="T2" fmla="*/ 0 w 969"/>
                <a:gd name="T3" fmla="*/ 644 h 645"/>
                <a:gd name="T4" fmla="*/ 0 w 969"/>
                <a:gd name="T5" fmla="*/ 0 h 645"/>
                <a:gd name="T6" fmla="*/ 968 w 969"/>
                <a:gd name="T7" fmla="*/ 0 h 645"/>
                <a:gd name="T8" fmla="*/ 968 w 969"/>
                <a:gd name="T9" fmla="*/ 644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45">
                  <a:moveTo>
                    <a:pt x="968" y="644"/>
                  </a:moveTo>
                  <a:lnTo>
                    <a:pt x="0" y="64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4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1007"/>
            <p:cNvSpPr>
              <a:spLocks noChangeArrowheads="1"/>
            </p:cNvSpPr>
            <p:nvPr/>
          </p:nvSpPr>
          <p:spPr bwMode="auto">
            <a:xfrm>
              <a:off x="4443413" y="2901950"/>
              <a:ext cx="174625" cy="231775"/>
            </a:xfrm>
            <a:custGeom>
              <a:avLst/>
              <a:gdLst>
                <a:gd name="T0" fmla="*/ 482 w 483"/>
                <a:gd name="T1" fmla="*/ 0 h 645"/>
                <a:gd name="T2" fmla="*/ 0 w 483"/>
                <a:gd name="T3" fmla="*/ 0 h 645"/>
                <a:gd name="T4" fmla="*/ 0 w 483"/>
                <a:gd name="T5" fmla="*/ 644 h 645"/>
                <a:gd name="T6" fmla="*/ 482 w 483"/>
                <a:gd name="T7" fmla="*/ 644 h 645"/>
                <a:gd name="T8" fmla="*/ 482 w 483"/>
                <a:gd name="T9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645">
                  <a:moveTo>
                    <a:pt x="482" y="0"/>
                  </a:moveTo>
                  <a:lnTo>
                    <a:pt x="0" y="0"/>
                  </a:lnTo>
                  <a:lnTo>
                    <a:pt x="0" y="644"/>
                  </a:lnTo>
                  <a:lnTo>
                    <a:pt x="482" y="644"/>
                  </a:lnTo>
                  <a:lnTo>
                    <a:pt x="48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008"/>
            <p:cNvSpPr>
              <a:spLocks noChangeArrowheads="1"/>
            </p:cNvSpPr>
            <p:nvPr/>
          </p:nvSpPr>
          <p:spPr bwMode="auto">
            <a:xfrm>
              <a:off x="4443413" y="2901950"/>
              <a:ext cx="174625" cy="231775"/>
            </a:xfrm>
            <a:custGeom>
              <a:avLst/>
              <a:gdLst>
                <a:gd name="T0" fmla="*/ 482 w 483"/>
                <a:gd name="T1" fmla="*/ 0 h 645"/>
                <a:gd name="T2" fmla="*/ 0 w 483"/>
                <a:gd name="T3" fmla="*/ 0 h 645"/>
                <a:gd name="T4" fmla="*/ 0 w 483"/>
                <a:gd name="T5" fmla="*/ 644 h 645"/>
                <a:gd name="T6" fmla="*/ 482 w 483"/>
                <a:gd name="T7" fmla="*/ 644 h 645"/>
                <a:gd name="T8" fmla="*/ 482 w 483"/>
                <a:gd name="T9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645">
                  <a:moveTo>
                    <a:pt x="482" y="0"/>
                  </a:moveTo>
                  <a:lnTo>
                    <a:pt x="0" y="0"/>
                  </a:lnTo>
                  <a:lnTo>
                    <a:pt x="0" y="644"/>
                  </a:lnTo>
                  <a:lnTo>
                    <a:pt x="482" y="644"/>
                  </a:lnTo>
                  <a:lnTo>
                    <a:pt x="48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1009"/>
            <p:cNvSpPr>
              <a:spLocks noChangeArrowheads="1"/>
            </p:cNvSpPr>
            <p:nvPr/>
          </p:nvSpPr>
          <p:spPr bwMode="auto">
            <a:xfrm>
              <a:off x="4259263" y="2894013"/>
              <a:ext cx="366712" cy="293687"/>
            </a:xfrm>
            <a:custGeom>
              <a:avLst/>
              <a:gdLst>
                <a:gd name="T0" fmla="*/ 1016 w 1017"/>
                <a:gd name="T1" fmla="*/ 691 h 814"/>
                <a:gd name="T2" fmla="*/ 1016 w 1017"/>
                <a:gd name="T3" fmla="*/ 0 h 814"/>
                <a:gd name="T4" fmla="*/ 0 w 1017"/>
                <a:gd name="T5" fmla="*/ 0 h 814"/>
                <a:gd name="T6" fmla="*/ 0 w 1017"/>
                <a:gd name="T7" fmla="*/ 691 h 814"/>
                <a:gd name="T8" fmla="*/ 343 w 1017"/>
                <a:gd name="T9" fmla="*/ 691 h 814"/>
                <a:gd name="T10" fmla="*/ 343 w 1017"/>
                <a:gd name="T11" fmla="*/ 766 h 814"/>
                <a:gd name="T12" fmla="*/ 251 w 1017"/>
                <a:gd name="T13" fmla="*/ 766 h 814"/>
                <a:gd name="T14" fmla="*/ 251 w 1017"/>
                <a:gd name="T15" fmla="*/ 813 h 814"/>
                <a:gd name="T16" fmla="*/ 765 w 1017"/>
                <a:gd name="T17" fmla="*/ 813 h 814"/>
                <a:gd name="T18" fmla="*/ 765 w 1017"/>
                <a:gd name="T19" fmla="*/ 766 h 814"/>
                <a:gd name="T20" fmla="*/ 673 w 1017"/>
                <a:gd name="T21" fmla="*/ 766 h 814"/>
                <a:gd name="T22" fmla="*/ 673 w 1017"/>
                <a:gd name="T23" fmla="*/ 691 h 814"/>
                <a:gd name="T24" fmla="*/ 1016 w 1017"/>
                <a:gd name="T25" fmla="*/ 691 h 814"/>
                <a:gd name="T26" fmla="*/ 48 w 1017"/>
                <a:gd name="T27" fmla="*/ 47 h 814"/>
                <a:gd name="T28" fmla="*/ 968 w 1017"/>
                <a:gd name="T29" fmla="*/ 47 h 814"/>
                <a:gd name="T30" fmla="*/ 968 w 1017"/>
                <a:gd name="T31" fmla="*/ 644 h 814"/>
                <a:gd name="T32" fmla="*/ 48 w 1017"/>
                <a:gd name="T33" fmla="*/ 644 h 814"/>
                <a:gd name="T34" fmla="*/ 48 w 1017"/>
                <a:gd name="T35" fmla="*/ 47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14">
                  <a:moveTo>
                    <a:pt x="1016" y="691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691"/>
                  </a:lnTo>
                  <a:lnTo>
                    <a:pt x="343" y="691"/>
                  </a:lnTo>
                  <a:lnTo>
                    <a:pt x="343" y="766"/>
                  </a:lnTo>
                  <a:lnTo>
                    <a:pt x="251" y="766"/>
                  </a:lnTo>
                  <a:lnTo>
                    <a:pt x="251" y="813"/>
                  </a:lnTo>
                  <a:lnTo>
                    <a:pt x="765" y="813"/>
                  </a:lnTo>
                  <a:lnTo>
                    <a:pt x="765" y="766"/>
                  </a:lnTo>
                  <a:lnTo>
                    <a:pt x="673" y="766"/>
                  </a:lnTo>
                  <a:lnTo>
                    <a:pt x="673" y="691"/>
                  </a:lnTo>
                  <a:lnTo>
                    <a:pt x="1016" y="691"/>
                  </a:lnTo>
                  <a:close/>
                  <a:moveTo>
                    <a:pt x="48" y="47"/>
                  </a:moveTo>
                  <a:lnTo>
                    <a:pt x="968" y="47"/>
                  </a:lnTo>
                  <a:lnTo>
                    <a:pt x="968" y="644"/>
                  </a:lnTo>
                  <a:lnTo>
                    <a:pt x="48" y="644"/>
                  </a:lnTo>
                  <a:lnTo>
                    <a:pt x="48" y="4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1010"/>
            <p:cNvSpPr>
              <a:spLocks noChangeArrowheads="1"/>
            </p:cNvSpPr>
            <p:nvPr/>
          </p:nvSpPr>
          <p:spPr bwMode="auto">
            <a:xfrm>
              <a:off x="4318000" y="2976563"/>
              <a:ext cx="74613" cy="77787"/>
            </a:xfrm>
            <a:custGeom>
              <a:avLst/>
              <a:gdLst>
                <a:gd name="T0" fmla="*/ 80 w 209"/>
                <a:gd name="T1" fmla="*/ 106 h 217"/>
                <a:gd name="T2" fmla="*/ 0 w 209"/>
                <a:gd name="T3" fmla="*/ 23 h 217"/>
                <a:gd name="T4" fmla="*/ 28 w 209"/>
                <a:gd name="T5" fmla="*/ 0 h 217"/>
                <a:gd name="T6" fmla="*/ 104 w 209"/>
                <a:gd name="T7" fmla="*/ 78 h 217"/>
                <a:gd name="T8" fmla="*/ 180 w 209"/>
                <a:gd name="T9" fmla="*/ 0 h 217"/>
                <a:gd name="T10" fmla="*/ 208 w 209"/>
                <a:gd name="T11" fmla="*/ 23 h 217"/>
                <a:gd name="T12" fmla="*/ 132 w 209"/>
                <a:gd name="T13" fmla="*/ 106 h 217"/>
                <a:gd name="T14" fmla="*/ 208 w 209"/>
                <a:gd name="T15" fmla="*/ 188 h 217"/>
                <a:gd name="T16" fmla="*/ 180 w 209"/>
                <a:gd name="T17" fmla="*/ 216 h 217"/>
                <a:gd name="T18" fmla="*/ 104 w 209"/>
                <a:gd name="T19" fmla="*/ 133 h 217"/>
                <a:gd name="T20" fmla="*/ 28 w 209"/>
                <a:gd name="T21" fmla="*/ 216 h 217"/>
                <a:gd name="T22" fmla="*/ 0 w 209"/>
                <a:gd name="T23" fmla="*/ 188 h 217"/>
                <a:gd name="T24" fmla="*/ 80 w 209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9" h="217">
                  <a:moveTo>
                    <a:pt x="80" y="106"/>
                  </a:moveTo>
                  <a:lnTo>
                    <a:pt x="0" y="23"/>
                  </a:lnTo>
                  <a:lnTo>
                    <a:pt x="28" y="0"/>
                  </a:lnTo>
                  <a:lnTo>
                    <a:pt x="104" y="78"/>
                  </a:lnTo>
                  <a:lnTo>
                    <a:pt x="180" y="0"/>
                  </a:lnTo>
                  <a:lnTo>
                    <a:pt x="208" y="23"/>
                  </a:lnTo>
                  <a:lnTo>
                    <a:pt x="132" y="106"/>
                  </a:lnTo>
                  <a:lnTo>
                    <a:pt x="208" y="188"/>
                  </a:lnTo>
                  <a:lnTo>
                    <a:pt x="180" y="216"/>
                  </a:lnTo>
                  <a:lnTo>
                    <a:pt x="104" y="133"/>
                  </a:lnTo>
                  <a:lnTo>
                    <a:pt x="28" y="216"/>
                  </a:lnTo>
                  <a:lnTo>
                    <a:pt x="0" y="188"/>
                  </a:lnTo>
                  <a:lnTo>
                    <a:pt x="80" y="1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1011"/>
            <p:cNvSpPr>
              <a:spLocks noChangeArrowheads="1"/>
            </p:cNvSpPr>
            <p:nvPr/>
          </p:nvSpPr>
          <p:spPr bwMode="auto">
            <a:xfrm>
              <a:off x="4406900" y="2976563"/>
              <a:ext cx="73025" cy="77787"/>
            </a:xfrm>
            <a:custGeom>
              <a:avLst/>
              <a:gdLst>
                <a:gd name="T0" fmla="*/ 76 w 205"/>
                <a:gd name="T1" fmla="*/ 106 h 217"/>
                <a:gd name="T2" fmla="*/ 0 w 205"/>
                <a:gd name="T3" fmla="*/ 23 h 217"/>
                <a:gd name="T4" fmla="*/ 28 w 205"/>
                <a:gd name="T5" fmla="*/ 0 h 217"/>
                <a:gd name="T6" fmla="*/ 104 w 205"/>
                <a:gd name="T7" fmla="*/ 78 h 217"/>
                <a:gd name="T8" fmla="*/ 176 w 205"/>
                <a:gd name="T9" fmla="*/ 0 h 217"/>
                <a:gd name="T10" fmla="*/ 204 w 205"/>
                <a:gd name="T11" fmla="*/ 23 h 217"/>
                <a:gd name="T12" fmla="*/ 128 w 205"/>
                <a:gd name="T13" fmla="*/ 106 h 217"/>
                <a:gd name="T14" fmla="*/ 204 w 205"/>
                <a:gd name="T15" fmla="*/ 188 h 217"/>
                <a:gd name="T16" fmla="*/ 176 w 205"/>
                <a:gd name="T17" fmla="*/ 216 h 217"/>
                <a:gd name="T18" fmla="*/ 104 w 205"/>
                <a:gd name="T19" fmla="*/ 133 h 217"/>
                <a:gd name="T20" fmla="*/ 28 w 205"/>
                <a:gd name="T21" fmla="*/ 216 h 217"/>
                <a:gd name="T22" fmla="*/ 0 w 205"/>
                <a:gd name="T23" fmla="*/ 188 h 217"/>
                <a:gd name="T24" fmla="*/ 76 w 205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" h="217">
                  <a:moveTo>
                    <a:pt x="76" y="106"/>
                  </a:moveTo>
                  <a:lnTo>
                    <a:pt x="0" y="23"/>
                  </a:lnTo>
                  <a:lnTo>
                    <a:pt x="28" y="0"/>
                  </a:lnTo>
                  <a:lnTo>
                    <a:pt x="104" y="78"/>
                  </a:lnTo>
                  <a:lnTo>
                    <a:pt x="176" y="0"/>
                  </a:lnTo>
                  <a:lnTo>
                    <a:pt x="204" y="23"/>
                  </a:lnTo>
                  <a:lnTo>
                    <a:pt x="128" y="106"/>
                  </a:lnTo>
                  <a:lnTo>
                    <a:pt x="204" y="188"/>
                  </a:lnTo>
                  <a:lnTo>
                    <a:pt x="176" y="216"/>
                  </a:lnTo>
                  <a:lnTo>
                    <a:pt x="104" y="133"/>
                  </a:lnTo>
                  <a:lnTo>
                    <a:pt x="28" y="216"/>
                  </a:lnTo>
                  <a:lnTo>
                    <a:pt x="0" y="188"/>
                  </a:lnTo>
                  <a:lnTo>
                    <a:pt x="76" y="1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012"/>
            <p:cNvSpPr>
              <a:spLocks noChangeArrowheads="1"/>
            </p:cNvSpPr>
            <p:nvPr/>
          </p:nvSpPr>
          <p:spPr bwMode="auto">
            <a:xfrm>
              <a:off x="4492625" y="2976563"/>
              <a:ext cx="74613" cy="77787"/>
            </a:xfrm>
            <a:custGeom>
              <a:avLst/>
              <a:gdLst>
                <a:gd name="T0" fmla="*/ 75 w 208"/>
                <a:gd name="T1" fmla="*/ 106 h 217"/>
                <a:gd name="T2" fmla="*/ 0 w 208"/>
                <a:gd name="T3" fmla="*/ 23 h 217"/>
                <a:gd name="T4" fmla="*/ 27 w 208"/>
                <a:gd name="T5" fmla="*/ 0 h 217"/>
                <a:gd name="T6" fmla="*/ 103 w 208"/>
                <a:gd name="T7" fmla="*/ 78 h 217"/>
                <a:gd name="T8" fmla="*/ 179 w 208"/>
                <a:gd name="T9" fmla="*/ 0 h 217"/>
                <a:gd name="T10" fmla="*/ 207 w 208"/>
                <a:gd name="T11" fmla="*/ 23 h 217"/>
                <a:gd name="T12" fmla="*/ 127 w 208"/>
                <a:gd name="T13" fmla="*/ 106 h 217"/>
                <a:gd name="T14" fmla="*/ 207 w 208"/>
                <a:gd name="T15" fmla="*/ 188 h 217"/>
                <a:gd name="T16" fmla="*/ 179 w 208"/>
                <a:gd name="T17" fmla="*/ 216 h 217"/>
                <a:gd name="T18" fmla="*/ 103 w 208"/>
                <a:gd name="T19" fmla="*/ 133 h 217"/>
                <a:gd name="T20" fmla="*/ 27 w 208"/>
                <a:gd name="T21" fmla="*/ 216 h 217"/>
                <a:gd name="T22" fmla="*/ 0 w 208"/>
                <a:gd name="T23" fmla="*/ 188 h 217"/>
                <a:gd name="T24" fmla="*/ 75 w 208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8" h="217">
                  <a:moveTo>
                    <a:pt x="75" y="106"/>
                  </a:moveTo>
                  <a:lnTo>
                    <a:pt x="0" y="23"/>
                  </a:lnTo>
                  <a:lnTo>
                    <a:pt x="27" y="0"/>
                  </a:lnTo>
                  <a:lnTo>
                    <a:pt x="103" y="78"/>
                  </a:lnTo>
                  <a:lnTo>
                    <a:pt x="179" y="0"/>
                  </a:lnTo>
                  <a:lnTo>
                    <a:pt x="207" y="23"/>
                  </a:lnTo>
                  <a:lnTo>
                    <a:pt x="127" y="106"/>
                  </a:lnTo>
                  <a:lnTo>
                    <a:pt x="207" y="188"/>
                  </a:lnTo>
                  <a:lnTo>
                    <a:pt x="179" y="216"/>
                  </a:lnTo>
                  <a:lnTo>
                    <a:pt x="103" y="133"/>
                  </a:lnTo>
                  <a:lnTo>
                    <a:pt x="27" y="216"/>
                  </a:lnTo>
                  <a:lnTo>
                    <a:pt x="0" y="188"/>
                  </a:lnTo>
                  <a:lnTo>
                    <a:pt x="75" y="1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8" name="Group 347"/>
          <p:cNvGrpSpPr/>
          <p:nvPr/>
        </p:nvGrpSpPr>
        <p:grpSpPr>
          <a:xfrm>
            <a:off x="2655467" y="3557032"/>
            <a:ext cx="366712" cy="293687"/>
            <a:chOff x="4259263" y="3506788"/>
            <a:chExt cx="366712" cy="293687"/>
          </a:xfrm>
        </p:grpSpPr>
        <p:sp>
          <p:nvSpPr>
            <p:cNvPr id="349" name="Freeform 1013"/>
            <p:cNvSpPr>
              <a:spLocks noChangeArrowheads="1"/>
            </p:cNvSpPr>
            <p:nvPr/>
          </p:nvSpPr>
          <p:spPr bwMode="auto">
            <a:xfrm>
              <a:off x="4268788" y="3514725"/>
              <a:ext cx="349250" cy="231775"/>
            </a:xfrm>
            <a:custGeom>
              <a:avLst/>
              <a:gdLst>
                <a:gd name="T0" fmla="*/ 968 w 969"/>
                <a:gd name="T1" fmla="*/ 644 h 645"/>
                <a:gd name="T2" fmla="*/ 0 w 969"/>
                <a:gd name="T3" fmla="*/ 644 h 645"/>
                <a:gd name="T4" fmla="*/ 0 w 969"/>
                <a:gd name="T5" fmla="*/ 0 h 645"/>
                <a:gd name="T6" fmla="*/ 968 w 969"/>
                <a:gd name="T7" fmla="*/ 0 h 645"/>
                <a:gd name="T8" fmla="*/ 968 w 969"/>
                <a:gd name="T9" fmla="*/ 644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45">
                  <a:moveTo>
                    <a:pt x="968" y="644"/>
                  </a:moveTo>
                  <a:lnTo>
                    <a:pt x="0" y="64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4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1014"/>
            <p:cNvSpPr>
              <a:spLocks noChangeArrowheads="1"/>
            </p:cNvSpPr>
            <p:nvPr/>
          </p:nvSpPr>
          <p:spPr bwMode="auto">
            <a:xfrm>
              <a:off x="4268788" y="3514725"/>
              <a:ext cx="349250" cy="231775"/>
            </a:xfrm>
            <a:custGeom>
              <a:avLst/>
              <a:gdLst>
                <a:gd name="T0" fmla="*/ 968 w 969"/>
                <a:gd name="T1" fmla="*/ 644 h 645"/>
                <a:gd name="T2" fmla="*/ 0 w 969"/>
                <a:gd name="T3" fmla="*/ 644 h 645"/>
                <a:gd name="T4" fmla="*/ 0 w 969"/>
                <a:gd name="T5" fmla="*/ 0 h 645"/>
                <a:gd name="T6" fmla="*/ 968 w 969"/>
                <a:gd name="T7" fmla="*/ 0 h 645"/>
                <a:gd name="T8" fmla="*/ 968 w 969"/>
                <a:gd name="T9" fmla="*/ 644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45">
                  <a:moveTo>
                    <a:pt x="968" y="644"/>
                  </a:moveTo>
                  <a:lnTo>
                    <a:pt x="0" y="644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4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1015"/>
            <p:cNvSpPr>
              <a:spLocks noChangeArrowheads="1"/>
            </p:cNvSpPr>
            <p:nvPr/>
          </p:nvSpPr>
          <p:spPr bwMode="auto">
            <a:xfrm>
              <a:off x="4443413" y="3514725"/>
              <a:ext cx="174625" cy="231775"/>
            </a:xfrm>
            <a:custGeom>
              <a:avLst/>
              <a:gdLst>
                <a:gd name="T0" fmla="*/ 482 w 483"/>
                <a:gd name="T1" fmla="*/ 0 h 645"/>
                <a:gd name="T2" fmla="*/ 0 w 483"/>
                <a:gd name="T3" fmla="*/ 0 h 645"/>
                <a:gd name="T4" fmla="*/ 0 w 483"/>
                <a:gd name="T5" fmla="*/ 644 h 645"/>
                <a:gd name="T6" fmla="*/ 482 w 483"/>
                <a:gd name="T7" fmla="*/ 644 h 645"/>
                <a:gd name="T8" fmla="*/ 482 w 483"/>
                <a:gd name="T9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645">
                  <a:moveTo>
                    <a:pt x="482" y="0"/>
                  </a:moveTo>
                  <a:lnTo>
                    <a:pt x="0" y="0"/>
                  </a:lnTo>
                  <a:lnTo>
                    <a:pt x="0" y="644"/>
                  </a:lnTo>
                  <a:lnTo>
                    <a:pt x="482" y="644"/>
                  </a:lnTo>
                  <a:lnTo>
                    <a:pt x="48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1016"/>
            <p:cNvSpPr>
              <a:spLocks noChangeArrowheads="1"/>
            </p:cNvSpPr>
            <p:nvPr/>
          </p:nvSpPr>
          <p:spPr bwMode="auto">
            <a:xfrm>
              <a:off x="4443413" y="3514725"/>
              <a:ext cx="174625" cy="231775"/>
            </a:xfrm>
            <a:custGeom>
              <a:avLst/>
              <a:gdLst>
                <a:gd name="T0" fmla="*/ 482 w 483"/>
                <a:gd name="T1" fmla="*/ 0 h 645"/>
                <a:gd name="T2" fmla="*/ 0 w 483"/>
                <a:gd name="T3" fmla="*/ 0 h 645"/>
                <a:gd name="T4" fmla="*/ 0 w 483"/>
                <a:gd name="T5" fmla="*/ 644 h 645"/>
                <a:gd name="T6" fmla="*/ 482 w 483"/>
                <a:gd name="T7" fmla="*/ 644 h 645"/>
                <a:gd name="T8" fmla="*/ 482 w 483"/>
                <a:gd name="T9" fmla="*/ 0 h 6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645">
                  <a:moveTo>
                    <a:pt x="482" y="0"/>
                  </a:moveTo>
                  <a:lnTo>
                    <a:pt x="0" y="0"/>
                  </a:lnTo>
                  <a:lnTo>
                    <a:pt x="0" y="644"/>
                  </a:lnTo>
                  <a:lnTo>
                    <a:pt x="482" y="644"/>
                  </a:lnTo>
                  <a:lnTo>
                    <a:pt x="48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1017"/>
            <p:cNvSpPr>
              <a:spLocks noChangeArrowheads="1"/>
            </p:cNvSpPr>
            <p:nvPr/>
          </p:nvSpPr>
          <p:spPr bwMode="auto">
            <a:xfrm>
              <a:off x="4259263" y="3506788"/>
              <a:ext cx="366712" cy="293687"/>
            </a:xfrm>
            <a:custGeom>
              <a:avLst/>
              <a:gdLst>
                <a:gd name="T0" fmla="*/ 1016 w 1017"/>
                <a:gd name="T1" fmla="*/ 691 h 814"/>
                <a:gd name="T2" fmla="*/ 1016 w 1017"/>
                <a:gd name="T3" fmla="*/ 0 h 814"/>
                <a:gd name="T4" fmla="*/ 0 w 1017"/>
                <a:gd name="T5" fmla="*/ 0 h 814"/>
                <a:gd name="T6" fmla="*/ 0 w 1017"/>
                <a:gd name="T7" fmla="*/ 691 h 814"/>
                <a:gd name="T8" fmla="*/ 343 w 1017"/>
                <a:gd name="T9" fmla="*/ 691 h 814"/>
                <a:gd name="T10" fmla="*/ 343 w 1017"/>
                <a:gd name="T11" fmla="*/ 766 h 814"/>
                <a:gd name="T12" fmla="*/ 251 w 1017"/>
                <a:gd name="T13" fmla="*/ 766 h 814"/>
                <a:gd name="T14" fmla="*/ 251 w 1017"/>
                <a:gd name="T15" fmla="*/ 813 h 814"/>
                <a:gd name="T16" fmla="*/ 765 w 1017"/>
                <a:gd name="T17" fmla="*/ 813 h 814"/>
                <a:gd name="T18" fmla="*/ 765 w 1017"/>
                <a:gd name="T19" fmla="*/ 766 h 814"/>
                <a:gd name="T20" fmla="*/ 673 w 1017"/>
                <a:gd name="T21" fmla="*/ 766 h 814"/>
                <a:gd name="T22" fmla="*/ 673 w 1017"/>
                <a:gd name="T23" fmla="*/ 691 h 814"/>
                <a:gd name="T24" fmla="*/ 1016 w 1017"/>
                <a:gd name="T25" fmla="*/ 691 h 814"/>
                <a:gd name="T26" fmla="*/ 48 w 1017"/>
                <a:gd name="T27" fmla="*/ 47 h 814"/>
                <a:gd name="T28" fmla="*/ 968 w 1017"/>
                <a:gd name="T29" fmla="*/ 47 h 814"/>
                <a:gd name="T30" fmla="*/ 968 w 1017"/>
                <a:gd name="T31" fmla="*/ 644 h 814"/>
                <a:gd name="T32" fmla="*/ 48 w 1017"/>
                <a:gd name="T33" fmla="*/ 644 h 814"/>
                <a:gd name="T34" fmla="*/ 48 w 1017"/>
                <a:gd name="T35" fmla="*/ 47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17" h="814">
                  <a:moveTo>
                    <a:pt x="1016" y="691"/>
                  </a:moveTo>
                  <a:lnTo>
                    <a:pt x="1016" y="0"/>
                  </a:lnTo>
                  <a:lnTo>
                    <a:pt x="0" y="0"/>
                  </a:lnTo>
                  <a:lnTo>
                    <a:pt x="0" y="691"/>
                  </a:lnTo>
                  <a:lnTo>
                    <a:pt x="343" y="691"/>
                  </a:lnTo>
                  <a:lnTo>
                    <a:pt x="343" y="766"/>
                  </a:lnTo>
                  <a:lnTo>
                    <a:pt x="251" y="766"/>
                  </a:lnTo>
                  <a:lnTo>
                    <a:pt x="251" y="813"/>
                  </a:lnTo>
                  <a:lnTo>
                    <a:pt x="765" y="813"/>
                  </a:lnTo>
                  <a:lnTo>
                    <a:pt x="765" y="766"/>
                  </a:lnTo>
                  <a:lnTo>
                    <a:pt x="673" y="766"/>
                  </a:lnTo>
                  <a:lnTo>
                    <a:pt x="673" y="691"/>
                  </a:lnTo>
                  <a:lnTo>
                    <a:pt x="1016" y="691"/>
                  </a:lnTo>
                  <a:close/>
                  <a:moveTo>
                    <a:pt x="48" y="47"/>
                  </a:moveTo>
                  <a:lnTo>
                    <a:pt x="968" y="47"/>
                  </a:lnTo>
                  <a:lnTo>
                    <a:pt x="968" y="644"/>
                  </a:lnTo>
                  <a:lnTo>
                    <a:pt x="48" y="644"/>
                  </a:lnTo>
                  <a:lnTo>
                    <a:pt x="48" y="4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018"/>
            <p:cNvSpPr>
              <a:spLocks noChangeArrowheads="1"/>
            </p:cNvSpPr>
            <p:nvPr/>
          </p:nvSpPr>
          <p:spPr bwMode="auto">
            <a:xfrm>
              <a:off x="4318000" y="3589338"/>
              <a:ext cx="74613" cy="77787"/>
            </a:xfrm>
            <a:custGeom>
              <a:avLst/>
              <a:gdLst>
                <a:gd name="T0" fmla="*/ 80 w 209"/>
                <a:gd name="T1" fmla="*/ 106 h 217"/>
                <a:gd name="T2" fmla="*/ 0 w 209"/>
                <a:gd name="T3" fmla="*/ 23 h 217"/>
                <a:gd name="T4" fmla="*/ 28 w 209"/>
                <a:gd name="T5" fmla="*/ 0 h 217"/>
                <a:gd name="T6" fmla="*/ 104 w 209"/>
                <a:gd name="T7" fmla="*/ 78 h 217"/>
                <a:gd name="T8" fmla="*/ 180 w 209"/>
                <a:gd name="T9" fmla="*/ 0 h 217"/>
                <a:gd name="T10" fmla="*/ 208 w 209"/>
                <a:gd name="T11" fmla="*/ 23 h 217"/>
                <a:gd name="T12" fmla="*/ 132 w 209"/>
                <a:gd name="T13" fmla="*/ 106 h 217"/>
                <a:gd name="T14" fmla="*/ 208 w 209"/>
                <a:gd name="T15" fmla="*/ 188 h 217"/>
                <a:gd name="T16" fmla="*/ 180 w 209"/>
                <a:gd name="T17" fmla="*/ 216 h 217"/>
                <a:gd name="T18" fmla="*/ 104 w 209"/>
                <a:gd name="T19" fmla="*/ 133 h 217"/>
                <a:gd name="T20" fmla="*/ 28 w 209"/>
                <a:gd name="T21" fmla="*/ 216 h 217"/>
                <a:gd name="T22" fmla="*/ 0 w 209"/>
                <a:gd name="T23" fmla="*/ 188 h 217"/>
                <a:gd name="T24" fmla="*/ 80 w 209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9" h="217">
                  <a:moveTo>
                    <a:pt x="80" y="106"/>
                  </a:moveTo>
                  <a:lnTo>
                    <a:pt x="0" y="23"/>
                  </a:lnTo>
                  <a:lnTo>
                    <a:pt x="28" y="0"/>
                  </a:lnTo>
                  <a:lnTo>
                    <a:pt x="104" y="78"/>
                  </a:lnTo>
                  <a:lnTo>
                    <a:pt x="180" y="0"/>
                  </a:lnTo>
                  <a:lnTo>
                    <a:pt x="208" y="23"/>
                  </a:lnTo>
                  <a:lnTo>
                    <a:pt x="132" y="106"/>
                  </a:lnTo>
                  <a:lnTo>
                    <a:pt x="208" y="188"/>
                  </a:lnTo>
                  <a:lnTo>
                    <a:pt x="180" y="216"/>
                  </a:lnTo>
                  <a:lnTo>
                    <a:pt x="104" y="133"/>
                  </a:lnTo>
                  <a:lnTo>
                    <a:pt x="28" y="216"/>
                  </a:lnTo>
                  <a:lnTo>
                    <a:pt x="0" y="188"/>
                  </a:lnTo>
                  <a:lnTo>
                    <a:pt x="80" y="1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019"/>
            <p:cNvSpPr>
              <a:spLocks noChangeArrowheads="1"/>
            </p:cNvSpPr>
            <p:nvPr/>
          </p:nvSpPr>
          <p:spPr bwMode="auto">
            <a:xfrm>
              <a:off x="4406900" y="3589338"/>
              <a:ext cx="73025" cy="77787"/>
            </a:xfrm>
            <a:custGeom>
              <a:avLst/>
              <a:gdLst>
                <a:gd name="T0" fmla="*/ 76 w 205"/>
                <a:gd name="T1" fmla="*/ 106 h 217"/>
                <a:gd name="T2" fmla="*/ 0 w 205"/>
                <a:gd name="T3" fmla="*/ 23 h 217"/>
                <a:gd name="T4" fmla="*/ 28 w 205"/>
                <a:gd name="T5" fmla="*/ 0 h 217"/>
                <a:gd name="T6" fmla="*/ 104 w 205"/>
                <a:gd name="T7" fmla="*/ 78 h 217"/>
                <a:gd name="T8" fmla="*/ 176 w 205"/>
                <a:gd name="T9" fmla="*/ 0 h 217"/>
                <a:gd name="T10" fmla="*/ 204 w 205"/>
                <a:gd name="T11" fmla="*/ 23 h 217"/>
                <a:gd name="T12" fmla="*/ 128 w 205"/>
                <a:gd name="T13" fmla="*/ 106 h 217"/>
                <a:gd name="T14" fmla="*/ 204 w 205"/>
                <a:gd name="T15" fmla="*/ 188 h 217"/>
                <a:gd name="T16" fmla="*/ 176 w 205"/>
                <a:gd name="T17" fmla="*/ 216 h 217"/>
                <a:gd name="T18" fmla="*/ 104 w 205"/>
                <a:gd name="T19" fmla="*/ 133 h 217"/>
                <a:gd name="T20" fmla="*/ 28 w 205"/>
                <a:gd name="T21" fmla="*/ 216 h 217"/>
                <a:gd name="T22" fmla="*/ 0 w 205"/>
                <a:gd name="T23" fmla="*/ 188 h 217"/>
                <a:gd name="T24" fmla="*/ 76 w 205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" h="217">
                  <a:moveTo>
                    <a:pt x="76" y="106"/>
                  </a:moveTo>
                  <a:lnTo>
                    <a:pt x="0" y="23"/>
                  </a:lnTo>
                  <a:lnTo>
                    <a:pt x="28" y="0"/>
                  </a:lnTo>
                  <a:lnTo>
                    <a:pt x="104" y="78"/>
                  </a:lnTo>
                  <a:lnTo>
                    <a:pt x="176" y="0"/>
                  </a:lnTo>
                  <a:lnTo>
                    <a:pt x="204" y="23"/>
                  </a:lnTo>
                  <a:lnTo>
                    <a:pt x="128" y="106"/>
                  </a:lnTo>
                  <a:lnTo>
                    <a:pt x="204" y="188"/>
                  </a:lnTo>
                  <a:lnTo>
                    <a:pt x="176" y="216"/>
                  </a:lnTo>
                  <a:lnTo>
                    <a:pt x="104" y="133"/>
                  </a:lnTo>
                  <a:lnTo>
                    <a:pt x="28" y="216"/>
                  </a:lnTo>
                  <a:lnTo>
                    <a:pt x="0" y="188"/>
                  </a:lnTo>
                  <a:lnTo>
                    <a:pt x="76" y="1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1020"/>
            <p:cNvSpPr>
              <a:spLocks noChangeArrowheads="1"/>
            </p:cNvSpPr>
            <p:nvPr/>
          </p:nvSpPr>
          <p:spPr bwMode="auto">
            <a:xfrm>
              <a:off x="4492625" y="3589338"/>
              <a:ext cx="74613" cy="77787"/>
            </a:xfrm>
            <a:custGeom>
              <a:avLst/>
              <a:gdLst>
                <a:gd name="T0" fmla="*/ 75 w 208"/>
                <a:gd name="T1" fmla="*/ 106 h 217"/>
                <a:gd name="T2" fmla="*/ 0 w 208"/>
                <a:gd name="T3" fmla="*/ 23 h 217"/>
                <a:gd name="T4" fmla="*/ 27 w 208"/>
                <a:gd name="T5" fmla="*/ 0 h 217"/>
                <a:gd name="T6" fmla="*/ 103 w 208"/>
                <a:gd name="T7" fmla="*/ 78 h 217"/>
                <a:gd name="T8" fmla="*/ 179 w 208"/>
                <a:gd name="T9" fmla="*/ 0 h 217"/>
                <a:gd name="T10" fmla="*/ 207 w 208"/>
                <a:gd name="T11" fmla="*/ 23 h 217"/>
                <a:gd name="T12" fmla="*/ 127 w 208"/>
                <a:gd name="T13" fmla="*/ 106 h 217"/>
                <a:gd name="T14" fmla="*/ 207 w 208"/>
                <a:gd name="T15" fmla="*/ 188 h 217"/>
                <a:gd name="T16" fmla="*/ 179 w 208"/>
                <a:gd name="T17" fmla="*/ 216 h 217"/>
                <a:gd name="T18" fmla="*/ 103 w 208"/>
                <a:gd name="T19" fmla="*/ 133 h 217"/>
                <a:gd name="T20" fmla="*/ 27 w 208"/>
                <a:gd name="T21" fmla="*/ 216 h 217"/>
                <a:gd name="T22" fmla="*/ 0 w 208"/>
                <a:gd name="T23" fmla="*/ 188 h 217"/>
                <a:gd name="T24" fmla="*/ 75 w 208"/>
                <a:gd name="T25" fmla="*/ 10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8" h="217">
                  <a:moveTo>
                    <a:pt x="75" y="106"/>
                  </a:moveTo>
                  <a:lnTo>
                    <a:pt x="0" y="23"/>
                  </a:lnTo>
                  <a:lnTo>
                    <a:pt x="27" y="0"/>
                  </a:lnTo>
                  <a:lnTo>
                    <a:pt x="103" y="78"/>
                  </a:lnTo>
                  <a:lnTo>
                    <a:pt x="179" y="0"/>
                  </a:lnTo>
                  <a:lnTo>
                    <a:pt x="207" y="23"/>
                  </a:lnTo>
                  <a:lnTo>
                    <a:pt x="127" y="106"/>
                  </a:lnTo>
                  <a:lnTo>
                    <a:pt x="207" y="188"/>
                  </a:lnTo>
                  <a:lnTo>
                    <a:pt x="179" y="216"/>
                  </a:lnTo>
                  <a:lnTo>
                    <a:pt x="103" y="133"/>
                  </a:lnTo>
                  <a:lnTo>
                    <a:pt x="27" y="216"/>
                  </a:lnTo>
                  <a:lnTo>
                    <a:pt x="0" y="188"/>
                  </a:lnTo>
                  <a:lnTo>
                    <a:pt x="75" y="1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7" name="Group 356"/>
          <p:cNvGrpSpPr/>
          <p:nvPr/>
        </p:nvGrpSpPr>
        <p:grpSpPr>
          <a:xfrm>
            <a:off x="2591967" y="4080218"/>
            <a:ext cx="493713" cy="493713"/>
            <a:chOff x="4187825" y="4076700"/>
            <a:chExt cx="493713" cy="493713"/>
          </a:xfrm>
        </p:grpSpPr>
        <p:sp>
          <p:nvSpPr>
            <p:cNvPr id="358" name="Freeform 1021"/>
            <p:cNvSpPr>
              <a:spLocks noChangeArrowheads="1"/>
            </p:cNvSpPr>
            <p:nvPr/>
          </p:nvSpPr>
          <p:spPr bwMode="auto">
            <a:xfrm>
              <a:off x="4187825" y="4076700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1022"/>
            <p:cNvSpPr>
              <a:spLocks noChangeArrowheads="1"/>
            </p:cNvSpPr>
            <p:nvPr/>
          </p:nvSpPr>
          <p:spPr bwMode="auto">
            <a:xfrm>
              <a:off x="4187825" y="4076700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1023"/>
            <p:cNvSpPr>
              <a:spLocks noChangeArrowheads="1"/>
            </p:cNvSpPr>
            <p:nvPr/>
          </p:nvSpPr>
          <p:spPr bwMode="auto">
            <a:xfrm>
              <a:off x="4268788" y="4198938"/>
              <a:ext cx="312737" cy="211137"/>
            </a:xfrm>
            <a:custGeom>
              <a:avLst/>
              <a:gdLst>
                <a:gd name="T0" fmla="*/ 868 w 869"/>
                <a:gd name="T1" fmla="*/ 586 h 587"/>
                <a:gd name="T2" fmla="*/ 0 w 869"/>
                <a:gd name="T3" fmla="*/ 586 h 587"/>
                <a:gd name="T4" fmla="*/ 0 w 869"/>
                <a:gd name="T5" fmla="*/ 0 h 587"/>
                <a:gd name="T6" fmla="*/ 868 w 869"/>
                <a:gd name="T7" fmla="*/ 0 h 587"/>
                <a:gd name="T8" fmla="*/ 868 w 869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9" h="587">
                  <a:moveTo>
                    <a:pt x="868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8" y="0"/>
                  </a:lnTo>
                  <a:lnTo>
                    <a:pt x="868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1024"/>
            <p:cNvSpPr>
              <a:spLocks noChangeArrowheads="1"/>
            </p:cNvSpPr>
            <p:nvPr/>
          </p:nvSpPr>
          <p:spPr bwMode="auto">
            <a:xfrm>
              <a:off x="4260850" y="4191000"/>
              <a:ext cx="328613" cy="266700"/>
            </a:xfrm>
            <a:custGeom>
              <a:avLst/>
              <a:gdLst>
                <a:gd name="T0" fmla="*/ 911 w 912"/>
                <a:gd name="T1" fmla="*/ 629 h 741"/>
                <a:gd name="T2" fmla="*/ 911 w 912"/>
                <a:gd name="T3" fmla="*/ 0 h 741"/>
                <a:gd name="T4" fmla="*/ 0 w 912"/>
                <a:gd name="T5" fmla="*/ 0 h 741"/>
                <a:gd name="T6" fmla="*/ 0 w 912"/>
                <a:gd name="T7" fmla="*/ 629 h 741"/>
                <a:gd name="T8" fmla="*/ 307 w 912"/>
                <a:gd name="T9" fmla="*/ 629 h 741"/>
                <a:gd name="T10" fmla="*/ 307 w 912"/>
                <a:gd name="T11" fmla="*/ 697 h 741"/>
                <a:gd name="T12" fmla="*/ 225 w 912"/>
                <a:gd name="T13" fmla="*/ 697 h 741"/>
                <a:gd name="T14" fmla="*/ 225 w 912"/>
                <a:gd name="T15" fmla="*/ 740 h 741"/>
                <a:gd name="T16" fmla="*/ 686 w 912"/>
                <a:gd name="T17" fmla="*/ 740 h 741"/>
                <a:gd name="T18" fmla="*/ 686 w 912"/>
                <a:gd name="T19" fmla="*/ 697 h 741"/>
                <a:gd name="T20" fmla="*/ 604 w 912"/>
                <a:gd name="T21" fmla="*/ 697 h 741"/>
                <a:gd name="T22" fmla="*/ 604 w 912"/>
                <a:gd name="T23" fmla="*/ 629 h 741"/>
                <a:gd name="T24" fmla="*/ 911 w 912"/>
                <a:gd name="T25" fmla="*/ 629 h 741"/>
                <a:gd name="T26" fmla="*/ 43 w 912"/>
                <a:gd name="T27" fmla="*/ 43 h 741"/>
                <a:gd name="T28" fmla="*/ 868 w 912"/>
                <a:gd name="T29" fmla="*/ 43 h 741"/>
                <a:gd name="T30" fmla="*/ 868 w 912"/>
                <a:gd name="T31" fmla="*/ 586 h 741"/>
                <a:gd name="T32" fmla="*/ 43 w 912"/>
                <a:gd name="T33" fmla="*/ 586 h 741"/>
                <a:gd name="T34" fmla="*/ 43 w 912"/>
                <a:gd name="T35" fmla="*/ 4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2" h="741">
                  <a:moveTo>
                    <a:pt x="911" y="629"/>
                  </a:moveTo>
                  <a:lnTo>
                    <a:pt x="911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7" y="629"/>
                  </a:lnTo>
                  <a:lnTo>
                    <a:pt x="307" y="697"/>
                  </a:lnTo>
                  <a:lnTo>
                    <a:pt x="225" y="697"/>
                  </a:lnTo>
                  <a:lnTo>
                    <a:pt x="225" y="740"/>
                  </a:lnTo>
                  <a:lnTo>
                    <a:pt x="686" y="740"/>
                  </a:lnTo>
                  <a:lnTo>
                    <a:pt x="686" y="697"/>
                  </a:lnTo>
                  <a:lnTo>
                    <a:pt x="604" y="697"/>
                  </a:lnTo>
                  <a:lnTo>
                    <a:pt x="604" y="629"/>
                  </a:lnTo>
                  <a:lnTo>
                    <a:pt x="911" y="629"/>
                  </a:lnTo>
                  <a:close/>
                  <a:moveTo>
                    <a:pt x="43" y="43"/>
                  </a:moveTo>
                  <a:lnTo>
                    <a:pt x="868" y="43"/>
                  </a:lnTo>
                  <a:lnTo>
                    <a:pt x="868" y="586"/>
                  </a:lnTo>
                  <a:lnTo>
                    <a:pt x="43" y="586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1025"/>
            <p:cNvSpPr>
              <a:spLocks noChangeArrowheads="1"/>
            </p:cNvSpPr>
            <p:nvPr/>
          </p:nvSpPr>
          <p:spPr bwMode="auto">
            <a:xfrm>
              <a:off x="4313238" y="4265613"/>
              <a:ext cx="66675" cy="71437"/>
            </a:xfrm>
            <a:custGeom>
              <a:avLst/>
              <a:gdLst>
                <a:gd name="T0" fmla="*/ 72 w 187"/>
                <a:gd name="T1" fmla="*/ 97 h 198"/>
                <a:gd name="T2" fmla="*/ 0 w 187"/>
                <a:gd name="T3" fmla="*/ 22 h 198"/>
                <a:gd name="T4" fmla="*/ 25 w 187"/>
                <a:gd name="T5" fmla="*/ 0 h 198"/>
                <a:gd name="T6" fmla="*/ 93 w 187"/>
                <a:gd name="T7" fmla="*/ 72 h 198"/>
                <a:gd name="T8" fmla="*/ 161 w 187"/>
                <a:gd name="T9" fmla="*/ 0 h 198"/>
                <a:gd name="T10" fmla="*/ 186 w 187"/>
                <a:gd name="T11" fmla="*/ 22 h 198"/>
                <a:gd name="T12" fmla="*/ 118 w 187"/>
                <a:gd name="T13" fmla="*/ 97 h 198"/>
                <a:gd name="T14" fmla="*/ 186 w 187"/>
                <a:gd name="T15" fmla="*/ 172 h 198"/>
                <a:gd name="T16" fmla="*/ 161 w 187"/>
                <a:gd name="T17" fmla="*/ 197 h 198"/>
                <a:gd name="T18" fmla="*/ 93 w 187"/>
                <a:gd name="T19" fmla="*/ 122 h 198"/>
                <a:gd name="T20" fmla="*/ 25 w 187"/>
                <a:gd name="T21" fmla="*/ 197 h 198"/>
                <a:gd name="T22" fmla="*/ 0 w 187"/>
                <a:gd name="T23" fmla="*/ 172 h 198"/>
                <a:gd name="T24" fmla="*/ 72 w 187"/>
                <a:gd name="T25" fmla="*/ 9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7" h="198">
                  <a:moveTo>
                    <a:pt x="72" y="97"/>
                  </a:moveTo>
                  <a:lnTo>
                    <a:pt x="0" y="22"/>
                  </a:lnTo>
                  <a:lnTo>
                    <a:pt x="25" y="0"/>
                  </a:lnTo>
                  <a:lnTo>
                    <a:pt x="93" y="72"/>
                  </a:lnTo>
                  <a:lnTo>
                    <a:pt x="161" y="0"/>
                  </a:lnTo>
                  <a:lnTo>
                    <a:pt x="186" y="22"/>
                  </a:lnTo>
                  <a:lnTo>
                    <a:pt x="118" y="97"/>
                  </a:lnTo>
                  <a:lnTo>
                    <a:pt x="186" y="172"/>
                  </a:lnTo>
                  <a:lnTo>
                    <a:pt x="161" y="197"/>
                  </a:lnTo>
                  <a:lnTo>
                    <a:pt x="93" y="122"/>
                  </a:lnTo>
                  <a:lnTo>
                    <a:pt x="25" y="197"/>
                  </a:lnTo>
                  <a:lnTo>
                    <a:pt x="0" y="172"/>
                  </a:lnTo>
                  <a:lnTo>
                    <a:pt x="72" y="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1026"/>
            <p:cNvSpPr>
              <a:spLocks noChangeArrowheads="1"/>
            </p:cNvSpPr>
            <p:nvPr/>
          </p:nvSpPr>
          <p:spPr bwMode="auto">
            <a:xfrm>
              <a:off x="4391025" y="4265613"/>
              <a:ext cx="65088" cy="71437"/>
            </a:xfrm>
            <a:custGeom>
              <a:avLst/>
              <a:gdLst>
                <a:gd name="T0" fmla="*/ 68 w 183"/>
                <a:gd name="T1" fmla="*/ 97 h 198"/>
                <a:gd name="T2" fmla="*/ 0 w 183"/>
                <a:gd name="T3" fmla="*/ 22 h 198"/>
                <a:gd name="T4" fmla="*/ 25 w 183"/>
                <a:gd name="T5" fmla="*/ 0 h 198"/>
                <a:gd name="T6" fmla="*/ 93 w 183"/>
                <a:gd name="T7" fmla="*/ 72 h 198"/>
                <a:gd name="T8" fmla="*/ 157 w 183"/>
                <a:gd name="T9" fmla="*/ 0 h 198"/>
                <a:gd name="T10" fmla="*/ 182 w 183"/>
                <a:gd name="T11" fmla="*/ 22 h 198"/>
                <a:gd name="T12" fmla="*/ 114 w 183"/>
                <a:gd name="T13" fmla="*/ 97 h 198"/>
                <a:gd name="T14" fmla="*/ 182 w 183"/>
                <a:gd name="T15" fmla="*/ 172 h 198"/>
                <a:gd name="T16" fmla="*/ 157 w 183"/>
                <a:gd name="T17" fmla="*/ 197 h 198"/>
                <a:gd name="T18" fmla="*/ 93 w 183"/>
                <a:gd name="T19" fmla="*/ 122 h 198"/>
                <a:gd name="T20" fmla="*/ 25 w 183"/>
                <a:gd name="T21" fmla="*/ 197 h 198"/>
                <a:gd name="T22" fmla="*/ 0 w 183"/>
                <a:gd name="T23" fmla="*/ 172 h 198"/>
                <a:gd name="T24" fmla="*/ 68 w 183"/>
                <a:gd name="T25" fmla="*/ 9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3" h="198">
                  <a:moveTo>
                    <a:pt x="68" y="97"/>
                  </a:moveTo>
                  <a:lnTo>
                    <a:pt x="0" y="22"/>
                  </a:lnTo>
                  <a:lnTo>
                    <a:pt x="25" y="0"/>
                  </a:lnTo>
                  <a:lnTo>
                    <a:pt x="93" y="72"/>
                  </a:lnTo>
                  <a:lnTo>
                    <a:pt x="157" y="0"/>
                  </a:lnTo>
                  <a:lnTo>
                    <a:pt x="182" y="22"/>
                  </a:lnTo>
                  <a:lnTo>
                    <a:pt x="114" y="97"/>
                  </a:lnTo>
                  <a:lnTo>
                    <a:pt x="182" y="172"/>
                  </a:lnTo>
                  <a:lnTo>
                    <a:pt x="157" y="197"/>
                  </a:lnTo>
                  <a:lnTo>
                    <a:pt x="93" y="122"/>
                  </a:lnTo>
                  <a:lnTo>
                    <a:pt x="25" y="197"/>
                  </a:lnTo>
                  <a:lnTo>
                    <a:pt x="0" y="172"/>
                  </a:lnTo>
                  <a:lnTo>
                    <a:pt x="68" y="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1027"/>
            <p:cNvSpPr>
              <a:spLocks noChangeArrowheads="1"/>
            </p:cNvSpPr>
            <p:nvPr/>
          </p:nvSpPr>
          <p:spPr bwMode="auto">
            <a:xfrm>
              <a:off x="4468813" y="4265613"/>
              <a:ext cx="66675" cy="71437"/>
            </a:xfrm>
            <a:custGeom>
              <a:avLst/>
              <a:gdLst>
                <a:gd name="T0" fmla="*/ 68 w 187"/>
                <a:gd name="T1" fmla="*/ 97 h 198"/>
                <a:gd name="T2" fmla="*/ 0 w 187"/>
                <a:gd name="T3" fmla="*/ 22 h 198"/>
                <a:gd name="T4" fmla="*/ 26 w 187"/>
                <a:gd name="T5" fmla="*/ 0 h 198"/>
                <a:gd name="T6" fmla="*/ 93 w 187"/>
                <a:gd name="T7" fmla="*/ 72 h 198"/>
                <a:gd name="T8" fmla="*/ 161 w 187"/>
                <a:gd name="T9" fmla="*/ 0 h 198"/>
                <a:gd name="T10" fmla="*/ 186 w 187"/>
                <a:gd name="T11" fmla="*/ 22 h 198"/>
                <a:gd name="T12" fmla="*/ 115 w 187"/>
                <a:gd name="T13" fmla="*/ 97 h 198"/>
                <a:gd name="T14" fmla="*/ 186 w 187"/>
                <a:gd name="T15" fmla="*/ 172 h 198"/>
                <a:gd name="T16" fmla="*/ 161 w 187"/>
                <a:gd name="T17" fmla="*/ 197 h 198"/>
                <a:gd name="T18" fmla="*/ 93 w 187"/>
                <a:gd name="T19" fmla="*/ 122 h 198"/>
                <a:gd name="T20" fmla="*/ 26 w 187"/>
                <a:gd name="T21" fmla="*/ 197 h 198"/>
                <a:gd name="T22" fmla="*/ 0 w 187"/>
                <a:gd name="T23" fmla="*/ 172 h 198"/>
                <a:gd name="T24" fmla="*/ 68 w 187"/>
                <a:gd name="T25" fmla="*/ 9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7" h="198">
                  <a:moveTo>
                    <a:pt x="68" y="97"/>
                  </a:moveTo>
                  <a:lnTo>
                    <a:pt x="0" y="22"/>
                  </a:lnTo>
                  <a:lnTo>
                    <a:pt x="26" y="0"/>
                  </a:lnTo>
                  <a:lnTo>
                    <a:pt x="93" y="72"/>
                  </a:lnTo>
                  <a:lnTo>
                    <a:pt x="161" y="0"/>
                  </a:lnTo>
                  <a:lnTo>
                    <a:pt x="186" y="22"/>
                  </a:lnTo>
                  <a:lnTo>
                    <a:pt x="115" y="97"/>
                  </a:lnTo>
                  <a:lnTo>
                    <a:pt x="186" y="172"/>
                  </a:lnTo>
                  <a:lnTo>
                    <a:pt x="161" y="197"/>
                  </a:lnTo>
                  <a:lnTo>
                    <a:pt x="93" y="122"/>
                  </a:lnTo>
                  <a:lnTo>
                    <a:pt x="26" y="197"/>
                  </a:lnTo>
                  <a:lnTo>
                    <a:pt x="0" y="172"/>
                  </a:lnTo>
                  <a:lnTo>
                    <a:pt x="68" y="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028"/>
            <p:cNvSpPr>
              <a:spLocks noChangeArrowheads="1"/>
            </p:cNvSpPr>
            <p:nvPr/>
          </p:nvSpPr>
          <p:spPr bwMode="auto">
            <a:xfrm>
              <a:off x="4260850" y="4191000"/>
              <a:ext cx="420688" cy="379413"/>
            </a:xfrm>
            <a:custGeom>
              <a:avLst/>
              <a:gdLst>
                <a:gd name="T0" fmla="*/ 911 w 1169"/>
                <a:gd name="T1" fmla="*/ 0 h 1055"/>
                <a:gd name="T2" fmla="*/ 911 w 1169"/>
                <a:gd name="T3" fmla="*/ 629 h 1055"/>
                <a:gd name="T4" fmla="*/ 604 w 1169"/>
                <a:gd name="T5" fmla="*/ 629 h 1055"/>
                <a:gd name="T6" fmla="*/ 604 w 1169"/>
                <a:gd name="T7" fmla="*/ 697 h 1055"/>
                <a:gd name="T8" fmla="*/ 686 w 1169"/>
                <a:gd name="T9" fmla="*/ 697 h 1055"/>
                <a:gd name="T10" fmla="*/ 686 w 1169"/>
                <a:gd name="T11" fmla="*/ 740 h 1055"/>
                <a:gd name="T12" fmla="*/ 225 w 1169"/>
                <a:gd name="T13" fmla="*/ 740 h 1055"/>
                <a:gd name="T14" fmla="*/ 225 w 1169"/>
                <a:gd name="T15" fmla="*/ 697 h 1055"/>
                <a:gd name="T16" fmla="*/ 307 w 1169"/>
                <a:gd name="T17" fmla="*/ 697 h 1055"/>
                <a:gd name="T18" fmla="*/ 307 w 1169"/>
                <a:gd name="T19" fmla="*/ 629 h 1055"/>
                <a:gd name="T20" fmla="*/ 0 w 1169"/>
                <a:gd name="T21" fmla="*/ 629 h 1055"/>
                <a:gd name="T22" fmla="*/ 428 w 1169"/>
                <a:gd name="T23" fmla="*/ 1054 h 1055"/>
                <a:gd name="T24" fmla="*/ 1168 w 1169"/>
                <a:gd name="T25" fmla="*/ 1054 h 1055"/>
                <a:gd name="T26" fmla="*/ 1168 w 1169"/>
                <a:gd name="T27" fmla="*/ 257 h 1055"/>
                <a:gd name="T28" fmla="*/ 911 w 1169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69" h="1055">
                  <a:moveTo>
                    <a:pt x="911" y="0"/>
                  </a:moveTo>
                  <a:lnTo>
                    <a:pt x="911" y="629"/>
                  </a:lnTo>
                  <a:lnTo>
                    <a:pt x="604" y="629"/>
                  </a:lnTo>
                  <a:lnTo>
                    <a:pt x="604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5" y="740"/>
                  </a:lnTo>
                  <a:lnTo>
                    <a:pt x="225" y="697"/>
                  </a:lnTo>
                  <a:lnTo>
                    <a:pt x="307" y="697"/>
                  </a:lnTo>
                  <a:lnTo>
                    <a:pt x="307" y="629"/>
                  </a:lnTo>
                  <a:lnTo>
                    <a:pt x="0" y="629"/>
                  </a:lnTo>
                  <a:lnTo>
                    <a:pt x="428" y="1054"/>
                  </a:lnTo>
                  <a:lnTo>
                    <a:pt x="1168" y="1054"/>
                  </a:lnTo>
                  <a:lnTo>
                    <a:pt x="1168" y="257"/>
                  </a:lnTo>
                  <a:lnTo>
                    <a:pt x="91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1029"/>
            <p:cNvSpPr>
              <a:spLocks noChangeArrowheads="1"/>
            </p:cNvSpPr>
            <p:nvPr/>
          </p:nvSpPr>
          <p:spPr bwMode="auto">
            <a:xfrm>
              <a:off x="4260850" y="4191000"/>
              <a:ext cx="420688" cy="379413"/>
            </a:xfrm>
            <a:custGeom>
              <a:avLst/>
              <a:gdLst>
                <a:gd name="T0" fmla="*/ 911 w 1169"/>
                <a:gd name="T1" fmla="*/ 0 h 1055"/>
                <a:gd name="T2" fmla="*/ 911 w 1169"/>
                <a:gd name="T3" fmla="*/ 629 h 1055"/>
                <a:gd name="T4" fmla="*/ 604 w 1169"/>
                <a:gd name="T5" fmla="*/ 629 h 1055"/>
                <a:gd name="T6" fmla="*/ 604 w 1169"/>
                <a:gd name="T7" fmla="*/ 697 h 1055"/>
                <a:gd name="T8" fmla="*/ 686 w 1169"/>
                <a:gd name="T9" fmla="*/ 697 h 1055"/>
                <a:gd name="T10" fmla="*/ 686 w 1169"/>
                <a:gd name="T11" fmla="*/ 740 h 1055"/>
                <a:gd name="T12" fmla="*/ 225 w 1169"/>
                <a:gd name="T13" fmla="*/ 740 h 1055"/>
                <a:gd name="T14" fmla="*/ 225 w 1169"/>
                <a:gd name="T15" fmla="*/ 697 h 1055"/>
                <a:gd name="T16" fmla="*/ 307 w 1169"/>
                <a:gd name="T17" fmla="*/ 697 h 1055"/>
                <a:gd name="T18" fmla="*/ 307 w 1169"/>
                <a:gd name="T19" fmla="*/ 629 h 1055"/>
                <a:gd name="T20" fmla="*/ 0 w 1169"/>
                <a:gd name="T21" fmla="*/ 629 h 1055"/>
                <a:gd name="T22" fmla="*/ 428 w 1169"/>
                <a:gd name="T23" fmla="*/ 1054 h 1055"/>
                <a:gd name="T24" fmla="*/ 1168 w 1169"/>
                <a:gd name="T25" fmla="*/ 1054 h 1055"/>
                <a:gd name="T26" fmla="*/ 1168 w 1169"/>
                <a:gd name="T27" fmla="*/ 257 h 1055"/>
                <a:gd name="T28" fmla="*/ 911 w 1169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69" h="1055">
                  <a:moveTo>
                    <a:pt x="911" y="0"/>
                  </a:moveTo>
                  <a:lnTo>
                    <a:pt x="911" y="629"/>
                  </a:lnTo>
                  <a:lnTo>
                    <a:pt x="604" y="629"/>
                  </a:lnTo>
                  <a:lnTo>
                    <a:pt x="604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5" y="740"/>
                  </a:lnTo>
                  <a:lnTo>
                    <a:pt x="225" y="697"/>
                  </a:lnTo>
                  <a:lnTo>
                    <a:pt x="307" y="697"/>
                  </a:lnTo>
                  <a:lnTo>
                    <a:pt x="307" y="629"/>
                  </a:lnTo>
                  <a:lnTo>
                    <a:pt x="0" y="629"/>
                  </a:lnTo>
                  <a:lnTo>
                    <a:pt x="428" y="1054"/>
                  </a:lnTo>
                  <a:lnTo>
                    <a:pt x="1168" y="1054"/>
                  </a:lnTo>
                  <a:lnTo>
                    <a:pt x="1168" y="257"/>
                  </a:lnTo>
                  <a:lnTo>
                    <a:pt x="91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9" name="Group 458"/>
          <p:cNvGrpSpPr/>
          <p:nvPr/>
        </p:nvGrpSpPr>
        <p:grpSpPr>
          <a:xfrm>
            <a:off x="3409450" y="4079424"/>
            <a:ext cx="493712" cy="495300"/>
            <a:chOff x="4995863" y="4078288"/>
            <a:chExt cx="493712" cy="495300"/>
          </a:xfrm>
        </p:grpSpPr>
        <p:sp>
          <p:nvSpPr>
            <p:cNvPr id="460" name="Freeform 1118"/>
            <p:cNvSpPr>
              <a:spLocks noChangeArrowheads="1"/>
            </p:cNvSpPr>
            <p:nvPr/>
          </p:nvSpPr>
          <p:spPr bwMode="auto">
            <a:xfrm>
              <a:off x="4995863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1119"/>
            <p:cNvSpPr>
              <a:spLocks noChangeArrowheads="1"/>
            </p:cNvSpPr>
            <p:nvPr/>
          </p:nvSpPr>
          <p:spPr bwMode="auto">
            <a:xfrm>
              <a:off x="4995863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1120"/>
            <p:cNvSpPr>
              <a:spLocks noChangeArrowheads="1"/>
            </p:cNvSpPr>
            <p:nvPr/>
          </p:nvSpPr>
          <p:spPr bwMode="auto">
            <a:xfrm>
              <a:off x="5084763" y="4195763"/>
              <a:ext cx="404812" cy="377825"/>
            </a:xfrm>
            <a:custGeom>
              <a:avLst/>
              <a:gdLst>
                <a:gd name="T0" fmla="*/ 657 w 1126"/>
                <a:gd name="T1" fmla="*/ 0 h 1048"/>
                <a:gd name="T2" fmla="*/ 657 w 1126"/>
                <a:gd name="T3" fmla="*/ 0 h 1048"/>
                <a:gd name="T4" fmla="*/ 650 w 1126"/>
                <a:gd name="T5" fmla="*/ 25 h 1048"/>
                <a:gd name="T6" fmla="*/ 728 w 1126"/>
                <a:gd name="T7" fmla="*/ 222 h 1048"/>
                <a:gd name="T8" fmla="*/ 707 w 1126"/>
                <a:gd name="T9" fmla="*/ 386 h 1048"/>
                <a:gd name="T10" fmla="*/ 857 w 1126"/>
                <a:gd name="T11" fmla="*/ 386 h 1048"/>
                <a:gd name="T12" fmla="*/ 857 w 1126"/>
                <a:gd name="T13" fmla="*/ 772 h 1048"/>
                <a:gd name="T14" fmla="*/ 875 w 1126"/>
                <a:gd name="T15" fmla="*/ 804 h 1048"/>
                <a:gd name="T16" fmla="*/ 0 w 1126"/>
                <a:gd name="T17" fmla="*/ 804 h 1048"/>
                <a:gd name="T18" fmla="*/ 246 w 1126"/>
                <a:gd name="T19" fmla="*/ 1047 h 1048"/>
                <a:gd name="T20" fmla="*/ 1125 w 1126"/>
                <a:gd name="T21" fmla="*/ 1047 h 1048"/>
                <a:gd name="T22" fmla="*/ 1125 w 1126"/>
                <a:gd name="T23" fmla="*/ 468 h 1048"/>
                <a:gd name="T24" fmla="*/ 657 w 1126"/>
                <a:gd name="T25" fmla="*/ 0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26" h="1048">
                  <a:moveTo>
                    <a:pt x="657" y="0"/>
                  </a:moveTo>
                  <a:lnTo>
                    <a:pt x="657" y="0"/>
                  </a:lnTo>
                  <a:cubicBezTo>
                    <a:pt x="650" y="25"/>
                    <a:pt x="650" y="25"/>
                    <a:pt x="650" y="25"/>
                  </a:cubicBezTo>
                  <a:cubicBezTo>
                    <a:pt x="700" y="75"/>
                    <a:pt x="728" y="147"/>
                    <a:pt x="728" y="222"/>
                  </a:cubicBezTo>
                  <a:cubicBezTo>
                    <a:pt x="707" y="386"/>
                    <a:pt x="707" y="386"/>
                    <a:pt x="707" y="386"/>
                  </a:cubicBezTo>
                  <a:cubicBezTo>
                    <a:pt x="857" y="386"/>
                    <a:pt x="857" y="386"/>
                    <a:pt x="857" y="386"/>
                  </a:cubicBezTo>
                  <a:cubicBezTo>
                    <a:pt x="857" y="772"/>
                    <a:pt x="857" y="772"/>
                    <a:pt x="857" y="772"/>
                  </a:cubicBezTo>
                  <a:cubicBezTo>
                    <a:pt x="875" y="804"/>
                    <a:pt x="875" y="804"/>
                    <a:pt x="875" y="804"/>
                  </a:cubicBezTo>
                  <a:cubicBezTo>
                    <a:pt x="0" y="804"/>
                    <a:pt x="0" y="804"/>
                    <a:pt x="0" y="804"/>
                  </a:cubicBezTo>
                  <a:cubicBezTo>
                    <a:pt x="246" y="1047"/>
                    <a:pt x="246" y="1047"/>
                    <a:pt x="246" y="1047"/>
                  </a:cubicBezTo>
                  <a:cubicBezTo>
                    <a:pt x="1125" y="1047"/>
                    <a:pt x="1125" y="1047"/>
                    <a:pt x="1125" y="1047"/>
                  </a:cubicBezTo>
                  <a:cubicBezTo>
                    <a:pt x="1125" y="468"/>
                    <a:pt x="1125" y="468"/>
                    <a:pt x="1125" y="468"/>
                  </a:cubicBezTo>
                  <a:cubicBezTo>
                    <a:pt x="657" y="0"/>
                    <a:pt x="657" y="0"/>
                    <a:pt x="65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1121"/>
            <p:cNvSpPr>
              <a:spLocks noChangeArrowheads="1"/>
            </p:cNvSpPr>
            <p:nvPr/>
          </p:nvSpPr>
          <p:spPr bwMode="auto">
            <a:xfrm>
              <a:off x="5084763" y="4325938"/>
              <a:ext cx="315912" cy="158750"/>
            </a:xfrm>
            <a:custGeom>
              <a:avLst/>
              <a:gdLst>
                <a:gd name="T0" fmla="*/ 875 w 876"/>
                <a:gd name="T1" fmla="*/ 439 h 440"/>
                <a:gd name="T2" fmla="*/ 0 w 876"/>
                <a:gd name="T3" fmla="*/ 439 h 440"/>
                <a:gd name="T4" fmla="*/ 0 w 876"/>
                <a:gd name="T5" fmla="*/ 0 h 440"/>
                <a:gd name="T6" fmla="*/ 875 w 876"/>
                <a:gd name="T7" fmla="*/ 0 h 440"/>
                <a:gd name="T8" fmla="*/ 875 w 876"/>
                <a:gd name="T9" fmla="*/ 439 h 440"/>
                <a:gd name="T10" fmla="*/ 42 w 876"/>
                <a:gd name="T11" fmla="*/ 396 h 440"/>
                <a:gd name="T12" fmla="*/ 836 w 876"/>
                <a:gd name="T13" fmla="*/ 396 h 440"/>
                <a:gd name="T14" fmla="*/ 836 w 876"/>
                <a:gd name="T15" fmla="*/ 42 h 440"/>
                <a:gd name="T16" fmla="*/ 42 w 876"/>
                <a:gd name="T17" fmla="*/ 42 h 440"/>
                <a:gd name="T18" fmla="*/ 42 w 876"/>
                <a:gd name="T19" fmla="*/ 396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6" h="440">
                  <a:moveTo>
                    <a:pt x="875" y="439"/>
                  </a:moveTo>
                  <a:lnTo>
                    <a:pt x="0" y="439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39"/>
                  </a:lnTo>
                  <a:close/>
                  <a:moveTo>
                    <a:pt x="42" y="396"/>
                  </a:moveTo>
                  <a:lnTo>
                    <a:pt x="836" y="396"/>
                  </a:lnTo>
                  <a:lnTo>
                    <a:pt x="836" y="42"/>
                  </a:lnTo>
                  <a:lnTo>
                    <a:pt x="42" y="42"/>
                  </a:lnTo>
                  <a:lnTo>
                    <a:pt x="42" y="3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1122"/>
            <p:cNvSpPr>
              <a:spLocks noChangeArrowheads="1"/>
            </p:cNvSpPr>
            <p:nvPr/>
          </p:nvSpPr>
          <p:spPr bwMode="auto">
            <a:xfrm>
              <a:off x="5165725" y="4241800"/>
              <a:ext cx="152400" cy="85725"/>
            </a:xfrm>
            <a:custGeom>
              <a:avLst/>
              <a:gdLst>
                <a:gd name="T0" fmla="*/ 32 w 423"/>
                <a:gd name="T1" fmla="*/ 236 h 237"/>
                <a:gd name="T2" fmla="*/ 32 w 423"/>
                <a:gd name="T3" fmla="*/ 236 h 237"/>
                <a:gd name="T4" fmla="*/ 390 w 423"/>
                <a:gd name="T5" fmla="*/ 236 h 237"/>
                <a:gd name="T6" fmla="*/ 422 w 423"/>
                <a:gd name="T7" fmla="*/ 71 h 237"/>
                <a:gd name="T8" fmla="*/ 422 w 423"/>
                <a:gd name="T9" fmla="*/ 61 h 237"/>
                <a:gd name="T10" fmla="*/ 411 w 423"/>
                <a:gd name="T11" fmla="*/ 53 h 237"/>
                <a:gd name="T12" fmla="*/ 211 w 423"/>
                <a:gd name="T13" fmla="*/ 0 h 237"/>
                <a:gd name="T14" fmla="*/ 11 w 423"/>
                <a:gd name="T15" fmla="*/ 53 h 237"/>
                <a:gd name="T16" fmla="*/ 0 w 423"/>
                <a:gd name="T17" fmla="*/ 61 h 237"/>
                <a:gd name="T18" fmla="*/ 0 w 423"/>
                <a:gd name="T19" fmla="*/ 71 h 237"/>
                <a:gd name="T20" fmla="*/ 32 w 423"/>
                <a:gd name="T21" fmla="*/ 236 h 237"/>
                <a:gd name="T22" fmla="*/ 336 w 423"/>
                <a:gd name="T23" fmla="*/ 100 h 237"/>
                <a:gd name="T24" fmla="*/ 336 w 423"/>
                <a:gd name="T25" fmla="*/ 100 h 237"/>
                <a:gd name="T26" fmla="*/ 240 w 423"/>
                <a:gd name="T27" fmla="*/ 168 h 237"/>
                <a:gd name="T28" fmla="*/ 336 w 423"/>
                <a:gd name="T29" fmla="*/ 100 h 237"/>
                <a:gd name="T30" fmla="*/ 86 w 423"/>
                <a:gd name="T31" fmla="*/ 100 h 237"/>
                <a:gd name="T32" fmla="*/ 86 w 423"/>
                <a:gd name="T33" fmla="*/ 100 h 237"/>
                <a:gd name="T34" fmla="*/ 182 w 423"/>
                <a:gd name="T35" fmla="*/ 168 h 237"/>
                <a:gd name="T36" fmla="*/ 86 w 423"/>
                <a:gd name="T37" fmla="*/ 10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3" h="237">
                  <a:moveTo>
                    <a:pt x="32" y="236"/>
                  </a:moveTo>
                  <a:lnTo>
                    <a:pt x="32" y="236"/>
                  </a:lnTo>
                  <a:cubicBezTo>
                    <a:pt x="390" y="236"/>
                    <a:pt x="390" y="236"/>
                    <a:pt x="390" y="236"/>
                  </a:cubicBezTo>
                  <a:cubicBezTo>
                    <a:pt x="404" y="189"/>
                    <a:pt x="415" y="132"/>
                    <a:pt x="422" y="71"/>
                  </a:cubicBezTo>
                  <a:cubicBezTo>
                    <a:pt x="422" y="61"/>
                    <a:pt x="422" y="61"/>
                    <a:pt x="422" y="61"/>
                  </a:cubicBezTo>
                  <a:cubicBezTo>
                    <a:pt x="411" y="53"/>
                    <a:pt x="411" y="53"/>
                    <a:pt x="411" y="53"/>
                  </a:cubicBezTo>
                  <a:cubicBezTo>
                    <a:pt x="408" y="53"/>
                    <a:pt x="329" y="0"/>
                    <a:pt x="211" y="0"/>
                  </a:cubicBezTo>
                  <a:cubicBezTo>
                    <a:pt x="93" y="0"/>
                    <a:pt x="15" y="53"/>
                    <a:pt x="11" y="5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4" y="132"/>
                    <a:pt x="18" y="189"/>
                    <a:pt x="32" y="236"/>
                  </a:cubicBezTo>
                  <a:close/>
                  <a:moveTo>
                    <a:pt x="336" y="100"/>
                  </a:moveTo>
                  <a:lnTo>
                    <a:pt x="336" y="100"/>
                  </a:lnTo>
                  <a:cubicBezTo>
                    <a:pt x="354" y="225"/>
                    <a:pt x="240" y="168"/>
                    <a:pt x="240" y="168"/>
                  </a:cubicBezTo>
                  <a:lnTo>
                    <a:pt x="336" y="100"/>
                  </a:lnTo>
                  <a:close/>
                  <a:moveTo>
                    <a:pt x="86" y="100"/>
                  </a:moveTo>
                  <a:lnTo>
                    <a:pt x="86" y="100"/>
                  </a:lnTo>
                  <a:cubicBezTo>
                    <a:pt x="182" y="168"/>
                    <a:pt x="182" y="168"/>
                    <a:pt x="182" y="168"/>
                  </a:cubicBezTo>
                  <a:cubicBezTo>
                    <a:pt x="182" y="168"/>
                    <a:pt x="68" y="225"/>
                    <a:pt x="86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1123"/>
            <p:cNvSpPr>
              <a:spLocks noChangeArrowheads="1"/>
            </p:cNvSpPr>
            <p:nvPr/>
          </p:nvSpPr>
          <p:spPr bwMode="auto">
            <a:xfrm>
              <a:off x="5130800" y="4162425"/>
              <a:ext cx="223838" cy="163513"/>
            </a:xfrm>
            <a:custGeom>
              <a:avLst/>
              <a:gdLst>
                <a:gd name="T0" fmla="*/ 61 w 623"/>
                <a:gd name="T1" fmla="*/ 454 h 455"/>
                <a:gd name="T2" fmla="*/ 61 w 623"/>
                <a:gd name="T3" fmla="*/ 454 h 455"/>
                <a:gd name="T4" fmla="*/ 43 w 623"/>
                <a:gd name="T5" fmla="*/ 311 h 455"/>
                <a:gd name="T6" fmla="*/ 311 w 623"/>
                <a:gd name="T7" fmla="*/ 43 h 455"/>
                <a:gd name="T8" fmla="*/ 579 w 623"/>
                <a:gd name="T9" fmla="*/ 311 h 455"/>
                <a:gd name="T10" fmla="*/ 561 w 623"/>
                <a:gd name="T11" fmla="*/ 454 h 455"/>
                <a:gd name="T12" fmla="*/ 604 w 623"/>
                <a:gd name="T13" fmla="*/ 454 h 455"/>
                <a:gd name="T14" fmla="*/ 622 w 623"/>
                <a:gd name="T15" fmla="*/ 314 h 455"/>
                <a:gd name="T16" fmla="*/ 622 w 623"/>
                <a:gd name="T17" fmla="*/ 311 h 455"/>
                <a:gd name="T18" fmla="*/ 311 w 623"/>
                <a:gd name="T19" fmla="*/ 0 h 455"/>
                <a:gd name="T20" fmla="*/ 0 w 623"/>
                <a:gd name="T21" fmla="*/ 311 h 455"/>
                <a:gd name="T22" fmla="*/ 18 w 623"/>
                <a:gd name="T23" fmla="*/ 454 h 455"/>
                <a:gd name="T24" fmla="*/ 61 w 623"/>
                <a:gd name="T25" fmla="*/ 454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3" h="455">
                  <a:moveTo>
                    <a:pt x="61" y="454"/>
                  </a:moveTo>
                  <a:lnTo>
                    <a:pt x="61" y="454"/>
                  </a:lnTo>
                  <a:cubicBezTo>
                    <a:pt x="43" y="311"/>
                    <a:pt x="43" y="311"/>
                    <a:pt x="43" y="311"/>
                  </a:cubicBezTo>
                  <a:cubicBezTo>
                    <a:pt x="43" y="161"/>
                    <a:pt x="165" y="43"/>
                    <a:pt x="311" y="43"/>
                  </a:cubicBezTo>
                  <a:cubicBezTo>
                    <a:pt x="458" y="43"/>
                    <a:pt x="579" y="161"/>
                    <a:pt x="579" y="311"/>
                  </a:cubicBezTo>
                  <a:cubicBezTo>
                    <a:pt x="561" y="454"/>
                    <a:pt x="561" y="454"/>
                    <a:pt x="561" y="454"/>
                  </a:cubicBezTo>
                  <a:cubicBezTo>
                    <a:pt x="604" y="454"/>
                    <a:pt x="604" y="454"/>
                    <a:pt x="604" y="454"/>
                  </a:cubicBezTo>
                  <a:cubicBezTo>
                    <a:pt x="622" y="314"/>
                    <a:pt x="622" y="314"/>
                    <a:pt x="622" y="314"/>
                  </a:cubicBezTo>
                  <a:cubicBezTo>
                    <a:pt x="622" y="311"/>
                    <a:pt x="622" y="311"/>
                    <a:pt x="622" y="311"/>
                  </a:cubicBezTo>
                  <a:cubicBezTo>
                    <a:pt x="622" y="139"/>
                    <a:pt x="483" y="0"/>
                    <a:pt x="311" y="0"/>
                  </a:cubicBezTo>
                  <a:cubicBezTo>
                    <a:pt x="140" y="0"/>
                    <a:pt x="0" y="139"/>
                    <a:pt x="0" y="311"/>
                  </a:cubicBezTo>
                  <a:cubicBezTo>
                    <a:pt x="18" y="454"/>
                    <a:pt x="18" y="454"/>
                    <a:pt x="18" y="454"/>
                  </a:cubicBezTo>
                  <a:lnTo>
                    <a:pt x="61" y="4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1124"/>
            <p:cNvSpPr>
              <a:spLocks noChangeArrowheads="1"/>
            </p:cNvSpPr>
            <p:nvPr/>
          </p:nvSpPr>
          <p:spPr bwMode="auto">
            <a:xfrm>
              <a:off x="5230813" y="4368800"/>
              <a:ext cx="23812" cy="23813"/>
            </a:xfrm>
            <a:custGeom>
              <a:avLst/>
              <a:gdLst>
                <a:gd name="T0" fmla="*/ 64 w 65"/>
                <a:gd name="T1" fmla="*/ 65 h 66"/>
                <a:gd name="T2" fmla="*/ 0 w 65"/>
                <a:gd name="T3" fmla="*/ 65 h 66"/>
                <a:gd name="T4" fmla="*/ 0 w 65"/>
                <a:gd name="T5" fmla="*/ 0 h 66"/>
                <a:gd name="T6" fmla="*/ 64 w 65"/>
                <a:gd name="T7" fmla="*/ 0 h 66"/>
                <a:gd name="T8" fmla="*/ 64 w 65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6">
                  <a:moveTo>
                    <a:pt x="64" y="65"/>
                  </a:moveTo>
                  <a:lnTo>
                    <a:pt x="0" y="65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1125"/>
            <p:cNvSpPr>
              <a:spLocks noChangeArrowheads="1"/>
            </p:cNvSpPr>
            <p:nvPr/>
          </p:nvSpPr>
          <p:spPr bwMode="auto">
            <a:xfrm>
              <a:off x="5281613" y="4368800"/>
              <a:ext cx="22225" cy="23813"/>
            </a:xfrm>
            <a:custGeom>
              <a:avLst/>
              <a:gdLst>
                <a:gd name="T0" fmla="*/ 61 w 62"/>
                <a:gd name="T1" fmla="*/ 65 h 66"/>
                <a:gd name="T2" fmla="*/ 0 w 62"/>
                <a:gd name="T3" fmla="*/ 65 h 66"/>
                <a:gd name="T4" fmla="*/ 0 w 62"/>
                <a:gd name="T5" fmla="*/ 0 h 66"/>
                <a:gd name="T6" fmla="*/ 61 w 62"/>
                <a:gd name="T7" fmla="*/ 0 h 66"/>
                <a:gd name="T8" fmla="*/ 61 w 62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6">
                  <a:moveTo>
                    <a:pt x="61" y="65"/>
                  </a:moveTo>
                  <a:lnTo>
                    <a:pt x="0" y="65"/>
                  </a:lnTo>
                  <a:lnTo>
                    <a:pt x="0" y="0"/>
                  </a:lnTo>
                  <a:lnTo>
                    <a:pt x="61" y="0"/>
                  </a:lnTo>
                  <a:lnTo>
                    <a:pt x="61" y="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1126"/>
            <p:cNvSpPr>
              <a:spLocks noChangeArrowheads="1"/>
            </p:cNvSpPr>
            <p:nvPr/>
          </p:nvSpPr>
          <p:spPr bwMode="auto">
            <a:xfrm>
              <a:off x="5334000" y="4368800"/>
              <a:ext cx="22225" cy="23813"/>
            </a:xfrm>
            <a:custGeom>
              <a:avLst/>
              <a:gdLst>
                <a:gd name="T0" fmla="*/ 60 w 61"/>
                <a:gd name="T1" fmla="*/ 65 h 66"/>
                <a:gd name="T2" fmla="*/ 0 w 61"/>
                <a:gd name="T3" fmla="*/ 65 h 66"/>
                <a:gd name="T4" fmla="*/ 0 w 61"/>
                <a:gd name="T5" fmla="*/ 0 h 66"/>
                <a:gd name="T6" fmla="*/ 60 w 61"/>
                <a:gd name="T7" fmla="*/ 0 h 66"/>
                <a:gd name="T8" fmla="*/ 60 w 61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6">
                  <a:moveTo>
                    <a:pt x="60" y="65"/>
                  </a:moveTo>
                  <a:lnTo>
                    <a:pt x="0" y="65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1127"/>
            <p:cNvSpPr>
              <a:spLocks noChangeArrowheads="1"/>
            </p:cNvSpPr>
            <p:nvPr/>
          </p:nvSpPr>
          <p:spPr bwMode="auto">
            <a:xfrm>
              <a:off x="5180013" y="4368800"/>
              <a:ext cx="23812" cy="23813"/>
            </a:xfrm>
            <a:custGeom>
              <a:avLst/>
              <a:gdLst>
                <a:gd name="T0" fmla="*/ 0 w 65"/>
                <a:gd name="T1" fmla="*/ 65 h 66"/>
                <a:gd name="T2" fmla="*/ 64 w 65"/>
                <a:gd name="T3" fmla="*/ 65 h 66"/>
                <a:gd name="T4" fmla="*/ 64 w 65"/>
                <a:gd name="T5" fmla="*/ 0 h 66"/>
                <a:gd name="T6" fmla="*/ 0 w 65"/>
                <a:gd name="T7" fmla="*/ 0 h 66"/>
                <a:gd name="T8" fmla="*/ 0 w 65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6">
                  <a:moveTo>
                    <a:pt x="0" y="65"/>
                  </a:moveTo>
                  <a:lnTo>
                    <a:pt x="64" y="65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1128"/>
            <p:cNvSpPr>
              <a:spLocks noChangeArrowheads="1"/>
            </p:cNvSpPr>
            <p:nvPr/>
          </p:nvSpPr>
          <p:spPr bwMode="auto">
            <a:xfrm>
              <a:off x="5129213" y="4368800"/>
              <a:ext cx="22225" cy="23813"/>
            </a:xfrm>
            <a:custGeom>
              <a:avLst/>
              <a:gdLst>
                <a:gd name="T0" fmla="*/ 0 w 61"/>
                <a:gd name="T1" fmla="*/ 65 h 66"/>
                <a:gd name="T2" fmla="*/ 60 w 61"/>
                <a:gd name="T3" fmla="*/ 65 h 66"/>
                <a:gd name="T4" fmla="*/ 60 w 61"/>
                <a:gd name="T5" fmla="*/ 0 h 66"/>
                <a:gd name="T6" fmla="*/ 0 w 61"/>
                <a:gd name="T7" fmla="*/ 0 h 66"/>
                <a:gd name="T8" fmla="*/ 0 w 61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6">
                  <a:moveTo>
                    <a:pt x="0" y="65"/>
                  </a:moveTo>
                  <a:lnTo>
                    <a:pt x="60" y="65"/>
                  </a:lnTo>
                  <a:lnTo>
                    <a:pt x="60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1129"/>
            <p:cNvSpPr>
              <a:spLocks noChangeArrowheads="1"/>
            </p:cNvSpPr>
            <p:nvPr/>
          </p:nvSpPr>
          <p:spPr bwMode="auto">
            <a:xfrm>
              <a:off x="5334000" y="4419600"/>
              <a:ext cx="22225" cy="22225"/>
            </a:xfrm>
            <a:custGeom>
              <a:avLst/>
              <a:gdLst>
                <a:gd name="T0" fmla="*/ 60 w 61"/>
                <a:gd name="T1" fmla="*/ 61 h 62"/>
                <a:gd name="T2" fmla="*/ 0 w 61"/>
                <a:gd name="T3" fmla="*/ 61 h 62"/>
                <a:gd name="T4" fmla="*/ 0 w 61"/>
                <a:gd name="T5" fmla="*/ 0 h 62"/>
                <a:gd name="T6" fmla="*/ 60 w 61"/>
                <a:gd name="T7" fmla="*/ 0 h 62"/>
                <a:gd name="T8" fmla="*/ 60 w 61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60" y="0"/>
                  </a:lnTo>
                  <a:lnTo>
                    <a:pt x="6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1130"/>
            <p:cNvSpPr>
              <a:spLocks noChangeArrowheads="1"/>
            </p:cNvSpPr>
            <p:nvPr/>
          </p:nvSpPr>
          <p:spPr bwMode="auto">
            <a:xfrm>
              <a:off x="5180013" y="4419600"/>
              <a:ext cx="125412" cy="22225"/>
            </a:xfrm>
            <a:custGeom>
              <a:avLst/>
              <a:gdLst>
                <a:gd name="T0" fmla="*/ 0 w 348"/>
                <a:gd name="T1" fmla="*/ 0 h 62"/>
                <a:gd name="T2" fmla="*/ 0 w 348"/>
                <a:gd name="T3" fmla="*/ 61 h 62"/>
                <a:gd name="T4" fmla="*/ 347 w 348"/>
                <a:gd name="T5" fmla="*/ 61 h 62"/>
                <a:gd name="T6" fmla="*/ 347 w 348"/>
                <a:gd name="T7" fmla="*/ 0 h 62"/>
                <a:gd name="T8" fmla="*/ 0 w 348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62">
                  <a:moveTo>
                    <a:pt x="0" y="0"/>
                  </a:moveTo>
                  <a:lnTo>
                    <a:pt x="0" y="61"/>
                  </a:lnTo>
                  <a:lnTo>
                    <a:pt x="347" y="61"/>
                  </a:lnTo>
                  <a:lnTo>
                    <a:pt x="34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1131"/>
            <p:cNvSpPr>
              <a:spLocks noChangeArrowheads="1"/>
            </p:cNvSpPr>
            <p:nvPr/>
          </p:nvSpPr>
          <p:spPr bwMode="auto">
            <a:xfrm>
              <a:off x="5129213" y="4419600"/>
              <a:ext cx="22225" cy="22225"/>
            </a:xfrm>
            <a:custGeom>
              <a:avLst/>
              <a:gdLst>
                <a:gd name="T0" fmla="*/ 0 w 61"/>
                <a:gd name="T1" fmla="*/ 61 h 62"/>
                <a:gd name="T2" fmla="*/ 60 w 61"/>
                <a:gd name="T3" fmla="*/ 61 h 62"/>
                <a:gd name="T4" fmla="*/ 60 w 61"/>
                <a:gd name="T5" fmla="*/ 0 h 62"/>
                <a:gd name="T6" fmla="*/ 0 w 61"/>
                <a:gd name="T7" fmla="*/ 0 h 62"/>
                <a:gd name="T8" fmla="*/ 0 w 61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0" y="61"/>
                  </a:moveTo>
                  <a:lnTo>
                    <a:pt x="60" y="61"/>
                  </a:lnTo>
                  <a:lnTo>
                    <a:pt x="60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4" name="Group 473"/>
          <p:cNvGrpSpPr/>
          <p:nvPr/>
        </p:nvGrpSpPr>
        <p:grpSpPr>
          <a:xfrm>
            <a:off x="4284900" y="2286337"/>
            <a:ext cx="357188" cy="357188"/>
            <a:chOff x="5892800" y="2238375"/>
            <a:chExt cx="357188" cy="357188"/>
          </a:xfrm>
        </p:grpSpPr>
        <p:sp>
          <p:nvSpPr>
            <p:cNvPr id="475" name="Freeform 1132"/>
            <p:cNvSpPr>
              <a:spLocks noChangeArrowheads="1"/>
            </p:cNvSpPr>
            <p:nvPr/>
          </p:nvSpPr>
          <p:spPr bwMode="auto">
            <a:xfrm>
              <a:off x="5902325" y="2246313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1133"/>
            <p:cNvSpPr>
              <a:spLocks noChangeArrowheads="1"/>
            </p:cNvSpPr>
            <p:nvPr/>
          </p:nvSpPr>
          <p:spPr bwMode="auto">
            <a:xfrm>
              <a:off x="6072188" y="2246313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1134"/>
            <p:cNvSpPr>
              <a:spLocks noChangeArrowheads="1"/>
            </p:cNvSpPr>
            <p:nvPr/>
          </p:nvSpPr>
          <p:spPr bwMode="auto">
            <a:xfrm>
              <a:off x="5951538" y="2298700"/>
              <a:ext cx="238125" cy="204788"/>
            </a:xfrm>
            <a:custGeom>
              <a:avLst/>
              <a:gdLst>
                <a:gd name="T0" fmla="*/ 519 w 662"/>
                <a:gd name="T1" fmla="*/ 412 h 569"/>
                <a:gd name="T2" fmla="*/ 519 w 662"/>
                <a:gd name="T3" fmla="*/ 412 h 569"/>
                <a:gd name="T4" fmla="*/ 519 w 662"/>
                <a:gd name="T5" fmla="*/ 376 h 569"/>
                <a:gd name="T6" fmla="*/ 649 w 662"/>
                <a:gd name="T7" fmla="*/ 376 h 569"/>
                <a:gd name="T8" fmla="*/ 649 w 662"/>
                <a:gd name="T9" fmla="*/ 329 h 569"/>
                <a:gd name="T10" fmla="*/ 519 w 662"/>
                <a:gd name="T11" fmla="*/ 329 h 569"/>
                <a:gd name="T12" fmla="*/ 519 w 662"/>
                <a:gd name="T13" fmla="*/ 294 h 569"/>
                <a:gd name="T14" fmla="*/ 563 w 662"/>
                <a:gd name="T15" fmla="*/ 286 h 569"/>
                <a:gd name="T16" fmla="*/ 661 w 662"/>
                <a:gd name="T17" fmla="*/ 188 h 569"/>
                <a:gd name="T18" fmla="*/ 630 w 662"/>
                <a:gd name="T19" fmla="*/ 153 h 569"/>
                <a:gd name="T20" fmla="*/ 543 w 662"/>
                <a:gd name="T21" fmla="*/ 243 h 569"/>
                <a:gd name="T22" fmla="*/ 519 w 662"/>
                <a:gd name="T23" fmla="*/ 247 h 569"/>
                <a:gd name="T24" fmla="*/ 519 w 662"/>
                <a:gd name="T25" fmla="*/ 177 h 569"/>
                <a:gd name="T26" fmla="*/ 464 w 662"/>
                <a:gd name="T27" fmla="*/ 177 h 569"/>
                <a:gd name="T28" fmla="*/ 464 w 662"/>
                <a:gd name="T29" fmla="*/ 134 h 569"/>
                <a:gd name="T30" fmla="*/ 335 w 662"/>
                <a:gd name="T31" fmla="*/ 0 h 569"/>
                <a:gd name="T32" fmla="*/ 201 w 662"/>
                <a:gd name="T33" fmla="*/ 134 h 569"/>
                <a:gd name="T34" fmla="*/ 248 w 662"/>
                <a:gd name="T35" fmla="*/ 134 h 569"/>
                <a:gd name="T36" fmla="*/ 335 w 662"/>
                <a:gd name="T37" fmla="*/ 47 h 569"/>
                <a:gd name="T38" fmla="*/ 417 w 662"/>
                <a:gd name="T39" fmla="*/ 134 h 569"/>
                <a:gd name="T40" fmla="*/ 417 w 662"/>
                <a:gd name="T41" fmla="*/ 177 h 569"/>
                <a:gd name="T42" fmla="*/ 150 w 662"/>
                <a:gd name="T43" fmla="*/ 177 h 569"/>
                <a:gd name="T44" fmla="*/ 150 w 662"/>
                <a:gd name="T45" fmla="*/ 247 h 569"/>
                <a:gd name="T46" fmla="*/ 122 w 662"/>
                <a:gd name="T47" fmla="*/ 243 h 569"/>
                <a:gd name="T48" fmla="*/ 36 w 662"/>
                <a:gd name="T49" fmla="*/ 153 h 569"/>
                <a:gd name="T50" fmla="*/ 0 w 662"/>
                <a:gd name="T51" fmla="*/ 188 h 569"/>
                <a:gd name="T52" fmla="*/ 103 w 662"/>
                <a:gd name="T53" fmla="*/ 286 h 569"/>
                <a:gd name="T54" fmla="*/ 150 w 662"/>
                <a:gd name="T55" fmla="*/ 294 h 569"/>
                <a:gd name="T56" fmla="*/ 150 w 662"/>
                <a:gd name="T57" fmla="*/ 329 h 569"/>
                <a:gd name="T58" fmla="*/ 16 w 662"/>
                <a:gd name="T59" fmla="*/ 329 h 569"/>
                <a:gd name="T60" fmla="*/ 16 w 662"/>
                <a:gd name="T61" fmla="*/ 376 h 569"/>
                <a:gd name="T62" fmla="*/ 150 w 662"/>
                <a:gd name="T63" fmla="*/ 376 h 569"/>
                <a:gd name="T64" fmla="*/ 150 w 662"/>
                <a:gd name="T65" fmla="*/ 412 h 569"/>
                <a:gd name="T66" fmla="*/ 103 w 662"/>
                <a:gd name="T67" fmla="*/ 420 h 569"/>
                <a:gd name="T68" fmla="*/ 0 w 662"/>
                <a:gd name="T69" fmla="*/ 517 h 569"/>
                <a:gd name="T70" fmla="*/ 36 w 662"/>
                <a:gd name="T71" fmla="*/ 549 h 569"/>
                <a:gd name="T72" fmla="*/ 122 w 662"/>
                <a:gd name="T73" fmla="*/ 463 h 569"/>
                <a:gd name="T74" fmla="*/ 150 w 662"/>
                <a:gd name="T75" fmla="*/ 459 h 569"/>
                <a:gd name="T76" fmla="*/ 150 w 662"/>
                <a:gd name="T77" fmla="*/ 568 h 569"/>
                <a:gd name="T78" fmla="*/ 519 w 662"/>
                <a:gd name="T79" fmla="*/ 568 h 569"/>
                <a:gd name="T80" fmla="*/ 519 w 662"/>
                <a:gd name="T81" fmla="*/ 459 h 569"/>
                <a:gd name="T82" fmla="*/ 543 w 662"/>
                <a:gd name="T83" fmla="*/ 463 h 569"/>
                <a:gd name="T84" fmla="*/ 630 w 662"/>
                <a:gd name="T85" fmla="*/ 549 h 569"/>
                <a:gd name="T86" fmla="*/ 661 w 662"/>
                <a:gd name="T87" fmla="*/ 517 h 569"/>
                <a:gd name="T88" fmla="*/ 563 w 662"/>
                <a:gd name="T89" fmla="*/ 420 h 569"/>
                <a:gd name="T90" fmla="*/ 519 w 662"/>
                <a:gd name="T91" fmla="*/ 412 h 569"/>
                <a:gd name="T92" fmla="*/ 295 w 662"/>
                <a:gd name="T93" fmla="*/ 337 h 569"/>
                <a:gd name="T94" fmla="*/ 295 w 662"/>
                <a:gd name="T95" fmla="*/ 337 h 569"/>
                <a:gd name="T96" fmla="*/ 335 w 662"/>
                <a:gd name="T97" fmla="*/ 298 h 569"/>
                <a:gd name="T98" fmla="*/ 374 w 662"/>
                <a:gd name="T99" fmla="*/ 337 h 569"/>
                <a:gd name="T100" fmla="*/ 346 w 662"/>
                <a:gd name="T101" fmla="*/ 373 h 569"/>
                <a:gd name="T102" fmla="*/ 346 w 662"/>
                <a:gd name="T103" fmla="*/ 435 h 569"/>
                <a:gd name="T104" fmla="*/ 319 w 662"/>
                <a:gd name="T105" fmla="*/ 435 h 569"/>
                <a:gd name="T106" fmla="*/ 319 w 662"/>
                <a:gd name="T107" fmla="*/ 373 h 569"/>
                <a:gd name="T108" fmla="*/ 295 w 662"/>
                <a:gd name="T109" fmla="*/ 337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2" h="569">
                  <a:moveTo>
                    <a:pt x="519" y="412"/>
                  </a:moveTo>
                  <a:lnTo>
                    <a:pt x="519" y="412"/>
                  </a:lnTo>
                  <a:cubicBezTo>
                    <a:pt x="519" y="376"/>
                    <a:pt x="519" y="376"/>
                    <a:pt x="519" y="376"/>
                  </a:cubicBezTo>
                  <a:cubicBezTo>
                    <a:pt x="649" y="376"/>
                    <a:pt x="649" y="376"/>
                    <a:pt x="649" y="376"/>
                  </a:cubicBezTo>
                  <a:cubicBezTo>
                    <a:pt x="649" y="329"/>
                    <a:pt x="649" y="329"/>
                    <a:pt x="649" y="329"/>
                  </a:cubicBezTo>
                  <a:cubicBezTo>
                    <a:pt x="519" y="329"/>
                    <a:pt x="519" y="329"/>
                    <a:pt x="519" y="329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563" y="286"/>
                    <a:pt x="563" y="286"/>
                    <a:pt x="563" y="286"/>
                  </a:cubicBezTo>
                  <a:cubicBezTo>
                    <a:pt x="661" y="188"/>
                    <a:pt x="661" y="188"/>
                    <a:pt x="661" y="188"/>
                  </a:cubicBezTo>
                  <a:cubicBezTo>
                    <a:pt x="630" y="153"/>
                    <a:pt x="630" y="153"/>
                    <a:pt x="630" y="153"/>
                  </a:cubicBezTo>
                  <a:cubicBezTo>
                    <a:pt x="543" y="243"/>
                    <a:pt x="543" y="243"/>
                    <a:pt x="543" y="243"/>
                  </a:cubicBezTo>
                  <a:cubicBezTo>
                    <a:pt x="519" y="247"/>
                    <a:pt x="519" y="247"/>
                    <a:pt x="519" y="247"/>
                  </a:cubicBezTo>
                  <a:cubicBezTo>
                    <a:pt x="519" y="177"/>
                    <a:pt x="519" y="177"/>
                    <a:pt x="519" y="177"/>
                  </a:cubicBezTo>
                  <a:cubicBezTo>
                    <a:pt x="464" y="177"/>
                    <a:pt x="464" y="177"/>
                    <a:pt x="464" y="177"/>
                  </a:cubicBezTo>
                  <a:cubicBezTo>
                    <a:pt x="464" y="134"/>
                    <a:pt x="464" y="134"/>
                    <a:pt x="464" y="134"/>
                  </a:cubicBezTo>
                  <a:cubicBezTo>
                    <a:pt x="464" y="59"/>
                    <a:pt x="405" y="0"/>
                    <a:pt x="335" y="0"/>
                  </a:cubicBezTo>
                  <a:cubicBezTo>
                    <a:pt x="260" y="0"/>
                    <a:pt x="201" y="59"/>
                    <a:pt x="201" y="134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8" y="87"/>
                    <a:pt x="287" y="47"/>
                    <a:pt x="335" y="47"/>
                  </a:cubicBezTo>
                  <a:cubicBezTo>
                    <a:pt x="382" y="47"/>
                    <a:pt x="417" y="87"/>
                    <a:pt x="417" y="134"/>
                  </a:cubicBezTo>
                  <a:cubicBezTo>
                    <a:pt x="417" y="177"/>
                    <a:pt x="417" y="177"/>
                    <a:pt x="417" y="177"/>
                  </a:cubicBezTo>
                  <a:cubicBezTo>
                    <a:pt x="150" y="177"/>
                    <a:pt x="150" y="177"/>
                    <a:pt x="150" y="177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22" y="243"/>
                    <a:pt x="122" y="243"/>
                    <a:pt x="122" y="243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150" y="294"/>
                    <a:pt x="150" y="294"/>
                    <a:pt x="150" y="294"/>
                  </a:cubicBezTo>
                  <a:cubicBezTo>
                    <a:pt x="150" y="329"/>
                    <a:pt x="150" y="329"/>
                    <a:pt x="150" y="329"/>
                  </a:cubicBezTo>
                  <a:cubicBezTo>
                    <a:pt x="16" y="329"/>
                    <a:pt x="16" y="329"/>
                    <a:pt x="16" y="329"/>
                  </a:cubicBezTo>
                  <a:cubicBezTo>
                    <a:pt x="16" y="376"/>
                    <a:pt x="16" y="376"/>
                    <a:pt x="16" y="376"/>
                  </a:cubicBezTo>
                  <a:cubicBezTo>
                    <a:pt x="150" y="376"/>
                    <a:pt x="150" y="376"/>
                    <a:pt x="150" y="376"/>
                  </a:cubicBezTo>
                  <a:cubicBezTo>
                    <a:pt x="150" y="412"/>
                    <a:pt x="150" y="412"/>
                    <a:pt x="150" y="412"/>
                  </a:cubicBezTo>
                  <a:cubicBezTo>
                    <a:pt x="103" y="420"/>
                    <a:pt x="103" y="420"/>
                    <a:pt x="103" y="420"/>
                  </a:cubicBezTo>
                  <a:cubicBezTo>
                    <a:pt x="0" y="517"/>
                    <a:pt x="0" y="517"/>
                    <a:pt x="0" y="517"/>
                  </a:cubicBezTo>
                  <a:cubicBezTo>
                    <a:pt x="36" y="549"/>
                    <a:pt x="36" y="549"/>
                    <a:pt x="36" y="549"/>
                  </a:cubicBezTo>
                  <a:cubicBezTo>
                    <a:pt x="122" y="463"/>
                    <a:pt x="122" y="463"/>
                    <a:pt x="122" y="463"/>
                  </a:cubicBezTo>
                  <a:cubicBezTo>
                    <a:pt x="150" y="459"/>
                    <a:pt x="150" y="459"/>
                    <a:pt x="150" y="459"/>
                  </a:cubicBezTo>
                  <a:cubicBezTo>
                    <a:pt x="150" y="568"/>
                    <a:pt x="150" y="568"/>
                    <a:pt x="150" y="568"/>
                  </a:cubicBezTo>
                  <a:cubicBezTo>
                    <a:pt x="519" y="568"/>
                    <a:pt x="519" y="568"/>
                    <a:pt x="519" y="568"/>
                  </a:cubicBezTo>
                  <a:cubicBezTo>
                    <a:pt x="519" y="459"/>
                    <a:pt x="519" y="459"/>
                    <a:pt x="519" y="459"/>
                  </a:cubicBezTo>
                  <a:cubicBezTo>
                    <a:pt x="543" y="463"/>
                    <a:pt x="543" y="463"/>
                    <a:pt x="543" y="463"/>
                  </a:cubicBezTo>
                  <a:cubicBezTo>
                    <a:pt x="630" y="549"/>
                    <a:pt x="630" y="549"/>
                    <a:pt x="630" y="549"/>
                  </a:cubicBezTo>
                  <a:cubicBezTo>
                    <a:pt x="661" y="517"/>
                    <a:pt x="661" y="517"/>
                    <a:pt x="661" y="517"/>
                  </a:cubicBezTo>
                  <a:cubicBezTo>
                    <a:pt x="563" y="420"/>
                    <a:pt x="563" y="420"/>
                    <a:pt x="563" y="420"/>
                  </a:cubicBezTo>
                  <a:lnTo>
                    <a:pt x="519" y="412"/>
                  </a:lnTo>
                  <a:close/>
                  <a:moveTo>
                    <a:pt x="295" y="337"/>
                  </a:moveTo>
                  <a:lnTo>
                    <a:pt x="295" y="337"/>
                  </a:lnTo>
                  <a:cubicBezTo>
                    <a:pt x="295" y="314"/>
                    <a:pt x="311" y="298"/>
                    <a:pt x="335" y="298"/>
                  </a:cubicBezTo>
                  <a:cubicBezTo>
                    <a:pt x="354" y="298"/>
                    <a:pt x="374" y="314"/>
                    <a:pt x="374" y="337"/>
                  </a:cubicBezTo>
                  <a:cubicBezTo>
                    <a:pt x="374" y="353"/>
                    <a:pt x="362" y="369"/>
                    <a:pt x="346" y="373"/>
                  </a:cubicBezTo>
                  <a:cubicBezTo>
                    <a:pt x="346" y="435"/>
                    <a:pt x="346" y="435"/>
                    <a:pt x="346" y="435"/>
                  </a:cubicBezTo>
                  <a:cubicBezTo>
                    <a:pt x="319" y="435"/>
                    <a:pt x="319" y="435"/>
                    <a:pt x="319" y="435"/>
                  </a:cubicBezTo>
                  <a:cubicBezTo>
                    <a:pt x="319" y="373"/>
                    <a:pt x="319" y="373"/>
                    <a:pt x="319" y="373"/>
                  </a:cubicBezTo>
                  <a:cubicBezTo>
                    <a:pt x="307" y="369"/>
                    <a:pt x="295" y="353"/>
                    <a:pt x="295" y="33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1135"/>
            <p:cNvSpPr>
              <a:spLocks noChangeArrowheads="1"/>
            </p:cNvSpPr>
            <p:nvPr/>
          </p:nvSpPr>
          <p:spPr bwMode="auto">
            <a:xfrm>
              <a:off x="5892800" y="2238375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9" name="Group 478"/>
          <p:cNvGrpSpPr/>
          <p:nvPr/>
        </p:nvGrpSpPr>
        <p:grpSpPr>
          <a:xfrm>
            <a:off x="4284900" y="3525282"/>
            <a:ext cx="357188" cy="357187"/>
            <a:chOff x="5892800" y="3459163"/>
            <a:chExt cx="357188" cy="357187"/>
          </a:xfrm>
        </p:grpSpPr>
        <p:sp>
          <p:nvSpPr>
            <p:cNvPr id="480" name="Freeform 1136"/>
            <p:cNvSpPr>
              <a:spLocks noChangeArrowheads="1"/>
            </p:cNvSpPr>
            <p:nvPr/>
          </p:nvSpPr>
          <p:spPr bwMode="auto">
            <a:xfrm>
              <a:off x="5902325" y="3468688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1137"/>
            <p:cNvSpPr>
              <a:spLocks noChangeArrowheads="1"/>
            </p:cNvSpPr>
            <p:nvPr/>
          </p:nvSpPr>
          <p:spPr bwMode="auto">
            <a:xfrm>
              <a:off x="6072188" y="3468688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1138"/>
            <p:cNvSpPr>
              <a:spLocks noChangeArrowheads="1"/>
            </p:cNvSpPr>
            <p:nvPr/>
          </p:nvSpPr>
          <p:spPr bwMode="auto">
            <a:xfrm>
              <a:off x="5951538" y="3519488"/>
              <a:ext cx="238125" cy="204787"/>
            </a:xfrm>
            <a:custGeom>
              <a:avLst/>
              <a:gdLst>
                <a:gd name="T0" fmla="*/ 519 w 662"/>
                <a:gd name="T1" fmla="*/ 412 h 569"/>
                <a:gd name="T2" fmla="*/ 519 w 662"/>
                <a:gd name="T3" fmla="*/ 412 h 569"/>
                <a:gd name="T4" fmla="*/ 519 w 662"/>
                <a:gd name="T5" fmla="*/ 376 h 569"/>
                <a:gd name="T6" fmla="*/ 649 w 662"/>
                <a:gd name="T7" fmla="*/ 376 h 569"/>
                <a:gd name="T8" fmla="*/ 649 w 662"/>
                <a:gd name="T9" fmla="*/ 329 h 569"/>
                <a:gd name="T10" fmla="*/ 519 w 662"/>
                <a:gd name="T11" fmla="*/ 329 h 569"/>
                <a:gd name="T12" fmla="*/ 519 w 662"/>
                <a:gd name="T13" fmla="*/ 294 h 569"/>
                <a:gd name="T14" fmla="*/ 563 w 662"/>
                <a:gd name="T15" fmla="*/ 286 h 569"/>
                <a:gd name="T16" fmla="*/ 661 w 662"/>
                <a:gd name="T17" fmla="*/ 188 h 569"/>
                <a:gd name="T18" fmla="*/ 630 w 662"/>
                <a:gd name="T19" fmla="*/ 153 h 569"/>
                <a:gd name="T20" fmla="*/ 543 w 662"/>
                <a:gd name="T21" fmla="*/ 243 h 569"/>
                <a:gd name="T22" fmla="*/ 519 w 662"/>
                <a:gd name="T23" fmla="*/ 247 h 569"/>
                <a:gd name="T24" fmla="*/ 519 w 662"/>
                <a:gd name="T25" fmla="*/ 177 h 569"/>
                <a:gd name="T26" fmla="*/ 464 w 662"/>
                <a:gd name="T27" fmla="*/ 177 h 569"/>
                <a:gd name="T28" fmla="*/ 464 w 662"/>
                <a:gd name="T29" fmla="*/ 134 h 569"/>
                <a:gd name="T30" fmla="*/ 335 w 662"/>
                <a:gd name="T31" fmla="*/ 0 h 569"/>
                <a:gd name="T32" fmla="*/ 201 w 662"/>
                <a:gd name="T33" fmla="*/ 134 h 569"/>
                <a:gd name="T34" fmla="*/ 248 w 662"/>
                <a:gd name="T35" fmla="*/ 134 h 569"/>
                <a:gd name="T36" fmla="*/ 335 w 662"/>
                <a:gd name="T37" fmla="*/ 47 h 569"/>
                <a:gd name="T38" fmla="*/ 417 w 662"/>
                <a:gd name="T39" fmla="*/ 134 h 569"/>
                <a:gd name="T40" fmla="*/ 417 w 662"/>
                <a:gd name="T41" fmla="*/ 177 h 569"/>
                <a:gd name="T42" fmla="*/ 150 w 662"/>
                <a:gd name="T43" fmla="*/ 177 h 569"/>
                <a:gd name="T44" fmla="*/ 150 w 662"/>
                <a:gd name="T45" fmla="*/ 247 h 569"/>
                <a:gd name="T46" fmla="*/ 122 w 662"/>
                <a:gd name="T47" fmla="*/ 243 h 569"/>
                <a:gd name="T48" fmla="*/ 36 w 662"/>
                <a:gd name="T49" fmla="*/ 153 h 569"/>
                <a:gd name="T50" fmla="*/ 0 w 662"/>
                <a:gd name="T51" fmla="*/ 188 h 569"/>
                <a:gd name="T52" fmla="*/ 103 w 662"/>
                <a:gd name="T53" fmla="*/ 286 h 569"/>
                <a:gd name="T54" fmla="*/ 150 w 662"/>
                <a:gd name="T55" fmla="*/ 294 h 569"/>
                <a:gd name="T56" fmla="*/ 150 w 662"/>
                <a:gd name="T57" fmla="*/ 329 h 569"/>
                <a:gd name="T58" fmla="*/ 16 w 662"/>
                <a:gd name="T59" fmla="*/ 329 h 569"/>
                <a:gd name="T60" fmla="*/ 16 w 662"/>
                <a:gd name="T61" fmla="*/ 376 h 569"/>
                <a:gd name="T62" fmla="*/ 150 w 662"/>
                <a:gd name="T63" fmla="*/ 376 h 569"/>
                <a:gd name="T64" fmla="*/ 150 w 662"/>
                <a:gd name="T65" fmla="*/ 412 h 569"/>
                <a:gd name="T66" fmla="*/ 103 w 662"/>
                <a:gd name="T67" fmla="*/ 420 h 569"/>
                <a:gd name="T68" fmla="*/ 0 w 662"/>
                <a:gd name="T69" fmla="*/ 517 h 569"/>
                <a:gd name="T70" fmla="*/ 36 w 662"/>
                <a:gd name="T71" fmla="*/ 549 h 569"/>
                <a:gd name="T72" fmla="*/ 122 w 662"/>
                <a:gd name="T73" fmla="*/ 463 h 569"/>
                <a:gd name="T74" fmla="*/ 150 w 662"/>
                <a:gd name="T75" fmla="*/ 459 h 569"/>
                <a:gd name="T76" fmla="*/ 150 w 662"/>
                <a:gd name="T77" fmla="*/ 568 h 569"/>
                <a:gd name="T78" fmla="*/ 519 w 662"/>
                <a:gd name="T79" fmla="*/ 568 h 569"/>
                <a:gd name="T80" fmla="*/ 519 w 662"/>
                <a:gd name="T81" fmla="*/ 459 h 569"/>
                <a:gd name="T82" fmla="*/ 543 w 662"/>
                <a:gd name="T83" fmla="*/ 463 h 569"/>
                <a:gd name="T84" fmla="*/ 630 w 662"/>
                <a:gd name="T85" fmla="*/ 549 h 569"/>
                <a:gd name="T86" fmla="*/ 661 w 662"/>
                <a:gd name="T87" fmla="*/ 517 h 569"/>
                <a:gd name="T88" fmla="*/ 563 w 662"/>
                <a:gd name="T89" fmla="*/ 420 h 569"/>
                <a:gd name="T90" fmla="*/ 519 w 662"/>
                <a:gd name="T91" fmla="*/ 412 h 569"/>
                <a:gd name="T92" fmla="*/ 295 w 662"/>
                <a:gd name="T93" fmla="*/ 337 h 569"/>
                <a:gd name="T94" fmla="*/ 295 w 662"/>
                <a:gd name="T95" fmla="*/ 337 h 569"/>
                <a:gd name="T96" fmla="*/ 335 w 662"/>
                <a:gd name="T97" fmla="*/ 298 h 569"/>
                <a:gd name="T98" fmla="*/ 374 w 662"/>
                <a:gd name="T99" fmla="*/ 337 h 569"/>
                <a:gd name="T100" fmla="*/ 346 w 662"/>
                <a:gd name="T101" fmla="*/ 373 h 569"/>
                <a:gd name="T102" fmla="*/ 346 w 662"/>
                <a:gd name="T103" fmla="*/ 435 h 569"/>
                <a:gd name="T104" fmla="*/ 319 w 662"/>
                <a:gd name="T105" fmla="*/ 435 h 569"/>
                <a:gd name="T106" fmla="*/ 319 w 662"/>
                <a:gd name="T107" fmla="*/ 373 h 569"/>
                <a:gd name="T108" fmla="*/ 295 w 662"/>
                <a:gd name="T109" fmla="*/ 337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2" h="569">
                  <a:moveTo>
                    <a:pt x="519" y="412"/>
                  </a:moveTo>
                  <a:lnTo>
                    <a:pt x="519" y="412"/>
                  </a:lnTo>
                  <a:cubicBezTo>
                    <a:pt x="519" y="376"/>
                    <a:pt x="519" y="376"/>
                    <a:pt x="519" y="376"/>
                  </a:cubicBezTo>
                  <a:cubicBezTo>
                    <a:pt x="649" y="376"/>
                    <a:pt x="649" y="376"/>
                    <a:pt x="649" y="376"/>
                  </a:cubicBezTo>
                  <a:cubicBezTo>
                    <a:pt x="649" y="329"/>
                    <a:pt x="649" y="329"/>
                    <a:pt x="649" y="329"/>
                  </a:cubicBezTo>
                  <a:cubicBezTo>
                    <a:pt x="519" y="329"/>
                    <a:pt x="519" y="329"/>
                    <a:pt x="519" y="329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563" y="286"/>
                    <a:pt x="563" y="286"/>
                    <a:pt x="563" y="286"/>
                  </a:cubicBezTo>
                  <a:cubicBezTo>
                    <a:pt x="661" y="188"/>
                    <a:pt x="661" y="188"/>
                    <a:pt x="661" y="188"/>
                  </a:cubicBezTo>
                  <a:cubicBezTo>
                    <a:pt x="630" y="153"/>
                    <a:pt x="630" y="153"/>
                    <a:pt x="630" y="153"/>
                  </a:cubicBezTo>
                  <a:cubicBezTo>
                    <a:pt x="543" y="243"/>
                    <a:pt x="543" y="243"/>
                    <a:pt x="543" y="243"/>
                  </a:cubicBezTo>
                  <a:cubicBezTo>
                    <a:pt x="519" y="247"/>
                    <a:pt x="519" y="247"/>
                    <a:pt x="519" y="247"/>
                  </a:cubicBezTo>
                  <a:cubicBezTo>
                    <a:pt x="519" y="177"/>
                    <a:pt x="519" y="177"/>
                    <a:pt x="519" y="177"/>
                  </a:cubicBezTo>
                  <a:cubicBezTo>
                    <a:pt x="464" y="177"/>
                    <a:pt x="464" y="177"/>
                    <a:pt x="464" y="177"/>
                  </a:cubicBezTo>
                  <a:cubicBezTo>
                    <a:pt x="464" y="134"/>
                    <a:pt x="464" y="134"/>
                    <a:pt x="464" y="134"/>
                  </a:cubicBezTo>
                  <a:cubicBezTo>
                    <a:pt x="464" y="59"/>
                    <a:pt x="405" y="0"/>
                    <a:pt x="335" y="0"/>
                  </a:cubicBezTo>
                  <a:cubicBezTo>
                    <a:pt x="260" y="0"/>
                    <a:pt x="201" y="59"/>
                    <a:pt x="201" y="134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8" y="87"/>
                    <a:pt x="287" y="47"/>
                    <a:pt x="335" y="47"/>
                  </a:cubicBezTo>
                  <a:cubicBezTo>
                    <a:pt x="382" y="47"/>
                    <a:pt x="417" y="87"/>
                    <a:pt x="417" y="134"/>
                  </a:cubicBezTo>
                  <a:cubicBezTo>
                    <a:pt x="417" y="177"/>
                    <a:pt x="417" y="177"/>
                    <a:pt x="417" y="177"/>
                  </a:cubicBezTo>
                  <a:cubicBezTo>
                    <a:pt x="150" y="177"/>
                    <a:pt x="150" y="177"/>
                    <a:pt x="150" y="177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22" y="243"/>
                    <a:pt x="122" y="243"/>
                    <a:pt x="122" y="243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150" y="294"/>
                    <a:pt x="150" y="294"/>
                    <a:pt x="150" y="294"/>
                  </a:cubicBezTo>
                  <a:cubicBezTo>
                    <a:pt x="150" y="329"/>
                    <a:pt x="150" y="329"/>
                    <a:pt x="150" y="329"/>
                  </a:cubicBezTo>
                  <a:cubicBezTo>
                    <a:pt x="16" y="329"/>
                    <a:pt x="16" y="329"/>
                    <a:pt x="16" y="329"/>
                  </a:cubicBezTo>
                  <a:cubicBezTo>
                    <a:pt x="16" y="376"/>
                    <a:pt x="16" y="376"/>
                    <a:pt x="16" y="376"/>
                  </a:cubicBezTo>
                  <a:cubicBezTo>
                    <a:pt x="150" y="376"/>
                    <a:pt x="150" y="376"/>
                    <a:pt x="150" y="376"/>
                  </a:cubicBezTo>
                  <a:cubicBezTo>
                    <a:pt x="150" y="412"/>
                    <a:pt x="150" y="412"/>
                    <a:pt x="150" y="412"/>
                  </a:cubicBezTo>
                  <a:cubicBezTo>
                    <a:pt x="103" y="420"/>
                    <a:pt x="103" y="420"/>
                    <a:pt x="103" y="420"/>
                  </a:cubicBezTo>
                  <a:cubicBezTo>
                    <a:pt x="0" y="517"/>
                    <a:pt x="0" y="517"/>
                    <a:pt x="0" y="517"/>
                  </a:cubicBezTo>
                  <a:cubicBezTo>
                    <a:pt x="36" y="549"/>
                    <a:pt x="36" y="549"/>
                    <a:pt x="36" y="549"/>
                  </a:cubicBezTo>
                  <a:cubicBezTo>
                    <a:pt x="122" y="463"/>
                    <a:pt x="122" y="463"/>
                    <a:pt x="122" y="463"/>
                  </a:cubicBezTo>
                  <a:cubicBezTo>
                    <a:pt x="150" y="459"/>
                    <a:pt x="150" y="459"/>
                    <a:pt x="150" y="459"/>
                  </a:cubicBezTo>
                  <a:cubicBezTo>
                    <a:pt x="150" y="568"/>
                    <a:pt x="150" y="568"/>
                    <a:pt x="150" y="568"/>
                  </a:cubicBezTo>
                  <a:cubicBezTo>
                    <a:pt x="519" y="568"/>
                    <a:pt x="519" y="568"/>
                    <a:pt x="519" y="568"/>
                  </a:cubicBezTo>
                  <a:cubicBezTo>
                    <a:pt x="519" y="459"/>
                    <a:pt x="519" y="459"/>
                    <a:pt x="519" y="459"/>
                  </a:cubicBezTo>
                  <a:cubicBezTo>
                    <a:pt x="543" y="463"/>
                    <a:pt x="543" y="463"/>
                    <a:pt x="543" y="463"/>
                  </a:cubicBezTo>
                  <a:cubicBezTo>
                    <a:pt x="630" y="549"/>
                    <a:pt x="630" y="549"/>
                    <a:pt x="630" y="549"/>
                  </a:cubicBezTo>
                  <a:cubicBezTo>
                    <a:pt x="661" y="517"/>
                    <a:pt x="661" y="517"/>
                    <a:pt x="661" y="517"/>
                  </a:cubicBezTo>
                  <a:cubicBezTo>
                    <a:pt x="563" y="420"/>
                    <a:pt x="563" y="420"/>
                    <a:pt x="563" y="420"/>
                  </a:cubicBezTo>
                  <a:lnTo>
                    <a:pt x="519" y="412"/>
                  </a:lnTo>
                  <a:close/>
                  <a:moveTo>
                    <a:pt x="295" y="337"/>
                  </a:moveTo>
                  <a:lnTo>
                    <a:pt x="295" y="337"/>
                  </a:lnTo>
                  <a:cubicBezTo>
                    <a:pt x="295" y="314"/>
                    <a:pt x="311" y="298"/>
                    <a:pt x="335" y="298"/>
                  </a:cubicBezTo>
                  <a:cubicBezTo>
                    <a:pt x="354" y="298"/>
                    <a:pt x="374" y="314"/>
                    <a:pt x="374" y="337"/>
                  </a:cubicBezTo>
                  <a:cubicBezTo>
                    <a:pt x="374" y="353"/>
                    <a:pt x="362" y="369"/>
                    <a:pt x="346" y="373"/>
                  </a:cubicBezTo>
                  <a:cubicBezTo>
                    <a:pt x="346" y="435"/>
                    <a:pt x="346" y="435"/>
                    <a:pt x="346" y="435"/>
                  </a:cubicBezTo>
                  <a:cubicBezTo>
                    <a:pt x="319" y="435"/>
                    <a:pt x="319" y="435"/>
                    <a:pt x="319" y="435"/>
                  </a:cubicBezTo>
                  <a:cubicBezTo>
                    <a:pt x="319" y="373"/>
                    <a:pt x="319" y="373"/>
                    <a:pt x="319" y="373"/>
                  </a:cubicBezTo>
                  <a:cubicBezTo>
                    <a:pt x="307" y="369"/>
                    <a:pt x="295" y="353"/>
                    <a:pt x="295" y="3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1139"/>
            <p:cNvSpPr>
              <a:spLocks noChangeArrowheads="1"/>
            </p:cNvSpPr>
            <p:nvPr/>
          </p:nvSpPr>
          <p:spPr bwMode="auto">
            <a:xfrm>
              <a:off x="5892800" y="3459163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4" name="Group 483"/>
          <p:cNvGrpSpPr/>
          <p:nvPr/>
        </p:nvGrpSpPr>
        <p:grpSpPr>
          <a:xfrm>
            <a:off x="4284900" y="1680066"/>
            <a:ext cx="357188" cy="357188"/>
            <a:chOff x="5899150" y="1673225"/>
            <a:chExt cx="357188" cy="357188"/>
          </a:xfrm>
        </p:grpSpPr>
        <p:sp>
          <p:nvSpPr>
            <p:cNvPr id="485" name="Freeform 1140"/>
            <p:cNvSpPr>
              <a:spLocks noChangeArrowheads="1"/>
            </p:cNvSpPr>
            <p:nvPr/>
          </p:nvSpPr>
          <p:spPr bwMode="auto">
            <a:xfrm>
              <a:off x="5908675" y="1682750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1141"/>
            <p:cNvSpPr>
              <a:spLocks noChangeArrowheads="1"/>
            </p:cNvSpPr>
            <p:nvPr/>
          </p:nvSpPr>
          <p:spPr bwMode="auto">
            <a:xfrm>
              <a:off x="6078538" y="1682750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1142"/>
            <p:cNvSpPr>
              <a:spLocks noChangeArrowheads="1"/>
            </p:cNvSpPr>
            <p:nvPr/>
          </p:nvSpPr>
          <p:spPr bwMode="auto">
            <a:xfrm>
              <a:off x="5957888" y="1733550"/>
              <a:ext cx="238125" cy="204788"/>
            </a:xfrm>
            <a:custGeom>
              <a:avLst/>
              <a:gdLst>
                <a:gd name="T0" fmla="*/ 519 w 662"/>
                <a:gd name="T1" fmla="*/ 412 h 569"/>
                <a:gd name="T2" fmla="*/ 519 w 662"/>
                <a:gd name="T3" fmla="*/ 412 h 569"/>
                <a:gd name="T4" fmla="*/ 519 w 662"/>
                <a:gd name="T5" fmla="*/ 376 h 569"/>
                <a:gd name="T6" fmla="*/ 649 w 662"/>
                <a:gd name="T7" fmla="*/ 376 h 569"/>
                <a:gd name="T8" fmla="*/ 649 w 662"/>
                <a:gd name="T9" fmla="*/ 329 h 569"/>
                <a:gd name="T10" fmla="*/ 519 w 662"/>
                <a:gd name="T11" fmla="*/ 329 h 569"/>
                <a:gd name="T12" fmla="*/ 519 w 662"/>
                <a:gd name="T13" fmla="*/ 294 h 569"/>
                <a:gd name="T14" fmla="*/ 563 w 662"/>
                <a:gd name="T15" fmla="*/ 286 h 569"/>
                <a:gd name="T16" fmla="*/ 661 w 662"/>
                <a:gd name="T17" fmla="*/ 188 h 569"/>
                <a:gd name="T18" fmla="*/ 630 w 662"/>
                <a:gd name="T19" fmla="*/ 153 h 569"/>
                <a:gd name="T20" fmla="*/ 543 w 662"/>
                <a:gd name="T21" fmla="*/ 243 h 569"/>
                <a:gd name="T22" fmla="*/ 519 w 662"/>
                <a:gd name="T23" fmla="*/ 247 h 569"/>
                <a:gd name="T24" fmla="*/ 519 w 662"/>
                <a:gd name="T25" fmla="*/ 177 h 569"/>
                <a:gd name="T26" fmla="*/ 464 w 662"/>
                <a:gd name="T27" fmla="*/ 177 h 569"/>
                <a:gd name="T28" fmla="*/ 464 w 662"/>
                <a:gd name="T29" fmla="*/ 134 h 569"/>
                <a:gd name="T30" fmla="*/ 335 w 662"/>
                <a:gd name="T31" fmla="*/ 0 h 569"/>
                <a:gd name="T32" fmla="*/ 201 w 662"/>
                <a:gd name="T33" fmla="*/ 134 h 569"/>
                <a:gd name="T34" fmla="*/ 248 w 662"/>
                <a:gd name="T35" fmla="*/ 134 h 569"/>
                <a:gd name="T36" fmla="*/ 335 w 662"/>
                <a:gd name="T37" fmla="*/ 47 h 569"/>
                <a:gd name="T38" fmla="*/ 417 w 662"/>
                <a:gd name="T39" fmla="*/ 134 h 569"/>
                <a:gd name="T40" fmla="*/ 417 w 662"/>
                <a:gd name="T41" fmla="*/ 177 h 569"/>
                <a:gd name="T42" fmla="*/ 150 w 662"/>
                <a:gd name="T43" fmla="*/ 177 h 569"/>
                <a:gd name="T44" fmla="*/ 150 w 662"/>
                <a:gd name="T45" fmla="*/ 247 h 569"/>
                <a:gd name="T46" fmla="*/ 122 w 662"/>
                <a:gd name="T47" fmla="*/ 243 h 569"/>
                <a:gd name="T48" fmla="*/ 36 w 662"/>
                <a:gd name="T49" fmla="*/ 153 h 569"/>
                <a:gd name="T50" fmla="*/ 0 w 662"/>
                <a:gd name="T51" fmla="*/ 188 h 569"/>
                <a:gd name="T52" fmla="*/ 103 w 662"/>
                <a:gd name="T53" fmla="*/ 286 h 569"/>
                <a:gd name="T54" fmla="*/ 150 w 662"/>
                <a:gd name="T55" fmla="*/ 294 h 569"/>
                <a:gd name="T56" fmla="*/ 150 w 662"/>
                <a:gd name="T57" fmla="*/ 329 h 569"/>
                <a:gd name="T58" fmla="*/ 16 w 662"/>
                <a:gd name="T59" fmla="*/ 329 h 569"/>
                <a:gd name="T60" fmla="*/ 16 w 662"/>
                <a:gd name="T61" fmla="*/ 376 h 569"/>
                <a:gd name="T62" fmla="*/ 150 w 662"/>
                <a:gd name="T63" fmla="*/ 376 h 569"/>
                <a:gd name="T64" fmla="*/ 150 w 662"/>
                <a:gd name="T65" fmla="*/ 412 h 569"/>
                <a:gd name="T66" fmla="*/ 103 w 662"/>
                <a:gd name="T67" fmla="*/ 420 h 569"/>
                <a:gd name="T68" fmla="*/ 0 w 662"/>
                <a:gd name="T69" fmla="*/ 517 h 569"/>
                <a:gd name="T70" fmla="*/ 36 w 662"/>
                <a:gd name="T71" fmla="*/ 549 h 569"/>
                <a:gd name="T72" fmla="*/ 122 w 662"/>
                <a:gd name="T73" fmla="*/ 463 h 569"/>
                <a:gd name="T74" fmla="*/ 150 w 662"/>
                <a:gd name="T75" fmla="*/ 459 h 569"/>
                <a:gd name="T76" fmla="*/ 150 w 662"/>
                <a:gd name="T77" fmla="*/ 568 h 569"/>
                <a:gd name="T78" fmla="*/ 519 w 662"/>
                <a:gd name="T79" fmla="*/ 568 h 569"/>
                <a:gd name="T80" fmla="*/ 519 w 662"/>
                <a:gd name="T81" fmla="*/ 459 h 569"/>
                <a:gd name="T82" fmla="*/ 543 w 662"/>
                <a:gd name="T83" fmla="*/ 463 h 569"/>
                <a:gd name="T84" fmla="*/ 630 w 662"/>
                <a:gd name="T85" fmla="*/ 549 h 569"/>
                <a:gd name="T86" fmla="*/ 661 w 662"/>
                <a:gd name="T87" fmla="*/ 517 h 569"/>
                <a:gd name="T88" fmla="*/ 563 w 662"/>
                <a:gd name="T89" fmla="*/ 420 h 569"/>
                <a:gd name="T90" fmla="*/ 519 w 662"/>
                <a:gd name="T91" fmla="*/ 412 h 569"/>
                <a:gd name="T92" fmla="*/ 295 w 662"/>
                <a:gd name="T93" fmla="*/ 337 h 569"/>
                <a:gd name="T94" fmla="*/ 295 w 662"/>
                <a:gd name="T95" fmla="*/ 337 h 569"/>
                <a:gd name="T96" fmla="*/ 335 w 662"/>
                <a:gd name="T97" fmla="*/ 298 h 569"/>
                <a:gd name="T98" fmla="*/ 374 w 662"/>
                <a:gd name="T99" fmla="*/ 337 h 569"/>
                <a:gd name="T100" fmla="*/ 346 w 662"/>
                <a:gd name="T101" fmla="*/ 373 h 569"/>
                <a:gd name="T102" fmla="*/ 346 w 662"/>
                <a:gd name="T103" fmla="*/ 435 h 569"/>
                <a:gd name="T104" fmla="*/ 319 w 662"/>
                <a:gd name="T105" fmla="*/ 435 h 569"/>
                <a:gd name="T106" fmla="*/ 319 w 662"/>
                <a:gd name="T107" fmla="*/ 373 h 569"/>
                <a:gd name="T108" fmla="*/ 295 w 662"/>
                <a:gd name="T109" fmla="*/ 337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2" h="569">
                  <a:moveTo>
                    <a:pt x="519" y="412"/>
                  </a:moveTo>
                  <a:lnTo>
                    <a:pt x="519" y="412"/>
                  </a:lnTo>
                  <a:cubicBezTo>
                    <a:pt x="519" y="376"/>
                    <a:pt x="519" y="376"/>
                    <a:pt x="519" y="376"/>
                  </a:cubicBezTo>
                  <a:cubicBezTo>
                    <a:pt x="649" y="376"/>
                    <a:pt x="649" y="376"/>
                    <a:pt x="649" y="376"/>
                  </a:cubicBezTo>
                  <a:cubicBezTo>
                    <a:pt x="649" y="329"/>
                    <a:pt x="649" y="329"/>
                    <a:pt x="649" y="329"/>
                  </a:cubicBezTo>
                  <a:cubicBezTo>
                    <a:pt x="519" y="329"/>
                    <a:pt x="519" y="329"/>
                    <a:pt x="519" y="329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563" y="286"/>
                    <a:pt x="563" y="286"/>
                    <a:pt x="563" y="286"/>
                  </a:cubicBezTo>
                  <a:cubicBezTo>
                    <a:pt x="661" y="188"/>
                    <a:pt x="661" y="188"/>
                    <a:pt x="661" y="188"/>
                  </a:cubicBezTo>
                  <a:cubicBezTo>
                    <a:pt x="630" y="153"/>
                    <a:pt x="630" y="153"/>
                    <a:pt x="630" y="153"/>
                  </a:cubicBezTo>
                  <a:cubicBezTo>
                    <a:pt x="543" y="243"/>
                    <a:pt x="543" y="243"/>
                    <a:pt x="543" y="243"/>
                  </a:cubicBezTo>
                  <a:cubicBezTo>
                    <a:pt x="519" y="247"/>
                    <a:pt x="519" y="247"/>
                    <a:pt x="519" y="247"/>
                  </a:cubicBezTo>
                  <a:cubicBezTo>
                    <a:pt x="519" y="177"/>
                    <a:pt x="519" y="177"/>
                    <a:pt x="519" y="177"/>
                  </a:cubicBezTo>
                  <a:cubicBezTo>
                    <a:pt x="464" y="177"/>
                    <a:pt x="464" y="177"/>
                    <a:pt x="464" y="177"/>
                  </a:cubicBezTo>
                  <a:cubicBezTo>
                    <a:pt x="464" y="134"/>
                    <a:pt x="464" y="134"/>
                    <a:pt x="464" y="134"/>
                  </a:cubicBezTo>
                  <a:cubicBezTo>
                    <a:pt x="464" y="59"/>
                    <a:pt x="405" y="0"/>
                    <a:pt x="335" y="0"/>
                  </a:cubicBezTo>
                  <a:cubicBezTo>
                    <a:pt x="260" y="0"/>
                    <a:pt x="201" y="59"/>
                    <a:pt x="201" y="134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8" y="87"/>
                    <a:pt x="287" y="47"/>
                    <a:pt x="335" y="47"/>
                  </a:cubicBezTo>
                  <a:cubicBezTo>
                    <a:pt x="382" y="47"/>
                    <a:pt x="417" y="87"/>
                    <a:pt x="417" y="134"/>
                  </a:cubicBezTo>
                  <a:cubicBezTo>
                    <a:pt x="417" y="177"/>
                    <a:pt x="417" y="177"/>
                    <a:pt x="417" y="177"/>
                  </a:cubicBezTo>
                  <a:cubicBezTo>
                    <a:pt x="150" y="177"/>
                    <a:pt x="150" y="177"/>
                    <a:pt x="150" y="177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22" y="243"/>
                    <a:pt x="122" y="243"/>
                    <a:pt x="122" y="243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150" y="294"/>
                    <a:pt x="150" y="294"/>
                    <a:pt x="150" y="294"/>
                  </a:cubicBezTo>
                  <a:cubicBezTo>
                    <a:pt x="150" y="329"/>
                    <a:pt x="150" y="329"/>
                    <a:pt x="150" y="329"/>
                  </a:cubicBezTo>
                  <a:cubicBezTo>
                    <a:pt x="16" y="329"/>
                    <a:pt x="16" y="329"/>
                    <a:pt x="16" y="329"/>
                  </a:cubicBezTo>
                  <a:cubicBezTo>
                    <a:pt x="16" y="376"/>
                    <a:pt x="16" y="376"/>
                    <a:pt x="16" y="376"/>
                  </a:cubicBezTo>
                  <a:cubicBezTo>
                    <a:pt x="150" y="376"/>
                    <a:pt x="150" y="376"/>
                    <a:pt x="150" y="376"/>
                  </a:cubicBezTo>
                  <a:cubicBezTo>
                    <a:pt x="150" y="412"/>
                    <a:pt x="150" y="412"/>
                    <a:pt x="150" y="412"/>
                  </a:cubicBezTo>
                  <a:cubicBezTo>
                    <a:pt x="103" y="420"/>
                    <a:pt x="103" y="420"/>
                    <a:pt x="103" y="420"/>
                  </a:cubicBezTo>
                  <a:cubicBezTo>
                    <a:pt x="0" y="517"/>
                    <a:pt x="0" y="517"/>
                    <a:pt x="0" y="517"/>
                  </a:cubicBezTo>
                  <a:cubicBezTo>
                    <a:pt x="36" y="549"/>
                    <a:pt x="36" y="549"/>
                    <a:pt x="36" y="549"/>
                  </a:cubicBezTo>
                  <a:cubicBezTo>
                    <a:pt x="122" y="463"/>
                    <a:pt x="122" y="463"/>
                    <a:pt x="122" y="463"/>
                  </a:cubicBezTo>
                  <a:cubicBezTo>
                    <a:pt x="150" y="459"/>
                    <a:pt x="150" y="459"/>
                    <a:pt x="150" y="459"/>
                  </a:cubicBezTo>
                  <a:cubicBezTo>
                    <a:pt x="150" y="568"/>
                    <a:pt x="150" y="568"/>
                    <a:pt x="150" y="568"/>
                  </a:cubicBezTo>
                  <a:cubicBezTo>
                    <a:pt x="519" y="568"/>
                    <a:pt x="519" y="568"/>
                    <a:pt x="519" y="568"/>
                  </a:cubicBezTo>
                  <a:cubicBezTo>
                    <a:pt x="519" y="459"/>
                    <a:pt x="519" y="459"/>
                    <a:pt x="519" y="459"/>
                  </a:cubicBezTo>
                  <a:cubicBezTo>
                    <a:pt x="543" y="463"/>
                    <a:pt x="543" y="463"/>
                    <a:pt x="543" y="463"/>
                  </a:cubicBezTo>
                  <a:cubicBezTo>
                    <a:pt x="630" y="549"/>
                    <a:pt x="630" y="549"/>
                    <a:pt x="630" y="549"/>
                  </a:cubicBezTo>
                  <a:cubicBezTo>
                    <a:pt x="661" y="517"/>
                    <a:pt x="661" y="517"/>
                    <a:pt x="661" y="517"/>
                  </a:cubicBezTo>
                  <a:cubicBezTo>
                    <a:pt x="563" y="420"/>
                    <a:pt x="563" y="420"/>
                    <a:pt x="563" y="420"/>
                  </a:cubicBezTo>
                  <a:lnTo>
                    <a:pt x="519" y="412"/>
                  </a:lnTo>
                  <a:close/>
                  <a:moveTo>
                    <a:pt x="295" y="337"/>
                  </a:moveTo>
                  <a:lnTo>
                    <a:pt x="295" y="337"/>
                  </a:lnTo>
                  <a:cubicBezTo>
                    <a:pt x="295" y="314"/>
                    <a:pt x="311" y="298"/>
                    <a:pt x="335" y="298"/>
                  </a:cubicBezTo>
                  <a:cubicBezTo>
                    <a:pt x="354" y="298"/>
                    <a:pt x="374" y="314"/>
                    <a:pt x="374" y="337"/>
                  </a:cubicBezTo>
                  <a:cubicBezTo>
                    <a:pt x="374" y="353"/>
                    <a:pt x="362" y="369"/>
                    <a:pt x="346" y="373"/>
                  </a:cubicBezTo>
                  <a:cubicBezTo>
                    <a:pt x="346" y="435"/>
                    <a:pt x="346" y="435"/>
                    <a:pt x="346" y="435"/>
                  </a:cubicBezTo>
                  <a:cubicBezTo>
                    <a:pt x="319" y="435"/>
                    <a:pt x="319" y="435"/>
                    <a:pt x="319" y="435"/>
                  </a:cubicBezTo>
                  <a:cubicBezTo>
                    <a:pt x="319" y="373"/>
                    <a:pt x="319" y="373"/>
                    <a:pt x="319" y="373"/>
                  </a:cubicBezTo>
                  <a:cubicBezTo>
                    <a:pt x="307" y="369"/>
                    <a:pt x="295" y="353"/>
                    <a:pt x="295" y="3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1143"/>
            <p:cNvSpPr>
              <a:spLocks noChangeArrowheads="1"/>
            </p:cNvSpPr>
            <p:nvPr/>
          </p:nvSpPr>
          <p:spPr bwMode="auto">
            <a:xfrm>
              <a:off x="5899150" y="1673225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9" name="Group 488"/>
          <p:cNvGrpSpPr/>
          <p:nvPr/>
        </p:nvGrpSpPr>
        <p:grpSpPr>
          <a:xfrm>
            <a:off x="4216638" y="4080218"/>
            <a:ext cx="493712" cy="493712"/>
            <a:chOff x="5811838" y="4071938"/>
            <a:chExt cx="493712" cy="493712"/>
          </a:xfrm>
        </p:grpSpPr>
        <p:sp>
          <p:nvSpPr>
            <p:cNvPr id="490" name="Freeform 1144"/>
            <p:cNvSpPr>
              <a:spLocks noChangeArrowheads="1"/>
            </p:cNvSpPr>
            <p:nvPr/>
          </p:nvSpPr>
          <p:spPr bwMode="auto">
            <a:xfrm>
              <a:off x="5811838" y="407193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1145"/>
            <p:cNvSpPr>
              <a:spLocks noChangeArrowheads="1"/>
            </p:cNvSpPr>
            <p:nvPr/>
          </p:nvSpPr>
          <p:spPr bwMode="auto">
            <a:xfrm>
              <a:off x="5811838" y="407193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1146"/>
            <p:cNvSpPr>
              <a:spLocks noChangeArrowheads="1"/>
            </p:cNvSpPr>
            <p:nvPr/>
          </p:nvSpPr>
          <p:spPr bwMode="auto">
            <a:xfrm>
              <a:off x="5946775" y="4202113"/>
              <a:ext cx="358775" cy="363537"/>
            </a:xfrm>
            <a:custGeom>
              <a:avLst/>
              <a:gdLst>
                <a:gd name="T0" fmla="*/ 636 w 998"/>
                <a:gd name="T1" fmla="*/ 0 h 1009"/>
                <a:gd name="T2" fmla="*/ 636 w 998"/>
                <a:gd name="T3" fmla="*/ 0 h 1009"/>
                <a:gd name="T4" fmla="*/ 622 w 998"/>
                <a:gd name="T5" fmla="*/ 18 h 1009"/>
                <a:gd name="T6" fmla="*/ 750 w 998"/>
                <a:gd name="T7" fmla="*/ 322 h 1009"/>
                <a:gd name="T8" fmla="*/ 318 w 998"/>
                <a:gd name="T9" fmla="*/ 754 h 1009"/>
                <a:gd name="T10" fmla="*/ 11 w 998"/>
                <a:gd name="T11" fmla="*/ 626 h 1009"/>
                <a:gd name="T12" fmla="*/ 0 w 998"/>
                <a:gd name="T13" fmla="*/ 640 h 1009"/>
                <a:gd name="T14" fmla="*/ 372 w 998"/>
                <a:gd name="T15" fmla="*/ 1008 h 1009"/>
                <a:gd name="T16" fmla="*/ 997 w 998"/>
                <a:gd name="T17" fmla="*/ 1008 h 1009"/>
                <a:gd name="T18" fmla="*/ 997 w 998"/>
                <a:gd name="T19" fmla="*/ 365 h 1009"/>
                <a:gd name="T20" fmla="*/ 636 w 998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9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4"/>
                    <a:pt x="750" y="322"/>
                  </a:cubicBezTo>
                  <a:cubicBezTo>
                    <a:pt x="750" y="561"/>
                    <a:pt x="558" y="754"/>
                    <a:pt x="318" y="754"/>
                  </a:cubicBezTo>
                  <a:cubicBezTo>
                    <a:pt x="200" y="754"/>
                    <a:pt x="90" y="704"/>
                    <a:pt x="11" y="626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372" y="1008"/>
                    <a:pt x="372" y="1008"/>
                    <a:pt x="372" y="1008"/>
                  </a:cubicBezTo>
                  <a:cubicBezTo>
                    <a:pt x="997" y="1008"/>
                    <a:pt x="997" y="1008"/>
                    <a:pt x="997" y="1008"/>
                  </a:cubicBezTo>
                  <a:cubicBezTo>
                    <a:pt x="997" y="365"/>
                    <a:pt x="997" y="365"/>
                    <a:pt x="997" y="365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1147"/>
            <p:cNvSpPr>
              <a:spLocks noChangeArrowheads="1"/>
            </p:cNvSpPr>
            <p:nvPr/>
          </p:nvSpPr>
          <p:spPr bwMode="auto">
            <a:xfrm>
              <a:off x="5905500" y="4164013"/>
              <a:ext cx="309563" cy="309562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1148"/>
            <p:cNvSpPr>
              <a:spLocks noChangeArrowheads="1"/>
            </p:cNvSpPr>
            <p:nvPr/>
          </p:nvSpPr>
          <p:spPr bwMode="auto">
            <a:xfrm>
              <a:off x="5951538" y="4211638"/>
              <a:ext cx="215900" cy="187325"/>
            </a:xfrm>
            <a:custGeom>
              <a:avLst/>
              <a:gdLst>
                <a:gd name="T0" fmla="*/ 471 w 601"/>
                <a:gd name="T1" fmla="*/ 376 h 519"/>
                <a:gd name="T2" fmla="*/ 471 w 601"/>
                <a:gd name="T3" fmla="*/ 376 h 519"/>
                <a:gd name="T4" fmla="*/ 471 w 601"/>
                <a:gd name="T5" fmla="*/ 343 h 519"/>
                <a:gd name="T6" fmla="*/ 589 w 601"/>
                <a:gd name="T7" fmla="*/ 343 h 519"/>
                <a:gd name="T8" fmla="*/ 589 w 601"/>
                <a:gd name="T9" fmla="*/ 301 h 519"/>
                <a:gd name="T10" fmla="*/ 471 w 601"/>
                <a:gd name="T11" fmla="*/ 301 h 519"/>
                <a:gd name="T12" fmla="*/ 471 w 601"/>
                <a:gd name="T13" fmla="*/ 268 h 519"/>
                <a:gd name="T14" fmla="*/ 510 w 601"/>
                <a:gd name="T15" fmla="*/ 261 h 519"/>
                <a:gd name="T16" fmla="*/ 600 w 601"/>
                <a:gd name="T17" fmla="*/ 172 h 519"/>
                <a:gd name="T18" fmla="*/ 571 w 601"/>
                <a:gd name="T19" fmla="*/ 140 h 519"/>
                <a:gd name="T20" fmla="*/ 493 w 601"/>
                <a:gd name="T21" fmla="*/ 222 h 519"/>
                <a:gd name="T22" fmla="*/ 471 w 601"/>
                <a:gd name="T23" fmla="*/ 226 h 519"/>
                <a:gd name="T24" fmla="*/ 471 w 601"/>
                <a:gd name="T25" fmla="*/ 161 h 519"/>
                <a:gd name="T26" fmla="*/ 421 w 601"/>
                <a:gd name="T27" fmla="*/ 161 h 519"/>
                <a:gd name="T28" fmla="*/ 421 w 601"/>
                <a:gd name="T29" fmla="*/ 122 h 519"/>
                <a:gd name="T30" fmla="*/ 303 w 601"/>
                <a:gd name="T31" fmla="*/ 0 h 519"/>
                <a:gd name="T32" fmla="*/ 182 w 601"/>
                <a:gd name="T33" fmla="*/ 122 h 519"/>
                <a:gd name="T34" fmla="*/ 225 w 601"/>
                <a:gd name="T35" fmla="*/ 122 h 519"/>
                <a:gd name="T36" fmla="*/ 303 w 601"/>
                <a:gd name="T37" fmla="*/ 43 h 519"/>
                <a:gd name="T38" fmla="*/ 378 w 601"/>
                <a:gd name="T39" fmla="*/ 122 h 519"/>
                <a:gd name="T40" fmla="*/ 378 w 601"/>
                <a:gd name="T41" fmla="*/ 161 h 519"/>
                <a:gd name="T42" fmla="*/ 135 w 601"/>
                <a:gd name="T43" fmla="*/ 161 h 519"/>
                <a:gd name="T44" fmla="*/ 135 w 601"/>
                <a:gd name="T45" fmla="*/ 226 h 519"/>
                <a:gd name="T46" fmla="*/ 110 w 601"/>
                <a:gd name="T47" fmla="*/ 222 h 519"/>
                <a:gd name="T48" fmla="*/ 32 w 601"/>
                <a:gd name="T49" fmla="*/ 140 h 519"/>
                <a:gd name="T50" fmla="*/ 0 w 601"/>
                <a:gd name="T51" fmla="*/ 172 h 519"/>
                <a:gd name="T52" fmla="*/ 92 w 601"/>
                <a:gd name="T53" fmla="*/ 261 h 519"/>
                <a:gd name="T54" fmla="*/ 135 w 601"/>
                <a:gd name="T55" fmla="*/ 268 h 519"/>
                <a:gd name="T56" fmla="*/ 135 w 601"/>
                <a:gd name="T57" fmla="*/ 301 h 519"/>
                <a:gd name="T58" fmla="*/ 14 w 601"/>
                <a:gd name="T59" fmla="*/ 301 h 519"/>
                <a:gd name="T60" fmla="*/ 14 w 601"/>
                <a:gd name="T61" fmla="*/ 343 h 519"/>
                <a:gd name="T62" fmla="*/ 135 w 601"/>
                <a:gd name="T63" fmla="*/ 343 h 519"/>
                <a:gd name="T64" fmla="*/ 135 w 601"/>
                <a:gd name="T65" fmla="*/ 376 h 519"/>
                <a:gd name="T66" fmla="*/ 92 w 601"/>
                <a:gd name="T67" fmla="*/ 383 h 519"/>
                <a:gd name="T68" fmla="*/ 0 w 601"/>
                <a:gd name="T69" fmla="*/ 472 h 519"/>
                <a:gd name="T70" fmla="*/ 32 w 601"/>
                <a:gd name="T71" fmla="*/ 501 h 519"/>
                <a:gd name="T72" fmla="*/ 110 w 601"/>
                <a:gd name="T73" fmla="*/ 422 h 519"/>
                <a:gd name="T74" fmla="*/ 135 w 601"/>
                <a:gd name="T75" fmla="*/ 418 h 519"/>
                <a:gd name="T76" fmla="*/ 135 w 601"/>
                <a:gd name="T77" fmla="*/ 518 h 519"/>
                <a:gd name="T78" fmla="*/ 471 w 601"/>
                <a:gd name="T79" fmla="*/ 518 h 519"/>
                <a:gd name="T80" fmla="*/ 471 w 601"/>
                <a:gd name="T81" fmla="*/ 418 h 519"/>
                <a:gd name="T82" fmla="*/ 493 w 601"/>
                <a:gd name="T83" fmla="*/ 422 h 519"/>
                <a:gd name="T84" fmla="*/ 571 w 601"/>
                <a:gd name="T85" fmla="*/ 501 h 519"/>
                <a:gd name="T86" fmla="*/ 600 w 601"/>
                <a:gd name="T87" fmla="*/ 472 h 519"/>
                <a:gd name="T88" fmla="*/ 510 w 601"/>
                <a:gd name="T89" fmla="*/ 383 h 519"/>
                <a:gd name="T90" fmla="*/ 471 w 601"/>
                <a:gd name="T91" fmla="*/ 376 h 519"/>
                <a:gd name="T92" fmla="*/ 267 w 601"/>
                <a:gd name="T93" fmla="*/ 308 h 519"/>
                <a:gd name="T94" fmla="*/ 267 w 601"/>
                <a:gd name="T95" fmla="*/ 308 h 519"/>
                <a:gd name="T96" fmla="*/ 303 w 601"/>
                <a:gd name="T97" fmla="*/ 272 h 519"/>
                <a:gd name="T98" fmla="*/ 339 w 601"/>
                <a:gd name="T99" fmla="*/ 308 h 519"/>
                <a:gd name="T100" fmla="*/ 314 w 601"/>
                <a:gd name="T101" fmla="*/ 340 h 519"/>
                <a:gd name="T102" fmla="*/ 314 w 601"/>
                <a:gd name="T103" fmla="*/ 397 h 519"/>
                <a:gd name="T104" fmla="*/ 289 w 601"/>
                <a:gd name="T105" fmla="*/ 397 h 519"/>
                <a:gd name="T106" fmla="*/ 289 w 601"/>
                <a:gd name="T107" fmla="*/ 340 h 519"/>
                <a:gd name="T108" fmla="*/ 267 w 601"/>
                <a:gd name="T109" fmla="*/ 308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01" h="519">
                  <a:moveTo>
                    <a:pt x="471" y="376"/>
                  </a:moveTo>
                  <a:lnTo>
                    <a:pt x="471" y="376"/>
                  </a:lnTo>
                  <a:cubicBezTo>
                    <a:pt x="471" y="343"/>
                    <a:pt x="471" y="343"/>
                    <a:pt x="471" y="343"/>
                  </a:cubicBezTo>
                  <a:cubicBezTo>
                    <a:pt x="589" y="343"/>
                    <a:pt x="589" y="343"/>
                    <a:pt x="589" y="343"/>
                  </a:cubicBezTo>
                  <a:cubicBezTo>
                    <a:pt x="589" y="301"/>
                    <a:pt x="589" y="301"/>
                    <a:pt x="589" y="301"/>
                  </a:cubicBezTo>
                  <a:cubicBezTo>
                    <a:pt x="471" y="301"/>
                    <a:pt x="471" y="301"/>
                    <a:pt x="471" y="301"/>
                  </a:cubicBezTo>
                  <a:cubicBezTo>
                    <a:pt x="471" y="268"/>
                    <a:pt x="471" y="268"/>
                    <a:pt x="471" y="268"/>
                  </a:cubicBezTo>
                  <a:cubicBezTo>
                    <a:pt x="510" y="261"/>
                    <a:pt x="510" y="261"/>
                    <a:pt x="510" y="261"/>
                  </a:cubicBezTo>
                  <a:cubicBezTo>
                    <a:pt x="600" y="172"/>
                    <a:pt x="600" y="172"/>
                    <a:pt x="600" y="172"/>
                  </a:cubicBezTo>
                  <a:cubicBezTo>
                    <a:pt x="571" y="140"/>
                    <a:pt x="571" y="140"/>
                    <a:pt x="571" y="140"/>
                  </a:cubicBezTo>
                  <a:cubicBezTo>
                    <a:pt x="493" y="222"/>
                    <a:pt x="493" y="222"/>
                    <a:pt x="493" y="222"/>
                  </a:cubicBezTo>
                  <a:cubicBezTo>
                    <a:pt x="471" y="226"/>
                    <a:pt x="471" y="226"/>
                    <a:pt x="471" y="226"/>
                  </a:cubicBezTo>
                  <a:cubicBezTo>
                    <a:pt x="471" y="161"/>
                    <a:pt x="471" y="161"/>
                    <a:pt x="471" y="161"/>
                  </a:cubicBezTo>
                  <a:cubicBezTo>
                    <a:pt x="421" y="161"/>
                    <a:pt x="421" y="161"/>
                    <a:pt x="421" y="161"/>
                  </a:cubicBezTo>
                  <a:cubicBezTo>
                    <a:pt x="421" y="122"/>
                    <a:pt x="421" y="122"/>
                    <a:pt x="421" y="122"/>
                  </a:cubicBezTo>
                  <a:cubicBezTo>
                    <a:pt x="421" y="54"/>
                    <a:pt x="367" y="0"/>
                    <a:pt x="303" y="0"/>
                  </a:cubicBezTo>
                  <a:cubicBezTo>
                    <a:pt x="235" y="0"/>
                    <a:pt x="182" y="54"/>
                    <a:pt x="182" y="122"/>
                  </a:cubicBezTo>
                  <a:cubicBezTo>
                    <a:pt x="225" y="122"/>
                    <a:pt x="225" y="122"/>
                    <a:pt x="225" y="122"/>
                  </a:cubicBezTo>
                  <a:cubicBezTo>
                    <a:pt x="225" y="79"/>
                    <a:pt x="260" y="43"/>
                    <a:pt x="303" y="43"/>
                  </a:cubicBezTo>
                  <a:cubicBezTo>
                    <a:pt x="346" y="43"/>
                    <a:pt x="378" y="79"/>
                    <a:pt x="378" y="122"/>
                  </a:cubicBezTo>
                  <a:cubicBezTo>
                    <a:pt x="378" y="161"/>
                    <a:pt x="378" y="161"/>
                    <a:pt x="378" y="161"/>
                  </a:cubicBezTo>
                  <a:cubicBezTo>
                    <a:pt x="135" y="161"/>
                    <a:pt x="135" y="161"/>
                    <a:pt x="135" y="161"/>
                  </a:cubicBezTo>
                  <a:cubicBezTo>
                    <a:pt x="135" y="226"/>
                    <a:pt x="135" y="226"/>
                    <a:pt x="135" y="226"/>
                  </a:cubicBezTo>
                  <a:cubicBezTo>
                    <a:pt x="110" y="222"/>
                    <a:pt x="110" y="222"/>
                    <a:pt x="110" y="222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92" y="261"/>
                    <a:pt x="92" y="261"/>
                    <a:pt x="92" y="261"/>
                  </a:cubicBezTo>
                  <a:cubicBezTo>
                    <a:pt x="135" y="268"/>
                    <a:pt x="135" y="268"/>
                    <a:pt x="135" y="268"/>
                  </a:cubicBezTo>
                  <a:cubicBezTo>
                    <a:pt x="135" y="301"/>
                    <a:pt x="135" y="301"/>
                    <a:pt x="135" y="301"/>
                  </a:cubicBezTo>
                  <a:cubicBezTo>
                    <a:pt x="14" y="301"/>
                    <a:pt x="14" y="301"/>
                    <a:pt x="14" y="301"/>
                  </a:cubicBezTo>
                  <a:cubicBezTo>
                    <a:pt x="14" y="343"/>
                    <a:pt x="14" y="343"/>
                    <a:pt x="14" y="343"/>
                  </a:cubicBezTo>
                  <a:cubicBezTo>
                    <a:pt x="135" y="343"/>
                    <a:pt x="135" y="343"/>
                    <a:pt x="135" y="343"/>
                  </a:cubicBezTo>
                  <a:cubicBezTo>
                    <a:pt x="135" y="376"/>
                    <a:pt x="135" y="376"/>
                    <a:pt x="135" y="376"/>
                  </a:cubicBezTo>
                  <a:cubicBezTo>
                    <a:pt x="92" y="383"/>
                    <a:pt x="92" y="383"/>
                    <a:pt x="92" y="383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32" y="501"/>
                    <a:pt x="32" y="501"/>
                    <a:pt x="32" y="501"/>
                  </a:cubicBezTo>
                  <a:cubicBezTo>
                    <a:pt x="110" y="422"/>
                    <a:pt x="110" y="422"/>
                    <a:pt x="110" y="422"/>
                  </a:cubicBezTo>
                  <a:cubicBezTo>
                    <a:pt x="135" y="418"/>
                    <a:pt x="135" y="418"/>
                    <a:pt x="135" y="418"/>
                  </a:cubicBezTo>
                  <a:cubicBezTo>
                    <a:pt x="135" y="518"/>
                    <a:pt x="135" y="518"/>
                    <a:pt x="135" y="518"/>
                  </a:cubicBezTo>
                  <a:cubicBezTo>
                    <a:pt x="471" y="518"/>
                    <a:pt x="471" y="518"/>
                    <a:pt x="471" y="518"/>
                  </a:cubicBezTo>
                  <a:cubicBezTo>
                    <a:pt x="471" y="418"/>
                    <a:pt x="471" y="418"/>
                    <a:pt x="471" y="418"/>
                  </a:cubicBezTo>
                  <a:cubicBezTo>
                    <a:pt x="493" y="422"/>
                    <a:pt x="493" y="422"/>
                    <a:pt x="493" y="422"/>
                  </a:cubicBezTo>
                  <a:cubicBezTo>
                    <a:pt x="571" y="501"/>
                    <a:pt x="571" y="501"/>
                    <a:pt x="571" y="501"/>
                  </a:cubicBezTo>
                  <a:cubicBezTo>
                    <a:pt x="600" y="472"/>
                    <a:pt x="600" y="472"/>
                    <a:pt x="600" y="472"/>
                  </a:cubicBezTo>
                  <a:cubicBezTo>
                    <a:pt x="510" y="383"/>
                    <a:pt x="510" y="383"/>
                    <a:pt x="510" y="383"/>
                  </a:cubicBezTo>
                  <a:lnTo>
                    <a:pt x="471" y="376"/>
                  </a:lnTo>
                  <a:close/>
                  <a:moveTo>
                    <a:pt x="267" y="308"/>
                  </a:moveTo>
                  <a:lnTo>
                    <a:pt x="267" y="308"/>
                  </a:lnTo>
                  <a:cubicBezTo>
                    <a:pt x="267" y="286"/>
                    <a:pt x="282" y="272"/>
                    <a:pt x="303" y="272"/>
                  </a:cubicBezTo>
                  <a:cubicBezTo>
                    <a:pt x="321" y="272"/>
                    <a:pt x="339" y="286"/>
                    <a:pt x="339" y="308"/>
                  </a:cubicBezTo>
                  <a:cubicBezTo>
                    <a:pt x="339" y="322"/>
                    <a:pt x="328" y="336"/>
                    <a:pt x="314" y="340"/>
                  </a:cubicBezTo>
                  <a:cubicBezTo>
                    <a:pt x="314" y="397"/>
                    <a:pt x="314" y="397"/>
                    <a:pt x="314" y="397"/>
                  </a:cubicBezTo>
                  <a:cubicBezTo>
                    <a:pt x="289" y="397"/>
                    <a:pt x="289" y="397"/>
                    <a:pt x="289" y="397"/>
                  </a:cubicBezTo>
                  <a:cubicBezTo>
                    <a:pt x="289" y="340"/>
                    <a:pt x="289" y="340"/>
                    <a:pt x="289" y="340"/>
                  </a:cubicBezTo>
                  <a:cubicBezTo>
                    <a:pt x="278" y="336"/>
                    <a:pt x="267" y="322"/>
                    <a:pt x="267" y="3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1149"/>
            <p:cNvSpPr>
              <a:spLocks noChangeArrowheads="1"/>
            </p:cNvSpPr>
            <p:nvPr/>
          </p:nvSpPr>
          <p:spPr bwMode="auto">
            <a:xfrm>
              <a:off x="5899150" y="4156075"/>
              <a:ext cx="323850" cy="325438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6" name="Group 495"/>
          <p:cNvGrpSpPr/>
          <p:nvPr/>
        </p:nvGrpSpPr>
        <p:grpSpPr>
          <a:xfrm>
            <a:off x="4284900" y="2903972"/>
            <a:ext cx="357188" cy="357188"/>
            <a:chOff x="5883275" y="2867025"/>
            <a:chExt cx="357188" cy="357188"/>
          </a:xfrm>
        </p:grpSpPr>
        <p:sp>
          <p:nvSpPr>
            <p:cNvPr id="497" name="Freeform 1150"/>
            <p:cNvSpPr>
              <a:spLocks noChangeArrowheads="1"/>
            </p:cNvSpPr>
            <p:nvPr/>
          </p:nvSpPr>
          <p:spPr bwMode="auto">
            <a:xfrm>
              <a:off x="5892800" y="2874963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1151"/>
            <p:cNvSpPr>
              <a:spLocks noChangeArrowheads="1"/>
            </p:cNvSpPr>
            <p:nvPr/>
          </p:nvSpPr>
          <p:spPr bwMode="auto">
            <a:xfrm>
              <a:off x="6062663" y="2874963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1152"/>
            <p:cNvSpPr>
              <a:spLocks noChangeArrowheads="1"/>
            </p:cNvSpPr>
            <p:nvPr/>
          </p:nvSpPr>
          <p:spPr bwMode="auto">
            <a:xfrm>
              <a:off x="5942013" y="2927350"/>
              <a:ext cx="238125" cy="204788"/>
            </a:xfrm>
            <a:custGeom>
              <a:avLst/>
              <a:gdLst>
                <a:gd name="T0" fmla="*/ 519 w 662"/>
                <a:gd name="T1" fmla="*/ 412 h 569"/>
                <a:gd name="T2" fmla="*/ 519 w 662"/>
                <a:gd name="T3" fmla="*/ 412 h 569"/>
                <a:gd name="T4" fmla="*/ 519 w 662"/>
                <a:gd name="T5" fmla="*/ 376 h 569"/>
                <a:gd name="T6" fmla="*/ 649 w 662"/>
                <a:gd name="T7" fmla="*/ 376 h 569"/>
                <a:gd name="T8" fmla="*/ 649 w 662"/>
                <a:gd name="T9" fmla="*/ 329 h 569"/>
                <a:gd name="T10" fmla="*/ 519 w 662"/>
                <a:gd name="T11" fmla="*/ 329 h 569"/>
                <a:gd name="T12" fmla="*/ 519 w 662"/>
                <a:gd name="T13" fmla="*/ 294 h 569"/>
                <a:gd name="T14" fmla="*/ 563 w 662"/>
                <a:gd name="T15" fmla="*/ 286 h 569"/>
                <a:gd name="T16" fmla="*/ 661 w 662"/>
                <a:gd name="T17" fmla="*/ 188 h 569"/>
                <a:gd name="T18" fmla="*/ 630 w 662"/>
                <a:gd name="T19" fmla="*/ 153 h 569"/>
                <a:gd name="T20" fmla="*/ 543 w 662"/>
                <a:gd name="T21" fmla="*/ 243 h 569"/>
                <a:gd name="T22" fmla="*/ 519 w 662"/>
                <a:gd name="T23" fmla="*/ 247 h 569"/>
                <a:gd name="T24" fmla="*/ 519 w 662"/>
                <a:gd name="T25" fmla="*/ 177 h 569"/>
                <a:gd name="T26" fmla="*/ 464 w 662"/>
                <a:gd name="T27" fmla="*/ 177 h 569"/>
                <a:gd name="T28" fmla="*/ 464 w 662"/>
                <a:gd name="T29" fmla="*/ 134 h 569"/>
                <a:gd name="T30" fmla="*/ 335 w 662"/>
                <a:gd name="T31" fmla="*/ 0 h 569"/>
                <a:gd name="T32" fmla="*/ 201 w 662"/>
                <a:gd name="T33" fmla="*/ 134 h 569"/>
                <a:gd name="T34" fmla="*/ 248 w 662"/>
                <a:gd name="T35" fmla="*/ 134 h 569"/>
                <a:gd name="T36" fmla="*/ 335 w 662"/>
                <a:gd name="T37" fmla="*/ 47 h 569"/>
                <a:gd name="T38" fmla="*/ 417 w 662"/>
                <a:gd name="T39" fmla="*/ 134 h 569"/>
                <a:gd name="T40" fmla="*/ 417 w 662"/>
                <a:gd name="T41" fmla="*/ 177 h 569"/>
                <a:gd name="T42" fmla="*/ 150 w 662"/>
                <a:gd name="T43" fmla="*/ 177 h 569"/>
                <a:gd name="T44" fmla="*/ 150 w 662"/>
                <a:gd name="T45" fmla="*/ 247 h 569"/>
                <a:gd name="T46" fmla="*/ 122 w 662"/>
                <a:gd name="T47" fmla="*/ 243 h 569"/>
                <a:gd name="T48" fmla="*/ 36 w 662"/>
                <a:gd name="T49" fmla="*/ 153 h 569"/>
                <a:gd name="T50" fmla="*/ 0 w 662"/>
                <a:gd name="T51" fmla="*/ 188 h 569"/>
                <a:gd name="T52" fmla="*/ 103 w 662"/>
                <a:gd name="T53" fmla="*/ 286 h 569"/>
                <a:gd name="T54" fmla="*/ 150 w 662"/>
                <a:gd name="T55" fmla="*/ 294 h 569"/>
                <a:gd name="T56" fmla="*/ 150 w 662"/>
                <a:gd name="T57" fmla="*/ 329 h 569"/>
                <a:gd name="T58" fmla="*/ 16 w 662"/>
                <a:gd name="T59" fmla="*/ 329 h 569"/>
                <a:gd name="T60" fmla="*/ 16 w 662"/>
                <a:gd name="T61" fmla="*/ 376 h 569"/>
                <a:gd name="T62" fmla="*/ 150 w 662"/>
                <a:gd name="T63" fmla="*/ 376 h 569"/>
                <a:gd name="T64" fmla="*/ 150 w 662"/>
                <a:gd name="T65" fmla="*/ 412 h 569"/>
                <a:gd name="T66" fmla="*/ 103 w 662"/>
                <a:gd name="T67" fmla="*/ 420 h 569"/>
                <a:gd name="T68" fmla="*/ 0 w 662"/>
                <a:gd name="T69" fmla="*/ 517 h 569"/>
                <a:gd name="T70" fmla="*/ 36 w 662"/>
                <a:gd name="T71" fmla="*/ 549 h 569"/>
                <a:gd name="T72" fmla="*/ 122 w 662"/>
                <a:gd name="T73" fmla="*/ 463 h 569"/>
                <a:gd name="T74" fmla="*/ 150 w 662"/>
                <a:gd name="T75" fmla="*/ 459 h 569"/>
                <a:gd name="T76" fmla="*/ 150 w 662"/>
                <a:gd name="T77" fmla="*/ 568 h 569"/>
                <a:gd name="T78" fmla="*/ 519 w 662"/>
                <a:gd name="T79" fmla="*/ 568 h 569"/>
                <a:gd name="T80" fmla="*/ 519 w 662"/>
                <a:gd name="T81" fmla="*/ 459 h 569"/>
                <a:gd name="T82" fmla="*/ 543 w 662"/>
                <a:gd name="T83" fmla="*/ 463 h 569"/>
                <a:gd name="T84" fmla="*/ 630 w 662"/>
                <a:gd name="T85" fmla="*/ 549 h 569"/>
                <a:gd name="T86" fmla="*/ 661 w 662"/>
                <a:gd name="T87" fmla="*/ 517 h 569"/>
                <a:gd name="T88" fmla="*/ 563 w 662"/>
                <a:gd name="T89" fmla="*/ 420 h 569"/>
                <a:gd name="T90" fmla="*/ 519 w 662"/>
                <a:gd name="T91" fmla="*/ 412 h 569"/>
                <a:gd name="T92" fmla="*/ 295 w 662"/>
                <a:gd name="T93" fmla="*/ 337 h 569"/>
                <a:gd name="T94" fmla="*/ 295 w 662"/>
                <a:gd name="T95" fmla="*/ 337 h 569"/>
                <a:gd name="T96" fmla="*/ 335 w 662"/>
                <a:gd name="T97" fmla="*/ 298 h 569"/>
                <a:gd name="T98" fmla="*/ 374 w 662"/>
                <a:gd name="T99" fmla="*/ 337 h 569"/>
                <a:gd name="T100" fmla="*/ 346 w 662"/>
                <a:gd name="T101" fmla="*/ 373 h 569"/>
                <a:gd name="T102" fmla="*/ 346 w 662"/>
                <a:gd name="T103" fmla="*/ 435 h 569"/>
                <a:gd name="T104" fmla="*/ 319 w 662"/>
                <a:gd name="T105" fmla="*/ 435 h 569"/>
                <a:gd name="T106" fmla="*/ 319 w 662"/>
                <a:gd name="T107" fmla="*/ 373 h 569"/>
                <a:gd name="T108" fmla="*/ 295 w 662"/>
                <a:gd name="T109" fmla="*/ 337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2" h="569">
                  <a:moveTo>
                    <a:pt x="519" y="412"/>
                  </a:moveTo>
                  <a:lnTo>
                    <a:pt x="519" y="412"/>
                  </a:lnTo>
                  <a:cubicBezTo>
                    <a:pt x="519" y="376"/>
                    <a:pt x="519" y="376"/>
                    <a:pt x="519" y="376"/>
                  </a:cubicBezTo>
                  <a:cubicBezTo>
                    <a:pt x="649" y="376"/>
                    <a:pt x="649" y="376"/>
                    <a:pt x="649" y="376"/>
                  </a:cubicBezTo>
                  <a:cubicBezTo>
                    <a:pt x="649" y="329"/>
                    <a:pt x="649" y="329"/>
                    <a:pt x="649" y="329"/>
                  </a:cubicBezTo>
                  <a:cubicBezTo>
                    <a:pt x="519" y="329"/>
                    <a:pt x="519" y="329"/>
                    <a:pt x="519" y="329"/>
                  </a:cubicBezTo>
                  <a:cubicBezTo>
                    <a:pt x="519" y="294"/>
                    <a:pt x="519" y="294"/>
                    <a:pt x="519" y="294"/>
                  </a:cubicBezTo>
                  <a:cubicBezTo>
                    <a:pt x="563" y="286"/>
                    <a:pt x="563" y="286"/>
                    <a:pt x="563" y="286"/>
                  </a:cubicBezTo>
                  <a:cubicBezTo>
                    <a:pt x="661" y="188"/>
                    <a:pt x="661" y="188"/>
                    <a:pt x="661" y="188"/>
                  </a:cubicBezTo>
                  <a:cubicBezTo>
                    <a:pt x="630" y="153"/>
                    <a:pt x="630" y="153"/>
                    <a:pt x="630" y="153"/>
                  </a:cubicBezTo>
                  <a:cubicBezTo>
                    <a:pt x="543" y="243"/>
                    <a:pt x="543" y="243"/>
                    <a:pt x="543" y="243"/>
                  </a:cubicBezTo>
                  <a:cubicBezTo>
                    <a:pt x="519" y="247"/>
                    <a:pt x="519" y="247"/>
                    <a:pt x="519" y="247"/>
                  </a:cubicBezTo>
                  <a:cubicBezTo>
                    <a:pt x="519" y="177"/>
                    <a:pt x="519" y="177"/>
                    <a:pt x="519" y="177"/>
                  </a:cubicBezTo>
                  <a:cubicBezTo>
                    <a:pt x="464" y="177"/>
                    <a:pt x="464" y="177"/>
                    <a:pt x="464" y="177"/>
                  </a:cubicBezTo>
                  <a:cubicBezTo>
                    <a:pt x="464" y="134"/>
                    <a:pt x="464" y="134"/>
                    <a:pt x="464" y="134"/>
                  </a:cubicBezTo>
                  <a:cubicBezTo>
                    <a:pt x="464" y="59"/>
                    <a:pt x="405" y="0"/>
                    <a:pt x="335" y="0"/>
                  </a:cubicBezTo>
                  <a:cubicBezTo>
                    <a:pt x="260" y="0"/>
                    <a:pt x="201" y="59"/>
                    <a:pt x="201" y="134"/>
                  </a:cubicBezTo>
                  <a:cubicBezTo>
                    <a:pt x="248" y="134"/>
                    <a:pt x="248" y="134"/>
                    <a:pt x="248" y="134"/>
                  </a:cubicBezTo>
                  <a:cubicBezTo>
                    <a:pt x="248" y="87"/>
                    <a:pt x="287" y="47"/>
                    <a:pt x="335" y="47"/>
                  </a:cubicBezTo>
                  <a:cubicBezTo>
                    <a:pt x="382" y="47"/>
                    <a:pt x="417" y="87"/>
                    <a:pt x="417" y="134"/>
                  </a:cubicBezTo>
                  <a:cubicBezTo>
                    <a:pt x="417" y="177"/>
                    <a:pt x="417" y="177"/>
                    <a:pt x="417" y="177"/>
                  </a:cubicBezTo>
                  <a:cubicBezTo>
                    <a:pt x="150" y="177"/>
                    <a:pt x="150" y="177"/>
                    <a:pt x="150" y="177"/>
                  </a:cubicBezTo>
                  <a:cubicBezTo>
                    <a:pt x="150" y="247"/>
                    <a:pt x="150" y="247"/>
                    <a:pt x="150" y="247"/>
                  </a:cubicBezTo>
                  <a:cubicBezTo>
                    <a:pt x="122" y="243"/>
                    <a:pt x="122" y="243"/>
                    <a:pt x="122" y="243"/>
                  </a:cubicBezTo>
                  <a:cubicBezTo>
                    <a:pt x="36" y="153"/>
                    <a:pt x="36" y="153"/>
                    <a:pt x="36" y="15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150" y="294"/>
                    <a:pt x="150" y="294"/>
                    <a:pt x="150" y="294"/>
                  </a:cubicBezTo>
                  <a:cubicBezTo>
                    <a:pt x="150" y="329"/>
                    <a:pt x="150" y="329"/>
                    <a:pt x="150" y="329"/>
                  </a:cubicBezTo>
                  <a:cubicBezTo>
                    <a:pt x="16" y="329"/>
                    <a:pt x="16" y="329"/>
                    <a:pt x="16" y="329"/>
                  </a:cubicBezTo>
                  <a:cubicBezTo>
                    <a:pt x="16" y="376"/>
                    <a:pt x="16" y="376"/>
                    <a:pt x="16" y="376"/>
                  </a:cubicBezTo>
                  <a:cubicBezTo>
                    <a:pt x="150" y="376"/>
                    <a:pt x="150" y="376"/>
                    <a:pt x="150" y="376"/>
                  </a:cubicBezTo>
                  <a:cubicBezTo>
                    <a:pt x="150" y="412"/>
                    <a:pt x="150" y="412"/>
                    <a:pt x="150" y="412"/>
                  </a:cubicBezTo>
                  <a:cubicBezTo>
                    <a:pt x="103" y="420"/>
                    <a:pt x="103" y="420"/>
                    <a:pt x="103" y="420"/>
                  </a:cubicBezTo>
                  <a:cubicBezTo>
                    <a:pt x="0" y="517"/>
                    <a:pt x="0" y="517"/>
                    <a:pt x="0" y="517"/>
                  </a:cubicBezTo>
                  <a:cubicBezTo>
                    <a:pt x="36" y="549"/>
                    <a:pt x="36" y="549"/>
                    <a:pt x="36" y="549"/>
                  </a:cubicBezTo>
                  <a:cubicBezTo>
                    <a:pt x="122" y="463"/>
                    <a:pt x="122" y="463"/>
                    <a:pt x="122" y="463"/>
                  </a:cubicBezTo>
                  <a:cubicBezTo>
                    <a:pt x="150" y="459"/>
                    <a:pt x="150" y="459"/>
                    <a:pt x="150" y="459"/>
                  </a:cubicBezTo>
                  <a:cubicBezTo>
                    <a:pt x="150" y="568"/>
                    <a:pt x="150" y="568"/>
                    <a:pt x="150" y="568"/>
                  </a:cubicBezTo>
                  <a:cubicBezTo>
                    <a:pt x="519" y="568"/>
                    <a:pt x="519" y="568"/>
                    <a:pt x="519" y="568"/>
                  </a:cubicBezTo>
                  <a:cubicBezTo>
                    <a:pt x="519" y="459"/>
                    <a:pt x="519" y="459"/>
                    <a:pt x="519" y="459"/>
                  </a:cubicBezTo>
                  <a:cubicBezTo>
                    <a:pt x="543" y="463"/>
                    <a:pt x="543" y="463"/>
                    <a:pt x="543" y="463"/>
                  </a:cubicBezTo>
                  <a:cubicBezTo>
                    <a:pt x="630" y="549"/>
                    <a:pt x="630" y="549"/>
                    <a:pt x="630" y="549"/>
                  </a:cubicBezTo>
                  <a:cubicBezTo>
                    <a:pt x="661" y="517"/>
                    <a:pt x="661" y="517"/>
                    <a:pt x="661" y="517"/>
                  </a:cubicBezTo>
                  <a:cubicBezTo>
                    <a:pt x="563" y="420"/>
                    <a:pt x="563" y="420"/>
                    <a:pt x="563" y="420"/>
                  </a:cubicBezTo>
                  <a:lnTo>
                    <a:pt x="519" y="412"/>
                  </a:lnTo>
                  <a:close/>
                  <a:moveTo>
                    <a:pt x="295" y="337"/>
                  </a:moveTo>
                  <a:lnTo>
                    <a:pt x="295" y="337"/>
                  </a:lnTo>
                  <a:cubicBezTo>
                    <a:pt x="295" y="314"/>
                    <a:pt x="311" y="298"/>
                    <a:pt x="335" y="298"/>
                  </a:cubicBezTo>
                  <a:cubicBezTo>
                    <a:pt x="354" y="298"/>
                    <a:pt x="374" y="314"/>
                    <a:pt x="374" y="337"/>
                  </a:cubicBezTo>
                  <a:cubicBezTo>
                    <a:pt x="374" y="353"/>
                    <a:pt x="362" y="369"/>
                    <a:pt x="346" y="373"/>
                  </a:cubicBezTo>
                  <a:cubicBezTo>
                    <a:pt x="346" y="435"/>
                    <a:pt x="346" y="435"/>
                    <a:pt x="346" y="435"/>
                  </a:cubicBezTo>
                  <a:cubicBezTo>
                    <a:pt x="319" y="435"/>
                    <a:pt x="319" y="435"/>
                    <a:pt x="319" y="435"/>
                  </a:cubicBezTo>
                  <a:cubicBezTo>
                    <a:pt x="319" y="373"/>
                    <a:pt x="319" y="373"/>
                    <a:pt x="319" y="373"/>
                  </a:cubicBezTo>
                  <a:cubicBezTo>
                    <a:pt x="307" y="369"/>
                    <a:pt x="295" y="353"/>
                    <a:pt x="295" y="3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1153"/>
            <p:cNvSpPr>
              <a:spLocks noChangeArrowheads="1"/>
            </p:cNvSpPr>
            <p:nvPr/>
          </p:nvSpPr>
          <p:spPr bwMode="auto">
            <a:xfrm>
              <a:off x="5883275" y="2867025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1" name="Group 500"/>
          <p:cNvGrpSpPr/>
          <p:nvPr/>
        </p:nvGrpSpPr>
        <p:grpSpPr>
          <a:xfrm>
            <a:off x="5103090" y="1652285"/>
            <a:ext cx="320675" cy="412750"/>
            <a:chOff x="6673850" y="1693863"/>
            <a:chExt cx="320675" cy="412750"/>
          </a:xfrm>
        </p:grpSpPr>
        <p:sp>
          <p:nvSpPr>
            <p:cNvPr id="502" name="Freeform 1154"/>
            <p:cNvSpPr>
              <a:spLocks noChangeArrowheads="1"/>
            </p:cNvSpPr>
            <p:nvPr/>
          </p:nvSpPr>
          <p:spPr bwMode="auto">
            <a:xfrm>
              <a:off x="6792913" y="1863725"/>
              <a:ext cx="184150" cy="223838"/>
            </a:xfrm>
            <a:custGeom>
              <a:avLst/>
              <a:gdLst>
                <a:gd name="T0" fmla="*/ 17 w 510"/>
                <a:gd name="T1" fmla="*/ 325 h 621"/>
                <a:gd name="T2" fmla="*/ 17 w 510"/>
                <a:gd name="T3" fmla="*/ 325 h 621"/>
                <a:gd name="T4" fmla="*/ 303 w 510"/>
                <a:gd name="T5" fmla="*/ 620 h 621"/>
                <a:gd name="T6" fmla="*/ 509 w 510"/>
                <a:gd name="T7" fmla="*/ 620 h 621"/>
                <a:gd name="T8" fmla="*/ 509 w 510"/>
                <a:gd name="T9" fmla="*/ 245 h 621"/>
                <a:gd name="T10" fmla="*/ 261 w 510"/>
                <a:gd name="T11" fmla="*/ 0 h 621"/>
                <a:gd name="T12" fmla="*/ 261 w 510"/>
                <a:gd name="T13" fmla="*/ 388 h 621"/>
                <a:gd name="T14" fmla="*/ 109 w 510"/>
                <a:gd name="T15" fmla="*/ 241 h 621"/>
                <a:gd name="T16" fmla="*/ 21 w 510"/>
                <a:gd name="T17" fmla="*/ 237 h 621"/>
                <a:gd name="T18" fmla="*/ 0 w 510"/>
                <a:gd name="T19" fmla="*/ 279 h 621"/>
                <a:gd name="T20" fmla="*/ 17 w 510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0" h="621">
                  <a:moveTo>
                    <a:pt x="17" y="325"/>
                  </a:moveTo>
                  <a:lnTo>
                    <a:pt x="17" y="325"/>
                  </a:lnTo>
                  <a:cubicBezTo>
                    <a:pt x="303" y="620"/>
                    <a:pt x="303" y="620"/>
                    <a:pt x="303" y="620"/>
                  </a:cubicBezTo>
                  <a:cubicBezTo>
                    <a:pt x="509" y="620"/>
                    <a:pt x="509" y="620"/>
                    <a:pt x="509" y="620"/>
                  </a:cubicBezTo>
                  <a:cubicBezTo>
                    <a:pt x="509" y="245"/>
                    <a:pt x="509" y="245"/>
                    <a:pt x="509" y="245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388"/>
                    <a:pt x="261" y="388"/>
                    <a:pt x="261" y="388"/>
                  </a:cubicBezTo>
                  <a:cubicBezTo>
                    <a:pt x="109" y="241"/>
                    <a:pt x="109" y="241"/>
                    <a:pt x="109" y="241"/>
                  </a:cubicBezTo>
                  <a:cubicBezTo>
                    <a:pt x="84" y="216"/>
                    <a:pt x="46" y="211"/>
                    <a:pt x="21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8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1155"/>
            <p:cNvSpPr>
              <a:spLocks noChangeArrowheads="1"/>
            </p:cNvSpPr>
            <p:nvPr/>
          </p:nvSpPr>
          <p:spPr bwMode="auto">
            <a:xfrm>
              <a:off x="6689725" y="1712913"/>
              <a:ext cx="180975" cy="287337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1156"/>
            <p:cNvSpPr>
              <a:spLocks noChangeArrowheads="1"/>
            </p:cNvSpPr>
            <p:nvPr/>
          </p:nvSpPr>
          <p:spPr bwMode="auto">
            <a:xfrm>
              <a:off x="6689725" y="1712913"/>
              <a:ext cx="180975" cy="287337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1157"/>
            <p:cNvSpPr>
              <a:spLocks noChangeArrowheads="1"/>
            </p:cNvSpPr>
            <p:nvPr/>
          </p:nvSpPr>
          <p:spPr bwMode="auto">
            <a:xfrm>
              <a:off x="6792913" y="2000250"/>
              <a:ext cx="23812" cy="23813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46 w 64"/>
                <a:gd name="T5" fmla="*/ 50 h 68"/>
                <a:gd name="T6" fmla="*/ 63 w 64"/>
                <a:gd name="T7" fmla="*/ 67 h 68"/>
                <a:gd name="T8" fmla="*/ 63 w 64"/>
                <a:gd name="T9" fmla="*/ 67 h 68"/>
                <a:gd name="T10" fmla="*/ 0 w 64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1158"/>
            <p:cNvSpPr>
              <a:spLocks noChangeArrowheads="1"/>
            </p:cNvSpPr>
            <p:nvPr/>
          </p:nvSpPr>
          <p:spPr bwMode="auto">
            <a:xfrm>
              <a:off x="6792913" y="2000250"/>
              <a:ext cx="23812" cy="23813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46 w 64"/>
                <a:gd name="T5" fmla="*/ 50 h 68"/>
                <a:gd name="T6" fmla="*/ 63 w 64"/>
                <a:gd name="T7" fmla="*/ 67 h 68"/>
                <a:gd name="T8" fmla="*/ 63 w 64"/>
                <a:gd name="T9" fmla="*/ 67 h 68"/>
                <a:gd name="T10" fmla="*/ 0 w 64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1159"/>
            <p:cNvSpPr>
              <a:spLocks noChangeArrowheads="1"/>
            </p:cNvSpPr>
            <p:nvPr/>
          </p:nvSpPr>
          <p:spPr bwMode="auto">
            <a:xfrm>
              <a:off x="6778625" y="1984375"/>
              <a:ext cx="14288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38 w 39"/>
                <a:gd name="T9" fmla="*/ 42 h 43"/>
                <a:gd name="T10" fmla="*/ 21 w 39"/>
                <a:gd name="T11" fmla="*/ 25 h 43"/>
                <a:gd name="T12" fmla="*/ 21 w 39"/>
                <a:gd name="T13" fmla="*/ 25 h 43"/>
                <a:gd name="T14" fmla="*/ 0 w 39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lnTo>
                    <a:pt x="38" y="42"/>
                  </a:lnTo>
                  <a:cubicBezTo>
                    <a:pt x="21" y="25"/>
                    <a:pt x="21" y="25"/>
                    <a:pt x="21" y="25"/>
                  </a:cubicBezTo>
                  <a:lnTo>
                    <a:pt x="21" y="25"/>
                  </a:lnTo>
                  <a:cubicBezTo>
                    <a:pt x="12" y="16"/>
                    <a:pt x="8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1160"/>
            <p:cNvSpPr>
              <a:spLocks noChangeArrowheads="1"/>
            </p:cNvSpPr>
            <p:nvPr/>
          </p:nvSpPr>
          <p:spPr bwMode="auto">
            <a:xfrm>
              <a:off x="6778625" y="2000250"/>
              <a:ext cx="36513" cy="23813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8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1161"/>
            <p:cNvSpPr>
              <a:spLocks noChangeArrowheads="1"/>
            </p:cNvSpPr>
            <p:nvPr/>
          </p:nvSpPr>
          <p:spPr bwMode="auto">
            <a:xfrm>
              <a:off x="6778625" y="2000250"/>
              <a:ext cx="36513" cy="23813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8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1162"/>
            <p:cNvSpPr>
              <a:spLocks noChangeArrowheads="1"/>
            </p:cNvSpPr>
            <p:nvPr/>
          </p:nvSpPr>
          <p:spPr bwMode="auto">
            <a:xfrm>
              <a:off x="6792913" y="2000250"/>
              <a:ext cx="23812" cy="23813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63 w 64"/>
                <a:gd name="T5" fmla="*/ 67 h 68"/>
                <a:gd name="T6" fmla="*/ 63 w 64"/>
                <a:gd name="T7" fmla="*/ 67 h 68"/>
                <a:gd name="T8" fmla="*/ 0 w 6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1163"/>
            <p:cNvSpPr>
              <a:spLocks noChangeArrowheads="1"/>
            </p:cNvSpPr>
            <p:nvPr/>
          </p:nvSpPr>
          <p:spPr bwMode="auto">
            <a:xfrm>
              <a:off x="6792913" y="2000250"/>
              <a:ext cx="23812" cy="23813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63 w 64"/>
                <a:gd name="T5" fmla="*/ 67 h 68"/>
                <a:gd name="T6" fmla="*/ 63 w 64"/>
                <a:gd name="T7" fmla="*/ 67 h 68"/>
                <a:gd name="T8" fmla="*/ 0 w 6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1164"/>
            <p:cNvSpPr>
              <a:spLocks noChangeArrowheads="1"/>
            </p:cNvSpPr>
            <p:nvPr/>
          </p:nvSpPr>
          <p:spPr bwMode="auto">
            <a:xfrm>
              <a:off x="6778625" y="1982788"/>
              <a:ext cx="14288" cy="17462"/>
            </a:xfrm>
            <a:custGeom>
              <a:avLst/>
              <a:gdLst>
                <a:gd name="T0" fmla="*/ 21 w 39"/>
                <a:gd name="T1" fmla="*/ 30 h 48"/>
                <a:gd name="T2" fmla="*/ 21 w 39"/>
                <a:gd name="T3" fmla="*/ 30 h 48"/>
                <a:gd name="T4" fmla="*/ 38 w 39"/>
                <a:gd name="T5" fmla="*/ 47 h 48"/>
                <a:gd name="T6" fmla="*/ 21 w 39"/>
                <a:gd name="T7" fmla="*/ 30 h 48"/>
                <a:gd name="T8" fmla="*/ 0 w 39"/>
                <a:gd name="T9" fmla="*/ 0 h 48"/>
                <a:gd name="T10" fmla="*/ 0 w 39"/>
                <a:gd name="T11" fmla="*/ 0 h 48"/>
                <a:gd name="T12" fmla="*/ 0 w 39"/>
                <a:gd name="T13" fmla="*/ 5 h 48"/>
                <a:gd name="T14" fmla="*/ 21 w 39"/>
                <a:gd name="T15" fmla="*/ 30 h 48"/>
                <a:gd name="T16" fmla="*/ 0 w 39"/>
                <a:gd name="T17" fmla="*/ 0 h 48"/>
                <a:gd name="T18" fmla="*/ 21 w 39"/>
                <a:gd name="T1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8">
                  <a:moveTo>
                    <a:pt x="21" y="30"/>
                  </a:moveTo>
                  <a:lnTo>
                    <a:pt x="21" y="30"/>
                  </a:lnTo>
                  <a:cubicBezTo>
                    <a:pt x="38" y="47"/>
                    <a:pt x="38" y="47"/>
                    <a:pt x="38" y="47"/>
                  </a:cubicBezTo>
                  <a:cubicBezTo>
                    <a:pt x="21" y="30"/>
                    <a:pt x="21" y="30"/>
                    <a:pt x="21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8" y="13"/>
                    <a:pt x="12" y="21"/>
                    <a:pt x="21" y="30"/>
                  </a:cubicBezTo>
                  <a:cubicBezTo>
                    <a:pt x="12" y="21"/>
                    <a:pt x="8" y="13"/>
                    <a:pt x="0" y="0"/>
                  </a:cubicBezTo>
                  <a:lnTo>
                    <a:pt x="21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1165"/>
            <p:cNvSpPr>
              <a:spLocks noChangeArrowheads="1"/>
            </p:cNvSpPr>
            <p:nvPr/>
          </p:nvSpPr>
          <p:spPr bwMode="auto">
            <a:xfrm>
              <a:off x="6673850" y="169386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1166"/>
            <p:cNvSpPr>
              <a:spLocks noChangeArrowheads="1"/>
            </p:cNvSpPr>
            <p:nvPr/>
          </p:nvSpPr>
          <p:spPr bwMode="auto">
            <a:xfrm>
              <a:off x="6673850" y="169386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1167"/>
            <p:cNvSpPr>
              <a:spLocks noChangeArrowheads="1"/>
            </p:cNvSpPr>
            <p:nvPr/>
          </p:nvSpPr>
          <p:spPr bwMode="auto">
            <a:xfrm>
              <a:off x="6778625" y="1712913"/>
              <a:ext cx="88900" cy="249237"/>
            </a:xfrm>
            <a:custGeom>
              <a:avLst/>
              <a:gdLst>
                <a:gd name="T0" fmla="*/ 248 w 249"/>
                <a:gd name="T1" fmla="*/ 0 h 692"/>
                <a:gd name="T2" fmla="*/ 248 w 249"/>
                <a:gd name="T3" fmla="*/ 0 h 692"/>
                <a:gd name="T4" fmla="*/ 0 w 249"/>
                <a:gd name="T5" fmla="*/ 0 h 692"/>
                <a:gd name="T6" fmla="*/ 0 w 249"/>
                <a:gd name="T7" fmla="*/ 653 h 692"/>
                <a:gd name="T8" fmla="*/ 25 w 249"/>
                <a:gd name="T9" fmla="*/ 624 h 692"/>
                <a:gd name="T10" fmla="*/ 25 w 249"/>
                <a:gd name="T11" fmla="*/ 624 h 692"/>
                <a:gd name="T12" fmla="*/ 25 w 249"/>
                <a:gd name="T13" fmla="*/ 624 h 692"/>
                <a:gd name="T14" fmla="*/ 101 w 249"/>
                <a:gd name="T15" fmla="*/ 590 h 692"/>
                <a:gd name="T16" fmla="*/ 181 w 249"/>
                <a:gd name="T17" fmla="*/ 624 h 692"/>
                <a:gd name="T18" fmla="*/ 248 w 249"/>
                <a:gd name="T19" fmla="*/ 691 h 692"/>
                <a:gd name="T20" fmla="*/ 248 w 249"/>
                <a:gd name="T21" fmla="*/ 308 h 692"/>
                <a:gd name="T22" fmla="*/ 248 w 249"/>
                <a:gd name="T23" fmla="*/ 308 h 692"/>
                <a:gd name="T24" fmla="*/ 248 w 249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9" h="692">
                  <a:moveTo>
                    <a:pt x="248" y="0"/>
                  </a:moveTo>
                  <a:lnTo>
                    <a:pt x="24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7" y="632"/>
                    <a:pt x="25" y="624"/>
                  </a:cubicBezTo>
                  <a:lnTo>
                    <a:pt x="25" y="624"/>
                  </a:lnTo>
                  <a:lnTo>
                    <a:pt x="25" y="624"/>
                  </a:lnTo>
                  <a:cubicBezTo>
                    <a:pt x="46" y="603"/>
                    <a:pt x="76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8" y="691"/>
                    <a:pt x="248" y="691"/>
                    <a:pt x="248" y="691"/>
                  </a:cubicBezTo>
                  <a:cubicBezTo>
                    <a:pt x="248" y="308"/>
                    <a:pt x="248" y="308"/>
                    <a:pt x="248" y="308"/>
                  </a:cubicBezTo>
                  <a:lnTo>
                    <a:pt x="248" y="308"/>
                  </a:lnTo>
                  <a:cubicBezTo>
                    <a:pt x="248" y="0"/>
                    <a:pt x="248" y="0"/>
                    <a:pt x="24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1168"/>
            <p:cNvSpPr>
              <a:spLocks noChangeArrowheads="1"/>
            </p:cNvSpPr>
            <p:nvPr/>
          </p:nvSpPr>
          <p:spPr bwMode="auto">
            <a:xfrm>
              <a:off x="6867525" y="1712913"/>
              <a:ext cx="3175" cy="114300"/>
            </a:xfrm>
            <a:custGeom>
              <a:avLst/>
              <a:gdLst>
                <a:gd name="T0" fmla="*/ 0 w 10"/>
                <a:gd name="T1" fmla="*/ 308 h 317"/>
                <a:gd name="T2" fmla="*/ 0 w 10"/>
                <a:gd name="T3" fmla="*/ 308 h 317"/>
                <a:gd name="T4" fmla="*/ 5 w 10"/>
                <a:gd name="T5" fmla="*/ 312 h 317"/>
                <a:gd name="T6" fmla="*/ 9 w 10"/>
                <a:gd name="T7" fmla="*/ 316 h 317"/>
                <a:gd name="T8" fmla="*/ 0 w 10"/>
                <a:gd name="T9" fmla="*/ 308 h 317"/>
                <a:gd name="T10" fmla="*/ 0 w 10"/>
                <a:gd name="T11" fmla="*/ 0 h 317"/>
                <a:gd name="T12" fmla="*/ 0 w 10"/>
                <a:gd name="T13" fmla="*/ 0 h 317"/>
                <a:gd name="T14" fmla="*/ 0 w 10"/>
                <a:gd name="T15" fmla="*/ 308 h 317"/>
                <a:gd name="T16" fmla="*/ 0 w 10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17">
                  <a:moveTo>
                    <a:pt x="0" y="308"/>
                  </a:moveTo>
                  <a:lnTo>
                    <a:pt x="0" y="308"/>
                  </a:lnTo>
                  <a:lnTo>
                    <a:pt x="5" y="312"/>
                  </a:lnTo>
                  <a:lnTo>
                    <a:pt x="9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1169"/>
            <p:cNvSpPr>
              <a:spLocks noChangeArrowheads="1"/>
            </p:cNvSpPr>
            <p:nvPr/>
          </p:nvSpPr>
          <p:spPr bwMode="auto">
            <a:xfrm>
              <a:off x="6867525" y="1824038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5 w 10"/>
                <a:gd name="T5" fmla="*/ 4 h 9"/>
                <a:gd name="T6" fmla="*/ 9 w 10"/>
                <a:gd name="T7" fmla="*/ 8 h 9"/>
                <a:gd name="T8" fmla="*/ 0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1170"/>
            <p:cNvSpPr>
              <a:spLocks noChangeArrowheads="1"/>
            </p:cNvSpPr>
            <p:nvPr/>
          </p:nvSpPr>
          <p:spPr bwMode="auto">
            <a:xfrm>
              <a:off x="6867525" y="1712913"/>
              <a:ext cx="1588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1171"/>
            <p:cNvSpPr>
              <a:spLocks noChangeArrowheads="1"/>
            </p:cNvSpPr>
            <p:nvPr/>
          </p:nvSpPr>
          <p:spPr bwMode="auto">
            <a:xfrm>
              <a:off x="6778625" y="1925638"/>
              <a:ext cx="88900" cy="36512"/>
            </a:xfrm>
            <a:custGeom>
              <a:avLst/>
              <a:gdLst>
                <a:gd name="T0" fmla="*/ 25 w 249"/>
                <a:gd name="T1" fmla="*/ 34 h 102"/>
                <a:gd name="T2" fmla="*/ 25 w 249"/>
                <a:gd name="T3" fmla="*/ 34 h 102"/>
                <a:gd name="T4" fmla="*/ 0 w 249"/>
                <a:gd name="T5" fmla="*/ 63 h 102"/>
                <a:gd name="T6" fmla="*/ 0 w 249"/>
                <a:gd name="T7" fmla="*/ 63 h 102"/>
                <a:gd name="T8" fmla="*/ 25 w 249"/>
                <a:gd name="T9" fmla="*/ 34 h 102"/>
                <a:gd name="T10" fmla="*/ 101 w 249"/>
                <a:gd name="T11" fmla="*/ 0 h 102"/>
                <a:gd name="T12" fmla="*/ 101 w 249"/>
                <a:gd name="T13" fmla="*/ 0 h 102"/>
                <a:gd name="T14" fmla="*/ 25 w 249"/>
                <a:gd name="T15" fmla="*/ 34 h 102"/>
                <a:gd name="T16" fmla="*/ 25 w 249"/>
                <a:gd name="T17" fmla="*/ 34 h 102"/>
                <a:gd name="T18" fmla="*/ 25 w 249"/>
                <a:gd name="T19" fmla="*/ 34 h 102"/>
                <a:gd name="T20" fmla="*/ 101 w 249"/>
                <a:gd name="T21" fmla="*/ 0 h 102"/>
                <a:gd name="T22" fmla="*/ 181 w 249"/>
                <a:gd name="T23" fmla="*/ 34 h 102"/>
                <a:gd name="T24" fmla="*/ 248 w 249"/>
                <a:gd name="T25" fmla="*/ 101 h 102"/>
                <a:gd name="T26" fmla="*/ 181 w 249"/>
                <a:gd name="T27" fmla="*/ 34 h 102"/>
                <a:gd name="T28" fmla="*/ 101 w 249"/>
                <a:gd name="T29" fmla="*/ 0 h 102"/>
                <a:gd name="T30" fmla="*/ 25 w 249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9" h="102">
                  <a:moveTo>
                    <a:pt x="25" y="34"/>
                  </a:moveTo>
                  <a:lnTo>
                    <a:pt x="25" y="34"/>
                  </a:lnTo>
                  <a:cubicBezTo>
                    <a:pt x="17" y="42"/>
                    <a:pt x="8" y="51"/>
                    <a:pt x="0" y="63"/>
                  </a:cubicBezTo>
                  <a:lnTo>
                    <a:pt x="0" y="63"/>
                  </a:lnTo>
                  <a:cubicBezTo>
                    <a:pt x="8" y="51"/>
                    <a:pt x="12" y="42"/>
                    <a:pt x="25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6" y="0"/>
                    <a:pt x="46" y="13"/>
                    <a:pt x="25" y="34"/>
                  </a:cubicBezTo>
                  <a:lnTo>
                    <a:pt x="25" y="34"/>
                  </a:lnTo>
                  <a:lnTo>
                    <a:pt x="25" y="34"/>
                  </a:lnTo>
                  <a:cubicBezTo>
                    <a:pt x="46" y="13"/>
                    <a:pt x="76" y="0"/>
                    <a:pt x="101" y="0"/>
                  </a:cubicBezTo>
                  <a:cubicBezTo>
                    <a:pt x="130" y="0"/>
                    <a:pt x="160" y="13"/>
                    <a:pt x="181" y="34"/>
                  </a:cubicBezTo>
                  <a:cubicBezTo>
                    <a:pt x="248" y="101"/>
                    <a:pt x="248" y="101"/>
                    <a:pt x="248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0" y="0"/>
                    <a:pt x="101" y="0"/>
                  </a:cubicBezTo>
                  <a:lnTo>
                    <a:pt x="25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1172"/>
            <p:cNvSpPr>
              <a:spLocks noChangeArrowheads="1"/>
            </p:cNvSpPr>
            <p:nvPr/>
          </p:nvSpPr>
          <p:spPr bwMode="auto">
            <a:xfrm>
              <a:off x="6867525" y="1824038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1173"/>
            <p:cNvSpPr>
              <a:spLocks noChangeArrowheads="1"/>
            </p:cNvSpPr>
            <p:nvPr/>
          </p:nvSpPr>
          <p:spPr bwMode="auto">
            <a:xfrm>
              <a:off x="6867525" y="1824038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1174"/>
            <p:cNvSpPr>
              <a:spLocks noChangeArrowheads="1"/>
            </p:cNvSpPr>
            <p:nvPr/>
          </p:nvSpPr>
          <p:spPr bwMode="auto">
            <a:xfrm>
              <a:off x="6770688" y="2006600"/>
              <a:ext cx="17462" cy="15875"/>
            </a:xfrm>
            <a:custGeom>
              <a:avLst/>
              <a:gdLst>
                <a:gd name="T0" fmla="*/ 25 w 47"/>
                <a:gd name="T1" fmla="*/ 42 h 43"/>
                <a:gd name="T2" fmla="*/ 25 w 47"/>
                <a:gd name="T3" fmla="*/ 42 h 43"/>
                <a:gd name="T4" fmla="*/ 46 w 47"/>
                <a:gd name="T5" fmla="*/ 21 h 43"/>
                <a:gd name="T6" fmla="*/ 25 w 47"/>
                <a:gd name="T7" fmla="*/ 0 h 43"/>
                <a:gd name="T8" fmla="*/ 0 w 47"/>
                <a:gd name="T9" fmla="*/ 21 h 43"/>
                <a:gd name="T10" fmla="*/ 25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5" y="42"/>
                  </a:moveTo>
                  <a:lnTo>
                    <a:pt x="25" y="42"/>
                  </a:lnTo>
                  <a:cubicBezTo>
                    <a:pt x="33" y="42"/>
                    <a:pt x="46" y="34"/>
                    <a:pt x="46" y="21"/>
                  </a:cubicBezTo>
                  <a:cubicBezTo>
                    <a:pt x="46" y="8"/>
                    <a:pt x="33" y="0"/>
                    <a:pt x="25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4"/>
                    <a:pt x="12" y="42"/>
                    <a:pt x="2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1175"/>
            <p:cNvSpPr>
              <a:spLocks noChangeArrowheads="1"/>
            </p:cNvSpPr>
            <p:nvPr/>
          </p:nvSpPr>
          <p:spPr bwMode="auto">
            <a:xfrm>
              <a:off x="6775450" y="1824038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0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47 w 608"/>
                <a:gd name="T39" fmla="*/ 392 h 785"/>
                <a:gd name="T40" fmla="*/ 64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9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76" y="270"/>
                    <a:pt x="148" y="274"/>
                    <a:pt x="190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1" y="329"/>
                    <a:pt x="93" y="324"/>
                    <a:pt x="68" y="350"/>
                  </a:cubicBezTo>
                  <a:cubicBezTo>
                    <a:pt x="55" y="362"/>
                    <a:pt x="47" y="375"/>
                    <a:pt x="47" y="392"/>
                  </a:cubicBezTo>
                  <a:cubicBezTo>
                    <a:pt x="47" y="409"/>
                    <a:pt x="55" y="426"/>
                    <a:pt x="64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1176"/>
            <p:cNvSpPr>
              <a:spLocks noChangeArrowheads="1"/>
            </p:cNvSpPr>
            <p:nvPr/>
          </p:nvSpPr>
          <p:spPr bwMode="auto">
            <a:xfrm>
              <a:off x="6816725" y="1863725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1177"/>
            <p:cNvSpPr>
              <a:spLocks noChangeArrowheads="1"/>
            </p:cNvSpPr>
            <p:nvPr/>
          </p:nvSpPr>
          <p:spPr bwMode="auto">
            <a:xfrm>
              <a:off x="6816725" y="1863725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1178"/>
            <p:cNvSpPr>
              <a:spLocks noChangeArrowheads="1"/>
            </p:cNvSpPr>
            <p:nvPr/>
          </p:nvSpPr>
          <p:spPr bwMode="auto">
            <a:xfrm>
              <a:off x="6792913" y="1943100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21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9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33" y="4"/>
                    <a:pt x="21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8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97" y="8"/>
                    <a:pt x="80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1179"/>
            <p:cNvSpPr>
              <a:spLocks noChangeArrowheads="1"/>
            </p:cNvSpPr>
            <p:nvPr/>
          </p:nvSpPr>
          <p:spPr bwMode="auto">
            <a:xfrm>
              <a:off x="6886575" y="1863725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1180"/>
            <p:cNvSpPr>
              <a:spLocks noChangeArrowheads="1"/>
            </p:cNvSpPr>
            <p:nvPr/>
          </p:nvSpPr>
          <p:spPr bwMode="auto">
            <a:xfrm>
              <a:off x="6886575" y="1863725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1181"/>
            <p:cNvSpPr>
              <a:spLocks noChangeArrowheads="1"/>
            </p:cNvSpPr>
            <p:nvPr/>
          </p:nvSpPr>
          <p:spPr bwMode="auto">
            <a:xfrm>
              <a:off x="6710363" y="1765300"/>
              <a:ext cx="138112" cy="115888"/>
            </a:xfrm>
            <a:custGeom>
              <a:avLst/>
              <a:gdLst>
                <a:gd name="T0" fmla="*/ 207 w 385"/>
                <a:gd name="T1" fmla="*/ 17 h 322"/>
                <a:gd name="T2" fmla="*/ 207 w 385"/>
                <a:gd name="T3" fmla="*/ 17 h 322"/>
                <a:gd name="T4" fmla="*/ 164 w 385"/>
                <a:gd name="T5" fmla="*/ 21 h 322"/>
                <a:gd name="T6" fmla="*/ 148 w 385"/>
                <a:gd name="T7" fmla="*/ 0 h 322"/>
                <a:gd name="T8" fmla="*/ 89 w 385"/>
                <a:gd name="T9" fmla="*/ 0 h 322"/>
                <a:gd name="T10" fmla="*/ 89 w 385"/>
                <a:gd name="T11" fmla="*/ 51 h 322"/>
                <a:gd name="T12" fmla="*/ 42 w 385"/>
                <a:gd name="T13" fmla="*/ 106 h 322"/>
                <a:gd name="T14" fmla="*/ 0 w 385"/>
                <a:gd name="T15" fmla="*/ 106 h 322"/>
                <a:gd name="T16" fmla="*/ 0 w 385"/>
                <a:gd name="T17" fmla="*/ 203 h 322"/>
                <a:gd name="T18" fmla="*/ 42 w 385"/>
                <a:gd name="T19" fmla="*/ 203 h 322"/>
                <a:gd name="T20" fmla="*/ 89 w 385"/>
                <a:gd name="T21" fmla="*/ 253 h 322"/>
                <a:gd name="T22" fmla="*/ 89 w 385"/>
                <a:gd name="T23" fmla="*/ 321 h 322"/>
                <a:gd name="T24" fmla="*/ 148 w 385"/>
                <a:gd name="T25" fmla="*/ 321 h 322"/>
                <a:gd name="T26" fmla="*/ 164 w 385"/>
                <a:gd name="T27" fmla="*/ 283 h 322"/>
                <a:gd name="T28" fmla="*/ 207 w 385"/>
                <a:gd name="T29" fmla="*/ 287 h 322"/>
                <a:gd name="T30" fmla="*/ 249 w 385"/>
                <a:gd name="T31" fmla="*/ 283 h 322"/>
                <a:gd name="T32" fmla="*/ 266 w 385"/>
                <a:gd name="T33" fmla="*/ 321 h 322"/>
                <a:gd name="T34" fmla="*/ 320 w 385"/>
                <a:gd name="T35" fmla="*/ 321 h 322"/>
                <a:gd name="T36" fmla="*/ 320 w 385"/>
                <a:gd name="T37" fmla="*/ 253 h 322"/>
                <a:gd name="T38" fmla="*/ 384 w 385"/>
                <a:gd name="T39" fmla="*/ 152 h 322"/>
                <a:gd name="T40" fmla="*/ 207 w 385"/>
                <a:gd name="T41" fmla="*/ 17 h 322"/>
                <a:gd name="T42" fmla="*/ 131 w 385"/>
                <a:gd name="T43" fmla="*/ 139 h 322"/>
                <a:gd name="T44" fmla="*/ 131 w 385"/>
                <a:gd name="T45" fmla="*/ 139 h 322"/>
                <a:gd name="T46" fmla="*/ 97 w 385"/>
                <a:gd name="T47" fmla="*/ 139 h 322"/>
                <a:gd name="T48" fmla="*/ 97 w 385"/>
                <a:gd name="T49" fmla="*/ 106 h 322"/>
                <a:gd name="T50" fmla="*/ 131 w 385"/>
                <a:gd name="T51" fmla="*/ 106 h 322"/>
                <a:gd name="T52" fmla="*/ 131 w 385"/>
                <a:gd name="T53" fmla="*/ 139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5" h="322">
                  <a:moveTo>
                    <a:pt x="207" y="17"/>
                  </a:moveTo>
                  <a:lnTo>
                    <a:pt x="207" y="17"/>
                  </a:lnTo>
                  <a:cubicBezTo>
                    <a:pt x="190" y="17"/>
                    <a:pt x="177" y="17"/>
                    <a:pt x="164" y="21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68" y="64"/>
                    <a:pt x="51" y="85"/>
                    <a:pt x="42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42" y="203"/>
                    <a:pt x="42" y="203"/>
                    <a:pt x="42" y="203"/>
                  </a:cubicBezTo>
                  <a:cubicBezTo>
                    <a:pt x="51" y="220"/>
                    <a:pt x="68" y="241"/>
                    <a:pt x="89" y="253"/>
                  </a:cubicBezTo>
                  <a:cubicBezTo>
                    <a:pt x="89" y="321"/>
                    <a:pt x="89" y="321"/>
                    <a:pt x="89" y="321"/>
                  </a:cubicBezTo>
                  <a:cubicBezTo>
                    <a:pt x="148" y="321"/>
                    <a:pt x="148" y="321"/>
                    <a:pt x="148" y="321"/>
                  </a:cubicBezTo>
                  <a:cubicBezTo>
                    <a:pt x="164" y="283"/>
                    <a:pt x="164" y="283"/>
                    <a:pt x="164" y="283"/>
                  </a:cubicBezTo>
                  <a:cubicBezTo>
                    <a:pt x="177" y="287"/>
                    <a:pt x="190" y="287"/>
                    <a:pt x="207" y="287"/>
                  </a:cubicBezTo>
                  <a:cubicBezTo>
                    <a:pt x="219" y="287"/>
                    <a:pt x="232" y="287"/>
                    <a:pt x="249" y="283"/>
                  </a:cubicBezTo>
                  <a:cubicBezTo>
                    <a:pt x="266" y="321"/>
                    <a:pt x="266" y="321"/>
                    <a:pt x="266" y="321"/>
                  </a:cubicBezTo>
                  <a:cubicBezTo>
                    <a:pt x="320" y="321"/>
                    <a:pt x="320" y="321"/>
                    <a:pt x="320" y="321"/>
                  </a:cubicBezTo>
                  <a:cubicBezTo>
                    <a:pt x="320" y="253"/>
                    <a:pt x="320" y="253"/>
                    <a:pt x="320" y="253"/>
                  </a:cubicBezTo>
                  <a:cubicBezTo>
                    <a:pt x="358" y="228"/>
                    <a:pt x="384" y="194"/>
                    <a:pt x="384" y="152"/>
                  </a:cubicBezTo>
                  <a:cubicBezTo>
                    <a:pt x="384" y="76"/>
                    <a:pt x="303" y="17"/>
                    <a:pt x="207" y="17"/>
                  </a:cubicBezTo>
                  <a:close/>
                  <a:moveTo>
                    <a:pt x="131" y="139"/>
                  </a:moveTo>
                  <a:lnTo>
                    <a:pt x="131" y="139"/>
                  </a:lnTo>
                  <a:cubicBezTo>
                    <a:pt x="122" y="148"/>
                    <a:pt x="106" y="148"/>
                    <a:pt x="97" y="139"/>
                  </a:cubicBezTo>
                  <a:cubicBezTo>
                    <a:pt x="84" y="131"/>
                    <a:pt x="84" y="114"/>
                    <a:pt x="97" y="106"/>
                  </a:cubicBezTo>
                  <a:cubicBezTo>
                    <a:pt x="106" y="97"/>
                    <a:pt x="122" y="97"/>
                    <a:pt x="131" y="106"/>
                  </a:cubicBezTo>
                  <a:cubicBezTo>
                    <a:pt x="139" y="114"/>
                    <a:pt x="139" y="131"/>
                    <a:pt x="131" y="1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0" name="Group 529"/>
          <p:cNvGrpSpPr/>
          <p:nvPr/>
        </p:nvGrpSpPr>
        <p:grpSpPr>
          <a:xfrm>
            <a:off x="5103090" y="2259350"/>
            <a:ext cx="320675" cy="411162"/>
            <a:chOff x="6673850" y="2281238"/>
            <a:chExt cx="320675" cy="411162"/>
          </a:xfrm>
        </p:grpSpPr>
        <p:sp>
          <p:nvSpPr>
            <p:cNvPr id="531" name="Freeform 1182"/>
            <p:cNvSpPr>
              <a:spLocks noChangeArrowheads="1"/>
            </p:cNvSpPr>
            <p:nvPr/>
          </p:nvSpPr>
          <p:spPr bwMode="auto">
            <a:xfrm>
              <a:off x="6792913" y="2451100"/>
              <a:ext cx="184150" cy="223838"/>
            </a:xfrm>
            <a:custGeom>
              <a:avLst/>
              <a:gdLst>
                <a:gd name="T0" fmla="*/ 17 w 510"/>
                <a:gd name="T1" fmla="*/ 325 h 621"/>
                <a:gd name="T2" fmla="*/ 17 w 510"/>
                <a:gd name="T3" fmla="*/ 325 h 621"/>
                <a:gd name="T4" fmla="*/ 303 w 510"/>
                <a:gd name="T5" fmla="*/ 620 h 621"/>
                <a:gd name="T6" fmla="*/ 509 w 510"/>
                <a:gd name="T7" fmla="*/ 620 h 621"/>
                <a:gd name="T8" fmla="*/ 509 w 510"/>
                <a:gd name="T9" fmla="*/ 245 h 621"/>
                <a:gd name="T10" fmla="*/ 261 w 510"/>
                <a:gd name="T11" fmla="*/ 0 h 621"/>
                <a:gd name="T12" fmla="*/ 261 w 510"/>
                <a:gd name="T13" fmla="*/ 388 h 621"/>
                <a:gd name="T14" fmla="*/ 109 w 510"/>
                <a:gd name="T15" fmla="*/ 237 h 621"/>
                <a:gd name="T16" fmla="*/ 21 w 510"/>
                <a:gd name="T17" fmla="*/ 237 h 621"/>
                <a:gd name="T18" fmla="*/ 0 w 510"/>
                <a:gd name="T19" fmla="*/ 279 h 621"/>
                <a:gd name="T20" fmla="*/ 17 w 510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0" h="621">
                  <a:moveTo>
                    <a:pt x="17" y="325"/>
                  </a:moveTo>
                  <a:lnTo>
                    <a:pt x="17" y="325"/>
                  </a:lnTo>
                  <a:cubicBezTo>
                    <a:pt x="303" y="620"/>
                    <a:pt x="303" y="620"/>
                    <a:pt x="303" y="620"/>
                  </a:cubicBezTo>
                  <a:cubicBezTo>
                    <a:pt x="509" y="620"/>
                    <a:pt x="509" y="620"/>
                    <a:pt x="509" y="620"/>
                  </a:cubicBezTo>
                  <a:cubicBezTo>
                    <a:pt x="509" y="245"/>
                    <a:pt x="509" y="245"/>
                    <a:pt x="509" y="245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388"/>
                    <a:pt x="261" y="388"/>
                    <a:pt x="261" y="388"/>
                  </a:cubicBezTo>
                  <a:cubicBezTo>
                    <a:pt x="109" y="237"/>
                    <a:pt x="109" y="237"/>
                    <a:pt x="109" y="237"/>
                  </a:cubicBezTo>
                  <a:cubicBezTo>
                    <a:pt x="84" y="216"/>
                    <a:pt x="46" y="211"/>
                    <a:pt x="21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8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1183"/>
            <p:cNvSpPr>
              <a:spLocks noChangeArrowheads="1"/>
            </p:cNvSpPr>
            <p:nvPr/>
          </p:nvSpPr>
          <p:spPr bwMode="auto">
            <a:xfrm>
              <a:off x="6689725" y="2298700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1184"/>
            <p:cNvSpPr>
              <a:spLocks noChangeArrowheads="1"/>
            </p:cNvSpPr>
            <p:nvPr/>
          </p:nvSpPr>
          <p:spPr bwMode="auto">
            <a:xfrm>
              <a:off x="6689725" y="2298700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1185"/>
            <p:cNvSpPr>
              <a:spLocks noChangeArrowheads="1"/>
            </p:cNvSpPr>
            <p:nvPr/>
          </p:nvSpPr>
          <p:spPr bwMode="auto">
            <a:xfrm>
              <a:off x="6792913" y="2586038"/>
              <a:ext cx="23812" cy="23812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46 w 64"/>
                <a:gd name="T5" fmla="*/ 50 h 68"/>
                <a:gd name="T6" fmla="*/ 63 w 64"/>
                <a:gd name="T7" fmla="*/ 67 h 68"/>
                <a:gd name="T8" fmla="*/ 63 w 64"/>
                <a:gd name="T9" fmla="*/ 67 h 68"/>
                <a:gd name="T10" fmla="*/ 0 w 64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1186"/>
            <p:cNvSpPr>
              <a:spLocks noChangeArrowheads="1"/>
            </p:cNvSpPr>
            <p:nvPr/>
          </p:nvSpPr>
          <p:spPr bwMode="auto">
            <a:xfrm>
              <a:off x="6792913" y="2586038"/>
              <a:ext cx="23812" cy="23812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46 w 64"/>
                <a:gd name="T5" fmla="*/ 50 h 68"/>
                <a:gd name="T6" fmla="*/ 63 w 64"/>
                <a:gd name="T7" fmla="*/ 67 h 68"/>
                <a:gd name="T8" fmla="*/ 63 w 64"/>
                <a:gd name="T9" fmla="*/ 67 h 68"/>
                <a:gd name="T10" fmla="*/ 0 w 64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1187"/>
            <p:cNvSpPr>
              <a:spLocks noChangeArrowheads="1"/>
            </p:cNvSpPr>
            <p:nvPr/>
          </p:nvSpPr>
          <p:spPr bwMode="auto">
            <a:xfrm>
              <a:off x="6778625" y="2568575"/>
              <a:ext cx="14288" cy="17463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47 h 48"/>
                <a:gd name="T6" fmla="*/ 38 w 39"/>
                <a:gd name="T7" fmla="*/ 47 h 48"/>
                <a:gd name="T8" fmla="*/ 38 w 39"/>
                <a:gd name="T9" fmla="*/ 47 h 48"/>
                <a:gd name="T10" fmla="*/ 21 w 39"/>
                <a:gd name="T11" fmla="*/ 30 h 48"/>
                <a:gd name="T12" fmla="*/ 21 w 39"/>
                <a:gd name="T13" fmla="*/ 30 h 48"/>
                <a:gd name="T14" fmla="*/ 0 w 3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lnTo>
                    <a:pt x="21" y="30"/>
                  </a:lnTo>
                  <a:cubicBezTo>
                    <a:pt x="12" y="21"/>
                    <a:pt x="8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1188"/>
            <p:cNvSpPr>
              <a:spLocks noChangeArrowheads="1"/>
            </p:cNvSpPr>
            <p:nvPr/>
          </p:nvSpPr>
          <p:spPr bwMode="auto">
            <a:xfrm>
              <a:off x="6778625" y="2586038"/>
              <a:ext cx="36513" cy="23812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8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1189"/>
            <p:cNvSpPr>
              <a:spLocks noChangeArrowheads="1"/>
            </p:cNvSpPr>
            <p:nvPr/>
          </p:nvSpPr>
          <p:spPr bwMode="auto">
            <a:xfrm>
              <a:off x="6778625" y="2586038"/>
              <a:ext cx="36513" cy="23812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8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1190"/>
            <p:cNvSpPr>
              <a:spLocks noChangeArrowheads="1"/>
            </p:cNvSpPr>
            <p:nvPr/>
          </p:nvSpPr>
          <p:spPr bwMode="auto">
            <a:xfrm>
              <a:off x="6792913" y="2586038"/>
              <a:ext cx="23812" cy="23812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63 w 64"/>
                <a:gd name="T5" fmla="*/ 67 h 68"/>
                <a:gd name="T6" fmla="*/ 63 w 64"/>
                <a:gd name="T7" fmla="*/ 67 h 68"/>
                <a:gd name="T8" fmla="*/ 0 w 6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1191"/>
            <p:cNvSpPr>
              <a:spLocks noChangeArrowheads="1"/>
            </p:cNvSpPr>
            <p:nvPr/>
          </p:nvSpPr>
          <p:spPr bwMode="auto">
            <a:xfrm>
              <a:off x="6792913" y="2586038"/>
              <a:ext cx="23812" cy="23812"/>
            </a:xfrm>
            <a:custGeom>
              <a:avLst/>
              <a:gdLst>
                <a:gd name="T0" fmla="*/ 0 w 64"/>
                <a:gd name="T1" fmla="*/ 0 h 68"/>
                <a:gd name="T2" fmla="*/ 0 w 64"/>
                <a:gd name="T3" fmla="*/ 0 h 68"/>
                <a:gd name="T4" fmla="*/ 63 w 64"/>
                <a:gd name="T5" fmla="*/ 67 h 68"/>
                <a:gd name="T6" fmla="*/ 63 w 64"/>
                <a:gd name="T7" fmla="*/ 67 h 68"/>
                <a:gd name="T8" fmla="*/ 0 w 6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0"/>
                  </a:moveTo>
                  <a:lnTo>
                    <a:pt x="0" y="0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1192"/>
            <p:cNvSpPr>
              <a:spLocks noChangeArrowheads="1"/>
            </p:cNvSpPr>
            <p:nvPr/>
          </p:nvSpPr>
          <p:spPr bwMode="auto">
            <a:xfrm>
              <a:off x="6778625" y="2568575"/>
              <a:ext cx="14288" cy="17463"/>
            </a:xfrm>
            <a:custGeom>
              <a:avLst/>
              <a:gdLst>
                <a:gd name="T0" fmla="*/ 21 w 39"/>
                <a:gd name="T1" fmla="*/ 30 h 48"/>
                <a:gd name="T2" fmla="*/ 21 w 39"/>
                <a:gd name="T3" fmla="*/ 30 h 48"/>
                <a:gd name="T4" fmla="*/ 38 w 39"/>
                <a:gd name="T5" fmla="*/ 47 h 48"/>
                <a:gd name="T6" fmla="*/ 21 w 39"/>
                <a:gd name="T7" fmla="*/ 30 h 48"/>
                <a:gd name="T8" fmla="*/ 0 w 39"/>
                <a:gd name="T9" fmla="*/ 0 h 48"/>
                <a:gd name="T10" fmla="*/ 0 w 39"/>
                <a:gd name="T11" fmla="*/ 0 h 48"/>
                <a:gd name="T12" fmla="*/ 0 w 39"/>
                <a:gd name="T13" fmla="*/ 0 h 48"/>
                <a:gd name="T14" fmla="*/ 21 w 39"/>
                <a:gd name="T15" fmla="*/ 30 h 48"/>
                <a:gd name="T16" fmla="*/ 0 w 39"/>
                <a:gd name="T17" fmla="*/ 0 h 48"/>
                <a:gd name="T18" fmla="*/ 21 w 39"/>
                <a:gd name="T1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" h="48">
                  <a:moveTo>
                    <a:pt x="21" y="30"/>
                  </a:moveTo>
                  <a:lnTo>
                    <a:pt x="21" y="30"/>
                  </a:lnTo>
                  <a:cubicBezTo>
                    <a:pt x="38" y="47"/>
                    <a:pt x="38" y="47"/>
                    <a:pt x="38" y="47"/>
                  </a:cubicBezTo>
                  <a:cubicBezTo>
                    <a:pt x="21" y="30"/>
                    <a:pt x="21" y="30"/>
                    <a:pt x="21" y="3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8" y="13"/>
                    <a:pt x="12" y="21"/>
                    <a:pt x="21" y="30"/>
                  </a:cubicBezTo>
                  <a:cubicBezTo>
                    <a:pt x="12" y="21"/>
                    <a:pt x="8" y="13"/>
                    <a:pt x="0" y="0"/>
                  </a:cubicBezTo>
                  <a:lnTo>
                    <a:pt x="21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1193"/>
            <p:cNvSpPr>
              <a:spLocks noChangeArrowheads="1"/>
            </p:cNvSpPr>
            <p:nvPr/>
          </p:nvSpPr>
          <p:spPr bwMode="auto">
            <a:xfrm>
              <a:off x="6673850" y="228123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1194"/>
            <p:cNvSpPr>
              <a:spLocks noChangeArrowheads="1"/>
            </p:cNvSpPr>
            <p:nvPr/>
          </p:nvSpPr>
          <p:spPr bwMode="auto">
            <a:xfrm>
              <a:off x="6673850" y="228123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1195"/>
            <p:cNvSpPr>
              <a:spLocks noChangeArrowheads="1"/>
            </p:cNvSpPr>
            <p:nvPr/>
          </p:nvSpPr>
          <p:spPr bwMode="auto">
            <a:xfrm>
              <a:off x="6778625" y="2298700"/>
              <a:ext cx="88900" cy="249238"/>
            </a:xfrm>
            <a:custGeom>
              <a:avLst/>
              <a:gdLst>
                <a:gd name="T0" fmla="*/ 248 w 249"/>
                <a:gd name="T1" fmla="*/ 0 h 692"/>
                <a:gd name="T2" fmla="*/ 248 w 249"/>
                <a:gd name="T3" fmla="*/ 0 h 692"/>
                <a:gd name="T4" fmla="*/ 0 w 249"/>
                <a:gd name="T5" fmla="*/ 0 h 692"/>
                <a:gd name="T6" fmla="*/ 0 w 249"/>
                <a:gd name="T7" fmla="*/ 653 h 692"/>
                <a:gd name="T8" fmla="*/ 25 w 249"/>
                <a:gd name="T9" fmla="*/ 624 h 692"/>
                <a:gd name="T10" fmla="*/ 25 w 249"/>
                <a:gd name="T11" fmla="*/ 620 h 692"/>
                <a:gd name="T12" fmla="*/ 25 w 249"/>
                <a:gd name="T13" fmla="*/ 620 h 692"/>
                <a:gd name="T14" fmla="*/ 101 w 249"/>
                <a:gd name="T15" fmla="*/ 590 h 692"/>
                <a:gd name="T16" fmla="*/ 181 w 249"/>
                <a:gd name="T17" fmla="*/ 624 h 692"/>
                <a:gd name="T18" fmla="*/ 248 w 249"/>
                <a:gd name="T19" fmla="*/ 691 h 692"/>
                <a:gd name="T20" fmla="*/ 248 w 249"/>
                <a:gd name="T21" fmla="*/ 303 h 692"/>
                <a:gd name="T22" fmla="*/ 248 w 249"/>
                <a:gd name="T23" fmla="*/ 303 h 692"/>
                <a:gd name="T24" fmla="*/ 248 w 249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9" h="692">
                  <a:moveTo>
                    <a:pt x="248" y="0"/>
                  </a:moveTo>
                  <a:lnTo>
                    <a:pt x="24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7" y="632"/>
                    <a:pt x="25" y="624"/>
                  </a:cubicBezTo>
                  <a:lnTo>
                    <a:pt x="25" y="620"/>
                  </a:lnTo>
                  <a:lnTo>
                    <a:pt x="25" y="620"/>
                  </a:lnTo>
                  <a:cubicBezTo>
                    <a:pt x="46" y="603"/>
                    <a:pt x="76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8" y="691"/>
                    <a:pt x="248" y="691"/>
                    <a:pt x="248" y="691"/>
                  </a:cubicBezTo>
                  <a:cubicBezTo>
                    <a:pt x="248" y="303"/>
                    <a:pt x="248" y="303"/>
                    <a:pt x="248" y="303"/>
                  </a:cubicBezTo>
                  <a:lnTo>
                    <a:pt x="248" y="303"/>
                  </a:lnTo>
                  <a:cubicBezTo>
                    <a:pt x="248" y="0"/>
                    <a:pt x="248" y="0"/>
                    <a:pt x="24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1196"/>
            <p:cNvSpPr>
              <a:spLocks noChangeArrowheads="1"/>
            </p:cNvSpPr>
            <p:nvPr/>
          </p:nvSpPr>
          <p:spPr bwMode="auto">
            <a:xfrm>
              <a:off x="6867525" y="2298700"/>
              <a:ext cx="3175" cy="114300"/>
            </a:xfrm>
            <a:custGeom>
              <a:avLst/>
              <a:gdLst>
                <a:gd name="T0" fmla="*/ 0 w 10"/>
                <a:gd name="T1" fmla="*/ 303 h 317"/>
                <a:gd name="T2" fmla="*/ 0 w 10"/>
                <a:gd name="T3" fmla="*/ 303 h 317"/>
                <a:gd name="T4" fmla="*/ 5 w 10"/>
                <a:gd name="T5" fmla="*/ 307 h 317"/>
                <a:gd name="T6" fmla="*/ 9 w 10"/>
                <a:gd name="T7" fmla="*/ 316 h 317"/>
                <a:gd name="T8" fmla="*/ 0 w 10"/>
                <a:gd name="T9" fmla="*/ 303 h 317"/>
                <a:gd name="T10" fmla="*/ 0 w 10"/>
                <a:gd name="T11" fmla="*/ 0 h 317"/>
                <a:gd name="T12" fmla="*/ 0 w 10"/>
                <a:gd name="T13" fmla="*/ 0 h 317"/>
                <a:gd name="T14" fmla="*/ 0 w 10"/>
                <a:gd name="T15" fmla="*/ 303 h 317"/>
                <a:gd name="T16" fmla="*/ 0 w 10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17">
                  <a:moveTo>
                    <a:pt x="0" y="303"/>
                  </a:moveTo>
                  <a:lnTo>
                    <a:pt x="0" y="303"/>
                  </a:lnTo>
                  <a:lnTo>
                    <a:pt x="5" y="307"/>
                  </a:lnTo>
                  <a:lnTo>
                    <a:pt x="9" y="316"/>
                  </a:lnTo>
                  <a:lnTo>
                    <a:pt x="0" y="30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1197"/>
            <p:cNvSpPr>
              <a:spLocks noChangeArrowheads="1"/>
            </p:cNvSpPr>
            <p:nvPr/>
          </p:nvSpPr>
          <p:spPr bwMode="auto">
            <a:xfrm>
              <a:off x="6867525" y="2408238"/>
              <a:ext cx="3175" cy="4762"/>
            </a:xfrm>
            <a:custGeom>
              <a:avLst/>
              <a:gdLst>
                <a:gd name="T0" fmla="*/ 0 w 10"/>
                <a:gd name="T1" fmla="*/ 0 h 14"/>
                <a:gd name="T2" fmla="*/ 0 w 10"/>
                <a:gd name="T3" fmla="*/ 0 h 14"/>
                <a:gd name="T4" fmla="*/ 5 w 10"/>
                <a:gd name="T5" fmla="*/ 4 h 14"/>
                <a:gd name="T6" fmla="*/ 9 w 10"/>
                <a:gd name="T7" fmla="*/ 13 h 14"/>
                <a:gd name="T8" fmla="*/ 0 w 10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9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1198"/>
            <p:cNvSpPr>
              <a:spLocks noChangeArrowheads="1"/>
            </p:cNvSpPr>
            <p:nvPr/>
          </p:nvSpPr>
          <p:spPr bwMode="auto">
            <a:xfrm>
              <a:off x="6867525" y="2298700"/>
              <a:ext cx="1588" cy="109538"/>
            </a:xfrm>
            <a:custGeom>
              <a:avLst/>
              <a:gdLst>
                <a:gd name="T0" fmla="*/ 0 w 1"/>
                <a:gd name="T1" fmla="*/ 0 h 304"/>
                <a:gd name="T2" fmla="*/ 0 w 1"/>
                <a:gd name="T3" fmla="*/ 0 h 304"/>
                <a:gd name="T4" fmla="*/ 0 w 1"/>
                <a:gd name="T5" fmla="*/ 303 h 304"/>
                <a:gd name="T6" fmla="*/ 0 w 1"/>
                <a:gd name="T7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4"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1199"/>
            <p:cNvSpPr>
              <a:spLocks noChangeArrowheads="1"/>
            </p:cNvSpPr>
            <p:nvPr/>
          </p:nvSpPr>
          <p:spPr bwMode="auto">
            <a:xfrm>
              <a:off x="6778625" y="2511425"/>
              <a:ext cx="88900" cy="36513"/>
            </a:xfrm>
            <a:custGeom>
              <a:avLst/>
              <a:gdLst>
                <a:gd name="T0" fmla="*/ 25 w 249"/>
                <a:gd name="T1" fmla="*/ 34 h 102"/>
                <a:gd name="T2" fmla="*/ 25 w 249"/>
                <a:gd name="T3" fmla="*/ 34 h 102"/>
                <a:gd name="T4" fmla="*/ 0 w 249"/>
                <a:gd name="T5" fmla="*/ 63 h 102"/>
                <a:gd name="T6" fmla="*/ 0 w 249"/>
                <a:gd name="T7" fmla="*/ 63 h 102"/>
                <a:gd name="T8" fmla="*/ 25 w 249"/>
                <a:gd name="T9" fmla="*/ 34 h 102"/>
                <a:gd name="T10" fmla="*/ 101 w 249"/>
                <a:gd name="T11" fmla="*/ 0 h 102"/>
                <a:gd name="T12" fmla="*/ 101 w 249"/>
                <a:gd name="T13" fmla="*/ 0 h 102"/>
                <a:gd name="T14" fmla="*/ 25 w 249"/>
                <a:gd name="T15" fmla="*/ 30 h 102"/>
                <a:gd name="T16" fmla="*/ 25 w 249"/>
                <a:gd name="T17" fmla="*/ 30 h 102"/>
                <a:gd name="T18" fmla="*/ 25 w 249"/>
                <a:gd name="T19" fmla="*/ 30 h 102"/>
                <a:gd name="T20" fmla="*/ 101 w 249"/>
                <a:gd name="T21" fmla="*/ 0 h 102"/>
                <a:gd name="T22" fmla="*/ 181 w 249"/>
                <a:gd name="T23" fmla="*/ 34 h 102"/>
                <a:gd name="T24" fmla="*/ 248 w 249"/>
                <a:gd name="T25" fmla="*/ 101 h 102"/>
                <a:gd name="T26" fmla="*/ 181 w 249"/>
                <a:gd name="T27" fmla="*/ 34 h 102"/>
                <a:gd name="T28" fmla="*/ 101 w 249"/>
                <a:gd name="T29" fmla="*/ 0 h 102"/>
                <a:gd name="T30" fmla="*/ 25 w 249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9" h="102">
                  <a:moveTo>
                    <a:pt x="25" y="34"/>
                  </a:moveTo>
                  <a:lnTo>
                    <a:pt x="25" y="34"/>
                  </a:lnTo>
                  <a:cubicBezTo>
                    <a:pt x="17" y="42"/>
                    <a:pt x="8" y="51"/>
                    <a:pt x="0" y="63"/>
                  </a:cubicBezTo>
                  <a:lnTo>
                    <a:pt x="0" y="63"/>
                  </a:lnTo>
                  <a:cubicBezTo>
                    <a:pt x="8" y="51"/>
                    <a:pt x="12" y="42"/>
                    <a:pt x="25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6" y="0"/>
                    <a:pt x="46" y="13"/>
                    <a:pt x="25" y="30"/>
                  </a:cubicBezTo>
                  <a:lnTo>
                    <a:pt x="25" y="30"/>
                  </a:lnTo>
                  <a:lnTo>
                    <a:pt x="25" y="30"/>
                  </a:lnTo>
                  <a:cubicBezTo>
                    <a:pt x="46" y="13"/>
                    <a:pt x="76" y="0"/>
                    <a:pt x="101" y="0"/>
                  </a:cubicBezTo>
                  <a:cubicBezTo>
                    <a:pt x="130" y="0"/>
                    <a:pt x="160" y="13"/>
                    <a:pt x="181" y="34"/>
                  </a:cubicBezTo>
                  <a:cubicBezTo>
                    <a:pt x="248" y="101"/>
                    <a:pt x="248" y="101"/>
                    <a:pt x="248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0" y="0"/>
                    <a:pt x="101" y="0"/>
                  </a:cubicBezTo>
                  <a:lnTo>
                    <a:pt x="25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1200"/>
            <p:cNvSpPr>
              <a:spLocks noChangeArrowheads="1"/>
            </p:cNvSpPr>
            <p:nvPr/>
          </p:nvSpPr>
          <p:spPr bwMode="auto">
            <a:xfrm>
              <a:off x="6867525" y="2408238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1201"/>
            <p:cNvSpPr>
              <a:spLocks noChangeArrowheads="1"/>
            </p:cNvSpPr>
            <p:nvPr/>
          </p:nvSpPr>
          <p:spPr bwMode="auto">
            <a:xfrm>
              <a:off x="6867525" y="2408238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1202"/>
            <p:cNvSpPr>
              <a:spLocks noChangeArrowheads="1"/>
            </p:cNvSpPr>
            <p:nvPr/>
          </p:nvSpPr>
          <p:spPr bwMode="auto">
            <a:xfrm>
              <a:off x="6770688" y="2593975"/>
              <a:ext cx="17462" cy="15875"/>
            </a:xfrm>
            <a:custGeom>
              <a:avLst/>
              <a:gdLst>
                <a:gd name="T0" fmla="*/ 25 w 47"/>
                <a:gd name="T1" fmla="*/ 42 h 43"/>
                <a:gd name="T2" fmla="*/ 25 w 47"/>
                <a:gd name="T3" fmla="*/ 42 h 43"/>
                <a:gd name="T4" fmla="*/ 46 w 47"/>
                <a:gd name="T5" fmla="*/ 21 h 43"/>
                <a:gd name="T6" fmla="*/ 25 w 47"/>
                <a:gd name="T7" fmla="*/ 0 h 43"/>
                <a:gd name="T8" fmla="*/ 0 w 47"/>
                <a:gd name="T9" fmla="*/ 21 h 43"/>
                <a:gd name="T10" fmla="*/ 25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5" y="42"/>
                  </a:moveTo>
                  <a:lnTo>
                    <a:pt x="25" y="42"/>
                  </a:lnTo>
                  <a:cubicBezTo>
                    <a:pt x="33" y="42"/>
                    <a:pt x="46" y="34"/>
                    <a:pt x="46" y="21"/>
                  </a:cubicBezTo>
                  <a:cubicBezTo>
                    <a:pt x="46" y="8"/>
                    <a:pt x="33" y="0"/>
                    <a:pt x="25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4"/>
                    <a:pt x="12" y="42"/>
                    <a:pt x="2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1203"/>
            <p:cNvSpPr>
              <a:spLocks noChangeArrowheads="1"/>
            </p:cNvSpPr>
            <p:nvPr/>
          </p:nvSpPr>
          <p:spPr bwMode="auto">
            <a:xfrm>
              <a:off x="6775450" y="2408238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0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47 w 608"/>
                <a:gd name="T39" fmla="*/ 397 h 790"/>
                <a:gd name="T40" fmla="*/ 64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9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76" y="274"/>
                    <a:pt x="148" y="279"/>
                    <a:pt x="190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1" y="334"/>
                    <a:pt x="93" y="329"/>
                    <a:pt x="68" y="355"/>
                  </a:cubicBezTo>
                  <a:cubicBezTo>
                    <a:pt x="55" y="367"/>
                    <a:pt x="47" y="380"/>
                    <a:pt x="47" y="397"/>
                  </a:cubicBezTo>
                  <a:cubicBezTo>
                    <a:pt x="47" y="414"/>
                    <a:pt x="55" y="431"/>
                    <a:pt x="64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1204"/>
            <p:cNvSpPr>
              <a:spLocks noChangeArrowheads="1"/>
            </p:cNvSpPr>
            <p:nvPr/>
          </p:nvSpPr>
          <p:spPr bwMode="auto">
            <a:xfrm>
              <a:off x="6816725" y="2451100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1205"/>
            <p:cNvSpPr>
              <a:spLocks noChangeArrowheads="1"/>
            </p:cNvSpPr>
            <p:nvPr/>
          </p:nvSpPr>
          <p:spPr bwMode="auto">
            <a:xfrm>
              <a:off x="6816725" y="2451100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1206"/>
            <p:cNvSpPr>
              <a:spLocks noChangeArrowheads="1"/>
            </p:cNvSpPr>
            <p:nvPr/>
          </p:nvSpPr>
          <p:spPr bwMode="auto">
            <a:xfrm>
              <a:off x="6792913" y="2530475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21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9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33" y="4"/>
                    <a:pt x="21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59"/>
                    <a:pt x="0" y="59"/>
                    <a:pt x="0" y="63"/>
                  </a:cubicBezTo>
                  <a:cubicBezTo>
                    <a:pt x="0" y="76"/>
                    <a:pt x="8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9" y="17"/>
                    <a:pt x="109" y="17"/>
                    <a:pt x="109" y="17"/>
                  </a:cubicBezTo>
                  <a:cubicBezTo>
                    <a:pt x="97" y="4"/>
                    <a:pt x="80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1207"/>
            <p:cNvSpPr>
              <a:spLocks noChangeArrowheads="1"/>
            </p:cNvSpPr>
            <p:nvPr/>
          </p:nvSpPr>
          <p:spPr bwMode="auto">
            <a:xfrm>
              <a:off x="6886575" y="245110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1208"/>
            <p:cNvSpPr>
              <a:spLocks noChangeArrowheads="1"/>
            </p:cNvSpPr>
            <p:nvPr/>
          </p:nvSpPr>
          <p:spPr bwMode="auto">
            <a:xfrm>
              <a:off x="6886575" y="245110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1209"/>
            <p:cNvSpPr>
              <a:spLocks noChangeArrowheads="1"/>
            </p:cNvSpPr>
            <p:nvPr/>
          </p:nvSpPr>
          <p:spPr bwMode="auto">
            <a:xfrm>
              <a:off x="6710363" y="2352675"/>
              <a:ext cx="138112" cy="115888"/>
            </a:xfrm>
            <a:custGeom>
              <a:avLst/>
              <a:gdLst>
                <a:gd name="T0" fmla="*/ 207 w 385"/>
                <a:gd name="T1" fmla="*/ 17 h 322"/>
                <a:gd name="T2" fmla="*/ 207 w 385"/>
                <a:gd name="T3" fmla="*/ 17 h 322"/>
                <a:gd name="T4" fmla="*/ 164 w 385"/>
                <a:gd name="T5" fmla="*/ 21 h 322"/>
                <a:gd name="T6" fmla="*/ 148 w 385"/>
                <a:gd name="T7" fmla="*/ 0 h 322"/>
                <a:gd name="T8" fmla="*/ 89 w 385"/>
                <a:gd name="T9" fmla="*/ 0 h 322"/>
                <a:gd name="T10" fmla="*/ 89 w 385"/>
                <a:gd name="T11" fmla="*/ 51 h 322"/>
                <a:gd name="T12" fmla="*/ 42 w 385"/>
                <a:gd name="T13" fmla="*/ 101 h 322"/>
                <a:gd name="T14" fmla="*/ 0 w 385"/>
                <a:gd name="T15" fmla="*/ 101 h 322"/>
                <a:gd name="T16" fmla="*/ 0 w 385"/>
                <a:gd name="T17" fmla="*/ 199 h 322"/>
                <a:gd name="T18" fmla="*/ 42 w 385"/>
                <a:gd name="T19" fmla="*/ 199 h 322"/>
                <a:gd name="T20" fmla="*/ 89 w 385"/>
                <a:gd name="T21" fmla="*/ 253 h 322"/>
                <a:gd name="T22" fmla="*/ 89 w 385"/>
                <a:gd name="T23" fmla="*/ 321 h 322"/>
                <a:gd name="T24" fmla="*/ 148 w 385"/>
                <a:gd name="T25" fmla="*/ 321 h 322"/>
                <a:gd name="T26" fmla="*/ 164 w 385"/>
                <a:gd name="T27" fmla="*/ 283 h 322"/>
                <a:gd name="T28" fmla="*/ 207 w 385"/>
                <a:gd name="T29" fmla="*/ 287 h 322"/>
                <a:gd name="T30" fmla="*/ 249 w 385"/>
                <a:gd name="T31" fmla="*/ 283 h 322"/>
                <a:gd name="T32" fmla="*/ 266 w 385"/>
                <a:gd name="T33" fmla="*/ 321 h 322"/>
                <a:gd name="T34" fmla="*/ 320 w 385"/>
                <a:gd name="T35" fmla="*/ 321 h 322"/>
                <a:gd name="T36" fmla="*/ 320 w 385"/>
                <a:gd name="T37" fmla="*/ 253 h 322"/>
                <a:gd name="T38" fmla="*/ 384 w 385"/>
                <a:gd name="T39" fmla="*/ 152 h 322"/>
                <a:gd name="T40" fmla="*/ 207 w 385"/>
                <a:gd name="T41" fmla="*/ 17 h 322"/>
                <a:gd name="T42" fmla="*/ 131 w 385"/>
                <a:gd name="T43" fmla="*/ 139 h 322"/>
                <a:gd name="T44" fmla="*/ 131 w 385"/>
                <a:gd name="T45" fmla="*/ 139 h 322"/>
                <a:gd name="T46" fmla="*/ 97 w 385"/>
                <a:gd name="T47" fmla="*/ 139 h 322"/>
                <a:gd name="T48" fmla="*/ 97 w 385"/>
                <a:gd name="T49" fmla="*/ 106 h 322"/>
                <a:gd name="T50" fmla="*/ 131 w 385"/>
                <a:gd name="T51" fmla="*/ 106 h 322"/>
                <a:gd name="T52" fmla="*/ 131 w 385"/>
                <a:gd name="T53" fmla="*/ 139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5" h="322">
                  <a:moveTo>
                    <a:pt x="207" y="17"/>
                  </a:moveTo>
                  <a:lnTo>
                    <a:pt x="207" y="17"/>
                  </a:lnTo>
                  <a:cubicBezTo>
                    <a:pt x="190" y="17"/>
                    <a:pt x="177" y="17"/>
                    <a:pt x="164" y="21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68" y="64"/>
                    <a:pt x="51" y="85"/>
                    <a:pt x="42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42" y="199"/>
                    <a:pt x="42" y="199"/>
                    <a:pt x="42" y="199"/>
                  </a:cubicBezTo>
                  <a:cubicBezTo>
                    <a:pt x="51" y="220"/>
                    <a:pt x="68" y="241"/>
                    <a:pt x="89" y="253"/>
                  </a:cubicBezTo>
                  <a:cubicBezTo>
                    <a:pt x="89" y="321"/>
                    <a:pt x="89" y="321"/>
                    <a:pt x="89" y="321"/>
                  </a:cubicBezTo>
                  <a:cubicBezTo>
                    <a:pt x="148" y="321"/>
                    <a:pt x="148" y="321"/>
                    <a:pt x="148" y="321"/>
                  </a:cubicBezTo>
                  <a:cubicBezTo>
                    <a:pt x="164" y="283"/>
                    <a:pt x="164" y="283"/>
                    <a:pt x="164" y="283"/>
                  </a:cubicBezTo>
                  <a:cubicBezTo>
                    <a:pt x="177" y="287"/>
                    <a:pt x="190" y="287"/>
                    <a:pt x="207" y="287"/>
                  </a:cubicBezTo>
                  <a:cubicBezTo>
                    <a:pt x="219" y="287"/>
                    <a:pt x="232" y="287"/>
                    <a:pt x="249" y="283"/>
                  </a:cubicBezTo>
                  <a:cubicBezTo>
                    <a:pt x="266" y="321"/>
                    <a:pt x="266" y="321"/>
                    <a:pt x="266" y="321"/>
                  </a:cubicBezTo>
                  <a:cubicBezTo>
                    <a:pt x="320" y="321"/>
                    <a:pt x="320" y="321"/>
                    <a:pt x="320" y="321"/>
                  </a:cubicBezTo>
                  <a:cubicBezTo>
                    <a:pt x="320" y="253"/>
                    <a:pt x="320" y="253"/>
                    <a:pt x="320" y="253"/>
                  </a:cubicBezTo>
                  <a:cubicBezTo>
                    <a:pt x="358" y="228"/>
                    <a:pt x="384" y="194"/>
                    <a:pt x="384" y="152"/>
                  </a:cubicBezTo>
                  <a:cubicBezTo>
                    <a:pt x="384" y="76"/>
                    <a:pt x="303" y="17"/>
                    <a:pt x="207" y="17"/>
                  </a:cubicBezTo>
                  <a:close/>
                  <a:moveTo>
                    <a:pt x="131" y="139"/>
                  </a:moveTo>
                  <a:lnTo>
                    <a:pt x="131" y="139"/>
                  </a:lnTo>
                  <a:cubicBezTo>
                    <a:pt x="122" y="148"/>
                    <a:pt x="106" y="148"/>
                    <a:pt x="97" y="139"/>
                  </a:cubicBezTo>
                  <a:cubicBezTo>
                    <a:pt x="84" y="131"/>
                    <a:pt x="84" y="114"/>
                    <a:pt x="97" y="106"/>
                  </a:cubicBezTo>
                  <a:cubicBezTo>
                    <a:pt x="106" y="93"/>
                    <a:pt x="122" y="93"/>
                    <a:pt x="131" y="106"/>
                  </a:cubicBezTo>
                  <a:cubicBezTo>
                    <a:pt x="139" y="114"/>
                    <a:pt x="139" y="131"/>
                    <a:pt x="131" y="1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9" name="Group 558"/>
          <p:cNvGrpSpPr/>
          <p:nvPr/>
        </p:nvGrpSpPr>
        <p:grpSpPr>
          <a:xfrm>
            <a:off x="5103090" y="2876985"/>
            <a:ext cx="320675" cy="411163"/>
            <a:chOff x="6673850" y="2879725"/>
            <a:chExt cx="320675" cy="411163"/>
          </a:xfrm>
        </p:grpSpPr>
        <p:sp>
          <p:nvSpPr>
            <p:cNvPr id="560" name="Freeform 1210"/>
            <p:cNvSpPr>
              <a:spLocks noChangeArrowheads="1"/>
            </p:cNvSpPr>
            <p:nvPr/>
          </p:nvSpPr>
          <p:spPr bwMode="auto">
            <a:xfrm>
              <a:off x="6792913" y="3049588"/>
              <a:ext cx="184150" cy="223837"/>
            </a:xfrm>
            <a:custGeom>
              <a:avLst/>
              <a:gdLst>
                <a:gd name="T0" fmla="*/ 17 w 510"/>
                <a:gd name="T1" fmla="*/ 325 h 621"/>
                <a:gd name="T2" fmla="*/ 17 w 510"/>
                <a:gd name="T3" fmla="*/ 325 h 621"/>
                <a:gd name="T4" fmla="*/ 303 w 510"/>
                <a:gd name="T5" fmla="*/ 620 h 621"/>
                <a:gd name="T6" fmla="*/ 509 w 510"/>
                <a:gd name="T7" fmla="*/ 620 h 621"/>
                <a:gd name="T8" fmla="*/ 509 w 510"/>
                <a:gd name="T9" fmla="*/ 245 h 621"/>
                <a:gd name="T10" fmla="*/ 261 w 510"/>
                <a:gd name="T11" fmla="*/ 0 h 621"/>
                <a:gd name="T12" fmla="*/ 261 w 510"/>
                <a:gd name="T13" fmla="*/ 388 h 621"/>
                <a:gd name="T14" fmla="*/ 109 w 510"/>
                <a:gd name="T15" fmla="*/ 241 h 621"/>
                <a:gd name="T16" fmla="*/ 21 w 510"/>
                <a:gd name="T17" fmla="*/ 237 h 621"/>
                <a:gd name="T18" fmla="*/ 0 w 510"/>
                <a:gd name="T19" fmla="*/ 279 h 621"/>
                <a:gd name="T20" fmla="*/ 17 w 510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0" h="621">
                  <a:moveTo>
                    <a:pt x="17" y="325"/>
                  </a:moveTo>
                  <a:lnTo>
                    <a:pt x="17" y="325"/>
                  </a:lnTo>
                  <a:cubicBezTo>
                    <a:pt x="303" y="620"/>
                    <a:pt x="303" y="620"/>
                    <a:pt x="303" y="620"/>
                  </a:cubicBezTo>
                  <a:cubicBezTo>
                    <a:pt x="509" y="620"/>
                    <a:pt x="509" y="620"/>
                    <a:pt x="509" y="620"/>
                  </a:cubicBezTo>
                  <a:cubicBezTo>
                    <a:pt x="509" y="245"/>
                    <a:pt x="509" y="245"/>
                    <a:pt x="509" y="245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388"/>
                    <a:pt x="261" y="388"/>
                    <a:pt x="261" y="388"/>
                  </a:cubicBezTo>
                  <a:cubicBezTo>
                    <a:pt x="109" y="241"/>
                    <a:pt x="109" y="241"/>
                    <a:pt x="109" y="241"/>
                  </a:cubicBezTo>
                  <a:cubicBezTo>
                    <a:pt x="84" y="216"/>
                    <a:pt x="46" y="211"/>
                    <a:pt x="21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8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1211"/>
            <p:cNvSpPr>
              <a:spLocks noChangeArrowheads="1"/>
            </p:cNvSpPr>
            <p:nvPr/>
          </p:nvSpPr>
          <p:spPr bwMode="auto">
            <a:xfrm>
              <a:off x="6689725" y="2897188"/>
              <a:ext cx="180975" cy="287337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1212"/>
            <p:cNvSpPr>
              <a:spLocks noChangeArrowheads="1"/>
            </p:cNvSpPr>
            <p:nvPr/>
          </p:nvSpPr>
          <p:spPr bwMode="auto">
            <a:xfrm>
              <a:off x="6689725" y="2897188"/>
              <a:ext cx="180975" cy="287337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1213"/>
            <p:cNvSpPr>
              <a:spLocks noChangeArrowheads="1"/>
            </p:cNvSpPr>
            <p:nvPr/>
          </p:nvSpPr>
          <p:spPr bwMode="auto">
            <a:xfrm>
              <a:off x="6804025" y="3195638"/>
              <a:ext cx="7938" cy="9525"/>
            </a:xfrm>
            <a:custGeom>
              <a:avLst/>
              <a:gdLst>
                <a:gd name="T0" fmla="*/ 0 w 22"/>
                <a:gd name="T1" fmla="*/ 0 h 27"/>
                <a:gd name="T2" fmla="*/ 13 w 22"/>
                <a:gd name="T3" fmla="*/ 17 h 27"/>
                <a:gd name="T4" fmla="*/ 21 w 22"/>
                <a:gd name="T5" fmla="*/ 26 h 27"/>
                <a:gd name="T6" fmla="*/ 0 w 22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lnTo>
                    <a:pt x="13" y="17"/>
                  </a:lnTo>
                  <a:lnTo>
                    <a:pt x="21" y="26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1214"/>
            <p:cNvSpPr>
              <a:spLocks noChangeArrowheads="1"/>
            </p:cNvSpPr>
            <p:nvPr/>
          </p:nvSpPr>
          <p:spPr bwMode="auto">
            <a:xfrm>
              <a:off x="6804025" y="3195638"/>
              <a:ext cx="7938" cy="9525"/>
            </a:xfrm>
            <a:custGeom>
              <a:avLst/>
              <a:gdLst>
                <a:gd name="T0" fmla="*/ 0 w 22"/>
                <a:gd name="T1" fmla="*/ 0 h 27"/>
                <a:gd name="T2" fmla="*/ 13 w 22"/>
                <a:gd name="T3" fmla="*/ 17 h 27"/>
                <a:gd name="T4" fmla="*/ 21 w 22"/>
                <a:gd name="T5" fmla="*/ 26 h 27"/>
                <a:gd name="T6" fmla="*/ 0 w 22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lnTo>
                    <a:pt x="13" y="17"/>
                  </a:lnTo>
                  <a:lnTo>
                    <a:pt x="21" y="26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1215"/>
            <p:cNvSpPr>
              <a:spLocks noChangeArrowheads="1"/>
            </p:cNvSpPr>
            <p:nvPr/>
          </p:nvSpPr>
          <p:spPr bwMode="auto">
            <a:xfrm>
              <a:off x="6778625" y="3168650"/>
              <a:ext cx="14288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21 w 39"/>
                <a:gd name="T9" fmla="*/ 25 h 43"/>
                <a:gd name="T10" fmla="*/ 21 w 39"/>
                <a:gd name="T11" fmla="*/ 25 h 43"/>
                <a:gd name="T12" fmla="*/ 0 w 39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1" y="25"/>
                    <a:pt x="21" y="25"/>
                    <a:pt x="21" y="25"/>
                  </a:cubicBezTo>
                  <a:lnTo>
                    <a:pt x="21" y="25"/>
                  </a:lnTo>
                  <a:cubicBezTo>
                    <a:pt x="12" y="16"/>
                    <a:pt x="8" y="8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1216"/>
            <p:cNvSpPr>
              <a:spLocks noChangeArrowheads="1"/>
            </p:cNvSpPr>
            <p:nvPr/>
          </p:nvSpPr>
          <p:spPr bwMode="auto">
            <a:xfrm>
              <a:off x="6778625" y="3184525"/>
              <a:ext cx="36513" cy="23813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2 w 102"/>
                <a:gd name="T9" fmla="*/ 59 h 68"/>
                <a:gd name="T10" fmla="*/ 84 w 102"/>
                <a:gd name="T11" fmla="*/ 50 h 68"/>
                <a:gd name="T12" fmla="*/ 71 w 102"/>
                <a:gd name="T13" fmla="*/ 33 h 68"/>
                <a:gd name="T14" fmla="*/ 38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2" y="59"/>
                  </a:lnTo>
                  <a:lnTo>
                    <a:pt x="84" y="50"/>
                  </a:lnTo>
                  <a:lnTo>
                    <a:pt x="71" y="33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1217"/>
            <p:cNvSpPr>
              <a:spLocks noChangeArrowheads="1"/>
            </p:cNvSpPr>
            <p:nvPr/>
          </p:nvSpPr>
          <p:spPr bwMode="auto">
            <a:xfrm>
              <a:off x="6778625" y="3184525"/>
              <a:ext cx="36513" cy="23813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2 w 102"/>
                <a:gd name="T9" fmla="*/ 59 h 68"/>
                <a:gd name="T10" fmla="*/ 84 w 102"/>
                <a:gd name="T11" fmla="*/ 50 h 68"/>
                <a:gd name="T12" fmla="*/ 71 w 102"/>
                <a:gd name="T13" fmla="*/ 33 h 68"/>
                <a:gd name="T14" fmla="*/ 38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2" y="59"/>
                  </a:lnTo>
                  <a:lnTo>
                    <a:pt x="84" y="50"/>
                  </a:lnTo>
                  <a:lnTo>
                    <a:pt x="71" y="33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1218"/>
            <p:cNvSpPr>
              <a:spLocks noChangeArrowheads="1"/>
            </p:cNvSpPr>
            <p:nvPr/>
          </p:nvSpPr>
          <p:spPr bwMode="auto">
            <a:xfrm>
              <a:off x="6778625" y="3184525"/>
              <a:ext cx="14288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1219"/>
            <p:cNvSpPr>
              <a:spLocks noChangeArrowheads="1"/>
            </p:cNvSpPr>
            <p:nvPr/>
          </p:nvSpPr>
          <p:spPr bwMode="auto">
            <a:xfrm>
              <a:off x="6778625" y="3184525"/>
              <a:ext cx="14288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1220"/>
            <p:cNvSpPr>
              <a:spLocks noChangeArrowheads="1"/>
            </p:cNvSpPr>
            <p:nvPr/>
          </p:nvSpPr>
          <p:spPr bwMode="auto">
            <a:xfrm>
              <a:off x="6796088" y="3190875"/>
              <a:ext cx="19050" cy="19050"/>
            </a:xfrm>
            <a:custGeom>
              <a:avLst/>
              <a:gdLst>
                <a:gd name="T0" fmla="*/ 0 w 52"/>
                <a:gd name="T1" fmla="*/ 0 h 51"/>
                <a:gd name="T2" fmla="*/ 21 w 52"/>
                <a:gd name="T3" fmla="*/ 16 h 51"/>
                <a:gd name="T4" fmla="*/ 42 w 52"/>
                <a:gd name="T5" fmla="*/ 42 h 51"/>
                <a:gd name="T6" fmla="*/ 51 w 52"/>
                <a:gd name="T7" fmla="*/ 50 h 51"/>
                <a:gd name="T8" fmla="*/ 51 w 52"/>
                <a:gd name="T9" fmla="*/ 50 h 51"/>
                <a:gd name="T10" fmla="*/ 0 w 52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1">
                  <a:moveTo>
                    <a:pt x="0" y="0"/>
                  </a:moveTo>
                  <a:lnTo>
                    <a:pt x="21" y="16"/>
                  </a:lnTo>
                  <a:lnTo>
                    <a:pt x="42" y="42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1221"/>
            <p:cNvSpPr>
              <a:spLocks noChangeArrowheads="1"/>
            </p:cNvSpPr>
            <p:nvPr/>
          </p:nvSpPr>
          <p:spPr bwMode="auto">
            <a:xfrm>
              <a:off x="6796088" y="3190875"/>
              <a:ext cx="19050" cy="19050"/>
            </a:xfrm>
            <a:custGeom>
              <a:avLst/>
              <a:gdLst>
                <a:gd name="T0" fmla="*/ 0 w 52"/>
                <a:gd name="T1" fmla="*/ 0 h 51"/>
                <a:gd name="T2" fmla="*/ 21 w 52"/>
                <a:gd name="T3" fmla="*/ 16 h 51"/>
                <a:gd name="T4" fmla="*/ 42 w 52"/>
                <a:gd name="T5" fmla="*/ 42 h 51"/>
                <a:gd name="T6" fmla="*/ 51 w 52"/>
                <a:gd name="T7" fmla="*/ 50 h 51"/>
                <a:gd name="T8" fmla="*/ 51 w 52"/>
                <a:gd name="T9" fmla="*/ 50 h 51"/>
                <a:gd name="T10" fmla="*/ 0 w 52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1">
                  <a:moveTo>
                    <a:pt x="0" y="0"/>
                  </a:moveTo>
                  <a:lnTo>
                    <a:pt x="21" y="16"/>
                  </a:lnTo>
                  <a:lnTo>
                    <a:pt x="42" y="42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1222"/>
            <p:cNvSpPr>
              <a:spLocks noChangeArrowheads="1"/>
            </p:cNvSpPr>
            <p:nvPr/>
          </p:nvSpPr>
          <p:spPr bwMode="auto">
            <a:xfrm>
              <a:off x="6778625" y="3167063"/>
              <a:ext cx="14288" cy="17462"/>
            </a:xfrm>
            <a:custGeom>
              <a:avLst/>
              <a:gdLst>
                <a:gd name="T0" fmla="*/ 21 w 39"/>
                <a:gd name="T1" fmla="*/ 30 h 48"/>
                <a:gd name="T2" fmla="*/ 21 w 39"/>
                <a:gd name="T3" fmla="*/ 30 h 48"/>
                <a:gd name="T4" fmla="*/ 38 w 39"/>
                <a:gd name="T5" fmla="*/ 47 h 48"/>
                <a:gd name="T6" fmla="*/ 38 w 39"/>
                <a:gd name="T7" fmla="*/ 47 h 48"/>
                <a:gd name="T8" fmla="*/ 21 w 39"/>
                <a:gd name="T9" fmla="*/ 30 h 48"/>
                <a:gd name="T10" fmla="*/ 0 w 39"/>
                <a:gd name="T11" fmla="*/ 0 h 48"/>
                <a:gd name="T12" fmla="*/ 0 w 39"/>
                <a:gd name="T13" fmla="*/ 0 h 48"/>
                <a:gd name="T14" fmla="*/ 0 w 39"/>
                <a:gd name="T15" fmla="*/ 5 h 48"/>
                <a:gd name="T16" fmla="*/ 21 w 39"/>
                <a:gd name="T17" fmla="*/ 30 h 48"/>
                <a:gd name="T18" fmla="*/ 0 w 39"/>
                <a:gd name="T19" fmla="*/ 0 h 48"/>
                <a:gd name="T20" fmla="*/ 21 w 39"/>
                <a:gd name="T21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48">
                  <a:moveTo>
                    <a:pt x="21" y="30"/>
                  </a:moveTo>
                  <a:lnTo>
                    <a:pt x="21" y="30"/>
                  </a:ln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8" y="13"/>
                    <a:pt x="12" y="21"/>
                    <a:pt x="21" y="30"/>
                  </a:cubicBezTo>
                  <a:cubicBezTo>
                    <a:pt x="12" y="21"/>
                    <a:pt x="8" y="13"/>
                    <a:pt x="0" y="0"/>
                  </a:cubicBezTo>
                  <a:lnTo>
                    <a:pt x="21" y="3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1223"/>
            <p:cNvSpPr>
              <a:spLocks noChangeArrowheads="1"/>
            </p:cNvSpPr>
            <p:nvPr/>
          </p:nvSpPr>
          <p:spPr bwMode="auto">
            <a:xfrm>
              <a:off x="6792913" y="3184525"/>
              <a:ext cx="23812" cy="23813"/>
            </a:xfrm>
            <a:custGeom>
              <a:avLst/>
              <a:gdLst>
                <a:gd name="T0" fmla="*/ 54 w 64"/>
                <a:gd name="T1" fmla="*/ 59 h 68"/>
                <a:gd name="T2" fmla="*/ 63 w 64"/>
                <a:gd name="T3" fmla="*/ 67 h 68"/>
                <a:gd name="T4" fmla="*/ 63 w 64"/>
                <a:gd name="T5" fmla="*/ 67 h 68"/>
                <a:gd name="T6" fmla="*/ 54 w 64"/>
                <a:gd name="T7" fmla="*/ 59 h 68"/>
                <a:gd name="T8" fmla="*/ 0 w 64"/>
                <a:gd name="T9" fmla="*/ 0 h 68"/>
                <a:gd name="T10" fmla="*/ 0 w 64"/>
                <a:gd name="T11" fmla="*/ 0 h 68"/>
                <a:gd name="T12" fmla="*/ 33 w 64"/>
                <a:gd name="T13" fmla="*/ 33 h 68"/>
                <a:gd name="T14" fmla="*/ 12 w 64"/>
                <a:gd name="T15" fmla="*/ 17 h 68"/>
                <a:gd name="T16" fmla="*/ 0 w 64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68">
                  <a:moveTo>
                    <a:pt x="54" y="59"/>
                  </a:moveTo>
                  <a:lnTo>
                    <a:pt x="63" y="67"/>
                  </a:lnTo>
                  <a:lnTo>
                    <a:pt x="63" y="67"/>
                  </a:lnTo>
                  <a:lnTo>
                    <a:pt x="54" y="59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3" y="33"/>
                  </a:lnTo>
                  <a:lnTo>
                    <a:pt x="12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1224"/>
            <p:cNvSpPr>
              <a:spLocks noChangeArrowheads="1"/>
            </p:cNvSpPr>
            <p:nvPr/>
          </p:nvSpPr>
          <p:spPr bwMode="auto">
            <a:xfrm>
              <a:off x="6811963" y="3205163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9 w 10"/>
                <a:gd name="T3" fmla="*/ 8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9" y="8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1225"/>
            <p:cNvSpPr>
              <a:spLocks noChangeArrowheads="1"/>
            </p:cNvSpPr>
            <p:nvPr/>
          </p:nvSpPr>
          <p:spPr bwMode="auto">
            <a:xfrm>
              <a:off x="6792913" y="3184525"/>
              <a:ext cx="12700" cy="12700"/>
            </a:xfrm>
            <a:custGeom>
              <a:avLst/>
              <a:gdLst>
                <a:gd name="T0" fmla="*/ 0 w 34"/>
                <a:gd name="T1" fmla="*/ 0 h 34"/>
                <a:gd name="T2" fmla="*/ 0 w 34"/>
                <a:gd name="T3" fmla="*/ 0 h 34"/>
                <a:gd name="T4" fmla="*/ 33 w 34"/>
                <a:gd name="T5" fmla="*/ 33 h 34"/>
                <a:gd name="T6" fmla="*/ 12 w 34"/>
                <a:gd name="T7" fmla="*/ 17 h 34"/>
                <a:gd name="T8" fmla="*/ 0 w 34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0" y="0"/>
                  </a:moveTo>
                  <a:lnTo>
                    <a:pt x="0" y="0"/>
                  </a:lnTo>
                  <a:lnTo>
                    <a:pt x="33" y="33"/>
                  </a:lnTo>
                  <a:lnTo>
                    <a:pt x="12" y="1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1226"/>
            <p:cNvSpPr>
              <a:spLocks noChangeArrowheads="1"/>
            </p:cNvSpPr>
            <p:nvPr/>
          </p:nvSpPr>
          <p:spPr bwMode="auto">
            <a:xfrm>
              <a:off x="6792913" y="31845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1227"/>
            <p:cNvSpPr>
              <a:spLocks noChangeArrowheads="1"/>
            </p:cNvSpPr>
            <p:nvPr/>
          </p:nvSpPr>
          <p:spPr bwMode="auto">
            <a:xfrm>
              <a:off x="6792913" y="31845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1228"/>
            <p:cNvSpPr>
              <a:spLocks noChangeArrowheads="1"/>
            </p:cNvSpPr>
            <p:nvPr/>
          </p:nvSpPr>
          <p:spPr bwMode="auto">
            <a:xfrm>
              <a:off x="6673850" y="2879725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1229"/>
            <p:cNvSpPr>
              <a:spLocks noChangeArrowheads="1"/>
            </p:cNvSpPr>
            <p:nvPr/>
          </p:nvSpPr>
          <p:spPr bwMode="auto">
            <a:xfrm>
              <a:off x="6673850" y="2879725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1230"/>
            <p:cNvSpPr>
              <a:spLocks noChangeArrowheads="1"/>
            </p:cNvSpPr>
            <p:nvPr/>
          </p:nvSpPr>
          <p:spPr bwMode="auto">
            <a:xfrm>
              <a:off x="6778625" y="2897188"/>
              <a:ext cx="88900" cy="249237"/>
            </a:xfrm>
            <a:custGeom>
              <a:avLst/>
              <a:gdLst>
                <a:gd name="T0" fmla="*/ 248 w 249"/>
                <a:gd name="T1" fmla="*/ 0 h 692"/>
                <a:gd name="T2" fmla="*/ 248 w 249"/>
                <a:gd name="T3" fmla="*/ 0 h 692"/>
                <a:gd name="T4" fmla="*/ 0 w 249"/>
                <a:gd name="T5" fmla="*/ 0 h 692"/>
                <a:gd name="T6" fmla="*/ 0 w 249"/>
                <a:gd name="T7" fmla="*/ 653 h 692"/>
                <a:gd name="T8" fmla="*/ 25 w 249"/>
                <a:gd name="T9" fmla="*/ 624 h 692"/>
                <a:gd name="T10" fmla="*/ 25 w 249"/>
                <a:gd name="T11" fmla="*/ 624 h 692"/>
                <a:gd name="T12" fmla="*/ 25 w 249"/>
                <a:gd name="T13" fmla="*/ 624 h 692"/>
                <a:gd name="T14" fmla="*/ 101 w 249"/>
                <a:gd name="T15" fmla="*/ 590 h 692"/>
                <a:gd name="T16" fmla="*/ 181 w 249"/>
                <a:gd name="T17" fmla="*/ 624 h 692"/>
                <a:gd name="T18" fmla="*/ 248 w 249"/>
                <a:gd name="T19" fmla="*/ 691 h 692"/>
                <a:gd name="T20" fmla="*/ 248 w 249"/>
                <a:gd name="T21" fmla="*/ 308 h 692"/>
                <a:gd name="T22" fmla="*/ 248 w 249"/>
                <a:gd name="T23" fmla="*/ 308 h 692"/>
                <a:gd name="T24" fmla="*/ 248 w 249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9" h="692">
                  <a:moveTo>
                    <a:pt x="248" y="0"/>
                  </a:moveTo>
                  <a:lnTo>
                    <a:pt x="24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7" y="632"/>
                    <a:pt x="25" y="624"/>
                  </a:cubicBezTo>
                  <a:lnTo>
                    <a:pt x="25" y="624"/>
                  </a:lnTo>
                  <a:lnTo>
                    <a:pt x="25" y="624"/>
                  </a:lnTo>
                  <a:cubicBezTo>
                    <a:pt x="46" y="603"/>
                    <a:pt x="76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8" y="691"/>
                    <a:pt x="248" y="691"/>
                    <a:pt x="248" y="691"/>
                  </a:cubicBezTo>
                  <a:cubicBezTo>
                    <a:pt x="248" y="308"/>
                    <a:pt x="248" y="308"/>
                    <a:pt x="248" y="308"/>
                  </a:cubicBezTo>
                  <a:lnTo>
                    <a:pt x="248" y="308"/>
                  </a:lnTo>
                  <a:cubicBezTo>
                    <a:pt x="248" y="0"/>
                    <a:pt x="248" y="0"/>
                    <a:pt x="248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1231"/>
            <p:cNvSpPr>
              <a:spLocks noChangeArrowheads="1"/>
            </p:cNvSpPr>
            <p:nvPr/>
          </p:nvSpPr>
          <p:spPr bwMode="auto">
            <a:xfrm>
              <a:off x="6867525" y="2897188"/>
              <a:ext cx="3175" cy="114300"/>
            </a:xfrm>
            <a:custGeom>
              <a:avLst/>
              <a:gdLst>
                <a:gd name="T0" fmla="*/ 0 w 10"/>
                <a:gd name="T1" fmla="*/ 308 h 317"/>
                <a:gd name="T2" fmla="*/ 0 w 10"/>
                <a:gd name="T3" fmla="*/ 308 h 317"/>
                <a:gd name="T4" fmla="*/ 5 w 10"/>
                <a:gd name="T5" fmla="*/ 312 h 317"/>
                <a:gd name="T6" fmla="*/ 9 w 10"/>
                <a:gd name="T7" fmla="*/ 316 h 317"/>
                <a:gd name="T8" fmla="*/ 0 w 10"/>
                <a:gd name="T9" fmla="*/ 308 h 317"/>
                <a:gd name="T10" fmla="*/ 0 w 10"/>
                <a:gd name="T11" fmla="*/ 0 h 317"/>
                <a:gd name="T12" fmla="*/ 0 w 10"/>
                <a:gd name="T13" fmla="*/ 0 h 317"/>
                <a:gd name="T14" fmla="*/ 0 w 10"/>
                <a:gd name="T15" fmla="*/ 308 h 317"/>
                <a:gd name="T16" fmla="*/ 0 w 10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17">
                  <a:moveTo>
                    <a:pt x="0" y="308"/>
                  </a:moveTo>
                  <a:lnTo>
                    <a:pt x="0" y="308"/>
                  </a:lnTo>
                  <a:lnTo>
                    <a:pt x="5" y="312"/>
                  </a:lnTo>
                  <a:lnTo>
                    <a:pt x="9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1232"/>
            <p:cNvSpPr>
              <a:spLocks noChangeArrowheads="1"/>
            </p:cNvSpPr>
            <p:nvPr/>
          </p:nvSpPr>
          <p:spPr bwMode="auto">
            <a:xfrm>
              <a:off x="6867525" y="3008313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5 w 10"/>
                <a:gd name="T5" fmla="*/ 4 h 9"/>
                <a:gd name="T6" fmla="*/ 9 w 10"/>
                <a:gd name="T7" fmla="*/ 8 h 9"/>
                <a:gd name="T8" fmla="*/ 0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1233"/>
            <p:cNvSpPr>
              <a:spLocks noChangeArrowheads="1"/>
            </p:cNvSpPr>
            <p:nvPr/>
          </p:nvSpPr>
          <p:spPr bwMode="auto">
            <a:xfrm>
              <a:off x="6867525" y="2897188"/>
              <a:ext cx="1588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1234"/>
            <p:cNvSpPr>
              <a:spLocks noChangeArrowheads="1"/>
            </p:cNvSpPr>
            <p:nvPr/>
          </p:nvSpPr>
          <p:spPr bwMode="auto">
            <a:xfrm>
              <a:off x="6778625" y="3109913"/>
              <a:ext cx="88900" cy="36512"/>
            </a:xfrm>
            <a:custGeom>
              <a:avLst/>
              <a:gdLst>
                <a:gd name="T0" fmla="*/ 25 w 249"/>
                <a:gd name="T1" fmla="*/ 34 h 102"/>
                <a:gd name="T2" fmla="*/ 25 w 249"/>
                <a:gd name="T3" fmla="*/ 34 h 102"/>
                <a:gd name="T4" fmla="*/ 0 w 249"/>
                <a:gd name="T5" fmla="*/ 63 h 102"/>
                <a:gd name="T6" fmla="*/ 0 w 249"/>
                <a:gd name="T7" fmla="*/ 63 h 102"/>
                <a:gd name="T8" fmla="*/ 25 w 249"/>
                <a:gd name="T9" fmla="*/ 34 h 102"/>
                <a:gd name="T10" fmla="*/ 101 w 249"/>
                <a:gd name="T11" fmla="*/ 0 h 102"/>
                <a:gd name="T12" fmla="*/ 101 w 249"/>
                <a:gd name="T13" fmla="*/ 0 h 102"/>
                <a:gd name="T14" fmla="*/ 25 w 249"/>
                <a:gd name="T15" fmla="*/ 34 h 102"/>
                <a:gd name="T16" fmla="*/ 25 w 249"/>
                <a:gd name="T17" fmla="*/ 34 h 102"/>
                <a:gd name="T18" fmla="*/ 25 w 249"/>
                <a:gd name="T19" fmla="*/ 34 h 102"/>
                <a:gd name="T20" fmla="*/ 101 w 249"/>
                <a:gd name="T21" fmla="*/ 0 h 102"/>
                <a:gd name="T22" fmla="*/ 181 w 249"/>
                <a:gd name="T23" fmla="*/ 34 h 102"/>
                <a:gd name="T24" fmla="*/ 248 w 249"/>
                <a:gd name="T25" fmla="*/ 101 h 102"/>
                <a:gd name="T26" fmla="*/ 181 w 249"/>
                <a:gd name="T27" fmla="*/ 34 h 102"/>
                <a:gd name="T28" fmla="*/ 101 w 249"/>
                <a:gd name="T29" fmla="*/ 0 h 102"/>
                <a:gd name="T30" fmla="*/ 25 w 249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9" h="102">
                  <a:moveTo>
                    <a:pt x="25" y="34"/>
                  </a:moveTo>
                  <a:lnTo>
                    <a:pt x="25" y="34"/>
                  </a:lnTo>
                  <a:cubicBezTo>
                    <a:pt x="17" y="42"/>
                    <a:pt x="8" y="51"/>
                    <a:pt x="0" y="63"/>
                  </a:cubicBezTo>
                  <a:lnTo>
                    <a:pt x="0" y="63"/>
                  </a:lnTo>
                  <a:cubicBezTo>
                    <a:pt x="8" y="51"/>
                    <a:pt x="12" y="42"/>
                    <a:pt x="25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6" y="0"/>
                    <a:pt x="46" y="13"/>
                    <a:pt x="25" y="34"/>
                  </a:cubicBezTo>
                  <a:lnTo>
                    <a:pt x="25" y="34"/>
                  </a:lnTo>
                  <a:lnTo>
                    <a:pt x="25" y="34"/>
                  </a:lnTo>
                  <a:cubicBezTo>
                    <a:pt x="46" y="13"/>
                    <a:pt x="76" y="0"/>
                    <a:pt x="101" y="0"/>
                  </a:cubicBezTo>
                  <a:cubicBezTo>
                    <a:pt x="130" y="0"/>
                    <a:pt x="160" y="13"/>
                    <a:pt x="181" y="34"/>
                  </a:cubicBezTo>
                  <a:cubicBezTo>
                    <a:pt x="248" y="101"/>
                    <a:pt x="248" y="101"/>
                    <a:pt x="248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0" y="0"/>
                    <a:pt x="101" y="0"/>
                  </a:cubicBezTo>
                  <a:lnTo>
                    <a:pt x="25" y="34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1235"/>
            <p:cNvSpPr>
              <a:spLocks noChangeArrowheads="1"/>
            </p:cNvSpPr>
            <p:nvPr/>
          </p:nvSpPr>
          <p:spPr bwMode="auto">
            <a:xfrm>
              <a:off x="6867525" y="3008313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1236"/>
            <p:cNvSpPr>
              <a:spLocks noChangeArrowheads="1"/>
            </p:cNvSpPr>
            <p:nvPr/>
          </p:nvSpPr>
          <p:spPr bwMode="auto">
            <a:xfrm>
              <a:off x="6867525" y="3008313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1237"/>
            <p:cNvSpPr>
              <a:spLocks noChangeArrowheads="1"/>
            </p:cNvSpPr>
            <p:nvPr/>
          </p:nvSpPr>
          <p:spPr bwMode="auto">
            <a:xfrm>
              <a:off x="6770688" y="3192463"/>
              <a:ext cx="17462" cy="15875"/>
            </a:xfrm>
            <a:custGeom>
              <a:avLst/>
              <a:gdLst>
                <a:gd name="T0" fmla="*/ 25 w 47"/>
                <a:gd name="T1" fmla="*/ 42 h 43"/>
                <a:gd name="T2" fmla="*/ 25 w 47"/>
                <a:gd name="T3" fmla="*/ 42 h 43"/>
                <a:gd name="T4" fmla="*/ 46 w 47"/>
                <a:gd name="T5" fmla="*/ 21 h 43"/>
                <a:gd name="T6" fmla="*/ 25 w 47"/>
                <a:gd name="T7" fmla="*/ 0 h 43"/>
                <a:gd name="T8" fmla="*/ 0 w 47"/>
                <a:gd name="T9" fmla="*/ 21 h 43"/>
                <a:gd name="T10" fmla="*/ 25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5" y="42"/>
                  </a:moveTo>
                  <a:lnTo>
                    <a:pt x="25" y="42"/>
                  </a:lnTo>
                  <a:cubicBezTo>
                    <a:pt x="33" y="42"/>
                    <a:pt x="46" y="34"/>
                    <a:pt x="46" y="21"/>
                  </a:cubicBezTo>
                  <a:cubicBezTo>
                    <a:pt x="46" y="8"/>
                    <a:pt x="33" y="0"/>
                    <a:pt x="25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4"/>
                    <a:pt x="12" y="42"/>
                    <a:pt x="2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1238"/>
            <p:cNvSpPr>
              <a:spLocks noChangeArrowheads="1"/>
            </p:cNvSpPr>
            <p:nvPr/>
          </p:nvSpPr>
          <p:spPr bwMode="auto">
            <a:xfrm>
              <a:off x="6775450" y="3008313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0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47 w 608"/>
                <a:gd name="T39" fmla="*/ 392 h 785"/>
                <a:gd name="T40" fmla="*/ 64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9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76" y="270"/>
                    <a:pt x="148" y="274"/>
                    <a:pt x="190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1" y="329"/>
                    <a:pt x="93" y="324"/>
                    <a:pt x="68" y="350"/>
                  </a:cubicBezTo>
                  <a:cubicBezTo>
                    <a:pt x="55" y="362"/>
                    <a:pt x="47" y="375"/>
                    <a:pt x="47" y="392"/>
                  </a:cubicBezTo>
                  <a:cubicBezTo>
                    <a:pt x="47" y="409"/>
                    <a:pt x="55" y="426"/>
                    <a:pt x="64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1239"/>
            <p:cNvSpPr>
              <a:spLocks noChangeArrowheads="1"/>
            </p:cNvSpPr>
            <p:nvPr/>
          </p:nvSpPr>
          <p:spPr bwMode="auto">
            <a:xfrm>
              <a:off x="6816725" y="3049588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1240"/>
            <p:cNvSpPr>
              <a:spLocks noChangeArrowheads="1"/>
            </p:cNvSpPr>
            <p:nvPr/>
          </p:nvSpPr>
          <p:spPr bwMode="auto">
            <a:xfrm>
              <a:off x="6816725" y="3049588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1241"/>
            <p:cNvSpPr>
              <a:spLocks noChangeArrowheads="1"/>
            </p:cNvSpPr>
            <p:nvPr/>
          </p:nvSpPr>
          <p:spPr bwMode="auto">
            <a:xfrm>
              <a:off x="6792913" y="3128963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21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9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33" y="4"/>
                    <a:pt x="21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8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97" y="8"/>
                    <a:pt x="80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1242"/>
            <p:cNvSpPr>
              <a:spLocks noChangeArrowheads="1"/>
            </p:cNvSpPr>
            <p:nvPr/>
          </p:nvSpPr>
          <p:spPr bwMode="auto">
            <a:xfrm>
              <a:off x="6886575" y="3049588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1243"/>
            <p:cNvSpPr>
              <a:spLocks noChangeArrowheads="1"/>
            </p:cNvSpPr>
            <p:nvPr/>
          </p:nvSpPr>
          <p:spPr bwMode="auto">
            <a:xfrm>
              <a:off x="6886575" y="3049588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1244"/>
            <p:cNvSpPr>
              <a:spLocks noChangeArrowheads="1"/>
            </p:cNvSpPr>
            <p:nvPr/>
          </p:nvSpPr>
          <p:spPr bwMode="auto">
            <a:xfrm>
              <a:off x="6710363" y="2951163"/>
              <a:ext cx="138112" cy="115887"/>
            </a:xfrm>
            <a:custGeom>
              <a:avLst/>
              <a:gdLst>
                <a:gd name="T0" fmla="*/ 207 w 385"/>
                <a:gd name="T1" fmla="*/ 17 h 322"/>
                <a:gd name="T2" fmla="*/ 207 w 385"/>
                <a:gd name="T3" fmla="*/ 17 h 322"/>
                <a:gd name="T4" fmla="*/ 164 w 385"/>
                <a:gd name="T5" fmla="*/ 21 h 322"/>
                <a:gd name="T6" fmla="*/ 148 w 385"/>
                <a:gd name="T7" fmla="*/ 0 h 322"/>
                <a:gd name="T8" fmla="*/ 89 w 385"/>
                <a:gd name="T9" fmla="*/ 0 h 322"/>
                <a:gd name="T10" fmla="*/ 89 w 385"/>
                <a:gd name="T11" fmla="*/ 51 h 322"/>
                <a:gd name="T12" fmla="*/ 42 w 385"/>
                <a:gd name="T13" fmla="*/ 106 h 322"/>
                <a:gd name="T14" fmla="*/ 0 w 385"/>
                <a:gd name="T15" fmla="*/ 106 h 322"/>
                <a:gd name="T16" fmla="*/ 0 w 385"/>
                <a:gd name="T17" fmla="*/ 203 h 322"/>
                <a:gd name="T18" fmla="*/ 42 w 385"/>
                <a:gd name="T19" fmla="*/ 203 h 322"/>
                <a:gd name="T20" fmla="*/ 89 w 385"/>
                <a:gd name="T21" fmla="*/ 253 h 322"/>
                <a:gd name="T22" fmla="*/ 89 w 385"/>
                <a:gd name="T23" fmla="*/ 321 h 322"/>
                <a:gd name="T24" fmla="*/ 148 w 385"/>
                <a:gd name="T25" fmla="*/ 321 h 322"/>
                <a:gd name="T26" fmla="*/ 164 w 385"/>
                <a:gd name="T27" fmla="*/ 283 h 322"/>
                <a:gd name="T28" fmla="*/ 207 w 385"/>
                <a:gd name="T29" fmla="*/ 287 h 322"/>
                <a:gd name="T30" fmla="*/ 249 w 385"/>
                <a:gd name="T31" fmla="*/ 283 h 322"/>
                <a:gd name="T32" fmla="*/ 266 w 385"/>
                <a:gd name="T33" fmla="*/ 321 h 322"/>
                <a:gd name="T34" fmla="*/ 320 w 385"/>
                <a:gd name="T35" fmla="*/ 321 h 322"/>
                <a:gd name="T36" fmla="*/ 320 w 385"/>
                <a:gd name="T37" fmla="*/ 253 h 322"/>
                <a:gd name="T38" fmla="*/ 384 w 385"/>
                <a:gd name="T39" fmla="*/ 152 h 322"/>
                <a:gd name="T40" fmla="*/ 207 w 385"/>
                <a:gd name="T41" fmla="*/ 17 h 322"/>
                <a:gd name="T42" fmla="*/ 131 w 385"/>
                <a:gd name="T43" fmla="*/ 139 h 322"/>
                <a:gd name="T44" fmla="*/ 131 w 385"/>
                <a:gd name="T45" fmla="*/ 139 h 322"/>
                <a:gd name="T46" fmla="*/ 97 w 385"/>
                <a:gd name="T47" fmla="*/ 139 h 322"/>
                <a:gd name="T48" fmla="*/ 97 w 385"/>
                <a:gd name="T49" fmla="*/ 106 h 322"/>
                <a:gd name="T50" fmla="*/ 131 w 385"/>
                <a:gd name="T51" fmla="*/ 106 h 322"/>
                <a:gd name="T52" fmla="*/ 131 w 385"/>
                <a:gd name="T53" fmla="*/ 139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5" h="322">
                  <a:moveTo>
                    <a:pt x="207" y="17"/>
                  </a:moveTo>
                  <a:lnTo>
                    <a:pt x="207" y="17"/>
                  </a:lnTo>
                  <a:cubicBezTo>
                    <a:pt x="190" y="17"/>
                    <a:pt x="177" y="17"/>
                    <a:pt x="164" y="21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68" y="64"/>
                    <a:pt x="51" y="85"/>
                    <a:pt x="42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42" y="203"/>
                    <a:pt x="42" y="203"/>
                    <a:pt x="42" y="203"/>
                  </a:cubicBezTo>
                  <a:cubicBezTo>
                    <a:pt x="51" y="220"/>
                    <a:pt x="68" y="241"/>
                    <a:pt x="89" y="253"/>
                  </a:cubicBezTo>
                  <a:cubicBezTo>
                    <a:pt x="89" y="321"/>
                    <a:pt x="89" y="321"/>
                    <a:pt x="89" y="321"/>
                  </a:cubicBezTo>
                  <a:cubicBezTo>
                    <a:pt x="148" y="321"/>
                    <a:pt x="148" y="321"/>
                    <a:pt x="148" y="321"/>
                  </a:cubicBezTo>
                  <a:cubicBezTo>
                    <a:pt x="164" y="283"/>
                    <a:pt x="164" y="283"/>
                    <a:pt x="164" y="283"/>
                  </a:cubicBezTo>
                  <a:cubicBezTo>
                    <a:pt x="177" y="287"/>
                    <a:pt x="190" y="287"/>
                    <a:pt x="207" y="287"/>
                  </a:cubicBezTo>
                  <a:cubicBezTo>
                    <a:pt x="219" y="287"/>
                    <a:pt x="232" y="287"/>
                    <a:pt x="249" y="283"/>
                  </a:cubicBezTo>
                  <a:cubicBezTo>
                    <a:pt x="266" y="321"/>
                    <a:pt x="266" y="321"/>
                    <a:pt x="266" y="321"/>
                  </a:cubicBezTo>
                  <a:cubicBezTo>
                    <a:pt x="320" y="321"/>
                    <a:pt x="320" y="321"/>
                    <a:pt x="320" y="321"/>
                  </a:cubicBezTo>
                  <a:cubicBezTo>
                    <a:pt x="320" y="253"/>
                    <a:pt x="320" y="253"/>
                    <a:pt x="320" y="253"/>
                  </a:cubicBezTo>
                  <a:cubicBezTo>
                    <a:pt x="358" y="228"/>
                    <a:pt x="384" y="194"/>
                    <a:pt x="384" y="152"/>
                  </a:cubicBezTo>
                  <a:cubicBezTo>
                    <a:pt x="384" y="76"/>
                    <a:pt x="303" y="17"/>
                    <a:pt x="207" y="17"/>
                  </a:cubicBezTo>
                  <a:close/>
                  <a:moveTo>
                    <a:pt x="131" y="139"/>
                  </a:moveTo>
                  <a:lnTo>
                    <a:pt x="131" y="139"/>
                  </a:lnTo>
                  <a:cubicBezTo>
                    <a:pt x="122" y="148"/>
                    <a:pt x="106" y="148"/>
                    <a:pt x="97" y="139"/>
                  </a:cubicBezTo>
                  <a:cubicBezTo>
                    <a:pt x="84" y="131"/>
                    <a:pt x="84" y="114"/>
                    <a:pt x="97" y="106"/>
                  </a:cubicBezTo>
                  <a:cubicBezTo>
                    <a:pt x="106" y="97"/>
                    <a:pt x="122" y="97"/>
                    <a:pt x="131" y="106"/>
                  </a:cubicBezTo>
                  <a:cubicBezTo>
                    <a:pt x="139" y="114"/>
                    <a:pt x="139" y="131"/>
                    <a:pt x="131" y="1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5" name="Group 594"/>
          <p:cNvGrpSpPr/>
          <p:nvPr/>
        </p:nvGrpSpPr>
        <p:grpSpPr>
          <a:xfrm>
            <a:off x="5103090" y="3498294"/>
            <a:ext cx="320675" cy="411163"/>
            <a:chOff x="6673850" y="3473450"/>
            <a:chExt cx="320675" cy="411163"/>
          </a:xfrm>
        </p:grpSpPr>
        <p:sp>
          <p:nvSpPr>
            <p:cNvPr id="596" name="Freeform 1245"/>
            <p:cNvSpPr>
              <a:spLocks noChangeArrowheads="1"/>
            </p:cNvSpPr>
            <p:nvPr/>
          </p:nvSpPr>
          <p:spPr bwMode="auto">
            <a:xfrm>
              <a:off x="6792913" y="3643313"/>
              <a:ext cx="184150" cy="223837"/>
            </a:xfrm>
            <a:custGeom>
              <a:avLst/>
              <a:gdLst>
                <a:gd name="T0" fmla="*/ 17 w 510"/>
                <a:gd name="T1" fmla="*/ 325 h 621"/>
                <a:gd name="T2" fmla="*/ 17 w 510"/>
                <a:gd name="T3" fmla="*/ 325 h 621"/>
                <a:gd name="T4" fmla="*/ 303 w 510"/>
                <a:gd name="T5" fmla="*/ 620 h 621"/>
                <a:gd name="T6" fmla="*/ 509 w 510"/>
                <a:gd name="T7" fmla="*/ 620 h 621"/>
                <a:gd name="T8" fmla="*/ 509 w 510"/>
                <a:gd name="T9" fmla="*/ 245 h 621"/>
                <a:gd name="T10" fmla="*/ 261 w 510"/>
                <a:gd name="T11" fmla="*/ 0 h 621"/>
                <a:gd name="T12" fmla="*/ 261 w 510"/>
                <a:gd name="T13" fmla="*/ 388 h 621"/>
                <a:gd name="T14" fmla="*/ 109 w 510"/>
                <a:gd name="T15" fmla="*/ 241 h 621"/>
                <a:gd name="T16" fmla="*/ 21 w 510"/>
                <a:gd name="T17" fmla="*/ 237 h 621"/>
                <a:gd name="T18" fmla="*/ 0 w 510"/>
                <a:gd name="T19" fmla="*/ 279 h 621"/>
                <a:gd name="T20" fmla="*/ 17 w 510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0" h="621">
                  <a:moveTo>
                    <a:pt x="17" y="325"/>
                  </a:moveTo>
                  <a:lnTo>
                    <a:pt x="17" y="325"/>
                  </a:lnTo>
                  <a:cubicBezTo>
                    <a:pt x="303" y="620"/>
                    <a:pt x="303" y="620"/>
                    <a:pt x="303" y="620"/>
                  </a:cubicBezTo>
                  <a:cubicBezTo>
                    <a:pt x="509" y="620"/>
                    <a:pt x="509" y="620"/>
                    <a:pt x="509" y="620"/>
                  </a:cubicBezTo>
                  <a:cubicBezTo>
                    <a:pt x="509" y="245"/>
                    <a:pt x="509" y="245"/>
                    <a:pt x="509" y="245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61" y="388"/>
                    <a:pt x="261" y="388"/>
                    <a:pt x="261" y="388"/>
                  </a:cubicBezTo>
                  <a:cubicBezTo>
                    <a:pt x="109" y="241"/>
                    <a:pt x="109" y="241"/>
                    <a:pt x="109" y="241"/>
                  </a:cubicBezTo>
                  <a:cubicBezTo>
                    <a:pt x="84" y="216"/>
                    <a:pt x="46" y="211"/>
                    <a:pt x="21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8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1246"/>
            <p:cNvSpPr>
              <a:spLocks noChangeArrowheads="1"/>
            </p:cNvSpPr>
            <p:nvPr/>
          </p:nvSpPr>
          <p:spPr bwMode="auto">
            <a:xfrm>
              <a:off x="6689725" y="3492500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1247"/>
            <p:cNvSpPr>
              <a:spLocks noChangeArrowheads="1"/>
            </p:cNvSpPr>
            <p:nvPr/>
          </p:nvSpPr>
          <p:spPr bwMode="auto">
            <a:xfrm>
              <a:off x="6689725" y="3492500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1248"/>
            <p:cNvSpPr>
              <a:spLocks noChangeArrowheads="1"/>
            </p:cNvSpPr>
            <p:nvPr/>
          </p:nvSpPr>
          <p:spPr bwMode="auto">
            <a:xfrm>
              <a:off x="6775450" y="3602038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0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47 w 608"/>
                <a:gd name="T39" fmla="*/ 392 h 785"/>
                <a:gd name="T40" fmla="*/ 64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9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76" y="270"/>
                    <a:pt x="148" y="274"/>
                    <a:pt x="190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1" y="329"/>
                    <a:pt x="93" y="324"/>
                    <a:pt x="68" y="350"/>
                  </a:cubicBezTo>
                  <a:cubicBezTo>
                    <a:pt x="55" y="362"/>
                    <a:pt x="47" y="375"/>
                    <a:pt x="47" y="392"/>
                  </a:cubicBezTo>
                  <a:cubicBezTo>
                    <a:pt x="47" y="409"/>
                    <a:pt x="55" y="426"/>
                    <a:pt x="64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1249"/>
            <p:cNvSpPr>
              <a:spLocks noChangeArrowheads="1"/>
            </p:cNvSpPr>
            <p:nvPr/>
          </p:nvSpPr>
          <p:spPr bwMode="auto">
            <a:xfrm>
              <a:off x="6778625" y="3763963"/>
              <a:ext cx="14288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21 w 39"/>
                <a:gd name="T9" fmla="*/ 25 h 43"/>
                <a:gd name="T10" fmla="*/ 0 w 39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12" y="16"/>
                    <a:pt x="8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1250"/>
            <p:cNvSpPr>
              <a:spLocks noChangeArrowheads="1"/>
            </p:cNvSpPr>
            <p:nvPr/>
          </p:nvSpPr>
          <p:spPr bwMode="auto">
            <a:xfrm>
              <a:off x="6778625" y="3762375"/>
              <a:ext cx="14288" cy="17463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5 h 48"/>
                <a:gd name="T6" fmla="*/ 21 w 39"/>
                <a:gd name="T7" fmla="*/ 30 h 48"/>
                <a:gd name="T8" fmla="*/ 38 w 39"/>
                <a:gd name="T9" fmla="*/ 47 h 48"/>
                <a:gd name="T10" fmla="*/ 38 w 39"/>
                <a:gd name="T11" fmla="*/ 47 h 48"/>
                <a:gd name="T12" fmla="*/ 21 w 39"/>
                <a:gd name="T13" fmla="*/ 30 h 48"/>
                <a:gd name="T14" fmla="*/ 0 w 3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8" y="13"/>
                    <a:pt x="12" y="21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2" y="21"/>
                    <a:pt x="8" y="13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1251"/>
            <p:cNvSpPr>
              <a:spLocks noChangeArrowheads="1"/>
            </p:cNvSpPr>
            <p:nvPr/>
          </p:nvSpPr>
          <p:spPr bwMode="auto">
            <a:xfrm>
              <a:off x="6804025" y="3790950"/>
              <a:ext cx="7938" cy="9525"/>
            </a:xfrm>
            <a:custGeom>
              <a:avLst/>
              <a:gdLst>
                <a:gd name="T0" fmla="*/ 0 w 22"/>
                <a:gd name="T1" fmla="*/ 0 h 27"/>
                <a:gd name="T2" fmla="*/ 13 w 22"/>
                <a:gd name="T3" fmla="*/ 17 h 27"/>
                <a:gd name="T4" fmla="*/ 21 w 22"/>
                <a:gd name="T5" fmla="*/ 26 h 27"/>
                <a:gd name="T6" fmla="*/ 0 w 22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lnTo>
                    <a:pt x="13" y="17"/>
                  </a:lnTo>
                  <a:lnTo>
                    <a:pt x="21" y="2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1252"/>
            <p:cNvSpPr>
              <a:spLocks noChangeArrowheads="1"/>
            </p:cNvSpPr>
            <p:nvPr/>
          </p:nvSpPr>
          <p:spPr bwMode="auto">
            <a:xfrm>
              <a:off x="6804025" y="3790950"/>
              <a:ext cx="7938" cy="9525"/>
            </a:xfrm>
            <a:custGeom>
              <a:avLst/>
              <a:gdLst>
                <a:gd name="T0" fmla="*/ 0 w 22"/>
                <a:gd name="T1" fmla="*/ 0 h 27"/>
                <a:gd name="T2" fmla="*/ 13 w 22"/>
                <a:gd name="T3" fmla="*/ 17 h 27"/>
                <a:gd name="T4" fmla="*/ 21 w 22"/>
                <a:gd name="T5" fmla="*/ 26 h 27"/>
                <a:gd name="T6" fmla="*/ 0 w 22"/>
                <a:gd name="T7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lnTo>
                    <a:pt x="13" y="17"/>
                  </a:lnTo>
                  <a:lnTo>
                    <a:pt x="21" y="2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1253"/>
            <p:cNvSpPr>
              <a:spLocks noChangeArrowheads="1"/>
            </p:cNvSpPr>
            <p:nvPr/>
          </p:nvSpPr>
          <p:spPr bwMode="auto">
            <a:xfrm>
              <a:off x="6796088" y="3784600"/>
              <a:ext cx="19050" cy="19050"/>
            </a:xfrm>
            <a:custGeom>
              <a:avLst/>
              <a:gdLst>
                <a:gd name="T0" fmla="*/ 0 w 52"/>
                <a:gd name="T1" fmla="*/ 0 h 51"/>
                <a:gd name="T2" fmla="*/ 21 w 52"/>
                <a:gd name="T3" fmla="*/ 16 h 51"/>
                <a:gd name="T4" fmla="*/ 42 w 52"/>
                <a:gd name="T5" fmla="*/ 42 h 51"/>
                <a:gd name="T6" fmla="*/ 51 w 52"/>
                <a:gd name="T7" fmla="*/ 50 h 51"/>
                <a:gd name="T8" fmla="*/ 51 w 52"/>
                <a:gd name="T9" fmla="*/ 50 h 51"/>
                <a:gd name="T10" fmla="*/ 0 w 52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1">
                  <a:moveTo>
                    <a:pt x="0" y="0"/>
                  </a:moveTo>
                  <a:lnTo>
                    <a:pt x="21" y="16"/>
                  </a:lnTo>
                  <a:lnTo>
                    <a:pt x="42" y="42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1254"/>
            <p:cNvSpPr>
              <a:spLocks noChangeArrowheads="1"/>
            </p:cNvSpPr>
            <p:nvPr/>
          </p:nvSpPr>
          <p:spPr bwMode="auto">
            <a:xfrm>
              <a:off x="6796088" y="3784600"/>
              <a:ext cx="19050" cy="19050"/>
            </a:xfrm>
            <a:custGeom>
              <a:avLst/>
              <a:gdLst>
                <a:gd name="T0" fmla="*/ 0 w 52"/>
                <a:gd name="T1" fmla="*/ 0 h 51"/>
                <a:gd name="T2" fmla="*/ 21 w 52"/>
                <a:gd name="T3" fmla="*/ 16 h 51"/>
                <a:gd name="T4" fmla="*/ 42 w 52"/>
                <a:gd name="T5" fmla="*/ 42 h 51"/>
                <a:gd name="T6" fmla="*/ 51 w 52"/>
                <a:gd name="T7" fmla="*/ 50 h 51"/>
                <a:gd name="T8" fmla="*/ 51 w 52"/>
                <a:gd name="T9" fmla="*/ 50 h 51"/>
                <a:gd name="T10" fmla="*/ 0 w 52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" h="51">
                  <a:moveTo>
                    <a:pt x="0" y="0"/>
                  </a:moveTo>
                  <a:lnTo>
                    <a:pt x="21" y="16"/>
                  </a:lnTo>
                  <a:lnTo>
                    <a:pt x="42" y="42"/>
                  </a:lnTo>
                  <a:lnTo>
                    <a:pt x="51" y="50"/>
                  </a:lnTo>
                  <a:lnTo>
                    <a:pt x="51" y="50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1255"/>
            <p:cNvSpPr>
              <a:spLocks noChangeArrowheads="1"/>
            </p:cNvSpPr>
            <p:nvPr/>
          </p:nvSpPr>
          <p:spPr bwMode="auto">
            <a:xfrm>
              <a:off x="6778625" y="3778250"/>
              <a:ext cx="36513" cy="23813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2 w 102"/>
                <a:gd name="T9" fmla="*/ 59 h 68"/>
                <a:gd name="T10" fmla="*/ 84 w 102"/>
                <a:gd name="T11" fmla="*/ 50 h 68"/>
                <a:gd name="T12" fmla="*/ 71 w 102"/>
                <a:gd name="T13" fmla="*/ 33 h 68"/>
                <a:gd name="T14" fmla="*/ 38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2" y="59"/>
                  </a:lnTo>
                  <a:lnTo>
                    <a:pt x="84" y="50"/>
                  </a:lnTo>
                  <a:lnTo>
                    <a:pt x="71" y="33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1256"/>
            <p:cNvSpPr>
              <a:spLocks noChangeArrowheads="1"/>
            </p:cNvSpPr>
            <p:nvPr/>
          </p:nvSpPr>
          <p:spPr bwMode="auto">
            <a:xfrm>
              <a:off x="6778625" y="3778250"/>
              <a:ext cx="36513" cy="23813"/>
            </a:xfrm>
            <a:custGeom>
              <a:avLst/>
              <a:gdLst>
                <a:gd name="T0" fmla="*/ 38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2 w 102"/>
                <a:gd name="T9" fmla="*/ 59 h 68"/>
                <a:gd name="T10" fmla="*/ 84 w 102"/>
                <a:gd name="T11" fmla="*/ 50 h 68"/>
                <a:gd name="T12" fmla="*/ 71 w 102"/>
                <a:gd name="T13" fmla="*/ 33 h 68"/>
                <a:gd name="T14" fmla="*/ 38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2" y="59"/>
                  </a:lnTo>
                  <a:lnTo>
                    <a:pt x="84" y="50"/>
                  </a:lnTo>
                  <a:lnTo>
                    <a:pt x="71" y="33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1257"/>
            <p:cNvSpPr>
              <a:spLocks noChangeArrowheads="1"/>
            </p:cNvSpPr>
            <p:nvPr/>
          </p:nvSpPr>
          <p:spPr bwMode="auto">
            <a:xfrm>
              <a:off x="6778625" y="3778250"/>
              <a:ext cx="14288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1258"/>
            <p:cNvSpPr>
              <a:spLocks noChangeArrowheads="1"/>
            </p:cNvSpPr>
            <p:nvPr/>
          </p:nvSpPr>
          <p:spPr bwMode="auto">
            <a:xfrm>
              <a:off x="6778625" y="3778250"/>
              <a:ext cx="14288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1259"/>
            <p:cNvSpPr>
              <a:spLocks noChangeArrowheads="1"/>
            </p:cNvSpPr>
            <p:nvPr/>
          </p:nvSpPr>
          <p:spPr bwMode="auto">
            <a:xfrm>
              <a:off x="6792913" y="3778250"/>
              <a:ext cx="23812" cy="23813"/>
            </a:xfrm>
            <a:custGeom>
              <a:avLst/>
              <a:gdLst>
                <a:gd name="T0" fmla="*/ 54 w 64"/>
                <a:gd name="T1" fmla="*/ 59 h 68"/>
                <a:gd name="T2" fmla="*/ 63 w 64"/>
                <a:gd name="T3" fmla="*/ 67 h 68"/>
                <a:gd name="T4" fmla="*/ 63 w 64"/>
                <a:gd name="T5" fmla="*/ 67 h 68"/>
                <a:gd name="T6" fmla="*/ 54 w 64"/>
                <a:gd name="T7" fmla="*/ 59 h 68"/>
                <a:gd name="T8" fmla="*/ 0 w 64"/>
                <a:gd name="T9" fmla="*/ 0 h 68"/>
                <a:gd name="T10" fmla="*/ 0 w 64"/>
                <a:gd name="T11" fmla="*/ 0 h 68"/>
                <a:gd name="T12" fmla="*/ 33 w 64"/>
                <a:gd name="T13" fmla="*/ 33 h 68"/>
                <a:gd name="T14" fmla="*/ 12 w 64"/>
                <a:gd name="T15" fmla="*/ 17 h 68"/>
                <a:gd name="T16" fmla="*/ 0 w 64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68">
                  <a:moveTo>
                    <a:pt x="54" y="59"/>
                  </a:moveTo>
                  <a:lnTo>
                    <a:pt x="63" y="67"/>
                  </a:lnTo>
                  <a:lnTo>
                    <a:pt x="63" y="67"/>
                  </a:lnTo>
                  <a:lnTo>
                    <a:pt x="54" y="59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3" y="33"/>
                  </a:lnTo>
                  <a:lnTo>
                    <a:pt x="12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260"/>
            <p:cNvSpPr>
              <a:spLocks noChangeArrowheads="1"/>
            </p:cNvSpPr>
            <p:nvPr/>
          </p:nvSpPr>
          <p:spPr bwMode="auto">
            <a:xfrm>
              <a:off x="6811963" y="3800475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9 w 10"/>
                <a:gd name="T3" fmla="*/ 8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9" y="8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1261"/>
            <p:cNvSpPr>
              <a:spLocks noChangeArrowheads="1"/>
            </p:cNvSpPr>
            <p:nvPr/>
          </p:nvSpPr>
          <p:spPr bwMode="auto">
            <a:xfrm>
              <a:off x="6792913" y="3778250"/>
              <a:ext cx="12700" cy="12700"/>
            </a:xfrm>
            <a:custGeom>
              <a:avLst/>
              <a:gdLst>
                <a:gd name="T0" fmla="*/ 0 w 34"/>
                <a:gd name="T1" fmla="*/ 0 h 34"/>
                <a:gd name="T2" fmla="*/ 0 w 34"/>
                <a:gd name="T3" fmla="*/ 0 h 34"/>
                <a:gd name="T4" fmla="*/ 33 w 34"/>
                <a:gd name="T5" fmla="*/ 33 h 34"/>
                <a:gd name="T6" fmla="*/ 12 w 34"/>
                <a:gd name="T7" fmla="*/ 17 h 34"/>
                <a:gd name="T8" fmla="*/ 0 w 34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4">
                  <a:moveTo>
                    <a:pt x="0" y="0"/>
                  </a:moveTo>
                  <a:lnTo>
                    <a:pt x="0" y="0"/>
                  </a:lnTo>
                  <a:lnTo>
                    <a:pt x="33" y="33"/>
                  </a:lnTo>
                  <a:lnTo>
                    <a:pt x="12" y="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1262"/>
            <p:cNvSpPr>
              <a:spLocks noChangeArrowheads="1"/>
            </p:cNvSpPr>
            <p:nvPr/>
          </p:nvSpPr>
          <p:spPr bwMode="auto">
            <a:xfrm>
              <a:off x="6792913" y="37782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263"/>
            <p:cNvSpPr>
              <a:spLocks noChangeArrowheads="1"/>
            </p:cNvSpPr>
            <p:nvPr/>
          </p:nvSpPr>
          <p:spPr bwMode="auto">
            <a:xfrm>
              <a:off x="6792913" y="37782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264"/>
            <p:cNvSpPr>
              <a:spLocks noChangeArrowheads="1"/>
            </p:cNvSpPr>
            <p:nvPr/>
          </p:nvSpPr>
          <p:spPr bwMode="auto">
            <a:xfrm>
              <a:off x="6673850" y="3473450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1265"/>
            <p:cNvSpPr>
              <a:spLocks noChangeArrowheads="1"/>
            </p:cNvSpPr>
            <p:nvPr/>
          </p:nvSpPr>
          <p:spPr bwMode="auto">
            <a:xfrm>
              <a:off x="6673850" y="3473450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46 w 591"/>
                <a:gd name="T11" fmla="*/ 848 h 942"/>
                <a:gd name="T12" fmla="*/ 46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1266"/>
            <p:cNvSpPr>
              <a:spLocks noChangeArrowheads="1"/>
            </p:cNvSpPr>
            <p:nvPr/>
          </p:nvSpPr>
          <p:spPr bwMode="auto">
            <a:xfrm>
              <a:off x="6778625" y="3492500"/>
              <a:ext cx="88900" cy="249238"/>
            </a:xfrm>
            <a:custGeom>
              <a:avLst/>
              <a:gdLst>
                <a:gd name="T0" fmla="*/ 248 w 249"/>
                <a:gd name="T1" fmla="*/ 0 h 692"/>
                <a:gd name="T2" fmla="*/ 248 w 249"/>
                <a:gd name="T3" fmla="*/ 0 h 692"/>
                <a:gd name="T4" fmla="*/ 0 w 249"/>
                <a:gd name="T5" fmla="*/ 0 h 692"/>
                <a:gd name="T6" fmla="*/ 0 w 249"/>
                <a:gd name="T7" fmla="*/ 653 h 692"/>
                <a:gd name="T8" fmla="*/ 25 w 249"/>
                <a:gd name="T9" fmla="*/ 624 h 692"/>
                <a:gd name="T10" fmla="*/ 25 w 249"/>
                <a:gd name="T11" fmla="*/ 624 h 692"/>
                <a:gd name="T12" fmla="*/ 101 w 249"/>
                <a:gd name="T13" fmla="*/ 590 h 692"/>
                <a:gd name="T14" fmla="*/ 181 w 249"/>
                <a:gd name="T15" fmla="*/ 624 h 692"/>
                <a:gd name="T16" fmla="*/ 248 w 249"/>
                <a:gd name="T17" fmla="*/ 691 h 692"/>
                <a:gd name="T18" fmla="*/ 248 w 249"/>
                <a:gd name="T19" fmla="*/ 308 h 692"/>
                <a:gd name="T20" fmla="*/ 248 w 249"/>
                <a:gd name="T21" fmla="*/ 308 h 692"/>
                <a:gd name="T22" fmla="*/ 248 w 249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9" h="692">
                  <a:moveTo>
                    <a:pt x="248" y="0"/>
                  </a:moveTo>
                  <a:lnTo>
                    <a:pt x="24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7" y="632"/>
                    <a:pt x="25" y="624"/>
                  </a:cubicBezTo>
                  <a:lnTo>
                    <a:pt x="25" y="624"/>
                  </a:lnTo>
                  <a:cubicBezTo>
                    <a:pt x="46" y="603"/>
                    <a:pt x="76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8" y="691"/>
                    <a:pt x="248" y="691"/>
                    <a:pt x="248" y="691"/>
                  </a:cubicBezTo>
                  <a:cubicBezTo>
                    <a:pt x="248" y="308"/>
                    <a:pt x="248" y="308"/>
                    <a:pt x="248" y="308"/>
                  </a:cubicBezTo>
                  <a:lnTo>
                    <a:pt x="248" y="308"/>
                  </a:lnTo>
                  <a:cubicBezTo>
                    <a:pt x="248" y="0"/>
                    <a:pt x="248" y="0"/>
                    <a:pt x="24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1267"/>
            <p:cNvSpPr>
              <a:spLocks noChangeArrowheads="1"/>
            </p:cNvSpPr>
            <p:nvPr/>
          </p:nvSpPr>
          <p:spPr bwMode="auto">
            <a:xfrm>
              <a:off x="6778625" y="3602038"/>
              <a:ext cx="88900" cy="138112"/>
            </a:xfrm>
            <a:custGeom>
              <a:avLst/>
              <a:gdLst>
                <a:gd name="T0" fmla="*/ 25 w 249"/>
                <a:gd name="T1" fmla="*/ 316 h 384"/>
                <a:gd name="T2" fmla="*/ 25 w 249"/>
                <a:gd name="T3" fmla="*/ 316 h 384"/>
                <a:gd name="T4" fmla="*/ 0 w 249"/>
                <a:gd name="T5" fmla="*/ 345 h 384"/>
                <a:gd name="T6" fmla="*/ 0 w 249"/>
                <a:gd name="T7" fmla="*/ 345 h 384"/>
                <a:gd name="T8" fmla="*/ 25 w 249"/>
                <a:gd name="T9" fmla="*/ 316 h 384"/>
                <a:gd name="T10" fmla="*/ 248 w 249"/>
                <a:gd name="T11" fmla="*/ 0 h 384"/>
                <a:gd name="T12" fmla="*/ 248 w 249"/>
                <a:gd name="T13" fmla="*/ 0 h 384"/>
                <a:gd name="T14" fmla="*/ 248 w 249"/>
                <a:gd name="T15" fmla="*/ 383 h 384"/>
                <a:gd name="T16" fmla="*/ 248 w 249"/>
                <a:gd name="T17" fmla="*/ 0 h 384"/>
                <a:gd name="T18" fmla="*/ 25 w 249"/>
                <a:gd name="T19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9" h="384">
                  <a:moveTo>
                    <a:pt x="25" y="316"/>
                  </a:moveTo>
                  <a:lnTo>
                    <a:pt x="25" y="316"/>
                  </a:lnTo>
                  <a:cubicBezTo>
                    <a:pt x="17" y="324"/>
                    <a:pt x="8" y="333"/>
                    <a:pt x="0" y="345"/>
                  </a:cubicBezTo>
                  <a:lnTo>
                    <a:pt x="0" y="345"/>
                  </a:lnTo>
                  <a:cubicBezTo>
                    <a:pt x="8" y="333"/>
                    <a:pt x="12" y="324"/>
                    <a:pt x="25" y="316"/>
                  </a:cubicBezTo>
                  <a:lnTo>
                    <a:pt x="248" y="0"/>
                  </a:lnTo>
                  <a:lnTo>
                    <a:pt x="248" y="0"/>
                  </a:lnTo>
                  <a:cubicBezTo>
                    <a:pt x="248" y="383"/>
                    <a:pt x="248" y="383"/>
                    <a:pt x="248" y="383"/>
                  </a:cubicBezTo>
                  <a:cubicBezTo>
                    <a:pt x="248" y="0"/>
                    <a:pt x="248" y="0"/>
                    <a:pt x="248" y="0"/>
                  </a:cubicBezTo>
                  <a:lnTo>
                    <a:pt x="25" y="316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1268"/>
            <p:cNvSpPr>
              <a:spLocks noChangeArrowheads="1"/>
            </p:cNvSpPr>
            <p:nvPr/>
          </p:nvSpPr>
          <p:spPr bwMode="auto">
            <a:xfrm>
              <a:off x="6867525" y="3492500"/>
              <a:ext cx="3175" cy="114300"/>
            </a:xfrm>
            <a:custGeom>
              <a:avLst/>
              <a:gdLst>
                <a:gd name="T0" fmla="*/ 0 w 10"/>
                <a:gd name="T1" fmla="*/ 308 h 317"/>
                <a:gd name="T2" fmla="*/ 0 w 10"/>
                <a:gd name="T3" fmla="*/ 308 h 317"/>
                <a:gd name="T4" fmla="*/ 5 w 10"/>
                <a:gd name="T5" fmla="*/ 312 h 317"/>
                <a:gd name="T6" fmla="*/ 9 w 10"/>
                <a:gd name="T7" fmla="*/ 316 h 317"/>
                <a:gd name="T8" fmla="*/ 0 w 10"/>
                <a:gd name="T9" fmla="*/ 308 h 317"/>
                <a:gd name="T10" fmla="*/ 0 w 10"/>
                <a:gd name="T11" fmla="*/ 0 h 317"/>
                <a:gd name="T12" fmla="*/ 0 w 10"/>
                <a:gd name="T13" fmla="*/ 0 h 317"/>
                <a:gd name="T14" fmla="*/ 0 w 10"/>
                <a:gd name="T15" fmla="*/ 308 h 317"/>
                <a:gd name="T16" fmla="*/ 0 w 10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317">
                  <a:moveTo>
                    <a:pt x="0" y="308"/>
                  </a:moveTo>
                  <a:lnTo>
                    <a:pt x="0" y="308"/>
                  </a:lnTo>
                  <a:lnTo>
                    <a:pt x="5" y="312"/>
                  </a:lnTo>
                  <a:lnTo>
                    <a:pt x="9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1269"/>
            <p:cNvSpPr>
              <a:spLocks noChangeArrowheads="1"/>
            </p:cNvSpPr>
            <p:nvPr/>
          </p:nvSpPr>
          <p:spPr bwMode="auto">
            <a:xfrm>
              <a:off x="6867525" y="3602038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5 w 10"/>
                <a:gd name="T5" fmla="*/ 4 h 9"/>
                <a:gd name="T6" fmla="*/ 9 w 10"/>
                <a:gd name="T7" fmla="*/ 8 h 9"/>
                <a:gd name="T8" fmla="*/ 0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1270"/>
            <p:cNvSpPr>
              <a:spLocks noChangeArrowheads="1"/>
            </p:cNvSpPr>
            <p:nvPr/>
          </p:nvSpPr>
          <p:spPr bwMode="auto">
            <a:xfrm>
              <a:off x="6867525" y="3492500"/>
              <a:ext cx="1588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1271"/>
            <p:cNvSpPr>
              <a:spLocks noChangeArrowheads="1"/>
            </p:cNvSpPr>
            <p:nvPr/>
          </p:nvSpPr>
          <p:spPr bwMode="auto">
            <a:xfrm>
              <a:off x="6867525" y="3602038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272"/>
            <p:cNvSpPr>
              <a:spLocks noChangeArrowheads="1"/>
            </p:cNvSpPr>
            <p:nvPr/>
          </p:nvSpPr>
          <p:spPr bwMode="auto">
            <a:xfrm>
              <a:off x="6867525" y="3602038"/>
              <a:ext cx="1588" cy="1587"/>
            </a:xfrm>
            <a:custGeom>
              <a:avLst/>
              <a:gdLst>
                <a:gd name="T0" fmla="*/ 0 w 6"/>
                <a:gd name="T1" fmla="*/ 0 h 5"/>
                <a:gd name="T2" fmla="*/ 0 w 6"/>
                <a:gd name="T3" fmla="*/ 0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0" y="0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273"/>
            <p:cNvSpPr>
              <a:spLocks noChangeArrowheads="1"/>
            </p:cNvSpPr>
            <p:nvPr/>
          </p:nvSpPr>
          <p:spPr bwMode="auto">
            <a:xfrm>
              <a:off x="6770688" y="3786188"/>
              <a:ext cx="17462" cy="15875"/>
            </a:xfrm>
            <a:custGeom>
              <a:avLst/>
              <a:gdLst>
                <a:gd name="T0" fmla="*/ 25 w 47"/>
                <a:gd name="T1" fmla="*/ 42 h 43"/>
                <a:gd name="T2" fmla="*/ 25 w 47"/>
                <a:gd name="T3" fmla="*/ 42 h 43"/>
                <a:gd name="T4" fmla="*/ 46 w 47"/>
                <a:gd name="T5" fmla="*/ 21 h 43"/>
                <a:gd name="T6" fmla="*/ 25 w 47"/>
                <a:gd name="T7" fmla="*/ 0 h 43"/>
                <a:gd name="T8" fmla="*/ 0 w 47"/>
                <a:gd name="T9" fmla="*/ 21 h 43"/>
                <a:gd name="T10" fmla="*/ 25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5" y="42"/>
                  </a:moveTo>
                  <a:lnTo>
                    <a:pt x="25" y="42"/>
                  </a:lnTo>
                  <a:cubicBezTo>
                    <a:pt x="33" y="42"/>
                    <a:pt x="46" y="34"/>
                    <a:pt x="46" y="21"/>
                  </a:cubicBezTo>
                  <a:cubicBezTo>
                    <a:pt x="46" y="8"/>
                    <a:pt x="33" y="0"/>
                    <a:pt x="25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4"/>
                    <a:pt x="12" y="42"/>
                    <a:pt x="2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274"/>
            <p:cNvSpPr>
              <a:spLocks noChangeArrowheads="1"/>
            </p:cNvSpPr>
            <p:nvPr/>
          </p:nvSpPr>
          <p:spPr bwMode="auto">
            <a:xfrm>
              <a:off x="6816725" y="3643313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275"/>
            <p:cNvSpPr>
              <a:spLocks noChangeArrowheads="1"/>
            </p:cNvSpPr>
            <p:nvPr/>
          </p:nvSpPr>
          <p:spPr bwMode="auto">
            <a:xfrm>
              <a:off x="6816725" y="3643313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2 w 443"/>
                <a:gd name="T9" fmla="*/ 350 h 621"/>
                <a:gd name="T10" fmla="*/ 152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276"/>
            <p:cNvSpPr>
              <a:spLocks noChangeArrowheads="1"/>
            </p:cNvSpPr>
            <p:nvPr/>
          </p:nvSpPr>
          <p:spPr bwMode="auto">
            <a:xfrm>
              <a:off x="6792913" y="3722688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21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9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33" y="4"/>
                    <a:pt x="21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8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9" y="21"/>
                    <a:pt x="109" y="21"/>
                    <a:pt x="109" y="21"/>
                  </a:cubicBezTo>
                  <a:cubicBezTo>
                    <a:pt x="97" y="8"/>
                    <a:pt x="80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1277"/>
            <p:cNvSpPr>
              <a:spLocks noChangeArrowheads="1"/>
            </p:cNvSpPr>
            <p:nvPr/>
          </p:nvSpPr>
          <p:spPr bwMode="auto">
            <a:xfrm>
              <a:off x="6886575" y="3643313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1278"/>
            <p:cNvSpPr>
              <a:spLocks noChangeArrowheads="1"/>
            </p:cNvSpPr>
            <p:nvPr/>
          </p:nvSpPr>
          <p:spPr bwMode="auto">
            <a:xfrm>
              <a:off x="6886575" y="3643313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1279"/>
            <p:cNvSpPr>
              <a:spLocks noChangeArrowheads="1"/>
            </p:cNvSpPr>
            <p:nvPr/>
          </p:nvSpPr>
          <p:spPr bwMode="auto">
            <a:xfrm>
              <a:off x="6710363" y="3544888"/>
              <a:ext cx="138112" cy="115887"/>
            </a:xfrm>
            <a:custGeom>
              <a:avLst/>
              <a:gdLst>
                <a:gd name="T0" fmla="*/ 207 w 385"/>
                <a:gd name="T1" fmla="*/ 17 h 322"/>
                <a:gd name="T2" fmla="*/ 207 w 385"/>
                <a:gd name="T3" fmla="*/ 17 h 322"/>
                <a:gd name="T4" fmla="*/ 164 w 385"/>
                <a:gd name="T5" fmla="*/ 21 h 322"/>
                <a:gd name="T6" fmla="*/ 148 w 385"/>
                <a:gd name="T7" fmla="*/ 0 h 322"/>
                <a:gd name="T8" fmla="*/ 89 w 385"/>
                <a:gd name="T9" fmla="*/ 0 h 322"/>
                <a:gd name="T10" fmla="*/ 89 w 385"/>
                <a:gd name="T11" fmla="*/ 51 h 322"/>
                <a:gd name="T12" fmla="*/ 42 w 385"/>
                <a:gd name="T13" fmla="*/ 106 h 322"/>
                <a:gd name="T14" fmla="*/ 0 w 385"/>
                <a:gd name="T15" fmla="*/ 106 h 322"/>
                <a:gd name="T16" fmla="*/ 0 w 385"/>
                <a:gd name="T17" fmla="*/ 203 h 322"/>
                <a:gd name="T18" fmla="*/ 42 w 385"/>
                <a:gd name="T19" fmla="*/ 203 h 322"/>
                <a:gd name="T20" fmla="*/ 89 w 385"/>
                <a:gd name="T21" fmla="*/ 253 h 322"/>
                <a:gd name="T22" fmla="*/ 89 w 385"/>
                <a:gd name="T23" fmla="*/ 321 h 322"/>
                <a:gd name="T24" fmla="*/ 148 w 385"/>
                <a:gd name="T25" fmla="*/ 321 h 322"/>
                <a:gd name="T26" fmla="*/ 164 w 385"/>
                <a:gd name="T27" fmla="*/ 283 h 322"/>
                <a:gd name="T28" fmla="*/ 207 w 385"/>
                <a:gd name="T29" fmla="*/ 287 h 322"/>
                <a:gd name="T30" fmla="*/ 249 w 385"/>
                <a:gd name="T31" fmla="*/ 283 h 322"/>
                <a:gd name="T32" fmla="*/ 266 w 385"/>
                <a:gd name="T33" fmla="*/ 321 h 322"/>
                <a:gd name="T34" fmla="*/ 320 w 385"/>
                <a:gd name="T35" fmla="*/ 321 h 322"/>
                <a:gd name="T36" fmla="*/ 320 w 385"/>
                <a:gd name="T37" fmla="*/ 253 h 322"/>
                <a:gd name="T38" fmla="*/ 384 w 385"/>
                <a:gd name="T39" fmla="*/ 152 h 322"/>
                <a:gd name="T40" fmla="*/ 207 w 385"/>
                <a:gd name="T41" fmla="*/ 17 h 322"/>
                <a:gd name="T42" fmla="*/ 131 w 385"/>
                <a:gd name="T43" fmla="*/ 139 h 322"/>
                <a:gd name="T44" fmla="*/ 131 w 385"/>
                <a:gd name="T45" fmla="*/ 139 h 322"/>
                <a:gd name="T46" fmla="*/ 97 w 385"/>
                <a:gd name="T47" fmla="*/ 139 h 322"/>
                <a:gd name="T48" fmla="*/ 97 w 385"/>
                <a:gd name="T49" fmla="*/ 106 h 322"/>
                <a:gd name="T50" fmla="*/ 131 w 385"/>
                <a:gd name="T51" fmla="*/ 106 h 322"/>
                <a:gd name="T52" fmla="*/ 131 w 385"/>
                <a:gd name="T53" fmla="*/ 139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5" h="322">
                  <a:moveTo>
                    <a:pt x="207" y="17"/>
                  </a:moveTo>
                  <a:lnTo>
                    <a:pt x="207" y="17"/>
                  </a:lnTo>
                  <a:cubicBezTo>
                    <a:pt x="190" y="17"/>
                    <a:pt x="177" y="17"/>
                    <a:pt x="164" y="21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89" y="51"/>
                    <a:pt x="89" y="51"/>
                    <a:pt x="89" y="51"/>
                  </a:cubicBezTo>
                  <a:cubicBezTo>
                    <a:pt x="68" y="64"/>
                    <a:pt x="51" y="85"/>
                    <a:pt x="42" y="106"/>
                  </a:cubicBezTo>
                  <a:cubicBezTo>
                    <a:pt x="0" y="106"/>
                    <a:pt x="0" y="106"/>
                    <a:pt x="0" y="106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42" y="203"/>
                    <a:pt x="42" y="203"/>
                    <a:pt x="42" y="203"/>
                  </a:cubicBezTo>
                  <a:cubicBezTo>
                    <a:pt x="51" y="220"/>
                    <a:pt x="68" y="241"/>
                    <a:pt x="89" y="253"/>
                  </a:cubicBezTo>
                  <a:cubicBezTo>
                    <a:pt x="89" y="321"/>
                    <a:pt x="89" y="321"/>
                    <a:pt x="89" y="321"/>
                  </a:cubicBezTo>
                  <a:cubicBezTo>
                    <a:pt x="148" y="321"/>
                    <a:pt x="148" y="321"/>
                    <a:pt x="148" y="321"/>
                  </a:cubicBezTo>
                  <a:cubicBezTo>
                    <a:pt x="164" y="283"/>
                    <a:pt x="164" y="283"/>
                    <a:pt x="164" y="283"/>
                  </a:cubicBezTo>
                  <a:cubicBezTo>
                    <a:pt x="177" y="287"/>
                    <a:pt x="190" y="287"/>
                    <a:pt x="207" y="287"/>
                  </a:cubicBezTo>
                  <a:cubicBezTo>
                    <a:pt x="219" y="287"/>
                    <a:pt x="232" y="287"/>
                    <a:pt x="249" y="283"/>
                  </a:cubicBezTo>
                  <a:cubicBezTo>
                    <a:pt x="266" y="321"/>
                    <a:pt x="266" y="321"/>
                    <a:pt x="266" y="321"/>
                  </a:cubicBezTo>
                  <a:cubicBezTo>
                    <a:pt x="320" y="321"/>
                    <a:pt x="320" y="321"/>
                    <a:pt x="320" y="321"/>
                  </a:cubicBezTo>
                  <a:cubicBezTo>
                    <a:pt x="320" y="253"/>
                    <a:pt x="320" y="253"/>
                    <a:pt x="320" y="253"/>
                  </a:cubicBezTo>
                  <a:cubicBezTo>
                    <a:pt x="358" y="228"/>
                    <a:pt x="384" y="194"/>
                    <a:pt x="384" y="152"/>
                  </a:cubicBezTo>
                  <a:cubicBezTo>
                    <a:pt x="384" y="76"/>
                    <a:pt x="303" y="17"/>
                    <a:pt x="207" y="17"/>
                  </a:cubicBezTo>
                  <a:close/>
                  <a:moveTo>
                    <a:pt x="131" y="139"/>
                  </a:moveTo>
                  <a:lnTo>
                    <a:pt x="131" y="139"/>
                  </a:lnTo>
                  <a:cubicBezTo>
                    <a:pt x="122" y="148"/>
                    <a:pt x="106" y="148"/>
                    <a:pt x="97" y="139"/>
                  </a:cubicBezTo>
                  <a:cubicBezTo>
                    <a:pt x="84" y="131"/>
                    <a:pt x="84" y="114"/>
                    <a:pt x="97" y="106"/>
                  </a:cubicBezTo>
                  <a:cubicBezTo>
                    <a:pt x="106" y="97"/>
                    <a:pt x="122" y="97"/>
                    <a:pt x="131" y="106"/>
                  </a:cubicBezTo>
                  <a:cubicBezTo>
                    <a:pt x="139" y="114"/>
                    <a:pt x="139" y="131"/>
                    <a:pt x="131" y="1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1" name="Group 630"/>
          <p:cNvGrpSpPr/>
          <p:nvPr/>
        </p:nvGrpSpPr>
        <p:grpSpPr>
          <a:xfrm>
            <a:off x="5015777" y="4080218"/>
            <a:ext cx="495300" cy="493712"/>
            <a:chOff x="6602413" y="4084638"/>
            <a:chExt cx="495300" cy="493712"/>
          </a:xfrm>
        </p:grpSpPr>
        <p:sp>
          <p:nvSpPr>
            <p:cNvPr id="632" name="Freeform 1647"/>
            <p:cNvSpPr>
              <a:spLocks noChangeArrowheads="1"/>
            </p:cNvSpPr>
            <p:nvPr/>
          </p:nvSpPr>
          <p:spPr bwMode="auto">
            <a:xfrm>
              <a:off x="6602413" y="408463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648"/>
            <p:cNvSpPr>
              <a:spLocks noChangeArrowheads="1"/>
            </p:cNvSpPr>
            <p:nvPr/>
          </p:nvSpPr>
          <p:spPr bwMode="auto">
            <a:xfrm>
              <a:off x="6602413" y="408463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649"/>
            <p:cNvSpPr>
              <a:spLocks noChangeArrowheads="1"/>
            </p:cNvSpPr>
            <p:nvPr/>
          </p:nvSpPr>
          <p:spPr bwMode="auto">
            <a:xfrm>
              <a:off x="7096125" y="4360863"/>
              <a:ext cx="1588" cy="217487"/>
            </a:xfrm>
            <a:custGeom>
              <a:avLst/>
              <a:gdLst>
                <a:gd name="T0" fmla="*/ 0 w 1"/>
                <a:gd name="T1" fmla="*/ 0 h 605"/>
                <a:gd name="T2" fmla="*/ 0 w 1"/>
                <a:gd name="T3" fmla="*/ 604 h 605"/>
                <a:gd name="T4" fmla="*/ 0 w 1"/>
                <a:gd name="T5" fmla="*/ 604 h 605"/>
                <a:gd name="T6" fmla="*/ 0 w 1"/>
                <a:gd name="T7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05">
                  <a:moveTo>
                    <a:pt x="0" y="0"/>
                  </a:moveTo>
                  <a:lnTo>
                    <a:pt x="0" y="604"/>
                  </a:lnTo>
                  <a:lnTo>
                    <a:pt x="0" y="60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650"/>
            <p:cNvSpPr>
              <a:spLocks noChangeArrowheads="1"/>
            </p:cNvSpPr>
            <p:nvPr/>
          </p:nvSpPr>
          <p:spPr bwMode="auto">
            <a:xfrm>
              <a:off x="7096125" y="4360863"/>
              <a:ext cx="1588" cy="217487"/>
            </a:xfrm>
            <a:custGeom>
              <a:avLst/>
              <a:gdLst>
                <a:gd name="T0" fmla="*/ 0 w 1"/>
                <a:gd name="T1" fmla="*/ 0 h 605"/>
                <a:gd name="T2" fmla="*/ 0 w 1"/>
                <a:gd name="T3" fmla="*/ 604 h 605"/>
                <a:gd name="T4" fmla="*/ 0 w 1"/>
                <a:gd name="T5" fmla="*/ 604 h 605"/>
                <a:gd name="T6" fmla="*/ 0 w 1"/>
                <a:gd name="T7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05">
                  <a:moveTo>
                    <a:pt x="0" y="0"/>
                  </a:moveTo>
                  <a:lnTo>
                    <a:pt x="0" y="604"/>
                  </a:lnTo>
                  <a:lnTo>
                    <a:pt x="0" y="60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651"/>
            <p:cNvSpPr>
              <a:spLocks noChangeArrowheads="1"/>
            </p:cNvSpPr>
            <p:nvPr/>
          </p:nvSpPr>
          <p:spPr bwMode="auto">
            <a:xfrm>
              <a:off x="6713538" y="4159250"/>
              <a:ext cx="384175" cy="419100"/>
            </a:xfrm>
            <a:custGeom>
              <a:avLst/>
              <a:gdLst>
                <a:gd name="T0" fmla="*/ 501 w 1066"/>
                <a:gd name="T1" fmla="*/ 0 h 1166"/>
                <a:gd name="T2" fmla="*/ 501 w 1066"/>
                <a:gd name="T3" fmla="*/ 343 h 1166"/>
                <a:gd name="T4" fmla="*/ 754 w 1066"/>
                <a:gd name="T5" fmla="*/ 590 h 1166"/>
                <a:gd name="T6" fmla="*/ 754 w 1066"/>
                <a:gd name="T7" fmla="*/ 972 h 1166"/>
                <a:gd name="T8" fmla="*/ 522 w 1066"/>
                <a:gd name="T9" fmla="*/ 972 h 1166"/>
                <a:gd name="T10" fmla="*/ 354 w 1066"/>
                <a:gd name="T11" fmla="*/ 797 h 1166"/>
                <a:gd name="T12" fmla="*/ 0 w 1066"/>
                <a:gd name="T13" fmla="*/ 797 h 1166"/>
                <a:gd name="T14" fmla="*/ 368 w 1066"/>
                <a:gd name="T15" fmla="*/ 1165 h 1166"/>
                <a:gd name="T16" fmla="*/ 1065 w 1066"/>
                <a:gd name="T17" fmla="*/ 1165 h 1166"/>
                <a:gd name="T18" fmla="*/ 1065 w 1066"/>
                <a:gd name="T19" fmla="*/ 561 h 1166"/>
                <a:gd name="T20" fmla="*/ 501 w 1066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6" h="1166">
                  <a:moveTo>
                    <a:pt x="501" y="0"/>
                  </a:moveTo>
                  <a:lnTo>
                    <a:pt x="501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2" y="972"/>
                  </a:lnTo>
                  <a:lnTo>
                    <a:pt x="354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65" y="1165"/>
                  </a:lnTo>
                  <a:lnTo>
                    <a:pt x="1065" y="561"/>
                  </a:lnTo>
                  <a:lnTo>
                    <a:pt x="5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1652"/>
            <p:cNvSpPr>
              <a:spLocks noChangeArrowheads="1"/>
            </p:cNvSpPr>
            <p:nvPr/>
          </p:nvSpPr>
          <p:spPr bwMode="auto">
            <a:xfrm>
              <a:off x="6713538" y="4159250"/>
              <a:ext cx="384175" cy="419100"/>
            </a:xfrm>
            <a:custGeom>
              <a:avLst/>
              <a:gdLst>
                <a:gd name="T0" fmla="*/ 501 w 1066"/>
                <a:gd name="T1" fmla="*/ 0 h 1166"/>
                <a:gd name="T2" fmla="*/ 501 w 1066"/>
                <a:gd name="T3" fmla="*/ 343 h 1166"/>
                <a:gd name="T4" fmla="*/ 754 w 1066"/>
                <a:gd name="T5" fmla="*/ 590 h 1166"/>
                <a:gd name="T6" fmla="*/ 754 w 1066"/>
                <a:gd name="T7" fmla="*/ 972 h 1166"/>
                <a:gd name="T8" fmla="*/ 522 w 1066"/>
                <a:gd name="T9" fmla="*/ 972 h 1166"/>
                <a:gd name="T10" fmla="*/ 354 w 1066"/>
                <a:gd name="T11" fmla="*/ 797 h 1166"/>
                <a:gd name="T12" fmla="*/ 0 w 1066"/>
                <a:gd name="T13" fmla="*/ 797 h 1166"/>
                <a:gd name="T14" fmla="*/ 368 w 1066"/>
                <a:gd name="T15" fmla="*/ 1165 h 1166"/>
                <a:gd name="T16" fmla="*/ 1065 w 1066"/>
                <a:gd name="T17" fmla="*/ 1165 h 1166"/>
                <a:gd name="T18" fmla="*/ 1065 w 1066"/>
                <a:gd name="T19" fmla="*/ 561 h 1166"/>
                <a:gd name="T20" fmla="*/ 501 w 1066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6" h="1166">
                  <a:moveTo>
                    <a:pt x="501" y="0"/>
                  </a:moveTo>
                  <a:lnTo>
                    <a:pt x="501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2" y="972"/>
                  </a:lnTo>
                  <a:lnTo>
                    <a:pt x="354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65" y="1165"/>
                  </a:lnTo>
                  <a:lnTo>
                    <a:pt x="1065" y="561"/>
                  </a:lnTo>
                  <a:lnTo>
                    <a:pt x="5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653"/>
            <p:cNvSpPr>
              <a:spLocks noChangeArrowheads="1"/>
            </p:cNvSpPr>
            <p:nvPr/>
          </p:nvSpPr>
          <p:spPr bwMode="auto">
            <a:xfrm>
              <a:off x="6715125" y="4159250"/>
              <a:ext cx="179388" cy="287338"/>
            </a:xfrm>
            <a:custGeom>
              <a:avLst/>
              <a:gdLst>
                <a:gd name="T0" fmla="*/ 0 w 498"/>
                <a:gd name="T1" fmla="*/ 0 h 798"/>
                <a:gd name="T2" fmla="*/ 0 w 498"/>
                <a:gd name="T3" fmla="*/ 797 h 798"/>
                <a:gd name="T4" fmla="*/ 354 w 498"/>
                <a:gd name="T5" fmla="*/ 797 h 798"/>
                <a:gd name="T6" fmla="*/ 318 w 498"/>
                <a:gd name="T7" fmla="*/ 761 h 798"/>
                <a:gd name="T8" fmla="*/ 279 w 498"/>
                <a:gd name="T9" fmla="*/ 718 h 798"/>
                <a:gd name="T10" fmla="*/ 39 w 498"/>
                <a:gd name="T11" fmla="*/ 718 h 798"/>
                <a:gd name="T12" fmla="*/ 39 w 498"/>
                <a:gd name="T13" fmla="*/ 43 h 798"/>
                <a:gd name="T14" fmla="*/ 457 w 498"/>
                <a:gd name="T15" fmla="*/ 43 h 798"/>
                <a:gd name="T16" fmla="*/ 457 w 498"/>
                <a:gd name="T17" fmla="*/ 629 h 798"/>
                <a:gd name="T18" fmla="*/ 497 w 498"/>
                <a:gd name="T19" fmla="*/ 668 h 798"/>
                <a:gd name="T20" fmla="*/ 497 w 498"/>
                <a:gd name="T21" fmla="*/ 0 h 798"/>
                <a:gd name="T22" fmla="*/ 0 w 498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798">
                  <a:moveTo>
                    <a:pt x="0" y="0"/>
                  </a:moveTo>
                  <a:lnTo>
                    <a:pt x="0" y="797"/>
                  </a:lnTo>
                  <a:lnTo>
                    <a:pt x="354" y="797"/>
                  </a:lnTo>
                  <a:lnTo>
                    <a:pt x="318" y="761"/>
                  </a:lnTo>
                  <a:lnTo>
                    <a:pt x="279" y="718"/>
                  </a:lnTo>
                  <a:lnTo>
                    <a:pt x="39" y="718"/>
                  </a:lnTo>
                  <a:lnTo>
                    <a:pt x="39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497" y="668"/>
                  </a:lnTo>
                  <a:lnTo>
                    <a:pt x="49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1654"/>
            <p:cNvSpPr>
              <a:spLocks noChangeArrowheads="1"/>
            </p:cNvSpPr>
            <p:nvPr/>
          </p:nvSpPr>
          <p:spPr bwMode="auto">
            <a:xfrm>
              <a:off x="6799263" y="4268788"/>
              <a:ext cx="185737" cy="239712"/>
            </a:xfrm>
            <a:custGeom>
              <a:avLst/>
              <a:gdLst>
                <a:gd name="T0" fmla="*/ 514 w 515"/>
                <a:gd name="T1" fmla="*/ 664 h 665"/>
                <a:gd name="T2" fmla="*/ 514 w 515"/>
                <a:gd name="T3" fmla="*/ 664 h 665"/>
                <a:gd name="T4" fmla="*/ 282 w 515"/>
                <a:gd name="T5" fmla="*/ 664 h 665"/>
                <a:gd name="T6" fmla="*/ 28 w 515"/>
                <a:gd name="T7" fmla="*/ 400 h 665"/>
                <a:gd name="T8" fmla="*/ 0 w 515"/>
                <a:gd name="T9" fmla="*/ 332 h 665"/>
                <a:gd name="T10" fmla="*/ 32 w 515"/>
                <a:gd name="T11" fmla="*/ 268 h 665"/>
                <a:gd name="T12" fmla="*/ 164 w 515"/>
                <a:gd name="T13" fmla="*/ 268 h 665"/>
                <a:gd name="T14" fmla="*/ 221 w 515"/>
                <a:gd name="T15" fmla="*/ 325 h 665"/>
                <a:gd name="T16" fmla="*/ 221 w 515"/>
                <a:gd name="T17" fmla="*/ 0 h 665"/>
                <a:gd name="T18" fmla="*/ 514 w 515"/>
                <a:gd name="T19" fmla="*/ 286 h 665"/>
                <a:gd name="T20" fmla="*/ 514 w 515"/>
                <a:gd name="T21" fmla="*/ 664 h 665"/>
                <a:gd name="T22" fmla="*/ 300 w 515"/>
                <a:gd name="T23" fmla="*/ 622 h 665"/>
                <a:gd name="T24" fmla="*/ 300 w 515"/>
                <a:gd name="T25" fmla="*/ 622 h 665"/>
                <a:gd name="T26" fmla="*/ 475 w 515"/>
                <a:gd name="T27" fmla="*/ 622 h 665"/>
                <a:gd name="T28" fmla="*/ 475 w 515"/>
                <a:gd name="T29" fmla="*/ 304 h 665"/>
                <a:gd name="T30" fmla="*/ 261 w 515"/>
                <a:gd name="T31" fmla="*/ 96 h 665"/>
                <a:gd name="T32" fmla="*/ 261 w 515"/>
                <a:gd name="T33" fmla="*/ 425 h 665"/>
                <a:gd name="T34" fmla="*/ 135 w 515"/>
                <a:gd name="T35" fmla="*/ 300 h 665"/>
                <a:gd name="T36" fmla="*/ 60 w 515"/>
                <a:gd name="T37" fmla="*/ 296 h 665"/>
                <a:gd name="T38" fmla="*/ 43 w 515"/>
                <a:gd name="T39" fmla="*/ 332 h 665"/>
                <a:gd name="T40" fmla="*/ 57 w 515"/>
                <a:gd name="T41" fmla="*/ 372 h 665"/>
                <a:gd name="T42" fmla="*/ 300 w 515"/>
                <a:gd name="T43" fmla="*/ 622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5" h="665">
                  <a:moveTo>
                    <a:pt x="514" y="664"/>
                  </a:moveTo>
                  <a:lnTo>
                    <a:pt x="514" y="664"/>
                  </a:lnTo>
                  <a:cubicBezTo>
                    <a:pt x="282" y="664"/>
                    <a:pt x="282" y="664"/>
                    <a:pt x="282" y="664"/>
                  </a:cubicBezTo>
                  <a:cubicBezTo>
                    <a:pt x="28" y="400"/>
                    <a:pt x="28" y="400"/>
                    <a:pt x="28" y="400"/>
                  </a:cubicBezTo>
                  <a:cubicBezTo>
                    <a:pt x="10" y="382"/>
                    <a:pt x="0" y="357"/>
                    <a:pt x="0" y="332"/>
                  </a:cubicBezTo>
                  <a:cubicBezTo>
                    <a:pt x="3" y="307"/>
                    <a:pt x="14" y="282"/>
                    <a:pt x="32" y="268"/>
                  </a:cubicBezTo>
                  <a:cubicBezTo>
                    <a:pt x="68" y="229"/>
                    <a:pt x="128" y="232"/>
                    <a:pt x="164" y="268"/>
                  </a:cubicBezTo>
                  <a:cubicBezTo>
                    <a:pt x="221" y="325"/>
                    <a:pt x="221" y="325"/>
                    <a:pt x="221" y="325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514" y="286"/>
                    <a:pt x="514" y="286"/>
                    <a:pt x="514" y="286"/>
                  </a:cubicBezTo>
                  <a:lnTo>
                    <a:pt x="514" y="664"/>
                  </a:lnTo>
                  <a:close/>
                  <a:moveTo>
                    <a:pt x="300" y="622"/>
                  </a:moveTo>
                  <a:lnTo>
                    <a:pt x="300" y="622"/>
                  </a:lnTo>
                  <a:cubicBezTo>
                    <a:pt x="475" y="622"/>
                    <a:pt x="475" y="622"/>
                    <a:pt x="475" y="622"/>
                  </a:cubicBezTo>
                  <a:cubicBezTo>
                    <a:pt x="475" y="304"/>
                    <a:pt x="475" y="304"/>
                    <a:pt x="475" y="304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5" y="300"/>
                    <a:pt x="135" y="300"/>
                    <a:pt x="135" y="300"/>
                  </a:cubicBezTo>
                  <a:cubicBezTo>
                    <a:pt x="114" y="279"/>
                    <a:pt x="82" y="275"/>
                    <a:pt x="60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7"/>
                    <a:pt x="50" y="361"/>
                    <a:pt x="57" y="372"/>
                  </a:cubicBezTo>
                  <a:lnTo>
                    <a:pt x="300" y="6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1655"/>
            <p:cNvSpPr>
              <a:spLocks noChangeArrowheads="1"/>
            </p:cNvSpPr>
            <p:nvPr/>
          </p:nvSpPr>
          <p:spPr bwMode="auto">
            <a:xfrm>
              <a:off x="6797675" y="4424363"/>
              <a:ext cx="14288" cy="12700"/>
            </a:xfrm>
            <a:custGeom>
              <a:avLst/>
              <a:gdLst>
                <a:gd name="T0" fmla="*/ 17 w 40"/>
                <a:gd name="T1" fmla="*/ 36 h 37"/>
                <a:gd name="T2" fmla="*/ 17 w 40"/>
                <a:gd name="T3" fmla="*/ 36 h 37"/>
                <a:gd name="T4" fmla="*/ 39 w 40"/>
                <a:gd name="T5" fmla="*/ 18 h 37"/>
                <a:gd name="T6" fmla="*/ 17 w 40"/>
                <a:gd name="T7" fmla="*/ 0 h 37"/>
                <a:gd name="T8" fmla="*/ 0 w 40"/>
                <a:gd name="T9" fmla="*/ 18 h 37"/>
                <a:gd name="T10" fmla="*/ 17 w 40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7">
                  <a:moveTo>
                    <a:pt x="17" y="36"/>
                  </a:moveTo>
                  <a:lnTo>
                    <a:pt x="17" y="36"/>
                  </a:lnTo>
                  <a:cubicBezTo>
                    <a:pt x="28" y="36"/>
                    <a:pt x="39" y="29"/>
                    <a:pt x="39" y="18"/>
                  </a:cubicBezTo>
                  <a:cubicBezTo>
                    <a:pt x="39" y="7"/>
                    <a:pt x="28" y="0"/>
                    <a:pt x="17" y="0"/>
                  </a:cubicBezTo>
                  <a:cubicBezTo>
                    <a:pt x="10" y="0"/>
                    <a:pt x="0" y="7"/>
                    <a:pt x="0" y="18"/>
                  </a:cubicBezTo>
                  <a:cubicBezTo>
                    <a:pt x="0" y="29"/>
                    <a:pt x="10" y="36"/>
                    <a:pt x="17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656"/>
            <p:cNvSpPr>
              <a:spLocks noChangeArrowheads="1"/>
            </p:cNvSpPr>
            <p:nvPr/>
          </p:nvSpPr>
          <p:spPr bwMode="auto">
            <a:xfrm>
              <a:off x="6746875" y="4211638"/>
              <a:ext cx="111125" cy="93662"/>
            </a:xfrm>
            <a:custGeom>
              <a:avLst/>
              <a:gdLst>
                <a:gd name="T0" fmla="*/ 166 w 309"/>
                <a:gd name="T1" fmla="*/ 14 h 259"/>
                <a:gd name="T2" fmla="*/ 166 w 309"/>
                <a:gd name="T3" fmla="*/ 14 h 259"/>
                <a:gd name="T4" fmla="*/ 132 w 309"/>
                <a:gd name="T5" fmla="*/ 17 h 259"/>
                <a:gd name="T6" fmla="*/ 119 w 309"/>
                <a:gd name="T7" fmla="*/ 0 h 259"/>
                <a:gd name="T8" fmla="*/ 71 w 309"/>
                <a:gd name="T9" fmla="*/ 0 h 259"/>
                <a:gd name="T10" fmla="*/ 71 w 309"/>
                <a:gd name="T11" fmla="*/ 41 h 259"/>
                <a:gd name="T12" fmla="*/ 34 w 309"/>
                <a:gd name="T13" fmla="*/ 85 h 259"/>
                <a:gd name="T14" fmla="*/ 0 w 309"/>
                <a:gd name="T15" fmla="*/ 85 h 259"/>
                <a:gd name="T16" fmla="*/ 0 w 309"/>
                <a:gd name="T17" fmla="*/ 163 h 259"/>
                <a:gd name="T18" fmla="*/ 34 w 309"/>
                <a:gd name="T19" fmla="*/ 163 h 259"/>
                <a:gd name="T20" fmla="*/ 71 w 309"/>
                <a:gd name="T21" fmla="*/ 204 h 259"/>
                <a:gd name="T22" fmla="*/ 71 w 309"/>
                <a:gd name="T23" fmla="*/ 258 h 259"/>
                <a:gd name="T24" fmla="*/ 119 w 309"/>
                <a:gd name="T25" fmla="*/ 258 h 259"/>
                <a:gd name="T26" fmla="*/ 132 w 309"/>
                <a:gd name="T27" fmla="*/ 227 h 259"/>
                <a:gd name="T28" fmla="*/ 166 w 309"/>
                <a:gd name="T29" fmla="*/ 231 h 259"/>
                <a:gd name="T30" fmla="*/ 200 w 309"/>
                <a:gd name="T31" fmla="*/ 227 h 259"/>
                <a:gd name="T32" fmla="*/ 213 w 309"/>
                <a:gd name="T33" fmla="*/ 258 h 259"/>
                <a:gd name="T34" fmla="*/ 257 w 309"/>
                <a:gd name="T35" fmla="*/ 258 h 259"/>
                <a:gd name="T36" fmla="*/ 257 w 309"/>
                <a:gd name="T37" fmla="*/ 204 h 259"/>
                <a:gd name="T38" fmla="*/ 308 w 309"/>
                <a:gd name="T39" fmla="*/ 122 h 259"/>
                <a:gd name="T40" fmla="*/ 166 w 309"/>
                <a:gd name="T41" fmla="*/ 14 h 259"/>
                <a:gd name="T42" fmla="*/ 105 w 309"/>
                <a:gd name="T43" fmla="*/ 112 h 259"/>
                <a:gd name="T44" fmla="*/ 105 w 309"/>
                <a:gd name="T45" fmla="*/ 112 h 259"/>
                <a:gd name="T46" fmla="*/ 78 w 309"/>
                <a:gd name="T47" fmla="*/ 112 h 259"/>
                <a:gd name="T48" fmla="*/ 78 w 309"/>
                <a:gd name="T49" fmla="*/ 85 h 259"/>
                <a:gd name="T50" fmla="*/ 105 w 309"/>
                <a:gd name="T51" fmla="*/ 85 h 259"/>
                <a:gd name="T52" fmla="*/ 105 w 309"/>
                <a:gd name="T53" fmla="*/ 112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9" h="259">
                  <a:moveTo>
                    <a:pt x="166" y="14"/>
                  </a:moveTo>
                  <a:lnTo>
                    <a:pt x="166" y="14"/>
                  </a:lnTo>
                  <a:cubicBezTo>
                    <a:pt x="153" y="14"/>
                    <a:pt x="142" y="14"/>
                    <a:pt x="132" y="17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71" y="41"/>
                    <a:pt x="71" y="41"/>
                    <a:pt x="71" y="41"/>
                  </a:cubicBezTo>
                  <a:cubicBezTo>
                    <a:pt x="54" y="51"/>
                    <a:pt x="41" y="68"/>
                    <a:pt x="34" y="8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34" y="163"/>
                    <a:pt x="34" y="163"/>
                    <a:pt x="34" y="163"/>
                  </a:cubicBezTo>
                  <a:cubicBezTo>
                    <a:pt x="41" y="176"/>
                    <a:pt x="54" y="193"/>
                    <a:pt x="71" y="204"/>
                  </a:cubicBezTo>
                  <a:cubicBezTo>
                    <a:pt x="71" y="258"/>
                    <a:pt x="71" y="258"/>
                    <a:pt x="71" y="258"/>
                  </a:cubicBezTo>
                  <a:cubicBezTo>
                    <a:pt x="119" y="258"/>
                    <a:pt x="119" y="258"/>
                    <a:pt x="119" y="258"/>
                  </a:cubicBezTo>
                  <a:cubicBezTo>
                    <a:pt x="132" y="227"/>
                    <a:pt x="132" y="227"/>
                    <a:pt x="132" y="227"/>
                  </a:cubicBezTo>
                  <a:cubicBezTo>
                    <a:pt x="142" y="231"/>
                    <a:pt x="153" y="231"/>
                    <a:pt x="166" y="231"/>
                  </a:cubicBezTo>
                  <a:cubicBezTo>
                    <a:pt x="176" y="231"/>
                    <a:pt x="186" y="231"/>
                    <a:pt x="200" y="227"/>
                  </a:cubicBezTo>
                  <a:cubicBezTo>
                    <a:pt x="213" y="258"/>
                    <a:pt x="213" y="258"/>
                    <a:pt x="213" y="258"/>
                  </a:cubicBezTo>
                  <a:cubicBezTo>
                    <a:pt x="257" y="258"/>
                    <a:pt x="257" y="258"/>
                    <a:pt x="257" y="258"/>
                  </a:cubicBezTo>
                  <a:cubicBezTo>
                    <a:pt x="257" y="204"/>
                    <a:pt x="257" y="204"/>
                    <a:pt x="257" y="204"/>
                  </a:cubicBezTo>
                  <a:cubicBezTo>
                    <a:pt x="288" y="183"/>
                    <a:pt x="308" y="156"/>
                    <a:pt x="308" y="122"/>
                  </a:cubicBezTo>
                  <a:cubicBezTo>
                    <a:pt x="308" y="61"/>
                    <a:pt x="244" y="14"/>
                    <a:pt x="166" y="14"/>
                  </a:cubicBezTo>
                  <a:close/>
                  <a:moveTo>
                    <a:pt x="105" y="112"/>
                  </a:moveTo>
                  <a:lnTo>
                    <a:pt x="105" y="112"/>
                  </a:lnTo>
                  <a:cubicBezTo>
                    <a:pt x="98" y="119"/>
                    <a:pt x="85" y="119"/>
                    <a:pt x="78" y="112"/>
                  </a:cubicBezTo>
                  <a:cubicBezTo>
                    <a:pt x="68" y="105"/>
                    <a:pt x="68" y="92"/>
                    <a:pt x="78" y="85"/>
                  </a:cubicBezTo>
                  <a:cubicBezTo>
                    <a:pt x="85" y="78"/>
                    <a:pt x="98" y="78"/>
                    <a:pt x="105" y="85"/>
                  </a:cubicBezTo>
                  <a:cubicBezTo>
                    <a:pt x="112" y="92"/>
                    <a:pt x="112" y="105"/>
                    <a:pt x="105" y="1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2" name="Group 641"/>
          <p:cNvGrpSpPr/>
          <p:nvPr/>
        </p:nvGrpSpPr>
        <p:grpSpPr>
          <a:xfrm>
            <a:off x="5901179" y="1652285"/>
            <a:ext cx="320675" cy="412750"/>
            <a:chOff x="7521575" y="1687513"/>
            <a:chExt cx="320675" cy="412750"/>
          </a:xfrm>
        </p:grpSpPr>
        <p:sp>
          <p:nvSpPr>
            <p:cNvPr id="643" name="Freeform 1280"/>
            <p:cNvSpPr>
              <a:spLocks noChangeArrowheads="1"/>
            </p:cNvSpPr>
            <p:nvPr/>
          </p:nvSpPr>
          <p:spPr bwMode="auto">
            <a:xfrm>
              <a:off x="7639050" y="1857375"/>
              <a:ext cx="184150" cy="223838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58 w 513"/>
                <a:gd name="T11" fmla="*/ 0 h 621"/>
                <a:gd name="T12" fmla="*/ 258 w 513"/>
                <a:gd name="T13" fmla="*/ 388 h 621"/>
                <a:gd name="T14" fmla="*/ 110 w 513"/>
                <a:gd name="T15" fmla="*/ 241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8" y="388"/>
                    <a:pt x="258" y="388"/>
                    <a:pt x="258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281"/>
            <p:cNvSpPr>
              <a:spLocks noChangeArrowheads="1"/>
            </p:cNvSpPr>
            <p:nvPr/>
          </p:nvSpPr>
          <p:spPr bwMode="auto">
            <a:xfrm>
              <a:off x="7654925" y="2009775"/>
              <a:ext cx="1588" cy="1588"/>
            </a:xfrm>
            <a:custGeom>
              <a:avLst/>
              <a:gdLst>
                <a:gd name="T0" fmla="*/ 0 w 6"/>
                <a:gd name="T1" fmla="*/ 0 h 5"/>
                <a:gd name="T2" fmla="*/ 5 w 6"/>
                <a:gd name="T3" fmla="*/ 4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5" y="4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1282"/>
            <p:cNvSpPr>
              <a:spLocks noChangeArrowheads="1"/>
            </p:cNvSpPr>
            <p:nvPr/>
          </p:nvSpPr>
          <p:spPr bwMode="auto">
            <a:xfrm>
              <a:off x="7654925" y="2009775"/>
              <a:ext cx="1588" cy="1588"/>
            </a:xfrm>
            <a:custGeom>
              <a:avLst/>
              <a:gdLst>
                <a:gd name="T0" fmla="*/ 0 w 6"/>
                <a:gd name="T1" fmla="*/ 0 h 5"/>
                <a:gd name="T2" fmla="*/ 5 w 6"/>
                <a:gd name="T3" fmla="*/ 4 h 5"/>
                <a:gd name="T4" fmla="*/ 5 w 6"/>
                <a:gd name="T5" fmla="*/ 4 h 5"/>
                <a:gd name="T6" fmla="*/ 0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0"/>
                  </a:moveTo>
                  <a:lnTo>
                    <a:pt x="5" y="4"/>
                  </a:lnTo>
                  <a:lnTo>
                    <a:pt x="5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1283"/>
            <p:cNvSpPr>
              <a:spLocks noChangeArrowheads="1"/>
            </p:cNvSpPr>
            <p:nvPr/>
          </p:nvSpPr>
          <p:spPr bwMode="auto">
            <a:xfrm>
              <a:off x="7626350" y="1993900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0 h 68"/>
                <a:gd name="T10" fmla="*/ 85 w 103"/>
                <a:gd name="T11" fmla="*/ 50 h 68"/>
                <a:gd name="T12" fmla="*/ 80 w 103"/>
                <a:gd name="T13" fmla="*/ 46 h 68"/>
                <a:gd name="T14" fmla="*/ 38 w 10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0"/>
                  </a:lnTo>
                  <a:lnTo>
                    <a:pt x="85" y="50"/>
                  </a:lnTo>
                  <a:lnTo>
                    <a:pt x="80" y="46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284"/>
            <p:cNvSpPr>
              <a:spLocks noChangeArrowheads="1"/>
            </p:cNvSpPr>
            <p:nvPr/>
          </p:nvSpPr>
          <p:spPr bwMode="auto">
            <a:xfrm>
              <a:off x="7626350" y="1993900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0 h 68"/>
                <a:gd name="T10" fmla="*/ 85 w 103"/>
                <a:gd name="T11" fmla="*/ 50 h 68"/>
                <a:gd name="T12" fmla="*/ 80 w 103"/>
                <a:gd name="T13" fmla="*/ 46 h 68"/>
                <a:gd name="T14" fmla="*/ 38 w 10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0"/>
                  </a:lnTo>
                  <a:lnTo>
                    <a:pt x="85" y="50"/>
                  </a:lnTo>
                  <a:lnTo>
                    <a:pt x="80" y="46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285"/>
            <p:cNvSpPr>
              <a:spLocks noChangeArrowheads="1"/>
            </p:cNvSpPr>
            <p:nvPr/>
          </p:nvSpPr>
          <p:spPr bwMode="auto">
            <a:xfrm>
              <a:off x="7537450" y="1706563"/>
              <a:ext cx="180975" cy="287337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1286"/>
            <p:cNvSpPr>
              <a:spLocks noChangeArrowheads="1"/>
            </p:cNvSpPr>
            <p:nvPr/>
          </p:nvSpPr>
          <p:spPr bwMode="auto">
            <a:xfrm>
              <a:off x="7537450" y="1706563"/>
              <a:ext cx="180975" cy="287337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287"/>
            <p:cNvSpPr>
              <a:spLocks noChangeArrowheads="1"/>
            </p:cNvSpPr>
            <p:nvPr/>
          </p:nvSpPr>
          <p:spPr bwMode="auto">
            <a:xfrm>
              <a:off x="7521575" y="1687513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288"/>
            <p:cNvSpPr>
              <a:spLocks noChangeArrowheads="1"/>
            </p:cNvSpPr>
            <p:nvPr/>
          </p:nvSpPr>
          <p:spPr bwMode="auto">
            <a:xfrm>
              <a:off x="7521575" y="1687513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1289"/>
            <p:cNvSpPr>
              <a:spLocks noChangeArrowheads="1"/>
            </p:cNvSpPr>
            <p:nvPr/>
          </p:nvSpPr>
          <p:spPr bwMode="auto">
            <a:xfrm>
              <a:off x="7626350" y="1706563"/>
              <a:ext cx="90488" cy="249237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25 w 251"/>
                <a:gd name="T13" fmla="*/ 624 h 692"/>
                <a:gd name="T14" fmla="*/ 102 w 251"/>
                <a:gd name="T15" fmla="*/ 590 h 692"/>
                <a:gd name="T16" fmla="*/ 182 w 251"/>
                <a:gd name="T17" fmla="*/ 624 h 692"/>
                <a:gd name="T18" fmla="*/ 250 w 251"/>
                <a:gd name="T19" fmla="*/ 691 h 692"/>
                <a:gd name="T20" fmla="*/ 250 w 251"/>
                <a:gd name="T21" fmla="*/ 308 h 692"/>
                <a:gd name="T22" fmla="*/ 250 w 251"/>
                <a:gd name="T23" fmla="*/ 308 h 692"/>
                <a:gd name="T24" fmla="*/ 250 w 251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9" y="641"/>
                    <a:pt x="13" y="632"/>
                    <a:pt x="25" y="624"/>
                  </a:cubicBezTo>
                  <a:lnTo>
                    <a:pt x="25" y="624"/>
                  </a:ln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8"/>
                    <a:pt x="250" y="308"/>
                    <a:pt x="250" y="308"/>
                  </a:cubicBezTo>
                  <a:lnTo>
                    <a:pt x="250" y="308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1290"/>
            <p:cNvSpPr>
              <a:spLocks noChangeArrowheads="1"/>
            </p:cNvSpPr>
            <p:nvPr/>
          </p:nvSpPr>
          <p:spPr bwMode="auto">
            <a:xfrm>
              <a:off x="7716838" y="1706563"/>
              <a:ext cx="3175" cy="114300"/>
            </a:xfrm>
            <a:custGeom>
              <a:avLst/>
              <a:gdLst>
                <a:gd name="T0" fmla="*/ 0 w 9"/>
                <a:gd name="T1" fmla="*/ 308 h 317"/>
                <a:gd name="T2" fmla="*/ 0 w 9"/>
                <a:gd name="T3" fmla="*/ 308 h 317"/>
                <a:gd name="T4" fmla="*/ 4 w 9"/>
                <a:gd name="T5" fmla="*/ 312 h 317"/>
                <a:gd name="T6" fmla="*/ 8 w 9"/>
                <a:gd name="T7" fmla="*/ 316 h 317"/>
                <a:gd name="T8" fmla="*/ 0 w 9"/>
                <a:gd name="T9" fmla="*/ 308 h 317"/>
                <a:gd name="T10" fmla="*/ 0 w 9"/>
                <a:gd name="T11" fmla="*/ 0 h 317"/>
                <a:gd name="T12" fmla="*/ 0 w 9"/>
                <a:gd name="T13" fmla="*/ 0 h 317"/>
                <a:gd name="T14" fmla="*/ 0 w 9"/>
                <a:gd name="T15" fmla="*/ 308 h 317"/>
                <a:gd name="T16" fmla="*/ 0 w 9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317">
                  <a:moveTo>
                    <a:pt x="0" y="308"/>
                  </a:moveTo>
                  <a:lnTo>
                    <a:pt x="0" y="308"/>
                  </a:lnTo>
                  <a:lnTo>
                    <a:pt x="4" y="312"/>
                  </a:lnTo>
                  <a:lnTo>
                    <a:pt x="8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1291"/>
            <p:cNvSpPr>
              <a:spLocks noChangeArrowheads="1"/>
            </p:cNvSpPr>
            <p:nvPr/>
          </p:nvSpPr>
          <p:spPr bwMode="auto">
            <a:xfrm>
              <a:off x="7716838" y="1817688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4 w 9"/>
                <a:gd name="T5" fmla="*/ 4 h 9"/>
                <a:gd name="T6" fmla="*/ 8 w 9"/>
                <a:gd name="T7" fmla="*/ 8 h 9"/>
                <a:gd name="T8" fmla="*/ 0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1292"/>
            <p:cNvSpPr>
              <a:spLocks noChangeArrowheads="1"/>
            </p:cNvSpPr>
            <p:nvPr/>
          </p:nvSpPr>
          <p:spPr bwMode="auto">
            <a:xfrm>
              <a:off x="7716838" y="1706563"/>
              <a:ext cx="1587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1293"/>
            <p:cNvSpPr>
              <a:spLocks noChangeArrowheads="1"/>
            </p:cNvSpPr>
            <p:nvPr/>
          </p:nvSpPr>
          <p:spPr bwMode="auto">
            <a:xfrm>
              <a:off x="7626350" y="1919288"/>
              <a:ext cx="90488" cy="36512"/>
            </a:xfrm>
            <a:custGeom>
              <a:avLst/>
              <a:gdLst>
                <a:gd name="T0" fmla="*/ 25 w 251"/>
                <a:gd name="T1" fmla="*/ 34 h 102"/>
                <a:gd name="T2" fmla="*/ 25 w 251"/>
                <a:gd name="T3" fmla="*/ 34 h 102"/>
                <a:gd name="T4" fmla="*/ 0 w 251"/>
                <a:gd name="T5" fmla="*/ 63 h 102"/>
                <a:gd name="T6" fmla="*/ 0 w 251"/>
                <a:gd name="T7" fmla="*/ 63 h 102"/>
                <a:gd name="T8" fmla="*/ 25 w 251"/>
                <a:gd name="T9" fmla="*/ 34 h 102"/>
                <a:gd name="T10" fmla="*/ 102 w 251"/>
                <a:gd name="T11" fmla="*/ 0 h 102"/>
                <a:gd name="T12" fmla="*/ 102 w 251"/>
                <a:gd name="T13" fmla="*/ 0 h 102"/>
                <a:gd name="T14" fmla="*/ 25 w 251"/>
                <a:gd name="T15" fmla="*/ 34 h 102"/>
                <a:gd name="T16" fmla="*/ 25 w 251"/>
                <a:gd name="T17" fmla="*/ 34 h 102"/>
                <a:gd name="T18" fmla="*/ 25 w 251"/>
                <a:gd name="T19" fmla="*/ 34 h 102"/>
                <a:gd name="T20" fmla="*/ 102 w 251"/>
                <a:gd name="T21" fmla="*/ 0 h 102"/>
                <a:gd name="T22" fmla="*/ 182 w 251"/>
                <a:gd name="T23" fmla="*/ 34 h 102"/>
                <a:gd name="T24" fmla="*/ 250 w 251"/>
                <a:gd name="T25" fmla="*/ 101 h 102"/>
                <a:gd name="T26" fmla="*/ 182 w 251"/>
                <a:gd name="T27" fmla="*/ 34 h 102"/>
                <a:gd name="T28" fmla="*/ 102 w 251"/>
                <a:gd name="T29" fmla="*/ 0 h 102"/>
                <a:gd name="T30" fmla="*/ 25 w 251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1" h="102">
                  <a:moveTo>
                    <a:pt x="25" y="34"/>
                  </a:moveTo>
                  <a:lnTo>
                    <a:pt x="25" y="34"/>
                  </a:lnTo>
                  <a:cubicBezTo>
                    <a:pt x="13" y="42"/>
                    <a:pt x="9" y="51"/>
                    <a:pt x="0" y="63"/>
                  </a:cubicBezTo>
                  <a:lnTo>
                    <a:pt x="0" y="63"/>
                  </a:lnTo>
                  <a:cubicBezTo>
                    <a:pt x="9" y="51"/>
                    <a:pt x="13" y="42"/>
                    <a:pt x="25" y="34"/>
                  </a:cubicBezTo>
                  <a:lnTo>
                    <a:pt x="102" y="0"/>
                  </a:lnTo>
                  <a:lnTo>
                    <a:pt x="102" y="0"/>
                  </a:lnTo>
                  <a:cubicBezTo>
                    <a:pt x="72" y="0"/>
                    <a:pt x="47" y="13"/>
                    <a:pt x="25" y="34"/>
                  </a:cubicBezTo>
                  <a:lnTo>
                    <a:pt x="25" y="34"/>
                  </a:lnTo>
                  <a:lnTo>
                    <a:pt x="25" y="34"/>
                  </a:lnTo>
                  <a:cubicBezTo>
                    <a:pt x="47" y="13"/>
                    <a:pt x="72" y="0"/>
                    <a:pt x="102" y="0"/>
                  </a:cubicBezTo>
                  <a:cubicBezTo>
                    <a:pt x="131" y="0"/>
                    <a:pt x="161" y="13"/>
                    <a:pt x="182" y="34"/>
                  </a:cubicBezTo>
                  <a:cubicBezTo>
                    <a:pt x="250" y="101"/>
                    <a:pt x="250" y="101"/>
                    <a:pt x="250" y="101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61" y="13"/>
                    <a:pt x="131" y="0"/>
                    <a:pt x="102" y="0"/>
                  </a:cubicBezTo>
                  <a:lnTo>
                    <a:pt x="25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1294"/>
            <p:cNvSpPr>
              <a:spLocks noChangeArrowheads="1"/>
            </p:cNvSpPr>
            <p:nvPr/>
          </p:nvSpPr>
          <p:spPr bwMode="auto">
            <a:xfrm>
              <a:off x="7716838" y="1817688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1295"/>
            <p:cNvSpPr>
              <a:spLocks noChangeArrowheads="1"/>
            </p:cNvSpPr>
            <p:nvPr/>
          </p:nvSpPr>
          <p:spPr bwMode="auto">
            <a:xfrm>
              <a:off x="7716838" y="1817688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1296"/>
            <p:cNvSpPr>
              <a:spLocks noChangeArrowheads="1"/>
            </p:cNvSpPr>
            <p:nvPr/>
          </p:nvSpPr>
          <p:spPr bwMode="auto">
            <a:xfrm>
              <a:off x="7618413" y="2000250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1297"/>
            <p:cNvSpPr>
              <a:spLocks noChangeArrowheads="1"/>
            </p:cNvSpPr>
            <p:nvPr/>
          </p:nvSpPr>
          <p:spPr bwMode="auto">
            <a:xfrm>
              <a:off x="7621588" y="1817688"/>
              <a:ext cx="220662" cy="282575"/>
            </a:xfrm>
            <a:custGeom>
              <a:avLst/>
              <a:gdLst>
                <a:gd name="T0" fmla="*/ 610 w 611"/>
                <a:gd name="T1" fmla="*/ 784 h 785"/>
                <a:gd name="T2" fmla="*/ 610 w 611"/>
                <a:gd name="T3" fmla="*/ 784 h 785"/>
                <a:gd name="T4" fmla="*/ 335 w 611"/>
                <a:gd name="T5" fmla="*/ 784 h 785"/>
                <a:gd name="T6" fmla="*/ 34 w 611"/>
                <a:gd name="T7" fmla="*/ 472 h 785"/>
                <a:gd name="T8" fmla="*/ 0 w 611"/>
                <a:gd name="T9" fmla="*/ 392 h 785"/>
                <a:gd name="T10" fmla="*/ 38 w 611"/>
                <a:gd name="T11" fmla="*/ 316 h 785"/>
                <a:gd name="T12" fmla="*/ 195 w 611"/>
                <a:gd name="T13" fmla="*/ 316 h 785"/>
                <a:gd name="T14" fmla="*/ 263 w 611"/>
                <a:gd name="T15" fmla="*/ 383 h 785"/>
                <a:gd name="T16" fmla="*/ 263 w 611"/>
                <a:gd name="T17" fmla="*/ 0 h 785"/>
                <a:gd name="T18" fmla="*/ 610 w 611"/>
                <a:gd name="T19" fmla="*/ 337 h 785"/>
                <a:gd name="T20" fmla="*/ 610 w 611"/>
                <a:gd name="T21" fmla="*/ 784 h 785"/>
                <a:gd name="T22" fmla="*/ 356 w 611"/>
                <a:gd name="T23" fmla="*/ 733 h 785"/>
                <a:gd name="T24" fmla="*/ 356 w 611"/>
                <a:gd name="T25" fmla="*/ 733 h 785"/>
                <a:gd name="T26" fmla="*/ 563 w 611"/>
                <a:gd name="T27" fmla="*/ 733 h 785"/>
                <a:gd name="T28" fmla="*/ 563 w 611"/>
                <a:gd name="T29" fmla="*/ 358 h 785"/>
                <a:gd name="T30" fmla="*/ 309 w 611"/>
                <a:gd name="T31" fmla="*/ 113 h 785"/>
                <a:gd name="T32" fmla="*/ 309 w 611"/>
                <a:gd name="T33" fmla="*/ 501 h 785"/>
                <a:gd name="T34" fmla="*/ 161 w 611"/>
                <a:gd name="T35" fmla="*/ 354 h 785"/>
                <a:gd name="T36" fmla="*/ 72 w 611"/>
                <a:gd name="T37" fmla="*/ 350 h 785"/>
                <a:gd name="T38" fmla="*/ 51 w 611"/>
                <a:gd name="T39" fmla="*/ 392 h 785"/>
                <a:gd name="T40" fmla="*/ 68 w 611"/>
                <a:gd name="T41" fmla="*/ 438 h 785"/>
                <a:gd name="T42" fmla="*/ 356 w 611"/>
                <a:gd name="T43" fmla="*/ 733 h 785"/>
                <a:gd name="T44" fmla="*/ 610 w 611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5">
                  <a:moveTo>
                    <a:pt x="610" y="784"/>
                  </a:moveTo>
                  <a:lnTo>
                    <a:pt x="610" y="784"/>
                  </a:lnTo>
                  <a:cubicBezTo>
                    <a:pt x="335" y="784"/>
                    <a:pt x="335" y="784"/>
                    <a:pt x="335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5" y="362"/>
                    <a:pt x="17" y="333"/>
                    <a:pt x="38" y="316"/>
                  </a:cubicBezTo>
                  <a:cubicBezTo>
                    <a:pt x="81" y="270"/>
                    <a:pt x="153" y="274"/>
                    <a:pt x="195" y="316"/>
                  </a:cubicBezTo>
                  <a:cubicBezTo>
                    <a:pt x="263" y="383"/>
                    <a:pt x="263" y="383"/>
                    <a:pt x="263" y="383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7"/>
                    <a:pt x="610" y="337"/>
                    <a:pt x="610" y="337"/>
                  </a:cubicBezTo>
                  <a:cubicBezTo>
                    <a:pt x="610" y="784"/>
                    <a:pt x="610" y="784"/>
                    <a:pt x="610" y="784"/>
                  </a:cubicBezTo>
                  <a:lnTo>
                    <a:pt x="356" y="733"/>
                  </a:lnTo>
                  <a:lnTo>
                    <a:pt x="356" y="733"/>
                  </a:lnTo>
                  <a:cubicBezTo>
                    <a:pt x="563" y="733"/>
                    <a:pt x="563" y="733"/>
                    <a:pt x="563" y="733"/>
                  </a:cubicBezTo>
                  <a:cubicBezTo>
                    <a:pt x="563" y="358"/>
                    <a:pt x="563" y="358"/>
                    <a:pt x="563" y="358"/>
                  </a:cubicBezTo>
                  <a:cubicBezTo>
                    <a:pt x="309" y="113"/>
                    <a:pt x="309" y="113"/>
                    <a:pt x="309" y="113"/>
                  </a:cubicBezTo>
                  <a:cubicBezTo>
                    <a:pt x="309" y="501"/>
                    <a:pt x="309" y="501"/>
                    <a:pt x="309" y="501"/>
                  </a:cubicBezTo>
                  <a:cubicBezTo>
                    <a:pt x="161" y="354"/>
                    <a:pt x="161" y="354"/>
                    <a:pt x="161" y="354"/>
                  </a:cubicBezTo>
                  <a:cubicBezTo>
                    <a:pt x="136" y="329"/>
                    <a:pt x="98" y="324"/>
                    <a:pt x="72" y="350"/>
                  </a:cubicBezTo>
                  <a:cubicBezTo>
                    <a:pt x="60" y="362"/>
                    <a:pt x="51" y="375"/>
                    <a:pt x="51" y="392"/>
                  </a:cubicBezTo>
                  <a:cubicBezTo>
                    <a:pt x="51" y="409"/>
                    <a:pt x="60" y="426"/>
                    <a:pt x="68" y="438"/>
                  </a:cubicBezTo>
                  <a:cubicBezTo>
                    <a:pt x="356" y="733"/>
                    <a:pt x="356" y="733"/>
                    <a:pt x="356" y="733"/>
                  </a:cubicBezTo>
                  <a:lnTo>
                    <a:pt x="610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1298"/>
            <p:cNvSpPr>
              <a:spLocks noChangeArrowheads="1"/>
            </p:cNvSpPr>
            <p:nvPr/>
          </p:nvSpPr>
          <p:spPr bwMode="auto">
            <a:xfrm>
              <a:off x="7664450" y="1857375"/>
              <a:ext cx="160338" cy="223838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1299"/>
            <p:cNvSpPr>
              <a:spLocks noChangeArrowheads="1"/>
            </p:cNvSpPr>
            <p:nvPr/>
          </p:nvSpPr>
          <p:spPr bwMode="auto">
            <a:xfrm>
              <a:off x="7664450" y="1857375"/>
              <a:ext cx="160338" cy="223838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1300"/>
            <p:cNvSpPr>
              <a:spLocks noChangeArrowheads="1"/>
            </p:cNvSpPr>
            <p:nvPr/>
          </p:nvSpPr>
          <p:spPr bwMode="auto">
            <a:xfrm>
              <a:off x="7639050" y="1936750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7" y="8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1301"/>
            <p:cNvSpPr>
              <a:spLocks noChangeArrowheads="1"/>
            </p:cNvSpPr>
            <p:nvPr/>
          </p:nvSpPr>
          <p:spPr bwMode="auto">
            <a:xfrm>
              <a:off x="7732713" y="1857375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1302"/>
            <p:cNvSpPr>
              <a:spLocks noChangeArrowheads="1"/>
            </p:cNvSpPr>
            <p:nvPr/>
          </p:nvSpPr>
          <p:spPr bwMode="auto">
            <a:xfrm>
              <a:off x="7732713" y="1857375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1303"/>
            <p:cNvSpPr>
              <a:spLocks noChangeArrowheads="1"/>
            </p:cNvSpPr>
            <p:nvPr/>
          </p:nvSpPr>
          <p:spPr bwMode="auto">
            <a:xfrm>
              <a:off x="7597775" y="1736725"/>
              <a:ext cx="66675" cy="149225"/>
            </a:xfrm>
            <a:custGeom>
              <a:avLst/>
              <a:gdLst>
                <a:gd name="T0" fmla="*/ 38 w 187"/>
                <a:gd name="T1" fmla="*/ 181 h 414"/>
                <a:gd name="T2" fmla="*/ 38 w 187"/>
                <a:gd name="T3" fmla="*/ 181 h 414"/>
                <a:gd name="T4" fmla="*/ 0 w 187"/>
                <a:gd name="T5" fmla="*/ 181 h 414"/>
                <a:gd name="T6" fmla="*/ 0 w 187"/>
                <a:gd name="T7" fmla="*/ 122 h 414"/>
                <a:gd name="T8" fmla="*/ 38 w 187"/>
                <a:gd name="T9" fmla="*/ 122 h 414"/>
                <a:gd name="T10" fmla="*/ 38 w 187"/>
                <a:gd name="T11" fmla="*/ 110 h 414"/>
                <a:gd name="T12" fmla="*/ 160 w 187"/>
                <a:gd name="T13" fmla="*/ 0 h 414"/>
                <a:gd name="T14" fmla="*/ 186 w 187"/>
                <a:gd name="T15" fmla="*/ 0 h 414"/>
                <a:gd name="T16" fmla="*/ 186 w 187"/>
                <a:gd name="T17" fmla="*/ 63 h 414"/>
                <a:gd name="T18" fmla="*/ 169 w 187"/>
                <a:gd name="T19" fmla="*/ 63 h 414"/>
                <a:gd name="T20" fmla="*/ 114 w 187"/>
                <a:gd name="T21" fmla="*/ 110 h 414"/>
                <a:gd name="T22" fmla="*/ 114 w 187"/>
                <a:gd name="T23" fmla="*/ 122 h 414"/>
                <a:gd name="T24" fmla="*/ 177 w 187"/>
                <a:gd name="T25" fmla="*/ 122 h 414"/>
                <a:gd name="T26" fmla="*/ 177 w 187"/>
                <a:gd name="T27" fmla="*/ 181 h 414"/>
                <a:gd name="T28" fmla="*/ 114 w 187"/>
                <a:gd name="T29" fmla="*/ 181 h 414"/>
                <a:gd name="T30" fmla="*/ 114 w 187"/>
                <a:gd name="T31" fmla="*/ 413 h 414"/>
                <a:gd name="T32" fmla="*/ 38 w 187"/>
                <a:gd name="T33" fmla="*/ 413 h 414"/>
                <a:gd name="T34" fmla="*/ 38 w 187"/>
                <a:gd name="T35" fmla="*/ 181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7" h="414">
                  <a:moveTo>
                    <a:pt x="38" y="181"/>
                  </a:moveTo>
                  <a:lnTo>
                    <a:pt x="38" y="181"/>
                  </a:lnTo>
                  <a:cubicBezTo>
                    <a:pt x="0" y="181"/>
                    <a:pt x="0" y="181"/>
                    <a:pt x="0" y="181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3"/>
                    <a:pt x="118" y="0"/>
                    <a:pt x="160" y="0"/>
                  </a:cubicBezTo>
                  <a:cubicBezTo>
                    <a:pt x="173" y="0"/>
                    <a:pt x="186" y="0"/>
                    <a:pt x="186" y="0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6" y="63"/>
                    <a:pt x="177" y="63"/>
                    <a:pt x="169" y="63"/>
                  </a:cubicBezTo>
                  <a:cubicBezTo>
                    <a:pt x="148" y="63"/>
                    <a:pt x="114" y="67"/>
                    <a:pt x="114" y="11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77" y="122"/>
                    <a:pt x="177" y="122"/>
                    <a:pt x="177" y="122"/>
                  </a:cubicBezTo>
                  <a:cubicBezTo>
                    <a:pt x="177" y="181"/>
                    <a:pt x="177" y="181"/>
                    <a:pt x="177" y="181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4" y="413"/>
                    <a:pt x="114" y="413"/>
                    <a:pt x="114" y="413"/>
                  </a:cubicBezTo>
                  <a:cubicBezTo>
                    <a:pt x="38" y="413"/>
                    <a:pt x="38" y="413"/>
                    <a:pt x="38" y="413"/>
                  </a:cubicBezTo>
                  <a:lnTo>
                    <a:pt x="38" y="1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5901179" y="2259350"/>
            <a:ext cx="320675" cy="411162"/>
            <a:chOff x="7521575" y="2287588"/>
            <a:chExt cx="320675" cy="411162"/>
          </a:xfrm>
        </p:grpSpPr>
        <p:sp>
          <p:nvSpPr>
            <p:cNvPr id="668" name="Freeform 1304"/>
            <p:cNvSpPr>
              <a:spLocks noChangeArrowheads="1"/>
            </p:cNvSpPr>
            <p:nvPr/>
          </p:nvSpPr>
          <p:spPr bwMode="auto">
            <a:xfrm>
              <a:off x="7639050" y="2457450"/>
              <a:ext cx="184150" cy="223838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58 w 513"/>
                <a:gd name="T11" fmla="*/ 0 h 621"/>
                <a:gd name="T12" fmla="*/ 258 w 513"/>
                <a:gd name="T13" fmla="*/ 388 h 621"/>
                <a:gd name="T14" fmla="*/ 110 w 513"/>
                <a:gd name="T15" fmla="*/ 237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8" y="388"/>
                    <a:pt x="258" y="388"/>
                    <a:pt x="258" y="388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1305"/>
            <p:cNvSpPr>
              <a:spLocks noChangeArrowheads="1"/>
            </p:cNvSpPr>
            <p:nvPr/>
          </p:nvSpPr>
          <p:spPr bwMode="auto">
            <a:xfrm>
              <a:off x="7654925" y="2608263"/>
              <a:ext cx="1588" cy="3175"/>
            </a:xfrm>
            <a:custGeom>
              <a:avLst/>
              <a:gdLst>
                <a:gd name="T0" fmla="*/ 0 w 6"/>
                <a:gd name="T1" fmla="*/ 0 h 9"/>
                <a:gd name="T2" fmla="*/ 5 w 6"/>
                <a:gd name="T3" fmla="*/ 8 h 9"/>
                <a:gd name="T4" fmla="*/ 5 w 6"/>
                <a:gd name="T5" fmla="*/ 8 h 9"/>
                <a:gd name="T6" fmla="*/ 0 w 6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lnTo>
                    <a:pt x="5" y="8"/>
                  </a:lnTo>
                  <a:lnTo>
                    <a:pt x="5" y="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1306"/>
            <p:cNvSpPr>
              <a:spLocks noChangeArrowheads="1"/>
            </p:cNvSpPr>
            <p:nvPr/>
          </p:nvSpPr>
          <p:spPr bwMode="auto">
            <a:xfrm>
              <a:off x="7654925" y="2608263"/>
              <a:ext cx="1588" cy="3175"/>
            </a:xfrm>
            <a:custGeom>
              <a:avLst/>
              <a:gdLst>
                <a:gd name="T0" fmla="*/ 0 w 6"/>
                <a:gd name="T1" fmla="*/ 0 h 9"/>
                <a:gd name="T2" fmla="*/ 5 w 6"/>
                <a:gd name="T3" fmla="*/ 8 h 9"/>
                <a:gd name="T4" fmla="*/ 5 w 6"/>
                <a:gd name="T5" fmla="*/ 8 h 9"/>
                <a:gd name="T6" fmla="*/ 0 w 6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lnTo>
                    <a:pt x="5" y="8"/>
                  </a:lnTo>
                  <a:lnTo>
                    <a:pt x="5" y="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1307"/>
            <p:cNvSpPr>
              <a:spLocks noChangeArrowheads="1"/>
            </p:cNvSpPr>
            <p:nvPr/>
          </p:nvSpPr>
          <p:spPr bwMode="auto">
            <a:xfrm>
              <a:off x="7626350" y="2592388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0 h 68"/>
                <a:gd name="T10" fmla="*/ 85 w 103"/>
                <a:gd name="T11" fmla="*/ 50 h 68"/>
                <a:gd name="T12" fmla="*/ 80 w 103"/>
                <a:gd name="T13" fmla="*/ 42 h 68"/>
                <a:gd name="T14" fmla="*/ 38 w 10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0"/>
                  </a:lnTo>
                  <a:lnTo>
                    <a:pt x="85" y="50"/>
                  </a:lnTo>
                  <a:lnTo>
                    <a:pt x="80" y="42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1308"/>
            <p:cNvSpPr>
              <a:spLocks noChangeArrowheads="1"/>
            </p:cNvSpPr>
            <p:nvPr/>
          </p:nvSpPr>
          <p:spPr bwMode="auto">
            <a:xfrm>
              <a:off x="7626350" y="2592388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0 h 68"/>
                <a:gd name="T10" fmla="*/ 85 w 103"/>
                <a:gd name="T11" fmla="*/ 50 h 68"/>
                <a:gd name="T12" fmla="*/ 80 w 103"/>
                <a:gd name="T13" fmla="*/ 42 h 68"/>
                <a:gd name="T14" fmla="*/ 38 w 10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0"/>
                  </a:lnTo>
                  <a:lnTo>
                    <a:pt x="85" y="50"/>
                  </a:lnTo>
                  <a:lnTo>
                    <a:pt x="80" y="42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1309"/>
            <p:cNvSpPr>
              <a:spLocks noChangeArrowheads="1"/>
            </p:cNvSpPr>
            <p:nvPr/>
          </p:nvSpPr>
          <p:spPr bwMode="auto">
            <a:xfrm>
              <a:off x="7537450" y="2305050"/>
              <a:ext cx="180975" cy="287338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4" name="Freeform 1310"/>
            <p:cNvSpPr>
              <a:spLocks noChangeArrowheads="1"/>
            </p:cNvSpPr>
            <p:nvPr/>
          </p:nvSpPr>
          <p:spPr bwMode="auto">
            <a:xfrm>
              <a:off x="7537450" y="2305050"/>
              <a:ext cx="180975" cy="287338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5" name="Freeform 1311"/>
            <p:cNvSpPr>
              <a:spLocks noChangeArrowheads="1"/>
            </p:cNvSpPr>
            <p:nvPr/>
          </p:nvSpPr>
          <p:spPr bwMode="auto">
            <a:xfrm>
              <a:off x="7521575" y="2287588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1312"/>
            <p:cNvSpPr>
              <a:spLocks noChangeArrowheads="1"/>
            </p:cNvSpPr>
            <p:nvPr/>
          </p:nvSpPr>
          <p:spPr bwMode="auto">
            <a:xfrm>
              <a:off x="7521575" y="2287588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1313"/>
            <p:cNvSpPr>
              <a:spLocks noChangeArrowheads="1"/>
            </p:cNvSpPr>
            <p:nvPr/>
          </p:nvSpPr>
          <p:spPr bwMode="auto">
            <a:xfrm>
              <a:off x="7626350" y="2305050"/>
              <a:ext cx="90488" cy="249238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0 h 692"/>
                <a:gd name="T10" fmla="*/ 25 w 251"/>
                <a:gd name="T11" fmla="*/ 620 h 692"/>
                <a:gd name="T12" fmla="*/ 25 w 251"/>
                <a:gd name="T13" fmla="*/ 620 h 692"/>
                <a:gd name="T14" fmla="*/ 102 w 251"/>
                <a:gd name="T15" fmla="*/ 590 h 692"/>
                <a:gd name="T16" fmla="*/ 182 w 251"/>
                <a:gd name="T17" fmla="*/ 624 h 692"/>
                <a:gd name="T18" fmla="*/ 250 w 251"/>
                <a:gd name="T19" fmla="*/ 691 h 692"/>
                <a:gd name="T20" fmla="*/ 250 w 251"/>
                <a:gd name="T21" fmla="*/ 303 h 692"/>
                <a:gd name="T22" fmla="*/ 250 w 251"/>
                <a:gd name="T23" fmla="*/ 303 h 692"/>
                <a:gd name="T24" fmla="*/ 250 w 251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9" y="641"/>
                    <a:pt x="13" y="632"/>
                    <a:pt x="25" y="620"/>
                  </a:cubicBezTo>
                  <a:lnTo>
                    <a:pt x="25" y="620"/>
                  </a:lnTo>
                  <a:lnTo>
                    <a:pt x="25" y="620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3"/>
                    <a:pt x="250" y="303"/>
                    <a:pt x="250" y="303"/>
                  </a:cubicBezTo>
                  <a:lnTo>
                    <a:pt x="250" y="303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1314"/>
            <p:cNvSpPr>
              <a:spLocks noChangeArrowheads="1"/>
            </p:cNvSpPr>
            <p:nvPr/>
          </p:nvSpPr>
          <p:spPr bwMode="auto">
            <a:xfrm>
              <a:off x="7716838" y="2305050"/>
              <a:ext cx="3175" cy="114300"/>
            </a:xfrm>
            <a:custGeom>
              <a:avLst/>
              <a:gdLst>
                <a:gd name="T0" fmla="*/ 0 w 9"/>
                <a:gd name="T1" fmla="*/ 303 h 317"/>
                <a:gd name="T2" fmla="*/ 0 w 9"/>
                <a:gd name="T3" fmla="*/ 303 h 317"/>
                <a:gd name="T4" fmla="*/ 4 w 9"/>
                <a:gd name="T5" fmla="*/ 307 h 317"/>
                <a:gd name="T6" fmla="*/ 8 w 9"/>
                <a:gd name="T7" fmla="*/ 316 h 317"/>
                <a:gd name="T8" fmla="*/ 0 w 9"/>
                <a:gd name="T9" fmla="*/ 303 h 317"/>
                <a:gd name="T10" fmla="*/ 0 w 9"/>
                <a:gd name="T11" fmla="*/ 0 h 317"/>
                <a:gd name="T12" fmla="*/ 0 w 9"/>
                <a:gd name="T13" fmla="*/ 0 h 317"/>
                <a:gd name="T14" fmla="*/ 0 w 9"/>
                <a:gd name="T15" fmla="*/ 303 h 317"/>
                <a:gd name="T16" fmla="*/ 0 w 9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317">
                  <a:moveTo>
                    <a:pt x="0" y="303"/>
                  </a:moveTo>
                  <a:lnTo>
                    <a:pt x="0" y="303"/>
                  </a:lnTo>
                  <a:lnTo>
                    <a:pt x="4" y="307"/>
                  </a:lnTo>
                  <a:lnTo>
                    <a:pt x="8" y="316"/>
                  </a:lnTo>
                  <a:lnTo>
                    <a:pt x="0" y="30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1315"/>
            <p:cNvSpPr>
              <a:spLocks noChangeArrowheads="1"/>
            </p:cNvSpPr>
            <p:nvPr/>
          </p:nvSpPr>
          <p:spPr bwMode="auto">
            <a:xfrm>
              <a:off x="7716838" y="2414588"/>
              <a:ext cx="3175" cy="4762"/>
            </a:xfrm>
            <a:custGeom>
              <a:avLst/>
              <a:gdLst>
                <a:gd name="T0" fmla="*/ 0 w 9"/>
                <a:gd name="T1" fmla="*/ 0 h 14"/>
                <a:gd name="T2" fmla="*/ 0 w 9"/>
                <a:gd name="T3" fmla="*/ 0 h 14"/>
                <a:gd name="T4" fmla="*/ 4 w 9"/>
                <a:gd name="T5" fmla="*/ 4 h 14"/>
                <a:gd name="T6" fmla="*/ 8 w 9"/>
                <a:gd name="T7" fmla="*/ 13 h 14"/>
                <a:gd name="T8" fmla="*/ 0 w 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8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1316"/>
            <p:cNvSpPr>
              <a:spLocks noChangeArrowheads="1"/>
            </p:cNvSpPr>
            <p:nvPr/>
          </p:nvSpPr>
          <p:spPr bwMode="auto">
            <a:xfrm>
              <a:off x="7716838" y="2305050"/>
              <a:ext cx="1587" cy="109538"/>
            </a:xfrm>
            <a:custGeom>
              <a:avLst/>
              <a:gdLst>
                <a:gd name="T0" fmla="*/ 0 w 1"/>
                <a:gd name="T1" fmla="*/ 0 h 304"/>
                <a:gd name="T2" fmla="*/ 0 w 1"/>
                <a:gd name="T3" fmla="*/ 0 h 304"/>
                <a:gd name="T4" fmla="*/ 0 w 1"/>
                <a:gd name="T5" fmla="*/ 303 h 304"/>
                <a:gd name="T6" fmla="*/ 0 w 1"/>
                <a:gd name="T7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4"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1317"/>
            <p:cNvSpPr>
              <a:spLocks noChangeArrowheads="1"/>
            </p:cNvSpPr>
            <p:nvPr/>
          </p:nvSpPr>
          <p:spPr bwMode="auto">
            <a:xfrm>
              <a:off x="7626350" y="2517775"/>
              <a:ext cx="90488" cy="36513"/>
            </a:xfrm>
            <a:custGeom>
              <a:avLst/>
              <a:gdLst>
                <a:gd name="T0" fmla="*/ 25 w 251"/>
                <a:gd name="T1" fmla="*/ 30 h 102"/>
                <a:gd name="T2" fmla="*/ 25 w 251"/>
                <a:gd name="T3" fmla="*/ 30 h 102"/>
                <a:gd name="T4" fmla="*/ 0 w 251"/>
                <a:gd name="T5" fmla="*/ 63 h 102"/>
                <a:gd name="T6" fmla="*/ 0 w 251"/>
                <a:gd name="T7" fmla="*/ 63 h 102"/>
                <a:gd name="T8" fmla="*/ 25 w 251"/>
                <a:gd name="T9" fmla="*/ 30 h 102"/>
                <a:gd name="T10" fmla="*/ 102 w 251"/>
                <a:gd name="T11" fmla="*/ 0 h 102"/>
                <a:gd name="T12" fmla="*/ 102 w 251"/>
                <a:gd name="T13" fmla="*/ 0 h 102"/>
                <a:gd name="T14" fmla="*/ 25 w 251"/>
                <a:gd name="T15" fmla="*/ 30 h 102"/>
                <a:gd name="T16" fmla="*/ 25 w 251"/>
                <a:gd name="T17" fmla="*/ 30 h 102"/>
                <a:gd name="T18" fmla="*/ 25 w 251"/>
                <a:gd name="T19" fmla="*/ 30 h 102"/>
                <a:gd name="T20" fmla="*/ 102 w 251"/>
                <a:gd name="T21" fmla="*/ 0 h 102"/>
                <a:gd name="T22" fmla="*/ 182 w 251"/>
                <a:gd name="T23" fmla="*/ 34 h 102"/>
                <a:gd name="T24" fmla="*/ 250 w 251"/>
                <a:gd name="T25" fmla="*/ 101 h 102"/>
                <a:gd name="T26" fmla="*/ 182 w 251"/>
                <a:gd name="T27" fmla="*/ 34 h 102"/>
                <a:gd name="T28" fmla="*/ 102 w 251"/>
                <a:gd name="T29" fmla="*/ 0 h 102"/>
                <a:gd name="T30" fmla="*/ 25 w 251"/>
                <a:gd name="T31" fmla="*/ 3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1" h="102">
                  <a:moveTo>
                    <a:pt x="25" y="30"/>
                  </a:moveTo>
                  <a:lnTo>
                    <a:pt x="25" y="30"/>
                  </a:lnTo>
                  <a:cubicBezTo>
                    <a:pt x="13" y="42"/>
                    <a:pt x="9" y="51"/>
                    <a:pt x="0" y="63"/>
                  </a:cubicBezTo>
                  <a:lnTo>
                    <a:pt x="0" y="63"/>
                  </a:lnTo>
                  <a:cubicBezTo>
                    <a:pt x="9" y="51"/>
                    <a:pt x="13" y="42"/>
                    <a:pt x="25" y="30"/>
                  </a:cubicBezTo>
                  <a:lnTo>
                    <a:pt x="102" y="0"/>
                  </a:lnTo>
                  <a:lnTo>
                    <a:pt x="102" y="0"/>
                  </a:lnTo>
                  <a:cubicBezTo>
                    <a:pt x="72" y="0"/>
                    <a:pt x="47" y="13"/>
                    <a:pt x="25" y="30"/>
                  </a:cubicBezTo>
                  <a:lnTo>
                    <a:pt x="25" y="30"/>
                  </a:lnTo>
                  <a:lnTo>
                    <a:pt x="25" y="30"/>
                  </a:lnTo>
                  <a:cubicBezTo>
                    <a:pt x="47" y="13"/>
                    <a:pt x="72" y="0"/>
                    <a:pt x="102" y="0"/>
                  </a:cubicBezTo>
                  <a:cubicBezTo>
                    <a:pt x="131" y="0"/>
                    <a:pt x="161" y="13"/>
                    <a:pt x="182" y="34"/>
                  </a:cubicBezTo>
                  <a:cubicBezTo>
                    <a:pt x="250" y="101"/>
                    <a:pt x="250" y="101"/>
                    <a:pt x="250" y="101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61" y="13"/>
                    <a:pt x="131" y="0"/>
                    <a:pt x="102" y="0"/>
                  </a:cubicBezTo>
                  <a:lnTo>
                    <a:pt x="25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1318"/>
            <p:cNvSpPr>
              <a:spLocks noChangeArrowheads="1"/>
            </p:cNvSpPr>
            <p:nvPr/>
          </p:nvSpPr>
          <p:spPr bwMode="auto">
            <a:xfrm>
              <a:off x="7716838" y="2414588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3" name="Freeform 1319"/>
            <p:cNvSpPr>
              <a:spLocks noChangeArrowheads="1"/>
            </p:cNvSpPr>
            <p:nvPr/>
          </p:nvSpPr>
          <p:spPr bwMode="auto">
            <a:xfrm>
              <a:off x="7716838" y="2414588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4" name="Freeform 1320"/>
            <p:cNvSpPr>
              <a:spLocks noChangeArrowheads="1"/>
            </p:cNvSpPr>
            <p:nvPr/>
          </p:nvSpPr>
          <p:spPr bwMode="auto">
            <a:xfrm>
              <a:off x="7618413" y="2600325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5" name="Freeform 1321"/>
            <p:cNvSpPr>
              <a:spLocks noChangeArrowheads="1"/>
            </p:cNvSpPr>
            <p:nvPr/>
          </p:nvSpPr>
          <p:spPr bwMode="auto">
            <a:xfrm>
              <a:off x="7621588" y="2414588"/>
              <a:ext cx="220662" cy="284162"/>
            </a:xfrm>
            <a:custGeom>
              <a:avLst/>
              <a:gdLst>
                <a:gd name="T0" fmla="*/ 610 w 611"/>
                <a:gd name="T1" fmla="*/ 789 h 790"/>
                <a:gd name="T2" fmla="*/ 610 w 611"/>
                <a:gd name="T3" fmla="*/ 789 h 790"/>
                <a:gd name="T4" fmla="*/ 335 w 611"/>
                <a:gd name="T5" fmla="*/ 789 h 790"/>
                <a:gd name="T6" fmla="*/ 34 w 611"/>
                <a:gd name="T7" fmla="*/ 477 h 790"/>
                <a:gd name="T8" fmla="*/ 0 w 611"/>
                <a:gd name="T9" fmla="*/ 397 h 790"/>
                <a:gd name="T10" fmla="*/ 38 w 611"/>
                <a:gd name="T11" fmla="*/ 317 h 790"/>
                <a:gd name="T12" fmla="*/ 195 w 611"/>
                <a:gd name="T13" fmla="*/ 321 h 790"/>
                <a:gd name="T14" fmla="*/ 263 w 611"/>
                <a:gd name="T15" fmla="*/ 388 h 790"/>
                <a:gd name="T16" fmla="*/ 263 w 611"/>
                <a:gd name="T17" fmla="*/ 0 h 790"/>
                <a:gd name="T18" fmla="*/ 610 w 611"/>
                <a:gd name="T19" fmla="*/ 342 h 790"/>
                <a:gd name="T20" fmla="*/ 610 w 611"/>
                <a:gd name="T21" fmla="*/ 789 h 790"/>
                <a:gd name="T22" fmla="*/ 356 w 611"/>
                <a:gd name="T23" fmla="*/ 738 h 790"/>
                <a:gd name="T24" fmla="*/ 356 w 611"/>
                <a:gd name="T25" fmla="*/ 738 h 790"/>
                <a:gd name="T26" fmla="*/ 563 w 611"/>
                <a:gd name="T27" fmla="*/ 738 h 790"/>
                <a:gd name="T28" fmla="*/ 563 w 611"/>
                <a:gd name="T29" fmla="*/ 363 h 790"/>
                <a:gd name="T30" fmla="*/ 309 w 611"/>
                <a:gd name="T31" fmla="*/ 118 h 790"/>
                <a:gd name="T32" fmla="*/ 309 w 611"/>
                <a:gd name="T33" fmla="*/ 506 h 790"/>
                <a:gd name="T34" fmla="*/ 161 w 611"/>
                <a:gd name="T35" fmla="*/ 355 h 790"/>
                <a:gd name="T36" fmla="*/ 72 w 611"/>
                <a:gd name="T37" fmla="*/ 355 h 790"/>
                <a:gd name="T38" fmla="*/ 51 w 611"/>
                <a:gd name="T39" fmla="*/ 397 h 790"/>
                <a:gd name="T40" fmla="*/ 68 w 611"/>
                <a:gd name="T41" fmla="*/ 443 h 790"/>
                <a:gd name="T42" fmla="*/ 356 w 611"/>
                <a:gd name="T43" fmla="*/ 738 h 790"/>
                <a:gd name="T44" fmla="*/ 610 w 611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90">
                  <a:moveTo>
                    <a:pt x="610" y="789"/>
                  </a:moveTo>
                  <a:lnTo>
                    <a:pt x="610" y="789"/>
                  </a:lnTo>
                  <a:cubicBezTo>
                    <a:pt x="335" y="789"/>
                    <a:pt x="335" y="789"/>
                    <a:pt x="335" y="789"/>
                  </a:cubicBezTo>
                  <a:cubicBezTo>
                    <a:pt x="34" y="477"/>
                    <a:pt x="34" y="477"/>
                    <a:pt x="34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5" y="367"/>
                    <a:pt x="17" y="338"/>
                    <a:pt x="38" y="317"/>
                  </a:cubicBezTo>
                  <a:cubicBezTo>
                    <a:pt x="81" y="274"/>
                    <a:pt x="153" y="279"/>
                    <a:pt x="195" y="321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42"/>
                    <a:pt x="610" y="342"/>
                    <a:pt x="610" y="342"/>
                  </a:cubicBezTo>
                  <a:cubicBezTo>
                    <a:pt x="610" y="789"/>
                    <a:pt x="610" y="789"/>
                    <a:pt x="610" y="789"/>
                  </a:cubicBezTo>
                  <a:lnTo>
                    <a:pt x="356" y="738"/>
                  </a:lnTo>
                  <a:lnTo>
                    <a:pt x="356" y="738"/>
                  </a:lnTo>
                  <a:cubicBezTo>
                    <a:pt x="563" y="738"/>
                    <a:pt x="563" y="738"/>
                    <a:pt x="563" y="738"/>
                  </a:cubicBezTo>
                  <a:cubicBezTo>
                    <a:pt x="563" y="363"/>
                    <a:pt x="563" y="363"/>
                    <a:pt x="563" y="363"/>
                  </a:cubicBezTo>
                  <a:cubicBezTo>
                    <a:pt x="309" y="118"/>
                    <a:pt x="309" y="118"/>
                    <a:pt x="309" y="118"/>
                  </a:cubicBezTo>
                  <a:cubicBezTo>
                    <a:pt x="309" y="506"/>
                    <a:pt x="309" y="506"/>
                    <a:pt x="309" y="506"/>
                  </a:cubicBezTo>
                  <a:cubicBezTo>
                    <a:pt x="161" y="355"/>
                    <a:pt x="161" y="355"/>
                    <a:pt x="161" y="355"/>
                  </a:cubicBezTo>
                  <a:cubicBezTo>
                    <a:pt x="136" y="334"/>
                    <a:pt x="98" y="329"/>
                    <a:pt x="72" y="355"/>
                  </a:cubicBezTo>
                  <a:cubicBezTo>
                    <a:pt x="60" y="367"/>
                    <a:pt x="51" y="380"/>
                    <a:pt x="51" y="397"/>
                  </a:cubicBezTo>
                  <a:cubicBezTo>
                    <a:pt x="51" y="414"/>
                    <a:pt x="60" y="431"/>
                    <a:pt x="68" y="443"/>
                  </a:cubicBezTo>
                  <a:cubicBezTo>
                    <a:pt x="356" y="738"/>
                    <a:pt x="356" y="738"/>
                    <a:pt x="356" y="738"/>
                  </a:cubicBezTo>
                  <a:lnTo>
                    <a:pt x="610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1322"/>
            <p:cNvSpPr>
              <a:spLocks noChangeArrowheads="1"/>
            </p:cNvSpPr>
            <p:nvPr/>
          </p:nvSpPr>
          <p:spPr bwMode="auto">
            <a:xfrm>
              <a:off x="7664450" y="2457450"/>
              <a:ext cx="160338" cy="223838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1323"/>
            <p:cNvSpPr>
              <a:spLocks noChangeArrowheads="1"/>
            </p:cNvSpPr>
            <p:nvPr/>
          </p:nvSpPr>
          <p:spPr bwMode="auto">
            <a:xfrm>
              <a:off x="7664450" y="2457450"/>
              <a:ext cx="160338" cy="223838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1324"/>
            <p:cNvSpPr>
              <a:spLocks noChangeArrowheads="1"/>
            </p:cNvSpPr>
            <p:nvPr/>
          </p:nvSpPr>
          <p:spPr bwMode="auto">
            <a:xfrm>
              <a:off x="7639050" y="2536825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17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59"/>
                    <a:pt x="0" y="59"/>
                    <a:pt x="0" y="63"/>
                  </a:cubicBezTo>
                  <a:cubicBezTo>
                    <a:pt x="0" y="76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97" y="4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1325"/>
            <p:cNvSpPr>
              <a:spLocks noChangeArrowheads="1"/>
            </p:cNvSpPr>
            <p:nvPr/>
          </p:nvSpPr>
          <p:spPr bwMode="auto">
            <a:xfrm>
              <a:off x="7732713" y="2457450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1326"/>
            <p:cNvSpPr>
              <a:spLocks noChangeArrowheads="1"/>
            </p:cNvSpPr>
            <p:nvPr/>
          </p:nvSpPr>
          <p:spPr bwMode="auto">
            <a:xfrm>
              <a:off x="7732713" y="2457450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1" name="Freeform 1327"/>
            <p:cNvSpPr>
              <a:spLocks noChangeArrowheads="1"/>
            </p:cNvSpPr>
            <p:nvPr/>
          </p:nvSpPr>
          <p:spPr bwMode="auto">
            <a:xfrm>
              <a:off x="7597775" y="2336800"/>
              <a:ext cx="66675" cy="149225"/>
            </a:xfrm>
            <a:custGeom>
              <a:avLst/>
              <a:gdLst>
                <a:gd name="T0" fmla="*/ 38 w 187"/>
                <a:gd name="T1" fmla="*/ 182 h 415"/>
                <a:gd name="T2" fmla="*/ 38 w 187"/>
                <a:gd name="T3" fmla="*/ 182 h 415"/>
                <a:gd name="T4" fmla="*/ 0 w 187"/>
                <a:gd name="T5" fmla="*/ 182 h 415"/>
                <a:gd name="T6" fmla="*/ 0 w 187"/>
                <a:gd name="T7" fmla="*/ 123 h 415"/>
                <a:gd name="T8" fmla="*/ 38 w 187"/>
                <a:gd name="T9" fmla="*/ 123 h 415"/>
                <a:gd name="T10" fmla="*/ 38 w 187"/>
                <a:gd name="T11" fmla="*/ 110 h 415"/>
                <a:gd name="T12" fmla="*/ 160 w 187"/>
                <a:gd name="T13" fmla="*/ 0 h 415"/>
                <a:gd name="T14" fmla="*/ 186 w 187"/>
                <a:gd name="T15" fmla="*/ 0 h 415"/>
                <a:gd name="T16" fmla="*/ 186 w 187"/>
                <a:gd name="T17" fmla="*/ 63 h 415"/>
                <a:gd name="T18" fmla="*/ 169 w 187"/>
                <a:gd name="T19" fmla="*/ 63 h 415"/>
                <a:gd name="T20" fmla="*/ 114 w 187"/>
                <a:gd name="T21" fmla="*/ 110 h 415"/>
                <a:gd name="T22" fmla="*/ 114 w 187"/>
                <a:gd name="T23" fmla="*/ 123 h 415"/>
                <a:gd name="T24" fmla="*/ 177 w 187"/>
                <a:gd name="T25" fmla="*/ 123 h 415"/>
                <a:gd name="T26" fmla="*/ 177 w 187"/>
                <a:gd name="T27" fmla="*/ 182 h 415"/>
                <a:gd name="T28" fmla="*/ 114 w 187"/>
                <a:gd name="T29" fmla="*/ 182 h 415"/>
                <a:gd name="T30" fmla="*/ 114 w 187"/>
                <a:gd name="T31" fmla="*/ 414 h 415"/>
                <a:gd name="T32" fmla="*/ 38 w 187"/>
                <a:gd name="T33" fmla="*/ 414 h 415"/>
                <a:gd name="T34" fmla="*/ 38 w 187"/>
                <a:gd name="T35" fmla="*/ 182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7" h="415">
                  <a:moveTo>
                    <a:pt x="38" y="182"/>
                  </a:moveTo>
                  <a:lnTo>
                    <a:pt x="38" y="182"/>
                  </a:lnTo>
                  <a:cubicBezTo>
                    <a:pt x="0" y="182"/>
                    <a:pt x="0" y="182"/>
                    <a:pt x="0" y="182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38" y="123"/>
                    <a:pt x="38" y="123"/>
                    <a:pt x="38" y="123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3"/>
                    <a:pt x="118" y="0"/>
                    <a:pt x="160" y="0"/>
                  </a:cubicBezTo>
                  <a:cubicBezTo>
                    <a:pt x="173" y="0"/>
                    <a:pt x="186" y="0"/>
                    <a:pt x="186" y="0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6" y="63"/>
                    <a:pt x="177" y="63"/>
                    <a:pt x="169" y="63"/>
                  </a:cubicBezTo>
                  <a:cubicBezTo>
                    <a:pt x="148" y="63"/>
                    <a:pt x="114" y="68"/>
                    <a:pt x="114" y="110"/>
                  </a:cubicBezTo>
                  <a:cubicBezTo>
                    <a:pt x="114" y="123"/>
                    <a:pt x="114" y="123"/>
                    <a:pt x="114" y="123"/>
                  </a:cubicBezTo>
                  <a:cubicBezTo>
                    <a:pt x="177" y="123"/>
                    <a:pt x="177" y="123"/>
                    <a:pt x="177" y="123"/>
                  </a:cubicBezTo>
                  <a:cubicBezTo>
                    <a:pt x="177" y="182"/>
                    <a:pt x="177" y="182"/>
                    <a:pt x="177" y="182"/>
                  </a:cubicBezTo>
                  <a:cubicBezTo>
                    <a:pt x="114" y="182"/>
                    <a:pt x="114" y="182"/>
                    <a:pt x="114" y="182"/>
                  </a:cubicBezTo>
                  <a:cubicBezTo>
                    <a:pt x="114" y="414"/>
                    <a:pt x="114" y="414"/>
                    <a:pt x="114" y="414"/>
                  </a:cubicBezTo>
                  <a:cubicBezTo>
                    <a:pt x="38" y="414"/>
                    <a:pt x="38" y="414"/>
                    <a:pt x="38" y="414"/>
                  </a:cubicBezTo>
                  <a:lnTo>
                    <a:pt x="38" y="1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2" name="Group 691"/>
          <p:cNvGrpSpPr/>
          <p:nvPr/>
        </p:nvGrpSpPr>
        <p:grpSpPr>
          <a:xfrm>
            <a:off x="5901179" y="2876191"/>
            <a:ext cx="320675" cy="412750"/>
            <a:chOff x="7521575" y="2860675"/>
            <a:chExt cx="320675" cy="412750"/>
          </a:xfrm>
        </p:grpSpPr>
        <p:sp>
          <p:nvSpPr>
            <p:cNvPr id="693" name="Freeform 1328"/>
            <p:cNvSpPr>
              <a:spLocks noChangeArrowheads="1"/>
            </p:cNvSpPr>
            <p:nvPr/>
          </p:nvSpPr>
          <p:spPr bwMode="auto">
            <a:xfrm>
              <a:off x="7639050" y="3030538"/>
              <a:ext cx="184150" cy="223837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58 w 513"/>
                <a:gd name="T11" fmla="*/ 0 h 621"/>
                <a:gd name="T12" fmla="*/ 258 w 513"/>
                <a:gd name="T13" fmla="*/ 388 h 621"/>
                <a:gd name="T14" fmla="*/ 110 w 513"/>
                <a:gd name="T15" fmla="*/ 241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8" y="388"/>
                    <a:pt x="258" y="388"/>
                    <a:pt x="258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1329"/>
            <p:cNvSpPr>
              <a:spLocks noChangeArrowheads="1"/>
            </p:cNvSpPr>
            <p:nvPr/>
          </p:nvSpPr>
          <p:spPr bwMode="auto">
            <a:xfrm>
              <a:off x="7626350" y="3167063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1330"/>
            <p:cNvSpPr>
              <a:spLocks noChangeArrowheads="1"/>
            </p:cNvSpPr>
            <p:nvPr/>
          </p:nvSpPr>
          <p:spPr bwMode="auto">
            <a:xfrm>
              <a:off x="7626350" y="3167063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" name="Freeform 1331"/>
            <p:cNvSpPr>
              <a:spLocks noChangeArrowheads="1"/>
            </p:cNvSpPr>
            <p:nvPr/>
          </p:nvSpPr>
          <p:spPr bwMode="auto">
            <a:xfrm>
              <a:off x="7639050" y="3167063"/>
              <a:ext cx="23813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0 w 65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" name="Freeform 1332"/>
            <p:cNvSpPr>
              <a:spLocks noChangeArrowheads="1"/>
            </p:cNvSpPr>
            <p:nvPr/>
          </p:nvSpPr>
          <p:spPr bwMode="auto">
            <a:xfrm>
              <a:off x="7639050" y="3167063"/>
              <a:ext cx="23813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0 w 65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1333"/>
            <p:cNvSpPr>
              <a:spLocks noChangeArrowheads="1"/>
            </p:cNvSpPr>
            <p:nvPr/>
          </p:nvSpPr>
          <p:spPr bwMode="auto">
            <a:xfrm>
              <a:off x="7537450" y="2879725"/>
              <a:ext cx="180975" cy="287338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1334"/>
            <p:cNvSpPr>
              <a:spLocks noChangeArrowheads="1"/>
            </p:cNvSpPr>
            <p:nvPr/>
          </p:nvSpPr>
          <p:spPr bwMode="auto">
            <a:xfrm>
              <a:off x="7537450" y="2879725"/>
              <a:ext cx="180975" cy="287338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0" name="Freeform 1335"/>
            <p:cNvSpPr>
              <a:spLocks noChangeArrowheads="1"/>
            </p:cNvSpPr>
            <p:nvPr/>
          </p:nvSpPr>
          <p:spPr bwMode="auto">
            <a:xfrm>
              <a:off x="7521575" y="2860675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1336"/>
            <p:cNvSpPr>
              <a:spLocks noChangeArrowheads="1"/>
            </p:cNvSpPr>
            <p:nvPr/>
          </p:nvSpPr>
          <p:spPr bwMode="auto">
            <a:xfrm>
              <a:off x="7521575" y="2860675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2" name="Freeform 1337"/>
            <p:cNvSpPr>
              <a:spLocks noChangeArrowheads="1"/>
            </p:cNvSpPr>
            <p:nvPr/>
          </p:nvSpPr>
          <p:spPr bwMode="auto">
            <a:xfrm>
              <a:off x="7626350" y="2879725"/>
              <a:ext cx="90488" cy="249238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25 w 251"/>
                <a:gd name="T13" fmla="*/ 624 h 692"/>
                <a:gd name="T14" fmla="*/ 102 w 251"/>
                <a:gd name="T15" fmla="*/ 590 h 692"/>
                <a:gd name="T16" fmla="*/ 182 w 251"/>
                <a:gd name="T17" fmla="*/ 624 h 692"/>
                <a:gd name="T18" fmla="*/ 250 w 251"/>
                <a:gd name="T19" fmla="*/ 691 h 692"/>
                <a:gd name="T20" fmla="*/ 250 w 251"/>
                <a:gd name="T21" fmla="*/ 308 h 692"/>
                <a:gd name="T22" fmla="*/ 250 w 251"/>
                <a:gd name="T23" fmla="*/ 308 h 692"/>
                <a:gd name="T24" fmla="*/ 250 w 251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9" y="641"/>
                    <a:pt x="13" y="632"/>
                    <a:pt x="25" y="624"/>
                  </a:cubicBezTo>
                  <a:lnTo>
                    <a:pt x="25" y="624"/>
                  </a:ln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8"/>
                    <a:pt x="250" y="308"/>
                    <a:pt x="250" y="308"/>
                  </a:cubicBezTo>
                  <a:lnTo>
                    <a:pt x="250" y="308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3" name="Freeform 1338"/>
            <p:cNvSpPr>
              <a:spLocks noChangeArrowheads="1"/>
            </p:cNvSpPr>
            <p:nvPr/>
          </p:nvSpPr>
          <p:spPr bwMode="auto">
            <a:xfrm>
              <a:off x="7716838" y="2879725"/>
              <a:ext cx="3175" cy="114300"/>
            </a:xfrm>
            <a:custGeom>
              <a:avLst/>
              <a:gdLst>
                <a:gd name="T0" fmla="*/ 0 w 9"/>
                <a:gd name="T1" fmla="*/ 308 h 317"/>
                <a:gd name="T2" fmla="*/ 0 w 9"/>
                <a:gd name="T3" fmla="*/ 308 h 317"/>
                <a:gd name="T4" fmla="*/ 4 w 9"/>
                <a:gd name="T5" fmla="*/ 312 h 317"/>
                <a:gd name="T6" fmla="*/ 8 w 9"/>
                <a:gd name="T7" fmla="*/ 316 h 317"/>
                <a:gd name="T8" fmla="*/ 0 w 9"/>
                <a:gd name="T9" fmla="*/ 308 h 317"/>
                <a:gd name="T10" fmla="*/ 0 w 9"/>
                <a:gd name="T11" fmla="*/ 0 h 317"/>
                <a:gd name="T12" fmla="*/ 0 w 9"/>
                <a:gd name="T13" fmla="*/ 0 h 317"/>
                <a:gd name="T14" fmla="*/ 0 w 9"/>
                <a:gd name="T15" fmla="*/ 308 h 317"/>
                <a:gd name="T16" fmla="*/ 0 w 9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317">
                  <a:moveTo>
                    <a:pt x="0" y="308"/>
                  </a:moveTo>
                  <a:lnTo>
                    <a:pt x="0" y="308"/>
                  </a:lnTo>
                  <a:lnTo>
                    <a:pt x="4" y="312"/>
                  </a:lnTo>
                  <a:lnTo>
                    <a:pt x="8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Freeform 1339"/>
            <p:cNvSpPr>
              <a:spLocks noChangeArrowheads="1"/>
            </p:cNvSpPr>
            <p:nvPr/>
          </p:nvSpPr>
          <p:spPr bwMode="auto">
            <a:xfrm>
              <a:off x="7716838" y="2990850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4 w 9"/>
                <a:gd name="T5" fmla="*/ 4 h 9"/>
                <a:gd name="T6" fmla="*/ 8 w 9"/>
                <a:gd name="T7" fmla="*/ 8 h 9"/>
                <a:gd name="T8" fmla="*/ 0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Freeform 1340"/>
            <p:cNvSpPr>
              <a:spLocks noChangeArrowheads="1"/>
            </p:cNvSpPr>
            <p:nvPr/>
          </p:nvSpPr>
          <p:spPr bwMode="auto">
            <a:xfrm>
              <a:off x="7716838" y="2879725"/>
              <a:ext cx="1587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1341"/>
            <p:cNvSpPr>
              <a:spLocks noChangeArrowheads="1"/>
            </p:cNvSpPr>
            <p:nvPr/>
          </p:nvSpPr>
          <p:spPr bwMode="auto">
            <a:xfrm>
              <a:off x="7626350" y="3092450"/>
              <a:ext cx="90488" cy="36513"/>
            </a:xfrm>
            <a:custGeom>
              <a:avLst/>
              <a:gdLst>
                <a:gd name="T0" fmla="*/ 25 w 251"/>
                <a:gd name="T1" fmla="*/ 34 h 102"/>
                <a:gd name="T2" fmla="*/ 25 w 251"/>
                <a:gd name="T3" fmla="*/ 34 h 102"/>
                <a:gd name="T4" fmla="*/ 0 w 251"/>
                <a:gd name="T5" fmla="*/ 63 h 102"/>
                <a:gd name="T6" fmla="*/ 0 w 251"/>
                <a:gd name="T7" fmla="*/ 63 h 102"/>
                <a:gd name="T8" fmla="*/ 25 w 251"/>
                <a:gd name="T9" fmla="*/ 34 h 102"/>
                <a:gd name="T10" fmla="*/ 102 w 251"/>
                <a:gd name="T11" fmla="*/ 0 h 102"/>
                <a:gd name="T12" fmla="*/ 102 w 251"/>
                <a:gd name="T13" fmla="*/ 0 h 102"/>
                <a:gd name="T14" fmla="*/ 25 w 251"/>
                <a:gd name="T15" fmla="*/ 34 h 102"/>
                <a:gd name="T16" fmla="*/ 25 w 251"/>
                <a:gd name="T17" fmla="*/ 34 h 102"/>
                <a:gd name="T18" fmla="*/ 25 w 251"/>
                <a:gd name="T19" fmla="*/ 34 h 102"/>
                <a:gd name="T20" fmla="*/ 102 w 251"/>
                <a:gd name="T21" fmla="*/ 0 h 102"/>
                <a:gd name="T22" fmla="*/ 182 w 251"/>
                <a:gd name="T23" fmla="*/ 34 h 102"/>
                <a:gd name="T24" fmla="*/ 250 w 251"/>
                <a:gd name="T25" fmla="*/ 101 h 102"/>
                <a:gd name="T26" fmla="*/ 182 w 251"/>
                <a:gd name="T27" fmla="*/ 34 h 102"/>
                <a:gd name="T28" fmla="*/ 102 w 251"/>
                <a:gd name="T29" fmla="*/ 0 h 102"/>
                <a:gd name="T30" fmla="*/ 25 w 251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1" h="102">
                  <a:moveTo>
                    <a:pt x="25" y="34"/>
                  </a:moveTo>
                  <a:lnTo>
                    <a:pt x="25" y="34"/>
                  </a:lnTo>
                  <a:cubicBezTo>
                    <a:pt x="13" y="42"/>
                    <a:pt x="9" y="51"/>
                    <a:pt x="0" y="63"/>
                  </a:cubicBezTo>
                  <a:lnTo>
                    <a:pt x="0" y="63"/>
                  </a:lnTo>
                  <a:cubicBezTo>
                    <a:pt x="9" y="51"/>
                    <a:pt x="13" y="42"/>
                    <a:pt x="25" y="34"/>
                  </a:cubicBezTo>
                  <a:lnTo>
                    <a:pt x="102" y="0"/>
                  </a:lnTo>
                  <a:lnTo>
                    <a:pt x="102" y="0"/>
                  </a:lnTo>
                  <a:cubicBezTo>
                    <a:pt x="72" y="0"/>
                    <a:pt x="47" y="13"/>
                    <a:pt x="25" y="34"/>
                  </a:cubicBezTo>
                  <a:lnTo>
                    <a:pt x="25" y="34"/>
                  </a:lnTo>
                  <a:lnTo>
                    <a:pt x="25" y="34"/>
                  </a:lnTo>
                  <a:cubicBezTo>
                    <a:pt x="47" y="13"/>
                    <a:pt x="72" y="0"/>
                    <a:pt x="102" y="0"/>
                  </a:cubicBezTo>
                  <a:cubicBezTo>
                    <a:pt x="131" y="0"/>
                    <a:pt x="161" y="13"/>
                    <a:pt x="182" y="34"/>
                  </a:cubicBezTo>
                  <a:cubicBezTo>
                    <a:pt x="250" y="101"/>
                    <a:pt x="250" y="101"/>
                    <a:pt x="250" y="101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61" y="13"/>
                    <a:pt x="131" y="0"/>
                    <a:pt x="102" y="0"/>
                  </a:cubicBezTo>
                  <a:lnTo>
                    <a:pt x="25" y="34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Freeform 1342"/>
            <p:cNvSpPr>
              <a:spLocks noChangeArrowheads="1"/>
            </p:cNvSpPr>
            <p:nvPr/>
          </p:nvSpPr>
          <p:spPr bwMode="auto">
            <a:xfrm>
              <a:off x="7716838" y="2990850"/>
              <a:ext cx="1587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Freeform 1343"/>
            <p:cNvSpPr>
              <a:spLocks noChangeArrowheads="1"/>
            </p:cNvSpPr>
            <p:nvPr/>
          </p:nvSpPr>
          <p:spPr bwMode="auto">
            <a:xfrm>
              <a:off x="7716838" y="2990850"/>
              <a:ext cx="1587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Freeform 1344"/>
            <p:cNvSpPr>
              <a:spLocks noChangeArrowheads="1"/>
            </p:cNvSpPr>
            <p:nvPr/>
          </p:nvSpPr>
          <p:spPr bwMode="auto">
            <a:xfrm>
              <a:off x="7618413" y="3173413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Freeform 1345"/>
            <p:cNvSpPr>
              <a:spLocks noChangeArrowheads="1"/>
            </p:cNvSpPr>
            <p:nvPr/>
          </p:nvSpPr>
          <p:spPr bwMode="auto">
            <a:xfrm>
              <a:off x="7621588" y="2990850"/>
              <a:ext cx="220662" cy="282575"/>
            </a:xfrm>
            <a:custGeom>
              <a:avLst/>
              <a:gdLst>
                <a:gd name="T0" fmla="*/ 610 w 611"/>
                <a:gd name="T1" fmla="*/ 784 h 785"/>
                <a:gd name="T2" fmla="*/ 610 w 611"/>
                <a:gd name="T3" fmla="*/ 784 h 785"/>
                <a:gd name="T4" fmla="*/ 335 w 611"/>
                <a:gd name="T5" fmla="*/ 784 h 785"/>
                <a:gd name="T6" fmla="*/ 34 w 611"/>
                <a:gd name="T7" fmla="*/ 472 h 785"/>
                <a:gd name="T8" fmla="*/ 0 w 611"/>
                <a:gd name="T9" fmla="*/ 392 h 785"/>
                <a:gd name="T10" fmla="*/ 38 w 611"/>
                <a:gd name="T11" fmla="*/ 316 h 785"/>
                <a:gd name="T12" fmla="*/ 195 w 611"/>
                <a:gd name="T13" fmla="*/ 316 h 785"/>
                <a:gd name="T14" fmla="*/ 263 w 611"/>
                <a:gd name="T15" fmla="*/ 383 h 785"/>
                <a:gd name="T16" fmla="*/ 263 w 611"/>
                <a:gd name="T17" fmla="*/ 0 h 785"/>
                <a:gd name="T18" fmla="*/ 610 w 611"/>
                <a:gd name="T19" fmla="*/ 337 h 785"/>
                <a:gd name="T20" fmla="*/ 610 w 611"/>
                <a:gd name="T21" fmla="*/ 784 h 785"/>
                <a:gd name="T22" fmla="*/ 356 w 611"/>
                <a:gd name="T23" fmla="*/ 733 h 785"/>
                <a:gd name="T24" fmla="*/ 356 w 611"/>
                <a:gd name="T25" fmla="*/ 733 h 785"/>
                <a:gd name="T26" fmla="*/ 563 w 611"/>
                <a:gd name="T27" fmla="*/ 733 h 785"/>
                <a:gd name="T28" fmla="*/ 563 w 611"/>
                <a:gd name="T29" fmla="*/ 358 h 785"/>
                <a:gd name="T30" fmla="*/ 309 w 611"/>
                <a:gd name="T31" fmla="*/ 113 h 785"/>
                <a:gd name="T32" fmla="*/ 309 w 611"/>
                <a:gd name="T33" fmla="*/ 501 h 785"/>
                <a:gd name="T34" fmla="*/ 161 w 611"/>
                <a:gd name="T35" fmla="*/ 354 h 785"/>
                <a:gd name="T36" fmla="*/ 72 w 611"/>
                <a:gd name="T37" fmla="*/ 350 h 785"/>
                <a:gd name="T38" fmla="*/ 51 w 611"/>
                <a:gd name="T39" fmla="*/ 392 h 785"/>
                <a:gd name="T40" fmla="*/ 68 w 611"/>
                <a:gd name="T41" fmla="*/ 438 h 785"/>
                <a:gd name="T42" fmla="*/ 356 w 611"/>
                <a:gd name="T43" fmla="*/ 733 h 785"/>
                <a:gd name="T44" fmla="*/ 610 w 611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5">
                  <a:moveTo>
                    <a:pt x="610" y="784"/>
                  </a:moveTo>
                  <a:lnTo>
                    <a:pt x="610" y="784"/>
                  </a:lnTo>
                  <a:cubicBezTo>
                    <a:pt x="335" y="784"/>
                    <a:pt x="335" y="784"/>
                    <a:pt x="335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5" y="362"/>
                    <a:pt x="17" y="333"/>
                    <a:pt x="38" y="316"/>
                  </a:cubicBezTo>
                  <a:cubicBezTo>
                    <a:pt x="81" y="270"/>
                    <a:pt x="153" y="274"/>
                    <a:pt x="195" y="316"/>
                  </a:cubicBezTo>
                  <a:cubicBezTo>
                    <a:pt x="263" y="383"/>
                    <a:pt x="263" y="383"/>
                    <a:pt x="263" y="383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7"/>
                    <a:pt x="610" y="337"/>
                    <a:pt x="610" y="337"/>
                  </a:cubicBezTo>
                  <a:cubicBezTo>
                    <a:pt x="610" y="784"/>
                    <a:pt x="610" y="784"/>
                    <a:pt x="610" y="784"/>
                  </a:cubicBezTo>
                  <a:lnTo>
                    <a:pt x="356" y="733"/>
                  </a:lnTo>
                  <a:lnTo>
                    <a:pt x="356" y="733"/>
                  </a:lnTo>
                  <a:cubicBezTo>
                    <a:pt x="563" y="733"/>
                    <a:pt x="563" y="733"/>
                    <a:pt x="563" y="733"/>
                  </a:cubicBezTo>
                  <a:cubicBezTo>
                    <a:pt x="563" y="358"/>
                    <a:pt x="563" y="358"/>
                    <a:pt x="563" y="358"/>
                  </a:cubicBezTo>
                  <a:cubicBezTo>
                    <a:pt x="309" y="113"/>
                    <a:pt x="309" y="113"/>
                    <a:pt x="309" y="113"/>
                  </a:cubicBezTo>
                  <a:cubicBezTo>
                    <a:pt x="309" y="501"/>
                    <a:pt x="309" y="501"/>
                    <a:pt x="309" y="501"/>
                  </a:cubicBezTo>
                  <a:cubicBezTo>
                    <a:pt x="161" y="354"/>
                    <a:pt x="161" y="354"/>
                    <a:pt x="161" y="354"/>
                  </a:cubicBezTo>
                  <a:cubicBezTo>
                    <a:pt x="136" y="329"/>
                    <a:pt x="98" y="324"/>
                    <a:pt x="72" y="350"/>
                  </a:cubicBezTo>
                  <a:cubicBezTo>
                    <a:pt x="60" y="362"/>
                    <a:pt x="51" y="375"/>
                    <a:pt x="51" y="392"/>
                  </a:cubicBezTo>
                  <a:cubicBezTo>
                    <a:pt x="51" y="409"/>
                    <a:pt x="60" y="426"/>
                    <a:pt x="68" y="438"/>
                  </a:cubicBezTo>
                  <a:cubicBezTo>
                    <a:pt x="356" y="733"/>
                    <a:pt x="356" y="733"/>
                    <a:pt x="356" y="733"/>
                  </a:cubicBezTo>
                  <a:lnTo>
                    <a:pt x="610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Freeform 1346"/>
            <p:cNvSpPr>
              <a:spLocks noChangeArrowheads="1"/>
            </p:cNvSpPr>
            <p:nvPr/>
          </p:nvSpPr>
          <p:spPr bwMode="auto">
            <a:xfrm>
              <a:off x="7664450" y="3030538"/>
              <a:ext cx="160338" cy="223837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Freeform 1347"/>
            <p:cNvSpPr>
              <a:spLocks noChangeArrowheads="1"/>
            </p:cNvSpPr>
            <p:nvPr/>
          </p:nvSpPr>
          <p:spPr bwMode="auto">
            <a:xfrm>
              <a:off x="7664450" y="3030538"/>
              <a:ext cx="160338" cy="223837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Freeform 1348"/>
            <p:cNvSpPr>
              <a:spLocks noChangeArrowheads="1"/>
            </p:cNvSpPr>
            <p:nvPr/>
          </p:nvSpPr>
          <p:spPr bwMode="auto">
            <a:xfrm>
              <a:off x="7639050" y="3109913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7" y="8"/>
                    <a:pt x="81" y="0"/>
                    <a:pt x="6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Freeform 1349"/>
            <p:cNvSpPr>
              <a:spLocks noChangeArrowheads="1"/>
            </p:cNvSpPr>
            <p:nvPr/>
          </p:nvSpPr>
          <p:spPr bwMode="auto">
            <a:xfrm>
              <a:off x="7732713" y="3030538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Freeform 1350"/>
            <p:cNvSpPr>
              <a:spLocks noChangeArrowheads="1"/>
            </p:cNvSpPr>
            <p:nvPr/>
          </p:nvSpPr>
          <p:spPr bwMode="auto">
            <a:xfrm>
              <a:off x="7732713" y="3030538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Freeform 1351"/>
            <p:cNvSpPr>
              <a:spLocks noChangeArrowheads="1"/>
            </p:cNvSpPr>
            <p:nvPr/>
          </p:nvSpPr>
          <p:spPr bwMode="auto">
            <a:xfrm>
              <a:off x="7597775" y="2909888"/>
              <a:ext cx="66675" cy="149225"/>
            </a:xfrm>
            <a:custGeom>
              <a:avLst/>
              <a:gdLst>
                <a:gd name="T0" fmla="*/ 38 w 187"/>
                <a:gd name="T1" fmla="*/ 181 h 414"/>
                <a:gd name="T2" fmla="*/ 38 w 187"/>
                <a:gd name="T3" fmla="*/ 181 h 414"/>
                <a:gd name="T4" fmla="*/ 0 w 187"/>
                <a:gd name="T5" fmla="*/ 181 h 414"/>
                <a:gd name="T6" fmla="*/ 0 w 187"/>
                <a:gd name="T7" fmla="*/ 122 h 414"/>
                <a:gd name="T8" fmla="*/ 38 w 187"/>
                <a:gd name="T9" fmla="*/ 122 h 414"/>
                <a:gd name="T10" fmla="*/ 38 w 187"/>
                <a:gd name="T11" fmla="*/ 110 h 414"/>
                <a:gd name="T12" fmla="*/ 160 w 187"/>
                <a:gd name="T13" fmla="*/ 0 h 414"/>
                <a:gd name="T14" fmla="*/ 186 w 187"/>
                <a:gd name="T15" fmla="*/ 0 h 414"/>
                <a:gd name="T16" fmla="*/ 186 w 187"/>
                <a:gd name="T17" fmla="*/ 63 h 414"/>
                <a:gd name="T18" fmla="*/ 169 w 187"/>
                <a:gd name="T19" fmla="*/ 63 h 414"/>
                <a:gd name="T20" fmla="*/ 114 w 187"/>
                <a:gd name="T21" fmla="*/ 110 h 414"/>
                <a:gd name="T22" fmla="*/ 114 w 187"/>
                <a:gd name="T23" fmla="*/ 122 h 414"/>
                <a:gd name="T24" fmla="*/ 177 w 187"/>
                <a:gd name="T25" fmla="*/ 122 h 414"/>
                <a:gd name="T26" fmla="*/ 177 w 187"/>
                <a:gd name="T27" fmla="*/ 181 h 414"/>
                <a:gd name="T28" fmla="*/ 114 w 187"/>
                <a:gd name="T29" fmla="*/ 181 h 414"/>
                <a:gd name="T30" fmla="*/ 114 w 187"/>
                <a:gd name="T31" fmla="*/ 413 h 414"/>
                <a:gd name="T32" fmla="*/ 38 w 187"/>
                <a:gd name="T33" fmla="*/ 413 h 414"/>
                <a:gd name="T34" fmla="*/ 38 w 187"/>
                <a:gd name="T35" fmla="*/ 181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7" h="414">
                  <a:moveTo>
                    <a:pt x="38" y="181"/>
                  </a:moveTo>
                  <a:lnTo>
                    <a:pt x="38" y="181"/>
                  </a:lnTo>
                  <a:cubicBezTo>
                    <a:pt x="0" y="181"/>
                    <a:pt x="0" y="181"/>
                    <a:pt x="0" y="181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3"/>
                    <a:pt x="118" y="0"/>
                    <a:pt x="160" y="0"/>
                  </a:cubicBezTo>
                  <a:cubicBezTo>
                    <a:pt x="173" y="0"/>
                    <a:pt x="186" y="0"/>
                    <a:pt x="186" y="0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6" y="63"/>
                    <a:pt x="177" y="63"/>
                    <a:pt x="169" y="63"/>
                  </a:cubicBezTo>
                  <a:cubicBezTo>
                    <a:pt x="148" y="63"/>
                    <a:pt x="114" y="67"/>
                    <a:pt x="114" y="11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77" y="122"/>
                    <a:pt x="177" y="122"/>
                    <a:pt x="177" y="122"/>
                  </a:cubicBezTo>
                  <a:cubicBezTo>
                    <a:pt x="177" y="181"/>
                    <a:pt x="177" y="181"/>
                    <a:pt x="177" y="181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4" y="413"/>
                    <a:pt x="114" y="413"/>
                    <a:pt x="114" y="413"/>
                  </a:cubicBezTo>
                  <a:cubicBezTo>
                    <a:pt x="38" y="413"/>
                    <a:pt x="38" y="413"/>
                    <a:pt x="38" y="413"/>
                  </a:cubicBezTo>
                  <a:lnTo>
                    <a:pt x="38" y="1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17" name="Group 716"/>
          <p:cNvGrpSpPr/>
          <p:nvPr/>
        </p:nvGrpSpPr>
        <p:grpSpPr>
          <a:xfrm>
            <a:off x="5901179" y="3498294"/>
            <a:ext cx="320675" cy="411163"/>
            <a:chOff x="7521575" y="3467100"/>
            <a:chExt cx="320675" cy="411163"/>
          </a:xfrm>
        </p:grpSpPr>
        <p:sp>
          <p:nvSpPr>
            <p:cNvPr id="718" name="Freeform 1352"/>
            <p:cNvSpPr>
              <a:spLocks noChangeArrowheads="1"/>
            </p:cNvSpPr>
            <p:nvPr/>
          </p:nvSpPr>
          <p:spPr bwMode="auto">
            <a:xfrm>
              <a:off x="7639050" y="3636963"/>
              <a:ext cx="184150" cy="223837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58 w 513"/>
                <a:gd name="T11" fmla="*/ 0 h 621"/>
                <a:gd name="T12" fmla="*/ 258 w 513"/>
                <a:gd name="T13" fmla="*/ 388 h 621"/>
                <a:gd name="T14" fmla="*/ 110 w 513"/>
                <a:gd name="T15" fmla="*/ 241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58" y="388"/>
                    <a:pt x="258" y="388"/>
                    <a:pt x="258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Freeform 1353"/>
            <p:cNvSpPr>
              <a:spLocks noChangeArrowheads="1"/>
            </p:cNvSpPr>
            <p:nvPr/>
          </p:nvSpPr>
          <p:spPr bwMode="auto">
            <a:xfrm>
              <a:off x="7626350" y="3771900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Freeform 1354"/>
            <p:cNvSpPr>
              <a:spLocks noChangeArrowheads="1"/>
            </p:cNvSpPr>
            <p:nvPr/>
          </p:nvSpPr>
          <p:spPr bwMode="auto">
            <a:xfrm>
              <a:off x="7626350" y="3771900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Freeform 1355"/>
            <p:cNvSpPr>
              <a:spLocks noChangeArrowheads="1"/>
            </p:cNvSpPr>
            <p:nvPr/>
          </p:nvSpPr>
          <p:spPr bwMode="auto">
            <a:xfrm>
              <a:off x="7639050" y="3771900"/>
              <a:ext cx="23813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0 w 65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Freeform 1356"/>
            <p:cNvSpPr>
              <a:spLocks noChangeArrowheads="1"/>
            </p:cNvSpPr>
            <p:nvPr/>
          </p:nvSpPr>
          <p:spPr bwMode="auto">
            <a:xfrm>
              <a:off x="7639050" y="3771900"/>
              <a:ext cx="23813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0 w 65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Freeform 1357"/>
            <p:cNvSpPr>
              <a:spLocks noChangeArrowheads="1"/>
            </p:cNvSpPr>
            <p:nvPr/>
          </p:nvSpPr>
          <p:spPr bwMode="auto">
            <a:xfrm>
              <a:off x="7537450" y="3486150"/>
              <a:ext cx="180975" cy="287338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Freeform 1358"/>
            <p:cNvSpPr>
              <a:spLocks noChangeArrowheads="1"/>
            </p:cNvSpPr>
            <p:nvPr/>
          </p:nvSpPr>
          <p:spPr bwMode="auto">
            <a:xfrm>
              <a:off x="7537450" y="3486150"/>
              <a:ext cx="180975" cy="287338"/>
            </a:xfrm>
            <a:custGeom>
              <a:avLst/>
              <a:gdLst>
                <a:gd name="T0" fmla="*/ 503 w 504"/>
                <a:gd name="T1" fmla="*/ 797 h 798"/>
                <a:gd name="T2" fmla="*/ 0 w 504"/>
                <a:gd name="T3" fmla="*/ 797 h 798"/>
                <a:gd name="T4" fmla="*/ 0 w 504"/>
                <a:gd name="T5" fmla="*/ 0 h 798"/>
                <a:gd name="T6" fmla="*/ 503 w 504"/>
                <a:gd name="T7" fmla="*/ 0 h 798"/>
                <a:gd name="T8" fmla="*/ 503 w 504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4" h="798">
                  <a:moveTo>
                    <a:pt x="50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3" y="0"/>
                  </a:lnTo>
                  <a:lnTo>
                    <a:pt x="503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Freeform 1359"/>
            <p:cNvSpPr>
              <a:spLocks noChangeArrowheads="1"/>
            </p:cNvSpPr>
            <p:nvPr/>
          </p:nvSpPr>
          <p:spPr bwMode="auto">
            <a:xfrm>
              <a:off x="7521575" y="3467100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6" name="Freeform 1360"/>
            <p:cNvSpPr>
              <a:spLocks noChangeArrowheads="1"/>
            </p:cNvSpPr>
            <p:nvPr/>
          </p:nvSpPr>
          <p:spPr bwMode="auto">
            <a:xfrm>
              <a:off x="7521575" y="3467100"/>
              <a:ext cx="212725" cy="339725"/>
            </a:xfrm>
            <a:custGeom>
              <a:avLst/>
              <a:gdLst>
                <a:gd name="T0" fmla="*/ 0 w 589"/>
                <a:gd name="T1" fmla="*/ 0 h 942"/>
                <a:gd name="T2" fmla="*/ 0 w 589"/>
                <a:gd name="T3" fmla="*/ 941 h 942"/>
                <a:gd name="T4" fmla="*/ 419 w 589"/>
                <a:gd name="T5" fmla="*/ 941 h 942"/>
                <a:gd name="T6" fmla="*/ 377 w 589"/>
                <a:gd name="T7" fmla="*/ 898 h 942"/>
                <a:gd name="T8" fmla="*/ 330 w 589"/>
                <a:gd name="T9" fmla="*/ 848 h 942"/>
                <a:gd name="T10" fmla="*/ 47 w 589"/>
                <a:gd name="T11" fmla="*/ 848 h 942"/>
                <a:gd name="T12" fmla="*/ 47 w 589"/>
                <a:gd name="T13" fmla="*/ 51 h 942"/>
                <a:gd name="T14" fmla="*/ 542 w 589"/>
                <a:gd name="T15" fmla="*/ 51 h 942"/>
                <a:gd name="T16" fmla="*/ 542 w 589"/>
                <a:gd name="T17" fmla="*/ 742 h 942"/>
                <a:gd name="T18" fmla="*/ 588 w 589"/>
                <a:gd name="T19" fmla="*/ 789 h 942"/>
                <a:gd name="T20" fmla="*/ 588 w 589"/>
                <a:gd name="T21" fmla="*/ 0 h 942"/>
                <a:gd name="T22" fmla="*/ 0 w 589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9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7" y="848"/>
                  </a:lnTo>
                  <a:lnTo>
                    <a:pt x="47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88" y="789"/>
                  </a:lnTo>
                  <a:lnTo>
                    <a:pt x="588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7" name="Freeform 1361"/>
            <p:cNvSpPr>
              <a:spLocks noChangeArrowheads="1"/>
            </p:cNvSpPr>
            <p:nvPr/>
          </p:nvSpPr>
          <p:spPr bwMode="auto">
            <a:xfrm>
              <a:off x="7626350" y="3486150"/>
              <a:ext cx="90488" cy="249238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25 w 251"/>
                <a:gd name="T13" fmla="*/ 624 h 692"/>
                <a:gd name="T14" fmla="*/ 102 w 251"/>
                <a:gd name="T15" fmla="*/ 590 h 692"/>
                <a:gd name="T16" fmla="*/ 182 w 251"/>
                <a:gd name="T17" fmla="*/ 624 h 692"/>
                <a:gd name="T18" fmla="*/ 250 w 251"/>
                <a:gd name="T19" fmla="*/ 691 h 692"/>
                <a:gd name="T20" fmla="*/ 250 w 251"/>
                <a:gd name="T21" fmla="*/ 308 h 692"/>
                <a:gd name="T22" fmla="*/ 250 w 251"/>
                <a:gd name="T23" fmla="*/ 308 h 692"/>
                <a:gd name="T24" fmla="*/ 250 w 251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9" y="641"/>
                    <a:pt x="13" y="632"/>
                    <a:pt x="25" y="624"/>
                  </a:cubicBezTo>
                  <a:lnTo>
                    <a:pt x="25" y="624"/>
                  </a:ln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8"/>
                    <a:pt x="250" y="308"/>
                    <a:pt x="250" y="308"/>
                  </a:cubicBezTo>
                  <a:lnTo>
                    <a:pt x="250" y="308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8" name="Freeform 1362"/>
            <p:cNvSpPr>
              <a:spLocks noChangeArrowheads="1"/>
            </p:cNvSpPr>
            <p:nvPr/>
          </p:nvSpPr>
          <p:spPr bwMode="auto">
            <a:xfrm>
              <a:off x="7716838" y="3486150"/>
              <a:ext cx="3175" cy="114300"/>
            </a:xfrm>
            <a:custGeom>
              <a:avLst/>
              <a:gdLst>
                <a:gd name="T0" fmla="*/ 0 w 9"/>
                <a:gd name="T1" fmla="*/ 308 h 317"/>
                <a:gd name="T2" fmla="*/ 0 w 9"/>
                <a:gd name="T3" fmla="*/ 308 h 317"/>
                <a:gd name="T4" fmla="*/ 4 w 9"/>
                <a:gd name="T5" fmla="*/ 312 h 317"/>
                <a:gd name="T6" fmla="*/ 8 w 9"/>
                <a:gd name="T7" fmla="*/ 316 h 317"/>
                <a:gd name="T8" fmla="*/ 0 w 9"/>
                <a:gd name="T9" fmla="*/ 308 h 317"/>
                <a:gd name="T10" fmla="*/ 0 w 9"/>
                <a:gd name="T11" fmla="*/ 0 h 317"/>
                <a:gd name="T12" fmla="*/ 0 w 9"/>
                <a:gd name="T13" fmla="*/ 0 h 317"/>
                <a:gd name="T14" fmla="*/ 0 w 9"/>
                <a:gd name="T15" fmla="*/ 308 h 317"/>
                <a:gd name="T16" fmla="*/ 0 w 9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317">
                  <a:moveTo>
                    <a:pt x="0" y="308"/>
                  </a:moveTo>
                  <a:lnTo>
                    <a:pt x="0" y="308"/>
                  </a:lnTo>
                  <a:lnTo>
                    <a:pt x="4" y="312"/>
                  </a:lnTo>
                  <a:lnTo>
                    <a:pt x="8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9" name="Freeform 1363"/>
            <p:cNvSpPr>
              <a:spLocks noChangeArrowheads="1"/>
            </p:cNvSpPr>
            <p:nvPr/>
          </p:nvSpPr>
          <p:spPr bwMode="auto">
            <a:xfrm>
              <a:off x="7716838" y="3595688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4 w 9"/>
                <a:gd name="T5" fmla="*/ 4 h 9"/>
                <a:gd name="T6" fmla="*/ 8 w 9"/>
                <a:gd name="T7" fmla="*/ 8 h 9"/>
                <a:gd name="T8" fmla="*/ 0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0" name="Freeform 1364"/>
            <p:cNvSpPr>
              <a:spLocks noChangeArrowheads="1"/>
            </p:cNvSpPr>
            <p:nvPr/>
          </p:nvSpPr>
          <p:spPr bwMode="auto">
            <a:xfrm>
              <a:off x="7716838" y="3486150"/>
              <a:ext cx="1587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1" name="Freeform 1365"/>
            <p:cNvSpPr>
              <a:spLocks noChangeArrowheads="1"/>
            </p:cNvSpPr>
            <p:nvPr/>
          </p:nvSpPr>
          <p:spPr bwMode="auto">
            <a:xfrm>
              <a:off x="7626350" y="3697288"/>
              <a:ext cx="90488" cy="36512"/>
            </a:xfrm>
            <a:custGeom>
              <a:avLst/>
              <a:gdLst>
                <a:gd name="T0" fmla="*/ 25 w 251"/>
                <a:gd name="T1" fmla="*/ 34 h 102"/>
                <a:gd name="T2" fmla="*/ 25 w 251"/>
                <a:gd name="T3" fmla="*/ 34 h 102"/>
                <a:gd name="T4" fmla="*/ 0 w 251"/>
                <a:gd name="T5" fmla="*/ 63 h 102"/>
                <a:gd name="T6" fmla="*/ 0 w 251"/>
                <a:gd name="T7" fmla="*/ 63 h 102"/>
                <a:gd name="T8" fmla="*/ 25 w 251"/>
                <a:gd name="T9" fmla="*/ 34 h 102"/>
                <a:gd name="T10" fmla="*/ 102 w 251"/>
                <a:gd name="T11" fmla="*/ 0 h 102"/>
                <a:gd name="T12" fmla="*/ 102 w 251"/>
                <a:gd name="T13" fmla="*/ 0 h 102"/>
                <a:gd name="T14" fmla="*/ 25 w 251"/>
                <a:gd name="T15" fmla="*/ 34 h 102"/>
                <a:gd name="T16" fmla="*/ 25 w 251"/>
                <a:gd name="T17" fmla="*/ 34 h 102"/>
                <a:gd name="T18" fmla="*/ 25 w 251"/>
                <a:gd name="T19" fmla="*/ 34 h 102"/>
                <a:gd name="T20" fmla="*/ 102 w 251"/>
                <a:gd name="T21" fmla="*/ 0 h 102"/>
                <a:gd name="T22" fmla="*/ 182 w 251"/>
                <a:gd name="T23" fmla="*/ 34 h 102"/>
                <a:gd name="T24" fmla="*/ 250 w 251"/>
                <a:gd name="T25" fmla="*/ 101 h 102"/>
                <a:gd name="T26" fmla="*/ 182 w 251"/>
                <a:gd name="T27" fmla="*/ 34 h 102"/>
                <a:gd name="T28" fmla="*/ 102 w 251"/>
                <a:gd name="T29" fmla="*/ 0 h 102"/>
                <a:gd name="T30" fmla="*/ 25 w 251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1" h="102">
                  <a:moveTo>
                    <a:pt x="25" y="34"/>
                  </a:moveTo>
                  <a:lnTo>
                    <a:pt x="25" y="34"/>
                  </a:lnTo>
                  <a:cubicBezTo>
                    <a:pt x="13" y="42"/>
                    <a:pt x="9" y="51"/>
                    <a:pt x="0" y="63"/>
                  </a:cubicBezTo>
                  <a:lnTo>
                    <a:pt x="0" y="63"/>
                  </a:lnTo>
                  <a:cubicBezTo>
                    <a:pt x="9" y="51"/>
                    <a:pt x="13" y="42"/>
                    <a:pt x="25" y="34"/>
                  </a:cubicBezTo>
                  <a:lnTo>
                    <a:pt x="102" y="0"/>
                  </a:lnTo>
                  <a:lnTo>
                    <a:pt x="102" y="0"/>
                  </a:lnTo>
                  <a:cubicBezTo>
                    <a:pt x="72" y="0"/>
                    <a:pt x="47" y="13"/>
                    <a:pt x="25" y="34"/>
                  </a:cubicBezTo>
                  <a:lnTo>
                    <a:pt x="25" y="34"/>
                  </a:lnTo>
                  <a:lnTo>
                    <a:pt x="25" y="34"/>
                  </a:lnTo>
                  <a:cubicBezTo>
                    <a:pt x="47" y="13"/>
                    <a:pt x="72" y="0"/>
                    <a:pt x="102" y="0"/>
                  </a:cubicBezTo>
                  <a:cubicBezTo>
                    <a:pt x="131" y="0"/>
                    <a:pt x="161" y="13"/>
                    <a:pt x="182" y="34"/>
                  </a:cubicBezTo>
                  <a:cubicBezTo>
                    <a:pt x="250" y="101"/>
                    <a:pt x="250" y="101"/>
                    <a:pt x="250" y="101"/>
                  </a:cubicBezTo>
                  <a:cubicBezTo>
                    <a:pt x="182" y="34"/>
                    <a:pt x="182" y="34"/>
                    <a:pt x="182" y="34"/>
                  </a:cubicBezTo>
                  <a:cubicBezTo>
                    <a:pt x="161" y="13"/>
                    <a:pt x="131" y="0"/>
                    <a:pt x="102" y="0"/>
                  </a:cubicBezTo>
                  <a:lnTo>
                    <a:pt x="25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2" name="Freeform 1366"/>
            <p:cNvSpPr>
              <a:spLocks noChangeArrowheads="1"/>
            </p:cNvSpPr>
            <p:nvPr/>
          </p:nvSpPr>
          <p:spPr bwMode="auto">
            <a:xfrm>
              <a:off x="7716838" y="3595688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3" name="Freeform 1367"/>
            <p:cNvSpPr>
              <a:spLocks noChangeArrowheads="1"/>
            </p:cNvSpPr>
            <p:nvPr/>
          </p:nvSpPr>
          <p:spPr bwMode="auto">
            <a:xfrm>
              <a:off x="7716838" y="3595688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4" name="Freeform 1368"/>
            <p:cNvSpPr>
              <a:spLocks noChangeArrowheads="1"/>
            </p:cNvSpPr>
            <p:nvPr/>
          </p:nvSpPr>
          <p:spPr bwMode="auto">
            <a:xfrm>
              <a:off x="7618413" y="3779838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5" name="Freeform 1369"/>
            <p:cNvSpPr>
              <a:spLocks noChangeArrowheads="1"/>
            </p:cNvSpPr>
            <p:nvPr/>
          </p:nvSpPr>
          <p:spPr bwMode="auto">
            <a:xfrm>
              <a:off x="7621588" y="3595688"/>
              <a:ext cx="220662" cy="282575"/>
            </a:xfrm>
            <a:custGeom>
              <a:avLst/>
              <a:gdLst>
                <a:gd name="T0" fmla="*/ 610 w 611"/>
                <a:gd name="T1" fmla="*/ 784 h 785"/>
                <a:gd name="T2" fmla="*/ 610 w 611"/>
                <a:gd name="T3" fmla="*/ 784 h 785"/>
                <a:gd name="T4" fmla="*/ 335 w 611"/>
                <a:gd name="T5" fmla="*/ 784 h 785"/>
                <a:gd name="T6" fmla="*/ 34 w 611"/>
                <a:gd name="T7" fmla="*/ 472 h 785"/>
                <a:gd name="T8" fmla="*/ 0 w 611"/>
                <a:gd name="T9" fmla="*/ 392 h 785"/>
                <a:gd name="T10" fmla="*/ 38 w 611"/>
                <a:gd name="T11" fmla="*/ 316 h 785"/>
                <a:gd name="T12" fmla="*/ 195 w 611"/>
                <a:gd name="T13" fmla="*/ 316 h 785"/>
                <a:gd name="T14" fmla="*/ 263 w 611"/>
                <a:gd name="T15" fmla="*/ 383 h 785"/>
                <a:gd name="T16" fmla="*/ 263 w 611"/>
                <a:gd name="T17" fmla="*/ 0 h 785"/>
                <a:gd name="T18" fmla="*/ 610 w 611"/>
                <a:gd name="T19" fmla="*/ 337 h 785"/>
                <a:gd name="T20" fmla="*/ 610 w 611"/>
                <a:gd name="T21" fmla="*/ 784 h 785"/>
                <a:gd name="T22" fmla="*/ 356 w 611"/>
                <a:gd name="T23" fmla="*/ 733 h 785"/>
                <a:gd name="T24" fmla="*/ 356 w 611"/>
                <a:gd name="T25" fmla="*/ 733 h 785"/>
                <a:gd name="T26" fmla="*/ 563 w 611"/>
                <a:gd name="T27" fmla="*/ 733 h 785"/>
                <a:gd name="T28" fmla="*/ 563 w 611"/>
                <a:gd name="T29" fmla="*/ 358 h 785"/>
                <a:gd name="T30" fmla="*/ 309 w 611"/>
                <a:gd name="T31" fmla="*/ 113 h 785"/>
                <a:gd name="T32" fmla="*/ 309 w 611"/>
                <a:gd name="T33" fmla="*/ 501 h 785"/>
                <a:gd name="T34" fmla="*/ 161 w 611"/>
                <a:gd name="T35" fmla="*/ 354 h 785"/>
                <a:gd name="T36" fmla="*/ 72 w 611"/>
                <a:gd name="T37" fmla="*/ 350 h 785"/>
                <a:gd name="T38" fmla="*/ 51 w 611"/>
                <a:gd name="T39" fmla="*/ 392 h 785"/>
                <a:gd name="T40" fmla="*/ 68 w 611"/>
                <a:gd name="T41" fmla="*/ 438 h 785"/>
                <a:gd name="T42" fmla="*/ 356 w 611"/>
                <a:gd name="T43" fmla="*/ 733 h 785"/>
                <a:gd name="T44" fmla="*/ 610 w 611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5">
                  <a:moveTo>
                    <a:pt x="610" y="784"/>
                  </a:moveTo>
                  <a:lnTo>
                    <a:pt x="610" y="784"/>
                  </a:lnTo>
                  <a:cubicBezTo>
                    <a:pt x="335" y="784"/>
                    <a:pt x="335" y="784"/>
                    <a:pt x="335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5" y="362"/>
                    <a:pt x="17" y="333"/>
                    <a:pt x="38" y="316"/>
                  </a:cubicBezTo>
                  <a:cubicBezTo>
                    <a:pt x="81" y="270"/>
                    <a:pt x="153" y="274"/>
                    <a:pt x="195" y="316"/>
                  </a:cubicBezTo>
                  <a:cubicBezTo>
                    <a:pt x="263" y="383"/>
                    <a:pt x="263" y="383"/>
                    <a:pt x="263" y="383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7"/>
                    <a:pt x="610" y="337"/>
                    <a:pt x="610" y="337"/>
                  </a:cubicBezTo>
                  <a:cubicBezTo>
                    <a:pt x="610" y="784"/>
                    <a:pt x="610" y="784"/>
                    <a:pt x="610" y="784"/>
                  </a:cubicBezTo>
                  <a:lnTo>
                    <a:pt x="356" y="733"/>
                  </a:lnTo>
                  <a:lnTo>
                    <a:pt x="356" y="733"/>
                  </a:lnTo>
                  <a:cubicBezTo>
                    <a:pt x="563" y="733"/>
                    <a:pt x="563" y="733"/>
                    <a:pt x="563" y="733"/>
                  </a:cubicBezTo>
                  <a:cubicBezTo>
                    <a:pt x="563" y="358"/>
                    <a:pt x="563" y="358"/>
                    <a:pt x="563" y="358"/>
                  </a:cubicBezTo>
                  <a:cubicBezTo>
                    <a:pt x="309" y="113"/>
                    <a:pt x="309" y="113"/>
                    <a:pt x="309" y="113"/>
                  </a:cubicBezTo>
                  <a:cubicBezTo>
                    <a:pt x="309" y="501"/>
                    <a:pt x="309" y="501"/>
                    <a:pt x="309" y="501"/>
                  </a:cubicBezTo>
                  <a:cubicBezTo>
                    <a:pt x="161" y="354"/>
                    <a:pt x="161" y="354"/>
                    <a:pt x="161" y="354"/>
                  </a:cubicBezTo>
                  <a:cubicBezTo>
                    <a:pt x="136" y="329"/>
                    <a:pt x="98" y="324"/>
                    <a:pt x="72" y="350"/>
                  </a:cubicBezTo>
                  <a:cubicBezTo>
                    <a:pt x="60" y="362"/>
                    <a:pt x="51" y="375"/>
                    <a:pt x="51" y="392"/>
                  </a:cubicBezTo>
                  <a:cubicBezTo>
                    <a:pt x="51" y="409"/>
                    <a:pt x="60" y="426"/>
                    <a:pt x="68" y="438"/>
                  </a:cubicBezTo>
                  <a:cubicBezTo>
                    <a:pt x="356" y="733"/>
                    <a:pt x="356" y="733"/>
                    <a:pt x="356" y="733"/>
                  </a:cubicBezTo>
                  <a:lnTo>
                    <a:pt x="610" y="78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6" name="Freeform 1370"/>
            <p:cNvSpPr>
              <a:spLocks noChangeArrowheads="1"/>
            </p:cNvSpPr>
            <p:nvPr/>
          </p:nvSpPr>
          <p:spPr bwMode="auto">
            <a:xfrm>
              <a:off x="7664450" y="3636963"/>
              <a:ext cx="160338" cy="223837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7" name="Freeform 1371"/>
            <p:cNvSpPr>
              <a:spLocks noChangeArrowheads="1"/>
            </p:cNvSpPr>
            <p:nvPr/>
          </p:nvSpPr>
          <p:spPr bwMode="auto">
            <a:xfrm>
              <a:off x="7664450" y="3636963"/>
              <a:ext cx="160338" cy="223837"/>
            </a:xfrm>
            <a:custGeom>
              <a:avLst/>
              <a:gdLst>
                <a:gd name="T0" fmla="*/ 190 w 445"/>
                <a:gd name="T1" fmla="*/ 0 h 621"/>
                <a:gd name="T2" fmla="*/ 190 w 445"/>
                <a:gd name="T3" fmla="*/ 317 h 621"/>
                <a:gd name="T4" fmla="*/ 190 w 445"/>
                <a:gd name="T5" fmla="*/ 317 h 621"/>
                <a:gd name="T6" fmla="*/ 190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0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8" name="Freeform 1372"/>
            <p:cNvSpPr>
              <a:spLocks noChangeArrowheads="1"/>
            </p:cNvSpPr>
            <p:nvPr/>
          </p:nvSpPr>
          <p:spPr bwMode="auto">
            <a:xfrm>
              <a:off x="7639050" y="3716338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7" y="8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9" name="Freeform 1373"/>
            <p:cNvSpPr>
              <a:spLocks noChangeArrowheads="1"/>
            </p:cNvSpPr>
            <p:nvPr/>
          </p:nvSpPr>
          <p:spPr bwMode="auto">
            <a:xfrm>
              <a:off x="7732713" y="3636963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0" name="Freeform 1374"/>
            <p:cNvSpPr>
              <a:spLocks noChangeArrowheads="1"/>
            </p:cNvSpPr>
            <p:nvPr/>
          </p:nvSpPr>
          <p:spPr bwMode="auto">
            <a:xfrm>
              <a:off x="7732713" y="3636963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1" name="Freeform 1375"/>
            <p:cNvSpPr>
              <a:spLocks noChangeArrowheads="1"/>
            </p:cNvSpPr>
            <p:nvPr/>
          </p:nvSpPr>
          <p:spPr bwMode="auto">
            <a:xfrm>
              <a:off x="7597775" y="3516313"/>
              <a:ext cx="66675" cy="149225"/>
            </a:xfrm>
            <a:custGeom>
              <a:avLst/>
              <a:gdLst>
                <a:gd name="T0" fmla="*/ 38 w 187"/>
                <a:gd name="T1" fmla="*/ 181 h 414"/>
                <a:gd name="T2" fmla="*/ 38 w 187"/>
                <a:gd name="T3" fmla="*/ 181 h 414"/>
                <a:gd name="T4" fmla="*/ 0 w 187"/>
                <a:gd name="T5" fmla="*/ 181 h 414"/>
                <a:gd name="T6" fmla="*/ 0 w 187"/>
                <a:gd name="T7" fmla="*/ 122 h 414"/>
                <a:gd name="T8" fmla="*/ 38 w 187"/>
                <a:gd name="T9" fmla="*/ 122 h 414"/>
                <a:gd name="T10" fmla="*/ 38 w 187"/>
                <a:gd name="T11" fmla="*/ 110 h 414"/>
                <a:gd name="T12" fmla="*/ 160 w 187"/>
                <a:gd name="T13" fmla="*/ 0 h 414"/>
                <a:gd name="T14" fmla="*/ 186 w 187"/>
                <a:gd name="T15" fmla="*/ 0 h 414"/>
                <a:gd name="T16" fmla="*/ 186 w 187"/>
                <a:gd name="T17" fmla="*/ 63 h 414"/>
                <a:gd name="T18" fmla="*/ 169 w 187"/>
                <a:gd name="T19" fmla="*/ 63 h 414"/>
                <a:gd name="T20" fmla="*/ 114 w 187"/>
                <a:gd name="T21" fmla="*/ 110 h 414"/>
                <a:gd name="T22" fmla="*/ 114 w 187"/>
                <a:gd name="T23" fmla="*/ 122 h 414"/>
                <a:gd name="T24" fmla="*/ 177 w 187"/>
                <a:gd name="T25" fmla="*/ 122 h 414"/>
                <a:gd name="T26" fmla="*/ 177 w 187"/>
                <a:gd name="T27" fmla="*/ 181 h 414"/>
                <a:gd name="T28" fmla="*/ 114 w 187"/>
                <a:gd name="T29" fmla="*/ 181 h 414"/>
                <a:gd name="T30" fmla="*/ 114 w 187"/>
                <a:gd name="T31" fmla="*/ 413 h 414"/>
                <a:gd name="T32" fmla="*/ 38 w 187"/>
                <a:gd name="T33" fmla="*/ 413 h 414"/>
                <a:gd name="T34" fmla="*/ 38 w 187"/>
                <a:gd name="T35" fmla="*/ 181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7" h="414">
                  <a:moveTo>
                    <a:pt x="38" y="181"/>
                  </a:moveTo>
                  <a:lnTo>
                    <a:pt x="38" y="181"/>
                  </a:lnTo>
                  <a:cubicBezTo>
                    <a:pt x="0" y="181"/>
                    <a:pt x="0" y="181"/>
                    <a:pt x="0" y="181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8" y="110"/>
                    <a:pt x="38" y="110"/>
                    <a:pt x="38" y="110"/>
                  </a:cubicBezTo>
                  <a:cubicBezTo>
                    <a:pt x="38" y="13"/>
                    <a:pt x="118" y="0"/>
                    <a:pt x="160" y="0"/>
                  </a:cubicBezTo>
                  <a:cubicBezTo>
                    <a:pt x="173" y="0"/>
                    <a:pt x="186" y="0"/>
                    <a:pt x="186" y="0"/>
                  </a:cubicBezTo>
                  <a:cubicBezTo>
                    <a:pt x="186" y="63"/>
                    <a:pt x="186" y="63"/>
                    <a:pt x="186" y="63"/>
                  </a:cubicBezTo>
                  <a:cubicBezTo>
                    <a:pt x="186" y="63"/>
                    <a:pt x="177" y="63"/>
                    <a:pt x="169" y="63"/>
                  </a:cubicBezTo>
                  <a:cubicBezTo>
                    <a:pt x="148" y="63"/>
                    <a:pt x="114" y="67"/>
                    <a:pt x="114" y="110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177" y="122"/>
                    <a:pt x="177" y="122"/>
                    <a:pt x="177" y="122"/>
                  </a:cubicBezTo>
                  <a:cubicBezTo>
                    <a:pt x="177" y="181"/>
                    <a:pt x="177" y="181"/>
                    <a:pt x="177" y="181"/>
                  </a:cubicBezTo>
                  <a:cubicBezTo>
                    <a:pt x="114" y="181"/>
                    <a:pt x="114" y="181"/>
                    <a:pt x="114" y="181"/>
                  </a:cubicBezTo>
                  <a:cubicBezTo>
                    <a:pt x="114" y="413"/>
                    <a:pt x="114" y="413"/>
                    <a:pt x="114" y="413"/>
                  </a:cubicBezTo>
                  <a:cubicBezTo>
                    <a:pt x="38" y="413"/>
                    <a:pt x="38" y="413"/>
                    <a:pt x="38" y="413"/>
                  </a:cubicBezTo>
                  <a:lnTo>
                    <a:pt x="38" y="1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42" name="Group 741"/>
          <p:cNvGrpSpPr/>
          <p:nvPr/>
        </p:nvGrpSpPr>
        <p:grpSpPr>
          <a:xfrm>
            <a:off x="5813866" y="4080218"/>
            <a:ext cx="495300" cy="493712"/>
            <a:chOff x="7424738" y="4078288"/>
            <a:chExt cx="495300" cy="493712"/>
          </a:xfrm>
        </p:grpSpPr>
        <p:sp>
          <p:nvSpPr>
            <p:cNvPr id="743" name="Freeform 1376"/>
            <p:cNvSpPr>
              <a:spLocks noChangeArrowheads="1"/>
            </p:cNvSpPr>
            <p:nvPr/>
          </p:nvSpPr>
          <p:spPr bwMode="auto">
            <a:xfrm>
              <a:off x="7424738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4" name="Freeform 1377"/>
            <p:cNvSpPr>
              <a:spLocks noChangeArrowheads="1"/>
            </p:cNvSpPr>
            <p:nvPr/>
          </p:nvSpPr>
          <p:spPr bwMode="auto">
            <a:xfrm>
              <a:off x="7424738" y="407828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5" name="Freeform 1378"/>
            <p:cNvSpPr>
              <a:spLocks noChangeArrowheads="1"/>
            </p:cNvSpPr>
            <p:nvPr/>
          </p:nvSpPr>
          <p:spPr bwMode="auto">
            <a:xfrm>
              <a:off x="7918450" y="4354513"/>
              <a:ext cx="1588" cy="217487"/>
            </a:xfrm>
            <a:custGeom>
              <a:avLst/>
              <a:gdLst>
                <a:gd name="T0" fmla="*/ 0 w 1"/>
                <a:gd name="T1" fmla="*/ 0 h 605"/>
                <a:gd name="T2" fmla="*/ 0 w 1"/>
                <a:gd name="T3" fmla="*/ 604 h 605"/>
                <a:gd name="T4" fmla="*/ 0 w 1"/>
                <a:gd name="T5" fmla="*/ 604 h 605"/>
                <a:gd name="T6" fmla="*/ 0 w 1"/>
                <a:gd name="T7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05">
                  <a:moveTo>
                    <a:pt x="0" y="0"/>
                  </a:moveTo>
                  <a:lnTo>
                    <a:pt x="0" y="604"/>
                  </a:lnTo>
                  <a:lnTo>
                    <a:pt x="0" y="60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6" name="Freeform 1379"/>
            <p:cNvSpPr>
              <a:spLocks noChangeArrowheads="1"/>
            </p:cNvSpPr>
            <p:nvPr/>
          </p:nvSpPr>
          <p:spPr bwMode="auto">
            <a:xfrm>
              <a:off x="7918450" y="4354513"/>
              <a:ext cx="1588" cy="217487"/>
            </a:xfrm>
            <a:custGeom>
              <a:avLst/>
              <a:gdLst>
                <a:gd name="T0" fmla="*/ 0 w 1"/>
                <a:gd name="T1" fmla="*/ 0 h 605"/>
                <a:gd name="T2" fmla="*/ 0 w 1"/>
                <a:gd name="T3" fmla="*/ 604 h 605"/>
                <a:gd name="T4" fmla="*/ 0 w 1"/>
                <a:gd name="T5" fmla="*/ 604 h 605"/>
                <a:gd name="T6" fmla="*/ 0 w 1"/>
                <a:gd name="T7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05">
                  <a:moveTo>
                    <a:pt x="0" y="0"/>
                  </a:moveTo>
                  <a:lnTo>
                    <a:pt x="0" y="604"/>
                  </a:lnTo>
                  <a:lnTo>
                    <a:pt x="0" y="60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7" name="Freeform 1380"/>
            <p:cNvSpPr>
              <a:spLocks noChangeArrowheads="1"/>
            </p:cNvSpPr>
            <p:nvPr/>
          </p:nvSpPr>
          <p:spPr bwMode="auto">
            <a:xfrm>
              <a:off x="7534275" y="4152900"/>
              <a:ext cx="384175" cy="419100"/>
            </a:xfrm>
            <a:custGeom>
              <a:avLst/>
              <a:gdLst>
                <a:gd name="T0" fmla="*/ 501 w 1066"/>
                <a:gd name="T1" fmla="*/ 0 h 1166"/>
                <a:gd name="T2" fmla="*/ 501 w 1066"/>
                <a:gd name="T3" fmla="*/ 343 h 1166"/>
                <a:gd name="T4" fmla="*/ 754 w 1066"/>
                <a:gd name="T5" fmla="*/ 590 h 1166"/>
                <a:gd name="T6" fmla="*/ 754 w 1066"/>
                <a:gd name="T7" fmla="*/ 972 h 1166"/>
                <a:gd name="T8" fmla="*/ 522 w 1066"/>
                <a:gd name="T9" fmla="*/ 972 h 1166"/>
                <a:gd name="T10" fmla="*/ 354 w 1066"/>
                <a:gd name="T11" fmla="*/ 797 h 1166"/>
                <a:gd name="T12" fmla="*/ 0 w 1066"/>
                <a:gd name="T13" fmla="*/ 797 h 1166"/>
                <a:gd name="T14" fmla="*/ 368 w 1066"/>
                <a:gd name="T15" fmla="*/ 1165 h 1166"/>
                <a:gd name="T16" fmla="*/ 1065 w 1066"/>
                <a:gd name="T17" fmla="*/ 1165 h 1166"/>
                <a:gd name="T18" fmla="*/ 1065 w 1066"/>
                <a:gd name="T19" fmla="*/ 561 h 1166"/>
                <a:gd name="T20" fmla="*/ 501 w 1066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6" h="1166">
                  <a:moveTo>
                    <a:pt x="501" y="0"/>
                  </a:moveTo>
                  <a:lnTo>
                    <a:pt x="501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2" y="972"/>
                  </a:lnTo>
                  <a:lnTo>
                    <a:pt x="354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65" y="1165"/>
                  </a:lnTo>
                  <a:lnTo>
                    <a:pt x="1065" y="561"/>
                  </a:lnTo>
                  <a:lnTo>
                    <a:pt x="5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8" name="Freeform 1381"/>
            <p:cNvSpPr>
              <a:spLocks noChangeArrowheads="1"/>
            </p:cNvSpPr>
            <p:nvPr/>
          </p:nvSpPr>
          <p:spPr bwMode="auto">
            <a:xfrm>
              <a:off x="7534275" y="4152900"/>
              <a:ext cx="384175" cy="419100"/>
            </a:xfrm>
            <a:custGeom>
              <a:avLst/>
              <a:gdLst>
                <a:gd name="T0" fmla="*/ 501 w 1066"/>
                <a:gd name="T1" fmla="*/ 0 h 1166"/>
                <a:gd name="T2" fmla="*/ 501 w 1066"/>
                <a:gd name="T3" fmla="*/ 343 h 1166"/>
                <a:gd name="T4" fmla="*/ 754 w 1066"/>
                <a:gd name="T5" fmla="*/ 590 h 1166"/>
                <a:gd name="T6" fmla="*/ 754 w 1066"/>
                <a:gd name="T7" fmla="*/ 972 h 1166"/>
                <a:gd name="T8" fmla="*/ 522 w 1066"/>
                <a:gd name="T9" fmla="*/ 972 h 1166"/>
                <a:gd name="T10" fmla="*/ 354 w 1066"/>
                <a:gd name="T11" fmla="*/ 797 h 1166"/>
                <a:gd name="T12" fmla="*/ 0 w 1066"/>
                <a:gd name="T13" fmla="*/ 797 h 1166"/>
                <a:gd name="T14" fmla="*/ 368 w 1066"/>
                <a:gd name="T15" fmla="*/ 1165 h 1166"/>
                <a:gd name="T16" fmla="*/ 1065 w 1066"/>
                <a:gd name="T17" fmla="*/ 1165 h 1166"/>
                <a:gd name="T18" fmla="*/ 1065 w 1066"/>
                <a:gd name="T19" fmla="*/ 561 h 1166"/>
                <a:gd name="T20" fmla="*/ 501 w 1066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6" h="1166">
                  <a:moveTo>
                    <a:pt x="501" y="0"/>
                  </a:moveTo>
                  <a:lnTo>
                    <a:pt x="501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2" y="972"/>
                  </a:lnTo>
                  <a:lnTo>
                    <a:pt x="354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65" y="1165"/>
                  </a:lnTo>
                  <a:lnTo>
                    <a:pt x="1065" y="561"/>
                  </a:lnTo>
                  <a:lnTo>
                    <a:pt x="5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9" name="Freeform 1382"/>
            <p:cNvSpPr>
              <a:spLocks noChangeArrowheads="1"/>
            </p:cNvSpPr>
            <p:nvPr/>
          </p:nvSpPr>
          <p:spPr bwMode="auto">
            <a:xfrm>
              <a:off x="7600950" y="4194175"/>
              <a:ext cx="57150" cy="127000"/>
            </a:xfrm>
            <a:custGeom>
              <a:avLst/>
              <a:gdLst>
                <a:gd name="T0" fmla="*/ 32 w 158"/>
                <a:gd name="T1" fmla="*/ 153 h 351"/>
                <a:gd name="T2" fmla="*/ 32 w 158"/>
                <a:gd name="T3" fmla="*/ 153 h 351"/>
                <a:gd name="T4" fmla="*/ 0 w 158"/>
                <a:gd name="T5" fmla="*/ 153 h 351"/>
                <a:gd name="T6" fmla="*/ 0 w 158"/>
                <a:gd name="T7" fmla="*/ 103 h 351"/>
                <a:gd name="T8" fmla="*/ 32 w 158"/>
                <a:gd name="T9" fmla="*/ 103 h 351"/>
                <a:gd name="T10" fmla="*/ 32 w 158"/>
                <a:gd name="T11" fmla="*/ 92 h 351"/>
                <a:gd name="T12" fmla="*/ 135 w 158"/>
                <a:gd name="T13" fmla="*/ 0 h 351"/>
                <a:gd name="T14" fmla="*/ 157 w 158"/>
                <a:gd name="T15" fmla="*/ 0 h 351"/>
                <a:gd name="T16" fmla="*/ 157 w 158"/>
                <a:gd name="T17" fmla="*/ 53 h 351"/>
                <a:gd name="T18" fmla="*/ 142 w 158"/>
                <a:gd name="T19" fmla="*/ 53 h 351"/>
                <a:gd name="T20" fmla="*/ 96 w 158"/>
                <a:gd name="T21" fmla="*/ 92 h 351"/>
                <a:gd name="T22" fmla="*/ 96 w 158"/>
                <a:gd name="T23" fmla="*/ 103 h 351"/>
                <a:gd name="T24" fmla="*/ 150 w 158"/>
                <a:gd name="T25" fmla="*/ 103 h 351"/>
                <a:gd name="T26" fmla="*/ 150 w 158"/>
                <a:gd name="T27" fmla="*/ 153 h 351"/>
                <a:gd name="T28" fmla="*/ 96 w 158"/>
                <a:gd name="T29" fmla="*/ 153 h 351"/>
                <a:gd name="T30" fmla="*/ 96 w 158"/>
                <a:gd name="T31" fmla="*/ 350 h 351"/>
                <a:gd name="T32" fmla="*/ 32 w 158"/>
                <a:gd name="T33" fmla="*/ 350 h 351"/>
                <a:gd name="T34" fmla="*/ 32 w 158"/>
                <a:gd name="T35" fmla="*/ 153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351">
                  <a:moveTo>
                    <a:pt x="32" y="153"/>
                  </a:moveTo>
                  <a:lnTo>
                    <a:pt x="32" y="153"/>
                  </a:lnTo>
                  <a:cubicBezTo>
                    <a:pt x="0" y="153"/>
                    <a:pt x="0" y="153"/>
                    <a:pt x="0" y="15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32" y="103"/>
                    <a:pt x="32" y="103"/>
                    <a:pt x="32" y="103"/>
                  </a:cubicBezTo>
                  <a:cubicBezTo>
                    <a:pt x="32" y="92"/>
                    <a:pt x="32" y="92"/>
                    <a:pt x="32" y="92"/>
                  </a:cubicBezTo>
                  <a:cubicBezTo>
                    <a:pt x="32" y="10"/>
                    <a:pt x="100" y="0"/>
                    <a:pt x="135" y="0"/>
                  </a:cubicBezTo>
                  <a:cubicBezTo>
                    <a:pt x="146" y="0"/>
                    <a:pt x="157" y="0"/>
                    <a:pt x="157" y="0"/>
                  </a:cubicBezTo>
                  <a:cubicBezTo>
                    <a:pt x="157" y="53"/>
                    <a:pt x="157" y="53"/>
                    <a:pt x="157" y="53"/>
                  </a:cubicBezTo>
                  <a:cubicBezTo>
                    <a:pt x="157" y="53"/>
                    <a:pt x="150" y="53"/>
                    <a:pt x="142" y="53"/>
                  </a:cubicBezTo>
                  <a:cubicBezTo>
                    <a:pt x="125" y="53"/>
                    <a:pt x="96" y="57"/>
                    <a:pt x="96" y="92"/>
                  </a:cubicBezTo>
                  <a:cubicBezTo>
                    <a:pt x="96" y="103"/>
                    <a:pt x="96" y="103"/>
                    <a:pt x="96" y="103"/>
                  </a:cubicBezTo>
                  <a:cubicBezTo>
                    <a:pt x="150" y="103"/>
                    <a:pt x="150" y="103"/>
                    <a:pt x="150" y="103"/>
                  </a:cubicBezTo>
                  <a:cubicBezTo>
                    <a:pt x="150" y="153"/>
                    <a:pt x="150" y="153"/>
                    <a:pt x="150" y="153"/>
                  </a:cubicBezTo>
                  <a:cubicBezTo>
                    <a:pt x="96" y="153"/>
                    <a:pt x="96" y="153"/>
                    <a:pt x="96" y="153"/>
                  </a:cubicBezTo>
                  <a:cubicBezTo>
                    <a:pt x="96" y="350"/>
                    <a:pt x="96" y="350"/>
                    <a:pt x="96" y="350"/>
                  </a:cubicBezTo>
                  <a:cubicBezTo>
                    <a:pt x="32" y="350"/>
                    <a:pt x="32" y="350"/>
                    <a:pt x="32" y="350"/>
                  </a:cubicBezTo>
                  <a:lnTo>
                    <a:pt x="32" y="1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0" name="Freeform 1383"/>
            <p:cNvSpPr>
              <a:spLocks noChangeArrowheads="1"/>
            </p:cNvSpPr>
            <p:nvPr/>
          </p:nvSpPr>
          <p:spPr bwMode="auto">
            <a:xfrm>
              <a:off x="7535863" y="4152900"/>
              <a:ext cx="179387" cy="287338"/>
            </a:xfrm>
            <a:custGeom>
              <a:avLst/>
              <a:gdLst>
                <a:gd name="T0" fmla="*/ 0 w 498"/>
                <a:gd name="T1" fmla="*/ 0 h 798"/>
                <a:gd name="T2" fmla="*/ 0 w 498"/>
                <a:gd name="T3" fmla="*/ 797 h 798"/>
                <a:gd name="T4" fmla="*/ 354 w 498"/>
                <a:gd name="T5" fmla="*/ 797 h 798"/>
                <a:gd name="T6" fmla="*/ 318 w 498"/>
                <a:gd name="T7" fmla="*/ 761 h 798"/>
                <a:gd name="T8" fmla="*/ 279 w 498"/>
                <a:gd name="T9" fmla="*/ 718 h 798"/>
                <a:gd name="T10" fmla="*/ 39 w 498"/>
                <a:gd name="T11" fmla="*/ 718 h 798"/>
                <a:gd name="T12" fmla="*/ 39 w 498"/>
                <a:gd name="T13" fmla="*/ 43 h 798"/>
                <a:gd name="T14" fmla="*/ 457 w 498"/>
                <a:gd name="T15" fmla="*/ 43 h 798"/>
                <a:gd name="T16" fmla="*/ 457 w 498"/>
                <a:gd name="T17" fmla="*/ 629 h 798"/>
                <a:gd name="T18" fmla="*/ 497 w 498"/>
                <a:gd name="T19" fmla="*/ 668 h 798"/>
                <a:gd name="T20" fmla="*/ 497 w 498"/>
                <a:gd name="T21" fmla="*/ 0 h 798"/>
                <a:gd name="T22" fmla="*/ 0 w 498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798">
                  <a:moveTo>
                    <a:pt x="0" y="0"/>
                  </a:moveTo>
                  <a:lnTo>
                    <a:pt x="0" y="797"/>
                  </a:lnTo>
                  <a:lnTo>
                    <a:pt x="354" y="797"/>
                  </a:lnTo>
                  <a:lnTo>
                    <a:pt x="318" y="761"/>
                  </a:lnTo>
                  <a:lnTo>
                    <a:pt x="279" y="718"/>
                  </a:lnTo>
                  <a:lnTo>
                    <a:pt x="39" y="718"/>
                  </a:lnTo>
                  <a:lnTo>
                    <a:pt x="39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497" y="668"/>
                  </a:lnTo>
                  <a:lnTo>
                    <a:pt x="49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1" name="Freeform 1384"/>
            <p:cNvSpPr>
              <a:spLocks noChangeArrowheads="1"/>
            </p:cNvSpPr>
            <p:nvPr/>
          </p:nvSpPr>
          <p:spPr bwMode="auto">
            <a:xfrm>
              <a:off x="7621588" y="4262438"/>
              <a:ext cx="185737" cy="239712"/>
            </a:xfrm>
            <a:custGeom>
              <a:avLst/>
              <a:gdLst>
                <a:gd name="T0" fmla="*/ 514 w 515"/>
                <a:gd name="T1" fmla="*/ 664 h 665"/>
                <a:gd name="T2" fmla="*/ 514 w 515"/>
                <a:gd name="T3" fmla="*/ 664 h 665"/>
                <a:gd name="T4" fmla="*/ 282 w 515"/>
                <a:gd name="T5" fmla="*/ 664 h 665"/>
                <a:gd name="T6" fmla="*/ 28 w 515"/>
                <a:gd name="T7" fmla="*/ 400 h 665"/>
                <a:gd name="T8" fmla="*/ 0 w 515"/>
                <a:gd name="T9" fmla="*/ 332 h 665"/>
                <a:gd name="T10" fmla="*/ 32 w 515"/>
                <a:gd name="T11" fmla="*/ 268 h 665"/>
                <a:gd name="T12" fmla="*/ 164 w 515"/>
                <a:gd name="T13" fmla="*/ 268 h 665"/>
                <a:gd name="T14" fmla="*/ 221 w 515"/>
                <a:gd name="T15" fmla="*/ 325 h 665"/>
                <a:gd name="T16" fmla="*/ 221 w 515"/>
                <a:gd name="T17" fmla="*/ 0 h 665"/>
                <a:gd name="T18" fmla="*/ 514 w 515"/>
                <a:gd name="T19" fmla="*/ 286 h 665"/>
                <a:gd name="T20" fmla="*/ 514 w 515"/>
                <a:gd name="T21" fmla="*/ 664 h 665"/>
                <a:gd name="T22" fmla="*/ 300 w 515"/>
                <a:gd name="T23" fmla="*/ 622 h 665"/>
                <a:gd name="T24" fmla="*/ 300 w 515"/>
                <a:gd name="T25" fmla="*/ 622 h 665"/>
                <a:gd name="T26" fmla="*/ 475 w 515"/>
                <a:gd name="T27" fmla="*/ 622 h 665"/>
                <a:gd name="T28" fmla="*/ 475 w 515"/>
                <a:gd name="T29" fmla="*/ 304 h 665"/>
                <a:gd name="T30" fmla="*/ 261 w 515"/>
                <a:gd name="T31" fmla="*/ 96 h 665"/>
                <a:gd name="T32" fmla="*/ 261 w 515"/>
                <a:gd name="T33" fmla="*/ 425 h 665"/>
                <a:gd name="T34" fmla="*/ 135 w 515"/>
                <a:gd name="T35" fmla="*/ 300 h 665"/>
                <a:gd name="T36" fmla="*/ 60 w 515"/>
                <a:gd name="T37" fmla="*/ 296 h 665"/>
                <a:gd name="T38" fmla="*/ 43 w 515"/>
                <a:gd name="T39" fmla="*/ 332 h 665"/>
                <a:gd name="T40" fmla="*/ 57 w 515"/>
                <a:gd name="T41" fmla="*/ 372 h 665"/>
                <a:gd name="T42" fmla="*/ 300 w 515"/>
                <a:gd name="T43" fmla="*/ 622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5" h="665">
                  <a:moveTo>
                    <a:pt x="514" y="664"/>
                  </a:moveTo>
                  <a:lnTo>
                    <a:pt x="514" y="664"/>
                  </a:lnTo>
                  <a:cubicBezTo>
                    <a:pt x="282" y="664"/>
                    <a:pt x="282" y="664"/>
                    <a:pt x="282" y="664"/>
                  </a:cubicBezTo>
                  <a:cubicBezTo>
                    <a:pt x="28" y="400"/>
                    <a:pt x="28" y="400"/>
                    <a:pt x="28" y="400"/>
                  </a:cubicBezTo>
                  <a:cubicBezTo>
                    <a:pt x="10" y="382"/>
                    <a:pt x="0" y="357"/>
                    <a:pt x="0" y="332"/>
                  </a:cubicBezTo>
                  <a:cubicBezTo>
                    <a:pt x="3" y="307"/>
                    <a:pt x="14" y="282"/>
                    <a:pt x="32" y="268"/>
                  </a:cubicBezTo>
                  <a:cubicBezTo>
                    <a:pt x="68" y="229"/>
                    <a:pt x="128" y="232"/>
                    <a:pt x="164" y="268"/>
                  </a:cubicBezTo>
                  <a:cubicBezTo>
                    <a:pt x="221" y="325"/>
                    <a:pt x="221" y="325"/>
                    <a:pt x="221" y="325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514" y="286"/>
                    <a:pt x="514" y="286"/>
                    <a:pt x="514" y="286"/>
                  </a:cubicBezTo>
                  <a:lnTo>
                    <a:pt x="514" y="664"/>
                  </a:lnTo>
                  <a:close/>
                  <a:moveTo>
                    <a:pt x="300" y="622"/>
                  </a:moveTo>
                  <a:lnTo>
                    <a:pt x="300" y="622"/>
                  </a:lnTo>
                  <a:cubicBezTo>
                    <a:pt x="475" y="622"/>
                    <a:pt x="475" y="622"/>
                    <a:pt x="475" y="622"/>
                  </a:cubicBezTo>
                  <a:cubicBezTo>
                    <a:pt x="475" y="304"/>
                    <a:pt x="475" y="304"/>
                    <a:pt x="475" y="304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5" y="300"/>
                    <a:pt x="135" y="300"/>
                    <a:pt x="135" y="300"/>
                  </a:cubicBezTo>
                  <a:cubicBezTo>
                    <a:pt x="114" y="279"/>
                    <a:pt x="82" y="275"/>
                    <a:pt x="60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7"/>
                    <a:pt x="50" y="361"/>
                    <a:pt x="57" y="372"/>
                  </a:cubicBezTo>
                  <a:lnTo>
                    <a:pt x="300" y="6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2" name="Freeform 1385"/>
            <p:cNvSpPr>
              <a:spLocks noChangeArrowheads="1"/>
            </p:cNvSpPr>
            <p:nvPr/>
          </p:nvSpPr>
          <p:spPr bwMode="auto">
            <a:xfrm>
              <a:off x="7618413" y="4418013"/>
              <a:ext cx="14287" cy="12700"/>
            </a:xfrm>
            <a:custGeom>
              <a:avLst/>
              <a:gdLst>
                <a:gd name="T0" fmla="*/ 17 w 40"/>
                <a:gd name="T1" fmla="*/ 36 h 37"/>
                <a:gd name="T2" fmla="*/ 17 w 40"/>
                <a:gd name="T3" fmla="*/ 36 h 37"/>
                <a:gd name="T4" fmla="*/ 39 w 40"/>
                <a:gd name="T5" fmla="*/ 18 h 37"/>
                <a:gd name="T6" fmla="*/ 17 w 40"/>
                <a:gd name="T7" fmla="*/ 0 h 37"/>
                <a:gd name="T8" fmla="*/ 0 w 40"/>
                <a:gd name="T9" fmla="*/ 18 h 37"/>
                <a:gd name="T10" fmla="*/ 17 w 40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37">
                  <a:moveTo>
                    <a:pt x="17" y="36"/>
                  </a:moveTo>
                  <a:lnTo>
                    <a:pt x="17" y="36"/>
                  </a:lnTo>
                  <a:cubicBezTo>
                    <a:pt x="28" y="36"/>
                    <a:pt x="39" y="29"/>
                    <a:pt x="39" y="18"/>
                  </a:cubicBezTo>
                  <a:cubicBezTo>
                    <a:pt x="39" y="7"/>
                    <a:pt x="28" y="0"/>
                    <a:pt x="17" y="0"/>
                  </a:cubicBezTo>
                  <a:cubicBezTo>
                    <a:pt x="10" y="0"/>
                    <a:pt x="0" y="7"/>
                    <a:pt x="0" y="18"/>
                  </a:cubicBezTo>
                  <a:cubicBezTo>
                    <a:pt x="0" y="29"/>
                    <a:pt x="10" y="36"/>
                    <a:pt x="17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53" name="Group 752"/>
          <p:cNvGrpSpPr/>
          <p:nvPr/>
        </p:nvGrpSpPr>
        <p:grpSpPr>
          <a:xfrm>
            <a:off x="6704719" y="1652285"/>
            <a:ext cx="320675" cy="412750"/>
            <a:chOff x="8353425" y="1700213"/>
            <a:chExt cx="320675" cy="412750"/>
          </a:xfrm>
        </p:grpSpPr>
        <p:sp>
          <p:nvSpPr>
            <p:cNvPr id="754" name="Freeform 1386"/>
            <p:cNvSpPr>
              <a:spLocks noChangeArrowheads="1"/>
            </p:cNvSpPr>
            <p:nvPr/>
          </p:nvSpPr>
          <p:spPr bwMode="auto">
            <a:xfrm>
              <a:off x="8474075" y="1870075"/>
              <a:ext cx="182563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5" name="Freeform 1387"/>
            <p:cNvSpPr>
              <a:spLocks noChangeArrowheads="1"/>
            </p:cNvSpPr>
            <p:nvPr/>
          </p:nvSpPr>
          <p:spPr bwMode="auto">
            <a:xfrm>
              <a:off x="8472488" y="2006600"/>
              <a:ext cx="23812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50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50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6" name="Freeform 1388"/>
            <p:cNvSpPr>
              <a:spLocks noChangeArrowheads="1"/>
            </p:cNvSpPr>
            <p:nvPr/>
          </p:nvSpPr>
          <p:spPr bwMode="auto">
            <a:xfrm>
              <a:off x="8472488" y="2006600"/>
              <a:ext cx="23812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50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50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7" name="Freeform 1389"/>
            <p:cNvSpPr>
              <a:spLocks noChangeArrowheads="1"/>
            </p:cNvSpPr>
            <p:nvPr/>
          </p:nvSpPr>
          <p:spPr bwMode="auto">
            <a:xfrm>
              <a:off x="8459788" y="2006600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" name="Freeform 1390"/>
            <p:cNvSpPr>
              <a:spLocks noChangeArrowheads="1"/>
            </p:cNvSpPr>
            <p:nvPr/>
          </p:nvSpPr>
          <p:spPr bwMode="auto">
            <a:xfrm>
              <a:off x="8459788" y="2006600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9" name="Freeform 1391"/>
            <p:cNvSpPr>
              <a:spLocks noChangeArrowheads="1"/>
            </p:cNvSpPr>
            <p:nvPr/>
          </p:nvSpPr>
          <p:spPr bwMode="auto">
            <a:xfrm>
              <a:off x="8372475" y="1719263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0" name="Freeform 1392"/>
            <p:cNvSpPr>
              <a:spLocks noChangeArrowheads="1"/>
            </p:cNvSpPr>
            <p:nvPr/>
          </p:nvSpPr>
          <p:spPr bwMode="auto">
            <a:xfrm>
              <a:off x="8372475" y="1719263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1" name="Freeform 1393"/>
            <p:cNvSpPr>
              <a:spLocks noChangeArrowheads="1"/>
            </p:cNvSpPr>
            <p:nvPr/>
          </p:nvSpPr>
          <p:spPr bwMode="auto">
            <a:xfrm>
              <a:off x="8353425" y="170021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2" name="Freeform 1394"/>
            <p:cNvSpPr>
              <a:spLocks noChangeArrowheads="1"/>
            </p:cNvSpPr>
            <p:nvPr/>
          </p:nvSpPr>
          <p:spPr bwMode="auto">
            <a:xfrm>
              <a:off x="8353425" y="170021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3" name="Freeform 1395"/>
            <p:cNvSpPr>
              <a:spLocks noChangeArrowheads="1"/>
            </p:cNvSpPr>
            <p:nvPr/>
          </p:nvSpPr>
          <p:spPr bwMode="auto">
            <a:xfrm>
              <a:off x="8459788" y="1719263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21 w 245"/>
                <a:gd name="T15" fmla="*/ 624 h 692"/>
                <a:gd name="T16" fmla="*/ 21 w 245"/>
                <a:gd name="T17" fmla="*/ 624 h 692"/>
                <a:gd name="T18" fmla="*/ 101 w 245"/>
                <a:gd name="T19" fmla="*/ 590 h 692"/>
                <a:gd name="T20" fmla="*/ 181 w 245"/>
                <a:gd name="T21" fmla="*/ 624 h 692"/>
                <a:gd name="T22" fmla="*/ 244 w 245"/>
                <a:gd name="T23" fmla="*/ 691 h 692"/>
                <a:gd name="T24" fmla="*/ 244 w 245"/>
                <a:gd name="T25" fmla="*/ 308 h 692"/>
                <a:gd name="T26" fmla="*/ 244 w 245"/>
                <a:gd name="T27" fmla="*/ 308 h 692"/>
                <a:gd name="T28" fmla="*/ 244 w 245"/>
                <a:gd name="T29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4" name="Freeform 1396"/>
            <p:cNvSpPr>
              <a:spLocks noChangeArrowheads="1"/>
            </p:cNvSpPr>
            <p:nvPr/>
          </p:nvSpPr>
          <p:spPr bwMode="auto">
            <a:xfrm>
              <a:off x="8459788" y="1830388"/>
              <a:ext cx="88900" cy="138112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21 w 245"/>
                <a:gd name="T11" fmla="*/ 316 h 384"/>
                <a:gd name="T12" fmla="*/ 21 w 245"/>
                <a:gd name="T13" fmla="*/ 316 h 384"/>
                <a:gd name="T14" fmla="*/ 21 w 245"/>
                <a:gd name="T15" fmla="*/ 316 h 384"/>
                <a:gd name="T16" fmla="*/ 21 w 245"/>
                <a:gd name="T17" fmla="*/ 316 h 384"/>
                <a:gd name="T18" fmla="*/ 101 w 245"/>
                <a:gd name="T19" fmla="*/ 282 h 384"/>
                <a:gd name="T20" fmla="*/ 101 w 245"/>
                <a:gd name="T21" fmla="*/ 282 h 384"/>
                <a:gd name="T22" fmla="*/ 21 w 245"/>
                <a:gd name="T23" fmla="*/ 316 h 384"/>
                <a:gd name="T24" fmla="*/ 21 w 245"/>
                <a:gd name="T25" fmla="*/ 316 h 384"/>
                <a:gd name="T26" fmla="*/ 21 w 245"/>
                <a:gd name="T27" fmla="*/ 316 h 384"/>
                <a:gd name="T28" fmla="*/ 101 w 245"/>
                <a:gd name="T29" fmla="*/ 282 h 384"/>
                <a:gd name="T30" fmla="*/ 181 w 245"/>
                <a:gd name="T31" fmla="*/ 316 h 384"/>
                <a:gd name="T32" fmla="*/ 244 w 245"/>
                <a:gd name="T33" fmla="*/ 383 h 384"/>
                <a:gd name="T34" fmla="*/ 181 w 245"/>
                <a:gd name="T35" fmla="*/ 316 h 384"/>
                <a:gd name="T36" fmla="*/ 101 w 245"/>
                <a:gd name="T37" fmla="*/ 282 h 384"/>
                <a:gd name="T38" fmla="*/ 244 w 245"/>
                <a:gd name="T39" fmla="*/ 0 h 384"/>
                <a:gd name="T40" fmla="*/ 244 w 245"/>
                <a:gd name="T41" fmla="*/ 0 h 384"/>
                <a:gd name="T42" fmla="*/ 244 w 245"/>
                <a:gd name="T43" fmla="*/ 0 h 384"/>
                <a:gd name="T44" fmla="*/ 244 w 245"/>
                <a:gd name="T45" fmla="*/ 0 h 384"/>
                <a:gd name="T46" fmla="*/ 244 w 245"/>
                <a:gd name="T47" fmla="*/ 0 h 384"/>
                <a:gd name="T48" fmla="*/ 21 w 245"/>
                <a:gd name="T49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101" y="282"/>
                  </a:lnTo>
                  <a:lnTo>
                    <a:pt x="101" y="282"/>
                  </a:lnTo>
                  <a:cubicBezTo>
                    <a:pt x="72" y="282"/>
                    <a:pt x="42" y="295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cubicBezTo>
                    <a:pt x="42" y="295"/>
                    <a:pt x="72" y="282"/>
                    <a:pt x="101" y="282"/>
                  </a:cubicBezTo>
                  <a:cubicBezTo>
                    <a:pt x="130" y="282"/>
                    <a:pt x="160" y="295"/>
                    <a:pt x="181" y="316"/>
                  </a:cubicBezTo>
                  <a:cubicBezTo>
                    <a:pt x="244" y="383"/>
                    <a:pt x="244" y="383"/>
                    <a:pt x="244" y="383"/>
                  </a:cubicBezTo>
                  <a:cubicBezTo>
                    <a:pt x="181" y="316"/>
                    <a:pt x="181" y="316"/>
                    <a:pt x="181" y="316"/>
                  </a:cubicBezTo>
                  <a:cubicBezTo>
                    <a:pt x="160" y="295"/>
                    <a:pt x="130" y="282"/>
                    <a:pt x="101" y="282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5" name="Freeform 1397"/>
            <p:cNvSpPr>
              <a:spLocks noChangeArrowheads="1"/>
            </p:cNvSpPr>
            <p:nvPr/>
          </p:nvSpPr>
          <p:spPr bwMode="auto">
            <a:xfrm>
              <a:off x="8548688" y="1830388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6" name="Freeform 1398"/>
            <p:cNvSpPr>
              <a:spLocks noChangeArrowheads="1"/>
            </p:cNvSpPr>
            <p:nvPr/>
          </p:nvSpPr>
          <p:spPr bwMode="auto">
            <a:xfrm>
              <a:off x="8548688" y="1830388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7" name="Freeform 1399"/>
            <p:cNvSpPr>
              <a:spLocks noChangeArrowheads="1"/>
            </p:cNvSpPr>
            <p:nvPr/>
          </p:nvSpPr>
          <p:spPr bwMode="auto">
            <a:xfrm>
              <a:off x="8548688" y="18303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" name="Freeform 1400"/>
            <p:cNvSpPr>
              <a:spLocks noChangeArrowheads="1"/>
            </p:cNvSpPr>
            <p:nvPr/>
          </p:nvSpPr>
          <p:spPr bwMode="auto">
            <a:xfrm>
              <a:off x="8453438" y="2012950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9" name="Freeform 1401"/>
            <p:cNvSpPr>
              <a:spLocks noChangeArrowheads="1"/>
            </p:cNvSpPr>
            <p:nvPr/>
          </p:nvSpPr>
          <p:spPr bwMode="auto">
            <a:xfrm>
              <a:off x="8455025" y="1830388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4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0" name="Freeform 1402"/>
            <p:cNvSpPr>
              <a:spLocks noChangeArrowheads="1"/>
            </p:cNvSpPr>
            <p:nvPr/>
          </p:nvSpPr>
          <p:spPr bwMode="auto">
            <a:xfrm>
              <a:off x="8497888" y="1870075"/>
              <a:ext cx="158750" cy="223838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1" name="Freeform 1403"/>
            <p:cNvSpPr>
              <a:spLocks noChangeArrowheads="1"/>
            </p:cNvSpPr>
            <p:nvPr/>
          </p:nvSpPr>
          <p:spPr bwMode="auto">
            <a:xfrm>
              <a:off x="8497888" y="1870075"/>
              <a:ext cx="158750" cy="223838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2" name="Freeform 1404"/>
            <p:cNvSpPr>
              <a:spLocks noChangeArrowheads="1"/>
            </p:cNvSpPr>
            <p:nvPr/>
          </p:nvSpPr>
          <p:spPr bwMode="auto">
            <a:xfrm>
              <a:off x="8474075" y="1949450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80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3" name="Freeform 1405"/>
            <p:cNvSpPr>
              <a:spLocks noChangeArrowheads="1"/>
            </p:cNvSpPr>
            <p:nvPr/>
          </p:nvSpPr>
          <p:spPr bwMode="auto">
            <a:xfrm>
              <a:off x="8566150" y="1870075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4" name="Freeform 1406"/>
            <p:cNvSpPr>
              <a:spLocks noChangeArrowheads="1"/>
            </p:cNvSpPr>
            <p:nvPr/>
          </p:nvSpPr>
          <p:spPr bwMode="auto">
            <a:xfrm>
              <a:off x="8566150" y="1870075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5" name="Freeform 1407"/>
            <p:cNvSpPr>
              <a:spLocks noChangeArrowheads="1"/>
            </p:cNvSpPr>
            <p:nvPr/>
          </p:nvSpPr>
          <p:spPr bwMode="auto">
            <a:xfrm>
              <a:off x="8412163" y="1757363"/>
              <a:ext cx="96837" cy="138112"/>
            </a:xfrm>
            <a:custGeom>
              <a:avLst/>
              <a:gdLst>
                <a:gd name="T0" fmla="*/ 135 w 271"/>
                <a:gd name="T1" fmla="*/ 0 h 385"/>
                <a:gd name="T2" fmla="*/ 135 w 271"/>
                <a:gd name="T3" fmla="*/ 0 h 385"/>
                <a:gd name="T4" fmla="*/ 0 w 271"/>
                <a:gd name="T5" fmla="*/ 131 h 385"/>
                <a:gd name="T6" fmla="*/ 30 w 271"/>
                <a:gd name="T7" fmla="*/ 215 h 385"/>
                <a:gd name="T8" fmla="*/ 126 w 271"/>
                <a:gd name="T9" fmla="*/ 371 h 385"/>
                <a:gd name="T10" fmla="*/ 135 w 271"/>
                <a:gd name="T11" fmla="*/ 384 h 385"/>
                <a:gd name="T12" fmla="*/ 143 w 271"/>
                <a:gd name="T13" fmla="*/ 371 h 385"/>
                <a:gd name="T14" fmla="*/ 240 w 271"/>
                <a:gd name="T15" fmla="*/ 215 h 385"/>
                <a:gd name="T16" fmla="*/ 270 w 271"/>
                <a:gd name="T17" fmla="*/ 131 h 385"/>
                <a:gd name="T18" fmla="*/ 135 w 271"/>
                <a:gd name="T19" fmla="*/ 0 h 385"/>
                <a:gd name="T20" fmla="*/ 135 w 271"/>
                <a:gd name="T21" fmla="*/ 173 h 385"/>
                <a:gd name="T22" fmla="*/ 135 w 271"/>
                <a:gd name="T23" fmla="*/ 173 h 385"/>
                <a:gd name="T24" fmla="*/ 93 w 271"/>
                <a:gd name="T25" fmla="*/ 131 h 385"/>
                <a:gd name="T26" fmla="*/ 135 w 271"/>
                <a:gd name="T27" fmla="*/ 89 h 385"/>
                <a:gd name="T28" fmla="*/ 177 w 271"/>
                <a:gd name="T29" fmla="*/ 131 h 385"/>
                <a:gd name="T30" fmla="*/ 135 w 271"/>
                <a:gd name="T31" fmla="*/ 17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1" h="385">
                  <a:moveTo>
                    <a:pt x="135" y="0"/>
                  </a:moveTo>
                  <a:lnTo>
                    <a:pt x="135" y="0"/>
                  </a:lnTo>
                  <a:cubicBezTo>
                    <a:pt x="59" y="0"/>
                    <a:pt x="0" y="59"/>
                    <a:pt x="0" y="131"/>
                  </a:cubicBezTo>
                  <a:cubicBezTo>
                    <a:pt x="0" y="161"/>
                    <a:pt x="13" y="190"/>
                    <a:pt x="30" y="215"/>
                  </a:cubicBezTo>
                  <a:cubicBezTo>
                    <a:pt x="55" y="253"/>
                    <a:pt x="122" y="367"/>
                    <a:pt x="126" y="371"/>
                  </a:cubicBezTo>
                  <a:cubicBezTo>
                    <a:pt x="135" y="384"/>
                    <a:pt x="135" y="384"/>
                    <a:pt x="135" y="384"/>
                  </a:cubicBezTo>
                  <a:cubicBezTo>
                    <a:pt x="143" y="371"/>
                    <a:pt x="143" y="371"/>
                    <a:pt x="143" y="371"/>
                  </a:cubicBezTo>
                  <a:cubicBezTo>
                    <a:pt x="143" y="367"/>
                    <a:pt x="211" y="253"/>
                    <a:pt x="240" y="215"/>
                  </a:cubicBezTo>
                  <a:cubicBezTo>
                    <a:pt x="257" y="190"/>
                    <a:pt x="270" y="161"/>
                    <a:pt x="270" y="131"/>
                  </a:cubicBezTo>
                  <a:cubicBezTo>
                    <a:pt x="270" y="59"/>
                    <a:pt x="207" y="0"/>
                    <a:pt x="135" y="0"/>
                  </a:cubicBezTo>
                  <a:close/>
                  <a:moveTo>
                    <a:pt x="135" y="173"/>
                  </a:moveTo>
                  <a:lnTo>
                    <a:pt x="135" y="173"/>
                  </a:lnTo>
                  <a:cubicBezTo>
                    <a:pt x="110" y="173"/>
                    <a:pt x="93" y="156"/>
                    <a:pt x="93" y="131"/>
                  </a:cubicBezTo>
                  <a:cubicBezTo>
                    <a:pt x="93" y="110"/>
                    <a:pt x="110" y="89"/>
                    <a:pt x="135" y="89"/>
                  </a:cubicBezTo>
                  <a:cubicBezTo>
                    <a:pt x="160" y="89"/>
                    <a:pt x="177" y="110"/>
                    <a:pt x="177" y="131"/>
                  </a:cubicBezTo>
                  <a:cubicBezTo>
                    <a:pt x="177" y="156"/>
                    <a:pt x="160" y="173"/>
                    <a:pt x="135" y="1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76" name="Group 775"/>
          <p:cNvGrpSpPr/>
          <p:nvPr/>
        </p:nvGrpSpPr>
        <p:grpSpPr>
          <a:xfrm>
            <a:off x="6704719" y="2259350"/>
            <a:ext cx="320675" cy="411162"/>
            <a:chOff x="8353425" y="2293938"/>
            <a:chExt cx="320675" cy="411162"/>
          </a:xfrm>
        </p:grpSpPr>
        <p:sp>
          <p:nvSpPr>
            <p:cNvPr id="777" name="Freeform 1408"/>
            <p:cNvSpPr>
              <a:spLocks noChangeArrowheads="1"/>
            </p:cNvSpPr>
            <p:nvPr/>
          </p:nvSpPr>
          <p:spPr bwMode="auto">
            <a:xfrm>
              <a:off x="8474075" y="2463800"/>
              <a:ext cx="182563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7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" name="Freeform 1409"/>
            <p:cNvSpPr>
              <a:spLocks noChangeArrowheads="1"/>
            </p:cNvSpPr>
            <p:nvPr/>
          </p:nvSpPr>
          <p:spPr bwMode="auto">
            <a:xfrm>
              <a:off x="8472488" y="2598738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50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50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" name="Freeform 1410"/>
            <p:cNvSpPr>
              <a:spLocks noChangeArrowheads="1"/>
            </p:cNvSpPr>
            <p:nvPr/>
          </p:nvSpPr>
          <p:spPr bwMode="auto">
            <a:xfrm>
              <a:off x="8472488" y="2598738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50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50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0" name="Freeform 1411"/>
            <p:cNvSpPr>
              <a:spLocks noChangeArrowheads="1"/>
            </p:cNvSpPr>
            <p:nvPr/>
          </p:nvSpPr>
          <p:spPr bwMode="auto">
            <a:xfrm>
              <a:off x="8459788" y="2598738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1" name="Freeform 1412"/>
            <p:cNvSpPr>
              <a:spLocks noChangeArrowheads="1"/>
            </p:cNvSpPr>
            <p:nvPr/>
          </p:nvSpPr>
          <p:spPr bwMode="auto">
            <a:xfrm>
              <a:off x="8459788" y="2598738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2" name="Freeform 1413"/>
            <p:cNvSpPr>
              <a:spLocks noChangeArrowheads="1"/>
            </p:cNvSpPr>
            <p:nvPr/>
          </p:nvSpPr>
          <p:spPr bwMode="auto">
            <a:xfrm>
              <a:off x="8372475" y="2311400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3" name="Freeform 1414"/>
            <p:cNvSpPr>
              <a:spLocks noChangeArrowheads="1"/>
            </p:cNvSpPr>
            <p:nvPr/>
          </p:nvSpPr>
          <p:spPr bwMode="auto">
            <a:xfrm>
              <a:off x="8372475" y="2311400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4" name="Freeform 1415"/>
            <p:cNvSpPr>
              <a:spLocks noChangeArrowheads="1"/>
            </p:cNvSpPr>
            <p:nvPr/>
          </p:nvSpPr>
          <p:spPr bwMode="auto">
            <a:xfrm>
              <a:off x="8353425" y="229393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5" name="Freeform 1416"/>
            <p:cNvSpPr>
              <a:spLocks noChangeArrowheads="1"/>
            </p:cNvSpPr>
            <p:nvPr/>
          </p:nvSpPr>
          <p:spPr bwMode="auto">
            <a:xfrm>
              <a:off x="8353425" y="229393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6" name="Freeform 1417"/>
            <p:cNvSpPr>
              <a:spLocks noChangeArrowheads="1"/>
            </p:cNvSpPr>
            <p:nvPr/>
          </p:nvSpPr>
          <p:spPr bwMode="auto">
            <a:xfrm>
              <a:off x="8459788" y="2311400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0 h 692"/>
                <a:gd name="T14" fmla="*/ 21 w 245"/>
                <a:gd name="T15" fmla="*/ 620 h 692"/>
                <a:gd name="T16" fmla="*/ 21 w 245"/>
                <a:gd name="T17" fmla="*/ 620 h 692"/>
                <a:gd name="T18" fmla="*/ 101 w 245"/>
                <a:gd name="T19" fmla="*/ 590 h 692"/>
                <a:gd name="T20" fmla="*/ 181 w 245"/>
                <a:gd name="T21" fmla="*/ 624 h 692"/>
                <a:gd name="T22" fmla="*/ 244 w 245"/>
                <a:gd name="T23" fmla="*/ 691 h 692"/>
                <a:gd name="T24" fmla="*/ 244 w 245"/>
                <a:gd name="T25" fmla="*/ 303 h 692"/>
                <a:gd name="T26" fmla="*/ 244 w 245"/>
                <a:gd name="T27" fmla="*/ 303 h 692"/>
                <a:gd name="T28" fmla="*/ 244 w 245"/>
                <a:gd name="T29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cubicBezTo>
                    <a:pt x="21" y="624"/>
                    <a:pt x="21" y="624"/>
                    <a:pt x="21" y="620"/>
                  </a:cubicBezTo>
                  <a:lnTo>
                    <a:pt x="21" y="620"/>
                  </a:lnTo>
                  <a:lnTo>
                    <a:pt x="21" y="620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3"/>
                    <a:pt x="244" y="303"/>
                    <a:pt x="244" y="303"/>
                  </a:cubicBezTo>
                  <a:lnTo>
                    <a:pt x="244" y="303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7" name="Freeform 1418"/>
            <p:cNvSpPr>
              <a:spLocks noChangeArrowheads="1"/>
            </p:cNvSpPr>
            <p:nvPr/>
          </p:nvSpPr>
          <p:spPr bwMode="auto">
            <a:xfrm>
              <a:off x="8459788" y="2420938"/>
              <a:ext cx="88900" cy="139700"/>
            </a:xfrm>
            <a:custGeom>
              <a:avLst/>
              <a:gdLst>
                <a:gd name="T0" fmla="*/ 21 w 245"/>
                <a:gd name="T1" fmla="*/ 321 h 389"/>
                <a:gd name="T2" fmla="*/ 21 w 245"/>
                <a:gd name="T3" fmla="*/ 321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21 h 389"/>
                <a:gd name="T10" fmla="*/ 21 w 245"/>
                <a:gd name="T11" fmla="*/ 317 h 389"/>
                <a:gd name="T12" fmla="*/ 21 w 245"/>
                <a:gd name="T13" fmla="*/ 317 h 389"/>
                <a:gd name="T14" fmla="*/ 21 w 245"/>
                <a:gd name="T15" fmla="*/ 321 h 389"/>
                <a:gd name="T16" fmla="*/ 21 w 245"/>
                <a:gd name="T17" fmla="*/ 317 h 389"/>
                <a:gd name="T18" fmla="*/ 101 w 245"/>
                <a:gd name="T19" fmla="*/ 287 h 389"/>
                <a:gd name="T20" fmla="*/ 101 w 245"/>
                <a:gd name="T21" fmla="*/ 287 h 389"/>
                <a:gd name="T22" fmla="*/ 21 w 245"/>
                <a:gd name="T23" fmla="*/ 317 h 389"/>
                <a:gd name="T24" fmla="*/ 21 w 245"/>
                <a:gd name="T25" fmla="*/ 317 h 389"/>
                <a:gd name="T26" fmla="*/ 21 w 245"/>
                <a:gd name="T27" fmla="*/ 317 h 389"/>
                <a:gd name="T28" fmla="*/ 101 w 245"/>
                <a:gd name="T29" fmla="*/ 287 h 389"/>
                <a:gd name="T30" fmla="*/ 181 w 245"/>
                <a:gd name="T31" fmla="*/ 321 h 389"/>
                <a:gd name="T32" fmla="*/ 244 w 245"/>
                <a:gd name="T33" fmla="*/ 388 h 389"/>
                <a:gd name="T34" fmla="*/ 181 w 245"/>
                <a:gd name="T35" fmla="*/ 321 h 389"/>
                <a:gd name="T36" fmla="*/ 101 w 245"/>
                <a:gd name="T37" fmla="*/ 287 h 389"/>
                <a:gd name="T38" fmla="*/ 244 w 245"/>
                <a:gd name="T39" fmla="*/ 0 h 389"/>
                <a:gd name="T40" fmla="*/ 244 w 245"/>
                <a:gd name="T41" fmla="*/ 0 h 389"/>
                <a:gd name="T42" fmla="*/ 244 w 245"/>
                <a:gd name="T43" fmla="*/ 0 h 389"/>
                <a:gd name="T44" fmla="*/ 244 w 245"/>
                <a:gd name="T45" fmla="*/ 0 h 389"/>
                <a:gd name="T46" fmla="*/ 244 w 245"/>
                <a:gd name="T47" fmla="*/ 0 h 389"/>
                <a:gd name="T48" fmla="*/ 21 w 245"/>
                <a:gd name="T49" fmla="*/ 321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5" h="389">
                  <a:moveTo>
                    <a:pt x="21" y="321"/>
                  </a:moveTo>
                  <a:lnTo>
                    <a:pt x="21" y="321"/>
                  </a:lnTo>
                  <a:cubicBezTo>
                    <a:pt x="13" y="329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9"/>
                    <a:pt x="21" y="321"/>
                  </a:cubicBezTo>
                  <a:lnTo>
                    <a:pt x="21" y="317"/>
                  </a:lnTo>
                  <a:lnTo>
                    <a:pt x="21" y="317"/>
                  </a:lnTo>
                  <a:cubicBezTo>
                    <a:pt x="21" y="321"/>
                    <a:pt x="21" y="321"/>
                    <a:pt x="21" y="321"/>
                  </a:cubicBezTo>
                  <a:cubicBezTo>
                    <a:pt x="21" y="321"/>
                    <a:pt x="21" y="321"/>
                    <a:pt x="21" y="317"/>
                  </a:cubicBezTo>
                  <a:lnTo>
                    <a:pt x="101" y="287"/>
                  </a:lnTo>
                  <a:lnTo>
                    <a:pt x="101" y="287"/>
                  </a:lnTo>
                  <a:cubicBezTo>
                    <a:pt x="72" y="287"/>
                    <a:pt x="42" y="300"/>
                    <a:pt x="21" y="317"/>
                  </a:cubicBezTo>
                  <a:lnTo>
                    <a:pt x="21" y="317"/>
                  </a:lnTo>
                  <a:lnTo>
                    <a:pt x="21" y="317"/>
                  </a:lnTo>
                  <a:cubicBezTo>
                    <a:pt x="42" y="300"/>
                    <a:pt x="72" y="287"/>
                    <a:pt x="101" y="287"/>
                  </a:cubicBezTo>
                  <a:cubicBezTo>
                    <a:pt x="130" y="287"/>
                    <a:pt x="160" y="300"/>
                    <a:pt x="181" y="321"/>
                  </a:cubicBezTo>
                  <a:cubicBezTo>
                    <a:pt x="244" y="388"/>
                    <a:pt x="244" y="388"/>
                    <a:pt x="244" y="388"/>
                  </a:cubicBezTo>
                  <a:cubicBezTo>
                    <a:pt x="181" y="321"/>
                    <a:pt x="181" y="321"/>
                    <a:pt x="181" y="321"/>
                  </a:cubicBezTo>
                  <a:cubicBezTo>
                    <a:pt x="160" y="300"/>
                    <a:pt x="130" y="287"/>
                    <a:pt x="101" y="287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21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" name="Freeform 1419"/>
            <p:cNvSpPr>
              <a:spLocks noChangeArrowheads="1"/>
            </p:cNvSpPr>
            <p:nvPr/>
          </p:nvSpPr>
          <p:spPr bwMode="auto">
            <a:xfrm>
              <a:off x="8548688" y="2420938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" name="Freeform 1420"/>
            <p:cNvSpPr>
              <a:spLocks noChangeArrowheads="1"/>
            </p:cNvSpPr>
            <p:nvPr/>
          </p:nvSpPr>
          <p:spPr bwMode="auto">
            <a:xfrm>
              <a:off x="8548688" y="2420938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0" name="Freeform 1421"/>
            <p:cNvSpPr>
              <a:spLocks noChangeArrowheads="1"/>
            </p:cNvSpPr>
            <p:nvPr/>
          </p:nvSpPr>
          <p:spPr bwMode="auto">
            <a:xfrm>
              <a:off x="8548688" y="242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1" name="Freeform 1422"/>
            <p:cNvSpPr>
              <a:spLocks noChangeArrowheads="1"/>
            </p:cNvSpPr>
            <p:nvPr/>
          </p:nvSpPr>
          <p:spPr bwMode="auto">
            <a:xfrm>
              <a:off x="8453438" y="2606675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2" name="Freeform 1423"/>
            <p:cNvSpPr>
              <a:spLocks noChangeArrowheads="1"/>
            </p:cNvSpPr>
            <p:nvPr/>
          </p:nvSpPr>
          <p:spPr bwMode="auto">
            <a:xfrm>
              <a:off x="8455025" y="2420938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4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4" y="477"/>
                    <a:pt x="34" y="477"/>
                    <a:pt x="34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3" name="Freeform 1424"/>
            <p:cNvSpPr>
              <a:spLocks noChangeArrowheads="1"/>
            </p:cNvSpPr>
            <p:nvPr/>
          </p:nvSpPr>
          <p:spPr bwMode="auto">
            <a:xfrm>
              <a:off x="8497888" y="2463800"/>
              <a:ext cx="158750" cy="223838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4" name="Freeform 1425"/>
            <p:cNvSpPr>
              <a:spLocks noChangeArrowheads="1"/>
            </p:cNvSpPr>
            <p:nvPr/>
          </p:nvSpPr>
          <p:spPr bwMode="auto">
            <a:xfrm>
              <a:off x="8497888" y="2463800"/>
              <a:ext cx="158750" cy="223838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5" name="Freeform 1426"/>
            <p:cNvSpPr>
              <a:spLocks noChangeArrowheads="1"/>
            </p:cNvSpPr>
            <p:nvPr/>
          </p:nvSpPr>
          <p:spPr bwMode="auto">
            <a:xfrm>
              <a:off x="8474075" y="2543175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lnTo>
                    <a:pt x="0" y="63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2" y="4"/>
                    <a:pt x="80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6" name="Freeform 1427"/>
            <p:cNvSpPr>
              <a:spLocks noChangeArrowheads="1"/>
            </p:cNvSpPr>
            <p:nvPr/>
          </p:nvSpPr>
          <p:spPr bwMode="auto">
            <a:xfrm>
              <a:off x="8566150" y="246380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7" name="Freeform 1428"/>
            <p:cNvSpPr>
              <a:spLocks noChangeArrowheads="1"/>
            </p:cNvSpPr>
            <p:nvPr/>
          </p:nvSpPr>
          <p:spPr bwMode="auto">
            <a:xfrm>
              <a:off x="8566150" y="246380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8" name="Freeform 1429"/>
            <p:cNvSpPr>
              <a:spLocks noChangeArrowheads="1"/>
            </p:cNvSpPr>
            <p:nvPr/>
          </p:nvSpPr>
          <p:spPr bwMode="auto">
            <a:xfrm>
              <a:off x="8412163" y="2352675"/>
              <a:ext cx="96837" cy="138113"/>
            </a:xfrm>
            <a:custGeom>
              <a:avLst/>
              <a:gdLst>
                <a:gd name="T0" fmla="*/ 135 w 271"/>
                <a:gd name="T1" fmla="*/ 0 h 384"/>
                <a:gd name="T2" fmla="*/ 135 w 271"/>
                <a:gd name="T3" fmla="*/ 0 h 384"/>
                <a:gd name="T4" fmla="*/ 0 w 271"/>
                <a:gd name="T5" fmla="*/ 130 h 384"/>
                <a:gd name="T6" fmla="*/ 30 w 271"/>
                <a:gd name="T7" fmla="*/ 215 h 384"/>
                <a:gd name="T8" fmla="*/ 126 w 271"/>
                <a:gd name="T9" fmla="*/ 371 h 384"/>
                <a:gd name="T10" fmla="*/ 135 w 271"/>
                <a:gd name="T11" fmla="*/ 383 h 384"/>
                <a:gd name="T12" fmla="*/ 143 w 271"/>
                <a:gd name="T13" fmla="*/ 371 h 384"/>
                <a:gd name="T14" fmla="*/ 240 w 271"/>
                <a:gd name="T15" fmla="*/ 215 h 384"/>
                <a:gd name="T16" fmla="*/ 270 w 271"/>
                <a:gd name="T17" fmla="*/ 130 h 384"/>
                <a:gd name="T18" fmla="*/ 135 w 271"/>
                <a:gd name="T19" fmla="*/ 0 h 384"/>
                <a:gd name="T20" fmla="*/ 135 w 271"/>
                <a:gd name="T21" fmla="*/ 172 h 384"/>
                <a:gd name="T22" fmla="*/ 135 w 271"/>
                <a:gd name="T23" fmla="*/ 172 h 384"/>
                <a:gd name="T24" fmla="*/ 93 w 271"/>
                <a:gd name="T25" fmla="*/ 130 h 384"/>
                <a:gd name="T26" fmla="*/ 135 w 271"/>
                <a:gd name="T27" fmla="*/ 88 h 384"/>
                <a:gd name="T28" fmla="*/ 177 w 271"/>
                <a:gd name="T29" fmla="*/ 130 h 384"/>
                <a:gd name="T30" fmla="*/ 135 w 271"/>
                <a:gd name="T31" fmla="*/ 17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1" h="384">
                  <a:moveTo>
                    <a:pt x="135" y="0"/>
                  </a:moveTo>
                  <a:lnTo>
                    <a:pt x="135" y="0"/>
                  </a:lnTo>
                  <a:cubicBezTo>
                    <a:pt x="59" y="0"/>
                    <a:pt x="0" y="58"/>
                    <a:pt x="0" y="130"/>
                  </a:cubicBezTo>
                  <a:cubicBezTo>
                    <a:pt x="0" y="160"/>
                    <a:pt x="13" y="189"/>
                    <a:pt x="30" y="215"/>
                  </a:cubicBezTo>
                  <a:cubicBezTo>
                    <a:pt x="55" y="253"/>
                    <a:pt x="122" y="366"/>
                    <a:pt x="126" y="371"/>
                  </a:cubicBezTo>
                  <a:cubicBezTo>
                    <a:pt x="135" y="383"/>
                    <a:pt x="135" y="383"/>
                    <a:pt x="135" y="383"/>
                  </a:cubicBezTo>
                  <a:cubicBezTo>
                    <a:pt x="143" y="371"/>
                    <a:pt x="143" y="371"/>
                    <a:pt x="143" y="371"/>
                  </a:cubicBezTo>
                  <a:cubicBezTo>
                    <a:pt x="143" y="366"/>
                    <a:pt x="211" y="253"/>
                    <a:pt x="240" y="215"/>
                  </a:cubicBezTo>
                  <a:cubicBezTo>
                    <a:pt x="257" y="189"/>
                    <a:pt x="270" y="160"/>
                    <a:pt x="270" y="130"/>
                  </a:cubicBezTo>
                  <a:cubicBezTo>
                    <a:pt x="270" y="58"/>
                    <a:pt x="207" y="0"/>
                    <a:pt x="135" y="0"/>
                  </a:cubicBezTo>
                  <a:close/>
                  <a:moveTo>
                    <a:pt x="135" y="172"/>
                  </a:moveTo>
                  <a:lnTo>
                    <a:pt x="135" y="172"/>
                  </a:lnTo>
                  <a:cubicBezTo>
                    <a:pt x="110" y="172"/>
                    <a:pt x="93" y="156"/>
                    <a:pt x="93" y="130"/>
                  </a:cubicBezTo>
                  <a:cubicBezTo>
                    <a:pt x="93" y="109"/>
                    <a:pt x="110" y="88"/>
                    <a:pt x="135" y="88"/>
                  </a:cubicBezTo>
                  <a:cubicBezTo>
                    <a:pt x="160" y="88"/>
                    <a:pt x="177" y="109"/>
                    <a:pt x="177" y="130"/>
                  </a:cubicBezTo>
                  <a:cubicBezTo>
                    <a:pt x="177" y="156"/>
                    <a:pt x="160" y="172"/>
                    <a:pt x="135" y="17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99" name="Group 798"/>
          <p:cNvGrpSpPr/>
          <p:nvPr/>
        </p:nvGrpSpPr>
        <p:grpSpPr>
          <a:xfrm>
            <a:off x="6704719" y="2876191"/>
            <a:ext cx="320675" cy="412750"/>
            <a:chOff x="8353425" y="2854325"/>
            <a:chExt cx="320675" cy="412750"/>
          </a:xfrm>
        </p:grpSpPr>
        <p:sp>
          <p:nvSpPr>
            <p:cNvPr id="800" name="Freeform 1430"/>
            <p:cNvSpPr>
              <a:spLocks noChangeArrowheads="1"/>
            </p:cNvSpPr>
            <p:nvPr/>
          </p:nvSpPr>
          <p:spPr bwMode="auto">
            <a:xfrm>
              <a:off x="8474075" y="3024188"/>
              <a:ext cx="182563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1" name="Freeform 1431"/>
            <p:cNvSpPr>
              <a:spLocks noChangeArrowheads="1"/>
            </p:cNvSpPr>
            <p:nvPr/>
          </p:nvSpPr>
          <p:spPr bwMode="auto">
            <a:xfrm>
              <a:off x="8475663" y="3163888"/>
              <a:ext cx="22225" cy="22225"/>
            </a:xfrm>
            <a:custGeom>
              <a:avLst/>
              <a:gdLst>
                <a:gd name="T0" fmla="*/ 0 w 60"/>
                <a:gd name="T1" fmla="*/ 0 h 60"/>
                <a:gd name="T2" fmla="*/ 42 w 60"/>
                <a:gd name="T3" fmla="*/ 42 h 60"/>
                <a:gd name="T4" fmla="*/ 59 w 60"/>
                <a:gd name="T5" fmla="*/ 59 h 60"/>
                <a:gd name="T6" fmla="*/ 59 w 60"/>
                <a:gd name="T7" fmla="*/ 59 h 60"/>
                <a:gd name="T8" fmla="*/ 0 w 60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lnTo>
                    <a:pt x="42" y="42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2" name="Freeform 1432"/>
            <p:cNvSpPr>
              <a:spLocks noChangeArrowheads="1"/>
            </p:cNvSpPr>
            <p:nvPr/>
          </p:nvSpPr>
          <p:spPr bwMode="auto">
            <a:xfrm>
              <a:off x="8475663" y="3163888"/>
              <a:ext cx="22225" cy="22225"/>
            </a:xfrm>
            <a:custGeom>
              <a:avLst/>
              <a:gdLst>
                <a:gd name="T0" fmla="*/ 0 w 60"/>
                <a:gd name="T1" fmla="*/ 0 h 60"/>
                <a:gd name="T2" fmla="*/ 42 w 60"/>
                <a:gd name="T3" fmla="*/ 42 h 60"/>
                <a:gd name="T4" fmla="*/ 59 w 60"/>
                <a:gd name="T5" fmla="*/ 59 h 60"/>
                <a:gd name="T6" fmla="*/ 59 w 60"/>
                <a:gd name="T7" fmla="*/ 59 h 60"/>
                <a:gd name="T8" fmla="*/ 0 w 60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lnTo>
                    <a:pt x="42" y="42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3" name="Freeform 1433"/>
            <p:cNvSpPr>
              <a:spLocks noChangeArrowheads="1"/>
            </p:cNvSpPr>
            <p:nvPr/>
          </p:nvSpPr>
          <p:spPr bwMode="auto">
            <a:xfrm>
              <a:off x="8459788" y="3160713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42 w 102"/>
                <a:gd name="T11" fmla="*/ 8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42" y="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4" name="Freeform 1434"/>
            <p:cNvSpPr>
              <a:spLocks noChangeArrowheads="1"/>
            </p:cNvSpPr>
            <p:nvPr/>
          </p:nvSpPr>
          <p:spPr bwMode="auto">
            <a:xfrm>
              <a:off x="8459788" y="3160713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42 w 102"/>
                <a:gd name="T11" fmla="*/ 8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42" y="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5" name="Freeform 1435"/>
            <p:cNvSpPr>
              <a:spLocks noChangeArrowheads="1"/>
            </p:cNvSpPr>
            <p:nvPr/>
          </p:nvSpPr>
          <p:spPr bwMode="auto">
            <a:xfrm>
              <a:off x="8474075" y="3162300"/>
              <a:ext cx="23813" cy="23813"/>
            </a:xfrm>
            <a:custGeom>
              <a:avLst/>
              <a:gdLst>
                <a:gd name="T0" fmla="*/ 0 w 64"/>
                <a:gd name="T1" fmla="*/ 0 h 64"/>
                <a:gd name="T2" fmla="*/ 4 w 64"/>
                <a:gd name="T3" fmla="*/ 4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" y="4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6" name="Freeform 1436"/>
            <p:cNvSpPr>
              <a:spLocks noChangeArrowheads="1"/>
            </p:cNvSpPr>
            <p:nvPr/>
          </p:nvSpPr>
          <p:spPr bwMode="auto">
            <a:xfrm>
              <a:off x="8474075" y="3162300"/>
              <a:ext cx="23813" cy="23813"/>
            </a:xfrm>
            <a:custGeom>
              <a:avLst/>
              <a:gdLst>
                <a:gd name="T0" fmla="*/ 0 w 64"/>
                <a:gd name="T1" fmla="*/ 0 h 64"/>
                <a:gd name="T2" fmla="*/ 4 w 64"/>
                <a:gd name="T3" fmla="*/ 4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" y="4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7" name="Freeform 1437"/>
            <p:cNvSpPr>
              <a:spLocks noChangeArrowheads="1"/>
            </p:cNvSpPr>
            <p:nvPr/>
          </p:nvSpPr>
          <p:spPr bwMode="auto">
            <a:xfrm>
              <a:off x="8472488" y="3160713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8 w 9"/>
                <a:gd name="T5" fmla="*/ 8 h 9"/>
                <a:gd name="T6" fmla="*/ 4 w 9"/>
                <a:gd name="T7" fmla="*/ 4 h 9"/>
                <a:gd name="T8" fmla="*/ 0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8" name="Freeform 1438"/>
            <p:cNvSpPr>
              <a:spLocks noChangeArrowheads="1"/>
            </p:cNvSpPr>
            <p:nvPr/>
          </p:nvSpPr>
          <p:spPr bwMode="auto">
            <a:xfrm>
              <a:off x="8472488" y="3160713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8 w 9"/>
                <a:gd name="T5" fmla="*/ 8 h 9"/>
                <a:gd name="T6" fmla="*/ 4 w 9"/>
                <a:gd name="T7" fmla="*/ 4 h 9"/>
                <a:gd name="T8" fmla="*/ 0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" name="Freeform 1439"/>
            <p:cNvSpPr>
              <a:spLocks noChangeArrowheads="1"/>
            </p:cNvSpPr>
            <p:nvPr/>
          </p:nvSpPr>
          <p:spPr bwMode="auto">
            <a:xfrm>
              <a:off x="8372475" y="2873375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0" name="Freeform 1440"/>
            <p:cNvSpPr>
              <a:spLocks noChangeArrowheads="1"/>
            </p:cNvSpPr>
            <p:nvPr/>
          </p:nvSpPr>
          <p:spPr bwMode="auto">
            <a:xfrm>
              <a:off x="8372475" y="2873375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1" name="Freeform 1441"/>
            <p:cNvSpPr>
              <a:spLocks noChangeArrowheads="1"/>
            </p:cNvSpPr>
            <p:nvPr/>
          </p:nvSpPr>
          <p:spPr bwMode="auto">
            <a:xfrm>
              <a:off x="8353425" y="2854325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2" name="Freeform 1442"/>
            <p:cNvSpPr>
              <a:spLocks noChangeArrowheads="1"/>
            </p:cNvSpPr>
            <p:nvPr/>
          </p:nvSpPr>
          <p:spPr bwMode="auto">
            <a:xfrm>
              <a:off x="8353425" y="2854325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3" name="Freeform 1443"/>
            <p:cNvSpPr>
              <a:spLocks noChangeArrowheads="1"/>
            </p:cNvSpPr>
            <p:nvPr/>
          </p:nvSpPr>
          <p:spPr bwMode="auto">
            <a:xfrm>
              <a:off x="8459788" y="2873375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21 w 245"/>
                <a:gd name="T15" fmla="*/ 624 h 692"/>
                <a:gd name="T16" fmla="*/ 21 w 245"/>
                <a:gd name="T17" fmla="*/ 624 h 692"/>
                <a:gd name="T18" fmla="*/ 101 w 245"/>
                <a:gd name="T19" fmla="*/ 590 h 692"/>
                <a:gd name="T20" fmla="*/ 181 w 245"/>
                <a:gd name="T21" fmla="*/ 624 h 692"/>
                <a:gd name="T22" fmla="*/ 244 w 245"/>
                <a:gd name="T23" fmla="*/ 691 h 692"/>
                <a:gd name="T24" fmla="*/ 244 w 245"/>
                <a:gd name="T25" fmla="*/ 308 h 692"/>
                <a:gd name="T26" fmla="*/ 244 w 245"/>
                <a:gd name="T27" fmla="*/ 308 h 692"/>
                <a:gd name="T28" fmla="*/ 244 w 245"/>
                <a:gd name="T29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4" name="Freeform 1444"/>
            <p:cNvSpPr>
              <a:spLocks noChangeArrowheads="1"/>
            </p:cNvSpPr>
            <p:nvPr/>
          </p:nvSpPr>
          <p:spPr bwMode="auto">
            <a:xfrm>
              <a:off x="8459788" y="2984500"/>
              <a:ext cx="88900" cy="138113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21 w 245"/>
                <a:gd name="T11" fmla="*/ 316 h 384"/>
                <a:gd name="T12" fmla="*/ 21 w 245"/>
                <a:gd name="T13" fmla="*/ 316 h 384"/>
                <a:gd name="T14" fmla="*/ 21 w 245"/>
                <a:gd name="T15" fmla="*/ 316 h 384"/>
                <a:gd name="T16" fmla="*/ 21 w 245"/>
                <a:gd name="T17" fmla="*/ 316 h 384"/>
                <a:gd name="T18" fmla="*/ 101 w 245"/>
                <a:gd name="T19" fmla="*/ 282 h 384"/>
                <a:gd name="T20" fmla="*/ 101 w 245"/>
                <a:gd name="T21" fmla="*/ 282 h 384"/>
                <a:gd name="T22" fmla="*/ 21 w 245"/>
                <a:gd name="T23" fmla="*/ 316 h 384"/>
                <a:gd name="T24" fmla="*/ 21 w 245"/>
                <a:gd name="T25" fmla="*/ 316 h 384"/>
                <a:gd name="T26" fmla="*/ 21 w 245"/>
                <a:gd name="T27" fmla="*/ 316 h 384"/>
                <a:gd name="T28" fmla="*/ 101 w 245"/>
                <a:gd name="T29" fmla="*/ 282 h 384"/>
                <a:gd name="T30" fmla="*/ 181 w 245"/>
                <a:gd name="T31" fmla="*/ 316 h 384"/>
                <a:gd name="T32" fmla="*/ 244 w 245"/>
                <a:gd name="T33" fmla="*/ 383 h 384"/>
                <a:gd name="T34" fmla="*/ 181 w 245"/>
                <a:gd name="T35" fmla="*/ 316 h 384"/>
                <a:gd name="T36" fmla="*/ 101 w 245"/>
                <a:gd name="T37" fmla="*/ 282 h 384"/>
                <a:gd name="T38" fmla="*/ 244 w 245"/>
                <a:gd name="T39" fmla="*/ 0 h 384"/>
                <a:gd name="T40" fmla="*/ 244 w 245"/>
                <a:gd name="T41" fmla="*/ 0 h 384"/>
                <a:gd name="T42" fmla="*/ 244 w 245"/>
                <a:gd name="T43" fmla="*/ 0 h 384"/>
                <a:gd name="T44" fmla="*/ 244 w 245"/>
                <a:gd name="T45" fmla="*/ 0 h 384"/>
                <a:gd name="T46" fmla="*/ 244 w 245"/>
                <a:gd name="T47" fmla="*/ 0 h 384"/>
                <a:gd name="T48" fmla="*/ 21 w 245"/>
                <a:gd name="T49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101" y="282"/>
                  </a:lnTo>
                  <a:lnTo>
                    <a:pt x="101" y="282"/>
                  </a:lnTo>
                  <a:cubicBezTo>
                    <a:pt x="72" y="282"/>
                    <a:pt x="42" y="295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cubicBezTo>
                    <a:pt x="42" y="295"/>
                    <a:pt x="72" y="282"/>
                    <a:pt x="101" y="282"/>
                  </a:cubicBezTo>
                  <a:cubicBezTo>
                    <a:pt x="130" y="282"/>
                    <a:pt x="160" y="295"/>
                    <a:pt x="181" y="316"/>
                  </a:cubicBezTo>
                  <a:cubicBezTo>
                    <a:pt x="244" y="383"/>
                    <a:pt x="244" y="383"/>
                    <a:pt x="244" y="383"/>
                  </a:cubicBezTo>
                  <a:cubicBezTo>
                    <a:pt x="181" y="316"/>
                    <a:pt x="181" y="316"/>
                    <a:pt x="181" y="316"/>
                  </a:cubicBezTo>
                  <a:cubicBezTo>
                    <a:pt x="160" y="295"/>
                    <a:pt x="130" y="282"/>
                    <a:pt x="101" y="282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6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5" name="Freeform 1445"/>
            <p:cNvSpPr>
              <a:spLocks noChangeArrowheads="1"/>
            </p:cNvSpPr>
            <p:nvPr/>
          </p:nvSpPr>
          <p:spPr bwMode="auto">
            <a:xfrm>
              <a:off x="8548688" y="2984500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6" name="Freeform 1446"/>
            <p:cNvSpPr>
              <a:spLocks noChangeArrowheads="1"/>
            </p:cNvSpPr>
            <p:nvPr/>
          </p:nvSpPr>
          <p:spPr bwMode="auto">
            <a:xfrm>
              <a:off x="8548688" y="2984500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7" name="Freeform 1447"/>
            <p:cNvSpPr>
              <a:spLocks noChangeArrowheads="1"/>
            </p:cNvSpPr>
            <p:nvPr/>
          </p:nvSpPr>
          <p:spPr bwMode="auto">
            <a:xfrm>
              <a:off x="8548688" y="29845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8" name="Freeform 1448"/>
            <p:cNvSpPr>
              <a:spLocks noChangeArrowheads="1"/>
            </p:cNvSpPr>
            <p:nvPr/>
          </p:nvSpPr>
          <p:spPr bwMode="auto">
            <a:xfrm>
              <a:off x="8453438" y="3167063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" name="Freeform 1449"/>
            <p:cNvSpPr>
              <a:spLocks noChangeArrowheads="1"/>
            </p:cNvSpPr>
            <p:nvPr/>
          </p:nvSpPr>
          <p:spPr bwMode="auto">
            <a:xfrm>
              <a:off x="8455025" y="2984500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4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0" name="Freeform 1450"/>
            <p:cNvSpPr>
              <a:spLocks noChangeArrowheads="1"/>
            </p:cNvSpPr>
            <p:nvPr/>
          </p:nvSpPr>
          <p:spPr bwMode="auto">
            <a:xfrm>
              <a:off x="8497888" y="3024188"/>
              <a:ext cx="158750" cy="223837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1" name="Freeform 1451"/>
            <p:cNvSpPr>
              <a:spLocks noChangeArrowheads="1"/>
            </p:cNvSpPr>
            <p:nvPr/>
          </p:nvSpPr>
          <p:spPr bwMode="auto">
            <a:xfrm>
              <a:off x="8497888" y="3024188"/>
              <a:ext cx="158750" cy="223837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2" name="Freeform 1452"/>
            <p:cNvSpPr>
              <a:spLocks noChangeArrowheads="1"/>
            </p:cNvSpPr>
            <p:nvPr/>
          </p:nvSpPr>
          <p:spPr bwMode="auto">
            <a:xfrm>
              <a:off x="8474075" y="3103563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80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3" name="Freeform 1453"/>
            <p:cNvSpPr>
              <a:spLocks noChangeArrowheads="1"/>
            </p:cNvSpPr>
            <p:nvPr/>
          </p:nvSpPr>
          <p:spPr bwMode="auto">
            <a:xfrm>
              <a:off x="8566150" y="3024188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4" name="Freeform 1454"/>
            <p:cNvSpPr>
              <a:spLocks noChangeArrowheads="1"/>
            </p:cNvSpPr>
            <p:nvPr/>
          </p:nvSpPr>
          <p:spPr bwMode="auto">
            <a:xfrm>
              <a:off x="8566150" y="3024188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5" name="Freeform 1455"/>
            <p:cNvSpPr>
              <a:spLocks noChangeArrowheads="1"/>
            </p:cNvSpPr>
            <p:nvPr/>
          </p:nvSpPr>
          <p:spPr bwMode="auto">
            <a:xfrm>
              <a:off x="8412163" y="2913063"/>
              <a:ext cx="96837" cy="138112"/>
            </a:xfrm>
            <a:custGeom>
              <a:avLst/>
              <a:gdLst>
                <a:gd name="T0" fmla="*/ 135 w 271"/>
                <a:gd name="T1" fmla="*/ 0 h 385"/>
                <a:gd name="T2" fmla="*/ 135 w 271"/>
                <a:gd name="T3" fmla="*/ 0 h 385"/>
                <a:gd name="T4" fmla="*/ 0 w 271"/>
                <a:gd name="T5" fmla="*/ 131 h 385"/>
                <a:gd name="T6" fmla="*/ 30 w 271"/>
                <a:gd name="T7" fmla="*/ 215 h 385"/>
                <a:gd name="T8" fmla="*/ 126 w 271"/>
                <a:gd name="T9" fmla="*/ 371 h 385"/>
                <a:gd name="T10" fmla="*/ 135 w 271"/>
                <a:gd name="T11" fmla="*/ 384 h 385"/>
                <a:gd name="T12" fmla="*/ 143 w 271"/>
                <a:gd name="T13" fmla="*/ 371 h 385"/>
                <a:gd name="T14" fmla="*/ 240 w 271"/>
                <a:gd name="T15" fmla="*/ 215 h 385"/>
                <a:gd name="T16" fmla="*/ 270 w 271"/>
                <a:gd name="T17" fmla="*/ 131 h 385"/>
                <a:gd name="T18" fmla="*/ 135 w 271"/>
                <a:gd name="T19" fmla="*/ 0 h 385"/>
                <a:gd name="T20" fmla="*/ 135 w 271"/>
                <a:gd name="T21" fmla="*/ 173 h 385"/>
                <a:gd name="T22" fmla="*/ 135 w 271"/>
                <a:gd name="T23" fmla="*/ 173 h 385"/>
                <a:gd name="T24" fmla="*/ 93 w 271"/>
                <a:gd name="T25" fmla="*/ 131 h 385"/>
                <a:gd name="T26" fmla="*/ 135 w 271"/>
                <a:gd name="T27" fmla="*/ 89 h 385"/>
                <a:gd name="T28" fmla="*/ 177 w 271"/>
                <a:gd name="T29" fmla="*/ 131 h 385"/>
                <a:gd name="T30" fmla="*/ 135 w 271"/>
                <a:gd name="T31" fmla="*/ 17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1" h="385">
                  <a:moveTo>
                    <a:pt x="135" y="0"/>
                  </a:moveTo>
                  <a:lnTo>
                    <a:pt x="135" y="0"/>
                  </a:lnTo>
                  <a:cubicBezTo>
                    <a:pt x="59" y="0"/>
                    <a:pt x="0" y="59"/>
                    <a:pt x="0" y="131"/>
                  </a:cubicBezTo>
                  <a:cubicBezTo>
                    <a:pt x="0" y="161"/>
                    <a:pt x="13" y="190"/>
                    <a:pt x="30" y="215"/>
                  </a:cubicBezTo>
                  <a:cubicBezTo>
                    <a:pt x="55" y="253"/>
                    <a:pt x="122" y="367"/>
                    <a:pt x="126" y="371"/>
                  </a:cubicBezTo>
                  <a:cubicBezTo>
                    <a:pt x="135" y="384"/>
                    <a:pt x="135" y="384"/>
                    <a:pt x="135" y="384"/>
                  </a:cubicBezTo>
                  <a:cubicBezTo>
                    <a:pt x="143" y="371"/>
                    <a:pt x="143" y="371"/>
                    <a:pt x="143" y="371"/>
                  </a:cubicBezTo>
                  <a:cubicBezTo>
                    <a:pt x="143" y="367"/>
                    <a:pt x="211" y="253"/>
                    <a:pt x="240" y="215"/>
                  </a:cubicBezTo>
                  <a:cubicBezTo>
                    <a:pt x="257" y="190"/>
                    <a:pt x="270" y="161"/>
                    <a:pt x="270" y="131"/>
                  </a:cubicBezTo>
                  <a:cubicBezTo>
                    <a:pt x="270" y="59"/>
                    <a:pt x="207" y="0"/>
                    <a:pt x="135" y="0"/>
                  </a:cubicBezTo>
                  <a:close/>
                  <a:moveTo>
                    <a:pt x="135" y="173"/>
                  </a:moveTo>
                  <a:lnTo>
                    <a:pt x="135" y="173"/>
                  </a:lnTo>
                  <a:cubicBezTo>
                    <a:pt x="110" y="173"/>
                    <a:pt x="93" y="156"/>
                    <a:pt x="93" y="131"/>
                  </a:cubicBezTo>
                  <a:cubicBezTo>
                    <a:pt x="93" y="110"/>
                    <a:pt x="110" y="89"/>
                    <a:pt x="135" y="89"/>
                  </a:cubicBezTo>
                  <a:cubicBezTo>
                    <a:pt x="160" y="89"/>
                    <a:pt x="177" y="110"/>
                    <a:pt x="177" y="131"/>
                  </a:cubicBezTo>
                  <a:cubicBezTo>
                    <a:pt x="177" y="156"/>
                    <a:pt x="160" y="173"/>
                    <a:pt x="135" y="1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6" name="Freeform 1456"/>
            <p:cNvSpPr>
              <a:spLocks noChangeArrowheads="1"/>
            </p:cNvSpPr>
            <p:nvPr/>
          </p:nvSpPr>
          <p:spPr bwMode="auto">
            <a:xfrm>
              <a:off x="8453438" y="3167063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4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4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7" name="Group 826"/>
          <p:cNvGrpSpPr/>
          <p:nvPr/>
        </p:nvGrpSpPr>
        <p:grpSpPr>
          <a:xfrm>
            <a:off x="6704719" y="3498294"/>
            <a:ext cx="320675" cy="411163"/>
            <a:chOff x="8353425" y="3460750"/>
            <a:chExt cx="320675" cy="411163"/>
          </a:xfrm>
        </p:grpSpPr>
        <p:sp>
          <p:nvSpPr>
            <p:cNvPr id="828" name="Freeform 1457"/>
            <p:cNvSpPr>
              <a:spLocks noChangeArrowheads="1"/>
            </p:cNvSpPr>
            <p:nvPr/>
          </p:nvSpPr>
          <p:spPr bwMode="auto">
            <a:xfrm>
              <a:off x="8474075" y="3630613"/>
              <a:ext cx="182563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9" name="Freeform 1458"/>
            <p:cNvSpPr>
              <a:spLocks noChangeArrowheads="1"/>
            </p:cNvSpPr>
            <p:nvPr/>
          </p:nvSpPr>
          <p:spPr bwMode="auto">
            <a:xfrm>
              <a:off x="8475663" y="3768725"/>
              <a:ext cx="22225" cy="22225"/>
            </a:xfrm>
            <a:custGeom>
              <a:avLst/>
              <a:gdLst>
                <a:gd name="T0" fmla="*/ 0 w 60"/>
                <a:gd name="T1" fmla="*/ 0 h 60"/>
                <a:gd name="T2" fmla="*/ 42 w 60"/>
                <a:gd name="T3" fmla="*/ 42 h 60"/>
                <a:gd name="T4" fmla="*/ 59 w 60"/>
                <a:gd name="T5" fmla="*/ 59 h 60"/>
                <a:gd name="T6" fmla="*/ 59 w 60"/>
                <a:gd name="T7" fmla="*/ 59 h 60"/>
                <a:gd name="T8" fmla="*/ 0 w 60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lnTo>
                    <a:pt x="42" y="42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0" name="Freeform 1459"/>
            <p:cNvSpPr>
              <a:spLocks noChangeArrowheads="1"/>
            </p:cNvSpPr>
            <p:nvPr/>
          </p:nvSpPr>
          <p:spPr bwMode="auto">
            <a:xfrm>
              <a:off x="8475663" y="3768725"/>
              <a:ext cx="22225" cy="22225"/>
            </a:xfrm>
            <a:custGeom>
              <a:avLst/>
              <a:gdLst>
                <a:gd name="T0" fmla="*/ 0 w 60"/>
                <a:gd name="T1" fmla="*/ 0 h 60"/>
                <a:gd name="T2" fmla="*/ 42 w 60"/>
                <a:gd name="T3" fmla="*/ 42 h 60"/>
                <a:gd name="T4" fmla="*/ 59 w 60"/>
                <a:gd name="T5" fmla="*/ 59 h 60"/>
                <a:gd name="T6" fmla="*/ 59 w 60"/>
                <a:gd name="T7" fmla="*/ 59 h 60"/>
                <a:gd name="T8" fmla="*/ 0 w 60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60">
                  <a:moveTo>
                    <a:pt x="0" y="0"/>
                  </a:moveTo>
                  <a:lnTo>
                    <a:pt x="42" y="42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1" name="Freeform 1460"/>
            <p:cNvSpPr>
              <a:spLocks noChangeArrowheads="1"/>
            </p:cNvSpPr>
            <p:nvPr/>
          </p:nvSpPr>
          <p:spPr bwMode="auto">
            <a:xfrm>
              <a:off x="8459788" y="3765550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42 w 102"/>
                <a:gd name="T11" fmla="*/ 8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42" y="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2" name="Freeform 1461"/>
            <p:cNvSpPr>
              <a:spLocks noChangeArrowheads="1"/>
            </p:cNvSpPr>
            <p:nvPr/>
          </p:nvSpPr>
          <p:spPr bwMode="auto">
            <a:xfrm>
              <a:off x="8459788" y="3765550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4 w 102"/>
                <a:gd name="T9" fmla="*/ 50 h 68"/>
                <a:gd name="T10" fmla="*/ 42 w 102"/>
                <a:gd name="T11" fmla="*/ 8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4" y="50"/>
                  </a:lnTo>
                  <a:lnTo>
                    <a:pt x="42" y="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3" name="Freeform 1462"/>
            <p:cNvSpPr>
              <a:spLocks noChangeArrowheads="1"/>
            </p:cNvSpPr>
            <p:nvPr/>
          </p:nvSpPr>
          <p:spPr bwMode="auto">
            <a:xfrm>
              <a:off x="8474075" y="3767138"/>
              <a:ext cx="23813" cy="23812"/>
            </a:xfrm>
            <a:custGeom>
              <a:avLst/>
              <a:gdLst>
                <a:gd name="T0" fmla="*/ 0 w 64"/>
                <a:gd name="T1" fmla="*/ 0 h 64"/>
                <a:gd name="T2" fmla="*/ 4 w 64"/>
                <a:gd name="T3" fmla="*/ 4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" y="4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4" name="Freeform 1463"/>
            <p:cNvSpPr>
              <a:spLocks noChangeArrowheads="1"/>
            </p:cNvSpPr>
            <p:nvPr/>
          </p:nvSpPr>
          <p:spPr bwMode="auto">
            <a:xfrm>
              <a:off x="8474075" y="3767138"/>
              <a:ext cx="23813" cy="23812"/>
            </a:xfrm>
            <a:custGeom>
              <a:avLst/>
              <a:gdLst>
                <a:gd name="T0" fmla="*/ 0 w 64"/>
                <a:gd name="T1" fmla="*/ 0 h 64"/>
                <a:gd name="T2" fmla="*/ 4 w 64"/>
                <a:gd name="T3" fmla="*/ 4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" y="4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5" name="Freeform 1464"/>
            <p:cNvSpPr>
              <a:spLocks noChangeArrowheads="1"/>
            </p:cNvSpPr>
            <p:nvPr/>
          </p:nvSpPr>
          <p:spPr bwMode="auto">
            <a:xfrm>
              <a:off x="8472488" y="3765550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8 w 9"/>
                <a:gd name="T5" fmla="*/ 8 h 9"/>
                <a:gd name="T6" fmla="*/ 4 w 9"/>
                <a:gd name="T7" fmla="*/ 4 h 9"/>
                <a:gd name="T8" fmla="*/ 0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6" name="Freeform 1465"/>
            <p:cNvSpPr>
              <a:spLocks noChangeArrowheads="1"/>
            </p:cNvSpPr>
            <p:nvPr/>
          </p:nvSpPr>
          <p:spPr bwMode="auto">
            <a:xfrm>
              <a:off x="8472488" y="3765550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8 w 9"/>
                <a:gd name="T5" fmla="*/ 8 h 9"/>
                <a:gd name="T6" fmla="*/ 4 w 9"/>
                <a:gd name="T7" fmla="*/ 4 h 9"/>
                <a:gd name="T8" fmla="*/ 0 w 9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7" name="Freeform 1466"/>
            <p:cNvSpPr>
              <a:spLocks noChangeArrowheads="1"/>
            </p:cNvSpPr>
            <p:nvPr/>
          </p:nvSpPr>
          <p:spPr bwMode="auto">
            <a:xfrm>
              <a:off x="8372475" y="3479800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8" name="Freeform 1467"/>
            <p:cNvSpPr>
              <a:spLocks noChangeArrowheads="1"/>
            </p:cNvSpPr>
            <p:nvPr/>
          </p:nvSpPr>
          <p:spPr bwMode="auto">
            <a:xfrm>
              <a:off x="8372475" y="3479800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" name="Freeform 1468"/>
            <p:cNvSpPr>
              <a:spLocks noChangeArrowheads="1"/>
            </p:cNvSpPr>
            <p:nvPr/>
          </p:nvSpPr>
          <p:spPr bwMode="auto">
            <a:xfrm>
              <a:off x="8353425" y="3460750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0" name="Freeform 1469"/>
            <p:cNvSpPr>
              <a:spLocks noChangeArrowheads="1"/>
            </p:cNvSpPr>
            <p:nvPr/>
          </p:nvSpPr>
          <p:spPr bwMode="auto">
            <a:xfrm>
              <a:off x="8353425" y="3460750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9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9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1" name="Freeform 1470"/>
            <p:cNvSpPr>
              <a:spLocks noChangeArrowheads="1"/>
            </p:cNvSpPr>
            <p:nvPr/>
          </p:nvSpPr>
          <p:spPr bwMode="auto">
            <a:xfrm>
              <a:off x="8459788" y="3479800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21 w 245"/>
                <a:gd name="T15" fmla="*/ 624 h 692"/>
                <a:gd name="T16" fmla="*/ 21 w 245"/>
                <a:gd name="T17" fmla="*/ 624 h 692"/>
                <a:gd name="T18" fmla="*/ 101 w 245"/>
                <a:gd name="T19" fmla="*/ 590 h 692"/>
                <a:gd name="T20" fmla="*/ 181 w 245"/>
                <a:gd name="T21" fmla="*/ 624 h 692"/>
                <a:gd name="T22" fmla="*/ 244 w 245"/>
                <a:gd name="T23" fmla="*/ 691 h 692"/>
                <a:gd name="T24" fmla="*/ 244 w 245"/>
                <a:gd name="T25" fmla="*/ 308 h 692"/>
                <a:gd name="T26" fmla="*/ 244 w 245"/>
                <a:gd name="T27" fmla="*/ 308 h 692"/>
                <a:gd name="T28" fmla="*/ 244 w 245"/>
                <a:gd name="T29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2" name="Freeform 1471"/>
            <p:cNvSpPr>
              <a:spLocks noChangeArrowheads="1"/>
            </p:cNvSpPr>
            <p:nvPr/>
          </p:nvSpPr>
          <p:spPr bwMode="auto">
            <a:xfrm>
              <a:off x="8459788" y="3589338"/>
              <a:ext cx="88900" cy="138112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21 w 245"/>
                <a:gd name="T11" fmla="*/ 316 h 384"/>
                <a:gd name="T12" fmla="*/ 21 w 245"/>
                <a:gd name="T13" fmla="*/ 316 h 384"/>
                <a:gd name="T14" fmla="*/ 21 w 245"/>
                <a:gd name="T15" fmla="*/ 316 h 384"/>
                <a:gd name="T16" fmla="*/ 21 w 245"/>
                <a:gd name="T17" fmla="*/ 316 h 384"/>
                <a:gd name="T18" fmla="*/ 101 w 245"/>
                <a:gd name="T19" fmla="*/ 282 h 384"/>
                <a:gd name="T20" fmla="*/ 101 w 245"/>
                <a:gd name="T21" fmla="*/ 282 h 384"/>
                <a:gd name="T22" fmla="*/ 21 w 245"/>
                <a:gd name="T23" fmla="*/ 316 h 384"/>
                <a:gd name="T24" fmla="*/ 21 w 245"/>
                <a:gd name="T25" fmla="*/ 316 h 384"/>
                <a:gd name="T26" fmla="*/ 21 w 245"/>
                <a:gd name="T27" fmla="*/ 316 h 384"/>
                <a:gd name="T28" fmla="*/ 101 w 245"/>
                <a:gd name="T29" fmla="*/ 282 h 384"/>
                <a:gd name="T30" fmla="*/ 181 w 245"/>
                <a:gd name="T31" fmla="*/ 316 h 384"/>
                <a:gd name="T32" fmla="*/ 244 w 245"/>
                <a:gd name="T33" fmla="*/ 383 h 384"/>
                <a:gd name="T34" fmla="*/ 181 w 245"/>
                <a:gd name="T35" fmla="*/ 316 h 384"/>
                <a:gd name="T36" fmla="*/ 101 w 245"/>
                <a:gd name="T37" fmla="*/ 282 h 384"/>
                <a:gd name="T38" fmla="*/ 244 w 245"/>
                <a:gd name="T39" fmla="*/ 0 h 384"/>
                <a:gd name="T40" fmla="*/ 244 w 245"/>
                <a:gd name="T41" fmla="*/ 0 h 384"/>
                <a:gd name="T42" fmla="*/ 244 w 245"/>
                <a:gd name="T43" fmla="*/ 0 h 384"/>
                <a:gd name="T44" fmla="*/ 244 w 245"/>
                <a:gd name="T45" fmla="*/ 0 h 384"/>
                <a:gd name="T46" fmla="*/ 244 w 245"/>
                <a:gd name="T47" fmla="*/ 0 h 384"/>
                <a:gd name="T48" fmla="*/ 21 w 245"/>
                <a:gd name="T49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101" y="282"/>
                  </a:lnTo>
                  <a:lnTo>
                    <a:pt x="101" y="282"/>
                  </a:lnTo>
                  <a:cubicBezTo>
                    <a:pt x="72" y="282"/>
                    <a:pt x="42" y="295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cubicBezTo>
                    <a:pt x="42" y="295"/>
                    <a:pt x="72" y="282"/>
                    <a:pt x="101" y="282"/>
                  </a:cubicBezTo>
                  <a:cubicBezTo>
                    <a:pt x="130" y="282"/>
                    <a:pt x="160" y="295"/>
                    <a:pt x="181" y="316"/>
                  </a:cubicBezTo>
                  <a:cubicBezTo>
                    <a:pt x="244" y="383"/>
                    <a:pt x="244" y="383"/>
                    <a:pt x="244" y="383"/>
                  </a:cubicBezTo>
                  <a:cubicBezTo>
                    <a:pt x="181" y="316"/>
                    <a:pt x="181" y="316"/>
                    <a:pt x="181" y="316"/>
                  </a:cubicBezTo>
                  <a:cubicBezTo>
                    <a:pt x="160" y="295"/>
                    <a:pt x="130" y="282"/>
                    <a:pt x="101" y="282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3" name="Freeform 1472"/>
            <p:cNvSpPr>
              <a:spLocks noChangeArrowheads="1"/>
            </p:cNvSpPr>
            <p:nvPr/>
          </p:nvSpPr>
          <p:spPr bwMode="auto">
            <a:xfrm>
              <a:off x="8548688" y="3589338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4" name="Freeform 1473"/>
            <p:cNvSpPr>
              <a:spLocks noChangeArrowheads="1"/>
            </p:cNvSpPr>
            <p:nvPr/>
          </p:nvSpPr>
          <p:spPr bwMode="auto">
            <a:xfrm>
              <a:off x="8548688" y="3589338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5" name="Freeform 1474"/>
            <p:cNvSpPr>
              <a:spLocks noChangeArrowheads="1"/>
            </p:cNvSpPr>
            <p:nvPr/>
          </p:nvSpPr>
          <p:spPr bwMode="auto">
            <a:xfrm>
              <a:off x="8548688" y="35893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6" name="Freeform 1475"/>
            <p:cNvSpPr>
              <a:spLocks noChangeArrowheads="1"/>
            </p:cNvSpPr>
            <p:nvPr/>
          </p:nvSpPr>
          <p:spPr bwMode="auto">
            <a:xfrm>
              <a:off x="8453438" y="3773488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7" name="Freeform 1476"/>
            <p:cNvSpPr>
              <a:spLocks noChangeArrowheads="1"/>
            </p:cNvSpPr>
            <p:nvPr/>
          </p:nvSpPr>
          <p:spPr bwMode="auto">
            <a:xfrm>
              <a:off x="8455025" y="3589338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4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8" name="Freeform 1477"/>
            <p:cNvSpPr>
              <a:spLocks noChangeArrowheads="1"/>
            </p:cNvSpPr>
            <p:nvPr/>
          </p:nvSpPr>
          <p:spPr bwMode="auto">
            <a:xfrm>
              <a:off x="8497888" y="3630613"/>
              <a:ext cx="158750" cy="223837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9" name="Freeform 1478"/>
            <p:cNvSpPr>
              <a:spLocks noChangeArrowheads="1"/>
            </p:cNvSpPr>
            <p:nvPr/>
          </p:nvSpPr>
          <p:spPr bwMode="auto">
            <a:xfrm>
              <a:off x="8497888" y="3630613"/>
              <a:ext cx="158750" cy="223837"/>
            </a:xfrm>
            <a:custGeom>
              <a:avLst/>
              <a:gdLst>
                <a:gd name="T0" fmla="*/ 190 w 439"/>
                <a:gd name="T1" fmla="*/ 0 h 621"/>
                <a:gd name="T2" fmla="*/ 190 w 439"/>
                <a:gd name="T3" fmla="*/ 317 h 621"/>
                <a:gd name="T4" fmla="*/ 190 w 439"/>
                <a:gd name="T5" fmla="*/ 317 h 621"/>
                <a:gd name="T6" fmla="*/ 190 w 439"/>
                <a:gd name="T7" fmla="*/ 388 h 621"/>
                <a:gd name="T8" fmla="*/ 152 w 439"/>
                <a:gd name="T9" fmla="*/ 350 h 621"/>
                <a:gd name="T10" fmla="*/ 152 w 439"/>
                <a:gd name="T11" fmla="*/ 376 h 621"/>
                <a:gd name="T12" fmla="*/ 0 w 439"/>
                <a:gd name="T13" fmla="*/ 376 h 621"/>
                <a:gd name="T14" fmla="*/ 232 w 439"/>
                <a:gd name="T15" fmla="*/ 620 h 621"/>
                <a:gd name="T16" fmla="*/ 438 w 439"/>
                <a:gd name="T17" fmla="*/ 620 h 621"/>
                <a:gd name="T18" fmla="*/ 438 w 439"/>
                <a:gd name="T19" fmla="*/ 245 h 621"/>
                <a:gd name="T20" fmla="*/ 190 w 439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9" h="621">
                  <a:moveTo>
                    <a:pt x="190" y="0"/>
                  </a:moveTo>
                  <a:lnTo>
                    <a:pt x="190" y="317"/>
                  </a:lnTo>
                  <a:lnTo>
                    <a:pt x="190" y="317"/>
                  </a:lnTo>
                  <a:lnTo>
                    <a:pt x="190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2" y="620"/>
                  </a:lnTo>
                  <a:lnTo>
                    <a:pt x="438" y="620"/>
                  </a:lnTo>
                  <a:lnTo>
                    <a:pt x="438" y="245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" name="Freeform 1479"/>
            <p:cNvSpPr>
              <a:spLocks noChangeArrowheads="1"/>
            </p:cNvSpPr>
            <p:nvPr/>
          </p:nvSpPr>
          <p:spPr bwMode="auto">
            <a:xfrm>
              <a:off x="8474075" y="3709988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7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7" y="156"/>
                    <a:pt x="67" y="156"/>
                    <a:pt x="67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80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1" name="Freeform 1480"/>
            <p:cNvSpPr>
              <a:spLocks noChangeArrowheads="1"/>
            </p:cNvSpPr>
            <p:nvPr/>
          </p:nvSpPr>
          <p:spPr bwMode="auto">
            <a:xfrm>
              <a:off x="8566150" y="3630613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2" name="Freeform 1481"/>
            <p:cNvSpPr>
              <a:spLocks noChangeArrowheads="1"/>
            </p:cNvSpPr>
            <p:nvPr/>
          </p:nvSpPr>
          <p:spPr bwMode="auto">
            <a:xfrm>
              <a:off x="8566150" y="3630613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3" name="Freeform 1482"/>
            <p:cNvSpPr>
              <a:spLocks noChangeArrowheads="1"/>
            </p:cNvSpPr>
            <p:nvPr/>
          </p:nvSpPr>
          <p:spPr bwMode="auto">
            <a:xfrm>
              <a:off x="8412163" y="3517900"/>
              <a:ext cx="96837" cy="138113"/>
            </a:xfrm>
            <a:custGeom>
              <a:avLst/>
              <a:gdLst>
                <a:gd name="T0" fmla="*/ 135 w 271"/>
                <a:gd name="T1" fmla="*/ 0 h 385"/>
                <a:gd name="T2" fmla="*/ 135 w 271"/>
                <a:gd name="T3" fmla="*/ 0 h 385"/>
                <a:gd name="T4" fmla="*/ 0 w 271"/>
                <a:gd name="T5" fmla="*/ 131 h 385"/>
                <a:gd name="T6" fmla="*/ 30 w 271"/>
                <a:gd name="T7" fmla="*/ 215 h 385"/>
                <a:gd name="T8" fmla="*/ 126 w 271"/>
                <a:gd name="T9" fmla="*/ 371 h 385"/>
                <a:gd name="T10" fmla="*/ 135 w 271"/>
                <a:gd name="T11" fmla="*/ 384 h 385"/>
                <a:gd name="T12" fmla="*/ 143 w 271"/>
                <a:gd name="T13" fmla="*/ 371 h 385"/>
                <a:gd name="T14" fmla="*/ 240 w 271"/>
                <a:gd name="T15" fmla="*/ 215 h 385"/>
                <a:gd name="T16" fmla="*/ 270 w 271"/>
                <a:gd name="T17" fmla="*/ 131 h 385"/>
                <a:gd name="T18" fmla="*/ 135 w 271"/>
                <a:gd name="T19" fmla="*/ 0 h 385"/>
                <a:gd name="T20" fmla="*/ 135 w 271"/>
                <a:gd name="T21" fmla="*/ 173 h 385"/>
                <a:gd name="T22" fmla="*/ 135 w 271"/>
                <a:gd name="T23" fmla="*/ 173 h 385"/>
                <a:gd name="T24" fmla="*/ 93 w 271"/>
                <a:gd name="T25" fmla="*/ 131 h 385"/>
                <a:gd name="T26" fmla="*/ 135 w 271"/>
                <a:gd name="T27" fmla="*/ 89 h 385"/>
                <a:gd name="T28" fmla="*/ 177 w 271"/>
                <a:gd name="T29" fmla="*/ 131 h 385"/>
                <a:gd name="T30" fmla="*/ 135 w 271"/>
                <a:gd name="T31" fmla="*/ 17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1" h="385">
                  <a:moveTo>
                    <a:pt x="135" y="0"/>
                  </a:moveTo>
                  <a:lnTo>
                    <a:pt x="135" y="0"/>
                  </a:lnTo>
                  <a:cubicBezTo>
                    <a:pt x="59" y="0"/>
                    <a:pt x="0" y="59"/>
                    <a:pt x="0" y="131"/>
                  </a:cubicBezTo>
                  <a:cubicBezTo>
                    <a:pt x="0" y="161"/>
                    <a:pt x="13" y="190"/>
                    <a:pt x="30" y="215"/>
                  </a:cubicBezTo>
                  <a:cubicBezTo>
                    <a:pt x="55" y="253"/>
                    <a:pt x="122" y="367"/>
                    <a:pt x="126" y="371"/>
                  </a:cubicBezTo>
                  <a:cubicBezTo>
                    <a:pt x="135" y="384"/>
                    <a:pt x="135" y="384"/>
                    <a:pt x="135" y="384"/>
                  </a:cubicBezTo>
                  <a:cubicBezTo>
                    <a:pt x="143" y="371"/>
                    <a:pt x="143" y="371"/>
                    <a:pt x="143" y="371"/>
                  </a:cubicBezTo>
                  <a:cubicBezTo>
                    <a:pt x="143" y="367"/>
                    <a:pt x="211" y="253"/>
                    <a:pt x="240" y="215"/>
                  </a:cubicBezTo>
                  <a:cubicBezTo>
                    <a:pt x="257" y="190"/>
                    <a:pt x="270" y="161"/>
                    <a:pt x="270" y="131"/>
                  </a:cubicBezTo>
                  <a:cubicBezTo>
                    <a:pt x="270" y="59"/>
                    <a:pt x="207" y="0"/>
                    <a:pt x="135" y="0"/>
                  </a:cubicBezTo>
                  <a:close/>
                  <a:moveTo>
                    <a:pt x="135" y="173"/>
                  </a:moveTo>
                  <a:lnTo>
                    <a:pt x="135" y="173"/>
                  </a:lnTo>
                  <a:cubicBezTo>
                    <a:pt x="110" y="173"/>
                    <a:pt x="93" y="156"/>
                    <a:pt x="93" y="131"/>
                  </a:cubicBezTo>
                  <a:cubicBezTo>
                    <a:pt x="93" y="110"/>
                    <a:pt x="110" y="89"/>
                    <a:pt x="135" y="89"/>
                  </a:cubicBezTo>
                  <a:cubicBezTo>
                    <a:pt x="160" y="89"/>
                    <a:pt x="177" y="110"/>
                    <a:pt x="177" y="131"/>
                  </a:cubicBezTo>
                  <a:cubicBezTo>
                    <a:pt x="177" y="156"/>
                    <a:pt x="160" y="173"/>
                    <a:pt x="135" y="1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4" name="Freeform 1483"/>
            <p:cNvSpPr>
              <a:spLocks noChangeArrowheads="1"/>
            </p:cNvSpPr>
            <p:nvPr/>
          </p:nvSpPr>
          <p:spPr bwMode="auto">
            <a:xfrm>
              <a:off x="8453438" y="3773488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4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4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55" name="Group 854"/>
          <p:cNvGrpSpPr/>
          <p:nvPr/>
        </p:nvGrpSpPr>
        <p:grpSpPr>
          <a:xfrm>
            <a:off x="6617406" y="4080218"/>
            <a:ext cx="495300" cy="493712"/>
            <a:chOff x="8226425" y="4078288"/>
            <a:chExt cx="495300" cy="493712"/>
          </a:xfrm>
        </p:grpSpPr>
        <p:sp>
          <p:nvSpPr>
            <p:cNvPr id="856" name="Freeform 1484"/>
            <p:cNvSpPr>
              <a:spLocks noChangeArrowheads="1"/>
            </p:cNvSpPr>
            <p:nvPr/>
          </p:nvSpPr>
          <p:spPr bwMode="auto">
            <a:xfrm>
              <a:off x="8423275" y="4262438"/>
              <a:ext cx="185738" cy="239712"/>
            </a:xfrm>
            <a:custGeom>
              <a:avLst/>
              <a:gdLst>
                <a:gd name="T0" fmla="*/ 514 w 515"/>
                <a:gd name="T1" fmla="*/ 664 h 665"/>
                <a:gd name="T2" fmla="*/ 514 w 515"/>
                <a:gd name="T3" fmla="*/ 664 h 665"/>
                <a:gd name="T4" fmla="*/ 278 w 515"/>
                <a:gd name="T5" fmla="*/ 664 h 665"/>
                <a:gd name="T6" fmla="*/ 28 w 515"/>
                <a:gd name="T7" fmla="*/ 400 h 665"/>
                <a:gd name="T8" fmla="*/ 0 w 515"/>
                <a:gd name="T9" fmla="*/ 332 h 665"/>
                <a:gd name="T10" fmla="*/ 28 w 515"/>
                <a:gd name="T11" fmla="*/ 268 h 665"/>
                <a:gd name="T12" fmla="*/ 164 w 515"/>
                <a:gd name="T13" fmla="*/ 268 h 665"/>
                <a:gd name="T14" fmla="*/ 218 w 515"/>
                <a:gd name="T15" fmla="*/ 325 h 665"/>
                <a:gd name="T16" fmla="*/ 218 w 515"/>
                <a:gd name="T17" fmla="*/ 0 h 665"/>
                <a:gd name="T18" fmla="*/ 514 w 515"/>
                <a:gd name="T19" fmla="*/ 286 h 665"/>
                <a:gd name="T20" fmla="*/ 514 w 515"/>
                <a:gd name="T21" fmla="*/ 664 h 665"/>
                <a:gd name="T22" fmla="*/ 296 w 515"/>
                <a:gd name="T23" fmla="*/ 622 h 665"/>
                <a:gd name="T24" fmla="*/ 296 w 515"/>
                <a:gd name="T25" fmla="*/ 622 h 665"/>
                <a:gd name="T26" fmla="*/ 471 w 515"/>
                <a:gd name="T27" fmla="*/ 622 h 665"/>
                <a:gd name="T28" fmla="*/ 471 w 515"/>
                <a:gd name="T29" fmla="*/ 304 h 665"/>
                <a:gd name="T30" fmla="*/ 261 w 515"/>
                <a:gd name="T31" fmla="*/ 96 h 665"/>
                <a:gd name="T32" fmla="*/ 261 w 515"/>
                <a:gd name="T33" fmla="*/ 425 h 665"/>
                <a:gd name="T34" fmla="*/ 132 w 515"/>
                <a:gd name="T35" fmla="*/ 300 h 665"/>
                <a:gd name="T36" fmla="*/ 57 w 515"/>
                <a:gd name="T37" fmla="*/ 296 h 665"/>
                <a:gd name="T38" fmla="*/ 43 w 515"/>
                <a:gd name="T39" fmla="*/ 332 h 665"/>
                <a:gd name="T40" fmla="*/ 57 w 515"/>
                <a:gd name="T41" fmla="*/ 372 h 665"/>
                <a:gd name="T42" fmla="*/ 296 w 515"/>
                <a:gd name="T43" fmla="*/ 622 h 665"/>
                <a:gd name="T44" fmla="*/ 514 w 515"/>
                <a:gd name="T45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5" h="665">
                  <a:moveTo>
                    <a:pt x="514" y="664"/>
                  </a:moveTo>
                  <a:lnTo>
                    <a:pt x="514" y="664"/>
                  </a:lnTo>
                  <a:cubicBezTo>
                    <a:pt x="278" y="664"/>
                    <a:pt x="278" y="664"/>
                    <a:pt x="278" y="664"/>
                  </a:cubicBezTo>
                  <a:cubicBezTo>
                    <a:pt x="28" y="400"/>
                    <a:pt x="28" y="400"/>
                    <a:pt x="28" y="400"/>
                  </a:cubicBezTo>
                  <a:cubicBezTo>
                    <a:pt x="10" y="382"/>
                    <a:pt x="0" y="357"/>
                    <a:pt x="0" y="332"/>
                  </a:cubicBezTo>
                  <a:cubicBezTo>
                    <a:pt x="0" y="307"/>
                    <a:pt x="10" y="282"/>
                    <a:pt x="28" y="268"/>
                  </a:cubicBezTo>
                  <a:cubicBezTo>
                    <a:pt x="68" y="229"/>
                    <a:pt x="128" y="232"/>
                    <a:pt x="164" y="268"/>
                  </a:cubicBezTo>
                  <a:cubicBezTo>
                    <a:pt x="218" y="325"/>
                    <a:pt x="218" y="325"/>
                    <a:pt x="218" y="32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4" y="286"/>
                    <a:pt x="514" y="286"/>
                    <a:pt x="514" y="286"/>
                  </a:cubicBezTo>
                  <a:cubicBezTo>
                    <a:pt x="514" y="664"/>
                    <a:pt x="514" y="664"/>
                    <a:pt x="514" y="664"/>
                  </a:cubicBezTo>
                  <a:lnTo>
                    <a:pt x="296" y="622"/>
                  </a:lnTo>
                  <a:lnTo>
                    <a:pt x="296" y="622"/>
                  </a:lnTo>
                  <a:cubicBezTo>
                    <a:pt x="471" y="622"/>
                    <a:pt x="471" y="622"/>
                    <a:pt x="471" y="622"/>
                  </a:cubicBezTo>
                  <a:cubicBezTo>
                    <a:pt x="471" y="304"/>
                    <a:pt x="471" y="304"/>
                    <a:pt x="471" y="304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8" y="275"/>
                    <a:pt x="57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7"/>
                    <a:pt x="46" y="361"/>
                    <a:pt x="57" y="372"/>
                  </a:cubicBezTo>
                  <a:cubicBezTo>
                    <a:pt x="296" y="622"/>
                    <a:pt x="296" y="622"/>
                    <a:pt x="296" y="622"/>
                  </a:cubicBezTo>
                  <a:lnTo>
                    <a:pt x="514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7" name="Freeform 1485"/>
            <p:cNvSpPr>
              <a:spLocks noChangeArrowheads="1"/>
            </p:cNvSpPr>
            <p:nvPr/>
          </p:nvSpPr>
          <p:spPr bwMode="auto">
            <a:xfrm>
              <a:off x="8420100" y="4418013"/>
              <a:ext cx="12700" cy="12700"/>
            </a:xfrm>
            <a:custGeom>
              <a:avLst/>
              <a:gdLst>
                <a:gd name="T0" fmla="*/ 17 w 36"/>
                <a:gd name="T1" fmla="*/ 36 h 37"/>
                <a:gd name="T2" fmla="*/ 17 w 36"/>
                <a:gd name="T3" fmla="*/ 36 h 37"/>
                <a:gd name="T4" fmla="*/ 35 w 36"/>
                <a:gd name="T5" fmla="*/ 18 h 37"/>
                <a:gd name="T6" fmla="*/ 17 w 36"/>
                <a:gd name="T7" fmla="*/ 0 h 37"/>
                <a:gd name="T8" fmla="*/ 0 w 36"/>
                <a:gd name="T9" fmla="*/ 18 h 37"/>
                <a:gd name="T10" fmla="*/ 17 w 36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17" y="36"/>
                  </a:moveTo>
                  <a:lnTo>
                    <a:pt x="17" y="36"/>
                  </a:lnTo>
                  <a:cubicBezTo>
                    <a:pt x="28" y="36"/>
                    <a:pt x="35" y="29"/>
                    <a:pt x="35" y="18"/>
                  </a:cubicBezTo>
                  <a:cubicBezTo>
                    <a:pt x="35" y="7"/>
                    <a:pt x="28" y="0"/>
                    <a:pt x="17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36"/>
                    <a:pt x="17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8" name="Freeform 1486"/>
            <p:cNvSpPr>
              <a:spLocks noChangeArrowheads="1"/>
            </p:cNvSpPr>
            <p:nvPr/>
          </p:nvSpPr>
          <p:spPr bwMode="auto">
            <a:xfrm>
              <a:off x="8226425" y="40782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9" name="Freeform 1487"/>
            <p:cNvSpPr>
              <a:spLocks noChangeArrowheads="1"/>
            </p:cNvSpPr>
            <p:nvPr/>
          </p:nvSpPr>
          <p:spPr bwMode="auto">
            <a:xfrm>
              <a:off x="8226425" y="4078288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0" name="Freeform 1488"/>
            <p:cNvSpPr>
              <a:spLocks noChangeArrowheads="1"/>
            </p:cNvSpPr>
            <p:nvPr/>
          </p:nvSpPr>
          <p:spPr bwMode="auto">
            <a:xfrm>
              <a:off x="8720138" y="4354513"/>
              <a:ext cx="1587" cy="217487"/>
            </a:xfrm>
            <a:custGeom>
              <a:avLst/>
              <a:gdLst>
                <a:gd name="T0" fmla="*/ 0 w 1"/>
                <a:gd name="T1" fmla="*/ 0 h 605"/>
                <a:gd name="T2" fmla="*/ 0 w 1"/>
                <a:gd name="T3" fmla="*/ 604 h 605"/>
                <a:gd name="T4" fmla="*/ 0 w 1"/>
                <a:gd name="T5" fmla="*/ 604 h 605"/>
                <a:gd name="T6" fmla="*/ 0 w 1"/>
                <a:gd name="T7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05">
                  <a:moveTo>
                    <a:pt x="0" y="0"/>
                  </a:moveTo>
                  <a:lnTo>
                    <a:pt x="0" y="604"/>
                  </a:lnTo>
                  <a:lnTo>
                    <a:pt x="0" y="60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1" name="Freeform 1489"/>
            <p:cNvSpPr>
              <a:spLocks noChangeArrowheads="1"/>
            </p:cNvSpPr>
            <p:nvPr/>
          </p:nvSpPr>
          <p:spPr bwMode="auto">
            <a:xfrm>
              <a:off x="8720138" y="4354513"/>
              <a:ext cx="1587" cy="217487"/>
            </a:xfrm>
            <a:custGeom>
              <a:avLst/>
              <a:gdLst>
                <a:gd name="T0" fmla="*/ 0 w 1"/>
                <a:gd name="T1" fmla="*/ 0 h 605"/>
                <a:gd name="T2" fmla="*/ 0 w 1"/>
                <a:gd name="T3" fmla="*/ 604 h 605"/>
                <a:gd name="T4" fmla="*/ 0 w 1"/>
                <a:gd name="T5" fmla="*/ 604 h 605"/>
                <a:gd name="T6" fmla="*/ 0 w 1"/>
                <a:gd name="T7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05">
                  <a:moveTo>
                    <a:pt x="0" y="0"/>
                  </a:moveTo>
                  <a:lnTo>
                    <a:pt x="0" y="604"/>
                  </a:lnTo>
                  <a:lnTo>
                    <a:pt x="0" y="60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2" name="Freeform 1490"/>
            <p:cNvSpPr>
              <a:spLocks noChangeArrowheads="1"/>
            </p:cNvSpPr>
            <p:nvPr/>
          </p:nvSpPr>
          <p:spPr bwMode="auto">
            <a:xfrm>
              <a:off x="8335963" y="4152900"/>
              <a:ext cx="384175" cy="419100"/>
            </a:xfrm>
            <a:custGeom>
              <a:avLst/>
              <a:gdLst>
                <a:gd name="T0" fmla="*/ 501 w 1066"/>
                <a:gd name="T1" fmla="*/ 0 h 1166"/>
                <a:gd name="T2" fmla="*/ 501 w 1066"/>
                <a:gd name="T3" fmla="*/ 343 h 1166"/>
                <a:gd name="T4" fmla="*/ 754 w 1066"/>
                <a:gd name="T5" fmla="*/ 590 h 1166"/>
                <a:gd name="T6" fmla="*/ 754 w 1066"/>
                <a:gd name="T7" fmla="*/ 972 h 1166"/>
                <a:gd name="T8" fmla="*/ 522 w 1066"/>
                <a:gd name="T9" fmla="*/ 972 h 1166"/>
                <a:gd name="T10" fmla="*/ 354 w 1066"/>
                <a:gd name="T11" fmla="*/ 797 h 1166"/>
                <a:gd name="T12" fmla="*/ 0 w 1066"/>
                <a:gd name="T13" fmla="*/ 797 h 1166"/>
                <a:gd name="T14" fmla="*/ 368 w 1066"/>
                <a:gd name="T15" fmla="*/ 1165 h 1166"/>
                <a:gd name="T16" fmla="*/ 1065 w 1066"/>
                <a:gd name="T17" fmla="*/ 1165 h 1166"/>
                <a:gd name="T18" fmla="*/ 1065 w 1066"/>
                <a:gd name="T19" fmla="*/ 561 h 1166"/>
                <a:gd name="T20" fmla="*/ 501 w 1066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6" h="1166">
                  <a:moveTo>
                    <a:pt x="501" y="0"/>
                  </a:moveTo>
                  <a:lnTo>
                    <a:pt x="501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2" y="972"/>
                  </a:lnTo>
                  <a:lnTo>
                    <a:pt x="354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65" y="1165"/>
                  </a:lnTo>
                  <a:lnTo>
                    <a:pt x="1065" y="561"/>
                  </a:lnTo>
                  <a:lnTo>
                    <a:pt x="5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3" name="Freeform 1491"/>
            <p:cNvSpPr>
              <a:spLocks noChangeArrowheads="1"/>
            </p:cNvSpPr>
            <p:nvPr/>
          </p:nvSpPr>
          <p:spPr bwMode="auto">
            <a:xfrm>
              <a:off x="8335963" y="4152900"/>
              <a:ext cx="384175" cy="419100"/>
            </a:xfrm>
            <a:custGeom>
              <a:avLst/>
              <a:gdLst>
                <a:gd name="T0" fmla="*/ 501 w 1066"/>
                <a:gd name="T1" fmla="*/ 0 h 1166"/>
                <a:gd name="T2" fmla="*/ 501 w 1066"/>
                <a:gd name="T3" fmla="*/ 343 h 1166"/>
                <a:gd name="T4" fmla="*/ 754 w 1066"/>
                <a:gd name="T5" fmla="*/ 590 h 1166"/>
                <a:gd name="T6" fmla="*/ 754 w 1066"/>
                <a:gd name="T7" fmla="*/ 972 h 1166"/>
                <a:gd name="T8" fmla="*/ 522 w 1066"/>
                <a:gd name="T9" fmla="*/ 972 h 1166"/>
                <a:gd name="T10" fmla="*/ 354 w 1066"/>
                <a:gd name="T11" fmla="*/ 797 h 1166"/>
                <a:gd name="T12" fmla="*/ 0 w 1066"/>
                <a:gd name="T13" fmla="*/ 797 h 1166"/>
                <a:gd name="T14" fmla="*/ 368 w 1066"/>
                <a:gd name="T15" fmla="*/ 1165 h 1166"/>
                <a:gd name="T16" fmla="*/ 1065 w 1066"/>
                <a:gd name="T17" fmla="*/ 1165 h 1166"/>
                <a:gd name="T18" fmla="*/ 1065 w 1066"/>
                <a:gd name="T19" fmla="*/ 561 h 1166"/>
                <a:gd name="T20" fmla="*/ 501 w 1066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6" h="1166">
                  <a:moveTo>
                    <a:pt x="501" y="0"/>
                  </a:moveTo>
                  <a:lnTo>
                    <a:pt x="501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2" y="972"/>
                  </a:lnTo>
                  <a:lnTo>
                    <a:pt x="354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65" y="1165"/>
                  </a:lnTo>
                  <a:lnTo>
                    <a:pt x="1065" y="561"/>
                  </a:lnTo>
                  <a:lnTo>
                    <a:pt x="5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4" name="Freeform 1492"/>
            <p:cNvSpPr>
              <a:spLocks noChangeArrowheads="1"/>
            </p:cNvSpPr>
            <p:nvPr/>
          </p:nvSpPr>
          <p:spPr bwMode="auto">
            <a:xfrm>
              <a:off x="8343900" y="4159250"/>
              <a:ext cx="257175" cy="336550"/>
            </a:xfrm>
            <a:custGeom>
              <a:avLst/>
              <a:gdLst>
                <a:gd name="T0" fmla="*/ 457 w 715"/>
                <a:gd name="T1" fmla="*/ 332 h 934"/>
                <a:gd name="T2" fmla="*/ 457 w 715"/>
                <a:gd name="T3" fmla="*/ 0 h 934"/>
                <a:gd name="T4" fmla="*/ 457 w 715"/>
                <a:gd name="T5" fmla="*/ 0 h 934"/>
                <a:gd name="T6" fmla="*/ 228 w 715"/>
                <a:gd name="T7" fmla="*/ 0 h 934"/>
                <a:gd name="T8" fmla="*/ 0 w 715"/>
                <a:gd name="T9" fmla="*/ 0 h 934"/>
                <a:gd name="T10" fmla="*/ 0 w 715"/>
                <a:gd name="T11" fmla="*/ 758 h 934"/>
                <a:gd name="T12" fmla="*/ 228 w 715"/>
                <a:gd name="T13" fmla="*/ 758 h 934"/>
                <a:gd name="T14" fmla="*/ 343 w 715"/>
                <a:gd name="T15" fmla="*/ 758 h 934"/>
                <a:gd name="T16" fmla="*/ 507 w 715"/>
                <a:gd name="T17" fmla="*/ 933 h 934"/>
                <a:gd name="T18" fmla="*/ 714 w 715"/>
                <a:gd name="T19" fmla="*/ 933 h 934"/>
                <a:gd name="T20" fmla="*/ 714 w 715"/>
                <a:gd name="T21" fmla="*/ 579 h 934"/>
                <a:gd name="T22" fmla="*/ 457 w 715"/>
                <a:gd name="T23" fmla="*/ 332 h 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5" h="934">
                  <a:moveTo>
                    <a:pt x="457" y="332"/>
                  </a:moveTo>
                  <a:lnTo>
                    <a:pt x="457" y="0"/>
                  </a:lnTo>
                  <a:lnTo>
                    <a:pt x="457" y="0"/>
                  </a:lnTo>
                  <a:lnTo>
                    <a:pt x="228" y="0"/>
                  </a:lnTo>
                  <a:lnTo>
                    <a:pt x="0" y="0"/>
                  </a:lnTo>
                  <a:lnTo>
                    <a:pt x="0" y="758"/>
                  </a:lnTo>
                  <a:lnTo>
                    <a:pt x="228" y="758"/>
                  </a:lnTo>
                  <a:lnTo>
                    <a:pt x="343" y="758"/>
                  </a:lnTo>
                  <a:lnTo>
                    <a:pt x="507" y="933"/>
                  </a:lnTo>
                  <a:lnTo>
                    <a:pt x="714" y="933"/>
                  </a:lnTo>
                  <a:lnTo>
                    <a:pt x="714" y="579"/>
                  </a:lnTo>
                  <a:lnTo>
                    <a:pt x="457" y="33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5" name="Freeform 1493"/>
            <p:cNvSpPr>
              <a:spLocks noChangeArrowheads="1"/>
            </p:cNvSpPr>
            <p:nvPr/>
          </p:nvSpPr>
          <p:spPr bwMode="auto">
            <a:xfrm>
              <a:off x="8335963" y="4152900"/>
              <a:ext cx="271462" cy="350838"/>
            </a:xfrm>
            <a:custGeom>
              <a:avLst/>
              <a:gdLst>
                <a:gd name="T0" fmla="*/ 501 w 755"/>
                <a:gd name="T1" fmla="*/ 343 h 973"/>
                <a:gd name="T2" fmla="*/ 501 w 755"/>
                <a:gd name="T3" fmla="*/ 343 h 973"/>
                <a:gd name="T4" fmla="*/ 501 w 755"/>
                <a:gd name="T5" fmla="*/ 0 h 973"/>
                <a:gd name="T6" fmla="*/ 0 w 755"/>
                <a:gd name="T7" fmla="*/ 0 h 973"/>
                <a:gd name="T8" fmla="*/ 0 w 755"/>
                <a:gd name="T9" fmla="*/ 797 h 973"/>
                <a:gd name="T10" fmla="*/ 354 w 755"/>
                <a:gd name="T11" fmla="*/ 797 h 973"/>
                <a:gd name="T12" fmla="*/ 522 w 755"/>
                <a:gd name="T13" fmla="*/ 972 h 973"/>
                <a:gd name="T14" fmla="*/ 754 w 755"/>
                <a:gd name="T15" fmla="*/ 972 h 973"/>
                <a:gd name="T16" fmla="*/ 754 w 755"/>
                <a:gd name="T17" fmla="*/ 590 h 973"/>
                <a:gd name="T18" fmla="*/ 501 w 755"/>
                <a:gd name="T19" fmla="*/ 343 h 973"/>
                <a:gd name="T20" fmla="*/ 458 w 755"/>
                <a:gd name="T21" fmla="*/ 40 h 973"/>
                <a:gd name="T22" fmla="*/ 458 w 755"/>
                <a:gd name="T23" fmla="*/ 40 h 973"/>
                <a:gd name="T24" fmla="*/ 458 w 755"/>
                <a:gd name="T25" fmla="*/ 300 h 973"/>
                <a:gd name="T26" fmla="*/ 458 w 755"/>
                <a:gd name="T27" fmla="*/ 300 h 973"/>
                <a:gd name="T28" fmla="*/ 458 w 755"/>
                <a:gd name="T29" fmla="*/ 629 h 973"/>
                <a:gd name="T30" fmla="*/ 404 w 755"/>
                <a:gd name="T31" fmla="*/ 575 h 973"/>
                <a:gd name="T32" fmla="*/ 336 w 755"/>
                <a:gd name="T33" fmla="*/ 543 h 973"/>
                <a:gd name="T34" fmla="*/ 268 w 755"/>
                <a:gd name="T35" fmla="*/ 572 h 973"/>
                <a:gd name="T36" fmla="*/ 240 w 755"/>
                <a:gd name="T37" fmla="*/ 636 h 973"/>
                <a:gd name="T38" fmla="*/ 265 w 755"/>
                <a:gd name="T39" fmla="*/ 704 h 973"/>
                <a:gd name="T40" fmla="*/ 279 w 755"/>
                <a:gd name="T41" fmla="*/ 718 h 973"/>
                <a:gd name="T42" fmla="*/ 43 w 755"/>
                <a:gd name="T43" fmla="*/ 718 h 973"/>
                <a:gd name="T44" fmla="*/ 43 w 755"/>
                <a:gd name="T45" fmla="*/ 40 h 973"/>
                <a:gd name="T46" fmla="*/ 458 w 755"/>
                <a:gd name="T47" fmla="*/ 40 h 973"/>
                <a:gd name="T48" fmla="*/ 715 w 755"/>
                <a:gd name="T49" fmla="*/ 929 h 973"/>
                <a:gd name="T50" fmla="*/ 715 w 755"/>
                <a:gd name="T51" fmla="*/ 929 h 973"/>
                <a:gd name="T52" fmla="*/ 540 w 755"/>
                <a:gd name="T53" fmla="*/ 929 h 973"/>
                <a:gd name="T54" fmla="*/ 297 w 755"/>
                <a:gd name="T55" fmla="*/ 676 h 973"/>
                <a:gd name="T56" fmla="*/ 283 w 755"/>
                <a:gd name="T57" fmla="*/ 640 h 973"/>
                <a:gd name="T58" fmla="*/ 297 w 755"/>
                <a:gd name="T59" fmla="*/ 600 h 973"/>
                <a:gd name="T60" fmla="*/ 336 w 755"/>
                <a:gd name="T61" fmla="*/ 586 h 973"/>
                <a:gd name="T62" fmla="*/ 372 w 755"/>
                <a:gd name="T63" fmla="*/ 604 h 973"/>
                <a:gd name="T64" fmla="*/ 501 w 755"/>
                <a:gd name="T65" fmla="*/ 733 h 973"/>
                <a:gd name="T66" fmla="*/ 501 w 755"/>
                <a:gd name="T67" fmla="*/ 400 h 973"/>
                <a:gd name="T68" fmla="*/ 715 w 755"/>
                <a:gd name="T69" fmla="*/ 608 h 973"/>
                <a:gd name="T70" fmla="*/ 715 w 755"/>
                <a:gd name="T71" fmla="*/ 929 h 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55" h="973">
                  <a:moveTo>
                    <a:pt x="501" y="343"/>
                  </a:moveTo>
                  <a:lnTo>
                    <a:pt x="501" y="343"/>
                  </a:lnTo>
                  <a:cubicBezTo>
                    <a:pt x="501" y="0"/>
                    <a:pt x="501" y="0"/>
                    <a:pt x="50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97"/>
                    <a:pt x="0" y="797"/>
                    <a:pt x="0" y="797"/>
                  </a:cubicBezTo>
                  <a:cubicBezTo>
                    <a:pt x="354" y="797"/>
                    <a:pt x="354" y="797"/>
                    <a:pt x="354" y="797"/>
                  </a:cubicBezTo>
                  <a:cubicBezTo>
                    <a:pt x="522" y="972"/>
                    <a:pt x="522" y="972"/>
                    <a:pt x="522" y="972"/>
                  </a:cubicBezTo>
                  <a:cubicBezTo>
                    <a:pt x="754" y="972"/>
                    <a:pt x="754" y="972"/>
                    <a:pt x="754" y="972"/>
                  </a:cubicBezTo>
                  <a:cubicBezTo>
                    <a:pt x="754" y="590"/>
                    <a:pt x="754" y="590"/>
                    <a:pt x="754" y="590"/>
                  </a:cubicBezTo>
                  <a:lnTo>
                    <a:pt x="501" y="343"/>
                  </a:lnTo>
                  <a:close/>
                  <a:moveTo>
                    <a:pt x="458" y="40"/>
                  </a:moveTo>
                  <a:lnTo>
                    <a:pt x="458" y="40"/>
                  </a:lnTo>
                  <a:cubicBezTo>
                    <a:pt x="458" y="300"/>
                    <a:pt x="458" y="300"/>
                    <a:pt x="458" y="300"/>
                  </a:cubicBezTo>
                  <a:lnTo>
                    <a:pt x="458" y="300"/>
                  </a:lnTo>
                  <a:cubicBezTo>
                    <a:pt x="458" y="629"/>
                    <a:pt x="458" y="629"/>
                    <a:pt x="458" y="629"/>
                  </a:cubicBezTo>
                  <a:cubicBezTo>
                    <a:pt x="404" y="575"/>
                    <a:pt x="404" y="575"/>
                    <a:pt x="404" y="575"/>
                  </a:cubicBezTo>
                  <a:cubicBezTo>
                    <a:pt x="386" y="554"/>
                    <a:pt x="361" y="543"/>
                    <a:pt x="336" y="543"/>
                  </a:cubicBezTo>
                  <a:cubicBezTo>
                    <a:pt x="311" y="543"/>
                    <a:pt x="286" y="554"/>
                    <a:pt x="268" y="572"/>
                  </a:cubicBezTo>
                  <a:cubicBezTo>
                    <a:pt x="250" y="590"/>
                    <a:pt x="240" y="611"/>
                    <a:pt x="240" y="636"/>
                  </a:cubicBezTo>
                  <a:cubicBezTo>
                    <a:pt x="240" y="661"/>
                    <a:pt x="247" y="686"/>
                    <a:pt x="265" y="704"/>
                  </a:cubicBezTo>
                  <a:cubicBezTo>
                    <a:pt x="279" y="718"/>
                    <a:pt x="279" y="718"/>
                    <a:pt x="279" y="718"/>
                  </a:cubicBezTo>
                  <a:cubicBezTo>
                    <a:pt x="43" y="718"/>
                    <a:pt x="43" y="718"/>
                    <a:pt x="43" y="718"/>
                  </a:cubicBezTo>
                  <a:cubicBezTo>
                    <a:pt x="43" y="40"/>
                    <a:pt x="43" y="40"/>
                    <a:pt x="43" y="40"/>
                  </a:cubicBezTo>
                  <a:lnTo>
                    <a:pt x="458" y="40"/>
                  </a:lnTo>
                  <a:close/>
                  <a:moveTo>
                    <a:pt x="715" y="929"/>
                  </a:moveTo>
                  <a:lnTo>
                    <a:pt x="715" y="929"/>
                  </a:lnTo>
                  <a:cubicBezTo>
                    <a:pt x="540" y="929"/>
                    <a:pt x="540" y="929"/>
                    <a:pt x="540" y="929"/>
                  </a:cubicBezTo>
                  <a:cubicBezTo>
                    <a:pt x="297" y="676"/>
                    <a:pt x="297" y="676"/>
                    <a:pt x="297" y="676"/>
                  </a:cubicBezTo>
                  <a:cubicBezTo>
                    <a:pt x="286" y="665"/>
                    <a:pt x="283" y="654"/>
                    <a:pt x="283" y="640"/>
                  </a:cubicBezTo>
                  <a:cubicBezTo>
                    <a:pt x="283" y="625"/>
                    <a:pt x="290" y="611"/>
                    <a:pt x="297" y="600"/>
                  </a:cubicBezTo>
                  <a:cubicBezTo>
                    <a:pt x="308" y="590"/>
                    <a:pt x="322" y="586"/>
                    <a:pt x="336" y="586"/>
                  </a:cubicBezTo>
                  <a:cubicBezTo>
                    <a:pt x="350" y="586"/>
                    <a:pt x="365" y="593"/>
                    <a:pt x="372" y="604"/>
                  </a:cubicBezTo>
                  <a:cubicBezTo>
                    <a:pt x="501" y="733"/>
                    <a:pt x="501" y="733"/>
                    <a:pt x="501" y="733"/>
                  </a:cubicBezTo>
                  <a:cubicBezTo>
                    <a:pt x="501" y="400"/>
                    <a:pt x="501" y="400"/>
                    <a:pt x="501" y="400"/>
                  </a:cubicBezTo>
                  <a:cubicBezTo>
                    <a:pt x="715" y="608"/>
                    <a:pt x="715" y="608"/>
                    <a:pt x="715" y="608"/>
                  </a:cubicBezTo>
                  <a:lnTo>
                    <a:pt x="715" y="9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6" name="Freeform 1494"/>
            <p:cNvSpPr>
              <a:spLocks noChangeArrowheads="1"/>
            </p:cNvSpPr>
            <p:nvPr/>
          </p:nvSpPr>
          <p:spPr bwMode="auto">
            <a:xfrm>
              <a:off x="8385175" y="4202113"/>
              <a:ext cx="82550" cy="117475"/>
            </a:xfrm>
            <a:custGeom>
              <a:avLst/>
              <a:gdLst>
                <a:gd name="T0" fmla="*/ 114 w 230"/>
                <a:gd name="T1" fmla="*/ 0 h 326"/>
                <a:gd name="T2" fmla="*/ 114 w 230"/>
                <a:gd name="T3" fmla="*/ 0 h 326"/>
                <a:gd name="T4" fmla="*/ 0 w 230"/>
                <a:gd name="T5" fmla="*/ 111 h 326"/>
                <a:gd name="T6" fmla="*/ 25 w 230"/>
                <a:gd name="T7" fmla="*/ 182 h 326"/>
                <a:gd name="T8" fmla="*/ 107 w 230"/>
                <a:gd name="T9" fmla="*/ 314 h 326"/>
                <a:gd name="T10" fmla="*/ 114 w 230"/>
                <a:gd name="T11" fmla="*/ 325 h 326"/>
                <a:gd name="T12" fmla="*/ 122 w 230"/>
                <a:gd name="T13" fmla="*/ 314 h 326"/>
                <a:gd name="T14" fmla="*/ 204 w 230"/>
                <a:gd name="T15" fmla="*/ 182 h 326"/>
                <a:gd name="T16" fmla="*/ 229 w 230"/>
                <a:gd name="T17" fmla="*/ 111 h 326"/>
                <a:gd name="T18" fmla="*/ 114 w 230"/>
                <a:gd name="T19" fmla="*/ 0 h 326"/>
                <a:gd name="T20" fmla="*/ 114 w 230"/>
                <a:gd name="T21" fmla="*/ 146 h 326"/>
                <a:gd name="T22" fmla="*/ 114 w 230"/>
                <a:gd name="T23" fmla="*/ 146 h 326"/>
                <a:gd name="T24" fmla="*/ 79 w 230"/>
                <a:gd name="T25" fmla="*/ 111 h 326"/>
                <a:gd name="T26" fmla="*/ 114 w 230"/>
                <a:gd name="T27" fmla="*/ 75 h 326"/>
                <a:gd name="T28" fmla="*/ 150 w 230"/>
                <a:gd name="T29" fmla="*/ 111 h 326"/>
                <a:gd name="T30" fmla="*/ 114 w 230"/>
                <a:gd name="T31" fmla="*/ 14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0" h="326">
                  <a:moveTo>
                    <a:pt x="114" y="0"/>
                  </a:moveTo>
                  <a:lnTo>
                    <a:pt x="114" y="0"/>
                  </a:lnTo>
                  <a:cubicBezTo>
                    <a:pt x="50" y="0"/>
                    <a:pt x="0" y="50"/>
                    <a:pt x="0" y="111"/>
                  </a:cubicBezTo>
                  <a:cubicBezTo>
                    <a:pt x="0" y="136"/>
                    <a:pt x="11" y="161"/>
                    <a:pt x="25" y="182"/>
                  </a:cubicBezTo>
                  <a:cubicBezTo>
                    <a:pt x="47" y="214"/>
                    <a:pt x="104" y="311"/>
                    <a:pt x="107" y="314"/>
                  </a:cubicBezTo>
                  <a:cubicBezTo>
                    <a:pt x="114" y="325"/>
                    <a:pt x="114" y="325"/>
                    <a:pt x="114" y="325"/>
                  </a:cubicBezTo>
                  <a:cubicBezTo>
                    <a:pt x="122" y="314"/>
                    <a:pt x="122" y="314"/>
                    <a:pt x="122" y="314"/>
                  </a:cubicBezTo>
                  <a:cubicBezTo>
                    <a:pt x="122" y="311"/>
                    <a:pt x="179" y="214"/>
                    <a:pt x="204" y="182"/>
                  </a:cubicBezTo>
                  <a:cubicBezTo>
                    <a:pt x="218" y="161"/>
                    <a:pt x="229" y="136"/>
                    <a:pt x="229" y="111"/>
                  </a:cubicBezTo>
                  <a:cubicBezTo>
                    <a:pt x="229" y="50"/>
                    <a:pt x="175" y="0"/>
                    <a:pt x="114" y="0"/>
                  </a:cubicBezTo>
                  <a:close/>
                  <a:moveTo>
                    <a:pt x="114" y="146"/>
                  </a:moveTo>
                  <a:lnTo>
                    <a:pt x="114" y="146"/>
                  </a:lnTo>
                  <a:cubicBezTo>
                    <a:pt x="93" y="146"/>
                    <a:pt x="79" y="132"/>
                    <a:pt x="79" y="111"/>
                  </a:cubicBezTo>
                  <a:cubicBezTo>
                    <a:pt x="79" y="93"/>
                    <a:pt x="93" y="75"/>
                    <a:pt x="114" y="75"/>
                  </a:cubicBezTo>
                  <a:cubicBezTo>
                    <a:pt x="136" y="75"/>
                    <a:pt x="150" y="93"/>
                    <a:pt x="150" y="111"/>
                  </a:cubicBezTo>
                  <a:cubicBezTo>
                    <a:pt x="150" y="132"/>
                    <a:pt x="136" y="146"/>
                    <a:pt x="114" y="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7" name="Freeform 1495"/>
            <p:cNvSpPr>
              <a:spLocks noChangeArrowheads="1"/>
            </p:cNvSpPr>
            <p:nvPr/>
          </p:nvSpPr>
          <p:spPr bwMode="auto">
            <a:xfrm>
              <a:off x="8420100" y="4418013"/>
              <a:ext cx="12700" cy="14287"/>
            </a:xfrm>
            <a:custGeom>
              <a:avLst/>
              <a:gdLst>
                <a:gd name="T0" fmla="*/ 17 w 36"/>
                <a:gd name="T1" fmla="*/ 40 h 41"/>
                <a:gd name="T2" fmla="*/ 17 w 36"/>
                <a:gd name="T3" fmla="*/ 40 h 41"/>
                <a:gd name="T4" fmla="*/ 35 w 36"/>
                <a:gd name="T5" fmla="*/ 22 h 41"/>
                <a:gd name="T6" fmla="*/ 17 w 36"/>
                <a:gd name="T7" fmla="*/ 0 h 41"/>
                <a:gd name="T8" fmla="*/ 0 w 36"/>
                <a:gd name="T9" fmla="*/ 22 h 41"/>
                <a:gd name="T10" fmla="*/ 17 w 36"/>
                <a:gd name="T11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41">
                  <a:moveTo>
                    <a:pt x="17" y="40"/>
                  </a:moveTo>
                  <a:lnTo>
                    <a:pt x="17" y="40"/>
                  </a:lnTo>
                  <a:cubicBezTo>
                    <a:pt x="28" y="40"/>
                    <a:pt x="35" y="29"/>
                    <a:pt x="35" y="22"/>
                  </a:cubicBezTo>
                  <a:cubicBezTo>
                    <a:pt x="35" y="11"/>
                    <a:pt x="28" y="0"/>
                    <a:pt x="17" y="0"/>
                  </a:cubicBezTo>
                  <a:cubicBezTo>
                    <a:pt x="7" y="0"/>
                    <a:pt x="0" y="11"/>
                    <a:pt x="0" y="22"/>
                  </a:cubicBezTo>
                  <a:cubicBezTo>
                    <a:pt x="0" y="29"/>
                    <a:pt x="7" y="40"/>
                    <a:pt x="17" y="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68" name="Group 867"/>
          <p:cNvGrpSpPr/>
          <p:nvPr/>
        </p:nvGrpSpPr>
        <p:grpSpPr>
          <a:xfrm>
            <a:off x="7473439" y="1652285"/>
            <a:ext cx="404813" cy="412750"/>
            <a:chOff x="4229920" y="1637053"/>
            <a:chExt cx="404813" cy="412750"/>
          </a:xfrm>
        </p:grpSpPr>
        <p:sp>
          <p:nvSpPr>
            <p:cNvPr id="869" name="Freeform 1496"/>
            <p:cNvSpPr>
              <a:spLocks noChangeArrowheads="1"/>
            </p:cNvSpPr>
            <p:nvPr/>
          </p:nvSpPr>
          <p:spPr bwMode="auto">
            <a:xfrm>
              <a:off x="4420420" y="1778341"/>
              <a:ext cx="196850" cy="250825"/>
            </a:xfrm>
            <a:custGeom>
              <a:avLst/>
              <a:gdLst>
                <a:gd name="T0" fmla="*/ 4 w 546"/>
                <a:gd name="T1" fmla="*/ 41 h 696"/>
                <a:gd name="T2" fmla="*/ 4 w 546"/>
                <a:gd name="T3" fmla="*/ 41 h 696"/>
                <a:gd name="T4" fmla="*/ 0 w 546"/>
                <a:gd name="T5" fmla="*/ 46 h 696"/>
                <a:gd name="T6" fmla="*/ 0 w 546"/>
                <a:gd name="T7" fmla="*/ 556 h 696"/>
                <a:gd name="T8" fmla="*/ 275 w 546"/>
                <a:gd name="T9" fmla="*/ 695 h 696"/>
                <a:gd name="T10" fmla="*/ 545 w 546"/>
                <a:gd name="T11" fmla="*/ 556 h 696"/>
                <a:gd name="T12" fmla="*/ 545 w 546"/>
                <a:gd name="T13" fmla="*/ 41 h 696"/>
                <a:gd name="T14" fmla="*/ 275 w 546"/>
                <a:gd name="T15" fmla="*/ 0 h 696"/>
                <a:gd name="T16" fmla="*/ 4 w 546"/>
                <a:gd name="T17" fmla="*/ 41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6" h="696">
                  <a:moveTo>
                    <a:pt x="4" y="41"/>
                  </a:moveTo>
                  <a:lnTo>
                    <a:pt x="4" y="41"/>
                  </a:lnTo>
                  <a:cubicBezTo>
                    <a:pt x="0" y="46"/>
                    <a:pt x="0" y="46"/>
                    <a:pt x="0" y="46"/>
                  </a:cubicBezTo>
                  <a:cubicBezTo>
                    <a:pt x="0" y="556"/>
                    <a:pt x="0" y="556"/>
                    <a:pt x="0" y="556"/>
                  </a:cubicBezTo>
                  <a:cubicBezTo>
                    <a:pt x="275" y="695"/>
                    <a:pt x="275" y="695"/>
                    <a:pt x="275" y="695"/>
                  </a:cubicBezTo>
                  <a:cubicBezTo>
                    <a:pt x="545" y="556"/>
                    <a:pt x="545" y="556"/>
                    <a:pt x="545" y="556"/>
                  </a:cubicBezTo>
                  <a:cubicBezTo>
                    <a:pt x="545" y="41"/>
                    <a:pt x="545" y="41"/>
                    <a:pt x="545" y="41"/>
                  </a:cubicBezTo>
                  <a:cubicBezTo>
                    <a:pt x="495" y="29"/>
                    <a:pt x="374" y="0"/>
                    <a:pt x="275" y="0"/>
                  </a:cubicBezTo>
                  <a:cubicBezTo>
                    <a:pt x="175" y="0"/>
                    <a:pt x="50" y="29"/>
                    <a:pt x="4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" name="Freeform 1497"/>
            <p:cNvSpPr>
              <a:spLocks noChangeArrowheads="1"/>
            </p:cNvSpPr>
            <p:nvPr/>
          </p:nvSpPr>
          <p:spPr bwMode="auto">
            <a:xfrm>
              <a:off x="4520433" y="1778341"/>
              <a:ext cx="96837" cy="250825"/>
            </a:xfrm>
            <a:custGeom>
              <a:avLst/>
              <a:gdLst>
                <a:gd name="T0" fmla="*/ 270 w 271"/>
                <a:gd name="T1" fmla="*/ 556 h 696"/>
                <a:gd name="T2" fmla="*/ 270 w 271"/>
                <a:gd name="T3" fmla="*/ 556 h 696"/>
                <a:gd name="T4" fmla="*/ 0 w 271"/>
                <a:gd name="T5" fmla="*/ 695 h 696"/>
                <a:gd name="T6" fmla="*/ 0 w 271"/>
                <a:gd name="T7" fmla="*/ 695 h 696"/>
                <a:gd name="T8" fmla="*/ 270 w 271"/>
                <a:gd name="T9" fmla="*/ 556 h 696"/>
                <a:gd name="T10" fmla="*/ 0 w 271"/>
                <a:gd name="T11" fmla="*/ 0 h 696"/>
                <a:gd name="T12" fmla="*/ 0 w 271"/>
                <a:gd name="T13" fmla="*/ 0 h 696"/>
                <a:gd name="T14" fmla="*/ 0 w 271"/>
                <a:gd name="T15" fmla="*/ 0 h 696"/>
                <a:gd name="T16" fmla="*/ 0 w 271"/>
                <a:gd name="T17" fmla="*/ 0 h 696"/>
                <a:gd name="T18" fmla="*/ 270 w 271"/>
                <a:gd name="T19" fmla="*/ 41 h 696"/>
                <a:gd name="T20" fmla="*/ 270 w 271"/>
                <a:gd name="T21" fmla="*/ 556 h 696"/>
                <a:gd name="T22" fmla="*/ 270 w 271"/>
                <a:gd name="T23" fmla="*/ 41 h 696"/>
                <a:gd name="T24" fmla="*/ 0 w 271"/>
                <a:gd name="T25" fmla="*/ 0 h 696"/>
                <a:gd name="T26" fmla="*/ 270 w 271"/>
                <a:gd name="T27" fmla="*/ 55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1" h="696">
                  <a:moveTo>
                    <a:pt x="270" y="556"/>
                  </a:moveTo>
                  <a:lnTo>
                    <a:pt x="270" y="556"/>
                  </a:lnTo>
                  <a:cubicBezTo>
                    <a:pt x="0" y="695"/>
                    <a:pt x="0" y="695"/>
                    <a:pt x="0" y="695"/>
                  </a:cubicBezTo>
                  <a:lnTo>
                    <a:pt x="0" y="695"/>
                  </a:lnTo>
                  <a:cubicBezTo>
                    <a:pt x="270" y="556"/>
                    <a:pt x="270" y="556"/>
                    <a:pt x="270" y="556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99" y="0"/>
                    <a:pt x="220" y="29"/>
                    <a:pt x="270" y="41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99" y="0"/>
                    <a:pt x="0" y="0"/>
                  </a:cubicBezTo>
                  <a:lnTo>
                    <a:pt x="270" y="55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1" name="Freeform 1498"/>
            <p:cNvSpPr>
              <a:spLocks noChangeArrowheads="1"/>
            </p:cNvSpPr>
            <p:nvPr/>
          </p:nvSpPr>
          <p:spPr bwMode="auto">
            <a:xfrm>
              <a:off x="4520433" y="1778341"/>
              <a:ext cx="96837" cy="250825"/>
            </a:xfrm>
            <a:custGeom>
              <a:avLst/>
              <a:gdLst>
                <a:gd name="T0" fmla="*/ 0 w 271"/>
                <a:gd name="T1" fmla="*/ 0 h 696"/>
                <a:gd name="T2" fmla="*/ 0 w 271"/>
                <a:gd name="T3" fmla="*/ 0 h 696"/>
                <a:gd name="T4" fmla="*/ 0 w 271"/>
                <a:gd name="T5" fmla="*/ 0 h 696"/>
                <a:gd name="T6" fmla="*/ 0 w 271"/>
                <a:gd name="T7" fmla="*/ 695 h 696"/>
                <a:gd name="T8" fmla="*/ 270 w 271"/>
                <a:gd name="T9" fmla="*/ 556 h 696"/>
                <a:gd name="T10" fmla="*/ 270 w 271"/>
                <a:gd name="T11" fmla="*/ 41 h 696"/>
                <a:gd name="T12" fmla="*/ 0 w 271"/>
                <a:gd name="T13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95"/>
                    <a:pt x="0" y="695"/>
                    <a:pt x="0" y="695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9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2" name="Freeform 1499"/>
            <p:cNvSpPr>
              <a:spLocks noChangeArrowheads="1"/>
            </p:cNvSpPr>
            <p:nvPr/>
          </p:nvSpPr>
          <p:spPr bwMode="auto">
            <a:xfrm>
              <a:off x="4475983" y="1822791"/>
              <a:ext cx="87312" cy="125412"/>
            </a:xfrm>
            <a:custGeom>
              <a:avLst/>
              <a:gdLst>
                <a:gd name="T0" fmla="*/ 54 w 242"/>
                <a:gd name="T1" fmla="*/ 151 h 348"/>
                <a:gd name="T2" fmla="*/ 54 w 242"/>
                <a:gd name="T3" fmla="*/ 151 h 348"/>
                <a:gd name="T4" fmla="*/ 54 w 242"/>
                <a:gd name="T5" fmla="*/ 101 h 348"/>
                <a:gd name="T6" fmla="*/ 121 w 242"/>
                <a:gd name="T7" fmla="*/ 38 h 348"/>
                <a:gd name="T8" fmla="*/ 166 w 242"/>
                <a:gd name="T9" fmla="*/ 59 h 348"/>
                <a:gd name="T10" fmla="*/ 183 w 242"/>
                <a:gd name="T11" fmla="*/ 101 h 348"/>
                <a:gd name="T12" fmla="*/ 183 w 242"/>
                <a:gd name="T13" fmla="*/ 151 h 348"/>
                <a:gd name="T14" fmla="*/ 220 w 242"/>
                <a:gd name="T15" fmla="*/ 151 h 348"/>
                <a:gd name="T16" fmla="*/ 220 w 242"/>
                <a:gd name="T17" fmla="*/ 101 h 348"/>
                <a:gd name="T18" fmla="*/ 191 w 242"/>
                <a:gd name="T19" fmla="*/ 29 h 348"/>
                <a:gd name="T20" fmla="*/ 121 w 242"/>
                <a:gd name="T21" fmla="*/ 0 h 348"/>
                <a:gd name="T22" fmla="*/ 121 w 242"/>
                <a:gd name="T23" fmla="*/ 0 h 348"/>
                <a:gd name="T24" fmla="*/ 21 w 242"/>
                <a:gd name="T25" fmla="*/ 101 h 348"/>
                <a:gd name="T26" fmla="*/ 21 w 242"/>
                <a:gd name="T27" fmla="*/ 151 h 348"/>
                <a:gd name="T28" fmla="*/ 0 w 242"/>
                <a:gd name="T29" fmla="*/ 151 h 348"/>
                <a:gd name="T30" fmla="*/ 0 w 242"/>
                <a:gd name="T31" fmla="*/ 347 h 348"/>
                <a:gd name="T32" fmla="*/ 241 w 242"/>
                <a:gd name="T33" fmla="*/ 347 h 348"/>
                <a:gd name="T34" fmla="*/ 241 w 242"/>
                <a:gd name="T35" fmla="*/ 151 h 348"/>
                <a:gd name="T36" fmla="*/ 54 w 242"/>
                <a:gd name="T37" fmla="*/ 15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" h="348">
                  <a:moveTo>
                    <a:pt x="54" y="151"/>
                  </a:moveTo>
                  <a:lnTo>
                    <a:pt x="54" y="151"/>
                  </a:lnTo>
                  <a:cubicBezTo>
                    <a:pt x="54" y="101"/>
                    <a:pt x="54" y="101"/>
                    <a:pt x="54" y="101"/>
                  </a:cubicBezTo>
                  <a:cubicBezTo>
                    <a:pt x="54" y="67"/>
                    <a:pt x="83" y="38"/>
                    <a:pt x="121" y="38"/>
                  </a:cubicBezTo>
                  <a:cubicBezTo>
                    <a:pt x="137" y="38"/>
                    <a:pt x="154" y="46"/>
                    <a:pt x="166" y="59"/>
                  </a:cubicBezTo>
                  <a:cubicBezTo>
                    <a:pt x="175" y="67"/>
                    <a:pt x="183" y="84"/>
                    <a:pt x="183" y="101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220" y="151"/>
                    <a:pt x="220" y="151"/>
                    <a:pt x="220" y="151"/>
                  </a:cubicBezTo>
                  <a:cubicBezTo>
                    <a:pt x="220" y="101"/>
                    <a:pt x="220" y="101"/>
                    <a:pt x="220" y="101"/>
                  </a:cubicBezTo>
                  <a:cubicBezTo>
                    <a:pt x="220" y="75"/>
                    <a:pt x="208" y="50"/>
                    <a:pt x="191" y="29"/>
                  </a:cubicBezTo>
                  <a:cubicBezTo>
                    <a:pt x="171" y="12"/>
                    <a:pt x="146" y="0"/>
                    <a:pt x="121" y="0"/>
                  </a:cubicBezTo>
                  <a:lnTo>
                    <a:pt x="121" y="0"/>
                  </a:lnTo>
                  <a:cubicBezTo>
                    <a:pt x="63" y="0"/>
                    <a:pt x="21" y="46"/>
                    <a:pt x="21" y="10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347"/>
                    <a:pt x="0" y="347"/>
                    <a:pt x="0" y="347"/>
                  </a:cubicBezTo>
                  <a:cubicBezTo>
                    <a:pt x="241" y="347"/>
                    <a:pt x="241" y="347"/>
                    <a:pt x="241" y="347"/>
                  </a:cubicBezTo>
                  <a:cubicBezTo>
                    <a:pt x="241" y="151"/>
                    <a:pt x="241" y="151"/>
                    <a:pt x="241" y="151"/>
                  </a:cubicBezTo>
                  <a:lnTo>
                    <a:pt x="54" y="1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3" name="Freeform 1500"/>
            <p:cNvSpPr>
              <a:spLocks noChangeArrowheads="1"/>
            </p:cNvSpPr>
            <p:nvPr/>
          </p:nvSpPr>
          <p:spPr bwMode="auto">
            <a:xfrm>
              <a:off x="4404545" y="1762466"/>
              <a:ext cx="230188" cy="287337"/>
            </a:xfrm>
            <a:custGeom>
              <a:avLst/>
              <a:gdLst>
                <a:gd name="T0" fmla="*/ 320 w 641"/>
                <a:gd name="T1" fmla="*/ 795 h 796"/>
                <a:gd name="T2" fmla="*/ 320 w 641"/>
                <a:gd name="T3" fmla="*/ 795 h 796"/>
                <a:gd name="T4" fmla="*/ 0 w 641"/>
                <a:gd name="T5" fmla="*/ 636 h 796"/>
                <a:gd name="T6" fmla="*/ 0 w 641"/>
                <a:gd name="T7" fmla="*/ 50 h 796"/>
                <a:gd name="T8" fmla="*/ 37 w 641"/>
                <a:gd name="T9" fmla="*/ 41 h 796"/>
                <a:gd name="T10" fmla="*/ 320 w 641"/>
                <a:gd name="T11" fmla="*/ 0 h 796"/>
                <a:gd name="T12" fmla="*/ 602 w 641"/>
                <a:gd name="T13" fmla="*/ 41 h 796"/>
                <a:gd name="T14" fmla="*/ 640 w 641"/>
                <a:gd name="T15" fmla="*/ 50 h 796"/>
                <a:gd name="T16" fmla="*/ 640 w 641"/>
                <a:gd name="T17" fmla="*/ 636 h 796"/>
                <a:gd name="T18" fmla="*/ 320 w 641"/>
                <a:gd name="T19" fmla="*/ 795 h 796"/>
                <a:gd name="T20" fmla="*/ 45 w 641"/>
                <a:gd name="T21" fmla="*/ 602 h 796"/>
                <a:gd name="T22" fmla="*/ 45 w 641"/>
                <a:gd name="T23" fmla="*/ 602 h 796"/>
                <a:gd name="T24" fmla="*/ 320 w 641"/>
                <a:gd name="T25" fmla="*/ 741 h 796"/>
                <a:gd name="T26" fmla="*/ 590 w 641"/>
                <a:gd name="T27" fmla="*/ 602 h 796"/>
                <a:gd name="T28" fmla="*/ 590 w 641"/>
                <a:gd name="T29" fmla="*/ 87 h 796"/>
                <a:gd name="T30" fmla="*/ 320 w 641"/>
                <a:gd name="T31" fmla="*/ 46 h 796"/>
                <a:gd name="T32" fmla="*/ 49 w 641"/>
                <a:gd name="T33" fmla="*/ 87 h 796"/>
                <a:gd name="T34" fmla="*/ 45 w 641"/>
                <a:gd name="T35" fmla="*/ 92 h 796"/>
                <a:gd name="T36" fmla="*/ 45 w 641"/>
                <a:gd name="T37" fmla="*/ 602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1" h="796">
                  <a:moveTo>
                    <a:pt x="320" y="795"/>
                  </a:moveTo>
                  <a:lnTo>
                    <a:pt x="320" y="795"/>
                  </a:lnTo>
                  <a:cubicBezTo>
                    <a:pt x="0" y="636"/>
                    <a:pt x="0" y="636"/>
                    <a:pt x="0" y="636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87" y="29"/>
                    <a:pt x="212" y="0"/>
                    <a:pt x="320" y="0"/>
                  </a:cubicBezTo>
                  <a:cubicBezTo>
                    <a:pt x="424" y="0"/>
                    <a:pt x="553" y="29"/>
                    <a:pt x="602" y="41"/>
                  </a:cubicBezTo>
                  <a:cubicBezTo>
                    <a:pt x="640" y="50"/>
                    <a:pt x="640" y="50"/>
                    <a:pt x="640" y="50"/>
                  </a:cubicBezTo>
                  <a:cubicBezTo>
                    <a:pt x="640" y="636"/>
                    <a:pt x="640" y="636"/>
                    <a:pt x="640" y="636"/>
                  </a:cubicBezTo>
                  <a:lnTo>
                    <a:pt x="320" y="795"/>
                  </a:lnTo>
                  <a:close/>
                  <a:moveTo>
                    <a:pt x="45" y="602"/>
                  </a:moveTo>
                  <a:lnTo>
                    <a:pt x="45" y="602"/>
                  </a:lnTo>
                  <a:cubicBezTo>
                    <a:pt x="320" y="741"/>
                    <a:pt x="320" y="741"/>
                    <a:pt x="320" y="741"/>
                  </a:cubicBezTo>
                  <a:cubicBezTo>
                    <a:pt x="590" y="602"/>
                    <a:pt x="590" y="602"/>
                    <a:pt x="590" y="602"/>
                  </a:cubicBezTo>
                  <a:cubicBezTo>
                    <a:pt x="590" y="87"/>
                    <a:pt x="590" y="87"/>
                    <a:pt x="590" y="87"/>
                  </a:cubicBezTo>
                  <a:cubicBezTo>
                    <a:pt x="540" y="75"/>
                    <a:pt x="419" y="46"/>
                    <a:pt x="320" y="46"/>
                  </a:cubicBezTo>
                  <a:cubicBezTo>
                    <a:pt x="220" y="46"/>
                    <a:pt x="95" y="75"/>
                    <a:pt x="49" y="87"/>
                  </a:cubicBezTo>
                  <a:cubicBezTo>
                    <a:pt x="45" y="92"/>
                    <a:pt x="45" y="92"/>
                    <a:pt x="45" y="92"/>
                  </a:cubicBezTo>
                  <a:lnTo>
                    <a:pt x="45" y="60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4" name="Freeform 1501"/>
            <p:cNvSpPr>
              <a:spLocks noChangeArrowheads="1"/>
            </p:cNvSpPr>
            <p:nvPr/>
          </p:nvSpPr>
          <p:spPr bwMode="auto">
            <a:xfrm>
              <a:off x="4229920" y="1637053"/>
              <a:ext cx="273050" cy="303213"/>
            </a:xfrm>
            <a:custGeom>
              <a:avLst/>
              <a:gdLst>
                <a:gd name="T0" fmla="*/ 487 w 758"/>
                <a:gd name="T1" fmla="*/ 398 h 843"/>
                <a:gd name="T2" fmla="*/ 757 w 758"/>
                <a:gd name="T3" fmla="*/ 348 h 843"/>
                <a:gd name="T4" fmla="*/ 707 w 758"/>
                <a:gd name="T5" fmla="*/ 322 h 843"/>
                <a:gd name="T6" fmla="*/ 695 w 758"/>
                <a:gd name="T7" fmla="*/ 293 h 843"/>
                <a:gd name="T8" fmla="*/ 657 w 758"/>
                <a:gd name="T9" fmla="*/ 121 h 843"/>
                <a:gd name="T10" fmla="*/ 478 w 758"/>
                <a:gd name="T11" fmla="*/ 21 h 843"/>
                <a:gd name="T12" fmla="*/ 491 w 758"/>
                <a:gd name="T13" fmla="*/ 38 h 843"/>
                <a:gd name="T14" fmla="*/ 607 w 758"/>
                <a:gd name="T15" fmla="*/ 218 h 843"/>
                <a:gd name="T16" fmla="*/ 437 w 758"/>
                <a:gd name="T17" fmla="*/ 222 h 843"/>
                <a:gd name="T18" fmla="*/ 270 w 758"/>
                <a:gd name="T19" fmla="*/ 176 h 843"/>
                <a:gd name="T20" fmla="*/ 395 w 758"/>
                <a:gd name="T21" fmla="*/ 33 h 843"/>
                <a:gd name="T22" fmla="*/ 399 w 758"/>
                <a:gd name="T23" fmla="*/ 0 h 843"/>
                <a:gd name="T24" fmla="*/ 179 w 758"/>
                <a:gd name="T25" fmla="*/ 264 h 843"/>
                <a:gd name="T26" fmla="*/ 179 w 758"/>
                <a:gd name="T27" fmla="*/ 318 h 843"/>
                <a:gd name="T28" fmla="*/ 146 w 758"/>
                <a:gd name="T29" fmla="*/ 335 h 843"/>
                <a:gd name="T30" fmla="*/ 25 w 758"/>
                <a:gd name="T31" fmla="*/ 657 h 843"/>
                <a:gd name="T32" fmla="*/ 50 w 758"/>
                <a:gd name="T33" fmla="*/ 636 h 843"/>
                <a:gd name="T34" fmla="*/ 67 w 758"/>
                <a:gd name="T35" fmla="*/ 507 h 843"/>
                <a:gd name="T36" fmla="*/ 204 w 758"/>
                <a:gd name="T37" fmla="*/ 456 h 843"/>
                <a:gd name="T38" fmla="*/ 312 w 758"/>
                <a:gd name="T39" fmla="*/ 737 h 843"/>
                <a:gd name="T40" fmla="*/ 100 w 758"/>
                <a:gd name="T41" fmla="*/ 720 h 843"/>
                <a:gd name="T42" fmla="*/ 83 w 758"/>
                <a:gd name="T43" fmla="*/ 716 h 843"/>
                <a:gd name="T44" fmla="*/ 341 w 758"/>
                <a:gd name="T45" fmla="*/ 812 h 843"/>
                <a:gd name="T46" fmla="*/ 437 w 758"/>
                <a:gd name="T47" fmla="*/ 762 h 843"/>
                <a:gd name="T48" fmla="*/ 453 w 758"/>
                <a:gd name="T49" fmla="*/ 766 h 843"/>
                <a:gd name="T50" fmla="*/ 487 w 758"/>
                <a:gd name="T51" fmla="*/ 398 h 843"/>
                <a:gd name="T52" fmla="*/ 383 w 758"/>
                <a:gd name="T53" fmla="*/ 616 h 843"/>
                <a:gd name="T54" fmla="*/ 270 w 758"/>
                <a:gd name="T55" fmla="*/ 431 h 843"/>
                <a:gd name="T56" fmla="*/ 353 w 758"/>
                <a:gd name="T57" fmla="*/ 494 h 843"/>
                <a:gd name="T58" fmla="*/ 366 w 758"/>
                <a:gd name="T59" fmla="*/ 515 h 843"/>
                <a:gd name="T60" fmla="*/ 328 w 758"/>
                <a:gd name="T61" fmla="*/ 331 h 843"/>
                <a:gd name="T62" fmla="*/ 437 w 758"/>
                <a:gd name="T63" fmla="*/ 289 h 843"/>
                <a:gd name="T64" fmla="*/ 545 w 758"/>
                <a:gd name="T65" fmla="*/ 335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8" h="843">
                  <a:moveTo>
                    <a:pt x="487" y="398"/>
                  </a:moveTo>
                  <a:lnTo>
                    <a:pt x="487" y="398"/>
                  </a:lnTo>
                  <a:cubicBezTo>
                    <a:pt x="524" y="389"/>
                    <a:pt x="524" y="389"/>
                    <a:pt x="524" y="389"/>
                  </a:cubicBezTo>
                  <a:cubicBezTo>
                    <a:pt x="566" y="377"/>
                    <a:pt x="665" y="356"/>
                    <a:pt x="757" y="348"/>
                  </a:cubicBezTo>
                  <a:cubicBezTo>
                    <a:pt x="753" y="343"/>
                    <a:pt x="749" y="339"/>
                    <a:pt x="740" y="335"/>
                  </a:cubicBezTo>
                  <a:cubicBezTo>
                    <a:pt x="732" y="331"/>
                    <a:pt x="719" y="327"/>
                    <a:pt x="707" y="322"/>
                  </a:cubicBezTo>
                  <a:cubicBezTo>
                    <a:pt x="703" y="318"/>
                    <a:pt x="699" y="318"/>
                    <a:pt x="690" y="314"/>
                  </a:cubicBezTo>
                  <a:cubicBezTo>
                    <a:pt x="690" y="310"/>
                    <a:pt x="695" y="301"/>
                    <a:pt x="695" y="293"/>
                  </a:cubicBezTo>
                  <a:cubicBezTo>
                    <a:pt x="699" y="272"/>
                    <a:pt x="699" y="251"/>
                    <a:pt x="695" y="226"/>
                  </a:cubicBezTo>
                  <a:cubicBezTo>
                    <a:pt x="690" y="188"/>
                    <a:pt x="678" y="155"/>
                    <a:pt x="657" y="121"/>
                  </a:cubicBezTo>
                  <a:cubicBezTo>
                    <a:pt x="620" y="59"/>
                    <a:pt x="549" y="13"/>
                    <a:pt x="478" y="0"/>
                  </a:cubicBezTo>
                  <a:cubicBezTo>
                    <a:pt x="478" y="21"/>
                    <a:pt x="478" y="21"/>
                    <a:pt x="478" y="21"/>
                  </a:cubicBezTo>
                  <a:cubicBezTo>
                    <a:pt x="478" y="29"/>
                    <a:pt x="478" y="29"/>
                    <a:pt x="478" y="29"/>
                  </a:cubicBezTo>
                  <a:cubicBezTo>
                    <a:pt x="478" y="33"/>
                    <a:pt x="487" y="33"/>
                    <a:pt x="491" y="38"/>
                  </a:cubicBezTo>
                  <a:cubicBezTo>
                    <a:pt x="516" y="46"/>
                    <a:pt x="541" y="59"/>
                    <a:pt x="561" y="80"/>
                  </a:cubicBezTo>
                  <a:cubicBezTo>
                    <a:pt x="595" y="113"/>
                    <a:pt x="615" y="167"/>
                    <a:pt x="607" y="218"/>
                  </a:cubicBezTo>
                  <a:cubicBezTo>
                    <a:pt x="607" y="239"/>
                    <a:pt x="599" y="260"/>
                    <a:pt x="590" y="281"/>
                  </a:cubicBezTo>
                  <a:cubicBezTo>
                    <a:pt x="549" y="243"/>
                    <a:pt x="495" y="222"/>
                    <a:pt x="437" y="222"/>
                  </a:cubicBezTo>
                  <a:cubicBezTo>
                    <a:pt x="379" y="222"/>
                    <a:pt x="328" y="243"/>
                    <a:pt x="287" y="276"/>
                  </a:cubicBezTo>
                  <a:cubicBezTo>
                    <a:pt x="270" y="247"/>
                    <a:pt x="266" y="214"/>
                    <a:pt x="270" y="176"/>
                  </a:cubicBezTo>
                  <a:cubicBezTo>
                    <a:pt x="274" y="134"/>
                    <a:pt x="295" y="96"/>
                    <a:pt x="328" y="67"/>
                  </a:cubicBezTo>
                  <a:cubicBezTo>
                    <a:pt x="349" y="50"/>
                    <a:pt x="370" y="38"/>
                    <a:pt x="395" y="33"/>
                  </a:cubicBezTo>
                  <a:cubicBezTo>
                    <a:pt x="403" y="29"/>
                    <a:pt x="399" y="25"/>
                    <a:pt x="399" y="17"/>
                  </a:cubicBezTo>
                  <a:cubicBezTo>
                    <a:pt x="399" y="0"/>
                    <a:pt x="399" y="0"/>
                    <a:pt x="399" y="0"/>
                  </a:cubicBezTo>
                  <a:cubicBezTo>
                    <a:pt x="304" y="17"/>
                    <a:pt x="220" y="88"/>
                    <a:pt x="191" y="184"/>
                  </a:cubicBezTo>
                  <a:cubicBezTo>
                    <a:pt x="183" y="209"/>
                    <a:pt x="179" y="239"/>
                    <a:pt x="179" y="264"/>
                  </a:cubicBezTo>
                  <a:cubicBezTo>
                    <a:pt x="183" y="281"/>
                    <a:pt x="183" y="297"/>
                    <a:pt x="187" y="314"/>
                  </a:cubicBezTo>
                  <a:cubicBezTo>
                    <a:pt x="187" y="318"/>
                    <a:pt x="183" y="318"/>
                    <a:pt x="179" y="318"/>
                  </a:cubicBezTo>
                  <a:cubicBezTo>
                    <a:pt x="175" y="322"/>
                    <a:pt x="171" y="322"/>
                    <a:pt x="171" y="322"/>
                  </a:cubicBezTo>
                  <a:cubicBezTo>
                    <a:pt x="162" y="327"/>
                    <a:pt x="154" y="331"/>
                    <a:pt x="146" y="335"/>
                  </a:cubicBezTo>
                  <a:cubicBezTo>
                    <a:pt x="100" y="360"/>
                    <a:pt x="62" y="398"/>
                    <a:pt x="37" y="444"/>
                  </a:cubicBezTo>
                  <a:cubicBezTo>
                    <a:pt x="4" y="511"/>
                    <a:pt x="0" y="590"/>
                    <a:pt x="25" y="657"/>
                  </a:cubicBezTo>
                  <a:cubicBezTo>
                    <a:pt x="33" y="653"/>
                    <a:pt x="42" y="649"/>
                    <a:pt x="50" y="645"/>
                  </a:cubicBezTo>
                  <a:cubicBezTo>
                    <a:pt x="54" y="645"/>
                    <a:pt x="50" y="645"/>
                    <a:pt x="50" y="636"/>
                  </a:cubicBezTo>
                  <a:cubicBezTo>
                    <a:pt x="46" y="624"/>
                    <a:pt x="46" y="616"/>
                    <a:pt x="46" y="603"/>
                  </a:cubicBezTo>
                  <a:cubicBezTo>
                    <a:pt x="42" y="569"/>
                    <a:pt x="50" y="536"/>
                    <a:pt x="67" y="507"/>
                  </a:cubicBezTo>
                  <a:cubicBezTo>
                    <a:pt x="96" y="456"/>
                    <a:pt x="150" y="427"/>
                    <a:pt x="208" y="423"/>
                  </a:cubicBezTo>
                  <a:cubicBezTo>
                    <a:pt x="204" y="435"/>
                    <a:pt x="204" y="444"/>
                    <a:pt x="204" y="456"/>
                  </a:cubicBezTo>
                  <a:cubicBezTo>
                    <a:pt x="204" y="561"/>
                    <a:pt x="270" y="645"/>
                    <a:pt x="362" y="678"/>
                  </a:cubicBezTo>
                  <a:cubicBezTo>
                    <a:pt x="349" y="699"/>
                    <a:pt x="333" y="720"/>
                    <a:pt x="312" y="737"/>
                  </a:cubicBezTo>
                  <a:cubicBezTo>
                    <a:pt x="270" y="766"/>
                    <a:pt x="216" y="775"/>
                    <a:pt x="166" y="758"/>
                  </a:cubicBezTo>
                  <a:cubicBezTo>
                    <a:pt x="141" y="750"/>
                    <a:pt x="121" y="737"/>
                    <a:pt x="100" y="720"/>
                  </a:cubicBezTo>
                  <a:cubicBezTo>
                    <a:pt x="100" y="720"/>
                    <a:pt x="91" y="712"/>
                    <a:pt x="87" y="712"/>
                  </a:cubicBezTo>
                  <a:cubicBezTo>
                    <a:pt x="87" y="712"/>
                    <a:pt x="83" y="712"/>
                    <a:pt x="83" y="716"/>
                  </a:cubicBezTo>
                  <a:cubicBezTo>
                    <a:pt x="75" y="720"/>
                    <a:pt x="71" y="720"/>
                    <a:pt x="62" y="724"/>
                  </a:cubicBezTo>
                  <a:cubicBezTo>
                    <a:pt x="129" y="808"/>
                    <a:pt x="241" y="842"/>
                    <a:pt x="341" y="812"/>
                  </a:cubicBezTo>
                  <a:cubicBezTo>
                    <a:pt x="370" y="804"/>
                    <a:pt x="395" y="791"/>
                    <a:pt x="416" y="775"/>
                  </a:cubicBezTo>
                  <a:cubicBezTo>
                    <a:pt x="424" y="770"/>
                    <a:pt x="428" y="766"/>
                    <a:pt x="437" y="762"/>
                  </a:cubicBezTo>
                  <a:cubicBezTo>
                    <a:pt x="437" y="758"/>
                    <a:pt x="437" y="754"/>
                    <a:pt x="445" y="758"/>
                  </a:cubicBezTo>
                  <a:cubicBezTo>
                    <a:pt x="445" y="762"/>
                    <a:pt x="449" y="762"/>
                    <a:pt x="453" y="766"/>
                  </a:cubicBezTo>
                  <a:cubicBezTo>
                    <a:pt x="462" y="775"/>
                    <a:pt x="474" y="779"/>
                    <a:pt x="487" y="787"/>
                  </a:cubicBezTo>
                  <a:lnTo>
                    <a:pt x="487" y="398"/>
                  </a:lnTo>
                  <a:close/>
                  <a:moveTo>
                    <a:pt x="383" y="616"/>
                  </a:moveTo>
                  <a:lnTo>
                    <a:pt x="383" y="616"/>
                  </a:lnTo>
                  <a:cubicBezTo>
                    <a:pt x="316" y="594"/>
                    <a:pt x="270" y="532"/>
                    <a:pt x="270" y="456"/>
                  </a:cubicBezTo>
                  <a:cubicBezTo>
                    <a:pt x="270" y="448"/>
                    <a:pt x="270" y="440"/>
                    <a:pt x="270" y="431"/>
                  </a:cubicBezTo>
                  <a:cubicBezTo>
                    <a:pt x="295" y="440"/>
                    <a:pt x="316" y="452"/>
                    <a:pt x="333" y="469"/>
                  </a:cubicBezTo>
                  <a:cubicBezTo>
                    <a:pt x="333" y="469"/>
                    <a:pt x="345" y="486"/>
                    <a:pt x="353" y="494"/>
                  </a:cubicBezTo>
                  <a:cubicBezTo>
                    <a:pt x="358" y="498"/>
                    <a:pt x="362" y="507"/>
                    <a:pt x="366" y="515"/>
                  </a:cubicBezTo>
                  <a:lnTo>
                    <a:pt x="366" y="515"/>
                  </a:lnTo>
                  <a:cubicBezTo>
                    <a:pt x="379" y="540"/>
                    <a:pt x="387" y="574"/>
                    <a:pt x="383" y="616"/>
                  </a:cubicBezTo>
                  <a:close/>
                  <a:moveTo>
                    <a:pt x="328" y="331"/>
                  </a:moveTo>
                  <a:lnTo>
                    <a:pt x="328" y="331"/>
                  </a:lnTo>
                  <a:cubicBezTo>
                    <a:pt x="358" y="301"/>
                    <a:pt x="395" y="289"/>
                    <a:pt x="437" y="289"/>
                  </a:cubicBezTo>
                  <a:cubicBezTo>
                    <a:pt x="478" y="289"/>
                    <a:pt x="520" y="306"/>
                    <a:pt x="549" y="331"/>
                  </a:cubicBezTo>
                  <a:cubicBezTo>
                    <a:pt x="549" y="331"/>
                    <a:pt x="545" y="331"/>
                    <a:pt x="545" y="335"/>
                  </a:cubicBezTo>
                  <a:cubicBezTo>
                    <a:pt x="524" y="348"/>
                    <a:pt x="428" y="410"/>
                    <a:pt x="328" y="33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75" name="Group 874"/>
          <p:cNvGrpSpPr/>
          <p:nvPr/>
        </p:nvGrpSpPr>
        <p:grpSpPr>
          <a:xfrm>
            <a:off x="7473439" y="2258556"/>
            <a:ext cx="404813" cy="412750"/>
            <a:chOff x="4229920" y="2271395"/>
            <a:chExt cx="404813" cy="412750"/>
          </a:xfrm>
        </p:grpSpPr>
        <p:sp>
          <p:nvSpPr>
            <p:cNvPr id="876" name="Freeform 1502"/>
            <p:cNvSpPr>
              <a:spLocks noChangeArrowheads="1"/>
            </p:cNvSpPr>
            <p:nvPr/>
          </p:nvSpPr>
          <p:spPr bwMode="auto">
            <a:xfrm>
              <a:off x="4422008" y="2412682"/>
              <a:ext cx="195262" cy="250825"/>
            </a:xfrm>
            <a:custGeom>
              <a:avLst/>
              <a:gdLst>
                <a:gd name="T0" fmla="*/ 0 w 541"/>
                <a:gd name="T1" fmla="*/ 41 h 696"/>
                <a:gd name="T2" fmla="*/ 0 w 541"/>
                <a:gd name="T3" fmla="*/ 41 h 696"/>
                <a:gd name="T4" fmla="*/ 0 w 541"/>
                <a:gd name="T5" fmla="*/ 46 h 696"/>
                <a:gd name="T6" fmla="*/ 0 w 541"/>
                <a:gd name="T7" fmla="*/ 556 h 696"/>
                <a:gd name="T8" fmla="*/ 270 w 541"/>
                <a:gd name="T9" fmla="*/ 695 h 696"/>
                <a:gd name="T10" fmla="*/ 540 w 541"/>
                <a:gd name="T11" fmla="*/ 556 h 696"/>
                <a:gd name="T12" fmla="*/ 540 w 541"/>
                <a:gd name="T13" fmla="*/ 41 h 696"/>
                <a:gd name="T14" fmla="*/ 270 w 541"/>
                <a:gd name="T15" fmla="*/ 0 h 696"/>
                <a:gd name="T16" fmla="*/ 0 w 541"/>
                <a:gd name="T17" fmla="*/ 41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1" h="696">
                  <a:moveTo>
                    <a:pt x="0" y="41"/>
                  </a:moveTo>
                  <a:lnTo>
                    <a:pt x="0" y="41"/>
                  </a:lnTo>
                  <a:cubicBezTo>
                    <a:pt x="0" y="46"/>
                    <a:pt x="0" y="46"/>
                    <a:pt x="0" y="46"/>
                  </a:cubicBezTo>
                  <a:cubicBezTo>
                    <a:pt x="0" y="556"/>
                    <a:pt x="0" y="556"/>
                    <a:pt x="0" y="556"/>
                  </a:cubicBezTo>
                  <a:cubicBezTo>
                    <a:pt x="270" y="695"/>
                    <a:pt x="270" y="695"/>
                    <a:pt x="270" y="695"/>
                  </a:cubicBezTo>
                  <a:cubicBezTo>
                    <a:pt x="540" y="556"/>
                    <a:pt x="540" y="556"/>
                    <a:pt x="540" y="556"/>
                  </a:cubicBezTo>
                  <a:cubicBezTo>
                    <a:pt x="540" y="41"/>
                    <a:pt x="540" y="41"/>
                    <a:pt x="540" y="41"/>
                  </a:cubicBezTo>
                  <a:cubicBezTo>
                    <a:pt x="490" y="29"/>
                    <a:pt x="370" y="0"/>
                    <a:pt x="270" y="0"/>
                  </a:cubicBezTo>
                  <a:cubicBezTo>
                    <a:pt x="170" y="0"/>
                    <a:pt x="49" y="29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7" name="Freeform 1503"/>
            <p:cNvSpPr>
              <a:spLocks noChangeArrowheads="1"/>
            </p:cNvSpPr>
            <p:nvPr/>
          </p:nvSpPr>
          <p:spPr bwMode="auto">
            <a:xfrm>
              <a:off x="4520433" y="2412682"/>
              <a:ext cx="96837" cy="250825"/>
            </a:xfrm>
            <a:custGeom>
              <a:avLst/>
              <a:gdLst>
                <a:gd name="T0" fmla="*/ 270 w 271"/>
                <a:gd name="T1" fmla="*/ 556 h 696"/>
                <a:gd name="T2" fmla="*/ 270 w 271"/>
                <a:gd name="T3" fmla="*/ 556 h 696"/>
                <a:gd name="T4" fmla="*/ 0 w 271"/>
                <a:gd name="T5" fmla="*/ 695 h 696"/>
                <a:gd name="T6" fmla="*/ 0 w 271"/>
                <a:gd name="T7" fmla="*/ 695 h 696"/>
                <a:gd name="T8" fmla="*/ 270 w 271"/>
                <a:gd name="T9" fmla="*/ 556 h 696"/>
                <a:gd name="T10" fmla="*/ 0 w 271"/>
                <a:gd name="T11" fmla="*/ 0 h 696"/>
                <a:gd name="T12" fmla="*/ 0 w 271"/>
                <a:gd name="T13" fmla="*/ 0 h 696"/>
                <a:gd name="T14" fmla="*/ 0 w 271"/>
                <a:gd name="T15" fmla="*/ 0 h 696"/>
                <a:gd name="T16" fmla="*/ 0 w 271"/>
                <a:gd name="T17" fmla="*/ 0 h 696"/>
                <a:gd name="T18" fmla="*/ 270 w 271"/>
                <a:gd name="T19" fmla="*/ 41 h 696"/>
                <a:gd name="T20" fmla="*/ 270 w 271"/>
                <a:gd name="T21" fmla="*/ 556 h 696"/>
                <a:gd name="T22" fmla="*/ 270 w 271"/>
                <a:gd name="T23" fmla="*/ 41 h 696"/>
                <a:gd name="T24" fmla="*/ 0 w 271"/>
                <a:gd name="T25" fmla="*/ 0 h 696"/>
                <a:gd name="T26" fmla="*/ 270 w 271"/>
                <a:gd name="T27" fmla="*/ 55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1" h="696">
                  <a:moveTo>
                    <a:pt x="270" y="556"/>
                  </a:moveTo>
                  <a:lnTo>
                    <a:pt x="270" y="556"/>
                  </a:lnTo>
                  <a:cubicBezTo>
                    <a:pt x="0" y="695"/>
                    <a:pt x="0" y="695"/>
                    <a:pt x="0" y="695"/>
                  </a:cubicBezTo>
                  <a:lnTo>
                    <a:pt x="0" y="695"/>
                  </a:lnTo>
                  <a:cubicBezTo>
                    <a:pt x="270" y="556"/>
                    <a:pt x="270" y="556"/>
                    <a:pt x="270" y="556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00" y="0"/>
                    <a:pt x="220" y="29"/>
                    <a:pt x="270" y="41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100" y="0"/>
                    <a:pt x="0" y="0"/>
                  </a:cubicBezTo>
                  <a:lnTo>
                    <a:pt x="270" y="55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8" name="Freeform 1504"/>
            <p:cNvSpPr>
              <a:spLocks noChangeArrowheads="1"/>
            </p:cNvSpPr>
            <p:nvPr/>
          </p:nvSpPr>
          <p:spPr bwMode="auto">
            <a:xfrm>
              <a:off x="4520433" y="2412682"/>
              <a:ext cx="96837" cy="250825"/>
            </a:xfrm>
            <a:custGeom>
              <a:avLst/>
              <a:gdLst>
                <a:gd name="T0" fmla="*/ 0 w 271"/>
                <a:gd name="T1" fmla="*/ 0 h 696"/>
                <a:gd name="T2" fmla="*/ 0 w 271"/>
                <a:gd name="T3" fmla="*/ 0 h 696"/>
                <a:gd name="T4" fmla="*/ 0 w 271"/>
                <a:gd name="T5" fmla="*/ 0 h 696"/>
                <a:gd name="T6" fmla="*/ 0 w 271"/>
                <a:gd name="T7" fmla="*/ 695 h 696"/>
                <a:gd name="T8" fmla="*/ 270 w 271"/>
                <a:gd name="T9" fmla="*/ 556 h 696"/>
                <a:gd name="T10" fmla="*/ 270 w 271"/>
                <a:gd name="T11" fmla="*/ 41 h 696"/>
                <a:gd name="T12" fmla="*/ 0 w 271"/>
                <a:gd name="T13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95"/>
                    <a:pt x="0" y="695"/>
                    <a:pt x="0" y="695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10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9" name="Freeform 1505"/>
            <p:cNvSpPr>
              <a:spLocks noChangeArrowheads="1"/>
            </p:cNvSpPr>
            <p:nvPr/>
          </p:nvSpPr>
          <p:spPr bwMode="auto">
            <a:xfrm>
              <a:off x="4475983" y="2457132"/>
              <a:ext cx="87312" cy="125413"/>
            </a:xfrm>
            <a:custGeom>
              <a:avLst/>
              <a:gdLst>
                <a:gd name="T0" fmla="*/ 58 w 242"/>
                <a:gd name="T1" fmla="*/ 151 h 348"/>
                <a:gd name="T2" fmla="*/ 58 w 242"/>
                <a:gd name="T3" fmla="*/ 151 h 348"/>
                <a:gd name="T4" fmla="*/ 58 w 242"/>
                <a:gd name="T5" fmla="*/ 101 h 348"/>
                <a:gd name="T6" fmla="*/ 121 w 242"/>
                <a:gd name="T7" fmla="*/ 38 h 348"/>
                <a:gd name="T8" fmla="*/ 167 w 242"/>
                <a:gd name="T9" fmla="*/ 59 h 348"/>
                <a:gd name="T10" fmla="*/ 183 w 242"/>
                <a:gd name="T11" fmla="*/ 101 h 348"/>
                <a:gd name="T12" fmla="*/ 183 w 242"/>
                <a:gd name="T13" fmla="*/ 151 h 348"/>
                <a:gd name="T14" fmla="*/ 221 w 242"/>
                <a:gd name="T15" fmla="*/ 151 h 348"/>
                <a:gd name="T16" fmla="*/ 221 w 242"/>
                <a:gd name="T17" fmla="*/ 101 h 348"/>
                <a:gd name="T18" fmla="*/ 191 w 242"/>
                <a:gd name="T19" fmla="*/ 29 h 348"/>
                <a:gd name="T20" fmla="*/ 121 w 242"/>
                <a:gd name="T21" fmla="*/ 0 h 348"/>
                <a:gd name="T22" fmla="*/ 121 w 242"/>
                <a:gd name="T23" fmla="*/ 0 h 348"/>
                <a:gd name="T24" fmla="*/ 21 w 242"/>
                <a:gd name="T25" fmla="*/ 101 h 348"/>
                <a:gd name="T26" fmla="*/ 21 w 242"/>
                <a:gd name="T27" fmla="*/ 151 h 348"/>
                <a:gd name="T28" fmla="*/ 0 w 242"/>
                <a:gd name="T29" fmla="*/ 151 h 348"/>
                <a:gd name="T30" fmla="*/ 0 w 242"/>
                <a:gd name="T31" fmla="*/ 347 h 348"/>
                <a:gd name="T32" fmla="*/ 241 w 242"/>
                <a:gd name="T33" fmla="*/ 347 h 348"/>
                <a:gd name="T34" fmla="*/ 241 w 242"/>
                <a:gd name="T35" fmla="*/ 151 h 348"/>
                <a:gd name="T36" fmla="*/ 58 w 242"/>
                <a:gd name="T37" fmla="*/ 15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" h="348">
                  <a:moveTo>
                    <a:pt x="58" y="151"/>
                  </a:moveTo>
                  <a:lnTo>
                    <a:pt x="58" y="151"/>
                  </a:lnTo>
                  <a:cubicBezTo>
                    <a:pt x="58" y="101"/>
                    <a:pt x="58" y="101"/>
                    <a:pt x="58" y="101"/>
                  </a:cubicBezTo>
                  <a:cubicBezTo>
                    <a:pt x="58" y="67"/>
                    <a:pt x="83" y="38"/>
                    <a:pt x="121" y="38"/>
                  </a:cubicBezTo>
                  <a:cubicBezTo>
                    <a:pt x="137" y="38"/>
                    <a:pt x="154" y="46"/>
                    <a:pt x="167" y="59"/>
                  </a:cubicBezTo>
                  <a:cubicBezTo>
                    <a:pt x="179" y="67"/>
                    <a:pt x="183" y="84"/>
                    <a:pt x="183" y="101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221" y="151"/>
                    <a:pt x="221" y="151"/>
                    <a:pt x="221" y="151"/>
                  </a:cubicBezTo>
                  <a:cubicBezTo>
                    <a:pt x="221" y="101"/>
                    <a:pt x="221" y="101"/>
                    <a:pt x="221" y="101"/>
                  </a:cubicBezTo>
                  <a:cubicBezTo>
                    <a:pt x="221" y="75"/>
                    <a:pt x="208" y="50"/>
                    <a:pt x="191" y="29"/>
                  </a:cubicBezTo>
                  <a:cubicBezTo>
                    <a:pt x="171" y="12"/>
                    <a:pt x="146" y="0"/>
                    <a:pt x="121" y="0"/>
                  </a:cubicBezTo>
                  <a:lnTo>
                    <a:pt x="121" y="0"/>
                  </a:lnTo>
                  <a:cubicBezTo>
                    <a:pt x="67" y="0"/>
                    <a:pt x="21" y="46"/>
                    <a:pt x="21" y="10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347"/>
                    <a:pt x="0" y="347"/>
                    <a:pt x="0" y="347"/>
                  </a:cubicBezTo>
                  <a:cubicBezTo>
                    <a:pt x="241" y="347"/>
                    <a:pt x="241" y="347"/>
                    <a:pt x="241" y="347"/>
                  </a:cubicBezTo>
                  <a:cubicBezTo>
                    <a:pt x="241" y="151"/>
                    <a:pt x="241" y="151"/>
                    <a:pt x="241" y="151"/>
                  </a:cubicBezTo>
                  <a:lnTo>
                    <a:pt x="58" y="1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0" name="Freeform 1506"/>
            <p:cNvSpPr>
              <a:spLocks noChangeArrowheads="1"/>
            </p:cNvSpPr>
            <p:nvPr/>
          </p:nvSpPr>
          <p:spPr bwMode="auto">
            <a:xfrm>
              <a:off x="4404545" y="2396807"/>
              <a:ext cx="230188" cy="287338"/>
            </a:xfrm>
            <a:custGeom>
              <a:avLst/>
              <a:gdLst>
                <a:gd name="T0" fmla="*/ 320 w 641"/>
                <a:gd name="T1" fmla="*/ 795 h 796"/>
                <a:gd name="T2" fmla="*/ 320 w 641"/>
                <a:gd name="T3" fmla="*/ 795 h 796"/>
                <a:gd name="T4" fmla="*/ 0 w 641"/>
                <a:gd name="T5" fmla="*/ 636 h 796"/>
                <a:gd name="T6" fmla="*/ 0 w 641"/>
                <a:gd name="T7" fmla="*/ 50 h 796"/>
                <a:gd name="T8" fmla="*/ 37 w 641"/>
                <a:gd name="T9" fmla="*/ 41 h 796"/>
                <a:gd name="T10" fmla="*/ 320 w 641"/>
                <a:gd name="T11" fmla="*/ 0 h 796"/>
                <a:gd name="T12" fmla="*/ 603 w 641"/>
                <a:gd name="T13" fmla="*/ 41 h 796"/>
                <a:gd name="T14" fmla="*/ 640 w 641"/>
                <a:gd name="T15" fmla="*/ 50 h 796"/>
                <a:gd name="T16" fmla="*/ 640 w 641"/>
                <a:gd name="T17" fmla="*/ 636 h 796"/>
                <a:gd name="T18" fmla="*/ 320 w 641"/>
                <a:gd name="T19" fmla="*/ 795 h 796"/>
                <a:gd name="T20" fmla="*/ 50 w 641"/>
                <a:gd name="T21" fmla="*/ 602 h 796"/>
                <a:gd name="T22" fmla="*/ 50 w 641"/>
                <a:gd name="T23" fmla="*/ 602 h 796"/>
                <a:gd name="T24" fmla="*/ 320 w 641"/>
                <a:gd name="T25" fmla="*/ 741 h 796"/>
                <a:gd name="T26" fmla="*/ 590 w 641"/>
                <a:gd name="T27" fmla="*/ 602 h 796"/>
                <a:gd name="T28" fmla="*/ 590 w 641"/>
                <a:gd name="T29" fmla="*/ 87 h 796"/>
                <a:gd name="T30" fmla="*/ 320 w 641"/>
                <a:gd name="T31" fmla="*/ 46 h 796"/>
                <a:gd name="T32" fmla="*/ 50 w 641"/>
                <a:gd name="T33" fmla="*/ 87 h 796"/>
                <a:gd name="T34" fmla="*/ 50 w 641"/>
                <a:gd name="T35" fmla="*/ 92 h 796"/>
                <a:gd name="T36" fmla="*/ 50 w 641"/>
                <a:gd name="T37" fmla="*/ 602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1" h="796">
                  <a:moveTo>
                    <a:pt x="320" y="795"/>
                  </a:moveTo>
                  <a:lnTo>
                    <a:pt x="320" y="795"/>
                  </a:lnTo>
                  <a:cubicBezTo>
                    <a:pt x="0" y="636"/>
                    <a:pt x="0" y="636"/>
                    <a:pt x="0" y="636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37" y="41"/>
                    <a:pt x="37" y="41"/>
                    <a:pt x="37" y="41"/>
                  </a:cubicBezTo>
                  <a:cubicBezTo>
                    <a:pt x="87" y="29"/>
                    <a:pt x="216" y="0"/>
                    <a:pt x="320" y="0"/>
                  </a:cubicBezTo>
                  <a:cubicBezTo>
                    <a:pt x="424" y="0"/>
                    <a:pt x="553" y="29"/>
                    <a:pt x="603" y="41"/>
                  </a:cubicBezTo>
                  <a:cubicBezTo>
                    <a:pt x="640" y="50"/>
                    <a:pt x="640" y="50"/>
                    <a:pt x="640" y="50"/>
                  </a:cubicBezTo>
                  <a:cubicBezTo>
                    <a:pt x="640" y="636"/>
                    <a:pt x="640" y="636"/>
                    <a:pt x="640" y="636"/>
                  </a:cubicBezTo>
                  <a:lnTo>
                    <a:pt x="320" y="795"/>
                  </a:lnTo>
                  <a:close/>
                  <a:moveTo>
                    <a:pt x="50" y="602"/>
                  </a:moveTo>
                  <a:lnTo>
                    <a:pt x="50" y="602"/>
                  </a:lnTo>
                  <a:cubicBezTo>
                    <a:pt x="320" y="741"/>
                    <a:pt x="320" y="741"/>
                    <a:pt x="320" y="741"/>
                  </a:cubicBezTo>
                  <a:cubicBezTo>
                    <a:pt x="590" y="602"/>
                    <a:pt x="590" y="602"/>
                    <a:pt x="590" y="602"/>
                  </a:cubicBezTo>
                  <a:cubicBezTo>
                    <a:pt x="590" y="87"/>
                    <a:pt x="590" y="87"/>
                    <a:pt x="590" y="87"/>
                  </a:cubicBezTo>
                  <a:cubicBezTo>
                    <a:pt x="540" y="75"/>
                    <a:pt x="420" y="46"/>
                    <a:pt x="320" y="46"/>
                  </a:cubicBezTo>
                  <a:cubicBezTo>
                    <a:pt x="220" y="46"/>
                    <a:pt x="99" y="75"/>
                    <a:pt x="50" y="87"/>
                  </a:cubicBezTo>
                  <a:cubicBezTo>
                    <a:pt x="50" y="92"/>
                    <a:pt x="50" y="92"/>
                    <a:pt x="50" y="92"/>
                  </a:cubicBezTo>
                  <a:lnTo>
                    <a:pt x="50" y="6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1" name="Freeform 1507"/>
            <p:cNvSpPr>
              <a:spLocks noChangeArrowheads="1"/>
            </p:cNvSpPr>
            <p:nvPr/>
          </p:nvSpPr>
          <p:spPr bwMode="auto">
            <a:xfrm>
              <a:off x="4229920" y="2271395"/>
              <a:ext cx="273050" cy="303212"/>
            </a:xfrm>
            <a:custGeom>
              <a:avLst/>
              <a:gdLst>
                <a:gd name="T0" fmla="*/ 487 w 758"/>
                <a:gd name="T1" fmla="*/ 398 h 843"/>
                <a:gd name="T2" fmla="*/ 757 w 758"/>
                <a:gd name="T3" fmla="*/ 348 h 843"/>
                <a:gd name="T4" fmla="*/ 711 w 758"/>
                <a:gd name="T5" fmla="*/ 322 h 843"/>
                <a:gd name="T6" fmla="*/ 695 w 758"/>
                <a:gd name="T7" fmla="*/ 293 h 843"/>
                <a:gd name="T8" fmla="*/ 657 w 758"/>
                <a:gd name="T9" fmla="*/ 121 h 843"/>
                <a:gd name="T10" fmla="*/ 478 w 758"/>
                <a:gd name="T11" fmla="*/ 21 h 843"/>
                <a:gd name="T12" fmla="*/ 491 w 758"/>
                <a:gd name="T13" fmla="*/ 38 h 843"/>
                <a:gd name="T14" fmla="*/ 607 w 758"/>
                <a:gd name="T15" fmla="*/ 218 h 843"/>
                <a:gd name="T16" fmla="*/ 437 w 758"/>
                <a:gd name="T17" fmla="*/ 222 h 843"/>
                <a:gd name="T18" fmla="*/ 270 w 758"/>
                <a:gd name="T19" fmla="*/ 176 h 843"/>
                <a:gd name="T20" fmla="*/ 399 w 758"/>
                <a:gd name="T21" fmla="*/ 33 h 843"/>
                <a:gd name="T22" fmla="*/ 404 w 758"/>
                <a:gd name="T23" fmla="*/ 0 h 843"/>
                <a:gd name="T24" fmla="*/ 183 w 758"/>
                <a:gd name="T25" fmla="*/ 264 h 843"/>
                <a:gd name="T26" fmla="*/ 179 w 758"/>
                <a:gd name="T27" fmla="*/ 318 h 843"/>
                <a:gd name="T28" fmla="*/ 146 w 758"/>
                <a:gd name="T29" fmla="*/ 335 h 843"/>
                <a:gd name="T30" fmla="*/ 25 w 758"/>
                <a:gd name="T31" fmla="*/ 657 h 843"/>
                <a:gd name="T32" fmla="*/ 50 w 758"/>
                <a:gd name="T33" fmla="*/ 636 h 843"/>
                <a:gd name="T34" fmla="*/ 67 w 758"/>
                <a:gd name="T35" fmla="*/ 507 h 843"/>
                <a:gd name="T36" fmla="*/ 204 w 758"/>
                <a:gd name="T37" fmla="*/ 456 h 843"/>
                <a:gd name="T38" fmla="*/ 312 w 758"/>
                <a:gd name="T39" fmla="*/ 737 h 843"/>
                <a:gd name="T40" fmla="*/ 100 w 758"/>
                <a:gd name="T41" fmla="*/ 720 h 843"/>
                <a:gd name="T42" fmla="*/ 83 w 758"/>
                <a:gd name="T43" fmla="*/ 716 h 843"/>
                <a:gd name="T44" fmla="*/ 341 w 758"/>
                <a:gd name="T45" fmla="*/ 812 h 843"/>
                <a:gd name="T46" fmla="*/ 437 w 758"/>
                <a:gd name="T47" fmla="*/ 762 h 843"/>
                <a:gd name="T48" fmla="*/ 453 w 758"/>
                <a:gd name="T49" fmla="*/ 766 h 843"/>
                <a:gd name="T50" fmla="*/ 487 w 758"/>
                <a:gd name="T51" fmla="*/ 398 h 843"/>
                <a:gd name="T52" fmla="*/ 387 w 758"/>
                <a:gd name="T53" fmla="*/ 616 h 843"/>
                <a:gd name="T54" fmla="*/ 275 w 758"/>
                <a:gd name="T55" fmla="*/ 431 h 843"/>
                <a:gd name="T56" fmla="*/ 354 w 758"/>
                <a:gd name="T57" fmla="*/ 494 h 843"/>
                <a:gd name="T58" fmla="*/ 370 w 758"/>
                <a:gd name="T59" fmla="*/ 515 h 843"/>
                <a:gd name="T60" fmla="*/ 329 w 758"/>
                <a:gd name="T61" fmla="*/ 331 h 843"/>
                <a:gd name="T62" fmla="*/ 437 w 758"/>
                <a:gd name="T63" fmla="*/ 289 h 843"/>
                <a:gd name="T64" fmla="*/ 545 w 758"/>
                <a:gd name="T65" fmla="*/ 335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8" h="843">
                  <a:moveTo>
                    <a:pt x="487" y="398"/>
                  </a:moveTo>
                  <a:lnTo>
                    <a:pt x="487" y="398"/>
                  </a:lnTo>
                  <a:cubicBezTo>
                    <a:pt x="524" y="389"/>
                    <a:pt x="524" y="389"/>
                    <a:pt x="524" y="389"/>
                  </a:cubicBezTo>
                  <a:cubicBezTo>
                    <a:pt x="566" y="377"/>
                    <a:pt x="665" y="356"/>
                    <a:pt x="757" y="348"/>
                  </a:cubicBezTo>
                  <a:cubicBezTo>
                    <a:pt x="753" y="343"/>
                    <a:pt x="749" y="339"/>
                    <a:pt x="740" y="335"/>
                  </a:cubicBezTo>
                  <a:cubicBezTo>
                    <a:pt x="732" y="331"/>
                    <a:pt x="720" y="327"/>
                    <a:pt x="711" y="322"/>
                  </a:cubicBezTo>
                  <a:cubicBezTo>
                    <a:pt x="703" y="318"/>
                    <a:pt x="699" y="318"/>
                    <a:pt x="690" y="314"/>
                  </a:cubicBezTo>
                  <a:cubicBezTo>
                    <a:pt x="695" y="310"/>
                    <a:pt x="695" y="301"/>
                    <a:pt x="695" y="293"/>
                  </a:cubicBezTo>
                  <a:cubicBezTo>
                    <a:pt x="699" y="272"/>
                    <a:pt x="699" y="251"/>
                    <a:pt x="695" y="226"/>
                  </a:cubicBezTo>
                  <a:cubicBezTo>
                    <a:pt x="690" y="188"/>
                    <a:pt x="678" y="155"/>
                    <a:pt x="657" y="121"/>
                  </a:cubicBezTo>
                  <a:cubicBezTo>
                    <a:pt x="620" y="59"/>
                    <a:pt x="553" y="13"/>
                    <a:pt x="478" y="0"/>
                  </a:cubicBezTo>
                  <a:cubicBezTo>
                    <a:pt x="478" y="21"/>
                    <a:pt x="478" y="21"/>
                    <a:pt x="478" y="21"/>
                  </a:cubicBezTo>
                  <a:cubicBezTo>
                    <a:pt x="478" y="29"/>
                    <a:pt x="478" y="29"/>
                    <a:pt x="478" y="29"/>
                  </a:cubicBezTo>
                  <a:cubicBezTo>
                    <a:pt x="478" y="33"/>
                    <a:pt x="491" y="33"/>
                    <a:pt x="491" y="38"/>
                  </a:cubicBezTo>
                  <a:cubicBezTo>
                    <a:pt x="520" y="46"/>
                    <a:pt x="541" y="59"/>
                    <a:pt x="561" y="80"/>
                  </a:cubicBezTo>
                  <a:cubicBezTo>
                    <a:pt x="599" y="113"/>
                    <a:pt x="615" y="167"/>
                    <a:pt x="607" y="218"/>
                  </a:cubicBezTo>
                  <a:cubicBezTo>
                    <a:pt x="607" y="239"/>
                    <a:pt x="599" y="260"/>
                    <a:pt x="591" y="281"/>
                  </a:cubicBezTo>
                  <a:cubicBezTo>
                    <a:pt x="549" y="243"/>
                    <a:pt x="495" y="222"/>
                    <a:pt x="437" y="222"/>
                  </a:cubicBezTo>
                  <a:cubicBezTo>
                    <a:pt x="383" y="222"/>
                    <a:pt x="329" y="243"/>
                    <a:pt x="287" y="276"/>
                  </a:cubicBezTo>
                  <a:cubicBezTo>
                    <a:pt x="270" y="247"/>
                    <a:pt x="266" y="214"/>
                    <a:pt x="270" y="176"/>
                  </a:cubicBezTo>
                  <a:cubicBezTo>
                    <a:pt x="275" y="134"/>
                    <a:pt x="295" y="96"/>
                    <a:pt x="329" y="67"/>
                  </a:cubicBezTo>
                  <a:cubicBezTo>
                    <a:pt x="349" y="50"/>
                    <a:pt x="374" y="38"/>
                    <a:pt x="399" y="33"/>
                  </a:cubicBezTo>
                  <a:cubicBezTo>
                    <a:pt x="404" y="29"/>
                    <a:pt x="404" y="25"/>
                    <a:pt x="404" y="17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304" y="17"/>
                    <a:pt x="221" y="88"/>
                    <a:pt x="191" y="184"/>
                  </a:cubicBezTo>
                  <a:cubicBezTo>
                    <a:pt x="183" y="209"/>
                    <a:pt x="183" y="239"/>
                    <a:pt x="183" y="264"/>
                  </a:cubicBezTo>
                  <a:cubicBezTo>
                    <a:pt x="183" y="281"/>
                    <a:pt x="183" y="297"/>
                    <a:pt x="187" y="314"/>
                  </a:cubicBezTo>
                  <a:cubicBezTo>
                    <a:pt x="187" y="318"/>
                    <a:pt x="187" y="318"/>
                    <a:pt x="179" y="318"/>
                  </a:cubicBezTo>
                  <a:cubicBezTo>
                    <a:pt x="179" y="322"/>
                    <a:pt x="175" y="322"/>
                    <a:pt x="171" y="322"/>
                  </a:cubicBezTo>
                  <a:cubicBezTo>
                    <a:pt x="162" y="327"/>
                    <a:pt x="154" y="331"/>
                    <a:pt x="146" y="335"/>
                  </a:cubicBezTo>
                  <a:cubicBezTo>
                    <a:pt x="100" y="360"/>
                    <a:pt x="62" y="398"/>
                    <a:pt x="38" y="444"/>
                  </a:cubicBezTo>
                  <a:cubicBezTo>
                    <a:pt x="4" y="511"/>
                    <a:pt x="0" y="590"/>
                    <a:pt x="25" y="657"/>
                  </a:cubicBezTo>
                  <a:cubicBezTo>
                    <a:pt x="33" y="653"/>
                    <a:pt x="42" y="649"/>
                    <a:pt x="50" y="645"/>
                  </a:cubicBezTo>
                  <a:cubicBezTo>
                    <a:pt x="54" y="645"/>
                    <a:pt x="50" y="645"/>
                    <a:pt x="50" y="636"/>
                  </a:cubicBezTo>
                  <a:cubicBezTo>
                    <a:pt x="46" y="624"/>
                    <a:pt x="46" y="616"/>
                    <a:pt x="46" y="603"/>
                  </a:cubicBezTo>
                  <a:cubicBezTo>
                    <a:pt x="42" y="569"/>
                    <a:pt x="50" y="536"/>
                    <a:pt x="67" y="507"/>
                  </a:cubicBezTo>
                  <a:cubicBezTo>
                    <a:pt x="96" y="456"/>
                    <a:pt x="150" y="427"/>
                    <a:pt x="208" y="423"/>
                  </a:cubicBezTo>
                  <a:cubicBezTo>
                    <a:pt x="208" y="435"/>
                    <a:pt x="204" y="444"/>
                    <a:pt x="204" y="456"/>
                  </a:cubicBezTo>
                  <a:cubicBezTo>
                    <a:pt x="204" y="561"/>
                    <a:pt x="270" y="645"/>
                    <a:pt x="366" y="678"/>
                  </a:cubicBezTo>
                  <a:cubicBezTo>
                    <a:pt x="354" y="699"/>
                    <a:pt x="333" y="720"/>
                    <a:pt x="312" y="737"/>
                  </a:cubicBezTo>
                  <a:cubicBezTo>
                    <a:pt x="270" y="766"/>
                    <a:pt x="216" y="775"/>
                    <a:pt x="167" y="758"/>
                  </a:cubicBezTo>
                  <a:cubicBezTo>
                    <a:pt x="142" y="750"/>
                    <a:pt x="121" y="737"/>
                    <a:pt x="100" y="720"/>
                  </a:cubicBezTo>
                  <a:lnTo>
                    <a:pt x="92" y="712"/>
                  </a:lnTo>
                  <a:cubicBezTo>
                    <a:pt x="88" y="712"/>
                    <a:pt x="83" y="712"/>
                    <a:pt x="83" y="716"/>
                  </a:cubicBezTo>
                  <a:cubicBezTo>
                    <a:pt x="75" y="720"/>
                    <a:pt x="71" y="720"/>
                    <a:pt x="67" y="724"/>
                  </a:cubicBezTo>
                  <a:cubicBezTo>
                    <a:pt x="129" y="808"/>
                    <a:pt x="241" y="842"/>
                    <a:pt x="341" y="812"/>
                  </a:cubicBezTo>
                  <a:cubicBezTo>
                    <a:pt x="370" y="804"/>
                    <a:pt x="395" y="791"/>
                    <a:pt x="420" y="775"/>
                  </a:cubicBezTo>
                  <a:cubicBezTo>
                    <a:pt x="424" y="770"/>
                    <a:pt x="428" y="766"/>
                    <a:pt x="437" y="762"/>
                  </a:cubicBezTo>
                  <a:cubicBezTo>
                    <a:pt x="441" y="758"/>
                    <a:pt x="441" y="754"/>
                    <a:pt x="445" y="758"/>
                  </a:cubicBezTo>
                  <a:cubicBezTo>
                    <a:pt x="445" y="762"/>
                    <a:pt x="449" y="762"/>
                    <a:pt x="453" y="766"/>
                  </a:cubicBezTo>
                  <a:cubicBezTo>
                    <a:pt x="462" y="775"/>
                    <a:pt x="474" y="779"/>
                    <a:pt x="487" y="787"/>
                  </a:cubicBezTo>
                  <a:lnTo>
                    <a:pt x="487" y="398"/>
                  </a:lnTo>
                  <a:close/>
                  <a:moveTo>
                    <a:pt x="387" y="616"/>
                  </a:moveTo>
                  <a:lnTo>
                    <a:pt x="387" y="616"/>
                  </a:lnTo>
                  <a:cubicBezTo>
                    <a:pt x="320" y="594"/>
                    <a:pt x="270" y="532"/>
                    <a:pt x="270" y="456"/>
                  </a:cubicBezTo>
                  <a:cubicBezTo>
                    <a:pt x="270" y="448"/>
                    <a:pt x="270" y="440"/>
                    <a:pt x="275" y="431"/>
                  </a:cubicBezTo>
                  <a:cubicBezTo>
                    <a:pt x="295" y="440"/>
                    <a:pt x="316" y="452"/>
                    <a:pt x="333" y="469"/>
                  </a:cubicBezTo>
                  <a:cubicBezTo>
                    <a:pt x="337" y="469"/>
                    <a:pt x="349" y="486"/>
                    <a:pt x="354" y="494"/>
                  </a:cubicBezTo>
                  <a:cubicBezTo>
                    <a:pt x="358" y="498"/>
                    <a:pt x="362" y="507"/>
                    <a:pt x="366" y="515"/>
                  </a:cubicBezTo>
                  <a:cubicBezTo>
                    <a:pt x="370" y="515"/>
                    <a:pt x="370" y="515"/>
                    <a:pt x="370" y="515"/>
                  </a:cubicBezTo>
                  <a:cubicBezTo>
                    <a:pt x="379" y="540"/>
                    <a:pt x="387" y="574"/>
                    <a:pt x="387" y="616"/>
                  </a:cubicBezTo>
                  <a:close/>
                  <a:moveTo>
                    <a:pt x="329" y="331"/>
                  </a:moveTo>
                  <a:lnTo>
                    <a:pt x="329" y="331"/>
                  </a:lnTo>
                  <a:cubicBezTo>
                    <a:pt x="358" y="301"/>
                    <a:pt x="395" y="289"/>
                    <a:pt x="437" y="289"/>
                  </a:cubicBezTo>
                  <a:cubicBezTo>
                    <a:pt x="483" y="289"/>
                    <a:pt x="520" y="306"/>
                    <a:pt x="549" y="331"/>
                  </a:cubicBezTo>
                  <a:cubicBezTo>
                    <a:pt x="549" y="331"/>
                    <a:pt x="549" y="331"/>
                    <a:pt x="545" y="335"/>
                  </a:cubicBezTo>
                  <a:cubicBezTo>
                    <a:pt x="524" y="348"/>
                    <a:pt x="433" y="410"/>
                    <a:pt x="329" y="33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82" name="Group 881"/>
          <p:cNvGrpSpPr/>
          <p:nvPr/>
        </p:nvGrpSpPr>
        <p:grpSpPr>
          <a:xfrm>
            <a:off x="7471852" y="2876985"/>
            <a:ext cx="407987" cy="411163"/>
            <a:chOff x="4228333" y="2872960"/>
            <a:chExt cx="407987" cy="411163"/>
          </a:xfrm>
        </p:grpSpPr>
        <p:sp>
          <p:nvSpPr>
            <p:cNvPr id="883" name="Freeform 1508"/>
            <p:cNvSpPr>
              <a:spLocks noChangeArrowheads="1"/>
            </p:cNvSpPr>
            <p:nvPr/>
          </p:nvSpPr>
          <p:spPr bwMode="auto">
            <a:xfrm>
              <a:off x="4422008" y="3014248"/>
              <a:ext cx="195262" cy="249237"/>
            </a:xfrm>
            <a:custGeom>
              <a:avLst/>
              <a:gdLst>
                <a:gd name="T0" fmla="*/ 0 w 542"/>
                <a:gd name="T1" fmla="*/ 41 h 691"/>
                <a:gd name="T2" fmla="*/ 0 w 542"/>
                <a:gd name="T3" fmla="*/ 41 h 691"/>
                <a:gd name="T4" fmla="*/ 0 w 542"/>
                <a:gd name="T5" fmla="*/ 41 h 691"/>
                <a:gd name="T6" fmla="*/ 0 w 542"/>
                <a:gd name="T7" fmla="*/ 556 h 691"/>
                <a:gd name="T8" fmla="*/ 271 w 542"/>
                <a:gd name="T9" fmla="*/ 690 h 691"/>
                <a:gd name="T10" fmla="*/ 541 w 542"/>
                <a:gd name="T11" fmla="*/ 556 h 691"/>
                <a:gd name="T12" fmla="*/ 541 w 542"/>
                <a:gd name="T13" fmla="*/ 41 h 691"/>
                <a:gd name="T14" fmla="*/ 271 w 542"/>
                <a:gd name="T15" fmla="*/ 0 h 691"/>
                <a:gd name="T16" fmla="*/ 0 w 542"/>
                <a:gd name="T17" fmla="*/ 41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2" h="691">
                  <a:moveTo>
                    <a:pt x="0" y="41"/>
                  </a:moveTo>
                  <a:lnTo>
                    <a:pt x="0" y="41"/>
                  </a:lnTo>
                  <a:lnTo>
                    <a:pt x="0" y="41"/>
                  </a:lnTo>
                  <a:cubicBezTo>
                    <a:pt x="0" y="556"/>
                    <a:pt x="0" y="556"/>
                    <a:pt x="0" y="556"/>
                  </a:cubicBezTo>
                  <a:cubicBezTo>
                    <a:pt x="271" y="690"/>
                    <a:pt x="271" y="690"/>
                    <a:pt x="271" y="690"/>
                  </a:cubicBezTo>
                  <a:cubicBezTo>
                    <a:pt x="541" y="556"/>
                    <a:pt x="541" y="556"/>
                    <a:pt x="541" y="556"/>
                  </a:cubicBezTo>
                  <a:cubicBezTo>
                    <a:pt x="541" y="41"/>
                    <a:pt x="541" y="41"/>
                    <a:pt x="541" y="41"/>
                  </a:cubicBezTo>
                  <a:cubicBezTo>
                    <a:pt x="491" y="29"/>
                    <a:pt x="370" y="0"/>
                    <a:pt x="271" y="0"/>
                  </a:cubicBezTo>
                  <a:cubicBezTo>
                    <a:pt x="171" y="0"/>
                    <a:pt x="50" y="29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4" name="Freeform 1509"/>
            <p:cNvSpPr>
              <a:spLocks noChangeArrowheads="1"/>
            </p:cNvSpPr>
            <p:nvPr/>
          </p:nvSpPr>
          <p:spPr bwMode="auto">
            <a:xfrm>
              <a:off x="4520433" y="3014248"/>
              <a:ext cx="96837" cy="249237"/>
            </a:xfrm>
            <a:custGeom>
              <a:avLst/>
              <a:gdLst>
                <a:gd name="T0" fmla="*/ 270 w 271"/>
                <a:gd name="T1" fmla="*/ 556 h 691"/>
                <a:gd name="T2" fmla="*/ 270 w 271"/>
                <a:gd name="T3" fmla="*/ 556 h 691"/>
                <a:gd name="T4" fmla="*/ 0 w 271"/>
                <a:gd name="T5" fmla="*/ 690 h 691"/>
                <a:gd name="T6" fmla="*/ 0 w 271"/>
                <a:gd name="T7" fmla="*/ 690 h 691"/>
                <a:gd name="T8" fmla="*/ 270 w 271"/>
                <a:gd name="T9" fmla="*/ 556 h 691"/>
                <a:gd name="T10" fmla="*/ 0 w 271"/>
                <a:gd name="T11" fmla="*/ 0 h 691"/>
                <a:gd name="T12" fmla="*/ 0 w 271"/>
                <a:gd name="T13" fmla="*/ 0 h 691"/>
                <a:gd name="T14" fmla="*/ 0 w 271"/>
                <a:gd name="T15" fmla="*/ 0 h 691"/>
                <a:gd name="T16" fmla="*/ 0 w 271"/>
                <a:gd name="T17" fmla="*/ 0 h 691"/>
                <a:gd name="T18" fmla="*/ 270 w 271"/>
                <a:gd name="T19" fmla="*/ 41 h 691"/>
                <a:gd name="T20" fmla="*/ 270 w 271"/>
                <a:gd name="T21" fmla="*/ 556 h 691"/>
                <a:gd name="T22" fmla="*/ 270 w 271"/>
                <a:gd name="T23" fmla="*/ 41 h 691"/>
                <a:gd name="T24" fmla="*/ 0 w 271"/>
                <a:gd name="T25" fmla="*/ 0 h 691"/>
                <a:gd name="T26" fmla="*/ 270 w 271"/>
                <a:gd name="T27" fmla="*/ 556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1" h="691">
                  <a:moveTo>
                    <a:pt x="270" y="556"/>
                  </a:moveTo>
                  <a:lnTo>
                    <a:pt x="270" y="556"/>
                  </a:lnTo>
                  <a:cubicBezTo>
                    <a:pt x="0" y="690"/>
                    <a:pt x="0" y="690"/>
                    <a:pt x="0" y="690"/>
                  </a:cubicBezTo>
                  <a:lnTo>
                    <a:pt x="0" y="690"/>
                  </a:lnTo>
                  <a:cubicBezTo>
                    <a:pt x="270" y="556"/>
                    <a:pt x="270" y="556"/>
                    <a:pt x="270" y="556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99" y="0"/>
                    <a:pt x="220" y="29"/>
                    <a:pt x="270" y="41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99" y="0"/>
                    <a:pt x="0" y="0"/>
                  </a:cubicBezTo>
                  <a:lnTo>
                    <a:pt x="270" y="556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5" name="Freeform 1510"/>
            <p:cNvSpPr>
              <a:spLocks noChangeArrowheads="1"/>
            </p:cNvSpPr>
            <p:nvPr/>
          </p:nvSpPr>
          <p:spPr bwMode="auto">
            <a:xfrm>
              <a:off x="4520433" y="3014248"/>
              <a:ext cx="96837" cy="249237"/>
            </a:xfrm>
            <a:custGeom>
              <a:avLst/>
              <a:gdLst>
                <a:gd name="T0" fmla="*/ 0 w 271"/>
                <a:gd name="T1" fmla="*/ 0 h 691"/>
                <a:gd name="T2" fmla="*/ 0 w 271"/>
                <a:gd name="T3" fmla="*/ 0 h 691"/>
                <a:gd name="T4" fmla="*/ 0 w 271"/>
                <a:gd name="T5" fmla="*/ 0 h 691"/>
                <a:gd name="T6" fmla="*/ 0 w 271"/>
                <a:gd name="T7" fmla="*/ 690 h 691"/>
                <a:gd name="T8" fmla="*/ 270 w 271"/>
                <a:gd name="T9" fmla="*/ 556 h 691"/>
                <a:gd name="T10" fmla="*/ 270 w 271"/>
                <a:gd name="T11" fmla="*/ 41 h 691"/>
                <a:gd name="T12" fmla="*/ 0 w 271"/>
                <a:gd name="T13" fmla="*/ 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69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90"/>
                    <a:pt x="0" y="690"/>
                    <a:pt x="0" y="690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99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6" name="Freeform 1511"/>
            <p:cNvSpPr>
              <a:spLocks noChangeArrowheads="1"/>
            </p:cNvSpPr>
            <p:nvPr/>
          </p:nvSpPr>
          <p:spPr bwMode="auto">
            <a:xfrm>
              <a:off x="4475983" y="3057110"/>
              <a:ext cx="87312" cy="125413"/>
            </a:xfrm>
            <a:custGeom>
              <a:avLst/>
              <a:gdLst>
                <a:gd name="T0" fmla="*/ 58 w 242"/>
                <a:gd name="T1" fmla="*/ 151 h 349"/>
                <a:gd name="T2" fmla="*/ 58 w 242"/>
                <a:gd name="T3" fmla="*/ 151 h 349"/>
                <a:gd name="T4" fmla="*/ 58 w 242"/>
                <a:gd name="T5" fmla="*/ 101 h 349"/>
                <a:gd name="T6" fmla="*/ 121 w 242"/>
                <a:gd name="T7" fmla="*/ 38 h 349"/>
                <a:gd name="T8" fmla="*/ 166 w 242"/>
                <a:gd name="T9" fmla="*/ 54 h 349"/>
                <a:gd name="T10" fmla="*/ 183 w 242"/>
                <a:gd name="T11" fmla="*/ 101 h 349"/>
                <a:gd name="T12" fmla="*/ 183 w 242"/>
                <a:gd name="T13" fmla="*/ 151 h 349"/>
                <a:gd name="T14" fmla="*/ 220 w 242"/>
                <a:gd name="T15" fmla="*/ 151 h 349"/>
                <a:gd name="T16" fmla="*/ 220 w 242"/>
                <a:gd name="T17" fmla="*/ 101 h 349"/>
                <a:gd name="T18" fmla="*/ 191 w 242"/>
                <a:gd name="T19" fmla="*/ 29 h 349"/>
                <a:gd name="T20" fmla="*/ 121 w 242"/>
                <a:gd name="T21" fmla="*/ 0 h 349"/>
                <a:gd name="T22" fmla="*/ 121 w 242"/>
                <a:gd name="T23" fmla="*/ 0 h 349"/>
                <a:gd name="T24" fmla="*/ 21 w 242"/>
                <a:gd name="T25" fmla="*/ 101 h 349"/>
                <a:gd name="T26" fmla="*/ 21 w 242"/>
                <a:gd name="T27" fmla="*/ 151 h 349"/>
                <a:gd name="T28" fmla="*/ 0 w 242"/>
                <a:gd name="T29" fmla="*/ 151 h 349"/>
                <a:gd name="T30" fmla="*/ 0 w 242"/>
                <a:gd name="T31" fmla="*/ 348 h 349"/>
                <a:gd name="T32" fmla="*/ 241 w 242"/>
                <a:gd name="T33" fmla="*/ 348 h 349"/>
                <a:gd name="T34" fmla="*/ 241 w 242"/>
                <a:gd name="T35" fmla="*/ 151 h 349"/>
                <a:gd name="T36" fmla="*/ 58 w 242"/>
                <a:gd name="T37" fmla="*/ 15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" h="349">
                  <a:moveTo>
                    <a:pt x="58" y="151"/>
                  </a:moveTo>
                  <a:lnTo>
                    <a:pt x="58" y="151"/>
                  </a:lnTo>
                  <a:cubicBezTo>
                    <a:pt x="58" y="101"/>
                    <a:pt x="58" y="101"/>
                    <a:pt x="58" y="101"/>
                  </a:cubicBezTo>
                  <a:cubicBezTo>
                    <a:pt x="58" y="67"/>
                    <a:pt x="87" y="38"/>
                    <a:pt x="121" y="38"/>
                  </a:cubicBezTo>
                  <a:cubicBezTo>
                    <a:pt x="137" y="38"/>
                    <a:pt x="154" y="42"/>
                    <a:pt x="166" y="54"/>
                  </a:cubicBezTo>
                  <a:cubicBezTo>
                    <a:pt x="179" y="67"/>
                    <a:pt x="183" y="84"/>
                    <a:pt x="183" y="101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220" y="151"/>
                    <a:pt x="220" y="151"/>
                    <a:pt x="220" y="151"/>
                  </a:cubicBezTo>
                  <a:cubicBezTo>
                    <a:pt x="220" y="101"/>
                    <a:pt x="220" y="101"/>
                    <a:pt x="220" y="101"/>
                  </a:cubicBezTo>
                  <a:cubicBezTo>
                    <a:pt x="220" y="75"/>
                    <a:pt x="212" y="50"/>
                    <a:pt x="191" y="29"/>
                  </a:cubicBezTo>
                  <a:cubicBezTo>
                    <a:pt x="175" y="13"/>
                    <a:pt x="150" y="0"/>
                    <a:pt x="121" y="0"/>
                  </a:cubicBezTo>
                  <a:lnTo>
                    <a:pt x="121" y="0"/>
                  </a:lnTo>
                  <a:cubicBezTo>
                    <a:pt x="67" y="0"/>
                    <a:pt x="21" y="46"/>
                    <a:pt x="21" y="10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348"/>
                    <a:pt x="0" y="348"/>
                    <a:pt x="0" y="348"/>
                  </a:cubicBezTo>
                  <a:cubicBezTo>
                    <a:pt x="241" y="348"/>
                    <a:pt x="241" y="348"/>
                    <a:pt x="241" y="348"/>
                  </a:cubicBezTo>
                  <a:cubicBezTo>
                    <a:pt x="241" y="151"/>
                    <a:pt x="241" y="151"/>
                    <a:pt x="241" y="151"/>
                  </a:cubicBezTo>
                  <a:lnTo>
                    <a:pt x="58" y="1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7" name="Freeform 1512"/>
            <p:cNvSpPr>
              <a:spLocks noChangeArrowheads="1"/>
            </p:cNvSpPr>
            <p:nvPr/>
          </p:nvSpPr>
          <p:spPr bwMode="auto">
            <a:xfrm>
              <a:off x="4404545" y="2995198"/>
              <a:ext cx="231775" cy="288925"/>
            </a:xfrm>
            <a:custGeom>
              <a:avLst/>
              <a:gdLst>
                <a:gd name="T0" fmla="*/ 321 w 642"/>
                <a:gd name="T1" fmla="*/ 800 h 801"/>
                <a:gd name="T2" fmla="*/ 321 w 642"/>
                <a:gd name="T3" fmla="*/ 800 h 801"/>
                <a:gd name="T4" fmla="*/ 0 w 642"/>
                <a:gd name="T5" fmla="*/ 637 h 801"/>
                <a:gd name="T6" fmla="*/ 0 w 642"/>
                <a:gd name="T7" fmla="*/ 55 h 801"/>
                <a:gd name="T8" fmla="*/ 38 w 642"/>
                <a:gd name="T9" fmla="*/ 46 h 801"/>
                <a:gd name="T10" fmla="*/ 321 w 642"/>
                <a:gd name="T11" fmla="*/ 0 h 801"/>
                <a:gd name="T12" fmla="*/ 604 w 642"/>
                <a:gd name="T13" fmla="*/ 46 h 801"/>
                <a:gd name="T14" fmla="*/ 641 w 642"/>
                <a:gd name="T15" fmla="*/ 55 h 801"/>
                <a:gd name="T16" fmla="*/ 641 w 642"/>
                <a:gd name="T17" fmla="*/ 637 h 801"/>
                <a:gd name="T18" fmla="*/ 321 w 642"/>
                <a:gd name="T19" fmla="*/ 800 h 801"/>
                <a:gd name="T20" fmla="*/ 50 w 642"/>
                <a:gd name="T21" fmla="*/ 607 h 801"/>
                <a:gd name="T22" fmla="*/ 50 w 642"/>
                <a:gd name="T23" fmla="*/ 607 h 801"/>
                <a:gd name="T24" fmla="*/ 321 w 642"/>
                <a:gd name="T25" fmla="*/ 741 h 801"/>
                <a:gd name="T26" fmla="*/ 591 w 642"/>
                <a:gd name="T27" fmla="*/ 607 h 801"/>
                <a:gd name="T28" fmla="*/ 591 w 642"/>
                <a:gd name="T29" fmla="*/ 92 h 801"/>
                <a:gd name="T30" fmla="*/ 321 w 642"/>
                <a:gd name="T31" fmla="*/ 51 h 801"/>
                <a:gd name="T32" fmla="*/ 50 w 642"/>
                <a:gd name="T33" fmla="*/ 92 h 801"/>
                <a:gd name="T34" fmla="*/ 50 w 642"/>
                <a:gd name="T35" fmla="*/ 92 h 801"/>
                <a:gd name="T36" fmla="*/ 50 w 642"/>
                <a:gd name="T37" fmla="*/ 607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2" h="801">
                  <a:moveTo>
                    <a:pt x="321" y="800"/>
                  </a:moveTo>
                  <a:lnTo>
                    <a:pt x="321" y="800"/>
                  </a:lnTo>
                  <a:cubicBezTo>
                    <a:pt x="0" y="637"/>
                    <a:pt x="0" y="637"/>
                    <a:pt x="0" y="637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38" y="46"/>
                    <a:pt x="38" y="46"/>
                    <a:pt x="38" y="46"/>
                  </a:cubicBezTo>
                  <a:cubicBezTo>
                    <a:pt x="88" y="30"/>
                    <a:pt x="217" y="0"/>
                    <a:pt x="321" y="0"/>
                  </a:cubicBezTo>
                  <a:cubicBezTo>
                    <a:pt x="425" y="0"/>
                    <a:pt x="554" y="30"/>
                    <a:pt x="604" y="46"/>
                  </a:cubicBezTo>
                  <a:cubicBezTo>
                    <a:pt x="641" y="55"/>
                    <a:pt x="641" y="55"/>
                    <a:pt x="641" y="55"/>
                  </a:cubicBezTo>
                  <a:cubicBezTo>
                    <a:pt x="641" y="637"/>
                    <a:pt x="641" y="637"/>
                    <a:pt x="641" y="637"/>
                  </a:cubicBezTo>
                  <a:lnTo>
                    <a:pt x="321" y="800"/>
                  </a:lnTo>
                  <a:close/>
                  <a:moveTo>
                    <a:pt x="50" y="607"/>
                  </a:moveTo>
                  <a:lnTo>
                    <a:pt x="50" y="607"/>
                  </a:lnTo>
                  <a:cubicBezTo>
                    <a:pt x="321" y="741"/>
                    <a:pt x="321" y="741"/>
                    <a:pt x="321" y="741"/>
                  </a:cubicBezTo>
                  <a:cubicBezTo>
                    <a:pt x="591" y="607"/>
                    <a:pt x="591" y="607"/>
                    <a:pt x="591" y="607"/>
                  </a:cubicBezTo>
                  <a:cubicBezTo>
                    <a:pt x="591" y="92"/>
                    <a:pt x="591" y="92"/>
                    <a:pt x="591" y="92"/>
                  </a:cubicBezTo>
                  <a:cubicBezTo>
                    <a:pt x="541" y="80"/>
                    <a:pt x="420" y="51"/>
                    <a:pt x="321" y="51"/>
                  </a:cubicBezTo>
                  <a:cubicBezTo>
                    <a:pt x="221" y="51"/>
                    <a:pt x="100" y="80"/>
                    <a:pt x="50" y="92"/>
                  </a:cubicBezTo>
                  <a:lnTo>
                    <a:pt x="50" y="92"/>
                  </a:lnTo>
                  <a:lnTo>
                    <a:pt x="50" y="60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8" name="Freeform 1513"/>
            <p:cNvSpPr>
              <a:spLocks noChangeArrowheads="1"/>
            </p:cNvSpPr>
            <p:nvPr/>
          </p:nvSpPr>
          <p:spPr bwMode="auto">
            <a:xfrm>
              <a:off x="4228333" y="2872960"/>
              <a:ext cx="273050" cy="303213"/>
            </a:xfrm>
            <a:custGeom>
              <a:avLst/>
              <a:gdLst>
                <a:gd name="T0" fmla="*/ 487 w 759"/>
                <a:gd name="T1" fmla="*/ 398 h 843"/>
                <a:gd name="T2" fmla="*/ 758 w 759"/>
                <a:gd name="T3" fmla="*/ 348 h 843"/>
                <a:gd name="T4" fmla="*/ 712 w 759"/>
                <a:gd name="T5" fmla="*/ 318 h 843"/>
                <a:gd name="T6" fmla="*/ 695 w 759"/>
                <a:gd name="T7" fmla="*/ 293 h 843"/>
                <a:gd name="T8" fmla="*/ 658 w 759"/>
                <a:gd name="T9" fmla="*/ 121 h 843"/>
                <a:gd name="T10" fmla="*/ 479 w 759"/>
                <a:gd name="T11" fmla="*/ 17 h 843"/>
                <a:gd name="T12" fmla="*/ 495 w 759"/>
                <a:gd name="T13" fmla="*/ 33 h 843"/>
                <a:gd name="T14" fmla="*/ 612 w 759"/>
                <a:gd name="T15" fmla="*/ 218 h 843"/>
                <a:gd name="T16" fmla="*/ 437 w 759"/>
                <a:gd name="T17" fmla="*/ 218 h 843"/>
                <a:gd name="T18" fmla="*/ 271 w 759"/>
                <a:gd name="T19" fmla="*/ 176 h 843"/>
                <a:gd name="T20" fmla="*/ 400 w 759"/>
                <a:gd name="T21" fmla="*/ 29 h 843"/>
                <a:gd name="T22" fmla="*/ 404 w 759"/>
                <a:gd name="T23" fmla="*/ 0 h 843"/>
                <a:gd name="T24" fmla="*/ 183 w 759"/>
                <a:gd name="T25" fmla="*/ 260 h 843"/>
                <a:gd name="T26" fmla="*/ 183 w 759"/>
                <a:gd name="T27" fmla="*/ 318 h 843"/>
                <a:gd name="T28" fmla="*/ 146 w 759"/>
                <a:gd name="T29" fmla="*/ 335 h 843"/>
                <a:gd name="T30" fmla="*/ 29 w 759"/>
                <a:gd name="T31" fmla="*/ 657 h 843"/>
                <a:gd name="T32" fmla="*/ 50 w 759"/>
                <a:gd name="T33" fmla="*/ 636 h 843"/>
                <a:gd name="T34" fmla="*/ 67 w 759"/>
                <a:gd name="T35" fmla="*/ 507 h 843"/>
                <a:gd name="T36" fmla="*/ 204 w 759"/>
                <a:gd name="T37" fmla="*/ 452 h 843"/>
                <a:gd name="T38" fmla="*/ 312 w 759"/>
                <a:gd name="T39" fmla="*/ 733 h 843"/>
                <a:gd name="T40" fmla="*/ 100 w 759"/>
                <a:gd name="T41" fmla="*/ 720 h 843"/>
                <a:gd name="T42" fmla="*/ 84 w 759"/>
                <a:gd name="T43" fmla="*/ 712 h 843"/>
                <a:gd name="T44" fmla="*/ 346 w 759"/>
                <a:gd name="T45" fmla="*/ 812 h 843"/>
                <a:gd name="T46" fmla="*/ 437 w 759"/>
                <a:gd name="T47" fmla="*/ 758 h 843"/>
                <a:gd name="T48" fmla="*/ 454 w 759"/>
                <a:gd name="T49" fmla="*/ 762 h 843"/>
                <a:gd name="T50" fmla="*/ 487 w 759"/>
                <a:gd name="T51" fmla="*/ 398 h 843"/>
                <a:gd name="T52" fmla="*/ 387 w 759"/>
                <a:gd name="T53" fmla="*/ 611 h 843"/>
                <a:gd name="T54" fmla="*/ 275 w 759"/>
                <a:gd name="T55" fmla="*/ 431 h 843"/>
                <a:gd name="T56" fmla="*/ 354 w 759"/>
                <a:gd name="T57" fmla="*/ 490 h 843"/>
                <a:gd name="T58" fmla="*/ 371 w 759"/>
                <a:gd name="T59" fmla="*/ 515 h 843"/>
                <a:gd name="T60" fmla="*/ 329 w 759"/>
                <a:gd name="T61" fmla="*/ 327 h 843"/>
                <a:gd name="T62" fmla="*/ 437 w 759"/>
                <a:gd name="T63" fmla="*/ 285 h 843"/>
                <a:gd name="T64" fmla="*/ 545 w 759"/>
                <a:gd name="T65" fmla="*/ 331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9" h="843">
                  <a:moveTo>
                    <a:pt x="487" y="398"/>
                  </a:moveTo>
                  <a:lnTo>
                    <a:pt x="487" y="398"/>
                  </a:lnTo>
                  <a:cubicBezTo>
                    <a:pt x="525" y="389"/>
                    <a:pt x="525" y="389"/>
                    <a:pt x="525" y="389"/>
                  </a:cubicBezTo>
                  <a:cubicBezTo>
                    <a:pt x="566" y="377"/>
                    <a:pt x="666" y="352"/>
                    <a:pt x="758" y="348"/>
                  </a:cubicBezTo>
                  <a:cubicBezTo>
                    <a:pt x="754" y="343"/>
                    <a:pt x="749" y="339"/>
                    <a:pt x="745" y="335"/>
                  </a:cubicBezTo>
                  <a:cubicBezTo>
                    <a:pt x="733" y="331"/>
                    <a:pt x="724" y="322"/>
                    <a:pt x="712" y="318"/>
                  </a:cubicBezTo>
                  <a:cubicBezTo>
                    <a:pt x="704" y="318"/>
                    <a:pt x="699" y="314"/>
                    <a:pt x="691" y="314"/>
                  </a:cubicBezTo>
                  <a:cubicBezTo>
                    <a:pt x="695" y="306"/>
                    <a:pt x="695" y="301"/>
                    <a:pt x="695" y="293"/>
                  </a:cubicBezTo>
                  <a:cubicBezTo>
                    <a:pt x="699" y="272"/>
                    <a:pt x="699" y="247"/>
                    <a:pt x="695" y="226"/>
                  </a:cubicBezTo>
                  <a:cubicBezTo>
                    <a:pt x="691" y="188"/>
                    <a:pt x="679" y="151"/>
                    <a:pt x="658" y="121"/>
                  </a:cubicBezTo>
                  <a:cubicBezTo>
                    <a:pt x="620" y="54"/>
                    <a:pt x="554" y="13"/>
                    <a:pt x="479" y="0"/>
                  </a:cubicBezTo>
                  <a:cubicBezTo>
                    <a:pt x="479" y="17"/>
                    <a:pt x="479" y="17"/>
                    <a:pt x="479" y="17"/>
                  </a:cubicBezTo>
                  <a:cubicBezTo>
                    <a:pt x="479" y="29"/>
                    <a:pt x="479" y="29"/>
                    <a:pt x="479" y="29"/>
                  </a:cubicBezTo>
                  <a:cubicBezTo>
                    <a:pt x="479" y="33"/>
                    <a:pt x="491" y="33"/>
                    <a:pt x="495" y="33"/>
                  </a:cubicBezTo>
                  <a:cubicBezTo>
                    <a:pt x="521" y="42"/>
                    <a:pt x="541" y="59"/>
                    <a:pt x="562" y="75"/>
                  </a:cubicBezTo>
                  <a:cubicBezTo>
                    <a:pt x="600" y="113"/>
                    <a:pt x="616" y="167"/>
                    <a:pt x="612" y="218"/>
                  </a:cubicBezTo>
                  <a:cubicBezTo>
                    <a:pt x="608" y="239"/>
                    <a:pt x="604" y="260"/>
                    <a:pt x="591" y="276"/>
                  </a:cubicBezTo>
                  <a:cubicBezTo>
                    <a:pt x="550" y="243"/>
                    <a:pt x="500" y="218"/>
                    <a:pt x="437" y="218"/>
                  </a:cubicBezTo>
                  <a:cubicBezTo>
                    <a:pt x="383" y="218"/>
                    <a:pt x="329" y="239"/>
                    <a:pt x="287" y="276"/>
                  </a:cubicBezTo>
                  <a:cubicBezTo>
                    <a:pt x="275" y="247"/>
                    <a:pt x="267" y="209"/>
                    <a:pt x="271" y="176"/>
                  </a:cubicBezTo>
                  <a:cubicBezTo>
                    <a:pt x="275" y="134"/>
                    <a:pt x="300" y="92"/>
                    <a:pt x="329" y="67"/>
                  </a:cubicBezTo>
                  <a:cubicBezTo>
                    <a:pt x="350" y="50"/>
                    <a:pt x="375" y="38"/>
                    <a:pt x="400" y="29"/>
                  </a:cubicBezTo>
                  <a:cubicBezTo>
                    <a:pt x="404" y="29"/>
                    <a:pt x="404" y="21"/>
                    <a:pt x="404" y="17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304" y="17"/>
                    <a:pt x="221" y="88"/>
                    <a:pt x="192" y="184"/>
                  </a:cubicBezTo>
                  <a:cubicBezTo>
                    <a:pt x="188" y="209"/>
                    <a:pt x="183" y="234"/>
                    <a:pt x="183" y="260"/>
                  </a:cubicBezTo>
                  <a:cubicBezTo>
                    <a:pt x="183" y="276"/>
                    <a:pt x="183" y="293"/>
                    <a:pt x="188" y="310"/>
                  </a:cubicBezTo>
                  <a:cubicBezTo>
                    <a:pt x="188" y="318"/>
                    <a:pt x="188" y="314"/>
                    <a:pt x="183" y="318"/>
                  </a:cubicBezTo>
                  <a:cubicBezTo>
                    <a:pt x="179" y="318"/>
                    <a:pt x="175" y="318"/>
                    <a:pt x="171" y="322"/>
                  </a:cubicBezTo>
                  <a:cubicBezTo>
                    <a:pt x="163" y="327"/>
                    <a:pt x="154" y="331"/>
                    <a:pt x="146" y="335"/>
                  </a:cubicBezTo>
                  <a:cubicBezTo>
                    <a:pt x="100" y="356"/>
                    <a:pt x="63" y="398"/>
                    <a:pt x="38" y="444"/>
                  </a:cubicBezTo>
                  <a:cubicBezTo>
                    <a:pt x="5" y="507"/>
                    <a:pt x="0" y="586"/>
                    <a:pt x="29" y="657"/>
                  </a:cubicBezTo>
                  <a:cubicBezTo>
                    <a:pt x="34" y="653"/>
                    <a:pt x="42" y="649"/>
                    <a:pt x="50" y="645"/>
                  </a:cubicBezTo>
                  <a:cubicBezTo>
                    <a:pt x="54" y="641"/>
                    <a:pt x="54" y="641"/>
                    <a:pt x="50" y="636"/>
                  </a:cubicBezTo>
                  <a:cubicBezTo>
                    <a:pt x="50" y="624"/>
                    <a:pt x="46" y="611"/>
                    <a:pt x="46" y="599"/>
                  </a:cubicBezTo>
                  <a:cubicBezTo>
                    <a:pt x="46" y="569"/>
                    <a:pt x="54" y="536"/>
                    <a:pt x="67" y="507"/>
                  </a:cubicBezTo>
                  <a:cubicBezTo>
                    <a:pt x="100" y="452"/>
                    <a:pt x="154" y="423"/>
                    <a:pt x="208" y="423"/>
                  </a:cubicBezTo>
                  <a:cubicBezTo>
                    <a:pt x="208" y="431"/>
                    <a:pt x="204" y="444"/>
                    <a:pt x="204" y="452"/>
                  </a:cubicBezTo>
                  <a:cubicBezTo>
                    <a:pt x="204" y="557"/>
                    <a:pt x="275" y="645"/>
                    <a:pt x="367" y="678"/>
                  </a:cubicBezTo>
                  <a:cubicBezTo>
                    <a:pt x="354" y="699"/>
                    <a:pt x="337" y="720"/>
                    <a:pt x="312" y="733"/>
                  </a:cubicBezTo>
                  <a:cubicBezTo>
                    <a:pt x="271" y="762"/>
                    <a:pt x="217" y="770"/>
                    <a:pt x="167" y="758"/>
                  </a:cubicBezTo>
                  <a:cubicBezTo>
                    <a:pt x="142" y="750"/>
                    <a:pt x="121" y="737"/>
                    <a:pt x="100" y="720"/>
                  </a:cubicBezTo>
                  <a:cubicBezTo>
                    <a:pt x="100" y="716"/>
                    <a:pt x="92" y="708"/>
                    <a:pt x="92" y="708"/>
                  </a:cubicBezTo>
                  <a:cubicBezTo>
                    <a:pt x="88" y="712"/>
                    <a:pt x="88" y="712"/>
                    <a:pt x="84" y="712"/>
                  </a:cubicBezTo>
                  <a:cubicBezTo>
                    <a:pt x="79" y="716"/>
                    <a:pt x="71" y="720"/>
                    <a:pt x="67" y="724"/>
                  </a:cubicBezTo>
                  <a:cubicBezTo>
                    <a:pt x="129" y="808"/>
                    <a:pt x="246" y="842"/>
                    <a:pt x="346" y="812"/>
                  </a:cubicBezTo>
                  <a:cubicBezTo>
                    <a:pt x="371" y="804"/>
                    <a:pt x="396" y="787"/>
                    <a:pt x="421" y="770"/>
                  </a:cubicBezTo>
                  <a:cubicBezTo>
                    <a:pt x="425" y="766"/>
                    <a:pt x="433" y="762"/>
                    <a:pt x="437" y="758"/>
                  </a:cubicBezTo>
                  <a:cubicBezTo>
                    <a:pt x="441" y="754"/>
                    <a:pt x="441" y="754"/>
                    <a:pt x="446" y="758"/>
                  </a:cubicBezTo>
                  <a:cubicBezTo>
                    <a:pt x="450" y="758"/>
                    <a:pt x="450" y="762"/>
                    <a:pt x="454" y="762"/>
                  </a:cubicBezTo>
                  <a:cubicBezTo>
                    <a:pt x="466" y="770"/>
                    <a:pt x="475" y="779"/>
                    <a:pt x="487" y="787"/>
                  </a:cubicBezTo>
                  <a:lnTo>
                    <a:pt x="487" y="398"/>
                  </a:lnTo>
                  <a:close/>
                  <a:moveTo>
                    <a:pt x="387" y="611"/>
                  </a:moveTo>
                  <a:lnTo>
                    <a:pt x="387" y="611"/>
                  </a:lnTo>
                  <a:cubicBezTo>
                    <a:pt x="321" y="590"/>
                    <a:pt x="271" y="528"/>
                    <a:pt x="271" y="452"/>
                  </a:cubicBezTo>
                  <a:cubicBezTo>
                    <a:pt x="271" y="444"/>
                    <a:pt x="271" y="440"/>
                    <a:pt x="275" y="431"/>
                  </a:cubicBezTo>
                  <a:cubicBezTo>
                    <a:pt x="296" y="440"/>
                    <a:pt x="317" y="448"/>
                    <a:pt x="333" y="469"/>
                  </a:cubicBezTo>
                  <a:cubicBezTo>
                    <a:pt x="337" y="469"/>
                    <a:pt x="350" y="482"/>
                    <a:pt x="354" y="490"/>
                  </a:cubicBezTo>
                  <a:cubicBezTo>
                    <a:pt x="358" y="498"/>
                    <a:pt x="367" y="507"/>
                    <a:pt x="371" y="515"/>
                  </a:cubicBezTo>
                  <a:lnTo>
                    <a:pt x="371" y="515"/>
                  </a:lnTo>
                  <a:cubicBezTo>
                    <a:pt x="383" y="540"/>
                    <a:pt x="387" y="574"/>
                    <a:pt x="387" y="611"/>
                  </a:cubicBezTo>
                  <a:close/>
                  <a:moveTo>
                    <a:pt x="329" y="327"/>
                  </a:moveTo>
                  <a:lnTo>
                    <a:pt x="329" y="327"/>
                  </a:lnTo>
                  <a:cubicBezTo>
                    <a:pt x="358" y="301"/>
                    <a:pt x="396" y="285"/>
                    <a:pt x="437" y="285"/>
                  </a:cubicBezTo>
                  <a:cubicBezTo>
                    <a:pt x="483" y="285"/>
                    <a:pt x="521" y="301"/>
                    <a:pt x="550" y="331"/>
                  </a:cubicBezTo>
                  <a:cubicBezTo>
                    <a:pt x="550" y="331"/>
                    <a:pt x="550" y="331"/>
                    <a:pt x="545" y="331"/>
                  </a:cubicBezTo>
                  <a:cubicBezTo>
                    <a:pt x="529" y="348"/>
                    <a:pt x="433" y="406"/>
                    <a:pt x="329" y="3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89" name="Group 888"/>
          <p:cNvGrpSpPr/>
          <p:nvPr/>
        </p:nvGrpSpPr>
        <p:grpSpPr>
          <a:xfrm>
            <a:off x="7471852" y="3497500"/>
            <a:ext cx="407987" cy="412750"/>
            <a:chOff x="4228333" y="3483073"/>
            <a:chExt cx="407987" cy="412750"/>
          </a:xfrm>
        </p:grpSpPr>
        <p:sp>
          <p:nvSpPr>
            <p:cNvPr id="890" name="Freeform 1514"/>
            <p:cNvSpPr>
              <a:spLocks noChangeArrowheads="1"/>
            </p:cNvSpPr>
            <p:nvPr/>
          </p:nvSpPr>
          <p:spPr bwMode="auto">
            <a:xfrm>
              <a:off x="4422008" y="3624361"/>
              <a:ext cx="195262" cy="250825"/>
            </a:xfrm>
            <a:custGeom>
              <a:avLst/>
              <a:gdLst>
                <a:gd name="T0" fmla="*/ 0 w 542"/>
                <a:gd name="T1" fmla="*/ 41 h 696"/>
                <a:gd name="T2" fmla="*/ 0 w 542"/>
                <a:gd name="T3" fmla="*/ 41 h 696"/>
                <a:gd name="T4" fmla="*/ 0 w 542"/>
                <a:gd name="T5" fmla="*/ 46 h 696"/>
                <a:gd name="T6" fmla="*/ 0 w 542"/>
                <a:gd name="T7" fmla="*/ 556 h 696"/>
                <a:gd name="T8" fmla="*/ 271 w 542"/>
                <a:gd name="T9" fmla="*/ 695 h 696"/>
                <a:gd name="T10" fmla="*/ 541 w 542"/>
                <a:gd name="T11" fmla="*/ 556 h 696"/>
                <a:gd name="T12" fmla="*/ 541 w 542"/>
                <a:gd name="T13" fmla="*/ 41 h 696"/>
                <a:gd name="T14" fmla="*/ 271 w 542"/>
                <a:gd name="T15" fmla="*/ 0 h 696"/>
                <a:gd name="T16" fmla="*/ 0 w 542"/>
                <a:gd name="T17" fmla="*/ 41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2" h="696">
                  <a:moveTo>
                    <a:pt x="0" y="41"/>
                  </a:moveTo>
                  <a:lnTo>
                    <a:pt x="0" y="41"/>
                  </a:lnTo>
                  <a:cubicBezTo>
                    <a:pt x="0" y="46"/>
                    <a:pt x="0" y="46"/>
                    <a:pt x="0" y="46"/>
                  </a:cubicBezTo>
                  <a:cubicBezTo>
                    <a:pt x="0" y="556"/>
                    <a:pt x="0" y="556"/>
                    <a:pt x="0" y="556"/>
                  </a:cubicBezTo>
                  <a:cubicBezTo>
                    <a:pt x="271" y="695"/>
                    <a:pt x="271" y="695"/>
                    <a:pt x="271" y="695"/>
                  </a:cubicBezTo>
                  <a:cubicBezTo>
                    <a:pt x="541" y="556"/>
                    <a:pt x="541" y="556"/>
                    <a:pt x="541" y="556"/>
                  </a:cubicBezTo>
                  <a:cubicBezTo>
                    <a:pt x="541" y="41"/>
                    <a:pt x="541" y="41"/>
                    <a:pt x="541" y="41"/>
                  </a:cubicBezTo>
                  <a:cubicBezTo>
                    <a:pt x="491" y="29"/>
                    <a:pt x="370" y="0"/>
                    <a:pt x="271" y="0"/>
                  </a:cubicBezTo>
                  <a:cubicBezTo>
                    <a:pt x="171" y="0"/>
                    <a:pt x="50" y="29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" name="Freeform 1515"/>
            <p:cNvSpPr>
              <a:spLocks noChangeArrowheads="1"/>
            </p:cNvSpPr>
            <p:nvPr/>
          </p:nvSpPr>
          <p:spPr bwMode="auto">
            <a:xfrm>
              <a:off x="4520433" y="3624361"/>
              <a:ext cx="96837" cy="250825"/>
            </a:xfrm>
            <a:custGeom>
              <a:avLst/>
              <a:gdLst>
                <a:gd name="T0" fmla="*/ 270 w 271"/>
                <a:gd name="T1" fmla="*/ 556 h 696"/>
                <a:gd name="T2" fmla="*/ 270 w 271"/>
                <a:gd name="T3" fmla="*/ 556 h 696"/>
                <a:gd name="T4" fmla="*/ 0 w 271"/>
                <a:gd name="T5" fmla="*/ 695 h 696"/>
                <a:gd name="T6" fmla="*/ 0 w 271"/>
                <a:gd name="T7" fmla="*/ 695 h 696"/>
                <a:gd name="T8" fmla="*/ 270 w 271"/>
                <a:gd name="T9" fmla="*/ 556 h 696"/>
                <a:gd name="T10" fmla="*/ 0 w 271"/>
                <a:gd name="T11" fmla="*/ 0 h 696"/>
                <a:gd name="T12" fmla="*/ 0 w 271"/>
                <a:gd name="T13" fmla="*/ 0 h 696"/>
                <a:gd name="T14" fmla="*/ 0 w 271"/>
                <a:gd name="T15" fmla="*/ 0 h 696"/>
                <a:gd name="T16" fmla="*/ 0 w 271"/>
                <a:gd name="T17" fmla="*/ 0 h 696"/>
                <a:gd name="T18" fmla="*/ 270 w 271"/>
                <a:gd name="T19" fmla="*/ 41 h 696"/>
                <a:gd name="T20" fmla="*/ 270 w 271"/>
                <a:gd name="T21" fmla="*/ 556 h 696"/>
                <a:gd name="T22" fmla="*/ 270 w 271"/>
                <a:gd name="T23" fmla="*/ 41 h 696"/>
                <a:gd name="T24" fmla="*/ 0 w 271"/>
                <a:gd name="T25" fmla="*/ 0 h 696"/>
                <a:gd name="T26" fmla="*/ 270 w 271"/>
                <a:gd name="T27" fmla="*/ 55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1" h="696">
                  <a:moveTo>
                    <a:pt x="270" y="556"/>
                  </a:moveTo>
                  <a:lnTo>
                    <a:pt x="270" y="556"/>
                  </a:lnTo>
                  <a:cubicBezTo>
                    <a:pt x="0" y="695"/>
                    <a:pt x="0" y="695"/>
                    <a:pt x="0" y="695"/>
                  </a:cubicBezTo>
                  <a:lnTo>
                    <a:pt x="0" y="695"/>
                  </a:lnTo>
                  <a:cubicBezTo>
                    <a:pt x="270" y="556"/>
                    <a:pt x="270" y="556"/>
                    <a:pt x="270" y="556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99" y="0"/>
                    <a:pt x="220" y="29"/>
                    <a:pt x="270" y="41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99" y="0"/>
                    <a:pt x="0" y="0"/>
                  </a:cubicBezTo>
                  <a:lnTo>
                    <a:pt x="270" y="55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2" name="Freeform 1516"/>
            <p:cNvSpPr>
              <a:spLocks noChangeArrowheads="1"/>
            </p:cNvSpPr>
            <p:nvPr/>
          </p:nvSpPr>
          <p:spPr bwMode="auto">
            <a:xfrm>
              <a:off x="4520433" y="3624361"/>
              <a:ext cx="96837" cy="250825"/>
            </a:xfrm>
            <a:custGeom>
              <a:avLst/>
              <a:gdLst>
                <a:gd name="T0" fmla="*/ 0 w 271"/>
                <a:gd name="T1" fmla="*/ 0 h 696"/>
                <a:gd name="T2" fmla="*/ 0 w 271"/>
                <a:gd name="T3" fmla="*/ 0 h 696"/>
                <a:gd name="T4" fmla="*/ 0 w 271"/>
                <a:gd name="T5" fmla="*/ 0 h 696"/>
                <a:gd name="T6" fmla="*/ 0 w 271"/>
                <a:gd name="T7" fmla="*/ 695 h 696"/>
                <a:gd name="T8" fmla="*/ 270 w 271"/>
                <a:gd name="T9" fmla="*/ 556 h 696"/>
                <a:gd name="T10" fmla="*/ 270 w 271"/>
                <a:gd name="T11" fmla="*/ 41 h 696"/>
                <a:gd name="T12" fmla="*/ 0 w 271"/>
                <a:gd name="T13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69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95"/>
                    <a:pt x="0" y="695"/>
                    <a:pt x="0" y="695"/>
                  </a:cubicBezTo>
                  <a:cubicBezTo>
                    <a:pt x="270" y="556"/>
                    <a:pt x="270" y="556"/>
                    <a:pt x="270" y="556"/>
                  </a:cubicBezTo>
                  <a:cubicBezTo>
                    <a:pt x="270" y="41"/>
                    <a:pt x="270" y="41"/>
                    <a:pt x="270" y="41"/>
                  </a:cubicBezTo>
                  <a:cubicBezTo>
                    <a:pt x="220" y="29"/>
                    <a:pt x="9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3" name="Freeform 1517"/>
            <p:cNvSpPr>
              <a:spLocks noChangeArrowheads="1"/>
            </p:cNvSpPr>
            <p:nvPr/>
          </p:nvSpPr>
          <p:spPr bwMode="auto">
            <a:xfrm>
              <a:off x="4475983" y="3668811"/>
              <a:ext cx="87312" cy="125412"/>
            </a:xfrm>
            <a:custGeom>
              <a:avLst/>
              <a:gdLst>
                <a:gd name="T0" fmla="*/ 58 w 242"/>
                <a:gd name="T1" fmla="*/ 151 h 348"/>
                <a:gd name="T2" fmla="*/ 58 w 242"/>
                <a:gd name="T3" fmla="*/ 151 h 348"/>
                <a:gd name="T4" fmla="*/ 58 w 242"/>
                <a:gd name="T5" fmla="*/ 101 h 348"/>
                <a:gd name="T6" fmla="*/ 121 w 242"/>
                <a:gd name="T7" fmla="*/ 38 h 348"/>
                <a:gd name="T8" fmla="*/ 166 w 242"/>
                <a:gd name="T9" fmla="*/ 59 h 348"/>
                <a:gd name="T10" fmla="*/ 183 w 242"/>
                <a:gd name="T11" fmla="*/ 101 h 348"/>
                <a:gd name="T12" fmla="*/ 183 w 242"/>
                <a:gd name="T13" fmla="*/ 151 h 348"/>
                <a:gd name="T14" fmla="*/ 220 w 242"/>
                <a:gd name="T15" fmla="*/ 151 h 348"/>
                <a:gd name="T16" fmla="*/ 220 w 242"/>
                <a:gd name="T17" fmla="*/ 101 h 348"/>
                <a:gd name="T18" fmla="*/ 191 w 242"/>
                <a:gd name="T19" fmla="*/ 29 h 348"/>
                <a:gd name="T20" fmla="*/ 121 w 242"/>
                <a:gd name="T21" fmla="*/ 0 h 348"/>
                <a:gd name="T22" fmla="*/ 121 w 242"/>
                <a:gd name="T23" fmla="*/ 0 h 348"/>
                <a:gd name="T24" fmla="*/ 21 w 242"/>
                <a:gd name="T25" fmla="*/ 101 h 348"/>
                <a:gd name="T26" fmla="*/ 21 w 242"/>
                <a:gd name="T27" fmla="*/ 151 h 348"/>
                <a:gd name="T28" fmla="*/ 0 w 242"/>
                <a:gd name="T29" fmla="*/ 151 h 348"/>
                <a:gd name="T30" fmla="*/ 0 w 242"/>
                <a:gd name="T31" fmla="*/ 347 h 348"/>
                <a:gd name="T32" fmla="*/ 241 w 242"/>
                <a:gd name="T33" fmla="*/ 347 h 348"/>
                <a:gd name="T34" fmla="*/ 241 w 242"/>
                <a:gd name="T35" fmla="*/ 151 h 348"/>
                <a:gd name="T36" fmla="*/ 58 w 242"/>
                <a:gd name="T37" fmla="*/ 15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" h="348">
                  <a:moveTo>
                    <a:pt x="58" y="151"/>
                  </a:moveTo>
                  <a:lnTo>
                    <a:pt x="58" y="151"/>
                  </a:lnTo>
                  <a:cubicBezTo>
                    <a:pt x="58" y="101"/>
                    <a:pt x="58" y="101"/>
                    <a:pt x="58" y="101"/>
                  </a:cubicBezTo>
                  <a:cubicBezTo>
                    <a:pt x="58" y="67"/>
                    <a:pt x="87" y="38"/>
                    <a:pt x="121" y="38"/>
                  </a:cubicBezTo>
                  <a:cubicBezTo>
                    <a:pt x="137" y="38"/>
                    <a:pt x="154" y="46"/>
                    <a:pt x="166" y="59"/>
                  </a:cubicBezTo>
                  <a:cubicBezTo>
                    <a:pt x="179" y="67"/>
                    <a:pt x="183" y="84"/>
                    <a:pt x="183" y="101"/>
                  </a:cubicBezTo>
                  <a:cubicBezTo>
                    <a:pt x="183" y="151"/>
                    <a:pt x="183" y="151"/>
                    <a:pt x="183" y="151"/>
                  </a:cubicBezTo>
                  <a:cubicBezTo>
                    <a:pt x="220" y="151"/>
                    <a:pt x="220" y="151"/>
                    <a:pt x="220" y="151"/>
                  </a:cubicBezTo>
                  <a:cubicBezTo>
                    <a:pt x="220" y="101"/>
                    <a:pt x="220" y="101"/>
                    <a:pt x="220" y="101"/>
                  </a:cubicBezTo>
                  <a:cubicBezTo>
                    <a:pt x="220" y="75"/>
                    <a:pt x="212" y="50"/>
                    <a:pt x="191" y="29"/>
                  </a:cubicBezTo>
                  <a:cubicBezTo>
                    <a:pt x="175" y="12"/>
                    <a:pt x="150" y="0"/>
                    <a:pt x="121" y="0"/>
                  </a:cubicBezTo>
                  <a:lnTo>
                    <a:pt x="121" y="0"/>
                  </a:lnTo>
                  <a:cubicBezTo>
                    <a:pt x="67" y="0"/>
                    <a:pt x="21" y="46"/>
                    <a:pt x="21" y="101"/>
                  </a:cubicBezTo>
                  <a:cubicBezTo>
                    <a:pt x="21" y="151"/>
                    <a:pt x="21" y="151"/>
                    <a:pt x="21" y="151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347"/>
                    <a:pt x="0" y="347"/>
                    <a:pt x="0" y="347"/>
                  </a:cubicBezTo>
                  <a:cubicBezTo>
                    <a:pt x="241" y="347"/>
                    <a:pt x="241" y="347"/>
                    <a:pt x="241" y="347"/>
                  </a:cubicBezTo>
                  <a:cubicBezTo>
                    <a:pt x="241" y="151"/>
                    <a:pt x="241" y="151"/>
                    <a:pt x="241" y="151"/>
                  </a:cubicBezTo>
                  <a:lnTo>
                    <a:pt x="58" y="1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4" name="Freeform 1518"/>
            <p:cNvSpPr>
              <a:spLocks noChangeArrowheads="1"/>
            </p:cNvSpPr>
            <p:nvPr/>
          </p:nvSpPr>
          <p:spPr bwMode="auto">
            <a:xfrm>
              <a:off x="4404545" y="3608486"/>
              <a:ext cx="231775" cy="287337"/>
            </a:xfrm>
            <a:custGeom>
              <a:avLst/>
              <a:gdLst>
                <a:gd name="T0" fmla="*/ 321 w 642"/>
                <a:gd name="T1" fmla="*/ 795 h 796"/>
                <a:gd name="T2" fmla="*/ 321 w 642"/>
                <a:gd name="T3" fmla="*/ 795 h 796"/>
                <a:gd name="T4" fmla="*/ 0 w 642"/>
                <a:gd name="T5" fmla="*/ 636 h 796"/>
                <a:gd name="T6" fmla="*/ 0 w 642"/>
                <a:gd name="T7" fmla="*/ 50 h 796"/>
                <a:gd name="T8" fmla="*/ 38 w 642"/>
                <a:gd name="T9" fmla="*/ 41 h 796"/>
                <a:gd name="T10" fmla="*/ 321 w 642"/>
                <a:gd name="T11" fmla="*/ 0 h 796"/>
                <a:gd name="T12" fmla="*/ 604 w 642"/>
                <a:gd name="T13" fmla="*/ 41 h 796"/>
                <a:gd name="T14" fmla="*/ 641 w 642"/>
                <a:gd name="T15" fmla="*/ 50 h 796"/>
                <a:gd name="T16" fmla="*/ 641 w 642"/>
                <a:gd name="T17" fmla="*/ 636 h 796"/>
                <a:gd name="T18" fmla="*/ 321 w 642"/>
                <a:gd name="T19" fmla="*/ 795 h 796"/>
                <a:gd name="T20" fmla="*/ 50 w 642"/>
                <a:gd name="T21" fmla="*/ 602 h 796"/>
                <a:gd name="T22" fmla="*/ 50 w 642"/>
                <a:gd name="T23" fmla="*/ 602 h 796"/>
                <a:gd name="T24" fmla="*/ 321 w 642"/>
                <a:gd name="T25" fmla="*/ 741 h 796"/>
                <a:gd name="T26" fmla="*/ 591 w 642"/>
                <a:gd name="T27" fmla="*/ 602 h 796"/>
                <a:gd name="T28" fmla="*/ 591 w 642"/>
                <a:gd name="T29" fmla="*/ 87 h 796"/>
                <a:gd name="T30" fmla="*/ 321 w 642"/>
                <a:gd name="T31" fmla="*/ 46 h 796"/>
                <a:gd name="T32" fmla="*/ 50 w 642"/>
                <a:gd name="T33" fmla="*/ 87 h 796"/>
                <a:gd name="T34" fmla="*/ 50 w 642"/>
                <a:gd name="T35" fmla="*/ 92 h 796"/>
                <a:gd name="T36" fmla="*/ 50 w 642"/>
                <a:gd name="T37" fmla="*/ 602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2" h="796">
                  <a:moveTo>
                    <a:pt x="321" y="795"/>
                  </a:moveTo>
                  <a:lnTo>
                    <a:pt x="321" y="795"/>
                  </a:lnTo>
                  <a:cubicBezTo>
                    <a:pt x="0" y="636"/>
                    <a:pt x="0" y="636"/>
                    <a:pt x="0" y="636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88" y="29"/>
                    <a:pt x="217" y="0"/>
                    <a:pt x="321" y="0"/>
                  </a:cubicBezTo>
                  <a:cubicBezTo>
                    <a:pt x="425" y="0"/>
                    <a:pt x="554" y="29"/>
                    <a:pt x="604" y="41"/>
                  </a:cubicBezTo>
                  <a:cubicBezTo>
                    <a:pt x="641" y="50"/>
                    <a:pt x="641" y="50"/>
                    <a:pt x="641" y="50"/>
                  </a:cubicBezTo>
                  <a:cubicBezTo>
                    <a:pt x="641" y="636"/>
                    <a:pt x="641" y="636"/>
                    <a:pt x="641" y="636"/>
                  </a:cubicBezTo>
                  <a:lnTo>
                    <a:pt x="321" y="795"/>
                  </a:lnTo>
                  <a:close/>
                  <a:moveTo>
                    <a:pt x="50" y="602"/>
                  </a:moveTo>
                  <a:lnTo>
                    <a:pt x="50" y="602"/>
                  </a:lnTo>
                  <a:cubicBezTo>
                    <a:pt x="321" y="741"/>
                    <a:pt x="321" y="741"/>
                    <a:pt x="321" y="741"/>
                  </a:cubicBezTo>
                  <a:cubicBezTo>
                    <a:pt x="591" y="602"/>
                    <a:pt x="591" y="602"/>
                    <a:pt x="591" y="602"/>
                  </a:cubicBezTo>
                  <a:cubicBezTo>
                    <a:pt x="591" y="87"/>
                    <a:pt x="591" y="87"/>
                    <a:pt x="591" y="87"/>
                  </a:cubicBezTo>
                  <a:cubicBezTo>
                    <a:pt x="541" y="75"/>
                    <a:pt x="420" y="46"/>
                    <a:pt x="321" y="46"/>
                  </a:cubicBezTo>
                  <a:cubicBezTo>
                    <a:pt x="221" y="46"/>
                    <a:pt x="100" y="75"/>
                    <a:pt x="50" y="87"/>
                  </a:cubicBezTo>
                  <a:cubicBezTo>
                    <a:pt x="50" y="92"/>
                    <a:pt x="50" y="92"/>
                    <a:pt x="50" y="92"/>
                  </a:cubicBezTo>
                  <a:lnTo>
                    <a:pt x="50" y="60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5" name="Freeform 1519"/>
            <p:cNvSpPr>
              <a:spLocks noChangeArrowheads="1"/>
            </p:cNvSpPr>
            <p:nvPr/>
          </p:nvSpPr>
          <p:spPr bwMode="auto">
            <a:xfrm>
              <a:off x="4228333" y="3483073"/>
              <a:ext cx="273050" cy="303213"/>
            </a:xfrm>
            <a:custGeom>
              <a:avLst/>
              <a:gdLst>
                <a:gd name="T0" fmla="*/ 487 w 759"/>
                <a:gd name="T1" fmla="*/ 398 h 843"/>
                <a:gd name="T2" fmla="*/ 758 w 759"/>
                <a:gd name="T3" fmla="*/ 348 h 843"/>
                <a:gd name="T4" fmla="*/ 712 w 759"/>
                <a:gd name="T5" fmla="*/ 322 h 843"/>
                <a:gd name="T6" fmla="*/ 695 w 759"/>
                <a:gd name="T7" fmla="*/ 293 h 843"/>
                <a:gd name="T8" fmla="*/ 658 w 759"/>
                <a:gd name="T9" fmla="*/ 121 h 843"/>
                <a:gd name="T10" fmla="*/ 479 w 759"/>
                <a:gd name="T11" fmla="*/ 21 h 843"/>
                <a:gd name="T12" fmla="*/ 495 w 759"/>
                <a:gd name="T13" fmla="*/ 38 h 843"/>
                <a:gd name="T14" fmla="*/ 612 w 759"/>
                <a:gd name="T15" fmla="*/ 218 h 843"/>
                <a:gd name="T16" fmla="*/ 437 w 759"/>
                <a:gd name="T17" fmla="*/ 222 h 843"/>
                <a:gd name="T18" fmla="*/ 271 w 759"/>
                <a:gd name="T19" fmla="*/ 176 h 843"/>
                <a:gd name="T20" fmla="*/ 400 w 759"/>
                <a:gd name="T21" fmla="*/ 33 h 843"/>
                <a:gd name="T22" fmla="*/ 404 w 759"/>
                <a:gd name="T23" fmla="*/ 0 h 843"/>
                <a:gd name="T24" fmla="*/ 183 w 759"/>
                <a:gd name="T25" fmla="*/ 264 h 843"/>
                <a:gd name="T26" fmla="*/ 183 w 759"/>
                <a:gd name="T27" fmla="*/ 318 h 843"/>
                <a:gd name="T28" fmla="*/ 146 w 759"/>
                <a:gd name="T29" fmla="*/ 335 h 843"/>
                <a:gd name="T30" fmla="*/ 29 w 759"/>
                <a:gd name="T31" fmla="*/ 657 h 843"/>
                <a:gd name="T32" fmla="*/ 50 w 759"/>
                <a:gd name="T33" fmla="*/ 636 h 843"/>
                <a:gd name="T34" fmla="*/ 67 w 759"/>
                <a:gd name="T35" fmla="*/ 507 h 843"/>
                <a:gd name="T36" fmla="*/ 204 w 759"/>
                <a:gd name="T37" fmla="*/ 456 h 843"/>
                <a:gd name="T38" fmla="*/ 312 w 759"/>
                <a:gd name="T39" fmla="*/ 737 h 843"/>
                <a:gd name="T40" fmla="*/ 100 w 759"/>
                <a:gd name="T41" fmla="*/ 720 h 843"/>
                <a:gd name="T42" fmla="*/ 84 w 759"/>
                <a:gd name="T43" fmla="*/ 716 h 843"/>
                <a:gd name="T44" fmla="*/ 346 w 759"/>
                <a:gd name="T45" fmla="*/ 812 h 843"/>
                <a:gd name="T46" fmla="*/ 437 w 759"/>
                <a:gd name="T47" fmla="*/ 762 h 843"/>
                <a:gd name="T48" fmla="*/ 454 w 759"/>
                <a:gd name="T49" fmla="*/ 766 h 843"/>
                <a:gd name="T50" fmla="*/ 487 w 759"/>
                <a:gd name="T51" fmla="*/ 398 h 843"/>
                <a:gd name="T52" fmla="*/ 387 w 759"/>
                <a:gd name="T53" fmla="*/ 616 h 843"/>
                <a:gd name="T54" fmla="*/ 275 w 759"/>
                <a:gd name="T55" fmla="*/ 431 h 843"/>
                <a:gd name="T56" fmla="*/ 354 w 759"/>
                <a:gd name="T57" fmla="*/ 494 h 843"/>
                <a:gd name="T58" fmla="*/ 371 w 759"/>
                <a:gd name="T59" fmla="*/ 515 h 843"/>
                <a:gd name="T60" fmla="*/ 329 w 759"/>
                <a:gd name="T61" fmla="*/ 331 h 843"/>
                <a:gd name="T62" fmla="*/ 437 w 759"/>
                <a:gd name="T63" fmla="*/ 289 h 843"/>
                <a:gd name="T64" fmla="*/ 545 w 759"/>
                <a:gd name="T65" fmla="*/ 335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9" h="843">
                  <a:moveTo>
                    <a:pt x="487" y="398"/>
                  </a:moveTo>
                  <a:lnTo>
                    <a:pt x="487" y="398"/>
                  </a:lnTo>
                  <a:cubicBezTo>
                    <a:pt x="525" y="389"/>
                    <a:pt x="525" y="389"/>
                    <a:pt x="525" y="389"/>
                  </a:cubicBezTo>
                  <a:cubicBezTo>
                    <a:pt x="566" y="377"/>
                    <a:pt x="666" y="356"/>
                    <a:pt x="758" y="348"/>
                  </a:cubicBezTo>
                  <a:cubicBezTo>
                    <a:pt x="754" y="343"/>
                    <a:pt x="749" y="339"/>
                    <a:pt x="745" y="335"/>
                  </a:cubicBezTo>
                  <a:cubicBezTo>
                    <a:pt x="733" y="331"/>
                    <a:pt x="724" y="327"/>
                    <a:pt x="712" y="322"/>
                  </a:cubicBezTo>
                  <a:cubicBezTo>
                    <a:pt x="704" y="318"/>
                    <a:pt x="699" y="318"/>
                    <a:pt x="691" y="314"/>
                  </a:cubicBezTo>
                  <a:cubicBezTo>
                    <a:pt x="695" y="310"/>
                    <a:pt x="695" y="301"/>
                    <a:pt x="695" y="293"/>
                  </a:cubicBezTo>
                  <a:cubicBezTo>
                    <a:pt x="699" y="272"/>
                    <a:pt x="699" y="251"/>
                    <a:pt x="695" y="226"/>
                  </a:cubicBezTo>
                  <a:cubicBezTo>
                    <a:pt x="691" y="188"/>
                    <a:pt x="679" y="155"/>
                    <a:pt x="658" y="121"/>
                  </a:cubicBezTo>
                  <a:cubicBezTo>
                    <a:pt x="620" y="59"/>
                    <a:pt x="554" y="13"/>
                    <a:pt x="479" y="0"/>
                  </a:cubicBezTo>
                  <a:cubicBezTo>
                    <a:pt x="479" y="21"/>
                    <a:pt x="479" y="21"/>
                    <a:pt x="479" y="21"/>
                  </a:cubicBezTo>
                  <a:cubicBezTo>
                    <a:pt x="479" y="29"/>
                    <a:pt x="479" y="29"/>
                    <a:pt x="479" y="29"/>
                  </a:cubicBezTo>
                  <a:cubicBezTo>
                    <a:pt x="479" y="33"/>
                    <a:pt x="491" y="33"/>
                    <a:pt x="495" y="38"/>
                  </a:cubicBezTo>
                  <a:cubicBezTo>
                    <a:pt x="521" y="46"/>
                    <a:pt x="541" y="59"/>
                    <a:pt x="562" y="80"/>
                  </a:cubicBezTo>
                  <a:cubicBezTo>
                    <a:pt x="600" y="113"/>
                    <a:pt x="616" y="167"/>
                    <a:pt x="612" y="218"/>
                  </a:cubicBezTo>
                  <a:cubicBezTo>
                    <a:pt x="608" y="239"/>
                    <a:pt x="604" y="260"/>
                    <a:pt x="591" y="281"/>
                  </a:cubicBezTo>
                  <a:cubicBezTo>
                    <a:pt x="550" y="243"/>
                    <a:pt x="500" y="222"/>
                    <a:pt x="437" y="222"/>
                  </a:cubicBezTo>
                  <a:cubicBezTo>
                    <a:pt x="383" y="222"/>
                    <a:pt x="329" y="243"/>
                    <a:pt x="287" y="276"/>
                  </a:cubicBezTo>
                  <a:cubicBezTo>
                    <a:pt x="275" y="247"/>
                    <a:pt x="267" y="214"/>
                    <a:pt x="271" y="176"/>
                  </a:cubicBezTo>
                  <a:cubicBezTo>
                    <a:pt x="275" y="134"/>
                    <a:pt x="300" y="96"/>
                    <a:pt x="329" y="67"/>
                  </a:cubicBezTo>
                  <a:cubicBezTo>
                    <a:pt x="350" y="50"/>
                    <a:pt x="375" y="38"/>
                    <a:pt x="400" y="33"/>
                  </a:cubicBezTo>
                  <a:cubicBezTo>
                    <a:pt x="404" y="29"/>
                    <a:pt x="404" y="25"/>
                    <a:pt x="404" y="17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304" y="17"/>
                    <a:pt x="221" y="88"/>
                    <a:pt x="192" y="184"/>
                  </a:cubicBezTo>
                  <a:cubicBezTo>
                    <a:pt x="188" y="209"/>
                    <a:pt x="183" y="239"/>
                    <a:pt x="183" y="264"/>
                  </a:cubicBezTo>
                  <a:cubicBezTo>
                    <a:pt x="183" y="281"/>
                    <a:pt x="183" y="297"/>
                    <a:pt x="188" y="314"/>
                  </a:cubicBezTo>
                  <a:cubicBezTo>
                    <a:pt x="188" y="318"/>
                    <a:pt x="188" y="318"/>
                    <a:pt x="183" y="318"/>
                  </a:cubicBezTo>
                  <a:cubicBezTo>
                    <a:pt x="179" y="322"/>
                    <a:pt x="175" y="322"/>
                    <a:pt x="171" y="322"/>
                  </a:cubicBezTo>
                  <a:cubicBezTo>
                    <a:pt x="163" y="327"/>
                    <a:pt x="154" y="331"/>
                    <a:pt x="146" y="335"/>
                  </a:cubicBezTo>
                  <a:cubicBezTo>
                    <a:pt x="100" y="360"/>
                    <a:pt x="63" y="398"/>
                    <a:pt x="38" y="444"/>
                  </a:cubicBezTo>
                  <a:cubicBezTo>
                    <a:pt x="5" y="511"/>
                    <a:pt x="0" y="590"/>
                    <a:pt x="29" y="657"/>
                  </a:cubicBezTo>
                  <a:cubicBezTo>
                    <a:pt x="34" y="653"/>
                    <a:pt x="42" y="649"/>
                    <a:pt x="50" y="645"/>
                  </a:cubicBezTo>
                  <a:cubicBezTo>
                    <a:pt x="54" y="645"/>
                    <a:pt x="54" y="645"/>
                    <a:pt x="50" y="636"/>
                  </a:cubicBezTo>
                  <a:cubicBezTo>
                    <a:pt x="50" y="624"/>
                    <a:pt x="46" y="616"/>
                    <a:pt x="46" y="603"/>
                  </a:cubicBezTo>
                  <a:cubicBezTo>
                    <a:pt x="46" y="569"/>
                    <a:pt x="54" y="536"/>
                    <a:pt x="67" y="507"/>
                  </a:cubicBezTo>
                  <a:cubicBezTo>
                    <a:pt x="100" y="456"/>
                    <a:pt x="154" y="427"/>
                    <a:pt x="208" y="423"/>
                  </a:cubicBezTo>
                  <a:cubicBezTo>
                    <a:pt x="208" y="435"/>
                    <a:pt x="204" y="444"/>
                    <a:pt x="204" y="456"/>
                  </a:cubicBezTo>
                  <a:cubicBezTo>
                    <a:pt x="204" y="561"/>
                    <a:pt x="275" y="645"/>
                    <a:pt x="367" y="678"/>
                  </a:cubicBezTo>
                  <a:cubicBezTo>
                    <a:pt x="354" y="699"/>
                    <a:pt x="337" y="720"/>
                    <a:pt x="312" y="737"/>
                  </a:cubicBezTo>
                  <a:cubicBezTo>
                    <a:pt x="271" y="766"/>
                    <a:pt x="217" y="775"/>
                    <a:pt x="167" y="758"/>
                  </a:cubicBezTo>
                  <a:cubicBezTo>
                    <a:pt x="142" y="750"/>
                    <a:pt x="121" y="737"/>
                    <a:pt x="100" y="720"/>
                  </a:cubicBezTo>
                  <a:lnTo>
                    <a:pt x="92" y="712"/>
                  </a:lnTo>
                  <a:cubicBezTo>
                    <a:pt x="88" y="712"/>
                    <a:pt x="88" y="712"/>
                    <a:pt x="84" y="716"/>
                  </a:cubicBezTo>
                  <a:cubicBezTo>
                    <a:pt x="79" y="720"/>
                    <a:pt x="71" y="720"/>
                    <a:pt x="67" y="724"/>
                  </a:cubicBezTo>
                  <a:cubicBezTo>
                    <a:pt x="129" y="808"/>
                    <a:pt x="246" y="842"/>
                    <a:pt x="346" y="812"/>
                  </a:cubicBezTo>
                  <a:cubicBezTo>
                    <a:pt x="371" y="804"/>
                    <a:pt x="396" y="791"/>
                    <a:pt x="421" y="775"/>
                  </a:cubicBezTo>
                  <a:cubicBezTo>
                    <a:pt x="425" y="770"/>
                    <a:pt x="433" y="766"/>
                    <a:pt x="437" y="762"/>
                  </a:cubicBezTo>
                  <a:cubicBezTo>
                    <a:pt x="441" y="758"/>
                    <a:pt x="441" y="754"/>
                    <a:pt x="446" y="758"/>
                  </a:cubicBezTo>
                  <a:cubicBezTo>
                    <a:pt x="450" y="762"/>
                    <a:pt x="450" y="762"/>
                    <a:pt x="454" y="766"/>
                  </a:cubicBezTo>
                  <a:cubicBezTo>
                    <a:pt x="466" y="775"/>
                    <a:pt x="475" y="779"/>
                    <a:pt x="487" y="787"/>
                  </a:cubicBezTo>
                  <a:lnTo>
                    <a:pt x="487" y="398"/>
                  </a:lnTo>
                  <a:close/>
                  <a:moveTo>
                    <a:pt x="387" y="616"/>
                  </a:moveTo>
                  <a:lnTo>
                    <a:pt x="387" y="616"/>
                  </a:lnTo>
                  <a:cubicBezTo>
                    <a:pt x="321" y="594"/>
                    <a:pt x="271" y="532"/>
                    <a:pt x="271" y="456"/>
                  </a:cubicBezTo>
                  <a:cubicBezTo>
                    <a:pt x="271" y="448"/>
                    <a:pt x="271" y="440"/>
                    <a:pt x="275" y="431"/>
                  </a:cubicBezTo>
                  <a:cubicBezTo>
                    <a:pt x="296" y="440"/>
                    <a:pt x="317" y="452"/>
                    <a:pt x="333" y="469"/>
                  </a:cubicBezTo>
                  <a:cubicBezTo>
                    <a:pt x="337" y="469"/>
                    <a:pt x="350" y="486"/>
                    <a:pt x="354" y="494"/>
                  </a:cubicBezTo>
                  <a:cubicBezTo>
                    <a:pt x="358" y="498"/>
                    <a:pt x="367" y="507"/>
                    <a:pt x="371" y="515"/>
                  </a:cubicBezTo>
                  <a:lnTo>
                    <a:pt x="371" y="515"/>
                  </a:lnTo>
                  <a:cubicBezTo>
                    <a:pt x="383" y="540"/>
                    <a:pt x="387" y="574"/>
                    <a:pt x="387" y="616"/>
                  </a:cubicBezTo>
                  <a:close/>
                  <a:moveTo>
                    <a:pt x="329" y="331"/>
                  </a:moveTo>
                  <a:lnTo>
                    <a:pt x="329" y="331"/>
                  </a:lnTo>
                  <a:cubicBezTo>
                    <a:pt x="358" y="301"/>
                    <a:pt x="396" y="289"/>
                    <a:pt x="437" y="289"/>
                  </a:cubicBezTo>
                  <a:cubicBezTo>
                    <a:pt x="483" y="289"/>
                    <a:pt x="521" y="306"/>
                    <a:pt x="550" y="331"/>
                  </a:cubicBezTo>
                  <a:cubicBezTo>
                    <a:pt x="550" y="331"/>
                    <a:pt x="550" y="331"/>
                    <a:pt x="545" y="335"/>
                  </a:cubicBezTo>
                  <a:cubicBezTo>
                    <a:pt x="529" y="348"/>
                    <a:pt x="433" y="410"/>
                    <a:pt x="329" y="33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96" name="Group 895"/>
          <p:cNvGrpSpPr/>
          <p:nvPr/>
        </p:nvGrpSpPr>
        <p:grpSpPr>
          <a:xfrm>
            <a:off x="7428989" y="4080218"/>
            <a:ext cx="493713" cy="493712"/>
            <a:chOff x="4194995" y="4068251"/>
            <a:chExt cx="493713" cy="493712"/>
          </a:xfrm>
        </p:grpSpPr>
        <p:sp>
          <p:nvSpPr>
            <p:cNvPr id="897" name="Freeform 1520"/>
            <p:cNvSpPr>
              <a:spLocks noChangeArrowheads="1"/>
            </p:cNvSpPr>
            <p:nvPr/>
          </p:nvSpPr>
          <p:spPr bwMode="auto">
            <a:xfrm>
              <a:off x="4194995" y="406825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8" name="Freeform 1521"/>
            <p:cNvSpPr>
              <a:spLocks noChangeArrowheads="1"/>
            </p:cNvSpPr>
            <p:nvPr/>
          </p:nvSpPr>
          <p:spPr bwMode="auto">
            <a:xfrm>
              <a:off x="4194995" y="406825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9" name="Freeform 1522"/>
            <p:cNvSpPr>
              <a:spLocks noChangeArrowheads="1"/>
            </p:cNvSpPr>
            <p:nvPr/>
          </p:nvSpPr>
          <p:spPr bwMode="auto">
            <a:xfrm>
              <a:off x="4452170" y="4157151"/>
              <a:ext cx="93663" cy="95250"/>
            </a:xfrm>
            <a:custGeom>
              <a:avLst/>
              <a:gdLst>
                <a:gd name="T0" fmla="*/ 0 w 258"/>
                <a:gd name="T1" fmla="*/ 0 h 266"/>
                <a:gd name="T2" fmla="*/ 0 w 258"/>
                <a:gd name="T3" fmla="*/ 0 h 266"/>
                <a:gd name="T4" fmla="*/ 25 w 258"/>
                <a:gd name="T5" fmla="*/ 186 h 266"/>
                <a:gd name="T6" fmla="*/ 39 w 258"/>
                <a:gd name="T7" fmla="*/ 265 h 266"/>
                <a:gd name="T8" fmla="*/ 157 w 258"/>
                <a:gd name="T9" fmla="*/ 250 h 266"/>
                <a:gd name="T10" fmla="*/ 257 w 258"/>
                <a:gd name="T11" fmla="*/ 261 h 266"/>
                <a:gd name="T12" fmla="*/ 0 w 258"/>
                <a:gd name="T13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266">
                  <a:moveTo>
                    <a:pt x="0" y="0"/>
                  </a:moveTo>
                  <a:lnTo>
                    <a:pt x="0" y="0"/>
                  </a:lnTo>
                  <a:cubicBezTo>
                    <a:pt x="25" y="186"/>
                    <a:pt x="25" y="186"/>
                    <a:pt x="25" y="186"/>
                  </a:cubicBezTo>
                  <a:cubicBezTo>
                    <a:pt x="39" y="265"/>
                    <a:pt x="39" y="265"/>
                    <a:pt x="39" y="265"/>
                  </a:cubicBezTo>
                  <a:cubicBezTo>
                    <a:pt x="79" y="257"/>
                    <a:pt x="118" y="250"/>
                    <a:pt x="157" y="250"/>
                  </a:cubicBezTo>
                  <a:cubicBezTo>
                    <a:pt x="189" y="250"/>
                    <a:pt x="225" y="254"/>
                    <a:pt x="257" y="26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0" name="Freeform 1523"/>
            <p:cNvSpPr>
              <a:spLocks noChangeArrowheads="1"/>
            </p:cNvSpPr>
            <p:nvPr/>
          </p:nvSpPr>
          <p:spPr bwMode="auto">
            <a:xfrm>
              <a:off x="4283895" y="4257163"/>
              <a:ext cx="404813" cy="304800"/>
            </a:xfrm>
            <a:custGeom>
              <a:avLst/>
              <a:gdLst>
                <a:gd name="T0" fmla="*/ 896 w 1126"/>
                <a:gd name="T1" fmla="*/ 0 h 848"/>
                <a:gd name="T2" fmla="*/ 896 w 1126"/>
                <a:gd name="T3" fmla="*/ 0 h 848"/>
                <a:gd name="T4" fmla="*/ 896 w 1126"/>
                <a:gd name="T5" fmla="*/ 500 h 848"/>
                <a:gd name="T6" fmla="*/ 621 w 1126"/>
                <a:gd name="T7" fmla="*/ 636 h 848"/>
                <a:gd name="T8" fmla="*/ 611 w 1126"/>
                <a:gd name="T9" fmla="*/ 608 h 848"/>
                <a:gd name="T10" fmla="*/ 368 w 1126"/>
                <a:gd name="T11" fmla="*/ 486 h 848"/>
                <a:gd name="T12" fmla="*/ 368 w 1126"/>
                <a:gd name="T13" fmla="*/ 261 h 848"/>
                <a:gd name="T14" fmla="*/ 321 w 1126"/>
                <a:gd name="T15" fmla="*/ 250 h 848"/>
                <a:gd name="T16" fmla="*/ 207 w 1126"/>
                <a:gd name="T17" fmla="*/ 325 h 848"/>
                <a:gd name="T18" fmla="*/ 92 w 1126"/>
                <a:gd name="T19" fmla="*/ 329 h 848"/>
                <a:gd name="T20" fmla="*/ 42 w 1126"/>
                <a:gd name="T21" fmla="*/ 315 h 848"/>
                <a:gd name="T22" fmla="*/ 0 w 1126"/>
                <a:gd name="T23" fmla="*/ 300 h 848"/>
                <a:gd name="T24" fmla="*/ 550 w 1126"/>
                <a:gd name="T25" fmla="*/ 847 h 848"/>
                <a:gd name="T26" fmla="*/ 1125 w 1126"/>
                <a:gd name="T27" fmla="*/ 847 h 848"/>
                <a:gd name="T28" fmla="*/ 1125 w 1126"/>
                <a:gd name="T29" fmla="*/ 232 h 848"/>
                <a:gd name="T30" fmla="*/ 896 w 1126"/>
                <a:gd name="T31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26" h="848">
                  <a:moveTo>
                    <a:pt x="896" y="0"/>
                  </a:moveTo>
                  <a:lnTo>
                    <a:pt x="896" y="0"/>
                  </a:lnTo>
                  <a:cubicBezTo>
                    <a:pt x="896" y="500"/>
                    <a:pt x="896" y="500"/>
                    <a:pt x="896" y="500"/>
                  </a:cubicBezTo>
                  <a:cubicBezTo>
                    <a:pt x="621" y="636"/>
                    <a:pt x="621" y="636"/>
                    <a:pt x="621" y="636"/>
                  </a:cubicBezTo>
                  <a:cubicBezTo>
                    <a:pt x="611" y="608"/>
                    <a:pt x="611" y="608"/>
                    <a:pt x="611" y="608"/>
                  </a:cubicBezTo>
                  <a:cubicBezTo>
                    <a:pt x="368" y="486"/>
                    <a:pt x="368" y="486"/>
                    <a:pt x="368" y="486"/>
                  </a:cubicBezTo>
                  <a:cubicBezTo>
                    <a:pt x="368" y="261"/>
                    <a:pt x="368" y="261"/>
                    <a:pt x="368" y="261"/>
                  </a:cubicBezTo>
                  <a:cubicBezTo>
                    <a:pt x="321" y="250"/>
                    <a:pt x="321" y="250"/>
                    <a:pt x="321" y="250"/>
                  </a:cubicBezTo>
                  <a:cubicBezTo>
                    <a:pt x="321" y="250"/>
                    <a:pt x="221" y="325"/>
                    <a:pt x="207" y="325"/>
                  </a:cubicBezTo>
                  <a:cubicBezTo>
                    <a:pt x="192" y="325"/>
                    <a:pt x="92" y="329"/>
                    <a:pt x="92" y="329"/>
                  </a:cubicBezTo>
                  <a:cubicBezTo>
                    <a:pt x="42" y="315"/>
                    <a:pt x="42" y="315"/>
                    <a:pt x="42" y="315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550" y="847"/>
                    <a:pt x="550" y="847"/>
                    <a:pt x="550" y="847"/>
                  </a:cubicBezTo>
                  <a:cubicBezTo>
                    <a:pt x="1125" y="847"/>
                    <a:pt x="1125" y="847"/>
                    <a:pt x="1125" y="847"/>
                  </a:cubicBezTo>
                  <a:cubicBezTo>
                    <a:pt x="1125" y="232"/>
                    <a:pt x="1125" y="232"/>
                    <a:pt x="1125" y="232"/>
                  </a:cubicBezTo>
                  <a:cubicBezTo>
                    <a:pt x="896" y="0"/>
                    <a:pt x="896" y="0"/>
                    <a:pt x="89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1" name="Freeform 1524"/>
            <p:cNvSpPr>
              <a:spLocks noChangeArrowheads="1"/>
            </p:cNvSpPr>
            <p:nvPr/>
          </p:nvSpPr>
          <p:spPr bwMode="auto">
            <a:xfrm>
              <a:off x="4471220" y="4293676"/>
              <a:ext cx="74613" cy="107950"/>
            </a:xfrm>
            <a:custGeom>
              <a:avLst/>
              <a:gdLst>
                <a:gd name="T0" fmla="*/ 50 w 208"/>
                <a:gd name="T1" fmla="*/ 129 h 298"/>
                <a:gd name="T2" fmla="*/ 50 w 208"/>
                <a:gd name="T3" fmla="*/ 129 h 298"/>
                <a:gd name="T4" fmla="*/ 50 w 208"/>
                <a:gd name="T5" fmla="*/ 86 h 298"/>
                <a:gd name="T6" fmla="*/ 103 w 208"/>
                <a:gd name="T7" fmla="*/ 32 h 298"/>
                <a:gd name="T8" fmla="*/ 143 w 208"/>
                <a:gd name="T9" fmla="*/ 50 h 298"/>
                <a:gd name="T10" fmla="*/ 157 w 208"/>
                <a:gd name="T11" fmla="*/ 86 h 298"/>
                <a:gd name="T12" fmla="*/ 157 w 208"/>
                <a:gd name="T13" fmla="*/ 129 h 298"/>
                <a:gd name="T14" fmla="*/ 189 w 208"/>
                <a:gd name="T15" fmla="*/ 129 h 298"/>
                <a:gd name="T16" fmla="*/ 189 w 208"/>
                <a:gd name="T17" fmla="*/ 86 h 298"/>
                <a:gd name="T18" fmla="*/ 164 w 208"/>
                <a:gd name="T19" fmla="*/ 25 h 298"/>
                <a:gd name="T20" fmla="*/ 103 w 208"/>
                <a:gd name="T21" fmla="*/ 0 h 298"/>
                <a:gd name="T22" fmla="*/ 103 w 208"/>
                <a:gd name="T23" fmla="*/ 0 h 298"/>
                <a:gd name="T24" fmla="*/ 17 w 208"/>
                <a:gd name="T25" fmla="*/ 86 h 298"/>
                <a:gd name="T26" fmla="*/ 17 w 208"/>
                <a:gd name="T27" fmla="*/ 129 h 298"/>
                <a:gd name="T28" fmla="*/ 0 w 208"/>
                <a:gd name="T29" fmla="*/ 129 h 298"/>
                <a:gd name="T30" fmla="*/ 0 w 208"/>
                <a:gd name="T31" fmla="*/ 297 h 298"/>
                <a:gd name="T32" fmla="*/ 207 w 208"/>
                <a:gd name="T33" fmla="*/ 297 h 298"/>
                <a:gd name="T34" fmla="*/ 207 w 208"/>
                <a:gd name="T35" fmla="*/ 129 h 298"/>
                <a:gd name="T36" fmla="*/ 50 w 208"/>
                <a:gd name="T37" fmla="*/ 129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" h="298">
                  <a:moveTo>
                    <a:pt x="50" y="129"/>
                  </a:moveTo>
                  <a:lnTo>
                    <a:pt x="50" y="129"/>
                  </a:lnTo>
                  <a:cubicBezTo>
                    <a:pt x="50" y="86"/>
                    <a:pt x="50" y="86"/>
                    <a:pt x="50" y="86"/>
                  </a:cubicBezTo>
                  <a:cubicBezTo>
                    <a:pt x="50" y="57"/>
                    <a:pt x="75" y="32"/>
                    <a:pt x="103" y="32"/>
                  </a:cubicBezTo>
                  <a:cubicBezTo>
                    <a:pt x="118" y="32"/>
                    <a:pt x="132" y="40"/>
                    <a:pt x="143" y="50"/>
                  </a:cubicBezTo>
                  <a:cubicBezTo>
                    <a:pt x="153" y="57"/>
                    <a:pt x="157" y="72"/>
                    <a:pt x="157" y="86"/>
                  </a:cubicBezTo>
                  <a:cubicBezTo>
                    <a:pt x="157" y="129"/>
                    <a:pt x="157" y="129"/>
                    <a:pt x="157" y="129"/>
                  </a:cubicBezTo>
                  <a:cubicBezTo>
                    <a:pt x="189" y="129"/>
                    <a:pt x="189" y="129"/>
                    <a:pt x="189" y="129"/>
                  </a:cubicBezTo>
                  <a:cubicBezTo>
                    <a:pt x="189" y="86"/>
                    <a:pt x="189" y="86"/>
                    <a:pt x="189" y="86"/>
                  </a:cubicBezTo>
                  <a:cubicBezTo>
                    <a:pt x="189" y="65"/>
                    <a:pt x="182" y="43"/>
                    <a:pt x="164" y="25"/>
                  </a:cubicBezTo>
                  <a:cubicBezTo>
                    <a:pt x="150" y="11"/>
                    <a:pt x="128" y="0"/>
                    <a:pt x="103" y="0"/>
                  </a:cubicBezTo>
                  <a:lnTo>
                    <a:pt x="103" y="0"/>
                  </a:lnTo>
                  <a:cubicBezTo>
                    <a:pt x="57" y="0"/>
                    <a:pt x="17" y="40"/>
                    <a:pt x="17" y="86"/>
                  </a:cubicBezTo>
                  <a:cubicBezTo>
                    <a:pt x="17" y="129"/>
                    <a:pt x="17" y="129"/>
                    <a:pt x="17" y="129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0" y="297"/>
                    <a:pt x="0" y="297"/>
                    <a:pt x="0" y="297"/>
                  </a:cubicBezTo>
                  <a:cubicBezTo>
                    <a:pt x="207" y="297"/>
                    <a:pt x="207" y="297"/>
                    <a:pt x="207" y="297"/>
                  </a:cubicBezTo>
                  <a:cubicBezTo>
                    <a:pt x="207" y="129"/>
                    <a:pt x="207" y="129"/>
                    <a:pt x="207" y="129"/>
                  </a:cubicBezTo>
                  <a:lnTo>
                    <a:pt x="50" y="1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2" name="Freeform 1525"/>
            <p:cNvSpPr>
              <a:spLocks noChangeArrowheads="1"/>
            </p:cNvSpPr>
            <p:nvPr/>
          </p:nvSpPr>
          <p:spPr bwMode="auto">
            <a:xfrm>
              <a:off x="4409308" y="4241288"/>
              <a:ext cx="198437" cy="244475"/>
            </a:xfrm>
            <a:custGeom>
              <a:avLst/>
              <a:gdLst>
                <a:gd name="T0" fmla="*/ 275 w 551"/>
                <a:gd name="T1" fmla="*/ 679 h 680"/>
                <a:gd name="T2" fmla="*/ 275 w 551"/>
                <a:gd name="T3" fmla="*/ 679 h 680"/>
                <a:gd name="T4" fmla="*/ 0 w 551"/>
                <a:gd name="T5" fmla="*/ 543 h 680"/>
                <a:gd name="T6" fmla="*/ 0 w 551"/>
                <a:gd name="T7" fmla="*/ 43 h 680"/>
                <a:gd name="T8" fmla="*/ 32 w 551"/>
                <a:gd name="T9" fmla="*/ 36 h 680"/>
                <a:gd name="T10" fmla="*/ 275 w 551"/>
                <a:gd name="T11" fmla="*/ 0 h 680"/>
                <a:gd name="T12" fmla="*/ 518 w 551"/>
                <a:gd name="T13" fmla="*/ 36 h 680"/>
                <a:gd name="T14" fmla="*/ 550 w 551"/>
                <a:gd name="T15" fmla="*/ 43 h 680"/>
                <a:gd name="T16" fmla="*/ 550 w 551"/>
                <a:gd name="T17" fmla="*/ 543 h 680"/>
                <a:gd name="T18" fmla="*/ 275 w 551"/>
                <a:gd name="T19" fmla="*/ 679 h 680"/>
                <a:gd name="T20" fmla="*/ 43 w 551"/>
                <a:gd name="T21" fmla="*/ 515 h 680"/>
                <a:gd name="T22" fmla="*/ 43 w 551"/>
                <a:gd name="T23" fmla="*/ 515 h 680"/>
                <a:gd name="T24" fmla="*/ 275 w 551"/>
                <a:gd name="T25" fmla="*/ 633 h 680"/>
                <a:gd name="T26" fmla="*/ 507 w 551"/>
                <a:gd name="T27" fmla="*/ 515 h 680"/>
                <a:gd name="T28" fmla="*/ 507 w 551"/>
                <a:gd name="T29" fmla="*/ 75 h 680"/>
                <a:gd name="T30" fmla="*/ 275 w 551"/>
                <a:gd name="T31" fmla="*/ 40 h 680"/>
                <a:gd name="T32" fmla="*/ 43 w 551"/>
                <a:gd name="T33" fmla="*/ 75 h 680"/>
                <a:gd name="T34" fmla="*/ 43 w 551"/>
                <a:gd name="T35" fmla="*/ 79 h 680"/>
                <a:gd name="T36" fmla="*/ 43 w 551"/>
                <a:gd name="T37" fmla="*/ 515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1" h="680">
                  <a:moveTo>
                    <a:pt x="275" y="679"/>
                  </a:moveTo>
                  <a:lnTo>
                    <a:pt x="275" y="679"/>
                  </a:lnTo>
                  <a:cubicBezTo>
                    <a:pt x="0" y="543"/>
                    <a:pt x="0" y="543"/>
                    <a:pt x="0" y="5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75" y="25"/>
                    <a:pt x="186" y="0"/>
                    <a:pt x="275" y="0"/>
                  </a:cubicBezTo>
                  <a:cubicBezTo>
                    <a:pt x="365" y="0"/>
                    <a:pt x="475" y="25"/>
                    <a:pt x="518" y="36"/>
                  </a:cubicBezTo>
                  <a:cubicBezTo>
                    <a:pt x="550" y="43"/>
                    <a:pt x="550" y="43"/>
                    <a:pt x="550" y="43"/>
                  </a:cubicBezTo>
                  <a:cubicBezTo>
                    <a:pt x="550" y="543"/>
                    <a:pt x="550" y="543"/>
                    <a:pt x="550" y="543"/>
                  </a:cubicBezTo>
                  <a:lnTo>
                    <a:pt x="275" y="679"/>
                  </a:lnTo>
                  <a:close/>
                  <a:moveTo>
                    <a:pt x="43" y="515"/>
                  </a:moveTo>
                  <a:lnTo>
                    <a:pt x="43" y="515"/>
                  </a:lnTo>
                  <a:cubicBezTo>
                    <a:pt x="275" y="633"/>
                    <a:pt x="275" y="633"/>
                    <a:pt x="275" y="633"/>
                  </a:cubicBezTo>
                  <a:cubicBezTo>
                    <a:pt x="507" y="515"/>
                    <a:pt x="507" y="515"/>
                    <a:pt x="507" y="515"/>
                  </a:cubicBezTo>
                  <a:cubicBezTo>
                    <a:pt x="507" y="75"/>
                    <a:pt x="507" y="75"/>
                    <a:pt x="507" y="75"/>
                  </a:cubicBezTo>
                  <a:cubicBezTo>
                    <a:pt x="465" y="65"/>
                    <a:pt x="361" y="40"/>
                    <a:pt x="275" y="40"/>
                  </a:cubicBezTo>
                  <a:cubicBezTo>
                    <a:pt x="189" y="40"/>
                    <a:pt x="86" y="65"/>
                    <a:pt x="43" y="75"/>
                  </a:cubicBezTo>
                  <a:cubicBezTo>
                    <a:pt x="43" y="79"/>
                    <a:pt x="43" y="79"/>
                    <a:pt x="43" y="79"/>
                  </a:cubicBezTo>
                  <a:lnTo>
                    <a:pt x="43" y="5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3" name="Freeform 1526"/>
            <p:cNvSpPr>
              <a:spLocks noChangeArrowheads="1"/>
            </p:cNvSpPr>
            <p:nvPr/>
          </p:nvSpPr>
          <p:spPr bwMode="auto">
            <a:xfrm>
              <a:off x="4258495" y="4134926"/>
              <a:ext cx="234950" cy="258762"/>
            </a:xfrm>
            <a:custGeom>
              <a:avLst/>
              <a:gdLst>
                <a:gd name="T0" fmla="*/ 418 w 651"/>
                <a:gd name="T1" fmla="*/ 339 h 719"/>
                <a:gd name="T2" fmla="*/ 650 w 651"/>
                <a:gd name="T3" fmla="*/ 296 h 719"/>
                <a:gd name="T4" fmla="*/ 611 w 651"/>
                <a:gd name="T5" fmla="*/ 275 h 719"/>
                <a:gd name="T6" fmla="*/ 597 w 651"/>
                <a:gd name="T7" fmla="*/ 250 h 719"/>
                <a:gd name="T8" fmla="*/ 565 w 651"/>
                <a:gd name="T9" fmla="*/ 103 h 719"/>
                <a:gd name="T10" fmla="*/ 411 w 651"/>
                <a:gd name="T11" fmla="*/ 18 h 719"/>
                <a:gd name="T12" fmla="*/ 425 w 651"/>
                <a:gd name="T13" fmla="*/ 32 h 719"/>
                <a:gd name="T14" fmla="*/ 525 w 651"/>
                <a:gd name="T15" fmla="*/ 186 h 719"/>
                <a:gd name="T16" fmla="*/ 375 w 651"/>
                <a:gd name="T17" fmla="*/ 189 h 719"/>
                <a:gd name="T18" fmla="*/ 232 w 651"/>
                <a:gd name="T19" fmla="*/ 150 h 719"/>
                <a:gd name="T20" fmla="*/ 343 w 651"/>
                <a:gd name="T21" fmla="*/ 28 h 719"/>
                <a:gd name="T22" fmla="*/ 347 w 651"/>
                <a:gd name="T23" fmla="*/ 0 h 719"/>
                <a:gd name="T24" fmla="*/ 157 w 651"/>
                <a:gd name="T25" fmla="*/ 225 h 719"/>
                <a:gd name="T26" fmla="*/ 157 w 651"/>
                <a:gd name="T27" fmla="*/ 271 h 719"/>
                <a:gd name="T28" fmla="*/ 125 w 651"/>
                <a:gd name="T29" fmla="*/ 286 h 719"/>
                <a:gd name="T30" fmla="*/ 25 w 651"/>
                <a:gd name="T31" fmla="*/ 561 h 719"/>
                <a:gd name="T32" fmla="*/ 43 w 651"/>
                <a:gd name="T33" fmla="*/ 543 h 719"/>
                <a:gd name="T34" fmla="*/ 57 w 651"/>
                <a:gd name="T35" fmla="*/ 432 h 719"/>
                <a:gd name="T36" fmla="*/ 175 w 651"/>
                <a:gd name="T37" fmla="*/ 389 h 719"/>
                <a:gd name="T38" fmla="*/ 268 w 651"/>
                <a:gd name="T39" fmla="*/ 629 h 719"/>
                <a:gd name="T40" fmla="*/ 86 w 651"/>
                <a:gd name="T41" fmla="*/ 614 h 719"/>
                <a:gd name="T42" fmla="*/ 72 w 651"/>
                <a:gd name="T43" fmla="*/ 611 h 719"/>
                <a:gd name="T44" fmla="*/ 297 w 651"/>
                <a:gd name="T45" fmla="*/ 693 h 719"/>
                <a:gd name="T46" fmla="*/ 375 w 651"/>
                <a:gd name="T47" fmla="*/ 650 h 719"/>
                <a:gd name="T48" fmla="*/ 390 w 651"/>
                <a:gd name="T49" fmla="*/ 654 h 719"/>
                <a:gd name="T50" fmla="*/ 418 w 651"/>
                <a:gd name="T51" fmla="*/ 339 h 719"/>
                <a:gd name="T52" fmla="*/ 332 w 651"/>
                <a:gd name="T53" fmla="*/ 525 h 719"/>
                <a:gd name="T54" fmla="*/ 236 w 651"/>
                <a:gd name="T55" fmla="*/ 368 h 719"/>
                <a:gd name="T56" fmla="*/ 304 w 651"/>
                <a:gd name="T57" fmla="*/ 421 h 719"/>
                <a:gd name="T58" fmla="*/ 318 w 651"/>
                <a:gd name="T59" fmla="*/ 439 h 719"/>
                <a:gd name="T60" fmla="*/ 282 w 651"/>
                <a:gd name="T61" fmla="*/ 282 h 719"/>
                <a:gd name="T62" fmla="*/ 375 w 651"/>
                <a:gd name="T63" fmla="*/ 246 h 719"/>
                <a:gd name="T64" fmla="*/ 468 w 651"/>
                <a:gd name="T65" fmla="*/ 286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1" h="719">
                  <a:moveTo>
                    <a:pt x="418" y="339"/>
                  </a:moveTo>
                  <a:lnTo>
                    <a:pt x="418" y="339"/>
                  </a:lnTo>
                  <a:cubicBezTo>
                    <a:pt x="450" y="332"/>
                    <a:pt x="450" y="332"/>
                    <a:pt x="450" y="332"/>
                  </a:cubicBezTo>
                  <a:cubicBezTo>
                    <a:pt x="486" y="321"/>
                    <a:pt x="572" y="303"/>
                    <a:pt x="650" y="296"/>
                  </a:cubicBezTo>
                  <a:cubicBezTo>
                    <a:pt x="647" y="293"/>
                    <a:pt x="643" y="289"/>
                    <a:pt x="640" y="286"/>
                  </a:cubicBezTo>
                  <a:cubicBezTo>
                    <a:pt x="629" y="282"/>
                    <a:pt x="622" y="278"/>
                    <a:pt x="611" y="275"/>
                  </a:cubicBezTo>
                  <a:cubicBezTo>
                    <a:pt x="604" y="271"/>
                    <a:pt x="600" y="271"/>
                    <a:pt x="593" y="268"/>
                  </a:cubicBezTo>
                  <a:cubicBezTo>
                    <a:pt x="597" y="264"/>
                    <a:pt x="597" y="257"/>
                    <a:pt x="597" y="250"/>
                  </a:cubicBezTo>
                  <a:cubicBezTo>
                    <a:pt x="600" y="232"/>
                    <a:pt x="600" y="214"/>
                    <a:pt x="597" y="193"/>
                  </a:cubicBezTo>
                  <a:cubicBezTo>
                    <a:pt x="593" y="161"/>
                    <a:pt x="582" y="132"/>
                    <a:pt x="565" y="103"/>
                  </a:cubicBezTo>
                  <a:cubicBezTo>
                    <a:pt x="532" y="50"/>
                    <a:pt x="475" y="11"/>
                    <a:pt x="411" y="0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8"/>
                    <a:pt x="422" y="28"/>
                    <a:pt x="425" y="32"/>
                  </a:cubicBezTo>
                  <a:cubicBezTo>
                    <a:pt x="447" y="39"/>
                    <a:pt x="465" y="50"/>
                    <a:pt x="482" y="68"/>
                  </a:cubicBezTo>
                  <a:cubicBezTo>
                    <a:pt x="515" y="96"/>
                    <a:pt x="529" y="143"/>
                    <a:pt x="525" y="186"/>
                  </a:cubicBezTo>
                  <a:cubicBezTo>
                    <a:pt x="522" y="203"/>
                    <a:pt x="518" y="221"/>
                    <a:pt x="507" y="239"/>
                  </a:cubicBezTo>
                  <a:cubicBezTo>
                    <a:pt x="472" y="207"/>
                    <a:pt x="429" y="189"/>
                    <a:pt x="375" y="189"/>
                  </a:cubicBezTo>
                  <a:cubicBezTo>
                    <a:pt x="329" y="189"/>
                    <a:pt x="282" y="207"/>
                    <a:pt x="247" y="236"/>
                  </a:cubicBezTo>
                  <a:cubicBezTo>
                    <a:pt x="236" y="211"/>
                    <a:pt x="229" y="182"/>
                    <a:pt x="232" y="150"/>
                  </a:cubicBezTo>
                  <a:cubicBezTo>
                    <a:pt x="236" y="114"/>
                    <a:pt x="257" y="82"/>
                    <a:pt x="282" y="57"/>
                  </a:cubicBezTo>
                  <a:cubicBezTo>
                    <a:pt x="300" y="43"/>
                    <a:pt x="322" y="32"/>
                    <a:pt x="343" y="28"/>
                  </a:cubicBezTo>
                  <a:cubicBezTo>
                    <a:pt x="347" y="25"/>
                    <a:pt x="347" y="21"/>
                    <a:pt x="347" y="14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261" y="14"/>
                    <a:pt x="189" y="75"/>
                    <a:pt x="164" y="157"/>
                  </a:cubicBezTo>
                  <a:cubicBezTo>
                    <a:pt x="161" y="178"/>
                    <a:pt x="157" y="203"/>
                    <a:pt x="157" y="225"/>
                  </a:cubicBezTo>
                  <a:cubicBezTo>
                    <a:pt x="157" y="239"/>
                    <a:pt x="157" y="253"/>
                    <a:pt x="161" y="268"/>
                  </a:cubicBezTo>
                  <a:cubicBezTo>
                    <a:pt x="161" y="271"/>
                    <a:pt x="161" y="271"/>
                    <a:pt x="157" y="271"/>
                  </a:cubicBezTo>
                  <a:cubicBezTo>
                    <a:pt x="154" y="275"/>
                    <a:pt x="150" y="275"/>
                    <a:pt x="147" y="275"/>
                  </a:cubicBezTo>
                  <a:cubicBezTo>
                    <a:pt x="139" y="278"/>
                    <a:pt x="132" y="282"/>
                    <a:pt x="125" y="286"/>
                  </a:cubicBezTo>
                  <a:cubicBezTo>
                    <a:pt x="86" y="307"/>
                    <a:pt x="54" y="339"/>
                    <a:pt x="32" y="378"/>
                  </a:cubicBezTo>
                  <a:cubicBezTo>
                    <a:pt x="4" y="436"/>
                    <a:pt x="0" y="504"/>
                    <a:pt x="25" y="561"/>
                  </a:cubicBezTo>
                  <a:cubicBezTo>
                    <a:pt x="29" y="557"/>
                    <a:pt x="36" y="554"/>
                    <a:pt x="43" y="550"/>
                  </a:cubicBezTo>
                  <a:cubicBezTo>
                    <a:pt x="47" y="550"/>
                    <a:pt x="47" y="550"/>
                    <a:pt x="43" y="543"/>
                  </a:cubicBezTo>
                  <a:cubicBezTo>
                    <a:pt x="43" y="532"/>
                    <a:pt x="39" y="525"/>
                    <a:pt x="39" y="514"/>
                  </a:cubicBezTo>
                  <a:cubicBezTo>
                    <a:pt x="39" y="486"/>
                    <a:pt x="47" y="457"/>
                    <a:pt x="57" y="432"/>
                  </a:cubicBezTo>
                  <a:cubicBezTo>
                    <a:pt x="86" y="389"/>
                    <a:pt x="132" y="364"/>
                    <a:pt x="179" y="361"/>
                  </a:cubicBezTo>
                  <a:cubicBezTo>
                    <a:pt x="179" y="371"/>
                    <a:pt x="175" y="378"/>
                    <a:pt x="175" y="389"/>
                  </a:cubicBezTo>
                  <a:cubicBezTo>
                    <a:pt x="175" y="479"/>
                    <a:pt x="236" y="550"/>
                    <a:pt x="315" y="579"/>
                  </a:cubicBezTo>
                  <a:cubicBezTo>
                    <a:pt x="304" y="596"/>
                    <a:pt x="290" y="614"/>
                    <a:pt x="268" y="629"/>
                  </a:cubicBezTo>
                  <a:cubicBezTo>
                    <a:pt x="232" y="654"/>
                    <a:pt x="186" y="661"/>
                    <a:pt x="143" y="646"/>
                  </a:cubicBezTo>
                  <a:cubicBezTo>
                    <a:pt x="122" y="639"/>
                    <a:pt x="104" y="629"/>
                    <a:pt x="86" y="614"/>
                  </a:cubicBezTo>
                  <a:lnTo>
                    <a:pt x="79" y="607"/>
                  </a:lnTo>
                  <a:cubicBezTo>
                    <a:pt x="75" y="607"/>
                    <a:pt x="75" y="607"/>
                    <a:pt x="72" y="611"/>
                  </a:cubicBezTo>
                  <a:cubicBezTo>
                    <a:pt x="68" y="614"/>
                    <a:pt x="61" y="614"/>
                    <a:pt x="57" y="618"/>
                  </a:cubicBezTo>
                  <a:cubicBezTo>
                    <a:pt x="111" y="689"/>
                    <a:pt x="211" y="718"/>
                    <a:pt x="297" y="693"/>
                  </a:cubicBezTo>
                  <a:cubicBezTo>
                    <a:pt x="318" y="686"/>
                    <a:pt x="340" y="675"/>
                    <a:pt x="361" y="661"/>
                  </a:cubicBezTo>
                  <a:cubicBezTo>
                    <a:pt x="365" y="657"/>
                    <a:pt x="372" y="654"/>
                    <a:pt x="375" y="650"/>
                  </a:cubicBezTo>
                  <a:cubicBezTo>
                    <a:pt x="379" y="646"/>
                    <a:pt x="379" y="643"/>
                    <a:pt x="382" y="646"/>
                  </a:cubicBezTo>
                  <a:cubicBezTo>
                    <a:pt x="386" y="650"/>
                    <a:pt x="386" y="650"/>
                    <a:pt x="390" y="654"/>
                  </a:cubicBezTo>
                  <a:cubicBezTo>
                    <a:pt x="400" y="661"/>
                    <a:pt x="407" y="664"/>
                    <a:pt x="418" y="672"/>
                  </a:cubicBezTo>
                  <a:lnTo>
                    <a:pt x="418" y="339"/>
                  </a:lnTo>
                  <a:close/>
                  <a:moveTo>
                    <a:pt x="332" y="525"/>
                  </a:moveTo>
                  <a:lnTo>
                    <a:pt x="332" y="525"/>
                  </a:lnTo>
                  <a:cubicBezTo>
                    <a:pt x="275" y="507"/>
                    <a:pt x="232" y="454"/>
                    <a:pt x="232" y="389"/>
                  </a:cubicBezTo>
                  <a:cubicBezTo>
                    <a:pt x="232" y="382"/>
                    <a:pt x="232" y="375"/>
                    <a:pt x="236" y="368"/>
                  </a:cubicBezTo>
                  <a:cubicBezTo>
                    <a:pt x="254" y="375"/>
                    <a:pt x="272" y="386"/>
                    <a:pt x="286" y="400"/>
                  </a:cubicBezTo>
                  <a:cubicBezTo>
                    <a:pt x="290" y="400"/>
                    <a:pt x="300" y="414"/>
                    <a:pt x="304" y="421"/>
                  </a:cubicBezTo>
                  <a:cubicBezTo>
                    <a:pt x="307" y="425"/>
                    <a:pt x="315" y="432"/>
                    <a:pt x="318" y="439"/>
                  </a:cubicBezTo>
                  <a:lnTo>
                    <a:pt x="318" y="439"/>
                  </a:lnTo>
                  <a:cubicBezTo>
                    <a:pt x="329" y="461"/>
                    <a:pt x="332" y="489"/>
                    <a:pt x="332" y="525"/>
                  </a:cubicBezTo>
                  <a:close/>
                  <a:moveTo>
                    <a:pt x="282" y="282"/>
                  </a:moveTo>
                  <a:lnTo>
                    <a:pt x="282" y="282"/>
                  </a:lnTo>
                  <a:cubicBezTo>
                    <a:pt x="307" y="257"/>
                    <a:pt x="340" y="246"/>
                    <a:pt x="375" y="246"/>
                  </a:cubicBezTo>
                  <a:cubicBezTo>
                    <a:pt x="415" y="246"/>
                    <a:pt x="447" y="261"/>
                    <a:pt x="472" y="282"/>
                  </a:cubicBezTo>
                  <a:cubicBezTo>
                    <a:pt x="472" y="282"/>
                    <a:pt x="472" y="282"/>
                    <a:pt x="468" y="286"/>
                  </a:cubicBezTo>
                  <a:cubicBezTo>
                    <a:pt x="454" y="296"/>
                    <a:pt x="372" y="350"/>
                    <a:pt x="282" y="2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04" name="Group 903"/>
          <p:cNvGrpSpPr/>
          <p:nvPr/>
        </p:nvGrpSpPr>
        <p:grpSpPr>
          <a:xfrm>
            <a:off x="8345726" y="1671335"/>
            <a:ext cx="301625" cy="374650"/>
            <a:chOff x="5102174" y="1693080"/>
            <a:chExt cx="301625" cy="374650"/>
          </a:xfrm>
        </p:grpSpPr>
        <p:sp>
          <p:nvSpPr>
            <p:cNvPr id="905" name="Freeform 1527"/>
            <p:cNvSpPr>
              <a:spLocks noChangeArrowheads="1"/>
            </p:cNvSpPr>
            <p:nvPr/>
          </p:nvSpPr>
          <p:spPr bwMode="auto">
            <a:xfrm>
              <a:off x="5110111" y="1702605"/>
              <a:ext cx="284163" cy="357188"/>
            </a:xfrm>
            <a:custGeom>
              <a:avLst/>
              <a:gdLst>
                <a:gd name="T0" fmla="*/ 0 w 791"/>
                <a:gd name="T1" fmla="*/ 793 h 990"/>
                <a:gd name="T2" fmla="*/ 0 w 791"/>
                <a:gd name="T3" fmla="*/ 793 h 990"/>
                <a:gd name="T4" fmla="*/ 0 w 791"/>
                <a:gd name="T5" fmla="*/ 66 h 990"/>
                <a:gd name="T6" fmla="*/ 25 w 791"/>
                <a:gd name="T7" fmla="*/ 57 h 990"/>
                <a:gd name="T8" fmla="*/ 395 w 791"/>
                <a:gd name="T9" fmla="*/ 0 h 990"/>
                <a:gd name="T10" fmla="*/ 765 w 791"/>
                <a:gd name="T11" fmla="*/ 57 h 990"/>
                <a:gd name="T12" fmla="*/ 790 w 791"/>
                <a:gd name="T13" fmla="*/ 66 h 990"/>
                <a:gd name="T14" fmla="*/ 790 w 791"/>
                <a:gd name="T15" fmla="*/ 793 h 990"/>
                <a:gd name="T16" fmla="*/ 395 w 791"/>
                <a:gd name="T17" fmla="*/ 989 h 990"/>
                <a:gd name="T18" fmla="*/ 0 w 791"/>
                <a:gd name="T19" fmla="*/ 793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1" h="990">
                  <a:moveTo>
                    <a:pt x="0" y="793"/>
                  </a:moveTo>
                  <a:lnTo>
                    <a:pt x="0" y="793"/>
                  </a:lnTo>
                  <a:cubicBezTo>
                    <a:pt x="0" y="66"/>
                    <a:pt x="0" y="66"/>
                    <a:pt x="0" y="6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90" y="41"/>
                    <a:pt x="257" y="0"/>
                    <a:pt x="395" y="0"/>
                  </a:cubicBezTo>
                  <a:cubicBezTo>
                    <a:pt x="533" y="0"/>
                    <a:pt x="700" y="41"/>
                    <a:pt x="765" y="57"/>
                  </a:cubicBezTo>
                  <a:cubicBezTo>
                    <a:pt x="790" y="66"/>
                    <a:pt x="790" y="66"/>
                    <a:pt x="790" y="66"/>
                  </a:cubicBezTo>
                  <a:cubicBezTo>
                    <a:pt x="790" y="793"/>
                    <a:pt x="790" y="793"/>
                    <a:pt x="790" y="793"/>
                  </a:cubicBezTo>
                  <a:cubicBezTo>
                    <a:pt x="395" y="989"/>
                    <a:pt x="395" y="989"/>
                    <a:pt x="395" y="989"/>
                  </a:cubicBezTo>
                  <a:cubicBezTo>
                    <a:pt x="0" y="793"/>
                    <a:pt x="0" y="793"/>
                    <a:pt x="0" y="7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6" name="Freeform 1528"/>
            <p:cNvSpPr>
              <a:spLocks noChangeArrowheads="1"/>
            </p:cNvSpPr>
            <p:nvPr/>
          </p:nvSpPr>
          <p:spPr bwMode="auto">
            <a:xfrm>
              <a:off x="5252986" y="1702605"/>
              <a:ext cx="142875" cy="357188"/>
            </a:xfrm>
            <a:custGeom>
              <a:avLst/>
              <a:gdLst>
                <a:gd name="T0" fmla="*/ 0 w 396"/>
                <a:gd name="T1" fmla="*/ 0 h 990"/>
                <a:gd name="T2" fmla="*/ 0 w 396"/>
                <a:gd name="T3" fmla="*/ 0 h 990"/>
                <a:gd name="T4" fmla="*/ 0 w 396"/>
                <a:gd name="T5" fmla="*/ 0 h 990"/>
                <a:gd name="T6" fmla="*/ 0 w 396"/>
                <a:gd name="T7" fmla="*/ 989 h 990"/>
                <a:gd name="T8" fmla="*/ 395 w 396"/>
                <a:gd name="T9" fmla="*/ 793 h 990"/>
                <a:gd name="T10" fmla="*/ 395 w 396"/>
                <a:gd name="T11" fmla="*/ 66 h 990"/>
                <a:gd name="T12" fmla="*/ 370 w 396"/>
                <a:gd name="T13" fmla="*/ 57 h 990"/>
                <a:gd name="T14" fmla="*/ 0 w 396"/>
                <a:gd name="T15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6" h="99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89"/>
                    <a:pt x="0" y="989"/>
                    <a:pt x="0" y="989"/>
                  </a:cubicBezTo>
                  <a:cubicBezTo>
                    <a:pt x="395" y="793"/>
                    <a:pt x="395" y="793"/>
                    <a:pt x="395" y="793"/>
                  </a:cubicBezTo>
                  <a:cubicBezTo>
                    <a:pt x="395" y="66"/>
                    <a:pt x="395" y="66"/>
                    <a:pt x="395" y="66"/>
                  </a:cubicBezTo>
                  <a:cubicBezTo>
                    <a:pt x="370" y="57"/>
                    <a:pt x="370" y="57"/>
                    <a:pt x="370" y="57"/>
                  </a:cubicBezTo>
                  <a:cubicBezTo>
                    <a:pt x="305" y="41"/>
                    <a:pt x="13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7" name="Freeform 1529"/>
            <p:cNvSpPr>
              <a:spLocks noChangeArrowheads="1"/>
            </p:cNvSpPr>
            <p:nvPr/>
          </p:nvSpPr>
          <p:spPr bwMode="auto">
            <a:xfrm>
              <a:off x="5102174" y="1693080"/>
              <a:ext cx="301625" cy="374650"/>
            </a:xfrm>
            <a:custGeom>
              <a:avLst/>
              <a:gdLst>
                <a:gd name="T0" fmla="*/ 793 w 839"/>
                <a:gd name="T1" fmla="*/ 57 h 1042"/>
                <a:gd name="T2" fmla="*/ 793 w 839"/>
                <a:gd name="T3" fmla="*/ 57 h 1042"/>
                <a:gd name="T4" fmla="*/ 419 w 839"/>
                <a:gd name="T5" fmla="*/ 0 h 1042"/>
                <a:gd name="T6" fmla="*/ 45 w 839"/>
                <a:gd name="T7" fmla="*/ 57 h 1042"/>
                <a:gd name="T8" fmla="*/ 0 w 839"/>
                <a:gd name="T9" fmla="*/ 69 h 1042"/>
                <a:gd name="T10" fmla="*/ 0 w 839"/>
                <a:gd name="T11" fmla="*/ 834 h 1042"/>
                <a:gd name="T12" fmla="*/ 419 w 839"/>
                <a:gd name="T13" fmla="*/ 1041 h 1042"/>
                <a:gd name="T14" fmla="*/ 838 w 839"/>
                <a:gd name="T15" fmla="*/ 834 h 1042"/>
                <a:gd name="T16" fmla="*/ 838 w 839"/>
                <a:gd name="T17" fmla="*/ 69 h 1042"/>
                <a:gd name="T18" fmla="*/ 793 w 839"/>
                <a:gd name="T19" fmla="*/ 57 h 1042"/>
                <a:gd name="T20" fmla="*/ 789 w 839"/>
                <a:gd name="T21" fmla="*/ 801 h 1042"/>
                <a:gd name="T22" fmla="*/ 789 w 839"/>
                <a:gd name="T23" fmla="*/ 801 h 1042"/>
                <a:gd name="T24" fmla="*/ 419 w 839"/>
                <a:gd name="T25" fmla="*/ 988 h 1042"/>
                <a:gd name="T26" fmla="*/ 49 w 839"/>
                <a:gd name="T27" fmla="*/ 801 h 1042"/>
                <a:gd name="T28" fmla="*/ 49 w 839"/>
                <a:gd name="T29" fmla="*/ 106 h 1042"/>
                <a:gd name="T30" fmla="*/ 57 w 839"/>
                <a:gd name="T31" fmla="*/ 106 h 1042"/>
                <a:gd name="T32" fmla="*/ 419 w 839"/>
                <a:gd name="T33" fmla="*/ 49 h 1042"/>
                <a:gd name="T34" fmla="*/ 781 w 839"/>
                <a:gd name="T35" fmla="*/ 106 h 1042"/>
                <a:gd name="T36" fmla="*/ 789 w 839"/>
                <a:gd name="T37" fmla="*/ 106 h 1042"/>
                <a:gd name="T38" fmla="*/ 789 w 839"/>
                <a:gd name="T39" fmla="*/ 801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9" h="1042">
                  <a:moveTo>
                    <a:pt x="793" y="57"/>
                  </a:moveTo>
                  <a:lnTo>
                    <a:pt x="793" y="57"/>
                  </a:lnTo>
                  <a:cubicBezTo>
                    <a:pt x="728" y="41"/>
                    <a:pt x="557" y="0"/>
                    <a:pt x="419" y="0"/>
                  </a:cubicBezTo>
                  <a:cubicBezTo>
                    <a:pt x="281" y="0"/>
                    <a:pt x="110" y="41"/>
                    <a:pt x="45" y="5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834"/>
                    <a:pt x="0" y="834"/>
                    <a:pt x="0" y="834"/>
                  </a:cubicBezTo>
                  <a:cubicBezTo>
                    <a:pt x="419" y="1041"/>
                    <a:pt x="419" y="1041"/>
                    <a:pt x="419" y="1041"/>
                  </a:cubicBezTo>
                  <a:cubicBezTo>
                    <a:pt x="838" y="834"/>
                    <a:pt x="838" y="834"/>
                    <a:pt x="838" y="834"/>
                  </a:cubicBezTo>
                  <a:cubicBezTo>
                    <a:pt x="838" y="69"/>
                    <a:pt x="838" y="69"/>
                    <a:pt x="838" y="69"/>
                  </a:cubicBezTo>
                  <a:lnTo>
                    <a:pt x="793" y="57"/>
                  </a:lnTo>
                  <a:close/>
                  <a:moveTo>
                    <a:pt x="789" y="801"/>
                  </a:moveTo>
                  <a:lnTo>
                    <a:pt x="789" y="801"/>
                  </a:lnTo>
                  <a:cubicBezTo>
                    <a:pt x="419" y="988"/>
                    <a:pt x="419" y="988"/>
                    <a:pt x="419" y="988"/>
                  </a:cubicBezTo>
                  <a:cubicBezTo>
                    <a:pt x="49" y="801"/>
                    <a:pt x="49" y="801"/>
                    <a:pt x="49" y="8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122" y="85"/>
                    <a:pt x="285" y="49"/>
                    <a:pt x="419" y="49"/>
                  </a:cubicBezTo>
                  <a:cubicBezTo>
                    <a:pt x="553" y="49"/>
                    <a:pt x="716" y="85"/>
                    <a:pt x="781" y="106"/>
                  </a:cubicBezTo>
                  <a:cubicBezTo>
                    <a:pt x="789" y="106"/>
                    <a:pt x="789" y="106"/>
                    <a:pt x="789" y="106"/>
                  </a:cubicBezTo>
                  <a:lnTo>
                    <a:pt x="789" y="80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8" name="Freeform 1530"/>
            <p:cNvSpPr>
              <a:spLocks noChangeArrowheads="1"/>
            </p:cNvSpPr>
            <p:nvPr/>
          </p:nvSpPr>
          <p:spPr bwMode="auto">
            <a:xfrm>
              <a:off x="5237111" y="1810555"/>
              <a:ext cx="33338" cy="33338"/>
            </a:xfrm>
            <a:custGeom>
              <a:avLst/>
              <a:gdLst>
                <a:gd name="T0" fmla="*/ 45 w 91"/>
                <a:gd name="T1" fmla="*/ 0 h 91"/>
                <a:gd name="T2" fmla="*/ 45 w 91"/>
                <a:gd name="T3" fmla="*/ 0 h 91"/>
                <a:gd name="T4" fmla="*/ 0 w 91"/>
                <a:gd name="T5" fmla="*/ 45 h 91"/>
                <a:gd name="T6" fmla="*/ 45 w 91"/>
                <a:gd name="T7" fmla="*/ 90 h 91"/>
                <a:gd name="T8" fmla="*/ 90 w 91"/>
                <a:gd name="T9" fmla="*/ 45 h 91"/>
                <a:gd name="T10" fmla="*/ 45 w 91"/>
                <a:gd name="T11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1">
                  <a:moveTo>
                    <a:pt x="45" y="0"/>
                  </a:moveTo>
                  <a:lnTo>
                    <a:pt x="45" y="0"/>
                  </a:lnTo>
                  <a:cubicBezTo>
                    <a:pt x="21" y="0"/>
                    <a:pt x="0" y="21"/>
                    <a:pt x="0" y="45"/>
                  </a:cubicBezTo>
                  <a:cubicBezTo>
                    <a:pt x="0" y="70"/>
                    <a:pt x="21" y="90"/>
                    <a:pt x="45" y="90"/>
                  </a:cubicBezTo>
                  <a:cubicBezTo>
                    <a:pt x="69" y="90"/>
                    <a:pt x="90" y="70"/>
                    <a:pt x="90" y="45"/>
                  </a:cubicBezTo>
                  <a:cubicBezTo>
                    <a:pt x="90" y="21"/>
                    <a:pt x="69" y="0"/>
                    <a:pt x="4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9" name="Freeform 1531"/>
            <p:cNvSpPr>
              <a:spLocks noChangeArrowheads="1"/>
            </p:cNvSpPr>
            <p:nvPr/>
          </p:nvSpPr>
          <p:spPr bwMode="auto">
            <a:xfrm>
              <a:off x="5187899" y="1762930"/>
              <a:ext cx="128587" cy="203200"/>
            </a:xfrm>
            <a:custGeom>
              <a:avLst/>
              <a:gdLst>
                <a:gd name="T0" fmla="*/ 179 w 359"/>
                <a:gd name="T1" fmla="*/ 0 h 566"/>
                <a:gd name="T2" fmla="*/ 179 w 359"/>
                <a:gd name="T3" fmla="*/ 0 h 566"/>
                <a:gd name="T4" fmla="*/ 0 w 359"/>
                <a:gd name="T5" fmla="*/ 179 h 566"/>
                <a:gd name="T6" fmla="*/ 69 w 359"/>
                <a:gd name="T7" fmla="*/ 321 h 566"/>
                <a:gd name="T8" fmla="*/ 69 w 359"/>
                <a:gd name="T9" fmla="*/ 565 h 566"/>
                <a:gd name="T10" fmla="*/ 179 w 359"/>
                <a:gd name="T11" fmla="*/ 500 h 566"/>
                <a:gd name="T12" fmla="*/ 285 w 359"/>
                <a:gd name="T13" fmla="*/ 565 h 566"/>
                <a:gd name="T14" fmla="*/ 285 w 359"/>
                <a:gd name="T15" fmla="*/ 321 h 566"/>
                <a:gd name="T16" fmla="*/ 358 w 359"/>
                <a:gd name="T17" fmla="*/ 179 h 566"/>
                <a:gd name="T18" fmla="*/ 179 w 359"/>
                <a:gd name="T19" fmla="*/ 0 h 566"/>
                <a:gd name="T20" fmla="*/ 179 w 359"/>
                <a:gd name="T21" fmla="*/ 313 h 566"/>
                <a:gd name="T22" fmla="*/ 179 w 359"/>
                <a:gd name="T23" fmla="*/ 313 h 566"/>
                <a:gd name="T24" fmla="*/ 45 w 359"/>
                <a:gd name="T25" fmla="*/ 179 h 566"/>
                <a:gd name="T26" fmla="*/ 179 w 359"/>
                <a:gd name="T27" fmla="*/ 49 h 566"/>
                <a:gd name="T28" fmla="*/ 309 w 359"/>
                <a:gd name="T29" fmla="*/ 179 h 566"/>
                <a:gd name="T30" fmla="*/ 179 w 359"/>
                <a:gd name="T31" fmla="*/ 313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9" h="566">
                  <a:moveTo>
                    <a:pt x="179" y="0"/>
                  </a:moveTo>
                  <a:lnTo>
                    <a:pt x="179" y="0"/>
                  </a:lnTo>
                  <a:cubicBezTo>
                    <a:pt x="77" y="0"/>
                    <a:pt x="0" y="81"/>
                    <a:pt x="0" y="179"/>
                  </a:cubicBezTo>
                  <a:cubicBezTo>
                    <a:pt x="0" y="240"/>
                    <a:pt x="29" y="289"/>
                    <a:pt x="69" y="321"/>
                  </a:cubicBezTo>
                  <a:cubicBezTo>
                    <a:pt x="69" y="565"/>
                    <a:pt x="69" y="565"/>
                    <a:pt x="69" y="565"/>
                  </a:cubicBezTo>
                  <a:cubicBezTo>
                    <a:pt x="179" y="500"/>
                    <a:pt x="179" y="500"/>
                    <a:pt x="179" y="500"/>
                  </a:cubicBezTo>
                  <a:cubicBezTo>
                    <a:pt x="285" y="565"/>
                    <a:pt x="285" y="565"/>
                    <a:pt x="285" y="565"/>
                  </a:cubicBezTo>
                  <a:cubicBezTo>
                    <a:pt x="285" y="321"/>
                    <a:pt x="285" y="321"/>
                    <a:pt x="285" y="321"/>
                  </a:cubicBezTo>
                  <a:cubicBezTo>
                    <a:pt x="330" y="289"/>
                    <a:pt x="358" y="240"/>
                    <a:pt x="358" y="179"/>
                  </a:cubicBezTo>
                  <a:cubicBezTo>
                    <a:pt x="358" y="81"/>
                    <a:pt x="277" y="0"/>
                    <a:pt x="179" y="0"/>
                  </a:cubicBezTo>
                  <a:close/>
                  <a:moveTo>
                    <a:pt x="179" y="313"/>
                  </a:moveTo>
                  <a:lnTo>
                    <a:pt x="179" y="313"/>
                  </a:lnTo>
                  <a:cubicBezTo>
                    <a:pt x="106" y="313"/>
                    <a:pt x="45" y="252"/>
                    <a:pt x="45" y="179"/>
                  </a:cubicBezTo>
                  <a:cubicBezTo>
                    <a:pt x="45" y="106"/>
                    <a:pt x="106" y="49"/>
                    <a:pt x="179" y="49"/>
                  </a:cubicBezTo>
                  <a:cubicBezTo>
                    <a:pt x="252" y="49"/>
                    <a:pt x="309" y="106"/>
                    <a:pt x="309" y="179"/>
                  </a:cubicBezTo>
                  <a:cubicBezTo>
                    <a:pt x="309" y="252"/>
                    <a:pt x="252" y="313"/>
                    <a:pt x="179" y="3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10" name="Group 909"/>
          <p:cNvGrpSpPr/>
          <p:nvPr/>
        </p:nvGrpSpPr>
        <p:grpSpPr>
          <a:xfrm>
            <a:off x="8345726" y="2277606"/>
            <a:ext cx="301625" cy="374650"/>
            <a:chOff x="5102174" y="2316101"/>
            <a:chExt cx="301625" cy="374650"/>
          </a:xfrm>
        </p:grpSpPr>
        <p:sp>
          <p:nvSpPr>
            <p:cNvPr id="911" name="Freeform 1532"/>
            <p:cNvSpPr>
              <a:spLocks noChangeArrowheads="1"/>
            </p:cNvSpPr>
            <p:nvPr/>
          </p:nvSpPr>
          <p:spPr bwMode="auto">
            <a:xfrm>
              <a:off x="5110111" y="2324039"/>
              <a:ext cx="284163" cy="357187"/>
            </a:xfrm>
            <a:custGeom>
              <a:avLst/>
              <a:gdLst>
                <a:gd name="T0" fmla="*/ 0 w 791"/>
                <a:gd name="T1" fmla="*/ 793 h 990"/>
                <a:gd name="T2" fmla="*/ 0 w 791"/>
                <a:gd name="T3" fmla="*/ 793 h 990"/>
                <a:gd name="T4" fmla="*/ 0 w 791"/>
                <a:gd name="T5" fmla="*/ 66 h 990"/>
                <a:gd name="T6" fmla="*/ 25 w 791"/>
                <a:gd name="T7" fmla="*/ 57 h 990"/>
                <a:gd name="T8" fmla="*/ 395 w 791"/>
                <a:gd name="T9" fmla="*/ 0 h 990"/>
                <a:gd name="T10" fmla="*/ 765 w 791"/>
                <a:gd name="T11" fmla="*/ 57 h 990"/>
                <a:gd name="T12" fmla="*/ 790 w 791"/>
                <a:gd name="T13" fmla="*/ 66 h 990"/>
                <a:gd name="T14" fmla="*/ 790 w 791"/>
                <a:gd name="T15" fmla="*/ 793 h 990"/>
                <a:gd name="T16" fmla="*/ 395 w 791"/>
                <a:gd name="T17" fmla="*/ 989 h 990"/>
                <a:gd name="T18" fmla="*/ 0 w 791"/>
                <a:gd name="T19" fmla="*/ 793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1" h="990">
                  <a:moveTo>
                    <a:pt x="0" y="793"/>
                  </a:moveTo>
                  <a:lnTo>
                    <a:pt x="0" y="793"/>
                  </a:lnTo>
                  <a:cubicBezTo>
                    <a:pt x="0" y="66"/>
                    <a:pt x="0" y="66"/>
                    <a:pt x="0" y="6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90" y="41"/>
                    <a:pt x="257" y="0"/>
                    <a:pt x="395" y="0"/>
                  </a:cubicBezTo>
                  <a:cubicBezTo>
                    <a:pt x="533" y="0"/>
                    <a:pt x="700" y="41"/>
                    <a:pt x="765" y="57"/>
                  </a:cubicBezTo>
                  <a:cubicBezTo>
                    <a:pt x="790" y="66"/>
                    <a:pt x="790" y="66"/>
                    <a:pt x="790" y="66"/>
                  </a:cubicBezTo>
                  <a:cubicBezTo>
                    <a:pt x="790" y="793"/>
                    <a:pt x="790" y="793"/>
                    <a:pt x="790" y="793"/>
                  </a:cubicBezTo>
                  <a:cubicBezTo>
                    <a:pt x="395" y="989"/>
                    <a:pt x="395" y="989"/>
                    <a:pt x="395" y="989"/>
                  </a:cubicBezTo>
                  <a:cubicBezTo>
                    <a:pt x="0" y="793"/>
                    <a:pt x="0" y="793"/>
                    <a:pt x="0" y="7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2" name="Freeform 1533"/>
            <p:cNvSpPr>
              <a:spLocks noChangeArrowheads="1"/>
            </p:cNvSpPr>
            <p:nvPr/>
          </p:nvSpPr>
          <p:spPr bwMode="auto">
            <a:xfrm>
              <a:off x="5252986" y="2324039"/>
              <a:ext cx="142875" cy="357187"/>
            </a:xfrm>
            <a:custGeom>
              <a:avLst/>
              <a:gdLst>
                <a:gd name="T0" fmla="*/ 0 w 396"/>
                <a:gd name="T1" fmla="*/ 0 h 990"/>
                <a:gd name="T2" fmla="*/ 0 w 396"/>
                <a:gd name="T3" fmla="*/ 0 h 990"/>
                <a:gd name="T4" fmla="*/ 0 w 396"/>
                <a:gd name="T5" fmla="*/ 0 h 990"/>
                <a:gd name="T6" fmla="*/ 0 w 396"/>
                <a:gd name="T7" fmla="*/ 989 h 990"/>
                <a:gd name="T8" fmla="*/ 395 w 396"/>
                <a:gd name="T9" fmla="*/ 793 h 990"/>
                <a:gd name="T10" fmla="*/ 395 w 396"/>
                <a:gd name="T11" fmla="*/ 66 h 990"/>
                <a:gd name="T12" fmla="*/ 370 w 396"/>
                <a:gd name="T13" fmla="*/ 57 h 990"/>
                <a:gd name="T14" fmla="*/ 0 w 396"/>
                <a:gd name="T15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6" h="99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89"/>
                    <a:pt x="0" y="989"/>
                    <a:pt x="0" y="989"/>
                  </a:cubicBezTo>
                  <a:cubicBezTo>
                    <a:pt x="395" y="793"/>
                    <a:pt x="395" y="793"/>
                    <a:pt x="395" y="793"/>
                  </a:cubicBezTo>
                  <a:cubicBezTo>
                    <a:pt x="395" y="66"/>
                    <a:pt x="395" y="66"/>
                    <a:pt x="395" y="66"/>
                  </a:cubicBezTo>
                  <a:cubicBezTo>
                    <a:pt x="370" y="57"/>
                    <a:pt x="370" y="57"/>
                    <a:pt x="370" y="57"/>
                  </a:cubicBezTo>
                  <a:cubicBezTo>
                    <a:pt x="305" y="41"/>
                    <a:pt x="13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3" name="Freeform 1534"/>
            <p:cNvSpPr>
              <a:spLocks noChangeArrowheads="1"/>
            </p:cNvSpPr>
            <p:nvPr/>
          </p:nvSpPr>
          <p:spPr bwMode="auto">
            <a:xfrm>
              <a:off x="5102174" y="2316101"/>
              <a:ext cx="301625" cy="374650"/>
            </a:xfrm>
            <a:custGeom>
              <a:avLst/>
              <a:gdLst>
                <a:gd name="T0" fmla="*/ 793 w 839"/>
                <a:gd name="T1" fmla="*/ 57 h 1042"/>
                <a:gd name="T2" fmla="*/ 793 w 839"/>
                <a:gd name="T3" fmla="*/ 57 h 1042"/>
                <a:gd name="T4" fmla="*/ 419 w 839"/>
                <a:gd name="T5" fmla="*/ 0 h 1042"/>
                <a:gd name="T6" fmla="*/ 45 w 839"/>
                <a:gd name="T7" fmla="*/ 57 h 1042"/>
                <a:gd name="T8" fmla="*/ 0 w 839"/>
                <a:gd name="T9" fmla="*/ 69 h 1042"/>
                <a:gd name="T10" fmla="*/ 0 w 839"/>
                <a:gd name="T11" fmla="*/ 834 h 1042"/>
                <a:gd name="T12" fmla="*/ 419 w 839"/>
                <a:gd name="T13" fmla="*/ 1041 h 1042"/>
                <a:gd name="T14" fmla="*/ 838 w 839"/>
                <a:gd name="T15" fmla="*/ 834 h 1042"/>
                <a:gd name="T16" fmla="*/ 838 w 839"/>
                <a:gd name="T17" fmla="*/ 69 h 1042"/>
                <a:gd name="T18" fmla="*/ 793 w 839"/>
                <a:gd name="T19" fmla="*/ 57 h 1042"/>
                <a:gd name="T20" fmla="*/ 789 w 839"/>
                <a:gd name="T21" fmla="*/ 801 h 1042"/>
                <a:gd name="T22" fmla="*/ 789 w 839"/>
                <a:gd name="T23" fmla="*/ 801 h 1042"/>
                <a:gd name="T24" fmla="*/ 419 w 839"/>
                <a:gd name="T25" fmla="*/ 988 h 1042"/>
                <a:gd name="T26" fmla="*/ 49 w 839"/>
                <a:gd name="T27" fmla="*/ 801 h 1042"/>
                <a:gd name="T28" fmla="*/ 49 w 839"/>
                <a:gd name="T29" fmla="*/ 106 h 1042"/>
                <a:gd name="T30" fmla="*/ 57 w 839"/>
                <a:gd name="T31" fmla="*/ 106 h 1042"/>
                <a:gd name="T32" fmla="*/ 419 w 839"/>
                <a:gd name="T33" fmla="*/ 49 h 1042"/>
                <a:gd name="T34" fmla="*/ 781 w 839"/>
                <a:gd name="T35" fmla="*/ 106 h 1042"/>
                <a:gd name="T36" fmla="*/ 789 w 839"/>
                <a:gd name="T37" fmla="*/ 106 h 1042"/>
                <a:gd name="T38" fmla="*/ 789 w 839"/>
                <a:gd name="T39" fmla="*/ 801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9" h="1042">
                  <a:moveTo>
                    <a:pt x="793" y="57"/>
                  </a:moveTo>
                  <a:lnTo>
                    <a:pt x="793" y="57"/>
                  </a:lnTo>
                  <a:cubicBezTo>
                    <a:pt x="728" y="41"/>
                    <a:pt x="557" y="0"/>
                    <a:pt x="419" y="0"/>
                  </a:cubicBezTo>
                  <a:cubicBezTo>
                    <a:pt x="281" y="0"/>
                    <a:pt x="110" y="41"/>
                    <a:pt x="45" y="5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834"/>
                    <a:pt x="0" y="834"/>
                    <a:pt x="0" y="834"/>
                  </a:cubicBezTo>
                  <a:cubicBezTo>
                    <a:pt x="419" y="1041"/>
                    <a:pt x="419" y="1041"/>
                    <a:pt x="419" y="1041"/>
                  </a:cubicBezTo>
                  <a:cubicBezTo>
                    <a:pt x="838" y="834"/>
                    <a:pt x="838" y="834"/>
                    <a:pt x="838" y="834"/>
                  </a:cubicBezTo>
                  <a:cubicBezTo>
                    <a:pt x="838" y="69"/>
                    <a:pt x="838" y="69"/>
                    <a:pt x="838" y="69"/>
                  </a:cubicBezTo>
                  <a:lnTo>
                    <a:pt x="793" y="57"/>
                  </a:lnTo>
                  <a:close/>
                  <a:moveTo>
                    <a:pt x="789" y="801"/>
                  </a:moveTo>
                  <a:lnTo>
                    <a:pt x="789" y="801"/>
                  </a:lnTo>
                  <a:cubicBezTo>
                    <a:pt x="419" y="988"/>
                    <a:pt x="419" y="988"/>
                    <a:pt x="419" y="988"/>
                  </a:cubicBezTo>
                  <a:cubicBezTo>
                    <a:pt x="49" y="801"/>
                    <a:pt x="49" y="801"/>
                    <a:pt x="49" y="8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122" y="85"/>
                    <a:pt x="285" y="49"/>
                    <a:pt x="419" y="49"/>
                  </a:cubicBezTo>
                  <a:cubicBezTo>
                    <a:pt x="553" y="49"/>
                    <a:pt x="716" y="85"/>
                    <a:pt x="781" y="106"/>
                  </a:cubicBezTo>
                  <a:cubicBezTo>
                    <a:pt x="789" y="106"/>
                    <a:pt x="789" y="106"/>
                    <a:pt x="789" y="106"/>
                  </a:cubicBezTo>
                  <a:lnTo>
                    <a:pt x="789" y="8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4" name="Freeform 1535"/>
            <p:cNvSpPr>
              <a:spLocks noChangeArrowheads="1"/>
            </p:cNvSpPr>
            <p:nvPr/>
          </p:nvSpPr>
          <p:spPr bwMode="auto">
            <a:xfrm>
              <a:off x="5237111" y="2433576"/>
              <a:ext cx="33338" cy="33338"/>
            </a:xfrm>
            <a:custGeom>
              <a:avLst/>
              <a:gdLst>
                <a:gd name="T0" fmla="*/ 45 w 91"/>
                <a:gd name="T1" fmla="*/ 0 h 91"/>
                <a:gd name="T2" fmla="*/ 45 w 91"/>
                <a:gd name="T3" fmla="*/ 0 h 91"/>
                <a:gd name="T4" fmla="*/ 0 w 91"/>
                <a:gd name="T5" fmla="*/ 45 h 91"/>
                <a:gd name="T6" fmla="*/ 45 w 91"/>
                <a:gd name="T7" fmla="*/ 90 h 91"/>
                <a:gd name="T8" fmla="*/ 90 w 91"/>
                <a:gd name="T9" fmla="*/ 45 h 91"/>
                <a:gd name="T10" fmla="*/ 45 w 91"/>
                <a:gd name="T11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1">
                  <a:moveTo>
                    <a:pt x="45" y="0"/>
                  </a:moveTo>
                  <a:lnTo>
                    <a:pt x="45" y="0"/>
                  </a:lnTo>
                  <a:cubicBezTo>
                    <a:pt x="21" y="0"/>
                    <a:pt x="0" y="21"/>
                    <a:pt x="0" y="45"/>
                  </a:cubicBezTo>
                  <a:cubicBezTo>
                    <a:pt x="0" y="70"/>
                    <a:pt x="21" y="90"/>
                    <a:pt x="45" y="90"/>
                  </a:cubicBezTo>
                  <a:cubicBezTo>
                    <a:pt x="69" y="90"/>
                    <a:pt x="90" y="70"/>
                    <a:pt x="90" y="45"/>
                  </a:cubicBezTo>
                  <a:cubicBezTo>
                    <a:pt x="90" y="21"/>
                    <a:pt x="69" y="0"/>
                    <a:pt x="45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5" name="Freeform 1536"/>
            <p:cNvSpPr>
              <a:spLocks noChangeArrowheads="1"/>
            </p:cNvSpPr>
            <p:nvPr/>
          </p:nvSpPr>
          <p:spPr bwMode="auto">
            <a:xfrm>
              <a:off x="5187899" y="2384364"/>
              <a:ext cx="128587" cy="203200"/>
            </a:xfrm>
            <a:custGeom>
              <a:avLst/>
              <a:gdLst>
                <a:gd name="T0" fmla="*/ 179 w 359"/>
                <a:gd name="T1" fmla="*/ 0 h 566"/>
                <a:gd name="T2" fmla="*/ 179 w 359"/>
                <a:gd name="T3" fmla="*/ 0 h 566"/>
                <a:gd name="T4" fmla="*/ 0 w 359"/>
                <a:gd name="T5" fmla="*/ 179 h 566"/>
                <a:gd name="T6" fmla="*/ 69 w 359"/>
                <a:gd name="T7" fmla="*/ 321 h 566"/>
                <a:gd name="T8" fmla="*/ 69 w 359"/>
                <a:gd name="T9" fmla="*/ 565 h 566"/>
                <a:gd name="T10" fmla="*/ 179 w 359"/>
                <a:gd name="T11" fmla="*/ 500 h 566"/>
                <a:gd name="T12" fmla="*/ 285 w 359"/>
                <a:gd name="T13" fmla="*/ 565 h 566"/>
                <a:gd name="T14" fmla="*/ 285 w 359"/>
                <a:gd name="T15" fmla="*/ 321 h 566"/>
                <a:gd name="T16" fmla="*/ 358 w 359"/>
                <a:gd name="T17" fmla="*/ 179 h 566"/>
                <a:gd name="T18" fmla="*/ 179 w 359"/>
                <a:gd name="T19" fmla="*/ 0 h 566"/>
                <a:gd name="T20" fmla="*/ 179 w 359"/>
                <a:gd name="T21" fmla="*/ 313 h 566"/>
                <a:gd name="T22" fmla="*/ 179 w 359"/>
                <a:gd name="T23" fmla="*/ 313 h 566"/>
                <a:gd name="T24" fmla="*/ 45 w 359"/>
                <a:gd name="T25" fmla="*/ 179 h 566"/>
                <a:gd name="T26" fmla="*/ 179 w 359"/>
                <a:gd name="T27" fmla="*/ 49 h 566"/>
                <a:gd name="T28" fmla="*/ 309 w 359"/>
                <a:gd name="T29" fmla="*/ 179 h 566"/>
                <a:gd name="T30" fmla="*/ 179 w 359"/>
                <a:gd name="T31" fmla="*/ 313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9" h="566">
                  <a:moveTo>
                    <a:pt x="179" y="0"/>
                  </a:moveTo>
                  <a:lnTo>
                    <a:pt x="179" y="0"/>
                  </a:lnTo>
                  <a:cubicBezTo>
                    <a:pt x="77" y="0"/>
                    <a:pt x="0" y="81"/>
                    <a:pt x="0" y="179"/>
                  </a:cubicBezTo>
                  <a:cubicBezTo>
                    <a:pt x="0" y="240"/>
                    <a:pt x="29" y="289"/>
                    <a:pt x="69" y="321"/>
                  </a:cubicBezTo>
                  <a:cubicBezTo>
                    <a:pt x="69" y="565"/>
                    <a:pt x="69" y="565"/>
                    <a:pt x="69" y="565"/>
                  </a:cubicBezTo>
                  <a:cubicBezTo>
                    <a:pt x="179" y="500"/>
                    <a:pt x="179" y="500"/>
                    <a:pt x="179" y="500"/>
                  </a:cubicBezTo>
                  <a:cubicBezTo>
                    <a:pt x="285" y="565"/>
                    <a:pt x="285" y="565"/>
                    <a:pt x="285" y="565"/>
                  </a:cubicBezTo>
                  <a:cubicBezTo>
                    <a:pt x="285" y="321"/>
                    <a:pt x="285" y="321"/>
                    <a:pt x="285" y="321"/>
                  </a:cubicBezTo>
                  <a:cubicBezTo>
                    <a:pt x="330" y="289"/>
                    <a:pt x="358" y="240"/>
                    <a:pt x="358" y="179"/>
                  </a:cubicBezTo>
                  <a:cubicBezTo>
                    <a:pt x="358" y="81"/>
                    <a:pt x="277" y="0"/>
                    <a:pt x="179" y="0"/>
                  </a:cubicBezTo>
                  <a:close/>
                  <a:moveTo>
                    <a:pt x="179" y="313"/>
                  </a:moveTo>
                  <a:lnTo>
                    <a:pt x="179" y="313"/>
                  </a:lnTo>
                  <a:cubicBezTo>
                    <a:pt x="106" y="313"/>
                    <a:pt x="45" y="252"/>
                    <a:pt x="45" y="179"/>
                  </a:cubicBezTo>
                  <a:cubicBezTo>
                    <a:pt x="45" y="106"/>
                    <a:pt x="106" y="49"/>
                    <a:pt x="179" y="49"/>
                  </a:cubicBezTo>
                  <a:cubicBezTo>
                    <a:pt x="252" y="49"/>
                    <a:pt x="309" y="106"/>
                    <a:pt x="309" y="179"/>
                  </a:cubicBezTo>
                  <a:cubicBezTo>
                    <a:pt x="309" y="252"/>
                    <a:pt x="252" y="313"/>
                    <a:pt x="179" y="31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16" name="Group 915"/>
          <p:cNvGrpSpPr/>
          <p:nvPr/>
        </p:nvGrpSpPr>
        <p:grpSpPr>
          <a:xfrm>
            <a:off x="8345726" y="2895241"/>
            <a:ext cx="301625" cy="374650"/>
            <a:chOff x="5102174" y="2955510"/>
            <a:chExt cx="301625" cy="374650"/>
          </a:xfrm>
        </p:grpSpPr>
        <p:sp>
          <p:nvSpPr>
            <p:cNvPr id="917" name="Freeform 1537"/>
            <p:cNvSpPr>
              <a:spLocks noChangeArrowheads="1"/>
            </p:cNvSpPr>
            <p:nvPr/>
          </p:nvSpPr>
          <p:spPr bwMode="auto">
            <a:xfrm>
              <a:off x="5110111" y="2963448"/>
              <a:ext cx="284163" cy="357187"/>
            </a:xfrm>
            <a:custGeom>
              <a:avLst/>
              <a:gdLst>
                <a:gd name="T0" fmla="*/ 0 w 791"/>
                <a:gd name="T1" fmla="*/ 793 h 990"/>
                <a:gd name="T2" fmla="*/ 0 w 791"/>
                <a:gd name="T3" fmla="*/ 793 h 990"/>
                <a:gd name="T4" fmla="*/ 0 w 791"/>
                <a:gd name="T5" fmla="*/ 66 h 990"/>
                <a:gd name="T6" fmla="*/ 25 w 791"/>
                <a:gd name="T7" fmla="*/ 57 h 990"/>
                <a:gd name="T8" fmla="*/ 395 w 791"/>
                <a:gd name="T9" fmla="*/ 0 h 990"/>
                <a:gd name="T10" fmla="*/ 765 w 791"/>
                <a:gd name="T11" fmla="*/ 57 h 990"/>
                <a:gd name="T12" fmla="*/ 790 w 791"/>
                <a:gd name="T13" fmla="*/ 66 h 990"/>
                <a:gd name="T14" fmla="*/ 790 w 791"/>
                <a:gd name="T15" fmla="*/ 793 h 990"/>
                <a:gd name="T16" fmla="*/ 395 w 791"/>
                <a:gd name="T17" fmla="*/ 989 h 990"/>
                <a:gd name="T18" fmla="*/ 0 w 791"/>
                <a:gd name="T19" fmla="*/ 793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1" h="990">
                  <a:moveTo>
                    <a:pt x="0" y="793"/>
                  </a:moveTo>
                  <a:lnTo>
                    <a:pt x="0" y="793"/>
                  </a:lnTo>
                  <a:cubicBezTo>
                    <a:pt x="0" y="66"/>
                    <a:pt x="0" y="66"/>
                    <a:pt x="0" y="6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90" y="41"/>
                    <a:pt x="257" y="0"/>
                    <a:pt x="395" y="0"/>
                  </a:cubicBezTo>
                  <a:cubicBezTo>
                    <a:pt x="533" y="0"/>
                    <a:pt x="700" y="41"/>
                    <a:pt x="765" y="57"/>
                  </a:cubicBezTo>
                  <a:cubicBezTo>
                    <a:pt x="790" y="66"/>
                    <a:pt x="790" y="66"/>
                    <a:pt x="790" y="66"/>
                  </a:cubicBezTo>
                  <a:cubicBezTo>
                    <a:pt x="790" y="793"/>
                    <a:pt x="790" y="793"/>
                    <a:pt x="790" y="793"/>
                  </a:cubicBezTo>
                  <a:cubicBezTo>
                    <a:pt x="395" y="989"/>
                    <a:pt x="395" y="989"/>
                    <a:pt x="395" y="989"/>
                  </a:cubicBezTo>
                  <a:cubicBezTo>
                    <a:pt x="0" y="793"/>
                    <a:pt x="0" y="793"/>
                    <a:pt x="0" y="7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8" name="Freeform 1538"/>
            <p:cNvSpPr>
              <a:spLocks noChangeArrowheads="1"/>
            </p:cNvSpPr>
            <p:nvPr/>
          </p:nvSpPr>
          <p:spPr bwMode="auto">
            <a:xfrm>
              <a:off x="5252986" y="2963448"/>
              <a:ext cx="142875" cy="357187"/>
            </a:xfrm>
            <a:custGeom>
              <a:avLst/>
              <a:gdLst>
                <a:gd name="T0" fmla="*/ 0 w 396"/>
                <a:gd name="T1" fmla="*/ 0 h 990"/>
                <a:gd name="T2" fmla="*/ 0 w 396"/>
                <a:gd name="T3" fmla="*/ 0 h 990"/>
                <a:gd name="T4" fmla="*/ 0 w 396"/>
                <a:gd name="T5" fmla="*/ 0 h 990"/>
                <a:gd name="T6" fmla="*/ 0 w 396"/>
                <a:gd name="T7" fmla="*/ 989 h 990"/>
                <a:gd name="T8" fmla="*/ 395 w 396"/>
                <a:gd name="T9" fmla="*/ 793 h 990"/>
                <a:gd name="T10" fmla="*/ 395 w 396"/>
                <a:gd name="T11" fmla="*/ 66 h 990"/>
                <a:gd name="T12" fmla="*/ 370 w 396"/>
                <a:gd name="T13" fmla="*/ 57 h 990"/>
                <a:gd name="T14" fmla="*/ 0 w 396"/>
                <a:gd name="T15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6" h="99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89"/>
                    <a:pt x="0" y="989"/>
                    <a:pt x="0" y="989"/>
                  </a:cubicBezTo>
                  <a:cubicBezTo>
                    <a:pt x="395" y="793"/>
                    <a:pt x="395" y="793"/>
                    <a:pt x="395" y="793"/>
                  </a:cubicBezTo>
                  <a:cubicBezTo>
                    <a:pt x="395" y="66"/>
                    <a:pt x="395" y="66"/>
                    <a:pt x="395" y="66"/>
                  </a:cubicBezTo>
                  <a:cubicBezTo>
                    <a:pt x="370" y="57"/>
                    <a:pt x="370" y="57"/>
                    <a:pt x="370" y="57"/>
                  </a:cubicBezTo>
                  <a:cubicBezTo>
                    <a:pt x="305" y="41"/>
                    <a:pt x="138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9" name="Freeform 1539"/>
            <p:cNvSpPr>
              <a:spLocks noChangeArrowheads="1"/>
            </p:cNvSpPr>
            <p:nvPr/>
          </p:nvSpPr>
          <p:spPr bwMode="auto">
            <a:xfrm>
              <a:off x="5102174" y="2955510"/>
              <a:ext cx="301625" cy="374650"/>
            </a:xfrm>
            <a:custGeom>
              <a:avLst/>
              <a:gdLst>
                <a:gd name="T0" fmla="*/ 793 w 839"/>
                <a:gd name="T1" fmla="*/ 57 h 1042"/>
                <a:gd name="T2" fmla="*/ 793 w 839"/>
                <a:gd name="T3" fmla="*/ 57 h 1042"/>
                <a:gd name="T4" fmla="*/ 419 w 839"/>
                <a:gd name="T5" fmla="*/ 0 h 1042"/>
                <a:gd name="T6" fmla="*/ 45 w 839"/>
                <a:gd name="T7" fmla="*/ 57 h 1042"/>
                <a:gd name="T8" fmla="*/ 0 w 839"/>
                <a:gd name="T9" fmla="*/ 69 h 1042"/>
                <a:gd name="T10" fmla="*/ 0 w 839"/>
                <a:gd name="T11" fmla="*/ 834 h 1042"/>
                <a:gd name="T12" fmla="*/ 419 w 839"/>
                <a:gd name="T13" fmla="*/ 1041 h 1042"/>
                <a:gd name="T14" fmla="*/ 838 w 839"/>
                <a:gd name="T15" fmla="*/ 834 h 1042"/>
                <a:gd name="T16" fmla="*/ 838 w 839"/>
                <a:gd name="T17" fmla="*/ 69 h 1042"/>
                <a:gd name="T18" fmla="*/ 793 w 839"/>
                <a:gd name="T19" fmla="*/ 57 h 1042"/>
                <a:gd name="T20" fmla="*/ 789 w 839"/>
                <a:gd name="T21" fmla="*/ 801 h 1042"/>
                <a:gd name="T22" fmla="*/ 789 w 839"/>
                <a:gd name="T23" fmla="*/ 801 h 1042"/>
                <a:gd name="T24" fmla="*/ 419 w 839"/>
                <a:gd name="T25" fmla="*/ 988 h 1042"/>
                <a:gd name="T26" fmla="*/ 49 w 839"/>
                <a:gd name="T27" fmla="*/ 801 h 1042"/>
                <a:gd name="T28" fmla="*/ 49 w 839"/>
                <a:gd name="T29" fmla="*/ 106 h 1042"/>
                <a:gd name="T30" fmla="*/ 57 w 839"/>
                <a:gd name="T31" fmla="*/ 106 h 1042"/>
                <a:gd name="T32" fmla="*/ 419 w 839"/>
                <a:gd name="T33" fmla="*/ 49 h 1042"/>
                <a:gd name="T34" fmla="*/ 781 w 839"/>
                <a:gd name="T35" fmla="*/ 106 h 1042"/>
                <a:gd name="T36" fmla="*/ 789 w 839"/>
                <a:gd name="T37" fmla="*/ 106 h 1042"/>
                <a:gd name="T38" fmla="*/ 789 w 839"/>
                <a:gd name="T39" fmla="*/ 801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9" h="1042">
                  <a:moveTo>
                    <a:pt x="793" y="57"/>
                  </a:moveTo>
                  <a:lnTo>
                    <a:pt x="793" y="57"/>
                  </a:lnTo>
                  <a:cubicBezTo>
                    <a:pt x="728" y="41"/>
                    <a:pt x="557" y="0"/>
                    <a:pt x="419" y="0"/>
                  </a:cubicBezTo>
                  <a:cubicBezTo>
                    <a:pt x="281" y="0"/>
                    <a:pt x="110" y="41"/>
                    <a:pt x="45" y="5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834"/>
                    <a:pt x="0" y="834"/>
                    <a:pt x="0" y="834"/>
                  </a:cubicBezTo>
                  <a:cubicBezTo>
                    <a:pt x="419" y="1041"/>
                    <a:pt x="419" y="1041"/>
                    <a:pt x="419" y="1041"/>
                  </a:cubicBezTo>
                  <a:cubicBezTo>
                    <a:pt x="838" y="834"/>
                    <a:pt x="838" y="834"/>
                    <a:pt x="838" y="834"/>
                  </a:cubicBezTo>
                  <a:cubicBezTo>
                    <a:pt x="838" y="69"/>
                    <a:pt x="838" y="69"/>
                    <a:pt x="838" y="69"/>
                  </a:cubicBezTo>
                  <a:lnTo>
                    <a:pt x="793" y="57"/>
                  </a:lnTo>
                  <a:close/>
                  <a:moveTo>
                    <a:pt x="789" y="801"/>
                  </a:moveTo>
                  <a:lnTo>
                    <a:pt x="789" y="801"/>
                  </a:lnTo>
                  <a:cubicBezTo>
                    <a:pt x="419" y="988"/>
                    <a:pt x="419" y="988"/>
                    <a:pt x="419" y="988"/>
                  </a:cubicBezTo>
                  <a:cubicBezTo>
                    <a:pt x="49" y="801"/>
                    <a:pt x="49" y="801"/>
                    <a:pt x="49" y="8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122" y="85"/>
                    <a:pt x="285" y="49"/>
                    <a:pt x="419" y="49"/>
                  </a:cubicBezTo>
                  <a:cubicBezTo>
                    <a:pt x="553" y="49"/>
                    <a:pt x="716" y="85"/>
                    <a:pt x="781" y="106"/>
                  </a:cubicBezTo>
                  <a:cubicBezTo>
                    <a:pt x="789" y="106"/>
                    <a:pt x="789" y="106"/>
                    <a:pt x="789" y="106"/>
                  </a:cubicBezTo>
                  <a:lnTo>
                    <a:pt x="789" y="80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0" name="Freeform 1540"/>
            <p:cNvSpPr>
              <a:spLocks noChangeArrowheads="1"/>
            </p:cNvSpPr>
            <p:nvPr/>
          </p:nvSpPr>
          <p:spPr bwMode="auto">
            <a:xfrm>
              <a:off x="5237111" y="3071398"/>
              <a:ext cx="33338" cy="33337"/>
            </a:xfrm>
            <a:custGeom>
              <a:avLst/>
              <a:gdLst>
                <a:gd name="T0" fmla="*/ 45 w 91"/>
                <a:gd name="T1" fmla="*/ 0 h 91"/>
                <a:gd name="T2" fmla="*/ 45 w 91"/>
                <a:gd name="T3" fmla="*/ 0 h 91"/>
                <a:gd name="T4" fmla="*/ 0 w 91"/>
                <a:gd name="T5" fmla="*/ 45 h 91"/>
                <a:gd name="T6" fmla="*/ 45 w 91"/>
                <a:gd name="T7" fmla="*/ 90 h 91"/>
                <a:gd name="T8" fmla="*/ 90 w 91"/>
                <a:gd name="T9" fmla="*/ 45 h 91"/>
                <a:gd name="T10" fmla="*/ 45 w 91"/>
                <a:gd name="T11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1">
                  <a:moveTo>
                    <a:pt x="45" y="0"/>
                  </a:moveTo>
                  <a:lnTo>
                    <a:pt x="45" y="0"/>
                  </a:lnTo>
                  <a:cubicBezTo>
                    <a:pt x="21" y="0"/>
                    <a:pt x="0" y="21"/>
                    <a:pt x="0" y="45"/>
                  </a:cubicBezTo>
                  <a:cubicBezTo>
                    <a:pt x="0" y="70"/>
                    <a:pt x="21" y="90"/>
                    <a:pt x="45" y="90"/>
                  </a:cubicBezTo>
                  <a:cubicBezTo>
                    <a:pt x="69" y="90"/>
                    <a:pt x="90" y="70"/>
                    <a:pt x="90" y="45"/>
                  </a:cubicBezTo>
                  <a:cubicBezTo>
                    <a:pt x="90" y="21"/>
                    <a:pt x="69" y="0"/>
                    <a:pt x="4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1" name="Freeform 1541"/>
            <p:cNvSpPr>
              <a:spLocks noChangeArrowheads="1"/>
            </p:cNvSpPr>
            <p:nvPr/>
          </p:nvSpPr>
          <p:spPr bwMode="auto">
            <a:xfrm>
              <a:off x="5187899" y="3023773"/>
              <a:ext cx="128587" cy="203200"/>
            </a:xfrm>
            <a:custGeom>
              <a:avLst/>
              <a:gdLst>
                <a:gd name="T0" fmla="*/ 179 w 359"/>
                <a:gd name="T1" fmla="*/ 0 h 566"/>
                <a:gd name="T2" fmla="*/ 179 w 359"/>
                <a:gd name="T3" fmla="*/ 0 h 566"/>
                <a:gd name="T4" fmla="*/ 0 w 359"/>
                <a:gd name="T5" fmla="*/ 179 h 566"/>
                <a:gd name="T6" fmla="*/ 69 w 359"/>
                <a:gd name="T7" fmla="*/ 321 h 566"/>
                <a:gd name="T8" fmla="*/ 69 w 359"/>
                <a:gd name="T9" fmla="*/ 565 h 566"/>
                <a:gd name="T10" fmla="*/ 179 w 359"/>
                <a:gd name="T11" fmla="*/ 500 h 566"/>
                <a:gd name="T12" fmla="*/ 285 w 359"/>
                <a:gd name="T13" fmla="*/ 565 h 566"/>
                <a:gd name="T14" fmla="*/ 285 w 359"/>
                <a:gd name="T15" fmla="*/ 321 h 566"/>
                <a:gd name="T16" fmla="*/ 358 w 359"/>
                <a:gd name="T17" fmla="*/ 179 h 566"/>
                <a:gd name="T18" fmla="*/ 179 w 359"/>
                <a:gd name="T19" fmla="*/ 0 h 566"/>
                <a:gd name="T20" fmla="*/ 179 w 359"/>
                <a:gd name="T21" fmla="*/ 313 h 566"/>
                <a:gd name="T22" fmla="*/ 179 w 359"/>
                <a:gd name="T23" fmla="*/ 313 h 566"/>
                <a:gd name="T24" fmla="*/ 45 w 359"/>
                <a:gd name="T25" fmla="*/ 179 h 566"/>
                <a:gd name="T26" fmla="*/ 179 w 359"/>
                <a:gd name="T27" fmla="*/ 49 h 566"/>
                <a:gd name="T28" fmla="*/ 309 w 359"/>
                <a:gd name="T29" fmla="*/ 179 h 566"/>
                <a:gd name="T30" fmla="*/ 179 w 359"/>
                <a:gd name="T31" fmla="*/ 313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9" h="566">
                  <a:moveTo>
                    <a:pt x="179" y="0"/>
                  </a:moveTo>
                  <a:lnTo>
                    <a:pt x="179" y="0"/>
                  </a:lnTo>
                  <a:cubicBezTo>
                    <a:pt x="77" y="0"/>
                    <a:pt x="0" y="81"/>
                    <a:pt x="0" y="179"/>
                  </a:cubicBezTo>
                  <a:cubicBezTo>
                    <a:pt x="0" y="240"/>
                    <a:pt x="29" y="289"/>
                    <a:pt x="69" y="321"/>
                  </a:cubicBezTo>
                  <a:cubicBezTo>
                    <a:pt x="69" y="565"/>
                    <a:pt x="69" y="565"/>
                    <a:pt x="69" y="565"/>
                  </a:cubicBezTo>
                  <a:cubicBezTo>
                    <a:pt x="179" y="500"/>
                    <a:pt x="179" y="500"/>
                    <a:pt x="179" y="500"/>
                  </a:cubicBezTo>
                  <a:cubicBezTo>
                    <a:pt x="285" y="565"/>
                    <a:pt x="285" y="565"/>
                    <a:pt x="285" y="565"/>
                  </a:cubicBezTo>
                  <a:cubicBezTo>
                    <a:pt x="285" y="321"/>
                    <a:pt x="285" y="321"/>
                    <a:pt x="285" y="321"/>
                  </a:cubicBezTo>
                  <a:cubicBezTo>
                    <a:pt x="330" y="289"/>
                    <a:pt x="358" y="240"/>
                    <a:pt x="358" y="179"/>
                  </a:cubicBezTo>
                  <a:cubicBezTo>
                    <a:pt x="358" y="81"/>
                    <a:pt x="277" y="0"/>
                    <a:pt x="179" y="0"/>
                  </a:cubicBezTo>
                  <a:close/>
                  <a:moveTo>
                    <a:pt x="179" y="313"/>
                  </a:moveTo>
                  <a:lnTo>
                    <a:pt x="179" y="313"/>
                  </a:lnTo>
                  <a:cubicBezTo>
                    <a:pt x="106" y="313"/>
                    <a:pt x="45" y="252"/>
                    <a:pt x="45" y="179"/>
                  </a:cubicBezTo>
                  <a:cubicBezTo>
                    <a:pt x="45" y="106"/>
                    <a:pt x="106" y="49"/>
                    <a:pt x="179" y="49"/>
                  </a:cubicBezTo>
                  <a:cubicBezTo>
                    <a:pt x="252" y="49"/>
                    <a:pt x="309" y="106"/>
                    <a:pt x="309" y="179"/>
                  </a:cubicBezTo>
                  <a:cubicBezTo>
                    <a:pt x="309" y="252"/>
                    <a:pt x="252" y="313"/>
                    <a:pt x="179" y="3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2" name="Group 921"/>
          <p:cNvGrpSpPr/>
          <p:nvPr/>
        </p:nvGrpSpPr>
        <p:grpSpPr>
          <a:xfrm>
            <a:off x="8345726" y="3516550"/>
            <a:ext cx="301625" cy="374650"/>
            <a:chOff x="5102174" y="3545499"/>
            <a:chExt cx="301625" cy="374650"/>
          </a:xfrm>
        </p:grpSpPr>
        <p:sp>
          <p:nvSpPr>
            <p:cNvPr id="923" name="Freeform 1542"/>
            <p:cNvSpPr>
              <a:spLocks noChangeArrowheads="1"/>
            </p:cNvSpPr>
            <p:nvPr/>
          </p:nvSpPr>
          <p:spPr bwMode="auto">
            <a:xfrm>
              <a:off x="5110111" y="3553436"/>
              <a:ext cx="284163" cy="357188"/>
            </a:xfrm>
            <a:custGeom>
              <a:avLst/>
              <a:gdLst>
                <a:gd name="T0" fmla="*/ 0 w 791"/>
                <a:gd name="T1" fmla="*/ 793 h 990"/>
                <a:gd name="T2" fmla="*/ 0 w 791"/>
                <a:gd name="T3" fmla="*/ 793 h 990"/>
                <a:gd name="T4" fmla="*/ 0 w 791"/>
                <a:gd name="T5" fmla="*/ 66 h 990"/>
                <a:gd name="T6" fmla="*/ 25 w 791"/>
                <a:gd name="T7" fmla="*/ 57 h 990"/>
                <a:gd name="T8" fmla="*/ 395 w 791"/>
                <a:gd name="T9" fmla="*/ 0 h 990"/>
                <a:gd name="T10" fmla="*/ 765 w 791"/>
                <a:gd name="T11" fmla="*/ 57 h 990"/>
                <a:gd name="T12" fmla="*/ 790 w 791"/>
                <a:gd name="T13" fmla="*/ 66 h 990"/>
                <a:gd name="T14" fmla="*/ 790 w 791"/>
                <a:gd name="T15" fmla="*/ 793 h 990"/>
                <a:gd name="T16" fmla="*/ 395 w 791"/>
                <a:gd name="T17" fmla="*/ 989 h 990"/>
                <a:gd name="T18" fmla="*/ 0 w 791"/>
                <a:gd name="T19" fmla="*/ 793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1" h="990">
                  <a:moveTo>
                    <a:pt x="0" y="793"/>
                  </a:moveTo>
                  <a:lnTo>
                    <a:pt x="0" y="793"/>
                  </a:lnTo>
                  <a:cubicBezTo>
                    <a:pt x="0" y="66"/>
                    <a:pt x="0" y="66"/>
                    <a:pt x="0" y="66"/>
                  </a:cubicBezTo>
                  <a:cubicBezTo>
                    <a:pt x="25" y="57"/>
                    <a:pt x="25" y="57"/>
                    <a:pt x="25" y="57"/>
                  </a:cubicBezTo>
                  <a:cubicBezTo>
                    <a:pt x="90" y="41"/>
                    <a:pt x="257" y="0"/>
                    <a:pt x="395" y="0"/>
                  </a:cubicBezTo>
                  <a:cubicBezTo>
                    <a:pt x="533" y="0"/>
                    <a:pt x="700" y="41"/>
                    <a:pt x="765" y="57"/>
                  </a:cubicBezTo>
                  <a:cubicBezTo>
                    <a:pt x="790" y="66"/>
                    <a:pt x="790" y="66"/>
                    <a:pt x="790" y="66"/>
                  </a:cubicBezTo>
                  <a:cubicBezTo>
                    <a:pt x="790" y="793"/>
                    <a:pt x="790" y="793"/>
                    <a:pt x="790" y="793"/>
                  </a:cubicBezTo>
                  <a:cubicBezTo>
                    <a:pt x="395" y="989"/>
                    <a:pt x="395" y="989"/>
                    <a:pt x="395" y="989"/>
                  </a:cubicBezTo>
                  <a:cubicBezTo>
                    <a:pt x="0" y="793"/>
                    <a:pt x="0" y="793"/>
                    <a:pt x="0" y="7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" name="Freeform 1543"/>
            <p:cNvSpPr>
              <a:spLocks noChangeArrowheads="1"/>
            </p:cNvSpPr>
            <p:nvPr/>
          </p:nvSpPr>
          <p:spPr bwMode="auto">
            <a:xfrm>
              <a:off x="5252986" y="3553436"/>
              <a:ext cx="142875" cy="357188"/>
            </a:xfrm>
            <a:custGeom>
              <a:avLst/>
              <a:gdLst>
                <a:gd name="T0" fmla="*/ 0 w 396"/>
                <a:gd name="T1" fmla="*/ 0 h 990"/>
                <a:gd name="T2" fmla="*/ 0 w 396"/>
                <a:gd name="T3" fmla="*/ 0 h 990"/>
                <a:gd name="T4" fmla="*/ 0 w 396"/>
                <a:gd name="T5" fmla="*/ 0 h 990"/>
                <a:gd name="T6" fmla="*/ 0 w 396"/>
                <a:gd name="T7" fmla="*/ 989 h 990"/>
                <a:gd name="T8" fmla="*/ 395 w 396"/>
                <a:gd name="T9" fmla="*/ 793 h 990"/>
                <a:gd name="T10" fmla="*/ 395 w 396"/>
                <a:gd name="T11" fmla="*/ 66 h 990"/>
                <a:gd name="T12" fmla="*/ 370 w 396"/>
                <a:gd name="T13" fmla="*/ 57 h 990"/>
                <a:gd name="T14" fmla="*/ 0 w 396"/>
                <a:gd name="T15" fmla="*/ 0 h 9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6" h="99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89"/>
                    <a:pt x="0" y="989"/>
                    <a:pt x="0" y="989"/>
                  </a:cubicBezTo>
                  <a:cubicBezTo>
                    <a:pt x="395" y="793"/>
                    <a:pt x="395" y="793"/>
                    <a:pt x="395" y="793"/>
                  </a:cubicBezTo>
                  <a:cubicBezTo>
                    <a:pt x="395" y="66"/>
                    <a:pt x="395" y="66"/>
                    <a:pt x="395" y="66"/>
                  </a:cubicBezTo>
                  <a:cubicBezTo>
                    <a:pt x="370" y="57"/>
                    <a:pt x="370" y="57"/>
                    <a:pt x="370" y="57"/>
                  </a:cubicBezTo>
                  <a:cubicBezTo>
                    <a:pt x="305" y="41"/>
                    <a:pt x="13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5" name="Freeform 1544"/>
            <p:cNvSpPr>
              <a:spLocks noChangeArrowheads="1"/>
            </p:cNvSpPr>
            <p:nvPr/>
          </p:nvSpPr>
          <p:spPr bwMode="auto">
            <a:xfrm>
              <a:off x="5102174" y="3545499"/>
              <a:ext cx="301625" cy="374650"/>
            </a:xfrm>
            <a:custGeom>
              <a:avLst/>
              <a:gdLst>
                <a:gd name="T0" fmla="*/ 793 w 839"/>
                <a:gd name="T1" fmla="*/ 57 h 1042"/>
                <a:gd name="T2" fmla="*/ 793 w 839"/>
                <a:gd name="T3" fmla="*/ 57 h 1042"/>
                <a:gd name="T4" fmla="*/ 419 w 839"/>
                <a:gd name="T5" fmla="*/ 0 h 1042"/>
                <a:gd name="T6" fmla="*/ 45 w 839"/>
                <a:gd name="T7" fmla="*/ 57 h 1042"/>
                <a:gd name="T8" fmla="*/ 0 w 839"/>
                <a:gd name="T9" fmla="*/ 69 h 1042"/>
                <a:gd name="T10" fmla="*/ 0 w 839"/>
                <a:gd name="T11" fmla="*/ 834 h 1042"/>
                <a:gd name="T12" fmla="*/ 419 w 839"/>
                <a:gd name="T13" fmla="*/ 1041 h 1042"/>
                <a:gd name="T14" fmla="*/ 838 w 839"/>
                <a:gd name="T15" fmla="*/ 834 h 1042"/>
                <a:gd name="T16" fmla="*/ 838 w 839"/>
                <a:gd name="T17" fmla="*/ 69 h 1042"/>
                <a:gd name="T18" fmla="*/ 793 w 839"/>
                <a:gd name="T19" fmla="*/ 57 h 1042"/>
                <a:gd name="T20" fmla="*/ 789 w 839"/>
                <a:gd name="T21" fmla="*/ 801 h 1042"/>
                <a:gd name="T22" fmla="*/ 789 w 839"/>
                <a:gd name="T23" fmla="*/ 801 h 1042"/>
                <a:gd name="T24" fmla="*/ 419 w 839"/>
                <a:gd name="T25" fmla="*/ 988 h 1042"/>
                <a:gd name="T26" fmla="*/ 49 w 839"/>
                <a:gd name="T27" fmla="*/ 801 h 1042"/>
                <a:gd name="T28" fmla="*/ 49 w 839"/>
                <a:gd name="T29" fmla="*/ 106 h 1042"/>
                <a:gd name="T30" fmla="*/ 57 w 839"/>
                <a:gd name="T31" fmla="*/ 106 h 1042"/>
                <a:gd name="T32" fmla="*/ 419 w 839"/>
                <a:gd name="T33" fmla="*/ 49 h 1042"/>
                <a:gd name="T34" fmla="*/ 781 w 839"/>
                <a:gd name="T35" fmla="*/ 106 h 1042"/>
                <a:gd name="T36" fmla="*/ 789 w 839"/>
                <a:gd name="T37" fmla="*/ 106 h 1042"/>
                <a:gd name="T38" fmla="*/ 789 w 839"/>
                <a:gd name="T39" fmla="*/ 801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9" h="1042">
                  <a:moveTo>
                    <a:pt x="793" y="57"/>
                  </a:moveTo>
                  <a:lnTo>
                    <a:pt x="793" y="57"/>
                  </a:lnTo>
                  <a:cubicBezTo>
                    <a:pt x="728" y="41"/>
                    <a:pt x="557" y="0"/>
                    <a:pt x="419" y="0"/>
                  </a:cubicBezTo>
                  <a:cubicBezTo>
                    <a:pt x="281" y="0"/>
                    <a:pt x="110" y="41"/>
                    <a:pt x="45" y="57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834"/>
                    <a:pt x="0" y="834"/>
                    <a:pt x="0" y="834"/>
                  </a:cubicBezTo>
                  <a:cubicBezTo>
                    <a:pt x="419" y="1041"/>
                    <a:pt x="419" y="1041"/>
                    <a:pt x="419" y="1041"/>
                  </a:cubicBezTo>
                  <a:cubicBezTo>
                    <a:pt x="838" y="834"/>
                    <a:pt x="838" y="834"/>
                    <a:pt x="838" y="834"/>
                  </a:cubicBezTo>
                  <a:cubicBezTo>
                    <a:pt x="838" y="69"/>
                    <a:pt x="838" y="69"/>
                    <a:pt x="838" y="69"/>
                  </a:cubicBezTo>
                  <a:lnTo>
                    <a:pt x="793" y="57"/>
                  </a:lnTo>
                  <a:close/>
                  <a:moveTo>
                    <a:pt x="789" y="801"/>
                  </a:moveTo>
                  <a:lnTo>
                    <a:pt x="789" y="801"/>
                  </a:lnTo>
                  <a:cubicBezTo>
                    <a:pt x="419" y="988"/>
                    <a:pt x="419" y="988"/>
                    <a:pt x="419" y="988"/>
                  </a:cubicBezTo>
                  <a:cubicBezTo>
                    <a:pt x="49" y="801"/>
                    <a:pt x="49" y="801"/>
                    <a:pt x="49" y="801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57" y="106"/>
                    <a:pt x="57" y="106"/>
                    <a:pt x="57" y="106"/>
                  </a:cubicBezTo>
                  <a:cubicBezTo>
                    <a:pt x="122" y="85"/>
                    <a:pt x="285" y="49"/>
                    <a:pt x="419" y="49"/>
                  </a:cubicBezTo>
                  <a:cubicBezTo>
                    <a:pt x="553" y="49"/>
                    <a:pt x="716" y="85"/>
                    <a:pt x="781" y="106"/>
                  </a:cubicBezTo>
                  <a:cubicBezTo>
                    <a:pt x="789" y="106"/>
                    <a:pt x="789" y="106"/>
                    <a:pt x="789" y="106"/>
                  </a:cubicBezTo>
                  <a:lnTo>
                    <a:pt x="789" y="80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" name="Freeform 1545"/>
            <p:cNvSpPr>
              <a:spLocks noChangeArrowheads="1"/>
            </p:cNvSpPr>
            <p:nvPr/>
          </p:nvSpPr>
          <p:spPr bwMode="auto">
            <a:xfrm>
              <a:off x="5237111" y="3662974"/>
              <a:ext cx="33338" cy="33337"/>
            </a:xfrm>
            <a:custGeom>
              <a:avLst/>
              <a:gdLst>
                <a:gd name="T0" fmla="*/ 45 w 91"/>
                <a:gd name="T1" fmla="*/ 0 h 91"/>
                <a:gd name="T2" fmla="*/ 45 w 91"/>
                <a:gd name="T3" fmla="*/ 0 h 91"/>
                <a:gd name="T4" fmla="*/ 0 w 91"/>
                <a:gd name="T5" fmla="*/ 45 h 91"/>
                <a:gd name="T6" fmla="*/ 45 w 91"/>
                <a:gd name="T7" fmla="*/ 90 h 91"/>
                <a:gd name="T8" fmla="*/ 90 w 91"/>
                <a:gd name="T9" fmla="*/ 45 h 91"/>
                <a:gd name="T10" fmla="*/ 45 w 91"/>
                <a:gd name="T11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1">
                  <a:moveTo>
                    <a:pt x="45" y="0"/>
                  </a:moveTo>
                  <a:lnTo>
                    <a:pt x="45" y="0"/>
                  </a:lnTo>
                  <a:cubicBezTo>
                    <a:pt x="21" y="0"/>
                    <a:pt x="0" y="21"/>
                    <a:pt x="0" y="45"/>
                  </a:cubicBezTo>
                  <a:cubicBezTo>
                    <a:pt x="0" y="70"/>
                    <a:pt x="21" y="90"/>
                    <a:pt x="45" y="90"/>
                  </a:cubicBezTo>
                  <a:cubicBezTo>
                    <a:pt x="69" y="90"/>
                    <a:pt x="90" y="70"/>
                    <a:pt x="90" y="45"/>
                  </a:cubicBezTo>
                  <a:cubicBezTo>
                    <a:pt x="90" y="21"/>
                    <a:pt x="69" y="0"/>
                    <a:pt x="4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" name="Freeform 1546"/>
            <p:cNvSpPr>
              <a:spLocks noChangeArrowheads="1"/>
            </p:cNvSpPr>
            <p:nvPr/>
          </p:nvSpPr>
          <p:spPr bwMode="auto">
            <a:xfrm>
              <a:off x="5187899" y="3613761"/>
              <a:ext cx="128587" cy="203200"/>
            </a:xfrm>
            <a:custGeom>
              <a:avLst/>
              <a:gdLst>
                <a:gd name="T0" fmla="*/ 179 w 359"/>
                <a:gd name="T1" fmla="*/ 0 h 566"/>
                <a:gd name="T2" fmla="*/ 179 w 359"/>
                <a:gd name="T3" fmla="*/ 0 h 566"/>
                <a:gd name="T4" fmla="*/ 0 w 359"/>
                <a:gd name="T5" fmla="*/ 179 h 566"/>
                <a:gd name="T6" fmla="*/ 69 w 359"/>
                <a:gd name="T7" fmla="*/ 321 h 566"/>
                <a:gd name="T8" fmla="*/ 69 w 359"/>
                <a:gd name="T9" fmla="*/ 565 h 566"/>
                <a:gd name="T10" fmla="*/ 179 w 359"/>
                <a:gd name="T11" fmla="*/ 500 h 566"/>
                <a:gd name="T12" fmla="*/ 285 w 359"/>
                <a:gd name="T13" fmla="*/ 565 h 566"/>
                <a:gd name="T14" fmla="*/ 285 w 359"/>
                <a:gd name="T15" fmla="*/ 321 h 566"/>
                <a:gd name="T16" fmla="*/ 358 w 359"/>
                <a:gd name="T17" fmla="*/ 179 h 566"/>
                <a:gd name="T18" fmla="*/ 179 w 359"/>
                <a:gd name="T19" fmla="*/ 0 h 566"/>
                <a:gd name="T20" fmla="*/ 179 w 359"/>
                <a:gd name="T21" fmla="*/ 313 h 566"/>
                <a:gd name="T22" fmla="*/ 179 w 359"/>
                <a:gd name="T23" fmla="*/ 313 h 566"/>
                <a:gd name="T24" fmla="*/ 45 w 359"/>
                <a:gd name="T25" fmla="*/ 179 h 566"/>
                <a:gd name="T26" fmla="*/ 179 w 359"/>
                <a:gd name="T27" fmla="*/ 49 h 566"/>
                <a:gd name="T28" fmla="*/ 309 w 359"/>
                <a:gd name="T29" fmla="*/ 179 h 566"/>
                <a:gd name="T30" fmla="*/ 179 w 359"/>
                <a:gd name="T31" fmla="*/ 313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9" h="566">
                  <a:moveTo>
                    <a:pt x="179" y="0"/>
                  </a:moveTo>
                  <a:lnTo>
                    <a:pt x="179" y="0"/>
                  </a:lnTo>
                  <a:cubicBezTo>
                    <a:pt x="77" y="0"/>
                    <a:pt x="0" y="81"/>
                    <a:pt x="0" y="179"/>
                  </a:cubicBezTo>
                  <a:cubicBezTo>
                    <a:pt x="0" y="240"/>
                    <a:pt x="29" y="289"/>
                    <a:pt x="69" y="321"/>
                  </a:cubicBezTo>
                  <a:cubicBezTo>
                    <a:pt x="69" y="565"/>
                    <a:pt x="69" y="565"/>
                    <a:pt x="69" y="565"/>
                  </a:cubicBezTo>
                  <a:cubicBezTo>
                    <a:pt x="179" y="500"/>
                    <a:pt x="179" y="500"/>
                    <a:pt x="179" y="500"/>
                  </a:cubicBezTo>
                  <a:cubicBezTo>
                    <a:pt x="285" y="565"/>
                    <a:pt x="285" y="565"/>
                    <a:pt x="285" y="565"/>
                  </a:cubicBezTo>
                  <a:cubicBezTo>
                    <a:pt x="285" y="321"/>
                    <a:pt x="285" y="321"/>
                    <a:pt x="285" y="321"/>
                  </a:cubicBezTo>
                  <a:cubicBezTo>
                    <a:pt x="330" y="289"/>
                    <a:pt x="358" y="240"/>
                    <a:pt x="358" y="179"/>
                  </a:cubicBezTo>
                  <a:cubicBezTo>
                    <a:pt x="358" y="81"/>
                    <a:pt x="277" y="0"/>
                    <a:pt x="179" y="0"/>
                  </a:cubicBezTo>
                  <a:close/>
                  <a:moveTo>
                    <a:pt x="179" y="313"/>
                  </a:moveTo>
                  <a:lnTo>
                    <a:pt x="179" y="313"/>
                  </a:lnTo>
                  <a:cubicBezTo>
                    <a:pt x="106" y="313"/>
                    <a:pt x="45" y="252"/>
                    <a:pt x="45" y="179"/>
                  </a:cubicBezTo>
                  <a:cubicBezTo>
                    <a:pt x="45" y="106"/>
                    <a:pt x="106" y="49"/>
                    <a:pt x="179" y="49"/>
                  </a:cubicBezTo>
                  <a:cubicBezTo>
                    <a:pt x="252" y="49"/>
                    <a:pt x="309" y="106"/>
                    <a:pt x="309" y="179"/>
                  </a:cubicBezTo>
                  <a:cubicBezTo>
                    <a:pt x="309" y="252"/>
                    <a:pt x="252" y="313"/>
                    <a:pt x="179" y="3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8" name="Group 927"/>
          <p:cNvGrpSpPr/>
          <p:nvPr/>
        </p:nvGrpSpPr>
        <p:grpSpPr>
          <a:xfrm>
            <a:off x="8249682" y="4080218"/>
            <a:ext cx="493712" cy="493712"/>
            <a:chOff x="5000574" y="4068251"/>
            <a:chExt cx="493712" cy="493712"/>
          </a:xfrm>
        </p:grpSpPr>
        <p:sp>
          <p:nvSpPr>
            <p:cNvPr id="929" name="Freeform 1547"/>
            <p:cNvSpPr>
              <a:spLocks noChangeArrowheads="1"/>
            </p:cNvSpPr>
            <p:nvPr/>
          </p:nvSpPr>
          <p:spPr bwMode="auto">
            <a:xfrm>
              <a:off x="5000574" y="406825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0" name="Freeform 1548"/>
            <p:cNvSpPr>
              <a:spLocks noChangeArrowheads="1"/>
            </p:cNvSpPr>
            <p:nvPr/>
          </p:nvSpPr>
          <p:spPr bwMode="auto">
            <a:xfrm>
              <a:off x="5000574" y="406825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1" name="Freeform 1549"/>
            <p:cNvSpPr>
              <a:spLocks noChangeArrowheads="1"/>
            </p:cNvSpPr>
            <p:nvPr/>
          </p:nvSpPr>
          <p:spPr bwMode="auto">
            <a:xfrm>
              <a:off x="5122811" y="4160326"/>
              <a:ext cx="250825" cy="312737"/>
            </a:xfrm>
            <a:custGeom>
              <a:avLst/>
              <a:gdLst>
                <a:gd name="T0" fmla="*/ 0 w 695"/>
                <a:gd name="T1" fmla="*/ 697 h 869"/>
                <a:gd name="T2" fmla="*/ 0 w 695"/>
                <a:gd name="T3" fmla="*/ 697 h 869"/>
                <a:gd name="T4" fmla="*/ 0 w 695"/>
                <a:gd name="T5" fmla="*/ 57 h 869"/>
                <a:gd name="T6" fmla="*/ 22 w 695"/>
                <a:gd name="T7" fmla="*/ 50 h 869"/>
                <a:gd name="T8" fmla="*/ 347 w 695"/>
                <a:gd name="T9" fmla="*/ 0 h 869"/>
                <a:gd name="T10" fmla="*/ 672 w 695"/>
                <a:gd name="T11" fmla="*/ 50 h 869"/>
                <a:gd name="T12" fmla="*/ 694 w 695"/>
                <a:gd name="T13" fmla="*/ 57 h 869"/>
                <a:gd name="T14" fmla="*/ 694 w 695"/>
                <a:gd name="T15" fmla="*/ 697 h 869"/>
                <a:gd name="T16" fmla="*/ 347 w 695"/>
                <a:gd name="T17" fmla="*/ 868 h 869"/>
                <a:gd name="T18" fmla="*/ 0 w 695"/>
                <a:gd name="T19" fmla="*/ 697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5" h="869">
                  <a:moveTo>
                    <a:pt x="0" y="697"/>
                  </a:moveTo>
                  <a:lnTo>
                    <a:pt x="0" y="697"/>
                  </a:lnTo>
                  <a:cubicBezTo>
                    <a:pt x="0" y="57"/>
                    <a:pt x="0" y="57"/>
                    <a:pt x="0" y="57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79" y="36"/>
                    <a:pt x="226" y="0"/>
                    <a:pt x="347" y="0"/>
                  </a:cubicBezTo>
                  <a:cubicBezTo>
                    <a:pt x="469" y="0"/>
                    <a:pt x="615" y="36"/>
                    <a:pt x="672" y="50"/>
                  </a:cubicBezTo>
                  <a:cubicBezTo>
                    <a:pt x="694" y="57"/>
                    <a:pt x="694" y="57"/>
                    <a:pt x="694" y="57"/>
                  </a:cubicBezTo>
                  <a:cubicBezTo>
                    <a:pt x="694" y="697"/>
                    <a:pt x="694" y="697"/>
                    <a:pt x="694" y="697"/>
                  </a:cubicBezTo>
                  <a:cubicBezTo>
                    <a:pt x="347" y="868"/>
                    <a:pt x="347" y="868"/>
                    <a:pt x="347" y="868"/>
                  </a:cubicBezTo>
                  <a:lnTo>
                    <a:pt x="0" y="6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" name="Freeform 1550"/>
            <p:cNvSpPr>
              <a:spLocks noChangeArrowheads="1"/>
            </p:cNvSpPr>
            <p:nvPr/>
          </p:nvSpPr>
          <p:spPr bwMode="auto">
            <a:xfrm>
              <a:off x="5114874" y="4152388"/>
              <a:ext cx="265112" cy="328613"/>
            </a:xfrm>
            <a:custGeom>
              <a:avLst/>
              <a:gdLst>
                <a:gd name="T0" fmla="*/ 697 w 737"/>
                <a:gd name="T1" fmla="*/ 50 h 915"/>
                <a:gd name="T2" fmla="*/ 697 w 737"/>
                <a:gd name="T3" fmla="*/ 50 h 915"/>
                <a:gd name="T4" fmla="*/ 368 w 737"/>
                <a:gd name="T5" fmla="*/ 0 h 915"/>
                <a:gd name="T6" fmla="*/ 39 w 737"/>
                <a:gd name="T7" fmla="*/ 50 h 915"/>
                <a:gd name="T8" fmla="*/ 0 w 737"/>
                <a:gd name="T9" fmla="*/ 61 h 915"/>
                <a:gd name="T10" fmla="*/ 0 w 737"/>
                <a:gd name="T11" fmla="*/ 732 h 915"/>
                <a:gd name="T12" fmla="*/ 368 w 737"/>
                <a:gd name="T13" fmla="*/ 914 h 915"/>
                <a:gd name="T14" fmla="*/ 736 w 737"/>
                <a:gd name="T15" fmla="*/ 732 h 915"/>
                <a:gd name="T16" fmla="*/ 736 w 737"/>
                <a:gd name="T17" fmla="*/ 61 h 915"/>
                <a:gd name="T18" fmla="*/ 697 w 737"/>
                <a:gd name="T19" fmla="*/ 50 h 915"/>
                <a:gd name="T20" fmla="*/ 693 w 737"/>
                <a:gd name="T21" fmla="*/ 704 h 915"/>
                <a:gd name="T22" fmla="*/ 693 w 737"/>
                <a:gd name="T23" fmla="*/ 704 h 915"/>
                <a:gd name="T24" fmla="*/ 368 w 737"/>
                <a:gd name="T25" fmla="*/ 868 h 915"/>
                <a:gd name="T26" fmla="*/ 43 w 737"/>
                <a:gd name="T27" fmla="*/ 704 h 915"/>
                <a:gd name="T28" fmla="*/ 43 w 737"/>
                <a:gd name="T29" fmla="*/ 93 h 915"/>
                <a:gd name="T30" fmla="*/ 50 w 737"/>
                <a:gd name="T31" fmla="*/ 93 h 915"/>
                <a:gd name="T32" fmla="*/ 368 w 737"/>
                <a:gd name="T33" fmla="*/ 43 h 915"/>
                <a:gd name="T34" fmla="*/ 686 w 737"/>
                <a:gd name="T35" fmla="*/ 93 h 915"/>
                <a:gd name="T36" fmla="*/ 693 w 737"/>
                <a:gd name="T37" fmla="*/ 93 h 915"/>
                <a:gd name="T38" fmla="*/ 693 w 737"/>
                <a:gd name="T39" fmla="*/ 704 h 915"/>
                <a:gd name="T40" fmla="*/ 697 w 737"/>
                <a:gd name="T41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37" h="915">
                  <a:moveTo>
                    <a:pt x="697" y="50"/>
                  </a:moveTo>
                  <a:lnTo>
                    <a:pt x="697" y="50"/>
                  </a:lnTo>
                  <a:cubicBezTo>
                    <a:pt x="640" y="36"/>
                    <a:pt x="490" y="0"/>
                    <a:pt x="368" y="0"/>
                  </a:cubicBezTo>
                  <a:cubicBezTo>
                    <a:pt x="247" y="0"/>
                    <a:pt x="96" y="36"/>
                    <a:pt x="39" y="5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732"/>
                    <a:pt x="0" y="732"/>
                    <a:pt x="0" y="732"/>
                  </a:cubicBezTo>
                  <a:cubicBezTo>
                    <a:pt x="368" y="914"/>
                    <a:pt x="368" y="914"/>
                    <a:pt x="368" y="914"/>
                  </a:cubicBezTo>
                  <a:cubicBezTo>
                    <a:pt x="736" y="732"/>
                    <a:pt x="736" y="732"/>
                    <a:pt x="736" y="732"/>
                  </a:cubicBezTo>
                  <a:cubicBezTo>
                    <a:pt x="736" y="61"/>
                    <a:pt x="736" y="61"/>
                    <a:pt x="736" y="61"/>
                  </a:cubicBezTo>
                  <a:cubicBezTo>
                    <a:pt x="697" y="50"/>
                    <a:pt x="697" y="50"/>
                    <a:pt x="697" y="50"/>
                  </a:cubicBezTo>
                  <a:lnTo>
                    <a:pt x="693" y="704"/>
                  </a:lnTo>
                  <a:lnTo>
                    <a:pt x="693" y="704"/>
                  </a:lnTo>
                  <a:cubicBezTo>
                    <a:pt x="368" y="868"/>
                    <a:pt x="368" y="868"/>
                    <a:pt x="368" y="868"/>
                  </a:cubicBezTo>
                  <a:cubicBezTo>
                    <a:pt x="43" y="704"/>
                    <a:pt x="43" y="704"/>
                    <a:pt x="43" y="704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107" y="75"/>
                    <a:pt x="250" y="43"/>
                    <a:pt x="368" y="43"/>
                  </a:cubicBezTo>
                  <a:cubicBezTo>
                    <a:pt x="486" y="43"/>
                    <a:pt x="629" y="75"/>
                    <a:pt x="686" y="93"/>
                  </a:cubicBezTo>
                  <a:cubicBezTo>
                    <a:pt x="693" y="93"/>
                    <a:pt x="693" y="93"/>
                    <a:pt x="693" y="93"/>
                  </a:cubicBezTo>
                  <a:cubicBezTo>
                    <a:pt x="693" y="704"/>
                    <a:pt x="693" y="704"/>
                    <a:pt x="693" y="704"/>
                  </a:cubicBezTo>
                  <a:lnTo>
                    <a:pt x="697" y="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3" name="Freeform 1551"/>
            <p:cNvSpPr>
              <a:spLocks noChangeArrowheads="1"/>
            </p:cNvSpPr>
            <p:nvPr/>
          </p:nvSpPr>
          <p:spPr bwMode="auto">
            <a:xfrm>
              <a:off x="5233936" y="4255576"/>
              <a:ext cx="28575" cy="28575"/>
            </a:xfrm>
            <a:custGeom>
              <a:avLst/>
              <a:gdLst>
                <a:gd name="T0" fmla="*/ 39 w 79"/>
                <a:gd name="T1" fmla="*/ 0 h 79"/>
                <a:gd name="T2" fmla="*/ 39 w 79"/>
                <a:gd name="T3" fmla="*/ 0 h 79"/>
                <a:gd name="T4" fmla="*/ 0 w 79"/>
                <a:gd name="T5" fmla="*/ 39 h 79"/>
                <a:gd name="T6" fmla="*/ 39 w 79"/>
                <a:gd name="T7" fmla="*/ 78 h 79"/>
                <a:gd name="T8" fmla="*/ 78 w 79"/>
                <a:gd name="T9" fmla="*/ 39 h 79"/>
                <a:gd name="T10" fmla="*/ 39 w 79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79">
                  <a:moveTo>
                    <a:pt x="39" y="0"/>
                  </a:moveTo>
                  <a:lnTo>
                    <a:pt x="39" y="0"/>
                  </a:lnTo>
                  <a:cubicBezTo>
                    <a:pt x="18" y="0"/>
                    <a:pt x="0" y="18"/>
                    <a:pt x="0" y="39"/>
                  </a:cubicBezTo>
                  <a:cubicBezTo>
                    <a:pt x="0" y="60"/>
                    <a:pt x="18" y="78"/>
                    <a:pt x="39" y="78"/>
                  </a:cubicBezTo>
                  <a:cubicBezTo>
                    <a:pt x="60" y="78"/>
                    <a:pt x="78" y="60"/>
                    <a:pt x="78" y="39"/>
                  </a:cubicBezTo>
                  <a:cubicBezTo>
                    <a:pt x="78" y="18"/>
                    <a:pt x="60" y="0"/>
                    <a:pt x="3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4" name="Freeform 1552"/>
            <p:cNvSpPr>
              <a:spLocks noChangeArrowheads="1"/>
            </p:cNvSpPr>
            <p:nvPr/>
          </p:nvSpPr>
          <p:spPr bwMode="auto">
            <a:xfrm>
              <a:off x="5191074" y="4212713"/>
              <a:ext cx="112712" cy="179388"/>
            </a:xfrm>
            <a:custGeom>
              <a:avLst/>
              <a:gdLst>
                <a:gd name="T0" fmla="*/ 157 w 315"/>
                <a:gd name="T1" fmla="*/ 0 h 497"/>
                <a:gd name="T2" fmla="*/ 157 w 315"/>
                <a:gd name="T3" fmla="*/ 0 h 497"/>
                <a:gd name="T4" fmla="*/ 0 w 315"/>
                <a:gd name="T5" fmla="*/ 157 h 497"/>
                <a:gd name="T6" fmla="*/ 61 w 315"/>
                <a:gd name="T7" fmla="*/ 282 h 497"/>
                <a:gd name="T8" fmla="*/ 61 w 315"/>
                <a:gd name="T9" fmla="*/ 496 h 497"/>
                <a:gd name="T10" fmla="*/ 157 w 315"/>
                <a:gd name="T11" fmla="*/ 439 h 497"/>
                <a:gd name="T12" fmla="*/ 250 w 315"/>
                <a:gd name="T13" fmla="*/ 496 h 497"/>
                <a:gd name="T14" fmla="*/ 250 w 315"/>
                <a:gd name="T15" fmla="*/ 282 h 497"/>
                <a:gd name="T16" fmla="*/ 314 w 315"/>
                <a:gd name="T17" fmla="*/ 157 h 497"/>
                <a:gd name="T18" fmla="*/ 157 w 315"/>
                <a:gd name="T19" fmla="*/ 0 h 497"/>
                <a:gd name="T20" fmla="*/ 157 w 315"/>
                <a:gd name="T21" fmla="*/ 275 h 497"/>
                <a:gd name="T22" fmla="*/ 157 w 315"/>
                <a:gd name="T23" fmla="*/ 275 h 497"/>
                <a:gd name="T24" fmla="*/ 39 w 315"/>
                <a:gd name="T25" fmla="*/ 157 h 497"/>
                <a:gd name="T26" fmla="*/ 157 w 315"/>
                <a:gd name="T27" fmla="*/ 43 h 497"/>
                <a:gd name="T28" fmla="*/ 271 w 315"/>
                <a:gd name="T29" fmla="*/ 157 h 497"/>
                <a:gd name="T30" fmla="*/ 157 w 315"/>
                <a:gd name="T31" fmla="*/ 275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5" h="497">
                  <a:moveTo>
                    <a:pt x="157" y="0"/>
                  </a:moveTo>
                  <a:lnTo>
                    <a:pt x="157" y="0"/>
                  </a:lnTo>
                  <a:cubicBezTo>
                    <a:pt x="68" y="0"/>
                    <a:pt x="0" y="71"/>
                    <a:pt x="0" y="157"/>
                  </a:cubicBezTo>
                  <a:cubicBezTo>
                    <a:pt x="0" y="211"/>
                    <a:pt x="25" y="253"/>
                    <a:pt x="61" y="282"/>
                  </a:cubicBezTo>
                  <a:cubicBezTo>
                    <a:pt x="61" y="496"/>
                    <a:pt x="61" y="496"/>
                    <a:pt x="61" y="496"/>
                  </a:cubicBezTo>
                  <a:cubicBezTo>
                    <a:pt x="157" y="439"/>
                    <a:pt x="157" y="439"/>
                    <a:pt x="157" y="439"/>
                  </a:cubicBezTo>
                  <a:cubicBezTo>
                    <a:pt x="250" y="496"/>
                    <a:pt x="250" y="496"/>
                    <a:pt x="250" y="496"/>
                  </a:cubicBezTo>
                  <a:cubicBezTo>
                    <a:pt x="250" y="282"/>
                    <a:pt x="250" y="282"/>
                    <a:pt x="250" y="282"/>
                  </a:cubicBezTo>
                  <a:cubicBezTo>
                    <a:pt x="289" y="253"/>
                    <a:pt x="314" y="211"/>
                    <a:pt x="314" y="157"/>
                  </a:cubicBezTo>
                  <a:cubicBezTo>
                    <a:pt x="314" y="71"/>
                    <a:pt x="243" y="0"/>
                    <a:pt x="157" y="0"/>
                  </a:cubicBezTo>
                  <a:close/>
                  <a:moveTo>
                    <a:pt x="157" y="275"/>
                  </a:moveTo>
                  <a:lnTo>
                    <a:pt x="157" y="275"/>
                  </a:lnTo>
                  <a:cubicBezTo>
                    <a:pt x="93" y="275"/>
                    <a:pt x="39" y="221"/>
                    <a:pt x="39" y="157"/>
                  </a:cubicBezTo>
                  <a:cubicBezTo>
                    <a:pt x="39" y="93"/>
                    <a:pt x="93" y="43"/>
                    <a:pt x="157" y="43"/>
                  </a:cubicBezTo>
                  <a:cubicBezTo>
                    <a:pt x="221" y="43"/>
                    <a:pt x="271" y="93"/>
                    <a:pt x="271" y="157"/>
                  </a:cubicBezTo>
                  <a:cubicBezTo>
                    <a:pt x="271" y="221"/>
                    <a:pt x="221" y="275"/>
                    <a:pt x="157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5" name="Freeform 1553"/>
            <p:cNvSpPr>
              <a:spLocks noChangeArrowheads="1"/>
            </p:cNvSpPr>
            <p:nvPr/>
          </p:nvSpPr>
          <p:spPr bwMode="auto">
            <a:xfrm>
              <a:off x="5114874" y="4174613"/>
              <a:ext cx="379412" cy="387350"/>
            </a:xfrm>
            <a:custGeom>
              <a:avLst/>
              <a:gdLst>
                <a:gd name="T0" fmla="*/ 736 w 1055"/>
                <a:gd name="T1" fmla="*/ 0 h 1076"/>
                <a:gd name="T2" fmla="*/ 736 w 1055"/>
                <a:gd name="T3" fmla="*/ 671 h 1076"/>
                <a:gd name="T4" fmla="*/ 368 w 1055"/>
                <a:gd name="T5" fmla="*/ 853 h 1076"/>
                <a:gd name="T6" fmla="*/ 0 w 1055"/>
                <a:gd name="T7" fmla="*/ 671 h 1076"/>
                <a:gd name="T8" fmla="*/ 407 w 1055"/>
                <a:gd name="T9" fmla="*/ 1075 h 1076"/>
                <a:gd name="T10" fmla="*/ 1054 w 1055"/>
                <a:gd name="T11" fmla="*/ 1075 h 1076"/>
                <a:gd name="T12" fmla="*/ 1054 w 1055"/>
                <a:gd name="T13" fmla="*/ 318 h 1076"/>
                <a:gd name="T14" fmla="*/ 736 w 1055"/>
                <a:gd name="T15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5" h="1076">
                  <a:moveTo>
                    <a:pt x="736" y="0"/>
                  </a:moveTo>
                  <a:lnTo>
                    <a:pt x="736" y="671"/>
                  </a:lnTo>
                  <a:lnTo>
                    <a:pt x="368" y="853"/>
                  </a:lnTo>
                  <a:lnTo>
                    <a:pt x="0" y="671"/>
                  </a:lnTo>
                  <a:lnTo>
                    <a:pt x="407" y="1075"/>
                  </a:lnTo>
                  <a:lnTo>
                    <a:pt x="1054" y="1075"/>
                  </a:lnTo>
                  <a:lnTo>
                    <a:pt x="1054" y="318"/>
                  </a:lnTo>
                  <a:lnTo>
                    <a:pt x="7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6" name="Freeform 1554"/>
            <p:cNvSpPr>
              <a:spLocks noChangeArrowheads="1"/>
            </p:cNvSpPr>
            <p:nvPr/>
          </p:nvSpPr>
          <p:spPr bwMode="auto">
            <a:xfrm>
              <a:off x="5114874" y="4174613"/>
              <a:ext cx="379412" cy="387350"/>
            </a:xfrm>
            <a:custGeom>
              <a:avLst/>
              <a:gdLst>
                <a:gd name="T0" fmla="*/ 736 w 1055"/>
                <a:gd name="T1" fmla="*/ 0 h 1076"/>
                <a:gd name="T2" fmla="*/ 736 w 1055"/>
                <a:gd name="T3" fmla="*/ 671 h 1076"/>
                <a:gd name="T4" fmla="*/ 368 w 1055"/>
                <a:gd name="T5" fmla="*/ 853 h 1076"/>
                <a:gd name="T6" fmla="*/ 0 w 1055"/>
                <a:gd name="T7" fmla="*/ 671 h 1076"/>
                <a:gd name="T8" fmla="*/ 407 w 1055"/>
                <a:gd name="T9" fmla="*/ 1075 h 1076"/>
                <a:gd name="T10" fmla="*/ 1054 w 1055"/>
                <a:gd name="T11" fmla="*/ 1075 h 1076"/>
                <a:gd name="T12" fmla="*/ 1054 w 1055"/>
                <a:gd name="T13" fmla="*/ 318 h 1076"/>
                <a:gd name="T14" fmla="*/ 736 w 1055"/>
                <a:gd name="T15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5" h="1076">
                  <a:moveTo>
                    <a:pt x="736" y="0"/>
                  </a:moveTo>
                  <a:lnTo>
                    <a:pt x="736" y="671"/>
                  </a:lnTo>
                  <a:lnTo>
                    <a:pt x="368" y="853"/>
                  </a:lnTo>
                  <a:lnTo>
                    <a:pt x="0" y="671"/>
                  </a:lnTo>
                  <a:lnTo>
                    <a:pt x="407" y="1075"/>
                  </a:lnTo>
                  <a:lnTo>
                    <a:pt x="1054" y="1075"/>
                  </a:lnTo>
                  <a:lnTo>
                    <a:pt x="1054" y="318"/>
                  </a:lnTo>
                  <a:lnTo>
                    <a:pt x="7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7" name="Freeform 1555"/>
            <p:cNvSpPr>
              <a:spLocks noChangeArrowheads="1"/>
            </p:cNvSpPr>
            <p:nvPr/>
          </p:nvSpPr>
          <p:spPr bwMode="auto">
            <a:xfrm>
              <a:off x="5114874" y="4415913"/>
              <a:ext cx="265112" cy="65088"/>
            </a:xfrm>
            <a:custGeom>
              <a:avLst/>
              <a:gdLst>
                <a:gd name="T0" fmla="*/ 0 w 737"/>
                <a:gd name="T1" fmla="*/ 0 h 183"/>
                <a:gd name="T2" fmla="*/ 0 w 737"/>
                <a:gd name="T3" fmla="*/ 0 h 183"/>
                <a:gd name="T4" fmla="*/ 368 w 737"/>
                <a:gd name="T5" fmla="*/ 182 h 183"/>
                <a:gd name="T6" fmla="*/ 736 w 737"/>
                <a:gd name="T7" fmla="*/ 0 h 183"/>
                <a:gd name="T8" fmla="*/ 368 w 737"/>
                <a:gd name="T9" fmla="*/ 182 h 183"/>
                <a:gd name="T10" fmla="*/ 0 w 737"/>
                <a:gd name="T1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7" h="183">
                  <a:moveTo>
                    <a:pt x="0" y="0"/>
                  </a:moveTo>
                  <a:lnTo>
                    <a:pt x="0" y="0"/>
                  </a:lnTo>
                  <a:lnTo>
                    <a:pt x="368" y="182"/>
                  </a:lnTo>
                  <a:lnTo>
                    <a:pt x="736" y="0"/>
                  </a:lnTo>
                  <a:lnTo>
                    <a:pt x="368" y="18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8" name="Freeform 1556"/>
            <p:cNvSpPr>
              <a:spLocks noChangeArrowheads="1"/>
            </p:cNvSpPr>
            <p:nvPr/>
          </p:nvSpPr>
          <p:spPr bwMode="auto">
            <a:xfrm>
              <a:off x="5114874" y="4415913"/>
              <a:ext cx="265112" cy="65088"/>
            </a:xfrm>
            <a:custGeom>
              <a:avLst/>
              <a:gdLst>
                <a:gd name="T0" fmla="*/ 0 w 737"/>
                <a:gd name="T1" fmla="*/ 0 h 183"/>
                <a:gd name="T2" fmla="*/ 0 w 737"/>
                <a:gd name="T3" fmla="*/ 0 h 183"/>
                <a:gd name="T4" fmla="*/ 368 w 737"/>
                <a:gd name="T5" fmla="*/ 182 h 183"/>
                <a:gd name="T6" fmla="*/ 736 w 737"/>
                <a:gd name="T7" fmla="*/ 0 h 183"/>
                <a:gd name="T8" fmla="*/ 368 w 737"/>
                <a:gd name="T9" fmla="*/ 182 h 183"/>
                <a:gd name="T10" fmla="*/ 0 w 737"/>
                <a:gd name="T1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7" h="183">
                  <a:moveTo>
                    <a:pt x="0" y="0"/>
                  </a:moveTo>
                  <a:lnTo>
                    <a:pt x="0" y="0"/>
                  </a:lnTo>
                  <a:lnTo>
                    <a:pt x="368" y="182"/>
                  </a:lnTo>
                  <a:lnTo>
                    <a:pt x="736" y="0"/>
                  </a:lnTo>
                  <a:lnTo>
                    <a:pt x="368" y="18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39" name="Group 938"/>
          <p:cNvGrpSpPr/>
          <p:nvPr/>
        </p:nvGrpSpPr>
        <p:grpSpPr>
          <a:xfrm>
            <a:off x="3495304" y="1692767"/>
            <a:ext cx="328613" cy="339725"/>
            <a:chOff x="5060315" y="1667193"/>
            <a:chExt cx="328613" cy="339725"/>
          </a:xfrm>
        </p:grpSpPr>
        <p:sp>
          <p:nvSpPr>
            <p:cNvPr id="940" name="Freeform 917"/>
            <p:cNvSpPr>
              <a:spLocks noChangeArrowheads="1"/>
            </p:cNvSpPr>
            <p:nvPr/>
          </p:nvSpPr>
          <p:spPr bwMode="auto">
            <a:xfrm>
              <a:off x="5227003" y="1676718"/>
              <a:ext cx="109537" cy="163512"/>
            </a:xfrm>
            <a:custGeom>
              <a:avLst/>
              <a:gdLst>
                <a:gd name="T0" fmla="*/ 0 w 303"/>
                <a:gd name="T1" fmla="*/ 0 h 456"/>
                <a:gd name="T2" fmla="*/ 0 w 303"/>
                <a:gd name="T3" fmla="*/ 0 h 456"/>
                <a:gd name="T4" fmla="*/ 0 w 303"/>
                <a:gd name="T5" fmla="*/ 455 h 456"/>
                <a:gd name="T6" fmla="*/ 283 w 303"/>
                <a:gd name="T7" fmla="*/ 455 h 456"/>
                <a:gd name="T8" fmla="*/ 302 w 303"/>
                <a:gd name="T9" fmla="*/ 304 h 456"/>
                <a:gd name="T10" fmla="*/ 0 w 303"/>
                <a:gd name="T1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456">
                  <a:moveTo>
                    <a:pt x="0" y="0"/>
                  </a:moveTo>
                  <a:lnTo>
                    <a:pt x="0" y="0"/>
                  </a:lnTo>
                  <a:cubicBezTo>
                    <a:pt x="0" y="455"/>
                    <a:pt x="0" y="455"/>
                    <a:pt x="0" y="455"/>
                  </a:cubicBezTo>
                  <a:cubicBezTo>
                    <a:pt x="283" y="455"/>
                    <a:pt x="283" y="455"/>
                    <a:pt x="283" y="455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1" name="Freeform 918"/>
            <p:cNvSpPr>
              <a:spLocks noChangeArrowheads="1"/>
            </p:cNvSpPr>
            <p:nvPr/>
          </p:nvSpPr>
          <p:spPr bwMode="auto">
            <a:xfrm>
              <a:off x="5117465" y="1676718"/>
              <a:ext cx="109538" cy="163512"/>
            </a:xfrm>
            <a:custGeom>
              <a:avLst/>
              <a:gdLst>
                <a:gd name="T0" fmla="*/ 302 w 303"/>
                <a:gd name="T1" fmla="*/ 0 h 456"/>
                <a:gd name="T2" fmla="*/ 302 w 303"/>
                <a:gd name="T3" fmla="*/ 0 h 456"/>
                <a:gd name="T4" fmla="*/ 0 w 303"/>
                <a:gd name="T5" fmla="*/ 304 h 456"/>
                <a:gd name="T6" fmla="*/ 18 w 303"/>
                <a:gd name="T7" fmla="*/ 455 h 456"/>
                <a:gd name="T8" fmla="*/ 302 w 303"/>
                <a:gd name="T9" fmla="*/ 455 h 456"/>
                <a:gd name="T10" fmla="*/ 302 w 303"/>
                <a:gd name="T1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456">
                  <a:moveTo>
                    <a:pt x="302" y="0"/>
                  </a:moveTo>
                  <a:lnTo>
                    <a:pt x="302" y="0"/>
                  </a:lnTo>
                  <a:cubicBezTo>
                    <a:pt x="134" y="0"/>
                    <a:pt x="0" y="135"/>
                    <a:pt x="0" y="304"/>
                  </a:cubicBezTo>
                  <a:cubicBezTo>
                    <a:pt x="18" y="455"/>
                    <a:pt x="18" y="455"/>
                    <a:pt x="18" y="455"/>
                  </a:cubicBezTo>
                  <a:cubicBezTo>
                    <a:pt x="302" y="455"/>
                    <a:pt x="302" y="455"/>
                    <a:pt x="302" y="455"/>
                  </a:cubicBezTo>
                  <a:cubicBezTo>
                    <a:pt x="302" y="0"/>
                    <a:pt x="302" y="0"/>
                    <a:pt x="3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2" name="Freeform 919"/>
            <p:cNvSpPr>
              <a:spLocks noChangeArrowheads="1"/>
            </p:cNvSpPr>
            <p:nvPr/>
          </p:nvSpPr>
          <p:spPr bwMode="auto">
            <a:xfrm>
              <a:off x="5227003" y="1676718"/>
              <a:ext cx="1587" cy="163512"/>
            </a:xfrm>
            <a:custGeom>
              <a:avLst/>
              <a:gdLst>
                <a:gd name="T0" fmla="*/ 0 w 1"/>
                <a:gd name="T1" fmla="*/ 0 h 456"/>
                <a:gd name="T2" fmla="*/ 0 w 1"/>
                <a:gd name="T3" fmla="*/ 0 h 456"/>
                <a:gd name="T4" fmla="*/ 0 w 1"/>
                <a:gd name="T5" fmla="*/ 455 h 456"/>
                <a:gd name="T6" fmla="*/ 0 w 1"/>
                <a:gd name="T7" fmla="*/ 455 h 456"/>
                <a:gd name="T8" fmla="*/ 0 w 1"/>
                <a:gd name="T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56">
                  <a:moveTo>
                    <a:pt x="0" y="0"/>
                  </a:moveTo>
                  <a:lnTo>
                    <a:pt x="0" y="0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0"/>
                  </a:lnTo>
                </a:path>
              </a:pathLst>
            </a:custGeom>
            <a:solidFill>
              <a:srgbClr val="DFDFD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3" name="Freeform 920"/>
            <p:cNvSpPr>
              <a:spLocks noChangeArrowheads="1"/>
            </p:cNvSpPr>
            <p:nvPr/>
          </p:nvSpPr>
          <p:spPr bwMode="auto">
            <a:xfrm>
              <a:off x="5227003" y="1676718"/>
              <a:ext cx="1587" cy="163512"/>
            </a:xfrm>
            <a:custGeom>
              <a:avLst/>
              <a:gdLst>
                <a:gd name="T0" fmla="*/ 0 w 1"/>
                <a:gd name="T1" fmla="*/ 0 h 456"/>
                <a:gd name="T2" fmla="*/ 0 w 1"/>
                <a:gd name="T3" fmla="*/ 0 h 456"/>
                <a:gd name="T4" fmla="*/ 0 w 1"/>
                <a:gd name="T5" fmla="*/ 455 h 456"/>
                <a:gd name="T6" fmla="*/ 0 w 1"/>
                <a:gd name="T7" fmla="*/ 455 h 456"/>
                <a:gd name="T8" fmla="*/ 0 w 1"/>
                <a:gd name="T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56">
                  <a:moveTo>
                    <a:pt x="0" y="0"/>
                  </a:moveTo>
                  <a:lnTo>
                    <a:pt x="0" y="0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0"/>
                  </a:lnTo>
                </a:path>
              </a:pathLst>
            </a:custGeom>
            <a:solidFill>
              <a:srgbClr val="DFDFD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4" name="Freeform 921"/>
            <p:cNvSpPr>
              <a:spLocks noChangeArrowheads="1"/>
            </p:cNvSpPr>
            <p:nvPr/>
          </p:nvSpPr>
          <p:spPr bwMode="auto">
            <a:xfrm>
              <a:off x="5068253" y="1848168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5" name="Freeform 922"/>
            <p:cNvSpPr>
              <a:spLocks noChangeArrowheads="1"/>
            </p:cNvSpPr>
            <p:nvPr/>
          </p:nvSpPr>
          <p:spPr bwMode="auto">
            <a:xfrm>
              <a:off x="5068253" y="1848168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6" name="Freeform 923"/>
            <p:cNvSpPr>
              <a:spLocks noChangeArrowheads="1"/>
            </p:cNvSpPr>
            <p:nvPr/>
          </p:nvSpPr>
          <p:spPr bwMode="auto">
            <a:xfrm>
              <a:off x="5060315" y="1840230"/>
              <a:ext cx="328613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7" name="Freeform 924"/>
            <p:cNvSpPr>
              <a:spLocks noChangeArrowheads="1"/>
            </p:cNvSpPr>
            <p:nvPr/>
          </p:nvSpPr>
          <p:spPr bwMode="auto">
            <a:xfrm>
              <a:off x="5060315" y="1840230"/>
              <a:ext cx="328613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8" name="Freeform 925"/>
            <p:cNvSpPr>
              <a:spLocks noChangeArrowheads="1"/>
            </p:cNvSpPr>
            <p:nvPr/>
          </p:nvSpPr>
          <p:spPr bwMode="auto">
            <a:xfrm>
              <a:off x="5060315" y="1840230"/>
              <a:ext cx="328613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  <a:gd name="T10" fmla="*/ 45 w 915"/>
                <a:gd name="T11" fmla="*/ 417 h 463"/>
                <a:gd name="T12" fmla="*/ 873 w 915"/>
                <a:gd name="T13" fmla="*/ 417 h 463"/>
                <a:gd name="T14" fmla="*/ 873 w 915"/>
                <a:gd name="T15" fmla="*/ 45 h 463"/>
                <a:gd name="T16" fmla="*/ 45 w 915"/>
                <a:gd name="T17" fmla="*/ 45 h 463"/>
                <a:gd name="T18" fmla="*/ 45 w 915"/>
                <a:gd name="T19" fmla="*/ 41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  <a:close/>
                  <a:moveTo>
                    <a:pt x="45" y="417"/>
                  </a:moveTo>
                  <a:lnTo>
                    <a:pt x="873" y="417"/>
                  </a:lnTo>
                  <a:lnTo>
                    <a:pt x="873" y="45"/>
                  </a:lnTo>
                  <a:lnTo>
                    <a:pt x="45" y="45"/>
                  </a:lnTo>
                  <a:lnTo>
                    <a:pt x="45" y="4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9" name="Freeform 926"/>
            <p:cNvSpPr>
              <a:spLocks noChangeArrowheads="1"/>
            </p:cNvSpPr>
            <p:nvPr/>
          </p:nvSpPr>
          <p:spPr bwMode="auto">
            <a:xfrm>
              <a:off x="5060315" y="1840230"/>
              <a:ext cx="328613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0" name="Freeform 927"/>
            <p:cNvSpPr>
              <a:spLocks noChangeArrowheads="1"/>
            </p:cNvSpPr>
            <p:nvPr/>
          </p:nvSpPr>
          <p:spPr bwMode="auto">
            <a:xfrm>
              <a:off x="5077778" y="1856105"/>
              <a:ext cx="298450" cy="134938"/>
            </a:xfrm>
            <a:custGeom>
              <a:avLst/>
              <a:gdLst>
                <a:gd name="T0" fmla="*/ 0 w 829"/>
                <a:gd name="T1" fmla="*/ 372 h 373"/>
                <a:gd name="T2" fmla="*/ 828 w 829"/>
                <a:gd name="T3" fmla="*/ 372 h 373"/>
                <a:gd name="T4" fmla="*/ 828 w 829"/>
                <a:gd name="T5" fmla="*/ 0 h 373"/>
                <a:gd name="T6" fmla="*/ 0 w 829"/>
                <a:gd name="T7" fmla="*/ 0 h 373"/>
                <a:gd name="T8" fmla="*/ 0 w 829"/>
                <a:gd name="T9" fmla="*/ 37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372"/>
                  </a:move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  <a:lnTo>
                    <a:pt x="0" y="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1" name="Freeform 928"/>
            <p:cNvSpPr>
              <a:spLocks noChangeArrowheads="1"/>
            </p:cNvSpPr>
            <p:nvPr/>
          </p:nvSpPr>
          <p:spPr bwMode="auto">
            <a:xfrm>
              <a:off x="5147628" y="1749743"/>
              <a:ext cx="158750" cy="90487"/>
            </a:xfrm>
            <a:custGeom>
              <a:avLst/>
              <a:gdLst>
                <a:gd name="T0" fmla="*/ 33 w 441"/>
                <a:gd name="T1" fmla="*/ 249 h 250"/>
                <a:gd name="T2" fmla="*/ 33 w 441"/>
                <a:gd name="T3" fmla="*/ 249 h 250"/>
                <a:gd name="T4" fmla="*/ 406 w 441"/>
                <a:gd name="T5" fmla="*/ 249 h 250"/>
                <a:gd name="T6" fmla="*/ 440 w 441"/>
                <a:gd name="T7" fmla="*/ 76 h 250"/>
                <a:gd name="T8" fmla="*/ 440 w 441"/>
                <a:gd name="T9" fmla="*/ 64 h 250"/>
                <a:gd name="T10" fmla="*/ 429 w 441"/>
                <a:gd name="T11" fmla="*/ 57 h 250"/>
                <a:gd name="T12" fmla="*/ 220 w 441"/>
                <a:gd name="T13" fmla="*/ 0 h 250"/>
                <a:gd name="T14" fmla="*/ 11 w 441"/>
                <a:gd name="T15" fmla="*/ 57 h 250"/>
                <a:gd name="T16" fmla="*/ 0 w 441"/>
                <a:gd name="T17" fmla="*/ 64 h 250"/>
                <a:gd name="T18" fmla="*/ 0 w 441"/>
                <a:gd name="T19" fmla="*/ 76 h 250"/>
                <a:gd name="T20" fmla="*/ 33 w 441"/>
                <a:gd name="T21" fmla="*/ 249 h 250"/>
                <a:gd name="T22" fmla="*/ 350 w 441"/>
                <a:gd name="T23" fmla="*/ 106 h 250"/>
                <a:gd name="T24" fmla="*/ 350 w 441"/>
                <a:gd name="T25" fmla="*/ 106 h 250"/>
                <a:gd name="T26" fmla="*/ 250 w 441"/>
                <a:gd name="T27" fmla="*/ 177 h 250"/>
                <a:gd name="T28" fmla="*/ 350 w 441"/>
                <a:gd name="T29" fmla="*/ 106 h 250"/>
                <a:gd name="T30" fmla="*/ 89 w 441"/>
                <a:gd name="T31" fmla="*/ 106 h 250"/>
                <a:gd name="T32" fmla="*/ 89 w 441"/>
                <a:gd name="T33" fmla="*/ 106 h 250"/>
                <a:gd name="T34" fmla="*/ 190 w 441"/>
                <a:gd name="T35" fmla="*/ 177 h 250"/>
                <a:gd name="T36" fmla="*/ 89 w 441"/>
                <a:gd name="T37" fmla="*/ 10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1" h="250">
                  <a:moveTo>
                    <a:pt x="33" y="249"/>
                  </a:moveTo>
                  <a:lnTo>
                    <a:pt x="33" y="249"/>
                  </a:lnTo>
                  <a:cubicBezTo>
                    <a:pt x="406" y="249"/>
                    <a:pt x="406" y="249"/>
                    <a:pt x="406" y="249"/>
                  </a:cubicBezTo>
                  <a:cubicBezTo>
                    <a:pt x="421" y="200"/>
                    <a:pt x="433" y="140"/>
                    <a:pt x="440" y="76"/>
                  </a:cubicBezTo>
                  <a:cubicBezTo>
                    <a:pt x="440" y="64"/>
                    <a:pt x="440" y="64"/>
                    <a:pt x="440" y="64"/>
                  </a:cubicBezTo>
                  <a:cubicBezTo>
                    <a:pt x="429" y="57"/>
                    <a:pt x="429" y="57"/>
                    <a:pt x="429" y="57"/>
                  </a:cubicBezTo>
                  <a:cubicBezTo>
                    <a:pt x="425" y="57"/>
                    <a:pt x="343" y="0"/>
                    <a:pt x="220" y="0"/>
                  </a:cubicBezTo>
                  <a:cubicBezTo>
                    <a:pt x="97" y="0"/>
                    <a:pt x="15" y="57"/>
                    <a:pt x="11" y="57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" y="140"/>
                    <a:pt x="18" y="200"/>
                    <a:pt x="33" y="249"/>
                  </a:cubicBezTo>
                  <a:close/>
                  <a:moveTo>
                    <a:pt x="350" y="106"/>
                  </a:moveTo>
                  <a:lnTo>
                    <a:pt x="350" y="106"/>
                  </a:lnTo>
                  <a:cubicBezTo>
                    <a:pt x="369" y="237"/>
                    <a:pt x="250" y="177"/>
                    <a:pt x="250" y="177"/>
                  </a:cubicBezTo>
                  <a:lnTo>
                    <a:pt x="350" y="106"/>
                  </a:lnTo>
                  <a:close/>
                  <a:moveTo>
                    <a:pt x="89" y="106"/>
                  </a:moveTo>
                  <a:lnTo>
                    <a:pt x="89" y="106"/>
                  </a:lnTo>
                  <a:cubicBezTo>
                    <a:pt x="190" y="177"/>
                    <a:pt x="190" y="177"/>
                    <a:pt x="190" y="177"/>
                  </a:cubicBezTo>
                  <a:cubicBezTo>
                    <a:pt x="190" y="177"/>
                    <a:pt x="71" y="237"/>
                    <a:pt x="89" y="10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2" name="Freeform 929"/>
            <p:cNvSpPr>
              <a:spLocks noChangeArrowheads="1"/>
            </p:cNvSpPr>
            <p:nvPr/>
          </p:nvSpPr>
          <p:spPr bwMode="auto">
            <a:xfrm>
              <a:off x="5109528" y="1667193"/>
              <a:ext cx="233362" cy="173037"/>
            </a:xfrm>
            <a:custGeom>
              <a:avLst/>
              <a:gdLst>
                <a:gd name="T0" fmla="*/ 64 w 650"/>
                <a:gd name="T1" fmla="*/ 478 h 479"/>
                <a:gd name="T2" fmla="*/ 64 w 650"/>
                <a:gd name="T3" fmla="*/ 478 h 479"/>
                <a:gd name="T4" fmla="*/ 45 w 650"/>
                <a:gd name="T5" fmla="*/ 327 h 479"/>
                <a:gd name="T6" fmla="*/ 325 w 650"/>
                <a:gd name="T7" fmla="*/ 45 h 479"/>
                <a:gd name="T8" fmla="*/ 605 w 650"/>
                <a:gd name="T9" fmla="*/ 327 h 479"/>
                <a:gd name="T10" fmla="*/ 586 w 650"/>
                <a:gd name="T11" fmla="*/ 478 h 479"/>
                <a:gd name="T12" fmla="*/ 631 w 650"/>
                <a:gd name="T13" fmla="*/ 478 h 479"/>
                <a:gd name="T14" fmla="*/ 649 w 650"/>
                <a:gd name="T15" fmla="*/ 331 h 479"/>
                <a:gd name="T16" fmla="*/ 649 w 650"/>
                <a:gd name="T17" fmla="*/ 327 h 479"/>
                <a:gd name="T18" fmla="*/ 325 w 650"/>
                <a:gd name="T19" fmla="*/ 0 h 479"/>
                <a:gd name="T20" fmla="*/ 0 w 650"/>
                <a:gd name="T21" fmla="*/ 327 h 479"/>
                <a:gd name="T22" fmla="*/ 19 w 650"/>
                <a:gd name="T23" fmla="*/ 478 h 479"/>
                <a:gd name="T24" fmla="*/ 64 w 650"/>
                <a:gd name="T25" fmla="*/ 47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0" h="479">
                  <a:moveTo>
                    <a:pt x="64" y="478"/>
                  </a:moveTo>
                  <a:lnTo>
                    <a:pt x="64" y="478"/>
                  </a:lnTo>
                  <a:cubicBezTo>
                    <a:pt x="45" y="327"/>
                    <a:pt x="45" y="327"/>
                    <a:pt x="45" y="327"/>
                  </a:cubicBezTo>
                  <a:cubicBezTo>
                    <a:pt x="45" y="169"/>
                    <a:pt x="172" y="45"/>
                    <a:pt x="325" y="45"/>
                  </a:cubicBezTo>
                  <a:cubicBezTo>
                    <a:pt x="478" y="45"/>
                    <a:pt x="605" y="169"/>
                    <a:pt x="605" y="327"/>
                  </a:cubicBezTo>
                  <a:cubicBezTo>
                    <a:pt x="586" y="478"/>
                    <a:pt x="586" y="478"/>
                    <a:pt x="586" y="478"/>
                  </a:cubicBezTo>
                  <a:cubicBezTo>
                    <a:pt x="631" y="478"/>
                    <a:pt x="631" y="478"/>
                    <a:pt x="631" y="478"/>
                  </a:cubicBezTo>
                  <a:cubicBezTo>
                    <a:pt x="649" y="331"/>
                    <a:pt x="649" y="331"/>
                    <a:pt x="649" y="331"/>
                  </a:cubicBezTo>
                  <a:cubicBezTo>
                    <a:pt x="649" y="327"/>
                    <a:pt x="649" y="327"/>
                    <a:pt x="649" y="327"/>
                  </a:cubicBezTo>
                  <a:cubicBezTo>
                    <a:pt x="649" y="147"/>
                    <a:pt x="504" y="0"/>
                    <a:pt x="325" y="0"/>
                  </a:cubicBezTo>
                  <a:cubicBezTo>
                    <a:pt x="146" y="0"/>
                    <a:pt x="0" y="147"/>
                    <a:pt x="0" y="327"/>
                  </a:cubicBezTo>
                  <a:cubicBezTo>
                    <a:pt x="19" y="478"/>
                    <a:pt x="19" y="478"/>
                    <a:pt x="19" y="478"/>
                  </a:cubicBezTo>
                  <a:lnTo>
                    <a:pt x="64" y="4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3" name="Freeform 930"/>
            <p:cNvSpPr>
              <a:spLocks noChangeArrowheads="1"/>
            </p:cNvSpPr>
            <p:nvPr/>
          </p:nvSpPr>
          <p:spPr bwMode="auto">
            <a:xfrm>
              <a:off x="5077778" y="1856105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4" name="Freeform 931"/>
            <p:cNvSpPr>
              <a:spLocks noChangeArrowheads="1"/>
            </p:cNvSpPr>
            <p:nvPr/>
          </p:nvSpPr>
          <p:spPr bwMode="auto">
            <a:xfrm>
              <a:off x="5077778" y="1856105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" name="Freeform 932"/>
            <p:cNvSpPr>
              <a:spLocks noChangeArrowheads="1"/>
            </p:cNvSpPr>
            <p:nvPr/>
          </p:nvSpPr>
          <p:spPr bwMode="auto">
            <a:xfrm>
              <a:off x="5227003" y="1856105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6" name="Freeform 933"/>
            <p:cNvSpPr>
              <a:spLocks noChangeArrowheads="1"/>
            </p:cNvSpPr>
            <p:nvPr/>
          </p:nvSpPr>
          <p:spPr bwMode="auto">
            <a:xfrm>
              <a:off x="5227003" y="1856105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" name="Freeform 934"/>
            <p:cNvSpPr>
              <a:spLocks noChangeArrowheads="1"/>
            </p:cNvSpPr>
            <p:nvPr/>
          </p:nvSpPr>
          <p:spPr bwMode="auto">
            <a:xfrm>
              <a:off x="5214303" y="1884680"/>
              <a:ext cx="25400" cy="23813"/>
            </a:xfrm>
            <a:custGeom>
              <a:avLst/>
              <a:gdLst>
                <a:gd name="T0" fmla="*/ 68 w 69"/>
                <a:gd name="T1" fmla="*/ 67 h 68"/>
                <a:gd name="T2" fmla="*/ 0 w 69"/>
                <a:gd name="T3" fmla="*/ 67 h 68"/>
                <a:gd name="T4" fmla="*/ 0 w 69"/>
                <a:gd name="T5" fmla="*/ 0 h 68"/>
                <a:gd name="T6" fmla="*/ 68 w 69"/>
                <a:gd name="T7" fmla="*/ 0 h 68"/>
                <a:gd name="T8" fmla="*/ 68 w 69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8" y="0"/>
                  </a:lnTo>
                  <a:lnTo>
                    <a:pt x="68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" name="Freeform 935"/>
            <p:cNvSpPr>
              <a:spLocks noChangeArrowheads="1"/>
            </p:cNvSpPr>
            <p:nvPr/>
          </p:nvSpPr>
          <p:spPr bwMode="auto">
            <a:xfrm>
              <a:off x="5268278" y="1884680"/>
              <a:ext cx="23812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9" name="Freeform 936"/>
            <p:cNvSpPr>
              <a:spLocks noChangeArrowheads="1"/>
            </p:cNvSpPr>
            <p:nvPr/>
          </p:nvSpPr>
          <p:spPr bwMode="auto">
            <a:xfrm>
              <a:off x="5322253" y="1884680"/>
              <a:ext cx="23812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0" name="Freeform 937"/>
            <p:cNvSpPr>
              <a:spLocks noChangeArrowheads="1"/>
            </p:cNvSpPr>
            <p:nvPr/>
          </p:nvSpPr>
          <p:spPr bwMode="auto">
            <a:xfrm>
              <a:off x="5160328" y="1884680"/>
              <a:ext cx="23812" cy="23813"/>
            </a:xfrm>
            <a:custGeom>
              <a:avLst/>
              <a:gdLst>
                <a:gd name="T0" fmla="*/ 0 w 68"/>
                <a:gd name="T1" fmla="*/ 67 h 68"/>
                <a:gd name="T2" fmla="*/ 67 w 68"/>
                <a:gd name="T3" fmla="*/ 67 h 68"/>
                <a:gd name="T4" fmla="*/ 67 w 68"/>
                <a:gd name="T5" fmla="*/ 0 h 68"/>
                <a:gd name="T6" fmla="*/ 0 w 68"/>
                <a:gd name="T7" fmla="*/ 0 h 68"/>
                <a:gd name="T8" fmla="*/ 0 w 68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67"/>
                  </a:moveTo>
                  <a:lnTo>
                    <a:pt x="67" y="67"/>
                  </a:lnTo>
                  <a:lnTo>
                    <a:pt x="67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1" name="Freeform 938"/>
            <p:cNvSpPr>
              <a:spLocks noChangeArrowheads="1"/>
            </p:cNvSpPr>
            <p:nvPr/>
          </p:nvSpPr>
          <p:spPr bwMode="auto">
            <a:xfrm>
              <a:off x="5107940" y="1884680"/>
              <a:ext cx="23813" cy="23813"/>
            </a:xfrm>
            <a:custGeom>
              <a:avLst/>
              <a:gdLst>
                <a:gd name="T0" fmla="*/ 0 w 64"/>
                <a:gd name="T1" fmla="*/ 67 h 68"/>
                <a:gd name="T2" fmla="*/ 63 w 64"/>
                <a:gd name="T3" fmla="*/ 67 h 68"/>
                <a:gd name="T4" fmla="*/ 63 w 64"/>
                <a:gd name="T5" fmla="*/ 0 h 68"/>
                <a:gd name="T6" fmla="*/ 0 w 64"/>
                <a:gd name="T7" fmla="*/ 0 h 68"/>
                <a:gd name="T8" fmla="*/ 0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67"/>
                  </a:moveTo>
                  <a:lnTo>
                    <a:pt x="63" y="67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2" name="Freeform 939"/>
            <p:cNvSpPr>
              <a:spLocks noChangeArrowheads="1"/>
            </p:cNvSpPr>
            <p:nvPr/>
          </p:nvSpPr>
          <p:spPr bwMode="auto">
            <a:xfrm>
              <a:off x="5322253" y="1938655"/>
              <a:ext cx="23812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3" name="Freeform 940"/>
            <p:cNvSpPr>
              <a:spLocks noChangeArrowheads="1"/>
            </p:cNvSpPr>
            <p:nvPr/>
          </p:nvSpPr>
          <p:spPr bwMode="auto">
            <a:xfrm>
              <a:off x="5160328" y="1938655"/>
              <a:ext cx="130175" cy="23813"/>
            </a:xfrm>
            <a:custGeom>
              <a:avLst/>
              <a:gdLst>
                <a:gd name="T0" fmla="*/ 0 w 363"/>
                <a:gd name="T1" fmla="*/ 0 h 65"/>
                <a:gd name="T2" fmla="*/ 0 w 363"/>
                <a:gd name="T3" fmla="*/ 64 h 65"/>
                <a:gd name="T4" fmla="*/ 362 w 363"/>
                <a:gd name="T5" fmla="*/ 64 h 65"/>
                <a:gd name="T6" fmla="*/ 362 w 363"/>
                <a:gd name="T7" fmla="*/ 0 h 65"/>
                <a:gd name="T8" fmla="*/ 0 w 363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65">
                  <a:moveTo>
                    <a:pt x="0" y="0"/>
                  </a:moveTo>
                  <a:lnTo>
                    <a:pt x="0" y="64"/>
                  </a:lnTo>
                  <a:lnTo>
                    <a:pt x="362" y="64"/>
                  </a:lnTo>
                  <a:lnTo>
                    <a:pt x="36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4" name="Freeform 941"/>
            <p:cNvSpPr>
              <a:spLocks noChangeArrowheads="1"/>
            </p:cNvSpPr>
            <p:nvPr/>
          </p:nvSpPr>
          <p:spPr bwMode="auto">
            <a:xfrm>
              <a:off x="5107940" y="1938655"/>
              <a:ext cx="23813" cy="23813"/>
            </a:xfrm>
            <a:custGeom>
              <a:avLst/>
              <a:gdLst>
                <a:gd name="T0" fmla="*/ 0 w 64"/>
                <a:gd name="T1" fmla="*/ 64 h 65"/>
                <a:gd name="T2" fmla="*/ 63 w 64"/>
                <a:gd name="T3" fmla="*/ 64 h 65"/>
                <a:gd name="T4" fmla="*/ 63 w 64"/>
                <a:gd name="T5" fmla="*/ 0 h 65"/>
                <a:gd name="T6" fmla="*/ 0 w 64"/>
                <a:gd name="T7" fmla="*/ 0 h 65"/>
                <a:gd name="T8" fmla="*/ 0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0" y="64"/>
                  </a:moveTo>
                  <a:lnTo>
                    <a:pt x="63" y="64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65" name="Group 964"/>
          <p:cNvGrpSpPr/>
          <p:nvPr/>
        </p:nvGrpSpPr>
        <p:grpSpPr>
          <a:xfrm>
            <a:off x="3489233" y="2283572"/>
            <a:ext cx="328612" cy="338138"/>
            <a:chOff x="5074603" y="2248535"/>
            <a:chExt cx="328612" cy="338138"/>
          </a:xfrm>
        </p:grpSpPr>
        <p:sp>
          <p:nvSpPr>
            <p:cNvPr id="966" name="Freeform 942"/>
            <p:cNvSpPr>
              <a:spLocks noChangeArrowheads="1"/>
            </p:cNvSpPr>
            <p:nvPr/>
          </p:nvSpPr>
          <p:spPr bwMode="auto">
            <a:xfrm>
              <a:off x="5130165" y="2256473"/>
              <a:ext cx="109538" cy="163512"/>
            </a:xfrm>
            <a:custGeom>
              <a:avLst/>
              <a:gdLst>
                <a:gd name="T0" fmla="*/ 302 w 303"/>
                <a:gd name="T1" fmla="*/ 0 h 456"/>
                <a:gd name="T2" fmla="*/ 302 w 303"/>
                <a:gd name="T3" fmla="*/ 0 h 456"/>
                <a:gd name="T4" fmla="*/ 0 w 303"/>
                <a:gd name="T5" fmla="*/ 304 h 456"/>
                <a:gd name="T6" fmla="*/ 18 w 303"/>
                <a:gd name="T7" fmla="*/ 455 h 456"/>
                <a:gd name="T8" fmla="*/ 302 w 303"/>
                <a:gd name="T9" fmla="*/ 455 h 456"/>
                <a:gd name="T10" fmla="*/ 302 w 303"/>
                <a:gd name="T1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456">
                  <a:moveTo>
                    <a:pt x="302" y="0"/>
                  </a:moveTo>
                  <a:lnTo>
                    <a:pt x="302" y="0"/>
                  </a:lnTo>
                  <a:cubicBezTo>
                    <a:pt x="134" y="0"/>
                    <a:pt x="0" y="135"/>
                    <a:pt x="0" y="304"/>
                  </a:cubicBezTo>
                  <a:cubicBezTo>
                    <a:pt x="18" y="455"/>
                    <a:pt x="18" y="455"/>
                    <a:pt x="18" y="455"/>
                  </a:cubicBezTo>
                  <a:cubicBezTo>
                    <a:pt x="302" y="455"/>
                    <a:pt x="302" y="455"/>
                    <a:pt x="302" y="455"/>
                  </a:cubicBezTo>
                  <a:cubicBezTo>
                    <a:pt x="302" y="0"/>
                    <a:pt x="302" y="0"/>
                    <a:pt x="3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7" name="Freeform 943"/>
            <p:cNvSpPr>
              <a:spLocks noChangeArrowheads="1"/>
            </p:cNvSpPr>
            <p:nvPr/>
          </p:nvSpPr>
          <p:spPr bwMode="auto">
            <a:xfrm>
              <a:off x="5239703" y="2256473"/>
              <a:ext cx="109537" cy="163512"/>
            </a:xfrm>
            <a:custGeom>
              <a:avLst/>
              <a:gdLst>
                <a:gd name="T0" fmla="*/ 0 w 303"/>
                <a:gd name="T1" fmla="*/ 0 h 456"/>
                <a:gd name="T2" fmla="*/ 0 w 303"/>
                <a:gd name="T3" fmla="*/ 0 h 456"/>
                <a:gd name="T4" fmla="*/ 0 w 303"/>
                <a:gd name="T5" fmla="*/ 455 h 456"/>
                <a:gd name="T6" fmla="*/ 283 w 303"/>
                <a:gd name="T7" fmla="*/ 455 h 456"/>
                <a:gd name="T8" fmla="*/ 302 w 303"/>
                <a:gd name="T9" fmla="*/ 304 h 456"/>
                <a:gd name="T10" fmla="*/ 0 w 303"/>
                <a:gd name="T1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456">
                  <a:moveTo>
                    <a:pt x="0" y="0"/>
                  </a:moveTo>
                  <a:lnTo>
                    <a:pt x="0" y="0"/>
                  </a:lnTo>
                  <a:cubicBezTo>
                    <a:pt x="0" y="455"/>
                    <a:pt x="0" y="455"/>
                    <a:pt x="0" y="455"/>
                  </a:cubicBezTo>
                  <a:cubicBezTo>
                    <a:pt x="283" y="455"/>
                    <a:pt x="283" y="455"/>
                    <a:pt x="283" y="455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8" name="Freeform 944"/>
            <p:cNvSpPr>
              <a:spLocks noChangeArrowheads="1"/>
            </p:cNvSpPr>
            <p:nvPr/>
          </p:nvSpPr>
          <p:spPr bwMode="auto">
            <a:xfrm>
              <a:off x="5239703" y="2256473"/>
              <a:ext cx="1587" cy="163512"/>
            </a:xfrm>
            <a:custGeom>
              <a:avLst/>
              <a:gdLst>
                <a:gd name="T0" fmla="*/ 0 w 1"/>
                <a:gd name="T1" fmla="*/ 0 h 456"/>
                <a:gd name="T2" fmla="*/ 0 w 1"/>
                <a:gd name="T3" fmla="*/ 0 h 456"/>
                <a:gd name="T4" fmla="*/ 0 w 1"/>
                <a:gd name="T5" fmla="*/ 455 h 456"/>
                <a:gd name="T6" fmla="*/ 0 w 1"/>
                <a:gd name="T7" fmla="*/ 455 h 456"/>
                <a:gd name="T8" fmla="*/ 0 w 1"/>
                <a:gd name="T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56">
                  <a:moveTo>
                    <a:pt x="0" y="0"/>
                  </a:moveTo>
                  <a:lnTo>
                    <a:pt x="0" y="0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9" name="Freeform 945"/>
            <p:cNvSpPr>
              <a:spLocks noChangeArrowheads="1"/>
            </p:cNvSpPr>
            <p:nvPr/>
          </p:nvSpPr>
          <p:spPr bwMode="auto">
            <a:xfrm>
              <a:off x="5239703" y="2256473"/>
              <a:ext cx="1587" cy="163512"/>
            </a:xfrm>
            <a:custGeom>
              <a:avLst/>
              <a:gdLst>
                <a:gd name="T0" fmla="*/ 0 w 1"/>
                <a:gd name="T1" fmla="*/ 0 h 456"/>
                <a:gd name="T2" fmla="*/ 0 w 1"/>
                <a:gd name="T3" fmla="*/ 0 h 456"/>
                <a:gd name="T4" fmla="*/ 0 w 1"/>
                <a:gd name="T5" fmla="*/ 455 h 456"/>
                <a:gd name="T6" fmla="*/ 0 w 1"/>
                <a:gd name="T7" fmla="*/ 455 h 456"/>
                <a:gd name="T8" fmla="*/ 0 w 1"/>
                <a:gd name="T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56">
                  <a:moveTo>
                    <a:pt x="0" y="0"/>
                  </a:moveTo>
                  <a:lnTo>
                    <a:pt x="0" y="0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0" name="Freeform 946"/>
            <p:cNvSpPr>
              <a:spLocks noChangeArrowheads="1"/>
            </p:cNvSpPr>
            <p:nvPr/>
          </p:nvSpPr>
          <p:spPr bwMode="auto">
            <a:xfrm>
              <a:off x="5082540" y="2427923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1" name="Freeform 947"/>
            <p:cNvSpPr>
              <a:spLocks noChangeArrowheads="1"/>
            </p:cNvSpPr>
            <p:nvPr/>
          </p:nvSpPr>
          <p:spPr bwMode="auto">
            <a:xfrm>
              <a:off x="5082540" y="2427923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2" name="Freeform 948"/>
            <p:cNvSpPr>
              <a:spLocks noChangeArrowheads="1"/>
            </p:cNvSpPr>
            <p:nvPr/>
          </p:nvSpPr>
          <p:spPr bwMode="auto">
            <a:xfrm>
              <a:off x="5074603" y="2419985"/>
              <a:ext cx="328612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" name="Freeform 949"/>
            <p:cNvSpPr>
              <a:spLocks noChangeArrowheads="1"/>
            </p:cNvSpPr>
            <p:nvPr/>
          </p:nvSpPr>
          <p:spPr bwMode="auto">
            <a:xfrm>
              <a:off x="5074603" y="2419985"/>
              <a:ext cx="328612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4" name="Freeform 950"/>
            <p:cNvSpPr>
              <a:spLocks noChangeArrowheads="1"/>
            </p:cNvSpPr>
            <p:nvPr/>
          </p:nvSpPr>
          <p:spPr bwMode="auto">
            <a:xfrm>
              <a:off x="5074603" y="2419985"/>
              <a:ext cx="328612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  <a:gd name="T10" fmla="*/ 45 w 915"/>
                <a:gd name="T11" fmla="*/ 417 h 463"/>
                <a:gd name="T12" fmla="*/ 873 w 915"/>
                <a:gd name="T13" fmla="*/ 417 h 463"/>
                <a:gd name="T14" fmla="*/ 873 w 915"/>
                <a:gd name="T15" fmla="*/ 45 h 463"/>
                <a:gd name="T16" fmla="*/ 45 w 915"/>
                <a:gd name="T17" fmla="*/ 45 h 463"/>
                <a:gd name="T18" fmla="*/ 45 w 915"/>
                <a:gd name="T19" fmla="*/ 41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  <a:close/>
                  <a:moveTo>
                    <a:pt x="45" y="417"/>
                  </a:moveTo>
                  <a:lnTo>
                    <a:pt x="873" y="417"/>
                  </a:lnTo>
                  <a:lnTo>
                    <a:pt x="873" y="45"/>
                  </a:lnTo>
                  <a:lnTo>
                    <a:pt x="45" y="45"/>
                  </a:lnTo>
                  <a:lnTo>
                    <a:pt x="45" y="4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5" name="Freeform 951"/>
            <p:cNvSpPr>
              <a:spLocks noChangeArrowheads="1"/>
            </p:cNvSpPr>
            <p:nvPr/>
          </p:nvSpPr>
          <p:spPr bwMode="auto">
            <a:xfrm>
              <a:off x="5074603" y="2419985"/>
              <a:ext cx="328612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6" name="Freeform 952"/>
            <p:cNvSpPr>
              <a:spLocks noChangeArrowheads="1"/>
            </p:cNvSpPr>
            <p:nvPr/>
          </p:nvSpPr>
          <p:spPr bwMode="auto">
            <a:xfrm>
              <a:off x="5090478" y="2435860"/>
              <a:ext cx="298450" cy="134938"/>
            </a:xfrm>
            <a:custGeom>
              <a:avLst/>
              <a:gdLst>
                <a:gd name="T0" fmla="*/ 0 w 829"/>
                <a:gd name="T1" fmla="*/ 372 h 373"/>
                <a:gd name="T2" fmla="*/ 828 w 829"/>
                <a:gd name="T3" fmla="*/ 372 h 373"/>
                <a:gd name="T4" fmla="*/ 828 w 829"/>
                <a:gd name="T5" fmla="*/ 0 h 373"/>
                <a:gd name="T6" fmla="*/ 0 w 829"/>
                <a:gd name="T7" fmla="*/ 0 h 373"/>
                <a:gd name="T8" fmla="*/ 0 w 829"/>
                <a:gd name="T9" fmla="*/ 37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372"/>
                  </a:move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  <a:lnTo>
                    <a:pt x="0" y="37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7" name="Freeform 953"/>
            <p:cNvSpPr>
              <a:spLocks noChangeArrowheads="1"/>
            </p:cNvSpPr>
            <p:nvPr/>
          </p:nvSpPr>
          <p:spPr bwMode="auto">
            <a:xfrm>
              <a:off x="5160328" y="2329498"/>
              <a:ext cx="158750" cy="90487"/>
            </a:xfrm>
            <a:custGeom>
              <a:avLst/>
              <a:gdLst>
                <a:gd name="T0" fmla="*/ 33 w 441"/>
                <a:gd name="T1" fmla="*/ 249 h 250"/>
                <a:gd name="T2" fmla="*/ 33 w 441"/>
                <a:gd name="T3" fmla="*/ 249 h 250"/>
                <a:gd name="T4" fmla="*/ 406 w 441"/>
                <a:gd name="T5" fmla="*/ 249 h 250"/>
                <a:gd name="T6" fmla="*/ 440 w 441"/>
                <a:gd name="T7" fmla="*/ 76 h 250"/>
                <a:gd name="T8" fmla="*/ 440 w 441"/>
                <a:gd name="T9" fmla="*/ 64 h 250"/>
                <a:gd name="T10" fmla="*/ 429 w 441"/>
                <a:gd name="T11" fmla="*/ 57 h 250"/>
                <a:gd name="T12" fmla="*/ 220 w 441"/>
                <a:gd name="T13" fmla="*/ 0 h 250"/>
                <a:gd name="T14" fmla="*/ 11 w 441"/>
                <a:gd name="T15" fmla="*/ 57 h 250"/>
                <a:gd name="T16" fmla="*/ 0 w 441"/>
                <a:gd name="T17" fmla="*/ 64 h 250"/>
                <a:gd name="T18" fmla="*/ 0 w 441"/>
                <a:gd name="T19" fmla="*/ 76 h 250"/>
                <a:gd name="T20" fmla="*/ 33 w 441"/>
                <a:gd name="T21" fmla="*/ 249 h 250"/>
                <a:gd name="T22" fmla="*/ 350 w 441"/>
                <a:gd name="T23" fmla="*/ 106 h 250"/>
                <a:gd name="T24" fmla="*/ 350 w 441"/>
                <a:gd name="T25" fmla="*/ 106 h 250"/>
                <a:gd name="T26" fmla="*/ 250 w 441"/>
                <a:gd name="T27" fmla="*/ 177 h 250"/>
                <a:gd name="T28" fmla="*/ 350 w 441"/>
                <a:gd name="T29" fmla="*/ 106 h 250"/>
                <a:gd name="T30" fmla="*/ 89 w 441"/>
                <a:gd name="T31" fmla="*/ 106 h 250"/>
                <a:gd name="T32" fmla="*/ 89 w 441"/>
                <a:gd name="T33" fmla="*/ 106 h 250"/>
                <a:gd name="T34" fmla="*/ 190 w 441"/>
                <a:gd name="T35" fmla="*/ 177 h 250"/>
                <a:gd name="T36" fmla="*/ 89 w 441"/>
                <a:gd name="T37" fmla="*/ 10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1" h="250">
                  <a:moveTo>
                    <a:pt x="33" y="249"/>
                  </a:moveTo>
                  <a:lnTo>
                    <a:pt x="33" y="249"/>
                  </a:lnTo>
                  <a:cubicBezTo>
                    <a:pt x="406" y="249"/>
                    <a:pt x="406" y="249"/>
                    <a:pt x="406" y="249"/>
                  </a:cubicBezTo>
                  <a:cubicBezTo>
                    <a:pt x="421" y="200"/>
                    <a:pt x="433" y="140"/>
                    <a:pt x="440" y="76"/>
                  </a:cubicBezTo>
                  <a:cubicBezTo>
                    <a:pt x="440" y="64"/>
                    <a:pt x="440" y="64"/>
                    <a:pt x="440" y="64"/>
                  </a:cubicBezTo>
                  <a:cubicBezTo>
                    <a:pt x="429" y="57"/>
                    <a:pt x="429" y="57"/>
                    <a:pt x="429" y="57"/>
                  </a:cubicBezTo>
                  <a:cubicBezTo>
                    <a:pt x="425" y="57"/>
                    <a:pt x="343" y="0"/>
                    <a:pt x="220" y="0"/>
                  </a:cubicBezTo>
                  <a:cubicBezTo>
                    <a:pt x="97" y="0"/>
                    <a:pt x="15" y="57"/>
                    <a:pt x="11" y="57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" y="140"/>
                    <a:pt x="18" y="200"/>
                    <a:pt x="33" y="249"/>
                  </a:cubicBezTo>
                  <a:close/>
                  <a:moveTo>
                    <a:pt x="350" y="106"/>
                  </a:moveTo>
                  <a:lnTo>
                    <a:pt x="350" y="106"/>
                  </a:lnTo>
                  <a:cubicBezTo>
                    <a:pt x="369" y="237"/>
                    <a:pt x="250" y="177"/>
                    <a:pt x="250" y="177"/>
                  </a:cubicBezTo>
                  <a:lnTo>
                    <a:pt x="350" y="106"/>
                  </a:lnTo>
                  <a:close/>
                  <a:moveTo>
                    <a:pt x="89" y="106"/>
                  </a:moveTo>
                  <a:lnTo>
                    <a:pt x="89" y="106"/>
                  </a:lnTo>
                  <a:cubicBezTo>
                    <a:pt x="190" y="177"/>
                    <a:pt x="190" y="177"/>
                    <a:pt x="190" y="177"/>
                  </a:cubicBezTo>
                  <a:cubicBezTo>
                    <a:pt x="190" y="177"/>
                    <a:pt x="71" y="237"/>
                    <a:pt x="89" y="10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8" name="Freeform 954"/>
            <p:cNvSpPr>
              <a:spLocks noChangeArrowheads="1"/>
            </p:cNvSpPr>
            <p:nvPr/>
          </p:nvSpPr>
          <p:spPr bwMode="auto">
            <a:xfrm>
              <a:off x="5122228" y="2248535"/>
              <a:ext cx="233362" cy="173038"/>
            </a:xfrm>
            <a:custGeom>
              <a:avLst/>
              <a:gdLst>
                <a:gd name="T0" fmla="*/ 64 w 650"/>
                <a:gd name="T1" fmla="*/ 478 h 479"/>
                <a:gd name="T2" fmla="*/ 64 w 650"/>
                <a:gd name="T3" fmla="*/ 478 h 479"/>
                <a:gd name="T4" fmla="*/ 45 w 650"/>
                <a:gd name="T5" fmla="*/ 327 h 479"/>
                <a:gd name="T6" fmla="*/ 325 w 650"/>
                <a:gd name="T7" fmla="*/ 45 h 479"/>
                <a:gd name="T8" fmla="*/ 605 w 650"/>
                <a:gd name="T9" fmla="*/ 327 h 479"/>
                <a:gd name="T10" fmla="*/ 586 w 650"/>
                <a:gd name="T11" fmla="*/ 478 h 479"/>
                <a:gd name="T12" fmla="*/ 631 w 650"/>
                <a:gd name="T13" fmla="*/ 478 h 479"/>
                <a:gd name="T14" fmla="*/ 649 w 650"/>
                <a:gd name="T15" fmla="*/ 331 h 479"/>
                <a:gd name="T16" fmla="*/ 649 w 650"/>
                <a:gd name="T17" fmla="*/ 327 h 479"/>
                <a:gd name="T18" fmla="*/ 325 w 650"/>
                <a:gd name="T19" fmla="*/ 0 h 479"/>
                <a:gd name="T20" fmla="*/ 0 w 650"/>
                <a:gd name="T21" fmla="*/ 327 h 479"/>
                <a:gd name="T22" fmla="*/ 19 w 650"/>
                <a:gd name="T23" fmla="*/ 478 h 479"/>
                <a:gd name="T24" fmla="*/ 64 w 650"/>
                <a:gd name="T25" fmla="*/ 47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0" h="479">
                  <a:moveTo>
                    <a:pt x="64" y="478"/>
                  </a:moveTo>
                  <a:lnTo>
                    <a:pt x="64" y="478"/>
                  </a:lnTo>
                  <a:cubicBezTo>
                    <a:pt x="45" y="327"/>
                    <a:pt x="45" y="327"/>
                    <a:pt x="45" y="327"/>
                  </a:cubicBezTo>
                  <a:cubicBezTo>
                    <a:pt x="45" y="169"/>
                    <a:pt x="172" y="45"/>
                    <a:pt x="325" y="45"/>
                  </a:cubicBezTo>
                  <a:cubicBezTo>
                    <a:pt x="478" y="45"/>
                    <a:pt x="605" y="169"/>
                    <a:pt x="605" y="327"/>
                  </a:cubicBezTo>
                  <a:cubicBezTo>
                    <a:pt x="586" y="478"/>
                    <a:pt x="586" y="478"/>
                    <a:pt x="586" y="478"/>
                  </a:cubicBezTo>
                  <a:cubicBezTo>
                    <a:pt x="631" y="478"/>
                    <a:pt x="631" y="478"/>
                    <a:pt x="631" y="478"/>
                  </a:cubicBezTo>
                  <a:cubicBezTo>
                    <a:pt x="649" y="331"/>
                    <a:pt x="649" y="331"/>
                    <a:pt x="649" y="331"/>
                  </a:cubicBezTo>
                  <a:cubicBezTo>
                    <a:pt x="649" y="327"/>
                    <a:pt x="649" y="327"/>
                    <a:pt x="649" y="327"/>
                  </a:cubicBezTo>
                  <a:cubicBezTo>
                    <a:pt x="649" y="147"/>
                    <a:pt x="504" y="0"/>
                    <a:pt x="325" y="0"/>
                  </a:cubicBezTo>
                  <a:cubicBezTo>
                    <a:pt x="146" y="0"/>
                    <a:pt x="0" y="147"/>
                    <a:pt x="0" y="327"/>
                  </a:cubicBezTo>
                  <a:cubicBezTo>
                    <a:pt x="19" y="478"/>
                    <a:pt x="19" y="478"/>
                    <a:pt x="19" y="478"/>
                  </a:cubicBezTo>
                  <a:lnTo>
                    <a:pt x="64" y="4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9" name="Freeform 955"/>
            <p:cNvSpPr>
              <a:spLocks noChangeArrowheads="1"/>
            </p:cNvSpPr>
            <p:nvPr/>
          </p:nvSpPr>
          <p:spPr bwMode="auto">
            <a:xfrm>
              <a:off x="5090478" y="2435860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0" name="Freeform 956"/>
            <p:cNvSpPr>
              <a:spLocks noChangeArrowheads="1"/>
            </p:cNvSpPr>
            <p:nvPr/>
          </p:nvSpPr>
          <p:spPr bwMode="auto">
            <a:xfrm>
              <a:off x="5090478" y="2435860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1" name="Freeform 957"/>
            <p:cNvSpPr>
              <a:spLocks noChangeArrowheads="1"/>
            </p:cNvSpPr>
            <p:nvPr/>
          </p:nvSpPr>
          <p:spPr bwMode="auto">
            <a:xfrm>
              <a:off x="5239703" y="2435860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2" name="Freeform 958"/>
            <p:cNvSpPr>
              <a:spLocks noChangeArrowheads="1"/>
            </p:cNvSpPr>
            <p:nvPr/>
          </p:nvSpPr>
          <p:spPr bwMode="auto">
            <a:xfrm>
              <a:off x="5239703" y="2435860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3" name="Freeform 959"/>
            <p:cNvSpPr>
              <a:spLocks noChangeArrowheads="1"/>
            </p:cNvSpPr>
            <p:nvPr/>
          </p:nvSpPr>
          <p:spPr bwMode="auto">
            <a:xfrm>
              <a:off x="5227003" y="2464435"/>
              <a:ext cx="25400" cy="23813"/>
            </a:xfrm>
            <a:custGeom>
              <a:avLst/>
              <a:gdLst>
                <a:gd name="T0" fmla="*/ 68 w 69"/>
                <a:gd name="T1" fmla="*/ 67 h 68"/>
                <a:gd name="T2" fmla="*/ 0 w 69"/>
                <a:gd name="T3" fmla="*/ 67 h 68"/>
                <a:gd name="T4" fmla="*/ 0 w 69"/>
                <a:gd name="T5" fmla="*/ 0 h 68"/>
                <a:gd name="T6" fmla="*/ 68 w 69"/>
                <a:gd name="T7" fmla="*/ 0 h 68"/>
                <a:gd name="T8" fmla="*/ 68 w 69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8" y="0"/>
                  </a:lnTo>
                  <a:lnTo>
                    <a:pt x="68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4" name="Freeform 960"/>
            <p:cNvSpPr>
              <a:spLocks noChangeArrowheads="1"/>
            </p:cNvSpPr>
            <p:nvPr/>
          </p:nvSpPr>
          <p:spPr bwMode="auto">
            <a:xfrm>
              <a:off x="5280978" y="2464435"/>
              <a:ext cx="23812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5" name="Freeform 961"/>
            <p:cNvSpPr>
              <a:spLocks noChangeArrowheads="1"/>
            </p:cNvSpPr>
            <p:nvPr/>
          </p:nvSpPr>
          <p:spPr bwMode="auto">
            <a:xfrm>
              <a:off x="5334953" y="2464435"/>
              <a:ext cx="23812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6" name="Freeform 962"/>
            <p:cNvSpPr>
              <a:spLocks noChangeArrowheads="1"/>
            </p:cNvSpPr>
            <p:nvPr/>
          </p:nvSpPr>
          <p:spPr bwMode="auto">
            <a:xfrm>
              <a:off x="5173028" y="2464435"/>
              <a:ext cx="23812" cy="23813"/>
            </a:xfrm>
            <a:custGeom>
              <a:avLst/>
              <a:gdLst>
                <a:gd name="T0" fmla="*/ 0 w 68"/>
                <a:gd name="T1" fmla="*/ 67 h 68"/>
                <a:gd name="T2" fmla="*/ 67 w 68"/>
                <a:gd name="T3" fmla="*/ 67 h 68"/>
                <a:gd name="T4" fmla="*/ 67 w 68"/>
                <a:gd name="T5" fmla="*/ 0 h 68"/>
                <a:gd name="T6" fmla="*/ 0 w 68"/>
                <a:gd name="T7" fmla="*/ 0 h 68"/>
                <a:gd name="T8" fmla="*/ 0 w 68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67"/>
                  </a:moveTo>
                  <a:lnTo>
                    <a:pt x="67" y="67"/>
                  </a:lnTo>
                  <a:lnTo>
                    <a:pt x="67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7" name="Freeform 963"/>
            <p:cNvSpPr>
              <a:spLocks noChangeArrowheads="1"/>
            </p:cNvSpPr>
            <p:nvPr/>
          </p:nvSpPr>
          <p:spPr bwMode="auto">
            <a:xfrm>
              <a:off x="5120640" y="2464435"/>
              <a:ext cx="23813" cy="23813"/>
            </a:xfrm>
            <a:custGeom>
              <a:avLst/>
              <a:gdLst>
                <a:gd name="T0" fmla="*/ 0 w 64"/>
                <a:gd name="T1" fmla="*/ 67 h 68"/>
                <a:gd name="T2" fmla="*/ 63 w 64"/>
                <a:gd name="T3" fmla="*/ 67 h 68"/>
                <a:gd name="T4" fmla="*/ 63 w 64"/>
                <a:gd name="T5" fmla="*/ 0 h 68"/>
                <a:gd name="T6" fmla="*/ 0 w 64"/>
                <a:gd name="T7" fmla="*/ 0 h 68"/>
                <a:gd name="T8" fmla="*/ 0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67"/>
                  </a:moveTo>
                  <a:lnTo>
                    <a:pt x="63" y="67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8" name="Freeform 964"/>
            <p:cNvSpPr>
              <a:spLocks noChangeArrowheads="1"/>
            </p:cNvSpPr>
            <p:nvPr/>
          </p:nvSpPr>
          <p:spPr bwMode="auto">
            <a:xfrm>
              <a:off x="5334953" y="2518410"/>
              <a:ext cx="23812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9" name="Freeform 965"/>
            <p:cNvSpPr>
              <a:spLocks noChangeArrowheads="1"/>
            </p:cNvSpPr>
            <p:nvPr/>
          </p:nvSpPr>
          <p:spPr bwMode="auto">
            <a:xfrm>
              <a:off x="5173028" y="2518410"/>
              <a:ext cx="130175" cy="23813"/>
            </a:xfrm>
            <a:custGeom>
              <a:avLst/>
              <a:gdLst>
                <a:gd name="T0" fmla="*/ 0 w 363"/>
                <a:gd name="T1" fmla="*/ 0 h 65"/>
                <a:gd name="T2" fmla="*/ 0 w 363"/>
                <a:gd name="T3" fmla="*/ 64 h 65"/>
                <a:gd name="T4" fmla="*/ 362 w 363"/>
                <a:gd name="T5" fmla="*/ 64 h 65"/>
                <a:gd name="T6" fmla="*/ 362 w 363"/>
                <a:gd name="T7" fmla="*/ 0 h 65"/>
                <a:gd name="T8" fmla="*/ 0 w 363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65">
                  <a:moveTo>
                    <a:pt x="0" y="0"/>
                  </a:moveTo>
                  <a:lnTo>
                    <a:pt x="0" y="64"/>
                  </a:lnTo>
                  <a:lnTo>
                    <a:pt x="362" y="64"/>
                  </a:lnTo>
                  <a:lnTo>
                    <a:pt x="36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0" name="Freeform 966"/>
            <p:cNvSpPr>
              <a:spLocks noChangeArrowheads="1"/>
            </p:cNvSpPr>
            <p:nvPr/>
          </p:nvSpPr>
          <p:spPr bwMode="auto">
            <a:xfrm>
              <a:off x="5120640" y="2518410"/>
              <a:ext cx="23813" cy="23813"/>
            </a:xfrm>
            <a:custGeom>
              <a:avLst/>
              <a:gdLst>
                <a:gd name="T0" fmla="*/ 0 w 64"/>
                <a:gd name="T1" fmla="*/ 64 h 65"/>
                <a:gd name="T2" fmla="*/ 63 w 64"/>
                <a:gd name="T3" fmla="*/ 64 h 65"/>
                <a:gd name="T4" fmla="*/ 63 w 64"/>
                <a:gd name="T5" fmla="*/ 0 h 65"/>
                <a:gd name="T6" fmla="*/ 0 w 64"/>
                <a:gd name="T7" fmla="*/ 0 h 65"/>
                <a:gd name="T8" fmla="*/ 0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0" y="64"/>
                  </a:moveTo>
                  <a:lnTo>
                    <a:pt x="63" y="64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91" name="Group 990"/>
          <p:cNvGrpSpPr/>
          <p:nvPr/>
        </p:nvGrpSpPr>
        <p:grpSpPr>
          <a:xfrm>
            <a:off x="3484985" y="2906728"/>
            <a:ext cx="328613" cy="339725"/>
            <a:chOff x="5079365" y="2890838"/>
            <a:chExt cx="328613" cy="339725"/>
          </a:xfrm>
        </p:grpSpPr>
        <p:sp>
          <p:nvSpPr>
            <p:cNvPr id="992" name="Freeform 967"/>
            <p:cNvSpPr>
              <a:spLocks noChangeArrowheads="1"/>
            </p:cNvSpPr>
            <p:nvPr/>
          </p:nvSpPr>
          <p:spPr bwMode="auto">
            <a:xfrm>
              <a:off x="5136515" y="2900363"/>
              <a:ext cx="109538" cy="163512"/>
            </a:xfrm>
            <a:custGeom>
              <a:avLst/>
              <a:gdLst>
                <a:gd name="T0" fmla="*/ 302 w 303"/>
                <a:gd name="T1" fmla="*/ 0 h 456"/>
                <a:gd name="T2" fmla="*/ 302 w 303"/>
                <a:gd name="T3" fmla="*/ 0 h 456"/>
                <a:gd name="T4" fmla="*/ 0 w 303"/>
                <a:gd name="T5" fmla="*/ 304 h 456"/>
                <a:gd name="T6" fmla="*/ 18 w 303"/>
                <a:gd name="T7" fmla="*/ 455 h 456"/>
                <a:gd name="T8" fmla="*/ 302 w 303"/>
                <a:gd name="T9" fmla="*/ 455 h 456"/>
                <a:gd name="T10" fmla="*/ 302 w 303"/>
                <a:gd name="T1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456">
                  <a:moveTo>
                    <a:pt x="302" y="0"/>
                  </a:moveTo>
                  <a:lnTo>
                    <a:pt x="302" y="0"/>
                  </a:lnTo>
                  <a:cubicBezTo>
                    <a:pt x="134" y="0"/>
                    <a:pt x="0" y="135"/>
                    <a:pt x="0" y="304"/>
                  </a:cubicBezTo>
                  <a:cubicBezTo>
                    <a:pt x="18" y="455"/>
                    <a:pt x="18" y="455"/>
                    <a:pt x="18" y="455"/>
                  </a:cubicBezTo>
                  <a:cubicBezTo>
                    <a:pt x="302" y="455"/>
                    <a:pt x="302" y="455"/>
                    <a:pt x="302" y="455"/>
                  </a:cubicBezTo>
                  <a:cubicBezTo>
                    <a:pt x="302" y="0"/>
                    <a:pt x="302" y="0"/>
                    <a:pt x="3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3" name="Freeform 968"/>
            <p:cNvSpPr>
              <a:spLocks noChangeArrowheads="1"/>
            </p:cNvSpPr>
            <p:nvPr/>
          </p:nvSpPr>
          <p:spPr bwMode="auto">
            <a:xfrm>
              <a:off x="5244465" y="2900363"/>
              <a:ext cx="109538" cy="163512"/>
            </a:xfrm>
            <a:custGeom>
              <a:avLst/>
              <a:gdLst>
                <a:gd name="T0" fmla="*/ 0 w 303"/>
                <a:gd name="T1" fmla="*/ 0 h 456"/>
                <a:gd name="T2" fmla="*/ 0 w 303"/>
                <a:gd name="T3" fmla="*/ 0 h 456"/>
                <a:gd name="T4" fmla="*/ 0 w 303"/>
                <a:gd name="T5" fmla="*/ 455 h 456"/>
                <a:gd name="T6" fmla="*/ 0 w 303"/>
                <a:gd name="T7" fmla="*/ 455 h 456"/>
                <a:gd name="T8" fmla="*/ 0 w 303"/>
                <a:gd name="T9" fmla="*/ 455 h 456"/>
                <a:gd name="T10" fmla="*/ 283 w 303"/>
                <a:gd name="T11" fmla="*/ 455 h 456"/>
                <a:gd name="T12" fmla="*/ 302 w 303"/>
                <a:gd name="T13" fmla="*/ 304 h 456"/>
                <a:gd name="T14" fmla="*/ 0 w 303"/>
                <a:gd name="T15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3" h="456">
                  <a:moveTo>
                    <a:pt x="0" y="0"/>
                  </a:moveTo>
                  <a:lnTo>
                    <a:pt x="0" y="0"/>
                  </a:lnTo>
                  <a:cubicBezTo>
                    <a:pt x="0" y="455"/>
                    <a:pt x="0" y="455"/>
                    <a:pt x="0" y="455"/>
                  </a:cubicBezTo>
                  <a:lnTo>
                    <a:pt x="0" y="455"/>
                  </a:lnTo>
                  <a:lnTo>
                    <a:pt x="0" y="455"/>
                  </a:lnTo>
                  <a:cubicBezTo>
                    <a:pt x="283" y="455"/>
                    <a:pt x="283" y="455"/>
                    <a:pt x="283" y="455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4" name="Freeform 969"/>
            <p:cNvSpPr>
              <a:spLocks noChangeArrowheads="1"/>
            </p:cNvSpPr>
            <p:nvPr/>
          </p:nvSpPr>
          <p:spPr bwMode="auto">
            <a:xfrm>
              <a:off x="5244465" y="2900363"/>
              <a:ext cx="1588" cy="163512"/>
            </a:xfrm>
            <a:custGeom>
              <a:avLst/>
              <a:gdLst>
                <a:gd name="T0" fmla="*/ 0 w 1"/>
                <a:gd name="T1" fmla="*/ 0 h 456"/>
                <a:gd name="T2" fmla="*/ 0 w 1"/>
                <a:gd name="T3" fmla="*/ 0 h 456"/>
                <a:gd name="T4" fmla="*/ 0 w 1"/>
                <a:gd name="T5" fmla="*/ 455 h 456"/>
                <a:gd name="T6" fmla="*/ 0 w 1"/>
                <a:gd name="T7" fmla="*/ 455 h 456"/>
                <a:gd name="T8" fmla="*/ 0 w 1"/>
                <a:gd name="T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56">
                  <a:moveTo>
                    <a:pt x="0" y="0"/>
                  </a:moveTo>
                  <a:lnTo>
                    <a:pt x="0" y="0"/>
                  </a:lnTo>
                  <a:cubicBezTo>
                    <a:pt x="0" y="455"/>
                    <a:pt x="0" y="455"/>
                    <a:pt x="0" y="455"/>
                  </a:cubicBezTo>
                  <a:lnTo>
                    <a:pt x="0" y="455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5" name="Freeform 970"/>
            <p:cNvSpPr>
              <a:spLocks noChangeArrowheads="1"/>
            </p:cNvSpPr>
            <p:nvPr/>
          </p:nvSpPr>
          <p:spPr bwMode="auto">
            <a:xfrm>
              <a:off x="5087303" y="3071813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6" name="Freeform 971"/>
            <p:cNvSpPr>
              <a:spLocks noChangeArrowheads="1"/>
            </p:cNvSpPr>
            <p:nvPr/>
          </p:nvSpPr>
          <p:spPr bwMode="auto">
            <a:xfrm>
              <a:off x="5087303" y="3071813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7" name="Freeform 972"/>
            <p:cNvSpPr>
              <a:spLocks noChangeArrowheads="1"/>
            </p:cNvSpPr>
            <p:nvPr/>
          </p:nvSpPr>
          <p:spPr bwMode="auto">
            <a:xfrm>
              <a:off x="5079365" y="3063875"/>
              <a:ext cx="328613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8" name="Freeform 973"/>
            <p:cNvSpPr>
              <a:spLocks noChangeArrowheads="1"/>
            </p:cNvSpPr>
            <p:nvPr/>
          </p:nvSpPr>
          <p:spPr bwMode="auto">
            <a:xfrm>
              <a:off x="5079365" y="3063875"/>
              <a:ext cx="328613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9" name="Freeform 974"/>
            <p:cNvSpPr>
              <a:spLocks noChangeArrowheads="1"/>
            </p:cNvSpPr>
            <p:nvPr/>
          </p:nvSpPr>
          <p:spPr bwMode="auto">
            <a:xfrm>
              <a:off x="5079365" y="3063875"/>
              <a:ext cx="328613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  <a:gd name="T10" fmla="*/ 45 w 915"/>
                <a:gd name="T11" fmla="*/ 417 h 463"/>
                <a:gd name="T12" fmla="*/ 873 w 915"/>
                <a:gd name="T13" fmla="*/ 417 h 463"/>
                <a:gd name="T14" fmla="*/ 873 w 915"/>
                <a:gd name="T15" fmla="*/ 45 h 463"/>
                <a:gd name="T16" fmla="*/ 45 w 915"/>
                <a:gd name="T17" fmla="*/ 45 h 463"/>
                <a:gd name="T18" fmla="*/ 45 w 915"/>
                <a:gd name="T19" fmla="*/ 41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  <a:close/>
                  <a:moveTo>
                    <a:pt x="45" y="417"/>
                  </a:moveTo>
                  <a:lnTo>
                    <a:pt x="873" y="417"/>
                  </a:lnTo>
                  <a:lnTo>
                    <a:pt x="873" y="45"/>
                  </a:lnTo>
                  <a:lnTo>
                    <a:pt x="45" y="45"/>
                  </a:lnTo>
                  <a:lnTo>
                    <a:pt x="45" y="4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0" name="Freeform 975"/>
            <p:cNvSpPr>
              <a:spLocks noChangeArrowheads="1"/>
            </p:cNvSpPr>
            <p:nvPr/>
          </p:nvSpPr>
          <p:spPr bwMode="auto">
            <a:xfrm>
              <a:off x="5079365" y="3063875"/>
              <a:ext cx="328613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1" name="Freeform 976"/>
            <p:cNvSpPr>
              <a:spLocks noChangeArrowheads="1"/>
            </p:cNvSpPr>
            <p:nvPr/>
          </p:nvSpPr>
          <p:spPr bwMode="auto">
            <a:xfrm>
              <a:off x="5095240" y="3079750"/>
              <a:ext cx="298450" cy="134938"/>
            </a:xfrm>
            <a:custGeom>
              <a:avLst/>
              <a:gdLst>
                <a:gd name="T0" fmla="*/ 0 w 829"/>
                <a:gd name="T1" fmla="*/ 372 h 373"/>
                <a:gd name="T2" fmla="*/ 828 w 829"/>
                <a:gd name="T3" fmla="*/ 372 h 373"/>
                <a:gd name="T4" fmla="*/ 828 w 829"/>
                <a:gd name="T5" fmla="*/ 0 h 373"/>
                <a:gd name="T6" fmla="*/ 0 w 829"/>
                <a:gd name="T7" fmla="*/ 0 h 373"/>
                <a:gd name="T8" fmla="*/ 0 w 829"/>
                <a:gd name="T9" fmla="*/ 37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372"/>
                  </a:move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  <a:lnTo>
                    <a:pt x="0" y="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2" name="Freeform 977"/>
            <p:cNvSpPr>
              <a:spLocks noChangeArrowheads="1"/>
            </p:cNvSpPr>
            <p:nvPr/>
          </p:nvSpPr>
          <p:spPr bwMode="auto">
            <a:xfrm>
              <a:off x="5165090" y="2973388"/>
              <a:ext cx="158750" cy="90487"/>
            </a:xfrm>
            <a:custGeom>
              <a:avLst/>
              <a:gdLst>
                <a:gd name="T0" fmla="*/ 33 w 441"/>
                <a:gd name="T1" fmla="*/ 249 h 250"/>
                <a:gd name="T2" fmla="*/ 33 w 441"/>
                <a:gd name="T3" fmla="*/ 249 h 250"/>
                <a:gd name="T4" fmla="*/ 406 w 441"/>
                <a:gd name="T5" fmla="*/ 249 h 250"/>
                <a:gd name="T6" fmla="*/ 440 w 441"/>
                <a:gd name="T7" fmla="*/ 76 h 250"/>
                <a:gd name="T8" fmla="*/ 440 w 441"/>
                <a:gd name="T9" fmla="*/ 64 h 250"/>
                <a:gd name="T10" fmla="*/ 429 w 441"/>
                <a:gd name="T11" fmla="*/ 57 h 250"/>
                <a:gd name="T12" fmla="*/ 220 w 441"/>
                <a:gd name="T13" fmla="*/ 0 h 250"/>
                <a:gd name="T14" fmla="*/ 11 w 441"/>
                <a:gd name="T15" fmla="*/ 57 h 250"/>
                <a:gd name="T16" fmla="*/ 0 w 441"/>
                <a:gd name="T17" fmla="*/ 64 h 250"/>
                <a:gd name="T18" fmla="*/ 0 w 441"/>
                <a:gd name="T19" fmla="*/ 76 h 250"/>
                <a:gd name="T20" fmla="*/ 33 w 441"/>
                <a:gd name="T21" fmla="*/ 249 h 250"/>
                <a:gd name="T22" fmla="*/ 350 w 441"/>
                <a:gd name="T23" fmla="*/ 106 h 250"/>
                <a:gd name="T24" fmla="*/ 350 w 441"/>
                <a:gd name="T25" fmla="*/ 106 h 250"/>
                <a:gd name="T26" fmla="*/ 250 w 441"/>
                <a:gd name="T27" fmla="*/ 177 h 250"/>
                <a:gd name="T28" fmla="*/ 350 w 441"/>
                <a:gd name="T29" fmla="*/ 106 h 250"/>
                <a:gd name="T30" fmla="*/ 89 w 441"/>
                <a:gd name="T31" fmla="*/ 106 h 250"/>
                <a:gd name="T32" fmla="*/ 89 w 441"/>
                <a:gd name="T33" fmla="*/ 106 h 250"/>
                <a:gd name="T34" fmla="*/ 190 w 441"/>
                <a:gd name="T35" fmla="*/ 177 h 250"/>
                <a:gd name="T36" fmla="*/ 89 w 441"/>
                <a:gd name="T37" fmla="*/ 10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1" h="250">
                  <a:moveTo>
                    <a:pt x="33" y="249"/>
                  </a:moveTo>
                  <a:lnTo>
                    <a:pt x="33" y="249"/>
                  </a:lnTo>
                  <a:cubicBezTo>
                    <a:pt x="406" y="249"/>
                    <a:pt x="406" y="249"/>
                    <a:pt x="406" y="249"/>
                  </a:cubicBezTo>
                  <a:cubicBezTo>
                    <a:pt x="421" y="200"/>
                    <a:pt x="433" y="140"/>
                    <a:pt x="440" y="76"/>
                  </a:cubicBezTo>
                  <a:cubicBezTo>
                    <a:pt x="440" y="64"/>
                    <a:pt x="440" y="64"/>
                    <a:pt x="440" y="64"/>
                  </a:cubicBezTo>
                  <a:cubicBezTo>
                    <a:pt x="429" y="57"/>
                    <a:pt x="429" y="57"/>
                    <a:pt x="429" y="57"/>
                  </a:cubicBezTo>
                  <a:cubicBezTo>
                    <a:pt x="425" y="57"/>
                    <a:pt x="343" y="0"/>
                    <a:pt x="220" y="0"/>
                  </a:cubicBezTo>
                  <a:cubicBezTo>
                    <a:pt x="97" y="0"/>
                    <a:pt x="15" y="57"/>
                    <a:pt x="11" y="57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" y="140"/>
                    <a:pt x="18" y="200"/>
                    <a:pt x="33" y="249"/>
                  </a:cubicBezTo>
                  <a:close/>
                  <a:moveTo>
                    <a:pt x="350" y="106"/>
                  </a:moveTo>
                  <a:lnTo>
                    <a:pt x="350" y="106"/>
                  </a:lnTo>
                  <a:cubicBezTo>
                    <a:pt x="369" y="237"/>
                    <a:pt x="250" y="177"/>
                    <a:pt x="250" y="177"/>
                  </a:cubicBezTo>
                  <a:lnTo>
                    <a:pt x="350" y="106"/>
                  </a:lnTo>
                  <a:close/>
                  <a:moveTo>
                    <a:pt x="89" y="106"/>
                  </a:moveTo>
                  <a:lnTo>
                    <a:pt x="89" y="106"/>
                  </a:lnTo>
                  <a:cubicBezTo>
                    <a:pt x="190" y="177"/>
                    <a:pt x="190" y="177"/>
                    <a:pt x="190" y="177"/>
                  </a:cubicBezTo>
                  <a:cubicBezTo>
                    <a:pt x="190" y="177"/>
                    <a:pt x="71" y="237"/>
                    <a:pt x="89" y="10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" name="Freeform 978"/>
            <p:cNvSpPr>
              <a:spLocks noChangeArrowheads="1"/>
            </p:cNvSpPr>
            <p:nvPr/>
          </p:nvSpPr>
          <p:spPr bwMode="auto">
            <a:xfrm>
              <a:off x="5128578" y="2890838"/>
              <a:ext cx="233362" cy="173037"/>
            </a:xfrm>
            <a:custGeom>
              <a:avLst/>
              <a:gdLst>
                <a:gd name="T0" fmla="*/ 64 w 650"/>
                <a:gd name="T1" fmla="*/ 478 h 479"/>
                <a:gd name="T2" fmla="*/ 64 w 650"/>
                <a:gd name="T3" fmla="*/ 478 h 479"/>
                <a:gd name="T4" fmla="*/ 45 w 650"/>
                <a:gd name="T5" fmla="*/ 327 h 479"/>
                <a:gd name="T6" fmla="*/ 325 w 650"/>
                <a:gd name="T7" fmla="*/ 45 h 479"/>
                <a:gd name="T8" fmla="*/ 605 w 650"/>
                <a:gd name="T9" fmla="*/ 327 h 479"/>
                <a:gd name="T10" fmla="*/ 586 w 650"/>
                <a:gd name="T11" fmla="*/ 478 h 479"/>
                <a:gd name="T12" fmla="*/ 631 w 650"/>
                <a:gd name="T13" fmla="*/ 478 h 479"/>
                <a:gd name="T14" fmla="*/ 649 w 650"/>
                <a:gd name="T15" fmla="*/ 331 h 479"/>
                <a:gd name="T16" fmla="*/ 649 w 650"/>
                <a:gd name="T17" fmla="*/ 327 h 479"/>
                <a:gd name="T18" fmla="*/ 325 w 650"/>
                <a:gd name="T19" fmla="*/ 0 h 479"/>
                <a:gd name="T20" fmla="*/ 0 w 650"/>
                <a:gd name="T21" fmla="*/ 327 h 479"/>
                <a:gd name="T22" fmla="*/ 19 w 650"/>
                <a:gd name="T23" fmla="*/ 478 h 479"/>
                <a:gd name="T24" fmla="*/ 64 w 650"/>
                <a:gd name="T25" fmla="*/ 47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0" h="479">
                  <a:moveTo>
                    <a:pt x="64" y="478"/>
                  </a:moveTo>
                  <a:lnTo>
                    <a:pt x="64" y="478"/>
                  </a:lnTo>
                  <a:cubicBezTo>
                    <a:pt x="45" y="327"/>
                    <a:pt x="45" y="327"/>
                    <a:pt x="45" y="327"/>
                  </a:cubicBezTo>
                  <a:cubicBezTo>
                    <a:pt x="45" y="169"/>
                    <a:pt x="172" y="45"/>
                    <a:pt x="325" y="45"/>
                  </a:cubicBezTo>
                  <a:cubicBezTo>
                    <a:pt x="478" y="45"/>
                    <a:pt x="605" y="169"/>
                    <a:pt x="605" y="327"/>
                  </a:cubicBezTo>
                  <a:cubicBezTo>
                    <a:pt x="586" y="478"/>
                    <a:pt x="586" y="478"/>
                    <a:pt x="586" y="478"/>
                  </a:cubicBezTo>
                  <a:cubicBezTo>
                    <a:pt x="631" y="478"/>
                    <a:pt x="631" y="478"/>
                    <a:pt x="631" y="478"/>
                  </a:cubicBezTo>
                  <a:cubicBezTo>
                    <a:pt x="649" y="331"/>
                    <a:pt x="649" y="331"/>
                    <a:pt x="649" y="331"/>
                  </a:cubicBezTo>
                  <a:cubicBezTo>
                    <a:pt x="649" y="327"/>
                    <a:pt x="649" y="327"/>
                    <a:pt x="649" y="327"/>
                  </a:cubicBezTo>
                  <a:cubicBezTo>
                    <a:pt x="649" y="147"/>
                    <a:pt x="504" y="0"/>
                    <a:pt x="325" y="0"/>
                  </a:cubicBezTo>
                  <a:cubicBezTo>
                    <a:pt x="146" y="0"/>
                    <a:pt x="0" y="147"/>
                    <a:pt x="0" y="327"/>
                  </a:cubicBezTo>
                  <a:cubicBezTo>
                    <a:pt x="19" y="478"/>
                    <a:pt x="19" y="478"/>
                    <a:pt x="19" y="478"/>
                  </a:cubicBezTo>
                  <a:lnTo>
                    <a:pt x="64" y="4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" name="Freeform 979"/>
            <p:cNvSpPr>
              <a:spLocks noChangeArrowheads="1"/>
            </p:cNvSpPr>
            <p:nvPr/>
          </p:nvSpPr>
          <p:spPr bwMode="auto">
            <a:xfrm>
              <a:off x="5095240" y="3079750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5" name="Freeform 980"/>
            <p:cNvSpPr>
              <a:spLocks noChangeArrowheads="1"/>
            </p:cNvSpPr>
            <p:nvPr/>
          </p:nvSpPr>
          <p:spPr bwMode="auto">
            <a:xfrm>
              <a:off x="5095240" y="3079750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6" name="Freeform 981"/>
            <p:cNvSpPr>
              <a:spLocks noChangeArrowheads="1"/>
            </p:cNvSpPr>
            <p:nvPr/>
          </p:nvSpPr>
          <p:spPr bwMode="auto">
            <a:xfrm>
              <a:off x="5244465" y="3079750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7" name="Freeform 982"/>
            <p:cNvSpPr>
              <a:spLocks noChangeArrowheads="1"/>
            </p:cNvSpPr>
            <p:nvPr/>
          </p:nvSpPr>
          <p:spPr bwMode="auto">
            <a:xfrm>
              <a:off x="5244465" y="3079750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8" name="Freeform 983"/>
            <p:cNvSpPr>
              <a:spLocks noChangeArrowheads="1"/>
            </p:cNvSpPr>
            <p:nvPr/>
          </p:nvSpPr>
          <p:spPr bwMode="auto">
            <a:xfrm>
              <a:off x="5233353" y="3108325"/>
              <a:ext cx="25400" cy="23813"/>
            </a:xfrm>
            <a:custGeom>
              <a:avLst/>
              <a:gdLst>
                <a:gd name="T0" fmla="*/ 68 w 69"/>
                <a:gd name="T1" fmla="*/ 67 h 68"/>
                <a:gd name="T2" fmla="*/ 0 w 69"/>
                <a:gd name="T3" fmla="*/ 67 h 68"/>
                <a:gd name="T4" fmla="*/ 0 w 69"/>
                <a:gd name="T5" fmla="*/ 0 h 68"/>
                <a:gd name="T6" fmla="*/ 68 w 69"/>
                <a:gd name="T7" fmla="*/ 0 h 68"/>
                <a:gd name="T8" fmla="*/ 68 w 69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8" y="0"/>
                  </a:lnTo>
                  <a:lnTo>
                    <a:pt x="68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9" name="Freeform 984"/>
            <p:cNvSpPr>
              <a:spLocks noChangeArrowheads="1"/>
            </p:cNvSpPr>
            <p:nvPr/>
          </p:nvSpPr>
          <p:spPr bwMode="auto">
            <a:xfrm>
              <a:off x="5287328" y="3108325"/>
              <a:ext cx="23812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0" name="Freeform 985"/>
            <p:cNvSpPr>
              <a:spLocks noChangeArrowheads="1"/>
            </p:cNvSpPr>
            <p:nvPr/>
          </p:nvSpPr>
          <p:spPr bwMode="auto">
            <a:xfrm>
              <a:off x="5339715" y="3108325"/>
              <a:ext cx="23813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1" name="Freeform 986"/>
            <p:cNvSpPr>
              <a:spLocks noChangeArrowheads="1"/>
            </p:cNvSpPr>
            <p:nvPr/>
          </p:nvSpPr>
          <p:spPr bwMode="auto">
            <a:xfrm>
              <a:off x="5179378" y="3108325"/>
              <a:ext cx="23812" cy="23813"/>
            </a:xfrm>
            <a:custGeom>
              <a:avLst/>
              <a:gdLst>
                <a:gd name="T0" fmla="*/ 0 w 68"/>
                <a:gd name="T1" fmla="*/ 67 h 68"/>
                <a:gd name="T2" fmla="*/ 67 w 68"/>
                <a:gd name="T3" fmla="*/ 67 h 68"/>
                <a:gd name="T4" fmla="*/ 67 w 68"/>
                <a:gd name="T5" fmla="*/ 0 h 68"/>
                <a:gd name="T6" fmla="*/ 0 w 68"/>
                <a:gd name="T7" fmla="*/ 0 h 68"/>
                <a:gd name="T8" fmla="*/ 0 w 68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67"/>
                  </a:moveTo>
                  <a:lnTo>
                    <a:pt x="67" y="67"/>
                  </a:lnTo>
                  <a:lnTo>
                    <a:pt x="67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2" name="Freeform 987"/>
            <p:cNvSpPr>
              <a:spLocks noChangeArrowheads="1"/>
            </p:cNvSpPr>
            <p:nvPr/>
          </p:nvSpPr>
          <p:spPr bwMode="auto">
            <a:xfrm>
              <a:off x="5126990" y="3108325"/>
              <a:ext cx="23813" cy="23813"/>
            </a:xfrm>
            <a:custGeom>
              <a:avLst/>
              <a:gdLst>
                <a:gd name="T0" fmla="*/ 0 w 64"/>
                <a:gd name="T1" fmla="*/ 67 h 68"/>
                <a:gd name="T2" fmla="*/ 63 w 64"/>
                <a:gd name="T3" fmla="*/ 67 h 68"/>
                <a:gd name="T4" fmla="*/ 63 w 64"/>
                <a:gd name="T5" fmla="*/ 0 h 68"/>
                <a:gd name="T6" fmla="*/ 0 w 64"/>
                <a:gd name="T7" fmla="*/ 0 h 68"/>
                <a:gd name="T8" fmla="*/ 0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67"/>
                  </a:moveTo>
                  <a:lnTo>
                    <a:pt x="63" y="67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" name="Freeform 988"/>
            <p:cNvSpPr>
              <a:spLocks noChangeArrowheads="1"/>
            </p:cNvSpPr>
            <p:nvPr/>
          </p:nvSpPr>
          <p:spPr bwMode="auto">
            <a:xfrm>
              <a:off x="5339715" y="3162300"/>
              <a:ext cx="23813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4" name="Freeform 989"/>
            <p:cNvSpPr>
              <a:spLocks noChangeArrowheads="1"/>
            </p:cNvSpPr>
            <p:nvPr/>
          </p:nvSpPr>
          <p:spPr bwMode="auto">
            <a:xfrm>
              <a:off x="5179378" y="3162300"/>
              <a:ext cx="130175" cy="23813"/>
            </a:xfrm>
            <a:custGeom>
              <a:avLst/>
              <a:gdLst>
                <a:gd name="T0" fmla="*/ 0 w 363"/>
                <a:gd name="T1" fmla="*/ 0 h 65"/>
                <a:gd name="T2" fmla="*/ 0 w 363"/>
                <a:gd name="T3" fmla="*/ 64 h 65"/>
                <a:gd name="T4" fmla="*/ 362 w 363"/>
                <a:gd name="T5" fmla="*/ 64 h 65"/>
                <a:gd name="T6" fmla="*/ 362 w 363"/>
                <a:gd name="T7" fmla="*/ 0 h 65"/>
                <a:gd name="T8" fmla="*/ 0 w 363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65">
                  <a:moveTo>
                    <a:pt x="0" y="0"/>
                  </a:moveTo>
                  <a:lnTo>
                    <a:pt x="0" y="64"/>
                  </a:lnTo>
                  <a:lnTo>
                    <a:pt x="362" y="64"/>
                  </a:lnTo>
                  <a:lnTo>
                    <a:pt x="36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5" name="Freeform 990"/>
            <p:cNvSpPr>
              <a:spLocks noChangeArrowheads="1"/>
            </p:cNvSpPr>
            <p:nvPr/>
          </p:nvSpPr>
          <p:spPr bwMode="auto">
            <a:xfrm>
              <a:off x="5126990" y="3162300"/>
              <a:ext cx="23813" cy="23813"/>
            </a:xfrm>
            <a:custGeom>
              <a:avLst/>
              <a:gdLst>
                <a:gd name="T0" fmla="*/ 0 w 64"/>
                <a:gd name="T1" fmla="*/ 64 h 65"/>
                <a:gd name="T2" fmla="*/ 63 w 64"/>
                <a:gd name="T3" fmla="*/ 64 h 65"/>
                <a:gd name="T4" fmla="*/ 63 w 64"/>
                <a:gd name="T5" fmla="*/ 0 h 65"/>
                <a:gd name="T6" fmla="*/ 0 w 64"/>
                <a:gd name="T7" fmla="*/ 0 h 65"/>
                <a:gd name="T8" fmla="*/ 0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0" y="64"/>
                  </a:moveTo>
                  <a:lnTo>
                    <a:pt x="63" y="64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6" name="Group 1015"/>
          <p:cNvGrpSpPr/>
          <p:nvPr/>
        </p:nvGrpSpPr>
        <p:grpSpPr>
          <a:xfrm>
            <a:off x="3488066" y="3519724"/>
            <a:ext cx="328613" cy="339725"/>
            <a:chOff x="5073015" y="3455353"/>
            <a:chExt cx="328613" cy="339725"/>
          </a:xfrm>
        </p:grpSpPr>
        <p:sp>
          <p:nvSpPr>
            <p:cNvPr id="1017" name="Freeform 991"/>
            <p:cNvSpPr>
              <a:spLocks noChangeArrowheads="1"/>
            </p:cNvSpPr>
            <p:nvPr/>
          </p:nvSpPr>
          <p:spPr bwMode="auto">
            <a:xfrm>
              <a:off x="5130165" y="3464878"/>
              <a:ext cx="109538" cy="163512"/>
            </a:xfrm>
            <a:custGeom>
              <a:avLst/>
              <a:gdLst>
                <a:gd name="T0" fmla="*/ 302 w 303"/>
                <a:gd name="T1" fmla="*/ 0 h 456"/>
                <a:gd name="T2" fmla="*/ 302 w 303"/>
                <a:gd name="T3" fmla="*/ 0 h 456"/>
                <a:gd name="T4" fmla="*/ 0 w 303"/>
                <a:gd name="T5" fmla="*/ 304 h 456"/>
                <a:gd name="T6" fmla="*/ 18 w 303"/>
                <a:gd name="T7" fmla="*/ 455 h 456"/>
                <a:gd name="T8" fmla="*/ 302 w 303"/>
                <a:gd name="T9" fmla="*/ 455 h 456"/>
                <a:gd name="T10" fmla="*/ 302 w 303"/>
                <a:gd name="T1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3" h="456">
                  <a:moveTo>
                    <a:pt x="302" y="0"/>
                  </a:moveTo>
                  <a:lnTo>
                    <a:pt x="302" y="0"/>
                  </a:lnTo>
                  <a:cubicBezTo>
                    <a:pt x="134" y="0"/>
                    <a:pt x="0" y="135"/>
                    <a:pt x="0" y="304"/>
                  </a:cubicBezTo>
                  <a:cubicBezTo>
                    <a:pt x="18" y="455"/>
                    <a:pt x="18" y="455"/>
                    <a:pt x="18" y="455"/>
                  </a:cubicBezTo>
                  <a:cubicBezTo>
                    <a:pt x="302" y="455"/>
                    <a:pt x="302" y="455"/>
                    <a:pt x="302" y="455"/>
                  </a:cubicBezTo>
                  <a:cubicBezTo>
                    <a:pt x="302" y="0"/>
                    <a:pt x="302" y="0"/>
                    <a:pt x="3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8" name="Freeform 992"/>
            <p:cNvSpPr>
              <a:spLocks noChangeArrowheads="1"/>
            </p:cNvSpPr>
            <p:nvPr/>
          </p:nvSpPr>
          <p:spPr bwMode="auto">
            <a:xfrm>
              <a:off x="5238115" y="3464878"/>
              <a:ext cx="109538" cy="163512"/>
            </a:xfrm>
            <a:custGeom>
              <a:avLst/>
              <a:gdLst>
                <a:gd name="T0" fmla="*/ 0 w 303"/>
                <a:gd name="T1" fmla="*/ 0 h 456"/>
                <a:gd name="T2" fmla="*/ 0 w 303"/>
                <a:gd name="T3" fmla="*/ 0 h 456"/>
                <a:gd name="T4" fmla="*/ 0 w 303"/>
                <a:gd name="T5" fmla="*/ 455 h 456"/>
                <a:gd name="T6" fmla="*/ 0 w 303"/>
                <a:gd name="T7" fmla="*/ 455 h 456"/>
                <a:gd name="T8" fmla="*/ 0 w 303"/>
                <a:gd name="T9" fmla="*/ 455 h 456"/>
                <a:gd name="T10" fmla="*/ 283 w 303"/>
                <a:gd name="T11" fmla="*/ 455 h 456"/>
                <a:gd name="T12" fmla="*/ 302 w 303"/>
                <a:gd name="T13" fmla="*/ 304 h 456"/>
                <a:gd name="T14" fmla="*/ 0 w 303"/>
                <a:gd name="T15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3" h="456">
                  <a:moveTo>
                    <a:pt x="0" y="0"/>
                  </a:moveTo>
                  <a:lnTo>
                    <a:pt x="0" y="0"/>
                  </a:lnTo>
                  <a:cubicBezTo>
                    <a:pt x="0" y="455"/>
                    <a:pt x="0" y="455"/>
                    <a:pt x="0" y="455"/>
                  </a:cubicBezTo>
                  <a:lnTo>
                    <a:pt x="0" y="455"/>
                  </a:lnTo>
                  <a:lnTo>
                    <a:pt x="0" y="455"/>
                  </a:lnTo>
                  <a:cubicBezTo>
                    <a:pt x="283" y="455"/>
                    <a:pt x="283" y="455"/>
                    <a:pt x="283" y="455"/>
                  </a:cubicBezTo>
                  <a:cubicBezTo>
                    <a:pt x="302" y="304"/>
                    <a:pt x="302" y="304"/>
                    <a:pt x="302" y="304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9" name="Freeform 993"/>
            <p:cNvSpPr>
              <a:spLocks noChangeArrowheads="1"/>
            </p:cNvSpPr>
            <p:nvPr/>
          </p:nvSpPr>
          <p:spPr bwMode="auto">
            <a:xfrm>
              <a:off x="5238115" y="3464878"/>
              <a:ext cx="1588" cy="163512"/>
            </a:xfrm>
            <a:custGeom>
              <a:avLst/>
              <a:gdLst>
                <a:gd name="T0" fmla="*/ 0 w 1"/>
                <a:gd name="T1" fmla="*/ 0 h 456"/>
                <a:gd name="T2" fmla="*/ 0 w 1"/>
                <a:gd name="T3" fmla="*/ 0 h 456"/>
                <a:gd name="T4" fmla="*/ 0 w 1"/>
                <a:gd name="T5" fmla="*/ 455 h 456"/>
                <a:gd name="T6" fmla="*/ 0 w 1"/>
                <a:gd name="T7" fmla="*/ 455 h 456"/>
                <a:gd name="T8" fmla="*/ 0 w 1"/>
                <a:gd name="T9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56">
                  <a:moveTo>
                    <a:pt x="0" y="0"/>
                  </a:moveTo>
                  <a:lnTo>
                    <a:pt x="0" y="0"/>
                  </a:lnTo>
                  <a:cubicBezTo>
                    <a:pt x="0" y="455"/>
                    <a:pt x="0" y="455"/>
                    <a:pt x="0" y="455"/>
                  </a:cubicBezTo>
                  <a:lnTo>
                    <a:pt x="0" y="455"/>
                  </a:ln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0" name="Freeform 994"/>
            <p:cNvSpPr>
              <a:spLocks noChangeArrowheads="1"/>
            </p:cNvSpPr>
            <p:nvPr/>
          </p:nvSpPr>
          <p:spPr bwMode="auto">
            <a:xfrm>
              <a:off x="5080953" y="3636328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1" name="Freeform 995"/>
            <p:cNvSpPr>
              <a:spLocks noChangeArrowheads="1"/>
            </p:cNvSpPr>
            <p:nvPr/>
          </p:nvSpPr>
          <p:spPr bwMode="auto">
            <a:xfrm>
              <a:off x="5080953" y="3636328"/>
              <a:ext cx="314325" cy="150812"/>
            </a:xfrm>
            <a:custGeom>
              <a:avLst/>
              <a:gdLst>
                <a:gd name="T0" fmla="*/ 873 w 874"/>
                <a:gd name="T1" fmla="*/ 417 h 418"/>
                <a:gd name="T2" fmla="*/ 0 w 874"/>
                <a:gd name="T3" fmla="*/ 417 h 418"/>
                <a:gd name="T4" fmla="*/ 0 w 874"/>
                <a:gd name="T5" fmla="*/ 0 h 418"/>
                <a:gd name="T6" fmla="*/ 873 w 874"/>
                <a:gd name="T7" fmla="*/ 0 h 418"/>
                <a:gd name="T8" fmla="*/ 873 w 874"/>
                <a:gd name="T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4" h="418">
                  <a:moveTo>
                    <a:pt x="873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873" y="0"/>
                  </a:lnTo>
                  <a:lnTo>
                    <a:pt x="873" y="4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2" name="Freeform 996"/>
            <p:cNvSpPr>
              <a:spLocks noChangeArrowheads="1"/>
            </p:cNvSpPr>
            <p:nvPr/>
          </p:nvSpPr>
          <p:spPr bwMode="auto">
            <a:xfrm>
              <a:off x="5073015" y="3628390"/>
              <a:ext cx="328613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3" name="Freeform 997"/>
            <p:cNvSpPr>
              <a:spLocks noChangeArrowheads="1"/>
            </p:cNvSpPr>
            <p:nvPr/>
          </p:nvSpPr>
          <p:spPr bwMode="auto">
            <a:xfrm>
              <a:off x="5073015" y="3628390"/>
              <a:ext cx="328613" cy="166688"/>
            </a:xfrm>
            <a:custGeom>
              <a:avLst/>
              <a:gdLst>
                <a:gd name="T0" fmla="*/ 895 w 915"/>
                <a:gd name="T1" fmla="*/ 439 h 463"/>
                <a:gd name="T2" fmla="*/ 895 w 915"/>
                <a:gd name="T3" fmla="*/ 417 h 463"/>
                <a:gd name="T4" fmla="*/ 45 w 915"/>
                <a:gd name="T5" fmla="*/ 417 h 463"/>
                <a:gd name="T6" fmla="*/ 45 w 915"/>
                <a:gd name="T7" fmla="*/ 45 h 463"/>
                <a:gd name="T8" fmla="*/ 873 w 915"/>
                <a:gd name="T9" fmla="*/ 45 h 463"/>
                <a:gd name="T10" fmla="*/ 873 w 915"/>
                <a:gd name="T11" fmla="*/ 439 h 463"/>
                <a:gd name="T12" fmla="*/ 895 w 915"/>
                <a:gd name="T13" fmla="*/ 439 h 463"/>
                <a:gd name="T14" fmla="*/ 895 w 915"/>
                <a:gd name="T15" fmla="*/ 417 h 463"/>
                <a:gd name="T16" fmla="*/ 895 w 915"/>
                <a:gd name="T17" fmla="*/ 439 h 463"/>
                <a:gd name="T18" fmla="*/ 914 w 915"/>
                <a:gd name="T19" fmla="*/ 439 h 463"/>
                <a:gd name="T20" fmla="*/ 914 w 915"/>
                <a:gd name="T21" fmla="*/ 0 h 463"/>
                <a:gd name="T22" fmla="*/ 0 w 915"/>
                <a:gd name="T23" fmla="*/ 0 h 463"/>
                <a:gd name="T24" fmla="*/ 0 w 915"/>
                <a:gd name="T25" fmla="*/ 462 h 463"/>
                <a:gd name="T26" fmla="*/ 914 w 915"/>
                <a:gd name="T27" fmla="*/ 462 h 463"/>
                <a:gd name="T28" fmla="*/ 914 w 915"/>
                <a:gd name="T29" fmla="*/ 439 h 463"/>
                <a:gd name="T30" fmla="*/ 895 w 915"/>
                <a:gd name="T31" fmla="*/ 43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15" h="463">
                  <a:moveTo>
                    <a:pt x="895" y="439"/>
                  </a:moveTo>
                  <a:lnTo>
                    <a:pt x="895" y="417"/>
                  </a:lnTo>
                  <a:lnTo>
                    <a:pt x="45" y="417"/>
                  </a:lnTo>
                  <a:lnTo>
                    <a:pt x="45" y="45"/>
                  </a:lnTo>
                  <a:lnTo>
                    <a:pt x="873" y="45"/>
                  </a:lnTo>
                  <a:lnTo>
                    <a:pt x="873" y="439"/>
                  </a:lnTo>
                  <a:lnTo>
                    <a:pt x="895" y="439"/>
                  </a:lnTo>
                  <a:lnTo>
                    <a:pt x="895" y="417"/>
                  </a:lnTo>
                  <a:lnTo>
                    <a:pt x="895" y="439"/>
                  </a:lnTo>
                  <a:lnTo>
                    <a:pt x="914" y="439"/>
                  </a:lnTo>
                  <a:lnTo>
                    <a:pt x="914" y="0"/>
                  </a:lnTo>
                  <a:lnTo>
                    <a:pt x="0" y="0"/>
                  </a:lnTo>
                  <a:lnTo>
                    <a:pt x="0" y="462"/>
                  </a:lnTo>
                  <a:lnTo>
                    <a:pt x="914" y="462"/>
                  </a:lnTo>
                  <a:lnTo>
                    <a:pt x="914" y="439"/>
                  </a:lnTo>
                  <a:lnTo>
                    <a:pt x="895" y="4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" name="Freeform 998"/>
            <p:cNvSpPr>
              <a:spLocks noChangeArrowheads="1"/>
            </p:cNvSpPr>
            <p:nvPr/>
          </p:nvSpPr>
          <p:spPr bwMode="auto">
            <a:xfrm>
              <a:off x="5073015" y="3628390"/>
              <a:ext cx="328613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  <a:gd name="T10" fmla="*/ 45 w 915"/>
                <a:gd name="T11" fmla="*/ 417 h 463"/>
                <a:gd name="T12" fmla="*/ 873 w 915"/>
                <a:gd name="T13" fmla="*/ 417 h 463"/>
                <a:gd name="T14" fmla="*/ 873 w 915"/>
                <a:gd name="T15" fmla="*/ 45 h 463"/>
                <a:gd name="T16" fmla="*/ 45 w 915"/>
                <a:gd name="T17" fmla="*/ 45 h 463"/>
                <a:gd name="T18" fmla="*/ 45 w 915"/>
                <a:gd name="T19" fmla="*/ 417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  <a:close/>
                  <a:moveTo>
                    <a:pt x="45" y="417"/>
                  </a:moveTo>
                  <a:lnTo>
                    <a:pt x="873" y="417"/>
                  </a:lnTo>
                  <a:lnTo>
                    <a:pt x="873" y="45"/>
                  </a:lnTo>
                  <a:lnTo>
                    <a:pt x="45" y="45"/>
                  </a:lnTo>
                  <a:lnTo>
                    <a:pt x="45" y="41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" name="Freeform 999"/>
            <p:cNvSpPr>
              <a:spLocks noChangeArrowheads="1"/>
            </p:cNvSpPr>
            <p:nvPr/>
          </p:nvSpPr>
          <p:spPr bwMode="auto">
            <a:xfrm>
              <a:off x="5073015" y="3628390"/>
              <a:ext cx="328613" cy="166688"/>
            </a:xfrm>
            <a:custGeom>
              <a:avLst/>
              <a:gdLst>
                <a:gd name="T0" fmla="*/ 914 w 915"/>
                <a:gd name="T1" fmla="*/ 462 h 463"/>
                <a:gd name="T2" fmla="*/ 0 w 915"/>
                <a:gd name="T3" fmla="*/ 462 h 463"/>
                <a:gd name="T4" fmla="*/ 0 w 915"/>
                <a:gd name="T5" fmla="*/ 0 h 463"/>
                <a:gd name="T6" fmla="*/ 914 w 915"/>
                <a:gd name="T7" fmla="*/ 0 h 463"/>
                <a:gd name="T8" fmla="*/ 914 w 915"/>
                <a:gd name="T9" fmla="*/ 462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5" h="463">
                  <a:moveTo>
                    <a:pt x="914" y="462"/>
                  </a:moveTo>
                  <a:lnTo>
                    <a:pt x="0" y="46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46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" name="Freeform 1000"/>
            <p:cNvSpPr>
              <a:spLocks noChangeArrowheads="1"/>
            </p:cNvSpPr>
            <p:nvPr/>
          </p:nvSpPr>
          <p:spPr bwMode="auto">
            <a:xfrm>
              <a:off x="5090478" y="3644265"/>
              <a:ext cx="298450" cy="134938"/>
            </a:xfrm>
            <a:custGeom>
              <a:avLst/>
              <a:gdLst>
                <a:gd name="T0" fmla="*/ 0 w 829"/>
                <a:gd name="T1" fmla="*/ 372 h 373"/>
                <a:gd name="T2" fmla="*/ 828 w 829"/>
                <a:gd name="T3" fmla="*/ 372 h 373"/>
                <a:gd name="T4" fmla="*/ 828 w 829"/>
                <a:gd name="T5" fmla="*/ 0 h 373"/>
                <a:gd name="T6" fmla="*/ 0 w 829"/>
                <a:gd name="T7" fmla="*/ 0 h 373"/>
                <a:gd name="T8" fmla="*/ 0 w 829"/>
                <a:gd name="T9" fmla="*/ 372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372"/>
                  </a:move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  <a:lnTo>
                    <a:pt x="0" y="37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7" name="Freeform 1001"/>
            <p:cNvSpPr>
              <a:spLocks noChangeArrowheads="1"/>
            </p:cNvSpPr>
            <p:nvPr/>
          </p:nvSpPr>
          <p:spPr bwMode="auto">
            <a:xfrm>
              <a:off x="5160328" y="3537903"/>
              <a:ext cx="158750" cy="90487"/>
            </a:xfrm>
            <a:custGeom>
              <a:avLst/>
              <a:gdLst>
                <a:gd name="T0" fmla="*/ 33 w 441"/>
                <a:gd name="T1" fmla="*/ 249 h 250"/>
                <a:gd name="T2" fmla="*/ 33 w 441"/>
                <a:gd name="T3" fmla="*/ 249 h 250"/>
                <a:gd name="T4" fmla="*/ 406 w 441"/>
                <a:gd name="T5" fmla="*/ 249 h 250"/>
                <a:gd name="T6" fmla="*/ 440 w 441"/>
                <a:gd name="T7" fmla="*/ 76 h 250"/>
                <a:gd name="T8" fmla="*/ 440 w 441"/>
                <a:gd name="T9" fmla="*/ 64 h 250"/>
                <a:gd name="T10" fmla="*/ 429 w 441"/>
                <a:gd name="T11" fmla="*/ 57 h 250"/>
                <a:gd name="T12" fmla="*/ 220 w 441"/>
                <a:gd name="T13" fmla="*/ 0 h 250"/>
                <a:gd name="T14" fmla="*/ 11 w 441"/>
                <a:gd name="T15" fmla="*/ 57 h 250"/>
                <a:gd name="T16" fmla="*/ 0 w 441"/>
                <a:gd name="T17" fmla="*/ 64 h 250"/>
                <a:gd name="T18" fmla="*/ 0 w 441"/>
                <a:gd name="T19" fmla="*/ 76 h 250"/>
                <a:gd name="T20" fmla="*/ 33 w 441"/>
                <a:gd name="T21" fmla="*/ 249 h 250"/>
                <a:gd name="T22" fmla="*/ 350 w 441"/>
                <a:gd name="T23" fmla="*/ 106 h 250"/>
                <a:gd name="T24" fmla="*/ 350 w 441"/>
                <a:gd name="T25" fmla="*/ 106 h 250"/>
                <a:gd name="T26" fmla="*/ 250 w 441"/>
                <a:gd name="T27" fmla="*/ 177 h 250"/>
                <a:gd name="T28" fmla="*/ 350 w 441"/>
                <a:gd name="T29" fmla="*/ 106 h 250"/>
                <a:gd name="T30" fmla="*/ 89 w 441"/>
                <a:gd name="T31" fmla="*/ 106 h 250"/>
                <a:gd name="T32" fmla="*/ 89 w 441"/>
                <a:gd name="T33" fmla="*/ 106 h 250"/>
                <a:gd name="T34" fmla="*/ 190 w 441"/>
                <a:gd name="T35" fmla="*/ 177 h 250"/>
                <a:gd name="T36" fmla="*/ 89 w 441"/>
                <a:gd name="T37" fmla="*/ 10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1" h="250">
                  <a:moveTo>
                    <a:pt x="33" y="249"/>
                  </a:moveTo>
                  <a:lnTo>
                    <a:pt x="33" y="249"/>
                  </a:lnTo>
                  <a:cubicBezTo>
                    <a:pt x="406" y="249"/>
                    <a:pt x="406" y="249"/>
                    <a:pt x="406" y="249"/>
                  </a:cubicBezTo>
                  <a:cubicBezTo>
                    <a:pt x="421" y="200"/>
                    <a:pt x="433" y="140"/>
                    <a:pt x="440" y="76"/>
                  </a:cubicBezTo>
                  <a:cubicBezTo>
                    <a:pt x="440" y="64"/>
                    <a:pt x="440" y="64"/>
                    <a:pt x="440" y="64"/>
                  </a:cubicBezTo>
                  <a:cubicBezTo>
                    <a:pt x="429" y="57"/>
                    <a:pt x="429" y="57"/>
                    <a:pt x="429" y="57"/>
                  </a:cubicBezTo>
                  <a:cubicBezTo>
                    <a:pt x="425" y="57"/>
                    <a:pt x="343" y="0"/>
                    <a:pt x="220" y="0"/>
                  </a:cubicBezTo>
                  <a:cubicBezTo>
                    <a:pt x="97" y="0"/>
                    <a:pt x="15" y="57"/>
                    <a:pt x="11" y="57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4" y="140"/>
                    <a:pt x="18" y="200"/>
                    <a:pt x="33" y="249"/>
                  </a:cubicBezTo>
                  <a:close/>
                  <a:moveTo>
                    <a:pt x="350" y="106"/>
                  </a:moveTo>
                  <a:lnTo>
                    <a:pt x="350" y="106"/>
                  </a:lnTo>
                  <a:cubicBezTo>
                    <a:pt x="369" y="237"/>
                    <a:pt x="250" y="177"/>
                    <a:pt x="250" y="177"/>
                  </a:cubicBezTo>
                  <a:lnTo>
                    <a:pt x="350" y="106"/>
                  </a:lnTo>
                  <a:close/>
                  <a:moveTo>
                    <a:pt x="89" y="106"/>
                  </a:moveTo>
                  <a:lnTo>
                    <a:pt x="89" y="106"/>
                  </a:lnTo>
                  <a:cubicBezTo>
                    <a:pt x="190" y="177"/>
                    <a:pt x="190" y="177"/>
                    <a:pt x="190" y="177"/>
                  </a:cubicBezTo>
                  <a:cubicBezTo>
                    <a:pt x="190" y="177"/>
                    <a:pt x="71" y="237"/>
                    <a:pt x="89" y="10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8" name="Freeform 1002"/>
            <p:cNvSpPr>
              <a:spLocks noChangeArrowheads="1"/>
            </p:cNvSpPr>
            <p:nvPr/>
          </p:nvSpPr>
          <p:spPr bwMode="auto">
            <a:xfrm>
              <a:off x="5122228" y="3455353"/>
              <a:ext cx="233362" cy="173037"/>
            </a:xfrm>
            <a:custGeom>
              <a:avLst/>
              <a:gdLst>
                <a:gd name="T0" fmla="*/ 64 w 650"/>
                <a:gd name="T1" fmla="*/ 478 h 479"/>
                <a:gd name="T2" fmla="*/ 64 w 650"/>
                <a:gd name="T3" fmla="*/ 478 h 479"/>
                <a:gd name="T4" fmla="*/ 45 w 650"/>
                <a:gd name="T5" fmla="*/ 327 h 479"/>
                <a:gd name="T6" fmla="*/ 325 w 650"/>
                <a:gd name="T7" fmla="*/ 45 h 479"/>
                <a:gd name="T8" fmla="*/ 605 w 650"/>
                <a:gd name="T9" fmla="*/ 327 h 479"/>
                <a:gd name="T10" fmla="*/ 586 w 650"/>
                <a:gd name="T11" fmla="*/ 478 h 479"/>
                <a:gd name="T12" fmla="*/ 631 w 650"/>
                <a:gd name="T13" fmla="*/ 478 h 479"/>
                <a:gd name="T14" fmla="*/ 649 w 650"/>
                <a:gd name="T15" fmla="*/ 331 h 479"/>
                <a:gd name="T16" fmla="*/ 649 w 650"/>
                <a:gd name="T17" fmla="*/ 327 h 479"/>
                <a:gd name="T18" fmla="*/ 325 w 650"/>
                <a:gd name="T19" fmla="*/ 0 h 479"/>
                <a:gd name="T20" fmla="*/ 0 w 650"/>
                <a:gd name="T21" fmla="*/ 327 h 479"/>
                <a:gd name="T22" fmla="*/ 19 w 650"/>
                <a:gd name="T23" fmla="*/ 478 h 479"/>
                <a:gd name="T24" fmla="*/ 64 w 650"/>
                <a:gd name="T25" fmla="*/ 47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0" h="479">
                  <a:moveTo>
                    <a:pt x="64" y="478"/>
                  </a:moveTo>
                  <a:lnTo>
                    <a:pt x="64" y="478"/>
                  </a:lnTo>
                  <a:cubicBezTo>
                    <a:pt x="45" y="327"/>
                    <a:pt x="45" y="327"/>
                    <a:pt x="45" y="327"/>
                  </a:cubicBezTo>
                  <a:cubicBezTo>
                    <a:pt x="45" y="169"/>
                    <a:pt x="172" y="45"/>
                    <a:pt x="325" y="45"/>
                  </a:cubicBezTo>
                  <a:cubicBezTo>
                    <a:pt x="478" y="45"/>
                    <a:pt x="605" y="169"/>
                    <a:pt x="605" y="327"/>
                  </a:cubicBezTo>
                  <a:cubicBezTo>
                    <a:pt x="586" y="478"/>
                    <a:pt x="586" y="478"/>
                    <a:pt x="586" y="478"/>
                  </a:cubicBezTo>
                  <a:cubicBezTo>
                    <a:pt x="631" y="478"/>
                    <a:pt x="631" y="478"/>
                    <a:pt x="631" y="478"/>
                  </a:cubicBezTo>
                  <a:cubicBezTo>
                    <a:pt x="649" y="331"/>
                    <a:pt x="649" y="331"/>
                    <a:pt x="649" y="331"/>
                  </a:cubicBezTo>
                  <a:cubicBezTo>
                    <a:pt x="649" y="327"/>
                    <a:pt x="649" y="327"/>
                    <a:pt x="649" y="327"/>
                  </a:cubicBezTo>
                  <a:cubicBezTo>
                    <a:pt x="649" y="147"/>
                    <a:pt x="504" y="0"/>
                    <a:pt x="325" y="0"/>
                  </a:cubicBezTo>
                  <a:cubicBezTo>
                    <a:pt x="146" y="0"/>
                    <a:pt x="0" y="147"/>
                    <a:pt x="0" y="327"/>
                  </a:cubicBezTo>
                  <a:cubicBezTo>
                    <a:pt x="19" y="478"/>
                    <a:pt x="19" y="478"/>
                    <a:pt x="19" y="478"/>
                  </a:cubicBezTo>
                  <a:lnTo>
                    <a:pt x="64" y="47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" name="Freeform 1003"/>
            <p:cNvSpPr>
              <a:spLocks noChangeArrowheads="1"/>
            </p:cNvSpPr>
            <p:nvPr/>
          </p:nvSpPr>
          <p:spPr bwMode="auto">
            <a:xfrm>
              <a:off x="5090478" y="3644265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0" name="Freeform 1004"/>
            <p:cNvSpPr>
              <a:spLocks noChangeArrowheads="1"/>
            </p:cNvSpPr>
            <p:nvPr/>
          </p:nvSpPr>
          <p:spPr bwMode="auto">
            <a:xfrm>
              <a:off x="5090478" y="3644265"/>
              <a:ext cx="298450" cy="134938"/>
            </a:xfrm>
            <a:custGeom>
              <a:avLst/>
              <a:gdLst>
                <a:gd name="T0" fmla="*/ 0 w 829"/>
                <a:gd name="T1" fmla="*/ 0 h 373"/>
                <a:gd name="T2" fmla="*/ 0 w 829"/>
                <a:gd name="T3" fmla="*/ 372 h 373"/>
                <a:gd name="T4" fmla="*/ 828 w 829"/>
                <a:gd name="T5" fmla="*/ 372 h 373"/>
                <a:gd name="T6" fmla="*/ 828 w 829"/>
                <a:gd name="T7" fmla="*/ 0 h 373"/>
                <a:gd name="T8" fmla="*/ 0 w 829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373">
                  <a:moveTo>
                    <a:pt x="0" y="0"/>
                  </a:moveTo>
                  <a:lnTo>
                    <a:pt x="0" y="372"/>
                  </a:lnTo>
                  <a:lnTo>
                    <a:pt x="828" y="372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1" name="Freeform 1005"/>
            <p:cNvSpPr>
              <a:spLocks noChangeArrowheads="1"/>
            </p:cNvSpPr>
            <p:nvPr/>
          </p:nvSpPr>
          <p:spPr bwMode="auto">
            <a:xfrm>
              <a:off x="5238115" y="3644265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2" name="Freeform 1006"/>
            <p:cNvSpPr>
              <a:spLocks noChangeArrowheads="1"/>
            </p:cNvSpPr>
            <p:nvPr/>
          </p:nvSpPr>
          <p:spPr bwMode="auto">
            <a:xfrm>
              <a:off x="5238115" y="3644265"/>
              <a:ext cx="149225" cy="134938"/>
            </a:xfrm>
            <a:custGeom>
              <a:avLst/>
              <a:gdLst>
                <a:gd name="T0" fmla="*/ 414 w 415"/>
                <a:gd name="T1" fmla="*/ 0 h 373"/>
                <a:gd name="T2" fmla="*/ 0 w 415"/>
                <a:gd name="T3" fmla="*/ 0 h 373"/>
                <a:gd name="T4" fmla="*/ 0 w 415"/>
                <a:gd name="T5" fmla="*/ 372 h 373"/>
                <a:gd name="T6" fmla="*/ 414 w 415"/>
                <a:gd name="T7" fmla="*/ 372 h 373"/>
                <a:gd name="T8" fmla="*/ 414 w 415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373">
                  <a:moveTo>
                    <a:pt x="414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414" y="372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3" name="Freeform 1007"/>
            <p:cNvSpPr>
              <a:spLocks noChangeArrowheads="1"/>
            </p:cNvSpPr>
            <p:nvPr/>
          </p:nvSpPr>
          <p:spPr bwMode="auto">
            <a:xfrm>
              <a:off x="5227003" y="3672840"/>
              <a:ext cx="25400" cy="23813"/>
            </a:xfrm>
            <a:custGeom>
              <a:avLst/>
              <a:gdLst>
                <a:gd name="T0" fmla="*/ 68 w 69"/>
                <a:gd name="T1" fmla="*/ 67 h 68"/>
                <a:gd name="T2" fmla="*/ 0 w 69"/>
                <a:gd name="T3" fmla="*/ 67 h 68"/>
                <a:gd name="T4" fmla="*/ 0 w 69"/>
                <a:gd name="T5" fmla="*/ 0 h 68"/>
                <a:gd name="T6" fmla="*/ 68 w 69"/>
                <a:gd name="T7" fmla="*/ 0 h 68"/>
                <a:gd name="T8" fmla="*/ 68 w 69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8" y="0"/>
                  </a:lnTo>
                  <a:lnTo>
                    <a:pt x="68" y="6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" name="Freeform 1008"/>
            <p:cNvSpPr>
              <a:spLocks noChangeArrowheads="1"/>
            </p:cNvSpPr>
            <p:nvPr/>
          </p:nvSpPr>
          <p:spPr bwMode="auto">
            <a:xfrm>
              <a:off x="5280978" y="3672840"/>
              <a:ext cx="23812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5" name="Freeform 1009"/>
            <p:cNvSpPr>
              <a:spLocks noChangeArrowheads="1"/>
            </p:cNvSpPr>
            <p:nvPr/>
          </p:nvSpPr>
          <p:spPr bwMode="auto">
            <a:xfrm>
              <a:off x="5334953" y="3672840"/>
              <a:ext cx="23812" cy="23813"/>
            </a:xfrm>
            <a:custGeom>
              <a:avLst/>
              <a:gdLst>
                <a:gd name="T0" fmla="*/ 63 w 64"/>
                <a:gd name="T1" fmla="*/ 67 h 68"/>
                <a:gd name="T2" fmla="*/ 0 w 64"/>
                <a:gd name="T3" fmla="*/ 67 h 68"/>
                <a:gd name="T4" fmla="*/ 0 w 64"/>
                <a:gd name="T5" fmla="*/ 0 h 68"/>
                <a:gd name="T6" fmla="*/ 63 w 64"/>
                <a:gd name="T7" fmla="*/ 0 h 68"/>
                <a:gd name="T8" fmla="*/ 63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63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6" name="Freeform 1010"/>
            <p:cNvSpPr>
              <a:spLocks noChangeArrowheads="1"/>
            </p:cNvSpPr>
            <p:nvPr/>
          </p:nvSpPr>
          <p:spPr bwMode="auto">
            <a:xfrm>
              <a:off x="5173028" y="3672840"/>
              <a:ext cx="23812" cy="23813"/>
            </a:xfrm>
            <a:custGeom>
              <a:avLst/>
              <a:gdLst>
                <a:gd name="T0" fmla="*/ 0 w 68"/>
                <a:gd name="T1" fmla="*/ 67 h 68"/>
                <a:gd name="T2" fmla="*/ 67 w 68"/>
                <a:gd name="T3" fmla="*/ 67 h 68"/>
                <a:gd name="T4" fmla="*/ 67 w 68"/>
                <a:gd name="T5" fmla="*/ 0 h 68"/>
                <a:gd name="T6" fmla="*/ 0 w 68"/>
                <a:gd name="T7" fmla="*/ 0 h 68"/>
                <a:gd name="T8" fmla="*/ 0 w 68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67"/>
                  </a:moveTo>
                  <a:lnTo>
                    <a:pt x="67" y="67"/>
                  </a:lnTo>
                  <a:lnTo>
                    <a:pt x="67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7" name="Freeform 1011"/>
            <p:cNvSpPr>
              <a:spLocks noChangeArrowheads="1"/>
            </p:cNvSpPr>
            <p:nvPr/>
          </p:nvSpPr>
          <p:spPr bwMode="auto">
            <a:xfrm>
              <a:off x="5120640" y="3672840"/>
              <a:ext cx="23813" cy="23813"/>
            </a:xfrm>
            <a:custGeom>
              <a:avLst/>
              <a:gdLst>
                <a:gd name="T0" fmla="*/ 0 w 64"/>
                <a:gd name="T1" fmla="*/ 67 h 68"/>
                <a:gd name="T2" fmla="*/ 63 w 64"/>
                <a:gd name="T3" fmla="*/ 67 h 68"/>
                <a:gd name="T4" fmla="*/ 63 w 64"/>
                <a:gd name="T5" fmla="*/ 0 h 68"/>
                <a:gd name="T6" fmla="*/ 0 w 64"/>
                <a:gd name="T7" fmla="*/ 0 h 68"/>
                <a:gd name="T8" fmla="*/ 0 w 64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8">
                  <a:moveTo>
                    <a:pt x="0" y="67"/>
                  </a:moveTo>
                  <a:lnTo>
                    <a:pt x="63" y="67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8" name="Freeform 1012"/>
            <p:cNvSpPr>
              <a:spLocks noChangeArrowheads="1"/>
            </p:cNvSpPr>
            <p:nvPr/>
          </p:nvSpPr>
          <p:spPr bwMode="auto">
            <a:xfrm>
              <a:off x="5334953" y="3726815"/>
              <a:ext cx="23812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9" name="Freeform 1013"/>
            <p:cNvSpPr>
              <a:spLocks noChangeArrowheads="1"/>
            </p:cNvSpPr>
            <p:nvPr/>
          </p:nvSpPr>
          <p:spPr bwMode="auto">
            <a:xfrm>
              <a:off x="5173028" y="3726815"/>
              <a:ext cx="130175" cy="23813"/>
            </a:xfrm>
            <a:custGeom>
              <a:avLst/>
              <a:gdLst>
                <a:gd name="T0" fmla="*/ 0 w 363"/>
                <a:gd name="T1" fmla="*/ 0 h 65"/>
                <a:gd name="T2" fmla="*/ 0 w 363"/>
                <a:gd name="T3" fmla="*/ 64 h 65"/>
                <a:gd name="T4" fmla="*/ 362 w 363"/>
                <a:gd name="T5" fmla="*/ 64 h 65"/>
                <a:gd name="T6" fmla="*/ 362 w 363"/>
                <a:gd name="T7" fmla="*/ 0 h 65"/>
                <a:gd name="T8" fmla="*/ 0 w 363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65">
                  <a:moveTo>
                    <a:pt x="0" y="0"/>
                  </a:moveTo>
                  <a:lnTo>
                    <a:pt x="0" y="64"/>
                  </a:lnTo>
                  <a:lnTo>
                    <a:pt x="362" y="64"/>
                  </a:lnTo>
                  <a:lnTo>
                    <a:pt x="362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0" name="Freeform 1014"/>
            <p:cNvSpPr>
              <a:spLocks noChangeArrowheads="1"/>
            </p:cNvSpPr>
            <p:nvPr/>
          </p:nvSpPr>
          <p:spPr bwMode="auto">
            <a:xfrm>
              <a:off x="5120640" y="3726815"/>
              <a:ext cx="23813" cy="23813"/>
            </a:xfrm>
            <a:custGeom>
              <a:avLst/>
              <a:gdLst>
                <a:gd name="T0" fmla="*/ 0 w 64"/>
                <a:gd name="T1" fmla="*/ 64 h 65"/>
                <a:gd name="T2" fmla="*/ 63 w 64"/>
                <a:gd name="T3" fmla="*/ 64 h 65"/>
                <a:gd name="T4" fmla="*/ 63 w 64"/>
                <a:gd name="T5" fmla="*/ 0 h 65"/>
                <a:gd name="T6" fmla="*/ 0 w 64"/>
                <a:gd name="T7" fmla="*/ 0 h 65"/>
                <a:gd name="T8" fmla="*/ 0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0" y="64"/>
                  </a:moveTo>
                  <a:lnTo>
                    <a:pt x="63" y="64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86608161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Monitor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Chart</a:t>
            </a: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Secure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Browser</a:t>
            </a: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Browser /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Charts</a:t>
            </a: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Browser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Data points</a:t>
            </a: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Male user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Pie chart</a:t>
            </a: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Bar Chart</a:t>
            </a: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Secure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Cloud</a:t>
            </a: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Document /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Charts</a:t>
            </a: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Bookmark</a:t>
            </a: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Document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066800" y="1747666"/>
            <a:ext cx="293688" cy="239713"/>
            <a:chOff x="1066800" y="1712913"/>
            <a:chExt cx="293688" cy="239713"/>
          </a:xfrm>
        </p:grpSpPr>
        <p:sp>
          <p:nvSpPr>
            <p:cNvPr id="517" name="Rectangle 7"/>
            <p:cNvSpPr>
              <a:spLocks noChangeArrowheads="1"/>
            </p:cNvSpPr>
            <p:nvPr/>
          </p:nvSpPr>
          <p:spPr bwMode="auto">
            <a:xfrm>
              <a:off x="1079500" y="1725613"/>
              <a:ext cx="266700" cy="1793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Rectangle 8"/>
            <p:cNvSpPr>
              <a:spLocks noChangeArrowheads="1"/>
            </p:cNvSpPr>
            <p:nvPr/>
          </p:nvSpPr>
          <p:spPr bwMode="auto">
            <a:xfrm>
              <a:off x="1212850" y="1725613"/>
              <a:ext cx="133350" cy="17938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9"/>
            <p:cNvSpPr>
              <a:spLocks noEditPoints="1"/>
            </p:cNvSpPr>
            <p:nvPr/>
          </p:nvSpPr>
          <p:spPr bwMode="auto">
            <a:xfrm>
              <a:off x="1066800" y="1712913"/>
              <a:ext cx="293688" cy="239713"/>
            </a:xfrm>
            <a:custGeom>
              <a:avLst/>
              <a:gdLst>
                <a:gd name="T0" fmla="*/ 185 w 185"/>
                <a:gd name="T1" fmla="*/ 129 h 151"/>
                <a:gd name="T2" fmla="*/ 185 w 185"/>
                <a:gd name="T3" fmla="*/ 0 h 151"/>
                <a:gd name="T4" fmla="*/ 0 w 185"/>
                <a:gd name="T5" fmla="*/ 0 h 151"/>
                <a:gd name="T6" fmla="*/ 0 w 185"/>
                <a:gd name="T7" fmla="*/ 129 h 151"/>
                <a:gd name="T8" fmla="*/ 62 w 185"/>
                <a:gd name="T9" fmla="*/ 129 h 151"/>
                <a:gd name="T10" fmla="*/ 62 w 185"/>
                <a:gd name="T11" fmla="*/ 143 h 151"/>
                <a:gd name="T12" fmla="*/ 45 w 185"/>
                <a:gd name="T13" fmla="*/ 143 h 151"/>
                <a:gd name="T14" fmla="*/ 45 w 185"/>
                <a:gd name="T15" fmla="*/ 151 h 151"/>
                <a:gd name="T16" fmla="*/ 140 w 185"/>
                <a:gd name="T17" fmla="*/ 151 h 151"/>
                <a:gd name="T18" fmla="*/ 140 w 185"/>
                <a:gd name="T19" fmla="*/ 143 h 151"/>
                <a:gd name="T20" fmla="*/ 123 w 185"/>
                <a:gd name="T21" fmla="*/ 143 h 151"/>
                <a:gd name="T22" fmla="*/ 123 w 185"/>
                <a:gd name="T23" fmla="*/ 129 h 151"/>
                <a:gd name="T24" fmla="*/ 185 w 185"/>
                <a:gd name="T25" fmla="*/ 129 h 151"/>
                <a:gd name="T26" fmla="*/ 8 w 185"/>
                <a:gd name="T27" fmla="*/ 8 h 151"/>
                <a:gd name="T28" fmla="*/ 176 w 185"/>
                <a:gd name="T29" fmla="*/ 8 h 151"/>
                <a:gd name="T30" fmla="*/ 176 w 185"/>
                <a:gd name="T31" fmla="*/ 121 h 151"/>
                <a:gd name="T32" fmla="*/ 8 w 185"/>
                <a:gd name="T33" fmla="*/ 121 h 151"/>
                <a:gd name="T34" fmla="*/ 8 w 185"/>
                <a:gd name="T35" fmla="*/ 8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1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2" y="129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1"/>
                  </a:lnTo>
                  <a:lnTo>
                    <a:pt x="140" y="151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29"/>
                  </a:lnTo>
                  <a:lnTo>
                    <a:pt x="185" y="129"/>
                  </a:lnTo>
                  <a:close/>
                  <a:moveTo>
                    <a:pt x="8" y="8"/>
                  </a:moveTo>
                  <a:lnTo>
                    <a:pt x="176" y="8"/>
                  </a:lnTo>
                  <a:lnTo>
                    <a:pt x="176" y="121"/>
                  </a:lnTo>
                  <a:lnTo>
                    <a:pt x="8" y="121"/>
                  </a:lnTo>
                  <a:lnTo>
                    <a:pt x="8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Rectangle 10"/>
            <p:cNvSpPr>
              <a:spLocks noChangeArrowheads="1"/>
            </p:cNvSpPr>
            <p:nvPr/>
          </p:nvSpPr>
          <p:spPr bwMode="auto">
            <a:xfrm>
              <a:off x="1141413" y="1784350"/>
              <a:ext cx="34925" cy="873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Rectangle 11"/>
            <p:cNvSpPr>
              <a:spLocks noChangeArrowheads="1"/>
            </p:cNvSpPr>
            <p:nvPr/>
          </p:nvSpPr>
          <p:spPr bwMode="auto">
            <a:xfrm>
              <a:off x="1195388" y="1812925"/>
              <a:ext cx="36513" cy="5873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Rectangle 12"/>
            <p:cNvSpPr>
              <a:spLocks noChangeArrowheads="1"/>
            </p:cNvSpPr>
            <p:nvPr/>
          </p:nvSpPr>
          <p:spPr bwMode="auto">
            <a:xfrm>
              <a:off x="1250950" y="1758950"/>
              <a:ext cx="34925" cy="112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5153025" y="1750047"/>
            <a:ext cx="222251" cy="234950"/>
            <a:chOff x="5153025" y="1716088"/>
            <a:chExt cx="222251" cy="234950"/>
          </a:xfrm>
        </p:grpSpPr>
        <p:sp>
          <p:nvSpPr>
            <p:cNvPr id="523" name="Rectangle 13"/>
            <p:cNvSpPr>
              <a:spLocks noChangeArrowheads="1"/>
            </p:cNvSpPr>
            <p:nvPr/>
          </p:nvSpPr>
          <p:spPr bwMode="auto">
            <a:xfrm>
              <a:off x="5165725" y="1789113"/>
              <a:ext cx="30163" cy="1190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Rectangle 14"/>
            <p:cNvSpPr>
              <a:spLocks noChangeArrowheads="1"/>
            </p:cNvSpPr>
            <p:nvPr/>
          </p:nvSpPr>
          <p:spPr bwMode="auto">
            <a:xfrm>
              <a:off x="5248275" y="1728788"/>
              <a:ext cx="30163" cy="1793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Rectangle 15"/>
            <p:cNvSpPr>
              <a:spLocks noChangeArrowheads="1"/>
            </p:cNvSpPr>
            <p:nvPr/>
          </p:nvSpPr>
          <p:spPr bwMode="auto">
            <a:xfrm>
              <a:off x="5330825" y="1757363"/>
              <a:ext cx="31750" cy="150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Rectangle 16"/>
            <p:cNvSpPr>
              <a:spLocks noChangeArrowheads="1"/>
            </p:cNvSpPr>
            <p:nvPr/>
          </p:nvSpPr>
          <p:spPr bwMode="auto">
            <a:xfrm>
              <a:off x="5264150" y="1728788"/>
              <a:ext cx="14288" cy="17938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Rectangle 17"/>
            <p:cNvSpPr>
              <a:spLocks noChangeArrowheads="1"/>
            </p:cNvSpPr>
            <p:nvPr/>
          </p:nvSpPr>
          <p:spPr bwMode="auto">
            <a:xfrm>
              <a:off x="5346700" y="1757363"/>
              <a:ext cx="15875" cy="1508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18"/>
            <p:cNvSpPr>
              <a:spLocks noEditPoints="1"/>
            </p:cNvSpPr>
            <p:nvPr/>
          </p:nvSpPr>
          <p:spPr bwMode="auto">
            <a:xfrm>
              <a:off x="5153025" y="1776413"/>
              <a:ext cx="57150" cy="146050"/>
            </a:xfrm>
            <a:custGeom>
              <a:avLst/>
              <a:gdLst>
                <a:gd name="T0" fmla="*/ 36 w 36"/>
                <a:gd name="T1" fmla="*/ 92 h 92"/>
                <a:gd name="T2" fmla="*/ 0 w 36"/>
                <a:gd name="T3" fmla="*/ 92 h 92"/>
                <a:gd name="T4" fmla="*/ 0 w 36"/>
                <a:gd name="T5" fmla="*/ 0 h 92"/>
                <a:gd name="T6" fmla="*/ 36 w 36"/>
                <a:gd name="T7" fmla="*/ 0 h 92"/>
                <a:gd name="T8" fmla="*/ 36 w 36"/>
                <a:gd name="T9" fmla="*/ 92 h 92"/>
                <a:gd name="T10" fmla="*/ 8 w 36"/>
                <a:gd name="T11" fmla="*/ 83 h 92"/>
                <a:gd name="T12" fmla="*/ 27 w 36"/>
                <a:gd name="T13" fmla="*/ 83 h 92"/>
                <a:gd name="T14" fmla="*/ 27 w 36"/>
                <a:gd name="T15" fmla="*/ 8 h 92"/>
                <a:gd name="T16" fmla="*/ 8 w 36"/>
                <a:gd name="T17" fmla="*/ 8 h 92"/>
                <a:gd name="T18" fmla="*/ 8 w 36"/>
                <a:gd name="T19" fmla="*/ 8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92">
                  <a:moveTo>
                    <a:pt x="36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92"/>
                  </a:lnTo>
                  <a:close/>
                  <a:moveTo>
                    <a:pt x="8" y="83"/>
                  </a:moveTo>
                  <a:lnTo>
                    <a:pt x="27" y="83"/>
                  </a:lnTo>
                  <a:lnTo>
                    <a:pt x="27" y="8"/>
                  </a:lnTo>
                  <a:lnTo>
                    <a:pt x="8" y="8"/>
                  </a:lnTo>
                  <a:lnTo>
                    <a:pt x="8" y="8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19"/>
            <p:cNvSpPr>
              <a:spLocks noEditPoints="1"/>
            </p:cNvSpPr>
            <p:nvPr/>
          </p:nvSpPr>
          <p:spPr bwMode="auto">
            <a:xfrm>
              <a:off x="5233988" y="1716088"/>
              <a:ext cx="58738" cy="206375"/>
            </a:xfrm>
            <a:custGeom>
              <a:avLst/>
              <a:gdLst>
                <a:gd name="T0" fmla="*/ 37 w 37"/>
                <a:gd name="T1" fmla="*/ 130 h 130"/>
                <a:gd name="T2" fmla="*/ 0 w 37"/>
                <a:gd name="T3" fmla="*/ 130 h 130"/>
                <a:gd name="T4" fmla="*/ 0 w 37"/>
                <a:gd name="T5" fmla="*/ 0 h 130"/>
                <a:gd name="T6" fmla="*/ 37 w 37"/>
                <a:gd name="T7" fmla="*/ 0 h 130"/>
                <a:gd name="T8" fmla="*/ 37 w 37"/>
                <a:gd name="T9" fmla="*/ 130 h 130"/>
                <a:gd name="T10" fmla="*/ 9 w 37"/>
                <a:gd name="T11" fmla="*/ 121 h 130"/>
                <a:gd name="T12" fmla="*/ 28 w 37"/>
                <a:gd name="T13" fmla="*/ 121 h 130"/>
                <a:gd name="T14" fmla="*/ 28 w 37"/>
                <a:gd name="T15" fmla="*/ 8 h 130"/>
                <a:gd name="T16" fmla="*/ 9 w 37"/>
                <a:gd name="T17" fmla="*/ 8 h 130"/>
                <a:gd name="T18" fmla="*/ 9 w 37"/>
                <a:gd name="T19" fmla="*/ 12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30">
                  <a:moveTo>
                    <a:pt x="37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30"/>
                  </a:lnTo>
                  <a:close/>
                  <a:moveTo>
                    <a:pt x="9" y="121"/>
                  </a:moveTo>
                  <a:lnTo>
                    <a:pt x="28" y="121"/>
                  </a:lnTo>
                  <a:lnTo>
                    <a:pt x="28" y="8"/>
                  </a:lnTo>
                  <a:lnTo>
                    <a:pt x="9" y="8"/>
                  </a:lnTo>
                  <a:lnTo>
                    <a:pt x="9" y="12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20"/>
            <p:cNvSpPr>
              <a:spLocks noEditPoints="1"/>
            </p:cNvSpPr>
            <p:nvPr/>
          </p:nvSpPr>
          <p:spPr bwMode="auto">
            <a:xfrm>
              <a:off x="5316538" y="1744663"/>
              <a:ext cx="58738" cy="177800"/>
            </a:xfrm>
            <a:custGeom>
              <a:avLst/>
              <a:gdLst>
                <a:gd name="T0" fmla="*/ 37 w 37"/>
                <a:gd name="T1" fmla="*/ 112 h 112"/>
                <a:gd name="T2" fmla="*/ 0 w 37"/>
                <a:gd name="T3" fmla="*/ 112 h 112"/>
                <a:gd name="T4" fmla="*/ 0 w 37"/>
                <a:gd name="T5" fmla="*/ 0 h 112"/>
                <a:gd name="T6" fmla="*/ 37 w 37"/>
                <a:gd name="T7" fmla="*/ 0 h 112"/>
                <a:gd name="T8" fmla="*/ 37 w 37"/>
                <a:gd name="T9" fmla="*/ 112 h 112"/>
                <a:gd name="T10" fmla="*/ 9 w 37"/>
                <a:gd name="T11" fmla="*/ 103 h 112"/>
                <a:gd name="T12" fmla="*/ 29 w 37"/>
                <a:gd name="T13" fmla="*/ 103 h 112"/>
                <a:gd name="T14" fmla="*/ 29 w 37"/>
                <a:gd name="T15" fmla="*/ 8 h 112"/>
                <a:gd name="T16" fmla="*/ 9 w 37"/>
                <a:gd name="T17" fmla="*/ 8 h 112"/>
                <a:gd name="T18" fmla="*/ 9 w 37"/>
                <a:gd name="T19" fmla="*/ 10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12">
                  <a:moveTo>
                    <a:pt x="37" y="112"/>
                  </a:moveTo>
                  <a:lnTo>
                    <a:pt x="0" y="112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12"/>
                  </a:lnTo>
                  <a:close/>
                  <a:moveTo>
                    <a:pt x="9" y="103"/>
                  </a:moveTo>
                  <a:lnTo>
                    <a:pt x="29" y="103"/>
                  </a:lnTo>
                  <a:lnTo>
                    <a:pt x="29" y="8"/>
                  </a:lnTo>
                  <a:lnTo>
                    <a:pt x="9" y="8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Rectangle 21"/>
            <p:cNvSpPr>
              <a:spLocks noChangeArrowheads="1"/>
            </p:cNvSpPr>
            <p:nvPr/>
          </p:nvSpPr>
          <p:spPr bwMode="auto">
            <a:xfrm>
              <a:off x="5153025" y="1936750"/>
              <a:ext cx="222250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7585075" y="1730997"/>
            <a:ext cx="193675" cy="273050"/>
            <a:chOff x="7585075" y="1698625"/>
            <a:chExt cx="193675" cy="273050"/>
          </a:xfrm>
        </p:grpSpPr>
        <p:sp>
          <p:nvSpPr>
            <p:cNvPr id="532" name="Freeform 22"/>
            <p:cNvSpPr>
              <a:spLocks/>
            </p:cNvSpPr>
            <p:nvPr/>
          </p:nvSpPr>
          <p:spPr bwMode="auto">
            <a:xfrm>
              <a:off x="7599363" y="1711325"/>
              <a:ext cx="165100" cy="230188"/>
            </a:xfrm>
            <a:custGeom>
              <a:avLst/>
              <a:gdLst>
                <a:gd name="T0" fmla="*/ 50 w 104"/>
                <a:gd name="T1" fmla="*/ 102 h 145"/>
                <a:gd name="T2" fmla="*/ 104 w 104"/>
                <a:gd name="T3" fmla="*/ 145 h 145"/>
                <a:gd name="T4" fmla="*/ 104 w 104"/>
                <a:gd name="T5" fmla="*/ 0 h 145"/>
                <a:gd name="T6" fmla="*/ 0 w 104"/>
                <a:gd name="T7" fmla="*/ 0 h 145"/>
                <a:gd name="T8" fmla="*/ 0 w 104"/>
                <a:gd name="T9" fmla="*/ 145 h 145"/>
                <a:gd name="T10" fmla="*/ 50 w 104"/>
                <a:gd name="T11" fmla="*/ 10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45">
                  <a:moveTo>
                    <a:pt x="50" y="102"/>
                  </a:moveTo>
                  <a:lnTo>
                    <a:pt x="104" y="145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145"/>
                  </a:lnTo>
                  <a:lnTo>
                    <a:pt x="50" y="1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23"/>
            <p:cNvSpPr>
              <a:spLocks/>
            </p:cNvSpPr>
            <p:nvPr/>
          </p:nvSpPr>
          <p:spPr bwMode="auto">
            <a:xfrm>
              <a:off x="7678738" y="1711325"/>
              <a:ext cx="85725" cy="230188"/>
            </a:xfrm>
            <a:custGeom>
              <a:avLst/>
              <a:gdLst>
                <a:gd name="T0" fmla="*/ 0 w 54"/>
                <a:gd name="T1" fmla="*/ 0 h 145"/>
                <a:gd name="T2" fmla="*/ 0 w 54"/>
                <a:gd name="T3" fmla="*/ 102 h 145"/>
                <a:gd name="T4" fmla="*/ 54 w 54"/>
                <a:gd name="T5" fmla="*/ 145 h 145"/>
                <a:gd name="T6" fmla="*/ 54 w 54"/>
                <a:gd name="T7" fmla="*/ 0 h 145"/>
                <a:gd name="T8" fmla="*/ 0 w 54"/>
                <a:gd name="T9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45">
                  <a:moveTo>
                    <a:pt x="0" y="0"/>
                  </a:moveTo>
                  <a:lnTo>
                    <a:pt x="0" y="102"/>
                  </a:lnTo>
                  <a:lnTo>
                    <a:pt x="54" y="145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24"/>
            <p:cNvSpPr>
              <a:spLocks noEditPoints="1"/>
            </p:cNvSpPr>
            <p:nvPr/>
          </p:nvSpPr>
          <p:spPr bwMode="auto">
            <a:xfrm>
              <a:off x="7585075" y="1698625"/>
              <a:ext cx="193675" cy="273050"/>
            </a:xfrm>
            <a:custGeom>
              <a:avLst/>
              <a:gdLst>
                <a:gd name="T0" fmla="*/ 59 w 122"/>
                <a:gd name="T1" fmla="*/ 110 h 172"/>
                <a:gd name="T2" fmla="*/ 113 w 122"/>
                <a:gd name="T3" fmla="*/ 153 h 172"/>
                <a:gd name="T4" fmla="*/ 113 w 122"/>
                <a:gd name="T5" fmla="*/ 8 h 172"/>
                <a:gd name="T6" fmla="*/ 9 w 122"/>
                <a:gd name="T7" fmla="*/ 8 h 172"/>
                <a:gd name="T8" fmla="*/ 9 w 122"/>
                <a:gd name="T9" fmla="*/ 153 h 172"/>
                <a:gd name="T10" fmla="*/ 59 w 122"/>
                <a:gd name="T11" fmla="*/ 110 h 172"/>
                <a:gd name="T12" fmla="*/ 0 w 122"/>
                <a:gd name="T13" fmla="*/ 172 h 172"/>
                <a:gd name="T14" fmla="*/ 0 w 122"/>
                <a:gd name="T15" fmla="*/ 0 h 172"/>
                <a:gd name="T16" fmla="*/ 122 w 122"/>
                <a:gd name="T17" fmla="*/ 0 h 172"/>
                <a:gd name="T18" fmla="*/ 122 w 122"/>
                <a:gd name="T19" fmla="*/ 171 h 172"/>
                <a:gd name="T20" fmla="*/ 60 w 122"/>
                <a:gd name="T21" fmla="*/ 121 h 172"/>
                <a:gd name="T22" fmla="*/ 0 w 122"/>
                <a:gd name="T2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72">
                  <a:moveTo>
                    <a:pt x="59" y="110"/>
                  </a:moveTo>
                  <a:lnTo>
                    <a:pt x="113" y="153"/>
                  </a:lnTo>
                  <a:lnTo>
                    <a:pt x="113" y="8"/>
                  </a:lnTo>
                  <a:lnTo>
                    <a:pt x="9" y="8"/>
                  </a:lnTo>
                  <a:lnTo>
                    <a:pt x="9" y="153"/>
                  </a:lnTo>
                  <a:lnTo>
                    <a:pt x="59" y="110"/>
                  </a:lnTo>
                  <a:close/>
                  <a:moveTo>
                    <a:pt x="0" y="172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71"/>
                  </a:lnTo>
                  <a:lnTo>
                    <a:pt x="60" y="121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2687638" y="1757985"/>
            <a:ext cx="300038" cy="219075"/>
            <a:chOff x="2687638" y="1725613"/>
            <a:chExt cx="300038" cy="219075"/>
          </a:xfrm>
        </p:grpSpPr>
        <p:sp>
          <p:nvSpPr>
            <p:cNvPr id="535" name="Rectangle 25"/>
            <p:cNvSpPr>
              <a:spLocks noChangeArrowheads="1"/>
            </p:cNvSpPr>
            <p:nvPr/>
          </p:nvSpPr>
          <p:spPr bwMode="auto">
            <a:xfrm>
              <a:off x="2963863" y="1736725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Rectangle 26"/>
            <p:cNvSpPr>
              <a:spLocks noChangeArrowheads="1"/>
            </p:cNvSpPr>
            <p:nvPr/>
          </p:nvSpPr>
          <p:spPr bwMode="auto">
            <a:xfrm>
              <a:off x="2701925" y="1738313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Rectangle 27"/>
            <p:cNvSpPr>
              <a:spLocks noChangeArrowheads="1"/>
            </p:cNvSpPr>
            <p:nvPr/>
          </p:nvSpPr>
          <p:spPr bwMode="auto">
            <a:xfrm>
              <a:off x="2701925" y="1758950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Rectangle 28"/>
            <p:cNvSpPr>
              <a:spLocks noChangeArrowheads="1"/>
            </p:cNvSpPr>
            <p:nvPr/>
          </p:nvSpPr>
          <p:spPr bwMode="auto">
            <a:xfrm>
              <a:off x="2838450" y="1758950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29"/>
            <p:cNvSpPr>
              <a:spLocks/>
            </p:cNvSpPr>
            <p:nvPr/>
          </p:nvSpPr>
          <p:spPr bwMode="auto">
            <a:xfrm>
              <a:off x="2730500" y="1773238"/>
              <a:ext cx="34925" cy="44450"/>
            </a:xfrm>
            <a:custGeom>
              <a:avLst/>
              <a:gdLst>
                <a:gd name="T0" fmla="*/ 91 w 91"/>
                <a:gd name="T1" fmla="*/ 0 h 112"/>
                <a:gd name="T2" fmla="*/ 72 w 91"/>
                <a:gd name="T3" fmla="*/ 5 h 112"/>
                <a:gd name="T4" fmla="*/ 10 w 91"/>
                <a:gd name="T5" fmla="*/ 112 h 112"/>
                <a:gd name="T6" fmla="*/ 91 w 91"/>
                <a:gd name="T7" fmla="*/ 85 h 112"/>
                <a:gd name="T8" fmla="*/ 91 w 91"/>
                <a:gd name="T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2">
                  <a:moveTo>
                    <a:pt x="91" y="0"/>
                  </a:moveTo>
                  <a:cubicBezTo>
                    <a:pt x="85" y="1"/>
                    <a:pt x="78" y="2"/>
                    <a:pt x="72" y="5"/>
                  </a:cubicBezTo>
                  <a:cubicBezTo>
                    <a:pt x="27" y="19"/>
                    <a:pt x="0" y="66"/>
                    <a:pt x="10" y="112"/>
                  </a:cubicBezTo>
                  <a:cubicBezTo>
                    <a:pt x="91" y="85"/>
                    <a:pt x="91" y="85"/>
                    <a:pt x="91" y="85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30"/>
            <p:cNvSpPr>
              <a:spLocks noEditPoints="1"/>
            </p:cNvSpPr>
            <p:nvPr/>
          </p:nvSpPr>
          <p:spPr bwMode="auto">
            <a:xfrm>
              <a:off x="2687638" y="1725613"/>
              <a:ext cx="300038" cy="219075"/>
            </a:xfrm>
            <a:custGeom>
              <a:avLst/>
              <a:gdLst>
                <a:gd name="T0" fmla="*/ 189 w 189"/>
                <a:gd name="T1" fmla="*/ 12 h 138"/>
                <a:gd name="T2" fmla="*/ 189 w 189"/>
                <a:gd name="T3" fmla="*/ 12 h 138"/>
                <a:gd name="T4" fmla="*/ 189 w 189"/>
                <a:gd name="T5" fmla="*/ 0 h 138"/>
                <a:gd name="T6" fmla="*/ 0 w 189"/>
                <a:gd name="T7" fmla="*/ 0 h 138"/>
                <a:gd name="T8" fmla="*/ 0 w 189"/>
                <a:gd name="T9" fmla="*/ 12 h 138"/>
                <a:gd name="T10" fmla="*/ 0 w 189"/>
                <a:gd name="T11" fmla="*/ 12 h 138"/>
                <a:gd name="T12" fmla="*/ 0 w 189"/>
                <a:gd name="T13" fmla="*/ 138 h 138"/>
                <a:gd name="T14" fmla="*/ 189 w 189"/>
                <a:gd name="T15" fmla="*/ 138 h 138"/>
                <a:gd name="T16" fmla="*/ 189 w 189"/>
                <a:gd name="T17" fmla="*/ 12 h 138"/>
                <a:gd name="T18" fmla="*/ 174 w 189"/>
                <a:gd name="T19" fmla="*/ 7 h 138"/>
                <a:gd name="T20" fmla="*/ 181 w 189"/>
                <a:gd name="T21" fmla="*/ 7 h 138"/>
                <a:gd name="T22" fmla="*/ 181 w 189"/>
                <a:gd name="T23" fmla="*/ 14 h 138"/>
                <a:gd name="T24" fmla="*/ 174 w 189"/>
                <a:gd name="T25" fmla="*/ 14 h 138"/>
                <a:gd name="T26" fmla="*/ 174 w 189"/>
                <a:gd name="T27" fmla="*/ 7 h 138"/>
                <a:gd name="T28" fmla="*/ 9 w 189"/>
                <a:gd name="T29" fmla="*/ 8 h 138"/>
                <a:gd name="T30" fmla="*/ 72 w 189"/>
                <a:gd name="T31" fmla="*/ 8 h 138"/>
                <a:gd name="T32" fmla="*/ 72 w 189"/>
                <a:gd name="T33" fmla="*/ 12 h 138"/>
                <a:gd name="T34" fmla="*/ 9 w 189"/>
                <a:gd name="T35" fmla="*/ 12 h 138"/>
                <a:gd name="T36" fmla="*/ 9 w 189"/>
                <a:gd name="T37" fmla="*/ 8 h 138"/>
                <a:gd name="T38" fmla="*/ 9 w 189"/>
                <a:gd name="T39" fmla="*/ 129 h 138"/>
                <a:gd name="T40" fmla="*/ 9 w 189"/>
                <a:gd name="T41" fmla="*/ 21 h 138"/>
                <a:gd name="T42" fmla="*/ 181 w 189"/>
                <a:gd name="T43" fmla="*/ 21 h 138"/>
                <a:gd name="T44" fmla="*/ 181 w 189"/>
                <a:gd name="T45" fmla="*/ 129 h 138"/>
                <a:gd name="T46" fmla="*/ 9 w 189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2"/>
                  </a:moveTo>
                  <a:lnTo>
                    <a:pt x="189" y="12"/>
                  </a:lnTo>
                  <a:lnTo>
                    <a:pt x="189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2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8"/>
                  </a:moveTo>
                  <a:lnTo>
                    <a:pt x="72" y="8"/>
                  </a:lnTo>
                  <a:lnTo>
                    <a:pt x="72" y="12"/>
                  </a:lnTo>
                  <a:lnTo>
                    <a:pt x="9" y="12"/>
                  </a:lnTo>
                  <a:lnTo>
                    <a:pt x="9" y="8"/>
                  </a:lnTo>
                  <a:close/>
                  <a:moveTo>
                    <a:pt x="9" y="129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29"/>
                  </a:lnTo>
                  <a:lnTo>
                    <a:pt x="9" y="1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31"/>
            <p:cNvSpPr>
              <a:spLocks/>
            </p:cNvSpPr>
            <p:nvPr/>
          </p:nvSpPr>
          <p:spPr bwMode="auto">
            <a:xfrm>
              <a:off x="2736850" y="1773238"/>
              <a:ext cx="69850" cy="73025"/>
            </a:xfrm>
            <a:custGeom>
              <a:avLst/>
              <a:gdLst>
                <a:gd name="T0" fmla="*/ 0 w 176"/>
                <a:gd name="T1" fmla="*/ 129 h 184"/>
                <a:gd name="T2" fmla="*/ 84 w 176"/>
                <a:gd name="T3" fmla="*/ 184 h 184"/>
                <a:gd name="T4" fmla="*/ 176 w 176"/>
                <a:gd name="T5" fmla="*/ 92 h 184"/>
                <a:gd name="T6" fmla="*/ 94 w 176"/>
                <a:gd name="T7" fmla="*/ 0 h 184"/>
                <a:gd name="T8" fmla="*/ 94 w 176"/>
                <a:gd name="T9" fmla="*/ 99 h 184"/>
                <a:gd name="T10" fmla="*/ 0 w 176"/>
                <a:gd name="T11" fmla="*/ 12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184">
                  <a:moveTo>
                    <a:pt x="0" y="129"/>
                  </a:moveTo>
                  <a:cubicBezTo>
                    <a:pt x="15" y="163"/>
                    <a:pt x="47" y="184"/>
                    <a:pt x="84" y="184"/>
                  </a:cubicBezTo>
                  <a:cubicBezTo>
                    <a:pt x="135" y="184"/>
                    <a:pt x="176" y="143"/>
                    <a:pt x="176" y="92"/>
                  </a:cubicBezTo>
                  <a:cubicBezTo>
                    <a:pt x="176" y="44"/>
                    <a:pt x="140" y="5"/>
                    <a:pt x="94" y="0"/>
                  </a:cubicBezTo>
                  <a:cubicBezTo>
                    <a:pt x="94" y="99"/>
                    <a:pt x="94" y="99"/>
                    <a:pt x="94" y="99"/>
                  </a:cubicBezTo>
                  <a:lnTo>
                    <a:pt x="0" y="1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32"/>
            <p:cNvSpPr>
              <a:spLocks/>
            </p:cNvSpPr>
            <p:nvPr/>
          </p:nvSpPr>
          <p:spPr bwMode="auto">
            <a:xfrm>
              <a:off x="2909888" y="1852613"/>
              <a:ext cx="28575" cy="55563"/>
            </a:xfrm>
            <a:custGeom>
              <a:avLst/>
              <a:gdLst>
                <a:gd name="T0" fmla="*/ 0 w 73"/>
                <a:gd name="T1" fmla="*/ 78 h 141"/>
                <a:gd name="T2" fmla="*/ 46 w 73"/>
                <a:gd name="T3" fmla="*/ 141 h 141"/>
                <a:gd name="T4" fmla="*/ 73 w 73"/>
                <a:gd name="T5" fmla="*/ 81 h 141"/>
                <a:gd name="T6" fmla="*/ 0 w 73"/>
                <a:gd name="T7" fmla="*/ 0 h 141"/>
                <a:gd name="T8" fmla="*/ 0 w 73"/>
                <a:gd name="T9" fmla="*/ 7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41">
                  <a:moveTo>
                    <a:pt x="0" y="78"/>
                  </a:moveTo>
                  <a:cubicBezTo>
                    <a:pt x="46" y="141"/>
                    <a:pt x="46" y="141"/>
                    <a:pt x="46" y="141"/>
                  </a:cubicBezTo>
                  <a:cubicBezTo>
                    <a:pt x="63" y="126"/>
                    <a:pt x="73" y="105"/>
                    <a:pt x="73" y="81"/>
                  </a:cubicBezTo>
                  <a:cubicBezTo>
                    <a:pt x="73" y="39"/>
                    <a:pt x="41" y="5"/>
                    <a:pt x="0" y="0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33"/>
            <p:cNvSpPr>
              <a:spLocks/>
            </p:cNvSpPr>
            <p:nvPr/>
          </p:nvSpPr>
          <p:spPr bwMode="auto">
            <a:xfrm>
              <a:off x="2868613" y="1852613"/>
              <a:ext cx="52388" cy="65088"/>
            </a:xfrm>
            <a:custGeom>
              <a:avLst/>
              <a:gdLst>
                <a:gd name="T0" fmla="*/ 83 w 132"/>
                <a:gd name="T1" fmla="*/ 0 h 162"/>
                <a:gd name="T2" fmla="*/ 44 w 132"/>
                <a:gd name="T3" fmla="*/ 15 h 162"/>
                <a:gd name="T4" fmla="*/ 26 w 132"/>
                <a:gd name="T5" fmla="*/ 129 h 162"/>
                <a:gd name="T6" fmla="*/ 92 w 132"/>
                <a:gd name="T7" fmla="*/ 162 h 162"/>
                <a:gd name="T8" fmla="*/ 132 w 132"/>
                <a:gd name="T9" fmla="*/ 151 h 162"/>
                <a:gd name="T10" fmla="*/ 83 w 132"/>
                <a:gd name="T11" fmla="*/ 84 h 162"/>
                <a:gd name="T12" fmla="*/ 83 w 132"/>
                <a:gd name="T1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62">
                  <a:moveTo>
                    <a:pt x="83" y="0"/>
                  </a:moveTo>
                  <a:cubicBezTo>
                    <a:pt x="69" y="2"/>
                    <a:pt x="56" y="6"/>
                    <a:pt x="44" y="15"/>
                  </a:cubicBezTo>
                  <a:cubicBezTo>
                    <a:pt x="8" y="42"/>
                    <a:pt x="0" y="92"/>
                    <a:pt x="26" y="129"/>
                  </a:cubicBezTo>
                  <a:cubicBezTo>
                    <a:pt x="42" y="150"/>
                    <a:pt x="66" y="162"/>
                    <a:pt x="92" y="162"/>
                  </a:cubicBezTo>
                  <a:cubicBezTo>
                    <a:pt x="106" y="162"/>
                    <a:pt x="120" y="158"/>
                    <a:pt x="132" y="151"/>
                  </a:cubicBezTo>
                  <a:cubicBezTo>
                    <a:pt x="83" y="84"/>
                    <a:pt x="83" y="84"/>
                    <a:pt x="83" y="8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Rectangle 34"/>
            <p:cNvSpPr>
              <a:spLocks noChangeArrowheads="1"/>
            </p:cNvSpPr>
            <p:nvPr/>
          </p:nvSpPr>
          <p:spPr bwMode="auto">
            <a:xfrm>
              <a:off x="2863850" y="1790700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Rectangle 35"/>
            <p:cNvSpPr>
              <a:spLocks noChangeArrowheads="1"/>
            </p:cNvSpPr>
            <p:nvPr/>
          </p:nvSpPr>
          <p:spPr bwMode="auto">
            <a:xfrm>
              <a:off x="2863850" y="1814513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Rectangle 36"/>
            <p:cNvSpPr>
              <a:spLocks noChangeArrowheads="1"/>
            </p:cNvSpPr>
            <p:nvPr/>
          </p:nvSpPr>
          <p:spPr bwMode="auto">
            <a:xfrm>
              <a:off x="2727325" y="1866900"/>
              <a:ext cx="85725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Rectangle 37"/>
            <p:cNvSpPr>
              <a:spLocks noChangeArrowheads="1"/>
            </p:cNvSpPr>
            <p:nvPr/>
          </p:nvSpPr>
          <p:spPr bwMode="auto">
            <a:xfrm>
              <a:off x="2727325" y="1890713"/>
              <a:ext cx="85725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3498850" y="1757985"/>
            <a:ext cx="301625" cy="219075"/>
            <a:chOff x="3498850" y="1724025"/>
            <a:chExt cx="301625" cy="219075"/>
          </a:xfrm>
        </p:grpSpPr>
        <p:sp>
          <p:nvSpPr>
            <p:cNvPr id="548" name="Rectangle 38"/>
            <p:cNvSpPr>
              <a:spLocks noChangeArrowheads="1"/>
            </p:cNvSpPr>
            <p:nvPr/>
          </p:nvSpPr>
          <p:spPr bwMode="auto">
            <a:xfrm>
              <a:off x="3775075" y="1735138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Rectangle 39"/>
            <p:cNvSpPr>
              <a:spLocks noChangeArrowheads="1"/>
            </p:cNvSpPr>
            <p:nvPr/>
          </p:nvSpPr>
          <p:spPr bwMode="auto">
            <a:xfrm>
              <a:off x="3513138" y="1736725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Rectangle 40"/>
            <p:cNvSpPr>
              <a:spLocks noChangeArrowheads="1"/>
            </p:cNvSpPr>
            <p:nvPr/>
          </p:nvSpPr>
          <p:spPr bwMode="auto">
            <a:xfrm>
              <a:off x="3513138" y="1757363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Rectangle 41"/>
            <p:cNvSpPr>
              <a:spLocks noChangeArrowheads="1"/>
            </p:cNvSpPr>
            <p:nvPr/>
          </p:nvSpPr>
          <p:spPr bwMode="auto">
            <a:xfrm>
              <a:off x="3649663" y="1757363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42"/>
            <p:cNvSpPr>
              <a:spLocks noEditPoints="1"/>
            </p:cNvSpPr>
            <p:nvPr/>
          </p:nvSpPr>
          <p:spPr bwMode="auto">
            <a:xfrm>
              <a:off x="3498850" y="1724025"/>
              <a:ext cx="301625" cy="219075"/>
            </a:xfrm>
            <a:custGeom>
              <a:avLst/>
              <a:gdLst>
                <a:gd name="T0" fmla="*/ 190 w 190"/>
                <a:gd name="T1" fmla="*/ 12 h 138"/>
                <a:gd name="T2" fmla="*/ 190 w 190"/>
                <a:gd name="T3" fmla="*/ 12 h 138"/>
                <a:gd name="T4" fmla="*/ 190 w 190"/>
                <a:gd name="T5" fmla="*/ 0 h 138"/>
                <a:gd name="T6" fmla="*/ 0 w 190"/>
                <a:gd name="T7" fmla="*/ 0 h 138"/>
                <a:gd name="T8" fmla="*/ 0 w 190"/>
                <a:gd name="T9" fmla="*/ 12 h 138"/>
                <a:gd name="T10" fmla="*/ 0 w 190"/>
                <a:gd name="T11" fmla="*/ 12 h 138"/>
                <a:gd name="T12" fmla="*/ 0 w 190"/>
                <a:gd name="T13" fmla="*/ 138 h 138"/>
                <a:gd name="T14" fmla="*/ 190 w 190"/>
                <a:gd name="T15" fmla="*/ 138 h 138"/>
                <a:gd name="T16" fmla="*/ 190 w 190"/>
                <a:gd name="T17" fmla="*/ 12 h 138"/>
                <a:gd name="T18" fmla="*/ 174 w 190"/>
                <a:gd name="T19" fmla="*/ 7 h 138"/>
                <a:gd name="T20" fmla="*/ 181 w 190"/>
                <a:gd name="T21" fmla="*/ 7 h 138"/>
                <a:gd name="T22" fmla="*/ 181 w 190"/>
                <a:gd name="T23" fmla="*/ 14 h 138"/>
                <a:gd name="T24" fmla="*/ 174 w 190"/>
                <a:gd name="T25" fmla="*/ 14 h 138"/>
                <a:gd name="T26" fmla="*/ 174 w 190"/>
                <a:gd name="T27" fmla="*/ 7 h 138"/>
                <a:gd name="T28" fmla="*/ 9 w 190"/>
                <a:gd name="T29" fmla="*/ 8 h 138"/>
                <a:gd name="T30" fmla="*/ 72 w 190"/>
                <a:gd name="T31" fmla="*/ 8 h 138"/>
                <a:gd name="T32" fmla="*/ 72 w 190"/>
                <a:gd name="T33" fmla="*/ 12 h 138"/>
                <a:gd name="T34" fmla="*/ 9 w 190"/>
                <a:gd name="T35" fmla="*/ 12 h 138"/>
                <a:gd name="T36" fmla="*/ 9 w 190"/>
                <a:gd name="T37" fmla="*/ 8 h 138"/>
                <a:gd name="T38" fmla="*/ 9 w 190"/>
                <a:gd name="T39" fmla="*/ 129 h 138"/>
                <a:gd name="T40" fmla="*/ 9 w 190"/>
                <a:gd name="T41" fmla="*/ 21 h 138"/>
                <a:gd name="T42" fmla="*/ 181 w 190"/>
                <a:gd name="T43" fmla="*/ 21 h 138"/>
                <a:gd name="T44" fmla="*/ 181 w 190"/>
                <a:gd name="T45" fmla="*/ 129 h 138"/>
                <a:gd name="T46" fmla="*/ 9 w 190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0" h="138">
                  <a:moveTo>
                    <a:pt x="190" y="12"/>
                  </a:moveTo>
                  <a:lnTo>
                    <a:pt x="190" y="12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8"/>
                  </a:lnTo>
                  <a:lnTo>
                    <a:pt x="190" y="138"/>
                  </a:lnTo>
                  <a:lnTo>
                    <a:pt x="190" y="12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8"/>
                  </a:moveTo>
                  <a:lnTo>
                    <a:pt x="72" y="8"/>
                  </a:lnTo>
                  <a:lnTo>
                    <a:pt x="72" y="12"/>
                  </a:lnTo>
                  <a:lnTo>
                    <a:pt x="9" y="12"/>
                  </a:lnTo>
                  <a:lnTo>
                    <a:pt x="9" y="8"/>
                  </a:lnTo>
                  <a:close/>
                  <a:moveTo>
                    <a:pt x="9" y="129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29"/>
                  </a:lnTo>
                  <a:lnTo>
                    <a:pt x="9" y="1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43"/>
            <p:cNvSpPr>
              <a:spLocks/>
            </p:cNvSpPr>
            <p:nvPr/>
          </p:nvSpPr>
          <p:spPr bwMode="auto">
            <a:xfrm>
              <a:off x="3565525" y="1778000"/>
              <a:ext cx="168275" cy="131763"/>
            </a:xfrm>
            <a:custGeom>
              <a:avLst/>
              <a:gdLst>
                <a:gd name="T0" fmla="*/ 392 w 424"/>
                <a:gd name="T1" fmla="*/ 116 h 332"/>
                <a:gd name="T2" fmla="*/ 359 w 424"/>
                <a:gd name="T3" fmla="*/ 147 h 332"/>
                <a:gd name="T4" fmla="*/ 260 w 424"/>
                <a:gd name="T5" fmla="*/ 160 h 332"/>
                <a:gd name="T6" fmla="*/ 249 w 424"/>
                <a:gd name="T7" fmla="*/ 136 h 332"/>
                <a:gd name="T8" fmla="*/ 300 w 424"/>
                <a:gd name="T9" fmla="*/ 84 h 332"/>
                <a:gd name="T10" fmla="*/ 320 w 424"/>
                <a:gd name="T11" fmla="*/ 89 h 332"/>
                <a:gd name="T12" fmla="*/ 359 w 424"/>
                <a:gd name="T13" fmla="*/ 50 h 332"/>
                <a:gd name="T14" fmla="*/ 320 w 424"/>
                <a:gd name="T15" fmla="*/ 11 h 332"/>
                <a:gd name="T16" fmla="*/ 281 w 424"/>
                <a:gd name="T17" fmla="*/ 50 h 332"/>
                <a:gd name="T18" fmla="*/ 287 w 424"/>
                <a:gd name="T19" fmla="*/ 72 h 332"/>
                <a:gd name="T20" fmla="*/ 236 w 424"/>
                <a:gd name="T21" fmla="*/ 124 h 332"/>
                <a:gd name="T22" fmla="*/ 205 w 424"/>
                <a:gd name="T23" fmla="*/ 114 h 332"/>
                <a:gd name="T24" fmla="*/ 190 w 424"/>
                <a:gd name="T25" fmla="*/ 116 h 332"/>
                <a:gd name="T26" fmla="*/ 161 w 424"/>
                <a:gd name="T27" fmla="*/ 58 h 332"/>
                <a:gd name="T28" fmla="*/ 172 w 424"/>
                <a:gd name="T29" fmla="*/ 33 h 332"/>
                <a:gd name="T30" fmla="*/ 140 w 424"/>
                <a:gd name="T31" fmla="*/ 0 h 332"/>
                <a:gd name="T32" fmla="*/ 107 w 424"/>
                <a:gd name="T33" fmla="*/ 33 h 332"/>
                <a:gd name="T34" fmla="*/ 140 w 424"/>
                <a:gd name="T35" fmla="*/ 66 h 332"/>
                <a:gd name="T36" fmla="*/ 145 w 424"/>
                <a:gd name="T37" fmla="*/ 65 h 332"/>
                <a:gd name="T38" fmla="*/ 174 w 424"/>
                <a:gd name="T39" fmla="*/ 123 h 332"/>
                <a:gd name="T40" fmla="*/ 151 w 424"/>
                <a:gd name="T41" fmla="*/ 155 h 332"/>
                <a:gd name="T42" fmla="*/ 87 w 424"/>
                <a:gd name="T43" fmla="*/ 146 h 332"/>
                <a:gd name="T44" fmla="*/ 44 w 424"/>
                <a:gd name="T45" fmla="*/ 102 h 332"/>
                <a:gd name="T46" fmla="*/ 0 w 424"/>
                <a:gd name="T47" fmla="*/ 146 h 332"/>
                <a:gd name="T48" fmla="*/ 44 w 424"/>
                <a:gd name="T49" fmla="*/ 189 h 332"/>
                <a:gd name="T50" fmla="*/ 84 w 424"/>
                <a:gd name="T51" fmla="*/ 163 h 332"/>
                <a:gd name="T52" fmla="*/ 149 w 424"/>
                <a:gd name="T53" fmla="*/ 172 h 332"/>
                <a:gd name="T54" fmla="*/ 160 w 424"/>
                <a:gd name="T55" fmla="*/ 204 h 332"/>
                <a:gd name="T56" fmla="*/ 112 w 424"/>
                <a:gd name="T57" fmla="*/ 256 h 332"/>
                <a:gd name="T58" fmla="*/ 89 w 424"/>
                <a:gd name="T59" fmla="*/ 249 h 332"/>
                <a:gd name="T60" fmla="*/ 48 w 424"/>
                <a:gd name="T61" fmla="*/ 291 h 332"/>
                <a:gd name="T62" fmla="*/ 89 w 424"/>
                <a:gd name="T63" fmla="*/ 332 h 332"/>
                <a:gd name="T64" fmla="*/ 131 w 424"/>
                <a:gd name="T65" fmla="*/ 291 h 332"/>
                <a:gd name="T66" fmla="*/ 124 w 424"/>
                <a:gd name="T67" fmla="*/ 269 h 332"/>
                <a:gd name="T68" fmla="*/ 173 w 424"/>
                <a:gd name="T69" fmla="*/ 216 h 332"/>
                <a:gd name="T70" fmla="*/ 205 w 424"/>
                <a:gd name="T71" fmla="*/ 226 h 332"/>
                <a:gd name="T72" fmla="*/ 232 w 424"/>
                <a:gd name="T73" fmla="*/ 219 h 332"/>
                <a:gd name="T74" fmla="*/ 283 w 424"/>
                <a:gd name="T75" fmla="*/ 261 h 332"/>
                <a:gd name="T76" fmla="*/ 278 w 424"/>
                <a:gd name="T77" fmla="*/ 281 h 332"/>
                <a:gd name="T78" fmla="*/ 319 w 424"/>
                <a:gd name="T79" fmla="*/ 321 h 332"/>
                <a:gd name="T80" fmla="*/ 359 w 424"/>
                <a:gd name="T81" fmla="*/ 281 h 332"/>
                <a:gd name="T82" fmla="*/ 319 w 424"/>
                <a:gd name="T83" fmla="*/ 240 h 332"/>
                <a:gd name="T84" fmla="*/ 295 w 424"/>
                <a:gd name="T85" fmla="*/ 248 h 332"/>
                <a:gd name="T86" fmla="*/ 246 w 424"/>
                <a:gd name="T87" fmla="*/ 208 h 332"/>
                <a:gd name="T88" fmla="*/ 260 w 424"/>
                <a:gd name="T89" fmla="*/ 177 h 332"/>
                <a:gd name="T90" fmla="*/ 363 w 424"/>
                <a:gd name="T91" fmla="*/ 164 h 332"/>
                <a:gd name="T92" fmla="*/ 392 w 424"/>
                <a:gd name="T93" fmla="*/ 182 h 332"/>
                <a:gd name="T94" fmla="*/ 424 w 424"/>
                <a:gd name="T95" fmla="*/ 149 h 332"/>
                <a:gd name="T96" fmla="*/ 392 w 424"/>
                <a:gd name="T97" fmla="*/ 116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4" h="332">
                  <a:moveTo>
                    <a:pt x="392" y="116"/>
                  </a:moveTo>
                  <a:cubicBezTo>
                    <a:pt x="374" y="116"/>
                    <a:pt x="360" y="130"/>
                    <a:pt x="359" y="147"/>
                  </a:cubicBezTo>
                  <a:cubicBezTo>
                    <a:pt x="260" y="160"/>
                    <a:pt x="260" y="160"/>
                    <a:pt x="260" y="160"/>
                  </a:cubicBezTo>
                  <a:cubicBezTo>
                    <a:pt x="258" y="151"/>
                    <a:pt x="254" y="143"/>
                    <a:pt x="249" y="136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6" y="87"/>
                    <a:pt x="312" y="89"/>
                    <a:pt x="320" y="89"/>
                  </a:cubicBezTo>
                  <a:cubicBezTo>
                    <a:pt x="341" y="89"/>
                    <a:pt x="359" y="72"/>
                    <a:pt x="359" y="50"/>
                  </a:cubicBezTo>
                  <a:cubicBezTo>
                    <a:pt x="359" y="29"/>
                    <a:pt x="341" y="11"/>
                    <a:pt x="320" y="11"/>
                  </a:cubicBezTo>
                  <a:cubicBezTo>
                    <a:pt x="298" y="11"/>
                    <a:pt x="281" y="29"/>
                    <a:pt x="281" y="50"/>
                  </a:cubicBezTo>
                  <a:cubicBezTo>
                    <a:pt x="281" y="58"/>
                    <a:pt x="283" y="66"/>
                    <a:pt x="287" y="72"/>
                  </a:cubicBezTo>
                  <a:cubicBezTo>
                    <a:pt x="236" y="124"/>
                    <a:pt x="236" y="124"/>
                    <a:pt x="236" y="124"/>
                  </a:cubicBezTo>
                  <a:cubicBezTo>
                    <a:pt x="227" y="118"/>
                    <a:pt x="216" y="114"/>
                    <a:pt x="205" y="114"/>
                  </a:cubicBezTo>
                  <a:cubicBezTo>
                    <a:pt x="200" y="114"/>
                    <a:pt x="195" y="115"/>
                    <a:pt x="190" y="116"/>
                  </a:cubicBezTo>
                  <a:cubicBezTo>
                    <a:pt x="161" y="58"/>
                    <a:pt x="161" y="58"/>
                    <a:pt x="161" y="58"/>
                  </a:cubicBezTo>
                  <a:cubicBezTo>
                    <a:pt x="168" y="52"/>
                    <a:pt x="172" y="43"/>
                    <a:pt x="172" y="33"/>
                  </a:cubicBezTo>
                  <a:cubicBezTo>
                    <a:pt x="172" y="15"/>
                    <a:pt x="158" y="0"/>
                    <a:pt x="140" y="0"/>
                  </a:cubicBezTo>
                  <a:cubicBezTo>
                    <a:pt x="121" y="0"/>
                    <a:pt x="107" y="15"/>
                    <a:pt x="107" y="33"/>
                  </a:cubicBezTo>
                  <a:cubicBezTo>
                    <a:pt x="107" y="51"/>
                    <a:pt x="121" y="66"/>
                    <a:pt x="140" y="66"/>
                  </a:cubicBezTo>
                  <a:cubicBezTo>
                    <a:pt x="142" y="66"/>
                    <a:pt x="144" y="65"/>
                    <a:pt x="145" y="65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63" y="130"/>
                    <a:pt x="155" y="142"/>
                    <a:pt x="151" y="15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7" y="122"/>
                    <a:pt x="68" y="102"/>
                    <a:pt x="44" y="102"/>
                  </a:cubicBezTo>
                  <a:cubicBezTo>
                    <a:pt x="20" y="102"/>
                    <a:pt x="0" y="122"/>
                    <a:pt x="0" y="146"/>
                  </a:cubicBezTo>
                  <a:cubicBezTo>
                    <a:pt x="0" y="170"/>
                    <a:pt x="20" y="189"/>
                    <a:pt x="44" y="189"/>
                  </a:cubicBezTo>
                  <a:cubicBezTo>
                    <a:pt x="62" y="189"/>
                    <a:pt x="77" y="178"/>
                    <a:pt x="84" y="163"/>
                  </a:cubicBezTo>
                  <a:cubicBezTo>
                    <a:pt x="149" y="172"/>
                    <a:pt x="149" y="172"/>
                    <a:pt x="149" y="172"/>
                  </a:cubicBezTo>
                  <a:cubicBezTo>
                    <a:pt x="149" y="184"/>
                    <a:pt x="153" y="195"/>
                    <a:pt x="160" y="204"/>
                  </a:cubicBezTo>
                  <a:cubicBezTo>
                    <a:pt x="112" y="256"/>
                    <a:pt x="112" y="256"/>
                    <a:pt x="112" y="256"/>
                  </a:cubicBezTo>
                  <a:cubicBezTo>
                    <a:pt x="106" y="252"/>
                    <a:pt x="98" y="249"/>
                    <a:pt x="89" y="249"/>
                  </a:cubicBezTo>
                  <a:cubicBezTo>
                    <a:pt x="67" y="249"/>
                    <a:pt x="48" y="268"/>
                    <a:pt x="48" y="291"/>
                  </a:cubicBezTo>
                  <a:cubicBezTo>
                    <a:pt x="48" y="313"/>
                    <a:pt x="67" y="332"/>
                    <a:pt x="89" y="332"/>
                  </a:cubicBezTo>
                  <a:cubicBezTo>
                    <a:pt x="112" y="332"/>
                    <a:pt x="131" y="313"/>
                    <a:pt x="131" y="291"/>
                  </a:cubicBezTo>
                  <a:cubicBezTo>
                    <a:pt x="131" y="283"/>
                    <a:pt x="128" y="275"/>
                    <a:pt x="124" y="26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82" y="222"/>
                    <a:pt x="193" y="226"/>
                    <a:pt x="205" y="226"/>
                  </a:cubicBezTo>
                  <a:cubicBezTo>
                    <a:pt x="215" y="226"/>
                    <a:pt x="224" y="223"/>
                    <a:pt x="232" y="219"/>
                  </a:cubicBezTo>
                  <a:cubicBezTo>
                    <a:pt x="283" y="261"/>
                    <a:pt x="283" y="261"/>
                    <a:pt x="283" y="261"/>
                  </a:cubicBezTo>
                  <a:cubicBezTo>
                    <a:pt x="280" y="267"/>
                    <a:pt x="278" y="273"/>
                    <a:pt x="278" y="281"/>
                  </a:cubicBezTo>
                  <a:cubicBezTo>
                    <a:pt x="278" y="303"/>
                    <a:pt x="296" y="321"/>
                    <a:pt x="319" y="321"/>
                  </a:cubicBezTo>
                  <a:cubicBezTo>
                    <a:pt x="341" y="321"/>
                    <a:pt x="359" y="303"/>
                    <a:pt x="359" y="281"/>
                  </a:cubicBezTo>
                  <a:cubicBezTo>
                    <a:pt x="359" y="258"/>
                    <a:pt x="341" y="240"/>
                    <a:pt x="319" y="240"/>
                  </a:cubicBezTo>
                  <a:cubicBezTo>
                    <a:pt x="310" y="240"/>
                    <a:pt x="301" y="243"/>
                    <a:pt x="295" y="248"/>
                  </a:cubicBezTo>
                  <a:cubicBezTo>
                    <a:pt x="246" y="208"/>
                    <a:pt x="246" y="208"/>
                    <a:pt x="246" y="208"/>
                  </a:cubicBezTo>
                  <a:cubicBezTo>
                    <a:pt x="253" y="199"/>
                    <a:pt x="259" y="189"/>
                    <a:pt x="260" y="177"/>
                  </a:cubicBezTo>
                  <a:cubicBezTo>
                    <a:pt x="363" y="164"/>
                    <a:pt x="363" y="164"/>
                    <a:pt x="363" y="164"/>
                  </a:cubicBezTo>
                  <a:cubicBezTo>
                    <a:pt x="368" y="175"/>
                    <a:pt x="379" y="182"/>
                    <a:pt x="392" y="182"/>
                  </a:cubicBezTo>
                  <a:cubicBezTo>
                    <a:pt x="410" y="182"/>
                    <a:pt x="424" y="167"/>
                    <a:pt x="424" y="149"/>
                  </a:cubicBezTo>
                  <a:cubicBezTo>
                    <a:pt x="424" y="131"/>
                    <a:pt x="410" y="116"/>
                    <a:pt x="392" y="1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910263" y="1723853"/>
            <a:ext cx="319088" cy="287338"/>
            <a:chOff x="5910263" y="1697038"/>
            <a:chExt cx="319088" cy="287338"/>
          </a:xfrm>
        </p:grpSpPr>
        <p:sp>
          <p:nvSpPr>
            <p:cNvPr id="554" name="Rectangle 44"/>
            <p:cNvSpPr>
              <a:spLocks noChangeArrowheads="1"/>
            </p:cNvSpPr>
            <p:nvPr/>
          </p:nvSpPr>
          <p:spPr bwMode="auto">
            <a:xfrm>
              <a:off x="6002338" y="1803400"/>
              <a:ext cx="214313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45"/>
            <p:cNvSpPr>
              <a:spLocks/>
            </p:cNvSpPr>
            <p:nvPr/>
          </p:nvSpPr>
          <p:spPr bwMode="auto">
            <a:xfrm>
              <a:off x="5922963" y="1711325"/>
              <a:ext cx="214313" cy="122238"/>
            </a:xfrm>
            <a:custGeom>
              <a:avLst/>
              <a:gdLst>
                <a:gd name="T0" fmla="*/ 166 w 537"/>
                <a:gd name="T1" fmla="*/ 301 h 305"/>
                <a:gd name="T2" fmla="*/ 125 w 537"/>
                <a:gd name="T3" fmla="*/ 301 h 305"/>
                <a:gd name="T4" fmla="*/ 27 w 537"/>
                <a:gd name="T5" fmla="*/ 271 h 305"/>
                <a:gd name="T6" fmla="*/ 1 w 537"/>
                <a:gd name="T7" fmla="*/ 205 h 305"/>
                <a:gd name="T8" fmla="*/ 85 w 537"/>
                <a:gd name="T9" fmla="*/ 110 h 305"/>
                <a:gd name="T10" fmla="*/ 98 w 537"/>
                <a:gd name="T11" fmla="*/ 110 h 305"/>
                <a:gd name="T12" fmla="*/ 101 w 537"/>
                <a:gd name="T13" fmla="*/ 97 h 305"/>
                <a:gd name="T14" fmla="*/ 205 w 537"/>
                <a:gd name="T15" fmla="*/ 5 h 305"/>
                <a:gd name="T16" fmla="*/ 326 w 537"/>
                <a:gd name="T17" fmla="*/ 74 h 305"/>
                <a:gd name="T18" fmla="*/ 337 w 537"/>
                <a:gd name="T19" fmla="*/ 91 h 305"/>
                <a:gd name="T20" fmla="*/ 350 w 537"/>
                <a:gd name="T21" fmla="*/ 88 h 305"/>
                <a:gd name="T22" fmla="*/ 418 w 537"/>
                <a:gd name="T23" fmla="*/ 95 h 305"/>
                <a:gd name="T24" fmla="*/ 444 w 537"/>
                <a:gd name="T25" fmla="*/ 144 h 305"/>
                <a:gd name="T26" fmla="*/ 446 w 537"/>
                <a:gd name="T27" fmla="*/ 160 h 305"/>
                <a:gd name="T28" fmla="*/ 462 w 537"/>
                <a:gd name="T29" fmla="*/ 159 h 305"/>
                <a:gd name="T30" fmla="*/ 525 w 537"/>
                <a:gd name="T31" fmla="*/ 178 h 305"/>
                <a:gd name="T32" fmla="*/ 537 w 537"/>
                <a:gd name="T33" fmla="*/ 194 h 305"/>
                <a:gd name="T34" fmla="*/ 166 w 537"/>
                <a:gd name="T35" fmla="*/ 194 h 305"/>
                <a:gd name="T36" fmla="*/ 166 w 537"/>
                <a:gd name="T37" fmla="*/ 30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7" h="305">
                  <a:moveTo>
                    <a:pt x="166" y="301"/>
                  </a:moveTo>
                  <a:cubicBezTo>
                    <a:pt x="125" y="301"/>
                    <a:pt x="125" y="301"/>
                    <a:pt x="125" y="301"/>
                  </a:cubicBezTo>
                  <a:cubicBezTo>
                    <a:pt x="124" y="301"/>
                    <a:pt x="62" y="305"/>
                    <a:pt x="27" y="271"/>
                  </a:cubicBezTo>
                  <a:cubicBezTo>
                    <a:pt x="10" y="255"/>
                    <a:pt x="1" y="234"/>
                    <a:pt x="1" y="205"/>
                  </a:cubicBezTo>
                  <a:cubicBezTo>
                    <a:pt x="1" y="201"/>
                    <a:pt x="0" y="114"/>
                    <a:pt x="85" y="110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1" y="96"/>
                    <a:pt x="120" y="11"/>
                    <a:pt x="205" y="5"/>
                  </a:cubicBezTo>
                  <a:cubicBezTo>
                    <a:pt x="280" y="0"/>
                    <a:pt x="299" y="31"/>
                    <a:pt x="326" y="74"/>
                  </a:cubicBezTo>
                  <a:cubicBezTo>
                    <a:pt x="337" y="91"/>
                    <a:pt x="337" y="91"/>
                    <a:pt x="337" y="91"/>
                  </a:cubicBezTo>
                  <a:cubicBezTo>
                    <a:pt x="350" y="88"/>
                    <a:pt x="350" y="88"/>
                    <a:pt x="350" y="88"/>
                  </a:cubicBezTo>
                  <a:cubicBezTo>
                    <a:pt x="350" y="88"/>
                    <a:pt x="391" y="76"/>
                    <a:pt x="418" y="95"/>
                  </a:cubicBezTo>
                  <a:cubicBezTo>
                    <a:pt x="432" y="104"/>
                    <a:pt x="441" y="121"/>
                    <a:pt x="444" y="144"/>
                  </a:cubicBezTo>
                  <a:cubicBezTo>
                    <a:pt x="446" y="160"/>
                    <a:pt x="446" y="160"/>
                    <a:pt x="446" y="160"/>
                  </a:cubicBezTo>
                  <a:cubicBezTo>
                    <a:pt x="462" y="159"/>
                    <a:pt x="462" y="159"/>
                    <a:pt x="462" y="159"/>
                  </a:cubicBezTo>
                  <a:cubicBezTo>
                    <a:pt x="462" y="159"/>
                    <a:pt x="501" y="157"/>
                    <a:pt x="525" y="178"/>
                  </a:cubicBezTo>
                  <a:cubicBezTo>
                    <a:pt x="530" y="183"/>
                    <a:pt x="534" y="188"/>
                    <a:pt x="537" y="194"/>
                  </a:cubicBezTo>
                  <a:cubicBezTo>
                    <a:pt x="166" y="194"/>
                    <a:pt x="166" y="194"/>
                    <a:pt x="166" y="194"/>
                  </a:cubicBezTo>
                  <a:lnTo>
                    <a:pt x="166" y="3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Rectangle 46"/>
            <p:cNvSpPr>
              <a:spLocks noChangeArrowheads="1"/>
            </p:cNvSpPr>
            <p:nvPr/>
          </p:nvSpPr>
          <p:spPr bwMode="auto">
            <a:xfrm>
              <a:off x="6110288" y="1803400"/>
              <a:ext cx="106363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47"/>
            <p:cNvSpPr>
              <a:spLocks/>
            </p:cNvSpPr>
            <p:nvPr/>
          </p:nvSpPr>
          <p:spPr bwMode="auto">
            <a:xfrm>
              <a:off x="5910263" y="1697038"/>
              <a:ext cx="241300" cy="147638"/>
            </a:xfrm>
            <a:custGeom>
              <a:avLst/>
              <a:gdLst>
                <a:gd name="T0" fmla="*/ 608 w 608"/>
                <a:gd name="T1" fmla="*/ 230 h 372"/>
                <a:gd name="T2" fmla="*/ 582 w 608"/>
                <a:gd name="T3" fmla="*/ 188 h 372"/>
                <a:gd name="T4" fmla="*/ 509 w 608"/>
                <a:gd name="T5" fmla="*/ 160 h 372"/>
                <a:gd name="T6" fmla="*/ 471 w 608"/>
                <a:gd name="T7" fmla="*/ 102 h 372"/>
                <a:gd name="T8" fmla="*/ 387 w 608"/>
                <a:gd name="T9" fmla="*/ 88 h 372"/>
                <a:gd name="T10" fmla="*/ 237 w 608"/>
                <a:gd name="T11" fmla="*/ 7 h 372"/>
                <a:gd name="T12" fmla="*/ 104 w 608"/>
                <a:gd name="T13" fmla="*/ 113 h 372"/>
                <a:gd name="T14" fmla="*/ 1 w 608"/>
                <a:gd name="T15" fmla="*/ 242 h 372"/>
                <a:gd name="T16" fmla="*/ 37 w 608"/>
                <a:gd name="T17" fmla="*/ 332 h 372"/>
                <a:gd name="T18" fmla="*/ 154 w 608"/>
                <a:gd name="T19" fmla="*/ 372 h 372"/>
                <a:gd name="T20" fmla="*/ 200 w 608"/>
                <a:gd name="T21" fmla="*/ 372 h 372"/>
                <a:gd name="T22" fmla="*/ 200 w 608"/>
                <a:gd name="T23" fmla="*/ 337 h 372"/>
                <a:gd name="T24" fmla="*/ 159 w 608"/>
                <a:gd name="T25" fmla="*/ 337 h 372"/>
                <a:gd name="T26" fmla="*/ 61 w 608"/>
                <a:gd name="T27" fmla="*/ 307 h 372"/>
                <a:gd name="T28" fmla="*/ 35 w 608"/>
                <a:gd name="T29" fmla="*/ 241 h 372"/>
                <a:gd name="T30" fmla="*/ 119 w 608"/>
                <a:gd name="T31" fmla="*/ 146 h 372"/>
                <a:gd name="T32" fmla="*/ 132 w 608"/>
                <a:gd name="T33" fmla="*/ 146 h 372"/>
                <a:gd name="T34" fmla="*/ 135 w 608"/>
                <a:gd name="T35" fmla="*/ 133 h 372"/>
                <a:gd name="T36" fmla="*/ 239 w 608"/>
                <a:gd name="T37" fmla="*/ 41 h 372"/>
                <a:gd name="T38" fmla="*/ 360 w 608"/>
                <a:gd name="T39" fmla="*/ 110 h 372"/>
                <a:gd name="T40" fmla="*/ 371 w 608"/>
                <a:gd name="T41" fmla="*/ 127 h 372"/>
                <a:gd name="T42" fmla="*/ 384 w 608"/>
                <a:gd name="T43" fmla="*/ 124 h 372"/>
                <a:gd name="T44" fmla="*/ 452 w 608"/>
                <a:gd name="T45" fmla="*/ 131 h 372"/>
                <a:gd name="T46" fmla="*/ 478 w 608"/>
                <a:gd name="T47" fmla="*/ 180 h 372"/>
                <a:gd name="T48" fmla="*/ 480 w 608"/>
                <a:gd name="T49" fmla="*/ 196 h 372"/>
                <a:gd name="T50" fmla="*/ 496 w 608"/>
                <a:gd name="T51" fmla="*/ 195 h 372"/>
                <a:gd name="T52" fmla="*/ 559 w 608"/>
                <a:gd name="T53" fmla="*/ 214 h 372"/>
                <a:gd name="T54" fmla="*/ 571 w 608"/>
                <a:gd name="T55" fmla="*/ 230 h 372"/>
                <a:gd name="T56" fmla="*/ 608 w 608"/>
                <a:gd name="T57" fmla="*/ 23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8" h="372">
                  <a:moveTo>
                    <a:pt x="608" y="230"/>
                  </a:moveTo>
                  <a:cubicBezTo>
                    <a:pt x="603" y="214"/>
                    <a:pt x="595" y="199"/>
                    <a:pt x="582" y="188"/>
                  </a:cubicBezTo>
                  <a:cubicBezTo>
                    <a:pt x="559" y="167"/>
                    <a:pt x="528" y="162"/>
                    <a:pt x="509" y="160"/>
                  </a:cubicBezTo>
                  <a:cubicBezTo>
                    <a:pt x="503" y="134"/>
                    <a:pt x="490" y="115"/>
                    <a:pt x="471" y="102"/>
                  </a:cubicBezTo>
                  <a:cubicBezTo>
                    <a:pt x="442" y="82"/>
                    <a:pt x="406" y="85"/>
                    <a:pt x="387" y="88"/>
                  </a:cubicBezTo>
                  <a:cubicBezTo>
                    <a:pt x="359" y="44"/>
                    <a:pt x="329" y="0"/>
                    <a:pt x="237" y="7"/>
                  </a:cubicBezTo>
                  <a:cubicBezTo>
                    <a:pt x="157" y="12"/>
                    <a:pt x="118" y="73"/>
                    <a:pt x="104" y="113"/>
                  </a:cubicBezTo>
                  <a:cubicBezTo>
                    <a:pt x="21" y="124"/>
                    <a:pt x="0" y="201"/>
                    <a:pt x="1" y="242"/>
                  </a:cubicBezTo>
                  <a:cubicBezTo>
                    <a:pt x="1" y="279"/>
                    <a:pt x="13" y="310"/>
                    <a:pt x="37" y="332"/>
                  </a:cubicBezTo>
                  <a:cubicBezTo>
                    <a:pt x="76" y="369"/>
                    <a:pt x="133" y="372"/>
                    <a:pt x="154" y="372"/>
                  </a:cubicBezTo>
                  <a:cubicBezTo>
                    <a:pt x="157" y="372"/>
                    <a:pt x="200" y="372"/>
                    <a:pt x="200" y="372"/>
                  </a:cubicBezTo>
                  <a:cubicBezTo>
                    <a:pt x="200" y="337"/>
                    <a:pt x="200" y="337"/>
                    <a:pt x="200" y="337"/>
                  </a:cubicBezTo>
                  <a:cubicBezTo>
                    <a:pt x="159" y="337"/>
                    <a:pt x="159" y="337"/>
                    <a:pt x="159" y="337"/>
                  </a:cubicBezTo>
                  <a:cubicBezTo>
                    <a:pt x="158" y="337"/>
                    <a:pt x="96" y="341"/>
                    <a:pt x="61" y="307"/>
                  </a:cubicBezTo>
                  <a:cubicBezTo>
                    <a:pt x="44" y="291"/>
                    <a:pt x="35" y="270"/>
                    <a:pt x="35" y="241"/>
                  </a:cubicBezTo>
                  <a:cubicBezTo>
                    <a:pt x="35" y="237"/>
                    <a:pt x="34" y="150"/>
                    <a:pt x="119" y="146"/>
                  </a:cubicBezTo>
                  <a:cubicBezTo>
                    <a:pt x="132" y="146"/>
                    <a:pt x="132" y="146"/>
                    <a:pt x="132" y="146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5" y="132"/>
                    <a:pt x="154" y="47"/>
                    <a:pt x="239" y="41"/>
                  </a:cubicBezTo>
                  <a:cubicBezTo>
                    <a:pt x="314" y="36"/>
                    <a:pt x="333" y="67"/>
                    <a:pt x="360" y="110"/>
                  </a:cubicBezTo>
                  <a:cubicBezTo>
                    <a:pt x="371" y="127"/>
                    <a:pt x="371" y="127"/>
                    <a:pt x="371" y="127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384" y="124"/>
                    <a:pt x="425" y="112"/>
                    <a:pt x="452" y="131"/>
                  </a:cubicBezTo>
                  <a:cubicBezTo>
                    <a:pt x="466" y="140"/>
                    <a:pt x="475" y="157"/>
                    <a:pt x="478" y="180"/>
                  </a:cubicBezTo>
                  <a:cubicBezTo>
                    <a:pt x="480" y="196"/>
                    <a:pt x="480" y="196"/>
                    <a:pt x="480" y="196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35" y="193"/>
                    <a:pt x="559" y="214"/>
                  </a:cubicBezTo>
                  <a:cubicBezTo>
                    <a:pt x="564" y="219"/>
                    <a:pt x="568" y="224"/>
                    <a:pt x="571" y="230"/>
                  </a:cubicBezTo>
                  <a:lnTo>
                    <a:pt x="608" y="2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48"/>
            <p:cNvSpPr>
              <a:spLocks noEditPoints="1"/>
            </p:cNvSpPr>
            <p:nvPr/>
          </p:nvSpPr>
          <p:spPr bwMode="auto">
            <a:xfrm>
              <a:off x="6076950" y="1825625"/>
              <a:ext cx="65088" cy="95250"/>
            </a:xfrm>
            <a:custGeom>
              <a:avLst/>
              <a:gdLst>
                <a:gd name="T0" fmla="*/ 153 w 167"/>
                <a:gd name="T1" fmla="*/ 104 h 237"/>
                <a:gd name="T2" fmla="*/ 153 w 167"/>
                <a:gd name="T3" fmla="*/ 69 h 237"/>
                <a:gd name="T4" fmla="*/ 133 w 167"/>
                <a:gd name="T5" fmla="*/ 20 h 237"/>
                <a:gd name="T6" fmla="*/ 84 w 167"/>
                <a:gd name="T7" fmla="*/ 0 h 237"/>
                <a:gd name="T8" fmla="*/ 84 w 167"/>
                <a:gd name="T9" fmla="*/ 0 h 237"/>
                <a:gd name="T10" fmla="*/ 14 w 167"/>
                <a:gd name="T11" fmla="*/ 69 h 237"/>
                <a:gd name="T12" fmla="*/ 14 w 167"/>
                <a:gd name="T13" fmla="*/ 104 h 237"/>
                <a:gd name="T14" fmla="*/ 0 w 167"/>
                <a:gd name="T15" fmla="*/ 104 h 237"/>
                <a:gd name="T16" fmla="*/ 0 w 167"/>
                <a:gd name="T17" fmla="*/ 237 h 237"/>
                <a:gd name="T18" fmla="*/ 167 w 167"/>
                <a:gd name="T19" fmla="*/ 237 h 237"/>
                <a:gd name="T20" fmla="*/ 167 w 167"/>
                <a:gd name="T21" fmla="*/ 104 h 237"/>
                <a:gd name="T22" fmla="*/ 153 w 167"/>
                <a:gd name="T23" fmla="*/ 104 h 237"/>
                <a:gd name="T24" fmla="*/ 127 w 167"/>
                <a:gd name="T25" fmla="*/ 104 h 237"/>
                <a:gd name="T26" fmla="*/ 40 w 167"/>
                <a:gd name="T27" fmla="*/ 104 h 237"/>
                <a:gd name="T28" fmla="*/ 40 w 167"/>
                <a:gd name="T29" fmla="*/ 69 h 237"/>
                <a:gd name="T30" fmla="*/ 84 w 167"/>
                <a:gd name="T31" fmla="*/ 26 h 237"/>
                <a:gd name="T32" fmla="*/ 84 w 167"/>
                <a:gd name="T33" fmla="*/ 26 h 237"/>
                <a:gd name="T34" fmla="*/ 114 w 167"/>
                <a:gd name="T35" fmla="*/ 38 h 237"/>
                <a:gd name="T36" fmla="*/ 127 w 167"/>
                <a:gd name="T37" fmla="*/ 69 h 237"/>
                <a:gd name="T38" fmla="*/ 127 w 167"/>
                <a:gd name="T39" fmla="*/ 10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7" h="237">
                  <a:moveTo>
                    <a:pt x="153" y="104"/>
                  </a:moveTo>
                  <a:cubicBezTo>
                    <a:pt x="153" y="69"/>
                    <a:pt x="153" y="69"/>
                    <a:pt x="153" y="69"/>
                  </a:cubicBezTo>
                  <a:cubicBezTo>
                    <a:pt x="153" y="51"/>
                    <a:pt x="146" y="33"/>
                    <a:pt x="133" y="20"/>
                  </a:cubicBezTo>
                  <a:cubicBezTo>
                    <a:pt x="120" y="7"/>
                    <a:pt x="102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45" y="0"/>
                    <a:pt x="14" y="31"/>
                    <a:pt x="14" y="69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104"/>
                    <a:pt x="167" y="104"/>
                    <a:pt x="167" y="104"/>
                  </a:cubicBezTo>
                  <a:lnTo>
                    <a:pt x="153" y="104"/>
                  </a:lnTo>
                  <a:close/>
                  <a:moveTo>
                    <a:pt x="127" y="104"/>
                  </a:moveTo>
                  <a:cubicBezTo>
                    <a:pt x="40" y="104"/>
                    <a:pt x="40" y="104"/>
                    <a:pt x="40" y="104"/>
                  </a:cubicBezTo>
                  <a:cubicBezTo>
                    <a:pt x="40" y="69"/>
                    <a:pt x="40" y="69"/>
                    <a:pt x="40" y="69"/>
                  </a:cubicBezTo>
                  <a:cubicBezTo>
                    <a:pt x="40" y="45"/>
                    <a:pt x="60" y="26"/>
                    <a:pt x="84" y="2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95" y="26"/>
                    <a:pt x="106" y="30"/>
                    <a:pt x="114" y="38"/>
                  </a:cubicBezTo>
                  <a:cubicBezTo>
                    <a:pt x="122" y="47"/>
                    <a:pt x="127" y="58"/>
                    <a:pt x="127" y="69"/>
                  </a:cubicBezTo>
                  <a:lnTo>
                    <a:pt x="127" y="10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49"/>
            <p:cNvSpPr>
              <a:spLocks noEditPoints="1"/>
            </p:cNvSpPr>
            <p:nvPr/>
          </p:nvSpPr>
          <p:spPr bwMode="auto">
            <a:xfrm>
              <a:off x="5989638" y="1789113"/>
              <a:ext cx="239713" cy="195263"/>
            </a:xfrm>
            <a:custGeom>
              <a:avLst/>
              <a:gdLst>
                <a:gd name="T0" fmla="*/ 0 w 151"/>
                <a:gd name="T1" fmla="*/ 106 h 123"/>
                <a:gd name="T2" fmla="*/ 51 w 151"/>
                <a:gd name="T3" fmla="*/ 106 h 123"/>
                <a:gd name="T4" fmla="*/ 51 w 151"/>
                <a:gd name="T5" fmla="*/ 116 h 123"/>
                <a:gd name="T6" fmla="*/ 37 w 151"/>
                <a:gd name="T7" fmla="*/ 116 h 123"/>
                <a:gd name="T8" fmla="*/ 37 w 151"/>
                <a:gd name="T9" fmla="*/ 123 h 123"/>
                <a:gd name="T10" fmla="*/ 114 w 151"/>
                <a:gd name="T11" fmla="*/ 123 h 123"/>
                <a:gd name="T12" fmla="*/ 114 w 151"/>
                <a:gd name="T13" fmla="*/ 116 h 123"/>
                <a:gd name="T14" fmla="*/ 100 w 151"/>
                <a:gd name="T15" fmla="*/ 116 h 123"/>
                <a:gd name="T16" fmla="*/ 100 w 151"/>
                <a:gd name="T17" fmla="*/ 106 h 123"/>
                <a:gd name="T18" fmla="*/ 151 w 151"/>
                <a:gd name="T19" fmla="*/ 106 h 123"/>
                <a:gd name="T20" fmla="*/ 151 w 151"/>
                <a:gd name="T21" fmla="*/ 0 h 123"/>
                <a:gd name="T22" fmla="*/ 0 w 151"/>
                <a:gd name="T23" fmla="*/ 0 h 123"/>
                <a:gd name="T24" fmla="*/ 0 w 151"/>
                <a:gd name="T25" fmla="*/ 106 h 123"/>
                <a:gd name="T26" fmla="*/ 8 w 151"/>
                <a:gd name="T27" fmla="*/ 97 h 123"/>
                <a:gd name="T28" fmla="*/ 8 w 151"/>
                <a:gd name="T29" fmla="*/ 9 h 123"/>
                <a:gd name="T30" fmla="*/ 143 w 151"/>
                <a:gd name="T31" fmla="*/ 9 h 123"/>
                <a:gd name="T32" fmla="*/ 143 w 151"/>
                <a:gd name="T33" fmla="*/ 97 h 123"/>
                <a:gd name="T34" fmla="*/ 8 w 151"/>
                <a:gd name="T35" fmla="*/ 9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1" h="123">
                  <a:moveTo>
                    <a:pt x="0" y="106"/>
                  </a:moveTo>
                  <a:lnTo>
                    <a:pt x="51" y="106"/>
                  </a:lnTo>
                  <a:lnTo>
                    <a:pt x="51" y="116"/>
                  </a:lnTo>
                  <a:lnTo>
                    <a:pt x="37" y="116"/>
                  </a:lnTo>
                  <a:lnTo>
                    <a:pt x="37" y="123"/>
                  </a:lnTo>
                  <a:lnTo>
                    <a:pt x="114" y="123"/>
                  </a:lnTo>
                  <a:lnTo>
                    <a:pt x="114" y="116"/>
                  </a:lnTo>
                  <a:lnTo>
                    <a:pt x="100" y="116"/>
                  </a:lnTo>
                  <a:lnTo>
                    <a:pt x="100" y="106"/>
                  </a:lnTo>
                  <a:lnTo>
                    <a:pt x="151" y="106"/>
                  </a:lnTo>
                  <a:lnTo>
                    <a:pt x="151" y="0"/>
                  </a:lnTo>
                  <a:lnTo>
                    <a:pt x="0" y="0"/>
                  </a:lnTo>
                  <a:lnTo>
                    <a:pt x="0" y="106"/>
                  </a:lnTo>
                  <a:close/>
                  <a:moveTo>
                    <a:pt x="8" y="97"/>
                  </a:moveTo>
                  <a:lnTo>
                    <a:pt x="8" y="9"/>
                  </a:lnTo>
                  <a:lnTo>
                    <a:pt x="143" y="9"/>
                  </a:lnTo>
                  <a:lnTo>
                    <a:pt x="143" y="97"/>
                  </a:lnTo>
                  <a:lnTo>
                    <a:pt x="8" y="9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858963" y="1737347"/>
            <a:ext cx="346075" cy="260351"/>
            <a:chOff x="1858963" y="1708150"/>
            <a:chExt cx="346075" cy="260351"/>
          </a:xfrm>
        </p:grpSpPr>
        <p:sp>
          <p:nvSpPr>
            <p:cNvPr id="560" name="Freeform 50"/>
            <p:cNvSpPr>
              <a:spLocks/>
            </p:cNvSpPr>
            <p:nvPr/>
          </p:nvSpPr>
          <p:spPr bwMode="auto">
            <a:xfrm>
              <a:off x="1871663" y="1741488"/>
              <a:ext cx="273050" cy="173038"/>
            </a:xfrm>
            <a:custGeom>
              <a:avLst/>
              <a:gdLst>
                <a:gd name="T0" fmla="*/ 537 w 688"/>
                <a:gd name="T1" fmla="*/ 422 h 433"/>
                <a:gd name="T2" fmla="*/ 688 w 688"/>
                <a:gd name="T3" fmla="*/ 272 h 433"/>
                <a:gd name="T4" fmla="*/ 688 w 688"/>
                <a:gd name="T5" fmla="*/ 272 h 433"/>
                <a:gd name="T6" fmla="*/ 688 w 688"/>
                <a:gd name="T7" fmla="*/ 0 h 433"/>
                <a:gd name="T8" fmla="*/ 0 w 688"/>
                <a:gd name="T9" fmla="*/ 0 h 433"/>
                <a:gd name="T10" fmla="*/ 0 w 688"/>
                <a:gd name="T11" fmla="*/ 433 h 433"/>
                <a:gd name="T12" fmla="*/ 538 w 688"/>
                <a:gd name="T13" fmla="*/ 433 h 433"/>
                <a:gd name="T14" fmla="*/ 537 w 688"/>
                <a:gd name="T15" fmla="*/ 42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8" h="433">
                  <a:moveTo>
                    <a:pt x="537" y="422"/>
                  </a:moveTo>
                  <a:cubicBezTo>
                    <a:pt x="537" y="339"/>
                    <a:pt x="605" y="272"/>
                    <a:pt x="688" y="272"/>
                  </a:cubicBezTo>
                  <a:cubicBezTo>
                    <a:pt x="688" y="272"/>
                    <a:pt x="688" y="272"/>
                    <a:pt x="688" y="272"/>
                  </a:cubicBezTo>
                  <a:cubicBezTo>
                    <a:pt x="688" y="0"/>
                    <a:pt x="688" y="0"/>
                    <a:pt x="6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538" y="433"/>
                    <a:pt x="538" y="433"/>
                    <a:pt x="538" y="433"/>
                  </a:cubicBezTo>
                  <a:cubicBezTo>
                    <a:pt x="538" y="429"/>
                    <a:pt x="537" y="425"/>
                    <a:pt x="537" y="4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Rectangle 51"/>
            <p:cNvSpPr>
              <a:spLocks noChangeArrowheads="1"/>
            </p:cNvSpPr>
            <p:nvPr/>
          </p:nvSpPr>
          <p:spPr bwMode="auto">
            <a:xfrm>
              <a:off x="2133600" y="1720850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Rectangle 52"/>
            <p:cNvSpPr>
              <a:spLocks noChangeArrowheads="1"/>
            </p:cNvSpPr>
            <p:nvPr/>
          </p:nvSpPr>
          <p:spPr bwMode="auto">
            <a:xfrm>
              <a:off x="1873250" y="1724025"/>
              <a:ext cx="98425" cy="47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Rectangle 53"/>
            <p:cNvSpPr>
              <a:spLocks noChangeArrowheads="1"/>
            </p:cNvSpPr>
            <p:nvPr/>
          </p:nvSpPr>
          <p:spPr bwMode="auto">
            <a:xfrm>
              <a:off x="2008188" y="1741488"/>
              <a:ext cx="136525" cy="17303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54"/>
            <p:cNvSpPr>
              <a:spLocks noEditPoints="1"/>
            </p:cNvSpPr>
            <p:nvPr/>
          </p:nvSpPr>
          <p:spPr bwMode="auto">
            <a:xfrm>
              <a:off x="1858963" y="1708150"/>
              <a:ext cx="300038" cy="219075"/>
            </a:xfrm>
            <a:custGeom>
              <a:avLst/>
              <a:gdLst>
                <a:gd name="T0" fmla="*/ 189 w 189"/>
                <a:gd name="T1" fmla="*/ 13 h 138"/>
                <a:gd name="T2" fmla="*/ 189 w 189"/>
                <a:gd name="T3" fmla="*/ 0 h 138"/>
                <a:gd name="T4" fmla="*/ 0 w 189"/>
                <a:gd name="T5" fmla="*/ 0 h 138"/>
                <a:gd name="T6" fmla="*/ 0 w 189"/>
                <a:gd name="T7" fmla="*/ 13 h 138"/>
                <a:gd name="T8" fmla="*/ 0 w 189"/>
                <a:gd name="T9" fmla="*/ 13 h 138"/>
                <a:gd name="T10" fmla="*/ 0 w 189"/>
                <a:gd name="T11" fmla="*/ 138 h 138"/>
                <a:gd name="T12" fmla="*/ 189 w 189"/>
                <a:gd name="T13" fmla="*/ 138 h 138"/>
                <a:gd name="T14" fmla="*/ 189 w 189"/>
                <a:gd name="T15" fmla="*/ 13 h 138"/>
                <a:gd name="T16" fmla="*/ 189 w 189"/>
                <a:gd name="T17" fmla="*/ 13 h 138"/>
                <a:gd name="T18" fmla="*/ 173 w 189"/>
                <a:gd name="T19" fmla="*/ 8 h 138"/>
                <a:gd name="T20" fmla="*/ 180 w 189"/>
                <a:gd name="T21" fmla="*/ 8 h 138"/>
                <a:gd name="T22" fmla="*/ 180 w 189"/>
                <a:gd name="T23" fmla="*/ 15 h 138"/>
                <a:gd name="T24" fmla="*/ 173 w 189"/>
                <a:gd name="T25" fmla="*/ 15 h 138"/>
                <a:gd name="T26" fmla="*/ 173 w 189"/>
                <a:gd name="T27" fmla="*/ 8 h 138"/>
                <a:gd name="T28" fmla="*/ 9 w 189"/>
                <a:gd name="T29" fmla="*/ 10 h 138"/>
                <a:gd name="T30" fmla="*/ 71 w 189"/>
                <a:gd name="T31" fmla="*/ 10 h 138"/>
                <a:gd name="T32" fmla="*/ 71 w 189"/>
                <a:gd name="T33" fmla="*/ 13 h 138"/>
                <a:gd name="T34" fmla="*/ 9 w 189"/>
                <a:gd name="T35" fmla="*/ 13 h 138"/>
                <a:gd name="T36" fmla="*/ 9 w 189"/>
                <a:gd name="T37" fmla="*/ 10 h 138"/>
                <a:gd name="T38" fmla="*/ 180 w 189"/>
                <a:gd name="T39" fmla="*/ 130 h 138"/>
                <a:gd name="T40" fmla="*/ 8 w 189"/>
                <a:gd name="T41" fmla="*/ 130 h 138"/>
                <a:gd name="T42" fmla="*/ 8 w 189"/>
                <a:gd name="T43" fmla="*/ 21 h 138"/>
                <a:gd name="T44" fmla="*/ 180 w 189"/>
                <a:gd name="T45" fmla="*/ 21 h 138"/>
                <a:gd name="T46" fmla="*/ 180 w 189"/>
                <a:gd name="T47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3"/>
                  </a:moveTo>
                  <a:lnTo>
                    <a:pt x="18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3"/>
                  </a:lnTo>
                  <a:lnTo>
                    <a:pt x="189" y="13"/>
                  </a:lnTo>
                  <a:close/>
                  <a:moveTo>
                    <a:pt x="173" y="8"/>
                  </a:moveTo>
                  <a:lnTo>
                    <a:pt x="180" y="8"/>
                  </a:lnTo>
                  <a:lnTo>
                    <a:pt x="180" y="15"/>
                  </a:lnTo>
                  <a:lnTo>
                    <a:pt x="173" y="15"/>
                  </a:lnTo>
                  <a:lnTo>
                    <a:pt x="173" y="8"/>
                  </a:lnTo>
                  <a:close/>
                  <a:moveTo>
                    <a:pt x="9" y="10"/>
                  </a:moveTo>
                  <a:lnTo>
                    <a:pt x="71" y="10"/>
                  </a:lnTo>
                  <a:lnTo>
                    <a:pt x="71" y="13"/>
                  </a:lnTo>
                  <a:lnTo>
                    <a:pt x="9" y="13"/>
                  </a:lnTo>
                  <a:lnTo>
                    <a:pt x="9" y="10"/>
                  </a:lnTo>
                  <a:close/>
                  <a:moveTo>
                    <a:pt x="180" y="130"/>
                  </a:moveTo>
                  <a:lnTo>
                    <a:pt x="8" y="130"/>
                  </a:lnTo>
                  <a:lnTo>
                    <a:pt x="8" y="21"/>
                  </a:lnTo>
                  <a:lnTo>
                    <a:pt x="180" y="21"/>
                  </a:lnTo>
                  <a:lnTo>
                    <a:pt x="180" y="1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55"/>
            <p:cNvSpPr>
              <a:spLocks noEditPoints="1"/>
            </p:cNvSpPr>
            <p:nvPr/>
          </p:nvSpPr>
          <p:spPr bwMode="auto">
            <a:xfrm>
              <a:off x="1952625" y="1768475"/>
              <a:ext cx="112713" cy="112713"/>
            </a:xfrm>
            <a:custGeom>
              <a:avLst/>
              <a:gdLst>
                <a:gd name="T0" fmla="*/ 0 w 283"/>
                <a:gd name="T1" fmla="*/ 142 h 283"/>
                <a:gd name="T2" fmla="*/ 283 w 283"/>
                <a:gd name="T3" fmla="*/ 142 h 283"/>
                <a:gd name="T4" fmla="*/ 18 w 283"/>
                <a:gd name="T5" fmla="*/ 155 h 283"/>
                <a:gd name="T6" fmla="*/ 78 w 283"/>
                <a:gd name="T7" fmla="*/ 198 h 283"/>
                <a:gd name="T8" fmla="*/ 18 w 283"/>
                <a:gd name="T9" fmla="*/ 155 h 283"/>
                <a:gd name="T10" fmla="*/ 197 w 283"/>
                <a:gd name="T11" fmla="*/ 138 h 283"/>
                <a:gd name="T12" fmla="*/ 148 w 283"/>
                <a:gd name="T13" fmla="*/ 95 h 283"/>
                <a:gd name="T14" fmla="*/ 196 w 283"/>
                <a:gd name="T15" fmla="*/ 129 h 283"/>
                <a:gd name="T16" fmla="*/ 148 w 283"/>
                <a:gd name="T17" fmla="*/ 25 h 283"/>
                <a:gd name="T18" fmla="*/ 148 w 283"/>
                <a:gd name="T19" fmla="*/ 78 h 283"/>
                <a:gd name="T20" fmla="*/ 98 w 283"/>
                <a:gd name="T21" fmla="*/ 78 h 283"/>
                <a:gd name="T22" fmla="*/ 131 w 283"/>
                <a:gd name="T23" fmla="*/ 78 h 283"/>
                <a:gd name="T24" fmla="*/ 131 w 283"/>
                <a:gd name="T25" fmla="*/ 138 h 283"/>
                <a:gd name="T26" fmla="*/ 85 w 283"/>
                <a:gd name="T27" fmla="*/ 129 h 283"/>
                <a:gd name="T28" fmla="*/ 131 w 283"/>
                <a:gd name="T29" fmla="*/ 95 h 283"/>
                <a:gd name="T30" fmla="*/ 67 w 283"/>
                <a:gd name="T31" fmla="*/ 138 h 283"/>
                <a:gd name="T32" fmla="*/ 26 w 283"/>
                <a:gd name="T33" fmla="*/ 95 h 283"/>
                <a:gd name="T34" fmla="*/ 67 w 283"/>
                <a:gd name="T35" fmla="*/ 128 h 283"/>
                <a:gd name="T36" fmla="*/ 131 w 283"/>
                <a:gd name="T37" fmla="*/ 155 h 283"/>
                <a:gd name="T38" fmla="*/ 97 w 283"/>
                <a:gd name="T39" fmla="*/ 198 h 283"/>
                <a:gd name="T40" fmla="*/ 131 w 283"/>
                <a:gd name="T41" fmla="*/ 215 h 283"/>
                <a:gd name="T42" fmla="*/ 105 w 283"/>
                <a:gd name="T43" fmla="*/ 215 h 283"/>
                <a:gd name="T44" fmla="*/ 148 w 283"/>
                <a:gd name="T45" fmla="*/ 215 h 283"/>
                <a:gd name="T46" fmla="*/ 148 w 283"/>
                <a:gd name="T47" fmla="*/ 255 h 283"/>
                <a:gd name="T48" fmla="*/ 148 w 283"/>
                <a:gd name="T49" fmla="*/ 198 h 283"/>
                <a:gd name="T50" fmla="*/ 196 w 283"/>
                <a:gd name="T51" fmla="*/ 155 h 283"/>
                <a:gd name="T52" fmla="*/ 148 w 283"/>
                <a:gd name="T53" fmla="*/ 198 h 283"/>
                <a:gd name="T54" fmla="*/ 265 w 283"/>
                <a:gd name="T55" fmla="*/ 155 h 283"/>
                <a:gd name="T56" fmla="*/ 203 w 283"/>
                <a:gd name="T57" fmla="*/ 198 h 283"/>
                <a:gd name="T58" fmla="*/ 214 w 283"/>
                <a:gd name="T59" fmla="*/ 138 h 283"/>
                <a:gd name="T60" fmla="*/ 208 w 283"/>
                <a:gd name="T61" fmla="*/ 95 h 283"/>
                <a:gd name="T62" fmla="*/ 265 w 283"/>
                <a:gd name="T63" fmla="*/ 138 h 283"/>
                <a:gd name="T64" fmla="*/ 248 w 283"/>
                <a:gd name="T65" fmla="*/ 78 h 283"/>
                <a:gd name="T66" fmla="*/ 167 w 283"/>
                <a:gd name="T67" fmla="*/ 20 h 283"/>
                <a:gd name="T68" fmla="*/ 113 w 283"/>
                <a:gd name="T69" fmla="*/ 21 h 283"/>
                <a:gd name="T70" fmla="*/ 35 w 283"/>
                <a:gd name="T71" fmla="*/ 78 h 283"/>
                <a:gd name="T72" fmla="*/ 41 w 283"/>
                <a:gd name="T73" fmla="*/ 215 h 283"/>
                <a:gd name="T74" fmla="*/ 117 w 283"/>
                <a:gd name="T75" fmla="*/ 263 h 283"/>
                <a:gd name="T76" fmla="*/ 163 w 283"/>
                <a:gd name="T77" fmla="*/ 264 h 283"/>
                <a:gd name="T78" fmla="*/ 241 w 283"/>
                <a:gd name="T79" fmla="*/ 215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3" h="283">
                  <a:moveTo>
                    <a:pt x="141" y="0"/>
                  </a:moveTo>
                  <a:cubicBezTo>
                    <a:pt x="63" y="0"/>
                    <a:pt x="0" y="63"/>
                    <a:pt x="0" y="142"/>
                  </a:cubicBezTo>
                  <a:cubicBezTo>
                    <a:pt x="0" y="220"/>
                    <a:pt x="63" y="283"/>
                    <a:pt x="141" y="283"/>
                  </a:cubicBezTo>
                  <a:cubicBezTo>
                    <a:pt x="219" y="283"/>
                    <a:pt x="283" y="220"/>
                    <a:pt x="283" y="142"/>
                  </a:cubicBezTo>
                  <a:cubicBezTo>
                    <a:pt x="283" y="63"/>
                    <a:pt x="219" y="0"/>
                    <a:pt x="141" y="0"/>
                  </a:cubicBezTo>
                  <a:close/>
                  <a:moveTo>
                    <a:pt x="18" y="155"/>
                  </a:moveTo>
                  <a:cubicBezTo>
                    <a:pt x="68" y="155"/>
                    <a:pt x="68" y="155"/>
                    <a:pt x="68" y="155"/>
                  </a:cubicBezTo>
                  <a:cubicBezTo>
                    <a:pt x="69" y="169"/>
                    <a:pt x="73" y="183"/>
                    <a:pt x="78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4" y="184"/>
                    <a:pt x="19" y="170"/>
                    <a:pt x="18" y="155"/>
                  </a:cubicBezTo>
                  <a:close/>
                  <a:moveTo>
                    <a:pt x="196" y="129"/>
                  </a:moveTo>
                  <a:cubicBezTo>
                    <a:pt x="196" y="132"/>
                    <a:pt x="197" y="135"/>
                    <a:pt x="197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3" y="106"/>
                    <a:pt x="195" y="117"/>
                    <a:pt x="196" y="129"/>
                  </a:cubicBezTo>
                  <a:close/>
                  <a:moveTo>
                    <a:pt x="148" y="78"/>
                  </a:moveTo>
                  <a:cubicBezTo>
                    <a:pt x="148" y="25"/>
                    <a:pt x="148" y="25"/>
                    <a:pt x="148" y="25"/>
                  </a:cubicBezTo>
                  <a:cubicBezTo>
                    <a:pt x="157" y="35"/>
                    <a:pt x="172" y="53"/>
                    <a:pt x="183" y="78"/>
                  </a:cubicBezTo>
                  <a:lnTo>
                    <a:pt x="148" y="78"/>
                  </a:lnTo>
                  <a:close/>
                  <a:moveTo>
                    <a:pt x="131" y="78"/>
                  </a:moveTo>
                  <a:cubicBezTo>
                    <a:pt x="98" y="78"/>
                    <a:pt x="98" y="78"/>
                    <a:pt x="98" y="78"/>
                  </a:cubicBezTo>
                  <a:cubicBezTo>
                    <a:pt x="108" y="55"/>
                    <a:pt x="122" y="37"/>
                    <a:pt x="131" y="27"/>
                  </a:cubicBezTo>
                  <a:lnTo>
                    <a:pt x="131" y="78"/>
                  </a:lnTo>
                  <a:close/>
                  <a:moveTo>
                    <a:pt x="131" y="95"/>
                  </a:moveTo>
                  <a:cubicBezTo>
                    <a:pt x="131" y="138"/>
                    <a:pt x="131" y="138"/>
                    <a:pt x="131" y="138"/>
                  </a:cubicBezTo>
                  <a:cubicBezTo>
                    <a:pt x="84" y="138"/>
                    <a:pt x="84" y="138"/>
                    <a:pt x="84" y="138"/>
                  </a:cubicBezTo>
                  <a:cubicBezTo>
                    <a:pt x="84" y="135"/>
                    <a:pt x="84" y="132"/>
                    <a:pt x="85" y="129"/>
                  </a:cubicBezTo>
                  <a:cubicBezTo>
                    <a:pt x="85" y="117"/>
                    <a:pt x="88" y="106"/>
                    <a:pt x="91" y="95"/>
                  </a:cubicBezTo>
                  <a:lnTo>
                    <a:pt x="131" y="95"/>
                  </a:lnTo>
                  <a:close/>
                  <a:moveTo>
                    <a:pt x="67" y="128"/>
                  </a:moveTo>
                  <a:cubicBezTo>
                    <a:pt x="67" y="131"/>
                    <a:pt x="67" y="134"/>
                    <a:pt x="67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8" y="123"/>
                    <a:pt x="21" y="108"/>
                    <a:pt x="26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0" y="105"/>
                    <a:pt x="68" y="116"/>
                    <a:pt x="67" y="128"/>
                  </a:cubicBezTo>
                  <a:close/>
                  <a:moveTo>
                    <a:pt x="85" y="155"/>
                  </a:moveTo>
                  <a:cubicBezTo>
                    <a:pt x="131" y="155"/>
                    <a:pt x="131" y="155"/>
                    <a:pt x="131" y="155"/>
                  </a:cubicBezTo>
                  <a:cubicBezTo>
                    <a:pt x="131" y="198"/>
                    <a:pt x="131" y="198"/>
                    <a:pt x="131" y="198"/>
                  </a:cubicBezTo>
                  <a:cubicBezTo>
                    <a:pt x="97" y="198"/>
                    <a:pt x="97" y="198"/>
                    <a:pt x="97" y="198"/>
                  </a:cubicBezTo>
                  <a:cubicBezTo>
                    <a:pt x="91" y="183"/>
                    <a:pt x="87" y="169"/>
                    <a:pt x="85" y="155"/>
                  </a:cubicBezTo>
                  <a:close/>
                  <a:moveTo>
                    <a:pt x="131" y="215"/>
                  </a:moveTo>
                  <a:cubicBezTo>
                    <a:pt x="131" y="253"/>
                    <a:pt x="131" y="253"/>
                    <a:pt x="131" y="253"/>
                  </a:cubicBezTo>
                  <a:cubicBezTo>
                    <a:pt x="121" y="240"/>
                    <a:pt x="112" y="228"/>
                    <a:pt x="105" y="215"/>
                  </a:cubicBezTo>
                  <a:lnTo>
                    <a:pt x="131" y="215"/>
                  </a:lnTo>
                  <a:close/>
                  <a:moveTo>
                    <a:pt x="148" y="215"/>
                  </a:moveTo>
                  <a:cubicBezTo>
                    <a:pt x="176" y="215"/>
                    <a:pt x="176" y="215"/>
                    <a:pt x="176" y="215"/>
                  </a:cubicBezTo>
                  <a:cubicBezTo>
                    <a:pt x="169" y="228"/>
                    <a:pt x="159" y="242"/>
                    <a:pt x="148" y="255"/>
                  </a:cubicBezTo>
                  <a:lnTo>
                    <a:pt x="148" y="215"/>
                  </a:lnTo>
                  <a:close/>
                  <a:moveTo>
                    <a:pt x="148" y="198"/>
                  </a:moveTo>
                  <a:cubicBezTo>
                    <a:pt x="148" y="155"/>
                    <a:pt x="148" y="155"/>
                    <a:pt x="148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4" y="169"/>
                    <a:pt x="190" y="183"/>
                    <a:pt x="184" y="198"/>
                  </a:cubicBezTo>
                  <a:lnTo>
                    <a:pt x="148" y="198"/>
                  </a:lnTo>
                  <a:close/>
                  <a:moveTo>
                    <a:pt x="213" y="155"/>
                  </a:moveTo>
                  <a:cubicBezTo>
                    <a:pt x="265" y="155"/>
                    <a:pt x="265" y="155"/>
                    <a:pt x="265" y="155"/>
                  </a:cubicBezTo>
                  <a:cubicBezTo>
                    <a:pt x="263" y="170"/>
                    <a:pt x="259" y="184"/>
                    <a:pt x="252" y="198"/>
                  </a:cubicBezTo>
                  <a:cubicBezTo>
                    <a:pt x="203" y="198"/>
                    <a:pt x="203" y="198"/>
                    <a:pt x="203" y="198"/>
                  </a:cubicBezTo>
                  <a:cubicBezTo>
                    <a:pt x="208" y="183"/>
                    <a:pt x="211" y="169"/>
                    <a:pt x="213" y="155"/>
                  </a:cubicBezTo>
                  <a:close/>
                  <a:moveTo>
                    <a:pt x="214" y="138"/>
                  </a:moveTo>
                  <a:cubicBezTo>
                    <a:pt x="214" y="134"/>
                    <a:pt x="214" y="131"/>
                    <a:pt x="214" y="128"/>
                  </a:cubicBezTo>
                  <a:cubicBezTo>
                    <a:pt x="213" y="116"/>
                    <a:pt x="211" y="105"/>
                    <a:pt x="208" y="95"/>
                  </a:cubicBezTo>
                  <a:cubicBezTo>
                    <a:pt x="256" y="95"/>
                    <a:pt x="256" y="95"/>
                    <a:pt x="256" y="95"/>
                  </a:cubicBezTo>
                  <a:cubicBezTo>
                    <a:pt x="262" y="108"/>
                    <a:pt x="265" y="123"/>
                    <a:pt x="265" y="138"/>
                  </a:cubicBezTo>
                  <a:lnTo>
                    <a:pt x="214" y="138"/>
                  </a:lnTo>
                  <a:close/>
                  <a:moveTo>
                    <a:pt x="248" y="78"/>
                  </a:moveTo>
                  <a:cubicBezTo>
                    <a:pt x="202" y="78"/>
                    <a:pt x="202" y="78"/>
                    <a:pt x="202" y="78"/>
                  </a:cubicBezTo>
                  <a:cubicBezTo>
                    <a:pt x="192" y="52"/>
                    <a:pt x="178" y="33"/>
                    <a:pt x="167" y="20"/>
                  </a:cubicBezTo>
                  <a:cubicBezTo>
                    <a:pt x="201" y="27"/>
                    <a:pt x="230" y="48"/>
                    <a:pt x="248" y="78"/>
                  </a:cubicBezTo>
                  <a:close/>
                  <a:moveTo>
                    <a:pt x="113" y="21"/>
                  </a:moveTo>
                  <a:cubicBezTo>
                    <a:pt x="103" y="33"/>
                    <a:pt x="88" y="53"/>
                    <a:pt x="79" y="78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52" y="49"/>
                    <a:pt x="80" y="28"/>
                    <a:pt x="113" y="21"/>
                  </a:cubicBezTo>
                  <a:close/>
                  <a:moveTo>
                    <a:pt x="41" y="215"/>
                  </a:moveTo>
                  <a:cubicBezTo>
                    <a:pt x="86" y="215"/>
                    <a:pt x="86" y="215"/>
                    <a:pt x="86" y="215"/>
                  </a:cubicBezTo>
                  <a:cubicBezTo>
                    <a:pt x="94" y="231"/>
                    <a:pt x="104" y="247"/>
                    <a:pt x="117" y="263"/>
                  </a:cubicBezTo>
                  <a:cubicBezTo>
                    <a:pt x="86" y="257"/>
                    <a:pt x="59" y="240"/>
                    <a:pt x="41" y="215"/>
                  </a:cubicBezTo>
                  <a:close/>
                  <a:moveTo>
                    <a:pt x="163" y="264"/>
                  </a:moveTo>
                  <a:cubicBezTo>
                    <a:pt x="177" y="248"/>
                    <a:pt x="187" y="231"/>
                    <a:pt x="195" y="215"/>
                  </a:cubicBezTo>
                  <a:cubicBezTo>
                    <a:pt x="241" y="215"/>
                    <a:pt x="241" y="215"/>
                    <a:pt x="241" y="215"/>
                  </a:cubicBezTo>
                  <a:cubicBezTo>
                    <a:pt x="223" y="240"/>
                    <a:pt x="195" y="258"/>
                    <a:pt x="163" y="26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Oval 56"/>
            <p:cNvSpPr>
              <a:spLocks noChangeArrowheads="1"/>
            </p:cNvSpPr>
            <p:nvPr/>
          </p:nvSpPr>
          <p:spPr bwMode="auto">
            <a:xfrm>
              <a:off x="2084388" y="1849438"/>
              <a:ext cx="120650" cy="11906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Oval 57"/>
            <p:cNvSpPr>
              <a:spLocks noChangeArrowheads="1"/>
            </p:cNvSpPr>
            <p:nvPr/>
          </p:nvSpPr>
          <p:spPr bwMode="auto">
            <a:xfrm>
              <a:off x="2098675" y="1863725"/>
              <a:ext cx="92075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58"/>
            <p:cNvSpPr>
              <a:spLocks/>
            </p:cNvSpPr>
            <p:nvPr/>
          </p:nvSpPr>
          <p:spPr bwMode="auto">
            <a:xfrm>
              <a:off x="2127250" y="1881188"/>
              <a:ext cx="34925" cy="49213"/>
            </a:xfrm>
            <a:custGeom>
              <a:avLst/>
              <a:gdLst>
                <a:gd name="T0" fmla="*/ 20 w 87"/>
                <a:gd name="T1" fmla="*/ 54 h 124"/>
                <a:gd name="T2" fmla="*/ 20 w 87"/>
                <a:gd name="T3" fmla="*/ 36 h 124"/>
                <a:gd name="T4" fmla="*/ 43 w 87"/>
                <a:gd name="T5" fmla="*/ 13 h 124"/>
                <a:gd name="T6" fmla="*/ 60 w 87"/>
                <a:gd name="T7" fmla="*/ 20 h 124"/>
                <a:gd name="T8" fmla="*/ 67 w 87"/>
                <a:gd name="T9" fmla="*/ 36 h 124"/>
                <a:gd name="T10" fmla="*/ 67 w 87"/>
                <a:gd name="T11" fmla="*/ 54 h 124"/>
                <a:gd name="T12" fmla="*/ 79 w 87"/>
                <a:gd name="T13" fmla="*/ 54 h 124"/>
                <a:gd name="T14" fmla="*/ 79 w 87"/>
                <a:gd name="T15" fmla="*/ 36 h 124"/>
                <a:gd name="T16" fmla="*/ 69 w 87"/>
                <a:gd name="T17" fmla="*/ 11 h 124"/>
                <a:gd name="T18" fmla="*/ 43 w 87"/>
                <a:gd name="T19" fmla="*/ 0 h 124"/>
                <a:gd name="T20" fmla="*/ 43 w 87"/>
                <a:gd name="T21" fmla="*/ 0 h 124"/>
                <a:gd name="T22" fmla="*/ 7 w 87"/>
                <a:gd name="T23" fmla="*/ 36 h 124"/>
                <a:gd name="T24" fmla="*/ 7 w 87"/>
                <a:gd name="T25" fmla="*/ 54 h 124"/>
                <a:gd name="T26" fmla="*/ 0 w 87"/>
                <a:gd name="T27" fmla="*/ 54 h 124"/>
                <a:gd name="T28" fmla="*/ 0 w 87"/>
                <a:gd name="T29" fmla="*/ 124 h 124"/>
                <a:gd name="T30" fmla="*/ 87 w 87"/>
                <a:gd name="T31" fmla="*/ 124 h 124"/>
                <a:gd name="T32" fmla="*/ 87 w 87"/>
                <a:gd name="T33" fmla="*/ 54 h 124"/>
                <a:gd name="T34" fmla="*/ 20 w 87"/>
                <a:gd name="T35" fmla="*/ 5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" h="124">
                  <a:moveTo>
                    <a:pt x="20" y="54"/>
                  </a:moveTo>
                  <a:cubicBezTo>
                    <a:pt x="20" y="36"/>
                    <a:pt x="20" y="36"/>
                    <a:pt x="20" y="36"/>
                  </a:cubicBezTo>
                  <a:cubicBezTo>
                    <a:pt x="20" y="24"/>
                    <a:pt x="31" y="13"/>
                    <a:pt x="43" y="13"/>
                  </a:cubicBezTo>
                  <a:cubicBezTo>
                    <a:pt x="50" y="13"/>
                    <a:pt x="55" y="16"/>
                    <a:pt x="60" y="20"/>
                  </a:cubicBezTo>
                  <a:cubicBezTo>
                    <a:pt x="64" y="24"/>
                    <a:pt x="67" y="30"/>
                    <a:pt x="67" y="36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27"/>
                    <a:pt x="76" y="18"/>
                    <a:pt x="69" y="11"/>
                  </a:cubicBezTo>
                  <a:cubicBezTo>
                    <a:pt x="62" y="4"/>
                    <a:pt x="5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3" y="0"/>
                    <a:pt x="7" y="16"/>
                    <a:pt x="7" y="36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87" y="124"/>
                    <a:pt x="87" y="124"/>
                    <a:pt x="87" y="124"/>
                  </a:cubicBezTo>
                  <a:cubicBezTo>
                    <a:pt x="87" y="54"/>
                    <a:pt x="87" y="54"/>
                    <a:pt x="87" y="54"/>
                  </a:cubicBezTo>
                  <a:lnTo>
                    <a:pt x="20" y="5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308475" y="1706391"/>
            <a:ext cx="296863" cy="322263"/>
            <a:chOff x="4308475" y="1673225"/>
            <a:chExt cx="296863" cy="322263"/>
          </a:xfrm>
        </p:grpSpPr>
        <p:sp>
          <p:nvSpPr>
            <p:cNvPr id="569" name="Freeform 59"/>
            <p:cNvSpPr>
              <a:spLocks/>
            </p:cNvSpPr>
            <p:nvPr/>
          </p:nvSpPr>
          <p:spPr bwMode="auto">
            <a:xfrm>
              <a:off x="4427538" y="1687513"/>
              <a:ext cx="90488" cy="193675"/>
            </a:xfrm>
            <a:custGeom>
              <a:avLst/>
              <a:gdLst>
                <a:gd name="T0" fmla="*/ 0 w 228"/>
                <a:gd name="T1" fmla="*/ 489 h 489"/>
                <a:gd name="T2" fmla="*/ 0 w 228"/>
                <a:gd name="T3" fmla="*/ 0 h 489"/>
                <a:gd name="T4" fmla="*/ 228 w 228"/>
                <a:gd name="T5" fmla="*/ 245 h 489"/>
                <a:gd name="T6" fmla="*/ 0 w 228"/>
                <a:gd name="T7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4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27" y="9"/>
                    <a:pt x="228" y="115"/>
                    <a:pt x="228" y="245"/>
                  </a:cubicBezTo>
                  <a:cubicBezTo>
                    <a:pt x="228" y="374"/>
                    <a:pt x="127" y="480"/>
                    <a:pt x="0" y="4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60"/>
            <p:cNvSpPr>
              <a:spLocks/>
            </p:cNvSpPr>
            <p:nvPr/>
          </p:nvSpPr>
          <p:spPr bwMode="auto">
            <a:xfrm>
              <a:off x="4552950" y="1770063"/>
              <a:ext cx="20638" cy="28575"/>
            </a:xfrm>
            <a:custGeom>
              <a:avLst/>
              <a:gdLst>
                <a:gd name="T0" fmla="*/ 51 w 52"/>
                <a:gd name="T1" fmla="*/ 2 h 71"/>
                <a:gd name="T2" fmla="*/ 51 w 52"/>
                <a:gd name="T3" fmla="*/ 0 h 71"/>
                <a:gd name="T4" fmla="*/ 36 w 52"/>
                <a:gd name="T5" fmla="*/ 4 h 71"/>
                <a:gd name="T6" fmla="*/ 14 w 52"/>
                <a:gd name="T7" fmla="*/ 9 h 71"/>
                <a:gd name="T8" fmla="*/ 1 w 52"/>
                <a:gd name="T9" fmla="*/ 4 h 71"/>
                <a:gd name="T10" fmla="*/ 0 w 52"/>
                <a:gd name="T11" fmla="*/ 21 h 71"/>
                <a:gd name="T12" fmla="*/ 4 w 52"/>
                <a:gd name="T13" fmla="*/ 44 h 71"/>
                <a:gd name="T14" fmla="*/ 26 w 52"/>
                <a:gd name="T15" fmla="*/ 71 h 71"/>
                <a:gd name="T16" fmla="*/ 27 w 52"/>
                <a:gd name="T17" fmla="*/ 71 h 71"/>
                <a:gd name="T18" fmla="*/ 27 w 52"/>
                <a:gd name="T19" fmla="*/ 71 h 71"/>
                <a:gd name="T20" fmla="*/ 49 w 52"/>
                <a:gd name="T21" fmla="*/ 45 h 71"/>
                <a:gd name="T22" fmla="*/ 52 w 52"/>
                <a:gd name="T23" fmla="*/ 29 h 71"/>
                <a:gd name="T24" fmla="*/ 52 w 52"/>
                <a:gd name="T25" fmla="*/ 22 h 71"/>
                <a:gd name="T26" fmla="*/ 51 w 52"/>
                <a:gd name="T27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71">
                  <a:moveTo>
                    <a:pt x="51" y="2"/>
                  </a:moveTo>
                  <a:cubicBezTo>
                    <a:pt x="51" y="1"/>
                    <a:pt x="51" y="1"/>
                    <a:pt x="51" y="0"/>
                  </a:cubicBezTo>
                  <a:cubicBezTo>
                    <a:pt x="47" y="1"/>
                    <a:pt x="42" y="2"/>
                    <a:pt x="36" y="4"/>
                  </a:cubicBezTo>
                  <a:cubicBezTo>
                    <a:pt x="29" y="6"/>
                    <a:pt x="20" y="9"/>
                    <a:pt x="14" y="9"/>
                  </a:cubicBezTo>
                  <a:cubicBezTo>
                    <a:pt x="8" y="9"/>
                    <a:pt x="4" y="7"/>
                    <a:pt x="1" y="4"/>
                  </a:cubicBezTo>
                  <a:cubicBezTo>
                    <a:pt x="1" y="9"/>
                    <a:pt x="1" y="16"/>
                    <a:pt x="0" y="21"/>
                  </a:cubicBezTo>
                  <a:cubicBezTo>
                    <a:pt x="1" y="37"/>
                    <a:pt x="4" y="44"/>
                    <a:pt x="4" y="44"/>
                  </a:cubicBezTo>
                  <a:cubicBezTo>
                    <a:pt x="13" y="70"/>
                    <a:pt x="26" y="71"/>
                    <a:pt x="26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1"/>
                    <a:pt x="40" y="70"/>
                    <a:pt x="49" y="45"/>
                  </a:cubicBezTo>
                  <a:cubicBezTo>
                    <a:pt x="49" y="44"/>
                    <a:pt x="52" y="39"/>
                    <a:pt x="52" y="29"/>
                  </a:cubicBezTo>
                  <a:cubicBezTo>
                    <a:pt x="52" y="27"/>
                    <a:pt x="52" y="24"/>
                    <a:pt x="52" y="22"/>
                  </a:cubicBezTo>
                  <a:cubicBezTo>
                    <a:pt x="52" y="16"/>
                    <a:pt x="52" y="7"/>
                    <a:pt x="5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61"/>
            <p:cNvSpPr>
              <a:spLocks/>
            </p:cNvSpPr>
            <p:nvPr/>
          </p:nvSpPr>
          <p:spPr bwMode="auto">
            <a:xfrm>
              <a:off x="4344988" y="1687513"/>
              <a:ext cx="68263" cy="82550"/>
            </a:xfrm>
            <a:custGeom>
              <a:avLst/>
              <a:gdLst>
                <a:gd name="T0" fmla="*/ 0 w 170"/>
                <a:gd name="T1" fmla="*/ 86 h 210"/>
                <a:gd name="T2" fmla="*/ 170 w 170"/>
                <a:gd name="T3" fmla="*/ 210 h 210"/>
                <a:gd name="T4" fmla="*/ 170 w 170"/>
                <a:gd name="T5" fmla="*/ 0 h 210"/>
                <a:gd name="T6" fmla="*/ 0 w 170"/>
                <a:gd name="T7" fmla="*/ 86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210">
                  <a:moveTo>
                    <a:pt x="0" y="86"/>
                  </a:moveTo>
                  <a:cubicBezTo>
                    <a:pt x="170" y="210"/>
                    <a:pt x="170" y="210"/>
                    <a:pt x="170" y="21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02" y="5"/>
                    <a:pt x="42" y="37"/>
                    <a:pt x="0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62"/>
            <p:cNvSpPr>
              <a:spLocks/>
            </p:cNvSpPr>
            <p:nvPr/>
          </p:nvSpPr>
          <p:spPr bwMode="auto">
            <a:xfrm>
              <a:off x="4322763" y="1731963"/>
              <a:ext cx="90488" cy="149225"/>
            </a:xfrm>
            <a:custGeom>
              <a:avLst/>
              <a:gdLst>
                <a:gd name="T0" fmla="*/ 0 w 228"/>
                <a:gd name="T1" fmla="*/ 131 h 375"/>
                <a:gd name="T2" fmla="*/ 228 w 228"/>
                <a:gd name="T3" fmla="*/ 375 h 375"/>
                <a:gd name="T4" fmla="*/ 228 w 228"/>
                <a:gd name="T5" fmla="*/ 138 h 375"/>
                <a:gd name="T6" fmla="*/ 38 w 228"/>
                <a:gd name="T7" fmla="*/ 0 h 375"/>
                <a:gd name="T8" fmla="*/ 0 w 228"/>
                <a:gd name="T9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375">
                  <a:moveTo>
                    <a:pt x="0" y="131"/>
                  </a:moveTo>
                  <a:cubicBezTo>
                    <a:pt x="0" y="260"/>
                    <a:pt x="101" y="366"/>
                    <a:pt x="228" y="375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4" y="38"/>
                    <a:pt x="0" y="83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63"/>
            <p:cNvSpPr>
              <a:spLocks/>
            </p:cNvSpPr>
            <p:nvPr/>
          </p:nvSpPr>
          <p:spPr bwMode="auto">
            <a:xfrm>
              <a:off x="4427538" y="1687513"/>
              <a:ext cx="90488" cy="193675"/>
            </a:xfrm>
            <a:custGeom>
              <a:avLst/>
              <a:gdLst>
                <a:gd name="T0" fmla="*/ 0 w 228"/>
                <a:gd name="T1" fmla="*/ 489 h 489"/>
                <a:gd name="T2" fmla="*/ 0 w 228"/>
                <a:gd name="T3" fmla="*/ 0 h 489"/>
                <a:gd name="T4" fmla="*/ 228 w 228"/>
                <a:gd name="T5" fmla="*/ 245 h 489"/>
                <a:gd name="T6" fmla="*/ 0 w 228"/>
                <a:gd name="T7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4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27" y="9"/>
                    <a:pt x="228" y="115"/>
                    <a:pt x="228" y="245"/>
                  </a:cubicBezTo>
                  <a:cubicBezTo>
                    <a:pt x="228" y="374"/>
                    <a:pt x="127" y="480"/>
                    <a:pt x="0" y="489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64"/>
            <p:cNvSpPr>
              <a:spLocks noEditPoints="1"/>
            </p:cNvSpPr>
            <p:nvPr/>
          </p:nvSpPr>
          <p:spPr bwMode="auto">
            <a:xfrm>
              <a:off x="4308475" y="1673225"/>
              <a:ext cx="222250" cy="222250"/>
            </a:xfrm>
            <a:custGeom>
              <a:avLst/>
              <a:gdLst>
                <a:gd name="T0" fmla="*/ 280 w 560"/>
                <a:gd name="T1" fmla="*/ 0 h 559"/>
                <a:gd name="T2" fmla="*/ 0 w 560"/>
                <a:gd name="T3" fmla="*/ 280 h 559"/>
                <a:gd name="T4" fmla="*/ 280 w 560"/>
                <a:gd name="T5" fmla="*/ 559 h 559"/>
                <a:gd name="T6" fmla="*/ 560 w 560"/>
                <a:gd name="T7" fmla="*/ 280 h 559"/>
                <a:gd name="T8" fmla="*/ 280 w 560"/>
                <a:gd name="T9" fmla="*/ 0 h 559"/>
                <a:gd name="T10" fmla="*/ 263 w 560"/>
                <a:gd name="T11" fmla="*/ 35 h 559"/>
                <a:gd name="T12" fmla="*/ 263 w 560"/>
                <a:gd name="T13" fmla="*/ 245 h 559"/>
                <a:gd name="T14" fmla="*/ 93 w 560"/>
                <a:gd name="T15" fmla="*/ 121 h 559"/>
                <a:gd name="T16" fmla="*/ 263 w 560"/>
                <a:gd name="T17" fmla="*/ 35 h 559"/>
                <a:gd name="T18" fmla="*/ 35 w 560"/>
                <a:gd name="T19" fmla="*/ 280 h 559"/>
                <a:gd name="T20" fmla="*/ 73 w 560"/>
                <a:gd name="T21" fmla="*/ 149 h 559"/>
                <a:gd name="T22" fmla="*/ 263 w 560"/>
                <a:gd name="T23" fmla="*/ 287 h 559"/>
                <a:gd name="T24" fmla="*/ 263 w 560"/>
                <a:gd name="T25" fmla="*/ 524 h 559"/>
                <a:gd name="T26" fmla="*/ 35 w 560"/>
                <a:gd name="T27" fmla="*/ 280 h 559"/>
                <a:gd name="T28" fmla="*/ 298 w 560"/>
                <a:gd name="T29" fmla="*/ 524 h 559"/>
                <a:gd name="T30" fmla="*/ 298 w 560"/>
                <a:gd name="T31" fmla="*/ 35 h 559"/>
                <a:gd name="T32" fmla="*/ 526 w 560"/>
                <a:gd name="T33" fmla="*/ 280 h 559"/>
                <a:gd name="T34" fmla="*/ 298 w 560"/>
                <a:gd name="T35" fmla="*/ 524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60" h="559">
                  <a:moveTo>
                    <a:pt x="280" y="0"/>
                  </a:moveTo>
                  <a:cubicBezTo>
                    <a:pt x="126" y="0"/>
                    <a:pt x="0" y="125"/>
                    <a:pt x="0" y="280"/>
                  </a:cubicBezTo>
                  <a:cubicBezTo>
                    <a:pt x="0" y="434"/>
                    <a:pt x="126" y="559"/>
                    <a:pt x="280" y="559"/>
                  </a:cubicBezTo>
                  <a:cubicBezTo>
                    <a:pt x="435" y="559"/>
                    <a:pt x="560" y="434"/>
                    <a:pt x="560" y="280"/>
                  </a:cubicBezTo>
                  <a:cubicBezTo>
                    <a:pt x="560" y="125"/>
                    <a:pt x="435" y="0"/>
                    <a:pt x="280" y="0"/>
                  </a:cubicBezTo>
                  <a:close/>
                  <a:moveTo>
                    <a:pt x="263" y="35"/>
                  </a:moveTo>
                  <a:cubicBezTo>
                    <a:pt x="263" y="245"/>
                    <a:pt x="263" y="245"/>
                    <a:pt x="263" y="245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135" y="72"/>
                    <a:pt x="195" y="40"/>
                    <a:pt x="263" y="35"/>
                  </a:cubicBezTo>
                  <a:close/>
                  <a:moveTo>
                    <a:pt x="35" y="280"/>
                  </a:moveTo>
                  <a:cubicBezTo>
                    <a:pt x="35" y="232"/>
                    <a:pt x="49" y="187"/>
                    <a:pt x="73" y="149"/>
                  </a:cubicBezTo>
                  <a:cubicBezTo>
                    <a:pt x="263" y="287"/>
                    <a:pt x="263" y="287"/>
                    <a:pt x="263" y="287"/>
                  </a:cubicBezTo>
                  <a:cubicBezTo>
                    <a:pt x="263" y="524"/>
                    <a:pt x="263" y="524"/>
                    <a:pt x="263" y="524"/>
                  </a:cubicBezTo>
                  <a:cubicBezTo>
                    <a:pt x="136" y="515"/>
                    <a:pt x="35" y="409"/>
                    <a:pt x="35" y="280"/>
                  </a:cubicBezTo>
                  <a:close/>
                  <a:moveTo>
                    <a:pt x="298" y="524"/>
                  </a:moveTo>
                  <a:cubicBezTo>
                    <a:pt x="298" y="35"/>
                    <a:pt x="298" y="35"/>
                    <a:pt x="298" y="35"/>
                  </a:cubicBezTo>
                  <a:cubicBezTo>
                    <a:pt x="425" y="44"/>
                    <a:pt x="526" y="150"/>
                    <a:pt x="526" y="280"/>
                  </a:cubicBezTo>
                  <a:cubicBezTo>
                    <a:pt x="526" y="409"/>
                    <a:pt x="425" y="515"/>
                    <a:pt x="298" y="5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65"/>
            <p:cNvSpPr>
              <a:spLocks noEditPoints="1"/>
            </p:cNvSpPr>
            <p:nvPr/>
          </p:nvSpPr>
          <p:spPr bwMode="auto">
            <a:xfrm>
              <a:off x="4541838" y="1752600"/>
              <a:ext cx="42863" cy="52388"/>
            </a:xfrm>
            <a:custGeom>
              <a:avLst/>
              <a:gdLst>
                <a:gd name="T0" fmla="*/ 99 w 105"/>
                <a:gd name="T1" fmla="*/ 32 h 133"/>
                <a:gd name="T2" fmla="*/ 80 w 105"/>
                <a:gd name="T3" fmla="*/ 12 h 133"/>
                <a:gd name="T4" fmla="*/ 65 w 105"/>
                <a:gd name="T5" fmla="*/ 3 h 133"/>
                <a:gd name="T6" fmla="*/ 53 w 105"/>
                <a:gd name="T7" fmla="*/ 0 h 133"/>
                <a:gd name="T8" fmla="*/ 41 w 105"/>
                <a:gd name="T9" fmla="*/ 3 h 133"/>
                <a:gd name="T10" fmla="*/ 25 w 105"/>
                <a:gd name="T11" fmla="*/ 12 h 133"/>
                <a:gd name="T12" fmla="*/ 6 w 105"/>
                <a:gd name="T13" fmla="*/ 32 h 133"/>
                <a:gd name="T14" fmla="*/ 11 w 105"/>
                <a:gd name="T15" fmla="*/ 84 h 133"/>
                <a:gd name="T16" fmla="*/ 14 w 105"/>
                <a:gd name="T17" fmla="*/ 96 h 133"/>
                <a:gd name="T18" fmla="*/ 52 w 105"/>
                <a:gd name="T19" fmla="*/ 133 h 133"/>
                <a:gd name="T20" fmla="*/ 53 w 105"/>
                <a:gd name="T21" fmla="*/ 133 h 133"/>
                <a:gd name="T22" fmla="*/ 91 w 105"/>
                <a:gd name="T23" fmla="*/ 96 h 133"/>
                <a:gd name="T24" fmla="*/ 95 w 105"/>
                <a:gd name="T25" fmla="*/ 82 h 133"/>
                <a:gd name="T26" fmla="*/ 99 w 105"/>
                <a:gd name="T27" fmla="*/ 32 h 133"/>
                <a:gd name="T28" fmla="*/ 53 w 105"/>
                <a:gd name="T29" fmla="*/ 116 h 133"/>
                <a:gd name="T30" fmla="*/ 53 w 105"/>
                <a:gd name="T31" fmla="*/ 116 h 133"/>
                <a:gd name="T32" fmla="*/ 52 w 105"/>
                <a:gd name="T33" fmla="*/ 116 h 133"/>
                <a:gd name="T34" fmla="*/ 30 w 105"/>
                <a:gd name="T35" fmla="*/ 89 h 133"/>
                <a:gd name="T36" fmla="*/ 26 w 105"/>
                <a:gd name="T37" fmla="*/ 66 h 133"/>
                <a:gd name="T38" fmla="*/ 27 w 105"/>
                <a:gd name="T39" fmla="*/ 49 h 133"/>
                <a:gd name="T40" fmla="*/ 40 w 105"/>
                <a:gd name="T41" fmla="*/ 54 h 133"/>
                <a:gd name="T42" fmla="*/ 62 w 105"/>
                <a:gd name="T43" fmla="*/ 49 h 133"/>
                <a:gd name="T44" fmla="*/ 77 w 105"/>
                <a:gd name="T45" fmla="*/ 45 h 133"/>
                <a:gd name="T46" fmla="*/ 77 w 105"/>
                <a:gd name="T47" fmla="*/ 47 h 133"/>
                <a:gd name="T48" fmla="*/ 78 w 105"/>
                <a:gd name="T49" fmla="*/ 67 h 133"/>
                <a:gd name="T50" fmla="*/ 78 w 105"/>
                <a:gd name="T51" fmla="*/ 74 h 133"/>
                <a:gd name="T52" fmla="*/ 75 w 105"/>
                <a:gd name="T53" fmla="*/ 90 h 133"/>
                <a:gd name="T54" fmla="*/ 53 w 105"/>
                <a:gd name="T55" fmla="*/ 11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5" h="133">
                  <a:moveTo>
                    <a:pt x="99" y="32"/>
                  </a:moveTo>
                  <a:cubicBezTo>
                    <a:pt x="93" y="19"/>
                    <a:pt x="89" y="16"/>
                    <a:pt x="80" y="12"/>
                  </a:cubicBezTo>
                  <a:cubicBezTo>
                    <a:pt x="76" y="10"/>
                    <a:pt x="71" y="8"/>
                    <a:pt x="65" y="3"/>
                  </a:cubicBezTo>
                  <a:cubicBezTo>
                    <a:pt x="64" y="3"/>
                    <a:pt x="59" y="0"/>
                    <a:pt x="53" y="0"/>
                  </a:cubicBezTo>
                  <a:cubicBezTo>
                    <a:pt x="46" y="0"/>
                    <a:pt x="42" y="3"/>
                    <a:pt x="41" y="3"/>
                  </a:cubicBezTo>
                  <a:cubicBezTo>
                    <a:pt x="34" y="8"/>
                    <a:pt x="29" y="10"/>
                    <a:pt x="25" y="12"/>
                  </a:cubicBezTo>
                  <a:cubicBezTo>
                    <a:pt x="17" y="16"/>
                    <a:pt x="12" y="19"/>
                    <a:pt x="6" y="32"/>
                  </a:cubicBezTo>
                  <a:cubicBezTo>
                    <a:pt x="0" y="52"/>
                    <a:pt x="5" y="75"/>
                    <a:pt x="11" y="84"/>
                  </a:cubicBezTo>
                  <a:cubicBezTo>
                    <a:pt x="12" y="91"/>
                    <a:pt x="13" y="95"/>
                    <a:pt x="14" y="96"/>
                  </a:cubicBezTo>
                  <a:cubicBezTo>
                    <a:pt x="27" y="131"/>
                    <a:pt x="48" y="133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7" y="133"/>
                    <a:pt x="79" y="131"/>
                    <a:pt x="91" y="96"/>
                  </a:cubicBezTo>
                  <a:cubicBezTo>
                    <a:pt x="92" y="95"/>
                    <a:pt x="94" y="91"/>
                    <a:pt x="95" y="82"/>
                  </a:cubicBezTo>
                  <a:cubicBezTo>
                    <a:pt x="100" y="73"/>
                    <a:pt x="105" y="52"/>
                    <a:pt x="99" y="32"/>
                  </a:cubicBezTo>
                  <a:close/>
                  <a:moveTo>
                    <a:pt x="53" y="116"/>
                  </a:moveTo>
                  <a:cubicBezTo>
                    <a:pt x="53" y="116"/>
                    <a:pt x="53" y="116"/>
                    <a:pt x="53" y="116"/>
                  </a:cubicBezTo>
                  <a:cubicBezTo>
                    <a:pt x="52" y="116"/>
                    <a:pt x="52" y="116"/>
                    <a:pt x="52" y="116"/>
                  </a:cubicBezTo>
                  <a:cubicBezTo>
                    <a:pt x="52" y="116"/>
                    <a:pt x="39" y="115"/>
                    <a:pt x="30" y="89"/>
                  </a:cubicBezTo>
                  <a:cubicBezTo>
                    <a:pt x="30" y="89"/>
                    <a:pt x="27" y="82"/>
                    <a:pt x="26" y="66"/>
                  </a:cubicBezTo>
                  <a:cubicBezTo>
                    <a:pt x="27" y="61"/>
                    <a:pt x="27" y="54"/>
                    <a:pt x="27" y="49"/>
                  </a:cubicBezTo>
                  <a:cubicBezTo>
                    <a:pt x="30" y="52"/>
                    <a:pt x="34" y="54"/>
                    <a:pt x="40" y="54"/>
                  </a:cubicBezTo>
                  <a:cubicBezTo>
                    <a:pt x="46" y="54"/>
                    <a:pt x="55" y="51"/>
                    <a:pt x="62" y="49"/>
                  </a:cubicBezTo>
                  <a:cubicBezTo>
                    <a:pt x="68" y="47"/>
                    <a:pt x="73" y="46"/>
                    <a:pt x="77" y="45"/>
                  </a:cubicBezTo>
                  <a:cubicBezTo>
                    <a:pt x="77" y="46"/>
                    <a:pt x="77" y="46"/>
                    <a:pt x="77" y="47"/>
                  </a:cubicBezTo>
                  <a:cubicBezTo>
                    <a:pt x="78" y="52"/>
                    <a:pt x="78" y="61"/>
                    <a:pt x="78" y="67"/>
                  </a:cubicBezTo>
                  <a:cubicBezTo>
                    <a:pt x="78" y="69"/>
                    <a:pt x="78" y="72"/>
                    <a:pt x="78" y="74"/>
                  </a:cubicBezTo>
                  <a:cubicBezTo>
                    <a:pt x="78" y="84"/>
                    <a:pt x="75" y="89"/>
                    <a:pt x="75" y="90"/>
                  </a:cubicBezTo>
                  <a:cubicBezTo>
                    <a:pt x="66" y="115"/>
                    <a:pt x="53" y="116"/>
                    <a:pt x="53" y="1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66"/>
            <p:cNvSpPr>
              <a:spLocks/>
            </p:cNvSpPr>
            <p:nvPr/>
          </p:nvSpPr>
          <p:spPr bwMode="auto">
            <a:xfrm>
              <a:off x="4460875" y="1770063"/>
              <a:ext cx="144463" cy="225425"/>
            </a:xfrm>
            <a:custGeom>
              <a:avLst/>
              <a:gdLst>
                <a:gd name="T0" fmla="*/ 74 w 91"/>
                <a:gd name="T1" fmla="*/ 21 h 142"/>
                <a:gd name="T2" fmla="*/ 67 w 91"/>
                <a:gd name="T3" fmla="*/ 34 h 142"/>
                <a:gd name="T4" fmla="*/ 66 w 91"/>
                <a:gd name="T5" fmla="*/ 30 h 142"/>
                <a:gd name="T6" fmla="*/ 67 w 91"/>
                <a:gd name="T7" fmla="*/ 27 h 142"/>
                <a:gd name="T8" fmla="*/ 66 w 91"/>
                <a:gd name="T9" fmla="*/ 24 h 142"/>
                <a:gd name="T10" fmla="*/ 64 w 91"/>
                <a:gd name="T11" fmla="*/ 24 h 142"/>
                <a:gd name="T12" fmla="*/ 62 w 91"/>
                <a:gd name="T13" fmla="*/ 27 h 142"/>
                <a:gd name="T14" fmla="*/ 64 w 91"/>
                <a:gd name="T15" fmla="*/ 30 h 142"/>
                <a:gd name="T16" fmla="*/ 63 w 91"/>
                <a:gd name="T17" fmla="*/ 34 h 142"/>
                <a:gd name="T18" fmla="*/ 56 w 91"/>
                <a:gd name="T19" fmla="*/ 22 h 142"/>
                <a:gd name="T20" fmla="*/ 0 w 91"/>
                <a:gd name="T21" fmla="*/ 0 h 142"/>
                <a:gd name="T22" fmla="*/ 2 w 91"/>
                <a:gd name="T23" fmla="*/ 9 h 142"/>
                <a:gd name="T24" fmla="*/ 40 w 91"/>
                <a:gd name="T25" fmla="*/ 36 h 142"/>
                <a:gd name="T26" fmla="*/ 46 w 91"/>
                <a:gd name="T27" fmla="*/ 84 h 142"/>
                <a:gd name="T28" fmla="*/ 52 w 91"/>
                <a:gd name="T29" fmla="*/ 142 h 142"/>
                <a:gd name="T30" fmla="*/ 63 w 91"/>
                <a:gd name="T31" fmla="*/ 142 h 142"/>
                <a:gd name="T32" fmla="*/ 63 w 91"/>
                <a:gd name="T33" fmla="*/ 91 h 142"/>
                <a:gd name="T34" fmla="*/ 67 w 91"/>
                <a:gd name="T35" fmla="*/ 91 h 142"/>
                <a:gd name="T36" fmla="*/ 67 w 91"/>
                <a:gd name="T37" fmla="*/ 142 h 142"/>
                <a:gd name="T38" fmla="*/ 77 w 91"/>
                <a:gd name="T39" fmla="*/ 142 h 142"/>
                <a:gd name="T40" fmla="*/ 84 w 91"/>
                <a:gd name="T41" fmla="*/ 85 h 142"/>
                <a:gd name="T42" fmla="*/ 91 w 91"/>
                <a:gd name="T43" fmla="*/ 78 h 142"/>
                <a:gd name="T44" fmla="*/ 91 w 91"/>
                <a:gd name="T45" fmla="*/ 29 h 142"/>
                <a:gd name="T46" fmla="*/ 74 w 91"/>
                <a:gd name="T47" fmla="*/ 2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1" h="142">
                  <a:moveTo>
                    <a:pt x="74" y="21"/>
                  </a:moveTo>
                  <a:lnTo>
                    <a:pt x="67" y="34"/>
                  </a:lnTo>
                  <a:lnTo>
                    <a:pt x="66" y="30"/>
                  </a:lnTo>
                  <a:lnTo>
                    <a:pt x="67" y="27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2" y="27"/>
                  </a:lnTo>
                  <a:lnTo>
                    <a:pt x="64" y="30"/>
                  </a:lnTo>
                  <a:lnTo>
                    <a:pt x="63" y="34"/>
                  </a:lnTo>
                  <a:lnTo>
                    <a:pt x="56" y="22"/>
                  </a:lnTo>
                  <a:lnTo>
                    <a:pt x="0" y="0"/>
                  </a:lnTo>
                  <a:lnTo>
                    <a:pt x="2" y="9"/>
                  </a:lnTo>
                  <a:lnTo>
                    <a:pt x="40" y="36"/>
                  </a:lnTo>
                  <a:lnTo>
                    <a:pt x="46" y="84"/>
                  </a:lnTo>
                  <a:lnTo>
                    <a:pt x="52" y="142"/>
                  </a:lnTo>
                  <a:lnTo>
                    <a:pt x="63" y="142"/>
                  </a:lnTo>
                  <a:lnTo>
                    <a:pt x="63" y="91"/>
                  </a:lnTo>
                  <a:lnTo>
                    <a:pt x="67" y="91"/>
                  </a:lnTo>
                  <a:lnTo>
                    <a:pt x="67" y="142"/>
                  </a:lnTo>
                  <a:lnTo>
                    <a:pt x="77" y="142"/>
                  </a:lnTo>
                  <a:lnTo>
                    <a:pt x="84" y="85"/>
                  </a:lnTo>
                  <a:lnTo>
                    <a:pt x="91" y="78"/>
                  </a:lnTo>
                  <a:lnTo>
                    <a:pt x="91" y="29"/>
                  </a:lnTo>
                  <a:lnTo>
                    <a:pt x="74" y="2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6780213" y="1738141"/>
            <a:ext cx="198438" cy="258763"/>
            <a:chOff x="6780213" y="1704975"/>
            <a:chExt cx="198438" cy="258763"/>
          </a:xfrm>
        </p:grpSpPr>
        <p:sp>
          <p:nvSpPr>
            <p:cNvPr id="577" name="Freeform 67"/>
            <p:cNvSpPr>
              <a:spLocks/>
            </p:cNvSpPr>
            <p:nvPr/>
          </p:nvSpPr>
          <p:spPr bwMode="auto">
            <a:xfrm>
              <a:off x="6792913" y="1719263"/>
              <a:ext cx="171450" cy="231775"/>
            </a:xfrm>
            <a:custGeom>
              <a:avLst/>
              <a:gdLst>
                <a:gd name="T0" fmla="*/ 81 w 108"/>
                <a:gd name="T1" fmla="*/ 27 h 146"/>
                <a:gd name="T2" fmla="*/ 81 w 108"/>
                <a:gd name="T3" fmla="*/ 0 h 146"/>
                <a:gd name="T4" fmla="*/ 55 w 108"/>
                <a:gd name="T5" fmla="*/ 0 h 146"/>
                <a:gd name="T6" fmla="*/ 0 w 108"/>
                <a:gd name="T7" fmla="*/ 0 h 146"/>
                <a:gd name="T8" fmla="*/ 0 w 108"/>
                <a:gd name="T9" fmla="*/ 146 h 146"/>
                <a:gd name="T10" fmla="*/ 55 w 108"/>
                <a:gd name="T11" fmla="*/ 146 h 146"/>
                <a:gd name="T12" fmla="*/ 108 w 108"/>
                <a:gd name="T13" fmla="*/ 146 h 146"/>
                <a:gd name="T14" fmla="*/ 108 w 108"/>
                <a:gd name="T15" fmla="*/ 27 h 146"/>
                <a:gd name="T16" fmla="*/ 81 w 108"/>
                <a:gd name="T17" fmla="*/ 2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81" y="27"/>
                  </a:moveTo>
                  <a:lnTo>
                    <a:pt x="81" y="0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5" y="146"/>
                  </a:lnTo>
                  <a:lnTo>
                    <a:pt x="108" y="146"/>
                  </a:lnTo>
                  <a:lnTo>
                    <a:pt x="108" y="27"/>
                  </a:lnTo>
                  <a:lnTo>
                    <a:pt x="8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68"/>
            <p:cNvSpPr>
              <a:spLocks/>
            </p:cNvSpPr>
            <p:nvPr/>
          </p:nvSpPr>
          <p:spPr bwMode="auto">
            <a:xfrm>
              <a:off x="6880225" y="1719263"/>
              <a:ext cx="84138" cy="231775"/>
            </a:xfrm>
            <a:custGeom>
              <a:avLst/>
              <a:gdLst>
                <a:gd name="T0" fmla="*/ 26 w 53"/>
                <a:gd name="T1" fmla="*/ 27 h 146"/>
                <a:gd name="T2" fmla="*/ 26 w 53"/>
                <a:gd name="T3" fmla="*/ 0 h 146"/>
                <a:gd name="T4" fmla="*/ 0 w 53"/>
                <a:gd name="T5" fmla="*/ 0 h 146"/>
                <a:gd name="T6" fmla="*/ 0 w 53"/>
                <a:gd name="T7" fmla="*/ 146 h 146"/>
                <a:gd name="T8" fmla="*/ 53 w 53"/>
                <a:gd name="T9" fmla="*/ 146 h 146"/>
                <a:gd name="T10" fmla="*/ 53 w 53"/>
                <a:gd name="T11" fmla="*/ 27 h 146"/>
                <a:gd name="T12" fmla="*/ 26 w 53"/>
                <a:gd name="T13" fmla="*/ 2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46">
                  <a:moveTo>
                    <a:pt x="26" y="27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3" y="146"/>
                  </a:lnTo>
                  <a:lnTo>
                    <a:pt x="53" y="27"/>
                  </a:lnTo>
                  <a:lnTo>
                    <a:pt x="26" y="2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69"/>
            <p:cNvSpPr>
              <a:spLocks/>
            </p:cNvSpPr>
            <p:nvPr/>
          </p:nvSpPr>
          <p:spPr bwMode="auto">
            <a:xfrm>
              <a:off x="6808788" y="1765300"/>
              <a:ext cx="28575" cy="33338"/>
            </a:xfrm>
            <a:custGeom>
              <a:avLst/>
              <a:gdLst>
                <a:gd name="T0" fmla="*/ 70 w 70"/>
                <a:gd name="T1" fmla="*/ 0 h 86"/>
                <a:gd name="T2" fmla="*/ 55 w 70"/>
                <a:gd name="T3" fmla="*/ 3 h 86"/>
                <a:gd name="T4" fmla="*/ 7 w 70"/>
                <a:gd name="T5" fmla="*/ 86 h 86"/>
                <a:gd name="T6" fmla="*/ 70 w 70"/>
                <a:gd name="T7" fmla="*/ 66 h 86"/>
                <a:gd name="T8" fmla="*/ 70 w 70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6">
                  <a:moveTo>
                    <a:pt x="70" y="0"/>
                  </a:moveTo>
                  <a:cubicBezTo>
                    <a:pt x="65" y="1"/>
                    <a:pt x="60" y="2"/>
                    <a:pt x="55" y="3"/>
                  </a:cubicBezTo>
                  <a:cubicBezTo>
                    <a:pt x="20" y="15"/>
                    <a:pt x="0" y="51"/>
                    <a:pt x="7" y="86"/>
                  </a:cubicBezTo>
                  <a:cubicBezTo>
                    <a:pt x="70" y="66"/>
                    <a:pt x="70" y="66"/>
                    <a:pt x="70" y="66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70"/>
            <p:cNvSpPr>
              <a:spLocks noEditPoints="1"/>
            </p:cNvSpPr>
            <p:nvPr/>
          </p:nvSpPr>
          <p:spPr bwMode="auto">
            <a:xfrm>
              <a:off x="6780213" y="1704975"/>
              <a:ext cx="198438" cy="258763"/>
            </a:xfrm>
            <a:custGeom>
              <a:avLst/>
              <a:gdLst>
                <a:gd name="T0" fmla="*/ 95 w 125"/>
                <a:gd name="T1" fmla="*/ 0 h 163"/>
                <a:gd name="T2" fmla="*/ 0 w 125"/>
                <a:gd name="T3" fmla="*/ 0 h 163"/>
                <a:gd name="T4" fmla="*/ 0 w 125"/>
                <a:gd name="T5" fmla="*/ 163 h 163"/>
                <a:gd name="T6" fmla="*/ 125 w 125"/>
                <a:gd name="T7" fmla="*/ 163 h 163"/>
                <a:gd name="T8" fmla="*/ 125 w 125"/>
                <a:gd name="T9" fmla="*/ 30 h 163"/>
                <a:gd name="T10" fmla="*/ 95 w 125"/>
                <a:gd name="T11" fmla="*/ 0 h 163"/>
                <a:gd name="T12" fmla="*/ 8 w 125"/>
                <a:gd name="T13" fmla="*/ 155 h 163"/>
                <a:gd name="T14" fmla="*/ 8 w 125"/>
                <a:gd name="T15" fmla="*/ 9 h 163"/>
                <a:gd name="T16" fmla="*/ 89 w 125"/>
                <a:gd name="T17" fmla="*/ 9 h 163"/>
                <a:gd name="T18" fmla="*/ 89 w 125"/>
                <a:gd name="T19" fmla="*/ 36 h 163"/>
                <a:gd name="T20" fmla="*/ 116 w 125"/>
                <a:gd name="T21" fmla="*/ 36 h 163"/>
                <a:gd name="T22" fmla="*/ 116 w 125"/>
                <a:gd name="T23" fmla="*/ 155 h 163"/>
                <a:gd name="T24" fmla="*/ 8 w 125"/>
                <a:gd name="T25" fmla="*/ 15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3">
                  <a:moveTo>
                    <a:pt x="95" y="0"/>
                  </a:moveTo>
                  <a:lnTo>
                    <a:pt x="0" y="0"/>
                  </a:lnTo>
                  <a:lnTo>
                    <a:pt x="0" y="163"/>
                  </a:lnTo>
                  <a:lnTo>
                    <a:pt x="125" y="163"/>
                  </a:lnTo>
                  <a:lnTo>
                    <a:pt x="125" y="30"/>
                  </a:lnTo>
                  <a:lnTo>
                    <a:pt x="95" y="0"/>
                  </a:lnTo>
                  <a:close/>
                  <a:moveTo>
                    <a:pt x="8" y="155"/>
                  </a:moveTo>
                  <a:lnTo>
                    <a:pt x="8" y="9"/>
                  </a:lnTo>
                  <a:lnTo>
                    <a:pt x="89" y="9"/>
                  </a:lnTo>
                  <a:lnTo>
                    <a:pt x="89" y="36"/>
                  </a:lnTo>
                  <a:lnTo>
                    <a:pt x="116" y="36"/>
                  </a:lnTo>
                  <a:lnTo>
                    <a:pt x="116" y="155"/>
                  </a:lnTo>
                  <a:lnTo>
                    <a:pt x="8" y="15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Rectangle 71"/>
            <p:cNvSpPr>
              <a:spLocks noChangeArrowheads="1"/>
            </p:cNvSpPr>
            <p:nvPr/>
          </p:nvSpPr>
          <p:spPr bwMode="auto">
            <a:xfrm>
              <a:off x="6811963" y="1876425"/>
              <a:ext cx="33338" cy="571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Rectangle 72"/>
            <p:cNvSpPr>
              <a:spLocks noChangeArrowheads="1"/>
            </p:cNvSpPr>
            <p:nvPr/>
          </p:nvSpPr>
          <p:spPr bwMode="auto">
            <a:xfrm>
              <a:off x="6862763" y="1841500"/>
              <a:ext cx="33338" cy="920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Rectangle 73"/>
            <p:cNvSpPr>
              <a:spLocks noChangeArrowheads="1"/>
            </p:cNvSpPr>
            <p:nvPr/>
          </p:nvSpPr>
          <p:spPr bwMode="auto">
            <a:xfrm>
              <a:off x="6913563" y="1824038"/>
              <a:ext cx="33338" cy="10953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74"/>
            <p:cNvSpPr>
              <a:spLocks/>
            </p:cNvSpPr>
            <p:nvPr/>
          </p:nvSpPr>
          <p:spPr bwMode="auto">
            <a:xfrm>
              <a:off x="6813550" y="1765300"/>
              <a:ext cx="55563" cy="57150"/>
            </a:xfrm>
            <a:custGeom>
              <a:avLst/>
              <a:gdLst>
                <a:gd name="T0" fmla="*/ 0 w 137"/>
                <a:gd name="T1" fmla="*/ 100 h 143"/>
                <a:gd name="T2" fmla="*/ 65 w 137"/>
                <a:gd name="T3" fmla="*/ 143 h 143"/>
                <a:gd name="T4" fmla="*/ 137 w 137"/>
                <a:gd name="T5" fmla="*/ 71 h 143"/>
                <a:gd name="T6" fmla="*/ 72 w 137"/>
                <a:gd name="T7" fmla="*/ 0 h 143"/>
                <a:gd name="T8" fmla="*/ 72 w 137"/>
                <a:gd name="T9" fmla="*/ 77 h 143"/>
                <a:gd name="T10" fmla="*/ 0 w 137"/>
                <a:gd name="T11" fmla="*/ 10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43">
                  <a:moveTo>
                    <a:pt x="0" y="100"/>
                  </a:moveTo>
                  <a:cubicBezTo>
                    <a:pt x="11" y="126"/>
                    <a:pt x="36" y="143"/>
                    <a:pt x="65" y="143"/>
                  </a:cubicBezTo>
                  <a:cubicBezTo>
                    <a:pt x="105" y="143"/>
                    <a:pt x="137" y="111"/>
                    <a:pt x="137" y="71"/>
                  </a:cubicBezTo>
                  <a:cubicBezTo>
                    <a:pt x="137" y="34"/>
                    <a:pt x="109" y="4"/>
                    <a:pt x="72" y="0"/>
                  </a:cubicBezTo>
                  <a:cubicBezTo>
                    <a:pt x="72" y="77"/>
                    <a:pt x="72" y="77"/>
                    <a:pt x="72" y="77"/>
                  </a:cubicBezTo>
                  <a:lnTo>
                    <a:pt x="0" y="10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Rectangle 75"/>
            <p:cNvSpPr>
              <a:spLocks noChangeArrowheads="1"/>
            </p:cNvSpPr>
            <p:nvPr/>
          </p:nvSpPr>
          <p:spPr bwMode="auto">
            <a:xfrm>
              <a:off x="6899275" y="1778000"/>
              <a:ext cx="47625" cy="95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Rectangle 76"/>
            <p:cNvSpPr>
              <a:spLocks noChangeArrowheads="1"/>
            </p:cNvSpPr>
            <p:nvPr/>
          </p:nvSpPr>
          <p:spPr bwMode="auto">
            <a:xfrm>
              <a:off x="6899275" y="1798638"/>
              <a:ext cx="47625" cy="111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066800" y="2964681"/>
            <a:ext cx="293688" cy="241300"/>
            <a:chOff x="1066800" y="2967038"/>
            <a:chExt cx="293688" cy="241300"/>
          </a:xfrm>
        </p:grpSpPr>
        <p:sp>
          <p:nvSpPr>
            <p:cNvPr id="593" name="Rectangle 83"/>
            <p:cNvSpPr>
              <a:spLocks noChangeArrowheads="1"/>
            </p:cNvSpPr>
            <p:nvPr/>
          </p:nvSpPr>
          <p:spPr bwMode="auto">
            <a:xfrm>
              <a:off x="1079500" y="2981325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Rectangle 84"/>
            <p:cNvSpPr>
              <a:spLocks noChangeArrowheads="1"/>
            </p:cNvSpPr>
            <p:nvPr/>
          </p:nvSpPr>
          <p:spPr bwMode="auto">
            <a:xfrm>
              <a:off x="1079500" y="2981325"/>
              <a:ext cx="266700" cy="177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85"/>
            <p:cNvSpPr>
              <a:spLocks/>
            </p:cNvSpPr>
            <p:nvPr/>
          </p:nvSpPr>
          <p:spPr bwMode="auto">
            <a:xfrm>
              <a:off x="1212850" y="2981325"/>
              <a:ext cx="133350" cy="177800"/>
            </a:xfrm>
            <a:custGeom>
              <a:avLst/>
              <a:gdLst>
                <a:gd name="T0" fmla="*/ 84 w 84"/>
                <a:gd name="T1" fmla="*/ 0 h 112"/>
                <a:gd name="T2" fmla="*/ 0 w 84"/>
                <a:gd name="T3" fmla="*/ 0 h 112"/>
                <a:gd name="T4" fmla="*/ 84 w 84"/>
                <a:gd name="T5" fmla="*/ 0 h 112"/>
                <a:gd name="T6" fmla="*/ 84 w 84"/>
                <a:gd name="T7" fmla="*/ 112 h 112"/>
                <a:gd name="T8" fmla="*/ 0 w 84"/>
                <a:gd name="T9" fmla="*/ 112 h 112"/>
                <a:gd name="T10" fmla="*/ 0 w 84"/>
                <a:gd name="T11" fmla="*/ 112 h 112"/>
                <a:gd name="T12" fmla="*/ 84 w 84"/>
                <a:gd name="T13" fmla="*/ 112 h 112"/>
                <a:gd name="T14" fmla="*/ 84 w 84"/>
                <a:gd name="T1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12">
                  <a:moveTo>
                    <a:pt x="84" y="0"/>
                  </a:moveTo>
                  <a:lnTo>
                    <a:pt x="0" y="0"/>
                  </a:lnTo>
                  <a:lnTo>
                    <a:pt x="84" y="0"/>
                  </a:lnTo>
                  <a:lnTo>
                    <a:pt x="84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84" y="112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86"/>
            <p:cNvSpPr>
              <a:spLocks/>
            </p:cNvSpPr>
            <p:nvPr/>
          </p:nvSpPr>
          <p:spPr bwMode="auto">
            <a:xfrm>
              <a:off x="1212850" y="2981325"/>
              <a:ext cx="133350" cy="177800"/>
            </a:xfrm>
            <a:custGeom>
              <a:avLst/>
              <a:gdLst>
                <a:gd name="T0" fmla="*/ 84 w 84"/>
                <a:gd name="T1" fmla="*/ 0 h 112"/>
                <a:gd name="T2" fmla="*/ 0 w 84"/>
                <a:gd name="T3" fmla="*/ 0 h 112"/>
                <a:gd name="T4" fmla="*/ 84 w 84"/>
                <a:gd name="T5" fmla="*/ 0 h 112"/>
                <a:gd name="T6" fmla="*/ 84 w 84"/>
                <a:gd name="T7" fmla="*/ 112 h 112"/>
                <a:gd name="T8" fmla="*/ 0 w 84"/>
                <a:gd name="T9" fmla="*/ 112 h 112"/>
                <a:gd name="T10" fmla="*/ 0 w 84"/>
                <a:gd name="T11" fmla="*/ 112 h 112"/>
                <a:gd name="T12" fmla="*/ 84 w 84"/>
                <a:gd name="T13" fmla="*/ 112 h 112"/>
                <a:gd name="T14" fmla="*/ 84 w 84"/>
                <a:gd name="T1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112">
                  <a:moveTo>
                    <a:pt x="84" y="0"/>
                  </a:moveTo>
                  <a:lnTo>
                    <a:pt x="0" y="0"/>
                  </a:lnTo>
                  <a:lnTo>
                    <a:pt x="84" y="0"/>
                  </a:lnTo>
                  <a:lnTo>
                    <a:pt x="84" y="112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84" y="112"/>
                  </a:lnTo>
                  <a:lnTo>
                    <a:pt x="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Rectangle 87"/>
            <p:cNvSpPr>
              <a:spLocks noChangeArrowheads="1"/>
            </p:cNvSpPr>
            <p:nvPr/>
          </p:nvSpPr>
          <p:spPr bwMode="auto">
            <a:xfrm>
              <a:off x="1212850" y="2981325"/>
              <a:ext cx="133350" cy="17780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Rectangle 88"/>
            <p:cNvSpPr>
              <a:spLocks noChangeArrowheads="1"/>
            </p:cNvSpPr>
            <p:nvPr/>
          </p:nvSpPr>
          <p:spPr bwMode="auto">
            <a:xfrm>
              <a:off x="1212850" y="2981325"/>
              <a:ext cx="133350" cy="177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89"/>
            <p:cNvSpPr>
              <a:spLocks noEditPoints="1"/>
            </p:cNvSpPr>
            <p:nvPr/>
          </p:nvSpPr>
          <p:spPr bwMode="auto">
            <a:xfrm>
              <a:off x="1066800" y="2967038"/>
              <a:ext cx="293688" cy="241300"/>
            </a:xfrm>
            <a:custGeom>
              <a:avLst/>
              <a:gdLst>
                <a:gd name="T0" fmla="*/ 185 w 185"/>
                <a:gd name="T1" fmla="*/ 130 h 152"/>
                <a:gd name="T2" fmla="*/ 185 w 185"/>
                <a:gd name="T3" fmla="*/ 0 h 152"/>
                <a:gd name="T4" fmla="*/ 0 w 185"/>
                <a:gd name="T5" fmla="*/ 0 h 152"/>
                <a:gd name="T6" fmla="*/ 0 w 185"/>
                <a:gd name="T7" fmla="*/ 130 h 152"/>
                <a:gd name="T8" fmla="*/ 62 w 185"/>
                <a:gd name="T9" fmla="*/ 130 h 152"/>
                <a:gd name="T10" fmla="*/ 62 w 185"/>
                <a:gd name="T11" fmla="*/ 143 h 152"/>
                <a:gd name="T12" fmla="*/ 45 w 185"/>
                <a:gd name="T13" fmla="*/ 143 h 152"/>
                <a:gd name="T14" fmla="*/ 45 w 185"/>
                <a:gd name="T15" fmla="*/ 152 h 152"/>
                <a:gd name="T16" fmla="*/ 140 w 185"/>
                <a:gd name="T17" fmla="*/ 152 h 152"/>
                <a:gd name="T18" fmla="*/ 140 w 185"/>
                <a:gd name="T19" fmla="*/ 143 h 152"/>
                <a:gd name="T20" fmla="*/ 123 w 185"/>
                <a:gd name="T21" fmla="*/ 143 h 152"/>
                <a:gd name="T22" fmla="*/ 123 w 185"/>
                <a:gd name="T23" fmla="*/ 130 h 152"/>
                <a:gd name="T24" fmla="*/ 185 w 185"/>
                <a:gd name="T25" fmla="*/ 130 h 152"/>
                <a:gd name="T26" fmla="*/ 8 w 185"/>
                <a:gd name="T27" fmla="*/ 9 h 152"/>
                <a:gd name="T28" fmla="*/ 176 w 185"/>
                <a:gd name="T29" fmla="*/ 9 h 152"/>
                <a:gd name="T30" fmla="*/ 176 w 185"/>
                <a:gd name="T31" fmla="*/ 121 h 152"/>
                <a:gd name="T32" fmla="*/ 8 w 185"/>
                <a:gd name="T33" fmla="*/ 121 h 152"/>
                <a:gd name="T34" fmla="*/ 8 w 185"/>
                <a:gd name="T35" fmla="*/ 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2">
                  <a:moveTo>
                    <a:pt x="185" y="130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30"/>
                  </a:lnTo>
                  <a:lnTo>
                    <a:pt x="62" y="130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2"/>
                  </a:lnTo>
                  <a:lnTo>
                    <a:pt x="140" y="152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30"/>
                  </a:lnTo>
                  <a:lnTo>
                    <a:pt x="185" y="130"/>
                  </a:lnTo>
                  <a:close/>
                  <a:moveTo>
                    <a:pt x="8" y="9"/>
                  </a:moveTo>
                  <a:lnTo>
                    <a:pt x="176" y="9"/>
                  </a:lnTo>
                  <a:lnTo>
                    <a:pt x="176" y="121"/>
                  </a:lnTo>
                  <a:lnTo>
                    <a:pt x="8" y="121"/>
                  </a:lnTo>
                  <a:lnTo>
                    <a:pt x="8" y="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Rectangle 90"/>
            <p:cNvSpPr>
              <a:spLocks noChangeArrowheads="1"/>
            </p:cNvSpPr>
            <p:nvPr/>
          </p:nvSpPr>
          <p:spPr bwMode="auto">
            <a:xfrm>
              <a:off x="1141413" y="3040063"/>
              <a:ext cx="34925" cy="873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Rectangle 91"/>
            <p:cNvSpPr>
              <a:spLocks noChangeArrowheads="1"/>
            </p:cNvSpPr>
            <p:nvPr/>
          </p:nvSpPr>
          <p:spPr bwMode="auto">
            <a:xfrm>
              <a:off x="1195388" y="3067050"/>
              <a:ext cx="36513" cy="603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Rectangle 92"/>
            <p:cNvSpPr>
              <a:spLocks noChangeArrowheads="1"/>
            </p:cNvSpPr>
            <p:nvPr/>
          </p:nvSpPr>
          <p:spPr bwMode="auto">
            <a:xfrm>
              <a:off x="1250950" y="3014663"/>
              <a:ext cx="34925" cy="112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153025" y="2967856"/>
            <a:ext cx="222251" cy="234950"/>
            <a:chOff x="5153025" y="2970213"/>
            <a:chExt cx="222251" cy="234950"/>
          </a:xfrm>
        </p:grpSpPr>
        <p:sp>
          <p:nvSpPr>
            <p:cNvPr id="603" name="Rectangle 93"/>
            <p:cNvSpPr>
              <a:spLocks noChangeArrowheads="1"/>
            </p:cNvSpPr>
            <p:nvPr/>
          </p:nvSpPr>
          <p:spPr bwMode="auto">
            <a:xfrm>
              <a:off x="5165725" y="3044825"/>
              <a:ext cx="30163" cy="117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Rectangle 94"/>
            <p:cNvSpPr>
              <a:spLocks noChangeArrowheads="1"/>
            </p:cNvSpPr>
            <p:nvPr/>
          </p:nvSpPr>
          <p:spPr bwMode="auto">
            <a:xfrm>
              <a:off x="5248275" y="2984500"/>
              <a:ext cx="30163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Rectangle 95"/>
            <p:cNvSpPr>
              <a:spLocks noChangeArrowheads="1"/>
            </p:cNvSpPr>
            <p:nvPr/>
          </p:nvSpPr>
          <p:spPr bwMode="auto">
            <a:xfrm>
              <a:off x="5248275" y="2984500"/>
              <a:ext cx="30163" cy="177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Rectangle 96"/>
            <p:cNvSpPr>
              <a:spLocks noChangeArrowheads="1"/>
            </p:cNvSpPr>
            <p:nvPr/>
          </p:nvSpPr>
          <p:spPr bwMode="auto">
            <a:xfrm>
              <a:off x="5330825" y="3013075"/>
              <a:ext cx="31750" cy="149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Rectangle 97"/>
            <p:cNvSpPr>
              <a:spLocks noChangeArrowheads="1"/>
            </p:cNvSpPr>
            <p:nvPr/>
          </p:nvSpPr>
          <p:spPr bwMode="auto">
            <a:xfrm>
              <a:off x="5330825" y="3013075"/>
              <a:ext cx="31750" cy="149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Rectangle 98"/>
            <p:cNvSpPr>
              <a:spLocks noChangeArrowheads="1"/>
            </p:cNvSpPr>
            <p:nvPr/>
          </p:nvSpPr>
          <p:spPr bwMode="auto">
            <a:xfrm>
              <a:off x="5264150" y="2984500"/>
              <a:ext cx="14288" cy="17780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Rectangle 99"/>
            <p:cNvSpPr>
              <a:spLocks noChangeArrowheads="1"/>
            </p:cNvSpPr>
            <p:nvPr/>
          </p:nvSpPr>
          <p:spPr bwMode="auto">
            <a:xfrm>
              <a:off x="5264150" y="2984500"/>
              <a:ext cx="14288" cy="177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100"/>
            <p:cNvSpPr>
              <a:spLocks/>
            </p:cNvSpPr>
            <p:nvPr/>
          </p:nvSpPr>
          <p:spPr bwMode="auto">
            <a:xfrm>
              <a:off x="5346700" y="3013075"/>
              <a:ext cx="15875" cy="149225"/>
            </a:xfrm>
            <a:custGeom>
              <a:avLst/>
              <a:gdLst>
                <a:gd name="T0" fmla="*/ 10 w 10"/>
                <a:gd name="T1" fmla="*/ 0 h 94"/>
                <a:gd name="T2" fmla="*/ 0 w 10"/>
                <a:gd name="T3" fmla="*/ 0 h 94"/>
                <a:gd name="T4" fmla="*/ 10 w 10"/>
                <a:gd name="T5" fmla="*/ 0 h 94"/>
                <a:gd name="T6" fmla="*/ 10 w 10"/>
                <a:gd name="T7" fmla="*/ 94 h 94"/>
                <a:gd name="T8" fmla="*/ 10 w 10"/>
                <a:gd name="T9" fmla="*/ 94 h 94"/>
                <a:gd name="T10" fmla="*/ 10 w 10"/>
                <a:gd name="T11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4">
                  <a:moveTo>
                    <a:pt x="10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101"/>
            <p:cNvSpPr>
              <a:spLocks/>
            </p:cNvSpPr>
            <p:nvPr/>
          </p:nvSpPr>
          <p:spPr bwMode="auto">
            <a:xfrm>
              <a:off x="5346700" y="3013075"/>
              <a:ext cx="15875" cy="149225"/>
            </a:xfrm>
            <a:custGeom>
              <a:avLst/>
              <a:gdLst>
                <a:gd name="T0" fmla="*/ 10 w 10"/>
                <a:gd name="T1" fmla="*/ 0 h 94"/>
                <a:gd name="T2" fmla="*/ 0 w 10"/>
                <a:gd name="T3" fmla="*/ 0 h 94"/>
                <a:gd name="T4" fmla="*/ 10 w 10"/>
                <a:gd name="T5" fmla="*/ 0 h 94"/>
                <a:gd name="T6" fmla="*/ 10 w 10"/>
                <a:gd name="T7" fmla="*/ 94 h 94"/>
                <a:gd name="T8" fmla="*/ 10 w 10"/>
                <a:gd name="T9" fmla="*/ 94 h 94"/>
                <a:gd name="T10" fmla="*/ 10 w 10"/>
                <a:gd name="T11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94">
                  <a:moveTo>
                    <a:pt x="10" y="0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94"/>
                  </a:lnTo>
                  <a:lnTo>
                    <a:pt x="10" y="94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Rectangle 102"/>
            <p:cNvSpPr>
              <a:spLocks noChangeArrowheads="1"/>
            </p:cNvSpPr>
            <p:nvPr/>
          </p:nvSpPr>
          <p:spPr bwMode="auto">
            <a:xfrm>
              <a:off x="5346700" y="3013075"/>
              <a:ext cx="15875" cy="149225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Rectangle 103"/>
            <p:cNvSpPr>
              <a:spLocks noChangeArrowheads="1"/>
            </p:cNvSpPr>
            <p:nvPr/>
          </p:nvSpPr>
          <p:spPr bwMode="auto">
            <a:xfrm>
              <a:off x="5346700" y="3013075"/>
              <a:ext cx="15875" cy="149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104"/>
            <p:cNvSpPr>
              <a:spLocks noEditPoints="1"/>
            </p:cNvSpPr>
            <p:nvPr/>
          </p:nvSpPr>
          <p:spPr bwMode="auto">
            <a:xfrm>
              <a:off x="5153025" y="3030538"/>
              <a:ext cx="57150" cy="146050"/>
            </a:xfrm>
            <a:custGeom>
              <a:avLst/>
              <a:gdLst>
                <a:gd name="T0" fmla="*/ 36 w 36"/>
                <a:gd name="T1" fmla="*/ 92 h 92"/>
                <a:gd name="T2" fmla="*/ 0 w 36"/>
                <a:gd name="T3" fmla="*/ 92 h 92"/>
                <a:gd name="T4" fmla="*/ 0 w 36"/>
                <a:gd name="T5" fmla="*/ 0 h 92"/>
                <a:gd name="T6" fmla="*/ 36 w 36"/>
                <a:gd name="T7" fmla="*/ 0 h 92"/>
                <a:gd name="T8" fmla="*/ 36 w 36"/>
                <a:gd name="T9" fmla="*/ 92 h 92"/>
                <a:gd name="T10" fmla="*/ 8 w 36"/>
                <a:gd name="T11" fmla="*/ 83 h 92"/>
                <a:gd name="T12" fmla="*/ 27 w 36"/>
                <a:gd name="T13" fmla="*/ 83 h 92"/>
                <a:gd name="T14" fmla="*/ 27 w 36"/>
                <a:gd name="T15" fmla="*/ 9 h 92"/>
                <a:gd name="T16" fmla="*/ 8 w 36"/>
                <a:gd name="T17" fmla="*/ 9 h 92"/>
                <a:gd name="T18" fmla="*/ 8 w 36"/>
                <a:gd name="T19" fmla="*/ 8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92">
                  <a:moveTo>
                    <a:pt x="36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92"/>
                  </a:lnTo>
                  <a:close/>
                  <a:moveTo>
                    <a:pt x="8" y="83"/>
                  </a:moveTo>
                  <a:lnTo>
                    <a:pt x="27" y="83"/>
                  </a:lnTo>
                  <a:lnTo>
                    <a:pt x="27" y="9"/>
                  </a:lnTo>
                  <a:lnTo>
                    <a:pt x="8" y="9"/>
                  </a:lnTo>
                  <a:lnTo>
                    <a:pt x="8" y="8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105"/>
            <p:cNvSpPr>
              <a:spLocks noEditPoints="1"/>
            </p:cNvSpPr>
            <p:nvPr/>
          </p:nvSpPr>
          <p:spPr bwMode="auto">
            <a:xfrm>
              <a:off x="5233988" y="2970213"/>
              <a:ext cx="58738" cy="206375"/>
            </a:xfrm>
            <a:custGeom>
              <a:avLst/>
              <a:gdLst>
                <a:gd name="T0" fmla="*/ 37 w 37"/>
                <a:gd name="T1" fmla="*/ 130 h 130"/>
                <a:gd name="T2" fmla="*/ 0 w 37"/>
                <a:gd name="T3" fmla="*/ 130 h 130"/>
                <a:gd name="T4" fmla="*/ 0 w 37"/>
                <a:gd name="T5" fmla="*/ 0 h 130"/>
                <a:gd name="T6" fmla="*/ 37 w 37"/>
                <a:gd name="T7" fmla="*/ 0 h 130"/>
                <a:gd name="T8" fmla="*/ 37 w 37"/>
                <a:gd name="T9" fmla="*/ 130 h 130"/>
                <a:gd name="T10" fmla="*/ 9 w 37"/>
                <a:gd name="T11" fmla="*/ 121 h 130"/>
                <a:gd name="T12" fmla="*/ 28 w 37"/>
                <a:gd name="T13" fmla="*/ 121 h 130"/>
                <a:gd name="T14" fmla="*/ 28 w 37"/>
                <a:gd name="T15" fmla="*/ 9 h 130"/>
                <a:gd name="T16" fmla="*/ 9 w 37"/>
                <a:gd name="T17" fmla="*/ 9 h 130"/>
                <a:gd name="T18" fmla="*/ 9 w 37"/>
                <a:gd name="T19" fmla="*/ 12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30">
                  <a:moveTo>
                    <a:pt x="37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30"/>
                  </a:lnTo>
                  <a:close/>
                  <a:moveTo>
                    <a:pt x="9" y="121"/>
                  </a:moveTo>
                  <a:lnTo>
                    <a:pt x="28" y="121"/>
                  </a:lnTo>
                  <a:lnTo>
                    <a:pt x="28" y="9"/>
                  </a:lnTo>
                  <a:lnTo>
                    <a:pt x="9" y="9"/>
                  </a:lnTo>
                  <a:lnTo>
                    <a:pt x="9" y="12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106"/>
            <p:cNvSpPr>
              <a:spLocks noEditPoints="1"/>
            </p:cNvSpPr>
            <p:nvPr/>
          </p:nvSpPr>
          <p:spPr bwMode="auto">
            <a:xfrm>
              <a:off x="5316538" y="2998788"/>
              <a:ext cx="58738" cy="177800"/>
            </a:xfrm>
            <a:custGeom>
              <a:avLst/>
              <a:gdLst>
                <a:gd name="T0" fmla="*/ 37 w 37"/>
                <a:gd name="T1" fmla="*/ 112 h 112"/>
                <a:gd name="T2" fmla="*/ 0 w 37"/>
                <a:gd name="T3" fmla="*/ 112 h 112"/>
                <a:gd name="T4" fmla="*/ 0 w 37"/>
                <a:gd name="T5" fmla="*/ 0 h 112"/>
                <a:gd name="T6" fmla="*/ 37 w 37"/>
                <a:gd name="T7" fmla="*/ 0 h 112"/>
                <a:gd name="T8" fmla="*/ 37 w 37"/>
                <a:gd name="T9" fmla="*/ 112 h 112"/>
                <a:gd name="T10" fmla="*/ 9 w 37"/>
                <a:gd name="T11" fmla="*/ 103 h 112"/>
                <a:gd name="T12" fmla="*/ 29 w 37"/>
                <a:gd name="T13" fmla="*/ 103 h 112"/>
                <a:gd name="T14" fmla="*/ 29 w 37"/>
                <a:gd name="T15" fmla="*/ 9 h 112"/>
                <a:gd name="T16" fmla="*/ 9 w 37"/>
                <a:gd name="T17" fmla="*/ 9 h 112"/>
                <a:gd name="T18" fmla="*/ 9 w 37"/>
                <a:gd name="T19" fmla="*/ 10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12">
                  <a:moveTo>
                    <a:pt x="37" y="112"/>
                  </a:moveTo>
                  <a:lnTo>
                    <a:pt x="0" y="112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12"/>
                  </a:lnTo>
                  <a:close/>
                  <a:moveTo>
                    <a:pt x="9" y="103"/>
                  </a:moveTo>
                  <a:lnTo>
                    <a:pt x="29" y="103"/>
                  </a:lnTo>
                  <a:lnTo>
                    <a:pt x="29" y="9"/>
                  </a:lnTo>
                  <a:lnTo>
                    <a:pt x="9" y="9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Rectangle 107"/>
            <p:cNvSpPr>
              <a:spLocks noChangeArrowheads="1"/>
            </p:cNvSpPr>
            <p:nvPr/>
          </p:nvSpPr>
          <p:spPr bwMode="auto">
            <a:xfrm>
              <a:off x="5153025" y="3192463"/>
              <a:ext cx="222250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7585075" y="2948806"/>
            <a:ext cx="193675" cy="273050"/>
            <a:chOff x="7585075" y="2952750"/>
            <a:chExt cx="193675" cy="273050"/>
          </a:xfrm>
        </p:grpSpPr>
        <p:sp>
          <p:nvSpPr>
            <p:cNvPr id="618" name="Freeform 108"/>
            <p:cNvSpPr>
              <a:spLocks/>
            </p:cNvSpPr>
            <p:nvPr/>
          </p:nvSpPr>
          <p:spPr bwMode="auto">
            <a:xfrm>
              <a:off x="7599363" y="2967038"/>
              <a:ext cx="165100" cy="230188"/>
            </a:xfrm>
            <a:custGeom>
              <a:avLst/>
              <a:gdLst>
                <a:gd name="T0" fmla="*/ 50 w 104"/>
                <a:gd name="T1" fmla="*/ 101 h 145"/>
                <a:gd name="T2" fmla="*/ 104 w 104"/>
                <a:gd name="T3" fmla="*/ 145 h 145"/>
                <a:gd name="T4" fmla="*/ 104 w 104"/>
                <a:gd name="T5" fmla="*/ 0 h 145"/>
                <a:gd name="T6" fmla="*/ 0 w 104"/>
                <a:gd name="T7" fmla="*/ 0 h 145"/>
                <a:gd name="T8" fmla="*/ 0 w 104"/>
                <a:gd name="T9" fmla="*/ 145 h 145"/>
                <a:gd name="T10" fmla="*/ 50 w 104"/>
                <a:gd name="T11" fmla="*/ 10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45">
                  <a:moveTo>
                    <a:pt x="50" y="101"/>
                  </a:moveTo>
                  <a:lnTo>
                    <a:pt x="104" y="145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145"/>
                  </a:lnTo>
                  <a:lnTo>
                    <a:pt x="50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109"/>
            <p:cNvSpPr>
              <a:spLocks/>
            </p:cNvSpPr>
            <p:nvPr/>
          </p:nvSpPr>
          <p:spPr bwMode="auto">
            <a:xfrm>
              <a:off x="7599363" y="2967038"/>
              <a:ext cx="165100" cy="230188"/>
            </a:xfrm>
            <a:custGeom>
              <a:avLst/>
              <a:gdLst>
                <a:gd name="T0" fmla="*/ 50 w 104"/>
                <a:gd name="T1" fmla="*/ 101 h 145"/>
                <a:gd name="T2" fmla="*/ 104 w 104"/>
                <a:gd name="T3" fmla="*/ 145 h 145"/>
                <a:gd name="T4" fmla="*/ 104 w 104"/>
                <a:gd name="T5" fmla="*/ 0 h 145"/>
                <a:gd name="T6" fmla="*/ 0 w 104"/>
                <a:gd name="T7" fmla="*/ 0 h 145"/>
                <a:gd name="T8" fmla="*/ 0 w 104"/>
                <a:gd name="T9" fmla="*/ 145 h 145"/>
                <a:gd name="T10" fmla="*/ 50 w 104"/>
                <a:gd name="T11" fmla="*/ 10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45">
                  <a:moveTo>
                    <a:pt x="50" y="101"/>
                  </a:moveTo>
                  <a:lnTo>
                    <a:pt x="104" y="145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145"/>
                  </a:lnTo>
                  <a:lnTo>
                    <a:pt x="50" y="10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110"/>
            <p:cNvSpPr>
              <a:spLocks/>
            </p:cNvSpPr>
            <p:nvPr/>
          </p:nvSpPr>
          <p:spPr bwMode="auto">
            <a:xfrm>
              <a:off x="7678738" y="2967038"/>
              <a:ext cx="85725" cy="230188"/>
            </a:xfrm>
            <a:custGeom>
              <a:avLst/>
              <a:gdLst>
                <a:gd name="T0" fmla="*/ 54 w 54"/>
                <a:gd name="T1" fmla="*/ 0 h 145"/>
                <a:gd name="T2" fmla="*/ 0 w 54"/>
                <a:gd name="T3" fmla="*/ 0 h 145"/>
                <a:gd name="T4" fmla="*/ 54 w 54"/>
                <a:gd name="T5" fmla="*/ 0 h 145"/>
                <a:gd name="T6" fmla="*/ 54 w 54"/>
                <a:gd name="T7" fmla="*/ 145 h 145"/>
                <a:gd name="T8" fmla="*/ 0 w 54"/>
                <a:gd name="T9" fmla="*/ 101 h 145"/>
                <a:gd name="T10" fmla="*/ 0 w 54"/>
                <a:gd name="T11" fmla="*/ 101 h 145"/>
                <a:gd name="T12" fmla="*/ 0 w 54"/>
                <a:gd name="T13" fmla="*/ 101 h 145"/>
                <a:gd name="T14" fmla="*/ 54 w 54"/>
                <a:gd name="T15" fmla="*/ 145 h 145"/>
                <a:gd name="T16" fmla="*/ 54 w 54"/>
                <a:gd name="T1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145">
                  <a:moveTo>
                    <a:pt x="54" y="0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54" y="145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54" y="14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111"/>
            <p:cNvSpPr>
              <a:spLocks/>
            </p:cNvSpPr>
            <p:nvPr/>
          </p:nvSpPr>
          <p:spPr bwMode="auto">
            <a:xfrm>
              <a:off x="7678738" y="2967038"/>
              <a:ext cx="85725" cy="230188"/>
            </a:xfrm>
            <a:custGeom>
              <a:avLst/>
              <a:gdLst>
                <a:gd name="T0" fmla="*/ 54 w 54"/>
                <a:gd name="T1" fmla="*/ 0 h 145"/>
                <a:gd name="T2" fmla="*/ 0 w 54"/>
                <a:gd name="T3" fmla="*/ 0 h 145"/>
                <a:gd name="T4" fmla="*/ 54 w 54"/>
                <a:gd name="T5" fmla="*/ 0 h 145"/>
                <a:gd name="T6" fmla="*/ 54 w 54"/>
                <a:gd name="T7" fmla="*/ 145 h 145"/>
                <a:gd name="T8" fmla="*/ 0 w 54"/>
                <a:gd name="T9" fmla="*/ 101 h 145"/>
                <a:gd name="T10" fmla="*/ 0 w 54"/>
                <a:gd name="T11" fmla="*/ 101 h 145"/>
                <a:gd name="T12" fmla="*/ 0 w 54"/>
                <a:gd name="T13" fmla="*/ 101 h 145"/>
                <a:gd name="T14" fmla="*/ 54 w 54"/>
                <a:gd name="T15" fmla="*/ 145 h 145"/>
                <a:gd name="T16" fmla="*/ 54 w 54"/>
                <a:gd name="T17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145">
                  <a:moveTo>
                    <a:pt x="54" y="0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54" y="145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54" y="145"/>
                  </a:lnTo>
                  <a:lnTo>
                    <a:pt x="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112"/>
            <p:cNvSpPr>
              <a:spLocks/>
            </p:cNvSpPr>
            <p:nvPr/>
          </p:nvSpPr>
          <p:spPr bwMode="auto">
            <a:xfrm>
              <a:off x="7678738" y="2967038"/>
              <a:ext cx="85725" cy="230188"/>
            </a:xfrm>
            <a:custGeom>
              <a:avLst/>
              <a:gdLst>
                <a:gd name="T0" fmla="*/ 54 w 54"/>
                <a:gd name="T1" fmla="*/ 0 h 145"/>
                <a:gd name="T2" fmla="*/ 0 w 54"/>
                <a:gd name="T3" fmla="*/ 0 h 145"/>
                <a:gd name="T4" fmla="*/ 0 w 54"/>
                <a:gd name="T5" fmla="*/ 101 h 145"/>
                <a:gd name="T6" fmla="*/ 0 w 54"/>
                <a:gd name="T7" fmla="*/ 101 h 145"/>
                <a:gd name="T8" fmla="*/ 54 w 54"/>
                <a:gd name="T9" fmla="*/ 145 h 145"/>
                <a:gd name="T10" fmla="*/ 54 w 54"/>
                <a:gd name="T1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145">
                  <a:moveTo>
                    <a:pt x="54" y="0"/>
                  </a:moveTo>
                  <a:lnTo>
                    <a:pt x="0" y="0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54" y="145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113"/>
            <p:cNvSpPr>
              <a:spLocks/>
            </p:cNvSpPr>
            <p:nvPr/>
          </p:nvSpPr>
          <p:spPr bwMode="auto">
            <a:xfrm>
              <a:off x="7678738" y="2967038"/>
              <a:ext cx="85725" cy="230188"/>
            </a:xfrm>
            <a:custGeom>
              <a:avLst/>
              <a:gdLst>
                <a:gd name="T0" fmla="*/ 54 w 54"/>
                <a:gd name="T1" fmla="*/ 0 h 145"/>
                <a:gd name="T2" fmla="*/ 0 w 54"/>
                <a:gd name="T3" fmla="*/ 0 h 145"/>
                <a:gd name="T4" fmla="*/ 0 w 54"/>
                <a:gd name="T5" fmla="*/ 101 h 145"/>
                <a:gd name="T6" fmla="*/ 0 w 54"/>
                <a:gd name="T7" fmla="*/ 101 h 145"/>
                <a:gd name="T8" fmla="*/ 54 w 54"/>
                <a:gd name="T9" fmla="*/ 145 h 145"/>
                <a:gd name="T10" fmla="*/ 54 w 54"/>
                <a:gd name="T1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" h="145">
                  <a:moveTo>
                    <a:pt x="54" y="0"/>
                  </a:moveTo>
                  <a:lnTo>
                    <a:pt x="0" y="0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54" y="145"/>
                  </a:lnTo>
                  <a:lnTo>
                    <a:pt x="5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114"/>
            <p:cNvSpPr>
              <a:spLocks noEditPoints="1"/>
            </p:cNvSpPr>
            <p:nvPr/>
          </p:nvSpPr>
          <p:spPr bwMode="auto">
            <a:xfrm>
              <a:off x="7585075" y="2952750"/>
              <a:ext cx="193675" cy="273050"/>
            </a:xfrm>
            <a:custGeom>
              <a:avLst/>
              <a:gdLst>
                <a:gd name="T0" fmla="*/ 59 w 122"/>
                <a:gd name="T1" fmla="*/ 110 h 172"/>
                <a:gd name="T2" fmla="*/ 113 w 122"/>
                <a:gd name="T3" fmla="*/ 154 h 172"/>
                <a:gd name="T4" fmla="*/ 113 w 122"/>
                <a:gd name="T5" fmla="*/ 9 h 172"/>
                <a:gd name="T6" fmla="*/ 9 w 122"/>
                <a:gd name="T7" fmla="*/ 9 h 172"/>
                <a:gd name="T8" fmla="*/ 9 w 122"/>
                <a:gd name="T9" fmla="*/ 154 h 172"/>
                <a:gd name="T10" fmla="*/ 59 w 122"/>
                <a:gd name="T11" fmla="*/ 110 h 172"/>
                <a:gd name="T12" fmla="*/ 0 w 122"/>
                <a:gd name="T13" fmla="*/ 172 h 172"/>
                <a:gd name="T14" fmla="*/ 0 w 122"/>
                <a:gd name="T15" fmla="*/ 0 h 172"/>
                <a:gd name="T16" fmla="*/ 122 w 122"/>
                <a:gd name="T17" fmla="*/ 0 h 172"/>
                <a:gd name="T18" fmla="*/ 122 w 122"/>
                <a:gd name="T19" fmla="*/ 172 h 172"/>
                <a:gd name="T20" fmla="*/ 60 w 122"/>
                <a:gd name="T21" fmla="*/ 121 h 172"/>
                <a:gd name="T22" fmla="*/ 0 w 122"/>
                <a:gd name="T2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72">
                  <a:moveTo>
                    <a:pt x="59" y="110"/>
                  </a:moveTo>
                  <a:lnTo>
                    <a:pt x="113" y="154"/>
                  </a:lnTo>
                  <a:lnTo>
                    <a:pt x="113" y="9"/>
                  </a:lnTo>
                  <a:lnTo>
                    <a:pt x="9" y="9"/>
                  </a:lnTo>
                  <a:lnTo>
                    <a:pt x="9" y="154"/>
                  </a:lnTo>
                  <a:lnTo>
                    <a:pt x="59" y="110"/>
                  </a:lnTo>
                  <a:close/>
                  <a:moveTo>
                    <a:pt x="0" y="172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72"/>
                  </a:lnTo>
                  <a:lnTo>
                    <a:pt x="60" y="121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687638" y="2975794"/>
            <a:ext cx="300038" cy="219075"/>
            <a:chOff x="2687638" y="2979738"/>
            <a:chExt cx="300038" cy="219075"/>
          </a:xfrm>
        </p:grpSpPr>
        <p:sp>
          <p:nvSpPr>
            <p:cNvPr id="625" name="Rectangle 115"/>
            <p:cNvSpPr>
              <a:spLocks noChangeArrowheads="1"/>
            </p:cNvSpPr>
            <p:nvPr/>
          </p:nvSpPr>
          <p:spPr bwMode="auto">
            <a:xfrm>
              <a:off x="2963863" y="2990850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Rectangle 116"/>
            <p:cNvSpPr>
              <a:spLocks noChangeArrowheads="1"/>
            </p:cNvSpPr>
            <p:nvPr/>
          </p:nvSpPr>
          <p:spPr bwMode="auto">
            <a:xfrm>
              <a:off x="2701925" y="2994025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Rectangle 117"/>
            <p:cNvSpPr>
              <a:spLocks noChangeArrowheads="1"/>
            </p:cNvSpPr>
            <p:nvPr/>
          </p:nvSpPr>
          <p:spPr bwMode="auto">
            <a:xfrm>
              <a:off x="2701925" y="3014663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Rectangle 118"/>
            <p:cNvSpPr>
              <a:spLocks noChangeArrowheads="1"/>
            </p:cNvSpPr>
            <p:nvPr/>
          </p:nvSpPr>
          <p:spPr bwMode="auto">
            <a:xfrm>
              <a:off x="2701925" y="3014663"/>
              <a:ext cx="27305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Rectangle 119"/>
            <p:cNvSpPr>
              <a:spLocks noChangeArrowheads="1"/>
            </p:cNvSpPr>
            <p:nvPr/>
          </p:nvSpPr>
          <p:spPr bwMode="auto">
            <a:xfrm>
              <a:off x="2974975" y="3014663"/>
              <a:ext cx="1588" cy="17145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Rectangle 120"/>
            <p:cNvSpPr>
              <a:spLocks noChangeArrowheads="1"/>
            </p:cNvSpPr>
            <p:nvPr/>
          </p:nvSpPr>
          <p:spPr bwMode="auto">
            <a:xfrm>
              <a:off x="2974975" y="3014663"/>
              <a:ext cx="1588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Rectangle 121"/>
            <p:cNvSpPr>
              <a:spLocks noChangeArrowheads="1"/>
            </p:cNvSpPr>
            <p:nvPr/>
          </p:nvSpPr>
          <p:spPr bwMode="auto">
            <a:xfrm>
              <a:off x="2838450" y="3014663"/>
              <a:ext cx="136525" cy="17145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Rectangle 122"/>
            <p:cNvSpPr>
              <a:spLocks noChangeArrowheads="1"/>
            </p:cNvSpPr>
            <p:nvPr/>
          </p:nvSpPr>
          <p:spPr bwMode="auto">
            <a:xfrm>
              <a:off x="2838450" y="3014663"/>
              <a:ext cx="136525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123"/>
            <p:cNvSpPr>
              <a:spLocks/>
            </p:cNvSpPr>
            <p:nvPr/>
          </p:nvSpPr>
          <p:spPr bwMode="auto">
            <a:xfrm>
              <a:off x="2730500" y="3027363"/>
              <a:ext cx="34925" cy="44450"/>
            </a:xfrm>
            <a:custGeom>
              <a:avLst/>
              <a:gdLst>
                <a:gd name="T0" fmla="*/ 91 w 91"/>
                <a:gd name="T1" fmla="*/ 0 h 111"/>
                <a:gd name="T2" fmla="*/ 72 w 91"/>
                <a:gd name="T3" fmla="*/ 4 h 111"/>
                <a:gd name="T4" fmla="*/ 10 w 91"/>
                <a:gd name="T5" fmla="*/ 111 h 111"/>
                <a:gd name="T6" fmla="*/ 91 w 91"/>
                <a:gd name="T7" fmla="*/ 85 h 111"/>
                <a:gd name="T8" fmla="*/ 91 w 91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1">
                  <a:moveTo>
                    <a:pt x="91" y="0"/>
                  </a:moveTo>
                  <a:cubicBezTo>
                    <a:pt x="85" y="1"/>
                    <a:pt x="78" y="2"/>
                    <a:pt x="72" y="4"/>
                  </a:cubicBezTo>
                  <a:cubicBezTo>
                    <a:pt x="27" y="19"/>
                    <a:pt x="0" y="66"/>
                    <a:pt x="10" y="111"/>
                  </a:cubicBezTo>
                  <a:cubicBezTo>
                    <a:pt x="91" y="85"/>
                    <a:pt x="91" y="85"/>
                    <a:pt x="91" y="85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124"/>
            <p:cNvSpPr>
              <a:spLocks noEditPoints="1"/>
            </p:cNvSpPr>
            <p:nvPr/>
          </p:nvSpPr>
          <p:spPr bwMode="auto">
            <a:xfrm>
              <a:off x="2687638" y="2979738"/>
              <a:ext cx="300038" cy="219075"/>
            </a:xfrm>
            <a:custGeom>
              <a:avLst/>
              <a:gdLst>
                <a:gd name="T0" fmla="*/ 189 w 189"/>
                <a:gd name="T1" fmla="*/ 13 h 138"/>
                <a:gd name="T2" fmla="*/ 189 w 189"/>
                <a:gd name="T3" fmla="*/ 13 h 138"/>
                <a:gd name="T4" fmla="*/ 189 w 189"/>
                <a:gd name="T5" fmla="*/ 0 h 138"/>
                <a:gd name="T6" fmla="*/ 0 w 189"/>
                <a:gd name="T7" fmla="*/ 0 h 138"/>
                <a:gd name="T8" fmla="*/ 0 w 189"/>
                <a:gd name="T9" fmla="*/ 13 h 138"/>
                <a:gd name="T10" fmla="*/ 0 w 189"/>
                <a:gd name="T11" fmla="*/ 13 h 138"/>
                <a:gd name="T12" fmla="*/ 0 w 189"/>
                <a:gd name="T13" fmla="*/ 138 h 138"/>
                <a:gd name="T14" fmla="*/ 189 w 189"/>
                <a:gd name="T15" fmla="*/ 138 h 138"/>
                <a:gd name="T16" fmla="*/ 189 w 189"/>
                <a:gd name="T17" fmla="*/ 13 h 138"/>
                <a:gd name="T18" fmla="*/ 174 w 189"/>
                <a:gd name="T19" fmla="*/ 7 h 138"/>
                <a:gd name="T20" fmla="*/ 181 w 189"/>
                <a:gd name="T21" fmla="*/ 7 h 138"/>
                <a:gd name="T22" fmla="*/ 181 w 189"/>
                <a:gd name="T23" fmla="*/ 14 h 138"/>
                <a:gd name="T24" fmla="*/ 174 w 189"/>
                <a:gd name="T25" fmla="*/ 14 h 138"/>
                <a:gd name="T26" fmla="*/ 174 w 189"/>
                <a:gd name="T27" fmla="*/ 7 h 138"/>
                <a:gd name="T28" fmla="*/ 9 w 189"/>
                <a:gd name="T29" fmla="*/ 9 h 138"/>
                <a:gd name="T30" fmla="*/ 72 w 189"/>
                <a:gd name="T31" fmla="*/ 9 h 138"/>
                <a:gd name="T32" fmla="*/ 72 w 189"/>
                <a:gd name="T33" fmla="*/ 13 h 138"/>
                <a:gd name="T34" fmla="*/ 9 w 189"/>
                <a:gd name="T35" fmla="*/ 13 h 138"/>
                <a:gd name="T36" fmla="*/ 9 w 189"/>
                <a:gd name="T37" fmla="*/ 9 h 138"/>
                <a:gd name="T38" fmla="*/ 9 w 189"/>
                <a:gd name="T39" fmla="*/ 130 h 138"/>
                <a:gd name="T40" fmla="*/ 9 w 189"/>
                <a:gd name="T41" fmla="*/ 22 h 138"/>
                <a:gd name="T42" fmla="*/ 181 w 189"/>
                <a:gd name="T43" fmla="*/ 22 h 138"/>
                <a:gd name="T44" fmla="*/ 181 w 189"/>
                <a:gd name="T45" fmla="*/ 130 h 138"/>
                <a:gd name="T46" fmla="*/ 9 w 189"/>
                <a:gd name="T47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3"/>
                  </a:moveTo>
                  <a:lnTo>
                    <a:pt x="189" y="13"/>
                  </a:lnTo>
                  <a:lnTo>
                    <a:pt x="18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3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9"/>
                  </a:moveTo>
                  <a:lnTo>
                    <a:pt x="72" y="9"/>
                  </a:lnTo>
                  <a:lnTo>
                    <a:pt x="72" y="13"/>
                  </a:lnTo>
                  <a:lnTo>
                    <a:pt x="9" y="13"/>
                  </a:lnTo>
                  <a:lnTo>
                    <a:pt x="9" y="9"/>
                  </a:lnTo>
                  <a:close/>
                  <a:moveTo>
                    <a:pt x="9" y="130"/>
                  </a:moveTo>
                  <a:lnTo>
                    <a:pt x="9" y="22"/>
                  </a:lnTo>
                  <a:lnTo>
                    <a:pt x="181" y="22"/>
                  </a:lnTo>
                  <a:lnTo>
                    <a:pt x="181" y="130"/>
                  </a:lnTo>
                  <a:lnTo>
                    <a:pt x="9" y="1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125"/>
            <p:cNvSpPr>
              <a:spLocks/>
            </p:cNvSpPr>
            <p:nvPr/>
          </p:nvSpPr>
          <p:spPr bwMode="auto">
            <a:xfrm>
              <a:off x="2736850" y="3027363"/>
              <a:ext cx="69850" cy="73025"/>
            </a:xfrm>
            <a:custGeom>
              <a:avLst/>
              <a:gdLst>
                <a:gd name="T0" fmla="*/ 0 w 176"/>
                <a:gd name="T1" fmla="*/ 129 h 184"/>
                <a:gd name="T2" fmla="*/ 84 w 176"/>
                <a:gd name="T3" fmla="*/ 184 h 184"/>
                <a:gd name="T4" fmla="*/ 176 w 176"/>
                <a:gd name="T5" fmla="*/ 92 h 184"/>
                <a:gd name="T6" fmla="*/ 94 w 176"/>
                <a:gd name="T7" fmla="*/ 0 h 184"/>
                <a:gd name="T8" fmla="*/ 94 w 176"/>
                <a:gd name="T9" fmla="*/ 99 h 184"/>
                <a:gd name="T10" fmla="*/ 0 w 176"/>
                <a:gd name="T11" fmla="*/ 12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184">
                  <a:moveTo>
                    <a:pt x="0" y="129"/>
                  </a:moveTo>
                  <a:cubicBezTo>
                    <a:pt x="15" y="163"/>
                    <a:pt x="47" y="184"/>
                    <a:pt x="84" y="184"/>
                  </a:cubicBezTo>
                  <a:cubicBezTo>
                    <a:pt x="135" y="184"/>
                    <a:pt x="176" y="143"/>
                    <a:pt x="176" y="92"/>
                  </a:cubicBezTo>
                  <a:cubicBezTo>
                    <a:pt x="176" y="44"/>
                    <a:pt x="140" y="5"/>
                    <a:pt x="94" y="0"/>
                  </a:cubicBezTo>
                  <a:cubicBezTo>
                    <a:pt x="94" y="99"/>
                    <a:pt x="94" y="99"/>
                    <a:pt x="94" y="99"/>
                  </a:cubicBezTo>
                  <a:lnTo>
                    <a:pt x="0" y="1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126"/>
            <p:cNvSpPr>
              <a:spLocks/>
            </p:cNvSpPr>
            <p:nvPr/>
          </p:nvSpPr>
          <p:spPr bwMode="auto">
            <a:xfrm>
              <a:off x="2909888" y="3108325"/>
              <a:ext cx="28575" cy="55563"/>
            </a:xfrm>
            <a:custGeom>
              <a:avLst/>
              <a:gdLst>
                <a:gd name="T0" fmla="*/ 0 w 73"/>
                <a:gd name="T1" fmla="*/ 78 h 141"/>
                <a:gd name="T2" fmla="*/ 46 w 73"/>
                <a:gd name="T3" fmla="*/ 141 h 141"/>
                <a:gd name="T4" fmla="*/ 73 w 73"/>
                <a:gd name="T5" fmla="*/ 81 h 141"/>
                <a:gd name="T6" fmla="*/ 0 w 73"/>
                <a:gd name="T7" fmla="*/ 0 h 141"/>
                <a:gd name="T8" fmla="*/ 0 w 73"/>
                <a:gd name="T9" fmla="*/ 7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41">
                  <a:moveTo>
                    <a:pt x="0" y="78"/>
                  </a:moveTo>
                  <a:cubicBezTo>
                    <a:pt x="46" y="141"/>
                    <a:pt x="46" y="141"/>
                    <a:pt x="46" y="141"/>
                  </a:cubicBezTo>
                  <a:cubicBezTo>
                    <a:pt x="63" y="126"/>
                    <a:pt x="73" y="105"/>
                    <a:pt x="73" y="81"/>
                  </a:cubicBezTo>
                  <a:cubicBezTo>
                    <a:pt x="73" y="39"/>
                    <a:pt x="41" y="5"/>
                    <a:pt x="0" y="0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127"/>
            <p:cNvSpPr>
              <a:spLocks/>
            </p:cNvSpPr>
            <p:nvPr/>
          </p:nvSpPr>
          <p:spPr bwMode="auto">
            <a:xfrm>
              <a:off x="2868613" y="3108325"/>
              <a:ext cx="52388" cy="63500"/>
            </a:xfrm>
            <a:custGeom>
              <a:avLst/>
              <a:gdLst>
                <a:gd name="T0" fmla="*/ 83 w 132"/>
                <a:gd name="T1" fmla="*/ 0 h 162"/>
                <a:gd name="T2" fmla="*/ 44 w 132"/>
                <a:gd name="T3" fmla="*/ 15 h 162"/>
                <a:gd name="T4" fmla="*/ 26 w 132"/>
                <a:gd name="T5" fmla="*/ 129 h 162"/>
                <a:gd name="T6" fmla="*/ 92 w 132"/>
                <a:gd name="T7" fmla="*/ 162 h 162"/>
                <a:gd name="T8" fmla="*/ 132 w 132"/>
                <a:gd name="T9" fmla="*/ 151 h 162"/>
                <a:gd name="T10" fmla="*/ 83 w 132"/>
                <a:gd name="T11" fmla="*/ 84 h 162"/>
                <a:gd name="T12" fmla="*/ 83 w 132"/>
                <a:gd name="T1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62">
                  <a:moveTo>
                    <a:pt x="83" y="0"/>
                  </a:moveTo>
                  <a:cubicBezTo>
                    <a:pt x="69" y="2"/>
                    <a:pt x="56" y="6"/>
                    <a:pt x="44" y="15"/>
                  </a:cubicBezTo>
                  <a:cubicBezTo>
                    <a:pt x="8" y="42"/>
                    <a:pt x="0" y="92"/>
                    <a:pt x="26" y="129"/>
                  </a:cubicBezTo>
                  <a:cubicBezTo>
                    <a:pt x="42" y="149"/>
                    <a:pt x="66" y="162"/>
                    <a:pt x="92" y="162"/>
                  </a:cubicBezTo>
                  <a:cubicBezTo>
                    <a:pt x="106" y="162"/>
                    <a:pt x="120" y="158"/>
                    <a:pt x="132" y="151"/>
                  </a:cubicBezTo>
                  <a:cubicBezTo>
                    <a:pt x="83" y="84"/>
                    <a:pt x="83" y="84"/>
                    <a:pt x="83" y="8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Rectangle 128"/>
            <p:cNvSpPr>
              <a:spLocks noChangeArrowheads="1"/>
            </p:cNvSpPr>
            <p:nvPr/>
          </p:nvSpPr>
          <p:spPr bwMode="auto">
            <a:xfrm>
              <a:off x="2863850" y="3044825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Rectangle 129"/>
            <p:cNvSpPr>
              <a:spLocks noChangeArrowheads="1"/>
            </p:cNvSpPr>
            <p:nvPr/>
          </p:nvSpPr>
          <p:spPr bwMode="auto">
            <a:xfrm>
              <a:off x="2863850" y="3068638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Rectangle 130"/>
            <p:cNvSpPr>
              <a:spLocks noChangeArrowheads="1"/>
            </p:cNvSpPr>
            <p:nvPr/>
          </p:nvSpPr>
          <p:spPr bwMode="auto">
            <a:xfrm>
              <a:off x="2727325" y="3121025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Rectangle 131"/>
            <p:cNvSpPr>
              <a:spLocks noChangeArrowheads="1"/>
            </p:cNvSpPr>
            <p:nvPr/>
          </p:nvSpPr>
          <p:spPr bwMode="auto">
            <a:xfrm>
              <a:off x="2727325" y="3144838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498850" y="2975794"/>
            <a:ext cx="301625" cy="219075"/>
            <a:chOff x="3498850" y="2978150"/>
            <a:chExt cx="301625" cy="219075"/>
          </a:xfrm>
        </p:grpSpPr>
        <p:sp>
          <p:nvSpPr>
            <p:cNvPr id="642" name="Rectangle 132"/>
            <p:cNvSpPr>
              <a:spLocks noChangeArrowheads="1"/>
            </p:cNvSpPr>
            <p:nvPr/>
          </p:nvSpPr>
          <p:spPr bwMode="auto">
            <a:xfrm>
              <a:off x="3775075" y="2989263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Rectangle 133"/>
            <p:cNvSpPr>
              <a:spLocks noChangeArrowheads="1"/>
            </p:cNvSpPr>
            <p:nvPr/>
          </p:nvSpPr>
          <p:spPr bwMode="auto">
            <a:xfrm>
              <a:off x="3513138" y="2992438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Rectangle 134"/>
            <p:cNvSpPr>
              <a:spLocks noChangeArrowheads="1"/>
            </p:cNvSpPr>
            <p:nvPr/>
          </p:nvSpPr>
          <p:spPr bwMode="auto">
            <a:xfrm>
              <a:off x="3513138" y="3011488"/>
              <a:ext cx="273050" cy="1730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Rectangle 135"/>
            <p:cNvSpPr>
              <a:spLocks noChangeArrowheads="1"/>
            </p:cNvSpPr>
            <p:nvPr/>
          </p:nvSpPr>
          <p:spPr bwMode="auto">
            <a:xfrm>
              <a:off x="3513138" y="3011488"/>
              <a:ext cx="273050" cy="173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136"/>
            <p:cNvSpPr>
              <a:spLocks/>
            </p:cNvSpPr>
            <p:nvPr/>
          </p:nvSpPr>
          <p:spPr bwMode="auto">
            <a:xfrm>
              <a:off x="3695700" y="3011488"/>
              <a:ext cx="90488" cy="173038"/>
            </a:xfrm>
            <a:custGeom>
              <a:avLst/>
              <a:gdLst>
                <a:gd name="T0" fmla="*/ 57 w 57"/>
                <a:gd name="T1" fmla="*/ 0 h 109"/>
                <a:gd name="T2" fmla="*/ 57 w 57"/>
                <a:gd name="T3" fmla="*/ 0 h 109"/>
                <a:gd name="T4" fmla="*/ 57 w 57"/>
                <a:gd name="T5" fmla="*/ 109 h 109"/>
                <a:gd name="T6" fmla="*/ 0 w 57"/>
                <a:gd name="T7" fmla="*/ 109 h 109"/>
                <a:gd name="T8" fmla="*/ 57 w 57"/>
                <a:gd name="T9" fmla="*/ 109 h 109"/>
                <a:gd name="T10" fmla="*/ 57 w 57"/>
                <a:gd name="T1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109">
                  <a:moveTo>
                    <a:pt x="57" y="0"/>
                  </a:moveTo>
                  <a:lnTo>
                    <a:pt x="57" y="0"/>
                  </a:lnTo>
                  <a:lnTo>
                    <a:pt x="57" y="109"/>
                  </a:lnTo>
                  <a:lnTo>
                    <a:pt x="0" y="109"/>
                  </a:lnTo>
                  <a:lnTo>
                    <a:pt x="57" y="109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137"/>
            <p:cNvSpPr>
              <a:spLocks/>
            </p:cNvSpPr>
            <p:nvPr/>
          </p:nvSpPr>
          <p:spPr bwMode="auto">
            <a:xfrm>
              <a:off x="3695700" y="3011488"/>
              <a:ext cx="90488" cy="173038"/>
            </a:xfrm>
            <a:custGeom>
              <a:avLst/>
              <a:gdLst>
                <a:gd name="T0" fmla="*/ 57 w 57"/>
                <a:gd name="T1" fmla="*/ 0 h 109"/>
                <a:gd name="T2" fmla="*/ 57 w 57"/>
                <a:gd name="T3" fmla="*/ 0 h 109"/>
                <a:gd name="T4" fmla="*/ 57 w 57"/>
                <a:gd name="T5" fmla="*/ 109 h 109"/>
                <a:gd name="T6" fmla="*/ 0 w 57"/>
                <a:gd name="T7" fmla="*/ 109 h 109"/>
                <a:gd name="T8" fmla="*/ 57 w 57"/>
                <a:gd name="T9" fmla="*/ 109 h 109"/>
                <a:gd name="T10" fmla="*/ 57 w 57"/>
                <a:gd name="T1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109">
                  <a:moveTo>
                    <a:pt x="57" y="0"/>
                  </a:moveTo>
                  <a:lnTo>
                    <a:pt x="57" y="0"/>
                  </a:lnTo>
                  <a:lnTo>
                    <a:pt x="57" y="109"/>
                  </a:lnTo>
                  <a:lnTo>
                    <a:pt x="0" y="109"/>
                  </a:lnTo>
                  <a:lnTo>
                    <a:pt x="57" y="109"/>
                  </a:lnTo>
                  <a:lnTo>
                    <a:pt x="5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138"/>
            <p:cNvSpPr>
              <a:spLocks/>
            </p:cNvSpPr>
            <p:nvPr/>
          </p:nvSpPr>
          <p:spPr bwMode="auto">
            <a:xfrm>
              <a:off x="3649663" y="3011488"/>
              <a:ext cx="136525" cy="173038"/>
            </a:xfrm>
            <a:custGeom>
              <a:avLst/>
              <a:gdLst>
                <a:gd name="T0" fmla="*/ 86 w 86"/>
                <a:gd name="T1" fmla="*/ 0 h 109"/>
                <a:gd name="T2" fmla="*/ 0 w 86"/>
                <a:gd name="T3" fmla="*/ 0 h 109"/>
                <a:gd name="T4" fmla="*/ 0 w 86"/>
                <a:gd name="T5" fmla="*/ 109 h 109"/>
                <a:gd name="T6" fmla="*/ 29 w 86"/>
                <a:gd name="T7" fmla="*/ 109 h 109"/>
                <a:gd name="T8" fmla="*/ 86 w 86"/>
                <a:gd name="T9" fmla="*/ 109 h 109"/>
                <a:gd name="T10" fmla="*/ 86 w 86"/>
                <a:gd name="T1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09">
                  <a:moveTo>
                    <a:pt x="86" y="0"/>
                  </a:moveTo>
                  <a:lnTo>
                    <a:pt x="0" y="0"/>
                  </a:lnTo>
                  <a:lnTo>
                    <a:pt x="0" y="109"/>
                  </a:lnTo>
                  <a:lnTo>
                    <a:pt x="29" y="109"/>
                  </a:lnTo>
                  <a:lnTo>
                    <a:pt x="86" y="109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139"/>
            <p:cNvSpPr>
              <a:spLocks/>
            </p:cNvSpPr>
            <p:nvPr/>
          </p:nvSpPr>
          <p:spPr bwMode="auto">
            <a:xfrm>
              <a:off x="3649663" y="3011488"/>
              <a:ext cx="136525" cy="173038"/>
            </a:xfrm>
            <a:custGeom>
              <a:avLst/>
              <a:gdLst>
                <a:gd name="T0" fmla="*/ 86 w 86"/>
                <a:gd name="T1" fmla="*/ 0 h 109"/>
                <a:gd name="T2" fmla="*/ 0 w 86"/>
                <a:gd name="T3" fmla="*/ 0 h 109"/>
                <a:gd name="T4" fmla="*/ 0 w 86"/>
                <a:gd name="T5" fmla="*/ 109 h 109"/>
                <a:gd name="T6" fmla="*/ 29 w 86"/>
                <a:gd name="T7" fmla="*/ 109 h 109"/>
                <a:gd name="T8" fmla="*/ 86 w 86"/>
                <a:gd name="T9" fmla="*/ 109 h 109"/>
                <a:gd name="T10" fmla="*/ 86 w 86"/>
                <a:gd name="T1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09">
                  <a:moveTo>
                    <a:pt x="86" y="0"/>
                  </a:moveTo>
                  <a:lnTo>
                    <a:pt x="0" y="0"/>
                  </a:lnTo>
                  <a:lnTo>
                    <a:pt x="0" y="109"/>
                  </a:lnTo>
                  <a:lnTo>
                    <a:pt x="29" y="109"/>
                  </a:lnTo>
                  <a:lnTo>
                    <a:pt x="86" y="109"/>
                  </a:lnTo>
                  <a:lnTo>
                    <a:pt x="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140"/>
            <p:cNvSpPr>
              <a:spLocks noEditPoints="1"/>
            </p:cNvSpPr>
            <p:nvPr/>
          </p:nvSpPr>
          <p:spPr bwMode="auto">
            <a:xfrm>
              <a:off x="3498850" y="2978150"/>
              <a:ext cx="301625" cy="219075"/>
            </a:xfrm>
            <a:custGeom>
              <a:avLst/>
              <a:gdLst>
                <a:gd name="T0" fmla="*/ 190 w 190"/>
                <a:gd name="T1" fmla="*/ 13 h 138"/>
                <a:gd name="T2" fmla="*/ 190 w 190"/>
                <a:gd name="T3" fmla="*/ 13 h 138"/>
                <a:gd name="T4" fmla="*/ 190 w 190"/>
                <a:gd name="T5" fmla="*/ 0 h 138"/>
                <a:gd name="T6" fmla="*/ 0 w 190"/>
                <a:gd name="T7" fmla="*/ 0 h 138"/>
                <a:gd name="T8" fmla="*/ 0 w 190"/>
                <a:gd name="T9" fmla="*/ 13 h 138"/>
                <a:gd name="T10" fmla="*/ 0 w 190"/>
                <a:gd name="T11" fmla="*/ 13 h 138"/>
                <a:gd name="T12" fmla="*/ 0 w 190"/>
                <a:gd name="T13" fmla="*/ 138 h 138"/>
                <a:gd name="T14" fmla="*/ 190 w 190"/>
                <a:gd name="T15" fmla="*/ 138 h 138"/>
                <a:gd name="T16" fmla="*/ 190 w 190"/>
                <a:gd name="T17" fmla="*/ 13 h 138"/>
                <a:gd name="T18" fmla="*/ 174 w 190"/>
                <a:gd name="T19" fmla="*/ 7 h 138"/>
                <a:gd name="T20" fmla="*/ 181 w 190"/>
                <a:gd name="T21" fmla="*/ 7 h 138"/>
                <a:gd name="T22" fmla="*/ 181 w 190"/>
                <a:gd name="T23" fmla="*/ 14 h 138"/>
                <a:gd name="T24" fmla="*/ 174 w 190"/>
                <a:gd name="T25" fmla="*/ 14 h 138"/>
                <a:gd name="T26" fmla="*/ 174 w 190"/>
                <a:gd name="T27" fmla="*/ 7 h 138"/>
                <a:gd name="T28" fmla="*/ 9 w 190"/>
                <a:gd name="T29" fmla="*/ 9 h 138"/>
                <a:gd name="T30" fmla="*/ 72 w 190"/>
                <a:gd name="T31" fmla="*/ 9 h 138"/>
                <a:gd name="T32" fmla="*/ 72 w 190"/>
                <a:gd name="T33" fmla="*/ 13 h 138"/>
                <a:gd name="T34" fmla="*/ 9 w 190"/>
                <a:gd name="T35" fmla="*/ 13 h 138"/>
                <a:gd name="T36" fmla="*/ 9 w 190"/>
                <a:gd name="T37" fmla="*/ 9 h 138"/>
                <a:gd name="T38" fmla="*/ 9 w 190"/>
                <a:gd name="T39" fmla="*/ 130 h 138"/>
                <a:gd name="T40" fmla="*/ 9 w 190"/>
                <a:gd name="T41" fmla="*/ 21 h 138"/>
                <a:gd name="T42" fmla="*/ 181 w 190"/>
                <a:gd name="T43" fmla="*/ 21 h 138"/>
                <a:gd name="T44" fmla="*/ 181 w 190"/>
                <a:gd name="T45" fmla="*/ 130 h 138"/>
                <a:gd name="T46" fmla="*/ 9 w 190"/>
                <a:gd name="T47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0" h="138">
                  <a:moveTo>
                    <a:pt x="190" y="13"/>
                  </a:moveTo>
                  <a:lnTo>
                    <a:pt x="190" y="13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8"/>
                  </a:lnTo>
                  <a:lnTo>
                    <a:pt x="190" y="138"/>
                  </a:lnTo>
                  <a:lnTo>
                    <a:pt x="190" y="13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9"/>
                  </a:moveTo>
                  <a:lnTo>
                    <a:pt x="72" y="9"/>
                  </a:lnTo>
                  <a:lnTo>
                    <a:pt x="72" y="13"/>
                  </a:lnTo>
                  <a:lnTo>
                    <a:pt x="9" y="13"/>
                  </a:lnTo>
                  <a:lnTo>
                    <a:pt x="9" y="9"/>
                  </a:lnTo>
                  <a:close/>
                  <a:moveTo>
                    <a:pt x="9" y="130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30"/>
                  </a:lnTo>
                  <a:lnTo>
                    <a:pt x="9" y="1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41"/>
            <p:cNvSpPr>
              <a:spLocks/>
            </p:cNvSpPr>
            <p:nvPr/>
          </p:nvSpPr>
          <p:spPr bwMode="auto">
            <a:xfrm>
              <a:off x="3565525" y="3032125"/>
              <a:ext cx="168275" cy="131763"/>
            </a:xfrm>
            <a:custGeom>
              <a:avLst/>
              <a:gdLst>
                <a:gd name="T0" fmla="*/ 392 w 424"/>
                <a:gd name="T1" fmla="*/ 116 h 332"/>
                <a:gd name="T2" fmla="*/ 359 w 424"/>
                <a:gd name="T3" fmla="*/ 147 h 332"/>
                <a:gd name="T4" fmla="*/ 260 w 424"/>
                <a:gd name="T5" fmla="*/ 160 h 332"/>
                <a:gd name="T6" fmla="*/ 249 w 424"/>
                <a:gd name="T7" fmla="*/ 136 h 332"/>
                <a:gd name="T8" fmla="*/ 300 w 424"/>
                <a:gd name="T9" fmla="*/ 84 h 332"/>
                <a:gd name="T10" fmla="*/ 320 w 424"/>
                <a:gd name="T11" fmla="*/ 89 h 332"/>
                <a:gd name="T12" fmla="*/ 359 w 424"/>
                <a:gd name="T13" fmla="*/ 50 h 332"/>
                <a:gd name="T14" fmla="*/ 320 w 424"/>
                <a:gd name="T15" fmla="*/ 11 h 332"/>
                <a:gd name="T16" fmla="*/ 281 w 424"/>
                <a:gd name="T17" fmla="*/ 50 h 332"/>
                <a:gd name="T18" fmla="*/ 287 w 424"/>
                <a:gd name="T19" fmla="*/ 72 h 332"/>
                <a:gd name="T20" fmla="*/ 236 w 424"/>
                <a:gd name="T21" fmla="*/ 124 h 332"/>
                <a:gd name="T22" fmla="*/ 205 w 424"/>
                <a:gd name="T23" fmla="*/ 114 h 332"/>
                <a:gd name="T24" fmla="*/ 190 w 424"/>
                <a:gd name="T25" fmla="*/ 116 h 332"/>
                <a:gd name="T26" fmla="*/ 161 w 424"/>
                <a:gd name="T27" fmla="*/ 58 h 332"/>
                <a:gd name="T28" fmla="*/ 172 w 424"/>
                <a:gd name="T29" fmla="*/ 33 h 332"/>
                <a:gd name="T30" fmla="*/ 140 w 424"/>
                <a:gd name="T31" fmla="*/ 0 h 332"/>
                <a:gd name="T32" fmla="*/ 107 w 424"/>
                <a:gd name="T33" fmla="*/ 33 h 332"/>
                <a:gd name="T34" fmla="*/ 140 w 424"/>
                <a:gd name="T35" fmla="*/ 66 h 332"/>
                <a:gd name="T36" fmla="*/ 145 w 424"/>
                <a:gd name="T37" fmla="*/ 65 h 332"/>
                <a:gd name="T38" fmla="*/ 174 w 424"/>
                <a:gd name="T39" fmla="*/ 123 h 332"/>
                <a:gd name="T40" fmla="*/ 151 w 424"/>
                <a:gd name="T41" fmla="*/ 155 h 332"/>
                <a:gd name="T42" fmla="*/ 87 w 424"/>
                <a:gd name="T43" fmla="*/ 146 h 332"/>
                <a:gd name="T44" fmla="*/ 44 w 424"/>
                <a:gd name="T45" fmla="*/ 102 h 332"/>
                <a:gd name="T46" fmla="*/ 0 w 424"/>
                <a:gd name="T47" fmla="*/ 146 h 332"/>
                <a:gd name="T48" fmla="*/ 44 w 424"/>
                <a:gd name="T49" fmla="*/ 189 h 332"/>
                <a:gd name="T50" fmla="*/ 84 w 424"/>
                <a:gd name="T51" fmla="*/ 163 h 332"/>
                <a:gd name="T52" fmla="*/ 149 w 424"/>
                <a:gd name="T53" fmla="*/ 172 h 332"/>
                <a:gd name="T54" fmla="*/ 160 w 424"/>
                <a:gd name="T55" fmla="*/ 204 h 332"/>
                <a:gd name="T56" fmla="*/ 112 w 424"/>
                <a:gd name="T57" fmla="*/ 256 h 332"/>
                <a:gd name="T58" fmla="*/ 89 w 424"/>
                <a:gd name="T59" fmla="*/ 249 h 332"/>
                <a:gd name="T60" fmla="*/ 48 w 424"/>
                <a:gd name="T61" fmla="*/ 291 h 332"/>
                <a:gd name="T62" fmla="*/ 89 w 424"/>
                <a:gd name="T63" fmla="*/ 332 h 332"/>
                <a:gd name="T64" fmla="*/ 131 w 424"/>
                <a:gd name="T65" fmla="*/ 291 h 332"/>
                <a:gd name="T66" fmla="*/ 124 w 424"/>
                <a:gd name="T67" fmla="*/ 269 h 332"/>
                <a:gd name="T68" fmla="*/ 173 w 424"/>
                <a:gd name="T69" fmla="*/ 216 h 332"/>
                <a:gd name="T70" fmla="*/ 205 w 424"/>
                <a:gd name="T71" fmla="*/ 226 h 332"/>
                <a:gd name="T72" fmla="*/ 232 w 424"/>
                <a:gd name="T73" fmla="*/ 219 h 332"/>
                <a:gd name="T74" fmla="*/ 283 w 424"/>
                <a:gd name="T75" fmla="*/ 261 h 332"/>
                <a:gd name="T76" fmla="*/ 278 w 424"/>
                <a:gd name="T77" fmla="*/ 281 h 332"/>
                <a:gd name="T78" fmla="*/ 319 w 424"/>
                <a:gd name="T79" fmla="*/ 321 h 332"/>
                <a:gd name="T80" fmla="*/ 359 w 424"/>
                <a:gd name="T81" fmla="*/ 281 h 332"/>
                <a:gd name="T82" fmla="*/ 319 w 424"/>
                <a:gd name="T83" fmla="*/ 240 h 332"/>
                <a:gd name="T84" fmla="*/ 295 w 424"/>
                <a:gd name="T85" fmla="*/ 248 h 332"/>
                <a:gd name="T86" fmla="*/ 246 w 424"/>
                <a:gd name="T87" fmla="*/ 208 h 332"/>
                <a:gd name="T88" fmla="*/ 260 w 424"/>
                <a:gd name="T89" fmla="*/ 177 h 332"/>
                <a:gd name="T90" fmla="*/ 363 w 424"/>
                <a:gd name="T91" fmla="*/ 164 h 332"/>
                <a:gd name="T92" fmla="*/ 392 w 424"/>
                <a:gd name="T93" fmla="*/ 182 h 332"/>
                <a:gd name="T94" fmla="*/ 424 w 424"/>
                <a:gd name="T95" fmla="*/ 149 h 332"/>
                <a:gd name="T96" fmla="*/ 392 w 424"/>
                <a:gd name="T97" fmla="*/ 116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4" h="332">
                  <a:moveTo>
                    <a:pt x="392" y="116"/>
                  </a:moveTo>
                  <a:cubicBezTo>
                    <a:pt x="374" y="116"/>
                    <a:pt x="360" y="130"/>
                    <a:pt x="359" y="147"/>
                  </a:cubicBezTo>
                  <a:cubicBezTo>
                    <a:pt x="260" y="160"/>
                    <a:pt x="260" y="160"/>
                    <a:pt x="260" y="160"/>
                  </a:cubicBezTo>
                  <a:cubicBezTo>
                    <a:pt x="258" y="151"/>
                    <a:pt x="254" y="143"/>
                    <a:pt x="249" y="136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6" y="87"/>
                    <a:pt x="312" y="89"/>
                    <a:pt x="320" y="89"/>
                  </a:cubicBezTo>
                  <a:cubicBezTo>
                    <a:pt x="341" y="89"/>
                    <a:pt x="359" y="72"/>
                    <a:pt x="359" y="50"/>
                  </a:cubicBezTo>
                  <a:cubicBezTo>
                    <a:pt x="359" y="29"/>
                    <a:pt x="341" y="11"/>
                    <a:pt x="320" y="11"/>
                  </a:cubicBezTo>
                  <a:cubicBezTo>
                    <a:pt x="298" y="11"/>
                    <a:pt x="281" y="29"/>
                    <a:pt x="281" y="50"/>
                  </a:cubicBezTo>
                  <a:cubicBezTo>
                    <a:pt x="281" y="58"/>
                    <a:pt x="283" y="66"/>
                    <a:pt x="287" y="72"/>
                  </a:cubicBezTo>
                  <a:cubicBezTo>
                    <a:pt x="236" y="124"/>
                    <a:pt x="236" y="124"/>
                    <a:pt x="236" y="124"/>
                  </a:cubicBezTo>
                  <a:cubicBezTo>
                    <a:pt x="227" y="118"/>
                    <a:pt x="216" y="114"/>
                    <a:pt x="205" y="114"/>
                  </a:cubicBezTo>
                  <a:cubicBezTo>
                    <a:pt x="200" y="114"/>
                    <a:pt x="195" y="115"/>
                    <a:pt x="190" y="116"/>
                  </a:cubicBezTo>
                  <a:cubicBezTo>
                    <a:pt x="161" y="58"/>
                    <a:pt x="161" y="58"/>
                    <a:pt x="161" y="58"/>
                  </a:cubicBezTo>
                  <a:cubicBezTo>
                    <a:pt x="168" y="52"/>
                    <a:pt x="172" y="43"/>
                    <a:pt x="172" y="33"/>
                  </a:cubicBezTo>
                  <a:cubicBezTo>
                    <a:pt x="172" y="15"/>
                    <a:pt x="158" y="0"/>
                    <a:pt x="140" y="0"/>
                  </a:cubicBezTo>
                  <a:cubicBezTo>
                    <a:pt x="121" y="0"/>
                    <a:pt x="107" y="15"/>
                    <a:pt x="107" y="33"/>
                  </a:cubicBezTo>
                  <a:cubicBezTo>
                    <a:pt x="107" y="51"/>
                    <a:pt x="121" y="66"/>
                    <a:pt x="140" y="66"/>
                  </a:cubicBezTo>
                  <a:cubicBezTo>
                    <a:pt x="142" y="66"/>
                    <a:pt x="144" y="65"/>
                    <a:pt x="145" y="65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63" y="130"/>
                    <a:pt x="155" y="142"/>
                    <a:pt x="151" y="15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7" y="122"/>
                    <a:pt x="68" y="102"/>
                    <a:pt x="44" y="102"/>
                  </a:cubicBezTo>
                  <a:cubicBezTo>
                    <a:pt x="20" y="102"/>
                    <a:pt x="0" y="122"/>
                    <a:pt x="0" y="146"/>
                  </a:cubicBezTo>
                  <a:cubicBezTo>
                    <a:pt x="0" y="170"/>
                    <a:pt x="20" y="189"/>
                    <a:pt x="44" y="189"/>
                  </a:cubicBezTo>
                  <a:cubicBezTo>
                    <a:pt x="62" y="189"/>
                    <a:pt x="77" y="178"/>
                    <a:pt x="84" y="163"/>
                  </a:cubicBezTo>
                  <a:cubicBezTo>
                    <a:pt x="149" y="172"/>
                    <a:pt x="149" y="172"/>
                    <a:pt x="149" y="172"/>
                  </a:cubicBezTo>
                  <a:cubicBezTo>
                    <a:pt x="149" y="184"/>
                    <a:pt x="153" y="195"/>
                    <a:pt x="160" y="204"/>
                  </a:cubicBezTo>
                  <a:cubicBezTo>
                    <a:pt x="112" y="256"/>
                    <a:pt x="112" y="256"/>
                    <a:pt x="112" y="256"/>
                  </a:cubicBezTo>
                  <a:cubicBezTo>
                    <a:pt x="106" y="252"/>
                    <a:pt x="98" y="249"/>
                    <a:pt x="89" y="249"/>
                  </a:cubicBezTo>
                  <a:cubicBezTo>
                    <a:pt x="67" y="249"/>
                    <a:pt x="48" y="268"/>
                    <a:pt x="48" y="291"/>
                  </a:cubicBezTo>
                  <a:cubicBezTo>
                    <a:pt x="48" y="313"/>
                    <a:pt x="67" y="332"/>
                    <a:pt x="89" y="332"/>
                  </a:cubicBezTo>
                  <a:cubicBezTo>
                    <a:pt x="112" y="332"/>
                    <a:pt x="131" y="313"/>
                    <a:pt x="131" y="291"/>
                  </a:cubicBezTo>
                  <a:cubicBezTo>
                    <a:pt x="131" y="283"/>
                    <a:pt x="128" y="275"/>
                    <a:pt x="124" y="26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82" y="222"/>
                    <a:pt x="193" y="226"/>
                    <a:pt x="205" y="226"/>
                  </a:cubicBezTo>
                  <a:cubicBezTo>
                    <a:pt x="215" y="226"/>
                    <a:pt x="224" y="223"/>
                    <a:pt x="232" y="219"/>
                  </a:cubicBezTo>
                  <a:cubicBezTo>
                    <a:pt x="283" y="261"/>
                    <a:pt x="283" y="261"/>
                    <a:pt x="283" y="261"/>
                  </a:cubicBezTo>
                  <a:cubicBezTo>
                    <a:pt x="280" y="267"/>
                    <a:pt x="278" y="273"/>
                    <a:pt x="278" y="281"/>
                  </a:cubicBezTo>
                  <a:cubicBezTo>
                    <a:pt x="278" y="303"/>
                    <a:pt x="296" y="321"/>
                    <a:pt x="319" y="321"/>
                  </a:cubicBezTo>
                  <a:cubicBezTo>
                    <a:pt x="341" y="321"/>
                    <a:pt x="359" y="303"/>
                    <a:pt x="359" y="281"/>
                  </a:cubicBezTo>
                  <a:cubicBezTo>
                    <a:pt x="359" y="258"/>
                    <a:pt x="341" y="240"/>
                    <a:pt x="319" y="240"/>
                  </a:cubicBezTo>
                  <a:cubicBezTo>
                    <a:pt x="310" y="240"/>
                    <a:pt x="301" y="243"/>
                    <a:pt x="295" y="248"/>
                  </a:cubicBezTo>
                  <a:cubicBezTo>
                    <a:pt x="246" y="208"/>
                    <a:pt x="246" y="208"/>
                    <a:pt x="246" y="208"/>
                  </a:cubicBezTo>
                  <a:cubicBezTo>
                    <a:pt x="253" y="199"/>
                    <a:pt x="259" y="189"/>
                    <a:pt x="260" y="177"/>
                  </a:cubicBezTo>
                  <a:cubicBezTo>
                    <a:pt x="363" y="164"/>
                    <a:pt x="363" y="164"/>
                    <a:pt x="363" y="164"/>
                  </a:cubicBezTo>
                  <a:cubicBezTo>
                    <a:pt x="368" y="175"/>
                    <a:pt x="379" y="182"/>
                    <a:pt x="392" y="182"/>
                  </a:cubicBezTo>
                  <a:cubicBezTo>
                    <a:pt x="410" y="182"/>
                    <a:pt x="424" y="167"/>
                    <a:pt x="424" y="149"/>
                  </a:cubicBezTo>
                  <a:cubicBezTo>
                    <a:pt x="424" y="131"/>
                    <a:pt x="410" y="116"/>
                    <a:pt x="392" y="1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910263" y="2941662"/>
            <a:ext cx="319088" cy="287338"/>
            <a:chOff x="5910263" y="2952750"/>
            <a:chExt cx="319088" cy="287338"/>
          </a:xfrm>
        </p:grpSpPr>
        <p:sp>
          <p:nvSpPr>
            <p:cNvPr id="652" name="Rectangle 142"/>
            <p:cNvSpPr>
              <a:spLocks noChangeArrowheads="1"/>
            </p:cNvSpPr>
            <p:nvPr/>
          </p:nvSpPr>
          <p:spPr bwMode="auto">
            <a:xfrm>
              <a:off x="6002338" y="3057525"/>
              <a:ext cx="214313" cy="141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Rectangle 143"/>
            <p:cNvSpPr>
              <a:spLocks noChangeArrowheads="1"/>
            </p:cNvSpPr>
            <p:nvPr/>
          </p:nvSpPr>
          <p:spPr bwMode="auto">
            <a:xfrm>
              <a:off x="6002338" y="3057525"/>
              <a:ext cx="214313" cy="141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144"/>
            <p:cNvSpPr>
              <a:spLocks/>
            </p:cNvSpPr>
            <p:nvPr/>
          </p:nvSpPr>
          <p:spPr bwMode="auto">
            <a:xfrm>
              <a:off x="5922963" y="2967038"/>
              <a:ext cx="214313" cy="120650"/>
            </a:xfrm>
            <a:custGeom>
              <a:avLst/>
              <a:gdLst>
                <a:gd name="T0" fmla="*/ 166 w 537"/>
                <a:gd name="T1" fmla="*/ 301 h 305"/>
                <a:gd name="T2" fmla="*/ 125 w 537"/>
                <a:gd name="T3" fmla="*/ 301 h 305"/>
                <a:gd name="T4" fmla="*/ 27 w 537"/>
                <a:gd name="T5" fmla="*/ 271 h 305"/>
                <a:gd name="T6" fmla="*/ 1 w 537"/>
                <a:gd name="T7" fmla="*/ 205 h 305"/>
                <a:gd name="T8" fmla="*/ 85 w 537"/>
                <a:gd name="T9" fmla="*/ 110 h 305"/>
                <a:gd name="T10" fmla="*/ 98 w 537"/>
                <a:gd name="T11" fmla="*/ 110 h 305"/>
                <a:gd name="T12" fmla="*/ 101 w 537"/>
                <a:gd name="T13" fmla="*/ 97 h 305"/>
                <a:gd name="T14" fmla="*/ 205 w 537"/>
                <a:gd name="T15" fmla="*/ 5 h 305"/>
                <a:gd name="T16" fmla="*/ 326 w 537"/>
                <a:gd name="T17" fmla="*/ 74 h 305"/>
                <a:gd name="T18" fmla="*/ 337 w 537"/>
                <a:gd name="T19" fmla="*/ 91 h 305"/>
                <a:gd name="T20" fmla="*/ 350 w 537"/>
                <a:gd name="T21" fmla="*/ 88 h 305"/>
                <a:gd name="T22" fmla="*/ 418 w 537"/>
                <a:gd name="T23" fmla="*/ 95 h 305"/>
                <a:gd name="T24" fmla="*/ 444 w 537"/>
                <a:gd name="T25" fmla="*/ 144 h 305"/>
                <a:gd name="T26" fmla="*/ 446 w 537"/>
                <a:gd name="T27" fmla="*/ 160 h 305"/>
                <a:gd name="T28" fmla="*/ 462 w 537"/>
                <a:gd name="T29" fmla="*/ 159 h 305"/>
                <a:gd name="T30" fmla="*/ 525 w 537"/>
                <a:gd name="T31" fmla="*/ 178 h 305"/>
                <a:gd name="T32" fmla="*/ 537 w 537"/>
                <a:gd name="T33" fmla="*/ 194 h 305"/>
                <a:gd name="T34" fmla="*/ 166 w 537"/>
                <a:gd name="T35" fmla="*/ 194 h 305"/>
                <a:gd name="T36" fmla="*/ 166 w 537"/>
                <a:gd name="T37" fmla="*/ 30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7" h="305">
                  <a:moveTo>
                    <a:pt x="166" y="301"/>
                  </a:moveTo>
                  <a:cubicBezTo>
                    <a:pt x="125" y="301"/>
                    <a:pt x="125" y="301"/>
                    <a:pt x="125" y="301"/>
                  </a:cubicBezTo>
                  <a:cubicBezTo>
                    <a:pt x="124" y="301"/>
                    <a:pt x="62" y="305"/>
                    <a:pt x="27" y="271"/>
                  </a:cubicBezTo>
                  <a:cubicBezTo>
                    <a:pt x="10" y="255"/>
                    <a:pt x="1" y="234"/>
                    <a:pt x="1" y="205"/>
                  </a:cubicBezTo>
                  <a:cubicBezTo>
                    <a:pt x="1" y="201"/>
                    <a:pt x="0" y="114"/>
                    <a:pt x="85" y="110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1" y="96"/>
                    <a:pt x="120" y="11"/>
                    <a:pt x="205" y="5"/>
                  </a:cubicBezTo>
                  <a:cubicBezTo>
                    <a:pt x="280" y="0"/>
                    <a:pt x="299" y="31"/>
                    <a:pt x="326" y="74"/>
                  </a:cubicBezTo>
                  <a:cubicBezTo>
                    <a:pt x="337" y="91"/>
                    <a:pt x="337" y="91"/>
                    <a:pt x="337" y="91"/>
                  </a:cubicBezTo>
                  <a:cubicBezTo>
                    <a:pt x="350" y="88"/>
                    <a:pt x="350" y="88"/>
                    <a:pt x="350" y="88"/>
                  </a:cubicBezTo>
                  <a:cubicBezTo>
                    <a:pt x="350" y="88"/>
                    <a:pt x="391" y="76"/>
                    <a:pt x="418" y="95"/>
                  </a:cubicBezTo>
                  <a:cubicBezTo>
                    <a:pt x="432" y="104"/>
                    <a:pt x="441" y="121"/>
                    <a:pt x="444" y="144"/>
                  </a:cubicBezTo>
                  <a:cubicBezTo>
                    <a:pt x="446" y="160"/>
                    <a:pt x="446" y="160"/>
                    <a:pt x="446" y="160"/>
                  </a:cubicBezTo>
                  <a:cubicBezTo>
                    <a:pt x="462" y="159"/>
                    <a:pt x="462" y="159"/>
                    <a:pt x="462" y="159"/>
                  </a:cubicBezTo>
                  <a:cubicBezTo>
                    <a:pt x="462" y="159"/>
                    <a:pt x="501" y="157"/>
                    <a:pt x="525" y="178"/>
                  </a:cubicBezTo>
                  <a:cubicBezTo>
                    <a:pt x="530" y="183"/>
                    <a:pt x="534" y="188"/>
                    <a:pt x="537" y="194"/>
                  </a:cubicBezTo>
                  <a:cubicBezTo>
                    <a:pt x="166" y="194"/>
                    <a:pt x="166" y="194"/>
                    <a:pt x="166" y="194"/>
                  </a:cubicBezTo>
                  <a:lnTo>
                    <a:pt x="166" y="3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145"/>
            <p:cNvSpPr>
              <a:spLocks noEditPoints="1"/>
            </p:cNvSpPr>
            <p:nvPr/>
          </p:nvSpPr>
          <p:spPr bwMode="auto">
            <a:xfrm>
              <a:off x="6110288" y="3057525"/>
              <a:ext cx="106363" cy="141288"/>
            </a:xfrm>
            <a:custGeom>
              <a:avLst/>
              <a:gdLst>
                <a:gd name="T0" fmla="*/ 0 w 67"/>
                <a:gd name="T1" fmla="*/ 89 h 89"/>
                <a:gd name="T2" fmla="*/ 0 w 67"/>
                <a:gd name="T3" fmla="*/ 89 h 89"/>
                <a:gd name="T4" fmla="*/ 67 w 67"/>
                <a:gd name="T5" fmla="*/ 89 h 89"/>
                <a:gd name="T6" fmla="*/ 67 w 67"/>
                <a:gd name="T7" fmla="*/ 89 h 89"/>
                <a:gd name="T8" fmla="*/ 0 w 67"/>
                <a:gd name="T9" fmla="*/ 89 h 89"/>
                <a:gd name="T10" fmla="*/ 0 w 67"/>
                <a:gd name="T11" fmla="*/ 0 h 89"/>
                <a:gd name="T12" fmla="*/ 0 w 67"/>
                <a:gd name="T13" fmla="*/ 0 h 89"/>
                <a:gd name="T14" fmla="*/ 67 w 67"/>
                <a:gd name="T15" fmla="*/ 0 h 89"/>
                <a:gd name="T16" fmla="*/ 67 w 67"/>
                <a:gd name="T17" fmla="*/ 0 h 89"/>
                <a:gd name="T18" fmla="*/ 0 w 67"/>
                <a:gd name="T1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89">
                  <a:moveTo>
                    <a:pt x="0" y="89"/>
                  </a:moveTo>
                  <a:lnTo>
                    <a:pt x="0" y="89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0" y="89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146"/>
            <p:cNvSpPr>
              <a:spLocks noEditPoints="1"/>
            </p:cNvSpPr>
            <p:nvPr/>
          </p:nvSpPr>
          <p:spPr bwMode="auto">
            <a:xfrm>
              <a:off x="6110288" y="3057525"/>
              <a:ext cx="106363" cy="141288"/>
            </a:xfrm>
            <a:custGeom>
              <a:avLst/>
              <a:gdLst>
                <a:gd name="T0" fmla="*/ 0 w 67"/>
                <a:gd name="T1" fmla="*/ 89 h 89"/>
                <a:gd name="T2" fmla="*/ 0 w 67"/>
                <a:gd name="T3" fmla="*/ 89 h 89"/>
                <a:gd name="T4" fmla="*/ 67 w 67"/>
                <a:gd name="T5" fmla="*/ 89 h 89"/>
                <a:gd name="T6" fmla="*/ 67 w 67"/>
                <a:gd name="T7" fmla="*/ 89 h 89"/>
                <a:gd name="T8" fmla="*/ 0 w 67"/>
                <a:gd name="T9" fmla="*/ 89 h 89"/>
                <a:gd name="T10" fmla="*/ 0 w 67"/>
                <a:gd name="T11" fmla="*/ 0 h 89"/>
                <a:gd name="T12" fmla="*/ 0 w 67"/>
                <a:gd name="T13" fmla="*/ 0 h 89"/>
                <a:gd name="T14" fmla="*/ 67 w 67"/>
                <a:gd name="T15" fmla="*/ 0 h 89"/>
                <a:gd name="T16" fmla="*/ 67 w 67"/>
                <a:gd name="T17" fmla="*/ 0 h 89"/>
                <a:gd name="T18" fmla="*/ 0 w 67"/>
                <a:gd name="T1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89">
                  <a:moveTo>
                    <a:pt x="0" y="89"/>
                  </a:moveTo>
                  <a:lnTo>
                    <a:pt x="0" y="89"/>
                  </a:lnTo>
                  <a:lnTo>
                    <a:pt x="67" y="89"/>
                  </a:lnTo>
                  <a:lnTo>
                    <a:pt x="67" y="89"/>
                  </a:lnTo>
                  <a:lnTo>
                    <a:pt x="0" y="89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Rectangle 147"/>
            <p:cNvSpPr>
              <a:spLocks noChangeArrowheads="1"/>
            </p:cNvSpPr>
            <p:nvPr/>
          </p:nvSpPr>
          <p:spPr bwMode="auto">
            <a:xfrm>
              <a:off x="6110288" y="3057525"/>
              <a:ext cx="106363" cy="141288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Rectangle 148"/>
            <p:cNvSpPr>
              <a:spLocks noChangeArrowheads="1"/>
            </p:cNvSpPr>
            <p:nvPr/>
          </p:nvSpPr>
          <p:spPr bwMode="auto">
            <a:xfrm>
              <a:off x="6110288" y="3057525"/>
              <a:ext cx="106363" cy="141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149"/>
            <p:cNvSpPr>
              <a:spLocks/>
            </p:cNvSpPr>
            <p:nvPr/>
          </p:nvSpPr>
          <p:spPr bwMode="auto">
            <a:xfrm>
              <a:off x="5910263" y="2952750"/>
              <a:ext cx="241300" cy="147638"/>
            </a:xfrm>
            <a:custGeom>
              <a:avLst/>
              <a:gdLst>
                <a:gd name="T0" fmla="*/ 608 w 608"/>
                <a:gd name="T1" fmla="*/ 230 h 372"/>
                <a:gd name="T2" fmla="*/ 582 w 608"/>
                <a:gd name="T3" fmla="*/ 188 h 372"/>
                <a:gd name="T4" fmla="*/ 509 w 608"/>
                <a:gd name="T5" fmla="*/ 160 h 372"/>
                <a:gd name="T6" fmla="*/ 471 w 608"/>
                <a:gd name="T7" fmla="*/ 102 h 372"/>
                <a:gd name="T8" fmla="*/ 387 w 608"/>
                <a:gd name="T9" fmla="*/ 88 h 372"/>
                <a:gd name="T10" fmla="*/ 237 w 608"/>
                <a:gd name="T11" fmla="*/ 7 h 372"/>
                <a:gd name="T12" fmla="*/ 104 w 608"/>
                <a:gd name="T13" fmla="*/ 113 h 372"/>
                <a:gd name="T14" fmla="*/ 1 w 608"/>
                <a:gd name="T15" fmla="*/ 242 h 372"/>
                <a:gd name="T16" fmla="*/ 37 w 608"/>
                <a:gd name="T17" fmla="*/ 332 h 372"/>
                <a:gd name="T18" fmla="*/ 154 w 608"/>
                <a:gd name="T19" fmla="*/ 372 h 372"/>
                <a:gd name="T20" fmla="*/ 200 w 608"/>
                <a:gd name="T21" fmla="*/ 372 h 372"/>
                <a:gd name="T22" fmla="*/ 200 w 608"/>
                <a:gd name="T23" fmla="*/ 337 h 372"/>
                <a:gd name="T24" fmla="*/ 159 w 608"/>
                <a:gd name="T25" fmla="*/ 337 h 372"/>
                <a:gd name="T26" fmla="*/ 61 w 608"/>
                <a:gd name="T27" fmla="*/ 307 h 372"/>
                <a:gd name="T28" fmla="*/ 35 w 608"/>
                <a:gd name="T29" fmla="*/ 241 h 372"/>
                <a:gd name="T30" fmla="*/ 119 w 608"/>
                <a:gd name="T31" fmla="*/ 146 h 372"/>
                <a:gd name="T32" fmla="*/ 132 w 608"/>
                <a:gd name="T33" fmla="*/ 146 h 372"/>
                <a:gd name="T34" fmla="*/ 135 w 608"/>
                <a:gd name="T35" fmla="*/ 133 h 372"/>
                <a:gd name="T36" fmla="*/ 239 w 608"/>
                <a:gd name="T37" fmla="*/ 41 h 372"/>
                <a:gd name="T38" fmla="*/ 360 w 608"/>
                <a:gd name="T39" fmla="*/ 110 h 372"/>
                <a:gd name="T40" fmla="*/ 371 w 608"/>
                <a:gd name="T41" fmla="*/ 127 h 372"/>
                <a:gd name="T42" fmla="*/ 384 w 608"/>
                <a:gd name="T43" fmla="*/ 124 h 372"/>
                <a:gd name="T44" fmla="*/ 452 w 608"/>
                <a:gd name="T45" fmla="*/ 131 h 372"/>
                <a:gd name="T46" fmla="*/ 478 w 608"/>
                <a:gd name="T47" fmla="*/ 180 h 372"/>
                <a:gd name="T48" fmla="*/ 480 w 608"/>
                <a:gd name="T49" fmla="*/ 196 h 372"/>
                <a:gd name="T50" fmla="*/ 496 w 608"/>
                <a:gd name="T51" fmla="*/ 195 h 372"/>
                <a:gd name="T52" fmla="*/ 559 w 608"/>
                <a:gd name="T53" fmla="*/ 214 h 372"/>
                <a:gd name="T54" fmla="*/ 571 w 608"/>
                <a:gd name="T55" fmla="*/ 230 h 372"/>
                <a:gd name="T56" fmla="*/ 608 w 608"/>
                <a:gd name="T57" fmla="*/ 23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8" h="372">
                  <a:moveTo>
                    <a:pt x="608" y="230"/>
                  </a:moveTo>
                  <a:cubicBezTo>
                    <a:pt x="603" y="214"/>
                    <a:pt x="595" y="199"/>
                    <a:pt x="582" y="188"/>
                  </a:cubicBezTo>
                  <a:cubicBezTo>
                    <a:pt x="559" y="167"/>
                    <a:pt x="528" y="162"/>
                    <a:pt x="509" y="160"/>
                  </a:cubicBezTo>
                  <a:cubicBezTo>
                    <a:pt x="503" y="134"/>
                    <a:pt x="490" y="115"/>
                    <a:pt x="471" y="102"/>
                  </a:cubicBezTo>
                  <a:cubicBezTo>
                    <a:pt x="442" y="82"/>
                    <a:pt x="406" y="85"/>
                    <a:pt x="387" y="88"/>
                  </a:cubicBezTo>
                  <a:cubicBezTo>
                    <a:pt x="359" y="44"/>
                    <a:pt x="329" y="0"/>
                    <a:pt x="237" y="7"/>
                  </a:cubicBezTo>
                  <a:cubicBezTo>
                    <a:pt x="157" y="12"/>
                    <a:pt x="118" y="73"/>
                    <a:pt x="104" y="113"/>
                  </a:cubicBezTo>
                  <a:cubicBezTo>
                    <a:pt x="21" y="124"/>
                    <a:pt x="0" y="201"/>
                    <a:pt x="1" y="242"/>
                  </a:cubicBezTo>
                  <a:cubicBezTo>
                    <a:pt x="1" y="279"/>
                    <a:pt x="13" y="310"/>
                    <a:pt x="37" y="332"/>
                  </a:cubicBezTo>
                  <a:cubicBezTo>
                    <a:pt x="76" y="368"/>
                    <a:pt x="133" y="372"/>
                    <a:pt x="154" y="372"/>
                  </a:cubicBezTo>
                  <a:cubicBezTo>
                    <a:pt x="157" y="372"/>
                    <a:pt x="200" y="372"/>
                    <a:pt x="200" y="372"/>
                  </a:cubicBezTo>
                  <a:cubicBezTo>
                    <a:pt x="200" y="337"/>
                    <a:pt x="200" y="337"/>
                    <a:pt x="200" y="337"/>
                  </a:cubicBezTo>
                  <a:cubicBezTo>
                    <a:pt x="159" y="337"/>
                    <a:pt x="159" y="337"/>
                    <a:pt x="159" y="337"/>
                  </a:cubicBezTo>
                  <a:cubicBezTo>
                    <a:pt x="158" y="337"/>
                    <a:pt x="96" y="341"/>
                    <a:pt x="61" y="307"/>
                  </a:cubicBezTo>
                  <a:cubicBezTo>
                    <a:pt x="44" y="291"/>
                    <a:pt x="35" y="270"/>
                    <a:pt x="35" y="241"/>
                  </a:cubicBezTo>
                  <a:cubicBezTo>
                    <a:pt x="35" y="237"/>
                    <a:pt x="34" y="150"/>
                    <a:pt x="119" y="146"/>
                  </a:cubicBezTo>
                  <a:cubicBezTo>
                    <a:pt x="132" y="146"/>
                    <a:pt x="132" y="146"/>
                    <a:pt x="132" y="146"/>
                  </a:cubicBezTo>
                  <a:cubicBezTo>
                    <a:pt x="135" y="133"/>
                    <a:pt x="135" y="133"/>
                    <a:pt x="135" y="133"/>
                  </a:cubicBezTo>
                  <a:cubicBezTo>
                    <a:pt x="135" y="132"/>
                    <a:pt x="154" y="47"/>
                    <a:pt x="239" y="41"/>
                  </a:cubicBezTo>
                  <a:cubicBezTo>
                    <a:pt x="314" y="36"/>
                    <a:pt x="333" y="67"/>
                    <a:pt x="360" y="110"/>
                  </a:cubicBezTo>
                  <a:cubicBezTo>
                    <a:pt x="371" y="127"/>
                    <a:pt x="371" y="127"/>
                    <a:pt x="371" y="127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384" y="124"/>
                    <a:pt x="425" y="112"/>
                    <a:pt x="452" y="131"/>
                  </a:cubicBezTo>
                  <a:cubicBezTo>
                    <a:pt x="466" y="140"/>
                    <a:pt x="475" y="157"/>
                    <a:pt x="478" y="180"/>
                  </a:cubicBezTo>
                  <a:cubicBezTo>
                    <a:pt x="480" y="196"/>
                    <a:pt x="480" y="196"/>
                    <a:pt x="480" y="196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35" y="193"/>
                    <a:pt x="559" y="214"/>
                  </a:cubicBezTo>
                  <a:cubicBezTo>
                    <a:pt x="564" y="219"/>
                    <a:pt x="568" y="224"/>
                    <a:pt x="571" y="230"/>
                  </a:cubicBezTo>
                  <a:lnTo>
                    <a:pt x="608" y="2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50"/>
            <p:cNvSpPr>
              <a:spLocks noEditPoints="1"/>
            </p:cNvSpPr>
            <p:nvPr/>
          </p:nvSpPr>
          <p:spPr bwMode="auto">
            <a:xfrm>
              <a:off x="6076950" y="3081338"/>
              <a:ext cx="65088" cy="93663"/>
            </a:xfrm>
            <a:custGeom>
              <a:avLst/>
              <a:gdLst>
                <a:gd name="T0" fmla="*/ 153 w 167"/>
                <a:gd name="T1" fmla="*/ 104 h 237"/>
                <a:gd name="T2" fmla="*/ 153 w 167"/>
                <a:gd name="T3" fmla="*/ 69 h 237"/>
                <a:gd name="T4" fmla="*/ 133 w 167"/>
                <a:gd name="T5" fmla="*/ 20 h 237"/>
                <a:gd name="T6" fmla="*/ 84 w 167"/>
                <a:gd name="T7" fmla="*/ 0 h 237"/>
                <a:gd name="T8" fmla="*/ 84 w 167"/>
                <a:gd name="T9" fmla="*/ 0 h 237"/>
                <a:gd name="T10" fmla="*/ 14 w 167"/>
                <a:gd name="T11" fmla="*/ 69 h 237"/>
                <a:gd name="T12" fmla="*/ 14 w 167"/>
                <a:gd name="T13" fmla="*/ 104 h 237"/>
                <a:gd name="T14" fmla="*/ 0 w 167"/>
                <a:gd name="T15" fmla="*/ 104 h 237"/>
                <a:gd name="T16" fmla="*/ 0 w 167"/>
                <a:gd name="T17" fmla="*/ 237 h 237"/>
                <a:gd name="T18" fmla="*/ 167 w 167"/>
                <a:gd name="T19" fmla="*/ 237 h 237"/>
                <a:gd name="T20" fmla="*/ 167 w 167"/>
                <a:gd name="T21" fmla="*/ 104 h 237"/>
                <a:gd name="T22" fmla="*/ 153 w 167"/>
                <a:gd name="T23" fmla="*/ 104 h 237"/>
                <a:gd name="T24" fmla="*/ 127 w 167"/>
                <a:gd name="T25" fmla="*/ 104 h 237"/>
                <a:gd name="T26" fmla="*/ 40 w 167"/>
                <a:gd name="T27" fmla="*/ 104 h 237"/>
                <a:gd name="T28" fmla="*/ 40 w 167"/>
                <a:gd name="T29" fmla="*/ 69 h 237"/>
                <a:gd name="T30" fmla="*/ 84 w 167"/>
                <a:gd name="T31" fmla="*/ 26 h 237"/>
                <a:gd name="T32" fmla="*/ 84 w 167"/>
                <a:gd name="T33" fmla="*/ 26 h 237"/>
                <a:gd name="T34" fmla="*/ 114 w 167"/>
                <a:gd name="T35" fmla="*/ 38 h 237"/>
                <a:gd name="T36" fmla="*/ 127 w 167"/>
                <a:gd name="T37" fmla="*/ 69 h 237"/>
                <a:gd name="T38" fmla="*/ 127 w 167"/>
                <a:gd name="T39" fmla="*/ 10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7" h="237">
                  <a:moveTo>
                    <a:pt x="153" y="104"/>
                  </a:moveTo>
                  <a:cubicBezTo>
                    <a:pt x="153" y="69"/>
                    <a:pt x="153" y="69"/>
                    <a:pt x="153" y="69"/>
                  </a:cubicBezTo>
                  <a:cubicBezTo>
                    <a:pt x="153" y="51"/>
                    <a:pt x="146" y="33"/>
                    <a:pt x="133" y="20"/>
                  </a:cubicBezTo>
                  <a:cubicBezTo>
                    <a:pt x="120" y="7"/>
                    <a:pt x="102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45" y="0"/>
                    <a:pt x="14" y="31"/>
                    <a:pt x="14" y="69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104"/>
                    <a:pt x="167" y="104"/>
                    <a:pt x="167" y="104"/>
                  </a:cubicBezTo>
                  <a:lnTo>
                    <a:pt x="153" y="104"/>
                  </a:lnTo>
                  <a:close/>
                  <a:moveTo>
                    <a:pt x="127" y="104"/>
                  </a:moveTo>
                  <a:cubicBezTo>
                    <a:pt x="40" y="104"/>
                    <a:pt x="40" y="104"/>
                    <a:pt x="40" y="104"/>
                  </a:cubicBezTo>
                  <a:cubicBezTo>
                    <a:pt x="40" y="69"/>
                    <a:pt x="40" y="69"/>
                    <a:pt x="40" y="69"/>
                  </a:cubicBezTo>
                  <a:cubicBezTo>
                    <a:pt x="40" y="45"/>
                    <a:pt x="60" y="26"/>
                    <a:pt x="84" y="2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95" y="26"/>
                    <a:pt x="106" y="30"/>
                    <a:pt x="114" y="38"/>
                  </a:cubicBezTo>
                  <a:cubicBezTo>
                    <a:pt x="122" y="47"/>
                    <a:pt x="127" y="58"/>
                    <a:pt x="127" y="69"/>
                  </a:cubicBezTo>
                  <a:lnTo>
                    <a:pt x="127" y="10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51"/>
            <p:cNvSpPr>
              <a:spLocks noEditPoints="1"/>
            </p:cNvSpPr>
            <p:nvPr/>
          </p:nvSpPr>
          <p:spPr bwMode="auto">
            <a:xfrm>
              <a:off x="5989638" y="3043238"/>
              <a:ext cx="239713" cy="196850"/>
            </a:xfrm>
            <a:custGeom>
              <a:avLst/>
              <a:gdLst>
                <a:gd name="T0" fmla="*/ 0 w 151"/>
                <a:gd name="T1" fmla="*/ 106 h 124"/>
                <a:gd name="T2" fmla="*/ 51 w 151"/>
                <a:gd name="T3" fmla="*/ 106 h 124"/>
                <a:gd name="T4" fmla="*/ 51 w 151"/>
                <a:gd name="T5" fmla="*/ 117 h 124"/>
                <a:gd name="T6" fmla="*/ 37 w 151"/>
                <a:gd name="T7" fmla="*/ 117 h 124"/>
                <a:gd name="T8" fmla="*/ 37 w 151"/>
                <a:gd name="T9" fmla="*/ 124 h 124"/>
                <a:gd name="T10" fmla="*/ 114 w 151"/>
                <a:gd name="T11" fmla="*/ 124 h 124"/>
                <a:gd name="T12" fmla="*/ 114 w 151"/>
                <a:gd name="T13" fmla="*/ 117 h 124"/>
                <a:gd name="T14" fmla="*/ 100 w 151"/>
                <a:gd name="T15" fmla="*/ 117 h 124"/>
                <a:gd name="T16" fmla="*/ 100 w 151"/>
                <a:gd name="T17" fmla="*/ 106 h 124"/>
                <a:gd name="T18" fmla="*/ 151 w 151"/>
                <a:gd name="T19" fmla="*/ 106 h 124"/>
                <a:gd name="T20" fmla="*/ 151 w 151"/>
                <a:gd name="T21" fmla="*/ 0 h 124"/>
                <a:gd name="T22" fmla="*/ 0 w 151"/>
                <a:gd name="T23" fmla="*/ 0 h 124"/>
                <a:gd name="T24" fmla="*/ 0 w 151"/>
                <a:gd name="T25" fmla="*/ 106 h 124"/>
                <a:gd name="T26" fmla="*/ 8 w 151"/>
                <a:gd name="T27" fmla="*/ 98 h 124"/>
                <a:gd name="T28" fmla="*/ 8 w 151"/>
                <a:gd name="T29" fmla="*/ 9 h 124"/>
                <a:gd name="T30" fmla="*/ 143 w 151"/>
                <a:gd name="T31" fmla="*/ 9 h 124"/>
                <a:gd name="T32" fmla="*/ 143 w 151"/>
                <a:gd name="T33" fmla="*/ 98 h 124"/>
                <a:gd name="T34" fmla="*/ 8 w 151"/>
                <a:gd name="T35" fmla="*/ 9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1" h="124">
                  <a:moveTo>
                    <a:pt x="0" y="106"/>
                  </a:moveTo>
                  <a:lnTo>
                    <a:pt x="51" y="106"/>
                  </a:lnTo>
                  <a:lnTo>
                    <a:pt x="51" y="117"/>
                  </a:lnTo>
                  <a:lnTo>
                    <a:pt x="37" y="117"/>
                  </a:lnTo>
                  <a:lnTo>
                    <a:pt x="37" y="124"/>
                  </a:lnTo>
                  <a:lnTo>
                    <a:pt x="114" y="124"/>
                  </a:lnTo>
                  <a:lnTo>
                    <a:pt x="114" y="117"/>
                  </a:lnTo>
                  <a:lnTo>
                    <a:pt x="100" y="117"/>
                  </a:lnTo>
                  <a:lnTo>
                    <a:pt x="100" y="106"/>
                  </a:lnTo>
                  <a:lnTo>
                    <a:pt x="151" y="106"/>
                  </a:lnTo>
                  <a:lnTo>
                    <a:pt x="151" y="0"/>
                  </a:lnTo>
                  <a:lnTo>
                    <a:pt x="0" y="0"/>
                  </a:lnTo>
                  <a:lnTo>
                    <a:pt x="0" y="106"/>
                  </a:lnTo>
                  <a:close/>
                  <a:moveTo>
                    <a:pt x="8" y="98"/>
                  </a:moveTo>
                  <a:lnTo>
                    <a:pt x="8" y="9"/>
                  </a:lnTo>
                  <a:lnTo>
                    <a:pt x="143" y="9"/>
                  </a:lnTo>
                  <a:lnTo>
                    <a:pt x="143" y="98"/>
                  </a:lnTo>
                  <a:lnTo>
                    <a:pt x="8" y="9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858963" y="2955156"/>
            <a:ext cx="346075" cy="260350"/>
            <a:chOff x="1858963" y="2963863"/>
            <a:chExt cx="346075" cy="260350"/>
          </a:xfrm>
        </p:grpSpPr>
        <p:sp>
          <p:nvSpPr>
            <p:cNvPr id="662" name="Freeform 152"/>
            <p:cNvSpPr>
              <a:spLocks/>
            </p:cNvSpPr>
            <p:nvPr/>
          </p:nvSpPr>
          <p:spPr bwMode="auto">
            <a:xfrm>
              <a:off x="1871663" y="2997200"/>
              <a:ext cx="273050" cy="171450"/>
            </a:xfrm>
            <a:custGeom>
              <a:avLst/>
              <a:gdLst>
                <a:gd name="T0" fmla="*/ 537 w 688"/>
                <a:gd name="T1" fmla="*/ 422 h 433"/>
                <a:gd name="T2" fmla="*/ 688 w 688"/>
                <a:gd name="T3" fmla="*/ 272 h 433"/>
                <a:gd name="T4" fmla="*/ 688 w 688"/>
                <a:gd name="T5" fmla="*/ 272 h 433"/>
                <a:gd name="T6" fmla="*/ 688 w 688"/>
                <a:gd name="T7" fmla="*/ 0 h 433"/>
                <a:gd name="T8" fmla="*/ 0 w 688"/>
                <a:gd name="T9" fmla="*/ 0 h 433"/>
                <a:gd name="T10" fmla="*/ 0 w 688"/>
                <a:gd name="T11" fmla="*/ 433 h 433"/>
                <a:gd name="T12" fmla="*/ 538 w 688"/>
                <a:gd name="T13" fmla="*/ 433 h 433"/>
                <a:gd name="T14" fmla="*/ 537 w 688"/>
                <a:gd name="T15" fmla="*/ 42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8" h="433">
                  <a:moveTo>
                    <a:pt x="537" y="422"/>
                  </a:moveTo>
                  <a:cubicBezTo>
                    <a:pt x="537" y="339"/>
                    <a:pt x="605" y="272"/>
                    <a:pt x="688" y="272"/>
                  </a:cubicBezTo>
                  <a:cubicBezTo>
                    <a:pt x="688" y="272"/>
                    <a:pt x="688" y="272"/>
                    <a:pt x="688" y="272"/>
                  </a:cubicBezTo>
                  <a:cubicBezTo>
                    <a:pt x="688" y="0"/>
                    <a:pt x="688" y="0"/>
                    <a:pt x="6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538" y="433"/>
                    <a:pt x="538" y="433"/>
                    <a:pt x="538" y="433"/>
                  </a:cubicBezTo>
                  <a:cubicBezTo>
                    <a:pt x="538" y="429"/>
                    <a:pt x="537" y="425"/>
                    <a:pt x="537" y="4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Rectangle 153"/>
            <p:cNvSpPr>
              <a:spLocks noChangeArrowheads="1"/>
            </p:cNvSpPr>
            <p:nvPr/>
          </p:nvSpPr>
          <p:spPr bwMode="auto">
            <a:xfrm>
              <a:off x="2133600" y="2976563"/>
              <a:ext cx="11113" cy="9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Rectangle 154"/>
            <p:cNvSpPr>
              <a:spLocks noChangeArrowheads="1"/>
            </p:cNvSpPr>
            <p:nvPr/>
          </p:nvSpPr>
          <p:spPr bwMode="auto">
            <a:xfrm>
              <a:off x="1873250" y="2978150"/>
              <a:ext cx="98425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155"/>
            <p:cNvSpPr>
              <a:spLocks/>
            </p:cNvSpPr>
            <p:nvPr/>
          </p:nvSpPr>
          <p:spPr bwMode="auto">
            <a:xfrm>
              <a:off x="2008188" y="2997200"/>
              <a:ext cx="136525" cy="171450"/>
            </a:xfrm>
            <a:custGeom>
              <a:avLst/>
              <a:gdLst>
                <a:gd name="T0" fmla="*/ 345 w 345"/>
                <a:gd name="T1" fmla="*/ 0 h 433"/>
                <a:gd name="T2" fmla="*/ 0 w 345"/>
                <a:gd name="T3" fmla="*/ 0 h 433"/>
                <a:gd name="T4" fmla="*/ 345 w 345"/>
                <a:gd name="T5" fmla="*/ 0 h 433"/>
                <a:gd name="T6" fmla="*/ 345 w 345"/>
                <a:gd name="T7" fmla="*/ 272 h 433"/>
                <a:gd name="T8" fmla="*/ 345 w 345"/>
                <a:gd name="T9" fmla="*/ 272 h 433"/>
                <a:gd name="T10" fmla="*/ 194 w 345"/>
                <a:gd name="T11" fmla="*/ 422 h 433"/>
                <a:gd name="T12" fmla="*/ 195 w 345"/>
                <a:gd name="T13" fmla="*/ 433 h 433"/>
                <a:gd name="T14" fmla="*/ 345 w 345"/>
                <a:gd name="T15" fmla="*/ 433 h 433"/>
                <a:gd name="T16" fmla="*/ 345 w 345"/>
                <a:gd name="T17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5" h="433">
                  <a:moveTo>
                    <a:pt x="3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45" y="0"/>
                    <a:pt x="345" y="0"/>
                    <a:pt x="345" y="0"/>
                  </a:cubicBezTo>
                  <a:cubicBezTo>
                    <a:pt x="345" y="272"/>
                    <a:pt x="345" y="272"/>
                    <a:pt x="345" y="272"/>
                  </a:cubicBezTo>
                  <a:cubicBezTo>
                    <a:pt x="345" y="272"/>
                    <a:pt x="345" y="272"/>
                    <a:pt x="345" y="272"/>
                  </a:cubicBezTo>
                  <a:cubicBezTo>
                    <a:pt x="262" y="272"/>
                    <a:pt x="194" y="339"/>
                    <a:pt x="194" y="422"/>
                  </a:cubicBezTo>
                  <a:cubicBezTo>
                    <a:pt x="194" y="425"/>
                    <a:pt x="195" y="429"/>
                    <a:pt x="195" y="433"/>
                  </a:cubicBezTo>
                  <a:cubicBezTo>
                    <a:pt x="345" y="433"/>
                    <a:pt x="345" y="433"/>
                    <a:pt x="345" y="433"/>
                  </a:cubicBezTo>
                  <a:cubicBezTo>
                    <a:pt x="345" y="0"/>
                    <a:pt x="345" y="0"/>
                    <a:pt x="34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56"/>
            <p:cNvSpPr>
              <a:spLocks/>
            </p:cNvSpPr>
            <p:nvPr/>
          </p:nvSpPr>
          <p:spPr bwMode="auto">
            <a:xfrm>
              <a:off x="2008188" y="2997200"/>
              <a:ext cx="136525" cy="171450"/>
            </a:xfrm>
            <a:custGeom>
              <a:avLst/>
              <a:gdLst>
                <a:gd name="T0" fmla="*/ 345 w 345"/>
                <a:gd name="T1" fmla="*/ 0 h 433"/>
                <a:gd name="T2" fmla="*/ 0 w 345"/>
                <a:gd name="T3" fmla="*/ 0 h 433"/>
                <a:gd name="T4" fmla="*/ 0 w 345"/>
                <a:gd name="T5" fmla="*/ 433 h 433"/>
                <a:gd name="T6" fmla="*/ 195 w 345"/>
                <a:gd name="T7" fmla="*/ 433 h 433"/>
                <a:gd name="T8" fmla="*/ 194 w 345"/>
                <a:gd name="T9" fmla="*/ 422 h 433"/>
                <a:gd name="T10" fmla="*/ 345 w 345"/>
                <a:gd name="T11" fmla="*/ 272 h 433"/>
                <a:gd name="T12" fmla="*/ 345 w 345"/>
                <a:gd name="T13" fmla="*/ 272 h 433"/>
                <a:gd name="T14" fmla="*/ 345 w 345"/>
                <a:gd name="T15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5" h="433">
                  <a:moveTo>
                    <a:pt x="3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195" y="433"/>
                    <a:pt x="195" y="433"/>
                    <a:pt x="195" y="433"/>
                  </a:cubicBezTo>
                  <a:cubicBezTo>
                    <a:pt x="195" y="429"/>
                    <a:pt x="194" y="425"/>
                    <a:pt x="194" y="422"/>
                  </a:cubicBezTo>
                  <a:cubicBezTo>
                    <a:pt x="194" y="339"/>
                    <a:pt x="262" y="272"/>
                    <a:pt x="345" y="272"/>
                  </a:cubicBezTo>
                  <a:cubicBezTo>
                    <a:pt x="345" y="272"/>
                    <a:pt x="345" y="272"/>
                    <a:pt x="345" y="272"/>
                  </a:cubicBezTo>
                  <a:cubicBezTo>
                    <a:pt x="345" y="0"/>
                    <a:pt x="345" y="0"/>
                    <a:pt x="34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157"/>
            <p:cNvSpPr>
              <a:spLocks noEditPoints="1"/>
            </p:cNvSpPr>
            <p:nvPr/>
          </p:nvSpPr>
          <p:spPr bwMode="auto">
            <a:xfrm>
              <a:off x="1858963" y="2963863"/>
              <a:ext cx="300038" cy="219075"/>
            </a:xfrm>
            <a:custGeom>
              <a:avLst/>
              <a:gdLst>
                <a:gd name="T0" fmla="*/ 189 w 189"/>
                <a:gd name="T1" fmla="*/ 12 h 138"/>
                <a:gd name="T2" fmla="*/ 189 w 189"/>
                <a:gd name="T3" fmla="*/ 0 h 138"/>
                <a:gd name="T4" fmla="*/ 0 w 189"/>
                <a:gd name="T5" fmla="*/ 0 h 138"/>
                <a:gd name="T6" fmla="*/ 0 w 189"/>
                <a:gd name="T7" fmla="*/ 12 h 138"/>
                <a:gd name="T8" fmla="*/ 0 w 189"/>
                <a:gd name="T9" fmla="*/ 12 h 138"/>
                <a:gd name="T10" fmla="*/ 0 w 189"/>
                <a:gd name="T11" fmla="*/ 138 h 138"/>
                <a:gd name="T12" fmla="*/ 189 w 189"/>
                <a:gd name="T13" fmla="*/ 138 h 138"/>
                <a:gd name="T14" fmla="*/ 189 w 189"/>
                <a:gd name="T15" fmla="*/ 12 h 138"/>
                <a:gd name="T16" fmla="*/ 189 w 189"/>
                <a:gd name="T17" fmla="*/ 12 h 138"/>
                <a:gd name="T18" fmla="*/ 173 w 189"/>
                <a:gd name="T19" fmla="*/ 8 h 138"/>
                <a:gd name="T20" fmla="*/ 180 w 189"/>
                <a:gd name="T21" fmla="*/ 8 h 138"/>
                <a:gd name="T22" fmla="*/ 180 w 189"/>
                <a:gd name="T23" fmla="*/ 14 h 138"/>
                <a:gd name="T24" fmla="*/ 173 w 189"/>
                <a:gd name="T25" fmla="*/ 14 h 138"/>
                <a:gd name="T26" fmla="*/ 173 w 189"/>
                <a:gd name="T27" fmla="*/ 8 h 138"/>
                <a:gd name="T28" fmla="*/ 9 w 189"/>
                <a:gd name="T29" fmla="*/ 9 h 138"/>
                <a:gd name="T30" fmla="*/ 71 w 189"/>
                <a:gd name="T31" fmla="*/ 9 h 138"/>
                <a:gd name="T32" fmla="*/ 71 w 189"/>
                <a:gd name="T33" fmla="*/ 13 h 138"/>
                <a:gd name="T34" fmla="*/ 9 w 189"/>
                <a:gd name="T35" fmla="*/ 13 h 138"/>
                <a:gd name="T36" fmla="*/ 9 w 189"/>
                <a:gd name="T37" fmla="*/ 9 h 138"/>
                <a:gd name="T38" fmla="*/ 180 w 189"/>
                <a:gd name="T39" fmla="*/ 129 h 138"/>
                <a:gd name="T40" fmla="*/ 8 w 189"/>
                <a:gd name="T41" fmla="*/ 129 h 138"/>
                <a:gd name="T42" fmla="*/ 8 w 189"/>
                <a:gd name="T43" fmla="*/ 21 h 138"/>
                <a:gd name="T44" fmla="*/ 180 w 189"/>
                <a:gd name="T45" fmla="*/ 21 h 138"/>
                <a:gd name="T46" fmla="*/ 180 w 189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2"/>
                  </a:moveTo>
                  <a:lnTo>
                    <a:pt x="189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2"/>
                  </a:lnTo>
                  <a:lnTo>
                    <a:pt x="189" y="12"/>
                  </a:lnTo>
                  <a:close/>
                  <a:moveTo>
                    <a:pt x="173" y="8"/>
                  </a:moveTo>
                  <a:lnTo>
                    <a:pt x="180" y="8"/>
                  </a:lnTo>
                  <a:lnTo>
                    <a:pt x="180" y="14"/>
                  </a:lnTo>
                  <a:lnTo>
                    <a:pt x="173" y="14"/>
                  </a:lnTo>
                  <a:lnTo>
                    <a:pt x="173" y="8"/>
                  </a:lnTo>
                  <a:close/>
                  <a:moveTo>
                    <a:pt x="9" y="9"/>
                  </a:moveTo>
                  <a:lnTo>
                    <a:pt x="71" y="9"/>
                  </a:lnTo>
                  <a:lnTo>
                    <a:pt x="71" y="13"/>
                  </a:lnTo>
                  <a:lnTo>
                    <a:pt x="9" y="13"/>
                  </a:lnTo>
                  <a:lnTo>
                    <a:pt x="9" y="9"/>
                  </a:lnTo>
                  <a:close/>
                  <a:moveTo>
                    <a:pt x="180" y="129"/>
                  </a:moveTo>
                  <a:lnTo>
                    <a:pt x="8" y="129"/>
                  </a:lnTo>
                  <a:lnTo>
                    <a:pt x="8" y="21"/>
                  </a:lnTo>
                  <a:lnTo>
                    <a:pt x="180" y="21"/>
                  </a:lnTo>
                  <a:lnTo>
                    <a:pt x="180" y="1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58"/>
            <p:cNvSpPr>
              <a:spLocks noEditPoints="1"/>
            </p:cNvSpPr>
            <p:nvPr/>
          </p:nvSpPr>
          <p:spPr bwMode="auto">
            <a:xfrm>
              <a:off x="1952625" y="3024188"/>
              <a:ext cx="112713" cy="111125"/>
            </a:xfrm>
            <a:custGeom>
              <a:avLst/>
              <a:gdLst>
                <a:gd name="T0" fmla="*/ 0 w 283"/>
                <a:gd name="T1" fmla="*/ 142 h 283"/>
                <a:gd name="T2" fmla="*/ 283 w 283"/>
                <a:gd name="T3" fmla="*/ 142 h 283"/>
                <a:gd name="T4" fmla="*/ 18 w 283"/>
                <a:gd name="T5" fmla="*/ 155 h 283"/>
                <a:gd name="T6" fmla="*/ 78 w 283"/>
                <a:gd name="T7" fmla="*/ 198 h 283"/>
                <a:gd name="T8" fmla="*/ 18 w 283"/>
                <a:gd name="T9" fmla="*/ 155 h 283"/>
                <a:gd name="T10" fmla="*/ 197 w 283"/>
                <a:gd name="T11" fmla="*/ 138 h 283"/>
                <a:gd name="T12" fmla="*/ 148 w 283"/>
                <a:gd name="T13" fmla="*/ 95 h 283"/>
                <a:gd name="T14" fmla="*/ 196 w 283"/>
                <a:gd name="T15" fmla="*/ 129 h 283"/>
                <a:gd name="T16" fmla="*/ 148 w 283"/>
                <a:gd name="T17" fmla="*/ 25 h 283"/>
                <a:gd name="T18" fmla="*/ 148 w 283"/>
                <a:gd name="T19" fmla="*/ 78 h 283"/>
                <a:gd name="T20" fmla="*/ 98 w 283"/>
                <a:gd name="T21" fmla="*/ 78 h 283"/>
                <a:gd name="T22" fmla="*/ 131 w 283"/>
                <a:gd name="T23" fmla="*/ 78 h 283"/>
                <a:gd name="T24" fmla="*/ 131 w 283"/>
                <a:gd name="T25" fmla="*/ 138 h 283"/>
                <a:gd name="T26" fmla="*/ 85 w 283"/>
                <a:gd name="T27" fmla="*/ 129 h 283"/>
                <a:gd name="T28" fmla="*/ 131 w 283"/>
                <a:gd name="T29" fmla="*/ 95 h 283"/>
                <a:gd name="T30" fmla="*/ 67 w 283"/>
                <a:gd name="T31" fmla="*/ 138 h 283"/>
                <a:gd name="T32" fmla="*/ 26 w 283"/>
                <a:gd name="T33" fmla="*/ 95 h 283"/>
                <a:gd name="T34" fmla="*/ 67 w 283"/>
                <a:gd name="T35" fmla="*/ 128 h 283"/>
                <a:gd name="T36" fmla="*/ 131 w 283"/>
                <a:gd name="T37" fmla="*/ 155 h 283"/>
                <a:gd name="T38" fmla="*/ 97 w 283"/>
                <a:gd name="T39" fmla="*/ 198 h 283"/>
                <a:gd name="T40" fmla="*/ 131 w 283"/>
                <a:gd name="T41" fmla="*/ 215 h 283"/>
                <a:gd name="T42" fmla="*/ 105 w 283"/>
                <a:gd name="T43" fmla="*/ 215 h 283"/>
                <a:gd name="T44" fmla="*/ 148 w 283"/>
                <a:gd name="T45" fmla="*/ 215 h 283"/>
                <a:gd name="T46" fmla="*/ 148 w 283"/>
                <a:gd name="T47" fmla="*/ 255 h 283"/>
                <a:gd name="T48" fmla="*/ 148 w 283"/>
                <a:gd name="T49" fmla="*/ 198 h 283"/>
                <a:gd name="T50" fmla="*/ 196 w 283"/>
                <a:gd name="T51" fmla="*/ 155 h 283"/>
                <a:gd name="T52" fmla="*/ 148 w 283"/>
                <a:gd name="T53" fmla="*/ 198 h 283"/>
                <a:gd name="T54" fmla="*/ 265 w 283"/>
                <a:gd name="T55" fmla="*/ 155 h 283"/>
                <a:gd name="T56" fmla="*/ 203 w 283"/>
                <a:gd name="T57" fmla="*/ 198 h 283"/>
                <a:gd name="T58" fmla="*/ 214 w 283"/>
                <a:gd name="T59" fmla="*/ 138 h 283"/>
                <a:gd name="T60" fmla="*/ 208 w 283"/>
                <a:gd name="T61" fmla="*/ 95 h 283"/>
                <a:gd name="T62" fmla="*/ 265 w 283"/>
                <a:gd name="T63" fmla="*/ 138 h 283"/>
                <a:gd name="T64" fmla="*/ 248 w 283"/>
                <a:gd name="T65" fmla="*/ 78 h 283"/>
                <a:gd name="T66" fmla="*/ 167 w 283"/>
                <a:gd name="T67" fmla="*/ 20 h 283"/>
                <a:gd name="T68" fmla="*/ 113 w 283"/>
                <a:gd name="T69" fmla="*/ 21 h 283"/>
                <a:gd name="T70" fmla="*/ 35 w 283"/>
                <a:gd name="T71" fmla="*/ 78 h 283"/>
                <a:gd name="T72" fmla="*/ 41 w 283"/>
                <a:gd name="T73" fmla="*/ 215 h 283"/>
                <a:gd name="T74" fmla="*/ 117 w 283"/>
                <a:gd name="T75" fmla="*/ 263 h 283"/>
                <a:gd name="T76" fmla="*/ 163 w 283"/>
                <a:gd name="T77" fmla="*/ 264 h 283"/>
                <a:gd name="T78" fmla="*/ 241 w 283"/>
                <a:gd name="T79" fmla="*/ 215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3" h="283">
                  <a:moveTo>
                    <a:pt x="141" y="0"/>
                  </a:moveTo>
                  <a:cubicBezTo>
                    <a:pt x="63" y="0"/>
                    <a:pt x="0" y="63"/>
                    <a:pt x="0" y="142"/>
                  </a:cubicBezTo>
                  <a:cubicBezTo>
                    <a:pt x="0" y="220"/>
                    <a:pt x="63" y="283"/>
                    <a:pt x="141" y="283"/>
                  </a:cubicBezTo>
                  <a:cubicBezTo>
                    <a:pt x="219" y="283"/>
                    <a:pt x="283" y="220"/>
                    <a:pt x="283" y="142"/>
                  </a:cubicBezTo>
                  <a:cubicBezTo>
                    <a:pt x="283" y="63"/>
                    <a:pt x="219" y="0"/>
                    <a:pt x="141" y="0"/>
                  </a:cubicBezTo>
                  <a:close/>
                  <a:moveTo>
                    <a:pt x="18" y="155"/>
                  </a:moveTo>
                  <a:cubicBezTo>
                    <a:pt x="68" y="155"/>
                    <a:pt x="68" y="155"/>
                    <a:pt x="68" y="155"/>
                  </a:cubicBezTo>
                  <a:cubicBezTo>
                    <a:pt x="69" y="169"/>
                    <a:pt x="73" y="183"/>
                    <a:pt x="78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4" y="184"/>
                    <a:pt x="19" y="170"/>
                    <a:pt x="18" y="155"/>
                  </a:cubicBezTo>
                  <a:close/>
                  <a:moveTo>
                    <a:pt x="196" y="129"/>
                  </a:moveTo>
                  <a:cubicBezTo>
                    <a:pt x="196" y="132"/>
                    <a:pt x="197" y="135"/>
                    <a:pt x="197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3" y="105"/>
                    <a:pt x="195" y="117"/>
                    <a:pt x="196" y="129"/>
                  </a:cubicBezTo>
                  <a:close/>
                  <a:moveTo>
                    <a:pt x="148" y="78"/>
                  </a:moveTo>
                  <a:cubicBezTo>
                    <a:pt x="148" y="25"/>
                    <a:pt x="148" y="25"/>
                    <a:pt x="148" y="25"/>
                  </a:cubicBezTo>
                  <a:cubicBezTo>
                    <a:pt x="157" y="35"/>
                    <a:pt x="172" y="53"/>
                    <a:pt x="183" y="78"/>
                  </a:cubicBezTo>
                  <a:lnTo>
                    <a:pt x="148" y="78"/>
                  </a:lnTo>
                  <a:close/>
                  <a:moveTo>
                    <a:pt x="131" y="78"/>
                  </a:moveTo>
                  <a:cubicBezTo>
                    <a:pt x="98" y="78"/>
                    <a:pt x="98" y="78"/>
                    <a:pt x="98" y="78"/>
                  </a:cubicBezTo>
                  <a:cubicBezTo>
                    <a:pt x="108" y="55"/>
                    <a:pt x="122" y="37"/>
                    <a:pt x="131" y="27"/>
                  </a:cubicBezTo>
                  <a:lnTo>
                    <a:pt x="131" y="78"/>
                  </a:lnTo>
                  <a:close/>
                  <a:moveTo>
                    <a:pt x="131" y="95"/>
                  </a:moveTo>
                  <a:cubicBezTo>
                    <a:pt x="131" y="138"/>
                    <a:pt x="131" y="138"/>
                    <a:pt x="131" y="138"/>
                  </a:cubicBezTo>
                  <a:cubicBezTo>
                    <a:pt x="84" y="138"/>
                    <a:pt x="84" y="138"/>
                    <a:pt x="84" y="138"/>
                  </a:cubicBezTo>
                  <a:cubicBezTo>
                    <a:pt x="84" y="135"/>
                    <a:pt x="84" y="132"/>
                    <a:pt x="85" y="129"/>
                  </a:cubicBezTo>
                  <a:cubicBezTo>
                    <a:pt x="85" y="117"/>
                    <a:pt x="88" y="105"/>
                    <a:pt x="91" y="95"/>
                  </a:cubicBezTo>
                  <a:lnTo>
                    <a:pt x="131" y="95"/>
                  </a:lnTo>
                  <a:close/>
                  <a:moveTo>
                    <a:pt x="67" y="128"/>
                  </a:moveTo>
                  <a:cubicBezTo>
                    <a:pt x="67" y="131"/>
                    <a:pt x="67" y="134"/>
                    <a:pt x="67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8" y="122"/>
                    <a:pt x="21" y="108"/>
                    <a:pt x="26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0" y="105"/>
                    <a:pt x="68" y="116"/>
                    <a:pt x="67" y="128"/>
                  </a:cubicBezTo>
                  <a:close/>
                  <a:moveTo>
                    <a:pt x="85" y="155"/>
                  </a:moveTo>
                  <a:cubicBezTo>
                    <a:pt x="131" y="155"/>
                    <a:pt x="131" y="155"/>
                    <a:pt x="131" y="155"/>
                  </a:cubicBezTo>
                  <a:cubicBezTo>
                    <a:pt x="131" y="198"/>
                    <a:pt x="131" y="198"/>
                    <a:pt x="131" y="198"/>
                  </a:cubicBezTo>
                  <a:cubicBezTo>
                    <a:pt x="97" y="198"/>
                    <a:pt x="97" y="198"/>
                    <a:pt x="97" y="198"/>
                  </a:cubicBezTo>
                  <a:cubicBezTo>
                    <a:pt x="91" y="183"/>
                    <a:pt x="87" y="169"/>
                    <a:pt x="85" y="155"/>
                  </a:cubicBezTo>
                  <a:close/>
                  <a:moveTo>
                    <a:pt x="131" y="215"/>
                  </a:moveTo>
                  <a:cubicBezTo>
                    <a:pt x="131" y="253"/>
                    <a:pt x="131" y="253"/>
                    <a:pt x="131" y="253"/>
                  </a:cubicBezTo>
                  <a:cubicBezTo>
                    <a:pt x="121" y="240"/>
                    <a:pt x="112" y="227"/>
                    <a:pt x="105" y="215"/>
                  </a:cubicBezTo>
                  <a:lnTo>
                    <a:pt x="131" y="215"/>
                  </a:lnTo>
                  <a:close/>
                  <a:moveTo>
                    <a:pt x="148" y="215"/>
                  </a:moveTo>
                  <a:cubicBezTo>
                    <a:pt x="176" y="215"/>
                    <a:pt x="176" y="215"/>
                    <a:pt x="176" y="215"/>
                  </a:cubicBezTo>
                  <a:cubicBezTo>
                    <a:pt x="169" y="228"/>
                    <a:pt x="159" y="242"/>
                    <a:pt x="148" y="255"/>
                  </a:cubicBezTo>
                  <a:lnTo>
                    <a:pt x="148" y="215"/>
                  </a:lnTo>
                  <a:close/>
                  <a:moveTo>
                    <a:pt x="148" y="198"/>
                  </a:moveTo>
                  <a:cubicBezTo>
                    <a:pt x="148" y="155"/>
                    <a:pt x="148" y="155"/>
                    <a:pt x="148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4" y="169"/>
                    <a:pt x="190" y="183"/>
                    <a:pt x="184" y="198"/>
                  </a:cubicBezTo>
                  <a:lnTo>
                    <a:pt x="148" y="198"/>
                  </a:lnTo>
                  <a:close/>
                  <a:moveTo>
                    <a:pt x="213" y="155"/>
                  </a:moveTo>
                  <a:cubicBezTo>
                    <a:pt x="265" y="155"/>
                    <a:pt x="265" y="155"/>
                    <a:pt x="265" y="155"/>
                  </a:cubicBezTo>
                  <a:cubicBezTo>
                    <a:pt x="263" y="170"/>
                    <a:pt x="259" y="184"/>
                    <a:pt x="252" y="198"/>
                  </a:cubicBezTo>
                  <a:cubicBezTo>
                    <a:pt x="203" y="198"/>
                    <a:pt x="203" y="198"/>
                    <a:pt x="203" y="198"/>
                  </a:cubicBezTo>
                  <a:cubicBezTo>
                    <a:pt x="208" y="183"/>
                    <a:pt x="211" y="169"/>
                    <a:pt x="213" y="155"/>
                  </a:cubicBezTo>
                  <a:close/>
                  <a:moveTo>
                    <a:pt x="214" y="138"/>
                  </a:moveTo>
                  <a:cubicBezTo>
                    <a:pt x="214" y="134"/>
                    <a:pt x="214" y="131"/>
                    <a:pt x="214" y="128"/>
                  </a:cubicBezTo>
                  <a:cubicBezTo>
                    <a:pt x="213" y="116"/>
                    <a:pt x="211" y="105"/>
                    <a:pt x="208" y="95"/>
                  </a:cubicBezTo>
                  <a:cubicBezTo>
                    <a:pt x="256" y="95"/>
                    <a:pt x="256" y="95"/>
                    <a:pt x="256" y="95"/>
                  </a:cubicBezTo>
                  <a:cubicBezTo>
                    <a:pt x="262" y="108"/>
                    <a:pt x="265" y="122"/>
                    <a:pt x="265" y="138"/>
                  </a:cubicBezTo>
                  <a:lnTo>
                    <a:pt x="214" y="138"/>
                  </a:lnTo>
                  <a:close/>
                  <a:moveTo>
                    <a:pt x="248" y="78"/>
                  </a:moveTo>
                  <a:cubicBezTo>
                    <a:pt x="202" y="78"/>
                    <a:pt x="202" y="78"/>
                    <a:pt x="202" y="78"/>
                  </a:cubicBezTo>
                  <a:cubicBezTo>
                    <a:pt x="192" y="52"/>
                    <a:pt x="178" y="33"/>
                    <a:pt x="167" y="20"/>
                  </a:cubicBezTo>
                  <a:cubicBezTo>
                    <a:pt x="201" y="27"/>
                    <a:pt x="230" y="48"/>
                    <a:pt x="248" y="78"/>
                  </a:cubicBezTo>
                  <a:close/>
                  <a:moveTo>
                    <a:pt x="113" y="21"/>
                  </a:moveTo>
                  <a:cubicBezTo>
                    <a:pt x="103" y="33"/>
                    <a:pt x="88" y="53"/>
                    <a:pt x="79" y="78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52" y="49"/>
                    <a:pt x="80" y="28"/>
                    <a:pt x="113" y="21"/>
                  </a:cubicBezTo>
                  <a:close/>
                  <a:moveTo>
                    <a:pt x="41" y="215"/>
                  </a:moveTo>
                  <a:cubicBezTo>
                    <a:pt x="86" y="215"/>
                    <a:pt x="86" y="215"/>
                    <a:pt x="86" y="215"/>
                  </a:cubicBezTo>
                  <a:cubicBezTo>
                    <a:pt x="94" y="231"/>
                    <a:pt x="104" y="247"/>
                    <a:pt x="117" y="263"/>
                  </a:cubicBezTo>
                  <a:cubicBezTo>
                    <a:pt x="86" y="257"/>
                    <a:pt x="59" y="240"/>
                    <a:pt x="41" y="215"/>
                  </a:cubicBezTo>
                  <a:close/>
                  <a:moveTo>
                    <a:pt x="163" y="264"/>
                  </a:moveTo>
                  <a:cubicBezTo>
                    <a:pt x="177" y="248"/>
                    <a:pt x="187" y="231"/>
                    <a:pt x="195" y="215"/>
                  </a:cubicBezTo>
                  <a:cubicBezTo>
                    <a:pt x="241" y="215"/>
                    <a:pt x="241" y="215"/>
                    <a:pt x="241" y="215"/>
                  </a:cubicBezTo>
                  <a:cubicBezTo>
                    <a:pt x="223" y="240"/>
                    <a:pt x="195" y="258"/>
                    <a:pt x="163" y="26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Oval 159"/>
            <p:cNvSpPr>
              <a:spLocks noChangeArrowheads="1"/>
            </p:cNvSpPr>
            <p:nvPr/>
          </p:nvSpPr>
          <p:spPr bwMode="auto">
            <a:xfrm>
              <a:off x="2084388" y="3105150"/>
              <a:ext cx="120650" cy="11906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Oval 160"/>
            <p:cNvSpPr>
              <a:spLocks noChangeArrowheads="1"/>
            </p:cNvSpPr>
            <p:nvPr/>
          </p:nvSpPr>
          <p:spPr bwMode="auto">
            <a:xfrm>
              <a:off x="2098675" y="3119438"/>
              <a:ext cx="92075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61"/>
            <p:cNvSpPr>
              <a:spLocks/>
            </p:cNvSpPr>
            <p:nvPr/>
          </p:nvSpPr>
          <p:spPr bwMode="auto">
            <a:xfrm>
              <a:off x="2127250" y="3135313"/>
              <a:ext cx="34925" cy="49213"/>
            </a:xfrm>
            <a:custGeom>
              <a:avLst/>
              <a:gdLst>
                <a:gd name="T0" fmla="*/ 20 w 87"/>
                <a:gd name="T1" fmla="*/ 54 h 124"/>
                <a:gd name="T2" fmla="*/ 20 w 87"/>
                <a:gd name="T3" fmla="*/ 36 h 124"/>
                <a:gd name="T4" fmla="*/ 43 w 87"/>
                <a:gd name="T5" fmla="*/ 13 h 124"/>
                <a:gd name="T6" fmla="*/ 60 w 87"/>
                <a:gd name="T7" fmla="*/ 20 h 124"/>
                <a:gd name="T8" fmla="*/ 67 w 87"/>
                <a:gd name="T9" fmla="*/ 36 h 124"/>
                <a:gd name="T10" fmla="*/ 67 w 87"/>
                <a:gd name="T11" fmla="*/ 54 h 124"/>
                <a:gd name="T12" fmla="*/ 79 w 87"/>
                <a:gd name="T13" fmla="*/ 54 h 124"/>
                <a:gd name="T14" fmla="*/ 79 w 87"/>
                <a:gd name="T15" fmla="*/ 36 h 124"/>
                <a:gd name="T16" fmla="*/ 69 w 87"/>
                <a:gd name="T17" fmla="*/ 11 h 124"/>
                <a:gd name="T18" fmla="*/ 43 w 87"/>
                <a:gd name="T19" fmla="*/ 0 h 124"/>
                <a:gd name="T20" fmla="*/ 43 w 87"/>
                <a:gd name="T21" fmla="*/ 0 h 124"/>
                <a:gd name="T22" fmla="*/ 7 w 87"/>
                <a:gd name="T23" fmla="*/ 36 h 124"/>
                <a:gd name="T24" fmla="*/ 7 w 87"/>
                <a:gd name="T25" fmla="*/ 54 h 124"/>
                <a:gd name="T26" fmla="*/ 0 w 87"/>
                <a:gd name="T27" fmla="*/ 54 h 124"/>
                <a:gd name="T28" fmla="*/ 0 w 87"/>
                <a:gd name="T29" fmla="*/ 124 h 124"/>
                <a:gd name="T30" fmla="*/ 87 w 87"/>
                <a:gd name="T31" fmla="*/ 124 h 124"/>
                <a:gd name="T32" fmla="*/ 87 w 87"/>
                <a:gd name="T33" fmla="*/ 54 h 124"/>
                <a:gd name="T34" fmla="*/ 20 w 87"/>
                <a:gd name="T35" fmla="*/ 5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" h="124">
                  <a:moveTo>
                    <a:pt x="20" y="54"/>
                  </a:moveTo>
                  <a:cubicBezTo>
                    <a:pt x="20" y="36"/>
                    <a:pt x="20" y="36"/>
                    <a:pt x="20" y="36"/>
                  </a:cubicBezTo>
                  <a:cubicBezTo>
                    <a:pt x="20" y="23"/>
                    <a:pt x="31" y="13"/>
                    <a:pt x="43" y="13"/>
                  </a:cubicBezTo>
                  <a:cubicBezTo>
                    <a:pt x="50" y="13"/>
                    <a:pt x="55" y="16"/>
                    <a:pt x="60" y="20"/>
                  </a:cubicBezTo>
                  <a:cubicBezTo>
                    <a:pt x="64" y="24"/>
                    <a:pt x="67" y="30"/>
                    <a:pt x="67" y="36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27"/>
                    <a:pt x="76" y="18"/>
                    <a:pt x="69" y="11"/>
                  </a:cubicBezTo>
                  <a:cubicBezTo>
                    <a:pt x="62" y="4"/>
                    <a:pt x="5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3" y="0"/>
                    <a:pt x="7" y="16"/>
                    <a:pt x="7" y="36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87" y="124"/>
                    <a:pt x="87" y="124"/>
                    <a:pt x="87" y="124"/>
                  </a:cubicBezTo>
                  <a:cubicBezTo>
                    <a:pt x="87" y="54"/>
                    <a:pt x="87" y="54"/>
                    <a:pt x="87" y="54"/>
                  </a:cubicBezTo>
                  <a:lnTo>
                    <a:pt x="20" y="5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4308475" y="2924200"/>
            <a:ext cx="296863" cy="322263"/>
            <a:chOff x="4308475" y="2928938"/>
            <a:chExt cx="296863" cy="322263"/>
          </a:xfrm>
        </p:grpSpPr>
        <p:sp>
          <p:nvSpPr>
            <p:cNvPr id="672" name="Freeform 162"/>
            <p:cNvSpPr>
              <a:spLocks/>
            </p:cNvSpPr>
            <p:nvPr/>
          </p:nvSpPr>
          <p:spPr bwMode="auto">
            <a:xfrm>
              <a:off x="4427538" y="2941638"/>
              <a:ext cx="90488" cy="195263"/>
            </a:xfrm>
            <a:custGeom>
              <a:avLst/>
              <a:gdLst>
                <a:gd name="T0" fmla="*/ 0 w 228"/>
                <a:gd name="T1" fmla="*/ 489 h 489"/>
                <a:gd name="T2" fmla="*/ 0 w 228"/>
                <a:gd name="T3" fmla="*/ 0 h 489"/>
                <a:gd name="T4" fmla="*/ 228 w 228"/>
                <a:gd name="T5" fmla="*/ 245 h 489"/>
                <a:gd name="T6" fmla="*/ 0 w 228"/>
                <a:gd name="T7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4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27" y="9"/>
                    <a:pt x="228" y="115"/>
                    <a:pt x="228" y="245"/>
                  </a:cubicBezTo>
                  <a:cubicBezTo>
                    <a:pt x="228" y="374"/>
                    <a:pt x="127" y="480"/>
                    <a:pt x="0" y="4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63"/>
            <p:cNvSpPr>
              <a:spLocks/>
            </p:cNvSpPr>
            <p:nvPr/>
          </p:nvSpPr>
          <p:spPr bwMode="auto">
            <a:xfrm>
              <a:off x="4552950" y="3025775"/>
              <a:ext cx="20638" cy="26988"/>
            </a:xfrm>
            <a:custGeom>
              <a:avLst/>
              <a:gdLst>
                <a:gd name="T0" fmla="*/ 51 w 52"/>
                <a:gd name="T1" fmla="*/ 2 h 71"/>
                <a:gd name="T2" fmla="*/ 51 w 52"/>
                <a:gd name="T3" fmla="*/ 0 h 71"/>
                <a:gd name="T4" fmla="*/ 36 w 52"/>
                <a:gd name="T5" fmla="*/ 4 h 71"/>
                <a:gd name="T6" fmla="*/ 14 w 52"/>
                <a:gd name="T7" fmla="*/ 9 h 71"/>
                <a:gd name="T8" fmla="*/ 1 w 52"/>
                <a:gd name="T9" fmla="*/ 4 h 71"/>
                <a:gd name="T10" fmla="*/ 0 w 52"/>
                <a:gd name="T11" fmla="*/ 21 h 71"/>
                <a:gd name="T12" fmla="*/ 4 w 52"/>
                <a:gd name="T13" fmla="*/ 44 h 71"/>
                <a:gd name="T14" fmla="*/ 26 w 52"/>
                <a:gd name="T15" fmla="*/ 71 h 71"/>
                <a:gd name="T16" fmla="*/ 27 w 52"/>
                <a:gd name="T17" fmla="*/ 71 h 71"/>
                <a:gd name="T18" fmla="*/ 27 w 52"/>
                <a:gd name="T19" fmla="*/ 71 h 71"/>
                <a:gd name="T20" fmla="*/ 49 w 52"/>
                <a:gd name="T21" fmla="*/ 45 h 71"/>
                <a:gd name="T22" fmla="*/ 52 w 52"/>
                <a:gd name="T23" fmla="*/ 29 h 71"/>
                <a:gd name="T24" fmla="*/ 52 w 52"/>
                <a:gd name="T25" fmla="*/ 22 h 71"/>
                <a:gd name="T26" fmla="*/ 51 w 52"/>
                <a:gd name="T27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71">
                  <a:moveTo>
                    <a:pt x="51" y="2"/>
                  </a:moveTo>
                  <a:cubicBezTo>
                    <a:pt x="51" y="1"/>
                    <a:pt x="51" y="1"/>
                    <a:pt x="51" y="0"/>
                  </a:cubicBezTo>
                  <a:cubicBezTo>
                    <a:pt x="47" y="1"/>
                    <a:pt x="42" y="2"/>
                    <a:pt x="36" y="4"/>
                  </a:cubicBezTo>
                  <a:cubicBezTo>
                    <a:pt x="29" y="6"/>
                    <a:pt x="20" y="9"/>
                    <a:pt x="14" y="9"/>
                  </a:cubicBezTo>
                  <a:cubicBezTo>
                    <a:pt x="8" y="9"/>
                    <a:pt x="4" y="7"/>
                    <a:pt x="1" y="4"/>
                  </a:cubicBezTo>
                  <a:cubicBezTo>
                    <a:pt x="1" y="9"/>
                    <a:pt x="1" y="16"/>
                    <a:pt x="0" y="21"/>
                  </a:cubicBezTo>
                  <a:cubicBezTo>
                    <a:pt x="1" y="37"/>
                    <a:pt x="4" y="44"/>
                    <a:pt x="4" y="44"/>
                  </a:cubicBezTo>
                  <a:cubicBezTo>
                    <a:pt x="13" y="70"/>
                    <a:pt x="26" y="70"/>
                    <a:pt x="26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0"/>
                    <a:pt x="40" y="70"/>
                    <a:pt x="49" y="45"/>
                  </a:cubicBezTo>
                  <a:cubicBezTo>
                    <a:pt x="49" y="44"/>
                    <a:pt x="52" y="39"/>
                    <a:pt x="52" y="29"/>
                  </a:cubicBezTo>
                  <a:cubicBezTo>
                    <a:pt x="52" y="27"/>
                    <a:pt x="52" y="24"/>
                    <a:pt x="52" y="22"/>
                  </a:cubicBezTo>
                  <a:cubicBezTo>
                    <a:pt x="52" y="16"/>
                    <a:pt x="52" y="7"/>
                    <a:pt x="5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164"/>
            <p:cNvSpPr>
              <a:spLocks/>
            </p:cNvSpPr>
            <p:nvPr/>
          </p:nvSpPr>
          <p:spPr bwMode="auto">
            <a:xfrm>
              <a:off x="4344988" y="2941638"/>
              <a:ext cx="68263" cy="84138"/>
            </a:xfrm>
            <a:custGeom>
              <a:avLst/>
              <a:gdLst>
                <a:gd name="T0" fmla="*/ 0 w 170"/>
                <a:gd name="T1" fmla="*/ 86 h 209"/>
                <a:gd name="T2" fmla="*/ 170 w 170"/>
                <a:gd name="T3" fmla="*/ 209 h 209"/>
                <a:gd name="T4" fmla="*/ 170 w 170"/>
                <a:gd name="T5" fmla="*/ 0 h 209"/>
                <a:gd name="T6" fmla="*/ 0 w 170"/>
                <a:gd name="T7" fmla="*/ 8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209">
                  <a:moveTo>
                    <a:pt x="0" y="86"/>
                  </a:moveTo>
                  <a:cubicBezTo>
                    <a:pt x="170" y="209"/>
                    <a:pt x="170" y="209"/>
                    <a:pt x="170" y="209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02" y="5"/>
                    <a:pt x="42" y="37"/>
                    <a:pt x="0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165"/>
            <p:cNvSpPr>
              <a:spLocks/>
            </p:cNvSpPr>
            <p:nvPr/>
          </p:nvSpPr>
          <p:spPr bwMode="auto">
            <a:xfrm>
              <a:off x="4322763" y="2987675"/>
              <a:ext cx="90488" cy="149225"/>
            </a:xfrm>
            <a:custGeom>
              <a:avLst/>
              <a:gdLst>
                <a:gd name="T0" fmla="*/ 0 w 228"/>
                <a:gd name="T1" fmla="*/ 131 h 375"/>
                <a:gd name="T2" fmla="*/ 228 w 228"/>
                <a:gd name="T3" fmla="*/ 375 h 375"/>
                <a:gd name="T4" fmla="*/ 228 w 228"/>
                <a:gd name="T5" fmla="*/ 138 h 375"/>
                <a:gd name="T6" fmla="*/ 38 w 228"/>
                <a:gd name="T7" fmla="*/ 0 h 375"/>
                <a:gd name="T8" fmla="*/ 0 w 228"/>
                <a:gd name="T9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375">
                  <a:moveTo>
                    <a:pt x="0" y="131"/>
                  </a:moveTo>
                  <a:cubicBezTo>
                    <a:pt x="0" y="260"/>
                    <a:pt x="101" y="366"/>
                    <a:pt x="228" y="375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4" y="38"/>
                    <a:pt x="0" y="83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166"/>
            <p:cNvSpPr>
              <a:spLocks/>
            </p:cNvSpPr>
            <p:nvPr/>
          </p:nvSpPr>
          <p:spPr bwMode="auto">
            <a:xfrm>
              <a:off x="4427538" y="2941638"/>
              <a:ext cx="90488" cy="195263"/>
            </a:xfrm>
            <a:custGeom>
              <a:avLst/>
              <a:gdLst>
                <a:gd name="T0" fmla="*/ 0 w 228"/>
                <a:gd name="T1" fmla="*/ 0 h 489"/>
                <a:gd name="T2" fmla="*/ 0 w 228"/>
                <a:gd name="T3" fmla="*/ 489 h 489"/>
                <a:gd name="T4" fmla="*/ 228 w 228"/>
                <a:gd name="T5" fmla="*/ 245 h 489"/>
                <a:gd name="T6" fmla="*/ 0 w 228"/>
                <a:gd name="T7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0"/>
                  </a:moveTo>
                  <a:cubicBezTo>
                    <a:pt x="0" y="489"/>
                    <a:pt x="0" y="489"/>
                    <a:pt x="0" y="489"/>
                  </a:cubicBezTo>
                  <a:cubicBezTo>
                    <a:pt x="127" y="480"/>
                    <a:pt x="228" y="374"/>
                    <a:pt x="228" y="245"/>
                  </a:cubicBezTo>
                  <a:cubicBezTo>
                    <a:pt x="228" y="115"/>
                    <a:pt x="127" y="9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167"/>
            <p:cNvSpPr>
              <a:spLocks noEditPoints="1"/>
            </p:cNvSpPr>
            <p:nvPr/>
          </p:nvSpPr>
          <p:spPr bwMode="auto">
            <a:xfrm>
              <a:off x="4308475" y="2928938"/>
              <a:ext cx="222250" cy="220663"/>
            </a:xfrm>
            <a:custGeom>
              <a:avLst/>
              <a:gdLst>
                <a:gd name="T0" fmla="*/ 280 w 560"/>
                <a:gd name="T1" fmla="*/ 0 h 559"/>
                <a:gd name="T2" fmla="*/ 0 w 560"/>
                <a:gd name="T3" fmla="*/ 280 h 559"/>
                <a:gd name="T4" fmla="*/ 280 w 560"/>
                <a:gd name="T5" fmla="*/ 559 h 559"/>
                <a:gd name="T6" fmla="*/ 560 w 560"/>
                <a:gd name="T7" fmla="*/ 280 h 559"/>
                <a:gd name="T8" fmla="*/ 280 w 560"/>
                <a:gd name="T9" fmla="*/ 0 h 559"/>
                <a:gd name="T10" fmla="*/ 263 w 560"/>
                <a:gd name="T11" fmla="*/ 35 h 559"/>
                <a:gd name="T12" fmla="*/ 263 w 560"/>
                <a:gd name="T13" fmla="*/ 244 h 559"/>
                <a:gd name="T14" fmla="*/ 93 w 560"/>
                <a:gd name="T15" fmla="*/ 121 h 559"/>
                <a:gd name="T16" fmla="*/ 263 w 560"/>
                <a:gd name="T17" fmla="*/ 35 h 559"/>
                <a:gd name="T18" fmla="*/ 35 w 560"/>
                <a:gd name="T19" fmla="*/ 280 h 559"/>
                <a:gd name="T20" fmla="*/ 73 w 560"/>
                <a:gd name="T21" fmla="*/ 149 h 559"/>
                <a:gd name="T22" fmla="*/ 263 w 560"/>
                <a:gd name="T23" fmla="*/ 287 h 559"/>
                <a:gd name="T24" fmla="*/ 263 w 560"/>
                <a:gd name="T25" fmla="*/ 524 h 559"/>
                <a:gd name="T26" fmla="*/ 35 w 560"/>
                <a:gd name="T27" fmla="*/ 280 h 559"/>
                <a:gd name="T28" fmla="*/ 298 w 560"/>
                <a:gd name="T29" fmla="*/ 524 h 559"/>
                <a:gd name="T30" fmla="*/ 298 w 560"/>
                <a:gd name="T31" fmla="*/ 35 h 559"/>
                <a:gd name="T32" fmla="*/ 526 w 560"/>
                <a:gd name="T33" fmla="*/ 280 h 559"/>
                <a:gd name="T34" fmla="*/ 298 w 560"/>
                <a:gd name="T35" fmla="*/ 524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60" h="559">
                  <a:moveTo>
                    <a:pt x="280" y="0"/>
                  </a:moveTo>
                  <a:cubicBezTo>
                    <a:pt x="126" y="0"/>
                    <a:pt x="0" y="125"/>
                    <a:pt x="0" y="280"/>
                  </a:cubicBezTo>
                  <a:cubicBezTo>
                    <a:pt x="0" y="434"/>
                    <a:pt x="126" y="559"/>
                    <a:pt x="280" y="559"/>
                  </a:cubicBezTo>
                  <a:cubicBezTo>
                    <a:pt x="435" y="559"/>
                    <a:pt x="560" y="434"/>
                    <a:pt x="560" y="280"/>
                  </a:cubicBezTo>
                  <a:cubicBezTo>
                    <a:pt x="560" y="125"/>
                    <a:pt x="435" y="0"/>
                    <a:pt x="280" y="0"/>
                  </a:cubicBezTo>
                  <a:close/>
                  <a:moveTo>
                    <a:pt x="263" y="35"/>
                  </a:moveTo>
                  <a:cubicBezTo>
                    <a:pt x="263" y="244"/>
                    <a:pt x="263" y="244"/>
                    <a:pt x="263" y="244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135" y="72"/>
                    <a:pt x="195" y="40"/>
                    <a:pt x="263" y="35"/>
                  </a:cubicBezTo>
                  <a:close/>
                  <a:moveTo>
                    <a:pt x="35" y="280"/>
                  </a:moveTo>
                  <a:cubicBezTo>
                    <a:pt x="35" y="232"/>
                    <a:pt x="49" y="187"/>
                    <a:pt x="73" y="149"/>
                  </a:cubicBezTo>
                  <a:cubicBezTo>
                    <a:pt x="263" y="287"/>
                    <a:pt x="263" y="287"/>
                    <a:pt x="263" y="287"/>
                  </a:cubicBezTo>
                  <a:cubicBezTo>
                    <a:pt x="263" y="524"/>
                    <a:pt x="263" y="524"/>
                    <a:pt x="263" y="524"/>
                  </a:cubicBezTo>
                  <a:cubicBezTo>
                    <a:pt x="136" y="515"/>
                    <a:pt x="35" y="409"/>
                    <a:pt x="35" y="280"/>
                  </a:cubicBezTo>
                  <a:close/>
                  <a:moveTo>
                    <a:pt x="298" y="524"/>
                  </a:moveTo>
                  <a:cubicBezTo>
                    <a:pt x="298" y="35"/>
                    <a:pt x="298" y="35"/>
                    <a:pt x="298" y="35"/>
                  </a:cubicBezTo>
                  <a:cubicBezTo>
                    <a:pt x="425" y="44"/>
                    <a:pt x="526" y="150"/>
                    <a:pt x="526" y="280"/>
                  </a:cubicBezTo>
                  <a:cubicBezTo>
                    <a:pt x="526" y="409"/>
                    <a:pt x="425" y="515"/>
                    <a:pt x="298" y="5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168"/>
            <p:cNvSpPr>
              <a:spLocks noEditPoints="1"/>
            </p:cNvSpPr>
            <p:nvPr/>
          </p:nvSpPr>
          <p:spPr bwMode="auto">
            <a:xfrm>
              <a:off x="4541838" y="3006725"/>
              <a:ext cx="42863" cy="53975"/>
            </a:xfrm>
            <a:custGeom>
              <a:avLst/>
              <a:gdLst>
                <a:gd name="T0" fmla="*/ 99 w 105"/>
                <a:gd name="T1" fmla="*/ 32 h 133"/>
                <a:gd name="T2" fmla="*/ 80 w 105"/>
                <a:gd name="T3" fmla="*/ 12 h 133"/>
                <a:gd name="T4" fmla="*/ 65 w 105"/>
                <a:gd name="T5" fmla="*/ 3 h 133"/>
                <a:gd name="T6" fmla="*/ 53 w 105"/>
                <a:gd name="T7" fmla="*/ 0 h 133"/>
                <a:gd name="T8" fmla="*/ 41 w 105"/>
                <a:gd name="T9" fmla="*/ 3 h 133"/>
                <a:gd name="T10" fmla="*/ 25 w 105"/>
                <a:gd name="T11" fmla="*/ 12 h 133"/>
                <a:gd name="T12" fmla="*/ 6 w 105"/>
                <a:gd name="T13" fmla="*/ 32 h 133"/>
                <a:gd name="T14" fmla="*/ 11 w 105"/>
                <a:gd name="T15" fmla="*/ 84 h 133"/>
                <a:gd name="T16" fmla="*/ 14 w 105"/>
                <a:gd name="T17" fmla="*/ 96 h 133"/>
                <a:gd name="T18" fmla="*/ 52 w 105"/>
                <a:gd name="T19" fmla="*/ 133 h 133"/>
                <a:gd name="T20" fmla="*/ 53 w 105"/>
                <a:gd name="T21" fmla="*/ 133 h 133"/>
                <a:gd name="T22" fmla="*/ 91 w 105"/>
                <a:gd name="T23" fmla="*/ 96 h 133"/>
                <a:gd name="T24" fmla="*/ 95 w 105"/>
                <a:gd name="T25" fmla="*/ 82 h 133"/>
                <a:gd name="T26" fmla="*/ 99 w 105"/>
                <a:gd name="T27" fmla="*/ 32 h 133"/>
                <a:gd name="T28" fmla="*/ 53 w 105"/>
                <a:gd name="T29" fmla="*/ 116 h 133"/>
                <a:gd name="T30" fmla="*/ 53 w 105"/>
                <a:gd name="T31" fmla="*/ 116 h 133"/>
                <a:gd name="T32" fmla="*/ 52 w 105"/>
                <a:gd name="T33" fmla="*/ 116 h 133"/>
                <a:gd name="T34" fmla="*/ 30 w 105"/>
                <a:gd name="T35" fmla="*/ 89 h 133"/>
                <a:gd name="T36" fmla="*/ 26 w 105"/>
                <a:gd name="T37" fmla="*/ 66 h 133"/>
                <a:gd name="T38" fmla="*/ 27 w 105"/>
                <a:gd name="T39" fmla="*/ 49 h 133"/>
                <a:gd name="T40" fmla="*/ 40 w 105"/>
                <a:gd name="T41" fmla="*/ 54 h 133"/>
                <a:gd name="T42" fmla="*/ 62 w 105"/>
                <a:gd name="T43" fmla="*/ 49 h 133"/>
                <a:gd name="T44" fmla="*/ 77 w 105"/>
                <a:gd name="T45" fmla="*/ 45 h 133"/>
                <a:gd name="T46" fmla="*/ 77 w 105"/>
                <a:gd name="T47" fmla="*/ 47 h 133"/>
                <a:gd name="T48" fmla="*/ 78 w 105"/>
                <a:gd name="T49" fmla="*/ 67 h 133"/>
                <a:gd name="T50" fmla="*/ 78 w 105"/>
                <a:gd name="T51" fmla="*/ 74 h 133"/>
                <a:gd name="T52" fmla="*/ 75 w 105"/>
                <a:gd name="T53" fmla="*/ 90 h 133"/>
                <a:gd name="T54" fmla="*/ 53 w 105"/>
                <a:gd name="T55" fmla="*/ 11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5" h="133">
                  <a:moveTo>
                    <a:pt x="99" y="32"/>
                  </a:moveTo>
                  <a:cubicBezTo>
                    <a:pt x="93" y="19"/>
                    <a:pt x="89" y="16"/>
                    <a:pt x="80" y="12"/>
                  </a:cubicBezTo>
                  <a:cubicBezTo>
                    <a:pt x="76" y="10"/>
                    <a:pt x="71" y="8"/>
                    <a:pt x="65" y="3"/>
                  </a:cubicBezTo>
                  <a:cubicBezTo>
                    <a:pt x="64" y="3"/>
                    <a:pt x="59" y="0"/>
                    <a:pt x="53" y="0"/>
                  </a:cubicBezTo>
                  <a:cubicBezTo>
                    <a:pt x="46" y="0"/>
                    <a:pt x="42" y="3"/>
                    <a:pt x="41" y="3"/>
                  </a:cubicBezTo>
                  <a:cubicBezTo>
                    <a:pt x="34" y="8"/>
                    <a:pt x="29" y="10"/>
                    <a:pt x="25" y="12"/>
                  </a:cubicBezTo>
                  <a:cubicBezTo>
                    <a:pt x="17" y="16"/>
                    <a:pt x="12" y="19"/>
                    <a:pt x="6" y="32"/>
                  </a:cubicBezTo>
                  <a:cubicBezTo>
                    <a:pt x="0" y="52"/>
                    <a:pt x="5" y="75"/>
                    <a:pt x="11" y="84"/>
                  </a:cubicBezTo>
                  <a:cubicBezTo>
                    <a:pt x="12" y="91"/>
                    <a:pt x="13" y="95"/>
                    <a:pt x="14" y="96"/>
                  </a:cubicBezTo>
                  <a:cubicBezTo>
                    <a:pt x="27" y="131"/>
                    <a:pt x="48" y="133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7" y="133"/>
                    <a:pt x="79" y="131"/>
                    <a:pt x="91" y="96"/>
                  </a:cubicBezTo>
                  <a:cubicBezTo>
                    <a:pt x="92" y="95"/>
                    <a:pt x="94" y="91"/>
                    <a:pt x="95" y="82"/>
                  </a:cubicBezTo>
                  <a:cubicBezTo>
                    <a:pt x="100" y="73"/>
                    <a:pt x="105" y="51"/>
                    <a:pt x="99" y="32"/>
                  </a:cubicBezTo>
                  <a:close/>
                  <a:moveTo>
                    <a:pt x="53" y="116"/>
                  </a:moveTo>
                  <a:cubicBezTo>
                    <a:pt x="53" y="116"/>
                    <a:pt x="53" y="116"/>
                    <a:pt x="53" y="116"/>
                  </a:cubicBezTo>
                  <a:cubicBezTo>
                    <a:pt x="52" y="116"/>
                    <a:pt x="52" y="116"/>
                    <a:pt x="52" y="116"/>
                  </a:cubicBezTo>
                  <a:cubicBezTo>
                    <a:pt x="52" y="115"/>
                    <a:pt x="39" y="115"/>
                    <a:pt x="30" y="89"/>
                  </a:cubicBezTo>
                  <a:cubicBezTo>
                    <a:pt x="30" y="89"/>
                    <a:pt x="27" y="82"/>
                    <a:pt x="26" y="66"/>
                  </a:cubicBezTo>
                  <a:cubicBezTo>
                    <a:pt x="27" y="61"/>
                    <a:pt x="27" y="54"/>
                    <a:pt x="27" y="49"/>
                  </a:cubicBezTo>
                  <a:cubicBezTo>
                    <a:pt x="30" y="52"/>
                    <a:pt x="34" y="54"/>
                    <a:pt x="40" y="54"/>
                  </a:cubicBezTo>
                  <a:cubicBezTo>
                    <a:pt x="46" y="54"/>
                    <a:pt x="55" y="51"/>
                    <a:pt x="62" y="49"/>
                  </a:cubicBezTo>
                  <a:cubicBezTo>
                    <a:pt x="68" y="47"/>
                    <a:pt x="73" y="46"/>
                    <a:pt x="77" y="45"/>
                  </a:cubicBezTo>
                  <a:cubicBezTo>
                    <a:pt x="77" y="46"/>
                    <a:pt x="77" y="46"/>
                    <a:pt x="77" y="47"/>
                  </a:cubicBezTo>
                  <a:cubicBezTo>
                    <a:pt x="78" y="52"/>
                    <a:pt x="78" y="61"/>
                    <a:pt x="78" y="67"/>
                  </a:cubicBezTo>
                  <a:cubicBezTo>
                    <a:pt x="78" y="69"/>
                    <a:pt x="78" y="72"/>
                    <a:pt x="78" y="74"/>
                  </a:cubicBezTo>
                  <a:cubicBezTo>
                    <a:pt x="78" y="84"/>
                    <a:pt x="75" y="89"/>
                    <a:pt x="75" y="90"/>
                  </a:cubicBezTo>
                  <a:cubicBezTo>
                    <a:pt x="66" y="115"/>
                    <a:pt x="53" y="115"/>
                    <a:pt x="53" y="1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169"/>
            <p:cNvSpPr>
              <a:spLocks/>
            </p:cNvSpPr>
            <p:nvPr/>
          </p:nvSpPr>
          <p:spPr bwMode="auto">
            <a:xfrm>
              <a:off x="4460875" y="3024188"/>
              <a:ext cx="144463" cy="227013"/>
            </a:xfrm>
            <a:custGeom>
              <a:avLst/>
              <a:gdLst>
                <a:gd name="T0" fmla="*/ 74 w 91"/>
                <a:gd name="T1" fmla="*/ 22 h 143"/>
                <a:gd name="T2" fmla="*/ 67 w 91"/>
                <a:gd name="T3" fmla="*/ 34 h 143"/>
                <a:gd name="T4" fmla="*/ 66 w 91"/>
                <a:gd name="T5" fmla="*/ 30 h 143"/>
                <a:gd name="T6" fmla="*/ 67 w 91"/>
                <a:gd name="T7" fmla="*/ 27 h 143"/>
                <a:gd name="T8" fmla="*/ 66 w 91"/>
                <a:gd name="T9" fmla="*/ 24 h 143"/>
                <a:gd name="T10" fmla="*/ 64 w 91"/>
                <a:gd name="T11" fmla="*/ 24 h 143"/>
                <a:gd name="T12" fmla="*/ 62 w 91"/>
                <a:gd name="T13" fmla="*/ 27 h 143"/>
                <a:gd name="T14" fmla="*/ 64 w 91"/>
                <a:gd name="T15" fmla="*/ 30 h 143"/>
                <a:gd name="T16" fmla="*/ 63 w 91"/>
                <a:gd name="T17" fmla="*/ 34 h 143"/>
                <a:gd name="T18" fmla="*/ 56 w 91"/>
                <a:gd name="T19" fmla="*/ 23 h 143"/>
                <a:gd name="T20" fmla="*/ 0 w 91"/>
                <a:gd name="T21" fmla="*/ 0 h 143"/>
                <a:gd name="T22" fmla="*/ 2 w 91"/>
                <a:gd name="T23" fmla="*/ 10 h 143"/>
                <a:gd name="T24" fmla="*/ 40 w 91"/>
                <a:gd name="T25" fmla="*/ 37 h 143"/>
                <a:gd name="T26" fmla="*/ 46 w 91"/>
                <a:gd name="T27" fmla="*/ 85 h 143"/>
                <a:gd name="T28" fmla="*/ 52 w 91"/>
                <a:gd name="T29" fmla="*/ 143 h 143"/>
                <a:gd name="T30" fmla="*/ 63 w 91"/>
                <a:gd name="T31" fmla="*/ 143 h 143"/>
                <a:gd name="T32" fmla="*/ 63 w 91"/>
                <a:gd name="T33" fmla="*/ 91 h 143"/>
                <a:gd name="T34" fmla="*/ 67 w 91"/>
                <a:gd name="T35" fmla="*/ 91 h 143"/>
                <a:gd name="T36" fmla="*/ 67 w 91"/>
                <a:gd name="T37" fmla="*/ 143 h 143"/>
                <a:gd name="T38" fmla="*/ 77 w 91"/>
                <a:gd name="T39" fmla="*/ 143 h 143"/>
                <a:gd name="T40" fmla="*/ 84 w 91"/>
                <a:gd name="T41" fmla="*/ 86 h 143"/>
                <a:gd name="T42" fmla="*/ 91 w 91"/>
                <a:gd name="T43" fmla="*/ 79 h 143"/>
                <a:gd name="T44" fmla="*/ 91 w 91"/>
                <a:gd name="T45" fmla="*/ 30 h 143"/>
                <a:gd name="T46" fmla="*/ 74 w 91"/>
                <a:gd name="T47" fmla="*/ 2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1" h="143">
                  <a:moveTo>
                    <a:pt x="74" y="22"/>
                  </a:moveTo>
                  <a:lnTo>
                    <a:pt x="67" y="34"/>
                  </a:lnTo>
                  <a:lnTo>
                    <a:pt x="66" y="30"/>
                  </a:lnTo>
                  <a:lnTo>
                    <a:pt x="67" y="27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2" y="27"/>
                  </a:lnTo>
                  <a:lnTo>
                    <a:pt x="64" y="30"/>
                  </a:lnTo>
                  <a:lnTo>
                    <a:pt x="63" y="34"/>
                  </a:lnTo>
                  <a:lnTo>
                    <a:pt x="56" y="23"/>
                  </a:lnTo>
                  <a:lnTo>
                    <a:pt x="0" y="0"/>
                  </a:lnTo>
                  <a:lnTo>
                    <a:pt x="2" y="10"/>
                  </a:lnTo>
                  <a:lnTo>
                    <a:pt x="40" y="37"/>
                  </a:lnTo>
                  <a:lnTo>
                    <a:pt x="46" y="85"/>
                  </a:lnTo>
                  <a:lnTo>
                    <a:pt x="52" y="143"/>
                  </a:lnTo>
                  <a:lnTo>
                    <a:pt x="63" y="143"/>
                  </a:lnTo>
                  <a:lnTo>
                    <a:pt x="63" y="91"/>
                  </a:lnTo>
                  <a:lnTo>
                    <a:pt x="67" y="91"/>
                  </a:lnTo>
                  <a:lnTo>
                    <a:pt x="67" y="143"/>
                  </a:lnTo>
                  <a:lnTo>
                    <a:pt x="77" y="143"/>
                  </a:lnTo>
                  <a:lnTo>
                    <a:pt x="84" y="86"/>
                  </a:lnTo>
                  <a:lnTo>
                    <a:pt x="91" y="79"/>
                  </a:lnTo>
                  <a:lnTo>
                    <a:pt x="91" y="30"/>
                  </a:lnTo>
                  <a:lnTo>
                    <a:pt x="74" y="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6780213" y="2955950"/>
            <a:ext cx="198438" cy="258763"/>
            <a:chOff x="6780213" y="2960688"/>
            <a:chExt cx="198438" cy="258763"/>
          </a:xfrm>
        </p:grpSpPr>
        <p:sp>
          <p:nvSpPr>
            <p:cNvPr id="680" name="Freeform 170"/>
            <p:cNvSpPr>
              <a:spLocks/>
            </p:cNvSpPr>
            <p:nvPr/>
          </p:nvSpPr>
          <p:spPr bwMode="auto">
            <a:xfrm>
              <a:off x="6792913" y="2973388"/>
              <a:ext cx="171450" cy="231775"/>
            </a:xfrm>
            <a:custGeom>
              <a:avLst/>
              <a:gdLst>
                <a:gd name="T0" fmla="*/ 81 w 108"/>
                <a:gd name="T1" fmla="*/ 28 h 146"/>
                <a:gd name="T2" fmla="*/ 81 w 108"/>
                <a:gd name="T3" fmla="*/ 0 h 146"/>
                <a:gd name="T4" fmla="*/ 55 w 108"/>
                <a:gd name="T5" fmla="*/ 0 h 146"/>
                <a:gd name="T6" fmla="*/ 0 w 108"/>
                <a:gd name="T7" fmla="*/ 0 h 146"/>
                <a:gd name="T8" fmla="*/ 0 w 108"/>
                <a:gd name="T9" fmla="*/ 146 h 146"/>
                <a:gd name="T10" fmla="*/ 55 w 108"/>
                <a:gd name="T11" fmla="*/ 146 h 146"/>
                <a:gd name="T12" fmla="*/ 108 w 108"/>
                <a:gd name="T13" fmla="*/ 146 h 146"/>
                <a:gd name="T14" fmla="*/ 108 w 108"/>
                <a:gd name="T15" fmla="*/ 28 h 146"/>
                <a:gd name="T16" fmla="*/ 81 w 108"/>
                <a:gd name="T17" fmla="*/ 2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81" y="28"/>
                  </a:moveTo>
                  <a:lnTo>
                    <a:pt x="81" y="0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5" y="146"/>
                  </a:lnTo>
                  <a:lnTo>
                    <a:pt x="108" y="146"/>
                  </a:lnTo>
                  <a:lnTo>
                    <a:pt x="108" y="28"/>
                  </a:lnTo>
                  <a:lnTo>
                    <a:pt x="81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171"/>
            <p:cNvSpPr>
              <a:spLocks/>
            </p:cNvSpPr>
            <p:nvPr/>
          </p:nvSpPr>
          <p:spPr bwMode="auto">
            <a:xfrm>
              <a:off x="6792913" y="2973388"/>
              <a:ext cx="171450" cy="231775"/>
            </a:xfrm>
            <a:custGeom>
              <a:avLst/>
              <a:gdLst>
                <a:gd name="T0" fmla="*/ 81 w 108"/>
                <a:gd name="T1" fmla="*/ 28 h 146"/>
                <a:gd name="T2" fmla="*/ 81 w 108"/>
                <a:gd name="T3" fmla="*/ 0 h 146"/>
                <a:gd name="T4" fmla="*/ 55 w 108"/>
                <a:gd name="T5" fmla="*/ 0 h 146"/>
                <a:gd name="T6" fmla="*/ 0 w 108"/>
                <a:gd name="T7" fmla="*/ 0 h 146"/>
                <a:gd name="T8" fmla="*/ 0 w 108"/>
                <a:gd name="T9" fmla="*/ 146 h 146"/>
                <a:gd name="T10" fmla="*/ 55 w 108"/>
                <a:gd name="T11" fmla="*/ 146 h 146"/>
                <a:gd name="T12" fmla="*/ 108 w 108"/>
                <a:gd name="T13" fmla="*/ 146 h 146"/>
                <a:gd name="T14" fmla="*/ 108 w 108"/>
                <a:gd name="T15" fmla="*/ 28 h 146"/>
                <a:gd name="T16" fmla="*/ 81 w 108"/>
                <a:gd name="T17" fmla="*/ 2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81" y="28"/>
                  </a:moveTo>
                  <a:lnTo>
                    <a:pt x="81" y="0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5" y="146"/>
                  </a:lnTo>
                  <a:lnTo>
                    <a:pt x="108" y="146"/>
                  </a:lnTo>
                  <a:lnTo>
                    <a:pt x="108" y="28"/>
                  </a:lnTo>
                  <a:lnTo>
                    <a:pt x="81" y="2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172"/>
            <p:cNvSpPr>
              <a:spLocks/>
            </p:cNvSpPr>
            <p:nvPr/>
          </p:nvSpPr>
          <p:spPr bwMode="auto">
            <a:xfrm>
              <a:off x="6880225" y="2973388"/>
              <a:ext cx="84138" cy="231775"/>
            </a:xfrm>
            <a:custGeom>
              <a:avLst/>
              <a:gdLst>
                <a:gd name="T0" fmla="*/ 26 w 53"/>
                <a:gd name="T1" fmla="*/ 0 h 146"/>
                <a:gd name="T2" fmla="*/ 0 w 53"/>
                <a:gd name="T3" fmla="*/ 0 h 146"/>
                <a:gd name="T4" fmla="*/ 0 w 53"/>
                <a:gd name="T5" fmla="*/ 146 h 146"/>
                <a:gd name="T6" fmla="*/ 53 w 53"/>
                <a:gd name="T7" fmla="*/ 146 h 146"/>
                <a:gd name="T8" fmla="*/ 53 w 53"/>
                <a:gd name="T9" fmla="*/ 28 h 146"/>
                <a:gd name="T10" fmla="*/ 26 w 53"/>
                <a:gd name="T11" fmla="*/ 28 h 146"/>
                <a:gd name="T12" fmla="*/ 26 w 53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46">
                  <a:moveTo>
                    <a:pt x="26" y="0"/>
                  </a:moveTo>
                  <a:lnTo>
                    <a:pt x="0" y="0"/>
                  </a:lnTo>
                  <a:lnTo>
                    <a:pt x="0" y="146"/>
                  </a:lnTo>
                  <a:lnTo>
                    <a:pt x="53" y="146"/>
                  </a:lnTo>
                  <a:lnTo>
                    <a:pt x="53" y="28"/>
                  </a:lnTo>
                  <a:lnTo>
                    <a:pt x="26" y="2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173"/>
            <p:cNvSpPr>
              <a:spLocks/>
            </p:cNvSpPr>
            <p:nvPr/>
          </p:nvSpPr>
          <p:spPr bwMode="auto">
            <a:xfrm>
              <a:off x="6880225" y="2973388"/>
              <a:ext cx="84138" cy="231775"/>
            </a:xfrm>
            <a:custGeom>
              <a:avLst/>
              <a:gdLst>
                <a:gd name="T0" fmla="*/ 26 w 53"/>
                <a:gd name="T1" fmla="*/ 0 h 146"/>
                <a:gd name="T2" fmla="*/ 0 w 53"/>
                <a:gd name="T3" fmla="*/ 0 h 146"/>
                <a:gd name="T4" fmla="*/ 0 w 53"/>
                <a:gd name="T5" fmla="*/ 146 h 146"/>
                <a:gd name="T6" fmla="*/ 53 w 53"/>
                <a:gd name="T7" fmla="*/ 146 h 146"/>
                <a:gd name="T8" fmla="*/ 53 w 53"/>
                <a:gd name="T9" fmla="*/ 28 h 146"/>
                <a:gd name="T10" fmla="*/ 26 w 53"/>
                <a:gd name="T11" fmla="*/ 28 h 146"/>
                <a:gd name="T12" fmla="*/ 26 w 53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46">
                  <a:moveTo>
                    <a:pt x="26" y="0"/>
                  </a:moveTo>
                  <a:lnTo>
                    <a:pt x="0" y="0"/>
                  </a:lnTo>
                  <a:lnTo>
                    <a:pt x="0" y="146"/>
                  </a:lnTo>
                  <a:lnTo>
                    <a:pt x="53" y="146"/>
                  </a:lnTo>
                  <a:lnTo>
                    <a:pt x="53" y="28"/>
                  </a:lnTo>
                  <a:lnTo>
                    <a:pt x="26" y="28"/>
                  </a:lnTo>
                  <a:lnTo>
                    <a:pt x="2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174"/>
            <p:cNvSpPr>
              <a:spLocks/>
            </p:cNvSpPr>
            <p:nvPr/>
          </p:nvSpPr>
          <p:spPr bwMode="auto">
            <a:xfrm>
              <a:off x="6808788" y="3019425"/>
              <a:ext cx="28575" cy="34925"/>
            </a:xfrm>
            <a:custGeom>
              <a:avLst/>
              <a:gdLst>
                <a:gd name="T0" fmla="*/ 70 w 70"/>
                <a:gd name="T1" fmla="*/ 0 h 86"/>
                <a:gd name="T2" fmla="*/ 55 w 70"/>
                <a:gd name="T3" fmla="*/ 3 h 86"/>
                <a:gd name="T4" fmla="*/ 7 w 70"/>
                <a:gd name="T5" fmla="*/ 86 h 86"/>
                <a:gd name="T6" fmla="*/ 70 w 70"/>
                <a:gd name="T7" fmla="*/ 66 h 86"/>
                <a:gd name="T8" fmla="*/ 70 w 70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6">
                  <a:moveTo>
                    <a:pt x="70" y="0"/>
                  </a:moveTo>
                  <a:cubicBezTo>
                    <a:pt x="65" y="1"/>
                    <a:pt x="60" y="2"/>
                    <a:pt x="55" y="3"/>
                  </a:cubicBezTo>
                  <a:cubicBezTo>
                    <a:pt x="20" y="15"/>
                    <a:pt x="0" y="51"/>
                    <a:pt x="7" y="86"/>
                  </a:cubicBezTo>
                  <a:cubicBezTo>
                    <a:pt x="70" y="66"/>
                    <a:pt x="70" y="66"/>
                    <a:pt x="70" y="66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175"/>
            <p:cNvSpPr>
              <a:spLocks noEditPoints="1"/>
            </p:cNvSpPr>
            <p:nvPr/>
          </p:nvSpPr>
          <p:spPr bwMode="auto">
            <a:xfrm>
              <a:off x="6780213" y="2960688"/>
              <a:ext cx="198438" cy="258763"/>
            </a:xfrm>
            <a:custGeom>
              <a:avLst/>
              <a:gdLst>
                <a:gd name="T0" fmla="*/ 95 w 125"/>
                <a:gd name="T1" fmla="*/ 0 h 163"/>
                <a:gd name="T2" fmla="*/ 0 w 125"/>
                <a:gd name="T3" fmla="*/ 0 h 163"/>
                <a:gd name="T4" fmla="*/ 0 w 125"/>
                <a:gd name="T5" fmla="*/ 163 h 163"/>
                <a:gd name="T6" fmla="*/ 125 w 125"/>
                <a:gd name="T7" fmla="*/ 163 h 163"/>
                <a:gd name="T8" fmla="*/ 125 w 125"/>
                <a:gd name="T9" fmla="*/ 30 h 163"/>
                <a:gd name="T10" fmla="*/ 95 w 125"/>
                <a:gd name="T11" fmla="*/ 0 h 163"/>
                <a:gd name="T12" fmla="*/ 8 w 125"/>
                <a:gd name="T13" fmla="*/ 154 h 163"/>
                <a:gd name="T14" fmla="*/ 8 w 125"/>
                <a:gd name="T15" fmla="*/ 8 h 163"/>
                <a:gd name="T16" fmla="*/ 89 w 125"/>
                <a:gd name="T17" fmla="*/ 8 h 163"/>
                <a:gd name="T18" fmla="*/ 89 w 125"/>
                <a:gd name="T19" fmla="*/ 36 h 163"/>
                <a:gd name="T20" fmla="*/ 116 w 125"/>
                <a:gd name="T21" fmla="*/ 36 h 163"/>
                <a:gd name="T22" fmla="*/ 116 w 125"/>
                <a:gd name="T23" fmla="*/ 154 h 163"/>
                <a:gd name="T24" fmla="*/ 8 w 125"/>
                <a:gd name="T25" fmla="*/ 154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3">
                  <a:moveTo>
                    <a:pt x="95" y="0"/>
                  </a:moveTo>
                  <a:lnTo>
                    <a:pt x="0" y="0"/>
                  </a:lnTo>
                  <a:lnTo>
                    <a:pt x="0" y="163"/>
                  </a:lnTo>
                  <a:lnTo>
                    <a:pt x="125" y="163"/>
                  </a:lnTo>
                  <a:lnTo>
                    <a:pt x="125" y="30"/>
                  </a:lnTo>
                  <a:lnTo>
                    <a:pt x="95" y="0"/>
                  </a:lnTo>
                  <a:close/>
                  <a:moveTo>
                    <a:pt x="8" y="154"/>
                  </a:moveTo>
                  <a:lnTo>
                    <a:pt x="8" y="8"/>
                  </a:lnTo>
                  <a:lnTo>
                    <a:pt x="89" y="8"/>
                  </a:lnTo>
                  <a:lnTo>
                    <a:pt x="89" y="36"/>
                  </a:lnTo>
                  <a:lnTo>
                    <a:pt x="116" y="36"/>
                  </a:lnTo>
                  <a:lnTo>
                    <a:pt x="116" y="154"/>
                  </a:lnTo>
                  <a:lnTo>
                    <a:pt x="8" y="15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Rectangle 176"/>
            <p:cNvSpPr>
              <a:spLocks noChangeArrowheads="1"/>
            </p:cNvSpPr>
            <p:nvPr/>
          </p:nvSpPr>
          <p:spPr bwMode="auto">
            <a:xfrm>
              <a:off x="6811963" y="3132138"/>
              <a:ext cx="33338" cy="571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Rectangle 177"/>
            <p:cNvSpPr>
              <a:spLocks noChangeArrowheads="1"/>
            </p:cNvSpPr>
            <p:nvPr/>
          </p:nvSpPr>
          <p:spPr bwMode="auto">
            <a:xfrm>
              <a:off x="6862763" y="3097213"/>
              <a:ext cx="33338" cy="920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Rectangle 178"/>
            <p:cNvSpPr>
              <a:spLocks noChangeArrowheads="1"/>
            </p:cNvSpPr>
            <p:nvPr/>
          </p:nvSpPr>
          <p:spPr bwMode="auto">
            <a:xfrm>
              <a:off x="6913563" y="3079750"/>
              <a:ext cx="33338" cy="10953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179"/>
            <p:cNvSpPr>
              <a:spLocks/>
            </p:cNvSpPr>
            <p:nvPr/>
          </p:nvSpPr>
          <p:spPr bwMode="auto">
            <a:xfrm>
              <a:off x="6813550" y="3019425"/>
              <a:ext cx="55563" cy="57150"/>
            </a:xfrm>
            <a:custGeom>
              <a:avLst/>
              <a:gdLst>
                <a:gd name="T0" fmla="*/ 0 w 137"/>
                <a:gd name="T1" fmla="*/ 100 h 143"/>
                <a:gd name="T2" fmla="*/ 65 w 137"/>
                <a:gd name="T3" fmla="*/ 143 h 143"/>
                <a:gd name="T4" fmla="*/ 137 w 137"/>
                <a:gd name="T5" fmla="*/ 71 h 143"/>
                <a:gd name="T6" fmla="*/ 72 w 137"/>
                <a:gd name="T7" fmla="*/ 0 h 143"/>
                <a:gd name="T8" fmla="*/ 72 w 137"/>
                <a:gd name="T9" fmla="*/ 77 h 143"/>
                <a:gd name="T10" fmla="*/ 0 w 137"/>
                <a:gd name="T11" fmla="*/ 10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43">
                  <a:moveTo>
                    <a:pt x="0" y="100"/>
                  </a:moveTo>
                  <a:cubicBezTo>
                    <a:pt x="11" y="126"/>
                    <a:pt x="36" y="143"/>
                    <a:pt x="65" y="143"/>
                  </a:cubicBezTo>
                  <a:cubicBezTo>
                    <a:pt x="105" y="143"/>
                    <a:pt x="137" y="111"/>
                    <a:pt x="137" y="71"/>
                  </a:cubicBezTo>
                  <a:cubicBezTo>
                    <a:pt x="137" y="34"/>
                    <a:pt x="109" y="4"/>
                    <a:pt x="72" y="0"/>
                  </a:cubicBezTo>
                  <a:cubicBezTo>
                    <a:pt x="72" y="77"/>
                    <a:pt x="72" y="77"/>
                    <a:pt x="72" y="77"/>
                  </a:cubicBezTo>
                  <a:lnTo>
                    <a:pt x="0" y="10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Rectangle 180"/>
            <p:cNvSpPr>
              <a:spLocks noChangeArrowheads="1"/>
            </p:cNvSpPr>
            <p:nvPr/>
          </p:nvSpPr>
          <p:spPr bwMode="auto">
            <a:xfrm>
              <a:off x="6899275" y="3032125"/>
              <a:ext cx="47625" cy="111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Rectangle 181"/>
            <p:cNvSpPr>
              <a:spLocks noChangeArrowheads="1"/>
            </p:cNvSpPr>
            <p:nvPr/>
          </p:nvSpPr>
          <p:spPr bwMode="auto">
            <a:xfrm>
              <a:off x="6899275" y="3054350"/>
              <a:ext cx="47625" cy="95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066800" y="2354091"/>
            <a:ext cx="293688" cy="241300"/>
            <a:chOff x="1066800" y="2319338"/>
            <a:chExt cx="293688" cy="241300"/>
          </a:xfrm>
        </p:grpSpPr>
        <p:sp>
          <p:nvSpPr>
            <p:cNvPr id="700" name="Rectangle 190"/>
            <p:cNvSpPr>
              <a:spLocks noChangeArrowheads="1"/>
            </p:cNvSpPr>
            <p:nvPr/>
          </p:nvSpPr>
          <p:spPr bwMode="auto">
            <a:xfrm>
              <a:off x="1079500" y="2333625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Rectangle 191"/>
            <p:cNvSpPr>
              <a:spLocks noChangeArrowheads="1"/>
            </p:cNvSpPr>
            <p:nvPr/>
          </p:nvSpPr>
          <p:spPr bwMode="auto">
            <a:xfrm>
              <a:off x="1212850" y="2333625"/>
              <a:ext cx="133350" cy="1778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192"/>
            <p:cNvSpPr>
              <a:spLocks noEditPoints="1"/>
            </p:cNvSpPr>
            <p:nvPr/>
          </p:nvSpPr>
          <p:spPr bwMode="auto">
            <a:xfrm>
              <a:off x="1066800" y="2319338"/>
              <a:ext cx="293688" cy="241300"/>
            </a:xfrm>
            <a:custGeom>
              <a:avLst/>
              <a:gdLst>
                <a:gd name="T0" fmla="*/ 185 w 185"/>
                <a:gd name="T1" fmla="*/ 129 h 152"/>
                <a:gd name="T2" fmla="*/ 185 w 185"/>
                <a:gd name="T3" fmla="*/ 0 h 152"/>
                <a:gd name="T4" fmla="*/ 0 w 185"/>
                <a:gd name="T5" fmla="*/ 0 h 152"/>
                <a:gd name="T6" fmla="*/ 0 w 185"/>
                <a:gd name="T7" fmla="*/ 129 h 152"/>
                <a:gd name="T8" fmla="*/ 62 w 185"/>
                <a:gd name="T9" fmla="*/ 129 h 152"/>
                <a:gd name="T10" fmla="*/ 62 w 185"/>
                <a:gd name="T11" fmla="*/ 143 h 152"/>
                <a:gd name="T12" fmla="*/ 45 w 185"/>
                <a:gd name="T13" fmla="*/ 143 h 152"/>
                <a:gd name="T14" fmla="*/ 45 w 185"/>
                <a:gd name="T15" fmla="*/ 152 h 152"/>
                <a:gd name="T16" fmla="*/ 140 w 185"/>
                <a:gd name="T17" fmla="*/ 152 h 152"/>
                <a:gd name="T18" fmla="*/ 140 w 185"/>
                <a:gd name="T19" fmla="*/ 143 h 152"/>
                <a:gd name="T20" fmla="*/ 123 w 185"/>
                <a:gd name="T21" fmla="*/ 143 h 152"/>
                <a:gd name="T22" fmla="*/ 123 w 185"/>
                <a:gd name="T23" fmla="*/ 129 h 152"/>
                <a:gd name="T24" fmla="*/ 185 w 185"/>
                <a:gd name="T25" fmla="*/ 129 h 152"/>
                <a:gd name="T26" fmla="*/ 8 w 185"/>
                <a:gd name="T27" fmla="*/ 9 h 152"/>
                <a:gd name="T28" fmla="*/ 176 w 185"/>
                <a:gd name="T29" fmla="*/ 9 h 152"/>
                <a:gd name="T30" fmla="*/ 176 w 185"/>
                <a:gd name="T31" fmla="*/ 121 h 152"/>
                <a:gd name="T32" fmla="*/ 8 w 185"/>
                <a:gd name="T33" fmla="*/ 121 h 152"/>
                <a:gd name="T34" fmla="*/ 8 w 185"/>
                <a:gd name="T35" fmla="*/ 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2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2" y="129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2"/>
                  </a:lnTo>
                  <a:lnTo>
                    <a:pt x="140" y="152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29"/>
                  </a:lnTo>
                  <a:lnTo>
                    <a:pt x="185" y="129"/>
                  </a:lnTo>
                  <a:close/>
                  <a:moveTo>
                    <a:pt x="8" y="9"/>
                  </a:moveTo>
                  <a:lnTo>
                    <a:pt x="176" y="9"/>
                  </a:lnTo>
                  <a:lnTo>
                    <a:pt x="176" y="121"/>
                  </a:lnTo>
                  <a:lnTo>
                    <a:pt x="8" y="121"/>
                  </a:lnTo>
                  <a:lnTo>
                    <a:pt x="8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Rectangle 193"/>
            <p:cNvSpPr>
              <a:spLocks noChangeArrowheads="1"/>
            </p:cNvSpPr>
            <p:nvPr/>
          </p:nvSpPr>
          <p:spPr bwMode="auto">
            <a:xfrm>
              <a:off x="1141413" y="2390775"/>
              <a:ext cx="34925" cy="873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Rectangle 194"/>
            <p:cNvSpPr>
              <a:spLocks noChangeArrowheads="1"/>
            </p:cNvSpPr>
            <p:nvPr/>
          </p:nvSpPr>
          <p:spPr bwMode="auto">
            <a:xfrm>
              <a:off x="1195388" y="2419350"/>
              <a:ext cx="36513" cy="587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Rectangle 195"/>
            <p:cNvSpPr>
              <a:spLocks noChangeArrowheads="1"/>
            </p:cNvSpPr>
            <p:nvPr/>
          </p:nvSpPr>
          <p:spPr bwMode="auto">
            <a:xfrm>
              <a:off x="1250950" y="2365375"/>
              <a:ext cx="34925" cy="1127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153025" y="2357266"/>
            <a:ext cx="222251" cy="234950"/>
            <a:chOff x="5153025" y="2322513"/>
            <a:chExt cx="222251" cy="234950"/>
          </a:xfrm>
        </p:grpSpPr>
        <p:sp>
          <p:nvSpPr>
            <p:cNvPr id="706" name="Rectangle 196"/>
            <p:cNvSpPr>
              <a:spLocks noChangeArrowheads="1"/>
            </p:cNvSpPr>
            <p:nvPr/>
          </p:nvSpPr>
          <p:spPr bwMode="auto">
            <a:xfrm>
              <a:off x="5165725" y="2395538"/>
              <a:ext cx="30163" cy="1190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Rectangle 197"/>
            <p:cNvSpPr>
              <a:spLocks noChangeArrowheads="1"/>
            </p:cNvSpPr>
            <p:nvPr/>
          </p:nvSpPr>
          <p:spPr bwMode="auto">
            <a:xfrm>
              <a:off x="5248275" y="2335213"/>
              <a:ext cx="30163" cy="1793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Rectangle 198"/>
            <p:cNvSpPr>
              <a:spLocks noChangeArrowheads="1"/>
            </p:cNvSpPr>
            <p:nvPr/>
          </p:nvSpPr>
          <p:spPr bwMode="auto">
            <a:xfrm>
              <a:off x="5330825" y="2363788"/>
              <a:ext cx="31750" cy="150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Rectangle 199"/>
            <p:cNvSpPr>
              <a:spLocks noChangeArrowheads="1"/>
            </p:cNvSpPr>
            <p:nvPr/>
          </p:nvSpPr>
          <p:spPr bwMode="auto">
            <a:xfrm>
              <a:off x="5264150" y="2335213"/>
              <a:ext cx="14288" cy="17938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Rectangle 200"/>
            <p:cNvSpPr>
              <a:spLocks noChangeArrowheads="1"/>
            </p:cNvSpPr>
            <p:nvPr/>
          </p:nvSpPr>
          <p:spPr bwMode="auto">
            <a:xfrm>
              <a:off x="5346700" y="2363788"/>
              <a:ext cx="15875" cy="1508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201"/>
            <p:cNvSpPr>
              <a:spLocks noEditPoints="1"/>
            </p:cNvSpPr>
            <p:nvPr/>
          </p:nvSpPr>
          <p:spPr bwMode="auto">
            <a:xfrm>
              <a:off x="5153025" y="2382838"/>
              <a:ext cx="57150" cy="144463"/>
            </a:xfrm>
            <a:custGeom>
              <a:avLst/>
              <a:gdLst>
                <a:gd name="T0" fmla="*/ 36 w 36"/>
                <a:gd name="T1" fmla="*/ 91 h 91"/>
                <a:gd name="T2" fmla="*/ 0 w 36"/>
                <a:gd name="T3" fmla="*/ 91 h 91"/>
                <a:gd name="T4" fmla="*/ 0 w 36"/>
                <a:gd name="T5" fmla="*/ 0 h 91"/>
                <a:gd name="T6" fmla="*/ 36 w 36"/>
                <a:gd name="T7" fmla="*/ 0 h 91"/>
                <a:gd name="T8" fmla="*/ 36 w 36"/>
                <a:gd name="T9" fmla="*/ 91 h 91"/>
                <a:gd name="T10" fmla="*/ 8 w 36"/>
                <a:gd name="T11" fmla="*/ 83 h 91"/>
                <a:gd name="T12" fmla="*/ 27 w 36"/>
                <a:gd name="T13" fmla="*/ 83 h 91"/>
                <a:gd name="T14" fmla="*/ 27 w 36"/>
                <a:gd name="T15" fmla="*/ 8 h 91"/>
                <a:gd name="T16" fmla="*/ 8 w 36"/>
                <a:gd name="T17" fmla="*/ 8 h 91"/>
                <a:gd name="T18" fmla="*/ 8 w 36"/>
                <a:gd name="T19" fmla="*/ 83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91">
                  <a:moveTo>
                    <a:pt x="36" y="91"/>
                  </a:moveTo>
                  <a:lnTo>
                    <a:pt x="0" y="91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91"/>
                  </a:lnTo>
                  <a:close/>
                  <a:moveTo>
                    <a:pt x="8" y="83"/>
                  </a:moveTo>
                  <a:lnTo>
                    <a:pt x="27" y="83"/>
                  </a:lnTo>
                  <a:lnTo>
                    <a:pt x="27" y="8"/>
                  </a:lnTo>
                  <a:lnTo>
                    <a:pt x="8" y="8"/>
                  </a:lnTo>
                  <a:lnTo>
                    <a:pt x="8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202"/>
            <p:cNvSpPr>
              <a:spLocks noEditPoints="1"/>
            </p:cNvSpPr>
            <p:nvPr/>
          </p:nvSpPr>
          <p:spPr bwMode="auto">
            <a:xfrm>
              <a:off x="5233988" y="2322513"/>
              <a:ext cx="58738" cy="204788"/>
            </a:xfrm>
            <a:custGeom>
              <a:avLst/>
              <a:gdLst>
                <a:gd name="T0" fmla="*/ 37 w 37"/>
                <a:gd name="T1" fmla="*/ 129 h 129"/>
                <a:gd name="T2" fmla="*/ 0 w 37"/>
                <a:gd name="T3" fmla="*/ 129 h 129"/>
                <a:gd name="T4" fmla="*/ 0 w 37"/>
                <a:gd name="T5" fmla="*/ 0 h 129"/>
                <a:gd name="T6" fmla="*/ 37 w 37"/>
                <a:gd name="T7" fmla="*/ 0 h 129"/>
                <a:gd name="T8" fmla="*/ 37 w 37"/>
                <a:gd name="T9" fmla="*/ 129 h 129"/>
                <a:gd name="T10" fmla="*/ 9 w 37"/>
                <a:gd name="T11" fmla="*/ 121 h 129"/>
                <a:gd name="T12" fmla="*/ 28 w 37"/>
                <a:gd name="T13" fmla="*/ 121 h 129"/>
                <a:gd name="T14" fmla="*/ 28 w 37"/>
                <a:gd name="T15" fmla="*/ 8 h 129"/>
                <a:gd name="T16" fmla="*/ 9 w 37"/>
                <a:gd name="T17" fmla="*/ 8 h 129"/>
                <a:gd name="T18" fmla="*/ 9 w 37"/>
                <a:gd name="T19" fmla="*/ 121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29">
                  <a:moveTo>
                    <a:pt x="37" y="129"/>
                  </a:moveTo>
                  <a:lnTo>
                    <a:pt x="0" y="129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29"/>
                  </a:lnTo>
                  <a:close/>
                  <a:moveTo>
                    <a:pt x="9" y="121"/>
                  </a:moveTo>
                  <a:lnTo>
                    <a:pt x="28" y="121"/>
                  </a:lnTo>
                  <a:lnTo>
                    <a:pt x="28" y="8"/>
                  </a:lnTo>
                  <a:lnTo>
                    <a:pt x="9" y="8"/>
                  </a:lnTo>
                  <a:lnTo>
                    <a:pt x="9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203"/>
            <p:cNvSpPr>
              <a:spLocks noEditPoints="1"/>
            </p:cNvSpPr>
            <p:nvPr/>
          </p:nvSpPr>
          <p:spPr bwMode="auto">
            <a:xfrm>
              <a:off x="5316538" y="2351088"/>
              <a:ext cx="58738" cy="176213"/>
            </a:xfrm>
            <a:custGeom>
              <a:avLst/>
              <a:gdLst>
                <a:gd name="T0" fmla="*/ 37 w 37"/>
                <a:gd name="T1" fmla="*/ 111 h 111"/>
                <a:gd name="T2" fmla="*/ 0 w 37"/>
                <a:gd name="T3" fmla="*/ 111 h 111"/>
                <a:gd name="T4" fmla="*/ 0 w 37"/>
                <a:gd name="T5" fmla="*/ 0 h 111"/>
                <a:gd name="T6" fmla="*/ 37 w 37"/>
                <a:gd name="T7" fmla="*/ 0 h 111"/>
                <a:gd name="T8" fmla="*/ 37 w 37"/>
                <a:gd name="T9" fmla="*/ 111 h 111"/>
                <a:gd name="T10" fmla="*/ 9 w 37"/>
                <a:gd name="T11" fmla="*/ 103 h 111"/>
                <a:gd name="T12" fmla="*/ 29 w 37"/>
                <a:gd name="T13" fmla="*/ 103 h 111"/>
                <a:gd name="T14" fmla="*/ 29 w 37"/>
                <a:gd name="T15" fmla="*/ 8 h 111"/>
                <a:gd name="T16" fmla="*/ 9 w 37"/>
                <a:gd name="T17" fmla="*/ 8 h 111"/>
                <a:gd name="T18" fmla="*/ 9 w 37"/>
                <a:gd name="T19" fmla="*/ 10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11">
                  <a:moveTo>
                    <a:pt x="37" y="111"/>
                  </a:moveTo>
                  <a:lnTo>
                    <a:pt x="0" y="111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11"/>
                  </a:lnTo>
                  <a:close/>
                  <a:moveTo>
                    <a:pt x="9" y="103"/>
                  </a:moveTo>
                  <a:lnTo>
                    <a:pt x="29" y="103"/>
                  </a:lnTo>
                  <a:lnTo>
                    <a:pt x="29" y="8"/>
                  </a:lnTo>
                  <a:lnTo>
                    <a:pt x="9" y="8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Rectangle 204"/>
            <p:cNvSpPr>
              <a:spLocks noChangeArrowheads="1"/>
            </p:cNvSpPr>
            <p:nvPr/>
          </p:nvSpPr>
          <p:spPr bwMode="auto">
            <a:xfrm>
              <a:off x="5153025" y="2543175"/>
              <a:ext cx="222250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585075" y="2338216"/>
            <a:ext cx="193675" cy="273050"/>
            <a:chOff x="7585075" y="2305050"/>
            <a:chExt cx="193675" cy="273050"/>
          </a:xfrm>
        </p:grpSpPr>
        <p:sp>
          <p:nvSpPr>
            <p:cNvPr id="305" name="Freeform 206"/>
            <p:cNvSpPr>
              <a:spLocks/>
            </p:cNvSpPr>
            <p:nvPr/>
          </p:nvSpPr>
          <p:spPr bwMode="auto">
            <a:xfrm>
              <a:off x="7599363" y="2319338"/>
              <a:ext cx="165100" cy="228600"/>
            </a:xfrm>
            <a:custGeom>
              <a:avLst/>
              <a:gdLst>
                <a:gd name="T0" fmla="*/ 50 w 104"/>
                <a:gd name="T1" fmla="*/ 101 h 144"/>
                <a:gd name="T2" fmla="*/ 104 w 104"/>
                <a:gd name="T3" fmla="*/ 144 h 144"/>
                <a:gd name="T4" fmla="*/ 104 w 104"/>
                <a:gd name="T5" fmla="*/ 0 h 144"/>
                <a:gd name="T6" fmla="*/ 0 w 104"/>
                <a:gd name="T7" fmla="*/ 0 h 144"/>
                <a:gd name="T8" fmla="*/ 0 w 104"/>
                <a:gd name="T9" fmla="*/ 144 h 144"/>
                <a:gd name="T10" fmla="*/ 50 w 104"/>
                <a:gd name="T11" fmla="*/ 101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44">
                  <a:moveTo>
                    <a:pt x="50" y="101"/>
                  </a:moveTo>
                  <a:lnTo>
                    <a:pt x="104" y="144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144"/>
                  </a:lnTo>
                  <a:lnTo>
                    <a:pt x="50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207"/>
            <p:cNvSpPr>
              <a:spLocks/>
            </p:cNvSpPr>
            <p:nvPr/>
          </p:nvSpPr>
          <p:spPr bwMode="auto">
            <a:xfrm>
              <a:off x="7678738" y="2319338"/>
              <a:ext cx="85725" cy="228600"/>
            </a:xfrm>
            <a:custGeom>
              <a:avLst/>
              <a:gdLst>
                <a:gd name="T0" fmla="*/ 0 w 54"/>
                <a:gd name="T1" fmla="*/ 0 h 144"/>
                <a:gd name="T2" fmla="*/ 0 w 54"/>
                <a:gd name="T3" fmla="*/ 101 h 144"/>
                <a:gd name="T4" fmla="*/ 54 w 54"/>
                <a:gd name="T5" fmla="*/ 144 h 144"/>
                <a:gd name="T6" fmla="*/ 54 w 54"/>
                <a:gd name="T7" fmla="*/ 0 h 144"/>
                <a:gd name="T8" fmla="*/ 0 w 54"/>
                <a:gd name="T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44">
                  <a:moveTo>
                    <a:pt x="0" y="0"/>
                  </a:moveTo>
                  <a:lnTo>
                    <a:pt x="0" y="101"/>
                  </a:lnTo>
                  <a:lnTo>
                    <a:pt x="54" y="144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208"/>
            <p:cNvSpPr>
              <a:spLocks noEditPoints="1"/>
            </p:cNvSpPr>
            <p:nvPr/>
          </p:nvSpPr>
          <p:spPr bwMode="auto">
            <a:xfrm>
              <a:off x="7585075" y="2305050"/>
              <a:ext cx="193675" cy="273050"/>
            </a:xfrm>
            <a:custGeom>
              <a:avLst/>
              <a:gdLst>
                <a:gd name="T0" fmla="*/ 59 w 122"/>
                <a:gd name="T1" fmla="*/ 110 h 172"/>
                <a:gd name="T2" fmla="*/ 113 w 122"/>
                <a:gd name="T3" fmla="*/ 153 h 172"/>
                <a:gd name="T4" fmla="*/ 113 w 122"/>
                <a:gd name="T5" fmla="*/ 9 h 172"/>
                <a:gd name="T6" fmla="*/ 9 w 122"/>
                <a:gd name="T7" fmla="*/ 9 h 172"/>
                <a:gd name="T8" fmla="*/ 9 w 122"/>
                <a:gd name="T9" fmla="*/ 153 h 172"/>
                <a:gd name="T10" fmla="*/ 59 w 122"/>
                <a:gd name="T11" fmla="*/ 110 h 172"/>
                <a:gd name="T12" fmla="*/ 0 w 122"/>
                <a:gd name="T13" fmla="*/ 172 h 172"/>
                <a:gd name="T14" fmla="*/ 0 w 122"/>
                <a:gd name="T15" fmla="*/ 0 h 172"/>
                <a:gd name="T16" fmla="*/ 122 w 122"/>
                <a:gd name="T17" fmla="*/ 0 h 172"/>
                <a:gd name="T18" fmla="*/ 122 w 122"/>
                <a:gd name="T19" fmla="*/ 172 h 172"/>
                <a:gd name="T20" fmla="*/ 60 w 122"/>
                <a:gd name="T21" fmla="*/ 121 h 172"/>
                <a:gd name="T22" fmla="*/ 0 w 122"/>
                <a:gd name="T2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72">
                  <a:moveTo>
                    <a:pt x="59" y="110"/>
                  </a:moveTo>
                  <a:lnTo>
                    <a:pt x="113" y="153"/>
                  </a:lnTo>
                  <a:lnTo>
                    <a:pt x="113" y="9"/>
                  </a:lnTo>
                  <a:lnTo>
                    <a:pt x="9" y="9"/>
                  </a:lnTo>
                  <a:lnTo>
                    <a:pt x="9" y="153"/>
                  </a:lnTo>
                  <a:lnTo>
                    <a:pt x="59" y="110"/>
                  </a:lnTo>
                  <a:close/>
                  <a:moveTo>
                    <a:pt x="0" y="172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72"/>
                  </a:lnTo>
                  <a:lnTo>
                    <a:pt x="60" y="121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2687638" y="2365204"/>
            <a:ext cx="300038" cy="219075"/>
            <a:chOff x="2687638" y="2332038"/>
            <a:chExt cx="300038" cy="219075"/>
          </a:xfrm>
        </p:grpSpPr>
        <p:sp>
          <p:nvSpPr>
            <p:cNvPr id="308" name="Rectangle 209"/>
            <p:cNvSpPr>
              <a:spLocks noChangeArrowheads="1"/>
            </p:cNvSpPr>
            <p:nvPr/>
          </p:nvSpPr>
          <p:spPr bwMode="auto">
            <a:xfrm>
              <a:off x="2963863" y="2343150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Rectangle 210"/>
            <p:cNvSpPr>
              <a:spLocks noChangeArrowheads="1"/>
            </p:cNvSpPr>
            <p:nvPr/>
          </p:nvSpPr>
          <p:spPr bwMode="auto">
            <a:xfrm>
              <a:off x="2701925" y="2346325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Rectangle 211"/>
            <p:cNvSpPr>
              <a:spLocks noChangeArrowheads="1"/>
            </p:cNvSpPr>
            <p:nvPr/>
          </p:nvSpPr>
          <p:spPr bwMode="auto">
            <a:xfrm>
              <a:off x="2701925" y="2365375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Rectangle 212"/>
            <p:cNvSpPr>
              <a:spLocks noChangeArrowheads="1"/>
            </p:cNvSpPr>
            <p:nvPr/>
          </p:nvSpPr>
          <p:spPr bwMode="auto">
            <a:xfrm>
              <a:off x="2838450" y="2365375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13"/>
            <p:cNvSpPr>
              <a:spLocks/>
            </p:cNvSpPr>
            <p:nvPr/>
          </p:nvSpPr>
          <p:spPr bwMode="auto">
            <a:xfrm>
              <a:off x="2730500" y="2379663"/>
              <a:ext cx="34925" cy="42863"/>
            </a:xfrm>
            <a:custGeom>
              <a:avLst/>
              <a:gdLst>
                <a:gd name="T0" fmla="*/ 91 w 91"/>
                <a:gd name="T1" fmla="*/ 0 h 111"/>
                <a:gd name="T2" fmla="*/ 72 w 91"/>
                <a:gd name="T3" fmla="*/ 4 h 111"/>
                <a:gd name="T4" fmla="*/ 10 w 91"/>
                <a:gd name="T5" fmla="*/ 111 h 111"/>
                <a:gd name="T6" fmla="*/ 91 w 91"/>
                <a:gd name="T7" fmla="*/ 85 h 111"/>
                <a:gd name="T8" fmla="*/ 91 w 91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1">
                  <a:moveTo>
                    <a:pt x="91" y="0"/>
                  </a:moveTo>
                  <a:cubicBezTo>
                    <a:pt x="85" y="1"/>
                    <a:pt x="78" y="2"/>
                    <a:pt x="72" y="4"/>
                  </a:cubicBezTo>
                  <a:cubicBezTo>
                    <a:pt x="27" y="19"/>
                    <a:pt x="0" y="66"/>
                    <a:pt x="10" y="111"/>
                  </a:cubicBezTo>
                  <a:cubicBezTo>
                    <a:pt x="91" y="85"/>
                    <a:pt x="91" y="85"/>
                    <a:pt x="91" y="85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14"/>
            <p:cNvSpPr>
              <a:spLocks noEditPoints="1"/>
            </p:cNvSpPr>
            <p:nvPr/>
          </p:nvSpPr>
          <p:spPr bwMode="auto">
            <a:xfrm>
              <a:off x="2687638" y="2332038"/>
              <a:ext cx="300038" cy="219075"/>
            </a:xfrm>
            <a:custGeom>
              <a:avLst/>
              <a:gdLst>
                <a:gd name="T0" fmla="*/ 189 w 189"/>
                <a:gd name="T1" fmla="*/ 13 h 138"/>
                <a:gd name="T2" fmla="*/ 189 w 189"/>
                <a:gd name="T3" fmla="*/ 13 h 138"/>
                <a:gd name="T4" fmla="*/ 189 w 189"/>
                <a:gd name="T5" fmla="*/ 0 h 138"/>
                <a:gd name="T6" fmla="*/ 0 w 189"/>
                <a:gd name="T7" fmla="*/ 0 h 138"/>
                <a:gd name="T8" fmla="*/ 0 w 189"/>
                <a:gd name="T9" fmla="*/ 13 h 138"/>
                <a:gd name="T10" fmla="*/ 0 w 189"/>
                <a:gd name="T11" fmla="*/ 13 h 138"/>
                <a:gd name="T12" fmla="*/ 0 w 189"/>
                <a:gd name="T13" fmla="*/ 138 h 138"/>
                <a:gd name="T14" fmla="*/ 189 w 189"/>
                <a:gd name="T15" fmla="*/ 138 h 138"/>
                <a:gd name="T16" fmla="*/ 189 w 189"/>
                <a:gd name="T17" fmla="*/ 13 h 138"/>
                <a:gd name="T18" fmla="*/ 174 w 189"/>
                <a:gd name="T19" fmla="*/ 7 h 138"/>
                <a:gd name="T20" fmla="*/ 181 w 189"/>
                <a:gd name="T21" fmla="*/ 7 h 138"/>
                <a:gd name="T22" fmla="*/ 181 w 189"/>
                <a:gd name="T23" fmla="*/ 14 h 138"/>
                <a:gd name="T24" fmla="*/ 174 w 189"/>
                <a:gd name="T25" fmla="*/ 14 h 138"/>
                <a:gd name="T26" fmla="*/ 174 w 189"/>
                <a:gd name="T27" fmla="*/ 7 h 138"/>
                <a:gd name="T28" fmla="*/ 9 w 189"/>
                <a:gd name="T29" fmla="*/ 9 h 138"/>
                <a:gd name="T30" fmla="*/ 72 w 189"/>
                <a:gd name="T31" fmla="*/ 9 h 138"/>
                <a:gd name="T32" fmla="*/ 72 w 189"/>
                <a:gd name="T33" fmla="*/ 13 h 138"/>
                <a:gd name="T34" fmla="*/ 9 w 189"/>
                <a:gd name="T35" fmla="*/ 13 h 138"/>
                <a:gd name="T36" fmla="*/ 9 w 189"/>
                <a:gd name="T37" fmla="*/ 9 h 138"/>
                <a:gd name="T38" fmla="*/ 9 w 189"/>
                <a:gd name="T39" fmla="*/ 129 h 138"/>
                <a:gd name="T40" fmla="*/ 9 w 189"/>
                <a:gd name="T41" fmla="*/ 21 h 138"/>
                <a:gd name="T42" fmla="*/ 181 w 189"/>
                <a:gd name="T43" fmla="*/ 21 h 138"/>
                <a:gd name="T44" fmla="*/ 181 w 189"/>
                <a:gd name="T45" fmla="*/ 129 h 138"/>
                <a:gd name="T46" fmla="*/ 9 w 189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3"/>
                  </a:moveTo>
                  <a:lnTo>
                    <a:pt x="189" y="13"/>
                  </a:lnTo>
                  <a:lnTo>
                    <a:pt x="18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3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9"/>
                  </a:moveTo>
                  <a:lnTo>
                    <a:pt x="72" y="9"/>
                  </a:lnTo>
                  <a:lnTo>
                    <a:pt x="72" y="13"/>
                  </a:lnTo>
                  <a:lnTo>
                    <a:pt x="9" y="13"/>
                  </a:lnTo>
                  <a:lnTo>
                    <a:pt x="9" y="9"/>
                  </a:lnTo>
                  <a:close/>
                  <a:moveTo>
                    <a:pt x="9" y="129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29"/>
                  </a:lnTo>
                  <a:lnTo>
                    <a:pt x="9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215"/>
            <p:cNvSpPr>
              <a:spLocks/>
            </p:cNvSpPr>
            <p:nvPr/>
          </p:nvSpPr>
          <p:spPr bwMode="auto">
            <a:xfrm>
              <a:off x="2736850" y="2379663"/>
              <a:ext cx="69850" cy="73025"/>
            </a:xfrm>
            <a:custGeom>
              <a:avLst/>
              <a:gdLst>
                <a:gd name="T0" fmla="*/ 0 w 176"/>
                <a:gd name="T1" fmla="*/ 129 h 184"/>
                <a:gd name="T2" fmla="*/ 84 w 176"/>
                <a:gd name="T3" fmla="*/ 184 h 184"/>
                <a:gd name="T4" fmla="*/ 176 w 176"/>
                <a:gd name="T5" fmla="*/ 92 h 184"/>
                <a:gd name="T6" fmla="*/ 94 w 176"/>
                <a:gd name="T7" fmla="*/ 0 h 184"/>
                <a:gd name="T8" fmla="*/ 94 w 176"/>
                <a:gd name="T9" fmla="*/ 99 h 184"/>
                <a:gd name="T10" fmla="*/ 0 w 176"/>
                <a:gd name="T11" fmla="*/ 12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184">
                  <a:moveTo>
                    <a:pt x="0" y="129"/>
                  </a:moveTo>
                  <a:cubicBezTo>
                    <a:pt x="15" y="163"/>
                    <a:pt x="47" y="184"/>
                    <a:pt x="84" y="184"/>
                  </a:cubicBezTo>
                  <a:cubicBezTo>
                    <a:pt x="135" y="184"/>
                    <a:pt x="176" y="143"/>
                    <a:pt x="176" y="92"/>
                  </a:cubicBezTo>
                  <a:cubicBezTo>
                    <a:pt x="176" y="44"/>
                    <a:pt x="140" y="5"/>
                    <a:pt x="94" y="0"/>
                  </a:cubicBezTo>
                  <a:cubicBezTo>
                    <a:pt x="94" y="99"/>
                    <a:pt x="94" y="99"/>
                    <a:pt x="94" y="99"/>
                  </a:cubicBezTo>
                  <a:lnTo>
                    <a:pt x="0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216"/>
            <p:cNvSpPr>
              <a:spLocks/>
            </p:cNvSpPr>
            <p:nvPr/>
          </p:nvSpPr>
          <p:spPr bwMode="auto">
            <a:xfrm>
              <a:off x="2909888" y="2459038"/>
              <a:ext cx="28575" cy="55563"/>
            </a:xfrm>
            <a:custGeom>
              <a:avLst/>
              <a:gdLst>
                <a:gd name="T0" fmla="*/ 0 w 73"/>
                <a:gd name="T1" fmla="*/ 78 h 141"/>
                <a:gd name="T2" fmla="*/ 46 w 73"/>
                <a:gd name="T3" fmla="*/ 141 h 141"/>
                <a:gd name="T4" fmla="*/ 73 w 73"/>
                <a:gd name="T5" fmla="*/ 81 h 141"/>
                <a:gd name="T6" fmla="*/ 0 w 73"/>
                <a:gd name="T7" fmla="*/ 0 h 141"/>
                <a:gd name="T8" fmla="*/ 0 w 73"/>
                <a:gd name="T9" fmla="*/ 7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41">
                  <a:moveTo>
                    <a:pt x="0" y="78"/>
                  </a:moveTo>
                  <a:cubicBezTo>
                    <a:pt x="46" y="141"/>
                    <a:pt x="46" y="141"/>
                    <a:pt x="46" y="141"/>
                  </a:cubicBezTo>
                  <a:cubicBezTo>
                    <a:pt x="63" y="125"/>
                    <a:pt x="73" y="105"/>
                    <a:pt x="73" y="81"/>
                  </a:cubicBezTo>
                  <a:cubicBezTo>
                    <a:pt x="73" y="39"/>
                    <a:pt x="41" y="4"/>
                    <a:pt x="0" y="0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217"/>
            <p:cNvSpPr>
              <a:spLocks/>
            </p:cNvSpPr>
            <p:nvPr/>
          </p:nvSpPr>
          <p:spPr bwMode="auto">
            <a:xfrm>
              <a:off x="2868613" y="2459038"/>
              <a:ext cx="52388" cy="65088"/>
            </a:xfrm>
            <a:custGeom>
              <a:avLst/>
              <a:gdLst>
                <a:gd name="T0" fmla="*/ 83 w 132"/>
                <a:gd name="T1" fmla="*/ 0 h 162"/>
                <a:gd name="T2" fmla="*/ 44 w 132"/>
                <a:gd name="T3" fmla="*/ 15 h 162"/>
                <a:gd name="T4" fmla="*/ 26 w 132"/>
                <a:gd name="T5" fmla="*/ 128 h 162"/>
                <a:gd name="T6" fmla="*/ 92 w 132"/>
                <a:gd name="T7" fmla="*/ 162 h 162"/>
                <a:gd name="T8" fmla="*/ 132 w 132"/>
                <a:gd name="T9" fmla="*/ 151 h 162"/>
                <a:gd name="T10" fmla="*/ 83 w 132"/>
                <a:gd name="T11" fmla="*/ 84 h 162"/>
                <a:gd name="T12" fmla="*/ 83 w 132"/>
                <a:gd name="T1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62">
                  <a:moveTo>
                    <a:pt x="83" y="0"/>
                  </a:moveTo>
                  <a:cubicBezTo>
                    <a:pt x="69" y="1"/>
                    <a:pt x="56" y="6"/>
                    <a:pt x="44" y="15"/>
                  </a:cubicBezTo>
                  <a:cubicBezTo>
                    <a:pt x="8" y="41"/>
                    <a:pt x="0" y="92"/>
                    <a:pt x="26" y="128"/>
                  </a:cubicBezTo>
                  <a:cubicBezTo>
                    <a:pt x="42" y="149"/>
                    <a:pt x="66" y="162"/>
                    <a:pt x="92" y="162"/>
                  </a:cubicBezTo>
                  <a:cubicBezTo>
                    <a:pt x="106" y="162"/>
                    <a:pt x="120" y="158"/>
                    <a:pt x="132" y="151"/>
                  </a:cubicBezTo>
                  <a:cubicBezTo>
                    <a:pt x="83" y="84"/>
                    <a:pt x="83" y="84"/>
                    <a:pt x="83" y="8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Rectangle 218"/>
            <p:cNvSpPr>
              <a:spLocks noChangeArrowheads="1"/>
            </p:cNvSpPr>
            <p:nvPr/>
          </p:nvSpPr>
          <p:spPr bwMode="auto">
            <a:xfrm>
              <a:off x="2863850" y="2397125"/>
              <a:ext cx="85725" cy="127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Rectangle 219"/>
            <p:cNvSpPr>
              <a:spLocks noChangeArrowheads="1"/>
            </p:cNvSpPr>
            <p:nvPr/>
          </p:nvSpPr>
          <p:spPr bwMode="auto">
            <a:xfrm>
              <a:off x="2863850" y="2420938"/>
              <a:ext cx="85725" cy="127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Rectangle 220"/>
            <p:cNvSpPr>
              <a:spLocks noChangeArrowheads="1"/>
            </p:cNvSpPr>
            <p:nvPr/>
          </p:nvSpPr>
          <p:spPr bwMode="auto">
            <a:xfrm>
              <a:off x="2727325" y="2473325"/>
              <a:ext cx="85725" cy="127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Rectangle 221"/>
            <p:cNvSpPr>
              <a:spLocks noChangeArrowheads="1"/>
            </p:cNvSpPr>
            <p:nvPr/>
          </p:nvSpPr>
          <p:spPr bwMode="auto">
            <a:xfrm>
              <a:off x="2727325" y="2497138"/>
              <a:ext cx="85725" cy="127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3498850" y="2365204"/>
            <a:ext cx="301625" cy="219075"/>
            <a:chOff x="3498850" y="2330450"/>
            <a:chExt cx="301625" cy="219075"/>
          </a:xfrm>
        </p:grpSpPr>
        <p:sp>
          <p:nvSpPr>
            <p:cNvPr id="322" name="Rectangle 222"/>
            <p:cNvSpPr>
              <a:spLocks noChangeArrowheads="1"/>
            </p:cNvSpPr>
            <p:nvPr/>
          </p:nvSpPr>
          <p:spPr bwMode="auto">
            <a:xfrm>
              <a:off x="3775075" y="2341563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Rectangle 223"/>
            <p:cNvSpPr>
              <a:spLocks noChangeArrowheads="1"/>
            </p:cNvSpPr>
            <p:nvPr/>
          </p:nvSpPr>
          <p:spPr bwMode="auto">
            <a:xfrm>
              <a:off x="3513138" y="2343150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Rectangle 224"/>
            <p:cNvSpPr>
              <a:spLocks noChangeArrowheads="1"/>
            </p:cNvSpPr>
            <p:nvPr/>
          </p:nvSpPr>
          <p:spPr bwMode="auto">
            <a:xfrm>
              <a:off x="3513138" y="2363788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Rectangle 225"/>
            <p:cNvSpPr>
              <a:spLocks noChangeArrowheads="1"/>
            </p:cNvSpPr>
            <p:nvPr/>
          </p:nvSpPr>
          <p:spPr bwMode="auto">
            <a:xfrm>
              <a:off x="3649663" y="2363788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226"/>
            <p:cNvSpPr>
              <a:spLocks noEditPoints="1"/>
            </p:cNvSpPr>
            <p:nvPr/>
          </p:nvSpPr>
          <p:spPr bwMode="auto">
            <a:xfrm>
              <a:off x="3498850" y="2330450"/>
              <a:ext cx="301625" cy="219075"/>
            </a:xfrm>
            <a:custGeom>
              <a:avLst/>
              <a:gdLst>
                <a:gd name="T0" fmla="*/ 190 w 190"/>
                <a:gd name="T1" fmla="*/ 12 h 138"/>
                <a:gd name="T2" fmla="*/ 190 w 190"/>
                <a:gd name="T3" fmla="*/ 12 h 138"/>
                <a:gd name="T4" fmla="*/ 190 w 190"/>
                <a:gd name="T5" fmla="*/ 0 h 138"/>
                <a:gd name="T6" fmla="*/ 0 w 190"/>
                <a:gd name="T7" fmla="*/ 0 h 138"/>
                <a:gd name="T8" fmla="*/ 0 w 190"/>
                <a:gd name="T9" fmla="*/ 12 h 138"/>
                <a:gd name="T10" fmla="*/ 0 w 190"/>
                <a:gd name="T11" fmla="*/ 12 h 138"/>
                <a:gd name="T12" fmla="*/ 0 w 190"/>
                <a:gd name="T13" fmla="*/ 138 h 138"/>
                <a:gd name="T14" fmla="*/ 190 w 190"/>
                <a:gd name="T15" fmla="*/ 138 h 138"/>
                <a:gd name="T16" fmla="*/ 190 w 190"/>
                <a:gd name="T17" fmla="*/ 12 h 138"/>
                <a:gd name="T18" fmla="*/ 174 w 190"/>
                <a:gd name="T19" fmla="*/ 7 h 138"/>
                <a:gd name="T20" fmla="*/ 181 w 190"/>
                <a:gd name="T21" fmla="*/ 7 h 138"/>
                <a:gd name="T22" fmla="*/ 181 w 190"/>
                <a:gd name="T23" fmla="*/ 14 h 138"/>
                <a:gd name="T24" fmla="*/ 174 w 190"/>
                <a:gd name="T25" fmla="*/ 14 h 138"/>
                <a:gd name="T26" fmla="*/ 174 w 190"/>
                <a:gd name="T27" fmla="*/ 7 h 138"/>
                <a:gd name="T28" fmla="*/ 9 w 190"/>
                <a:gd name="T29" fmla="*/ 8 h 138"/>
                <a:gd name="T30" fmla="*/ 72 w 190"/>
                <a:gd name="T31" fmla="*/ 8 h 138"/>
                <a:gd name="T32" fmla="*/ 72 w 190"/>
                <a:gd name="T33" fmla="*/ 12 h 138"/>
                <a:gd name="T34" fmla="*/ 9 w 190"/>
                <a:gd name="T35" fmla="*/ 12 h 138"/>
                <a:gd name="T36" fmla="*/ 9 w 190"/>
                <a:gd name="T37" fmla="*/ 8 h 138"/>
                <a:gd name="T38" fmla="*/ 9 w 190"/>
                <a:gd name="T39" fmla="*/ 129 h 138"/>
                <a:gd name="T40" fmla="*/ 9 w 190"/>
                <a:gd name="T41" fmla="*/ 21 h 138"/>
                <a:gd name="T42" fmla="*/ 181 w 190"/>
                <a:gd name="T43" fmla="*/ 21 h 138"/>
                <a:gd name="T44" fmla="*/ 181 w 190"/>
                <a:gd name="T45" fmla="*/ 129 h 138"/>
                <a:gd name="T46" fmla="*/ 9 w 190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0" h="138">
                  <a:moveTo>
                    <a:pt x="190" y="12"/>
                  </a:moveTo>
                  <a:lnTo>
                    <a:pt x="190" y="12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8"/>
                  </a:lnTo>
                  <a:lnTo>
                    <a:pt x="190" y="138"/>
                  </a:lnTo>
                  <a:lnTo>
                    <a:pt x="190" y="12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8"/>
                  </a:moveTo>
                  <a:lnTo>
                    <a:pt x="72" y="8"/>
                  </a:lnTo>
                  <a:lnTo>
                    <a:pt x="72" y="12"/>
                  </a:lnTo>
                  <a:lnTo>
                    <a:pt x="9" y="12"/>
                  </a:lnTo>
                  <a:lnTo>
                    <a:pt x="9" y="8"/>
                  </a:lnTo>
                  <a:close/>
                  <a:moveTo>
                    <a:pt x="9" y="129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29"/>
                  </a:lnTo>
                  <a:lnTo>
                    <a:pt x="9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27"/>
            <p:cNvSpPr>
              <a:spLocks/>
            </p:cNvSpPr>
            <p:nvPr/>
          </p:nvSpPr>
          <p:spPr bwMode="auto">
            <a:xfrm>
              <a:off x="3565525" y="2384425"/>
              <a:ext cx="168275" cy="131763"/>
            </a:xfrm>
            <a:custGeom>
              <a:avLst/>
              <a:gdLst>
                <a:gd name="T0" fmla="*/ 392 w 424"/>
                <a:gd name="T1" fmla="*/ 116 h 332"/>
                <a:gd name="T2" fmla="*/ 359 w 424"/>
                <a:gd name="T3" fmla="*/ 147 h 332"/>
                <a:gd name="T4" fmla="*/ 260 w 424"/>
                <a:gd name="T5" fmla="*/ 160 h 332"/>
                <a:gd name="T6" fmla="*/ 249 w 424"/>
                <a:gd name="T7" fmla="*/ 136 h 332"/>
                <a:gd name="T8" fmla="*/ 300 w 424"/>
                <a:gd name="T9" fmla="*/ 83 h 332"/>
                <a:gd name="T10" fmla="*/ 320 w 424"/>
                <a:gd name="T11" fmla="*/ 89 h 332"/>
                <a:gd name="T12" fmla="*/ 359 w 424"/>
                <a:gd name="T13" fmla="*/ 50 h 332"/>
                <a:gd name="T14" fmla="*/ 320 w 424"/>
                <a:gd name="T15" fmla="*/ 11 h 332"/>
                <a:gd name="T16" fmla="*/ 281 w 424"/>
                <a:gd name="T17" fmla="*/ 50 h 332"/>
                <a:gd name="T18" fmla="*/ 287 w 424"/>
                <a:gd name="T19" fmla="*/ 71 h 332"/>
                <a:gd name="T20" fmla="*/ 236 w 424"/>
                <a:gd name="T21" fmla="*/ 124 h 332"/>
                <a:gd name="T22" fmla="*/ 205 w 424"/>
                <a:gd name="T23" fmla="*/ 114 h 332"/>
                <a:gd name="T24" fmla="*/ 190 w 424"/>
                <a:gd name="T25" fmla="*/ 116 h 332"/>
                <a:gd name="T26" fmla="*/ 161 w 424"/>
                <a:gd name="T27" fmla="*/ 57 h 332"/>
                <a:gd name="T28" fmla="*/ 172 w 424"/>
                <a:gd name="T29" fmla="*/ 33 h 332"/>
                <a:gd name="T30" fmla="*/ 140 w 424"/>
                <a:gd name="T31" fmla="*/ 0 h 332"/>
                <a:gd name="T32" fmla="*/ 107 w 424"/>
                <a:gd name="T33" fmla="*/ 33 h 332"/>
                <a:gd name="T34" fmla="*/ 140 w 424"/>
                <a:gd name="T35" fmla="*/ 66 h 332"/>
                <a:gd name="T36" fmla="*/ 145 w 424"/>
                <a:gd name="T37" fmla="*/ 65 h 332"/>
                <a:gd name="T38" fmla="*/ 174 w 424"/>
                <a:gd name="T39" fmla="*/ 123 h 332"/>
                <a:gd name="T40" fmla="*/ 151 w 424"/>
                <a:gd name="T41" fmla="*/ 155 h 332"/>
                <a:gd name="T42" fmla="*/ 87 w 424"/>
                <a:gd name="T43" fmla="*/ 145 h 332"/>
                <a:gd name="T44" fmla="*/ 44 w 424"/>
                <a:gd name="T45" fmla="*/ 102 h 332"/>
                <a:gd name="T46" fmla="*/ 0 w 424"/>
                <a:gd name="T47" fmla="*/ 145 h 332"/>
                <a:gd name="T48" fmla="*/ 44 w 424"/>
                <a:gd name="T49" fmla="*/ 189 h 332"/>
                <a:gd name="T50" fmla="*/ 84 w 424"/>
                <a:gd name="T51" fmla="*/ 162 h 332"/>
                <a:gd name="T52" fmla="*/ 149 w 424"/>
                <a:gd name="T53" fmla="*/ 172 h 332"/>
                <a:gd name="T54" fmla="*/ 160 w 424"/>
                <a:gd name="T55" fmla="*/ 204 h 332"/>
                <a:gd name="T56" fmla="*/ 112 w 424"/>
                <a:gd name="T57" fmla="*/ 256 h 332"/>
                <a:gd name="T58" fmla="*/ 89 w 424"/>
                <a:gd name="T59" fmla="*/ 249 h 332"/>
                <a:gd name="T60" fmla="*/ 48 w 424"/>
                <a:gd name="T61" fmla="*/ 290 h 332"/>
                <a:gd name="T62" fmla="*/ 89 w 424"/>
                <a:gd name="T63" fmla="*/ 332 h 332"/>
                <a:gd name="T64" fmla="*/ 131 w 424"/>
                <a:gd name="T65" fmla="*/ 290 h 332"/>
                <a:gd name="T66" fmla="*/ 124 w 424"/>
                <a:gd name="T67" fmla="*/ 269 h 332"/>
                <a:gd name="T68" fmla="*/ 173 w 424"/>
                <a:gd name="T69" fmla="*/ 216 h 332"/>
                <a:gd name="T70" fmla="*/ 205 w 424"/>
                <a:gd name="T71" fmla="*/ 226 h 332"/>
                <a:gd name="T72" fmla="*/ 232 w 424"/>
                <a:gd name="T73" fmla="*/ 219 h 332"/>
                <a:gd name="T74" fmla="*/ 283 w 424"/>
                <a:gd name="T75" fmla="*/ 261 h 332"/>
                <a:gd name="T76" fmla="*/ 278 w 424"/>
                <a:gd name="T77" fmla="*/ 280 h 332"/>
                <a:gd name="T78" fmla="*/ 319 w 424"/>
                <a:gd name="T79" fmla="*/ 321 h 332"/>
                <a:gd name="T80" fmla="*/ 359 w 424"/>
                <a:gd name="T81" fmla="*/ 280 h 332"/>
                <a:gd name="T82" fmla="*/ 319 w 424"/>
                <a:gd name="T83" fmla="*/ 240 h 332"/>
                <a:gd name="T84" fmla="*/ 295 w 424"/>
                <a:gd name="T85" fmla="*/ 248 h 332"/>
                <a:gd name="T86" fmla="*/ 246 w 424"/>
                <a:gd name="T87" fmla="*/ 208 h 332"/>
                <a:gd name="T88" fmla="*/ 260 w 424"/>
                <a:gd name="T89" fmla="*/ 177 h 332"/>
                <a:gd name="T90" fmla="*/ 363 w 424"/>
                <a:gd name="T91" fmla="*/ 164 h 332"/>
                <a:gd name="T92" fmla="*/ 392 w 424"/>
                <a:gd name="T93" fmla="*/ 181 h 332"/>
                <a:gd name="T94" fmla="*/ 424 w 424"/>
                <a:gd name="T95" fmla="*/ 149 h 332"/>
                <a:gd name="T96" fmla="*/ 392 w 424"/>
                <a:gd name="T97" fmla="*/ 116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4" h="332">
                  <a:moveTo>
                    <a:pt x="392" y="116"/>
                  </a:moveTo>
                  <a:cubicBezTo>
                    <a:pt x="374" y="116"/>
                    <a:pt x="360" y="130"/>
                    <a:pt x="359" y="147"/>
                  </a:cubicBezTo>
                  <a:cubicBezTo>
                    <a:pt x="260" y="160"/>
                    <a:pt x="260" y="160"/>
                    <a:pt x="260" y="160"/>
                  </a:cubicBezTo>
                  <a:cubicBezTo>
                    <a:pt x="258" y="151"/>
                    <a:pt x="254" y="142"/>
                    <a:pt x="249" y="136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306" y="87"/>
                    <a:pt x="312" y="89"/>
                    <a:pt x="320" y="89"/>
                  </a:cubicBezTo>
                  <a:cubicBezTo>
                    <a:pt x="341" y="89"/>
                    <a:pt x="359" y="72"/>
                    <a:pt x="359" y="50"/>
                  </a:cubicBezTo>
                  <a:cubicBezTo>
                    <a:pt x="359" y="29"/>
                    <a:pt x="341" y="11"/>
                    <a:pt x="320" y="11"/>
                  </a:cubicBezTo>
                  <a:cubicBezTo>
                    <a:pt x="298" y="11"/>
                    <a:pt x="281" y="29"/>
                    <a:pt x="281" y="50"/>
                  </a:cubicBezTo>
                  <a:cubicBezTo>
                    <a:pt x="281" y="58"/>
                    <a:pt x="283" y="65"/>
                    <a:pt x="287" y="71"/>
                  </a:cubicBezTo>
                  <a:cubicBezTo>
                    <a:pt x="236" y="124"/>
                    <a:pt x="236" y="124"/>
                    <a:pt x="236" y="124"/>
                  </a:cubicBezTo>
                  <a:cubicBezTo>
                    <a:pt x="227" y="118"/>
                    <a:pt x="216" y="114"/>
                    <a:pt x="205" y="114"/>
                  </a:cubicBezTo>
                  <a:cubicBezTo>
                    <a:pt x="200" y="114"/>
                    <a:pt x="195" y="115"/>
                    <a:pt x="190" y="116"/>
                  </a:cubicBezTo>
                  <a:cubicBezTo>
                    <a:pt x="161" y="57"/>
                    <a:pt x="161" y="57"/>
                    <a:pt x="161" y="57"/>
                  </a:cubicBezTo>
                  <a:cubicBezTo>
                    <a:pt x="168" y="51"/>
                    <a:pt x="172" y="43"/>
                    <a:pt x="172" y="33"/>
                  </a:cubicBezTo>
                  <a:cubicBezTo>
                    <a:pt x="172" y="15"/>
                    <a:pt x="158" y="0"/>
                    <a:pt x="140" y="0"/>
                  </a:cubicBezTo>
                  <a:cubicBezTo>
                    <a:pt x="121" y="0"/>
                    <a:pt x="107" y="15"/>
                    <a:pt x="107" y="33"/>
                  </a:cubicBezTo>
                  <a:cubicBezTo>
                    <a:pt x="107" y="51"/>
                    <a:pt x="121" y="66"/>
                    <a:pt x="140" y="66"/>
                  </a:cubicBezTo>
                  <a:cubicBezTo>
                    <a:pt x="142" y="66"/>
                    <a:pt x="144" y="65"/>
                    <a:pt x="145" y="65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63" y="130"/>
                    <a:pt x="155" y="141"/>
                    <a:pt x="151" y="155"/>
                  </a:cubicBezTo>
                  <a:cubicBezTo>
                    <a:pt x="87" y="145"/>
                    <a:pt x="87" y="145"/>
                    <a:pt x="87" y="145"/>
                  </a:cubicBezTo>
                  <a:cubicBezTo>
                    <a:pt x="87" y="121"/>
                    <a:pt x="68" y="102"/>
                    <a:pt x="44" y="102"/>
                  </a:cubicBezTo>
                  <a:cubicBezTo>
                    <a:pt x="20" y="102"/>
                    <a:pt x="0" y="121"/>
                    <a:pt x="0" y="145"/>
                  </a:cubicBezTo>
                  <a:cubicBezTo>
                    <a:pt x="0" y="169"/>
                    <a:pt x="20" y="189"/>
                    <a:pt x="44" y="189"/>
                  </a:cubicBezTo>
                  <a:cubicBezTo>
                    <a:pt x="62" y="189"/>
                    <a:pt x="77" y="178"/>
                    <a:pt x="84" y="162"/>
                  </a:cubicBezTo>
                  <a:cubicBezTo>
                    <a:pt x="149" y="172"/>
                    <a:pt x="149" y="172"/>
                    <a:pt x="149" y="172"/>
                  </a:cubicBezTo>
                  <a:cubicBezTo>
                    <a:pt x="149" y="184"/>
                    <a:pt x="153" y="195"/>
                    <a:pt x="160" y="204"/>
                  </a:cubicBezTo>
                  <a:cubicBezTo>
                    <a:pt x="112" y="256"/>
                    <a:pt x="112" y="256"/>
                    <a:pt x="112" y="256"/>
                  </a:cubicBezTo>
                  <a:cubicBezTo>
                    <a:pt x="106" y="252"/>
                    <a:pt x="98" y="249"/>
                    <a:pt x="89" y="249"/>
                  </a:cubicBezTo>
                  <a:cubicBezTo>
                    <a:pt x="67" y="249"/>
                    <a:pt x="48" y="268"/>
                    <a:pt x="48" y="290"/>
                  </a:cubicBezTo>
                  <a:cubicBezTo>
                    <a:pt x="48" y="313"/>
                    <a:pt x="67" y="332"/>
                    <a:pt x="89" y="332"/>
                  </a:cubicBezTo>
                  <a:cubicBezTo>
                    <a:pt x="112" y="332"/>
                    <a:pt x="131" y="313"/>
                    <a:pt x="131" y="290"/>
                  </a:cubicBezTo>
                  <a:cubicBezTo>
                    <a:pt x="131" y="282"/>
                    <a:pt x="128" y="275"/>
                    <a:pt x="124" y="26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82" y="222"/>
                    <a:pt x="193" y="226"/>
                    <a:pt x="205" y="226"/>
                  </a:cubicBezTo>
                  <a:cubicBezTo>
                    <a:pt x="215" y="226"/>
                    <a:pt x="224" y="223"/>
                    <a:pt x="232" y="219"/>
                  </a:cubicBezTo>
                  <a:cubicBezTo>
                    <a:pt x="283" y="261"/>
                    <a:pt x="283" y="261"/>
                    <a:pt x="283" y="261"/>
                  </a:cubicBezTo>
                  <a:cubicBezTo>
                    <a:pt x="280" y="266"/>
                    <a:pt x="278" y="273"/>
                    <a:pt x="278" y="280"/>
                  </a:cubicBezTo>
                  <a:cubicBezTo>
                    <a:pt x="278" y="303"/>
                    <a:pt x="296" y="321"/>
                    <a:pt x="319" y="321"/>
                  </a:cubicBezTo>
                  <a:cubicBezTo>
                    <a:pt x="341" y="321"/>
                    <a:pt x="359" y="303"/>
                    <a:pt x="359" y="280"/>
                  </a:cubicBezTo>
                  <a:cubicBezTo>
                    <a:pt x="359" y="258"/>
                    <a:pt x="341" y="240"/>
                    <a:pt x="319" y="240"/>
                  </a:cubicBezTo>
                  <a:cubicBezTo>
                    <a:pt x="310" y="240"/>
                    <a:pt x="301" y="243"/>
                    <a:pt x="295" y="248"/>
                  </a:cubicBezTo>
                  <a:cubicBezTo>
                    <a:pt x="246" y="208"/>
                    <a:pt x="246" y="208"/>
                    <a:pt x="246" y="208"/>
                  </a:cubicBezTo>
                  <a:cubicBezTo>
                    <a:pt x="253" y="199"/>
                    <a:pt x="259" y="189"/>
                    <a:pt x="260" y="177"/>
                  </a:cubicBezTo>
                  <a:cubicBezTo>
                    <a:pt x="363" y="164"/>
                    <a:pt x="363" y="164"/>
                    <a:pt x="363" y="164"/>
                  </a:cubicBezTo>
                  <a:cubicBezTo>
                    <a:pt x="368" y="174"/>
                    <a:pt x="379" y="181"/>
                    <a:pt x="392" y="181"/>
                  </a:cubicBezTo>
                  <a:cubicBezTo>
                    <a:pt x="410" y="181"/>
                    <a:pt x="424" y="167"/>
                    <a:pt x="424" y="149"/>
                  </a:cubicBezTo>
                  <a:cubicBezTo>
                    <a:pt x="424" y="131"/>
                    <a:pt x="410" y="116"/>
                    <a:pt x="392" y="1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910263" y="2331866"/>
            <a:ext cx="319088" cy="285751"/>
            <a:chOff x="5910263" y="2305050"/>
            <a:chExt cx="319088" cy="285751"/>
          </a:xfrm>
        </p:grpSpPr>
        <p:sp>
          <p:nvSpPr>
            <p:cNvPr id="328" name="Rectangle 228"/>
            <p:cNvSpPr>
              <a:spLocks noChangeArrowheads="1"/>
            </p:cNvSpPr>
            <p:nvPr/>
          </p:nvSpPr>
          <p:spPr bwMode="auto">
            <a:xfrm>
              <a:off x="6002338" y="2409825"/>
              <a:ext cx="214313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29"/>
            <p:cNvSpPr>
              <a:spLocks/>
            </p:cNvSpPr>
            <p:nvPr/>
          </p:nvSpPr>
          <p:spPr bwMode="auto">
            <a:xfrm>
              <a:off x="5922963" y="2319338"/>
              <a:ext cx="214313" cy="119063"/>
            </a:xfrm>
            <a:custGeom>
              <a:avLst/>
              <a:gdLst>
                <a:gd name="T0" fmla="*/ 166 w 537"/>
                <a:gd name="T1" fmla="*/ 301 h 304"/>
                <a:gd name="T2" fmla="*/ 125 w 537"/>
                <a:gd name="T3" fmla="*/ 301 h 304"/>
                <a:gd name="T4" fmla="*/ 27 w 537"/>
                <a:gd name="T5" fmla="*/ 271 h 304"/>
                <a:gd name="T6" fmla="*/ 1 w 537"/>
                <a:gd name="T7" fmla="*/ 205 h 304"/>
                <a:gd name="T8" fmla="*/ 85 w 537"/>
                <a:gd name="T9" fmla="*/ 110 h 304"/>
                <a:gd name="T10" fmla="*/ 98 w 537"/>
                <a:gd name="T11" fmla="*/ 109 h 304"/>
                <a:gd name="T12" fmla="*/ 101 w 537"/>
                <a:gd name="T13" fmla="*/ 96 h 304"/>
                <a:gd name="T14" fmla="*/ 205 w 537"/>
                <a:gd name="T15" fmla="*/ 5 h 304"/>
                <a:gd name="T16" fmla="*/ 326 w 537"/>
                <a:gd name="T17" fmla="*/ 74 h 304"/>
                <a:gd name="T18" fmla="*/ 337 w 537"/>
                <a:gd name="T19" fmla="*/ 91 h 304"/>
                <a:gd name="T20" fmla="*/ 350 w 537"/>
                <a:gd name="T21" fmla="*/ 88 h 304"/>
                <a:gd name="T22" fmla="*/ 418 w 537"/>
                <a:gd name="T23" fmla="*/ 94 h 304"/>
                <a:gd name="T24" fmla="*/ 444 w 537"/>
                <a:gd name="T25" fmla="*/ 143 h 304"/>
                <a:gd name="T26" fmla="*/ 446 w 537"/>
                <a:gd name="T27" fmla="*/ 160 h 304"/>
                <a:gd name="T28" fmla="*/ 462 w 537"/>
                <a:gd name="T29" fmla="*/ 159 h 304"/>
                <a:gd name="T30" fmla="*/ 525 w 537"/>
                <a:gd name="T31" fmla="*/ 178 h 304"/>
                <a:gd name="T32" fmla="*/ 537 w 537"/>
                <a:gd name="T33" fmla="*/ 194 h 304"/>
                <a:gd name="T34" fmla="*/ 166 w 537"/>
                <a:gd name="T35" fmla="*/ 194 h 304"/>
                <a:gd name="T36" fmla="*/ 166 w 537"/>
                <a:gd name="T37" fmla="*/ 301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7" h="304">
                  <a:moveTo>
                    <a:pt x="166" y="301"/>
                  </a:moveTo>
                  <a:cubicBezTo>
                    <a:pt x="125" y="301"/>
                    <a:pt x="125" y="301"/>
                    <a:pt x="125" y="301"/>
                  </a:cubicBezTo>
                  <a:cubicBezTo>
                    <a:pt x="124" y="301"/>
                    <a:pt x="62" y="304"/>
                    <a:pt x="27" y="271"/>
                  </a:cubicBezTo>
                  <a:cubicBezTo>
                    <a:pt x="10" y="255"/>
                    <a:pt x="1" y="233"/>
                    <a:pt x="1" y="205"/>
                  </a:cubicBezTo>
                  <a:cubicBezTo>
                    <a:pt x="1" y="201"/>
                    <a:pt x="0" y="114"/>
                    <a:pt x="85" y="110"/>
                  </a:cubicBezTo>
                  <a:cubicBezTo>
                    <a:pt x="98" y="109"/>
                    <a:pt x="98" y="109"/>
                    <a:pt x="98" y="109"/>
                  </a:cubicBezTo>
                  <a:cubicBezTo>
                    <a:pt x="101" y="96"/>
                    <a:pt x="101" y="96"/>
                    <a:pt x="101" y="96"/>
                  </a:cubicBezTo>
                  <a:cubicBezTo>
                    <a:pt x="101" y="95"/>
                    <a:pt x="120" y="10"/>
                    <a:pt x="205" y="5"/>
                  </a:cubicBezTo>
                  <a:cubicBezTo>
                    <a:pt x="280" y="0"/>
                    <a:pt x="299" y="31"/>
                    <a:pt x="326" y="74"/>
                  </a:cubicBezTo>
                  <a:cubicBezTo>
                    <a:pt x="337" y="91"/>
                    <a:pt x="337" y="91"/>
                    <a:pt x="337" y="91"/>
                  </a:cubicBezTo>
                  <a:cubicBezTo>
                    <a:pt x="350" y="88"/>
                    <a:pt x="350" y="88"/>
                    <a:pt x="350" y="88"/>
                  </a:cubicBezTo>
                  <a:cubicBezTo>
                    <a:pt x="350" y="87"/>
                    <a:pt x="391" y="76"/>
                    <a:pt x="418" y="94"/>
                  </a:cubicBezTo>
                  <a:cubicBezTo>
                    <a:pt x="432" y="104"/>
                    <a:pt x="441" y="120"/>
                    <a:pt x="444" y="143"/>
                  </a:cubicBezTo>
                  <a:cubicBezTo>
                    <a:pt x="446" y="160"/>
                    <a:pt x="446" y="160"/>
                    <a:pt x="446" y="160"/>
                  </a:cubicBezTo>
                  <a:cubicBezTo>
                    <a:pt x="462" y="159"/>
                    <a:pt x="462" y="159"/>
                    <a:pt x="462" y="159"/>
                  </a:cubicBezTo>
                  <a:cubicBezTo>
                    <a:pt x="462" y="159"/>
                    <a:pt x="501" y="156"/>
                    <a:pt x="525" y="178"/>
                  </a:cubicBezTo>
                  <a:cubicBezTo>
                    <a:pt x="530" y="182"/>
                    <a:pt x="534" y="188"/>
                    <a:pt x="537" y="194"/>
                  </a:cubicBezTo>
                  <a:cubicBezTo>
                    <a:pt x="166" y="194"/>
                    <a:pt x="166" y="194"/>
                    <a:pt x="166" y="194"/>
                  </a:cubicBezTo>
                  <a:lnTo>
                    <a:pt x="166" y="3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Rectangle 230"/>
            <p:cNvSpPr>
              <a:spLocks noChangeArrowheads="1"/>
            </p:cNvSpPr>
            <p:nvPr/>
          </p:nvSpPr>
          <p:spPr bwMode="auto">
            <a:xfrm>
              <a:off x="6110288" y="2409825"/>
              <a:ext cx="106363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31"/>
            <p:cNvSpPr>
              <a:spLocks/>
            </p:cNvSpPr>
            <p:nvPr/>
          </p:nvSpPr>
          <p:spPr bwMode="auto">
            <a:xfrm>
              <a:off x="5910263" y="2305050"/>
              <a:ext cx="241300" cy="146050"/>
            </a:xfrm>
            <a:custGeom>
              <a:avLst/>
              <a:gdLst>
                <a:gd name="T0" fmla="*/ 608 w 608"/>
                <a:gd name="T1" fmla="*/ 230 h 372"/>
                <a:gd name="T2" fmla="*/ 582 w 608"/>
                <a:gd name="T3" fmla="*/ 188 h 372"/>
                <a:gd name="T4" fmla="*/ 509 w 608"/>
                <a:gd name="T5" fmla="*/ 160 h 372"/>
                <a:gd name="T6" fmla="*/ 471 w 608"/>
                <a:gd name="T7" fmla="*/ 101 h 372"/>
                <a:gd name="T8" fmla="*/ 387 w 608"/>
                <a:gd name="T9" fmla="*/ 88 h 372"/>
                <a:gd name="T10" fmla="*/ 237 w 608"/>
                <a:gd name="T11" fmla="*/ 6 h 372"/>
                <a:gd name="T12" fmla="*/ 104 w 608"/>
                <a:gd name="T13" fmla="*/ 113 h 372"/>
                <a:gd name="T14" fmla="*/ 1 w 608"/>
                <a:gd name="T15" fmla="*/ 241 h 372"/>
                <a:gd name="T16" fmla="*/ 37 w 608"/>
                <a:gd name="T17" fmla="*/ 332 h 372"/>
                <a:gd name="T18" fmla="*/ 154 w 608"/>
                <a:gd name="T19" fmla="*/ 372 h 372"/>
                <a:gd name="T20" fmla="*/ 200 w 608"/>
                <a:gd name="T21" fmla="*/ 372 h 372"/>
                <a:gd name="T22" fmla="*/ 200 w 608"/>
                <a:gd name="T23" fmla="*/ 337 h 372"/>
                <a:gd name="T24" fmla="*/ 159 w 608"/>
                <a:gd name="T25" fmla="*/ 337 h 372"/>
                <a:gd name="T26" fmla="*/ 61 w 608"/>
                <a:gd name="T27" fmla="*/ 307 h 372"/>
                <a:gd name="T28" fmla="*/ 35 w 608"/>
                <a:gd name="T29" fmla="*/ 241 h 372"/>
                <a:gd name="T30" fmla="*/ 119 w 608"/>
                <a:gd name="T31" fmla="*/ 146 h 372"/>
                <a:gd name="T32" fmla="*/ 132 w 608"/>
                <a:gd name="T33" fmla="*/ 145 h 372"/>
                <a:gd name="T34" fmla="*/ 135 w 608"/>
                <a:gd name="T35" fmla="*/ 132 h 372"/>
                <a:gd name="T36" fmla="*/ 239 w 608"/>
                <a:gd name="T37" fmla="*/ 41 h 372"/>
                <a:gd name="T38" fmla="*/ 360 w 608"/>
                <a:gd name="T39" fmla="*/ 110 h 372"/>
                <a:gd name="T40" fmla="*/ 371 w 608"/>
                <a:gd name="T41" fmla="*/ 127 h 372"/>
                <a:gd name="T42" fmla="*/ 384 w 608"/>
                <a:gd name="T43" fmla="*/ 124 h 372"/>
                <a:gd name="T44" fmla="*/ 452 w 608"/>
                <a:gd name="T45" fmla="*/ 130 h 372"/>
                <a:gd name="T46" fmla="*/ 478 w 608"/>
                <a:gd name="T47" fmla="*/ 179 h 372"/>
                <a:gd name="T48" fmla="*/ 480 w 608"/>
                <a:gd name="T49" fmla="*/ 196 h 372"/>
                <a:gd name="T50" fmla="*/ 496 w 608"/>
                <a:gd name="T51" fmla="*/ 195 h 372"/>
                <a:gd name="T52" fmla="*/ 559 w 608"/>
                <a:gd name="T53" fmla="*/ 214 h 372"/>
                <a:gd name="T54" fmla="*/ 571 w 608"/>
                <a:gd name="T55" fmla="*/ 230 h 372"/>
                <a:gd name="T56" fmla="*/ 608 w 608"/>
                <a:gd name="T57" fmla="*/ 23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8" h="372">
                  <a:moveTo>
                    <a:pt x="608" y="230"/>
                  </a:moveTo>
                  <a:cubicBezTo>
                    <a:pt x="603" y="213"/>
                    <a:pt x="595" y="199"/>
                    <a:pt x="582" y="188"/>
                  </a:cubicBezTo>
                  <a:cubicBezTo>
                    <a:pt x="559" y="167"/>
                    <a:pt x="528" y="162"/>
                    <a:pt x="509" y="160"/>
                  </a:cubicBezTo>
                  <a:cubicBezTo>
                    <a:pt x="503" y="134"/>
                    <a:pt x="490" y="114"/>
                    <a:pt x="471" y="101"/>
                  </a:cubicBezTo>
                  <a:cubicBezTo>
                    <a:pt x="442" y="82"/>
                    <a:pt x="406" y="84"/>
                    <a:pt x="387" y="88"/>
                  </a:cubicBezTo>
                  <a:cubicBezTo>
                    <a:pt x="359" y="44"/>
                    <a:pt x="329" y="0"/>
                    <a:pt x="237" y="6"/>
                  </a:cubicBezTo>
                  <a:cubicBezTo>
                    <a:pt x="157" y="12"/>
                    <a:pt x="118" y="72"/>
                    <a:pt x="104" y="113"/>
                  </a:cubicBezTo>
                  <a:cubicBezTo>
                    <a:pt x="21" y="123"/>
                    <a:pt x="0" y="201"/>
                    <a:pt x="1" y="241"/>
                  </a:cubicBezTo>
                  <a:cubicBezTo>
                    <a:pt x="1" y="279"/>
                    <a:pt x="13" y="309"/>
                    <a:pt x="37" y="332"/>
                  </a:cubicBezTo>
                  <a:cubicBezTo>
                    <a:pt x="76" y="368"/>
                    <a:pt x="133" y="372"/>
                    <a:pt x="154" y="372"/>
                  </a:cubicBezTo>
                  <a:cubicBezTo>
                    <a:pt x="157" y="372"/>
                    <a:pt x="200" y="372"/>
                    <a:pt x="200" y="372"/>
                  </a:cubicBezTo>
                  <a:cubicBezTo>
                    <a:pt x="200" y="337"/>
                    <a:pt x="200" y="337"/>
                    <a:pt x="200" y="337"/>
                  </a:cubicBezTo>
                  <a:cubicBezTo>
                    <a:pt x="159" y="337"/>
                    <a:pt x="159" y="337"/>
                    <a:pt x="159" y="337"/>
                  </a:cubicBezTo>
                  <a:cubicBezTo>
                    <a:pt x="158" y="337"/>
                    <a:pt x="96" y="340"/>
                    <a:pt x="61" y="307"/>
                  </a:cubicBezTo>
                  <a:cubicBezTo>
                    <a:pt x="44" y="291"/>
                    <a:pt x="35" y="269"/>
                    <a:pt x="35" y="241"/>
                  </a:cubicBezTo>
                  <a:cubicBezTo>
                    <a:pt x="35" y="237"/>
                    <a:pt x="34" y="150"/>
                    <a:pt x="119" y="146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5" y="132"/>
                    <a:pt x="135" y="132"/>
                    <a:pt x="135" y="132"/>
                  </a:cubicBezTo>
                  <a:cubicBezTo>
                    <a:pt x="135" y="131"/>
                    <a:pt x="154" y="46"/>
                    <a:pt x="239" y="41"/>
                  </a:cubicBezTo>
                  <a:cubicBezTo>
                    <a:pt x="314" y="36"/>
                    <a:pt x="333" y="67"/>
                    <a:pt x="360" y="110"/>
                  </a:cubicBezTo>
                  <a:cubicBezTo>
                    <a:pt x="371" y="127"/>
                    <a:pt x="371" y="127"/>
                    <a:pt x="371" y="127"/>
                  </a:cubicBezTo>
                  <a:cubicBezTo>
                    <a:pt x="384" y="124"/>
                    <a:pt x="384" y="124"/>
                    <a:pt x="384" y="124"/>
                  </a:cubicBezTo>
                  <a:cubicBezTo>
                    <a:pt x="384" y="123"/>
                    <a:pt x="425" y="112"/>
                    <a:pt x="452" y="130"/>
                  </a:cubicBezTo>
                  <a:cubicBezTo>
                    <a:pt x="466" y="140"/>
                    <a:pt x="475" y="156"/>
                    <a:pt x="478" y="179"/>
                  </a:cubicBezTo>
                  <a:cubicBezTo>
                    <a:pt x="480" y="196"/>
                    <a:pt x="480" y="196"/>
                    <a:pt x="480" y="196"/>
                  </a:cubicBezTo>
                  <a:cubicBezTo>
                    <a:pt x="496" y="195"/>
                    <a:pt x="496" y="195"/>
                    <a:pt x="496" y="195"/>
                  </a:cubicBezTo>
                  <a:cubicBezTo>
                    <a:pt x="496" y="195"/>
                    <a:pt x="535" y="192"/>
                    <a:pt x="559" y="214"/>
                  </a:cubicBezTo>
                  <a:cubicBezTo>
                    <a:pt x="564" y="218"/>
                    <a:pt x="568" y="224"/>
                    <a:pt x="571" y="230"/>
                  </a:cubicBezTo>
                  <a:lnTo>
                    <a:pt x="608" y="2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32"/>
            <p:cNvSpPr>
              <a:spLocks noEditPoints="1"/>
            </p:cNvSpPr>
            <p:nvPr/>
          </p:nvSpPr>
          <p:spPr bwMode="auto">
            <a:xfrm>
              <a:off x="6076950" y="2432050"/>
              <a:ext cx="65088" cy="95250"/>
            </a:xfrm>
            <a:custGeom>
              <a:avLst/>
              <a:gdLst>
                <a:gd name="T0" fmla="*/ 153 w 167"/>
                <a:gd name="T1" fmla="*/ 103 h 237"/>
                <a:gd name="T2" fmla="*/ 153 w 167"/>
                <a:gd name="T3" fmla="*/ 69 h 237"/>
                <a:gd name="T4" fmla="*/ 133 w 167"/>
                <a:gd name="T5" fmla="*/ 20 h 237"/>
                <a:gd name="T6" fmla="*/ 84 w 167"/>
                <a:gd name="T7" fmla="*/ 0 h 237"/>
                <a:gd name="T8" fmla="*/ 84 w 167"/>
                <a:gd name="T9" fmla="*/ 0 h 237"/>
                <a:gd name="T10" fmla="*/ 14 w 167"/>
                <a:gd name="T11" fmla="*/ 69 h 237"/>
                <a:gd name="T12" fmla="*/ 14 w 167"/>
                <a:gd name="T13" fmla="*/ 103 h 237"/>
                <a:gd name="T14" fmla="*/ 0 w 167"/>
                <a:gd name="T15" fmla="*/ 103 h 237"/>
                <a:gd name="T16" fmla="*/ 0 w 167"/>
                <a:gd name="T17" fmla="*/ 237 h 237"/>
                <a:gd name="T18" fmla="*/ 167 w 167"/>
                <a:gd name="T19" fmla="*/ 237 h 237"/>
                <a:gd name="T20" fmla="*/ 167 w 167"/>
                <a:gd name="T21" fmla="*/ 103 h 237"/>
                <a:gd name="T22" fmla="*/ 153 w 167"/>
                <a:gd name="T23" fmla="*/ 103 h 237"/>
                <a:gd name="T24" fmla="*/ 127 w 167"/>
                <a:gd name="T25" fmla="*/ 103 h 237"/>
                <a:gd name="T26" fmla="*/ 40 w 167"/>
                <a:gd name="T27" fmla="*/ 103 h 237"/>
                <a:gd name="T28" fmla="*/ 40 w 167"/>
                <a:gd name="T29" fmla="*/ 69 h 237"/>
                <a:gd name="T30" fmla="*/ 84 w 167"/>
                <a:gd name="T31" fmla="*/ 26 h 237"/>
                <a:gd name="T32" fmla="*/ 84 w 167"/>
                <a:gd name="T33" fmla="*/ 26 h 237"/>
                <a:gd name="T34" fmla="*/ 114 w 167"/>
                <a:gd name="T35" fmla="*/ 38 h 237"/>
                <a:gd name="T36" fmla="*/ 127 w 167"/>
                <a:gd name="T37" fmla="*/ 69 h 237"/>
                <a:gd name="T38" fmla="*/ 127 w 167"/>
                <a:gd name="T39" fmla="*/ 103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7" h="237">
                  <a:moveTo>
                    <a:pt x="153" y="103"/>
                  </a:moveTo>
                  <a:cubicBezTo>
                    <a:pt x="153" y="69"/>
                    <a:pt x="153" y="69"/>
                    <a:pt x="153" y="69"/>
                  </a:cubicBezTo>
                  <a:cubicBezTo>
                    <a:pt x="153" y="50"/>
                    <a:pt x="146" y="33"/>
                    <a:pt x="133" y="20"/>
                  </a:cubicBezTo>
                  <a:cubicBezTo>
                    <a:pt x="120" y="7"/>
                    <a:pt x="102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45" y="0"/>
                    <a:pt x="14" y="31"/>
                    <a:pt x="14" y="69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103"/>
                    <a:pt x="167" y="103"/>
                    <a:pt x="167" y="103"/>
                  </a:cubicBezTo>
                  <a:lnTo>
                    <a:pt x="153" y="103"/>
                  </a:lnTo>
                  <a:close/>
                  <a:moveTo>
                    <a:pt x="127" y="103"/>
                  </a:moveTo>
                  <a:cubicBezTo>
                    <a:pt x="40" y="103"/>
                    <a:pt x="40" y="103"/>
                    <a:pt x="40" y="103"/>
                  </a:cubicBezTo>
                  <a:cubicBezTo>
                    <a:pt x="40" y="69"/>
                    <a:pt x="40" y="69"/>
                    <a:pt x="40" y="69"/>
                  </a:cubicBezTo>
                  <a:cubicBezTo>
                    <a:pt x="40" y="45"/>
                    <a:pt x="60" y="26"/>
                    <a:pt x="84" y="2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95" y="26"/>
                    <a:pt x="106" y="30"/>
                    <a:pt x="114" y="38"/>
                  </a:cubicBezTo>
                  <a:cubicBezTo>
                    <a:pt x="122" y="46"/>
                    <a:pt x="127" y="57"/>
                    <a:pt x="127" y="69"/>
                  </a:cubicBezTo>
                  <a:lnTo>
                    <a:pt x="127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33"/>
            <p:cNvSpPr>
              <a:spLocks noEditPoints="1"/>
            </p:cNvSpPr>
            <p:nvPr/>
          </p:nvSpPr>
          <p:spPr bwMode="auto">
            <a:xfrm>
              <a:off x="5989638" y="2395538"/>
              <a:ext cx="239713" cy="195263"/>
            </a:xfrm>
            <a:custGeom>
              <a:avLst/>
              <a:gdLst>
                <a:gd name="T0" fmla="*/ 0 w 151"/>
                <a:gd name="T1" fmla="*/ 106 h 123"/>
                <a:gd name="T2" fmla="*/ 51 w 151"/>
                <a:gd name="T3" fmla="*/ 106 h 123"/>
                <a:gd name="T4" fmla="*/ 51 w 151"/>
                <a:gd name="T5" fmla="*/ 116 h 123"/>
                <a:gd name="T6" fmla="*/ 37 w 151"/>
                <a:gd name="T7" fmla="*/ 116 h 123"/>
                <a:gd name="T8" fmla="*/ 37 w 151"/>
                <a:gd name="T9" fmla="*/ 123 h 123"/>
                <a:gd name="T10" fmla="*/ 114 w 151"/>
                <a:gd name="T11" fmla="*/ 123 h 123"/>
                <a:gd name="T12" fmla="*/ 114 w 151"/>
                <a:gd name="T13" fmla="*/ 116 h 123"/>
                <a:gd name="T14" fmla="*/ 100 w 151"/>
                <a:gd name="T15" fmla="*/ 116 h 123"/>
                <a:gd name="T16" fmla="*/ 100 w 151"/>
                <a:gd name="T17" fmla="*/ 106 h 123"/>
                <a:gd name="T18" fmla="*/ 151 w 151"/>
                <a:gd name="T19" fmla="*/ 106 h 123"/>
                <a:gd name="T20" fmla="*/ 151 w 151"/>
                <a:gd name="T21" fmla="*/ 0 h 123"/>
                <a:gd name="T22" fmla="*/ 0 w 151"/>
                <a:gd name="T23" fmla="*/ 0 h 123"/>
                <a:gd name="T24" fmla="*/ 0 w 151"/>
                <a:gd name="T25" fmla="*/ 106 h 123"/>
                <a:gd name="T26" fmla="*/ 8 w 151"/>
                <a:gd name="T27" fmla="*/ 97 h 123"/>
                <a:gd name="T28" fmla="*/ 8 w 151"/>
                <a:gd name="T29" fmla="*/ 9 h 123"/>
                <a:gd name="T30" fmla="*/ 143 w 151"/>
                <a:gd name="T31" fmla="*/ 9 h 123"/>
                <a:gd name="T32" fmla="*/ 143 w 151"/>
                <a:gd name="T33" fmla="*/ 97 h 123"/>
                <a:gd name="T34" fmla="*/ 8 w 151"/>
                <a:gd name="T35" fmla="*/ 9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1" h="123">
                  <a:moveTo>
                    <a:pt x="0" y="106"/>
                  </a:moveTo>
                  <a:lnTo>
                    <a:pt x="51" y="106"/>
                  </a:lnTo>
                  <a:lnTo>
                    <a:pt x="51" y="116"/>
                  </a:lnTo>
                  <a:lnTo>
                    <a:pt x="37" y="116"/>
                  </a:lnTo>
                  <a:lnTo>
                    <a:pt x="37" y="123"/>
                  </a:lnTo>
                  <a:lnTo>
                    <a:pt x="114" y="123"/>
                  </a:lnTo>
                  <a:lnTo>
                    <a:pt x="114" y="116"/>
                  </a:lnTo>
                  <a:lnTo>
                    <a:pt x="100" y="116"/>
                  </a:lnTo>
                  <a:lnTo>
                    <a:pt x="100" y="106"/>
                  </a:lnTo>
                  <a:lnTo>
                    <a:pt x="151" y="106"/>
                  </a:lnTo>
                  <a:lnTo>
                    <a:pt x="151" y="0"/>
                  </a:lnTo>
                  <a:lnTo>
                    <a:pt x="0" y="0"/>
                  </a:lnTo>
                  <a:lnTo>
                    <a:pt x="0" y="106"/>
                  </a:lnTo>
                  <a:close/>
                  <a:moveTo>
                    <a:pt x="8" y="97"/>
                  </a:moveTo>
                  <a:lnTo>
                    <a:pt x="8" y="9"/>
                  </a:lnTo>
                  <a:lnTo>
                    <a:pt x="143" y="9"/>
                  </a:lnTo>
                  <a:lnTo>
                    <a:pt x="143" y="97"/>
                  </a:lnTo>
                  <a:lnTo>
                    <a:pt x="8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858963" y="2344566"/>
            <a:ext cx="346075" cy="260351"/>
            <a:chOff x="1858963" y="2314575"/>
            <a:chExt cx="346075" cy="260351"/>
          </a:xfrm>
        </p:grpSpPr>
        <p:sp>
          <p:nvSpPr>
            <p:cNvPr id="343" name="Freeform 234"/>
            <p:cNvSpPr>
              <a:spLocks/>
            </p:cNvSpPr>
            <p:nvPr/>
          </p:nvSpPr>
          <p:spPr bwMode="auto">
            <a:xfrm>
              <a:off x="1871663" y="2349500"/>
              <a:ext cx="273050" cy="171450"/>
            </a:xfrm>
            <a:custGeom>
              <a:avLst/>
              <a:gdLst>
                <a:gd name="T0" fmla="*/ 537 w 688"/>
                <a:gd name="T1" fmla="*/ 421 h 433"/>
                <a:gd name="T2" fmla="*/ 688 w 688"/>
                <a:gd name="T3" fmla="*/ 272 h 433"/>
                <a:gd name="T4" fmla="*/ 688 w 688"/>
                <a:gd name="T5" fmla="*/ 272 h 433"/>
                <a:gd name="T6" fmla="*/ 688 w 688"/>
                <a:gd name="T7" fmla="*/ 0 h 433"/>
                <a:gd name="T8" fmla="*/ 0 w 688"/>
                <a:gd name="T9" fmla="*/ 0 h 433"/>
                <a:gd name="T10" fmla="*/ 0 w 688"/>
                <a:gd name="T11" fmla="*/ 433 h 433"/>
                <a:gd name="T12" fmla="*/ 538 w 688"/>
                <a:gd name="T13" fmla="*/ 433 h 433"/>
                <a:gd name="T14" fmla="*/ 537 w 688"/>
                <a:gd name="T15" fmla="*/ 421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8" h="433">
                  <a:moveTo>
                    <a:pt x="537" y="421"/>
                  </a:moveTo>
                  <a:cubicBezTo>
                    <a:pt x="537" y="339"/>
                    <a:pt x="605" y="272"/>
                    <a:pt x="688" y="272"/>
                  </a:cubicBezTo>
                  <a:cubicBezTo>
                    <a:pt x="688" y="272"/>
                    <a:pt x="688" y="272"/>
                    <a:pt x="688" y="272"/>
                  </a:cubicBezTo>
                  <a:cubicBezTo>
                    <a:pt x="688" y="0"/>
                    <a:pt x="688" y="0"/>
                    <a:pt x="6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538" y="433"/>
                    <a:pt x="538" y="433"/>
                    <a:pt x="538" y="433"/>
                  </a:cubicBezTo>
                  <a:cubicBezTo>
                    <a:pt x="538" y="429"/>
                    <a:pt x="537" y="425"/>
                    <a:pt x="537" y="4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Rectangle 235"/>
            <p:cNvSpPr>
              <a:spLocks noChangeArrowheads="1"/>
            </p:cNvSpPr>
            <p:nvPr/>
          </p:nvSpPr>
          <p:spPr bwMode="auto">
            <a:xfrm>
              <a:off x="2133600" y="2327275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Rectangle 236"/>
            <p:cNvSpPr>
              <a:spLocks noChangeArrowheads="1"/>
            </p:cNvSpPr>
            <p:nvPr/>
          </p:nvSpPr>
          <p:spPr bwMode="auto">
            <a:xfrm>
              <a:off x="1873250" y="2330450"/>
              <a:ext cx="98425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Rectangle 237"/>
            <p:cNvSpPr>
              <a:spLocks noChangeArrowheads="1"/>
            </p:cNvSpPr>
            <p:nvPr/>
          </p:nvSpPr>
          <p:spPr bwMode="auto">
            <a:xfrm>
              <a:off x="2008188" y="2349500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38"/>
            <p:cNvSpPr>
              <a:spLocks noEditPoints="1"/>
            </p:cNvSpPr>
            <p:nvPr/>
          </p:nvSpPr>
          <p:spPr bwMode="auto">
            <a:xfrm>
              <a:off x="1858963" y="2314575"/>
              <a:ext cx="300038" cy="219075"/>
            </a:xfrm>
            <a:custGeom>
              <a:avLst/>
              <a:gdLst>
                <a:gd name="T0" fmla="*/ 189 w 189"/>
                <a:gd name="T1" fmla="*/ 13 h 138"/>
                <a:gd name="T2" fmla="*/ 189 w 189"/>
                <a:gd name="T3" fmla="*/ 0 h 138"/>
                <a:gd name="T4" fmla="*/ 0 w 189"/>
                <a:gd name="T5" fmla="*/ 0 h 138"/>
                <a:gd name="T6" fmla="*/ 0 w 189"/>
                <a:gd name="T7" fmla="*/ 13 h 138"/>
                <a:gd name="T8" fmla="*/ 0 w 189"/>
                <a:gd name="T9" fmla="*/ 13 h 138"/>
                <a:gd name="T10" fmla="*/ 0 w 189"/>
                <a:gd name="T11" fmla="*/ 138 h 138"/>
                <a:gd name="T12" fmla="*/ 189 w 189"/>
                <a:gd name="T13" fmla="*/ 138 h 138"/>
                <a:gd name="T14" fmla="*/ 189 w 189"/>
                <a:gd name="T15" fmla="*/ 13 h 138"/>
                <a:gd name="T16" fmla="*/ 189 w 189"/>
                <a:gd name="T17" fmla="*/ 13 h 138"/>
                <a:gd name="T18" fmla="*/ 173 w 189"/>
                <a:gd name="T19" fmla="*/ 8 h 138"/>
                <a:gd name="T20" fmla="*/ 180 w 189"/>
                <a:gd name="T21" fmla="*/ 8 h 138"/>
                <a:gd name="T22" fmla="*/ 180 w 189"/>
                <a:gd name="T23" fmla="*/ 15 h 138"/>
                <a:gd name="T24" fmla="*/ 173 w 189"/>
                <a:gd name="T25" fmla="*/ 15 h 138"/>
                <a:gd name="T26" fmla="*/ 173 w 189"/>
                <a:gd name="T27" fmla="*/ 8 h 138"/>
                <a:gd name="T28" fmla="*/ 9 w 189"/>
                <a:gd name="T29" fmla="*/ 10 h 138"/>
                <a:gd name="T30" fmla="*/ 71 w 189"/>
                <a:gd name="T31" fmla="*/ 10 h 138"/>
                <a:gd name="T32" fmla="*/ 71 w 189"/>
                <a:gd name="T33" fmla="*/ 14 h 138"/>
                <a:gd name="T34" fmla="*/ 9 w 189"/>
                <a:gd name="T35" fmla="*/ 14 h 138"/>
                <a:gd name="T36" fmla="*/ 9 w 189"/>
                <a:gd name="T37" fmla="*/ 10 h 138"/>
                <a:gd name="T38" fmla="*/ 180 w 189"/>
                <a:gd name="T39" fmla="*/ 130 h 138"/>
                <a:gd name="T40" fmla="*/ 8 w 189"/>
                <a:gd name="T41" fmla="*/ 130 h 138"/>
                <a:gd name="T42" fmla="*/ 8 w 189"/>
                <a:gd name="T43" fmla="*/ 22 h 138"/>
                <a:gd name="T44" fmla="*/ 180 w 189"/>
                <a:gd name="T45" fmla="*/ 22 h 138"/>
                <a:gd name="T46" fmla="*/ 180 w 189"/>
                <a:gd name="T47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3"/>
                  </a:moveTo>
                  <a:lnTo>
                    <a:pt x="18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3"/>
                  </a:lnTo>
                  <a:lnTo>
                    <a:pt x="189" y="13"/>
                  </a:lnTo>
                  <a:close/>
                  <a:moveTo>
                    <a:pt x="173" y="8"/>
                  </a:moveTo>
                  <a:lnTo>
                    <a:pt x="180" y="8"/>
                  </a:lnTo>
                  <a:lnTo>
                    <a:pt x="180" y="15"/>
                  </a:lnTo>
                  <a:lnTo>
                    <a:pt x="173" y="15"/>
                  </a:lnTo>
                  <a:lnTo>
                    <a:pt x="173" y="8"/>
                  </a:lnTo>
                  <a:close/>
                  <a:moveTo>
                    <a:pt x="9" y="10"/>
                  </a:moveTo>
                  <a:lnTo>
                    <a:pt x="71" y="10"/>
                  </a:lnTo>
                  <a:lnTo>
                    <a:pt x="71" y="14"/>
                  </a:lnTo>
                  <a:lnTo>
                    <a:pt x="9" y="14"/>
                  </a:lnTo>
                  <a:lnTo>
                    <a:pt x="9" y="10"/>
                  </a:lnTo>
                  <a:close/>
                  <a:moveTo>
                    <a:pt x="180" y="130"/>
                  </a:moveTo>
                  <a:lnTo>
                    <a:pt x="8" y="130"/>
                  </a:lnTo>
                  <a:lnTo>
                    <a:pt x="8" y="22"/>
                  </a:lnTo>
                  <a:lnTo>
                    <a:pt x="180" y="22"/>
                  </a:lnTo>
                  <a:lnTo>
                    <a:pt x="180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39"/>
            <p:cNvSpPr>
              <a:spLocks noEditPoints="1"/>
            </p:cNvSpPr>
            <p:nvPr/>
          </p:nvSpPr>
          <p:spPr bwMode="auto">
            <a:xfrm>
              <a:off x="1952625" y="2374900"/>
              <a:ext cx="112713" cy="112713"/>
            </a:xfrm>
            <a:custGeom>
              <a:avLst/>
              <a:gdLst>
                <a:gd name="T0" fmla="*/ 0 w 283"/>
                <a:gd name="T1" fmla="*/ 141 h 283"/>
                <a:gd name="T2" fmla="*/ 283 w 283"/>
                <a:gd name="T3" fmla="*/ 141 h 283"/>
                <a:gd name="T4" fmla="*/ 18 w 283"/>
                <a:gd name="T5" fmla="*/ 155 h 283"/>
                <a:gd name="T6" fmla="*/ 78 w 283"/>
                <a:gd name="T7" fmla="*/ 197 h 283"/>
                <a:gd name="T8" fmla="*/ 18 w 283"/>
                <a:gd name="T9" fmla="*/ 155 h 283"/>
                <a:gd name="T10" fmla="*/ 197 w 283"/>
                <a:gd name="T11" fmla="*/ 137 h 283"/>
                <a:gd name="T12" fmla="*/ 148 w 283"/>
                <a:gd name="T13" fmla="*/ 95 h 283"/>
                <a:gd name="T14" fmla="*/ 196 w 283"/>
                <a:gd name="T15" fmla="*/ 129 h 283"/>
                <a:gd name="T16" fmla="*/ 148 w 283"/>
                <a:gd name="T17" fmla="*/ 25 h 283"/>
                <a:gd name="T18" fmla="*/ 148 w 283"/>
                <a:gd name="T19" fmla="*/ 77 h 283"/>
                <a:gd name="T20" fmla="*/ 98 w 283"/>
                <a:gd name="T21" fmla="*/ 77 h 283"/>
                <a:gd name="T22" fmla="*/ 131 w 283"/>
                <a:gd name="T23" fmla="*/ 77 h 283"/>
                <a:gd name="T24" fmla="*/ 131 w 283"/>
                <a:gd name="T25" fmla="*/ 137 h 283"/>
                <a:gd name="T26" fmla="*/ 85 w 283"/>
                <a:gd name="T27" fmla="*/ 129 h 283"/>
                <a:gd name="T28" fmla="*/ 131 w 283"/>
                <a:gd name="T29" fmla="*/ 95 h 283"/>
                <a:gd name="T30" fmla="*/ 67 w 283"/>
                <a:gd name="T31" fmla="*/ 137 h 283"/>
                <a:gd name="T32" fmla="*/ 26 w 283"/>
                <a:gd name="T33" fmla="*/ 95 h 283"/>
                <a:gd name="T34" fmla="*/ 67 w 283"/>
                <a:gd name="T35" fmla="*/ 128 h 283"/>
                <a:gd name="T36" fmla="*/ 131 w 283"/>
                <a:gd name="T37" fmla="*/ 155 h 283"/>
                <a:gd name="T38" fmla="*/ 97 w 283"/>
                <a:gd name="T39" fmla="*/ 197 h 283"/>
                <a:gd name="T40" fmla="*/ 131 w 283"/>
                <a:gd name="T41" fmla="*/ 215 h 283"/>
                <a:gd name="T42" fmla="*/ 105 w 283"/>
                <a:gd name="T43" fmla="*/ 215 h 283"/>
                <a:gd name="T44" fmla="*/ 148 w 283"/>
                <a:gd name="T45" fmla="*/ 215 h 283"/>
                <a:gd name="T46" fmla="*/ 148 w 283"/>
                <a:gd name="T47" fmla="*/ 255 h 283"/>
                <a:gd name="T48" fmla="*/ 148 w 283"/>
                <a:gd name="T49" fmla="*/ 197 h 283"/>
                <a:gd name="T50" fmla="*/ 196 w 283"/>
                <a:gd name="T51" fmla="*/ 155 h 283"/>
                <a:gd name="T52" fmla="*/ 148 w 283"/>
                <a:gd name="T53" fmla="*/ 197 h 283"/>
                <a:gd name="T54" fmla="*/ 265 w 283"/>
                <a:gd name="T55" fmla="*/ 155 h 283"/>
                <a:gd name="T56" fmla="*/ 203 w 283"/>
                <a:gd name="T57" fmla="*/ 197 h 283"/>
                <a:gd name="T58" fmla="*/ 214 w 283"/>
                <a:gd name="T59" fmla="*/ 137 h 283"/>
                <a:gd name="T60" fmla="*/ 208 w 283"/>
                <a:gd name="T61" fmla="*/ 95 h 283"/>
                <a:gd name="T62" fmla="*/ 265 w 283"/>
                <a:gd name="T63" fmla="*/ 137 h 283"/>
                <a:gd name="T64" fmla="*/ 248 w 283"/>
                <a:gd name="T65" fmla="*/ 77 h 283"/>
                <a:gd name="T66" fmla="*/ 167 w 283"/>
                <a:gd name="T67" fmla="*/ 20 h 283"/>
                <a:gd name="T68" fmla="*/ 113 w 283"/>
                <a:gd name="T69" fmla="*/ 20 h 283"/>
                <a:gd name="T70" fmla="*/ 35 w 283"/>
                <a:gd name="T71" fmla="*/ 77 h 283"/>
                <a:gd name="T72" fmla="*/ 41 w 283"/>
                <a:gd name="T73" fmla="*/ 215 h 283"/>
                <a:gd name="T74" fmla="*/ 117 w 283"/>
                <a:gd name="T75" fmla="*/ 263 h 283"/>
                <a:gd name="T76" fmla="*/ 163 w 283"/>
                <a:gd name="T77" fmla="*/ 264 h 283"/>
                <a:gd name="T78" fmla="*/ 241 w 283"/>
                <a:gd name="T79" fmla="*/ 215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3" h="283">
                  <a:moveTo>
                    <a:pt x="141" y="0"/>
                  </a:moveTo>
                  <a:cubicBezTo>
                    <a:pt x="63" y="0"/>
                    <a:pt x="0" y="63"/>
                    <a:pt x="0" y="141"/>
                  </a:cubicBezTo>
                  <a:cubicBezTo>
                    <a:pt x="0" y="219"/>
                    <a:pt x="63" y="283"/>
                    <a:pt x="141" y="283"/>
                  </a:cubicBezTo>
                  <a:cubicBezTo>
                    <a:pt x="219" y="283"/>
                    <a:pt x="283" y="219"/>
                    <a:pt x="283" y="141"/>
                  </a:cubicBezTo>
                  <a:cubicBezTo>
                    <a:pt x="283" y="63"/>
                    <a:pt x="219" y="0"/>
                    <a:pt x="141" y="0"/>
                  </a:cubicBezTo>
                  <a:close/>
                  <a:moveTo>
                    <a:pt x="18" y="155"/>
                  </a:moveTo>
                  <a:cubicBezTo>
                    <a:pt x="68" y="155"/>
                    <a:pt x="68" y="155"/>
                    <a:pt x="68" y="155"/>
                  </a:cubicBezTo>
                  <a:cubicBezTo>
                    <a:pt x="69" y="169"/>
                    <a:pt x="73" y="183"/>
                    <a:pt x="78" y="197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24" y="184"/>
                    <a:pt x="19" y="170"/>
                    <a:pt x="18" y="155"/>
                  </a:cubicBezTo>
                  <a:close/>
                  <a:moveTo>
                    <a:pt x="196" y="129"/>
                  </a:moveTo>
                  <a:cubicBezTo>
                    <a:pt x="196" y="132"/>
                    <a:pt x="197" y="135"/>
                    <a:pt x="197" y="137"/>
                  </a:cubicBezTo>
                  <a:cubicBezTo>
                    <a:pt x="148" y="137"/>
                    <a:pt x="148" y="137"/>
                    <a:pt x="148" y="137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3" y="105"/>
                    <a:pt x="195" y="117"/>
                    <a:pt x="196" y="129"/>
                  </a:cubicBezTo>
                  <a:close/>
                  <a:moveTo>
                    <a:pt x="148" y="77"/>
                  </a:moveTo>
                  <a:cubicBezTo>
                    <a:pt x="148" y="25"/>
                    <a:pt x="148" y="25"/>
                    <a:pt x="148" y="25"/>
                  </a:cubicBezTo>
                  <a:cubicBezTo>
                    <a:pt x="157" y="35"/>
                    <a:pt x="172" y="53"/>
                    <a:pt x="183" y="77"/>
                  </a:cubicBezTo>
                  <a:lnTo>
                    <a:pt x="148" y="77"/>
                  </a:lnTo>
                  <a:close/>
                  <a:moveTo>
                    <a:pt x="131" y="77"/>
                  </a:moveTo>
                  <a:cubicBezTo>
                    <a:pt x="98" y="77"/>
                    <a:pt x="98" y="77"/>
                    <a:pt x="98" y="77"/>
                  </a:cubicBezTo>
                  <a:cubicBezTo>
                    <a:pt x="108" y="54"/>
                    <a:pt x="122" y="37"/>
                    <a:pt x="131" y="27"/>
                  </a:cubicBezTo>
                  <a:lnTo>
                    <a:pt x="131" y="77"/>
                  </a:lnTo>
                  <a:close/>
                  <a:moveTo>
                    <a:pt x="131" y="95"/>
                  </a:moveTo>
                  <a:cubicBezTo>
                    <a:pt x="131" y="137"/>
                    <a:pt x="131" y="137"/>
                    <a:pt x="131" y="137"/>
                  </a:cubicBezTo>
                  <a:cubicBezTo>
                    <a:pt x="84" y="137"/>
                    <a:pt x="84" y="137"/>
                    <a:pt x="84" y="137"/>
                  </a:cubicBezTo>
                  <a:cubicBezTo>
                    <a:pt x="84" y="135"/>
                    <a:pt x="84" y="132"/>
                    <a:pt x="85" y="129"/>
                  </a:cubicBezTo>
                  <a:cubicBezTo>
                    <a:pt x="85" y="117"/>
                    <a:pt x="88" y="105"/>
                    <a:pt x="91" y="95"/>
                  </a:cubicBezTo>
                  <a:lnTo>
                    <a:pt x="131" y="95"/>
                  </a:lnTo>
                  <a:close/>
                  <a:moveTo>
                    <a:pt x="67" y="128"/>
                  </a:moveTo>
                  <a:cubicBezTo>
                    <a:pt x="67" y="131"/>
                    <a:pt x="67" y="134"/>
                    <a:pt x="6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8" y="122"/>
                    <a:pt x="21" y="108"/>
                    <a:pt x="26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0" y="105"/>
                    <a:pt x="68" y="116"/>
                    <a:pt x="67" y="128"/>
                  </a:cubicBezTo>
                  <a:close/>
                  <a:moveTo>
                    <a:pt x="85" y="155"/>
                  </a:moveTo>
                  <a:cubicBezTo>
                    <a:pt x="131" y="155"/>
                    <a:pt x="131" y="155"/>
                    <a:pt x="131" y="155"/>
                  </a:cubicBezTo>
                  <a:cubicBezTo>
                    <a:pt x="131" y="197"/>
                    <a:pt x="131" y="197"/>
                    <a:pt x="131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1" y="183"/>
                    <a:pt x="87" y="169"/>
                    <a:pt x="85" y="155"/>
                  </a:cubicBezTo>
                  <a:close/>
                  <a:moveTo>
                    <a:pt x="131" y="215"/>
                  </a:moveTo>
                  <a:cubicBezTo>
                    <a:pt x="131" y="253"/>
                    <a:pt x="131" y="253"/>
                    <a:pt x="131" y="253"/>
                  </a:cubicBezTo>
                  <a:cubicBezTo>
                    <a:pt x="121" y="240"/>
                    <a:pt x="112" y="227"/>
                    <a:pt x="105" y="215"/>
                  </a:cubicBezTo>
                  <a:lnTo>
                    <a:pt x="131" y="215"/>
                  </a:lnTo>
                  <a:close/>
                  <a:moveTo>
                    <a:pt x="148" y="215"/>
                  </a:moveTo>
                  <a:cubicBezTo>
                    <a:pt x="176" y="215"/>
                    <a:pt x="176" y="215"/>
                    <a:pt x="176" y="215"/>
                  </a:cubicBezTo>
                  <a:cubicBezTo>
                    <a:pt x="169" y="228"/>
                    <a:pt x="159" y="241"/>
                    <a:pt x="148" y="255"/>
                  </a:cubicBezTo>
                  <a:lnTo>
                    <a:pt x="148" y="215"/>
                  </a:lnTo>
                  <a:close/>
                  <a:moveTo>
                    <a:pt x="148" y="197"/>
                  </a:moveTo>
                  <a:cubicBezTo>
                    <a:pt x="148" y="155"/>
                    <a:pt x="148" y="155"/>
                    <a:pt x="148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4" y="169"/>
                    <a:pt x="190" y="183"/>
                    <a:pt x="184" y="197"/>
                  </a:cubicBezTo>
                  <a:lnTo>
                    <a:pt x="148" y="197"/>
                  </a:lnTo>
                  <a:close/>
                  <a:moveTo>
                    <a:pt x="213" y="155"/>
                  </a:moveTo>
                  <a:cubicBezTo>
                    <a:pt x="265" y="155"/>
                    <a:pt x="265" y="155"/>
                    <a:pt x="265" y="155"/>
                  </a:cubicBezTo>
                  <a:cubicBezTo>
                    <a:pt x="263" y="170"/>
                    <a:pt x="259" y="184"/>
                    <a:pt x="252" y="197"/>
                  </a:cubicBezTo>
                  <a:cubicBezTo>
                    <a:pt x="203" y="197"/>
                    <a:pt x="203" y="197"/>
                    <a:pt x="203" y="197"/>
                  </a:cubicBezTo>
                  <a:cubicBezTo>
                    <a:pt x="208" y="183"/>
                    <a:pt x="211" y="169"/>
                    <a:pt x="213" y="155"/>
                  </a:cubicBezTo>
                  <a:close/>
                  <a:moveTo>
                    <a:pt x="214" y="137"/>
                  </a:moveTo>
                  <a:cubicBezTo>
                    <a:pt x="214" y="134"/>
                    <a:pt x="214" y="131"/>
                    <a:pt x="214" y="128"/>
                  </a:cubicBezTo>
                  <a:cubicBezTo>
                    <a:pt x="213" y="116"/>
                    <a:pt x="211" y="105"/>
                    <a:pt x="208" y="95"/>
                  </a:cubicBezTo>
                  <a:cubicBezTo>
                    <a:pt x="256" y="95"/>
                    <a:pt x="256" y="95"/>
                    <a:pt x="256" y="95"/>
                  </a:cubicBezTo>
                  <a:cubicBezTo>
                    <a:pt x="262" y="108"/>
                    <a:pt x="265" y="122"/>
                    <a:pt x="265" y="137"/>
                  </a:cubicBezTo>
                  <a:lnTo>
                    <a:pt x="214" y="137"/>
                  </a:lnTo>
                  <a:close/>
                  <a:moveTo>
                    <a:pt x="248" y="77"/>
                  </a:moveTo>
                  <a:cubicBezTo>
                    <a:pt x="202" y="77"/>
                    <a:pt x="202" y="77"/>
                    <a:pt x="202" y="77"/>
                  </a:cubicBezTo>
                  <a:cubicBezTo>
                    <a:pt x="192" y="52"/>
                    <a:pt x="178" y="32"/>
                    <a:pt x="167" y="20"/>
                  </a:cubicBezTo>
                  <a:cubicBezTo>
                    <a:pt x="201" y="27"/>
                    <a:pt x="230" y="48"/>
                    <a:pt x="248" y="77"/>
                  </a:cubicBezTo>
                  <a:close/>
                  <a:moveTo>
                    <a:pt x="113" y="20"/>
                  </a:moveTo>
                  <a:cubicBezTo>
                    <a:pt x="103" y="33"/>
                    <a:pt x="88" y="52"/>
                    <a:pt x="79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52" y="49"/>
                    <a:pt x="80" y="28"/>
                    <a:pt x="113" y="20"/>
                  </a:cubicBezTo>
                  <a:close/>
                  <a:moveTo>
                    <a:pt x="41" y="215"/>
                  </a:moveTo>
                  <a:cubicBezTo>
                    <a:pt x="86" y="215"/>
                    <a:pt x="86" y="215"/>
                    <a:pt x="86" y="215"/>
                  </a:cubicBezTo>
                  <a:cubicBezTo>
                    <a:pt x="94" y="231"/>
                    <a:pt x="104" y="247"/>
                    <a:pt x="117" y="263"/>
                  </a:cubicBezTo>
                  <a:cubicBezTo>
                    <a:pt x="86" y="257"/>
                    <a:pt x="59" y="239"/>
                    <a:pt x="41" y="215"/>
                  </a:cubicBezTo>
                  <a:close/>
                  <a:moveTo>
                    <a:pt x="163" y="264"/>
                  </a:moveTo>
                  <a:cubicBezTo>
                    <a:pt x="177" y="247"/>
                    <a:pt x="187" y="231"/>
                    <a:pt x="195" y="215"/>
                  </a:cubicBezTo>
                  <a:cubicBezTo>
                    <a:pt x="241" y="215"/>
                    <a:pt x="241" y="215"/>
                    <a:pt x="241" y="215"/>
                  </a:cubicBezTo>
                  <a:cubicBezTo>
                    <a:pt x="223" y="240"/>
                    <a:pt x="195" y="258"/>
                    <a:pt x="163" y="2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Oval 240"/>
            <p:cNvSpPr>
              <a:spLocks noChangeArrowheads="1"/>
            </p:cNvSpPr>
            <p:nvPr/>
          </p:nvSpPr>
          <p:spPr bwMode="auto">
            <a:xfrm>
              <a:off x="2084388" y="2455863"/>
              <a:ext cx="120650" cy="11906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Oval 241"/>
            <p:cNvSpPr>
              <a:spLocks noChangeArrowheads="1"/>
            </p:cNvSpPr>
            <p:nvPr/>
          </p:nvSpPr>
          <p:spPr bwMode="auto">
            <a:xfrm>
              <a:off x="2098675" y="2470150"/>
              <a:ext cx="92075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242"/>
            <p:cNvSpPr>
              <a:spLocks/>
            </p:cNvSpPr>
            <p:nvPr/>
          </p:nvSpPr>
          <p:spPr bwMode="auto">
            <a:xfrm>
              <a:off x="2127250" y="2487613"/>
              <a:ext cx="34925" cy="49213"/>
            </a:xfrm>
            <a:custGeom>
              <a:avLst/>
              <a:gdLst>
                <a:gd name="T0" fmla="*/ 20 w 87"/>
                <a:gd name="T1" fmla="*/ 54 h 124"/>
                <a:gd name="T2" fmla="*/ 20 w 87"/>
                <a:gd name="T3" fmla="*/ 36 h 124"/>
                <a:gd name="T4" fmla="*/ 43 w 87"/>
                <a:gd name="T5" fmla="*/ 13 h 124"/>
                <a:gd name="T6" fmla="*/ 60 w 87"/>
                <a:gd name="T7" fmla="*/ 20 h 124"/>
                <a:gd name="T8" fmla="*/ 67 w 87"/>
                <a:gd name="T9" fmla="*/ 36 h 124"/>
                <a:gd name="T10" fmla="*/ 67 w 87"/>
                <a:gd name="T11" fmla="*/ 54 h 124"/>
                <a:gd name="T12" fmla="*/ 79 w 87"/>
                <a:gd name="T13" fmla="*/ 54 h 124"/>
                <a:gd name="T14" fmla="*/ 79 w 87"/>
                <a:gd name="T15" fmla="*/ 36 h 124"/>
                <a:gd name="T16" fmla="*/ 69 w 87"/>
                <a:gd name="T17" fmla="*/ 11 h 124"/>
                <a:gd name="T18" fmla="*/ 43 w 87"/>
                <a:gd name="T19" fmla="*/ 0 h 124"/>
                <a:gd name="T20" fmla="*/ 43 w 87"/>
                <a:gd name="T21" fmla="*/ 0 h 124"/>
                <a:gd name="T22" fmla="*/ 7 w 87"/>
                <a:gd name="T23" fmla="*/ 36 h 124"/>
                <a:gd name="T24" fmla="*/ 7 w 87"/>
                <a:gd name="T25" fmla="*/ 54 h 124"/>
                <a:gd name="T26" fmla="*/ 0 w 87"/>
                <a:gd name="T27" fmla="*/ 54 h 124"/>
                <a:gd name="T28" fmla="*/ 0 w 87"/>
                <a:gd name="T29" fmla="*/ 124 h 124"/>
                <a:gd name="T30" fmla="*/ 87 w 87"/>
                <a:gd name="T31" fmla="*/ 124 h 124"/>
                <a:gd name="T32" fmla="*/ 87 w 87"/>
                <a:gd name="T33" fmla="*/ 54 h 124"/>
                <a:gd name="T34" fmla="*/ 20 w 87"/>
                <a:gd name="T35" fmla="*/ 5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" h="124">
                  <a:moveTo>
                    <a:pt x="20" y="54"/>
                  </a:moveTo>
                  <a:cubicBezTo>
                    <a:pt x="20" y="36"/>
                    <a:pt x="20" y="36"/>
                    <a:pt x="20" y="36"/>
                  </a:cubicBezTo>
                  <a:cubicBezTo>
                    <a:pt x="20" y="23"/>
                    <a:pt x="31" y="13"/>
                    <a:pt x="43" y="13"/>
                  </a:cubicBezTo>
                  <a:cubicBezTo>
                    <a:pt x="50" y="13"/>
                    <a:pt x="55" y="15"/>
                    <a:pt x="60" y="20"/>
                  </a:cubicBezTo>
                  <a:cubicBezTo>
                    <a:pt x="64" y="24"/>
                    <a:pt x="67" y="30"/>
                    <a:pt x="67" y="36"/>
                  </a:cubicBezTo>
                  <a:cubicBezTo>
                    <a:pt x="67" y="54"/>
                    <a:pt x="67" y="54"/>
                    <a:pt x="67" y="54"/>
                  </a:cubicBezTo>
                  <a:cubicBezTo>
                    <a:pt x="79" y="54"/>
                    <a:pt x="79" y="54"/>
                    <a:pt x="79" y="54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26"/>
                    <a:pt x="76" y="17"/>
                    <a:pt x="69" y="11"/>
                  </a:cubicBezTo>
                  <a:cubicBezTo>
                    <a:pt x="62" y="4"/>
                    <a:pt x="5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3" y="0"/>
                    <a:pt x="7" y="16"/>
                    <a:pt x="7" y="36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87" y="124"/>
                    <a:pt x="87" y="124"/>
                    <a:pt x="87" y="124"/>
                  </a:cubicBezTo>
                  <a:cubicBezTo>
                    <a:pt x="87" y="54"/>
                    <a:pt x="87" y="54"/>
                    <a:pt x="87" y="54"/>
                  </a:cubicBezTo>
                  <a:lnTo>
                    <a:pt x="20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308475" y="2312816"/>
            <a:ext cx="296863" cy="323851"/>
            <a:chOff x="4308475" y="2279650"/>
            <a:chExt cx="296863" cy="323851"/>
          </a:xfrm>
        </p:grpSpPr>
        <p:sp>
          <p:nvSpPr>
            <p:cNvPr id="352" name="Freeform 243"/>
            <p:cNvSpPr>
              <a:spLocks/>
            </p:cNvSpPr>
            <p:nvPr/>
          </p:nvSpPr>
          <p:spPr bwMode="auto">
            <a:xfrm>
              <a:off x="4427538" y="2293938"/>
              <a:ext cx="90488" cy="193675"/>
            </a:xfrm>
            <a:custGeom>
              <a:avLst/>
              <a:gdLst>
                <a:gd name="T0" fmla="*/ 0 w 228"/>
                <a:gd name="T1" fmla="*/ 489 h 489"/>
                <a:gd name="T2" fmla="*/ 0 w 228"/>
                <a:gd name="T3" fmla="*/ 0 h 489"/>
                <a:gd name="T4" fmla="*/ 228 w 228"/>
                <a:gd name="T5" fmla="*/ 244 h 489"/>
                <a:gd name="T6" fmla="*/ 0 w 228"/>
                <a:gd name="T7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4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27" y="9"/>
                    <a:pt x="228" y="115"/>
                    <a:pt x="228" y="244"/>
                  </a:cubicBezTo>
                  <a:cubicBezTo>
                    <a:pt x="228" y="374"/>
                    <a:pt x="127" y="480"/>
                    <a:pt x="0" y="4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44"/>
            <p:cNvSpPr>
              <a:spLocks/>
            </p:cNvSpPr>
            <p:nvPr/>
          </p:nvSpPr>
          <p:spPr bwMode="auto">
            <a:xfrm>
              <a:off x="4552950" y="2376488"/>
              <a:ext cx="20638" cy="28575"/>
            </a:xfrm>
            <a:custGeom>
              <a:avLst/>
              <a:gdLst>
                <a:gd name="T0" fmla="*/ 51 w 52"/>
                <a:gd name="T1" fmla="*/ 1 h 70"/>
                <a:gd name="T2" fmla="*/ 51 w 52"/>
                <a:gd name="T3" fmla="*/ 0 h 70"/>
                <a:gd name="T4" fmla="*/ 36 w 52"/>
                <a:gd name="T5" fmla="*/ 4 h 70"/>
                <a:gd name="T6" fmla="*/ 14 w 52"/>
                <a:gd name="T7" fmla="*/ 8 h 70"/>
                <a:gd name="T8" fmla="*/ 1 w 52"/>
                <a:gd name="T9" fmla="*/ 4 h 70"/>
                <a:gd name="T10" fmla="*/ 0 w 52"/>
                <a:gd name="T11" fmla="*/ 21 h 70"/>
                <a:gd name="T12" fmla="*/ 4 w 52"/>
                <a:gd name="T13" fmla="*/ 44 h 70"/>
                <a:gd name="T14" fmla="*/ 26 w 52"/>
                <a:gd name="T15" fmla="*/ 70 h 70"/>
                <a:gd name="T16" fmla="*/ 27 w 52"/>
                <a:gd name="T17" fmla="*/ 70 h 70"/>
                <a:gd name="T18" fmla="*/ 27 w 52"/>
                <a:gd name="T19" fmla="*/ 70 h 70"/>
                <a:gd name="T20" fmla="*/ 49 w 52"/>
                <a:gd name="T21" fmla="*/ 44 h 70"/>
                <a:gd name="T22" fmla="*/ 52 w 52"/>
                <a:gd name="T23" fmla="*/ 28 h 70"/>
                <a:gd name="T24" fmla="*/ 52 w 52"/>
                <a:gd name="T25" fmla="*/ 22 h 70"/>
                <a:gd name="T26" fmla="*/ 51 w 52"/>
                <a:gd name="T27" fmla="*/ 1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70">
                  <a:moveTo>
                    <a:pt x="51" y="1"/>
                  </a:moveTo>
                  <a:cubicBezTo>
                    <a:pt x="51" y="1"/>
                    <a:pt x="51" y="1"/>
                    <a:pt x="51" y="0"/>
                  </a:cubicBezTo>
                  <a:cubicBezTo>
                    <a:pt x="47" y="0"/>
                    <a:pt x="42" y="2"/>
                    <a:pt x="36" y="4"/>
                  </a:cubicBezTo>
                  <a:cubicBezTo>
                    <a:pt x="29" y="6"/>
                    <a:pt x="20" y="8"/>
                    <a:pt x="14" y="8"/>
                  </a:cubicBezTo>
                  <a:cubicBezTo>
                    <a:pt x="8" y="8"/>
                    <a:pt x="4" y="6"/>
                    <a:pt x="1" y="4"/>
                  </a:cubicBezTo>
                  <a:cubicBezTo>
                    <a:pt x="1" y="9"/>
                    <a:pt x="1" y="16"/>
                    <a:pt x="0" y="21"/>
                  </a:cubicBezTo>
                  <a:cubicBezTo>
                    <a:pt x="1" y="36"/>
                    <a:pt x="4" y="44"/>
                    <a:pt x="4" y="44"/>
                  </a:cubicBezTo>
                  <a:cubicBezTo>
                    <a:pt x="13" y="70"/>
                    <a:pt x="26" y="70"/>
                    <a:pt x="26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0"/>
                    <a:pt x="27" y="70"/>
                    <a:pt x="27" y="70"/>
                  </a:cubicBezTo>
                  <a:cubicBezTo>
                    <a:pt x="27" y="70"/>
                    <a:pt x="40" y="70"/>
                    <a:pt x="49" y="44"/>
                  </a:cubicBezTo>
                  <a:cubicBezTo>
                    <a:pt x="49" y="44"/>
                    <a:pt x="52" y="39"/>
                    <a:pt x="52" y="28"/>
                  </a:cubicBezTo>
                  <a:cubicBezTo>
                    <a:pt x="52" y="26"/>
                    <a:pt x="52" y="24"/>
                    <a:pt x="52" y="22"/>
                  </a:cubicBezTo>
                  <a:cubicBezTo>
                    <a:pt x="52" y="16"/>
                    <a:pt x="52" y="7"/>
                    <a:pt x="5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245"/>
            <p:cNvSpPr>
              <a:spLocks/>
            </p:cNvSpPr>
            <p:nvPr/>
          </p:nvSpPr>
          <p:spPr bwMode="auto">
            <a:xfrm>
              <a:off x="4344988" y="2293938"/>
              <a:ext cx="68263" cy="82550"/>
            </a:xfrm>
            <a:custGeom>
              <a:avLst/>
              <a:gdLst>
                <a:gd name="T0" fmla="*/ 0 w 170"/>
                <a:gd name="T1" fmla="*/ 86 h 209"/>
                <a:gd name="T2" fmla="*/ 170 w 170"/>
                <a:gd name="T3" fmla="*/ 209 h 209"/>
                <a:gd name="T4" fmla="*/ 170 w 170"/>
                <a:gd name="T5" fmla="*/ 0 h 209"/>
                <a:gd name="T6" fmla="*/ 0 w 170"/>
                <a:gd name="T7" fmla="*/ 8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209">
                  <a:moveTo>
                    <a:pt x="0" y="86"/>
                  </a:moveTo>
                  <a:cubicBezTo>
                    <a:pt x="170" y="209"/>
                    <a:pt x="170" y="209"/>
                    <a:pt x="170" y="209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02" y="4"/>
                    <a:pt x="42" y="37"/>
                    <a:pt x="0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46"/>
            <p:cNvSpPr>
              <a:spLocks/>
            </p:cNvSpPr>
            <p:nvPr/>
          </p:nvSpPr>
          <p:spPr bwMode="auto">
            <a:xfrm>
              <a:off x="4322763" y="2339975"/>
              <a:ext cx="90488" cy="147638"/>
            </a:xfrm>
            <a:custGeom>
              <a:avLst/>
              <a:gdLst>
                <a:gd name="T0" fmla="*/ 0 w 228"/>
                <a:gd name="T1" fmla="*/ 130 h 375"/>
                <a:gd name="T2" fmla="*/ 228 w 228"/>
                <a:gd name="T3" fmla="*/ 375 h 375"/>
                <a:gd name="T4" fmla="*/ 228 w 228"/>
                <a:gd name="T5" fmla="*/ 138 h 375"/>
                <a:gd name="T6" fmla="*/ 38 w 228"/>
                <a:gd name="T7" fmla="*/ 0 h 375"/>
                <a:gd name="T8" fmla="*/ 0 w 228"/>
                <a:gd name="T9" fmla="*/ 130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375">
                  <a:moveTo>
                    <a:pt x="0" y="130"/>
                  </a:moveTo>
                  <a:cubicBezTo>
                    <a:pt x="0" y="260"/>
                    <a:pt x="101" y="366"/>
                    <a:pt x="228" y="375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4" y="38"/>
                    <a:pt x="0" y="82"/>
                    <a:pt x="0" y="1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47"/>
            <p:cNvSpPr>
              <a:spLocks/>
            </p:cNvSpPr>
            <p:nvPr/>
          </p:nvSpPr>
          <p:spPr bwMode="auto">
            <a:xfrm>
              <a:off x="4427538" y="2293938"/>
              <a:ext cx="90488" cy="193675"/>
            </a:xfrm>
            <a:custGeom>
              <a:avLst/>
              <a:gdLst>
                <a:gd name="T0" fmla="*/ 0 w 228"/>
                <a:gd name="T1" fmla="*/ 489 h 489"/>
                <a:gd name="T2" fmla="*/ 0 w 228"/>
                <a:gd name="T3" fmla="*/ 0 h 489"/>
                <a:gd name="T4" fmla="*/ 228 w 228"/>
                <a:gd name="T5" fmla="*/ 244 h 489"/>
                <a:gd name="T6" fmla="*/ 0 w 228"/>
                <a:gd name="T7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4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27" y="9"/>
                    <a:pt x="228" y="115"/>
                    <a:pt x="228" y="244"/>
                  </a:cubicBezTo>
                  <a:cubicBezTo>
                    <a:pt x="228" y="374"/>
                    <a:pt x="127" y="480"/>
                    <a:pt x="0" y="489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48"/>
            <p:cNvSpPr>
              <a:spLocks noEditPoints="1"/>
            </p:cNvSpPr>
            <p:nvPr/>
          </p:nvSpPr>
          <p:spPr bwMode="auto">
            <a:xfrm>
              <a:off x="4308475" y="2279650"/>
              <a:ext cx="222250" cy="222250"/>
            </a:xfrm>
            <a:custGeom>
              <a:avLst/>
              <a:gdLst>
                <a:gd name="T0" fmla="*/ 280 w 560"/>
                <a:gd name="T1" fmla="*/ 0 h 560"/>
                <a:gd name="T2" fmla="*/ 0 w 560"/>
                <a:gd name="T3" fmla="*/ 280 h 560"/>
                <a:gd name="T4" fmla="*/ 280 w 560"/>
                <a:gd name="T5" fmla="*/ 560 h 560"/>
                <a:gd name="T6" fmla="*/ 560 w 560"/>
                <a:gd name="T7" fmla="*/ 280 h 560"/>
                <a:gd name="T8" fmla="*/ 280 w 560"/>
                <a:gd name="T9" fmla="*/ 0 h 560"/>
                <a:gd name="T10" fmla="*/ 263 w 560"/>
                <a:gd name="T11" fmla="*/ 36 h 560"/>
                <a:gd name="T12" fmla="*/ 263 w 560"/>
                <a:gd name="T13" fmla="*/ 245 h 560"/>
                <a:gd name="T14" fmla="*/ 93 w 560"/>
                <a:gd name="T15" fmla="*/ 122 h 560"/>
                <a:gd name="T16" fmla="*/ 263 w 560"/>
                <a:gd name="T17" fmla="*/ 36 h 560"/>
                <a:gd name="T18" fmla="*/ 35 w 560"/>
                <a:gd name="T19" fmla="*/ 280 h 560"/>
                <a:gd name="T20" fmla="*/ 73 w 560"/>
                <a:gd name="T21" fmla="*/ 150 h 560"/>
                <a:gd name="T22" fmla="*/ 263 w 560"/>
                <a:gd name="T23" fmla="*/ 288 h 560"/>
                <a:gd name="T24" fmla="*/ 263 w 560"/>
                <a:gd name="T25" fmla="*/ 525 h 560"/>
                <a:gd name="T26" fmla="*/ 35 w 560"/>
                <a:gd name="T27" fmla="*/ 280 h 560"/>
                <a:gd name="T28" fmla="*/ 298 w 560"/>
                <a:gd name="T29" fmla="*/ 525 h 560"/>
                <a:gd name="T30" fmla="*/ 298 w 560"/>
                <a:gd name="T31" fmla="*/ 36 h 560"/>
                <a:gd name="T32" fmla="*/ 526 w 560"/>
                <a:gd name="T33" fmla="*/ 280 h 560"/>
                <a:gd name="T34" fmla="*/ 298 w 560"/>
                <a:gd name="T35" fmla="*/ 525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60" h="560">
                  <a:moveTo>
                    <a:pt x="280" y="0"/>
                  </a:moveTo>
                  <a:cubicBezTo>
                    <a:pt x="126" y="0"/>
                    <a:pt x="0" y="126"/>
                    <a:pt x="0" y="280"/>
                  </a:cubicBezTo>
                  <a:cubicBezTo>
                    <a:pt x="0" y="435"/>
                    <a:pt x="126" y="560"/>
                    <a:pt x="280" y="560"/>
                  </a:cubicBezTo>
                  <a:cubicBezTo>
                    <a:pt x="435" y="560"/>
                    <a:pt x="560" y="435"/>
                    <a:pt x="560" y="280"/>
                  </a:cubicBezTo>
                  <a:cubicBezTo>
                    <a:pt x="560" y="126"/>
                    <a:pt x="435" y="0"/>
                    <a:pt x="280" y="0"/>
                  </a:cubicBezTo>
                  <a:close/>
                  <a:moveTo>
                    <a:pt x="263" y="36"/>
                  </a:moveTo>
                  <a:cubicBezTo>
                    <a:pt x="263" y="245"/>
                    <a:pt x="263" y="245"/>
                    <a:pt x="263" y="245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135" y="73"/>
                    <a:pt x="195" y="40"/>
                    <a:pt x="263" y="36"/>
                  </a:cubicBezTo>
                  <a:close/>
                  <a:moveTo>
                    <a:pt x="35" y="280"/>
                  </a:moveTo>
                  <a:cubicBezTo>
                    <a:pt x="35" y="232"/>
                    <a:pt x="49" y="188"/>
                    <a:pt x="73" y="150"/>
                  </a:cubicBezTo>
                  <a:cubicBezTo>
                    <a:pt x="263" y="288"/>
                    <a:pt x="263" y="288"/>
                    <a:pt x="263" y="288"/>
                  </a:cubicBezTo>
                  <a:cubicBezTo>
                    <a:pt x="263" y="525"/>
                    <a:pt x="263" y="525"/>
                    <a:pt x="263" y="525"/>
                  </a:cubicBezTo>
                  <a:cubicBezTo>
                    <a:pt x="136" y="516"/>
                    <a:pt x="35" y="410"/>
                    <a:pt x="35" y="280"/>
                  </a:cubicBezTo>
                  <a:close/>
                  <a:moveTo>
                    <a:pt x="298" y="525"/>
                  </a:moveTo>
                  <a:cubicBezTo>
                    <a:pt x="298" y="36"/>
                    <a:pt x="298" y="36"/>
                    <a:pt x="298" y="36"/>
                  </a:cubicBezTo>
                  <a:cubicBezTo>
                    <a:pt x="425" y="45"/>
                    <a:pt x="526" y="151"/>
                    <a:pt x="526" y="280"/>
                  </a:cubicBezTo>
                  <a:cubicBezTo>
                    <a:pt x="526" y="410"/>
                    <a:pt x="425" y="516"/>
                    <a:pt x="298" y="5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49"/>
            <p:cNvSpPr>
              <a:spLocks noEditPoints="1"/>
            </p:cNvSpPr>
            <p:nvPr/>
          </p:nvSpPr>
          <p:spPr bwMode="auto">
            <a:xfrm>
              <a:off x="4541838" y="2359025"/>
              <a:ext cx="42863" cy="52388"/>
            </a:xfrm>
            <a:custGeom>
              <a:avLst/>
              <a:gdLst>
                <a:gd name="T0" fmla="*/ 99 w 105"/>
                <a:gd name="T1" fmla="*/ 32 h 133"/>
                <a:gd name="T2" fmla="*/ 80 w 105"/>
                <a:gd name="T3" fmla="*/ 12 h 133"/>
                <a:gd name="T4" fmla="*/ 65 w 105"/>
                <a:gd name="T5" fmla="*/ 3 h 133"/>
                <a:gd name="T6" fmla="*/ 53 w 105"/>
                <a:gd name="T7" fmla="*/ 0 h 133"/>
                <a:gd name="T8" fmla="*/ 41 w 105"/>
                <a:gd name="T9" fmla="*/ 3 h 133"/>
                <a:gd name="T10" fmla="*/ 25 w 105"/>
                <a:gd name="T11" fmla="*/ 12 h 133"/>
                <a:gd name="T12" fmla="*/ 6 w 105"/>
                <a:gd name="T13" fmla="*/ 32 h 133"/>
                <a:gd name="T14" fmla="*/ 11 w 105"/>
                <a:gd name="T15" fmla="*/ 84 h 133"/>
                <a:gd name="T16" fmla="*/ 14 w 105"/>
                <a:gd name="T17" fmla="*/ 95 h 133"/>
                <a:gd name="T18" fmla="*/ 52 w 105"/>
                <a:gd name="T19" fmla="*/ 133 h 133"/>
                <a:gd name="T20" fmla="*/ 53 w 105"/>
                <a:gd name="T21" fmla="*/ 133 h 133"/>
                <a:gd name="T22" fmla="*/ 91 w 105"/>
                <a:gd name="T23" fmla="*/ 96 h 133"/>
                <a:gd name="T24" fmla="*/ 95 w 105"/>
                <a:gd name="T25" fmla="*/ 82 h 133"/>
                <a:gd name="T26" fmla="*/ 99 w 105"/>
                <a:gd name="T27" fmla="*/ 32 h 133"/>
                <a:gd name="T28" fmla="*/ 53 w 105"/>
                <a:gd name="T29" fmla="*/ 115 h 133"/>
                <a:gd name="T30" fmla="*/ 53 w 105"/>
                <a:gd name="T31" fmla="*/ 115 h 133"/>
                <a:gd name="T32" fmla="*/ 52 w 105"/>
                <a:gd name="T33" fmla="*/ 115 h 133"/>
                <a:gd name="T34" fmla="*/ 30 w 105"/>
                <a:gd name="T35" fmla="*/ 89 h 133"/>
                <a:gd name="T36" fmla="*/ 26 w 105"/>
                <a:gd name="T37" fmla="*/ 66 h 133"/>
                <a:gd name="T38" fmla="*/ 27 w 105"/>
                <a:gd name="T39" fmla="*/ 49 h 133"/>
                <a:gd name="T40" fmla="*/ 40 w 105"/>
                <a:gd name="T41" fmla="*/ 53 h 133"/>
                <a:gd name="T42" fmla="*/ 62 w 105"/>
                <a:gd name="T43" fmla="*/ 49 h 133"/>
                <a:gd name="T44" fmla="*/ 77 w 105"/>
                <a:gd name="T45" fmla="*/ 45 h 133"/>
                <a:gd name="T46" fmla="*/ 77 w 105"/>
                <a:gd name="T47" fmla="*/ 46 h 133"/>
                <a:gd name="T48" fmla="*/ 78 w 105"/>
                <a:gd name="T49" fmla="*/ 67 h 133"/>
                <a:gd name="T50" fmla="*/ 78 w 105"/>
                <a:gd name="T51" fmla="*/ 73 h 133"/>
                <a:gd name="T52" fmla="*/ 75 w 105"/>
                <a:gd name="T53" fmla="*/ 89 h 133"/>
                <a:gd name="T54" fmla="*/ 53 w 105"/>
                <a:gd name="T55" fmla="*/ 115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5" h="133">
                  <a:moveTo>
                    <a:pt x="99" y="32"/>
                  </a:moveTo>
                  <a:cubicBezTo>
                    <a:pt x="93" y="18"/>
                    <a:pt x="89" y="16"/>
                    <a:pt x="80" y="12"/>
                  </a:cubicBezTo>
                  <a:cubicBezTo>
                    <a:pt x="76" y="10"/>
                    <a:pt x="71" y="8"/>
                    <a:pt x="65" y="3"/>
                  </a:cubicBezTo>
                  <a:cubicBezTo>
                    <a:pt x="64" y="2"/>
                    <a:pt x="59" y="0"/>
                    <a:pt x="53" y="0"/>
                  </a:cubicBezTo>
                  <a:cubicBezTo>
                    <a:pt x="46" y="0"/>
                    <a:pt x="42" y="3"/>
                    <a:pt x="41" y="3"/>
                  </a:cubicBezTo>
                  <a:cubicBezTo>
                    <a:pt x="34" y="8"/>
                    <a:pt x="29" y="10"/>
                    <a:pt x="25" y="12"/>
                  </a:cubicBezTo>
                  <a:cubicBezTo>
                    <a:pt x="17" y="16"/>
                    <a:pt x="12" y="18"/>
                    <a:pt x="6" y="32"/>
                  </a:cubicBezTo>
                  <a:cubicBezTo>
                    <a:pt x="0" y="52"/>
                    <a:pt x="5" y="75"/>
                    <a:pt x="11" y="84"/>
                  </a:cubicBezTo>
                  <a:cubicBezTo>
                    <a:pt x="12" y="91"/>
                    <a:pt x="13" y="95"/>
                    <a:pt x="14" y="95"/>
                  </a:cubicBezTo>
                  <a:cubicBezTo>
                    <a:pt x="27" y="131"/>
                    <a:pt x="48" y="132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7" y="133"/>
                    <a:pt x="79" y="131"/>
                    <a:pt x="91" y="96"/>
                  </a:cubicBezTo>
                  <a:cubicBezTo>
                    <a:pt x="92" y="95"/>
                    <a:pt x="94" y="91"/>
                    <a:pt x="95" y="82"/>
                  </a:cubicBezTo>
                  <a:cubicBezTo>
                    <a:pt x="100" y="72"/>
                    <a:pt x="105" y="51"/>
                    <a:pt x="99" y="32"/>
                  </a:cubicBezTo>
                  <a:close/>
                  <a:moveTo>
                    <a:pt x="53" y="115"/>
                  </a:moveTo>
                  <a:cubicBezTo>
                    <a:pt x="53" y="115"/>
                    <a:pt x="53" y="115"/>
                    <a:pt x="53" y="115"/>
                  </a:cubicBezTo>
                  <a:cubicBezTo>
                    <a:pt x="52" y="115"/>
                    <a:pt x="52" y="115"/>
                    <a:pt x="52" y="115"/>
                  </a:cubicBezTo>
                  <a:cubicBezTo>
                    <a:pt x="52" y="115"/>
                    <a:pt x="39" y="115"/>
                    <a:pt x="30" y="89"/>
                  </a:cubicBezTo>
                  <a:cubicBezTo>
                    <a:pt x="30" y="89"/>
                    <a:pt x="27" y="81"/>
                    <a:pt x="26" y="66"/>
                  </a:cubicBezTo>
                  <a:cubicBezTo>
                    <a:pt x="27" y="61"/>
                    <a:pt x="27" y="54"/>
                    <a:pt x="27" y="49"/>
                  </a:cubicBezTo>
                  <a:cubicBezTo>
                    <a:pt x="30" y="51"/>
                    <a:pt x="34" y="53"/>
                    <a:pt x="40" y="53"/>
                  </a:cubicBezTo>
                  <a:cubicBezTo>
                    <a:pt x="46" y="53"/>
                    <a:pt x="55" y="51"/>
                    <a:pt x="62" y="49"/>
                  </a:cubicBezTo>
                  <a:cubicBezTo>
                    <a:pt x="68" y="47"/>
                    <a:pt x="73" y="45"/>
                    <a:pt x="77" y="45"/>
                  </a:cubicBezTo>
                  <a:cubicBezTo>
                    <a:pt x="77" y="46"/>
                    <a:pt x="77" y="46"/>
                    <a:pt x="77" y="46"/>
                  </a:cubicBezTo>
                  <a:cubicBezTo>
                    <a:pt x="78" y="52"/>
                    <a:pt x="78" y="61"/>
                    <a:pt x="78" y="67"/>
                  </a:cubicBezTo>
                  <a:cubicBezTo>
                    <a:pt x="78" y="69"/>
                    <a:pt x="78" y="71"/>
                    <a:pt x="78" y="73"/>
                  </a:cubicBezTo>
                  <a:cubicBezTo>
                    <a:pt x="78" y="84"/>
                    <a:pt x="75" y="89"/>
                    <a:pt x="75" y="89"/>
                  </a:cubicBezTo>
                  <a:cubicBezTo>
                    <a:pt x="66" y="115"/>
                    <a:pt x="53" y="115"/>
                    <a:pt x="53" y="1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50"/>
            <p:cNvSpPr>
              <a:spLocks/>
            </p:cNvSpPr>
            <p:nvPr/>
          </p:nvSpPr>
          <p:spPr bwMode="auto">
            <a:xfrm>
              <a:off x="4460875" y="2376488"/>
              <a:ext cx="144463" cy="227013"/>
            </a:xfrm>
            <a:custGeom>
              <a:avLst/>
              <a:gdLst>
                <a:gd name="T0" fmla="*/ 74 w 91"/>
                <a:gd name="T1" fmla="*/ 21 h 143"/>
                <a:gd name="T2" fmla="*/ 67 w 91"/>
                <a:gd name="T3" fmla="*/ 34 h 143"/>
                <a:gd name="T4" fmla="*/ 66 w 91"/>
                <a:gd name="T5" fmla="*/ 30 h 143"/>
                <a:gd name="T6" fmla="*/ 67 w 91"/>
                <a:gd name="T7" fmla="*/ 27 h 143"/>
                <a:gd name="T8" fmla="*/ 66 w 91"/>
                <a:gd name="T9" fmla="*/ 24 h 143"/>
                <a:gd name="T10" fmla="*/ 64 w 91"/>
                <a:gd name="T11" fmla="*/ 24 h 143"/>
                <a:gd name="T12" fmla="*/ 62 w 91"/>
                <a:gd name="T13" fmla="*/ 27 h 143"/>
                <a:gd name="T14" fmla="*/ 64 w 91"/>
                <a:gd name="T15" fmla="*/ 30 h 143"/>
                <a:gd name="T16" fmla="*/ 63 w 91"/>
                <a:gd name="T17" fmla="*/ 34 h 143"/>
                <a:gd name="T18" fmla="*/ 56 w 91"/>
                <a:gd name="T19" fmla="*/ 22 h 143"/>
                <a:gd name="T20" fmla="*/ 0 w 91"/>
                <a:gd name="T21" fmla="*/ 0 h 143"/>
                <a:gd name="T22" fmla="*/ 2 w 91"/>
                <a:gd name="T23" fmla="*/ 9 h 143"/>
                <a:gd name="T24" fmla="*/ 40 w 91"/>
                <a:gd name="T25" fmla="*/ 36 h 143"/>
                <a:gd name="T26" fmla="*/ 46 w 91"/>
                <a:gd name="T27" fmla="*/ 84 h 143"/>
                <a:gd name="T28" fmla="*/ 52 w 91"/>
                <a:gd name="T29" fmla="*/ 143 h 143"/>
                <a:gd name="T30" fmla="*/ 63 w 91"/>
                <a:gd name="T31" fmla="*/ 143 h 143"/>
                <a:gd name="T32" fmla="*/ 63 w 91"/>
                <a:gd name="T33" fmla="*/ 91 h 143"/>
                <a:gd name="T34" fmla="*/ 67 w 91"/>
                <a:gd name="T35" fmla="*/ 91 h 143"/>
                <a:gd name="T36" fmla="*/ 67 w 91"/>
                <a:gd name="T37" fmla="*/ 143 h 143"/>
                <a:gd name="T38" fmla="*/ 77 w 91"/>
                <a:gd name="T39" fmla="*/ 143 h 143"/>
                <a:gd name="T40" fmla="*/ 84 w 91"/>
                <a:gd name="T41" fmla="*/ 85 h 143"/>
                <a:gd name="T42" fmla="*/ 91 w 91"/>
                <a:gd name="T43" fmla="*/ 78 h 143"/>
                <a:gd name="T44" fmla="*/ 91 w 91"/>
                <a:gd name="T45" fmla="*/ 29 h 143"/>
                <a:gd name="T46" fmla="*/ 74 w 91"/>
                <a:gd name="T47" fmla="*/ 2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1" h="143">
                  <a:moveTo>
                    <a:pt x="74" y="21"/>
                  </a:moveTo>
                  <a:lnTo>
                    <a:pt x="67" y="34"/>
                  </a:lnTo>
                  <a:lnTo>
                    <a:pt x="66" y="30"/>
                  </a:lnTo>
                  <a:lnTo>
                    <a:pt x="67" y="27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2" y="27"/>
                  </a:lnTo>
                  <a:lnTo>
                    <a:pt x="64" y="30"/>
                  </a:lnTo>
                  <a:lnTo>
                    <a:pt x="63" y="34"/>
                  </a:lnTo>
                  <a:lnTo>
                    <a:pt x="56" y="22"/>
                  </a:lnTo>
                  <a:lnTo>
                    <a:pt x="0" y="0"/>
                  </a:lnTo>
                  <a:lnTo>
                    <a:pt x="2" y="9"/>
                  </a:lnTo>
                  <a:lnTo>
                    <a:pt x="40" y="36"/>
                  </a:lnTo>
                  <a:lnTo>
                    <a:pt x="46" y="84"/>
                  </a:lnTo>
                  <a:lnTo>
                    <a:pt x="52" y="143"/>
                  </a:lnTo>
                  <a:lnTo>
                    <a:pt x="63" y="143"/>
                  </a:lnTo>
                  <a:lnTo>
                    <a:pt x="63" y="91"/>
                  </a:lnTo>
                  <a:lnTo>
                    <a:pt x="67" y="91"/>
                  </a:lnTo>
                  <a:lnTo>
                    <a:pt x="67" y="143"/>
                  </a:lnTo>
                  <a:lnTo>
                    <a:pt x="77" y="143"/>
                  </a:lnTo>
                  <a:lnTo>
                    <a:pt x="84" y="85"/>
                  </a:lnTo>
                  <a:lnTo>
                    <a:pt x="91" y="78"/>
                  </a:lnTo>
                  <a:lnTo>
                    <a:pt x="91" y="29"/>
                  </a:lnTo>
                  <a:lnTo>
                    <a:pt x="74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6780213" y="2344566"/>
            <a:ext cx="198438" cy="260350"/>
            <a:chOff x="6780213" y="2311400"/>
            <a:chExt cx="198438" cy="260350"/>
          </a:xfrm>
        </p:grpSpPr>
        <p:sp>
          <p:nvSpPr>
            <p:cNvPr id="360" name="Freeform 251"/>
            <p:cNvSpPr>
              <a:spLocks/>
            </p:cNvSpPr>
            <p:nvPr/>
          </p:nvSpPr>
          <p:spPr bwMode="auto">
            <a:xfrm>
              <a:off x="6792913" y="2325688"/>
              <a:ext cx="171450" cy="231775"/>
            </a:xfrm>
            <a:custGeom>
              <a:avLst/>
              <a:gdLst>
                <a:gd name="T0" fmla="*/ 81 w 108"/>
                <a:gd name="T1" fmla="*/ 27 h 146"/>
                <a:gd name="T2" fmla="*/ 81 w 108"/>
                <a:gd name="T3" fmla="*/ 0 h 146"/>
                <a:gd name="T4" fmla="*/ 55 w 108"/>
                <a:gd name="T5" fmla="*/ 0 h 146"/>
                <a:gd name="T6" fmla="*/ 0 w 108"/>
                <a:gd name="T7" fmla="*/ 0 h 146"/>
                <a:gd name="T8" fmla="*/ 0 w 108"/>
                <a:gd name="T9" fmla="*/ 146 h 146"/>
                <a:gd name="T10" fmla="*/ 55 w 108"/>
                <a:gd name="T11" fmla="*/ 146 h 146"/>
                <a:gd name="T12" fmla="*/ 108 w 108"/>
                <a:gd name="T13" fmla="*/ 146 h 146"/>
                <a:gd name="T14" fmla="*/ 108 w 108"/>
                <a:gd name="T15" fmla="*/ 27 h 146"/>
                <a:gd name="T16" fmla="*/ 81 w 108"/>
                <a:gd name="T17" fmla="*/ 2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81" y="27"/>
                  </a:moveTo>
                  <a:lnTo>
                    <a:pt x="81" y="0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5" y="146"/>
                  </a:lnTo>
                  <a:lnTo>
                    <a:pt x="108" y="146"/>
                  </a:lnTo>
                  <a:lnTo>
                    <a:pt x="108" y="27"/>
                  </a:lnTo>
                  <a:lnTo>
                    <a:pt x="8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52"/>
            <p:cNvSpPr>
              <a:spLocks/>
            </p:cNvSpPr>
            <p:nvPr/>
          </p:nvSpPr>
          <p:spPr bwMode="auto">
            <a:xfrm>
              <a:off x="6880225" y="2325688"/>
              <a:ext cx="84138" cy="231775"/>
            </a:xfrm>
            <a:custGeom>
              <a:avLst/>
              <a:gdLst>
                <a:gd name="T0" fmla="*/ 26 w 53"/>
                <a:gd name="T1" fmla="*/ 27 h 146"/>
                <a:gd name="T2" fmla="*/ 26 w 53"/>
                <a:gd name="T3" fmla="*/ 0 h 146"/>
                <a:gd name="T4" fmla="*/ 0 w 53"/>
                <a:gd name="T5" fmla="*/ 0 h 146"/>
                <a:gd name="T6" fmla="*/ 0 w 53"/>
                <a:gd name="T7" fmla="*/ 146 h 146"/>
                <a:gd name="T8" fmla="*/ 53 w 53"/>
                <a:gd name="T9" fmla="*/ 146 h 146"/>
                <a:gd name="T10" fmla="*/ 53 w 53"/>
                <a:gd name="T11" fmla="*/ 27 h 146"/>
                <a:gd name="T12" fmla="*/ 26 w 53"/>
                <a:gd name="T13" fmla="*/ 2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46">
                  <a:moveTo>
                    <a:pt x="26" y="27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3" y="146"/>
                  </a:lnTo>
                  <a:lnTo>
                    <a:pt x="53" y="27"/>
                  </a:lnTo>
                  <a:lnTo>
                    <a:pt x="26" y="2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53"/>
            <p:cNvSpPr>
              <a:spLocks/>
            </p:cNvSpPr>
            <p:nvPr/>
          </p:nvSpPr>
          <p:spPr bwMode="auto">
            <a:xfrm>
              <a:off x="6808788" y="2371725"/>
              <a:ext cx="28575" cy="33338"/>
            </a:xfrm>
            <a:custGeom>
              <a:avLst/>
              <a:gdLst>
                <a:gd name="T0" fmla="*/ 70 w 70"/>
                <a:gd name="T1" fmla="*/ 0 h 86"/>
                <a:gd name="T2" fmla="*/ 55 w 70"/>
                <a:gd name="T3" fmla="*/ 3 h 86"/>
                <a:gd name="T4" fmla="*/ 7 w 70"/>
                <a:gd name="T5" fmla="*/ 86 h 86"/>
                <a:gd name="T6" fmla="*/ 70 w 70"/>
                <a:gd name="T7" fmla="*/ 66 h 86"/>
                <a:gd name="T8" fmla="*/ 70 w 70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6">
                  <a:moveTo>
                    <a:pt x="70" y="0"/>
                  </a:moveTo>
                  <a:cubicBezTo>
                    <a:pt x="65" y="1"/>
                    <a:pt x="60" y="2"/>
                    <a:pt x="55" y="3"/>
                  </a:cubicBezTo>
                  <a:cubicBezTo>
                    <a:pt x="20" y="15"/>
                    <a:pt x="0" y="51"/>
                    <a:pt x="7" y="86"/>
                  </a:cubicBezTo>
                  <a:cubicBezTo>
                    <a:pt x="70" y="66"/>
                    <a:pt x="70" y="66"/>
                    <a:pt x="70" y="66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54"/>
            <p:cNvSpPr>
              <a:spLocks noEditPoints="1"/>
            </p:cNvSpPr>
            <p:nvPr/>
          </p:nvSpPr>
          <p:spPr bwMode="auto">
            <a:xfrm>
              <a:off x="6780213" y="2311400"/>
              <a:ext cx="198438" cy="260350"/>
            </a:xfrm>
            <a:custGeom>
              <a:avLst/>
              <a:gdLst>
                <a:gd name="T0" fmla="*/ 95 w 125"/>
                <a:gd name="T1" fmla="*/ 0 h 164"/>
                <a:gd name="T2" fmla="*/ 0 w 125"/>
                <a:gd name="T3" fmla="*/ 0 h 164"/>
                <a:gd name="T4" fmla="*/ 0 w 125"/>
                <a:gd name="T5" fmla="*/ 164 h 164"/>
                <a:gd name="T6" fmla="*/ 125 w 125"/>
                <a:gd name="T7" fmla="*/ 164 h 164"/>
                <a:gd name="T8" fmla="*/ 125 w 125"/>
                <a:gd name="T9" fmla="*/ 30 h 164"/>
                <a:gd name="T10" fmla="*/ 95 w 125"/>
                <a:gd name="T11" fmla="*/ 0 h 164"/>
                <a:gd name="T12" fmla="*/ 8 w 125"/>
                <a:gd name="T13" fmla="*/ 155 h 164"/>
                <a:gd name="T14" fmla="*/ 8 w 125"/>
                <a:gd name="T15" fmla="*/ 9 h 164"/>
                <a:gd name="T16" fmla="*/ 89 w 125"/>
                <a:gd name="T17" fmla="*/ 9 h 164"/>
                <a:gd name="T18" fmla="*/ 89 w 125"/>
                <a:gd name="T19" fmla="*/ 36 h 164"/>
                <a:gd name="T20" fmla="*/ 116 w 125"/>
                <a:gd name="T21" fmla="*/ 36 h 164"/>
                <a:gd name="T22" fmla="*/ 116 w 125"/>
                <a:gd name="T23" fmla="*/ 155 h 164"/>
                <a:gd name="T24" fmla="*/ 8 w 125"/>
                <a:gd name="T25" fmla="*/ 155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4">
                  <a:moveTo>
                    <a:pt x="95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125" y="164"/>
                  </a:lnTo>
                  <a:lnTo>
                    <a:pt x="125" y="30"/>
                  </a:lnTo>
                  <a:lnTo>
                    <a:pt x="95" y="0"/>
                  </a:lnTo>
                  <a:close/>
                  <a:moveTo>
                    <a:pt x="8" y="155"/>
                  </a:moveTo>
                  <a:lnTo>
                    <a:pt x="8" y="9"/>
                  </a:lnTo>
                  <a:lnTo>
                    <a:pt x="89" y="9"/>
                  </a:lnTo>
                  <a:lnTo>
                    <a:pt x="89" y="36"/>
                  </a:lnTo>
                  <a:lnTo>
                    <a:pt x="116" y="36"/>
                  </a:lnTo>
                  <a:lnTo>
                    <a:pt x="116" y="155"/>
                  </a:lnTo>
                  <a:lnTo>
                    <a:pt x="8" y="1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Rectangle 255"/>
            <p:cNvSpPr>
              <a:spLocks noChangeArrowheads="1"/>
            </p:cNvSpPr>
            <p:nvPr/>
          </p:nvSpPr>
          <p:spPr bwMode="auto">
            <a:xfrm>
              <a:off x="6811963" y="2482850"/>
              <a:ext cx="33338" cy="5873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Rectangle 256"/>
            <p:cNvSpPr>
              <a:spLocks noChangeArrowheads="1"/>
            </p:cNvSpPr>
            <p:nvPr/>
          </p:nvSpPr>
          <p:spPr bwMode="auto">
            <a:xfrm>
              <a:off x="6862763" y="2447925"/>
              <a:ext cx="33338" cy="936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Rectangle 257"/>
            <p:cNvSpPr>
              <a:spLocks noChangeArrowheads="1"/>
            </p:cNvSpPr>
            <p:nvPr/>
          </p:nvSpPr>
          <p:spPr bwMode="auto">
            <a:xfrm>
              <a:off x="6913563" y="2430463"/>
              <a:ext cx="33338" cy="1111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58"/>
            <p:cNvSpPr>
              <a:spLocks/>
            </p:cNvSpPr>
            <p:nvPr/>
          </p:nvSpPr>
          <p:spPr bwMode="auto">
            <a:xfrm>
              <a:off x="6813550" y="2371725"/>
              <a:ext cx="55563" cy="57150"/>
            </a:xfrm>
            <a:custGeom>
              <a:avLst/>
              <a:gdLst>
                <a:gd name="T0" fmla="*/ 0 w 137"/>
                <a:gd name="T1" fmla="*/ 100 h 143"/>
                <a:gd name="T2" fmla="*/ 65 w 137"/>
                <a:gd name="T3" fmla="*/ 143 h 143"/>
                <a:gd name="T4" fmla="*/ 137 w 137"/>
                <a:gd name="T5" fmla="*/ 71 h 143"/>
                <a:gd name="T6" fmla="*/ 72 w 137"/>
                <a:gd name="T7" fmla="*/ 0 h 143"/>
                <a:gd name="T8" fmla="*/ 72 w 137"/>
                <a:gd name="T9" fmla="*/ 77 h 143"/>
                <a:gd name="T10" fmla="*/ 0 w 137"/>
                <a:gd name="T11" fmla="*/ 10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43">
                  <a:moveTo>
                    <a:pt x="0" y="100"/>
                  </a:moveTo>
                  <a:cubicBezTo>
                    <a:pt x="11" y="126"/>
                    <a:pt x="36" y="143"/>
                    <a:pt x="65" y="143"/>
                  </a:cubicBezTo>
                  <a:cubicBezTo>
                    <a:pt x="105" y="143"/>
                    <a:pt x="137" y="111"/>
                    <a:pt x="137" y="71"/>
                  </a:cubicBezTo>
                  <a:cubicBezTo>
                    <a:pt x="137" y="34"/>
                    <a:pt x="109" y="4"/>
                    <a:pt x="72" y="0"/>
                  </a:cubicBezTo>
                  <a:cubicBezTo>
                    <a:pt x="72" y="77"/>
                    <a:pt x="72" y="77"/>
                    <a:pt x="72" y="77"/>
                  </a:cubicBezTo>
                  <a:lnTo>
                    <a:pt x="0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Rectangle 259"/>
            <p:cNvSpPr>
              <a:spLocks noChangeArrowheads="1"/>
            </p:cNvSpPr>
            <p:nvPr/>
          </p:nvSpPr>
          <p:spPr bwMode="auto">
            <a:xfrm>
              <a:off x="6899275" y="2384425"/>
              <a:ext cx="47625" cy="95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Rectangle 260"/>
            <p:cNvSpPr>
              <a:spLocks noChangeArrowheads="1"/>
            </p:cNvSpPr>
            <p:nvPr/>
          </p:nvSpPr>
          <p:spPr bwMode="auto">
            <a:xfrm>
              <a:off x="6899275" y="2405063"/>
              <a:ext cx="47625" cy="111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066800" y="3581425"/>
            <a:ext cx="293688" cy="241300"/>
            <a:chOff x="1066800" y="3584575"/>
            <a:chExt cx="293688" cy="241300"/>
          </a:xfrm>
        </p:grpSpPr>
        <p:sp>
          <p:nvSpPr>
            <p:cNvPr id="376" name="Rectangle 267"/>
            <p:cNvSpPr>
              <a:spLocks noChangeArrowheads="1"/>
            </p:cNvSpPr>
            <p:nvPr/>
          </p:nvSpPr>
          <p:spPr bwMode="auto">
            <a:xfrm>
              <a:off x="1079500" y="3598863"/>
              <a:ext cx="2667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Rectangle 268"/>
            <p:cNvSpPr>
              <a:spLocks noChangeArrowheads="1"/>
            </p:cNvSpPr>
            <p:nvPr/>
          </p:nvSpPr>
          <p:spPr bwMode="auto">
            <a:xfrm>
              <a:off x="1212850" y="3598863"/>
              <a:ext cx="133350" cy="1778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269"/>
            <p:cNvSpPr>
              <a:spLocks noEditPoints="1"/>
            </p:cNvSpPr>
            <p:nvPr/>
          </p:nvSpPr>
          <p:spPr bwMode="auto">
            <a:xfrm>
              <a:off x="1066800" y="3584575"/>
              <a:ext cx="293688" cy="241300"/>
            </a:xfrm>
            <a:custGeom>
              <a:avLst/>
              <a:gdLst>
                <a:gd name="T0" fmla="*/ 185 w 185"/>
                <a:gd name="T1" fmla="*/ 129 h 152"/>
                <a:gd name="T2" fmla="*/ 185 w 185"/>
                <a:gd name="T3" fmla="*/ 0 h 152"/>
                <a:gd name="T4" fmla="*/ 0 w 185"/>
                <a:gd name="T5" fmla="*/ 0 h 152"/>
                <a:gd name="T6" fmla="*/ 0 w 185"/>
                <a:gd name="T7" fmla="*/ 129 h 152"/>
                <a:gd name="T8" fmla="*/ 62 w 185"/>
                <a:gd name="T9" fmla="*/ 129 h 152"/>
                <a:gd name="T10" fmla="*/ 62 w 185"/>
                <a:gd name="T11" fmla="*/ 143 h 152"/>
                <a:gd name="T12" fmla="*/ 45 w 185"/>
                <a:gd name="T13" fmla="*/ 143 h 152"/>
                <a:gd name="T14" fmla="*/ 45 w 185"/>
                <a:gd name="T15" fmla="*/ 152 h 152"/>
                <a:gd name="T16" fmla="*/ 140 w 185"/>
                <a:gd name="T17" fmla="*/ 152 h 152"/>
                <a:gd name="T18" fmla="*/ 140 w 185"/>
                <a:gd name="T19" fmla="*/ 143 h 152"/>
                <a:gd name="T20" fmla="*/ 123 w 185"/>
                <a:gd name="T21" fmla="*/ 143 h 152"/>
                <a:gd name="T22" fmla="*/ 123 w 185"/>
                <a:gd name="T23" fmla="*/ 129 h 152"/>
                <a:gd name="T24" fmla="*/ 185 w 185"/>
                <a:gd name="T25" fmla="*/ 129 h 152"/>
                <a:gd name="T26" fmla="*/ 8 w 185"/>
                <a:gd name="T27" fmla="*/ 9 h 152"/>
                <a:gd name="T28" fmla="*/ 176 w 185"/>
                <a:gd name="T29" fmla="*/ 9 h 152"/>
                <a:gd name="T30" fmla="*/ 176 w 185"/>
                <a:gd name="T31" fmla="*/ 121 h 152"/>
                <a:gd name="T32" fmla="*/ 8 w 185"/>
                <a:gd name="T33" fmla="*/ 121 h 152"/>
                <a:gd name="T34" fmla="*/ 8 w 185"/>
                <a:gd name="T35" fmla="*/ 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5" h="152">
                  <a:moveTo>
                    <a:pt x="185" y="129"/>
                  </a:moveTo>
                  <a:lnTo>
                    <a:pt x="185" y="0"/>
                  </a:lnTo>
                  <a:lnTo>
                    <a:pt x="0" y="0"/>
                  </a:lnTo>
                  <a:lnTo>
                    <a:pt x="0" y="129"/>
                  </a:lnTo>
                  <a:lnTo>
                    <a:pt x="62" y="129"/>
                  </a:lnTo>
                  <a:lnTo>
                    <a:pt x="62" y="143"/>
                  </a:lnTo>
                  <a:lnTo>
                    <a:pt x="45" y="143"/>
                  </a:lnTo>
                  <a:lnTo>
                    <a:pt x="45" y="152"/>
                  </a:lnTo>
                  <a:lnTo>
                    <a:pt x="140" y="152"/>
                  </a:lnTo>
                  <a:lnTo>
                    <a:pt x="140" y="143"/>
                  </a:lnTo>
                  <a:lnTo>
                    <a:pt x="123" y="143"/>
                  </a:lnTo>
                  <a:lnTo>
                    <a:pt x="123" y="129"/>
                  </a:lnTo>
                  <a:lnTo>
                    <a:pt x="185" y="129"/>
                  </a:lnTo>
                  <a:close/>
                  <a:moveTo>
                    <a:pt x="8" y="9"/>
                  </a:moveTo>
                  <a:lnTo>
                    <a:pt x="176" y="9"/>
                  </a:lnTo>
                  <a:lnTo>
                    <a:pt x="176" y="121"/>
                  </a:lnTo>
                  <a:lnTo>
                    <a:pt x="8" y="121"/>
                  </a:lnTo>
                  <a:lnTo>
                    <a:pt x="8" y="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Rectangle 270"/>
            <p:cNvSpPr>
              <a:spLocks noChangeArrowheads="1"/>
            </p:cNvSpPr>
            <p:nvPr/>
          </p:nvSpPr>
          <p:spPr bwMode="auto">
            <a:xfrm>
              <a:off x="1141413" y="3657600"/>
              <a:ext cx="34925" cy="857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Rectangle 271"/>
            <p:cNvSpPr>
              <a:spLocks noChangeArrowheads="1"/>
            </p:cNvSpPr>
            <p:nvPr/>
          </p:nvSpPr>
          <p:spPr bwMode="auto">
            <a:xfrm>
              <a:off x="1195388" y="3684588"/>
              <a:ext cx="36513" cy="5873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Rectangle 272"/>
            <p:cNvSpPr>
              <a:spLocks noChangeArrowheads="1"/>
            </p:cNvSpPr>
            <p:nvPr/>
          </p:nvSpPr>
          <p:spPr bwMode="auto">
            <a:xfrm>
              <a:off x="1250950" y="3630613"/>
              <a:ext cx="34925" cy="112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153025" y="3584600"/>
            <a:ext cx="222251" cy="234951"/>
            <a:chOff x="5153025" y="3587750"/>
            <a:chExt cx="222251" cy="234951"/>
          </a:xfrm>
        </p:grpSpPr>
        <p:sp>
          <p:nvSpPr>
            <p:cNvPr id="382" name="Rectangle 273"/>
            <p:cNvSpPr>
              <a:spLocks noChangeArrowheads="1"/>
            </p:cNvSpPr>
            <p:nvPr/>
          </p:nvSpPr>
          <p:spPr bwMode="auto">
            <a:xfrm>
              <a:off x="5165725" y="3660775"/>
              <a:ext cx="30163" cy="1190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Rectangle 274"/>
            <p:cNvSpPr>
              <a:spLocks noChangeArrowheads="1"/>
            </p:cNvSpPr>
            <p:nvPr/>
          </p:nvSpPr>
          <p:spPr bwMode="auto">
            <a:xfrm>
              <a:off x="5248275" y="3600450"/>
              <a:ext cx="30163" cy="1793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Rectangle 275"/>
            <p:cNvSpPr>
              <a:spLocks noChangeArrowheads="1"/>
            </p:cNvSpPr>
            <p:nvPr/>
          </p:nvSpPr>
          <p:spPr bwMode="auto">
            <a:xfrm>
              <a:off x="5330825" y="3629025"/>
              <a:ext cx="31750" cy="1508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Rectangle 276"/>
            <p:cNvSpPr>
              <a:spLocks noChangeArrowheads="1"/>
            </p:cNvSpPr>
            <p:nvPr/>
          </p:nvSpPr>
          <p:spPr bwMode="auto">
            <a:xfrm>
              <a:off x="5264150" y="3600450"/>
              <a:ext cx="14288" cy="17938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Rectangle 277"/>
            <p:cNvSpPr>
              <a:spLocks noChangeArrowheads="1"/>
            </p:cNvSpPr>
            <p:nvPr/>
          </p:nvSpPr>
          <p:spPr bwMode="auto">
            <a:xfrm>
              <a:off x="5346700" y="3629025"/>
              <a:ext cx="15875" cy="1508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78"/>
            <p:cNvSpPr>
              <a:spLocks noEditPoints="1"/>
            </p:cNvSpPr>
            <p:nvPr/>
          </p:nvSpPr>
          <p:spPr bwMode="auto">
            <a:xfrm>
              <a:off x="5153025" y="3648075"/>
              <a:ext cx="57150" cy="146050"/>
            </a:xfrm>
            <a:custGeom>
              <a:avLst/>
              <a:gdLst>
                <a:gd name="T0" fmla="*/ 36 w 36"/>
                <a:gd name="T1" fmla="*/ 92 h 92"/>
                <a:gd name="T2" fmla="*/ 0 w 36"/>
                <a:gd name="T3" fmla="*/ 92 h 92"/>
                <a:gd name="T4" fmla="*/ 0 w 36"/>
                <a:gd name="T5" fmla="*/ 0 h 92"/>
                <a:gd name="T6" fmla="*/ 36 w 36"/>
                <a:gd name="T7" fmla="*/ 0 h 92"/>
                <a:gd name="T8" fmla="*/ 36 w 36"/>
                <a:gd name="T9" fmla="*/ 92 h 92"/>
                <a:gd name="T10" fmla="*/ 8 w 36"/>
                <a:gd name="T11" fmla="*/ 83 h 92"/>
                <a:gd name="T12" fmla="*/ 27 w 36"/>
                <a:gd name="T13" fmla="*/ 83 h 92"/>
                <a:gd name="T14" fmla="*/ 27 w 36"/>
                <a:gd name="T15" fmla="*/ 8 h 92"/>
                <a:gd name="T16" fmla="*/ 8 w 36"/>
                <a:gd name="T17" fmla="*/ 8 h 92"/>
                <a:gd name="T18" fmla="*/ 8 w 36"/>
                <a:gd name="T19" fmla="*/ 8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92">
                  <a:moveTo>
                    <a:pt x="36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92"/>
                  </a:lnTo>
                  <a:close/>
                  <a:moveTo>
                    <a:pt x="8" y="83"/>
                  </a:moveTo>
                  <a:lnTo>
                    <a:pt x="27" y="83"/>
                  </a:lnTo>
                  <a:lnTo>
                    <a:pt x="27" y="8"/>
                  </a:lnTo>
                  <a:lnTo>
                    <a:pt x="8" y="8"/>
                  </a:lnTo>
                  <a:lnTo>
                    <a:pt x="8" y="8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79"/>
            <p:cNvSpPr>
              <a:spLocks noEditPoints="1"/>
            </p:cNvSpPr>
            <p:nvPr/>
          </p:nvSpPr>
          <p:spPr bwMode="auto">
            <a:xfrm>
              <a:off x="5233988" y="3587750"/>
              <a:ext cx="58738" cy="206375"/>
            </a:xfrm>
            <a:custGeom>
              <a:avLst/>
              <a:gdLst>
                <a:gd name="T0" fmla="*/ 37 w 37"/>
                <a:gd name="T1" fmla="*/ 130 h 130"/>
                <a:gd name="T2" fmla="*/ 0 w 37"/>
                <a:gd name="T3" fmla="*/ 130 h 130"/>
                <a:gd name="T4" fmla="*/ 0 w 37"/>
                <a:gd name="T5" fmla="*/ 0 h 130"/>
                <a:gd name="T6" fmla="*/ 37 w 37"/>
                <a:gd name="T7" fmla="*/ 0 h 130"/>
                <a:gd name="T8" fmla="*/ 37 w 37"/>
                <a:gd name="T9" fmla="*/ 130 h 130"/>
                <a:gd name="T10" fmla="*/ 9 w 37"/>
                <a:gd name="T11" fmla="*/ 121 h 130"/>
                <a:gd name="T12" fmla="*/ 28 w 37"/>
                <a:gd name="T13" fmla="*/ 121 h 130"/>
                <a:gd name="T14" fmla="*/ 28 w 37"/>
                <a:gd name="T15" fmla="*/ 8 h 130"/>
                <a:gd name="T16" fmla="*/ 9 w 37"/>
                <a:gd name="T17" fmla="*/ 8 h 130"/>
                <a:gd name="T18" fmla="*/ 9 w 37"/>
                <a:gd name="T19" fmla="*/ 12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30">
                  <a:moveTo>
                    <a:pt x="37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30"/>
                  </a:lnTo>
                  <a:close/>
                  <a:moveTo>
                    <a:pt x="9" y="121"/>
                  </a:moveTo>
                  <a:lnTo>
                    <a:pt x="28" y="121"/>
                  </a:lnTo>
                  <a:lnTo>
                    <a:pt x="28" y="8"/>
                  </a:lnTo>
                  <a:lnTo>
                    <a:pt x="9" y="8"/>
                  </a:lnTo>
                  <a:lnTo>
                    <a:pt x="9" y="12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80"/>
            <p:cNvSpPr>
              <a:spLocks noEditPoints="1"/>
            </p:cNvSpPr>
            <p:nvPr/>
          </p:nvSpPr>
          <p:spPr bwMode="auto">
            <a:xfrm>
              <a:off x="5316538" y="3616325"/>
              <a:ext cx="58738" cy="177800"/>
            </a:xfrm>
            <a:custGeom>
              <a:avLst/>
              <a:gdLst>
                <a:gd name="T0" fmla="*/ 37 w 37"/>
                <a:gd name="T1" fmla="*/ 112 h 112"/>
                <a:gd name="T2" fmla="*/ 0 w 37"/>
                <a:gd name="T3" fmla="*/ 112 h 112"/>
                <a:gd name="T4" fmla="*/ 0 w 37"/>
                <a:gd name="T5" fmla="*/ 0 h 112"/>
                <a:gd name="T6" fmla="*/ 37 w 37"/>
                <a:gd name="T7" fmla="*/ 0 h 112"/>
                <a:gd name="T8" fmla="*/ 37 w 37"/>
                <a:gd name="T9" fmla="*/ 112 h 112"/>
                <a:gd name="T10" fmla="*/ 9 w 37"/>
                <a:gd name="T11" fmla="*/ 103 h 112"/>
                <a:gd name="T12" fmla="*/ 29 w 37"/>
                <a:gd name="T13" fmla="*/ 103 h 112"/>
                <a:gd name="T14" fmla="*/ 29 w 37"/>
                <a:gd name="T15" fmla="*/ 8 h 112"/>
                <a:gd name="T16" fmla="*/ 9 w 37"/>
                <a:gd name="T17" fmla="*/ 8 h 112"/>
                <a:gd name="T18" fmla="*/ 9 w 37"/>
                <a:gd name="T19" fmla="*/ 10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12">
                  <a:moveTo>
                    <a:pt x="37" y="112"/>
                  </a:moveTo>
                  <a:lnTo>
                    <a:pt x="0" y="112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12"/>
                  </a:lnTo>
                  <a:close/>
                  <a:moveTo>
                    <a:pt x="9" y="103"/>
                  </a:moveTo>
                  <a:lnTo>
                    <a:pt x="29" y="103"/>
                  </a:lnTo>
                  <a:lnTo>
                    <a:pt x="29" y="8"/>
                  </a:lnTo>
                  <a:lnTo>
                    <a:pt x="9" y="8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Rectangle 281"/>
            <p:cNvSpPr>
              <a:spLocks noChangeArrowheads="1"/>
            </p:cNvSpPr>
            <p:nvPr/>
          </p:nvSpPr>
          <p:spPr bwMode="auto">
            <a:xfrm>
              <a:off x="5153025" y="3808413"/>
              <a:ext cx="222250" cy="14288"/>
            </a:xfrm>
            <a:prstGeom prst="rect">
              <a:avLst/>
            </a:pr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7585075" y="3565550"/>
            <a:ext cx="193675" cy="273050"/>
            <a:chOff x="7585075" y="3570288"/>
            <a:chExt cx="193675" cy="273050"/>
          </a:xfrm>
        </p:grpSpPr>
        <p:sp>
          <p:nvSpPr>
            <p:cNvPr id="391" name="Freeform 282"/>
            <p:cNvSpPr>
              <a:spLocks/>
            </p:cNvSpPr>
            <p:nvPr/>
          </p:nvSpPr>
          <p:spPr bwMode="auto">
            <a:xfrm>
              <a:off x="7599363" y="3582988"/>
              <a:ext cx="165100" cy="231775"/>
            </a:xfrm>
            <a:custGeom>
              <a:avLst/>
              <a:gdLst>
                <a:gd name="T0" fmla="*/ 50 w 104"/>
                <a:gd name="T1" fmla="*/ 102 h 146"/>
                <a:gd name="T2" fmla="*/ 104 w 104"/>
                <a:gd name="T3" fmla="*/ 146 h 146"/>
                <a:gd name="T4" fmla="*/ 104 w 104"/>
                <a:gd name="T5" fmla="*/ 0 h 146"/>
                <a:gd name="T6" fmla="*/ 0 w 104"/>
                <a:gd name="T7" fmla="*/ 0 h 146"/>
                <a:gd name="T8" fmla="*/ 0 w 104"/>
                <a:gd name="T9" fmla="*/ 145 h 146"/>
                <a:gd name="T10" fmla="*/ 50 w 104"/>
                <a:gd name="T11" fmla="*/ 10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46">
                  <a:moveTo>
                    <a:pt x="50" y="102"/>
                  </a:moveTo>
                  <a:lnTo>
                    <a:pt x="104" y="146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145"/>
                  </a:lnTo>
                  <a:lnTo>
                    <a:pt x="50" y="1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83"/>
            <p:cNvSpPr>
              <a:spLocks/>
            </p:cNvSpPr>
            <p:nvPr/>
          </p:nvSpPr>
          <p:spPr bwMode="auto">
            <a:xfrm>
              <a:off x="7678738" y="3582988"/>
              <a:ext cx="85725" cy="231775"/>
            </a:xfrm>
            <a:custGeom>
              <a:avLst/>
              <a:gdLst>
                <a:gd name="T0" fmla="*/ 0 w 54"/>
                <a:gd name="T1" fmla="*/ 0 h 146"/>
                <a:gd name="T2" fmla="*/ 0 w 54"/>
                <a:gd name="T3" fmla="*/ 102 h 146"/>
                <a:gd name="T4" fmla="*/ 54 w 54"/>
                <a:gd name="T5" fmla="*/ 146 h 146"/>
                <a:gd name="T6" fmla="*/ 54 w 54"/>
                <a:gd name="T7" fmla="*/ 0 h 146"/>
                <a:gd name="T8" fmla="*/ 0 w 54"/>
                <a:gd name="T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46">
                  <a:moveTo>
                    <a:pt x="0" y="0"/>
                  </a:moveTo>
                  <a:lnTo>
                    <a:pt x="0" y="102"/>
                  </a:lnTo>
                  <a:lnTo>
                    <a:pt x="54" y="146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284"/>
            <p:cNvSpPr>
              <a:spLocks noEditPoints="1"/>
            </p:cNvSpPr>
            <p:nvPr/>
          </p:nvSpPr>
          <p:spPr bwMode="auto">
            <a:xfrm>
              <a:off x="7585075" y="3570288"/>
              <a:ext cx="193675" cy="273050"/>
            </a:xfrm>
            <a:custGeom>
              <a:avLst/>
              <a:gdLst>
                <a:gd name="T0" fmla="*/ 59 w 122"/>
                <a:gd name="T1" fmla="*/ 110 h 172"/>
                <a:gd name="T2" fmla="*/ 113 w 122"/>
                <a:gd name="T3" fmla="*/ 154 h 172"/>
                <a:gd name="T4" fmla="*/ 113 w 122"/>
                <a:gd name="T5" fmla="*/ 8 h 172"/>
                <a:gd name="T6" fmla="*/ 9 w 122"/>
                <a:gd name="T7" fmla="*/ 8 h 172"/>
                <a:gd name="T8" fmla="*/ 9 w 122"/>
                <a:gd name="T9" fmla="*/ 153 h 172"/>
                <a:gd name="T10" fmla="*/ 59 w 122"/>
                <a:gd name="T11" fmla="*/ 110 h 172"/>
                <a:gd name="T12" fmla="*/ 0 w 122"/>
                <a:gd name="T13" fmla="*/ 172 h 172"/>
                <a:gd name="T14" fmla="*/ 0 w 122"/>
                <a:gd name="T15" fmla="*/ 0 h 172"/>
                <a:gd name="T16" fmla="*/ 122 w 122"/>
                <a:gd name="T17" fmla="*/ 0 h 172"/>
                <a:gd name="T18" fmla="*/ 122 w 122"/>
                <a:gd name="T19" fmla="*/ 172 h 172"/>
                <a:gd name="T20" fmla="*/ 60 w 122"/>
                <a:gd name="T21" fmla="*/ 121 h 172"/>
                <a:gd name="T22" fmla="*/ 0 w 122"/>
                <a:gd name="T2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72">
                  <a:moveTo>
                    <a:pt x="59" y="110"/>
                  </a:moveTo>
                  <a:lnTo>
                    <a:pt x="113" y="154"/>
                  </a:lnTo>
                  <a:lnTo>
                    <a:pt x="113" y="8"/>
                  </a:lnTo>
                  <a:lnTo>
                    <a:pt x="9" y="8"/>
                  </a:lnTo>
                  <a:lnTo>
                    <a:pt x="9" y="153"/>
                  </a:lnTo>
                  <a:lnTo>
                    <a:pt x="59" y="110"/>
                  </a:lnTo>
                  <a:close/>
                  <a:moveTo>
                    <a:pt x="0" y="172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72"/>
                  </a:lnTo>
                  <a:lnTo>
                    <a:pt x="60" y="121"/>
                  </a:lnTo>
                  <a:lnTo>
                    <a:pt x="0" y="17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2687638" y="3592538"/>
            <a:ext cx="300038" cy="219075"/>
            <a:chOff x="2687638" y="3597275"/>
            <a:chExt cx="300038" cy="219075"/>
          </a:xfrm>
        </p:grpSpPr>
        <p:sp>
          <p:nvSpPr>
            <p:cNvPr id="394" name="Rectangle 285"/>
            <p:cNvSpPr>
              <a:spLocks noChangeArrowheads="1"/>
            </p:cNvSpPr>
            <p:nvPr/>
          </p:nvSpPr>
          <p:spPr bwMode="auto">
            <a:xfrm>
              <a:off x="2963863" y="3608388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Rectangle 286"/>
            <p:cNvSpPr>
              <a:spLocks noChangeArrowheads="1"/>
            </p:cNvSpPr>
            <p:nvPr/>
          </p:nvSpPr>
          <p:spPr bwMode="auto">
            <a:xfrm>
              <a:off x="2701925" y="3609975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Rectangle 287"/>
            <p:cNvSpPr>
              <a:spLocks noChangeArrowheads="1"/>
            </p:cNvSpPr>
            <p:nvPr/>
          </p:nvSpPr>
          <p:spPr bwMode="auto">
            <a:xfrm>
              <a:off x="2701925" y="3630613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Rectangle 288"/>
            <p:cNvSpPr>
              <a:spLocks noChangeArrowheads="1"/>
            </p:cNvSpPr>
            <p:nvPr/>
          </p:nvSpPr>
          <p:spPr bwMode="auto">
            <a:xfrm>
              <a:off x="2838450" y="3630613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89"/>
            <p:cNvSpPr>
              <a:spLocks/>
            </p:cNvSpPr>
            <p:nvPr/>
          </p:nvSpPr>
          <p:spPr bwMode="auto">
            <a:xfrm>
              <a:off x="2730500" y="3644900"/>
              <a:ext cx="34925" cy="44450"/>
            </a:xfrm>
            <a:custGeom>
              <a:avLst/>
              <a:gdLst>
                <a:gd name="T0" fmla="*/ 91 w 91"/>
                <a:gd name="T1" fmla="*/ 0 h 111"/>
                <a:gd name="T2" fmla="*/ 72 w 91"/>
                <a:gd name="T3" fmla="*/ 4 h 111"/>
                <a:gd name="T4" fmla="*/ 10 w 91"/>
                <a:gd name="T5" fmla="*/ 111 h 111"/>
                <a:gd name="T6" fmla="*/ 91 w 91"/>
                <a:gd name="T7" fmla="*/ 85 h 111"/>
                <a:gd name="T8" fmla="*/ 91 w 91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1">
                  <a:moveTo>
                    <a:pt x="91" y="0"/>
                  </a:moveTo>
                  <a:cubicBezTo>
                    <a:pt x="85" y="0"/>
                    <a:pt x="78" y="2"/>
                    <a:pt x="72" y="4"/>
                  </a:cubicBezTo>
                  <a:cubicBezTo>
                    <a:pt x="27" y="18"/>
                    <a:pt x="0" y="65"/>
                    <a:pt x="10" y="111"/>
                  </a:cubicBezTo>
                  <a:cubicBezTo>
                    <a:pt x="91" y="85"/>
                    <a:pt x="91" y="85"/>
                    <a:pt x="91" y="85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90"/>
            <p:cNvSpPr>
              <a:spLocks noEditPoints="1"/>
            </p:cNvSpPr>
            <p:nvPr/>
          </p:nvSpPr>
          <p:spPr bwMode="auto">
            <a:xfrm>
              <a:off x="2687638" y="3597275"/>
              <a:ext cx="300038" cy="219075"/>
            </a:xfrm>
            <a:custGeom>
              <a:avLst/>
              <a:gdLst>
                <a:gd name="T0" fmla="*/ 189 w 189"/>
                <a:gd name="T1" fmla="*/ 12 h 138"/>
                <a:gd name="T2" fmla="*/ 189 w 189"/>
                <a:gd name="T3" fmla="*/ 12 h 138"/>
                <a:gd name="T4" fmla="*/ 189 w 189"/>
                <a:gd name="T5" fmla="*/ 0 h 138"/>
                <a:gd name="T6" fmla="*/ 0 w 189"/>
                <a:gd name="T7" fmla="*/ 0 h 138"/>
                <a:gd name="T8" fmla="*/ 0 w 189"/>
                <a:gd name="T9" fmla="*/ 12 h 138"/>
                <a:gd name="T10" fmla="*/ 0 w 189"/>
                <a:gd name="T11" fmla="*/ 12 h 138"/>
                <a:gd name="T12" fmla="*/ 0 w 189"/>
                <a:gd name="T13" fmla="*/ 138 h 138"/>
                <a:gd name="T14" fmla="*/ 189 w 189"/>
                <a:gd name="T15" fmla="*/ 138 h 138"/>
                <a:gd name="T16" fmla="*/ 189 w 189"/>
                <a:gd name="T17" fmla="*/ 12 h 138"/>
                <a:gd name="T18" fmla="*/ 174 w 189"/>
                <a:gd name="T19" fmla="*/ 7 h 138"/>
                <a:gd name="T20" fmla="*/ 181 w 189"/>
                <a:gd name="T21" fmla="*/ 7 h 138"/>
                <a:gd name="T22" fmla="*/ 181 w 189"/>
                <a:gd name="T23" fmla="*/ 14 h 138"/>
                <a:gd name="T24" fmla="*/ 174 w 189"/>
                <a:gd name="T25" fmla="*/ 14 h 138"/>
                <a:gd name="T26" fmla="*/ 174 w 189"/>
                <a:gd name="T27" fmla="*/ 7 h 138"/>
                <a:gd name="T28" fmla="*/ 9 w 189"/>
                <a:gd name="T29" fmla="*/ 8 h 138"/>
                <a:gd name="T30" fmla="*/ 72 w 189"/>
                <a:gd name="T31" fmla="*/ 8 h 138"/>
                <a:gd name="T32" fmla="*/ 72 w 189"/>
                <a:gd name="T33" fmla="*/ 12 h 138"/>
                <a:gd name="T34" fmla="*/ 9 w 189"/>
                <a:gd name="T35" fmla="*/ 12 h 138"/>
                <a:gd name="T36" fmla="*/ 9 w 189"/>
                <a:gd name="T37" fmla="*/ 8 h 138"/>
                <a:gd name="T38" fmla="*/ 9 w 189"/>
                <a:gd name="T39" fmla="*/ 129 h 138"/>
                <a:gd name="T40" fmla="*/ 9 w 189"/>
                <a:gd name="T41" fmla="*/ 21 h 138"/>
                <a:gd name="T42" fmla="*/ 181 w 189"/>
                <a:gd name="T43" fmla="*/ 21 h 138"/>
                <a:gd name="T44" fmla="*/ 181 w 189"/>
                <a:gd name="T45" fmla="*/ 129 h 138"/>
                <a:gd name="T46" fmla="*/ 9 w 189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2"/>
                  </a:moveTo>
                  <a:lnTo>
                    <a:pt x="189" y="12"/>
                  </a:lnTo>
                  <a:lnTo>
                    <a:pt x="189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2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8"/>
                  </a:moveTo>
                  <a:lnTo>
                    <a:pt x="72" y="8"/>
                  </a:lnTo>
                  <a:lnTo>
                    <a:pt x="72" y="12"/>
                  </a:lnTo>
                  <a:lnTo>
                    <a:pt x="9" y="12"/>
                  </a:lnTo>
                  <a:lnTo>
                    <a:pt x="9" y="8"/>
                  </a:lnTo>
                  <a:close/>
                  <a:moveTo>
                    <a:pt x="9" y="129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29"/>
                  </a:lnTo>
                  <a:lnTo>
                    <a:pt x="9" y="12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91"/>
            <p:cNvSpPr>
              <a:spLocks/>
            </p:cNvSpPr>
            <p:nvPr/>
          </p:nvSpPr>
          <p:spPr bwMode="auto">
            <a:xfrm>
              <a:off x="2736850" y="3644900"/>
              <a:ext cx="69850" cy="73025"/>
            </a:xfrm>
            <a:custGeom>
              <a:avLst/>
              <a:gdLst>
                <a:gd name="T0" fmla="*/ 0 w 176"/>
                <a:gd name="T1" fmla="*/ 129 h 184"/>
                <a:gd name="T2" fmla="*/ 84 w 176"/>
                <a:gd name="T3" fmla="*/ 184 h 184"/>
                <a:gd name="T4" fmla="*/ 176 w 176"/>
                <a:gd name="T5" fmla="*/ 91 h 184"/>
                <a:gd name="T6" fmla="*/ 94 w 176"/>
                <a:gd name="T7" fmla="*/ 0 h 184"/>
                <a:gd name="T8" fmla="*/ 94 w 176"/>
                <a:gd name="T9" fmla="*/ 98 h 184"/>
                <a:gd name="T10" fmla="*/ 0 w 176"/>
                <a:gd name="T11" fmla="*/ 12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184">
                  <a:moveTo>
                    <a:pt x="0" y="129"/>
                  </a:moveTo>
                  <a:cubicBezTo>
                    <a:pt x="15" y="162"/>
                    <a:pt x="47" y="184"/>
                    <a:pt x="84" y="184"/>
                  </a:cubicBezTo>
                  <a:cubicBezTo>
                    <a:pt x="135" y="184"/>
                    <a:pt x="176" y="142"/>
                    <a:pt x="176" y="91"/>
                  </a:cubicBezTo>
                  <a:cubicBezTo>
                    <a:pt x="176" y="44"/>
                    <a:pt x="140" y="4"/>
                    <a:pt x="94" y="0"/>
                  </a:cubicBezTo>
                  <a:cubicBezTo>
                    <a:pt x="94" y="98"/>
                    <a:pt x="94" y="98"/>
                    <a:pt x="94" y="98"/>
                  </a:cubicBezTo>
                  <a:lnTo>
                    <a:pt x="0" y="1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292"/>
            <p:cNvSpPr>
              <a:spLocks/>
            </p:cNvSpPr>
            <p:nvPr/>
          </p:nvSpPr>
          <p:spPr bwMode="auto">
            <a:xfrm>
              <a:off x="2909888" y="3724275"/>
              <a:ext cx="28575" cy="55563"/>
            </a:xfrm>
            <a:custGeom>
              <a:avLst/>
              <a:gdLst>
                <a:gd name="T0" fmla="*/ 0 w 73"/>
                <a:gd name="T1" fmla="*/ 77 h 140"/>
                <a:gd name="T2" fmla="*/ 46 w 73"/>
                <a:gd name="T3" fmla="*/ 140 h 140"/>
                <a:gd name="T4" fmla="*/ 73 w 73"/>
                <a:gd name="T5" fmla="*/ 80 h 140"/>
                <a:gd name="T6" fmla="*/ 0 w 73"/>
                <a:gd name="T7" fmla="*/ 0 h 140"/>
                <a:gd name="T8" fmla="*/ 0 w 73"/>
                <a:gd name="T9" fmla="*/ 77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140">
                  <a:moveTo>
                    <a:pt x="0" y="77"/>
                  </a:moveTo>
                  <a:cubicBezTo>
                    <a:pt x="46" y="140"/>
                    <a:pt x="46" y="140"/>
                    <a:pt x="46" y="140"/>
                  </a:cubicBezTo>
                  <a:cubicBezTo>
                    <a:pt x="63" y="125"/>
                    <a:pt x="73" y="104"/>
                    <a:pt x="73" y="80"/>
                  </a:cubicBezTo>
                  <a:cubicBezTo>
                    <a:pt x="73" y="38"/>
                    <a:pt x="41" y="4"/>
                    <a:pt x="0" y="0"/>
                  </a:cubicBezTo>
                  <a:lnTo>
                    <a:pt x="0" y="7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293"/>
            <p:cNvSpPr>
              <a:spLocks/>
            </p:cNvSpPr>
            <p:nvPr/>
          </p:nvSpPr>
          <p:spPr bwMode="auto">
            <a:xfrm>
              <a:off x="2868613" y="3724275"/>
              <a:ext cx="52388" cy="65088"/>
            </a:xfrm>
            <a:custGeom>
              <a:avLst/>
              <a:gdLst>
                <a:gd name="T0" fmla="*/ 83 w 132"/>
                <a:gd name="T1" fmla="*/ 0 h 162"/>
                <a:gd name="T2" fmla="*/ 44 w 132"/>
                <a:gd name="T3" fmla="*/ 16 h 162"/>
                <a:gd name="T4" fmla="*/ 26 w 132"/>
                <a:gd name="T5" fmla="*/ 129 h 162"/>
                <a:gd name="T6" fmla="*/ 92 w 132"/>
                <a:gd name="T7" fmla="*/ 162 h 162"/>
                <a:gd name="T8" fmla="*/ 132 w 132"/>
                <a:gd name="T9" fmla="*/ 151 h 162"/>
                <a:gd name="T10" fmla="*/ 83 w 132"/>
                <a:gd name="T11" fmla="*/ 84 h 162"/>
                <a:gd name="T12" fmla="*/ 83 w 132"/>
                <a:gd name="T1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62">
                  <a:moveTo>
                    <a:pt x="83" y="0"/>
                  </a:moveTo>
                  <a:cubicBezTo>
                    <a:pt x="69" y="2"/>
                    <a:pt x="56" y="7"/>
                    <a:pt x="44" y="16"/>
                  </a:cubicBezTo>
                  <a:cubicBezTo>
                    <a:pt x="8" y="42"/>
                    <a:pt x="0" y="93"/>
                    <a:pt x="26" y="129"/>
                  </a:cubicBezTo>
                  <a:cubicBezTo>
                    <a:pt x="42" y="150"/>
                    <a:pt x="66" y="162"/>
                    <a:pt x="92" y="162"/>
                  </a:cubicBezTo>
                  <a:cubicBezTo>
                    <a:pt x="106" y="162"/>
                    <a:pt x="120" y="159"/>
                    <a:pt x="132" y="151"/>
                  </a:cubicBezTo>
                  <a:cubicBezTo>
                    <a:pt x="83" y="84"/>
                    <a:pt x="83" y="84"/>
                    <a:pt x="83" y="8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Rectangle 294"/>
            <p:cNvSpPr>
              <a:spLocks noChangeArrowheads="1"/>
            </p:cNvSpPr>
            <p:nvPr/>
          </p:nvSpPr>
          <p:spPr bwMode="auto">
            <a:xfrm>
              <a:off x="2863850" y="3662363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Rectangle 295"/>
            <p:cNvSpPr>
              <a:spLocks noChangeArrowheads="1"/>
            </p:cNvSpPr>
            <p:nvPr/>
          </p:nvSpPr>
          <p:spPr bwMode="auto">
            <a:xfrm>
              <a:off x="2863850" y="3686175"/>
              <a:ext cx="8572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Rectangle 296"/>
            <p:cNvSpPr>
              <a:spLocks noChangeArrowheads="1"/>
            </p:cNvSpPr>
            <p:nvPr/>
          </p:nvSpPr>
          <p:spPr bwMode="auto">
            <a:xfrm>
              <a:off x="2727325" y="3738563"/>
              <a:ext cx="85725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Rectangle 297"/>
            <p:cNvSpPr>
              <a:spLocks noChangeArrowheads="1"/>
            </p:cNvSpPr>
            <p:nvPr/>
          </p:nvSpPr>
          <p:spPr bwMode="auto">
            <a:xfrm>
              <a:off x="2727325" y="3762375"/>
              <a:ext cx="85725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498850" y="3592538"/>
            <a:ext cx="301625" cy="219075"/>
            <a:chOff x="3498850" y="3595688"/>
            <a:chExt cx="301625" cy="219075"/>
          </a:xfrm>
        </p:grpSpPr>
        <p:sp>
          <p:nvSpPr>
            <p:cNvPr id="407" name="Rectangle 298"/>
            <p:cNvSpPr>
              <a:spLocks noChangeArrowheads="1"/>
            </p:cNvSpPr>
            <p:nvPr/>
          </p:nvSpPr>
          <p:spPr bwMode="auto">
            <a:xfrm>
              <a:off x="3775075" y="3606800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Rectangle 299"/>
            <p:cNvSpPr>
              <a:spLocks noChangeArrowheads="1"/>
            </p:cNvSpPr>
            <p:nvPr/>
          </p:nvSpPr>
          <p:spPr bwMode="auto">
            <a:xfrm>
              <a:off x="3513138" y="3608388"/>
              <a:ext cx="100013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Rectangle 300"/>
            <p:cNvSpPr>
              <a:spLocks noChangeArrowheads="1"/>
            </p:cNvSpPr>
            <p:nvPr/>
          </p:nvSpPr>
          <p:spPr bwMode="auto">
            <a:xfrm>
              <a:off x="3513138" y="3629025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Rectangle 301"/>
            <p:cNvSpPr>
              <a:spLocks noChangeArrowheads="1"/>
            </p:cNvSpPr>
            <p:nvPr/>
          </p:nvSpPr>
          <p:spPr bwMode="auto">
            <a:xfrm>
              <a:off x="3649663" y="3629025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302"/>
            <p:cNvSpPr>
              <a:spLocks noEditPoints="1"/>
            </p:cNvSpPr>
            <p:nvPr/>
          </p:nvSpPr>
          <p:spPr bwMode="auto">
            <a:xfrm>
              <a:off x="3498850" y="3595688"/>
              <a:ext cx="301625" cy="219075"/>
            </a:xfrm>
            <a:custGeom>
              <a:avLst/>
              <a:gdLst>
                <a:gd name="T0" fmla="*/ 190 w 190"/>
                <a:gd name="T1" fmla="*/ 12 h 138"/>
                <a:gd name="T2" fmla="*/ 190 w 190"/>
                <a:gd name="T3" fmla="*/ 12 h 138"/>
                <a:gd name="T4" fmla="*/ 190 w 190"/>
                <a:gd name="T5" fmla="*/ 0 h 138"/>
                <a:gd name="T6" fmla="*/ 0 w 190"/>
                <a:gd name="T7" fmla="*/ 0 h 138"/>
                <a:gd name="T8" fmla="*/ 0 w 190"/>
                <a:gd name="T9" fmla="*/ 12 h 138"/>
                <a:gd name="T10" fmla="*/ 0 w 190"/>
                <a:gd name="T11" fmla="*/ 12 h 138"/>
                <a:gd name="T12" fmla="*/ 0 w 190"/>
                <a:gd name="T13" fmla="*/ 138 h 138"/>
                <a:gd name="T14" fmla="*/ 190 w 190"/>
                <a:gd name="T15" fmla="*/ 138 h 138"/>
                <a:gd name="T16" fmla="*/ 190 w 190"/>
                <a:gd name="T17" fmla="*/ 12 h 138"/>
                <a:gd name="T18" fmla="*/ 174 w 190"/>
                <a:gd name="T19" fmla="*/ 7 h 138"/>
                <a:gd name="T20" fmla="*/ 181 w 190"/>
                <a:gd name="T21" fmla="*/ 7 h 138"/>
                <a:gd name="T22" fmla="*/ 181 w 190"/>
                <a:gd name="T23" fmla="*/ 14 h 138"/>
                <a:gd name="T24" fmla="*/ 174 w 190"/>
                <a:gd name="T25" fmla="*/ 14 h 138"/>
                <a:gd name="T26" fmla="*/ 174 w 190"/>
                <a:gd name="T27" fmla="*/ 7 h 138"/>
                <a:gd name="T28" fmla="*/ 9 w 190"/>
                <a:gd name="T29" fmla="*/ 8 h 138"/>
                <a:gd name="T30" fmla="*/ 72 w 190"/>
                <a:gd name="T31" fmla="*/ 8 h 138"/>
                <a:gd name="T32" fmla="*/ 72 w 190"/>
                <a:gd name="T33" fmla="*/ 12 h 138"/>
                <a:gd name="T34" fmla="*/ 9 w 190"/>
                <a:gd name="T35" fmla="*/ 12 h 138"/>
                <a:gd name="T36" fmla="*/ 9 w 190"/>
                <a:gd name="T37" fmla="*/ 8 h 138"/>
                <a:gd name="T38" fmla="*/ 9 w 190"/>
                <a:gd name="T39" fmla="*/ 129 h 138"/>
                <a:gd name="T40" fmla="*/ 9 w 190"/>
                <a:gd name="T41" fmla="*/ 21 h 138"/>
                <a:gd name="T42" fmla="*/ 181 w 190"/>
                <a:gd name="T43" fmla="*/ 21 h 138"/>
                <a:gd name="T44" fmla="*/ 181 w 190"/>
                <a:gd name="T45" fmla="*/ 129 h 138"/>
                <a:gd name="T46" fmla="*/ 9 w 190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0" h="138">
                  <a:moveTo>
                    <a:pt x="190" y="12"/>
                  </a:moveTo>
                  <a:lnTo>
                    <a:pt x="190" y="12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8"/>
                  </a:lnTo>
                  <a:lnTo>
                    <a:pt x="190" y="138"/>
                  </a:lnTo>
                  <a:lnTo>
                    <a:pt x="190" y="12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8"/>
                  </a:moveTo>
                  <a:lnTo>
                    <a:pt x="72" y="8"/>
                  </a:lnTo>
                  <a:lnTo>
                    <a:pt x="72" y="12"/>
                  </a:lnTo>
                  <a:lnTo>
                    <a:pt x="9" y="12"/>
                  </a:lnTo>
                  <a:lnTo>
                    <a:pt x="9" y="8"/>
                  </a:lnTo>
                  <a:close/>
                  <a:moveTo>
                    <a:pt x="9" y="129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29"/>
                  </a:lnTo>
                  <a:lnTo>
                    <a:pt x="9" y="12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303"/>
            <p:cNvSpPr>
              <a:spLocks/>
            </p:cNvSpPr>
            <p:nvPr/>
          </p:nvSpPr>
          <p:spPr bwMode="auto">
            <a:xfrm>
              <a:off x="3565525" y="3649663"/>
              <a:ext cx="168275" cy="131763"/>
            </a:xfrm>
            <a:custGeom>
              <a:avLst/>
              <a:gdLst>
                <a:gd name="T0" fmla="*/ 392 w 424"/>
                <a:gd name="T1" fmla="*/ 116 h 332"/>
                <a:gd name="T2" fmla="*/ 359 w 424"/>
                <a:gd name="T3" fmla="*/ 147 h 332"/>
                <a:gd name="T4" fmla="*/ 260 w 424"/>
                <a:gd name="T5" fmla="*/ 160 h 332"/>
                <a:gd name="T6" fmla="*/ 249 w 424"/>
                <a:gd name="T7" fmla="*/ 136 h 332"/>
                <a:gd name="T8" fmla="*/ 300 w 424"/>
                <a:gd name="T9" fmla="*/ 84 h 332"/>
                <a:gd name="T10" fmla="*/ 320 w 424"/>
                <a:gd name="T11" fmla="*/ 90 h 332"/>
                <a:gd name="T12" fmla="*/ 359 w 424"/>
                <a:gd name="T13" fmla="*/ 51 h 332"/>
                <a:gd name="T14" fmla="*/ 320 w 424"/>
                <a:gd name="T15" fmla="*/ 12 h 332"/>
                <a:gd name="T16" fmla="*/ 281 w 424"/>
                <a:gd name="T17" fmla="*/ 51 h 332"/>
                <a:gd name="T18" fmla="*/ 287 w 424"/>
                <a:gd name="T19" fmla="*/ 72 h 332"/>
                <a:gd name="T20" fmla="*/ 236 w 424"/>
                <a:gd name="T21" fmla="*/ 124 h 332"/>
                <a:gd name="T22" fmla="*/ 205 w 424"/>
                <a:gd name="T23" fmla="*/ 114 h 332"/>
                <a:gd name="T24" fmla="*/ 190 w 424"/>
                <a:gd name="T25" fmla="*/ 116 h 332"/>
                <a:gd name="T26" fmla="*/ 161 w 424"/>
                <a:gd name="T27" fmla="*/ 58 h 332"/>
                <a:gd name="T28" fmla="*/ 172 w 424"/>
                <a:gd name="T29" fmla="*/ 33 h 332"/>
                <a:gd name="T30" fmla="*/ 140 w 424"/>
                <a:gd name="T31" fmla="*/ 0 h 332"/>
                <a:gd name="T32" fmla="*/ 107 w 424"/>
                <a:gd name="T33" fmla="*/ 33 h 332"/>
                <a:gd name="T34" fmla="*/ 140 w 424"/>
                <a:gd name="T35" fmla="*/ 66 h 332"/>
                <a:gd name="T36" fmla="*/ 145 w 424"/>
                <a:gd name="T37" fmla="*/ 65 h 332"/>
                <a:gd name="T38" fmla="*/ 174 w 424"/>
                <a:gd name="T39" fmla="*/ 123 h 332"/>
                <a:gd name="T40" fmla="*/ 151 w 424"/>
                <a:gd name="T41" fmla="*/ 155 h 332"/>
                <a:gd name="T42" fmla="*/ 87 w 424"/>
                <a:gd name="T43" fmla="*/ 146 h 332"/>
                <a:gd name="T44" fmla="*/ 44 w 424"/>
                <a:gd name="T45" fmla="*/ 102 h 332"/>
                <a:gd name="T46" fmla="*/ 0 w 424"/>
                <a:gd name="T47" fmla="*/ 146 h 332"/>
                <a:gd name="T48" fmla="*/ 44 w 424"/>
                <a:gd name="T49" fmla="*/ 189 h 332"/>
                <a:gd name="T50" fmla="*/ 84 w 424"/>
                <a:gd name="T51" fmla="*/ 163 h 332"/>
                <a:gd name="T52" fmla="*/ 149 w 424"/>
                <a:gd name="T53" fmla="*/ 172 h 332"/>
                <a:gd name="T54" fmla="*/ 160 w 424"/>
                <a:gd name="T55" fmla="*/ 204 h 332"/>
                <a:gd name="T56" fmla="*/ 112 w 424"/>
                <a:gd name="T57" fmla="*/ 257 h 332"/>
                <a:gd name="T58" fmla="*/ 89 w 424"/>
                <a:gd name="T59" fmla="*/ 250 h 332"/>
                <a:gd name="T60" fmla="*/ 48 w 424"/>
                <a:gd name="T61" fmla="*/ 291 h 332"/>
                <a:gd name="T62" fmla="*/ 89 w 424"/>
                <a:gd name="T63" fmla="*/ 332 h 332"/>
                <a:gd name="T64" fmla="*/ 131 w 424"/>
                <a:gd name="T65" fmla="*/ 291 h 332"/>
                <a:gd name="T66" fmla="*/ 124 w 424"/>
                <a:gd name="T67" fmla="*/ 269 h 332"/>
                <a:gd name="T68" fmla="*/ 173 w 424"/>
                <a:gd name="T69" fmla="*/ 216 h 332"/>
                <a:gd name="T70" fmla="*/ 205 w 424"/>
                <a:gd name="T71" fmla="*/ 226 h 332"/>
                <a:gd name="T72" fmla="*/ 232 w 424"/>
                <a:gd name="T73" fmla="*/ 219 h 332"/>
                <a:gd name="T74" fmla="*/ 283 w 424"/>
                <a:gd name="T75" fmla="*/ 261 h 332"/>
                <a:gd name="T76" fmla="*/ 278 w 424"/>
                <a:gd name="T77" fmla="*/ 281 h 332"/>
                <a:gd name="T78" fmla="*/ 319 w 424"/>
                <a:gd name="T79" fmla="*/ 321 h 332"/>
                <a:gd name="T80" fmla="*/ 359 w 424"/>
                <a:gd name="T81" fmla="*/ 281 h 332"/>
                <a:gd name="T82" fmla="*/ 319 w 424"/>
                <a:gd name="T83" fmla="*/ 240 h 332"/>
                <a:gd name="T84" fmla="*/ 295 w 424"/>
                <a:gd name="T85" fmla="*/ 248 h 332"/>
                <a:gd name="T86" fmla="*/ 246 w 424"/>
                <a:gd name="T87" fmla="*/ 208 h 332"/>
                <a:gd name="T88" fmla="*/ 260 w 424"/>
                <a:gd name="T89" fmla="*/ 177 h 332"/>
                <a:gd name="T90" fmla="*/ 363 w 424"/>
                <a:gd name="T91" fmla="*/ 164 h 332"/>
                <a:gd name="T92" fmla="*/ 392 w 424"/>
                <a:gd name="T93" fmla="*/ 182 h 332"/>
                <a:gd name="T94" fmla="*/ 424 w 424"/>
                <a:gd name="T95" fmla="*/ 149 h 332"/>
                <a:gd name="T96" fmla="*/ 392 w 424"/>
                <a:gd name="T97" fmla="*/ 116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4" h="332">
                  <a:moveTo>
                    <a:pt x="392" y="116"/>
                  </a:moveTo>
                  <a:cubicBezTo>
                    <a:pt x="374" y="116"/>
                    <a:pt x="360" y="130"/>
                    <a:pt x="359" y="147"/>
                  </a:cubicBezTo>
                  <a:cubicBezTo>
                    <a:pt x="260" y="160"/>
                    <a:pt x="260" y="160"/>
                    <a:pt x="260" y="160"/>
                  </a:cubicBezTo>
                  <a:cubicBezTo>
                    <a:pt x="258" y="151"/>
                    <a:pt x="254" y="143"/>
                    <a:pt x="249" y="136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6" y="87"/>
                    <a:pt x="312" y="90"/>
                    <a:pt x="320" y="90"/>
                  </a:cubicBezTo>
                  <a:cubicBezTo>
                    <a:pt x="341" y="90"/>
                    <a:pt x="359" y="72"/>
                    <a:pt x="359" y="51"/>
                  </a:cubicBezTo>
                  <a:cubicBezTo>
                    <a:pt x="359" y="29"/>
                    <a:pt x="341" y="12"/>
                    <a:pt x="320" y="12"/>
                  </a:cubicBezTo>
                  <a:cubicBezTo>
                    <a:pt x="298" y="12"/>
                    <a:pt x="281" y="29"/>
                    <a:pt x="281" y="51"/>
                  </a:cubicBezTo>
                  <a:cubicBezTo>
                    <a:pt x="281" y="58"/>
                    <a:pt x="283" y="66"/>
                    <a:pt x="287" y="72"/>
                  </a:cubicBezTo>
                  <a:cubicBezTo>
                    <a:pt x="236" y="124"/>
                    <a:pt x="236" y="124"/>
                    <a:pt x="236" y="124"/>
                  </a:cubicBezTo>
                  <a:cubicBezTo>
                    <a:pt x="227" y="118"/>
                    <a:pt x="216" y="114"/>
                    <a:pt x="205" y="114"/>
                  </a:cubicBezTo>
                  <a:cubicBezTo>
                    <a:pt x="200" y="114"/>
                    <a:pt x="195" y="115"/>
                    <a:pt x="190" y="116"/>
                  </a:cubicBezTo>
                  <a:cubicBezTo>
                    <a:pt x="161" y="58"/>
                    <a:pt x="161" y="58"/>
                    <a:pt x="161" y="58"/>
                  </a:cubicBezTo>
                  <a:cubicBezTo>
                    <a:pt x="168" y="52"/>
                    <a:pt x="172" y="43"/>
                    <a:pt x="172" y="33"/>
                  </a:cubicBezTo>
                  <a:cubicBezTo>
                    <a:pt x="172" y="15"/>
                    <a:pt x="158" y="0"/>
                    <a:pt x="140" y="0"/>
                  </a:cubicBezTo>
                  <a:cubicBezTo>
                    <a:pt x="121" y="0"/>
                    <a:pt x="107" y="15"/>
                    <a:pt x="107" y="33"/>
                  </a:cubicBezTo>
                  <a:cubicBezTo>
                    <a:pt x="107" y="51"/>
                    <a:pt x="121" y="66"/>
                    <a:pt x="140" y="66"/>
                  </a:cubicBezTo>
                  <a:cubicBezTo>
                    <a:pt x="142" y="66"/>
                    <a:pt x="144" y="66"/>
                    <a:pt x="145" y="65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63" y="131"/>
                    <a:pt x="155" y="142"/>
                    <a:pt x="151" y="15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7" y="122"/>
                    <a:pt x="68" y="102"/>
                    <a:pt x="44" y="102"/>
                  </a:cubicBezTo>
                  <a:cubicBezTo>
                    <a:pt x="20" y="102"/>
                    <a:pt x="0" y="122"/>
                    <a:pt x="0" y="146"/>
                  </a:cubicBezTo>
                  <a:cubicBezTo>
                    <a:pt x="0" y="170"/>
                    <a:pt x="20" y="189"/>
                    <a:pt x="44" y="189"/>
                  </a:cubicBezTo>
                  <a:cubicBezTo>
                    <a:pt x="62" y="189"/>
                    <a:pt x="77" y="178"/>
                    <a:pt x="84" y="163"/>
                  </a:cubicBezTo>
                  <a:cubicBezTo>
                    <a:pt x="149" y="172"/>
                    <a:pt x="149" y="172"/>
                    <a:pt x="149" y="172"/>
                  </a:cubicBezTo>
                  <a:cubicBezTo>
                    <a:pt x="149" y="184"/>
                    <a:pt x="153" y="195"/>
                    <a:pt x="160" y="204"/>
                  </a:cubicBezTo>
                  <a:cubicBezTo>
                    <a:pt x="112" y="257"/>
                    <a:pt x="112" y="257"/>
                    <a:pt x="112" y="257"/>
                  </a:cubicBezTo>
                  <a:cubicBezTo>
                    <a:pt x="106" y="252"/>
                    <a:pt x="98" y="250"/>
                    <a:pt x="89" y="250"/>
                  </a:cubicBezTo>
                  <a:cubicBezTo>
                    <a:pt x="67" y="250"/>
                    <a:pt x="48" y="268"/>
                    <a:pt x="48" y="291"/>
                  </a:cubicBezTo>
                  <a:cubicBezTo>
                    <a:pt x="48" y="314"/>
                    <a:pt x="67" y="332"/>
                    <a:pt x="89" y="332"/>
                  </a:cubicBezTo>
                  <a:cubicBezTo>
                    <a:pt x="112" y="332"/>
                    <a:pt x="131" y="314"/>
                    <a:pt x="131" y="291"/>
                  </a:cubicBezTo>
                  <a:cubicBezTo>
                    <a:pt x="131" y="283"/>
                    <a:pt x="128" y="275"/>
                    <a:pt x="124" y="26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82" y="222"/>
                    <a:pt x="193" y="226"/>
                    <a:pt x="205" y="226"/>
                  </a:cubicBezTo>
                  <a:cubicBezTo>
                    <a:pt x="215" y="226"/>
                    <a:pt x="224" y="224"/>
                    <a:pt x="232" y="219"/>
                  </a:cubicBezTo>
                  <a:cubicBezTo>
                    <a:pt x="283" y="261"/>
                    <a:pt x="283" y="261"/>
                    <a:pt x="283" y="261"/>
                  </a:cubicBezTo>
                  <a:cubicBezTo>
                    <a:pt x="280" y="267"/>
                    <a:pt x="278" y="274"/>
                    <a:pt x="278" y="281"/>
                  </a:cubicBezTo>
                  <a:cubicBezTo>
                    <a:pt x="278" y="303"/>
                    <a:pt x="296" y="321"/>
                    <a:pt x="319" y="321"/>
                  </a:cubicBezTo>
                  <a:cubicBezTo>
                    <a:pt x="341" y="321"/>
                    <a:pt x="359" y="303"/>
                    <a:pt x="359" y="281"/>
                  </a:cubicBezTo>
                  <a:cubicBezTo>
                    <a:pt x="359" y="258"/>
                    <a:pt x="341" y="240"/>
                    <a:pt x="319" y="240"/>
                  </a:cubicBezTo>
                  <a:cubicBezTo>
                    <a:pt x="310" y="240"/>
                    <a:pt x="301" y="243"/>
                    <a:pt x="295" y="248"/>
                  </a:cubicBezTo>
                  <a:cubicBezTo>
                    <a:pt x="246" y="208"/>
                    <a:pt x="246" y="208"/>
                    <a:pt x="246" y="208"/>
                  </a:cubicBezTo>
                  <a:cubicBezTo>
                    <a:pt x="253" y="200"/>
                    <a:pt x="259" y="189"/>
                    <a:pt x="260" y="177"/>
                  </a:cubicBezTo>
                  <a:cubicBezTo>
                    <a:pt x="363" y="164"/>
                    <a:pt x="363" y="164"/>
                    <a:pt x="363" y="164"/>
                  </a:cubicBezTo>
                  <a:cubicBezTo>
                    <a:pt x="368" y="175"/>
                    <a:pt x="379" y="182"/>
                    <a:pt x="392" y="182"/>
                  </a:cubicBezTo>
                  <a:cubicBezTo>
                    <a:pt x="410" y="182"/>
                    <a:pt x="424" y="167"/>
                    <a:pt x="424" y="149"/>
                  </a:cubicBezTo>
                  <a:cubicBezTo>
                    <a:pt x="424" y="131"/>
                    <a:pt x="410" y="116"/>
                    <a:pt x="392" y="1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910263" y="3559200"/>
            <a:ext cx="319088" cy="285750"/>
            <a:chOff x="5910263" y="3570288"/>
            <a:chExt cx="319088" cy="285750"/>
          </a:xfrm>
        </p:grpSpPr>
        <p:sp>
          <p:nvSpPr>
            <p:cNvPr id="413" name="Rectangle 304"/>
            <p:cNvSpPr>
              <a:spLocks noChangeArrowheads="1"/>
            </p:cNvSpPr>
            <p:nvPr/>
          </p:nvSpPr>
          <p:spPr bwMode="auto">
            <a:xfrm>
              <a:off x="6002338" y="3675063"/>
              <a:ext cx="214313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305"/>
            <p:cNvSpPr>
              <a:spLocks/>
            </p:cNvSpPr>
            <p:nvPr/>
          </p:nvSpPr>
          <p:spPr bwMode="auto">
            <a:xfrm>
              <a:off x="5922963" y="3582988"/>
              <a:ext cx="214313" cy="122238"/>
            </a:xfrm>
            <a:custGeom>
              <a:avLst/>
              <a:gdLst>
                <a:gd name="T0" fmla="*/ 166 w 537"/>
                <a:gd name="T1" fmla="*/ 301 h 305"/>
                <a:gd name="T2" fmla="*/ 125 w 537"/>
                <a:gd name="T3" fmla="*/ 301 h 305"/>
                <a:gd name="T4" fmla="*/ 27 w 537"/>
                <a:gd name="T5" fmla="*/ 271 h 305"/>
                <a:gd name="T6" fmla="*/ 1 w 537"/>
                <a:gd name="T7" fmla="*/ 205 h 305"/>
                <a:gd name="T8" fmla="*/ 85 w 537"/>
                <a:gd name="T9" fmla="*/ 110 h 305"/>
                <a:gd name="T10" fmla="*/ 98 w 537"/>
                <a:gd name="T11" fmla="*/ 110 h 305"/>
                <a:gd name="T12" fmla="*/ 101 w 537"/>
                <a:gd name="T13" fmla="*/ 97 h 305"/>
                <a:gd name="T14" fmla="*/ 205 w 537"/>
                <a:gd name="T15" fmla="*/ 5 h 305"/>
                <a:gd name="T16" fmla="*/ 326 w 537"/>
                <a:gd name="T17" fmla="*/ 74 h 305"/>
                <a:gd name="T18" fmla="*/ 337 w 537"/>
                <a:gd name="T19" fmla="*/ 92 h 305"/>
                <a:gd name="T20" fmla="*/ 350 w 537"/>
                <a:gd name="T21" fmla="*/ 88 h 305"/>
                <a:gd name="T22" fmla="*/ 418 w 537"/>
                <a:gd name="T23" fmla="*/ 95 h 305"/>
                <a:gd name="T24" fmla="*/ 444 w 537"/>
                <a:gd name="T25" fmla="*/ 144 h 305"/>
                <a:gd name="T26" fmla="*/ 446 w 537"/>
                <a:gd name="T27" fmla="*/ 160 h 305"/>
                <a:gd name="T28" fmla="*/ 462 w 537"/>
                <a:gd name="T29" fmla="*/ 159 h 305"/>
                <a:gd name="T30" fmla="*/ 525 w 537"/>
                <a:gd name="T31" fmla="*/ 178 h 305"/>
                <a:gd name="T32" fmla="*/ 537 w 537"/>
                <a:gd name="T33" fmla="*/ 195 h 305"/>
                <a:gd name="T34" fmla="*/ 166 w 537"/>
                <a:gd name="T35" fmla="*/ 195 h 305"/>
                <a:gd name="T36" fmla="*/ 166 w 537"/>
                <a:gd name="T37" fmla="*/ 30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7" h="305">
                  <a:moveTo>
                    <a:pt x="166" y="301"/>
                  </a:moveTo>
                  <a:cubicBezTo>
                    <a:pt x="125" y="301"/>
                    <a:pt x="125" y="301"/>
                    <a:pt x="125" y="301"/>
                  </a:cubicBezTo>
                  <a:cubicBezTo>
                    <a:pt x="124" y="302"/>
                    <a:pt x="62" y="305"/>
                    <a:pt x="27" y="271"/>
                  </a:cubicBezTo>
                  <a:cubicBezTo>
                    <a:pt x="10" y="255"/>
                    <a:pt x="1" y="234"/>
                    <a:pt x="1" y="205"/>
                  </a:cubicBezTo>
                  <a:cubicBezTo>
                    <a:pt x="1" y="202"/>
                    <a:pt x="0" y="114"/>
                    <a:pt x="85" y="110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101" y="97"/>
                    <a:pt x="101" y="97"/>
                    <a:pt x="101" y="97"/>
                  </a:cubicBezTo>
                  <a:cubicBezTo>
                    <a:pt x="101" y="96"/>
                    <a:pt x="120" y="11"/>
                    <a:pt x="205" y="5"/>
                  </a:cubicBezTo>
                  <a:cubicBezTo>
                    <a:pt x="280" y="0"/>
                    <a:pt x="299" y="31"/>
                    <a:pt x="326" y="74"/>
                  </a:cubicBezTo>
                  <a:cubicBezTo>
                    <a:pt x="337" y="92"/>
                    <a:pt x="337" y="92"/>
                    <a:pt x="337" y="92"/>
                  </a:cubicBezTo>
                  <a:cubicBezTo>
                    <a:pt x="350" y="88"/>
                    <a:pt x="350" y="88"/>
                    <a:pt x="350" y="88"/>
                  </a:cubicBezTo>
                  <a:cubicBezTo>
                    <a:pt x="350" y="88"/>
                    <a:pt x="391" y="77"/>
                    <a:pt x="418" y="95"/>
                  </a:cubicBezTo>
                  <a:cubicBezTo>
                    <a:pt x="432" y="104"/>
                    <a:pt x="441" y="121"/>
                    <a:pt x="444" y="144"/>
                  </a:cubicBezTo>
                  <a:cubicBezTo>
                    <a:pt x="446" y="160"/>
                    <a:pt x="446" y="160"/>
                    <a:pt x="446" y="160"/>
                  </a:cubicBezTo>
                  <a:cubicBezTo>
                    <a:pt x="462" y="159"/>
                    <a:pt x="462" y="159"/>
                    <a:pt x="462" y="159"/>
                  </a:cubicBezTo>
                  <a:cubicBezTo>
                    <a:pt x="462" y="159"/>
                    <a:pt x="501" y="157"/>
                    <a:pt x="525" y="178"/>
                  </a:cubicBezTo>
                  <a:cubicBezTo>
                    <a:pt x="530" y="183"/>
                    <a:pt x="534" y="188"/>
                    <a:pt x="537" y="195"/>
                  </a:cubicBezTo>
                  <a:cubicBezTo>
                    <a:pt x="166" y="195"/>
                    <a:pt x="166" y="195"/>
                    <a:pt x="166" y="195"/>
                  </a:cubicBezTo>
                  <a:lnTo>
                    <a:pt x="166" y="3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Rectangle 306"/>
            <p:cNvSpPr>
              <a:spLocks noChangeArrowheads="1"/>
            </p:cNvSpPr>
            <p:nvPr/>
          </p:nvSpPr>
          <p:spPr bwMode="auto">
            <a:xfrm>
              <a:off x="6110288" y="3675063"/>
              <a:ext cx="106363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307"/>
            <p:cNvSpPr>
              <a:spLocks/>
            </p:cNvSpPr>
            <p:nvPr/>
          </p:nvSpPr>
          <p:spPr bwMode="auto">
            <a:xfrm>
              <a:off x="5910263" y="3570288"/>
              <a:ext cx="241300" cy="146050"/>
            </a:xfrm>
            <a:custGeom>
              <a:avLst/>
              <a:gdLst>
                <a:gd name="T0" fmla="*/ 608 w 608"/>
                <a:gd name="T1" fmla="*/ 230 h 371"/>
                <a:gd name="T2" fmla="*/ 582 w 608"/>
                <a:gd name="T3" fmla="*/ 187 h 371"/>
                <a:gd name="T4" fmla="*/ 509 w 608"/>
                <a:gd name="T5" fmla="*/ 160 h 371"/>
                <a:gd name="T6" fmla="*/ 471 w 608"/>
                <a:gd name="T7" fmla="*/ 101 h 371"/>
                <a:gd name="T8" fmla="*/ 387 w 608"/>
                <a:gd name="T9" fmla="*/ 87 h 371"/>
                <a:gd name="T10" fmla="*/ 237 w 608"/>
                <a:gd name="T11" fmla="*/ 6 h 371"/>
                <a:gd name="T12" fmla="*/ 104 w 608"/>
                <a:gd name="T13" fmla="*/ 112 h 371"/>
                <a:gd name="T14" fmla="*/ 1 w 608"/>
                <a:gd name="T15" fmla="*/ 241 h 371"/>
                <a:gd name="T16" fmla="*/ 37 w 608"/>
                <a:gd name="T17" fmla="*/ 331 h 371"/>
                <a:gd name="T18" fmla="*/ 154 w 608"/>
                <a:gd name="T19" fmla="*/ 371 h 371"/>
                <a:gd name="T20" fmla="*/ 200 w 608"/>
                <a:gd name="T21" fmla="*/ 371 h 371"/>
                <a:gd name="T22" fmla="*/ 200 w 608"/>
                <a:gd name="T23" fmla="*/ 336 h 371"/>
                <a:gd name="T24" fmla="*/ 159 w 608"/>
                <a:gd name="T25" fmla="*/ 336 h 371"/>
                <a:gd name="T26" fmla="*/ 61 w 608"/>
                <a:gd name="T27" fmla="*/ 306 h 371"/>
                <a:gd name="T28" fmla="*/ 35 w 608"/>
                <a:gd name="T29" fmla="*/ 240 h 371"/>
                <a:gd name="T30" fmla="*/ 119 w 608"/>
                <a:gd name="T31" fmla="*/ 145 h 371"/>
                <a:gd name="T32" fmla="*/ 132 w 608"/>
                <a:gd name="T33" fmla="*/ 145 h 371"/>
                <a:gd name="T34" fmla="*/ 135 w 608"/>
                <a:gd name="T35" fmla="*/ 132 h 371"/>
                <a:gd name="T36" fmla="*/ 239 w 608"/>
                <a:gd name="T37" fmla="*/ 40 h 371"/>
                <a:gd name="T38" fmla="*/ 360 w 608"/>
                <a:gd name="T39" fmla="*/ 109 h 371"/>
                <a:gd name="T40" fmla="*/ 371 w 608"/>
                <a:gd name="T41" fmla="*/ 127 h 371"/>
                <a:gd name="T42" fmla="*/ 384 w 608"/>
                <a:gd name="T43" fmla="*/ 123 h 371"/>
                <a:gd name="T44" fmla="*/ 452 w 608"/>
                <a:gd name="T45" fmla="*/ 130 h 371"/>
                <a:gd name="T46" fmla="*/ 478 w 608"/>
                <a:gd name="T47" fmla="*/ 179 h 371"/>
                <a:gd name="T48" fmla="*/ 480 w 608"/>
                <a:gd name="T49" fmla="*/ 195 h 371"/>
                <a:gd name="T50" fmla="*/ 496 w 608"/>
                <a:gd name="T51" fmla="*/ 194 h 371"/>
                <a:gd name="T52" fmla="*/ 559 w 608"/>
                <a:gd name="T53" fmla="*/ 213 h 371"/>
                <a:gd name="T54" fmla="*/ 571 w 608"/>
                <a:gd name="T55" fmla="*/ 230 h 371"/>
                <a:gd name="T56" fmla="*/ 608 w 608"/>
                <a:gd name="T57" fmla="*/ 23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8" h="371">
                  <a:moveTo>
                    <a:pt x="608" y="230"/>
                  </a:moveTo>
                  <a:cubicBezTo>
                    <a:pt x="603" y="213"/>
                    <a:pt x="595" y="199"/>
                    <a:pt x="582" y="187"/>
                  </a:cubicBezTo>
                  <a:cubicBezTo>
                    <a:pt x="559" y="166"/>
                    <a:pt x="528" y="161"/>
                    <a:pt x="509" y="160"/>
                  </a:cubicBezTo>
                  <a:cubicBezTo>
                    <a:pt x="503" y="133"/>
                    <a:pt x="490" y="114"/>
                    <a:pt x="471" y="101"/>
                  </a:cubicBezTo>
                  <a:cubicBezTo>
                    <a:pt x="442" y="82"/>
                    <a:pt x="406" y="84"/>
                    <a:pt x="387" y="87"/>
                  </a:cubicBezTo>
                  <a:cubicBezTo>
                    <a:pt x="359" y="43"/>
                    <a:pt x="329" y="0"/>
                    <a:pt x="237" y="6"/>
                  </a:cubicBezTo>
                  <a:cubicBezTo>
                    <a:pt x="157" y="11"/>
                    <a:pt x="118" y="72"/>
                    <a:pt x="104" y="112"/>
                  </a:cubicBezTo>
                  <a:cubicBezTo>
                    <a:pt x="21" y="123"/>
                    <a:pt x="0" y="200"/>
                    <a:pt x="1" y="241"/>
                  </a:cubicBezTo>
                  <a:cubicBezTo>
                    <a:pt x="1" y="278"/>
                    <a:pt x="13" y="309"/>
                    <a:pt x="37" y="331"/>
                  </a:cubicBezTo>
                  <a:cubicBezTo>
                    <a:pt x="76" y="368"/>
                    <a:pt x="133" y="371"/>
                    <a:pt x="154" y="371"/>
                  </a:cubicBezTo>
                  <a:cubicBezTo>
                    <a:pt x="157" y="371"/>
                    <a:pt x="200" y="371"/>
                    <a:pt x="200" y="371"/>
                  </a:cubicBezTo>
                  <a:cubicBezTo>
                    <a:pt x="200" y="336"/>
                    <a:pt x="200" y="336"/>
                    <a:pt x="200" y="336"/>
                  </a:cubicBezTo>
                  <a:cubicBezTo>
                    <a:pt x="159" y="336"/>
                    <a:pt x="159" y="336"/>
                    <a:pt x="159" y="336"/>
                  </a:cubicBezTo>
                  <a:cubicBezTo>
                    <a:pt x="158" y="337"/>
                    <a:pt x="96" y="340"/>
                    <a:pt x="61" y="306"/>
                  </a:cubicBezTo>
                  <a:cubicBezTo>
                    <a:pt x="44" y="290"/>
                    <a:pt x="35" y="269"/>
                    <a:pt x="35" y="240"/>
                  </a:cubicBezTo>
                  <a:cubicBezTo>
                    <a:pt x="35" y="237"/>
                    <a:pt x="34" y="149"/>
                    <a:pt x="119" y="145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5" y="132"/>
                    <a:pt x="135" y="132"/>
                    <a:pt x="135" y="132"/>
                  </a:cubicBezTo>
                  <a:cubicBezTo>
                    <a:pt x="135" y="131"/>
                    <a:pt x="154" y="46"/>
                    <a:pt x="239" y="40"/>
                  </a:cubicBezTo>
                  <a:cubicBezTo>
                    <a:pt x="314" y="35"/>
                    <a:pt x="333" y="66"/>
                    <a:pt x="360" y="109"/>
                  </a:cubicBezTo>
                  <a:cubicBezTo>
                    <a:pt x="371" y="127"/>
                    <a:pt x="371" y="127"/>
                    <a:pt x="371" y="127"/>
                  </a:cubicBezTo>
                  <a:cubicBezTo>
                    <a:pt x="384" y="123"/>
                    <a:pt x="384" y="123"/>
                    <a:pt x="384" y="123"/>
                  </a:cubicBezTo>
                  <a:cubicBezTo>
                    <a:pt x="384" y="123"/>
                    <a:pt x="425" y="112"/>
                    <a:pt x="452" y="130"/>
                  </a:cubicBezTo>
                  <a:cubicBezTo>
                    <a:pt x="466" y="139"/>
                    <a:pt x="475" y="156"/>
                    <a:pt x="478" y="179"/>
                  </a:cubicBezTo>
                  <a:cubicBezTo>
                    <a:pt x="480" y="195"/>
                    <a:pt x="480" y="195"/>
                    <a:pt x="480" y="195"/>
                  </a:cubicBezTo>
                  <a:cubicBezTo>
                    <a:pt x="496" y="194"/>
                    <a:pt x="496" y="194"/>
                    <a:pt x="496" y="194"/>
                  </a:cubicBezTo>
                  <a:cubicBezTo>
                    <a:pt x="496" y="194"/>
                    <a:pt x="535" y="192"/>
                    <a:pt x="559" y="213"/>
                  </a:cubicBezTo>
                  <a:cubicBezTo>
                    <a:pt x="564" y="218"/>
                    <a:pt x="568" y="223"/>
                    <a:pt x="571" y="230"/>
                  </a:cubicBezTo>
                  <a:lnTo>
                    <a:pt x="608" y="23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308"/>
            <p:cNvSpPr>
              <a:spLocks noEditPoints="1"/>
            </p:cNvSpPr>
            <p:nvPr/>
          </p:nvSpPr>
          <p:spPr bwMode="auto">
            <a:xfrm>
              <a:off x="6076950" y="3697288"/>
              <a:ext cx="65088" cy="95250"/>
            </a:xfrm>
            <a:custGeom>
              <a:avLst/>
              <a:gdLst>
                <a:gd name="T0" fmla="*/ 153 w 167"/>
                <a:gd name="T1" fmla="*/ 104 h 237"/>
                <a:gd name="T2" fmla="*/ 153 w 167"/>
                <a:gd name="T3" fmla="*/ 69 h 237"/>
                <a:gd name="T4" fmla="*/ 133 w 167"/>
                <a:gd name="T5" fmla="*/ 20 h 237"/>
                <a:gd name="T6" fmla="*/ 84 w 167"/>
                <a:gd name="T7" fmla="*/ 0 h 237"/>
                <a:gd name="T8" fmla="*/ 84 w 167"/>
                <a:gd name="T9" fmla="*/ 0 h 237"/>
                <a:gd name="T10" fmla="*/ 14 w 167"/>
                <a:gd name="T11" fmla="*/ 69 h 237"/>
                <a:gd name="T12" fmla="*/ 14 w 167"/>
                <a:gd name="T13" fmla="*/ 104 h 237"/>
                <a:gd name="T14" fmla="*/ 0 w 167"/>
                <a:gd name="T15" fmla="*/ 104 h 237"/>
                <a:gd name="T16" fmla="*/ 0 w 167"/>
                <a:gd name="T17" fmla="*/ 237 h 237"/>
                <a:gd name="T18" fmla="*/ 167 w 167"/>
                <a:gd name="T19" fmla="*/ 237 h 237"/>
                <a:gd name="T20" fmla="*/ 167 w 167"/>
                <a:gd name="T21" fmla="*/ 104 h 237"/>
                <a:gd name="T22" fmla="*/ 153 w 167"/>
                <a:gd name="T23" fmla="*/ 104 h 237"/>
                <a:gd name="T24" fmla="*/ 127 w 167"/>
                <a:gd name="T25" fmla="*/ 104 h 237"/>
                <a:gd name="T26" fmla="*/ 40 w 167"/>
                <a:gd name="T27" fmla="*/ 104 h 237"/>
                <a:gd name="T28" fmla="*/ 40 w 167"/>
                <a:gd name="T29" fmla="*/ 69 h 237"/>
                <a:gd name="T30" fmla="*/ 84 w 167"/>
                <a:gd name="T31" fmla="*/ 26 h 237"/>
                <a:gd name="T32" fmla="*/ 84 w 167"/>
                <a:gd name="T33" fmla="*/ 26 h 237"/>
                <a:gd name="T34" fmla="*/ 114 w 167"/>
                <a:gd name="T35" fmla="*/ 39 h 237"/>
                <a:gd name="T36" fmla="*/ 127 w 167"/>
                <a:gd name="T37" fmla="*/ 69 h 237"/>
                <a:gd name="T38" fmla="*/ 127 w 167"/>
                <a:gd name="T39" fmla="*/ 10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7" h="237">
                  <a:moveTo>
                    <a:pt x="153" y="104"/>
                  </a:moveTo>
                  <a:cubicBezTo>
                    <a:pt x="153" y="69"/>
                    <a:pt x="153" y="69"/>
                    <a:pt x="153" y="69"/>
                  </a:cubicBezTo>
                  <a:cubicBezTo>
                    <a:pt x="153" y="51"/>
                    <a:pt x="146" y="33"/>
                    <a:pt x="133" y="20"/>
                  </a:cubicBezTo>
                  <a:cubicBezTo>
                    <a:pt x="120" y="7"/>
                    <a:pt x="102" y="0"/>
                    <a:pt x="84" y="0"/>
                  </a:cubicBezTo>
                  <a:cubicBezTo>
                    <a:pt x="84" y="0"/>
                    <a:pt x="84" y="0"/>
                    <a:pt x="84" y="0"/>
                  </a:cubicBezTo>
                  <a:cubicBezTo>
                    <a:pt x="45" y="0"/>
                    <a:pt x="14" y="31"/>
                    <a:pt x="14" y="69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104"/>
                    <a:pt x="167" y="104"/>
                    <a:pt x="167" y="104"/>
                  </a:cubicBezTo>
                  <a:lnTo>
                    <a:pt x="153" y="104"/>
                  </a:lnTo>
                  <a:close/>
                  <a:moveTo>
                    <a:pt x="127" y="104"/>
                  </a:moveTo>
                  <a:cubicBezTo>
                    <a:pt x="40" y="104"/>
                    <a:pt x="40" y="104"/>
                    <a:pt x="40" y="104"/>
                  </a:cubicBezTo>
                  <a:cubicBezTo>
                    <a:pt x="40" y="69"/>
                    <a:pt x="40" y="69"/>
                    <a:pt x="40" y="69"/>
                  </a:cubicBezTo>
                  <a:cubicBezTo>
                    <a:pt x="40" y="45"/>
                    <a:pt x="60" y="26"/>
                    <a:pt x="84" y="2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95" y="26"/>
                    <a:pt x="106" y="30"/>
                    <a:pt x="114" y="39"/>
                  </a:cubicBezTo>
                  <a:cubicBezTo>
                    <a:pt x="122" y="47"/>
                    <a:pt x="127" y="58"/>
                    <a:pt x="127" y="69"/>
                  </a:cubicBezTo>
                  <a:lnTo>
                    <a:pt x="127" y="10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309"/>
            <p:cNvSpPr>
              <a:spLocks noEditPoints="1"/>
            </p:cNvSpPr>
            <p:nvPr/>
          </p:nvSpPr>
          <p:spPr bwMode="auto">
            <a:xfrm>
              <a:off x="5989638" y="3660775"/>
              <a:ext cx="239713" cy="195263"/>
            </a:xfrm>
            <a:custGeom>
              <a:avLst/>
              <a:gdLst>
                <a:gd name="T0" fmla="*/ 0 w 151"/>
                <a:gd name="T1" fmla="*/ 106 h 123"/>
                <a:gd name="T2" fmla="*/ 51 w 151"/>
                <a:gd name="T3" fmla="*/ 106 h 123"/>
                <a:gd name="T4" fmla="*/ 51 w 151"/>
                <a:gd name="T5" fmla="*/ 116 h 123"/>
                <a:gd name="T6" fmla="*/ 37 w 151"/>
                <a:gd name="T7" fmla="*/ 116 h 123"/>
                <a:gd name="T8" fmla="*/ 37 w 151"/>
                <a:gd name="T9" fmla="*/ 123 h 123"/>
                <a:gd name="T10" fmla="*/ 114 w 151"/>
                <a:gd name="T11" fmla="*/ 123 h 123"/>
                <a:gd name="T12" fmla="*/ 114 w 151"/>
                <a:gd name="T13" fmla="*/ 116 h 123"/>
                <a:gd name="T14" fmla="*/ 100 w 151"/>
                <a:gd name="T15" fmla="*/ 116 h 123"/>
                <a:gd name="T16" fmla="*/ 100 w 151"/>
                <a:gd name="T17" fmla="*/ 106 h 123"/>
                <a:gd name="T18" fmla="*/ 151 w 151"/>
                <a:gd name="T19" fmla="*/ 106 h 123"/>
                <a:gd name="T20" fmla="*/ 151 w 151"/>
                <a:gd name="T21" fmla="*/ 0 h 123"/>
                <a:gd name="T22" fmla="*/ 0 w 151"/>
                <a:gd name="T23" fmla="*/ 0 h 123"/>
                <a:gd name="T24" fmla="*/ 0 w 151"/>
                <a:gd name="T25" fmla="*/ 106 h 123"/>
                <a:gd name="T26" fmla="*/ 8 w 151"/>
                <a:gd name="T27" fmla="*/ 97 h 123"/>
                <a:gd name="T28" fmla="*/ 8 w 151"/>
                <a:gd name="T29" fmla="*/ 9 h 123"/>
                <a:gd name="T30" fmla="*/ 143 w 151"/>
                <a:gd name="T31" fmla="*/ 9 h 123"/>
                <a:gd name="T32" fmla="*/ 143 w 151"/>
                <a:gd name="T33" fmla="*/ 97 h 123"/>
                <a:gd name="T34" fmla="*/ 8 w 151"/>
                <a:gd name="T35" fmla="*/ 9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1" h="123">
                  <a:moveTo>
                    <a:pt x="0" y="106"/>
                  </a:moveTo>
                  <a:lnTo>
                    <a:pt x="51" y="106"/>
                  </a:lnTo>
                  <a:lnTo>
                    <a:pt x="51" y="116"/>
                  </a:lnTo>
                  <a:lnTo>
                    <a:pt x="37" y="116"/>
                  </a:lnTo>
                  <a:lnTo>
                    <a:pt x="37" y="123"/>
                  </a:lnTo>
                  <a:lnTo>
                    <a:pt x="114" y="123"/>
                  </a:lnTo>
                  <a:lnTo>
                    <a:pt x="114" y="116"/>
                  </a:lnTo>
                  <a:lnTo>
                    <a:pt x="100" y="116"/>
                  </a:lnTo>
                  <a:lnTo>
                    <a:pt x="100" y="106"/>
                  </a:lnTo>
                  <a:lnTo>
                    <a:pt x="151" y="106"/>
                  </a:lnTo>
                  <a:lnTo>
                    <a:pt x="151" y="0"/>
                  </a:lnTo>
                  <a:lnTo>
                    <a:pt x="0" y="0"/>
                  </a:lnTo>
                  <a:lnTo>
                    <a:pt x="0" y="106"/>
                  </a:lnTo>
                  <a:close/>
                  <a:moveTo>
                    <a:pt x="8" y="97"/>
                  </a:moveTo>
                  <a:lnTo>
                    <a:pt x="8" y="9"/>
                  </a:lnTo>
                  <a:lnTo>
                    <a:pt x="143" y="9"/>
                  </a:lnTo>
                  <a:lnTo>
                    <a:pt x="143" y="97"/>
                  </a:lnTo>
                  <a:lnTo>
                    <a:pt x="8" y="9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858963" y="3571900"/>
            <a:ext cx="346075" cy="260350"/>
            <a:chOff x="1858963" y="3579813"/>
            <a:chExt cx="346075" cy="260350"/>
          </a:xfrm>
        </p:grpSpPr>
        <p:sp>
          <p:nvSpPr>
            <p:cNvPr id="419" name="Freeform 310"/>
            <p:cNvSpPr>
              <a:spLocks/>
            </p:cNvSpPr>
            <p:nvPr/>
          </p:nvSpPr>
          <p:spPr bwMode="auto">
            <a:xfrm>
              <a:off x="1871663" y="3613150"/>
              <a:ext cx="273050" cy="173038"/>
            </a:xfrm>
            <a:custGeom>
              <a:avLst/>
              <a:gdLst>
                <a:gd name="T0" fmla="*/ 537 w 688"/>
                <a:gd name="T1" fmla="*/ 422 h 433"/>
                <a:gd name="T2" fmla="*/ 688 w 688"/>
                <a:gd name="T3" fmla="*/ 272 h 433"/>
                <a:gd name="T4" fmla="*/ 688 w 688"/>
                <a:gd name="T5" fmla="*/ 272 h 433"/>
                <a:gd name="T6" fmla="*/ 688 w 688"/>
                <a:gd name="T7" fmla="*/ 0 h 433"/>
                <a:gd name="T8" fmla="*/ 0 w 688"/>
                <a:gd name="T9" fmla="*/ 0 h 433"/>
                <a:gd name="T10" fmla="*/ 0 w 688"/>
                <a:gd name="T11" fmla="*/ 433 h 433"/>
                <a:gd name="T12" fmla="*/ 538 w 688"/>
                <a:gd name="T13" fmla="*/ 433 h 433"/>
                <a:gd name="T14" fmla="*/ 537 w 688"/>
                <a:gd name="T15" fmla="*/ 42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8" h="433">
                  <a:moveTo>
                    <a:pt x="537" y="422"/>
                  </a:moveTo>
                  <a:cubicBezTo>
                    <a:pt x="537" y="339"/>
                    <a:pt x="605" y="272"/>
                    <a:pt x="688" y="272"/>
                  </a:cubicBezTo>
                  <a:cubicBezTo>
                    <a:pt x="688" y="272"/>
                    <a:pt x="688" y="272"/>
                    <a:pt x="688" y="272"/>
                  </a:cubicBezTo>
                  <a:cubicBezTo>
                    <a:pt x="688" y="0"/>
                    <a:pt x="688" y="0"/>
                    <a:pt x="68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538" y="433"/>
                    <a:pt x="538" y="433"/>
                    <a:pt x="538" y="433"/>
                  </a:cubicBezTo>
                  <a:cubicBezTo>
                    <a:pt x="538" y="430"/>
                    <a:pt x="537" y="426"/>
                    <a:pt x="537" y="4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Rectangle 311"/>
            <p:cNvSpPr>
              <a:spLocks noChangeArrowheads="1"/>
            </p:cNvSpPr>
            <p:nvPr/>
          </p:nvSpPr>
          <p:spPr bwMode="auto">
            <a:xfrm>
              <a:off x="2133600" y="3592513"/>
              <a:ext cx="111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Rectangle 312"/>
            <p:cNvSpPr>
              <a:spLocks noChangeArrowheads="1"/>
            </p:cNvSpPr>
            <p:nvPr/>
          </p:nvSpPr>
          <p:spPr bwMode="auto">
            <a:xfrm>
              <a:off x="1873250" y="3595688"/>
              <a:ext cx="98425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Rectangle 313"/>
            <p:cNvSpPr>
              <a:spLocks noChangeArrowheads="1"/>
            </p:cNvSpPr>
            <p:nvPr/>
          </p:nvSpPr>
          <p:spPr bwMode="auto">
            <a:xfrm>
              <a:off x="2008188" y="3613150"/>
              <a:ext cx="136525" cy="17303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314"/>
            <p:cNvSpPr>
              <a:spLocks noEditPoints="1"/>
            </p:cNvSpPr>
            <p:nvPr/>
          </p:nvSpPr>
          <p:spPr bwMode="auto">
            <a:xfrm>
              <a:off x="1858963" y="3579813"/>
              <a:ext cx="300038" cy="219075"/>
            </a:xfrm>
            <a:custGeom>
              <a:avLst/>
              <a:gdLst>
                <a:gd name="T0" fmla="*/ 189 w 189"/>
                <a:gd name="T1" fmla="*/ 13 h 138"/>
                <a:gd name="T2" fmla="*/ 189 w 189"/>
                <a:gd name="T3" fmla="*/ 0 h 138"/>
                <a:gd name="T4" fmla="*/ 0 w 189"/>
                <a:gd name="T5" fmla="*/ 0 h 138"/>
                <a:gd name="T6" fmla="*/ 0 w 189"/>
                <a:gd name="T7" fmla="*/ 13 h 138"/>
                <a:gd name="T8" fmla="*/ 0 w 189"/>
                <a:gd name="T9" fmla="*/ 13 h 138"/>
                <a:gd name="T10" fmla="*/ 0 w 189"/>
                <a:gd name="T11" fmla="*/ 138 h 138"/>
                <a:gd name="T12" fmla="*/ 189 w 189"/>
                <a:gd name="T13" fmla="*/ 138 h 138"/>
                <a:gd name="T14" fmla="*/ 189 w 189"/>
                <a:gd name="T15" fmla="*/ 13 h 138"/>
                <a:gd name="T16" fmla="*/ 189 w 189"/>
                <a:gd name="T17" fmla="*/ 13 h 138"/>
                <a:gd name="T18" fmla="*/ 173 w 189"/>
                <a:gd name="T19" fmla="*/ 8 h 138"/>
                <a:gd name="T20" fmla="*/ 180 w 189"/>
                <a:gd name="T21" fmla="*/ 8 h 138"/>
                <a:gd name="T22" fmla="*/ 180 w 189"/>
                <a:gd name="T23" fmla="*/ 15 h 138"/>
                <a:gd name="T24" fmla="*/ 173 w 189"/>
                <a:gd name="T25" fmla="*/ 15 h 138"/>
                <a:gd name="T26" fmla="*/ 173 w 189"/>
                <a:gd name="T27" fmla="*/ 8 h 138"/>
                <a:gd name="T28" fmla="*/ 9 w 189"/>
                <a:gd name="T29" fmla="*/ 10 h 138"/>
                <a:gd name="T30" fmla="*/ 71 w 189"/>
                <a:gd name="T31" fmla="*/ 10 h 138"/>
                <a:gd name="T32" fmla="*/ 71 w 189"/>
                <a:gd name="T33" fmla="*/ 14 h 138"/>
                <a:gd name="T34" fmla="*/ 9 w 189"/>
                <a:gd name="T35" fmla="*/ 14 h 138"/>
                <a:gd name="T36" fmla="*/ 9 w 189"/>
                <a:gd name="T37" fmla="*/ 10 h 138"/>
                <a:gd name="T38" fmla="*/ 180 w 189"/>
                <a:gd name="T39" fmla="*/ 130 h 138"/>
                <a:gd name="T40" fmla="*/ 8 w 189"/>
                <a:gd name="T41" fmla="*/ 130 h 138"/>
                <a:gd name="T42" fmla="*/ 8 w 189"/>
                <a:gd name="T43" fmla="*/ 21 h 138"/>
                <a:gd name="T44" fmla="*/ 180 w 189"/>
                <a:gd name="T45" fmla="*/ 21 h 138"/>
                <a:gd name="T46" fmla="*/ 180 w 189"/>
                <a:gd name="T47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8">
                  <a:moveTo>
                    <a:pt x="189" y="13"/>
                  </a:moveTo>
                  <a:lnTo>
                    <a:pt x="18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8"/>
                  </a:lnTo>
                  <a:lnTo>
                    <a:pt x="189" y="138"/>
                  </a:lnTo>
                  <a:lnTo>
                    <a:pt x="189" y="13"/>
                  </a:lnTo>
                  <a:lnTo>
                    <a:pt x="189" y="13"/>
                  </a:lnTo>
                  <a:close/>
                  <a:moveTo>
                    <a:pt x="173" y="8"/>
                  </a:moveTo>
                  <a:lnTo>
                    <a:pt x="180" y="8"/>
                  </a:lnTo>
                  <a:lnTo>
                    <a:pt x="180" y="15"/>
                  </a:lnTo>
                  <a:lnTo>
                    <a:pt x="173" y="15"/>
                  </a:lnTo>
                  <a:lnTo>
                    <a:pt x="173" y="8"/>
                  </a:lnTo>
                  <a:close/>
                  <a:moveTo>
                    <a:pt x="9" y="10"/>
                  </a:moveTo>
                  <a:lnTo>
                    <a:pt x="71" y="10"/>
                  </a:lnTo>
                  <a:lnTo>
                    <a:pt x="71" y="14"/>
                  </a:lnTo>
                  <a:lnTo>
                    <a:pt x="9" y="14"/>
                  </a:lnTo>
                  <a:lnTo>
                    <a:pt x="9" y="10"/>
                  </a:lnTo>
                  <a:close/>
                  <a:moveTo>
                    <a:pt x="180" y="130"/>
                  </a:moveTo>
                  <a:lnTo>
                    <a:pt x="8" y="130"/>
                  </a:lnTo>
                  <a:lnTo>
                    <a:pt x="8" y="21"/>
                  </a:lnTo>
                  <a:lnTo>
                    <a:pt x="180" y="21"/>
                  </a:lnTo>
                  <a:lnTo>
                    <a:pt x="180" y="13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315"/>
            <p:cNvSpPr>
              <a:spLocks noEditPoints="1"/>
            </p:cNvSpPr>
            <p:nvPr/>
          </p:nvSpPr>
          <p:spPr bwMode="auto">
            <a:xfrm>
              <a:off x="1952625" y="3640138"/>
              <a:ext cx="112713" cy="112713"/>
            </a:xfrm>
            <a:custGeom>
              <a:avLst/>
              <a:gdLst>
                <a:gd name="T0" fmla="*/ 0 w 283"/>
                <a:gd name="T1" fmla="*/ 142 h 283"/>
                <a:gd name="T2" fmla="*/ 283 w 283"/>
                <a:gd name="T3" fmla="*/ 142 h 283"/>
                <a:gd name="T4" fmla="*/ 18 w 283"/>
                <a:gd name="T5" fmla="*/ 155 h 283"/>
                <a:gd name="T6" fmla="*/ 78 w 283"/>
                <a:gd name="T7" fmla="*/ 198 h 283"/>
                <a:gd name="T8" fmla="*/ 18 w 283"/>
                <a:gd name="T9" fmla="*/ 155 h 283"/>
                <a:gd name="T10" fmla="*/ 197 w 283"/>
                <a:gd name="T11" fmla="*/ 138 h 283"/>
                <a:gd name="T12" fmla="*/ 148 w 283"/>
                <a:gd name="T13" fmla="*/ 95 h 283"/>
                <a:gd name="T14" fmla="*/ 196 w 283"/>
                <a:gd name="T15" fmla="*/ 130 h 283"/>
                <a:gd name="T16" fmla="*/ 148 w 283"/>
                <a:gd name="T17" fmla="*/ 26 h 283"/>
                <a:gd name="T18" fmla="*/ 148 w 283"/>
                <a:gd name="T19" fmla="*/ 78 h 283"/>
                <a:gd name="T20" fmla="*/ 98 w 283"/>
                <a:gd name="T21" fmla="*/ 78 h 283"/>
                <a:gd name="T22" fmla="*/ 131 w 283"/>
                <a:gd name="T23" fmla="*/ 78 h 283"/>
                <a:gd name="T24" fmla="*/ 131 w 283"/>
                <a:gd name="T25" fmla="*/ 138 h 283"/>
                <a:gd name="T26" fmla="*/ 85 w 283"/>
                <a:gd name="T27" fmla="*/ 129 h 283"/>
                <a:gd name="T28" fmla="*/ 131 w 283"/>
                <a:gd name="T29" fmla="*/ 95 h 283"/>
                <a:gd name="T30" fmla="*/ 67 w 283"/>
                <a:gd name="T31" fmla="*/ 138 h 283"/>
                <a:gd name="T32" fmla="*/ 26 w 283"/>
                <a:gd name="T33" fmla="*/ 95 h 283"/>
                <a:gd name="T34" fmla="*/ 67 w 283"/>
                <a:gd name="T35" fmla="*/ 128 h 283"/>
                <a:gd name="T36" fmla="*/ 131 w 283"/>
                <a:gd name="T37" fmla="*/ 155 h 283"/>
                <a:gd name="T38" fmla="*/ 97 w 283"/>
                <a:gd name="T39" fmla="*/ 198 h 283"/>
                <a:gd name="T40" fmla="*/ 131 w 283"/>
                <a:gd name="T41" fmla="*/ 215 h 283"/>
                <a:gd name="T42" fmla="*/ 105 w 283"/>
                <a:gd name="T43" fmla="*/ 215 h 283"/>
                <a:gd name="T44" fmla="*/ 148 w 283"/>
                <a:gd name="T45" fmla="*/ 215 h 283"/>
                <a:gd name="T46" fmla="*/ 148 w 283"/>
                <a:gd name="T47" fmla="*/ 255 h 283"/>
                <a:gd name="T48" fmla="*/ 148 w 283"/>
                <a:gd name="T49" fmla="*/ 198 h 283"/>
                <a:gd name="T50" fmla="*/ 196 w 283"/>
                <a:gd name="T51" fmla="*/ 155 h 283"/>
                <a:gd name="T52" fmla="*/ 148 w 283"/>
                <a:gd name="T53" fmla="*/ 198 h 283"/>
                <a:gd name="T54" fmla="*/ 265 w 283"/>
                <a:gd name="T55" fmla="*/ 155 h 283"/>
                <a:gd name="T56" fmla="*/ 203 w 283"/>
                <a:gd name="T57" fmla="*/ 198 h 283"/>
                <a:gd name="T58" fmla="*/ 214 w 283"/>
                <a:gd name="T59" fmla="*/ 138 h 283"/>
                <a:gd name="T60" fmla="*/ 208 w 283"/>
                <a:gd name="T61" fmla="*/ 95 h 283"/>
                <a:gd name="T62" fmla="*/ 265 w 283"/>
                <a:gd name="T63" fmla="*/ 138 h 283"/>
                <a:gd name="T64" fmla="*/ 248 w 283"/>
                <a:gd name="T65" fmla="*/ 78 h 283"/>
                <a:gd name="T66" fmla="*/ 167 w 283"/>
                <a:gd name="T67" fmla="*/ 20 h 283"/>
                <a:gd name="T68" fmla="*/ 113 w 283"/>
                <a:gd name="T69" fmla="*/ 21 h 283"/>
                <a:gd name="T70" fmla="*/ 35 w 283"/>
                <a:gd name="T71" fmla="*/ 78 h 283"/>
                <a:gd name="T72" fmla="*/ 41 w 283"/>
                <a:gd name="T73" fmla="*/ 215 h 283"/>
                <a:gd name="T74" fmla="*/ 117 w 283"/>
                <a:gd name="T75" fmla="*/ 264 h 283"/>
                <a:gd name="T76" fmla="*/ 163 w 283"/>
                <a:gd name="T77" fmla="*/ 264 h 283"/>
                <a:gd name="T78" fmla="*/ 241 w 283"/>
                <a:gd name="T79" fmla="*/ 215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3" h="283">
                  <a:moveTo>
                    <a:pt x="141" y="0"/>
                  </a:moveTo>
                  <a:cubicBezTo>
                    <a:pt x="63" y="0"/>
                    <a:pt x="0" y="64"/>
                    <a:pt x="0" y="142"/>
                  </a:cubicBezTo>
                  <a:cubicBezTo>
                    <a:pt x="0" y="220"/>
                    <a:pt x="63" y="283"/>
                    <a:pt x="141" y="283"/>
                  </a:cubicBezTo>
                  <a:cubicBezTo>
                    <a:pt x="219" y="283"/>
                    <a:pt x="283" y="220"/>
                    <a:pt x="283" y="142"/>
                  </a:cubicBezTo>
                  <a:cubicBezTo>
                    <a:pt x="283" y="64"/>
                    <a:pt x="219" y="0"/>
                    <a:pt x="141" y="0"/>
                  </a:cubicBezTo>
                  <a:close/>
                  <a:moveTo>
                    <a:pt x="18" y="155"/>
                  </a:moveTo>
                  <a:cubicBezTo>
                    <a:pt x="68" y="155"/>
                    <a:pt x="68" y="155"/>
                    <a:pt x="68" y="155"/>
                  </a:cubicBezTo>
                  <a:cubicBezTo>
                    <a:pt x="69" y="169"/>
                    <a:pt x="73" y="184"/>
                    <a:pt x="78" y="198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4" y="185"/>
                    <a:pt x="19" y="170"/>
                    <a:pt x="18" y="155"/>
                  </a:cubicBezTo>
                  <a:close/>
                  <a:moveTo>
                    <a:pt x="196" y="130"/>
                  </a:moveTo>
                  <a:cubicBezTo>
                    <a:pt x="196" y="132"/>
                    <a:pt x="197" y="135"/>
                    <a:pt x="197" y="138"/>
                  </a:cubicBezTo>
                  <a:cubicBezTo>
                    <a:pt x="148" y="138"/>
                    <a:pt x="148" y="138"/>
                    <a:pt x="148" y="138"/>
                  </a:cubicBezTo>
                  <a:cubicBezTo>
                    <a:pt x="148" y="95"/>
                    <a:pt x="148" y="95"/>
                    <a:pt x="148" y="95"/>
                  </a:cubicBezTo>
                  <a:cubicBezTo>
                    <a:pt x="190" y="95"/>
                    <a:pt x="190" y="95"/>
                    <a:pt x="190" y="95"/>
                  </a:cubicBezTo>
                  <a:cubicBezTo>
                    <a:pt x="193" y="106"/>
                    <a:pt x="195" y="117"/>
                    <a:pt x="196" y="130"/>
                  </a:cubicBezTo>
                  <a:close/>
                  <a:moveTo>
                    <a:pt x="148" y="78"/>
                  </a:moveTo>
                  <a:cubicBezTo>
                    <a:pt x="148" y="26"/>
                    <a:pt x="148" y="26"/>
                    <a:pt x="148" y="26"/>
                  </a:cubicBezTo>
                  <a:cubicBezTo>
                    <a:pt x="157" y="35"/>
                    <a:pt x="172" y="53"/>
                    <a:pt x="183" y="78"/>
                  </a:cubicBezTo>
                  <a:lnTo>
                    <a:pt x="148" y="78"/>
                  </a:lnTo>
                  <a:close/>
                  <a:moveTo>
                    <a:pt x="131" y="78"/>
                  </a:moveTo>
                  <a:cubicBezTo>
                    <a:pt x="98" y="78"/>
                    <a:pt x="98" y="78"/>
                    <a:pt x="98" y="78"/>
                  </a:cubicBezTo>
                  <a:cubicBezTo>
                    <a:pt x="108" y="55"/>
                    <a:pt x="122" y="37"/>
                    <a:pt x="131" y="27"/>
                  </a:cubicBezTo>
                  <a:lnTo>
                    <a:pt x="131" y="78"/>
                  </a:lnTo>
                  <a:close/>
                  <a:moveTo>
                    <a:pt x="131" y="95"/>
                  </a:moveTo>
                  <a:cubicBezTo>
                    <a:pt x="131" y="138"/>
                    <a:pt x="131" y="138"/>
                    <a:pt x="131" y="138"/>
                  </a:cubicBezTo>
                  <a:cubicBezTo>
                    <a:pt x="84" y="138"/>
                    <a:pt x="84" y="138"/>
                    <a:pt x="84" y="138"/>
                  </a:cubicBezTo>
                  <a:cubicBezTo>
                    <a:pt x="84" y="135"/>
                    <a:pt x="84" y="132"/>
                    <a:pt x="85" y="129"/>
                  </a:cubicBezTo>
                  <a:cubicBezTo>
                    <a:pt x="85" y="117"/>
                    <a:pt x="88" y="106"/>
                    <a:pt x="91" y="95"/>
                  </a:cubicBezTo>
                  <a:lnTo>
                    <a:pt x="131" y="95"/>
                  </a:lnTo>
                  <a:close/>
                  <a:moveTo>
                    <a:pt x="67" y="128"/>
                  </a:moveTo>
                  <a:cubicBezTo>
                    <a:pt x="67" y="131"/>
                    <a:pt x="67" y="135"/>
                    <a:pt x="67" y="138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8" y="123"/>
                    <a:pt x="21" y="108"/>
                    <a:pt x="26" y="95"/>
                  </a:cubicBezTo>
                  <a:cubicBezTo>
                    <a:pt x="73" y="95"/>
                    <a:pt x="73" y="95"/>
                    <a:pt x="73" y="95"/>
                  </a:cubicBezTo>
                  <a:cubicBezTo>
                    <a:pt x="70" y="105"/>
                    <a:pt x="68" y="116"/>
                    <a:pt x="67" y="128"/>
                  </a:cubicBezTo>
                  <a:close/>
                  <a:moveTo>
                    <a:pt x="85" y="155"/>
                  </a:moveTo>
                  <a:cubicBezTo>
                    <a:pt x="131" y="155"/>
                    <a:pt x="131" y="155"/>
                    <a:pt x="131" y="155"/>
                  </a:cubicBezTo>
                  <a:cubicBezTo>
                    <a:pt x="131" y="198"/>
                    <a:pt x="131" y="198"/>
                    <a:pt x="131" y="198"/>
                  </a:cubicBezTo>
                  <a:cubicBezTo>
                    <a:pt x="97" y="198"/>
                    <a:pt x="97" y="198"/>
                    <a:pt x="97" y="198"/>
                  </a:cubicBezTo>
                  <a:cubicBezTo>
                    <a:pt x="91" y="184"/>
                    <a:pt x="87" y="169"/>
                    <a:pt x="85" y="155"/>
                  </a:cubicBezTo>
                  <a:close/>
                  <a:moveTo>
                    <a:pt x="131" y="215"/>
                  </a:moveTo>
                  <a:cubicBezTo>
                    <a:pt x="131" y="253"/>
                    <a:pt x="131" y="253"/>
                    <a:pt x="131" y="253"/>
                  </a:cubicBezTo>
                  <a:cubicBezTo>
                    <a:pt x="121" y="240"/>
                    <a:pt x="112" y="228"/>
                    <a:pt x="105" y="215"/>
                  </a:cubicBezTo>
                  <a:lnTo>
                    <a:pt x="131" y="215"/>
                  </a:lnTo>
                  <a:close/>
                  <a:moveTo>
                    <a:pt x="148" y="215"/>
                  </a:moveTo>
                  <a:cubicBezTo>
                    <a:pt x="176" y="215"/>
                    <a:pt x="176" y="215"/>
                    <a:pt x="176" y="215"/>
                  </a:cubicBezTo>
                  <a:cubicBezTo>
                    <a:pt x="169" y="228"/>
                    <a:pt x="159" y="242"/>
                    <a:pt x="148" y="255"/>
                  </a:cubicBezTo>
                  <a:lnTo>
                    <a:pt x="148" y="215"/>
                  </a:lnTo>
                  <a:close/>
                  <a:moveTo>
                    <a:pt x="148" y="198"/>
                  </a:moveTo>
                  <a:cubicBezTo>
                    <a:pt x="148" y="155"/>
                    <a:pt x="148" y="155"/>
                    <a:pt x="148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4" y="169"/>
                    <a:pt x="190" y="184"/>
                    <a:pt x="184" y="198"/>
                  </a:cubicBezTo>
                  <a:lnTo>
                    <a:pt x="148" y="198"/>
                  </a:lnTo>
                  <a:close/>
                  <a:moveTo>
                    <a:pt x="213" y="155"/>
                  </a:moveTo>
                  <a:cubicBezTo>
                    <a:pt x="265" y="155"/>
                    <a:pt x="265" y="155"/>
                    <a:pt x="265" y="155"/>
                  </a:cubicBezTo>
                  <a:cubicBezTo>
                    <a:pt x="263" y="170"/>
                    <a:pt x="259" y="185"/>
                    <a:pt x="252" y="198"/>
                  </a:cubicBezTo>
                  <a:cubicBezTo>
                    <a:pt x="203" y="198"/>
                    <a:pt x="203" y="198"/>
                    <a:pt x="203" y="198"/>
                  </a:cubicBezTo>
                  <a:cubicBezTo>
                    <a:pt x="208" y="184"/>
                    <a:pt x="211" y="169"/>
                    <a:pt x="213" y="155"/>
                  </a:cubicBezTo>
                  <a:close/>
                  <a:moveTo>
                    <a:pt x="214" y="138"/>
                  </a:moveTo>
                  <a:cubicBezTo>
                    <a:pt x="214" y="135"/>
                    <a:pt x="214" y="132"/>
                    <a:pt x="214" y="128"/>
                  </a:cubicBezTo>
                  <a:cubicBezTo>
                    <a:pt x="213" y="117"/>
                    <a:pt x="211" y="106"/>
                    <a:pt x="208" y="95"/>
                  </a:cubicBezTo>
                  <a:cubicBezTo>
                    <a:pt x="256" y="95"/>
                    <a:pt x="256" y="95"/>
                    <a:pt x="256" y="95"/>
                  </a:cubicBezTo>
                  <a:cubicBezTo>
                    <a:pt x="262" y="108"/>
                    <a:pt x="265" y="123"/>
                    <a:pt x="265" y="138"/>
                  </a:cubicBezTo>
                  <a:lnTo>
                    <a:pt x="214" y="138"/>
                  </a:lnTo>
                  <a:close/>
                  <a:moveTo>
                    <a:pt x="248" y="78"/>
                  </a:moveTo>
                  <a:cubicBezTo>
                    <a:pt x="202" y="78"/>
                    <a:pt x="202" y="78"/>
                    <a:pt x="202" y="78"/>
                  </a:cubicBezTo>
                  <a:cubicBezTo>
                    <a:pt x="192" y="52"/>
                    <a:pt x="178" y="33"/>
                    <a:pt x="167" y="20"/>
                  </a:cubicBezTo>
                  <a:cubicBezTo>
                    <a:pt x="201" y="27"/>
                    <a:pt x="230" y="49"/>
                    <a:pt x="248" y="78"/>
                  </a:cubicBezTo>
                  <a:close/>
                  <a:moveTo>
                    <a:pt x="113" y="21"/>
                  </a:moveTo>
                  <a:cubicBezTo>
                    <a:pt x="103" y="33"/>
                    <a:pt x="88" y="53"/>
                    <a:pt x="79" y="78"/>
                  </a:cubicBezTo>
                  <a:cubicBezTo>
                    <a:pt x="35" y="78"/>
                    <a:pt x="35" y="78"/>
                    <a:pt x="35" y="78"/>
                  </a:cubicBezTo>
                  <a:cubicBezTo>
                    <a:pt x="52" y="49"/>
                    <a:pt x="80" y="28"/>
                    <a:pt x="113" y="21"/>
                  </a:cubicBezTo>
                  <a:close/>
                  <a:moveTo>
                    <a:pt x="41" y="215"/>
                  </a:moveTo>
                  <a:cubicBezTo>
                    <a:pt x="86" y="215"/>
                    <a:pt x="86" y="215"/>
                    <a:pt x="86" y="215"/>
                  </a:cubicBezTo>
                  <a:cubicBezTo>
                    <a:pt x="94" y="231"/>
                    <a:pt x="104" y="248"/>
                    <a:pt x="117" y="264"/>
                  </a:cubicBezTo>
                  <a:cubicBezTo>
                    <a:pt x="86" y="258"/>
                    <a:pt x="59" y="240"/>
                    <a:pt x="41" y="215"/>
                  </a:cubicBezTo>
                  <a:close/>
                  <a:moveTo>
                    <a:pt x="163" y="264"/>
                  </a:moveTo>
                  <a:cubicBezTo>
                    <a:pt x="177" y="248"/>
                    <a:pt x="187" y="231"/>
                    <a:pt x="195" y="215"/>
                  </a:cubicBezTo>
                  <a:cubicBezTo>
                    <a:pt x="241" y="215"/>
                    <a:pt x="241" y="215"/>
                    <a:pt x="241" y="215"/>
                  </a:cubicBezTo>
                  <a:cubicBezTo>
                    <a:pt x="223" y="240"/>
                    <a:pt x="195" y="258"/>
                    <a:pt x="163" y="26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Oval 316"/>
            <p:cNvSpPr>
              <a:spLocks noChangeArrowheads="1"/>
            </p:cNvSpPr>
            <p:nvPr/>
          </p:nvSpPr>
          <p:spPr bwMode="auto">
            <a:xfrm>
              <a:off x="2084388" y="3721100"/>
              <a:ext cx="120650" cy="119063"/>
            </a:xfrm>
            <a:prstGeom prst="ellipse">
              <a:avLst/>
            </a:pr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Oval 317"/>
            <p:cNvSpPr>
              <a:spLocks noChangeArrowheads="1"/>
            </p:cNvSpPr>
            <p:nvPr/>
          </p:nvSpPr>
          <p:spPr bwMode="auto">
            <a:xfrm>
              <a:off x="2098675" y="3735388"/>
              <a:ext cx="92075" cy="920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318"/>
            <p:cNvSpPr>
              <a:spLocks/>
            </p:cNvSpPr>
            <p:nvPr/>
          </p:nvSpPr>
          <p:spPr bwMode="auto">
            <a:xfrm>
              <a:off x="2127250" y="3752850"/>
              <a:ext cx="34925" cy="49213"/>
            </a:xfrm>
            <a:custGeom>
              <a:avLst/>
              <a:gdLst>
                <a:gd name="T0" fmla="*/ 20 w 87"/>
                <a:gd name="T1" fmla="*/ 55 h 125"/>
                <a:gd name="T2" fmla="*/ 20 w 87"/>
                <a:gd name="T3" fmla="*/ 36 h 125"/>
                <a:gd name="T4" fmla="*/ 43 w 87"/>
                <a:gd name="T5" fmla="*/ 13 h 125"/>
                <a:gd name="T6" fmla="*/ 60 w 87"/>
                <a:gd name="T7" fmla="*/ 20 h 125"/>
                <a:gd name="T8" fmla="*/ 67 w 87"/>
                <a:gd name="T9" fmla="*/ 36 h 125"/>
                <a:gd name="T10" fmla="*/ 67 w 87"/>
                <a:gd name="T11" fmla="*/ 55 h 125"/>
                <a:gd name="T12" fmla="*/ 79 w 87"/>
                <a:gd name="T13" fmla="*/ 55 h 125"/>
                <a:gd name="T14" fmla="*/ 79 w 87"/>
                <a:gd name="T15" fmla="*/ 36 h 125"/>
                <a:gd name="T16" fmla="*/ 69 w 87"/>
                <a:gd name="T17" fmla="*/ 11 h 125"/>
                <a:gd name="T18" fmla="*/ 43 w 87"/>
                <a:gd name="T19" fmla="*/ 0 h 125"/>
                <a:gd name="T20" fmla="*/ 43 w 87"/>
                <a:gd name="T21" fmla="*/ 0 h 125"/>
                <a:gd name="T22" fmla="*/ 7 w 87"/>
                <a:gd name="T23" fmla="*/ 36 h 125"/>
                <a:gd name="T24" fmla="*/ 7 w 87"/>
                <a:gd name="T25" fmla="*/ 55 h 125"/>
                <a:gd name="T26" fmla="*/ 0 w 87"/>
                <a:gd name="T27" fmla="*/ 55 h 125"/>
                <a:gd name="T28" fmla="*/ 0 w 87"/>
                <a:gd name="T29" fmla="*/ 125 h 125"/>
                <a:gd name="T30" fmla="*/ 87 w 87"/>
                <a:gd name="T31" fmla="*/ 125 h 125"/>
                <a:gd name="T32" fmla="*/ 87 w 87"/>
                <a:gd name="T33" fmla="*/ 55 h 125"/>
                <a:gd name="T34" fmla="*/ 20 w 87"/>
                <a:gd name="T35" fmla="*/ 5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" h="125">
                  <a:moveTo>
                    <a:pt x="20" y="55"/>
                  </a:moveTo>
                  <a:cubicBezTo>
                    <a:pt x="20" y="36"/>
                    <a:pt x="20" y="36"/>
                    <a:pt x="20" y="36"/>
                  </a:cubicBezTo>
                  <a:cubicBezTo>
                    <a:pt x="20" y="24"/>
                    <a:pt x="31" y="13"/>
                    <a:pt x="43" y="13"/>
                  </a:cubicBezTo>
                  <a:cubicBezTo>
                    <a:pt x="50" y="14"/>
                    <a:pt x="55" y="16"/>
                    <a:pt x="60" y="20"/>
                  </a:cubicBezTo>
                  <a:cubicBezTo>
                    <a:pt x="64" y="24"/>
                    <a:pt x="67" y="30"/>
                    <a:pt x="67" y="36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9" y="55"/>
                    <a:pt x="79" y="55"/>
                    <a:pt x="79" y="55"/>
                  </a:cubicBezTo>
                  <a:cubicBezTo>
                    <a:pt x="79" y="36"/>
                    <a:pt x="79" y="36"/>
                    <a:pt x="79" y="36"/>
                  </a:cubicBezTo>
                  <a:cubicBezTo>
                    <a:pt x="79" y="27"/>
                    <a:pt x="76" y="18"/>
                    <a:pt x="69" y="11"/>
                  </a:cubicBezTo>
                  <a:cubicBezTo>
                    <a:pt x="62" y="4"/>
                    <a:pt x="53" y="0"/>
                    <a:pt x="43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23" y="0"/>
                    <a:pt x="7" y="17"/>
                    <a:pt x="7" y="36"/>
                  </a:cubicBezTo>
                  <a:cubicBezTo>
                    <a:pt x="7" y="55"/>
                    <a:pt x="7" y="55"/>
                    <a:pt x="7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87" y="125"/>
                    <a:pt x="87" y="125"/>
                    <a:pt x="87" y="125"/>
                  </a:cubicBezTo>
                  <a:cubicBezTo>
                    <a:pt x="87" y="55"/>
                    <a:pt x="87" y="55"/>
                    <a:pt x="87" y="55"/>
                  </a:cubicBezTo>
                  <a:lnTo>
                    <a:pt x="20" y="5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308475" y="3540150"/>
            <a:ext cx="296863" cy="323850"/>
            <a:chOff x="4308475" y="3544888"/>
            <a:chExt cx="296863" cy="323850"/>
          </a:xfrm>
        </p:grpSpPr>
        <p:sp>
          <p:nvSpPr>
            <p:cNvPr id="428" name="Freeform 319"/>
            <p:cNvSpPr>
              <a:spLocks/>
            </p:cNvSpPr>
            <p:nvPr/>
          </p:nvSpPr>
          <p:spPr bwMode="auto">
            <a:xfrm>
              <a:off x="4427538" y="3559175"/>
              <a:ext cx="90488" cy="193675"/>
            </a:xfrm>
            <a:custGeom>
              <a:avLst/>
              <a:gdLst>
                <a:gd name="T0" fmla="*/ 0 w 228"/>
                <a:gd name="T1" fmla="*/ 489 h 489"/>
                <a:gd name="T2" fmla="*/ 0 w 228"/>
                <a:gd name="T3" fmla="*/ 0 h 489"/>
                <a:gd name="T4" fmla="*/ 228 w 228"/>
                <a:gd name="T5" fmla="*/ 245 h 489"/>
                <a:gd name="T6" fmla="*/ 0 w 228"/>
                <a:gd name="T7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4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27" y="9"/>
                    <a:pt x="228" y="115"/>
                    <a:pt x="228" y="245"/>
                  </a:cubicBezTo>
                  <a:cubicBezTo>
                    <a:pt x="228" y="374"/>
                    <a:pt x="127" y="480"/>
                    <a:pt x="0" y="4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320"/>
            <p:cNvSpPr>
              <a:spLocks/>
            </p:cNvSpPr>
            <p:nvPr/>
          </p:nvSpPr>
          <p:spPr bwMode="auto">
            <a:xfrm>
              <a:off x="4552950" y="3641725"/>
              <a:ext cx="20638" cy="28575"/>
            </a:xfrm>
            <a:custGeom>
              <a:avLst/>
              <a:gdLst>
                <a:gd name="T0" fmla="*/ 51 w 52"/>
                <a:gd name="T1" fmla="*/ 2 h 71"/>
                <a:gd name="T2" fmla="*/ 51 w 52"/>
                <a:gd name="T3" fmla="*/ 0 h 71"/>
                <a:gd name="T4" fmla="*/ 36 w 52"/>
                <a:gd name="T5" fmla="*/ 4 h 71"/>
                <a:gd name="T6" fmla="*/ 14 w 52"/>
                <a:gd name="T7" fmla="*/ 9 h 71"/>
                <a:gd name="T8" fmla="*/ 1 w 52"/>
                <a:gd name="T9" fmla="*/ 4 h 71"/>
                <a:gd name="T10" fmla="*/ 0 w 52"/>
                <a:gd name="T11" fmla="*/ 22 h 71"/>
                <a:gd name="T12" fmla="*/ 4 w 52"/>
                <a:gd name="T13" fmla="*/ 44 h 71"/>
                <a:gd name="T14" fmla="*/ 26 w 52"/>
                <a:gd name="T15" fmla="*/ 71 h 71"/>
                <a:gd name="T16" fmla="*/ 27 w 52"/>
                <a:gd name="T17" fmla="*/ 71 h 71"/>
                <a:gd name="T18" fmla="*/ 27 w 52"/>
                <a:gd name="T19" fmla="*/ 71 h 71"/>
                <a:gd name="T20" fmla="*/ 49 w 52"/>
                <a:gd name="T21" fmla="*/ 45 h 71"/>
                <a:gd name="T22" fmla="*/ 52 w 52"/>
                <a:gd name="T23" fmla="*/ 29 h 71"/>
                <a:gd name="T24" fmla="*/ 52 w 52"/>
                <a:gd name="T25" fmla="*/ 22 h 71"/>
                <a:gd name="T26" fmla="*/ 51 w 52"/>
                <a:gd name="T27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" h="71">
                  <a:moveTo>
                    <a:pt x="51" y="2"/>
                  </a:moveTo>
                  <a:cubicBezTo>
                    <a:pt x="51" y="2"/>
                    <a:pt x="51" y="1"/>
                    <a:pt x="51" y="0"/>
                  </a:cubicBezTo>
                  <a:cubicBezTo>
                    <a:pt x="47" y="1"/>
                    <a:pt x="42" y="2"/>
                    <a:pt x="36" y="4"/>
                  </a:cubicBezTo>
                  <a:cubicBezTo>
                    <a:pt x="29" y="6"/>
                    <a:pt x="20" y="9"/>
                    <a:pt x="14" y="9"/>
                  </a:cubicBezTo>
                  <a:cubicBezTo>
                    <a:pt x="8" y="9"/>
                    <a:pt x="4" y="7"/>
                    <a:pt x="1" y="4"/>
                  </a:cubicBezTo>
                  <a:cubicBezTo>
                    <a:pt x="1" y="10"/>
                    <a:pt x="1" y="17"/>
                    <a:pt x="0" y="22"/>
                  </a:cubicBezTo>
                  <a:cubicBezTo>
                    <a:pt x="1" y="37"/>
                    <a:pt x="4" y="44"/>
                    <a:pt x="4" y="44"/>
                  </a:cubicBezTo>
                  <a:cubicBezTo>
                    <a:pt x="13" y="70"/>
                    <a:pt x="26" y="71"/>
                    <a:pt x="26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1"/>
                    <a:pt x="27" y="71"/>
                    <a:pt x="27" y="71"/>
                  </a:cubicBezTo>
                  <a:cubicBezTo>
                    <a:pt x="27" y="71"/>
                    <a:pt x="40" y="70"/>
                    <a:pt x="49" y="45"/>
                  </a:cubicBezTo>
                  <a:cubicBezTo>
                    <a:pt x="49" y="44"/>
                    <a:pt x="52" y="39"/>
                    <a:pt x="52" y="29"/>
                  </a:cubicBezTo>
                  <a:cubicBezTo>
                    <a:pt x="52" y="27"/>
                    <a:pt x="52" y="25"/>
                    <a:pt x="52" y="22"/>
                  </a:cubicBezTo>
                  <a:cubicBezTo>
                    <a:pt x="52" y="17"/>
                    <a:pt x="52" y="7"/>
                    <a:pt x="5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321"/>
            <p:cNvSpPr>
              <a:spLocks/>
            </p:cNvSpPr>
            <p:nvPr/>
          </p:nvSpPr>
          <p:spPr bwMode="auto">
            <a:xfrm>
              <a:off x="4344988" y="3559175"/>
              <a:ext cx="68263" cy="82550"/>
            </a:xfrm>
            <a:custGeom>
              <a:avLst/>
              <a:gdLst>
                <a:gd name="T0" fmla="*/ 0 w 170"/>
                <a:gd name="T1" fmla="*/ 86 h 210"/>
                <a:gd name="T2" fmla="*/ 170 w 170"/>
                <a:gd name="T3" fmla="*/ 210 h 210"/>
                <a:gd name="T4" fmla="*/ 170 w 170"/>
                <a:gd name="T5" fmla="*/ 0 h 210"/>
                <a:gd name="T6" fmla="*/ 0 w 170"/>
                <a:gd name="T7" fmla="*/ 86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0" h="210">
                  <a:moveTo>
                    <a:pt x="0" y="86"/>
                  </a:moveTo>
                  <a:cubicBezTo>
                    <a:pt x="170" y="210"/>
                    <a:pt x="170" y="210"/>
                    <a:pt x="170" y="210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102" y="5"/>
                    <a:pt x="42" y="37"/>
                    <a:pt x="0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322"/>
            <p:cNvSpPr>
              <a:spLocks/>
            </p:cNvSpPr>
            <p:nvPr/>
          </p:nvSpPr>
          <p:spPr bwMode="auto">
            <a:xfrm>
              <a:off x="4322763" y="3603625"/>
              <a:ext cx="90488" cy="149225"/>
            </a:xfrm>
            <a:custGeom>
              <a:avLst/>
              <a:gdLst>
                <a:gd name="T0" fmla="*/ 0 w 228"/>
                <a:gd name="T1" fmla="*/ 131 h 375"/>
                <a:gd name="T2" fmla="*/ 228 w 228"/>
                <a:gd name="T3" fmla="*/ 375 h 375"/>
                <a:gd name="T4" fmla="*/ 228 w 228"/>
                <a:gd name="T5" fmla="*/ 138 h 375"/>
                <a:gd name="T6" fmla="*/ 38 w 228"/>
                <a:gd name="T7" fmla="*/ 0 h 375"/>
                <a:gd name="T8" fmla="*/ 0 w 228"/>
                <a:gd name="T9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375">
                  <a:moveTo>
                    <a:pt x="0" y="131"/>
                  </a:moveTo>
                  <a:cubicBezTo>
                    <a:pt x="0" y="260"/>
                    <a:pt x="101" y="366"/>
                    <a:pt x="228" y="375"/>
                  </a:cubicBezTo>
                  <a:cubicBezTo>
                    <a:pt x="228" y="138"/>
                    <a:pt x="228" y="138"/>
                    <a:pt x="228" y="138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14" y="38"/>
                    <a:pt x="0" y="83"/>
                    <a:pt x="0" y="1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323"/>
            <p:cNvSpPr>
              <a:spLocks/>
            </p:cNvSpPr>
            <p:nvPr/>
          </p:nvSpPr>
          <p:spPr bwMode="auto">
            <a:xfrm>
              <a:off x="4427538" y="3559175"/>
              <a:ext cx="90488" cy="193675"/>
            </a:xfrm>
            <a:custGeom>
              <a:avLst/>
              <a:gdLst>
                <a:gd name="T0" fmla="*/ 0 w 228"/>
                <a:gd name="T1" fmla="*/ 489 h 489"/>
                <a:gd name="T2" fmla="*/ 0 w 228"/>
                <a:gd name="T3" fmla="*/ 0 h 489"/>
                <a:gd name="T4" fmla="*/ 228 w 228"/>
                <a:gd name="T5" fmla="*/ 245 h 489"/>
                <a:gd name="T6" fmla="*/ 0 w 228"/>
                <a:gd name="T7" fmla="*/ 489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8" h="489">
                  <a:moveTo>
                    <a:pt x="0" y="489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27" y="9"/>
                    <a:pt x="228" y="115"/>
                    <a:pt x="228" y="245"/>
                  </a:cubicBezTo>
                  <a:cubicBezTo>
                    <a:pt x="228" y="374"/>
                    <a:pt x="127" y="480"/>
                    <a:pt x="0" y="489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324"/>
            <p:cNvSpPr>
              <a:spLocks noEditPoints="1"/>
            </p:cNvSpPr>
            <p:nvPr/>
          </p:nvSpPr>
          <p:spPr bwMode="auto">
            <a:xfrm>
              <a:off x="4308475" y="3544888"/>
              <a:ext cx="222250" cy="222250"/>
            </a:xfrm>
            <a:custGeom>
              <a:avLst/>
              <a:gdLst>
                <a:gd name="T0" fmla="*/ 280 w 560"/>
                <a:gd name="T1" fmla="*/ 0 h 560"/>
                <a:gd name="T2" fmla="*/ 0 w 560"/>
                <a:gd name="T3" fmla="*/ 280 h 560"/>
                <a:gd name="T4" fmla="*/ 280 w 560"/>
                <a:gd name="T5" fmla="*/ 560 h 560"/>
                <a:gd name="T6" fmla="*/ 560 w 560"/>
                <a:gd name="T7" fmla="*/ 280 h 560"/>
                <a:gd name="T8" fmla="*/ 280 w 560"/>
                <a:gd name="T9" fmla="*/ 0 h 560"/>
                <a:gd name="T10" fmla="*/ 263 w 560"/>
                <a:gd name="T11" fmla="*/ 35 h 560"/>
                <a:gd name="T12" fmla="*/ 263 w 560"/>
                <a:gd name="T13" fmla="*/ 245 h 560"/>
                <a:gd name="T14" fmla="*/ 93 w 560"/>
                <a:gd name="T15" fmla="*/ 121 h 560"/>
                <a:gd name="T16" fmla="*/ 263 w 560"/>
                <a:gd name="T17" fmla="*/ 35 h 560"/>
                <a:gd name="T18" fmla="*/ 35 w 560"/>
                <a:gd name="T19" fmla="*/ 280 h 560"/>
                <a:gd name="T20" fmla="*/ 73 w 560"/>
                <a:gd name="T21" fmla="*/ 149 h 560"/>
                <a:gd name="T22" fmla="*/ 263 w 560"/>
                <a:gd name="T23" fmla="*/ 287 h 560"/>
                <a:gd name="T24" fmla="*/ 263 w 560"/>
                <a:gd name="T25" fmla="*/ 524 h 560"/>
                <a:gd name="T26" fmla="*/ 35 w 560"/>
                <a:gd name="T27" fmla="*/ 280 h 560"/>
                <a:gd name="T28" fmla="*/ 298 w 560"/>
                <a:gd name="T29" fmla="*/ 524 h 560"/>
                <a:gd name="T30" fmla="*/ 298 w 560"/>
                <a:gd name="T31" fmla="*/ 35 h 560"/>
                <a:gd name="T32" fmla="*/ 526 w 560"/>
                <a:gd name="T33" fmla="*/ 280 h 560"/>
                <a:gd name="T34" fmla="*/ 298 w 560"/>
                <a:gd name="T35" fmla="*/ 524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60" h="560">
                  <a:moveTo>
                    <a:pt x="280" y="0"/>
                  </a:moveTo>
                  <a:cubicBezTo>
                    <a:pt x="126" y="0"/>
                    <a:pt x="0" y="125"/>
                    <a:pt x="0" y="280"/>
                  </a:cubicBezTo>
                  <a:cubicBezTo>
                    <a:pt x="0" y="434"/>
                    <a:pt x="126" y="560"/>
                    <a:pt x="280" y="560"/>
                  </a:cubicBezTo>
                  <a:cubicBezTo>
                    <a:pt x="435" y="560"/>
                    <a:pt x="560" y="434"/>
                    <a:pt x="560" y="280"/>
                  </a:cubicBezTo>
                  <a:cubicBezTo>
                    <a:pt x="560" y="125"/>
                    <a:pt x="435" y="0"/>
                    <a:pt x="280" y="0"/>
                  </a:cubicBezTo>
                  <a:close/>
                  <a:moveTo>
                    <a:pt x="263" y="35"/>
                  </a:moveTo>
                  <a:cubicBezTo>
                    <a:pt x="263" y="245"/>
                    <a:pt x="263" y="245"/>
                    <a:pt x="263" y="245"/>
                  </a:cubicBezTo>
                  <a:cubicBezTo>
                    <a:pt x="93" y="121"/>
                    <a:pt x="93" y="121"/>
                    <a:pt x="93" y="121"/>
                  </a:cubicBezTo>
                  <a:cubicBezTo>
                    <a:pt x="135" y="72"/>
                    <a:pt x="195" y="40"/>
                    <a:pt x="263" y="35"/>
                  </a:cubicBezTo>
                  <a:close/>
                  <a:moveTo>
                    <a:pt x="35" y="280"/>
                  </a:moveTo>
                  <a:cubicBezTo>
                    <a:pt x="35" y="232"/>
                    <a:pt x="49" y="187"/>
                    <a:pt x="73" y="149"/>
                  </a:cubicBezTo>
                  <a:cubicBezTo>
                    <a:pt x="263" y="287"/>
                    <a:pt x="263" y="287"/>
                    <a:pt x="263" y="287"/>
                  </a:cubicBezTo>
                  <a:cubicBezTo>
                    <a:pt x="263" y="524"/>
                    <a:pt x="263" y="524"/>
                    <a:pt x="263" y="524"/>
                  </a:cubicBezTo>
                  <a:cubicBezTo>
                    <a:pt x="136" y="515"/>
                    <a:pt x="35" y="409"/>
                    <a:pt x="35" y="280"/>
                  </a:cubicBezTo>
                  <a:close/>
                  <a:moveTo>
                    <a:pt x="298" y="524"/>
                  </a:moveTo>
                  <a:cubicBezTo>
                    <a:pt x="298" y="35"/>
                    <a:pt x="298" y="35"/>
                    <a:pt x="298" y="35"/>
                  </a:cubicBezTo>
                  <a:cubicBezTo>
                    <a:pt x="425" y="44"/>
                    <a:pt x="526" y="150"/>
                    <a:pt x="526" y="280"/>
                  </a:cubicBezTo>
                  <a:cubicBezTo>
                    <a:pt x="526" y="409"/>
                    <a:pt x="425" y="515"/>
                    <a:pt x="298" y="52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325"/>
            <p:cNvSpPr>
              <a:spLocks noEditPoints="1"/>
            </p:cNvSpPr>
            <p:nvPr/>
          </p:nvSpPr>
          <p:spPr bwMode="auto">
            <a:xfrm>
              <a:off x="4541838" y="3624263"/>
              <a:ext cx="42863" cy="52388"/>
            </a:xfrm>
            <a:custGeom>
              <a:avLst/>
              <a:gdLst>
                <a:gd name="T0" fmla="*/ 99 w 105"/>
                <a:gd name="T1" fmla="*/ 32 h 133"/>
                <a:gd name="T2" fmla="*/ 80 w 105"/>
                <a:gd name="T3" fmla="*/ 12 h 133"/>
                <a:gd name="T4" fmla="*/ 65 w 105"/>
                <a:gd name="T5" fmla="*/ 3 h 133"/>
                <a:gd name="T6" fmla="*/ 53 w 105"/>
                <a:gd name="T7" fmla="*/ 0 h 133"/>
                <a:gd name="T8" fmla="*/ 41 w 105"/>
                <a:gd name="T9" fmla="*/ 3 h 133"/>
                <a:gd name="T10" fmla="*/ 25 w 105"/>
                <a:gd name="T11" fmla="*/ 12 h 133"/>
                <a:gd name="T12" fmla="*/ 6 w 105"/>
                <a:gd name="T13" fmla="*/ 33 h 133"/>
                <a:gd name="T14" fmla="*/ 11 w 105"/>
                <a:gd name="T15" fmla="*/ 84 h 133"/>
                <a:gd name="T16" fmla="*/ 14 w 105"/>
                <a:gd name="T17" fmla="*/ 96 h 133"/>
                <a:gd name="T18" fmla="*/ 52 w 105"/>
                <a:gd name="T19" fmla="*/ 133 h 133"/>
                <a:gd name="T20" fmla="*/ 53 w 105"/>
                <a:gd name="T21" fmla="*/ 133 h 133"/>
                <a:gd name="T22" fmla="*/ 91 w 105"/>
                <a:gd name="T23" fmla="*/ 96 h 133"/>
                <a:gd name="T24" fmla="*/ 95 w 105"/>
                <a:gd name="T25" fmla="*/ 82 h 133"/>
                <a:gd name="T26" fmla="*/ 99 w 105"/>
                <a:gd name="T27" fmla="*/ 32 h 133"/>
                <a:gd name="T28" fmla="*/ 53 w 105"/>
                <a:gd name="T29" fmla="*/ 116 h 133"/>
                <a:gd name="T30" fmla="*/ 53 w 105"/>
                <a:gd name="T31" fmla="*/ 116 h 133"/>
                <a:gd name="T32" fmla="*/ 52 w 105"/>
                <a:gd name="T33" fmla="*/ 116 h 133"/>
                <a:gd name="T34" fmla="*/ 30 w 105"/>
                <a:gd name="T35" fmla="*/ 89 h 133"/>
                <a:gd name="T36" fmla="*/ 26 w 105"/>
                <a:gd name="T37" fmla="*/ 67 h 133"/>
                <a:gd name="T38" fmla="*/ 27 w 105"/>
                <a:gd name="T39" fmla="*/ 49 h 133"/>
                <a:gd name="T40" fmla="*/ 40 w 105"/>
                <a:gd name="T41" fmla="*/ 54 h 133"/>
                <a:gd name="T42" fmla="*/ 62 w 105"/>
                <a:gd name="T43" fmla="*/ 49 h 133"/>
                <a:gd name="T44" fmla="*/ 77 w 105"/>
                <a:gd name="T45" fmla="*/ 45 h 133"/>
                <a:gd name="T46" fmla="*/ 77 w 105"/>
                <a:gd name="T47" fmla="*/ 47 h 133"/>
                <a:gd name="T48" fmla="*/ 78 w 105"/>
                <a:gd name="T49" fmla="*/ 67 h 133"/>
                <a:gd name="T50" fmla="*/ 78 w 105"/>
                <a:gd name="T51" fmla="*/ 74 h 133"/>
                <a:gd name="T52" fmla="*/ 75 w 105"/>
                <a:gd name="T53" fmla="*/ 90 h 133"/>
                <a:gd name="T54" fmla="*/ 53 w 105"/>
                <a:gd name="T55" fmla="*/ 11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5" h="133">
                  <a:moveTo>
                    <a:pt x="99" y="32"/>
                  </a:moveTo>
                  <a:cubicBezTo>
                    <a:pt x="93" y="19"/>
                    <a:pt x="89" y="16"/>
                    <a:pt x="80" y="12"/>
                  </a:cubicBezTo>
                  <a:cubicBezTo>
                    <a:pt x="76" y="10"/>
                    <a:pt x="71" y="8"/>
                    <a:pt x="65" y="3"/>
                  </a:cubicBezTo>
                  <a:cubicBezTo>
                    <a:pt x="64" y="3"/>
                    <a:pt x="59" y="0"/>
                    <a:pt x="53" y="0"/>
                  </a:cubicBezTo>
                  <a:cubicBezTo>
                    <a:pt x="46" y="0"/>
                    <a:pt x="42" y="3"/>
                    <a:pt x="41" y="3"/>
                  </a:cubicBezTo>
                  <a:cubicBezTo>
                    <a:pt x="34" y="8"/>
                    <a:pt x="29" y="10"/>
                    <a:pt x="25" y="12"/>
                  </a:cubicBezTo>
                  <a:cubicBezTo>
                    <a:pt x="17" y="16"/>
                    <a:pt x="12" y="19"/>
                    <a:pt x="6" y="33"/>
                  </a:cubicBezTo>
                  <a:cubicBezTo>
                    <a:pt x="0" y="53"/>
                    <a:pt x="5" y="75"/>
                    <a:pt x="11" y="84"/>
                  </a:cubicBezTo>
                  <a:cubicBezTo>
                    <a:pt x="12" y="91"/>
                    <a:pt x="13" y="95"/>
                    <a:pt x="14" y="96"/>
                  </a:cubicBezTo>
                  <a:cubicBezTo>
                    <a:pt x="27" y="131"/>
                    <a:pt x="48" y="133"/>
                    <a:pt x="52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7" y="133"/>
                    <a:pt x="79" y="131"/>
                    <a:pt x="91" y="96"/>
                  </a:cubicBezTo>
                  <a:cubicBezTo>
                    <a:pt x="92" y="96"/>
                    <a:pt x="94" y="91"/>
                    <a:pt x="95" y="82"/>
                  </a:cubicBezTo>
                  <a:cubicBezTo>
                    <a:pt x="100" y="73"/>
                    <a:pt x="105" y="52"/>
                    <a:pt x="99" y="32"/>
                  </a:cubicBezTo>
                  <a:close/>
                  <a:moveTo>
                    <a:pt x="53" y="116"/>
                  </a:moveTo>
                  <a:cubicBezTo>
                    <a:pt x="53" y="116"/>
                    <a:pt x="53" y="116"/>
                    <a:pt x="53" y="116"/>
                  </a:cubicBezTo>
                  <a:cubicBezTo>
                    <a:pt x="52" y="116"/>
                    <a:pt x="52" y="116"/>
                    <a:pt x="52" y="116"/>
                  </a:cubicBezTo>
                  <a:cubicBezTo>
                    <a:pt x="52" y="116"/>
                    <a:pt x="39" y="115"/>
                    <a:pt x="30" y="89"/>
                  </a:cubicBezTo>
                  <a:cubicBezTo>
                    <a:pt x="30" y="89"/>
                    <a:pt x="27" y="82"/>
                    <a:pt x="26" y="67"/>
                  </a:cubicBezTo>
                  <a:cubicBezTo>
                    <a:pt x="27" y="62"/>
                    <a:pt x="27" y="55"/>
                    <a:pt x="27" y="49"/>
                  </a:cubicBezTo>
                  <a:cubicBezTo>
                    <a:pt x="30" y="52"/>
                    <a:pt x="34" y="54"/>
                    <a:pt x="40" y="54"/>
                  </a:cubicBezTo>
                  <a:cubicBezTo>
                    <a:pt x="46" y="54"/>
                    <a:pt x="55" y="51"/>
                    <a:pt x="62" y="49"/>
                  </a:cubicBezTo>
                  <a:cubicBezTo>
                    <a:pt x="68" y="47"/>
                    <a:pt x="73" y="46"/>
                    <a:pt x="77" y="45"/>
                  </a:cubicBezTo>
                  <a:cubicBezTo>
                    <a:pt x="77" y="46"/>
                    <a:pt x="77" y="47"/>
                    <a:pt x="77" y="47"/>
                  </a:cubicBezTo>
                  <a:cubicBezTo>
                    <a:pt x="78" y="52"/>
                    <a:pt x="78" y="62"/>
                    <a:pt x="78" y="67"/>
                  </a:cubicBezTo>
                  <a:cubicBezTo>
                    <a:pt x="78" y="70"/>
                    <a:pt x="78" y="72"/>
                    <a:pt x="78" y="74"/>
                  </a:cubicBezTo>
                  <a:cubicBezTo>
                    <a:pt x="78" y="84"/>
                    <a:pt x="75" y="89"/>
                    <a:pt x="75" y="90"/>
                  </a:cubicBezTo>
                  <a:cubicBezTo>
                    <a:pt x="66" y="115"/>
                    <a:pt x="53" y="116"/>
                    <a:pt x="53" y="1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326"/>
            <p:cNvSpPr>
              <a:spLocks/>
            </p:cNvSpPr>
            <p:nvPr/>
          </p:nvSpPr>
          <p:spPr bwMode="auto">
            <a:xfrm>
              <a:off x="4460875" y="3641725"/>
              <a:ext cx="144463" cy="227013"/>
            </a:xfrm>
            <a:custGeom>
              <a:avLst/>
              <a:gdLst>
                <a:gd name="T0" fmla="*/ 74 w 91"/>
                <a:gd name="T1" fmla="*/ 21 h 143"/>
                <a:gd name="T2" fmla="*/ 67 w 91"/>
                <a:gd name="T3" fmla="*/ 34 h 143"/>
                <a:gd name="T4" fmla="*/ 66 w 91"/>
                <a:gd name="T5" fmla="*/ 30 h 143"/>
                <a:gd name="T6" fmla="*/ 67 w 91"/>
                <a:gd name="T7" fmla="*/ 27 h 143"/>
                <a:gd name="T8" fmla="*/ 66 w 91"/>
                <a:gd name="T9" fmla="*/ 24 h 143"/>
                <a:gd name="T10" fmla="*/ 64 w 91"/>
                <a:gd name="T11" fmla="*/ 24 h 143"/>
                <a:gd name="T12" fmla="*/ 62 w 91"/>
                <a:gd name="T13" fmla="*/ 27 h 143"/>
                <a:gd name="T14" fmla="*/ 64 w 91"/>
                <a:gd name="T15" fmla="*/ 30 h 143"/>
                <a:gd name="T16" fmla="*/ 63 w 91"/>
                <a:gd name="T17" fmla="*/ 34 h 143"/>
                <a:gd name="T18" fmla="*/ 56 w 91"/>
                <a:gd name="T19" fmla="*/ 22 h 143"/>
                <a:gd name="T20" fmla="*/ 0 w 91"/>
                <a:gd name="T21" fmla="*/ 0 h 143"/>
                <a:gd name="T22" fmla="*/ 2 w 91"/>
                <a:gd name="T23" fmla="*/ 9 h 143"/>
                <a:gd name="T24" fmla="*/ 40 w 91"/>
                <a:gd name="T25" fmla="*/ 36 h 143"/>
                <a:gd name="T26" fmla="*/ 46 w 91"/>
                <a:gd name="T27" fmla="*/ 84 h 143"/>
                <a:gd name="T28" fmla="*/ 52 w 91"/>
                <a:gd name="T29" fmla="*/ 143 h 143"/>
                <a:gd name="T30" fmla="*/ 63 w 91"/>
                <a:gd name="T31" fmla="*/ 143 h 143"/>
                <a:gd name="T32" fmla="*/ 63 w 91"/>
                <a:gd name="T33" fmla="*/ 91 h 143"/>
                <a:gd name="T34" fmla="*/ 67 w 91"/>
                <a:gd name="T35" fmla="*/ 91 h 143"/>
                <a:gd name="T36" fmla="*/ 67 w 91"/>
                <a:gd name="T37" fmla="*/ 143 h 143"/>
                <a:gd name="T38" fmla="*/ 77 w 91"/>
                <a:gd name="T39" fmla="*/ 143 h 143"/>
                <a:gd name="T40" fmla="*/ 84 w 91"/>
                <a:gd name="T41" fmla="*/ 85 h 143"/>
                <a:gd name="T42" fmla="*/ 91 w 91"/>
                <a:gd name="T43" fmla="*/ 78 h 143"/>
                <a:gd name="T44" fmla="*/ 91 w 91"/>
                <a:gd name="T45" fmla="*/ 29 h 143"/>
                <a:gd name="T46" fmla="*/ 74 w 91"/>
                <a:gd name="T47" fmla="*/ 2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1" h="143">
                  <a:moveTo>
                    <a:pt x="74" y="21"/>
                  </a:moveTo>
                  <a:lnTo>
                    <a:pt x="67" y="34"/>
                  </a:lnTo>
                  <a:lnTo>
                    <a:pt x="66" y="30"/>
                  </a:lnTo>
                  <a:lnTo>
                    <a:pt x="67" y="27"/>
                  </a:lnTo>
                  <a:lnTo>
                    <a:pt x="66" y="24"/>
                  </a:lnTo>
                  <a:lnTo>
                    <a:pt x="64" y="24"/>
                  </a:lnTo>
                  <a:lnTo>
                    <a:pt x="62" y="27"/>
                  </a:lnTo>
                  <a:lnTo>
                    <a:pt x="64" y="30"/>
                  </a:lnTo>
                  <a:lnTo>
                    <a:pt x="63" y="34"/>
                  </a:lnTo>
                  <a:lnTo>
                    <a:pt x="56" y="22"/>
                  </a:lnTo>
                  <a:lnTo>
                    <a:pt x="0" y="0"/>
                  </a:lnTo>
                  <a:lnTo>
                    <a:pt x="2" y="9"/>
                  </a:lnTo>
                  <a:lnTo>
                    <a:pt x="40" y="36"/>
                  </a:lnTo>
                  <a:lnTo>
                    <a:pt x="46" y="84"/>
                  </a:lnTo>
                  <a:lnTo>
                    <a:pt x="52" y="143"/>
                  </a:lnTo>
                  <a:lnTo>
                    <a:pt x="63" y="143"/>
                  </a:lnTo>
                  <a:lnTo>
                    <a:pt x="63" y="91"/>
                  </a:lnTo>
                  <a:lnTo>
                    <a:pt x="67" y="91"/>
                  </a:lnTo>
                  <a:lnTo>
                    <a:pt x="67" y="143"/>
                  </a:lnTo>
                  <a:lnTo>
                    <a:pt x="77" y="143"/>
                  </a:lnTo>
                  <a:lnTo>
                    <a:pt x="84" y="85"/>
                  </a:lnTo>
                  <a:lnTo>
                    <a:pt x="91" y="78"/>
                  </a:lnTo>
                  <a:lnTo>
                    <a:pt x="91" y="29"/>
                  </a:lnTo>
                  <a:lnTo>
                    <a:pt x="74" y="2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6780213" y="3571900"/>
            <a:ext cx="198438" cy="260350"/>
            <a:chOff x="6780213" y="3576638"/>
            <a:chExt cx="198438" cy="260350"/>
          </a:xfrm>
        </p:grpSpPr>
        <p:sp>
          <p:nvSpPr>
            <p:cNvPr id="436" name="Freeform 327"/>
            <p:cNvSpPr>
              <a:spLocks/>
            </p:cNvSpPr>
            <p:nvPr/>
          </p:nvSpPr>
          <p:spPr bwMode="auto">
            <a:xfrm>
              <a:off x="6792913" y="3590925"/>
              <a:ext cx="171450" cy="231775"/>
            </a:xfrm>
            <a:custGeom>
              <a:avLst/>
              <a:gdLst>
                <a:gd name="T0" fmla="*/ 81 w 108"/>
                <a:gd name="T1" fmla="*/ 27 h 146"/>
                <a:gd name="T2" fmla="*/ 81 w 108"/>
                <a:gd name="T3" fmla="*/ 0 h 146"/>
                <a:gd name="T4" fmla="*/ 55 w 108"/>
                <a:gd name="T5" fmla="*/ 0 h 146"/>
                <a:gd name="T6" fmla="*/ 0 w 108"/>
                <a:gd name="T7" fmla="*/ 0 h 146"/>
                <a:gd name="T8" fmla="*/ 0 w 108"/>
                <a:gd name="T9" fmla="*/ 146 h 146"/>
                <a:gd name="T10" fmla="*/ 55 w 108"/>
                <a:gd name="T11" fmla="*/ 146 h 146"/>
                <a:gd name="T12" fmla="*/ 108 w 108"/>
                <a:gd name="T13" fmla="*/ 146 h 146"/>
                <a:gd name="T14" fmla="*/ 108 w 108"/>
                <a:gd name="T15" fmla="*/ 27 h 146"/>
                <a:gd name="T16" fmla="*/ 81 w 108"/>
                <a:gd name="T17" fmla="*/ 2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146">
                  <a:moveTo>
                    <a:pt x="81" y="27"/>
                  </a:moveTo>
                  <a:lnTo>
                    <a:pt x="81" y="0"/>
                  </a:lnTo>
                  <a:lnTo>
                    <a:pt x="55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5" y="146"/>
                  </a:lnTo>
                  <a:lnTo>
                    <a:pt x="108" y="146"/>
                  </a:lnTo>
                  <a:lnTo>
                    <a:pt x="108" y="27"/>
                  </a:lnTo>
                  <a:lnTo>
                    <a:pt x="8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328"/>
            <p:cNvSpPr>
              <a:spLocks/>
            </p:cNvSpPr>
            <p:nvPr/>
          </p:nvSpPr>
          <p:spPr bwMode="auto">
            <a:xfrm>
              <a:off x="6880225" y="3590925"/>
              <a:ext cx="84138" cy="231775"/>
            </a:xfrm>
            <a:custGeom>
              <a:avLst/>
              <a:gdLst>
                <a:gd name="T0" fmla="*/ 26 w 53"/>
                <a:gd name="T1" fmla="*/ 27 h 146"/>
                <a:gd name="T2" fmla="*/ 26 w 53"/>
                <a:gd name="T3" fmla="*/ 0 h 146"/>
                <a:gd name="T4" fmla="*/ 0 w 53"/>
                <a:gd name="T5" fmla="*/ 0 h 146"/>
                <a:gd name="T6" fmla="*/ 0 w 53"/>
                <a:gd name="T7" fmla="*/ 146 h 146"/>
                <a:gd name="T8" fmla="*/ 53 w 53"/>
                <a:gd name="T9" fmla="*/ 146 h 146"/>
                <a:gd name="T10" fmla="*/ 53 w 53"/>
                <a:gd name="T11" fmla="*/ 27 h 146"/>
                <a:gd name="T12" fmla="*/ 26 w 53"/>
                <a:gd name="T13" fmla="*/ 2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146">
                  <a:moveTo>
                    <a:pt x="26" y="27"/>
                  </a:moveTo>
                  <a:lnTo>
                    <a:pt x="26" y="0"/>
                  </a:lnTo>
                  <a:lnTo>
                    <a:pt x="0" y="0"/>
                  </a:lnTo>
                  <a:lnTo>
                    <a:pt x="0" y="146"/>
                  </a:lnTo>
                  <a:lnTo>
                    <a:pt x="53" y="146"/>
                  </a:lnTo>
                  <a:lnTo>
                    <a:pt x="53" y="27"/>
                  </a:lnTo>
                  <a:lnTo>
                    <a:pt x="26" y="2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329"/>
            <p:cNvSpPr>
              <a:spLocks/>
            </p:cNvSpPr>
            <p:nvPr/>
          </p:nvSpPr>
          <p:spPr bwMode="auto">
            <a:xfrm>
              <a:off x="6808788" y="3636963"/>
              <a:ext cx="28575" cy="34925"/>
            </a:xfrm>
            <a:custGeom>
              <a:avLst/>
              <a:gdLst>
                <a:gd name="T0" fmla="*/ 70 w 70"/>
                <a:gd name="T1" fmla="*/ 0 h 87"/>
                <a:gd name="T2" fmla="*/ 55 w 70"/>
                <a:gd name="T3" fmla="*/ 4 h 87"/>
                <a:gd name="T4" fmla="*/ 7 w 70"/>
                <a:gd name="T5" fmla="*/ 87 h 87"/>
                <a:gd name="T6" fmla="*/ 70 w 70"/>
                <a:gd name="T7" fmla="*/ 66 h 87"/>
                <a:gd name="T8" fmla="*/ 70 w 70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7">
                  <a:moveTo>
                    <a:pt x="70" y="0"/>
                  </a:moveTo>
                  <a:cubicBezTo>
                    <a:pt x="65" y="1"/>
                    <a:pt x="60" y="2"/>
                    <a:pt x="55" y="4"/>
                  </a:cubicBezTo>
                  <a:cubicBezTo>
                    <a:pt x="20" y="15"/>
                    <a:pt x="0" y="51"/>
                    <a:pt x="7" y="87"/>
                  </a:cubicBezTo>
                  <a:cubicBezTo>
                    <a:pt x="70" y="66"/>
                    <a:pt x="70" y="66"/>
                    <a:pt x="70" y="66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330"/>
            <p:cNvSpPr>
              <a:spLocks noEditPoints="1"/>
            </p:cNvSpPr>
            <p:nvPr/>
          </p:nvSpPr>
          <p:spPr bwMode="auto">
            <a:xfrm>
              <a:off x="6780213" y="3576638"/>
              <a:ext cx="198438" cy="260350"/>
            </a:xfrm>
            <a:custGeom>
              <a:avLst/>
              <a:gdLst>
                <a:gd name="T0" fmla="*/ 95 w 125"/>
                <a:gd name="T1" fmla="*/ 0 h 164"/>
                <a:gd name="T2" fmla="*/ 0 w 125"/>
                <a:gd name="T3" fmla="*/ 0 h 164"/>
                <a:gd name="T4" fmla="*/ 0 w 125"/>
                <a:gd name="T5" fmla="*/ 164 h 164"/>
                <a:gd name="T6" fmla="*/ 125 w 125"/>
                <a:gd name="T7" fmla="*/ 164 h 164"/>
                <a:gd name="T8" fmla="*/ 125 w 125"/>
                <a:gd name="T9" fmla="*/ 30 h 164"/>
                <a:gd name="T10" fmla="*/ 95 w 125"/>
                <a:gd name="T11" fmla="*/ 0 h 164"/>
                <a:gd name="T12" fmla="*/ 8 w 125"/>
                <a:gd name="T13" fmla="*/ 155 h 164"/>
                <a:gd name="T14" fmla="*/ 8 w 125"/>
                <a:gd name="T15" fmla="*/ 9 h 164"/>
                <a:gd name="T16" fmla="*/ 89 w 125"/>
                <a:gd name="T17" fmla="*/ 9 h 164"/>
                <a:gd name="T18" fmla="*/ 89 w 125"/>
                <a:gd name="T19" fmla="*/ 36 h 164"/>
                <a:gd name="T20" fmla="*/ 116 w 125"/>
                <a:gd name="T21" fmla="*/ 36 h 164"/>
                <a:gd name="T22" fmla="*/ 116 w 125"/>
                <a:gd name="T23" fmla="*/ 155 h 164"/>
                <a:gd name="T24" fmla="*/ 8 w 125"/>
                <a:gd name="T25" fmla="*/ 155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4">
                  <a:moveTo>
                    <a:pt x="95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125" y="164"/>
                  </a:lnTo>
                  <a:lnTo>
                    <a:pt x="125" y="30"/>
                  </a:lnTo>
                  <a:lnTo>
                    <a:pt x="95" y="0"/>
                  </a:lnTo>
                  <a:close/>
                  <a:moveTo>
                    <a:pt x="8" y="155"/>
                  </a:moveTo>
                  <a:lnTo>
                    <a:pt x="8" y="9"/>
                  </a:lnTo>
                  <a:lnTo>
                    <a:pt x="89" y="9"/>
                  </a:lnTo>
                  <a:lnTo>
                    <a:pt x="89" y="36"/>
                  </a:lnTo>
                  <a:lnTo>
                    <a:pt x="116" y="36"/>
                  </a:lnTo>
                  <a:lnTo>
                    <a:pt x="116" y="155"/>
                  </a:lnTo>
                  <a:lnTo>
                    <a:pt x="8" y="15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Rectangle 331"/>
            <p:cNvSpPr>
              <a:spLocks noChangeArrowheads="1"/>
            </p:cNvSpPr>
            <p:nvPr/>
          </p:nvSpPr>
          <p:spPr bwMode="auto">
            <a:xfrm>
              <a:off x="6811963" y="3748088"/>
              <a:ext cx="33338" cy="5873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Rectangle 332"/>
            <p:cNvSpPr>
              <a:spLocks noChangeArrowheads="1"/>
            </p:cNvSpPr>
            <p:nvPr/>
          </p:nvSpPr>
          <p:spPr bwMode="auto">
            <a:xfrm>
              <a:off x="6862763" y="3713163"/>
              <a:ext cx="33338" cy="936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Rectangle 333"/>
            <p:cNvSpPr>
              <a:spLocks noChangeArrowheads="1"/>
            </p:cNvSpPr>
            <p:nvPr/>
          </p:nvSpPr>
          <p:spPr bwMode="auto">
            <a:xfrm>
              <a:off x="6913563" y="3695700"/>
              <a:ext cx="33338" cy="1111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334"/>
            <p:cNvSpPr>
              <a:spLocks/>
            </p:cNvSpPr>
            <p:nvPr/>
          </p:nvSpPr>
          <p:spPr bwMode="auto">
            <a:xfrm>
              <a:off x="6813550" y="3636963"/>
              <a:ext cx="55563" cy="57150"/>
            </a:xfrm>
            <a:custGeom>
              <a:avLst/>
              <a:gdLst>
                <a:gd name="T0" fmla="*/ 0 w 137"/>
                <a:gd name="T1" fmla="*/ 101 h 143"/>
                <a:gd name="T2" fmla="*/ 65 w 137"/>
                <a:gd name="T3" fmla="*/ 143 h 143"/>
                <a:gd name="T4" fmla="*/ 137 w 137"/>
                <a:gd name="T5" fmla="*/ 72 h 143"/>
                <a:gd name="T6" fmla="*/ 72 w 137"/>
                <a:gd name="T7" fmla="*/ 0 h 143"/>
                <a:gd name="T8" fmla="*/ 72 w 137"/>
                <a:gd name="T9" fmla="*/ 77 h 143"/>
                <a:gd name="T10" fmla="*/ 0 w 137"/>
                <a:gd name="T11" fmla="*/ 10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43">
                  <a:moveTo>
                    <a:pt x="0" y="101"/>
                  </a:moveTo>
                  <a:cubicBezTo>
                    <a:pt x="11" y="127"/>
                    <a:pt x="36" y="143"/>
                    <a:pt x="65" y="143"/>
                  </a:cubicBezTo>
                  <a:cubicBezTo>
                    <a:pt x="105" y="143"/>
                    <a:pt x="137" y="111"/>
                    <a:pt x="137" y="72"/>
                  </a:cubicBezTo>
                  <a:cubicBezTo>
                    <a:pt x="137" y="35"/>
                    <a:pt x="109" y="4"/>
                    <a:pt x="72" y="0"/>
                  </a:cubicBezTo>
                  <a:cubicBezTo>
                    <a:pt x="72" y="77"/>
                    <a:pt x="72" y="77"/>
                    <a:pt x="72" y="77"/>
                  </a:cubicBezTo>
                  <a:lnTo>
                    <a:pt x="0" y="10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Rectangle 335"/>
            <p:cNvSpPr>
              <a:spLocks noChangeArrowheads="1"/>
            </p:cNvSpPr>
            <p:nvPr/>
          </p:nvSpPr>
          <p:spPr bwMode="auto">
            <a:xfrm>
              <a:off x="6899275" y="3649663"/>
              <a:ext cx="47625" cy="95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Rectangle 336"/>
            <p:cNvSpPr>
              <a:spLocks noChangeArrowheads="1"/>
            </p:cNvSpPr>
            <p:nvPr/>
          </p:nvSpPr>
          <p:spPr bwMode="auto">
            <a:xfrm>
              <a:off x="6899275" y="3670300"/>
              <a:ext cx="47625" cy="111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221163" y="4070350"/>
            <a:ext cx="493713" cy="493713"/>
            <a:chOff x="4221163" y="4070350"/>
            <a:chExt cx="493713" cy="493713"/>
          </a:xfrm>
        </p:grpSpPr>
        <p:sp>
          <p:nvSpPr>
            <p:cNvPr id="452" name="Rectangle 343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Rectangle 344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345"/>
            <p:cNvSpPr>
              <a:spLocks/>
            </p:cNvSpPr>
            <p:nvPr/>
          </p:nvSpPr>
          <p:spPr bwMode="auto">
            <a:xfrm>
              <a:off x="4368800" y="4205288"/>
              <a:ext cx="346075" cy="358775"/>
            </a:xfrm>
            <a:custGeom>
              <a:avLst/>
              <a:gdLst>
                <a:gd name="T0" fmla="*/ 363 w 872"/>
                <a:gd name="T1" fmla="*/ 0 h 903"/>
                <a:gd name="T2" fmla="*/ 359 w 872"/>
                <a:gd name="T3" fmla="*/ 23 h 903"/>
                <a:gd name="T4" fmla="*/ 410 w 872"/>
                <a:gd name="T5" fmla="*/ 139 h 903"/>
                <a:gd name="T6" fmla="*/ 405 w 872"/>
                <a:gd name="T7" fmla="*/ 240 h 903"/>
                <a:gd name="T8" fmla="*/ 421 w 872"/>
                <a:gd name="T9" fmla="*/ 252 h 903"/>
                <a:gd name="T10" fmla="*/ 347 w 872"/>
                <a:gd name="T11" fmla="*/ 362 h 903"/>
                <a:gd name="T12" fmla="*/ 298 w 872"/>
                <a:gd name="T13" fmla="*/ 401 h 903"/>
                <a:gd name="T14" fmla="*/ 161 w 872"/>
                <a:gd name="T15" fmla="*/ 445 h 903"/>
                <a:gd name="T16" fmla="*/ 149 w 872"/>
                <a:gd name="T17" fmla="*/ 445 h 903"/>
                <a:gd name="T18" fmla="*/ 57 w 872"/>
                <a:gd name="T19" fmla="*/ 421 h 903"/>
                <a:gd name="T20" fmla="*/ 0 w 872"/>
                <a:gd name="T21" fmla="*/ 420 h 903"/>
                <a:gd name="T22" fmla="*/ 487 w 872"/>
                <a:gd name="T23" fmla="*/ 903 h 903"/>
                <a:gd name="T24" fmla="*/ 872 w 872"/>
                <a:gd name="T25" fmla="*/ 903 h 903"/>
                <a:gd name="T26" fmla="*/ 872 w 872"/>
                <a:gd name="T27" fmla="*/ 443 h 903"/>
                <a:gd name="T28" fmla="*/ 549 w 872"/>
                <a:gd name="T29" fmla="*/ 124 h 903"/>
                <a:gd name="T30" fmla="*/ 506 w 872"/>
                <a:gd name="T31" fmla="*/ 146 h 903"/>
                <a:gd name="T32" fmla="*/ 363 w 872"/>
                <a:gd name="T33" fmla="*/ 0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72" h="903">
                  <a:moveTo>
                    <a:pt x="363" y="0"/>
                  </a:moveTo>
                  <a:cubicBezTo>
                    <a:pt x="363" y="0"/>
                    <a:pt x="356" y="23"/>
                    <a:pt x="359" y="23"/>
                  </a:cubicBezTo>
                  <a:cubicBezTo>
                    <a:pt x="362" y="23"/>
                    <a:pt x="410" y="139"/>
                    <a:pt x="410" y="139"/>
                  </a:cubicBezTo>
                  <a:cubicBezTo>
                    <a:pt x="405" y="240"/>
                    <a:pt x="405" y="240"/>
                    <a:pt x="405" y="240"/>
                  </a:cubicBezTo>
                  <a:cubicBezTo>
                    <a:pt x="405" y="240"/>
                    <a:pt x="412" y="246"/>
                    <a:pt x="421" y="252"/>
                  </a:cubicBezTo>
                  <a:cubicBezTo>
                    <a:pt x="411" y="296"/>
                    <a:pt x="378" y="328"/>
                    <a:pt x="347" y="362"/>
                  </a:cubicBezTo>
                  <a:cubicBezTo>
                    <a:pt x="298" y="401"/>
                    <a:pt x="298" y="401"/>
                    <a:pt x="298" y="401"/>
                  </a:cubicBezTo>
                  <a:cubicBezTo>
                    <a:pt x="260" y="427"/>
                    <a:pt x="211" y="445"/>
                    <a:pt x="161" y="445"/>
                  </a:cubicBezTo>
                  <a:cubicBezTo>
                    <a:pt x="157" y="445"/>
                    <a:pt x="153" y="445"/>
                    <a:pt x="149" y="445"/>
                  </a:cubicBezTo>
                  <a:cubicBezTo>
                    <a:pt x="109" y="445"/>
                    <a:pt x="91" y="444"/>
                    <a:pt x="57" y="421"/>
                  </a:cubicBezTo>
                  <a:cubicBezTo>
                    <a:pt x="0" y="420"/>
                    <a:pt x="0" y="420"/>
                    <a:pt x="0" y="420"/>
                  </a:cubicBezTo>
                  <a:cubicBezTo>
                    <a:pt x="487" y="903"/>
                    <a:pt x="487" y="903"/>
                    <a:pt x="487" y="903"/>
                  </a:cubicBezTo>
                  <a:cubicBezTo>
                    <a:pt x="872" y="903"/>
                    <a:pt x="872" y="903"/>
                    <a:pt x="872" y="903"/>
                  </a:cubicBezTo>
                  <a:cubicBezTo>
                    <a:pt x="872" y="443"/>
                    <a:pt x="872" y="443"/>
                    <a:pt x="872" y="443"/>
                  </a:cubicBezTo>
                  <a:cubicBezTo>
                    <a:pt x="549" y="124"/>
                    <a:pt x="549" y="124"/>
                    <a:pt x="549" y="124"/>
                  </a:cubicBezTo>
                  <a:cubicBezTo>
                    <a:pt x="545" y="130"/>
                    <a:pt x="527" y="136"/>
                    <a:pt x="506" y="146"/>
                  </a:cubicBezTo>
                  <a:cubicBezTo>
                    <a:pt x="363" y="0"/>
                    <a:pt x="363" y="0"/>
                    <a:pt x="36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346"/>
            <p:cNvSpPr>
              <a:spLocks noEditPoints="1"/>
            </p:cNvSpPr>
            <p:nvPr/>
          </p:nvSpPr>
          <p:spPr bwMode="auto">
            <a:xfrm>
              <a:off x="4551363" y="4246563"/>
              <a:ext cx="41275" cy="52388"/>
            </a:xfrm>
            <a:custGeom>
              <a:avLst/>
              <a:gdLst>
                <a:gd name="T0" fmla="*/ 14 w 105"/>
                <a:gd name="T1" fmla="*/ 96 h 133"/>
                <a:gd name="T2" fmla="*/ 53 w 105"/>
                <a:gd name="T3" fmla="*/ 133 h 133"/>
                <a:gd name="T4" fmla="*/ 53 w 105"/>
                <a:gd name="T5" fmla="*/ 133 h 133"/>
                <a:gd name="T6" fmla="*/ 91 w 105"/>
                <a:gd name="T7" fmla="*/ 97 h 133"/>
                <a:gd name="T8" fmla="*/ 95 w 105"/>
                <a:gd name="T9" fmla="*/ 82 h 133"/>
                <a:gd name="T10" fmla="*/ 99 w 105"/>
                <a:gd name="T11" fmla="*/ 32 h 133"/>
                <a:gd name="T12" fmla="*/ 80 w 105"/>
                <a:gd name="T13" fmla="*/ 12 h 133"/>
                <a:gd name="T14" fmla="*/ 65 w 105"/>
                <a:gd name="T15" fmla="*/ 3 h 133"/>
                <a:gd name="T16" fmla="*/ 53 w 105"/>
                <a:gd name="T17" fmla="*/ 0 h 133"/>
                <a:gd name="T18" fmla="*/ 41 w 105"/>
                <a:gd name="T19" fmla="*/ 3 h 133"/>
                <a:gd name="T20" fmla="*/ 26 w 105"/>
                <a:gd name="T21" fmla="*/ 12 h 133"/>
                <a:gd name="T22" fmla="*/ 7 w 105"/>
                <a:gd name="T23" fmla="*/ 33 h 133"/>
                <a:gd name="T24" fmla="*/ 11 w 105"/>
                <a:gd name="T25" fmla="*/ 84 h 133"/>
                <a:gd name="T26" fmla="*/ 14 w 105"/>
                <a:gd name="T27" fmla="*/ 96 h 133"/>
                <a:gd name="T28" fmla="*/ 28 w 105"/>
                <a:gd name="T29" fmla="*/ 49 h 133"/>
                <a:gd name="T30" fmla="*/ 40 w 105"/>
                <a:gd name="T31" fmla="*/ 54 h 133"/>
                <a:gd name="T32" fmla="*/ 63 w 105"/>
                <a:gd name="T33" fmla="*/ 49 h 133"/>
                <a:gd name="T34" fmla="*/ 77 w 105"/>
                <a:gd name="T35" fmla="*/ 45 h 133"/>
                <a:gd name="T36" fmla="*/ 78 w 105"/>
                <a:gd name="T37" fmla="*/ 47 h 133"/>
                <a:gd name="T38" fmla="*/ 79 w 105"/>
                <a:gd name="T39" fmla="*/ 67 h 133"/>
                <a:gd name="T40" fmla="*/ 79 w 105"/>
                <a:gd name="T41" fmla="*/ 74 h 133"/>
                <a:gd name="T42" fmla="*/ 75 w 105"/>
                <a:gd name="T43" fmla="*/ 90 h 133"/>
                <a:gd name="T44" fmla="*/ 53 w 105"/>
                <a:gd name="T45" fmla="*/ 116 h 133"/>
                <a:gd name="T46" fmla="*/ 53 w 105"/>
                <a:gd name="T47" fmla="*/ 116 h 133"/>
                <a:gd name="T48" fmla="*/ 52 w 105"/>
                <a:gd name="T49" fmla="*/ 116 h 133"/>
                <a:gd name="T50" fmla="*/ 30 w 105"/>
                <a:gd name="T51" fmla="*/ 89 h 133"/>
                <a:gd name="T52" fmla="*/ 27 w 105"/>
                <a:gd name="T53" fmla="*/ 67 h 133"/>
                <a:gd name="T54" fmla="*/ 28 w 105"/>
                <a:gd name="T55" fmla="*/ 4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5" h="133">
                  <a:moveTo>
                    <a:pt x="14" y="96"/>
                  </a:moveTo>
                  <a:cubicBezTo>
                    <a:pt x="27" y="131"/>
                    <a:pt x="48" y="133"/>
                    <a:pt x="53" y="133"/>
                  </a:cubicBezTo>
                  <a:cubicBezTo>
                    <a:pt x="53" y="133"/>
                    <a:pt x="53" y="133"/>
                    <a:pt x="53" y="133"/>
                  </a:cubicBezTo>
                  <a:cubicBezTo>
                    <a:pt x="57" y="133"/>
                    <a:pt x="79" y="131"/>
                    <a:pt x="91" y="97"/>
                  </a:cubicBezTo>
                  <a:cubicBezTo>
                    <a:pt x="92" y="96"/>
                    <a:pt x="94" y="91"/>
                    <a:pt x="95" y="82"/>
                  </a:cubicBezTo>
                  <a:cubicBezTo>
                    <a:pt x="100" y="73"/>
                    <a:pt x="105" y="52"/>
                    <a:pt x="99" y="32"/>
                  </a:cubicBezTo>
                  <a:cubicBezTo>
                    <a:pt x="94" y="19"/>
                    <a:pt x="89" y="16"/>
                    <a:pt x="80" y="12"/>
                  </a:cubicBezTo>
                  <a:cubicBezTo>
                    <a:pt x="76" y="10"/>
                    <a:pt x="72" y="8"/>
                    <a:pt x="65" y="3"/>
                  </a:cubicBezTo>
                  <a:cubicBezTo>
                    <a:pt x="64" y="3"/>
                    <a:pt x="60" y="0"/>
                    <a:pt x="53" y="0"/>
                  </a:cubicBezTo>
                  <a:cubicBezTo>
                    <a:pt x="46" y="0"/>
                    <a:pt x="42" y="3"/>
                    <a:pt x="41" y="3"/>
                  </a:cubicBezTo>
                  <a:cubicBezTo>
                    <a:pt x="34" y="8"/>
                    <a:pt x="29" y="10"/>
                    <a:pt x="26" y="12"/>
                  </a:cubicBezTo>
                  <a:cubicBezTo>
                    <a:pt x="17" y="16"/>
                    <a:pt x="12" y="19"/>
                    <a:pt x="7" y="33"/>
                  </a:cubicBezTo>
                  <a:cubicBezTo>
                    <a:pt x="0" y="53"/>
                    <a:pt x="6" y="76"/>
                    <a:pt x="11" y="84"/>
                  </a:cubicBezTo>
                  <a:cubicBezTo>
                    <a:pt x="12" y="91"/>
                    <a:pt x="14" y="95"/>
                    <a:pt x="14" y="96"/>
                  </a:cubicBezTo>
                  <a:close/>
                  <a:moveTo>
                    <a:pt x="28" y="49"/>
                  </a:moveTo>
                  <a:cubicBezTo>
                    <a:pt x="30" y="52"/>
                    <a:pt x="34" y="54"/>
                    <a:pt x="40" y="54"/>
                  </a:cubicBezTo>
                  <a:cubicBezTo>
                    <a:pt x="47" y="54"/>
                    <a:pt x="55" y="51"/>
                    <a:pt x="63" y="49"/>
                  </a:cubicBezTo>
                  <a:cubicBezTo>
                    <a:pt x="68" y="47"/>
                    <a:pt x="73" y="46"/>
                    <a:pt x="77" y="45"/>
                  </a:cubicBezTo>
                  <a:cubicBezTo>
                    <a:pt x="77" y="46"/>
                    <a:pt x="78" y="47"/>
                    <a:pt x="78" y="47"/>
                  </a:cubicBezTo>
                  <a:cubicBezTo>
                    <a:pt x="78" y="52"/>
                    <a:pt x="78" y="62"/>
                    <a:pt x="79" y="67"/>
                  </a:cubicBezTo>
                  <a:cubicBezTo>
                    <a:pt x="79" y="70"/>
                    <a:pt x="79" y="72"/>
                    <a:pt x="79" y="74"/>
                  </a:cubicBezTo>
                  <a:cubicBezTo>
                    <a:pt x="78" y="84"/>
                    <a:pt x="76" y="89"/>
                    <a:pt x="75" y="90"/>
                  </a:cubicBezTo>
                  <a:cubicBezTo>
                    <a:pt x="66" y="115"/>
                    <a:pt x="54" y="116"/>
                    <a:pt x="53" y="11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2" y="116"/>
                    <a:pt x="52" y="116"/>
                    <a:pt x="52" y="116"/>
                  </a:cubicBezTo>
                  <a:cubicBezTo>
                    <a:pt x="52" y="116"/>
                    <a:pt x="39" y="115"/>
                    <a:pt x="30" y="89"/>
                  </a:cubicBezTo>
                  <a:cubicBezTo>
                    <a:pt x="30" y="89"/>
                    <a:pt x="27" y="82"/>
                    <a:pt x="27" y="67"/>
                  </a:cubicBezTo>
                  <a:cubicBezTo>
                    <a:pt x="27" y="62"/>
                    <a:pt x="27" y="55"/>
                    <a:pt x="28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347"/>
            <p:cNvSpPr>
              <a:spLocks noEditPoints="1"/>
            </p:cNvSpPr>
            <p:nvPr/>
          </p:nvSpPr>
          <p:spPr bwMode="auto">
            <a:xfrm>
              <a:off x="4319588" y="4167188"/>
              <a:ext cx="293688" cy="323850"/>
            </a:xfrm>
            <a:custGeom>
              <a:avLst/>
              <a:gdLst>
                <a:gd name="T0" fmla="*/ 676 w 743"/>
                <a:gd name="T1" fmla="*/ 330 h 815"/>
                <a:gd name="T2" fmla="*/ 647 w 743"/>
                <a:gd name="T3" fmla="*/ 381 h 815"/>
                <a:gd name="T4" fmla="*/ 642 w 743"/>
                <a:gd name="T5" fmla="*/ 363 h 815"/>
                <a:gd name="T6" fmla="*/ 648 w 743"/>
                <a:gd name="T7" fmla="*/ 352 h 815"/>
                <a:gd name="T8" fmla="*/ 643 w 743"/>
                <a:gd name="T9" fmla="*/ 340 h 815"/>
                <a:gd name="T10" fmla="*/ 634 w 743"/>
                <a:gd name="T11" fmla="*/ 340 h 815"/>
                <a:gd name="T12" fmla="*/ 628 w 743"/>
                <a:gd name="T13" fmla="*/ 352 h 815"/>
                <a:gd name="T14" fmla="*/ 634 w 743"/>
                <a:gd name="T15" fmla="*/ 364 h 815"/>
                <a:gd name="T16" fmla="*/ 629 w 743"/>
                <a:gd name="T17" fmla="*/ 379 h 815"/>
                <a:gd name="T18" fmla="*/ 603 w 743"/>
                <a:gd name="T19" fmla="*/ 334 h 815"/>
                <a:gd name="T20" fmla="*/ 557 w 743"/>
                <a:gd name="T21" fmla="*/ 316 h 815"/>
                <a:gd name="T22" fmla="*/ 560 w 743"/>
                <a:gd name="T23" fmla="*/ 280 h 815"/>
                <a:gd name="T24" fmla="*/ 297 w 743"/>
                <a:gd name="T25" fmla="*/ 1 h 815"/>
                <a:gd name="T26" fmla="*/ 280 w 743"/>
                <a:gd name="T27" fmla="*/ 0 h 815"/>
                <a:gd name="T28" fmla="*/ 263 w 743"/>
                <a:gd name="T29" fmla="*/ 1 h 815"/>
                <a:gd name="T30" fmla="*/ 64 w 743"/>
                <a:gd name="T31" fmla="*/ 102 h 815"/>
                <a:gd name="T32" fmla="*/ 54 w 743"/>
                <a:gd name="T33" fmla="*/ 116 h 815"/>
                <a:gd name="T34" fmla="*/ 44 w 743"/>
                <a:gd name="T35" fmla="*/ 130 h 815"/>
                <a:gd name="T36" fmla="*/ 0 w 743"/>
                <a:gd name="T37" fmla="*/ 280 h 815"/>
                <a:gd name="T38" fmla="*/ 82 w 743"/>
                <a:gd name="T39" fmla="*/ 478 h 815"/>
                <a:gd name="T40" fmla="*/ 263 w 743"/>
                <a:gd name="T41" fmla="*/ 559 h 815"/>
                <a:gd name="T42" fmla="*/ 280 w 743"/>
                <a:gd name="T43" fmla="*/ 560 h 815"/>
                <a:gd name="T44" fmla="*/ 297 w 743"/>
                <a:gd name="T45" fmla="*/ 559 h 815"/>
                <a:gd name="T46" fmla="*/ 537 w 743"/>
                <a:gd name="T47" fmla="*/ 390 h 815"/>
                <a:gd name="T48" fmla="*/ 588 w 743"/>
                <a:gd name="T49" fmla="*/ 815 h 815"/>
                <a:gd name="T50" fmla="*/ 630 w 743"/>
                <a:gd name="T51" fmla="*/ 815 h 815"/>
                <a:gd name="T52" fmla="*/ 630 w 743"/>
                <a:gd name="T53" fmla="*/ 608 h 815"/>
                <a:gd name="T54" fmla="*/ 647 w 743"/>
                <a:gd name="T55" fmla="*/ 608 h 815"/>
                <a:gd name="T56" fmla="*/ 647 w 743"/>
                <a:gd name="T57" fmla="*/ 815 h 815"/>
                <a:gd name="T58" fmla="*/ 688 w 743"/>
                <a:gd name="T59" fmla="*/ 815 h 815"/>
                <a:gd name="T60" fmla="*/ 714 w 743"/>
                <a:gd name="T61" fmla="*/ 585 h 815"/>
                <a:gd name="T62" fmla="*/ 743 w 743"/>
                <a:gd name="T63" fmla="*/ 558 h 815"/>
                <a:gd name="T64" fmla="*/ 743 w 743"/>
                <a:gd name="T65" fmla="*/ 362 h 815"/>
                <a:gd name="T66" fmla="*/ 676 w 743"/>
                <a:gd name="T67" fmla="*/ 330 h 815"/>
                <a:gd name="T68" fmla="*/ 263 w 743"/>
                <a:gd name="T69" fmla="*/ 525 h 815"/>
                <a:gd name="T70" fmla="*/ 106 w 743"/>
                <a:gd name="T71" fmla="*/ 454 h 815"/>
                <a:gd name="T72" fmla="*/ 35 w 743"/>
                <a:gd name="T73" fmla="*/ 280 h 815"/>
                <a:gd name="T74" fmla="*/ 72 w 743"/>
                <a:gd name="T75" fmla="*/ 150 h 815"/>
                <a:gd name="T76" fmla="*/ 263 w 743"/>
                <a:gd name="T77" fmla="*/ 289 h 815"/>
                <a:gd name="T78" fmla="*/ 263 w 743"/>
                <a:gd name="T79" fmla="*/ 525 h 815"/>
                <a:gd name="T80" fmla="*/ 263 w 743"/>
                <a:gd name="T81" fmla="*/ 246 h 815"/>
                <a:gd name="T82" fmla="*/ 92 w 743"/>
                <a:gd name="T83" fmla="*/ 122 h 815"/>
                <a:gd name="T84" fmla="*/ 263 w 743"/>
                <a:gd name="T85" fmla="*/ 35 h 815"/>
                <a:gd name="T86" fmla="*/ 263 w 743"/>
                <a:gd name="T87" fmla="*/ 246 h 815"/>
                <a:gd name="T88" fmla="*/ 297 w 743"/>
                <a:gd name="T89" fmla="*/ 525 h 815"/>
                <a:gd name="T90" fmla="*/ 297 w 743"/>
                <a:gd name="T91" fmla="*/ 35 h 815"/>
                <a:gd name="T92" fmla="*/ 525 w 743"/>
                <a:gd name="T93" fmla="*/ 280 h 815"/>
                <a:gd name="T94" fmla="*/ 524 w 743"/>
                <a:gd name="T95" fmla="*/ 302 h 815"/>
                <a:gd name="T96" fmla="*/ 380 w 743"/>
                <a:gd name="T97" fmla="*/ 243 h 815"/>
                <a:gd name="T98" fmla="*/ 386 w 743"/>
                <a:gd name="T99" fmla="*/ 281 h 815"/>
                <a:gd name="T100" fmla="*/ 509 w 743"/>
                <a:gd name="T101" fmla="*/ 369 h 815"/>
                <a:gd name="T102" fmla="*/ 297 w 743"/>
                <a:gd name="T103" fmla="*/ 525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3" h="815">
                  <a:moveTo>
                    <a:pt x="676" y="330"/>
                  </a:moveTo>
                  <a:cubicBezTo>
                    <a:pt x="647" y="381"/>
                    <a:pt x="647" y="381"/>
                    <a:pt x="647" y="381"/>
                  </a:cubicBezTo>
                  <a:cubicBezTo>
                    <a:pt x="642" y="363"/>
                    <a:pt x="642" y="363"/>
                    <a:pt x="642" y="363"/>
                  </a:cubicBezTo>
                  <a:cubicBezTo>
                    <a:pt x="648" y="352"/>
                    <a:pt x="648" y="352"/>
                    <a:pt x="648" y="352"/>
                  </a:cubicBezTo>
                  <a:cubicBezTo>
                    <a:pt x="643" y="340"/>
                    <a:pt x="643" y="340"/>
                    <a:pt x="643" y="340"/>
                  </a:cubicBezTo>
                  <a:cubicBezTo>
                    <a:pt x="634" y="340"/>
                    <a:pt x="634" y="340"/>
                    <a:pt x="634" y="340"/>
                  </a:cubicBezTo>
                  <a:cubicBezTo>
                    <a:pt x="628" y="352"/>
                    <a:pt x="628" y="352"/>
                    <a:pt x="628" y="352"/>
                  </a:cubicBezTo>
                  <a:cubicBezTo>
                    <a:pt x="634" y="364"/>
                    <a:pt x="634" y="364"/>
                    <a:pt x="634" y="364"/>
                  </a:cubicBezTo>
                  <a:cubicBezTo>
                    <a:pt x="629" y="379"/>
                    <a:pt x="629" y="379"/>
                    <a:pt x="629" y="379"/>
                  </a:cubicBezTo>
                  <a:cubicBezTo>
                    <a:pt x="603" y="334"/>
                    <a:pt x="603" y="334"/>
                    <a:pt x="603" y="334"/>
                  </a:cubicBezTo>
                  <a:cubicBezTo>
                    <a:pt x="557" y="316"/>
                    <a:pt x="557" y="316"/>
                    <a:pt x="557" y="316"/>
                  </a:cubicBezTo>
                  <a:cubicBezTo>
                    <a:pt x="559" y="304"/>
                    <a:pt x="560" y="292"/>
                    <a:pt x="560" y="280"/>
                  </a:cubicBezTo>
                  <a:cubicBezTo>
                    <a:pt x="560" y="132"/>
                    <a:pt x="443" y="10"/>
                    <a:pt x="297" y="1"/>
                  </a:cubicBezTo>
                  <a:cubicBezTo>
                    <a:pt x="280" y="0"/>
                    <a:pt x="280" y="0"/>
                    <a:pt x="280" y="0"/>
                  </a:cubicBezTo>
                  <a:cubicBezTo>
                    <a:pt x="263" y="1"/>
                    <a:pt x="263" y="1"/>
                    <a:pt x="263" y="1"/>
                  </a:cubicBezTo>
                  <a:cubicBezTo>
                    <a:pt x="184" y="5"/>
                    <a:pt x="114" y="41"/>
                    <a:pt x="64" y="102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44" y="130"/>
                    <a:pt x="44" y="130"/>
                    <a:pt x="44" y="130"/>
                  </a:cubicBezTo>
                  <a:cubicBezTo>
                    <a:pt x="14" y="176"/>
                    <a:pt x="0" y="224"/>
                    <a:pt x="0" y="280"/>
                  </a:cubicBezTo>
                  <a:cubicBezTo>
                    <a:pt x="0" y="355"/>
                    <a:pt x="29" y="425"/>
                    <a:pt x="82" y="478"/>
                  </a:cubicBezTo>
                  <a:cubicBezTo>
                    <a:pt x="131" y="527"/>
                    <a:pt x="194" y="555"/>
                    <a:pt x="263" y="559"/>
                  </a:cubicBezTo>
                  <a:cubicBezTo>
                    <a:pt x="280" y="560"/>
                    <a:pt x="280" y="560"/>
                    <a:pt x="280" y="560"/>
                  </a:cubicBezTo>
                  <a:cubicBezTo>
                    <a:pt x="297" y="559"/>
                    <a:pt x="297" y="559"/>
                    <a:pt x="297" y="559"/>
                  </a:cubicBezTo>
                  <a:cubicBezTo>
                    <a:pt x="405" y="553"/>
                    <a:pt x="497" y="485"/>
                    <a:pt x="537" y="390"/>
                  </a:cubicBezTo>
                  <a:cubicBezTo>
                    <a:pt x="588" y="815"/>
                    <a:pt x="588" y="815"/>
                    <a:pt x="588" y="815"/>
                  </a:cubicBezTo>
                  <a:cubicBezTo>
                    <a:pt x="630" y="815"/>
                    <a:pt x="630" y="815"/>
                    <a:pt x="630" y="815"/>
                  </a:cubicBezTo>
                  <a:cubicBezTo>
                    <a:pt x="630" y="608"/>
                    <a:pt x="630" y="608"/>
                    <a:pt x="630" y="608"/>
                  </a:cubicBezTo>
                  <a:cubicBezTo>
                    <a:pt x="647" y="608"/>
                    <a:pt x="647" y="608"/>
                    <a:pt x="647" y="608"/>
                  </a:cubicBezTo>
                  <a:cubicBezTo>
                    <a:pt x="647" y="815"/>
                    <a:pt x="647" y="815"/>
                    <a:pt x="647" y="815"/>
                  </a:cubicBezTo>
                  <a:cubicBezTo>
                    <a:pt x="688" y="815"/>
                    <a:pt x="688" y="815"/>
                    <a:pt x="688" y="815"/>
                  </a:cubicBezTo>
                  <a:cubicBezTo>
                    <a:pt x="714" y="585"/>
                    <a:pt x="714" y="585"/>
                    <a:pt x="714" y="585"/>
                  </a:cubicBezTo>
                  <a:cubicBezTo>
                    <a:pt x="743" y="558"/>
                    <a:pt x="743" y="558"/>
                    <a:pt x="743" y="558"/>
                  </a:cubicBezTo>
                  <a:cubicBezTo>
                    <a:pt x="743" y="362"/>
                    <a:pt x="743" y="362"/>
                    <a:pt x="743" y="362"/>
                  </a:cubicBezTo>
                  <a:lnTo>
                    <a:pt x="676" y="330"/>
                  </a:lnTo>
                  <a:close/>
                  <a:moveTo>
                    <a:pt x="263" y="525"/>
                  </a:moveTo>
                  <a:cubicBezTo>
                    <a:pt x="204" y="521"/>
                    <a:pt x="149" y="496"/>
                    <a:pt x="106" y="454"/>
                  </a:cubicBezTo>
                  <a:cubicBezTo>
                    <a:pt x="60" y="407"/>
                    <a:pt x="35" y="346"/>
                    <a:pt x="35" y="280"/>
                  </a:cubicBezTo>
                  <a:cubicBezTo>
                    <a:pt x="35" y="232"/>
                    <a:pt x="47" y="190"/>
                    <a:pt x="72" y="150"/>
                  </a:cubicBezTo>
                  <a:cubicBezTo>
                    <a:pt x="263" y="289"/>
                    <a:pt x="263" y="289"/>
                    <a:pt x="263" y="289"/>
                  </a:cubicBezTo>
                  <a:lnTo>
                    <a:pt x="263" y="525"/>
                  </a:lnTo>
                  <a:close/>
                  <a:moveTo>
                    <a:pt x="263" y="246"/>
                  </a:moveTo>
                  <a:cubicBezTo>
                    <a:pt x="92" y="122"/>
                    <a:pt x="92" y="122"/>
                    <a:pt x="92" y="122"/>
                  </a:cubicBezTo>
                  <a:cubicBezTo>
                    <a:pt x="136" y="69"/>
                    <a:pt x="194" y="40"/>
                    <a:pt x="263" y="35"/>
                  </a:cubicBezTo>
                  <a:lnTo>
                    <a:pt x="263" y="246"/>
                  </a:lnTo>
                  <a:close/>
                  <a:moveTo>
                    <a:pt x="297" y="525"/>
                  </a:moveTo>
                  <a:cubicBezTo>
                    <a:pt x="297" y="35"/>
                    <a:pt x="297" y="35"/>
                    <a:pt x="297" y="35"/>
                  </a:cubicBezTo>
                  <a:cubicBezTo>
                    <a:pt x="424" y="44"/>
                    <a:pt x="525" y="151"/>
                    <a:pt x="525" y="280"/>
                  </a:cubicBezTo>
                  <a:cubicBezTo>
                    <a:pt x="525" y="288"/>
                    <a:pt x="525" y="295"/>
                    <a:pt x="524" y="302"/>
                  </a:cubicBezTo>
                  <a:cubicBezTo>
                    <a:pt x="380" y="243"/>
                    <a:pt x="380" y="243"/>
                    <a:pt x="380" y="243"/>
                  </a:cubicBezTo>
                  <a:cubicBezTo>
                    <a:pt x="386" y="281"/>
                    <a:pt x="386" y="281"/>
                    <a:pt x="386" y="281"/>
                  </a:cubicBezTo>
                  <a:cubicBezTo>
                    <a:pt x="509" y="369"/>
                    <a:pt x="509" y="369"/>
                    <a:pt x="509" y="369"/>
                  </a:cubicBezTo>
                  <a:cubicBezTo>
                    <a:pt x="475" y="455"/>
                    <a:pt x="394" y="518"/>
                    <a:pt x="297" y="5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789113" y="4070350"/>
            <a:ext cx="493713" cy="493713"/>
            <a:chOff x="1789113" y="4070350"/>
            <a:chExt cx="493713" cy="493713"/>
          </a:xfrm>
        </p:grpSpPr>
        <p:sp>
          <p:nvSpPr>
            <p:cNvPr id="457" name="Rectangle 348"/>
            <p:cNvSpPr>
              <a:spLocks noChangeArrowheads="1"/>
            </p:cNvSpPr>
            <p:nvPr/>
          </p:nvSpPr>
          <p:spPr bwMode="auto">
            <a:xfrm>
              <a:off x="178911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Rectangle 349"/>
            <p:cNvSpPr>
              <a:spLocks noChangeArrowheads="1"/>
            </p:cNvSpPr>
            <p:nvPr/>
          </p:nvSpPr>
          <p:spPr bwMode="auto">
            <a:xfrm>
              <a:off x="178911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350"/>
            <p:cNvSpPr>
              <a:spLocks noEditPoints="1"/>
            </p:cNvSpPr>
            <p:nvPr/>
          </p:nvSpPr>
          <p:spPr bwMode="auto">
            <a:xfrm>
              <a:off x="1952625" y="4262438"/>
              <a:ext cx="111125" cy="112713"/>
            </a:xfrm>
            <a:custGeom>
              <a:avLst/>
              <a:gdLst>
                <a:gd name="T0" fmla="*/ 0 w 283"/>
                <a:gd name="T1" fmla="*/ 141 h 283"/>
                <a:gd name="T2" fmla="*/ 283 w 283"/>
                <a:gd name="T3" fmla="*/ 141 h 283"/>
                <a:gd name="T4" fmla="*/ 18 w 283"/>
                <a:gd name="T5" fmla="*/ 154 h 283"/>
                <a:gd name="T6" fmla="*/ 78 w 283"/>
                <a:gd name="T7" fmla="*/ 197 h 283"/>
                <a:gd name="T8" fmla="*/ 18 w 283"/>
                <a:gd name="T9" fmla="*/ 154 h 283"/>
                <a:gd name="T10" fmla="*/ 197 w 283"/>
                <a:gd name="T11" fmla="*/ 137 h 283"/>
                <a:gd name="T12" fmla="*/ 149 w 283"/>
                <a:gd name="T13" fmla="*/ 94 h 283"/>
                <a:gd name="T14" fmla="*/ 197 w 283"/>
                <a:gd name="T15" fmla="*/ 129 h 283"/>
                <a:gd name="T16" fmla="*/ 149 w 283"/>
                <a:gd name="T17" fmla="*/ 25 h 283"/>
                <a:gd name="T18" fmla="*/ 149 w 283"/>
                <a:gd name="T19" fmla="*/ 77 h 283"/>
                <a:gd name="T20" fmla="*/ 98 w 283"/>
                <a:gd name="T21" fmla="*/ 77 h 283"/>
                <a:gd name="T22" fmla="*/ 131 w 283"/>
                <a:gd name="T23" fmla="*/ 77 h 283"/>
                <a:gd name="T24" fmla="*/ 131 w 283"/>
                <a:gd name="T25" fmla="*/ 137 h 283"/>
                <a:gd name="T26" fmla="*/ 85 w 283"/>
                <a:gd name="T27" fmla="*/ 129 h 283"/>
                <a:gd name="T28" fmla="*/ 131 w 283"/>
                <a:gd name="T29" fmla="*/ 94 h 283"/>
                <a:gd name="T30" fmla="*/ 67 w 283"/>
                <a:gd name="T31" fmla="*/ 137 h 283"/>
                <a:gd name="T32" fmla="*/ 26 w 283"/>
                <a:gd name="T33" fmla="*/ 94 h 283"/>
                <a:gd name="T34" fmla="*/ 68 w 283"/>
                <a:gd name="T35" fmla="*/ 128 h 283"/>
                <a:gd name="T36" fmla="*/ 131 w 283"/>
                <a:gd name="T37" fmla="*/ 154 h 283"/>
                <a:gd name="T38" fmla="*/ 97 w 283"/>
                <a:gd name="T39" fmla="*/ 197 h 283"/>
                <a:gd name="T40" fmla="*/ 131 w 283"/>
                <a:gd name="T41" fmla="*/ 214 h 283"/>
                <a:gd name="T42" fmla="*/ 105 w 283"/>
                <a:gd name="T43" fmla="*/ 214 h 283"/>
                <a:gd name="T44" fmla="*/ 149 w 283"/>
                <a:gd name="T45" fmla="*/ 214 h 283"/>
                <a:gd name="T46" fmla="*/ 149 w 283"/>
                <a:gd name="T47" fmla="*/ 254 h 283"/>
                <a:gd name="T48" fmla="*/ 149 w 283"/>
                <a:gd name="T49" fmla="*/ 197 h 283"/>
                <a:gd name="T50" fmla="*/ 196 w 283"/>
                <a:gd name="T51" fmla="*/ 154 h 283"/>
                <a:gd name="T52" fmla="*/ 149 w 283"/>
                <a:gd name="T53" fmla="*/ 197 h 283"/>
                <a:gd name="T54" fmla="*/ 265 w 283"/>
                <a:gd name="T55" fmla="*/ 154 h 283"/>
                <a:gd name="T56" fmla="*/ 203 w 283"/>
                <a:gd name="T57" fmla="*/ 197 h 283"/>
                <a:gd name="T58" fmla="*/ 214 w 283"/>
                <a:gd name="T59" fmla="*/ 137 h 283"/>
                <a:gd name="T60" fmla="*/ 208 w 283"/>
                <a:gd name="T61" fmla="*/ 94 h 283"/>
                <a:gd name="T62" fmla="*/ 266 w 283"/>
                <a:gd name="T63" fmla="*/ 137 h 283"/>
                <a:gd name="T64" fmla="*/ 248 w 283"/>
                <a:gd name="T65" fmla="*/ 77 h 283"/>
                <a:gd name="T66" fmla="*/ 167 w 283"/>
                <a:gd name="T67" fmla="*/ 19 h 283"/>
                <a:gd name="T68" fmla="*/ 114 w 283"/>
                <a:gd name="T69" fmla="*/ 20 h 283"/>
                <a:gd name="T70" fmla="*/ 35 w 283"/>
                <a:gd name="T71" fmla="*/ 77 h 283"/>
                <a:gd name="T72" fmla="*/ 41 w 283"/>
                <a:gd name="T73" fmla="*/ 214 h 283"/>
                <a:gd name="T74" fmla="*/ 118 w 283"/>
                <a:gd name="T75" fmla="*/ 263 h 283"/>
                <a:gd name="T76" fmla="*/ 164 w 283"/>
                <a:gd name="T77" fmla="*/ 263 h 283"/>
                <a:gd name="T78" fmla="*/ 242 w 283"/>
                <a:gd name="T79" fmla="*/ 214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3" h="283">
                  <a:moveTo>
                    <a:pt x="142" y="0"/>
                  </a:moveTo>
                  <a:cubicBezTo>
                    <a:pt x="63" y="0"/>
                    <a:pt x="0" y="63"/>
                    <a:pt x="0" y="141"/>
                  </a:cubicBezTo>
                  <a:cubicBezTo>
                    <a:pt x="0" y="219"/>
                    <a:pt x="63" y="283"/>
                    <a:pt x="142" y="283"/>
                  </a:cubicBezTo>
                  <a:cubicBezTo>
                    <a:pt x="220" y="283"/>
                    <a:pt x="283" y="219"/>
                    <a:pt x="283" y="141"/>
                  </a:cubicBezTo>
                  <a:cubicBezTo>
                    <a:pt x="283" y="63"/>
                    <a:pt x="220" y="0"/>
                    <a:pt x="142" y="0"/>
                  </a:cubicBezTo>
                  <a:close/>
                  <a:moveTo>
                    <a:pt x="18" y="154"/>
                  </a:moveTo>
                  <a:cubicBezTo>
                    <a:pt x="68" y="154"/>
                    <a:pt x="68" y="154"/>
                    <a:pt x="68" y="154"/>
                  </a:cubicBezTo>
                  <a:cubicBezTo>
                    <a:pt x="70" y="169"/>
                    <a:pt x="73" y="183"/>
                    <a:pt x="78" y="197"/>
                  </a:cubicBezTo>
                  <a:cubicBezTo>
                    <a:pt x="31" y="197"/>
                    <a:pt x="31" y="197"/>
                    <a:pt x="31" y="197"/>
                  </a:cubicBezTo>
                  <a:cubicBezTo>
                    <a:pt x="24" y="184"/>
                    <a:pt x="20" y="170"/>
                    <a:pt x="18" y="154"/>
                  </a:cubicBezTo>
                  <a:close/>
                  <a:moveTo>
                    <a:pt x="197" y="129"/>
                  </a:moveTo>
                  <a:cubicBezTo>
                    <a:pt x="197" y="132"/>
                    <a:pt x="197" y="134"/>
                    <a:pt x="197" y="137"/>
                  </a:cubicBezTo>
                  <a:cubicBezTo>
                    <a:pt x="149" y="137"/>
                    <a:pt x="149" y="137"/>
                    <a:pt x="149" y="137"/>
                  </a:cubicBezTo>
                  <a:cubicBezTo>
                    <a:pt x="149" y="94"/>
                    <a:pt x="149" y="94"/>
                    <a:pt x="149" y="94"/>
                  </a:cubicBezTo>
                  <a:cubicBezTo>
                    <a:pt x="190" y="94"/>
                    <a:pt x="190" y="94"/>
                    <a:pt x="190" y="94"/>
                  </a:cubicBezTo>
                  <a:cubicBezTo>
                    <a:pt x="193" y="105"/>
                    <a:pt x="196" y="117"/>
                    <a:pt x="197" y="129"/>
                  </a:cubicBezTo>
                  <a:close/>
                  <a:moveTo>
                    <a:pt x="149" y="77"/>
                  </a:moveTo>
                  <a:cubicBezTo>
                    <a:pt x="149" y="25"/>
                    <a:pt x="149" y="25"/>
                    <a:pt x="149" y="25"/>
                  </a:cubicBezTo>
                  <a:cubicBezTo>
                    <a:pt x="158" y="35"/>
                    <a:pt x="173" y="53"/>
                    <a:pt x="183" y="77"/>
                  </a:cubicBezTo>
                  <a:lnTo>
                    <a:pt x="149" y="77"/>
                  </a:lnTo>
                  <a:close/>
                  <a:moveTo>
                    <a:pt x="131" y="77"/>
                  </a:moveTo>
                  <a:cubicBezTo>
                    <a:pt x="98" y="77"/>
                    <a:pt x="98" y="77"/>
                    <a:pt x="98" y="77"/>
                  </a:cubicBezTo>
                  <a:cubicBezTo>
                    <a:pt x="108" y="54"/>
                    <a:pt x="122" y="37"/>
                    <a:pt x="131" y="27"/>
                  </a:cubicBezTo>
                  <a:lnTo>
                    <a:pt x="131" y="77"/>
                  </a:lnTo>
                  <a:close/>
                  <a:moveTo>
                    <a:pt x="131" y="94"/>
                  </a:moveTo>
                  <a:cubicBezTo>
                    <a:pt x="131" y="137"/>
                    <a:pt x="131" y="137"/>
                    <a:pt x="131" y="137"/>
                  </a:cubicBezTo>
                  <a:cubicBezTo>
                    <a:pt x="85" y="137"/>
                    <a:pt x="85" y="137"/>
                    <a:pt x="85" y="137"/>
                  </a:cubicBezTo>
                  <a:cubicBezTo>
                    <a:pt x="85" y="134"/>
                    <a:pt x="85" y="132"/>
                    <a:pt x="85" y="129"/>
                  </a:cubicBezTo>
                  <a:cubicBezTo>
                    <a:pt x="86" y="117"/>
                    <a:pt x="88" y="105"/>
                    <a:pt x="91" y="94"/>
                  </a:cubicBezTo>
                  <a:lnTo>
                    <a:pt x="131" y="94"/>
                  </a:lnTo>
                  <a:close/>
                  <a:moveTo>
                    <a:pt x="68" y="128"/>
                  </a:moveTo>
                  <a:cubicBezTo>
                    <a:pt x="67" y="131"/>
                    <a:pt x="67" y="134"/>
                    <a:pt x="67" y="137"/>
                  </a:cubicBezTo>
                  <a:cubicBezTo>
                    <a:pt x="17" y="137"/>
                    <a:pt x="17" y="137"/>
                    <a:pt x="17" y="137"/>
                  </a:cubicBezTo>
                  <a:cubicBezTo>
                    <a:pt x="18" y="122"/>
                    <a:pt x="21" y="108"/>
                    <a:pt x="26" y="94"/>
                  </a:cubicBezTo>
                  <a:cubicBezTo>
                    <a:pt x="73" y="94"/>
                    <a:pt x="73" y="94"/>
                    <a:pt x="73" y="94"/>
                  </a:cubicBezTo>
                  <a:cubicBezTo>
                    <a:pt x="70" y="105"/>
                    <a:pt x="68" y="116"/>
                    <a:pt x="68" y="128"/>
                  </a:cubicBezTo>
                  <a:close/>
                  <a:moveTo>
                    <a:pt x="86" y="154"/>
                  </a:moveTo>
                  <a:cubicBezTo>
                    <a:pt x="131" y="154"/>
                    <a:pt x="131" y="154"/>
                    <a:pt x="131" y="154"/>
                  </a:cubicBezTo>
                  <a:cubicBezTo>
                    <a:pt x="131" y="197"/>
                    <a:pt x="131" y="197"/>
                    <a:pt x="131" y="197"/>
                  </a:cubicBezTo>
                  <a:cubicBezTo>
                    <a:pt x="97" y="197"/>
                    <a:pt x="97" y="197"/>
                    <a:pt x="97" y="197"/>
                  </a:cubicBezTo>
                  <a:cubicBezTo>
                    <a:pt x="91" y="183"/>
                    <a:pt x="87" y="169"/>
                    <a:pt x="86" y="154"/>
                  </a:cubicBezTo>
                  <a:close/>
                  <a:moveTo>
                    <a:pt x="131" y="214"/>
                  </a:moveTo>
                  <a:cubicBezTo>
                    <a:pt x="131" y="252"/>
                    <a:pt x="131" y="252"/>
                    <a:pt x="131" y="252"/>
                  </a:cubicBezTo>
                  <a:cubicBezTo>
                    <a:pt x="121" y="240"/>
                    <a:pt x="112" y="227"/>
                    <a:pt x="105" y="214"/>
                  </a:cubicBezTo>
                  <a:lnTo>
                    <a:pt x="131" y="214"/>
                  </a:lnTo>
                  <a:close/>
                  <a:moveTo>
                    <a:pt x="149" y="214"/>
                  </a:moveTo>
                  <a:cubicBezTo>
                    <a:pt x="176" y="214"/>
                    <a:pt x="176" y="214"/>
                    <a:pt x="176" y="214"/>
                  </a:cubicBezTo>
                  <a:cubicBezTo>
                    <a:pt x="169" y="228"/>
                    <a:pt x="160" y="241"/>
                    <a:pt x="149" y="254"/>
                  </a:cubicBezTo>
                  <a:lnTo>
                    <a:pt x="149" y="214"/>
                  </a:lnTo>
                  <a:close/>
                  <a:moveTo>
                    <a:pt x="149" y="197"/>
                  </a:moveTo>
                  <a:cubicBezTo>
                    <a:pt x="149" y="154"/>
                    <a:pt x="149" y="154"/>
                    <a:pt x="149" y="154"/>
                  </a:cubicBezTo>
                  <a:cubicBezTo>
                    <a:pt x="196" y="154"/>
                    <a:pt x="196" y="154"/>
                    <a:pt x="196" y="154"/>
                  </a:cubicBezTo>
                  <a:cubicBezTo>
                    <a:pt x="194" y="169"/>
                    <a:pt x="190" y="183"/>
                    <a:pt x="184" y="197"/>
                  </a:cubicBezTo>
                  <a:lnTo>
                    <a:pt x="149" y="197"/>
                  </a:lnTo>
                  <a:close/>
                  <a:moveTo>
                    <a:pt x="213" y="154"/>
                  </a:moveTo>
                  <a:cubicBezTo>
                    <a:pt x="265" y="154"/>
                    <a:pt x="265" y="154"/>
                    <a:pt x="265" y="154"/>
                  </a:cubicBezTo>
                  <a:cubicBezTo>
                    <a:pt x="263" y="170"/>
                    <a:pt x="259" y="184"/>
                    <a:pt x="252" y="197"/>
                  </a:cubicBezTo>
                  <a:cubicBezTo>
                    <a:pt x="203" y="197"/>
                    <a:pt x="203" y="197"/>
                    <a:pt x="203" y="197"/>
                  </a:cubicBezTo>
                  <a:cubicBezTo>
                    <a:pt x="208" y="183"/>
                    <a:pt x="212" y="169"/>
                    <a:pt x="213" y="154"/>
                  </a:cubicBezTo>
                  <a:close/>
                  <a:moveTo>
                    <a:pt x="214" y="137"/>
                  </a:moveTo>
                  <a:cubicBezTo>
                    <a:pt x="214" y="134"/>
                    <a:pt x="214" y="131"/>
                    <a:pt x="214" y="128"/>
                  </a:cubicBezTo>
                  <a:cubicBezTo>
                    <a:pt x="213" y="116"/>
                    <a:pt x="211" y="105"/>
                    <a:pt x="208" y="94"/>
                  </a:cubicBezTo>
                  <a:cubicBezTo>
                    <a:pt x="257" y="94"/>
                    <a:pt x="257" y="94"/>
                    <a:pt x="257" y="94"/>
                  </a:cubicBezTo>
                  <a:cubicBezTo>
                    <a:pt x="262" y="108"/>
                    <a:pt x="265" y="122"/>
                    <a:pt x="266" y="137"/>
                  </a:cubicBezTo>
                  <a:lnTo>
                    <a:pt x="214" y="137"/>
                  </a:lnTo>
                  <a:close/>
                  <a:moveTo>
                    <a:pt x="248" y="77"/>
                  </a:moveTo>
                  <a:cubicBezTo>
                    <a:pt x="202" y="77"/>
                    <a:pt x="202" y="77"/>
                    <a:pt x="202" y="77"/>
                  </a:cubicBezTo>
                  <a:cubicBezTo>
                    <a:pt x="192" y="52"/>
                    <a:pt x="178" y="32"/>
                    <a:pt x="167" y="19"/>
                  </a:cubicBezTo>
                  <a:cubicBezTo>
                    <a:pt x="201" y="27"/>
                    <a:pt x="230" y="48"/>
                    <a:pt x="248" y="77"/>
                  </a:cubicBezTo>
                  <a:close/>
                  <a:moveTo>
                    <a:pt x="114" y="20"/>
                  </a:moveTo>
                  <a:cubicBezTo>
                    <a:pt x="103" y="33"/>
                    <a:pt x="89" y="52"/>
                    <a:pt x="79" y="77"/>
                  </a:cubicBezTo>
                  <a:cubicBezTo>
                    <a:pt x="35" y="77"/>
                    <a:pt x="35" y="77"/>
                    <a:pt x="35" y="77"/>
                  </a:cubicBezTo>
                  <a:cubicBezTo>
                    <a:pt x="52" y="49"/>
                    <a:pt x="80" y="28"/>
                    <a:pt x="114" y="20"/>
                  </a:cubicBezTo>
                  <a:close/>
                  <a:moveTo>
                    <a:pt x="41" y="214"/>
                  </a:moveTo>
                  <a:cubicBezTo>
                    <a:pt x="86" y="214"/>
                    <a:pt x="86" y="214"/>
                    <a:pt x="86" y="214"/>
                  </a:cubicBezTo>
                  <a:cubicBezTo>
                    <a:pt x="94" y="231"/>
                    <a:pt x="105" y="247"/>
                    <a:pt x="118" y="263"/>
                  </a:cubicBezTo>
                  <a:cubicBezTo>
                    <a:pt x="86" y="257"/>
                    <a:pt x="60" y="239"/>
                    <a:pt x="41" y="214"/>
                  </a:cubicBezTo>
                  <a:close/>
                  <a:moveTo>
                    <a:pt x="164" y="263"/>
                  </a:moveTo>
                  <a:cubicBezTo>
                    <a:pt x="177" y="247"/>
                    <a:pt x="188" y="231"/>
                    <a:pt x="196" y="214"/>
                  </a:cubicBezTo>
                  <a:cubicBezTo>
                    <a:pt x="242" y="214"/>
                    <a:pt x="242" y="214"/>
                    <a:pt x="242" y="214"/>
                  </a:cubicBezTo>
                  <a:cubicBezTo>
                    <a:pt x="223" y="240"/>
                    <a:pt x="196" y="258"/>
                    <a:pt x="164" y="2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351"/>
            <p:cNvSpPr>
              <a:spLocks noEditPoints="1"/>
            </p:cNvSpPr>
            <p:nvPr/>
          </p:nvSpPr>
          <p:spPr bwMode="auto">
            <a:xfrm>
              <a:off x="1858963" y="4198938"/>
              <a:ext cx="352425" cy="260350"/>
            </a:xfrm>
            <a:custGeom>
              <a:avLst/>
              <a:gdLst>
                <a:gd name="T0" fmla="*/ 757 w 890"/>
                <a:gd name="T1" fmla="*/ 359 h 656"/>
                <a:gd name="T2" fmla="*/ 757 w 890"/>
                <a:gd name="T3" fmla="*/ 51 h 656"/>
                <a:gd name="T4" fmla="*/ 757 w 890"/>
                <a:gd name="T5" fmla="*/ 51 h 656"/>
                <a:gd name="T6" fmla="*/ 757 w 890"/>
                <a:gd name="T7" fmla="*/ 0 h 656"/>
                <a:gd name="T8" fmla="*/ 0 w 890"/>
                <a:gd name="T9" fmla="*/ 0 h 656"/>
                <a:gd name="T10" fmla="*/ 0 w 890"/>
                <a:gd name="T11" fmla="*/ 51 h 656"/>
                <a:gd name="T12" fmla="*/ 0 w 890"/>
                <a:gd name="T13" fmla="*/ 51 h 656"/>
                <a:gd name="T14" fmla="*/ 0 w 890"/>
                <a:gd name="T15" fmla="*/ 553 h 656"/>
                <a:gd name="T16" fmla="*/ 597 w 890"/>
                <a:gd name="T17" fmla="*/ 553 h 656"/>
                <a:gd name="T18" fmla="*/ 740 w 890"/>
                <a:gd name="T19" fmla="*/ 656 h 656"/>
                <a:gd name="T20" fmla="*/ 890 w 890"/>
                <a:gd name="T21" fmla="*/ 507 h 656"/>
                <a:gd name="T22" fmla="*/ 757 w 890"/>
                <a:gd name="T23" fmla="*/ 359 h 656"/>
                <a:gd name="T24" fmla="*/ 696 w 890"/>
                <a:gd name="T25" fmla="*/ 29 h 656"/>
                <a:gd name="T26" fmla="*/ 722 w 890"/>
                <a:gd name="T27" fmla="*/ 29 h 656"/>
                <a:gd name="T28" fmla="*/ 722 w 890"/>
                <a:gd name="T29" fmla="*/ 56 h 656"/>
                <a:gd name="T30" fmla="*/ 696 w 890"/>
                <a:gd name="T31" fmla="*/ 56 h 656"/>
                <a:gd name="T32" fmla="*/ 696 w 890"/>
                <a:gd name="T33" fmla="*/ 29 h 656"/>
                <a:gd name="T34" fmla="*/ 35 w 890"/>
                <a:gd name="T35" fmla="*/ 35 h 656"/>
                <a:gd name="T36" fmla="*/ 288 w 890"/>
                <a:gd name="T37" fmla="*/ 35 h 656"/>
                <a:gd name="T38" fmla="*/ 288 w 890"/>
                <a:gd name="T39" fmla="*/ 51 h 656"/>
                <a:gd name="T40" fmla="*/ 35 w 890"/>
                <a:gd name="T41" fmla="*/ 51 h 656"/>
                <a:gd name="T42" fmla="*/ 35 w 890"/>
                <a:gd name="T43" fmla="*/ 35 h 656"/>
                <a:gd name="T44" fmla="*/ 35 w 890"/>
                <a:gd name="T45" fmla="*/ 519 h 656"/>
                <a:gd name="T46" fmla="*/ 35 w 890"/>
                <a:gd name="T47" fmla="*/ 85 h 656"/>
                <a:gd name="T48" fmla="*/ 722 w 890"/>
                <a:gd name="T49" fmla="*/ 85 h 656"/>
                <a:gd name="T50" fmla="*/ 722 w 890"/>
                <a:gd name="T51" fmla="*/ 359 h 656"/>
                <a:gd name="T52" fmla="*/ 590 w 890"/>
                <a:gd name="T53" fmla="*/ 507 h 656"/>
                <a:gd name="T54" fmla="*/ 590 w 890"/>
                <a:gd name="T55" fmla="*/ 519 h 656"/>
                <a:gd name="T56" fmla="*/ 35 w 890"/>
                <a:gd name="T57" fmla="*/ 519 h 656"/>
                <a:gd name="T58" fmla="*/ 740 w 890"/>
                <a:gd name="T59" fmla="*/ 622 h 656"/>
                <a:gd name="T60" fmla="*/ 624 w 890"/>
                <a:gd name="T61" fmla="*/ 507 h 656"/>
                <a:gd name="T62" fmla="*/ 740 w 890"/>
                <a:gd name="T63" fmla="*/ 392 h 656"/>
                <a:gd name="T64" fmla="*/ 855 w 890"/>
                <a:gd name="T65" fmla="*/ 507 h 656"/>
                <a:gd name="T66" fmla="*/ 740 w 890"/>
                <a:gd name="T67" fmla="*/ 622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90" h="656">
                  <a:moveTo>
                    <a:pt x="757" y="359"/>
                  </a:moveTo>
                  <a:cubicBezTo>
                    <a:pt x="757" y="51"/>
                    <a:pt x="757" y="51"/>
                    <a:pt x="757" y="51"/>
                  </a:cubicBezTo>
                  <a:cubicBezTo>
                    <a:pt x="757" y="51"/>
                    <a:pt x="757" y="51"/>
                    <a:pt x="757" y="51"/>
                  </a:cubicBezTo>
                  <a:cubicBezTo>
                    <a:pt x="757" y="0"/>
                    <a:pt x="757" y="0"/>
                    <a:pt x="75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53"/>
                    <a:pt x="0" y="553"/>
                    <a:pt x="0" y="553"/>
                  </a:cubicBezTo>
                  <a:cubicBezTo>
                    <a:pt x="597" y="553"/>
                    <a:pt x="597" y="553"/>
                    <a:pt x="597" y="553"/>
                  </a:cubicBezTo>
                  <a:cubicBezTo>
                    <a:pt x="617" y="613"/>
                    <a:pt x="673" y="656"/>
                    <a:pt x="740" y="656"/>
                  </a:cubicBezTo>
                  <a:cubicBezTo>
                    <a:pt x="822" y="656"/>
                    <a:pt x="890" y="589"/>
                    <a:pt x="890" y="507"/>
                  </a:cubicBezTo>
                  <a:cubicBezTo>
                    <a:pt x="890" y="430"/>
                    <a:pt x="832" y="367"/>
                    <a:pt x="757" y="359"/>
                  </a:cubicBezTo>
                  <a:moveTo>
                    <a:pt x="696" y="29"/>
                  </a:moveTo>
                  <a:cubicBezTo>
                    <a:pt x="722" y="29"/>
                    <a:pt x="722" y="29"/>
                    <a:pt x="722" y="29"/>
                  </a:cubicBezTo>
                  <a:cubicBezTo>
                    <a:pt x="722" y="56"/>
                    <a:pt x="722" y="56"/>
                    <a:pt x="722" y="56"/>
                  </a:cubicBezTo>
                  <a:cubicBezTo>
                    <a:pt x="696" y="56"/>
                    <a:pt x="696" y="56"/>
                    <a:pt x="696" y="56"/>
                  </a:cubicBezTo>
                  <a:cubicBezTo>
                    <a:pt x="696" y="29"/>
                    <a:pt x="696" y="29"/>
                    <a:pt x="696" y="29"/>
                  </a:cubicBezTo>
                  <a:moveTo>
                    <a:pt x="35" y="35"/>
                  </a:moveTo>
                  <a:cubicBezTo>
                    <a:pt x="288" y="35"/>
                    <a:pt x="288" y="35"/>
                    <a:pt x="288" y="35"/>
                  </a:cubicBezTo>
                  <a:cubicBezTo>
                    <a:pt x="288" y="51"/>
                    <a:pt x="288" y="51"/>
                    <a:pt x="288" y="51"/>
                  </a:cubicBezTo>
                  <a:cubicBezTo>
                    <a:pt x="35" y="51"/>
                    <a:pt x="35" y="51"/>
                    <a:pt x="35" y="51"/>
                  </a:cubicBezTo>
                  <a:cubicBezTo>
                    <a:pt x="35" y="35"/>
                    <a:pt x="35" y="35"/>
                    <a:pt x="35" y="35"/>
                  </a:cubicBezTo>
                  <a:moveTo>
                    <a:pt x="35" y="519"/>
                  </a:moveTo>
                  <a:cubicBezTo>
                    <a:pt x="35" y="85"/>
                    <a:pt x="35" y="85"/>
                    <a:pt x="35" y="85"/>
                  </a:cubicBezTo>
                  <a:cubicBezTo>
                    <a:pt x="722" y="85"/>
                    <a:pt x="722" y="85"/>
                    <a:pt x="722" y="85"/>
                  </a:cubicBezTo>
                  <a:cubicBezTo>
                    <a:pt x="722" y="359"/>
                    <a:pt x="722" y="359"/>
                    <a:pt x="722" y="359"/>
                  </a:cubicBezTo>
                  <a:cubicBezTo>
                    <a:pt x="648" y="367"/>
                    <a:pt x="590" y="430"/>
                    <a:pt x="590" y="507"/>
                  </a:cubicBezTo>
                  <a:cubicBezTo>
                    <a:pt x="590" y="511"/>
                    <a:pt x="590" y="515"/>
                    <a:pt x="590" y="519"/>
                  </a:cubicBezTo>
                  <a:cubicBezTo>
                    <a:pt x="35" y="519"/>
                    <a:pt x="35" y="519"/>
                    <a:pt x="35" y="519"/>
                  </a:cubicBezTo>
                  <a:moveTo>
                    <a:pt x="740" y="622"/>
                  </a:moveTo>
                  <a:cubicBezTo>
                    <a:pt x="676" y="622"/>
                    <a:pt x="624" y="570"/>
                    <a:pt x="624" y="507"/>
                  </a:cubicBezTo>
                  <a:cubicBezTo>
                    <a:pt x="624" y="444"/>
                    <a:pt x="676" y="392"/>
                    <a:pt x="740" y="392"/>
                  </a:cubicBezTo>
                  <a:cubicBezTo>
                    <a:pt x="803" y="392"/>
                    <a:pt x="855" y="444"/>
                    <a:pt x="855" y="507"/>
                  </a:cubicBezTo>
                  <a:cubicBezTo>
                    <a:pt x="855" y="570"/>
                    <a:pt x="803" y="622"/>
                    <a:pt x="740" y="6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352"/>
            <p:cNvSpPr>
              <a:spLocks noEditPoints="1"/>
            </p:cNvSpPr>
            <p:nvPr/>
          </p:nvSpPr>
          <p:spPr bwMode="auto">
            <a:xfrm>
              <a:off x="2133600" y="4371975"/>
              <a:ext cx="34925" cy="49213"/>
            </a:xfrm>
            <a:custGeom>
              <a:avLst/>
              <a:gdLst>
                <a:gd name="T0" fmla="*/ 80 w 87"/>
                <a:gd name="T1" fmla="*/ 36 h 124"/>
                <a:gd name="T2" fmla="*/ 69 w 87"/>
                <a:gd name="T3" fmla="*/ 10 h 124"/>
                <a:gd name="T4" fmla="*/ 44 w 87"/>
                <a:gd name="T5" fmla="*/ 0 h 124"/>
                <a:gd name="T6" fmla="*/ 44 w 87"/>
                <a:gd name="T7" fmla="*/ 0 h 124"/>
                <a:gd name="T8" fmla="*/ 8 w 87"/>
                <a:gd name="T9" fmla="*/ 36 h 124"/>
                <a:gd name="T10" fmla="*/ 8 w 87"/>
                <a:gd name="T11" fmla="*/ 54 h 124"/>
                <a:gd name="T12" fmla="*/ 0 w 87"/>
                <a:gd name="T13" fmla="*/ 54 h 124"/>
                <a:gd name="T14" fmla="*/ 0 w 87"/>
                <a:gd name="T15" fmla="*/ 124 h 124"/>
                <a:gd name="T16" fmla="*/ 87 w 87"/>
                <a:gd name="T17" fmla="*/ 124 h 124"/>
                <a:gd name="T18" fmla="*/ 87 w 87"/>
                <a:gd name="T19" fmla="*/ 54 h 124"/>
                <a:gd name="T20" fmla="*/ 80 w 87"/>
                <a:gd name="T21" fmla="*/ 54 h 124"/>
                <a:gd name="T22" fmla="*/ 80 w 87"/>
                <a:gd name="T23" fmla="*/ 36 h 124"/>
                <a:gd name="T24" fmla="*/ 67 w 87"/>
                <a:gd name="T25" fmla="*/ 54 h 124"/>
                <a:gd name="T26" fmla="*/ 21 w 87"/>
                <a:gd name="T27" fmla="*/ 54 h 124"/>
                <a:gd name="T28" fmla="*/ 21 w 87"/>
                <a:gd name="T29" fmla="*/ 36 h 124"/>
                <a:gd name="T30" fmla="*/ 44 w 87"/>
                <a:gd name="T31" fmla="*/ 13 h 124"/>
                <a:gd name="T32" fmla="*/ 60 w 87"/>
                <a:gd name="T33" fmla="*/ 19 h 124"/>
                <a:gd name="T34" fmla="*/ 67 w 87"/>
                <a:gd name="T35" fmla="*/ 36 h 124"/>
                <a:gd name="T36" fmla="*/ 67 w 87"/>
                <a:gd name="T37" fmla="*/ 5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124">
                  <a:moveTo>
                    <a:pt x="80" y="36"/>
                  </a:moveTo>
                  <a:cubicBezTo>
                    <a:pt x="80" y="26"/>
                    <a:pt x="76" y="17"/>
                    <a:pt x="69" y="10"/>
                  </a:cubicBezTo>
                  <a:cubicBezTo>
                    <a:pt x="62" y="3"/>
                    <a:pt x="53" y="0"/>
                    <a:pt x="4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24" y="0"/>
                    <a:pt x="8" y="16"/>
                    <a:pt x="8" y="36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87" y="124"/>
                    <a:pt x="87" y="124"/>
                    <a:pt x="87" y="12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0" y="36"/>
                    <a:pt x="80" y="36"/>
                    <a:pt x="80" y="36"/>
                  </a:cubicBezTo>
                  <a:moveTo>
                    <a:pt x="67" y="54"/>
                  </a:moveTo>
                  <a:cubicBezTo>
                    <a:pt x="21" y="54"/>
                    <a:pt x="21" y="54"/>
                    <a:pt x="21" y="54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23"/>
                    <a:pt x="31" y="13"/>
                    <a:pt x="44" y="13"/>
                  </a:cubicBezTo>
                  <a:cubicBezTo>
                    <a:pt x="50" y="13"/>
                    <a:pt x="56" y="15"/>
                    <a:pt x="60" y="19"/>
                  </a:cubicBezTo>
                  <a:cubicBezTo>
                    <a:pt x="64" y="24"/>
                    <a:pt x="67" y="30"/>
                    <a:pt x="67" y="36"/>
                  </a:cubicBezTo>
                  <a:cubicBezTo>
                    <a:pt x="67" y="54"/>
                    <a:pt x="67" y="54"/>
                    <a:pt x="67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353"/>
            <p:cNvSpPr>
              <a:spLocks/>
            </p:cNvSpPr>
            <p:nvPr/>
          </p:nvSpPr>
          <p:spPr bwMode="auto">
            <a:xfrm>
              <a:off x="2159000" y="4379913"/>
              <a:ext cx="1588" cy="14288"/>
            </a:xfrm>
            <a:custGeom>
              <a:avLst/>
              <a:gdLst>
                <a:gd name="T0" fmla="*/ 0 w 6"/>
                <a:gd name="T1" fmla="*/ 0 h 33"/>
                <a:gd name="T2" fmla="*/ 0 w 6"/>
                <a:gd name="T3" fmla="*/ 33 h 33"/>
                <a:gd name="T4" fmla="*/ 6 w 6"/>
                <a:gd name="T5" fmla="*/ 33 h 33"/>
                <a:gd name="T6" fmla="*/ 6 w 6"/>
                <a:gd name="T7" fmla="*/ 15 h 33"/>
                <a:gd name="T8" fmla="*/ 6 w 6"/>
                <a:gd name="T9" fmla="*/ 15 h 33"/>
                <a:gd name="T10" fmla="*/ 0 w 6"/>
                <a:gd name="T11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0" y="33"/>
                    <a:pt x="0" y="33"/>
                    <a:pt x="0" y="33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15"/>
                    <a:pt x="6" y="15"/>
                    <a:pt x="6" y="15"/>
                  </a:cubicBezTo>
                  <a:cubicBezTo>
                    <a:pt x="6" y="9"/>
                    <a:pt x="4" y="4"/>
                    <a:pt x="0" y="0"/>
                  </a:cubicBezTo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354"/>
            <p:cNvSpPr>
              <a:spLocks/>
            </p:cNvSpPr>
            <p:nvPr/>
          </p:nvSpPr>
          <p:spPr bwMode="auto">
            <a:xfrm>
              <a:off x="2159000" y="4386263"/>
              <a:ext cx="1588" cy="7938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0 h 5"/>
                <a:gd name="T4" fmla="*/ 1 w 1"/>
                <a:gd name="T5" fmla="*/ 5 h 5"/>
                <a:gd name="T6" fmla="*/ 0 w 1"/>
                <a:gd name="T7" fmla="*/ 5 h 5"/>
                <a:gd name="T8" fmla="*/ 0 w 1"/>
                <a:gd name="T9" fmla="*/ 5 h 5"/>
                <a:gd name="T10" fmla="*/ 1 w 1"/>
                <a:gd name="T11" fmla="*/ 5 h 5"/>
                <a:gd name="T12" fmla="*/ 1 w 1"/>
                <a:gd name="T13" fmla="*/ 0 h 5"/>
                <a:gd name="T14" fmla="*/ 1 w 1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lnTo>
                    <a:pt x="1" y="0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355"/>
            <p:cNvSpPr>
              <a:spLocks/>
            </p:cNvSpPr>
            <p:nvPr/>
          </p:nvSpPr>
          <p:spPr bwMode="auto">
            <a:xfrm>
              <a:off x="2159000" y="4386263"/>
              <a:ext cx="1588" cy="7938"/>
            </a:xfrm>
            <a:custGeom>
              <a:avLst/>
              <a:gdLst>
                <a:gd name="T0" fmla="*/ 1 w 1"/>
                <a:gd name="T1" fmla="*/ 0 h 5"/>
                <a:gd name="T2" fmla="*/ 1 w 1"/>
                <a:gd name="T3" fmla="*/ 0 h 5"/>
                <a:gd name="T4" fmla="*/ 1 w 1"/>
                <a:gd name="T5" fmla="*/ 5 h 5"/>
                <a:gd name="T6" fmla="*/ 0 w 1"/>
                <a:gd name="T7" fmla="*/ 5 h 5"/>
                <a:gd name="T8" fmla="*/ 0 w 1"/>
                <a:gd name="T9" fmla="*/ 5 h 5"/>
                <a:gd name="T10" fmla="*/ 1 w 1"/>
                <a:gd name="T11" fmla="*/ 5 h 5"/>
                <a:gd name="T12" fmla="*/ 1 w 1"/>
                <a:gd name="T13" fmla="*/ 0 h 5"/>
                <a:gd name="T14" fmla="*/ 1 w 1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" h="5">
                  <a:moveTo>
                    <a:pt x="1" y="0"/>
                  </a:moveTo>
                  <a:lnTo>
                    <a:pt x="1" y="0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1" y="0"/>
                  </a:lnTo>
                  <a:lnTo>
                    <a:pt x="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356"/>
            <p:cNvSpPr>
              <a:spLocks/>
            </p:cNvSpPr>
            <p:nvPr/>
          </p:nvSpPr>
          <p:spPr bwMode="auto">
            <a:xfrm>
              <a:off x="1858963" y="4198938"/>
              <a:ext cx="423863" cy="365125"/>
            </a:xfrm>
            <a:custGeom>
              <a:avLst/>
              <a:gdLst>
                <a:gd name="T0" fmla="*/ 757 w 1071"/>
                <a:gd name="T1" fmla="*/ 0 h 918"/>
                <a:gd name="T2" fmla="*/ 757 w 1071"/>
                <a:gd name="T3" fmla="*/ 51 h 918"/>
                <a:gd name="T4" fmla="*/ 757 w 1071"/>
                <a:gd name="T5" fmla="*/ 51 h 918"/>
                <a:gd name="T6" fmla="*/ 757 w 1071"/>
                <a:gd name="T7" fmla="*/ 51 h 918"/>
                <a:gd name="T8" fmla="*/ 757 w 1071"/>
                <a:gd name="T9" fmla="*/ 131 h 918"/>
                <a:gd name="T10" fmla="*/ 757 w 1071"/>
                <a:gd name="T11" fmla="*/ 359 h 918"/>
                <a:gd name="T12" fmla="*/ 890 w 1071"/>
                <a:gd name="T13" fmla="*/ 500 h 918"/>
                <a:gd name="T14" fmla="*/ 890 w 1071"/>
                <a:gd name="T15" fmla="*/ 500 h 918"/>
                <a:gd name="T16" fmla="*/ 890 w 1071"/>
                <a:gd name="T17" fmla="*/ 503 h 918"/>
                <a:gd name="T18" fmla="*/ 890 w 1071"/>
                <a:gd name="T19" fmla="*/ 504 h 918"/>
                <a:gd name="T20" fmla="*/ 890 w 1071"/>
                <a:gd name="T21" fmla="*/ 505 h 918"/>
                <a:gd name="T22" fmla="*/ 890 w 1071"/>
                <a:gd name="T23" fmla="*/ 506 h 918"/>
                <a:gd name="T24" fmla="*/ 890 w 1071"/>
                <a:gd name="T25" fmla="*/ 507 h 918"/>
                <a:gd name="T26" fmla="*/ 890 w 1071"/>
                <a:gd name="T27" fmla="*/ 507 h 918"/>
                <a:gd name="T28" fmla="*/ 890 w 1071"/>
                <a:gd name="T29" fmla="*/ 507 h 918"/>
                <a:gd name="T30" fmla="*/ 890 w 1071"/>
                <a:gd name="T31" fmla="*/ 507 h 918"/>
                <a:gd name="T32" fmla="*/ 890 w 1071"/>
                <a:gd name="T33" fmla="*/ 507 h 918"/>
                <a:gd name="T34" fmla="*/ 742 w 1071"/>
                <a:gd name="T35" fmla="*/ 656 h 918"/>
                <a:gd name="T36" fmla="*/ 740 w 1071"/>
                <a:gd name="T37" fmla="*/ 656 h 918"/>
                <a:gd name="T38" fmla="*/ 740 w 1071"/>
                <a:gd name="T39" fmla="*/ 656 h 918"/>
                <a:gd name="T40" fmla="*/ 598 w 1071"/>
                <a:gd name="T41" fmla="*/ 557 h 918"/>
                <a:gd name="T42" fmla="*/ 597 w 1071"/>
                <a:gd name="T43" fmla="*/ 553 h 918"/>
                <a:gd name="T44" fmla="*/ 0 w 1071"/>
                <a:gd name="T45" fmla="*/ 553 h 918"/>
                <a:gd name="T46" fmla="*/ 363 w 1071"/>
                <a:gd name="T47" fmla="*/ 918 h 918"/>
                <a:gd name="T48" fmla="*/ 1071 w 1071"/>
                <a:gd name="T49" fmla="*/ 918 h 918"/>
                <a:gd name="T50" fmla="*/ 1071 w 1071"/>
                <a:gd name="T51" fmla="*/ 309 h 918"/>
                <a:gd name="T52" fmla="*/ 757 w 1071"/>
                <a:gd name="T53" fmla="*/ 0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1" h="918">
                  <a:moveTo>
                    <a:pt x="757" y="0"/>
                  </a:moveTo>
                  <a:cubicBezTo>
                    <a:pt x="757" y="51"/>
                    <a:pt x="757" y="51"/>
                    <a:pt x="757" y="51"/>
                  </a:cubicBezTo>
                  <a:cubicBezTo>
                    <a:pt x="757" y="51"/>
                    <a:pt x="757" y="51"/>
                    <a:pt x="757" y="51"/>
                  </a:cubicBezTo>
                  <a:cubicBezTo>
                    <a:pt x="757" y="51"/>
                    <a:pt x="757" y="51"/>
                    <a:pt x="757" y="51"/>
                  </a:cubicBezTo>
                  <a:cubicBezTo>
                    <a:pt x="757" y="131"/>
                    <a:pt x="757" y="131"/>
                    <a:pt x="757" y="131"/>
                  </a:cubicBezTo>
                  <a:cubicBezTo>
                    <a:pt x="757" y="359"/>
                    <a:pt x="757" y="359"/>
                    <a:pt x="757" y="359"/>
                  </a:cubicBezTo>
                  <a:cubicBezTo>
                    <a:pt x="829" y="367"/>
                    <a:pt x="886" y="427"/>
                    <a:pt x="890" y="500"/>
                  </a:cubicBezTo>
                  <a:cubicBezTo>
                    <a:pt x="890" y="500"/>
                    <a:pt x="890" y="500"/>
                    <a:pt x="890" y="500"/>
                  </a:cubicBezTo>
                  <a:cubicBezTo>
                    <a:pt x="890" y="501"/>
                    <a:pt x="890" y="502"/>
                    <a:pt x="890" y="503"/>
                  </a:cubicBezTo>
                  <a:cubicBezTo>
                    <a:pt x="890" y="503"/>
                    <a:pt x="890" y="503"/>
                    <a:pt x="890" y="504"/>
                  </a:cubicBezTo>
                  <a:cubicBezTo>
                    <a:pt x="890" y="504"/>
                    <a:pt x="890" y="504"/>
                    <a:pt x="890" y="505"/>
                  </a:cubicBezTo>
                  <a:cubicBezTo>
                    <a:pt x="890" y="505"/>
                    <a:pt x="890" y="506"/>
                    <a:pt x="890" y="506"/>
                  </a:cubicBezTo>
                  <a:cubicBezTo>
                    <a:pt x="890" y="506"/>
                    <a:pt x="890" y="507"/>
                    <a:pt x="890" y="507"/>
                  </a:cubicBezTo>
                  <a:cubicBezTo>
                    <a:pt x="890" y="507"/>
                    <a:pt x="890" y="507"/>
                    <a:pt x="890" y="507"/>
                  </a:cubicBezTo>
                  <a:cubicBezTo>
                    <a:pt x="890" y="507"/>
                    <a:pt x="890" y="507"/>
                    <a:pt x="890" y="507"/>
                  </a:cubicBezTo>
                  <a:cubicBezTo>
                    <a:pt x="890" y="507"/>
                    <a:pt x="890" y="507"/>
                    <a:pt x="890" y="507"/>
                  </a:cubicBezTo>
                  <a:cubicBezTo>
                    <a:pt x="890" y="507"/>
                    <a:pt x="890" y="507"/>
                    <a:pt x="890" y="507"/>
                  </a:cubicBezTo>
                  <a:cubicBezTo>
                    <a:pt x="890" y="589"/>
                    <a:pt x="824" y="655"/>
                    <a:pt x="742" y="656"/>
                  </a:cubicBezTo>
                  <a:cubicBezTo>
                    <a:pt x="741" y="656"/>
                    <a:pt x="741" y="656"/>
                    <a:pt x="740" y="656"/>
                  </a:cubicBezTo>
                  <a:cubicBezTo>
                    <a:pt x="740" y="656"/>
                    <a:pt x="740" y="656"/>
                    <a:pt x="740" y="656"/>
                  </a:cubicBezTo>
                  <a:cubicBezTo>
                    <a:pt x="674" y="656"/>
                    <a:pt x="619" y="615"/>
                    <a:pt x="598" y="557"/>
                  </a:cubicBezTo>
                  <a:cubicBezTo>
                    <a:pt x="598" y="556"/>
                    <a:pt x="598" y="554"/>
                    <a:pt x="597" y="553"/>
                  </a:cubicBezTo>
                  <a:cubicBezTo>
                    <a:pt x="0" y="553"/>
                    <a:pt x="0" y="553"/>
                    <a:pt x="0" y="553"/>
                  </a:cubicBezTo>
                  <a:cubicBezTo>
                    <a:pt x="363" y="918"/>
                    <a:pt x="363" y="918"/>
                    <a:pt x="363" y="918"/>
                  </a:cubicBezTo>
                  <a:cubicBezTo>
                    <a:pt x="1071" y="918"/>
                    <a:pt x="1071" y="918"/>
                    <a:pt x="1071" y="918"/>
                  </a:cubicBezTo>
                  <a:cubicBezTo>
                    <a:pt x="1071" y="309"/>
                    <a:pt x="1071" y="309"/>
                    <a:pt x="1071" y="309"/>
                  </a:cubicBezTo>
                  <a:cubicBezTo>
                    <a:pt x="757" y="0"/>
                    <a:pt x="757" y="0"/>
                    <a:pt x="757" y="0"/>
                  </a:cubicBezTo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357"/>
            <p:cNvSpPr>
              <a:spLocks noEditPoints="1"/>
            </p:cNvSpPr>
            <p:nvPr/>
          </p:nvSpPr>
          <p:spPr bwMode="auto">
            <a:xfrm>
              <a:off x="1858963" y="4219575"/>
              <a:ext cx="352425" cy="239713"/>
            </a:xfrm>
            <a:custGeom>
              <a:avLst/>
              <a:gdLst>
                <a:gd name="T0" fmla="*/ 742 w 890"/>
                <a:gd name="T1" fmla="*/ 605 h 605"/>
                <a:gd name="T2" fmla="*/ 740 w 890"/>
                <a:gd name="T3" fmla="*/ 605 h 605"/>
                <a:gd name="T4" fmla="*/ 740 w 890"/>
                <a:gd name="T5" fmla="*/ 605 h 605"/>
                <a:gd name="T6" fmla="*/ 740 w 890"/>
                <a:gd name="T7" fmla="*/ 605 h 605"/>
                <a:gd name="T8" fmla="*/ 742 w 890"/>
                <a:gd name="T9" fmla="*/ 605 h 605"/>
                <a:gd name="T10" fmla="*/ 597 w 890"/>
                <a:gd name="T11" fmla="*/ 502 h 605"/>
                <a:gd name="T12" fmla="*/ 0 w 890"/>
                <a:gd name="T13" fmla="*/ 502 h 605"/>
                <a:gd name="T14" fmla="*/ 597 w 890"/>
                <a:gd name="T15" fmla="*/ 502 h 605"/>
                <a:gd name="T16" fmla="*/ 598 w 890"/>
                <a:gd name="T17" fmla="*/ 506 h 605"/>
                <a:gd name="T18" fmla="*/ 597 w 890"/>
                <a:gd name="T19" fmla="*/ 502 h 605"/>
                <a:gd name="T20" fmla="*/ 890 w 890"/>
                <a:gd name="T21" fmla="*/ 456 h 605"/>
                <a:gd name="T22" fmla="*/ 890 w 890"/>
                <a:gd name="T23" fmla="*/ 456 h 605"/>
                <a:gd name="T24" fmla="*/ 890 w 890"/>
                <a:gd name="T25" fmla="*/ 456 h 605"/>
                <a:gd name="T26" fmla="*/ 890 w 890"/>
                <a:gd name="T27" fmla="*/ 456 h 605"/>
                <a:gd name="T28" fmla="*/ 890 w 890"/>
                <a:gd name="T29" fmla="*/ 455 h 605"/>
                <a:gd name="T30" fmla="*/ 890 w 890"/>
                <a:gd name="T31" fmla="*/ 456 h 605"/>
                <a:gd name="T32" fmla="*/ 890 w 890"/>
                <a:gd name="T33" fmla="*/ 455 h 605"/>
                <a:gd name="T34" fmla="*/ 890 w 890"/>
                <a:gd name="T35" fmla="*/ 453 h 605"/>
                <a:gd name="T36" fmla="*/ 890 w 890"/>
                <a:gd name="T37" fmla="*/ 454 h 605"/>
                <a:gd name="T38" fmla="*/ 890 w 890"/>
                <a:gd name="T39" fmla="*/ 453 h 605"/>
                <a:gd name="T40" fmla="*/ 890 w 890"/>
                <a:gd name="T41" fmla="*/ 449 h 605"/>
                <a:gd name="T42" fmla="*/ 890 w 890"/>
                <a:gd name="T43" fmla="*/ 452 h 605"/>
                <a:gd name="T44" fmla="*/ 890 w 890"/>
                <a:gd name="T45" fmla="*/ 449 h 605"/>
                <a:gd name="T46" fmla="*/ 757 w 890"/>
                <a:gd name="T47" fmla="*/ 308 h 605"/>
                <a:gd name="T48" fmla="*/ 757 w 890"/>
                <a:gd name="T49" fmla="*/ 308 h 605"/>
                <a:gd name="T50" fmla="*/ 890 w 890"/>
                <a:gd name="T51" fmla="*/ 449 h 605"/>
                <a:gd name="T52" fmla="*/ 757 w 890"/>
                <a:gd name="T53" fmla="*/ 308 h 605"/>
                <a:gd name="T54" fmla="*/ 757 w 890"/>
                <a:gd name="T55" fmla="*/ 0 h 605"/>
                <a:gd name="T56" fmla="*/ 757 w 890"/>
                <a:gd name="T57" fmla="*/ 0 h 605"/>
                <a:gd name="T58" fmla="*/ 757 w 890"/>
                <a:gd name="T59" fmla="*/ 0 h 605"/>
                <a:gd name="T60" fmla="*/ 757 w 890"/>
                <a:gd name="T61" fmla="*/ 0 h 605"/>
                <a:gd name="T62" fmla="*/ 757 w 890"/>
                <a:gd name="T63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0" h="605">
                  <a:moveTo>
                    <a:pt x="742" y="605"/>
                  </a:moveTo>
                  <a:cubicBezTo>
                    <a:pt x="741" y="605"/>
                    <a:pt x="741" y="605"/>
                    <a:pt x="740" y="605"/>
                  </a:cubicBezTo>
                  <a:cubicBezTo>
                    <a:pt x="740" y="605"/>
                    <a:pt x="740" y="605"/>
                    <a:pt x="740" y="605"/>
                  </a:cubicBezTo>
                  <a:cubicBezTo>
                    <a:pt x="740" y="605"/>
                    <a:pt x="740" y="605"/>
                    <a:pt x="740" y="605"/>
                  </a:cubicBezTo>
                  <a:cubicBezTo>
                    <a:pt x="741" y="605"/>
                    <a:pt x="741" y="605"/>
                    <a:pt x="742" y="605"/>
                  </a:cubicBezTo>
                  <a:moveTo>
                    <a:pt x="597" y="502"/>
                  </a:moveTo>
                  <a:cubicBezTo>
                    <a:pt x="0" y="502"/>
                    <a:pt x="0" y="502"/>
                    <a:pt x="0" y="502"/>
                  </a:cubicBezTo>
                  <a:cubicBezTo>
                    <a:pt x="597" y="502"/>
                    <a:pt x="597" y="502"/>
                    <a:pt x="597" y="502"/>
                  </a:cubicBezTo>
                  <a:cubicBezTo>
                    <a:pt x="598" y="503"/>
                    <a:pt x="598" y="505"/>
                    <a:pt x="598" y="506"/>
                  </a:cubicBezTo>
                  <a:cubicBezTo>
                    <a:pt x="598" y="505"/>
                    <a:pt x="598" y="503"/>
                    <a:pt x="597" y="502"/>
                  </a:cubicBezTo>
                  <a:moveTo>
                    <a:pt x="890" y="456"/>
                  </a:moveTo>
                  <a:cubicBezTo>
                    <a:pt x="890" y="456"/>
                    <a:pt x="890" y="456"/>
                    <a:pt x="890" y="456"/>
                  </a:cubicBezTo>
                  <a:cubicBezTo>
                    <a:pt x="890" y="456"/>
                    <a:pt x="890" y="456"/>
                    <a:pt x="890" y="456"/>
                  </a:cubicBezTo>
                  <a:cubicBezTo>
                    <a:pt x="890" y="456"/>
                    <a:pt x="890" y="456"/>
                    <a:pt x="890" y="456"/>
                  </a:cubicBezTo>
                  <a:moveTo>
                    <a:pt x="890" y="455"/>
                  </a:moveTo>
                  <a:cubicBezTo>
                    <a:pt x="890" y="455"/>
                    <a:pt x="890" y="456"/>
                    <a:pt x="890" y="456"/>
                  </a:cubicBezTo>
                  <a:cubicBezTo>
                    <a:pt x="890" y="456"/>
                    <a:pt x="890" y="455"/>
                    <a:pt x="890" y="455"/>
                  </a:cubicBezTo>
                  <a:moveTo>
                    <a:pt x="890" y="453"/>
                  </a:moveTo>
                  <a:cubicBezTo>
                    <a:pt x="890" y="453"/>
                    <a:pt x="890" y="453"/>
                    <a:pt x="890" y="454"/>
                  </a:cubicBezTo>
                  <a:cubicBezTo>
                    <a:pt x="890" y="453"/>
                    <a:pt x="890" y="453"/>
                    <a:pt x="890" y="453"/>
                  </a:cubicBezTo>
                  <a:moveTo>
                    <a:pt x="890" y="449"/>
                  </a:moveTo>
                  <a:cubicBezTo>
                    <a:pt x="890" y="450"/>
                    <a:pt x="890" y="451"/>
                    <a:pt x="890" y="452"/>
                  </a:cubicBezTo>
                  <a:cubicBezTo>
                    <a:pt x="890" y="451"/>
                    <a:pt x="890" y="450"/>
                    <a:pt x="890" y="449"/>
                  </a:cubicBezTo>
                  <a:moveTo>
                    <a:pt x="757" y="308"/>
                  </a:moveTo>
                  <a:cubicBezTo>
                    <a:pt x="757" y="308"/>
                    <a:pt x="757" y="308"/>
                    <a:pt x="757" y="308"/>
                  </a:cubicBezTo>
                  <a:cubicBezTo>
                    <a:pt x="829" y="316"/>
                    <a:pt x="886" y="376"/>
                    <a:pt x="890" y="449"/>
                  </a:cubicBezTo>
                  <a:cubicBezTo>
                    <a:pt x="886" y="376"/>
                    <a:pt x="829" y="316"/>
                    <a:pt x="757" y="308"/>
                  </a:cubicBezTo>
                  <a:moveTo>
                    <a:pt x="757" y="0"/>
                  </a:moveTo>
                  <a:cubicBezTo>
                    <a:pt x="757" y="0"/>
                    <a:pt x="757" y="0"/>
                    <a:pt x="757" y="0"/>
                  </a:cubicBezTo>
                  <a:cubicBezTo>
                    <a:pt x="757" y="0"/>
                    <a:pt x="757" y="0"/>
                    <a:pt x="757" y="0"/>
                  </a:cubicBezTo>
                  <a:cubicBezTo>
                    <a:pt x="757" y="0"/>
                    <a:pt x="757" y="0"/>
                    <a:pt x="757" y="0"/>
                  </a:cubicBezTo>
                  <a:cubicBezTo>
                    <a:pt x="757" y="0"/>
                    <a:pt x="757" y="0"/>
                    <a:pt x="757" y="0"/>
                  </a:cubicBezTo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2603500" y="4070350"/>
            <a:ext cx="493713" cy="493713"/>
            <a:chOff x="2603500" y="4070350"/>
            <a:chExt cx="493713" cy="493713"/>
          </a:xfrm>
        </p:grpSpPr>
        <p:sp>
          <p:nvSpPr>
            <p:cNvPr id="467" name="Rectangle 358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Rectangle 359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360"/>
            <p:cNvSpPr>
              <a:spLocks/>
            </p:cNvSpPr>
            <p:nvPr/>
          </p:nvSpPr>
          <p:spPr bwMode="auto">
            <a:xfrm>
              <a:off x="3097213" y="4314825"/>
              <a:ext cx="0" cy="249238"/>
            </a:xfrm>
            <a:custGeom>
              <a:avLst/>
              <a:gdLst>
                <a:gd name="T0" fmla="*/ 0 h 157"/>
                <a:gd name="T1" fmla="*/ 157 h 157"/>
                <a:gd name="T2" fmla="*/ 0 h 157"/>
                <a:gd name="T3" fmla="*/ 0 h 15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57">
                  <a:moveTo>
                    <a:pt x="0" y="0"/>
                  </a:moveTo>
                  <a:lnTo>
                    <a:pt x="0" y="15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361"/>
            <p:cNvSpPr>
              <a:spLocks/>
            </p:cNvSpPr>
            <p:nvPr/>
          </p:nvSpPr>
          <p:spPr bwMode="auto">
            <a:xfrm>
              <a:off x="3097213" y="4314825"/>
              <a:ext cx="0" cy="249238"/>
            </a:xfrm>
            <a:custGeom>
              <a:avLst/>
              <a:gdLst>
                <a:gd name="T0" fmla="*/ 0 h 157"/>
                <a:gd name="T1" fmla="*/ 157 h 157"/>
                <a:gd name="T2" fmla="*/ 0 h 157"/>
                <a:gd name="T3" fmla="*/ 0 h 15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57">
                  <a:moveTo>
                    <a:pt x="0" y="0"/>
                  </a:moveTo>
                  <a:lnTo>
                    <a:pt x="0" y="157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362"/>
            <p:cNvSpPr>
              <a:spLocks/>
            </p:cNvSpPr>
            <p:nvPr/>
          </p:nvSpPr>
          <p:spPr bwMode="auto">
            <a:xfrm>
              <a:off x="2697163" y="4214813"/>
              <a:ext cx="400050" cy="349250"/>
            </a:xfrm>
            <a:custGeom>
              <a:avLst/>
              <a:gdLst>
                <a:gd name="T0" fmla="*/ 189 w 252"/>
                <a:gd name="T1" fmla="*/ 0 h 220"/>
                <a:gd name="T2" fmla="*/ 189 w 252"/>
                <a:gd name="T3" fmla="*/ 139 h 220"/>
                <a:gd name="T4" fmla="*/ 0 w 252"/>
                <a:gd name="T5" fmla="*/ 139 h 220"/>
                <a:gd name="T6" fmla="*/ 80 w 252"/>
                <a:gd name="T7" fmla="*/ 220 h 220"/>
                <a:gd name="T8" fmla="*/ 252 w 252"/>
                <a:gd name="T9" fmla="*/ 220 h 220"/>
                <a:gd name="T10" fmla="*/ 252 w 252"/>
                <a:gd name="T11" fmla="*/ 63 h 220"/>
                <a:gd name="T12" fmla="*/ 189 w 252"/>
                <a:gd name="T1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20">
                  <a:moveTo>
                    <a:pt x="189" y="0"/>
                  </a:moveTo>
                  <a:lnTo>
                    <a:pt x="189" y="139"/>
                  </a:lnTo>
                  <a:lnTo>
                    <a:pt x="0" y="139"/>
                  </a:lnTo>
                  <a:lnTo>
                    <a:pt x="80" y="220"/>
                  </a:lnTo>
                  <a:lnTo>
                    <a:pt x="252" y="220"/>
                  </a:lnTo>
                  <a:lnTo>
                    <a:pt x="252" y="63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363"/>
            <p:cNvSpPr>
              <a:spLocks/>
            </p:cNvSpPr>
            <p:nvPr/>
          </p:nvSpPr>
          <p:spPr bwMode="auto">
            <a:xfrm>
              <a:off x="2697163" y="4214813"/>
              <a:ext cx="400050" cy="349250"/>
            </a:xfrm>
            <a:custGeom>
              <a:avLst/>
              <a:gdLst>
                <a:gd name="T0" fmla="*/ 189 w 252"/>
                <a:gd name="T1" fmla="*/ 0 h 220"/>
                <a:gd name="T2" fmla="*/ 189 w 252"/>
                <a:gd name="T3" fmla="*/ 139 h 220"/>
                <a:gd name="T4" fmla="*/ 0 w 252"/>
                <a:gd name="T5" fmla="*/ 139 h 220"/>
                <a:gd name="T6" fmla="*/ 80 w 252"/>
                <a:gd name="T7" fmla="*/ 220 h 220"/>
                <a:gd name="T8" fmla="*/ 252 w 252"/>
                <a:gd name="T9" fmla="*/ 220 h 220"/>
                <a:gd name="T10" fmla="*/ 252 w 252"/>
                <a:gd name="T11" fmla="*/ 63 h 220"/>
                <a:gd name="T12" fmla="*/ 189 w 252"/>
                <a:gd name="T1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20">
                  <a:moveTo>
                    <a:pt x="189" y="0"/>
                  </a:moveTo>
                  <a:lnTo>
                    <a:pt x="189" y="139"/>
                  </a:lnTo>
                  <a:lnTo>
                    <a:pt x="0" y="139"/>
                  </a:lnTo>
                  <a:lnTo>
                    <a:pt x="80" y="220"/>
                  </a:lnTo>
                  <a:lnTo>
                    <a:pt x="252" y="220"/>
                  </a:lnTo>
                  <a:lnTo>
                    <a:pt x="252" y="63"/>
                  </a:lnTo>
                  <a:lnTo>
                    <a:pt x="1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364"/>
            <p:cNvSpPr>
              <a:spLocks noEditPoints="1"/>
            </p:cNvSpPr>
            <p:nvPr/>
          </p:nvSpPr>
          <p:spPr bwMode="auto">
            <a:xfrm>
              <a:off x="2697163" y="4214813"/>
              <a:ext cx="300038" cy="220663"/>
            </a:xfrm>
            <a:custGeom>
              <a:avLst/>
              <a:gdLst>
                <a:gd name="T0" fmla="*/ 189 w 189"/>
                <a:gd name="T1" fmla="*/ 13 h 139"/>
                <a:gd name="T2" fmla="*/ 189 w 189"/>
                <a:gd name="T3" fmla="*/ 13 h 139"/>
                <a:gd name="T4" fmla="*/ 189 w 189"/>
                <a:gd name="T5" fmla="*/ 0 h 139"/>
                <a:gd name="T6" fmla="*/ 0 w 189"/>
                <a:gd name="T7" fmla="*/ 0 h 139"/>
                <a:gd name="T8" fmla="*/ 0 w 189"/>
                <a:gd name="T9" fmla="*/ 13 h 139"/>
                <a:gd name="T10" fmla="*/ 0 w 189"/>
                <a:gd name="T11" fmla="*/ 13 h 139"/>
                <a:gd name="T12" fmla="*/ 0 w 189"/>
                <a:gd name="T13" fmla="*/ 139 h 139"/>
                <a:gd name="T14" fmla="*/ 189 w 189"/>
                <a:gd name="T15" fmla="*/ 139 h 139"/>
                <a:gd name="T16" fmla="*/ 189 w 189"/>
                <a:gd name="T17" fmla="*/ 13 h 139"/>
                <a:gd name="T18" fmla="*/ 174 w 189"/>
                <a:gd name="T19" fmla="*/ 8 h 139"/>
                <a:gd name="T20" fmla="*/ 180 w 189"/>
                <a:gd name="T21" fmla="*/ 8 h 139"/>
                <a:gd name="T22" fmla="*/ 180 w 189"/>
                <a:gd name="T23" fmla="*/ 15 h 139"/>
                <a:gd name="T24" fmla="*/ 174 w 189"/>
                <a:gd name="T25" fmla="*/ 15 h 139"/>
                <a:gd name="T26" fmla="*/ 174 w 189"/>
                <a:gd name="T27" fmla="*/ 8 h 139"/>
                <a:gd name="T28" fmla="*/ 8 w 189"/>
                <a:gd name="T29" fmla="*/ 9 h 139"/>
                <a:gd name="T30" fmla="*/ 72 w 189"/>
                <a:gd name="T31" fmla="*/ 9 h 139"/>
                <a:gd name="T32" fmla="*/ 72 w 189"/>
                <a:gd name="T33" fmla="*/ 13 h 139"/>
                <a:gd name="T34" fmla="*/ 8 w 189"/>
                <a:gd name="T35" fmla="*/ 13 h 139"/>
                <a:gd name="T36" fmla="*/ 8 w 189"/>
                <a:gd name="T37" fmla="*/ 9 h 139"/>
                <a:gd name="T38" fmla="*/ 8 w 189"/>
                <a:gd name="T39" fmla="*/ 130 h 139"/>
                <a:gd name="T40" fmla="*/ 8 w 189"/>
                <a:gd name="T41" fmla="*/ 22 h 139"/>
                <a:gd name="T42" fmla="*/ 180 w 189"/>
                <a:gd name="T43" fmla="*/ 22 h 139"/>
                <a:gd name="T44" fmla="*/ 180 w 189"/>
                <a:gd name="T45" fmla="*/ 130 h 139"/>
                <a:gd name="T46" fmla="*/ 8 w 189"/>
                <a:gd name="T47" fmla="*/ 13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9" h="139">
                  <a:moveTo>
                    <a:pt x="189" y="13"/>
                  </a:moveTo>
                  <a:lnTo>
                    <a:pt x="189" y="13"/>
                  </a:lnTo>
                  <a:lnTo>
                    <a:pt x="189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39"/>
                  </a:lnTo>
                  <a:lnTo>
                    <a:pt x="189" y="139"/>
                  </a:lnTo>
                  <a:lnTo>
                    <a:pt x="189" y="13"/>
                  </a:lnTo>
                  <a:close/>
                  <a:moveTo>
                    <a:pt x="174" y="8"/>
                  </a:moveTo>
                  <a:lnTo>
                    <a:pt x="180" y="8"/>
                  </a:lnTo>
                  <a:lnTo>
                    <a:pt x="180" y="15"/>
                  </a:lnTo>
                  <a:lnTo>
                    <a:pt x="174" y="15"/>
                  </a:lnTo>
                  <a:lnTo>
                    <a:pt x="174" y="8"/>
                  </a:lnTo>
                  <a:close/>
                  <a:moveTo>
                    <a:pt x="8" y="9"/>
                  </a:moveTo>
                  <a:lnTo>
                    <a:pt x="72" y="9"/>
                  </a:lnTo>
                  <a:lnTo>
                    <a:pt x="72" y="13"/>
                  </a:lnTo>
                  <a:lnTo>
                    <a:pt x="8" y="13"/>
                  </a:lnTo>
                  <a:lnTo>
                    <a:pt x="8" y="9"/>
                  </a:lnTo>
                  <a:close/>
                  <a:moveTo>
                    <a:pt x="8" y="130"/>
                  </a:moveTo>
                  <a:lnTo>
                    <a:pt x="8" y="22"/>
                  </a:lnTo>
                  <a:lnTo>
                    <a:pt x="180" y="22"/>
                  </a:lnTo>
                  <a:lnTo>
                    <a:pt x="180" y="130"/>
                  </a:lnTo>
                  <a:lnTo>
                    <a:pt x="8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365"/>
            <p:cNvSpPr>
              <a:spLocks/>
            </p:cNvSpPr>
            <p:nvPr/>
          </p:nvSpPr>
          <p:spPr bwMode="auto">
            <a:xfrm>
              <a:off x="2738438" y="4262438"/>
              <a:ext cx="36513" cy="44450"/>
            </a:xfrm>
            <a:custGeom>
              <a:avLst/>
              <a:gdLst>
                <a:gd name="T0" fmla="*/ 91 w 91"/>
                <a:gd name="T1" fmla="*/ 0 h 111"/>
                <a:gd name="T2" fmla="*/ 72 w 91"/>
                <a:gd name="T3" fmla="*/ 4 h 111"/>
                <a:gd name="T4" fmla="*/ 10 w 91"/>
                <a:gd name="T5" fmla="*/ 111 h 111"/>
                <a:gd name="T6" fmla="*/ 91 w 91"/>
                <a:gd name="T7" fmla="*/ 85 h 111"/>
                <a:gd name="T8" fmla="*/ 91 w 91"/>
                <a:gd name="T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1">
                  <a:moveTo>
                    <a:pt x="91" y="0"/>
                  </a:moveTo>
                  <a:cubicBezTo>
                    <a:pt x="84" y="1"/>
                    <a:pt x="78" y="2"/>
                    <a:pt x="72" y="4"/>
                  </a:cubicBezTo>
                  <a:cubicBezTo>
                    <a:pt x="26" y="19"/>
                    <a:pt x="0" y="66"/>
                    <a:pt x="10" y="111"/>
                  </a:cubicBezTo>
                  <a:cubicBezTo>
                    <a:pt x="91" y="85"/>
                    <a:pt x="91" y="85"/>
                    <a:pt x="91" y="85"/>
                  </a:cubicBezTo>
                  <a:lnTo>
                    <a:pt x="9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366"/>
            <p:cNvSpPr>
              <a:spLocks/>
            </p:cNvSpPr>
            <p:nvPr/>
          </p:nvSpPr>
          <p:spPr bwMode="auto">
            <a:xfrm>
              <a:off x="2744788" y="4262438"/>
              <a:ext cx="69850" cy="73025"/>
            </a:xfrm>
            <a:custGeom>
              <a:avLst/>
              <a:gdLst>
                <a:gd name="T0" fmla="*/ 0 w 176"/>
                <a:gd name="T1" fmla="*/ 129 h 184"/>
                <a:gd name="T2" fmla="*/ 84 w 176"/>
                <a:gd name="T3" fmla="*/ 184 h 184"/>
                <a:gd name="T4" fmla="*/ 176 w 176"/>
                <a:gd name="T5" fmla="*/ 92 h 184"/>
                <a:gd name="T6" fmla="*/ 94 w 176"/>
                <a:gd name="T7" fmla="*/ 0 h 184"/>
                <a:gd name="T8" fmla="*/ 94 w 176"/>
                <a:gd name="T9" fmla="*/ 99 h 184"/>
                <a:gd name="T10" fmla="*/ 0 w 176"/>
                <a:gd name="T11" fmla="*/ 12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6" h="184">
                  <a:moveTo>
                    <a:pt x="0" y="129"/>
                  </a:moveTo>
                  <a:cubicBezTo>
                    <a:pt x="14" y="163"/>
                    <a:pt x="47" y="184"/>
                    <a:pt x="84" y="184"/>
                  </a:cubicBezTo>
                  <a:cubicBezTo>
                    <a:pt x="135" y="184"/>
                    <a:pt x="176" y="143"/>
                    <a:pt x="176" y="92"/>
                  </a:cubicBezTo>
                  <a:cubicBezTo>
                    <a:pt x="176" y="44"/>
                    <a:pt x="140" y="5"/>
                    <a:pt x="94" y="0"/>
                  </a:cubicBezTo>
                  <a:cubicBezTo>
                    <a:pt x="94" y="99"/>
                    <a:pt x="94" y="99"/>
                    <a:pt x="94" y="99"/>
                  </a:cubicBezTo>
                  <a:lnTo>
                    <a:pt x="0" y="1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367"/>
            <p:cNvSpPr>
              <a:spLocks/>
            </p:cNvSpPr>
            <p:nvPr/>
          </p:nvSpPr>
          <p:spPr bwMode="auto">
            <a:xfrm>
              <a:off x="2919413" y="4343400"/>
              <a:ext cx="28575" cy="55563"/>
            </a:xfrm>
            <a:custGeom>
              <a:avLst/>
              <a:gdLst>
                <a:gd name="T0" fmla="*/ 0 w 72"/>
                <a:gd name="T1" fmla="*/ 78 h 141"/>
                <a:gd name="T2" fmla="*/ 46 w 72"/>
                <a:gd name="T3" fmla="*/ 141 h 141"/>
                <a:gd name="T4" fmla="*/ 72 w 72"/>
                <a:gd name="T5" fmla="*/ 81 h 141"/>
                <a:gd name="T6" fmla="*/ 0 w 72"/>
                <a:gd name="T7" fmla="*/ 0 h 141"/>
                <a:gd name="T8" fmla="*/ 0 w 72"/>
                <a:gd name="T9" fmla="*/ 78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141">
                  <a:moveTo>
                    <a:pt x="0" y="78"/>
                  </a:moveTo>
                  <a:cubicBezTo>
                    <a:pt x="46" y="141"/>
                    <a:pt x="46" y="141"/>
                    <a:pt x="46" y="141"/>
                  </a:cubicBezTo>
                  <a:cubicBezTo>
                    <a:pt x="63" y="126"/>
                    <a:pt x="72" y="105"/>
                    <a:pt x="72" y="81"/>
                  </a:cubicBezTo>
                  <a:cubicBezTo>
                    <a:pt x="72" y="39"/>
                    <a:pt x="41" y="5"/>
                    <a:pt x="0" y="0"/>
                  </a:cubicBez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368"/>
            <p:cNvSpPr>
              <a:spLocks/>
            </p:cNvSpPr>
            <p:nvPr/>
          </p:nvSpPr>
          <p:spPr bwMode="auto">
            <a:xfrm>
              <a:off x="2878138" y="4343400"/>
              <a:ext cx="52388" cy="63500"/>
            </a:xfrm>
            <a:custGeom>
              <a:avLst/>
              <a:gdLst>
                <a:gd name="T0" fmla="*/ 83 w 132"/>
                <a:gd name="T1" fmla="*/ 0 h 162"/>
                <a:gd name="T2" fmla="*/ 44 w 132"/>
                <a:gd name="T3" fmla="*/ 15 h 162"/>
                <a:gd name="T4" fmla="*/ 26 w 132"/>
                <a:gd name="T5" fmla="*/ 129 h 162"/>
                <a:gd name="T6" fmla="*/ 92 w 132"/>
                <a:gd name="T7" fmla="*/ 162 h 162"/>
                <a:gd name="T8" fmla="*/ 132 w 132"/>
                <a:gd name="T9" fmla="*/ 151 h 162"/>
                <a:gd name="T10" fmla="*/ 83 w 132"/>
                <a:gd name="T11" fmla="*/ 84 h 162"/>
                <a:gd name="T12" fmla="*/ 83 w 132"/>
                <a:gd name="T1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62">
                  <a:moveTo>
                    <a:pt x="83" y="0"/>
                  </a:moveTo>
                  <a:cubicBezTo>
                    <a:pt x="69" y="2"/>
                    <a:pt x="56" y="6"/>
                    <a:pt x="44" y="15"/>
                  </a:cubicBezTo>
                  <a:cubicBezTo>
                    <a:pt x="8" y="42"/>
                    <a:pt x="0" y="92"/>
                    <a:pt x="26" y="129"/>
                  </a:cubicBezTo>
                  <a:cubicBezTo>
                    <a:pt x="41" y="149"/>
                    <a:pt x="66" y="162"/>
                    <a:pt x="92" y="162"/>
                  </a:cubicBezTo>
                  <a:cubicBezTo>
                    <a:pt x="106" y="162"/>
                    <a:pt x="120" y="158"/>
                    <a:pt x="132" y="151"/>
                  </a:cubicBezTo>
                  <a:cubicBezTo>
                    <a:pt x="83" y="84"/>
                    <a:pt x="83" y="84"/>
                    <a:pt x="83" y="84"/>
                  </a:cubicBez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Rectangle 369"/>
            <p:cNvSpPr>
              <a:spLocks noChangeArrowheads="1"/>
            </p:cNvSpPr>
            <p:nvPr/>
          </p:nvSpPr>
          <p:spPr bwMode="auto">
            <a:xfrm>
              <a:off x="2871788" y="4281488"/>
              <a:ext cx="85725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Rectangle 370"/>
            <p:cNvSpPr>
              <a:spLocks noChangeArrowheads="1"/>
            </p:cNvSpPr>
            <p:nvPr/>
          </p:nvSpPr>
          <p:spPr bwMode="auto">
            <a:xfrm>
              <a:off x="2871788" y="4305300"/>
              <a:ext cx="85725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Rectangle 371"/>
            <p:cNvSpPr>
              <a:spLocks noChangeArrowheads="1"/>
            </p:cNvSpPr>
            <p:nvPr/>
          </p:nvSpPr>
          <p:spPr bwMode="auto">
            <a:xfrm>
              <a:off x="2735263" y="4356100"/>
              <a:ext cx="85725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Rectangle 372"/>
            <p:cNvSpPr>
              <a:spLocks noChangeArrowheads="1"/>
            </p:cNvSpPr>
            <p:nvPr/>
          </p:nvSpPr>
          <p:spPr bwMode="auto">
            <a:xfrm>
              <a:off x="2735263" y="4379913"/>
              <a:ext cx="85725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413125" y="4070350"/>
            <a:ext cx="492125" cy="493713"/>
            <a:chOff x="3413125" y="4070350"/>
            <a:chExt cx="492125" cy="493713"/>
          </a:xfrm>
        </p:grpSpPr>
        <p:sp>
          <p:nvSpPr>
            <p:cNvPr id="482" name="Rectangle 373"/>
            <p:cNvSpPr>
              <a:spLocks noChangeArrowheads="1"/>
            </p:cNvSpPr>
            <p:nvPr/>
          </p:nvSpPr>
          <p:spPr bwMode="auto">
            <a:xfrm>
              <a:off x="3413125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Rectangle 374"/>
            <p:cNvSpPr>
              <a:spLocks noChangeArrowheads="1"/>
            </p:cNvSpPr>
            <p:nvPr/>
          </p:nvSpPr>
          <p:spPr bwMode="auto">
            <a:xfrm>
              <a:off x="3413125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375"/>
            <p:cNvSpPr>
              <a:spLocks/>
            </p:cNvSpPr>
            <p:nvPr/>
          </p:nvSpPr>
          <p:spPr bwMode="auto">
            <a:xfrm>
              <a:off x="3505200" y="4216400"/>
              <a:ext cx="400050" cy="347663"/>
            </a:xfrm>
            <a:custGeom>
              <a:avLst/>
              <a:gdLst>
                <a:gd name="T0" fmla="*/ 190 w 252"/>
                <a:gd name="T1" fmla="*/ 0 h 219"/>
                <a:gd name="T2" fmla="*/ 190 w 252"/>
                <a:gd name="T3" fmla="*/ 138 h 219"/>
                <a:gd name="T4" fmla="*/ 0 w 252"/>
                <a:gd name="T5" fmla="*/ 138 h 219"/>
                <a:gd name="T6" fmla="*/ 82 w 252"/>
                <a:gd name="T7" fmla="*/ 219 h 219"/>
                <a:gd name="T8" fmla="*/ 252 w 252"/>
                <a:gd name="T9" fmla="*/ 219 h 219"/>
                <a:gd name="T10" fmla="*/ 252 w 252"/>
                <a:gd name="T11" fmla="*/ 62 h 219"/>
                <a:gd name="T12" fmla="*/ 190 w 252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19">
                  <a:moveTo>
                    <a:pt x="190" y="0"/>
                  </a:moveTo>
                  <a:lnTo>
                    <a:pt x="190" y="138"/>
                  </a:lnTo>
                  <a:lnTo>
                    <a:pt x="0" y="138"/>
                  </a:lnTo>
                  <a:lnTo>
                    <a:pt x="82" y="219"/>
                  </a:lnTo>
                  <a:lnTo>
                    <a:pt x="252" y="219"/>
                  </a:lnTo>
                  <a:lnTo>
                    <a:pt x="252" y="62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376"/>
            <p:cNvSpPr>
              <a:spLocks/>
            </p:cNvSpPr>
            <p:nvPr/>
          </p:nvSpPr>
          <p:spPr bwMode="auto">
            <a:xfrm>
              <a:off x="3505200" y="4216400"/>
              <a:ext cx="400050" cy="347663"/>
            </a:xfrm>
            <a:custGeom>
              <a:avLst/>
              <a:gdLst>
                <a:gd name="T0" fmla="*/ 190 w 252"/>
                <a:gd name="T1" fmla="*/ 0 h 219"/>
                <a:gd name="T2" fmla="*/ 190 w 252"/>
                <a:gd name="T3" fmla="*/ 138 h 219"/>
                <a:gd name="T4" fmla="*/ 0 w 252"/>
                <a:gd name="T5" fmla="*/ 138 h 219"/>
                <a:gd name="T6" fmla="*/ 82 w 252"/>
                <a:gd name="T7" fmla="*/ 219 h 219"/>
                <a:gd name="T8" fmla="*/ 252 w 252"/>
                <a:gd name="T9" fmla="*/ 219 h 219"/>
                <a:gd name="T10" fmla="*/ 252 w 252"/>
                <a:gd name="T11" fmla="*/ 62 h 219"/>
                <a:gd name="T12" fmla="*/ 190 w 252"/>
                <a:gd name="T13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219">
                  <a:moveTo>
                    <a:pt x="190" y="0"/>
                  </a:moveTo>
                  <a:lnTo>
                    <a:pt x="190" y="138"/>
                  </a:lnTo>
                  <a:lnTo>
                    <a:pt x="0" y="138"/>
                  </a:lnTo>
                  <a:lnTo>
                    <a:pt x="82" y="219"/>
                  </a:lnTo>
                  <a:lnTo>
                    <a:pt x="252" y="219"/>
                  </a:lnTo>
                  <a:lnTo>
                    <a:pt x="252" y="62"/>
                  </a:lnTo>
                  <a:lnTo>
                    <a:pt x="19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377"/>
            <p:cNvSpPr>
              <a:spLocks noEditPoints="1"/>
            </p:cNvSpPr>
            <p:nvPr/>
          </p:nvSpPr>
          <p:spPr bwMode="auto">
            <a:xfrm>
              <a:off x="3505200" y="4216400"/>
              <a:ext cx="301625" cy="219075"/>
            </a:xfrm>
            <a:custGeom>
              <a:avLst/>
              <a:gdLst>
                <a:gd name="T0" fmla="*/ 190 w 190"/>
                <a:gd name="T1" fmla="*/ 12 h 138"/>
                <a:gd name="T2" fmla="*/ 190 w 190"/>
                <a:gd name="T3" fmla="*/ 12 h 138"/>
                <a:gd name="T4" fmla="*/ 190 w 190"/>
                <a:gd name="T5" fmla="*/ 0 h 138"/>
                <a:gd name="T6" fmla="*/ 0 w 190"/>
                <a:gd name="T7" fmla="*/ 0 h 138"/>
                <a:gd name="T8" fmla="*/ 0 w 190"/>
                <a:gd name="T9" fmla="*/ 12 h 138"/>
                <a:gd name="T10" fmla="*/ 0 w 190"/>
                <a:gd name="T11" fmla="*/ 12 h 138"/>
                <a:gd name="T12" fmla="*/ 0 w 190"/>
                <a:gd name="T13" fmla="*/ 138 h 138"/>
                <a:gd name="T14" fmla="*/ 190 w 190"/>
                <a:gd name="T15" fmla="*/ 138 h 138"/>
                <a:gd name="T16" fmla="*/ 190 w 190"/>
                <a:gd name="T17" fmla="*/ 12 h 138"/>
                <a:gd name="T18" fmla="*/ 174 w 190"/>
                <a:gd name="T19" fmla="*/ 7 h 138"/>
                <a:gd name="T20" fmla="*/ 181 w 190"/>
                <a:gd name="T21" fmla="*/ 7 h 138"/>
                <a:gd name="T22" fmla="*/ 181 w 190"/>
                <a:gd name="T23" fmla="*/ 14 h 138"/>
                <a:gd name="T24" fmla="*/ 174 w 190"/>
                <a:gd name="T25" fmla="*/ 14 h 138"/>
                <a:gd name="T26" fmla="*/ 174 w 190"/>
                <a:gd name="T27" fmla="*/ 7 h 138"/>
                <a:gd name="T28" fmla="*/ 9 w 190"/>
                <a:gd name="T29" fmla="*/ 8 h 138"/>
                <a:gd name="T30" fmla="*/ 72 w 190"/>
                <a:gd name="T31" fmla="*/ 8 h 138"/>
                <a:gd name="T32" fmla="*/ 72 w 190"/>
                <a:gd name="T33" fmla="*/ 12 h 138"/>
                <a:gd name="T34" fmla="*/ 9 w 190"/>
                <a:gd name="T35" fmla="*/ 12 h 138"/>
                <a:gd name="T36" fmla="*/ 9 w 190"/>
                <a:gd name="T37" fmla="*/ 8 h 138"/>
                <a:gd name="T38" fmla="*/ 9 w 190"/>
                <a:gd name="T39" fmla="*/ 129 h 138"/>
                <a:gd name="T40" fmla="*/ 9 w 190"/>
                <a:gd name="T41" fmla="*/ 21 h 138"/>
                <a:gd name="T42" fmla="*/ 181 w 190"/>
                <a:gd name="T43" fmla="*/ 21 h 138"/>
                <a:gd name="T44" fmla="*/ 181 w 190"/>
                <a:gd name="T45" fmla="*/ 129 h 138"/>
                <a:gd name="T46" fmla="*/ 9 w 190"/>
                <a:gd name="T47" fmla="*/ 12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0" h="138">
                  <a:moveTo>
                    <a:pt x="190" y="12"/>
                  </a:moveTo>
                  <a:lnTo>
                    <a:pt x="190" y="12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38"/>
                  </a:lnTo>
                  <a:lnTo>
                    <a:pt x="190" y="138"/>
                  </a:lnTo>
                  <a:lnTo>
                    <a:pt x="190" y="12"/>
                  </a:lnTo>
                  <a:close/>
                  <a:moveTo>
                    <a:pt x="174" y="7"/>
                  </a:moveTo>
                  <a:lnTo>
                    <a:pt x="181" y="7"/>
                  </a:lnTo>
                  <a:lnTo>
                    <a:pt x="181" y="14"/>
                  </a:lnTo>
                  <a:lnTo>
                    <a:pt x="174" y="14"/>
                  </a:lnTo>
                  <a:lnTo>
                    <a:pt x="174" y="7"/>
                  </a:lnTo>
                  <a:close/>
                  <a:moveTo>
                    <a:pt x="9" y="8"/>
                  </a:moveTo>
                  <a:lnTo>
                    <a:pt x="72" y="8"/>
                  </a:lnTo>
                  <a:lnTo>
                    <a:pt x="72" y="12"/>
                  </a:lnTo>
                  <a:lnTo>
                    <a:pt x="9" y="12"/>
                  </a:lnTo>
                  <a:lnTo>
                    <a:pt x="9" y="8"/>
                  </a:lnTo>
                  <a:close/>
                  <a:moveTo>
                    <a:pt x="9" y="129"/>
                  </a:moveTo>
                  <a:lnTo>
                    <a:pt x="9" y="21"/>
                  </a:lnTo>
                  <a:lnTo>
                    <a:pt x="181" y="21"/>
                  </a:lnTo>
                  <a:lnTo>
                    <a:pt x="181" y="129"/>
                  </a:lnTo>
                  <a:lnTo>
                    <a:pt x="9" y="1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378"/>
            <p:cNvSpPr>
              <a:spLocks/>
            </p:cNvSpPr>
            <p:nvPr/>
          </p:nvSpPr>
          <p:spPr bwMode="auto">
            <a:xfrm>
              <a:off x="3571875" y="4270375"/>
              <a:ext cx="168275" cy="131763"/>
            </a:xfrm>
            <a:custGeom>
              <a:avLst/>
              <a:gdLst>
                <a:gd name="T0" fmla="*/ 392 w 424"/>
                <a:gd name="T1" fmla="*/ 116 h 332"/>
                <a:gd name="T2" fmla="*/ 359 w 424"/>
                <a:gd name="T3" fmla="*/ 147 h 332"/>
                <a:gd name="T4" fmla="*/ 260 w 424"/>
                <a:gd name="T5" fmla="*/ 160 h 332"/>
                <a:gd name="T6" fmla="*/ 249 w 424"/>
                <a:gd name="T7" fmla="*/ 136 h 332"/>
                <a:gd name="T8" fmla="*/ 300 w 424"/>
                <a:gd name="T9" fmla="*/ 84 h 332"/>
                <a:gd name="T10" fmla="*/ 320 w 424"/>
                <a:gd name="T11" fmla="*/ 89 h 332"/>
                <a:gd name="T12" fmla="*/ 359 w 424"/>
                <a:gd name="T13" fmla="*/ 50 h 332"/>
                <a:gd name="T14" fmla="*/ 320 w 424"/>
                <a:gd name="T15" fmla="*/ 11 h 332"/>
                <a:gd name="T16" fmla="*/ 281 w 424"/>
                <a:gd name="T17" fmla="*/ 50 h 332"/>
                <a:gd name="T18" fmla="*/ 287 w 424"/>
                <a:gd name="T19" fmla="*/ 72 h 332"/>
                <a:gd name="T20" fmla="*/ 236 w 424"/>
                <a:gd name="T21" fmla="*/ 124 h 332"/>
                <a:gd name="T22" fmla="*/ 205 w 424"/>
                <a:gd name="T23" fmla="*/ 114 h 332"/>
                <a:gd name="T24" fmla="*/ 190 w 424"/>
                <a:gd name="T25" fmla="*/ 116 h 332"/>
                <a:gd name="T26" fmla="*/ 161 w 424"/>
                <a:gd name="T27" fmla="*/ 58 h 332"/>
                <a:gd name="T28" fmla="*/ 172 w 424"/>
                <a:gd name="T29" fmla="*/ 33 h 332"/>
                <a:gd name="T30" fmla="*/ 140 w 424"/>
                <a:gd name="T31" fmla="*/ 0 h 332"/>
                <a:gd name="T32" fmla="*/ 107 w 424"/>
                <a:gd name="T33" fmla="*/ 33 h 332"/>
                <a:gd name="T34" fmla="*/ 140 w 424"/>
                <a:gd name="T35" fmla="*/ 66 h 332"/>
                <a:gd name="T36" fmla="*/ 145 w 424"/>
                <a:gd name="T37" fmla="*/ 65 h 332"/>
                <a:gd name="T38" fmla="*/ 174 w 424"/>
                <a:gd name="T39" fmla="*/ 123 h 332"/>
                <a:gd name="T40" fmla="*/ 151 w 424"/>
                <a:gd name="T41" fmla="*/ 155 h 332"/>
                <a:gd name="T42" fmla="*/ 87 w 424"/>
                <a:gd name="T43" fmla="*/ 146 h 332"/>
                <a:gd name="T44" fmla="*/ 44 w 424"/>
                <a:gd name="T45" fmla="*/ 102 h 332"/>
                <a:gd name="T46" fmla="*/ 0 w 424"/>
                <a:gd name="T47" fmla="*/ 146 h 332"/>
                <a:gd name="T48" fmla="*/ 44 w 424"/>
                <a:gd name="T49" fmla="*/ 189 h 332"/>
                <a:gd name="T50" fmla="*/ 84 w 424"/>
                <a:gd name="T51" fmla="*/ 163 h 332"/>
                <a:gd name="T52" fmla="*/ 149 w 424"/>
                <a:gd name="T53" fmla="*/ 172 h 332"/>
                <a:gd name="T54" fmla="*/ 160 w 424"/>
                <a:gd name="T55" fmla="*/ 204 h 332"/>
                <a:gd name="T56" fmla="*/ 112 w 424"/>
                <a:gd name="T57" fmla="*/ 256 h 332"/>
                <a:gd name="T58" fmla="*/ 89 w 424"/>
                <a:gd name="T59" fmla="*/ 249 h 332"/>
                <a:gd name="T60" fmla="*/ 48 w 424"/>
                <a:gd name="T61" fmla="*/ 290 h 332"/>
                <a:gd name="T62" fmla="*/ 89 w 424"/>
                <a:gd name="T63" fmla="*/ 332 h 332"/>
                <a:gd name="T64" fmla="*/ 131 w 424"/>
                <a:gd name="T65" fmla="*/ 290 h 332"/>
                <a:gd name="T66" fmla="*/ 124 w 424"/>
                <a:gd name="T67" fmla="*/ 269 h 332"/>
                <a:gd name="T68" fmla="*/ 173 w 424"/>
                <a:gd name="T69" fmla="*/ 216 h 332"/>
                <a:gd name="T70" fmla="*/ 205 w 424"/>
                <a:gd name="T71" fmla="*/ 226 h 332"/>
                <a:gd name="T72" fmla="*/ 232 w 424"/>
                <a:gd name="T73" fmla="*/ 219 h 332"/>
                <a:gd name="T74" fmla="*/ 283 w 424"/>
                <a:gd name="T75" fmla="*/ 261 h 332"/>
                <a:gd name="T76" fmla="*/ 278 w 424"/>
                <a:gd name="T77" fmla="*/ 280 h 332"/>
                <a:gd name="T78" fmla="*/ 319 w 424"/>
                <a:gd name="T79" fmla="*/ 321 h 332"/>
                <a:gd name="T80" fmla="*/ 359 w 424"/>
                <a:gd name="T81" fmla="*/ 280 h 332"/>
                <a:gd name="T82" fmla="*/ 319 w 424"/>
                <a:gd name="T83" fmla="*/ 240 h 332"/>
                <a:gd name="T84" fmla="*/ 295 w 424"/>
                <a:gd name="T85" fmla="*/ 248 h 332"/>
                <a:gd name="T86" fmla="*/ 246 w 424"/>
                <a:gd name="T87" fmla="*/ 208 h 332"/>
                <a:gd name="T88" fmla="*/ 260 w 424"/>
                <a:gd name="T89" fmla="*/ 177 h 332"/>
                <a:gd name="T90" fmla="*/ 363 w 424"/>
                <a:gd name="T91" fmla="*/ 164 h 332"/>
                <a:gd name="T92" fmla="*/ 392 w 424"/>
                <a:gd name="T93" fmla="*/ 182 h 332"/>
                <a:gd name="T94" fmla="*/ 424 w 424"/>
                <a:gd name="T95" fmla="*/ 149 h 332"/>
                <a:gd name="T96" fmla="*/ 392 w 424"/>
                <a:gd name="T97" fmla="*/ 116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24" h="332">
                  <a:moveTo>
                    <a:pt x="392" y="116"/>
                  </a:moveTo>
                  <a:cubicBezTo>
                    <a:pt x="374" y="116"/>
                    <a:pt x="360" y="130"/>
                    <a:pt x="359" y="147"/>
                  </a:cubicBezTo>
                  <a:cubicBezTo>
                    <a:pt x="260" y="160"/>
                    <a:pt x="260" y="160"/>
                    <a:pt x="260" y="160"/>
                  </a:cubicBezTo>
                  <a:cubicBezTo>
                    <a:pt x="258" y="151"/>
                    <a:pt x="254" y="143"/>
                    <a:pt x="249" y="136"/>
                  </a:cubicBezTo>
                  <a:cubicBezTo>
                    <a:pt x="300" y="84"/>
                    <a:pt x="300" y="84"/>
                    <a:pt x="300" y="84"/>
                  </a:cubicBezTo>
                  <a:cubicBezTo>
                    <a:pt x="306" y="87"/>
                    <a:pt x="312" y="89"/>
                    <a:pt x="320" y="89"/>
                  </a:cubicBezTo>
                  <a:cubicBezTo>
                    <a:pt x="341" y="89"/>
                    <a:pt x="359" y="72"/>
                    <a:pt x="359" y="50"/>
                  </a:cubicBezTo>
                  <a:cubicBezTo>
                    <a:pt x="359" y="29"/>
                    <a:pt x="341" y="11"/>
                    <a:pt x="320" y="11"/>
                  </a:cubicBezTo>
                  <a:cubicBezTo>
                    <a:pt x="298" y="11"/>
                    <a:pt x="281" y="29"/>
                    <a:pt x="281" y="50"/>
                  </a:cubicBezTo>
                  <a:cubicBezTo>
                    <a:pt x="281" y="58"/>
                    <a:pt x="283" y="66"/>
                    <a:pt x="287" y="72"/>
                  </a:cubicBezTo>
                  <a:cubicBezTo>
                    <a:pt x="236" y="124"/>
                    <a:pt x="236" y="124"/>
                    <a:pt x="236" y="124"/>
                  </a:cubicBezTo>
                  <a:cubicBezTo>
                    <a:pt x="227" y="118"/>
                    <a:pt x="216" y="114"/>
                    <a:pt x="205" y="114"/>
                  </a:cubicBezTo>
                  <a:cubicBezTo>
                    <a:pt x="200" y="114"/>
                    <a:pt x="195" y="115"/>
                    <a:pt x="190" y="116"/>
                  </a:cubicBezTo>
                  <a:cubicBezTo>
                    <a:pt x="161" y="58"/>
                    <a:pt x="161" y="58"/>
                    <a:pt x="161" y="58"/>
                  </a:cubicBezTo>
                  <a:cubicBezTo>
                    <a:pt x="168" y="52"/>
                    <a:pt x="172" y="43"/>
                    <a:pt x="172" y="33"/>
                  </a:cubicBezTo>
                  <a:cubicBezTo>
                    <a:pt x="172" y="15"/>
                    <a:pt x="158" y="0"/>
                    <a:pt x="140" y="0"/>
                  </a:cubicBezTo>
                  <a:cubicBezTo>
                    <a:pt x="121" y="0"/>
                    <a:pt x="107" y="15"/>
                    <a:pt x="107" y="33"/>
                  </a:cubicBezTo>
                  <a:cubicBezTo>
                    <a:pt x="107" y="51"/>
                    <a:pt x="121" y="66"/>
                    <a:pt x="140" y="66"/>
                  </a:cubicBezTo>
                  <a:cubicBezTo>
                    <a:pt x="142" y="66"/>
                    <a:pt x="143" y="65"/>
                    <a:pt x="145" y="65"/>
                  </a:cubicBezTo>
                  <a:cubicBezTo>
                    <a:pt x="174" y="123"/>
                    <a:pt x="174" y="123"/>
                    <a:pt x="174" y="123"/>
                  </a:cubicBezTo>
                  <a:cubicBezTo>
                    <a:pt x="163" y="130"/>
                    <a:pt x="155" y="142"/>
                    <a:pt x="151" y="155"/>
                  </a:cubicBezTo>
                  <a:cubicBezTo>
                    <a:pt x="87" y="146"/>
                    <a:pt x="87" y="146"/>
                    <a:pt x="87" y="146"/>
                  </a:cubicBezTo>
                  <a:cubicBezTo>
                    <a:pt x="87" y="122"/>
                    <a:pt x="68" y="102"/>
                    <a:pt x="44" y="102"/>
                  </a:cubicBezTo>
                  <a:cubicBezTo>
                    <a:pt x="20" y="102"/>
                    <a:pt x="0" y="122"/>
                    <a:pt x="0" y="146"/>
                  </a:cubicBezTo>
                  <a:cubicBezTo>
                    <a:pt x="0" y="170"/>
                    <a:pt x="20" y="189"/>
                    <a:pt x="44" y="189"/>
                  </a:cubicBezTo>
                  <a:cubicBezTo>
                    <a:pt x="62" y="189"/>
                    <a:pt x="77" y="178"/>
                    <a:pt x="84" y="163"/>
                  </a:cubicBezTo>
                  <a:cubicBezTo>
                    <a:pt x="149" y="172"/>
                    <a:pt x="149" y="172"/>
                    <a:pt x="149" y="172"/>
                  </a:cubicBezTo>
                  <a:cubicBezTo>
                    <a:pt x="149" y="184"/>
                    <a:pt x="153" y="195"/>
                    <a:pt x="160" y="204"/>
                  </a:cubicBezTo>
                  <a:cubicBezTo>
                    <a:pt x="112" y="256"/>
                    <a:pt x="112" y="256"/>
                    <a:pt x="112" y="256"/>
                  </a:cubicBezTo>
                  <a:cubicBezTo>
                    <a:pt x="106" y="252"/>
                    <a:pt x="98" y="249"/>
                    <a:pt x="89" y="249"/>
                  </a:cubicBezTo>
                  <a:cubicBezTo>
                    <a:pt x="67" y="249"/>
                    <a:pt x="48" y="268"/>
                    <a:pt x="48" y="290"/>
                  </a:cubicBezTo>
                  <a:cubicBezTo>
                    <a:pt x="48" y="313"/>
                    <a:pt x="67" y="332"/>
                    <a:pt x="89" y="332"/>
                  </a:cubicBezTo>
                  <a:cubicBezTo>
                    <a:pt x="112" y="332"/>
                    <a:pt x="131" y="313"/>
                    <a:pt x="131" y="290"/>
                  </a:cubicBezTo>
                  <a:cubicBezTo>
                    <a:pt x="131" y="282"/>
                    <a:pt x="128" y="275"/>
                    <a:pt x="124" y="269"/>
                  </a:cubicBezTo>
                  <a:cubicBezTo>
                    <a:pt x="173" y="216"/>
                    <a:pt x="173" y="216"/>
                    <a:pt x="173" y="216"/>
                  </a:cubicBezTo>
                  <a:cubicBezTo>
                    <a:pt x="182" y="222"/>
                    <a:pt x="193" y="226"/>
                    <a:pt x="205" y="226"/>
                  </a:cubicBezTo>
                  <a:cubicBezTo>
                    <a:pt x="215" y="226"/>
                    <a:pt x="224" y="223"/>
                    <a:pt x="232" y="219"/>
                  </a:cubicBezTo>
                  <a:cubicBezTo>
                    <a:pt x="283" y="261"/>
                    <a:pt x="283" y="261"/>
                    <a:pt x="283" y="261"/>
                  </a:cubicBezTo>
                  <a:cubicBezTo>
                    <a:pt x="280" y="267"/>
                    <a:pt x="278" y="273"/>
                    <a:pt x="278" y="280"/>
                  </a:cubicBezTo>
                  <a:cubicBezTo>
                    <a:pt x="278" y="303"/>
                    <a:pt x="296" y="321"/>
                    <a:pt x="319" y="321"/>
                  </a:cubicBezTo>
                  <a:cubicBezTo>
                    <a:pt x="341" y="321"/>
                    <a:pt x="359" y="303"/>
                    <a:pt x="359" y="280"/>
                  </a:cubicBezTo>
                  <a:cubicBezTo>
                    <a:pt x="359" y="258"/>
                    <a:pt x="341" y="240"/>
                    <a:pt x="319" y="240"/>
                  </a:cubicBezTo>
                  <a:cubicBezTo>
                    <a:pt x="310" y="240"/>
                    <a:pt x="301" y="243"/>
                    <a:pt x="295" y="248"/>
                  </a:cubicBezTo>
                  <a:cubicBezTo>
                    <a:pt x="246" y="208"/>
                    <a:pt x="246" y="208"/>
                    <a:pt x="246" y="208"/>
                  </a:cubicBezTo>
                  <a:cubicBezTo>
                    <a:pt x="253" y="199"/>
                    <a:pt x="259" y="189"/>
                    <a:pt x="260" y="177"/>
                  </a:cubicBezTo>
                  <a:cubicBezTo>
                    <a:pt x="363" y="164"/>
                    <a:pt x="363" y="164"/>
                    <a:pt x="363" y="164"/>
                  </a:cubicBezTo>
                  <a:cubicBezTo>
                    <a:pt x="368" y="174"/>
                    <a:pt x="379" y="182"/>
                    <a:pt x="392" y="182"/>
                  </a:cubicBezTo>
                  <a:cubicBezTo>
                    <a:pt x="410" y="182"/>
                    <a:pt x="424" y="167"/>
                    <a:pt x="424" y="149"/>
                  </a:cubicBezTo>
                  <a:cubicBezTo>
                    <a:pt x="424" y="131"/>
                    <a:pt x="410" y="116"/>
                    <a:pt x="392" y="1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5027613" y="4070350"/>
            <a:ext cx="493713" cy="493713"/>
            <a:chOff x="5027613" y="4070350"/>
            <a:chExt cx="493713" cy="493713"/>
          </a:xfrm>
        </p:grpSpPr>
        <p:sp>
          <p:nvSpPr>
            <p:cNvPr id="488" name="Rectangle 379"/>
            <p:cNvSpPr>
              <a:spLocks noChangeArrowheads="1"/>
            </p:cNvSpPr>
            <p:nvPr/>
          </p:nvSpPr>
          <p:spPr bwMode="auto">
            <a:xfrm>
              <a:off x="502761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Rectangle 380"/>
            <p:cNvSpPr>
              <a:spLocks noChangeArrowheads="1"/>
            </p:cNvSpPr>
            <p:nvPr/>
          </p:nvSpPr>
          <p:spPr bwMode="auto">
            <a:xfrm>
              <a:off x="502761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381"/>
            <p:cNvSpPr>
              <a:spLocks/>
            </p:cNvSpPr>
            <p:nvPr/>
          </p:nvSpPr>
          <p:spPr bwMode="auto">
            <a:xfrm>
              <a:off x="5310188" y="4222750"/>
              <a:ext cx="1588" cy="1588"/>
            </a:xfrm>
            <a:custGeom>
              <a:avLst/>
              <a:gdLst>
                <a:gd name="T0" fmla="*/ 0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0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2" y="2"/>
                    <a:pt x="3" y="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382"/>
            <p:cNvSpPr>
              <a:spLocks/>
            </p:cNvSpPr>
            <p:nvPr/>
          </p:nvSpPr>
          <p:spPr bwMode="auto">
            <a:xfrm>
              <a:off x="5157788" y="4235450"/>
              <a:ext cx="363538" cy="328613"/>
            </a:xfrm>
            <a:custGeom>
              <a:avLst/>
              <a:gdLst>
                <a:gd name="T0" fmla="*/ 141 w 229"/>
                <a:gd name="T1" fmla="*/ 0 h 207"/>
                <a:gd name="T2" fmla="*/ 141 w 229"/>
                <a:gd name="T3" fmla="*/ 130 h 207"/>
                <a:gd name="T4" fmla="*/ 0 w 229"/>
                <a:gd name="T5" fmla="*/ 130 h 207"/>
                <a:gd name="T6" fmla="*/ 78 w 229"/>
                <a:gd name="T7" fmla="*/ 207 h 207"/>
                <a:gd name="T8" fmla="*/ 229 w 229"/>
                <a:gd name="T9" fmla="*/ 207 h 207"/>
                <a:gd name="T10" fmla="*/ 229 w 229"/>
                <a:gd name="T11" fmla="*/ 87 h 207"/>
                <a:gd name="T12" fmla="*/ 141 w 229"/>
                <a:gd name="T13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207">
                  <a:moveTo>
                    <a:pt x="141" y="0"/>
                  </a:moveTo>
                  <a:lnTo>
                    <a:pt x="141" y="130"/>
                  </a:lnTo>
                  <a:lnTo>
                    <a:pt x="0" y="130"/>
                  </a:lnTo>
                  <a:lnTo>
                    <a:pt x="78" y="207"/>
                  </a:lnTo>
                  <a:lnTo>
                    <a:pt x="229" y="207"/>
                  </a:lnTo>
                  <a:lnTo>
                    <a:pt x="229" y="87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383"/>
            <p:cNvSpPr>
              <a:spLocks/>
            </p:cNvSpPr>
            <p:nvPr/>
          </p:nvSpPr>
          <p:spPr bwMode="auto">
            <a:xfrm>
              <a:off x="5157788" y="4235450"/>
              <a:ext cx="363538" cy="328613"/>
            </a:xfrm>
            <a:custGeom>
              <a:avLst/>
              <a:gdLst>
                <a:gd name="T0" fmla="*/ 141 w 229"/>
                <a:gd name="T1" fmla="*/ 0 h 207"/>
                <a:gd name="T2" fmla="*/ 141 w 229"/>
                <a:gd name="T3" fmla="*/ 130 h 207"/>
                <a:gd name="T4" fmla="*/ 0 w 229"/>
                <a:gd name="T5" fmla="*/ 130 h 207"/>
                <a:gd name="T6" fmla="*/ 78 w 229"/>
                <a:gd name="T7" fmla="*/ 207 h 207"/>
                <a:gd name="T8" fmla="*/ 229 w 229"/>
                <a:gd name="T9" fmla="*/ 207 h 207"/>
                <a:gd name="T10" fmla="*/ 229 w 229"/>
                <a:gd name="T11" fmla="*/ 87 h 207"/>
                <a:gd name="T12" fmla="*/ 141 w 229"/>
                <a:gd name="T13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9" h="207">
                  <a:moveTo>
                    <a:pt x="141" y="0"/>
                  </a:moveTo>
                  <a:lnTo>
                    <a:pt x="141" y="130"/>
                  </a:lnTo>
                  <a:lnTo>
                    <a:pt x="0" y="130"/>
                  </a:lnTo>
                  <a:lnTo>
                    <a:pt x="78" y="207"/>
                  </a:lnTo>
                  <a:lnTo>
                    <a:pt x="229" y="207"/>
                  </a:lnTo>
                  <a:lnTo>
                    <a:pt x="229" y="87"/>
                  </a:lnTo>
                  <a:lnTo>
                    <a:pt x="14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384"/>
            <p:cNvSpPr>
              <a:spLocks noEditPoints="1"/>
            </p:cNvSpPr>
            <p:nvPr/>
          </p:nvSpPr>
          <p:spPr bwMode="auto">
            <a:xfrm>
              <a:off x="5157788" y="4267200"/>
              <a:ext cx="58738" cy="146050"/>
            </a:xfrm>
            <a:custGeom>
              <a:avLst/>
              <a:gdLst>
                <a:gd name="T0" fmla="*/ 37 w 37"/>
                <a:gd name="T1" fmla="*/ 92 h 92"/>
                <a:gd name="T2" fmla="*/ 0 w 37"/>
                <a:gd name="T3" fmla="*/ 92 h 92"/>
                <a:gd name="T4" fmla="*/ 0 w 37"/>
                <a:gd name="T5" fmla="*/ 0 h 92"/>
                <a:gd name="T6" fmla="*/ 37 w 37"/>
                <a:gd name="T7" fmla="*/ 0 h 92"/>
                <a:gd name="T8" fmla="*/ 37 w 37"/>
                <a:gd name="T9" fmla="*/ 92 h 92"/>
                <a:gd name="T10" fmla="*/ 9 w 37"/>
                <a:gd name="T11" fmla="*/ 83 h 92"/>
                <a:gd name="T12" fmla="*/ 28 w 37"/>
                <a:gd name="T13" fmla="*/ 83 h 92"/>
                <a:gd name="T14" fmla="*/ 28 w 37"/>
                <a:gd name="T15" fmla="*/ 8 h 92"/>
                <a:gd name="T16" fmla="*/ 9 w 37"/>
                <a:gd name="T17" fmla="*/ 8 h 92"/>
                <a:gd name="T18" fmla="*/ 9 w 37"/>
                <a:gd name="T19" fmla="*/ 83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92">
                  <a:moveTo>
                    <a:pt x="37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92"/>
                  </a:lnTo>
                  <a:close/>
                  <a:moveTo>
                    <a:pt x="9" y="83"/>
                  </a:moveTo>
                  <a:lnTo>
                    <a:pt x="28" y="83"/>
                  </a:lnTo>
                  <a:lnTo>
                    <a:pt x="28" y="8"/>
                  </a:lnTo>
                  <a:lnTo>
                    <a:pt x="9" y="8"/>
                  </a:lnTo>
                  <a:lnTo>
                    <a:pt x="9" y="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385"/>
            <p:cNvSpPr>
              <a:spLocks noEditPoints="1"/>
            </p:cNvSpPr>
            <p:nvPr/>
          </p:nvSpPr>
          <p:spPr bwMode="auto">
            <a:xfrm>
              <a:off x="5240338" y="4206875"/>
              <a:ext cx="58738" cy="206375"/>
            </a:xfrm>
            <a:custGeom>
              <a:avLst/>
              <a:gdLst>
                <a:gd name="T0" fmla="*/ 37 w 37"/>
                <a:gd name="T1" fmla="*/ 130 h 130"/>
                <a:gd name="T2" fmla="*/ 0 w 37"/>
                <a:gd name="T3" fmla="*/ 130 h 130"/>
                <a:gd name="T4" fmla="*/ 0 w 37"/>
                <a:gd name="T5" fmla="*/ 0 h 130"/>
                <a:gd name="T6" fmla="*/ 37 w 37"/>
                <a:gd name="T7" fmla="*/ 0 h 130"/>
                <a:gd name="T8" fmla="*/ 37 w 37"/>
                <a:gd name="T9" fmla="*/ 130 h 130"/>
                <a:gd name="T10" fmla="*/ 9 w 37"/>
                <a:gd name="T11" fmla="*/ 121 h 130"/>
                <a:gd name="T12" fmla="*/ 28 w 37"/>
                <a:gd name="T13" fmla="*/ 121 h 130"/>
                <a:gd name="T14" fmla="*/ 28 w 37"/>
                <a:gd name="T15" fmla="*/ 8 h 130"/>
                <a:gd name="T16" fmla="*/ 9 w 37"/>
                <a:gd name="T17" fmla="*/ 8 h 130"/>
                <a:gd name="T18" fmla="*/ 9 w 37"/>
                <a:gd name="T19" fmla="*/ 12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30">
                  <a:moveTo>
                    <a:pt x="37" y="130"/>
                  </a:moveTo>
                  <a:lnTo>
                    <a:pt x="0" y="130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30"/>
                  </a:lnTo>
                  <a:close/>
                  <a:moveTo>
                    <a:pt x="9" y="121"/>
                  </a:moveTo>
                  <a:lnTo>
                    <a:pt x="28" y="121"/>
                  </a:lnTo>
                  <a:lnTo>
                    <a:pt x="28" y="8"/>
                  </a:lnTo>
                  <a:lnTo>
                    <a:pt x="9" y="8"/>
                  </a:lnTo>
                  <a:lnTo>
                    <a:pt x="9" y="1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386"/>
            <p:cNvSpPr>
              <a:spLocks noEditPoints="1"/>
            </p:cNvSpPr>
            <p:nvPr/>
          </p:nvSpPr>
          <p:spPr bwMode="auto">
            <a:xfrm>
              <a:off x="5322888" y="4235450"/>
              <a:ext cx="58738" cy="177800"/>
            </a:xfrm>
            <a:custGeom>
              <a:avLst/>
              <a:gdLst>
                <a:gd name="T0" fmla="*/ 37 w 37"/>
                <a:gd name="T1" fmla="*/ 112 h 112"/>
                <a:gd name="T2" fmla="*/ 0 w 37"/>
                <a:gd name="T3" fmla="*/ 112 h 112"/>
                <a:gd name="T4" fmla="*/ 0 w 37"/>
                <a:gd name="T5" fmla="*/ 0 h 112"/>
                <a:gd name="T6" fmla="*/ 37 w 37"/>
                <a:gd name="T7" fmla="*/ 0 h 112"/>
                <a:gd name="T8" fmla="*/ 37 w 37"/>
                <a:gd name="T9" fmla="*/ 112 h 112"/>
                <a:gd name="T10" fmla="*/ 9 w 37"/>
                <a:gd name="T11" fmla="*/ 103 h 112"/>
                <a:gd name="T12" fmla="*/ 28 w 37"/>
                <a:gd name="T13" fmla="*/ 103 h 112"/>
                <a:gd name="T14" fmla="*/ 28 w 37"/>
                <a:gd name="T15" fmla="*/ 8 h 112"/>
                <a:gd name="T16" fmla="*/ 9 w 37"/>
                <a:gd name="T17" fmla="*/ 8 h 112"/>
                <a:gd name="T18" fmla="*/ 9 w 37"/>
                <a:gd name="T19" fmla="*/ 10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" h="112">
                  <a:moveTo>
                    <a:pt x="37" y="112"/>
                  </a:moveTo>
                  <a:lnTo>
                    <a:pt x="0" y="112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112"/>
                  </a:lnTo>
                  <a:close/>
                  <a:moveTo>
                    <a:pt x="9" y="103"/>
                  </a:moveTo>
                  <a:lnTo>
                    <a:pt x="28" y="103"/>
                  </a:lnTo>
                  <a:lnTo>
                    <a:pt x="28" y="8"/>
                  </a:lnTo>
                  <a:lnTo>
                    <a:pt x="9" y="8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Rectangle 387"/>
            <p:cNvSpPr>
              <a:spLocks noChangeArrowheads="1"/>
            </p:cNvSpPr>
            <p:nvPr/>
          </p:nvSpPr>
          <p:spPr bwMode="auto">
            <a:xfrm>
              <a:off x="5157788" y="4427538"/>
              <a:ext cx="223838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7443788" y="4070350"/>
            <a:ext cx="493713" cy="493713"/>
            <a:chOff x="7443788" y="4070350"/>
            <a:chExt cx="493713" cy="493713"/>
          </a:xfrm>
        </p:grpSpPr>
        <p:sp>
          <p:nvSpPr>
            <p:cNvPr id="497" name="Rectangle 388"/>
            <p:cNvSpPr>
              <a:spLocks noChangeArrowheads="1"/>
            </p:cNvSpPr>
            <p:nvPr/>
          </p:nvSpPr>
          <p:spPr bwMode="auto">
            <a:xfrm>
              <a:off x="7443788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Rectangle 389"/>
            <p:cNvSpPr>
              <a:spLocks noChangeArrowheads="1"/>
            </p:cNvSpPr>
            <p:nvPr/>
          </p:nvSpPr>
          <p:spPr bwMode="auto">
            <a:xfrm>
              <a:off x="7443788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Rectangle 390"/>
            <p:cNvSpPr>
              <a:spLocks noChangeArrowheads="1"/>
            </p:cNvSpPr>
            <p:nvPr/>
          </p:nvSpPr>
          <p:spPr bwMode="auto">
            <a:xfrm>
              <a:off x="7935913" y="4332288"/>
              <a:ext cx="1588" cy="231775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391"/>
            <p:cNvSpPr>
              <a:spLocks/>
            </p:cNvSpPr>
            <p:nvPr/>
          </p:nvSpPr>
          <p:spPr bwMode="auto">
            <a:xfrm>
              <a:off x="7935913" y="4332288"/>
              <a:ext cx="0" cy="231775"/>
            </a:xfrm>
            <a:custGeom>
              <a:avLst/>
              <a:gdLst>
                <a:gd name="T0" fmla="*/ 0 h 146"/>
                <a:gd name="T1" fmla="*/ 146 h 146"/>
                <a:gd name="T2" fmla="*/ 146 h 146"/>
                <a:gd name="T3" fmla="*/ 0 h 14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46">
                  <a:moveTo>
                    <a:pt x="0" y="0"/>
                  </a:moveTo>
                  <a:lnTo>
                    <a:pt x="0" y="146"/>
                  </a:lnTo>
                  <a:lnTo>
                    <a:pt x="0" y="14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392"/>
            <p:cNvSpPr>
              <a:spLocks/>
            </p:cNvSpPr>
            <p:nvPr/>
          </p:nvSpPr>
          <p:spPr bwMode="auto">
            <a:xfrm>
              <a:off x="7602538" y="4191000"/>
              <a:ext cx="333375" cy="373063"/>
            </a:xfrm>
            <a:custGeom>
              <a:avLst/>
              <a:gdLst>
                <a:gd name="T0" fmla="*/ 122 w 210"/>
                <a:gd name="T1" fmla="*/ 0 h 235"/>
                <a:gd name="T2" fmla="*/ 122 w 210"/>
                <a:gd name="T3" fmla="*/ 172 h 235"/>
                <a:gd name="T4" fmla="*/ 59 w 210"/>
                <a:gd name="T5" fmla="*/ 121 h 235"/>
                <a:gd name="T6" fmla="*/ 0 w 210"/>
                <a:gd name="T7" fmla="*/ 172 h 235"/>
                <a:gd name="T8" fmla="*/ 63 w 210"/>
                <a:gd name="T9" fmla="*/ 235 h 235"/>
                <a:gd name="T10" fmla="*/ 210 w 210"/>
                <a:gd name="T11" fmla="*/ 235 h 235"/>
                <a:gd name="T12" fmla="*/ 210 w 210"/>
                <a:gd name="T13" fmla="*/ 89 h 235"/>
                <a:gd name="T14" fmla="*/ 122 w 210"/>
                <a:gd name="T1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" h="235">
                  <a:moveTo>
                    <a:pt x="122" y="0"/>
                  </a:moveTo>
                  <a:lnTo>
                    <a:pt x="122" y="172"/>
                  </a:lnTo>
                  <a:lnTo>
                    <a:pt x="59" y="121"/>
                  </a:lnTo>
                  <a:lnTo>
                    <a:pt x="0" y="172"/>
                  </a:lnTo>
                  <a:lnTo>
                    <a:pt x="63" y="235"/>
                  </a:lnTo>
                  <a:lnTo>
                    <a:pt x="210" y="235"/>
                  </a:lnTo>
                  <a:lnTo>
                    <a:pt x="210" y="89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393"/>
            <p:cNvSpPr>
              <a:spLocks/>
            </p:cNvSpPr>
            <p:nvPr/>
          </p:nvSpPr>
          <p:spPr bwMode="auto">
            <a:xfrm>
              <a:off x="7602538" y="4191000"/>
              <a:ext cx="333375" cy="373063"/>
            </a:xfrm>
            <a:custGeom>
              <a:avLst/>
              <a:gdLst>
                <a:gd name="T0" fmla="*/ 122 w 210"/>
                <a:gd name="T1" fmla="*/ 0 h 235"/>
                <a:gd name="T2" fmla="*/ 122 w 210"/>
                <a:gd name="T3" fmla="*/ 172 h 235"/>
                <a:gd name="T4" fmla="*/ 59 w 210"/>
                <a:gd name="T5" fmla="*/ 121 h 235"/>
                <a:gd name="T6" fmla="*/ 0 w 210"/>
                <a:gd name="T7" fmla="*/ 172 h 235"/>
                <a:gd name="T8" fmla="*/ 63 w 210"/>
                <a:gd name="T9" fmla="*/ 235 h 235"/>
                <a:gd name="T10" fmla="*/ 210 w 210"/>
                <a:gd name="T11" fmla="*/ 235 h 235"/>
                <a:gd name="T12" fmla="*/ 210 w 210"/>
                <a:gd name="T13" fmla="*/ 89 h 235"/>
                <a:gd name="T14" fmla="*/ 122 w 210"/>
                <a:gd name="T15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0" h="235">
                  <a:moveTo>
                    <a:pt x="122" y="0"/>
                  </a:moveTo>
                  <a:lnTo>
                    <a:pt x="122" y="172"/>
                  </a:lnTo>
                  <a:lnTo>
                    <a:pt x="59" y="121"/>
                  </a:lnTo>
                  <a:lnTo>
                    <a:pt x="0" y="172"/>
                  </a:lnTo>
                  <a:lnTo>
                    <a:pt x="63" y="235"/>
                  </a:lnTo>
                  <a:lnTo>
                    <a:pt x="210" y="235"/>
                  </a:lnTo>
                  <a:lnTo>
                    <a:pt x="210" y="89"/>
                  </a:lnTo>
                  <a:lnTo>
                    <a:pt x="1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394"/>
            <p:cNvSpPr>
              <a:spLocks noEditPoints="1"/>
            </p:cNvSpPr>
            <p:nvPr/>
          </p:nvSpPr>
          <p:spPr bwMode="auto">
            <a:xfrm>
              <a:off x="7602538" y="4191000"/>
              <a:ext cx="193675" cy="273050"/>
            </a:xfrm>
            <a:custGeom>
              <a:avLst/>
              <a:gdLst>
                <a:gd name="T0" fmla="*/ 0 w 122"/>
                <a:gd name="T1" fmla="*/ 172 h 172"/>
                <a:gd name="T2" fmla="*/ 0 w 122"/>
                <a:gd name="T3" fmla="*/ 0 h 172"/>
                <a:gd name="T4" fmla="*/ 122 w 122"/>
                <a:gd name="T5" fmla="*/ 0 h 172"/>
                <a:gd name="T6" fmla="*/ 122 w 122"/>
                <a:gd name="T7" fmla="*/ 172 h 172"/>
                <a:gd name="T8" fmla="*/ 59 w 122"/>
                <a:gd name="T9" fmla="*/ 121 h 172"/>
                <a:gd name="T10" fmla="*/ 0 w 122"/>
                <a:gd name="T11" fmla="*/ 172 h 172"/>
                <a:gd name="T12" fmla="*/ 59 w 122"/>
                <a:gd name="T13" fmla="*/ 110 h 172"/>
                <a:gd name="T14" fmla="*/ 113 w 122"/>
                <a:gd name="T15" fmla="*/ 153 h 172"/>
                <a:gd name="T16" fmla="*/ 113 w 122"/>
                <a:gd name="T17" fmla="*/ 8 h 172"/>
                <a:gd name="T18" fmla="*/ 8 w 122"/>
                <a:gd name="T19" fmla="*/ 8 h 172"/>
                <a:gd name="T20" fmla="*/ 8 w 122"/>
                <a:gd name="T21" fmla="*/ 153 h 172"/>
                <a:gd name="T22" fmla="*/ 59 w 122"/>
                <a:gd name="T23" fmla="*/ 11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2" h="172">
                  <a:moveTo>
                    <a:pt x="0" y="172"/>
                  </a:moveTo>
                  <a:lnTo>
                    <a:pt x="0" y="0"/>
                  </a:lnTo>
                  <a:lnTo>
                    <a:pt x="122" y="0"/>
                  </a:lnTo>
                  <a:lnTo>
                    <a:pt x="122" y="172"/>
                  </a:lnTo>
                  <a:lnTo>
                    <a:pt x="59" y="121"/>
                  </a:lnTo>
                  <a:lnTo>
                    <a:pt x="0" y="172"/>
                  </a:lnTo>
                  <a:close/>
                  <a:moveTo>
                    <a:pt x="59" y="110"/>
                  </a:moveTo>
                  <a:lnTo>
                    <a:pt x="113" y="153"/>
                  </a:lnTo>
                  <a:lnTo>
                    <a:pt x="113" y="8"/>
                  </a:lnTo>
                  <a:lnTo>
                    <a:pt x="8" y="8"/>
                  </a:lnTo>
                  <a:lnTo>
                    <a:pt x="8" y="153"/>
                  </a:lnTo>
                  <a:lnTo>
                    <a:pt x="59" y="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837238" y="4070350"/>
            <a:ext cx="493713" cy="495301"/>
            <a:chOff x="5837238" y="4070350"/>
            <a:chExt cx="493713" cy="495301"/>
          </a:xfrm>
        </p:grpSpPr>
        <p:sp>
          <p:nvSpPr>
            <p:cNvPr id="504" name="Rectangle 395"/>
            <p:cNvSpPr>
              <a:spLocks noChangeArrowheads="1"/>
            </p:cNvSpPr>
            <p:nvPr/>
          </p:nvSpPr>
          <p:spPr bwMode="auto">
            <a:xfrm>
              <a:off x="5837238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Rectangle 396"/>
            <p:cNvSpPr>
              <a:spLocks noChangeArrowheads="1"/>
            </p:cNvSpPr>
            <p:nvPr/>
          </p:nvSpPr>
          <p:spPr bwMode="auto">
            <a:xfrm>
              <a:off x="5837238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Rectangle 397"/>
            <p:cNvSpPr>
              <a:spLocks noChangeArrowheads="1"/>
            </p:cNvSpPr>
            <p:nvPr/>
          </p:nvSpPr>
          <p:spPr bwMode="auto">
            <a:xfrm>
              <a:off x="6119813" y="4564063"/>
              <a:ext cx="211138" cy="1588"/>
            </a:xfrm>
            <a:prstGeom prst="rect">
              <a:avLst/>
            </a:pr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398"/>
            <p:cNvSpPr>
              <a:spLocks/>
            </p:cNvSpPr>
            <p:nvPr/>
          </p:nvSpPr>
          <p:spPr bwMode="auto">
            <a:xfrm>
              <a:off x="6119813" y="4564063"/>
              <a:ext cx="211138" cy="0"/>
            </a:xfrm>
            <a:custGeom>
              <a:avLst/>
              <a:gdLst>
                <a:gd name="T0" fmla="*/ 133 w 133"/>
                <a:gd name="T1" fmla="*/ 0 w 133"/>
                <a:gd name="T2" fmla="*/ 0 w 133"/>
                <a:gd name="T3" fmla="*/ 133 w 13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33">
                  <a:moveTo>
                    <a:pt x="13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399"/>
            <p:cNvSpPr>
              <a:spLocks/>
            </p:cNvSpPr>
            <p:nvPr/>
          </p:nvSpPr>
          <p:spPr bwMode="auto">
            <a:xfrm>
              <a:off x="5995988" y="4271963"/>
              <a:ext cx="334963" cy="292100"/>
            </a:xfrm>
            <a:custGeom>
              <a:avLst/>
              <a:gdLst>
                <a:gd name="T0" fmla="*/ 151 w 211"/>
                <a:gd name="T1" fmla="*/ 0 h 184"/>
                <a:gd name="T2" fmla="*/ 151 w 211"/>
                <a:gd name="T3" fmla="*/ 106 h 184"/>
                <a:gd name="T4" fmla="*/ 100 w 211"/>
                <a:gd name="T5" fmla="*/ 106 h 184"/>
                <a:gd name="T6" fmla="*/ 100 w 211"/>
                <a:gd name="T7" fmla="*/ 116 h 184"/>
                <a:gd name="T8" fmla="*/ 114 w 211"/>
                <a:gd name="T9" fmla="*/ 116 h 184"/>
                <a:gd name="T10" fmla="*/ 114 w 211"/>
                <a:gd name="T11" fmla="*/ 123 h 184"/>
                <a:gd name="T12" fmla="*/ 37 w 211"/>
                <a:gd name="T13" fmla="*/ 123 h 184"/>
                <a:gd name="T14" fmla="*/ 37 w 211"/>
                <a:gd name="T15" fmla="*/ 116 h 184"/>
                <a:gd name="T16" fmla="*/ 51 w 211"/>
                <a:gd name="T17" fmla="*/ 116 h 184"/>
                <a:gd name="T18" fmla="*/ 51 w 211"/>
                <a:gd name="T19" fmla="*/ 106 h 184"/>
                <a:gd name="T20" fmla="*/ 0 w 211"/>
                <a:gd name="T21" fmla="*/ 106 h 184"/>
                <a:gd name="T22" fmla="*/ 78 w 211"/>
                <a:gd name="T23" fmla="*/ 184 h 184"/>
                <a:gd name="T24" fmla="*/ 211 w 211"/>
                <a:gd name="T25" fmla="*/ 184 h 184"/>
                <a:gd name="T26" fmla="*/ 211 w 211"/>
                <a:gd name="T27" fmla="*/ 61 h 184"/>
                <a:gd name="T28" fmla="*/ 151 w 211"/>
                <a:gd name="T2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1" h="184">
                  <a:moveTo>
                    <a:pt x="151" y="0"/>
                  </a:moveTo>
                  <a:lnTo>
                    <a:pt x="151" y="106"/>
                  </a:lnTo>
                  <a:lnTo>
                    <a:pt x="100" y="106"/>
                  </a:lnTo>
                  <a:lnTo>
                    <a:pt x="100" y="116"/>
                  </a:lnTo>
                  <a:lnTo>
                    <a:pt x="114" y="116"/>
                  </a:lnTo>
                  <a:lnTo>
                    <a:pt x="114" y="123"/>
                  </a:lnTo>
                  <a:lnTo>
                    <a:pt x="37" y="123"/>
                  </a:lnTo>
                  <a:lnTo>
                    <a:pt x="37" y="116"/>
                  </a:lnTo>
                  <a:lnTo>
                    <a:pt x="51" y="116"/>
                  </a:lnTo>
                  <a:lnTo>
                    <a:pt x="51" y="106"/>
                  </a:lnTo>
                  <a:lnTo>
                    <a:pt x="0" y="106"/>
                  </a:lnTo>
                  <a:lnTo>
                    <a:pt x="78" y="184"/>
                  </a:lnTo>
                  <a:lnTo>
                    <a:pt x="211" y="184"/>
                  </a:lnTo>
                  <a:lnTo>
                    <a:pt x="211" y="61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400"/>
            <p:cNvSpPr>
              <a:spLocks/>
            </p:cNvSpPr>
            <p:nvPr/>
          </p:nvSpPr>
          <p:spPr bwMode="auto">
            <a:xfrm>
              <a:off x="5995988" y="4271963"/>
              <a:ext cx="334963" cy="292100"/>
            </a:xfrm>
            <a:custGeom>
              <a:avLst/>
              <a:gdLst>
                <a:gd name="T0" fmla="*/ 151 w 211"/>
                <a:gd name="T1" fmla="*/ 0 h 184"/>
                <a:gd name="T2" fmla="*/ 151 w 211"/>
                <a:gd name="T3" fmla="*/ 106 h 184"/>
                <a:gd name="T4" fmla="*/ 100 w 211"/>
                <a:gd name="T5" fmla="*/ 106 h 184"/>
                <a:gd name="T6" fmla="*/ 100 w 211"/>
                <a:gd name="T7" fmla="*/ 116 h 184"/>
                <a:gd name="T8" fmla="*/ 114 w 211"/>
                <a:gd name="T9" fmla="*/ 116 h 184"/>
                <a:gd name="T10" fmla="*/ 114 w 211"/>
                <a:gd name="T11" fmla="*/ 123 h 184"/>
                <a:gd name="T12" fmla="*/ 37 w 211"/>
                <a:gd name="T13" fmla="*/ 123 h 184"/>
                <a:gd name="T14" fmla="*/ 37 w 211"/>
                <a:gd name="T15" fmla="*/ 116 h 184"/>
                <a:gd name="T16" fmla="*/ 51 w 211"/>
                <a:gd name="T17" fmla="*/ 116 h 184"/>
                <a:gd name="T18" fmla="*/ 51 w 211"/>
                <a:gd name="T19" fmla="*/ 106 h 184"/>
                <a:gd name="T20" fmla="*/ 0 w 211"/>
                <a:gd name="T21" fmla="*/ 106 h 184"/>
                <a:gd name="T22" fmla="*/ 78 w 211"/>
                <a:gd name="T23" fmla="*/ 184 h 184"/>
                <a:gd name="T24" fmla="*/ 211 w 211"/>
                <a:gd name="T25" fmla="*/ 184 h 184"/>
                <a:gd name="T26" fmla="*/ 211 w 211"/>
                <a:gd name="T27" fmla="*/ 61 h 184"/>
                <a:gd name="T28" fmla="*/ 151 w 211"/>
                <a:gd name="T2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1" h="184">
                  <a:moveTo>
                    <a:pt x="151" y="0"/>
                  </a:moveTo>
                  <a:lnTo>
                    <a:pt x="151" y="106"/>
                  </a:lnTo>
                  <a:lnTo>
                    <a:pt x="100" y="106"/>
                  </a:lnTo>
                  <a:lnTo>
                    <a:pt x="100" y="116"/>
                  </a:lnTo>
                  <a:lnTo>
                    <a:pt x="114" y="116"/>
                  </a:lnTo>
                  <a:lnTo>
                    <a:pt x="114" y="123"/>
                  </a:lnTo>
                  <a:lnTo>
                    <a:pt x="37" y="123"/>
                  </a:lnTo>
                  <a:lnTo>
                    <a:pt x="37" y="116"/>
                  </a:lnTo>
                  <a:lnTo>
                    <a:pt x="51" y="116"/>
                  </a:lnTo>
                  <a:lnTo>
                    <a:pt x="51" y="106"/>
                  </a:lnTo>
                  <a:lnTo>
                    <a:pt x="0" y="106"/>
                  </a:lnTo>
                  <a:lnTo>
                    <a:pt x="78" y="184"/>
                  </a:lnTo>
                  <a:lnTo>
                    <a:pt x="211" y="184"/>
                  </a:lnTo>
                  <a:lnTo>
                    <a:pt x="211" y="61"/>
                  </a:lnTo>
                  <a:lnTo>
                    <a:pt x="1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401"/>
            <p:cNvSpPr>
              <a:spLocks noEditPoints="1"/>
            </p:cNvSpPr>
            <p:nvPr/>
          </p:nvSpPr>
          <p:spPr bwMode="auto">
            <a:xfrm>
              <a:off x="5916613" y="4181475"/>
              <a:ext cx="319088" cy="285750"/>
            </a:xfrm>
            <a:custGeom>
              <a:avLst/>
              <a:gdLst>
                <a:gd name="T0" fmla="*/ 805 w 805"/>
                <a:gd name="T1" fmla="*/ 654 h 722"/>
                <a:gd name="T2" fmla="*/ 805 w 805"/>
                <a:gd name="T3" fmla="*/ 230 h 722"/>
                <a:gd name="T4" fmla="*/ 608 w 805"/>
                <a:gd name="T5" fmla="*/ 230 h 722"/>
                <a:gd name="T6" fmla="*/ 582 w 805"/>
                <a:gd name="T7" fmla="*/ 187 h 722"/>
                <a:gd name="T8" fmla="*/ 509 w 805"/>
                <a:gd name="T9" fmla="*/ 160 h 722"/>
                <a:gd name="T10" fmla="*/ 470 w 805"/>
                <a:gd name="T11" fmla="*/ 101 h 722"/>
                <a:gd name="T12" fmla="*/ 387 w 805"/>
                <a:gd name="T13" fmla="*/ 87 h 722"/>
                <a:gd name="T14" fmla="*/ 236 w 805"/>
                <a:gd name="T15" fmla="*/ 6 h 722"/>
                <a:gd name="T16" fmla="*/ 104 w 805"/>
                <a:gd name="T17" fmla="*/ 112 h 722"/>
                <a:gd name="T18" fmla="*/ 1 w 805"/>
                <a:gd name="T19" fmla="*/ 241 h 722"/>
                <a:gd name="T20" fmla="*/ 37 w 805"/>
                <a:gd name="T21" fmla="*/ 331 h 722"/>
                <a:gd name="T22" fmla="*/ 153 w 805"/>
                <a:gd name="T23" fmla="*/ 371 h 722"/>
                <a:gd name="T24" fmla="*/ 160 w 805"/>
                <a:gd name="T25" fmla="*/ 371 h 722"/>
                <a:gd name="T26" fmla="*/ 200 w 805"/>
                <a:gd name="T27" fmla="*/ 371 h 722"/>
                <a:gd name="T28" fmla="*/ 200 w 805"/>
                <a:gd name="T29" fmla="*/ 654 h 722"/>
                <a:gd name="T30" fmla="*/ 405 w 805"/>
                <a:gd name="T31" fmla="*/ 654 h 722"/>
                <a:gd name="T32" fmla="*/ 405 w 805"/>
                <a:gd name="T33" fmla="*/ 694 h 722"/>
                <a:gd name="T34" fmla="*/ 348 w 805"/>
                <a:gd name="T35" fmla="*/ 694 h 722"/>
                <a:gd name="T36" fmla="*/ 348 w 805"/>
                <a:gd name="T37" fmla="*/ 722 h 722"/>
                <a:gd name="T38" fmla="*/ 656 w 805"/>
                <a:gd name="T39" fmla="*/ 722 h 722"/>
                <a:gd name="T40" fmla="*/ 656 w 805"/>
                <a:gd name="T41" fmla="*/ 694 h 722"/>
                <a:gd name="T42" fmla="*/ 599 w 805"/>
                <a:gd name="T43" fmla="*/ 694 h 722"/>
                <a:gd name="T44" fmla="*/ 599 w 805"/>
                <a:gd name="T45" fmla="*/ 654 h 722"/>
                <a:gd name="T46" fmla="*/ 805 w 805"/>
                <a:gd name="T47" fmla="*/ 654 h 722"/>
                <a:gd name="T48" fmla="*/ 159 w 805"/>
                <a:gd name="T49" fmla="*/ 336 h 722"/>
                <a:gd name="T50" fmla="*/ 158 w 805"/>
                <a:gd name="T51" fmla="*/ 337 h 722"/>
                <a:gd name="T52" fmla="*/ 60 w 805"/>
                <a:gd name="T53" fmla="*/ 306 h 722"/>
                <a:gd name="T54" fmla="*/ 35 w 805"/>
                <a:gd name="T55" fmla="*/ 240 h 722"/>
                <a:gd name="T56" fmla="*/ 118 w 805"/>
                <a:gd name="T57" fmla="*/ 145 h 722"/>
                <a:gd name="T58" fmla="*/ 132 w 805"/>
                <a:gd name="T59" fmla="*/ 145 h 722"/>
                <a:gd name="T60" fmla="*/ 134 w 805"/>
                <a:gd name="T61" fmla="*/ 132 h 722"/>
                <a:gd name="T62" fmla="*/ 239 w 805"/>
                <a:gd name="T63" fmla="*/ 40 h 722"/>
                <a:gd name="T64" fmla="*/ 360 w 805"/>
                <a:gd name="T65" fmla="*/ 109 h 722"/>
                <a:gd name="T66" fmla="*/ 371 w 805"/>
                <a:gd name="T67" fmla="*/ 127 h 722"/>
                <a:gd name="T68" fmla="*/ 383 w 805"/>
                <a:gd name="T69" fmla="*/ 123 h 722"/>
                <a:gd name="T70" fmla="*/ 452 w 805"/>
                <a:gd name="T71" fmla="*/ 130 h 722"/>
                <a:gd name="T72" fmla="*/ 477 w 805"/>
                <a:gd name="T73" fmla="*/ 179 h 722"/>
                <a:gd name="T74" fmla="*/ 479 w 805"/>
                <a:gd name="T75" fmla="*/ 195 h 722"/>
                <a:gd name="T76" fmla="*/ 496 w 805"/>
                <a:gd name="T77" fmla="*/ 194 h 722"/>
                <a:gd name="T78" fmla="*/ 559 w 805"/>
                <a:gd name="T79" fmla="*/ 213 h 722"/>
                <a:gd name="T80" fmla="*/ 571 w 805"/>
                <a:gd name="T81" fmla="*/ 230 h 722"/>
                <a:gd name="T82" fmla="*/ 200 w 805"/>
                <a:gd name="T83" fmla="*/ 230 h 722"/>
                <a:gd name="T84" fmla="*/ 200 w 805"/>
                <a:gd name="T85" fmla="*/ 336 h 722"/>
                <a:gd name="T86" fmla="*/ 159 w 805"/>
                <a:gd name="T87" fmla="*/ 336 h 722"/>
                <a:gd name="T88" fmla="*/ 234 w 805"/>
                <a:gd name="T89" fmla="*/ 619 h 722"/>
                <a:gd name="T90" fmla="*/ 234 w 805"/>
                <a:gd name="T91" fmla="*/ 264 h 722"/>
                <a:gd name="T92" fmla="*/ 771 w 805"/>
                <a:gd name="T93" fmla="*/ 264 h 722"/>
                <a:gd name="T94" fmla="*/ 771 w 805"/>
                <a:gd name="T95" fmla="*/ 619 h 722"/>
                <a:gd name="T96" fmla="*/ 234 w 805"/>
                <a:gd name="T97" fmla="*/ 619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05" h="722">
                  <a:moveTo>
                    <a:pt x="805" y="654"/>
                  </a:moveTo>
                  <a:cubicBezTo>
                    <a:pt x="805" y="230"/>
                    <a:pt x="805" y="230"/>
                    <a:pt x="805" y="230"/>
                  </a:cubicBezTo>
                  <a:cubicBezTo>
                    <a:pt x="608" y="230"/>
                    <a:pt x="608" y="230"/>
                    <a:pt x="608" y="230"/>
                  </a:cubicBezTo>
                  <a:cubicBezTo>
                    <a:pt x="603" y="213"/>
                    <a:pt x="594" y="199"/>
                    <a:pt x="582" y="187"/>
                  </a:cubicBezTo>
                  <a:cubicBezTo>
                    <a:pt x="558" y="166"/>
                    <a:pt x="527" y="161"/>
                    <a:pt x="509" y="160"/>
                  </a:cubicBezTo>
                  <a:cubicBezTo>
                    <a:pt x="503" y="134"/>
                    <a:pt x="490" y="114"/>
                    <a:pt x="470" y="101"/>
                  </a:cubicBezTo>
                  <a:cubicBezTo>
                    <a:pt x="441" y="82"/>
                    <a:pt x="406" y="84"/>
                    <a:pt x="387" y="87"/>
                  </a:cubicBezTo>
                  <a:cubicBezTo>
                    <a:pt x="359" y="43"/>
                    <a:pt x="329" y="0"/>
                    <a:pt x="236" y="6"/>
                  </a:cubicBezTo>
                  <a:cubicBezTo>
                    <a:pt x="157" y="11"/>
                    <a:pt x="117" y="72"/>
                    <a:pt x="104" y="112"/>
                  </a:cubicBezTo>
                  <a:cubicBezTo>
                    <a:pt x="20" y="123"/>
                    <a:pt x="0" y="200"/>
                    <a:pt x="1" y="241"/>
                  </a:cubicBezTo>
                  <a:cubicBezTo>
                    <a:pt x="1" y="278"/>
                    <a:pt x="13" y="309"/>
                    <a:pt x="37" y="331"/>
                  </a:cubicBezTo>
                  <a:cubicBezTo>
                    <a:pt x="75" y="368"/>
                    <a:pt x="133" y="371"/>
                    <a:pt x="153" y="371"/>
                  </a:cubicBezTo>
                  <a:cubicBezTo>
                    <a:pt x="157" y="371"/>
                    <a:pt x="159" y="371"/>
                    <a:pt x="160" y="371"/>
                  </a:cubicBezTo>
                  <a:cubicBezTo>
                    <a:pt x="200" y="371"/>
                    <a:pt x="200" y="371"/>
                    <a:pt x="200" y="371"/>
                  </a:cubicBezTo>
                  <a:cubicBezTo>
                    <a:pt x="200" y="654"/>
                    <a:pt x="200" y="654"/>
                    <a:pt x="200" y="654"/>
                  </a:cubicBezTo>
                  <a:cubicBezTo>
                    <a:pt x="405" y="654"/>
                    <a:pt x="405" y="654"/>
                    <a:pt x="405" y="654"/>
                  </a:cubicBezTo>
                  <a:cubicBezTo>
                    <a:pt x="405" y="694"/>
                    <a:pt x="405" y="694"/>
                    <a:pt x="405" y="694"/>
                  </a:cubicBezTo>
                  <a:cubicBezTo>
                    <a:pt x="348" y="694"/>
                    <a:pt x="348" y="694"/>
                    <a:pt x="348" y="694"/>
                  </a:cubicBezTo>
                  <a:cubicBezTo>
                    <a:pt x="348" y="722"/>
                    <a:pt x="348" y="722"/>
                    <a:pt x="348" y="722"/>
                  </a:cubicBezTo>
                  <a:cubicBezTo>
                    <a:pt x="656" y="722"/>
                    <a:pt x="656" y="722"/>
                    <a:pt x="656" y="722"/>
                  </a:cubicBezTo>
                  <a:cubicBezTo>
                    <a:pt x="656" y="694"/>
                    <a:pt x="656" y="694"/>
                    <a:pt x="656" y="694"/>
                  </a:cubicBezTo>
                  <a:cubicBezTo>
                    <a:pt x="599" y="694"/>
                    <a:pt x="599" y="694"/>
                    <a:pt x="599" y="694"/>
                  </a:cubicBezTo>
                  <a:cubicBezTo>
                    <a:pt x="599" y="654"/>
                    <a:pt x="599" y="654"/>
                    <a:pt x="599" y="654"/>
                  </a:cubicBezTo>
                  <a:lnTo>
                    <a:pt x="805" y="654"/>
                  </a:lnTo>
                  <a:close/>
                  <a:moveTo>
                    <a:pt x="159" y="336"/>
                  </a:moveTo>
                  <a:cubicBezTo>
                    <a:pt x="158" y="337"/>
                    <a:pt x="158" y="337"/>
                    <a:pt x="158" y="337"/>
                  </a:cubicBezTo>
                  <a:cubicBezTo>
                    <a:pt x="158" y="337"/>
                    <a:pt x="96" y="340"/>
                    <a:pt x="60" y="306"/>
                  </a:cubicBezTo>
                  <a:cubicBezTo>
                    <a:pt x="43" y="290"/>
                    <a:pt x="35" y="269"/>
                    <a:pt x="35" y="240"/>
                  </a:cubicBezTo>
                  <a:cubicBezTo>
                    <a:pt x="35" y="237"/>
                    <a:pt x="34" y="149"/>
                    <a:pt x="118" y="145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34" y="132"/>
                    <a:pt x="134" y="132"/>
                    <a:pt x="134" y="132"/>
                  </a:cubicBezTo>
                  <a:cubicBezTo>
                    <a:pt x="135" y="131"/>
                    <a:pt x="154" y="46"/>
                    <a:pt x="239" y="40"/>
                  </a:cubicBezTo>
                  <a:cubicBezTo>
                    <a:pt x="313" y="35"/>
                    <a:pt x="333" y="66"/>
                    <a:pt x="360" y="109"/>
                  </a:cubicBezTo>
                  <a:cubicBezTo>
                    <a:pt x="371" y="127"/>
                    <a:pt x="371" y="127"/>
                    <a:pt x="371" y="127"/>
                  </a:cubicBezTo>
                  <a:cubicBezTo>
                    <a:pt x="383" y="123"/>
                    <a:pt x="383" y="123"/>
                    <a:pt x="383" y="123"/>
                  </a:cubicBezTo>
                  <a:cubicBezTo>
                    <a:pt x="384" y="123"/>
                    <a:pt x="424" y="112"/>
                    <a:pt x="452" y="130"/>
                  </a:cubicBezTo>
                  <a:cubicBezTo>
                    <a:pt x="466" y="139"/>
                    <a:pt x="474" y="156"/>
                    <a:pt x="477" y="179"/>
                  </a:cubicBezTo>
                  <a:cubicBezTo>
                    <a:pt x="479" y="195"/>
                    <a:pt x="479" y="195"/>
                    <a:pt x="479" y="195"/>
                  </a:cubicBezTo>
                  <a:cubicBezTo>
                    <a:pt x="496" y="194"/>
                    <a:pt x="496" y="194"/>
                    <a:pt x="496" y="194"/>
                  </a:cubicBezTo>
                  <a:cubicBezTo>
                    <a:pt x="496" y="194"/>
                    <a:pt x="535" y="192"/>
                    <a:pt x="559" y="213"/>
                  </a:cubicBezTo>
                  <a:cubicBezTo>
                    <a:pt x="564" y="218"/>
                    <a:pt x="568" y="223"/>
                    <a:pt x="571" y="230"/>
                  </a:cubicBezTo>
                  <a:cubicBezTo>
                    <a:pt x="200" y="230"/>
                    <a:pt x="200" y="230"/>
                    <a:pt x="200" y="230"/>
                  </a:cubicBezTo>
                  <a:cubicBezTo>
                    <a:pt x="200" y="336"/>
                    <a:pt x="200" y="336"/>
                    <a:pt x="200" y="336"/>
                  </a:cubicBezTo>
                  <a:lnTo>
                    <a:pt x="159" y="336"/>
                  </a:lnTo>
                  <a:close/>
                  <a:moveTo>
                    <a:pt x="234" y="619"/>
                  </a:moveTo>
                  <a:cubicBezTo>
                    <a:pt x="234" y="264"/>
                    <a:pt x="234" y="264"/>
                    <a:pt x="234" y="264"/>
                  </a:cubicBezTo>
                  <a:cubicBezTo>
                    <a:pt x="771" y="264"/>
                    <a:pt x="771" y="264"/>
                    <a:pt x="771" y="264"/>
                  </a:cubicBezTo>
                  <a:cubicBezTo>
                    <a:pt x="771" y="619"/>
                    <a:pt x="771" y="619"/>
                    <a:pt x="771" y="619"/>
                  </a:cubicBezTo>
                  <a:lnTo>
                    <a:pt x="234" y="6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402"/>
            <p:cNvSpPr>
              <a:spLocks noEditPoints="1"/>
            </p:cNvSpPr>
            <p:nvPr/>
          </p:nvSpPr>
          <p:spPr bwMode="auto">
            <a:xfrm>
              <a:off x="6083300" y="4308475"/>
              <a:ext cx="65088" cy="95250"/>
            </a:xfrm>
            <a:custGeom>
              <a:avLst/>
              <a:gdLst>
                <a:gd name="T0" fmla="*/ 153 w 167"/>
                <a:gd name="T1" fmla="*/ 104 h 238"/>
                <a:gd name="T2" fmla="*/ 153 w 167"/>
                <a:gd name="T3" fmla="*/ 69 h 238"/>
                <a:gd name="T4" fmla="*/ 132 w 167"/>
                <a:gd name="T5" fmla="*/ 20 h 238"/>
                <a:gd name="T6" fmla="*/ 83 w 167"/>
                <a:gd name="T7" fmla="*/ 0 h 238"/>
                <a:gd name="T8" fmla="*/ 83 w 167"/>
                <a:gd name="T9" fmla="*/ 0 h 238"/>
                <a:gd name="T10" fmla="*/ 14 w 167"/>
                <a:gd name="T11" fmla="*/ 69 h 238"/>
                <a:gd name="T12" fmla="*/ 14 w 167"/>
                <a:gd name="T13" fmla="*/ 104 h 238"/>
                <a:gd name="T14" fmla="*/ 0 w 167"/>
                <a:gd name="T15" fmla="*/ 104 h 238"/>
                <a:gd name="T16" fmla="*/ 0 w 167"/>
                <a:gd name="T17" fmla="*/ 238 h 238"/>
                <a:gd name="T18" fmla="*/ 167 w 167"/>
                <a:gd name="T19" fmla="*/ 237 h 238"/>
                <a:gd name="T20" fmla="*/ 167 w 167"/>
                <a:gd name="T21" fmla="*/ 104 h 238"/>
                <a:gd name="T22" fmla="*/ 153 w 167"/>
                <a:gd name="T23" fmla="*/ 104 h 238"/>
                <a:gd name="T24" fmla="*/ 127 w 167"/>
                <a:gd name="T25" fmla="*/ 104 h 238"/>
                <a:gd name="T26" fmla="*/ 40 w 167"/>
                <a:gd name="T27" fmla="*/ 104 h 238"/>
                <a:gd name="T28" fmla="*/ 40 w 167"/>
                <a:gd name="T29" fmla="*/ 69 h 238"/>
                <a:gd name="T30" fmla="*/ 83 w 167"/>
                <a:gd name="T31" fmla="*/ 26 h 238"/>
                <a:gd name="T32" fmla="*/ 83 w 167"/>
                <a:gd name="T33" fmla="*/ 26 h 238"/>
                <a:gd name="T34" fmla="*/ 114 w 167"/>
                <a:gd name="T35" fmla="*/ 39 h 238"/>
                <a:gd name="T36" fmla="*/ 127 w 167"/>
                <a:gd name="T37" fmla="*/ 69 h 238"/>
                <a:gd name="T38" fmla="*/ 127 w 167"/>
                <a:gd name="T39" fmla="*/ 104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7" h="238">
                  <a:moveTo>
                    <a:pt x="153" y="104"/>
                  </a:moveTo>
                  <a:cubicBezTo>
                    <a:pt x="153" y="69"/>
                    <a:pt x="153" y="69"/>
                    <a:pt x="153" y="69"/>
                  </a:cubicBezTo>
                  <a:cubicBezTo>
                    <a:pt x="153" y="51"/>
                    <a:pt x="145" y="34"/>
                    <a:pt x="132" y="20"/>
                  </a:cubicBezTo>
                  <a:cubicBezTo>
                    <a:pt x="119" y="7"/>
                    <a:pt x="102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45" y="0"/>
                    <a:pt x="14" y="31"/>
                    <a:pt x="14" y="69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238"/>
                    <a:pt x="0" y="238"/>
                    <a:pt x="0" y="238"/>
                  </a:cubicBezTo>
                  <a:cubicBezTo>
                    <a:pt x="167" y="237"/>
                    <a:pt x="167" y="237"/>
                    <a:pt x="167" y="237"/>
                  </a:cubicBezTo>
                  <a:cubicBezTo>
                    <a:pt x="167" y="104"/>
                    <a:pt x="167" y="104"/>
                    <a:pt x="167" y="104"/>
                  </a:cubicBezTo>
                  <a:lnTo>
                    <a:pt x="153" y="104"/>
                  </a:lnTo>
                  <a:close/>
                  <a:moveTo>
                    <a:pt x="127" y="104"/>
                  </a:moveTo>
                  <a:cubicBezTo>
                    <a:pt x="40" y="104"/>
                    <a:pt x="40" y="104"/>
                    <a:pt x="40" y="104"/>
                  </a:cubicBezTo>
                  <a:cubicBezTo>
                    <a:pt x="40" y="69"/>
                    <a:pt x="40" y="69"/>
                    <a:pt x="40" y="69"/>
                  </a:cubicBezTo>
                  <a:cubicBezTo>
                    <a:pt x="40" y="46"/>
                    <a:pt x="59" y="26"/>
                    <a:pt x="83" y="26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95" y="26"/>
                    <a:pt x="106" y="31"/>
                    <a:pt x="114" y="39"/>
                  </a:cubicBezTo>
                  <a:cubicBezTo>
                    <a:pt x="122" y="47"/>
                    <a:pt x="127" y="58"/>
                    <a:pt x="127" y="69"/>
                  </a:cubicBezTo>
                  <a:lnTo>
                    <a:pt x="127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6635750" y="4070350"/>
            <a:ext cx="493713" cy="493713"/>
            <a:chOff x="6635750" y="4070350"/>
            <a:chExt cx="493713" cy="493713"/>
          </a:xfrm>
        </p:grpSpPr>
        <p:sp>
          <p:nvSpPr>
            <p:cNvPr id="512" name="Rectangle 403"/>
            <p:cNvSpPr>
              <a:spLocks noChangeArrowheads="1"/>
            </p:cNvSpPr>
            <p:nvPr/>
          </p:nvSpPr>
          <p:spPr bwMode="auto">
            <a:xfrm>
              <a:off x="663575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Rectangle 404"/>
            <p:cNvSpPr>
              <a:spLocks noChangeArrowheads="1"/>
            </p:cNvSpPr>
            <p:nvPr/>
          </p:nvSpPr>
          <p:spPr bwMode="auto">
            <a:xfrm>
              <a:off x="663575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405"/>
            <p:cNvSpPr>
              <a:spLocks noEditPoints="1"/>
            </p:cNvSpPr>
            <p:nvPr/>
          </p:nvSpPr>
          <p:spPr bwMode="auto">
            <a:xfrm>
              <a:off x="6897688" y="4384675"/>
              <a:ext cx="231775" cy="179388"/>
            </a:xfrm>
            <a:custGeom>
              <a:avLst/>
              <a:gdLst>
                <a:gd name="T0" fmla="*/ 146 w 146"/>
                <a:gd name="T1" fmla="*/ 113 h 113"/>
                <a:gd name="T2" fmla="*/ 0 w 146"/>
                <a:gd name="T3" fmla="*/ 113 h 113"/>
                <a:gd name="T4" fmla="*/ 0 w 146"/>
                <a:gd name="T5" fmla="*/ 113 h 113"/>
                <a:gd name="T6" fmla="*/ 146 w 146"/>
                <a:gd name="T7" fmla="*/ 113 h 113"/>
                <a:gd name="T8" fmla="*/ 146 w 146"/>
                <a:gd name="T9" fmla="*/ 0 h 113"/>
                <a:gd name="T10" fmla="*/ 146 w 146"/>
                <a:gd name="T11" fmla="*/ 113 h 113"/>
                <a:gd name="T12" fmla="*/ 146 w 146"/>
                <a:gd name="T13" fmla="*/ 0 h 113"/>
                <a:gd name="T14" fmla="*/ 146 w 146"/>
                <a:gd name="T1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113">
                  <a:moveTo>
                    <a:pt x="146" y="113"/>
                  </a:moveTo>
                  <a:lnTo>
                    <a:pt x="0" y="113"/>
                  </a:lnTo>
                  <a:lnTo>
                    <a:pt x="0" y="113"/>
                  </a:lnTo>
                  <a:lnTo>
                    <a:pt x="146" y="113"/>
                  </a:lnTo>
                  <a:close/>
                  <a:moveTo>
                    <a:pt x="146" y="0"/>
                  </a:moveTo>
                  <a:lnTo>
                    <a:pt x="146" y="113"/>
                  </a:lnTo>
                  <a:lnTo>
                    <a:pt x="146" y="0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407"/>
            <p:cNvSpPr>
              <a:spLocks noEditPoints="1"/>
            </p:cNvSpPr>
            <p:nvPr/>
          </p:nvSpPr>
          <p:spPr bwMode="auto">
            <a:xfrm>
              <a:off x="6897688" y="4384675"/>
              <a:ext cx="231775" cy="179388"/>
            </a:xfrm>
            <a:custGeom>
              <a:avLst/>
              <a:gdLst>
                <a:gd name="T0" fmla="*/ 146 w 146"/>
                <a:gd name="T1" fmla="*/ 113 h 113"/>
                <a:gd name="T2" fmla="*/ 0 w 146"/>
                <a:gd name="T3" fmla="*/ 113 h 113"/>
                <a:gd name="T4" fmla="*/ 0 w 146"/>
                <a:gd name="T5" fmla="*/ 113 h 113"/>
                <a:gd name="T6" fmla="*/ 146 w 146"/>
                <a:gd name="T7" fmla="*/ 113 h 113"/>
                <a:gd name="T8" fmla="*/ 146 w 146"/>
                <a:gd name="T9" fmla="*/ 0 h 113"/>
                <a:gd name="T10" fmla="*/ 146 w 146"/>
                <a:gd name="T11" fmla="*/ 113 h 113"/>
                <a:gd name="T12" fmla="*/ 146 w 146"/>
                <a:gd name="T13" fmla="*/ 0 h 113"/>
                <a:gd name="T14" fmla="*/ 146 w 146"/>
                <a:gd name="T15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113">
                  <a:moveTo>
                    <a:pt x="146" y="113"/>
                  </a:moveTo>
                  <a:lnTo>
                    <a:pt x="0" y="113"/>
                  </a:lnTo>
                  <a:lnTo>
                    <a:pt x="0" y="113"/>
                  </a:lnTo>
                  <a:lnTo>
                    <a:pt x="146" y="113"/>
                  </a:lnTo>
                  <a:moveTo>
                    <a:pt x="146" y="0"/>
                  </a:moveTo>
                  <a:lnTo>
                    <a:pt x="146" y="113"/>
                  </a:lnTo>
                  <a:lnTo>
                    <a:pt x="146" y="0"/>
                  </a:lnTo>
                  <a:lnTo>
                    <a:pt x="14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408"/>
            <p:cNvSpPr>
              <a:spLocks/>
            </p:cNvSpPr>
            <p:nvPr/>
          </p:nvSpPr>
          <p:spPr bwMode="auto">
            <a:xfrm>
              <a:off x="6791325" y="4244975"/>
              <a:ext cx="338138" cy="319088"/>
            </a:xfrm>
            <a:custGeom>
              <a:avLst/>
              <a:gdLst>
                <a:gd name="T0" fmla="*/ 125 w 213"/>
                <a:gd name="T1" fmla="*/ 0 h 201"/>
                <a:gd name="T2" fmla="*/ 125 w 213"/>
                <a:gd name="T3" fmla="*/ 133 h 201"/>
                <a:gd name="T4" fmla="*/ 0 w 213"/>
                <a:gd name="T5" fmla="*/ 133 h 201"/>
                <a:gd name="T6" fmla="*/ 67 w 213"/>
                <a:gd name="T7" fmla="*/ 201 h 201"/>
                <a:gd name="T8" fmla="*/ 213 w 213"/>
                <a:gd name="T9" fmla="*/ 201 h 201"/>
                <a:gd name="T10" fmla="*/ 213 w 213"/>
                <a:gd name="T11" fmla="*/ 88 h 201"/>
                <a:gd name="T12" fmla="*/ 125 w 213"/>
                <a:gd name="T1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201">
                  <a:moveTo>
                    <a:pt x="125" y="0"/>
                  </a:moveTo>
                  <a:lnTo>
                    <a:pt x="125" y="133"/>
                  </a:lnTo>
                  <a:lnTo>
                    <a:pt x="0" y="133"/>
                  </a:lnTo>
                  <a:lnTo>
                    <a:pt x="67" y="201"/>
                  </a:lnTo>
                  <a:lnTo>
                    <a:pt x="213" y="201"/>
                  </a:lnTo>
                  <a:lnTo>
                    <a:pt x="213" y="88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409"/>
            <p:cNvSpPr>
              <a:spLocks/>
            </p:cNvSpPr>
            <p:nvPr/>
          </p:nvSpPr>
          <p:spPr bwMode="auto">
            <a:xfrm>
              <a:off x="6791325" y="4244975"/>
              <a:ext cx="338138" cy="319088"/>
            </a:xfrm>
            <a:custGeom>
              <a:avLst/>
              <a:gdLst>
                <a:gd name="T0" fmla="*/ 125 w 213"/>
                <a:gd name="T1" fmla="*/ 0 h 201"/>
                <a:gd name="T2" fmla="*/ 125 w 213"/>
                <a:gd name="T3" fmla="*/ 133 h 201"/>
                <a:gd name="T4" fmla="*/ 0 w 213"/>
                <a:gd name="T5" fmla="*/ 133 h 201"/>
                <a:gd name="T6" fmla="*/ 67 w 213"/>
                <a:gd name="T7" fmla="*/ 201 h 201"/>
                <a:gd name="T8" fmla="*/ 213 w 213"/>
                <a:gd name="T9" fmla="*/ 201 h 201"/>
                <a:gd name="T10" fmla="*/ 213 w 213"/>
                <a:gd name="T11" fmla="*/ 88 h 201"/>
                <a:gd name="T12" fmla="*/ 125 w 213"/>
                <a:gd name="T1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3" h="201">
                  <a:moveTo>
                    <a:pt x="125" y="0"/>
                  </a:moveTo>
                  <a:lnTo>
                    <a:pt x="125" y="133"/>
                  </a:lnTo>
                  <a:lnTo>
                    <a:pt x="0" y="133"/>
                  </a:lnTo>
                  <a:lnTo>
                    <a:pt x="67" y="201"/>
                  </a:lnTo>
                  <a:lnTo>
                    <a:pt x="213" y="201"/>
                  </a:lnTo>
                  <a:lnTo>
                    <a:pt x="213" y="88"/>
                  </a:lnTo>
                  <a:lnTo>
                    <a:pt x="1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410"/>
            <p:cNvSpPr>
              <a:spLocks noEditPoints="1"/>
            </p:cNvSpPr>
            <p:nvPr/>
          </p:nvSpPr>
          <p:spPr bwMode="auto">
            <a:xfrm>
              <a:off x="6791325" y="4197350"/>
              <a:ext cx="198438" cy="258763"/>
            </a:xfrm>
            <a:custGeom>
              <a:avLst/>
              <a:gdLst>
                <a:gd name="T0" fmla="*/ 95 w 125"/>
                <a:gd name="T1" fmla="*/ 0 h 163"/>
                <a:gd name="T2" fmla="*/ 0 w 125"/>
                <a:gd name="T3" fmla="*/ 0 h 163"/>
                <a:gd name="T4" fmla="*/ 0 w 125"/>
                <a:gd name="T5" fmla="*/ 163 h 163"/>
                <a:gd name="T6" fmla="*/ 125 w 125"/>
                <a:gd name="T7" fmla="*/ 163 h 163"/>
                <a:gd name="T8" fmla="*/ 125 w 125"/>
                <a:gd name="T9" fmla="*/ 30 h 163"/>
                <a:gd name="T10" fmla="*/ 95 w 125"/>
                <a:gd name="T11" fmla="*/ 0 h 163"/>
                <a:gd name="T12" fmla="*/ 9 w 125"/>
                <a:gd name="T13" fmla="*/ 155 h 163"/>
                <a:gd name="T14" fmla="*/ 9 w 125"/>
                <a:gd name="T15" fmla="*/ 8 h 163"/>
                <a:gd name="T16" fmla="*/ 89 w 125"/>
                <a:gd name="T17" fmla="*/ 8 h 163"/>
                <a:gd name="T18" fmla="*/ 89 w 125"/>
                <a:gd name="T19" fmla="*/ 36 h 163"/>
                <a:gd name="T20" fmla="*/ 117 w 125"/>
                <a:gd name="T21" fmla="*/ 36 h 163"/>
                <a:gd name="T22" fmla="*/ 117 w 125"/>
                <a:gd name="T23" fmla="*/ 155 h 163"/>
                <a:gd name="T24" fmla="*/ 9 w 125"/>
                <a:gd name="T25" fmla="*/ 15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3">
                  <a:moveTo>
                    <a:pt x="95" y="0"/>
                  </a:moveTo>
                  <a:lnTo>
                    <a:pt x="0" y="0"/>
                  </a:lnTo>
                  <a:lnTo>
                    <a:pt x="0" y="163"/>
                  </a:lnTo>
                  <a:lnTo>
                    <a:pt x="125" y="163"/>
                  </a:lnTo>
                  <a:lnTo>
                    <a:pt x="125" y="30"/>
                  </a:lnTo>
                  <a:lnTo>
                    <a:pt x="95" y="0"/>
                  </a:lnTo>
                  <a:close/>
                  <a:moveTo>
                    <a:pt x="9" y="155"/>
                  </a:moveTo>
                  <a:lnTo>
                    <a:pt x="9" y="8"/>
                  </a:lnTo>
                  <a:lnTo>
                    <a:pt x="89" y="8"/>
                  </a:lnTo>
                  <a:lnTo>
                    <a:pt x="89" y="36"/>
                  </a:lnTo>
                  <a:lnTo>
                    <a:pt x="117" y="36"/>
                  </a:lnTo>
                  <a:lnTo>
                    <a:pt x="117" y="155"/>
                  </a:lnTo>
                  <a:lnTo>
                    <a:pt x="9" y="1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411"/>
            <p:cNvSpPr>
              <a:spLocks noChangeArrowheads="1"/>
            </p:cNvSpPr>
            <p:nvPr/>
          </p:nvSpPr>
          <p:spPr bwMode="auto">
            <a:xfrm>
              <a:off x="6823075" y="4368800"/>
              <a:ext cx="34925" cy="57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Rectangle 412"/>
            <p:cNvSpPr>
              <a:spLocks noChangeArrowheads="1"/>
            </p:cNvSpPr>
            <p:nvPr/>
          </p:nvSpPr>
          <p:spPr bwMode="auto">
            <a:xfrm>
              <a:off x="6873875" y="4333875"/>
              <a:ext cx="33338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Rectangle 413"/>
            <p:cNvSpPr>
              <a:spLocks noChangeArrowheads="1"/>
            </p:cNvSpPr>
            <p:nvPr/>
          </p:nvSpPr>
          <p:spPr bwMode="auto">
            <a:xfrm>
              <a:off x="6924675" y="4316413"/>
              <a:ext cx="33338" cy="1095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414"/>
            <p:cNvSpPr>
              <a:spLocks/>
            </p:cNvSpPr>
            <p:nvPr/>
          </p:nvSpPr>
          <p:spPr bwMode="auto">
            <a:xfrm>
              <a:off x="6821488" y="4257675"/>
              <a:ext cx="26988" cy="33338"/>
            </a:xfrm>
            <a:custGeom>
              <a:avLst/>
              <a:gdLst>
                <a:gd name="T0" fmla="*/ 70 w 70"/>
                <a:gd name="T1" fmla="*/ 0 h 86"/>
                <a:gd name="T2" fmla="*/ 55 w 70"/>
                <a:gd name="T3" fmla="*/ 3 h 86"/>
                <a:gd name="T4" fmla="*/ 7 w 70"/>
                <a:gd name="T5" fmla="*/ 86 h 86"/>
                <a:gd name="T6" fmla="*/ 70 w 70"/>
                <a:gd name="T7" fmla="*/ 66 h 86"/>
                <a:gd name="T8" fmla="*/ 70 w 70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86">
                  <a:moveTo>
                    <a:pt x="70" y="0"/>
                  </a:moveTo>
                  <a:cubicBezTo>
                    <a:pt x="65" y="0"/>
                    <a:pt x="60" y="1"/>
                    <a:pt x="55" y="3"/>
                  </a:cubicBezTo>
                  <a:cubicBezTo>
                    <a:pt x="20" y="14"/>
                    <a:pt x="0" y="51"/>
                    <a:pt x="7" y="86"/>
                  </a:cubicBezTo>
                  <a:cubicBezTo>
                    <a:pt x="70" y="66"/>
                    <a:pt x="70" y="66"/>
                    <a:pt x="70" y="66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415"/>
            <p:cNvSpPr>
              <a:spLocks/>
            </p:cNvSpPr>
            <p:nvPr/>
          </p:nvSpPr>
          <p:spPr bwMode="auto">
            <a:xfrm>
              <a:off x="6826250" y="4257675"/>
              <a:ext cx="53975" cy="55563"/>
            </a:xfrm>
            <a:custGeom>
              <a:avLst/>
              <a:gdLst>
                <a:gd name="T0" fmla="*/ 0 w 137"/>
                <a:gd name="T1" fmla="*/ 100 h 143"/>
                <a:gd name="T2" fmla="*/ 65 w 137"/>
                <a:gd name="T3" fmla="*/ 143 h 143"/>
                <a:gd name="T4" fmla="*/ 137 w 137"/>
                <a:gd name="T5" fmla="*/ 71 h 143"/>
                <a:gd name="T6" fmla="*/ 73 w 137"/>
                <a:gd name="T7" fmla="*/ 0 h 143"/>
                <a:gd name="T8" fmla="*/ 73 w 137"/>
                <a:gd name="T9" fmla="*/ 76 h 143"/>
                <a:gd name="T10" fmla="*/ 0 w 137"/>
                <a:gd name="T11" fmla="*/ 10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43">
                  <a:moveTo>
                    <a:pt x="0" y="100"/>
                  </a:moveTo>
                  <a:cubicBezTo>
                    <a:pt x="11" y="126"/>
                    <a:pt x="36" y="143"/>
                    <a:pt x="65" y="143"/>
                  </a:cubicBezTo>
                  <a:cubicBezTo>
                    <a:pt x="105" y="143"/>
                    <a:pt x="137" y="110"/>
                    <a:pt x="137" y="71"/>
                  </a:cubicBezTo>
                  <a:cubicBezTo>
                    <a:pt x="137" y="34"/>
                    <a:pt x="109" y="3"/>
                    <a:pt x="73" y="0"/>
                  </a:cubicBezTo>
                  <a:cubicBezTo>
                    <a:pt x="73" y="76"/>
                    <a:pt x="73" y="76"/>
                    <a:pt x="73" y="76"/>
                  </a:cubicBezTo>
                  <a:lnTo>
                    <a:pt x="0" y="1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Rectangle 416"/>
            <p:cNvSpPr>
              <a:spLocks noChangeArrowheads="1"/>
            </p:cNvSpPr>
            <p:nvPr/>
          </p:nvSpPr>
          <p:spPr bwMode="auto">
            <a:xfrm>
              <a:off x="6910388" y="4270375"/>
              <a:ext cx="47625" cy="9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Rectangle 417"/>
            <p:cNvSpPr>
              <a:spLocks noChangeArrowheads="1"/>
            </p:cNvSpPr>
            <p:nvPr/>
          </p:nvSpPr>
          <p:spPr bwMode="auto">
            <a:xfrm>
              <a:off x="6910388" y="4291013"/>
              <a:ext cx="47625" cy="9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8261350" y="4070350"/>
            <a:ext cx="493713" cy="495301"/>
            <a:chOff x="8261350" y="4070350"/>
            <a:chExt cx="493713" cy="495301"/>
          </a:xfrm>
        </p:grpSpPr>
        <p:sp>
          <p:nvSpPr>
            <p:cNvPr id="29" name="Rectangle 418"/>
            <p:cNvSpPr>
              <a:spLocks noChangeArrowheads="1"/>
            </p:cNvSpPr>
            <p:nvPr/>
          </p:nvSpPr>
          <p:spPr bwMode="auto">
            <a:xfrm>
              <a:off x="826135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Rectangle 419"/>
            <p:cNvSpPr>
              <a:spLocks noChangeArrowheads="1"/>
            </p:cNvSpPr>
            <p:nvPr/>
          </p:nvSpPr>
          <p:spPr bwMode="auto">
            <a:xfrm>
              <a:off x="826135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Rectangle 420"/>
            <p:cNvSpPr>
              <a:spLocks noChangeArrowheads="1"/>
            </p:cNvSpPr>
            <p:nvPr/>
          </p:nvSpPr>
          <p:spPr bwMode="auto">
            <a:xfrm>
              <a:off x="8516938" y="4564063"/>
              <a:ext cx="238125" cy="1588"/>
            </a:xfrm>
            <a:prstGeom prst="rect">
              <a:avLst/>
            </a:pr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421"/>
            <p:cNvSpPr>
              <a:spLocks/>
            </p:cNvSpPr>
            <p:nvPr/>
          </p:nvSpPr>
          <p:spPr bwMode="auto">
            <a:xfrm>
              <a:off x="8516938" y="4564063"/>
              <a:ext cx="238125" cy="0"/>
            </a:xfrm>
            <a:custGeom>
              <a:avLst/>
              <a:gdLst>
                <a:gd name="T0" fmla="*/ 150 w 150"/>
                <a:gd name="T1" fmla="*/ 0 w 150"/>
                <a:gd name="T2" fmla="*/ 0 w 150"/>
                <a:gd name="T3" fmla="*/ 150 w 15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50">
                  <a:moveTo>
                    <a:pt x="15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5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422"/>
            <p:cNvSpPr>
              <a:spLocks/>
            </p:cNvSpPr>
            <p:nvPr/>
          </p:nvSpPr>
          <p:spPr bwMode="auto">
            <a:xfrm>
              <a:off x="8412163" y="4246563"/>
              <a:ext cx="342900" cy="317500"/>
            </a:xfrm>
            <a:custGeom>
              <a:avLst/>
              <a:gdLst>
                <a:gd name="T0" fmla="*/ 125 w 216"/>
                <a:gd name="T1" fmla="*/ 0 h 200"/>
                <a:gd name="T2" fmla="*/ 125 w 216"/>
                <a:gd name="T3" fmla="*/ 133 h 200"/>
                <a:gd name="T4" fmla="*/ 0 w 216"/>
                <a:gd name="T5" fmla="*/ 133 h 200"/>
                <a:gd name="T6" fmla="*/ 66 w 216"/>
                <a:gd name="T7" fmla="*/ 200 h 200"/>
                <a:gd name="T8" fmla="*/ 216 w 216"/>
                <a:gd name="T9" fmla="*/ 200 h 200"/>
                <a:gd name="T10" fmla="*/ 216 w 216"/>
                <a:gd name="T11" fmla="*/ 200 h 200"/>
                <a:gd name="T12" fmla="*/ 216 w 216"/>
                <a:gd name="T13" fmla="*/ 91 h 200"/>
                <a:gd name="T14" fmla="*/ 125 w 216"/>
                <a:gd name="T1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200">
                  <a:moveTo>
                    <a:pt x="125" y="0"/>
                  </a:moveTo>
                  <a:lnTo>
                    <a:pt x="125" y="133"/>
                  </a:lnTo>
                  <a:lnTo>
                    <a:pt x="0" y="133"/>
                  </a:lnTo>
                  <a:lnTo>
                    <a:pt x="66" y="200"/>
                  </a:lnTo>
                  <a:lnTo>
                    <a:pt x="216" y="200"/>
                  </a:lnTo>
                  <a:lnTo>
                    <a:pt x="216" y="200"/>
                  </a:lnTo>
                  <a:lnTo>
                    <a:pt x="216" y="91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423"/>
            <p:cNvSpPr>
              <a:spLocks/>
            </p:cNvSpPr>
            <p:nvPr/>
          </p:nvSpPr>
          <p:spPr bwMode="auto">
            <a:xfrm>
              <a:off x="8412163" y="4246563"/>
              <a:ext cx="342900" cy="317500"/>
            </a:xfrm>
            <a:custGeom>
              <a:avLst/>
              <a:gdLst>
                <a:gd name="T0" fmla="*/ 125 w 216"/>
                <a:gd name="T1" fmla="*/ 0 h 200"/>
                <a:gd name="T2" fmla="*/ 125 w 216"/>
                <a:gd name="T3" fmla="*/ 133 h 200"/>
                <a:gd name="T4" fmla="*/ 0 w 216"/>
                <a:gd name="T5" fmla="*/ 133 h 200"/>
                <a:gd name="T6" fmla="*/ 66 w 216"/>
                <a:gd name="T7" fmla="*/ 200 h 200"/>
                <a:gd name="T8" fmla="*/ 216 w 216"/>
                <a:gd name="T9" fmla="*/ 200 h 200"/>
                <a:gd name="T10" fmla="*/ 216 w 216"/>
                <a:gd name="T11" fmla="*/ 200 h 200"/>
                <a:gd name="T12" fmla="*/ 216 w 216"/>
                <a:gd name="T13" fmla="*/ 91 h 200"/>
                <a:gd name="T14" fmla="*/ 125 w 216"/>
                <a:gd name="T1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200">
                  <a:moveTo>
                    <a:pt x="125" y="0"/>
                  </a:moveTo>
                  <a:lnTo>
                    <a:pt x="125" y="133"/>
                  </a:lnTo>
                  <a:lnTo>
                    <a:pt x="0" y="133"/>
                  </a:lnTo>
                  <a:lnTo>
                    <a:pt x="66" y="200"/>
                  </a:lnTo>
                  <a:lnTo>
                    <a:pt x="216" y="200"/>
                  </a:lnTo>
                  <a:lnTo>
                    <a:pt x="216" y="200"/>
                  </a:lnTo>
                  <a:lnTo>
                    <a:pt x="216" y="91"/>
                  </a:lnTo>
                  <a:lnTo>
                    <a:pt x="12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Rectangle 424"/>
            <p:cNvSpPr>
              <a:spLocks noChangeArrowheads="1"/>
            </p:cNvSpPr>
            <p:nvPr/>
          </p:nvSpPr>
          <p:spPr bwMode="auto">
            <a:xfrm>
              <a:off x="8458200" y="4292600"/>
              <a:ext cx="106363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Rectangle 425"/>
            <p:cNvSpPr>
              <a:spLocks noChangeArrowheads="1"/>
            </p:cNvSpPr>
            <p:nvPr/>
          </p:nvSpPr>
          <p:spPr bwMode="auto">
            <a:xfrm>
              <a:off x="8458200" y="4338638"/>
              <a:ext cx="106363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Rectangle 426"/>
            <p:cNvSpPr>
              <a:spLocks noChangeArrowheads="1"/>
            </p:cNvSpPr>
            <p:nvPr/>
          </p:nvSpPr>
          <p:spPr bwMode="auto">
            <a:xfrm>
              <a:off x="8458200" y="4383088"/>
              <a:ext cx="53975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427"/>
            <p:cNvSpPr>
              <a:spLocks noEditPoints="1"/>
            </p:cNvSpPr>
            <p:nvPr/>
          </p:nvSpPr>
          <p:spPr bwMode="auto">
            <a:xfrm>
              <a:off x="8412163" y="4198938"/>
              <a:ext cx="198438" cy="258763"/>
            </a:xfrm>
            <a:custGeom>
              <a:avLst/>
              <a:gdLst>
                <a:gd name="T0" fmla="*/ 95 w 125"/>
                <a:gd name="T1" fmla="*/ 0 h 163"/>
                <a:gd name="T2" fmla="*/ 0 w 125"/>
                <a:gd name="T3" fmla="*/ 0 h 163"/>
                <a:gd name="T4" fmla="*/ 0 w 125"/>
                <a:gd name="T5" fmla="*/ 163 h 163"/>
                <a:gd name="T6" fmla="*/ 125 w 125"/>
                <a:gd name="T7" fmla="*/ 163 h 163"/>
                <a:gd name="T8" fmla="*/ 125 w 125"/>
                <a:gd name="T9" fmla="*/ 30 h 163"/>
                <a:gd name="T10" fmla="*/ 95 w 125"/>
                <a:gd name="T11" fmla="*/ 0 h 163"/>
                <a:gd name="T12" fmla="*/ 8 w 125"/>
                <a:gd name="T13" fmla="*/ 155 h 163"/>
                <a:gd name="T14" fmla="*/ 8 w 125"/>
                <a:gd name="T15" fmla="*/ 9 h 163"/>
                <a:gd name="T16" fmla="*/ 89 w 125"/>
                <a:gd name="T17" fmla="*/ 9 h 163"/>
                <a:gd name="T18" fmla="*/ 89 w 125"/>
                <a:gd name="T19" fmla="*/ 36 h 163"/>
                <a:gd name="T20" fmla="*/ 117 w 125"/>
                <a:gd name="T21" fmla="*/ 36 h 163"/>
                <a:gd name="T22" fmla="*/ 117 w 125"/>
                <a:gd name="T23" fmla="*/ 155 h 163"/>
                <a:gd name="T24" fmla="*/ 8 w 125"/>
                <a:gd name="T25" fmla="*/ 15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5" h="163">
                  <a:moveTo>
                    <a:pt x="95" y="0"/>
                  </a:moveTo>
                  <a:lnTo>
                    <a:pt x="0" y="0"/>
                  </a:lnTo>
                  <a:lnTo>
                    <a:pt x="0" y="163"/>
                  </a:lnTo>
                  <a:lnTo>
                    <a:pt x="125" y="163"/>
                  </a:lnTo>
                  <a:lnTo>
                    <a:pt x="125" y="30"/>
                  </a:lnTo>
                  <a:lnTo>
                    <a:pt x="95" y="0"/>
                  </a:lnTo>
                  <a:close/>
                  <a:moveTo>
                    <a:pt x="8" y="155"/>
                  </a:moveTo>
                  <a:lnTo>
                    <a:pt x="8" y="9"/>
                  </a:lnTo>
                  <a:lnTo>
                    <a:pt x="89" y="9"/>
                  </a:lnTo>
                  <a:lnTo>
                    <a:pt x="89" y="36"/>
                  </a:lnTo>
                  <a:lnTo>
                    <a:pt x="117" y="36"/>
                  </a:lnTo>
                  <a:lnTo>
                    <a:pt x="117" y="155"/>
                  </a:lnTo>
                  <a:lnTo>
                    <a:pt x="8" y="1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981075" y="4070350"/>
            <a:ext cx="493713" cy="495301"/>
            <a:chOff x="981075" y="4070350"/>
            <a:chExt cx="493713" cy="495301"/>
          </a:xfrm>
        </p:grpSpPr>
        <p:sp>
          <p:nvSpPr>
            <p:cNvPr id="295" name="Rectangle 428"/>
            <p:cNvSpPr>
              <a:spLocks noChangeArrowheads="1"/>
            </p:cNvSpPr>
            <p:nvPr/>
          </p:nvSpPr>
          <p:spPr bwMode="auto">
            <a:xfrm>
              <a:off x="981075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Rectangle 429"/>
            <p:cNvSpPr>
              <a:spLocks noChangeArrowheads="1"/>
            </p:cNvSpPr>
            <p:nvPr/>
          </p:nvSpPr>
          <p:spPr bwMode="auto">
            <a:xfrm>
              <a:off x="981075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Rectangle 430"/>
            <p:cNvSpPr>
              <a:spLocks noChangeArrowheads="1"/>
            </p:cNvSpPr>
            <p:nvPr/>
          </p:nvSpPr>
          <p:spPr bwMode="auto">
            <a:xfrm>
              <a:off x="1233488" y="4564063"/>
              <a:ext cx="219075" cy="1588"/>
            </a:xfrm>
            <a:prstGeom prst="rect">
              <a:avLst/>
            </a:pr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431"/>
            <p:cNvSpPr>
              <a:spLocks/>
            </p:cNvSpPr>
            <p:nvPr/>
          </p:nvSpPr>
          <p:spPr bwMode="auto">
            <a:xfrm>
              <a:off x="1233488" y="4564063"/>
              <a:ext cx="219075" cy="0"/>
            </a:xfrm>
            <a:custGeom>
              <a:avLst/>
              <a:gdLst>
                <a:gd name="T0" fmla="*/ 138 w 138"/>
                <a:gd name="T1" fmla="*/ 0 w 138"/>
                <a:gd name="T2" fmla="*/ 0 w 138"/>
                <a:gd name="T3" fmla="*/ 138 w 13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38">
                  <a:moveTo>
                    <a:pt x="1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432"/>
            <p:cNvSpPr>
              <a:spLocks/>
            </p:cNvSpPr>
            <p:nvPr/>
          </p:nvSpPr>
          <p:spPr bwMode="auto">
            <a:xfrm>
              <a:off x="1074738" y="4203700"/>
              <a:ext cx="400050" cy="360363"/>
            </a:xfrm>
            <a:custGeom>
              <a:avLst/>
              <a:gdLst>
                <a:gd name="T0" fmla="*/ 186 w 252"/>
                <a:gd name="T1" fmla="*/ 0 h 227"/>
                <a:gd name="T2" fmla="*/ 186 w 252"/>
                <a:gd name="T3" fmla="*/ 130 h 227"/>
                <a:gd name="T4" fmla="*/ 0 w 252"/>
                <a:gd name="T5" fmla="*/ 130 h 227"/>
                <a:gd name="T6" fmla="*/ 100 w 252"/>
                <a:gd name="T7" fmla="*/ 227 h 227"/>
                <a:gd name="T8" fmla="*/ 238 w 252"/>
                <a:gd name="T9" fmla="*/ 227 h 227"/>
                <a:gd name="T10" fmla="*/ 252 w 252"/>
                <a:gd name="T11" fmla="*/ 227 h 227"/>
                <a:gd name="T12" fmla="*/ 252 w 252"/>
                <a:gd name="T13" fmla="*/ 66 h 227"/>
                <a:gd name="T14" fmla="*/ 186 w 252"/>
                <a:gd name="T1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2" h="227">
                  <a:moveTo>
                    <a:pt x="186" y="0"/>
                  </a:moveTo>
                  <a:lnTo>
                    <a:pt x="186" y="130"/>
                  </a:lnTo>
                  <a:lnTo>
                    <a:pt x="0" y="130"/>
                  </a:lnTo>
                  <a:lnTo>
                    <a:pt x="100" y="227"/>
                  </a:lnTo>
                  <a:lnTo>
                    <a:pt x="238" y="227"/>
                  </a:lnTo>
                  <a:lnTo>
                    <a:pt x="252" y="227"/>
                  </a:lnTo>
                  <a:lnTo>
                    <a:pt x="252" y="66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433"/>
            <p:cNvSpPr>
              <a:spLocks/>
            </p:cNvSpPr>
            <p:nvPr/>
          </p:nvSpPr>
          <p:spPr bwMode="auto">
            <a:xfrm>
              <a:off x="1074738" y="4203700"/>
              <a:ext cx="400050" cy="360363"/>
            </a:xfrm>
            <a:custGeom>
              <a:avLst/>
              <a:gdLst>
                <a:gd name="T0" fmla="*/ 186 w 252"/>
                <a:gd name="T1" fmla="*/ 0 h 227"/>
                <a:gd name="T2" fmla="*/ 186 w 252"/>
                <a:gd name="T3" fmla="*/ 130 h 227"/>
                <a:gd name="T4" fmla="*/ 0 w 252"/>
                <a:gd name="T5" fmla="*/ 130 h 227"/>
                <a:gd name="T6" fmla="*/ 100 w 252"/>
                <a:gd name="T7" fmla="*/ 227 h 227"/>
                <a:gd name="T8" fmla="*/ 238 w 252"/>
                <a:gd name="T9" fmla="*/ 227 h 227"/>
                <a:gd name="T10" fmla="*/ 252 w 252"/>
                <a:gd name="T11" fmla="*/ 227 h 227"/>
                <a:gd name="T12" fmla="*/ 252 w 252"/>
                <a:gd name="T13" fmla="*/ 66 h 227"/>
                <a:gd name="T14" fmla="*/ 186 w 252"/>
                <a:gd name="T1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2" h="227">
                  <a:moveTo>
                    <a:pt x="186" y="0"/>
                  </a:moveTo>
                  <a:lnTo>
                    <a:pt x="186" y="130"/>
                  </a:lnTo>
                  <a:lnTo>
                    <a:pt x="0" y="130"/>
                  </a:lnTo>
                  <a:lnTo>
                    <a:pt x="100" y="227"/>
                  </a:lnTo>
                  <a:lnTo>
                    <a:pt x="238" y="227"/>
                  </a:lnTo>
                  <a:lnTo>
                    <a:pt x="252" y="227"/>
                  </a:lnTo>
                  <a:lnTo>
                    <a:pt x="252" y="66"/>
                  </a:lnTo>
                  <a:lnTo>
                    <a:pt x="18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434"/>
            <p:cNvSpPr>
              <a:spLocks noEditPoints="1"/>
            </p:cNvSpPr>
            <p:nvPr/>
          </p:nvSpPr>
          <p:spPr bwMode="auto">
            <a:xfrm>
              <a:off x="1074738" y="4203700"/>
              <a:ext cx="295275" cy="241300"/>
            </a:xfrm>
            <a:custGeom>
              <a:avLst/>
              <a:gdLst>
                <a:gd name="T0" fmla="*/ 186 w 186"/>
                <a:gd name="T1" fmla="*/ 130 h 152"/>
                <a:gd name="T2" fmla="*/ 186 w 186"/>
                <a:gd name="T3" fmla="*/ 0 h 152"/>
                <a:gd name="T4" fmla="*/ 0 w 186"/>
                <a:gd name="T5" fmla="*/ 0 h 152"/>
                <a:gd name="T6" fmla="*/ 0 w 186"/>
                <a:gd name="T7" fmla="*/ 130 h 152"/>
                <a:gd name="T8" fmla="*/ 63 w 186"/>
                <a:gd name="T9" fmla="*/ 130 h 152"/>
                <a:gd name="T10" fmla="*/ 63 w 186"/>
                <a:gd name="T11" fmla="*/ 143 h 152"/>
                <a:gd name="T12" fmla="*/ 45 w 186"/>
                <a:gd name="T13" fmla="*/ 143 h 152"/>
                <a:gd name="T14" fmla="*/ 45 w 186"/>
                <a:gd name="T15" fmla="*/ 152 h 152"/>
                <a:gd name="T16" fmla="*/ 141 w 186"/>
                <a:gd name="T17" fmla="*/ 152 h 152"/>
                <a:gd name="T18" fmla="*/ 141 w 186"/>
                <a:gd name="T19" fmla="*/ 143 h 152"/>
                <a:gd name="T20" fmla="*/ 123 w 186"/>
                <a:gd name="T21" fmla="*/ 143 h 152"/>
                <a:gd name="T22" fmla="*/ 123 w 186"/>
                <a:gd name="T23" fmla="*/ 130 h 152"/>
                <a:gd name="T24" fmla="*/ 186 w 186"/>
                <a:gd name="T25" fmla="*/ 130 h 152"/>
                <a:gd name="T26" fmla="*/ 9 w 186"/>
                <a:gd name="T27" fmla="*/ 9 h 152"/>
                <a:gd name="T28" fmla="*/ 177 w 186"/>
                <a:gd name="T29" fmla="*/ 9 h 152"/>
                <a:gd name="T30" fmla="*/ 177 w 186"/>
                <a:gd name="T31" fmla="*/ 121 h 152"/>
                <a:gd name="T32" fmla="*/ 9 w 186"/>
                <a:gd name="T33" fmla="*/ 121 h 152"/>
                <a:gd name="T34" fmla="*/ 9 w 186"/>
                <a:gd name="T35" fmla="*/ 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6" h="152">
                  <a:moveTo>
                    <a:pt x="186" y="130"/>
                  </a:moveTo>
                  <a:lnTo>
                    <a:pt x="186" y="0"/>
                  </a:lnTo>
                  <a:lnTo>
                    <a:pt x="0" y="0"/>
                  </a:lnTo>
                  <a:lnTo>
                    <a:pt x="0" y="130"/>
                  </a:lnTo>
                  <a:lnTo>
                    <a:pt x="63" y="130"/>
                  </a:lnTo>
                  <a:lnTo>
                    <a:pt x="63" y="143"/>
                  </a:lnTo>
                  <a:lnTo>
                    <a:pt x="45" y="143"/>
                  </a:lnTo>
                  <a:lnTo>
                    <a:pt x="45" y="152"/>
                  </a:lnTo>
                  <a:lnTo>
                    <a:pt x="141" y="152"/>
                  </a:lnTo>
                  <a:lnTo>
                    <a:pt x="141" y="143"/>
                  </a:lnTo>
                  <a:lnTo>
                    <a:pt x="123" y="143"/>
                  </a:lnTo>
                  <a:lnTo>
                    <a:pt x="123" y="130"/>
                  </a:lnTo>
                  <a:lnTo>
                    <a:pt x="186" y="130"/>
                  </a:lnTo>
                  <a:close/>
                  <a:moveTo>
                    <a:pt x="9" y="9"/>
                  </a:moveTo>
                  <a:lnTo>
                    <a:pt x="177" y="9"/>
                  </a:lnTo>
                  <a:lnTo>
                    <a:pt x="177" y="121"/>
                  </a:lnTo>
                  <a:lnTo>
                    <a:pt x="9" y="121"/>
                  </a:lnTo>
                  <a:lnTo>
                    <a:pt x="9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Rectangle 435"/>
            <p:cNvSpPr>
              <a:spLocks noChangeArrowheads="1"/>
            </p:cNvSpPr>
            <p:nvPr/>
          </p:nvSpPr>
          <p:spPr bwMode="auto">
            <a:xfrm>
              <a:off x="1150938" y="4276725"/>
              <a:ext cx="34925" cy="85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Rectangle 436"/>
            <p:cNvSpPr>
              <a:spLocks noChangeArrowheads="1"/>
            </p:cNvSpPr>
            <p:nvPr/>
          </p:nvSpPr>
          <p:spPr bwMode="auto">
            <a:xfrm>
              <a:off x="1204913" y="4303713"/>
              <a:ext cx="34925" cy="587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Rectangle 437"/>
            <p:cNvSpPr>
              <a:spLocks noChangeArrowheads="1"/>
            </p:cNvSpPr>
            <p:nvPr/>
          </p:nvSpPr>
          <p:spPr bwMode="auto">
            <a:xfrm>
              <a:off x="1258888" y="4249738"/>
              <a:ext cx="36513" cy="1127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15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M0011</a:t>
            </a:r>
          </a:p>
        </p:txBody>
      </p:sp>
      <p:sp>
        <p:nvSpPr>
          <p:cNvPr id="516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M0012</a:t>
            </a:r>
          </a:p>
        </p:txBody>
      </p:sp>
      <p:sp>
        <p:nvSpPr>
          <p:cNvPr id="71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M0013</a:t>
            </a:r>
          </a:p>
        </p:txBody>
      </p:sp>
      <p:sp>
        <p:nvSpPr>
          <p:cNvPr id="71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M0014</a:t>
            </a:r>
          </a:p>
        </p:txBody>
      </p:sp>
      <p:sp>
        <p:nvSpPr>
          <p:cNvPr id="71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M0015</a:t>
            </a:r>
          </a:p>
        </p:txBody>
      </p:sp>
      <p:sp>
        <p:nvSpPr>
          <p:cNvPr id="71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M0016</a:t>
            </a:r>
          </a:p>
        </p:txBody>
      </p:sp>
      <p:sp>
        <p:nvSpPr>
          <p:cNvPr id="71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M0017</a:t>
            </a:r>
          </a:p>
        </p:txBody>
      </p:sp>
      <p:sp>
        <p:nvSpPr>
          <p:cNvPr id="72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M0018</a:t>
            </a:r>
          </a:p>
        </p:txBody>
      </p:sp>
      <p:sp>
        <p:nvSpPr>
          <p:cNvPr id="72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M0019</a:t>
            </a:r>
          </a:p>
        </p:txBody>
      </p:sp>
      <p:sp>
        <p:nvSpPr>
          <p:cNvPr id="72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M0020</a:t>
            </a:r>
          </a:p>
        </p:txBody>
      </p: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grpSp>
        <p:nvGrpSpPr>
          <p:cNvPr id="723" name="Group 4"/>
          <p:cNvGrpSpPr>
            <a:grpSpLocks noChangeAspect="1"/>
          </p:cNvGrpSpPr>
          <p:nvPr/>
        </p:nvGrpSpPr>
        <p:grpSpPr bwMode="auto">
          <a:xfrm>
            <a:off x="8377766" y="1692231"/>
            <a:ext cx="246773" cy="320570"/>
            <a:chOff x="3352" y="1077"/>
            <a:chExt cx="1050" cy="1364"/>
          </a:xfrm>
        </p:grpSpPr>
        <p:sp>
          <p:nvSpPr>
            <p:cNvPr id="724" name="Freeform 5"/>
            <p:cNvSpPr>
              <a:spLocks/>
            </p:cNvSpPr>
            <p:nvPr/>
          </p:nvSpPr>
          <p:spPr bwMode="auto">
            <a:xfrm>
              <a:off x="3424" y="1149"/>
              <a:ext cx="906" cy="1220"/>
            </a:xfrm>
            <a:custGeom>
              <a:avLst/>
              <a:gdLst>
                <a:gd name="T0" fmla="*/ 0 w 906"/>
                <a:gd name="T1" fmla="*/ 1220 h 1220"/>
                <a:gd name="T2" fmla="*/ 0 w 906"/>
                <a:gd name="T3" fmla="*/ 0 h 1220"/>
                <a:gd name="T4" fmla="*/ 676 w 906"/>
                <a:gd name="T5" fmla="*/ 0 h 1220"/>
                <a:gd name="T6" fmla="*/ 676 w 906"/>
                <a:gd name="T7" fmla="*/ 230 h 1220"/>
                <a:gd name="T8" fmla="*/ 906 w 906"/>
                <a:gd name="T9" fmla="*/ 230 h 1220"/>
                <a:gd name="T10" fmla="*/ 906 w 906"/>
                <a:gd name="T11" fmla="*/ 1220 h 1220"/>
                <a:gd name="T12" fmla="*/ 0 w 906"/>
                <a:gd name="T13" fmla="*/ 122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6" h="1220">
                  <a:moveTo>
                    <a:pt x="0" y="1220"/>
                  </a:moveTo>
                  <a:lnTo>
                    <a:pt x="0" y="0"/>
                  </a:lnTo>
                  <a:lnTo>
                    <a:pt x="676" y="0"/>
                  </a:lnTo>
                  <a:lnTo>
                    <a:pt x="676" y="230"/>
                  </a:lnTo>
                  <a:lnTo>
                    <a:pt x="906" y="230"/>
                  </a:lnTo>
                  <a:lnTo>
                    <a:pt x="906" y="1220"/>
                  </a:lnTo>
                  <a:lnTo>
                    <a:pt x="0" y="122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6"/>
            <p:cNvSpPr>
              <a:spLocks/>
            </p:cNvSpPr>
            <p:nvPr/>
          </p:nvSpPr>
          <p:spPr bwMode="auto">
            <a:xfrm>
              <a:off x="3877" y="1149"/>
              <a:ext cx="453" cy="1220"/>
            </a:xfrm>
            <a:custGeom>
              <a:avLst/>
              <a:gdLst>
                <a:gd name="T0" fmla="*/ 223 w 453"/>
                <a:gd name="T1" fmla="*/ 230 h 1220"/>
                <a:gd name="T2" fmla="*/ 223 w 453"/>
                <a:gd name="T3" fmla="*/ 0 h 1220"/>
                <a:gd name="T4" fmla="*/ 0 w 453"/>
                <a:gd name="T5" fmla="*/ 0 h 1220"/>
                <a:gd name="T6" fmla="*/ 0 w 453"/>
                <a:gd name="T7" fmla="*/ 1220 h 1220"/>
                <a:gd name="T8" fmla="*/ 453 w 453"/>
                <a:gd name="T9" fmla="*/ 1220 h 1220"/>
                <a:gd name="T10" fmla="*/ 453 w 453"/>
                <a:gd name="T11" fmla="*/ 230 h 1220"/>
                <a:gd name="T12" fmla="*/ 223 w 453"/>
                <a:gd name="T13" fmla="*/ 23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3" h="1220">
                  <a:moveTo>
                    <a:pt x="223" y="230"/>
                  </a:moveTo>
                  <a:lnTo>
                    <a:pt x="223" y="0"/>
                  </a:lnTo>
                  <a:lnTo>
                    <a:pt x="0" y="0"/>
                  </a:lnTo>
                  <a:lnTo>
                    <a:pt x="0" y="1220"/>
                  </a:lnTo>
                  <a:lnTo>
                    <a:pt x="453" y="1220"/>
                  </a:lnTo>
                  <a:lnTo>
                    <a:pt x="453" y="230"/>
                  </a:lnTo>
                  <a:lnTo>
                    <a:pt x="223" y="2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7"/>
            <p:cNvSpPr>
              <a:spLocks noEditPoints="1"/>
            </p:cNvSpPr>
            <p:nvPr/>
          </p:nvSpPr>
          <p:spPr bwMode="auto">
            <a:xfrm>
              <a:off x="3599" y="1572"/>
              <a:ext cx="562" cy="549"/>
            </a:xfrm>
            <a:custGeom>
              <a:avLst/>
              <a:gdLst>
                <a:gd name="T0" fmla="*/ 562 w 562"/>
                <a:gd name="T1" fmla="*/ 72 h 549"/>
                <a:gd name="T2" fmla="*/ 0 w 562"/>
                <a:gd name="T3" fmla="*/ 72 h 549"/>
                <a:gd name="T4" fmla="*/ 0 w 562"/>
                <a:gd name="T5" fmla="*/ 0 h 549"/>
                <a:gd name="T6" fmla="*/ 562 w 562"/>
                <a:gd name="T7" fmla="*/ 0 h 549"/>
                <a:gd name="T8" fmla="*/ 562 w 562"/>
                <a:gd name="T9" fmla="*/ 72 h 549"/>
                <a:gd name="T10" fmla="*/ 562 w 562"/>
                <a:gd name="T11" fmla="*/ 235 h 549"/>
                <a:gd name="T12" fmla="*/ 0 w 562"/>
                <a:gd name="T13" fmla="*/ 235 h 549"/>
                <a:gd name="T14" fmla="*/ 0 w 562"/>
                <a:gd name="T15" fmla="*/ 308 h 549"/>
                <a:gd name="T16" fmla="*/ 562 w 562"/>
                <a:gd name="T17" fmla="*/ 308 h 549"/>
                <a:gd name="T18" fmla="*/ 562 w 562"/>
                <a:gd name="T19" fmla="*/ 235 h 549"/>
                <a:gd name="T20" fmla="*/ 278 w 562"/>
                <a:gd name="T21" fmla="*/ 477 h 549"/>
                <a:gd name="T22" fmla="*/ 0 w 562"/>
                <a:gd name="T23" fmla="*/ 477 h 549"/>
                <a:gd name="T24" fmla="*/ 0 w 562"/>
                <a:gd name="T25" fmla="*/ 549 h 549"/>
                <a:gd name="T26" fmla="*/ 278 w 562"/>
                <a:gd name="T27" fmla="*/ 549 h 549"/>
                <a:gd name="T28" fmla="*/ 278 w 562"/>
                <a:gd name="T29" fmla="*/ 4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2" h="549">
                  <a:moveTo>
                    <a:pt x="562" y="72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562" y="0"/>
                  </a:lnTo>
                  <a:lnTo>
                    <a:pt x="562" y="72"/>
                  </a:lnTo>
                  <a:close/>
                  <a:moveTo>
                    <a:pt x="562" y="235"/>
                  </a:moveTo>
                  <a:lnTo>
                    <a:pt x="0" y="235"/>
                  </a:lnTo>
                  <a:lnTo>
                    <a:pt x="0" y="308"/>
                  </a:lnTo>
                  <a:lnTo>
                    <a:pt x="562" y="308"/>
                  </a:lnTo>
                  <a:lnTo>
                    <a:pt x="562" y="235"/>
                  </a:lnTo>
                  <a:close/>
                  <a:moveTo>
                    <a:pt x="278" y="477"/>
                  </a:moveTo>
                  <a:lnTo>
                    <a:pt x="0" y="477"/>
                  </a:lnTo>
                  <a:lnTo>
                    <a:pt x="0" y="549"/>
                  </a:lnTo>
                  <a:lnTo>
                    <a:pt x="278" y="549"/>
                  </a:lnTo>
                  <a:lnTo>
                    <a:pt x="278" y="47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8"/>
            <p:cNvSpPr>
              <a:spLocks noEditPoints="1"/>
            </p:cNvSpPr>
            <p:nvPr/>
          </p:nvSpPr>
          <p:spPr bwMode="auto">
            <a:xfrm>
              <a:off x="3352" y="1077"/>
              <a:ext cx="1050" cy="1364"/>
            </a:xfrm>
            <a:custGeom>
              <a:avLst/>
              <a:gdLst>
                <a:gd name="T0" fmla="*/ 803 w 1050"/>
                <a:gd name="T1" fmla="*/ 0 h 1364"/>
                <a:gd name="T2" fmla="*/ 0 w 1050"/>
                <a:gd name="T3" fmla="*/ 0 h 1364"/>
                <a:gd name="T4" fmla="*/ 0 w 1050"/>
                <a:gd name="T5" fmla="*/ 1364 h 1364"/>
                <a:gd name="T6" fmla="*/ 1050 w 1050"/>
                <a:gd name="T7" fmla="*/ 1364 h 1364"/>
                <a:gd name="T8" fmla="*/ 1050 w 1050"/>
                <a:gd name="T9" fmla="*/ 247 h 1364"/>
                <a:gd name="T10" fmla="*/ 803 w 1050"/>
                <a:gd name="T11" fmla="*/ 0 h 1364"/>
                <a:gd name="T12" fmla="*/ 72 w 1050"/>
                <a:gd name="T13" fmla="*/ 1292 h 1364"/>
                <a:gd name="T14" fmla="*/ 72 w 1050"/>
                <a:gd name="T15" fmla="*/ 72 h 1364"/>
                <a:gd name="T16" fmla="*/ 748 w 1050"/>
                <a:gd name="T17" fmla="*/ 72 h 1364"/>
                <a:gd name="T18" fmla="*/ 748 w 1050"/>
                <a:gd name="T19" fmla="*/ 302 h 1364"/>
                <a:gd name="T20" fmla="*/ 978 w 1050"/>
                <a:gd name="T21" fmla="*/ 302 h 1364"/>
                <a:gd name="T22" fmla="*/ 978 w 1050"/>
                <a:gd name="T23" fmla="*/ 1292 h 1364"/>
                <a:gd name="T24" fmla="*/ 72 w 1050"/>
                <a:gd name="T25" fmla="*/ 129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0" h="1364">
                  <a:moveTo>
                    <a:pt x="803" y="0"/>
                  </a:moveTo>
                  <a:lnTo>
                    <a:pt x="0" y="0"/>
                  </a:lnTo>
                  <a:lnTo>
                    <a:pt x="0" y="1364"/>
                  </a:lnTo>
                  <a:lnTo>
                    <a:pt x="1050" y="1364"/>
                  </a:lnTo>
                  <a:lnTo>
                    <a:pt x="1050" y="247"/>
                  </a:lnTo>
                  <a:lnTo>
                    <a:pt x="803" y="0"/>
                  </a:lnTo>
                  <a:close/>
                  <a:moveTo>
                    <a:pt x="72" y="1292"/>
                  </a:moveTo>
                  <a:lnTo>
                    <a:pt x="72" y="72"/>
                  </a:lnTo>
                  <a:lnTo>
                    <a:pt x="748" y="72"/>
                  </a:lnTo>
                  <a:lnTo>
                    <a:pt x="748" y="302"/>
                  </a:lnTo>
                  <a:lnTo>
                    <a:pt x="978" y="302"/>
                  </a:lnTo>
                  <a:lnTo>
                    <a:pt x="978" y="1292"/>
                  </a:lnTo>
                  <a:lnTo>
                    <a:pt x="72" y="129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8" name="Group 4"/>
          <p:cNvGrpSpPr>
            <a:grpSpLocks noChangeAspect="1"/>
          </p:cNvGrpSpPr>
          <p:nvPr/>
        </p:nvGrpSpPr>
        <p:grpSpPr bwMode="auto">
          <a:xfrm>
            <a:off x="8377766" y="2308999"/>
            <a:ext cx="246773" cy="320570"/>
            <a:chOff x="3352" y="1077"/>
            <a:chExt cx="1050" cy="1364"/>
          </a:xfrm>
        </p:grpSpPr>
        <p:sp>
          <p:nvSpPr>
            <p:cNvPr id="729" name="Freeform 5"/>
            <p:cNvSpPr>
              <a:spLocks/>
            </p:cNvSpPr>
            <p:nvPr/>
          </p:nvSpPr>
          <p:spPr bwMode="auto">
            <a:xfrm>
              <a:off x="3424" y="1149"/>
              <a:ext cx="906" cy="1220"/>
            </a:xfrm>
            <a:custGeom>
              <a:avLst/>
              <a:gdLst>
                <a:gd name="T0" fmla="*/ 0 w 906"/>
                <a:gd name="T1" fmla="*/ 1220 h 1220"/>
                <a:gd name="T2" fmla="*/ 0 w 906"/>
                <a:gd name="T3" fmla="*/ 0 h 1220"/>
                <a:gd name="T4" fmla="*/ 676 w 906"/>
                <a:gd name="T5" fmla="*/ 0 h 1220"/>
                <a:gd name="T6" fmla="*/ 676 w 906"/>
                <a:gd name="T7" fmla="*/ 230 h 1220"/>
                <a:gd name="T8" fmla="*/ 906 w 906"/>
                <a:gd name="T9" fmla="*/ 230 h 1220"/>
                <a:gd name="T10" fmla="*/ 906 w 906"/>
                <a:gd name="T11" fmla="*/ 1220 h 1220"/>
                <a:gd name="T12" fmla="*/ 0 w 906"/>
                <a:gd name="T13" fmla="*/ 122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6" h="1220">
                  <a:moveTo>
                    <a:pt x="0" y="1220"/>
                  </a:moveTo>
                  <a:lnTo>
                    <a:pt x="0" y="0"/>
                  </a:lnTo>
                  <a:lnTo>
                    <a:pt x="676" y="0"/>
                  </a:lnTo>
                  <a:lnTo>
                    <a:pt x="676" y="230"/>
                  </a:lnTo>
                  <a:lnTo>
                    <a:pt x="906" y="230"/>
                  </a:lnTo>
                  <a:lnTo>
                    <a:pt x="906" y="1220"/>
                  </a:lnTo>
                  <a:lnTo>
                    <a:pt x="0" y="122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6"/>
            <p:cNvSpPr>
              <a:spLocks/>
            </p:cNvSpPr>
            <p:nvPr/>
          </p:nvSpPr>
          <p:spPr bwMode="auto">
            <a:xfrm>
              <a:off x="3877" y="1149"/>
              <a:ext cx="453" cy="1220"/>
            </a:xfrm>
            <a:custGeom>
              <a:avLst/>
              <a:gdLst>
                <a:gd name="T0" fmla="*/ 223 w 453"/>
                <a:gd name="T1" fmla="*/ 230 h 1220"/>
                <a:gd name="T2" fmla="*/ 223 w 453"/>
                <a:gd name="T3" fmla="*/ 0 h 1220"/>
                <a:gd name="T4" fmla="*/ 0 w 453"/>
                <a:gd name="T5" fmla="*/ 0 h 1220"/>
                <a:gd name="T6" fmla="*/ 0 w 453"/>
                <a:gd name="T7" fmla="*/ 1220 h 1220"/>
                <a:gd name="T8" fmla="*/ 453 w 453"/>
                <a:gd name="T9" fmla="*/ 1220 h 1220"/>
                <a:gd name="T10" fmla="*/ 453 w 453"/>
                <a:gd name="T11" fmla="*/ 230 h 1220"/>
                <a:gd name="T12" fmla="*/ 223 w 453"/>
                <a:gd name="T13" fmla="*/ 23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3" h="1220">
                  <a:moveTo>
                    <a:pt x="223" y="230"/>
                  </a:moveTo>
                  <a:lnTo>
                    <a:pt x="223" y="0"/>
                  </a:lnTo>
                  <a:lnTo>
                    <a:pt x="0" y="0"/>
                  </a:lnTo>
                  <a:lnTo>
                    <a:pt x="0" y="1220"/>
                  </a:lnTo>
                  <a:lnTo>
                    <a:pt x="453" y="1220"/>
                  </a:lnTo>
                  <a:lnTo>
                    <a:pt x="453" y="230"/>
                  </a:lnTo>
                  <a:lnTo>
                    <a:pt x="223" y="2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7"/>
            <p:cNvSpPr>
              <a:spLocks noEditPoints="1"/>
            </p:cNvSpPr>
            <p:nvPr/>
          </p:nvSpPr>
          <p:spPr bwMode="auto">
            <a:xfrm>
              <a:off x="3599" y="1572"/>
              <a:ext cx="562" cy="549"/>
            </a:xfrm>
            <a:custGeom>
              <a:avLst/>
              <a:gdLst>
                <a:gd name="T0" fmla="*/ 562 w 562"/>
                <a:gd name="T1" fmla="*/ 72 h 549"/>
                <a:gd name="T2" fmla="*/ 0 w 562"/>
                <a:gd name="T3" fmla="*/ 72 h 549"/>
                <a:gd name="T4" fmla="*/ 0 w 562"/>
                <a:gd name="T5" fmla="*/ 0 h 549"/>
                <a:gd name="T6" fmla="*/ 562 w 562"/>
                <a:gd name="T7" fmla="*/ 0 h 549"/>
                <a:gd name="T8" fmla="*/ 562 w 562"/>
                <a:gd name="T9" fmla="*/ 72 h 549"/>
                <a:gd name="T10" fmla="*/ 562 w 562"/>
                <a:gd name="T11" fmla="*/ 235 h 549"/>
                <a:gd name="T12" fmla="*/ 0 w 562"/>
                <a:gd name="T13" fmla="*/ 235 h 549"/>
                <a:gd name="T14" fmla="*/ 0 w 562"/>
                <a:gd name="T15" fmla="*/ 308 h 549"/>
                <a:gd name="T16" fmla="*/ 562 w 562"/>
                <a:gd name="T17" fmla="*/ 308 h 549"/>
                <a:gd name="T18" fmla="*/ 562 w 562"/>
                <a:gd name="T19" fmla="*/ 235 h 549"/>
                <a:gd name="T20" fmla="*/ 278 w 562"/>
                <a:gd name="T21" fmla="*/ 477 h 549"/>
                <a:gd name="T22" fmla="*/ 0 w 562"/>
                <a:gd name="T23" fmla="*/ 477 h 549"/>
                <a:gd name="T24" fmla="*/ 0 w 562"/>
                <a:gd name="T25" fmla="*/ 549 h 549"/>
                <a:gd name="T26" fmla="*/ 278 w 562"/>
                <a:gd name="T27" fmla="*/ 549 h 549"/>
                <a:gd name="T28" fmla="*/ 278 w 562"/>
                <a:gd name="T29" fmla="*/ 4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2" h="549">
                  <a:moveTo>
                    <a:pt x="562" y="72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562" y="0"/>
                  </a:lnTo>
                  <a:lnTo>
                    <a:pt x="562" y="72"/>
                  </a:lnTo>
                  <a:close/>
                  <a:moveTo>
                    <a:pt x="562" y="235"/>
                  </a:moveTo>
                  <a:lnTo>
                    <a:pt x="0" y="235"/>
                  </a:lnTo>
                  <a:lnTo>
                    <a:pt x="0" y="308"/>
                  </a:lnTo>
                  <a:lnTo>
                    <a:pt x="562" y="308"/>
                  </a:lnTo>
                  <a:lnTo>
                    <a:pt x="562" y="235"/>
                  </a:lnTo>
                  <a:close/>
                  <a:moveTo>
                    <a:pt x="278" y="477"/>
                  </a:moveTo>
                  <a:lnTo>
                    <a:pt x="0" y="477"/>
                  </a:lnTo>
                  <a:lnTo>
                    <a:pt x="0" y="549"/>
                  </a:lnTo>
                  <a:lnTo>
                    <a:pt x="278" y="549"/>
                  </a:lnTo>
                  <a:lnTo>
                    <a:pt x="278" y="47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8"/>
            <p:cNvSpPr>
              <a:spLocks noEditPoints="1"/>
            </p:cNvSpPr>
            <p:nvPr/>
          </p:nvSpPr>
          <p:spPr bwMode="auto">
            <a:xfrm>
              <a:off x="3352" y="1077"/>
              <a:ext cx="1050" cy="1364"/>
            </a:xfrm>
            <a:custGeom>
              <a:avLst/>
              <a:gdLst>
                <a:gd name="T0" fmla="*/ 803 w 1050"/>
                <a:gd name="T1" fmla="*/ 0 h 1364"/>
                <a:gd name="T2" fmla="*/ 0 w 1050"/>
                <a:gd name="T3" fmla="*/ 0 h 1364"/>
                <a:gd name="T4" fmla="*/ 0 w 1050"/>
                <a:gd name="T5" fmla="*/ 1364 h 1364"/>
                <a:gd name="T6" fmla="*/ 1050 w 1050"/>
                <a:gd name="T7" fmla="*/ 1364 h 1364"/>
                <a:gd name="T8" fmla="*/ 1050 w 1050"/>
                <a:gd name="T9" fmla="*/ 247 h 1364"/>
                <a:gd name="T10" fmla="*/ 803 w 1050"/>
                <a:gd name="T11" fmla="*/ 0 h 1364"/>
                <a:gd name="T12" fmla="*/ 72 w 1050"/>
                <a:gd name="T13" fmla="*/ 1292 h 1364"/>
                <a:gd name="T14" fmla="*/ 72 w 1050"/>
                <a:gd name="T15" fmla="*/ 72 h 1364"/>
                <a:gd name="T16" fmla="*/ 748 w 1050"/>
                <a:gd name="T17" fmla="*/ 72 h 1364"/>
                <a:gd name="T18" fmla="*/ 748 w 1050"/>
                <a:gd name="T19" fmla="*/ 302 h 1364"/>
                <a:gd name="T20" fmla="*/ 978 w 1050"/>
                <a:gd name="T21" fmla="*/ 302 h 1364"/>
                <a:gd name="T22" fmla="*/ 978 w 1050"/>
                <a:gd name="T23" fmla="*/ 1292 h 1364"/>
                <a:gd name="T24" fmla="*/ 72 w 1050"/>
                <a:gd name="T25" fmla="*/ 129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0" h="1364">
                  <a:moveTo>
                    <a:pt x="803" y="0"/>
                  </a:moveTo>
                  <a:lnTo>
                    <a:pt x="0" y="0"/>
                  </a:lnTo>
                  <a:lnTo>
                    <a:pt x="0" y="1364"/>
                  </a:lnTo>
                  <a:lnTo>
                    <a:pt x="1050" y="1364"/>
                  </a:lnTo>
                  <a:lnTo>
                    <a:pt x="1050" y="247"/>
                  </a:lnTo>
                  <a:lnTo>
                    <a:pt x="803" y="0"/>
                  </a:lnTo>
                  <a:close/>
                  <a:moveTo>
                    <a:pt x="72" y="1292"/>
                  </a:moveTo>
                  <a:lnTo>
                    <a:pt x="72" y="72"/>
                  </a:lnTo>
                  <a:lnTo>
                    <a:pt x="748" y="72"/>
                  </a:lnTo>
                  <a:lnTo>
                    <a:pt x="748" y="302"/>
                  </a:lnTo>
                  <a:lnTo>
                    <a:pt x="978" y="302"/>
                  </a:lnTo>
                  <a:lnTo>
                    <a:pt x="978" y="1292"/>
                  </a:lnTo>
                  <a:lnTo>
                    <a:pt x="72" y="129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3" name="Group 4"/>
          <p:cNvGrpSpPr>
            <a:grpSpLocks noChangeAspect="1"/>
          </p:cNvGrpSpPr>
          <p:nvPr/>
        </p:nvGrpSpPr>
        <p:grpSpPr bwMode="auto">
          <a:xfrm>
            <a:off x="8377766" y="2925767"/>
            <a:ext cx="246773" cy="320570"/>
            <a:chOff x="3352" y="1077"/>
            <a:chExt cx="1050" cy="1364"/>
          </a:xfrm>
        </p:grpSpPr>
        <p:sp>
          <p:nvSpPr>
            <p:cNvPr id="734" name="Freeform 5"/>
            <p:cNvSpPr>
              <a:spLocks/>
            </p:cNvSpPr>
            <p:nvPr/>
          </p:nvSpPr>
          <p:spPr bwMode="auto">
            <a:xfrm>
              <a:off x="3424" y="1149"/>
              <a:ext cx="906" cy="1220"/>
            </a:xfrm>
            <a:custGeom>
              <a:avLst/>
              <a:gdLst>
                <a:gd name="T0" fmla="*/ 0 w 906"/>
                <a:gd name="T1" fmla="*/ 1220 h 1220"/>
                <a:gd name="T2" fmla="*/ 0 w 906"/>
                <a:gd name="T3" fmla="*/ 0 h 1220"/>
                <a:gd name="T4" fmla="*/ 676 w 906"/>
                <a:gd name="T5" fmla="*/ 0 h 1220"/>
                <a:gd name="T6" fmla="*/ 676 w 906"/>
                <a:gd name="T7" fmla="*/ 230 h 1220"/>
                <a:gd name="T8" fmla="*/ 906 w 906"/>
                <a:gd name="T9" fmla="*/ 230 h 1220"/>
                <a:gd name="T10" fmla="*/ 906 w 906"/>
                <a:gd name="T11" fmla="*/ 1220 h 1220"/>
                <a:gd name="T12" fmla="*/ 0 w 906"/>
                <a:gd name="T13" fmla="*/ 122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6" h="1220">
                  <a:moveTo>
                    <a:pt x="0" y="1220"/>
                  </a:moveTo>
                  <a:lnTo>
                    <a:pt x="0" y="0"/>
                  </a:lnTo>
                  <a:lnTo>
                    <a:pt x="676" y="0"/>
                  </a:lnTo>
                  <a:lnTo>
                    <a:pt x="676" y="230"/>
                  </a:lnTo>
                  <a:lnTo>
                    <a:pt x="906" y="230"/>
                  </a:lnTo>
                  <a:lnTo>
                    <a:pt x="906" y="1220"/>
                  </a:lnTo>
                  <a:lnTo>
                    <a:pt x="0" y="122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6"/>
            <p:cNvSpPr>
              <a:spLocks/>
            </p:cNvSpPr>
            <p:nvPr/>
          </p:nvSpPr>
          <p:spPr bwMode="auto">
            <a:xfrm>
              <a:off x="3877" y="1149"/>
              <a:ext cx="453" cy="1220"/>
            </a:xfrm>
            <a:custGeom>
              <a:avLst/>
              <a:gdLst>
                <a:gd name="T0" fmla="*/ 223 w 453"/>
                <a:gd name="T1" fmla="*/ 230 h 1220"/>
                <a:gd name="T2" fmla="*/ 223 w 453"/>
                <a:gd name="T3" fmla="*/ 0 h 1220"/>
                <a:gd name="T4" fmla="*/ 0 w 453"/>
                <a:gd name="T5" fmla="*/ 0 h 1220"/>
                <a:gd name="T6" fmla="*/ 0 w 453"/>
                <a:gd name="T7" fmla="*/ 1220 h 1220"/>
                <a:gd name="T8" fmla="*/ 453 w 453"/>
                <a:gd name="T9" fmla="*/ 1220 h 1220"/>
                <a:gd name="T10" fmla="*/ 453 w 453"/>
                <a:gd name="T11" fmla="*/ 230 h 1220"/>
                <a:gd name="T12" fmla="*/ 223 w 453"/>
                <a:gd name="T13" fmla="*/ 23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3" h="1220">
                  <a:moveTo>
                    <a:pt x="223" y="230"/>
                  </a:moveTo>
                  <a:lnTo>
                    <a:pt x="223" y="0"/>
                  </a:lnTo>
                  <a:lnTo>
                    <a:pt x="0" y="0"/>
                  </a:lnTo>
                  <a:lnTo>
                    <a:pt x="0" y="1220"/>
                  </a:lnTo>
                  <a:lnTo>
                    <a:pt x="453" y="1220"/>
                  </a:lnTo>
                  <a:lnTo>
                    <a:pt x="453" y="230"/>
                  </a:lnTo>
                  <a:lnTo>
                    <a:pt x="223" y="23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7"/>
            <p:cNvSpPr>
              <a:spLocks noEditPoints="1"/>
            </p:cNvSpPr>
            <p:nvPr/>
          </p:nvSpPr>
          <p:spPr bwMode="auto">
            <a:xfrm>
              <a:off x="3599" y="1572"/>
              <a:ext cx="562" cy="549"/>
            </a:xfrm>
            <a:custGeom>
              <a:avLst/>
              <a:gdLst>
                <a:gd name="T0" fmla="*/ 562 w 562"/>
                <a:gd name="T1" fmla="*/ 72 h 549"/>
                <a:gd name="T2" fmla="*/ 0 w 562"/>
                <a:gd name="T3" fmla="*/ 72 h 549"/>
                <a:gd name="T4" fmla="*/ 0 w 562"/>
                <a:gd name="T5" fmla="*/ 0 h 549"/>
                <a:gd name="T6" fmla="*/ 562 w 562"/>
                <a:gd name="T7" fmla="*/ 0 h 549"/>
                <a:gd name="T8" fmla="*/ 562 w 562"/>
                <a:gd name="T9" fmla="*/ 72 h 549"/>
                <a:gd name="T10" fmla="*/ 562 w 562"/>
                <a:gd name="T11" fmla="*/ 235 h 549"/>
                <a:gd name="T12" fmla="*/ 0 w 562"/>
                <a:gd name="T13" fmla="*/ 235 h 549"/>
                <a:gd name="T14" fmla="*/ 0 w 562"/>
                <a:gd name="T15" fmla="*/ 308 h 549"/>
                <a:gd name="T16" fmla="*/ 562 w 562"/>
                <a:gd name="T17" fmla="*/ 308 h 549"/>
                <a:gd name="T18" fmla="*/ 562 w 562"/>
                <a:gd name="T19" fmla="*/ 235 h 549"/>
                <a:gd name="T20" fmla="*/ 278 w 562"/>
                <a:gd name="T21" fmla="*/ 477 h 549"/>
                <a:gd name="T22" fmla="*/ 0 w 562"/>
                <a:gd name="T23" fmla="*/ 477 h 549"/>
                <a:gd name="T24" fmla="*/ 0 w 562"/>
                <a:gd name="T25" fmla="*/ 549 h 549"/>
                <a:gd name="T26" fmla="*/ 278 w 562"/>
                <a:gd name="T27" fmla="*/ 549 h 549"/>
                <a:gd name="T28" fmla="*/ 278 w 562"/>
                <a:gd name="T29" fmla="*/ 4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2" h="549">
                  <a:moveTo>
                    <a:pt x="562" y="72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562" y="0"/>
                  </a:lnTo>
                  <a:lnTo>
                    <a:pt x="562" y="72"/>
                  </a:lnTo>
                  <a:close/>
                  <a:moveTo>
                    <a:pt x="562" y="235"/>
                  </a:moveTo>
                  <a:lnTo>
                    <a:pt x="0" y="235"/>
                  </a:lnTo>
                  <a:lnTo>
                    <a:pt x="0" y="308"/>
                  </a:lnTo>
                  <a:lnTo>
                    <a:pt x="562" y="308"/>
                  </a:lnTo>
                  <a:lnTo>
                    <a:pt x="562" y="235"/>
                  </a:lnTo>
                  <a:close/>
                  <a:moveTo>
                    <a:pt x="278" y="477"/>
                  </a:moveTo>
                  <a:lnTo>
                    <a:pt x="0" y="477"/>
                  </a:lnTo>
                  <a:lnTo>
                    <a:pt x="0" y="549"/>
                  </a:lnTo>
                  <a:lnTo>
                    <a:pt x="278" y="549"/>
                  </a:lnTo>
                  <a:lnTo>
                    <a:pt x="278" y="47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8"/>
            <p:cNvSpPr>
              <a:spLocks noEditPoints="1"/>
            </p:cNvSpPr>
            <p:nvPr/>
          </p:nvSpPr>
          <p:spPr bwMode="auto">
            <a:xfrm>
              <a:off x="3352" y="1077"/>
              <a:ext cx="1050" cy="1364"/>
            </a:xfrm>
            <a:custGeom>
              <a:avLst/>
              <a:gdLst>
                <a:gd name="T0" fmla="*/ 803 w 1050"/>
                <a:gd name="T1" fmla="*/ 0 h 1364"/>
                <a:gd name="T2" fmla="*/ 0 w 1050"/>
                <a:gd name="T3" fmla="*/ 0 h 1364"/>
                <a:gd name="T4" fmla="*/ 0 w 1050"/>
                <a:gd name="T5" fmla="*/ 1364 h 1364"/>
                <a:gd name="T6" fmla="*/ 1050 w 1050"/>
                <a:gd name="T7" fmla="*/ 1364 h 1364"/>
                <a:gd name="T8" fmla="*/ 1050 w 1050"/>
                <a:gd name="T9" fmla="*/ 247 h 1364"/>
                <a:gd name="T10" fmla="*/ 803 w 1050"/>
                <a:gd name="T11" fmla="*/ 0 h 1364"/>
                <a:gd name="T12" fmla="*/ 72 w 1050"/>
                <a:gd name="T13" fmla="*/ 1292 h 1364"/>
                <a:gd name="T14" fmla="*/ 72 w 1050"/>
                <a:gd name="T15" fmla="*/ 72 h 1364"/>
                <a:gd name="T16" fmla="*/ 748 w 1050"/>
                <a:gd name="T17" fmla="*/ 72 h 1364"/>
                <a:gd name="T18" fmla="*/ 748 w 1050"/>
                <a:gd name="T19" fmla="*/ 302 h 1364"/>
                <a:gd name="T20" fmla="*/ 978 w 1050"/>
                <a:gd name="T21" fmla="*/ 302 h 1364"/>
                <a:gd name="T22" fmla="*/ 978 w 1050"/>
                <a:gd name="T23" fmla="*/ 1292 h 1364"/>
                <a:gd name="T24" fmla="*/ 72 w 1050"/>
                <a:gd name="T25" fmla="*/ 129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0" h="1364">
                  <a:moveTo>
                    <a:pt x="803" y="0"/>
                  </a:moveTo>
                  <a:lnTo>
                    <a:pt x="0" y="0"/>
                  </a:lnTo>
                  <a:lnTo>
                    <a:pt x="0" y="1364"/>
                  </a:lnTo>
                  <a:lnTo>
                    <a:pt x="1050" y="1364"/>
                  </a:lnTo>
                  <a:lnTo>
                    <a:pt x="1050" y="247"/>
                  </a:lnTo>
                  <a:lnTo>
                    <a:pt x="803" y="0"/>
                  </a:lnTo>
                  <a:close/>
                  <a:moveTo>
                    <a:pt x="72" y="1292"/>
                  </a:moveTo>
                  <a:lnTo>
                    <a:pt x="72" y="72"/>
                  </a:lnTo>
                  <a:lnTo>
                    <a:pt x="748" y="72"/>
                  </a:lnTo>
                  <a:lnTo>
                    <a:pt x="748" y="302"/>
                  </a:lnTo>
                  <a:lnTo>
                    <a:pt x="978" y="302"/>
                  </a:lnTo>
                  <a:lnTo>
                    <a:pt x="978" y="1292"/>
                  </a:lnTo>
                  <a:lnTo>
                    <a:pt x="72" y="129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8" name="Group 4"/>
          <p:cNvGrpSpPr>
            <a:grpSpLocks noChangeAspect="1"/>
          </p:cNvGrpSpPr>
          <p:nvPr/>
        </p:nvGrpSpPr>
        <p:grpSpPr bwMode="auto">
          <a:xfrm>
            <a:off x="8377766" y="3542535"/>
            <a:ext cx="246773" cy="320570"/>
            <a:chOff x="3352" y="1077"/>
            <a:chExt cx="1050" cy="1364"/>
          </a:xfrm>
        </p:grpSpPr>
        <p:sp>
          <p:nvSpPr>
            <p:cNvPr id="739" name="Freeform 5"/>
            <p:cNvSpPr>
              <a:spLocks/>
            </p:cNvSpPr>
            <p:nvPr/>
          </p:nvSpPr>
          <p:spPr bwMode="auto">
            <a:xfrm>
              <a:off x="3424" y="1149"/>
              <a:ext cx="906" cy="1220"/>
            </a:xfrm>
            <a:custGeom>
              <a:avLst/>
              <a:gdLst>
                <a:gd name="T0" fmla="*/ 0 w 906"/>
                <a:gd name="T1" fmla="*/ 1220 h 1220"/>
                <a:gd name="T2" fmla="*/ 0 w 906"/>
                <a:gd name="T3" fmla="*/ 0 h 1220"/>
                <a:gd name="T4" fmla="*/ 676 w 906"/>
                <a:gd name="T5" fmla="*/ 0 h 1220"/>
                <a:gd name="T6" fmla="*/ 676 w 906"/>
                <a:gd name="T7" fmla="*/ 230 h 1220"/>
                <a:gd name="T8" fmla="*/ 906 w 906"/>
                <a:gd name="T9" fmla="*/ 230 h 1220"/>
                <a:gd name="T10" fmla="*/ 906 w 906"/>
                <a:gd name="T11" fmla="*/ 1220 h 1220"/>
                <a:gd name="T12" fmla="*/ 0 w 906"/>
                <a:gd name="T13" fmla="*/ 122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6" h="1220">
                  <a:moveTo>
                    <a:pt x="0" y="1220"/>
                  </a:moveTo>
                  <a:lnTo>
                    <a:pt x="0" y="0"/>
                  </a:lnTo>
                  <a:lnTo>
                    <a:pt x="676" y="0"/>
                  </a:lnTo>
                  <a:lnTo>
                    <a:pt x="676" y="230"/>
                  </a:lnTo>
                  <a:lnTo>
                    <a:pt x="906" y="230"/>
                  </a:lnTo>
                  <a:lnTo>
                    <a:pt x="906" y="1220"/>
                  </a:lnTo>
                  <a:lnTo>
                    <a:pt x="0" y="122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6"/>
            <p:cNvSpPr>
              <a:spLocks/>
            </p:cNvSpPr>
            <p:nvPr/>
          </p:nvSpPr>
          <p:spPr bwMode="auto">
            <a:xfrm>
              <a:off x="3877" y="1149"/>
              <a:ext cx="453" cy="1220"/>
            </a:xfrm>
            <a:custGeom>
              <a:avLst/>
              <a:gdLst>
                <a:gd name="T0" fmla="*/ 223 w 453"/>
                <a:gd name="T1" fmla="*/ 230 h 1220"/>
                <a:gd name="T2" fmla="*/ 223 w 453"/>
                <a:gd name="T3" fmla="*/ 0 h 1220"/>
                <a:gd name="T4" fmla="*/ 0 w 453"/>
                <a:gd name="T5" fmla="*/ 0 h 1220"/>
                <a:gd name="T6" fmla="*/ 0 w 453"/>
                <a:gd name="T7" fmla="*/ 1220 h 1220"/>
                <a:gd name="T8" fmla="*/ 453 w 453"/>
                <a:gd name="T9" fmla="*/ 1220 h 1220"/>
                <a:gd name="T10" fmla="*/ 453 w 453"/>
                <a:gd name="T11" fmla="*/ 230 h 1220"/>
                <a:gd name="T12" fmla="*/ 223 w 453"/>
                <a:gd name="T13" fmla="*/ 230 h 1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3" h="1220">
                  <a:moveTo>
                    <a:pt x="223" y="230"/>
                  </a:moveTo>
                  <a:lnTo>
                    <a:pt x="223" y="0"/>
                  </a:lnTo>
                  <a:lnTo>
                    <a:pt x="0" y="0"/>
                  </a:lnTo>
                  <a:lnTo>
                    <a:pt x="0" y="1220"/>
                  </a:lnTo>
                  <a:lnTo>
                    <a:pt x="453" y="1220"/>
                  </a:lnTo>
                  <a:lnTo>
                    <a:pt x="453" y="230"/>
                  </a:lnTo>
                  <a:lnTo>
                    <a:pt x="223" y="2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7"/>
            <p:cNvSpPr>
              <a:spLocks noEditPoints="1"/>
            </p:cNvSpPr>
            <p:nvPr/>
          </p:nvSpPr>
          <p:spPr bwMode="auto">
            <a:xfrm>
              <a:off x="3599" y="1572"/>
              <a:ext cx="562" cy="549"/>
            </a:xfrm>
            <a:custGeom>
              <a:avLst/>
              <a:gdLst>
                <a:gd name="T0" fmla="*/ 562 w 562"/>
                <a:gd name="T1" fmla="*/ 72 h 549"/>
                <a:gd name="T2" fmla="*/ 0 w 562"/>
                <a:gd name="T3" fmla="*/ 72 h 549"/>
                <a:gd name="T4" fmla="*/ 0 w 562"/>
                <a:gd name="T5" fmla="*/ 0 h 549"/>
                <a:gd name="T6" fmla="*/ 562 w 562"/>
                <a:gd name="T7" fmla="*/ 0 h 549"/>
                <a:gd name="T8" fmla="*/ 562 w 562"/>
                <a:gd name="T9" fmla="*/ 72 h 549"/>
                <a:gd name="T10" fmla="*/ 562 w 562"/>
                <a:gd name="T11" fmla="*/ 235 h 549"/>
                <a:gd name="T12" fmla="*/ 0 w 562"/>
                <a:gd name="T13" fmla="*/ 235 h 549"/>
                <a:gd name="T14" fmla="*/ 0 w 562"/>
                <a:gd name="T15" fmla="*/ 308 h 549"/>
                <a:gd name="T16" fmla="*/ 562 w 562"/>
                <a:gd name="T17" fmla="*/ 308 h 549"/>
                <a:gd name="T18" fmla="*/ 562 w 562"/>
                <a:gd name="T19" fmla="*/ 235 h 549"/>
                <a:gd name="T20" fmla="*/ 278 w 562"/>
                <a:gd name="T21" fmla="*/ 477 h 549"/>
                <a:gd name="T22" fmla="*/ 0 w 562"/>
                <a:gd name="T23" fmla="*/ 477 h 549"/>
                <a:gd name="T24" fmla="*/ 0 w 562"/>
                <a:gd name="T25" fmla="*/ 549 h 549"/>
                <a:gd name="T26" fmla="*/ 278 w 562"/>
                <a:gd name="T27" fmla="*/ 549 h 549"/>
                <a:gd name="T28" fmla="*/ 278 w 562"/>
                <a:gd name="T29" fmla="*/ 477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2" h="549">
                  <a:moveTo>
                    <a:pt x="562" y="72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562" y="0"/>
                  </a:lnTo>
                  <a:lnTo>
                    <a:pt x="562" y="72"/>
                  </a:lnTo>
                  <a:close/>
                  <a:moveTo>
                    <a:pt x="562" y="235"/>
                  </a:moveTo>
                  <a:lnTo>
                    <a:pt x="0" y="235"/>
                  </a:lnTo>
                  <a:lnTo>
                    <a:pt x="0" y="308"/>
                  </a:lnTo>
                  <a:lnTo>
                    <a:pt x="562" y="308"/>
                  </a:lnTo>
                  <a:lnTo>
                    <a:pt x="562" y="235"/>
                  </a:lnTo>
                  <a:close/>
                  <a:moveTo>
                    <a:pt x="278" y="477"/>
                  </a:moveTo>
                  <a:lnTo>
                    <a:pt x="0" y="477"/>
                  </a:lnTo>
                  <a:lnTo>
                    <a:pt x="0" y="549"/>
                  </a:lnTo>
                  <a:lnTo>
                    <a:pt x="278" y="549"/>
                  </a:lnTo>
                  <a:lnTo>
                    <a:pt x="278" y="47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Freeform 8"/>
            <p:cNvSpPr>
              <a:spLocks noEditPoints="1"/>
            </p:cNvSpPr>
            <p:nvPr/>
          </p:nvSpPr>
          <p:spPr bwMode="auto">
            <a:xfrm>
              <a:off x="3352" y="1077"/>
              <a:ext cx="1050" cy="1364"/>
            </a:xfrm>
            <a:custGeom>
              <a:avLst/>
              <a:gdLst>
                <a:gd name="T0" fmla="*/ 803 w 1050"/>
                <a:gd name="T1" fmla="*/ 0 h 1364"/>
                <a:gd name="T2" fmla="*/ 0 w 1050"/>
                <a:gd name="T3" fmla="*/ 0 h 1364"/>
                <a:gd name="T4" fmla="*/ 0 w 1050"/>
                <a:gd name="T5" fmla="*/ 1364 h 1364"/>
                <a:gd name="T6" fmla="*/ 1050 w 1050"/>
                <a:gd name="T7" fmla="*/ 1364 h 1364"/>
                <a:gd name="T8" fmla="*/ 1050 w 1050"/>
                <a:gd name="T9" fmla="*/ 247 h 1364"/>
                <a:gd name="T10" fmla="*/ 803 w 1050"/>
                <a:gd name="T11" fmla="*/ 0 h 1364"/>
                <a:gd name="T12" fmla="*/ 72 w 1050"/>
                <a:gd name="T13" fmla="*/ 1292 h 1364"/>
                <a:gd name="T14" fmla="*/ 72 w 1050"/>
                <a:gd name="T15" fmla="*/ 72 h 1364"/>
                <a:gd name="T16" fmla="*/ 748 w 1050"/>
                <a:gd name="T17" fmla="*/ 72 h 1364"/>
                <a:gd name="T18" fmla="*/ 748 w 1050"/>
                <a:gd name="T19" fmla="*/ 302 h 1364"/>
                <a:gd name="T20" fmla="*/ 978 w 1050"/>
                <a:gd name="T21" fmla="*/ 302 h 1364"/>
                <a:gd name="T22" fmla="*/ 978 w 1050"/>
                <a:gd name="T23" fmla="*/ 1292 h 1364"/>
                <a:gd name="T24" fmla="*/ 72 w 1050"/>
                <a:gd name="T25" fmla="*/ 1292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0" h="1364">
                  <a:moveTo>
                    <a:pt x="803" y="0"/>
                  </a:moveTo>
                  <a:lnTo>
                    <a:pt x="0" y="0"/>
                  </a:lnTo>
                  <a:lnTo>
                    <a:pt x="0" y="1364"/>
                  </a:lnTo>
                  <a:lnTo>
                    <a:pt x="1050" y="1364"/>
                  </a:lnTo>
                  <a:lnTo>
                    <a:pt x="1050" y="247"/>
                  </a:lnTo>
                  <a:lnTo>
                    <a:pt x="803" y="0"/>
                  </a:lnTo>
                  <a:close/>
                  <a:moveTo>
                    <a:pt x="72" y="1292"/>
                  </a:moveTo>
                  <a:lnTo>
                    <a:pt x="72" y="72"/>
                  </a:lnTo>
                  <a:lnTo>
                    <a:pt x="748" y="72"/>
                  </a:lnTo>
                  <a:lnTo>
                    <a:pt x="748" y="302"/>
                  </a:lnTo>
                  <a:lnTo>
                    <a:pt x="978" y="302"/>
                  </a:lnTo>
                  <a:lnTo>
                    <a:pt x="978" y="1292"/>
                  </a:lnTo>
                  <a:lnTo>
                    <a:pt x="72" y="129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984834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Banking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Bluetooth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Browser Hacker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Central Management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3965772" y="1189096"/>
            <a:ext cx="94152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Chat/instant Messaging Device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Apps Photo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Apps Texting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Apps Twitter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Money 2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7981350" y="1189096"/>
            <a:ext cx="95708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Chat/instant Messaging Laptop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20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McAfee Iconography</a:t>
            </a:r>
          </a:p>
        </p:txBody>
      </p:sp>
      <p:sp>
        <p:nvSpPr>
          <p:cNvPr id="8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M0191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M0192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M0193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M0194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M0195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M0196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M0197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M0198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M0199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M0200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1047152" y="1656422"/>
            <a:ext cx="347662" cy="401637"/>
            <a:chOff x="5867252" y="1666093"/>
            <a:chExt cx="347662" cy="401637"/>
          </a:xfrm>
        </p:grpSpPr>
        <p:sp>
          <p:nvSpPr>
            <p:cNvPr id="94" name="Freeform 1557"/>
            <p:cNvSpPr>
              <a:spLocks noChangeArrowheads="1"/>
            </p:cNvSpPr>
            <p:nvPr/>
          </p:nvSpPr>
          <p:spPr bwMode="auto">
            <a:xfrm>
              <a:off x="6014889" y="1674030"/>
              <a:ext cx="74613" cy="74613"/>
            </a:xfrm>
            <a:custGeom>
              <a:avLst/>
              <a:gdLst>
                <a:gd name="T0" fmla="*/ 207 w 208"/>
                <a:gd name="T1" fmla="*/ 103 h 208"/>
                <a:gd name="T2" fmla="*/ 207 w 208"/>
                <a:gd name="T3" fmla="*/ 103 h 208"/>
                <a:gd name="T4" fmla="*/ 103 w 208"/>
                <a:gd name="T5" fmla="*/ 207 h 208"/>
                <a:gd name="T6" fmla="*/ 0 w 208"/>
                <a:gd name="T7" fmla="*/ 103 h 208"/>
                <a:gd name="T8" fmla="*/ 103 w 208"/>
                <a:gd name="T9" fmla="*/ 0 h 208"/>
                <a:gd name="T10" fmla="*/ 207 w 208"/>
                <a:gd name="T11" fmla="*/ 10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8" h="208">
                  <a:moveTo>
                    <a:pt x="207" y="103"/>
                  </a:moveTo>
                  <a:lnTo>
                    <a:pt x="207" y="103"/>
                  </a:lnTo>
                  <a:cubicBezTo>
                    <a:pt x="207" y="159"/>
                    <a:pt x="163" y="207"/>
                    <a:pt x="103" y="207"/>
                  </a:cubicBezTo>
                  <a:cubicBezTo>
                    <a:pt x="48" y="207"/>
                    <a:pt x="0" y="159"/>
                    <a:pt x="0" y="103"/>
                  </a:cubicBezTo>
                  <a:cubicBezTo>
                    <a:pt x="0" y="44"/>
                    <a:pt x="48" y="0"/>
                    <a:pt x="103" y="0"/>
                  </a:cubicBezTo>
                  <a:cubicBezTo>
                    <a:pt x="163" y="0"/>
                    <a:pt x="207" y="44"/>
                    <a:pt x="207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1558"/>
            <p:cNvSpPr>
              <a:spLocks noChangeArrowheads="1"/>
            </p:cNvSpPr>
            <p:nvPr/>
          </p:nvSpPr>
          <p:spPr bwMode="auto">
            <a:xfrm>
              <a:off x="5875189" y="1781980"/>
              <a:ext cx="331788" cy="279400"/>
            </a:xfrm>
            <a:custGeom>
              <a:avLst/>
              <a:gdLst>
                <a:gd name="T0" fmla="*/ 921 w 922"/>
                <a:gd name="T1" fmla="*/ 366 h 777"/>
                <a:gd name="T2" fmla="*/ 921 w 922"/>
                <a:gd name="T3" fmla="*/ 366 h 777"/>
                <a:gd name="T4" fmla="*/ 496 w 922"/>
                <a:gd name="T5" fmla="*/ 40 h 777"/>
                <a:gd name="T6" fmla="*/ 397 w 922"/>
                <a:gd name="T7" fmla="*/ 52 h 777"/>
                <a:gd name="T8" fmla="*/ 353 w 922"/>
                <a:gd name="T9" fmla="*/ 0 h 777"/>
                <a:gd name="T10" fmla="*/ 218 w 922"/>
                <a:gd name="T11" fmla="*/ 0 h 777"/>
                <a:gd name="T12" fmla="*/ 218 w 922"/>
                <a:gd name="T13" fmla="*/ 120 h 777"/>
                <a:gd name="T14" fmla="*/ 99 w 922"/>
                <a:gd name="T15" fmla="*/ 251 h 777"/>
                <a:gd name="T16" fmla="*/ 0 w 922"/>
                <a:gd name="T17" fmla="*/ 251 h 777"/>
                <a:gd name="T18" fmla="*/ 0 w 922"/>
                <a:gd name="T19" fmla="*/ 482 h 777"/>
                <a:gd name="T20" fmla="*/ 99 w 922"/>
                <a:gd name="T21" fmla="*/ 482 h 777"/>
                <a:gd name="T22" fmla="*/ 218 w 922"/>
                <a:gd name="T23" fmla="*/ 613 h 777"/>
                <a:gd name="T24" fmla="*/ 218 w 922"/>
                <a:gd name="T25" fmla="*/ 776 h 777"/>
                <a:gd name="T26" fmla="*/ 353 w 922"/>
                <a:gd name="T27" fmla="*/ 776 h 777"/>
                <a:gd name="T28" fmla="*/ 397 w 922"/>
                <a:gd name="T29" fmla="*/ 681 h 777"/>
                <a:gd name="T30" fmla="*/ 496 w 922"/>
                <a:gd name="T31" fmla="*/ 693 h 777"/>
                <a:gd name="T32" fmla="*/ 596 w 922"/>
                <a:gd name="T33" fmla="*/ 681 h 777"/>
                <a:gd name="T34" fmla="*/ 635 w 922"/>
                <a:gd name="T35" fmla="*/ 776 h 777"/>
                <a:gd name="T36" fmla="*/ 774 w 922"/>
                <a:gd name="T37" fmla="*/ 776 h 777"/>
                <a:gd name="T38" fmla="*/ 774 w 922"/>
                <a:gd name="T39" fmla="*/ 613 h 777"/>
                <a:gd name="T40" fmla="*/ 921 w 922"/>
                <a:gd name="T41" fmla="*/ 36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2" h="777">
                  <a:moveTo>
                    <a:pt x="921" y="366"/>
                  </a:moveTo>
                  <a:lnTo>
                    <a:pt x="921" y="366"/>
                  </a:lnTo>
                  <a:cubicBezTo>
                    <a:pt x="921" y="187"/>
                    <a:pt x="730" y="40"/>
                    <a:pt x="496" y="40"/>
                  </a:cubicBezTo>
                  <a:cubicBezTo>
                    <a:pt x="460" y="40"/>
                    <a:pt x="429" y="44"/>
                    <a:pt x="397" y="52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120"/>
                    <a:pt x="218" y="120"/>
                    <a:pt x="218" y="120"/>
                  </a:cubicBezTo>
                  <a:cubicBezTo>
                    <a:pt x="163" y="155"/>
                    <a:pt x="123" y="199"/>
                    <a:pt x="99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482"/>
                    <a:pt x="0" y="482"/>
                    <a:pt x="0" y="482"/>
                  </a:cubicBezTo>
                  <a:cubicBezTo>
                    <a:pt x="99" y="482"/>
                    <a:pt x="99" y="482"/>
                    <a:pt x="99" y="482"/>
                  </a:cubicBezTo>
                  <a:cubicBezTo>
                    <a:pt x="123" y="533"/>
                    <a:pt x="163" y="577"/>
                    <a:pt x="218" y="613"/>
                  </a:cubicBezTo>
                  <a:cubicBezTo>
                    <a:pt x="218" y="776"/>
                    <a:pt x="218" y="776"/>
                    <a:pt x="218" y="776"/>
                  </a:cubicBezTo>
                  <a:cubicBezTo>
                    <a:pt x="353" y="776"/>
                    <a:pt x="353" y="776"/>
                    <a:pt x="353" y="776"/>
                  </a:cubicBezTo>
                  <a:cubicBezTo>
                    <a:pt x="397" y="681"/>
                    <a:pt x="397" y="681"/>
                    <a:pt x="397" y="681"/>
                  </a:cubicBezTo>
                  <a:cubicBezTo>
                    <a:pt x="429" y="689"/>
                    <a:pt x="460" y="693"/>
                    <a:pt x="496" y="693"/>
                  </a:cubicBezTo>
                  <a:cubicBezTo>
                    <a:pt x="528" y="693"/>
                    <a:pt x="564" y="689"/>
                    <a:pt x="596" y="681"/>
                  </a:cubicBezTo>
                  <a:cubicBezTo>
                    <a:pt x="635" y="776"/>
                    <a:pt x="635" y="776"/>
                    <a:pt x="635" y="776"/>
                  </a:cubicBezTo>
                  <a:cubicBezTo>
                    <a:pt x="774" y="776"/>
                    <a:pt x="774" y="776"/>
                    <a:pt x="774" y="776"/>
                  </a:cubicBezTo>
                  <a:cubicBezTo>
                    <a:pt x="774" y="613"/>
                    <a:pt x="774" y="613"/>
                    <a:pt x="774" y="613"/>
                  </a:cubicBezTo>
                  <a:cubicBezTo>
                    <a:pt x="866" y="553"/>
                    <a:pt x="921" y="466"/>
                    <a:pt x="921" y="3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1559"/>
            <p:cNvSpPr>
              <a:spLocks noChangeArrowheads="1"/>
            </p:cNvSpPr>
            <p:nvPr/>
          </p:nvSpPr>
          <p:spPr bwMode="auto">
            <a:xfrm>
              <a:off x="5867252" y="1772455"/>
              <a:ext cx="347662" cy="295275"/>
            </a:xfrm>
            <a:custGeom>
              <a:avLst/>
              <a:gdLst>
                <a:gd name="T0" fmla="*/ 818 w 966"/>
                <a:gd name="T1" fmla="*/ 820 h 821"/>
                <a:gd name="T2" fmla="*/ 818 w 966"/>
                <a:gd name="T3" fmla="*/ 820 h 821"/>
                <a:gd name="T4" fmla="*/ 643 w 966"/>
                <a:gd name="T5" fmla="*/ 820 h 821"/>
                <a:gd name="T6" fmla="*/ 604 w 966"/>
                <a:gd name="T7" fmla="*/ 732 h 821"/>
                <a:gd name="T8" fmla="*/ 429 w 966"/>
                <a:gd name="T9" fmla="*/ 732 h 821"/>
                <a:gd name="T10" fmla="*/ 389 w 966"/>
                <a:gd name="T11" fmla="*/ 820 h 821"/>
                <a:gd name="T12" fmla="*/ 214 w 966"/>
                <a:gd name="T13" fmla="*/ 820 h 821"/>
                <a:gd name="T14" fmla="*/ 214 w 966"/>
                <a:gd name="T15" fmla="*/ 649 h 821"/>
                <a:gd name="T16" fmla="*/ 103 w 966"/>
                <a:gd name="T17" fmla="*/ 530 h 821"/>
                <a:gd name="T18" fmla="*/ 0 w 966"/>
                <a:gd name="T19" fmla="*/ 530 h 821"/>
                <a:gd name="T20" fmla="*/ 0 w 966"/>
                <a:gd name="T21" fmla="*/ 251 h 821"/>
                <a:gd name="T22" fmla="*/ 103 w 966"/>
                <a:gd name="T23" fmla="*/ 251 h 821"/>
                <a:gd name="T24" fmla="*/ 214 w 966"/>
                <a:gd name="T25" fmla="*/ 132 h 821"/>
                <a:gd name="T26" fmla="*/ 214 w 966"/>
                <a:gd name="T27" fmla="*/ 0 h 821"/>
                <a:gd name="T28" fmla="*/ 385 w 966"/>
                <a:gd name="T29" fmla="*/ 0 h 821"/>
                <a:gd name="T30" fmla="*/ 425 w 966"/>
                <a:gd name="T31" fmla="*/ 48 h 821"/>
                <a:gd name="T32" fmla="*/ 516 w 966"/>
                <a:gd name="T33" fmla="*/ 40 h 821"/>
                <a:gd name="T34" fmla="*/ 965 w 966"/>
                <a:gd name="T35" fmla="*/ 390 h 821"/>
                <a:gd name="T36" fmla="*/ 818 w 966"/>
                <a:gd name="T37" fmla="*/ 649 h 821"/>
                <a:gd name="T38" fmla="*/ 818 w 966"/>
                <a:gd name="T39" fmla="*/ 820 h 821"/>
                <a:gd name="T40" fmla="*/ 671 w 966"/>
                <a:gd name="T41" fmla="*/ 776 h 821"/>
                <a:gd name="T42" fmla="*/ 671 w 966"/>
                <a:gd name="T43" fmla="*/ 776 h 821"/>
                <a:gd name="T44" fmla="*/ 770 w 966"/>
                <a:gd name="T45" fmla="*/ 776 h 821"/>
                <a:gd name="T46" fmla="*/ 770 w 966"/>
                <a:gd name="T47" fmla="*/ 625 h 821"/>
                <a:gd name="T48" fmla="*/ 782 w 966"/>
                <a:gd name="T49" fmla="*/ 617 h 821"/>
                <a:gd name="T50" fmla="*/ 917 w 966"/>
                <a:gd name="T51" fmla="*/ 390 h 821"/>
                <a:gd name="T52" fmla="*/ 516 w 966"/>
                <a:gd name="T53" fmla="*/ 88 h 821"/>
                <a:gd name="T54" fmla="*/ 421 w 966"/>
                <a:gd name="T55" fmla="*/ 96 h 821"/>
                <a:gd name="T56" fmla="*/ 405 w 966"/>
                <a:gd name="T57" fmla="*/ 100 h 821"/>
                <a:gd name="T58" fmla="*/ 361 w 966"/>
                <a:gd name="T59" fmla="*/ 44 h 821"/>
                <a:gd name="T60" fmla="*/ 262 w 966"/>
                <a:gd name="T61" fmla="*/ 44 h 821"/>
                <a:gd name="T62" fmla="*/ 262 w 966"/>
                <a:gd name="T63" fmla="*/ 156 h 821"/>
                <a:gd name="T64" fmla="*/ 250 w 966"/>
                <a:gd name="T65" fmla="*/ 164 h 821"/>
                <a:gd name="T66" fmla="*/ 139 w 966"/>
                <a:gd name="T67" fmla="*/ 283 h 821"/>
                <a:gd name="T68" fmla="*/ 131 w 966"/>
                <a:gd name="T69" fmla="*/ 299 h 821"/>
                <a:gd name="T70" fmla="*/ 44 w 966"/>
                <a:gd name="T71" fmla="*/ 299 h 821"/>
                <a:gd name="T72" fmla="*/ 44 w 966"/>
                <a:gd name="T73" fmla="*/ 482 h 821"/>
                <a:gd name="T74" fmla="*/ 131 w 966"/>
                <a:gd name="T75" fmla="*/ 482 h 821"/>
                <a:gd name="T76" fmla="*/ 139 w 966"/>
                <a:gd name="T77" fmla="*/ 498 h 821"/>
                <a:gd name="T78" fmla="*/ 250 w 966"/>
                <a:gd name="T79" fmla="*/ 617 h 821"/>
                <a:gd name="T80" fmla="*/ 262 w 966"/>
                <a:gd name="T81" fmla="*/ 625 h 821"/>
                <a:gd name="T82" fmla="*/ 262 w 966"/>
                <a:gd name="T83" fmla="*/ 776 h 821"/>
                <a:gd name="T84" fmla="*/ 357 w 966"/>
                <a:gd name="T85" fmla="*/ 776 h 821"/>
                <a:gd name="T86" fmla="*/ 401 w 966"/>
                <a:gd name="T87" fmla="*/ 681 h 821"/>
                <a:gd name="T88" fmla="*/ 421 w 966"/>
                <a:gd name="T89" fmla="*/ 685 h 821"/>
                <a:gd name="T90" fmla="*/ 611 w 966"/>
                <a:gd name="T91" fmla="*/ 685 h 821"/>
                <a:gd name="T92" fmla="*/ 627 w 966"/>
                <a:gd name="T93" fmla="*/ 681 h 821"/>
                <a:gd name="T94" fmla="*/ 671 w 966"/>
                <a:gd name="T95" fmla="*/ 776 h 821"/>
                <a:gd name="T96" fmla="*/ 818 w 966"/>
                <a:gd name="T97" fmla="*/ 820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6" h="821">
                  <a:moveTo>
                    <a:pt x="818" y="820"/>
                  </a:moveTo>
                  <a:lnTo>
                    <a:pt x="818" y="820"/>
                  </a:lnTo>
                  <a:cubicBezTo>
                    <a:pt x="643" y="820"/>
                    <a:pt x="643" y="820"/>
                    <a:pt x="643" y="820"/>
                  </a:cubicBezTo>
                  <a:cubicBezTo>
                    <a:pt x="604" y="732"/>
                    <a:pt x="604" y="732"/>
                    <a:pt x="604" y="732"/>
                  </a:cubicBezTo>
                  <a:cubicBezTo>
                    <a:pt x="544" y="740"/>
                    <a:pt x="484" y="740"/>
                    <a:pt x="429" y="732"/>
                  </a:cubicBezTo>
                  <a:cubicBezTo>
                    <a:pt x="389" y="820"/>
                    <a:pt x="389" y="820"/>
                    <a:pt x="389" y="820"/>
                  </a:cubicBezTo>
                  <a:cubicBezTo>
                    <a:pt x="214" y="820"/>
                    <a:pt x="214" y="820"/>
                    <a:pt x="214" y="820"/>
                  </a:cubicBezTo>
                  <a:cubicBezTo>
                    <a:pt x="214" y="649"/>
                    <a:pt x="214" y="649"/>
                    <a:pt x="214" y="649"/>
                  </a:cubicBezTo>
                  <a:cubicBezTo>
                    <a:pt x="167" y="617"/>
                    <a:pt x="131" y="573"/>
                    <a:pt x="103" y="530"/>
                  </a:cubicBezTo>
                  <a:cubicBezTo>
                    <a:pt x="0" y="530"/>
                    <a:pt x="0" y="530"/>
                    <a:pt x="0" y="530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03" y="251"/>
                    <a:pt x="103" y="251"/>
                    <a:pt x="103" y="251"/>
                  </a:cubicBezTo>
                  <a:cubicBezTo>
                    <a:pt x="131" y="207"/>
                    <a:pt x="167" y="164"/>
                    <a:pt x="214" y="132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425" y="48"/>
                    <a:pt x="425" y="48"/>
                    <a:pt x="425" y="48"/>
                  </a:cubicBezTo>
                  <a:cubicBezTo>
                    <a:pt x="453" y="44"/>
                    <a:pt x="484" y="40"/>
                    <a:pt x="516" y="40"/>
                  </a:cubicBezTo>
                  <a:cubicBezTo>
                    <a:pt x="762" y="40"/>
                    <a:pt x="965" y="199"/>
                    <a:pt x="965" y="390"/>
                  </a:cubicBezTo>
                  <a:cubicBezTo>
                    <a:pt x="965" y="490"/>
                    <a:pt x="909" y="581"/>
                    <a:pt x="818" y="649"/>
                  </a:cubicBezTo>
                  <a:cubicBezTo>
                    <a:pt x="818" y="820"/>
                    <a:pt x="818" y="820"/>
                    <a:pt x="818" y="820"/>
                  </a:cubicBezTo>
                  <a:lnTo>
                    <a:pt x="671" y="776"/>
                  </a:lnTo>
                  <a:lnTo>
                    <a:pt x="671" y="776"/>
                  </a:lnTo>
                  <a:cubicBezTo>
                    <a:pt x="770" y="776"/>
                    <a:pt x="770" y="776"/>
                    <a:pt x="770" y="776"/>
                  </a:cubicBezTo>
                  <a:cubicBezTo>
                    <a:pt x="770" y="625"/>
                    <a:pt x="770" y="625"/>
                    <a:pt x="770" y="625"/>
                  </a:cubicBezTo>
                  <a:cubicBezTo>
                    <a:pt x="782" y="617"/>
                    <a:pt x="782" y="617"/>
                    <a:pt x="782" y="617"/>
                  </a:cubicBezTo>
                  <a:cubicBezTo>
                    <a:pt x="866" y="557"/>
                    <a:pt x="917" y="478"/>
                    <a:pt x="917" y="390"/>
                  </a:cubicBezTo>
                  <a:cubicBezTo>
                    <a:pt x="917" y="223"/>
                    <a:pt x="739" y="88"/>
                    <a:pt x="516" y="88"/>
                  </a:cubicBezTo>
                  <a:cubicBezTo>
                    <a:pt x="484" y="88"/>
                    <a:pt x="453" y="92"/>
                    <a:pt x="421" y="96"/>
                  </a:cubicBezTo>
                  <a:cubicBezTo>
                    <a:pt x="405" y="100"/>
                    <a:pt x="405" y="100"/>
                    <a:pt x="405" y="100"/>
                  </a:cubicBezTo>
                  <a:cubicBezTo>
                    <a:pt x="361" y="44"/>
                    <a:pt x="361" y="44"/>
                    <a:pt x="361" y="44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2" y="156"/>
                    <a:pt x="262" y="156"/>
                    <a:pt x="262" y="156"/>
                  </a:cubicBezTo>
                  <a:cubicBezTo>
                    <a:pt x="250" y="164"/>
                    <a:pt x="250" y="164"/>
                    <a:pt x="250" y="164"/>
                  </a:cubicBezTo>
                  <a:cubicBezTo>
                    <a:pt x="198" y="195"/>
                    <a:pt x="163" y="239"/>
                    <a:pt x="139" y="283"/>
                  </a:cubicBezTo>
                  <a:cubicBezTo>
                    <a:pt x="131" y="299"/>
                    <a:pt x="131" y="299"/>
                    <a:pt x="131" y="299"/>
                  </a:cubicBezTo>
                  <a:cubicBezTo>
                    <a:pt x="44" y="299"/>
                    <a:pt x="44" y="299"/>
                    <a:pt x="44" y="299"/>
                  </a:cubicBezTo>
                  <a:cubicBezTo>
                    <a:pt x="44" y="482"/>
                    <a:pt x="44" y="482"/>
                    <a:pt x="44" y="482"/>
                  </a:cubicBezTo>
                  <a:cubicBezTo>
                    <a:pt x="131" y="482"/>
                    <a:pt x="131" y="482"/>
                    <a:pt x="131" y="482"/>
                  </a:cubicBezTo>
                  <a:cubicBezTo>
                    <a:pt x="139" y="498"/>
                    <a:pt x="139" y="498"/>
                    <a:pt x="139" y="498"/>
                  </a:cubicBezTo>
                  <a:cubicBezTo>
                    <a:pt x="163" y="541"/>
                    <a:pt x="198" y="585"/>
                    <a:pt x="250" y="617"/>
                  </a:cubicBezTo>
                  <a:cubicBezTo>
                    <a:pt x="262" y="625"/>
                    <a:pt x="262" y="625"/>
                    <a:pt x="262" y="625"/>
                  </a:cubicBezTo>
                  <a:cubicBezTo>
                    <a:pt x="262" y="776"/>
                    <a:pt x="262" y="776"/>
                    <a:pt x="262" y="776"/>
                  </a:cubicBezTo>
                  <a:cubicBezTo>
                    <a:pt x="357" y="776"/>
                    <a:pt x="357" y="776"/>
                    <a:pt x="357" y="776"/>
                  </a:cubicBezTo>
                  <a:cubicBezTo>
                    <a:pt x="401" y="681"/>
                    <a:pt x="401" y="681"/>
                    <a:pt x="401" y="681"/>
                  </a:cubicBezTo>
                  <a:cubicBezTo>
                    <a:pt x="421" y="685"/>
                    <a:pt x="421" y="685"/>
                    <a:pt x="421" y="685"/>
                  </a:cubicBezTo>
                  <a:cubicBezTo>
                    <a:pt x="480" y="697"/>
                    <a:pt x="548" y="697"/>
                    <a:pt x="611" y="685"/>
                  </a:cubicBezTo>
                  <a:cubicBezTo>
                    <a:pt x="627" y="681"/>
                    <a:pt x="627" y="681"/>
                    <a:pt x="627" y="681"/>
                  </a:cubicBezTo>
                  <a:cubicBezTo>
                    <a:pt x="671" y="776"/>
                    <a:pt x="671" y="776"/>
                    <a:pt x="671" y="776"/>
                  </a:cubicBezTo>
                  <a:lnTo>
                    <a:pt x="818" y="8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1560"/>
            <p:cNvSpPr>
              <a:spLocks noChangeArrowheads="1"/>
            </p:cNvSpPr>
            <p:nvPr/>
          </p:nvSpPr>
          <p:spPr bwMode="auto">
            <a:xfrm>
              <a:off x="6052989" y="1804205"/>
              <a:ext cx="144463" cy="247650"/>
            </a:xfrm>
            <a:custGeom>
              <a:avLst/>
              <a:gdLst>
                <a:gd name="T0" fmla="*/ 0 w 402"/>
                <a:gd name="T1" fmla="*/ 0 h 689"/>
                <a:gd name="T2" fmla="*/ 0 w 402"/>
                <a:gd name="T3" fmla="*/ 0 h 689"/>
                <a:gd name="T4" fmla="*/ 0 w 402"/>
                <a:gd name="T5" fmla="*/ 605 h 689"/>
                <a:gd name="T6" fmla="*/ 95 w 402"/>
                <a:gd name="T7" fmla="*/ 597 h 689"/>
                <a:gd name="T8" fmla="*/ 111 w 402"/>
                <a:gd name="T9" fmla="*/ 593 h 689"/>
                <a:gd name="T10" fmla="*/ 155 w 402"/>
                <a:gd name="T11" fmla="*/ 688 h 689"/>
                <a:gd name="T12" fmla="*/ 254 w 402"/>
                <a:gd name="T13" fmla="*/ 688 h 689"/>
                <a:gd name="T14" fmla="*/ 254 w 402"/>
                <a:gd name="T15" fmla="*/ 537 h 689"/>
                <a:gd name="T16" fmla="*/ 266 w 402"/>
                <a:gd name="T17" fmla="*/ 529 h 689"/>
                <a:gd name="T18" fmla="*/ 401 w 402"/>
                <a:gd name="T19" fmla="*/ 302 h 689"/>
                <a:gd name="T20" fmla="*/ 0 w 402"/>
                <a:gd name="T21" fmla="*/ 0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689">
                  <a:moveTo>
                    <a:pt x="0" y="0"/>
                  </a:moveTo>
                  <a:lnTo>
                    <a:pt x="0" y="0"/>
                  </a:lnTo>
                  <a:cubicBezTo>
                    <a:pt x="0" y="605"/>
                    <a:pt x="0" y="605"/>
                    <a:pt x="0" y="605"/>
                  </a:cubicBezTo>
                  <a:cubicBezTo>
                    <a:pt x="32" y="605"/>
                    <a:pt x="64" y="601"/>
                    <a:pt x="95" y="597"/>
                  </a:cubicBezTo>
                  <a:cubicBezTo>
                    <a:pt x="111" y="593"/>
                    <a:pt x="111" y="593"/>
                    <a:pt x="111" y="593"/>
                  </a:cubicBezTo>
                  <a:cubicBezTo>
                    <a:pt x="155" y="688"/>
                    <a:pt x="155" y="688"/>
                    <a:pt x="155" y="688"/>
                  </a:cubicBezTo>
                  <a:cubicBezTo>
                    <a:pt x="254" y="688"/>
                    <a:pt x="254" y="688"/>
                    <a:pt x="254" y="688"/>
                  </a:cubicBezTo>
                  <a:cubicBezTo>
                    <a:pt x="254" y="537"/>
                    <a:pt x="254" y="537"/>
                    <a:pt x="254" y="537"/>
                  </a:cubicBezTo>
                  <a:cubicBezTo>
                    <a:pt x="266" y="529"/>
                    <a:pt x="266" y="529"/>
                    <a:pt x="266" y="529"/>
                  </a:cubicBezTo>
                  <a:cubicBezTo>
                    <a:pt x="350" y="469"/>
                    <a:pt x="401" y="390"/>
                    <a:pt x="401" y="302"/>
                  </a:cubicBezTo>
                  <a:cubicBezTo>
                    <a:pt x="401" y="135"/>
                    <a:pt x="22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1561"/>
            <p:cNvSpPr>
              <a:spLocks noChangeArrowheads="1"/>
            </p:cNvSpPr>
            <p:nvPr/>
          </p:nvSpPr>
          <p:spPr bwMode="auto">
            <a:xfrm>
              <a:off x="6052989" y="1796268"/>
              <a:ext cx="153988" cy="265112"/>
            </a:xfrm>
            <a:custGeom>
              <a:avLst/>
              <a:gdLst>
                <a:gd name="T0" fmla="*/ 0 w 426"/>
                <a:gd name="T1" fmla="*/ 0 h 737"/>
                <a:gd name="T2" fmla="*/ 0 w 426"/>
                <a:gd name="T3" fmla="*/ 0 h 737"/>
                <a:gd name="T4" fmla="*/ 0 w 426"/>
                <a:gd name="T5" fmla="*/ 24 h 737"/>
                <a:gd name="T6" fmla="*/ 401 w 426"/>
                <a:gd name="T7" fmla="*/ 326 h 737"/>
                <a:gd name="T8" fmla="*/ 266 w 426"/>
                <a:gd name="T9" fmla="*/ 553 h 737"/>
                <a:gd name="T10" fmla="*/ 254 w 426"/>
                <a:gd name="T11" fmla="*/ 561 h 737"/>
                <a:gd name="T12" fmla="*/ 254 w 426"/>
                <a:gd name="T13" fmla="*/ 712 h 737"/>
                <a:gd name="T14" fmla="*/ 155 w 426"/>
                <a:gd name="T15" fmla="*/ 712 h 737"/>
                <a:gd name="T16" fmla="*/ 111 w 426"/>
                <a:gd name="T17" fmla="*/ 617 h 737"/>
                <a:gd name="T18" fmla="*/ 95 w 426"/>
                <a:gd name="T19" fmla="*/ 621 h 737"/>
                <a:gd name="T20" fmla="*/ 0 w 426"/>
                <a:gd name="T21" fmla="*/ 629 h 737"/>
                <a:gd name="T22" fmla="*/ 0 w 426"/>
                <a:gd name="T23" fmla="*/ 653 h 737"/>
                <a:gd name="T24" fmla="*/ 100 w 426"/>
                <a:gd name="T25" fmla="*/ 641 h 737"/>
                <a:gd name="T26" fmla="*/ 139 w 426"/>
                <a:gd name="T27" fmla="*/ 736 h 737"/>
                <a:gd name="T28" fmla="*/ 278 w 426"/>
                <a:gd name="T29" fmla="*/ 736 h 737"/>
                <a:gd name="T30" fmla="*/ 278 w 426"/>
                <a:gd name="T31" fmla="*/ 573 h 737"/>
                <a:gd name="T32" fmla="*/ 425 w 426"/>
                <a:gd name="T33" fmla="*/ 326 h 737"/>
                <a:gd name="T34" fmla="*/ 0 w 426"/>
                <a:gd name="T35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6" h="737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223" y="24"/>
                    <a:pt x="401" y="159"/>
                    <a:pt x="401" y="326"/>
                  </a:cubicBezTo>
                  <a:cubicBezTo>
                    <a:pt x="401" y="414"/>
                    <a:pt x="350" y="493"/>
                    <a:pt x="266" y="553"/>
                  </a:cubicBezTo>
                  <a:cubicBezTo>
                    <a:pt x="254" y="561"/>
                    <a:pt x="254" y="561"/>
                    <a:pt x="254" y="561"/>
                  </a:cubicBezTo>
                  <a:cubicBezTo>
                    <a:pt x="254" y="712"/>
                    <a:pt x="254" y="712"/>
                    <a:pt x="254" y="712"/>
                  </a:cubicBezTo>
                  <a:cubicBezTo>
                    <a:pt x="155" y="712"/>
                    <a:pt x="155" y="712"/>
                    <a:pt x="155" y="712"/>
                  </a:cubicBezTo>
                  <a:cubicBezTo>
                    <a:pt x="111" y="617"/>
                    <a:pt x="111" y="617"/>
                    <a:pt x="111" y="617"/>
                  </a:cubicBezTo>
                  <a:cubicBezTo>
                    <a:pt x="95" y="621"/>
                    <a:pt x="95" y="621"/>
                    <a:pt x="95" y="621"/>
                  </a:cubicBezTo>
                  <a:cubicBezTo>
                    <a:pt x="64" y="625"/>
                    <a:pt x="32" y="629"/>
                    <a:pt x="0" y="629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32" y="653"/>
                    <a:pt x="68" y="649"/>
                    <a:pt x="100" y="641"/>
                  </a:cubicBezTo>
                  <a:cubicBezTo>
                    <a:pt x="139" y="736"/>
                    <a:pt x="139" y="736"/>
                    <a:pt x="139" y="736"/>
                  </a:cubicBezTo>
                  <a:cubicBezTo>
                    <a:pt x="278" y="736"/>
                    <a:pt x="278" y="736"/>
                    <a:pt x="278" y="736"/>
                  </a:cubicBezTo>
                  <a:cubicBezTo>
                    <a:pt x="278" y="573"/>
                    <a:pt x="278" y="573"/>
                    <a:pt x="278" y="573"/>
                  </a:cubicBezTo>
                  <a:cubicBezTo>
                    <a:pt x="370" y="513"/>
                    <a:pt x="425" y="426"/>
                    <a:pt x="425" y="326"/>
                  </a:cubicBezTo>
                  <a:cubicBezTo>
                    <a:pt x="425" y="147"/>
                    <a:pt x="234" y="0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1562"/>
            <p:cNvSpPr>
              <a:spLocks noChangeArrowheads="1"/>
            </p:cNvSpPr>
            <p:nvPr/>
          </p:nvSpPr>
          <p:spPr bwMode="auto">
            <a:xfrm>
              <a:off x="6018064" y="1837543"/>
              <a:ext cx="69850" cy="4762"/>
            </a:xfrm>
            <a:custGeom>
              <a:avLst/>
              <a:gdLst>
                <a:gd name="T0" fmla="*/ 194 w 195"/>
                <a:gd name="T1" fmla="*/ 12 h 13"/>
                <a:gd name="T2" fmla="*/ 194 w 195"/>
                <a:gd name="T3" fmla="*/ 12 h 13"/>
                <a:gd name="T4" fmla="*/ 99 w 195"/>
                <a:gd name="T5" fmla="*/ 0 h 13"/>
                <a:gd name="T6" fmla="*/ 0 w 195"/>
                <a:gd name="T7" fmla="*/ 12 h 13"/>
                <a:gd name="T8" fmla="*/ 194 w 195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3">
                  <a:moveTo>
                    <a:pt x="194" y="12"/>
                  </a:moveTo>
                  <a:lnTo>
                    <a:pt x="194" y="12"/>
                  </a:lnTo>
                  <a:cubicBezTo>
                    <a:pt x="163" y="4"/>
                    <a:pt x="131" y="0"/>
                    <a:pt x="99" y="0"/>
                  </a:cubicBezTo>
                  <a:cubicBezTo>
                    <a:pt x="63" y="0"/>
                    <a:pt x="32" y="4"/>
                    <a:pt x="0" y="12"/>
                  </a:cubicBezTo>
                  <a:lnTo>
                    <a:pt x="194" y="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1563"/>
            <p:cNvSpPr>
              <a:spLocks noChangeArrowheads="1"/>
            </p:cNvSpPr>
            <p:nvPr/>
          </p:nvSpPr>
          <p:spPr bwMode="auto">
            <a:xfrm>
              <a:off x="6006952" y="1666093"/>
              <a:ext cx="90487" cy="92075"/>
            </a:xfrm>
            <a:custGeom>
              <a:avLst/>
              <a:gdLst>
                <a:gd name="T0" fmla="*/ 123 w 251"/>
                <a:gd name="T1" fmla="*/ 255 h 256"/>
                <a:gd name="T2" fmla="*/ 123 w 251"/>
                <a:gd name="T3" fmla="*/ 255 h 256"/>
                <a:gd name="T4" fmla="*/ 250 w 251"/>
                <a:gd name="T5" fmla="*/ 127 h 256"/>
                <a:gd name="T6" fmla="*/ 123 w 251"/>
                <a:gd name="T7" fmla="*/ 0 h 256"/>
                <a:gd name="T8" fmla="*/ 0 w 251"/>
                <a:gd name="T9" fmla="*/ 127 h 256"/>
                <a:gd name="T10" fmla="*/ 123 w 251"/>
                <a:gd name="T11" fmla="*/ 255 h 256"/>
                <a:gd name="T12" fmla="*/ 123 w 251"/>
                <a:gd name="T13" fmla="*/ 48 h 256"/>
                <a:gd name="T14" fmla="*/ 123 w 251"/>
                <a:gd name="T15" fmla="*/ 48 h 256"/>
                <a:gd name="T16" fmla="*/ 203 w 251"/>
                <a:gd name="T17" fmla="*/ 127 h 256"/>
                <a:gd name="T18" fmla="*/ 123 w 251"/>
                <a:gd name="T19" fmla="*/ 207 h 256"/>
                <a:gd name="T20" fmla="*/ 44 w 251"/>
                <a:gd name="T21" fmla="*/ 127 h 256"/>
                <a:gd name="T22" fmla="*/ 123 w 251"/>
                <a:gd name="T23" fmla="*/ 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256">
                  <a:moveTo>
                    <a:pt x="123" y="255"/>
                  </a:moveTo>
                  <a:lnTo>
                    <a:pt x="123" y="255"/>
                  </a:lnTo>
                  <a:cubicBezTo>
                    <a:pt x="195" y="255"/>
                    <a:pt x="250" y="195"/>
                    <a:pt x="250" y="127"/>
                  </a:cubicBezTo>
                  <a:cubicBezTo>
                    <a:pt x="250" y="56"/>
                    <a:pt x="195" y="0"/>
                    <a:pt x="123" y="0"/>
                  </a:cubicBezTo>
                  <a:cubicBezTo>
                    <a:pt x="56" y="0"/>
                    <a:pt x="0" y="56"/>
                    <a:pt x="0" y="127"/>
                  </a:cubicBezTo>
                  <a:cubicBezTo>
                    <a:pt x="0" y="195"/>
                    <a:pt x="56" y="255"/>
                    <a:pt x="123" y="255"/>
                  </a:cubicBezTo>
                  <a:close/>
                  <a:moveTo>
                    <a:pt x="123" y="48"/>
                  </a:moveTo>
                  <a:lnTo>
                    <a:pt x="123" y="48"/>
                  </a:lnTo>
                  <a:cubicBezTo>
                    <a:pt x="167" y="48"/>
                    <a:pt x="203" y="84"/>
                    <a:pt x="203" y="127"/>
                  </a:cubicBezTo>
                  <a:cubicBezTo>
                    <a:pt x="203" y="171"/>
                    <a:pt x="167" y="207"/>
                    <a:pt x="123" y="207"/>
                  </a:cubicBezTo>
                  <a:cubicBezTo>
                    <a:pt x="80" y="207"/>
                    <a:pt x="44" y="171"/>
                    <a:pt x="44" y="127"/>
                  </a:cubicBezTo>
                  <a:cubicBezTo>
                    <a:pt x="44" y="84"/>
                    <a:pt x="80" y="48"/>
                    <a:pt x="123" y="4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1564"/>
            <p:cNvSpPr>
              <a:spLocks noChangeArrowheads="1"/>
            </p:cNvSpPr>
            <p:nvPr/>
          </p:nvSpPr>
          <p:spPr bwMode="auto">
            <a:xfrm>
              <a:off x="5949802" y="1864530"/>
              <a:ext cx="31750" cy="31750"/>
            </a:xfrm>
            <a:custGeom>
              <a:avLst/>
              <a:gdLst>
                <a:gd name="T0" fmla="*/ 16 w 89"/>
                <a:gd name="T1" fmla="*/ 16 h 89"/>
                <a:gd name="T2" fmla="*/ 16 w 89"/>
                <a:gd name="T3" fmla="*/ 16 h 89"/>
                <a:gd name="T4" fmla="*/ 16 w 89"/>
                <a:gd name="T5" fmla="*/ 72 h 89"/>
                <a:gd name="T6" fmla="*/ 72 w 89"/>
                <a:gd name="T7" fmla="*/ 72 h 89"/>
                <a:gd name="T8" fmla="*/ 72 w 89"/>
                <a:gd name="T9" fmla="*/ 16 h 89"/>
                <a:gd name="T10" fmla="*/ 16 w 89"/>
                <a:gd name="T11" fmla="*/ 1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89">
                  <a:moveTo>
                    <a:pt x="16" y="16"/>
                  </a:moveTo>
                  <a:lnTo>
                    <a:pt x="16" y="16"/>
                  </a:lnTo>
                  <a:cubicBezTo>
                    <a:pt x="0" y="32"/>
                    <a:pt x="0" y="56"/>
                    <a:pt x="16" y="72"/>
                  </a:cubicBezTo>
                  <a:cubicBezTo>
                    <a:pt x="32" y="88"/>
                    <a:pt x="56" y="88"/>
                    <a:pt x="72" y="72"/>
                  </a:cubicBezTo>
                  <a:cubicBezTo>
                    <a:pt x="88" y="56"/>
                    <a:pt x="88" y="32"/>
                    <a:pt x="72" y="16"/>
                  </a:cubicBezTo>
                  <a:cubicBezTo>
                    <a:pt x="56" y="0"/>
                    <a:pt x="32" y="0"/>
                    <a:pt x="16" y="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1565"/>
            <p:cNvSpPr>
              <a:spLocks noChangeArrowheads="1"/>
            </p:cNvSpPr>
            <p:nvPr/>
          </p:nvSpPr>
          <p:spPr bwMode="auto">
            <a:xfrm>
              <a:off x="6016477" y="1828018"/>
              <a:ext cx="74612" cy="22225"/>
            </a:xfrm>
            <a:custGeom>
              <a:avLst/>
              <a:gdLst>
                <a:gd name="T0" fmla="*/ 0 w 207"/>
                <a:gd name="T1" fmla="*/ 16 h 60"/>
                <a:gd name="T2" fmla="*/ 0 w 207"/>
                <a:gd name="T3" fmla="*/ 16 h 60"/>
                <a:gd name="T4" fmla="*/ 12 w 207"/>
                <a:gd name="T5" fmla="*/ 59 h 60"/>
                <a:gd name="T6" fmla="*/ 195 w 207"/>
                <a:gd name="T7" fmla="*/ 59 h 60"/>
                <a:gd name="T8" fmla="*/ 206 w 207"/>
                <a:gd name="T9" fmla="*/ 16 h 60"/>
                <a:gd name="T10" fmla="*/ 0 w 207"/>
                <a:gd name="T11" fmla="*/ 1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60">
                  <a:moveTo>
                    <a:pt x="0" y="16"/>
                  </a:moveTo>
                  <a:lnTo>
                    <a:pt x="0" y="16"/>
                  </a:lnTo>
                  <a:cubicBezTo>
                    <a:pt x="12" y="59"/>
                    <a:pt x="12" y="59"/>
                    <a:pt x="12" y="59"/>
                  </a:cubicBezTo>
                  <a:cubicBezTo>
                    <a:pt x="71" y="47"/>
                    <a:pt x="135" y="47"/>
                    <a:pt x="195" y="5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139" y="0"/>
                    <a:pt x="67" y="0"/>
                    <a:pt x="0" y="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3" name="Group 102"/>
          <p:cNvGrpSpPr/>
          <p:nvPr/>
        </p:nvGrpSpPr>
        <p:grpSpPr>
          <a:xfrm>
            <a:off x="1047152" y="2269677"/>
            <a:ext cx="347662" cy="403225"/>
            <a:chOff x="5867252" y="2274521"/>
            <a:chExt cx="347662" cy="403225"/>
          </a:xfrm>
        </p:grpSpPr>
        <p:sp>
          <p:nvSpPr>
            <p:cNvPr id="104" name="Freeform 1566"/>
            <p:cNvSpPr>
              <a:spLocks noChangeArrowheads="1"/>
            </p:cNvSpPr>
            <p:nvPr/>
          </p:nvSpPr>
          <p:spPr bwMode="auto">
            <a:xfrm>
              <a:off x="6014889" y="2282459"/>
              <a:ext cx="74613" cy="74612"/>
            </a:xfrm>
            <a:custGeom>
              <a:avLst/>
              <a:gdLst>
                <a:gd name="T0" fmla="*/ 207 w 208"/>
                <a:gd name="T1" fmla="*/ 103 h 208"/>
                <a:gd name="T2" fmla="*/ 207 w 208"/>
                <a:gd name="T3" fmla="*/ 103 h 208"/>
                <a:gd name="T4" fmla="*/ 103 w 208"/>
                <a:gd name="T5" fmla="*/ 207 h 208"/>
                <a:gd name="T6" fmla="*/ 0 w 208"/>
                <a:gd name="T7" fmla="*/ 103 h 208"/>
                <a:gd name="T8" fmla="*/ 103 w 208"/>
                <a:gd name="T9" fmla="*/ 0 h 208"/>
                <a:gd name="T10" fmla="*/ 207 w 208"/>
                <a:gd name="T11" fmla="*/ 10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8" h="208">
                  <a:moveTo>
                    <a:pt x="207" y="103"/>
                  </a:moveTo>
                  <a:lnTo>
                    <a:pt x="207" y="103"/>
                  </a:lnTo>
                  <a:cubicBezTo>
                    <a:pt x="207" y="159"/>
                    <a:pt x="163" y="207"/>
                    <a:pt x="103" y="207"/>
                  </a:cubicBezTo>
                  <a:cubicBezTo>
                    <a:pt x="48" y="207"/>
                    <a:pt x="0" y="159"/>
                    <a:pt x="0" y="103"/>
                  </a:cubicBezTo>
                  <a:cubicBezTo>
                    <a:pt x="0" y="44"/>
                    <a:pt x="48" y="0"/>
                    <a:pt x="103" y="0"/>
                  </a:cubicBezTo>
                  <a:cubicBezTo>
                    <a:pt x="163" y="0"/>
                    <a:pt x="207" y="44"/>
                    <a:pt x="207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1567"/>
            <p:cNvSpPr>
              <a:spLocks noChangeArrowheads="1"/>
            </p:cNvSpPr>
            <p:nvPr/>
          </p:nvSpPr>
          <p:spPr bwMode="auto">
            <a:xfrm>
              <a:off x="5875189" y="2390409"/>
              <a:ext cx="331788" cy="279400"/>
            </a:xfrm>
            <a:custGeom>
              <a:avLst/>
              <a:gdLst>
                <a:gd name="T0" fmla="*/ 921 w 922"/>
                <a:gd name="T1" fmla="*/ 366 h 777"/>
                <a:gd name="T2" fmla="*/ 921 w 922"/>
                <a:gd name="T3" fmla="*/ 366 h 777"/>
                <a:gd name="T4" fmla="*/ 496 w 922"/>
                <a:gd name="T5" fmla="*/ 40 h 777"/>
                <a:gd name="T6" fmla="*/ 397 w 922"/>
                <a:gd name="T7" fmla="*/ 52 h 777"/>
                <a:gd name="T8" fmla="*/ 353 w 922"/>
                <a:gd name="T9" fmla="*/ 0 h 777"/>
                <a:gd name="T10" fmla="*/ 218 w 922"/>
                <a:gd name="T11" fmla="*/ 0 h 777"/>
                <a:gd name="T12" fmla="*/ 218 w 922"/>
                <a:gd name="T13" fmla="*/ 120 h 777"/>
                <a:gd name="T14" fmla="*/ 99 w 922"/>
                <a:gd name="T15" fmla="*/ 251 h 777"/>
                <a:gd name="T16" fmla="*/ 0 w 922"/>
                <a:gd name="T17" fmla="*/ 251 h 777"/>
                <a:gd name="T18" fmla="*/ 0 w 922"/>
                <a:gd name="T19" fmla="*/ 482 h 777"/>
                <a:gd name="T20" fmla="*/ 99 w 922"/>
                <a:gd name="T21" fmla="*/ 482 h 777"/>
                <a:gd name="T22" fmla="*/ 218 w 922"/>
                <a:gd name="T23" fmla="*/ 613 h 777"/>
                <a:gd name="T24" fmla="*/ 218 w 922"/>
                <a:gd name="T25" fmla="*/ 776 h 777"/>
                <a:gd name="T26" fmla="*/ 353 w 922"/>
                <a:gd name="T27" fmla="*/ 776 h 777"/>
                <a:gd name="T28" fmla="*/ 397 w 922"/>
                <a:gd name="T29" fmla="*/ 681 h 777"/>
                <a:gd name="T30" fmla="*/ 496 w 922"/>
                <a:gd name="T31" fmla="*/ 693 h 777"/>
                <a:gd name="T32" fmla="*/ 596 w 922"/>
                <a:gd name="T33" fmla="*/ 681 h 777"/>
                <a:gd name="T34" fmla="*/ 635 w 922"/>
                <a:gd name="T35" fmla="*/ 776 h 777"/>
                <a:gd name="T36" fmla="*/ 774 w 922"/>
                <a:gd name="T37" fmla="*/ 776 h 777"/>
                <a:gd name="T38" fmla="*/ 774 w 922"/>
                <a:gd name="T39" fmla="*/ 613 h 777"/>
                <a:gd name="T40" fmla="*/ 921 w 922"/>
                <a:gd name="T41" fmla="*/ 36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2" h="777">
                  <a:moveTo>
                    <a:pt x="921" y="366"/>
                  </a:moveTo>
                  <a:lnTo>
                    <a:pt x="921" y="366"/>
                  </a:lnTo>
                  <a:cubicBezTo>
                    <a:pt x="921" y="187"/>
                    <a:pt x="730" y="40"/>
                    <a:pt x="496" y="40"/>
                  </a:cubicBezTo>
                  <a:cubicBezTo>
                    <a:pt x="460" y="40"/>
                    <a:pt x="429" y="44"/>
                    <a:pt x="397" y="52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120"/>
                    <a:pt x="218" y="120"/>
                    <a:pt x="218" y="120"/>
                  </a:cubicBezTo>
                  <a:cubicBezTo>
                    <a:pt x="163" y="155"/>
                    <a:pt x="123" y="199"/>
                    <a:pt x="99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482"/>
                    <a:pt x="0" y="482"/>
                    <a:pt x="0" y="482"/>
                  </a:cubicBezTo>
                  <a:cubicBezTo>
                    <a:pt x="99" y="482"/>
                    <a:pt x="99" y="482"/>
                    <a:pt x="99" y="482"/>
                  </a:cubicBezTo>
                  <a:cubicBezTo>
                    <a:pt x="123" y="533"/>
                    <a:pt x="163" y="577"/>
                    <a:pt x="218" y="613"/>
                  </a:cubicBezTo>
                  <a:cubicBezTo>
                    <a:pt x="218" y="776"/>
                    <a:pt x="218" y="776"/>
                    <a:pt x="218" y="776"/>
                  </a:cubicBezTo>
                  <a:cubicBezTo>
                    <a:pt x="353" y="776"/>
                    <a:pt x="353" y="776"/>
                    <a:pt x="353" y="776"/>
                  </a:cubicBezTo>
                  <a:cubicBezTo>
                    <a:pt x="397" y="681"/>
                    <a:pt x="397" y="681"/>
                    <a:pt x="397" y="681"/>
                  </a:cubicBezTo>
                  <a:cubicBezTo>
                    <a:pt x="429" y="689"/>
                    <a:pt x="460" y="693"/>
                    <a:pt x="496" y="693"/>
                  </a:cubicBezTo>
                  <a:cubicBezTo>
                    <a:pt x="528" y="693"/>
                    <a:pt x="564" y="689"/>
                    <a:pt x="596" y="681"/>
                  </a:cubicBezTo>
                  <a:cubicBezTo>
                    <a:pt x="635" y="776"/>
                    <a:pt x="635" y="776"/>
                    <a:pt x="635" y="776"/>
                  </a:cubicBezTo>
                  <a:cubicBezTo>
                    <a:pt x="774" y="776"/>
                    <a:pt x="774" y="776"/>
                    <a:pt x="774" y="776"/>
                  </a:cubicBezTo>
                  <a:cubicBezTo>
                    <a:pt x="774" y="613"/>
                    <a:pt x="774" y="613"/>
                    <a:pt x="774" y="613"/>
                  </a:cubicBezTo>
                  <a:cubicBezTo>
                    <a:pt x="866" y="553"/>
                    <a:pt x="921" y="466"/>
                    <a:pt x="921" y="3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1568"/>
            <p:cNvSpPr>
              <a:spLocks noChangeArrowheads="1"/>
            </p:cNvSpPr>
            <p:nvPr/>
          </p:nvSpPr>
          <p:spPr bwMode="auto">
            <a:xfrm>
              <a:off x="5867252" y="2382471"/>
              <a:ext cx="347662" cy="295275"/>
            </a:xfrm>
            <a:custGeom>
              <a:avLst/>
              <a:gdLst>
                <a:gd name="T0" fmla="*/ 818 w 966"/>
                <a:gd name="T1" fmla="*/ 820 h 821"/>
                <a:gd name="T2" fmla="*/ 818 w 966"/>
                <a:gd name="T3" fmla="*/ 820 h 821"/>
                <a:gd name="T4" fmla="*/ 643 w 966"/>
                <a:gd name="T5" fmla="*/ 820 h 821"/>
                <a:gd name="T6" fmla="*/ 604 w 966"/>
                <a:gd name="T7" fmla="*/ 732 h 821"/>
                <a:gd name="T8" fmla="*/ 429 w 966"/>
                <a:gd name="T9" fmla="*/ 732 h 821"/>
                <a:gd name="T10" fmla="*/ 389 w 966"/>
                <a:gd name="T11" fmla="*/ 820 h 821"/>
                <a:gd name="T12" fmla="*/ 214 w 966"/>
                <a:gd name="T13" fmla="*/ 820 h 821"/>
                <a:gd name="T14" fmla="*/ 214 w 966"/>
                <a:gd name="T15" fmla="*/ 649 h 821"/>
                <a:gd name="T16" fmla="*/ 103 w 966"/>
                <a:gd name="T17" fmla="*/ 530 h 821"/>
                <a:gd name="T18" fmla="*/ 0 w 966"/>
                <a:gd name="T19" fmla="*/ 530 h 821"/>
                <a:gd name="T20" fmla="*/ 0 w 966"/>
                <a:gd name="T21" fmla="*/ 251 h 821"/>
                <a:gd name="T22" fmla="*/ 103 w 966"/>
                <a:gd name="T23" fmla="*/ 251 h 821"/>
                <a:gd name="T24" fmla="*/ 214 w 966"/>
                <a:gd name="T25" fmla="*/ 132 h 821"/>
                <a:gd name="T26" fmla="*/ 214 w 966"/>
                <a:gd name="T27" fmla="*/ 0 h 821"/>
                <a:gd name="T28" fmla="*/ 385 w 966"/>
                <a:gd name="T29" fmla="*/ 0 h 821"/>
                <a:gd name="T30" fmla="*/ 425 w 966"/>
                <a:gd name="T31" fmla="*/ 48 h 821"/>
                <a:gd name="T32" fmla="*/ 516 w 966"/>
                <a:gd name="T33" fmla="*/ 40 h 821"/>
                <a:gd name="T34" fmla="*/ 965 w 966"/>
                <a:gd name="T35" fmla="*/ 390 h 821"/>
                <a:gd name="T36" fmla="*/ 818 w 966"/>
                <a:gd name="T37" fmla="*/ 649 h 821"/>
                <a:gd name="T38" fmla="*/ 818 w 966"/>
                <a:gd name="T39" fmla="*/ 820 h 821"/>
                <a:gd name="T40" fmla="*/ 671 w 966"/>
                <a:gd name="T41" fmla="*/ 776 h 821"/>
                <a:gd name="T42" fmla="*/ 671 w 966"/>
                <a:gd name="T43" fmla="*/ 776 h 821"/>
                <a:gd name="T44" fmla="*/ 770 w 966"/>
                <a:gd name="T45" fmla="*/ 776 h 821"/>
                <a:gd name="T46" fmla="*/ 770 w 966"/>
                <a:gd name="T47" fmla="*/ 625 h 821"/>
                <a:gd name="T48" fmla="*/ 782 w 966"/>
                <a:gd name="T49" fmla="*/ 617 h 821"/>
                <a:gd name="T50" fmla="*/ 917 w 966"/>
                <a:gd name="T51" fmla="*/ 390 h 821"/>
                <a:gd name="T52" fmla="*/ 516 w 966"/>
                <a:gd name="T53" fmla="*/ 88 h 821"/>
                <a:gd name="T54" fmla="*/ 421 w 966"/>
                <a:gd name="T55" fmla="*/ 96 h 821"/>
                <a:gd name="T56" fmla="*/ 405 w 966"/>
                <a:gd name="T57" fmla="*/ 100 h 821"/>
                <a:gd name="T58" fmla="*/ 361 w 966"/>
                <a:gd name="T59" fmla="*/ 44 h 821"/>
                <a:gd name="T60" fmla="*/ 262 w 966"/>
                <a:gd name="T61" fmla="*/ 44 h 821"/>
                <a:gd name="T62" fmla="*/ 262 w 966"/>
                <a:gd name="T63" fmla="*/ 156 h 821"/>
                <a:gd name="T64" fmla="*/ 250 w 966"/>
                <a:gd name="T65" fmla="*/ 164 h 821"/>
                <a:gd name="T66" fmla="*/ 139 w 966"/>
                <a:gd name="T67" fmla="*/ 283 h 821"/>
                <a:gd name="T68" fmla="*/ 131 w 966"/>
                <a:gd name="T69" fmla="*/ 299 h 821"/>
                <a:gd name="T70" fmla="*/ 44 w 966"/>
                <a:gd name="T71" fmla="*/ 299 h 821"/>
                <a:gd name="T72" fmla="*/ 44 w 966"/>
                <a:gd name="T73" fmla="*/ 482 h 821"/>
                <a:gd name="T74" fmla="*/ 131 w 966"/>
                <a:gd name="T75" fmla="*/ 482 h 821"/>
                <a:gd name="T76" fmla="*/ 139 w 966"/>
                <a:gd name="T77" fmla="*/ 498 h 821"/>
                <a:gd name="T78" fmla="*/ 250 w 966"/>
                <a:gd name="T79" fmla="*/ 617 h 821"/>
                <a:gd name="T80" fmla="*/ 262 w 966"/>
                <a:gd name="T81" fmla="*/ 625 h 821"/>
                <a:gd name="T82" fmla="*/ 262 w 966"/>
                <a:gd name="T83" fmla="*/ 776 h 821"/>
                <a:gd name="T84" fmla="*/ 357 w 966"/>
                <a:gd name="T85" fmla="*/ 776 h 821"/>
                <a:gd name="T86" fmla="*/ 401 w 966"/>
                <a:gd name="T87" fmla="*/ 681 h 821"/>
                <a:gd name="T88" fmla="*/ 421 w 966"/>
                <a:gd name="T89" fmla="*/ 685 h 821"/>
                <a:gd name="T90" fmla="*/ 611 w 966"/>
                <a:gd name="T91" fmla="*/ 685 h 821"/>
                <a:gd name="T92" fmla="*/ 627 w 966"/>
                <a:gd name="T93" fmla="*/ 681 h 821"/>
                <a:gd name="T94" fmla="*/ 671 w 966"/>
                <a:gd name="T95" fmla="*/ 776 h 821"/>
                <a:gd name="T96" fmla="*/ 818 w 966"/>
                <a:gd name="T97" fmla="*/ 820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6" h="821">
                  <a:moveTo>
                    <a:pt x="818" y="820"/>
                  </a:moveTo>
                  <a:lnTo>
                    <a:pt x="818" y="820"/>
                  </a:lnTo>
                  <a:cubicBezTo>
                    <a:pt x="643" y="820"/>
                    <a:pt x="643" y="820"/>
                    <a:pt x="643" y="820"/>
                  </a:cubicBezTo>
                  <a:cubicBezTo>
                    <a:pt x="604" y="732"/>
                    <a:pt x="604" y="732"/>
                    <a:pt x="604" y="732"/>
                  </a:cubicBezTo>
                  <a:cubicBezTo>
                    <a:pt x="544" y="740"/>
                    <a:pt x="484" y="740"/>
                    <a:pt x="429" y="732"/>
                  </a:cubicBezTo>
                  <a:cubicBezTo>
                    <a:pt x="389" y="820"/>
                    <a:pt x="389" y="820"/>
                    <a:pt x="389" y="820"/>
                  </a:cubicBezTo>
                  <a:cubicBezTo>
                    <a:pt x="214" y="820"/>
                    <a:pt x="214" y="820"/>
                    <a:pt x="214" y="820"/>
                  </a:cubicBezTo>
                  <a:cubicBezTo>
                    <a:pt x="214" y="649"/>
                    <a:pt x="214" y="649"/>
                    <a:pt x="214" y="649"/>
                  </a:cubicBezTo>
                  <a:cubicBezTo>
                    <a:pt x="167" y="617"/>
                    <a:pt x="131" y="573"/>
                    <a:pt x="103" y="530"/>
                  </a:cubicBezTo>
                  <a:cubicBezTo>
                    <a:pt x="0" y="530"/>
                    <a:pt x="0" y="530"/>
                    <a:pt x="0" y="530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03" y="251"/>
                    <a:pt x="103" y="251"/>
                    <a:pt x="103" y="251"/>
                  </a:cubicBezTo>
                  <a:cubicBezTo>
                    <a:pt x="131" y="207"/>
                    <a:pt x="167" y="164"/>
                    <a:pt x="214" y="132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425" y="48"/>
                    <a:pt x="425" y="48"/>
                    <a:pt x="425" y="48"/>
                  </a:cubicBezTo>
                  <a:cubicBezTo>
                    <a:pt x="453" y="44"/>
                    <a:pt x="484" y="40"/>
                    <a:pt x="516" y="40"/>
                  </a:cubicBezTo>
                  <a:cubicBezTo>
                    <a:pt x="762" y="40"/>
                    <a:pt x="965" y="199"/>
                    <a:pt x="965" y="390"/>
                  </a:cubicBezTo>
                  <a:cubicBezTo>
                    <a:pt x="965" y="490"/>
                    <a:pt x="909" y="581"/>
                    <a:pt x="818" y="649"/>
                  </a:cubicBezTo>
                  <a:cubicBezTo>
                    <a:pt x="818" y="820"/>
                    <a:pt x="818" y="820"/>
                    <a:pt x="818" y="820"/>
                  </a:cubicBezTo>
                  <a:lnTo>
                    <a:pt x="671" y="776"/>
                  </a:lnTo>
                  <a:lnTo>
                    <a:pt x="671" y="776"/>
                  </a:lnTo>
                  <a:cubicBezTo>
                    <a:pt x="770" y="776"/>
                    <a:pt x="770" y="776"/>
                    <a:pt x="770" y="776"/>
                  </a:cubicBezTo>
                  <a:cubicBezTo>
                    <a:pt x="770" y="625"/>
                    <a:pt x="770" y="625"/>
                    <a:pt x="770" y="625"/>
                  </a:cubicBezTo>
                  <a:cubicBezTo>
                    <a:pt x="782" y="617"/>
                    <a:pt x="782" y="617"/>
                    <a:pt x="782" y="617"/>
                  </a:cubicBezTo>
                  <a:cubicBezTo>
                    <a:pt x="866" y="557"/>
                    <a:pt x="917" y="478"/>
                    <a:pt x="917" y="390"/>
                  </a:cubicBezTo>
                  <a:cubicBezTo>
                    <a:pt x="917" y="223"/>
                    <a:pt x="739" y="88"/>
                    <a:pt x="516" y="88"/>
                  </a:cubicBezTo>
                  <a:cubicBezTo>
                    <a:pt x="484" y="88"/>
                    <a:pt x="453" y="92"/>
                    <a:pt x="421" y="96"/>
                  </a:cubicBezTo>
                  <a:cubicBezTo>
                    <a:pt x="405" y="100"/>
                    <a:pt x="405" y="100"/>
                    <a:pt x="405" y="100"/>
                  </a:cubicBezTo>
                  <a:cubicBezTo>
                    <a:pt x="361" y="44"/>
                    <a:pt x="361" y="44"/>
                    <a:pt x="361" y="44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2" y="156"/>
                    <a:pt x="262" y="156"/>
                    <a:pt x="262" y="156"/>
                  </a:cubicBezTo>
                  <a:cubicBezTo>
                    <a:pt x="250" y="164"/>
                    <a:pt x="250" y="164"/>
                    <a:pt x="250" y="164"/>
                  </a:cubicBezTo>
                  <a:cubicBezTo>
                    <a:pt x="198" y="195"/>
                    <a:pt x="163" y="239"/>
                    <a:pt x="139" y="283"/>
                  </a:cubicBezTo>
                  <a:cubicBezTo>
                    <a:pt x="131" y="299"/>
                    <a:pt x="131" y="299"/>
                    <a:pt x="131" y="299"/>
                  </a:cubicBezTo>
                  <a:cubicBezTo>
                    <a:pt x="44" y="299"/>
                    <a:pt x="44" y="299"/>
                    <a:pt x="44" y="299"/>
                  </a:cubicBezTo>
                  <a:cubicBezTo>
                    <a:pt x="44" y="482"/>
                    <a:pt x="44" y="482"/>
                    <a:pt x="44" y="482"/>
                  </a:cubicBezTo>
                  <a:cubicBezTo>
                    <a:pt x="131" y="482"/>
                    <a:pt x="131" y="482"/>
                    <a:pt x="131" y="482"/>
                  </a:cubicBezTo>
                  <a:cubicBezTo>
                    <a:pt x="139" y="498"/>
                    <a:pt x="139" y="498"/>
                    <a:pt x="139" y="498"/>
                  </a:cubicBezTo>
                  <a:cubicBezTo>
                    <a:pt x="163" y="541"/>
                    <a:pt x="198" y="585"/>
                    <a:pt x="250" y="617"/>
                  </a:cubicBezTo>
                  <a:cubicBezTo>
                    <a:pt x="262" y="625"/>
                    <a:pt x="262" y="625"/>
                    <a:pt x="262" y="625"/>
                  </a:cubicBezTo>
                  <a:cubicBezTo>
                    <a:pt x="262" y="776"/>
                    <a:pt x="262" y="776"/>
                    <a:pt x="262" y="776"/>
                  </a:cubicBezTo>
                  <a:cubicBezTo>
                    <a:pt x="357" y="776"/>
                    <a:pt x="357" y="776"/>
                    <a:pt x="357" y="776"/>
                  </a:cubicBezTo>
                  <a:cubicBezTo>
                    <a:pt x="401" y="681"/>
                    <a:pt x="401" y="681"/>
                    <a:pt x="401" y="681"/>
                  </a:cubicBezTo>
                  <a:cubicBezTo>
                    <a:pt x="421" y="685"/>
                    <a:pt x="421" y="685"/>
                    <a:pt x="421" y="685"/>
                  </a:cubicBezTo>
                  <a:cubicBezTo>
                    <a:pt x="480" y="697"/>
                    <a:pt x="548" y="697"/>
                    <a:pt x="611" y="685"/>
                  </a:cubicBezTo>
                  <a:cubicBezTo>
                    <a:pt x="627" y="681"/>
                    <a:pt x="627" y="681"/>
                    <a:pt x="627" y="681"/>
                  </a:cubicBezTo>
                  <a:cubicBezTo>
                    <a:pt x="671" y="776"/>
                    <a:pt x="671" y="776"/>
                    <a:pt x="671" y="776"/>
                  </a:cubicBezTo>
                  <a:lnTo>
                    <a:pt x="818" y="8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1569"/>
            <p:cNvSpPr>
              <a:spLocks noChangeArrowheads="1"/>
            </p:cNvSpPr>
            <p:nvPr/>
          </p:nvSpPr>
          <p:spPr bwMode="auto">
            <a:xfrm>
              <a:off x="6052989" y="2414221"/>
              <a:ext cx="144463" cy="247650"/>
            </a:xfrm>
            <a:custGeom>
              <a:avLst/>
              <a:gdLst>
                <a:gd name="T0" fmla="*/ 0 w 402"/>
                <a:gd name="T1" fmla="*/ 0 h 689"/>
                <a:gd name="T2" fmla="*/ 0 w 402"/>
                <a:gd name="T3" fmla="*/ 0 h 689"/>
                <a:gd name="T4" fmla="*/ 0 w 402"/>
                <a:gd name="T5" fmla="*/ 605 h 689"/>
                <a:gd name="T6" fmla="*/ 95 w 402"/>
                <a:gd name="T7" fmla="*/ 597 h 689"/>
                <a:gd name="T8" fmla="*/ 111 w 402"/>
                <a:gd name="T9" fmla="*/ 593 h 689"/>
                <a:gd name="T10" fmla="*/ 155 w 402"/>
                <a:gd name="T11" fmla="*/ 688 h 689"/>
                <a:gd name="T12" fmla="*/ 254 w 402"/>
                <a:gd name="T13" fmla="*/ 688 h 689"/>
                <a:gd name="T14" fmla="*/ 254 w 402"/>
                <a:gd name="T15" fmla="*/ 537 h 689"/>
                <a:gd name="T16" fmla="*/ 266 w 402"/>
                <a:gd name="T17" fmla="*/ 529 h 689"/>
                <a:gd name="T18" fmla="*/ 401 w 402"/>
                <a:gd name="T19" fmla="*/ 302 h 689"/>
                <a:gd name="T20" fmla="*/ 0 w 402"/>
                <a:gd name="T21" fmla="*/ 0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689">
                  <a:moveTo>
                    <a:pt x="0" y="0"/>
                  </a:moveTo>
                  <a:lnTo>
                    <a:pt x="0" y="0"/>
                  </a:lnTo>
                  <a:cubicBezTo>
                    <a:pt x="0" y="605"/>
                    <a:pt x="0" y="605"/>
                    <a:pt x="0" y="605"/>
                  </a:cubicBezTo>
                  <a:cubicBezTo>
                    <a:pt x="32" y="605"/>
                    <a:pt x="64" y="601"/>
                    <a:pt x="95" y="597"/>
                  </a:cubicBezTo>
                  <a:cubicBezTo>
                    <a:pt x="111" y="593"/>
                    <a:pt x="111" y="593"/>
                    <a:pt x="111" y="593"/>
                  </a:cubicBezTo>
                  <a:cubicBezTo>
                    <a:pt x="155" y="688"/>
                    <a:pt x="155" y="688"/>
                    <a:pt x="155" y="688"/>
                  </a:cubicBezTo>
                  <a:cubicBezTo>
                    <a:pt x="254" y="688"/>
                    <a:pt x="254" y="688"/>
                    <a:pt x="254" y="688"/>
                  </a:cubicBezTo>
                  <a:cubicBezTo>
                    <a:pt x="254" y="537"/>
                    <a:pt x="254" y="537"/>
                    <a:pt x="254" y="537"/>
                  </a:cubicBezTo>
                  <a:cubicBezTo>
                    <a:pt x="266" y="529"/>
                    <a:pt x="266" y="529"/>
                    <a:pt x="266" y="529"/>
                  </a:cubicBezTo>
                  <a:cubicBezTo>
                    <a:pt x="350" y="469"/>
                    <a:pt x="401" y="390"/>
                    <a:pt x="401" y="302"/>
                  </a:cubicBezTo>
                  <a:cubicBezTo>
                    <a:pt x="401" y="135"/>
                    <a:pt x="22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1570"/>
            <p:cNvSpPr>
              <a:spLocks noChangeArrowheads="1"/>
            </p:cNvSpPr>
            <p:nvPr/>
          </p:nvSpPr>
          <p:spPr bwMode="auto">
            <a:xfrm>
              <a:off x="6052989" y="2404696"/>
              <a:ext cx="153988" cy="265113"/>
            </a:xfrm>
            <a:custGeom>
              <a:avLst/>
              <a:gdLst>
                <a:gd name="T0" fmla="*/ 0 w 426"/>
                <a:gd name="T1" fmla="*/ 0 h 737"/>
                <a:gd name="T2" fmla="*/ 0 w 426"/>
                <a:gd name="T3" fmla="*/ 0 h 737"/>
                <a:gd name="T4" fmla="*/ 0 w 426"/>
                <a:gd name="T5" fmla="*/ 24 h 737"/>
                <a:gd name="T6" fmla="*/ 401 w 426"/>
                <a:gd name="T7" fmla="*/ 326 h 737"/>
                <a:gd name="T8" fmla="*/ 266 w 426"/>
                <a:gd name="T9" fmla="*/ 553 h 737"/>
                <a:gd name="T10" fmla="*/ 254 w 426"/>
                <a:gd name="T11" fmla="*/ 561 h 737"/>
                <a:gd name="T12" fmla="*/ 254 w 426"/>
                <a:gd name="T13" fmla="*/ 712 h 737"/>
                <a:gd name="T14" fmla="*/ 155 w 426"/>
                <a:gd name="T15" fmla="*/ 712 h 737"/>
                <a:gd name="T16" fmla="*/ 111 w 426"/>
                <a:gd name="T17" fmla="*/ 617 h 737"/>
                <a:gd name="T18" fmla="*/ 95 w 426"/>
                <a:gd name="T19" fmla="*/ 621 h 737"/>
                <a:gd name="T20" fmla="*/ 0 w 426"/>
                <a:gd name="T21" fmla="*/ 629 h 737"/>
                <a:gd name="T22" fmla="*/ 0 w 426"/>
                <a:gd name="T23" fmla="*/ 653 h 737"/>
                <a:gd name="T24" fmla="*/ 100 w 426"/>
                <a:gd name="T25" fmla="*/ 641 h 737"/>
                <a:gd name="T26" fmla="*/ 139 w 426"/>
                <a:gd name="T27" fmla="*/ 736 h 737"/>
                <a:gd name="T28" fmla="*/ 278 w 426"/>
                <a:gd name="T29" fmla="*/ 736 h 737"/>
                <a:gd name="T30" fmla="*/ 278 w 426"/>
                <a:gd name="T31" fmla="*/ 573 h 737"/>
                <a:gd name="T32" fmla="*/ 425 w 426"/>
                <a:gd name="T33" fmla="*/ 326 h 737"/>
                <a:gd name="T34" fmla="*/ 0 w 426"/>
                <a:gd name="T35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6" h="737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223" y="24"/>
                    <a:pt x="401" y="159"/>
                    <a:pt x="401" y="326"/>
                  </a:cubicBezTo>
                  <a:cubicBezTo>
                    <a:pt x="401" y="414"/>
                    <a:pt x="350" y="493"/>
                    <a:pt x="266" y="553"/>
                  </a:cubicBezTo>
                  <a:cubicBezTo>
                    <a:pt x="254" y="561"/>
                    <a:pt x="254" y="561"/>
                    <a:pt x="254" y="561"/>
                  </a:cubicBezTo>
                  <a:cubicBezTo>
                    <a:pt x="254" y="712"/>
                    <a:pt x="254" y="712"/>
                    <a:pt x="254" y="712"/>
                  </a:cubicBezTo>
                  <a:cubicBezTo>
                    <a:pt x="155" y="712"/>
                    <a:pt x="155" y="712"/>
                    <a:pt x="155" y="712"/>
                  </a:cubicBezTo>
                  <a:cubicBezTo>
                    <a:pt x="111" y="617"/>
                    <a:pt x="111" y="617"/>
                    <a:pt x="111" y="617"/>
                  </a:cubicBezTo>
                  <a:cubicBezTo>
                    <a:pt x="95" y="621"/>
                    <a:pt x="95" y="621"/>
                    <a:pt x="95" y="621"/>
                  </a:cubicBezTo>
                  <a:cubicBezTo>
                    <a:pt x="64" y="625"/>
                    <a:pt x="32" y="629"/>
                    <a:pt x="0" y="629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32" y="653"/>
                    <a:pt x="68" y="649"/>
                    <a:pt x="100" y="641"/>
                  </a:cubicBezTo>
                  <a:cubicBezTo>
                    <a:pt x="139" y="736"/>
                    <a:pt x="139" y="736"/>
                    <a:pt x="139" y="736"/>
                  </a:cubicBezTo>
                  <a:cubicBezTo>
                    <a:pt x="278" y="736"/>
                    <a:pt x="278" y="736"/>
                    <a:pt x="278" y="736"/>
                  </a:cubicBezTo>
                  <a:cubicBezTo>
                    <a:pt x="278" y="573"/>
                    <a:pt x="278" y="573"/>
                    <a:pt x="278" y="573"/>
                  </a:cubicBezTo>
                  <a:cubicBezTo>
                    <a:pt x="370" y="513"/>
                    <a:pt x="425" y="426"/>
                    <a:pt x="425" y="326"/>
                  </a:cubicBezTo>
                  <a:cubicBezTo>
                    <a:pt x="425" y="147"/>
                    <a:pt x="234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1571"/>
            <p:cNvSpPr>
              <a:spLocks noChangeArrowheads="1"/>
            </p:cNvSpPr>
            <p:nvPr/>
          </p:nvSpPr>
          <p:spPr bwMode="auto">
            <a:xfrm>
              <a:off x="6018064" y="2445971"/>
              <a:ext cx="69850" cy="4763"/>
            </a:xfrm>
            <a:custGeom>
              <a:avLst/>
              <a:gdLst>
                <a:gd name="T0" fmla="*/ 194 w 195"/>
                <a:gd name="T1" fmla="*/ 12 h 13"/>
                <a:gd name="T2" fmla="*/ 194 w 195"/>
                <a:gd name="T3" fmla="*/ 12 h 13"/>
                <a:gd name="T4" fmla="*/ 99 w 195"/>
                <a:gd name="T5" fmla="*/ 0 h 13"/>
                <a:gd name="T6" fmla="*/ 0 w 195"/>
                <a:gd name="T7" fmla="*/ 12 h 13"/>
                <a:gd name="T8" fmla="*/ 194 w 195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3">
                  <a:moveTo>
                    <a:pt x="194" y="12"/>
                  </a:moveTo>
                  <a:lnTo>
                    <a:pt x="194" y="12"/>
                  </a:lnTo>
                  <a:cubicBezTo>
                    <a:pt x="163" y="4"/>
                    <a:pt x="131" y="0"/>
                    <a:pt x="99" y="0"/>
                  </a:cubicBezTo>
                  <a:cubicBezTo>
                    <a:pt x="63" y="0"/>
                    <a:pt x="32" y="4"/>
                    <a:pt x="0" y="12"/>
                  </a:cubicBezTo>
                  <a:lnTo>
                    <a:pt x="194" y="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1572"/>
            <p:cNvSpPr>
              <a:spLocks noChangeArrowheads="1"/>
            </p:cNvSpPr>
            <p:nvPr/>
          </p:nvSpPr>
          <p:spPr bwMode="auto">
            <a:xfrm>
              <a:off x="6006952" y="2274521"/>
              <a:ext cx="90487" cy="92075"/>
            </a:xfrm>
            <a:custGeom>
              <a:avLst/>
              <a:gdLst>
                <a:gd name="T0" fmla="*/ 123 w 251"/>
                <a:gd name="T1" fmla="*/ 255 h 256"/>
                <a:gd name="T2" fmla="*/ 123 w 251"/>
                <a:gd name="T3" fmla="*/ 255 h 256"/>
                <a:gd name="T4" fmla="*/ 250 w 251"/>
                <a:gd name="T5" fmla="*/ 127 h 256"/>
                <a:gd name="T6" fmla="*/ 123 w 251"/>
                <a:gd name="T7" fmla="*/ 0 h 256"/>
                <a:gd name="T8" fmla="*/ 0 w 251"/>
                <a:gd name="T9" fmla="*/ 127 h 256"/>
                <a:gd name="T10" fmla="*/ 123 w 251"/>
                <a:gd name="T11" fmla="*/ 255 h 256"/>
                <a:gd name="T12" fmla="*/ 123 w 251"/>
                <a:gd name="T13" fmla="*/ 48 h 256"/>
                <a:gd name="T14" fmla="*/ 123 w 251"/>
                <a:gd name="T15" fmla="*/ 48 h 256"/>
                <a:gd name="T16" fmla="*/ 203 w 251"/>
                <a:gd name="T17" fmla="*/ 127 h 256"/>
                <a:gd name="T18" fmla="*/ 123 w 251"/>
                <a:gd name="T19" fmla="*/ 207 h 256"/>
                <a:gd name="T20" fmla="*/ 44 w 251"/>
                <a:gd name="T21" fmla="*/ 127 h 256"/>
                <a:gd name="T22" fmla="*/ 123 w 251"/>
                <a:gd name="T23" fmla="*/ 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256">
                  <a:moveTo>
                    <a:pt x="123" y="255"/>
                  </a:moveTo>
                  <a:lnTo>
                    <a:pt x="123" y="255"/>
                  </a:lnTo>
                  <a:cubicBezTo>
                    <a:pt x="195" y="255"/>
                    <a:pt x="250" y="195"/>
                    <a:pt x="250" y="127"/>
                  </a:cubicBezTo>
                  <a:cubicBezTo>
                    <a:pt x="250" y="56"/>
                    <a:pt x="195" y="0"/>
                    <a:pt x="123" y="0"/>
                  </a:cubicBezTo>
                  <a:cubicBezTo>
                    <a:pt x="56" y="0"/>
                    <a:pt x="0" y="56"/>
                    <a:pt x="0" y="127"/>
                  </a:cubicBezTo>
                  <a:cubicBezTo>
                    <a:pt x="0" y="195"/>
                    <a:pt x="56" y="255"/>
                    <a:pt x="123" y="255"/>
                  </a:cubicBezTo>
                  <a:close/>
                  <a:moveTo>
                    <a:pt x="123" y="48"/>
                  </a:moveTo>
                  <a:lnTo>
                    <a:pt x="123" y="48"/>
                  </a:lnTo>
                  <a:cubicBezTo>
                    <a:pt x="167" y="48"/>
                    <a:pt x="203" y="84"/>
                    <a:pt x="203" y="127"/>
                  </a:cubicBezTo>
                  <a:cubicBezTo>
                    <a:pt x="203" y="171"/>
                    <a:pt x="167" y="207"/>
                    <a:pt x="123" y="207"/>
                  </a:cubicBezTo>
                  <a:cubicBezTo>
                    <a:pt x="80" y="207"/>
                    <a:pt x="44" y="171"/>
                    <a:pt x="44" y="127"/>
                  </a:cubicBezTo>
                  <a:cubicBezTo>
                    <a:pt x="44" y="84"/>
                    <a:pt x="80" y="48"/>
                    <a:pt x="123" y="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1573"/>
            <p:cNvSpPr>
              <a:spLocks noChangeArrowheads="1"/>
            </p:cNvSpPr>
            <p:nvPr/>
          </p:nvSpPr>
          <p:spPr bwMode="auto">
            <a:xfrm>
              <a:off x="5949802" y="2472959"/>
              <a:ext cx="31750" cy="31750"/>
            </a:xfrm>
            <a:custGeom>
              <a:avLst/>
              <a:gdLst>
                <a:gd name="T0" fmla="*/ 16 w 89"/>
                <a:gd name="T1" fmla="*/ 16 h 89"/>
                <a:gd name="T2" fmla="*/ 16 w 89"/>
                <a:gd name="T3" fmla="*/ 16 h 89"/>
                <a:gd name="T4" fmla="*/ 16 w 89"/>
                <a:gd name="T5" fmla="*/ 72 h 89"/>
                <a:gd name="T6" fmla="*/ 72 w 89"/>
                <a:gd name="T7" fmla="*/ 72 h 89"/>
                <a:gd name="T8" fmla="*/ 72 w 89"/>
                <a:gd name="T9" fmla="*/ 16 h 89"/>
                <a:gd name="T10" fmla="*/ 16 w 89"/>
                <a:gd name="T11" fmla="*/ 1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89">
                  <a:moveTo>
                    <a:pt x="16" y="16"/>
                  </a:moveTo>
                  <a:lnTo>
                    <a:pt x="16" y="16"/>
                  </a:lnTo>
                  <a:cubicBezTo>
                    <a:pt x="0" y="32"/>
                    <a:pt x="0" y="56"/>
                    <a:pt x="16" y="72"/>
                  </a:cubicBezTo>
                  <a:cubicBezTo>
                    <a:pt x="32" y="88"/>
                    <a:pt x="56" y="88"/>
                    <a:pt x="72" y="72"/>
                  </a:cubicBezTo>
                  <a:cubicBezTo>
                    <a:pt x="88" y="56"/>
                    <a:pt x="88" y="32"/>
                    <a:pt x="72" y="16"/>
                  </a:cubicBezTo>
                  <a:cubicBezTo>
                    <a:pt x="56" y="0"/>
                    <a:pt x="32" y="0"/>
                    <a:pt x="16" y="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1574"/>
            <p:cNvSpPr>
              <a:spLocks noChangeArrowheads="1"/>
            </p:cNvSpPr>
            <p:nvPr/>
          </p:nvSpPr>
          <p:spPr bwMode="auto">
            <a:xfrm>
              <a:off x="6016477" y="2436446"/>
              <a:ext cx="74612" cy="22225"/>
            </a:xfrm>
            <a:custGeom>
              <a:avLst/>
              <a:gdLst>
                <a:gd name="T0" fmla="*/ 0 w 207"/>
                <a:gd name="T1" fmla="*/ 16 h 60"/>
                <a:gd name="T2" fmla="*/ 0 w 207"/>
                <a:gd name="T3" fmla="*/ 16 h 60"/>
                <a:gd name="T4" fmla="*/ 12 w 207"/>
                <a:gd name="T5" fmla="*/ 59 h 60"/>
                <a:gd name="T6" fmla="*/ 195 w 207"/>
                <a:gd name="T7" fmla="*/ 59 h 60"/>
                <a:gd name="T8" fmla="*/ 206 w 207"/>
                <a:gd name="T9" fmla="*/ 16 h 60"/>
                <a:gd name="T10" fmla="*/ 0 w 207"/>
                <a:gd name="T11" fmla="*/ 1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60">
                  <a:moveTo>
                    <a:pt x="0" y="16"/>
                  </a:moveTo>
                  <a:lnTo>
                    <a:pt x="0" y="16"/>
                  </a:lnTo>
                  <a:cubicBezTo>
                    <a:pt x="12" y="59"/>
                    <a:pt x="12" y="59"/>
                    <a:pt x="12" y="59"/>
                  </a:cubicBezTo>
                  <a:cubicBezTo>
                    <a:pt x="71" y="47"/>
                    <a:pt x="135" y="47"/>
                    <a:pt x="195" y="5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139" y="0"/>
                    <a:pt x="67" y="0"/>
                    <a:pt x="0" y="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1047152" y="2883718"/>
            <a:ext cx="347662" cy="403225"/>
            <a:chOff x="5867252" y="2885965"/>
            <a:chExt cx="347662" cy="403225"/>
          </a:xfrm>
        </p:grpSpPr>
        <p:sp>
          <p:nvSpPr>
            <p:cNvPr id="114" name="Freeform 1575"/>
            <p:cNvSpPr>
              <a:spLocks noChangeArrowheads="1"/>
            </p:cNvSpPr>
            <p:nvPr/>
          </p:nvSpPr>
          <p:spPr bwMode="auto">
            <a:xfrm>
              <a:off x="6014889" y="2895490"/>
              <a:ext cx="74613" cy="74613"/>
            </a:xfrm>
            <a:custGeom>
              <a:avLst/>
              <a:gdLst>
                <a:gd name="T0" fmla="*/ 207 w 208"/>
                <a:gd name="T1" fmla="*/ 103 h 208"/>
                <a:gd name="T2" fmla="*/ 207 w 208"/>
                <a:gd name="T3" fmla="*/ 103 h 208"/>
                <a:gd name="T4" fmla="*/ 103 w 208"/>
                <a:gd name="T5" fmla="*/ 207 h 208"/>
                <a:gd name="T6" fmla="*/ 0 w 208"/>
                <a:gd name="T7" fmla="*/ 103 h 208"/>
                <a:gd name="T8" fmla="*/ 103 w 208"/>
                <a:gd name="T9" fmla="*/ 0 h 208"/>
                <a:gd name="T10" fmla="*/ 207 w 208"/>
                <a:gd name="T11" fmla="*/ 10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8" h="208">
                  <a:moveTo>
                    <a:pt x="207" y="103"/>
                  </a:moveTo>
                  <a:lnTo>
                    <a:pt x="207" y="103"/>
                  </a:lnTo>
                  <a:cubicBezTo>
                    <a:pt x="207" y="159"/>
                    <a:pt x="163" y="207"/>
                    <a:pt x="103" y="207"/>
                  </a:cubicBezTo>
                  <a:cubicBezTo>
                    <a:pt x="48" y="207"/>
                    <a:pt x="0" y="159"/>
                    <a:pt x="0" y="103"/>
                  </a:cubicBezTo>
                  <a:cubicBezTo>
                    <a:pt x="0" y="44"/>
                    <a:pt x="48" y="0"/>
                    <a:pt x="103" y="0"/>
                  </a:cubicBezTo>
                  <a:cubicBezTo>
                    <a:pt x="163" y="0"/>
                    <a:pt x="207" y="44"/>
                    <a:pt x="207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1576"/>
            <p:cNvSpPr>
              <a:spLocks noChangeArrowheads="1"/>
            </p:cNvSpPr>
            <p:nvPr/>
          </p:nvSpPr>
          <p:spPr bwMode="auto">
            <a:xfrm>
              <a:off x="5875189" y="3001853"/>
              <a:ext cx="331788" cy="279400"/>
            </a:xfrm>
            <a:custGeom>
              <a:avLst/>
              <a:gdLst>
                <a:gd name="T0" fmla="*/ 921 w 922"/>
                <a:gd name="T1" fmla="*/ 366 h 777"/>
                <a:gd name="T2" fmla="*/ 921 w 922"/>
                <a:gd name="T3" fmla="*/ 366 h 777"/>
                <a:gd name="T4" fmla="*/ 496 w 922"/>
                <a:gd name="T5" fmla="*/ 40 h 777"/>
                <a:gd name="T6" fmla="*/ 397 w 922"/>
                <a:gd name="T7" fmla="*/ 52 h 777"/>
                <a:gd name="T8" fmla="*/ 353 w 922"/>
                <a:gd name="T9" fmla="*/ 0 h 777"/>
                <a:gd name="T10" fmla="*/ 218 w 922"/>
                <a:gd name="T11" fmla="*/ 0 h 777"/>
                <a:gd name="T12" fmla="*/ 218 w 922"/>
                <a:gd name="T13" fmla="*/ 120 h 777"/>
                <a:gd name="T14" fmla="*/ 99 w 922"/>
                <a:gd name="T15" fmla="*/ 251 h 777"/>
                <a:gd name="T16" fmla="*/ 0 w 922"/>
                <a:gd name="T17" fmla="*/ 251 h 777"/>
                <a:gd name="T18" fmla="*/ 0 w 922"/>
                <a:gd name="T19" fmla="*/ 482 h 777"/>
                <a:gd name="T20" fmla="*/ 99 w 922"/>
                <a:gd name="T21" fmla="*/ 482 h 777"/>
                <a:gd name="T22" fmla="*/ 218 w 922"/>
                <a:gd name="T23" fmla="*/ 613 h 777"/>
                <a:gd name="T24" fmla="*/ 218 w 922"/>
                <a:gd name="T25" fmla="*/ 776 h 777"/>
                <a:gd name="T26" fmla="*/ 353 w 922"/>
                <a:gd name="T27" fmla="*/ 776 h 777"/>
                <a:gd name="T28" fmla="*/ 397 w 922"/>
                <a:gd name="T29" fmla="*/ 681 h 777"/>
                <a:gd name="T30" fmla="*/ 496 w 922"/>
                <a:gd name="T31" fmla="*/ 693 h 777"/>
                <a:gd name="T32" fmla="*/ 596 w 922"/>
                <a:gd name="T33" fmla="*/ 681 h 777"/>
                <a:gd name="T34" fmla="*/ 635 w 922"/>
                <a:gd name="T35" fmla="*/ 776 h 777"/>
                <a:gd name="T36" fmla="*/ 774 w 922"/>
                <a:gd name="T37" fmla="*/ 776 h 777"/>
                <a:gd name="T38" fmla="*/ 774 w 922"/>
                <a:gd name="T39" fmla="*/ 613 h 777"/>
                <a:gd name="T40" fmla="*/ 921 w 922"/>
                <a:gd name="T41" fmla="*/ 36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2" h="777">
                  <a:moveTo>
                    <a:pt x="921" y="366"/>
                  </a:moveTo>
                  <a:lnTo>
                    <a:pt x="921" y="366"/>
                  </a:lnTo>
                  <a:cubicBezTo>
                    <a:pt x="921" y="187"/>
                    <a:pt x="730" y="40"/>
                    <a:pt x="496" y="40"/>
                  </a:cubicBezTo>
                  <a:cubicBezTo>
                    <a:pt x="460" y="40"/>
                    <a:pt x="429" y="44"/>
                    <a:pt x="397" y="52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120"/>
                    <a:pt x="218" y="120"/>
                    <a:pt x="218" y="120"/>
                  </a:cubicBezTo>
                  <a:cubicBezTo>
                    <a:pt x="163" y="155"/>
                    <a:pt x="123" y="199"/>
                    <a:pt x="99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482"/>
                    <a:pt x="0" y="482"/>
                    <a:pt x="0" y="482"/>
                  </a:cubicBezTo>
                  <a:cubicBezTo>
                    <a:pt x="99" y="482"/>
                    <a:pt x="99" y="482"/>
                    <a:pt x="99" y="482"/>
                  </a:cubicBezTo>
                  <a:cubicBezTo>
                    <a:pt x="123" y="533"/>
                    <a:pt x="163" y="577"/>
                    <a:pt x="218" y="613"/>
                  </a:cubicBezTo>
                  <a:cubicBezTo>
                    <a:pt x="218" y="776"/>
                    <a:pt x="218" y="776"/>
                    <a:pt x="218" y="776"/>
                  </a:cubicBezTo>
                  <a:cubicBezTo>
                    <a:pt x="353" y="776"/>
                    <a:pt x="353" y="776"/>
                    <a:pt x="353" y="776"/>
                  </a:cubicBezTo>
                  <a:cubicBezTo>
                    <a:pt x="397" y="681"/>
                    <a:pt x="397" y="681"/>
                    <a:pt x="397" y="681"/>
                  </a:cubicBezTo>
                  <a:cubicBezTo>
                    <a:pt x="429" y="689"/>
                    <a:pt x="460" y="693"/>
                    <a:pt x="496" y="693"/>
                  </a:cubicBezTo>
                  <a:cubicBezTo>
                    <a:pt x="528" y="693"/>
                    <a:pt x="564" y="689"/>
                    <a:pt x="596" y="681"/>
                  </a:cubicBezTo>
                  <a:cubicBezTo>
                    <a:pt x="635" y="776"/>
                    <a:pt x="635" y="776"/>
                    <a:pt x="635" y="776"/>
                  </a:cubicBezTo>
                  <a:cubicBezTo>
                    <a:pt x="774" y="776"/>
                    <a:pt x="774" y="776"/>
                    <a:pt x="774" y="776"/>
                  </a:cubicBezTo>
                  <a:cubicBezTo>
                    <a:pt x="774" y="613"/>
                    <a:pt x="774" y="613"/>
                    <a:pt x="774" y="613"/>
                  </a:cubicBezTo>
                  <a:cubicBezTo>
                    <a:pt x="866" y="553"/>
                    <a:pt x="921" y="466"/>
                    <a:pt x="921" y="3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1577"/>
            <p:cNvSpPr>
              <a:spLocks noChangeArrowheads="1"/>
            </p:cNvSpPr>
            <p:nvPr/>
          </p:nvSpPr>
          <p:spPr bwMode="auto">
            <a:xfrm>
              <a:off x="5867252" y="2993915"/>
              <a:ext cx="347662" cy="295275"/>
            </a:xfrm>
            <a:custGeom>
              <a:avLst/>
              <a:gdLst>
                <a:gd name="T0" fmla="*/ 818 w 966"/>
                <a:gd name="T1" fmla="*/ 820 h 821"/>
                <a:gd name="T2" fmla="*/ 818 w 966"/>
                <a:gd name="T3" fmla="*/ 820 h 821"/>
                <a:gd name="T4" fmla="*/ 643 w 966"/>
                <a:gd name="T5" fmla="*/ 820 h 821"/>
                <a:gd name="T6" fmla="*/ 604 w 966"/>
                <a:gd name="T7" fmla="*/ 732 h 821"/>
                <a:gd name="T8" fmla="*/ 429 w 966"/>
                <a:gd name="T9" fmla="*/ 732 h 821"/>
                <a:gd name="T10" fmla="*/ 389 w 966"/>
                <a:gd name="T11" fmla="*/ 820 h 821"/>
                <a:gd name="T12" fmla="*/ 214 w 966"/>
                <a:gd name="T13" fmla="*/ 820 h 821"/>
                <a:gd name="T14" fmla="*/ 214 w 966"/>
                <a:gd name="T15" fmla="*/ 649 h 821"/>
                <a:gd name="T16" fmla="*/ 103 w 966"/>
                <a:gd name="T17" fmla="*/ 530 h 821"/>
                <a:gd name="T18" fmla="*/ 0 w 966"/>
                <a:gd name="T19" fmla="*/ 530 h 821"/>
                <a:gd name="T20" fmla="*/ 0 w 966"/>
                <a:gd name="T21" fmla="*/ 251 h 821"/>
                <a:gd name="T22" fmla="*/ 103 w 966"/>
                <a:gd name="T23" fmla="*/ 251 h 821"/>
                <a:gd name="T24" fmla="*/ 214 w 966"/>
                <a:gd name="T25" fmla="*/ 132 h 821"/>
                <a:gd name="T26" fmla="*/ 214 w 966"/>
                <a:gd name="T27" fmla="*/ 0 h 821"/>
                <a:gd name="T28" fmla="*/ 385 w 966"/>
                <a:gd name="T29" fmla="*/ 0 h 821"/>
                <a:gd name="T30" fmla="*/ 425 w 966"/>
                <a:gd name="T31" fmla="*/ 48 h 821"/>
                <a:gd name="T32" fmla="*/ 516 w 966"/>
                <a:gd name="T33" fmla="*/ 40 h 821"/>
                <a:gd name="T34" fmla="*/ 965 w 966"/>
                <a:gd name="T35" fmla="*/ 390 h 821"/>
                <a:gd name="T36" fmla="*/ 818 w 966"/>
                <a:gd name="T37" fmla="*/ 649 h 821"/>
                <a:gd name="T38" fmla="*/ 818 w 966"/>
                <a:gd name="T39" fmla="*/ 820 h 821"/>
                <a:gd name="T40" fmla="*/ 671 w 966"/>
                <a:gd name="T41" fmla="*/ 776 h 821"/>
                <a:gd name="T42" fmla="*/ 671 w 966"/>
                <a:gd name="T43" fmla="*/ 776 h 821"/>
                <a:gd name="T44" fmla="*/ 770 w 966"/>
                <a:gd name="T45" fmla="*/ 776 h 821"/>
                <a:gd name="T46" fmla="*/ 770 w 966"/>
                <a:gd name="T47" fmla="*/ 625 h 821"/>
                <a:gd name="T48" fmla="*/ 782 w 966"/>
                <a:gd name="T49" fmla="*/ 617 h 821"/>
                <a:gd name="T50" fmla="*/ 917 w 966"/>
                <a:gd name="T51" fmla="*/ 390 h 821"/>
                <a:gd name="T52" fmla="*/ 516 w 966"/>
                <a:gd name="T53" fmla="*/ 88 h 821"/>
                <a:gd name="T54" fmla="*/ 421 w 966"/>
                <a:gd name="T55" fmla="*/ 96 h 821"/>
                <a:gd name="T56" fmla="*/ 405 w 966"/>
                <a:gd name="T57" fmla="*/ 100 h 821"/>
                <a:gd name="T58" fmla="*/ 361 w 966"/>
                <a:gd name="T59" fmla="*/ 44 h 821"/>
                <a:gd name="T60" fmla="*/ 262 w 966"/>
                <a:gd name="T61" fmla="*/ 44 h 821"/>
                <a:gd name="T62" fmla="*/ 262 w 966"/>
                <a:gd name="T63" fmla="*/ 156 h 821"/>
                <a:gd name="T64" fmla="*/ 250 w 966"/>
                <a:gd name="T65" fmla="*/ 164 h 821"/>
                <a:gd name="T66" fmla="*/ 139 w 966"/>
                <a:gd name="T67" fmla="*/ 283 h 821"/>
                <a:gd name="T68" fmla="*/ 131 w 966"/>
                <a:gd name="T69" fmla="*/ 299 h 821"/>
                <a:gd name="T70" fmla="*/ 44 w 966"/>
                <a:gd name="T71" fmla="*/ 299 h 821"/>
                <a:gd name="T72" fmla="*/ 44 w 966"/>
                <a:gd name="T73" fmla="*/ 482 h 821"/>
                <a:gd name="T74" fmla="*/ 131 w 966"/>
                <a:gd name="T75" fmla="*/ 482 h 821"/>
                <a:gd name="T76" fmla="*/ 139 w 966"/>
                <a:gd name="T77" fmla="*/ 498 h 821"/>
                <a:gd name="T78" fmla="*/ 250 w 966"/>
                <a:gd name="T79" fmla="*/ 617 h 821"/>
                <a:gd name="T80" fmla="*/ 262 w 966"/>
                <a:gd name="T81" fmla="*/ 625 h 821"/>
                <a:gd name="T82" fmla="*/ 262 w 966"/>
                <a:gd name="T83" fmla="*/ 776 h 821"/>
                <a:gd name="T84" fmla="*/ 357 w 966"/>
                <a:gd name="T85" fmla="*/ 776 h 821"/>
                <a:gd name="T86" fmla="*/ 401 w 966"/>
                <a:gd name="T87" fmla="*/ 681 h 821"/>
                <a:gd name="T88" fmla="*/ 421 w 966"/>
                <a:gd name="T89" fmla="*/ 685 h 821"/>
                <a:gd name="T90" fmla="*/ 611 w 966"/>
                <a:gd name="T91" fmla="*/ 685 h 821"/>
                <a:gd name="T92" fmla="*/ 627 w 966"/>
                <a:gd name="T93" fmla="*/ 681 h 821"/>
                <a:gd name="T94" fmla="*/ 671 w 966"/>
                <a:gd name="T95" fmla="*/ 776 h 821"/>
                <a:gd name="T96" fmla="*/ 818 w 966"/>
                <a:gd name="T97" fmla="*/ 820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6" h="821">
                  <a:moveTo>
                    <a:pt x="818" y="820"/>
                  </a:moveTo>
                  <a:lnTo>
                    <a:pt x="818" y="820"/>
                  </a:lnTo>
                  <a:cubicBezTo>
                    <a:pt x="643" y="820"/>
                    <a:pt x="643" y="820"/>
                    <a:pt x="643" y="820"/>
                  </a:cubicBezTo>
                  <a:cubicBezTo>
                    <a:pt x="604" y="732"/>
                    <a:pt x="604" y="732"/>
                    <a:pt x="604" y="732"/>
                  </a:cubicBezTo>
                  <a:cubicBezTo>
                    <a:pt x="544" y="740"/>
                    <a:pt x="484" y="740"/>
                    <a:pt x="429" y="732"/>
                  </a:cubicBezTo>
                  <a:cubicBezTo>
                    <a:pt x="389" y="820"/>
                    <a:pt x="389" y="820"/>
                    <a:pt x="389" y="820"/>
                  </a:cubicBezTo>
                  <a:cubicBezTo>
                    <a:pt x="214" y="820"/>
                    <a:pt x="214" y="820"/>
                    <a:pt x="214" y="820"/>
                  </a:cubicBezTo>
                  <a:cubicBezTo>
                    <a:pt x="214" y="649"/>
                    <a:pt x="214" y="649"/>
                    <a:pt x="214" y="649"/>
                  </a:cubicBezTo>
                  <a:cubicBezTo>
                    <a:pt x="167" y="617"/>
                    <a:pt x="131" y="573"/>
                    <a:pt x="103" y="530"/>
                  </a:cubicBezTo>
                  <a:cubicBezTo>
                    <a:pt x="0" y="530"/>
                    <a:pt x="0" y="530"/>
                    <a:pt x="0" y="530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103" y="251"/>
                    <a:pt x="103" y="251"/>
                    <a:pt x="103" y="251"/>
                  </a:cubicBezTo>
                  <a:cubicBezTo>
                    <a:pt x="131" y="207"/>
                    <a:pt x="167" y="164"/>
                    <a:pt x="214" y="132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425" y="48"/>
                    <a:pt x="425" y="48"/>
                    <a:pt x="425" y="48"/>
                  </a:cubicBezTo>
                  <a:cubicBezTo>
                    <a:pt x="453" y="44"/>
                    <a:pt x="484" y="40"/>
                    <a:pt x="516" y="40"/>
                  </a:cubicBezTo>
                  <a:cubicBezTo>
                    <a:pt x="762" y="40"/>
                    <a:pt x="965" y="199"/>
                    <a:pt x="965" y="390"/>
                  </a:cubicBezTo>
                  <a:cubicBezTo>
                    <a:pt x="965" y="490"/>
                    <a:pt x="909" y="581"/>
                    <a:pt x="818" y="649"/>
                  </a:cubicBezTo>
                  <a:cubicBezTo>
                    <a:pt x="818" y="820"/>
                    <a:pt x="818" y="820"/>
                    <a:pt x="818" y="820"/>
                  </a:cubicBezTo>
                  <a:lnTo>
                    <a:pt x="671" y="776"/>
                  </a:lnTo>
                  <a:lnTo>
                    <a:pt x="671" y="776"/>
                  </a:lnTo>
                  <a:cubicBezTo>
                    <a:pt x="770" y="776"/>
                    <a:pt x="770" y="776"/>
                    <a:pt x="770" y="776"/>
                  </a:cubicBezTo>
                  <a:cubicBezTo>
                    <a:pt x="770" y="625"/>
                    <a:pt x="770" y="625"/>
                    <a:pt x="770" y="625"/>
                  </a:cubicBezTo>
                  <a:cubicBezTo>
                    <a:pt x="782" y="617"/>
                    <a:pt x="782" y="617"/>
                    <a:pt x="782" y="617"/>
                  </a:cubicBezTo>
                  <a:cubicBezTo>
                    <a:pt x="866" y="557"/>
                    <a:pt x="917" y="478"/>
                    <a:pt x="917" y="390"/>
                  </a:cubicBezTo>
                  <a:cubicBezTo>
                    <a:pt x="917" y="223"/>
                    <a:pt x="739" y="88"/>
                    <a:pt x="516" y="88"/>
                  </a:cubicBezTo>
                  <a:cubicBezTo>
                    <a:pt x="484" y="88"/>
                    <a:pt x="453" y="92"/>
                    <a:pt x="421" y="96"/>
                  </a:cubicBezTo>
                  <a:cubicBezTo>
                    <a:pt x="405" y="100"/>
                    <a:pt x="405" y="100"/>
                    <a:pt x="405" y="100"/>
                  </a:cubicBezTo>
                  <a:cubicBezTo>
                    <a:pt x="361" y="44"/>
                    <a:pt x="361" y="44"/>
                    <a:pt x="361" y="44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2" y="156"/>
                    <a:pt x="262" y="156"/>
                    <a:pt x="262" y="156"/>
                  </a:cubicBezTo>
                  <a:cubicBezTo>
                    <a:pt x="250" y="164"/>
                    <a:pt x="250" y="164"/>
                    <a:pt x="250" y="164"/>
                  </a:cubicBezTo>
                  <a:cubicBezTo>
                    <a:pt x="198" y="195"/>
                    <a:pt x="163" y="239"/>
                    <a:pt x="139" y="283"/>
                  </a:cubicBezTo>
                  <a:cubicBezTo>
                    <a:pt x="131" y="299"/>
                    <a:pt x="131" y="299"/>
                    <a:pt x="131" y="299"/>
                  </a:cubicBezTo>
                  <a:cubicBezTo>
                    <a:pt x="44" y="299"/>
                    <a:pt x="44" y="299"/>
                    <a:pt x="44" y="299"/>
                  </a:cubicBezTo>
                  <a:cubicBezTo>
                    <a:pt x="44" y="482"/>
                    <a:pt x="44" y="482"/>
                    <a:pt x="44" y="482"/>
                  </a:cubicBezTo>
                  <a:cubicBezTo>
                    <a:pt x="131" y="482"/>
                    <a:pt x="131" y="482"/>
                    <a:pt x="131" y="482"/>
                  </a:cubicBezTo>
                  <a:cubicBezTo>
                    <a:pt x="139" y="498"/>
                    <a:pt x="139" y="498"/>
                    <a:pt x="139" y="498"/>
                  </a:cubicBezTo>
                  <a:cubicBezTo>
                    <a:pt x="163" y="541"/>
                    <a:pt x="198" y="585"/>
                    <a:pt x="250" y="617"/>
                  </a:cubicBezTo>
                  <a:cubicBezTo>
                    <a:pt x="262" y="625"/>
                    <a:pt x="262" y="625"/>
                    <a:pt x="262" y="625"/>
                  </a:cubicBezTo>
                  <a:cubicBezTo>
                    <a:pt x="262" y="776"/>
                    <a:pt x="262" y="776"/>
                    <a:pt x="262" y="776"/>
                  </a:cubicBezTo>
                  <a:cubicBezTo>
                    <a:pt x="357" y="776"/>
                    <a:pt x="357" y="776"/>
                    <a:pt x="357" y="776"/>
                  </a:cubicBezTo>
                  <a:cubicBezTo>
                    <a:pt x="401" y="681"/>
                    <a:pt x="401" y="681"/>
                    <a:pt x="401" y="681"/>
                  </a:cubicBezTo>
                  <a:cubicBezTo>
                    <a:pt x="421" y="685"/>
                    <a:pt x="421" y="685"/>
                    <a:pt x="421" y="685"/>
                  </a:cubicBezTo>
                  <a:cubicBezTo>
                    <a:pt x="480" y="697"/>
                    <a:pt x="548" y="697"/>
                    <a:pt x="611" y="685"/>
                  </a:cubicBezTo>
                  <a:cubicBezTo>
                    <a:pt x="627" y="681"/>
                    <a:pt x="627" y="681"/>
                    <a:pt x="627" y="681"/>
                  </a:cubicBezTo>
                  <a:cubicBezTo>
                    <a:pt x="671" y="776"/>
                    <a:pt x="671" y="776"/>
                    <a:pt x="671" y="776"/>
                  </a:cubicBezTo>
                  <a:lnTo>
                    <a:pt x="818" y="8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1578"/>
            <p:cNvSpPr>
              <a:spLocks noChangeArrowheads="1"/>
            </p:cNvSpPr>
            <p:nvPr/>
          </p:nvSpPr>
          <p:spPr bwMode="auto">
            <a:xfrm>
              <a:off x="6052989" y="3025665"/>
              <a:ext cx="144463" cy="247650"/>
            </a:xfrm>
            <a:custGeom>
              <a:avLst/>
              <a:gdLst>
                <a:gd name="T0" fmla="*/ 0 w 402"/>
                <a:gd name="T1" fmla="*/ 0 h 689"/>
                <a:gd name="T2" fmla="*/ 0 w 402"/>
                <a:gd name="T3" fmla="*/ 0 h 689"/>
                <a:gd name="T4" fmla="*/ 0 w 402"/>
                <a:gd name="T5" fmla="*/ 605 h 689"/>
                <a:gd name="T6" fmla="*/ 95 w 402"/>
                <a:gd name="T7" fmla="*/ 597 h 689"/>
                <a:gd name="T8" fmla="*/ 111 w 402"/>
                <a:gd name="T9" fmla="*/ 593 h 689"/>
                <a:gd name="T10" fmla="*/ 155 w 402"/>
                <a:gd name="T11" fmla="*/ 688 h 689"/>
                <a:gd name="T12" fmla="*/ 254 w 402"/>
                <a:gd name="T13" fmla="*/ 688 h 689"/>
                <a:gd name="T14" fmla="*/ 254 w 402"/>
                <a:gd name="T15" fmla="*/ 537 h 689"/>
                <a:gd name="T16" fmla="*/ 266 w 402"/>
                <a:gd name="T17" fmla="*/ 529 h 689"/>
                <a:gd name="T18" fmla="*/ 401 w 402"/>
                <a:gd name="T19" fmla="*/ 302 h 689"/>
                <a:gd name="T20" fmla="*/ 0 w 402"/>
                <a:gd name="T21" fmla="*/ 0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689">
                  <a:moveTo>
                    <a:pt x="0" y="0"/>
                  </a:moveTo>
                  <a:lnTo>
                    <a:pt x="0" y="0"/>
                  </a:lnTo>
                  <a:cubicBezTo>
                    <a:pt x="0" y="605"/>
                    <a:pt x="0" y="605"/>
                    <a:pt x="0" y="605"/>
                  </a:cubicBezTo>
                  <a:cubicBezTo>
                    <a:pt x="32" y="605"/>
                    <a:pt x="64" y="601"/>
                    <a:pt x="95" y="597"/>
                  </a:cubicBezTo>
                  <a:cubicBezTo>
                    <a:pt x="111" y="593"/>
                    <a:pt x="111" y="593"/>
                    <a:pt x="111" y="593"/>
                  </a:cubicBezTo>
                  <a:cubicBezTo>
                    <a:pt x="155" y="688"/>
                    <a:pt x="155" y="688"/>
                    <a:pt x="155" y="688"/>
                  </a:cubicBezTo>
                  <a:cubicBezTo>
                    <a:pt x="254" y="688"/>
                    <a:pt x="254" y="688"/>
                    <a:pt x="254" y="688"/>
                  </a:cubicBezTo>
                  <a:cubicBezTo>
                    <a:pt x="254" y="537"/>
                    <a:pt x="254" y="537"/>
                    <a:pt x="254" y="537"/>
                  </a:cubicBezTo>
                  <a:cubicBezTo>
                    <a:pt x="266" y="529"/>
                    <a:pt x="266" y="529"/>
                    <a:pt x="266" y="529"/>
                  </a:cubicBezTo>
                  <a:cubicBezTo>
                    <a:pt x="350" y="469"/>
                    <a:pt x="401" y="390"/>
                    <a:pt x="401" y="302"/>
                  </a:cubicBezTo>
                  <a:cubicBezTo>
                    <a:pt x="401" y="135"/>
                    <a:pt x="22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1579"/>
            <p:cNvSpPr>
              <a:spLocks noChangeArrowheads="1"/>
            </p:cNvSpPr>
            <p:nvPr/>
          </p:nvSpPr>
          <p:spPr bwMode="auto">
            <a:xfrm>
              <a:off x="6052989" y="3016140"/>
              <a:ext cx="153988" cy="265113"/>
            </a:xfrm>
            <a:custGeom>
              <a:avLst/>
              <a:gdLst>
                <a:gd name="T0" fmla="*/ 0 w 426"/>
                <a:gd name="T1" fmla="*/ 0 h 737"/>
                <a:gd name="T2" fmla="*/ 0 w 426"/>
                <a:gd name="T3" fmla="*/ 0 h 737"/>
                <a:gd name="T4" fmla="*/ 0 w 426"/>
                <a:gd name="T5" fmla="*/ 24 h 737"/>
                <a:gd name="T6" fmla="*/ 401 w 426"/>
                <a:gd name="T7" fmla="*/ 326 h 737"/>
                <a:gd name="T8" fmla="*/ 266 w 426"/>
                <a:gd name="T9" fmla="*/ 553 h 737"/>
                <a:gd name="T10" fmla="*/ 254 w 426"/>
                <a:gd name="T11" fmla="*/ 561 h 737"/>
                <a:gd name="T12" fmla="*/ 254 w 426"/>
                <a:gd name="T13" fmla="*/ 712 h 737"/>
                <a:gd name="T14" fmla="*/ 155 w 426"/>
                <a:gd name="T15" fmla="*/ 712 h 737"/>
                <a:gd name="T16" fmla="*/ 111 w 426"/>
                <a:gd name="T17" fmla="*/ 617 h 737"/>
                <a:gd name="T18" fmla="*/ 95 w 426"/>
                <a:gd name="T19" fmla="*/ 621 h 737"/>
                <a:gd name="T20" fmla="*/ 0 w 426"/>
                <a:gd name="T21" fmla="*/ 629 h 737"/>
                <a:gd name="T22" fmla="*/ 0 w 426"/>
                <a:gd name="T23" fmla="*/ 653 h 737"/>
                <a:gd name="T24" fmla="*/ 100 w 426"/>
                <a:gd name="T25" fmla="*/ 641 h 737"/>
                <a:gd name="T26" fmla="*/ 139 w 426"/>
                <a:gd name="T27" fmla="*/ 736 h 737"/>
                <a:gd name="T28" fmla="*/ 278 w 426"/>
                <a:gd name="T29" fmla="*/ 736 h 737"/>
                <a:gd name="T30" fmla="*/ 278 w 426"/>
                <a:gd name="T31" fmla="*/ 573 h 737"/>
                <a:gd name="T32" fmla="*/ 425 w 426"/>
                <a:gd name="T33" fmla="*/ 326 h 737"/>
                <a:gd name="T34" fmla="*/ 0 w 426"/>
                <a:gd name="T35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26" h="737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223" y="24"/>
                    <a:pt x="401" y="159"/>
                    <a:pt x="401" y="326"/>
                  </a:cubicBezTo>
                  <a:cubicBezTo>
                    <a:pt x="401" y="414"/>
                    <a:pt x="350" y="493"/>
                    <a:pt x="266" y="553"/>
                  </a:cubicBezTo>
                  <a:cubicBezTo>
                    <a:pt x="254" y="561"/>
                    <a:pt x="254" y="561"/>
                    <a:pt x="254" y="561"/>
                  </a:cubicBezTo>
                  <a:cubicBezTo>
                    <a:pt x="254" y="712"/>
                    <a:pt x="254" y="712"/>
                    <a:pt x="254" y="712"/>
                  </a:cubicBezTo>
                  <a:cubicBezTo>
                    <a:pt x="155" y="712"/>
                    <a:pt x="155" y="712"/>
                    <a:pt x="155" y="712"/>
                  </a:cubicBezTo>
                  <a:cubicBezTo>
                    <a:pt x="111" y="617"/>
                    <a:pt x="111" y="617"/>
                    <a:pt x="111" y="617"/>
                  </a:cubicBezTo>
                  <a:cubicBezTo>
                    <a:pt x="95" y="621"/>
                    <a:pt x="95" y="621"/>
                    <a:pt x="95" y="621"/>
                  </a:cubicBezTo>
                  <a:cubicBezTo>
                    <a:pt x="64" y="625"/>
                    <a:pt x="32" y="629"/>
                    <a:pt x="0" y="629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32" y="653"/>
                    <a:pt x="68" y="649"/>
                    <a:pt x="100" y="641"/>
                  </a:cubicBezTo>
                  <a:cubicBezTo>
                    <a:pt x="139" y="736"/>
                    <a:pt x="139" y="736"/>
                    <a:pt x="139" y="736"/>
                  </a:cubicBezTo>
                  <a:cubicBezTo>
                    <a:pt x="278" y="736"/>
                    <a:pt x="278" y="736"/>
                    <a:pt x="278" y="736"/>
                  </a:cubicBezTo>
                  <a:cubicBezTo>
                    <a:pt x="278" y="573"/>
                    <a:pt x="278" y="573"/>
                    <a:pt x="278" y="573"/>
                  </a:cubicBezTo>
                  <a:cubicBezTo>
                    <a:pt x="370" y="513"/>
                    <a:pt x="425" y="426"/>
                    <a:pt x="425" y="326"/>
                  </a:cubicBezTo>
                  <a:cubicBezTo>
                    <a:pt x="425" y="147"/>
                    <a:pt x="234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1580"/>
            <p:cNvSpPr>
              <a:spLocks noChangeArrowheads="1"/>
            </p:cNvSpPr>
            <p:nvPr/>
          </p:nvSpPr>
          <p:spPr bwMode="auto">
            <a:xfrm>
              <a:off x="6018064" y="3057415"/>
              <a:ext cx="69850" cy="4763"/>
            </a:xfrm>
            <a:custGeom>
              <a:avLst/>
              <a:gdLst>
                <a:gd name="T0" fmla="*/ 194 w 195"/>
                <a:gd name="T1" fmla="*/ 12 h 13"/>
                <a:gd name="T2" fmla="*/ 194 w 195"/>
                <a:gd name="T3" fmla="*/ 12 h 13"/>
                <a:gd name="T4" fmla="*/ 99 w 195"/>
                <a:gd name="T5" fmla="*/ 0 h 13"/>
                <a:gd name="T6" fmla="*/ 0 w 195"/>
                <a:gd name="T7" fmla="*/ 12 h 13"/>
                <a:gd name="T8" fmla="*/ 194 w 195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3">
                  <a:moveTo>
                    <a:pt x="194" y="12"/>
                  </a:moveTo>
                  <a:lnTo>
                    <a:pt x="194" y="12"/>
                  </a:lnTo>
                  <a:cubicBezTo>
                    <a:pt x="163" y="4"/>
                    <a:pt x="131" y="0"/>
                    <a:pt x="99" y="0"/>
                  </a:cubicBezTo>
                  <a:cubicBezTo>
                    <a:pt x="63" y="0"/>
                    <a:pt x="32" y="4"/>
                    <a:pt x="0" y="12"/>
                  </a:cubicBezTo>
                  <a:lnTo>
                    <a:pt x="194" y="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1581"/>
            <p:cNvSpPr>
              <a:spLocks noChangeArrowheads="1"/>
            </p:cNvSpPr>
            <p:nvPr/>
          </p:nvSpPr>
          <p:spPr bwMode="auto">
            <a:xfrm>
              <a:off x="6006952" y="2885965"/>
              <a:ext cx="90487" cy="92075"/>
            </a:xfrm>
            <a:custGeom>
              <a:avLst/>
              <a:gdLst>
                <a:gd name="T0" fmla="*/ 123 w 251"/>
                <a:gd name="T1" fmla="*/ 255 h 256"/>
                <a:gd name="T2" fmla="*/ 123 w 251"/>
                <a:gd name="T3" fmla="*/ 255 h 256"/>
                <a:gd name="T4" fmla="*/ 250 w 251"/>
                <a:gd name="T5" fmla="*/ 127 h 256"/>
                <a:gd name="T6" fmla="*/ 123 w 251"/>
                <a:gd name="T7" fmla="*/ 0 h 256"/>
                <a:gd name="T8" fmla="*/ 0 w 251"/>
                <a:gd name="T9" fmla="*/ 127 h 256"/>
                <a:gd name="T10" fmla="*/ 123 w 251"/>
                <a:gd name="T11" fmla="*/ 255 h 256"/>
                <a:gd name="T12" fmla="*/ 123 w 251"/>
                <a:gd name="T13" fmla="*/ 48 h 256"/>
                <a:gd name="T14" fmla="*/ 123 w 251"/>
                <a:gd name="T15" fmla="*/ 48 h 256"/>
                <a:gd name="T16" fmla="*/ 203 w 251"/>
                <a:gd name="T17" fmla="*/ 127 h 256"/>
                <a:gd name="T18" fmla="*/ 123 w 251"/>
                <a:gd name="T19" fmla="*/ 207 h 256"/>
                <a:gd name="T20" fmla="*/ 44 w 251"/>
                <a:gd name="T21" fmla="*/ 127 h 256"/>
                <a:gd name="T22" fmla="*/ 123 w 251"/>
                <a:gd name="T23" fmla="*/ 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256">
                  <a:moveTo>
                    <a:pt x="123" y="255"/>
                  </a:moveTo>
                  <a:lnTo>
                    <a:pt x="123" y="255"/>
                  </a:lnTo>
                  <a:cubicBezTo>
                    <a:pt x="195" y="255"/>
                    <a:pt x="250" y="195"/>
                    <a:pt x="250" y="127"/>
                  </a:cubicBezTo>
                  <a:cubicBezTo>
                    <a:pt x="250" y="56"/>
                    <a:pt x="195" y="0"/>
                    <a:pt x="123" y="0"/>
                  </a:cubicBezTo>
                  <a:cubicBezTo>
                    <a:pt x="56" y="0"/>
                    <a:pt x="0" y="56"/>
                    <a:pt x="0" y="127"/>
                  </a:cubicBezTo>
                  <a:cubicBezTo>
                    <a:pt x="0" y="195"/>
                    <a:pt x="56" y="255"/>
                    <a:pt x="123" y="255"/>
                  </a:cubicBezTo>
                  <a:close/>
                  <a:moveTo>
                    <a:pt x="123" y="48"/>
                  </a:moveTo>
                  <a:lnTo>
                    <a:pt x="123" y="48"/>
                  </a:lnTo>
                  <a:cubicBezTo>
                    <a:pt x="167" y="48"/>
                    <a:pt x="203" y="84"/>
                    <a:pt x="203" y="127"/>
                  </a:cubicBezTo>
                  <a:cubicBezTo>
                    <a:pt x="203" y="171"/>
                    <a:pt x="167" y="207"/>
                    <a:pt x="123" y="207"/>
                  </a:cubicBezTo>
                  <a:cubicBezTo>
                    <a:pt x="80" y="207"/>
                    <a:pt x="44" y="171"/>
                    <a:pt x="44" y="127"/>
                  </a:cubicBezTo>
                  <a:cubicBezTo>
                    <a:pt x="44" y="84"/>
                    <a:pt x="80" y="48"/>
                    <a:pt x="123" y="4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1582"/>
            <p:cNvSpPr>
              <a:spLocks noChangeArrowheads="1"/>
            </p:cNvSpPr>
            <p:nvPr/>
          </p:nvSpPr>
          <p:spPr bwMode="auto">
            <a:xfrm>
              <a:off x="5949802" y="3084403"/>
              <a:ext cx="31750" cy="31750"/>
            </a:xfrm>
            <a:custGeom>
              <a:avLst/>
              <a:gdLst>
                <a:gd name="T0" fmla="*/ 16 w 89"/>
                <a:gd name="T1" fmla="*/ 16 h 89"/>
                <a:gd name="T2" fmla="*/ 16 w 89"/>
                <a:gd name="T3" fmla="*/ 16 h 89"/>
                <a:gd name="T4" fmla="*/ 16 w 89"/>
                <a:gd name="T5" fmla="*/ 72 h 89"/>
                <a:gd name="T6" fmla="*/ 72 w 89"/>
                <a:gd name="T7" fmla="*/ 72 h 89"/>
                <a:gd name="T8" fmla="*/ 72 w 89"/>
                <a:gd name="T9" fmla="*/ 16 h 89"/>
                <a:gd name="T10" fmla="*/ 16 w 89"/>
                <a:gd name="T11" fmla="*/ 1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89">
                  <a:moveTo>
                    <a:pt x="16" y="16"/>
                  </a:moveTo>
                  <a:lnTo>
                    <a:pt x="16" y="16"/>
                  </a:lnTo>
                  <a:cubicBezTo>
                    <a:pt x="0" y="32"/>
                    <a:pt x="0" y="56"/>
                    <a:pt x="16" y="72"/>
                  </a:cubicBezTo>
                  <a:cubicBezTo>
                    <a:pt x="32" y="88"/>
                    <a:pt x="56" y="88"/>
                    <a:pt x="72" y="72"/>
                  </a:cubicBezTo>
                  <a:cubicBezTo>
                    <a:pt x="88" y="56"/>
                    <a:pt x="88" y="32"/>
                    <a:pt x="72" y="16"/>
                  </a:cubicBezTo>
                  <a:cubicBezTo>
                    <a:pt x="56" y="0"/>
                    <a:pt x="32" y="0"/>
                    <a:pt x="16" y="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1583"/>
            <p:cNvSpPr>
              <a:spLocks noChangeArrowheads="1"/>
            </p:cNvSpPr>
            <p:nvPr/>
          </p:nvSpPr>
          <p:spPr bwMode="auto">
            <a:xfrm>
              <a:off x="6016477" y="3047890"/>
              <a:ext cx="74612" cy="22225"/>
            </a:xfrm>
            <a:custGeom>
              <a:avLst/>
              <a:gdLst>
                <a:gd name="T0" fmla="*/ 0 w 207"/>
                <a:gd name="T1" fmla="*/ 16 h 60"/>
                <a:gd name="T2" fmla="*/ 0 w 207"/>
                <a:gd name="T3" fmla="*/ 16 h 60"/>
                <a:gd name="T4" fmla="*/ 12 w 207"/>
                <a:gd name="T5" fmla="*/ 59 h 60"/>
                <a:gd name="T6" fmla="*/ 195 w 207"/>
                <a:gd name="T7" fmla="*/ 59 h 60"/>
                <a:gd name="T8" fmla="*/ 206 w 207"/>
                <a:gd name="T9" fmla="*/ 16 h 60"/>
                <a:gd name="T10" fmla="*/ 0 w 207"/>
                <a:gd name="T11" fmla="*/ 1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60">
                  <a:moveTo>
                    <a:pt x="0" y="16"/>
                  </a:moveTo>
                  <a:lnTo>
                    <a:pt x="0" y="16"/>
                  </a:lnTo>
                  <a:cubicBezTo>
                    <a:pt x="12" y="59"/>
                    <a:pt x="12" y="59"/>
                    <a:pt x="12" y="59"/>
                  </a:cubicBezTo>
                  <a:cubicBezTo>
                    <a:pt x="71" y="47"/>
                    <a:pt x="135" y="47"/>
                    <a:pt x="195" y="5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139" y="0"/>
                    <a:pt x="67" y="0"/>
                    <a:pt x="0" y="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1047152" y="3501678"/>
            <a:ext cx="347662" cy="401637"/>
            <a:chOff x="5867252" y="3488141"/>
            <a:chExt cx="347662" cy="401637"/>
          </a:xfrm>
        </p:grpSpPr>
        <p:sp>
          <p:nvSpPr>
            <p:cNvPr id="124" name="Freeform 1584"/>
            <p:cNvSpPr>
              <a:spLocks noChangeArrowheads="1"/>
            </p:cNvSpPr>
            <p:nvPr/>
          </p:nvSpPr>
          <p:spPr bwMode="auto">
            <a:xfrm>
              <a:off x="6014889" y="3496078"/>
              <a:ext cx="74613" cy="74613"/>
            </a:xfrm>
            <a:custGeom>
              <a:avLst/>
              <a:gdLst>
                <a:gd name="T0" fmla="*/ 207 w 208"/>
                <a:gd name="T1" fmla="*/ 103 h 208"/>
                <a:gd name="T2" fmla="*/ 207 w 208"/>
                <a:gd name="T3" fmla="*/ 103 h 208"/>
                <a:gd name="T4" fmla="*/ 103 w 208"/>
                <a:gd name="T5" fmla="*/ 207 h 208"/>
                <a:gd name="T6" fmla="*/ 0 w 208"/>
                <a:gd name="T7" fmla="*/ 103 h 208"/>
                <a:gd name="T8" fmla="*/ 103 w 208"/>
                <a:gd name="T9" fmla="*/ 0 h 208"/>
                <a:gd name="T10" fmla="*/ 207 w 208"/>
                <a:gd name="T11" fmla="*/ 103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8" h="208">
                  <a:moveTo>
                    <a:pt x="207" y="103"/>
                  </a:moveTo>
                  <a:lnTo>
                    <a:pt x="207" y="103"/>
                  </a:lnTo>
                  <a:cubicBezTo>
                    <a:pt x="207" y="159"/>
                    <a:pt x="163" y="207"/>
                    <a:pt x="103" y="207"/>
                  </a:cubicBezTo>
                  <a:cubicBezTo>
                    <a:pt x="48" y="207"/>
                    <a:pt x="0" y="159"/>
                    <a:pt x="0" y="103"/>
                  </a:cubicBezTo>
                  <a:cubicBezTo>
                    <a:pt x="0" y="44"/>
                    <a:pt x="48" y="0"/>
                    <a:pt x="103" y="0"/>
                  </a:cubicBezTo>
                  <a:cubicBezTo>
                    <a:pt x="163" y="0"/>
                    <a:pt x="207" y="44"/>
                    <a:pt x="207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1585"/>
            <p:cNvSpPr>
              <a:spLocks noChangeArrowheads="1"/>
            </p:cNvSpPr>
            <p:nvPr/>
          </p:nvSpPr>
          <p:spPr bwMode="auto">
            <a:xfrm>
              <a:off x="5875189" y="3604028"/>
              <a:ext cx="331788" cy="279400"/>
            </a:xfrm>
            <a:custGeom>
              <a:avLst/>
              <a:gdLst>
                <a:gd name="T0" fmla="*/ 921 w 922"/>
                <a:gd name="T1" fmla="*/ 366 h 777"/>
                <a:gd name="T2" fmla="*/ 921 w 922"/>
                <a:gd name="T3" fmla="*/ 366 h 777"/>
                <a:gd name="T4" fmla="*/ 496 w 922"/>
                <a:gd name="T5" fmla="*/ 40 h 777"/>
                <a:gd name="T6" fmla="*/ 397 w 922"/>
                <a:gd name="T7" fmla="*/ 52 h 777"/>
                <a:gd name="T8" fmla="*/ 353 w 922"/>
                <a:gd name="T9" fmla="*/ 0 h 777"/>
                <a:gd name="T10" fmla="*/ 218 w 922"/>
                <a:gd name="T11" fmla="*/ 0 h 777"/>
                <a:gd name="T12" fmla="*/ 218 w 922"/>
                <a:gd name="T13" fmla="*/ 120 h 777"/>
                <a:gd name="T14" fmla="*/ 99 w 922"/>
                <a:gd name="T15" fmla="*/ 251 h 777"/>
                <a:gd name="T16" fmla="*/ 0 w 922"/>
                <a:gd name="T17" fmla="*/ 251 h 777"/>
                <a:gd name="T18" fmla="*/ 0 w 922"/>
                <a:gd name="T19" fmla="*/ 482 h 777"/>
                <a:gd name="T20" fmla="*/ 99 w 922"/>
                <a:gd name="T21" fmla="*/ 482 h 777"/>
                <a:gd name="T22" fmla="*/ 218 w 922"/>
                <a:gd name="T23" fmla="*/ 613 h 777"/>
                <a:gd name="T24" fmla="*/ 218 w 922"/>
                <a:gd name="T25" fmla="*/ 776 h 777"/>
                <a:gd name="T26" fmla="*/ 353 w 922"/>
                <a:gd name="T27" fmla="*/ 776 h 777"/>
                <a:gd name="T28" fmla="*/ 397 w 922"/>
                <a:gd name="T29" fmla="*/ 681 h 777"/>
                <a:gd name="T30" fmla="*/ 496 w 922"/>
                <a:gd name="T31" fmla="*/ 693 h 777"/>
                <a:gd name="T32" fmla="*/ 596 w 922"/>
                <a:gd name="T33" fmla="*/ 681 h 777"/>
                <a:gd name="T34" fmla="*/ 635 w 922"/>
                <a:gd name="T35" fmla="*/ 776 h 777"/>
                <a:gd name="T36" fmla="*/ 774 w 922"/>
                <a:gd name="T37" fmla="*/ 776 h 777"/>
                <a:gd name="T38" fmla="*/ 774 w 922"/>
                <a:gd name="T39" fmla="*/ 613 h 777"/>
                <a:gd name="T40" fmla="*/ 921 w 922"/>
                <a:gd name="T41" fmla="*/ 36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22" h="777">
                  <a:moveTo>
                    <a:pt x="921" y="366"/>
                  </a:moveTo>
                  <a:lnTo>
                    <a:pt x="921" y="366"/>
                  </a:lnTo>
                  <a:cubicBezTo>
                    <a:pt x="921" y="187"/>
                    <a:pt x="730" y="40"/>
                    <a:pt x="496" y="40"/>
                  </a:cubicBezTo>
                  <a:cubicBezTo>
                    <a:pt x="460" y="40"/>
                    <a:pt x="429" y="44"/>
                    <a:pt x="397" y="52"/>
                  </a:cubicBezTo>
                  <a:cubicBezTo>
                    <a:pt x="353" y="0"/>
                    <a:pt x="353" y="0"/>
                    <a:pt x="353" y="0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218" y="120"/>
                    <a:pt x="218" y="120"/>
                    <a:pt x="218" y="120"/>
                  </a:cubicBezTo>
                  <a:cubicBezTo>
                    <a:pt x="163" y="155"/>
                    <a:pt x="123" y="199"/>
                    <a:pt x="99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482"/>
                    <a:pt x="0" y="482"/>
                    <a:pt x="0" y="482"/>
                  </a:cubicBezTo>
                  <a:cubicBezTo>
                    <a:pt x="99" y="482"/>
                    <a:pt x="99" y="482"/>
                    <a:pt x="99" y="482"/>
                  </a:cubicBezTo>
                  <a:cubicBezTo>
                    <a:pt x="123" y="533"/>
                    <a:pt x="163" y="577"/>
                    <a:pt x="218" y="613"/>
                  </a:cubicBezTo>
                  <a:cubicBezTo>
                    <a:pt x="218" y="776"/>
                    <a:pt x="218" y="776"/>
                    <a:pt x="218" y="776"/>
                  </a:cubicBezTo>
                  <a:cubicBezTo>
                    <a:pt x="353" y="776"/>
                    <a:pt x="353" y="776"/>
                    <a:pt x="353" y="776"/>
                  </a:cubicBezTo>
                  <a:cubicBezTo>
                    <a:pt x="397" y="681"/>
                    <a:pt x="397" y="681"/>
                    <a:pt x="397" y="681"/>
                  </a:cubicBezTo>
                  <a:cubicBezTo>
                    <a:pt x="429" y="689"/>
                    <a:pt x="460" y="693"/>
                    <a:pt x="496" y="693"/>
                  </a:cubicBezTo>
                  <a:cubicBezTo>
                    <a:pt x="528" y="693"/>
                    <a:pt x="564" y="689"/>
                    <a:pt x="596" y="681"/>
                  </a:cubicBezTo>
                  <a:cubicBezTo>
                    <a:pt x="635" y="776"/>
                    <a:pt x="635" y="776"/>
                    <a:pt x="635" y="776"/>
                  </a:cubicBezTo>
                  <a:cubicBezTo>
                    <a:pt x="774" y="776"/>
                    <a:pt x="774" y="776"/>
                    <a:pt x="774" y="776"/>
                  </a:cubicBezTo>
                  <a:cubicBezTo>
                    <a:pt x="774" y="613"/>
                    <a:pt x="774" y="613"/>
                    <a:pt x="774" y="613"/>
                  </a:cubicBezTo>
                  <a:cubicBezTo>
                    <a:pt x="866" y="553"/>
                    <a:pt x="921" y="466"/>
                    <a:pt x="921" y="3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1586"/>
            <p:cNvSpPr>
              <a:spLocks noChangeArrowheads="1"/>
            </p:cNvSpPr>
            <p:nvPr/>
          </p:nvSpPr>
          <p:spPr bwMode="auto">
            <a:xfrm>
              <a:off x="6052989" y="3618316"/>
              <a:ext cx="153988" cy="234950"/>
            </a:xfrm>
            <a:custGeom>
              <a:avLst/>
              <a:gdLst>
                <a:gd name="T0" fmla="*/ 100 w 426"/>
                <a:gd name="T1" fmla="*/ 641 h 654"/>
                <a:gd name="T2" fmla="*/ 100 w 426"/>
                <a:gd name="T3" fmla="*/ 641 h 654"/>
                <a:gd name="T4" fmla="*/ 0 w 426"/>
                <a:gd name="T5" fmla="*/ 653 h 654"/>
                <a:gd name="T6" fmla="*/ 0 w 426"/>
                <a:gd name="T7" fmla="*/ 653 h 654"/>
                <a:gd name="T8" fmla="*/ 100 w 426"/>
                <a:gd name="T9" fmla="*/ 641 h 654"/>
                <a:gd name="T10" fmla="*/ 425 w 426"/>
                <a:gd name="T11" fmla="*/ 318 h 654"/>
                <a:gd name="T12" fmla="*/ 425 w 426"/>
                <a:gd name="T13" fmla="*/ 318 h 654"/>
                <a:gd name="T14" fmla="*/ 425 w 426"/>
                <a:gd name="T15" fmla="*/ 318 h 654"/>
                <a:gd name="T16" fmla="*/ 425 w 426"/>
                <a:gd name="T17" fmla="*/ 318 h 654"/>
                <a:gd name="T18" fmla="*/ 0 w 426"/>
                <a:gd name="T19" fmla="*/ 0 h 654"/>
                <a:gd name="T20" fmla="*/ 0 w 426"/>
                <a:gd name="T21" fmla="*/ 0 h 654"/>
                <a:gd name="T22" fmla="*/ 0 w 426"/>
                <a:gd name="T23" fmla="*/ 0 h 654"/>
                <a:gd name="T24" fmla="*/ 0 w 426"/>
                <a:gd name="T25" fmla="*/ 0 h 654"/>
                <a:gd name="T26" fmla="*/ 0 w 426"/>
                <a:gd name="T27" fmla="*/ 0 h 654"/>
                <a:gd name="T28" fmla="*/ 0 w 426"/>
                <a:gd name="T29" fmla="*/ 0 h 654"/>
                <a:gd name="T30" fmla="*/ 0 w 426"/>
                <a:gd name="T31" fmla="*/ 0 h 654"/>
                <a:gd name="T32" fmla="*/ 0 w 426"/>
                <a:gd name="T33" fmla="*/ 0 h 654"/>
                <a:gd name="T34" fmla="*/ 0 w 426"/>
                <a:gd name="T35" fmla="*/ 0 h 654"/>
                <a:gd name="T36" fmla="*/ 100 w 426"/>
                <a:gd name="T37" fmla="*/ 641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6" h="654">
                  <a:moveTo>
                    <a:pt x="100" y="641"/>
                  </a:moveTo>
                  <a:lnTo>
                    <a:pt x="100" y="641"/>
                  </a:lnTo>
                  <a:cubicBezTo>
                    <a:pt x="68" y="649"/>
                    <a:pt x="32" y="653"/>
                    <a:pt x="0" y="653"/>
                  </a:cubicBezTo>
                  <a:lnTo>
                    <a:pt x="0" y="653"/>
                  </a:lnTo>
                  <a:cubicBezTo>
                    <a:pt x="32" y="653"/>
                    <a:pt x="68" y="649"/>
                    <a:pt x="100" y="641"/>
                  </a:cubicBezTo>
                  <a:lnTo>
                    <a:pt x="425" y="318"/>
                  </a:lnTo>
                  <a:lnTo>
                    <a:pt x="425" y="318"/>
                  </a:lnTo>
                  <a:lnTo>
                    <a:pt x="425" y="318"/>
                  </a:lnTo>
                  <a:lnTo>
                    <a:pt x="425" y="31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0" y="641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1587"/>
            <p:cNvSpPr>
              <a:spLocks noChangeArrowheads="1"/>
            </p:cNvSpPr>
            <p:nvPr/>
          </p:nvSpPr>
          <p:spPr bwMode="auto">
            <a:xfrm>
              <a:off x="6052989" y="3618316"/>
              <a:ext cx="153988" cy="265112"/>
            </a:xfrm>
            <a:custGeom>
              <a:avLst/>
              <a:gdLst>
                <a:gd name="T0" fmla="*/ 0 w 426"/>
                <a:gd name="T1" fmla="*/ 0 h 737"/>
                <a:gd name="T2" fmla="*/ 0 w 426"/>
                <a:gd name="T3" fmla="*/ 0 h 737"/>
                <a:gd name="T4" fmla="*/ 0 w 426"/>
                <a:gd name="T5" fmla="*/ 653 h 737"/>
                <a:gd name="T6" fmla="*/ 100 w 426"/>
                <a:gd name="T7" fmla="*/ 641 h 737"/>
                <a:gd name="T8" fmla="*/ 100 w 426"/>
                <a:gd name="T9" fmla="*/ 641 h 737"/>
                <a:gd name="T10" fmla="*/ 139 w 426"/>
                <a:gd name="T11" fmla="*/ 736 h 737"/>
                <a:gd name="T12" fmla="*/ 278 w 426"/>
                <a:gd name="T13" fmla="*/ 736 h 737"/>
                <a:gd name="T14" fmla="*/ 278 w 426"/>
                <a:gd name="T15" fmla="*/ 573 h 737"/>
                <a:gd name="T16" fmla="*/ 278 w 426"/>
                <a:gd name="T17" fmla="*/ 573 h 737"/>
                <a:gd name="T18" fmla="*/ 425 w 426"/>
                <a:gd name="T19" fmla="*/ 326 h 737"/>
                <a:gd name="T20" fmla="*/ 425 w 426"/>
                <a:gd name="T21" fmla="*/ 326 h 737"/>
                <a:gd name="T22" fmla="*/ 425 w 426"/>
                <a:gd name="T23" fmla="*/ 318 h 737"/>
                <a:gd name="T24" fmla="*/ 425 w 426"/>
                <a:gd name="T25" fmla="*/ 318 h 737"/>
                <a:gd name="T26" fmla="*/ 0 w 426"/>
                <a:gd name="T27" fmla="*/ 0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26" h="737">
                  <a:moveTo>
                    <a:pt x="0" y="0"/>
                  </a:moveTo>
                  <a:lnTo>
                    <a:pt x="0" y="0"/>
                  </a:lnTo>
                  <a:cubicBezTo>
                    <a:pt x="0" y="653"/>
                    <a:pt x="0" y="653"/>
                    <a:pt x="0" y="653"/>
                  </a:cubicBezTo>
                  <a:cubicBezTo>
                    <a:pt x="32" y="653"/>
                    <a:pt x="68" y="649"/>
                    <a:pt x="100" y="641"/>
                  </a:cubicBezTo>
                  <a:lnTo>
                    <a:pt x="100" y="641"/>
                  </a:lnTo>
                  <a:cubicBezTo>
                    <a:pt x="139" y="736"/>
                    <a:pt x="139" y="736"/>
                    <a:pt x="139" y="736"/>
                  </a:cubicBezTo>
                  <a:cubicBezTo>
                    <a:pt x="278" y="736"/>
                    <a:pt x="278" y="736"/>
                    <a:pt x="278" y="736"/>
                  </a:cubicBezTo>
                  <a:cubicBezTo>
                    <a:pt x="278" y="573"/>
                    <a:pt x="278" y="573"/>
                    <a:pt x="278" y="573"/>
                  </a:cubicBezTo>
                  <a:lnTo>
                    <a:pt x="278" y="573"/>
                  </a:lnTo>
                  <a:cubicBezTo>
                    <a:pt x="370" y="513"/>
                    <a:pt x="425" y="426"/>
                    <a:pt x="425" y="326"/>
                  </a:cubicBezTo>
                  <a:lnTo>
                    <a:pt x="425" y="326"/>
                  </a:lnTo>
                  <a:cubicBezTo>
                    <a:pt x="425" y="322"/>
                    <a:pt x="425" y="322"/>
                    <a:pt x="425" y="318"/>
                  </a:cubicBezTo>
                  <a:lnTo>
                    <a:pt x="425" y="318"/>
                  </a:lnTo>
                  <a:cubicBezTo>
                    <a:pt x="421" y="143"/>
                    <a:pt x="231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1588"/>
            <p:cNvSpPr>
              <a:spLocks noChangeArrowheads="1"/>
            </p:cNvSpPr>
            <p:nvPr/>
          </p:nvSpPr>
          <p:spPr bwMode="auto">
            <a:xfrm>
              <a:off x="6018064" y="3659591"/>
              <a:ext cx="69850" cy="4762"/>
            </a:xfrm>
            <a:custGeom>
              <a:avLst/>
              <a:gdLst>
                <a:gd name="T0" fmla="*/ 194 w 195"/>
                <a:gd name="T1" fmla="*/ 12 h 13"/>
                <a:gd name="T2" fmla="*/ 194 w 195"/>
                <a:gd name="T3" fmla="*/ 12 h 13"/>
                <a:gd name="T4" fmla="*/ 99 w 195"/>
                <a:gd name="T5" fmla="*/ 0 h 13"/>
                <a:gd name="T6" fmla="*/ 0 w 195"/>
                <a:gd name="T7" fmla="*/ 12 h 13"/>
                <a:gd name="T8" fmla="*/ 194 w 195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3">
                  <a:moveTo>
                    <a:pt x="194" y="12"/>
                  </a:moveTo>
                  <a:lnTo>
                    <a:pt x="194" y="12"/>
                  </a:lnTo>
                  <a:cubicBezTo>
                    <a:pt x="163" y="4"/>
                    <a:pt x="131" y="0"/>
                    <a:pt x="99" y="0"/>
                  </a:cubicBezTo>
                  <a:cubicBezTo>
                    <a:pt x="63" y="0"/>
                    <a:pt x="32" y="4"/>
                    <a:pt x="0" y="12"/>
                  </a:cubicBezTo>
                  <a:lnTo>
                    <a:pt x="194" y="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1589"/>
            <p:cNvSpPr>
              <a:spLocks noChangeArrowheads="1"/>
            </p:cNvSpPr>
            <p:nvPr/>
          </p:nvSpPr>
          <p:spPr bwMode="auto">
            <a:xfrm>
              <a:off x="6006952" y="3488141"/>
              <a:ext cx="90487" cy="92075"/>
            </a:xfrm>
            <a:custGeom>
              <a:avLst/>
              <a:gdLst>
                <a:gd name="T0" fmla="*/ 123 w 251"/>
                <a:gd name="T1" fmla="*/ 255 h 256"/>
                <a:gd name="T2" fmla="*/ 123 w 251"/>
                <a:gd name="T3" fmla="*/ 255 h 256"/>
                <a:gd name="T4" fmla="*/ 250 w 251"/>
                <a:gd name="T5" fmla="*/ 127 h 256"/>
                <a:gd name="T6" fmla="*/ 123 w 251"/>
                <a:gd name="T7" fmla="*/ 0 h 256"/>
                <a:gd name="T8" fmla="*/ 0 w 251"/>
                <a:gd name="T9" fmla="*/ 127 h 256"/>
                <a:gd name="T10" fmla="*/ 123 w 251"/>
                <a:gd name="T11" fmla="*/ 255 h 256"/>
                <a:gd name="T12" fmla="*/ 123 w 251"/>
                <a:gd name="T13" fmla="*/ 48 h 256"/>
                <a:gd name="T14" fmla="*/ 123 w 251"/>
                <a:gd name="T15" fmla="*/ 48 h 256"/>
                <a:gd name="T16" fmla="*/ 203 w 251"/>
                <a:gd name="T17" fmla="*/ 127 h 256"/>
                <a:gd name="T18" fmla="*/ 123 w 251"/>
                <a:gd name="T19" fmla="*/ 207 h 256"/>
                <a:gd name="T20" fmla="*/ 44 w 251"/>
                <a:gd name="T21" fmla="*/ 127 h 256"/>
                <a:gd name="T22" fmla="*/ 123 w 251"/>
                <a:gd name="T23" fmla="*/ 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256">
                  <a:moveTo>
                    <a:pt x="123" y="255"/>
                  </a:moveTo>
                  <a:lnTo>
                    <a:pt x="123" y="255"/>
                  </a:lnTo>
                  <a:cubicBezTo>
                    <a:pt x="195" y="255"/>
                    <a:pt x="250" y="195"/>
                    <a:pt x="250" y="127"/>
                  </a:cubicBezTo>
                  <a:cubicBezTo>
                    <a:pt x="250" y="56"/>
                    <a:pt x="195" y="0"/>
                    <a:pt x="123" y="0"/>
                  </a:cubicBezTo>
                  <a:cubicBezTo>
                    <a:pt x="56" y="0"/>
                    <a:pt x="0" y="56"/>
                    <a:pt x="0" y="127"/>
                  </a:cubicBezTo>
                  <a:cubicBezTo>
                    <a:pt x="0" y="195"/>
                    <a:pt x="56" y="255"/>
                    <a:pt x="123" y="255"/>
                  </a:cubicBezTo>
                  <a:close/>
                  <a:moveTo>
                    <a:pt x="123" y="48"/>
                  </a:moveTo>
                  <a:lnTo>
                    <a:pt x="123" y="48"/>
                  </a:lnTo>
                  <a:cubicBezTo>
                    <a:pt x="167" y="48"/>
                    <a:pt x="203" y="84"/>
                    <a:pt x="203" y="127"/>
                  </a:cubicBezTo>
                  <a:cubicBezTo>
                    <a:pt x="203" y="171"/>
                    <a:pt x="167" y="207"/>
                    <a:pt x="123" y="207"/>
                  </a:cubicBezTo>
                  <a:cubicBezTo>
                    <a:pt x="80" y="207"/>
                    <a:pt x="44" y="171"/>
                    <a:pt x="44" y="127"/>
                  </a:cubicBezTo>
                  <a:cubicBezTo>
                    <a:pt x="44" y="84"/>
                    <a:pt x="80" y="48"/>
                    <a:pt x="123" y="4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1590"/>
            <p:cNvSpPr>
              <a:spLocks noChangeArrowheads="1"/>
            </p:cNvSpPr>
            <p:nvPr/>
          </p:nvSpPr>
          <p:spPr bwMode="auto">
            <a:xfrm>
              <a:off x="5949802" y="3686578"/>
              <a:ext cx="31750" cy="31750"/>
            </a:xfrm>
            <a:custGeom>
              <a:avLst/>
              <a:gdLst>
                <a:gd name="T0" fmla="*/ 16 w 89"/>
                <a:gd name="T1" fmla="*/ 16 h 89"/>
                <a:gd name="T2" fmla="*/ 16 w 89"/>
                <a:gd name="T3" fmla="*/ 16 h 89"/>
                <a:gd name="T4" fmla="*/ 16 w 89"/>
                <a:gd name="T5" fmla="*/ 72 h 89"/>
                <a:gd name="T6" fmla="*/ 72 w 89"/>
                <a:gd name="T7" fmla="*/ 72 h 89"/>
                <a:gd name="T8" fmla="*/ 72 w 89"/>
                <a:gd name="T9" fmla="*/ 16 h 89"/>
                <a:gd name="T10" fmla="*/ 16 w 89"/>
                <a:gd name="T11" fmla="*/ 1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" h="89">
                  <a:moveTo>
                    <a:pt x="16" y="16"/>
                  </a:moveTo>
                  <a:lnTo>
                    <a:pt x="16" y="16"/>
                  </a:lnTo>
                  <a:cubicBezTo>
                    <a:pt x="0" y="32"/>
                    <a:pt x="0" y="56"/>
                    <a:pt x="16" y="72"/>
                  </a:cubicBezTo>
                  <a:cubicBezTo>
                    <a:pt x="32" y="88"/>
                    <a:pt x="56" y="88"/>
                    <a:pt x="72" y="72"/>
                  </a:cubicBezTo>
                  <a:cubicBezTo>
                    <a:pt x="88" y="56"/>
                    <a:pt x="88" y="32"/>
                    <a:pt x="72" y="16"/>
                  </a:cubicBezTo>
                  <a:cubicBezTo>
                    <a:pt x="56" y="0"/>
                    <a:pt x="32" y="0"/>
                    <a:pt x="16" y="16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1591"/>
            <p:cNvSpPr>
              <a:spLocks noChangeArrowheads="1"/>
            </p:cNvSpPr>
            <p:nvPr/>
          </p:nvSpPr>
          <p:spPr bwMode="auto">
            <a:xfrm>
              <a:off x="6016477" y="3650066"/>
              <a:ext cx="74612" cy="22225"/>
            </a:xfrm>
            <a:custGeom>
              <a:avLst/>
              <a:gdLst>
                <a:gd name="T0" fmla="*/ 0 w 207"/>
                <a:gd name="T1" fmla="*/ 16 h 60"/>
                <a:gd name="T2" fmla="*/ 0 w 207"/>
                <a:gd name="T3" fmla="*/ 16 h 60"/>
                <a:gd name="T4" fmla="*/ 12 w 207"/>
                <a:gd name="T5" fmla="*/ 59 h 60"/>
                <a:gd name="T6" fmla="*/ 195 w 207"/>
                <a:gd name="T7" fmla="*/ 59 h 60"/>
                <a:gd name="T8" fmla="*/ 206 w 207"/>
                <a:gd name="T9" fmla="*/ 16 h 60"/>
                <a:gd name="T10" fmla="*/ 0 w 207"/>
                <a:gd name="T11" fmla="*/ 1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7" h="60">
                  <a:moveTo>
                    <a:pt x="0" y="16"/>
                  </a:moveTo>
                  <a:lnTo>
                    <a:pt x="0" y="16"/>
                  </a:lnTo>
                  <a:cubicBezTo>
                    <a:pt x="12" y="59"/>
                    <a:pt x="12" y="59"/>
                    <a:pt x="12" y="59"/>
                  </a:cubicBezTo>
                  <a:cubicBezTo>
                    <a:pt x="71" y="47"/>
                    <a:pt x="135" y="47"/>
                    <a:pt x="195" y="59"/>
                  </a:cubicBezTo>
                  <a:cubicBezTo>
                    <a:pt x="206" y="16"/>
                    <a:pt x="206" y="16"/>
                    <a:pt x="206" y="16"/>
                  </a:cubicBezTo>
                  <a:cubicBezTo>
                    <a:pt x="139" y="0"/>
                    <a:pt x="67" y="0"/>
                    <a:pt x="0" y="16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1592"/>
            <p:cNvSpPr>
              <a:spLocks noChangeArrowheads="1"/>
            </p:cNvSpPr>
            <p:nvPr/>
          </p:nvSpPr>
          <p:spPr bwMode="auto">
            <a:xfrm>
              <a:off x="5867252" y="3594503"/>
              <a:ext cx="347662" cy="295275"/>
            </a:xfrm>
            <a:custGeom>
              <a:avLst/>
              <a:gdLst>
                <a:gd name="T0" fmla="*/ 516 w 966"/>
                <a:gd name="T1" fmla="*/ 40 h 821"/>
                <a:gd name="T2" fmla="*/ 516 w 966"/>
                <a:gd name="T3" fmla="*/ 40 h 821"/>
                <a:gd name="T4" fmla="*/ 425 w 966"/>
                <a:gd name="T5" fmla="*/ 48 h 821"/>
                <a:gd name="T6" fmla="*/ 385 w 966"/>
                <a:gd name="T7" fmla="*/ 0 h 821"/>
                <a:gd name="T8" fmla="*/ 214 w 966"/>
                <a:gd name="T9" fmla="*/ 0 h 821"/>
                <a:gd name="T10" fmla="*/ 214 w 966"/>
                <a:gd name="T11" fmla="*/ 132 h 821"/>
                <a:gd name="T12" fmla="*/ 103 w 966"/>
                <a:gd name="T13" fmla="*/ 251 h 821"/>
                <a:gd name="T14" fmla="*/ 0 w 966"/>
                <a:gd name="T15" fmla="*/ 251 h 821"/>
                <a:gd name="T16" fmla="*/ 0 w 966"/>
                <a:gd name="T17" fmla="*/ 530 h 821"/>
                <a:gd name="T18" fmla="*/ 103 w 966"/>
                <a:gd name="T19" fmla="*/ 530 h 821"/>
                <a:gd name="T20" fmla="*/ 214 w 966"/>
                <a:gd name="T21" fmla="*/ 649 h 821"/>
                <a:gd name="T22" fmla="*/ 214 w 966"/>
                <a:gd name="T23" fmla="*/ 820 h 821"/>
                <a:gd name="T24" fmla="*/ 389 w 966"/>
                <a:gd name="T25" fmla="*/ 820 h 821"/>
                <a:gd name="T26" fmla="*/ 429 w 966"/>
                <a:gd name="T27" fmla="*/ 732 h 821"/>
                <a:gd name="T28" fmla="*/ 604 w 966"/>
                <a:gd name="T29" fmla="*/ 732 h 821"/>
                <a:gd name="T30" fmla="*/ 643 w 966"/>
                <a:gd name="T31" fmla="*/ 820 h 821"/>
                <a:gd name="T32" fmla="*/ 818 w 966"/>
                <a:gd name="T33" fmla="*/ 820 h 821"/>
                <a:gd name="T34" fmla="*/ 818 w 966"/>
                <a:gd name="T35" fmla="*/ 649 h 821"/>
                <a:gd name="T36" fmla="*/ 965 w 966"/>
                <a:gd name="T37" fmla="*/ 390 h 821"/>
                <a:gd name="T38" fmla="*/ 516 w 966"/>
                <a:gd name="T39" fmla="*/ 40 h 821"/>
                <a:gd name="T40" fmla="*/ 782 w 966"/>
                <a:gd name="T41" fmla="*/ 617 h 821"/>
                <a:gd name="T42" fmla="*/ 782 w 966"/>
                <a:gd name="T43" fmla="*/ 617 h 821"/>
                <a:gd name="T44" fmla="*/ 770 w 966"/>
                <a:gd name="T45" fmla="*/ 625 h 821"/>
                <a:gd name="T46" fmla="*/ 770 w 966"/>
                <a:gd name="T47" fmla="*/ 776 h 821"/>
                <a:gd name="T48" fmla="*/ 671 w 966"/>
                <a:gd name="T49" fmla="*/ 776 h 821"/>
                <a:gd name="T50" fmla="*/ 627 w 966"/>
                <a:gd name="T51" fmla="*/ 681 h 821"/>
                <a:gd name="T52" fmla="*/ 611 w 966"/>
                <a:gd name="T53" fmla="*/ 685 h 821"/>
                <a:gd name="T54" fmla="*/ 421 w 966"/>
                <a:gd name="T55" fmla="*/ 685 h 821"/>
                <a:gd name="T56" fmla="*/ 401 w 966"/>
                <a:gd name="T57" fmla="*/ 681 h 821"/>
                <a:gd name="T58" fmla="*/ 357 w 966"/>
                <a:gd name="T59" fmla="*/ 776 h 821"/>
                <a:gd name="T60" fmla="*/ 262 w 966"/>
                <a:gd name="T61" fmla="*/ 776 h 821"/>
                <a:gd name="T62" fmla="*/ 262 w 966"/>
                <a:gd name="T63" fmla="*/ 625 h 821"/>
                <a:gd name="T64" fmla="*/ 250 w 966"/>
                <a:gd name="T65" fmla="*/ 617 h 821"/>
                <a:gd name="T66" fmla="*/ 139 w 966"/>
                <a:gd name="T67" fmla="*/ 498 h 821"/>
                <a:gd name="T68" fmla="*/ 131 w 966"/>
                <a:gd name="T69" fmla="*/ 482 h 821"/>
                <a:gd name="T70" fmla="*/ 44 w 966"/>
                <a:gd name="T71" fmla="*/ 482 h 821"/>
                <a:gd name="T72" fmla="*/ 44 w 966"/>
                <a:gd name="T73" fmla="*/ 299 h 821"/>
                <a:gd name="T74" fmla="*/ 131 w 966"/>
                <a:gd name="T75" fmla="*/ 299 h 821"/>
                <a:gd name="T76" fmla="*/ 139 w 966"/>
                <a:gd name="T77" fmla="*/ 283 h 821"/>
                <a:gd name="T78" fmla="*/ 250 w 966"/>
                <a:gd name="T79" fmla="*/ 164 h 821"/>
                <a:gd name="T80" fmla="*/ 262 w 966"/>
                <a:gd name="T81" fmla="*/ 156 h 821"/>
                <a:gd name="T82" fmla="*/ 262 w 966"/>
                <a:gd name="T83" fmla="*/ 44 h 821"/>
                <a:gd name="T84" fmla="*/ 361 w 966"/>
                <a:gd name="T85" fmla="*/ 44 h 821"/>
                <a:gd name="T86" fmla="*/ 405 w 966"/>
                <a:gd name="T87" fmla="*/ 100 h 821"/>
                <a:gd name="T88" fmla="*/ 421 w 966"/>
                <a:gd name="T89" fmla="*/ 96 h 821"/>
                <a:gd name="T90" fmla="*/ 516 w 966"/>
                <a:gd name="T91" fmla="*/ 88 h 821"/>
                <a:gd name="T92" fmla="*/ 917 w 966"/>
                <a:gd name="T93" fmla="*/ 390 h 821"/>
                <a:gd name="T94" fmla="*/ 782 w 966"/>
                <a:gd name="T95" fmla="*/ 617 h 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66" h="821">
                  <a:moveTo>
                    <a:pt x="516" y="40"/>
                  </a:moveTo>
                  <a:lnTo>
                    <a:pt x="516" y="40"/>
                  </a:lnTo>
                  <a:cubicBezTo>
                    <a:pt x="484" y="40"/>
                    <a:pt x="453" y="44"/>
                    <a:pt x="425" y="48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214" y="0"/>
                    <a:pt x="214" y="0"/>
                    <a:pt x="214" y="0"/>
                  </a:cubicBezTo>
                  <a:cubicBezTo>
                    <a:pt x="214" y="132"/>
                    <a:pt x="214" y="132"/>
                    <a:pt x="214" y="132"/>
                  </a:cubicBezTo>
                  <a:cubicBezTo>
                    <a:pt x="167" y="164"/>
                    <a:pt x="131" y="207"/>
                    <a:pt x="103" y="251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0" y="530"/>
                    <a:pt x="0" y="530"/>
                    <a:pt x="0" y="530"/>
                  </a:cubicBezTo>
                  <a:cubicBezTo>
                    <a:pt x="103" y="530"/>
                    <a:pt x="103" y="530"/>
                    <a:pt x="103" y="530"/>
                  </a:cubicBezTo>
                  <a:cubicBezTo>
                    <a:pt x="131" y="573"/>
                    <a:pt x="167" y="617"/>
                    <a:pt x="214" y="649"/>
                  </a:cubicBezTo>
                  <a:cubicBezTo>
                    <a:pt x="214" y="820"/>
                    <a:pt x="214" y="820"/>
                    <a:pt x="214" y="820"/>
                  </a:cubicBezTo>
                  <a:cubicBezTo>
                    <a:pt x="389" y="820"/>
                    <a:pt x="389" y="820"/>
                    <a:pt x="389" y="820"/>
                  </a:cubicBezTo>
                  <a:cubicBezTo>
                    <a:pt x="429" y="732"/>
                    <a:pt x="429" y="732"/>
                    <a:pt x="429" y="732"/>
                  </a:cubicBezTo>
                  <a:cubicBezTo>
                    <a:pt x="484" y="740"/>
                    <a:pt x="544" y="740"/>
                    <a:pt x="604" y="732"/>
                  </a:cubicBezTo>
                  <a:cubicBezTo>
                    <a:pt x="643" y="820"/>
                    <a:pt x="643" y="820"/>
                    <a:pt x="643" y="820"/>
                  </a:cubicBezTo>
                  <a:cubicBezTo>
                    <a:pt x="818" y="820"/>
                    <a:pt x="818" y="820"/>
                    <a:pt x="818" y="820"/>
                  </a:cubicBezTo>
                  <a:cubicBezTo>
                    <a:pt x="818" y="649"/>
                    <a:pt x="818" y="649"/>
                    <a:pt x="818" y="649"/>
                  </a:cubicBezTo>
                  <a:cubicBezTo>
                    <a:pt x="909" y="581"/>
                    <a:pt x="965" y="490"/>
                    <a:pt x="965" y="390"/>
                  </a:cubicBezTo>
                  <a:cubicBezTo>
                    <a:pt x="965" y="199"/>
                    <a:pt x="762" y="40"/>
                    <a:pt x="516" y="40"/>
                  </a:cubicBezTo>
                  <a:close/>
                  <a:moveTo>
                    <a:pt x="782" y="617"/>
                  </a:moveTo>
                  <a:lnTo>
                    <a:pt x="782" y="617"/>
                  </a:lnTo>
                  <a:cubicBezTo>
                    <a:pt x="770" y="625"/>
                    <a:pt x="770" y="625"/>
                    <a:pt x="770" y="625"/>
                  </a:cubicBezTo>
                  <a:cubicBezTo>
                    <a:pt x="770" y="776"/>
                    <a:pt x="770" y="776"/>
                    <a:pt x="770" y="776"/>
                  </a:cubicBezTo>
                  <a:cubicBezTo>
                    <a:pt x="671" y="776"/>
                    <a:pt x="671" y="776"/>
                    <a:pt x="671" y="776"/>
                  </a:cubicBezTo>
                  <a:cubicBezTo>
                    <a:pt x="627" y="681"/>
                    <a:pt x="627" y="681"/>
                    <a:pt x="627" y="681"/>
                  </a:cubicBezTo>
                  <a:cubicBezTo>
                    <a:pt x="611" y="685"/>
                    <a:pt x="611" y="685"/>
                    <a:pt x="611" y="685"/>
                  </a:cubicBezTo>
                  <a:cubicBezTo>
                    <a:pt x="548" y="697"/>
                    <a:pt x="480" y="697"/>
                    <a:pt x="421" y="685"/>
                  </a:cubicBezTo>
                  <a:cubicBezTo>
                    <a:pt x="401" y="681"/>
                    <a:pt x="401" y="681"/>
                    <a:pt x="401" y="681"/>
                  </a:cubicBezTo>
                  <a:cubicBezTo>
                    <a:pt x="357" y="776"/>
                    <a:pt x="357" y="776"/>
                    <a:pt x="357" y="776"/>
                  </a:cubicBezTo>
                  <a:cubicBezTo>
                    <a:pt x="262" y="776"/>
                    <a:pt x="262" y="776"/>
                    <a:pt x="262" y="776"/>
                  </a:cubicBezTo>
                  <a:cubicBezTo>
                    <a:pt x="262" y="625"/>
                    <a:pt x="262" y="625"/>
                    <a:pt x="262" y="625"/>
                  </a:cubicBezTo>
                  <a:cubicBezTo>
                    <a:pt x="250" y="617"/>
                    <a:pt x="250" y="617"/>
                    <a:pt x="250" y="617"/>
                  </a:cubicBezTo>
                  <a:cubicBezTo>
                    <a:pt x="198" y="585"/>
                    <a:pt x="163" y="541"/>
                    <a:pt x="139" y="498"/>
                  </a:cubicBezTo>
                  <a:cubicBezTo>
                    <a:pt x="131" y="482"/>
                    <a:pt x="131" y="482"/>
                    <a:pt x="131" y="482"/>
                  </a:cubicBezTo>
                  <a:cubicBezTo>
                    <a:pt x="44" y="482"/>
                    <a:pt x="44" y="482"/>
                    <a:pt x="44" y="482"/>
                  </a:cubicBezTo>
                  <a:cubicBezTo>
                    <a:pt x="44" y="299"/>
                    <a:pt x="44" y="299"/>
                    <a:pt x="44" y="299"/>
                  </a:cubicBezTo>
                  <a:cubicBezTo>
                    <a:pt x="131" y="299"/>
                    <a:pt x="131" y="299"/>
                    <a:pt x="131" y="299"/>
                  </a:cubicBezTo>
                  <a:cubicBezTo>
                    <a:pt x="139" y="283"/>
                    <a:pt x="139" y="283"/>
                    <a:pt x="139" y="283"/>
                  </a:cubicBezTo>
                  <a:cubicBezTo>
                    <a:pt x="163" y="239"/>
                    <a:pt x="198" y="195"/>
                    <a:pt x="250" y="164"/>
                  </a:cubicBezTo>
                  <a:cubicBezTo>
                    <a:pt x="262" y="156"/>
                    <a:pt x="262" y="156"/>
                    <a:pt x="262" y="156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361" y="44"/>
                    <a:pt x="361" y="44"/>
                    <a:pt x="361" y="44"/>
                  </a:cubicBezTo>
                  <a:cubicBezTo>
                    <a:pt x="405" y="100"/>
                    <a:pt x="405" y="100"/>
                    <a:pt x="405" y="100"/>
                  </a:cubicBezTo>
                  <a:cubicBezTo>
                    <a:pt x="421" y="96"/>
                    <a:pt x="421" y="96"/>
                    <a:pt x="421" y="96"/>
                  </a:cubicBezTo>
                  <a:cubicBezTo>
                    <a:pt x="453" y="92"/>
                    <a:pt x="484" y="88"/>
                    <a:pt x="516" y="88"/>
                  </a:cubicBezTo>
                  <a:cubicBezTo>
                    <a:pt x="739" y="88"/>
                    <a:pt x="917" y="223"/>
                    <a:pt x="917" y="390"/>
                  </a:cubicBezTo>
                  <a:cubicBezTo>
                    <a:pt x="917" y="478"/>
                    <a:pt x="866" y="557"/>
                    <a:pt x="782" y="61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974127" y="4060295"/>
            <a:ext cx="493713" cy="495300"/>
            <a:chOff x="5801346" y="4068251"/>
            <a:chExt cx="493713" cy="495300"/>
          </a:xfrm>
        </p:grpSpPr>
        <p:sp>
          <p:nvSpPr>
            <p:cNvPr id="134" name="Freeform 1593"/>
            <p:cNvSpPr>
              <a:spLocks noChangeArrowheads="1"/>
            </p:cNvSpPr>
            <p:nvPr/>
          </p:nvSpPr>
          <p:spPr bwMode="auto">
            <a:xfrm>
              <a:off x="5801346" y="406825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1594"/>
            <p:cNvSpPr>
              <a:spLocks noChangeArrowheads="1"/>
            </p:cNvSpPr>
            <p:nvPr/>
          </p:nvSpPr>
          <p:spPr bwMode="auto">
            <a:xfrm>
              <a:off x="5801346" y="406825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1595"/>
            <p:cNvSpPr>
              <a:spLocks noChangeArrowheads="1"/>
            </p:cNvSpPr>
            <p:nvPr/>
          </p:nvSpPr>
          <p:spPr bwMode="auto">
            <a:xfrm>
              <a:off x="5960096" y="4266688"/>
              <a:ext cx="334963" cy="296863"/>
            </a:xfrm>
            <a:custGeom>
              <a:avLst/>
              <a:gdLst>
                <a:gd name="T0" fmla="*/ 590 w 930"/>
                <a:gd name="T1" fmla="*/ 0 h 823"/>
                <a:gd name="T2" fmla="*/ 590 w 930"/>
                <a:gd name="T3" fmla="*/ 0 h 823"/>
                <a:gd name="T4" fmla="*/ 568 w 930"/>
                <a:gd name="T5" fmla="*/ 7 h 823"/>
                <a:gd name="T6" fmla="*/ 654 w 930"/>
                <a:gd name="T7" fmla="*/ 193 h 823"/>
                <a:gd name="T8" fmla="*/ 522 w 930"/>
                <a:gd name="T9" fmla="*/ 415 h 823"/>
                <a:gd name="T10" fmla="*/ 522 w 930"/>
                <a:gd name="T11" fmla="*/ 561 h 823"/>
                <a:gd name="T12" fmla="*/ 397 w 930"/>
                <a:gd name="T13" fmla="*/ 561 h 823"/>
                <a:gd name="T14" fmla="*/ 361 w 930"/>
                <a:gd name="T15" fmla="*/ 475 h 823"/>
                <a:gd name="T16" fmla="*/ 272 w 930"/>
                <a:gd name="T17" fmla="*/ 486 h 823"/>
                <a:gd name="T18" fmla="*/ 182 w 930"/>
                <a:gd name="T19" fmla="*/ 475 h 823"/>
                <a:gd name="T20" fmla="*/ 154 w 930"/>
                <a:gd name="T21" fmla="*/ 536 h 823"/>
                <a:gd name="T22" fmla="*/ 157 w 930"/>
                <a:gd name="T23" fmla="*/ 579 h 823"/>
                <a:gd name="T24" fmla="*/ 0 w 930"/>
                <a:gd name="T25" fmla="*/ 579 h 823"/>
                <a:gd name="T26" fmla="*/ 243 w 930"/>
                <a:gd name="T27" fmla="*/ 822 h 823"/>
                <a:gd name="T28" fmla="*/ 929 w 930"/>
                <a:gd name="T29" fmla="*/ 822 h 823"/>
                <a:gd name="T30" fmla="*/ 929 w 930"/>
                <a:gd name="T31" fmla="*/ 340 h 823"/>
                <a:gd name="T32" fmla="*/ 590 w 930"/>
                <a:gd name="T33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0" h="823">
                  <a:moveTo>
                    <a:pt x="590" y="0"/>
                  </a:moveTo>
                  <a:lnTo>
                    <a:pt x="590" y="0"/>
                  </a:lnTo>
                  <a:cubicBezTo>
                    <a:pt x="568" y="7"/>
                    <a:pt x="568" y="7"/>
                    <a:pt x="568" y="7"/>
                  </a:cubicBezTo>
                  <a:cubicBezTo>
                    <a:pt x="622" y="57"/>
                    <a:pt x="654" y="122"/>
                    <a:pt x="654" y="193"/>
                  </a:cubicBezTo>
                  <a:cubicBezTo>
                    <a:pt x="654" y="282"/>
                    <a:pt x="604" y="361"/>
                    <a:pt x="522" y="415"/>
                  </a:cubicBezTo>
                  <a:cubicBezTo>
                    <a:pt x="522" y="561"/>
                    <a:pt x="522" y="561"/>
                    <a:pt x="522" y="561"/>
                  </a:cubicBezTo>
                  <a:cubicBezTo>
                    <a:pt x="397" y="561"/>
                    <a:pt x="397" y="561"/>
                    <a:pt x="397" y="561"/>
                  </a:cubicBezTo>
                  <a:cubicBezTo>
                    <a:pt x="361" y="475"/>
                    <a:pt x="361" y="475"/>
                    <a:pt x="361" y="475"/>
                  </a:cubicBezTo>
                  <a:cubicBezTo>
                    <a:pt x="332" y="483"/>
                    <a:pt x="300" y="486"/>
                    <a:pt x="272" y="486"/>
                  </a:cubicBezTo>
                  <a:cubicBezTo>
                    <a:pt x="239" y="486"/>
                    <a:pt x="211" y="483"/>
                    <a:pt x="182" y="475"/>
                  </a:cubicBezTo>
                  <a:cubicBezTo>
                    <a:pt x="154" y="536"/>
                    <a:pt x="154" y="536"/>
                    <a:pt x="154" y="536"/>
                  </a:cubicBezTo>
                  <a:cubicBezTo>
                    <a:pt x="157" y="579"/>
                    <a:pt x="157" y="579"/>
                    <a:pt x="157" y="579"/>
                  </a:cubicBezTo>
                  <a:cubicBezTo>
                    <a:pt x="0" y="579"/>
                    <a:pt x="0" y="579"/>
                    <a:pt x="0" y="579"/>
                  </a:cubicBezTo>
                  <a:cubicBezTo>
                    <a:pt x="243" y="822"/>
                    <a:pt x="243" y="822"/>
                    <a:pt x="243" y="822"/>
                  </a:cubicBezTo>
                  <a:cubicBezTo>
                    <a:pt x="929" y="822"/>
                    <a:pt x="929" y="822"/>
                    <a:pt x="929" y="822"/>
                  </a:cubicBezTo>
                  <a:cubicBezTo>
                    <a:pt x="929" y="340"/>
                    <a:pt x="929" y="340"/>
                    <a:pt x="929" y="340"/>
                  </a:cubicBezTo>
                  <a:cubicBezTo>
                    <a:pt x="590" y="0"/>
                    <a:pt x="590" y="0"/>
                    <a:pt x="59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1596"/>
            <p:cNvSpPr>
              <a:spLocks noChangeArrowheads="1"/>
            </p:cNvSpPr>
            <p:nvPr/>
          </p:nvSpPr>
          <p:spPr bwMode="auto">
            <a:xfrm>
              <a:off x="6023596" y="4120638"/>
              <a:ext cx="66675" cy="66675"/>
            </a:xfrm>
            <a:custGeom>
              <a:avLst/>
              <a:gdLst>
                <a:gd name="T0" fmla="*/ 186 w 187"/>
                <a:gd name="T1" fmla="*/ 93 h 187"/>
                <a:gd name="T2" fmla="*/ 186 w 187"/>
                <a:gd name="T3" fmla="*/ 93 h 187"/>
                <a:gd name="T4" fmla="*/ 93 w 187"/>
                <a:gd name="T5" fmla="*/ 186 h 187"/>
                <a:gd name="T6" fmla="*/ 0 w 187"/>
                <a:gd name="T7" fmla="*/ 93 h 187"/>
                <a:gd name="T8" fmla="*/ 93 w 187"/>
                <a:gd name="T9" fmla="*/ 0 h 187"/>
                <a:gd name="T10" fmla="*/ 186 w 187"/>
                <a:gd name="T11" fmla="*/ 9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187">
                  <a:moveTo>
                    <a:pt x="186" y="93"/>
                  </a:moveTo>
                  <a:lnTo>
                    <a:pt x="186" y="93"/>
                  </a:lnTo>
                  <a:cubicBezTo>
                    <a:pt x="186" y="143"/>
                    <a:pt x="147" y="186"/>
                    <a:pt x="93" y="186"/>
                  </a:cubicBezTo>
                  <a:cubicBezTo>
                    <a:pt x="43" y="186"/>
                    <a:pt x="0" y="143"/>
                    <a:pt x="0" y="93"/>
                  </a:cubicBezTo>
                  <a:cubicBezTo>
                    <a:pt x="0" y="40"/>
                    <a:pt x="43" y="0"/>
                    <a:pt x="93" y="0"/>
                  </a:cubicBezTo>
                  <a:cubicBezTo>
                    <a:pt x="147" y="0"/>
                    <a:pt x="186" y="40"/>
                    <a:pt x="186" y="9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1597"/>
            <p:cNvSpPr>
              <a:spLocks noChangeArrowheads="1"/>
            </p:cNvSpPr>
            <p:nvPr/>
          </p:nvSpPr>
          <p:spPr bwMode="auto">
            <a:xfrm>
              <a:off x="5896596" y="4217476"/>
              <a:ext cx="298450" cy="250825"/>
            </a:xfrm>
            <a:custGeom>
              <a:avLst/>
              <a:gdLst>
                <a:gd name="T0" fmla="*/ 829 w 830"/>
                <a:gd name="T1" fmla="*/ 329 h 698"/>
                <a:gd name="T2" fmla="*/ 829 w 830"/>
                <a:gd name="T3" fmla="*/ 329 h 698"/>
                <a:gd name="T4" fmla="*/ 447 w 830"/>
                <a:gd name="T5" fmla="*/ 36 h 698"/>
                <a:gd name="T6" fmla="*/ 357 w 830"/>
                <a:gd name="T7" fmla="*/ 47 h 698"/>
                <a:gd name="T8" fmla="*/ 318 w 830"/>
                <a:gd name="T9" fmla="*/ 0 h 698"/>
                <a:gd name="T10" fmla="*/ 197 w 830"/>
                <a:gd name="T11" fmla="*/ 0 h 698"/>
                <a:gd name="T12" fmla="*/ 197 w 830"/>
                <a:gd name="T13" fmla="*/ 108 h 698"/>
                <a:gd name="T14" fmla="*/ 89 w 830"/>
                <a:gd name="T15" fmla="*/ 226 h 698"/>
                <a:gd name="T16" fmla="*/ 0 w 830"/>
                <a:gd name="T17" fmla="*/ 226 h 698"/>
                <a:gd name="T18" fmla="*/ 0 w 830"/>
                <a:gd name="T19" fmla="*/ 433 h 698"/>
                <a:gd name="T20" fmla="*/ 89 w 830"/>
                <a:gd name="T21" fmla="*/ 433 h 698"/>
                <a:gd name="T22" fmla="*/ 197 w 830"/>
                <a:gd name="T23" fmla="*/ 551 h 698"/>
                <a:gd name="T24" fmla="*/ 197 w 830"/>
                <a:gd name="T25" fmla="*/ 697 h 698"/>
                <a:gd name="T26" fmla="*/ 318 w 830"/>
                <a:gd name="T27" fmla="*/ 697 h 698"/>
                <a:gd name="T28" fmla="*/ 357 w 830"/>
                <a:gd name="T29" fmla="*/ 611 h 698"/>
                <a:gd name="T30" fmla="*/ 447 w 830"/>
                <a:gd name="T31" fmla="*/ 622 h 698"/>
                <a:gd name="T32" fmla="*/ 536 w 830"/>
                <a:gd name="T33" fmla="*/ 611 h 698"/>
                <a:gd name="T34" fmla="*/ 572 w 830"/>
                <a:gd name="T35" fmla="*/ 697 h 698"/>
                <a:gd name="T36" fmla="*/ 697 w 830"/>
                <a:gd name="T37" fmla="*/ 697 h 698"/>
                <a:gd name="T38" fmla="*/ 697 w 830"/>
                <a:gd name="T39" fmla="*/ 551 h 698"/>
                <a:gd name="T40" fmla="*/ 829 w 830"/>
                <a:gd name="T41" fmla="*/ 329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30" h="698">
                  <a:moveTo>
                    <a:pt x="829" y="329"/>
                  </a:moveTo>
                  <a:lnTo>
                    <a:pt x="829" y="329"/>
                  </a:lnTo>
                  <a:cubicBezTo>
                    <a:pt x="829" y="168"/>
                    <a:pt x="657" y="36"/>
                    <a:pt x="447" y="36"/>
                  </a:cubicBezTo>
                  <a:cubicBezTo>
                    <a:pt x="414" y="36"/>
                    <a:pt x="386" y="40"/>
                    <a:pt x="357" y="47"/>
                  </a:cubicBezTo>
                  <a:cubicBezTo>
                    <a:pt x="318" y="0"/>
                    <a:pt x="318" y="0"/>
                    <a:pt x="318" y="0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97" y="108"/>
                    <a:pt x="197" y="108"/>
                    <a:pt x="197" y="108"/>
                  </a:cubicBezTo>
                  <a:cubicBezTo>
                    <a:pt x="146" y="140"/>
                    <a:pt x="111" y="179"/>
                    <a:pt x="89" y="226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9" y="433"/>
                    <a:pt x="89" y="433"/>
                    <a:pt x="89" y="433"/>
                  </a:cubicBezTo>
                  <a:cubicBezTo>
                    <a:pt x="111" y="479"/>
                    <a:pt x="146" y="519"/>
                    <a:pt x="197" y="551"/>
                  </a:cubicBezTo>
                  <a:cubicBezTo>
                    <a:pt x="197" y="697"/>
                    <a:pt x="197" y="697"/>
                    <a:pt x="197" y="697"/>
                  </a:cubicBezTo>
                  <a:cubicBezTo>
                    <a:pt x="318" y="697"/>
                    <a:pt x="318" y="697"/>
                    <a:pt x="318" y="697"/>
                  </a:cubicBezTo>
                  <a:cubicBezTo>
                    <a:pt x="357" y="611"/>
                    <a:pt x="357" y="611"/>
                    <a:pt x="357" y="611"/>
                  </a:cubicBezTo>
                  <a:cubicBezTo>
                    <a:pt x="386" y="619"/>
                    <a:pt x="414" y="622"/>
                    <a:pt x="447" y="622"/>
                  </a:cubicBezTo>
                  <a:cubicBezTo>
                    <a:pt x="475" y="622"/>
                    <a:pt x="507" y="619"/>
                    <a:pt x="536" y="611"/>
                  </a:cubicBezTo>
                  <a:cubicBezTo>
                    <a:pt x="572" y="697"/>
                    <a:pt x="572" y="697"/>
                    <a:pt x="572" y="697"/>
                  </a:cubicBezTo>
                  <a:cubicBezTo>
                    <a:pt x="697" y="697"/>
                    <a:pt x="697" y="697"/>
                    <a:pt x="697" y="697"/>
                  </a:cubicBezTo>
                  <a:cubicBezTo>
                    <a:pt x="697" y="551"/>
                    <a:pt x="697" y="551"/>
                    <a:pt x="697" y="551"/>
                  </a:cubicBezTo>
                  <a:cubicBezTo>
                    <a:pt x="779" y="497"/>
                    <a:pt x="829" y="418"/>
                    <a:pt x="829" y="3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1598"/>
            <p:cNvSpPr>
              <a:spLocks noChangeArrowheads="1"/>
            </p:cNvSpPr>
            <p:nvPr/>
          </p:nvSpPr>
          <p:spPr bwMode="auto">
            <a:xfrm>
              <a:off x="5890246" y="4209538"/>
              <a:ext cx="312738" cy="265113"/>
            </a:xfrm>
            <a:custGeom>
              <a:avLst/>
              <a:gdLst>
                <a:gd name="T0" fmla="*/ 736 w 869"/>
                <a:gd name="T1" fmla="*/ 736 h 737"/>
                <a:gd name="T2" fmla="*/ 736 w 869"/>
                <a:gd name="T3" fmla="*/ 736 h 737"/>
                <a:gd name="T4" fmla="*/ 579 w 869"/>
                <a:gd name="T5" fmla="*/ 736 h 737"/>
                <a:gd name="T6" fmla="*/ 543 w 869"/>
                <a:gd name="T7" fmla="*/ 657 h 737"/>
                <a:gd name="T8" fmla="*/ 386 w 869"/>
                <a:gd name="T9" fmla="*/ 657 h 737"/>
                <a:gd name="T10" fmla="*/ 350 w 869"/>
                <a:gd name="T11" fmla="*/ 736 h 737"/>
                <a:gd name="T12" fmla="*/ 193 w 869"/>
                <a:gd name="T13" fmla="*/ 736 h 737"/>
                <a:gd name="T14" fmla="*/ 193 w 869"/>
                <a:gd name="T15" fmla="*/ 582 h 737"/>
                <a:gd name="T16" fmla="*/ 93 w 869"/>
                <a:gd name="T17" fmla="*/ 475 h 737"/>
                <a:gd name="T18" fmla="*/ 0 w 869"/>
                <a:gd name="T19" fmla="*/ 475 h 737"/>
                <a:gd name="T20" fmla="*/ 0 w 869"/>
                <a:gd name="T21" fmla="*/ 225 h 737"/>
                <a:gd name="T22" fmla="*/ 93 w 869"/>
                <a:gd name="T23" fmla="*/ 225 h 737"/>
                <a:gd name="T24" fmla="*/ 193 w 869"/>
                <a:gd name="T25" fmla="*/ 118 h 737"/>
                <a:gd name="T26" fmla="*/ 193 w 869"/>
                <a:gd name="T27" fmla="*/ 0 h 737"/>
                <a:gd name="T28" fmla="*/ 347 w 869"/>
                <a:gd name="T29" fmla="*/ 0 h 737"/>
                <a:gd name="T30" fmla="*/ 382 w 869"/>
                <a:gd name="T31" fmla="*/ 43 h 737"/>
                <a:gd name="T32" fmla="*/ 465 w 869"/>
                <a:gd name="T33" fmla="*/ 36 h 737"/>
                <a:gd name="T34" fmla="*/ 868 w 869"/>
                <a:gd name="T35" fmla="*/ 350 h 737"/>
                <a:gd name="T36" fmla="*/ 736 w 869"/>
                <a:gd name="T37" fmla="*/ 582 h 737"/>
                <a:gd name="T38" fmla="*/ 736 w 869"/>
                <a:gd name="T39" fmla="*/ 736 h 737"/>
                <a:gd name="T40" fmla="*/ 604 w 869"/>
                <a:gd name="T41" fmla="*/ 697 h 737"/>
                <a:gd name="T42" fmla="*/ 604 w 869"/>
                <a:gd name="T43" fmla="*/ 697 h 737"/>
                <a:gd name="T44" fmla="*/ 693 w 869"/>
                <a:gd name="T45" fmla="*/ 697 h 737"/>
                <a:gd name="T46" fmla="*/ 693 w 869"/>
                <a:gd name="T47" fmla="*/ 561 h 737"/>
                <a:gd name="T48" fmla="*/ 704 w 869"/>
                <a:gd name="T49" fmla="*/ 554 h 737"/>
                <a:gd name="T50" fmla="*/ 826 w 869"/>
                <a:gd name="T51" fmla="*/ 350 h 737"/>
                <a:gd name="T52" fmla="*/ 465 w 869"/>
                <a:gd name="T53" fmla="*/ 79 h 737"/>
                <a:gd name="T54" fmla="*/ 379 w 869"/>
                <a:gd name="T55" fmla="*/ 86 h 737"/>
                <a:gd name="T56" fmla="*/ 365 w 869"/>
                <a:gd name="T57" fmla="*/ 89 h 737"/>
                <a:gd name="T58" fmla="*/ 325 w 869"/>
                <a:gd name="T59" fmla="*/ 39 h 737"/>
                <a:gd name="T60" fmla="*/ 236 w 869"/>
                <a:gd name="T61" fmla="*/ 39 h 737"/>
                <a:gd name="T62" fmla="*/ 236 w 869"/>
                <a:gd name="T63" fmla="*/ 139 h 737"/>
                <a:gd name="T64" fmla="*/ 225 w 869"/>
                <a:gd name="T65" fmla="*/ 147 h 737"/>
                <a:gd name="T66" fmla="*/ 125 w 869"/>
                <a:gd name="T67" fmla="*/ 254 h 737"/>
                <a:gd name="T68" fmla="*/ 118 w 869"/>
                <a:gd name="T69" fmla="*/ 268 h 737"/>
                <a:gd name="T70" fmla="*/ 39 w 869"/>
                <a:gd name="T71" fmla="*/ 268 h 737"/>
                <a:gd name="T72" fmla="*/ 39 w 869"/>
                <a:gd name="T73" fmla="*/ 432 h 737"/>
                <a:gd name="T74" fmla="*/ 118 w 869"/>
                <a:gd name="T75" fmla="*/ 432 h 737"/>
                <a:gd name="T76" fmla="*/ 125 w 869"/>
                <a:gd name="T77" fmla="*/ 447 h 737"/>
                <a:gd name="T78" fmla="*/ 225 w 869"/>
                <a:gd name="T79" fmla="*/ 554 h 737"/>
                <a:gd name="T80" fmla="*/ 236 w 869"/>
                <a:gd name="T81" fmla="*/ 561 h 737"/>
                <a:gd name="T82" fmla="*/ 236 w 869"/>
                <a:gd name="T83" fmla="*/ 697 h 737"/>
                <a:gd name="T84" fmla="*/ 322 w 869"/>
                <a:gd name="T85" fmla="*/ 697 h 737"/>
                <a:gd name="T86" fmla="*/ 361 w 869"/>
                <a:gd name="T87" fmla="*/ 611 h 737"/>
                <a:gd name="T88" fmla="*/ 379 w 869"/>
                <a:gd name="T89" fmla="*/ 615 h 737"/>
                <a:gd name="T90" fmla="*/ 550 w 869"/>
                <a:gd name="T91" fmla="*/ 615 h 737"/>
                <a:gd name="T92" fmla="*/ 565 w 869"/>
                <a:gd name="T93" fmla="*/ 611 h 737"/>
                <a:gd name="T94" fmla="*/ 604 w 869"/>
                <a:gd name="T95" fmla="*/ 697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69" h="737">
                  <a:moveTo>
                    <a:pt x="736" y="736"/>
                  </a:moveTo>
                  <a:lnTo>
                    <a:pt x="736" y="736"/>
                  </a:lnTo>
                  <a:cubicBezTo>
                    <a:pt x="579" y="736"/>
                    <a:pt x="579" y="736"/>
                    <a:pt x="579" y="736"/>
                  </a:cubicBezTo>
                  <a:cubicBezTo>
                    <a:pt x="543" y="657"/>
                    <a:pt x="543" y="657"/>
                    <a:pt x="543" y="657"/>
                  </a:cubicBezTo>
                  <a:cubicBezTo>
                    <a:pt x="490" y="665"/>
                    <a:pt x="436" y="665"/>
                    <a:pt x="386" y="657"/>
                  </a:cubicBezTo>
                  <a:cubicBezTo>
                    <a:pt x="350" y="736"/>
                    <a:pt x="350" y="736"/>
                    <a:pt x="350" y="736"/>
                  </a:cubicBezTo>
                  <a:cubicBezTo>
                    <a:pt x="193" y="736"/>
                    <a:pt x="193" y="736"/>
                    <a:pt x="193" y="736"/>
                  </a:cubicBezTo>
                  <a:cubicBezTo>
                    <a:pt x="193" y="582"/>
                    <a:pt x="193" y="582"/>
                    <a:pt x="193" y="582"/>
                  </a:cubicBezTo>
                  <a:cubicBezTo>
                    <a:pt x="150" y="554"/>
                    <a:pt x="118" y="514"/>
                    <a:pt x="93" y="475"/>
                  </a:cubicBezTo>
                  <a:cubicBezTo>
                    <a:pt x="0" y="475"/>
                    <a:pt x="0" y="475"/>
                    <a:pt x="0" y="475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93" y="225"/>
                    <a:pt x="93" y="225"/>
                    <a:pt x="93" y="225"/>
                  </a:cubicBezTo>
                  <a:cubicBezTo>
                    <a:pt x="118" y="186"/>
                    <a:pt x="150" y="147"/>
                    <a:pt x="193" y="118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382" y="43"/>
                    <a:pt x="382" y="43"/>
                    <a:pt x="382" y="43"/>
                  </a:cubicBezTo>
                  <a:cubicBezTo>
                    <a:pt x="407" y="39"/>
                    <a:pt x="436" y="36"/>
                    <a:pt x="465" y="36"/>
                  </a:cubicBezTo>
                  <a:cubicBezTo>
                    <a:pt x="686" y="36"/>
                    <a:pt x="868" y="179"/>
                    <a:pt x="868" y="350"/>
                  </a:cubicBezTo>
                  <a:cubicBezTo>
                    <a:pt x="868" y="439"/>
                    <a:pt x="818" y="522"/>
                    <a:pt x="736" y="582"/>
                  </a:cubicBezTo>
                  <a:lnTo>
                    <a:pt x="736" y="736"/>
                  </a:lnTo>
                  <a:close/>
                  <a:moveTo>
                    <a:pt x="604" y="697"/>
                  </a:moveTo>
                  <a:lnTo>
                    <a:pt x="604" y="697"/>
                  </a:lnTo>
                  <a:cubicBezTo>
                    <a:pt x="693" y="697"/>
                    <a:pt x="693" y="697"/>
                    <a:pt x="693" y="697"/>
                  </a:cubicBezTo>
                  <a:cubicBezTo>
                    <a:pt x="693" y="561"/>
                    <a:pt x="693" y="561"/>
                    <a:pt x="693" y="561"/>
                  </a:cubicBezTo>
                  <a:cubicBezTo>
                    <a:pt x="704" y="554"/>
                    <a:pt x="704" y="554"/>
                    <a:pt x="704" y="554"/>
                  </a:cubicBezTo>
                  <a:cubicBezTo>
                    <a:pt x="779" y="500"/>
                    <a:pt x="826" y="429"/>
                    <a:pt x="826" y="350"/>
                  </a:cubicBezTo>
                  <a:cubicBezTo>
                    <a:pt x="826" y="200"/>
                    <a:pt x="665" y="79"/>
                    <a:pt x="465" y="79"/>
                  </a:cubicBezTo>
                  <a:cubicBezTo>
                    <a:pt x="436" y="79"/>
                    <a:pt x="407" y="82"/>
                    <a:pt x="379" y="86"/>
                  </a:cubicBezTo>
                  <a:cubicBezTo>
                    <a:pt x="365" y="89"/>
                    <a:pt x="365" y="89"/>
                    <a:pt x="365" y="89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236" y="39"/>
                    <a:pt x="236" y="39"/>
                    <a:pt x="236" y="39"/>
                  </a:cubicBezTo>
                  <a:cubicBezTo>
                    <a:pt x="236" y="139"/>
                    <a:pt x="236" y="139"/>
                    <a:pt x="236" y="139"/>
                  </a:cubicBezTo>
                  <a:cubicBezTo>
                    <a:pt x="225" y="147"/>
                    <a:pt x="225" y="147"/>
                    <a:pt x="225" y="147"/>
                  </a:cubicBezTo>
                  <a:cubicBezTo>
                    <a:pt x="179" y="175"/>
                    <a:pt x="147" y="214"/>
                    <a:pt x="125" y="254"/>
                  </a:cubicBezTo>
                  <a:cubicBezTo>
                    <a:pt x="118" y="268"/>
                    <a:pt x="118" y="268"/>
                    <a:pt x="118" y="268"/>
                  </a:cubicBezTo>
                  <a:cubicBezTo>
                    <a:pt x="39" y="268"/>
                    <a:pt x="39" y="268"/>
                    <a:pt x="39" y="268"/>
                  </a:cubicBezTo>
                  <a:cubicBezTo>
                    <a:pt x="39" y="432"/>
                    <a:pt x="39" y="432"/>
                    <a:pt x="39" y="432"/>
                  </a:cubicBezTo>
                  <a:cubicBezTo>
                    <a:pt x="118" y="432"/>
                    <a:pt x="118" y="432"/>
                    <a:pt x="118" y="432"/>
                  </a:cubicBezTo>
                  <a:cubicBezTo>
                    <a:pt x="125" y="447"/>
                    <a:pt x="125" y="447"/>
                    <a:pt x="125" y="447"/>
                  </a:cubicBezTo>
                  <a:cubicBezTo>
                    <a:pt x="147" y="486"/>
                    <a:pt x="179" y="525"/>
                    <a:pt x="225" y="554"/>
                  </a:cubicBezTo>
                  <a:cubicBezTo>
                    <a:pt x="236" y="561"/>
                    <a:pt x="236" y="561"/>
                    <a:pt x="236" y="561"/>
                  </a:cubicBezTo>
                  <a:cubicBezTo>
                    <a:pt x="236" y="697"/>
                    <a:pt x="236" y="697"/>
                    <a:pt x="236" y="697"/>
                  </a:cubicBezTo>
                  <a:cubicBezTo>
                    <a:pt x="322" y="697"/>
                    <a:pt x="322" y="697"/>
                    <a:pt x="322" y="697"/>
                  </a:cubicBezTo>
                  <a:cubicBezTo>
                    <a:pt x="361" y="611"/>
                    <a:pt x="361" y="611"/>
                    <a:pt x="361" y="611"/>
                  </a:cubicBezTo>
                  <a:cubicBezTo>
                    <a:pt x="379" y="615"/>
                    <a:pt x="379" y="615"/>
                    <a:pt x="379" y="615"/>
                  </a:cubicBezTo>
                  <a:cubicBezTo>
                    <a:pt x="432" y="625"/>
                    <a:pt x="493" y="625"/>
                    <a:pt x="550" y="615"/>
                  </a:cubicBezTo>
                  <a:cubicBezTo>
                    <a:pt x="565" y="611"/>
                    <a:pt x="565" y="611"/>
                    <a:pt x="565" y="611"/>
                  </a:cubicBezTo>
                  <a:lnTo>
                    <a:pt x="604" y="6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1599"/>
            <p:cNvSpPr>
              <a:spLocks noChangeArrowheads="1"/>
            </p:cNvSpPr>
            <p:nvPr/>
          </p:nvSpPr>
          <p:spPr bwMode="auto">
            <a:xfrm>
              <a:off x="6025184" y="4266688"/>
              <a:ext cx="63500" cy="3175"/>
            </a:xfrm>
            <a:custGeom>
              <a:avLst/>
              <a:gdLst>
                <a:gd name="T0" fmla="*/ 175 w 176"/>
                <a:gd name="T1" fmla="*/ 10 h 11"/>
                <a:gd name="T2" fmla="*/ 175 w 176"/>
                <a:gd name="T3" fmla="*/ 10 h 11"/>
                <a:gd name="T4" fmla="*/ 90 w 176"/>
                <a:gd name="T5" fmla="*/ 0 h 11"/>
                <a:gd name="T6" fmla="*/ 0 w 176"/>
                <a:gd name="T7" fmla="*/ 10 h 11"/>
                <a:gd name="T8" fmla="*/ 175 w 176"/>
                <a:gd name="T9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1">
                  <a:moveTo>
                    <a:pt x="175" y="10"/>
                  </a:moveTo>
                  <a:lnTo>
                    <a:pt x="175" y="10"/>
                  </a:lnTo>
                  <a:cubicBezTo>
                    <a:pt x="147" y="3"/>
                    <a:pt x="118" y="0"/>
                    <a:pt x="90" y="0"/>
                  </a:cubicBezTo>
                  <a:cubicBezTo>
                    <a:pt x="57" y="0"/>
                    <a:pt x="29" y="3"/>
                    <a:pt x="0" y="10"/>
                  </a:cubicBezTo>
                  <a:lnTo>
                    <a:pt x="175" y="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1600"/>
            <p:cNvSpPr>
              <a:spLocks noChangeArrowheads="1"/>
            </p:cNvSpPr>
            <p:nvPr/>
          </p:nvSpPr>
          <p:spPr bwMode="auto">
            <a:xfrm>
              <a:off x="6017246" y="4112701"/>
              <a:ext cx="80963" cy="82550"/>
            </a:xfrm>
            <a:custGeom>
              <a:avLst/>
              <a:gdLst>
                <a:gd name="T0" fmla="*/ 111 w 226"/>
                <a:gd name="T1" fmla="*/ 229 h 230"/>
                <a:gd name="T2" fmla="*/ 111 w 226"/>
                <a:gd name="T3" fmla="*/ 229 h 230"/>
                <a:gd name="T4" fmla="*/ 225 w 226"/>
                <a:gd name="T5" fmla="*/ 114 h 230"/>
                <a:gd name="T6" fmla="*/ 111 w 226"/>
                <a:gd name="T7" fmla="*/ 0 h 230"/>
                <a:gd name="T8" fmla="*/ 0 w 226"/>
                <a:gd name="T9" fmla="*/ 114 h 230"/>
                <a:gd name="T10" fmla="*/ 111 w 226"/>
                <a:gd name="T11" fmla="*/ 229 h 230"/>
                <a:gd name="T12" fmla="*/ 111 w 226"/>
                <a:gd name="T13" fmla="*/ 43 h 230"/>
                <a:gd name="T14" fmla="*/ 111 w 226"/>
                <a:gd name="T15" fmla="*/ 43 h 230"/>
                <a:gd name="T16" fmla="*/ 182 w 226"/>
                <a:gd name="T17" fmla="*/ 114 h 230"/>
                <a:gd name="T18" fmla="*/ 111 w 226"/>
                <a:gd name="T19" fmla="*/ 186 h 230"/>
                <a:gd name="T20" fmla="*/ 40 w 226"/>
                <a:gd name="T21" fmla="*/ 114 h 230"/>
                <a:gd name="T22" fmla="*/ 111 w 226"/>
                <a:gd name="T23" fmla="*/ 43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6" h="230">
                  <a:moveTo>
                    <a:pt x="111" y="229"/>
                  </a:moveTo>
                  <a:lnTo>
                    <a:pt x="111" y="229"/>
                  </a:lnTo>
                  <a:cubicBezTo>
                    <a:pt x="175" y="229"/>
                    <a:pt x="225" y="175"/>
                    <a:pt x="225" y="114"/>
                  </a:cubicBezTo>
                  <a:cubicBezTo>
                    <a:pt x="225" y="50"/>
                    <a:pt x="175" y="0"/>
                    <a:pt x="111" y="0"/>
                  </a:cubicBezTo>
                  <a:cubicBezTo>
                    <a:pt x="50" y="0"/>
                    <a:pt x="0" y="50"/>
                    <a:pt x="0" y="114"/>
                  </a:cubicBezTo>
                  <a:cubicBezTo>
                    <a:pt x="0" y="175"/>
                    <a:pt x="50" y="229"/>
                    <a:pt x="111" y="229"/>
                  </a:cubicBezTo>
                  <a:close/>
                  <a:moveTo>
                    <a:pt x="111" y="43"/>
                  </a:moveTo>
                  <a:lnTo>
                    <a:pt x="111" y="43"/>
                  </a:lnTo>
                  <a:cubicBezTo>
                    <a:pt x="150" y="43"/>
                    <a:pt x="182" y="75"/>
                    <a:pt x="182" y="114"/>
                  </a:cubicBezTo>
                  <a:cubicBezTo>
                    <a:pt x="182" y="154"/>
                    <a:pt x="150" y="186"/>
                    <a:pt x="111" y="186"/>
                  </a:cubicBezTo>
                  <a:cubicBezTo>
                    <a:pt x="72" y="186"/>
                    <a:pt x="40" y="154"/>
                    <a:pt x="40" y="114"/>
                  </a:cubicBezTo>
                  <a:cubicBezTo>
                    <a:pt x="40" y="75"/>
                    <a:pt x="72" y="43"/>
                    <a:pt x="111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1601"/>
            <p:cNvSpPr>
              <a:spLocks noChangeArrowheads="1"/>
            </p:cNvSpPr>
            <p:nvPr/>
          </p:nvSpPr>
          <p:spPr bwMode="auto">
            <a:xfrm>
              <a:off x="5964859" y="4292088"/>
              <a:ext cx="28575" cy="28575"/>
            </a:xfrm>
            <a:custGeom>
              <a:avLst/>
              <a:gdLst>
                <a:gd name="T0" fmla="*/ 15 w 80"/>
                <a:gd name="T1" fmla="*/ 14 h 79"/>
                <a:gd name="T2" fmla="*/ 15 w 80"/>
                <a:gd name="T3" fmla="*/ 14 h 79"/>
                <a:gd name="T4" fmla="*/ 15 w 80"/>
                <a:gd name="T5" fmla="*/ 64 h 79"/>
                <a:gd name="T6" fmla="*/ 65 w 80"/>
                <a:gd name="T7" fmla="*/ 64 h 79"/>
                <a:gd name="T8" fmla="*/ 65 w 80"/>
                <a:gd name="T9" fmla="*/ 14 h 79"/>
                <a:gd name="T10" fmla="*/ 15 w 80"/>
                <a:gd name="T11" fmla="*/ 14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9">
                  <a:moveTo>
                    <a:pt x="15" y="14"/>
                  </a:moveTo>
                  <a:lnTo>
                    <a:pt x="15" y="14"/>
                  </a:lnTo>
                  <a:cubicBezTo>
                    <a:pt x="0" y="28"/>
                    <a:pt x="0" y="50"/>
                    <a:pt x="15" y="64"/>
                  </a:cubicBezTo>
                  <a:cubicBezTo>
                    <a:pt x="29" y="78"/>
                    <a:pt x="50" y="78"/>
                    <a:pt x="65" y="64"/>
                  </a:cubicBezTo>
                  <a:cubicBezTo>
                    <a:pt x="79" y="50"/>
                    <a:pt x="79" y="28"/>
                    <a:pt x="65" y="14"/>
                  </a:cubicBezTo>
                  <a:cubicBezTo>
                    <a:pt x="50" y="0"/>
                    <a:pt x="29" y="0"/>
                    <a:pt x="15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1602"/>
            <p:cNvSpPr>
              <a:spLocks noChangeArrowheads="1"/>
            </p:cNvSpPr>
            <p:nvPr/>
          </p:nvSpPr>
          <p:spPr bwMode="auto">
            <a:xfrm>
              <a:off x="6025184" y="4258751"/>
              <a:ext cx="66675" cy="19050"/>
            </a:xfrm>
            <a:custGeom>
              <a:avLst/>
              <a:gdLst>
                <a:gd name="T0" fmla="*/ 0 w 187"/>
                <a:gd name="T1" fmla="*/ 14 h 54"/>
                <a:gd name="T2" fmla="*/ 0 w 187"/>
                <a:gd name="T3" fmla="*/ 14 h 54"/>
                <a:gd name="T4" fmla="*/ 10 w 187"/>
                <a:gd name="T5" fmla="*/ 53 h 54"/>
                <a:gd name="T6" fmla="*/ 175 w 187"/>
                <a:gd name="T7" fmla="*/ 53 h 54"/>
                <a:gd name="T8" fmla="*/ 186 w 187"/>
                <a:gd name="T9" fmla="*/ 14 h 54"/>
                <a:gd name="T10" fmla="*/ 0 w 187"/>
                <a:gd name="T11" fmla="*/ 1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54">
                  <a:moveTo>
                    <a:pt x="0" y="14"/>
                  </a:moveTo>
                  <a:lnTo>
                    <a:pt x="0" y="14"/>
                  </a:lnTo>
                  <a:cubicBezTo>
                    <a:pt x="10" y="53"/>
                    <a:pt x="10" y="53"/>
                    <a:pt x="10" y="53"/>
                  </a:cubicBezTo>
                  <a:cubicBezTo>
                    <a:pt x="64" y="43"/>
                    <a:pt x="121" y="43"/>
                    <a:pt x="175" y="53"/>
                  </a:cubicBezTo>
                  <a:cubicBezTo>
                    <a:pt x="186" y="14"/>
                    <a:pt x="186" y="14"/>
                    <a:pt x="186" y="14"/>
                  </a:cubicBezTo>
                  <a:cubicBezTo>
                    <a:pt x="125" y="0"/>
                    <a:pt x="60" y="0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4" name="Group 143"/>
          <p:cNvGrpSpPr/>
          <p:nvPr/>
        </p:nvGrpSpPr>
        <p:grpSpPr>
          <a:xfrm>
            <a:off x="1849885" y="2292695"/>
            <a:ext cx="357188" cy="357188"/>
            <a:chOff x="6672835" y="2341404"/>
            <a:chExt cx="357188" cy="357188"/>
          </a:xfrm>
        </p:grpSpPr>
        <p:sp>
          <p:nvSpPr>
            <p:cNvPr id="145" name="Freeform 1603"/>
            <p:cNvSpPr>
              <a:spLocks noChangeArrowheads="1"/>
            </p:cNvSpPr>
            <p:nvPr/>
          </p:nvSpPr>
          <p:spPr bwMode="auto">
            <a:xfrm>
              <a:off x="6680773" y="2349342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1604"/>
            <p:cNvSpPr>
              <a:spLocks noChangeArrowheads="1"/>
            </p:cNvSpPr>
            <p:nvPr/>
          </p:nvSpPr>
          <p:spPr bwMode="auto">
            <a:xfrm>
              <a:off x="6850635" y="2349342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1605"/>
            <p:cNvSpPr>
              <a:spLocks noChangeArrowheads="1"/>
            </p:cNvSpPr>
            <p:nvPr/>
          </p:nvSpPr>
          <p:spPr bwMode="auto">
            <a:xfrm>
              <a:off x="6672835" y="2341404"/>
              <a:ext cx="357188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495 w 992"/>
                <a:gd name="T13" fmla="*/ 944 h 992"/>
                <a:gd name="T14" fmla="*/ 495 w 992"/>
                <a:gd name="T15" fmla="*/ 944 h 992"/>
                <a:gd name="T16" fmla="*/ 47 w 992"/>
                <a:gd name="T17" fmla="*/ 494 h 992"/>
                <a:gd name="T18" fmla="*/ 495 w 992"/>
                <a:gd name="T19" fmla="*/ 47 h 992"/>
                <a:gd name="T20" fmla="*/ 948 w 992"/>
                <a:gd name="T21" fmla="*/ 494 h 992"/>
                <a:gd name="T22" fmla="*/ 495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248" y="944"/>
                    <a:pt x="47" y="744"/>
                    <a:pt x="47" y="494"/>
                  </a:cubicBezTo>
                  <a:cubicBezTo>
                    <a:pt x="47" y="247"/>
                    <a:pt x="248" y="47"/>
                    <a:pt x="495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4"/>
                    <a:pt x="743" y="944"/>
                    <a:pt x="495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1606"/>
            <p:cNvSpPr>
              <a:spLocks noChangeArrowheads="1"/>
            </p:cNvSpPr>
            <p:nvPr/>
          </p:nvSpPr>
          <p:spPr bwMode="auto">
            <a:xfrm>
              <a:off x="6776023" y="2385854"/>
              <a:ext cx="158750" cy="268288"/>
            </a:xfrm>
            <a:custGeom>
              <a:avLst/>
              <a:gdLst>
                <a:gd name="T0" fmla="*/ 185 w 441"/>
                <a:gd name="T1" fmla="*/ 0 h 746"/>
                <a:gd name="T2" fmla="*/ 185 w 441"/>
                <a:gd name="T3" fmla="*/ 322 h 746"/>
                <a:gd name="T4" fmla="*/ 28 w 441"/>
                <a:gd name="T5" fmla="*/ 192 h 746"/>
                <a:gd name="T6" fmla="*/ 0 w 441"/>
                <a:gd name="T7" fmla="*/ 228 h 746"/>
                <a:gd name="T8" fmla="*/ 173 w 441"/>
                <a:gd name="T9" fmla="*/ 372 h 746"/>
                <a:gd name="T10" fmla="*/ 0 w 441"/>
                <a:gd name="T11" fmla="*/ 517 h 746"/>
                <a:gd name="T12" fmla="*/ 28 w 441"/>
                <a:gd name="T13" fmla="*/ 553 h 746"/>
                <a:gd name="T14" fmla="*/ 185 w 441"/>
                <a:gd name="T15" fmla="*/ 423 h 746"/>
                <a:gd name="T16" fmla="*/ 185 w 441"/>
                <a:gd name="T17" fmla="*/ 745 h 746"/>
                <a:gd name="T18" fmla="*/ 440 w 441"/>
                <a:gd name="T19" fmla="*/ 537 h 746"/>
                <a:gd name="T20" fmla="*/ 248 w 441"/>
                <a:gd name="T21" fmla="*/ 372 h 746"/>
                <a:gd name="T22" fmla="*/ 440 w 441"/>
                <a:gd name="T23" fmla="*/ 212 h 746"/>
                <a:gd name="T24" fmla="*/ 185 w 441"/>
                <a:gd name="T25" fmla="*/ 0 h 746"/>
                <a:gd name="T26" fmla="*/ 370 w 441"/>
                <a:gd name="T27" fmla="*/ 537 h 746"/>
                <a:gd name="T28" fmla="*/ 232 w 441"/>
                <a:gd name="T29" fmla="*/ 647 h 746"/>
                <a:gd name="T30" fmla="*/ 232 w 441"/>
                <a:gd name="T31" fmla="*/ 423 h 746"/>
                <a:gd name="T32" fmla="*/ 370 w 441"/>
                <a:gd name="T33" fmla="*/ 537 h 746"/>
                <a:gd name="T34" fmla="*/ 232 w 441"/>
                <a:gd name="T35" fmla="*/ 325 h 746"/>
                <a:gd name="T36" fmla="*/ 232 w 441"/>
                <a:gd name="T37" fmla="*/ 98 h 746"/>
                <a:gd name="T38" fmla="*/ 370 w 441"/>
                <a:gd name="T39" fmla="*/ 212 h 746"/>
                <a:gd name="T40" fmla="*/ 232 w 441"/>
                <a:gd name="T41" fmla="*/ 325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1" h="746">
                  <a:moveTo>
                    <a:pt x="185" y="0"/>
                  </a:moveTo>
                  <a:lnTo>
                    <a:pt x="185" y="322"/>
                  </a:lnTo>
                  <a:lnTo>
                    <a:pt x="28" y="192"/>
                  </a:lnTo>
                  <a:lnTo>
                    <a:pt x="0" y="228"/>
                  </a:lnTo>
                  <a:lnTo>
                    <a:pt x="173" y="372"/>
                  </a:lnTo>
                  <a:lnTo>
                    <a:pt x="0" y="517"/>
                  </a:lnTo>
                  <a:lnTo>
                    <a:pt x="28" y="553"/>
                  </a:lnTo>
                  <a:lnTo>
                    <a:pt x="185" y="423"/>
                  </a:lnTo>
                  <a:lnTo>
                    <a:pt x="185" y="745"/>
                  </a:lnTo>
                  <a:lnTo>
                    <a:pt x="440" y="537"/>
                  </a:lnTo>
                  <a:lnTo>
                    <a:pt x="248" y="372"/>
                  </a:lnTo>
                  <a:lnTo>
                    <a:pt x="440" y="212"/>
                  </a:lnTo>
                  <a:lnTo>
                    <a:pt x="185" y="0"/>
                  </a:lnTo>
                  <a:close/>
                  <a:moveTo>
                    <a:pt x="370" y="537"/>
                  </a:moveTo>
                  <a:lnTo>
                    <a:pt x="232" y="647"/>
                  </a:lnTo>
                  <a:lnTo>
                    <a:pt x="232" y="423"/>
                  </a:lnTo>
                  <a:lnTo>
                    <a:pt x="370" y="537"/>
                  </a:lnTo>
                  <a:close/>
                  <a:moveTo>
                    <a:pt x="232" y="325"/>
                  </a:moveTo>
                  <a:lnTo>
                    <a:pt x="232" y="98"/>
                  </a:lnTo>
                  <a:lnTo>
                    <a:pt x="370" y="212"/>
                  </a:lnTo>
                  <a:lnTo>
                    <a:pt x="232" y="3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9" name="Group 148"/>
          <p:cNvGrpSpPr/>
          <p:nvPr/>
        </p:nvGrpSpPr>
        <p:grpSpPr>
          <a:xfrm>
            <a:off x="1849885" y="3523903"/>
            <a:ext cx="357188" cy="357187"/>
            <a:chOff x="6672835" y="3537305"/>
            <a:chExt cx="357188" cy="357187"/>
          </a:xfrm>
        </p:grpSpPr>
        <p:sp>
          <p:nvSpPr>
            <p:cNvPr id="150" name="Freeform 1607"/>
            <p:cNvSpPr>
              <a:spLocks noChangeArrowheads="1"/>
            </p:cNvSpPr>
            <p:nvPr/>
          </p:nvSpPr>
          <p:spPr bwMode="auto">
            <a:xfrm>
              <a:off x="6680773" y="3545242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1608"/>
            <p:cNvSpPr>
              <a:spLocks noChangeArrowheads="1"/>
            </p:cNvSpPr>
            <p:nvPr/>
          </p:nvSpPr>
          <p:spPr bwMode="auto">
            <a:xfrm>
              <a:off x="6850635" y="3545242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1609"/>
            <p:cNvSpPr>
              <a:spLocks noChangeArrowheads="1"/>
            </p:cNvSpPr>
            <p:nvPr/>
          </p:nvSpPr>
          <p:spPr bwMode="auto">
            <a:xfrm>
              <a:off x="6672835" y="3537305"/>
              <a:ext cx="357188" cy="357187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495 w 992"/>
                <a:gd name="T13" fmla="*/ 944 h 992"/>
                <a:gd name="T14" fmla="*/ 495 w 992"/>
                <a:gd name="T15" fmla="*/ 944 h 992"/>
                <a:gd name="T16" fmla="*/ 47 w 992"/>
                <a:gd name="T17" fmla="*/ 494 h 992"/>
                <a:gd name="T18" fmla="*/ 495 w 992"/>
                <a:gd name="T19" fmla="*/ 47 h 992"/>
                <a:gd name="T20" fmla="*/ 948 w 992"/>
                <a:gd name="T21" fmla="*/ 494 h 992"/>
                <a:gd name="T22" fmla="*/ 495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248" y="944"/>
                    <a:pt x="47" y="744"/>
                    <a:pt x="47" y="494"/>
                  </a:cubicBezTo>
                  <a:cubicBezTo>
                    <a:pt x="47" y="247"/>
                    <a:pt x="248" y="47"/>
                    <a:pt x="495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4"/>
                    <a:pt x="743" y="944"/>
                    <a:pt x="495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1610"/>
            <p:cNvSpPr>
              <a:spLocks noChangeArrowheads="1"/>
            </p:cNvSpPr>
            <p:nvPr/>
          </p:nvSpPr>
          <p:spPr bwMode="auto">
            <a:xfrm>
              <a:off x="6776023" y="3581755"/>
              <a:ext cx="158750" cy="268287"/>
            </a:xfrm>
            <a:custGeom>
              <a:avLst/>
              <a:gdLst>
                <a:gd name="T0" fmla="*/ 185 w 441"/>
                <a:gd name="T1" fmla="*/ 0 h 746"/>
                <a:gd name="T2" fmla="*/ 185 w 441"/>
                <a:gd name="T3" fmla="*/ 322 h 746"/>
                <a:gd name="T4" fmla="*/ 28 w 441"/>
                <a:gd name="T5" fmla="*/ 192 h 746"/>
                <a:gd name="T6" fmla="*/ 0 w 441"/>
                <a:gd name="T7" fmla="*/ 228 h 746"/>
                <a:gd name="T8" fmla="*/ 173 w 441"/>
                <a:gd name="T9" fmla="*/ 372 h 746"/>
                <a:gd name="T10" fmla="*/ 0 w 441"/>
                <a:gd name="T11" fmla="*/ 517 h 746"/>
                <a:gd name="T12" fmla="*/ 28 w 441"/>
                <a:gd name="T13" fmla="*/ 553 h 746"/>
                <a:gd name="T14" fmla="*/ 185 w 441"/>
                <a:gd name="T15" fmla="*/ 423 h 746"/>
                <a:gd name="T16" fmla="*/ 185 w 441"/>
                <a:gd name="T17" fmla="*/ 745 h 746"/>
                <a:gd name="T18" fmla="*/ 440 w 441"/>
                <a:gd name="T19" fmla="*/ 537 h 746"/>
                <a:gd name="T20" fmla="*/ 248 w 441"/>
                <a:gd name="T21" fmla="*/ 372 h 746"/>
                <a:gd name="T22" fmla="*/ 440 w 441"/>
                <a:gd name="T23" fmla="*/ 212 h 746"/>
                <a:gd name="T24" fmla="*/ 185 w 441"/>
                <a:gd name="T25" fmla="*/ 0 h 746"/>
                <a:gd name="T26" fmla="*/ 370 w 441"/>
                <a:gd name="T27" fmla="*/ 537 h 746"/>
                <a:gd name="T28" fmla="*/ 232 w 441"/>
                <a:gd name="T29" fmla="*/ 647 h 746"/>
                <a:gd name="T30" fmla="*/ 232 w 441"/>
                <a:gd name="T31" fmla="*/ 423 h 746"/>
                <a:gd name="T32" fmla="*/ 370 w 441"/>
                <a:gd name="T33" fmla="*/ 537 h 746"/>
                <a:gd name="T34" fmla="*/ 232 w 441"/>
                <a:gd name="T35" fmla="*/ 325 h 746"/>
                <a:gd name="T36" fmla="*/ 232 w 441"/>
                <a:gd name="T37" fmla="*/ 98 h 746"/>
                <a:gd name="T38" fmla="*/ 370 w 441"/>
                <a:gd name="T39" fmla="*/ 212 h 746"/>
                <a:gd name="T40" fmla="*/ 232 w 441"/>
                <a:gd name="T41" fmla="*/ 325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1" h="746">
                  <a:moveTo>
                    <a:pt x="185" y="0"/>
                  </a:moveTo>
                  <a:lnTo>
                    <a:pt x="185" y="322"/>
                  </a:lnTo>
                  <a:lnTo>
                    <a:pt x="28" y="192"/>
                  </a:lnTo>
                  <a:lnTo>
                    <a:pt x="0" y="228"/>
                  </a:lnTo>
                  <a:lnTo>
                    <a:pt x="173" y="372"/>
                  </a:lnTo>
                  <a:lnTo>
                    <a:pt x="0" y="517"/>
                  </a:lnTo>
                  <a:lnTo>
                    <a:pt x="28" y="553"/>
                  </a:lnTo>
                  <a:lnTo>
                    <a:pt x="185" y="423"/>
                  </a:lnTo>
                  <a:lnTo>
                    <a:pt x="185" y="745"/>
                  </a:lnTo>
                  <a:lnTo>
                    <a:pt x="440" y="537"/>
                  </a:lnTo>
                  <a:lnTo>
                    <a:pt x="248" y="372"/>
                  </a:lnTo>
                  <a:lnTo>
                    <a:pt x="440" y="212"/>
                  </a:lnTo>
                  <a:lnTo>
                    <a:pt x="185" y="0"/>
                  </a:lnTo>
                  <a:close/>
                  <a:moveTo>
                    <a:pt x="370" y="537"/>
                  </a:moveTo>
                  <a:lnTo>
                    <a:pt x="232" y="647"/>
                  </a:lnTo>
                  <a:lnTo>
                    <a:pt x="232" y="423"/>
                  </a:lnTo>
                  <a:lnTo>
                    <a:pt x="370" y="537"/>
                  </a:lnTo>
                  <a:close/>
                  <a:moveTo>
                    <a:pt x="232" y="325"/>
                  </a:moveTo>
                  <a:lnTo>
                    <a:pt x="232" y="98"/>
                  </a:lnTo>
                  <a:lnTo>
                    <a:pt x="370" y="212"/>
                  </a:lnTo>
                  <a:lnTo>
                    <a:pt x="232" y="3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4" name="Group 153"/>
          <p:cNvGrpSpPr/>
          <p:nvPr/>
        </p:nvGrpSpPr>
        <p:grpSpPr>
          <a:xfrm>
            <a:off x="1849885" y="1678646"/>
            <a:ext cx="357188" cy="357188"/>
            <a:chOff x="6672835" y="1702605"/>
            <a:chExt cx="357188" cy="357188"/>
          </a:xfrm>
        </p:grpSpPr>
        <p:sp>
          <p:nvSpPr>
            <p:cNvPr id="155" name="Freeform 1611"/>
            <p:cNvSpPr>
              <a:spLocks noChangeArrowheads="1"/>
            </p:cNvSpPr>
            <p:nvPr/>
          </p:nvSpPr>
          <p:spPr bwMode="auto">
            <a:xfrm>
              <a:off x="6680773" y="1710543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1612"/>
            <p:cNvSpPr>
              <a:spLocks noChangeArrowheads="1"/>
            </p:cNvSpPr>
            <p:nvPr/>
          </p:nvSpPr>
          <p:spPr bwMode="auto">
            <a:xfrm>
              <a:off x="6850635" y="1710543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1613"/>
            <p:cNvSpPr>
              <a:spLocks noChangeArrowheads="1"/>
            </p:cNvSpPr>
            <p:nvPr/>
          </p:nvSpPr>
          <p:spPr bwMode="auto">
            <a:xfrm>
              <a:off x="6672835" y="1702605"/>
              <a:ext cx="357188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495 w 992"/>
                <a:gd name="T13" fmla="*/ 944 h 992"/>
                <a:gd name="T14" fmla="*/ 495 w 992"/>
                <a:gd name="T15" fmla="*/ 944 h 992"/>
                <a:gd name="T16" fmla="*/ 47 w 992"/>
                <a:gd name="T17" fmla="*/ 494 h 992"/>
                <a:gd name="T18" fmla="*/ 495 w 992"/>
                <a:gd name="T19" fmla="*/ 47 h 992"/>
                <a:gd name="T20" fmla="*/ 948 w 992"/>
                <a:gd name="T21" fmla="*/ 494 h 992"/>
                <a:gd name="T22" fmla="*/ 495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248" y="944"/>
                    <a:pt x="47" y="744"/>
                    <a:pt x="47" y="494"/>
                  </a:cubicBezTo>
                  <a:cubicBezTo>
                    <a:pt x="47" y="247"/>
                    <a:pt x="248" y="47"/>
                    <a:pt x="495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4"/>
                    <a:pt x="743" y="944"/>
                    <a:pt x="495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1614"/>
            <p:cNvSpPr>
              <a:spLocks noChangeArrowheads="1"/>
            </p:cNvSpPr>
            <p:nvPr/>
          </p:nvSpPr>
          <p:spPr bwMode="auto">
            <a:xfrm>
              <a:off x="6776023" y="1747055"/>
              <a:ext cx="158750" cy="268288"/>
            </a:xfrm>
            <a:custGeom>
              <a:avLst/>
              <a:gdLst>
                <a:gd name="T0" fmla="*/ 185 w 441"/>
                <a:gd name="T1" fmla="*/ 0 h 746"/>
                <a:gd name="T2" fmla="*/ 185 w 441"/>
                <a:gd name="T3" fmla="*/ 322 h 746"/>
                <a:gd name="T4" fmla="*/ 28 w 441"/>
                <a:gd name="T5" fmla="*/ 192 h 746"/>
                <a:gd name="T6" fmla="*/ 0 w 441"/>
                <a:gd name="T7" fmla="*/ 228 h 746"/>
                <a:gd name="T8" fmla="*/ 173 w 441"/>
                <a:gd name="T9" fmla="*/ 372 h 746"/>
                <a:gd name="T10" fmla="*/ 0 w 441"/>
                <a:gd name="T11" fmla="*/ 517 h 746"/>
                <a:gd name="T12" fmla="*/ 28 w 441"/>
                <a:gd name="T13" fmla="*/ 553 h 746"/>
                <a:gd name="T14" fmla="*/ 185 w 441"/>
                <a:gd name="T15" fmla="*/ 423 h 746"/>
                <a:gd name="T16" fmla="*/ 185 w 441"/>
                <a:gd name="T17" fmla="*/ 745 h 746"/>
                <a:gd name="T18" fmla="*/ 440 w 441"/>
                <a:gd name="T19" fmla="*/ 537 h 746"/>
                <a:gd name="T20" fmla="*/ 248 w 441"/>
                <a:gd name="T21" fmla="*/ 372 h 746"/>
                <a:gd name="T22" fmla="*/ 440 w 441"/>
                <a:gd name="T23" fmla="*/ 212 h 746"/>
                <a:gd name="T24" fmla="*/ 185 w 441"/>
                <a:gd name="T25" fmla="*/ 0 h 746"/>
                <a:gd name="T26" fmla="*/ 370 w 441"/>
                <a:gd name="T27" fmla="*/ 537 h 746"/>
                <a:gd name="T28" fmla="*/ 232 w 441"/>
                <a:gd name="T29" fmla="*/ 647 h 746"/>
                <a:gd name="T30" fmla="*/ 232 w 441"/>
                <a:gd name="T31" fmla="*/ 423 h 746"/>
                <a:gd name="T32" fmla="*/ 370 w 441"/>
                <a:gd name="T33" fmla="*/ 537 h 746"/>
                <a:gd name="T34" fmla="*/ 232 w 441"/>
                <a:gd name="T35" fmla="*/ 325 h 746"/>
                <a:gd name="T36" fmla="*/ 232 w 441"/>
                <a:gd name="T37" fmla="*/ 98 h 746"/>
                <a:gd name="T38" fmla="*/ 370 w 441"/>
                <a:gd name="T39" fmla="*/ 212 h 746"/>
                <a:gd name="T40" fmla="*/ 232 w 441"/>
                <a:gd name="T41" fmla="*/ 325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1" h="746">
                  <a:moveTo>
                    <a:pt x="185" y="0"/>
                  </a:moveTo>
                  <a:lnTo>
                    <a:pt x="185" y="322"/>
                  </a:lnTo>
                  <a:lnTo>
                    <a:pt x="28" y="192"/>
                  </a:lnTo>
                  <a:lnTo>
                    <a:pt x="0" y="228"/>
                  </a:lnTo>
                  <a:lnTo>
                    <a:pt x="173" y="372"/>
                  </a:lnTo>
                  <a:lnTo>
                    <a:pt x="0" y="517"/>
                  </a:lnTo>
                  <a:lnTo>
                    <a:pt x="28" y="553"/>
                  </a:lnTo>
                  <a:lnTo>
                    <a:pt x="185" y="423"/>
                  </a:lnTo>
                  <a:lnTo>
                    <a:pt x="185" y="745"/>
                  </a:lnTo>
                  <a:lnTo>
                    <a:pt x="440" y="537"/>
                  </a:lnTo>
                  <a:lnTo>
                    <a:pt x="248" y="372"/>
                  </a:lnTo>
                  <a:lnTo>
                    <a:pt x="440" y="212"/>
                  </a:lnTo>
                  <a:lnTo>
                    <a:pt x="185" y="0"/>
                  </a:lnTo>
                  <a:close/>
                  <a:moveTo>
                    <a:pt x="370" y="537"/>
                  </a:moveTo>
                  <a:lnTo>
                    <a:pt x="232" y="647"/>
                  </a:lnTo>
                  <a:lnTo>
                    <a:pt x="232" y="423"/>
                  </a:lnTo>
                  <a:lnTo>
                    <a:pt x="370" y="537"/>
                  </a:lnTo>
                  <a:close/>
                  <a:moveTo>
                    <a:pt x="232" y="325"/>
                  </a:moveTo>
                  <a:lnTo>
                    <a:pt x="232" y="98"/>
                  </a:lnTo>
                  <a:lnTo>
                    <a:pt x="370" y="212"/>
                  </a:lnTo>
                  <a:lnTo>
                    <a:pt x="232" y="3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1781623" y="4060295"/>
            <a:ext cx="493712" cy="493712"/>
            <a:chOff x="6603547" y="4068251"/>
            <a:chExt cx="493712" cy="493712"/>
          </a:xfrm>
        </p:grpSpPr>
        <p:sp>
          <p:nvSpPr>
            <p:cNvPr id="160" name="Freeform 1615"/>
            <p:cNvSpPr>
              <a:spLocks noChangeArrowheads="1"/>
            </p:cNvSpPr>
            <p:nvPr/>
          </p:nvSpPr>
          <p:spPr bwMode="auto">
            <a:xfrm>
              <a:off x="6603547" y="406825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1616"/>
            <p:cNvSpPr>
              <a:spLocks noChangeArrowheads="1"/>
            </p:cNvSpPr>
            <p:nvPr/>
          </p:nvSpPr>
          <p:spPr bwMode="auto">
            <a:xfrm>
              <a:off x="6603547" y="406825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1617"/>
            <p:cNvSpPr>
              <a:spLocks noChangeArrowheads="1"/>
            </p:cNvSpPr>
            <p:nvPr/>
          </p:nvSpPr>
          <p:spPr bwMode="auto">
            <a:xfrm>
              <a:off x="6736897" y="4200013"/>
              <a:ext cx="360362" cy="361950"/>
            </a:xfrm>
            <a:custGeom>
              <a:avLst/>
              <a:gdLst>
                <a:gd name="T0" fmla="*/ 636 w 1001"/>
                <a:gd name="T1" fmla="*/ 0 h 1005"/>
                <a:gd name="T2" fmla="*/ 636 w 1001"/>
                <a:gd name="T3" fmla="*/ 0 h 1005"/>
                <a:gd name="T4" fmla="*/ 621 w 1001"/>
                <a:gd name="T5" fmla="*/ 18 h 1005"/>
                <a:gd name="T6" fmla="*/ 746 w 1001"/>
                <a:gd name="T7" fmla="*/ 318 h 1005"/>
                <a:gd name="T8" fmla="*/ 314 w 1001"/>
                <a:gd name="T9" fmla="*/ 750 h 1005"/>
                <a:gd name="T10" fmla="*/ 10 w 1001"/>
                <a:gd name="T11" fmla="*/ 625 h 1005"/>
                <a:gd name="T12" fmla="*/ 0 w 1001"/>
                <a:gd name="T13" fmla="*/ 640 h 1005"/>
                <a:gd name="T14" fmla="*/ 368 w 1001"/>
                <a:gd name="T15" fmla="*/ 1004 h 1005"/>
                <a:gd name="T16" fmla="*/ 1000 w 1001"/>
                <a:gd name="T17" fmla="*/ 1004 h 1005"/>
                <a:gd name="T18" fmla="*/ 1000 w 1001"/>
                <a:gd name="T19" fmla="*/ 368 h 1005"/>
                <a:gd name="T20" fmla="*/ 636 w 1001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1" h="1005">
                  <a:moveTo>
                    <a:pt x="636" y="0"/>
                  </a:moveTo>
                  <a:lnTo>
                    <a:pt x="636" y="0"/>
                  </a:lnTo>
                  <a:cubicBezTo>
                    <a:pt x="621" y="18"/>
                    <a:pt x="621" y="18"/>
                    <a:pt x="621" y="18"/>
                  </a:cubicBezTo>
                  <a:cubicBezTo>
                    <a:pt x="696" y="93"/>
                    <a:pt x="746" y="200"/>
                    <a:pt x="746" y="318"/>
                  </a:cubicBezTo>
                  <a:cubicBezTo>
                    <a:pt x="746" y="557"/>
                    <a:pt x="553" y="750"/>
                    <a:pt x="314" y="750"/>
                  </a:cubicBezTo>
                  <a:cubicBezTo>
                    <a:pt x="196" y="750"/>
                    <a:pt x="89" y="700"/>
                    <a:pt x="10" y="625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368" y="1004"/>
                    <a:pt x="368" y="1004"/>
                    <a:pt x="368" y="1004"/>
                  </a:cubicBezTo>
                  <a:cubicBezTo>
                    <a:pt x="1000" y="1004"/>
                    <a:pt x="1000" y="1004"/>
                    <a:pt x="1000" y="1004"/>
                  </a:cubicBezTo>
                  <a:cubicBezTo>
                    <a:pt x="1000" y="368"/>
                    <a:pt x="1000" y="368"/>
                    <a:pt x="1000" y="368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1618"/>
            <p:cNvSpPr>
              <a:spLocks noChangeArrowheads="1"/>
            </p:cNvSpPr>
            <p:nvPr/>
          </p:nvSpPr>
          <p:spPr bwMode="auto">
            <a:xfrm>
              <a:off x="6695622" y="4160326"/>
              <a:ext cx="309562" cy="309562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8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8" y="0"/>
                    <a:pt x="861" y="193"/>
                    <a:pt x="861" y="4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1619"/>
            <p:cNvSpPr>
              <a:spLocks noChangeArrowheads="1"/>
            </p:cNvSpPr>
            <p:nvPr/>
          </p:nvSpPr>
          <p:spPr bwMode="auto">
            <a:xfrm>
              <a:off x="6687684" y="4152388"/>
              <a:ext cx="323850" cy="325438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43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43" y="679"/>
                    <a:pt x="43" y="450"/>
                  </a:cubicBezTo>
                  <a:cubicBezTo>
                    <a:pt x="43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9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1620"/>
            <p:cNvSpPr>
              <a:spLocks noChangeArrowheads="1"/>
            </p:cNvSpPr>
            <p:nvPr/>
          </p:nvSpPr>
          <p:spPr bwMode="auto">
            <a:xfrm>
              <a:off x="6782934" y="4193663"/>
              <a:ext cx="144463" cy="244475"/>
            </a:xfrm>
            <a:custGeom>
              <a:avLst/>
              <a:gdLst>
                <a:gd name="T0" fmla="*/ 168 w 401"/>
                <a:gd name="T1" fmla="*/ 0 h 680"/>
                <a:gd name="T2" fmla="*/ 168 w 401"/>
                <a:gd name="T3" fmla="*/ 293 h 680"/>
                <a:gd name="T4" fmla="*/ 25 w 401"/>
                <a:gd name="T5" fmla="*/ 175 h 680"/>
                <a:gd name="T6" fmla="*/ 0 w 401"/>
                <a:gd name="T7" fmla="*/ 207 h 680"/>
                <a:gd name="T8" fmla="*/ 157 w 401"/>
                <a:gd name="T9" fmla="*/ 340 h 680"/>
                <a:gd name="T10" fmla="*/ 0 w 401"/>
                <a:gd name="T11" fmla="*/ 472 h 680"/>
                <a:gd name="T12" fmla="*/ 25 w 401"/>
                <a:gd name="T13" fmla="*/ 504 h 680"/>
                <a:gd name="T14" fmla="*/ 168 w 401"/>
                <a:gd name="T15" fmla="*/ 386 h 680"/>
                <a:gd name="T16" fmla="*/ 168 w 401"/>
                <a:gd name="T17" fmla="*/ 679 h 680"/>
                <a:gd name="T18" fmla="*/ 400 w 401"/>
                <a:gd name="T19" fmla="*/ 490 h 680"/>
                <a:gd name="T20" fmla="*/ 225 w 401"/>
                <a:gd name="T21" fmla="*/ 340 h 680"/>
                <a:gd name="T22" fmla="*/ 400 w 401"/>
                <a:gd name="T23" fmla="*/ 193 h 680"/>
                <a:gd name="T24" fmla="*/ 168 w 401"/>
                <a:gd name="T25" fmla="*/ 0 h 680"/>
                <a:gd name="T26" fmla="*/ 336 w 401"/>
                <a:gd name="T27" fmla="*/ 490 h 680"/>
                <a:gd name="T28" fmla="*/ 210 w 401"/>
                <a:gd name="T29" fmla="*/ 590 h 680"/>
                <a:gd name="T30" fmla="*/ 210 w 401"/>
                <a:gd name="T31" fmla="*/ 386 h 680"/>
                <a:gd name="T32" fmla="*/ 336 w 401"/>
                <a:gd name="T33" fmla="*/ 490 h 680"/>
                <a:gd name="T34" fmla="*/ 210 w 401"/>
                <a:gd name="T35" fmla="*/ 297 h 680"/>
                <a:gd name="T36" fmla="*/ 210 w 401"/>
                <a:gd name="T37" fmla="*/ 89 h 680"/>
                <a:gd name="T38" fmla="*/ 336 w 401"/>
                <a:gd name="T39" fmla="*/ 193 h 680"/>
                <a:gd name="T40" fmla="*/ 210 w 401"/>
                <a:gd name="T41" fmla="*/ 297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1" h="680">
                  <a:moveTo>
                    <a:pt x="168" y="0"/>
                  </a:moveTo>
                  <a:lnTo>
                    <a:pt x="168" y="293"/>
                  </a:lnTo>
                  <a:lnTo>
                    <a:pt x="25" y="175"/>
                  </a:lnTo>
                  <a:lnTo>
                    <a:pt x="0" y="207"/>
                  </a:lnTo>
                  <a:lnTo>
                    <a:pt x="157" y="340"/>
                  </a:lnTo>
                  <a:lnTo>
                    <a:pt x="0" y="472"/>
                  </a:lnTo>
                  <a:lnTo>
                    <a:pt x="25" y="504"/>
                  </a:lnTo>
                  <a:lnTo>
                    <a:pt x="168" y="386"/>
                  </a:lnTo>
                  <a:lnTo>
                    <a:pt x="168" y="679"/>
                  </a:lnTo>
                  <a:lnTo>
                    <a:pt x="400" y="490"/>
                  </a:lnTo>
                  <a:lnTo>
                    <a:pt x="225" y="340"/>
                  </a:lnTo>
                  <a:lnTo>
                    <a:pt x="400" y="193"/>
                  </a:lnTo>
                  <a:lnTo>
                    <a:pt x="168" y="0"/>
                  </a:lnTo>
                  <a:close/>
                  <a:moveTo>
                    <a:pt x="336" y="490"/>
                  </a:moveTo>
                  <a:lnTo>
                    <a:pt x="210" y="590"/>
                  </a:lnTo>
                  <a:lnTo>
                    <a:pt x="210" y="386"/>
                  </a:lnTo>
                  <a:lnTo>
                    <a:pt x="336" y="490"/>
                  </a:lnTo>
                  <a:close/>
                  <a:moveTo>
                    <a:pt x="210" y="297"/>
                  </a:moveTo>
                  <a:lnTo>
                    <a:pt x="210" y="89"/>
                  </a:lnTo>
                  <a:lnTo>
                    <a:pt x="336" y="193"/>
                  </a:lnTo>
                  <a:lnTo>
                    <a:pt x="210" y="2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6" name="Group 165"/>
          <p:cNvGrpSpPr/>
          <p:nvPr/>
        </p:nvGrpSpPr>
        <p:grpSpPr>
          <a:xfrm>
            <a:off x="1849885" y="2906737"/>
            <a:ext cx="357188" cy="357187"/>
            <a:chOff x="6672835" y="2948391"/>
            <a:chExt cx="357188" cy="357187"/>
          </a:xfrm>
        </p:grpSpPr>
        <p:sp>
          <p:nvSpPr>
            <p:cNvPr id="167" name="Freeform 1621"/>
            <p:cNvSpPr>
              <a:spLocks noChangeArrowheads="1"/>
            </p:cNvSpPr>
            <p:nvPr/>
          </p:nvSpPr>
          <p:spPr bwMode="auto">
            <a:xfrm>
              <a:off x="6680773" y="2956328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1 w 948"/>
                <a:gd name="T5" fmla="*/ 943 h 944"/>
                <a:gd name="T6" fmla="*/ 0 w 948"/>
                <a:gd name="T7" fmla="*/ 470 h 944"/>
                <a:gd name="T8" fmla="*/ 471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1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1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1622"/>
            <p:cNvSpPr>
              <a:spLocks noChangeArrowheads="1"/>
            </p:cNvSpPr>
            <p:nvPr/>
          </p:nvSpPr>
          <p:spPr bwMode="auto">
            <a:xfrm>
              <a:off x="6850635" y="2956328"/>
              <a:ext cx="171450" cy="339725"/>
            </a:xfrm>
            <a:custGeom>
              <a:avLst/>
              <a:gdLst>
                <a:gd name="T0" fmla="*/ 0 w 477"/>
                <a:gd name="T1" fmla="*/ 0 h 944"/>
                <a:gd name="T2" fmla="*/ 0 w 477"/>
                <a:gd name="T3" fmla="*/ 0 h 944"/>
                <a:gd name="T4" fmla="*/ 0 w 477"/>
                <a:gd name="T5" fmla="*/ 943 h 944"/>
                <a:gd name="T6" fmla="*/ 476 w 477"/>
                <a:gd name="T7" fmla="*/ 470 h 944"/>
                <a:gd name="T8" fmla="*/ 0 w 477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4" y="943"/>
                    <a:pt x="476" y="732"/>
                    <a:pt x="476" y="470"/>
                  </a:cubicBezTo>
                  <a:cubicBezTo>
                    <a:pt x="476" y="211"/>
                    <a:pt x="26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1623"/>
            <p:cNvSpPr>
              <a:spLocks noChangeArrowheads="1"/>
            </p:cNvSpPr>
            <p:nvPr/>
          </p:nvSpPr>
          <p:spPr bwMode="auto">
            <a:xfrm>
              <a:off x="6672835" y="2948391"/>
              <a:ext cx="357188" cy="357187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495 w 992"/>
                <a:gd name="T13" fmla="*/ 944 h 992"/>
                <a:gd name="T14" fmla="*/ 495 w 992"/>
                <a:gd name="T15" fmla="*/ 944 h 992"/>
                <a:gd name="T16" fmla="*/ 47 w 992"/>
                <a:gd name="T17" fmla="*/ 494 h 992"/>
                <a:gd name="T18" fmla="*/ 495 w 992"/>
                <a:gd name="T19" fmla="*/ 47 h 992"/>
                <a:gd name="T20" fmla="*/ 948 w 992"/>
                <a:gd name="T21" fmla="*/ 494 h 992"/>
                <a:gd name="T22" fmla="*/ 495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248" y="944"/>
                    <a:pt x="47" y="744"/>
                    <a:pt x="47" y="494"/>
                  </a:cubicBezTo>
                  <a:cubicBezTo>
                    <a:pt x="47" y="247"/>
                    <a:pt x="248" y="47"/>
                    <a:pt x="495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4"/>
                    <a:pt x="743" y="944"/>
                    <a:pt x="495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1624"/>
            <p:cNvSpPr>
              <a:spLocks noChangeArrowheads="1"/>
            </p:cNvSpPr>
            <p:nvPr/>
          </p:nvSpPr>
          <p:spPr bwMode="auto">
            <a:xfrm>
              <a:off x="6776023" y="2992841"/>
              <a:ext cx="158750" cy="268287"/>
            </a:xfrm>
            <a:custGeom>
              <a:avLst/>
              <a:gdLst>
                <a:gd name="T0" fmla="*/ 185 w 441"/>
                <a:gd name="T1" fmla="*/ 0 h 746"/>
                <a:gd name="T2" fmla="*/ 185 w 441"/>
                <a:gd name="T3" fmla="*/ 322 h 746"/>
                <a:gd name="T4" fmla="*/ 28 w 441"/>
                <a:gd name="T5" fmla="*/ 192 h 746"/>
                <a:gd name="T6" fmla="*/ 0 w 441"/>
                <a:gd name="T7" fmla="*/ 228 h 746"/>
                <a:gd name="T8" fmla="*/ 173 w 441"/>
                <a:gd name="T9" fmla="*/ 372 h 746"/>
                <a:gd name="T10" fmla="*/ 0 w 441"/>
                <a:gd name="T11" fmla="*/ 517 h 746"/>
                <a:gd name="T12" fmla="*/ 28 w 441"/>
                <a:gd name="T13" fmla="*/ 553 h 746"/>
                <a:gd name="T14" fmla="*/ 185 w 441"/>
                <a:gd name="T15" fmla="*/ 423 h 746"/>
                <a:gd name="T16" fmla="*/ 185 w 441"/>
                <a:gd name="T17" fmla="*/ 745 h 746"/>
                <a:gd name="T18" fmla="*/ 440 w 441"/>
                <a:gd name="T19" fmla="*/ 537 h 746"/>
                <a:gd name="T20" fmla="*/ 248 w 441"/>
                <a:gd name="T21" fmla="*/ 372 h 746"/>
                <a:gd name="T22" fmla="*/ 440 w 441"/>
                <a:gd name="T23" fmla="*/ 212 h 746"/>
                <a:gd name="T24" fmla="*/ 185 w 441"/>
                <a:gd name="T25" fmla="*/ 0 h 746"/>
                <a:gd name="T26" fmla="*/ 370 w 441"/>
                <a:gd name="T27" fmla="*/ 537 h 746"/>
                <a:gd name="T28" fmla="*/ 232 w 441"/>
                <a:gd name="T29" fmla="*/ 647 h 746"/>
                <a:gd name="T30" fmla="*/ 232 w 441"/>
                <a:gd name="T31" fmla="*/ 423 h 746"/>
                <a:gd name="T32" fmla="*/ 370 w 441"/>
                <a:gd name="T33" fmla="*/ 537 h 746"/>
                <a:gd name="T34" fmla="*/ 232 w 441"/>
                <a:gd name="T35" fmla="*/ 325 h 746"/>
                <a:gd name="T36" fmla="*/ 232 w 441"/>
                <a:gd name="T37" fmla="*/ 98 h 746"/>
                <a:gd name="T38" fmla="*/ 370 w 441"/>
                <a:gd name="T39" fmla="*/ 212 h 746"/>
                <a:gd name="T40" fmla="*/ 232 w 441"/>
                <a:gd name="T41" fmla="*/ 325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1" h="746">
                  <a:moveTo>
                    <a:pt x="185" y="0"/>
                  </a:moveTo>
                  <a:lnTo>
                    <a:pt x="185" y="322"/>
                  </a:lnTo>
                  <a:lnTo>
                    <a:pt x="28" y="192"/>
                  </a:lnTo>
                  <a:lnTo>
                    <a:pt x="0" y="228"/>
                  </a:lnTo>
                  <a:lnTo>
                    <a:pt x="173" y="372"/>
                  </a:lnTo>
                  <a:lnTo>
                    <a:pt x="0" y="517"/>
                  </a:lnTo>
                  <a:lnTo>
                    <a:pt x="28" y="553"/>
                  </a:lnTo>
                  <a:lnTo>
                    <a:pt x="185" y="423"/>
                  </a:lnTo>
                  <a:lnTo>
                    <a:pt x="185" y="745"/>
                  </a:lnTo>
                  <a:lnTo>
                    <a:pt x="440" y="537"/>
                  </a:lnTo>
                  <a:lnTo>
                    <a:pt x="248" y="372"/>
                  </a:lnTo>
                  <a:lnTo>
                    <a:pt x="440" y="212"/>
                  </a:lnTo>
                  <a:lnTo>
                    <a:pt x="185" y="0"/>
                  </a:lnTo>
                  <a:close/>
                  <a:moveTo>
                    <a:pt x="370" y="537"/>
                  </a:moveTo>
                  <a:lnTo>
                    <a:pt x="232" y="647"/>
                  </a:lnTo>
                  <a:lnTo>
                    <a:pt x="232" y="423"/>
                  </a:lnTo>
                  <a:lnTo>
                    <a:pt x="370" y="537"/>
                  </a:lnTo>
                  <a:close/>
                  <a:moveTo>
                    <a:pt x="232" y="325"/>
                  </a:moveTo>
                  <a:lnTo>
                    <a:pt x="232" y="98"/>
                  </a:lnTo>
                  <a:lnTo>
                    <a:pt x="370" y="212"/>
                  </a:lnTo>
                  <a:lnTo>
                    <a:pt x="232" y="3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2692306" y="1647690"/>
            <a:ext cx="311150" cy="419100"/>
            <a:chOff x="8268518" y="1641474"/>
            <a:chExt cx="311150" cy="419100"/>
          </a:xfrm>
        </p:grpSpPr>
        <p:sp>
          <p:nvSpPr>
            <p:cNvPr id="172" name="Freeform 1039"/>
            <p:cNvSpPr>
              <a:spLocks noChangeArrowheads="1"/>
            </p:cNvSpPr>
            <p:nvPr/>
          </p:nvSpPr>
          <p:spPr bwMode="auto">
            <a:xfrm>
              <a:off x="8354243" y="1708149"/>
              <a:ext cx="139700" cy="185738"/>
            </a:xfrm>
            <a:custGeom>
              <a:avLst/>
              <a:gdLst>
                <a:gd name="T0" fmla="*/ 351 w 388"/>
                <a:gd name="T1" fmla="*/ 0 h 517"/>
                <a:gd name="T2" fmla="*/ 351 w 388"/>
                <a:gd name="T3" fmla="*/ 0 h 517"/>
                <a:gd name="T4" fmla="*/ 41 w 388"/>
                <a:gd name="T5" fmla="*/ 0 h 517"/>
                <a:gd name="T6" fmla="*/ 0 w 388"/>
                <a:gd name="T7" fmla="*/ 195 h 517"/>
                <a:gd name="T8" fmla="*/ 151 w 388"/>
                <a:gd name="T9" fmla="*/ 516 h 517"/>
                <a:gd name="T10" fmla="*/ 237 w 388"/>
                <a:gd name="T11" fmla="*/ 516 h 517"/>
                <a:gd name="T12" fmla="*/ 387 w 388"/>
                <a:gd name="T13" fmla="*/ 195 h 517"/>
                <a:gd name="T14" fmla="*/ 351 w 388"/>
                <a:gd name="T1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8" h="517">
                  <a:moveTo>
                    <a:pt x="351" y="0"/>
                  </a:moveTo>
                  <a:lnTo>
                    <a:pt x="351" y="0"/>
                  </a:lnTo>
                  <a:cubicBezTo>
                    <a:pt x="41" y="0"/>
                    <a:pt x="41" y="0"/>
                    <a:pt x="41" y="0"/>
                  </a:cubicBezTo>
                  <a:cubicBezTo>
                    <a:pt x="17" y="57"/>
                    <a:pt x="0" y="126"/>
                    <a:pt x="0" y="195"/>
                  </a:cubicBezTo>
                  <a:cubicBezTo>
                    <a:pt x="0" y="349"/>
                    <a:pt x="66" y="483"/>
                    <a:pt x="151" y="516"/>
                  </a:cubicBezTo>
                  <a:cubicBezTo>
                    <a:pt x="237" y="516"/>
                    <a:pt x="237" y="516"/>
                    <a:pt x="237" y="516"/>
                  </a:cubicBezTo>
                  <a:cubicBezTo>
                    <a:pt x="322" y="483"/>
                    <a:pt x="387" y="349"/>
                    <a:pt x="387" y="195"/>
                  </a:cubicBezTo>
                  <a:cubicBezTo>
                    <a:pt x="387" y="126"/>
                    <a:pt x="375" y="57"/>
                    <a:pt x="3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1040"/>
            <p:cNvSpPr>
              <a:spLocks noChangeArrowheads="1"/>
            </p:cNvSpPr>
            <p:nvPr/>
          </p:nvSpPr>
          <p:spPr bwMode="auto">
            <a:xfrm>
              <a:off x="8481243" y="1800224"/>
              <a:ext cx="11113" cy="42863"/>
            </a:xfrm>
            <a:custGeom>
              <a:avLst/>
              <a:gdLst>
                <a:gd name="T0" fmla="*/ 28 w 29"/>
                <a:gd name="T1" fmla="*/ 0 h 119"/>
                <a:gd name="T2" fmla="*/ 28 w 29"/>
                <a:gd name="T3" fmla="*/ 0 h 119"/>
                <a:gd name="T4" fmla="*/ 0 w 29"/>
                <a:gd name="T5" fmla="*/ 118 h 119"/>
                <a:gd name="T6" fmla="*/ 0 w 29"/>
                <a:gd name="T7" fmla="*/ 118 h 119"/>
                <a:gd name="T8" fmla="*/ 28 w 29"/>
                <a:gd name="T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19">
                  <a:moveTo>
                    <a:pt x="28" y="0"/>
                  </a:moveTo>
                  <a:lnTo>
                    <a:pt x="28" y="0"/>
                  </a:lnTo>
                  <a:cubicBezTo>
                    <a:pt x="24" y="41"/>
                    <a:pt x="16" y="81"/>
                    <a:pt x="0" y="118"/>
                  </a:cubicBezTo>
                  <a:lnTo>
                    <a:pt x="0" y="118"/>
                  </a:lnTo>
                  <a:cubicBezTo>
                    <a:pt x="16" y="81"/>
                    <a:pt x="24" y="41"/>
                    <a:pt x="2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1041"/>
            <p:cNvSpPr>
              <a:spLocks noChangeArrowheads="1"/>
            </p:cNvSpPr>
            <p:nvPr/>
          </p:nvSpPr>
          <p:spPr bwMode="auto">
            <a:xfrm>
              <a:off x="8424093" y="1711324"/>
              <a:ext cx="69850" cy="131763"/>
            </a:xfrm>
            <a:custGeom>
              <a:avLst/>
              <a:gdLst>
                <a:gd name="T0" fmla="*/ 0 w 192"/>
                <a:gd name="T1" fmla="*/ 0 h 366"/>
                <a:gd name="T2" fmla="*/ 0 w 192"/>
                <a:gd name="T3" fmla="*/ 0 h 366"/>
                <a:gd name="T4" fmla="*/ 0 w 192"/>
                <a:gd name="T5" fmla="*/ 0 h 366"/>
                <a:gd name="T6" fmla="*/ 0 w 192"/>
                <a:gd name="T7" fmla="*/ 365 h 366"/>
                <a:gd name="T8" fmla="*/ 0 w 192"/>
                <a:gd name="T9" fmla="*/ 365 h 366"/>
                <a:gd name="T10" fmla="*/ 159 w 192"/>
                <a:gd name="T11" fmla="*/ 365 h 366"/>
                <a:gd name="T12" fmla="*/ 187 w 192"/>
                <a:gd name="T13" fmla="*/ 247 h 366"/>
                <a:gd name="T14" fmla="*/ 191 w 192"/>
                <a:gd name="T15" fmla="*/ 186 h 366"/>
                <a:gd name="T16" fmla="*/ 191 w 192"/>
                <a:gd name="T17" fmla="*/ 150 h 366"/>
                <a:gd name="T18" fmla="*/ 183 w 192"/>
                <a:gd name="T19" fmla="*/ 142 h 366"/>
                <a:gd name="T20" fmla="*/ 0 w 192"/>
                <a:gd name="T21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2" h="3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65"/>
                    <a:pt x="0" y="365"/>
                    <a:pt x="0" y="365"/>
                  </a:cubicBezTo>
                  <a:lnTo>
                    <a:pt x="0" y="365"/>
                  </a:lnTo>
                  <a:cubicBezTo>
                    <a:pt x="159" y="365"/>
                    <a:pt x="159" y="365"/>
                    <a:pt x="159" y="365"/>
                  </a:cubicBezTo>
                  <a:cubicBezTo>
                    <a:pt x="175" y="328"/>
                    <a:pt x="183" y="288"/>
                    <a:pt x="187" y="247"/>
                  </a:cubicBezTo>
                  <a:cubicBezTo>
                    <a:pt x="191" y="227"/>
                    <a:pt x="191" y="207"/>
                    <a:pt x="191" y="186"/>
                  </a:cubicBezTo>
                  <a:cubicBezTo>
                    <a:pt x="191" y="174"/>
                    <a:pt x="191" y="162"/>
                    <a:pt x="191" y="150"/>
                  </a:cubicBezTo>
                  <a:cubicBezTo>
                    <a:pt x="187" y="146"/>
                    <a:pt x="187" y="146"/>
                    <a:pt x="183" y="142"/>
                  </a:cubicBezTo>
                  <a:cubicBezTo>
                    <a:pt x="155" y="117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1042"/>
            <p:cNvSpPr>
              <a:spLocks noChangeArrowheads="1"/>
            </p:cNvSpPr>
            <p:nvPr/>
          </p:nvSpPr>
          <p:spPr bwMode="auto">
            <a:xfrm>
              <a:off x="8306618" y="1641474"/>
              <a:ext cx="233363" cy="269875"/>
            </a:xfrm>
            <a:custGeom>
              <a:avLst/>
              <a:gdLst>
                <a:gd name="T0" fmla="*/ 326 w 649"/>
                <a:gd name="T1" fmla="*/ 195 h 751"/>
                <a:gd name="T2" fmla="*/ 326 w 649"/>
                <a:gd name="T3" fmla="*/ 195 h 751"/>
                <a:gd name="T4" fmla="*/ 143 w 649"/>
                <a:gd name="T5" fmla="*/ 337 h 751"/>
                <a:gd name="T6" fmla="*/ 110 w 649"/>
                <a:gd name="T7" fmla="*/ 495 h 751"/>
                <a:gd name="T8" fmla="*/ 134 w 649"/>
                <a:gd name="T9" fmla="*/ 612 h 751"/>
                <a:gd name="T10" fmla="*/ 171 w 649"/>
                <a:gd name="T11" fmla="*/ 750 h 751"/>
                <a:gd name="T12" fmla="*/ 20 w 649"/>
                <a:gd name="T13" fmla="*/ 474 h 751"/>
                <a:gd name="T14" fmla="*/ 171 w 649"/>
                <a:gd name="T15" fmla="*/ 45 h 751"/>
                <a:gd name="T16" fmla="*/ 326 w 649"/>
                <a:gd name="T17" fmla="*/ 32 h 751"/>
                <a:gd name="T18" fmla="*/ 477 w 649"/>
                <a:gd name="T19" fmla="*/ 45 h 751"/>
                <a:gd name="T20" fmla="*/ 628 w 649"/>
                <a:gd name="T21" fmla="*/ 474 h 751"/>
                <a:gd name="T22" fmla="*/ 477 w 649"/>
                <a:gd name="T23" fmla="*/ 750 h 751"/>
                <a:gd name="T24" fmla="*/ 481 w 649"/>
                <a:gd name="T25" fmla="*/ 616 h 751"/>
                <a:gd name="T26" fmla="*/ 542 w 649"/>
                <a:gd name="T27" fmla="*/ 491 h 751"/>
                <a:gd name="T28" fmla="*/ 509 w 649"/>
                <a:gd name="T29" fmla="*/ 337 h 751"/>
                <a:gd name="T30" fmla="*/ 326 w 649"/>
                <a:gd name="T31" fmla="*/ 195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9" h="751">
                  <a:moveTo>
                    <a:pt x="326" y="195"/>
                  </a:moveTo>
                  <a:lnTo>
                    <a:pt x="326" y="195"/>
                  </a:lnTo>
                  <a:cubicBezTo>
                    <a:pt x="326" y="195"/>
                    <a:pt x="167" y="312"/>
                    <a:pt x="143" y="337"/>
                  </a:cubicBezTo>
                  <a:cubicBezTo>
                    <a:pt x="114" y="361"/>
                    <a:pt x="110" y="418"/>
                    <a:pt x="110" y="495"/>
                  </a:cubicBezTo>
                  <a:cubicBezTo>
                    <a:pt x="110" y="572"/>
                    <a:pt x="134" y="612"/>
                    <a:pt x="134" y="612"/>
                  </a:cubicBezTo>
                  <a:cubicBezTo>
                    <a:pt x="171" y="750"/>
                    <a:pt x="171" y="750"/>
                    <a:pt x="171" y="750"/>
                  </a:cubicBezTo>
                  <a:cubicBezTo>
                    <a:pt x="171" y="750"/>
                    <a:pt x="41" y="714"/>
                    <a:pt x="20" y="474"/>
                  </a:cubicBezTo>
                  <a:cubicBezTo>
                    <a:pt x="0" y="239"/>
                    <a:pt x="90" y="93"/>
                    <a:pt x="171" y="45"/>
                  </a:cubicBezTo>
                  <a:cubicBezTo>
                    <a:pt x="257" y="0"/>
                    <a:pt x="326" y="32"/>
                    <a:pt x="326" y="32"/>
                  </a:cubicBezTo>
                  <a:cubicBezTo>
                    <a:pt x="326" y="32"/>
                    <a:pt x="395" y="0"/>
                    <a:pt x="477" y="45"/>
                  </a:cubicBezTo>
                  <a:cubicBezTo>
                    <a:pt x="558" y="93"/>
                    <a:pt x="648" y="239"/>
                    <a:pt x="628" y="474"/>
                  </a:cubicBezTo>
                  <a:cubicBezTo>
                    <a:pt x="607" y="714"/>
                    <a:pt x="477" y="750"/>
                    <a:pt x="477" y="750"/>
                  </a:cubicBezTo>
                  <a:cubicBezTo>
                    <a:pt x="481" y="616"/>
                    <a:pt x="481" y="616"/>
                    <a:pt x="481" y="616"/>
                  </a:cubicBezTo>
                  <a:cubicBezTo>
                    <a:pt x="481" y="616"/>
                    <a:pt x="542" y="568"/>
                    <a:pt x="542" y="491"/>
                  </a:cubicBezTo>
                  <a:cubicBezTo>
                    <a:pt x="542" y="414"/>
                    <a:pt x="534" y="361"/>
                    <a:pt x="509" y="337"/>
                  </a:cubicBezTo>
                  <a:cubicBezTo>
                    <a:pt x="481" y="312"/>
                    <a:pt x="326" y="195"/>
                    <a:pt x="326" y="19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1043"/>
            <p:cNvSpPr>
              <a:spLocks noChangeArrowheads="1"/>
            </p:cNvSpPr>
            <p:nvPr/>
          </p:nvSpPr>
          <p:spPr bwMode="auto">
            <a:xfrm>
              <a:off x="8333606" y="1751012"/>
              <a:ext cx="179387" cy="65087"/>
            </a:xfrm>
            <a:custGeom>
              <a:avLst/>
              <a:gdLst>
                <a:gd name="T0" fmla="*/ 249 w 499"/>
                <a:gd name="T1" fmla="*/ 138 h 180"/>
                <a:gd name="T2" fmla="*/ 249 w 499"/>
                <a:gd name="T3" fmla="*/ 138 h 180"/>
                <a:gd name="T4" fmla="*/ 143 w 499"/>
                <a:gd name="T5" fmla="*/ 179 h 180"/>
                <a:gd name="T6" fmla="*/ 4 w 499"/>
                <a:gd name="T7" fmla="*/ 57 h 180"/>
                <a:gd name="T8" fmla="*/ 0 w 499"/>
                <a:gd name="T9" fmla="*/ 28 h 180"/>
                <a:gd name="T10" fmla="*/ 119 w 499"/>
                <a:gd name="T11" fmla="*/ 0 h 180"/>
                <a:gd name="T12" fmla="*/ 249 w 499"/>
                <a:gd name="T13" fmla="*/ 37 h 180"/>
                <a:gd name="T14" fmla="*/ 375 w 499"/>
                <a:gd name="T15" fmla="*/ 0 h 180"/>
                <a:gd name="T16" fmla="*/ 498 w 499"/>
                <a:gd name="T17" fmla="*/ 28 h 180"/>
                <a:gd name="T18" fmla="*/ 489 w 499"/>
                <a:gd name="T19" fmla="*/ 57 h 180"/>
                <a:gd name="T20" fmla="*/ 355 w 499"/>
                <a:gd name="T21" fmla="*/ 179 h 180"/>
                <a:gd name="T22" fmla="*/ 249 w 499"/>
                <a:gd name="T23" fmla="*/ 13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180">
                  <a:moveTo>
                    <a:pt x="249" y="138"/>
                  </a:moveTo>
                  <a:lnTo>
                    <a:pt x="249" y="138"/>
                  </a:lnTo>
                  <a:cubicBezTo>
                    <a:pt x="220" y="138"/>
                    <a:pt x="204" y="179"/>
                    <a:pt x="143" y="179"/>
                  </a:cubicBezTo>
                  <a:cubicBezTo>
                    <a:pt x="74" y="179"/>
                    <a:pt x="21" y="89"/>
                    <a:pt x="4" y="57"/>
                  </a:cubicBezTo>
                  <a:cubicBezTo>
                    <a:pt x="0" y="53"/>
                    <a:pt x="0" y="28"/>
                    <a:pt x="0" y="28"/>
                  </a:cubicBezTo>
                  <a:cubicBezTo>
                    <a:pt x="0" y="28"/>
                    <a:pt x="66" y="0"/>
                    <a:pt x="119" y="0"/>
                  </a:cubicBezTo>
                  <a:cubicBezTo>
                    <a:pt x="172" y="0"/>
                    <a:pt x="220" y="37"/>
                    <a:pt x="249" y="37"/>
                  </a:cubicBezTo>
                  <a:cubicBezTo>
                    <a:pt x="277" y="37"/>
                    <a:pt x="322" y="0"/>
                    <a:pt x="375" y="0"/>
                  </a:cubicBezTo>
                  <a:cubicBezTo>
                    <a:pt x="428" y="0"/>
                    <a:pt x="498" y="28"/>
                    <a:pt x="498" y="28"/>
                  </a:cubicBezTo>
                  <a:cubicBezTo>
                    <a:pt x="498" y="28"/>
                    <a:pt x="493" y="53"/>
                    <a:pt x="489" y="57"/>
                  </a:cubicBezTo>
                  <a:cubicBezTo>
                    <a:pt x="473" y="89"/>
                    <a:pt x="420" y="179"/>
                    <a:pt x="355" y="179"/>
                  </a:cubicBezTo>
                  <a:cubicBezTo>
                    <a:pt x="294" y="179"/>
                    <a:pt x="273" y="138"/>
                    <a:pt x="249" y="13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1044"/>
            <p:cNvSpPr>
              <a:spLocks noChangeArrowheads="1"/>
            </p:cNvSpPr>
            <p:nvPr/>
          </p:nvSpPr>
          <p:spPr bwMode="auto">
            <a:xfrm>
              <a:off x="8365356" y="1763712"/>
              <a:ext cx="47625" cy="50800"/>
            </a:xfrm>
            <a:custGeom>
              <a:avLst/>
              <a:gdLst>
                <a:gd name="T0" fmla="*/ 20 w 131"/>
                <a:gd name="T1" fmla="*/ 0 h 143"/>
                <a:gd name="T2" fmla="*/ 20 w 131"/>
                <a:gd name="T3" fmla="*/ 0 h 143"/>
                <a:gd name="T4" fmla="*/ 130 w 131"/>
                <a:gd name="T5" fmla="*/ 77 h 143"/>
                <a:gd name="T6" fmla="*/ 2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20" y="0"/>
                  </a:moveTo>
                  <a:lnTo>
                    <a:pt x="20" y="0"/>
                  </a:ln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0" y="142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1045"/>
            <p:cNvSpPr>
              <a:spLocks noChangeArrowheads="1"/>
            </p:cNvSpPr>
            <p:nvPr/>
          </p:nvSpPr>
          <p:spPr bwMode="auto">
            <a:xfrm>
              <a:off x="8435206" y="1763712"/>
              <a:ext cx="47625" cy="50800"/>
            </a:xfrm>
            <a:custGeom>
              <a:avLst/>
              <a:gdLst>
                <a:gd name="T0" fmla="*/ 110 w 131"/>
                <a:gd name="T1" fmla="*/ 0 h 143"/>
                <a:gd name="T2" fmla="*/ 110 w 131"/>
                <a:gd name="T3" fmla="*/ 0 h 143"/>
                <a:gd name="T4" fmla="*/ 0 w 131"/>
                <a:gd name="T5" fmla="*/ 77 h 143"/>
                <a:gd name="T6" fmla="*/ 11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110" y="0"/>
                  </a:moveTo>
                  <a:lnTo>
                    <a:pt x="110" y="0"/>
                  </a:lnTo>
                  <a:cubicBezTo>
                    <a:pt x="130" y="142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1046"/>
            <p:cNvSpPr>
              <a:spLocks noChangeArrowheads="1"/>
            </p:cNvSpPr>
            <p:nvPr/>
          </p:nvSpPr>
          <p:spPr bwMode="auto">
            <a:xfrm>
              <a:off x="8335193" y="1692274"/>
              <a:ext cx="174625" cy="222250"/>
            </a:xfrm>
            <a:custGeom>
              <a:avLst/>
              <a:gdLst>
                <a:gd name="T0" fmla="*/ 245 w 486"/>
                <a:gd name="T1" fmla="*/ 616 h 617"/>
                <a:gd name="T2" fmla="*/ 245 w 486"/>
                <a:gd name="T3" fmla="*/ 616 h 617"/>
                <a:gd name="T4" fmla="*/ 0 w 486"/>
                <a:gd name="T5" fmla="*/ 239 h 617"/>
                <a:gd name="T6" fmla="*/ 53 w 486"/>
                <a:gd name="T7" fmla="*/ 12 h 617"/>
                <a:gd name="T8" fmla="*/ 58 w 486"/>
                <a:gd name="T9" fmla="*/ 0 h 617"/>
                <a:gd name="T10" fmla="*/ 428 w 486"/>
                <a:gd name="T11" fmla="*/ 0 h 617"/>
                <a:gd name="T12" fmla="*/ 436 w 486"/>
                <a:gd name="T13" fmla="*/ 12 h 617"/>
                <a:gd name="T14" fmla="*/ 485 w 486"/>
                <a:gd name="T15" fmla="*/ 239 h 617"/>
                <a:gd name="T16" fmla="*/ 245 w 486"/>
                <a:gd name="T17" fmla="*/ 616 h 617"/>
                <a:gd name="T18" fmla="*/ 90 w 486"/>
                <a:gd name="T19" fmla="*/ 44 h 617"/>
                <a:gd name="T20" fmla="*/ 90 w 486"/>
                <a:gd name="T21" fmla="*/ 44 h 617"/>
                <a:gd name="T22" fmla="*/ 49 w 486"/>
                <a:gd name="T23" fmla="*/ 239 h 617"/>
                <a:gd name="T24" fmla="*/ 245 w 486"/>
                <a:gd name="T25" fmla="*/ 568 h 617"/>
                <a:gd name="T26" fmla="*/ 436 w 486"/>
                <a:gd name="T27" fmla="*/ 239 h 617"/>
                <a:gd name="T28" fmla="*/ 400 w 486"/>
                <a:gd name="T29" fmla="*/ 44 h 617"/>
                <a:gd name="T30" fmla="*/ 90 w 486"/>
                <a:gd name="T31" fmla="*/ 44 h 617"/>
                <a:gd name="T32" fmla="*/ 245 w 486"/>
                <a:gd name="T33" fmla="*/ 6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6" h="617">
                  <a:moveTo>
                    <a:pt x="245" y="616"/>
                  </a:moveTo>
                  <a:lnTo>
                    <a:pt x="245" y="616"/>
                  </a:lnTo>
                  <a:cubicBezTo>
                    <a:pt x="106" y="616"/>
                    <a:pt x="0" y="450"/>
                    <a:pt x="0" y="239"/>
                  </a:cubicBezTo>
                  <a:cubicBezTo>
                    <a:pt x="0" y="158"/>
                    <a:pt x="21" y="77"/>
                    <a:pt x="53" y="12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36" y="12"/>
                    <a:pt x="436" y="12"/>
                    <a:pt x="436" y="12"/>
                  </a:cubicBezTo>
                  <a:cubicBezTo>
                    <a:pt x="469" y="77"/>
                    <a:pt x="485" y="158"/>
                    <a:pt x="485" y="239"/>
                  </a:cubicBezTo>
                  <a:cubicBezTo>
                    <a:pt x="485" y="450"/>
                    <a:pt x="380" y="616"/>
                    <a:pt x="245" y="616"/>
                  </a:cubicBezTo>
                  <a:lnTo>
                    <a:pt x="90" y="44"/>
                  </a:lnTo>
                  <a:lnTo>
                    <a:pt x="90" y="44"/>
                  </a:lnTo>
                  <a:cubicBezTo>
                    <a:pt x="66" y="101"/>
                    <a:pt x="49" y="170"/>
                    <a:pt x="49" y="239"/>
                  </a:cubicBezTo>
                  <a:cubicBezTo>
                    <a:pt x="49" y="418"/>
                    <a:pt x="139" y="568"/>
                    <a:pt x="245" y="568"/>
                  </a:cubicBezTo>
                  <a:cubicBezTo>
                    <a:pt x="347" y="568"/>
                    <a:pt x="436" y="418"/>
                    <a:pt x="436" y="239"/>
                  </a:cubicBezTo>
                  <a:cubicBezTo>
                    <a:pt x="436" y="170"/>
                    <a:pt x="424" y="101"/>
                    <a:pt x="400" y="44"/>
                  </a:cubicBezTo>
                  <a:cubicBezTo>
                    <a:pt x="90" y="44"/>
                    <a:pt x="90" y="44"/>
                    <a:pt x="90" y="44"/>
                  </a:cubicBezTo>
                  <a:lnTo>
                    <a:pt x="245" y="6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1047"/>
            <p:cNvSpPr>
              <a:spLocks noChangeArrowheads="1"/>
            </p:cNvSpPr>
            <p:nvPr/>
          </p:nvSpPr>
          <p:spPr bwMode="auto">
            <a:xfrm>
              <a:off x="8276456" y="1843087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1048"/>
            <p:cNvSpPr>
              <a:spLocks noChangeArrowheads="1"/>
            </p:cNvSpPr>
            <p:nvPr/>
          </p:nvSpPr>
          <p:spPr bwMode="auto">
            <a:xfrm>
              <a:off x="8276456" y="1843087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1049"/>
            <p:cNvSpPr>
              <a:spLocks noChangeArrowheads="1"/>
            </p:cNvSpPr>
            <p:nvPr/>
          </p:nvSpPr>
          <p:spPr bwMode="auto">
            <a:xfrm>
              <a:off x="8424093" y="1843087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1050"/>
            <p:cNvSpPr>
              <a:spLocks noChangeArrowheads="1"/>
            </p:cNvSpPr>
            <p:nvPr/>
          </p:nvSpPr>
          <p:spPr bwMode="auto">
            <a:xfrm>
              <a:off x="8424093" y="1843087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1051"/>
            <p:cNvSpPr>
              <a:spLocks noChangeArrowheads="1"/>
            </p:cNvSpPr>
            <p:nvPr/>
          </p:nvSpPr>
          <p:spPr bwMode="auto">
            <a:xfrm>
              <a:off x="8268518" y="1833562"/>
              <a:ext cx="311150" cy="227012"/>
            </a:xfrm>
            <a:custGeom>
              <a:avLst/>
              <a:gdLst>
                <a:gd name="T0" fmla="*/ 839 w 865"/>
                <a:gd name="T1" fmla="*/ 605 h 630"/>
                <a:gd name="T2" fmla="*/ 839 w 865"/>
                <a:gd name="T3" fmla="*/ 580 h 630"/>
                <a:gd name="T4" fmla="*/ 49 w 865"/>
                <a:gd name="T5" fmla="*/ 580 h 630"/>
                <a:gd name="T6" fmla="*/ 49 w 865"/>
                <a:gd name="T7" fmla="*/ 49 h 630"/>
                <a:gd name="T8" fmla="*/ 815 w 865"/>
                <a:gd name="T9" fmla="*/ 49 h 630"/>
                <a:gd name="T10" fmla="*/ 815 w 865"/>
                <a:gd name="T11" fmla="*/ 605 h 630"/>
                <a:gd name="T12" fmla="*/ 839 w 865"/>
                <a:gd name="T13" fmla="*/ 605 h 630"/>
                <a:gd name="T14" fmla="*/ 839 w 865"/>
                <a:gd name="T15" fmla="*/ 580 h 630"/>
                <a:gd name="T16" fmla="*/ 839 w 865"/>
                <a:gd name="T17" fmla="*/ 605 h 630"/>
                <a:gd name="T18" fmla="*/ 864 w 865"/>
                <a:gd name="T19" fmla="*/ 605 h 630"/>
                <a:gd name="T20" fmla="*/ 864 w 865"/>
                <a:gd name="T21" fmla="*/ 0 h 630"/>
                <a:gd name="T22" fmla="*/ 0 w 865"/>
                <a:gd name="T23" fmla="*/ 0 h 630"/>
                <a:gd name="T24" fmla="*/ 0 w 865"/>
                <a:gd name="T25" fmla="*/ 629 h 630"/>
                <a:gd name="T26" fmla="*/ 864 w 865"/>
                <a:gd name="T27" fmla="*/ 629 h 630"/>
                <a:gd name="T28" fmla="*/ 864 w 865"/>
                <a:gd name="T29" fmla="*/ 605 h 630"/>
                <a:gd name="T30" fmla="*/ 839 w 865"/>
                <a:gd name="T31" fmla="*/ 605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65" h="630">
                  <a:moveTo>
                    <a:pt x="839" y="605"/>
                  </a:moveTo>
                  <a:lnTo>
                    <a:pt x="839" y="580"/>
                  </a:lnTo>
                  <a:lnTo>
                    <a:pt x="49" y="580"/>
                  </a:lnTo>
                  <a:lnTo>
                    <a:pt x="49" y="49"/>
                  </a:lnTo>
                  <a:lnTo>
                    <a:pt x="815" y="49"/>
                  </a:lnTo>
                  <a:lnTo>
                    <a:pt x="815" y="605"/>
                  </a:lnTo>
                  <a:lnTo>
                    <a:pt x="839" y="605"/>
                  </a:lnTo>
                  <a:lnTo>
                    <a:pt x="839" y="580"/>
                  </a:lnTo>
                  <a:lnTo>
                    <a:pt x="839" y="605"/>
                  </a:lnTo>
                  <a:lnTo>
                    <a:pt x="864" y="605"/>
                  </a:lnTo>
                  <a:lnTo>
                    <a:pt x="864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864" y="629"/>
                  </a:lnTo>
                  <a:lnTo>
                    <a:pt x="864" y="605"/>
                  </a:lnTo>
                  <a:lnTo>
                    <a:pt x="839" y="6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1052"/>
            <p:cNvSpPr>
              <a:spLocks noChangeArrowheads="1"/>
            </p:cNvSpPr>
            <p:nvPr/>
          </p:nvSpPr>
          <p:spPr bwMode="auto">
            <a:xfrm>
              <a:off x="8268518" y="1833562"/>
              <a:ext cx="311150" cy="227012"/>
            </a:xfrm>
            <a:custGeom>
              <a:avLst/>
              <a:gdLst>
                <a:gd name="T0" fmla="*/ 0 w 865"/>
                <a:gd name="T1" fmla="*/ 0 h 630"/>
                <a:gd name="T2" fmla="*/ 0 w 865"/>
                <a:gd name="T3" fmla="*/ 629 h 630"/>
                <a:gd name="T4" fmla="*/ 864 w 865"/>
                <a:gd name="T5" fmla="*/ 629 h 630"/>
                <a:gd name="T6" fmla="*/ 864 w 865"/>
                <a:gd name="T7" fmla="*/ 0 h 630"/>
                <a:gd name="T8" fmla="*/ 0 w 865"/>
                <a:gd name="T9" fmla="*/ 0 h 630"/>
                <a:gd name="T10" fmla="*/ 49 w 865"/>
                <a:gd name="T11" fmla="*/ 49 h 630"/>
                <a:gd name="T12" fmla="*/ 330 w 865"/>
                <a:gd name="T13" fmla="*/ 49 h 630"/>
                <a:gd name="T14" fmla="*/ 330 w 865"/>
                <a:gd name="T15" fmla="*/ 65 h 630"/>
                <a:gd name="T16" fmla="*/ 49 w 865"/>
                <a:gd name="T17" fmla="*/ 65 h 630"/>
                <a:gd name="T18" fmla="*/ 49 w 865"/>
                <a:gd name="T19" fmla="*/ 49 h 630"/>
                <a:gd name="T20" fmla="*/ 787 w 865"/>
                <a:gd name="T21" fmla="*/ 49 h 630"/>
                <a:gd name="T22" fmla="*/ 815 w 865"/>
                <a:gd name="T23" fmla="*/ 49 h 630"/>
                <a:gd name="T24" fmla="*/ 815 w 865"/>
                <a:gd name="T25" fmla="*/ 69 h 630"/>
                <a:gd name="T26" fmla="*/ 787 w 865"/>
                <a:gd name="T27" fmla="*/ 69 h 630"/>
                <a:gd name="T28" fmla="*/ 787 w 865"/>
                <a:gd name="T29" fmla="*/ 49 h 630"/>
                <a:gd name="T30" fmla="*/ 49 w 865"/>
                <a:gd name="T31" fmla="*/ 580 h 630"/>
                <a:gd name="T32" fmla="*/ 49 w 865"/>
                <a:gd name="T33" fmla="*/ 102 h 630"/>
                <a:gd name="T34" fmla="*/ 815 w 865"/>
                <a:gd name="T35" fmla="*/ 102 h 630"/>
                <a:gd name="T36" fmla="*/ 815 w 865"/>
                <a:gd name="T37" fmla="*/ 580 h 630"/>
                <a:gd name="T38" fmla="*/ 49 w 865"/>
                <a:gd name="T39" fmla="*/ 58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5" h="630">
                  <a:moveTo>
                    <a:pt x="0" y="0"/>
                  </a:moveTo>
                  <a:lnTo>
                    <a:pt x="0" y="629"/>
                  </a:lnTo>
                  <a:lnTo>
                    <a:pt x="864" y="629"/>
                  </a:lnTo>
                  <a:lnTo>
                    <a:pt x="864" y="0"/>
                  </a:lnTo>
                  <a:lnTo>
                    <a:pt x="0" y="0"/>
                  </a:lnTo>
                  <a:close/>
                  <a:moveTo>
                    <a:pt x="49" y="49"/>
                  </a:moveTo>
                  <a:lnTo>
                    <a:pt x="330" y="49"/>
                  </a:lnTo>
                  <a:lnTo>
                    <a:pt x="330" y="65"/>
                  </a:lnTo>
                  <a:lnTo>
                    <a:pt x="49" y="65"/>
                  </a:lnTo>
                  <a:lnTo>
                    <a:pt x="49" y="49"/>
                  </a:lnTo>
                  <a:close/>
                  <a:moveTo>
                    <a:pt x="787" y="49"/>
                  </a:moveTo>
                  <a:lnTo>
                    <a:pt x="815" y="49"/>
                  </a:lnTo>
                  <a:lnTo>
                    <a:pt x="815" y="69"/>
                  </a:lnTo>
                  <a:lnTo>
                    <a:pt x="787" y="69"/>
                  </a:lnTo>
                  <a:lnTo>
                    <a:pt x="787" y="49"/>
                  </a:lnTo>
                  <a:close/>
                  <a:moveTo>
                    <a:pt x="49" y="580"/>
                  </a:moveTo>
                  <a:lnTo>
                    <a:pt x="49" y="102"/>
                  </a:lnTo>
                  <a:lnTo>
                    <a:pt x="815" y="102"/>
                  </a:lnTo>
                  <a:lnTo>
                    <a:pt x="815" y="580"/>
                  </a:lnTo>
                  <a:lnTo>
                    <a:pt x="49" y="58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1053"/>
            <p:cNvSpPr>
              <a:spLocks noChangeArrowheads="1"/>
            </p:cNvSpPr>
            <p:nvPr/>
          </p:nvSpPr>
          <p:spPr bwMode="auto">
            <a:xfrm>
              <a:off x="8366943" y="1897062"/>
              <a:ext cx="114300" cy="114300"/>
            </a:xfrm>
            <a:custGeom>
              <a:avLst/>
              <a:gdLst>
                <a:gd name="T0" fmla="*/ 159 w 319"/>
                <a:gd name="T1" fmla="*/ 0 h 317"/>
                <a:gd name="T2" fmla="*/ 159 w 319"/>
                <a:gd name="T3" fmla="*/ 316 h 317"/>
                <a:gd name="T4" fmla="*/ 159 w 319"/>
                <a:gd name="T5" fmla="*/ 0 h 317"/>
                <a:gd name="T6" fmla="*/ 20 w 319"/>
                <a:gd name="T7" fmla="*/ 174 h 317"/>
                <a:gd name="T8" fmla="*/ 86 w 319"/>
                <a:gd name="T9" fmla="*/ 223 h 317"/>
                <a:gd name="T10" fmla="*/ 20 w 319"/>
                <a:gd name="T11" fmla="*/ 174 h 317"/>
                <a:gd name="T12" fmla="*/ 220 w 319"/>
                <a:gd name="T13" fmla="*/ 146 h 317"/>
                <a:gd name="T14" fmla="*/ 167 w 319"/>
                <a:gd name="T15" fmla="*/ 154 h 317"/>
                <a:gd name="T16" fmla="*/ 212 w 319"/>
                <a:gd name="T17" fmla="*/ 105 h 317"/>
                <a:gd name="T18" fmla="*/ 167 w 319"/>
                <a:gd name="T19" fmla="*/ 85 h 317"/>
                <a:gd name="T20" fmla="*/ 167 w 319"/>
                <a:gd name="T21" fmla="*/ 28 h 317"/>
                <a:gd name="T22" fmla="*/ 167 w 319"/>
                <a:gd name="T23" fmla="*/ 85 h 317"/>
                <a:gd name="T24" fmla="*/ 147 w 319"/>
                <a:gd name="T25" fmla="*/ 85 h 317"/>
                <a:gd name="T26" fmla="*/ 147 w 319"/>
                <a:gd name="T27" fmla="*/ 28 h 317"/>
                <a:gd name="T28" fmla="*/ 147 w 319"/>
                <a:gd name="T29" fmla="*/ 105 h 317"/>
                <a:gd name="T30" fmla="*/ 147 w 319"/>
                <a:gd name="T31" fmla="*/ 154 h 317"/>
                <a:gd name="T32" fmla="*/ 94 w 319"/>
                <a:gd name="T33" fmla="*/ 146 h 317"/>
                <a:gd name="T34" fmla="*/ 147 w 319"/>
                <a:gd name="T35" fmla="*/ 105 h 317"/>
                <a:gd name="T36" fmla="*/ 73 w 319"/>
                <a:gd name="T37" fmla="*/ 142 h 317"/>
                <a:gd name="T38" fmla="*/ 16 w 319"/>
                <a:gd name="T39" fmla="*/ 154 h 317"/>
                <a:gd name="T40" fmla="*/ 82 w 319"/>
                <a:gd name="T41" fmla="*/ 105 h 317"/>
                <a:gd name="T42" fmla="*/ 94 w 319"/>
                <a:gd name="T43" fmla="*/ 174 h 317"/>
                <a:gd name="T44" fmla="*/ 147 w 319"/>
                <a:gd name="T45" fmla="*/ 174 h 317"/>
                <a:gd name="T46" fmla="*/ 106 w 319"/>
                <a:gd name="T47" fmla="*/ 223 h 317"/>
                <a:gd name="T48" fmla="*/ 147 w 319"/>
                <a:gd name="T49" fmla="*/ 243 h 317"/>
                <a:gd name="T50" fmla="*/ 147 w 319"/>
                <a:gd name="T51" fmla="*/ 284 h 317"/>
                <a:gd name="T52" fmla="*/ 147 w 319"/>
                <a:gd name="T53" fmla="*/ 243 h 317"/>
                <a:gd name="T54" fmla="*/ 167 w 319"/>
                <a:gd name="T55" fmla="*/ 243 h 317"/>
                <a:gd name="T56" fmla="*/ 167 w 319"/>
                <a:gd name="T57" fmla="*/ 288 h 317"/>
                <a:gd name="T58" fmla="*/ 167 w 319"/>
                <a:gd name="T59" fmla="*/ 223 h 317"/>
                <a:gd name="T60" fmla="*/ 167 w 319"/>
                <a:gd name="T61" fmla="*/ 174 h 317"/>
                <a:gd name="T62" fmla="*/ 208 w 319"/>
                <a:gd name="T63" fmla="*/ 223 h 317"/>
                <a:gd name="T64" fmla="*/ 240 w 319"/>
                <a:gd name="T65" fmla="*/ 174 h 317"/>
                <a:gd name="T66" fmla="*/ 298 w 319"/>
                <a:gd name="T67" fmla="*/ 174 h 317"/>
                <a:gd name="T68" fmla="*/ 228 w 319"/>
                <a:gd name="T69" fmla="*/ 223 h 317"/>
                <a:gd name="T70" fmla="*/ 240 w 319"/>
                <a:gd name="T71" fmla="*/ 154 h 317"/>
                <a:gd name="T72" fmla="*/ 240 w 319"/>
                <a:gd name="T73" fmla="*/ 146 h 317"/>
                <a:gd name="T74" fmla="*/ 289 w 319"/>
                <a:gd name="T75" fmla="*/ 105 h 317"/>
                <a:gd name="T76" fmla="*/ 240 w 319"/>
                <a:gd name="T77" fmla="*/ 154 h 317"/>
                <a:gd name="T78" fmla="*/ 277 w 319"/>
                <a:gd name="T79" fmla="*/ 85 h 317"/>
                <a:gd name="T80" fmla="*/ 187 w 319"/>
                <a:gd name="T81" fmla="*/ 20 h 317"/>
                <a:gd name="T82" fmla="*/ 126 w 319"/>
                <a:gd name="T83" fmla="*/ 24 h 317"/>
                <a:gd name="T84" fmla="*/ 86 w 319"/>
                <a:gd name="T85" fmla="*/ 85 h 317"/>
                <a:gd name="T86" fmla="*/ 126 w 319"/>
                <a:gd name="T87" fmla="*/ 24 h 317"/>
                <a:gd name="T88" fmla="*/ 45 w 319"/>
                <a:gd name="T89" fmla="*/ 243 h 317"/>
                <a:gd name="T90" fmla="*/ 130 w 319"/>
                <a:gd name="T91" fmla="*/ 296 h 317"/>
                <a:gd name="T92" fmla="*/ 183 w 319"/>
                <a:gd name="T93" fmla="*/ 296 h 317"/>
                <a:gd name="T94" fmla="*/ 220 w 319"/>
                <a:gd name="T95" fmla="*/ 243 h 317"/>
                <a:gd name="T96" fmla="*/ 183 w 319"/>
                <a:gd name="T97" fmla="*/ 29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9" h="317">
                  <a:moveTo>
                    <a:pt x="159" y="0"/>
                  </a:moveTo>
                  <a:lnTo>
                    <a:pt x="159" y="0"/>
                  </a:lnTo>
                  <a:cubicBezTo>
                    <a:pt x="69" y="0"/>
                    <a:pt x="0" y="73"/>
                    <a:pt x="0" y="158"/>
                  </a:cubicBezTo>
                  <a:cubicBezTo>
                    <a:pt x="0" y="247"/>
                    <a:pt x="69" y="316"/>
                    <a:pt x="159" y="316"/>
                  </a:cubicBezTo>
                  <a:cubicBezTo>
                    <a:pt x="245" y="316"/>
                    <a:pt x="318" y="247"/>
                    <a:pt x="318" y="158"/>
                  </a:cubicBezTo>
                  <a:cubicBezTo>
                    <a:pt x="318" y="73"/>
                    <a:pt x="245" y="0"/>
                    <a:pt x="159" y="0"/>
                  </a:cubicBezTo>
                  <a:close/>
                  <a:moveTo>
                    <a:pt x="20" y="174"/>
                  </a:moveTo>
                  <a:lnTo>
                    <a:pt x="20" y="174"/>
                  </a:lnTo>
                  <a:cubicBezTo>
                    <a:pt x="73" y="174"/>
                    <a:pt x="73" y="174"/>
                    <a:pt x="73" y="174"/>
                  </a:cubicBezTo>
                  <a:cubicBezTo>
                    <a:pt x="77" y="190"/>
                    <a:pt x="82" y="207"/>
                    <a:pt x="86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24" y="207"/>
                    <a:pt x="20" y="190"/>
                    <a:pt x="20" y="174"/>
                  </a:cubicBezTo>
                  <a:close/>
                  <a:moveTo>
                    <a:pt x="220" y="146"/>
                  </a:moveTo>
                  <a:lnTo>
                    <a:pt x="220" y="146"/>
                  </a:lnTo>
                  <a:cubicBezTo>
                    <a:pt x="220" y="150"/>
                    <a:pt x="220" y="150"/>
                    <a:pt x="220" y="154"/>
                  </a:cubicBezTo>
                  <a:cubicBezTo>
                    <a:pt x="167" y="154"/>
                    <a:pt x="167" y="154"/>
                    <a:pt x="167" y="154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212" y="105"/>
                    <a:pt x="212" y="105"/>
                    <a:pt x="212" y="105"/>
                  </a:cubicBezTo>
                  <a:cubicBezTo>
                    <a:pt x="216" y="117"/>
                    <a:pt x="220" y="130"/>
                    <a:pt x="220" y="146"/>
                  </a:cubicBezTo>
                  <a:close/>
                  <a:moveTo>
                    <a:pt x="167" y="85"/>
                  </a:moveTo>
                  <a:lnTo>
                    <a:pt x="167" y="85"/>
                  </a:lnTo>
                  <a:cubicBezTo>
                    <a:pt x="167" y="28"/>
                    <a:pt x="167" y="28"/>
                    <a:pt x="167" y="28"/>
                  </a:cubicBezTo>
                  <a:cubicBezTo>
                    <a:pt x="175" y="40"/>
                    <a:pt x="192" y="61"/>
                    <a:pt x="204" y="85"/>
                  </a:cubicBezTo>
                  <a:lnTo>
                    <a:pt x="167" y="85"/>
                  </a:lnTo>
                  <a:close/>
                  <a:moveTo>
                    <a:pt x="147" y="85"/>
                  </a:moveTo>
                  <a:lnTo>
                    <a:pt x="147" y="85"/>
                  </a:lnTo>
                  <a:cubicBezTo>
                    <a:pt x="110" y="85"/>
                    <a:pt x="110" y="85"/>
                    <a:pt x="110" y="85"/>
                  </a:cubicBezTo>
                  <a:cubicBezTo>
                    <a:pt x="122" y="61"/>
                    <a:pt x="135" y="40"/>
                    <a:pt x="147" y="28"/>
                  </a:cubicBezTo>
                  <a:lnTo>
                    <a:pt x="147" y="85"/>
                  </a:lnTo>
                  <a:close/>
                  <a:moveTo>
                    <a:pt x="147" y="105"/>
                  </a:moveTo>
                  <a:lnTo>
                    <a:pt x="147" y="105"/>
                  </a:lnTo>
                  <a:cubicBezTo>
                    <a:pt x="147" y="154"/>
                    <a:pt x="147" y="154"/>
                    <a:pt x="147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0"/>
                    <a:pt x="94" y="150"/>
                    <a:pt x="94" y="146"/>
                  </a:cubicBezTo>
                  <a:cubicBezTo>
                    <a:pt x="94" y="130"/>
                    <a:pt x="98" y="117"/>
                    <a:pt x="102" y="105"/>
                  </a:cubicBezTo>
                  <a:lnTo>
                    <a:pt x="147" y="105"/>
                  </a:lnTo>
                  <a:close/>
                  <a:moveTo>
                    <a:pt x="73" y="142"/>
                  </a:moveTo>
                  <a:lnTo>
                    <a:pt x="73" y="142"/>
                  </a:lnTo>
                  <a:cubicBezTo>
                    <a:pt x="73" y="146"/>
                    <a:pt x="73" y="150"/>
                    <a:pt x="73" y="154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20" y="138"/>
                    <a:pt x="20" y="121"/>
                    <a:pt x="29" y="105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77" y="117"/>
                    <a:pt x="73" y="130"/>
                    <a:pt x="73" y="142"/>
                  </a:cubicBezTo>
                  <a:close/>
                  <a:moveTo>
                    <a:pt x="94" y="174"/>
                  </a:moveTo>
                  <a:lnTo>
                    <a:pt x="94" y="174"/>
                  </a:lnTo>
                  <a:cubicBezTo>
                    <a:pt x="147" y="174"/>
                    <a:pt x="147" y="174"/>
                    <a:pt x="147" y="174"/>
                  </a:cubicBezTo>
                  <a:cubicBezTo>
                    <a:pt x="147" y="223"/>
                    <a:pt x="147" y="223"/>
                    <a:pt x="147" y="223"/>
                  </a:cubicBezTo>
                  <a:cubicBezTo>
                    <a:pt x="106" y="223"/>
                    <a:pt x="106" y="223"/>
                    <a:pt x="106" y="223"/>
                  </a:cubicBezTo>
                  <a:cubicBezTo>
                    <a:pt x="102" y="207"/>
                    <a:pt x="98" y="190"/>
                    <a:pt x="94" y="174"/>
                  </a:cubicBezTo>
                  <a:close/>
                  <a:moveTo>
                    <a:pt x="147" y="243"/>
                  </a:moveTo>
                  <a:lnTo>
                    <a:pt x="147" y="243"/>
                  </a:lnTo>
                  <a:cubicBezTo>
                    <a:pt x="147" y="284"/>
                    <a:pt x="147" y="284"/>
                    <a:pt x="147" y="284"/>
                  </a:cubicBezTo>
                  <a:cubicBezTo>
                    <a:pt x="135" y="271"/>
                    <a:pt x="126" y="255"/>
                    <a:pt x="118" y="243"/>
                  </a:cubicBezTo>
                  <a:lnTo>
                    <a:pt x="147" y="243"/>
                  </a:lnTo>
                  <a:close/>
                  <a:moveTo>
                    <a:pt x="167" y="243"/>
                  </a:moveTo>
                  <a:lnTo>
                    <a:pt x="167" y="243"/>
                  </a:lnTo>
                  <a:cubicBezTo>
                    <a:pt x="196" y="243"/>
                    <a:pt x="196" y="243"/>
                    <a:pt x="196" y="243"/>
                  </a:cubicBezTo>
                  <a:cubicBezTo>
                    <a:pt x="187" y="255"/>
                    <a:pt x="179" y="271"/>
                    <a:pt x="167" y="288"/>
                  </a:cubicBezTo>
                  <a:lnTo>
                    <a:pt x="167" y="243"/>
                  </a:lnTo>
                  <a:close/>
                  <a:moveTo>
                    <a:pt x="167" y="223"/>
                  </a:moveTo>
                  <a:lnTo>
                    <a:pt x="167" y="223"/>
                  </a:lnTo>
                  <a:cubicBezTo>
                    <a:pt x="167" y="174"/>
                    <a:pt x="167" y="174"/>
                    <a:pt x="167" y="174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16" y="190"/>
                    <a:pt x="212" y="207"/>
                    <a:pt x="208" y="223"/>
                  </a:cubicBezTo>
                  <a:lnTo>
                    <a:pt x="167" y="223"/>
                  </a:lnTo>
                  <a:close/>
                  <a:moveTo>
                    <a:pt x="240" y="174"/>
                  </a:moveTo>
                  <a:lnTo>
                    <a:pt x="240" y="174"/>
                  </a:lnTo>
                  <a:cubicBezTo>
                    <a:pt x="298" y="174"/>
                    <a:pt x="298" y="174"/>
                    <a:pt x="298" y="174"/>
                  </a:cubicBezTo>
                  <a:cubicBezTo>
                    <a:pt x="298" y="190"/>
                    <a:pt x="289" y="207"/>
                    <a:pt x="285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32" y="207"/>
                    <a:pt x="236" y="190"/>
                    <a:pt x="240" y="174"/>
                  </a:cubicBezTo>
                  <a:close/>
                  <a:moveTo>
                    <a:pt x="240" y="154"/>
                  </a:moveTo>
                  <a:lnTo>
                    <a:pt x="240" y="154"/>
                  </a:lnTo>
                  <a:cubicBezTo>
                    <a:pt x="240" y="150"/>
                    <a:pt x="240" y="146"/>
                    <a:pt x="240" y="146"/>
                  </a:cubicBezTo>
                  <a:cubicBezTo>
                    <a:pt x="240" y="130"/>
                    <a:pt x="236" y="117"/>
                    <a:pt x="232" y="105"/>
                  </a:cubicBezTo>
                  <a:cubicBezTo>
                    <a:pt x="289" y="105"/>
                    <a:pt x="289" y="105"/>
                    <a:pt x="289" y="105"/>
                  </a:cubicBezTo>
                  <a:cubicBezTo>
                    <a:pt x="294" y="121"/>
                    <a:pt x="298" y="138"/>
                    <a:pt x="298" y="154"/>
                  </a:cubicBezTo>
                  <a:lnTo>
                    <a:pt x="240" y="154"/>
                  </a:lnTo>
                  <a:close/>
                  <a:moveTo>
                    <a:pt x="277" y="85"/>
                  </a:moveTo>
                  <a:lnTo>
                    <a:pt x="277" y="85"/>
                  </a:lnTo>
                  <a:cubicBezTo>
                    <a:pt x="228" y="85"/>
                    <a:pt x="228" y="85"/>
                    <a:pt x="228" y="85"/>
                  </a:cubicBezTo>
                  <a:cubicBezTo>
                    <a:pt x="216" y="56"/>
                    <a:pt x="200" y="36"/>
                    <a:pt x="187" y="20"/>
                  </a:cubicBezTo>
                  <a:cubicBezTo>
                    <a:pt x="224" y="28"/>
                    <a:pt x="257" y="52"/>
                    <a:pt x="277" y="85"/>
                  </a:cubicBezTo>
                  <a:close/>
                  <a:moveTo>
                    <a:pt x="126" y="24"/>
                  </a:moveTo>
                  <a:lnTo>
                    <a:pt x="126" y="24"/>
                  </a:lnTo>
                  <a:cubicBezTo>
                    <a:pt x="114" y="36"/>
                    <a:pt x="98" y="61"/>
                    <a:pt x="86" y="85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57" y="56"/>
                    <a:pt x="90" y="32"/>
                    <a:pt x="126" y="24"/>
                  </a:cubicBezTo>
                  <a:close/>
                  <a:moveTo>
                    <a:pt x="45" y="243"/>
                  </a:moveTo>
                  <a:lnTo>
                    <a:pt x="45" y="243"/>
                  </a:lnTo>
                  <a:cubicBezTo>
                    <a:pt x="94" y="243"/>
                    <a:pt x="94" y="243"/>
                    <a:pt x="94" y="243"/>
                  </a:cubicBezTo>
                  <a:cubicBezTo>
                    <a:pt x="106" y="259"/>
                    <a:pt x="118" y="280"/>
                    <a:pt x="130" y="296"/>
                  </a:cubicBezTo>
                  <a:cubicBezTo>
                    <a:pt x="98" y="288"/>
                    <a:pt x="65" y="267"/>
                    <a:pt x="45" y="243"/>
                  </a:cubicBezTo>
                  <a:close/>
                  <a:moveTo>
                    <a:pt x="183" y="296"/>
                  </a:moveTo>
                  <a:lnTo>
                    <a:pt x="183" y="296"/>
                  </a:lnTo>
                  <a:cubicBezTo>
                    <a:pt x="200" y="280"/>
                    <a:pt x="212" y="259"/>
                    <a:pt x="220" y="243"/>
                  </a:cubicBezTo>
                  <a:cubicBezTo>
                    <a:pt x="273" y="243"/>
                    <a:pt x="273" y="243"/>
                    <a:pt x="273" y="243"/>
                  </a:cubicBezTo>
                  <a:cubicBezTo>
                    <a:pt x="249" y="271"/>
                    <a:pt x="220" y="288"/>
                    <a:pt x="183" y="29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7" name="Group 186"/>
          <p:cNvGrpSpPr/>
          <p:nvPr/>
        </p:nvGrpSpPr>
        <p:grpSpPr>
          <a:xfrm>
            <a:off x="2688826" y="2261739"/>
            <a:ext cx="311150" cy="419100"/>
            <a:chOff x="8265038" y="2276474"/>
            <a:chExt cx="311150" cy="419100"/>
          </a:xfrm>
        </p:grpSpPr>
        <p:sp>
          <p:nvSpPr>
            <p:cNvPr id="188" name="Freeform 1054"/>
            <p:cNvSpPr>
              <a:spLocks noChangeArrowheads="1"/>
            </p:cNvSpPr>
            <p:nvPr/>
          </p:nvSpPr>
          <p:spPr bwMode="auto">
            <a:xfrm>
              <a:off x="8350763" y="2343149"/>
              <a:ext cx="139700" cy="185738"/>
            </a:xfrm>
            <a:custGeom>
              <a:avLst/>
              <a:gdLst>
                <a:gd name="T0" fmla="*/ 351 w 388"/>
                <a:gd name="T1" fmla="*/ 0 h 517"/>
                <a:gd name="T2" fmla="*/ 351 w 388"/>
                <a:gd name="T3" fmla="*/ 0 h 517"/>
                <a:gd name="T4" fmla="*/ 41 w 388"/>
                <a:gd name="T5" fmla="*/ 0 h 517"/>
                <a:gd name="T6" fmla="*/ 0 w 388"/>
                <a:gd name="T7" fmla="*/ 195 h 517"/>
                <a:gd name="T8" fmla="*/ 151 w 388"/>
                <a:gd name="T9" fmla="*/ 516 h 517"/>
                <a:gd name="T10" fmla="*/ 237 w 388"/>
                <a:gd name="T11" fmla="*/ 516 h 517"/>
                <a:gd name="T12" fmla="*/ 387 w 388"/>
                <a:gd name="T13" fmla="*/ 195 h 517"/>
                <a:gd name="T14" fmla="*/ 351 w 388"/>
                <a:gd name="T1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8" h="517">
                  <a:moveTo>
                    <a:pt x="351" y="0"/>
                  </a:moveTo>
                  <a:lnTo>
                    <a:pt x="351" y="0"/>
                  </a:lnTo>
                  <a:cubicBezTo>
                    <a:pt x="41" y="0"/>
                    <a:pt x="41" y="0"/>
                    <a:pt x="41" y="0"/>
                  </a:cubicBezTo>
                  <a:cubicBezTo>
                    <a:pt x="17" y="57"/>
                    <a:pt x="0" y="126"/>
                    <a:pt x="0" y="195"/>
                  </a:cubicBezTo>
                  <a:cubicBezTo>
                    <a:pt x="0" y="349"/>
                    <a:pt x="66" y="483"/>
                    <a:pt x="151" y="516"/>
                  </a:cubicBezTo>
                  <a:cubicBezTo>
                    <a:pt x="237" y="516"/>
                    <a:pt x="237" y="516"/>
                    <a:pt x="237" y="516"/>
                  </a:cubicBezTo>
                  <a:cubicBezTo>
                    <a:pt x="322" y="483"/>
                    <a:pt x="387" y="349"/>
                    <a:pt x="387" y="195"/>
                  </a:cubicBezTo>
                  <a:cubicBezTo>
                    <a:pt x="387" y="126"/>
                    <a:pt x="375" y="57"/>
                    <a:pt x="3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1055"/>
            <p:cNvSpPr>
              <a:spLocks noChangeArrowheads="1"/>
            </p:cNvSpPr>
            <p:nvPr/>
          </p:nvSpPr>
          <p:spPr bwMode="auto">
            <a:xfrm>
              <a:off x="8477763" y="2435224"/>
              <a:ext cx="11113" cy="42863"/>
            </a:xfrm>
            <a:custGeom>
              <a:avLst/>
              <a:gdLst>
                <a:gd name="T0" fmla="*/ 28 w 29"/>
                <a:gd name="T1" fmla="*/ 0 h 119"/>
                <a:gd name="T2" fmla="*/ 28 w 29"/>
                <a:gd name="T3" fmla="*/ 0 h 119"/>
                <a:gd name="T4" fmla="*/ 0 w 29"/>
                <a:gd name="T5" fmla="*/ 118 h 119"/>
                <a:gd name="T6" fmla="*/ 0 w 29"/>
                <a:gd name="T7" fmla="*/ 118 h 119"/>
                <a:gd name="T8" fmla="*/ 28 w 29"/>
                <a:gd name="T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19">
                  <a:moveTo>
                    <a:pt x="28" y="0"/>
                  </a:moveTo>
                  <a:lnTo>
                    <a:pt x="28" y="0"/>
                  </a:lnTo>
                  <a:cubicBezTo>
                    <a:pt x="24" y="41"/>
                    <a:pt x="16" y="81"/>
                    <a:pt x="0" y="118"/>
                  </a:cubicBezTo>
                  <a:lnTo>
                    <a:pt x="0" y="118"/>
                  </a:lnTo>
                  <a:cubicBezTo>
                    <a:pt x="16" y="81"/>
                    <a:pt x="24" y="41"/>
                    <a:pt x="2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1056"/>
            <p:cNvSpPr>
              <a:spLocks noChangeArrowheads="1"/>
            </p:cNvSpPr>
            <p:nvPr/>
          </p:nvSpPr>
          <p:spPr bwMode="auto">
            <a:xfrm>
              <a:off x="8420613" y="2346324"/>
              <a:ext cx="69850" cy="131763"/>
            </a:xfrm>
            <a:custGeom>
              <a:avLst/>
              <a:gdLst>
                <a:gd name="T0" fmla="*/ 0 w 192"/>
                <a:gd name="T1" fmla="*/ 0 h 366"/>
                <a:gd name="T2" fmla="*/ 0 w 192"/>
                <a:gd name="T3" fmla="*/ 0 h 366"/>
                <a:gd name="T4" fmla="*/ 0 w 192"/>
                <a:gd name="T5" fmla="*/ 0 h 366"/>
                <a:gd name="T6" fmla="*/ 0 w 192"/>
                <a:gd name="T7" fmla="*/ 365 h 366"/>
                <a:gd name="T8" fmla="*/ 0 w 192"/>
                <a:gd name="T9" fmla="*/ 365 h 366"/>
                <a:gd name="T10" fmla="*/ 159 w 192"/>
                <a:gd name="T11" fmla="*/ 365 h 366"/>
                <a:gd name="T12" fmla="*/ 187 w 192"/>
                <a:gd name="T13" fmla="*/ 247 h 366"/>
                <a:gd name="T14" fmla="*/ 191 w 192"/>
                <a:gd name="T15" fmla="*/ 186 h 366"/>
                <a:gd name="T16" fmla="*/ 191 w 192"/>
                <a:gd name="T17" fmla="*/ 150 h 366"/>
                <a:gd name="T18" fmla="*/ 183 w 192"/>
                <a:gd name="T19" fmla="*/ 142 h 366"/>
                <a:gd name="T20" fmla="*/ 0 w 192"/>
                <a:gd name="T21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2" h="3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65"/>
                    <a:pt x="0" y="365"/>
                    <a:pt x="0" y="365"/>
                  </a:cubicBezTo>
                  <a:lnTo>
                    <a:pt x="0" y="365"/>
                  </a:lnTo>
                  <a:cubicBezTo>
                    <a:pt x="159" y="365"/>
                    <a:pt x="159" y="365"/>
                    <a:pt x="159" y="365"/>
                  </a:cubicBezTo>
                  <a:cubicBezTo>
                    <a:pt x="175" y="328"/>
                    <a:pt x="183" y="288"/>
                    <a:pt x="187" y="247"/>
                  </a:cubicBezTo>
                  <a:cubicBezTo>
                    <a:pt x="191" y="227"/>
                    <a:pt x="191" y="207"/>
                    <a:pt x="191" y="186"/>
                  </a:cubicBezTo>
                  <a:cubicBezTo>
                    <a:pt x="191" y="174"/>
                    <a:pt x="191" y="162"/>
                    <a:pt x="191" y="150"/>
                  </a:cubicBezTo>
                  <a:cubicBezTo>
                    <a:pt x="187" y="146"/>
                    <a:pt x="187" y="146"/>
                    <a:pt x="183" y="142"/>
                  </a:cubicBezTo>
                  <a:cubicBezTo>
                    <a:pt x="155" y="117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1057"/>
            <p:cNvSpPr>
              <a:spLocks noChangeArrowheads="1"/>
            </p:cNvSpPr>
            <p:nvPr/>
          </p:nvSpPr>
          <p:spPr bwMode="auto">
            <a:xfrm>
              <a:off x="8303138" y="2276474"/>
              <a:ext cx="233363" cy="269875"/>
            </a:xfrm>
            <a:custGeom>
              <a:avLst/>
              <a:gdLst>
                <a:gd name="T0" fmla="*/ 326 w 649"/>
                <a:gd name="T1" fmla="*/ 195 h 751"/>
                <a:gd name="T2" fmla="*/ 326 w 649"/>
                <a:gd name="T3" fmla="*/ 195 h 751"/>
                <a:gd name="T4" fmla="*/ 143 w 649"/>
                <a:gd name="T5" fmla="*/ 337 h 751"/>
                <a:gd name="T6" fmla="*/ 110 w 649"/>
                <a:gd name="T7" fmla="*/ 495 h 751"/>
                <a:gd name="T8" fmla="*/ 134 w 649"/>
                <a:gd name="T9" fmla="*/ 612 h 751"/>
                <a:gd name="T10" fmla="*/ 171 w 649"/>
                <a:gd name="T11" fmla="*/ 750 h 751"/>
                <a:gd name="T12" fmla="*/ 20 w 649"/>
                <a:gd name="T13" fmla="*/ 474 h 751"/>
                <a:gd name="T14" fmla="*/ 171 w 649"/>
                <a:gd name="T15" fmla="*/ 45 h 751"/>
                <a:gd name="T16" fmla="*/ 326 w 649"/>
                <a:gd name="T17" fmla="*/ 32 h 751"/>
                <a:gd name="T18" fmla="*/ 477 w 649"/>
                <a:gd name="T19" fmla="*/ 45 h 751"/>
                <a:gd name="T20" fmla="*/ 628 w 649"/>
                <a:gd name="T21" fmla="*/ 474 h 751"/>
                <a:gd name="T22" fmla="*/ 477 w 649"/>
                <a:gd name="T23" fmla="*/ 750 h 751"/>
                <a:gd name="T24" fmla="*/ 481 w 649"/>
                <a:gd name="T25" fmla="*/ 616 h 751"/>
                <a:gd name="T26" fmla="*/ 542 w 649"/>
                <a:gd name="T27" fmla="*/ 491 h 751"/>
                <a:gd name="T28" fmla="*/ 509 w 649"/>
                <a:gd name="T29" fmla="*/ 337 h 751"/>
                <a:gd name="T30" fmla="*/ 326 w 649"/>
                <a:gd name="T31" fmla="*/ 195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9" h="751">
                  <a:moveTo>
                    <a:pt x="326" y="195"/>
                  </a:moveTo>
                  <a:lnTo>
                    <a:pt x="326" y="195"/>
                  </a:lnTo>
                  <a:cubicBezTo>
                    <a:pt x="326" y="195"/>
                    <a:pt x="167" y="312"/>
                    <a:pt x="143" y="337"/>
                  </a:cubicBezTo>
                  <a:cubicBezTo>
                    <a:pt x="114" y="361"/>
                    <a:pt x="110" y="418"/>
                    <a:pt x="110" y="495"/>
                  </a:cubicBezTo>
                  <a:cubicBezTo>
                    <a:pt x="110" y="572"/>
                    <a:pt x="134" y="612"/>
                    <a:pt x="134" y="612"/>
                  </a:cubicBezTo>
                  <a:cubicBezTo>
                    <a:pt x="171" y="750"/>
                    <a:pt x="171" y="750"/>
                    <a:pt x="171" y="750"/>
                  </a:cubicBezTo>
                  <a:cubicBezTo>
                    <a:pt x="171" y="750"/>
                    <a:pt x="41" y="714"/>
                    <a:pt x="20" y="474"/>
                  </a:cubicBezTo>
                  <a:cubicBezTo>
                    <a:pt x="0" y="239"/>
                    <a:pt x="90" y="93"/>
                    <a:pt x="171" y="45"/>
                  </a:cubicBezTo>
                  <a:cubicBezTo>
                    <a:pt x="257" y="0"/>
                    <a:pt x="326" y="32"/>
                    <a:pt x="326" y="32"/>
                  </a:cubicBezTo>
                  <a:cubicBezTo>
                    <a:pt x="326" y="32"/>
                    <a:pt x="395" y="0"/>
                    <a:pt x="477" y="45"/>
                  </a:cubicBezTo>
                  <a:cubicBezTo>
                    <a:pt x="558" y="93"/>
                    <a:pt x="648" y="239"/>
                    <a:pt x="628" y="474"/>
                  </a:cubicBezTo>
                  <a:cubicBezTo>
                    <a:pt x="607" y="714"/>
                    <a:pt x="477" y="750"/>
                    <a:pt x="477" y="750"/>
                  </a:cubicBezTo>
                  <a:cubicBezTo>
                    <a:pt x="481" y="616"/>
                    <a:pt x="481" y="616"/>
                    <a:pt x="481" y="616"/>
                  </a:cubicBezTo>
                  <a:cubicBezTo>
                    <a:pt x="481" y="616"/>
                    <a:pt x="542" y="568"/>
                    <a:pt x="542" y="491"/>
                  </a:cubicBezTo>
                  <a:cubicBezTo>
                    <a:pt x="542" y="414"/>
                    <a:pt x="534" y="361"/>
                    <a:pt x="509" y="337"/>
                  </a:cubicBezTo>
                  <a:cubicBezTo>
                    <a:pt x="481" y="312"/>
                    <a:pt x="326" y="195"/>
                    <a:pt x="326" y="19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1058"/>
            <p:cNvSpPr>
              <a:spLocks noChangeArrowheads="1"/>
            </p:cNvSpPr>
            <p:nvPr/>
          </p:nvSpPr>
          <p:spPr bwMode="auto">
            <a:xfrm>
              <a:off x="8330126" y="2386012"/>
              <a:ext cx="179387" cy="65087"/>
            </a:xfrm>
            <a:custGeom>
              <a:avLst/>
              <a:gdLst>
                <a:gd name="T0" fmla="*/ 249 w 499"/>
                <a:gd name="T1" fmla="*/ 138 h 180"/>
                <a:gd name="T2" fmla="*/ 249 w 499"/>
                <a:gd name="T3" fmla="*/ 138 h 180"/>
                <a:gd name="T4" fmla="*/ 143 w 499"/>
                <a:gd name="T5" fmla="*/ 179 h 180"/>
                <a:gd name="T6" fmla="*/ 4 w 499"/>
                <a:gd name="T7" fmla="*/ 57 h 180"/>
                <a:gd name="T8" fmla="*/ 0 w 499"/>
                <a:gd name="T9" fmla="*/ 28 h 180"/>
                <a:gd name="T10" fmla="*/ 119 w 499"/>
                <a:gd name="T11" fmla="*/ 0 h 180"/>
                <a:gd name="T12" fmla="*/ 249 w 499"/>
                <a:gd name="T13" fmla="*/ 37 h 180"/>
                <a:gd name="T14" fmla="*/ 375 w 499"/>
                <a:gd name="T15" fmla="*/ 0 h 180"/>
                <a:gd name="T16" fmla="*/ 498 w 499"/>
                <a:gd name="T17" fmla="*/ 28 h 180"/>
                <a:gd name="T18" fmla="*/ 489 w 499"/>
                <a:gd name="T19" fmla="*/ 57 h 180"/>
                <a:gd name="T20" fmla="*/ 355 w 499"/>
                <a:gd name="T21" fmla="*/ 179 h 180"/>
                <a:gd name="T22" fmla="*/ 249 w 499"/>
                <a:gd name="T23" fmla="*/ 13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180">
                  <a:moveTo>
                    <a:pt x="249" y="138"/>
                  </a:moveTo>
                  <a:lnTo>
                    <a:pt x="249" y="138"/>
                  </a:lnTo>
                  <a:cubicBezTo>
                    <a:pt x="220" y="138"/>
                    <a:pt x="204" y="179"/>
                    <a:pt x="143" y="179"/>
                  </a:cubicBezTo>
                  <a:cubicBezTo>
                    <a:pt x="74" y="179"/>
                    <a:pt x="21" y="89"/>
                    <a:pt x="4" y="57"/>
                  </a:cubicBezTo>
                  <a:cubicBezTo>
                    <a:pt x="0" y="53"/>
                    <a:pt x="0" y="28"/>
                    <a:pt x="0" y="28"/>
                  </a:cubicBezTo>
                  <a:cubicBezTo>
                    <a:pt x="0" y="28"/>
                    <a:pt x="66" y="0"/>
                    <a:pt x="119" y="0"/>
                  </a:cubicBezTo>
                  <a:cubicBezTo>
                    <a:pt x="172" y="0"/>
                    <a:pt x="220" y="37"/>
                    <a:pt x="249" y="37"/>
                  </a:cubicBezTo>
                  <a:cubicBezTo>
                    <a:pt x="277" y="37"/>
                    <a:pt x="322" y="0"/>
                    <a:pt x="375" y="0"/>
                  </a:cubicBezTo>
                  <a:cubicBezTo>
                    <a:pt x="428" y="0"/>
                    <a:pt x="498" y="28"/>
                    <a:pt x="498" y="28"/>
                  </a:cubicBezTo>
                  <a:cubicBezTo>
                    <a:pt x="498" y="28"/>
                    <a:pt x="493" y="53"/>
                    <a:pt x="489" y="57"/>
                  </a:cubicBezTo>
                  <a:cubicBezTo>
                    <a:pt x="473" y="89"/>
                    <a:pt x="420" y="179"/>
                    <a:pt x="355" y="179"/>
                  </a:cubicBezTo>
                  <a:cubicBezTo>
                    <a:pt x="294" y="179"/>
                    <a:pt x="273" y="138"/>
                    <a:pt x="249" y="13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1059"/>
            <p:cNvSpPr>
              <a:spLocks noChangeArrowheads="1"/>
            </p:cNvSpPr>
            <p:nvPr/>
          </p:nvSpPr>
          <p:spPr bwMode="auto">
            <a:xfrm>
              <a:off x="8361876" y="2398712"/>
              <a:ext cx="47625" cy="50800"/>
            </a:xfrm>
            <a:custGeom>
              <a:avLst/>
              <a:gdLst>
                <a:gd name="T0" fmla="*/ 20 w 131"/>
                <a:gd name="T1" fmla="*/ 0 h 143"/>
                <a:gd name="T2" fmla="*/ 20 w 131"/>
                <a:gd name="T3" fmla="*/ 0 h 143"/>
                <a:gd name="T4" fmla="*/ 130 w 131"/>
                <a:gd name="T5" fmla="*/ 77 h 143"/>
                <a:gd name="T6" fmla="*/ 2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20" y="0"/>
                  </a:moveTo>
                  <a:lnTo>
                    <a:pt x="20" y="0"/>
                  </a:ln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0" y="142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1060"/>
            <p:cNvSpPr>
              <a:spLocks noChangeArrowheads="1"/>
            </p:cNvSpPr>
            <p:nvPr/>
          </p:nvSpPr>
          <p:spPr bwMode="auto">
            <a:xfrm>
              <a:off x="8431726" y="2398712"/>
              <a:ext cx="47625" cy="50800"/>
            </a:xfrm>
            <a:custGeom>
              <a:avLst/>
              <a:gdLst>
                <a:gd name="T0" fmla="*/ 110 w 131"/>
                <a:gd name="T1" fmla="*/ 0 h 143"/>
                <a:gd name="T2" fmla="*/ 110 w 131"/>
                <a:gd name="T3" fmla="*/ 0 h 143"/>
                <a:gd name="T4" fmla="*/ 0 w 131"/>
                <a:gd name="T5" fmla="*/ 77 h 143"/>
                <a:gd name="T6" fmla="*/ 11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110" y="0"/>
                  </a:moveTo>
                  <a:lnTo>
                    <a:pt x="110" y="0"/>
                  </a:lnTo>
                  <a:cubicBezTo>
                    <a:pt x="130" y="142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1061"/>
            <p:cNvSpPr>
              <a:spLocks noChangeArrowheads="1"/>
            </p:cNvSpPr>
            <p:nvPr/>
          </p:nvSpPr>
          <p:spPr bwMode="auto">
            <a:xfrm>
              <a:off x="8331713" y="2327274"/>
              <a:ext cx="174625" cy="222250"/>
            </a:xfrm>
            <a:custGeom>
              <a:avLst/>
              <a:gdLst>
                <a:gd name="T0" fmla="*/ 245 w 486"/>
                <a:gd name="T1" fmla="*/ 616 h 617"/>
                <a:gd name="T2" fmla="*/ 245 w 486"/>
                <a:gd name="T3" fmla="*/ 616 h 617"/>
                <a:gd name="T4" fmla="*/ 0 w 486"/>
                <a:gd name="T5" fmla="*/ 239 h 617"/>
                <a:gd name="T6" fmla="*/ 53 w 486"/>
                <a:gd name="T7" fmla="*/ 12 h 617"/>
                <a:gd name="T8" fmla="*/ 58 w 486"/>
                <a:gd name="T9" fmla="*/ 0 h 617"/>
                <a:gd name="T10" fmla="*/ 428 w 486"/>
                <a:gd name="T11" fmla="*/ 0 h 617"/>
                <a:gd name="T12" fmla="*/ 436 w 486"/>
                <a:gd name="T13" fmla="*/ 12 h 617"/>
                <a:gd name="T14" fmla="*/ 485 w 486"/>
                <a:gd name="T15" fmla="*/ 239 h 617"/>
                <a:gd name="T16" fmla="*/ 245 w 486"/>
                <a:gd name="T17" fmla="*/ 616 h 617"/>
                <a:gd name="T18" fmla="*/ 90 w 486"/>
                <a:gd name="T19" fmla="*/ 44 h 617"/>
                <a:gd name="T20" fmla="*/ 90 w 486"/>
                <a:gd name="T21" fmla="*/ 44 h 617"/>
                <a:gd name="T22" fmla="*/ 49 w 486"/>
                <a:gd name="T23" fmla="*/ 239 h 617"/>
                <a:gd name="T24" fmla="*/ 245 w 486"/>
                <a:gd name="T25" fmla="*/ 568 h 617"/>
                <a:gd name="T26" fmla="*/ 436 w 486"/>
                <a:gd name="T27" fmla="*/ 239 h 617"/>
                <a:gd name="T28" fmla="*/ 400 w 486"/>
                <a:gd name="T29" fmla="*/ 44 h 617"/>
                <a:gd name="T30" fmla="*/ 90 w 486"/>
                <a:gd name="T31" fmla="*/ 44 h 617"/>
                <a:gd name="T32" fmla="*/ 245 w 486"/>
                <a:gd name="T33" fmla="*/ 6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6" h="617">
                  <a:moveTo>
                    <a:pt x="245" y="616"/>
                  </a:moveTo>
                  <a:lnTo>
                    <a:pt x="245" y="616"/>
                  </a:lnTo>
                  <a:cubicBezTo>
                    <a:pt x="106" y="616"/>
                    <a:pt x="0" y="450"/>
                    <a:pt x="0" y="239"/>
                  </a:cubicBezTo>
                  <a:cubicBezTo>
                    <a:pt x="0" y="158"/>
                    <a:pt x="21" y="77"/>
                    <a:pt x="53" y="12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36" y="12"/>
                    <a:pt x="436" y="12"/>
                    <a:pt x="436" y="12"/>
                  </a:cubicBezTo>
                  <a:cubicBezTo>
                    <a:pt x="469" y="77"/>
                    <a:pt x="485" y="158"/>
                    <a:pt x="485" y="239"/>
                  </a:cubicBezTo>
                  <a:cubicBezTo>
                    <a:pt x="485" y="450"/>
                    <a:pt x="380" y="616"/>
                    <a:pt x="245" y="616"/>
                  </a:cubicBezTo>
                  <a:lnTo>
                    <a:pt x="90" y="44"/>
                  </a:lnTo>
                  <a:lnTo>
                    <a:pt x="90" y="44"/>
                  </a:lnTo>
                  <a:cubicBezTo>
                    <a:pt x="66" y="101"/>
                    <a:pt x="49" y="170"/>
                    <a:pt x="49" y="239"/>
                  </a:cubicBezTo>
                  <a:cubicBezTo>
                    <a:pt x="49" y="418"/>
                    <a:pt x="139" y="568"/>
                    <a:pt x="245" y="568"/>
                  </a:cubicBezTo>
                  <a:cubicBezTo>
                    <a:pt x="347" y="568"/>
                    <a:pt x="436" y="418"/>
                    <a:pt x="436" y="239"/>
                  </a:cubicBezTo>
                  <a:cubicBezTo>
                    <a:pt x="436" y="170"/>
                    <a:pt x="424" y="101"/>
                    <a:pt x="400" y="44"/>
                  </a:cubicBezTo>
                  <a:cubicBezTo>
                    <a:pt x="90" y="44"/>
                    <a:pt x="90" y="44"/>
                    <a:pt x="90" y="44"/>
                  </a:cubicBezTo>
                  <a:lnTo>
                    <a:pt x="245" y="6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1062"/>
            <p:cNvSpPr>
              <a:spLocks noChangeArrowheads="1"/>
            </p:cNvSpPr>
            <p:nvPr/>
          </p:nvSpPr>
          <p:spPr bwMode="auto">
            <a:xfrm>
              <a:off x="8272976" y="2478087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1063"/>
            <p:cNvSpPr>
              <a:spLocks noChangeArrowheads="1"/>
            </p:cNvSpPr>
            <p:nvPr/>
          </p:nvSpPr>
          <p:spPr bwMode="auto">
            <a:xfrm>
              <a:off x="8272976" y="2478087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1064"/>
            <p:cNvSpPr>
              <a:spLocks noChangeArrowheads="1"/>
            </p:cNvSpPr>
            <p:nvPr/>
          </p:nvSpPr>
          <p:spPr bwMode="auto">
            <a:xfrm>
              <a:off x="8420613" y="2478087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1065"/>
            <p:cNvSpPr>
              <a:spLocks noChangeArrowheads="1"/>
            </p:cNvSpPr>
            <p:nvPr/>
          </p:nvSpPr>
          <p:spPr bwMode="auto">
            <a:xfrm>
              <a:off x="8420613" y="2478087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1066"/>
            <p:cNvSpPr>
              <a:spLocks noChangeArrowheads="1"/>
            </p:cNvSpPr>
            <p:nvPr/>
          </p:nvSpPr>
          <p:spPr bwMode="auto">
            <a:xfrm>
              <a:off x="8265038" y="2468562"/>
              <a:ext cx="311150" cy="227012"/>
            </a:xfrm>
            <a:custGeom>
              <a:avLst/>
              <a:gdLst>
                <a:gd name="T0" fmla="*/ 839 w 865"/>
                <a:gd name="T1" fmla="*/ 605 h 630"/>
                <a:gd name="T2" fmla="*/ 839 w 865"/>
                <a:gd name="T3" fmla="*/ 580 h 630"/>
                <a:gd name="T4" fmla="*/ 49 w 865"/>
                <a:gd name="T5" fmla="*/ 580 h 630"/>
                <a:gd name="T6" fmla="*/ 49 w 865"/>
                <a:gd name="T7" fmla="*/ 49 h 630"/>
                <a:gd name="T8" fmla="*/ 815 w 865"/>
                <a:gd name="T9" fmla="*/ 49 h 630"/>
                <a:gd name="T10" fmla="*/ 815 w 865"/>
                <a:gd name="T11" fmla="*/ 605 h 630"/>
                <a:gd name="T12" fmla="*/ 839 w 865"/>
                <a:gd name="T13" fmla="*/ 605 h 630"/>
                <a:gd name="T14" fmla="*/ 839 w 865"/>
                <a:gd name="T15" fmla="*/ 580 h 630"/>
                <a:gd name="T16" fmla="*/ 839 w 865"/>
                <a:gd name="T17" fmla="*/ 605 h 630"/>
                <a:gd name="T18" fmla="*/ 864 w 865"/>
                <a:gd name="T19" fmla="*/ 605 h 630"/>
                <a:gd name="T20" fmla="*/ 864 w 865"/>
                <a:gd name="T21" fmla="*/ 0 h 630"/>
                <a:gd name="T22" fmla="*/ 0 w 865"/>
                <a:gd name="T23" fmla="*/ 0 h 630"/>
                <a:gd name="T24" fmla="*/ 0 w 865"/>
                <a:gd name="T25" fmla="*/ 629 h 630"/>
                <a:gd name="T26" fmla="*/ 864 w 865"/>
                <a:gd name="T27" fmla="*/ 629 h 630"/>
                <a:gd name="T28" fmla="*/ 864 w 865"/>
                <a:gd name="T29" fmla="*/ 605 h 630"/>
                <a:gd name="T30" fmla="*/ 839 w 865"/>
                <a:gd name="T31" fmla="*/ 605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65" h="630">
                  <a:moveTo>
                    <a:pt x="839" y="605"/>
                  </a:moveTo>
                  <a:lnTo>
                    <a:pt x="839" y="580"/>
                  </a:lnTo>
                  <a:lnTo>
                    <a:pt x="49" y="580"/>
                  </a:lnTo>
                  <a:lnTo>
                    <a:pt x="49" y="49"/>
                  </a:lnTo>
                  <a:lnTo>
                    <a:pt x="815" y="49"/>
                  </a:lnTo>
                  <a:lnTo>
                    <a:pt x="815" y="605"/>
                  </a:lnTo>
                  <a:lnTo>
                    <a:pt x="839" y="605"/>
                  </a:lnTo>
                  <a:lnTo>
                    <a:pt x="839" y="580"/>
                  </a:lnTo>
                  <a:lnTo>
                    <a:pt x="839" y="605"/>
                  </a:lnTo>
                  <a:lnTo>
                    <a:pt x="864" y="605"/>
                  </a:lnTo>
                  <a:lnTo>
                    <a:pt x="864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864" y="629"/>
                  </a:lnTo>
                  <a:lnTo>
                    <a:pt x="864" y="605"/>
                  </a:lnTo>
                  <a:lnTo>
                    <a:pt x="839" y="6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1067"/>
            <p:cNvSpPr>
              <a:spLocks noChangeArrowheads="1"/>
            </p:cNvSpPr>
            <p:nvPr/>
          </p:nvSpPr>
          <p:spPr bwMode="auto">
            <a:xfrm>
              <a:off x="8265038" y="2468562"/>
              <a:ext cx="311150" cy="227012"/>
            </a:xfrm>
            <a:custGeom>
              <a:avLst/>
              <a:gdLst>
                <a:gd name="T0" fmla="*/ 0 w 865"/>
                <a:gd name="T1" fmla="*/ 0 h 630"/>
                <a:gd name="T2" fmla="*/ 0 w 865"/>
                <a:gd name="T3" fmla="*/ 629 h 630"/>
                <a:gd name="T4" fmla="*/ 864 w 865"/>
                <a:gd name="T5" fmla="*/ 629 h 630"/>
                <a:gd name="T6" fmla="*/ 864 w 865"/>
                <a:gd name="T7" fmla="*/ 0 h 630"/>
                <a:gd name="T8" fmla="*/ 0 w 865"/>
                <a:gd name="T9" fmla="*/ 0 h 630"/>
                <a:gd name="T10" fmla="*/ 49 w 865"/>
                <a:gd name="T11" fmla="*/ 49 h 630"/>
                <a:gd name="T12" fmla="*/ 330 w 865"/>
                <a:gd name="T13" fmla="*/ 49 h 630"/>
                <a:gd name="T14" fmla="*/ 330 w 865"/>
                <a:gd name="T15" fmla="*/ 65 h 630"/>
                <a:gd name="T16" fmla="*/ 49 w 865"/>
                <a:gd name="T17" fmla="*/ 65 h 630"/>
                <a:gd name="T18" fmla="*/ 49 w 865"/>
                <a:gd name="T19" fmla="*/ 49 h 630"/>
                <a:gd name="T20" fmla="*/ 787 w 865"/>
                <a:gd name="T21" fmla="*/ 49 h 630"/>
                <a:gd name="T22" fmla="*/ 815 w 865"/>
                <a:gd name="T23" fmla="*/ 49 h 630"/>
                <a:gd name="T24" fmla="*/ 815 w 865"/>
                <a:gd name="T25" fmla="*/ 69 h 630"/>
                <a:gd name="T26" fmla="*/ 787 w 865"/>
                <a:gd name="T27" fmla="*/ 69 h 630"/>
                <a:gd name="T28" fmla="*/ 787 w 865"/>
                <a:gd name="T29" fmla="*/ 49 h 630"/>
                <a:gd name="T30" fmla="*/ 49 w 865"/>
                <a:gd name="T31" fmla="*/ 580 h 630"/>
                <a:gd name="T32" fmla="*/ 49 w 865"/>
                <a:gd name="T33" fmla="*/ 102 h 630"/>
                <a:gd name="T34" fmla="*/ 815 w 865"/>
                <a:gd name="T35" fmla="*/ 102 h 630"/>
                <a:gd name="T36" fmla="*/ 815 w 865"/>
                <a:gd name="T37" fmla="*/ 580 h 630"/>
                <a:gd name="T38" fmla="*/ 49 w 865"/>
                <a:gd name="T39" fmla="*/ 58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5" h="630">
                  <a:moveTo>
                    <a:pt x="0" y="0"/>
                  </a:moveTo>
                  <a:lnTo>
                    <a:pt x="0" y="629"/>
                  </a:lnTo>
                  <a:lnTo>
                    <a:pt x="864" y="629"/>
                  </a:lnTo>
                  <a:lnTo>
                    <a:pt x="864" y="0"/>
                  </a:lnTo>
                  <a:lnTo>
                    <a:pt x="0" y="0"/>
                  </a:lnTo>
                  <a:close/>
                  <a:moveTo>
                    <a:pt x="49" y="49"/>
                  </a:moveTo>
                  <a:lnTo>
                    <a:pt x="330" y="49"/>
                  </a:lnTo>
                  <a:lnTo>
                    <a:pt x="330" y="65"/>
                  </a:lnTo>
                  <a:lnTo>
                    <a:pt x="49" y="65"/>
                  </a:lnTo>
                  <a:lnTo>
                    <a:pt x="49" y="49"/>
                  </a:lnTo>
                  <a:close/>
                  <a:moveTo>
                    <a:pt x="787" y="49"/>
                  </a:moveTo>
                  <a:lnTo>
                    <a:pt x="815" y="49"/>
                  </a:lnTo>
                  <a:lnTo>
                    <a:pt x="815" y="69"/>
                  </a:lnTo>
                  <a:lnTo>
                    <a:pt x="787" y="69"/>
                  </a:lnTo>
                  <a:lnTo>
                    <a:pt x="787" y="49"/>
                  </a:lnTo>
                  <a:close/>
                  <a:moveTo>
                    <a:pt x="49" y="580"/>
                  </a:moveTo>
                  <a:lnTo>
                    <a:pt x="49" y="102"/>
                  </a:lnTo>
                  <a:lnTo>
                    <a:pt x="815" y="102"/>
                  </a:lnTo>
                  <a:lnTo>
                    <a:pt x="815" y="580"/>
                  </a:lnTo>
                  <a:lnTo>
                    <a:pt x="49" y="5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1068"/>
            <p:cNvSpPr>
              <a:spLocks noChangeArrowheads="1"/>
            </p:cNvSpPr>
            <p:nvPr/>
          </p:nvSpPr>
          <p:spPr bwMode="auto">
            <a:xfrm>
              <a:off x="8363463" y="2532062"/>
              <a:ext cx="114300" cy="114300"/>
            </a:xfrm>
            <a:custGeom>
              <a:avLst/>
              <a:gdLst>
                <a:gd name="T0" fmla="*/ 159 w 319"/>
                <a:gd name="T1" fmla="*/ 0 h 317"/>
                <a:gd name="T2" fmla="*/ 159 w 319"/>
                <a:gd name="T3" fmla="*/ 316 h 317"/>
                <a:gd name="T4" fmla="*/ 159 w 319"/>
                <a:gd name="T5" fmla="*/ 0 h 317"/>
                <a:gd name="T6" fmla="*/ 20 w 319"/>
                <a:gd name="T7" fmla="*/ 174 h 317"/>
                <a:gd name="T8" fmla="*/ 86 w 319"/>
                <a:gd name="T9" fmla="*/ 223 h 317"/>
                <a:gd name="T10" fmla="*/ 20 w 319"/>
                <a:gd name="T11" fmla="*/ 174 h 317"/>
                <a:gd name="T12" fmla="*/ 220 w 319"/>
                <a:gd name="T13" fmla="*/ 146 h 317"/>
                <a:gd name="T14" fmla="*/ 167 w 319"/>
                <a:gd name="T15" fmla="*/ 154 h 317"/>
                <a:gd name="T16" fmla="*/ 212 w 319"/>
                <a:gd name="T17" fmla="*/ 105 h 317"/>
                <a:gd name="T18" fmla="*/ 167 w 319"/>
                <a:gd name="T19" fmla="*/ 85 h 317"/>
                <a:gd name="T20" fmla="*/ 167 w 319"/>
                <a:gd name="T21" fmla="*/ 28 h 317"/>
                <a:gd name="T22" fmla="*/ 167 w 319"/>
                <a:gd name="T23" fmla="*/ 85 h 317"/>
                <a:gd name="T24" fmla="*/ 147 w 319"/>
                <a:gd name="T25" fmla="*/ 85 h 317"/>
                <a:gd name="T26" fmla="*/ 147 w 319"/>
                <a:gd name="T27" fmla="*/ 28 h 317"/>
                <a:gd name="T28" fmla="*/ 147 w 319"/>
                <a:gd name="T29" fmla="*/ 105 h 317"/>
                <a:gd name="T30" fmla="*/ 147 w 319"/>
                <a:gd name="T31" fmla="*/ 154 h 317"/>
                <a:gd name="T32" fmla="*/ 94 w 319"/>
                <a:gd name="T33" fmla="*/ 146 h 317"/>
                <a:gd name="T34" fmla="*/ 147 w 319"/>
                <a:gd name="T35" fmla="*/ 105 h 317"/>
                <a:gd name="T36" fmla="*/ 73 w 319"/>
                <a:gd name="T37" fmla="*/ 142 h 317"/>
                <a:gd name="T38" fmla="*/ 16 w 319"/>
                <a:gd name="T39" fmla="*/ 154 h 317"/>
                <a:gd name="T40" fmla="*/ 82 w 319"/>
                <a:gd name="T41" fmla="*/ 105 h 317"/>
                <a:gd name="T42" fmla="*/ 94 w 319"/>
                <a:gd name="T43" fmla="*/ 174 h 317"/>
                <a:gd name="T44" fmla="*/ 147 w 319"/>
                <a:gd name="T45" fmla="*/ 174 h 317"/>
                <a:gd name="T46" fmla="*/ 106 w 319"/>
                <a:gd name="T47" fmla="*/ 223 h 317"/>
                <a:gd name="T48" fmla="*/ 147 w 319"/>
                <a:gd name="T49" fmla="*/ 243 h 317"/>
                <a:gd name="T50" fmla="*/ 147 w 319"/>
                <a:gd name="T51" fmla="*/ 284 h 317"/>
                <a:gd name="T52" fmla="*/ 147 w 319"/>
                <a:gd name="T53" fmla="*/ 243 h 317"/>
                <a:gd name="T54" fmla="*/ 167 w 319"/>
                <a:gd name="T55" fmla="*/ 243 h 317"/>
                <a:gd name="T56" fmla="*/ 167 w 319"/>
                <a:gd name="T57" fmla="*/ 288 h 317"/>
                <a:gd name="T58" fmla="*/ 167 w 319"/>
                <a:gd name="T59" fmla="*/ 223 h 317"/>
                <a:gd name="T60" fmla="*/ 167 w 319"/>
                <a:gd name="T61" fmla="*/ 174 h 317"/>
                <a:gd name="T62" fmla="*/ 208 w 319"/>
                <a:gd name="T63" fmla="*/ 223 h 317"/>
                <a:gd name="T64" fmla="*/ 240 w 319"/>
                <a:gd name="T65" fmla="*/ 174 h 317"/>
                <a:gd name="T66" fmla="*/ 298 w 319"/>
                <a:gd name="T67" fmla="*/ 174 h 317"/>
                <a:gd name="T68" fmla="*/ 228 w 319"/>
                <a:gd name="T69" fmla="*/ 223 h 317"/>
                <a:gd name="T70" fmla="*/ 240 w 319"/>
                <a:gd name="T71" fmla="*/ 154 h 317"/>
                <a:gd name="T72" fmla="*/ 240 w 319"/>
                <a:gd name="T73" fmla="*/ 146 h 317"/>
                <a:gd name="T74" fmla="*/ 289 w 319"/>
                <a:gd name="T75" fmla="*/ 105 h 317"/>
                <a:gd name="T76" fmla="*/ 240 w 319"/>
                <a:gd name="T77" fmla="*/ 154 h 317"/>
                <a:gd name="T78" fmla="*/ 277 w 319"/>
                <a:gd name="T79" fmla="*/ 85 h 317"/>
                <a:gd name="T80" fmla="*/ 187 w 319"/>
                <a:gd name="T81" fmla="*/ 20 h 317"/>
                <a:gd name="T82" fmla="*/ 126 w 319"/>
                <a:gd name="T83" fmla="*/ 24 h 317"/>
                <a:gd name="T84" fmla="*/ 86 w 319"/>
                <a:gd name="T85" fmla="*/ 85 h 317"/>
                <a:gd name="T86" fmla="*/ 126 w 319"/>
                <a:gd name="T87" fmla="*/ 24 h 317"/>
                <a:gd name="T88" fmla="*/ 45 w 319"/>
                <a:gd name="T89" fmla="*/ 243 h 317"/>
                <a:gd name="T90" fmla="*/ 130 w 319"/>
                <a:gd name="T91" fmla="*/ 296 h 317"/>
                <a:gd name="T92" fmla="*/ 183 w 319"/>
                <a:gd name="T93" fmla="*/ 296 h 317"/>
                <a:gd name="T94" fmla="*/ 220 w 319"/>
                <a:gd name="T95" fmla="*/ 243 h 317"/>
                <a:gd name="T96" fmla="*/ 183 w 319"/>
                <a:gd name="T97" fmla="*/ 29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9" h="317">
                  <a:moveTo>
                    <a:pt x="159" y="0"/>
                  </a:moveTo>
                  <a:lnTo>
                    <a:pt x="159" y="0"/>
                  </a:lnTo>
                  <a:cubicBezTo>
                    <a:pt x="69" y="0"/>
                    <a:pt x="0" y="73"/>
                    <a:pt x="0" y="158"/>
                  </a:cubicBezTo>
                  <a:cubicBezTo>
                    <a:pt x="0" y="247"/>
                    <a:pt x="69" y="316"/>
                    <a:pt x="159" y="316"/>
                  </a:cubicBezTo>
                  <a:cubicBezTo>
                    <a:pt x="245" y="316"/>
                    <a:pt x="318" y="247"/>
                    <a:pt x="318" y="158"/>
                  </a:cubicBezTo>
                  <a:cubicBezTo>
                    <a:pt x="318" y="73"/>
                    <a:pt x="245" y="0"/>
                    <a:pt x="159" y="0"/>
                  </a:cubicBezTo>
                  <a:close/>
                  <a:moveTo>
                    <a:pt x="20" y="174"/>
                  </a:moveTo>
                  <a:lnTo>
                    <a:pt x="20" y="174"/>
                  </a:lnTo>
                  <a:cubicBezTo>
                    <a:pt x="73" y="174"/>
                    <a:pt x="73" y="174"/>
                    <a:pt x="73" y="174"/>
                  </a:cubicBezTo>
                  <a:cubicBezTo>
                    <a:pt x="77" y="190"/>
                    <a:pt x="82" y="207"/>
                    <a:pt x="86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24" y="207"/>
                    <a:pt x="20" y="190"/>
                    <a:pt x="20" y="174"/>
                  </a:cubicBezTo>
                  <a:close/>
                  <a:moveTo>
                    <a:pt x="220" y="146"/>
                  </a:moveTo>
                  <a:lnTo>
                    <a:pt x="220" y="146"/>
                  </a:lnTo>
                  <a:cubicBezTo>
                    <a:pt x="220" y="150"/>
                    <a:pt x="220" y="150"/>
                    <a:pt x="220" y="154"/>
                  </a:cubicBezTo>
                  <a:cubicBezTo>
                    <a:pt x="167" y="154"/>
                    <a:pt x="167" y="154"/>
                    <a:pt x="167" y="154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212" y="105"/>
                    <a:pt x="212" y="105"/>
                    <a:pt x="212" y="105"/>
                  </a:cubicBezTo>
                  <a:cubicBezTo>
                    <a:pt x="216" y="117"/>
                    <a:pt x="220" y="130"/>
                    <a:pt x="220" y="146"/>
                  </a:cubicBezTo>
                  <a:close/>
                  <a:moveTo>
                    <a:pt x="167" y="85"/>
                  </a:moveTo>
                  <a:lnTo>
                    <a:pt x="167" y="85"/>
                  </a:lnTo>
                  <a:cubicBezTo>
                    <a:pt x="167" y="28"/>
                    <a:pt x="167" y="28"/>
                    <a:pt x="167" y="28"/>
                  </a:cubicBezTo>
                  <a:cubicBezTo>
                    <a:pt x="175" y="40"/>
                    <a:pt x="192" y="61"/>
                    <a:pt x="204" y="85"/>
                  </a:cubicBezTo>
                  <a:lnTo>
                    <a:pt x="167" y="85"/>
                  </a:lnTo>
                  <a:close/>
                  <a:moveTo>
                    <a:pt x="147" y="85"/>
                  </a:moveTo>
                  <a:lnTo>
                    <a:pt x="147" y="85"/>
                  </a:lnTo>
                  <a:cubicBezTo>
                    <a:pt x="110" y="85"/>
                    <a:pt x="110" y="85"/>
                    <a:pt x="110" y="85"/>
                  </a:cubicBezTo>
                  <a:cubicBezTo>
                    <a:pt x="122" y="61"/>
                    <a:pt x="135" y="40"/>
                    <a:pt x="147" y="28"/>
                  </a:cubicBezTo>
                  <a:lnTo>
                    <a:pt x="147" y="85"/>
                  </a:lnTo>
                  <a:close/>
                  <a:moveTo>
                    <a:pt x="147" y="105"/>
                  </a:moveTo>
                  <a:lnTo>
                    <a:pt x="147" y="105"/>
                  </a:lnTo>
                  <a:cubicBezTo>
                    <a:pt x="147" y="154"/>
                    <a:pt x="147" y="154"/>
                    <a:pt x="147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0"/>
                    <a:pt x="94" y="150"/>
                    <a:pt x="94" y="146"/>
                  </a:cubicBezTo>
                  <a:cubicBezTo>
                    <a:pt x="94" y="130"/>
                    <a:pt x="98" y="117"/>
                    <a:pt x="102" y="105"/>
                  </a:cubicBezTo>
                  <a:lnTo>
                    <a:pt x="147" y="105"/>
                  </a:lnTo>
                  <a:close/>
                  <a:moveTo>
                    <a:pt x="73" y="142"/>
                  </a:moveTo>
                  <a:lnTo>
                    <a:pt x="73" y="142"/>
                  </a:lnTo>
                  <a:cubicBezTo>
                    <a:pt x="73" y="146"/>
                    <a:pt x="73" y="150"/>
                    <a:pt x="73" y="154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20" y="138"/>
                    <a:pt x="20" y="121"/>
                    <a:pt x="29" y="105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77" y="117"/>
                    <a:pt x="73" y="130"/>
                    <a:pt x="73" y="142"/>
                  </a:cubicBezTo>
                  <a:close/>
                  <a:moveTo>
                    <a:pt x="94" y="174"/>
                  </a:moveTo>
                  <a:lnTo>
                    <a:pt x="94" y="174"/>
                  </a:lnTo>
                  <a:cubicBezTo>
                    <a:pt x="147" y="174"/>
                    <a:pt x="147" y="174"/>
                    <a:pt x="147" y="174"/>
                  </a:cubicBezTo>
                  <a:cubicBezTo>
                    <a:pt x="147" y="223"/>
                    <a:pt x="147" y="223"/>
                    <a:pt x="147" y="223"/>
                  </a:cubicBezTo>
                  <a:cubicBezTo>
                    <a:pt x="106" y="223"/>
                    <a:pt x="106" y="223"/>
                    <a:pt x="106" y="223"/>
                  </a:cubicBezTo>
                  <a:cubicBezTo>
                    <a:pt x="102" y="207"/>
                    <a:pt x="98" y="190"/>
                    <a:pt x="94" y="174"/>
                  </a:cubicBezTo>
                  <a:close/>
                  <a:moveTo>
                    <a:pt x="147" y="243"/>
                  </a:moveTo>
                  <a:lnTo>
                    <a:pt x="147" y="243"/>
                  </a:lnTo>
                  <a:cubicBezTo>
                    <a:pt x="147" y="284"/>
                    <a:pt x="147" y="284"/>
                    <a:pt x="147" y="284"/>
                  </a:cubicBezTo>
                  <a:cubicBezTo>
                    <a:pt x="135" y="271"/>
                    <a:pt x="126" y="255"/>
                    <a:pt x="118" y="243"/>
                  </a:cubicBezTo>
                  <a:lnTo>
                    <a:pt x="147" y="243"/>
                  </a:lnTo>
                  <a:close/>
                  <a:moveTo>
                    <a:pt x="167" y="243"/>
                  </a:moveTo>
                  <a:lnTo>
                    <a:pt x="167" y="243"/>
                  </a:lnTo>
                  <a:cubicBezTo>
                    <a:pt x="196" y="243"/>
                    <a:pt x="196" y="243"/>
                    <a:pt x="196" y="243"/>
                  </a:cubicBezTo>
                  <a:cubicBezTo>
                    <a:pt x="187" y="255"/>
                    <a:pt x="179" y="271"/>
                    <a:pt x="167" y="288"/>
                  </a:cubicBezTo>
                  <a:lnTo>
                    <a:pt x="167" y="243"/>
                  </a:lnTo>
                  <a:close/>
                  <a:moveTo>
                    <a:pt x="167" y="223"/>
                  </a:moveTo>
                  <a:lnTo>
                    <a:pt x="167" y="223"/>
                  </a:lnTo>
                  <a:cubicBezTo>
                    <a:pt x="167" y="174"/>
                    <a:pt x="167" y="174"/>
                    <a:pt x="167" y="174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16" y="190"/>
                    <a:pt x="212" y="207"/>
                    <a:pt x="208" y="223"/>
                  </a:cubicBezTo>
                  <a:lnTo>
                    <a:pt x="167" y="223"/>
                  </a:lnTo>
                  <a:close/>
                  <a:moveTo>
                    <a:pt x="240" y="174"/>
                  </a:moveTo>
                  <a:lnTo>
                    <a:pt x="240" y="174"/>
                  </a:lnTo>
                  <a:cubicBezTo>
                    <a:pt x="298" y="174"/>
                    <a:pt x="298" y="174"/>
                    <a:pt x="298" y="174"/>
                  </a:cubicBezTo>
                  <a:cubicBezTo>
                    <a:pt x="298" y="190"/>
                    <a:pt x="289" y="207"/>
                    <a:pt x="285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32" y="207"/>
                    <a:pt x="236" y="190"/>
                    <a:pt x="240" y="174"/>
                  </a:cubicBezTo>
                  <a:close/>
                  <a:moveTo>
                    <a:pt x="240" y="154"/>
                  </a:moveTo>
                  <a:lnTo>
                    <a:pt x="240" y="154"/>
                  </a:lnTo>
                  <a:cubicBezTo>
                    <a:pt x="240" y="150"/>
                    <a:pt x="240" y="146"/>
                    <a:pt x="240" y="146"/>
                  </a:cubicBezTo>
                  <a:cubicBezTo>
                    <a:pt x="240" y="130"/>
                    <a:pt x="236" y="117"/>
                    <a:pt x="232" y="105"/>
                  </a:cubicBezTo>
                  <a:cubicBezTo>
                    <a:pt x="289" y="105"/>
                    <a:pt x="289" y="105"/>
                    <a:pt x="289" y="105"/>
                  </a:cubicBezTo>
                  <a:cubicBezTo>
                    <a:pt x="294" y="121"/>
                    <a:pt x="298" y="138"/>
                    <a:pt x="298" y="154"/>
                  </a:cubicBezTo>
                  <a:lnTo>
                    <a:pt x="240" y="154"/>
                  </a:lnTo>
                  <a:close/>
                  <a:moveTo>
                    <a:pt x="277" y="85"/>
                  </a:moveTo>
                  <a:lnTo>
                    <a:pt x="277" y="85"/>
                  </a:lnTo>
                  <a:cubicBezTo>
                    <a:pt x="228" y="85"/>
                    <a:pt x="228" y="85"/>
                    <a:pt x="228" y="85"/>
                  </a:cubicBezTo>
                  <a:cubicBezTo>
                    <a:pt x="216" y="56"/>
                    <a:pt x="200" y="36"/>
                    <a:pt x="187" y="20"/>
                  </a:cubicBezTo>
                  <a:cubicBezTo>
                    <a:pt x="224" y="28"/>
                    <a:pt x="257" y="52"/>
                    <a:pt x="277" y="85"/>
                  </a:cubicBezTo>
                  <a:close/>
                  <a:moveTo>
                    <a:pt x="126" y="24"/>
                  </a:moveTo>
                  <a:lnTo>
                    <a:pt x="126" y="24"/>
                  </a:lnTo>
                  <a:cubicBezTo>
                    <a:pt x="114" y="36"/>
                    <a:pt x="98" y="61"/>
                    <a:pt x="86" y="85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57" y="56"/>
                    <a:pt x="90" y="32"/>
                    <a:pt x="126" y="24"/>
                  </a:cubicBezTo>
                  <a:close/>
                  <a:moveTo>
                    <a:pt x="45" y="243"/>
                  </a:moveTo>
                  <a:lnTo>
                    <a:pt x="45" y="243"/>
                  </a:lnTo>
                  <a:cubicBezTo>
                    <a:pt x="94" y="243"/>
                    <a:pt x="94" y="243"/>
                    <a:pt x="94" y="243"/>
                  </a:cubicBezTo>
                  <a:cubicBezTo>
                    <a:pt x="106" y="259"/>
                    <a:pt x="118" y="280"/>
                    <a:pt x="130" y="296"/>
                  </a:cubicBezTo>
                  <a:cubicBezTo>
                    <a:pt x="98" y="288"/>
                    <a:pt x="65" y="267"/>
                    <a:pt x="45" y="243"/>
                  </a:cubicBezTo>
                  <a:close/>
                  <a:moveTo>
                    <a:pt x="183" y="296"/>
                  </a:moveTo>
                  <a:lnTo>
                    <a:pt x="183" y="296"/>
                  </a:lnTo>
                  <a:cubicBezTo>
                    <a:pt x="200" y="280"/>
                    <a:pt x="212" y="259"/>
                    <a:pt x="220" y="243"/>
                  </a:cubicBezTo>
                  <a:cubicBezTo>
                    <a:pt x="273" y="243"/>
                    <a:pt x="273" y="243"/>
                    <a:pt x="273" y="243"/>
                  </a:cubicBezTo>
                  <a:cubicBezTo>
                    <a:pt x="249" y="271"/>
                    <a:pt x="220" y="288"/>
                    <a:pt x="183" y="29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3" name="Group 202"/>
          <p:cNvGrpSpPr/>
          <p:nvPr/>
        </p:nvGrpSpPr>
        <p:grpSpPr>
          <a:xfrm>
            <a:off x="2688826" y="2875780"/>
            <a:ext cx="311150" cy="419100"/>
            <a:chOff x="8265038" y="2905124"/>
            <a:chExt cx="311150" cy="419100"/>
          </a:xfrm>
        </p:grpSpPr>
        <p:sp>
          <p:nvSpPr>
            <p:cNvPr id="204" name="Freeform 1069"/>
            <p:cNvSpPr>
              <a:spLocks noChangeArrowheads="1"/>
            </p:cNvSpPr>
            <p:nvPr/>
          </p:nvSpPr>
          <p:spPr bwMode="auto">
            <a:xfrm>
              <a:off x="8350763" y="2971799"/>
              <a:ext cx="139700" cy="185738"/>
            </a:xfrm>
            <a:custGeom>
              <a:avLst/>
              <a:gdLst>
                <a:gd name="T0" fmla="*/ 351 w 388"/>
                <a:gd name="T1" fmla="*/ 0 h 517"/>
                <a:gd name="T2" fmla="*/ 351 w 388"/>
                <a:gd name="T3" fmla="*/ 0 h 517"/>
                <a:gd name="T4" fmla="*/ 41 w 388"/>
                <a:gd name="T5" fmla="*/ 0 h 517"/>
                <a:gd name="T6" fmla="*/ 0 w 388"/>
                <a:gd name="T7" fmla="*/ 195 h 517"/>
                <a:gd name="T8" fmla="*/ 151 w 388"/>
                <a:gd name="T9" fmla="*/ 516 h 517"/>
                <a:gd name="T10" fmla="*/ 237 w 388"/>
                <a:gd name="T11" fmla="*/ 516 h 517"/>
                <a:gd name="T12" fmla="*/ 387 w 388"/>
                <a:gd name="T13" fmla="*/ 195 h 517"/>
                <a:gd name="T14" fmla="*/ 351 w 388"/>
                <a:gd name="T1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8" h="517">
                  <a:moveTo>
                    <a:pt x="351" y="0"/>
                  </a:moveTo>
                  <a:lnTo>
                    <a:pt x="351" y="0"/>
                  </a:lnTo>
                  <a:cubicBezTo>
                    <a:pt x="41" y="0"/>
                    <a:pt x="41" y="0"/>
                    <a:pt x="41" y="0"/>
                  </a:cubicBezTo>
                  <a:cubicBezTo>
                    <a:pt x="17" y="57"/>
                    <a:pt x="0" y="126"/>
                    <a:pt x="0" y="195"/>
                  </a:cubicBezTo>
                  <a:cubicBezTo>
                    <a:pt x="0" y="349"/>
                    <a:pt x="66" y="483"/>
                    <a:pt x="151" y="516"/>
                  </a:cubicBezTo>
                  <a:cubicBezTo>
                    <a:pt x="237" y="516"/>
                    <a:pt x="237" y="516"/>
                    <a:pt x="237" y="516"/>
                  </a:cubicBezTo>
                  <a:cubicBezTo>
                    <a:pt x="322" y="483"/>
                    <a:pt x="387" y="349"/>
                    <a:pt x="387" y="195"/>
                  </a:cubicBezTo>
                  <a:cubicBezTo>
                    <a:pt x="387" y="126"/>
                    <a:pt x="375" y="57"/>
                    <a:pt x="3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1070"/>
            <p:cNvSpPr>
              <a:spLocks noChangeArrowheads="1"/>
            </p:cNvSpPr>
            <p:nvPr/>
          </p:nvSpPr>
          <p:spPr bwMode="auto">
            <a:xfrm>
              <a:off x="8477763" y="3063874"/>
              <a:ext cx="11113" cy="42863"/>
            </a:xfrm>
            <a:custGeom>
              <a:avLst/>
              <a:gdLst>
                <a:gd name="T0" fmla="*/ 28 w 29"/>
                <a:gd name="T1" fmla="*/ 0 h 119"/>
                <a:gd name="T2" fmla="*/ 28 w 29"/>
                <a:gd name="T3" fmla="*/ 0 h 119"/>
                <a:gd name="T4" fmla="*/ 0 w 29"/>
                <a:gd name="T5" fmla="*/ 118 h 119"/>
                <a:gd name="T6" fmla="*/ 0 w 29"/>
                <a:gd name="T7" fmla="*/ 118 h 119"/>
                <a:gd name="T8" fmla="*/ 28 w 29"/>
                <a:gd name="T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19">
                  <a:moveTo>
                    <a:pt x="28" y="0"/>
                  </a:moveTo>
                  <a:lnTo>
                    <a:pt x="28" y="0"/>
                  </a:lnTo>
                  <a:cubicBezTo>
                    <a:pt x="24" y="41"/>
                    <a:pt x="16" y="81"/>
                    <a:pt x="0" y="118"/>
                  </a:cubicBezTo>
                  <a:lnTo>
                    <a:pt x="0" y="118"/>
                  </a:lnTo>
                  <a:cubicBezTo>
                    <a:pt x="16" y="81"/>
                    <a:pt x="24" y="41"/>
                    <a:pt x="28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1071"/>
            <p:cNvSpPr>
              <a:spLocks noChangeArrowheads="1"/>
            </p:cNvSpPr>
            <p:nvPr/>
          </p:nvSpPr>
          <p:spPr bwMode="auto">
            <a:xfrm>
              <a:off x="8420613" y="2974974"/>
              <a:ext cx="69850" cy="131763"/>
            </a:xfrm>
            <a:custGeom>
              <a:avLst/>
              <a:gdLst>
                <a:gd name="T0" fmla="*/ 0 w 192"/>
                <a:gd name="T1" fmla="*/ 0 h 366"/>
                <a:gd name="T2" fmla="*/ 0 w 192"/>
                <a:gd name="T3" fmla="*/ 0 h 366"/>
                <a:gd name="T4" fmla="*/ 0 w 192"/>
                <a:gd name="T5" fmla="*/ 0 h 366"/>
                <a:gd name="T6" fmla="*/ 0 w 192"/>
                <a:gd name="T7" fmla="*/ 365 h 366"/>
                <a:gd name="T8" fmla="*/ 0 w 192"/>
                <a:gd name="T9" fmla="*/ 365 h 366"/>
                <a:gd name="T10" fmla="*/ 159 w 192"/>
                <a:gd name="T11" fmla="*/ 365 h 366"/>
                <a:gd name="T12" fmla="*/ 187 w 192"/>
                <a:gd name="T13" fmla="*/ 247 h 366"/>
                <a:gd name="T14" fmla="*/ 191 w 192"/>
                <a:gd name="T15" fmla="*/ 186 h 366"/>
                <a:gd name="T16" fmla="*/ 191 w 192"/>
                <a:gd name="T17" fmla="*/ 150 h 366"/>
                <a:gd name="T18" fmla="*/ 183 w 192"/>
                <a:gd name="T19" fmla="*/ 142 h 366"/>
                <a:gd name="T20" fmla="*/ 0 w 192"/>
                <a:gd name="T21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2" h="3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65"/>
                    <a:pt x="0" y="365"/>
                    <a:pt x="0" y="365"/>
                  </a:cubicBezTo>
                  <a:lnTo>
                    <a:pt x="0" y="365"/>
                  </a:lnTo>
                  <a:cubicBezTo>
                    <a:pt x="159" y="365"/>
                    <a:pt x="159" y="365"/>
                    <a:pt x="159" y="365"/>
                  </a:cubicBezTo>
                  <a:cubicBezTo>
                    <a:pt x="175" y="328"/>
                    <a:pt x="183" y="288"/>
                    <a:pt x="187" y="247"/>
                  </a:cubicBezTo>
                  <a:cubicBezTo>
                    <a:pt x="191" y="227"/>
                    <a:pt x="191" y="207"/>
                    <a:pt x="191" y="186"/>
                  </a:cubicBezTo>
                  <a:cubicBezTo>
                    <a:pt x="191" y="174"/>
                    <a:pt x="191" y="162"/>
                    <a:pt x="191" y="150"/>
                  </a:cubicBezTo>
                  <a:cubicBezTo>
                    <a:pt x="187" y="146"/>
                    <a:pt x="187" y="146"/>
                    <a:pt x="183" y="142"/>
                  </a:cubicBezTo>
                  <a:cubicBezTo>
                    <a:pt x="155" y="117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1072"/>
            <p:cNvSpPr>
              <a:spLocks noChangeArrowheads="1"/>
            </p:cNvSpPr>
            <p:nvPr/>
          </p:nvSpPr>
          <p:spPr bwMode="auto">
            <a:xfrm>
              <a:off x="8303138" y="2905124"/>
              <a:ext cx="233363" cy="269875"/>
            </a:xfrm>
            <a:custGeom>
              <a:avLst/>
              <a:gdLst>
                <a:gd name="T0" fmla="*/ 326 w 649"/>
                <a:gd name="T1" fmla="*/ 195 h 751"/>
                <a:gd name="T2" fmla="*/ 326 w 649"/>
                <a:gd name="T3" fmla="*/ 195 h 751"/>
                <a:gd name="T4" fmla="*/ 143 w 649"/>
                <a:gd name="T5" fmla="*/ 337 h 751"/>
                <a:gd name="T6" fmla="*/ 110 w 649"/>
                <a:gd name="T7" fmla="*/ 495 h 751"/>
                <a:gd name="T8" fmla="*/ 134 w 649"/>
                <a:gd name="T9" fmla="*/ 612 h 751"/>
                <a:gd name="T10" fmla="*/ 171 w 649"/>
                <a:gd name="T11" fmla="*/ 750 h 751"/>
                <a:gd name="T12" fmla="*/ 20 w 649"/>
                <a:gd name="T13" fmla="*/ 474 h 751"/>
                <a:gd name="T14" fmla="*/ 171 w 649"/>
                <a:gd name="T15" fmla="*/ 45 h 751"/>
                <a:gd name="T16" fmla="*/ 326 w 649"/>
                <a:gd name="T17" fmla="*/ 32 h 751"/>
                <a:gd name="T18" fmla="*/ 477 w 649"/>
                <a:gd name="T19" fmla="*/ 45 h 751"/>
                <a:gd name="T20" fmla="*/ 628 w 649"/>
                <a:gd name="T21" fmla="*/ 474 h 751"/>
                <a:gd name="T22" fmla="*/ 477 w 649"/>
                <a:gd name="T23" fmla="*/ 750 h 751"/>
                <a:gd name="T24" fmla="*/ 481 w 649"/>
                <a:gd name="T25" fmla="*/ 616 h 751"/>
                <a:gd name="T26" fmla="*/ 542 w 649"/>
                <a:gd name="T27" fmla="*/ 491 h 751"/>
                <a:gd name="T28" fmla="*/ 509 w 649"/>
                <a:gd name="T29" fmla="*/ 337 h 751"/>
                <a:gd name="T30" fmla="*/ 326 w 649"/>
                <a:gd name="T31" fmla="*/ 195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9" h="751">
                  <a:moveTo>
                    <a:pt x="326" y="195"/>
                  </a:moveTo>
                  <a:lnTo>
                    <a:pt x="326" y="195"/>
                  </a:lnTo>
                  <a:cubicBezTo>
                    <a:pt x="326" y="195"/>
                    <a:pt x="167" y="312"/>
                    <a:pt x="143" y="337"/>
                  </a:cubicBezTo>
                  <a:cubicBezTo>
                    <a:pt x="114" y="361"/>
                    <a:pt x="110" y="418"/>
                    <a:pt x="110" y="495"/>
                  </a:cubicBezTo>
                  <a:cubicBezTo>
                    <a:pt x="110" y="572"/>
                    <a:pt x="134" y="612"/>
                    <a:pt x="134" y="612"/>
                  </a:cubicBezTo>
                  <a:cubicBezTo>
                    <a:pt x="171" y="750"/>
                    <a:pt x="171" y="750"/>
                    <a:pt x="171" y="750"/>
                  </a:cubicBezTo>
                  <a:cubicBezTo>
                    <a:pt x="171" y="750"/>
                    <a:pt x="41" y="714"/>
                    <a:pt x="20" y="474"/>
                  </a:cubicBezTo>
                  <a:cubicBezTo>
                    <a:pt x="0" y="239"/>
                    <a:pt x="90" y="93"/>
                    <a:pt x="171" y="45"/>
                  </a:cubicBezTo>
                  <a:cubicBezTo>
                    <a:pt x="257" y="0"/>
                    <a:pt x="326" y="32"/>
                    <a:pt x="326" y="32"/>
                  </a:cubicBezTo>
                  <a:cubicBezTo>
                    <a:pt x="326" y="32"/>
                    <a:pt x="395" y="0"/>
                    <a:pt x="477" y="45"/>
                  </a:cubicBezTo>
                  <a:cubicBezTo>
                    <a:pt x="558" y="93"/>
                    <a:pt x="648" y="239"/>
                    <a:pt x="628" y="474"/>
                  </a:cubicBezTo>
                  <a:cubicBezTo>
                    <a:pt x="607" y="714"/>
                    <a:pt x="477" y="750"/>
                    <a:pt x="477" y="750"/>
                  </a:cubicBezTo>
                  <a:cubicBezTo>
                    <a:pt x="481" y="616"/>
                    <a:pt x="481" y="616"/>
                    <a:pt x="481" y="616"/>
                  </a:cubicBezTo>
                  <a:cubicBezTo>
                    <a:pt x="481" y="616"/>
                    <a:pt x="542" y="568"/>
                    <a:pt x="542" y="491"/>
                  </a:cubicBezTo>
                  <a:cubicBezTo>
                    <a:pt x="542" y="414"/>
                    <a:pt x="534" y="361"/>
                    <a:pt x="509" y="337"/>
                  </a:cubicBezTo>
                  <a:cubicBezTo>
                    <a:pt x="481" y="312"/>
                    <a:pt x="326" y="195"/>
                    <a:pt x="326" y="19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1073"/>
            <p:cNvSpPr>
              <a:spLocks noChangeArrowheads="1"/>
            </p:cNvSpPr>
            <p:nvPr/>
          </p:nvSpPr>
          <p:spPr bwMode="auto">
            <a:xfrm>
              <a:off x="8330126" y="3014662"/>
              <a:ext cx="179387" cy="65087"/>
            </a:xfrm>
            <a:custGeom>
              <a:avLst/>
              <a:gdLst>
                <a:gd name="T0" fmla="*/ 249 w 499"/>
                <a:gd name="T1" fmla="*/ 138 h 180"/>
                <a:gd name="T2" fmla="*/ 249 w 499"/>
                <a:gd name="T3" fmla="*/ 138 h 180"/>
                <a:gd name="T4" fmla="*/ 143 w 499"/>
                <a:gd name="T5" fmla="*/ 179 h 180"/>
                <a:gd name="T6" fmla="*/ 4 w 499"/>
                <a:gd name="T7" fmla="*/ 57 h 180"/>
                <a:gd name="T8" fmla="*/ 0 w 499"/>
                <a:gd name="T9" fmla="*/ 28 h 180"/>
                <a:gd name="T10" fmla="*/ 119 w 499"/>
                <a:gd name="T11" fmla="*/ 0 h 180"/>
                <a:gd name="T12" fmla="*/ 249 w 499"/>
                <a:gd name="T13" fmla="*/ 37 h 180"/>
                <a:gd name="T14" fmla="*/ 375 w 499"/>
                <a:gd name="T15" fmla="*/ 0 h 180"/>
                <a:gd name="T16" fmla="*/ 498 w 499"/>
                <a:gd name="T17" fmla="*/ 28 h 180"/>
                <a:gd name="T18" fmla="*/ 489 w 499"/>
                <a:gd name="T19" fmla="*/ 57 h 180"/>
                <a:gd name="T20" fmla="*/ 355 w 499"/>
                <a:gd name="T21" fmla="*/ 179 h 180"/>
                <a:gd name="T22" fmla="*/ 249 w 499"/>
                <a:gd name="T23" fmla="*/ 13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180">
                  <a:moveTo>
                    <a:pt x="249" y="138"/>
                  </a:moveTo>
                  <a:lnTo>
                    <a:pt x="249" y="138"/>
                  </a:lnTo>
                  <a:cubicBezTo>
                    <a:pt x="220" y="138"/>
                    <a:pt x="204" y="179"/>
                    <a:pt x="143" y="179"/>
                  </a:cubicBezTo>
                  <a:cubicBezTo>
                    <a:pt x="74" y="179"/>
                    <a:pt x="21" y="89"/>
                    <a:pt x="4" y="57"/>
                  </a:cubicBezTo>
                  <a:cubicBezTo>
                    <a:pt x="0" y="53"/>
                    <a:pt x="0" y="28"/>
                    <a:pt x="0" y="28"/>
                  </a:cubicBezTo>
                  <a:cubicBezTo>
                    <a:pt x="0" y="28"/>
                    <a:pt x="66" y="0"/>
                    <a:pt x="119" y="0"/>
                  </a:cubicBezTo>
                  <a:cubicBezTo>
                    <a:pt x="172" y="0"/>
                    <a:pt x="220" y="37"/>
                    <a:pt x="249" y="37"/>
                  </a:cubicBezTo>
                  <a:cubicBezTo>
                    <a:pt x="277" y="37"/>
                    <a:pt x="322" y="0"/>
                    <a:pt x="375" y="0"/>
                  </a:cubicBezTo>
                  <a:cubicBezTo>
                    <a:pt x="428" y="0"/>
                    <a:pt x="498" y="28"/>
                    <a:pt x="498" y="28"/>
                  </a:cubicBezTo>
                  <a:cubicBezTo>
                    <a:pt x="498" y="28"/>
                    <a:pt x="493" y="53"/>
                    <a:pt x="489" y="57"/>
                  </a:cubicBezTo>
                  <a:cubicBezTo>
                    <a:pt x="473" y="89"/>
                    <a:pt x="420" y="179"/>
                    <a:pt x="355" y="179"/>
                  </a:cubicBezTo>
                  <a:cubicBezTo>
                    <a:pt x="294" y="179"/>
                    <a:pt x="273" y="138"/>
                    <a:pt x="249" y="13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1074"/>
            <p:cNvSpPr>
              <a:spLocks noChangeArrowheads="1"/>
            </p:cNvSpPr>
            <p:nvPr/>
          </p:nvSpPr>
          <p:spPr bwMode="auto">
            <a:xfrm>
              <a:off x="8361876" y="3027362"/>
              <a:ext cx="47625" cy="50800"/>
            </a:xfrm>
            <a:custGeom>
              <a:avLst/>
              <a:gdLst>
                <a:gd name="T0" fmla="*/ 20 w 131"/>
                <a:gd name="T1" fmla="*/ 0 h 143"/>
                <a:gd name="T2" fmla="*/ 20 w 131"/>
                <a:gd name="T3" fmla="*/ 0 h 143"/>
                <a:gd name="T4" fmla="*/ 130 w 131"/>
                <a:gd name="T5" fmla="*/ 77 h 143"/>
                <a:gd name="T6" fmla="*/ 2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20" y="0"/>
                  </a:moveTo>
                  <a:lnTo>
                    <a:pt x="20" y="0"/>
                  </a:ln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0" y="142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1075"/>
            <p:cNvSpPr>
              <a:spLocks noChangeArrowheads="1"/>
            </p:cNvSpPr>
            <p:nvPr/>
          </p:nvSpPr>
          <p:spPr bwMode="auto">
            <a:xfrm>
              <a:off x="8431726" y="3027362"/>
              <a:ext cx="47625" cy="50800"/>
            </a:xfrm>
            <a:custGeom>
              <a:avLst/>
              <a:gdLst>
                <a:gd name="T0" fmla="*/ 110 w 131"/>
                <a:gd name="T1" fmla="*/ 0 h 143"/>
                <a:gd name="T2" fmla="*/ 110 w 131"/>
                <a:gd name="T3" fmla="*/ 0 h 143"/>
                <a:gd name="T4" fmla="*/ 0 w 131"/>
                <a:gd name="T5" fmla="*/ 77 h 143"/>
                <a:gd name="T6" fmla="*/ 11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110" y="0"/>
                  </a:moveTo>
                  <a:lnTo>
                    <a:pt x="110" y="0"/>
                  </a:lnTo>
                  <a:cubicBezTo>
                    <a:pt x="130" y="142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1076"/>
            <p:cNvSpPr>
              <a:spLocks noChangeArrowheads="1"/>
            </p:cNvSpPr>
            <p:nvPr/>
          </p:nvSpPr>
          <p:spPr bwMode="auto">
            <a:xfrm>
              <a:off x="8331713" y="2955924"/>
              <a:ext cx="174625" cy="222250"/>
            </a:xfrm>
            <a:custGeom>
              <a:avLst/>
              <a:gdLst>
                <a:gd name="T0" fmla="*/ 245 w 486"/>
                <a:gd name="T1" fmla="*/ 616 h 617"/>
                <a:gd name="T2" fmla="*/ 245 w 486"/>
                <a:gd name="T3" fmla="*/ 616 h 617"/>
                <a:gd name="T4" fmla="*/ 0 w 486"/>
                <a:gd name="T5" fmla="*/ 239 h 617"/>
                <a:gd name="T6" fmla="*/ 53 w 486"/>
                <a:gd name="T7" fmla="*/ 12 h 617"/>
                <a:gd name="T8" fmla="*/ 58 w 486"/>
                <a:gd name="T9" fmla="*/ 0 h 617"/>
                <a:gd name="T10" fmla="*/ 428 w 486"/>
                <a:gd name="T11" fmla="*/ 0 h 617"/>
                <a:gd name="T12" fmla="*/ 436 w 486"/>
                <a:gd name="T13" fmla="*/ 12 h 617"/>
                <a:gd name="T14" fmla="*/ 485 w 486"/>
                <a:gd name="T15" fmla="*/ 239 h 617"/>
                <a:gd name="T16" fmla="*/ 245 w 486"/>
                <a:gd name="T17" fmla="*/ 616 h 617"/>
                <a:gd name="T18" fmla="*/ 90 w 486"/>
                <a:gd name="T19" fmla="*/ 44 h 617"/>
                <a:gd name="T20" fmla="*/ 90 w 486"/>
                <a:gd name="T21" fmla="*/ 44 h 617"/>
                <a:gd name="T22" fmla="*/ 49 w 486"/>
                <a:gd name="T23" fmla="*/ 239 h 617"/>
                <a:gd name="T24" fmla="*/ 245 w 486"/>
                <a:gd name="T25" fmla="*/ 568 h 617"/>
                <a:gd name="T26" fmla="*/ 436 w 486"/>
                <a:gd name="T27" fmla="*/ 239 h 617"/>
                <a:gd name="T28" fmla="*/ 400 w 486"/>
                <a:gd name="T29" fmla="*/ 44 h 617"/>
                <a:gd name="T30" fmla="*/ 90 w 486"/>
                <a:gd name="T31" fmla="*/ 44 h 617"/>
                <a:gd name="T32" fmla="*/ 245 w 486"/>
                <a:gd name="T33" fmla="*/ 6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6" h="617">
                  <a:moveTo>
                    <a:pt x="245" y="616"/>
                  </a:moveTo>
                  <a:lnTo>
                    <a:pt x="245" y="616"/>
                  </a:lnTo>
                  <a:cubicBezTo>
                    <a:pt x="106" y="616"/>
                    <a:pt x="0" y="450"/>
                    <a:pt x="0" y="239"/>
                  </a:cubicBezTo>
                  <a:cubicBezTo>
                    <a:pt x="0" y="158"/>
                    <a:pt x="21" y="77"/>
                    <a:pt x="53" y="12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36" y="12"/>
                    <a:pt x="436" y="12"/>
                    <a:pt x="436" y="12"/>
                  </a:cubicBezTo>
                  <a:cubicBezTo>
                    <a:pt x="469" y="77"/>
                    <a:pt x="485" y="158"/>
                    <a:pt x="485" y="239"/>
                  </a:cubicBezTo>
                  <a:cubicBezTo>
                    <a:pt x="485" y="450"/>
                    <a:pt x="380" y="616"/>
                    <a:pt x="245" y="616"/>
                  </a:cubicBezTo>
                  <a:lnTo>
                    <a:pt x="90" y="44"/>
                  </a:lnTo>
                  <a:lnTo>
                    <a:pt x="90" y="44"/>
                  </a:lnTo>
                  <a:cubicBezTo>
                    <a:pt x="66" y="101"/>
                    <a:pt x="49" y="170"/>
                    <a:pt x="49" y="239"/>
                  </a:cubicBezTo>
                  <a:cubicBezTo>
                    <a:pt x="49" y="418"/>
                    <a:pt x="139" y="568"/>
                    <a:pt x="245" y="568"/>
                  </a:cubicBezTo>
                  <a:cubicBezTo>
                    <a:pt x="347" y="568"/>
                    <a:pt x="436" y="418"/>
                    <a:pt x="436" y="239"/>
                  </a:cubicBezTo>
                  <a:cubicBezTo>
                    <a:pt x="436" y="170"/>
                    <a:pt x="424" y="101"/>
                    <a:pt x="400" y="44"/>
                  </a:cubicBezTo>
                  <a:cubicBezTo>
                    <a:pt x="90" y="44"/>
                    <a:pt x="90" y="44"/>
                    <a:pt x="90" y="44"/>
                  </a:cubicBezTo>
                  <a:lnTo>
                    <a:pt x="245" y="6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1077"/>
            <p:cNvSpPr>
              <a:spLocks noChangeArrowheads="1"/>
            </p:cNvSpPr>
            <p:nvPr/>
          </p:nvSpPr>
          <p:spPr bwMode="auto">
            <a:xfrm>
              <a:off x="8272976" y="3106737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1078"/>
            <p:cNvSpPr>
              <a:spLocks noChangeArrowheads="1"/>
            </p:cNvSpPr>
            <p:nvPr/>
          </p:nvSpPr>
          <p:spPr bwMode="auto">
            <a:xfrm>
              <a:off x="8272976" y="3106737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1079"/>
            <p:cNvSpPr>
              <a:spLocks noChangeArrowheads="1"/>
            </p:cNvSpPr>
            <p:nvPr/>
          </p:nvSpPr>
          <p:spPr bwMode="auto">
            <a:xfrm>
              <a:off x="8420613" y="3106737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1080"/>
            <p:cNvSpPr>
              <a:spLocks noChangeArrowheads="1"/>
            </p:cNvSpPr>
            <p:nvPr/>
          </p:nvSpPr>
          <p:spPr bwMode="auto">
            <a:xfrm>
              <a:off x="8420613" y="3106737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1081"/>
            <p:cNvSpPr>
              <a:spLocks noChangeArrowheads="1"/>
            </p:cNvSpPr>
            <p:nvPr/>
          </p:nvSpPr>
          <p:spPr bwMode="auto">
            <a:xfrm>
              <a:off x="8265038" y="3097212"/>
              <a:ext cx="311150" cy="227012"/>
            </a:xfrm>
            <a:custGeom>
              <a:avLst/>
              <a:gdLst>
                <a:gd name="T0" fmla="*/ 839 w 865"/>
                <a:gd name="T1" fmla="*/ 605 h 630"/>
                <a:gd name="T2" fmla="*/ 839 w 865"/>
                <a:gd name="T3" fmla="*/ 580 h 630"/>
                <a:gd name="T4" fmla="*/ 49 w 865"/>
                <a:gd name="T5" fmla="*/ 580 h 630"/>
                <a:gd name="T6" fmla="*/ 49 w 865"/>
                <a:gd name="T7" fmla="*/ 49 h 630"/>
                <a:gd name="T8" fmla="*/ 815 w 865"/>
                <a:gd name="T9" fmla="*/ 49 h 630"/>
                <a:gd name="T10" fmla="*/ 815 w 865"/>
                <a:gd name="T11" fmla="*/ 605 h 630"/>
                <a:gd name="T12" fmla="*/ 839 w 865"/>
                <a:gd name="T13" fmla="*/ 605 h 630"/>
                <a:gd name="T14" fmla="*/ 839 w 865"/>
                <a:gd name="T15" fmla="*/ 580 h 630"/>
                <a:gd name="T16" fmla="*/ 839 w 865"/>
                <a:gd name="T17" fmla="*/ 605 h 630"/>
                <a:gd name="T18" fmla="*/ 864 w 865"/>
                <a:gd name="T19" fmla="*/ 605 h 630"/>
                <a:gd name="T20" fmla="*/ 864 w 865"/>
                <a:gd name="T21" fmla="*/ 0 h 630"/>
                <a:gd name="T22" fmla="*/ 0 w 865"/>
                <a:gd name="T23" fmla="*/ 0 h 630"/>
                <a:gd name="T24" fmla="*/ 0 w 865"/>
                <a:gd name="T25" fmla="*/ 629 h 630"/>
                <a:gd name="T26" fmla="*/ 864 w 865"/>
                <a:gd name="T27" fmla="*/ 629 h 630"/>
                <a:gd name="T28" fmla="*/ 864 w 865"/>
                <a:gd name="T29" fmla="*/ 605 h 630"/>
                <a:gd name="T30" fmla="*/ 839 w 865"/>
                <a:gd name="T31" fmla="*/ 605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65" h="630">
                  <a:moveTo>
                    <a:pt x="839" y="605"/>
                  </a:moveTo>
                  <a:lnTo>
                    <a:pt x="839" y="580"/>
                  </a:lnTo>
                  <a:lnTo>
                    <a:pt x="49" y="580"/>
                  </a:lnTo>
                  <a:lnTo>
                    <a:pt x="49" y="49"/>
                  </a:lnTo>
                  <a:lnTo>
                    <a:pt x="815" y="49"/>
                  </a:lnTo>
                  <a:lnTo>
                    <a:pt x="815" y="605"/>
                  </a:lnTo>
                  <a:lnTo>
                    <a:pt x="839" y="605"/>
                  </a:lnTo>
                  <a:lnTo>
                    <a:pt x="839" y="580"/>
                  </a:lnTo>
                  <a:lnTo>
                    <a:pt x="839" y="605"/>
                  </a:lnTo>
                  <a:lnTo>
                    <a:pt x="864" y="605"/>
                  </a:lnTo>
                  <a:lnTo>
                    <a:pt x="864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864" y="629"/>
                  </a:lnTo>
                  <a:lnTo>
                    <a:pt x="864" y="605"/>
                  </a:lnTo>
                  <a:lnTo>
                    <a:pt x="839" y="60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1082"/>
            <p:cNvSpPr>
              <a:spLocks noChangeArrowheads="1"/>
            </p:cNvSpPr>
            <p:nvPr/>
          </p:nvSpPr>
          <p:spPr bwMode="auto">
            <a:xfrm>
              <a:off x="8265038" y="3097212"/>
              <a:ext cx="311150" cy="227012"/>
            </a:xfrm>
            <a:custGeom>
              <a:avLst/>
              <a:gdLst>
                <a:gd name="T0" fmla="*/ 0 w 865"/>
                <a:gd name="T1" fmla="*/ 0 h 630"/>
                <a:gd name="T2" fmla="*/ 0 w 865"/>
                <a:gd name="T3" fmla="*/ 629 h 630"/>
                <a:gd name="T4" fmla="*/ 864 w 865"/>
                <a:gd name="T5" fmla="*/ 629 h 630"/>
                <a:gd name="T6" fmla="*/ 864 w 865"/>
                <a:gd name="T7" fmla="*/ 0 h 630"/>
                <a:gd name="T8" fmla="*/ 0 w 865"/>
                <a:gd name="T9" fmla="*/ 0 h 630"/>
                <a:gd name="T10" fmla="*/ 49 w 865"/>
                <a:gd name="T11" fmla="*/ 49 h 630"/>
                <a:gd name="T12" fmla="*/ 330 w 865"/>
                <a:gd name="T13" fmla="*/ 49 h 630"/>
                <a:gd name="T14" fmla="*/ 330 w 865"/>
                <a:gd name="T15" fmla="*/ 65 h 630"/>
                <a:gd name="T16" fmla="*/ 49 w 865"/>
                <a:gd name="T17" fmla="*/ 65 h 630"/>
                <a:gd name="T18" fmla="*/ 49 w 865"/>
                <a:gd name="T19" fmla="*/ 49 h 630"/>
                <a:gd name="T20" fmla="*/ 787 w 865"/>
                <a:gd name="T21" fmla="*/ 49 h 630"/>
                <a:gd name="T22" fmla="*/ 815 w 865"/>
                <a:gd name="T23" fmla="*/ 49 h 630"/>
                <a:gd name="T24" fmla="*/ 815 w 865"/>
                <a:gd name="T25" fmla="*/ 69 h 630"/>
                <a:gd name="T26" fmla="*/ 787 w 865"/>
                <a:gd name="T27" fmla="*/ 69 h 630"/>
                <a:gd name="T28" fmla="*/ 787 w 865"/>
                <a:gd name="T29" fmla="*/ 49 h 630"/>
                <a:gd name="T30" fmla="*/ 49 w 865"/>
                <a:gd name="T31" fmla="*/ 580 h 630"/>
                <a:gd name="T32" fmla="*/ 49 w 865"/>
                <a:gd name="T33" fmla="*/ 102 h 630"/>
                <a:gd name="T34" fmla="*/ 815 w 865"/>
                <a:gd name="T35" fmla="*/ 102 h 630"/>
                <a:gd name="T36" fmla="*/ 815 w 865"/>
                <a:gd name="T37" fmla="*/ 580 h 630"/>
                <a:gd name="T38" fmla="*/ 49 w 865"/>
                <a:gd name="T39" fmla="*/ 58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5" h="630">
                  <a:moveTo>
                    <a:pt x="0" y="0"/>
                  </a:moveTo>
                  <a:lnTo>
                    <a:pt x="0" y="629"/>
                  </a:lnTo>
                  <a:lnTo>
                    <a:pt x="864" y="629"/>
                  </a:lnTo>
                  <a:lnTo>
                    <a:pt x="864" y="0"/>
                  </a:lnTo>
                  <a:lnTo>
                    <a:pt x="0" y="0"/>
                  </a:lnTo>
                  <a:close/>
                  <a:moveTo>
                    <a:pt x="49" y="49"/>
                  </a:moveTo>
                  <a:lnTo>
                    <a:pt x="330" y="49"/>
                  </a:lnTo>
                  <a:lnTo>
                    <a:pt x="330" y="65"/>
                  </a:lnTo>
                  <a:lnTo>
                    <a:pt x="49" y="65"/>
                  </a:lnTo>
                  <a:lnTo>
                    <a:pt x="49" y="49"/>
                  </a:lnTo>
                  <a:close/>
                  <a:moveTo>
                    <a:pt x="787" y="49"/>
                  </a:moveTo>
                  <a:lnTo>
                    <a:pt x="815" y="49"/>
                  </a:lnTo>
                  <a:lnTo>
                    <a:pt x="815" y="69"/>
                  </a:lnTo>
                  <a:lnTo>
                    <a:pt x="787" y="69"/>
                  </a:lnTo>
                  <a:lnTo>
                    <a:pt x="787" y="49"/>
                  </a:lnTo>
                  <a:close/>
                  <a:moveTo>
                    <a:pt x="49" y="580"/>
                  </a:moveTo>
                  <a:lnTo>
                    <a:pt x="49" y="102"/>
                  </a:lnTo>
                  <a:lnTo>
                    <a:pt x="815" y="102"/>
                  </a:lnTo>
                  <a:lnTo>
                    <a:pt x="815" y="580"/>
                  </a:lnTo>
                  <a:lnTo>
                    <a:pt x="49" y="58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1083"/>
            <p:cNvSpPr>
              <a:spLocks noChangeArrowheads="1"/>
            </p:cNvSpPr>
            <p:nvPr/>
          </p:nvSpPr>
          <p:spPr bwMode="auto">
            <a:xfrm>
              <a:off x="8363463" y="3160712"/>
              <a:ext cx="114300" cy="114300"/>
            </a:xfrm>
            <a:custGeom>
              <a:avLst/>
              <a:gdLst>
                <a:gd name="T0" fmla="*/ 159 w 319"/>
                <a:gd name="T1" fmla="*/ 0 h 317"/>
                <a:gd name="T2" fmla="*/ 159 w 319"/>
                <a:gd name="T3" fmla="*/ 316 h 317"/>
                <a:gd name="T4" fmla="*/ 159 w 319"/>
                <a:gd name="T5" fmla="*/ 0 h 317"/>
                <a:gd name="T6" fmla="*/ 20 w 319"/>
                <a:gd name="T7" fmla="*/ 174 h 317"/>
                <a:gd name="T8" fmla="*/ 86 w 319"/>
                <a:gd name="T9" fmla="*/ 223 h 317"/>
                <a:gd name="T10" fmla="*/ 20 w 319"/>
                <a:gd name="T11" fmla="*/ 174 h 317"/>
                <a:gd name="T12" fmla="*/ 220 w 319"/>
                <a:gd name="T13" fmla="*/ 146 h 317"/>
                <a:gd name="T14" fmla="*/ 167 w 319"/>
                <a:gd name="T15" fmla="*/ 154 h 317"/>
                <a:gd name="T16" fmla="*/ 212 w 319"/>
                <a:gd name="T17" fmla="*/ 105 h 317"/>
                <a:gd name="T18" fmla="*/ 167 w 319"/>
                <a:gd name="T19" fmla="*/ 85 h 317"/>
                <a:gd name="T20" fmla="*/ 167 w 319"/>
                <a:gd name="T21" fmla="*/ 28 h 317"/>
                <a:gd name="T22" fmla="*/ 167 w 319"/>
                <a:gd name="T23" fmla="*/ 85 h 317"/>
                <a:gd name="T24" fmla="*/ 147 w 319"/>
                <a:gd name="T25" fmla="*/ 85 h 317"/>
                <a:gd name="T26" fmla="*/ 147 w 319"/>
                <a:gd name="T27" fmla="*/ 28 h 317"/>
                <a:gd name="T28" fmla="*/ 147 w 319"/>
                <a:gd name="T29" fmla="*/ 105 h 317"/>
                <a:gd name="T30" fmla="*/ 147 w 319"/>
                <a:gd name="T31" fmla="*/ 154 h 317"/>
                <a:gd name="T32" fmla="*/ 94 w 319"/>
                <a:gd name="T33" fmla="*/ 146 h 317"/>
                <a:gd name="T34" fmla="*/ 147 w 319"/>
                <a:gd name="T35" fmla="*/ 105 h 317"/>
                <a:gd name="T36" fmla="*/ 73 w 319"/>
                <a:gd name="T37" fmla="*/ 142 h 317"/>
                <a:gd name="T38" fmla="*/ 16 w 319"/>
                <a:gd name="T39" fmla="*/ 154 h 317"/>
                <a:gd name="T40" fmla="*/ 82 w 319"/>
                <a:gd name="T41" fmla="*/ 105 h 317"/>
                <a:gd name="T42" fmla="*/ 94 w 319"/>
                <a:gd name="T43" fmla="*/ 174 h 317"/>
                <a:gd name="T44" fmla="*/ 147 w 319"/>
                <a:gd name="T45" fmla="*/ 174 h 317"/>
                <a:gd name="T46" fmla="*/ 106 w 319"/>
                <a:gd name="T47" fmla="*/ 223 h 317"/>
                <a:gd name="T48" fmla="*/ 147 w 319"/>
                <a:gd name="T49" fmla="*/ 243 h 317"/>
                <a:gd name="T50" fmla="*/ 147 w 319"/>
                <a:gd name="T51" fmla="*/ 284 h 317"/>
                <a:gd name="T52" fmla="*/ 147 w 319"/>
                <a:gd name="T53" fmla="*/ 243 h 317"/>
                <a:gd name="T54" fmla="*/ 167 w 319"/>
                <a:gd name="T55" fmla="*/ 243 h 317"/>
                <a:gd name="T56" fmla="*/ 167 w 319"/>
                <a:gd name="T57" fmla="*/ 288 h 317"/>
                <a:gd name="T58" fmla="*/ 167 w 319"/>
                <a:gd name="T59" fmla="*/ 223 h 317"/>
                <a:gd name="T60" fmla="*/ 167 w 319"/>
                <a:gd name="T61" fmla="*/ 174 h 317"/>
                <a:gd name="T62" fmla="*/ 208 w 319"/>
                <a:gd name="T63" fmla="*/ 223 h 317"/>
                <a:gd name="T64" fmla="*/ 240 w 319"/>
                <a:gd name="T65" fmla="*/ 174 h 317"/>
                <a:gd name="T66" fmla="*/ 298 w 319"/>
                <a:gd name="T67" fmla="*/ 174 h 317"/>
                <a:gd name="T68" fmla="*/ 228 w 319"/>
                <a:gd name="T69" fmla="*/ 223 h 317"/>
                <a:gd name="T70" fmla="*/ 240 w 319"/>
                <a:gd name="T71" fmla="*/ 154 h 317"/>
                <a:gd name="T72" fmla="*/ 240 w 319"/>
                <a:gd name="T73" fmla="*/ 146 h 317"/>
                <a:gd name="T74" fmla="*/ 289 w 319"/>
                <a:gd name="T75" fmla="*/ 105 h 317"/>
                <a:gd name="T76" fmla="*/ 240 w 319"/>
                <a:gd name="T77" fmla="*/ 154 h 317"/>
                <a:gd name="T78" fmla="*/ 277 w 319"/>
                <a:gd name="T79" fmla="*/ 85 h 317"/>
                <a:gd name="T80" fmla="*/ 187 w 319"/>
                <a:gd name="T81" fmla="*/ 20 h 317"/>
                <a:gd name="T82" fmla="*/ 126 w 319"/>
                <a:gd name="T83" fmla="*/ 24 h 317"/>
                <a:gd name="T84" fmla="*/ 86 w 319"/>
                <a:gd name="T85" fmla="*/ 85 h 317"/>
                <a:gd name="T86" fmla="*/ 126 w 319"/>
                <a:gd name="T87" fmla="*/ 24 h 317"/>
                <a:gd name="T88" fmla="*/ 45 w 319"/>
                <a:gd name="T89" fmla="*/ 243 h 317"/>
                <a:gd name="T90" fmla="*/ 130 w 319"/>
                <a:gd name="T91" fmla="*/ 296 h 317"/>
                <a:gd name="T92" fmla="*/ 183 w 319"/>
                <a:gd name="T93" fmla="*/ 296 h 317"/>
                <a:gd name="T94" fmla="*/ 220 w 319"/>
                <a:gd name="T95" fmla="*/ 243 h 317"/>
                <a:gd name="T96" fmla="*/ 183 w 319"/>
                <a:gd name="T97" fmla="*/ 29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9" h="317">
                  <a:moveTo>
                    <a:pt x="159" y="0"/>
                  </a:moveTo>
                  <a:lnTo>
                    <a:pt x="159" y="0"/>
                  </a:lnTo>
                  <a:cubicBezTo>
                    <a:pt x="69" y="0"/>
                    <a:pt x="0" y="73"/>
                    <a:pt x="0" y="158"/>
                  </a:cubicBezTo>
                  <a:cubicBezTo>
                    <a:pt x="0" y="247"/>
                    <a:pt x="69" y="316"/>
                    <a:pt x="159" y="316"/>
                  </a:cubicBezTo>
                  <a:cubicBezTo>
                    <a:pt x="245" y="316"/>
                    <a:pt x="318" y="247"/>
                    <a:pt x="318" y="158"/>
                  </a:cubicBezTo>
                  <a:cubicBezTo>
                    <a:pt x="318" y="73"/>
                    <a:pt x="245" y="0"/>
                    <a:pt x="159" y="0"/>
                  </a:cubicBezTo>
                  <a:close/>
                  <a:moveTo>
                    <a:pt x="20" y="174"/>
                  </a:moveTo>
                  <a:lnTo>
                    <a:pt x="20" y="174"/>
                  </a:lnTo>
                  <a:cubicBezTo>
                    <a:pt x="73" y="174"/>
                    <a:pt x="73" y="174"/>
                    <a:pt x="73" y="174"/>
                  </a:cubicBezTo>
                  <a:cubicBezTo>
                    <a:pt x="77" y="190"/>
                    <a:pt x="82" y="207"/>
                    <a:pt x="86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24" y="207"/>
                    <a:pt x="20" y="190"/>
                    <a:pt x="20" y="174"/>
                  </a:cubicBezTo>
                  <a:close/>
                  <a:moveTo>
                    <a:pt x="220" y="146"/>
                  </a:moveTo>
                  <a:lnTo>
                    <a:pt x="220" y="146"/>
                  </a:lnTo>
                  <a:cubicBezTo>
                    <a:pt x="220" y="150"/>
                    <a:pt x="220" y="150"/>
                    <a:pt x="220" y="154"/>
                  </a:cubicBezTo>
                  <a:cubicBezTo>
                    <a:pt x="167" y="154"/>
                    <a:pt x="167" y="154"/>
                    <a:pt x="167" y="154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212" y="105"/>
                    <a:pt x="212" y="105"/>
                    <a:pt x="212" y="105"/>
                  </a:cubicBezTo>
                  <a:cubicBezTo>
                    <a:pt x="216" y="117"/>
                    <a:pt x="220" y="130"/>
                    <a:pt x="220" y="146"/>
                  </a:cubicBezTo>
                  <a:close/>
                  <a:moveTo>
                    <a:pt x="167" y="85"/>
                  </a:moveTo>
                  <a:lnTo>
                    <a:pt x="167" y="85"/>
                  </a:lnTo>
                  <a:cubicBezTo>
                    <a:pt x="167" y="28"/>
                    <a:pt x="167" y="28"/>
                    <a:pt x="167" y="28"/>
                  </a:cubicBezTo>
                  <a:cubicBezTo>
                    <a:pt x="175" y="40"/>
                    <a:pt x="192" y="61"/>
                    <a:pt x="204" y="85"/>
                  </a:cubicBezTo>
                  <a:lnTo>
                    <a:pt x="167" y="85"/>
                  </a:lnTo>
                  <a:close/>
                  <a:moveTo>
                    <a:pt x="147" y="85"/>
                  </a:moveTo>
                  <a:lnTo>
                    <a:pt x="147" y="85"/>
                  </a:lnTo>
                  <a:cubicBezTo>
                    <a:pt x="110" y="85"/>
                    <a:pt x="110" y="85"/>
                    <a:pt x="110" y="85"/>
                  </a:cubicBezTo>
                  <a:cubicBezTo>
                    <a:pt x="122" y="61"/>
                    <a:pt x="135" y="40"/>
                    <a:pt x="147" y="28"/>
                  </a:cubicBezTo>
                  <a:lnTo>
                    <a:pt x="147" y="85"/>
                  </a:lnTo>
                  <a:close/>
                  <a:moveTo>
                    <a:pt x="147" y="105"/>
                  </a:moveTo>
                  <a:lnTo>
                    <a:pt x="147" y="105"/>
                  </a:lnTo>
                  <a:cubicBezTo>
                    <a:pt x="147" y="154"/>
                    <a:pt x="147" y="154"/>
                    <a:pt x="147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0"/>
                    <a:pt x="94" y="150"/>
                    <a:pt x="94" y="146"/>
                  </a:cubicBezTo>
                  <a:cubicBezTo>
                    <a:pt x="94" y="130"/>
                    <a:pt x="98" y="117"/>
                    <a:pt x="102" y="105"/>
                  </a:cubicBezTo>
                  <a:lnTo>
                    <a:pt x="147" y="105"/>
                  </a:lnTo>
                  <a:close/>
                  <a:moveTo>
                    <a:pt x="73" y="142"/>
                  </a:moveTo>
                  <a:lnTo>
                    <a:pt x="73" y="142"/>
                  </a:lnTo>
                  <a:cubicBezTo>
                    <a:pt x="73" y="146"/>
                    <a:pt x="73" y="150"/>
                    <a:pt x="73" y="154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20" y="138"/>
                    <a:pt x="20" y="121"/>
                    <a:pt x="29" y="105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77" y="117"/>
                    <a:pt x="73" y="130"/>
                    <a:pt x="73" y="142"/>
                  </a:cubicBezTo>
                  <a:close/>
                  <a:moveTo>
                    <a:pt x="94" y="174"/>
                  </a:moveTo>
                  <a:lnTo>
                    <a:pt x="94" y="174"/>
                  </a:lnTo>
                  <a:cubicBezTo>
                    <a:pt x="147" y="174"/>
                    <a:pt x="147" y="174"/>
                    <a:pt x="147" y="174"/>
                  </a:cubicBezTo>
                  <a:cubicBezTo>
                    <a:pt x="147" y="223"/>
                    <a:pt x="147" y="223"/>
                    <a:pt x="147" y="223"/>
                  </a:cubicBezTo>
                  <a:cubicBezTo>
                    <a:pt x="106" y="223"/>
                    <a:pt x="106" y="223"/>
                    <a:pt x="106" y="223"/>
                  </a:cubicBezTo>
                  <a:cubicBezTo>
                    <a:pt x="102" y="207"/>
                    <a:pt x="98" y="190"/>
                    <a:pt x="94" y="174"/>
                  </a:cubicBezTo>
                  <a:close/>
                  <a:moveTo>
                    <a:pt x="147" y="243"/>
                  </a:moveTo>
                  <a:lnTo>
                    <a:pt x="147" y="243"/>
                  </a:lnTo>
                  <a:cubicBezTo>
                    <a:pt x="147" y="284"/>
                    <a:pt x="147" y="284"/>
                    <a:pt x="147" y="284"/>
                  </a:cubicBezTo>
                  <a:cubicBezTo>
                    <a:pt x="135" y="271"/>
                    <a:pt x="126" y="255"/>
                    <a:pt x="118" y="243"/>
                  </a:cubicBezTo>
                  <a:lnTo>
                    <a:pt x="147" y="243"/>
                  </a:lnTo>
                  <a:close/>
                  <a:moveTo>
                    <a:pt x="167" y="243"/>
                  </a:moveTo>
                  <a:lnTo>
                    <a:pt x="167" y="243"/>
                  </a:lnTo>
                  <a:cubicBezTo>
                    <a:pt x="196" y="243"/>
                    <a:pt x="196" y="243"/>
                    <a:pt x="196" y="243"/>
                  </a:cubicBezTo>
                  <a:cubicBezTo>
                    <a:pt x="187" y="255"/>
                    <a:pt x="179" y="271"/>
                    <a:pt x="167" y="288"/>
                  </a:cubicBezTo>
                  <a:lnTo>
                    <a:pt x="167" y="243"/>
                  </a:lnTo>
                  <a:close/>
                  <a:moveTo>
                    <a:pt x="167" y="223"/>
                  </a:moveTo>
                  <a:lnTo>
                    <a:pt x="167" y="223"/>
                  </a:lnTo>
                  <a:cubicBezTo>
                    <a:pt x="167" y="174"/>
                    <a:pt x="167" y="174"/>
                    <a:pt x="167" y="174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16" y="190"/>
                    <a:pt x="212" y="207"/>
                    <a:pt x="208" y="223"/>
                  </a:cubicBezTo>
                  <a:lnTo>
                    <a:pt x="167" y="223"/>
                  </a:lnTo>
                  <a:close/>
                  <a:moveTo>
                    <a:pt x="240" y="174"/>
                  </a:moveTo>
                  <a:lnTo>
                    <a:pt x="240" y="174"/>
                  </a:lnTo>
                  <a:cubicBezTo>
                    <a:pt x="298" y="174"/>
                    <a:pt x="298" y="174"/>
                    <a:pt x="298" y="174"/>
                  </a:cubicBezTo>
                  <a:cubicBezTo>
                    <a:pt x="298" y="190"/>
                    <a:pt x="289" y="207"/>
                    <a:pt x="285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32" y="207"/>
                    <a:pt x="236" y="190"/>
                    <a:pt x="240" y="174"/>
                  </a:cubicBezTo>
                  <a:close/>
                  <a:moveTo>
                    <a:pt x="240" y="154"/>
                  </a:moveTo>
                  <a:lnTo>
                    <a:pt x="240" y="154"/>
                  </a:lnTo>
                  <a:cubicBezTo>
                    <a:pt x="240" y="150"/>
                    <a:pt x="240" y="146"/>
                    <a:pt x="240" y="146"/>
                  </a:cubicBezTo>
                  <a:cubicBezTo>
                    <a:pt x="240" y="130"/>
                    <a:pt x="236" y="117"/>
                    <a:pt x="232" y="105"/>
                  </a:cubicBezTo>
                  <a:cubicBezTo>
                    <a:pt x="289" y="105"/>
                    <a:pt x="289" y="105"/>
                    <a:pt x="289" y="105"/>
                  </a:cubicBezTo>
                  <a:cubicBezTo>
                    <a:pt x="294" y="121"/>
                    <a:pt x="298" y="138"/>
                    <a:pt x="298" y="154"/>
                  </a:cubicBezTo>
                  <a:lnTo>
                    <a:pt x="240" y="154"/>
                  </a:lnTo>
                  <a:close/>
                  <a:moveTo>
                    <a:pt x="277" y="85"/>
                  </a:moveTo>
                  <a:lnTo>
                    <a:pt x="277" y="85"/>
                  </a:lnTo>
                  <a:cubicBezTo>
                    <a:pt x="228" y="85"/>
                    <a:pt x="228" y="85"/>
                    <a:pt x="228" y="85"/>
                  </a:cubicBezTo>
                  <a:cubicBezTo>
                    <a:pt x="216" y="56"/>
                    <a:pt x="200" y="36"/>
                    <a:pt x="187" y="20"/>
                  </a:cubicBezTo>
                  <a:cubicBezTo>
                    <a:pt x="224" y="28"/>
                    <a:pt x="257" y="52"/>
                    <a:pt x="277" y="85"/>
                  </a:cubicBezTo>
                  <a:close/>
                  <a:moveTo>
                    <a:pt x="126" y="24"/>
                  </a:moveTo>
                  <a:lnTo>
                    <a:pt x="126" y="24"/>
                  </a:lnTo>
                  <a:cubicBezTo>
                    <a:pt x="114" y="36"/>
                    <a:pt x="98" y="61"/>
                    <a:pt x="86" y="85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57" y="56"/>
                    <a:pt x="90" y="32"/>
                    <a:pt x="126" y="24"/>
                  </a:cubicBezTo>
                  <a:close/>
                  <a:moveTo>
                    <a:pt x="45" y="243"/>
                  </a:moveTo>
                  <a:lnTo>
                    <a:pt x="45" y="243"/>
                  </a:lnTo>
                  <a:cubicBezTo>
                    <a:pt x="94" y="243"/>
                    <a:pt x="94" y="243"/>
                    <a:pt x="94" y="243"/>
                  </a:cubicBezTo>
                  <a:cubicBezTo>
                    <a:pt x="106" y="259"/>
                    <a:pt x="118" y="280"/>
                    <a:pt x="130" y="296"/>
                  </a:cubicBezTo>
                  <a:cubicBezTo>
                    <a:pt x="98" y="288"/>
                    <a:pt x="65" y="267"/>
                    <a:pt x="45" y="243"/>
                  </a:cubicBezTo>
                  <a:close/>
                  <a:moveTo>
                    <a:pt x="183" y="296"/>
                  </a:moveTo>
                  <a:lnTo>
                    <a:pt x="183" y="296"/>
                  </a:lnTo>
                  <a:cubicBezTo>
                    <a:pt x="200" y="280"/>
                    <a:pt x="212" y="259"/>
                    <a:pt x="220" y="243"/>
                  </a:cubicBezTo>
                  <a:cubicBezTo>
                    <a:pt x="273" y="243"/>
                    <a:pt x="273" y="243"/>
                    <a:pt x="273" y="243"/>
                  </a:cubicBezTo>
                  <a:cubicBezTo>
                    <a:pt x="249" y="271"/>
                    <a:pt x="220" y="288"/>
                    <a:pt x="183" y="29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9" name="Group 218"/>
          <p:cNvGrpSpPr/>
          <p:nvPr/>
        </p:nvGrpSpPr>
        <p:grpSpPr>
          <a:xfrm>
            <a:off x="2688826" y="3492946"/>
            <a:ext cx="311150" cy="419100"/>
            <a:chOff x="8265038" y="3502378"/>
            <a:chExt cx="311150" cy="419100"/>
          </a:xfrm>
        </p:grpSpPr>
        <p:sp>
          <p:nvSpPr>
            <p:cNvPr id="220" name="Freeform 1084"/>
            <p:cNvSpPr>
              <a:spLocks noChangeArrowheads="1"/>
            </p:cNvSpPr>
            <p:nvPr/>
          </p:nvSpPr>
          <p:spPr bwMode="auto">
            <a:xfrm>
              <a:off x="8350763" y="3569053"/>
              <a:ext cx="139700" cy="185737"/>
            </a:xfrm>
            <a:custGeom>
              <a:avLst/>
              <a:gdLst>
                <a:gd name="T0" fmla="*/ 351 w 388"/>
                <a:gd name="T1" fmla="*/ 0 h 517"/>
                <a:gd name="T2" fmla="*/ 351 w 388"/>
                <a:gd name="T3" fmla="*/ 0 h 517"/>
                <a:gd name="T4" fmla="*/ 41 w 388"/>
                <a:gd name="T5" fmla="*/ 0 h 517"/>
                <a:gd name="T6" fmla="*/ 0 w 388"/>
                <a:gd name="T7" fmla="*/ 195 h 517"/>
                <a:gd name="T8" fmla="*/ 151 w 388"/>
                <a:gd name="T9" fmla="*/ 516 h 517"/>
                <a:gd name="T10" fmla="*/ 237 w 388"/>
                <a:gd name="T11" fmla="*/ 516 h 517"/>
                <a:gd name="T12" fmla="*/ 387 w 388"/>
                <a:gd name="T13" fmla="*/ 195 h 517"/>
                <a:gd name="T14" fmla="*/ 351 w 388"/>
                <a:gd name="T15" fmla="*/ 0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8" h="517">
                  <a:moveTo>
                    <a:pt x="351" y="0"/>
                  </a:moveTo>
                  <a:lnTo>
                    <a:pt x="351" y="0"/>
                  </a:lnTo>
                  <a:cubicBezTo>
                    <a:pt x="41" y="0"/>
                    <a:pt x="41" y="0"/>
                    <a:pt x="41" y="0"/>
                  </a:cubicBezTo>
                  <a:cubicBezTo>
                    <a:pt x="17" y="57"/>
                    <a:pt x="0" y="126"/>
                    <a:pt x="0" y="195"/>
                  </a:cubicBezTo>
                  <a:cubicBezTo>
                    <a:pt x="0" y="349"/>
                    <a:pt x="66" y="483"/>
                    <a:pt x="151" y="516"/>
                  </a:cubicBezTo>
                  <a:cubicBezTo>
                    <a:pt x="237" y="516"/>
                    <a:pt x="237" y="516"/>
                    <a:pt x="237" y="516"/>
                  </a:cubicBezTo>
                  <a:cubicBezTo>
                    <a:pt x="322" y="483"/>
                    <a:pt x="387" y="349"/>
                    <a:pt x="387" y="195"/>
                  </a:cubicBezTo>
                  <a:cubicBezTo>
                    <a:pt x="387" y="126"/>
                    <a:pt x="375" y="57"/>
                    <a:pt x="3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1085"/>
            <p:cNvSpPr>
              <a:spLocks noChangeArrowheads="1"/>
            </p:cNvSpPr>
            <p:nvPr/>
          </p:nvSpPr>
          <p:spPr bwMode="auto">
            <a:xfrm>
              <a:off x="8477763" y="3661128"/>
              <a:ext cx="11113" cy="42862"/>
            </a:xfrm>
            <a:custGeom>
              <a:avLst/>
              <a:gdLst>
                <a:gd name="T0" fmla="*/ 28 w 29"/>
                <a:gd name="T1" fmla="*/ 0 h 119"/>
                <a:gd name="T2" fmla="*/ 28 w 29"/>
                <a:gd name="T3" fmla="*/ 0 h 119"/>
                <a:gd name="T4" fmla="*/ 0 w 29"/>
                <a:gd name="T5" fmla="*/ 118 h 119"/>
                <a:gd name="T6" fmla="*/ 0 w 29"/>
                <a:gd name="T7" fmla="*/ 118 h 119"/>
                <a:gd name="T8" fmla="*/ 28 w 29"/>
                <a:gd name="T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19">
                  <a:moveTo>
                    <a:pt x="28" y="0"/>
                  </a:moveTo>
                  <a:lnTo>
                    <a:pt x="28" y="0"/>
                  </a:lnTo>
                  <a:cubicBezTo>
                    <a:pt x="24" y="41"/>
                    <a:pt x="16" y="81"/>
                    <a:pt x="0" y="118"/>
                  </a:cubicBezTo>
                  <a:lnTo>
                    <a:pt x="0" y="118"/>
                  </a:lnTo>
                  <a:cubicBezTo>
                    <a:pt x="16" y="81"/>
                    <a:pt x="24" y="41"/>
                    <a:pt x="2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1086"/>
            <p:cNvSpPr>
              <a:spLocks noChangeArrowheads="1"/>
            </p:cNvSpPr>
            <p:nvPr/>
          </p:nvSpPr>
          <p:spPr bwMode="auto">
            <a:xfrm>
              <a:off x="8420613" y="3572228"/>
              <a:ext cx="69850" cy="131762"/>
            </a:xfrm>
            <a:custGeom>
              <a:avLst/>
              <a:gdLst>
                <a:gd name="T0" fmla="*/ 0 w 192"/>
                <a:gd name="T1" fmla="*/ 0 h 366"/>
                <a:gd name="T2" fmla="*/ 0 w 192"/>
                <a:gd name="T3" fmla="*/ 0 h 366"/>
                <a:gd name="T4" fmla="*/ 0 w 192"/>
                <a:gd name="T5" fmla="*/ 0 h 366"/>
                <a:gd name="T6" fmla="*/ 0 w 192"/>
                <a:gd name="T7" fmla="*/ 365 h 366"/>
                <a:gd name="T8" fmla="*/ 0 w 192"/>
                <a:gd name="T9" fmla="*/ 365 h 366"/>
                <a:gd name="T10" fmla="*/ 159 w 192"/>
                <a:gd name="T11" fmla="*/ 365 h 366"/>
                <a:gd name="T12" fmla="*/ 187 w 192"/>
                <a:gd name="T13" fmla="*/ 247 h 366"/>
                <a:gd name="T14" fmla="*/ 191 w 192"/>
                <a:gd name="T15" fmla="*/ 186 h 366"/>
                <a:gd name="T16" fmla="*/ 191 w 192"/>
                <a:gd name="T17" fmla="*/ 150 h 366"/>
                <a:gd name="T18" fmla="*/ 183 w 192"/>
                <a:gd name="T19" fmla="*/ 142 h 366"/>
                <a:gd name="T20" fmla="*/ 0 w 192"/>
                <a:gd name="T21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2" h="3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65"/>
                    <a:pt x="0" y="365"/>
                    <a:pt x="0" y="365"/>
                  </a:cubicBezTo>
                  <a:lnTo>
                    <a:pt x="0" y="365"/>
                  </a:lnTo>
                  <a:cubicBezTo>
                    <a:pt x="159" y="365"/>
                    <a:pt x="159" y="365"/>
                    <a:pt x="159" y="365"/>
                  </a:cubicBezTo>
                  <a:cubicBezTo>
                    <a:pt x="175" y="328"/>
                    <a:pt x="183" y="288"/>
                    <a:pt x="187" y="247"/>
                  </a:cubicBezTo>
                  <a:cubicBezTo>
                    <a:pt x="191" y="227"/>
                    <a:pt x="191" y="207"/>
                    <a:pt x="191" y="186"/>
                  </a:cubicBezTo>
                  <a:cubicBezTo>
                    <a:pt x="191" y="174"/>
                    <a:pt x="191" y="162"/>
                    <a:pt x="191" y="150"/>
                  </a:cubicBezTo>
                  <a:cubicBezTo>
                    <a:pt x="187" y="146"/>
                    <a:pt x="187" y="146"/>
                    <a:pt x="183" y="142"/>
                  </a:cubicBezTo>
                  <a:cubicBezTo>
                    <a:pt x="155" y="117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1087"/>
            <p:cNvSpPr>
              <a:spLocks noChangeArrowheads="1"/>
            </p:cNvSpPr>
            <p:nvPr/>
          </p:nvSpPr>
          <p:spPr bwMode="auto">
            <a:xfrm>
              <a:off x="8303138" y="3502378"/>
              <a:ext cx="233363" cy="269875"/>
            </a:xfrm>
            <a:custGeom>
              <a:avLst/>
              <a:gdLst>
                <a:gd name="T0" fmla="*/ 326 w 649"/>
                <a:gd name="T1" fmla="*/ 195 h 751"/>
                <a:gd name="T2" fmla="*/ 326 w 649"/>
                <a:gd name="T3" fmla="*/ 195 h 751"/>
                <a:gd name="T4" fmla="*/ 143 w 649"/>
                <a:gd name="T5" fmla="*/ 337 h 751"/>
                <a:gd name="T6" fmla="*/ 110 w 649"/>
                <a:gd name="T7" fmla="*/ 495 h 751"/>
                <a:gd name="T8" fmla="*/ 134 w 649"/>
                <a:gd name="T9" fmla="*/ 612 h 751"/>
                <a:gd name="T10" fmla="*/ 171 w 649"/>
                <a:gd name="T11" fmla="*/ 750 h 751"/>
                <a:gd name="T12" fmla="*/ 20 w 649"/>
                <a:gd name="T13" fmla="*/ 474 h 751"/>
                <a:gd name="T14" fmla="*/ 171 w 649"/>
                <a:gd name="T15" fmla="*/ 45 h 751"/>
                <a:gd name="T16" fmla="*/ 326 w 649"/>
                <a:gd name="T17" fmla="*/ 32 h 751"/>
                <a:gd name="T18" fmla="*/ 477 w 649"/>
                <a:gd name="T19" fmla="*/ 45 h 751"/>
                <a:gd name="T20" fmla="*/ 628 w 649"/>
                <a:gd name="T21" fmla="*/ 474 h 751"/>
                <a:gd name="T22" fmla="*/ 477 w 649"/>
                <a:gd name="T23" fmla="*/ 750 h 751"/>
                <a:gd name="T24" fmla="*/ 481 w 649"/>
                <a:gd name="T25" fmla="*/ 616 h 751"/>
                <a:gd name="T26" fmla="*/ 542 w 649"/>
                <a:gd name="T27" fmla="*/ 491 h 751"/>
                <a:gd name="T28" fmla="*/ 509 w 649"/>
                <a:gd name="T29" fmla="*/ 337 h 751"/>
                <a:gd name="T30" fmla="*/ 326 w 649"/>
                <a:gd name="T31" fmla="*/ 195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49" h="751">
                  <a:moveTo>
                    <a:pt x="326" y="195"/>
                  </a:moveTo>
                  <a:lnTo>
                    <a:pt x="326" y="195"/>
                  </a:lnTo>
                  <a:cubicBezTo>
                    <a:pt x="326" y="195"/>
                    <a:pt x="167" y="312"/>
                    <a:pt x="143" y="337"/>
                  </a:cubicBezTo>
                  <a:cubicBezTo>
                    <a:pt x="114" y="361"/>
                    <a:pt x="110" y="418"/>
                    <a:pt x="110" y="495"/>
                  </a:cubicBezTo>
                  <a:cubicBezTo>
                    <a:pt x="110" y="572"/>
                    <a:pt x="134" y="612"/>
                    <a:pt x="134" y="612"/>
                  </a:cubicBezTo>
                  <a:cubicBezTo>
                    <a:pt x="171" y="750"/>
                    <a:pt x="171" y="750"/>
                    <a:pt x="171" y="750"/>
                  </a:cubicBezTo>
                  <a:cubicBezTo>
                    <a:pt x="171" y="750"/>
                    <a:pt x="41" y="714"/>
                    <a:pt x="20" y="474"/>
                  </a:cubicBezTo>
                  <a:cubicBezTo>
                    <a:pt x="0" y="239"/>
                    <a:pt x="90" y="93"/>
                    <a:pt x="171" y="45"/>
                  </a:cubicBezTo>
                  <a:cubicBezTo>
                    <a:pt x="257" y="0"/>
                    <a:pt x="326" y="32"/>
                    <a:pt x="326" y="32"/>
                  </a:cubicBezTo>
                  <a:cubicBezTo>
                    <a:pt x="326" y="32"/>
                    <a:pt x="395" y="0"/>
                    <a:pt x="477" y="45"/>
                  </a:cubicBezTo>
                  <a:cubicBezTo>
                    <a:pt x="558" y="93"/>
                    <a:pt x="648" y="239"/>
                    <a:pt x="628" y="474"/>
                  </a:cubicBezTo>
                  <a:cubicBezTo>
                    <a:pt x="607" y="714"/>
                    <a:pt x="477" y="750"/>
                    <a:pt x="477" y="750"/>
                  </a:cubicBezTo>
                  <a:cubicBezTo>
                    <a:pt x="481" y="616"/>
                    <a:pt x="481" y="616"/>
                    <a:pt x="481" y="616"/>
                  </a:cubicBezTo>
                  <a:cubicBezTo>
                    <a:pt x="481" y="616"/>
                    <a:pt x="542" y="568"/>
                    <a:pt x="542" y="491"/>
                  </a:cubicBezTo>
                  <a:cubicBezTo>
                    <a:pt x="542" y="414"/>
                    <a:pt x="534" y="361"/>
                    <a:pt x="509" y="337"/>
                  </a:cubicBezTo>
                  <a:cubicBezTo>
                    <a:pt x="481" y="312"/>
                    <a:pt x="326" y="195"/>
                    <a:pt x="326" y="19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1088"/>
            <p:cNvSpPr>
              <a:spLocks noChangeArrowheads="1"/>
            </p:cNvSpPr>
            <p:nvPr/>
          </p:nvSpPr>
          <p:spPr bwMode="auto">
            <a:xfrm>
              <a:off x="8330126" y="3611915"/>
              <a:ext cx="179387" cy="65088"/>
            </a:xfrm>
            <a:custGeom>
              <a:avLst/>
              <a:gdLst>
                <a:gd name="T0" fmla="*/ 249 w 499"/>
                <a:gd name="T1" fmla="*/ 138 h 180"/>
                <a:gd name="T2" fmla="*/ 249 w 499"/>
                <a:gd name="T3" fmla="*/ 138 h 180"/>
                <a:gd name="T4" fmla="*/ 143 w 499"/>
                <a:gd name="T5" fmla="*/ 179 h 180"/>
                <a:gd name="T6" fmla="*/ 4 w 499"/>
                <a:gd name="T7" fmla="*/ 57 h 180"/>
                <a:gd name="T8" fmla="*/ 0 w 499"/>
                <a:gd name="T9" fmla="*/ 28 h 180"/>
                <a:gd name="T10" fmla="*/ 119 w 499"/>
                <a:gd name="T11" fmla="*/ 0 h 180"/>
                <a:gd name="T12" fmla="*/ 249 w 499"/>
                <a:gd name="T13" fmla="*/ 37 h 180"/>
                <a:gd name="T14" fmla="*/ 375 w 499"/>
                <a:gd name="T15" fmla="*/ 0 h 180"/>
                <a:gd name="T16" fmla="*/ 498 w 499"/>
                <a:gd name="T17" fmla="*/ 28 h 180"/>
                <a:gd name="T18" fmla="*/ 489 w 499"/>
                <a:gd name="T19" fmla="*/ 57 h 180"/>
                <a:gd name="T20" fmla="*/ 355 w 499"/>
                <a:gd name="T21" fmla="*/ 179 h 180"/>
                <a:gd name="T22" fmla="*/ 249 w 499"/>
                <a:gd name="T23" fmla="*/ 13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9" h="180">
                  <a:moveTo>
                    <a:pt x="249" y="138"/>
                  </a:moveTo>
                  <a:lnTo>
                    <a:pt x="249" y="138"/>
                  </a:lnTo>
                  <a:cubicBezTo>
                    <a:pt x="220" y="138"/>
                    <a:pt x="204" y="179"/>
                    <a:pt x="143" y="179"/>
                  </a:cubicBezTo>
                  <a:cubicBezTo>
                    <a:pt x="74" y="179"/>
                    <a:pt x="21" y="89"/>
                    <a:pt x="4" y="57"/>
                  </a:cubicBezTo>
                  <a:cubicBezTo>
                    <a:pt x="0" y="53"/>
                    <a:pt x="0" y="28"/>
                    <a:pt x="0" y="28"/>
                  </a:cubicBezTo>
                  <a:cubicBezTo>
                    <a:pt x="0" y="28"/>
                    <a:pt x="66" y="0"/>
                    <a:pt x="119" y="0"/>
                  </a:cubicBezTo>
                  <a:cubicBezTo>
                    <a:pt x="172" y="0"/>
                    <a:pt x="220" y="37"/>
                    <a:pt x="249" y="37"/>
                  </a:cubicBezTo>
                  <a:cubicBezTo>
                    <a:pt x="277" y="37"/>
                    <a:pt x="322" y="0"/>
                    <a:pt x="375" y="0"/>
                  </a:cubicBezTo>
                  <a:cubicBezTo>
                    <a:pt x="428" y="0"/>
                    <a:pt x="498" y="28"/>
                    <a:pt x="498" y="28"/>
                  </a:cubicBezTo>
                  <a:cubicBezTo>
                    <a:pt x="498" y="28"/>
                    <a:pt x="493" y="53"/>
                    <a:pt x="489" y="57"/>
                  </a:cubicBezTo>
                  <a:cubicBezTo>
                    <a:pt x="473" y="89"/>
                    <a:pt x="420" y="179"/>
                    <a:pt x="355" y="179"/>
                  </a:cubicBezTo>
                  <a:cubicBezTo>
                    <a:pt x="294" y="179"/>
                    <a:pt x="273" y="138"/>
                    <a:pt x="249" y="13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1089"/>
            <p:cNvSpPr>
              <a:spLocks noChangeArrowheads="1"/>
            </p:cNvSpPr>
            <p:nvPr/>
          </p:nvSpPr>
          <p:spPr bwMode="auto">
            <a:xfrm>
              <a:off x="8361876" y="3624615"/>
              <a:ext cx="47625" cy="50800"/>
            </a:xfrm>
            <a:custGeom>
              <a:avLst/>
              <a:gdLst>
                <a:gd name="T0" fmla="*/ 20 w 131"/>
                <a:gd name="T1" fmla="*/ 0 h 143"/>
                <a:gd name="T2" fmla="*/ 20 w 131"/>
                <a:gd name="T3" fmla="*/ 0 h 143"/>
                <a:gd name="T4" fmla="*/ 130 w 131"/>
                <a:gd name="T5" fmla="*/ 77 h 143"/>
                <a:gd name="T6" fmla="*/ 2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20" y="0"/>
                  </a:moveTo>
                  <a:lnTo>
                    <a:pt x="20" y="0"/>
                  </a:lnTo>
                  <a:cubicBezTo>
                    <a:pt x="130" y="77"/>
                    <a:pt x="130" y="77"/>
                    <a:pt x="130" y="77"/>
                  </a:cubicBezTo>
                  <a:cubicBezTo>
                    <a:pt x="130" y="77"/>
                    <a:pt x="0" y="142"/>
                    <a:pt x="2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1090"/>
            <p:cNvSpPr>
              <a:spLocks noChangeArrowheads="1"/>
            </p:cNvSpPr>
            <p:nvPr/>
          </p:nvSpPr>
          <p:spPr bwMode="auto">
            <a:xfrm>
              <a:off x="8431726" y="3624615"/>
              <a:ext cx="47625" cy="50800"/>
            </a:xfrm>
            <a:custGeom>
              <a:avLst/>
              <a:gdLst>
                <a:gd name="T0" fmla="*/ 110 w 131"/>
                <a:gd name="T1" fmla="*/ 0 h 143"/>
                <a:gd name="T2" fmla="*/ 110 w 131"/>
                <a:gd name="T3" fmla="*/ 0 h 143"/>
                <a:gd name="T4" fmla="*/ 0 w 131"/>
                <a:gd name="T5" fmla="*/ 77 h 143"/>
                <a:gd name="T6" fmla="*/ 110 w 131"/>
                <a:gd name="T7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3">
                  <a:moveTo>
                    <a:pt x="110" y="0"/>
                  </a:moveTo>
                  <a:lnTo>
                    <a:pt x="110" y="0"/>
                  </a:lnTo>
                  <a:cubicBezTo>
                    <a:pt x="130" y="142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1091"/>
            <p:cNvSpPr>
              <a:spLocks noChangeArrowheads="1"/>
            </p:cNvSpPr>
            <p:nvPr/>
          </p:nvSpPr>
          <p:spPr bwMode="auto">
            <a:xfrm>
              <a:off x="8331713" y="3553178"/>
              <a:ext cx="174625" cy="222250"/>
            </a:xfrm>
            <a:custGeom>
              <a:avLst/>
              <a:gdLst>
                <a:gd name="T0" fmla="*/ 245 w 486"/>
                <a:gd name="T1" fmla="*/ 616 h 617"/>
                <a:gd name="T2" fmla="*/ 245 w 486"/>
                <a:gd name="T3" fmla="*/ 616 h 617"/>
                <a:gd name="T4" fmla="*/ 0 w 486"/>
                <a:gd name="T5" fmla="*/ 239 h 617"/>
                <a:gd name="T6" fmla="*/ 53 w 486"/>
                <a:gd name="T7" fmla="*/ 12 h 617"/>
                <a:gd name="T8" fmla="*/ 58 w 486"/>
                <a:gd name="T9" fmla="*/ 0 h 617"/>
                <a:gd name="T10" fmla="*/ 428 w 486"/>
                <a:gd name="T11" fmla="*/ 0 h 617"/>
                <a:gd name="T12" fmla="*/ 436 w 486"/>
                <a:gd name="T13" fmla="*/ 12 h 617"/>
                <a:gd name="T14" fmla="*/ 485 w 486"/>
                <a:gd name="T15" fmla="*/ 239 h 617"/>
                <a:gd name="T16" fmla="*/ 245 w 486"/>
                <a:gd name="T17" fmla="*/ 616 h 617"/>
                <a:gd name="T18" fmla="*/ 90 w 486"/>
                <a:gd name="T19" fmla="*/ 44 h 617"/>
                <a:gd name="T20" fmla="*/ 90 w 486"/>
                <a:gd name="T21" fmla="*/ 44 h 617"/>
                <a:gd name="T22" fmla="*/ 49 w 486"/>
                <a:gd name="T23" fmla="*/ 239 h 617"/>
                <a:gd name="T24" fmla="*/ 245 w 486"/>
                <a:gd name="T25" fmla="*/ 568 h 617"/>
                <a:gd name="T26" fmla="*/ 436 w 486"/>
                <a:gd name="T27" fmla="*/ 239 h 617"/>
                <a:gd name="T28" fmla="*/ 400 w 486"/>
                <a:gd name="T29" fmla="*/ 44 h 617"/>
                <a:gd name="T30" fmla="*/ 90 w 486"/>
                <a:gd name="T31" fmla="*/ 44 h 617"/>
                <a:gd name="T32" fmla="*/ 245 w 486"/>
                <a:gd name="T33" fmla="*/ 616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6" h="617">
                  <a:moveTo>
                    <a:pt x="245" y="616"/>
                  </a:moveTo>
                  <a:lnTo>
                    <a:pt x="245" y="616"/>
                  </a:lnTo>
                  <a:cubicBezTo>
                    <a:pt x="106" y="616"/>
                    <a:pt x="0" y="450"/>
                    <a:pt x="0" y="239"/>
                  </a:cubicBezTo>
                  <a:cubicBezTo>
                    <a:pt x="0" y="158"/>
                    <a:pt x="21" y="77"/>
                    <a:pt x="53" y="12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36" y="12"/>
                    <a:pt x="436" y="12"/>
                    <a:pt x="436" y="12"/>
                  </a:cubicBezTo>
                  <a:cubicBezTo>
                    <a:pt x="469" y="77"/>
                    <a:pt x="485" y="158"/>
                    <a:pt x="485" y="239"/>
                  </a:cubicBezTo>
                  <a:cubicBezTo>
                    <a:pt x="485" y="450"/>
                    <a:pt x="380" y="616"/>
                    <a:pt x="245" y="616"/>
                  </a:cubicBezTo>
                  <a:lnTo>
                    <a:pt x="90" y="44"/>
                  </a:lnTo>
                  <a:lnTo>
                    <a:pt x="90" y="44"/>
                  </a:lnTo>
                  <a:cubicBezTo>
                    <a:pt x="66" y="101"/>
                    <a:pt x="49" y="170"/>
                    <a:pt x="49" y="239"/>
                  </a:cubicBezTo>
                  <a:cubicBezTo>
                    <a:pt x="49" y="418"/>
                    <a:pt x="139" y="568"/>
                    <a:pt x="245" y="568"/>
                  </a:cubicBezTo>
                  <a:cubicBezTo>
                    <a:pt x="347" y="568"/>
                    <a:pt x="436" y="418"/>
                    <a:pt x="436" y="239"/>
                  </a:cubicBezTo>
                  <a:cubicBezTo>
                    <a:pt x="436" y="170"/>
                    <a:pt x="424" y="101"/>
                    <a:pt x="400" y="44"/>
                  </a:cubicBezTo>
                  <a:cubicBezTo>
                    <a:pt x="90" y="44"/>
                    <a:pt x="90" y="44"/>
                    <a:pt x="90" y="44"/>
                  </a:cubicBezTo>
                  <a:lnTo>
                    <a:pt x="245" y="6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1092"/>
            <p:cNvSpPr>
              <a:spLocks noChangeArrowheads="1"/>
            </p:cNvSpPr>
            <p:nvPr/>
          </p:nvSpPr>
          <p:spPr bwMode="auto">
            <a:xfrm>
              <a:off x="8272976" y="3703990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1093"/>
            <p:cNvSpPr>
              <a:spLocks noChangeArrowheads="1"/>
            </p:cNvSpPr>
            <p:nvPr/>
          </p:nvSpPr>
          <p:spPr bwMode="auto">
            <a:xfrm>
              <a:off x="8272976" y="3703990"/>
              <a:ext cx="293687" cy="209550"/>
            </a:xfrm>
            <a:custGeom>
              <a:avLst/>
              <a:gdLst>
                <a:gd name="T0" fmla="*/ 815 w 816"/>
                <a:gd name="T1" fmla="*/ 580 h 581"/>
                <a:gd name="T2" fmla="*/ 0 w 816"/>
                <a:gd name="T3" fmla="*/ 580 h 581"/>
                <a:gd name="T4" fmla="*/ 0 w 816"/>
                <a:gd name="T5" fmla="*/ 0 h 581"/>
                <a:gd name="T6" fmla="*/ 815 w 816"/>
                <a:gd name="T7" fmla="*/ 0 h 581"/>
                <a:gd name="T8" fmla="*/ 815 w 816"/>
                <a:gd name="T9" fmla="*/ 58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6" h="581">
                  <a:moveTo>
                    <a:pt x="815" y="580"/>
                  </a:moveTo>
                  <a:lnTo>
                    <a:pt x="0" y="580"/>
                  </a:lnTo>
                  <a:lnTo>
                    <a:pt x="0" y="0"/>
                  </a:lnTo>
                  <a:lnTo>
                    <a:pt x="815" y="0"/>
                  </a:lnTo>
                  <a:lnTo>
                    <a:pt x="815" y="58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1094"/>
            <p:cNvSpPr>
              <a:spLocks noChangeArrowheads="1"/>
            </p:cNvSpPr>
            <p:nvPr/>
          </p:nvSpPr>
          <p:spPr bwMode="auto">
            <a:xfrm>
              <a:off x="8420613" y="3703990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1095"/>
            <p:cNvSpPr>
              <a:spLocks noChangeArrowheads="1"/>
            </p:cNvSpPr>
            <p:nvPr/>
          </p:nvSpPr>
          <p:spPr bwMode="auto">
            <a:xfrm>
              <a:off x="8420613" y="3703990"/>
              <a:ext cx="147638" cy="209550"/>
            </a:xfrm>
            <a:custGeom>
              <a:avLst/>
              <a:gdLst>
                <a:gd name="T0" fmla="*/ 407 w 408"/>
                <a:gd name="T1" fmla="*/ 0 h 581"/>
                <a:gd name="T2" fmla="*/ 212 w 408"/>
                <a:gd name="T3" fmla="*/ 0 h 581"/>
                <a:gd name="T4" fmla="*/ 159 w 408"/>
                <a:gd name="T5" fmla="*/ 0 h 581"/>
                <a:gd name="T6" fmla="*/ 159 w 408"/>
                <a:gd name="T7" fmla="*/ 0 h 581"/>
                <a:gd name="T8" fmla="*/ 0 w 408"/>
                <a:gd name="T9" fmla="*/ 0 h 581"/>
                <a:gd name="T10" fmla="*/ 0 w 408"/>
                <a:gd name="T11" fmla="*/ 580 h 581"/>
                <a:gd name="T12" fmla="*/ 407 w 408"/>
                <a:gd name="T13" fmla="*/ 580 h 581"/>
                <a:gd name="T14" fmla="*/ 407 w 408"/>
                <a:gd name="T15" fmla="*/ 0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8" h="581">
                  <a:moveTo>
                    <a:pt x="407" y="0"/>
                  </a:moveTo>
                  <a:lnTo>
                    <a:pt x="212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0" y="0"/>
                  </a:lnTo>
                  <a:lnTo>
                    <a:pt x="0" y="580"/>
                  </a:lnTo>
                  <a:lnTo>
                    <a:pt x="407" y="580"/>
                  </a:lnTo>
                  <a:lnTo>
                    <a:pt x="4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1096"/>
            <p:cNvSpPr>
              <a:spLocks noChangeArrowheads="1"/>
            </p:cNvSpPr>
            <p:nvPr/>
          </p:nvSpPr>
          <p:spPr bwMode="auto">
            <a:xfrm>
              <a:off x="8265038" y="3694465"/>
              <a:ext cx="311150" cy="227013"/>
            </a:xfrm>
            <a:custGeom>
              <a:avLst/>
              <a:gdLst>
                <a:gd name="T0" fmla="*/ 0 w 865"/>
                <a:gd name="T1" fmla="*/ 0 h 630"/>
                <a:gd name="T2" fmla="*/ 0 w 865"/>
                <a:gd name="T3" fmla="*/ 629 h 630"/>
                <a:gd name="T4" fmla="*/ 864 w 865"/>
                <a:gd name="T5" fmla="*/ 629 h 630"/>
                <a:gd name="T6" fmla="*/ 864 w 865"/>
                <a:gd name="T7" fmla="*/ 0 h 630"/>
                <a:gd name="T8" fmla="*/ 0 w 865"/>
                <a:gd name="T9" fmla="*/ 0 h 630"/>
                <a:gd name="T10" fmla="*/ 49 w 865"/>
                <a:gd name="T11" fmla="*/ 49 h 630"/>
                <a:gd name="T12" fmla="*/ 330 w 865"/>
                <a:gd name="T13" fmla="*/ 49 h 630"/>
                <a:gd name="T14" fmla="*/ 330 w 865"/>
                <a:gd name="T15" fmla="*/ 65 h 630"/>
                <a:gd name="T16" fmla="*/ 49 w 865"/>
                <a:gd name="T17" fmla="*/ 65 h 630"/>
                <a:gd name="T18" fmla="*/ 49 w 865"/>
                <a:gd name="T19" fmla="*/ 49 h 630"/>
                <a:gd name="T20" fmla="*/ 787 w 865"/>
                <a:gd name="T21" fmla="*/ 49 h 630"/>
                <a:gd name="T22" fmla="*/ 815 w 865"/>
                <a:gd name="T23" fmla="*/ 49 h 630"/>
                <a:gd name="T24" fmla="*/ 815 w 865"/>
                <a:gd name="T25" fmla="*/ 69 h 630"/>
                <a:gd name="T26" fmla="*/ 787 w 865"/>
                <a:gd name="T27" fmla="*/ 69 h 630"/>
                <a:gd name="T28" fmla="*/ 787 w 865"/>
                <a:gd name="T29" fmla="*/ 49 h 630"/>
                <a:gd name="T30" fmla="*/ 49 w 865"/>
                <a:gd name="T31" fmla="*/ 580 h 630"/>
                <a:gd name="T32" fmla="*/ 49 w 865"/>
                <a:gd name="T33" fmla="*/ 102 h 630"/>
                <a:gd name="T34" fmla="*/ 815 w 865"/>
                <a:gd name="T35" fmla="*/ 102 h 630"/>
                <a:gd name="T36" fmla="*/ 815 w 865"/>
                <a:gd name="T37" fmla="*/ 580 h 630"/>
                <a:gd name="T38" fmla="*/ 49 w 865"/>
                <a:gd name="T39" fmla="*/ 58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5" h="630">
                  <a:moveTo>
                    <a:pt x="0" y="0"/>
                  </a:moveTo>
                  <a:lnTo>
                    <a:pt x="0" y="629"/>
                  </a:lnTo>
                  <a:lnTo>
                    <a:pt x="864" y="629"/>
                  </a:lnTo>
                  <a:lnTo>
                    <a:pt x="864" y="0"/>
                  </a:lnTo>
                  <a:lnTo>
                    <a:pt x="0" y="0"/>
                  </a:lnTo>
                  <a:close/>
                  <a:moveTo>
                    <a:pt x="49" y="49"/>
                  </a:moveTo>
                  <a:lnTo>
                    <a:pt x="330" y="49"/>
                  </a:lnTo>
                  <a:lnTo>
                    <a:pt x="330" y="65"/>
                  </a:lnTo>
                  <a:lnTo>
                    <a:pt x="49" y="65"/>
                  </a:lnTo>
                  <a:lnTo>
                    <a:pt x="49" y="49"/>
                  </a:lnTo>
                  <a:close/>
                  <a:moveTo>
                    <a:pt x="787" y="49"/>
                  </a:moveTo>
                  <a:lnTo>
                    <a:pt x="815" y="49"/>
                  </a:lnTo>
                  <a:lnTo>
                    <a:pt x="815" y="69"/>
                  </a:lnTo>
                  <a:lnTo>
                    <a:pt x="787" y="69"/>
                  </a:lnTo>
                  <a:lnTo>
                    <a:pt x="787" y="49"/>
                  </a:lnTo>
                  <a:close/>
                  <a:moveTo>
                    <a:pt x="49" y="580"/>
                  </a:moveTo>
                  <a:lnTo>
                    <a:pt x="49" y="102"/>
                  </a:lnTo>
                  <a:lnTo>
                    <a:pt x="815" y="102"/>
                  </a:lnTo>
                  <a:lnTo>
                    <a:pt x="815" y="580"/>
                  </a:lnTo>
                  <a:lnTo>
                    <a:pt x="49" y="58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1097"/>
            <p:cNvSpPr>
              <a:spLocks noChangeArrowheads="1"/>
            </p:cNvSpPr>
            <p:nvPr/>
          </p:nvSpPr>
          <p:spPr bwMode="auto">
            <a:xfrm>
              <a:off x="8363463" y="3757965"/>
              <a:ext cx="114300" cy="114300"/>
            </a:xfrm>
            <a:custGeom>
              <a:avLst/>
              <a:gdLst>
                <a:gd name="T0" fmla="*/ 159 w 319"/>
                <a:gd name="T1" fmla="*/ 0 h 317"/>
                <a:gd name="T2" fmla="*/ 159 w 319"/>
                <a:gd name="T3" fmla="*/ 316 h 317"/>
                <a:gd name="T4" fmla="*/ 159 w 319"/>
                <a:gd name="T5" fmla="*/ 0 h 317"/>
                <a:gd name="T6" fmla="*/ 20 w 319"/>
                <a:gd name="T7" fmla="*/ 174 h 317"/>
                <a:gd name="T8" fmla="*/ 86 w 319"/>
                <a:gd name="T9" fmla="*/ 223 h 317"/>
                <a:gd name="T10" fmla="*/ 20 w 319"/>
                <a:gd name="T11" fmla="*/ 174 h 317"/>
                <a:gd name="T12" fmla="*/ 220 w 319"/>
                <a:gd name="T13" fmla="*/ 146 h 317"/>
                <a:gd name="T14" fmla="*/ 167 w 319"/>
                <a:gd name="T15" fmla="*/ 154 h 317"/>
                <a:gd name="T16" fmla="*/ 212 w 319"/>
                <a:gd name="T17" fmla="*/ 105 h 317"/>
                <a:gd name="T18" fmla="*/ 167 w 319"/>
                <a:gd name="T19" fmla="*/ 85 h 317"/>
                <a:gd name="T20" fmla="*/ 167 w 319"/>
                <a:gd name="T21" fmla="*/ 28 h 317"/>
                <a:gd name="T22" fmla="*/ 167 w 319"/>
                <a:gd name="T23" fmla="*/ 85 h 317"/>
                <a:gd name="T24" fmla="*/ 147 w 319"/>
                <a:gd name="T25" fmla="*/ 85 h 317"/>
                <a:gd name="T26" fmla="*/ 147 w 319"/>
                <a:gd name="T27" fmla="*/ 28 h 317"/>
                <a:gd name="T28" fmla="*/ 147 w 319"/>
                <a:gd name="T29" fmla="*/ 105 h 317"/>
                <a:gd name="T30" fmla="*/ 147 w 319"/>
                <a:gd name="T31" fmla="*/ 154 h 317"/>
                <a:gd name="T32" fmla="*/ 94 w 319"/>
                <a:gd name="T33" fmla="*/ 146 h 317"/>
                <a:gd name="T34" fmla="*/ 147 w 319"/>
                <a:gd name="T35" fmla="*/ 105 h 317"/>
                <a:gd name="T36" fmla="*/ 73 w 319"/>
                <a:gd name="T37" fmla="*/ 142 h 317"/>
                <a:gd name="T38" fmla="*/ 16 w 319"/>
                <a:gd name="T39" fmla="*/ 154 h 317"/>
                <a:gd name="T40" fmla="*/ 82 w 319"/>
                <a:gd name="T41" fmla="*/ 105 h 317"/>
                <a:gd name="T42" fmla="*/ 94 w 319"/>
                <a:gd name="T43" fmla="*/ 174 h 317"/>
                <a:gd name="T44" fmla="*/ 147 w 319"/>
                <a:gd name="T45" fmla="*/ 174 h 317"/>
                <a:gd name="T46" fmla="*/ 106 w 319"/>
                <a:gd name="T47" fmla="*/ 223 h 317"/>
                <a:gd name="T48" fmla="*/ 147 w 319"/>
                <a:gd name="T49" fmla="*/ 243 h 317"/>
                <a:gd name="T50" fmla="*/ 147 w 319"/>
                <a:gd name="T51" fmla="*/ 284 h 317"/>
                <a:gd name="T52" fmla="*/ 147 w 319"/>
                <a:gd name="T53" fmla="*/ 243 h 317"/>
                <a:gd name="T54" fmla="*/ 167 w 319"/>
                <a:gd name="T55" fmla="*/ 243 h 317"/>
                <a:gd name="T56" fmla="*/ 167 w 319"/>
                <a:gd name="T57" fmla="*/ 288 h 317"/>
                <a:gd name="T58" fmla="*/ 167 w 319"/>
                <a:gd name="T59" fmla="*/ 223 h 317"/>
                <a:gd name="T60" fmla="*/ 167 w 319"/>
                <a:gd name="T61" fmla="*/ 174 h 317"/>
                <a:gd name="T62" fmla="*/ 208 w 319"/>
                <a:gd name="T63" fmla="*/ 223 h 317"/>
                <a:gd name="T64" fmla="*/ 240 w 319"/>
                <a:gd name="T65" fmla="*/ 174 h 317"/>
                <a:gd name="T66" fmla="*/ 298 w 319"/>
                <a:gd name="T67" fmla="*/ 174 h 317"/>
                <a:gd name="T68" fmla="*/ 228 w 319"/>
                <a:gd name="T69" fmla="*/ 223 h 317"/>
                <a:gd name="T70" fmla="*/ 240 w 319"/>
                <a:gd name="T71" fmla="*/ 154 h 317"/>
                <a:gd name="T72" fmla="*/ 240 w 319"/>
                <a:gd name="T73" fmla="*/ 146 h 317"/>
                <a:gd name="T74" fmla="*/ 289 w 319"/>
                <a:gd name="T75" fmla="*/ 105 h 317"/>
                <a:gd name="T76" fmla="*/ 240 w 319"/>
                <a:gd name="T77" fmla="*/ 154 h 317"/>
                <a:gd name="T78" fmla="*/ 277 w 319"/>
                <a:gd name="T79" fmla="*/ 85 h 317"/>
                <a:gd name="T80" fmla="*/ 187 w 319"/>
                <a:gd name="T81" fmla="*/ 20 h 317"/>
                <a:gd name="T82" fmla="*/ 126 w 319"/>
                <a:gd name="T83" fmla="*/ 24 h 317"/>
                <a:gd name="T84" fmla="*/ 86 w 319"/>
                <a:gd name="T85" fmla="*/ 85 h 317"/>
                <a:gd name="T86" fmla="*/ 126 w 319"/>
                <a:gd name="T87" fmla="*/ 24 h 317"/>
                <a:gd name="T88" fmla="*/ 45 w 319"/>
                <a:gd name="T89" fmla="*/ 243 h 317"/>
                <a:gd name="T90" fmla="*/ 130 w 319"/>
                <a:gd name="T91" fmla="*/ 296 h 317"/>
                <a:gd name="T92" fmla="*/ 183 w 319"/>
                <a:gd name="T93" fmla="*/ 296 h 317"/>
                <a:gd name="T94" fmla="*/ 220 w 319"/>
                <a:gd name="T95" fmla="*/ 243 h 317"/>
                <a:gd name="T96" fmla="*/ 183 w 319"/>
                <a:gd name="T97" fmla="*/ 29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9" h="317">
                  <a:moveTo>
                    <a:pt x="159" y="0"/>
                  </a:moveTo>
                  <a:lnTo>
                    <a:pt x="159" y="0"/>
                  </a:lnTo>
                  <a:cubicBezTo>
                    <a:pt x="69" y="0"/>
                    <a:pt x="0" y="73"/>
                    <a:pt x="0" y="158"/>
                  </a:cubicBezTo>
                  <a:cubicBezTo>
                    <a:pt x="0" y="247"/>
                    <a:pt x="69" y="316"/>
                    <a:pt x="159" y="316"/>
                  </a:cubicBezTo>
                  <a:cubicBezTo>
                    <a:pt x="245" y="316"/>
                    <a:pt x="318" y="247"/>
                    <a:pt x="318" y="158"/>
                  </a:cubicBezTo>
                  <a:cubicBezTo>
                    <a:pt x="318" y="73"/>
                    <a:pt x="245" y="0"/>
                    <a:pt x="159" y="0"/>
                  </a:cubicBezTo>
                  <a:close/>
                  <a:moveTo>
                    <a:pt x="20" y="174"/>
                  </a:moveTo>
                  <a:lnTo>
                    <a:pt x="20" y="174"/>
                  </a:lnTo>
                  <a:cubicBezTo>
                    <a:pt x="73" y="174"/>
                    <a:pt x="73" y="174"/>
                    <a:pt x="73" y="174"/>
                  </a:cubicBezTo>
                  <a:cubicBezTo>
                    <a:pt x="77" y="190"/>
                    <a:pt x="82" y="207"/>
                    <a:pt x="86" y="223"/>
                  </a:cubicBezTo>
                  <a:cubicBezTo>
                    <a:pt x="33" y="223"/>
                    <a:pt x="33" y="223"/>
                    <a:pt x="33" y="223"/>
                  </a:cubicBezTo>
                  <a:cubicBezTo>
                    <a:pt x="24" y="207"/>
                    <a:pt x="20" y="190"/>
                    <a:pt x="20" y="174"/>
                  </a:cubicBezTo>
                  <a:close/>
                  <a:moveTo>
                    <a:pt x="220" y="146"/>
                  </a:moveTo>
                  <a:lnTo>
                    <a:pt x="220" y="146"/>
                  </a:lnTo>
                  <a:cubicBezTo>
                    <a:pt x="220" y="150"/>
                    <a:pt x="220" y="150"/>
                    <a:pt x="220" y="154"/>
                  </a:cubicBezTo>
                  <a:cubicBezTo>
                    <a:pt x="167" y="154"/>
                    <a:pt x="167" y="154"/>
                    <a:pt x="167" y="154"/>
                  </a:cubicBezTo>
                  <a:cubicBezTo>
                    <a:pt x="167" y="105"/>
                    <a:pt x="167" y="105"/>
                    <a:pt x="167" y="105"/>
                  </a:cubicBezTo>
                  <a:cubicBezTo>
                    <a:pt x="212" y="105"/>
                    <a:pt x="212" y="105"/>
                    <a:pt x="212" y="105"/>
                  </a:cubicBezTo>
                  <a:cubicBezTo>
                    <a:pt x="216" y="117"/>
                    <a:pt x="220" y="130"/>
                    <a:pt x="220" y="146"/>
                  </a:cubicBezTo>
                  <a:close/>
                  <a:moveTo>
                    <a:pt x="167" y="85"/>
                  </a:moveTo>
                  <a:lnTo>
                    <a:pt x="167" y="85"/>
                  </a:lnTo>
                  <a:cubicBezTo>
                    <a:pt x="167" y="28"/>
                    <a:pt x="167" y="28"/>
                    <a:pt x="167" y="28"/>
                  </a:cubicBezTo>
                  <a:cubicBezTo>
                    <a:pt x="175" y="40"/>
                    <a:pt x="192" y="61"/>
                    <a:pt x="204" y="85"/>
                  </a:cubicBezTo>
                  <a:lnTo>
                    <a:pt x="167" y="85"/>
                  </a:lnTo>
                  <a:close/>
                  <a:moveTo>
                    <a:pt x="147" y="85"/>
                  </a:moveTo>
                  <a:lnTo>
                    <a:pt x="147" y="85"/>
                  </a:lnTo>
                  <a:cubicBezTo>
                    <a:pt x="110" y="85"/>
                    <a:pt x="110" y="85"/>
                    <a:pt x="110" y="85"/>
                  </a:cubicBezTo>
                  <a:cubicBezTo>
                    <a:pt x="122" y="61"/>
                    <a:pt x="135" y="40"/>
                    <a:pt x="147" y="28"/>
                  </a:cubicBezTo>
                  <a:lnTo>
                    <a:pt x="147" y="85"/>
                  </a:lnTo>
                  <a:close/>
                  <a:moveTo>
                    <a:pt x="147" y="105"/>
                  </a:moveTo>
                  <a:lnTo>
                    <a:pt x="147" y="105"/>
                  </a:lnTo>
                  <a:cubicBezTo>
                    <a:pt x="147" y="154"/>
                    <a:pt x="147" y="154"/>
                    <a:pt x="147" y="154"/>
                  </a:cubicBezTo>
                  <a:cubicBezTo>
                    <a:pt x="94" y="154"/>
                    <a:pt x="94" y="154"/>
                    <a:pt x="94" y="154"/>
                  </a:cubicBezTo>
                  <a:cubicBezTo>
                    <a:pt x="94" y="150"/>
                    <a:pt x="94" y="150"/>
                    <a:pt x="94" y="146"/>
                  </a:cubicBezTo>
                  <a:cubicBezTo>
                    <a:pt x="94" y="130"/>
                    <a:pt x="98" y="117"/>
                    <a:pt x="102" y="105"/>
                  </a:cubicBezTo>
                  <a:lnTo>
                    <a:pt x="147" y="105"/>
                  </a:lnTo>
                  <a:close/>
                  <a:moveTo>
                    <a:pt x="73" y="142"/>
                  </a:moveTo>
                  <a:lnTo>
                    <a:pt x="73" y="142"/>
                  </a:lnTo>
                  <a:cubicBezTo>
                    <a:pt x="73" y="146"/>
                    <a:pt x="73" y="150"/>
                    <a:pt x="73" y="154"/>
                  </a:cubicBezTo>
                  <a:cubicBezTo>
                    <a:pt x="16" y="154"/>
                    <a:pt x="16" y="154"/>
                    <a:pt x="16" y="154"/>
                  </a:cubicBezTo>
                  <a:cubicBezTo>
                    <a:pt x="20" y="138"/>
                    <a:pt x="20" y="121"/>
                    <a:pt x="29" y="105"/>
                  </a:cubicBezTo>
                  <a:cubicBezTo>
                    <a:pt x="82" y="105"/>
                    <a:pt x="82" y="105"/>
                    <a:pt x="82" y="105"/>
                  </a:cubicBezTo>
                  <a:cubicBezTo>
                    <a:pt x="77" y="117"/>
                    <a:pt x="73" y="130"/>
                    <a:pt x="73" y="142"/>
                  </a:cubicBezTo>
                  <a:close/>
                  <a:moveTo>
                    <a:pt x="94" y="174"/>
                  </a:moveTo>
                  <a:lnTo>
                    <a:pt x="94" y="174"/>
                  </a:lnTo>
                  <a:cubicBezTo>
                    <a:pt x="147" y="174"/>
                    <a:pt x="147" y="174"/>
                    <a:pt x="147" y="174"/>
                  </a:cubicBezTo>
                  <a:cubicBezTo>
                    <a:pt x="147" y="223"/>
                    <a:pt x="147" y="223"/>
                    <a:pt x="147" y="223"/>
                  </a:cubicBezTo>
                  <a:cubicBezTo>
                    <a:pt x="106" y="223"/>
                    <a:pt x="106" y="223"/>
                    <a:pt x="106" y="223"/>
                  </a:cubicBezTo>
                  <a:cubicBezTo>
                    <a:pt x="102" y="207"/>
                    <a:pt x="98" y="190"/>
                    <a:pt x="94" y="174"/>
                  </a:cubicBezTo>
                  <a:close/>
                  <a:moveTo>
                    <a:pt x="147" y="243"/>
                  </a:moveTo>
                  <a:lnTo>
                    <a:pt x="147" y="243"/>
                  </a:lnTo>
                  <a:cubicBezTo>
                    <a:pt x="147" y="284"/>
                    <a:pt x="147" y="284"/>
                    <a:pt x="147" y="284"/>
                  </a:cubicBezTo>
                  <a:cubicBezTo>
                    <a:pt x="135" y="271"/>
                    <a:pt x="126" y="255"/>
                    <a:pt x="118" y="243"/>
                  </a:cubicBezTo>
                  <a:lnTo>
                    <a:pt x="147" y="243"/>
                  </a:lnTo>
                  <a:close/>
                  <a:moveTo>
                    <a:pt x="167" y="243"/>
                  </a:moveTo>
                  <a:lnTo>
                    <a:pt x="167" y="243"/>
                  </a:lnTo>
                  <a:cubicBezTo>
                    <a:pt x="196" y="243"/>
                    <a:pt x="196" y="243"/>
                    <a:pt x="196" y="243"/>
                  </a:cubicBezTo>
                  <a:cubicBezTo>
                    <a:pt x="187" y="255"/>
                    <a:pt x="179" y="271"/>
                    <a:pt x="167" y="288"/>
                  </a:cubicBezTo>
                  <a:lnTo>
                    <a:pt x="167" y="243"/>
                  </a:lnTo>
                  <a:close/>
                  <a:moveTo>
                    <a:pt x="167" y="223"/>
                  </a:moveTo>
                  <a:lnTo>
                    <a:pt x="167" y="223"/>
                  </a:lnTo>
                  <a:cubicBezTo>
                    <a:pt x="167" y="174"/>
                    <a:pt x="167" y="174"/>
                    <a:pt x="167" y="174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16" y="190"/>
                    <a:pt x="212" y="207"/>
                    <a:pt x="208" y="223"/>
                  </a:cubicBezTo>
                  <a:lnTo>
                    <a:pt x="167" y="223"/>
                  </a:lnTo>
                  <a:close/>
                  <a:moveTo>
                    <a:pt x="240" y="174"/>
                  </a:moveTo>
                  <a:lnTo>
                    <a:pt x="240" y="174"/>
                  </a:lnTo>
                  <a:cubicBezTo>
                    <a:pt x="298" y="174"/>
                    <a:pt x="298" y="174"/>
                    <a:pt x="298" y="174"/>
                  </a:cubicBezTo>
                  <a:cubicBezTo>
                    <a:pt x="298" y="190"/>
                    <a:pt x="289" y="207"/>
                    <a:pt x="285" y="223"/>
                  </a:cubicBezTo>
                  <a:cubicBezTo>
                    <a:pt x="228" y="223"/>
                    <a:pt x="228" y="223"/>
                    <a:pt x="228" y="223"/>
                  </a:cubicBezTo>
                  <a:cubicBezTo>
                    <a:pt x="232" y="207"/>
                    <a:pt x="236" y="190"/>
                    <a:pt x="240" y="174"/>
                  </a:cubicBezTo>
                  <a:close/>
                  <a:moveTo>
                    <a:pt x="240" y="154"/>
                  </a:moveTo>
                  <a:lnTo>
                    <a:pt x="240" y="154"/>
                  </a:lnTo>
                  <a:cubicBezTo>
                    <a:pt x="240" y="150"/>
                    <a:pt x="240" y="146"/>
                    <a:pt x="240" y="146"/>
                  </a:cubicBezTo>
                  <a:cubicBezTo>
                    <a:pt x="240" y="130"/>
                    <a:pt x="236" y="117"/>
                    <a:pt x="232" y="105"/>
                  </a:cubicBezTo>
                  <a:cubicBezTo>
                    <a:pt x="289" y="105"/>
                    <a:pt x="289" y="105"/>
                    <a:pt x="289" y="105"/>
                  </a:cubicBezTo>
                  <a:cubicBezTo>
                    <a:pt x="294" y="121"/>
                    <a:pt x="298" y="138"/>
                    <a:pt x="298" y="154"/>
                  </a:cubicBezTo>
                  <a:lnTo>
                    <a:pt x="240" y="154"/>
                  </a:lnTo>
                  <a:close/>
                  <a:moveTo>
                    <a:pt x="277" y="85"/>
                  </a:moveTo>
                  <a:lnTo>
                    <a:pt x="277" y="85"/>
                  </a:lnTo>
                  <a:cubicBezTo>
                    <a:pt x="228" y="85"/>
                    <a:pt x="228" y="85"/>
                    <a:pt x="228" y="85"/>
                  </a:cubicBezTo>
                  <a:cubicBezTo>
                    <a:pt x="216" y="56"/>
                    <a:pt x="200" y="36"/>
                    <a:pt x="187" y="20"/>
                  </a:cubicBezTo>
                  <a:cubicBezTo>
                    <a:pt x="224" y="28"/>
                    <a:pt x="257" y="52"/>
                    <a:pt x="277" y="85"/>
                  </a:cubicBezTo>
                  <a:close/>
                  <a:moveTo>
                    <a:pt x="126" y="24"/>
                  </a:moveTo>
                  <a:lnTo>
                    <a:pt x="126" y="24"/>
                  </a:lnTo>
                  <a:cubicBezTo>
                    <a:pt x="114" y="36"/>
                    <a:pt x="98" y="61"/>
                    <a:pt x="86" y="85"/>
                  </a:cubicBezTo>
                  <a:cubicBezTo>
                    <a:pt x="37" y="85"/>
                    <a:pt x="37" y="85"/>
                    <a:pt x="37" y="85"/>
                  </a:cubicBezTo>
                  <a:cubicBezTo>
                    <a:pt x="57" y="56"/>
                    <a:pt x="90" y="32"/>
                    <a:pt x="126" y="24"/>
                  </a:cubicBezTo>
                  <a:close/>
                  <a:moveTo>
                    <a:pt x="45" y="243"/>
                  </a:moveTo>
                  <a:lnTo>
                    <a:pt x="45" y="243"/>
                  </a:lnTo>
                  <a:cubicBezTo>
                    <a:pt x="94" y="243"/>
                    <a:pt x="94" y="243"/>
                    <a:pt x="94" y="243"/>
                  </a:cubicBezTo>
                  <a:cubicBezTo>
                    <a:pt x="106" y="259"/>
                    <a:pt x="118" y="280"/>
                    <a:pt x="130" y="296"/>
                  </a:cubicBezTo>
                  <a:cubicBezTo>
                    <a:pt x="98" y="288"/>
                    <a:pt x="65" y="267"/>
                    <a:pt x="45" y="243"/>
                  </a:cubicBezTo>
                  <a:close/>
                  <a:moveTo>
                    <a:pt x="183" y="296"/>
                  </a:moveTo>
                  <a:lnTo>
                    <a:pt x="183" y="296"/>
                  </a:lnTo>
                  <a:cubicBezTo>
                    <a:pt x="200" y="280"/>
                    <a:pt x="212" y="259"/>
                    <a:pt x="220" y="243"/>
                  </a:cubicBezTo>
                  <a:cubicBezTo>
                    <a:pt x="273" y="243"/>
                    <a:pt x="273" y="243"/>
                    <a:pt x="273" y="243"/>
                  </a:cubicBezTo>
                  <a:cubicBezTo>
                    <a:pt x="249" y="271"/>
                    <a:pt x="220" y="288"/>
                    <a:pt x="183" y="29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4" name="Group 233"/>
          <p:cNvGrpSpPr/>
          <p:nvPr/>
        </p:nvGrpSpPr>
        <p:grpSpPr>
          <a:xfrm>
            <a:off x="2604945" y="4060295"/>
            <a:ext cx="495300" cy="495300"/>
            <a:chOff x="8181157" y="4097337"/>
            <a:chExt cx="495300" cy="495300"/>
          </a:xfrm>
        </p:grpSpPr>
        <p:sp>
          <p:nvSpPr>
            <p:cNvPr id="235" name="Freeform 1098"/>
            <p:cNvSpPr>
              <a:spLocks noChangeArrowheads="1"/>
            </p:cNvSpPr>
            <p:nvPr/>
          </p:nvSpPr>
          <p:spPr bwMode="auto">
            <a:xfrm>
              <a:off x="8181157" y="409733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1099"/>
            <p:cNvSpPr>
              <a:spLocks noChangeArrowheads="1"/>
            </p:cNvSpPr>
            <p:nvPr/>
          </p:nvSpPr>
          <p:spPr bwMode="auto">
            <a:xfrm>
              <a:off x="8181157" y="409733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1100"/>
            <p:cNvSpPr>
              <a:spLocks noChangeArrowheads="1"/>
            </p:cNvSpPr>
            <p:nvPr/>
          </p:nvSpPr>
          <p:spPr bwMode="auto">
            <a:xfrm>
              <a:off x="8292282" y="4168774"/>
              <a:ext cx="384175" cy="423863"/>
            </a:xfrm>
            <a:custGeom>
              <a:avLst/>
              <a:gdLst>
                <a:gd name="T0" fmla="*/ 547 w 1066"/>
                <a:gd name="T1" fmla="*/ 0 h 1176"/>
                <a:gd name="T2" fmla="*/ 547 w 1066"/>
                <a:gd name="T3" fmla="*/ 0 h 1176"/>
                <a:gd name="T4" fmla="*/ 543 w 1066"/>
                <a:gd name="T5" fmla="*/ 114 h 1176"/>
                <a:gd name="T6" fmla="*/ 568 w 1066"/>
                <a:gd name="T7" fmla="*/ 267 h 1176"/>
                <a:gd name="T8" fmla="*/ 565 w 1066"/>
                <a:gd name="T9" fmla="*/ 339 h 1176"/>
                <a:gd name="T10" fmla="*/ 590 w 1066"/>
                <a:gd name="T11" fmla="*/ 425 h 1176"/>
                <a:gd name="T12" fmla="*/ 736 w 1066"/>
                <a:gd name="T13" fmla="*/ 425 h 1176"/>
                <a:gd name="T14" fmla="*/ 736 w 1066"/>
                <a:gd name="T15" fmla="*/ 896 h 1176"/>
                <a:gd name="T16" fmla="*/ 758 w 1066"/>
                <a:gd name="T17" fmla="*/ 957 h 1176"/>
                <a:gd name="T18" fmla="*/ 0 w 1066"/>
                <a:gd name="T19" fmla="*/ 957 h 1176"/>
                <a:gd name="T20" fmla="*/ 222 w 1066"/>
                <a:gd name="T21" fmla="*/ 1175 h 1176"/>
                <a:gd name="T22" fmla="*/ 1065 w 1066"/>
                <a:gd name="T23" fmla="*/ 1175 h 1176"/>
                <a:gd name="T24" fmla="*/ 1065 w 1066"/>
                <a:gd name="T25" fmla="*/ 518 h 1176"/>
                <a:gd name="T26" fmla="*/ 547 w 1066"/>
                <a:gd name="T27" fmla="*/ 0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66" h="1176">
                  <a:moveTo>
                    <a:pt x="547" y="0"/>
                  </a:moveTo>
                  <a:lnTo>
                    <a:pt x="547" y="0"/>
                  </a:lnTo>
                  <a:cubicBezTo>
                    <a:pt x="543" y="114"/>
                    <a:pt x="543" y="114"/>
                    <a:pt x="543" y="114"/>
                  </a:cubicBezTo>
                  <a:cubicBezTo>
                    <a:pt x="558" y="160"/>
                    <a:pt x="568" y="214"/>
                    <a:pt x="568" y="267"/>
                  </a:cubicBezTo>
                  <a:cubicBezTo>
                    <a:pt x="568" y="292"/>
                    <a:pt x="565" y="318"/>
                    <a:pt x="565" y="339"/>
                  </a:cubicBezTo>
                  <a:cubicBezTo>
                    <a:pt x="572" y="364"/>
                    <a:pt x="579" y="393"/>
                    <a:pt x="590" y="425"/>
                  </a:cubicBezTo>
                  <a:cubicBezTo>
                    <a:pt x="736" y="425"/>
                    <a:pt x="736" y="425"/>
                    <a:pt x="736" y="425"/>
                  </a:cubicBezTo>
                  <a:cubicBezTo>
                    <a:pt x="736" y="896"/>
                    <a:pt x="736" y="896"/>
                    <a:pt x="736" y="896"/>
                  </a:cubicBezTo>
                  <a:cubicBezTo>
                    <a:pt x="750" y="932"/>
                    <a:pt x="758" y="953"/>
                    <a:pt x="758" y="957"/>
                  </a:cubicBezTo>
                  <a:cubicBezTo>
                    <a:pt x="0" y="957"/>
                    <a:pt x="0" y="957"/>
                    <a:pt x="0" y="957"/>
                  </a:cubicBezTo>
                  <a:cubicBezTo>
                    <a:pt x="222" y="1175"/>
                    <a:pt x="222" y="1175"/>
                    <a:pt x="222" y="1175"/>
                  </a:cubicBezTo>
                  <a:cubicBezTo>
                    <a:pt x="1065" y="1175"/>
                    <a:pt x="1065" y="1175"/>
                    <a:pt x="1065" y="1175"/>
                  </a:cubicBezTo>
                  <a:cubicBezTo>
                    <a:pt x="1065" y="518"/>
                    <a:pt x="1065" y="518"/>
                    <a:pt x="1065" y="518"/>
                  </a:cubicBezTo>
                  <a:cubicBezTo>
                    <a:pt x="547" y="0"/>
                    <a:pt x="547" y="0"/>
                    <a:pt x="54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1101"/>
            <p:cNvSpPr>
              <a:spLocks noChangeArrowheads="1"/>
            </p:cNvSpPr>
            <p:nvPr/>
          </p:nvSpPr>
          <p:spPr bwMode="auto">
            <a:xfrm>
              <a:off x="8325620" y="4144962"/>
              <a:ext cx="204787" cy="238125"/>
            </a:xfrm>
            <a:custGeom>
              <a:avLst/>
              <a:gdLst>
                <a:gd name="T0" fmla="*/ 286 w 569"/>
                <a:gd name="T1" fmla="*/ 171 h 662"/>
                <a:gd name="T2" fmla="*/ 286 w 569"/>
                <a:gd name="T3" fmla="*/ 171 h 662"/>
                <a:gd name="T4" fmla="*/ 125 w 569"/>
                <a:gd name="T5" fmla="*/ 296 h 662"/>
                <a:gd name="T6" fmla="*/ 97 w 569"/>
                <a:gd name="T7" fmla="*/ 435 h 662"/>
                <a:gd name="T8" fmla="*/ 118 w 569"/>
                <a:gd name="T9" fmla="*/ 539 h 662"/>
                <a:gd name="T10" fmla="*/ 150 w 569"/>
                <a:gd name="T11" fmla="*/ 661 h 662"/>
                <a:gd name="T12" fmla="*/ 18 w 569"/>
                <a:gd name="T13" fmla="*/ 418 h 662"/>
                <a:gd name="T14" fmla="*/ 150 w 569"/>
                <a:gd name="T15" fmla="*/ 39 h 662"/>
                <a:gd name="T16" fmla="*/ 286 w 569"/>
                <a:gd name="T17" fmla="*/ 28 h 662"/>
                <a:gd name="T18" fmla="*/ 418 w 569"/>
                <a:gd name="T19" fmla="*/ 39 h 662"/>
                <a:gd name="T20" fmla="*/ 550 w 569"/>
                <a:gd name="T21" fmla="*/ 418 h 662"/>
                <a:gd name="T22" fmla="*/ 418 w 569"/>
                <a:gd name="T23" fmla="*/ 661 h 662"/>
                <a:gd name="T24" fmla="*/ 422 w 569"/>
                <a:gd name="T25" fmla="*/ 543 h 662"/>
                <a:gd name="T26" fmla="*/ 475 w 569"/>
                <a:gd name="T27" fmla="*/ 432 h 662"/>
                <a:gd name="T28" fmla="*/ 447 w 569"/>
                <a:gd name="T29" fmla="*/ 296 h 662"/>
                <a:gd name="T30" fmla="*/ 286 w 569"/>
                <a:gd name="T31" fmla="*/ 171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9" h="662">
                  <a:moveTo>
                    <a:pt x="286" y="171"/>
                  </a:moveTo>
                  <a:lnTo>
                    <a:pt x="286" y="171"/>
                  </a:lnTo>
                  <a:cubicBezTo>
                    <a:pt x="286" y="171"/>
                    <a:pt x="147" y="275"/>
                    <a:pt x="125" y="296"/>
                  </a:cubicBezTo>
                  <a:cubicBezTo>
                    <a:pt x="100" y="318"/>
                    <a:pt x="97" y="368"/>
                    <a:pt x="97" y="435"/>
                  </a:cubicBezTo>
                  <a:cubicBezTo>
                    <a:pt x="97" y="503"/>
                    <a:pt x="118" y="539"/>
                    <a:pt x="118" y="539"/>
                  </a:cubicBezTo>
                  <a:cubicBezTo>
                    <a:pt x="150" y="661"/>
                    <a:pt x="150" y="661"/>
                    <a:pt x="150" y="661"/>
                  </a:cubicBezTo>
                  <a:cubicBezTo>
                    <a:pt x="150" y="661"/>
                    <a:pt x="36" y="628"/>
                    <a:pt x="18" y="418"/>
                  </a:cubicBezTo>
                  <a:cubicBezTo>
                    <a:pt x="0" y="210"/>
                    <a:pt x="79" y="82"/>
                    <a:pt x="150" y="39"/>
                  </a:cubicBezTo>
                  <a:cubicBezTo>
                    <a:pt x="225" y="0"/>
                    <a:pt x="286" y="28"/>
                    <a:pt x="286" y="28"/>
                  </a:cubicBezTo>
                  <a:cubicBezTo>
                    <a:pt x="286" y="28"/>
                    <a:pt x="347" y="0"/>
                    <a:pt x="418" y="39"/>
                  </a:cubicBezTo>
                  <a:cubicBezTo>
                    <a:pt x="490" y="82"/>
                    <a:pt x="568" y="210"/>
                    <a:pt x="550" y="418"/>
                  </a:cubicBezTo>
                  <a:cubicBezTo>
                    <a:pt x="533" y="628"/>
                    <a:pt x="418" y="661"/>
                    <a:pt x="418" y="661"/>
                  </a:cubicBezTo>
                  <a:cubicBezTo>
                    <a:pt x="422" y="543"/>
                    <a:pt x="422" y="543"/>
                    <a:pt x="422" y="543"/>
                  </a:cubicBezTo>
                  <a:cubicBezTo>
                    <a:pt x="422" y="543"/>
                    <a:pt x="475" y="500"/>
                    <a:pt x="475" y="432"/>
                  </a:cubicBezTo>
                  <a:cubicBezTo>
                    <a:pt x="475" y="364"/>
                    <a:pt x="468" y="318"/>
                    <a:pt x="447" y="296"/>
                  </a:cubicBezTo>
                  <a:cubicBezTo>
                    <a:pt x="422" y="275"/>
                    <a:pt x="286" y="171"/>
                    <a:pt x="286" y="1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1102"/>
            <p:cNvSpPr>
              <a:spLocks noChangeArrowheads="1"/>
            </p:cNvSpPr>
            <p:nvPr/>
          </p:nvSpPr>
          <p:spPr bwMode="auto">
            <a:xfrm>
              <a:off x="8351020" y="4240212"/>
              <a:ext cx="157162" cy="57150"/>
            </a:xfrm>
            <a:custGeom>
              <a:avLst/>
              <a:gdLst>
                <a:gd name="T0" fmla="*/ 218 w 437"/>
                <a:gd name="T1" fmla="*/ 121 h 158"/>
                <a:gd name="T2" fmla="*/ 218 w 437"/>
                <a:gd name="T3" fmla="*/ 121 h 158"/>
                <a:gd name="T4" fmla="*/ 125 w 437"/>
                <a:gd name="T5" fmla="*/ 157 h 158"/>
                <a:gd name="T6" fmla="*/ 4 w 437"/>
                <a:gd name="T7" fmla="*/ 50 h 158"/>
                <a:gd name="T8" fmla="*/ 0 w 437"/>
                <a:gd name="T9" fmla="*/ 25 h 158"/>
                <a:gd name="T10" fmla="*/ 104 w 437"/>
                <a:gd name="T11" fmla="*/ 0 h 158"/>
                <a:gd name="T12" fmla="*/ 218 w 437"/>
                <a:gd name="T13" fmla="*/ 32 h 158"/>
                <a:gd name="T14" fmla="*/ 329 w 437"/>
                <a:gd name="T15" fmla="*/ 0 h 158"/>
                <a:gd name="T16" fmla="*/ 436 w 437"/>
                <a:gd name="T17" fmla="*/ 25 h 158"/>
                <a:gd name="T18" fmla="*/ 429 w 437"/>
                <a:gd name="T19" fmla="*/ 50 h 158"/>
                <a:gd name="T20" fmla="*/ 311 w 437"/>
                <a:gd name="T21" fmla="*/ 157 h 158"/>
                <a:gd name="T22" fmla="*/ 218 w 437"/>
                <a:gd name="T23" fmla="*/ 12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37" h="158">
                  <a:moveTo>
                    <a:pt x="218" y="121"/>
                  </a:moveTo>
                  <a:lnTo>
                    <a:pt x="218" y="121"/>
                  </a:lnTo>
                  <a:cubicBezTo>
                    <a:pt x="193" y="121"/>
                    <a:pt x="179" y="157"/>
                    <a:pt x="125" y="157"/>
                  </a:cubicBezTo>
                  <a:cubicBezTo>
                    <a:pt x="64" y="157"/>
                    <a:pt x="18" y="78"/>
                    <a:pt x="4" y="50"/>
                  </a:cubicBezTo>
                  <a:cubicBezTo>
                    <a:pt x="0" y="46"/>
                    <a:pt x="0" y="25"/>
                    <a:pt x="0" y="25"/>
                  </a:cubicBezTo>
                  <a:cubicBezTo>
                    <a:pt x="0" y="25"/>
                    <a:pt x="57" y="0"/>
                    <a:pt x="104" y="0"/>
                  </a:cubicBezTo>
                  <a:cubicBezTo>
                    <a:pt x="150" y="0"/>
                    <a:pt x="193" y="32"/>
                    <a:pt x="218" y="32"/>
                  </a:cubicBezTo>
                  <a:cubicBezTo>
                    <a:pt x="243" y="32"/>
                    <a:pt x="282" y="0"/>
                    <a:pt x="329" y="0"/>
                  </a:cubicBezTo>
                  <a:cubicBezTo>
                    <a:pt x="375" y="0"/>
                    <a:pt x="436" y="25"/>
                    <a:pt x="436" y="25"/>
                  </a:cubicBezTo>
                  <a:cubicBezTo>
                    <a:pt x="436" y="25"/>
                    <a:pt x="432" y="46"/>
                    <a:pt x="429" y="50"/>
                  </a:cubicBezTo>
                  <a:cubicBezTo>
                    <a:pt x="414" y="78"/>
                    <a:pt x="368" y="157"/>
                    <a:pt x="311" y="157"/>
                  </a:cubicBezTo>
                  <a:cubicBezTo>
                    <a:pt x="257" y="157"/>
                    <a:pt x="239" y="121"/>
                    <a:pt x="218" y="1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1103"/>
            <p:cNvSpPr>
              <a:spLocks noChangeArrowheads="1"/>
            </p:cNvSpPr>
            <p:nvPr/>
          </p:nvSpPr>
          <p:spPr bwMode="auto">
            <a:xfrm>
              <a:off x="8378007" y="4252912"/>
              <a:ext cx="41275" cy="46037"/>
            </a:xfrm>
            <a:custGeom>
              <a:avLst/>
              <a:gdLst>
                <a:gd name="T0" fmla="*/ 18 w 115"/>
                <a:gd name="T1" fmla="*/ 0 h 126"/>
                <a:gd name="T2" fmla="*/ 18 w 115"/>
                <a:gd name="T3" fmla="*/ 0 h 126"/>
                <a:gd name="T4" fmla="*/ 114 w 115"/>
                <a:gd name="T5" fmla="*/ 68 h 126"/>
                <a:gd name="T6" fmla="*/ 18 w 115"/>
                <a:gd name="T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26">
                  <a:moveTo>
                    <a:pt x="18" y="0"/>
                  </a:moveTo>
                  <a:lnTo>
                    <a:pt x="18" y="0"/>
                  </a:lnTo>
                  <a:cubicBezTo>
                    <a:pt x="114" y="68"/>
                    <a:pt x="114" y="68"/>
                    <a:pt x="114" y="68"/>
                  </a:cubicBezTo>
                  <a:cubicBezTo>
                    <a:pt x="114" y="68"/>
                    <a:pt x="0" y="125"/>
                    <a:pt x="1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1104"/>
            <p:cNvSpPr>
              <a:spLocks noChangeArrowheads="1"/>
            </p:cNvSpPr>
            <p:nvPr/>
          </p:nvSpPr>
          <p:spPr bwMode="auto">
            <a:xfrm>
              <a:off x="8439920" y="4252912"/>
              <a:ext cx="41275" cy="46037"/>
            </a:xfrm>
            <a:custGeom>
              <a:avLst/>
              <a:gdLst>
                <a:gd name="T0" fmla="*/ 96 w 115"/>
                <a:gd name="T1" fmla="*/ 0 h 126"/>
                <a:gd name="T2" fmla="*/ 96 w 115"/>
                <a:gd name="T3" fmla="*/ 0 h 126"/>
                <a:gd name="T4" fmla="*/ 0 w 115"/>
                <a:gd name="T5" fmla="*/ 68 h 126"/>
                <a:gd name="T6" fmla="*/ 96 w 115"/>
                <a:gd name="T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26">
                  <a:moveTo>
                    <a:pt x="96" y="0"/>
                  </a:moveTo>
                  <a:lnTo>
                    <a:pt x="96" y="0"/>
                  </a:lnTo>
                  <a:cubicBezTo>
                    <a:pt x="114" y="125"/>
                    <a:pt x="0" y="68"/>
                    <a:pt x="0" y="68"/>
                  </a:cubicBezTo>
                  <a:lnTo>
                    <a:pt x="9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1105"/>
            <p:cNvSpPr>
              <a:spLocks noChangeArrowheads="1"/>
            </p:cNvSpPr>
            <p:nvPr/>
          </p:nvSpPr>
          <p:spPr bwMode="auto">
            <a:xfrm>
              <a:off x="8351020" y="4189412"/>
              <a:ext cx="153987" cy="195262"/>
            </a:xfrm>
            <a:custGeom>
              <a:avLst/>
              <a:gdLst>
                <a:gd name="T0" fmla="*/ 214 w 426"/>
                <a:gd name="T1" fmla="*/ 543 h 544"/>
                <a:gd name="T2" fmla="*/ 214 w 426"/>
                <a:gd name="T3" fmla="*/ 543 h 544"/>
                <a:gd name="T4" fmla="*/ 0 w 426"/>
                <a:gd name="T5" fmla="*/ 210 h 544"/>
                <a:gd name="T6" fmla="*/ 46 w 426"/>
                <a:gd name="T7" fmla="*/ 10 h 544"/>
                <a:gd name="T8" fmla="*/ 50 w 426"/>
                <a:gd name="T9" fmla="*/ 0 h 544"/>
                <a:gd name="T10" fmla="*/ 375 w 426"/>
                <a:gd name="T11" fmla="*/ 0 h 544"/>
                <a:gd name="T12" fmla="*/ 382 w 426"/>
                <a:gd name="T13" fmla="*/ 10 h 544"/>
                <a:gd name="T14" fmla="*/ 425 w 426"/>
                <a:gd name="T15" fmla="*/ 210 h 544"/>
                <a:gd name="T16" fmla="*/ 214 w 426"/>
                <a:gd name="T17" fmla="*/ 543 h 544"/>
                <a:gd name="T18" fmla="*/ 78 w 426"/>
                <a:gd name="T19" fmla="*/ 39 h 544"/>
                <a:gd name="T20" fmla="*/ 78 w 426"/>
                <a:gd name="T21" fmla="*/ 39 h 544"/>
                <a:gd name="T22" fmla="*/ 42 w 426"/>
                <a:gd name="T23" fmla="*/ 210 h 544"/>
                <a:gd name="T24" fmla="*/ 214 w 426"/>
                <a:gd name="T25" fmla="*/ 500 h 544"/>
                <a:gd name="T26" fmla="*/ 382 w 426"/>
                <a:gd name="T27" fmla="*/ 210 h 544"/>
                <a:gd name="T28" fmla="*/ 350 w 426"/>
                <a:gd name="T29" fmla="*/ 39 h 544"/>
                <a:gd name="T30" fmla="*/ 78 w 426"/>
                <a:gd name="T31" fmla="*/ 39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6" h="544">
                  <a:moveTo>
                    <a:pt x="214" y="543"/>
                  </a:moveTo>
                  <a:lnTo>
                    <a:pt x="214" y="543"/>
                  </a:lnTo>
                  <a:cubicBezTo>
                    <a:pt x="93" y="543"/>
                    <a:pt x="0" y="396"/>
                    <a:pt x="0" y="210"/>
                  </a:cubicBezTo>
                  <a:cubicBezTo>
                    <a:pt x="0" y="139"/>
                    <a:pt x="18" y="68"/>
                    <a:pt x="46" y="10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375" y="0"/>
                    <a:pt x="375" y="0"/>
                    <a:pt x="375" y="0"/>
                  </a:cubicBezTo>
                  <a:cubicBezTo>
                    <a:pt x="382" y="10"/>
                    <a:pt x="382" y="10"/>
                    <a:pt x="382" y="10"/>
                  </a:cubicBezTo>
                  <a:cubicBezTo>
                    <a:pt x="410" y="68"/>
                    <a:pt x="425" y="139"/>
                    <a:pt x="425" y="210"/>
                  </a:cubicBezTo>
                  <a:cubicBezTo>
                    <a:pt x="425" y="396"/>
                    <a:pt x="332" y="543"/>
                    <a:pt x="214" y="543"/>
                  </a:cubicBezTo>
                  <a:close/>
                  <a:moveTo>
                    <a:pt x="78" y="39"/>
                  </a:moveTo>
                  <a:lnTo>
                    <a:pt x="78" y="39"/>
                  </a:lnTo>
                  <a:cubicBezTo>
                    <a:pt x="57" y="89"/>
                    <a:pt x="42" y="150"/>
                    <a:pt x="42" y="210"/>
                  </a:cubicBezTo>
                  <a:cubicBezTo>
                    <a:pt x="42" y="368"/>
                    <a:pt x="121" y="500"/>
                    <a:pt x="214" y="500"/>
                  </a:cubicBezTo>
                  <a:cubicBezTo>
                    <a:pt x="303" y="500"/>
                    <a:pt x="382" y="368"/>
                    <a:pt x="382" y="210"/>
                  </a:cubicBezTo>
                  <a:cubicBezTo>
                    <a:pt x="382" y="150"/>
                    <a:pt x="371" y="89"/>
                    <a:pt x="350" y="39"/>
                  </a:cubicBezTo>
                  <a:lnTo>
                    <a:pt x="78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1106"/>
            <p:cNvSpPr>
              <a:spLocks noChangeArrowheads="1"/>
            </p:cNvSpPr>
            <p:nvPr/>
          </p:nvSpPr>
          <p:spPr bwMode="auto">
            <a:xfrm>
              <a:off x="8300220" y="4321174"/>
              <a:ext cx="257175" cy="184150"/>
            </a:xfrm>
            <a:custGeom>
              <a:avLst/>
              <a:gdLst>
                <a:gd name="T0" fmla="*/ 714 w 715"/>
                <a:gd name="T1" fmla="*/ 511 h 512"/>
                <a:gd name="T2" fmla="*/ 0 w 715"/>
                <a:gd name="T3" fmla="*/ 511 h 512"/>
                <a:gd name="T4" fmla="*/ 0 w 715"/>
                <a:gd name="T5" fmla="*/ 0 h 512"/>
                <a:gd name="T6" fmla="*/ 714 w 715"/>
                <a:gd name="T7" fmla="*/ 0 h 512"/>
                <a:gd name="T8" fmla="*/ 714 w 715"/>
                <a:gd name="T9" fmla="*/ 511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5" h="512">
                  <a:moveTo>
                    <a:pt x="714" y="511"/>
                  </a:moveTo>
                  <a:lnTo>
                    <a:pt x="0" y="511"/>
                  </a:lnTo>
                  <a:lnTo>
                    <a:pt x="0" y="0"/>
                  </a:lnTo>
                  <a:lnTo>
                    <a:pt x="714" y="0"/>
                  </a:lnTo>
                  <a:lnTo>
                    <a:pt x="714" y="5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1107"/>
            <p:cNvSpPr>
              <a:spLocks noChangeArrowheads="1"/>
            </p:cNvSpPr>
            <p:nvPr/>
          </p:nvSpPr>
          <p:spPr bwMode="auto">
            <a:xfrm>
              <a:off x="8292282" y="4313237"/>
              <a:ext cx="273050" cy="200025"/>
            </a:xfrm>
            <a:custGeom>
              <a:avLst/>
              <a:gdLst>
                <a:gd name="T0" fmla="*/ 736 w 759"/>
                <a:gd name="T1" fmla="*/ 533 h 555"/>
                <a:gd name="T2" fmla="*/ 736 w 759"/>
                <a:gd name="T3" fmla="*/ 511 h 555"/>
                <a:gd name="T4" fmla="*/ 43 w 759"/>
                <a:gd name="T5" fmla="*/ 511 h 555"/>
                <a:gd name="T6" fmla="*/ 43 w 759"/>
                <a:gd name="T7" fmla="*/ 43 h 555"/>
                <a:gd name="T8" fmla="*/ 715 w 759"/>
                <a:gd name="T9" fmla="*/ 43 h 555"/>
                <a:gd name="T10" fmla="*/ 715 w 759"/>
                <a:gd name="T11" fmla="*/ 533 h 555"/>
                <a:gd name="T12" fmla="*/ 736 w 759"/>
                <a:gd name="T13" fmla="*/ 533 h 555"/>
                <a:gd name="T14" fmla="*/ 736 w 759"/>
                <a:gd name="T15" fmla="*/ 511 h 555"/>
                <a:gd name="T16" fmla="*/ 736 w 759"/>
                <a:gd name="T17" fmla="*/ 533 h 555"/>
                <a:gd name="T18" fmla="*/ 758 w 759"/>
                <a:gd name="T19" fmla="*/ 533 h 555"/>
                <a:gd name="T20" fmla="*/ 758 w 759"/>
                <a:gd name="T21" fmla="*/ 0 h 555"/>
                <a:gd name="T22" fmla="*/ 0 w 759"/>
                <a:gd name="T23" fmla="*/ 0 h 555"/>
                <a:gd name="T24" fmla="*/ 0 w 759"/>
                <a:gd name="T25" fmla="*/ 554 h 555"/>
                <a:gd name="T26" fmla="*/ 758 w 759"/>
                <a:gd name="T27" fmla="*/ 554 h 555"/>
                <a:gd name="T28" fmla="*/ 758 w 759"/>
                <a:gd name="T29" fmla="*/ 533 h 555"/>
                <a:gd name="T30" fmla="*/ 736 w 759"/>
                <a:gd name="T31" fmla="*/ 533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59" h="555">
                  <a:moveTo>
                    <a:pt x="736" y="533"/>
                  </a:moveTo>
                  <a:lnTo>
                    <a:pt x="736" y="511"/>
                  </a:lnTo>
                  <a:lnTo>
                    <a:pt x="43" y="511"/>
                  </a:lnTo>
                  <a:lnTo>
                    <a:pt x="43" y="43"/>
                  </a:lnTo>
                  <a:lnTo>
                    <a:pt x="715" y="43"/>
                  </a:lnTo>
                  <a:lnTo>
                    <a:pt x="715" y="533"/>
                  </a:lnTo>
                  <a:lnTo>
                    <a:pt x="736" y="533"/>
                  </a:lnTo>
                  <a:lnTo>
                    <a:pt x="736" y="511"/>
                  </a:lnTo>
                  <a:lnTo>
                    <a:pt x="736" y="533"/>
                  </a:lnTo>
                  <a:lnTo>
                    <a:pt x="758" y="533"/>
                  </a:lnTo>
                  <a:lnTo>
                    <a:pt x="758" y="0"/>
                  </a:lnTo>
                  <a:lnTo>
                    <a:pt x="0" y="0"/>
                  </a:lnTo>
                  <a:lnTo>
                    <a:pt x="0" y="554"/>
                  </a:lnTo>
                  <a:lnTo>
                    <a:pt x="758" y="554"/>
                  </a:lnTo>
                  <a:lnTo>
                    <a:pt x="758" y="533"/>
                  </a:lnTo>
                  <a:lnTo>
                    <a:pt x="736" y="5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1108"/>
            <p:cNvSpPr>
              <a:spLocks noChangeArrowheads="1"/>
            </p:cNvSpPr>
            <p:nvPr/>
          </p:nvSpPr>
          <p:spPr bwMode="auto">
            <a:xfrm>
              <a:off x="8292282" y="4313237"/>
              <a:ext cx="273050" cy="200025"/>
            </a:xfrm>
            <a:custGeom>
              <a:avLst/>
              <a:gdLst>
                <a:gd name="T0" fmla="*/ 0 w 759"/>
                <a:gd name="T1" fmla="*/ 0 h 555"/>
                <a:gd name="T2" fmla="*/ 0 w 759"/>
                <a:gd name="T3" fmla="*/ 554 h 555"/>
                <a:gd name="T4" fmla="*/ 758 w 759"/>
                <a:gd name="T5" fmla="*/ 554 h 555"/>
                <a:gd name="T6" fmla="*/ 758 w 759"/>
                <a:gd name="T7" fmla="*/ 0 h 555"/>
                <a:gd name="T8" fmla="*/ 0 w 759"/>
                <a:gd name="T9" fmla="*/ 0 h 555"/>
                <a:gd name="T10" fmla="*/ 43 w 759"/>
                <a:gd name="T11" fmla="*/ 43 h 555"/>
                <a:gd name="T12" fmla="*/ 290 w 759"/>
                <a:gd name="T13" fmla="*/ 43 h 555"/>
                <a:gd name="T14" fmla="*/ 290 w 759"/>
                <a:gd name="T15" fmla="*/ 57 h 555"/>
                <a:gd name="T16" fmla="*/ 43 w 759"/>
                <a:gd name="T17" fmla="*/ 57 h 555"/>
                <a:gd name="T18" fmla="*/ 43 w 759"/>
                <a:gd name="T19" fmla="*/ 43 h 555"/>
                <a:gd name="T20" fmla="*/ 690 w 759"/>
                <a:gd name="T21" fmla="*/ 43 h 555"/>
                <a:gd name="T22" fmla="*/ 715 w 759"/>
                <a:gd name="T23" fmla="*/ 43 h 555"/>
                <a:gd name="T24" fmla="*/ 715 w 759"/>
                <a:gd name="T25" fmla="*/ 61 h 555"/>
                <a:gd name="T26" fmla="*/ 690 w 759"/>
                <a:gd name="T27" fmla="*/ 61 h 555"/>
                <a:gd name="T28" fmla="*/ 690 w 759"/>
                <a:gd name="T29" fmla="*/ 43 h 555"/>
                <a:gd name="T30" fmla="*/ 43 w 759"/>
                <a:gd name="T31" fmla="*/ 511 h 555"/>
                <a:gd name="T32" fmla="*/ 43 w 759"/>
                <a:gd name="T33" fmla="*/ 90 h 555"/>
                <a:gd name="T34" fmla="*/ 715 w 759"/>
                <a:gd name="T35" fmla="*/ 90 h 555"/>
                <a:gd name="T36" fmla="*/ 715 w 759"/>
                <a:gd name="T37" fmla="*/ 511 h 555"/>
                <a:gd name="T38" fmla="*/ 43 w 759"/>
                <a:gd name="T39" fmla="*/ 511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9" h="555">
                  <a:moveTo>
                    <a:pt x="0" y="0"/>
                  </a:moveTo>
                  <a:lnTo>
                    <a:pt x="0" y="554"/>
                  </a:lnTo>
                  <a:lnTo>
                    <a:pt x="758" y="554"/>
                  </a:lnTo>
                  <a:lnTo>
                    <a:pt x="758" y="0"/>
                  </a:lnTo>
                  <a:lnTo>
                    <a:pt x="0" y="0"/>
                  </a:lnTo>
                  <a:close/>
                  <a:moveTo>
                    <a:pt x="43" y="43"/>
                  </a:moveTo>
                  <a:lnTo>
                    <a:pt x="290" y="43"/>
                  </a:lnTo>
                  <a:lnTo>
                    <a:pt x="290" y="57"/>
                  </a:lnTo>
                  <a:lnTo>
                    <a:pt x="43" y="57"/>
                  </a:lnTo>
                  <a:lnTo>
                    <a:pt x="43" y="43"/>
                  </a:lnTo>
                  <a:close/>
                  <a:moveTo>
                    <a:pt x="690" y="43"/>
                  </a:moveTo>
                  <a:lnTo>
                    <a:pt x="715" y="43"/>
                  </a:lnTo>
                  <a:lnTo>
                    <a:pt x="715" y="61"/>
                  </a:lnTo>
                  <a:lnTo>
                    <a:pt x="690" y="61"/>
                  </a:lnTo>
                  <a:lnTo>
                    <a:pt x="690" y="43"/>
                  </a:lnTo>
                  <a:close/>
                  <a:moveTo>
                    <a:pt x="43" y="511"/>
                  </a:moveTo>
                  <a:lnTo>
                    <a:pt x="43" y="90"/>
                  </a:lnTo>
                  <a:lnTo>
                    <a:pt x="715" y="90"/>
                  </a:lnTo>
                  <a:lnTo>
                    <a:pt x="715" y="511"/>
                  </a:lnTo>
                  <a:lnTo>
                    <a:pt x="43" y="5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1109"/>
            <p:cNvSpPr>
              <a:spLocks noChangeArrowheads="1"/>
            </p:cNvSpPr>
            <p:nvPr/>
          </p:nvSpPr>
          <p:spPr bwMode="auto">
            <a:xfrm>
              <a:off x="8378007" y="4368799"/>
              <a:ext cx="100013" cy="100013"/>
            </a:xfrm>
            <a:custGeom>
              <a:avLst/>
              <a:gdLst>
                <a:gd name="T0" fmla="*/ 139 w 279"/>
                <a:gd name="T1" fmla="*/ 0 h 280"/>
                <a:gd name="T2" fmla="*/ 139 w 279"/>
                <a:gd name="T3" fmla="*/ 279 h 280"/>
                <a:gd name="T4" fmla="*/ 139 w 279"/>
                <a:gd name="T5" fmla="*/ 0 h 280"/>
                <a:gd name="T6" fmla="*/ 18 w 279"/>
                <a:gd name="T7" fmla="*/ 153 h 280"/>
                <a:gd name="T8" fmla="*/ 75 w 279"/>
                <a:gd name="T9" fmla="*/ 196 h 280"/>
                <a:gd name="T10" fmla="*/ 18 w 279"/>
                <a:gd name="T11" fmla="*/ 153 h 280"/>
                <a:gd name="T12" fmla="*/ 193 w 279"/>
                <a:gd name="T13" fmla="*/ 129 h 280"/>
                <a:gd name="T14" fmla="*/ 146 w 279"/>
                <a:gd name="T15" fmla="*/ 136 h 280"/>
                <a:gd name="T16" fmla="*/ 185 w 279"/>
                <a:gd name="T17" fmla="*/ 93 h 280"/>
                <a:gd name="T18" fmla="*/ 146 w 279"/>
                <a:gd name="T19" fmla="*/ 75 h 280"/>
                <a:gd name="T20" fmla="*/ 146 w 279"/>
                <a:gd name="T21" fmla="*/ 25 h 280"/>
                <a:gd name="T22" fmla="*/ 146 w 279"/>
                <a:gd name="T23" fmla="*/ 75 h 280"/>
                <a:gd name="T24" fmla="*/ 128 w 279"/>
                <a:gd name="T25" fmla="*/ 75 h 280"/>
                <a:gd name="T26" fmla="*/ 128 w 279"/>
                <a:gd name="T27" fmla="*/ 25 h 280"/>
                <a:gd name="T28" fmla="*/ 128 w 279"/>
                <a:gd name="T29" fmla="*/ 93 h 280"/>
                <a:gd name="T30" fmla="*/ 128 w 279"/>
                <a:gd name="T31" fmla="*/ 136 h 280"/>
                <a:gd name="T32" fmla="*/ 82 w 279"/>
                <a:gd name="T33" fmla="*/ 129 h 280"/>
                <a:gd name="T34" fmla="*/ 128 w 279"/>
                <a:gd name="T35" fmla="*/ 93 h 280"/>
                <a:gd name="T36" fmla="*/ 64 w 279"/>
                <a:gd name="T37" fmla="*/ 125 h 280"/>
                <a:gd name="T38" fmla="*/ 14 w 279"/>
                <a:gd name="T39" fmla="*/ 136 h 280"/>
                <a:gd name="T40" fmla="*/ 71 w 279"/>
                <a:gd name="T41" fmla="*/ 93 h 280"/>
                <a:gd name="T42" fmla="*/ 82 w 279"/>
                <a:gd name="T43" fmla="*/ 153 h 280"/>
                <a:gd name="T44" fmla="*/ 128 w 279"/>
                <a:gd name="T45" fmla="*/ 153 h 280"/>
                <a:gd name="T46" fmla="*/ 93 w 279"/>
                <a:gd name="T47" fmla="*/ 196 h 280"/>
                <a:gd name="T48" fmla="*/ 128 w 279"/>
                <a:gd name="T49" fmla="*/ 214 h 280"/>
                <a:gd name="T50" fmla="*/ 128 w 279"/>
                <a:gd name="T51" fmla="*/ 250 h 280"/>
                <a:gd name="T52" fmla="*/ 128 w 279"/>
                <a:gd name="T53" fmla="*/ 214 h 280"/>
                <a:gd name="T54" fmla="*/ 146 w 279"/>
                <a:gd name="T55" fmla="*/ 214 h 280"/>
                <a:gd name="T56" fmla="*/ 146 w 279"/>
                <a:gd name="T57" fmla="*/ 254 h 280"/>
                <a:gd name="T58" fmla="*/ 146 w 279"/>
                <a:gd name="T59" fmla="*/ 196 h 280"/>
                <a:gd name="T60" fmla="*/ 146 w 279"/>
                <a:gd name="T61" fmla="*/ 153 h 280"/>
                <a:gd name="T62" fmla="*/ 182 w 279"/>
                <a:gd name="T63" fmla="*/ 196 h 280"/>
                <a:gd name="T64" fmla="*/ 210 w 279"/>
                <a:gd name="T65" fmla="*/ 153 h 280"/>
                <a:gd name="T66" fmla="*/ 260 w 279"/>
                <a:gd name="T67" fmla="*/ 153 h 280"/>
                <a:gd name="T68" fmla="*/ 200 w 279"/>
                <a:gd name="T69" fmla="*/ 196 h 280"/>
                <a:gd name="T70" fmla="*/ 210 w 279"/>
                <a:gd name="T71" fmla="*/ 136 h 280"/>
                <a:gd name="T72" fmla="*/ 210 w 279"/>
                <a:gd name="T73" fmla="*/ 129 h 280"/>
                <a:gd name="T74" fmla="*/ 253 w 279"/>
                <a:gd name="T75" fmla="*/ 93 h 280"/>
                <a:gd name="T76" fmla="*/ 210 w 279"/>
                <a:gd name="T77" fmla="*/ 136 h 280"/>
                <a:gd name="T78" fmla="*/ 243 w 279"/>
                <a:gd name="T79" fmla="*/ 75 h 280"/>
                <a:gd name="T80" fmla="*/ 164 w 279"/>
                <a:gd name="T81" fmla="*/ 18 h 280"/>
                <a:gd name="T82" fmla="*/ 110 w 279"/>
                <a:gd name="T83" fmla="*/ 21 h 280"/>
                <a:gd name="T84" fmla="*/ 75 w 279"/>
                <a:gd name="T85" fmla="*/ 75 h 280"/>
                <a:gd name="T86" fmla="*/ 110 w 279"/>
                <a:gd name="T87" fmla="*/ 21 h 280"/>
                <a:gd name="T88" fmla="*/ 39 w 279"/>
                <a:gd name="T89" fmla="*/ 214 h 280"/>
                <a:gd name="T90" fmla="*/ 114 w 279"/>
                <a:gd name="T91" fmla="*/ 261 h 280"/>
                <a:gd name="T92" fmla="*/ 160 w 279"/>
                <a:gd name="T93" fmla="*/ 261 h 280"/>
                <a:gd name="T94" fmla="*/ 193 w 279"/>
                <a:gd name="T95" fmla="*/ 214 h 280"/>
                <a:gd name="T96" fmla="*/ 160 w 279"/>
                <a:gd name="T97" fmla="*/ 261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9" h="280">
                  <a:moveTo>
                    <a:pt x="139" y="0"/>
                  </a:moveTo>
                  <a:lnTo>
                    <a:pt x="139" y="0"/>
                  </a:lnTo>
                  <a:cubicBezTo>
                    <a:pt x="60" y="0"/>
                    <a:pt x="0" y="64"/>
                    <a:pt x="0" y="139"/>
                  </a:cubicBezTo>
                  <a:cubicBezTo>
                    <a:pt x="0" y="218"/>
                    <a:pt x="60" y="279"/>
                    <a:pt x="139" y="279"/>
                  </a:cubicBezTo>
                  <a:cubicBezTo>
                    <a:pt x="214" y="279"/>
                    <a:pt x="278" y="218"/>
                    <a:pt x="278" y="139"/>
                  </a:cubicBezTo>
                  <a:cubicBezTo>
                    <a:pt x="278" y="64"/>
                    <a:pt x="214" y="0"/>
                    <a:pt x="139" y="0"/>
                  </a:cubicBezTo>
                  <a:close/>
                  <a:moveTo>
                    <a:pt x="18" y="153"/>
                  </a:moveTo>
                  <a:lnTo>
                    <a:pt x="18" y="153"/>
                  </a:lnTo>
                  <a:cubicBezTo>
                    <a:pt x="64" y="153"/>
                    <a:pt x="64" y="153"/>
                    <a:pt x="64" y="153"/>
                  </a:cubicBezTo>
                  <a:cubicBezTo>
                    <a:pt x="67" y="168"/>
                    <a:pt x="71" y="182"/>
                    <a:pt x="75" y="196"/>
                  </a:cubicBezTo>
                  <a:cubicBezTo>
                    <a:pt x="28" y="196"/>
                    <a:pt x="28" y="196"/>
                    <a:pt x="28" y="196"/>
                  </a:cubicBezTo>
                  <a:cubicBezTo>
                    <a:pt x="21" y="182"/>
                    <a:pt x="18" y="168"/>
                    <a:pt x="18" y="153"/>
                  </a:cubicBezTo>
                  <a:close/>
                  <a:moveTo>
                    <a:pt x="193" y="129"/>
                  </a:moveTo>
                  <a:lnTo>
                    <a:pt x="193" y="129"/>
                  </a:lnTo>
                  <a:cubicBezTo>
                    <a:pt x="193" y="132"/>
                    <a:pt x="193" y="132"/>
                    <a:pt x="193" y="136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46" y="93"/>
                    <a:pt x="146" y="93"/>
                    <a:pt x="146" y="93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9" y="104"/>
                    <a:pt x="193" y="114"/>
                    <a:pt x="193" y="129"/>
                  </a:cubicBezTo>
                  <a:close/>
                  <a:moveTo>
                    <a:pt x="146" y="75"/>
                  </a:moveTo>
                  <a:lnTo>
                    <a:pt x="146" y="75"/>
                  </a:lnTo>
                  <a:cubicBezTo>
                    <a:pt x="146" y="25"/>
                    <a:pt x="146" y="25"/>
                    <a:pt x="146" y="25"/>
                  </a:cubicBezTo>
                  <a:cubicBezTo>
                    <a:pt x="153" y="36"/>
                    <a:pt x="168" y="53"/>
                    <a:pt x="178" y="75"/>
                  </a:cubicBezTo>
                  <a:lnTo>
                    <a:pt x="146" y="75"/>
                  </a:lnTo>
                  <a:close/>
                  <a:moveTo>
                    <a:pt x="128" y="75"/>
                  </a:moveTo>
                  <a:lnTo>
                    <a:pt x="128" y="75"/>
                  </a:lnTo>
                  <a:cubicBezTo>
                    <a:pt x="96" y="75"/>
                    <a:pt x="96" y="75"/>
                    <a:pt x="96" y="75"/>
                  </a:cubicBezTo>
                  <a:cubicBezTo>
                    <a:pt x="107" y="53"/>
                    <a:pt x="118" y="36"/>
                    <a:pt x="128" y="25"/>
                  </a:cubicBezTo>
                  <a:lnTo>
                    <a:pt x="128" y="75"/>
                  </a:lnTo>
                  <a:close/>
                  <a:moveTo>
                    <a:pt x="128" y="93"/>
                  </a:moveTo>
                  <a:lnTo>
                    <a:pt x="128" y="93"/>
                  </a:lnTo>
                  <a:cubicBezTo>
                    <a:pt x="128" y="136"/>
                    <a:pt x="128" y="136"/>
                    <a:pt x="128" y="136"/>
                  </a:cubicBezTo>
                  <a:cubicBezTo>
                    <a:pt x="82" y="136"/>
                    <a:pt x="82" y="136"/>
                    <a:pt x="82" y="136"/>
                  </a:cubicBezTo>
                  <a:cubicBezTo>
                    <a:pt x="82" y="132"/>
                    <a:pt x="82" y="132"/>
                    <a:pt x="82" y="129"/>
                  </a:cubicBezTo>
                  <a:cubicBezTo>
                    <a:pt x="82" y="114"/>
                    <a:pt x="85" y="104"/>
                    <a:pt x="89" y="93"/>
                  </a:cubicBezTo>
                  <a:lnTo>
                    <a:pt x="128" y="93"/>
                  </a:lnTo>
                  <a:close/>
                  <a:moveTo>
                    <a:pt x="64" y="125"/>
                  </a:moveTo>
                  <a:lnTo>
                    <a:pt x="64" y="125"/>
                  </a:lnTo>
                  <a:cubicBezTo>
                    <a:pt x="64" y="129"/>
                    <a:pt x="64" y="132"/>
                    <a:pt x="64" y="136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8" y="121"/>
                    <a:pt x="18" y="107"/>
                    <a:pt x="25" y="93"/>
                  </a:cubicBezTo>
                  <a:cubicBezTo>
                    <a:pt x="71" y="93"/>
                    <a:pt x="71" y="93"/>
                    <a:pt x="71" y="93"/>
                  </a:cubicBezTo>
                  <a:cubicBezTo>
                    <a:pt x="67" y="104"/>
                    <a:pt x="64" y="114"/>
                    <a:pt x="64" y="125"/>
                  </a:cubicBezTo>
                  <a:close/>
                  <a:moveTo>
                    <a:pt x="82" y="153"/>
                  </a:moveTo>
                  <a:lnTo>
                    <a:pt x="82" y="153"/>
                  </a:lnTo>
                  <a:cubicBezTo>
                    <a:pt x="128" y="153"/>
                    <a:pt x="128" y="153"/>
                    <a:pt x="128" y="153"/>
                  </a:cubicBezTo>
                  <a:cubicBezTo>
                    <a:pt x="128" y="196"/>
                    <a:pt x="128" y="196"/>
                    <a:pt x="128" y="196"/>
                  </a:cubicBezTo>
                  <a:cubicBezTo>
                    <a:pt x="93" y="196"/>
                    <a:pt x="93" y="196"/>
                    <a:pt x="93" y="196"/>
                  </a:cubicBezTo>
                  <a:cubicBezTo>
                    <a:pt x="89" y="182"/>
                    <a:pt x="85" y="168"/>
                    <a:pt x="82" y="153"/>
                  </a:cubicBezTo>
                  <a:close/>
                  <a:moveTo>
                    <a:pt x="128" y="214"/>
                  </a:moveTo>
                  <a:lnTo>
                    <a:pt x="128" y="214"/>
                  </a:lnTo>
                  <a:cubicBezTo>
                    <a:pt x="128" y="250"/>
                    <a:pt x="128" y="250"/>
                    <a:pt x="128" y="250"/>
                  </a:cubicBezTo>
                  <a:cubicBezTo>
                    <a:pt x="118" y="239"/>
                    <a:pt x="110" y="225"/>
                    <a:pt x="103" y="214"/>
                  </a:cubicBezTo>
                  <a:lnTo>
                    <a:pt x="128" y="214"/>
                  </a:lnTo>
                  <a:close/>
                  <a:moveTo>
                    <a:pt x="146" y="214"/>
                  </a:moveTo>
                  <a:lnTo>
                    <a:pt x="146" y="214"/>
                  </a:lnTo>
                  <a:cubicBezTo>
                    <a:pt x="171" y="214"/>
                    <a:pt x="171" y="214"/>
                    <a:pt x="171" y="214"/>
                  </a:cubicBezTo>
                  <a:cubicBezTo>
                    <a:pt x="164" y="225"/>
                    <a:pt x="157" y="239"/>
                    <a:pt x="146" y="254"/>
                  </a:cubicBezTo>
                  <a:lnTo>
                    <a:pt x="146" y="214"/>
                  </a:lnTo>
                  <a:close/>
                  <a:moveTo>
                    <a:pt x="146" y="196"/>
                  </a:moveTo>
                  <a:lnTo>
                    <a:pt x="146" y="196"/>
                  </a:lnTo>
                  <a:cubicBezTo>
                    <a:pt x="146" y="153"/>
                    <a:pt x="146" y="153"/>
                    <a:pt x="146" y="153"/>
                  </a:cubicBezTo>
                  <a:cubicBezTo>
                    <a:pt x="193" y="153"/>
                    <a:pt x="193" y="153"/>
                    <a:pt x="193" y="153"/>
                  </a:cubicBezTo>
                  <a:cubicBezTo>
                    <a:pt x="189" y="168"/>
                    <a:pt x="185" y="182"/>
                    <a:pt x="182" y="196"/>
                  </a:cubicBezTo>
                  <a:lnTo>
                    <a:pt x="146" y="196"/>
                  </a:lnTo>
                  <a:close/>
                  <a:moveTo>
                    <a:pt x="210" y="153"/>
                  </a:moveTo>
                  <a:lnTo>
                    <a:pt x="210" y="153"/>
                  </a:lnTo>
                  <a:cubicBezTo>
                    <a:pt x="260" y="153"/>
                    <a:pt x="260" y="153"/>
                    <a:pt x="260" y="153"/>
                  </a:cubicBezTo>
                  <a:cubicBezTo>
                    <a:pt x="260" y="168"/>
                    <a:pt x="253" y="182"/>
                    <a:pt x="250" y="196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3" y="182"/>
                    <a:pt x="207" y="168"/>
                    <a:pt x="210" y="153"/>
                  </a:cubicBezTo>
                  <a:close/>
                  <a:moveTo>
                    <a:pt x="210" y="136"/>
                  </a:moveTo>
                  <a:lnTo>
                    <a:pt x="210" y="136"/>
                  </a:lnTo>
                  <a:cubicBezTo>
                    <a:pt x="210" y="132"/>
                    <a:pt x="210" y="129"/>
                    <a:pt x="210" y="129"/>
                  </a:cubicBezTo>
                  <a:cubicBezTo>
                    <a:pt x="210" y="114"/>
                    <a:pt x="207" y="104"/>
                    <a:pt x="203" y="93"/>
                  </a:cubicBezTo>
                  <a:cubicBezTo>
                    <a:pt x="253" y="93"/>
                    <a:pt x="253" y="93"/>
                    <a:pt x="253" y="93"/>
                  </a:cubicBezTo>
                  <a:cubicBezTo>
                    <a:pt x="257" y="107"/>
                    <a:pt x="260" y="121"/>
                    <a:pt x="260" y="136"/>
                  </a:cubicBezTo>
                  <a:lnTo>
                    <a:pt x="210" y="136"/>
                  </a:lnTo>
                  <a:close/>
                  <a:moveTo>
                    <a:pt x="243" y="75"/>
                  </a:moveTo>
                  <a:lnTo>
                    <a:pt x="243" y="75"/>
                  </a:lnTo>
                  <a:cubicBezTo>
                    <a:pt x="200" y="75"/>
                    <a:pt x="200" y="75"/>
                    <a:pt x="200" y="75"/>
                  </a:cubicBezTo>
                  <a:cubicBezTo>
                    <a:pt x="189" y="50"/>
                    <a:pt x="175" y="32"/>
                    <a:pt x="164" y="18"/>
                  </a:cubicBezTo>
                  <a:cubicBezTo>
                    <a:pt x="196" y="25"/>
                    <a:pt x="225" y="46"/>
                    <a:pt x="243" y="75"/>
                  </a:cubicBezTo>
                  <a:close/>
                  <a:moveTo>
                    <a:pt x="110" y="21"/>
                  </a:moveTo>
                  <a:lnTo>
                    <a:pt x="110" y="21"/>
                  </a:lnTo>
                  <a:cubicBezTo>
                    <a:pt x="100" y="32"/>
                    <a:pt x="85" y="53"/>
                    <a:pt x="75" y="75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50" y="50"/>
                    <a:pt x="78" y="28"/>
                    <a:pt x="110" y="21"/>
                  </a:cubicBezTo>
                  <a:close/>
                  <a:moveTo>
                    <a:pt x="39" y="214"/>
                  </a:moveTo>
                  <a:lnTo>
                    <a:pt x="39" y="214"/>
                  </a:lnTo>
                  <a:cubicBezTo>
                    <a:pt x="82" y="214"/>
                    <a:pt x="82" y="214"/>
                    <a:pt x="82" y="214"/>
                  </a:cubicBezTo>
                  <a:cubicBezTo>
                    <a:pt x="93" y="229"/>
                    <a:pt x="103" y="246"/>
                    <a:pt x="114" y="261"/>
                  </a:cubicBezTo>
                  <a:cubicBezTo>
                    <a:pt x="85" y="254"/>
                    <a:pt x="57" y="236"/>
                    <a:pt x="39" y="214"/>
                  </a:cubicBezTo>
                  <a:close/>
                  <a:moveTo>
                    <a:pt x="160" y="261"/>
                  </a:moveTo>
                  <a:lnTo>
                    <a:pt x="160" y="261"/>
                  </a:lnTo>
                  <a:cubicBezTo>
                    <a:pt x="175" y="246"/>
                    <a:pt x="185" y="229"/>
                    <a:pt x="193" y="214"/>
                  </a:cubicBezTo>
                  <a:cubicBezTo>
                    <a:pt x="239" y="214"/>
                    <a:pt x="239" y="214"/>
                    <a:pt x="239" y="214"/>
                  </a:cubicBezTo>
                  <a:cubicBezTo>
                    <a:pt x="218" y="239"/>
                    <a:pt x="193" y="254"/>
                    <a:pt x="160" y="2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7" name="Group 246"/>
          <p:cNvGrpSpPr/>
          <p:nvPr/>
        </p:nvGrpSpPr>
        <p:grpSpPr>
          <a:xfrm>
            <a:off x="3438076" y="1651659"/>
            <a:ext cx="430213" cy="411163"/>
            <a:chOff x="981894" y="1631232"/>
            <a:chExt cx="430213" cy="411163"/>
          </a:xfrm>
        </p:grpSpPr>
        <p:sp>
          <p:nvSpPr>
            <p:cNvPr id="248" name="Freeform 1110"/>
            <p:cNvSpPr>
              <a:spLocks noChangeArrowheads="1"/>
            </p:cNvSpPr>
            <p:nvPr/>
          </p:nvSpPr>
          <p:spPr bwMode="auto">
            <a:xfrm>
              <a:off x="1042219" y="1723307"/>
              <a:ext cx="309563" cy="309563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1111"/>
            <p:cNvSpPr>
              <a:spLocks noChangeArrowheads="1"/>
            </p:cNvSpPr>
            <p:nvPr/>
          </p:nvSpPr>
          <p:spPr bwMode="auto">
            <a:xfrm>
              <a:off x="1196207" y="1780457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68"/>
                    <a:pt x="397" y="74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1112"/>
            <p:cNvSpPr>
              <a:spLocks noChangeArrowheads="1"/>
            </p:cNvSpPr>
            <p:nvPr/>
          </p:nvSpPr>
          <p:spPr bwMode="auto">
            <a:xfrm>
              <a:off x="1196207" y="1723307"/>
              <a:ext cx="155575" cy="309563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8" y="61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1113"/>
            <p:cNvSpPr>
              <a:spLocks noChangeArrowheads="1"/>
            </p:cNvSpPr>
            <p:nvPr/>
          </p:nvSpPr>
          <p:spPr bwMode="auto">
            <a:xfrm>
              <a:off x="1115244" y="1815382"/>
              <a:ext cx="157163" cy="138113"/>
            </a:xfrm>
            <a:custGeom>
              <a:avLst/>
              <a:gdLst>
                <a:gd name="T0" fmla="*/ 434 w 435"/>
                <a:gd name="T1" fmla="*/ 307 h 382"/>
                <a:gd name="T2" fmla="*/ 434 w 435"/>
                <a:gd name="T3" fmla="*/ 0 h 382"/>
                <a:gd name="T4" fmla="*/ 0 w 435"/>
                <a:gd name="T5" fmla="*/ 0 h 382"/>
                <a:gd name="T6" fmla="*/ 0 w 435"/>
                <a:gd name="T7" fmla="*/ 307 h 382"/>
                <a:gd name="T8" fmla="*/ 151 w 435"/>
                <a:gd name="T9" fmla="*/ 307 h 382"/>
                <a:gd name="T10" fmla="*/ 151 w 435"/>
                <a:gd name="T11" fmla="*/ 332 h 382"/>
                <a:gd name="T12" fmla="*/ 115 w 435"/>
                <a:gd name="T13" fmla="*/ 332 h 382"/>
                <a:gd name="T14" fmla="*/ 115 w 435"/>
                <a:gd name="T15" fmla="*/ 381 h 382"/>
                <a:gd name="T16" fmla="*/ 319 w 435"/>
                <a:gd name="T17" fmla="*/ 381 h 382"/>
                <a:gd name="T18" fmla="*/ 319 w 435"/>
                <a:gd name="T19" fmla="*/ 332 h 382"/>
                <a:gd name="T20" fmla="*/ 282 w 435"/>
                <a:gd name="T21" fmla="*/ 332 h 382"/>
                <a:gd name="T22" fmla="*/ 282 w 435"/>
                <a:gd name="T23" fmla="*/ 307 h 382"/>
                <a:gd name="T24" fmla="*/ 434 w 435"/>
                <a:gd name="T25" fmla="*/ 307 h 382"/>
                <a:gd name="T26" fmla="*/ 49 w 435"/>
                <a:gd name="T27" fmla="*/ 49 h 382"/>
                <a:gd name="T28" fmla="*/ 385 w 435"/>
                <a:gd name="T29" fmla="*/ 49 h 382"/>
                <a:gd name="T30" fmla="*/ 385 w 435"/>
                <a:gd name="T31" fmla="*/ 258 h 382"/>
                <a:gd name="T32" fmla="*/ 49 w 435"/>
                <a:gd name="T33" fmla="*/ 258 h 382"/>
                <a:gd name="T34" fmla="*/ 49 w 435"/>
                <a:gd name="T35" fmla="*/ 49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5" h="382">
                  <a:moveTo>
                    <a:pt x="434" y="307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307"/>
                  </a:lnTo>
                  <a:lnTo>
                    <a:pt x="151" y="307"/>
                  </a:lnTo>
                  <a:lnTo>
                    <a:pt x="151" y="332"/>
                  </a:lnTo>
                  <a:lnTo>
                    <a:pt x="115" y="332"/>
                  </a:lnTo>
                  <a:lnTo>
                    <a:pt x="115" y="381"/>
                  </a:lnTo>
                  <a:lnTo>
                    <a:pt x="319" y="381"/>
                  </a:lnTo>
                  <a:lnTo>
                    <a:pt x="319" y="332"/>
                  </a:lnTo>
                  <a:lnTo>
                    <a:pt x="282" y="332"/>
                  </a:lnTo>
                  <a:lnTo>
                    <a:pt x="282" y="307"/>
                  </a:lnTo>
                  <a:lnTo>
                    <a:pt x="434" y="307"/>
                  </a:lnTo>
                  <a:close/>
                  <a:moveTo>
                    <a:pt x="49" y="49"/>
                  </a:moveTo>
                  <a:lnTo>
                    <a:pt x="385" y="49"/>
                  </a:lnTo>
                  <a:lnTo>
                    <a:pt x="385" y="258"/>
                  </a:lnTo>
                  <a:lnTo>
                    <a:pt x="49" y="258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1114"/>
            <p:cNvSpPr>
              <a:spLocks noChangeArrowheads="1"/>
            </p:cNvSpPr>
            <p:nvPr/>
          </p:nvSpPr>
          <p:spPr bwMode="auto">
            <a:xfrm>
              <a:off x="1032694" y="1713782"/>
              <a:ext cx="327025" cy="328613"/>
            </a:xfrm>
            <a:custGeom>
              <a:avLst/>
              <a:gdLst>
                <a:gd name="T0" fmla="*/ 454 w 909"/>
                <a:gd name="T1" fmla="*/ 914 h 915"/>
                <a:gd name="T2" fmla="*/ 454 w 909"/>
                <a:gd name="T3" fmla="*/ 914 h 915"/>
                <a:gd name="T4" fmla="*/ 0 w 909"/>
                <a:gd name="T5" fmla="*/ 459 h 915"/>
                <a:gd name="T6" fmla="*/ 454 w 909"/>
                <a:gd name="T7" fmla="*/ 0 h 915"/>
                <a:gd name="T8" fmla="*/ 908 w 909"/>
                <a:gd name="T9" fmla="*/ 459 h 915"/>
                <a:gd name="T10" fmla="*/ 454 w 909"/>
                <a:gd name="T11" fmla="*/ 914 h 915"/>
                <a:gd name="T12" fmla="*/ 454 w 909"/>
                <a:gd name="T13" fmla="*/ 50 h 915"/>
                <a:gd name="T14" fmla="*/ 454 w 909"/>
                <a:gd name="T15" fmla="*/ 50 h 915"/>
                <a:gd name="T16" fmla="*/ 49 w 909"/>
                <a:gd name="T17" fmla="*/ 459 h 915"/>
                <a:gd name="T18" fmla="*/ 454 w 909"/>
                <a:gd name="T19" fmla="*/ 865 h 915"/>
                <a:gd name="T20" fmla="*/ 859 w 909"/>
                <a:gd name="T21" fmla="*/ 459 h 915"/>
                <a:gd name="T22" fmla="*/ 454 w 909"/>
                <a:gd name="T23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5">
                  <a:moveTo>
                    <a:pt x="454" y="914"/>
                  </a:moveTo>
                  <a:lnTo>
                    <a:pt x="454" y="914"/>
                  </a:lnTo>
                  <a:cubicBezTo>
                    <a:pt x="205" y="914"/>
                    <a:pt x="0" y="709"/>
                    <a:pt x="0" y="459"/>
                  </a:cubicBezTo>
                  <a:cubicBezTo>
                    <a:pt x="0" y="205"/>
                    <a:pt x="205" y="0"/>
                    <a:pt x="454" y="0"/>
                  </a:cubicBezTo>
                  <a:cubicBezTo>
                    <a:pt x="703" y="0"/>
                    <a:pt x="908" y="205"/>
                    <a:pt x="908" y="459"/>
                  </a:cubicBezTo>
                  <a:cubicBezTo>
                    <a:pt x="908" y="709"/>
                    <a:pt x="703" y="914"/>
                    <a:pt x="454" y="914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4"/>
                    <a:pt x="49" y="459"/>
                  </a:cubicBezTo>
                  <a:cubicBezTo>
                    <a:pt x="49" y="681"/>
                    <a:pt x="229" y="865"/>
                    <a:pt x="454" y="865"/>
                  </a:cubicBezTo>
                  <a:cubicBezTo>
                    <a:pt x="679" y="865"/>
                    <a:pt x="859" y="681"/>
                    <a:pt x="859" y="459"/>
                  </a:cubicBezTo>
                  <a:cubicBezTo>
                    <a:pt x="859" y="234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1115"/>
            <p:cNvSpPr>
              <a:spLocks noChangeArrowheads="1"/>
            </p:cNvSpPr>
            <p:nvPr/>
          </p:nvSpPr>
          <p:spPr bwMode="auto">
            <a:xfrm>
              <a:off x="1175569" y="1631232"/>
              <a:ext cx="42863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2 w 119"/>
                <a:gd name="T13" fmla="*/ 250 h 251"/>
                <a:gd name="T14" fmla="*/ 82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2" y="250"/>
                    <a:pt x="82" y="250"/>
                    <a:pt x="82" y="250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1116"/>
            <p:cNvSpPr>
              <a:spLocks noChangeArrowheads="1"/>
            </p:cNvSpPr>
            <p:nvPr/>
          </p:nvSpPr>
          <p:spPr bwMode="auto">
            <a:xfrm>
              <a:off x="1323207" y="1948732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55"/>
                    <a:pt x="110" y="168"/>
                    <a:pt x="110" y="176"/>
                  </a:cubicBezTo>
                  <a:cubicBezTo>
                    <a:pt x="110" y="213"/>
                    <a:pt x="139" y="246"/>
                    <a:pt x="175" y="246"/>
                  </a:cubicBezTo>
                  <a:cubicBezTo>
                    <a:pt x="216" y="246"/>
                    <a:pt x="245" y="213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1117"/>
            <p:cNvSpPr>
              <a:spLocks noChangeArrowheads="1"/>
            </p:cNvSpPr>
            <p:nvPr/>
          </p:nvSpPr>
          <p:spPr bwMode="auto">
            <a:xfrm>
              <a:off x="981894" y="1948732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3"/>
                    <a:pt x="29" y="246"/>
                    <a:pt x="70" y="246"/>
                  </a:cubicBezTo>
                  <a:cubicBezTo>
                    <a:pt x="106" y="246"/>
                    <a:pt x="135" y="213"/>
                    <a:pt x="135" y="176"/>
                  </a:cubicBezTo>
                  <a:cubicBezTo>
                    <a:pt x="135" y="168"/>
                    <a:pt x="135" y="155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3438076" y="2265708"/>
            <a:ext cx="430213" cy="411162"/>
            <a:chOff x="981894" y="2183634"/>
            <a:chExt cx="430213" cy="411162"/>
          </a:xfrm>
        </p:grpSpPr>
        <p:sp>
          <p:nvSpPr>
            <p:cNvPr id="257" name="Freeform 1118"/>
            <p:cNvSpPr>
              <a:spLocks noChangeArrowheads="1"/>
            </p:cNvSpPr>
            <p:nvPr/>
          </p:nvSpPr>
          <p:spPr bwMode="auto">
            <a:xfrm>
              <a:off x="1042219" y="2274121"/>
              <a:ext cx="309563" cy="309563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1119"/>
            <p:cNvSpPr>
              <a:spLocks noChangeArrowheads="1"/>
            </p:cNvSpPr>
            <p:nvPr/>
          </p:nvSpPr>
          <p:spPr bwMode="auto">
            <a:xfrm>
              <a:off x="1196207" y="2332859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68"/>
                    <a:pt x="397" y="74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1120"/>
            <p:cNvSpPr>
              <a:spLocks noChangeArrowheads="1"/>
            </p:cNvSpPr>
            <p:nvPr/>
          </p:nvSpPr>
          <p:spPr bwMode="auto">
            <a:xfrm>
              <a:off x="1196207" y="2274121"/>
              <a:ext cx="155575" cy="309563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8" y="61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1121"/>
            <p:cNvSpPr>
              <a:spLocks noChangeArrowheads="1"/>
            </p:cNvSpPr>
            <p:nvPr/>
          </p:nvSpPr>
          <p:spPr bwMode="auto">
            <a:xfrm>
              <a:off x="1115244" y="2367784"/>
              <a:ext cx="157163" cy="138112"/>
            </a:xfrm>
            <a:custGeom>
              <a:avLst/>
              <a:gdLst>
                <a:gd name="T0" fmla="*/ 434 w 435"/>
                <a:gd name="T1" fmla="*/ 307 h 382"/>
                <a:gd name="T2" fmla="*/ 434 w 435"/>
                <a:gd name="T3" fmla="*/ 0 h 382"/>
                <a:gd name="T4" fmla="*/ 0 w 435"/>
                <a:gd name="T5" fmla="*/ 0 h 382"/>
                <a:gd name="T6" fmla="*/ 0 w 435"/>
                <a:gd name="T7" fmla="*/ 307 h 382"/>
                <a:gd name="T8" fmla="*/ 151 w 435"/>
                <a:gd name="T9" fmla="*/ 307 h 382"/>
                <a:gd name="T10" fmla="*/ 151 w 435"/>
                <a:gd name="T11" fmla="*/ 332 h 382"/>
                <a:gd name="T12" fmla="*/ 115 w 435"/>
                <a:gd name="T13" fmla="*/ 332 h 382"/>
                <a:gd name="T14" fmla="*/ 115 w 435"/>
                <a:gd name="T15" fmla="*/ 381 h 382"/>
                <a:gd name="T16" fmla="*/ 319 w 435"/>
                <a:gd name="T17" fmla="*/ 381 h 382"/>
                <a:gd name="T18" fmla="*/ 319 w 435"/>
                <a:gd name="T19" fmla="*/ 332 h 382"/>
                <a:gd name="T20" fmla="*/ 282 w 435"/>
                <a:gd name="T21" fmla="*/ 332 h 382"/>
                <a:gd name="T22" fmla="*/ 282 w 435"/>
                <a:gd name="T23" fmla="*/ 307 h 382"/>
                <a:gd name="T24" fmla="*/ 434 w 435"/>
                <a:gd name="T25" fmla="*/ 307 h 382"/>
                <a:gd name="T26" fmla="*/ 49 w 435"/>
                <a:gd name="T27" fmla="*/ 49 h 382"/>
                <a:gd name="T28" fmla="*/ 385 w 435"/>
                <a:gd name="T29" fmla="*/ 49 h 382"/>
                <a:gd name="T30" fmla="*/ 385 w 435"/>
                <a:gd name="T31" fmla="*/ 258 h 382"/>
                <a:gd name="T32" fmla="*/ 49 w 435"/>
                <a:gd name="T33" fmla="*/ 258 h 382"/>
                <a:gd name="T34" fmla="*/ 49 w 435"/>
                <a:gd name="T35" fmla="*/ 49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5" h="382">
                  <a:moveTo>
                    <a:pt x="434" y="307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307"/>
                  </a:lnTo>
                  <a:lnTo>
                    <a:pt x="151" y="307"/>
                  </a:lnTo>
                  <a:lnTo>
                    <a:pt x="151" y="332"/>
                  </a:lnTo>
                  <a:lnTo>
                    <a:pt x="115" y="332"/>
                  </a:lnTo>
                  <a:lnTo>
                    <a:pt x="115" y="381"/>
                  </a:lnTo>
                  <a:lnTo>
                    <a:pt x="319" y="381"/>
                  </a:lnTo>
                  <a:lnTo>
                    <a:pt x="319" y="332"/>
                  </a:lnTo>
                  <a:lnTo>
                    <a:pt x="282" y="332"/>
                  </a:lnTo>
                  <a:lnTo>
                    <a:pt x="282" y="307"/>
                  </a:lnTo>
                  <a:lnTo>
                    <a:pt x="434" y="307"/>
                  </a:lnTo>
                  <a:close/>
                  <a:moveTo>
                    <a:pt x="49" y="49"/>
                  </a:moveTo>
                  <a:lnTo>
                    <a:pt x="385" y="49"/>
                  </a:lnTo>
                  <a:lnTo>
                    <a:pt x="385" y="258"/>
                  </a:lnTo>
                  <a:lnTo>
                    <a:pt x="49" y="258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1122"/>
            <p:cNvSpPr>
              <a:spLocks noChangeArrowheads="1"/>
            </p:cNvSpPr>
            <p:nvPr/>
          </p:nvSpPr>
          <p:spPr bwMode="auto">
            <a:xfrm>
              <a:off x="1032694" y="2266184"/>
              <a:ext cx="327025" cy="328612"/>
            </a:xfrm>
            <a:custGeom>
              <a:avLst/>
              <a:gdLst>
                <a:gd name="T0" fmla="*/ 454 w 909"/>
                <a:gd name="T1" fmla="*/ 914 h 915"/>
                <a:gd name="T2" fmla="*/ 454 w 909"/>
                <a:gd name="T3" fmla="*/ 914 h 915"/>
                <a:gd name="T4" fmla="*/ 0 w 909"/>
                <a:gd name="T5" fmla="*/ 459 h 915"/>
                <a:gd name="T6" fmla="*/ 454 w 909"/>
                <a:gd name="T7" fmla="*/ 0 h 915"/>
                <a:gd name="T8" fmla="*/ 908 w 909"/>
                <a:gd name="T9" fmla="*/ 459 h 915"/>
                <a:gd name="T10" fmla="*/ 454 w 909"/>
                <a:gd name="T11" fmla="*/ 914 h 915"/>
                <a:gd name="T12" fmla="*/ 454 w 909"/>
                <a:gd name="T13" fmla="*/ 50 h 915"/>
                <a:gd name="T14" fmla="*/ 454 w 909"/>
                <a:gd name="T15" fmla="*/ 50 h 915"/>
                <a:gd name="T16" fmla="*/ 49 w 909"/>
                <a:gd name="T17" fmla="*/ 459 h 915"/>
                <a:gd name="T18" fmla="*/ 454 w 909"/>
                <a:gd name="T19" fmla="*/ 865 h 915"/>
                <a:gd name="T20" fmla="*/ 859 w 909"/>
                <a:gd name="T21" fmla="*/ 459 h 915"/>
                <a:gd name="T22" fmla="*/ 454 w 909"/>
                <a:gd name="T23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5">
                  <a:moveTo>
                    <a:pt x="454" y="914"/>
                  </a:moveTo>
                  <a:lnTo>
                    <a:pt x="454" y="914"/>
                  </a:lnTo>
                  <a:cubicBezTo>
                    <a:pt x="205" y="914"/>
                    <a:pt x="0" y="709"/>
                    <a:pt x="0" y="459"/>
                  </a:cubicBezTo>
                  <a:cubicBezTo>
                    <a:pt x="0" y="205"/>
                    <a:pt x="205" y="0"/>
                    <a:pt x="454" y="0"/>
                  </a:cubicBezTo>
                  <a:cubicBezTo>
                    <a:pt x="703" y="0"/>
                    <a:pt x="908" y="205"/>
                    <a:pt x="908" y="459"/>
                  </a:cubicBezTo>
                  <a:cubicBezTo>
                    <a:pt x="908" y="709"/>
                    <a:pt x="703" y="914"/>
                    <a:pt x="454" y="914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4"/>
                    <a:pt x="49" y="459"/>
                  </a:cubicBezTo>
                  <a:cubicBezTo>
                    <a:pt x="49" y="681"/>
                    <a:pt x="229" y="865"/>
                    <a:pt x="454" y="865"/>
                  </a:cubicBezTo>
                  <a:cubicBezTo>
                    <a:pt x="679" y="865"/>
                    <a:pt x="859" y="681"/>
                    <a:pt x="859" y="459"/>
                  </a:cubicBezTo>
                  <a:cubicBezTo>
                    <a:pt x="859" y="234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1123"/>
            <p:cNvSpPr>
              <a:spLocks noChangeArrowheads="1"/>
            </p:cNvSpPr>
            <p:nvPr/>
          </p:nvSpPr>
          <p:spPr bwMode="auto">
            <a:xfrm>
              <a:off x="1175569" y="2183634"/>
              <a:ext cx="42863" cy="90487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2 w 119"/>
                <a:gd name="T13" fmla="*/ 250 h 251"/>
                <a:gd name="T14" fmla="*/ 82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2" y="250"/>
                    <a:pt x="82" y="250"/>
                    <a:pt x="82" y="250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1124"/>
            <p:cNvSpPr>
              <a:spLocks noChangeArrowheads="1"/>
            </p:cNvSpPr>
            <p:nvPr/>
          </p:nvSpPr>
          <p:spPr bwMode="auto">
            <a:xfrm>
              <a:off x="1323207" y="2501134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55"/>
                    <a:pt x="110" y="168"/>
                    <a:pt x="110" y="176"/>
                  </a:cubicBezTo>
                  <a:cubicBezTo>
                    <a:pt x="110" y="213"/>
                    <a:pt x="139" y="246"/>
                    <a:pt x="175" y="246"/>
                  </a:cubicBezTo>
                  <a:cubicBezTo>
                    <a:pt x="216" y="246"/>
                    <a:pt x="245" y="213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1125"/>
            <p:cNvSpPr>
              <a:spLocks noChangeArrowheads="1"/>
            </p:cNvSpPr>
            <p:nvPr/>
          </p:nvSpPr>
          <p:spPr bwMode="auto">
            <a:xfrm>
              <a:off x="981894" y="2501134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3"/>
                    <a:pt x="29" y="246"/>
                    <a:pt x="70" y="246"/>
                  </a:cubicBezTo>
                  <a:cubicBezTo>
                    <a:pt x="106" y="246"/>
                    <a:pt x="135" y="213"/>
                    <a:pt x="135" y="176"/>
                  </a:cubicBezTo>
                  <a:cubicBezTo>
                    <a:pt x="135" y="168"/>
                    <a:pt x="135" y="155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5" name="Group 264"/>
          <p:cNvGrpSpPr/>
          <p:nvPr/>
        </p:nvGrpSpPr>
        <p:grpSpPr>
          <a:xfrm>
            <a:off x="3438076" y="2879749"/>
            <a:ext cx="430213" cy="411163"/>
            <a:chOff x="981894" y="2858945"/>
            <a:chExt cx="430213" cy="411163"/>
          </a:xfrm>
        </p:grpSpPr>
        <p:sp>
          <p:nvSpPr>
            <p:cNvPr id="266" name="Freeform 1126"/>
            <p:cNvSpPr>
              <a:spLocks noChangeArrowheads="1"/>
            </p:cNvSpPr>
            <p:nvPr/>
          </p:nvSpPr>
          <p:spPr bwMode="auto">
            <a:xfrm>
              <a:off x="1042219" y="2949433"/>
              <a:ext cx="309563" cy="309562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1127"/>
            <p:cNvSpPr>
              <a:spLocks noChangeArrowheads="1"/>
            </p:cNvSpPr>
            <p:nvPr/>
          </p:nvSpPr>
          <p:spPr bwMode="auto">
            <a:xfrm>
              <a:off x="1196207" y="3006583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68"/>
                    <a:pt x="397" y="74"/>
                    <a:pt x="33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1128"/>
            <p:cNvSpPr>
              <a:spLocks noChangeArrowheads="1"/>
            </p:cNvSpPr>
            <p:nvPr/>
          </p:nvSpPr>
          <p:spPr bwMode="auto">
            <a:xfrm>
              <a:off x="1196207" y="2949433"/>
              <a:ext cx="155575" cy="309562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8" y="61"/>
                    <a:pt x="135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1129"/>
            <p:cNvSpPr>
              <a:spLocks noChangeArrowheads="1"/>
            </p:cNvSpPr>
            <p:nvPr/>
          </p:nvSpPr>
          <p:spPr bwMode="auto">
            <a:xfrm>
              <a:off x="1115244" y="3043095"/>
              <a:ext cx="157163" cy="138113"/>
            </a:xfrm>
            <a:custGeom>
              <a:avLst/>
              <a:gdLst>
                <a:gd name="T0" fmla="*/ 434 w 435"/>
                <a:gd name="T1" fmla="*/ 307 h 382"/>
                <a:gd name="T2" fmla="*/ 434 w 435"/>
                <a:gd name="T3" fmla="*/ 0 h 382"/>
                <a:gd name="T4" fmla="*/ 0 w 435"/>
                <a:gd name="T5" fmla="*/ 0 h 382"/>
                <a:gd name="T6" fmla="*/ 0 w 435"/>
                <a:gd name="T7" fmla="*/ 307 h 382"/>
                <a:gd name="T8" fmla="*/ 151 w 435"/>
                <a:gd name="T9" fmla="*/ 307 h 382"/>
                <a:gd name="T10" fmla="*/ 151 w 435"/>
                <a:gd name="T11" fmla="*/ 332 h 382"/>
                <a:gd name="T12" fmla="*/ 115 w 435"/>
                <a:gd name="T13" fmla="*/ 332 h 382"/>
                <a:gd name="T14" fmla="*/ 115 w 435"/>
                <a:gd name="T15" fmla="*/ 381 h 382"/>
                <a:gd name="T16" fmla="*/ 319 w 435"/>
                <a:gd name="T17" fmla="*/ 381 h 382"/>
                <a:gd name="T18" fmla="*/ 319 w 435"/>
                <a:gd name="T19" fmla="*/ 332 h 382"/>
                <a:gd name="T20" fmla="*/ 282 w 435"/>
                <a:gd name="T21" fmla="*/ 332 h 382"/>
                <a:gd name="T22" fmla="*/ 282 w 435"/>
                <a:gd name="T23" fmla="*/ 307 h 382"/>
                <a:gd name="T24" fmla="*/ 434 w 435"/>
                <a:gd name="T25" fmla="*/ 307 h 382"/>
                <a:gd name="T26" fmla="*/ 49 w 435"/>
                <a:gd name="T27" fmla="*/ 49 h 382"/>
                <a:gd name="T28" fmla="*/ 385 w 435"/>
                <a:gd name="T29" fmla="*/ 49 h 382"/>
                <a:gd name="T30" fmla="*/ 385 w 435"/>
                <a:gd name="T31" fmla="*/ 258 h 382"/>
                <a:gd name="T32" fmla="*/ 49 w 435"/>
                <a:gd name="T33" fmla="*/ 258 h 382"/>
                <a:gd name="T34" fmla="*/ 49 w 435"/>
                <a:gd name="T35" fmla="*/ 49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5" h="382">
                  <a:moveTo>
                    <a:pt x="434" y="307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307"/>
                  </a:lnTo>
                  <a:lnTo>
                    <a:pt x="151" y="307"/>
                  </a:lnTo>
                  <a:lnTo>
                    <a:pt x="151" y="332"/>
                  </a:lnTo>
                  <a:lnTo>
                    <a:pt x="115" y="332"/>
                  </a:lnTo>
                  <a:lnTo>
                    <a:pt x="115" y="381"/>
                  </a:lnTo>
                  <a:lnTo>
                    <a:pt x="319" y="381"/>
                  </a:lnTo>
                  <a:lnTo>
                    <a:pt x="319" y="332"/>
                  </a:lnTo>
                  <a:lnTo>
                    <a:pt x="282" y="332"/>
                  </a:lnTo>
                  <a:lnTo>
                    <a:pt x="282" y="307"/>
                  </a:lnTo>
                  <a:lnTo>
                    <a:pt x="434" y="307"/>
                  </a:lnTo>
                  <a:close/>
                  <a:moveTo>
                    <a:pt x="49" y="49"/>
                  </a:moveTo>
                  <a:lnTo>
                    <a:pt x="385" y="49"/>
                  </a:lnTo>
                  <a:lnTo>
                    <a:pt x="385" y="258"/>
                  </a:lnTo>
                  <a:lnTo>
                    <a:pt x="49" y="258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1130"/>
            <p:cNvSpPr>
              <a:spLocks noChangeArrowheads="1"/>
            </p:cNvSpPr>
            <p:nvPr/>
          </p:nvSpPr>
          <p:spPr bwMode="auto">
            <a:xfrm>
              <a:off x="1032694" y="2941495"/>
              <a:ext cx="327025" cy="328613"/>
            </a:xfrm>
            <a:custGeom>
              <a:avLst/>
              <a:gdLst>
                <a:gd name="T0" fmla="*/ 454 w 909"/>
                <a:gd name="T1" fmla="*/ 914 h 915"/>
                <a:gd name="T2" fmla="*/ 454 w 909"/>
                <a:gd name="T3" fmla="*/ 914 h 915"/>
                <a:gd name="T4" fmla="*/ 0 w 909"/>
                <a:gd name="T5" fmla="*/ 459 h 915"/>
                <a:gd name="T6" fmla="*/ 454 w 909"/>
                <a:gd name="T7" fmla="*/ 0 h 915"/>
                <a:gd name="T8" fmla="*/ 908 w 909"/>
                <a:gd name="T9" fmla="*/ 459 h 915"/>
                <a:gd name="T10" fmla="*/ 454 w 909"/>
                <a:gd name="T11" fmla="*/ 914 h 915"/>
                <a:gd name="T12" fmla="*/ 454 w 909"/>
                <a:gd name="T13" fmla="*/ 50 h 915"/>
                <a:gd name="T14" fmla="*/ 454 w 909"/>
                <a:gd name="T15" fmla="*/ 50 h 915"/>
                <a:gd name="T16" fmla="*/ 49 w 909"/>
                <a:gd name="T17" fmla="*/ 459 h 915"/>
                <a:gd name="T18" fmla="*/ 454 w 909"/>
                <a:gd name="T19" fmla="*/ 865 h 915"/>
                <a:gd name="T20" fmla="*/ 859 w 909"/>
                <a:gd name="T21" fmla="*/ 459 h 915"/>
                <a:gd name="T22" fmla="*/ 454 w 909"/>
                <a:gd name="T23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5">
                  <a:moveTo>
                    <a:pt x="454" y="914"/>
                  </a:moveTo>
                  <a:lnTo>
                    <a:pt x="454" y="914"/>
                  </a:lnTo>
                  <a:cubicBezTo>
                    <a:pt x="205" y="914"/>
                    <a:pt x="0" y="709"/>
                    <a:pt x="0" y="459"/>
                  </a:cubicBezTo>
                  <a:cubicBezTo>
                    <a:pt x="0" y="205"/>
                    <a:pt x="205" y="0"/>
                    <a:pt x="454" y="0"/>
                  </a:cubicBezTo>
                  <a:cubicBezTo>
                    <a:pt x="703" y="0"/>
                    <a:pt x="908" y="205"/>
                    <a:pt x="908" y="459"/>
                  </a:cubicBezTo>
                  <a:cubicBezTo>
                    <a:pt x="908" y="709"/>
                    <a:pt x="703" y="914"/>
                    <a:pt x="454" y="914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4"/>
                    <a:pt x="49" y="459"/>
                  </a:cubicBezTo>
                  <a:cubicBezTo>
                    <a:pt x="49" y="681"/>
                    <a:pt x="229" y="865"/>
                    <a:pt x="454" y="865"/>
                  </a:cubicBezTo>
                  <a:cubicBezTo>
                    <a:pt x="679" y="865"/>
                    <a:pt x="859" y="681"/>
                    <a:pt x="859" y="459"/>
                  </a:cubicBezTo>
                  <a:cubicBezTo>
                    <a:pt x="859" y="234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1131"/>
            <p:cNvSpPr>
              <a:spLocks noChangeArrowheads="1"/>
            </p:cNvSpPr>
            <p:nvPr/>
          </p:nvSpPr>
          <p:spPr bwMode="auto">
            <a:xfrm>
              <a:off x="1175569" y="2858945"/>
              <a:ext cx="42863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2 w 119"/>
                <a:gd name="T13" fmla="*/ 250 h 251"/>
                <a:gd name="T14" fmla="*/ 82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2" y="250"/>
                    <a:pt x="82" y="250"/>
                    <a:pt x="82" y="250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1132"/>
            <p:cNvSpPr>
              <a:spLocks noChangeArrowheads="1"/>
            </p:cNvSpPr>
            <p:nvPr/>
          </p:nvSpPr>
          <p:spPr bwMode="auto">
            <a:xfrm>
              <a:off x="1323207" y="3174858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55"/>
                    <a:pt x="110" y="168"/>
                    <a:pt x="110" y="176"/>
                  </a:cubicBezTo>
                  <a:cubicBezTo>
                    <a:pt x="110" y="213"/>
                    <a:pt x="139" y="246"/>
                    <a:pt x="175" y="246"/>
                  </a:cubicBezTo>
                  <a:cubicBezTo>
                    <a:pt x="216" y="246"/>
                    <a:pt x="245" y="213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1133"/>
            <p:cNvSpPr>
              <a:spLocks noChangeArrowheads="1"/>
            </p:cNvSpPr>
            <p:nvPr/>
          </p:nvSpPr>
          <p:spPr bwMode="auto">
            <a:xfrm>
              <a:off x="981894" y="3174858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3"/>
                    <a:pt x="29" y="246"/>
                    <a:pt x="70" y="246"/>
                  </a:cubicBezTo>
                  <a:cubicBezTo>
                    <a:pt x="106" y="246"/>
                    <a:pt x="135" y="213"/>
                    <a:pt x="135" y="176"/>
                  </a:cubicBezTo>
                  <a:cubicBezTo>
                    <a:pt x="135" y="168"/>
                    <a:pt x="135" y="155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3438076" y="3496121"/>
            <a:ext cx="430213" cy="412750"/>
            <a:chOff x="981894" y="3442535"/>
            <a:chExt cx="430213" cy="412750"/>
          </a:xfrm>
        </p:grpSpPr>
        <p:sp>
          <p:nvSpPr>
            <p:cNvPr id="275" name="Freeform 1134"/>
            <p:cNvSpPr>
              <a:spLocks noChangeArrowheads="1"/>
            </p:cNvSpPr>
            <p:nvPr/>
          </p:nvSpPr>
          <p:spPr bwMode="auto">
            <a:xfrm>
              <a:off x="1042219" y="3534610"/>
              <a:ext cx="309563" cy="309563"/>
            </a:xfrm>
            <a:custGeom>
              <a:avLst/>
              <a:gdLst>
                <a:gd name="T0" fmla="*/ 858 w 859"/>
                <a:gd name="T1" fmla="*/ 432 h 860"/>
                <a:gd name="T2" fmla="*/ 858 w 859"/>
                <a:gd name="T3" fmla="*/ 432 h 860"/>
                <a:gd name="T4" fmla="*/ 429 w 859"/>
                <a:gd name="T5" fmla="*/ 859 h 860"/>
                <a:gd name="T6" fmla="*/ 0 w 859"/>
                <a:gd name="T7" fmla="*/ 432 h 860"/>
                <a:gd name="T8" fmla="*/ 429 w 859"/>
                <a:gd name="T9" fmla="*/ 0 h 860"/>
                <a:gd name="T10" fmla="*/ 858 w 859"/>
                <a:gd name="T11" fmla="*/ 432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0">
                  <a:moveTo>
                    <a:pt x="858" y="432"/>
                  </a:moveTo>
                  <a:lnTo>
                    <a:pt x="858" y="432"/>
                  </a:lnTo>
                  <a:cubicBezTo>
                    <a:pt x="858" y="666"/>
                    <a:pt x="666" y="859"/>
                    <a:pt x="429" y="859"/>
                  </a:cubicBezTo>
                  <a:cubicBezTo>
                    <a:pt x="192" y="859"/>
                    <a:pt x="0" y="666"/>
                    <a:pt x="0" y="432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1135"/>
            <p:cNvSpPr>
              <a:spLocks noChangeArrowheads="1"/>
            </p:cNvSpPr>
            <p:nvPr/>
          </p:nvSpPr>
          <p:spPr bwMode="auto">
            <a:xfrm>
              <a:off x="1196207" y="3593348"/>
              <a:ext cx="155575" cy="254000"/>
            </a:xfrm>
            <a:custGeom>
              <a:avLst/>
              <a:gdLst>
                <a:gd name="T0" fmla="*/ 335 w 430"/>
                <a:gd name="T1" fmla="*/ 0 h 704"/>
                <a:gd name="T2" fmla="*/ 335 w 430"/>
                <a:gd name="T3" fmla="*/ 0 h 704"/>
                <a:gd name="T4" fmla="*/ 429 w 430"/>
                <a:gd name="T5" fmla="*/ 272 h 704"/>
                <a:gd name="T6" fmla="*/ 0 w 430"/>
                <a:gd name="T7" fmla="*/ 699 h 704"/>
                <a:gd name="T8" fmla="*/ 0 w 430"/>
                <a:gd name="T9" fmla="*/ 703 h 704"/>
                <a:gd name="T10" fmla="*/ 429 w 430"/>
                <a:gd name="T11" fmla="*/ 272 h 704"/>
                <a:gd name="T12" fmla="*/ 335 w 430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4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9"/>
                    <a:pt x="429" y="272"/>
                  </a:cubicBezTo>
                  <a:cubicBezTo>
                    <a:pt x="429" y="506"/>
                    <a:pt x="237" y="699"/>
                    <a:pt x="0" y="699"/>
                  </a:cubicBezTo>
                  <a:cubicBezTo>
                    <a:pt x="0" y="703"/>
                    <a:pt x="0" y="703"/>
                    <a:pt x="0" y="703"/>
                  </a:cubicBezTo>
                  <a:cubicBezTo>
                    <a:pt x="237" y="703"/>
                    <a:pt x="429" y="510"/>
                    <a:pt x="429" y="272"/>
                  </a:cubicBezTo>
                  <a:cubicBezTo>
                    <a:pt x="429" y="169"/>
                    <a:pt x="393" y="74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1136"/>
            <p:cNvSpPr>
              <a:spLocks noChangeArrowheads="1"/>
            </p:cNvSpPr>
            <p:nvPr/>
          </p:nvSpPr>
          <p:spPr bwMode="auto">
            <a:xfrm>
              <a:off x="1196207" y="3534610"/>
              <a:ext cx="155575" cy="309563"/>
            </a:xfrm>
            <a:custGeom>
              <a:avLst/>
              <a:gdLst>
                <a:gd name="T0" fmla="*/ 0 w 430"/>
                <a:gd name="T1" fmla="*/ 0 h 860"/>
                <a:gd name="T2" fmla="*/ 0 w 430"/>
                <a:gd name="T3" fmla="*/ 0 h 860"/>
                <a:gd name="T4" fmla="*/ 0 w 430"/>
                <a:gd name="T5" fmla="*/ 859 h 860"/>
                <a:gd name="T6" fmla="*/ 429 w 430"/>
                <a:gd name="T7" fmla="*/ 432 h 860"/>
                <a:gd name="T8" fmla="*/ 335 w 430"/>
                <a:gd name="T9" fmla="*/ 160 h 860"/>
                <a:gd name="T10" fmla="*/ 0 w 430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0">
                  <a:moveTo>
                    <a:pt x="0" y="0"/>
                  </a:moveTo>
                  <a:lnTo>
                    <a:pt x="0" y="0"/>
                  </a:lnTo>
                  <a:cubicBezTo>
                    <a:pt x="0" y="859"/>
                    <a:pt x="0" y="859"/>
                    <a:pt x="0" y="859"/>
                  </a:cubicBezTo>
                  <a:cubicBezTo>
                    <a:pt x="237" y="859"/>
                    <a:pt x="429" y="666"/>
                    <a:pt x="429" y="432"/>
                  </a:cubicBezTo>
                  <a:cubicBezTo>
                    <a:pt x="429" y="329"/>
                    <a:pt x="393" y="234"/>
                    <a:pt x="335" y="160"/>
                  </a:cubicBezTo>
                  <a:cubicBezTo>
                    <a:pt x="253" y="62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1137"/>
            <p:cNvSpPr>
              <a:spLocks noChangeArrowheads="1"/>
            </p:cNvSpPr>
            <p:nvPr/>
          </p:nvSpPr>
          <p:spPr bwMode="auto">
            <a:xfrm>
              <a:off x="1115244" y="3626685"/>
              <a:ext cx="157163" cy="138113"/>
            </a:xfrm>
            <a:custGeom>
              <a:avLst/>
              <a:gdLst>
                <a:gd name="T0" fmla="*/ 434 w 435"/>
                <a:gd name="T1" fmla="*/ 312 h 383"/>
                <a:gd name="T2" fmla="*/ 434 w 435"/>
                <a:gd name="T3" fmla="*/ 0 h 383"/>
                <a:gd name="T4" fmla="*/ 0 w 435"/>
                <a:gd name="T5" fmla="*/ 0 h 383"/>
                <a:gd name="T6" fmla="*/ 0 w 435"/>
                <a:gd name="T7" fmla="*/ 312 h 383"/>
                <a:gd name="T8" fmla="*/ 151 w 435"/>
                <a:gd name="T9" fmla="*/ 312 h 383"/>
                <a:gd name="T10" fmla="*/ 151 w 435"/>
                <a:gd name="T11" fmla="*/ 333 h 383"/>
                <a:gd name="T12" fmla="*/ 115 w 435"/>
                <a:gd name="T13" fmla="*/ 333 h 383"/>
                <a:gd name="T14" fmla="*/ 115 w 435"/>
                <a:gd name="T15" fmla="*/ 382 h 383"/>
                <a:gd name="T16" fmla="*/ 319 w 435"/>
                <a:gd name="T17" fmla="*/ 382 h 383"/>
                <a:gd name="T18" fmla="*/ 319 w 435"/>
                <a:gd name="T19" fmla="*/ 333 h 383"/>
                <a:gd name="T20" fmla="*/ 282 w 435"/>
                <a:gd name="T21" fmla="*/ 333 h 383"/>
                <a:gd name="T22" fmla="*/ 282 w 435"/>
                <a:gd name="T23" fmla="*/ 312 h 383"/>
                <a:gd name="T24" fmla="*/ 434 w 435"/>
                <a:gd name="T25" fmla="*/ 312 h 383"/>
                <a:gd name="T26" fmla="*/ 49 w 435"/>
                <a:gd name="T27" fmla="*/ 49 h 383"/>
                <a:gd name="T28" fmla="*/ 385 w 435"/>
                <a:gd name="T29" fmla="*/ 49 h 383"/>
                <a:gd name="T30" fmla="*/ 385 w 435"/>
                <a:gd name="T31" fmla="*/ 263 h 383"/>
                <a:gd name="T32" fmla="*/ 49 w 435"/>
                <a:gd name="T33" fmla="*/ 263 h 383"/>
                <a:gd name="T34" fmla="*/ 49 w 435"/>
                <a:gd name="T35" fmla="*/ 49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5" h="383">
                  <a:moveTo>
                    <a:pt x="434" y="312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312"/>
                  </a:lnTo>
                  <a:lnTo>
                    <a:pt x="151" y="312"/>
                  </a:lnTo>
                  <a:lnTo>
                    <a:pt x="151" y="333"/>
                  </a:lnTo>
                  <a:lnTo>
                    <a:pt x="115" y="333"/>
                  </a:lnTo>
                  <a:lnTo>
                    <a:pt x="115" y="382"/>
                  </a:lnTo>
                  <a:lnTo>
                    <a:pt x="319" y="382"/>
                  </a:lnTo>
                  <a:lnTo>
                    <a:pt x="319" y="333"/>
                  </a:lnTo>
                  <a:lnTo>
                    <a:pt x="282" y="333"/>
                  </a:lnTo>
                  <a:lnTo>
                    <a:pt x="282" y="312"/>
                  </a:lnTo>
                  <a:lnTo>
                    <a:pt x="434" y="312"/>
                  </a:lnTo>
                  <a:close/>
                  <a:moveTo>
                    <a:pt x="49" y="49"/>
                  </a:moveTo>
                  <a:lnTo>
                    <a:pt x="385" y="49"/>
                  </a:lnTo>
                  <a:lnTo>
                    <a:pt x="385" y="263"/>
                  </a:lnTo>
                  <a:lnTo>
                    <a:pt x="49" y="263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1138"/>
            <p:cNvSpPr>
              <a:spLocks noChangeArrowheads="1"/>
            </p:cNvSpPr>
            <p:nvPr/>
          </p:nvSpPr>
          <p:spPr bwMode="auto">
            <a:xfrm>
              <a:off x="1032694" y="3526673"/>
              <a:ext cx="327025" cy="328612"/>
            </a:xfrm>
            <a:custGeom>
              <a:avLst/>
              <a:gdLst>
                <a:gd name="T0" fmla="*/ 454 w 909"/>
                <a:gd name="T1" fmla="*/ 913 h 914"/>
                <a:gd name="T2" fmla="*/ 454 w 909"/>
                <a:gd name="T3" fmla="*/ 913 h 914"/>
                <a:gd name="T4" fmla="*/ 0 w 909"/>
                <a:gd name="T5" fmla="*/ 457 h 914"/>
                <a:gd name="T6" fmla="*/ 454 w 909"/>
                <a:gd name="T7" fmla="*/ 0 h 914"/>
                <a:gd name="T8" fmla="*/ 908 w 909"/>
                <a:gd name="T9" fmla="*/ 457 h 914"/>
                <a:gd name="T10" fmla="*/ 454 w 909"/>
                <a:gd name="T11" fmla="*/ 913 h 914"/>
                <a:gd name="T12" fmla="*/ 454 w 909"/>
                <a:gd name="T13" fmla="*/ 50 h 914"/>
                <a:gd name="T14" fmla="*/ 454 w 909"/>
                <a:gd name="T15" fmla="*/ 50 h 914"/>
                <a:gd name="T16" fmla="*/ 49 w 909"/>
                <a:gd name="T17" fmla="*/ 457 h 914"/>
                <a:gd name="T18" fmla="*/ 454 w 909"/>
                <a:gd name="T19" fmla="*/ 864 h 914"/>
                <a:gd name="T20" fmla="*/ 859 w 909"/>
                <a:gd name="T21" fmla="*/ 457 h 914"/>
                <a:gd name="T22" fmla="*/ 454 w 909"/>
                <a:gd name="T23" fmla="*/ 50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4">
                  <a:moveTo>
                    <a:pt x="454" y="913"/>
                  </a:moveTo>
                  <a:lnTo>
                    <a:pt x="454" y="913"/>
                  </a:lnTo>
                  <a:cubicBezTo>
                    <a:pt x="205" y="913"/>
                    <a:pt x="0" y="707"/>
                    <a:pt x="0" y="457"/>
                  </a:cubicBezTo>
                  <a:cubicBezTo>
                    <a:pt x="0" y="206"/>
                    <a:pt x="205" y="0"/>
                    <a:pt x="454" y="0"/>
                  </a:cubicBezTo>
                  <a:cubicBezTo>
                    <a:pt x="703" y="0"/>
                    <a:pt x="908" y="206"/>
                    <a:pt x="908" y="457"/>
                  </a:cubicBezTo>
                  <a:cubicBezTo>
                    <a:pt x="908" y="707"/>
                    <a:pt x="703" y="913"/>
                    <a:pt x="454" y="913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0"/>
                    <a:pt x="49" y="457"/>
                  </a:cubicBezTo>
                  <a:cubicBezTo>
                    <a:pt x="49" y="683"/>
                    <a:pt x="229" y="864"/>
                    <a:pt x="454" y="864"/>
                  </a:cubicBezTo>
                  <a:cubicBezTo>
                    <a:pt x="679" y="864"/>
                    <a:pt x="859" y="683"/>
                    <a:pt x="859" y="457"/>
                  </a:cubicBezTo>
                  <a:cubicBezTo>
                    <a:pt x="859" y="230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1139"/>
            <p:cNvSpPr>
              <a:spLocks noChangeArrowheads="1"/>
            </p:cNvSpPr>
            <p:nvPr/>
          </p:nvSpPr>
          <p:spPr bwMode="auto">
            <a:xfrm>
              <a:off x="1175569" y="3442535"/>
              <a:ext cx="42863" cy="90488"/>
            </a:xfrm>
            <a:custGeom>
              <a:avLst/>
              <a:gdLst>
                <a:gd name="T0" fmla="*/ 118 w 119"/>
                <a:gd name="T1" fmla="*/ 58 h 252"/>
                <a:gd name="T2" fmla="*/ 118 w 119"/>
                <a:gd name="T3" fmla="*/ 58 h 252"/>
                <a:gd name="T4" fmla="*/ 61 w 119"/>
                <a:gd name="T5" fmla="*/ 0 h 252"/>
                <a:gd name="T6" fmla="*/ 0 w 119"/>
                <a:gd name="T7" fmla="*/ 58 h 252"/>
                <a:gd name="T8" fmla="*/ 37 w 119"/>
                <a:gd name="T9" fmla="*/ 115 h 252"/>
                <a:gd name="T10" fmla="*/ 37 w 119"/>
                <a:gd name="T11" fmla="*/ 251 h 252"/>
                <a:gd name="T12" fmla="*/ 82 w 119"/>
                <a:gd name="T13" fmla="*/ 251 h 252"/>
                <a:gd name="T14" fmla="*/ 82 w 119"/>
                <a:gd name="T15" fmla="*/ 115 h 252"/>
                <a:gd name="T16" fmla="*/ 118 w 119"/>
                <a:gd name="T17" fmla="*/ 5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2">
                  <a:moveTo>
                    <a:pt x="118" y="58"/>
                  </a:moveTo>
                  <a:lnTo>
                    <a:pt x="118" y="58"/>
                  </a:lnTo>
                  <a:cubicBezTo>
                    <a:pt x="118" y="25"/>
                    <a:pt x="94" y="0"/>
                    <a:pt x="61" y="0"/>
                  </a:cubicBezTo>
                  <a:cubicBezTo>
                    <a:pt x="24" y="0"/>
                    <a:pt x="0" y="25"/>
                    <a:pt x="0" y="58"/>
                  </a:cubicBezTo>
                  <a:cubicBezTo>
                    <a:pt x="0" y="82"/>
                    <a:pt x="12" y="103"/>
                    <a:pt x="37" y="115"/>
                  </a:cubicBezTo>
                  <a:cubicBezTo>
                    <a:pt x="37" y="251"/>
                    <a:pt x="37" y="251"/>
                    <a:pt x="37" y="251"/>
                  </a:cubicBezTo>
                  <a:cubicBezTo>
                    <a:pt x="82" y="251"/>
                    <a:pt x="82" y="251"/>
                    <a:pt x="82" y="251"/>
                  </a:cubicBezTo>
                  <a:cubicBezTo>
                    <a:pt x="82" y="115"/>
                    <a:pt x="82" y="115"/>
                    <a:pt x="82" y="115"/>
                  </a:cubicBezTo>
                  <a:cubicBezTo>
                    <a:pt x="106" y="103"/>
                    <a:pt x="118" y="82"/>
                    <a:pt x="118" y="58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1140"/>
            <p:cNvSpPr>
              <a:spLocks noChangeArrowheads="1"/>
            </p:cNvSpPr>
            <p:nvPr/>
          </p:nvSpPr>
          <p:spPr bwMode="auto">
            <a:xfrm>
              <a:off x="1323207" y="3760035"/>
              <a:ext cx="88900" cy="90488"/>
            </a:xfrm>
            <a:custGeom>
              <a:avLst/>
              <a:gdLst>
                <a:gd name="T0" fmla="*/ 175 w 246"/>
                <a:gd name="T1" fmla="*/ 111 h 252"/>
                <a:gd name="T2" fmla="*/ 175 w 246"/>
                <a:gd name="T3" fmla="*/ 111 h 252"/>
                <a:gd name="T4" fmla="*/ 147 w 246"/>
                <a:gd name="T5" fmla="*/ 115 h 252"/>
                <a:gd name="T6" fmla="*/ 32 w 246"/>
                <a:gd name="T7" fmla="*/ 0 h 252"/>
                <a:gd name="T8" fmla="*/ 0 w 246"/>
                <a:gd name="T9" fmla="*/ 33 h 252"/>
                <a:gd name="T10" fmla="*/ 114 w 246"/>
                <a:gd name="T11" fmla="*/ 152 h 252"/>
                <a:gd name="T12" fmla="*/ 110 w 246"/>
                <a:gd name="T13" fmla="*/ 181 h 252"/>
                <a:gd name="T14" fmla="*/ 175 w 246"/>
                <a:gd name="T15" fmla="*/ 251 h 252"/>
                <a:gd name="T16" fmla="*/ 245 w 246"/>
                <a:gd name="T17" fmla="*/ 181 h 252"/>
                <a:gd name="T18" fmla="*/ 175 w 246"/>
                <a:gd name="T19" fmla="*/ 11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52">
                  <a:moveTo>
                    <a:pt x="175" y="111"/>
                  </a:moveTo>
                  <a:lnTo>
                    <a:pt x="175" y="111"/>
                  </a:lnTo>
                  <a:cubicBezTo>
                    <a:pt x="167" y="111"/>
                    <a:pt x="159" y="111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52"/>
                    <a:pt x="114" y="152"/>
                    <a:pt x="114" y="152"/>
                  </a:cubicBezTo>
                  <a:cubicBezTo>
                    <a:pt x="110" y="160"/>
                    <a:pt x="110" y="168"/>
                    <a:pt x="110" y="181"/>
                  </a:cubicBezTo>
                  <a:cubicBezTo>
                    <a:pt x="110" y="218"/>
                    <a:pt x="139" y="251"/>
                    <a:pt x="175" y="251"/>
                  </a:cubicBezTo>
                  <a:cubicBezTo>
                    <a:pt x="216" y="251"/>
                    <a:pt x="245" y="218"/>
                    <a:pt x="245" y="181"/>
                  </a:cubicBezTo>
                  <a:cubicBezTo>
                    <a:pt x="245" y="140"/>
                    <a:pt x="216" y="111"/>
                    <a:pt x="175" y="11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1141"/>
            <p:cNvSpPr>
              <a:spLocks noChangeArrowheads="1"/>
            </p:cNvSpPr>
            <p:nvPr/>
          </p:nvSpPr>
          <p:spPr bwMode="auto">
            <a:xfrm>
              <a:off x="981894" y="3760035"/>
              <a:ext cx="88900" cy="90488"/>
            </a:xfrm>
            <a:custGeom>
              <a:avLst/>
              <a:gdLst>
                <a:gd name="T0" fmla="*/ 245 w 246"/>
                <a:gd name="T1" fmla="*/ 33 h 252"/>
                <a:gd name="T2" fmla="*/ 245 w 246"/>
                <a:gd name="T3" fmla="*/ 33 h 252"/>
                <a:gd name="T4" fmla="*/ 213 w 246"/>
                <a:gd name="T5" fmla="*/ 0 h 252"/>
                <a:gd name="T6" fmla="*/ 98 w 246"/>
                <a:gd name="T7" fmla="*/ 115 h 252"/>
                <a:gd name="T8" fmla="*/ 70 w 246"/>
                <a:gd name="T9" fmla="*/ 111 h 252"/>
                <a:gd name="T10" fmla="*/ 0 w 246"/>
                <a:gd name="T11" fmla="*/ 181 h 252"/>
                <a:gd name="T12" fmla="*/ 70 w 246"/>
                <a:gd name="T13" fmla="*/ 251 h 252"/>
                <a:gd name="T14" fmla="*/ 135 w 246"/>
                <a:gd name="T15" fmla="*/ 181 h 252"/>
                <a:gd name="T16" fmla="*/ 131 w 246"/>
                <a:gd name="T17" fmla="*/ 152 h 252"/>
                <a:gd name="T18" fmla="*/ 245 w 246"/>
                <a:gd name="T19" fmla="*/ 3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52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1"/>
                    <a:pt x="78" y="111"/>
                    <a:pt x="70" y="111"/>
                  </a:cubicBezTo>
                  <a:cubicBezTo>
                    <a:pt x="29" y="111"/>
                    <a:pt x="0" y="140"/>
                    <a:pt x="0" y="181"/>
                  </a:cubicBezTo>
                  <a:cubicBezTo>
                    <a:pt x="0" y="218"/>
                    <a:pt x="29" y="251"/>
                    <a:pt x="70" y="251"/>
                  </a:cubicBezTo>
                  <a:cubicBezTo>
                    <a:pt x="106" y="251"/>
                    <a:pt x="135" y="218"/>
                    <a:pt x="135" y="181"/>
                  </a:cubicBezTo>
                  <a:cubicBezTo>
                    <a:pt x="135" y="168"/>
                    <a:pt x="135" y="160"/>
                    <a:pt x="131" y="152"/>
                  </a:cubicBezTo>
                  <a:lnTo>
                    <a:pt x="245" y="3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3406326" y="4060295"/>
            <a:ext cx="493713" cy="495300"/>
            <a:chOff x="943794" y="4080003"/>
            <a:chExt cx="493713" cy="495300"/>
          </a:xfrm>
        </p:grpSpPr>
        <p:sp>
          <p:nvSpPr>
            <p:cNvPr id="284" name="Freeform 1142"/>
            <p:cNvSpPr>
              <a:spLocks noChangeArrowheads="1"/>
            </p:cNvSpPr>
            <p:nvPr/>
          </p:nvSpPr>
          <p:spPr bwMode="auto">
            <a:xfrm>
              <a:off x="943794" y="408000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1143"/>
            <p:cNvSpPr>
              <a:spLocks noChangeArrowheads="1"/>
            </p:cNvSpPr>
            <p:nvPr/>
          </p:nvSpPr>
          <p:spPr bwMode="auto">
            <a:xfrm>
              <a:off x="943794" y="408000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1144"/>
            <p:cNvSpPr>
              <a:spLocks noChangeArrowheads="1"/>
            </p:cNvSpPr>
            <p:nvPr/>
          </p:nvSpPr>
          <p:spPr bwMode="auto">
            <a:xfrm>
              <a:off x="1012057" y="4143503"/>
              <a:ext cx="425450" cy="431800"/>
            </a:xfrm>
            <a:custGeom>
              <a:avLst/>
              <a:gdLst>
                <a:gd name="T0" fmla="*/ 543 w 1184"/>
                <a:gd name="T1" fmla="*/ 0 h 1198"/>
                <a:gd name="T2" fmla="*/ 543 w 1184"/>
                <a:gd name="T3" fmla="*/ 0 h 1198"/>
                <a:gd name="T4" fmla="*/ 504 w 1184"/>
                <a:gd name="T5" fmla="*/ 57 h 1198"/>
                <a:gd name="T6" fmla="*/ 501 w 1184"/>
                <a:gd name="T7" fmla="*/ 207 h 1198"/>
                <a:gd name="T8" fmla="*/ 504 w 1184"/>
                <a:gd name="T9" fmla="*/ 207 h 1198"/>
                <a:gd name="T10" fmla="*/ 879 w 1184"/>
                <a:gd name="T11" fmla="*/ 582 h 1198"/>
                <a:gd name="T12" fmla="*/ 504 w 1184"/>
                <a:gd name="T13" fmla="*/ 958 h 1198"/>
                <a:gd name="T14" fmla="*/ 179 w 1184"/>
                <a:gd name="T15" fmla="*/ 768 h 1198"/>
                <a:gd name="T16" fmla="*/ 0 w 1184"/>
                <a:gd name="T17" fmla="*/ 947 h 1198"/>
                <a:gd name="T18" fmla="*/ 250 w 1184"/>
                <a:gd name="T19" fmla="*/ 1197 h 1198"/>
                <a:gd name="T20" fmla="*/ 1183 w 1184"/>
                <a:gd name="T21" fmla="*/ 1197 h 1198"/>
                <a:gd name="T22" fmla="*/ 1183 w 1184"/>
                <a:gd name="T23" fmla="*/ 640 h 1198"/>
                <a:gd name="T24" fmla="*/ 543 w 1184"/>
                <a:gd name="T25" fmla="*/ 0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84" h="1198">
                  <a:moveTo>
                    <a:pt x="543" y="0"/>
                  </a:moveTo>
                  <a:lnTo>
                    <a:pt x="543" y="0"/>
                  </a:lnTo>
                  <a:cubicBezTo>
                    <a:pt x="504" y="57"/>
                    <a:pt x="504" y="57"/>
                    <a:pt x="504" y="57"/>
                  </a:cubicBezTo>
                  <a:cubicBezTo>
                    <a:pt x="504" y="57"/>
                    <a:pt x="501" y="139"/>
                    <a:pt x="501" y="207"/>
                  </a:cubicBezTo>
                  <a:lnTo>
                    <a:pt x="504" y="207"/>
                  </a:lnTo>
                  <a:cubicBezTo>
                    <a:pt x="711" y="207"/>
                    <a:pt x="879" y="375"/>
                    <a:pt x="879" y="582"/>
                  </a:cubicBezTo>
                  <a:cubicBezTo>
                    <a:pt x="879" y="790"/>
                    <a:pt x="711" y="958"/>
                    <a:pt x="504" y="958"/>
                  </a:cubicBezTo>
                  <a:cubicBezTo>
                    <a:pt x="365" y="958"/>
                    <a:pt x="243" y="883"/>
                    <a:pt x="179" y="768"/>
                  </a:cubicBezTo>
                  <a:cubicBezTo>
                    <a:pt x="0" y="947"/>
                    <a:pt x="0" y="947"/>
                    <a:pt x="0" y="947"/>
                  </a:cubicBezTo>
                  <a:cubicBezTo>
                    <a:pt x="250" y="1197"/>
                    <a:pt x="250" y="1197"/>
                    <a:pt x="250" y="1197"/>
                  </a:cubicBezTo>
                  <a:cubicBezTo>
                    <a:pt x="1183" y="1197"/>
                    <a:pt x="1183" y="1197"/>
                    <a:pt x="1183" y="1197"/>
                  </a:cubicBezTo>
                  <a:cubicBezTo>
                    <a:pt x="1183" y="640"/>
                    <a:pt x="1183" y="640"/>
                    <a:pt x="1183" y="640"/>
                  </a:cubicBezTo>
                  <a:cubicBezTo>
                    <a:pt x="543" y="0"/>
                    <a:pt x="543" y="0"/>
                    <a:pt x="54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1145"/>
            <p:cNvSpPr>
              <a:spLocks noChangeArrowheads="1"/>
            </p:cNvSpPr>
            <p:nvPr/>
          </p:nvSpPr>
          <p:spPr bwMode="auto">
            <a:xfrm>
              <a:off x="1123182" y="4299078"/>
              <a:ext cx="136525" cy="120650"/>
            </a:xfrm>
            <a:custGeom>
              <a:avLst/>
              <a:gdLst>
                <a:gd name="T0" fmla="*/ 378 w 379"/>
                <a:gd name="T1" fmla="*/ 268 h 334"/>
                <a:gd name="T2" fmla="*/ 378 w 379"/>
                <a:gd name="T3" fmla="*/ 0 h 334"/>
                <a:gd name="T4" fmla="*/ 0 w 379"/>
                <a:gd name="T5" fmla="*/ 0 h 334"/>
                <a:gd name="T6" fmla="*/ 0 w 379"/>
                <a:gd name="T7" fmla="*/ 268 h 334"/>
                <a:gd name="T8" fmla="*/ 132 w 379"/>
                <a:gd name="T9" fmla="*/ 268 h 334"/>
                <a:gd name="T10" fmla="*/ 132 w 379"/>
                <a:gd name="T11" fmla="*/ 290 h 334"/>
                <a:gd name="T12" fmla="*/ 100 w 379"/>
                <a:gd name="T13" fmla="*/ 290 h 334"/>
                <a:gd name="T14" fmla="*/ 100 w 379"/>
                <a:gd name="T15" fmla="*/ 333 h 334"/>
                <a:gd name="T16" fmla="*/ 278 w 379"/>
                <a:gd name="T17" fmla="*/ 333 h 334"/>
                <a:gd name="T18" fmla="*/ 278 w 379"/>
                <a:gd name="T19" fmla="*/ 290 h 334"/>
                <a:gd name="T20" fmla="*/ 246 w 379"/>
                <a:gd name="T21" fmla="*/ 290 h 334"/>
                <a:gd name="T22" fmla="*/ 246 w 379"/>
                <a:gd name="T23" fmla="*/ 268 h 334"/>
                <a:gd name="T24" fmla="*/ 378 w 379"/>
                <a:gd name="T25" fmla="*/ 268 h 334"/>
                <a:gd name="T26" fmla="*/ 42 w 379"/>
                <a:gd name="T27" fmla="*/ 43 h 334"/>
                <a:gd name="T28" fmla="*/ 335 w 379"/>
                <a:gd name="T29" fmla="*/ 43 h 334"/>
                <a:gd name="T30" fmla="*/ 335 w 379"/>
                <a:gd name="T31" fmla="*/ 225 h 334"/>
                <a:gd name="T32" fmla="*/ 42 w 379"/>
                <a:gd name="T33" fmla="*/ 225 h 334"/>
                <a:gd name="T34" fmla="*/ 42 w 379"/>
                <a:gd name="T35" fmla="*/ 43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79" h="334">
                  <a:moveTo>
                    <a:pt x="378" y="268"/>
                  </a:moveTo>
                  <a:lnTo>
                    <a:pt x="378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132" y="268"/>
                  </a:lnTo>
                  <a:lnTo>
                    <a:pt x="132" y="290"/>
                  </a:lnTo>
                  <a:lnTo>
                    <a:pt x="100" y="290"/>
                  </a:lnTo>
                  <a:lnTo>
                    <a:pt x="100" y="333"/>
                  </a:lnTo>
                  <a:lnTo>
                    <a:pt x="278" y="333"/>
                  </a:lnTo>
                  <a:lnTo>
                    <a:pt x="278" y="290"/>
                  </a:lnTo>
                  <a:lnTo>
                    <a:pt x="246" y="290"/>
                  </a:lnTo>
                  <a:lnTo>
                    <a:pt x="246" y="268"/>
                  </a:lnTo>
                  <a:lnTo>
                    <a:pt x="378" y="268"/>
                  </a:lnTo>
                  <a:close/>
                  <a:moveTo>
                    <a:pt x="42" y="43"/>
                  </a:moveTo>
                  <a:lnTo>
                    <a:pt x="335" y="43"/>
                  </a:lnTo>
                  <a:lnTo>
                    <a:pt x="335" y="225"/>
                  </a:lnTo>
                  <a:lnTo>
                    <a:pt x="42" y="225"/>
                  </a:lnTo>
                  <a:lnTo>
                    <a:pt x="42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1146"/>
            <p:cNvSpPr>
              <a:spLocks noChangeArrowheads="1"/>
            </p:cNvSpPr>
            <p:nvPr/>
          </p:nvSpPr>
          <p:spPr bwMode="auto">
            <a:xfrm>
              <a:off x="1051744" y="4210178"/>
              <a:ext cx="285750" cy="287338"/>
            </a:xfrm>
            <a:custGeom>
              <a:avLst/>
              <a:gdLst>
                <a:gd name="T0" fmla="*/ 396 w 794"/>
                <a:gd name="T1" fmla="*/ 797 h 798"/>
                <a:gd name="T2" fmla="*/ 396 w 794"/>
                <a:gd name="T3" fmla="*/ 797 h 798"/>
                <a:gd name="T4" fmla="*/ 0 w 794"/>
                <a:gd name="T5" fmla="*/ 400 h 798"/>
                <a:gd name="T6" fmla="*/ 396 w 794"/>
                <a:gd name="T7" fmla="*/ 0 h 798"/>
                <a:gd name="T8" fmla="*/ 793 w 794"/>
                <a:gd name="T9" fmla="*/ 400 h 798"/>
                <a:gd name="T10" fmla="*/ 396 w 794"/>
                <a:gd name="T11" fmla="*/ 797 h 798"/>
                <a:gd name="T12" fmla="*/ 396 w 794"/>
                <a:gd name="T13" fmla="*/ 43 h 798"/>
                <a:gd name="T14" fmla="*/ 396 w 794"/>
                <a:gd name="T15" fmla="*/ 43 h 798"/>
                <a:gd name="T16" fmla="*/ 42 w 794"/>
                <a:gd name="T17" fmla="*/ 400 h 798"/>
                <a:gd name="T18" fmla="*/ 396 w 794"/>
                <a:gd name="T19" fmla="*/ 754 h 798"/>
                <a:gd name="T20" fmla="*/ 750 w 794"/>
                <a:gd name="T21" fmla="*/ 400 h 798"/>
                <a:gd name="T22" fmla="*/ 396 w 794"/>
                <a:gd name="T23" fmla="*/ 43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4" h="798">
                  <a:moveTo>
                    <a:pt x="396" y="797"/>
                  </a:moveTo>
                  <a:lnTo>
                    <a:pt x="396" y="797"/>
                  </a:lnTo>
                  <a:cubicBezTo>
                    <a:pt x="178" y="797"/>
                    <a:pt x="0" y="618"/>
                    <a:pt x="0" y="400"/>
                  </a:cubicBezTo>
                  <a:cubicBezTo>
                    <a:pt x="0" y="179"/>
                    <a:pt x="178" y="0"/>
                    <a:pt x="396" y="0"/>
                  </a:cubicBezTo>
                  <a:cubicBezTo>
                    <a:pt x="614" y="0"/>
                    <a:pt x="793" y="179"/>
                    <a:pt x="793" y="400"/>
                  </a:cubicBezTo>
                  <a:cubicBezTo>
                    <a:pt x="793" y="618"/>
                    <a:pt x="614" y="797"/>
                    <a:pt x="396" y="797"/>
                  </a:cubicBezTo>
                  <a:close/>
                  <a:moveTo>
                    <a:pt x="396" y="43"/>
                  </a:moveTo>
                  <a:lnTo>
                    <a:pt x="396" y="43"/>
                  </a:lnTo>
                  <a:cubicBezTo>
                    <a:pt x="200" y="43"/>
                    <a:pt x="42" y="203"/>
                    <a:pt x="42" y="400"/>
                  </a:cubicBezTo>
                  <a:cubicBezTo>
                    <a:pt x="42" y="593"/>
                    <a:pt x="200" y="754"/>
                    <a:pt x="396" y="754"/>
                  </a:cubicBezTo>
                  <a:cubicBezTo>
                    <a:pt x="593" y="754"/>
                    <a:pt x="750" y="593"/>
                    <a:pt x="750" y="400"/>
                  </a:cubicBezTo>
                  <a:cubicBezTo>
                    <a:pt x="750" y="203"/>
                    <a:pt x="593" y="43"/>
                    <a:pt x="39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1147"/>
            <p:cNvSpPr>
              <a:spLocks noChangeArrowheads="1"/>
            </p:cNvSpPr>
            <p:nvPr/>
          </p:nvSpPr>
          <p:spPr bwMode="auto">
            <a:xfrm>
              <a:off x="1175569" y="4138741"/>
              <a:ext cx="38100" cy="79375"/>
            </a:xfrm>
            <a:custGeom>
              <a:avLst/>
              <a:gdLst>
                <a:gd name="T0" fmla="*/ 104 w 105"/>
                <a:gd name="T1" fmla="*/ 53 h 219"/>
                <a:gd name="T2" fmla="*/ 104 w 105"/>
                <a:gd name="T3" fmla="*/ 53 h 219"/>
                <a:gd name="T4" fmla="*/ 54 w 105"/>
                <a:gd name="T5" fmla="*/ 0 h 219"/>
                <a:gd name="T6" fmla="*/ 0 w 105"/>
                <a:gd name="T7" fmla="*/ 53 h 219"/>
                <a:gd name="T8" fmla="*/ 32 w 105"/>
                <a:gd name="T9" fmla="*/ 100 h 219"/>
                <a:gd name="T10" fmla="*/ 32 w 105"/>
                <a:gd name="T11" fmla="*/ 218 h 219"/>
                <a:gd name="T12" fmla="*/ 72 w 105"/>
                <a:gd name="T13" fmla="*/ 218 h 219"/>
                <a:gd name="T14" fmla="*/ 72 w 105"/>
                <a:gd name="T15" fmla="*/ 100 h 219"/>
                <a:gd name="T16" fmla="*/ 104 w 105"/>
                <a:gd name="T17" fmla="*/ 53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5" h="219">
                  <a:moveTo>
                    <a:pt x="104" y="53"/>
                  </a:moveTo>
                  <a:lnTo>
                    <a:pt x="104" y="53"/>
                  </a:lnTo>
                  <a:cubicBezTo>
                    <a:pt x="104" y="25"/>
                    <a:pt x="82" y="0"/>
                    <a:pt x="54" y="0"/>
                  </a:cubicBezTo>
                  <a:cubicBezTo>
                    <a:pt x="22" y="0"/>
                    <a:pt x="0" y="25"/>
                    <a:pt x="0" y="53"/>
                  </a:cubicBezTo>
                  <a:cubicBezTo>
                    <a:pt x="0" y="75"/>
                    <a:pt x="11" y="93"/>
                    <a:pt x="32" y="100"/>
                  </a:cubicBezTo>
                  <a:cubicBezTo>
                    <a:pt x="32" y="218"/>
                    <a:pt x="32" y="218"/>
                    <a:pt x="3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93" y="93"/>
                    <a:pt x="104" y="75"/>
                    <a:pt x="10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1148"/>
            <p:cNvSpPr>
              <a:spLocks noChangeArrowheads="1"/>
            </p:cNvSpPr>
            <p:nvPr/>
          </p:nvSpPr>
          <p:spPr bwMode="auto">
            <a:xfrm>
              <a:off x="1304157" y="4414966"/>
              <a:ext cx="77787" cy="77787"/>
            </a:xfrm>
            <a:custGeom>
              <a:avLst/>
              <a:gdLst>
                <a:gd name="T0" fmla="*/ 154 w 216"/>
                <a:gd name="T1" fmla="*/ 93 h 215"/>
                <a:gd name="T2" fmla="*/ 154 w 216"/>
                <a:gd name="T3" fmla="*/ 93 h 215"/>
                <a:gd name="T4" fmla="*/ 129 w 216"/>
                <a:gd name="T5" fmla="*/ 100 h 215"/>
                <a:gd name="T6" fmla="*/ 29 w 216"/>
                <a:gd name="T7" fmla="*/ 0 h 215"/>
                <a:gd name="T8" fmla="*/ 0 w 216"/>
                <a:gd name="T9" fmla="*/ 29 h 215"/>
                <a:gd name="T10" fmla="*/ 100 w 216"/>
                <a:gd name="T11" fmla="*/ 129 h 215"/>
                <a:gd name="T12" fmla="*/ 97 w 216"/>
                <a:gd name="T13" fmla="*/ 154 h 215"/>
                <a:gd name="T14" fmla="*/ 154 w 216"/>
                <a:gd name="T15" fmla="*/ 214 h 215"/>
                <a:gd name="T16" fmla="*/ 215 w 216"/>
                <a:gd name="T17" fmla="*/ 154 h 215"/>
                <a:gd name="T18" fmla="*/ 154 w 216"/>
                <a:gd name="T19" fmla="*/ 9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215">
                  <a:moveTo>
                    <a:pt x="154" y="93"/>
                  </a:moveTo>
                  <a:lnTo>
                    <a:pt x="154" y="93"/>
                  </a:lnTo>
                  <a:cubicBezTo>
                    <a:pt x="147" y="93"/>
                    <a:pt x="140" y="96"/>
                    <a:pt x="129" y="10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97" y="136"/>
                    <a:pt x="97" y="146"/>
                    <a:pt x="97" y="154"/>
                  </a:cubicBezTo>
                  <a:cubicBezTo>
                    <a:pt x="97" y="186"/>
                    <a:pt x="122" y="214"/>
                    <a:pt x="154" y="214"/>
                  </a:cubicBezTo>
                  <a:cubicBezTo>
                    <a:pt x="190" y="214"/>
                    <a:pt x="215" y="186"/>
                    <a:pt x="215" y="154"/>
                  </a:cubicBezTo>
                  <a:cubicBezTo>
                    <a:pt x="215" y="121"/>
                    <a:pt x="190" y="93"/>
                    <a:pt x="154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1149"/>
            <p:cNvSpPr>
              <a:spLocks noChangeArrowheads="1"/>
            </p:cNvSpPr>
            <p:nvPr/>
          </p:nvSpPr>
          <p:spPr bwMode="auto">
            <a:xfrm>
              <a:off x="1005707" y="4414966"/>
              <a:ext cx="77787" cy="77787"/>
            </a:xfrm>
            <a:custGeom>
              <a:avLst/>
              <a:gdLst>
                <a:gd name="T0" fmla="*/ 215 w 216"/>
                <a:gd name="T1" fmla="*/ 29 h 215"/>
                <a:gd name="T2" fmla="*/ 215 w 216"/>
                <a:gd name="T3" fmla="*/ 29 h 215"/>
                <a:gd name="T4" fmla="*/ 186 w 216"/>
                <a:gd name="T5" fmla="*/ 0 h 215"/>
                <a:gd name="T6" fmla="*/ 86 w 216"/>
                <a:gd name="T7" fmla="*/ 100 h 215"/>
                <a:gd name="T8" fmla="*/ 61 w 216"/>
                <a:gd name="T9" fmla="*/ 93 h 215"/>
                <a:gd name="T10" fmla="*/ 0 w 216"/>
                <a:gd name="T11" fmla="*/ 154 h 215"/>
                <a:gd name="T12" fmla="*/ 61 w 216"/>
                <a:gd name="T13" fmla="*/ 214 h 215"/>
                <a:gd name="T14" fmla="*/ 118 w 216"/>
                <a:gd name="T15" fmla="*/ 154 h 215"/>
                <a:gd name="T16" fmla="*/ 115 w 216"/>
                <a:gd name="T17" fmla="*/ 129 h 215"/>
                <a:gd name="T18" fmla="*/ 215 w 216"/>
                <a:gd name="T19" fmla="*/ 29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215">
                  <a:moveTo>
                    <a:pt x="215" y="29"/>
                  </a:moveTo>
                  <a:lnTo>
                    <a:pt x="215" y="29"/>
                  </a:lnTo>
                  <a:cubicBezTo>
                    <a:pt x="186" y="0"/>
                    <a:pt x="186" y="0"/>
                    <a:pt x="186" y="0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6" y="96"/>
                    <a:pt x="68" y="93"/>
                    <a:pt x="61" y="93"/>
                  </a:cubicBezTo>
                  <a:cubicBezTo>
                    <a:pt x="26" y="93"/>
                    <a:pt x="0" y="121"/>
                    <a:pt x="0" y="154"/>
                  </a:cubicBezTo>
                  <a:cubicBezTo>
                    <a:pt x="0" y="186"/>
                    <a:pt x="26" y="214"/>
                    <a:pt x="61" y="214"/>
                  </a:cubicBezTo>
                  <a:cubicBezTo>
                    <a:pt x="93" y="214"/>
                    <a:pt x="118" y="186"/>
                    <a:pt x="118" y="154"/>
                  </a:cubicBezTo>
                  <a:cubicBezTo>
                    <a:pt x="118" y="146"/>
                    <a:pt x="118" y="136"/>
                    <a:pt x="115" y="129"/>
                  </a:cubicBezTo>
                  <a:lnTo>
                    <a:pt x="215" y="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4276190" y="1651659"/>
            <a:ext cx="347663" cy="411163"/>
            <a:chOff x="1843958" y="1655802"/>
            <a:chExt cx="347663" cy="411163"/>
          </a:xfrm>
        </p:grpSpPr>
        <p:sp>
          <p:nvSpPr>
            <p:cNvPr id="293" name="Freeform 1150"/>
            <p:cNvSpPr>
              <a:spLocks noChangeArrowheads="1"/>
            </p:cNvSpPr>
            <p:nvPr/>
          </p:nvSpPr>
          <p:spPr bwMode="auto">
            <a:xfrm>
              <a:off x="1853483" y="1676440"/>
              <a:ext cx="330200" cy="369887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1151"/>
            <p:cNvSpPr>
              <a:spLocks noChangeArrowheads="1"/>
            </p:cNvSpPr>
            <p:nvPr/>
          </p:nvSpPr>
          <p:spPr bwMode="auto">
            <a:xfrm>
              <a:off x="1853483" y="1676440"/>
              <a:ext cx="330200" cy="369887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1152"/>
            <p:cNvSpPr>
              <a:spLocks noChangeArrowheads="1"/>
            </p:cNvSpPr>
            <p:nvPr/>
          </p:nvSpPr>
          <p:spPr bwMode="auto">
            <a:xfrm>
              <a:off x="1910633" y="1792327"/>
              <a:ext cx="280988" cy="274638"/>
            </a:xfrm>
            <a:custGeom>
              <a:avLst/>
              <a:gdLst>
                <a:gd name="T0" fmla="*/ 595 w 781"/>
                <a:gd name="T1" fmla="*/ 0 h 763"/>
                <a:gd name="T2" fmla="*/ 547 w 781"/>
                <a:gd name="T3" fmla="*/ 0 h 763"/>
                <a:gd name="T4" fmla="*/ 0 w 781"/>
                <a:gd name="T5" fmla="*/ 0 h 763"/>
                <a:gd name="T6" fmla="*/ 0 w 781"/>
                <a:gd name="T7" fmla="*/ 0 h 763"/>
                <a:gd name="T8" fmla="*/ 0 w 781"/>
                <a:gd name="T9" fmla="*/ 0 h 763"/>
                <a:gd name="T10" fmla="*/ 0 w 781"/>
                <a:gd name="T11" fmla="*/ 328 h 763"/>
                <a:gd name="T12" fmla="*/ 0 w 781"/>
                <a:gd name="T13" fmla="*/ 377 h 763"/>
                <a:gd name="T14" fmla="*/ 0 w 781"/>
                <a:gd name="T15" fmla="*/ 567 h 763"/>
                <a:gd name="T16" fmla="*/ 438 w 781"/>
                <a:gd name="T17" fmla="*/ 567 h 763"/>
                <a:gd name="T18" fmla="*/ 623 w 781"/>
                <a:gd name="T19" fmla="*/ 762 h 763"/>
                <a:gd name="T20" fmla="*/ 623 w 781"/>
                <a:gd name="T21" fmla="*/ 567 h 763"/>
                <a:gd name="T22" fmla="*/ 780 w 781"/>
                <a:gd name="T23" fmla="*/ 567 h 763"/>
                <a:gd name="T24" fmla="*/ 780 w 781"/>
                <a:gd name="T25" fmla="*/ 0 h 763"/>
                <a:gd name="T26" fmla="*/ 595 w 781"/>
                <a:gd name="T27" fmla="*/ 0 h 763"/>
                <a:gd name="T28" fmla="*/ 732 w 781"/>
                <a:gd name="T29" fmla="*/ 519 h 763"/>
                <a:gd name="T30" fmla="*/ 579 w 781"/>
                <a:gd name="T31" fmla="*/ 519 h 763"/>
                <a:gd name="T32" fmla="*/ 579 w 781"/>
                <a:gd name="T33" fmla="*/ 640 h 763"/>
                <a:gd name="T34" fmla="*/ 458 w 781"/>
                <a:gd name="T35" fmla="*/ 519 h 763"/>
                <a:gd name="T36" fmla="*/ 48 w 781"/>
                <a:gd name="T37" fmla="*/ 519 h 763"/>
                <a:gd name="T38" fmla="*/ 48 w 781"/>
                <a:gd name="T39" fmla="*/ 49 h 763"/>
                <a:gd name="T40" fmla="*/ 595 w 781"/>
                <a:gd name="T41" fmla="*/ 49 h 763"/>
                <a:gd name="T42" fmla="*/ 595 w 781"/>
                <a:gd name="T43" fmla="*/ 49 h 763"/>
                <a:gd name="T44" fmla="*/ 732 w 781"/>
                <a:gd name="T45" fmla="*/ 49 h 763"/>
                <a:gd name="T46" fmla="*/ 732 w 781"/>
                <a:gd name="T47" fmla="*/ 519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1" h="763">
                  <a:moveTo>
                    <a:pt x="595" y="0"/>
                  </a:moveTo>
                  <a:lnTo>
                    <a:pt x="54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0" y="377"/>
                  </a:lnTo>
                  <a:lnTo>
                    <a:pt x="0" y="567"/>
                  </a:lnTo>
                  <a:lnTo>
                    <a:pt x="438" y="567"/>
                  </a:lnTo>
                  <a:lnTo>
                    <a:pt x="623" y="762"/>
                  </a:lnTo>
                  <a:lnTo>
                    <a:pt x="623" y="567"/>
                  </a:lnTo>
                  <a:lnTo>
                    <a:pt x="780" y="567"/>
                  </a:lnTo>
                  <a:lnTo>
                    <a:pt x="780" y="0"/>
                  </a:lnTo>
                  <a:lnTo>
                    <a:pt x="595" y="0"/>
                  </a:lnTo>
                  <a:close/>
                  <a:moveTo>
                    <a:pt x="732" y="519"/>
                  </a:moveTo>
                  <a:lnTo>
                    <a:pt x="579" y="519"/>
                  </a:lnTo>
                  <a:lnTo>
                    <a:pt x="579" y="640"/>
                  </a:lnTo>
                  <a:lnTo>
                    <a:pt x="458" y="519"/>
                  </a:lnTo>
                  <a:lnTo>
                    <a:pt x="48" y="519"/>
                  </a:lnTo>
                  <a:lnTo>
                    <a:pt x="48" y="49"/>
                  </a:lnTo>
                  <a:lnTo>
                    <a:pt x="595" y="49"/>
                  </a:lnTo>
                  <a:lnTo>
                    <a:pt x="595" y="49"/>
                  </a:lnTo>
                  <a:lnTo>
                    <a:pt x="732" y="49"/>
                  </a:lnTo>
                  <a:lnTo>
                    <a:pt x="732" y="5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1153"/>
            <p:cNvSpPr>
              <a:spLocks noChangeArrowheads="1"/>
            </p:cNvSpPr>
            <p:nvPr/>
          </p:nvSpPr>
          <p:spPr bwMode="auto">
            <a:xfrm>
              <a:off x="2018583" y="1811377"/>
              <a:ext cx="157163" cy="212725"/>
            </a:xfrm>
            <a:custGeom>
              <a:avLst/>
              <a:gdLst>
                <a:gd name="T0" fmla="*/ 435 w 436"/>
                <a:gd name="T1" fmla="*/ 0 h 592"/>
                <a:gd name="T2" fmla="*/ 298 w 436"/>
                <a:gd name="T3" fmla="*/ 0 h 592"/>
                <a:gd name="T4" fmla="*/ 298 w 436"/>
                <a:gd name="T5" fmla="*/ 0 h 592"/>
                <a:gd name="T6" fmla="*/ 0 w 436"/>
                <a:gd name="T7" fmla="*/ 0 h 592"/>
                <a:gd name="T8" fmla="*/ 0 w 436"/>
                <a:gd name="T9" fmla="*/ 470 h 592"/>
                <a:gd name="T10" fmla="*/ 161 w 436"/>
                <a:gd name="T11" fmla="*/ 470 h 592"/>
                <a:gd name="T12" fmla="*/ 161 w 436"/>
                <a:gd name="T13" fmla="*/ 470 h 592"/>
                <a:gd name="T14" fmla="*/ 282 w 436"/>
                <a:gd name="T15" fmla="*/ 591 h 592"/>
                <a:gd name="T16" fmla="*/ 282 w 436"/>
                <a:gd name="T17" fmla="*/ 470 h 592"/>
                <a:gd name="T18" fmla="*/ 435 w 436"/>
                <a:gd name="T19" fmla="*/ 470 h 592"/>
                <a:gd name="T20" fmla="*/ 435 w 436"/>
                <a:gd name="T21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592">
                  <a:moveTo>
                    <a:pt x="435" y="0"/>
                  </a:moveTo>
                  <a:lnTo>
                    <a:pt x="298" y="0"/>
                  </a:lnTo>
                  <a:lnTo>
                    <a:pt x="298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282" y="591"/>
                  </a:lnTo>
                  <a:lnTo>
                    <a:pt x="282" y="470"/>
                  </a:lnTo>
                  <a:lnTo>
                    <a:pt x="435" y="470"/>
                  </a:lnTo>
                  <a:lnTo>
                    <a:pt x="4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1154"/>
            <p:cNvSpPr>
              <a:spLocks noChangeArrowheads="1"/>
            </p:cNvSpPr>
            <p:nvPr/>
          </p:nvSpPr>
          <p:spPr bwMode="auto">
            <a:xfrm>
              <a:off x="2018583" y="1811377"/>
              <a:ext cx="157163" cy="212725"/>
            </a:xfrm>
            <a:custGeom>
              <a:avLst/>
              <a:gdLst>
                <a:gd name="T0" fmla="*/ 435 w 436"/>
                <a:gd name="T1" fmla="*/ 0 h 592"/>
                <a:gd name="T2" fmla="*/ 298 w 436"/>
                <a:gd name="T3" fmla="*/ 0 h 592"/>
                <a:gd name="T4" fmla="*/ 298 w 436"/>
                <a:gd name="T5" fmla="*/ 0 h 592"/>
                <a:gd name="T6" fmla="*/ 0 w 436"/>
                <a:gd name="T7" fmla="*/ 0 h 592"/>
                <a:gd name="T8" fmla="*/ 0 w 436"/>
                <a:gd name="T9" fmla="*/ 470 h 592"/>
                <a:gd name="T10" fmla="*/ 161 w 436"/>
                <a:gd name="T11" fmla="*/ 470 h 592"/>
                <a:gd name="T12" fmla="*/ 161 w 436"/>
                <a:gd name="T13" fmla="*/ 470 h 592"/>
                <a:gd name="T14" fmla="*/ 282 w 436"/>
                <a:gd name="T15" fmla="*/ 591 h 592"/>
                <a:gd name="T16" fmla="*/ 282 w 436"/>
                <a:gd name="T17" fmla="*/ 470 h 592"/>
                <a:gd name="T18" fmla="*/ 435 w 436"/>
                <a:gd name="T19" fmla="*/ 470 h 592"/>
                <a:gd name="T20" fmla="*/ 435 w 436"/>
                <a:gd name="T21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592">
                  <a:moveTo>
                    <a:pt x="435" y="0"/>
                  </a:moveTo>
                  <a:lnTo>
                    <a:pt x="298" y="0"/>
                  </a:lnTo>
                  <a:lnTo>
                    <a:pt x="298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282" y="591"/>
                  </a:lnTo>
                  <a:lnTo>
                    <a:pt x="282" y="470"/>
                  </a:lnTo>
                  <a:lnTo>
                    <a:pt x="435" y="470"/>
                  </a:lnTo>
                  <a:lnTo>
                    <a:pt x="4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1155"/>
            <p:cNvSpPr>
              <a:spLocks noChangeArrowheads="1"/>
            </p:cNvSpPr>
            <p:nvPr/>
          </p:nvSpPr>
          <p:spPr bwMode="auto">
            <a:xfrm>
              <a:off x="2018583" y="1733590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166 h 167"/>
                <a:gd name="T6" fmla="*/ 250 w 275"/>
                <a:gd name="T7" fmla="*/ 166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166"/>
                  </a:lnTo>
                  <a:lnTo>
                    <a:pt x="250" y="166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1156"/>
            <p:cNvSpPr>
              <a:spLocks noChangeArrowheads="1"/>
            </p:cNvSpPr>
            <p:nvPr/>
          </p:nvSpPr>
          <p:spPr bwMode="auto">
            <a:xfrm>
              <a:off x="2018583" y="1733590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166 h 167"/>
                <a:gd name="T6" fmla="*/ 250 w 275"/>
                <a:gd name="T7" fmla="*/ 166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166"/>
                  </a:lnTo>
                  <a:lnTo>
                    <a:pt x="250" y="166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1157"/>
            <p:cNvSpPr>
              <a:spLocks noChangeArrowheads="1"/>
            </p:cNvSpPr>
            <p:nvPr/>
          </p:nvSpPr>
          <p:spPr bwMode="auto">
            <a:xfrm>
              <a:off x="1843958" y="1655802"/>
              <a:ext cx="280988" cy="273050"/>
            </a:xfrm>
            <a:custGeom>
              <a:avLst/>
              <a:gdLst>
                <a:gd name="T0" fmla="*/ 185 w 781"/>
                <a:gd name="T1" fmla="*/ 709 h 759"/>
                <a:gd name="T2" fmla="*/ 48 w 781"/>
                <a:gd name="T3" fmla="*/ 709 h 759"/>
                <a:gd name="T4" fmla="*/ 48 w 781"/>
                <a:gd name="T5" fmla="*/ 239 h 759"/>
                <a:gd name="T6" fmla="*/ 205 w 781"/>
                <a:gd name="T7" fmla="*/ 239 h 759"/>
                <a:gd name="T8" fmla="*/ 205 w 781"/>
                <a:gd name="T9" fmla="*/ 118 h 759"/>
                <a:gd name="T10" fmla="*/ 322 w 781"/>
                <a:gd name="T11" fmla="*/ 239 h 759"/>
                <a:gd name="T12" fmla="*/ 732 w 781"/>
                <a:gd name="T13" fmla="*/ 239 h 759"/>
                <a:gd name="T14" fmla="*/ 732 w 781"/>
                <a:gd name="T15" fmla="*/ 381 h 759"/>
                <a:gd name="T16" fmla="*/ 780 w 781"/>
                <a:gd name="T17" fmla="*/ 381 h 759"/>
                <a:gd name="T18" fmla="*/ 780 w 781"/>
                <a:gd name="T19" fmla="*/ 191 h 759"/>
                <a:gd name="T20" fmla="*/ 342 w 781"/>
                <a:gd name="T21" fmla="*/ 191 h 759"/>
                <a:gd name="T22" fmla="*/ 157 w 781"/>
                <a:gd name="T23" fmla="*/ 0 h 759"/>
                <a:gd name="T24" fmla="*/ 157 w 781"/>
                <a:gd name="T25" fmla="*/ 191 h 759"/>
                <a:gd name="T26" fmla="*/ 0 w 781"/>
                <a:gd name="T27" fmla="*/ 191 h 759"/>
                <a:gd name="T28" fmla="*/ 0 w 781"/>
                <a:gd name="T29" fmla="*/ 758 h 759"/>
                <a:gd name="T30" fmla="*/ 185 w 781"/>
                <a:gd name="T31" fmla="*/ 758 h 759"/>
                <a:gd name="T32" fmla="*/ 185 w 781"/>
                <a:gd name="T33" fmla="*/ 709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81" h="759">
                  <a:moveTo>
                    <a:pt x="185" y="709"/>
                  </a:moveTo>
                  <a:lnTo>
                    <a:pt x="48" y="709"/>
                  </a:lnTo>
                  <a:lnTo>
                    <a:pt x="48" y="239"/>
                  </a:lnTo>
                  <a:lnTo>
                    <a:pt x="205" y="239"/>
                  </a:lnTo>
                  <a:lnTo>
                    <a:pt x="205" y="118"/>
                  </a:lnTo>
                  <a:lnTo>
                    <a:pt x="322" y="239"/>
                  </a:lnTo>
                  <a:lnTo>
                    <a:pt x="732" y="239"/>
                  </a:lnTo>
                  <a:lnTo>
                    <a:pt x="732" y="381"/>
                  </a:lnTo>
                  <a:lnTo>
                    <a:pt x="780" y="381"/>
                  </a:lnTo>
                  <a:lnTo>
                    <a:pt x="780" y="191"/>
                  </a:lnTo>
                  <a:lnTo>
                    <a:pt x="342" y="191"/>
                  </a:lnTo>
                  <a:lnTo>
                    <a:pt x="157" y="0"/>
                  </a:lnTo>
                  <a:lnTo>
                    <a:pt x="157" y="191"/>
                  </a:lnTo>
                  <a:lnTo>
                    <a:pt x="0" y="191"/>
                  </a:lnTo>
                  <a:lnTo>
                    <a:pt x="0" y="758"/>
                  </a:lnTo>
                  <a:lnTo>
                    <a:pt x="185" y="758"/>
                  </a:lnTo>
                  <a:lnTo>
                    <a:pt x="185" y="7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1" name="Group 300"/>
          <p:cNvGrpSpPr/>
          <p:nvPr/>
        </p:nvGrpSpPr>
        <p:grpSpPr>
          <a:xfrm>
            <a:off x="4276190" y="2265708"/>
            <a:ext cx="347663" cy="411163"/>
            <a:chOff x="1843958" y="2252300"/>
            <a:chExt cx="347663" cy="411163"/>
          </a:xfrm>
        </p:grpSpPr>
        <p:sp>
          <p:nvSpPr>
            <p:cNvPr id="302" name="Freeform 1158"/>
            <p:cNvSpPr>
              <a:spLocks noChangeArrowheads="1"/>
            </p:cNvSpPr>
            <p:nvPr/>
          </p:nvSpPr>
          <p:spPr bwMode="auto">
            <a:xfrm>
              <a:off x="1853483" y="2272938"/>
              <a:ext cx="330200" cy="369887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1159"/>
            <p:cNvSpPr>
              <a:spLocks noChangeArrowheads="1"/>
            </p:cNvSpPr>
            <p:nvPr/>
          </p:nvSpPr>
          <p:spPr bwMode="auto">
            <a:xfrm>
              <a:off x="1853483" y="2272938"/>
              <a:ext cx="330200" cy="369887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1160"/>
            <p:cNvSpPr>
              <a:spLocks noChangeArrowheads="1"/>
            </p:cNvSpPr>
            <p:nvPr/>
          </p:nvSpPr>
          <p:spPr bwMode="auto">
            <a:xfrm>
              <a:off x="1910633" y="2388825"/>
              <a:ext cx="280988" cy="274638"/>
            </a:xfrm>
            <a:custGeom>
              <a:avLst/>
              <a:gdLst>
                <a:gd name="T0" fmla="*/ 595 w 781"/>
                <a:gd name="T1" fmla="*/ 0 h 763"/>
                <a:gd name="T2" fmla="*/ 547 w 781"/>
                <a:gd name="T3" fmla="*/ 0 h 763"/>
                <a:gd name="T4" fmla="*/ 0 w 781"/>
                <a:gd name="T5" fmla="*/ 0 h 763"/>
                <a:gd name="T6" fmla="*/ 0 w 781"/>
                <a:gd name="T7" fmla="*/ 0 h 763"/>
                <a:gd name="T8" fmla="*/ 0 w 781"/>
                <a:gd name="T9" fmla="*/ 0 h 763"/>
                <a:gd name="T10" fmla="*/ 0 w 781"/>
                <a:gd name="T11" fmla="*/ 328 h 763"/>
                <a:gd name="T12" fmla="*/ 0 w 781"/>
                <a:gd name="T13" fmla="*/ 377 h 763"/>
                <a:gd name="T14" fmla="*/ 0 w 781"/>
                <a:gd name="T15" fmla="*/ 567 h 763"/>
                <a:gd name="T16" fmla="*/ 438 w 781"/>
                <a:gd name="T17" fmla="*/ 567 h 763"/>
                <a:gd name="T18" fmla="*/ 623 w 781"/>
                <a:gd name="T19" fmla="*/ 762 h 763"/>
                <a:gd name="T20" fmla="*/ 623 w 781"/>
                <a:gd name="T21" fmla="*/ 567 h 763"/>
                <a:gd name="T22" fmla="*/ 780 w 781"/>
                <a:gd name="T23" fmla="*/ 567 h 763"/>
                <a:gd name="T24" fmla="*/ 780 w 781"/>
                <a:gd name="T25" fmla="*/ 0 h 763"/>
                <a:gd name="T26" fmla="*/ 595 w 781"/>
                <a:gd name="T27" fmla="*/ 0 h 763"/>
                <a:gd name="T28" fmla="*/ 732 w 781"/>
                <a:gd name="T29" fmla="*/ 519 h 763"/>
                <a:gd name="T30" fmla="*/ 579 w 781"/>
                <a:gd name="T31" fmla="*/ 519 h 763"/>
                <a:gd name="T32" fmla="*/ 579 w 781"/>
                <a:gd name="T33" fmla="*/ 640 h 763"/>
                <a:gd name="T34" fmla="*/ 458 w 781"/>
                <a:gd name="T35" fmla="*/ 519 h 763"/>
                <a:gd name="T36" fmla="*/ 48 w 781"/>
                <a:gd name="T37" fmla="*/ 519 h 763"/>
                <a:gd name="T38" fmla="*/ 48 w 781"/>
                <a:gd name="T39" fmla="*/ 49 h 763"/>
                <a:gd name="T40" fmla="*/ 595 w 781"/>
                <a:gd name="T41" fmla="*/ 49 h 763"/>
                <a:gd name="T42" fmla="*/ 595 w 781"/>
                <a:gd name="T43" fmla="*/ 49 h 763"/>
                <a:gd name="T44" fmla="*/ 732 w 781"/>
                <a:gd name="T45" fmla="*/ 49 h 763"/>
                <a:gd name="T46" fmla="*/ 732 w 781"/>
                <a:gd name="T47" fmla="*/ 519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1" h="763">
                  <a:moveTo>
                    <a:pt x="595" y="0"/>
                  </a:moveTo>
                  <a:lnTo>
                    <a:pt x="54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0" y="377"/>
                  </a:lnTo>
                  <a:lnTo>
                    <a:pt x="0" y="567"/>
                  </a:lnTo>
                  <a:lnTo>
                    <a:pt x="438" y="567"/>
                  </a:lnTo>
                  <a:lnTo>
                    <a:pt x="623" y="762"/>
                  </a:lnTo>
                  <a:lnTo>
                    <a:pt x="623" y="567"/>
                  </a:lnTo>
                  <a:lnTo>
                    <a:pt x="780" y="567"/>
                  </a:lnTo>
                  <a:lnTo>
                    <a:pt x="780" y="0"/>
                  </a:lnTo>
                  <a:lnTo>
                    <a:pt x="595" y="0"/>
                  </a:lnTo>
                  <a:close/>
                  <a:moveTo>
                    <a:pt x="732" y="519"/>
                  </a:moveTo>
                  <a:lnTo>
                    <a:pt x="579" y="519"/>
                  </a:lnTo>
                  <a:lnTo>
                    <a:pt x="579" y="640"/>
                  </a:lnTo>
                  <a:lnTo>
                    <a:pt x="458" y="519"/>
                  </a:lnTo>
                  <a:lnTo>
                    <a:pt x="48" y="519"/>
                  </a:lnTo>
                  <a:lnTo>
                    <a:pt x="48" y="49"/>
                  </a:lnTo>
                  <a:lnTo>
                    <a:pt x="595" y="49"/>
                  </a:lnTo>
                  <a:lnTo>
                    <a:pt x="595" y="49"/>
                  </a:lnTo>
                  <a:lnTo>
                    <a:pt x="732" y="49"/>
                  </a:lnTo>
                  <a:lnTo>
                    <a:pt x="732" y="5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1161"/>
            <p:cNvSpPr>
              <a:spLocks noChangeArrowheads="1"/>
            </p:cNvSpPr>
            <p:nvPr/>
          </p:nvSpPr>
          <p:spPr bwMode="auto">
            <a:xfrm>
              <a:off x="2018583" y="2407875"/>
              <a:ext cx="157163" cy="212725"/>
            </a:xfrm>
            <a:custGeom>
              <a:avLst/>
              <a:gdLst>
                <a:gd name="T0" fmla="*/ 435 w 436"/>
                <a:gd name="T1" fmla="*/ 0 h 592"/>
                <a:gd name="T2" fmla="*/ 298 w 436"/>
                <a:gd name="T3" fmla="*/ 0 h 592"/>
                <a:gd name="T4" fmla="*/ 298 w 436"/>
                <a:gd name="T5" fmla="*/ 0 h 592"/>
                <a:gd name="T6" fmla="*/ 0 w 436"/>
                <a:gd name="T7" fmla="*/ 0 h 592"/>
                <a:gd name="T8" fmla="*/ 0 w 436"/>
                <a:gd name="T9" fmla="*/ 470 h 592"/>
                <a:gd name="T10" fmla="*/ 161 w 436"/>
                <a:gd name="T11" fmla="*/ 470 h 592"/>
                <a:gd name="T12" fmla="*/ 161 w 436"/>
                <a:gd name="T13" fmla="*/ 470 h 592"/>
                <a:gd name="T14" fmla="*/ 282 w 436"/>
                <a:gd name="T15" fmla="*/ 591 h 592"/>
                <a:gd name="T16" fmla="*/ 282 w 436"/>
                <a:gd name="T17" fmla="*/ 470 h 592"/>
                <a:gd name="T18" fmla="*/ 435 w 436"/>
                <a:gd name="T19" fmla="*/ 470 h 592"/>
                <a:gd name="T20" fmla="*/ 435 w 436"/>
                <a:gd name="T21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592">
                  <a:moveTo>
                    <a:pt x="435" y="0"/>
                  </a:moveTo>
                  <a:lnTo>
                    <a:pt x="298" y="0"/>
                  </a:lnTo>
                  <a:lnTo>
                    <a:pt x="298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282" y="591"/>
                  </a:lnTo>
                  <a:lnTo>
                    <a:pt x="282" y="470"/>
                  </a:lnTo>
                  <a:lnTo>
                    <a:pt x="435" y="470"/>
                  </a:lnTo>
                  <a:lnTo>
                    <a:pt x="4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1162"/>
            <p:cNvSpPr>
              <a:spLocks noChangeArrowheads="1"/>
            </p:cNvSpPr>
            <p:nvPr/>
          </p:nvSpPr>
          <p:spPr bwMode="auto">
            <a:xfrm>
              <a:off x="2018583" y="2407875"/>
              <a:ext cx="157163" cy="212725"/>
            </a:xfrm>
            <a:custGeom>
              <a:avLst/>
              <a:gdLst>
                <a:gd name="T0" fmla="*/ 435 w 436"/>
                <a:gd name="T1" fmla="*/ 0 h 592"/>
                <a:gd name="T2" fmla="*/ 298 w 436"/>
                <a:gd name="T3" fmla="*/ 0 h 592"/>
                <a:gd name="T4" fmla="*/ 298 w 436"/>
                <a:gd name="T5" fmla="*/ 0 h 592"/>
                <a:gd name="T6" fmla="*/ 0 w 436"/>
                <a:gd name="T7" fmla="*/ 0 h 592"/>
                <a:gd name="T8" fmla="*/ 0 w 436"/>
                <a:gd name="T9" fmla="*/ 470 h 592"/>
                <a:gd name="T10" fmla="*/ 161 w 436"/>
                <a:gd name="T11" fmla="*/ 470 h 592"/>
                <a:gd name="T12" fmla="*/ 161 w 436"/>
                <a:gd name="T13" fmla="*/ 470 h 592"/>
                <a:gd name="T14" fmla="*/ 282 w 436"/>
                <a:gd name="T15" fmla="*/ 591 h 592"/>
                <a:gd name="T16" fmla="*/ 282 w 436"/>
                <a:gd name="T17" fmla="*/ 470 h 592"/>
                <a:gd name="T18" fmla="*/ 435 w 436"/>
                <a:gd name="T19" fmla="*/ 470 h 592"/>
                <a:gd name="T20" fmla="*/ 435 w 436"/>
                <a:gd name="T21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592">
                  <a:moveTo>
                    <a:pt x="435" y="0"/>
                  </a:moveTo>
                  <a:lnTo>
                    <a:pt x="298" y="0"/>
                  </a:lnTo>
                  <a:lnTo>
                    <a:pt x="298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282" y="591"/>
                  </a:lnTo>
                  <a:lnTo>
                    <a:pt x="282" y="470"/>
                  </a:lnTo>
                  <a:lnTo>
                    <a:pt x="435" y="470"/>
                  </a:lnTo>
                  <a:lnTo>
                    <a:pt x="43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1163"/>
            <p:cNvSpPr>
              <a:spLocks noChangeArrowheads="1"/>
            </p:cNvSpPr>
            <p:nvPr/>
          </p:nvSpPr>
          <p:spPr bwMode="auto">
            <a:xfrm>
              <a:off x="2018583" y="2330088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166 h 167"/>
                <a:gd name="T6" fmla="*/ 250 w 275"/>
                <a:gd name="T7" fmla="*/ 166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166"/>
                  </a:lnTo>
                  <a:lnTo>
                    <a:pt x="250" y="166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1164"/>
            <p:cNvSpPr>
              <a:spLocks noChangeArrowheads="1"/>
            </p:cNvSpPr>
            <p:nvPr/>
          </p:nvSpPr>
          <p:spPr bwMode="auto">
            <a:xfrm>
              <a:off x="2018583" y="2330088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166 h 167"/>
                <a:gd name="T6" fmla="*/ 250 w 275"/>
                <a:gd name="T7" fmla="*/ 166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166"/>
                  </a:lnTo>
                  <a:lnTo>
                    <a:pt x="250" y="166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1165"/>
            <p:cNvSpPr>
              <a:spLocks noChangeArrowheads="1"/>
            </p:cNvSpPr>
            <p:nvPr/>
          </p:nvSpPr>
          <p:spPr bwMode="auto">
            <a:xfrm>
              <a:off x="1843958" y="2252300"/>
              <a:ext cx="280988" cy="273050"/>
            </a:xfrm>
            <a:custGeom>
              <a:avLst/>
              <a:gdLst>
                <a:gd name="T0" fmla="*/ 185 w 781"/>
                <a:gd name="T1" fmla="*/ 709 h 759"/>
                <a:gd name="T2" fmla="*/ 48 w 781"/>
                <a:gd name="T3" fmla="*/ 709 h 759"/>
                <a:gd name="T4" fmla="*/ 48 w 781"/>
                <a:gd name="T5" fmla="*/ 239 h 759"/>
                <a:gd name="T6" fmla="*/ 205 w 781"/>
                <a:gd name="T7" fmla="*/ 239 h 759"/>
                <a:gd name="T8" fmla="*/ 205 w 781"/>
                <a:gd name="T9" fmla="*/ 118 h 759"/>
                <a:gd name="T10" fmla="*/ 322 w 781"/>
                <a:gd name="T11" fmla="*/ 239 h 759"/>
                <a:gd name="T12" fmla="*/ 732 w 781"/>
                <a:gd name="T13" fmla="*/ 239 h 759"/>
                <a:gd name="T14" fmla="*/ 732 w 781"/>
                <a:gd name="T15" fmla="*/ 381 h 759"/>
                <a:gd name="T16" fmla="*/ 780 w 781"/>
                <a:gd name="T17" fmla="*/ 381 h 759"/>
                <a:gd name="T18" fmla="*/ 780 w 781"/>
                <a:gd name="T19" fmla="*/ 191 h 759"/>
                <a:gd name="T20" fmla="*/ 342 w 781"/>
                <a:gd name="T21" fmla="*/ 191 h 759"/>
                <a:gd name="T22" fmla="*/ 157 w 781"/>
                <a:gd name="T23" fmla="*/ 0 h 759"/>
                <a:gd name="T24" fmla="*/ 157 w 781"/>
                <a:gd name="T25" fmla="*/ 191 h 759"/>
                <a:gd name="T26" fmla="*/ 0 w 781"/>
                <a:gd name="T27" fmla="*/ 191 h 759"/>
                <a:gd name="T28" fmla="*/ 0 w 781"/>
                <a:gd name="T29" fmla="*/ 758 h 759"/>
                <a:gd name="T30" fmla="*/ 185 w 781"/>
                <a:gd name="T31" fmla="*/ 758 h 759"/>
                <a:gd name="T32" fmla="*/ 185 w 781"/>
                <a:gd name="T33" fmla="*/ 709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81" h="759">
                  <a:moveTo>
                    <a:pt x="185" y="709"/>
                  </a:moveTo>
                  <a:lnTo>
                    <a:pt x="48" y="709"/>
                  </a:lnTo>
                  <a:lnTo>
                    <a:pt x="48" y="239"/>
                  </a:lnTo>
                  <a:lnTo>
                    <a:pt x="205" y="239"/>
                  </a:lnTo>
                  <a:lnTo>
                    <a:pt x="205" y="118"/>
                  </a:lnTo>
                  <a:lnTo>
                    <a:pt x="322" y="239"/>
                  </a:lnTo>
                  <a:lnTo>
                    <a:pt x="732" y="239"/>
                  </a:lnTo>
                  <a:lnTo>
                    <a:pt x="732" y="381"/>
                  </a:lnTo>
                  <a:lnTo>
                    <a:pt x="780" y="381"/>
                  </a:lnTo>
                  <a:lnTo>
                    <a:pt x="780" y="191"/>
                  </a:lnTo>
                  <a:lnTo>
                    <a:pt x="342" y="191"/>
                  </a:lnTo>
                  <a:lnTo>
                    <a:pt x="157" y="0"/>
                  </a:lnTo>
                  <a:lnTo>
                    <a:pt x="157" y="191"/>
                  </a:lnTo>
                  <a:lnTo>
                    <a:pt x="0" y="191"/>
                  </a:lnTo>
                  <a:lnTo>
                    <a:pt x="0" y="758"/>
                  </a:lnTo>
                  <a:lnTo>
                    <a:pt x="185" y="758"/>
                  </a:lnTo>
                  <a:lnTo>
                    <a:pt x="185" y="7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0" name="Group 309"/>
          <p:cNvGrpSpPr/>
          <p:nvPr/>
        </p:nvGrpSpPr>
        <p:grpSpPr>
          <a:xfrm>
            <a:off x="4276190" y="2879749"/>
            <a:ext cx="347663" cy="411163"/>
            <a:chOff x="1843958" y="2883515"/>
            <a:chExt cx="347663" cy="411163"/>
          </a:xfrm>
        </p:grpSpPr>
        <p:sp>
          <p:nvSpPr>
            <p:cNvPr id="311" name="Freeform 1166"/>
            <p:cNvSpPr>
              <a:spLocks noChangeArrowheads="1"/>
            </p:cNvSpPr>
            <p:nvPr/>
          </p:nvSpPr>
          <p:spPr bwMode="auto">
            <a:xfrm>
              <a:off x="1853483" y="2904153"/>
              <a:ext cx="330200" cy="369887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1167"/>
            <p:cNvSpPr>
              <a:spLocks noChangeArrowheads="1"/>
            </p:cNvSpPr>
            <p:nvPr/>
          </p:nvSpPr>
          <p:spPr bwMode="auto">
            <a:xfrm>
              <a:off x="1853483" y="2904153"/>
              <a:ext cx="330200" cy="369887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1168"/>
            <p:cNvSpPr>
              <a:spLocks noChangeArrowheads="1"/>
            </p:cNvSpPr>
            <p:nvPr/>
          </p:nvSpPr>
          <p:spPr bwMode="auto">
            <a:xfrm>
              <a:off x="1910633" y="3020040"/>
              <a:ext cx="280988" cy="274638"/>
            </a:xfrm>
            <a:custGeom>
              <a:avLst/>
              <a:gdLst>
                <a:gd name="T0" fmla="*/ 595 w 781"/>
                <a:gd name="T1" fmla="*/ 0 h 763"/>
                <a:gd name="T2" fmla="*/ 547 w 781"/>
                <a:gd name="T3" fmla="*/ 0 h 763"/>
                <a:gd name="T4" fmla="*/ 0 w 781"/>
                <a:gd name="T5" fmla="*/ 0 h 763"/>
                <a:gd name="T6" fmla="*/ 0 w 781"/>
                <a:gd name="T7" fmla="*/ 0 h 763"/>
                <a:gd name="T8" fmla="*/ 0 w 781"/>
                <a:gd name="T9" fmla="*/ 0 h 763"/>
                <a:gd name="T10" fmla="*/ 0 w 781"/>
                <a:gd name="T11" fmla="*/ 328 h 763"/>
                <a:gd name="T12" fmla="*/ 0 w 781"/>
                <a:gd name="T13" fmla="*/ 377 h 763"/>
                <a:gd name="T14" fmla="*/ 0 w 781"/>
                <a:gd name="T15" fmla="*/ 567 h 763"/>
                <a:gd name="T16" fmla="*/ 438 w 781"/>
                <a:gd name="T17" fmla="*/ 567 h 763"/>
                <a:gd name="T18" fmla="*/ 623 w 781"/>
                <a:gd name="T19" fmla="*/ 762 h 763"/>
                <a:gd name="T20" fmla="*/ 623 w 781"/>
                <a:gd name="T21" fmla="*/ 567 h 763"/>
                <a:gd name="T22" fmla="*/ 780 w 781"/>
                <a:gd name="T23" fmla="*/ 567 h 763"/>
                <a:gd name="T24" fmla="*/ 780 w 781"/>
                <a:gd name="T25" fmla="*/ 0 h 763"/>
                <a:gd name="T26" fmla="*/ 595 w 781"/>
                <a:gd name="T27" fmla="*/ 0 h 763"/>
                <a:gd name="T28" fmla="*/ 732 w 781"/>
                <a:gd name="T29" fmla="*/ 519 h 763"/>
                <a:gd name="T30" fmla="*/ 579 w 781"/>
                <a:gd name="T31" fmla="*/ 519 h 763"/>
                <a:gd name="T32" fmla="*/ 579 w 781"/>
                <a:gd name="T33" fmla="*/ 640 h 763"/>
                <a:gd name="T34" fmla="*/ 458 w 781"/>
                <a:gd name="T35" fmla="*/ 519 h 763"/>
                <a:gd name="T36" fmla="*/ 48 w 781"/>
                <a:gd name="T37" fmla="*/ 519 h 763"/>
                <a:gd name="T38" fmla="*/ 48 w 781"/>
                <a:gd name="T39" fmla="*/ 49 h 763"/>
                <a:gd name="T40" fmla="*/ 595 w 781"/>
                <a:gd name="T41" fmla="*/ 49 h 763"/>
                <a:gd name="T42" fmla="*/ 595 w 781"/>
                <a:gd name="T43" fmla="*/ 49 h 763"/>
                <a:gd name="T44" fmla="*/ 732 w 781"/>
                <a:gd name="T45" fmla="*/ 49 h 763"/>
                <a:gd name="T46" fmla="*/ 732 w 781"/>
                <a:gd name="T47" fmla="*/ 519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1" h="763">
                  <a:moveTo>
                    <a:pt x="595" y="0"/>
                  </a:moveTo>
                  <a:lnTo>
                    <a:pt x="54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0" y="377"/>
                  </a:lnTo>
                  <a:lnTo>
                    <a:pt x="0" y="567"/>
                  </a:lnTo>
                  <a:lnTo>
                    <a:pt x="438" y="567"/>
                  </a:lnTo>
                  <a:lnTo>
                    <a:pt x="623" y="762"/>
                  </a:lnTo>
                  <a:lnTo>
                    <a:pt x="623" y="567"/>
                  </a:lnTo>
                  <a:lnTo>
                    <a:pt x="780" y="567"/>
                  </a:lnTo>
                  <a:lnTo>
                    <a:pt x="780" y="0"/>
                  </a:lnTo>
                  <a:lnTo>
                    <a:pt x="595" y="0"/>
                  </a:lnTo>
                  <a:close/>
                  <a:moveTo>
                    <a:pt x="732" y="519"/>
                  </a:moveTo>
                  <a:lnTo>
                    <a:pt x="579" y="519"/>
                  </a:lnTo>
                  <a:lnTo>
                    <a:pt x="579" y="640"/>
                  </a:lnTo>
                  <a:lnTo>
                    <a:pt x="458" y="519"/>
                  </a:lnTo>
                  <a:lnTo>
                    <a:pt x="48" y="519"/>
                  </a:lnTo>
                  <a:lnTo>
                    <a:pt x="48" y="49"/>
                  </a:lnTo>
                  <a:lnTo>
                    <a:pt x="595" y="49"/>
                  </a:lnTo>
                  <a:lnTo>
                    <a:pt x="595" y="49"/>
                  </a:lnTo>
                  <a:lnTo>
                    <a:pt x="732" y="49"/>
                  </a:lnTo>
                  <a:lnTo>
                    <a:pt x="732" y="5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1169"/>
            <p:cNvSpPr>
              <a:spLocks noChangeArrowheads="1"/>
            </p:cNvSpPr>
            <p:nvPr/>
          </p:nvSpPr>
          <p:spPr bwMode="auto">
            <a:xfrm>
              <a:off x="2018583" y="3037503"/>
              <a:ext cx="157163" cy="212725"/>
            </a:xfrm>
            <a:custGeom>
              <a:avLst/>
              <a:gdLst>
                <a:gd name="T0" fmla="*/ 435 w 436"/>
                <a:gd name="T1" fmla="*/ 0 h 592"/>
                <a:gd name="T2" fmla="*/ 298 w 436"/>
                <a:gd name="T3" fmla="*/ 0 h 592"/>
                <a:gd name="T4" fmla="*/ 298 w 436"/>
                <a:gd name="T5" fmla="*/ 0 h 592"/>
                <a:gd name="T6" fmla="*/ 0 w 436"/>
                <a:gd name="T7" fmla="*/ 0 h 592"/>
                <a:gd name="T8" fmla="*/ 0 w 436"/>
                <a:gd name="T9" fmla="*/ 470 h 592"/>
                <a:gd name="T10" fmla="*/ 161 w 436"/>
                <a:gd name="T11" fmla="*/ 470 h 592"/>
                <a:gd name="T12" fmla="*/ 161 w 436"/>
                <a:gd name="T13" fmla="*/ 470 h 592"/>
                <a:gd name="T14" fmla="*/ 282 w 436"/>
                <a:gd name="T15" fmla="*/ 591 h 592"/>
                <a:gd name="T16" fmla="*/ 282 w 436"/>
                <a:gd name="T17" fmla="*/ 470 h 592"/>
                <a:gd name="T18" fmla="*/ 435 w 436"/>
                <a:gd name="T19" fmla="*/ 470 h 592"/>
                <a:gd name="T20" fmla="*/ 435 w 436"/>
                <a:gd name="T21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592">
                  <a:moveTo>
                    <a:pt x="435" y="0"/>
                  </a:moveTo>
                  <a:lnTo>
                    <a:pt x="298" y="0"/>
                  </a:lnTo>
                  <a:lnTo>
                    <a:pt x="298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282" y="591"/>
                  </a:lnTo>
                  <a:lnTo>
                    <a:pt x="282" y="470"/>
                  </a:lnTo>
                  <a:lnTo>
                    <a:pt x="435" y="470"/>
                  </a:lnTo>
                  <a:lnTo>
                    <a:pt x="43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1170"/>
            <p:cNvSpPr>
              <a:spLocks noChangeArrowheads="1"/>
            </p:cNvSpPr>
            <p:nvPr/>
          </p:nvSpPr>
          <p:spPr bwMode="auto">
            <a:xfrm>
              <a:off x="2018583" y="3037503"/>
              <a:ext cx="157163" cy="212725"/>
            </a:xfrm>
            <a:custGeom>
              <a:avLst/>
              <a:gdLst>
                <a:gd name="T0" fmla="*/ 435 w 436"/>
                <a:gd name="T1" fmla="*/ 0 h 592"/>
                <a:gd name="T2" fmla="*/ 298 w 436"/>
                <a:gd name="T3" fmla="*/ 0 h 592"/>
                <a:gd name="T4" fmla="*/ 298 w 436"/>
                <a:gd name="T5" fmla="*/ 0 h 592"/>
                <a:gd name="T6" fmla="*/ 0 w 436"/>
                <a:gd name="T7" fmla="*/ 0 h 592"/>
                <a:gd name="T8" fmla="*/ 0 w 436"/>
                <a:gd name="T9" fmla="*/ 470 h 592"/>
                <a:gd name="T10" fmla="*/ 161 w 436"/>
                <a:gd name="T11" fmla="*/ 470 h 592"/>
                <a:gd name="T12" fmla="*/ 161 w 436"/>
                <a:gd name="T13" fmla="*/ 470 h 592"/>
                <a:gd name="T14" fmla="*/ 282 w 436"/>
                <a:gd name="T15" fmla="*/ 591 h 592"/>
                <a:gd name="T16" fmla="*/ 282 w 436"/>
                <a:gd name="T17" fmla="*/ 470 h 592"/>
                <a:gd name="T18" fmla="*/ 435 w 436"/>
                <a:gd name="T19" fmla="*/ 470 h 592"/>
                <a:gd name="T20" fmla="*/ 435 w 436"/>
                <a:gd name="T21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592">
                  <a:moveTo>
                    <a:pt x="435" y="0"/>
                  </a:moveTo>
                  <a:lnTo>
                    <a:pt x="298" y="0"/>
                  </a:lnTo>
                  <a:lnTo>
                    <a:pt x="298" y="0"/>
                  </a:lnTo>
                  <a:lnTo>
                    <a:pt x="0" y="0"/>
                  </a:lnTo>
                  <a:lnTo>
                    <a:pt x="0" y="470"/>
                  </a:lnTo>
                  <a:lnTo>
                    <a:pt x="161" y="470"/>
                  </a:lnTo>
                  <a:lnTo>
                    <a:pt x="161" y="470"/>
                  </a:lnTo>
                  <a:lnTo>
                    <a:pt x="282" y="591"/>
                  </a:lnTo>
                  <a:lnTo>
                    <a:pt x="282" y="470"/>
                  </a:lnTo>
                  <a:lnTo>
                    <a:pt x="435" y="470"/>
                  </a:lnTo>
                  <a:lnTo>
                    <a:pt x="43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1171"/>
            <p:cNvSpPr>
              <a:spLocks noChangeArrowheads="1"/>
            </p:cNvSpPr>
            <p:nvPr/>
          </p:nvSpPr>
          <p:spPr bwMode="auto">
            <a:xfrm>
              <a:off x="2018583" y="2959715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0 h 167"/>
                <a:gd name="T6" fmla="*/ 274 w 275"/>
                <a:gd name="T7" fmla="*/ 0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1172"/>
            <p:cNvSpPr>
              <a:spLocks noChangeArrowheads="1"/>
            </p:cNvSpPr>
            <p:nvPr/>
          </p:nvSpPr>
          <p:spPr bwMode="auto">
            <a:xfrm>
              <a:off x="2018583" y="2959715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0 h 167"/>
                <a:gd name="T6" fmla="*/ 274 w 275"/>
                <a:gd name="T7" fmla="*/ 0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274" y="0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1173"/>
            <p:cNvSpPr>
              <a:spLocks noChangeArrowheads="1"/>
            </p:cNvSpPr>
            <p:nvPr/>
          </p:nvSpPr>
          <p:spPr bwMode="auto">
            <a:xfrm>
              <a:off x="2018583" y="2959715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166 h 167"/>
                <a:gd name="T6" fmla="*/ 250 w 275"/>
                <a:gd name="T7" fmla="*/ 166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166"/>
                  </a:lnTo>
                  <a:lnTo>
                    <a:pt x="250" y="166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1174"/>
            <p:cNvSpPr>
              <a:spLocks noChangeArrowheads="1"/>
            </p:cNvSpPr>
            <p:nvPr/>
          </p:nvSpPr>
          <p:spPr bwMode="auto">
            <a:xfrm>
              <a:off x="2018583" y="2959715"/>
              <a:ext cx="98425" cy="60325"/>
            </a:xfrm>
            <a:custGeom>
              <a:avLst/>
              <a:gdLst>
                <a:gd name="T0" fmla="*/ 274 w 275"/>
                <a:gd name="T1" fmla="*/ 0 h 167"/>
                <a:gd name="T2" fmla="*/ 0 w 275"/>
                <a:gd name="T3" fmla="*/ 0 h 167"/>
                <a:gd name="T4" fmla="*/ 0 w 275"/>
                <a:gd name="T5" fmla="*/ 166 h 167"/>
                <a:gd name="T6" fmla="*/ 250 w 275"/>
                <a:gd name="T7" fmla="*/ 166 h 167"/>
                <a:gd name="T8" fmla="*/ 274 w 275"/>
                <a:gd name="T9" fmla="*/ 166 h 167"/>
                <a:gd name="T10" fmla="*/ 274 w 275"/>
                <a:gd name="T11" fmla="*/ 0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5" h="167">
                  <a:moveTo>
                    <a:pt x="274" y="0"/>
                  </a:moveTo>
                  <a:lnTo>
                    <a:pt x="0" y="0"/>
                  </a:lnTo>
                  <a:lnTo>
                    <a:pt x="0" y="166"/>
                  </a:lnTo>
                  <a:lnTo>
                    <a:pt x="250" y="166"/>
                  </a:lnTo>
                  <a:lnTo>
                    <a:pt x="274" y="166"/>
                  </a:lnTo>
                  <a:lnTo>
                    <a:pt x="27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1175"/>
            <p:cNvSpPr>
              <a:spLocks noChangeArrowheads="1"/>
            </p:cNvSpPr>
            <p:nvPr/>
          </p:nvSpPr>
          <p:spPr bwMode="auto">
            <a:xfrm>
              <a:off x="1843958" y="2883515"/>
              <a:ext cx="280988" cy="273050"/>
            </a:xfrm>
            <a:custGeom>
              <a:avLst/>
              <a:gdLst>
                <a:gd name="T0" fmla="*/ 185 w 781"/>
                <a:gd name="T1" fmla="*/ 709 h 759"/>
                <a:gd name="T2" fmla="*/ 48 w 781"/>
                <a:gd name="T3" fmla="*/ 709 h 759"/>
                <a:gd name="T4" fmla="*/ 48 w 781"/>
                <a:gd name="T5" fmla="*/ 239 h 759"/>
                <a:gd name="T6" fmla="*/ 205 w 781"/>
                <a:gd name="T7" fmla="*/ 239 h 759"/>
                <a:gd name="T8" fmla="*/ 205 w 781"/>
                <a:gd name="T9" fmla="*/ 118 h 759"/>
                <a:gd name="T10" fmla="*/ 322 w 781"/>
                <a:gd name="T11" fmla="*/ 239 h 759"/>
                <a:gd name="T12" fmla="*/ 732 w 781"/>
                <a:gd name="T13" fmla="*/ 239 h 759"/>
                <a:gd name="T14" fmla="*/ 732 w 781"/>
                <a:gd name="T15" fmla="*/ 381 h 759"/>
                <a:gd name="T16" fmla="*/ 780 w 781"/>
                <a:gd name="T17" fmla="*/ 381 h 759"/>
                <a:gd name="T18" fmla="*/ 780 w 781"/>
                <a:gd name="T19" fmla="*/ 191 h 759"/>
                <a:gd name="T20" fmla="*/ 342 w 781"/>
                <a:gd name="T21" fmla="*/ 191 h 759"/>
                <a:gd name="T22" fmla="*/ 157 w 781"/>
                <a:gd name="T23" fmla="*/ 0 h 759"/>
                <a:gd name="T24" fmla="*/ 157 w 781"/>
                <a:gd name="T25" fmla="*/ 191 h 759"/>
                <a:gd name="T26" fmla="*/ 0 w 781"/>
                <a:gd name="T27" fmla="*/ 191 h 759"/>
                <a:gd name="T28" fmla="*/ 0 w 781"/>
                <a:gd name="T29" fmla="*/ 758 h 759"/>
                <a:gd name="T30" fmla="*/ 185 w 781"/>
                <a:gd name="T31" fmla="*/ 758 h 759"/>
                <a:gd name="T32" fmla="*/ 185 w 781"/>
                <a:gd name="T33" fmla="*/ 709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81" h="759">
                  <a:moveTo>
                    <a:pt x="185" y="709"/>
                  </a:moveTo>
                  <a:lnTo>
                    <a:pt x="48" y="709"/>
                  </a:lnTo>
                  <a:lnTo>
                    <a:pt x="48" y="239"/>
                  </a:lnTo>
                  <a:lnTo>
                    <a:pt x="205" y="239"/>
                  </a:lnTo>
                  <a:lnTo>
                    <a:pt x="205" y="118"/>
                  </a:lnTo>
                  <a:lnTo>
                    <a:pt x="322" y="239"/>
                  </a:lnTo>
                  <a:lnTo>
                    <a:pt x="732" y="239"/>
                  </a:lnTo>
                  <a:lnTo>
                    <a:pt x="732" y="381"/>
                  </a:lnTo>
                  <a:lnTo>
                    <a:pt x="780" y="381"/>
                  </a:lnTo>
                  <a:lnTo>
                    <a:pt x="780" y="191"/>
                  </a:lnTo>
                  <a:lnTo>
                    <a:pt x="342" y="191"/>
                  </a:lnTo>
                  <a:lnTo>
                    <a:pt x="157" y="0"/>
                  </a:lnTo>
                  <a:lnTo>
                    <a:pt x="157" y="191"/>
                  </a:lnTo>
                  <a:lnTo>
                    <a:pt x="0" y="191"/>
                  </a:lnTo>
                  <a:lnTo>
                    <a:pt x="0" y="758"/>
                  </a:lnTo>
                  <a:lnTo>
                    <a:pt x="185" y="758"/>
                  </a:lnTo>
                  <a:lnTo>
                    <a:pt x="185" y="7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1" name="Group 320"/>
          <p:cNvGrpSpPr/>
          <p:nvPr/>
        </p:nvGrpSpPr>
        <p:grpSpPr>
          <a:xfrm>
            <a:off x="4276190" y="3496121"/>
            <a:ext cx="347663" cy="412750"/>
            <a:chOff x="1843958" y="3472173"/>
            <a:chExt cx="347663" cy="412750"/>
          </a:xfrm>
        </p:grpSpPr>
        <p:sp>
          <p:nvSpPr>
            <p:cNvPr id="322" name="Freeform 1176"/>
            <p:cNvSpPr>
              <a:spLocks noChangeArrowheads="1"/>
            </p:cNvSpPr>
            <p:nvPr/>
          </p:nvSpPr>
          <p:spPr bwMode="auto">
            <a:xfrm>
              <a:off x="1853483" y="3492810"/>
              <a:ext cx="330200" cy="369888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1177"/>
            <p:cNvSpPr>
              <a:spLocks noChangeArrowheads="1"/>
            </p:cNvSpPr>
            <p:nvPr/>
          </p:nvSpPr>
          <p:spPr bwMode="auto">
            <a:xfrm>
              <a:off x="1853483" y="3492810"/>
              <a:ext cx="330200" cy="369888"/>
            </a:xfrm>
            <a:custGeom>
              <a:avLst/>
              <a:gdLst>
                <a:gd name="T0" fmla="*/ 732 w 918"/>
                <a:gd name="T1" fmla="*/ 348 h 1026"/>
                <a:gd name="T2" fmla="*/ 732 w 918"/>
                <a:gd name="T3" fmla="*/ 158 h 1026"/>
                <a:gd name="T4" fmla="*/ 306 w 918"/>
                <a:gd name="T5" fmla="*/ 158 h 1026"/>
                <a:gd name="T6" fmla="*/ 157 w 918"/>
                <a:gd name="T7" fmla="*/ 0 h 1026"/>
                <a:gd name="T8" fmla="*/ 157 w 918"/>
                <a:gd name="T9" fmla="*/ 158 h 1026"/>
                <a:gd name="T10" fmla="*/ 0 w 918"/>
                <a:gd name="T11" fmla="*/ 158 h 1026"/>
                <a:gd name="T12" fmla="*/ 0 w 918"/>
                <a:gd name="T13" fmla="*/ 677 h 1026"/>
                <a:gd name="T14" fmla="*/ 185 w 918"/>
                <a:gd name="T15" fmla="*/ 677 h 1026"/>
                <a:gd name="T16" fmla="*/ 185 w 918"/>
                <a:gd name="T17" fmla="*/ 867 h 1026"/>
                <a:gd name="T18" fmla="*/ 611 w 918"/>
                <a:gd name="T19" fmla="*/ 867 h 1026"/>
                <a:gd name="T20" fmla="*/ 760 w 918"/>
                <a:gd name="T21" fmla="*/ 1025 h 1026"/>
                <a:gd name="T22" fmla="*/ 760 w 918"/>
                <a:gd name="T23" fmla="*/ 867 h 1026"/>
                <a:gd name="T24" fmla="*/ 917 w 918"/>
                <a:gd name="T25" fmla="*/ 867 h 1026"/>
                <a:gd name="T26" fmla="*/ 917 w 918"/>
                <a:gd name="T27" fmla="*/ 348 h 1026"/>
                <a:gd name="T28" fmla="*/ 732 w 918"/>
                <a:gd name="T29" fmla="*/ 34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18" h="1026">
                  <a:moveTo>
                    <a:pt x="732" y="348"/>
                  </a:moveTo>
                  <a:lnTo>
                    <a:pt x="732" y="158"/>
                  </a:lnTo>
                  <a:lnTo>
                    <a:pt x="306" y="158"/>
                  </a:lnTo>
                  <a:lnTo>
                    <a:pt x="157" y="0"/>
                  </a:lnTo>
                  <a:lnTo>
                    <a:pt x="157" y="158"/>
                  </a:lnTo>
                  <a:lnTo>
                    <a:pt x="0" y="158"/>
                  </a:lnTo>
                  <a:lnTo>
                    <a:pt x="0" y="677"/>
                  </a:lnTo>
                  <a:lnTo>
                    <a:pt x="185" y="677"/>
                  </a:lnTo>
                  <a:lnTo>
                    <a:pt x="185" y="867"/>
                  </a:lnTo>
                  <a:lnTo>
                    <a:pt x="611" y="867"/>
                  </a:lnTo>
                  <a:lnTo>
                    <a:pt x="760" y="1025"/>
                  </a:lnTo>
                  <a:lnTo>
                    <a:pt x="760" y="867"/>
                  </a:lnTo>
                  <a:lnTo>
                    <a:pt x="917" y="867"/>
                  </a:lnTo>
                  <a:lnTo>
                    <a:pt x="917" y="348"/>
                  </a:lnTo>
                  <a:lnTo>
                    <a:pt x="732" y="3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1178"/>
            <p:cNvSpPr>
              <a:spLocks noChangeArrowheads="1"/>
            </p:cNvSpPr>
            <p:nvPr/>
          </p:nvSpPr>
          <p:spPr bwMode="auto">
            <a:xfrm>
              <a:off x="2018583" y="3549960"/>
              <a:ext cx="165100" cy="312738"/>
            </a:xfrm>
            <a:custGeom>
              <a:avLst/>
              <a:gdLst>
                <a:gd name="T0" fmla="*/ 274 w 460"/>
                <a:gd name="T1" fmla="*/ 0 h 868"/>
                <a:gd name="T2" fmla="*/ 0 w 460"/>
                <a:gd name="T3" fmla="*/ 0 h 868"/>
                <a:gd name="T4" fmla="*/ 0 w 460"/>
                <a:gd name="T5" fmla="*/ 709 h 868"/>
                <a:gd name="T6" fmla="*/ 153 w 460"/>
                <a:gd name="T7" fmla="*/ 709 h 868"/>
                <a:gd name="T8" fmla="*/ 153 w 460"/>
                <a:gd name="T9" fmla="*/ 709 h 868"/>
                <a:gd name="T10" fmla="*/ 302 w 460"/>
                <a:gd name="T11" fmla="*/ 867 h 868"/>
                <a:gd name="T12" fmla="*/ 302 w 460"/>
                <a:gd name="T13" fmla="*/ 709 h 868"/>
                <a:gd name="T14" fmla="*/ 459 w 460"/>
                <a:gd name="T15" fmla="*/ 709 h 868"/>
                <a:gd name="T16" fmla="*/ 459 w 460"/>
                <a:gd name="T17" fmla="*/ 190 h 868"/>
                <a:gd name="T18" fmla="*/ 274 w 460"/>
                <a:gd name="T19" fmla="*/ 190 h 868"/>
                <a:gd name="T20" fmla="*/ 274 w 460"/>
                <a:gd name="T21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0" h="868">
                  <a:moveTo>
                    <a:pt x="274" y="0"/>
                  </a:moveTo>
                  <a:lnTo>
                    <a:pt x="0" y="0"/>
                  </a:lnTo>
                  <a:lnTo>
                    <a:pt x="0" y="709"/>
                  </a:lnTo>
                  <a:lnTo>
                    <a:pt x="153" y="709"/>
                  </a:lnTo>
                  <a:lnTo>
                    <a:pt x="153" y="709"/>
                  </a:lnTo>
                  <a:lnTo>
                    <a:pt x="302" y="867"/>
                  </a:lnTo>
                  <a:lnTo>
                    <a:pt x="302" y="709"/>
                  </a:lnTo>
                  <a:lnTo>
                    <a:pt x="459" y="709"/>
                  </a:lnTo>
                  <a:lnTo>
                    <a:pt x="459" y="190"/>
                  </a:lnTo>
                  <a:lnTo>
                    <a:pt x="274" y="190"/>
                  </a:lnTo>
                  <a:lnTo>
                    <a:pt x="2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1179"/>
            <p:cNvSpPr>
              <a:spLocks noChangeArrowheads="1"/>
            </p:cNvSpPr>
            <p:nvPr/>
          </p:nvSpPr>
          <p:spPr bwMode="auto">
            <a:xfrm>
              <a:off x="2018583" y="3549960"/>
              <a:ext cx="165100" cy="312738"/>
            </a:xfrm>
            <a:custGeom>
              <a:avLst/>
              <a:gdLst>
                <a:gd name="T0" fmla="*/ 274 w 460"/>
                <a:gd name="T1" fmla="*/ 0 h 868"/>
                <a:gd name="T2" fmla="*/ 0 w 460"/>
                <a:gd name="T3" fmla="*/ 0 h 868"/>
                <a:gd name="T4" fmla="*/ 0 w 460"/>
                <a:gd name="T5" fmla="*/ 709 h 868"/>
                <a:gd name="T6" fmla="*/ 153 w 460"/>
                <a:gd name="T7" fmla="*/ 709 h 868"/>
                <a:gd name="T8" fmla="*/ 153 w 460"/>
                <a:gd name="T9" fmla="*/ 709 h 868"/>
                <a:gd name="T10" fmla="*/ 302 w 460"/>
                <a:gd name="T11" fmla="*/ 867 h 868"/>
                <a:gd name="T12" fmla="*/ 302 w 460"/>
                <a:gd name="T13" fmla="*/ 709 h 868"/>
                <a:gd name="T14" fmla="*/ 459 w 460"/>
                <a:gd name="T15" fmla="*/ 709 h 868"/>
                <a:gd name="T16" fmla="*/ 459 w 460"/>
                <a:gd name="T17" fmla="*/ 190 h 868"/>
                <a:gd name="T18" fmla="*/ 274 w 460"/>
                <a:gd name="T19" fmla="*/ 190 h 868"/>
                <a:gd name="T20" fmla="*/ 274 w 460"/>
                <a:gd name="T21" fmla="*/ 0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0" h="868">
                  <a:moveTo>
                    <a:pt x="274" y="0"/>
                  </a:moveTo>
                  <a:lnTo>
                    <a:pt x="0" y="0"/>
                  </a:lnTo>
                  <a:lnTo>
                    <a:pt x="0" y="709"/>
                  </a:lnTo>
                  <a:lnTo>
                    <a:pt x="153" y="709"/>
                  </a:lnTo>
                  <a:lnTo>
                    <a:pt x="153" y="709"/>
                  </a:lnTo>
                  <a:lnTo>
                    <a:pt x="302" y="867"/>
                  </a:lnTo>
                  <a:lnTo>
                    <a:pt x="302" y="709"/>
                  </a:lnTo>
                  <a:lnTo>
                    <a:pt x="459" y="709"/>
                  </a:lnTo>
                  <a:lnTo>
                    <a:pt x="459" y="190"/>
                  </a:lnTo>
                  <a:lnTo>
                    <a:pt x="274" y="190"/>
                  </a:lnTo>
                  <a:lnTo>
                    <a:pt x="2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1180"/>
            <p:cNvSpPr>
              <a:spLocks noChangeArrowheads="1"/>
            </p:cNvSpPr>
            <p:nvPr/>
          </p:nvSpPr>
          <p:spPr bwMode="auto">
            <a:xfrm>
              <a:off x="1910633" y="3610285"/>
              <a:ext cx="280988" cy="274638"/>
            </a:xfrm>
            <a:custGeom>
              <a:avLst/>
              <a:gdLst>
                <a:gd name="T0" fmla="*/ 595 w 781"/>
                <a:gd name="T1" fmla="*/ 0 h 763"/>
                <a:gd name="T2" fmla="*/ 547 w 781"/>
                <a:gd name="T3" fmla="*/ 0 h 763"/>
                <a:gd name="T4" fmla="*/ 0 w 781"/>
                <a:gd name="T5" fmla="*/ 0 h 763"/>
                <a:gd name="T6" fmla="*/ 0 w 781"/>
                <a:gd name="T7" fmla="*/ 0 h 763"/>
                <a:gd name="T8" fmla="*/ 0 w 781"/>
                <a:gd name="T9" fmla="*/ 0 h 763"/>
                <a:gd name="T10" fmla="*/ 0 w 781"/>
                <a:gd name="T11" fmla="*/ 328 h 763"/>
                <a:gd name="T12" fmla="*/ 0 w 781"/>
                <a:gd name="T13" fmla="*/ 377 h 763"/>
                <a:gd name="T14" fmla="*/ 0 w 781"/>
                <a:gd name="T15" fmla="*/ 567 h 763"/>
                <a:gd name="T16" fmla="*/ 438 w 781"/>
                <a:gd name="T17" fmla="*/ 567 h 763"/>
                <a:gd name="T18" fmla="*/ 623 w 781"/>
                <a:gd name="T19" fmla="*/ 762 h 763"/>
                <a:gd name="T20" fmla="*/ 623 w 781"/>
                <a:gd name="T21" fmla="*/ 567 h 763"/>
                <a:gd name="T22" fmla="*/ 780 w 781"/>
                <a:gd name="T23" fmla="*/ 567 h 763"/>
                <a:gd name="T24" fmla="*/ 780 w 781"/>
                <a:gd name="T25" fmla="*/ 0 h 763"/>
                <a:gd name="T26" fmla="*/ 595 w 781"/>
                <a:gd name="T27" fmla="*/ 0 h 763"/>
                <a:gd name="T28" fmla="*/ 732 w 781"/>
                <a:gd name="T29" fmla="*/ 519 h 763"/>
                <a:gd name="T30" fmla="*/ 579 w 781"/>
                <a:gd name="T31" fmla="*/ 519 h 763"/>
                <a:gd name="T32" fmla="*/ 579 w 781"/>
                <a:gd name="T33" fmla="*/ 640 h 763"/>
                <a:gd name="T34" fmla="*/ 458 w 781"/>
                <a:gd name="T35" fmla="*/ 519 h 763"/>
                <a:gd name="T36" fmla="*/ 48 w 781"/>
                <a:gd name="T37" fmla="*/ 519 h 763"/>
                <a:gd name="T38" fmla="*/ 48 w 781"/>
                <a:gd name="T39" fmla="*/ 49 h 763"/>
                <a:gd name="T40" fmla="*/ 595 w 781"/>
                <a:gd name="T41" fmla="*/ 49 h 763"/>
                <a:gd name="T42" fmla="*/ 595 w 781"/>
                <a:gd name="T43" fmla="*/ 49 h 763"/>
                <a:gd name="T44" fmla="*/ 732 w 781"/>
                <a:gd name="T45" fmla="*/ 49 h 763"/>
                <a:gd name="T46" fmla="*/ 732 w 781"/>
                <a:gd name="T47" fmla="*/ 519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1" h="763">
                  <a:moveTo>
                    <a:pt x="595" y="0"/>
                  </a:moveTo>
                  <a:lnTo>
                    <a:pt x="547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28"/>
                  </a:lnTo>
                  <a:lnTo>
                    <a:pt x="0" y="377"/>
                  </a:lnTo>
                  <a:lnTo>
                    <a:pt x="0" y="567"/>
                  </a:lnTo>
                  <a:lnTo>
                    <a:pt x="438" y="567"/>
                  </a:lnTo>
                  <a:lnTo>
                    <a:pt x="623" y="762"/>
                  </a:lnTo>
                  <a:lnTo>
                    <a:pt x="623" y="567"/>
                  </a:lnTo>
                  <a:lnTo>
                    <a:pt x="780" y="567"/>
                  </a:lnTo>
                  <a:lnTo>
                    <a:pt x="780" y="0"/>
                  </a:lnTo>
                  <a:lnTo>
                    <a:pt x="595" y="0"/>
                  </a:lnTo>
                  <a:close/>
                  <a:moveTo>
                    <a:pt x="732" y="519"/>
                  </a:moveTo>
                  <a:lnTo>
                    <a:pt x="579" y="519"/>
                  </a:lnTo>
                  <a:lnTo>
                    <a:pt x="579" y="640"/>
                  </a:lnTo>
                  <a:lnTo>
                    <a:pt x="458" y="519"/>
                  </a:lnTo>
                  <a:lnTo>
                    <a:pt x="48" y="519"/>
                  </a:lnTo>
                  <a:lnTo>
                    <a:pt x="48" y="49"/>
                  </a:lnTo>
                  <a:lnTo>
                    <a:pt x="595" y="49"/>
                  </a:lnTo>
                  <a:lnTo>
                    <a:pt x="595" y="49"/>
                  </a:lnTo>
                  <a:lnTo>
                    <a:pt x="732" y="49"/>
                  </a:lnTo>
                  <a:lnTo>
                    <a:pt x="732" y="5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1181"/>
            <p:cNvSpPr>
              <a:spLocks noChangeArrowheads="1"/>
            </p:cNvSpPr>
            <p:nvPr/>
          </p:nvSpPr>
          <p:spPr bwMode="auto">
            <a:xfrm>
              <a:off x="1843958" y="3472173"/>
              <a:ext cx="280988" cy="273050"/>
            </a:xfrm>
            <a:custGeom>
              <a:avLst/>
              <a:gdLst>
                <a:gd name="T0" fmla="*/ 185 w 781"/>
                <a:gd name="T1" fmla="*/ 709 h 759"/>
                <a:gd name="T2" fmla="*/ 48 w 781"/>
                <a:gd name="T3" fmla="*/ 709 h 759"/>
                <a:gd name="T4" fmla="*/ 48 w 781"/>
                <a:gd name="T5" fmla="*/ 239 h 759"/>
                <a:gd name="T6" fmla="*/ 205 w 781"/>
                <a:gd name="T7" fmla="*/ 239 h 759"/>
                <a:gd name="T8" fmla="*/ 205 w 781"/>
                <a:gd name="T9" fmla="*/ 118 h 759"/>
                <a:gd name="T10" fmla="*/ 322 w 781"/>
                <a:gd name="T11" fmla="*/ 239 h 759"/>
                <a:gd name="T12" fmla="*/ 732 w 781"/>
                <a:gd name="T13" fmla="*/ 239 h 759"/>
                <a:gd name="T14" fmla="*/ 732 w 781"/>
                <a:gd name="T15" fmla="*/ 381 h 759"/>
                <a:gd name="T16" fmla="*/ 780 w 781"/>
                <a:gd name="T17" fmla="*/ 381 h 759"/>
                <a:gd name="T18" fmla="*/ 780 w 781"/>
                <a:gd name="T19" fmla="*/ 191 h 759"/>
                <a:gd name="T20" fmla="*/ 342 w 781"/>
                <a:gd name="T21" fmla="*/ 191 h 759"/>
                <a:gd name="T22" fmla="*/ 157 w 781"/>
                <a:gd name="T23" fmla="*/ 0 h 759"/>
                <a:gd name="T24" fmla="*/ 157 w 781"/>
                <a:gd name="T25" fmla="*/ 191 h 759"/>
                <a:gd name="T26" fmla="*/ 0 w 781"/>
                <a:gd name="T27" fmla="*/ 191 h 759"/>
                <a:gd name="T28" fmla="*/ 0 w 781"/>
                <a:gd name="T29" fmla="*/ 758 h 759"/>
                <a:gd name="T30" fmla="*/ 185 w 781"/>
                <a:gd name="T31" fmla="*/ 758 h 759"/>
                <a:gd name="T32" fmla="*/ 185 w 781"/>
                <a:gd name="T33" fmla="*/ 709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81" h="759">
                  <a:moveTo>
                    <a:pt x="185" y="709"/>
                  </a:moveTo>
                  <a:lnTo>
                    <a:pt x="48" y="709"/>
                  </a:lnTo>
                  <a:lnTo>
                    <a:pt x="48" y="239"/>
                  </a:lnTo>
                  <a:lnTo>
                    <a:pt x="205" y="239"/>
                  </a:lnTo>
                  <a:lnTo>
                    <a:pt x="205" y="118"/>
                  </a:lnTo>
                  <a:lnTo>
                    <a:pt x="322" y="239"/>
                  </a:lnTo>
                  <a:lnTo>
                    <a:pt x="732" y="239"/>
                  </a:lnTo>
                  <a:lnTo>
                    <a:pt x="732" y="381"/>
                  </a:lnTo>
                  <a:lnTo>
                    <a:pt x="780" y="381"/>
                  </a:lnTo>
                  <a:lnTo>
                    <a:pt x="780" y="191"/>
                  </a:lnTo>
                  <a:lnTo>
                    <a:pt x="342" y="191"/>
                  </a:lnTo>
                  <a:lnTo>
                    <a:pt x="157" y="0"/>
                  </a:lnTo>
                  <a:lnTo>
                    <a:pt x="157" y="191"/>
                  </a:lnTo>
                  <a:lnTo>
                    <a:pt x="0" y="191"/>
                  </a:lnTo>
                  <a:lnTo>
                    <a:pt x="0" y="758"/>
                  </a:lnTo>
                  <a:lnTo>
                    <a:pt x="185" y="758"/>
                  </a:lnTo>
                  <a:lnTo>
                    <a:pt x="185" y="70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8" name="Group 327"/>
          <p:cNvGrpSpPr/>
          <p:nvPr/>
        </p:nvGrpSpPr>
        <p:grpSpPr>
          <a:xfrm>
            <a:off x="4222215" y="4060295"/>
            <a:ext cx="493713" cy="493713"/>
            <a:chOff x="1789983" y="4079979"/>
            <a:chExt cx="493713" cy="493713"/>
          </a:xfrm>
        </p:grpSpPr>
        <p:sp>
          <p:nvSpPr>
            <p:cNvPr id="329" name="Freeform 1182"/>
            <p:cNvSpPr>
              <a:spLocks noChangeArrowheads="1"/>
            </p:cNvSpPr>
            <p:nvPr/>
          </p:nvSpPr>
          <p:spPr bwMode="auto">
            <a:xfrm>
              <a:off x="1789983" y="407997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1183"/>
            <p:cNvSpPr>
              <a:spLocks noChangeArrowheads="1"/>
            </p:cNvSpPr>
            <p:nvPr/>
          </p:nvSpPr>
          <p:spPr bwMode="auto">
            <a:xfrm>
              <a:off x="1789983" y="407997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1184"/>
            <p:cNvSpPr>
              <a:spLocks noChangeArrowheads="1"/>
            </p:cNvSpPr>
            <p:nvPr/>
          </p:nvSpPr>
          <p:spPr bwMode="auto">
            <a:xfrm>
              <a:off x="1889996" y="4160942"/>
              <a:ext cx="293687" cy="325437"/>
            </a:xfrm>
            <a:custGeom>
              <a:avLst/>
              <a:gdLst>
                <a:gd name="T0" fmla="*/ 650 w 815"/>
                <a:gd name="T1" fmla="*/ 307 h 905"/>
                <a:gd name="T2" fmla="*/ 650 w 815"/>
                <a:gd name="T3" fmla="*/ 139 h 905"/>
                <a:gd name="T4" fmla="*/ 271 w 815"/>
                <a:gd name="T5" fmla="*/ 139 h 905"/>
                <a:gd name="T6" fmla="*/ 139 w 815"/>
                <a:gd name="T7" fmla="*/ 0 h 905"/>
                <a:gd name="T8" fmla="*/ 139 w 815"/>
                <a:gd name="T9" fmla="*/ 139 h 905"/>
                <a:gd name="T10" fmla="*/ 0 w 815"/>
                <a:gd name="T11" fmla="*/ 139 h 905"/>
                <a:gd name="T12" fmla="*/ 0 w 815"/>
                <a:gd name="T13" fmla="*/ 597 h 905"/>
                <a:gd name="T14" fmla="*/ 164 w 815"/>
                <a:gd name="T15" fmla="*/ 597 h 905"/>
                <a:gd name="T16" fmla="*/ 164 w 815"/>
                <a:gd name="T17" fmla="*/ 765 h 905"/>
                <a:gd name="T18" fmla="*/ 543 w 815"/>
                <a:gd name="T19" fmla="*/ 765 h 905"/>
                <a:gd name="T20" fmla="*/ 675 w 815"/>
                <a:gd name="T21" fmla="*/ 904 h 905"/>
                <a:gd name="T22" fmla="*/ 675 w 815"/>
                <a:gd name="T23" fmla="*/ 765 h 905"/>
                <a:gd name="T24" fmla="*/ 814 w 815"/>
                <a:gd name="T25" fmla="*/ 765 h 905"/>
                <a:gd name="T26" fmla="*/ 814 w 815"/>
                <a:gd name="T27" fmla="*/ 307 h 905"/>
                <a:gd name="T28" fmla="*/ 650 w 815"/>
                <a:gd name="T29" fmla="*/ 30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15" h="905">
                  <a:moveTo>
                    <a:pt x="650" y="307"/>
                  </a:moveTo>
                  <a:lnTo>
                    <a:pt x="650" y="139"/>
                  </a:lnTo>
                  <a:lnTo>
                    <a:pt x="271" y="139"/>
                  </a:lnTo>
                  <a:lnTo>
                    <a:pt x="139" y="0"/>
                  </a:lnTo>
                  <a:lnTo>
                    <a:pt x="139" y="139"/>
                  </a:lnTo>
                  <a:lnTo>
                    <a:pt x="0" y="139"/>
                  </a:lnTo>
                  <a:lnTo>
                    <a:pt x="0" y="597"/>
                  </a:lnTo>
                  <a:lnTo>
                    <a:pt x="164" y="597"/>
                  </a:lnTo>
                  <a:lnTo>
                    <a:pt x="164" y="765"/>
                  </a:lnTo>
                  <a:lnTo>
                    <a:pt x="543" y="765"/>
                  </a:lnTo>
                  <a:lnTo>
                    <a:pt x="675" y="904"/>
                  </a:lnTo>
                  <a:lnTo>
                    <a:pt x="675" y="765"/>
                  </a:lnTo>
                  <a:lnTo>
                    <a:pt x="814" y="765"/>
                  </a:lnTo>
                  <a:lnTo>
                    <a:pt x="814" y="307"/>
                  </a:lnTo>
                  <a:lnTo>
                    <a:pt x="650" y="30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1185"/>
            <p:cNvSpPr>
              <a:spLocks noChangeArrowheads="1"/>
            </p:cNvSpPr>
            <p:nvPr/>
          </p:nvSpPr>
          <p:spPr bwMode="auto">
            <a:xfrm>
              <a:off x="1882058" y="4143479"/>
              <a:ext cx="309563" cy="363538"/>
            </a:xfrm>
            <a:custGeom>
              <a:avLst/>
              <a:gdLst>
                <a:gd name="T0" fmla="*/ 693 w 859"/>
                <a:gd name="T1" fmla="*/ 336 h 1009"/>
                <a:gd name="T2" fmla="*/ 693 w 859"/>
                <a:gd name="T3" fmla="*/ 168 h 1009"/>
                <a:gd name="T4" fmla="*/ 304 w 859"/>
                <a:gd name="T5" fmla="*/ 168 h 1009"/>
                <a:gd name="T6" fmla="*/ 140 w 859"/>
                <a:gd name="T7" fmla="*/ 0 h 1009"/>
                <a:gd name="T8" fmla="*/ 140 w 859"/>
                <a:gd name="T9" fmla="*/ 168 h 1009"/>
                <a:gd name="T10" fmla="*/ 0 w 859"/>
                <a:gd name="T11" fmla="*/ 168 h 1009"/>
                <a:gd name="T12" fmla="*/ 0 w 859"/>
                <a:gd name="T13" fmla="*/ 668 h 1009"/>
                <a:gd name="T14" fmla="*/ 165 w 859"/>
                <a:gd name="T15" fmla="*/ 668 h 1009"/>
                <a:gd name="T16" fmla="*/ 165 w 859"/>
                <a:gd name="T17" fmla="*/ 836 h 1009"/>
                <a:gd name="T18" fmla="*/ 554 w 859"/>
                <a:gd name="T19" fmla="*/ 836 h 1009"/>
                <a:gd name="T20" fmla="*/ 718 w 859"/>
                <a:gd name="T21" fmla="*/ 1008 h 1009"/>
                <a:gd name="T22" fmla="*/ 718 w 859"/>
                <a:gd name="T23" fmla="*/ 836 h 1009"/>
                <a:gd name="T24" fmla="*/ 858 w 859"/>
                <a:gd name="T25" fmla="*/ 836 h 1009"/>
                <a:gd name="T26" fmla="*/ 858 w 859"/>
                <a:gd name="T27" fmla="*/ 336 h 1009"/>
                <a:gd name="T28" fmla="*/ 693 w 859"/>
                <a:gd name="T29" fmla="*/ 336 h 1009"/>
                <a:gd name="T30" fmla="*/ 165 w 859"/>
                <a:gd name="T31" fmla="*/ 336 h 1009"/>
                <a:gd name="T32" fmla="*/ 165 w 859"/>
                <a:gd name="T33" fmla="*/ 625 h 1009"/>
                <a:gd name="T34" fmla="*/ 43 w 859"/>
                <a:gd name="T35" fmla="*/ 625 h 1009"/>
                <a:gd name="T36" fmla="*/ 43 w 859"/>
                <a:gd name="T37" fmla="*/ 211 h 1009"/>
                <a:gd name="T38" fmla="*/ 182 w 859"/>
                <a:gd name="T39" fmla="*/ 211 h 1009"/>
                <a:gd name="T40" fmla="*/ 182 w 859"/>
                <a:gd name="T41" fmla="*/ 104 h 1009"/>
                <a:gd name="T42" fmla="*/ 286 w 859"/>
                <a:gd name="T43" fmla="*/ 211 h 1009"/>
                <a:gd name="T44" fmla="*/ 650 w 859"/>
                <a:gd name="T45" fmla="*/ 211 h 1009"/>
                <a:gd name="T46" fmla="*/ 650 w 859"/>
                <a:gd name="T47" fmla="*/ 336 h 1009"/>
                <a:gd name="T48" fmla="*/ 165 w 859"/>
                <a:gd name="T49" fmla="*/ 336 h 1009"/>
                <a:gd name="T50" fmla="*/ 815 w 859"/>
                <a:gd name="T51" fmla="*/ 793 h 1009"/>
                <a:gd name="T52" fmla="*/ 679 w 859"/>
                <a:gd name="T53" fmla="*/ 793 h 1009"/>
                <a:gd name="T54" fmla="*/ 679 w 859"/>
                <a:gd name="T55" fmla="*/ 900 h 1009"/>
                <a:gd name="T56" fmla="*/ 572 w 859"/>
                <a:gd name="T57" fmla="*/ 793 h 1009"/>
                <a:gd name="T58" fmla="*/ 207 w 859"/>
                <a:gd name="T59" fmla="*/ 793 h 1009"/>
                <a:gd name="T60" fmla="*/ 207 w 859"/>
                <a:gd name="T61" fmla="*/ 379 h 1009"/>
                <a:gd name="T62" fmla="*/ 693 w 859"/>
                <a:gd name="T63" fmla="*/ 379 h 1009"/>
                <a:gd name="T64" fmla="*/ 693 w 859"/>
                <a:gd name="T65" fmla="*/ 379 h 1009"/>
                <a:gd name="T66" fmla="*/ 815 w 859"/>
                <a:gd name="T67" fmla="*/ 379 h 1009"/>
                <a:gd name="T68" fmla="*/ 815 w 859"/>
                <a:gd name="T69" fmla="*/ 793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9" h="1009">
                  <a:moveTo>
                    <a:pt x="693" y="336"/>
                  </a:moveTo>
                  <a:lnTo>
                    <a:pt x="693" y="168"/>
                  </a:lnTo>
                  <a:lnTo>
                    <a:pt x="304" y="168"/>
                  </a:lnTo>
                  <a:lnTo>
                    <a:pt x="140" y="0"/>
                  </a:lnTo>
                  <a:lnTo>
                    <a:pt x="140" y="168"/>
                  </a:lnTo>
                  <a:lnTo>
                    <a:pt x="0" y="168"/>
                  </a:lnTo>
                  <a:lnTo>
                    <a:pt x="0" y="668"/>
                  </a:lnTo>
                  <a:lnTo>
                    <a:pt x="165" y="668"/>
                  </a:lnTo>
                  <a:lnTo>
                    <a:pt x="165" y="836"/>
                  </a:lnTo>
                  <a:lnTo>
                    <a:pt x="554" y="836"/>
                  </a:lnTo>
                  <a:lnTo>
                    <a:pt x="718" y="1008"/>
                  </a:lnTo>
                  <a:lnTo>
                    <a:pt x="718" y="836"/>
                  </a:lnTo>
                  <a:lnTo>
                    <a:pt x="858" y="836"/>
                  </a:lnTo>
                  <a:lnTo>
                    <a:pt x="858" y="336"/>
                  </a:lnTo>
                  <a:lnTo>
                    <a:pt x="693" y="336"/>
                  </a:lnTo>
                  <a:close/>
                  <a:moveTo>
                    <a:pt x="165" y="336"/>
                  </a:moveTo>
                  <a:lnTo>
                    <a:pt x="165" y="625"/>
                  </a:lnTo>
                  <a:lnTo>
                    <a:pt x="43" y="625"/>
                  </a:lnTo>
                  <a:lnTo>
                    <a:pt x="43" y="211"/>
                  </a:lnTo>
                  <a:lnTo>
                    <a:pt x="182" y="211"/>
                  </a:lnTo>
                  <a:lnTo>
                    <a:pt x="182" y="104"/>
                  </a:lnTo>
                  <a:lnTo>
                    <a:pt x="286" y="211"/>
                  </a:lnTo>
                  <a:lnTo>
                    <a:pt x="650" y="211"/>
                  </a:lnTo>
                  <a:lnTo>
                    <a:pt x="650" y="336"/>
                  </a:lnTo>
                  <a:lnTo>
                    <a:pt x="165" y="336"/>
                  </a:lnTo>
                  <a:close/>
                  <a:moveTo>
                    <a:pt x="815" y="793"/>
                  </a:moveTo>
                  <a:lnTo>
                    <a:pt x="679" y="793"/>
                  </a:lnTo>
                  <a:lnTo>
                    <a:pt x="679" y="900"/>
                  </a:lnTo>
                  <a:lnTo>
                    <a:pt x="572" y="793"/>
                  </a:lnTo>
                  <a:lnTo>
                    <a:pt x="207" y="793"/>
                  </a:lnTo>
                  <a:lnTo>
                    <a:pt x="207" y="379"/>
                  </a:lnTo>
                  <a:lnTo>
                    <a:pt x="693" y="379"/>
                  </a:lnTo>
                  <a:lnTo>
                    <a:pt x="693" y="379"/>
                  </a:lnTo>
                  <a:lnTo>
                    <a:pt x="815" y="379"/>
                  </a:lnTo>
                  <a:lnTo>
                    <a:pt x="815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1186"/>
            <p:cNvSpPr>
              <a:spLocks noChangeArrowheads="1"/>
            </p:cNvSpPr>
            <p:nvPr/>
          </p:nvSpPr>
          <p:spPr bwMode="auto">
            <a:xfrm>
              <a:off x="1940796" y="4264129"/>
              <a:ext cx="342900" cy="309563"/>
            </a:xfrm>
            <a:custGeom>
              <a:avLst/>
              <a:gdLst>
                <a:gd name="T0" fmla="*/ 693 w 951"/>
                <a:gd name="T1" fmla="*/ 0 h 862"/>
                <a:gd name="T2" fmla="*/ 693 w 951"/>
                <a:gd name="T3" fmla="*/ 500 h 862"/>
                <a:gd name="T4" fmla="*/ 553 w 951"/>
                <a:gd name="T5" fmla="*/ 500 h 862"/>
                <a:gd name="T6" fmla="*/ 553 w 951"/>
                <a:gd name="T7" fmla="*/ 672 h 862"/>
                <a:gd name="T8" fmla="*/ 389 w 951"/>
                <a:gd name="T9" fmla="*/ 500 h 862"/>
                <a:gd name="T10" fmla="*/ 0 w 951"/>
                <a:gd name="T11" fmla="*/ 500 h 862"/>
                <a:gd name="T12" fmla="*/ 364 w 951"/>
                <a:gd name="T13" fmla="*/ 861 h 862"/>
                <a:gd name="T14" fmla="*/ 950 w 951"/>
                <a:gd name="T15" fmla="*/ 861 h 862"/>
                <a:gd name="T16" fmla="*/ 950 w 951"/>
                <a:gd name="T17" fmla="*/ 257 h 862"/>
                <a:gd name="T18" fmla="*/ 693 w 951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1" h="862">
                  <a:moveTo>
                    <a:pt x="693" y="0"/>
                  </a:moveTo>
                  <a:lnTo>
                    <a:pt x="693" y="500"/>
                  </a:lnTo>
                  <a:lnTo>
                    <a:pt x="553" y="500"/>
                  </a:lnTo>
                  <a:lnTo>
                    <a:pt x="553" y="672"/>
                  </a:lnTo>
                  <a:lnTo>
                    <a:pt x="389" y="500"/>
                  </a:lnTo>
                  <a:lnTo>
                    <a:pt x="0" y="500"/>
                  </a:lnTo>
                  <a:lnTo>
                    <a:pt x="364" y="861"/>
                  </a:lnTo>
                  <a:lnTo>
                    <a:pt x="950" y="861"/>
                  </a:lnTo>
                  <a:lnTo>
                    <a:pt x="950" y="257"/>
                  </a:lnTo>
                  <a:lnTo>
                    <a:pt x="69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1187"/>
            <p:cNvSpPr>
              <a:spLocks noChangeArrowheads="1"/>
            </p:cNvSpPr>
            <p:nvPr/>
          </p:nvSpPr>
          <p:spPr bwMode="auto">
            <a:xfrm>
              <a:off x="1940796" y="4264129"/>
              <a:ext cx="342900" cy="309563"/>
            </a:xfrm>
            <a:custGeom>
              <a:avLst/>
              <a:gdLst>
                <a:gd name="T0" fmla="*/ 693 w 951"/>
                <a:gd name="T1" fmla="*/ 0 h 862"/>
                <a:gd name="T2" fmla="*/ 693 w 951"/>
                <a:gd name="T3" fmla="*/ 500 h 862"/>
                <a:gd name="T4" fmla="*/ 553 w 951"/>
                <a:gd name="T5" fmla="*/ 500 h 862"/>
                <a:gd name="T6" fmla="*/ 553 w 951"/>
                <a:gd name="T7" fmla="*/ 672 h 862"/>
                <a:gd name="T8" fmla="*/ 389 w 951"/>
                <a:gd name="T9" fmla="*/ 500 h 862"/>
                <a:gd name="T10" fmla="*/ 0 w 951"/>
                <a:gd name="T11" fmla="*/ 500 h 862"/>
                <a:gd name="T12" fmla="*/ 364 w 951"/>
                <a:gd name="T13" fmla="*/ 861 h 862"/>
                <a:gd name="T14" fmla="*/ 950 w 951"/>
                <a:gd name="T15" fmla="*/ 861 h 862"/>
                <a:gd name="T16" fmla="*/ 950 w 951"/>
                <a:gd name="T17" fmla="*/ 257 h 862"/>
                <a:gd name="T18" fmla="*/ 693 w 951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1" h="862">
                  <a:moveTo>
                    <a:pt x="693" y="0"/>
                  </a:moveTo>
                  <a:lnTo>
                    <a:pt x="693" y="500"/>
                  </a:lnTo>
                  <a:lnTo>
                    <a:pt x="553" y="500"/>
                  </a:lnTo>
                  <a:lnTo>
                    <a:pt x="553" y="672"/>
                  </a:lnTo>
                  <a:lnTo>
                    <a:pt x="389" y="500"/>
                  </a:lnTo>
                  <a:lnTo>
                    <a:pt x="0" y="500"/>
                  </a:lnTo>
                  <a:lnTo>
                    <a:pt x="364" y="861"/>
                  </a:lnTo>
                  <a:lnTo>
                    <a:pt x="950" y="861"/>
                  </a:lnTo>
                  <a:lnTo>
                    <a:pt x="950" y="257"/>
                  </a:lnTo>
                  <a:lnTo>
                    <a:pt x="69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5" name="Group 334"/>
          <p:cNvGrpSpPr/>
          <p:nvPr/>
        </p:nvGrpSpPr>
        <p:grpSpPr>
          <a:xfrm>
            <a:off x="5128247" y="1651659"/>
            <a:ext cx="320675" cy="411162"/>
            <a:chOff x="2664849" y="1685453"/>
            <a:chExt cx="320675" cy="411162"/>
          </a:xfrm>
        </p:grpSpPr>
        <p:sp>
          <p:nvSpPr>
            <p:cNvPr id="336" name="Freeform 1188"/>
            <p:cNvSpPr>
              <a:spLocks noChangeArrowheads="1"/>
            </p:cNvSpPr>
            <p:nvPr/>
          </p:nvSpPr>
          <p:spPr bwMode="auto">
            <a:xfrm>
              <a:off x="2783912" y="1855315"/>
              <a:ext cx="182562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1189"/>
            <p:cNvSpPr>
              <a:spLocks noChangeArrowheads="1"/>
            </p:cNvSpPr>
            <p:nvPr/>
          </p:nvSpPr>
          <p:spPr bwMode="auto">
            <a:xfrm>
              <a:off x="2682312" y="1702915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1190"/>
            <p:cNvSpPr>
              <a:spLocks noChangeArrowheads="1"/>
            </p:cNvSpPr>
            <p:nvPr/>
          </p:nvSpPr>
          <p:spPr bwMode="auto">
            <a:xfrm>
              <a:off x="2682312" y="1702915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1191"/>
            <p:cNvSpPr>
              <a:spLocks noChangeArrowheads="1"/>
            </p:cNvSpPr>
            <p:nvPr/>
          </p:nvSpPr>
          <p:spPr bwMode="auto">
            <a:xfrm>
              <a:off x="2782324" y="1990253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1192"/>
            <p:cNvSpPr>
              <a:spLocks noChangeArrowheads="1"/>
            </p:cNvSpPr>
            <p:nvPr/>
          </p:nvSpPr>
          <p:spPr bwMode="auto">
            <a:xfrm>
              <a:off x="2782324" y="1990253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1193"/>
            <p:cNvSpPr>
              <a:spLocks noChangeArrowheads="1"/>
            </p:cNvSpPr>
            <p:nvPr/>
          </p:nvSpPr>
          <p:spPr bwMode="auto">
            <a:xfrm>
              <a:off x="2769624" y="1975965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34 w 35"/>
                <a:gd name="T9" fmla="*/ 42 h 43"/>
                <a:gd name="T10" fmla="*/ 17 w 35"/>
                <a:gd name="T11" fmla="*/ 25 h 43"/>
                <a:gd name="T12" fmla="*/ 17 w 35"/>
                <a:gd name="T13" fmla="*/ 25 h 43"/>
                <a:gd name="T14" fmla="*/ 0 w 35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lnTo>
                    <a:pt x="34" y="42"/>
                  </a:ln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1194"/>
            <p:cNvSpPr>
              <a:spLocks noChangeArrowheads="1"/>
            </p:cNvSpPr>
            <p:nvPr/>
          </p:nvSpPr>
          <p:spPr bwMode="auto">
            <a:xfrm>
              <a:off x="2769624" y="1990253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195"/>
            <p:cNvSpPr>
              <a:spLocks noChangeArrowheads="1"/>
            </p:cNvSpPr>
            <p:nvPr/>
          </p:nvSpPr>
          <p:spPr bwMode="auto">
            <a:xfrm>
              <a:off x="2769624" y="1990253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1196"/>
            <p:cNvSpPr>
              <a:spLocks noChangeArrowheads="1"/>
            </p:cNvSpPr>
            <p:nvPr/>
          </p:nvSpPr>
          <p:spPr bwMode="auto">
            <a:xfrm>
              <a:off x="2769624" y="1972790"/>
              <a:ext cx="12700" cy="17463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17 w 35"/>
                <a:gd name="T7" fmla="*/ 30 h 48"/>
                <a:gd name="T8" fmla="*/ 0 w 35"/>
                <a:gd name="T9" fmla="*/ 0 h 48"/>
                <a:gd name="T10" fmla="*/ 0 w 35"/>
                <a:gd name="T11" fmla="*/ 0 h 48"/>
                <a:gd name="T12" fmla="*/ 0 w 35"/>
                <a:gd name="T13" fmla="*/ 5 h 48"/>
                <a:gd name="T14" fmla="*/ 17 w 35"/>
                <a:gd name="T15" fmla="*/ 30 h 48"/>
                <a:gd name="T16" fmla="*/ 0 w 35"/>
                <a:gd name="T17" fmla="*/ 0 h 48"/>
                <a:gd name="T18" fmla="*/ 17 w 35"/>
                <a:gd name="T1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1197"/>
            <p:cNvSpPr>
              <a:spLocks noChangeArrowheads="1"/>
            </p:cNvSpPr>
            <p:nvPr/>
          </p:nvSpPr>
          <p:spPr bwMode="auto">
            <a:xfrm>
              <a:off x="2664849" y="168545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1198"/>
            <p:cNvSpPr>
              <a:spLocks noChangeArrowheads="1"/>
            </p:cNvSpPr>
            <p:nvPr/>
          </p:nvSpPr>
          <p:spPr bwMode="auto">
            <a:xfrm>
              <a:off x="2664849" y="168545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199"/>
            <p:cNvSpPr>
              <a:spLocks noChangeArrowheads="1"/>
            </p:cNvSpPr>
            <p:nvPr/>
          </p:nvSpPr>
          <p:spPr bwMode="auto">
            <a:xfrm>
              <a:off x="2769624" y="1702915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1200"/>
            <p:cNvSpPr>
              <a:spLocks noChangeArrowheads="1"/>
            </p:cNvSpPr>
            <p:nvPr/>
          </p:nvSpPr>
          <p:spPr bwMode="auto">
            <a:xfrm>
              <a:off x="2769624" y="1814040"/>
              <a:ext cx="88900" cy="138113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101 w 245"/>
                <a:gd name="T11" fmla="*/ 282 h 384"/>
                <a:gd name="T12" fmla="*/ 101 w 245"/>
                <a:gd name="T13" fmla="*/ 282 h 384"/>
                <a:gd name="T14" fmla="*/ 21 w 245"/>
                <a:gd name="T15" fmla="*/ 316 h 384"/>
                <a:gd name="T16" fmla="*/ 21 w 245"/>
                <a:gd name="T17" fmla="*/ 316 h 384"/>
                <a:gd name="T18" fmla="*/ 21 w 245"/>
                <a:gd name="T19" fmla="*/ 316 h 384"/>
                <a:gd name="T20" fmla="*/ 101 w 245"/>
                <a:gd name="T21" fmla="*/ 282 h 384"/>
                <a:gd name="T22" fmla="*/ 181 w 245"/>
                <a:gd name="T23" fmla="*/ 316 h 384"/>
                <a:gd name="T24" fmla="*/ 244 w 245"/>
                <a:gd name="T25" fmla="*/ 383 h 384"/>
                <a:gd name="T26" fmla="*/ 181 w 245"/>
                <a:gd name="T27" fmla="*/ 316 h 384"/>
                <a:gd name="T28" fmla="*/ 101 w 245"/>
                <a:gd name="T29" fmla="*/ 282 h 384"/>
                <a:gd name="T30" fmla="*/ 244 w 245"/>
                <a:gd name="T31" fmla="*/ 0 h 384"/>
                <a:gd name="T32" fmla="*/ 244 w 245"/>
                <a:gd name="T33" fmla="*/ 0 h 384"/>
                <a:gd name="T34" fmla="*/ 244 w 245"/>
                <a:gd name="T35" fmla="*/ 0 h 384"/>
                <a:gd name="T36" fmla="*/ 244 w 245"/>
                <a:gd name="T37" fmla="*/ 0 h 384"/>
                <a:gd name="T38" fmla="*/ 244 w 245"/>
                <a:gd name="T39" fmla="*/ 0 h 384"/>
                <a:gd name="T40" fmla="*/ 21 w 245"/>
                <a:gd name="T41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101" y="282"/>
                  </a:lnTo>
                  <a:lnTo>
                    <a:pt x="101" y="282"/>
                  </a:lnTo>
                  <a:cubicBezTo>
                    <a:pt x="72" y="282"/>
                    <a:pt x="42" y="295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cubicBezTo>
                    <a:pt x="42" y="295"/>
                    <a:pt x="72" y="282"/>
                    <a:pt x="101" y="282"/>
                  </a:cubicBezTo>
                  <a:cubicBezTo>
                    <a:pt x="130" y="282"/>
                    <a:pt x="160" y="295"/>
                    <a:pt x="181" y="316"/>
                  </a:cubicBezTo>
                  <a:cubicBezTo>
                    <a:pt x="244" y="383"/>
                    <a:pt x="244" y="383"/>
                    <a:pt x="244" y="383"/>
                  </a:cubicBezTo>
                  <a:cubicBezTo>
                    <a:pt x="181" y="316"/>
                    <a:pt x="181" y="316"/>
                    <a:pt x="181" y="316"/>
                  </a:cubicBezTo>
                  <a:cubicBezTo>
                    <a:pt x="160" y="295"/>
                    <a:pt x="130" y="282"/>
                    <a:pt x="101" y="282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1201"/>
            <p:cNvSpPr>
              <a:spLocks noChangeArrowheads="1"/>
            </p:cNvSpPr>
            <p:nvPr/>
          </p:nvSpPr>
          <p:spPr bwMode="auto">
            <a:xfrm>
              <a:off x="2858524" y="1814040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1202"/>
            <p:cNvSpPr>
              <a:spLocks noChangeArrowheads="1"/>
            </p:cNvSpPr>
            <p:nvPr/>
          </p:nvSpPr>
          <p:spPr bwMode="auto">
            <a:xfrm>
              <a:off x="2858524" y="1814040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1203"/>
            <p:cNvSpPr>
              <a:spLocks noChangeArrowheads="1"/>
            </p:cNvSpPr>
            <p:nvPr/>
          </p:nvSpPr>
          <p:spPr bwMode="auto">
            <a:xfrm>
              <a:off x="2858524" y="1814040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1204"/>
            <p:cNvSpPr>
              <a:spLocks noChangeArrowheads="1"/>
            </p:cNvSpPr>
            <p:nvPr/>
          </p:nvSpPr>
          <p:spPr bwMode="auto">
            <a:xfrm>
              <a:off x="2763274" y="1998190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1205"/>
            <p:cNvSpPr>
              <a:spLocks noChangeArrowheads="1"/>
            </p:cNvSpPr>
            <p:nvPr/>
          </p:nvSpPr>
          <p:spPr bwMode="auto">
            <a:xfrm>
              <a:off x="2766449" y="1814040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206"/>
            <p:cNvSpPr>
              <a:spLocks noChangeArrowheads="1"/>
            </p:cNvSpPr>
            <p:nvPr/>
          </p:nvSpPr>
          <p:spPr bwMode="auto">
            <a:xfrm>
              <a:off x="2806137" y="1855315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207"/>
            <p:cNvSpPr>
              <a:spLocks noChangeArrowheads="1"/>
            </p:cNvSpPr>
            <p:nvPr/>
          </p:nvSpPr>
          <p:spPr bwMode="auto">
            <a:xfrm>
              <a:off x="2806137" y="1855315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1208"/>
            <p:cNvSpPr>
              <a:spLocks noChangeArrowheads="1"/>
            </p:cNvSpPr>
            <p:nvPr/>
          </p:nvSpPr>
          <p:spPr bwMode="auto">
            <a:xfrm>
              <a:off x="2783912" y="1934690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1209"/>
            <p:cNvSpPr>
              <a:spLocks noChangeArrowheads="1"/>
            </p:cNvSpPr>
            <p:nvPr/>
          </p:nvSpPr>
          <p:spPr bwMode="auto">
            <a:xfrm>
              <a:off x="2875987" y="1855315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1210"/>
            <p:cNvSpPr>
              <a:spLocks noChangeArrowheads="1"/>
            </p:cNvSpPr>
            <p:nvPr/>
          </p:nvSpPr>
          <p:spPr bwMode="auto">
            <a:xfrm>
              <a:off x="2875987" y="1855315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1211"/>
            <p:cNvSpPr>
              <a:spLocks noChangeArrowheads="1"/>
            </p:cNvSpPr>
            <p:nvPr/>
          </p:nvSpPr>
          <p:spPr bwMode="auto">
            <a:xfrm>
              <a:off x="2701362" y="1758478"/>
              <a:ext cx="136525" cy="109537"/>
            </a:xfrm>
            <a:custGeom>
              <a:avLst/>
              <a:gdLst>
                <a:gd name="T0" fmla="*/ 257 w 381"/>
                <a:gd name="T1" fmla="*/ 55 h 305"/>
                <a:gd name="T2" fmla="*/ 257 w 381"/>
                <a:gd name="T3" fmla="*/ 55 h 305"/>
                <a:gd name="T4" fmla="*/ 236 w 381"/>
                <a:gd name="T5" fmla="*/ 0 h 305"/>
                <a:gd name="T6" fmla="*/ 144 w 381"/>
                <a:gd name="T7" fmla="*/ 0 h 305"/>
                <a:gd name="T8" fmla="*/ 123 w 381"/>
                <a:gd name="T9" fmla="*/ 55 h 305"/>
                <a:gd name="T10" fmla="*/ 0 w 381"/>
                <a:gd name="T11" fmla="*/ 55 h 305"/>
                <a:gd name="T12" fmla="*/ 0 w 381"/>
                <a:gd name="T13" fmla="*/ 304 h 305"/>
                <a:gd name="T14" fmla="*/ 380 w 381"/>
                <a:gd name="T15" fmla="*/ 304 h 305"/>
                <a:gd name="T16" fmla="*/ 380 w 381"/>
                <a:gd name="T17" fmla="*/ 55 h 305"/>
                <a:gd name="T18" fmla="*/ 257 w 381"/>
                <a:gd name="T19" fmla="*/ 55 h 305"/>
                <a:gd name="T20" fmla="*/ 190 w 381"/>
                <a:gd name="T21" fmla="*/ 241 h 305"/>
                <a:gd name="T22" fmla="*/ 190 w 381"/>
                <a:gd name="T23" fmla="*/ 241 h 305"/>
                <a:gd name="T24" fmla="*/ 131 w 381"/>
                <a:gd name="T25" fmla="*/ 178 h 305"/>
                <a:gd name="T26" fmla="*/ 190 w 381"/>
                <a:gd name="T27" fmla="*/ 119 h 305"/>
                <a:gd name="T28" fmla="*/ 249 w 381"/>
                <a:gd name="T29" fmla="*/ 178 h 305"/>
                <a:gd name="T30" fmla="*/ 190 w 381"/>
                <a:gd name="T31" fmla="*/ 24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1" h="305">
                  <a:moveTo>
                    <a:pt x="257" y="55"/>
                  </a:moveTo>
                  <a:lnTo>
                    <a:pt x="257" y="55"/>
                  </a:lnTo>
                  <a:cubicBezTo>
                    <a:pt x="236" y="0"/>
                    <a:pt x="236" y="0"/>
                    <a:pt x="23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380" y="304"/>
                    <a:pt x="380" y="304"/>
                    <a:pt x="380" y="304"/>
                  </a:cubicBezTo>
                  <a:cubicBezTo>
                    <a:pt x="380" y="55"/>
                    <a:pt x="380" y="55"/>
                    <a:pt x="380" y="55"/>
                  </a:cubicBezTo>
                  <a:lnTo>
                    <a:pt x="257" y="55"/>
                  </a:lnTo>
                  <a:close/>
                  <a:moveTo>
                    <a:pt x="190" y="241"/>
                  </a:moveTo>
                  <a:lnTo>
                    <a:pt x="190" y="241"/>
                  </a:lnTo>
                  <a:cubicBezTo>
                    <a:pt x="156" y="241"/>
                    <a:pt x="131" y="211"/>
                    <a:pt x="131" y="178"/>
                  </a:cubicBezTo>
                  <a:cubicBezTo>
                    <a:pt x="131" y="144"/>
                    <a:pt x="156" y="119"/>
                    <a:pt x="190" y="119"/>
                  </a:cubicBezTo>
                  <a:cubicBezTo>
                    <a:pt x="224" y="119"/>
                    <a:pt x="249" y="144"/>
                    <a:pt x="249" y="178"/>
                  </a:cubicBezTo>
                  <a:cubicBezTo>
                    <a:pt x="249" y="211"/>
                    <a:pt x="224" y="241"/>
                    <a:pt x="190" y="2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0" name="Group 359"/>
          <p:cNvGrpSpPr/>
          <p:nvPr/>
        </p:nvGrpSpPr>
        <p:grpSpPr>
          <a:xfrm>
            <a:off x="5128247" y="2265708"/>
            <a:ext cx="320675" cy="411163"/>
            <a:chOff x="2664849" y="2287018"/>
            <a:chExt cx="320675" cy="411163"/>
          </a:xfrm>
        </p:grpSpPr>
        <p:sp>
          <p:nvSpPr>
            <p:cNvPr id="361" name="Freeform 1212"/>
            <p:cNvSpPr>
              <a:spLocks noChangeArrowheads="1"/>
            </p:cNvSpPr>
            <p:nvPr/>
          </p:nvSpPr>
          <p:spPr bwMode="auto">
            <a:xfrm>
              <a:off x="2783912" y="2456881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1213"/>
            <p:cNvSpPr>
              <a:spLocks noChangeArrowheads="1"/>
            </p:cNvSpPr>
            <p:nvPr/>
          </p:nvSpPr>
          <p:spPr bwMode="auto">
            <a:xfrm>
              <a:off x="2682312" y="2304481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1214"/>
            <p:cNvSpPr>
              <a:spLocks noChangeArrowheads="1"/>
            </p:cNvSpPr>
            <p:nvPr/>
          </p:nvSpPr>
          <p:spPr bwMode="auto">
            <a:xfrm>
              <a:off x="2682312" y="2304481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1215"/>
            <p:cNvSpPr>
              <a:spLocks noChangeArrowheads="1"/>
            </p:cNvSpPr>
            <p:nvPr/>
          </p:nvSpPr>
          <p:spPr bwMode="auto">
            <a:xfrm>
              <a:off x="2793437" y="2601343"/>
              <a:ext cx="12700" cy="14288"/>
            </a:xfrm>
            <a:custGeom>
              <a:avLst/>
              <a:gdLst>
                <a:gd name="T0" fmla="*/ 0 w 35"/>
                <a:gd name="T1" fmla="*/ 0 h 39"/>
                <a:gd name="T2" fmla="*/ 17 w 35"/>
                <a:gd name="T3" fmla="*/ 21 h 39"/>
                <a:gd name="T4" fmla="*/ 34 w 35"/>
                <a:gd name="T5" fmla="*/ 38 h 39"/>
                <a:gd name="T6" fmla="*/ 0 w 35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9">
                  <a:moveTo>
                    <a:pt x="0" y="0"/>
                  </a:moveTo>
                  <a:lnTo>
                    <a:pt x="17" y="21"/>
                  </a:lnTo>
                  <a:lnTo>
                    <a:pt x="34" y="3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216"/>
            <p:cNvSpPr>
              <a:spLocks noChangeArrowheads="1"/>
            </p:cNvSpPr>
            <p:nvPr/>
          </p:nvSpPr>
          <p:spPr bwMode="auto">
            <a:xfrm>
              <a:off x="2793437" y="2601343"/>
              <a:ext cx="12700" cy="14288"/>
            </a:xfrm>
            <a:custGeom>
              <a:avLst/>
              <a:gdLst>
                <a:gd name="T0" fmla="*/ 0 w 35"/>
                <a:gd name="T1" fmla="*/ 0 h 39"/>
                <a:gd name="T2" fmla="*/ 17 w 35"/>
                <a:gd name="T3" fmla="*/ 21 h 39"/>
                <a:gd name="T4" fmla="*/ 34 w 35"/>
                <a:gd name="T5" fmla="*/ 38 h 39"/>
                <a:gd name="T6" fmla="*/ 0 w 35"/>
                <a:gd name="T7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9">
                  <a:moveTo>
                    <a:pt x="0" y="0"/>
                  </a:moveTo>
                  <a:lnTo>
                    <a:pt x="17" y="21"/>
                  </a:lnTo>
                  <a:lnTo>
                    <a:pt x="34" y="38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1217"/>
            <p:cNvSpPr>
              <a:spLocks noChangeArrowheads="1"/>
            </p:cNvSpPr>
            <p:nvPr/>
          </p:nvSpPr>
          <p:spPr bwMode="auto">
            <a:xfrm>
              <a:off x="2769624" y="2575943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1218"/>
            <p:cNvSpPr>
              <a:spLocks noChangeArrowheads="1"/>
            </p:cNvSpPr>
            <p:nvPr/>
          </p:nvSpPr>
          <p:spPr bwMode="auto">
            <a:xfrm>
              <a:off x="2769624" y="2591818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3 w 102"/>
                <a:gd name="T13" fmla="*/ 29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3" y="29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1219"/>
            <p:cNvSpPr>
              <a:spLocks noChangeArrowheads="1"/>
            </p:cNvSpPr>
            <p:nvPr/>
          </p:nvSpPr>
          <p:spPr bwMode="auto">
            <a:xfrm>
              <a:off x="2769624" y="2591818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3 w 102"/>
                <a:gd name="T13" fmla="*/ 29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3" y="29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1220"/>
            <p:cNvSpPr>
              <a:spLocks noChangeArrowheads="1"/>
            </p:cNvSpPr>
            <p:nvPr/>
          </p:nvSpPr>
          <p:spPr bwMode="auto">
            <a:xfrm>
              <a:off x="2769624" y="2591818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1221"/>
            <p:cNvSpPr>
              <a:spLocks noChangeArrowheads="1"/>
            </p:cNvSpPr>
            <p:nvPr/>
          </p:nvSpPr>
          <p:spPr bwMode="auto">
            <a:xfrm>
              <a:off x="2769624" y="2591818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1222"/>
            <p:cNvSpPr>
              <a:spLocks noChangeArrowheads="1"/>
            </p:cNvSpPr>
            <p:nvPr/>
          </p:nvSpPr>
          <p:spPr bwMode="auto">
            <a:xfrm>
              <a:off x="2788674" y="2598168"/>
              <a:ext cx="19050" cy="19050"/>
            </a:xfrm>
            <a:custGeom>
              <a:avLst/>
              <a:gdLst>
                <a:gd name="T0" fmla="*/ 0 w 51"/>
                <a:gd name="T1" fmla="*/ 0 h 51"/>
                <a:gd name="T2" fmla="*/ 12 w 51"/>
                <a:gd name="T3" fmla="*/ 12 h 51"/>
                <a:gd name="T4" fmla="*/ 46 w 51"/>
                <a:gd name="T5" fmla="*/ 50 h 51"/>
                <a:gd name="T6" fmla="*/ 50 w 51"/>
                <a:gd name="T7" fmla="*/ 50 h 51"/>
                <a:gd name="T8" fmla="*/ 50 w 51"/>
                <a:gd name="T9" fmla="*/ 50 h 51"/>
                <a:gd name="T10" fmla="*/ 0 w 51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lnTo>
                    <a:pt x="12" y="12"/>
                  </a:lnTo>
                  <a:lnTo>
                    <a:pt x="46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1223"/>
            <p:cNvSpPr>
              <a:spLocks noChangeArrowheads="1"/>
            </p:cNvSpPr>
            <p:nvPr/>
          </p:nvSpPr>
          <p:spPr bwMode="auto">
            <a:xfrm>
              <a:off x="2788674" y="2598168"/>
              <a:ext cx="19050" cy="19050"/>
            </a:xfrm>
            <a:custGeom>
              <a:avLst/>
              <a:gdLst>
                <a:gd name="T0" fmla="*/ 0 w 51"/>
                <a:gd name="T1" fmla="*/ 0 h 51"/>
                <a:gd name="T2" fmla="*/ 12 w 51"/>
                <a:gd name="T3" fmla="*/ 12 h 51"/>
                <a:gd name="T4" fmla="*/ 46 w 51"/>
                <a:gd name="T5" fmla="*/ 50 h 51"/>
                <a:gd name="T6" fmla="*/ 50 w 51"/>
                <a:gd name="T7" fmla="*/ 50 h 51"/>
                <a:gd name="T8" fmla="*/ 50 w 51"/>
                <a:gd name="T9" fmla="*/ 50 h 51"/>
                <a:gd name="T10" fmla="*/ 0 w 51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51">
                  <a:moveTo>
                    <a:pt x="0" y="0"/>
                  </a:moveTo>
                  <a:lnTo>
                    <a:pt x="12" y="12"/>
                  </a:lnTo>
                  <a:lnTo>
                    <a:pt x="46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224"/>
            <p:cNvSpPr>
              <a:spLocks noChangeArrowheads="1"/>
            </p:cNvSpPr>
            <p:nvPr/>
          </p:nvSpPr>
          <p:spPr bwMode="auto">
            <a:xfrm>
              <a:off x="2769624" y="2574356"/>
              <a:ext cx="12700" cy="17462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0 w 35"/>
                <a:gd name="T11" fmla="*/ 0 h 48"/>
                <a:gd name="T12" fmla="*/ 0 w 35"/>
                <a:gd name="T13" fmla="*/ 0 h 48"/>
                <a:gd name="T14" fmla="*/ 0 w 35"/>
                <a:gd name="T15" fmla="*/ 5 h 48"/>
                <a:gd name="T16" fmla="*/ 17 w 35"/>
                <a:gd name="T17" fmla="*/ 30 h 48"/>
                <a:gd name="T18" fmla="*/ 0 w 35"/>
                <a:gd name="T19" fmla="*/ 0 h 48"/>
                <a:gd name="T20" fmla="*/ 17 w 35"/>
                <a:gd name="T21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1225"/>
            <p:cNvSpPr>
              <a:spLocks noChangeArrowheads="1"/>
            </p:cNvSpPr>
            <p:nvPr/>
          </p:nvSpPr>
          <p:spPr bwMode="auto">
            <a:xfrm>
              <a:off x="2782324" y="2591818"/>
              <a:ext cx="23813" cy="23813"/>
            </a:xfrm>
            <a:custGeom>
              <a:avLst/>
              <a:gdLst>
                <a:gd name="T0" fmla="*/ 63 w 68"/>
                <a:gd name="T1" fmla="*/ 67 h 68"/>
                <a:gd name="T2" fmla="*/ 67 w 68"/>
                <a:gd name="T3" fmla="*/ 67 h 68"/>
                <a:gd name="T4" fmla="*/ 67 w 68"/>
                <a:gd name="T5" fmla="*/ 67 h 68"/>
                <a:gd name="T6" fmla="*/ 63 w 68"/>
                <a:gd name="T7" fmla="*/ 67 h 68"/>
                <a:gd name="T8" fmla="*/ 0 w 68"/>
                <a:gd name="T9" fmla="*/ 0 h 68"/>
                <a:gd name="T10" fmla="*/ 0 w 68"/>
                <a:gd name="T11" fmla="*/ 0 h 68"/>
                <a:gd name="T12" fmla="*/ 29 w 68"/>
                <a:gd name="T13" fmla="*/ 29 h 68"/>
                <a:gd name="T14" fmla="*/ 17 w 68"/>
                <a:gd name="T15" fmla="*/ 17 h 68"/>
                <a:gd name="T16" fmla="*/ 0 w 68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68">
                  <a:moveTo>
                    <a:pt x="63" y="67"/>
                  </a:moveTo>
                  <a:lnTo>
                    <a:pt x="67" y="67"/>
                  </a:lnTo>
                  <a:lnTo>
                    <a:pt x="67" y="67"/>
                  </a:lnTo>
                  <a:lnTo>
                    <a:pt x="63" y="6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17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1226"/>
            <p:cNvSpPr>
              <a:spLocks noChangeArrowheads="1"/>
            </p:cNvSpPr>
            <p:nvPr/>
          </p:nvSpPr>
          <p:spPr bwMode="auto">
            <a:xfrm>
              <a:off x="2804549" y="2615631"/>
              <a:ext cx="1588" cy="1587"/>
            </a:xfrm>
            <a:custGeom>
              <a:avLst/>
              <a:gdLst>
                <a:gd name="T0" fmla="*/ 0 w 5"/>
                <a:gd name="T1" fmla="*/ 0 h 1"/>
                <a:gd name="T2" fmla="*/ 4 w 5"/>
                <a:gd name="T3" fmla="*/ 0 h 1"/>
                <a:gd name="T4" fmla="*/ 4 w 5"/>
                <a:gd name="T5" fmla="*/ 0 h 1"/>
                <a:gd name="T6" fmla="*/ 0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1227"/>
            <p:cNvSpPr>
              <a:spLocks noChangeArrowheads="1"/>
            </p:cNvSpPr>
            <p:nvPr/>
          </p:nvSpPr>
          <p:spPr bwMode="auto">
            <a:xfrm>
              <a:off x="2782324" y="2591818"/>
              <a:ext cx="11113" cy="11113"/>
            </a:xfrm>
            <a:custGeom>
              <a:avLst/>
              <a:gdLst>
                <a:gd name="T0" fmla="*/ 0 w 30"/>
                <a:gd name="T1" fmla="*/ 0 h 30"/>
                <a:gd name="T2" fmla="*/ 0 w 30"/>
                <a:gd name="T3" fmla="*/ 0 h 30"/>
                <a:gd name="T4" fmla="*/ 29 w 30"/>
                <a:gd name="T5" fmla="*/ 29 h 30"/>
                <a:gd name="T6" fmla="*/ 17 w 30"/>
                <a:gd name="T7" fmla="*/ 17 h 30"/>
                <a:gd name="T8" fmla="*/ 0 w 3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17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1228"/>
            <p:cNvSpPr>
              <a:spLocks noChangeArrowheads="1"/>
            </p:cNvSpPr>
            <p:nvPr/>
          </p:nvSpPr>
          <p:spPr bwMode="auto">
            <a:xfrm>
              <a:off x="2782324" y="259181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1229"/>
            <p:cNvSpPr>
              <a:spLocks noChangeArrowheads="1"/>
            </p:cNvSpPr>
            <p:nvPr/>
          </p:nvSpPr>
          <p:spPr bwMode="auto">
            <a:xfrm>
              <a:off x="2782324" y="2591818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1230"/>
            <p:cNvSpPr>
              <a:spLocks noChangeArrowheads="1"/>
            </p:cNvSpPr>
            <p:nvPr/>
          </p:nvSpPr>
          <p:spPr bwMode="auto">
            <a:xfrm>
              <a:off x="2664849" y="228701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1231"/>
            <p:cNvSpPr>
              <a:spLocks noChangeArrowheads="1"/>
            </p:cNvSpPr>
            <p:nvPr/>
          </p:nvSpPr>
          <p:spPr bwMode="auto">
            <a:xfrm>
              <a:off x="2664849" y="228701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1232"/>
            <p:cNvSpPr>
              <a:spLocks noChangeArrowheads="1"/>
            </p:cNvSpPr>
            <p:nvPr/>
          </p:nvSpPr>
          <p:spPr bwMode="auto">
            <a:xfrm>
              <a:off x="2769624" y="2304481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1233"/>
            <p:cNvSpPr>
              <a:spLocks noChangeArrowheads="1"/>
            </p:cNvSpPr>
            <p:nvPr/>
          </p:nvSpPr>
          <p:spPr bwMode="auto">
            <a:xfrm>
              <a:off x="2769624" y="2415606"/>
              <a:ext cx="88900" cy="138112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101 w 245"/>
                <a:gd name="T11" fmla="*/ 282 h 384"/>
                <a:gd name="T12" fmla="*/ 101 w 245"/>
                <a:gd name="T13" fmla="*/ 282 h 384"/>
                <a:gd name="T14" fmla="*/ 21 w 245"/>
                <a:gd name="T15" fmla="*/ 316 h 384"/>
                <a:gd name="T16" fmla="*/ 21 w 245"/>
                <a:gd name="T17" fmla="*/ 316 h 384"/>
                <a:gd name="T18" fmla="*/ 21 w 245"/>
                <a:gd name="T19" fmla="*/ 316 h 384"/>
                <a:gd name="T20" fmla="*/ 101 w 245"/>
                <a:gd name="T21" fmla="*/ 282 h 384"/>
                <a:gd name="T22" fmla="*/ 181 w 245"/>
                <a:gd name="T23" fmla="*/ 316 h 384"/>
                <a:gd name="T24" fmla="*/ 244 w 245"/>
                <a:gd name="T25" fmla="*/ 383 h 384"/>
                <a:gd name="T26" fmla="*/ 181 w 245"/>
                <a:gd name="T27" fmla="*/ 316 h 384"/>
                <a:gd name="T28" fmla="*/ 101 w 245"/>
                <a:gd name="T29" fmla="*/ 282 h 384"/>
                <a:gd name="T30" fmla="*/ 244 w 245"/>
                <a:gd name="T31" fmla="*/ 0 h 384"/>
                <a:gd name="T32" fmla="*/ 244 w 245"/>
                <a:gd name="T33" fmla="*/ 0 h 384"/>
                <a:gd name="T34" fmla="*/ 244 w 245"/>
                <a:gd name="T35" fmla="*/ 0 h 384"/>
                <a:gd name="T36" fmla="*/ 244 w 245"/>
                <a:gd name="T37" fmla="*/ 0 h 384"/>
                <a:gd name="T38" fmla="*/ 244 w 245"/>
                <a:gd name="T39" fmla="*/ 0 h 384"/>
                <a:gd name="T40" fmla="*/ 21 w 245"/>
                <a:gd name="T41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101" y="282"/>
                  </a:lnTo>
                  <a:lnTo>
                    <a:pt x="101" y="282"/>
                  </a:lnTo>
                  <a:cubicBezTo>
                    <a:pt x="72" y="282"/>
                    <a:pt x="42" y="295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cubicBezTo>
                    <a:pt x="42" y="295"/>
                    <a:pt x="72" y="282"/>
                    <a:pt x="101" y="282"/>
                  </a:cubicBezTo>
                  <a:cubicBezTo>
                    <a:pt x="130" y="282"/>
                    <a:pt x="160" y="295"/>
                    <a:pt x="181" y="316"/>
                  </a:cubicBezTo>
                  <a:cubicBezTo>
                    <a:pt x="244" y="383"/>
                    <a:pt x="244" y="383"/>
                    <a:pt x="244" y="383"/>
                  </a:cubicBezTo>
                  <a:cubicBezTo>
                    <a:pt x="181" y="316"/>
                    <a:pt x="181" y="316"/>
                    <a:pt x="181" y="316"/>
                  </a:cubicBezTo>
                  <a:cubicBezTo>
                    <a:pt x="160" y="295"/>
                    <a:pt x="130" y="282"/>
                    <a:pt x="101" y="282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1234"/>
            <p:cNvSpPr>
              <a:spLocks noChangeArrowheads="1"/>
            </p:cNvSpPr>
            <p:nvPr/>
          </p:nvSpPr>
          <p:spPr bwMode="auto">
            <a:xfrm>
              <a:off x="2858524" y="2415606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1235"/>
            <p:cNvSpPr>
              <a:spLocks noChangeArrowheads="1"/>
            </p:cNvSpPr>
            <p:nvPr/>
          </p:nvSpPr>
          <p:spPr bwMode="auto">
            <a:xfrm>
              <a:off x="2858524" y="2415606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1236"/>
            <p:cNvSpPr>
              <a:spLocks noChangeArrowheads="1"/>
            </p:cNvSpPr>
            <p:nvPr/>
          </p:nvSpPr>
          <p:spPr bwMode="auto">
            <a:xfrm>
              <a:off x="2858524" y="2415606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1237"/>
            <p:cNvSpPr>
              <a:spLocks noChangeArrowheads="1"/>
            </p:cNvSpPr>
            <p:nvPr/>
          </p:nvSpPr>
          <p:spPr bwMode="auto">
            <a:xfrm>
              <a:off x="2763274" y="259975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1238"/>
            <p:cNvSpPr>
              <a:spLocks noChangeArrowheads="1"/>
            </p:cNvSpPr>
            <p:nvPr/>
          </p:nvSpPr>
          <p:spPr bwMode="auto">
            <a:xfrm>
              <a:off x="2766449" y="2415606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1239"/>
            <p:cNvSpPr>
              <a:spLocks noChangeArrowheads="1"/>
            </p:cNvSpPr>
            <p:nvPr/>
          </p:nvSpPr>
          <p:spPr bwMode="auto">
            <a:xfrm>
              <a:off x="2806137" y="245688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1240"/>
            <p:cNvSpPr>
              <a:spLocks noChangeArrowheads="1"/>
            </p:cNvSpPr>
            <p:nvPr/>
          </p:nvSpPr>
          <p:spPr bwMode="auto">
            <a:xfrm>
              <a:off x="2806137" y="245688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1241"/>
            <p:cNvSpPr>
              <a:spLocks noChangeArrowheads="1"/>
            </p:cNvSpPr>
            <p:nvPr/>
          </p:nvSpPr>
          <p:spPr bwMode="auto">
            <a:xfrm>
              <a:off x="2783912" y="2536256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1242"/>
            <p:cNvSpPr>
              <a:spLocks noChangeArrowheads="1"/>
            </p:cNvSpPr>
            <p:nvPr/>
          </p:nvSpPr>
          <p:spPr bwMode="auto">
            <a:xfrm>
              <a:off x="2875987" y="245688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1243"/>
            <p:cNvSpPr>
              <a:spLocks noChangeArrowheads="1"/>
            </p:cNvSpPr>
            <p:nvPr/>
          </p:nvSpPr>
          <p:spPr bwMode="auto">
            <a:xfrm>
              <a:off x="2875987" y="245688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1244"/>
            <p:cNvSpPr>
              <a:spLocks noChangeArrowheads="1"/>
            </p:cNvSpPr>
            <p:nvPr/>
          </p:nvSpPr>
          <p:spPr bwMode="auto">
            <a:xfrm>
              <a:off x="2701362" y="2358456"/>
              <a:ext cx="136525" cy="109537"/>
            </a:xfrm>
            <a:custGeom>
              <a:avLst/>
              <a:gdLst>
                <a:gd name="T0" fmla="*/ 257 w 381"/>
                <a:gd name="T1" fmla="*/ 55 h 305"/>
                <a:gd name="T2" fmla="*/ 257 w 381"/>
                <a:gd name="T3" fmla="*/ 55 h 305"/>
                <a:gd name="T4" fmla="*/ 236 w 381"/>
                <a:gd name="T5" fmla="*/ 0 h 305"/>
                <a:gd name="T6" fmla="*/ 144 w 381"/>
                <a:gd name="T7" fmla="*/ 0 h 305"/>
                <a:gd name="T8" fmla="*/ 123 w 381"/>
                <a:gd name="T9" fmla="*/ 55 h 305"/>
                <a:gd name="T10" fmla="*/ 0 w 381"/>
                <a:gd name="T11" fmla="*/ 55 h 305"/>
                <a:gd name="T12" fmla="*/ 0 w 381"/>
                <a:gd name="T13" fmla="*/ 304 h 305"/>
                <a:gd name="T14" fmla="*/ 380 w 381"/>
                <a:gd name="T15" fmla="*/ 304 h 305"/>
                <a:gd name="T16" fmla="*/ 380 w 381"/>
                <a:gd name="T17" fmla="*/ 55 h 305"/>
                <a:gd name="T18" fmla="*/ 257 w 381"/>
                <a:gd name="T19" fmla="*/ 55 h 305"/>
                <a:gd name="T20" fmla="*/ 190 w 381"/>
                <a:gd name="T21" fmla="*/ 241 h 305"/>
                <a:gd name="T22" fmla="*/ 190 w 381"/>
                <a:gd name="T23" fmla="*/ 241 h 305"/>
                <a:gd name="T24" fmla="*/ 131 w 381"/>
                <a:gd name="T25" fmla="*/ 178 h 305"/>
                <a:gd name="T26" fmla="*/ 190 w 381"/>
                <a:gd name="T27" fmla="*/ 119 h 305"/>
                <a:gd name="T28" fmla="*/ 249 w 381"/>
                <a:gd name="T29" fmla="*/ 178 h 305"/>
                <a:gd name="T30" fmla="*/ 190 w 381"/>
                <a:gd name="T31" fmla="*/ 24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1" h="305">
                  <a:moveTo>
                    <a:pt x="257" y="55"/>
                  </a:moveTo>
                  <a:lnTo>
                    <a:pt x="257" y="55"/>
                  </a:lnTo>
                  <a:cubicBezTo>
                    <a:pt x="236" y="0"/>
                    <a:pt x="236" y="0"/>
                    <a:pt x="23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380" y="304"/>
                    <a:pt x="380" y="304"/>
                    <a:pt x="380" y="304"/>
                  </a:cubicBezTo>
                  <a:cubicBezTo>
                    <a:pt x="380" y="55"/>
                    <a:pt x="380" y="55"/>
                    <a:pt x="380" y="55"/>
                  </a:cubicBezTo>
                  <a:lnTo>
                    <a:pt x="257" y="55"/>
                  </a:lnTo>
                  <a:close/>
                  <a:moveTo>
                    <a:pt x="190" y="241"/>
                  </a:moveTo>
                  <a:lnTo>
                    <a:pt x="190" y="241"/>
                  </a:lnTo>
                  <a:cubicBezTo>
                    <a:pt x="156" y="241"/>
                    <a:pt x="131" y="211"/>
                    <a:pt x="131" y="178"/>
                  </a:cubicBezTo>
                  <a:cubicBezTo>
                    <a:pt x="131" y="144"/>
                    <a:pt x="156" y="119"/>
                    <a:pt x="190" y="119"/>
                  </a:cubicBezTo>
                  <a:cubicBezTo>
                    <a:pt x="224" y="119"/>
                    <a:pt x="249" y="144"/>
                    <a:pt x="249" y="178"/>
                  </a:cubicBezTo>
                  <a:cubicBezTo>
                    <a:pt x="249" y="211"/>
                    <a:pt x="224" y="241"/>
                    <a:pt x="190" y="2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4" name="Group 393"/>
          <p:cNvGrpSpPr/>
          <p:nvPr/>
        </p:nvGrpSpPr>
        <p:grpSpPr>
          <a:xfrm>
            <a:off x="5128247" y="2878955"/>
            <a:ext cx="320675" cy="412750"/>
            <a:chOff x="2664849" y="2903384"/>
            <a:chExt cx="320675" cy="412750"/>
          </a:xfrm>
        </p:grpSpPr>
        <p:sp>
          <p:nvSpPr>
            <p:cNvPr id="395" name="Freeform 1245"/>
            <p:cNvSpPr>
              <a:spLocks noChangeArrowheads="1"/>
            </p:cNvSpPr>
            <p:nvPr/>
          </p:nvSpPr>
          <p:spPr bwMode="auto">
            <a:xfrm>
              <a:off x="2783912" y="3073247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1246"/>
            <p:cNvSpPr>
              <a:spLocks noChangeArrowheads="1"/>
            </p:cNvSpPr>
            <p:nvPr/>
          </p:nvSpPr>
          <p:spPr bwMode="auto">
            <a:xfrm>
              <a:off x="2682312" y="2922434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1247"/>
            <p:cNvSpPr>
              <a:spLocks noChangeArrowheads="1"/>
            </p:cNvSpPr>
            <p:nvPr/>
          </p:nvSpPr>
          <p:spPr bwMode="auto">
            <a:xfrm>
              <a:off x="2682312" y="2922434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1248"/>
            <p:cNvSpPr>
              <a:spLocks noChangeArrowheads="1"/>
            </p:cNvSpPr>
            <p:nvPr/>
          </p:nvSpPr>
          <p:spPr bwMode="auto">
            <a:xfrm>
              <a:off x="2782324" y="3209772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1249"/>
            <p:cNvSpPr>
              <a:spLocks noChangeArrowheads="1"/>
            </p:cNvSpPr>
            <p:nvPr/>
          </p:nvSpPr>
          <p:spPr bwMode="auto">
            <a:xfrm>
              <a:off x="2782324" y="3209772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1250"/>
            <p:cNvSpPr>
              <a:spLocks noChangeArrowheads="1"/>
            </p:cNvSpPr>
            <p:nvPr/>
          </p:nvSpPr>
          <p:spPr bwMode="auto">
            <a:xfrm>
              <a:off x="2769624" y="3193897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34 w 35"/>
                <a:gd name="T9" fmla="*/ 42 h 43"/>
                <a:gd name="T10" fmla="*/ 17 w 35"/>
                <a:gd name="T11" fmla="*/ 25 h 43"/>
                <a:gd name="T12" fmla="*/ 17 w 35"/>
                <a:gd name="T13" fmla="*/ 25 h 43"/>
                <a:gd name="T14" fmla="*/ 0 w 35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lnTo>
                    <a:pt x="34" y="42"/>
                  </a:ln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1251"/>
            <p:cNvSpPr>
              <a:spLocks noChangeArrowheads="1"/>
            </p:cNvSpPr>
            <p:nvPr/>
          </p:nvSpPr>
          <p:spPr bwMode="auto">
            <a:xfrm>
              <a:off x="2769624" y="320977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1252"/>
            <p:cNvSpPr>
              <a:spLocks noChangeArrowheads="1"/>
            </p:cNvSpPr>
            <p:nvPr/>
          </p:nvSpPr>
          <p:spPr bwMode="auto">
            <a:xfrm>
              <a:off x="2769624" y="320977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1253"/>
            <p:cNvSpPr>
              <a:spLocks noChangeArrowheads="1"/>
            </p:cNvSpPr>
            <p:nvPr/>
          </p:nvSpPr>
          <p:spPr bwMode="auto">
            <a:xfrm>
              <a:off x="2769624" y="3192309"/>
              <a:ext cx="12700" cy="17463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17 w 35"/>
                <a:gd name="T7" fmla="*/ 30 h 48"/>
                <a:gd name="T8" fmla="*/ 0 w 35"/>
                <a:gd name="T9" fmla="*/ 0 h 48"/>
                <a:gd name="T10" fmla="*/ 0 w 35"/>
                <a:gd name="T11" fmla="*/ 0 h 48"/>
                <a:gd name="T12" fmla="*/ 0 w 35"/>
                <a:gd name="T13" fmla="*/ 5 h 48"/>
                <a:gd name="T14" fmla="*/ 17 w 35"/>
                <a:gd name="T15" fmla="*/ 30 h 48"/>
                <a:gd name="T16" fmla="*/ 0 w 35"/>
                <a:gd name="T17" fmla="*/ 0 h 48"/>
                <a:gd name="T18" fmla="*/ 17 w 35"/>
                <a:gd name="T1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1254"/>
            <p:cNvSpPr>
              <a:spLocks noChangeArrowheads="1"/>
            </p:cNvSpPr>
            <p:nvPr/>
          </p:nvSpPr>
          <p:spPr bwMode="auto">
            <a:xfrm>
              <a:off x="2664849" y="2903384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1255"/>
            <p:cNvSpPr>
              <a:spLocks noChangeArrowheads="1"/>
            </p:cNvSpPr>
            <p:nvPr/>
          </p:nvSpPr>
          <p:spPr bwMode="auto">
            <a:xfrm>
              <a:off x="2664849" y="2903384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1256"/>
            <p:cNvSpPr>
              <a:spLocks noChangeArrowheads="1"/>
            </p:cNvSpPr>
            <p:nvPr/>
          </p:nvSpPr>
          <p:spPr bwMode="auto">
            <a:xfrm>
              <a:off x="2769624" y="2922434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1257"/>
            <p:cNvSpPr>
              <a:spLocks noChangeArrowheads="1"/>
            </p:cNvSpPr>
            <p:nvPr/>
          </p:nvSpPr>
          <p:spPr bwMode="auto">
            <a:xfrm>
              <a:off x="2769624" y="3033559"/>
              <a:ext cx="88900" cy="138113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101 w 245"/>
                <a:gd name="T11" fmla="*/ 282 h 384"/>
                <a:gd name="T12" fmla="*/ 101 w 245"/>
                <a:gd name="T13" fmla="*/ 282 h 384"/>
                <a:gd name="T14" fmla="*/ 21 w 245"/>
                <a:gd name="T15" fmla="*/ 316 h 384"/>
                <a:gd name="T16" fmla="*/ 21 w 245"/>
                <a:gd name="T17" fmla="*/ 316 h 384"/>
                <a:gd name="T18" fmla="*/ 21 w 245"/>
                <a:gd name="T19" fmla="*/ 316 h 384"/>
                <a:gd name="T20" fmla="*/ 101 w 245"/>
                <a:gd name="T21" fmla="*/ 282 h 384"/>
                <a:gd name="T22" fmla="*/ 181 w 245"/>
                <a:gd name="T23" fmla="*/ 316 h 384"/>
                <a:gd name="T24" fmla="*/ 244 w 245"/>
                <a:gd name="T25" fmla="*/ 383 h 384"/>
                <a:gd name="T26" fmla="*/ 181 w 245"/>
                <a:gd name="T27" fmla="*/ 316 h 384"/>
                <a:gd name="T28" fmla="*/ 101 w 245"/>
                <a:gd name="T29" fmla="*/ 282 h 384"/>
                <a:gd name="T30" fmla="*/ 244 w 245"/>
                <a:gd name="T31" fmla="*/ 0 h 384"/>
                <a:gd name="T32" fmla="*/ 244 w 245"/>
                <a:gd name="T33" fmla="*/ 0 h 384"/>
                <a:gd name="T34" fmla="*/ 244 w 245"/>
                <a:gd name="T35" fmla="*/ 0 h 384"/>
                <a:gd name="T36" fmla="*/ 244 w 245"/>
                <a:gd name="T37" fmla="*/ 0 h 384"/>
                <a:gd name="T38" fmla="*/ 244 w 245"/>
                <a:gd name="T39" fmla="*/ 0 h 384"/>
                <a:gd name="T40" fmla="*/ 21 w 245"/>
                <a:gd name="T41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101" y="282"/>
                  </a:lnTo>
                  <a:lnTo>
                    <a:pt x="101" y="282"/>
                  </a:lnTo>
                  <a:cubicBezTo>
                    <a:pt x="72" y="282"/>
                    <a:pt x="42" y="295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cubicBezTo>
                    <a:pt x="42" y="295"/>
                    <a:pt x="72" y="282"/>
                    <a:pt x="101" y="282"/>
                  </a:cubicBezTo>
                  <a:cubicBezTo>
                    <a:pt x="130" y="282"/>
                    <a:pt x="160" y="295"/>
                    <a:pt x="181" y="316"/>
                  </a:cubicBezTo>
                  <a:cubicBezTo>
                    <a:pt x="244" y="383"/>
                    <a:pt x="244" y="383"/>
                    <a:pt x="244" y="383"/>
                  </a:cubicBezTo>
                  <a:cubicBezTo>
                    <a:pt x="181" y="316"/>
                    <a:pt x="181" y="316"/>
                    <a:pt x="181" y="316"/>
                  </a:cubicBezTo>
                  <a:cubicBezTo>
                    <a:pt x="160" y="295"/>
                    <a:pt x="130" y="282"/>
                    <a:pt x="101" y="282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6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1258"/>
            <p:cNvSpPr>
              <a:spLocks noChangeArrowheads="1"/>
            </p:cNvSpPr>
            <p:nvPr/>
          </p:nvSpPr>
          <p:spPr bwMode="auto">
            <a:xfrm>
              <a:off x="2858524" y="3033559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1259"/>
            <p:cNvSpPr>
              <a:spLocks noChangeArrowheads="1"/>
            </p:cNvSpPr>
            <p:nvPr/>
          </p:nvSpPr>
          <p:spPr bwMode="auto">
            <a:xfrm>
              <a:off x="2858524" y="3033559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1260"/>
            <p:cNvSpPr>
              <a:spLocks noChangeArrowheads="1"/>
            </p:cNvSpPr>
            <p:nvPr/>
          </p:nvSpPr>
          <p:spPr bwMode="auto">
            <a:xfrm>
              <a:off x="2858524" y="3033559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1261"/>
            <p:cNvSpPr>
              <a:spLocks noChangeArrowheads="1"/>
            </p:cNvSpPr>
            <p:nvPr/>
          </p:nvSpPr>
          <p:spPr bwMode="auto">
            <a:xfrm>
              <a:off x="2763274" y="3216122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1262"/>
            <p:cNvSpPr>
              <a:spLocks noChangeArrowheads="1"/>
            </p:cNvSpPr>
            <p:nvPr/>
          </p:nvSpPr>
          <p:spPr bwMode="auto">
            <a:xfrm>
              <a:off x="2766449" y="3033559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1263"/>
            <p:cNvSpPr>
              <a:spLocks noChangeArrowheads="1"/>
            </p:cNvSpPr>
            <p:nvPr/>
          </p:nvSpPr>
          <p:spPr bwMode="auto">
            <a:xfrm>
              <a:off x="2806137" y="3073247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1264"/>
            <p:cNvSpPr>
              <a:spLocks noChangeArrowheads="1"/>
            </p:cNvSpPr>
            <p:nvPr/>
          </p:nvSpPr>
          <p:spPr bwMode="auto">
            <a:xfrm>
              <a:off x="2806137" y="3073247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1265"/>
            <p:cNvSpPr>
              <a:spLocks noChangeArrowheads="1"/>
            </p:cNvSpPr>
            <p:nvPr/>
          </p:nvSpPr>
          <p:spPr bwMode="auto">
            <a:xfrm>
              <a:off x="2783912" y="3152622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1266"/>
            <p:cNvSpPr>
              <a:spLocks noChangeArrowheads="1"/>
            </p:cNvSpPr>
            <p:nvPr/>
          </p:nvSpPr>
          <p:spPr bwMode="auto">
            <a:xfrm>
              <a:off x="2875987" y="3073247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1267"/>
            <p:cNvSpPr>
              <a:spLocks noChangeArrowheads="1"/>
            </p:cNvSpPr>
            <p:nvPr/>
          </p:nvSpPr>
          <p:spPr bwMode="auto">
            <a:xfrm>
              <a:off x="2875987" y="3073247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1268"/>
            <p:cNvSpPr>
              <a:spLocks noChangeArrowheads="1"/>
            </p:cNvSpPr>
            <p:nvPr/>
          </p:nvSpPr>
          <p:spPr bwMode="auto">
            <a:xfrm>
              <a:off x="2701362" y="2976409"/>
              <a:ext cx="136525" cy="109538"/>
            </a:xfrm>
            <a:custGeom>
              <a:avLst/>
              <a:gdLst>
                <a:gd name="T0" fmla="*/ 257 w 381"/>
                <a:gd name="T1" fmla="*/ 55 h 305"/>
                <a:gd name="T2" fmla="*/ 257 w 381"/>
                <a:gd name="T3" fmla="*/ 55 h 305"/>
                <a:gd name="T4" fmla="*/ 236 w 381"/>
                <a:gd name="T5" fmla="*/ 0 h 305"/>
                <a:gd name="T6" fmla="*/ 144 w 381"/>
                <a:gd name="T7" fmla="*/ 0 h 305"/>
                <a:gd name="T8" fmla="*/ 123 w 381"/>
                <a:gd name="T9" fmla="*/ 55 h 305"/>
                <a:gd name="T10" fmla="*/ 0 w 381"/>
                <a:gd name="T11" fmla="*/ 55 h 305"/>
                <a:gd name="T12" fmla="*/ 0 w 381"/>
                <a:gd name="T13" fmla="*/ 304 h 305"/>
                <a:gd name="T14" fmla="*/ 380 w 381"/>
                <a:gd name="T15" fmla="*/ 304 h 305"/>
                <a:gd name="T16" fmla="*/ 380 w 381"/>
                <a:gd name="T17" fmla="*/ 55 h 305"/>
                <a:gd name="T18" fmla="*/ 257 w 381"/>
                <a:gd name="T19" fmla="*/ 55 h 305"/>
                <a:gd name="T20" fmla="*/ 190 w 381"/>
                <a:gd name="T21" fmla="*/ 241 h 305"/>
                <a:gd name="T22" fmla="*/ 190 w 381"/>
                <a:gd name="T23" fmla="*/ 241 h 305"/>
                <a:gd name="T24" fmla="*/ 131 w 381"/>
                <a:gd name="T25" fmla="*/ 178 h 305"/>
                <a:gd name="T26" fmla="*/ 190 w 381"/>
                <a:gd name="T27" fmla="*/ 119 h 305"/>
                <a:gd name="T28" fmla="*/ 249 w 381"/>
                <a:gd name="T29" fmla="*/ 178 h 305"/>
                <a:gd name="T30" fmla="*/ 190 w 381"/>
                <a:gd name="T31" fmla="*/ 241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1" h="305">
                  <a:moveTo>
                    <a:pt x="257" y="55"/>
                  </a:moveTo>
                  <a:lnTo>
                    <a:pt x="257" y="55"/>
                  </a:lnTo>
                  <a:cubicBezTo>
                    <a:pt x="236" y="0"/>
                    <a:pt x="236" y="0"/>
                    <a:pt x="23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380" y="304"/>
                    <a:pt x="380" y="304"/>
                    <a:pt x="380" y="304"/>
                  </a:cubicBezTo>
                  <a:cubicBezTo>
                    <a:pt x="380" y="55"/>
                    <a:pt x="380" y="55"/>
                    <a:pt x="380" y="55"/>
                  </a:cubicBezTo>
                  <a:lnTo>
                    <a:pt x="257" y="55"/>
                  </a:lnTo>
                  <a:close/>
                  <a:moveTo>
                    <a:pt x="190" y="241"/>
                  </a:moveTo>
                  <a:lnTo>
                    <a:pt x="190" y="241"/>
                  </a:lnTo>
                  <a:cubicBezTo>
                    <a:pt x="156" y="241"/>
                    <a:pt x="131" y="211"/>
                    <a:pt x="131" y="178"/>
                  </a:cubicBezTo>
                  <a:cubicBezTo>
                    <a:pt x="131" y="144"/>
                    <a:pt x="156" y="119"/>
                    <a:pt x="190" y="119"/>
                  </a:cubicBezTo>
                  <a:cubicBezTo>
                    <a:pt x="224" y="119"/>
                    <a:pt x="249" y="144"/>
                    <a:pt x="249" y="178"/>
                  </a:cubicBezTo>
                  <a:cubicBezTo>
                    <a:pt x="249" y="211"/>
                    <a:pt x="224" y="241"/>
                    <a:pt x="190" y="2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9" name="Group 418"/>
          <p:cNvGrpSpPr/>
          <p:nvPr/>
        </p:nvGrpSpPr>
        <p:grpSpPr>
          <a:xfrm>
            <a:off x="5128247" y="3496915"/>
            <a:ext cx="320675" cy="411162"/>
            <a:chOff x="2664849" y="3488562"/>
            <a:chExt cx="320675" cy="411162"/>
          </a:xfrm>
        </p:grpSpPr>
        <p:sp>
          <p:nvSpPr>
            <p:cNvPr id="420" name="Freeform 1269"/>
            <p:cNvSpPr>
              <a:spLocks noChangeArrowheads="1"/>
            </p:cNvSpPr>
            <p:nvPr/>
          </p:nvSpPr>
          <p:spPr bwMode="auto">
            <a:xfrm>
              <a:off x="2783912" y="3658424"/>
              <a:ext cx="182562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7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1270"/>
            <p:cNvSpPr>
              <a:spLocks noChangeArrowheads="1"/>
            </p:cNvSpPr>
            <p:nvPr/>
          </p:nvSpPr>
          <p:spPr bwMode="auto">
            <a:xfrm>
              <a:off x="2682312" y="350761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1271"/>
            <p:cNvSpPr>
              <a:spLocks noChangeArrowheads="1"/>
            </p:cNvSpPr>
            <p:nvPr/>
          </p:nvSpPr>
          <p:spPr bwMode="auto">
            <a:xfrm>
              <a:off x="2682312" y="350761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1272"/>
            <p:cNvSpPr>
              <a:spLocks noChangeArrowheads="1"/>
            </p:cNvSpPr>
            <p:nvPr/>
          </p:nvSpPr>
          <p:spPr bwMode="auto">
            <a:xfrm>
              <a:off x="2782324" y="3794949"/>
              <a:ext cx="23813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1273"/>
            <p:cNvSpPr>
              <a:spLocks noChangeArrowheads="1"/>
            </p:cNvSpPr>
            <p:nvPr/>
          </p:nvSpPr>
          <p:spPr bwMode="auto">
            <a:xfrm>
              <a:off x="2782324" y="3794949"/>
              <a:ext cx="23813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1274"/>
            <p:cNvSpPr>
              <a:spLocks noChangeArrowheads="1"/>
            </p:cNvSpPr>
            <p:nvPr/>
          </p:nvSpPr>
          <p:spPr bwMode="auto">
            <a:xfrm>
              <a:off x="2769624" y="3777487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34 w 35"/>
                <a:gd name="T9" fmla="*/ 47 h 48"/>
                <a:gd name="T10" fmla="*/ 17 w 35"/>
                <a:gd name="T11" fmla="*/ 30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lnTo>
                    <a:pt x="17" y="30"/>
                  </a:ln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1275"/>
            <p:cNvSpPr>
              <a:spLocks noChangeArrowheads="1"/>
            </p:cNvSpPr>
            <p:nvPr/>
          </p:nvSpPr>
          <p:spPr bwMode="auto">
            <a:xfrm>
              <a:off x="2769624" y="379494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1276"/>
            <p:cNvSpPr>
              <a:spLocks noChangeArrowheads="1"/>
            </p:cNvSpPr>
            <p:nvPr/>
          </p:nvSpPr>
          <p:spPr bwMode="auto">
            <a:xfrm>
              <a:off x="2769624" y="379494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1277"/>
            <p:cNvSpPr>
              <a:spLocks noChangeArrowheads="1"/>
            </p:cNvSpPr>
            <p:nvPr/>
          </p:nvSpPr>
          <p:spPr bwMode="auto">
            <a:xfrm>
              <a:off x="2769624" y="3777487"/>
              <a:ext cx="12700" cy="17462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17 w 35"/>
                <a:gd name="T7" fmla="*/ 30 h 48"/>
                <a:gd name="T8" fmla="*/ 0 w 35"/>
                <a:gd name="T9" fmla="*/ 0 h 48"/>
                <a:gd name="T10" fmla="*/ 0 w 35"/>
                <a:gd name="T11" fmla="*/ 0 h 48"/>
                <a:gd name="T12" fmla="*/ 0 w 35"/>
                <a:gd name="T13" fmla="*/ 0 h 48"/>
                <a:gd name="T14" fmla="*/ 17 w 35"/>
                <a:gd name="T15" fmla="*/ 30 h 48"/>
                <a:gd name="T16" fmla="*/ 0 w 35"/>
                <a:gd name="T17" fmla="*/ 0 h 48"/>
                <a:gd name="T18" fmla="*/ 17 w 35"/>
                <a:gd name="T1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1278"/>
            <p:cNvSpPr>
              <a:spLocks noChangeArrowheads="1"/>
            </p:cNvSpPr>
            <p:nvPr/>
          </p:nvSpPr>
          <p:spPr bwMode="auto">
            <a:xfrm>
              <a:off x="2664849" y="3488562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1279"/>
            <p:cNvSpPr>
              <a:spLocks noChangeArrowheads="1"/>
            </p:cNvSpPr>
            <p:nvPr/>
          </p:nvSpPr>
          <p:spPr bwMode="auto">
            <a:xfrm>
              <a:off x="2664849" y="3488562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1280"/>
            <p:cNvSpPr>
              <a:spLocks noChangeArrowheads="1"/>
            </p:cNvSpPr>
            <p:nvPr/>
          </p:nvSpPr>
          <p:spPr bwMode="auto">
            <a:xfrm>
              <a:off x="2769624" y="3507612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0 h 692"/>
                <a:gd name="T10" fmla="*/ 21 w 245"/>
                <a:gd name="T11" fmla="*/ 620 h 692"/>
                <a:gd name="T12" fmla="*/ 21 w 245"/>
                <a:gd name="T13" fmla="*/ 620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3 h 692"/>
                <a:gd name="T22" fmla="*/ 244 w 245"/>
                <a:gd name="T23" fmla="*/ 303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0"/>
                  </a:cubicBezTo>
                  <a:lnTo>
                    <a:pt x="21" y="620"/>
                  </a:lnTo>
                  <a:lnTo>
                    <a:pt x="21" y="620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3"/>
                    <a:pt x="244" y="303"/>
                    <a:pt x="244" y="303"/>
                  </a:cubicBezTo>
                  <a:lnTo>
                    <a:pt x="244" y="303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1281"/>
            <p:cNvSpPr>
              <a:spLocks noChangeArrowheads="1"/>
            </p:cNvSpPr>
            <p:nvPr/>
          </p:nvSpPr>
          <p:spPr bwMode="auto">
            <a:xfrm>
              <a:off x="2769624" y="3615562"/>
              <a:ext cx="88900" cy="139700"/>
            </a:xfrm>
            <a:custGeom>
              <a:avLst/>
              <a:gdLst>
                <a:gd name="T0" fmla="*/ 21 w 245"/>
                <a:gd name="T1" fmla="*/ 317 h 389"/>
                <a:gd name="T2" fmla="*/ 21 w 245"/>
                <a:gd name="T3" fmla="*/ 317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17 h 389"/>
                <a:gd name="T10" fmla="*/ 101 w 245"/>
                <a:gd name="T11" fmla="*/ 287 h 389"/>
                <a:gd name="T12" fmla="*/ 101 w 245"/>
                <a:gd name="T13" fmla="*/ 287 h 389"/>
                <a:gd name="T14" fmla="*/ 21 w 245"/>
                <a:gd name="T15" fmla="*/ 317 h 389"/>
                <a:gd name="T16" fmla="*/ 21 w 245"/>
                <a:gd name="T17" fmla="*/ 317 h 389"/>
                <a:gd name="T18" fmla="*/ 21 w 245"/>
                <a:gd name="T19" fmla="*/ 317 h 389"/>
                <a:gd name="T20" fmla="*/ 101 w 245"/>
                <a:gd name="T21" fmla="*/ 287 h 389"/>
                <a:gd name="T22" fmla="*/ 181 w 245"/>
                <a:gd name="T23" fmla="*/ 321 h 389"/>
                <a:gd name="T24" fmla="*/ 244 w 245"/>
                <a:gd name="T25" fmla="*/ 388 h 389"/>
                <a:gd name="T26" fmla="*/ 181 w 245"/>
                <a:gd name="T27" fmla="*/ 321 h 389"/>
                <a:gd name="T28" fmla="*/ 101 w 245"/>
                <a:gd name="T29" fmla="*/ 287 h 389"/>
                <a:gd name="T30" fmla="*/ 244 w 245"/>
                <a:gd name="T31" fmla="*/ 0 h 389"/>
                <a:gd name="T32" fmla="*/ 244 w 245"/>
                <a:gd name="T33" fmla="*/ 0 h 389"/>
                <a:gd name="T34" fmla="*/ 244 w 245"/>
                <a:gd name="T35" fmla="*/ 0 h 389"/>
                <a:gd name="T36" fmla="*/ 244 w 245"/>
                <a:gd name="T37" fmla="*/ 0 h 389"/>
                <a:gd name="T38" fmla="*/ 244 w 245"/>
                <a:gd name="T39" fmla="*/ 0 h 389"/>
                <a:gd name="T40" fmla="*/ 21 w 245"/>
                <a:gd name="T41" fmla="*/ 31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9">
                  <a:moveTo>
                    <a:pt x="21" y="317"/>
                  </a:moveTo>
                  <a:lnTo>
                    <a:pt x="21" y="317"/>
                  </a:lnTo>
                  <a:cubicBezTo>
                    <a:pt x="13" y="329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9"/>
                    <a:pt x="21" y="317"/>
                  </a:cubicBezTo>
                  <a:lnTo>
                    <a:pt x="101" y="287"/>
                  </a:lnTo>
                  <a:lnTo>
                    <a:pt x="101" y="287"/>
                  </a:lnTo>
                  <a:cubicBezTo>
                    <a:pt x="72" y="287"/>
                    <a:pt x="42" y="300"/>
                    <a:pt x="21" y="317"/>
                  </a:cubicBezTo>
                  <a:lnTo>
                    <a:pt x="21" y="317"/>
                  </a:lnTo>
                  <a:lnTo>
                    <a:pt x="21" y="317"/>
                  </a:lnTo>
                  <a:cubicBezTo>
                    <a:pt x="42" y="300"/>
                    <a:pt x="72" y="287"/>
                    <a:pt x="101" y="287"/>
                  </a:cubicBezTo>
                  <a:cubicBezTo>
                    <a:pt x="130" y="287"/>
                    <a:pt x="160" y="300"/>
                    <a:pt x="181" y="321"/>
                  </a:cubicBezTo>
                  <a:cubicBezTo>
                    <a:pt x="244" y="388"/>
                    <a:pt x="244" y="388"/>
                    <a:pt x="244" y="388"/>
                  </a:cubicBezTo>
                  <a:cubicBezTo>
                    <a:pt x="181" y="321"/>
                    <a:pt x="181" y="321"/>
                    <a:pt x="181" y="321"/>
                  </a:cubicBezTo>
                  <a:cubicBezTo>
                    <a:pt x="160" y="300"/>
                    <a:pt x="130" y="287"/>
                    <a:pt x="101" y="287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7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1282"/>
            <p:cNvSpPr>
              <a:spLocks noChangeArrowheads="1"/>
            </p:cNvSpPr>
            <p:nvPr/>
          </p:nvSpPr>
          <p:spPr bwMode="auto">
            <a:xfrm>
              <a:off x="2858524" y="3615562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1283"/>
            <p:cNvSpPr>
              <a:spLocks noChangeArrowheads="1"/>
            </p:cNvSpPr>
            <p:nvPr/>
          </p:nvSpPr>
          <p:spPr bwMode="auto">
            <a:xfrm>
              <a:off x="2858524" y="3615562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1284"/>
            <p:cNvSpPr>
              <a:spLocks noChangeArrowheads="1"/>
            </p:cNvSpPr>
            <p:nvPr/>
          </p:nvSpPr>
          <p:spPr bwMode="auto">
            <a:xfrm>
              <a:off x="2858524" y="3615562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1285"/>
            <p:cNvSpPr>
              <a:spLocks noChangeArrowheads="1"/>
            </p:cNvSpPr>
            <p:nvPr/>
          </p:nvSpPr>
          <p:spPr bwMode="auto">
            <a:xfrm>
              <a:off x="2763274" y="3801299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1286"/>
            <p:cNvSpPr>
              <a:spLocks noChangeArrowheads="1"/>
            </p:cNvSpPr>
            <p:nvPr/>
          </p:nvSpPr>
          <p:spPr bwMode="auto">
            <a:xfrm>
              <a:off x="2766449" y="3615562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1287"/>
            <p:cNvSpPr>
              <a:spLocks noChangeArrowheads="1"/>
            </p:cNvSpPr>
            <p:nvPr/>
          </p:nvSpPr>
          <p:spPr bwMode="auto">
            <a:xfrm>
              <a:off x="2806137" y="3658424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1288"/>
            <p:cNvSpPr>
              <a:spLocks noChangeArrowheads="1"/>
            </p:cNvSpPr>
            <p:nvPr/>
          </p:nvSpPr>
          <p:spPr bwMode="auto">
            <a:xfrm>
              <a:off x="2806137" y="3658424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1289"/>
            <p:cNvSpPr>
              <a:spLocks noChangeArrowheads="1"/>
            </p:cNvSpPr>
            <p:nvPr/>
          </p:nvSpPr>
          <p:spPr bwMode="auto">
            <a:xfrm>
              <a:off x="2783912" y="3737799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59"/>
                    <a:pt x="0" y="59"/>
                    <a:pt x="0" y="63"/>
                  </a:cubicBez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2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1290"/>
            <p:cNvSpPr>
              <a:spLocks noChangeArrowheads="1"/>
            </p:cNvSpPr>
            <p:nvPr/>
          </p:nvSpPr>
          <p:spPr bwMode="auto">
            <a:xfrm>
              <a:off x="2875987" y="3658424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1291"/>
            <p:cNvSpPr>
              <a:spLocks noChangeArrowheads="1"/>
            </p:cNvSpPr>
            <p:nvPr/>
          </p:nvSpPr>
          <p:spPr bwMode="auto">
            <a:xfrm>
              <a:off x="2875987" y="3658424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1292"/>
            <p:cNvSpPr>
              <a:spLocks noChangeArrowheads="1"/>
            </p:cNvSpPr>
            <p:nvPr/>
          </p:nvSpPr>
          <p:spPr bwMode="auto">
            <a:xfrm>
              <a:off x="2701362" y="3561587"/>
              <a:ext cx="136525" cy="109537"/>
            </a:xfrm>
            <a:custGeom>
              <a:avLst/>
              <a:gdLst>
                <a:gd name="T0" fmla="*/ 257 w 381"/>
                <a:gd name="T1" fmla="*/ 55 h 305"/>
                <a:gd name="T2" fmla="*/ 257 w 381"/>
                <a:gd name="T3" fmla="*/ 55 h 305"/>
                <a:gd name="T4" fmla="*/ 236 w 381"/>
                <a:gd name="T5" fmla="*/ 0 h 305"/>
                <a:gd name="T6" fmla="*/ 144 w 381"/>
                <a:gd name="T7" fmla="*/ 0 h 305"/>
                <a:gd name="T8" fmla="*/ 123 w 381"/>
                <a:gd name="T9" fmla="*/ 55 h 305"/>
                <a:gd name="T10" fmla="*/ 0 w 381"/>
                <a:gd name="T11" fmla="*/ 55 h 305"/>
                <a:gd name="T12" fmla="*/ 0 w 381"/>
                <a:gd name="T13" fmla="*/ 304 h 305"/>
                <a:gd name="T14" fmla="*/ 380 w 381"/>
                <a:gd name="T15" fmla="*/ 304 h 305"/>
                <a:gd name="T16" fmla="*/ 380 w 381"/>
                <a:gd name="T17" fmla="*/ 55 h 305"/>
                <a:gd name="T18" fmla="*/ 257 w 381"/>
                <a:gd name="T19" fmla="*/ 55 h 305"/>
                <a:gd name="T20" fmla="*/ 190 w 381"/>
                <a:gd name="T21" fmla="*/ 237 h 305"/>
                <a:gd name="T22" fmla="*/ 190 w 381"/>
                <a:gd name="T23" fmla="*/ 237 h 305"/>
                <a:gd name="T24" fmla="*/ 131 w 381"/>
                <a:gd name="T25" fmla="*/ 178 h 305"/>
                <a:gd name="T26" fmla="*/ 190 w 381"/>
                <a:gd name="T27" fmla="*/ 119 h 305"/>
                <a:gd name="T28" fmla="*/ 249 w 381"/>
                <a:gd name="T29" fmla="*/ 178 h 305"/>
                <a:gd name="T30" fmla="*/ 190 w 381"/>
                <a:gd name="T31" fmla="*/ 237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1" h="305">
                  <a:moveTo>
                    <a:pt x="257" y="55"/>
                  </a:moveTo>
                  <a:lnTo>
                    <a:pt x="257" y="55"/>
                  </a:lnTo>
                  <a:cubicBezTo>
                    <a:pt x="236" y="0"/>
                    <a:pt x="236" y="0"/>
                    <a:pt x="236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23" y="55"/>
                    <a:pt x="123" y="55"/>
                    <a:pt x="123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380" y="304"/>
                    <a:pt x="380" y="304"/>
                    <a:pt x="380" y="304"/>
                  </a:cubicBezTo>
                  <a:cubicBezTo>
                    <a:pt x="380" y="55"/>
                    <a:pt x="380" y="55"/>
                    <a:pt x="380" y="55"/>
                  </a:cubicBezTo>
                  <a:lnTo>
                    <a:pt x="257" y="55"/>
                  </a:lnTo>
                  <a:close/>
                  <a:moveTo>
                    <a:pt x="190" y="237"/>
                  </a:moveTo>
                  <a:lnTo>
                    <a:pt x="190" y="237"/>
                  </a:lnTo>
                  <a:cubicBezTo>
                    <a:pt x="156" y="237"/>
                    <a:pt x="131" y="211"/>
                    <a:pt x="131" y="178"/>
                  </a:cubicBezTo>
                  <a:cubicBezTo>
                    <a:pt x="131" y="144"/>
                    <a:pt x="156" y="119"/>
                    <a:pt x="190" y="119"/>
                  </a:cubicBezTo>
                  <a:cubicBezTo>
                    <a:pt x="224" y="119"/>
                    <a:pt x="249" y="144"/>
                    <a:pt x="249" y="178"/>
                  </a:cubicBezTo>
                  <a:cubicBezTo>
                    <a:pt x="249" y="211"/>
                    <a:pt x="224" y="237"/>
                    <a:pt x="190" y="2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4" name="Group 443"/>
          <p:cNvGrpSpPr/>
          <p:nvPr/>
        </p:nvGrpSpPr>
        <p:grpSpPr>
          <a:xfrm>
            <a:off x="5036172" y="4060295"/>
            <a:ext cx="495300" cy="493712"/>
            <a:chOff x="2572774" y="4078185"/>
            <a:chExt cx="495300" cy="493712"/>
          </a:xfrm>
        </p:grpSpPr>
        <p:sp>
          <p:nvSpPr>
            <p:cNvPr id="445" name="Freeform 1293"/>
            <p:cNvSpPr>
              <a:spLocks noChangeArrowheads="1"/>
            </p:cNvSpPr>
            <p:nvPr/>
          </p:nvSpPr>
          <p:spPr bwMode="auto">
            <a:xfrm>
              <a:off x="2572774" y="4078185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1294"/>
            <p:cNvSpPr>
              <a:spLocks noChangeArrowheads="1"/>
            </p:cNvSpPr>
            <p:nvPr/>
          </p:nvSpPr>
          <p:spPr bwMode="auto">
            <a:xfrm>
              <a:off x="2572774" y="4078185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1295"/>
            <p:cNvSpPr>
              <a:spLocks noChangeArrowheads="1"/>
            </p:cNvSpPr>
            <p:nvPr/>
          </p:nvSpPr>
          <p:spPr bwMode="auto">
            <a:xfrm>
              <a:off x="2691837" y="4152797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1296"/>
            <p:cNvSpPr>
              <a:spLocks noChangeArrowheads="1"/>
            </p:cNvSpPr>
            <p:nvPr/>
          </p:nvSpPr>
          <p:spPr bwMode="auto">
            <a:xfrm>
              <a:off x="2691837" y="4152797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1297"/>
            <p:cNvSpPr>
              <a:spLocks noChangeArrowheads="1"/>
            </p:cNvSpPr>
            <p:nvPr/>
          </p:nvSpPr>
          <p:spPr bwMode="auto">
            <a:xfrm>
              <a:off x="2780737" y="4398860"/>
              <a:ext cx="31750" cy="34925"/>
            </a:xfrm>
            <a:custGeom>
              <a:avLst/>
              <a:gdLst>
                <a:gd name="T0" fmla="*/ 0 w 87"/>
                <a:gd name="T1" fmla="*/ 0 h 97"/>
                <a:gd name="T2" fmla="*/ 0 w 87"/>
                <a:gd name="T3" fmla="*/ 0 h 97"/>
                <a:gd name="T4" fmla="*/ 0 w 87"/>
                <a:gd name="T5" fmla="*/ 96 h 97"/>
                <a:gd name="T6" fmla="*/ 86 w 87"/>
                <a:gd name="T7" fmla="*/ 96 h 97"/>
                <a:gd name="T8" fmla="*/ 14 w 87"/>
                <a:gd name="T9" fmla="*/ 25 h 97"/>
                <a:gd name="T10" fmla="*/ 0 w 87"/>
                <a:gd name="T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97">
                  <a:moveTo>
                    <a:pt x="0" y="0"/>
                  </a:moveTo>
                  <a:lnTo>
                    <a:pt x="0" y="0"/>
                  </a:lnTo>
                  <a:cubicBezTo>
                    <a:pt x="0" y="96"/>
                    <a:pt x="0" y="96"/>
                    <a:pt x="0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7" y="17"/>
                    <a:pt x="3" y="7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1298"/>
            <p:cNvSpPr>
              <a:spLocks noChangeArrowheads="1"/>
            </p:cNvSpPr>
            <p:nvPr/>
          </p:nvSpPr>
          <p:spPr bwMode="auto">
            <a:xfrm>
              <a:off x="2691837" y="4154385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57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39 h 798"/>
                <a:gd name="T14" fmla="*/ 457 w 501"/>
                <a:gd name="T15" fmla="*/ 39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57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39"/>
                  </a:lnTo>
                  <a:lnTo>
                    <a:pt x="457" y="39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1299"/>
            <p:cNvSpPr>
              <a:spLocks noChangeArrowheads="1"/>
            </p:cNvSpPr>
            <p:nvPr/>
          </p:nvSpPr>
          <p:spPr bwMode="auto">
            <a:xfrm>
              <a:off x="2774387" y="4419497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9" y="36"/>
                    <a:pt x="36" y="28"/>
                    <a:pt x="36" y="18"/>
                  </a:cubicBezTo>
                  <a:cubicBezTo>
                    <a:pt x="36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8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1300"/>
            <p:cNvSpPr>
              <a:spLocks noChangeArrowheads="1"/>
            </p:cNvSpPr>
            <p:nvPr/>
          </p:nvSpPr>
          <p:spPr bwMode="auto">
            <a:xfrm>
              <a:off x="2777562" y="4262335"/>
              <a:ext cx="185737" cy="241300"/>
            </a:xfrm>
            <a:custGeom>
              <a:avLst/>
              <a:gdLst>
                <a:gd name="T0" fmla="*/ 515 w 516"/>
                <a:gd name="T1" fmla="*/ 668 h 669"/>
                <a:gd name="T2" fmla="*/ 515 w 516"/>
                <a:gd name="T3" fmla="*/ 668 h 669"/>
                <a:gd name="T4" fmla="*/ 279 w 516"/>
                <a:gd name="T5" fmla="*/ 668 h 669"/>
                <a:gd name="T6" fmla="*/ 25 w 516"/>
                <a:gd name="T7" fmla="*/ 404 h 669"/>
                <a:gd name="T8" fmla="*/ 0 w 516"/>
                <a:gd name="T9" fmla="*/ 336 h 669"/>
                <a:gd name="T10" fmla="*/ 29 w 516"/>
                <a:gd name="T11" fmla="*/ 268 h 669"/>
                <a:gd name="T12" fmla="*/ 165 w 516"/>
                <a:gd name="T13" fmla="*/ 271 h 669"/>
                <a:gd name="T14" fmla="*/ 218 w 516"/>
                <a:gd name="T15" fmla="*/ 329 h 669"/>
                <a:gd name="T16" fmla="*/ 218 w 516"/>
                <a:gd name="T17" fmla="*/ 0 h 669"/>
                <a:gd name="T18" fmla="*/ 515 w 516"/>
                <a:gd name="T19" fmla="*/ 286 h 669"/>
                <a:gd name="T20" fmla="*/ 515 w 516"/>
                <a:gd name="T21" fmla="*/ 668 h 669"/>
                <a:gd name="T22" fmla="*/ 297 w 516"/>
                <a:gd name="T23" fmla="*/ 625 h 669"/>
                <a:gd name="T24" fmla="*/ 297 w 516"/>
                <a:gd name="T25" fmla="*/ 625 h 669"/>
                <a:gd name="T26" fmla="*/ 472 w 516"/>
                <a:gd name="T27" fmla="*/ 625 h 669"/>
                <a:gd name="T28" fmla="*/ 472 w 516"/>
                <a:gd name="T29" fmla="*/ 304 h 669"/>
                <a:gd name="T30" fmla="*/ 261 w 516"/>
                <a:gd name="T31" fmla="*/ 100 h 669"/>
                <a:gd name="T32" fmla="*/ 261 w 516"/>
                <a:gd name="T33" fmla="*/ 429 h 669"/>
                <a:gd name="T34" fmla="*/ 132 w 516"/>
                <a:gd name="T35" fmla="*/ 300 h 669"/>
                <a:gd name="T36" fmla="*/ 57 w 516"/>
                <a:gd name="T37" fmla="*/ 300 h 669"/>
                <a:gd name="T38" fmla="*/ 43 w 516"/>
                <a:gd name="T39" fmla="*/ 336 h 669"/>
                <a:gd name="T40" fmla="*/ 57 w 516"/>
                <a:gd name="T41" fmla="*/ 375 h 669"/>
                <a:gd name="T42" fmla="*/ 297 w 516"/>
                <a:gd name="T43" fmla="*/ 62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69">
                  <a:moveTo>
                    <a:pt x="515" y="668"/>
                  </a:moveTo>
                  <a:lnTo>
                    <a:pt x="515" y="668"/>
                  </a:lnTo>
                  <a:cubicBezTo>
                    <a:pt x="279" y="668"/>
                    <a:pt x="279" y="668"/>
                    <a:pt x="279" y="668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11" y="386"/>
                    <a:pt x="0" y="361"/>
                    <a:pt x="0" y="336"/>
                  </a:cubicBezTo>
                  <a:cubicBezTo>
                    <a:pt x="0" y="311"/>
                    <a:pt x="11" y="286"/>
                    <a:pt x="29" y="268"/>
                  </a:cubicBezTo>
                  <a:cubicBezTo>
                    <a:pt x="68" y="232"/>
                    <a:pt x="129" y="232"/>
                    <a:pt x="165" y="271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86"/>
                    <a:pt x="515" y="286"/>
                    <a:pt x="515" y="286"/>
                  </a:cubicBezTo>
                  <a:lnTo>
                    <a:pt x="515" y="668"/>
                  </a:lnTo>
                  <a:close/>
                  <a:moveTo>
                    <a:pt x="297" y="625"/>
                  </a:moveTo>
                  <a:lnTo>
                    <a:pt x="297" y="625"/>
                  </a:lnTo>
                  <a:cubicBezTo>
                    <a:pt x="472" y="625"/>
                    <a:pt x="472" y="625"/>
                    <a:pt x="472" y="625"/>
                  </a:cubicBezTo>
                  <a:cubicBezTo>
                    <a:pt x="472" y="304"/>
                    <a:pt x="472" y="304"/>
                    <a:pt x="472" y="304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29"/>
                    <a:pt x="261" y="429"/>
                    <a:pt x="261" y="429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9"/>
                    <a:pt x="57" y="300"/>
                  </a:cubicBezTo>
                  <a:cubicBezTo>
                    <a:pt x="50" y="307"/>
                    <a:pt x="43" y="321"/>
                    <a:pt x="43" y="336"/>
                  </a:cubicBezTo>
                  <a:cubicBezTo>
                    <a:pt x="43" y="350"/>
                    <a:pt x="47" y="364"/>
                    <a:pt x="57" y="375"/>
                  </a:cubicBezTo>
                  <a:lnTo>
                    <a:pt x="297" y="6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1301"/>
            <p:cNvSpPr>
              <a:spLocks noChangeArrowheads="1"/>
            </p:cNvSpPr>
            <p:nvPr/>
          </p:nvSpPr>
          <p:spPr bwMode="auto">
            <a:xfrm>
              <a:off x="2723587" y="4214710"/>
              <a:ext cx="115887" cy="92075"/>
            </a:xfrm>
            <a:custGeom>
              <a:avLst/>
              <a:gdLst>
                <a:gd name="T0" fmla="*/ 218 w 323"/>
                <a:gd name="T1" fmla="*/ 47 h 255"/>
                <a:gd name="T2" fmla="*/ 218 w 323"/>
                <a:gd name="T3" fmla="*/ 47 h 255"/>
                <a:gd name="T4" fmla="*/ 200 w 323"/>
                <a:gd name="T5" fmla="*/ 0 h 255"/>
                <a:gd name="T6" fmla="*/ 122 w 323"/>
                <a:gd name="T7" fmla="*/ 0 h 255"/>
                <a:gd name="T8" fmla="*/ 104 w 323"/>
                <a:gd name="T9" fmla="*/ 47 h 255"/>
                <a:gd name="T10" fmla="*/ 0 w 323"/>
                <a:gd name="T11" fmla="*/ 47 h 255"/>
                <a:gd name="T12" fmla="*/ 0 w 323"/>
                <a:gd name="T13" fmla="*/ 254 h 255"/>
                <a:gd name="T14" fmla="*/ 322 w 323"/>
                <a:gd name="T15" fmla="*/ 254 h 255"/>
                <a:gd name="T16" fmla="*/ 322 w 323"/>
                <a:gd name="T17" fmla="*/ 47 h 255"/>
                <a:gd name="T18" fmla="*/ 218 w 323"/>
                <a:gd name="T19" fmla="*/ 47 h 255"/>
                <a:gd name="T20" fmla="*/ 161 w 323"/>
                <a:gd name="T21" fmla="*/ 200 h 255"/>
                <a:gd name="T22" fmla="*/ 161 w 323"/>
                <a:gd name="T23" fmla="*/ 200 h 255"/>
                <a:gd name="T24" fmla="*/ 111 w 323"/>
                <a:gd name="T25" fmla="*/ 150 h 255"/>
                <a:gd name="T26" fmla="*/ 161 w 323"/>
                <a:gd name="T27" fmla="*/ 100 h 255"/>
                <a:gd name="T28" fmla="*/ 211 w 323"/>
                <a:gd name="T29" fmla="*/ 150 h 255"/>
                <a:gd name="T30" fmla="*/ 161 w 323"/>
                <a:gd name="T31" fmla="*/ 200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3" h="255">
                  <a:moveTo>
                    <a:pt x="218" y="47"/>
                  </a:moveTo>
                  <a:lnTo>
                    <a:pt x="218" y="47"/>
                  </a:lnTo>
                  <a:cubicBezTo>
                    <a:pt x="200" y="0"/>
                    <a:pt x="200" y="0"/>
                    <a:pt x="200" y="0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04" y="47"/>
                    <a:pt x="104" y="47"/>
                    <a:pt x="104" y="47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322" y="254"/>
                    <a:pt x="322" y="254"/>
                    <a:pt x="322" y="254"/>
                  </a:cubicBezTo>
                  <a:cubicBezTo>
                    <a:pt x="322" y="47"/>
                    <a:pt x="322" y="47"/>
                    <a:pt x="322" y="47"/>
                  </a:cubicBezTo>
                  <a:lnTo>
                    <a:pt x="218" y="47"/>
                  </a:lnTo>
                  <a:close/>
                  <a:moveTo>
                    <a:pt x="161" y="200"/>
                  </a:moveTo>
                  <a:lnTo>
                    <a:pt x="161" y="200"/>
                  </a:lnTo>
                  <a:cubicBezTo>
                    <a:pt x="132" y="200"/>
                    <a:pt x="111" y="179"/>
                    <a:pt x="111" y="150"/>
                  </a:cubicBezTo>
                  <a:cubicBezTo>
                    <a:pt x="111" y="122"/>
                    <a:pt x="132" y="100"/>
                    <a:pt x="161" y="100"/>
                  </a:cubicBezTo>
                  <a:cubicBezTo>
                    <a:pt x="189" y="100"/>
                    <a:pt x="211" y="122"/>
                    <a:pt x="211" y="150"/>
                  </a:cubicBezTo>
                  <a:cubicBezTo>
                    <a:pt x="211" y="179"/>
                    <a:pt x="189" y="200"/>
                    <a:pt x="161" y="2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4" name="Group 453"/>
          <p:cNvGrpSpPr/>
          <p:nvPr/>
        </p:nvGrpSpPr>
        <p:grpSpPr>
          <a:xfrm>
            <a:off x="5915360" y="1651659"/>
            <a:ext cx="320675" cy="411162"/>
            <a:chOff x="3475088" y="1651139"/>
            <a:chExt cx="320675" cy="411162"/>
          </a:xfrm>
        </p:grpSpPr>
        <p:sp>
          <p:nvSpPr>
            <p:cNvPr id="455" name="Freeform 9"/>
            <p:cNvSpPr>
              <a:spLocks noChangeArrowheads="1"/>
            </p:cNvSpPr>
            <p:nvPr/>
          </p:nvSpPr>
          <p:spPr bwMode="auto">
            <a:xfrm>
              <a:off x="3594151" y="1821001"/>
              <a:ext cx="182562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10"/>
            <p:cNvSpPr>
              <a:spLocks noChangeArrowheads="1"/>
            </p:cNvSpPr>
            <p:nvPr/>
          </p:nvSpPr>
          <p:spPr bwMode="auto">
            <a:xfrm>
              <a:off x="3492551" y="1668601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11"/>
            <p:cNvSpPr>
              <a:spLocks noChangeArrowheads="1"/>
            </p:cNvSpPr>
            <p:nvPr/>
          </p:nvSpPr>
          <p:spPr bwMode="auto">
            <a:xfrm>
              <a:off x="3492551" y="1668601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12"/>
            <p:cNvSpPr>
              <a:spLocks noChangeArrowheads="1"/>
            </p:cNvSpPr>
            <p:nvPr/>
          </p:nvSpPr>
          <p:spPr bwMode="auto">
            <a:xfrm>
              <a:off x="3606851" y="1970226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13"/>
            <p:cNvSpPr>
              <a:spLocks noChangeArrowheads="1"/>
            </p:cNvSpPr>
            <p:nvPr/>
          </p:nvSpPr>
          <p:spPr bwMode="auto">
            <a:xfrm>
              <a:off x="3606851" y="1970226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14"/>
            <p:cNvSpPr>
              <a:spLocks noChangeArrowheads="1"/>
            </p:cNvSpPr>
            <p:nvPr/>
          </p:nvSpPr>
          <p:spPr bwMode="auto">
            <a:xfrm>
              <a:off x="3581451" y="1941651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15"/>
            <p:cNvSpPr>
              <a:spLocks noChangeArrowheads="1"/>
            </p:cNvSpPr>
            <p:nvPr/>
          </p:nvSpPr>
          <p:spPr bwMode="auto">
            <a:xfrm>
              <a:off x="3581451" y="1955939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16"/>
            <p:cNvSpPr>
              <a:spLocks noChangeArrowheads="1"/>
            </p:cNvSpPr>
            <p:nvPr/>
          </p:nvSpPr>
          <p:spPr bwMode="auto">
            <a:xfrm>
              <a:off x="3581451" y="1955939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17"/>
            <p:cNvSpPr>
              <a:spLocks noChangeArrowheads="1"/>
            </p:cNvSpPr>
            <p:nvPr/>
          </p:nvSpPr>
          <p:spPr bwMode="auto">
            <a:xfrm>
              <a:off x="3581451" y="1955939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18"/>
            <p:cNvSpPr>
              <a:spLocks noChangeArrowheads="1"/>
            </p:cNvSpPr>
            <p:nvPr/>
          </p:nvSpPr>
          <p:spPr bwMode="auto">
            <a:xfrm>
              <a:off x="3581451" y="1955939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19"/>
            <p:cNvSpPr>
              <a:spLocks noChangeArrowheads="1"/>
            </p:cNvSpPr>
            <p:nvPr/>
          </p:nvSpPr>
          <p:spPr bwMode="auto">
            <a:xfrm>
              <a:off x="3581451" y="1938476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20"/>
            <p:cNvSpPr>
              <a:spLocks noChangeArrowheads="1"/>
            </p:cNvSpPr>
            <p:nvPr/>
          </p:nvSpPr>
          <p:spPr bwMode="auto">
            <a:xfrm>
              <a:off x="3475088" y="1651139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21"/>
            <p:cNvSpPr>
              <a:spLocks noChangeArrowheads="1"/>
            </p:cNvSpPr>
            <p:nvPr/>
          </p:nvSpPr>
          <p:spPr bwMode="auto">
            <a:xfrm>
              <a:off x="3475088" y="1651139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22"/>
            <p:cNvSpPr>
              <a:spLocks noChangeArrowheads="1"/>
            </p:cNvSpPr>
            <p:nvPr/>
          </p:nvSpPr>
          <p:spPr bwMode="auto">
            <a:xfrm>
              <a:off x="3581451" y="1668601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23"/>
            <p:cNvSpPr>
              <a:spLocks noChangeArrowheads="1"/>
            </p:cNvSpPr>
            <p:nvPr/>
          </p:nvSpPr>
          <p:spPr bwMode="auto">
            <a:xfrm>
              <a:off x="3668763" y="1779726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24"/>
            <p:cNvSpPr>
              <a:spLocks noChangeArrowheads="1"/>
            </p:cNvSpPr>
            <p:nvPr/>
          </p:nvSpPr>
          <p:spPr bwMode="auto">
            <a:xfrm>
              <a:off x="3668763" y="1779726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25"/>
            <p:cNvSpPr>
              <a:spLocks noChangeArrowheads="1"/>
            </p:cNvSpPr>
            <p:nvPr/>
          </p:nvSpPr>
          <p:spPr bwMode="auto">
            <a:xfrm>
              <a:off x="3668763" y="1779726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26"/>
            <p:cNvSpPr>
              <a:spLocks noChangeArrowheads="1"/>
            </p:cNvSpPr>
            <p:nvPr/>
          </p:nvSpPr>
          <p:spPr bwMode="auto">
            <a:xfrm>
              <a:off x="3581451" y="1881326"/>
              <a:ext cx="88900" cy="36513"/>
            </a:xfrm>
            <a:custGeom>
              <a:avLst/>
              <a:gdLst>
                <a:gd name="T0" fmla="*/ 21 w 245"/>
                <a:gd name="T1" fmla="*/ 34 h 102"/>
                <a:gd name="T2" fmla="*/ 21 w 245"/>
                <a:gd name="T3" fmla="*/ 34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4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4 h 102"/>
                <a:gd name="T16" fmla="*/ 21 w 245"/>
                <a:gd name="T17" fmla="*/ 34 h 102"/>
                <a:gd name="T18" fmla="*/ 21 w 245"/>
                <a:gd name="T19" fmla="*/ 34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4"/>
                  </a:moveTo>
                  <a:lnTo>
                    <a:pt x="21" y="34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4"/>
                  </a:cubicBezTo>
                  <a:lnTo>
                    <a:pt x="21" y="34"/>
                  </a:lnTo>
                  <a:lnTo>
                    <a:pt x="21" y="34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0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0" y="0"/>
                    <a:pt x="101" y="0"/>
                  </a:cubicBezTo>
                  <a:lnTo>
                    <a:pt x="21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27"/>
            <p:cNvSpPr>
              <a:spLocks noChangeArrowheads="1"/>
            </p:cNvSpPr>
            <p:nvPr/>
          </p:nvSpPr>
          <p:spPr bwMode="auto">
            <a:xfrm>
              <a:off x="3573513" y="196387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28"/>
            <p:cNvSpPr>
              <a:spLocks noChangeArrowheads="1"/>
            </p:cNvSpPr>
            <p:nvPr/>
          </p:nvSpPr>
          <p:spPr bwMode="auto">
            <a:xfrm>
              <a:off x="3576688" y="1779726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29"/>
            <p:cNvSpPr>
              <a:spLocks noChangeArrowheads="1"/>
            </p:cNvSpPr>
            <p:nvPr/>
          </p:nvSpPr>
          <p:spPr bwMode="auto">
            <a:xfrm>
              <a:off x="3616376" y="1821001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30"/>
            <p:cNvSpPr>
              <a:spLocks noChangeArrowheads="1"/>
            </p:cNvSpPr>
            <p:nvPr/>
          </p:nvSpPr>
          <p:spPr bwMode="auto">
            <a:xfrm>
              <a:off x="3616376" y="1821001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31"/>
            <p:cNvSpPr>
              <a:spLocks noChangeArrowheads="1"/>
            </p:cNvSpPr>
            <p:nvPr/>
          </p:nvSpPr>
          <p:spPr bwMode="auto">
            <a:xfrm>
              <a:off x="3594151" y="1900376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32"/>
            <p:cNvSpPr>
              <a:spLocks noChangeArrowheads="1"/>
            </p:cNvSpPr>
            <p:nvPr/>
          </p:nvSpPr>
          <p:spPr bwMode="auto">
            <a:xfrm>
              <a:off x="3686226" y="182100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33"/>
            <p:cNvSpPr>
              <a:spLocks noChangeArrowheads="1"/>
            </p:cNvSpPr>
            <p:nvPr/>
          </p:nvSpPr>
          <p:spPr bwMode="auto">
            <a:xfrm>
              <a:off x="3686226" y="182100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34"/>
            <p:cNvSpPr>
              <a:spLocks noChangeArrowheads="1"/>
            </p:cNvSpPr>
            <p:nvPr/>
          </p:nvSpPr>
          <p:spPr bwMode="auto">
            <a:xfrm>
              <a:off x="3516363" y="1728926"/>
              <a:ext cx="130175" cy="120650"/>
            </a:xfrm>
            <a:custGeom>
              <a:avLst/>
              <a:gdLst>
                <a:gd name="T0" fmla="*/ 362 w 363"/>
                <a:gd name="T1" fmla="*/ 0 h 334"/>
                <a:gd name="T2" fmla="*/ 0 w 363"/>
                <a:gd name="T3" fmla="*/ 0 h 334"/>
                <a:gd name="T4" fmla="*/ 0 w 363"/>
                <a:gd name="T5" fmla="*/ 257 h 334"/>
                <a:gd name="T6" fmla="*/ 210 w 363"/>
                <a:gd name="T7" fmla="*/ 257 h 334"/>
                <a:gd name="T8" fmla="*/ 282 w 363"/>
                <a:gd name="T9" fmla="*/ 333 h 334"/>
                <a:gd name="T10" fmla="*/ 282 w 363"/>
                <a:gd name="T11" fmla="*/ 257 h 334"/>
                <a:gd name="T12" fmla="*/ 362 w 363"/>
                <a:gd name="T13" fmla="*/ 257 h 334"/>
                <a:gd name="T14" fmla="*/ 362 w 363"/>
                <a:gd name="T15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3" h="334">
                  <a:moveTo>
                    <a:pt x="362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210" y="257"/>
                  </a:lnTo>
                  <a:lnTo>
                    <a:pt x="282" y="333"/>
                  </a:lnTo>
                  <a:lnTo>
                    <a:pt x="282" y="257"/>
                  </a:lnTo>
                  <a:lnTo>
                    <a:pt x="362" y="257"/>
                  </a:lnTo>
                  <a:lnTo>
                    <a:pt x="36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1" name="Group 480"/>
          <p:cNvGrpSpPr/>
          <p:nvPr/>
        </p:nvGrpSpPr>
        <p:grpSpPr>
          <a:xfrm>
            <a:off x="5915360" y="2264914"/>
            <a:ext cx="320675" cy="412750"/>
            <a:chOff x="3475088" y="2264378"/>
            <a:chExt cx="320675" cy="412750"/>
          </a:xfrm>
        </p:grpSpPr>
        <p:sp>
          <p:nvSpPr>
            <p:cNvPr id="482" name="Freeform 35"/>
            <p:cNvSpPr>
              <a:spLocks noChangeArrowheads="1"/>
            </p:cNvSpPr>
            <p:nvPr/>
          </p:nvSpPr>
          <p:spPr bwMode="auto">
            <a:xfrm>
              <a:off x="3594151" y="2434241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36"/>
            <p:cNvSpPr>
              <a:spLocks noChangeArrowheads="1"/>
            </p:cNvSpPr>
            <p:nvPr/>
          </p:nvSpPr>
          <p:spPr bwMode="auto">
            <a:xfrm>
              <a:off x="3492551" y="2283428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37"/>
            <p:cNvSpPr>
              <a:spLocks noChangeArrowheads="1"/>
            </p:cNvSpPr>
            <p:nvPr/>
          </p:nvSpPr>
          <p:spPr bwMode="auto">
            <a:xfrm>
              <a:off x="3492551" y="2283428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38"/>
            <p:cNvSpPr>
              <a:spLocks noChangeArrowheads="1"/>
            </p:cNvSpPr>
            <p:nvPr/>
          </p:nvSpPr>
          <p:spPr bwMode="auto">
            <a:xfrm>
              <a:off x="3581451" y="2554891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39"/>
            <p:cNvSpPr>
              <a:spLocks noChangeArrowheads="1"/>
            </p:cNvSpPr>
            <p:nvPr/>
          </p:nvSpPr>
          <p:spPr bwMode="auto">
            <a:xfrm>
              <a:off x="3581451" y="2570766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40"/>
            <p:cNvSpPr>
              <a:spLocks noChangeArrowheads="1"/>
            </p:cNvSpPr>
            <p:nvPr/>
          </p:nvSpPr>
          <p:spPr bwMode="auto">
            <a:xfrm>
              <a:off x="3581451" y="2570766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41"/>
            <p:cNvSpPr>
              <a:spLocks noChangeArrowheads="1"/>
            </p:cNvSpPr>
            <p:nvPr/>
          </p:nvSpPr>
          <p:spPr bwMode="auto">
            <a:xfrm>
              <a:off x="3581451" y="2553303"/>
              <a:ext cx="12700" cy="17463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0 w 35"/>
                <a:gd name="T11" fmla="*/ 0 h 48"/>
                <a:gd name="T12" fmla="*/ 0 w 35"/>
                <a:gd name="T13" fmla="*/ 0 h 48"/>
                <a:gd name="T14" fmla="*/ 0 w 35"/>
                <a:gd name="T15" fmla="*/ 5 h 48"/>
                <a:gd name="T16" fmla="*/ 17 w 35"/>
                <a:gd name="T17" fmla="*/ 30 h 48"/>
                <a:gd name="T18" fmla="*/ 0 w 35"/>
                <a:gd name="T19" fmla="*/ 0 h 48"/>
                <a:gd name="T20" fmla="*/ 17 w 35"/>
                <a:gd name="T21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42"/>
            <p:cNvSpPr>
              <a:spLocks noChangeArrowheads="1"/>
            </p:cNvSpPr>
            <p:nvPr/>
          </p:nvSpPr>
          <p:spPr bwMode="auto">
            <a:xfrm>
              <a:off x="3592563" y="2570766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43"/>
            <p:cNvSpPr>
              <a:spLocks noChangeArrowheads="1"/>
            </p:cNvSpPr>
            <p:nvPr/>
          </p:nvSpPr>
          <p:spPr bwMode="auto">
            <a:xfrm>
              <a:off x="3592563" y="2570766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44"/>
            <p:cNvSpPr>
              <a:spLocks noChangeArrowheads="1"/>
            </p:cNvSpPr>
            <p:nvPr/>
          </p:nvSpPr>
          <p:spPr bwMode="auto">
            <a:xfrm>
              <a:off x="3475088" y="226437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45"/>
            <p:cNvSpPr>
              <a:spLocks noChangeArrowheads="1"/>
            </p:cNvSpPr>
            <p:nvPr/>
          </p:nvSpPr>
          <p:spPr bwMode="auto">
            <a:xfrm>
              <a:off x="3475088" y="226437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46"/>
            <p:cNvSpPr>
              <a:spLocks noChangeArrowheads="1"/>
            </p:cNvSpPr>
            <p:nvPr/>
          </p:nvSpPr>
          <p:spPr bwMode="auto">
            <a:xfrm>
              <a:off x="3581451" y="2283428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47"/>
            <p:cNvSpPr>
              <a:spLocks noChangeArrowheads="1"/>
            </p:cNvSpPr>
            <p:nvPr/>
          </p:nvSpPr>
          <p:spPr bwMode="auto">
            <a:xfrm>
              <a:off x="3668763" y="2394553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48"/>
            <p:cNvSpPr>
              <a:spLocks noChangeArrowheads="1"/>
            </p:cNvSpPr>
            <p:nvPr/>
          </p:nvSpPr>
          <p:spPr bwMode="auto">
            <a:xfrm>
              <a:off x="3668763" y="2394553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49"/>
            <p:cNvSpPr>
              <a:spLocks noChangeArrowheads="1"/>
            </p:cNvSpPr>
            <p:nvPr/>
          </p:nvSpPr>
          <p:spPr bwMode="auto">
            <a:xfrm>
              <a:off x="3668763" y="2394553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50"/>
            <p:cNvSpPr>
              <a:spLocks noChangeArrowheads="1"/>
            </p:cNvSpPr>
            <p:nvPr/>
          </p:nvSpPr>
          <p:spPr bwMode="auto">
            <a:xfrm>
              <a:off x="3581451" y="2496153"/>
              <a:ext cx="88900" cy="36513"/>
            </a:xfrm>
            <a:custGeom>
              <a:avLst/>
              <a:gdLst>
                <a:gd name="T0" fmla="*/ 21 w 245"/>
                <a:gd name="T1" fmla="*/ 34 h 102"/>
                <a:gd name="T2" fmla="*/ 21 w 245"/>
                <a:gd name="T3" fmla="*/ 34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4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4 h 102"/>
                <a:gd name="T16" fmla="*/ 21 w 245"/>
                <a:gd name="T17" fmla="*/ 34 h 102"/>
                <a:gd name="T18" fmla="*/ 21 w 245"/>
                <a:gd name="T19" fmla="*/ 34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4"/>
                  </a:moveTo>
                  <a:lnTo>
                    <a:pt x="21" y="34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4"/>
                  </a:cubicBezTo>
                  <a:lnTo>
                    <a:pt x="21" y="34"/>
                  </a:lnTo>
                  <a:lnTo>
                    <a:pt x="21" y="34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0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0" y="0"/>
                    <a:pt x="101" y="0"/>
                  </a:cubicBezTo>
                  <a:lnTo>
                    <a:pt x="21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51"/>
            <p:cNvSpPr>
              <a:spLocks noChangeArrowheads="1"/>
            </p:cNvSpPr>
            <p:nvPr/>
          </p:nvSpPr>
          <p:spPr bwMode="auto">
            <a:xfrm>
              <a:off x="3573513" y="257711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52"/>
            <p:cNvSpPr>
              <a:spLocks noChangeArrowheads="1"/>
            </p:cNvSpPr>
            <p:nvPr/>
          </p:nvSpPr>
          <p:spPr bwMode="auto">
            <a:xfrm>
              <a:off x="3576688" y="2394553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53"/>
            <p:cNvSpPr>
              <a:spLocks noChangeArrowheads="1"/>
            </p:cNvSpPr>
            <p:nvPr/>
          </p:nvSpPr>
          <p:spPr bwMode="auto">
            <a:xfrm>
              <a:off x="3616376" y="243424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54"/>
            <p:cNvSpPr>
              <a:spLocks noChangeArrowheads="1"/>
            </p:cNvSpPr>
            <p:nvPr/>
          </p:nvSpPr>
          <p:spPr bwMode="auto">
            <a:xfrm>
              <a:off x="3616376" y="243424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55"/>
            <p:cNvSpPr>
              <a:spLocks noChangeArrowheads="1"/>
            </p:cNvSpPr>
            <p:nvPr/>
          </p:nvSpPr>
          <p:spPr bwMode="auto">
            <a:xfrm>
              <a:off x="3594151" y="2513616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56"/>
            <p:cNvSpPr>
              <a:spLocks noChangeArrowheads="1"/>
            </p:cNvSpPr>
            <p:nvPr/>
          </p:nvSpPr>
          <p:spPr bwMode="auto">
            <a:xfrm>
              <a:off x="3686226" y="243424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57"/>
            <p:cNvSpPr>
              <a:spLocks noChangeArrowheads="1"/>
            </p:cNvSpPr>
            <p:nvPr/>
          </p:nvSpPr>
          <p:spPr bwMode="auto">
            <a:xfrm>
              <a:off x="3686226" y="243424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58"/>
            <p:cNvSpPr>
              <a:spLocks noChangeArrowheads="1"/>
            </p:cNvSpPr>
            <p:nvPr/>
          </p:nvSpPr>
          <p:spPr bwMode="auto">
            <a:xfrm>
              <a:off x="3516363" y="2342166"/>
              <a:ext cx="130175" cy="120650"/>
            </a:xfrm>
            <a:custGeom>
              <a:avLst/>
              <a:gdLst>
                <a:gd name="T0" fmla="*/ 362 w 363"/>
                <a:gd name="T1" fmla="*/ 0 h 334"/>
                <a:gd name="T2" fmla="*/ 0 w 363"/>
                <a:gd name="T3" fmla="*/ 0 h 334"/>
                <a:gd name="T4" fmla="*/ 0 w 363"/>
                <a:gd name="T5" fmla="*/ 257 h 334"/>
                <a:gd name="T6" fmla="*/ 210 w 363"/>
                <a:gd name="T7" fmla="*/ 257 h 334"/>
                <a:gd name="T8" fmla="*/ 282 w 363"/>
                <a:gd name="T9" fmla="*/ 333 h 334"/>
                <a:gd name="T10" fmla="*/ 282 w 363"/>
                <a:gd name="T11" fmla="*/ 257 h 334"/>
                <a:gd name="T12" fmla="*/ 362 w 363"/>
                <a:gd name="T13" fmla="*/ 257 h 334"/>
                <a:gd name="T14" fmla="*/ 362 w 363"/>
                <a:gd name="T15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3" h="334">
                  <a:moveTo>
                    <a:pt x="362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210" y="257"/>
                  </a:lnTo>
                  <a:lnTo>
                    <a:pt x="282" y="333"/>
                  </a:lnTo>
                  <a:lnTo>
                    <a:pt x="282" y="257"/>
                  </a:lnTo>
                  <a:lnTo>
                    <a:pt x="362" y="257"/>
                  </a:lnTo>
                  <a:lnTo>
                    <a:pt x="36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6" name="Group 505"/>
          <p:cNvGrpSpPr/>
          <p:nvPr/>
        </p:nvGrpSpPr>
        <p:grpSpPr>
          <a:xfrm>
            <a:off x="5915360" y="2878955"/>
            <a:ext cx="320675" cy="412750"/>
            <a:chOff x="3475088" y="2921506"/>
            <a:chExt cx="320675" cy="412750"/>
          </a:xfrm>
        </p:grpSpPr>
        <p:sp>
          <p:nvSpPr>
            <p:cNvPr id="507" name="Freeform 59"/>
            <p:cNvSpPr>
              <a:spLocks noChangeArrowheads="1"/>
            </p:cNvSpPr>
            <p:nvPr/>
          </p:nvSpPr>
          <p:spPr bwMode="auto">
            <a:xfrm>
              <a:off x="3594151" y="3091369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60"/>
            <p:cNvSpPr>
              <a:spLocks noChangeArrowheads="1"/>
            </p:cNvSpPr>
            <p:nvPr/>
          </p:nvSpPr>
          <p:spPr bwMode="auto">
            <a:xfrm>
              <a:off x="3492551" y="2940556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61"/>
            <p:cNvSpPr>
              <a:spLocks noChangeArrowheads="1"/>
            </p:cNvSpPr>
            <p:nvPr/>
          </p:nvSpPr>
          <p:spPr bwMode="auto">
            <a:xfrm>
              <a:off x="3492551" y="2940556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62"/>
            <p:cNvSpPr>
              <a:spLocks noChangeArrowheads="1"/>
            </p:cNvSpPr>
            <p:nvPr/>
          </p:nvSpPr>
          <p:spPr bwMode="auto">
            <a:xfrm>
              <a:off x="3606851" y="3240594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63"/>
            <p:cNvSpPr>
              <a:spLocks noChangeArrowheads="1"/>
            </p:cNvSpPr>
            <p:nvPr/>
          </p:nvSpPr>
          <p:spPr bwMode="auto">
            <a:xfrm>
              <a:off x="3606851" y="3240594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64"/>
            <p:cNvSpPr>
              <a:spLocks noChangeArrowheads="1"/>
            </p:cNvSpPr>
            <p:nvPr/>
          </p:nvSpPr>
          <p:spPr bwMode="auto">
            <a:xfrm>
              <a:off x="3581451" y="3212019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65"/>
            <p:cNvSpPr>
              <a:spLocks noChangeArrowheads="1"/>
            </p:cNvSpPr>
            <p:nvPr/>
          </p:nvSpPr>
          <p:spPr bwMode="auto">
            <a:xfrm>
              <a:off x="3581451" y="3226306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66"/>
            <p:cNvSpPr>
              <a:spLocks noChangeArrowheads="1"/>
            </p:cNvSpPr>
            <p:nvPr/>
          </p:nvSpPr>
          <p:spPr bwMode="auto">
            <a:xfrm>
              <a:off x="3581451" y="3226306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67"/>
            <p:cNvSpPr>
              <a:spLocks noChangeArrowheads="1"/>
            </p:cNvSpPr>
            <p:nvPr/>
          </p:nvSpPr>
          <p:spPr bwMode="auto">
            <a:xfrm>
              <a:off x="3581451" y="3226306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68"/>
            <p:cNvSpPr>
              <a:spLocks noChangeArrowheads="1"/>
            </p:cNvSpPr>
            <p:nvPr/>
          </p:nvSpPr>
          <p:spPr bwMode="auto">
            <a:xfrm>
              <a:off x="3581451" y="3226306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69"/>
            <p:cNvSpPr>
              <a:spLocks noChangeArrowheads="1"/>
            </p:cNvSpPr>
            <p:nvPr/>
          </p:nvSpPr>
          <p:spPr bwMode="auto">
            <a:xfrm>
              <a:off x="3581451" y="3210431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70"/>
            <p:cNvSpPr>
              <a:spLocks noChangeArrowheads="1"/>
            </p:cNvSpPr>
            <p:nvPr/>
          </p:nvSpPr>
          <p:spPr bwMode="auto">
            <a:xfrm>
              <a:off x="3475088" y="2921506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71"/>
            <p:cNvSpPr>
              <a:spLocks noChangeArrowheads="1"/>
            </p:cNvSpPr>
            <p:nvPr/>
          </p:nvSpPr>
          <p:spPr bwMode="auto">
            <a:xfrm>
              <a:off x="3475088" y="2921506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72"/>
            <p:cNvSpPr>
              <a:spLocks noChangeArrowheads="1"/>
            </p:cNvSpPr>
            <p:nvPr/>
          </p:nvSpPr>
          <p:spPr bwMode="auto">
            <a:xfrm>
              <a:off x="3581451" y="2940556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73"/>
            <p:cNvSpPr>
              <a:spLocks noChangeArrowheads="1"/>
            </p:cNvSpPr>
            <p:nvPr/>
          </p:nvSpPr>
          <p:spPr bwMode="auto">
            <a:xfrm>
              <a:off x="3668763" y="3051681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74"/>
            <p:cNvSpPr>
              <a:spLocks noChangeArrowheads="1"/>
            </p:cNvSpPr>
            <p:nvPr/>
          </p:nvSpPr>
          <p:spPr bwMode="auto">
            <a:xfrm>
              <a:off x="3668763" y="3051681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75"/>
            <p:cNvSpPr>
              <a:spLocks noChangeArrowheads="1"/>
            </p:cNvSpPr>
            <p:nvPr/>
          </p:nvSpPr>
          <p:spPr bwMode="auto">
            <a:xfrm>
              <a:off x="3668763" y="3051681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76"/>
            <p:cNvSpPr>
              <a:spLocks noChangeArrowheads="1"/>
            </p:cNvSpPr>
            <p:nvPr/>
          </p:nvSpPr>
          <p:spPr bwMode="auto">
            <a:xfrm>
              <a:off x="3581451" y="3151694"/>
              <a:ext cx="88900" cy="36512"/>
            </a:xfrm>
            <a:custGeom>
              <a:avLst/>
              <a:gdLst>
                <a:gd name="T0" fmla="*/ 21 w 245"/>
                <a:gd name="T1" fmla="*/ 34 h 102"/>
                <a:gd name="T2" fmla="*/ 21 w 245"/>
                <a:gd name="T3" fmla="*/ 34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4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4 h 102"/>
                <a:gd name="T16" fmla="*/ 21 w 245"/>
                <a:gd name="T17" fmla="*/ 34 h 102"/>
                <a:gd name="T18" fmla="*/ 21 w 245"/>
                <a:gd name="T19" fmla="*/ 34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4"/>
                  </a:moveTo>
                  <a:lnTo>
                    <a:pt x="21" y="34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4"/>
                  </a:cubicBezTo>
                  <a:lnTo>
                    <a:pt x="21" y="34"/>
                  </a:lnTo>
                  <a:lnTo>
                    <a:pt x="21" y="34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0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0" y="0"/>
                    <a:pt x="101" y="0"/>
                  </a:cubicBezTo>
                  <a:lnTo>
                    <a:pt x="21" y="34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77"/>
            <p:cNvSpPr>
              <a:spLocks noChangeArrowheads="1"/>
            </p:cNvSpPr>
            <p:nvPr/>
          </p:nvSpPr>
          <p:spPr bwMode="auto">
            <a:xfrm>
              <a:off x="3573513" y="3234244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78"/>
            <p:cNvSpPr>
              <a:spLocks noChangeArrowheads="1"/>
            </p:cNvSpPr>
            <p:nvPr/>
          </p:nvSpPr>
          <p:spPr bwMode="auto">
            <a:xfrm>
              <a:off x="3576688" y="3051681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79"/>
            <p:cNvSpPr>
              <a:spLocks noChangeArrowheads="1"/>
            </p:cNvSpPr>
            <p:nvPr/>
          </p:nvSpPr>
          <p:spPr bwMode="auto">
            <a:xfrm>
              <a:off x="3616376" y="3091369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80"/>
            <p:cNvSpPr>
              <a:spLocks noChangeArrowheads="1"/>
            </p:cNvSpPr>
            <p:nvPr/>
          </p:nvSpPr>
          <p:spPr bwMode="auto">
            <a:xfrm>
              <a:off x="3616376" y="3091369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81"/>
            <p:cNvSpPr>
              <a:spLocks noChangeArrowheads="1"/>
            </p:cNvSpPr>
            <p:nvPr/>
          </p:nvSpPr>
          <p:spPr bwMode="auto">
            <a:xfrm>
              <a:off x="3594151" y="3170744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82"/>
            <p:cNvSpPr>
              <a:spLocks noChangeArrowheads="1"/>
            </p:cNvSpPr>
            <p:nvPr/>
          </p:nvSpPr>
          <p:spPr bwMode="auto">
            <a:xfrm>
              <a:off x="3686226" y="3091369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83"/>
            <p:cNvSpPr>
              <a:spLocks noChangeArrowheads="1"/>
            </p:cNvSpPr>
            <p:nvPr/>
          </p:nvSpPr>
          <p:spPr bwMode="auto">
            <a:xfrm>
              <a:off x="3686226" y="3091369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84"/>
            <p:cNvSpPr>
              <a:spLocks noChangeArrowheads="1"/>
            </p:cNvSpPr>
            <p:nvPr/>
          </p:nvSpPr>
          <p:spPr bwMode="auto">
            <a:xfrm>
              <a:off x="3516363" y="2999294"/>
              <a:ext cx="130175" cy="120650"/>
            </a:xfrm>
            <a:custGeom>
              <a:avLst/>
              <a:gdLst>
                <a:gd name="T0" fmla="*/ 362 w 363"/>
                <a:gd name="T1" fmla="*/ 0 h 334"/>
                <a:gd name="T2" fmla="*/ 0 w 363"/>
                <a:gd name="T3" fmla="*/ 0 h 334"/>
                <a:gd name="T4" fmla="*/ 0 w 363"/>
                <a:gd name="T5" fmla="*/ 257 h 334"/>
                <a:gd name="T6" fmla="*/ 210 w 363"/>
                <a:gd name="T7" fmla="*/ 257 h 334"/>
                <a:gd name="T8" fmla="*/ 282 w 363"/>
                <a:gd name="T9" fmla="*/ 333 h 334"/>
                <a:gd name="T10" fmla="*/ 282 w 363"/>
                <a:gd name="T11" fmla="*/ 257 h 334"/>
                <a:gd name="T12" fmla="*/ 362 w 363"/>
                <a:gd name="T13" fmla="*/ 257 h 334"/>
                <a:gd name="T14" fmla="*/ 362 w 363"/>
                <a:gd name="T15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3" h="334">
                  <a:moveTo>
                    <a:pt x="362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210" y="257"/>
                  </a:lnTo>
                  <a:lnTo>
                    <a:pt x="282" y="333"/>
                  </a:lnTo>
                  <a:lnTo>
                    <a:pt x="282" y="257"/>
                  </a:lnTo>
                  <a:lnTo>
                    <a:pt x="362" y="257"/>
                  </a:lnTo>
                  <a:lnTo>
                    <a:pt x="36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3" name="Group 532"/>
          <p:cNvGrpSpPr/>
          <p:nvPr/>
        </p:nvGrpSpPr>
        <p:grpSpPr>
          <a:xfrm>
            <a:off x="5915360" y="3496915"/>
            <a:ext cx="320675" cy="411163"/>
            <a:chOff x="3475088" y="3528139"/>
            <a:chExt cx="320675" cy="411163"/>
          </a:xfrm>
        </p:grpSpPr>
        <p:sp>
          <p:nvSpPr>
            <p:cNvPr id="534" name="Freeform 85"/>
            <p:cNvSpPr>
              <a:spLocks noChangeArrowheads="1"/>
            </p:cNvSpPr>
            <p:nvPr/>
          </p:nvSpPr>
          <p:spPr bwMode="auto">
            <a:xfrm>
              <a:off x="3594151" y="3698002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7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86"/>
            <p:cNvSpPr>
              <a:spLocks noChangeArrowheads="1"/>
            </p:cNvSpPr>
            <p:nvPr/>
          </p:nvSpPr>
          <p:spPr bwMode="auto">
            <a:xfrm>
              <a:off x="3492551" y="354560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87"/>
            <p:cNvSpPr>
              <a:spLocks noChangeArrowheads="1"/>
            </p:cNvSpPr>
            <p:nvPr/>
          </p:nvSpPr>
          <p:spPr bwMode="auto">
            <a:xfrm>
              <a:off x="3492551" y="354560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88"/>
            <p:cNvSpPr>
              <a:spLocks noChangeArrowheads="1"/>
            </p:cNvSpPr>
            <p:nvPr/>
          </p:nvSpPr>
          <p:spPr bwMode="auto">
            <a:xfrm>
              <a:off x="3606851" y="3847227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89"/>
            <p:cNvSpPr>
              <a:spLocks noChangeArrowheads="1"/>
            </p:cNvSpPr>
            <p:nvPr/>
          </p:nvSpPr>
          <p:spPr bwMode="auto">
            <a:xfrm>
              <a:off x="3606851" y="3847227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90"/>
            <p:cNvSpPr>
              <a:spLocks noChangeArrowheads="1"/>
            </p:cNvSpPr>
            <p:nvPr/>
          </p:nvSpPr>
          <p:spPr bwMode="auto">
            <a:xfrm>
              <a:off x="3581451" y="3815477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17 w 35"/>
                <a:gd name="T11" fmla="*/ 30 h 48"/>
                <a:gd name="T12" fmla="*/ 0 w 35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17" y="30"/>
                  </a:ln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91"/>
            <p:cNvSpPr>
              <a:spLocks noChangeArrowheads="1"/>
            </p:cNvSpPr>
            <p:nvPr/>
          </p:nvSpPr>
          <p:spPr bwMode="auto">
            <a:xfrm>
              <a:off x="3581451" y="3832939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92"/>
            <p:cNvSpPr>
              <a:spLocks noChangeArrowheads="1"/>
            </p:cNvSpPr>
            <p:nvPr/>
          </p:nvSpPr>
          <p:spPr bwMode="auto">
            <a:xfrm>
              <a:off x="3581451" y="3832939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93"/>
            <p:cNvSpPr>
              <a:spLocks noChangeArrowheads="1"/>
            </p:cNvSpPr>
            <p:nvPr/>
          </p:nvSpPr>
          <p:spPr bwMode="auto">
            <a:xfrm>
              <a:off x="3581451" y="3832939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94"/>
            <p:cNvSpPr>
              <a:spLocks noChangeArrowheads="1"/>
            </p:cNvSpPr>
            <p:nvPr/>
          </p:nvSpPr>
          <p:spPr bwMode="auto">
            <a:xfrm>
              <a:off x="3581451" y="3832939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95"/>
            <p:cNvSpPr>
              <a:spLocks noChangeArrowheads="1"/>
            </p:cNvSpPr>
            <p:nvPr/>
          </p:nvSpPr>
          <p:spPr bwMode="auto">
            <a:xfrm>
              <a:off x="3581451" y="3815477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0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96"/>
            <p:cNvSpPr>
              <a:spLocks noChangeArrowheads="1"/>
            </p:cNvSpPr>
            <p:nvPr/>
          </p:nvSpPr>
          <p:spPr bwMode="auto">
            <a:xfrm>
              <a:off x="3475088" y="3528139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97"/>
            <p:cNvSpPr>
              <a:spLocks noChangeArrowheads="1"/>
            </p:cNvSpPr>
            <p:nvPr/>
          </p:nvSpPr>
          <p:spPr bwMode="auto">
            <a:xfrm>
              <a:off x="3475088" y="3528139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98"/>
            <p:cNvSpPr>
              <a:spLocks noChangeArrowheads="1"/>
            </p:cNvSpPr>
            <p:nvPr/>
          </p:nvSpPr>
          <p:spPr bwMode="auto">
            <a:xfrm>
              <a:off x="3581451" y="3545602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0 h 692"/>
                <a:gd name="T10" fmla="*/ 21 w 245"/>
                <a:gd name="T11" fmla="*/ 620 h 692"/>
                <a:gd name="T12" fmla="*/ 21 w 245"/>
                <a:gd name="T13" fmla="*/ 620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3 h 692"/>
                <a:gd name="T22" fmla="*/ 244 w 245"/>
                <a:gd name="T23" fmla="*/ 303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0"/>
                  </a:cubicBezTo>
                  <a:lnTo>
                    <a:pt x="21" y="620"/>
                  </a:lnTo>
                  <a:lnTo>
                    <a:pt x="21" y="620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3"/>
                    <a:pt x="244" y="303"/>
                    <a:pt x="244" y="303"/>
                  </a:cubicBezTo>
                  <a:lnTo>
                    <a:pt x="244" y="303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99"/>
            <p:cNvSpPr>
              <a:spLocks noChangeArrowheads="1"/>
            </p:cNvSpPr>
            <p:nvPr/>
          </p:nvSpPr>
          <p:spPr bwMode="auto">
            <a:xfrm>
              <a:off x="3668763" y="3655139"/>
              <a:ext cx="4763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100"/>
            <p:cNvSpPr>
              <a:spLocks noChangeArrowheads="1"/>
            </p:cNvSpPr>
            <p:nvPr/>
          </p:nvSpPr>
          <p:spPr bwMode="auto">
            <a:xfrm>
              <a:off x="3668763" y="3655139"/>
              <a:ext cx="4763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101"/>
            <p:cNvSpPr>
              <a:spLocks noChangeArrowheads="1"/>
            </p:cNvSpPr>
            <p:nvPr/>
          </p:nvSpPr>
          <p:spPr bwMode="auto">
            <a:xfrm>
              <a:off x="3668763" y="3655139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102"/>
            <p:cNvSpPr>
              <a:spLocks noChangeArrowheads="1"/>
            </p:cNvSpPr>
            <p:nvPr/>
          </p:nvSpPr>
          <p:spPr bwMode="auto">
            <a:xfrm>
              <a:off x="3581451" y="3758327"/>
              <a:ext cx="88900" cy="36512"/>
            </a:xfrm>
            <a:custGeom>
              <a:avLst/>
              <a:gdLst>
                <a:gd name="T0" fmla="*/ 21 w 245"/>
                <a:gd name="T1" fmla="*/ 30 h 102"/>
                <a:gd name="T2" fmla="*/ 21 w 245"/>
                <a:gd name="T3" fmla="*/ 30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0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0 h 102"/>
                <a:gd name="T16" fmla="*/ 21 w 245"/>
                <a:gd name="T17" fmla="*/ 30 h 102"/>
                <a:gd name="T18" fmla="*/ 21 w 245"/>
                <a:gd name="T19" fmla="*/ 30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0"/>
                  </a:moveTo>
                  <a:lnTo>
                    <a:pt x="21" y="30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0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0"/>
                  </a:cubicBezTo>
                  <a:lnTo>
                    <a:pt x="21" y="30"/>
                  </a:lnTo>
                  <a:lnTo>
                    <a:pt x="21" y="30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0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0" y="0"/>
                    <a:pt x="101" y="0"/>
                  </a:cubicBezTo>
                  <a:lnTo>
                    <a:pt x="21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103"/>
            <p:cNvSpPr>
              <a:spLocks noChangeArrowheads="1"/>
            </p:cNvSpPr>
            <p:nvPr/>
          </p:nvSpPr>
          <p:spPr bwMode="auto">
            <a:xfrm>
              <a:off x="3573513" y="3840877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104"/>
            <p:cNvSpPr>
              <a:spLocks noChangeArrowheads="1"/>
            </p:cNvSpPr>
            <p:nvPr/>
          </p:nvSpPr>
          <p:spPr bwMode="auto">
            <a:xfrm>
              <a:off x="3576688" y="3655139"/>
              <a:ext cx="219075" cy="284163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105"/>
            <p:cNvSpPr>
              <a:spLocks noChangeArrowheads="1"/>
            </p:cNvSpPr>
            <p:nvPr/>
          </p:nvSpPr>
          <p:spPr bwMode="auto">
            <a:xfrm>
              <a:off x="3616376" y="3698002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106"/>
            <p:cNvSpPr>
              <a:spLocks noChangeArrowheads="1"/>
            </p:cNvSpPr>
            <p:nvPr/>
          </p:nvSpPr>
          <p:spPr bwMode="auto">
            <a:xfrm>
              <a:off x="3616376" y="3698002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107"/>
            <p:cNvSpPr>
              <a:spLocks noChangeArrowheads="1"/>
            </p:cNvSpPr>
            <p:nvPr/>
          </p:nvSpPr>
          <p:spPr bwMode="auto">
            <a:xfrm>
              <a:off x="3594151" y="3777377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59"/>
                    <a:pt x="0" y="59"/>
                    <a:pt x="0" y="63"/>
                  </a:cubicBez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2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108"/>
            <p:cNvSpPr>
              <a:spLocks noChangeArrowheads="1"/>
            </p:cNvSpPr>
            <p:nvPr/>
          </p:nvSpPr>
          <p:spPr bwMode="auto">
            <a:xfrm>
              <a:off x="3686226" y="369800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109"/>
            <p:cNvSpPr>
              <a:spLocks noChangeArrowheads="1"/>
            </p:cNvSpPr>
            <p:nvPr/>
          </p:nvSpPr>
          <p:spPr bwMode="auto">
            <a:xfrm>
              <a:off x="3686226" y="369800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110"/>
            <p:cNvSpPr>
              <a:spLocks noChangeArrowheads="1"/>
            </p:cNvSpPr>
            <p:nvPr/>
          </p:nvSpPr>
          <p:spPr bwMode="auto">
            <a:xfrm>
              <a:off x="3516363" y="3605927"/>
              <a:ext cx="130175" cy="120650"/>
            </a:xfrm>
            <a:custGeom>
              <a:avLst/>
              <a:gdLst>
                <a:gd name="T0" fmla="*/ 362 w 363"/>
                <a:gd name="T1" fmla="*/ 0 h 335"/>
                <a:gd name="T2" fmla="*/ 0 w 363"/>
                <a:gd name="T3" fmla="*/ 0 h 335"/>
                <a:gd name="T4" fmla="*/ 0 w 363"/>
                <a:gd name="T5" fmla="*/ 258 h 335"/>
                <a:gd name="T6" fmla="*/ 210 w 363"/>
                <a:gd name="T7" fmla="*/ 258 h 335"/>
                <a:gd name="T8" fmla="*/ 282 w 363"/>
                <a:gd name="T9" fmla="*/ 334 h 335"/>
                <a:gd name="T10" fmla="*/ 282 w 363"/>
                <a:gd name="T11" fmla="*/ 258 h 335"/>
                <a:gd name="T12" fmla="*/ 362 w 363"/>
                <a:gd name="T13" fmla="*/ 258 h 335"/>
                <a:gd name="T14" fmla="*/ 362 w 363"/>
                <a:gd name="T15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3" h="335">
                  <a:moveTo>
                    <a:pt x="362" y="0"/>
                  </a:moveTo>
                  <a:lnTo>
                    <a:pt x="0" y="0"/>
                  </a:lnTo>
                  <a:lnTo>
                    <a:pt x="0" y="258"/>
                  </a:lnTo>
                  <a:lnTo>
                    <a:pt x="210" y="258"/>
                  </a:lnTo>
                  <a:lnTo>
                    <a:pt x="282" y="334"/>
                  </a:lnTo>
                  <a:lnTo>
                    <a:pt x="282" y="258"/>
                  </a:lnTo>
                  <a:lnTo>
                    <a:pt x="362" y="258"/>
                  </a:lnTo>
                  <a:lnTo>
                    <a:pt x="36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0" name="Group 559"/>
          <p:cNvGrpSpPr/>
          <p:nvPr/>
        </p:nvGrpSpPr>
        <p:grpSpPr>
          <a:xfrm>
            <a:off x="5823285" y="4060295"/>
            <a:ext cx="495300" cy="495300"/>
            <a:chOff x="3383013" y="4123660"/>
            <a:chExt cx="495300" cy="495300"/>
          </a:xfrm>
        </p:grpSpPr>
        <p:sp>
          <p:nvSpPr>
            <p:cNvPr id="561" name="Freeform 111"/>
            <p:cNvSpPr>
              <a:spLocks noChangeArrowheads="1"/>
            </p:cNvSpPr>
            <p:nvPr/>
          </p:nvSpPr>
          <p:spPr bwMode="auto">
            <a:xfrm>
              <a:off x="3383013" y="41236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112"/>
            <p:cNvSpPr>
              <a:spLocks noChangeArrowheads="1"/>
            </p:cNvSpPr>
            <p:nvPr/>
          </p:nvSpPr>
          <p:spPr bwMode="auto">
            <a:xfrm>
              <a:off x="3383013" y="41236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113"/>
            <p:cNvSpPr>
              <a:spLocks noChangeArrowheads="1"/>
            </p:cNvSpPr>
            <p:nvPr/>
          </p:nvSpPr>
          <p:spPr bwMode="auto">
            <a:xfrm>
              <a:off x="3876726" y="4393535"/>
              <a:ext cx="1587" cy="225425"/>
            </a:xfrm>
            <a:custGeom>
              <a:avLst/>
              <a:gdLst>
                <a:gd name="T0" fmla="*/ 0 w 1"/>
                <a:gd name="T1" fmla="*/ 0 h 626"/>
                <a:gd name="T2" fmla="*/ 0 w 1"/>
                <a:gd name="T3" fmla="*/ 625 h 626"/>
                <a:gd name="T4" fmla="*/ 0 w 1"/>
                <a:gd name="T5" fmla="*/ 625 h 626"/>
                <a:gd name="T6" fmla="*/ 0 w 1"/>
                <a:gd name="T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26">
                  <a:moveTo>
                    <a:pt x="0" y="0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114"/>
            <p:cNvSpPr>
              <a:spLocks noChangeArrowheads="1"/>
            </p:cNvSpPr>
            <p:nvPr/>
          </p:nvSpPr>
          <p:spPr bwMode="auto">
            <a:xfrm>
              <a:off x="3876726" y="4393535"/>
              <a:ext cx="1587" cy="225425"/>
            </a:xfrm>
            <a:custGeom>
              <a:avLst/>
              <a:gdLst>
                <a:gd name="T0" fmla="*/ 0 w 1"/>
                <a:gd name="T1" fmla="*/ 0 h 626"/>
                <a:gd name="T2" fmla="*/ 0 w 1"/>
                <a:gd name="T3" fmla="*/ 625 h 626"/>
                <a:gd name="T4" fmla="*/ 0 w 1"/>
                <a:gd name="T5" fmla="*/ 625 h 626"/>
                <a:gd name="T6" fmla="*/ 0 w 1"/>
                <a:gd name="T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26">
                  <a:moveTo>
                    <a:pt x="0" y="0"/>
                  </a:moveTo>
                  <a:lnTo>
                    <a:pt x="0" y="625"/>
                  </a:lnTo>
                  <a:lnTo>
                    <a:pt x="0" y="62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115"/>
            <p:cNvSpPr>
              <a:spLocks noChangeArrowheads="1"/>
            </p:cNvSpPr>
            <p:nvPr/>
          </p:nvSpPr>
          <p:spPr bwMode="auto">
            <a:xfrm>
              <a:off x="3502076" y="419827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116"/>
            <p:cNvSpPr>
              <a:spLocks noChangeArrowheads="1"/>
            </p:cNvSpPr>
            <p:nvPr/>
          </p:nvSpPr>
          <p:spPr bwMode="auto">
            <a:xfrm>
              <a:off x="3502076" y="419827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117"/>
            <p:cNvSpPr>
              <a:spLocks noChangeArrowheads="1"/>
            </p:cNvSpPr>
            <p:nvPr/>
          </p:nvSpPr>
          <p:spPr bwMode="auto">
            <a:xfrm>
              <a:off x="3590976" y="4444335"/>
              <a:ext cx="31750" cy="34925"/>
            </a:xfrm>
            <a:custGeom>
              <a:avLst/>
              <a:gdLst>
                <a:gd name="T0" fmla="*/ 0 w 87"/>
                <a:gd name="T1" fmla="*/ 0 h 97"/>
                <a:gd name="T2" fmla="*/ 0 w 87"/>
                <a:gd name="T3" fmla="*/ 0 h 97"/>
                <a:gd name="T4" fmla="*/ 0 w 87"/>
                <a:gd name="T5" fmla="*/ 96 h 97"/>
                <a:gd name="T6" fmla="*/ 86 w 87"/>
                <a:gd name="T7" fmla="*/ 96 h 97"/>
                <a:gd name="T8" fmla="*/ 14 w 87"/>
                <a:gd name="T9" fmla="*/ 25 h 97"/>
                <a:gd name="T10" fmla="*/ 0 w 87"/>
                <a:gd name="T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97">
                  <a:moveTo>
                    <a:pt x="0" y="0"/>
                  </a:moveTo>
                  <a:lnTo>
                    <a:pt x="0" y="0"/>
                  </a:lnTo>
                  <a:cubicBezTo>
                    <a:pt x="0" y="96"/>
                    <a:pt x="0" y="96"/>
                    <a:pt x="0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7" y="17"/>
                    <a:pt x="3" y="7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118"/>
            <p:cNvSpPr>
              <a:spLocks noChangeArrowheads="1"/>
            </p:cNvSpPr>
            <p:nvPr/>
          </p:nvSpPr>
          <p:spPr bwMode="auto">
            <a:xfrm>
              <a:off x="3502076" y="4199860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57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39 h 798"/>
                <a:gd name="T14" fmla="*/ 457 w 501"/>
                <a:gd name="T15" fmla="*/ 39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57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39"/>
                  </a:lnTo>
                  <a:lnTo>
                    <a:pt x="457" y="39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119"/>
            <p:cNvSpPr>
              <a:spLocks noChangeArrowheads="1"/>
            </p:cNvSpPr>
            <p:nvPr/>
          </p:nvSpPr>
          <p:spPr bwMode="auto">
            <a:xfrm>
              <a:off x="3584626" y="4464972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9" y="36"/>
                    <a:pt x="36" y="28"/>
                    <a:pt x="36" y="18"/>
                  </a:cubicBezTo>
                  <a:cubicBezTo>
                    <a:pt x="36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8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120"/>
            <p:cNvSpPr>
              <a:spLocks noChangeArrowheads="1"/>
            </p:cNvSpPr>
            <p:nvPr/>
          </p:nvSpPr>
          <p:spPr bwMode="auto">
            <a:xfrm>
              <a:off x="3587801" y="4307810"/>
              <a:ext cx="185737" cy="241300"/>
            </a:xfrm>
            <a:custGeom>
              <a:avLst/>
              <a:gdLst>
                <a:gd name="T0" fmla="*/ 515 w 516"/>
                <a:gd name="T1" fmla="*/ 668 h 669"/>
                <a:gd name="T2" fmla="*/ 515 w 516"/>
                <a:gd name="T3" fmla="*/ 668 h 669"/>
                <a:gd name="T4" fmla="*/ 279 w 516"/>
                <a:gd name="T5" fmla="*/ 668 h 669"/>
                <a:gd name="T6" fmla="*/ 25 w 516"/>
                <a:gd name="T7" fmla="*/ 404 h 669"/>
                <a:gd name="T8" fmla="*/ 0 w 516"/>
                <a:gd name="T9" fmla="*/ 336 h 669"/>
                <a:gd name="T10" fmla="*/ 29 w 516"/>
                <a:gd name="T11" fmla="*/ 268 h 669"/>
                <a:gd name="T12" fmla="*/ 165 w 516"/>
                <a:gd name="T13" fmla="*/ 271 h 669"/>
                <a:gd name="T14" fmla="*/ 218 w 516"/>
                <a:gd name="T15" fmla="*/ 329 h 669"/>
                <a:gd name="T16" fmla="*/ 218 w 516"/>
                <a:gd name="T17" fmla="*/ 0 h 669"/>
                <a:gd name="T18" fmla="*/ 515 w 516"/>
                <a:gd name="T19" fmla="*/ 286 h 669"/>
                <a:gd name="T20" fmla="*/ 515 w 516"/>
                <a:gd name="T21" fmla="*/ 668 h 669"/>
                <a:gd name="T22" fmla="*/ 297 w 516"/>
                <a:gd name="T23" fmla="*/ 625 h 669"/>
                <a:gd name="T24" fmla="*/ 297 w 516"/>
                <a:gd name="T25" fmla="*/ 625 h 669"/>
                <a:gd name="T26" fmla="*/ 472 w 516"/>
                <a:gd name="T27" fmla="*/ 625 h 669"/>
                <a:gd name="T28" fmla="*/ 472 w 516"/>
                <a:gd name="T29" fmla="*/ 304 h 669"/>
                <a:gd name="T30" fmla="*/ 261 w 516"/>
                <a:gd name="T31" fmla="*/ 100 h 669"/>
                <a:gd name="T32" fmla="*/ 261 w 516"/>
                <a:gd name="T33" fmla="*/ 429 h 669"/>
                <a:gd name="T34" fmla="*/ 132 w 516"/>
                <a:gd name="T35" fmla="*/ 300 h 669"/>
                <a:gd name="T36" fmla="*/ 57 w 516"/>
                <a:gd name="T37" fmla="*/ 300 h 669"/>
                <a:gd name="T38" fmla="*/ 43 w 516"/>
                <a:gd name="T39" fmla="*/ 336 h 669"/>
                <a:gd name="T40" fmla="*/ 57 w 516"/>
                <a:gd name="T41" fmla="*/ 375 h 669"/>
                <a:gd name="T42" fmla="*/ 297 w 516"/>
                <a:gd name="T43" fmla="*/ 62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69">
                  <a:moveTo>
                    <a:pt x="515" y="668"/>
                  </a:moveTo>
                  <a:lnTo>
                    <a:pt x="515" y="668"/>
                  </a:lnTo>
                  <a:cubicBezTo>
                    <a:pt x="279" y="668"/>
                    <a:pt x="279" y="668"/>
                    <a:pt x="279" y="668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11" y="386"/>
                    <a:pt x="0" y="361"/>
                    <a:pt x="0" y="336"/>
                  </a:cubicBezTo>
                  <a:cubicBezTo>
                    <a:pt x="0" y="311"/>
                    <a:pt x="11" y="286"/>
                    <a:pt x="29" y="268"/>
                  </a:cubicBezTo>
                  <a:cubicBezTo>
                    <a:pt x="68" y="232"/>
                    <a:pt x="129" y="232"/>
                    <a:pt x="165" y="271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86"/>
                    <a:pt x="515" y="286"/>
                    <a:pt x="515" y="286"/>
                  </a:cubicBezTo>
                  <a:lnTo>
                    <a:pt x="515" y="668"/>
                  </a:lnTo>
                  <a:close/>
                  <a:moveTo>
                    <a:pt x="297" y="625"/>
                  </a:moveTo>
                  <a:lnTo>
                    <a:pt x="297" y="625"/>
                  </a:lnTo>
                  <a:cubicBezTo>
                    <a:pt x="472" y="625"/>
                    <a:pt x="472" y="625"/>
                    <a:pt x="472" y="625"/>
                  </a:cubicBezTo>
                  <a:cubicBezTo>
                    <a:pt x="472" y="304"/>
                    <a:pt x="472" y="304"/>
                    <a:pt x="472" y="304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29"/>
                    <a:pt x="261" y="429"/>
                    <a:pt x="261" y="429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9"/>
                    <a:pt x="57" y="300"/>
                  </a:cubicBezTo>
                  <a:cubicBezTo>
                    <a:pt x="50" y="307"/>
                    <a:pt x="43" y="321"/>
                    <a:pt x="43" y="336"/>
                  </a:cubicBezTo>
                  <a:cubicBezTo>
                    <a:pt x="43" y="350"/>
                    <a:pt x="47" y="364"/>
                    <a:pt x="57" y="375"/>
                  </a:cubicBezTo>
                  <a:lnTo>
                    <a:pt x="297" y="6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121"/>
            <p:cNvSpPr>
              <a:spLocks noChangeArrowheads="1"/>
            </p:cNvSpPr>
            <p:nvPr/>
          </p:nvSpPr>
          <p:spPr bwMode="auto">
            <a:xfrm>
              <a:off x="3535413" y="4263360"/>
              <a:ext cx="111125" cy="101600"/>
            </a:xfrm>
            <a:custGeom>
              <a:avLst/>
              <a:gdLst>
                <a:gd name="T0" fmla="*/ 308 w 309"/>
                <a:gd name="T1" fmla="*/ 0 h 284"/>
                <a:gd name="T2" fmla="*/ 0 w 309"/>
                <a:gd name="T3" fmla="*/ 0 h 284"/>
                <a:gd name="T4" fmla="*/ 0 w 309"/>
                <a:gd name="T5" fmla="*/ 218 h 284"/>
                <a:gd name="T6" fmla="*/ 179 w 309"/>
                <a:gd name="T7" fmla="*/ 218 h 284"/>
                <a:gd name="T8" fmla="*/ 240 w 309"/>
                <a:gd name="T9" fmla="*/ 283 h 284"/>
                <a:gd name="T10" fmla="*/ 240 w 309"/>
                <a:gd name="T11" fmla="*/ 218 h 284"/>
                <a:gd name="T12" fmla="*/ 308 w 309"/>
                <a:gd name="T13" fmla="*/ 218 h 284"/>
                <a:gd name="T14" fmla="*/ 308 w 309"/>
                <a:gd name="T15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9" h="284">
                  <a:moveTo>
                    <a:pt x="308" y="0"/>
                  </a:moveTo>
                  <a:lnTo>
                    <a:pt x="0" y="0"/>
                  </a:lnTo>
                  <a:lnTo>
                    <a:pt x="0" y="218"/>
                  </a:lnTo>
                  <a:lnTo>
                    <a:pt x="179" y="218"/>
                  </a:lnTo>
                  <a:lnTo>
                    <a:pt x="240" y="283"/>
                  </a:lnTo>
                  <a:lnTo>
                    <a:pt x="240" y="218"/>
                  </a:lnTo>
                  <a:lnTo>
                    <a:pt x="308" y="218"/>
                  </a:lnTo>
                  <a:lnTo>
                    <a:pt x="30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2" name="Group 571"/>
          <p:cNvGrpSpPr/>
          <p:nvPr/>
        </p:nvGrpSpPr>
        <p:grpSpPr>
          <a:xfrm>
            <a:off x="6713898" y="1651659"/>
            <a:ext cx="320675" cy="411162"/>
            <a:chOff x="4270529" y="1659333"/>
            <a:chExt cx="320675" cy="411162"/>
          </a:xfrm>
        </p:grpSpPr>
        <p:sp>
          <p:nvSpPr>
            <p:cNvPr id="573" name="Freeform 122"/>
            <p:cNvSpPr>
              <a:spLocks noChangeArrowheads="1"/>
            </p:cNvSpPr>
            <p:nvPr/>
          </p:nvSpPr>
          <p:spPr bwMode="auto">
            <a:xfrm>
              <a:off x="4389591" y="1829195"/>
              <a:ext cx="182563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123"/>
            <p:cNvSpPr>
              <a:spLocks noChangeArrowheads="1"/>
            </p:cNvSpPr>
            <p:nvPr/>
          </p:nvSpPr>
          <p:spPr bwMode="auto">
            <a:xfrm>
              <a:off x="4287991" y="1676795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124"/>
            <p:cNvSpPr>
              <a:spLocks noChangeArrowheads="1"/>
            </p:cNvSpPr>
            <p:nvPr/>
          </p:nvSpPr>
          <p:spPr bwMode="auto">
            <a:xfrm>
              <a:off x="4287991" y="1676795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125"/>
            <p:cNvSpPr>
              <a:spLocks noChangeArrowheads="1"/>
            </p:cNvSpPr>
            <p:nvPr/>
          </p:nvSpPr>
          <p:spPr bwMode="auto">
            <a:xfrm>
              <a:off x="4402291" y="1978420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126"/>
            <p:cNvSpPr>
              <a:spLocks noChangeArrowheads="1"/>
            </p:cNvSpPr>
            <p:nvPr/>
          </p:nvSpPr>
          <p:spPr bwMode="auto">
            <a:xfrm>
              <a:off x="4402291" y="1978420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127"/>
            <p:cNvSpPr>
              <a:spLocks noChangeArrowheads="1"/>
            </p:cNvSpPr>
            <p:nvPr/>
          </p:nvSpPr>
          <p:spPr bwMode="auto">
            <a:xfrm>
              <a:off x="4376891" y="1949845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128"/>
            <p:cNvSpPr>
              <a:spLocks noChangeArrowheads="1"/>
            </p:cNvSpPr>
            <p:nvPr/>
          </p:nvSpPr>
          <p:spPr bwMode="auto">
            <a:xfrm>
              <a:off x="4376891" y="1964133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129"/>
            <p:cNvSpPr>
              <a:spLocks noChangeArrowheads="1"/>
            </p:cNvSpPr>
            <p:nvPr/>
          </p:nvSpPr>
          <p:spPr bwMode="auto">
            <a:xfrm>
              <a:off x="4376891" y="1964133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130"/>
            <p:cNvSpPr>
              <a:spLocks noChangeArrowheads="1"/>
            </p:cNvSpPr>
            <p:nvPr/>
          </p:nvSpPr>
          <p:spPr bwMode="auto">
            <a:xfrm>
              <a:off x="4376891" y="1964133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131"/>
            <p:cNvSpPr>
              <a:spLocks noChangeArrowheads="1"/>
            </p:cNvSpPr>
            <p:nvPr/>
          </p:nvSpPr>
          <p:spPr bwMode="auto">
            <a:xfrm>
              <a:off x="4376891" y="1964133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132"/>
            <p:cNvSpPr>
              <a:spLocks noChangeArrowheads="1"/>
            </p:cNvSpPr>
            <p:nvPr/>
          </p:nvSpPr>
          <p:spPr bwMode="auto">
            <a:xfrm>
              <a:off x="4376891" y="1946670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133"/>
            <p:cNvSpPr>
              <a:spLocks noChangeArrowheads="1"/>
            </p:cNvSpPr>
            <p:nvPr/>
          </p:nvSpPr>
          <p:spPr bwMode="auto">
            <a:xfrm>
              <a:off x="4270529" y="165933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134"/>
            <p:cNvSpPr>
              <a:spLocks noChangeArrowheads="1"/>
            </p:cNvSpPr>
            <p:nvPr/>
          </p:nvSpPr>
          <p:spPr bwMode="auto">
            <a:xfrm>
              <a:off x="4270529" y="1659333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135"/>
            <p:cNvSpPr>
              <a:spLocks noChangeArrowheads="1"/>
            </p:cNvSpPr>
            <p:nvPr/>
          </p:nvSpPr>
          <p:spPr bwMode="auto">
            <a:xfrm>
              <a:off x="4376891" y="1676795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136"/>
            <p:cNvSpPr>
              <a:spLocks noChangeArrowheads="1"/>
            </p:cNvSpPr>
            <p:nvPr/>
          </p:nvSpPr>
          <p:spPr bwMode="auto">
            <a:xfrm>
              <a:off x="4464204" y="1787920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137"/>
            <p:cNvSpPr>
              <a:spLocks noChangeArrowheads="1"/>
            </p:cNvSpPr>
            <p:nvPr/>
          </p:nvSpPr>
          <p:spPr bwMode="auto">
            <a:xfrm>
              <a:off x="4464204" y="1787920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138"/>
            <p:cNvSpPr>
              <a:spLocks noChangeArrowheads="1"/>
            </p:cNvSpPr>
            <p:nvPr/>
          </p:nvSpPr>
          <p:spPr bwMode="auto">
            <a:xfrm>
              <a:off x="4464204" y="178792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139"/>
            <p:cNvSpPr>
              <a:spLocks noChangeArrowheads="1"/>
            </p:cNvSpPr>
            <p:nvPr/>
          </p:nvSpPr>
          <p:spPr bwMode="auto">
            <a:xfrm>
              <a:off x="4376891" y="1889520"/>
              <a:ext cx="88900" cy="36513"/>
            </a:xfrm>
            <a:custGeom>
              <a:avLst/>
              <a:gdLst>
                <a:gd name="T0" fmla="*/ 21 w 245"/>
                <a:gd name="T1" fmla="*/ 34 h 102"/>
                <a:gd name="T2" fmla="*/ 21 w 245"/>
                <a:gd name="T3" fmla="*/ 34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4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4 h 102"/>
                <a:gd name="T16" fmla="*/ 21 w 245"/>
                <a:gd name="T17" fmla="*/ 34 h 102"/>
                <a:gd name="T18" fmla="*/ 21 w 245"/>
                <a:gd name="T19" fmla="*/ 34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4"/>
                  </a:moveTo>
                  <a:lnTo>
                    <a:pt x="21" y="34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4"/>
                  </a:cubicBezTo>
                  <a:lnTo>
                    <a:pt x="21" y="34"/>
                  </a:lnTo>
                  <a:lnTo>
                    <a:pt x="21" y="34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1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1" y="0"/>
                    <a:pt x="101" y="0"/>
                  </a:cubicBezTo>
                  <a:lnTo>
                    <a:pt x="21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140"/>
            <p:cNvSpPr>
              <a:spLocks noChangeArrowheads="1"/>
            </p:cNvSpPr>
            <p:nvPr/>
          </p:nvSpPr>
          <p:spPr bwMode="auto">
            <a:xfrm>
              <a:off x="4368954" y="1972070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141"/>
            <p:cNvSpPr>
              <a:spLocks noChangeArrowheads="1"/>
            </p:cNvSpPr>
            <p:nvPr/>
          </p:nvSpPr>
          <p:spPr bwMode="auto">
            <a:xfrm>
              <a:off x="4372129" y="1787920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142"/>
            <p:cNvSpPr>
              <a:spLocks noChangeArrowheads="1"/>
            </p:cNvSpPr>
            <p:nvPr/>
          </p:nvSpPr>
          <p:spPr bwMode="auto">
            <a:xfrm>
              <a:off x="4413404" y="1829195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143"/>
            <p:cNvSpPr>
              <a:spLocks noChangeArrowheads="1"/>
            </p:cNvSpPr>
            <p:nvPr/>
          </p:nvSpPr>
          <p:spPr bwMode="auto">
            <a:xfrm>
              <a:off x="4413404" y="1829195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144"/>
            <p:cNvSpPr>
              <a:spLocks noChangeArrowheads="1"/>
            </p:cNvSpPr>
            <p:nvPr/>
          </p:nvSpPr>
          <p:spPr bwMode="auto">
            <a:xfrm>
              <a:off x="4389591" y="1908570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145"/>
            <p:cNvSpPr>
              <a:spLocks noChangeArrowheads="1"/>
            </p:cNvSpPr>
            <p:nvPr/>
          </p:nvSpPr>
          <p:spPr bwMode="auto">
            <a:xfrm>
              <a:off x="4483254" y="1829195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146"/>
            <p:cNvSpPr>
              <a:spLocks noChangeArrowheads="1"/>
            </p:cNvSpPr>
            <p:nvPr/>
          </p:nvSpPr>
          <p:spPr bwMode="auto">
            <a:xfrm>
              <a:off x="4483254" y="1829195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147"/>
            <p:cNvSpPr>
              <a:spLocks noChangeArrowheads="1"/>
            </p:cNvSpPr>
            <p:nvPr/>
          </p:nvSpPr>
          <p:spPr bwMode="auto">
            <a:xfrm>
              <a:off x="4287991" y="1732358"/>
              <a:ext cx="158750" cy="114300"/>
            </a:xfrm>
            <a:custGeom>
              <a:avLst/>
              <a:gdLst>
                <a:gd name="T0" fmla="*/ 438 w 439"/>
                <a:gd name="T1" fmla="*/ 38 h 318"/>
                <a:gd name="T2" fmla="*/ 438 w 439"/>
                <a:gd name="T3" fmla="*/ 38 h 318"/>
                <a:gd name="T4" fmla="*/ 404 w 439"/>
                <a:gd name="T5" fmla="*/ 47 h 318"/>
                <a:gd name="T6" fmla="*/ 429 w 439"/>
                <a:gd name="T7" fmla="*/ 5 h 318"/>
                <a:gd name="T8" fmla="*/ 379 w 439"/>
                <a:gd name="T9" fmla="*/ 26 h 318"/>
                <a:gd name="T10" fmla="*/ 320 w 439"/>
                <a:gd name="T11" fmla="*/ 0 h 318"/>
                <a:gd name="T12" fmla="*/ 240 w 439"/>
                <a:gd name="T13" fmla="*/ 81 h 318"/>
                <a:gd name="T14" fmla="*/ 240 w 439"/>
                <a:gd name="T15" fmla="*/ 97 h 318"/>
                <a:gd name="T16" fmla="*/ 75 w 439"/>
                <a:gd name="T17" fmla="*/ 13 h 318"/>
                <a:gd name="T18" fmla="*/ 75 w 439"/>
                <a:gd name="T19" fmla="*/ 13 h 318"/>
                <a:gd name="T20" fmla="*/ 75 w 439"/>
                <a:gd name="T21" fmla="*/ 13 h 318"/>
                <a:gd name="T22" fmla="*/ 75 w 439"/>
                <a:gd name="T23" fmla="*/ 17 h 318"/>
                <a:gd name="T24" fmla="*/ 75 w 439"/>
                <a:gd name="T25" fmla="*/ 17 h 318"/>
                <a:gd name="T26" fmla="*/ 164 w 439"/>
                <a:gd name="T27" fmla="*/ 254 h 318"/>
                <a:gd name="T28" fmla="*/ 122 w 439"/>
                <a:gd name="T29" fmla="*/ 275 h 318"/>
                <a:gd name="T30" fmla="*/ 105 w 439"/>
                <a:gd name="T31" fmla="*/ 279 h 318"/>
                <a:gd name="T32" fmla="*/ 101 w 439"/>
                <a:gd name="T33" fmla="*/ 283 h 318"/>
                <a:gd name="T34" fmla="*/ 80 w 439"/>
                <a:gd name="T35" fmla="*/ 283 h 318"/>
                <a:gd name="T36" fmla="*/ 80 w 439"/>
                <a:gd name="T37" fmla="*/ 283 h 318"/>
                <a:gd name="T38" fmla="*/ 46 w 439"/>
                <a:gd name="T39" fmla="*/ 283 h 318"/>
                <a:gd name="T40" fmla="*/ 172 w 439"/>
                <a:gd name="T41" fmla="*/ 317 h 318"/>
                <a:gd name="T42" fmla="*/ 400 w 439"/>
                <a:gd name="T43" fmla="*/ 89 h 318"/>
                <a:gd name="T44" fmla="*/ 438 w 439"/>
                <a:gd name="T45" fmla="*/ 38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9" h="318">
                  <a:moveTo>
                    <a:pt x="438" y="38"/>
                  </a:moveTo>
                  <a:lnTo>
                    <a:pt x="438" y="38"/>
                  </a:lnTo>
                  <a:cubicBezTo>
                    <a:pt x="404" y="47"/>
                    <a:pt x="404" y="47"/>
                    <a:pt x="404" y="47"/>
                  </a:cubicBezTo>
                  <a:cubicBezTo>
                    <a:pt x="429" y="5"/>
                    <a:pt x="429" y="5"/>
                    <a:pt x="429" y="5"/>
                  </a:cubicBezTo>
                  <a:cubicBezTo>
                    <a:pt x="379" y="26"/>
                    <a:pt x="379" y="26"/>
                    <a:pt x="379" y="26"/>
                  </a:cubicBezTo>
                  <a:cubicBezTo>
                    <a:pt x="362" y="9"/>
                    <a:pt x="341" y="0"/>
                    <a:pt x="320" y="0"/>
                  </a:cubicBezTo>
                  <a:cubicBezTo>
                    <a:pt x="273" y="0"/>
                    <a:pt x="240" y="34"/>
                    <a:pt x="240" y="81"/>
                  </a:cubicBezTo>
                  <a:cubicBezTo>
                    <a:pt x="240" y="85"/>
                    <a:pt x="240" y="93"/>
                    <a:pt x="240" y="97"/>
                  </a:cubicBezTo>
                  <a:cubicBezTo>
                    <a:pt x="172" y="93"/>
                    <a:pt x="113" y="64"/>
                    <a:pt x="75" y="13"/>
                  </a:cubicBezTo>
                  <a:lnTo>
                    <a:pt x="75" y="13"/>
                  </a:lnTo>
                  <a:lnTo>
                    <a:pt x="75" y="13"/>
                  </a:lnTo>
                  <a:cubicBezTo>
                    <a:pt x="75" y="17"/>
                    <a:pt x="75" y="17"/>
                    <a:pt x="75" y="17"/>
                  </a:cubicBezTo>
                  <a:lnTo>
                    <a:pt x="75" y="17"/>
                  </a:lnTo>
                  <a:cubicBezTo>
                    <a:pt x="75" y="17"/>
                    <a:pt x="0" y="182"/>
                    <a:pt x="164" y="254"/>
                  </a:cubicBezTo>
                  <a:cubicBezTo>
                    <a:pt x="156" y="262"/>
                    <a:pt x="139" y="270"/>
                    <a:pt x="122" y="275"/>
                  </a:cubicBezTo>
                  <a:cubicBezTo>
                    <a:pt x="118" y="279"/>
                    <a:pt x="113" y="279"/>
                    <a:pt x="105" y="279"/>
                  </a:cubicBezTo>
                  <a:cubicBezTo>
                    <a:pt x="105" y="279"/>
                    <a:pt x="105" y="279"/>
                    <a:pt x="101" y="283"/>
                  </a:cubicBezTo>
                  <a:cubicBezTo>
                    <a:pt x="92" y="283"/>
                    <a:pt x="88" y="283"/>
                    <a:pt x="80" y="283"/>
                  </a:cubicBezTo>
                  <a:lnTo>
                    <a:pt x="80" y="283"/>
                  </a:lnTo>
                  <a:cubicBezTo>
                    <a:pt x="67" y="283"/>
                    <a:pt x="59" y="283"/>
                    <a:pt x="46" y="283"/>
                  </a:cubicBezTo>
                  <a:cubicBezTo>
                    <a:pt x="84" y="304"/>
                    <a:pt x="126" y="317"/>
                    <a:pt x="172" y="317"/>
                  </a:cubicBezTo>
                  <a:cubicBezTo>
                    <a:pt x="320" y="317"/>
                    <a:pt x="400" y="195"/>
                    <a:pt x="400" y="89"/>
                  </a:cubicBezTo>
                  <a:lnTo>
                    <a:pt x="438" y="3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9" name="Group 598"/>
          <p:cNvGrpSpPr/>
          <p:nvPr/>
        </p:nvGrpSpPr>
        <p:grpSpPr>
          <a:xfrm>
            <a:off x="6713898" y="2264914"/>
            <a:ext cx="320675" cy="412750"/>
            <a:chOff x="4270529" y="2264378"/>
            <a:chExt cx="320675" cy="412750"/>
          </a:xfrm>
        </p:grpSpPr>
        <p:sp>
          <p:nvSpPr>
            <p:cNvPr id="600" name="Freeform 148"/>
            <p:cNvSpPr>
              <a:spLocks noChangeArrowheads="1"/>
            </p:cNvSpPr>
            <p:nvPr/>
          </p:nvSpPr>
          <p:spPr bwMode="auto">
            <a:xfrm>
              <a:off x="4389591" y="2434241"/>
              <a:ext cx="182563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149"/>
            <p:cNvSpPr>
              <a:spLocks noChangeArrowheads="1"/>
            </p:cNvSpPr>
            <p:nvPr/>
          </p:nvSpPr>
          <p:spPr bwMode="auto">
            <a:xfrm>
              <a:off x="4287991" y="2283428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150"/>
            <p:cNvSpPr>
              <a:spLocks noChangeArrowheads="1"/>
            </p:cNvSpPr>
            <p:nvPr/>
          </p:nvSpPr>
          <p:spPr bwMode="auto">
            <a:xfrm>
              <a:off x="4287991" y="2283428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151"/>
            <p:cNvSpPr>
              <a:spLocks noChangeArrowheads="1"/>
            </p:cNvSpPr>
            <p:nvPr/>
          </p:nvSpPr>
          <p:spPr bwMode="auto">
            <a:xfrm>
              <a:off x="4376891" y="2554891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152"/>
            <p:cNvSpPr>
              <a:spLocks noChangeArrowheads="1"/>
            </p:cNvSpPr>
            <p:nvPr/>
          </p:nvSpPr>
          <p:spPr bwMode="auto">
            <a:xfrm>
              <a:off x="4376891" y="2570766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153"/>
            <p:cNvSpPr>
              <a:spLocks noChangeArrowheads="1"/>
            </p:cNvSpPr>
            <p:nvPr/>
          </p:nvSpPr>
          <p:spPr bwMode="auto">
            <a:xfrm>
              <a:off x="4376891" y="2570766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154"/>
            <p:cNvSpPr>
              <a:spLocks noChangeArrowheads="1"/>
            </p:cNvSpPr>
            <p:nvPr/>
          </p:nvSpPr>
          <p:spPr bwMode="auto">
            <a:xfrm>
              <a:off x="4376891" y="2570766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155"/>
            <p:cNvSpPr>
              <a:spLocks noChangeArrowheads="1"/>
            </p:cNvSpPr>
            <p:nvPr/>
          </p:nvSpPr>
          <p:spPr bwMode="auto">
            <a:xfrm>
              <a:off x="4376891" y="2570766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156"/>
            <p:cNvSpPr>
              <a:spLocks noChangeArrowheads="1"/>
            </p:cNvSpPr>
            <p:nvPr/>
          </p:nvSpPr>
          <p:spPr bwMode="auto">
            <a:xfrm>
              <a:off x="4376891" y="2553303"/>
              <a:ext cx="12700" cy="17463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0 w 35"/>
                <a:gd name="T11" fmla="*/ 0 h 48"/>
                <a:gd name="T12" fmla="*/ 0 w 35"/>
                <a:gd name="T13" fmla="*/ 0 h 48"/>
                <a:gd name="T14" fmla="*/ 0 w 35"/>
                <a:gd name="T15" fmla="*/ 5 h 48"/>
                <a:gd name="T16" fmla="*/ 17 w 35"/>
                <a:gd name="T17" fmla="*/ 30 h 48"/>
                <a:gd name="T18" fmla="*/ 0 w 35"/>
                <a:gd name="T19" fmla="*/ 0 h 48"/>
                <a:gd name="T20" fmla="*/ 17 w 35"/>
                <a:gd name="T21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157"/>
            <p:cNvSpPr>
              <a:spLocks noChangeArrowheads="1"/>
            </p:cNvSpPr>
            <p:nvPr/>
          </p:nvSpPr>
          <p:spPr bwMode="auto">
            <a:xfrm>
              <a:off x="4388004" y="2570766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158"/>
            <p:cNvSpPr>
              <a:spLocks noChangeArrowheads="1"/>
            </p:cNvSpPr>
            <p:nvPr/>
          </p:nvSpPr>
          <p:spPr bwMode="auto">
            <a:xfrm>
              <a:off x="4388004" y="2570766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59"/>
            <p:cNvSpPr>
              <a:spLocks noChangeArrowheads="1"/>
            </p:cNvSpPr>
            <p:nvPr/>
          </p:nvSpPr>
          <p:spPr bwMode="auto">
            <a:xfrm>
              <a:off x="4388004" y="2570766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160"/>
            <p:cNvSpPr>
              <a:spLocks noChangeArrowheads="1"/>
            </p:cNvSpPr>
            <p:nvPr/>
          </p:nvSpPr>
          <p:spPr bwMode="auto">
            <a:xfrm>
              <a:off x="4388004" y="2570766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161"/>
            <p:cNvSpPr>
              <a:spLocks noChangeArrowheads="1"/>
            </p:cNvSpPr>
            <p:nvPr/>
          </p:nvSpPr>
          <p:spPr bwMode="auto">
            <a:xfrm>
              <a:off x="4270529" y="226437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62"/>
            <p:cNvSpPr>
              <a:spLocks noChangeArrowheads="1"/>
            </p:cNvSpPr>
            <p:nvPr/>
          </p:nvSpPr>
          <p:spPr bwMode="auto">
            <a:xfrm>
              <a:off x="4270529" y="2264378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63"/>
            <p:cNvSpPr>
              <a:spLocks noChangeArrowheads="1"/>
            </p:cNvSpPr>
            <p:nvPr/>
          </p:nvSpPr>
          <p:spPr bwMode="auto">
            <a:xfrm>
              <a:off x="4376891" y="2283428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164"/>
            <p:cNvSpPr>
              <a:spLocks noChangeArrowheads="1"/>
            </p:cNvSpPr>
            <p:nvPr/>
          </p:nvSpPr>
          <p:spPr bwMode="auto">
            <a:xfrm>
              <a:off x="4464204" y="2394553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165"/>
            <p:cNvSpPr>
              <a:spLocks noChangeArrowheads="1"/>
            </p:cNvSpPr>
            <p:nvPr/>
          </p:nvSpPr>
          <p:spPr bwMode="auto">
            <a:xfrm>
              <a:off x="4464204" y="2394553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166"/>
            <p:cNvSpPr>
              <a:spLocks noChangeArrowheads="1"/>
            </p:cNvSpPr>
            <p:nvPr/>
          </p:nvSpPr>
          <p:spPr bwMode="auto">
            <a:xfrm>
              <a:off x="4464204" y="2394553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167"/>
            <p:cNvSpPr>
              <a:spLocks noChangeArrowheads="1"/>
            </p:cNvSpPr>
            <p:nvPr/>
          </p:nvSpPr>
          <p:spPr bwMode="auto">
            <a:xfrm>
              <a:off x="4376891" y="2496153"/>
              <a:ext cx="88900" cy="36513"/>
            </a:xfrm>
            <a:custGeom>
              <a:avLst/>
              <a:gdLst>
                <a:gd name="T0" fmla="*/ 21 w 245"/>
                <a:gd name="T1" fmla="*/ 34 h 102"/>
                <a:gd name="T2" fmla="*/ 21 w 245"/>
                <a:gd name="T3" fmla="*/ 34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4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4 h 102"/>
                <a:gd name="T16" fmla="*/ 21 w 245"/>
                <a:gd name="T17" fmla="*/ 34 h 102"/>
                <a:gd name="T18" fmla="*/ 21 w 245"/>
                <a:gd name="T19" fmla="*/ 34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4"/>
                  </a:moveTo>
                  <a:lnTo>
                    <a:pt x="21" y="34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4"/>
                  </a:cubicBezTo>
                  <a:lnTo>
                    <a:pt x="21" y="34"/>
                  </a:lnTo>
                  <a:lnTo>
                    <a:pt x="21" y="34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1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1" y="0"/>
                    <a:pt x="101" y="0"/>
                  </a:cubicBezTo>
                  <a:lnTo>
                    <a:pt x="21" y="34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168"/>
            <p:cNvSpPr>
              <a:spLocks noChangeArrowheads="1"/>
            </p:cNvSpPr>
            <p:nvPr/>
          </p:nvSpPr>
          <p:spPr bwMode="auto">
            <a:xfrm>
              <a:off x="4368954" y="257711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169"/>
            <p:cNvSpPr>
              <a:spLocks noChangeArrowheads="1"/>
            </p:cNvSpPr>
            <p:nvPr/>
          </p:nvSpPr>
          <p:spPr bwMode="auto">
            <a:xfrm>
              <a:off x="4372129" y="2394553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170"/>
            <p:cNvSpPr>
              <a:spLocks noChangeArrowheads="1"/>
            </p:cNvSpPr>
            <p:nvPr/>
          </p:nvSpPr>
          <p:spPr bwMode="auto">
            <a:xfrm>
              <a:off x="4413404" y="243424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71"/>
            <p:cNvSpPr>
              <a:spLocks noChangeArrowheads="1"/>
            </p:cNvSpPr>
            <p:nvPr/>
          </p:nvSpPr>
          <p:spPr bwMode="auto">
            <a:xfrm>
              <a:off x="4413404" y="243424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72"/>
            <p:cNvSpPr>
              <a:spLocks noChangeArrowheads="1"/>
            </p:cNvSpPr>
            <p:nvPr/>
          </p:nvSpPr>
          <p:spPr bwMode="auto">
            <a:xfrm>
              <a:off x="4389591" y="2513616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73"/>
            <p:cNvSpPr>
              <a:spLocks noChangeArrowheads="1"/>
            </p:cNvSpPr>
            <p:nvPr/>
          </p:nvSpPr>
          <p:spPr bwMode="auto">
            <a:xfrm>
              <a:off x="4483254" y="243424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74"/>
            <p:cNvSpPr>
              <a:spLocks noChangeArrowheads="1"/>
            </p:cNvSpPr>
            <p:nvPr/>
          </p:nvSpPr>
          <p:spPr bwMode="auto">
            <a:xfrm>
              <a:off x="4483254" y="243424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75"/>
            <p:cNvSpPr>
              <a:spLocks noChangeArrowheads="1"/>
            </p:cNvSpPr>
            <p:nvPr/>
          </p:nvSpPr>
          <p:spPr bwMode="auto">
            <a:xfrm>
              <a:off x="4287991" y="2337403"/>
              <a:ext cx="158750" cy="114300"/>
            </a:xfrm>
            <a:custGeom>
              <a:avLst/>
              <a:gdLst>
                <a:gd name="T0" fmla="*/ 438 w 439"/>
                <a:gd name="T1" fmla="*/ 38 h 318"/>
                <a:gd name="T2" fmla="*/ 438 w 439"/>
                <a:gd name="T3" fmla="*/ 38 h 318"/>
                <a:gd name="T4" fmla="*/ 404 w 439"/>
                <a:gd name="T5" fmla="*/ 47 h 318"/>
                <a:gd name="T6" fmla="*/ 429 w 439"/>
                <a:gd name="T7" fmla="*/ 5 h 318"/>
                <a:gd name="T8" fmla="*/ 379 w 439"/>
                <a:gd name="T9" fmla="*/ 26 h 318"/>
                <a:gd name="T10" fmla="*/ 320 w 439"/>
                <a:gd name="T11" fmla="*/ 0 h 318"/>
                <a:gd name="T12" fmla="*/ 240 w 439"/>
                <a:gd name="T13" fmla="*/ 81 h 318"/>
                <a:gd name="T14" fmla="*/ 240 w 439"/>
                <a:gd name="T15" fmla="*/ 97 h 318"/>
                <a:gd name="T16" fmla="*/ 75 w 439"/>
                <a:gd name="T17" fmla="*/ 13 h 318"/>
                <a:gd name="T18" fmla="*/ 75 w 439"/>
                <a:gd name="T19" fmla="*/ 13 h 318"/>
                <a:gd name="T20" fmla="*/ 75 w 439"/>
                <a:gd name="T21" fmla="*/ 13 h 318"/>
                <a:gd name="T22" fmla="*/ 75 w 439"/>
                <a:gd name="T23" fmla="*/ 17 h 318"/>
                <a:gd name="T24" fmla="*/ 75 w 439"/>
                <a:gd name="T25" fmla="*/ 17 h 318"/>
                <a:gd name="T26" fmla="*/ 164 w 439"/>
                <a:gd name="T27" fmla="*/ 254 h 318"/>
                <a:gd name="T28" fmla="*/ 122 w 439"/>
                <a:gd name="T29" fmla="*/ 275 h 318"/>
                <a:gd name="T30" fmla="*/ 105 w 439"/>
                <a:gd name="T31" fmla="*/ 279 h 318"/>
                <a:gd name="T32" fmla="*/ 101 w 439"/>
                <a:gd name="T33" fmla="*/ 283 h 318"/>
                <a:gd name="T34" fmla="*/ 80 w 439"/>
                <a:gd name="T35" fmla="*/ 283 h 318"/>
                <a:gd name="T36" fmla="*/ 80 w 439"/>
                <a:gd name="T37" fmla="*/ 283 h 318"/>
                <a:gd name="T38" fmla="*/ 46 w 439"/>
                <a:gd name="T39" fmla="*/ 283 h 318"/>
                <a:gd name="T40" fmla="*/ 172 w 439"/>
                <a:gd name="T41" fmla="*/ 317 h 318"/>
                <a:gd name="T42" fmla="*/ 400 w 439"/>
                <a:gd name="T43" fmla="*/ 89 h 318"/>
                <a:gd name="T44" fmla="*/ 438 w 439"/>
                <a:gd name="T45" fmla="*/ 38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9" h="318">
                  <a:moveTo>
                    <a:pt x="438" y="38"/>
                  </a:moveTo>
                  <a:lnTo>
                    <a:pt x="438" y="38"/>
                  </a:lnTo>
                  <a:cubicBezTo>
                    <a:pt x="404" y="47"/>
                    <a:pt x="404" y="47"/>
                    <a:pt x="404" y="47"/>
                  </a:cubicBezTo>
                  <a:cubicBezTo>
                    <a:pt x="429" y="5"/>
                    <a:pt x="429" y="5"/>
                    <a:pt x="429" y="5"/>
                  </a:cubicBezTo>
                  <a:cubicBezTo>
                    <a:pt x="379" y="26"/>
                    <a:pt x="379" y="26"/>
                    <a:pt x="379" y="26"/>
                  </a:cubicBezTo>
                  <a:cubicBezTo>
                    <a:pt x="362" y="9"/>
                    <a:pt x="341" y="0"/>
                    <a:pt x="320" y="0"/>
                  </a:cubicBezTo>
                  <a:cubicBezTo>
                    <a:pt x="273" y="0"/>
                    <a:pt x="240" y="34"/>
                    <a:pt x="240" y="81"/>
                  </a:cubicBezTo>
                  <a:cubicBezTo>
                    <a:pt x="240" y="85"/>
                    <a:pt x="240" y="93"/>
                    <a:pt x="240" y="97"/>
                  </a:cubicBezTo>
                  <a:cubicBezTo>
                    <a:pt x="172" y="93"/>
                    <a:pt x="113" y="64"/>
                    <a:pt x="75" y="13"/>
                  </a:cubicBezTo>
                  <a:lnTo>
                    <a:pt x="75" y="13"/>
                  </a:lnTo>
                  <a:lnTo>
                    <a:pt x="75" y="13"/>
                  </a:lnTo>
                  <a:cubicBezTo>
                    <a:pt x="75" y="17"/>
                    <a:pt x="75" y="17"/>
                    <a:pt x="75" y="17"/>
                  </a:cubicBezTo>
                  <a:lnTo>
                    <a:pt x="75" y="17"/>
                  </a:lnTo>
                  <a:cubicBezTo>
                    <a:pt x="75" y="17"/>
                    <a:pt x="0" y="182"/>
                    <a:pt x="164" y="254"/>
                  </a:cubicBezTo>
                  <a:cubicBezTo>
                    <a:pt x="156" y="262"/>
                    <a:pt x="139" y="270"/>
                    <a:pt x="122" y="275"/>
                  </a:cubicBezTo>
                  <a:cubicBezTo>
                    <a:pt x="118" y="279"/>
                    <a:pt x="113" y="279"/>
                    <a:pt x="105" y="279"/>
                  </a:cubicBezTo>
                  <a:cubicBezTo>
                    <a:pt x="105" y="279"/>
                    <a:pt x="105" y="279"/>
                    <a:pt x="101" y="283"/>
                  </a:cubicBezTo>
                  <a:cubicBezTo>
                    <a:pt x="92" y="283"/>
                    <a:pt x="88" y="283"/>
                    <a:pt x="80" y="283"/>
                  </a:cubicBezTo>
                  <a:lnTo>
                    <a:pt x="80" y="283"/>
                  </a:lnTo>
                  <a:cubicBezTo>
                    <a:pt x="67" y="283"/>
                    <a:pt x="59" y="283"/>
                    <a:pt x="46" y="283"/>
                  </a:cubicBezTo>
                  <a:cubicBezTo>
                    <a:pt x="84" y="304"/>
                    <a:pt x="126" y="317"/>
                    <a:pt x="172" y="317"/>
                  </a:cubicBezTo>
                  <a:cubicBezTo>
                    <a:pt x="320" y="317"/>
                    <a:pt x="400" y="195"/>
                    <a:pt x="400" y="89"/>
                  </a:cubicBezTo>
                  <a:lnTo>
                    <a:pt x="438" y="3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8" name="Group 627"/>
          <p:cNvGrpSpPr/>
          <p:nvPr/>
        </p:nvGrpSpPr>
        <p:grpSpPr>
          <a:xfrm>
            <a:off x="6713898" y="2879749"/>
            <a:ext cx="320675" cy="411163"/>
            <a:chOff x="4270529" y="2911981"/>
            <a:chExt cx="320675" cy="411163"/>
          </a:xfrm>
        </p:grpSpPr>
        <p:sp>
          <p:nvSpPr>
            <p:cNvPr id="629" name="Freeform 176"/>
            <p:cNvSpPr>
              <a:spLocks noChangeArrowheads="1"/>
            </p:cNvSpPr>
            <p:nvPr/>
          </p:nvSpPr>
          <p:spPr bwMode="auto">
            <a:xfrm>
              <a:off x="4389591" y="3081844"/>
              <a:ext cx="182563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177"/>
            <p:cNvSpPr>
              <a:spLocks noChangeArrowheads="1"/>
            </p:cNvSpPr>
            <p:nvPr/>
          </p:nvSpPr>
          <p:spPr bwMode="auto">
            <a:xfrm>
              <a:off x="4287991" y="2931031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178"/>
            <p:cNvSpPr>
              <a:spLocks noChangeArrowheads="1"/>
            </p:cNvSpPr>
            <p:nvPr/>
          </p:nvSpPr>
          <p:spPr bwMode="auto">
            <a:xfrm>
              <a:off x="4287991" y="2931031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79"/>
            <p:cNvSpPr>
              <a:spLocks noChangeArrowheads="1"/>
            </p:cNvSpPr>
            <p:nvPr/>
          </p:nvSpPr>
          <p:spPr bwMode="auto">
            <a:xfrm>
              <a:off x="4402291" y="3231069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80"/>
            <p:cNvSpPr>
              <a:spLocks noChangeArrowheads="1"/>
            </p:cNvSpPr>
            <p:nvPr/>
          </p:nvSpPr>
          <p:spPr bwMode="auto">
            <a:xfrm>
              <a:off x="4402291" y="3231069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81"/>
            <p:cNvSpPr>
              <a:spLocks noChangeArrowheads="1"/>
            </p:cNvSpPr>
            <p:nvPr/>
          </p:nvSpPr>
          <p:spPr bwMode="auto">
            <a:xfrm>
              <a:off x="4376891" y="3202494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82"/>
            <p:cNvSpPr>
              <a:spLocks noChangeArrowheads="1"/>
            </p:cNvSpPr>
            <p:nvPr/>
          </p:nvSpPr>
          <p:spPr bwMode="auto">
            <a:xfrm>
              <a:off x="4376891" y="3216781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83"/>
            <p:cNvSpPr>
              <a:spLocks noChangeArrowheads="1"/>
            </p:cNvSpPr>
            <p:nvPr/>
          </p:nvSpPr>
          <p:spPr bwMode="auto">
            <a:xfrm>
              <a:off x="4376891" y="3216781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184"/>
            <p:cNvSpPr>
              <a:spLocks noChangeArrowheads="1"/>
            </p:cNvSpPr>
            <p:nvPr/>
          </p:nvSpPr>
          <p:spPr bwMode="auto">
            <a:xfrm>
              <a:off x="4376891" y="3216781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85"/>
            <p:cNvSpPr>
              <a:spLocks noChangeArrowheads="1"/>
            </p:cNvSpPr>
            <p:nvPr/>
          </p:nvSpPr>
          <p:spPr bwMode="auto">
            <a:xfrm>
              <a:off x="4376891" y="3216781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186"/>
            <p:cNvSpPr>
              <a:spLocks noChangeArrowheads="1"/>
            </p:cNvSpPr>
            <p:nvPr/>
          </p:nvSpPr>
          <p:spPr bwMode="auto">
            <a:xfrm>
              <a:off x="4376891" y="3200906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187"/>
            <p:cNvSpPr>
              <a:spLocks noChangeArrowheads="1"/>
            </p:cNvSpPr>
            <p:nvPr/>
          </p:nvSpPr>
          <p:spPr bwMode="auto">
            <a:xfrm>
              <a:off x="4270529" y="2911981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88"/>
            <p:cNvSpPr>
              <a:spLocks noChangeArrowheads="1"/>
            </p:cNvSpPr>
            <p:nvPr/>
          </p:nvSpPr>
          <p:spPr bwMode="auto">
            <a:xfrm>
              <a:off x="4270529" y="2911981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89"/>
            <p:cNvSpPr>
              <a:spLocks noChangeArrowheads="1"/>
            </p:cNvSpPr>
            <p:nvPr/>
          </p:nvSpPr>
          <p:spPr bwMode="auto">
            <a:xfrm>
              <a:off x="4376891" y="2931031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8 h 692"/>
                <a:gd name="T22" fmla="*/ 244 w 245"/>
                <a:gd name="T23" fmla="*/ 308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90"/>
            <p:cNvSpPr>
              <a:spLocks noChangeArrowheads="1"/>
            </p:cNvSpPr>
            <p:nvPr/>
          </p:nvSpPr>
          <p:spPr bwMode="auto">
            <a:xfrm>
              <a:off x="4464204" y="3040569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  <a:gd name="T8" fmla="*/ 0 w 14"/>
                <a:gd name="T9" fmla="*/ 0 h 9"/>
                <a:gd name="T10" fmla="*/ 0 w 14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91"/>
            <p:cNvSpPr>
              <a:spLocks noChangeArrowheads="1"/>
            </p:cNvSpPr>
            <p:nvPr/>
          </p:nvSpPr>
          <p:spPr bwMode="auto">
            <a:xfrm>
              <a:off x="4464204" y="3040569"/>
              <a:ext cx="4762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13 w 14"/>
                <a:gd name="T5" fmla="*/ 8 h 9"/>
                <a:gd name="T6" fmla="*/ 0 w 14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192"/>
            <p:cNvSpPr>
              <a:spLocks noChangeArrowheads="1"/>
            </p:cNvSpPr>
            <p:nvPr/>
          </p:nvSpPr>
          <p:spPr bwMode="auto">
            <a:xfrm>
              <a:off x="4464204" y="3040569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193"/>
            <p:cNvSpPr>
              <a:spLocks noChangeArrowheads="1"/>
            </p:cNvSpPr>
            <p:nvPr/>
          </p:nvSpPr>
          <p:spPr bwMode="auto">
            <a:xfrm>
              <a:off x="4376891" y="3142169"/>
              <a:ext cx="88900" cy="36512"/>
            </a:xfrm>
            <a:custGeom>
              <a:avLst/>
              <a:gdLst>
                <a:gd name="T0" fmla="*/ 21 w 245"/>
                <a:gd name="T1" fmla="*/ 34 h 102"/>
                <a:gd name="T2" fmla="*/ 21 w 245"/>
                <a:gd name="T3" fmla="*/ 34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4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4 h 102"/>
                <a:gd name="T16" fmla="*/ 21 w 245"/>
                <a:gd name="T17" fmla="*/ 34 h 102"/>
                <a:gd name="T18" fmla="*/ 21 w 245"/>
                <a:gd name="T19" fmla="*/ 34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4"/>
                  </a:moveTo>
                  <a:lnTo>
                    <a:pt x="21" y="34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4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4"/>
                  </a:cubicBezTo>
                  <a:lnTo>
                    <a:pt x="21" y="34"/>
                  </a:lnTo>
                  <a:lnTo>
                    <a:pt x="21" y="34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1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1" y="0"/>
                    <a:pt x="101" y="0"/>
                  </a:cubicBezTo>
                  <a:lnTo>
                    <a:pt x="21" y="34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94"/>
            <p:cNvSpPr>
              <a:spLocks noChangeArrowheads="1"/>
            </p:cNvSpPr>
            <p:nvPr/>
          </p:nvSpPr>
          <p:spPr bwMode="auto">
            <a:xfrm>
              <a:off x="4368954" y="3224719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95"/>
            <p:cNvSpPr>
              <a:spLocks noChangeArrowheads="1"/>
            </p:cNvSpPr>
            <p:nvPr/>
          </p:nvSpPr>
          <p:spPr bwMode="auto">
            <a:xfrm>
              <a:off x="4372129" y="3040569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50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50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196"/>
            <p:cNvSpPr>
              <a:spLocks noChangeArrowheads="1"/>
            </p:cNvSpPr>
            <p:nvPr/>
          </p:nvSpPr>
          <p:spPr bwMode="auto">
            <a:xfrm>
              <a:off x="4413404" y="3081844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97"/>
            <p:cNvSpPr>
              <a:spLocks noChangeArrowheads="1"/>
            </p:cNvSpPr>
            <p:nvPr/>
          </p:nvSpPr>
          <p:spPr bwMode="auto">
            <a:xfrm>
              <a:off x="4413404" y="3081844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98"/>
            <p:cNvSpPr>
              <a:spLocks noChangeArrowheads="1"/>
            </p:cNvSpPr>
            <p:nvPr/>
          </p:nvSpPr>
          <p:spPr bwMode="auto">
            <a:xfrm>
              <a:off x="4389591" y="3161219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199"/>
            <p:cNvSpPr>
              <a:spLocks noChangeArrowheads="1"/>
            </p:cNvSpPr>
            <p:nvPr/>
          </p:nvSpPr>
          <p:spPr bwMode="auto">
            <a:xfrm>
              <a:off x="4483254" y="3081844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200"/>
            <p:cNvSpPr>
              <a:spLocks noChangeArrowheads="1"/>
            </p:cNvSpPr>
            <p:nvPr/>
          </p:nvSpPr>
          <p:spPr bwMode="auto">
            <a:xfrm>
              <a:off x="4483254" y="3081844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201"/>
            <p:cNvSpPr>
              <a:spLocks noChangeArrowheads="1"/>
            </p:cNvSpPr>
            <p:nvPr/>
          </p:nvSpPr>
          <p:spPr bwMode="auto">
            <a:xfrm>
              <a:off x="4287991" y="2985006"/>
              <a:ext cx="158750" cy="114300"/>
            </a:xfrm>
            <a:custGeom>
              <a:avLst/>
              <a:gdLst>
                <a:gd name="T0" fmla="*/ 438 w 439"/>
                <a:gd name="T1" fmla="*/ 38 h 318"/>
                <a:gd name="T2" fmla="*/ 438 w 439"/>
                <a:gd name="T3" fmla="*/ 38 h 318"/>
                <a:gd name="T4" fmla="*/ 404 w 439"/>
                <a:gd name="T5" fmla="*/ 47 h 318"/>
                <a:gd name="T6" fmla="*/ 429 w 439"/>
                <a:gd name="T7" fmla="*/ 5 h 318"/>
                <a:gd name="T8" fmla="*/ 379 w 439"/>
                <a:gd name="T9" fmla="*/ 26 h 318"/>
                <a:gd name="T10" fmla="*/ 320 w 439"/>
                <a:gd name="T11" fmla="*/ 0 h 318"/>
                <a:gd name="T12" fmla="*/ 240 w 439"/>
                <a:gd name="T13" fmla="*/ 81 h 318"/>
                <a:gd name="T14" fmla="*/ 240 w 439"/>
                <a:gd name="T15" fmla="*/ 97 h 318"/>
                <a:gd name="T16" fmla="*/ 75 w 439"/>
                <a:gd name="T17" fmla="*/ 13 h 318"/>
                <a:gd name="T18" fmla="*/ 75 w 439"/>
                <a:gd name="T19" fmla="*/ 13 h 318"/>
                <a:gd name="T20" fmla="*/ 75 w 439"/>
                <a:gd name="T21" fmla="*/ 13 h 318"/>
                <a:gd name="T22" fmla="*/ 75 w 439"/>
                <a:gd name="T23" fmla="*/ 17 h 318"/>
                <a:gd name="T24" fmla="*/ 75 w 439"/>
                <a:gd name="T25" fmla="*/ 17 h 318"/>
                <a:gd name="T26" fmla="*/ 164 w 439"/>
                <a:gd name="T27" fmla="*/ 254 h 318"/>
                <a:gd name="T28" fmla="*/ 122 w 439"/>
                <a:gd name="T29" fmla="*/ 275 h 318"/>
                <a:gd name="T30" fmla="*/ 105 w 439"/>
                <a:gd name="T31" fmla="*/ 279 h 318"/>
                <a:gd name="T32" fmla="*/ 101 w 439"/>
                <a:gd name="T33" fmla="*/ 283 h 318"/>
                <a:gd name="T34" fmla="*/ 80 w 439"/>
                <a:gd name="T35" fmla="*/ 283 h 318"/>
                <a:gd name="T36" fmla="*/ 80 w 439"/>
                <a:gd name="T37" fmla="*/ 283 h 318"/>
                <a:gd name="T38" fmla="*/ 46 w 439"/>
                <a:gd name="T39" fmla="*/ 283 h 318"/>
                <a:gd name="T40" fmla="*/ 172 w 439"/>
                <a:gd name="T41" fmla="*/ 317 h 318"/>
                <a:gd name="T42" fmla="*/ 400 w 439"/>
                <a:gd name="T43" fmla="*/ 89 h 318"/>
                <a:gd name="T44" fmla="*/ 438 w 439"/>
                <a:gd name="T45" fmla="*/ 38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9" h="318">
                  <a:moveTo>
                    <a:pt x="438" y="38"/>
                  </a:moveTo>
                  <a:lnTo>
                    <a:pt x="438" y="38"/>
                  </a:lnTo>
                  <a:cubicBezTo>
                    <a:pt x="404" y="47"/>
                    <a:pt x="404" y="47"/>
                    <a:pt x="404" y="47"/>
                  </a:cubicBezTo>
                  <a:cubicBezTo>
                    <a:pt x="429" y="5"/>
                    <a:pt x="429" y="5"/>
                    <a:pt x="429" y="5"/>
                  </a:cubicBezTo>
                  <a:cubicBezTo>
                    <a:pt x="379" y="26"/>
                    <a:pt x="379" y="26"/>
                    <a:pt x="379" y="26"/>
                  </a:cubicBezTo>
                  <a:cubicBezTo>
                    <a:pt x="362" y="9"/>
                    <a:pt x="341" y="0"/>
                    <a:pt x="320" y="0"/>
                  </a:cubicBezTo>
                  <a:cubicBezTo>
                    <a:pt x="273" y="0"/>
                    <a:pt x="240" y="34"/>
                    <a:pt x="240" y="81"/>
                  </a:cubicBezTo>
                  <a:cubicBezTo>
                    <a:pt x="240" y="85"/>
                    <a:pt x="240" y="93"/>
                    <a:pt x="240" y="97"/>
                  </a:cubicBezTo>
                  <a:cubicBezTo>
                    <a:pt x="172" y="93"/>
                    <a:pt x="113" y="64"/>
                    <a:pt x="75" y="13"/>
                  </a:cubicBezTo>
                  <a:lnTo>
                    <a:pt x="75" y="13"/>
                  </a:lnTo>
                  <a:lnTo>
                    <a:pt x="75" y="13"/>
                  </a:lnTo>
                  <a:cubicBezTo>
                    <a:pt x="75" y="17"/>
                    <a:pt x="75" y="17"/>
                    <a:pt x="75" y="17"/>
                  </a:cubicBezTo>
                  <a:lnTo>
                    <a:pt x="75" y="17"/>
                  </a:lnTo>
                  <a:cubicBezTo>
                    <a:pt x="75" y="17"/>
                    <a:pt x="0" y="182"/>
                    <a:pt x="164" y="254"/>
                  </a:cubicBezTo>
                  <a:cubicBezTo>
                    <a:pt x="156" y="262"/>
                    <a:pt x="139" y="270"/>
                    <a:pt x="122" y="275"/>
                  </a:cubicBezTo>
                  <a:cubicBezTo>
                    <a:pt x="118" y="279"/>
                    <a:pt x="113" y="279"/>
                    <a:pt x="105" y="279"/>
                  </a:cubicBezTo>
                  <a:cubicBezTo>
                    <a:pt x="105" y="279"/>
                    <a:pt x="105" y="279"/>
                    <a:pt x="101" y="283"/>
                  </a:cubicBezTo>
                  <a:cubicBezTo>
                    <a:pt x="92" y="283"/>
                    <a:pt x="88" y="283"/>
                    <a:pt x="80" y="283"/>
                  </a:cubicBezTo>
                  <a:lnTo>
                    <a:pt x="80" y="283"/>
                  </a:lnTo>
                  <a:cubicBezTo>
                    <a:pt x="67" y="283"/>
                    <a:pt x="59" y="283"/>
                    <a:pt x="46" y="283"/>
                  </a:cubicBezTo>
                  <a:cubicBezTo>
                    <a:pt x="84" y="304"/>
                    <a:pt x="126" y="317"/>
                    <a:pt x="172" y="317"/>
                  </a:cubicBezTo>
                  <a:cubicBezTo>
                    <a:pt x="320" y="317"/>
                    <a:pt x="400" y="195"/>
                    <a:pt x="400" y="89"/>
                  </a:cubicBezTo>
                  <a:lnTo>
                    <a:pt x="438" y="3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55" name="Group 654"/>
          <p:cNvGrpSpPr/>
          <p:nvPr/>
        </p:nvGrpSpPr>
        <p:grpSpPr>
          <a:xfrm>
            <a:off x="6713898" y="3496121"/>
            <a:ext cx="320675" cy="412750"/>
            <a:chOff x="4270529" y="3507502"/>
            <a:chExt cx="320675" cy="412750"/>
          </a:xfrm>
        </p:grpSpPr>
        <p:sp>
          <p:nvSpPr>
            <p:cNvPr id="656" name="Freeform 202"/>
            <p:cNvSpPr>
              <a:spLocks noChangeArrowheads="1"/>
            </p:cNvSpPr>
            <p:nvPr/>
          </p:nvSpPr>
          <p:spPr bwMode="auto">
            <a:xfrm>
              <a:off x="4389591" y="3678952"/>
              <a:ext cx="182563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7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203"/>
            <p:cNvSpPr>
              <a:spLocks noChangeArrowheads="1"/>
            </p:cNvSpPr>
            <p:nvPr/>
          </p:nvSpPr>
          <p:spPr bwMode="auto">
            <a:xfrm>
              <a:off x="4287991" y="352655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204"/>
            <p:cNvSpPr>
              <a:spLocks noChangeArrowheads="1"/>
            </p:cNvSpPr>
            <p:nvPr/>
          </p:nvSpPr>
          <p:spPr bwMode="auto">
            <a:xfrm>
              <a:off x="4287991" y="352655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205"/>
            <p:cNvSpPr>
              <a:spLocks noChangeArrowheads="1"/>
            </p:cNvSpPr>
            <p:nvPr/>
          </p:nvSpPr>
          <p:spPr bwMode="auto">
            <a:xfrm>
              <a:off x="4402291" y="3826589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206"/>
            <p:cNvSpPr>
              <a:spLocks noChangeArrowheads="1"/>
            </p:cNvSpPr>
            <p:nvPr/>
          </p:nvSpPr>
          <p:spPr bwMode="auto">
            <a:xfrm>
              <a:off x="4402291" y="3826589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12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12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207"/>
            <p:cNvSpPr>
              <a:spLocks noChangeArrowheads="1"/>
            </p:cNvSpPr>
            <p:nvPr/>
          </p:nvSpPr>
          <p:spPr bwMode="auto">
            <a:xfrm>
              <a:off x="4376891" y="3796427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17 w 35"/>
                <a:gd name="T11" fmla="*/ 30 h 48"/>
                <a:gd name="T12" fmla="*/ 0 w 35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17" y="30"/>
                  </a:ln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208"/>
            <p:cNvSpPr>
              <a:spLocks noChangeArrowheads="1"/>
            </p:cNvSpPr>
            <p:nvPr/>
          </p:nvSpPr>
          <p:spPr bwMode="auto">
            <a:xfrm>
              <a:off x="4376891" y="381388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209"/>
            <p:cNvSpPr>
              <a:spLocks noChangeArrowheads="1"/>
            </p:cNvSpPr>
            <p:nvPr/>
          </p:nvSpPr>
          <p:spPr bwMode="auto">
            <a:xfrm>
              <a:off x="4376891" y="381388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5 h 68"/>
                <a:gd name="T10" fmla="*/ 80 w 102"/>
                <a:gd name="T11" fmla="*/ 50 h 68"/>
                <a:gd name="T12" fmla="*/ 72 w 102"/>
                <a:gd name="T13" fmla="*/ 38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5"/>
                  </a:lnTo>
                  <a:lnTo>
                    <a:pt x="80" y="50"/>
                  </a:lnTo>
                  <a:lnTo>
                    <a:pt x="72" y="38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210"/>
            <p:cNvSpPr>
              <a:spLocks noChangeArrowheads="1"/>
            </p:cNvSpPr>
            <p:nvPr/>
          </p:nvSpPr>
          <p:spPr bwMode="auto">
            <a:xfrm>
              <a:off x="4376891" y="3813889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211"/>
            <p:cNvSpPr>
              <a:spLocks noChangeArrowheads="1"/>
            </p:cNvSpPr>
            <p:nvPr/>
          </p:nvSpPr>
          <p:spPr bwMode="auto">
            <a:xfrm>
              <a:off x="4376891" y="3813889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212"/>
            <p:cNvSpPr>
              <a:spLocks noChangeArrowheads="1"/>
            </p:cNvSpPr>
            <p:nvPr/>
          </p:nvSpPr>
          <p:spPr bwMode="auto">
            <a:xfrm>
              <a:off x="4376891" y="3796427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0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213"/>
            <p:cNvSpPr>
              <a:spLocks noChangeArrowheads="1"/>
            </p:cNvSpPr>
            <p:nvPr/>
          </p:nvSpPr>
          <p:spPr bwMode="auto">
            <a:xfrm>
              <a:off x="4270529" y="3507502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214"/>
            <p:cNvSpPr>
              <a:spLocks noChangeArrowheads="1"/>
            </p:cNvSpPr>
            <p:nvPr/>
          </p:nvSpPr>
          <p:spPr bwMode="auto">
            <a:xfrm>
              <a:off x="4270529" y="3507502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215"/>
            <p:cNvSpPr>
              <a:spLocks noChangeArrowheads="1"/>
            </p:cNvSpPr>
            <p:nvPr/>
          </p:nvSpPr>
          <p:spPr bwMode="auto">
            <a:xfrm>
              <a:off x="4376891" y="3526552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0 h 692"/>
                <a:gd name="T10" fmla="*/ 21 w 245"/>
                <a:gd name="T11" fmla="*/ 620 h 692"/>
                <a:gd name="T12" fmla="*/ 21 w 245"/>
                <a:gd name="T13" fmla="*/ 620 h 692"/>
                <a:gd name="T14" fmla="*/ 101 w 245"/>
                <a:gd name="T15" fmla="*/ 590 h 692"/>
                <a:gd name="T16" fmla="*/ 181 w 245"/>
                <a:gd name="T17" fmla="*/ 624 h 692"/>
                <a:gd name="T18" fmla="*/ 244 w 245"/>
                <a:gd name="T19" fmla="*/ 691 h 692"/>
                <a:gd name="T20" fmla="*/ 244 w 245"/>
                <a:gd name="T21" fmla="*/ 303 h 692"/>
                <a:gd name="T22" fmla="*/ 244 w 245"/>
                <a:gd name="T23" fmla="*/ 303 h 692"/>
                <a:gd name="T24" fmla="*/ 244 w 245"/>
                <a:gd name="T25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0"/>
                  </a:cubicBezTo>
                  <a:lnTo>
                    <a:pt x="21" y="620"/>
                  </a:lnTo>
                  <a:lnTo>
                    <a:pt x="21" y="620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3"/>
                    <a:pt x="244" y="303"/>
                    <a:pt x="244" y="303"/>
                  </a:cubicBezTo>
                  <a:lnTo>
                    <a:pt x="244" y="303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216"/>
            <p:cNvSpPr>
              <a:spLocks noChangeArrowheads="1"/>
            </p:cNvSpPr>
            <p:nvPr/>
          </p:nvSpPr>
          <p:spPr bwMode="auto">
            <a:xfrm>
              <a:off x="4464204" y="3636089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217"/>
            <p:cNvSpPr>
              <a:spLocks noChangeArrowheads="1"/>
            </p:cNvSpPr>
            <p:nvPr/>
          </p:nvSpPr>
          <p:spPr bwMode="auto">
            <a:xfrm>
              <a:off x="4464204" y="3636089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218"/>
            <p:cNvSpPr>
              <a:spLocks noChangeArrowheads="1"/>
            </p:cNvSpPr>
            <p:nvPr/>
          </p:nvSpPr>
          <p:spPr bwMode="auto">
            <a:xfrm>
              <a:off x="4464204" y="363608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219"/>
            <p:cNvSpPr>
              <a:spLocks noChangeArrowheads="1"/>
            </p:cNvSpPr>
            <p:nvPr/>
          </p:nvSpPr>
          <p:spPr bwMode="auto">
            <a:xfrm>
              <a:off x="4376891" y="3739277"/>
              <a:ext cx="88900" cy="36512"/>
            </a:xfrm>
            <a:custGeom>
              <a:avLst/>
              <a:gdLst>
                <a:gd name="T0" fmla="*/ 21 w 245"/>
                <a:gd name="T1" fmla="*/ 30 h 102"/>
                <a:gd name="T2" fmla="*/ 21 w 245"/>
                <a:gd name="T3" fmla="*/ 30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0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0 h 102"/>
                <a:gd name="T16" fmla="*/ 21 w 245"/>
                <a:gd name="T17" fmla="*/ 30 h 102"/>
                <a:gd name="T18" fmla="*/ 21 w 245"/>
                <a:gd name="T19" fmla="*/ 30 h 102"/>
                <a:gd name="T20" fmla="*/ 101 w 245"/>
                <a:gd name="T21" fmla="*/ 0 h 102"/>
                <a:gd name="T22" fmla="*/ 181 w 245"/>
                <a:gd name="T23" fmla="*/ 34 h 102"/>
                <a:gd name="T24" fmla="*/ 244 w 245"/>
                <a:gd name="T25" fmla="*/ 101 h 102"/>
                <a:gd name="T26" fmla="*/ 181 w 245"/>
                <a:gd name="T27" fmla="*/ 34 h 102"/>
                <a:gd name="T28" fmla="*/ 101 w 245"/>
                <a:gd name="T29" fmla="*/ 0 h 102"/>
                <a:gd name="T30" fmla="*/ 21 w 245"/>
                <a:gd name="T31" fmla="*/ 3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0"/>
                  </a:moveTo>
                  <a:lnTo>
                    <a:pt x="21" y="30"/>
                  </a:lnTo>
                  <a:cubicBezTo>
                    <a:pt x="13" y="42"/>
                    <a:pt x="4" y="51"/>
                    <a:pt x="0" y="63"/>
                  </a:cubicBezTo>
                  <a:lnTo>
                    <a:pt x="0" y="63"/>
                  </a:lnTo>
                  <a:cubicBezTo>
                    <a:pt x="4" y="51"/>
                    <a:pt x="13" y="42"/>
                    <a:pt x="21" y="30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3"/>
                    <a:pt x="21" y="30"/>
                  </a:cubicBezTo>
                  <a:lnTo>
                    <a:pt x="21" y="30"/>
                  </a:lnTo>
                  <a:lnTo>
                    <a:pt x="21" y="30"/>
                  </a:lnTo>
                  <a:cubicBezTo>
                    <a:pt x="42" y="13"/>
                    <a:pt x="72" y="0"/>
                    <a:pt x="101" y="0"/>
                  </a:cubicBezTo>
                  <a:cubicBezTo>
                    <a:pt x="131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1" y="0"/>
                    <a:pt x="101" y="0"/>
                  </a:cubicBezTo>
                  <a:lnTo>
                    <a:pt x="21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4" name="Freeform 220"/>
            <p:cNvSpPr>
              <a:spLocks noChangeArrowheads="1"/>
            </p:cNvSpPr>
            <p:nvPr/>
          </p:nvSpPr>
          <p:spPr bwMode="auto">
            <a:xfrm>
              <a:off x="4368954" y="3821827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5" name="Freeform 221"/>
            <p:cNvSpPr>
              <a:spLocks noChangeArrowheads="1"/>
            </p:cNvSpPr>
            <p:nvPr/>
          </p:nvSpPr>
          <p:spPr bwMode="auto">
            <a:xfrm>
              <a:off x="4372129" y="3636089"/>
              <a:ext cx="219075" cy="284163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222"/>
            <p:cNvSpPr>
              <a:spLocks noChangeArrowheads="1"/>
            </p:cNvSpPr>
            <p:nvPr/>
          </p:nvSpPr>
          <p:spPr bwMode="auto">
            <a:xfrm>
              <a:off x="4413404" y="3678952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223"/>
            <p:cNvSpPr>
              <a:spLocks noChangeArrowheads="1"/>
            </p:cNvSpPr>
            <p:nvPr/>
          </p:nvSpPr>
          <p:spPr bwMode="auto">
            <a:xfrm>
              <a:off x="4413404" y="3678952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224"/>
            <p:cNvSpPr>
              <a:spLocks noChangeArrowheads="1"/>
            </p:cNvSpPr>
            <p:nvPr/>
          </p:nvSpPr>
          <p:spPr bwMode="auto">
            <a:xfrm>
              <a:off x="4389591" y="3756739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59"/>
                    <a:pt x="0" y="59"/>
                    <a:pt x="0" y="63"/>
                  </a:cubicBez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3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225"/>
            <p:cNvSpPr>
              <a:spLocks noChangeArrowheads="1"/>
            </p:cNvSpPr>
            <p:nvPr/>
          </p:nvSpPr>
          <p:spPr bwMode="auto">
            <a:xfrm>
              <a:off x="4483254" y="367895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226"/>
            <p:cNvSpPr>
              <a:spLocks noChangeArrowheads="1"/>
            </p:cNvSpPr>
            <p:nvPr/>
          </p:nvSpPr>
          <p:spPr bwMode="auto">
            <a:xfrm>
              <a:off x="4483254" y="367895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227"/>
            <p:cNvSpPr>
              <a:spLocks noChangeArrowheads="1"/>
            </p:cNvSpPr>
            <p:nvPr/>
          </p:nvSpPr>
          <p:spPr bwMode="auto">
            <a:xfrm>
              <a:off x="4287991" y="3582114"/>
              <a:ext cx="158750" cy="114300"/>
            </a:xfrm>
            <a:custGeom>
              <a:avLst/>
              <a:gdLst>
                <a:gd name="T0" fmla="*/ 438 w 439"/>
                <a:gd name="T1" fmla="*/ 38 h 317"/>
                <a:gd name="T2" fmla="*/ 438 w 439"/>
                <a:gd name="T3" fmla="*/ 38 h 317"/>
                <a:gd name="T4" fmla="*/ 404 w 439"/>
                <a:gd name="T5" fmla="*/ 46 h 317"/>
                <a:gd name="T6" fmla="*/ 429 w 439"/>
                <a:gd name="T7" fmla="*/ 4 h 317"/>
                <a:gd name="T8" fmla="*/ 379 w 439"/>
                <a:gd name="T9" fmla="*/ 25 h 317"/>
                <a:gd name="T10" fmla="*/ 320 w 439"/>
                <a:gd name="T11" fmla="*/ 0 h 317"/>
                <a:gd name="T12" fmla="*/ 240 w 439"/>
                <a:gd name="T13" fmla="*/ 80 h 317"/>
                <a:gd name="T14" fmla="*/ 240 w 439"/>
                <a:gd name="T15" fmla="*/ 97 h 317"/>
                <a:gd name="T16" fmla="*/ 75 w 439"/>
                <a:gd name="T17" fmla="*/ 12 h 317"/>
                <a:gd name="T18" fmla="*/ 75 w 439"/>
                <a:gd name="T19" fmla="*/ 12 h 317"/>
                <a:gd name="T20" fmla="*/ 75 w 439"/>
                <a:gd name="T21" fmla="*/ 12 h 317"/>
                <a:gd name="T22" fmla="*/ 75 w 439"/>
                <a:gd name="T23" fmla="*/ 17 h 317"/>
                <a:gd name="T24" fmla="*/ 75 w 439"/>
                <a:gd name="T25" fmla="*/ 17 h 317"/>
                <a:gd name="T26" fmla="*/ 164 w 439"/>
                <a:gd name="T27" fmla="*/ 253 h 317"/>
                <a:gd name="T28" fmla="*/ 122 w 439"/>
                <a:gd name="T29" fmla="*/ 274 h 317"/>
                <a:gd name="T30" fmla="*/ 105 w 439"/>
                <a:gd name="T31" fmla="*/ 278 h 317"/>
                <a:gd name="T32" fmla="*/ 101 w 439"/>
                <a:gd name="T33" fmla="*/ 282 h 317"/>
                <a:gd name="T34" fmla="*/ 80 w 439"/>
                <a:gd name="T35" fmla="*/ 282 h 317"/>
                <a:gd name="T36" fmla="*/ 80 w 439"/>
                <a:gd name="T37" fmla="*/ 282 h 317"/>
                <a:gd name="T38" fmla="*/ 46 w 439"/>
                <a:gd name="T39" fmla="*/ 282 h 317"/>
                <a:gd name="T40" fmla="*/ 172 w 439"/>
                <a:gd name="T41" fmla="*/ 316 h 317"/>
                <a:gd name="T42" fmla="*/ 400 w 439"/>
                <a:gd name="T43" fmla="*/ 88 h 317"/>
                <a:gd name="T44" fmla="*/ 438 w 439"/>
                <a:gd name="T45" fmla="*/ 3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39" h="317">
                  <a:moveTo>
                    <a:pt x="438" y="38"/>
                  </a:moveTo>
                  <a:lnTo>
                    <a:pt x="438" y="38"/>
                  </a:lnTo>
                  <a:cubicBezTo>
                    <a:pt x="404" y="46"/>
                    <a:pt x="404" y="46"/>
                    <a:pt x="404" y="46"/>
                  </a:cubicBezTo>
                  <a:cubicBezTo>
                    <a:pt x="429" y="4"/>
                    <a:pt x="429" y="4"/>
                    <a:pt x="429" y="4"/>
                  </a:cubicBezTo>
                  <a:cubicBezTo>
                    <a:pt x="379" y="25"/>
                    <a:pt x="379" y="25"/>
                    <a:pt x="379" y="25"/>
                  </a:cubicBezTo>
                  <a:cubicBezTo>
                    <a:pt x="362" y="8"/>
                    <a:pt x="341" y="0"/>
                    <a:pt x="320" y="0"/>
                  </a:cubicBezTo>
                  <a:cubicBezTo>
                    <a:pt x="273" y="0"/>
                    <a:pt x="240" y="33"/>
                    <a:pt x="240" y="80"/>
                  </a:cubicBezTo>
                  <a:cubicBezTo>
                    <a:pt x="240" y="84"/>
                    <a:pt x="240" y="92"/>
                    <a:pt x="240" y="97"/>
                  </a:cubicBezTo>
                  <a:cubicBezTo>
                    <a:pt x="172" y="92"/>
                    <a:pt x="113" y="63"/>
                    <a:pt x="75" y="12"/>
                  </a:cubicBezTo>
                  <a:lnTo>
                    <a:pt x="75" y="12"/>
                  </a:lnTo>
                  <a:lnTo>
                    <a:pt x="75" y="12"/>
                  </a:lnTo>
                  <a:cubicBezTo>
                    <a:pt x="75" y="17"/>
                    <a:pt x="75" y="17"/>
                    <a:pt x="75" y="17"/>
                  </a:cubicBezTo>
                  <a:lnTo>
                    <a:pt x="75" y="17"/>
                  </a:lnTo>
                  <a:cubicBezTo>
                    <a:pt x="75" y="17"/>
                    <a:pt x="0" y="181"/>
                    <a:pt x="164" y="253"/>
                  </a:cubicBezTo>
                  <a:cubicBezTo>
                    <a:pt x="156" y="261"/>
                    <a:pt x="139" y="270"/>
                    <a:pt x="122" y="274"/>
                  </a:cubicBezTo>
                  <a:cubicBezTo>
                    <a:pt x="118" y="278"/>
                    <a:pt x="113" y="278"/>
                    <a:pt x="105" y="278"/>
                  </a:cubicBezTo>
                  <a:cubicBezTo>
                    <a:pt x="105" y="278"/>
                    <a:pt x="105" y="278"/>
                    <a:pt x="101" y="282"/>
                  </a:cubicBezTo>
                  <a:cubicBezTo>
                    <a:pt x="92" y="282"/>
                    <a:pt x="88" y="282"/>
                    <a:pt x="80" y="282"/>
                  </a:cubicBezTo>
                  <a:lnTo>
                    <a:pt x="80" y="282"/>
                  </a:lnTo>
                  <a:cubicBezTo>
                    <a:pt x="67" y="282"/>
                    <a:pt x="59" y="282"/>
                    <a:pt x="46" y="282"/>
                  </a:cubicBezTo>
                  <a:cubicBezTo>
                    <a:pt x="84" y="303"/>
                    <a:pt x="126" y="316"/>
                    <a:pt x="172" y="316"/>
                  </a:cubicBezTo>
                  <a:cubicBezTo>
                    <a:pt x="320" y="316"/>
                    <a:pt x="400" y="194"/>
                    <a:pt x="400" y="88"/>
                  </a:cubicBezTo>
                  <a:lnTo>
                    <a:pt x="438" y="3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2" name="Group 681"/>
          <p:cNvGrpSpPr/>
          <p:nvPr/>
        </p:nvGrpSpPr>
        <p:grpSpPr>
          <a:xfrm>
            <a:off x="6621823" y="4060295"/>
            <a:ext cx="495300" cy="493712"/>
            <a:chOff x="4178454" y="4123660"/>
            <a:chExt cx="495300" cy="493712"/>
          </a:xfrm>
        </p:grpSpPr>
        <p:sp>
          <p:nvSpPr>
            <p:cNvPr id="683" name="Freeform 228"/>
            <p:cNvSpPr>
              <a:spLocks noChangeArrowheads="1"/>
            </p:cNvSpPr>
            <p:nvPr/>
          </p:nvSpPr>
          <p:spPr bwMode="auto">
            <a:xfrm>
              <a:off x="4178454" y="412366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4" name="Freeform 229"/>
            <p:cNvSpPr>
              <a:spLocks noChangeArrowheads="1"/>
            </p:cNvSpPr>
            <p:nvPr/>
          </p:nvSpPr>
          <p:spPr bwMode="auto">
            <a:xfrm>
              <a:off x="4178454" y="412366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5" name="Freeform 230"/>
            <p:cNvSpPr>
              <a:spLocks noChangeArrowheads="1"/>
            </p:cNvSpPr>
            <p:nvPr/>
          </p:nvSpPr>
          <p:spPr bwMode="auto">
            <a:xfrm>
              <a:off x="4297516" y="4198272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231"/>
            <p:cNvSpPr>
              <a:spLocks noChangeArrowheads="1"/>
            </p:cNvSpPr>
            <p:nvPr/>
          </p:nvSpPr>
          <p:spPr bwMode="auto">
            <a:xfrm>
              <a:off x="4297516" y="4198272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232"/>
            <p:cNvSpPr>
              <a:spLocks noChangeArrowheads="1"/>
            </p:cNvSpPr>
            <p:nvPr/>
          </p:nvSpPr>
          <p:spPr bwMode="auto">
            <a:xfrm>
              <a:off x="4388004" y="4444335"/>
              <a:ext cx="31750" cy="34925"/>
            </a:xfrm>
            <a:custGeom>
              <a:avLst/>
              <a:gdLst>
                <a:gd name="T0" fmla="*/ 0 w 87"/>
                <a:gd name="T1" fmla="*/ 0 h 97"/>
                <a:gd name="T2" fmla="*/ 0 w 87"/>
                <a:gd name="T3" fmla="*/ 0 h 97"/>
                <a:gd name="T4" fmla="*/ 0 w 87"/>
                <a:gd name="T5" fmla="*/ 96 h 97"/>
                <a:gd name="T6" fmla="*/ 86 w 87"/>
                <a:gd name="T7" fmla="*/ 96 h 97"/>
                <a:gd name="T8" fmla="*/ 14 w 87"/>
                <a:gd name="T9" fmla="*/ 25 h 97"/>
                <a:gd name="T10" fmla="*/ 0 w 87"/>
                <a:gd name="T1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97">
                  <a:moveTo>
                    <a:pt x="0" y="0"/>
                  </a:moveTo>
                  <a:lnTo>
                    <a:pt x="0" y="0"/>
                  </a:lnTo>
                  <a:cubicBezTo>
                    <a:pt x="0" y="96"/>
                    <a:pt x="0" y="96"/>
                    <a:pt x="0" y="96"/>
                  </a:cubicBezTo>
                  <a:cubicBezTo>
                    <a:pt x="86" y="96"/>
                    <a:pt x="86" y="96"/>
                    <a:pt x="86" y="96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7" y="17"/>
                    <a:pt x="3" y="7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233"/>
            <p:cNvSpPr>
              <a:spLocks noChangeArrowheads="1"/>
            </p:cNvSpPr>
            <p:nvPr/>
          </p:nvSpPr>
          <p:spPr bwMode="auto">
            <a:xfrm>
              <a:off x="4297516" y="4199860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57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39 h 798"/>
                <a:gd name="T14" fmla="*/ 457 w 501"/>
                <a:gd name="T15" fmla="*/ 39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57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39"/>
                  </a:lnTo>
                  <a:lnTo>
                    <a:pt x="457" y="39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234"/>
            <p:cNvSpPr>
              <a:spLocks noChangeArrowheads="1"/>
            </p:cNvSpPr>
            <p:nvPr/>
          </p:nvSpPr>
          <p:spPr bwMode="auto">
            <a:xfrm>
              <a:off x="4381654" y="4463385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9" y="36"/>
                    <a:pt x="36" y="28"/>
                    <a:pt x="36" y="18"/>
                  </a:cubicBezTo>
                  <a:cubicBezTo>
                    <a:pt x="36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8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235"/>
            <p:cNvSpPr>
              <a:spLocks noChangeArrowheads="1"/>
            </p:cNvSpPr>
            <p:nvPr/>
          </p:nvSpPr>
          <p:spPr bwMode="auto">
            <a:xfrm>
              <a:off x="4383241" y="4307810"/>
              <a:ext cx="185738" cy="241300"/>
            </a:xfrm>
            <a:custGeom>
              <a:avLst/>
              <a:gdLst>
                <a:gd name="T0" fmla="*/ 515 w 516"/>
                <a:gd name="T1" fmla="*/ 668 h 669"/>
                <a:gd name="T2" fmla="*/ 515 w 516"/>
                <a:gd name="T3" fmla="*/ 668 h 669"/>
                <a:gd name="T4" fmla="*/ 279 w 516"/>
                <a:gd name="T5" fmla="*/ 668 h 669"/>
                <a:gd name="T6" fmla="*/ 25 w 516"/>
                <a:gd name="T7" fmla="*/ 404 h 669"/>
                <a:gd name="T8" fmla="*/ 0 w 516"/>
                <a:gd name="T9" fmla="*/ 336 h 669"/>
                <a:gd name="T10" fmla="*/ 29 w 516"/>
                <a:gd name="T11" fmla="*/ 268 h 669"/>
                <a:gd name="T12" fmla="*/ 165 w 516"/>
                <a:gd name="T13" fmla="*/ 271 h 669"/>
                <a:gd name="T14" fmla="*/ 218 w 516"/>
                <a:gd name="T15" fmla="*/ 329 h 669"/>
                <a:gd name="T16" fmla="*/ 218 w 516"/>
                <a:gd name="T17" fmla="*/ 0 h 669"/>
                <a:gd name="T18" fmla="*/ 515 w 516"/>
                <a:gd name="T19" fmla="*/ 286 h 669"/>
                <a:gd name="T20" fmla="*/ 515 w 516"/>
                <a:gd name="T21" fmla="*/ 668 h 669"/>
                <a:gd name="T22" fmla="*/ 297 w 516"/>
                <a:gd name="T23" fmla="*/ 625 h 669"/>
                <a:gd name="T24" fmla="*/ 297 w 516"/>
                <a:gd name="T25" fmla="*/ 625 h 669"/>
                <a:gd name="T26" fmla="*/ 472 w 516"/>
                <a:gd name="T27" fmla="*/ 625 h 669"/>
                <a:gd name="T28" fmla="*/ 472 w 516"/>
                <a:gd name="T29" fmla="*/ 304 h 669"/>
                <a:gd name="T30" fmla="*/ 261 w 516"/>
                <a:gd name="T31" fmla="*/ 100 h 669"/>
                <a:gd name="T32" fmla="*/ 261 w 516"/>
                <a:gd name="T33" fmla="*/ 429 h 669"/>
                <a:gd name="T34" fmla="*/ 132 w 516"/>
                <a:gd name="T35" fmla="*/ 300 h 669"/>
                <a:gd name="T36" fmla="*/ 57 w 516"/>
                <a:gd name="T37" fmla="*/ 300 h 669"/>
                <a:gd name="T38" fmla="*/ 43 w 516"/>
                <a:gd name="T39" fmla="*/ 336 h 669"/>
                <a:gd name="T40" fmla="*/ 57 w 516"/>
                <a:gd name="T41" fmla="*/ 375 h 669"/>
                <a:gd name="T42" fmla="*/ 297 w 516"/>
                <a:gd name="T43" fmla="*/ 62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69">
                  <a:moveTo>
                    <a:pt x="515" y="668"/>
                  </a:moveTo>
                  <a:lnTo>
                    <a:pt x="515" y="668"/>
                  </a:lnTo>
                  <a:cubicBezTo>
                    <a:pt x="279" y="668"/>
                    <a:pt x="279" y="668"/>
                    <a:pt x="279" y="668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11" y="386"/>
                    <a:pt x="0" y="361"/>
                    <a:pt x="0" y="336"/>
                  </a:cubicBezTo>
                  <a:cubicBezTo>
                    <a:pt x="0" y="311"/>
                    <a:pt x="11" y="286"/>
                    <a:pt x="29" y="268"/>
                  </a:cubicBezTo>
                  <a:cubicBezTo>
                    <a:pt x="68" y="232"/>
                    <a:pt x="129" y="232"/>
                    <a:pt x="165" y="271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86"/>
                    <a:pt x="515" y="286"/>
                    <a:pt x="515" y="286"/>
                  </a:cubicBezTo>
                  <a:lnTo>
                    <a:pt x="515" y="668"/>
                  </a:lnTo>
                  <a:close/>
                  <a:moveTo>
                    <a:pt x="297" y="625"/>
                  </a:moveTo>
                  <a:lnTo>
                    <a:pt x="297" y="625"/>
                  </a:lnTo>
                  <a:cubicBezTo>
                    <a:pt x="472" y="625"/>
                    <a:pt x="472" y="625"/>
                    <a:pt x="472" y="625"/>
                  </a:cubicBezTo>
                  <a:cubicBezTo>
                    <a:pt x="472" y="304"/>
                    <a:pt x="472" y="304"/>
                    <a:pt x="472" y="304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29"/>
                    <a:pt x="261" y="429"/>
                    <a:pt x="261" y="429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9"/>
                    <a:pt x="57" y="300"/>
                  </a:cubicBezTo>
                  <a:cubicBezTo>
                    <a:pt x="50" y="307"/>
                    <a:pt x="43" y="321"/>
                    <a:pt x="43" y="336"/>
                  </a:cubicBezTo>
                  <a:cubicBezTo>
                    <a:pt x="43" y="350"/>
                    <a:pt x="47" y="364"/>
                    <a:pt x="57" y="375"/>
                  </a:cubicBezTo>
                  <a:lnTo>
                    <a:pt x="297" y="6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1" name="Freeform 236"/>
            <p:cNvSpPr>
              <a:spLocks noChangeArrowheads="1"/>
            </p:cNvSpPr>
            <p:nvPr/>
          </p:nvSpPr>
          <p:spPr bwMode="auto">
            <a:xfrm>
              <a:off x="4313391" y="4260185"/>
              <a:ext cx="133350" cy="96837"/>
            </a:xfrm>
            <a:custGeom>
              <a:avLst/>
              <a:gdLst>
                <a:gd name="T0" fmla="*/ 371 w 372"/>
                <a:gd name="T1" fmla="*/ 32 h 269"/>
                <a:gd name="T2" fmla="*/ 371 w 372"/>
                <a:gd name="T3" fmla="*/ 32 h 269"/>
                <a:gd name="T4" fmla="*/ 343 w 372"/>
                <a:gd name="T5" fmla="*/ 39 h 269"/>
                <a:gd name="T6" fmla="*/ 364 w 372"/>
                <a:gd name="T7" fmla="*/ 3 h 269"/>
                <a:gd name="T8" fmla="*/ 321 w 372"/>
                <a:gd name="T9" fmla="*/ 21 h 269"/>
                <a:gd name="T10" fmla="*/ 271 w 372"/>
                <a:gd name="T11" fmla="*/ 0 h 269"/>
                <a:gd name="T12" fmla="*/ 203 w 372"/>
                <a:gd name="T13" fmla="*/ 68 h 269"/>
                <a:gd name="T14" fmla="*/ 203 w 372"/>
                <a:gd name="T15" fmla="*/ 82 h 269"/>
                <a:gd name="T16" fmla="*/ 64 w 372"/>
                <a:gd name="T17" fmla="*/ 10 h 269"/>
                <a:gd name="T18" fmla="*/ 64 w 372"/>
                <a:gd name="T19" fmla="*/ 10 h 269"/>
                <a:gd name="T20" fmla="*/ 64 w 372"/>
                <a:gd name="T21" fmla="*/ 10 h 269"/>
                <a:gd name="T22" fmla="*/ 64 w 372"/>
                <a:gd name="T23" fmla="*/ 14 h 269"/>
                <a:gd name="T24" fmla="*/ 64 w 372"/>
                <a:gd name="T25" fmla="*/ 14 h 269"/>
                <a:gd name="T26" fmla="*/ 139 w 372"/>
                <a:gd name="T27" fmla="*/ 214 h 269"/>
                <a:gd name="T28" fmla="*/ 103 w 372"/>
                <a:gd name="T29" fmla="*/ 232 h 269"/>
                <a:gd name="T30" fmla="*/ 89 w 372"/>
                <a:gd name="T31" fmla="*/ 236 h 269"/>
                <a:gd name="T32" fmla="*/ 85 w 372"/>
                <a:gd name="T33" fmla="*/ 239 h 269"/>
                <a:gd name="T34" fmla="*/ 67 w 372"/>
                <a:gd name="T35" fmla="*/ 239 h 269"/>
                <a:gd name="T36" fmla="*/ 67 w 372"/>
                <a:gd name="T37" fmla="*/ 239 h 269"/>
                <a:gd name="T38" fmla="*/ 39 w 372"/>
                <a:gd name="T39" fmla="*/ 239 h 269"/>
                <a:gd name="T40" fmla="*/ 146 w 372"/>
                <a:gd name="T41" fmla="*/ 268 h 269"/>
                <a:gd name="T42" fmla="*/ 339 w 372"/>
                <a:gd name="T43" fmla="*/ 75 h 269"/>
                <a:gd name="T44" fmla="*/ 371 w 372"/>
                <a:gd name="T45" fmla="*/ 32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72" h="269">
                  <a:moveTo>
                    <a:pt x="371" y="32"/>
                  </a:moveTo>
                  <a:lnTo>
                    <a:pt x="371" y="32"/>
                  </a:lnTo>
                  <a:cubicBezTo>
                    <a:pt x="343" y="39"/>
                    <a:pt x="343" y="39"/>
                    <a:pt x="343" y="39"/>
                  </a:cubicBezTo>
                  <a:cubicBezTo>
                    <a:pt x="364" y="3"/>
                    <a:pt x="364" y="3"/>
                    <a:pt x="364" y="3"/>
                  </a:cubicBezTo>
                  <a:cubicBezTo>
                    <a:pt x="321" y="21"/>
                    <a:pt x="321" y="21"/>
                    <a:pt x="321" y="21"/>
                  </a:cubicBezTo>
                  <a:cubicBezTo>
                    <a:pt x="307" y="7"/>
                    <a:pt x="289" y="0"/>
                    <a:pt x="271" y="0"/>
                  </a:cubicBezTo>
                  <a:cubicBezTo>
                    <a:pt x="232" y="0"/>
                    <a:pt x="203" y="28"/>
                    <a:pt x="203" y="68"/>
                  </a:cubicBezTo>
                  <a:cubicBezTo>
                    <a:pt x="203" y="71"/>
                    <a:pt x="203" y="78"/>
                    <a:pt x="203" y="82"/>
                  </a:cubicBezTo>
                  <a:cubicBezTo>
                    <a:pt x="146" y="78"/>
                    <a:pt x="96" y="53"/>
                    <a:pt x="64" y="10"/>
                  </a:cubicBezTo>
                  <a:lnTo>
                    <a:pt x="64" y="10"/>
                  </a:lnTo>
                  <a:lnTo>
                    <a:pt x="64" y="10"/>
                  </a:lnTo>
                  <a:cubicBezTo>
                    <a:pt x="64" y="14"/>
                    <a:pt x="64" y="14"/>
                    <a:pt x="64" y="14"/>
                  </a:cubicBezTo>
                  <a:lnTo>
                    <a:pt x="64" y="14"/>
                  </a:lnTo>
                  <a:cubicBezTo>
                    <a:pt x="64" y="14"/>
                    <a:pt x="0" y="153"/>
                    <a:pt x="139" y="214"/>
                  </a:cubicBezTo>
                  <a:cubicBezTo>
                    <a:pt x="132" y="221"/>
                    <a:pt x="118" y="228"/>
                    <a:pt x="103" y="232"/>
                  </a:cubicBezTo>
                  <a:cubicBezTo>
                    <a:pt x="100" y="236"/>
                    <a:pt x="96" y="236"/>
                    <a:pt x="89" y="236"/>
                  </a:cubicBezTo>
                  <a:cubicBezTo>
                    <a:pt x="89" y="236"/>
                    <a:pt x="89" y="236"/>
                    <a:pt x="85" y="239"/>
                  </a:cubicBezTo>
                  <a:cubicBezTo>
                    <a:pt x="78" y="239"/>
                    <a:pt x="75" y="239"/>
                    <a:pt x="67" y="239"/>
                  </a:cubicBezTo>
                  <a:lnTo>
                    <a:pt x="67" y="239"/>
                  </a:lnTo>
                  <a:cubicBezTo>
                    <a:pt x="57" y="239"/>
                    <a:pt x="50" y="239"/>
                    <a:pt x="39" y="239"/>
                  </a:cubicBezTo>
                  <a:cubicBezTo>
                    <a:pt x="71" y="257"/>
                    <a:pt x="107" y="268"/>
                    <a:pt x="146" y="268"/>
                  </a:cubicBezTo>
                  <a:cubicBezTo>
                    <a:pt x="271" y="268"/>
                    <a:pt x="339" y="164"/>
                    <a:pt x="339" y="75"/>
                  </a:cubicBezTo>
                  <a:lnTo>
                    <a:pt x="371" y="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2" name="Group 691"/>
          <p:cNvGrpSpPr/>
          <p:nvPr/>
        </p:nvGrpSpPr>
        <p:grpSpPr>
          <a:xfrm>
            <a:off x="7496230" y="2356989"/>
            <a:ext cx="365125" cy="228600"/>
            <a:chOff x="5064228" y="2334892"/>
            <a:chExt cx="365125" cy="228600"/>
          </a:xfrm>
        </p:grpSpPr>
        <p:sp>
          <p:nvSpPr>
            <p:cNvPr id="693" name="Freeform 692"/>
            <p:cNvSpPr>
              <a:spLocks noChangeArrowheads="1"/>
            </p:cNvSpPr>
            <p:nvPr/>
          </p:nvSpPr>
          <p:spPr bwMode="auto">
            <a:xfrm>
              <a:off x="5105503" y="2376167"/>
              <a:ext cx="315913" cy="179388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694" name="Freeform 693"/>
            <p:cNvSpPr>
              <a:spLocks noChangeArrowheads="1"/>
            </p:cNvSpPr>
            <p:nvPr/>
          </p:nvSpPr>
          <p:spPr bwMode="auto">
            <a:xfrm>
              <a:off x="5105503" y="2376167"/>
              <a:ext cx="315913" cy="179388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695" name="Freeform 694"/>
            <p:cNvSpPr>
              <a:spLocks noChangeArrowheads="1"/>
            </p:cNvSpPr>
            <p:nvPr/>
          </p:nvSpPr>
          <p:spPr bwMode="auto">
            <a:xfrm>
              <a:off x="5264253" y="2376167"/>
              <a:ext cx="157163" cy="179388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696" name="Freeform 695"/>
            <p:cNvSpPr>
              <a:spLocks noChangeArrowheads="1"/>
            </p:cNvSpPr>
            <p:nvPr/>
          </p:nvSpPr>
          <p:spPr bwMode="auto">
            <a:xfrm>
              <a:off x="5264253" y="2376167"/>
              <a:ext cx="157163" cy="179388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697" name="Freeform 696"/>
            <p:cNvSpPr>
              <a:spLocks noChangeArrowheads="1"/>
            </p:cNvSpPr>
            <p:nvPr/>
          </p:nvSpPr>
          <p:spPr bwMode="auto">
            <a:xfrm>
              <a:off x="5099153" y="2368230"/>
              <a:ext cx="330200" cy="195262"/>
            </a:xfrm>
            <a:custGeom>
              <a:avLst/>
              <a:gdLst>
                <a:gd name="T0" fmla="*/ 0 w 919"/>
                <a:gd name="T1" fmla="*/ 0 h 543"/>
                <a:gd name="T2" fmla="*/ 0 w 919"/>
                <a:gd name="T3" fmla="*/ 542 h 543"/>
                <a:gd name="T4" fmla="*/ 918 w 919"/>
                <a:gd name="T5" fmla="*/ 542 h 543"/>
                <a:gd name="T6" fmla="*/ 918 w 919"/>
                <a:gd name="T7" fmla="*/ 0 h 543"/>
                <a:gd name="T8" fmla="*/ 0 w 919"/>
                <a:gd name="T9" fmla="*/ 0 h 543"/>
                <a:gd name="T10" fmla="*/ 871 w 919"/>
                <a:gd name="T11" fmla="*/ 496 h 543"/>
                <a:gd name="T12" fmla="*/ 43 w 919"/>
                <a:gd name="T13" fmla="*/ 496 h 543"/>
                <a:gd name="T14" fmla="*/ 43 w 919"/>
                <a:gd name="T15" fmla="*/ 46 h 543"/>
                <a:gd name="T16" fmla="*/ 871 w 919"/>
                <a:gd name="T17" fmla="*/ 46 h 543"/>
                <a:gd name="T18" fmla="*/ 871 w 919"/>
                <a:gd name="T19" fmla="*/ 496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9" h="543">
                  <a:moveTo>
                    <a:pt x="0" y="0"/>
                  </a:moveTo>
                  <a:lnTo>
                    <a:pt x="0" y="542"/>
                  </a:lnTo>
                  <a:lnTo>
                    <a:pt x="918" y="542"/>
                  </a:lnTo>
                  <a:lnTo>
                    <a:pt x="918" y="0"/>
                  </a:lnTo>
                  <a:lnTo>
                    <a:pt x="0" y="0"/>
                  </a:lnTo>
                  <a:close/>
                  <a:moveTo>
                    <a:pt x="871" y="496"/>
                  </a:moveTo>
                  <a:lnTo>
                    <a:pt x="43" y="496"/>
                  </a:lnTo>
                  <a:lnTo>
                    <a:pt x="43" y="46"/>
                  </a:lnTo>
                  <a:lnTo>
                    <a:pt x="871" y="46"/>
                  </a:lnTo>
                  <a:lnTo>
                    <a:pt x="871" y="4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698" name="Freeform 697"/>
            <p:cNvSpPr>
              <a:spLocks noChangeArrowheads="1"/>
            </p:cNvSpPr>
            <p:nvPr/>
          </p:nvSpPr>
          <p:spPr bwMode="auto">
            <a:xfrm>
              <a:off x="5064228" y="2334892"/>
              <a:ext cx="323850" cy="187325"/>
            </a:xfrm>
            <a:custGeom>
              <a:avLst/>
              <a:gdLst>
                <a:gd name="T0" fmla="*/ 899 w 900"/>
                <a:gd name="T1" fmla="*/ 0 h 520"/>
                <a:gd name="T2" fmla="*/ 0 w 900"/>
                <a:gd name="T3" fmla="*/ 0 h 520"/>
                <a:gd name="T4" fmla="*/ 0 w 900"/>
                <a:gd name="T5" fmla="*/ 519 h 520"/>
                <a:gd name="T6" fmla="*/ 47 w 900"/>
                <a:gd name="T7" fmla="*/ 519 h 520"/>
                <a:gd name="T8" fmla="*/ 47 w 900"/>
                <a:gd name="T9" fmla="*/ 46 h 520"/>
                <a:gd name="T10" fmla="*/ 899 w 900"/>
                <a:gd name="T11" fmla="*/ 46 h 520"/>
                <a:gd name="T12" fmla="*/ 899 w 900"/>
                <a:gd name="T13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0" h="520">
                  <a:moveTo>
                    <a:pt x="899" y="0"/>
                  </a:moveTo>
                  <a:lnTo>
                    <a:pt x="0" y="0"/>
                  </a:lnTo>
                  <a:lnTo>
                    <a:pt x="0" y="519"/>
                  </a:lnTo>
                  <a:lnTo>
                    <a:pt x="47" y="519"/>
                  </a:lnTo>
                  <a:lnTo>
                    <a:pt x="47" y="46"/>
                  </a:lnTo>
                  <a:lnTo>
                    <a:pt x="899" y="46"/>
                  </a:lnTo>
                  <a:lnTo>
                    <a:pt x="89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699" name="Freeform 698"/>
            <p:cNvSpPr>
              <a:spLocks noChangeArrowheads="1"/>
            </p:cNvSpPr>
            <p:nvPr/>
          </p:nvSpPr>
          <p:spPr bwMode="auto">
            <a:xfrm>
              <a:off x="5208691" y="2411092"/>
              <a:ext cx="109537" cy="109538"/>
            </a:xfrm>
            <a:custGeom>
              <a:avLst/>
              <a:gdLst>
                <a:gd name="T0" fmla="*/ 152 w 305"/>
                <a:gd name="T1" fmla="*/ 302 h 303"/>
                <a:gd name="T2" fmla="*/ 152 w 305"/>
                <a:gd name="T3" fmla="*/ 302 h 303"/>
                <a:gd name="T4" fmla="*/ 304 w 305"/>
                <a:gd name="T5" fmla="*/ 151 h 303"/>
                <a:gd name="T6" fmla="*/ 152 w 305"/>
                <a:gd name="T7" fmla="*/ 0 h 303"/>
                <a:gd name="T8" fmla="*/ 0 w 305"/>
                <a:gd name="T9" fmla="*/ 151 h 303"/>
                <a:gd name="T10" fmla="*/ 152 w 305"/>
                <a:gd name="T11" fmla="*/ 302 h 303"/>
                <a:gd name="T12" fmla="*/ 152 w 305"/>
                <a:gd name="T13" fmla="*/ 50 h 303"/>
                <a:gd name="T14" fmla="*/ 152 w 305"/>
                <a:gd name="T15" fmla="*/ 50 h 303"/>
                <a:gd name="T16" fmla="*/ 257 w 305"/>
                <a:gd name="T17" fmla="*/ 151 h 303"/>
                <a:gd name="T18" fmla="*/ 152 w 305"/>
                <a:gd name="T19" fmla="*/ 252 h 303"/>
                <a:gd name="T20" fmla="*/ 50 w 305"/>
                <a:gd name="T21" fmla="*/ 151 h 303"/>
                <a:gd name="T22" fmla="*/ 152 w 305"/>
                <a:gd name="T23" fmla="*/ 5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5" h="303">
                  <a:moveTo>
                    <a:pt x="152" y="302"/>
                  </a:moveTo>
                  <a:lnTo>
                    <a:pt x="152" y="302"/>
                  </a:lnTo>
                  <a:cubicBezTo>
                    <a:pt x="238" y="302"/>
                    <a:pt x="304" y="236"/>
                    <a:pt x="304" y="151"/>
                  </a:cubicBezTo>
                  <a:cubicBezTo>
                    <a:pt x="304" y="70"/>
                    <a:pt x="238" y="0"/>
                    <a:pt x="152" y="0"/>
                  </a:cubicBezTo>
                  <a:cubicBezTo>
                    <a:pt x="70" y="0"/>
                    <a:pt x="0" y="70"/>
                    <a:pt x="0" y="151"/>
                  </a:cubicBezTo>
                  <a:cubicBezTo>
                    <a:pt x="0" y="236"/>
                    <a:pt x="70" y="302"/>
                    <a:pt x="152" y="302"/>
                  </a:cubicBezTo>
                  <a:close/>
                  <a:moveTo>
                    <a:pt x="152" y="50"/>
                  </a:moveTo>
                  <a:lnTo>
                    <a:pt x="152" y="50"/>
                  </a:lnTo>
                  <a:cubicBezTo>
                    <a:pt x="210" y="50"/>
                    <a:pt x="257" y="97"/>
                    <a:pt x="257" y="151"/>
                  </a:cubicBezTo>
                  <a:cubicBezTo>
                    <a:pt x="257" y="209"/>
                    <a:pt x="210" y="252"/>
                    <a:pt x="152" y="252"/>
                  </a:cubicBezTo>
                  <a:cubicBezTo>
                    <a:pt x="97" y="252"/>
                    <a:pt x="50" y="209"/>
                    <a:pt x="50" y="151"/>
                  </a:cubicBezTo>
                  <a:cubicBezTo>
                    <a:pt x="50" y="97"/>
                    <a:pt x="97" y="50"/>
                    <a:pt x="152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0" name="Freeform 699"/>
            <p:cNvSpPr>
              <a:spLocks noChangeArrowheads="1"/>
            </p:cNvSpPr>
            <p:nvPr/>
          </p:nvSpPr>
          <p:spPr bwMode="auto">
            <a:xfrm>
              <a:off x="5375378" y="2507930"/>
              <a:ext cx="20638" cy="20637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1" name="Freeform 700"/>
            <p:cNvSpPr>
              <a:spLocks noChangeArrowheads="1"/>
            </p:cNvSpPr>
            <p:nvPr/>
          </p:nvSpPr>
          <p:spPr bwMode="auto">
            <a:xfrm>
              <a:off x="5375378" y="2403155"/>
              <a:ext cx="20638" cy="20637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2" name="Freeform 701"/>
            <p:cNvSpPr>
              <a:spLocks noChangeArrowheads="1"/>
            </p:cNvSpPr>
            <p:nvPr/>
          </p:nvSpPr>
          <p:spPr bwMode="auto">
            <a:xfrm>
              <a:off x="5132491" y="2507930"/>
              <a:ext cx="22225" cy="20637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3" name="Freeform 702"/>
            <p:cNvSpPr>
              <a:spLocks noChangeArrowheads="1"/>
            </p:cNvSpPr>
            <p:nvPr/>
          </p:nvSpPr>
          <p:spPr bwMode="auto">
            <a:xfrm>
              <a:off x="5132491" y="2403155"/>
              <a:ext cx="22225" cy="20637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</p:grpSp>
      <p:grpSp>
        <p:nvGrpSpPr>
          <p:cNvPr id="704" name="Group 703"/>
          <p:cNvGrpSpPr/>
          <p:nvPr/>
        </p:nvGrpSpPr>
        <p:grpSpPr>
          <a:xfrm>
            <a:off x="7475593" y="3588196"/>
            <a:ext cx="366712" cy="228600"/>
            <a:chOff x="5043591" y="3608386"/>
            <a:chExt cx="366712" cy="228600"/>
          </a:xfrm>
        </p:grpSpPr>
        <p:sp>
          <p:nvSpPr>
            <p:cNvPr id="705" name="Freeform 704"/>
            <p:cNvSpPr>
              <a:spLocks noChangeArrowheads="1"/>
            </p:cNvSpPr>
            <p:nvPr/>
          </p:nvSpPr>
          <p:spPr bwMode="auto">
            <a:xfrm>
              <a:off x="5086453" y="3651249"/>
              <a:ext cx="315913" cy="179387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6" name="Freeform 705"/>
            <p:cNvSpPr>
              <a:spLocks noChangeArrowheads="1"/>
            </p:cNvSpPr>
            <p:nvPr/>
          </p:nvSpPr>
          <p:spPr bwMode="auto">
            <a:xfrm>
              <a:off x="5086453" y="3651249"/>
              <a:ext cx="315913" cy="179387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7" name="Freeform 706"/>
            <p:cNvSpPr>
              <a:spLocks noChangeArrowheads="1"/>
            </p:cNvSpPr>
            <p:nvPr/>
          </p:nvSpPr>
          <p:spPr bwMode="auto">
            <a:xfrm>
              <a:off x="5243616" y="3651249"/>
              <a:ext cx="157162" cy="179387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8" name="Freeform 707"/>
            <p:cNvSpPr>
              <a:spLocks noChangeArrowheads="1"/>
            </p:cNvSpPr>
            <p:nvPr/>
          </p:nvSpPr>
          <p:spPr bwMode="auto">
            <a:xfrm>
              <a:off x="5243616" y="3651249"/>
              <a:ext cx="157162" cy="179387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09" name="Freeform 708"/>
            <p:cNvSpPr>
              <a:spLocks noChangeArrowheads="1"/>
            </p:cNvSpPr>
            <p:nvPr/>
          </p:nvSpPr>
          <p:spPr bwMode="auto">
            <a:xfrm>
              <a:off x="5080103" y="3641724"/>
              <a:ext cx="330200" cy="195262"/>
            </a:xfrm>
            <a:custGeom>
              <a:avLst/>
              <a:gdLst>
                <a:gd name="T0" fmla="*/ 0 w 919"/>
                <a:gd name="T1" fmla="*/ 0 h 543"/>
                <a:gd name="T2" fmla="*/ 0 w 919"/>
                <a:gd name="T3" fmla="*/ 542 h 543"/>
                <a:gd name="T4" fmla="*/ 918 w 919"/>
                <a:gd name="T5" fmla="*/ 542 h 543"/>
                <a:gd name="T6" fmla="*/ 918 w 919"/>
                <a:gd name="T7" fmla="*/ 0 h 543"/>
                <a:gd name="T8" fmla="*/ 0 w 919"/>
                <a:gd name="T9" fmla="*/ 0 h 543"/>
                <a:gd name="T10" fmla="*/ 871 w 919"/>
                <a:gd name="T11" fmla="*/ 496 h 543"/>
                <a:gd name="T12" fmla="*/ 43 w 919"/>
                <a:gd name="T13" fmla="*/ 496 h 543"/>
                <a:gd name="T14" fmla="*/ 43 w 919"/>
                <a:gd name="T15" fmla="*/ 46 h 543"/>
                <a:gd name="T16" fmla="*/ 871 w 919"/>
                <a:gd name="T17" fmla="*/ 46 h 543"/>
                <a:gd name="T18" fmla="*/ 871 w 919"/>
                <a:gd name="T19" fmla="*/ 496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9" h="543">
                  <a:moveTo>
                    <a:pt x="0" y="0"/>
                  </a:moveTo>
                  <a:lnTo>
                    <a:pt x="0" y="542"/>
                  </a:lnTo>
                  <a:lnTo>
                    <a:pt x="918" y="542"/>
                  </a:lnTo>
                  <a:lnTo>
                    <a:pt x="918" y="0"/>
                  </a:lnTo>
                  <a:lnTo>
                    <a:pt x="0" y="0"/>
                  </a:lnTo>
                  <a:close/>
                  <a:moveTo>
                    <a:pt x="871" y="496"/>
                  </a:moveTo>
                  <a:lnTo>
                    <a:pt x="43" y="496"/>
                  </a:lnTo>
                  <a:lnTo>
                    <a:pt x="43" y="46"/>
                  </a:lnTo>
                  <a:lnTo>
                    <a:pt x="871" y="46"/>
                  </a:lnTo>
                  <a:lnTo>
                    <a:pt x="871" y="4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0" name="Freeform 709"/>
            <p:cNvSpPr>
              <a:spLocks noChangeArrowheads="1"/>
            </p:cNvSpPr>
            <p:nvPr/>
          </p:nvSpPr>
          <p:spPr bwMode="auto">
            <a:xfrm>
              <a:off x="5043591" y="3608386"/>
              <a:ext cx="323850" cy="187325"/>
            </a:xfrm>
            <a:custGeom>
              <a:avLst/>
              <a:gdLst>
                <a:gd name="T0" fmla="*/ 899 w 900"/>
                <a:gd name="T1" fmla="*/ 0 h 520"/>
                <a:gd name="T2" fmla="*/ 0 w 900"/>
                <a:gd name="T3" fmla="*/ 0 h 520"/>
                <a:gd name="T4" fmla="*/ 0 w 900"/>
                <a:gd name="T5" fmla="*/ 519 h 520"/>
                <a:gd name="T6" fmla="*/ 47 w 900"/>
                <a:gd name="T7" fmla="*/ 519 h 520"/>
                <a:gd name="T8" fmla="*/ 47 w 900"/>
                <a:gd name="T9" fmla="*/ 46 h 520"/>
                <a:gd name="T10" fmla="*/ 899 w 900"/>
                <a:gd name="T11" fmla="*/ 46 h 520"/>
                <a:gd name="T12" fmla="*/ 899 w 900"/>
                <a:gd name="T13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0" h="520">
                  <a:moveTo>
                    <a:pt x="899" y="0"/>
                  </a:moveTo>
                  <a:lnTo>
                    <a:pt x="0" y="0"/>
                  </a:lnTo>
                  <a:lnTo>
                    <a:pt x="0" y="519"/>
                  </a:lnTo>
                  <a:lnTo>
                    <a:pt x="47" y="519"/>
                  </a:lnTo>
                  <a:lnTo>
                    <a:pt x="47" y="46"/>
                  </a:lnTo>
                  <a:lnTo>
                    <a:pt x="899" y="46"/>
                  </a:lnTo>
                  <a:lnTo>
                    <a:pt x="899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1" name="Freeform 710"/>
            <p:cNvSpPr>
              <a:spLocks noChangeArrowheads="1"/>
            </p:cNvSpPr>
            <p:nvPr/>
          </p:nvSpPr>
          <p:spPr bwMode="auto">
            <a:xfrm>
              <a:off x="5189641" y="3686174"/>
              <a:ext cx="109537" cy="109537"/>
            </a:xfrm>
            <a:custGeom>
              <a:avLst/>
              <a:gdLst>
                <a:gd name="T0" fmla="*/ 152 w 305"/>
                <a:gd name="T1" fmla="*/ 302 h 303"/>
                <a:gd name="T2" fmla="*/ 152 w 305"/>
                <a:gd name="T3" fmla="*/ 302 h 303"/>
                <a:gd name="T4" fmla="*/ 304 w 305"/>
                <a:gd name="T5" fmla="*/ 151 h 303"/>
                <a:gd name="T6" fmla="*/ 152 w 305"/>
                <a:gd name="T7" fmla="*/ 0 h 303"/>
                <a:gd name="T8" fmla="*/ 0 w 305"/>
                <a:gd name="T9" fmla="*/ 151 h 303"/>
                <a:gd name="T10" fmla="*/ 152 w 305"/>
                <a:gd name="T11" fmla="*/ 302 h 303"/>
                <a:gd name="T12" fmla="*/ 152 w 305"/>
                <a:gd name="T13" fmla="*/ 50 h 303"/>
                <a:gd name="T14" fmla="*/ 152 w 305"/>
                <a:gd name="T15" fmla="*/ 50 h 303"/>
                <a:gd name="T16" fmla="*/ 257 w 305"/>
                <a:gd name="T17" fmla="*/ 151 h 303"/>
                <a:gd name="T18" fmla="*/ 152 w 305"/>
                <a:gd name="T19" fmla="*/ 252 h 303"/>
                <a:gd name="T20" fmla="*/ 50 w 305"/>
                <a:gd name="T21" fmla="*/ 151 h 303"/>
                <a:gd name="T22" fmla="*/ 152 w 305"/>
                <a:gd name="T23" fmla="*/ 5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5" h="303">
                  <a:moveTo>
                    <a:pt x="152" y="302"/>
                  </a:moveTo>
                  <a:lnTo>
                    <a:pt x="152" y="302"/>
                  </a:lnTo>
                  <a:cubicBezTo>
                    <a:pt x="238" y="302"/>
                    <a:pt x="304" y="236"/>
                    <a:pt x="304" y="151"/>
                  </a:cubicBezTo>
                  <a:cubicBezTo>
                    <a:pt x="304" y="70"/>
                    <a:pt x="238" y="0"/>
                    <a:pt x="152" y="0"/>
                  </a:cubicBezTo>
                  <a:cubicBezTo>
                    <a:pt x="70" y="0"/>
                    <a:pt x="0" y="70"/>
                    <a:pt x="0" y="151"/>
                  </a:cubicBezTo>
                  <a:cubicBezTo>
                    <a:pt x="0" y="236"/>
                    <a:pt x="70" y="302"/>
                    <a:pt x="152" y="302"/>
                  </a:cubicBezTo>
                  <a:close/>
                  <a:moveTo>
                    <a:pt x="152" y="50"/>
                  </a:moveTo>
                  <a:lnTo>
                    <a:pt x="152" y="50"/>
                  </a:lnTo>
                  <a:cubicBezTo>
                    <a:pt x="210" y="50"/>
                    <a:pt x="257" y="97"/>
                    <a:pt x="257" y="151"/>
                  </a:cubicBezTo>
                  <a:cubicBezTo>
                    <a:pt x="257" y="209"/>
                    <a:pt x="210" y="252"/>
                    <a:pt x="152" y="252"/>
                  </a:cubicBezTo>
                  <a:cubicBezTo>
                    <a:pt x="97" y="252"/>
                    <a:pt x="50" y="209"/>
                    <a:pt x="50" y="151"/>
                  </a:cubicBezTo>
                  <a:cubicBezTo>
                    <a:pt x="50" y="97"/>
                    <a:pt x="97" y="50"/>
                    <a:pt x="152" y="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2" name="Freeform 711"/>
            <p:cNvSpPr>
              <a:spLocks noChangeArrowheads="1"/>
            </p:cNvSpPr>
            <p:nvPr/>
          </p:nvSpPr>
          <p:spPr bwMode="auto">
            <a:xfrm>
              <a:off x="5354741" y="3781424"/>
              <a:ext cx="20637" cy="20637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3" name="Freeform 712"/>
            <p:cNvSpPr>
              <a:spLocks noChangeArrowheads="1"/>
            </p:cNvSpPr>
            <p:nvPr/>
          </p:nvSpPr>
          <p:spPr bwMode="auto">
            <a:xfrm>
              <a:off x="5354741" y="3676649"/>
              <a:ext cx="20637" cy="20637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4" name="Freeform 713"/>
            <p:cNvSpPr>
              <a:spLocks noChangeArrowheads="1"/>
            </p:cNvSpPr>
            <p:nvPr/>
          </p:nvSpPr>
          <p:spPr bwMode="auto">
            <a:xfrm>
              <a:off x="5113441" y="3781424"/>
              <a:ext cx="22225" cy="20637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5" name="Freeform 714"/>
            <p:cNvSpPr>
              <a:spLocks noChangeArrowheads="1"/>
            </p:cNvSpPr>
            <p:nvPr/>
          </p:nvSpPr>
          <p:spPr bwMode="auto">
            <a:xfrm>
              <a:off x="5113441" y="3676649"/>
              <a:ext cx="22225" cy="20637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</p:grpSp>
      <p:grpSp>
        <p:nvGrpSpPr>
          <p:cNvPr id="716" name="Group 715"/>
          <p:cNvGrpSpPr/>
          <p:nvPr/>
        </p:nvGrpSpPr>
        <p:grpSpPr>
          <a:xfrm>
            <a:off x="7502580" y="1742940"/>
            <a:ext cx="365125" cy="228600"/>
            <a:chOff x="5070578" y="1726672"/>
            <a:chExt cx="365125" cy="228600"/>
          </a:xfrm>
        </p:grpSpPr>
        <p:sp>
          <p:nvSpPr>
            <p:cNvPr id="717" name="Freeform 716"/>
            <p:cNvSpPr>
              <a:spLocks noChangeArrowheads="1"/>
            </p:cNvSpPr>
            <p:nvPr/>
          </p:nvSpPr>
          <p:spPr bwMode="auto">
            <a:xfrm>
              <a:off x="5111853" y="1767947"/>
              <a:ext cx="315913" cy="179387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8" name="Freeform 717"/>
            <p:cNvSpPr>
              <a:spLocks noChangeArrowheads="1"/>
            </p:cNvSpPr>
            <p:nvPr/>
          </p:nvSpPr>
          <p:spPr bwMode="auto">
            <a:xfrm>
              <a:off x="5111853" y="1767947"/>
              <a:ext cx="315913" cy="179387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19" name="Freeform 718"/>
            <p:cNvSpPr>
              <a:spLocks noChangeArrowheads="1"/>
            </p:cNvSpPr>
            <p:nvPr/>
          </p:nvSpPr>
          <p:spPr bwMode="auto">
            <a:xfrm>
              <a:off x="5269016" y="1767947"/>
              <a:ext cx="157162" cy="179387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0" name="Freeform 719"/>
            <p:cNvSpPr>
              <a:spLocks noChangeArrowheads="1"/>
            </p:cNvSpPr>
            <p:nvPr/>
          </p:nvSpPr>
          <p:spPr bwMode="auto">
            <a:xfrm>
              <a:off x="5269016" y="1767947"/>
              <a:ext cx="157162" cy="179387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1" name="Freeform 720"/>
            <p:cNvSpPr>
              <a:spLocks noChangeArrowheads="1"/>
            </p:cNvSpPr>
            <p:nvPr/>
          </p:nvSpPr>
          <p:spPr bwMode="auto">
            <a:xfrm>
              <a:off x="5105503" y="1760009"/>
              <a:ext cx="330200" cy="195263"/>
            </a:xfrm>
            <a:custGeom>
              <a:avLst/>
              <a:gdLst>
                <a:gd name="T0" fmla="*/ 0 w 919"/>
                <a:gd name="T1" fmla="*/ 0 h 543"/>
                <a:gd name="T2" fmla="*/ 0 w 919"/>
                <a:gd name="T3" fmla="*/ 542 h 543"/>
                <a:gd name="T4" fmla="*/ 918 w 919"/>
                <a:gd name="T5" fmla="*/ 542 h 543"/>
                <a:gd name="T6" fmla="*/ 918 w 919"/>
                <a:gd name="T7" fmla="*/ 0 h 543"/>
                <a:gd name="T8" fmla="*/ 0 w 919"/>
                <a:gd name="T9" fmla="*/ 0 h 543"/>
                <a:gd name="T10" fmla="*/ 871 w 919"/>
                <a:gd name="T11" fmla="*/ 496 h 543"/>
                <a:gd name="T12" fmla="*/ 43 w 919"/>
                <a:gd name="T13" fmla="*/ 496 h 543"/>
                <a:gd name="T14" fmla="*/ 43 w 919"/>
                <a:gd name="T15" fmla="*/ 46 h 543"/>
                <a:gd name="T16" fmla="*/ 871 w 919"/>
                <a:gd name="T17" fmla="*/ 46 h 543"/>
                <a:gd name="T18" fmla="*/ 871 w 919"/>
                <a:gd name="T19" fmla="*/ 496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9" h="543">
                  <a:moveTo>
                    <a:pt x="0" y="0"/>
                  </a:moveTo>
                  <a:lnTo>
                    <a:pt x="0" y="542"/>
                  </a:lnTo>
                  <a:lnTo>
                    <a:pt x="918" y="542"/>
                  </a:lnTo>
                  <a:lnTo>
                    <a:pt x="918" y="0"/>
                  </a:lnTo>
                  <a:lnTo>
                    <a:pt x="0" y="0"/>
                  </a:lnTo>
                  <a:close/>
                  <a:moveTo>
                    <a:pt x="871" y="496"/>
                  </a:moveTo>
                  <a:lnTo>
                    <a:pt x="43" y="496"/>
                  </a:lnTo>
                  <a:lnTo>
                    <a:pt x="43" y="46"/>
                  </a:lnTo>
                  <a:lnTo>
                    <a:pt x="871" y="46"/>
                  </a:lnTo>
                  <a:lnTo>
                    <a:pt x="871" y="4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2" name="Freeform 721"/>
            <p:cNvSpPr>
              <a:spLocks noChangeArrowheads="1"/>
            </p:cNvSpPr>
            <p:nvPr/>
          </p:nvSpPr>
          <p:spPr bwMode="auto">
            <a:xfrm>
              <a:off x="5070578" y="1726672"/>
              <a:ext cx="323850" cy="187325"/>
            </a:xfrm>
            <a:custGeom>
              <a:avLst/>
              <a:gdLst>
                <a:gd name="T0" fmla="*/ 899 w 900"/>
                <a:gd name="T1" fmla="*/ 0 h 520"/>
                <a:gd name="T2" fmla="*/ 0 w 900"/>
                <a:gd name="T3" fmla="*/ 0 h 520"/>
                <a:gd name="T4" fmla="*/ 0 w 900"/>
                <a:gd name="T5" fmla="*/ 519 h 520"/>
                <a:gd name="T6" fmla="*/ 47 w 900"/>
                <a:gd name="T7" fmla="*/ 519 h 520"/>
                <a:gd name="T8" fmla="*/ 47 w 900"/>
                <a:gd name="T9" fmla="*/ 46 h 520"/>
                <a:gd name="T10" fmla="*/ 899 w 900"/>
                <a:gd name="T11" fmla="*/ 46 h 520"/>
                <a:gd name="T12" fmla="*/ 899 w 900"/>
                <a:gd name="T13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0" h="520">
                  <a:moveTo>
                    <a:pt x="899" y="0"/>
                  </a:moveTo>
                  <a:lnTo>
                    <a:pt x="0" y="0"/>
                  </a:lnTo>
                  <a:lnTo>
                    <a:pt x="0" y="519"/>
                  </a:lnTo>
                  <a:lnTo>
                    <a:pt x="47" y="519"/>
                  </a:lnTo>
                  <a:lnTo>
                    <a:pt x="47" y="46"/>
                  </a:lnTo>
                  <a:lnTo>
                    <a:pt x="899" y="46"/>
                  </a:lnTo>
                  <a:lnTo>
                    <a:pt x="89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3" name="Freeform 722"/>
            <p:cNvSpPr>
              <a:spLocks noChangeArrowheads="1"/>
            </p:cNvSpPr>
            <p:nvPr/>
          </p:nvSpPr>
          <p:spPr bwMode="auto">
            <a:xfrm>
              <a:off x="5215041" y="1802872"/>
              <a:ext cx="109537" cy="109537"/>
            </a:xfrm>
            <a:custGeom>
              <a:avLst/>
              <a:gdLst>
                <a:gd name="T0" fmla="*/ 152 w 305"/>
                <a:gd name="T1" fmla="*/ 302 h 303"/>
                <a:gd name="T2" fmla="*/ 152 w 305"/>
                <a:gd name="T3" fmla="*/ 302 h 303"/>
                <a:gd name="T4" fmla="*/ 304 w 305"/>
                <a:gd name="T5" fmla="*/ 151 h 303"/>
                <a:gd name="T6" fmla="*/ 152 w 305"/>
                <a:gd name="T7" fmla="*/ 0 h 303"/>
                <a:gd name="T8" fmla="*/ 0 w 305"/>
                <a:gd name="T9" fmla="*/ 151 h 303"/>
                <a:gd name="T10" fmla="*/ 152 w 305"/>
                <a:gd name="T11" fmla="*/ 302 h 303"/>
                <a:gd name="T12" fmla="*/ 152 w 305"/>
                <a:gd name="T13" fmla="*/ 50 h 303"/>
                <a:gd name="T14" fmla="*/ 152 w 305"/>
                <a:gd name="T15" fmla="*/ 50 h 303"/>
                <a:gd name="T16" fmla="*/ 257 w 305"/>
                <a:gd name="T17" fmla="*/ 151 h 303"/>
                <a:gd name="T18" fmla="*/ 152 w 305"/>
                <a:gd name="T19" fmla="*/ 252 h 303"/>
                <a:gd name="T20" fmla="*/ 50 w 305"/>
                <a:gd name="T21" fmla="*/ 151 h 303"/>
                <a:gd name="T22" fmla="*/ 152 w 305"/>
                <a:gd name="T23" fmla="*/ 5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5" h="303">
                  <a:moveTo>
                    <a:pt x="152" y="302"/>
                  </a:moveTo>
                  <a:lnTo>
                    <a:pt x="152" y="302"/>
                  </a:lnTo>
                  <a:cubicBezTo>
                    <a:pt x="238" y="302"/>
                    <a:pt x="304" y="236"/>
                    <a:pt x="304" y="151"/>
                  </a:cubicBezTo>
                  <a:cubicBezTo>
                    <a:pt x="304" y="70"/>
                    <a:pt x="238" y="0"/>
                    <a:pt x="152" y="0"/>
                  </a:cubicBezTo>
                  <a:cubicBezTo>
                    <a:pt x="70" y="0"/>
                    <a:pt x="0" y="70"/>
                    <a:pt x="0" y="151"/>
                  </a:cubicBezTo>
                  <a:cubicBezTo>
                    <a:pt x="0" y="236"/>
                    <a:pt x="70" y="302"/>
                    <a:pt x="152" y="302"/>
                  </a:cubicBezTo>
                  <a:close/>
                  <a:moveTo>
                    <a:pt x="152" y="50"/>
                  </a:moveTo>
                  <a:lnTo>
                    <a:pt x="152" y="50"/>
                  </a:lnTo>
                  <a:cubicBezTo>
                    <a:pt x="210" y="50"/>
                    <a:pt x="257" y="97"/>
                    <a:pt x="257" y="151"/>
                  </a:cubicBezTo>
                  <a:cubicBezTo>
                    <a:pt x="257" y="209"/>
                    <a:pt x="210" y="252"/>
                    <a:pt x="152" y="252"/>
                  </a:cubicBezTo>
                  <a:cubicBezTo>
                    <a:pt x="97" y="252"/>
                    <a:pt x="50" y="209"/>
                    <a:pt x="50" y="151"/>
                  </a:cubicBezTo>
                  <a:cubicBezTo>
                    <a:pt x="50" y="97"/>
                    <a:pt x="97" y="50"/>
                    <a:pt x="152" y="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4" name="Freeform 723"/>
            <p:cNvSpPr>
              <a:spLocks noChangeArrowheads="1"/>
            </p:cNvSpPr>
            <p:nvPr/>
          </p:nvSpPr>
          <p:spPr bwMode="auto">
            <a:xfrm>
              <a:off x="5380141" y="1899709"/>
              <a:ext cx="20637" cy="20638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5" name="Freeform 724"/>
            <p:cNvSpPr>
              <a:spLocks noChangeArrowheads="1"/>
            </p:cNvSpPr>
            <p:nvPr/>
          </p:nvSpPr>
          <p:spPr bwMode="auto">
            <a:xfrm>
              <a:off x="5380141" y="1794934"/>
              <a:ext cx="20637" cy="20638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6" name="Freeform 725"/>
            <p:cNvSpPr>
              <a:spLocks noChangeArrowheads="1"/>
            </p:cNvSpPr>
            <p:nvPr/>
          </p:nvSpPr>
          <p:spPr bwMode="auto">
            <a:xfrm>
              <a:off x="5138841" y="1899709"/>
              <a:ext cx="22225" cy="20638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27" name="Freeform 726"/>
            <p:cNvSpPr>
              <a:spLocks noChangeArrowheads="1"/>
            </p:cNvSpPr>
            <p:nvPr/>
          </p:nvSpPr>
          <p:spPr bwMode="auto">
            <a:xfrm>
              <a:off x="5138841" y="1794934"/>
              <a:ext cx="22225" cy="20638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</p:grpSp>
      <p:grpSp>
        <p:nvGrpSpPr>
          <p:cNvPr id="728" name="Group 727"/>
          <p:cNvGrpSpPr/>
          <p:nvPr/>
        </p:nvGrpSpPr>
        <p:grpSpPr>
          <a:xfrm>
            <a:off x="7420030" y="4060295"/>
            <a:ext cx="495300" cy="495300"/>
            <a:chOff x="4988028" y="4128012"/>
            <a:chExt cx="495300" cy="495300"/>
          </a:xfrm>
        </p:grpSpPr>
        <p:sp>
          <p:nvSpPr>
            <p:cNvPr id="729" name="Freeform 728"/>
            <p:cNvSpPr>
              <a:spLocks noChangeArrowheads="1"/>
            </p:cNvSpPr>
            <p:nvPr/>
          </p:nvSpPr>
          <p:spPr bwMode="auto">
            <a:xfrm>
              <a:off x="4988028" y="412801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0" name="Freeform 729"/>
            <p:cNvSpPr>
              <a:spLocks noChangeArrowheads="1"/>
            </p:cNvSpPr>
            <p:nvPr/>
          </p:nvSpPr>
          <p:spPr bwMode="auto">
            <a:xfrm>
              <a:off x="4988028" y="412801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1" name="Freeform 730"/>
            <p:cNvSpPr>
              <a:spLocks noChangeArrowheads="1"/>
            </p:cNvSpPr>
            <p:nvPr/>
          </p:nvSpPr>
          <p:spPr bwMode="auto">
            <a:xfrm>
              <a:off x="5107091" y="4294699"/>
              <a:ext cx="288925" cy="165100"/>
            </a:xfrm>
            <a:custGeom>
              <a:avLst/>
              <a:gdLst>
                <a:gd name="T0" fmla="*/ 800 w 801"/>
                <a:gd name="T1" fmla="*/ 458 h 459"/>
                <a:gd name="T2" fmla="*/ 0 w 801"/>
                <a:gd name="T3" fmla="*/ 458 h 459"/>
                <a:gd name="T4" fmla="*/ 0 w 801"/>
                <a:gd name="T5" fmla="*/ 0 h 459"/>
                <a:gd name="T6" fmla="*/ 800 w 801"/>
                <a:gd name="T7" fmla="*/ 0 h 459"/>
                <a:gd name="T8" fmla="*/ 800 w 801"/>
                <a:gd name="T9" fmla="*/ 458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1" h="459">
                  <a:moveTo>
                    <a:pt x="800" y="458"/>
                  </a:moveTo>
                  <a:lnTo>
                    <a:pt x="0" y="458"/>
                  </a:lnTo>
                  <a:lnTo>
                    <a:pt x="0" y="0"/>
                  </a:lnTo>
                  <a:lnTo>
                    <a:pt x="800" y="0"/>
                  </a:lnTo>
                  <a:lnTo>
                    <a:pt x="800" y="4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2" name="Freeform 731"/>
            <p:cNvSpPr>
              <a:spLocks noChangeArrowheads="1"/>
            </p:cNvSpPr>
            <p:nvPr/>
          </p:nvSpPr>
          <p:spPr bwMode="auto">
            <a:xfrm>
              <a:off x="5100741" y="4288349"/>
              <a:ext cx="303212" cy="180975"/>
            </a:xfrm>
            <a:custGeom>
              <a:avLst/>
              <a:gdLst>
                <a:gd name="T0" fmla="*/ 0 w 841"/>
                <a:gd name="T1" fmla="*/ 0 h 501"/>
                <a:gd name="T2" fmla="*/ 0 w 841"/>
                <a:gd name="T3" fmla="*/ 500 h 501"/>
                <a:gd name="T4" fmla="*/ 840 w 841"/>
                <a:gd name="T5" fmla="*/ 500 h 501"/>
                <a:gd name="T6" fmla="*/ 840 w 841"/>
                <a:gd name="T7" fmla="*/ 0 h 501"/>
                <a:gd name="T8" fmla="*/ 0 w 841"/>
                <a:gd name="T9" fmla="*/ 0 h 501"/>
                <a:gd name="T10" fmla="*/ 797 w 841"/>
                <a:gd name="T11" fmla="*/ 457 h 501"/>
                <a:gd name="T12" fmla="*/ 39 w 841"/>
                <a:gd name="T13" fmla="*/ 457 h 501"/>
                <a:gd name="T14" fmla="*/ 39 w 841"/>
                <a:gd name="T15" fmla="*/ 43 h 501"/>
                <a:gd name="T16" fmla="*/ 797 w 841"/>
                <a:gd name="T17" fmla="*/ 43 h 501"/>
                <a:gd name="T18" fmla="*/ 797 w 841"/>
                <a:gd name="T19" fmla="*/ 457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1" h="501">
                  <a:moveTo>
                    <a:pt x="0" y="0"/>
                  </a:moveTo>
                  <a:lnTo>
                    <a:pt x="0" y="500"/>
                  </a:lnTo>
                  <a:lnTo>
                    <a:pt x="840" y="500"/>
                  </a:lnTo>
                  <a:lnTo>
                    <a:pt x="840" y="0"/>
                  </a:lnTo>
                  <a:lnTo>
                    <a:pt x="0" y="0"/>
                  </a:lnTo>
                  <a:close/>
                  <a:moveTo>
                    <a:pt x="797" y="457"/>
                  </a:moveTo>
                  <a:lnTo>
                    <a:pt x="39" y="457"/>
                  </a:lnTo>
                  <a:lnTo>
                    <a:pt x="39" y="43"/>
                  </a:lnTo>
                  <a:lnTo>
                    <a:pt x="797" y="43"/>
                  </a:lnTo>
                  <a:lnTo>
                    <a:pt x="797" y="4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3" name="Freeform 732"/>
            <p:cNvSpPr>
              <a:spLocks noChangeArrowheads="1"/>
            </p:cNvSpPr>
            <p:nvPr/>
          </p:nvSpPr>
          <p:spPr bwMode="auto">
            <a:xfrm>
              <a:off x="5068991" y="4256599"/>
              <a:ext cx="295275" cy="173038"/>
            </a:xfrm>
            <a:custGeom>
              <a:avLst/>
              <a:gdLst>
                <a:gd name="T0" fmla="*/ 821 w 822"/>
                <a:gd name="T1" fmla="*/ 0 h 480"/>
                <a:gd name="T2" fmla="*/ 0 w 822"/>
                <a:gd name="T3" fmla="*/ 0 h 480"/>
                <a:gd name="T4" fmla="*/ 0 w 822"/>
                <a:gd name="T5" fmla="*/ 479 h 480"/>
                <a:gd name="T6" fmla="*/ 42 w 822"/>
                <a:gd name="T7" fmla="*/ 479 h 480"/>
                <a:gd name="T8" fmla="*/ 42 w 822"/>
                <a:gd name="T9" fmla="*/ 43 h 480"/>
                <a:gd name="T10" fmla="*/ 821 w 822"/>
                <a:gd name="T11" fmla="*/ 43 h 480"/>
                <a:gd name="T12" fmla="*/ 821 w 822"/>
                <a:gd name="T13" fmla="*/ 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2" h="480">
                  <a:moveTo>
                    <a:pt x="821" y="0"/>
                  </a:moveTo>
                  <a:lnTo>
                    <a:pt x="0" y="0"/>
                  </a:lnTo>
                  <a:lnTo>
                    <a:pt x="0" y="479"/>
                  </a:lnTo>
                  <a:lnTo>
                    <a:pt x="42" y="479"/>
                  </a:lnTo>
                  <a:lnTo>
                    <a:pt x="42" y="43"/>
                  </a:lnTo>
                  <a:lnTo>
                    <a:pt x="821" y="43"/>
                  </a:lnTo>
                  <a:lnTo>
                    <a:pt x="82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4" name="Freeform 733"/>
            <p:cNvSpPr>
              <a:spLocks noChangeArrowheads="1"/>
            </p:cNvSpPr>
            <p:nvPr/>
          </p:nvSpPr>
          <p:spPr bwMode="auto">
            <a:xfrm>
              <a:off x="5200753" y="4328037"/>
              <a:ext cx="100013" cy="100012"/>
            </a:xfrm>
            <a:custGeom>
              <a:avLst/>
              <a:gdLst>
                <a:gd name="T0" fmla="*/ 139 w 279"/>
                <a:gd name="T1" fmla="*/ 278 h 279"/>
                <a:gd name="T2" fmla="*/ 139 w 279"/>
                <a:gd name="T3" fmla="*/ 278 h 279"/>
                <a:gd name="T4" fmla="*/ 278 w 279"/>
                <a:gd name="T5" fmla="*/ 139 h 279"/>
                <a:gd name="T6" fmla="*/ 139 w 279"/>
                <a:gd name="T7" fmla="*/ 0 h 279"/>
                <a:gd name="T8" fmla="*/ 0 w 279"/>
                <a:gd name="T9" fmla="*/ 139 h 279"/>
                <a:gd name="T10" fmla="*/ 139 w 279"/>
                <a:gd name="T11" fmla="*/ 278 h 279"/>
                <a:gd name="T12" fmla="*/ 139 w 279"/>
                <a:gd name="T13" fmla="*/ 46 h 279"/>
                <a:gd name="T14" fmla="*/ 139 w 279"/>
                <a:gd name="T15" fmla="*/ 46 h 279"/>
                <a:gd name="T16" fmla="*/ 235 w 279"/>
                <a:gd name="T17" fmla="*/ 139 h 279"/>
                <a:gd name="T18" fmla="*/ 139 w 279"/>
                <a:gd name="T19" fmla="*/ 232 h 279"/>
                <a:gd name="T20" fmla="*/ 46 w 279"/>
                <a:gd name="T21" fmla="*/ 139 h 279"/>
                <a:gd name="T22" fmla="*/ 139 w 279"/>
                <a:gd name="T23" fmla="*/ 46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9" h="279">
                  <a:moveTo>
                    <a:pt x="139" y="278"/>
                  </a:moveTo>
                  <a:lnTo>
                    <a:pt x="139" y="278"/>
                  </a:lnTo>
                  <a:cubicBezTo>
                    <a:pt x="218" y="278"/>
                    <a:pt x="278" y="218"/>
                    <a:pt x="278" y="139"/>
                  </a:cubicBezTo>
                  <a:cubicBezTo>
                    <a:pt x="278" y="64"/>
                    <a:pt x="218" y="0"/>
                    <a:pt x="139" y="0"/>
                  </a:cubicBezTo>
                  <a:cubicBezTo>
                    <a:pt x="64" y="0"/>
                    <a:pt x="0" y="64"/>
                    <a:pt x="0" y="139"/>
                  </a:cubicBezTo>
                  <a:cubicBezTo>
                    <a:pt x="0" y="218"/>
                    <a:pt x="64" y="278"/>
                    <a:pt x="139" y="278"/>
                  </a:cubicBezTo>
                  <a:close/>
                  <a:moveTo>
                    <a:pt x="139" y="46"/>
                  </a:moveTo>
                  <a:lnTo>
                    <a:pt x="139" y="46"/>
                  </a:lnTo>
                  <a:cubicBezTo>
                    <a:pt x="192" y="46"/>
                    <a:pt x="235" y="89"/>
                    <a:pt x="235" y="139"/>
                  </a:cubicBezTo>
                  <a:cubicBezTo>
                    <a:pt x="235" y="193"/>
                    <a:pt x="192" y="232"/>
                    <a:pt x="139" y="232"/>
                  </a:cubicBezTo>
                  <a:cubicBezTo>
                    <a:pt x="89" y="232"/>
                    <a:pt x="46" y="193"/>
                    <a:pt x="46" y="139"/>
                  </a:cubicBezTo>
                  <a:cubicBezTo>
                    <a:pt x="46" y="89"/>
                    <a:pt x="89" y="46"/>
                    <a:pt x="139" y="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5" name="Freeform 734"/>
            <p:cNvSpPr>
              <a:spLocks noChangeArrowheads="1"/>
            </p:cNvSpPr>
            <p:nvPr/>
          </p:nvSpPr>
          <p:spPr bwMode="auto">
            <a:xfrm>
              <a:off x="5353153" y="4416937"/>
              <a:ext cx="19050" cy="19050"/>
            </a:xfrm>
            <a:custGeom>
              <a:avLst/>
              <a:gdLst>
                <a:gd name="T0" fmla="*/ 54 w 55"/>
                <a:gd name="T1" fmla="*/ 0 h 55"/>
                <a:gd name="T2" fmla="*/ 0 w 55"/>
                <a:gd name="T3" fmla="*/ 0 h 55"/>
                <a:gd name="T4" fmla="*/ 0 w 55"/>
                <a:gd name="T5" fmla="*/ 54 h 55"/>
                <a:gd name="T6" fmla="*/ 54 w 55"/>
                <a:gd name="T7" fmla="*/ 54 h 55"/>
                <a:gd name="T8" fmla="*/ 54 w 5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54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54" y="54"/>
                  </a:lnTo>
                  <a:lnTo>
                    <a:pt x="5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6" name="Freeform 735"/>
            <p:cNvSpPr>
              <a:spLocks noChangeArrowheads="1"/>
            </p:cNvSpPr>
            <p:nvPr/>
          </p:nvSpPr>
          <p:spPr bwMode="auto">
            <a:xfrm>
              <a:off x="5353153" y="4320099"/>
              <a:ext cx="19050" cy="19050"/>
            </a:xfrm>
            <a:custGeom>
              <a:avLst/>
              <a:gdLst>
                <a:gd name="T0" fmla="*/ 54 w 55"/>
                <a:gd name="T1" fmla="*/ 0 h 55"/>
                <a:gd name="T2" fmla="*/ 0 w 55"/>
                <a:gd name="T3" fmla="*/ 0 h 55"/>
                <a:gd name="T4" fmla="*/ 0 w 55"/>
                <a:gd name="T5" fmla="*/ 54 h 55"/>
                <a:gd name="T6" fmla="*/ 54 w 55"/>
                <a:gd name="T7" fmla="*/ 54 h 55"/>
                <a:gd name="T8" fmla="*/ 54 w 5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54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54" y="54"/>
                  </a:lnTo>
                  <a:lnTo>
                    <a:pt x="5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7" name="Freeform 736"/>
            <p:cNvSpPr>
              <a:spLocks noChangeArrowheads="1"/>
            </p:cNvSpPr>
            <p:nvPr/>
          </p:nvSpPr>
          <p:spPr bwMode="auto">
            <a:xfrm>
              <a:off x="5132491" y="4416937"/>
              <a:ext cx="19050" cy="19050"/>
            </a:xfrm>
            <a:custGeom>
              <a:avLst/>
              <a:gdLst>
                <a:gd name="T0" fmla="*/ 53 w 54"/>
                <a:gd name="T1" fmla="*/ 0 h 55"/>
                <a:gd name="T2" fmla="*/ 0 w 54"/>
                <a:gd name="T3" fmla="*/ 0 h 55"/>
                <a:gd name="T4" fmla="*/ 0 w 54"/>
                <a:gd name="T5" fmla="*/ 54 h 55"/>
                <a:gd name="T6" fmla="*/ 53 w 54"/>
                <a:gd name="T7" fmla="*/ 54 h 55"/>
                <a:gd name="T8" fmla="*/ 53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53" y="54"/>
                  </a:lnTo>
                  <a:lnTo>
                    <a:pt x="5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8" name="Freeform 737"/>
            <p:cNvSpPr>
              <a:spLocks noChangeArrowheads="1"/>
            </p:cNvSpPr>
            <p:nvPr/>
          </p:nvSpPr>
          <p:spPr bwMode="auto">
            <a:xfrm>
              <a:off x="5132491" y="4320099"/>
              <a:ext cx="19050" cy="19050"/>
            </a:xfrm>
            <a:custGeom>
              <a:avLst/>
              <a:gdLst>
                <a:gd name="T0" fmla="*/ 53 w 54"/>
                <a:gd name="T1" fmla="*/ 0 h 55"/>
                <a:gd name="T2" fmla="*/ 0 w 54"/>
                <a:gd name="T3" fmla="*/ 0 h 55"/>
                <a:gd name="T4" fmla="*/ 0 w 54"/>
                <a:gd name="T5" fmla="*/ 54 h 55"/>
                <a:gd name="T6" fmla="*/ 53 w 54"/>
                <a:gd name="T7" fmla="*/ 54 h 55"/>
                <a:gd name="T8" fmla="*/ 53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53" y="54"/>
                  </a:lnTo>
                  <a:lnTo>
                    <a:pt x="5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39" name="Freeform 738"/>
            <p:cNvSpPr>
              <a:spLocks noChangeArrowheads="1"/>
            </p:cNvSpPr>
            <p:nvPr/>
          </p:nvSpPr>
          <p:spPr bwMode="auto">
            <a:xfrm>
              <a:off x="5100741" y="4288349"/>
              <a:ext cx="382587" cy="334963"/>
            </a:xfrm>
            <a:custGeom>
              <a:avLst/>
              <a:gdLst>
                <a:gd name="T0" fmla="*/ 840 w 1062"/>
                <a:gd name="T1" fmla="*/ 0 h 930"/>
                <a:gd name="T2" fmla="*/ 840 w 1062"/>
                <a:gd name="T3" fmla="*/ 500 h 930"/>
                <a:gd name="T4" fmla="*/ 0 w 1062"/>
                <a:gd name="T5" fmla="*/ 500 h 930"/>
                <a:gd name="T6" fmla="*/ 429 w 1062"/>
                <a:gd name="T7" fmla="*/ 929 h 930"/>
                <a:gd name="T8" fmla="*/ 1061 w 1062"/>
                <a:gd name="T9" fmla="*/ 929 h 930"/>
                <a:gd name="T10" fmla="*/ 1061 w 1062"/>
                <a:gd name="T11" fmla="*/ 222 h 930"/>
                <a:gd name="T12" fmla="*/ 840 w 1062"/>
                <a:gd name="T13" fmla="*/ 0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2" h="930">
                  <a:moveTo>
                    <a:pt x="840" y="0"/>
                  </a:moveTo>
                  <a:lnTo>
                    <a:pt x="840" y="500"/>
                  </a:lnTo>
                  <a:lnTo>
                    <a:pt x="0" y="500"/>
                  </a:lnTo>
                  <a:lnTo>
                    <a:pt x="429" y="929"/>
                  </a:lnTo>
                  <a:lnTo>
                    <a:pt x="1061" y="929"/>
                  </a:lnTo>
                  <a:lnTo>
                    <a:pt x="1061" y="222"/>
                  </a:lnTo>
                  <a:lnTo>
                    <a:pt x="84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0" name="Freeform 739"/>
            <p:cNvSpPr>
              <a:spLocks noChangeArrowheads="1"/>
            </p:cNvSpPr>
            <p:nvPr/>
          </p:nvSpPr>
          <p:spPr bwMode="auto">
            <a:xfrm>
              <a:off x="5100741" y="4288349"/>
              <a:ext cx="382587" cy="334963"/>
            </a:xfrm>
            <a:custGeom>
              <a:avLst/>
              <a:gdLst>
                <a:gd name="T0" fmla="*/ 840 w 1062"/>
                <a:gd name="T1" fmla="*/ 0 h 930"/>
                <a:gd name="T2" fmla="*/ 840 w 1062"/>
                <a:gd name="T3" fmla="*/ 500 h 930"/>
                <a:gd name="T4" fmla="*/ 0 w 1062"/>
                <a:gd name="T5" fmla="*/ 500 h 930"/>
                <a:gd name="T6" fmla="*/ 429 w 1062"/>
                <a:gd name="T7" fmla="*/ 929 h 930"/>
                <a:gd name="T8" fmla="*/ 1061 w 1062"/>
                <a:gd name="T9" fmla="*/ 929 h 930"/>
                <a:gd name="T10" fmla="*/ 1061 w 1062"/>
                <a:gd name="T11" fmla="*/ 222 h 930"/>
                <a:gd name="T12" fmla="*/ 840 w 1062"/>
                <a:gd name="T13" fmla="*/ 0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2" h="930">
                  <a:moveTo>
                    <a:pt x="840" y="0"/>
                  </a:moveTo>
                  <a:lnTo>
                    <a:pt x="840" y="500"/>
                  </a:lnTo>
                  <a:lnTo>
                    <a:pt x="0" y="500"/>
                  </a:lnTo>
                  <a:lnTo>
                    <a:pt x="429" y="929"/>
                  </a:lnTo>
                  <a:lnTo>
                    <a:pt x="1061" y="929"/>
                  </a:lnTo>
                  <a:lnTo>
                    <a:pt x="1061" y="222"/>
                  </a:lnTo>
                  <a:lnTo>
                    <a:pt x="84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</p:grpSp>
      <p:grpSp>
        <p:nvGrpSpPr>
          <p:cNvPr id="741" name="Group 740"/>
          <p:cNvGrpSpPr/>
          <p:nvPr/>
        </p:nvGrpSpPr>
        <p:grpSpPr>
          <a:xfrm>
            <a:off x="7512105" y="2970237"/>
            <a:ext cx="365125" cy="230187"/>
            <a:chOff x="5080103" y="2972714"/>
            <a:chExt cx="365125" cy="230187"/>
          </a:xfrm>
        </p:grpSpPr>
        <p:sp>
          <p:nvSpPr>
            <p:cNvPr id="742" name="Freeform 741"/>
            <p:cNvSpPr>
              <a:spLocks noChangeArrowheads="1"/>
            </p:cNvSpPr>
            <p:nvPr/>
          </p:nvSpPr>
          <p:spPr bwMode="auto">
            <a:xfrm>
              <a:off x="5122966" y="3015576"/>
              <a:ext cx="315912" cy="179388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3" name="Freeform 742"/>
            <p:cNvSpPr>
              <a:spLocks noChangeArrowheads="1"/>
            </p:cNvSpPr>
            <p:nvPr/>
          </p:nvSpPr>
          <p:spPr bwMode="auto">
            <a:xfrm>
              <a:off x="5122966" y="3015576"/>
              <a:ext cx="315912" cy="179388"/>
            </a:xfrm>
            <a:custGeom>
              <a:avLst/>
              <a:gdLst>
                <a:gd name="T0" fmla="*/ 875 w 876"/>
                <a:gd name="T1" fmla="*/ 496 h 497"/>
                <a:gd name="T2" fmla="*/ 0 w 876"/>
                <a:gd name="T3" fmla="*/ 496 h 497"/>
                <a:gd name="T4" fmla="*/ 0 w 876"/>
                <a:gd name="T5" fmla="*/ 0 h 497"/>
                <a:gd name="T6" fmla="*/ 875 w 876"/>
                <a:gd name="T7" fmla="*/ 0 h 497"/>
                <a:gd name="T8" fmla="*/ 875 w 876"/>
                <a:gd name="T9" fmla="*/ 496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6" h="497">
                  <a:moveTo>
                    <a:pt x="875" y="496"/>
                  </a:moveTo>
                  <a:lnTo>
                    <a:pt x="0" y="496"/>
                  </a:lnTo>
                  <a:lnTo>
                    <a:pt x="0" y="0"/>
                  </a:lnTo>
                  <a:lnTo>
                    <a:pt x="875" y="0"/>
                  </a:lnTo>
                  <a:lnTo>
                    <a:pt x="875" y="4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4" name="Freeform 743"/>
            <p:cNvSpPr>
              <a:spLocks noChangeArrowheads="1"/>
            </p:cNvSpPr>
            <p:nvPr/>
          </p:nvSpPr>
          <p:spPr bwMode="auto">
            <a:xfrm>
              <a:off x="5280128" y="3015576"/>
              <a:ext cx="157163" cy="179388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5" name="Freeform 744"/>
            <p:cNvSpPr>
              <a:spLocks noChangeArrowheads="1"/>
            </p:cNvSpPr>
            <p:nvPr/>
          </p:nvSpPr>
          <p:spPr bwMode="auto">
            <a:xfrm>
              <a:off x="5280128" y="3015576"/>
              <a:ext cx="157163" cy="179388"/>
            </a:xfrm>
            <a:custGeom>
              <a:avLst/>
              <a:gdLst>
                <a:gd name="T0" fmla="*/ 437 w 438"/>
                <a:gd name="T1" fmla="*/ 0 h 497"/>
                <a:gd name="T2" fmla="*/ 0 w 438"/>
                <a:gd name="T3" fmla="*/ 0 h 497"/>
                <a:gd name="T4" fmla="*/ 0 w 438"/>
                <a:gd name="T5" fmla="*/ 496 h 497"/>
                <a:gd name="T6" fmla="*/ 437 w 438"/>
                <a:gd name="T7" fmla="*/ 496 h 497"/>
                <a:gd name="T8" fmla="*/ 437 w 438"/>
                <a:gd name="T9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8" h="497">
                  <a:moveTo>
                    <a:pt x="437" y="0"/>
                  </a:moveTo>
                  <a:lnTo>
                    <a:pt x="0" y="0"/>
                  </a:lnTo>
                  <a:lnTo>
                    <a:pt x="0" y="496"/>
                  </a:lnTo>
                  <a:lnTo>
                    <a:pt x="437" y="496"/>
                  </a:lnTo>
                  <a:lnTo>
                    <a:pt x="43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6" name="Freeform 745"/>
            <p:cNvSpPr>
              <a:spLocks noChangeArrowheads="1"/>
            </p:cNvSpPr>
            <p:nvPr/>
          </p:nvSpPr>
          <p:spPr bwMode="auto">
            <a:xfrm>
              <a:off x="5115028" y="3007639"/>
              <a:ext cx="330200" cy="195262"/>
            </a:xfrm>
            <a:custGeom>
              <a:avLst/>
              <a:gdLst>
                <a:gd name="T0" fmla="*/ 0 w 919"/>
                <a:gd name="T1" fmla="*/ 0 h 543"/>
                <a:gd name="T2" fmla="*/ 0 w 919"/>
                <a:gd name="T3" fmla="*/ 542 h 543"/>
                <a:gd name="T4" fmla="*/ 918 w 919"/>
                <a:gd name="T5" fmla="*/ 542 h 543"/>
                <a:gd name="T6" fmla="*/ 918 w 919"/>
                <a:gd name="T7" fmla="*/ 0 h 543"/>
                <a:gd name="T8" fmla="*/ 0 w 919"/>
                <a:gd name="T9" fmla="*/ 0 h 543"/>
                <a:gd name="T10" fmla="*/ 871 w 919"/>
                <a:gd name="T11" fmla="*/ 496 h 543"/>
                <a:gd name="T12" fmla="*/ 43 w 919"/>
                <a:gd name="T13" fmla="*/ 496 h 543"/>
                <a:gd name="T14" fmla="*/ 43 w 919"/>
                <a:gd name="T15" fmla="*/ 46 h 543"/>
                <a:gd name="T16" fmla="*/ 871 w 919"/>
                <a:gd name="T17" fmla="*/ 46 h 543"/>
                <a:gd name="T18" fmla="*/ 871 w 919"/>
                <a:gd name="T19" fmla="*/ 496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9" h="543">
                  <a:moveTo>
                    <a:pt x="0" y="0"/>
                  </a:moveTo>
                  <a:lnTo>
                    <a:pt x="0" y="542"/>
                  </a:lnTo>
                  <a:lnTo>
                    <a:pt x="918" y="542"/>
                  </a:lnTo>
                  <a:lnTo>
                    <a:pt x="918" y="0"/>
                  </a:lnTo>
                  <a:lnTo>
                    <a:pt x="0" y="0"/>
                  </a:lnTo>
                  <a:close/>
                  <a:moveTo>
                    <a:pt x="871" y="496"/>
                  </a:moveTo>
                  <a:lnTo>
                    <a:pt x="43" y="496"/>
                  </a:lnTo>
                  <a:lnTo>
                    <a:pt x="43" y="46"/>
                  </a:lnTo>
                  <a:lnTo>
                    <a:pt x="871" y="46"/>
                  </a:lnTo>
                  <a:lnTo>
                    <a:pt x="871" y="4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7" name="Freeform 746"/>
            <p:cNvSpPr>
              <a:spLocks noChangeArrowheads="1"/>
            </p:cNvSpPr>
            <p:nvPr/>
          </p:nvSpPr>
          <p:spPr bwMode="auto">
            <a:xfrm>
              <a:off x="5080103" y="2972714"/>
              <a:ext cx="323850" cy="187325"/>
            </a:xfrm>
            <a:custGeom>
              <a:avLst/>
              <a:gdLst>
                <a:gd name="T0" fmla="*/ 899 w 900"/>
                <a:gd name="T1" fmla="*/ 0 h 520"/>
                <a:gd name="T2" fmla="*/ 0 w 900"/>
                <a:gd name="T3" fmla="*/ 0 h 520"/>
                <a:gd name="T4" fmla="*/ 0 w 900"/>
                <a:gd name="T5" fmla="*/ 519 h 520"/>
                <a:gd name="T6" fmla="*/ 47 w 900"/>
                <a:gd name="T7" fmla="*/ 519 h 520"/>
                <a:gd name="T8" fmla="*/ 47 w 900"/>
                <a:gd name="T9" fmla="*/ 46 h 520"/>
                <a:gd name="T10" fmla="*/ 899 w 900"/>
                <a:gd name="T11" fmla="*/ 46 h 520"/>
                <a:gd name="T12" fmla="*/ 899 w 900"/>
                <a:gd name="T13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0" h="520">
                  <a:moveTo>
                    <a:pt x="899" y="0"/>
                  </a:moveTo>
                  <a:lnTo>
                    <a:pt x="0" y="0"/>
                  </a:lnTo>
                  <a:lnTo>
                    <a:pt x="0" y="519"/>
                  </a:lnTo>
                  <a:lnTo>
                    <a:pt x="47" y="519"/>
                  </a:lnTo>
                  <a:lnTo>
                    <a:pt x="47" y="46"/>
                  </a:lnTo>
                  <a:lnTo>
                    <a:pt x="899" y="46"/>
                  </a:lnTo>
                  <a:lnTo>
                    <a:pt x="89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8" name="Freeform 747"/>
            <p:cNvSpPr>
              <a:spLocks noChangeArrowheads="1"/>
            </p:cNvSpPr>
            <p:nvPr/>
          </p:nvSpPr>
          <p:spPr bwMode="auto">
            <a:xfrm>
              <a:off x="5224566" y="3050501"/>
              <a:ext cx="109537" cy="109538"/>
            </a:xfrm>
            <a:custGeom>
              <a:avLst/>
              <a:gdLst>
                <a:gd name="T0" fmla="*/ 152 w 305"/>
                <a:gd name="T1" fmla="*/ 302 h 303"/>
                <a:gd name="T2" fmla="*/ 152 w 305"/>
                <a:gd name="T3" fmla="*/ 302 h 303"/>
                <a:gd name="T4" fmla="*/ 304 w 305"/>
                <a:gd name="T5" fmla="*/ 151 h 303"/>
                <a:gd name="T6" fmla="*/ 152 w 305"/>
                <a:gd name="T7" fmla="*/ 0 h 303"/>
                <a:gd name="T8" fmla="*/ 0 w 305"/>
                <a:gd name="T9" fmla="*/ 151 h 303"/>
                <a:gd name="T10" fmla="*/ 152 w 305"/>
                <a:gd name="T11" fmla="*/ 302 h 303"/>
                <a:gd name="T12" fmla="*/ 152 w 305"/>
                <a:gd name="T13" fmla="*/ 50 h 303"/>
                <a:gd name="T14" fmla="*/ 152 w 305"/>
                <a:gd name="T15" fmla="*/ 50 h 303"/>
                <a:gd name="T16" fmla="*/ 257 w 305"/>
                <a:gd name="T17" fmla="*/ 151 h 303"/>
                <a:gd name="T18" fmla="*/ 152 w 305"/>
                <a:gd name="T19" fmla="*/ 252 h 303"/>
                <a:gd name="T20" fmla="*/ 50 w 305"/>
                <a:gd name="T21" fmla="*/ 151 h 303"/>
                <a:gd name="T22" fmla="*/ 152 w 305"/>
                <a:gd name="T23" fmla="*/ 5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5" h="303">
                  <a:moveTo>
                    <a:pt x="152" y="302"/>
                  </a:moveTo>
                  <a:lnTo>
                    <a:pt x="152" y="302"/>
                  </a:lnTo>
                  <a:cubicBezTo>
                    <a:pt x="238" y="302"/>
                    <a:pt x="304" y="236"/>
                    <a:pt x="304" y="151"/>
                  </a:cubicBezTo>
                  <a:cubicBezTo>
                    <a:pt x="304" y="70"/>
                    <a:pt x="238" y="0"/>
                    <a:pt x="152" y="0"/>
                  </a:cubicBezTo>
                  <a:cubicBezTo>
                    <a:pt x="70" y="0"/>
                    <a:pt x="0" y="70"/>
                    <a:pt x="0" y="151"/>
                  </a:cubicBezTo>
                  <a:cubicBezTo>
                    <a:pt x="0" y="236"/>
                    <a:pt x="70" y="302"/>
                    <a:pt x="152" y="302"/>
                  </a:cubicBezTo>
                  <a:close/>
                  <a:moveTo>
                    <a:pt x="152" y="50"/>
                  </a:moveTo>
                  <a:lnTo>
                    <a:pt x="152" y="50"/>
                  </a:lnTo>
                  <a:cubicBezTo>
                    <a:pt x="210" y="50"/>
                    <a:pt x="257" y="97"/>
                    <a:pt x="257" y="151"/>
                  </a:cubicBezTo>
                  <a:cubicBezTo>
                    <a:pt x="257" y="209"/>
                    <a:pt x="210" y="252"/>
                    <a:pt x="152" y="252"/>
                  </a:cubicBezTo>
                  <a:cubicBezTo>
                    <a:pt x="97" y="252"/>
                    <a:pt x="50" y="209"/>
                    <a:pt x="50" y="151"/>
                  </a:cubicBezTo>
                  <a:cubicBezTo>
                    <a:pt x="50" y="97"/>
                    <a:pt x="97" y="50"/>
                    <a:pt x="152" y="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49" name="Freeform 748"/>
            <p:cNvSpPr>
              <a:spLocks noChangeArrowheads="1"/>
            </p:cNvSpPr>
            <p:nvPr/>
          </p:nvSpPr>
          <p:spPr bwMode="auto">
            <a:xfrm>
              <a:off x="5391253" y="3145751"/>
              <a:ext cx="20638" cy="20638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50" name="Freeform 749"/>
            <p:cNvSpPr>
              <a:spLocks noChangeArrowheads="1"/>
            </p:cNvSpPr>
            <p:nvPr/>
          </p:nvSpPr>
          <p:spPr bwMode="auto">
            <a:xfrm>
              <a:off x="5391253" y="3042564"/>
              <a:ext cx="20638" cy="20637"/>
            </a:xfrm>
            <a:custGeom>
              <a:avLst/>
              <a:gdLst>
                <a:gd name="T0" fmla="*/ 58 w 59"/>
                <a:gd name="T1" fmla="*/ 0 h 59"/>
                <a:gd name="T2" fmla="*/ 0 w 59"/>
                <a:gd name="T3" fmla="*/ 0 h 59"/>
                <a:gd name="T4" fmla="*/ 0 w 59"/>
                <a:gd name="T5" fmla="*/ 58 h 59"/>
                <a:gd name="T6" fmla="*/ 58 w 59"/>
                <a:gd name="T7" fmla="*/ 58 h 59"/>
                <a:gd name="T8" fmla="*/ 58 w 59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59">
                  <a:moveTo>
                    <a:pt x="58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8" y="58"/>
                  </a:lnTo>
                  <a:lnTo>
                    <a:pt x="5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51" name="Freeform 750"/>
            <p:cNvSpPr>
              <a:spLocks noChangeArrowheads="1"/>
            </p:cNvSpPr>
            <p:nvPr/>
          </p:nvSpPr>
          <p:spPr bwMode="auto">
            <a:xfrm>
              <a:off x="5148366" y="3145751"/>
              <a:ext cx="22225" cy="20638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  <p:sp>
          <p:nvSpPr>
            <p:cNvPr id="752" name="Freeform 751"/>
            <p:cNvSpPr>
              <a:spLocks noChangeArrowheads="1"/>
            </p:cNvSpPr>
            <p:nvPr/>
          </p:nvSpPr>
          <p:spPr bwMode="auto">
            <a:xfrm>
              <a:off x="5148366" y="3042564"/>
              <a:ext cx="22225" cy="20637"/>
            </a:xfrm>
            <a:custGeom>
              <a:avLst/>
              <a:gdLst>
                <a:gd name="T0" fmla="*/ 59 w 60"/>
                <a:gd name="T1" fmla="*/ 0 h 59"/>
                <a:gd name="T2" fmla="*/ 0 w 60"/>
                <a:gd name="T3" fmla="*/ 0 h 59"/>
                <a:gd name="T4" fmla="*/ 0 w 60"/>
                <a:gd name="T5" fmla="*/ 58 h 59"/>
                <a:gd name="T6" fmla="*/ 59 w 60"/>
                <a:gd name="T7" fmla="*/ 58 h 59"/>
                <a:gd name="T8" fmla="*/ 59 w 60"/>
                <a:gd name="T9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59">
                  <a:moveTo>
                    <a:pt x="59" y="0"/>
                  </a:moveTo>
                  <a:lnTo>
                    <a:pt x="0" y="0"/>
                  </a:lnTo>
                  <a:lnTo>
                    <a:pt x="0" y="58"/>
                  </a:lnTo>
                  <a:lnTo>
                    <a:pt x="59" y="58"/>
                  </a:lnTo>
                  <a:lnTo>
                    <a:pt x="5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kern="1200"/>
            </a:p>
          </p:txBody>
        </p:sp>
      </p:grpSp>
      <p:grpSp>
        <p:nvGrpSpPr>
          <p:cNvPr id="753" name="Group 752"/>
          <p:cNvGrpSpPr/>
          <p:nvPr/>
        </p:nvGrpSpPr>
        <p:grpSpPr>
          <a:xfrm>
            <a:off x="8279123" y="2329208"/>
            <a:ext cx="430212" cy="284163"/>
            <a:chOff x="5845022" y="2330540"/>
            <a:chExt cx="430212" cy="284163"/>
          </a:xfrm>
        </p:grpSpPr>
        <p:sp>
          <p:nvSpPr>
            <p:cNvPr id="754" name="Freeform 293"/>
            <p:cNvSpPr>
              <a:spLocks noChangeArrowheads="1"/>
            </p:cNvSpPr>
            <p:nvPr/>
          </p:nvSpPr>
          <p:spPr bwMode="auto">
            <a:xfrm>
              <a:off x="5895822" y="2338478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5" name="Freeform 294"/>
            <p:cNvSpPr>
              <a:spLocks noChangeArrowheads="1"/>
            </p:cNvSpPr>
            <p:nvPr/>
          </p:nvSpPr>
          <p:spPr bwMode="auto">
            <a:xfrm>
              <a:off x="5895822" y="2338478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6" name="Freeform 295"/>
            <p:cNvSpPr>
              <a:spLocks noChangeArrowheads="1"/>
            </p:cNvSpPr>
            <p:nvPr/>
          </p:nvSpPr>
          <p:spPr bwMode="auto">
            <a:xfrm>
              <a:off x="6062509" y="2338478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7" name="Freeform 296"/>
            <p:cNvSpPr>
              <a:spLocks noChangeArrowheads="1"/>
            </p:cNvSpPr>
            <p:nvPr/>
          </p:nvSpPr>
          <p:spPr bwMode="auto">
            <a:xfrm>
              <a:off x="6062509" y="2338478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" name="Freeform 297"/>
            <p:cNvSpPr>
              <a:spLocks noChangeArrowheads="1"/>
            </p:cNvSpPr>
            <p:nvPr/>
          </p:nvSpPr>
          <p:spPr bwMode="auto">
            <a:xfrm>
              <a:off x="5886297" y="2330540"/>
              <a:ext cx="349250" cy="242888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9" name="Freeform 298"/>
            <p:cNvSpPr>
              <a:spLocks noChangeArrowheads="1"/>
            </p:cNvSpPr>
            <p:nvPr/>
          </p:nvSpPr>
          <p:spPr bwMode="auto">
            <a:xfrm>
              <a:off x="5845022" y="2595653"/>
              <a:ext cx="430212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0" name="Freeform 299"/>
            <p:cNvSpPr>
              <a:spLocks noChangeArrowheads="1"/>
            </p:cNvSpPr>
            <p:nvPr/>
          </p:nvSpPr>
          <p:spPr bwMode="auto">
            <a:xfrm>
              <a:off x="6000597" y="2405153"/>
              <a:ext cx="123825" cy="114300"/>
            </a:xfrm>
            <a:custGeom>
              <a:avLst/>
              <a:gdLst>
                <a:gd name="T0" fmla="*/ 273 w 346"/>
                <a:gd name="T1" fmla="*/ 318 h 319"/>
                <a:gd name="T2" fmla="*/ 273 w 346"/>
                <a:gd name="T3" fmla="*/ 246 h 319"/>
                <a:gd name="T4" fmla="*/ 345 w 346"/>
                <a:gd name="T5" fmla="*/ 246 h 319"/>
                <a:gd name="T6" fmla="*/ 345 w 346"/>
                <a:gd name="T7" fmla="*/ 0 h 319"/>
                <a:gd name="T8" fmla="*/ 0 w 346"/>
                <a:gd name="T9" fmla="*/ 0 h 319"/>
                <a:gd name="T10" fmla="*/ 0 w 346"/>
                <a:gd name="T11" fmla="*/ 246 h 319"/>
                <a:gd name="T12" fmla="*/ 202 w 346"/>
                <a:gd name="T13" fmla="*/ 246 h 319"/>
                <a:gd name="T14" fmla="*/ 273 w 346"/>
                <a:gd name="T15" fmla="*/ 318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6" h="319">
                  <a:moveTo>
                    <a:pt x="273" y="318"/>
                  </a:moveTo>
                  <a:lnTo>
                    <a:pt x="273" y="246"/>
                  </a:lnTo>
                  <a:lnTo>
                    <a:pt x="345" y="246"/>
                  </a:lnTo>
                  <a:lnTo>
                    <a:pt x="345" y="0"/>
                  </a:lnTo>
                  <a:lnTo>
                    <a:pt x="0" y="0"/>
                  </a:lnTo>
                  <a:lnTo>
                    <a:pt x="0" y="246"/>
                  </a:lnTo>
                  <a:lnTo>
                    <a:pt x="202" y="246"/>
                  </a:lnTo>
                  <a:lnTo>
                    <a:pt x="273" y="3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1" name="Group 760"/>
          <p:cNvGrpSpPr/>
          <p:nvPr/>
        </p:nvGrpSpPr>
        <p:grpSpPr>
          <a:xfrm>
            <a:off x="8279123" y="3560415"/>
            <a:ext cx="430212" cy="284163"/>
            <a:chOff x="5845022" y="3584166"/>
            <a:chExt cx="430212" cy="284163"/>
          </a:xfrm>
        </p:grpSpPr>
        <p:sp>
          <p:nvSpPr>
            <p:cNvPr id="762" name="Freeform 300"/>
            <p:cNvSpPr>
              <a:spLocks noChangeArrowheads="1"/>
            </p:cNvSpPr>
            <p:nvPr/>
          </p:nvSpPr>
          <p:spPr bwMode="auto">
            <a:xfrm>
              <a:off x="5895822" y="3590516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3" name="Freeform 301"/>
            <p:cNvSpPr>
              <a:spLocks noChangeArrowheads="1"/>
            </p:cNvSpPr>
            <p:nvPr/>
          </p:nvSpPr>
          <p:spPr bwMode="auto">
            <a:xfrm>
              <a:off x="5895822" y="3590516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4" name="Freeform 302"/>
            <p:cNvSpPr>
              <a:spLocks noChangeArrowheads="1"/>
            </p:cNvSpPr>
            <p:nvPr/>
          </p:nvSpPr>
          <p:spPr bwMode="auto">
            <a:xfrm>
              <a:off x="6062509" y="3590516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5" name="Freeform 303"/>
            <p:cNvSpPr>
              <a:spLocks noChangeArrowheads="1"/>
            </p:cNvSpPr>
            <p:nvPr/>
          </p:nvSpPr>
          <p:spPr bwMode="auto">
            <a:xfrm>
              <a:off x="6062509" y="3590516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6" name="Freeform 304"/>
            <p:cNvSpPr>
              <a:spLocks noChangeArrowheads="1"/>
            </p:cNvSpPr>
            <p:nvPr/>
          </p:nvSpPr>
          <p:spPr bwMode="auto">
            <a:xfrm>
              <a:off x="5886297" y="3584166"/>
              <a:ext cx="349250" cy="242888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7" name="Freeform 305"/>
            <p:cNvSpPr>
              <a:spLocks noChangeArrowheads="1"/>
            </p:cNvSpPr>
            <p:nvPr/>
          </p:nvSpPr>
          <p:spPr bwMode="auto">
            <a:xfrm>
              <a:off x="5845022" y="3849279"/>
              <a:ext cx="430212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" name="Freeform 306"/>
            <p:cNvSpPr>
              <a:spLocks noChangeArrowheads="1"/>
            </p:cNvSpPr>
            <p:nvPr/>
          </p:nvSpPr>
          <p:spPr bwMode="auto">
            <a:xfrm>
              <a:off x="6000597" y="3658779"/>
              <a:ext cx="123825" cy="114300"/>
            </a:xfrm>
            <a:custGeom>
              <a:avLst/>
              <a:gdLst>
                <a:gd name="T0" fmla="*/ 273 w 346"/>
                <a:gd name="T1" fmla="*/ 318 h 319"/>
                <a:gd name="T2" fmla="*/ 273 w 346"/>
                <a:gd name="T3" fmla="*/ 246 h 319"/>
                <a:gd name="T4" fmla="*/ 345 w 346"/>
                <a:gd name="T5" fmla="*/ 246 h 319"/>
                <a:gd name="T6" fmla="*/ 345 w 346"/>
                <a:gd name="T7" fmla="*/ 0 h 319"/>
                <a:gd name="T8" fmla="*/ 0 w 346"/>
                <a:gd name="T9" fmla="*/ 0 h 319"/>
                <a:gd name="T10" fmla="*/ 0 w 346"/>
                <a:gd name="T11" fmla="*/ 246 h 319"/>
                <a:gd name="T12" fmla="*/ 202 w 346"/>
                <a:gd name="T13" fmla="*/ 246 h 319"/>
                <a:gd name="T14" fmla="*/ 273 w 346"/>
                <a:gd name="T15" fmla="*/ 318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6" h="319">
                  <a:moveTo>
                    <a:pt x="273" y="318"/>
                  </a:moveTo>
                  <a:lnTo>
                    <a:pt x="273" y="246"/>
                  </a:lnTo>
                  <a:lnTo>
                    <a:pt x="345" y="246"/>
                  </a:lnTo>
                  <a:lnTo>
                    <a:pt x="345" y="0"/>
                  </a:lnTo>
                  <a:lnTo>
                    <a:pt x="0" y="0"/>
                  </a:lnTo>
                  <a:lnTo>
                    <a:pt x="0" y="246"/>
                  </a:lnTo>
                  <a:lnTo>
                    <a:pt x="202" y="246"/>
                  </a:lnTo>
                  <a:lnTo>
                    <a:pt x="273" y="3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9" name="Group 768"/>
          <p:cNvGrpSpPr/>
          <p:nvPr/>
        </p:nvGrpSpPr>
        <p:grpSpPr>
          <a:xfrm>
            <a:off x="8279123" y="1715159"/>
            <a:ext cx="430212" cy="284162"/>
            <a:chOff x="5845022" y="1719145"/>
            <a:chExt cx="430212" cy="284162"/>
          </a:xfrm>
        </p:grpSpPr>
        <p:sp>
          <p:nvSpPr>
            <p:cNvPr id="770" name="Freeform 307"/>
            <p:cNvSpPr>
              <a:spLocks noChangeArrowheads="1"/>
            </p:cNvSpPr>
            <p:nvPr/>
          </p:nvSpPr>
          <p:spPr bwMode="auto">
            <a:xfrm>
              <a:off x="5895822" y="1725495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1" name="Freeform 308"/>
            <p:cNvSpPr>
              <a:spLocks noChangeArrowheads="1"/>
            </p:cNvSpPr>
            <p:nvPr/>
          </p:nvSpPr>
          <p:spPr bwMode="auto">
            <a:xfrm>
              <a:off x="5895822" y="1725495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2" name="Freeform 309"/>
            <p:cNvSpPr>
              <a:spLocks noChangeArrowheads="1"/>
            </p:cNvSpPr>
            <p:nvPr/>
          </p:nvSpPr>
          <p:spPr bwMode="auto">
            <a:xfrm>
              <a:off x="6062509" y="1725495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3" name="Freeform 310"/>
            <p:cNvSpPr>
              <a:spLocks noChangeArrowheads="1"/>
            </p:cNvSpPr>
            <p:nvPr/>
          </p:nvSpPr>
          <p:spPr bwMode="auto">
            <a:xfrm>
              <a:off x="6062509" y="1725495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4" name="Freeform 311"/>
            <p:cNvSpPr>
              <a:spLocks noChangeArrowheads="1"/>
            </p:cNvSpPr>
            <p:nvPr/>
          </p:nvSpPr>
          <p:spPr bwMode="auto">
            <a:xfrm>
              <a:off x="5886297" y="1719145"/>
              <a:ext cx="349250" cy="242887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5" name="Freeform 312"/>
            <p:cNvSpPr>
              <a:spLocks noChangeArrowheads="1"/>
            </p:cNvSpPr>
            <p:nvPr/>
          </p:nvSpPr>
          <p:spPr bwMode="auto">
            <a:xfrm>
              <a:off x="5845022" y="1984257"/>
              <a:ext cx="430212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6" name="Freeform 313"/>
            <p:cNvSpPr>
              <a:spLocks noChangeArrowheads="1"/>
            </p:cNvSpPr>
            <p:nvPr/>
          </p:nvSpPr>
          <p:spPr bwMode="auto">
            <a:xfrm>
              <a:off x="6000597" y="1793757"/>
              <a:ext cx="123825" cy="114300"/>
            </a:xfrm>
            <a:custGeom>
              <a:avLst/>
              <a:gdLst>
                <a:gd name="T0" fmla="*/ 273 w 346"/>
                <a:gd name="T1" fmla="*/ 318 h 319"/>
                <a:gd name="T2" fmla="*/ 273 w 346"/>
                <a:gd name="T3" fmla="*/ 246 h 319"/>
                <a:gd name="T4" fmla="*/ 345 w 346"/>
                <a:gd name="T5" fmla="*/ 246 h 319"/>
                <a:gd name="T6" fmla="*/ 345 w 346"/>
                <a:gd name="T7" fmla="*/ 0 h 319"/>
                <a:gd name="T8" fmla="*/ 0 w 346"/>
                <a:gd name="T9" fmla="*/ 0 h 319"/>
                <a:gd name="T10" fmla="*/ 0 w 346"/>
                <a:gd name="T11" fmla="*/ 246 h 319"/>
                <a:gd name="T12" fmla="*/ 202 w 346"/>
                <a:gd name="T13" fmla="*/ 246 h 319"/>
                <a:gd name="T14" fmla="*/ 273 w 346"/>
                <a:gd name="T15" fmla="*/ 318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6" h="319">
                  <a:moveTo>
                    <a:pt x="273" y="318"/>
                  </a:moveTo>
                  <a:lnTo>
                    <a:pt x="273" y="246"/>
                  </a:lnTo>
                  <a:lnTo>
                    <a:pt x="345" y="246"/>
                  </a:lnTo>
                  <a:lnTo>
                    <a:pt x="345" y="0"/>
                  </a:lnTo>
                  <a:lnTo>
                    <a:pt x="0" y="0"/>
                  </a:lnTo>
                  <a:lnTo>
                    <a:pt x="0" y="246"/>
                  </a:lnTo>
                  <a:lnTo>
                    <a:pt x="202" y="246"/>
                  </a:lnTo>
                  <a:lnTo>
                    <a:pt x="273" y="3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77" name="Group 776"/>
          <p:cNvGrpSpPr/>
          <p:nvPr/>
        </p:nvGrpSpPr>
        <p:grpSpPr>
          <a:xfrm>
            <a:off x="8242610" y="4060295"/>
            <a:ext cx="495300" cy="493712"/>
            <a:chOff x="5808509" y="4123660"/>
            <a:chExt cx="495300" cy="493712"/>
          </a:xfrm>
        </p:grpSpPr>
        <p:sp>
          <p:nvSpPr>
            <p:cNvPr id="778" name="Freeform 314"/>
            <p:cNvSpPr>
              <a:spLocks noChangeArrowheads="1"/>
            </p:cNvSpPr>
            <p:nvPr/>
          </p:nvSpPr>
          <p:spPr bwMode="auto">
            <a:xfrm>
              <a:off x="5808509" y="41236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" name="Freeform 315"/>
            <p:cNvSpPr>
              <a:spLocks noChangeArrowheads="1"/>
            </p:cNvSpPr>
            <p:nvPr/>
          </p:nvSpPr>
          <p:spPr bwMode="auto">
            <a:xfrm>
              <a:off x="5808509" y="412366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0" name="Freeform 316"/>
            <p:cNvSpPr>
              <a:spLocks noChangeArrowheads="1"/>
            </p:cNvSpPr>
            <p:nvPr/>
          </p:nvSpPr>
          <p:spPr bwMode="auto">
            <a:xfrm>
              <a:off x="5872009" y="4250660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79 w 1198"/>
                <a:gd name="T7" fmla="*/ 650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79" y="650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1" name="Freeform 317"/>
            <p:cNvSpPr>
              <a:spLocks noChangeArrowheads="1"/>
            </p:cNvSpPr>
            <p:nvPr/>
          </p:nvSpPr>
          <p:spPr bwMode="auto">
            <a:xfrm>
              <a:off x="5872009" y="4250660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79 w 1198"/>
                <a:gd name="T7" fmla="*/ 650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79" y="650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2" name="Freeform 318"/>
            <p:cNvSpPr>
              <a:spLocks noChangeArrowheads="1"/>
            </p:cNvSpPr>
            <p:nvPr/>
          </p:nvSpPr>
          <p:spPr bwMode="auto">
            <a:xfrm>
              <a:off x="5914872" y="4258597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3" name="Freeform 319"/>
            <p:cNvSpPr>
              <a:spLocks noChangeArrowheads="1"/>
            </p:cNvSpPr>
            <p:nvPr/>
          </p:nvSpPr>
          <p:spPr bwMode="auto">
            <a:xfrm>
              <a:off x="5906934" y="4250660"/>
              <a:ext cx="296863" cy="204787"/>
            </a:xfrm>
            <a:custGeom>
              <a:avLst/>
              <a:gdLst>
                <a:gd name="T0" fmla="*/ 825 w 826"/>
                <a:gd name="T1" fmla="*/ 0 h 569"/>
                <a:gd name="T2" fmla="*/ 0 w 826"/>
                <a:gd name="T3" fmla="*/ 0 h 569"/>
                <a:gd name="T4" fmla="*/ 0 w 826"/>
                <a:gd name="T5" fmla="*/ 568 h 569"/>
                <a:gd name="T6" fmla="*/ 825 w 826"/>
                <a:gd name="T7" fmla="*/ 568 h 569"/>
                <a:gd name="T8" fmla="*/ 825 w 826"/>
                <a:gd name="T9" fmla="*/ 0 h 569"/>
                <a:gd name="T10" fmla="*/ 786 w 826"/>
                <a:gd name="T11" fmla="*/ 525 h 569"/>
                <a:gd name="T12" fmla="*/ 42 w 826"/>
                <a:gd name="T13" fmla="*/ 525 h 569"/>
                <a:gd name="T14" fmla="*/ 42 w 826"/>
                <a:gd name="T15" fmla="*/ 39 h 569"/>
                <a:gd name="T16" fmla="*/ 786 w 826"/>
                <a:gd name="T17" fmla="*/ 39 h 569"/>
                <a:gd name="T18" fmla="*/ 786 w 826"/>
                <a:gd name="T19" fmla="*/ 525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6" h="569">
                  <a:moveTo>
                    <a:pt x="825" y="0"/>
                  </a:moveTo>
                  <a:lnTo>
                    <a:pt x="0" y="0"/>
                  </a:lnTo>
                  <a:lnTo>
                    <a:pt x="0" y="568"/>
                  </a:lnTo>
                  <a:lnTo>
                    <a:pt x="825" y="568"/>
                  </a:lnTo>
                  <a:lnTo>
                    <a:pt x="825" y="0"/>
                  </a:lnTo>
                  <a:close/>
                  <a:moveTo>
                    <a:pt x="786" y="525"/>
                  </a:moveTo>
                  <a:lnTo>
                    <a:pt x="42" y="525"/>
                  </a:lnTo>
                  <a:lnTo>
                    <a:pt x="42" y="39"/>
                  </a:lnTo>
                  <a:lnTo>
                    <a:pt x="786" y="39"/>
                  </a:lnTo>
                  <a:lnTo>
                    <a:pt x="786" y="5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4" name="Freeform 320"/>
            <p:cNvSpPr>
              <a:spLocks noChangeArrowheads="1"/>
            </p:cNvSpPr>
            <p:nvPr/>
          </p:nvSpPr>
          <p:spPr bwMode="auto">
            <a:xfrm>
              <a:off x="5872009" y="4474497"/>
              <a:ext cx="365125" cy="15875"/>
            </a:xfrm>
            <a:custGeom>
              <a:avLst/>
              <a:gdLst>
                <a:gd name="T0" fmla="*/ 0 w 1016"/>
                <a:gd name="T1" fmla="*/ 0 h 44"/>
                <a:gd name="T2" fmla="*/ 0 w 1016"/>
                <a:gd name="T3" fmla="*/ 43 h 44"/>
                <a:gd name="T4" fmla="*/ 1015 w 1016"/>
                <a:gd name="T5" fmla="*/ 43 h 44"/>
                <a:gd name="T6" fmla="*/ 1015 w 1016"/>
                <a:gd name="T7" fmla="*/ 0 h 44"/>
                <a:gd name="T8" fmla="*/ 0 w 10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44">
                  <a:moveTo>
                    <a:pt x="0" y="0"/>
                  </a:move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5" name="Freeform 321"/>
            <p:cNvSpPr>
              <a:spLocks noChangeArrowheads="1"/>
            </p:cNvSpPr>
            <p:nvPr/>
          </p:nvSpPr>
          <p:spPr bwMode="auto">
            <a:xfrm>
              <a:off x="6003772" y="4314160"/>
              <a:ext cx="106362" cy="96837"/>
            </a:xfrm>
            <a:custGeom>
              <a:avLst/>
              <a:gdLst>
                <a:gd name="T0" fmla="*/ 232 w 294"/>
                <a:gd name="T1" fmla="*/ 268 h 269"/>
                <a:gd name="T2" fmla="*/ 232 w 294"/>
                <a:gd name="T3" fmla="*/ 207 h 269"/>
                <a:gd name="T4" fmla="*/ 293 w 294"/>
                <a:gd name="T5" fmla="*/ 207 h 269"/>
                <a:gd name="T6" fmla="*/ 293 w 294"/>
                <a:gd name="T7" fmla="*/ 0 h 269"/>
                <a:gd name="T8" fmla="*/ 0 w 294"/>
                <a:gd name="T9" fmla="*/ 0 h 269"/>
                <a:gd name="T10" fmla="*/ 0 w 294"/>
                <a:gd name="T11" fmla="*/ 207 h 269"/>
                <a:gd name="T12" fmla="*/ 172 w 294"/>
                <a:gd name="T13" fmla="*/ 207 h 269"/>
                <a:gd name="T14" fmla="*/ 232 w 294"/>
                <a:gd name="T15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4" h="269">
                  <a:moveTo>
                    <a:pt x="232" y="268"/>
                  </a:moveTo>
                  <a:lnTo>
                    <a:pt x="232" y="207"/>
                  </a:lnTo>
                  <a:lnTo>
                    <a:pt x="293" y="207"/>
                  </a:lnTo>
                  <a:lnTo>
                    <a:pt x="293" y="0"/>
                  </a:lnTo>
                  <a:lnTo>
                    <a:pt x="0" y="0"/>
                  </a:lnTo>
                  <a:lnTo>
                    <a:pt x="0" y="207"/>
                  </a:lnTo>
                  <a:lnTo>
                    <a:pt x="172" y="207"/>
                  </a:lnTo>
                  <a:lnTo>
                    <a:pt x="232" y="2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86" name="Group 785"/>
          <p:cNvGrpSpPr/>
          <p:nvPr/>
        </p:nvGrpSpPr>
        <p:grpSpPr>
          <a:xfrm>
            <a:off x="8279123" y="2943249"/>
            <a:ext cx="430212" cy="284163"/>
            <a:chOff x="5845022" y="2969949"/>
            <a:chExt cx="430212" cy="284163"/>
          </a:xfrm>
        </p:grpSpPr>
        <p:sp>
          <p:nvSpPr>
            <p:cNvPr id="787" name="Freeform 322"/>
            <p:cNvSpPr>
              <a:spLocks noChangeArrowheads="1"/>
            </p:cNvSpPr>
            <p:nvPr/>
          </p:nvSpPr>
          <p:spPr bwMode="auto">
            <a:xfrm>
              <a:off x="5895822" y="2977887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" name="Freeform 323"/>
            <p:cNvSpPr>
              <a:spLocks noChangeArrowheads="1"/>
            </p:cNvSpPr>
            <p:nvPr/>
          </p:nvSpPr>
          <p:spPr bwMode="auto">
            <a:xfrm>
              <a:off x="5895822" y="2977887"/>
              <a:ext cx="331787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" name="Freeform 324"/>
            <p:cNvSpPr>
              <a:spLocks noChangeArrowheads="1"/>
            </p:cNvSpPr>
            <p:nvPr/>
          </p:nvSpPr>
          <p:spPr bwMode="auto">
            <a:xfrm>
              <a:off x="6062509" y="2977887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0" name="Freeform 325"/>
            <p:cNvSpPr>
              <a:spLocks noChangeArrowheads="1"/>
            </p:cNvSpPr>
            <p:nvPr/>
          </p:nvSpPr>
          <p:spPr bwMode="auto">
            <a:xfrm>
              <a:off x="6062509" y="2977887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1" name="Freeform 326"/>
            <p:cNvSpPr>
              <a:spLocks noChangeArrowheads="1"/>
            </p:cNvSpPr>
            <p:nvPr/>
          </p:nvSpPr>
          <p:spPr bwMode="auto">
            <a:xfrm>
              <a:off x="5886297" y="2969949"/>
              <a:ext cx="349250" cy="242888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2" name="Freeform 327"/>
            <p:cNvSpPr>
              <a:spLocks noChangeArrowheads="1"/>
            </p:cNvSpPr>
            <p:nvPr/>
          </p:nvSpPr>
          <p:spPr bwMode="auto">
            <a:xfrm>
              <a:off x="5845022" y="3235062"/>
              <a:ext cx="430212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3" name="Freeform 328"/>
            <p:cNvSpPr>
              <a:spLocks noChangeArrowheads="1"/>
            </p:cNvSpPr>
            <p:nvPr/>
          </p:nvSpPr>
          <p:spPr bwMode="auto">
            <a:xfrm>
              <a:off x="6000597" y="3044562"/>
              <a:ext cx="123825" cy="114300"/>
            </a:xfrm>
            <a:custGeom>
              <a:avLst/>
              <a:gdLst>
                <a:gd name="T0" fmla="*/ 273 w 346"/>
                <a:gd name="T1" fmla="*/ 318 h 319"/>
                <a:gd name="T2" fmla="*/ 273 w 346"/>
                <a:gd name="T3" fmla="*/ 246 h 319"/>
                <a:gd name="T4" fmla="*/ 345 w 346"/>
                <a:gd name="T5" fmla="*/ 246 h 319"/>
                <a:gd name="T6" fmla="*/ 345 w 346"/>
                <a:gd name="T7" fmla="*/ 0 h 319"/>
                <a:gd name="T8" fmla="*/ 0 w 346"/>
                <a:gd name="T9" fmla="*/ 0 h 319"/>
                <a:gd name="T10" fmla="*/ 0 w 346"/>
                <a:gd name="T11" fmla="*/ 246 h 319"/>
                <a:gd name="T12" fmla="*/ 202 w 346"/>
                <a:gd name="T13" fmla="*/ 246 h 319"/>
                <a:gd name="T14" fmla="*/ 273 w 346"/>
                <a:gd name="T15" fmla="*/ 318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6" h="319">
                  <a:moveTo>
                    <a:pt x="273" y="318"/>
                  </a:moveTo>
                  <a:lnTo>
                    <a:pt x="273" y="246"/>
                  </a:lnTo>
                  <a:lnTo>
                    <a:pt x="345" y="246"/>
                  </a:lnTo>
                  <a:lnTo>
                    <a:pt x="345" y="0"/>
                  </a:lnTo>
                  <a:lnTo>
                    <a:pt x="0" y="0"/>
                  </a:lnTo>
                  <a:lnTo>
                    <a:pt x="0" y="246"/>
                  </a:lnTo>
                  <a:lnTo>
                    <a:pt x="202" y="246"/>
                  </a:lnTo>
                  <a:lnTo>
                    <a:pt x="273" y="3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9110725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23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Click 1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Cloud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Symmetrical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380827" y="1189096"/>
            <a:ext cx="89747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Comprehensive Protection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Credit Card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P2P or 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File-Sharing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792135" y="1189096"/>
            <a:ext cx="907622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Parent/child Father-Daughter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Parent/child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Father-Son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362668" y="1189096"/>
            <a:ext cx="98389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Parent/child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Mother-Daughter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Parent/child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Mother-Son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Desk with Woman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21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M0207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M0208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M0209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M0210</a:t>
            </a:r>
          </a:p>
        </p:txBody>
      </p:sp>
      <p:grpSp>
        <p:nvGrpSpPr>
          <p:cNvPr id="84" name="Group 83"/>
          <p:cNvGrpSpPr/>
          <p:nvPr/>
        </p:nvGrpSpPr>
        <p:grpSpPr>
          <a:xfrm>
            <a:off x="1044650" y="1674678"/>
            <a:ext cx="357188" cy="357188"/>
            <a:chOff x="6682761" y="1700046"/>
            <a:chExt cx="357188" cy="357188"/>
          </a:xfrm>
        </p:grpSpPr>
        <p:sp>
          <p:nvSpPr>
            <p:cNvPr id="85" name="Freeform 329"/>
            <p:cNvSpPr>
              <a:spLocks noChangeArrowheads="1"/>
            </p:cNvSpPr>
            <p:nvPr/>
          </p:nvSpPr>
          <p:spPr bwMode="auto">
            <a:xfrm>
              <a:off x="6692286" y="1709571"/>
              <a:ext cx="339725" cy="339725"/>
            </a:xfrm>
            <a:custGeom>
              <a:avLst/>
              <a:gdLst>
                <a:gd name="T0" fmla="*/ 943 w 944"/>
                <a:gd name="T1" fmla="*/ 470 h 944"/>
                <a:gd name="T2" fmla="*/ 943 w 944"/>
                <a:gd name="T3" fmla="*/ 470 h 944"/>
                <a:gd name="T4" fmla="*/ 473 w 944"/>
                <a:gd name="T5" fmla="*/ 943 h 944"/>
                <a:gd name="T6" fmla="*/ 0 w 944"/>
                <a:gd name="T7" fmla="*/ 470 h 944"/>
                <a:gd name="T8" fmla="*/ 473 w 944"/>
                <a:gd name="T9" fmla="*/ 0 h 944"/>
                <a:gd name="T10" fmla="*/ 943 w 944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4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3"/>
                    <a:pt x="473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3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330"/>
            <p:cNvSpPr>
              <a:spLocks noChangeArrowheads="1"/>
            </p:cNvSpPr>
            <p:nvPr/>
          </p:nvSpPr>
          <p:spPr bwMode="auto">
            <a:xfrm>
              <a:off x="6862149" y="1709571"/>
              <a:ext cx="169862" cy="339725"/>
            </a:xfrm>
            <a:custGeom>
              <a:avLst/>
              <a:gdLst>
                <a:gd name="T0" fmla="*/ 0 w 471"/>
                <a:gd name="T1" fmla="*/ 0 h 944"/>
                <a:gd name="T2" fmla="*/ 0 w 471"/>
                <a:gd name="T3" fmla="*/ 0 h 944"/>
                <a:gd name="T4" fmla="*/ 0 w 471"/>
                <a:gd name="T5" fmla="*/ 943 h 944"/>
                <a:gd name="T6" fmla="*/ 470 w 471"/>
                <a:gd name="T7" fmla="*/ 470 h 944"/>
                <a:gd name="T8" fmla="*/ 0 w 471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1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59" y="943"/>
                    <a:pt x="470" y="732"/>
                    <a:pt x="470" y="470"/>
                  </a:cubicBezTo>
                  <a:cubicBezTo>
                    <a:pt x="470" y="211"/>
                    <a:pt x="25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331"/>
            <p:cNvSpPr>
              <a:spLocks noChangeArrowheads="1"/>
            </p:cNvSpPr>
            <p:nvPr/>
          </p:nvSpPr>
          <p:spPr bwMode="auto">
            <a:xfrm>
              <a:off x="6682761" y="1700046"/>
              <a:ext cx="357188" cy="357188"/>
            </a:xfrm>
            <a:custGeom>
              <a:avLst/>
              <a:gdLst>
                <a:gd name="T0" fmla="*/ 497 w 992"/>
                <a:gd name="T1" fmla="*/ 0 h 992"/>
                <a:gd name="T2" fmla="*/ 497 w 992"/>
                <a:gd name="T3" fmla="*/ 0 h 992"/>
                <a:gd name="T4" fmla="*/ 0 w 992"/>
                <a:gd name="T5" fmla="*/ 494 h 992"/>
                <a:gd name="T6" fmla="*/ 497 w 992"/>
                <a:gd name="T7" fmla="*/ 991 h 992"/>
                <a:gd name="T8" fmla="*/ 991 w 992"/>
                <a:gd name="T9" fmla="*/ 494 h 992"/>
                <a:gd name="T10" fmla="*/ 497 w 992"/>
                <a:gd name="T11" fmla="*/ 0 h 992"/>
                <a:gd name="T12" fmla="*/ 497 w 992"/>
                <a:gd name="T13" fmla="*/ 944 h 992"/>
                <a:gd name="T14" fmla="*/ 497 w 992"/>
                <a:gd name="T15" fmla="*/ 944 h 992"/>
                <a:gd name="T16" fmla="*/ 47 w 992"/>
                <a:gd name="T17" fmla="*/ 494 h 992"/>
                <a:gd name="T18" fmla="*/ 497 w 992"/>
                <a:gd name="T19" fmla="*/ 47 h 992"/>
                <a:gd name="T20" fmla="*/ 944 w 992"/>
                <a:gd name="T21" fmla="*/ 494 h 992"/>
                <a:gd name="T22" fmla="*/ 497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7" y="0"/>
                  </a:moveTo>
                  <a:lnTo>
                    <a:pt x="497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7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7" y="0"/>
                  </a:cubicBezTo>
                  <a:close/>
                  <a:moveTo>
                    <a:pt x="497" y="944"/>
                  </a:moveTo>
                  <a:lnTo>
                    <a:pt x="497" y="944"/>
                  </a:lnTo>
                  <a:cubicBezTo>
                    <a:pt x="251" y="944"/>
                    <a:pt x="47" y="740"/>
                    <a:pt x="47" y="494"/>
                  </a:cubicBezTo>
                  <a:cubicBezTo>
                    <a:pt x="47" y="247"/>
                    <a:pt x="251" y="47"/>
                    <a:pt x="497" y="47"/>
                  </a:cubicBezTo>
                  <a:cubicBezTo>
                    <a:pt x="744" y="47"/>
                    <a:pt x="944" y="247"/>
                    <a:pt x="944" y="494"/>
                  </a:cubicBezTo>
                  <a:cubicBezTo>
                    <a:pt x="944" y="740"/>
                    <a:pt x="744" y="944"/>
                    <a:pt x="497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332"/>
            <p:cNvSpPr>
              <a:spLocks noChangeArrowheads="1"/>
            </p:cNvSpPr>
            <p:nvPr/>
          </p:nvSpPr>
          <p:spPr bwMode="auto">
            <a:xfrm>
              <a:off x="6773249" y="1790534"/>
              <a:ext cx="203200" cy="176212"/>
            </a:xfrm>
            <a:custGeom>
              <a:avLst/>
              <a:gdLst>
                <a:gd name="T0" fmla="*/ 337 w 565"/>
                <a:gd name="T1" fmla="*/ 419 h 490"/>
                <a:gd name="T2" fmla="*/ 337 w 565"/>
                <a:gd name="T3" fmla="*/ 419 h 490"/>
                <a:gd name="T4" fmla="*/ 246 w 565"/>
                <a:gd name="T5" fmla="*/ 442 h 490"/>
                <a:gd name="T6" fmla="*/ 47 w 565"/>
                <a:gd name="T7" fmla="*/ 243 h 490"/>
                <a:gd name="T8" fmla="*/ 246 w 565"/>
                <a:gd name="T9" fmla="*/ 47 h 490"/>
                <a:gd name="T10" fmla="*/ 442 w 565"/>
                <a:gd name="T11" fmla="*/ 243 h 490"/>
                <a:gd name="T12" fmla="*/ 438 w 565"/>
                <a:gd name="T13" fmla="*/ 282 h 490"/>
                <a:gd name="T14" fmla="*/ 564 w 565"/>
                <a:gd name="T15" fmla="*/ 333 h 490"/>
                <a:gd name="T16" fmla="*/ 481 w 565"/>
                <a:gd name="T17" fmla="*/ 297 h 490"/>
                <a:gd name="T18" fmla="*/ 489 w 565"/>
                <a:gd name="T19" fmla="*/ 243 h 490"/>
                <a:gd name="T20" fmla="*/ 246 w 565"/>
                <a:gd name="T21" fmla="*/ 0 h 490"/>
                <a:gd name="T22" fmla="*/ 0 w 565"/>
                <a:gd name="T23" fmla="*/ 243 h 490"/>
                <a:gd name="T24" fmla="*/ 246 w 565"/>
                <a:gd name="T25" fmla="*/ 489 h 490"/>
                <a:gd name="T26" fmla="*/ 352 w 565"/>
                <a:gd name="T27" fmla="*/ 462 h 490"/>
                <a:gd name="T28" fmla="*/ 337 w 565"/>
                <a:gd name="T29" fmla="*/ 419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490">
                  <a:moveTo>
                    <a:pt x="337" y="419"/>
                  </a:moveTo>
                  <a:lnTo>
                    <a:pt x="337" y="419"/>
                  </a:lnTo>
                  <a:cubicBezTo>
                    <a:pt x="309" y="434"/>
                    <a:pt x="278" y="442"/>
                    <a:pt x="246" y="442"/>
                  </a:cubicBezTo>
                  <a:cubicBezTo>
                    <a:pt x="137" y="442"/>
                    <a:pt x="47" y="352"/>
                    <a:pt x="47" y="243"/>
                  </a:cubicBezTo>
                  <a:cubicBezTo>
                    <a:pt x="47" y="133"/>
                    <a:pt x="137" y="47"/>
                    <a:pt x="246" y="47"/>
                  </a:cubicBezTo>
                  <a:cubicBezTo>
                    <a:pt x="356" y="47"/>
                    <a:pt x="442" y="133"/>
                    <a:pt x="442" y="243"/>
                  </a:cubicBezTo>
                  <a:cubicBezTo>
                    <a:pt x="442" y="258"/>
                    <a:pt x="442" y="270"/>
                    <a:pt x="438" y="282"/>
                  </a:cubicBezTo>
                  <a:cubicBezTo>
                    <a:pt x="564" y="333"/>
                    <a:pt x="564" y="333"/>
                    <a:pt x="564" y="333"/>
                  </a:cubicBezTo>
                  <a:cubicBezTo>
                    <a:pt x="481" y="297"/>
                    <a:pt x="481" y="297"/>
                    <a:pt x="481" y="297"/>
                  </a:cubicBezTo>
                  <a:cubicBezTo>
                    <a:pt x="485" y="282"/>
                    <a:pt x="489" y="262"/>
                    <a:pt x="489" y="243"/>
                  </a:cubicBezTo>
                  <a:cubicBezTo>
                    <a:pt x="489" y="109"/>
                    <a:pt x="380" y="0"/>
                    <a:pt x="246" y="0"/>
                  </a:cubicBezTo>
                  <a:cubicBezTo>
                    <a:pt x="109" y="0"/>
                    <a:pt x="0" y="109"/>
                    <a:pt x="0" y="243"/>
                  </a:cubicBezTo>
                  <a:cubicBezTo>
                    <a:pt x="0" y="380"/>
                    <a:pt x="109" y="489"/>
                    <a:pt x="246" y="489"/>
                  </a:cubicBezTo>
                  <a:cubicBezTo>
                    <a:pt x="286" y="489"/>
                    <a:pt x="321" y="478"/>
                    <a:pt x="352" y="462"/>
                  </a:cubicBezTo>
                  <a:lnTo>
                    <a:pt x="337" y="4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333"/>
            <p:cNvSpPr>
              <a:spLocks noChangeArrowheads="1"/>
            </p:cNvSpPr>
            <p:nvPr/>
          </p:nvSpPr>
          <p:spPr bwMode="auto">
            <a:xfrm>
              <a:off x="6860561" y="1863559"/>
              <a:ext cx="120650" cy="120650"/>
            </a:xfrm>
            <a:custGeom>
              <a:avLst/>
              <a:gdLst>
                <a:gd name="T0" fmla="*/ 133 w 333"/>
                <a:gd name="T1" fmla="*/ 322 h 334"/>
                <a:gd name="T2" fmla="*/ 199 w 333"/>
                <a:gd name="T3" fmla="*/ 255 h 334"/>
                <a:gd name="T4" fmla="*/ 282 w 333"/>
                <a:gd name="T5" fmla="*/ 333 h 334"/>
                <a:gd name="T6" fmla="*/ 332 w 333"/>
                <a:gd name="T7" fmla="*/ 279 h 334"/>
                <a:gd name="T8" fmla="*/ 254 w 333"/>
                <a:gd name="T9" fmla="*/ 200 h 334"/>
                <a:gd name="T10" fmla="*/ 321 w 333"/>
                <a:gd name="T11" fmla="*/ 134 h 334"/>
                <a:gd name="T12" fmla="*/ 0 w 333"/>
                <a:gd name="T13" fmla="*/ 0 h 334"/>
                <a:gd name="T14" fmla="*/ 133 w 333"/>
                <a:gd name="T15" fmla="*/ 32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34">
                  <a:moveTo>
                    <a:pt x="133" y="322"/>
                  </a:moveTo>
                  <a:lnTo>
                    <a:pt x="199" y="255"/>
                  </a:lnTo>
                  <a:lnTo>
                    <a:pt x="282" y="333"/>
                  </a:lnTo>
                  <a:lnTo>
                    <a:pt x="332" y="279"/>
                  </a:lnTo>
                  <a:lnTo>
                    <a:pt x="254" y="200"/>
                  </a:lnTo>
                  <a:lnTo>
                    <a:pt x="321" y="134"/>
                  </a:lnTo>
                  <a:lnTo>
                    <a:pt x="0" y="0"/>
                  </a:lnTo>
                  <a:lnTo>
                    <a:pt x="133" y="3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1035125" y="2290028"/>
            <a:ext cx="357188" cy="357187"/>
            <a:chOff x="6673236" y="2326804"/>
            <a:chExt cx="357188" cy="357187"/>
          </a:xfrm>
        </p:grpSpPr>
        <p:sp>
          <p:nvSpPr>
            <p:cNvPr id="101" name="Freeform 334"/>
            <p:cNvSpPr>
              <a:spLocks noChangeArrowheads="1"/>
            </p:cNvSpPr>
            <p:nvPr/>
          </p:nvSpPr>
          <p:spPr bwMode="auto">
            <a:xfrm>
              <a:off x="6682761" y="2334741"/>
              <a:ext cx="339725" cy="339725"/>
            </a:xfrm>
            <a:custGeom>
              <a:avLst/>
              <a:gdLst>
                <a:gd name="T0" fmla="*/ 943 w 944"/>
                <a:gd name="T1" fmla="*/ 470 h 944"/>
                <a:gd name="T2" fmla="*/ 943 w 944"/>
                <a:gd name="T3" fmla="*/ 470 h 944"/>
                <a:gd name="T4" fmla="*/ 473 w 944"/>
                <a:gd name="T5" fmla="*/ 943 h 944"/>
                <a:gd name="T6" fmla="*/ 0 w 944"/>
                <a:gd name="T7" fmla="*/ 470 h 944"/>
                <a:gd name="T8" fmla="*/ 473 w 944"/>
                <a:gd name="T9" fmla="*/ 0 h 944"/>
                <a:gd name="T10" fmla="*/ 943 w 944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4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3"/>
                    <a:pt x="473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3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335"/>
            <p:cNvSpPr>
              <a:spLocks noChangeArrowheads="1"/>
            </p:cNvSpPr>
            <p:nvPr/>
          </p:nvSpPr>
          <p:spPr bwMode="auto">
            <a:xfrm>
              <a:off x="6852624" y="2334741"/>
              <a:ext cx="169862" cy="339725"/>
            </a:xfrm>
            <a:custGeom>
              <a:avLst/>
              <a:gdLst>
                <a:gd name="T0" fmla="*/ 0 w 471"/>
                <a:gd name="T1" fmla="*/ 0 h 944"/>
                <a:gd name="T2" fmla="*/ 0 w 471"/>
                <a:gd name="T3" fmla="*/ 0 h 944"/>
                <a:gd name="T4" fmla="*/ 0 w 471"/>
                <a:gd name="T5" fmla="*/ 943 h 944"/>
                <a:gd name="T6" fmla="*/ 470 w 471"/>
                <a:gd name="T7" fmla="*/ 470 h 944"/>
                <a:gd name="T8" fmla="*/ 0 w 471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1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59" y="943"/>
                    <a:pt x="470" y="732"/>
                    <a:pt x="470" y="470"/>
                  </a:cubicBezTo>
                  <a:cubicBezTo>
                    <a:pt x="470" y="211"/>
                    <a:pt x="25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336"/>
            <p:cNvSpPr>
              <a:spLocks noChangeArrowheads="1"/>
            </p:cNvSpPr>
            <p:nvPr/>
          </p:nvSpPr>
          <p:spPr bwMode="auto">
            <a:xfrm>
              <a:off x="6673236" y="2326804"/>
              <a:ext cx="357188" cy="357187"/>
            </a:xfrm>
            <a:custGeom>
              <a:avLst/>
              <a:gdLst>
                <a:gd name="T0" fmla="*/ 497 w 992"/>
                <a:gd name="T1" fmla="*/ 0 h 992"/>
                <a:gd name="T2" fmla="*/ 497 w 992"/>
                <a:gd name="T3" fmla="*/ 0 h 992"/>
                <a:gd name="T4" fmla="*/ 0 w 992"/>
                <a:gd name="T5" fmla="*/ 494 h 992"/>
                <a:gd name="T6" fmla="*/ 497 w 992"/>
                <a:gd name="T7" fmla="*/ 991 h 992"/>
                <a:gd name="T8" fmla="*/ 991 w 992"/>
                <a:gd name="T9" fmla="*/ 494 h 992"/>
                <a:gd name="T10" fmla="*/ 497 w 992"/>
                <a:gd name="T11" fmla="*/ 0 h 992"/>
                <a:gd name="T12" fmla="*/ 497 w 992"/>
                <a:gd name="T13" fmla="*/ 944 h 992"/>
                <a:gd name="T14" fmla="*/ 497 w 992"/>
                <a:gd name="T15" fmla="*/ 944 h 992"/>
                <a:gd name="T16" fmla="*/ 47 w 992"/>
                <a:gd name="T17" fmla="*/ 494 h 992"/>
                <a:gd name="T18" fmla="*/ 497 w 992"/>
                <a:gd name="T19" fmla="*/ 47 h 992"/>
                <a:gd name="T20" fmla="*/ 944 w 992"/>
                <a:gd name="T21" fmla="*/ 494 h 992"/>
                <a:gd name="T22" fmla="*/ 497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7" y="0"/>
                  </a:moveTo>
                  <a:lnTo>
                    <a:pt x="497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7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7" y="0"/>
                  </a:cubicBezTo>
                  <a:close/>
                  <a:moveTo>
                    <a:pt x="497" y="944"/>
                  </a:moveTo>
                  <a:lnTo>
                    <a:pt x="497" y="944"/>
                  </a:lnTo>
                  <a:cubicBezTo>
                    <a:pt x="251" y="944"/>
                    <a:pt x="47" y="740"/>
                    <a:pt x="47" y="494"/>
                  </a:cubicBezTo>
                  <a:cubicBezTo>
                    <a:pt x="47" y="247"/>
                    <a:pt x="251" y="47"/>
                    <a:pt x="497" y="47"/>
                  </a:cubicBezTo>
                  <a:cubicBezTo>
                    <a:pt x="744" y="47"/>
                    <a:pt x="944" y="247"/>
                    <a:pt x="944" y="494"/>
                  </a:cubicBezTo>
                  <a:cubicBezTo>
                    <a:pt x="944" y="740"/>
                    <a:pt x="744" y="944"/>
                    <a:pt x="497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337"/>
            <p:cNvSpPr>
              <a:spLocks noChangeArrowheads="1"/>
            </p:cNvSpPr>
            <p:nvPr/>
          </p:nvSpPr>
          <p:spPr bwMode="auto">
            <a:xfrm>
              <a:off x="6763724" y="2417291"/>
              <a:ext cx="203200" cy="176213"/>
            </a:xfrm>
            <a:custGeom>
              <a:avLst/>
              <a:gdLst>
                <a:gd name="T0" fmla="*/ 337 w 565"/>
                <a:gd name="T1" fmla="*/ 419 h 490"/>
                <a:gd name="T2" fmla="*/ 337 w 565"/>
                <a:gd name="T3" fmla="*/ 419 h 490"/>
                <a:gd name="T4" fmla="*/ 246 w 565"/>
                <a:gd name="T5" fmla="*/ 442 h 490"/>
                <a:gd name="T6" fmla="*/ 47 w 565"/>
                <a:gd name="T7" fmla="*/ 243 h 490"/>
                <a:gd name="T8" fmla="*/ 246 w 565"/>
                <a:gd name="T9" fmla="*/ 47 h 490"/>
                <a:gd name="T10" fmla="*/ 442 w 565"/>
                <a:gd name="T11" fmla="*/ 243 h 490"/>
                <a:gd name="T12" fmla="*/ 438 w 565"/>
                <a:gd name="T13" fmla="*/ 282 h 490"/>
                <a:gd name="T14" fmla="*/ 564 w 565"/>
                <a:gd name="T15" fmla="*/ 333 h 490"/>
                <a:gd name="T16" fmla="*/ 481 w 565"/>
                <a:gd name="T17" fmla="*/ 297 h 490"/>
                <a:gd name="T18" fmla="*/ 489 w 565"/>
                <a:gd name="T19" fmla="*/ 243 h 490"/>
                <a:gd name="T20" fmla="*/ 246 w 565"/>
                <a:gd name="T21" fmla="*/ 0 h 490"/>
                <a:gd name="T22" fmla="*/ 0 w 565"/>
                <a:gd name="T23" fmla="*/ 243 h 490"/>
                <a:gd name="T24" fmla="*/ 246 w 565"/>
                <a:gd name="T25" fmla="*/ 489 h 490"/>
                <a:gd name="T26" fmla="*/ 352 w 565"/>
                <a:gd name="T27" fmla="*/ 462 h 490"/>
                <a:gd name="T28" fmla="*/ 337 w 565"/>
                <a:gd name="T29" fmla="*/ 419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490">
                  <a:moveTo>
                    <a:pt x="337" y="419"/>
                  </a:moveTo>
                  <a:lnTo>
                    <a:pt x="337" y="419"/>
                  </a:lnTo>
                  <a:cubicBezTo>
                    <a:pt x="309" y="434"/>
                    <a:pt x="278" y="442"/>
                    <a:pt x="246" y="442"/>
                  </a:cubicBezTo>
                  <a:cubicBezTo>
                    <a:pt x="137" y="442"/>
                    <a:pt x="47" y="352"/>
                    <a:pt x="47" y="243"/>
                  </a:cubicBezTo>
                  <a:cubicBezTo>
                    <a:pt x="47" y="133"/>
                    <a:pt x="137" y="47"/>
                    <a:pt x="246" y="47"/>
                  </a:cubicBezTo>
                  <a:cubicBezTo>
                    <a:pt x="356" y="47"/>
                    <a:pt x="442" y="133"/>
                    <a:pt x="442" y="243"/>
                  </a:cubicBezTo>
                  <a:cubicBezTo>
                    <a:pt x="442" y="258"/>
                    <a:pt x="442" y="270"/>
                    <a:pt x="438" y="282"/>
                  </a:cubicBezTo>
                  <a:cubicBezTo>
                    <a:pt x="564" y="333"/>
                    <a:pt x="564" y="333"/>
                    <a:pt x="564" y="333"/>
                  </a:cubicBezTo>
                  <a:cubicBezTo>
                    <a:pt x="481" y="297"/>
                    <a:pt x="481" y="297"/>
                    <a:pt x="481" y="297"/>
                  </a:cubicBezTo>
                  <a:cubicBezTo>
                    <a:pt x="485" y="282"/>
                    <a:pt x="489" y="262"/>
                    <a:pt x="489" y="243"/>
                  </a:cubicBezTo>
                  <a:cubicBezTo>
                    <a:pt x="489" y="109"/>
                    <a:pt x="380" y="0"/>
                    <a:pt x="246" y="0"/>
                  </a:cubicBezTo>
                  <a:cubicBezTo>
                    <a:pt x="109" y="0"/>
                    <a:pt x="0" y="109"/>
                    <a:pt x="0" y="243"/>
                  </a:cubicBezTo>
                  <a:cubicBezTo>
                    <a:pt x="0" y="380"/>
                    <a:pt x="109" y="489"/>
                    <a:pt x="246" y="489"/>
                  </a:cubicBezTo>
                  <a:cubicBezTo>
                    <a:pt x="286" y="489"/>
                    <a:pt x="321" y="478"/>
                    <a:pt x="352" y="462"/>
                  </a:cubicBezTo>
                  <a:lnTo>
                    <a:pt x="337" y="4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338"/>
            <p:cNvSpPr>
              <a:spLocks noChangeArrowheads="1"/>
            </p:cNvSpPr>
            <p:nvPr/>
          </p:nvSpPr>
          <p:spPr bwMode="auto">
            <a:xfrm>
              <a:off x="6852624" y="2488729"/>
              <a:ext cx="120650" cy="120650"/>
            </a:xfrm>
            <a:custGeom>
              <a:avLst/>
              <a:gdLst>
                <a:gd name="T0" fmla="*/ 133 w 333"/>
                <a:gd name="T1" fmla="*/ 322 h 334"/>
                <a:gd name="T2" fmla="*/ 199 w 333"/>
                <a:gd name="T3" fmla="*/ 255 h 334"/>
                <a:gd name="T4" fmla="*/ 282 w 333"/>
                <a:gd name="T5" fmla="*/ 333 h 334"/>
                <a:gd name="T6" fmla="*/ 332 w 333"/>
                <a:gd name="T7" fmla="*/ 279 h 334"/>
                <a:gd name="T8" fmla="*/ 254 w 333"/>
                <a:gd name="T9" fmla="*/ 200 h 334"/>
                <a:gd name="T10" fmla="*/ 321 w 333"/>
                <a:gd name="T11" fmla="*/ 134 h 334"/>
                <a:gd name="T12" fmla="*/ 0 w 333"/>
                <a:gd name="T13" fmla="*/ 0 h 334"/>
                <a:gd name="T14" fmla="*/ 133 w 333"/>
                <a:gd name="T15" fmla="*/ 32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34">
                  <a:moveTo>
                    <a:pt x="133" y="322"/>
                  </a:moveTo>
                  <a:lnTo>
                    <a:pt x="199" y="255"/>
                  </a:lnTo>
                  <a:lnTo>
                    <a:pt x="282" y="333"/>
                  </a:lnTo>
                  <a:lnTo>
                    <a:pt x="332" y="279"/>
                  </a:lnTo>
                  <a:lnTo>
                    <a:pt x="254" y="200"/>
                  </a:lnTo>
                  <a:lnTo>
                    <a:pt x="321" y="134"/>
                  </a:lnTo>
                  <a:lnTo>
                    <a:pt x="0" y="0"/>
                  </a:lnTo>
                  <a:lnTo>
                    <a:pt x="133" y="3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6" name="Group 105"/>
          <p:cNvGrpSpPr/>
          <p:nvPr/>
        </p:nvGrpSpPr>
        <p:grpSpPr>
          <a:xfrm>
            <a:off x="1035125" y="2908611"/>
            <a:ext cx="357188" cy="357188"/>
            <a:chOff x="6673236" y="2954282"/>
            <a:chExt cx="357188" cy="357188"/>
          </a:xfrm>
        </p:grpSpPr>
        <p:sp>
          <p:nvSpPr>
            <p:cNvPr id="107" name="Freeform 339"/>
            <p:cNvSpPr>
              <a:spLocks noChangeArrowheads="1"/>
            </p:cNvSpPr>
            <p:nvPr/>
          </p:nvSpPr>
          <p:spPr bwMode="auto">
            <a:xfrm>
              <a:off x="6682761" y="2962220"/>
              <a:ext cx="339725" cy="339725"/>
            </a:xfrm>
            <a:custGeom>
              <a:avLst/>
              <a:gdLst>
                <a:gd name="T0" fmla="*/ 943 w 944"/>
                <a:gd name="T1" fmla="*/ 470 h 945"/>
                <a:gd name="T2" fmla="*/ 943 w 944"/>
                <a:gd name="T3" fmla="*/ 470 h 945"/>
                <a:gd name="T4" fmla="*/ 473 w 944"/>
                <a:gd name="T5" fmla="*/ 944 h 945"/>
                <a:gd name="T6" fmla="*/ 0 w 944"/>
                <a:gd name="T7" fmla="*/ 470 h 945"/>
                <a:gd name="T8" fmla="*/ 473 w 944"/>
                <a:gd name="T9" fmla="*/ 0 h 945"/>
                <a:gd name="T10" fmla="*/ 943 w 944"/>
                <a:gd name="T11" fmla="*/ 4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5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4"/>
                    <a:pt x="473" y="944"/>
                  </a:cubicBezTo>
                  <a:cubicBezTo>
                    <a:pt x="211" y="944"/>
                    <a:pt x="0" y="732"/>
                    <a:pt x="0" y="470"/>
                  </a:cubicBezTo>
                  <a:cubicBezTo>
                    <a:pt x="0" y="211"/>
                    <a:pt x="211" y="0"/>
                    <a:pt x="473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340"/>
            <p:cNvSpPr>
              <a:spLocks noChangeArrowheads="1"/>
            </p:cNvSpPr>
            <p:nvPr/>
          </p:nvSpPr>
          <p:spPr bwMode="auto">
            <a:xfrm>
              <a:off x="6852624" y="2962220"/>
              <a:ext cx="169862" cy="339725"/>
            </a:xfrm>
            <a:custGeom>
              <a:avLst/>
              <a:gdLst>
                <a:gd name="T0" fmla="*/ 0 w 471"/>
                <a:gd name="T1" fmla="*/ 0 h 945"/>
                <a:gd name="T2" fmla="*/ 0 w 471"/>
                <a:gd name="T3" fmla="*/ 0 h 945"/>
                <a:gd name="T4" fmla="*/ 0 w 471"/>
                <a:gd name="T5" fmla="*/ 944 h 945"/>
                <a:gd name="T6" fmla="*/ 470 w 471"/>
                <a:gd name="T7" fmla="*/ 470 h 945"/>
                <a:gd name="T8" fmla="*/ 0 w 471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1" h="945">
                  <a:moveTo>
                    <a:pt x="0" y="0"/>
                  </a:moveTo>
                  <a:lnTo>
                    <a:pt x="0" y="0"/>
                  </a:lnTo>
                  <a:cubicBezTo>
                    <a:pt x="0" y="944"/>
                    <a:pt x="0" y="944"/>
                    <a:pt x="0" y="944"/>
                  </a:cubicBezTo>
                  <a:cubicBezTo>
                    <a:pt x="259" y="944"/>
                    <a:pt x="470" y="732"/>
                    <a:pt x="470" y="470"/>
                  </a:cubicBezTo>
                  <a:cubicBezTo>
                    <a:pt x="470" y="211"/>
                    <a:pt x="259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341"/>
            <p:cNvSpPr>
              <a:spLocks noChangeArrowheads="1"/>
            </p:cNvSpPr>
            <p:nvPr/>
          </p:nvSpPr>
          <p:spPr bwMode="auto">
            <a:xfrm>
              <a:off x="6673236" y="2954282"/>
              <a:ext cx="357188" cy="357188"/>
            </a:xfrm>
            <a:custGeom>
              <a:avLst/>
              <a:gdLst>
                <a:gd name="T0" fmla="*/ 497 w 992"/>
                <a:gd name="T1" fmla="*/ 0 h 992"/>
                <a:gd name="T2" fmla="*/ 497 w 992"/>
                <a:gd name="T3" fmla="*/ 0 h 992"/>
                <a:gd name="T4" fmla="*/ 0 w 992"/>
                <a:gd name="T5" fmla="*/ 494 h 992"/>
                <a:gd name="T6" fmla="*/ 497 w 992"/>
                <a:gd name="T7" fmla="*/ 991 h 992"/>
                <a:gd name="T8" fmla="*/ 991 w 992"/>
                <a:gd name="T9" fmla="*/ 494 h 992"/>
                <a:gd name="T10" fmla="*/ 497 w 992"/>
                <a:gd name="T11" fmla="*/ 0 h 992"/>
                <a:gd name="T12" fmla="*/ 497 w 992"/>
                <a:gd name="T13" fmla="*/ 944 h 992"/>
                <a:gd name="T14" fmla="*/ 497 w 992"/>
                <a:gd name="T15" fmla="*/ 944 h 992"/>
                <a:gd name="T16" fmla="*/ 47 w 992"/>
                <a:gd name="T17" fmla="*/ 494 h 992"/>
                <a:gd name="T18" fmla="*/ 497 w 992"/>
                <a:gd name="T19" fmla="*/ 47 h 992"/>
                <a:gd name="T20" fmla="*/ 944 w 992"/>
                <a:gd name="T21" fmla="*/ 494 h 992"/>
                <a:gd name="T22" fmla="*/ 497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7" y="0"/>
                  </a:moveTo>
                  <a:lnTo>
                    <a:pt x="497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7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7" y="0"/>
                  </a:cubicBezTo>
                  <a:close/>
                  <a:moveTo>
                    <a:pt x="497" y="944"/>
                  </a:moveTo>
                  <a:lnTo>
                    <a:pt x="497" y="944"/>
                  </a:lnTo>
                  <a:cubicBezTo>
                    <a:pt x="251" y="944"/>
                    <a:pt x="47" y="744"/>
                    <a:pt x="47" y="494"/>
                  </a:cubicBezTo>
                  <a:cubicBezTo>
                    <a:pt x="47" y="247"/>
                    <a:pt x="251" y="47"/>
                    <a:pt x="497" y="47"/>
                  </a:cubicBezTo>
                  <a:cubicBezTo>
                    <a:pt x="744" y="47"/>
                    <a:pt x="944" y="247"/>
                    <a:pt x="944" y="494"/>
                  </a:cubicBezTo>
                  <a:cubicBezTo>
                    <a:pt x="944" y="744"/>
                    <a:pt x="744" y="944"/>
                    <a:pt x="497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342"/>
            <p:cNvSpPr>
              <a:spLocks noChangeArrowheads="1"/>
            </p:cNvSpPr>
            <p:nvPr/>
          </p:nvSpPr>
          <p:spPr bwMode="auto">
            <a:xfrm>
              <a:off x="6763724" y="3044770"/>
              <a:ext cx="203200" cy="176212"/>
            </a:xfrm>
            <a:custGeom>
              <a:avLst/>
              <a:gdLst>
                <a:gd name="T0" fmla="*/ 337 w 565"/>
                <a:gd name="T1" fmla="*/ 419 h 490"/>
                <a:gd name="T2" fmla="*/ 337 w 565"/>
                <a:gd name="T3" fmla="*/ 419 h 490"/>
                <a:gd name="T4" fmla="*/ 246 w 565"/>
                <a:gd name="T5" fmla="*/ 442 h 490"/>
                <a:gd name="T6" fmla="*/ 47 w 565"/>
                <a:gd name="T7" fmla="*/ 243 h 490"/>
                <a:gd name="T8" fmla="*/ 246 w 565"/>
                <a:gd name="T9" fmla="*/ 47 h 490"/>
                <a:gd name="T10" fmla="*/ 442 w 565"/>
                <a:gd name="T11" fmla="*/ 243 h 490"/>
                <a:gd name="T12" fmla="*/ 438 w 565"/>
                <a:gd name="T13" fmla="*/ 282 h 490"/>
                <a:gd name="T14" fmla="*/ 564 w 565"/>
                <a:gd name="T15" fmla="*/ 333 h 490"/>
                <a:gd name="T16" fmla="*/ 481 w 565"/>
                <a:gd name="T17" fmla="*/ 297 h 490"/>
                <a:gd name="T18" fmla="*/ 489 w 565"/>
                <a:gd name="T19" fmla="*/ 243 h 490"/>
                <a:gd name="T20" fmla="*/ 246 w 565"/>
                <a:gd name="T21" fmla="*/ 0 h 490"/>
                <a:gd name="T22" fmla="*/ 0 w 565"/>
                <a:gd name="T23" fmla="*/ 243 h 490"/>
                <a:gd name="T24" fmla="*/ 246 w 565"/>
                <a:gd name="T25" fmla="*/ 489 h 490"/>
                <a:gd name="T26" fmla="*/ 352 w 565"/>
                <a:gd name="T27" fmla="*/ 462 h 490"/>
                <a:gd name="T28" fmla="*/ 337 w 565"/>
                <a:gd name="T29" fmla="*/ 419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490">
                  <a:moveTo>
                    <a:pt x="337" y="419"/>
                  </a:moveTo>
                  <a:lnTo>
                    <a:pt x="337" y="419"/>
                  </a:lnTo>
                  <a:cubicBezTo>
                    <a:pt x="309" y="435"/>
                    <a:pt x="278" y="442"/>
                    <a:pt x="246" y="442"/>
                  </a:cubicBezTo>
                  <a:cubicBezTo>
                    <a:pt x="137" y="442"/>
                    <a:pt x="47" y="352"/>
                    <a:pt x="47" y="243"/>
                  </a:cubicBezTo>
                  <a:cubicBezTo>
                    <a:pt x="47" y="137"/>
                    <a:pt x="137" y="47"/>
                    <a:pt x="246" y="47"/>
                  </a:cubicBezTo>
                  <a:cubicBezTo>
                    <a:pt x="356" y="47"/>
                    <a:pt x="442" y="137"/>
                    <a:pt x="442" y="243"/>
                  </a:cubicBezTo>
                  <a:cubicBezTo>
                    <a:pt x="442" y="258"/>
                    <a:pt x="442" y="270"/>
                    <a:pt x="438" y="282"/>
                  </a:cubicBezTo>
                  <a:cubicBezTo>
                    <a:pt x="564" y="333"/>
                    <a:pt x="564" y="333"/>
                    <a:pt x="564" y="333"/>
                  </a:cubicBezTo>
                  <a:cubicBezTo>
                    <a:pt x="481" y="297"/>
                    <a:pt x="481" y="297"/>
                    <a:pt x="481" y="297"/>
                  </a:cubicBezTo>
                  <a:cubicBezTo>
                    <a:pt x="485" y="282"/>
                    <a:pt x="489" y="262"/>
                    <a:pt x="489" y="243"/>
                  </a:cubicBezTo>
                  <a:cubicBezTo>
                    <a:pt x="489" y="109"/>
                    <a:pt x="380" y="0"/>
                    <a:pt x="246" y="0"/>
                  </a:cubicBezTo>
                  <a:cubicBezTo>
                    <a:pt x="109" y="0"/>
                    <a:pt x="0" y="109"/>
                    <a:pt x="0" y="243"/>
                  </a:cubicBezTo>
                  <a:cubicBezTo>
                    <a:pt x="0" y="380"/>
                    <a:pt x="109" y="489"/>
                    <a:pt x="246" y="489"/>
                  </a:cubicBezTo>
                  <a:cubicBezTo>
                    <a:pt x="286" y="489"/>
                    <a:pt x="321" y="478"/>
                    <a:pt x="352" y="462"/>
                  </a:cubicBezTo>
                  <a:lnTo>
                    <a:pt x="337" y="4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343"/>
            <p:cNvSpPr>
              <a:spLocks noChangeArrowheads="1"/>
            </p:cNvSpPr>
            <p:nvPr/>
          </p:nvSpPr>
          <p:spPr bwMode="auto">
            <a:xfrm>
              <a:off x="6852624" y="3116207"/>
              <a:ext cx="120650" cy="120650"/>
            </a:xfrm>
            <a:custGeom>
              <a:avLst/>
              <a:gdLst>
                <a:gd name="T0" fmla="*/ 133 w 333"/>
                <a:gd name="T1" fmla="*/ 321 h 333"/>
                <a:gd name="T2" fmla="*/ 199 w 333"/>
                <a:gd name="T3" fmla="*/ 254 h 333"/>
                <a:gd name="T4" fmla="*/ 282 w 333"/>
                <a:gd name="T5" fmla="*/ 332 h 333"/>
                <a:gd name="T6" fmla="*/ 332 w 333"/>
                <a:gd name="T7" fmla="*/ 278 h 333"/>
                <a:gd name="T8" fmla="*/ 254 w 333"/>
                <a:gd name="T9" fmla="*/ 199 h 333"/>
                <a:gd name="T10" fmla="*/ 321 w 333"/>
                <a:gd name="T11" fmla="*/ 133 h 333"/>
                <a:gd name="T12" fmla="*/ 0 w 333"/>
                <a:gd name="T13" fmla="*/ 0 h 333"/>
                <a:gd name="T14" fmla="*/ 133 w 333"/>
                <a:gd name="T15" fmla="*/ 321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33">
                  <a:moveTo>
                    <a:pt x="133" y="321"/>
                  </a:moveTo>
                  <a:lnTo>
                    <a:pt x="199" y="254"/>
                  </a:lnTo>
                  <a:lnTo>
                    <a:pt x="282" y="332"/>
                  </a:lnTo>
                  <a:lnTo>
                    <a:pt x="332" y="278"/>
                  </a:lnTo>
                  <a:lnTo>
                    <a:pt x="254" y="199"/>
                  </a:lnTo>
                  <a:lnTo>
                    <a:pt x="321" y="133"/>
                  </a:lnTo>
                  <a:lnTo>
                    <a:pt x="0" y="0"/>
                  </a:lnTo>
                  <a:lnTo>
                    <a:pt x="133" y="3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2" name="Group 111"/>
          <p:cNvGrpSpPr/>
          <p:nvPr/>
        </p:nvGrpSpPr>
        <p:grpSpPr>
          <a:xfrm>
            <a:off x="1035125" y="3503418"/>
            <a:ext cx="357188" cy="357188"/>
            <a:chOff x="6673236" y="3544735"/>
            <a:chExt cx="357188" cy="357188"/>
          </a:xfrm>
        </p:grpSpPr>
        <p:sp>
          <p:nvSpPr>
            <p:cNvPr id="113" name="Freeform 344"/>
            <p:cNvSpPr>
              <a:spLocks noChangeArrowheads="1"/>
            </p:cNvSpPr>
            <p:nvPr/>
          </p:nvSpPr>
          <p:spPr bwMode="auto">
            <a:xfrm>
              <a:off x="6682761" y="3554260"/>
              <a:ext cx="339725" cy="339725"/>
            </a:xfrm>
            <a:custGeom>
              <a:avLst/>
              <a:gdLst>
                <a:gd name="T0" fmla="*/ 943 w 944"/>
                <a:gd name="T1" fmla="*/ 470 h 944"/>
                <a:gd name="T2" fmla="*/ 943 w 944"/>
                <a:gd name="T3" fmla="*/ 470 h 944"/>
                <a:gd name="T4" fmla="*/ 473 w 944"/>
                <a:gd name="T5" fmla="*/ 943 h 944"/>
                <a:gd name="T6" fmla="*/ 0 w 944"/>
                <a:gd name="T7" fmla="*/ 470 h 944"/>
                <a:gd name="T8" fmla="*/ 473 w 944"/>
                <a:gd name="T9" fmla="*/ 0 h 944"/>
                <a:gd name="T10" fmla="*/ 943 w 944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4" h="944">
                  <a:moveTo>
                    <a:pt x="943" y="470"/>
                  </a:moveTo>
                  <a:lnTo>
                    <a:pt x="943" y="470"/>
                  </a:lnTo>
                  <a:cubicBezTo>
                    <a:pt x="943" y="732"/>
                    <a:pt x="732" y="943"/>
                    <a:pt x="473" y="943"/>
                  </a:cubicBezTo>
                  <a:cubicBezTo>
                    <a:pt x="211" y="943"/>
                    <a:pt x="0" y="732"/>
                    <a:pt x="0" y="470"/>
                  </a:cubicBezTo>
                  <a:cubicBezTo>
                    <a:pt x="0" y="211"/>
                    <a:pt x="211" y="0"/>
                    <a:pt x="473" y="0"/>
                  </a:cubicBezTo>
                  <a:cubicBezTo>
                    <a:pt x="732" y="0"/>
                    <a:pt x="943" y="211"/>
                    <a:pt x="943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345"/>
            <p:cNvSpPr>
              <a:spLocks noChangeArrowheads="1"/>
            </p:cNvSpPr>
            <p:nvPr/>
          </p:nvSpPr>
          <p:spPr bwMode="auto">
            <a:xfrm>
              <a:off x="6852624" y="3554260"/>
              <a:ext cx="169862" cy="339725"/>
            </a:xfrm>
            <a:custGeom>
              <a:avLst/>
              <a:gdLst>
                <a:gd name="T0" fmla="*/ 0 w 471"/>
                <a:gd name="T1" fmla="*/ 0 h 944"/>
                <a:gd name="T2" fmla="*/ 0 w 471"/>
                <a:gd name="T3" fmla="*/ 0 h 944"/>
                <a:gd name="T4" fmla="*/ 0 w 471"/>
                <a:gd name="T5" fmla="*/ 943 h 944"/>
                <a:gd name="T6" fmla="*/ 470 w 471"/>
                <a:gd name="T7" fmla="*/ 470 h 944"/>
                <a:gd name="T8" fmla="*/ 0 w 471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1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59" y="943"/>
                    <a:pt x="470" y="732"/>
                    <a:pt x="470" y="470"/>
                  </a:cubicBezTo>
                  <a:cubicBezTo>
                    <a:pt x="470" y="211"/>
                    <a:pt x="25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346"/>
            <p:cNvSpPr>
              <a:spLocks noChangeArrowheads="1"/>
            </p:cNvSpPr>
            <p:nvPr/>
          </p:nvSpPr>
          <p:spPr bwMode="auto">
            <a:xfrm>
              <a:off x="6673236" y="3544735"/>
              <a:ext cx="357188" cy="357188"/>
            </a:xfrm>
            <a:custGeom>
              <a:avLst/>
              <a:gdLst>
                <a:gd name="T0" fmla="*/ 497 w 992"/>
                <a:gd name="T1" fmla="*/ 0 h 992"/>
                <a:gd name="T2" fmla="*/ 497 w 992"/>
                <a:gd name="T3" fmla="*/ 0 h 992"/>
                <a:gd name="T4" fmla="*/ 0 w 992"/>
                <a:gd name="T5" fmla="*/ 494 h 992"/>
                <a:gd name="T6" fmla="*/ 497 w 992"/>
                <a:gd name="T7" fmla="*/ 991 h 992"/>
                <a:gd name="T8" fmla="*/ 991 w 992"/>
                <a:gd name="T9" fmla="*/ 494 h 992"/>
                <a:gd name="T10" fmla="*/ 497 w 992"/>
                <a:gd name="T11" fmla="*/ 0 h 992"/>
                <a:gd name="T12" fmla="*/ 497 w 992"/>
                <a:gd name="T13" fmla="*/ 944 h 992"/>
                <a:gd name="T14" fmla="*/ 497 w 992"/>
                <a:gd name="T15" fmla="*/ 944 h 992"/>
                <a:gd name="T16" fmla="*/ 47 w 992"/>
                <a:gd name="T17" fmla="*/ 494 h 992"/>
                <a:gd name="T18" fmla="*/ 497 w 992"/>
                <a:gd name="T19" fmla="*/ 47 h 992"/>
                <a:gd name="T20" fmla="*/ 944 w 992"/>
                <a:gd name="T21" fmla="*/ 494 h 992"/>
                <a:gd name="T22" fmla="*/ 497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7" y="0"/>
                  </a:moveTo>
                  <a:lnTo>
                    <a:pt x="497" y="0"/>
                  </a:lnTo>
                  <a:cubicBezTo>
                    <a:pt x="223" y="0"/>
                    <a:pt x="0" y="223"/>
                    <a:pt x="0" y="494"/>
                  </a:cubicBezTo>
                  <a:cubicBezTo>
                    <a:pt x="0" y="768"/>
                    <a:pt x="223" y="991"/>
                    <a:pt x="497" y="991"/>
                  </a:cubicBezTo>
                  <a:cubicBezTo>
                    <a:pt x="768" y="991"/>
                    <a:pt x="991" y="768"/>
                    <a:pt x="991" y="494"/>
                  </a:cubicBezTo>
                  <a:cubicBezTo>
                    <a:pt x="991" y="223"/>
                    <a:pt x="768" y="0"/>
                    <a:pt x="497" y="0"/>
                  </a:cubicBezTo>
                  <a:close/>
                  <a:moveTo>
                    <a:pt x="497" y="944"/>
                  </a:moveTo>
                  <a:lnTo>
                    <a:pt x="497" y="944"/>
                  </a:lnTo>
                  <a:cubicBezTo>
                    <a:pt x="251" y="944"/>
                    <a:pt x="47" y="740"/>
                    <a:pt x="47" y="494"/>
                  </a:cubicBezTo>
                  <a:cubicBezTo>
                    <a:pt x="47" y="247"/>
                    <a:pt x="251" y="47"/>
                    <a:pt x="497" y="47"/>
                  </a:cubicBezTo>
                  <a:cubicBezTo>
                    <a:pt x="744" y="47"/>
                    <a:pt x="944" y="247"/>
                    <a:pt x="944" y="494"/>
                  </a:cubicBezTo>
                  <a:cubicBezTo>
                    <a:pt x="944" y="740"/>
                    <a:pt x="744" y="944"/>
                    <a:pt x="497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347"/>
            <p:cNvSpPr>
              <a:spLocks noChangeArrowheads="1"/>
            </p:cNvSpPr>
            <p:nvPr/>
          </p:nvSpPr>
          <p:spPr bwMode="auto">
            <a:xfrm>
              <a:off x="6763724" y="3635223"/>
              <a:ext cx="203200" cy="176212"/>
            </a:xfrm>
            <a:custGeom>
              <a:avLst/>
              <a:gdLst>
                <a:gd name="T0" fmla="*/ 337 w 565"/>
                <a:gd name="T1" fmla="*/ 419 h 490"/>
                <a:gd name="T2" fmla="*/ 337 w 565"/>
                <a:gd name="T3" fmla="*/ 419 h 490"/>
                <a:gd name="T4" fmla="*/ 246 w 565"/>
                <a:gd name="T5" fmla="*/ 442 h 490"/>
                <a:gd name="T6" fmla="*/ 47 w 565"/>
                <a:gd name="T7" fmla="*/ 243 h 490"/>
                <a:gd name="T8" fmla="*/ 246 w 565"/>
                <a:gd name="T9" fmla="*/ 47 h 490"/>
                <a:gd name="T10" fmla="*/ 442 w 565"/>
                <a:gd name="T11" fmla="*/ 243 h 490"/>
                <a:gd name="T12" fmla="*/ 438 w 565"/>
                <a:gd name="T13" fmla="*/ 282 h 490"/>
                <a:gd name="T14" fmla="*/ 564 w 565"/>
                <a:gd name="T15" fmla="*/ 333 h 490"/>
                <a:gd name="T16" fmla="*/ 481 w 565"/>
                <a:gd name="T17" fmla="*/ 297 h 490"/>
                <a:gd name="T18" fmla="*/ 489 w 565"/>
                <a:gd name="T19" fmla="*/ 243 h 490"/>
                <a:gd name="T20" fmla="*/ 246 w 565"/>
                <a:gd name="T21" fmla="*/ 0 h 490"/>
                <a:gd name="T22" fmla="*/ 0 w 565"/>
                <a:gd name="T23" fmla="*/ 243 h 490"/>
                <a:gd name="T24" fmla="*/ 246 w 565"/>
                <a:gd name="T25" fmla="*/ 489 h 490"/>
                <a:gd name="T26" fmla="*/ 352 w 565"/>
                <a:gd name="T27" fmla="*/ 462 h 490"/>
                <a:gd name="T28" fmla="*/ 337 w 565"/>
                <a:gd name="T29" fmla="*/ 419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490">
                  <a:moveTo>
                    <a:pt x="337" y="419"/>
                  </a:moveTo>
                  <a:lnTo>
                    <a:pt x="337" y="419"/>
                  </a:lnTo>
                  <a:cubicBezTo>
                    <a:pt x="309" y="434"/>
                    <a:pt x="278" y="442"/>
                    <a:pt x="246" y="442"/>
                  </a:cubicBezTo>
                  <a:cubicBezTo>
                    <a:pt x="137" y="442"/>
                    <a:pt x="47" y="352"/>
                    <a:pt x="47" y="243"/>
                  </a:cubicBezTo>
                  <a:cubicBezTo>
                    <a:pt x="47" y="133"/>
                    <a:pt x="137" y="47"/>
                    <a:pt x="246" y="47"/>
                  </a:cubicBezTo>
                  <a:cubicBezTo>
                    <a:pt x="356" y="47"/>
                    <a:pt x="442" y="133"/>
                    <a:pt x="442" y="243"/>
                  </a:cubicBezTo>
                  <a:cubicBezTo>
                    <a:pt x="442" y="258"/>
                    <a:pt x="442" y="270"/>
                    <a:pt x="438" y="282"/>
                  </a:cubicBezTo>
                  <a:cubicBezTo>
                    <a:pt x="564" y="333"/>
                    <a:pt x="564" y="333"/>
                    <a:pt x="564" y="333"/>
                  </a:cubicBezTo>
                  <a:cubicBezTo>
                    <a:pt x="481" y="297"/>
                    <a:pt x="481" y="297"/>
                    <a:pt x="481" y="297"/>
                  </a:cubicBezTo>
                  <a:cubicBezTo>
                    <a:pt x="485" y="282"/>
                    <a:pt x="489" y="262"/>
                    <a:pt x="489" y="243"/>
                  </a:cubicBezTo>
                  <a:cubicBezTo>
                    <a:pt x="489" y="109"/>
                    <a:pt x="380" y="0"/>
                    <a:pt x="246" y="0"/>
                  </a:cubicBezTo>
                  <a:cubicBezTo>
                    <a:pt x="109" y="0"/>
                    <a:pt x="0" y="109"/>
                    <a:pt x="0" y="243"/>
                  </a:cubicBezTo>
                  <a:cubicBezTo>
                    <a:pt x="0" y="380"/>
                    <a:pt x="109" y="489"/>
                    <a:pt x="246" y="489"/>
                  </a:cubicBezTo>
                  <a:cubicBezTo>
                    <a:pt x="286" y="489"/>
                    <a:pt x="321" y="478"/>
                    <a:pt x="352" y="462"/>
                  </a:cubicBezTo>
                  <a:lnTo>
                    <a:pt x="337" y="41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348"/>
            <p:cNvSpPr>
              <a:spLocks noChangeArrowheads="1"/>
            </p:cNvSpPr>
            <p:nvPr/>
          </p:nvSpPr>
          <p:spPr bwMode="auto">
            <a:xfrm>
              <a:off x="6852624" y="3706660"/>
              <a:ext cx="120650" cy="120650"/>
            </a:xfrm>
            <a:custGeom>
              <a:avLst/>
              <a:gdLst>
                <a:gd name="T0" fmla="*/ 133 w 333"/>
                <a:gd name="T1" fmla="*/ 322 h 334"/>
                <a:gd name="T2" fmla="*/ 199 w 333"/>
                <a:gd name="T3" fmla="*/ 255 h 334"/>
                <a:gd name="T4" fmla="*/ 282 w 333"/>
                <a:gd name="T5" fmla="*/ 333 h 334"/>
                <a:gd name="T6" fmla="*/ 332 w 333"/>
                <a:gd name="T7" fmla="*/ 279 h 334"/>
                <a:gd name="T8" fmla="*/ 254 w 333"/>
                <a:gd name="T9" fmla="*/ 200 h 334"/>
                <a:gd name="T10" fmla="*/ 321 w 333"/>
                <a:gd name="T11" fmla="*/ 134 h 334"/>
                <a:gd name="T12" fmla="*/ 0 w 333"/>
                <a:gd name="T13" fmla="*/ 0 h 334"/>
                <a:gd name="T14" fmla="*/ 133 w 333"/>
                <a:gd name="T15" fmla="*/ 32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3" h="334">
                  <a:moveTo>
                    <a:pt x="133" y="322"/>
                  </a:moveTo>
                  <a:lnTo>
                    <a:pt x="199" y="255"/>
                  </a:lnTo>
                  <a:lnTo>
                    <a:pt x="282" y="333"/>
                  </a:lnTo>
                  <a:lnTo>
                    <a:pt x="332" y="279"/>
                  </a:lnTo>
                  <a:lnTo>
                    <a:pt x="254" y="200"/>
                  </a:lnTo>
                  <a:lnTo>
                    <a:pt x="321" y="134"/>
                  </a:lnTo>
                  <a:lnTo>
                    <a:pt x="0" y="0"/>
                  </a:lnTo>
                  <a:lnTo>
                    <a:pt x="133" y="3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974031" y="4076149"/>
            <a:ext cx="493712" cy="495300"/>
            <a:chOff x="6612142" y="4123660"/>
            <a:chExt cx="493712" cy="495300"/>
          </a:xfrm>
        </p:grpSpPr>
        <p:sp>
          <p:nvSpPr>
            <p:cNvPr id="119" name="Freeform 349"/>
            <p:cNvSpPr>
              <a:spLocks noChangeArrowheads="1"/>
            </p:cNvSpPr>
            <p:nvPr/>
          </p:nvSpPr>
          <p:spPr bwMode="auto">
            <a:xfrm>
              <a:off x="6612142" y="412366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350"/>
            <p:cNvSpPr>
              <a:spLocks noChangeArrowheads="1"/>
            </p:cNvSpPr>
            <p:nvPr/>
          </p:nvSpPr>
          <p:spPr bwMode="auto">
            <a:xfrm>
              <a:off x="6612142" y="412366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351"/>
            <p:cNvSpPr>
              <a:spLocks noChangeArrowheads="1"/>
            </p:cNvSpPr>
            <p:nvPr/>
          </p:nvSpPr>
          <p:spPr bwMode="auto">
            <a:xfrm>
              <a:off x="6740729" y="4255422"/>
              <a:ext cx="365125" cy="363538"/>
            </a:xfrm>
            <a:custGeom>
              <a:avLst/>
              <a:gdLst>
                <a:gd name="T0" fmla="*/ 636 w 1016"/>
                <a:gd name="T1" fmla="*/ 0 h 1009"/>
                <a:gd name="T2" fmla="*/ 636 w 1016"/>
                <a:gd name="T3" fmla="*/ 0 h 1009"/>
                <a:gd name="T4" fmla="*/ 622 w 1016"/>
                <a:gd name="T5" fmla="*/ 15 h 1009"/>
                <a:gd name="T6" fmla="*/ 754 w 1016"/>
                <a:gd name="T7" fmla="*/ 322 h 1009"/>
                <a:gd name="T8" fmla="*/ 325 w 1016"/>
                <a:gd name="T9" fmla="*/ 754 h 1009"/>
                <a:gd name="T10" fmla="*/ 15 w 1016"/>
                <a:gd name="T11" fmla="*/ 622 h 1009"/>
                <a:gd name="T12" fmla="*/ 0 w 1016"/>
                <a:gd name="T13" fmla="*/ 636 h 1009"/>
                <a:gd name="T14" fmla="*/ 372 w 1016"/>
                <a:gd name="T15" fmla="*/ 1008 h 1009"/>
                <a:gd name="T16" fmla="*/ 1015 w 1016"/>
                <a:gd name="T17" fmla="*/ 1008 h 1009"/>
                <a:gd name="T18" fmla="*/ 1015 w 1016"/>
                <a:gd name="T19" fmla="*/ 379 h 1009"/>
                <a:gd name="T20" fmla="*/ 636 w 1016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6" h="1009">
                  <a:moveTo>
                    <a:pt x="636" y="0"/>
                  </a:moveTo>
                  <a:lnTo>
                    <a:pt x="636" y="0"/>
                  </a:lnTo>
                  <a:cubicBezTo>
                    <a:pt x="622" y="15"/>
                    <a:pt x="622" y="15"/>
                    <a:pt x="622" y="15"/>
                  </a:cubicBezTo>
                  <a:cubicBezTo>
                    <a:pt x="704" y="93"/>
                    <a:pt x="754" y="200"/>
                    <a:pt x="754" y="322"/>
                  </a:cubicBezTo>
                  <a:cubicBezTo>
                    <a:pt x="754" y="561"/>
                    <a:pt x="561" y="754"/>
                    <a:pt x="325" y="754"/>
                  </a:cubicBezTo>
                  <a:cubicBezTo>
                    <a:pt x="204" y="754"/>
                    <a:pt x="93" y="704"/>
                    <a:pt x="15" y="622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72" y="1008"/>
                    <a:pt x="372" y="1008"/>
                    <a:pt x="372" y="1008"/>
                  </a:cubicBezTo>
                  <a:cubicBezTo>
                    <a:pt x="1015" y="1008"/>
                    <a:pt x="1015" y="1008"/>
                    <a:pt x="1015" y="1008"/>
                  </a:cubicBezTo>
                  <a:cubicBezTo>
                    <a:pt x="1015" y="379"/>
                    <a:pt x="1015" y="379"/>
                    <a:pt x="1015" y="379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352"/>
            <p:cNvSpPr>
              <a:spLocks noChangeArrowheads="1"/>
            </p:cNvSpPr>
            <p:nvPr/>
          </p:nvSpPr>
          <p:spPr bwMode="auto">
            <a:xfrm>
              <a:off x="6694692" y="4209385"/>
              <a:ext cx="325437" cy="325437"/>
            </a:xfrm>
            <a:custGeom>
              <a:avLst/>
              <a:gdLst>
                <a:gd name="T0" fmla="*/ 453 w 905"/>
                <a:gd name="T1" fmla="*/ 0 h 905"/>
                <a:gd name="T2" fmla="*/ 453 w 905"/>
                <a:gd name="T3" fmla="*/ 0 h 905"/>
                <a:gd name="T4" fmla="*/ 0 w 905"/>
                <a:gd name="T5" fmla="*/ 450 h 905"/>
                <a:gd name="T6" fmla="*/ 453 w 905"/>
                <a:gd name="T7" fmla="*/ 904 h 905"/>
                <a:gd name="T8" fmla="*/ 904 w 905"/>
                <a:gd name="T9" fmla="*/ 450 h 905"/>
                <a:gd name="T10" fmla="*/ 453 w 905"/>
                <a:gd name="T11" fmla="*/ 0 h 905"/>
                <a:gd name="T12" fmla="*/ 453 w 905"/>
                <a:gd name="T13" fmla="*/ 861 h 905"/>
                <a:gd name="T14" fmla="*/ 453 w 905"/>
                <a:gd name="T15" fmla="*/ 861 h 905"/>
                <a:gd name="T16" fmla="*/ 43 w 905"/>
                <a:gd name="T17" fmla="*/ 450 h 905"/>
                <a:gd name="T18" fmla="*/ 453 w 905"/>
                <a:gd name="T19" fmla="*/ 43 h 905"/>
                <a:gd name="T20" fmla="*/ 861 w 905"/>
                <a:gd name="T21" fmla="*/ 450 h 905"/>
                <a:gd name="T22" fmla="*/ 453 w 905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5" h="905">
                  <a:moveTo>
                    <a:pt x="453" y="0"/>
                  </a:moveTo>
                  <a:lnTo>
                    <a:pt x="453" y="0"/>
                  </a:lnTo>
                  <a:cubicBezTo>
                    <a:pt x="203" y="0"/>
                    <a:pt x="0" y="203"/>
                    <a:pt x="0" y="450"/>
                  </a:cubicBezTo>
                  <a:cubicBezTo>
                    <a:pt x="0" y="700"/>
                    <a:pt x="203" y="904"/>
                    <a:pt x="453" y="904"/>
                  </a:cubicBezTo>
                  <a:cubicBezTo>
                    <a:pt x="700" y="904"/>
                    <a:pt x="904" y="700"/>
                    <a:pt x="904" y="450"/>
                  </a:cubicBezTo>
                  <a:cubicBezTo>
                    <a:pt x="904" y="203"/>
                    <a:pt x="700" y="0"/>
                    <a:pt x="453" y="0"/>
                  </a:cubicBezTo>
                  <a:close/>
                  <a:moveTo>
                    <a:pt x="453" y="861"/>
                  </a:moveTo>
                  <a:lnTo>
                    <a:pt x="453" y="861"/>
                  </a:lnTo>
                  <a:cubicBezTo>
                    <a:pt x="228" y="861"/>
                    <a:pt x="43" y="675"/>
                    <a:pt x="43" y="450"/>
                  </a:cubicBezTo>
                  <a:cubicBezTo>
                    <a:pt x="43" y="225"/>
                    <a:pt x="228" y="43"/>
                    <a:pt x="453" y="43"/>
                  </a:cubicBezTo>
                  <a:cubicBezTo>
                    <a:pt x="679" y="43"/>
                    <a:pt x="861" y="225"/>
                    <a:pt x="861" y="450"/>
                  </a:cubicBezTo>
                  <a:cubicBezTo>
                    <a:pt x="861" y="675"/>
                    <a:pt x="679" y="861"/>
                    <a:pt x="453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353"/>
            <p:cNvSpPr>
              <a:spLocks noChangeArrowheads="1"/>
            </p:cNvSpPr>
            <p:nvPr/>
          </p:nvSpPr>
          <p:spPr bwMode="auto">
            <a:xfrm>
              <a:off x="6777242" y="4290347"/>
              <a:ext cx="185737" cy="161925"/>
            </a:xfrm>
            <a:custGeom>
              <a:avLst/>
              <a:gdLst>
                <a:gd name="T0" fmla="*/ 308 w 516"/>
                <a:gd name="T1" fmla="*/ 383 h 448"/>
                <a:gd name="T2" fmla="*/ 308 w 516"/>
                <a:gd name="T3" fmla="*/ 383 h 448"/>
                <a:gd name="T4" fmla="*/ 225 w 516"/>
                <a:gd name="T5" fmla="*/ 404 h 448"/>
                <a:gd name="T6" fmla="*/ 43 w 516"/>
                <a:gd name="T7" fmla="*/ 222 h 448"/>
                <a:gd name="T8" fmla="*/ 225 w 516"/>
                <a:gd name="T9" fmla="*/ 43 h 448"/>
                <a:gd name="T10" fmla="*/ 404 w 516"/>
                <a:gd name="T11" fmla="*/ 222 h 448"/>
                <a:gd name="T12" fmla="*/ 401 w 516"/>
                <a:gd name="T13" fmla="*/ 258 h 448"/>
                <a:gd name="T14" fmla="*/ 515 w 516"/>
                <a:gd name="T15" fmla="*/ 304 h 448"/>
                <a:gd name="T16" fmla="*/ 440 w 516"/>
                <a:gd name="T17" fmla="*/ 272 h 448"/>
                <a:gd name="T18" fmla="*/ 447 w 516"/>
                <a:gd name="T19" fmla="*/ 222 h 448"/>
                <a:gd name="T20" fmla="*/ 225 w 516"/>
                <a:gd name="T21" fmla="*/ 0 h 448"/>
                <a:gd name="T22" fmla="*/ 0 w 516"/>
                <a:gd name="T23" fmla="*/ 222 h 448"/>
                <a:gd name="T24" fmla="*/ 225 w 516"/>
                <a:gd name="T25" fmla="*/ 447 h 448"/>
                <a:gd name="T26" fmla="*/ 322 w 516"/>
                <a:gd name="T27" fmla="*/ 422 h 448"/>
                <a:gd name="T28" fmla="*/ 308 w 516"/>
                <a:gd name="T29" fmla="*/ 383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6" h="448">
                  <a:moveTo>
                    <a:pt x="308" y="383"/>
                  </a:moveTo>
                  <a:lnTo>
                    <a:pt x="308" y="383"/>
                  </a:lnTo>
                  <a:cubicBezTo>
                    <a:pt x="283" y="397"/>
                    <a:pt x="254" y="404"/>
                    <a:pt x="225" y="404"/>
                  </a:cubicBezTo>
                  <a:cubicBezTo>
                    <a:pt x="125" y="404"/>
                    <a:pt x="43" y="322"/>
                    <a:pt x="43" y="222"/>
                  </a:cubicBezTo>
                  <a:cubicBezTo>
                    <a:pt x="43" y="122"/>
                    <a:pt x="125" y="43"/>
                    <a:pt x="225" y="43"/>
                  </a:cubicBezTo>
                  <a:cubicBezTo>
                    <a:pt x="325" y="43"/>
                    <a:pt x="404" y="122"/>
                    <a:pt x="404" y="222"/>
                  </a:cubicBezTo>
                  <a:cubicBezTo>
                    <a:pt x="404" y="236"/>
                    <a:pt x="404" y="247"/>
                    <a:pt x="401" y="258"/>
                  </a:cubicBezTo>
                  <a:cubicBezTo>
                    <a:pt x="515" y="304"/>
                    <a:pt x="515" y="304"/>
                    <a:pt x="515" y="304"/>
                  </a:cubicBezTo>
                  <a:cubicBezTo>
                    <a:pt x="440" y="272"/>
                    <a:pt x="440" y="272"/>
                    <a:pt x="440" y="272"/>
                  </a:cubicBezTo>
                  <a:cubicBezTo>
                    <a:pt x="443" y="258"/>
                    <a:pt x="447" y="240"/>
                    <a:pt x="447" y="222"/>
                  </a:cubicBezTo>
                  <a:cubicBezTo>
                    <a:pt x="447" y="100"/>
                    <a:pt x="347" y="0"/>
                    <a:pt x="225" y="0"/>
                  </a:cubicBezTo>
                  <a:cubicBezTo>
                    <a:pt x="100" y="0"/>
                    <a:pt x="0" y="100"/>
                    <a:pt x="0" y="222"/>
                  </a:cubicBezTo>
                  <a:cubicBezTo>
                    <a:pt x="0" y="347"/>
                    <a:pt x="100" y="447"/>
                    <a:pt x="225" y="447"/>
                  </a:cubicBezTo>
                  <a:cubicBezTo>
                    <a:pt x="261" y="447"/>
                    <a:pt x="293" y="436"/>
                    <a:pt x="322" y="422"/>
                  </a:cubicBezTo>
                  <a:lnTo>
                    <a:pt x="308" y="3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354"/>
            <p:cNvSpPr>
              <a:spLocks noChangeArrowheads="1"/>
            </p:cNvSpPr>
            <p:nvPr/>
          </p:nvSpPr>
          <p:spPr bwMode="auto">
            <a:xfrm>
              <a:off x="6856617" y="4357022"/>
              <a:ext cx="109537" cy="109538"/>
            </a:xfrm>
            <a:custGeom>
              <a:avLst/>
              <a:gdLst>
                <a:gd name="T0" fmla="*/ 121 w 305"/>
                <a:gd name="T1" fmla="*/ 293 h 304"/>
                <a:gd name="T2" fmla="*/ 182 w 305"/>
                <a:gd name="T3" fmla="*/ 232 h 304"/>
                <a:gd name="T4" fmla="*/ 257 w 305"/>
                <a:gd name="T5" fmla="*/ 303 h 304"/>
                <a:gd name="T6" fmla="*/ 304 w 305"/>
                <a:gd name="T7" fmla="*/ 253 h 304"/>
                <a:gd name="T8" fmla="*/ 232 w 305"/>
                <a:gd name="T9" fmla="*/ 182 h 304"/>
                <a:gd name="T10" fmla="*/ 293 w 305"/>
                <a:gd name="T11" fmla="*/ 121 h 304"/>
                <a:gd name="T12" fmla="*/ 0 w 305"/>
                <a:gd name="T13" fmla="*/ 0 h 304"/>
                <a:gd name="T14" fmla="*/ 121 w 305"/>
                <a:gd name="T15" fmla="*/ 293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5" h="304">
                  <a:moveTo>
                    <a:pt x="121" y="293"/>
                  </a:moveTo>
                  <a:lnTo>
                    <a:pt x="182" y="232"/>
                  </a:lnTo>
                  <a:lnTo>
                    <a:pt x="257" y="303"/>
                  </a:lnTo>
                  <a:lnTo>
                    <a:pt x="304" y="253"/>
                  </a:lnTo>
                  <a:lnTo>
                    <a:pt x="232" y="182"/>
                  </a:lnTo>
                  <a:lnTo>
                    <a:pt x="293" y="121"/>
                  </a:lnTo>
                  <a:lnTo>
                    <a:pt x="0" y="0"/>
                  </a:lnTo>
                  <a:lnTo>
                    <a:pt x="121" y="2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5" name="Group 124"/>
          <p:cNvGrpSpPr/>
          <p:nvPr/>
        </p:nvGrpSpPr>
        <p:grpSpPr>
          <a:xfrm>
            <a:off x="1821692" y="2367815"/>
            <a:ext cx="403225" cy="201613"/>
            <a:chOff x="7437490" y="2386566"/>
            <a:chExt cx="403225" cy="201613"/>
          </a:xfrm>
        </p:grpSpPr>
        <p:sp>
          <p:nvSpPr>
            <p:cNvPr id="126" name="Freeform 355"/>
            <p:cNvSpPr>
              <a:spLocks noChangeArrowheads="1"/>
            </p:cNvSpPr>
            <p:nvPr/>
          </p:nvSpPr>
          <p:spPr bwMode="auto">
            <a:xfrm>
              <a:off x="7445428" y="2396091"/>
              <a:ext cx="387350" cy="185738"/>
            </a:xfrm>
            <a:custGeom>
              <a:avLst/>
              <a:gdLst>
                <a:gd name="T0" fmla="*/ 937 w 1074"/>
                <a:gd name="T1" fmla="*/ 513 h 514"/>
                <a:gd name="T2" fmla="*/ 937 w 1074"/>
                <a:gd name="T3" fmla="*/ 513 h 514"/>
                <a:gd name="T4" fmla="*/ 1073 w 1074"/>
                <a:gd name="T5" fmla="*/ 372 h 514"/>
                <a:gd name="T6" fmla="*/ 937 w 1074"/>
                <a:gd name="T7" fmla="*/ 236 h 514"/>
                <a:gd name="T8" fmla="*/ 911 w 1074"/>
                <a:gd name="T9" fmla="*/ 236 h 514"/>
                <a:gd name="T10" fmla="*/ 784 w 1074"/>
                <a:gd name="T11" fmla="*/ 122 h 514"/>
                <a:gd name="T12" fmla="*/ 727 w 1074"/>
                <a:gd name="T13" fmla="*/ 133 h 514"/>
                <a:gd name="T14" fmla="*/ 536 w 1074"/>
                <a:gd name="T15" fmla="*/ 0 h 514"/>
                <a:gd name="T16" fmla="*/ 345 w 1074"/>
                <a:gd name="T17" fmla="*/ 133 h 514"/>
                <a:gd name="T18" fmla="*/ 288 w 1074"/>
                <a:gd name="T19" fmla="*/ 122 h 514"/>
                <a:gd name="T20" fmla="*/ 161 w 1074"/>
                <a:gd name="T21" fmla="*/ 236 h 514"/>
                <a:gd name="T22" fmla="*/ 135 w 1074"/>
                <a:gd name="T23" fmla="*/ 236 h 514"/>
                <a:gd name="T24" fmla="*/ 0 w 1074"/>
                <a:gd name="T25" fmla="*/ 372 h 514"/>
                <a:gd name="T26" fmla="*/ 135 w 1074"/>
                <a:gd name="T27" fmla="*/ 513 h 514"/>
                <a:gd name="T28" fmla="*/ 937 w 1074"/>
                <a:gd name="T29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4" h="514">
                  <a:moveTo>
                    <a:pt x="937" y="513"/>
                  </a:moveTo>
                  <a:lnTo>
                    <a:pt x="937" y="513"/>
                  </a:lnTo>
                  <a:cubicBezTo>
                    <a:pt x="1013" y="513"/>
                    <a:pt x="1073" y="452"/>
                    <a:pt x="1073" y="372"/>
                  </a:cubicBezTo>
                  <a:cubicBezTo>
                    <a:pt x="1073" y="296"/>
                    <a:pt x="1013" y="236"/>
                    <a:pt x="937" y="236"/>
                  </a:cubicBezTo>
                  <a:cubicBezTo>
                    <a:pt x="926" y="236"/>
                    <a:pt x="919" y="236"/>
                    <a:pt x="911" y="236"/>
                  </a:cubicBezTo>
                  <a:cubicBezTo>
                    <a:pt x="904" y="171"/>
                    <a:pt x="847" y="122"/>
                    <a:pt x="784" y="122"/>
                  </a:cubicBezTo>
                  <a:cubicBezTo>
                    <a:pt x="765" y="122"/>
                    <a:pt x="746" y="125"/>
                    <a:pt x="727" y="133"/>
                  </a:cubicBezTo>
                  <a:cubicBezTo>
                    <a:pt x="697" y="57"/>
                    <a:pt x="626" y="0"/>
                    <a:pt x="536" y="0"/>
                  </a:cubicBezTo>
                  <a:cubicBezTo>
                    <a:pt x="450" y="0"/>
                    <a:pt x="375" y="57"/>
                    <a:pt x="345" y="133"/>
                  </a:cubicBezTo>
                  <a:cubicBezTo>
                    <a:pt x="330" y="125"/>
                    <a:pt x="311" y="122"/>
                    <a:pt x="288" y="122"/>
                  </a:cubicBezTo>
                  <a:cubicBezTo>
                    <a:pt x="225" y="122"/>
                    <a:pt x="168" y="171"/>
                    <a:pt x="161" y="236"/>
                  </a:cubicBezTo>
                  <a:cubicBezTo>
                    <a:pt x="153" y="236"/>
                    <a:pt x="146" y="236"/>
                    <a:pt x="135" y="236"/>
                  </a:cubicBezTo>
                  <a:cubicBezTo>
                    <a:pt x="60" y="236"/>
                    <a:pt x="0" y="296"/>
                    <a:pt x="0" y="372"/>
                  </a:cubicBezTo>
                  <a:cubicBezTo>
                    <a:pt x="0" y="452"/>
                    <a:pt x="60" y="513"/>
                    <a:pt x="135" y="513"/>
                  </a:cubicBezTo>
                  <a:cubicBezTo>
                    <a:pt x="937" y="513"/>
                    <a:pt x="937" y="513"/>
                    <a:pt x="937" y="5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356"/>
            <p:cNvSpPr>
              <a:spLocks noChangeArrowheads="1"/>
            </p:cNvSpPr>
            <p:nvPr/>
          </p:nvSpPr>
          <p:spPr bwMode="auto">
            <a:xfrm>
              <a:off x="7637515" y="2396091"/>
              <a:ext cx="193675" cy="185738"/>
            </a:xfrm>
            <a:custGeom>
              <a:avLst/>
              <a:gdLst>
                <a:gd name="T0" fmla="*/ 0 w 538"/>
                <a:gd name="T1" fmla="*/ 0 h 514"/>
                <a:gd name="T2" fmla="*/ 0 w 538"/>
                <a:gd name="T3" fmla="*/ 0 h 514"/>
                <a:gd name="T4" fmla="*/ 0 w 538"/>
                <a:gd name="T5" fmla="*/ 513 h 514"/>
                <a:gd name="T6" fmla="*/ 401 w 538"/>
                <a:gd name="T7" fmla="*/ 513 h 514"/>
                <a:gd name="T8" fmla="*/ 537 w 538"/>
                <a:gd name="T9" fmla="*/ 372 h 514"/>
                <a:gd name="T10" fmla="*/ 401 w 538"/>
                <a:gd name="T11" fmla="*/ 236 h 514"/>
                <a:gd name="T12" fmla="*/ 375 w 538"/>
                <a:gd name="T13" fmla="*/ 236 h 514"/>
                <a:gd name="T14" fmla="*/ 248 w 538"/>
                <a:gd name="T15" fmla="*/ 122 h 514"/>
                <a:gd name="T16" fmla="*/ 191 w 538"/>
                <a:gd name="T17" fmla="*/ 133 h 514"/>
                <a:gd name="T18" fmla="*/ 0 w 538"/>
                <a:gd name="T19" fmla="*/ 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8" h="514">
                  <a:moveTo>
                    <a:pt x="0" y="0"/>
                  </a:moveTo>
                  <a:lnTo>
                    <a:pt x="0" y="0"/>
                  </a:lnTo>
                  <a:cubicBezTo>
                    <a:pt x="0" y="513"/>
                    <a:pt x="0" y="513"/>
                    <a:pt x="0" y="513"/>
                  </a:cubicBezTo>
                  <a:cubicBezTo>
                    <a:pt x="401" y="513"/>
                    <a:pt x="401" y="513"/>
                    <a:pt x="401" y="513"/>
                  </a:cubicBezTo>
                  <a:cubicBezTo>
                    <a:pt x="477" y="513"/>
                    <a:pt x="537" y="452"/>
                    <a:pt x="537" y="372"/>
                  </a:cubicBezTo>
                  <a:cubicBezTo>
                    <a:pt x="537" y="296"/>
                    <a:pt x="477" y="236"/>
                    <a:pt x="401" y="236"/>
                  </a:cubicBezTo>
                  <a:cubicBezTo>
                    <a:pt x="390" y="236"/>
                    <a:pt x="383" y="236"/>
                    <a:pt x="375" y="236"/>
                  </a:cubicBezTo>
                  <a:cubicBezTo>
                    <a:pt x="368" y="171"/>
                    <a:pt x="311" y="122"/>
                    <a:pt x="248" y="122"/>
                  </a:cubicBezTo>
                  <a:cubicBezTo>
                    <a:pt x="229" y="122"/>
                    <a:pt x="210" y="125"/>
                    <a:pt x="191" y="133"/>
                  </a:cubicBezTo>
                  <a:cubicBezTo>
                    <a:pt x="161" y="57"/>
                    <a:pt x="9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357"/>
            <p:cNvSpPr>
              <a:spLocks noChangeArrowheads="1"/>
            </p:cNvSpPr>
            <p:nvPr/>
          </p:nvSpPr>
          <p:spPr bwMode="auto">
            <a:xfrm>
              <a:off x="7437490" y="2386566"/>
              <a:ext cx="403225" cy="201613"/>
            </a:xfrm>
            <a:custGeom>
              <a:avLst/>
              <a:gdLst>
                <a:gd name="T0" fmla="*/ 960 w 1119"/>
                <a:gd name="T1" fmla="*/ 559 h 560"/>
                <a:gd name="T2" fmla="*/ 960 w 1119"/>
                <a:gd name="T3" fmla="*/ 559 h 560"/>
                <a:gd name="T4" fmla="*/ 158 w 1119"/>
                <a:gd name="T5" fmla="*/ 559 h 560"/>
                <a:gd name="T6" fmla="*/ 0 w 1119"/>
                <a:gd name="T7" fmla="*/ 395 h 560"/>
                <a:gd name="T8" fmla="*/ 169 w 1119"/>
                <a:gd name="T9" fmla="*/ 236 h 560"/>
                <a:gd name="T10" fmla="*/ 311 w 1119"/>
                <a:gd name="T11" fmla="*/ 122 h 560"/>
                <a:gd name="T12" fmla="*/ 356 w 1119"/>
                <a:gd name="T13" fmla="*/ 129 h 560"/>
                <a:gd name="T14" fmla="*/ 559 w 1119"/>
                <a:gd name="T15" fmla="*/ 0 h 560"/>
                <a:gd name="T16" fmla="*/ 762 w 1119"/>
                <a:gd name="T17" fmla="*/ 129 h 560"/>
                <a:gd name="T18" fmla="*/ 807 w 1119"/>
                <a:gd name="T19" fmla="*/ 122 h 560"/>
                <a:gd name="T20" fmla="*/ 953 w 1119"/>
                <a:gd name="T21" fmla="*/ 236 h 560"/>
                <a:gd name="T22" fmla="*/ 1118 w 1119"/>
                <a:gd name="T23" fmla="*/ 395 h 560"/>
                <a:gd name="T24" fmla="*/ 960 w 1119"/>
                <a:gd name="T25" fmla="*/ 559 h 560"/>
                <a:gd name="T26" fmla="*/ 158 w 1119"/>
                <a:gd name="T27" fmla="*/ 281 h 560"/>
                <a:gd name="T28" fmla="*/ 158 w 1119"/>
                <a:gd name="T29" fmla="*/ 281 h 560"/>
                <a:gd name="T30" fmla="*/ 45 w 1119"/>
                <a:gd name="T31" fmla="*/ 395 h 560"/>
                <a:gd name="T32" fmla="*/ 158 w 1119"/>
                <a:gd name="T33" fmla="*/ 513 h 560"/>
                <a:gd name="T34" fmla="*/ 960 w 1119"/>
                <a:gd name="T35" fmla="*/ 513 h 560"/>
                <a:gd name="T36" fmla="*/ 1073 w 1119"/>
                <a:gd name="T37" fmla="*/ 395 h 560"/>
                <a:gd name="T38" fmla="*/ 960 w 1119"/>
                <a:gd name="T39" fmla="*/ 281 h 560"/>
                <a:gd name="T40" fmla="*/ 938 w 1119"/>
                <a:gd name="T41" fmla="*/ 281 h 560"/>
                <a:gd name="T42" fmla="*/ 915 w 1119"/>
                <a:gd name="T43" fmla="*/ 285 h 560"/>
                <a:gd name="T44" fmla="*/ 912 w 1119"/>
                <a:gd name="T45" fmla="*/ 262 h 560"/>
                <a:gd name="T46" fmla="*/ 807 w 1119"/>
                <a:gd name="T47" fmla="*/ 167 h 560"/>
                <a:gd name="T48" fmla="*/ 762 w 1119"/>
                <a:gd name="T49" fmla="*/ 179 h 560"/>
                <a:gd name="T50" fmla="*/ 739 w 1119"/>
                <a:gd name="T51" fmla="*/ 186 h 560"/>
                <a:gd name="T52" fmla="*/ 732 w 1119"/>
                <a:gd name="T53" fmla="*/ 164 h 560"/>
                <a:gd name="T54" fmla="*/ 559 w 1119"/>
                <a:gd name="T55" fmla="*/ 46 h 560"/>
                <a:gd name="T56" fmla="*/ 390 w 1119"/>
                <a:gd name="T57" fmla="*/ 164 h 560"/>
                <a:gd name="T58" fmla="*/ 379 w 1119"/>
                <a:gd name="T59" fmla="*/ 186 h 560"/>
                <a:gd name="T60" fmla="*/ 360 w 1119"/>
                <a:gd name="T61" fmla="*/ 179 h 560"/>
                <a:gd name="T62" fmla="*/ 311 w 1119"/>
                <a:gd name="T63" fmla="*/ 167 h 560"/>
                <a:gd name="T64" fmla="*/ 206 w 1119"/>
                <a:gd name="T65" fmla="*/ 262 h 560"/>
                <a:gd name="T66" fmla="*/ 203 w 1119"/>
                <a:gd name="T67" fmla="*/ 285 h 560"/>
                <a:gd name="T68" fmla="*/ 180 w 1119"/>
                <a:gd name="T69" fmla="*/ 281 h 560"/>
                <a:gd name="T70" fmla="*/ 158 w 1119"/>
                <a:gd name="T71" fmla="*/ 281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9" h="560">
                  <a:moveTo>
                    <a:pt x="960" y="559"/>
                  </a:moveTo>
                  <a:lnTo>
                    <a:pt x="960" y="559"/>
                  </a:lnTo>
                  <a:cubicBezTo>
                    <a:pt x="158" y="559"/>
                    <a:pt x="158" y="559"/>
                    <a:pt x="158" y="559"/>
                  </a:cubicBezTo>
                  <a:cubicBezTo>
                    <a:pt x="71" y="559"/>
                    <a:pt x="0" y="487"/>
                    <a:pt x="0" y="395"/>
                  </a:cubicBezTo>
                  <a:cubicBezTo>
                    <a:pt x="0" y="304"/>
                    <a:pt x="75" y="232"/>
                    <a:pt x="169" y="236"/>
                  </a:cubicBezTo>
                  <a:cubicBezTo>
                    <a:pt x="184" y="171"/>
                    <a:pt x="244" y="122"/>
                    <a:pt x="311" y="122"/>
                  </a:cubicBezTo>
                  <a:cubicBezTo>
                    <a:pt x="326" y="122"/>
                    <a:pt x="341" y="125"/>
                    <a:pt x="356" y="129"/>
                  </a:cubicBezTo>
                  <a:cubicBezTo>
                    <a:pt x="394" y="49"/>
                    <a:pt x="473" y="0"/>
                    <a:pt x="559" y="0"/>
                  </a:cubicBezTo>
                  <a:cubicBezTo>
                    <a:pt x="645" y="0"/>
                    <a:pt x="724" y="49"/>
                    <a:pt x="762" y="129"/>
                  </a:cubicBezTo>
                  <a:cubicBezTo>
                    <a:pt x="777" y="125"/>
                    <a:pt x="792" y="122"/>
                    <a:pt x="807" y="122"/>
                  </a:cubicBezTo>
                  <a:cubicBezTo>
                    <a:pt x="874" y="122"/>
                    <a:pt x="934" y="171"/>
                    <a:pt x="953" y="236"/>
                  </a:cubicBezTo>
                  <a:cubicBezTo>
                    <a:pt x="1043" y="232"/>
                    <a:pt x="1118" y="304"/>
                    <a:pt x="1118" y="395"/>
                  </a:cubicBezTo>
                  <a:cubicBezTo>
                    <a:pt x="1118" y="487"/>
                    <a:pt x="1047" y="559"/>
                    <a:pt x="960" y="559"/>
                  </a:cubicBezTo>
                  <a:close/>
                  <a:moveTo>
                    <a:pt x="158" y="281"/>
                  </a:moveTo>
                  <a:lnTo>
                    <a:pt x="158" y="281"/>
                  </a:lnTo>
                  <a:cubicBezTo>
                    <a:pt x="98" y="281"/>
                    <a:pt x="45" y="331"/>
                    <a:pt x="45" y="395"/>
                  </a:cubicBezTo>
                  <a:cubicBezTo>
                    <a:pt x="45" y="460"/>
                    <a:pt x="98" y="513"/>
                    <a:pt x="158" y="513"/>
                  </a:cubicBezTo>
                  <a:cubicBezTo>
                    <a:pt x="960" y="513"/>
                    <a:pt x="960" y="513"/>
                    <a:pt x="960" y="513"/>
                  </a:cubicBezTo>
                  <a:cubicBezTo>
                    <a:pt x="1024" y="513"/>
                    <a:pt x="1073" y="460"/>
                    <a:pt x="1073" y="395"/>
                  </a:cubicBezTo>
                  <a:cubicBezTo>
                    <a:pt x="1073" y="331"/>
                    <a:pt x="1024" y="281"/>
                    <a:pt x="960" y="281"/>
                  </a:cubicBezTo>
                  <a:cubicBezTo>
                    <a:pt x="953" y="281"/>
                    <a:pt x="945" y="281"/>
                    <a:pt x="938" y="281"/>
                  </a:cubicBezTo>
                  <a:cubicBezTo>
                    <a:pt x="915" y="285"/>
                    <a:pt x="915" y="285"/>
                    <a:pt x="915" y="285"/>
                  </a:cubicBezTo>
                  <a:cubicBezTo>
                    <a:pt x="912" y="262"/>
                    <a:pt x="912" y="262"/>
                    <a:pt x="912" y="262"/>
                  </a:cubicBezTo>
                  <a:cubicBezTo>
                    <a:pt x="904" y="209"/>
                    <a:pt x="859" y="167"/>
                    <a:pt x="807" y="167"/>
                  </a:cubicBezTo>
                  <a:cubicBezTo>
                    <a:pt x="792" y="167"/>
                    <a:pt x="777" y="171"/>
                    <a:pt x="762" y="179"/>
                  </a:cubicBezTo>
                  <a:cubicBezTo>
                    <a:pt x="739" y="186"/>
                    <a:pt x="739" y="186"/>
                    <a:pt x="739" y="186"/>
                  </a:cubicBezTo>
                  <a:cubicBezTo>
                    <a:pt x="732" y="164"/>
                    <a:pt x="732" y="164"/>
                    <a:pt x="732" y="164"/>
                  </a:cubicBezTo>
                  <a:cubicBezTo>
                    <a:pt x="705" y="95"/>
                    <a:pt x="634" y="46"/>
                    <a:pt x="559" y="46"/>
                  </a:cubicBezTo>
                  <a:cubicBezTo>
                    <a:pt x="484" y="46"/>
                    <a:pt x="416" y="95"/>
                    <a:pt x="390" y="164"/>
                  </a:cubicBezTo>
                  <a:cubicBezTo>
                    <a:pt x="379" y="186"/>
                    <a:pt x="379" y="186"/>
                    <a:pt x="379" y="186"/>
                  </a:cubicBezTo>
                  <a:cubicBezTo>
                    <a:pt x="360" y="179"/>
                    <a:pt x="360" y="179"/>
                    <a:pt x="360" y="179"/>
                  </a:cubicBezTo>
                  <a:cubicBezTo>
                    <a:pt x="345" y="171"/>
                    <a:pt x="330" y="167"/>
                    <a:pt x="311" y="167"/>
                  </a:cubicBezTo>
                  <a:cubicBezTo>
                    <a:pt x="259" y="167"/>
                    <a:pt x="214" y="209"/>
                    <a:pt x="206" y="262"/>
                  </a:cubicBezTo>
                  <a:cubicBezTo>
                    <a:pt x="203" y="285"/>
                    <a:pt x="203" y="285"/>
                    <a:pt x="203" y="285"/>
                  </a:cubicBezTo>
                  <a:cubicBezTo>
                    <a:pt x="180" y="281"/>
                    <a:pt x="180" y="281"/>
                    <a:pt x="180" y="281"/>
                  </a:cubicBezTo>
                  <a:cubicBezTo>
                    <a:pt x="173" y="281"/>
                    <a:pt x="165" y="281"/>
                    <a:pt x="158" y="28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9" name="Group 128"/>
          <p:cNvGrpSpPr/>
          <p:nvPr/>
        </p:nvGrpSpPr>
        <p:grpSpPr>
          <a:xfrm>
            <a:off x="1821692" y="3584380"/>
            <a:ext cx="403225" cy="201613"/>
            <a:chOff x="7437490" y="3614279"/>
            <a:chExt cx="403225" cy="201613"/>
          </a:xfrm>
        </p:grpSpPr>
        <p:sp>
          <p:nvSpPr>
            <p:cNvPr id="130" name="Freeform 358"/>
            <p:cNvSpPr>
              <a:spLocks noChangeArrowheads="1"/>
            </p:cNvSpPr>
            <p:nvPr/>
          </p:nvSpPr>
          <p:spPr bwMode="auto">
            <a:xfrm>
              <a:off x="7445428" y="3622217"/>
              <a:ext cx="387350" cy="185737"/>
            </a:xfrm>
            <a:custGeom>
              <a:avLst/>
              <a:gdLst>
                <a:gd name="T0" fmla="*/ 937 w 1074"/>
                <a:gd name="T1" fmla="*/ 513 h 514"/>
                <a:gd name="T2" fmla="*/ 937 w 1074"/>
                <a:gd name="T3" fmla="*/ 513 h 514"/>
                <a:gd name="T4" fmla="*/ 1073 w 1074"/>
                <a:gd name="T5" fmla="*/ 372 h 514"/>
                <a:gd name="T6" fmla="*/ 937 w 1074"/>
                <a:gd name="T7" fmla="*/ 236 h 514"/>
                <a:gd name="T8" fmla="*/ 911 w 1074"/>
                <a:gd name="T9" fmla="*/ 236 h 514"/>
                <a:gd name="T10" fmla="*/ 784 w 1074"/>
                <a:gd name="T11" fmla="*/ 122 h 514"/>
                <a:gd name="T12" fmla="*/ 727 w 1074"/>
                <a:gd name="T13" fmla="*/ 133 h 514"/>
                <a:gd name="T14" fmla="*/ 536 w 1074"/>
                <a:gd name="T15" fmla="*/ 0 h 514"/>
                <a:gd name="T16" fmla="*/ 345 w 1074"/>
                <a:gd name="T17" fmla="*/ 133 h 514"/>
                <a:gd name="T18" fmla="*/ 288 w 1074"/>
                <a:gd name="T19" fmla="*/ 122 h 514"/>
                <a:gd name="T20" fmla="*/ 161 w 1074"/>
                <a:gd name="T21" fmla="*/ 236 h 514"/>
                <a:gd name="T22" fmla="*/ 135 w 1074"/>
                <a:gd name="T23" fmla="*/ 236 h 514"/>
                <a:gd name="T24" fmla="*/ 0 w 1074"/>
                <a:gd name="T25" fmla="*/ 372 h 514"/>
                <a:gd name="T26" fmla="*/ 135 w 1074"/>
                <a:gd name="T27" fmla="*/ 513 h 514"/>
                <a:gd name="T28" fmla="*/ 937 w 1074"/>
                <a:gd name="T29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4" h="514">
                  <a:moveTo>
                    <a:pt x="937" y="513"/>
                  </a:moveTo>
                  <a:lnTo>
                    <a:pt x="937" y="513"/>
                  </a:lnTo>
                  <a:cubicBezTo>
                    <a:pt x="1013" y="513"/>
                    <a:pt x="1073" y="452"/>
                    <a:pt x="1073" y="372"/>
                  </a:cubicBezTo>
                  <a:cubicBezTo>
                    <a:pt x="1073" y="296"/>
                    <a:pt x="1013" y="236"/>
                    <a:pt x="937" y="236"/>
                  </a:cubicBezTo>
                  <a:cubicBezTo>
                    <a:pt x="926" y="236"/>
                    <a:pt x="919" y="236"/>
                    <a:pt x="911" y="236"/>
                  </a:cubicBezTo>
                  <a:cubicBezTo>
                    <a:pt x="904" y="171"/>
                    <a:pt x="847" y="122"/>
                    <a:pt x="784" y="122"/>
                  </a:cubicBezTo>
                  <a:cubicBezTo>
                    <a:pt x="765" y="122"/>
                    <a:pt x="746" y="125"/>
                    <a:pt x="727" y="133"/>
                  </a:cubicBezTo>
                  <a:cubicBezTo>
                    <a:pt x="697" y="57"/>
                    <a:pt x="626" y="0"/>
                    <a:pt x="536" y="0"/>
                  </a:cubicBezTo>
                  <a:cubicBezTo>
                    <a:pt x="450" y="0"/>
                    <a:pt x="375" y="57"/>
                    <a:pt x="345" y="133"/>
                  </a:cubicBezTo>
                  <a:cubicBezTo>
                    <a:pt x="330" y="125"/>
                    <a:pt x="311" y="122"/>
                    <a:pt x="288" y="122"/>
                  </a:cubicBezTo>
                  <a:cubicBezTo>
                    <a:pt x="225" y="122"/>
                    <a:pt x="168" y="171"/>
                    <a:pt x="161" y="236"/>
                  </a:cubicBezTo>
                  <a:cubicBezTo>
                    <a:pt x="153" y="236"/>
                    <a:pt x="146" y="236"/>
                    <a:pt x="135" y="236"/>
                  </a:cubicBezTo>
                  <a:cubicBezTo>
                    <a:pt x="60" y="236"/>
                    <a:pt x="0" y="296"/>
                    <a:pt x="0" y="372"/>
                  </a:cubicBezTo>
                  <a:cubicBezTo>
                    <a:pt x="0" y="452"/>
                    <a:pt x="60" y="513"/>
                    <a:pt x="135" y="513"/>
                  </a:cubicBezTo>
                  <a:cubicBezTo>
                    <a:pt x="937" y="513"/>
                    <a:pt x="937" y="513"/>
                    <a:pt x="937" y="5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359"/>
            <p:cNvSpPr>
              <a:spLocks noChangeArrowheads="1"/>
            </p:cNvSpPr>
            <p:nvPr/>
          </p:nvSpPr>
          <p:spPr bwMode="auto">
            <a:xfrm>
              <a:off x="7637515" y="3622217"/>
              <a:ext cx="193675" cy="185737"/>
            </a:xfrm>
            <a:custGeom>
              <a:avLst/>
              <a:gdLst>
                <a:gd name="T0" fmla="*/ 0 w 538"/>
                <a:gd name="T1" fmla="*/ 0 h 514"/>
                <a:gd name="T2" fmla="*/ 0 w 538"/>
                <a:gd name="T3" fmla="*/ 0 h 514"/>
                <a:gd name="T4" fmla="*/ 0 w 538"/>
                <a:gd name="T5" fmla="*/ 513 h 514"/>
                <a:gd name="T6" fmla="*/ 401 w 538"/>
                <a:gd name="T7" fmla="*/ 513 h 514"/>
                <a:gd name="T8" fmla="*/ 537 w 538"/>
                <a:gd name="T9" fmla="*/ 372 h 514"/>
                <a:gd name="T10" fmla="*/ 401 w 538"/>
                <a:gd name="T11" fmla="*/ 236 h 514"/>
                <a:gd name="T12" fmla="*/ 375 w 538"/>
                <a:gd name="T13" fmla="*/ 236 h 514"/>
                <a:gd name="T14" fmla="*/ 248 w 538"/>
                <a:gd name="T15" fmla="*/ 122 h 514"/>
                <a:gd name="T16" fmla="*/ 191 w 538"/>
                <a:gd name="T17" fmla="*/ 133 h 514"/>
                <a:gd name="T18" fmla="*/ 0 w 538"/>
                <a:gd name="T19" fmla="*/ 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8" h="514">
                  <a:moveTo>
                    <a:pt x="0" y="0"/>
                  </a:moveTo>
                  <a:lnTo>
                    <a:pt x="0" y="0"/>
                  </a:lnTo>
                  <a:cubicBezTo>
                    <a:pt x="0" y="513"/>
                    <a:pt x="0" y="513"/>
                    <a:pt x="0" y="513"/>
                  </a:cubicBezTo>
                  <a:cubicBezTo>
                    <a:pt x="401" y="513"/>
                    <a:pt x="401" y="513"/>
                    <a:pt x="401" y="513"/>
                  </a:cubicBezTo>
                  <a:cubicBezTo>
                    <a:pt x="477" y="513"/>
                    <a:pt x="537" y="452"/>
                    <a:pt x="537" y="372"/>
                  </a:cubicBezTo>
                  <a:cubicBezTo>
                    <a:pt x="537" y="296"/>
                    <a:pt x="477" y="236"/>
                    <a:pt x="401" y="236"/>
                  </a:cubicBezTo>
                  <a:cubicBezTo>
                    <a:pt x="390" y="236"/>
                    <a:pt x="383" y="236"/>
                    <a:pt x="375" y="236"/>
                  </a:cubicBezTo>
                  <a:cubicBezTo>
                    <a:pt x="368" y="171"/>
                    <a:pt x="311" y="122"/>
                    <a:pt x="248" y="122"/>
                  </a:cubicBezTo>
                  <a:cubicBezTo>
                    <a:pt x="229" y="122"/>
                    <a:pt x="210" y="125"/>
                    <a:pt x="191" y="133"/>
                  </a:cubicBezTo>
                  <a:cubicBezTo>
                    <a:pt x="161" y="57"/>
                    <a:pt x="9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360"/>
            <p:cNvSpPr>
              <a:spLocks noChangeArrowheads="1"/>
            </p:cNvSpPr>
            <p:nvPr/>
          </p:nvSpPr>
          <p:spPr bwMode="auto">
            <a:xfrm>
              <a:off x="7437490" y="3614279"/>
              <a:ext cx="403225" cy="201613"/>
            </a:xfrm>
            <a:custGeom>
              <a:avLst/>
              <a:gdLst>
                <a:gd name="T0" fmla="*/ 960 w 1119"/>
                <a:gd name="T1" fmla="*/ 559 h 560"/>
                <a:gd name="T2" fmla="*/ 960 w 1119"/>
                <a:gd name="T3" fmla="*/ 559 h 560"/>
                <a:gd name="T4" fmla="*/ 158 w 1119"/>
                <a:gd name="T5" fmla="*/ 559 h 560"/>
                <a:gd name="T6" fmla="*/ 0 w 1119"/>
                <a:gd name="T7" fmla="*/ 395 h 560"/>
                <a:gd name="T8" fmla="*/ 169 w 1119"/>
                <a:gd name="T9" fmla="*/ 236 h 560"/>
                <a:gd name="T10" fmla="*/ 311 w 1119"/>
                <a:gd name="T11" fmla="*/ 122 h 560"/>
                <a:gd name="T12" fmla="*/ 356 w 1119"/>
                <a:gd name="T13" fmla="*/ 129 h 560"/>
                <a:gd name="T14" fmla="*/ 559 w 1119"/>
                <a:gd name="T15" fmla="*/ 0 h 560"/>
                <a:gd name="T16" fmla="*/ 762 w 1119"/>
                <a:gd name="T17" fmla="*/ 129 h 560"/>
                <a:gd name="T18" fmla="*/ 807 w 1119"/>
                <a:gd name="T19" fmla="*/ 122 h 560"/>
                <a:gd name="T20" fmla="*/ 953 w 1119"/>
                <a:gd name="T21" fmla="*/ 236 h 560"/>
                <a:gd name="T22" fmla="*/ 1118 w 1119"/>
                <a:gd name="T23" fmla="*/ 395 h 560"/>
                <a:gd name="T24" fmla="*/ 960 w 1119"/>
                <a:gd name="T25" fmla="*/ 559 h 560"/>
                <a:gd name="T26" fmla="*/ 158 w 1119"/>
                <a:gd name="T27" fmla="*/ 281 h 560"/>
                <a:gd name="T28" fmla="*/ 158 w 1119"/>
                <a:gd name="T29" fmla="*/ 281 h 560"/>
                <a:gd name="T30" fmla="*/ 45 w 1119"/>
                <a:gd name="T31" fmla="*/ 395 h 560"/>
                <a:gd name="T32" fmla="*/ 158 w 1119"/>
                <a:gd name="T33" fmla="*/ 513 h 560"/>
                <a:gd name="T34" fmla="*/ 960 w 1119"/>
                <a:gd name="T35" fmla="*/ 513 h 560"/>
                <a:gd name="T36" fmla="*/ 1073 w 1119"/>
                <a:gd name="T37" fmla="*/ 395 h 560"/>
                <a:gd name="T38" fmla="*/ 960 w 1119"/>
                <a:gd name="T39" fmla="*/ 281 h 560"/>
                <a:gd name="T40" fmla="*/ 938 w 1119"/>
                <a:gd name="T41" fmla="*/ 281 h 560"/>
                <a:gd name="T42" fmla="*/ 915 w 1119"/>
                <a:gd name="T43" fmla="*/ 285 h 560"/>
                <a:gd name="T44" fmla="*/ 912 w 1119"/>
                <a:gd name="T45" fmla="*/ 262 h 560"/>
                <a:gd name="T46" fmla="*/ 807 w 1119"/>
                <a:gd name="T47" fmla="*/ 167 h 560"/>
                <a:gd name="T48" fmla="*/ 762 w 1119"/>
                <a:gd name="T49" fmla="*/ 179 h 560"/>
                <a:gd name="T50" fmla="*/ 739 w 1119"/>
                <a:gd name="T51" fmla="*/ 186 h 560"/>
                <a:gd name="T52" fmla="*/ 732 w 1119"/>
                <a:gd name="T53" fmla="*/ 164 h 560"/>
                <a:gd name="T54" fmla="*/ 559 w 1119"/>
                <a:gd name="T55" fmla="*/ 46 h 560"/>
                <a:gd name="T56" fmla="*/ 390 w 1119"/>
                <a:gd name="T57" fmla="*/ 164 h 560"/>
                <a:gd name="T58" fmla="*/ 379 w 1119"/>
                <a:gd name="T59" fmla="*/ 186 h 560"/>
                <a:gd name="T60" fmla="*/ 360 w 1119"/>
                <a:gd name="T61" fmla="*/ 179 h 560"/>
                <a:gd name="T62" fmla="*/ 311 w 1119"/>
                <a:gd name="T63" fmla="*/ 167 h 560"/>
                <a:gd name="T64" fmla="*/ 206 w 1119"/>
                <a:gd name="T65" fmla="*/ 262 h 560"/>
                <a:gd name="T66" fmla="*/ 203 w 1119"/>
                <a:gd name="T67" fmla="*/ 285 h 560"/>
                <a:gd name="T68" fmla="*/ 180 w 1119"/>
                <a:gd name="T69" fmla="*/ 281 h 560"/>
                <a:gd name="T70" fmla="*/ 158 w 1119"/>
                <a:gd name="T71" fmla="*/ 281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9" h="560">
                  <a:moveTo>
                    <a:pt x="960" y="559"/>
                  </a:moveTo>
                  <a:lnTo>
                    <a:pt x="960" y="559"/>
                  </a:lnTo>
                  <a:cubicBezTo>
                    <a:pt x="158" y="559"/>
                    <a:pt x="158" y="559"/>
                    <a:pt x="158" y="559"/>
                  </a:cubicBezTo>
                  <a:cubicBezTo>
                    <a:pt x="71" y="559"/>
                    <a:pt x="0" y="487"/>
                    <a:pt x="0" y="395"/>
                  </a:cubicBezTo>
                  <a:cubicBezTo>
                    <a:pt x="0" y="304"/>
                    <a:pt x="75" y="232"/>
                    <a:pt x="169" y="236"/>
                  </a:cubicBezTo>
                  <a:cubicBezTo>
                    <a:pt x="184" y="171"/>
                    <a:pt x="244" y="122"/>
                    <a:pt x="311" y="122"/>
                  </a:cubicBezTo>
                  <a:cubicBezTo>
                    <a:pt x="326" y="122"/>
                    <a:pt x="341" y="125"/>
                    <a:pt x="356" y="129"/>
                  </a:cubicBezTo>
                  <a:cubicBezTo>
                    <a:pt x="394" y="49"/>
                    <a:pt x="473" y="0"/>
                    <a:pt x="559" y="0"/>
                  </a:cubicBezTo>
                  <a:cubicBezTo>
                    <a:pt x="645" y="0"/>
                    <a:pt x="724" y="49"/>
                    <a:pt x="762" y="129"/>
                  </a:cubicBezTo>
                  <a:cubicBezTo>
                    <a:pt x="777" y="125"/>
                    <a:pt x="792" y="122"/>
                    <a:pt x="807" y="122"/>
                  </a:cubicBezTo>
                  <a:cubicBezTo>
                    <a:pt x="874" y="122"/>
                    <a:pt x="934" y="171"/>
                    <a:pt x="953" y="236"/>
                  </a:cubicBezTo>
                  <a:cubicBezTo>
                    <a:pt x="1043" y="232"/>
                    <a:pt x="1118" y="304"/>
                    <a:pt x="1118" y="395"/>
                  </a:cubicBezTo>
                  <a:cubicBezTo>
                    <a:pt x="1118" y="487"/>
                    <a:pt x="1047" y="559"/>
                    <a:pt x="960" y="559"/>
                  </a:cubicBezTo>
                  <a:close/>
                  <a:moveTo>
                    <a:pt x="158" y="281"/>
                  </a:moveTo>
                  <a:lnTo>
                    <a:pt x="158" y="281"/>
                  </a:lnTo>
                  <a:cubicBezTo>
                    <a:pt x="98" y="281"/>
                    <a:pt x="45" y="331"/>
                    <a:pt x="45" y="395"/>
                  </a:cubicBezTo>
                  <a:cubicBezTo>
                    <a:pt x="45" y="460"/>
                    <a:pt x="98" y="513"/>
                    <a:pt x="158" y="513"/>
                  </a:cubicBezTo>
                  <a:cubicBezTo>
                    <a:pt x="960" y="513"/>
                    <a:pt x="960" y="513"/>
                    <a:pt x="960" y="513"/>
                  </a:cubicBezTo>
                  <a:cubicBezTo>
                    <a:pt x="1024" y="513"/>
                    <a:pt x="1073" y="460"/>
                    <a:pt x="1073" y="395"/>
                  </a:cubicBezTo>
                  <a:cubicBezTo>
                    <a:pt x="1073" y="331"/>
                    <a:pt x="1024" y="281"/>
                    <a:pt x="960" y="281"/>
                  </a:cubicBezTo>
                  <a:cubicBezTo>
                    <a:pt x="953" y="281"/>
                    <a:pt x="945" y="281"/>
                    <a:pt x="938" y="281"/>
                  </a:cubicBezTo>
                  <a:cubicBezTo>
                    <a:pt x="915" y="285"/>
                    <a:pt x="915" y="285"/>
                    <a:pt x="915" y="285"/>
                  </a:cubicBezTo>
                  <a:cubicBezTo>
                    <a:pt x="912" y="262"/>
                    <a:pt x="912" y="262"/>
                    <a:pt x="912" y="262"/>
                  </a:cubicBezTo>
                  <a:cubicBezTo>
                    <a:pt x="904" y="209"/>
                    <a:pt x="859" y="167"/>
                    <a:pt x="807" y="167"/>
                  </a:cubicBezTo>
                  <a:cubicBezTo>
                    <a:pt x="792" y="167"/>
                    <a:pt x="777" y="171"/>
                    <a:pt x="762" y="179"/>
                  </a:cubicBezTo>
                  <a:cubicBezTo>
                    <a:pt x="739" y="186"/>
                    <a:pt x="739" y="186"/>
                    <a:pt x="739" y="186"/>
                  </a:cubicBezTo>
                  <a:cubicBezTo>
                    <a:pt x="732" y="164"/>
                    <a:pt x="732" y="164"/>
                    <a:pt x="732" y="164"/>
                  </a:cubicBezTo>
                  <a:cubicBezTo>
                    <a:pt x="705" y="95"/>
                    <a:pt x="634" y="46"/>
                    <a:pt x="559" y="46"/>
                  </a:cubicBezTo>
                  <a:cubicBezTo>
                    <a:pt x="484" y="46"/>
                    <a:pt x="416" y="95"/>
                    <a:pt x="390" y="164"/>
                  </a:cubicBezTo>
                  <a:cubicBezTo>
                    <a:pt x="379" y="186"/>
                    <a:pt x="379" y="186"/>
                    <a:pt x="379" y="186"/>
                  </a:cubicBezTo>
                  <a:cubicBezTo>
                    <a:pt x="360" y="179"/>
                    <a:pt x="360" y="179"/>
                    <a:pt x="360" y="179"/>
                  </a:cubicBezTo>
                  <a:cubicBezTo>
                    <a:pt x="345" y="171"/>
                    <a:pt x="330" y="167"/>
                    <a:pt x="311" y="167"/>
                  </a:cubicBezTo>
                  <a:cubicBezTo>
                    <a:pt x="259" y="167"/>
                    <a:pt x="214" y="209"/>
                    <a:pt x="206" y="262"/>
                  </a:cubicBezTo>
                  <a:cubicBezTo>
                    <a:pt x="203" y="285"/>
                    <a:pt x="203" y="285"/>
                    <a:pt x="203" y="285"/>
                  </a:cubicBezTo>
                  <a:cubicBezTo>
                    <a:pt x="180" y="281"/>
                    <a:pt x="180" y="281"/>
                    <a:pt x="180" y="281"/>
                  </a:cubicBezTo>
                  <a:cubicBezTo>
                    <a:pt x="173" y="281"/>
                    <a:pt x="165" y="281"/>
                    <a:pt x="158" y="28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3" name="Group 132"/>
          <p:cNvGrpSpPr/>
          <p:nvPr/>
        </p:nvGrpSpPr>
        <p:grpSpPr>
          <a:xfrm>
            <a:off x="1821692" y="1752466"/>
            <a:ext cx="403225" cy="201613"/>
            <a:chOff x="7437490" y="1782595"/>
            <a:chExt cx="403225" cy="201613"/>
          </a:xfrm>
        </p:grpSpPr>
        <p:sp>
          <p:nvSpPr>
            <p:cNvPr id="134" name="Freeform 361"/>
            <p:cNvSpPr>
              <a:spLocks noChangeArrowheads="1"/>
            </p:cNvSpPr>
            <p:nvPr/>
          </p:nvSpPr>
          <p:spPr bwMode="auto">
            <a:xfrm>
              <a:off x="7445428" y="1792120"/>
              <a:ext cx="387350" cy="185738"/>
            </a:xfrm>
            <a:custGeom>
              <a:avLst/>
              <a:gdLst>
                <a:gd name="T0" fmla="*/ 937 w 1074"/>
                <a:gd name="T1" fmla="*/ 513 h 514"/>
                <a:gd name="T2" fmla="*/ 937 w 1074"/>
                <a:gd name="T3" fmla="*/ 513 h 514"/>
                <a:gd name="T4" fmla="*/ 1073 w 1074"/>
                <a:gd name="T5" fmla="*/ 372 h 514"/>
                <a:gd name="T6" fmla="*/ 937 w 1074"/>
                <a:gd name="T7" fmla="*/ 236 h 514"/>
                <a:gd name="T8" fmla="*/ 911 w 1074"/>
                <a:gd name="T9" fmla="*/ 236 h 514"/>
                <a:gd name="T10" fmla="*/ 784 w 1074"/>
                <a:gd name="T11" fmla="*/ 122 h 514"/>
                <a:gd name="T12" fmla="*/ 727 w 1074"/>
                <a:gd name="T13" fmla="*/ 133 h 514"/>
                <a:gd name="T14" fmla="*/ 536 w 1074"/>
                <a:gd name="T15" fmla="*/ 0 h 514"/>
                <a:gd name="T16" fmla="*/ 345 w 1074"/>
                <a:gd name="T17" fmla="*/ 133 h 514"/>
                <a:gd name="T18" fmla="*/ 288 w 1074"/>
                <a:gd name="T19" fmla="*/ 122 h 514"/>
                <a:gd name="T20" fmla="*/ 161 w 1074"/>
                <a:gd name="T21" fmla="*/ 236 h 514"/>
                <a:gd name="T22" fmla="*/ 135 w 1074"/>
                <a:gd name="T23" fmla="*/ 236 h 514"/>
                <a:gd name="T24" fmla="*/ 0 w 1074"/>
                <a:gd name="T25" fmla="*/ 372 h 514"/>
                <a:gd name="T26" fmla="*/ 135 w 1074"/>
                <a:gd name="T27" fmla="*/ 513 h 514"/>
                <a:gd name="T28" fmla="*/ 937 w 1074"/>
                <a:gd name="T29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4" h="514">
                  <a:moveTo>
                    <a:pt x="937" y="513"/>
                  </a:moveTo>
                  <a:lnTo>
                    <a:pt x="937" y="513"/>
                  </a:lnTo>
                  <a:cubicBezTo>
                    <a:pt x="1013" y="513"/>
                    <a:pt x="1073" y="452"/>
                    <a:pt x="1073" y="372"/>
                  </a:cubicBezTo>
                  <a:cubicBezTo>
                    <a:pt x="1073" y="296"/>
                    <a:pt x="1013" y="236"/>
                    <a:pt x="937" y="236"/>
                  </a:cubicBezTo>
                  <a:cubicBezTo>
                    <a:pt x="926" y="236"/>
                    <a:pt x="919" y="236"/>
                    <a:pt x="911" y="236"/>
                  </a:cubicBezTo>
                  <a:cubicBezTo>
                    <a:pt x="904" y="171"/>
                    <a:pt x="847" y="122"/>
                    <a:pt x="784" y="122"/>
                  </a:cubicBezTo>
                  <a:cubicBezTo>
                    <a:pt x="765" y="122"/>
                    <a:pt x="746" y="125"/>
                    <a:pt x="727" y="133"/>
                  </a:cubicBezTo>
                  <a:cubicBezTo>
                    <a:pt x="697" y="57"/>
                    <a:pt x="626" y="0"/>
                    <a:pt x="536" y="0"/>
                  </a:cubicBezTo>
                  <a:cubicBezTo>
                    <a:pt x="450" y="0"/>
                    <a:pt x="375" y="57"/>
                    <a:pt x="345" y="133"/>
                  </a:cubicBezTo>
                  <a:cubicBezTo>
                    <a:pt x="330" y="125"/>
                    <a:pt x="311" y="122"/>
                    <a:pt x="288" y="122"/>
                  </a:cubicBezTo>
                  <a:cubicBezTo>
                    <a:pt x="225" y="122"/>
                    <a:pt x="168" y="171"/>
                    <a:pt x="161" y="236"/>
                  </a:cubicBezTo>
                  <a:cubicBezTo>
                    <a:pt x="153" y="236"/>
                    <a:pt x="146" y="236"/>
                    <a:pt x="135" y="236"/>
                  </a:cubicBezTo>
                  <a:cubicBezTo>
                    <a:pt x="60" y="236"/>
                    <a:pt x="0" y="296"/>
                    <a:pt x="0" y="372"/>
                  </a:cubicBezTo>
                  <a:cubicBezTo>
                    <a:pt x="0" y="452"/>
                    <a:pt x="60" y="513"/>
                    <a:pt x="135" y="513"/>
                  </a:cubicBezTo>
                  <a:cubicBezTo>
                    <a:pt x="937" y="513"/>
                    <a:pt x="937" y="513"/>
                    <a:pt x="937" y="5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362"/>
            <p:cNvSpPr>
              <a:spLocks noChangeArrowheads="1"/>
            </p:cNvSpPr>
            <p:nvPr/>
          </p:nvSpPr>
          <p:spPr bwMode="auto">
            <a:xfrm>
              <a:off x="7637515" y="1792120"/>
              <a:ext cx="193675" cy="185738"/>
            </a:xfrm>
            <a:custGeom>
              <a:avLst/>
              <a:gdLst>
                <a:gd name="T0" fmla="*/ 0 w 538"/>
                <a:gd name="T1" fmla="*/ 0 h 514"/>
                <a:gd name="T2" fmla="*/ 0 w 538"/>
                <a:gd name="T3" fmla="*/ 0 h 514"/>
                <a:gd name="T4" fmla="*/ 0 w 538"/>
                <a:gd name="T5" fmla="*/ 513 h 514"/>
                <a:gd name="T6" fmla="*/ 401 w 538"/>
                <a:gd name="T7" fmla="*/ 513 h 514"/>
                <a:gd name="T8" fmla="*/ 537 w 538"/>
                <a:gd name="T9" fmla="*/ 372 h 514"/>
                <a:gd name="T10" fmla="*/ 401 w 538"/>
                <a:gd name="T11" fmla="*/ 236 h 514"/>
                <a:gd name="T12" fmla="*/ 375 w 538"/>
                <a:gd name="T13" fmla="*/ 236 h 514"/>
                <a:gd name="T14" fmla="*/ 248 w 538"/>
                <a:gd name="T15" fmla="*/ 122 h 514"/>
                <a:gd name="T16" fmla="*/ 191 w 538"/>
                <a:gd name="T17" fmla="*/ 133 h 514"/>
                <a:gd name="T18" fmla="*/ 0 w 538"/>
                <a:gd name="T19" fmla="*/ 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8" h="514">
                  <a:moveTo>
                    <a:pt x="0" y="0"/>
                  </a:moveTo>
                  <a:lnTo>
                    <a:pt x="0" y="0"/>
                  </a:lnTo>
                  <a:cubicBezTo>
                    <a:pt x="0" y="513"/>
                    <a:pt x="0" y="513"/>
                    <a:pt x="0" y="513"/>
                  </a:cubicBezTo>
                  <a:cubicBezTo>
                    <a:pt x="401" y="513"/>
                    <a:pt x="401" y="513"/>
                    <a:pt x="401" y="513"/>
                  </a:cubicBezTo>
                  <a:cubicBezTo>
                    <a:pt x="477" y="513"/>
                    <a:pt x="537" y="452"/>
                    <a:pt x="537" y="372"/>
                  </a:cubicBezTo>
                  <a:cubicBezTo>
                    <a:pt x="537" y="296"/>
                    <a:pt x="477" y="236"/>
                    <a:pt x="401" y="236"/>
                  </a:cubicBezTo>
                  <a:cubicBezTo>
                    <a:pt x="390" y="236"/>
                    <a:pt x="383" y="236"/>
                    <a:pt x="375" y="236"/>
                  </a:cubicBezTo>
                  <a:cubicBezTo>
                    <a:pt x="368" y="171"/>
                    <a:pt x="311" y="122"/>
                    <a:pt x="248" y="122"/>
                  </a:cubicBezTo>
                  <a:cubicBezTo>
                    <a:pt x="229" y="122"/>
                    <a:pt x="210" y="125"/>
                    <a:pt x="191" y="133"/>
                  </a:cubicBezTo>
                  <a:cubicBezTo>
                    <a:pt x="161" y="57"/>
                    <a:pt x="9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363"/>
            <p:cNvSpPr>
              <a:spLocks noChangeArrowheads="1"/>
            </p:cNvSpPr>
            <p:nvPr/>
          </p:nvSpPr>
          <p:spPr bwMode="auto">
            <a:xfrm>
              <a:off x="7437490" y="1782595"/>
              <a:ext cx="403225" cy="201613"/>
            </a:xfrm>
            <a:custGeom>
              <a:avLst/>
              <a:gdLst>
                <a:gd name="T0" fmla="*/ 960 w 1119"/>
                <a:gd name="T1" fmla="*/ 559 h 560"/>
                <a:gd name="T2" fmla="*/ 960 w 1119"/>
                <a:gd name="T3" fmla="*/ 559 h 560"/>
                <a:gd name="T4" fmla="*/ 158 w 1119"/>
                <a:gd name="T5" fmla="*/ 559 h 560"/>
                <a:gd name="T6" fmla="*/ 0 w 1119"/>
                <a:gd name="T7" fmla="*/ 395 h 560"/>
                <a:gd name="T8" fmla="*/ 169 w 1119"/>
                <a:gd name="T9" fmla="*/ 236 h 560"/>
                <a:gd name="T10" fmla="*/ 311 w 1119"/>
                <a:gd name="T11" fmla="*/ 122 h 560"/>
                <a:gd name="T12" fmla="*/ 356 w 1119"/>
                <a:gd name="T13" fmla="*/ 129 h 560"/>
                <a:gd name="T14" fmla="*/ 559 w 1119"/>
                <a:gd name="T15" fmla="*/ 0 h 560"/>
                <a:gd name="T16" fmla="*/ 762 w 1119"/>
                <a:gd name="T17" fmla="*/ 129 h 560"/>
                <a:gd name="T18" fmla="*/ 807 w 1119"/>
                <a:gd name="T19" fmla="*/ 122 h 560"/>
                <a:gd name="T20" fmla="*/ 953 w 1119"/>
                <a:gd name="T21" fmla="*/ 236 h 560"/>
                <a:gd name="T22" fmla="*/ 1118 w 1119"/>
                <a:gd name="T23" fmla="*/ 395 h 560"/>
                <a:gd name="T24" fmla="*/ 960 w 1119"/>
                <a:gd name="T25" fmla="*/ 559 h 560"/>
                <a:gd name="T26" fmla="*/ 158 w 1119"/>
                <a:gd name="T27" fmla="*/ 281 h 560"/>
                <a:gd name="T28" fmla="*/ 158 w 1119"/>
                <a:gd name="T29" fmla="*/ 281 h 560"/>
                <a:gd name="T30" fmla="*/ 45 w 1119"/>
                <a:gd name="T31" fmla="*/ 395 h 560"/>
                <a:gd name="T32" fmla="*/ 158 w 1119"/>
                <a:gd name="T33" fmla="*/ 513 h 560"/>
                <a:gd name="T34" fmla="*/ 960 w 1119"/>
                <a:gd name="T35" fmla="*/ 513 h 560"/>
                <a:gd name="T36" fmla="*/ 1073 w 1119"/>
                <a:gd name="T37" fmla="*/ 395 h 560"/>
                <a:gd name="T38" fmla="*/ 960 w 1119"/>
                <a:gd name="T39" fmla="*/ 281 h 560"/>
                <a:gd name="T40" fmla="*/ 938 w 1119"/>
                <a:gd name="T41" fmla="*/ 281 h 560"/>
                <a:gd name="T42" fmla="*/ 915 w 1119"/>
                <a:gd name="T43" fmla="*/ 285 h 560"/>
                <a:gd name="T44" fmla="*/ 912 w 1119"/>
                <a:gd name="T45" fmla="*/ 262 h 560"/>
                <a:gd name="T46" fmla="*/ 807 w 1119"/>
                <a:gd name="T47" fmla="*/ 167 h 560"/>
                <a:gd name="T48" fmla="*/ 762 w 1119"/>
                <a:gd name="T49" fmla="*/ 179 h 560"/>
                <a:gd name="T50" fmla="*/ 739 w 1119"/>
                <a:gd name="T51" fmla="*/ 186 h 560"/>
                <a:gd name="T52" fmla="*/ 732 w 1119"/>
                <a:gd name="T53" fmla="*/ 164 h 560"/>
                <a:gd name="T54" fmla="*/ 559 w 1119"/>
                <a:gd name="T55" fmla="*/ 46 h 560"/>
                <a:gd name="T56" fmla="*/ 390 w 1119"/>
                <a:gd name="T57" fmla="*/ 164 h 560"/>
                <a:gd name="T58" fmla="*/ 379 w 1119"/>
                <a:gd name="T59" fmla="*/ 186 h 560"/>
                <a:gd name="T60" fmla="*/ 360 w 1119"/>
                <a:gd name="T61" fmla="*/ 179 h 560"/>
                <a:gd name="T62" fmla="*/ 311 w 1119"/>
                <a:gd name="T63" fmla="*/ 167 h 560"/>
                <a:gd name="T64" fmla="*/ 206 w 1119"/>
                <a:gd name="T65" fmla="*/ 262 h 560"/>
                <a:gd name="T66" fmla="*/ 203 w 1119"/>
                <a:gd name="T67" fmla="*/ 285 h 560"/>
                <a:gd name="T68" fmla="*/ 180 w 1119"/>
                <a:gd name="T69" fmla="*/ 281 h 560"/>
                <a:gd name="T70" fmla="*/ 158 w 1119"/>
                <a:gd name="T71" fmla="*/ 281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9" h="560">
                  <a:moveTo>
                    <a:pt x="960" y="559"/>
                  </a:moveTo>
                  <a:lnTo>
                    <a:pt x="960" y="559"/>
                  </a:lnTo>
                  <a:cubicBezTo>
                    <a:pt x="158" y="559"/>
                    <a:pt x="158" y="559"/>
                    <a:pt x="158" y="559"/>
                  </a:cubicBezTo>
                  <a:cubicBezTo>
                    <a:pt x="71" y="559"/>
                    <a:pt x="0" y="487"/>
                    <a:pt x="0" y="395"/>
                  </a:cubicBezTo>
                  <a:cubicBezTo>
                    <a:pt x="0" y="304"/>
                    <a:pt x="75" y="232"/>
                    <a:pt x="169" y="236"/>
                  </a:cubicBezTo>
                  <a:cubicBezTo>
                    <a:pt x="184" y="171"/>
                    <a:pt x="244" y="122"/>
                    <a:pt x="311" y="122"/>
                  </a:cubicBezTo>
                  <a:cubicBezTo>
                    <a:pt x="326" y="122"/>
                    <a:pt x="341" y="125"/>
                    <a:pt x="356" y="129"/>
                  </a:cubicBezTo>
                  <a:cubicBezTo>
                    <a:pt x="394" y="49"/>
                    <a:pt x="473" y="0"/>
                    <a:pt x="559" y="0"/>
                  </a:cubicBezTo>
                  <a:cubicBezTo>
                    <a:pt x="645" y="0"/>
                    <a:pt x="724" y="49"/>
                    <a:pt x="762" y="129"/>
                  </a:cubicBezTo>
                  <a:cubicBezTo>
                    <a:pt x="777" y="125"/>
                    <a:pt x="792" y="122"/>
                    <a:pt x="807" y="122"/>
                  </a:cubicBezTo>
                  <a:cubicBezTo>
                    <a:pt x="874" y="122"/>
                    <a:pt x="934" y="171"/>
                    <a:pt x="953" y="236"/>
                  </a:cubicBezTo>
                  <a:cubicBezTo>
                    <a:pt x="1043" y="232"/>
                    <a:pt x="1118" y="304"/>
                    <a:pt x="1118" y="395"/>
                  </a:cubicBezTo>
                  <a:cubicBezTo>
                    <a:pt x="1118" y="487"/>
                    <a:pt x="1047" y="559"/>
                    <a:pt x="960" y="559"/>
                  </a:cubicBezTo>
                  <a:close/>
                  <a:moveTo>
                    <a:pt x="158" y="281"/>
                  </a:moveTo>
                  <a:lnTo>
                    <a:pt x="158" y="281"/>
                  </a:lnTo>
                  <a:cubicBezTo>
                    <a:pt x="98" y="281"/>
                    <a:pt x="45" y="331"/>
                    <a:pt x="45" y="395"/>
                  </a:cubicBezTo>
                  <a:cubicBezTo>
                    <a:pt x="45" y="460"/>
                    <a:pt x="98" y="513"/>
                    <a:pt x="158" y="513"/>
                  </a:cubicBezTo>
                  <a:cubicBezTo>
                    <a:pt x="960" y="513"/>
                    <a:pt x="960" y="513"/>
                    <a:pt x="960" y="513"/>
                  </a:cubicBezTo>
                  <a:cubicBezTo>
                    <a:pt x="1024" y="513"/>
                    <a:pt x="1073" y="460"/>
                    <a:pt x="1073" y="395"/>
                  </a:cubicBezTo>
                  <a:cubicBezTo>
                    <a:pt x="1073" y="331"/>
                    <a:pt x="1024" y="281"/>
                    <a:pt x="960" y="281"/>
                  </a:cubicBezTo>
                  <a:cubicBezTo>
                    <a:pt x="953" y="281"/>
                    <a:pt x="945" y="281"/>
                    <a:pt x="938" y="281"/>
                  </a:cubicBezTo>
                  <a:cubicBezTo>
                    <a:pt x="915" y="285"/>
                    <a:pt x="915" y="285"/>
                    <a:pt x="915" y="285"/>
                  </a:cubicBezTo>
                  <a:cubicBezTo>
                    <a:pt x="912" y="262"/>
                    <a:pt x="912" y="262"/>
                    <a:pt x="912" y="262"/>
                  </a:cubicBezTo>
                  <a:cubicBezTo>
                    <a:pt x="904" y="209"/>
                    <a:pt x="859" y="167"/>
                    <a:pt x="807" y="167"/>
                  </a:cubicBezTo>
                  <a:cubicBezTo>
                    <a:pt x="792" y="167"/>
                    <a:pt x="777" y="171"/>
                    <a:pt x="762" y="179"/>
                  </a:cubicBezTo>
                  <a:cubicBezTo>
                    <a:pt x="739" y="186"/>
                    <a:pt x="739" y="186"/>
                    <a:pt x="739" y="186"/>
                  </a:cubicBezTo>
                  <a:cubicBezTo>
                    <a:pt x="732" y="164"/>
                    <a:pt x="732" y="164"/>
                    <a:pt x="732" y="164"/>
                  </a:cubicBezTo>
                  <a:cubicBezTo>
                    <a:pt x="705" y="95"/>
                    <a:pt x="634" y="46"/>
                    <a:pt x="559" y="46"/>
                  </a:cubicBezTo>
                  <a:cubicBezTo>
                    <a:pt x="484" y="46"/>
                    <a:pt x="416" y="95"/>
                    <a:pt x="390" y="164"/>
                  </a:cubicBezTo>
                  <a:cubicBezTo>
                    <a:pt x="379" y="186"/>
                    <a:pt x="379" y="186"/>
                    <a:pt x="379" y="186"/>
                  </a:cubicBezTo>
                  <a:cubicBezTo>
                    <a:pt x="360" y="179"/>
                    <a:pt x="360" y="179"/>
                    <a:pt x="360" y="179"/>
                  </a:cubicBezTo>
                  <a:cubicBezTo>
                    <a:pt x="345" y="171"/>
                    <a:pt x="330" y="167"/>
                    <a:pt x="311" y="167"/>
                  </a:cubicBezTo>
                  <a:cubicBezTo>
                    <a:pt x="259" y="167"/>
                    <a:pt x="214" y="209"/>
                    <a:pt x="206" y="262"/>
                  </a:cubicBezTo>
                  <a:cubicBezTo>
                    <a:pt x="203" y="285"/>
                    <a:pt x="203" y="285"/>
                    <a:pt x="203" y="285"/>
                  </a:cubicBezTo>
                  <a:cubicBezTo>
                    <a:pt x="180" y="281"/>
                    <a:pt x="180" y="281"/>
                    <a:pt x="180" y="281"/>
                  </a:cubicBezTo>
                  <a:cubicBezTo>
                    <a:pt x="173" y="281"/>
                    <a:pt x="165" y="281"/>
                    <a:pt x="158" y="28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1788916" y="4076943"/>
            <a:ext cx="493713" cy="493712"/>
            <a:chOff x="7404714" y="4123659"/>
            <a:chExt cx="493713" cy="493712"/>
          </a:xfrm>
        </p:grpSpPr>
        <p:sp>
          <p:nvSpPr>
            <p:cNvPr id="138" name="Freeform 364"/>
            <p:cNvSpPr>
              <a:spLocks noChangeArrowheads="1"/>
            </p:cNvSpPr>
            <p:nvPr/>
          </p:nvSpPr>
          <p:spPr bwMode="auto">
            <a:xfrm>
              <a:off x="7404714" y="412365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365"/>
            <p:cNvSpPr>
              <a:spLocks noChangeArrowheads="1"/>
            </p:cNvSpPr>
            <p:nvPr/>
          </p:nvSpPr>
          <p:spPr bwMode="auto">
            <a:xfrm>
              <a:off x="7404714" y="412365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366"/>
            <p:cNvSpPr>
              <a:spLocks noChangeArrowheads="1"/>
            </p:cNvSpPr>
            <p:nvPr/>
          </p:nvSpPr>
          <p:spPr bwMode="auto">
            <a:xfrm>
              <a:off x="7472977" y="4353846"/>
              <a:ext cx="425450" cy="263525"/>
            </a:xfrm>
            <a:custGeom>
              <a:avLst/>
              <a:gdLst>
                <a:gd name="T0" fmla="*/ 979 w 1184"/>
                <a:gd name="T1" fmla="*/ 0 h 733"/>
                <a:gd name="T2" fmla="*/ 979 w 1184"/>
                <a:gd name="T3" fmla="*/ 0 h 733"/>
                <a:gd name="T4" fmla="*/ 951 w 1184"/>
                <a:gd name="T5" fmla="*/ 7 h 733"/>
                <a:gd name="T6" fmla="*/ 1001 w 1184"/>
                <a:gd name="T7" fmla="*/ 107 h 733"/>
                <a:gd name="T8" fmla="*/ 872 w 1184"/>
                <a:gd name="T9" fmla="*/ 239 h 733"/>
                <a:gd name="T10" fmla="*/ 108 w 1184"/>
                <a:gd name="T11" fmla="*/ 239 h 733"/>
                <a:gd name="T12" fmla="*/ 29 w 1184"/>
                <a:gd name="T13" fmla="*/ 210 h 733"/>
                <a:gd name="T14" fmla="*/ 0 w 1184"/>
                <a:gd name="T15" fmla="*/ 214 h 733"/>
                <a:gd name="T16" fmla="*/ 518 w 1184"/>
                <a:gd name="T17" fmla="*/ 732 h 733"/>
                <a:gd name="T18" fmla="*/ 1183 w 1184"/>
                <a:gd name="T19" fmla="*/ 732 h 733"/>
                <a:gd name="T20" fmla="*/ 1183 w 1184"/>
                <a:gd name="T21" fmla="*/ 203 h 733"/>
                <a:gd name="T22" fmla="*/ 979 w 1184"/>
                <a:gd name="T23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84" h="733">
                  <a:moveTo>
                    <a:pt x="979" y="0"/>
                  </a:moveTo>
                  <a:lnTo>
                    <a:pt x="979" y="0"/>
                  </a:lnTo>
                  <a:cubicBezTo>
                    <a:pt x="951" y="7"/>
                    <a:pt x="951" y="7"/>
                    <a:pt x="951" y="7"/>
                  </a:cubicBezTo>
                  <a:cubicBezTo>
                    <a:pt x="983" y="28"/>
                    <a:pt x="1001" y="67"/>
                    <a:pt x="1001" y="107"/>
                  </a:cubicBezTo>
                  <a:cubicBezTo>
                    <a:pt x="1001" y="182"/>
                    <a:pt x="944" y="239"/>
                    <a:pt x="872" y="239"/>
                  </a:cubicBezTo>
                  <a:cubicBezTo>
                    <a:pt x="108" y="239"/>
                    <a:pt x="108" y="239"/>
                    <a:pt x="108" y="239"/>
                  </a:cubicBezTo>
                  <a:cubicBezTo>
                    <a:pt x="79" y="239"/>
                    <a:pt x="50" y="228"/>
                    <a:pt x="29" y="210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518" y="732"/>
                    <a:pt x="518" y="732"/>
                    <a:pt x="518" y="732"/>
                  </a:cubicBezTo>
                  <a:cubicBezTo>
                    <a:pt x="1183" y="732"/>
                    <a:pt x="1183" y="732"/>
                    <a:pt x="1183" y="732"/>
                  </a:cubicBezTo>
                  <a:cubicBezTo>
                    <a:pt x="1183" y="203"/>
                    <a:pt x="1183" y="203"/>
                    <a:pt x="1183" y="203"/>
                  </a:cubicBezTo>
                  <a:cubicBezTo>
                    <a:pt x="979" y="0"/>
                    <a:pt x="979" y="0"/>
                    <a:pt x="97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367"/>
            <p:cNvSpPr>
              <a:spLocks noChangeArrowheads="1"/>
            </p:cNvSpPr>
            <p:nvPr/>
          </p:nvSpPr>
          <p:spPr bwMode="auto">
            <a:xfrm>
              <a:off x="7465039" y="4266534"/>
              <a:ext cx="368300" cy="174625"/>
            </a:xfrm>
            <a:custGeom>
              <a:avLst/>
              <a:gdLst>
                <a:gd name="T0" fmla="*/ 893 w 1023"/>
                <a:gd name="T1" fmla="*/ 482 h 483"/>
                <a:gd name="T2" fmla="*/ 893 w 1023"/>
                <a:gd name="T3" fmla="*/ 482 h 483"/>
                <a:gd name="T4" fmla="*/ 1022 w 1023"/>
                <a:gd name="T5" fmla="*/ 350 h 483"/>
                <a:gd name="T6" fmla="*/ 893 w 1023"/>
                <a:gd name="T7" fmla="*/ 221 h 483"/>
                <a:gd name="T8" fmla="*/ 868 w 1023"/>
                <a:gd name="T9" fmla="*/ 221 h 483"/>
                <a:gd name="T10" fmla="*/ 747 w 1023"/>
                <a:gd name="T11" fmla="*/ 114 h 483"/>
                <a:gd name="T12" fmla="*/ 693 w 1023"/>
                <a:gd name="T13" fmla="*/ 125 h 483"/>
                <a:gd name="T14" fmla="*/ 511 w 1023"/>
                <a:gd name="T15" fmla="*/ 0 h 483"/>
                <a:gd name="T16" fmla="*/ 329 w 1023"/>
                <a:gd name="T17" fmla="*/ 125 h 483"/>
                <a:gd name="T18" fmla="*/ 275 w 1023"/>
                <a:gd name="T19" fmla="*/ 114 h 483"/>
                <a:gd name="T20" fmla="*/ 154 w 1023"/>
                <a:gd name="T21" fmla="*/ 221 h 483"/>
                <a:gd name="T22" fmla="*/ 129 w 1023"/>
                <a:gd name="T23" fmla="*/ 221 h 483"/>
                <a:gd name="T24" fmla="*/ 0 w 1023"/>
                <a:gd name="T25" fmla="*/ 350 h 483"/>
                <a:gd name="T26" fmla="*/ 129 w 1023"/>
                <a:gd name="T27" fmla="*/ 482 h 483"/>
                <a:gd name="T28" fmla="*/ 893 w 1023"/>
                <a:gd name="T29" fmla="*/ 482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3" h="483">
                  <a:moveTo>
                    <a:pt x="893" y="482"/>
                  </a:moveTo>
                  <a:lnTo>
                    <a:pt x="893" y="482"/>
                  </a:lnTo>
                  <a:cubicBezTo>
                    <a:pt x="965" y="482"/>
                    <a:pt x="1022" y="425"/>
                    <a:pt x="1022" y="350"/>
                  </a:cubicBezTo>
                  <a:cubicBezTo>
                    <a:pt x="1022" y="278"/>
                    <a:pt x="965" y="221"/>
                    <a:pt x="893" y="221"/>
                  </a:cubicBezTo>
                  <a:cubicBezTo>
                    <a:pt x="882" y="221"/>
                    <a:pt x="875" y="221"/>
                    <a:pt x="868" y="221"/>
                  </a:cubicBezTo>
                  <a:cubicBezTo>
                    <a:pt x="861" y="160"/>
                    <a:pt x="807" y="114"/>
                    <a:pt x="747" y="114"/>
                  </a:cubicBezTo>
                  <a:cubicBezTo>
                    <a:pt x="729" y="114"/>
                    <a:pt x="711" y="118"/>
                    <a:pt x="693" y="125"/>
                  </a:cubicBezTo>
                  <a:cubicBezTo>
                    <a:pt x="665" y="53"/>
                    <a:pt x="597" y="0"/>
                    <a:pt x="511" y="0"/>
                  </a:cubicBezTo>
                  <a:cubicBezTo>
                    <a:pt x="429" y="0"/>
                    <a:pt x="357" y="53"/>
                    <a:pt x="329" y="125"/>
                  </a:cubicBezTo>
                  <a:cubicBezTo>
                    <a:pt x="314" y="118"/>
                    <a:pt x="297" y="114"/>
                    <a:pt x="275" y="114"/>
                  </a:cubicBezTo>
                  <a:cubicBezTo>
                    <a:pt x="214" y="114"/>
                    <a:pt x="161" y="160"/>
                    <a:pt x="154" y="221"/>
                  </a:cubicBezTo>
                  <a:cubicBezTo>
                    <a:pt x="146" y="221"/>
                    <a:pt x="139" y="221"/>
                    <a:pt x="129" y="221"/>
                  </a:cubicBezTo>
                  <a:cubicBezTo>
                    <a:pt x="57" y="221"/>
                    <a:pt x="0" y="278"/>
                    <a:pt x="0" y="350"/>
                  </a:cubicBezTo>
                  <a:cubicBezTo>
                    <a:pt x="0" y="425"/>
                    <a:pt x="57" y="482"/>
                    <a:pt x="129" y="482"/>
                  </a:cubicBezTo>
                  <a:lnTo>
                    <a:pt x="893" y="4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368"/>
            <p:cNvSpPr>
              <a:spLocks noChangeArrowheads="1"/>
            </p:cNvSpPr>
            <p:nvPr/>
          </p:nvSpPr>
          <p:spPr bwMode="auto">
            <a:xfrm>
              <a:off x="7457102" y="4258596"/>
              <a:ext cx="384175" cy="188913"/>
            </a:xfrm>
            <a:custGeom>
              <a:avLst/>
              <a:gdLst>
                <a:gd name="T0" fmla="*/ 914 w 1065"/>
                <a:gd name="T1" fmla="*/ 525 h 526"/>
                <a:gd name="T2" fmla="*/ 914 w 1065"/>
                <a:gd name="T3" fmla="*/ 525 h 526"/>
                <a:gd name="T4" fmla="*/ 150 w 1065"/>
                <a:gd name="T5" fmla="*/ 525 h 526"/>
                <a:gd name="T6" fmla="*/ 0 w 1065"/>
                <a:gd name="T7" fmla="*/ 372 h 526"/>
                <a:gd name="T8" fmla="*/ 160 w 1065"/>
                <a:gd name="T9" fmla="*/ 222 h 526"/>
                <a:gd name="T10" fmla="*/ 296 w 1065"/>
                <a:gd name="T11" fmla="*/ 114 h 526"/>
                <a:gd name="T12" fmla="*/ 339 w 1065"/>
                <a:gd name="T13" fmla="*/ 122 h 526"/>
                <a:gd name="T14" fmla="*/ 532 w 1065"/>
                <a:gd name="T15" fmla="*/ 0 h 526"/>
                <a:gd name="T16" fmla="*/ 725 w 1065"/>
                <a:gd name="T17" fmla="*/ 122 h 526"/>
                <a:gd name="T18" fmla="*/ 768 w 1065"/>
                <a:gd name="T19" fmla="*/ 114 h 526"/>
                <a:gd name="T20" fmla="*/ 907 w 1065"/>
                <a:gd name="T21" fmla="*/ 222 h 526"/>
                <a:gd name="T22" fmla="*/ 1064 w 1065"/>
                <a:gd name="T23" fmla="*/ 372 h 526"/>
                <a:gd name="T24" fmla="*/ 914 w 1065"/>
                <a:gd name="T25" fmla="*/ 525 h 526"/>
                <a:gd name="T26" fmla="*/ 150 w 1065"/>
                <a:gd name="T27" fmla="*/ 265 h 526"/>
                <a:gd name="T28" fmla="*/ 150 w 1065"/>
                <a:gd name="T29" fmla="*/ 265 h 526"/>
                <a:gd name="T30" fmla="*/ 42 w 1065"/>
                <a:gd name="T31" fmla="*/ 372 h 526"/>
                <a:gd name="T32" fmla="*/ 150 w 1065"/>
                <a:gd name="T33" fmla="*/ 483 h 526"/>
                <a:gd name="T34" fmla="*/ 914 w 1065"/>
                <a:gd name="T35" fmla="*/ 483 h 526"/>
                <a:gd name="T36" fmla="*/ 1021 w 1065"/>
                <a:gd name="T37" fmla="*/ 372 h 526"/>
                <a:gd name="T38" fmla="*/ 914 w 1065"/>
                <a:gd name="T39" fmla="*/ 265 h 526"/>
                <a:gd name="T40" fmla="*/ 893 w 1065"/>
                <a:gd name="T41" fmla="*/ 265 h 526"/>
                <a:gd name="T42" fmla="*/ 871 w 1065"/>
                <a:gd name="T43" fmla="*/ 268 h 526"/>
                <a:gd name="T44" fmla="*/ 868 w 1065"/>
                <a:gd name="T45" fmla="*/ 247 h 526"/>
                <a:gd name="T46" fmla="*/ 768 w 1065"/>
                <a:gd name="T47" fmla="*/ 157 h 526"/>
                <a:gd name="T48" fmla="*/ 725 w 1065"/>
                <a:gd name="T49" fmla="*/ 168 h 526"/>
                <a:gd name="T50" fmla="*/ 703 w 1065"/>
                <a:gd name="T51" fmla="*/ 175 h 526"/>
                <a:gd name="T52" fmla="*/ 696 w 1065"/>
                <a:gd name="T53" fmla="*/ 154 h 526"/>
                <a:gd name="T54" fmla="*/ 532 w 1065"/>
                <a:gd name="T55" fmla="*/ 43 h 526"/>
                <a:gd name="T56" fmla="*/ 371 w 1065"/>
                <a:gd name="T57" fmla="*/ 154 h 526"/>
                <a:gd name="T58" fmla="*/ 360 w 1065"/>
                <a:gd name="T59" fmla="*/ 175 h 526"/>
                <a:gd name="T60" fmla="*/ 343 w 1065"/>
                <a:gd name="T61" fmla="*/ 168 h 526"/>
                <a:gd name="T62" fmla="*/ 296 w 1065"/>
                <a:gd name="T63" fmla="*/ 157 h 526"/>
                <a:gd name="T64" fmla="*/ 196 w 1065"/>
                <a:gd name="T65" fmla="*/ 247 h 526"/>
                <a:gd name="T66" fmla="*/ 192 w 1065"/>
                <a:gd name="T67" fmla="*/ 268 h 526"/>
                <a:gd name="T68" fmla="*/ 171 w 1065"/>
                <a:gd name="T69" fmla="*/ 265 h 526"/>
                <a:gd name="T70" fmla="*/ 150 w 1065"/>
                <a:gd name="T71" fmla="*/ 26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5" h="526">
                  <a:moveTo>
                    <a:pt x="914" y="525"/>
                  </a:moveTo>
                  <a:lnTo>
                    <a:pt x="914" y="525"/>
                  </a:lnTo>
                  <a:cubicBezTo>
                    <a:pt x="150" y="525"/>
                    <a:pt x="150" y="525"/>
                    <a:pt x="150" y="525"/>
                  </a:cubicBezTo>
                  <a:cubicBezTo>
                    <a:pt x="67" y="525"/>
                    <a:pt x="0" y="457"/>
                    <a:pt x="0" y="372"/>
                  </a:cubicBezTo>
                  <a:cubicBezTo>
                    <a:pt x="0" y="286"/>
                    <a:pt x="71" y="218"/>
                    <a:pt x="160" y="222"/>
                  </a:cubicBezTo>
                  <a:cubicBezTo>
                    <a:pt x="175" y="161"/>
                    <a:pt x="232" y="114"/>
                    <a:pt x="296" y="114"/>
                  </a:cubicBezTo>
                  <a:cubicBezTo>
                    <a:pt x="310" y="114"/>
                    <a:pt x="325" y="118"/>
                    <a:pt x="339" y="122"/>
                  </a:cubicBezTo>
                  <a:cubicBezTo>
                    <a:pt x="375" y="47"/>
                    <a:pt x="450" y="0"/>
                    <a:pt x="532" y="0"/>
                  </a:cubicBezTo>
                  <a:cubicBezTo>
                    <a:pt x="614" y="0"/>
                    <a:pt x="689" y="47"/>
                    <a:pt x="725" y="122"/>
                  </a:cubicBezTo>
                  <a:cubicBezTo>
                    <a:pt x="739" y="118"/>
                    <a:pt x="753" y="114"/>
                    <a:pt x="768" y="114"/>
                  </a:cubicBezTo>
                  <a:cubicBezTo>
                    <a:pt x="832" y="114"/>
                    <a:pt x="889" y="161"/>
                    <a:pt x="907" y="222"/>
                  </a:cubicBezTo>
                  <a:cubicBezTo>
                    <a:pt x="993" y="218"/>
                    <a:pt x="1064" y="286"/>
                    <a:pt x="1064" y="372"/>
                  </a:cubicBezTo>
                  <a:cubicBezTo>
                    <a:pt x="1064" y="457"/>
                    <a:pt x="996" y="525"/>
                    <a:pt x="914" y="525"/>
                  </a:cubicBezTo>
                  <a:close/>
                  <a:moveTo>
                    <a:pt x="150" y="265"/>
                  </a:moveTo>
                  <a:lnTo>
                    <a:pt x="150" y="265"/>
                  </a:lnTo>
                  <a:cubicBezTo>
                    <a:pt x="92" y="265"/>
                    <a:pt x="42" y="311"/>
                    <a:pt x="42" y="372"/>
                  </a:cubicBezTo>
                  <a:cubicBezTo>
                    <a:pt x="42" y="432"/>
                    <a:pt x="92" y="483"/>
                    <a:pt x="150" y="483"/>
                  </a:cubicBezTo>
                  <a:cubicBezTo>
                    <a:pt x="914" y="483"/>
                    <a:pt x="914" y="483"/>
                    <a:pt x="914" y="483"/>
                  </a:cubicBezTo>
                  <a:cubicBezTo>
                    <a:pt x="975" y="483"/>
                    <a:pt x="1021" y="432"/>
                    <a:pt x="1021" y="372"/>
                  </a:cubicBezTo>
                  <a:cubicBezTo>
                    <a:pt x="1021" y="311"/>
                    <a:pt x="975" y="265"/>
                    <a:pt x="914" y="265"/>
                  </a:cubicBezTo>
                  <a:cubicBezTo>
                    <a:pt x="907" y="265"/>
                    <a:pt x="900" y="265"/>
                    <a:pt x="893" y="265"/>
                  </a:cubicBezTo>
                  <a:cubicBezTo>
                    <a:pt x="871" y="268"/>
                    <a:pt x="871" y="268"/>
                    <a:pt x="871" y="268"/>
                  </a:cubicBezTo>
                  <a:cubicBezTo>
                    <a:pt x="868" y="247"/>
                    <a:pt x="868" y="247"/>
                    <a:pt x="868" y="247"/>
                  </a:cubicBezTo>
                  <a:cubicBezTo>
                    <a:pt x="861" y="197"/>
                    <a:pt x="818" y="157"/>
                    <a:pt x="768" y="157"/>
                  </a:cubicBezTo>
                  <a:cubicBezTo>
                    <a:pt x="753" y="157"/>
                    <a:pt x="739" y="161"/>
                    <a:pt x="725" y="168"/>
                  </a:cubicBezTo>
                  <a:cubicBezTo>
                    <a:pt x="703" y="175"/>
                    <a:pt x="703" y="175"/>
                    <a:pt x="703" y="175"/>
                  </a:cubicBezTo>
                  <a:cubicBezTo>
                    <a:pt x="696" y="154"/>
                    <a:pt x="696" y="154"/>
                    <a:pt x="696" y="154"/>
                  </a:cubicBezTo>
                  <a:cubicBezTo>
                    <a:pt x="671" y="89"/>
                    <a:pt x="603" y="43"/>
                    <a:pt x="532" y="43"/>
                  </a:cubicBezTo>
                  <a:cubicBezTo>
                    <a:pt x="460" y="43"/>
                    <a:pt x="396" y="89"/>
                    <a:pt x="371" y="154"/>
                  </a:cubicBezTo>
                  <a:cubicBezTo>
                    <a:pt x="360" y="175"/>
                    <a:pt x="360" y="175"/>
                    <a:pt x="360" y="175"/>
                  </a:cubicBezTo>
                  <a:cubicBezTo>
                    <a:pt x="343" y="168"/>
                    <a:pt x="343" y="168"/>
                    <a:pt x="343" y="168"/>
                  </a:cubicBezTo>
                  <a:cubicBezTo>
                    <a:pt x="328" y="161"/>
                    <a:pt x="314" y="157"/>
                    <a:pt x="296" y="157"/>
                  </a:cubicBezTo>
                  <a:cubicBezTo>
                    <a:pt x="246" y="157"/>
                    <a:pt x="203" y="197"/>
                    <a:pt x="196" y="247"/>
                  </a:cubicBezTo>
                  <a:cubicBezTo>
                    <a:pt x="192" y="268"/>
                    <a:pt x="192" y="268"/>
                    <a:pt x="192" y="268"/>
                  </a:cubicBezTo>
                  <a:cubicBezTo>
                    <a:pt x="171" y="265"/>
                    <a:pt x="171" y="265"/>
                    <a:pt x="171" y="265"/>
                  </a:cubicBezTo>
                  <a:cubicBezTo>
                    <a:pt x="164" y="265"/>
                    <a:pt x="157" y="265"/>
                    <a:pt x="150" y="2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3" name="Group 142"/>
          <p:cNvGrpSpPr/>
          <p:nvPr/>
        </p:nvGrpSpPr>
        <p:grpSpPr>
          <a:xfrm>
            <a:off x="1823280" y="2986399"/>
            <a:ext cx="403225" cy="201613"/>
            <a:chOff x="7439078" y="3026696"/>
            <a:chExt cx="403225" cy="201613"/>
          </a:xfrm>
        </p:grpSpPr>
        <p:sp>
          <p:nvSpPr>
            <p:cNvPr id="144" name="Freeform 369"/>
            <p:cNvSpPr>
              <a:spLocks noChangeArrowheads="1"/>
            </p:cNvSpPr>
            <p:nvPr/>
          </p:nvSpPr>
          <p:spPr bwMode="auto">
            <a:xfrm>
              <a:off x="7447015" y="3034634"/>
              <a:ext cx="387350" cy="185737"/>
            </a:xfrm>
            <a:custGeom>
              <a:avLst/>
              <a:gdLst>
                <a:gd name="T0" fmla="*/ 937 w 1074"/>
                <a:gd name="T1" fmla="*/ 513 h 514"/>
                <a:gd name="T2" fmla="*/ 937 w 1074"/>
                <a:gd name="T3" fmla="*/ 513 h 514"/>
                <a:gd name="T4" fmla="*/ 1073 w 1074"/>
                <a:gd name="T5" fmla="*/ 372 h 514"/>
                <a:gd name="T6" fmla="*/ 937 w 1074"/>
                <a:gd name="T7" fmla="*/ 236 h 514"/>
                <a:gd name="T8" fmla="*/ 911 w 1074"/>
                <a:gd name="T9" fmla="*/ 236 h 514"/>
                <a:gd name="T10" fmla="*/ 784 w 1074"/>
                <a:gd name="T11" fmla="*/ 122 h 514"/>
                <a:gd name="T12" fmla="*/ 727 w 1074"/>
                <a:gd name="T13" fmla="*/ 133 h 514"/>
                <a:gd name="T14" fmla="*/ 536 w 1074"/>
                <a:gd name="T15" fmla="*/ 0 h 514"/>
                <a:gd name="T16" fmla="*/ 345 w 1074"/>
                <a:gd name="T17" fmla="*/ 133 h 514"/>
                <a:gd name="T18" fmla="*/ 288 w 1074"/>
                <a:gd name="T19" fmla="*/ 122 h 514"/>
                <a:gd name="T20" fmla="*/ 161 w 1074"/>
                <a:gd name="T21" fmla="*/ 236 h 514"/>
                <a:gd name="T22" fmla="*/ 135 w 1074"/>
                <a:gd name="T23" fmla="*/ 236 h 514"/>
                <a:gd name="T24" fmla="*/ 0 w 1074"/>
                <a:gd name="T25" fmla="*/ 372 h 514"/>
                <a:gd name="T26" fmla="*/ 135 w 1074"/>
                <a:gd name="T27" fmla="*/ 513 h 514"/>
                <a:gd name="T28" fmla="*/ 937 w 1074"/>
                <a:gd name="T29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4" h="514">
                  <a:moveTo>
                    <a:pt x="937" y="513"/>
                  </a:moveTo>
                  <a:lnTo>
                    <a:pt x="937" y="513"/>
                  </a:lnTo>
                  <a:cubicBezTo>
                    <a:pt x="1013" y="513"/>
                    <a:pt x="1073" y="452"/>
                    <a:pt x="1073" y="372"/>
                  </a:cubicBezTo>
                  <a:cubicBezTo>
                    <a:pt x="1073" y="296"/>
                    <a:pt x="1013" y="236"/>
                    <a:pt x="937" y="236"/>
                  </a:cubicBezTo>
                  <a:cubicBezTo>
                    <a:pt x="926" y="236"/>
                    <a:pt x="919" y="236"/>
                    <a:pt x="911" y="236"/>
                  </a:cubicBezTo>
                  <a:cubicBezTo>
                    <a:pt x="904" y="171"/>
                    <a:pt x="847" y="122"/>
                    <a:pt x="784" y="122"/>
                  </a:cubicBezTo>
                  <a:cubicBezTo>
                    <a:pt x="765" y="122"/>
                    <a:pt x="746" y="125"/>
                    <a:pt x="727" y="133"/>
                  </a:cubicBezTo>
                  <a:cubicBezTo>
                    <a:pt x="697" y="57"/>
                    <a:pt x="626" y="0"/>
                    <a:pt x="536" y="0"/>
                  </a:cubicBezTo>
                  <a:cubicBezTo>
                    <a:pt x="450" y="0"/>
                    <a:pt x="375" y="57"/>
                    <a:pt x="345" y="133"/>
                  </a:cubicBezTo>
                  <a:cubicBezTo>
                    <a:pt x="330" y="125"/>
                    <a:pt x="311" y="122"/>
                    <a:pt x="288" y="122"/>
                  </a:cubicBezTo>
                  <a:cubicBezTo>
                    <a:pt x="225" y="122"/>
                    <a:pt x="168" y="171"/>
                    <a:pt x="161" y="236"/>
                  </a:cubicBezTo>
                  <a:cubicBezTo>
                    <a:pt x="153" y="236"/>
                    <a:pt x="146" y="236"/>
                    <a:pt x="135" y="236"/>
                  </a:cubicBezTo>
                  <a:cubicBezTo>
                    <a:pt x="60" y="236"/>
                    <a:pt x="0" y="296"/>
                    <a:pt x="0" y="372"/>
                  </a:cubicBezTo>
                  <a:cubicBezTo>
                    <a:pt x="0" y="452"/>
                    <a:pt x="60" y="513"/>
                    <a:pt x="135" y="513"/>
                  </a:cubicBezTo>
                  <a:cubicBezTo>
                    <a:pt x="937" y="513"/>
                    <a:pt x="937" y="513"/>
                    <a:pt x="937" y="5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370"/>
            <p:cNvSpPr>
              <a:spLocks noChangeArrowheads="1"/>
            </p:cNvSpPr>
            <p:nvPr/>
          </p:nvSpPr>
          <p:spPr bwMode="auto">
            <a:xfrm>
              <a:off x="7640690" y="3034634"/>
              <a:ext cx="193675" cy="185737"/>
            </a:xfrm>
            <a:custGeom>
              <a:avLst/>
              <a:gdLst>
                <a:gd name="T0" fmla="*/ 0 w 538"/>
                <a:gd name="T1" fmla="*/ 0 h 514"/>
                <a:gd name="T2" fmla="*/ 0 w 538"/>
                <a:gd name="T3" fmla="*/ 0 h 514"/>
                <a:gd name="T4" fmla="*/ 0 w 538"/>
                <a:gd name="T5" fmla="*/ 513 h 514"/>
                <a:gd name="T6" fmla="*/ 401 w 538"/>
                <a:gd name="T7" fmla="*/ 513 h 514"/>
                <a:gd name="T8" fmla="*/ 537 w 538"/>
                <a:gd name="T9" fmla="*/ 372 h 514"/>
                <a:gd name="T10" fmla="*/ 401 w 538"/>
                <a:gd name="T11" fmla="*/ 236 h 514"/>
                <a:gd name="T12" fmla="*/ 375 w 538"/>
                <a:gd name="T13" fmla="*/ 236 h 514"/>
                <a:gd name="T14" fmla="*/ 248 w 538"/>
                <a:gd name="T15" fmla="*/ 122 h 514"/>
                <a:gd name="T16" fmla="*/ 191 w 538"/>
                <a:gd name="T17" fmla="*/ 133 h 514"/>
                <a:gd name="T18" fmla="*/ 0 w 538"/>
                <a:gd name="T19" fmla="*/ 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8" h="514">
                  <a:moveTo>
                    <a:pt x="0" y="0"/>
                  </a:moveTo>
                  <a:lnTo>
                    <a:pt x="0" y="0"/>
                  </a:lnTo>
                  <a:cubicBezTo>
                    <a:pt x="0" y="513"/>
                    <a:pt x="0" y="513"/>
                    <a:pt x="0" y="513"/>
                  </a:cubicBezTo>
                  <a:cubicBezTo>
                    <a:pt x="401" y="513"/>
                    <a:pt x="401" y="513"/>
                    <a:pt x="401" y="513"/>
                  </a:cubicBezTo>
                  <a:cubicBezTo>
                    <a:pt x="477" y="513"/>
                    <a:pt x="537" y="452"/>
                    <a:pt x="537" y="372"/>
                  </a:cubicBezTo>
                  <a:cubicBezTo>
                    <a:pt x="537" y="296"/>
                    <a:pt x="477" y="236"/>
                    <a:pt x="401" y="236"/>
                  </a:cubicBezTo>
                  <a:cubicBezTo>
                    <a:pt x="390" y="236"/>
                    <a:pt x="383" y="236"/>
                    <a:pt x="375" y="236"/>
                  </a:cubicBezTo>
                  <a:cubicBezTo>
                    <a:pt x="368" y="171"/>
                    <a:pt x="311" y="122"/>
                    <a:pt x="248" y="122"/>
                  </a:cubicBezTo>
                  <a:cubicBezTo>
                    <a:pt x="229" y="122"/>
                    <a:pt x="210" y="125"/>
                    <a:pt x="191" y="133"/>
                  </a:cubicBezTo>
                  <a:cubicBezTo>
                    <a:pt x="161" y="57"/>
                    <a:pt x="9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371"/>
            <p:cNvSpPr>
              <a:spLocks noChangeArrowheads="1"/>
            </p:cNvSpPr>
            <p:nvPr/>
          </p:nvSpPr>
          <p:spPr bwMode="auto">
            <a:xfrm>
              <a:off x="7439078" y="3026696"/>
              <a:ext cx="403225" cy="201613"/>
            </a:xfrm>
            <a:custGeom>
              <a:avLst/>
              <a:gdLst>
                <a:gd name="T0" fmla="*/ 960 w 1119"/>
                <a:gd name="T1" fmla="*/ 559 h 560"/>
                <a:gd name="T2" fmla="*/ 960 w 1119"/>
                <a:gd name="T3" fmla="*/ 559 h 560"/>
                <a:gd name="T4" fmla="*/ 158 w 1119"/>
                <a:gd name="T5" fmla="*/ 559 h 560"/>
                <a:gd name="T6" fmla="*/ 0 w 1119"/>
                <a:gd name="T7" fmla="*/ 395 h 560"/>
                <a:gd name="T8" fmla="*/ 169 w 1119"/>
                <a:gd name="T9" fmla="*/ 236 h 560"/>
                <a:gd name="T10" fmla="*/ 311 w 1119"/>
                <a:gd name="T11" fmla="*/ 122 h 560"/>
                <a:gd name="T12" fmla="*/ 356 w 1119"/>
                <a:gd name="T13" fmla="*/ 129 h 560"/>
                <a:gd name="T14" fmla="*/ 559 w 1119"/>
                <a:gd name="T15" fmla="*/ 0 h 560"/>
                <a:gd name="T16" fmla="*/ 762 w 1119"/>
                <a:gd name="T17" fmla="*/ 129 h 560"/>
                <a:gd name="T18" fmla="*/ 807 w 1119"/>
                <a:gd name="T19" fmla="*/ 122 h 560"/>
                <a:gd name="T20" fmla="*/ 953 w 1119"/>
                <a:gd name="T21" fmla="*/ 236 h 560"/>
                <a:gd name="T22" fmla="*/ 1118 w 1119"/>
                <a:gd name="T23" fmla="*/ 395 h 560"/>
                <a:gd name="T24" fmla="*/ 960 w 1119"/>
                <a:gd name="T25" fmla="*/ 559 h 560"/>
                <a:gd name="T26" fmla="*/ 158 w 1119"/>
                <a:gd name="T27" fmla="*/ 281 h 560"/>
                <a:gd name="T28" fmla="*/ 158 w 1119"/>
                <a:gd name="T29" fmla="*/ 281 h 560"/>
                <a:gd name="T30" fmla="*/ 45 w 1119"/>
                <a:gd name="T31" fmla="*/ 395 h 560"/>
                <a:gd name="T32" fmla="*/ 158 w 1119"/>
                <a:gd name="T33" fmla="*/ 513 h 560"/>
                <a:gd name="T34" fmla="*/ 960 w 1119"/>
                <a:gd name="T35" fmla="*/ 513 h 560"/>
                <a:gd name="T36" fmla="*/ 1073 w 1119"/>
                <a:gd name="T37" fmla="*/ 395 h 560"/>
                <a:gd name="T38" fmla="*/ 960 w 1119"/>
                <a:gd name="T39" fmla="*/ 281 h 560"/>
                <a:gd name="T40" fmla="*/ 938 w 1119"/>
                <a:gd name="T41" fmla="*/ 281 h 560"/>
                <a:gd name="T42" fmla="*/ 915 w 1119"/>
                <a:gd name="T43" fmla="*/ 285 h 560"/>
                <a:gd name="T44" fmla="*/ 912 w 1119"/>
                <a:gd name="T45" fmla="*/ 262 h 560"/>
                <a:gd name="T46" fmla="*/ 807 w 1119"/>
                <a:gd name="T47" fmla="*/ 167 h 560"/>
                <a:gd name="T48" fmla="*/ 762 w 1119"/>
                <a:gd name="T49" fmla="*/ 179 h 560"/>
                <a:gd name="T50" fmla="*/ 739 w 1119"/>
                <a:gd name="T51" fmla="*/ 186 h 560"/>
                <a:gd name="T52" fmla="*/ 732 w 1119"/>
                <a:gd name="T53" fmla="*/ 164 h 560"/>
                <a:gd name="T54" fmla="*/ 559 w 1119"/>
                <a:gd name="T55" fmla="*/ 46 h 560"/>
                <a:gd name="T56" fmla="*/ 390 w 1119"/>
                <a:gd name="T57" fmla="*/ 164 h 560"/>
                <a:gd name="T58" fmla="*/ 379 w 1119"/>
                <a:gd name="T59" fmla="*/ 186 h 560"/>
                <a:gd name="T60" fmla="*/ 360 w 1119"/>
                <a:gd name="T61" fmla="*/ 179 h 560"/>
                <a:gd name="T62" fmla="*/ 311 w 1119"/>
                <a:gd name="T63" fmla="*/ 167 h 560"/>
                <a:gd name="T64" fmla="*/ 206 w 1119"/>
                <a:gd name="T65" fmla="*/ 262 h 560"/>
                <a:gd name="T66" fmla="*/ 203 w 1119"/>
                <a:gd name="T67" fmla="*/ 285 h 560"/>
                <a:gd name="T68" fmla="*/ 180 w 1119"/>
                <a:gd name="T69" fmla="*/ 281 h 560"/>
                <a:gd name="T70" fmla="*/ 158 w 1119"/>
                <a:gd name="T71" fmla="*/ 281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9" h="560">
                  <a:moveTo>
                    <a:pt x="960" y="559"/>
                  </a:moveTo>
                  <a:lnTo>
                    <a:pt x="960" y="559"/>
                  </a:lnTo>
                  <a:cubicBezTo>
                    <a:pt x="158" y="559"/>
                    <a:pt x="158" y="559"/>
                    <a:pt x="158" y="559"/>
                  </a:cubicBezTo>
                  <a:cubicBezTo>
                    <a:pt x="71" y="559"/>
                    <a:pt x="0" y="487"/>
                    <a:pt x="0" y="395"/>
                  </a:cubicBezTo>
                  <a:cubicBezTo>
                    <a:pt x="0" y="304"/>
                    <a:pt x="75" y="232"/>
                    <a:pt x="169" y="236"/>
                  </a:cubicBezTo>
                  <a:cubicBezTo>
                    <a:pt x="184" y="171"/>
                    <a:pt x="244" y="122"/>
                    <a:pt x="311" y="122"/>
                  </a:cubicBezTo>
                  <a:cubicBezTo>
                    <a:pt x="326" y="122"/>
                    <a:pt x="341" y="125"/>
                    <a:pt x="356" y="129"/>
                  </a:cubicBezTo>
                  <a:cubicBezTo>
                    <a:pt x="394" y="49"/>
                    <a:pt x="473" y="0"/>
                    <a:pt x="559" y="0"/>
                  </a:cubicBezTo>
                  <a:cubicBezTo>
                    <a:pt x="645" y="0"/>
                    <a:pt x="724" y="49"/>
                    <a:pt x="762" y="129"/>
                  </a:cubicBezTo>
                  <a:cubicBezTo>
                    <a:pt x="777" y="125"/>
                    <a:pt x="792" y="122"/>
                    <a:pt x="807" y="122"/>
                  </a:cubicBezTo>
                  <a:cubicBezTo>
                    <a:pt x="874" y="122"/>
                    <a:pt x="934" y="171"/>
                    <a:pt x="953" y="236"/>
                  </a:cubicBezTo>
                  <a:cubicBezTo>
                    <a:pt x="1043" y="232"/>
                    <a:pt x="1118" y="304"/>
                    <a:pt x="1118" y="395"/>
                  </a:cubicBezTo>
                  <a:cubicBezTo>
                    <a:pt x="1118" y="487"/>
                    <a:pt x="1047" y="559"/>
                    <a:pt x="960" y="559"/>
                  </a:cubicBezTo>
                  <a:close/>
                  <a:moveTo>
                    <a:pt x="158" y="281"/>
                  </a:moveTo>
                  <a:lnTo>
                    <a:pt x="158" y="281"/>
                  </a:lnTo>
                  <a:cubicBezTo>
                    <a:pt x="98" y="281"/>
                    <a:pt x="45" y="331"/>
                    <a:pt x="45" y="395"/>
                  </a:cubicBezTo>
                  <a:cubicBezTo>
                    <a:pt x="45" y="460"/>
                    <a:pt x="98" y="513"/>
                    <a:pt x="158" y="513"/>
                  </a:cubicBezTo>
                  <a:cubicBezTo>
                    <a:pt x="960" y="513"/>
                    <a:pt x="960" y="513"/>
                    <a:pt x="960" y="513"/>
                  </a:cubicBezTo>
                  <a:cubicBezTo>
                    <a:pt x="1024" y="513"/>
                    <a:pt x="1073" y="460"/>
                    <a:pt x="1073" y="395"/>
                  </a:cubicBezTo>
                  <a:cubicBezTo>
                    <a:pt x="1073" y="331"/>
                    <a:pt x="1024" y="281"/>
                    <a:pt x="960" y="281"/>
                  </a:cubicBezTo>
                  <a:cubicBezTo>
                    <a:pt x="953" y="281"/>
                    <a:pt x="945" y="281"/>
                    <a:pt x="938" y="281"/>
                  </a:cubicBezTo>
                  <a:cubicBezTo>
                    <a:pt x="915" y="285"/>
                    <a:pt x="915" y="285"/>
                    <a:pt x="915" y="285"/>
                  </a:cubicBezTo>
                  <a:cubicBezTo>
                    <a:pt x="912" y="262"/>
                    <a:pt x="912" y="262"/>
                    <a:pt x="912" y="262"/>
                  </a:cubicBezTo>
                  <a:cubicBezTo>
                    <a:pt x="904" y="209"/>
                    <a:pt x="859" y="167"/>
                    <a:pt x="807" y="167"/>
                  </a:cubicBezTo>
                  <a:cubicBezTo>
                    <a:pt x="792" y="167"/>
                    <a:pt x="777" y="171"/>
                    <a:pt x="762" y="179"/>
                  </a:cubicBezTo>
                  <a:cubicBezTo>
                    <a:pt x="739" y="186"/>
                    <a:pt x="739" y="186"/>
                    <a:pt x="739" y="186"/>
                  </a:cubicBezTo>
                  <a:cubicBezTo>
                    <a:pt x="732" y="164"/>
                    <a:pt x="732" y="164"/>
                    <a:pt x="732" y="164"/>
                  </a:cubicBezTo>
                  <a:cubicBezTo>
                    <a:pt x="705" y="95"/>
                    <a:pt x="634" y="46"/>
                    <a:pt x="559" y="46"/>
                  </a:cubicBezTo>
                  <a:cubicBezTo>
                    <a:pt x="484" y="46"/>
                    <a:pt x="416" y="95"/>
                    <a:pt x="390" y="164"/>
                  </a:cubicBezTo>
                  <a:cubicBezTo>
                    <a:pt x="379" y="186"/>
                    <a:pt x="379" y="186"/>
                    <a:pt x="379" y="186"/>
                  </a:cubicBezTo>
                  <a:cubicBezTo>
                    <a:pt x="360" y="179"/>
                    <a:pt x="360" y="179"/>
                    <a:pt x="360" y="179"/>
                  </a:cubicBezTo>
                  <a:cubicBezTo>
                    <a:pt x="345" y="171"/>
                    <a:pt x="330" y="167"/>
                    <a:pt x="311" y="167"/>
                  </a:cubicBezTo>
                  <a:cubicBezTo>
                    <a:pt x="259" y="167"/>
                    <a:pt x="214" y="209"/>
                    <a:pt x="206" y="262"/>
                  </a:cubicBezTo>
                  <a:cubicBezTo>
                    <a:pt x="203" y="285"/>
                    <a:pt x="203" y="285"/>
                    <a:pt x="203" y="285"/>
                  </a:cubicBezTo>
                  <a:cubicBezTo>
                    <a:pt x="180" y="281"/>
                    <a:pt x="180" y="281"/>
                    <a:pt x="180" y="281"/>
                  </a:cubicBezTo>
                  <a:cubicBezTo>
                    <a:pt x="173" y="281"/>
                    <a:pt x="165" y="281"/>
                    <a:pt x="158" y="28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7" name="Group 146"/>
          <p:cNvGrpSpPr/>
          <p:nvPr/>
        </p:nvGrpSpPr>
        <p:grpSpPr>
          <a:xfrm>
            <a:off x="2678879" y="1684204"/>
            <a:ext cx="366713" cy="338137"/>
            <a:chOff x="8307029" y="1716691"/>
            <a:chExt cx="366713" cy="338137"/>
          </a:xfrm>
        </p:grpSpPr>
        <p:sp>
          <p:nvSpPr>
            <p:cNvPr id="148" name="Freeform 372"/>
            <p:cNvSpPr>
              <a:spLocks noChangeArrowheads="1"/>
            </p:cNvSpPr>
            <p:nvPr/>
          </p:nvSpPr>
          <p:spPr bwMode="auto">
            <a:xfrm>
              <a:off x="8314967" y="1724628"/>
              <a:ext cx="325437" cy="322263"/>
            </a:xfrm>
            <a:custGeom>
              <a:avLst/>
              <a:gdLst>
                <a:gd name="T0" fmla="*/ 901 w 902"/>
                <a:gd name="T1" fmla="*/ 446 h 897"/>
                <a:gd name="T2" fmla="*/ 901 w 902"/>
                <a:gd name="T3" fmla="*/ 446 h 897"/>
                <a:gd name="T4" fmla="*/ 449 w 902"/>
                <a:gd name="T5" fmla="*/ 896 h 897"/>
                <a:gd name="T6" fmla="*/ 0 w 902"/>
                <a:gd name="T7" fmla="*/ 446 h 897"/>
                <a:gd name="T8" fmla="*/ 449 w 902"/>
                <a:gd name="T9" fmla="*/ 0 h 897"/>
                <a:gd name="T10" fmla="*/ 901 w 902"/>
                <a:gd name="T11" fmla="*/ 446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2" h="897">
                  <a:moveTo>
                    <a:pt x="901" y="446"/>
                  </a:moveTo>
                  <a:lnTo>
                    <a:pt x="901" y="446"/>
                  </a:lnTo>
                  <a:cubicBezTo>
                    <a:pt x="901" y="695"/>
                    <a:pt x="699" y="896"/>
                    <a:pt x="449" y="896"/>
                  </a:cubicBezTo>
                  <a:cubicBezTo>
                    <a:pt x="202" y="896"/>
                    <a:pt x="0" y="695"/>
                    <a:pt x="0" y="446"/>
                  </a:cubicBezTo>
                  <a:cubicBezTo>
                    <a:pt x="0" y="201"/>
                    <a:pt x="202" y="0"/>
                    <a:pt x="449" y="0"/>
                  </a:cubicBezTo>
                  <a:cubicBezTo>
                    <a:pt x="699" y="0"/>
                    <a:pt x="901" y="201"/>
                    <a:pt x="901" y="4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373"/>
            <p:cNvSpPr>
              <a:spLocks noChangeArrowheads="1"/>
            </p:cNvSpPr>
            <p:nvPr/>
          </p:nvSpPr>
          <p:spPr bwMode="auto">
            <a:xfrm>
              <a:off x="8476892" y="1724628"/>
              <a:ext cx="163512" cy="322263"/>
            </a:xfrm>
            <a:custGeom>
              <a:avLst/>
              <a:gdLst>
                <a:gd name="T0" fmla="*/ 0 w 453"/>
                <a:gd name="T1" fmla="*/ 0 h 897"/>
                <a:gd name="T2" fmla="*/ 0 w 453"/>
                <a:gd name="T3" fmla="*/ 0 h 897"/>
                <a:gd name="T4" fmla="*/ 452 w 453"/>
                <a:gd name="T5" fmla="*/ 446 h 897"/>
                <a:gd name="T6" fmla="*/ 0 w 453"/>
                <a:gd name="T7" fmla="*/ 896 h 897"/>
                <a:gd name="T8" fmla="*/ 0 w 453"/>
                <a:gd name="T9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897">
                  <a:moveTo>
                    <a:pt x="0" y="0"/>
                  </a:moveTo>
                  <a:lnTo>
                    <a:pt x="0" y="0"/>
                  </a:lnTo>
                  <a:cubicBezTo>
                    <a:pt x="250" y="0"/>
                    <a:pt x="452" y="201"/>
                    <a:pt x="452" y="446"/>
                  </a:cubicBezTo>
                  <a:cubicBezTo>
                    <a:pt x="452" y="695"/>
                    <a:pt x="250" y="896"/>
                    <a:pt x="0" y="896"/>
                  </a:cubicBezTo>
                  <a:lnTo>
                    <a:pt x="0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374"/>
            <p:cNvSpPr>
              <a:spLocks noChangeArrowheads="1"/>
            </p:cNvSpPr>
            <p:nvPr/>
          </p:nvSpPr>
          <p:spPr bwMode="auto">
            <a:xfrm>
              <a:off x="8307029" y="1716691"/>
              <a:ext cx="339725" cy="338137"/>
            </a:xfrm>
            <a:custGeom>
              <a:avLst/>
              <a:gdLst>
                <a:gd name="T0" fmla="*/ 471 w 942"/>
                <a:gd name="T1" fmla="*/ 0 h 941"/>
                <a:gd name="T2" fmla="*/ 471 w 942"/>
                <a:gd name="T3" fmla="*/ 0 h 941"/>
                <a:gd name="T4" fmla="*/ 0 w 942"/>
                <a:gd name="T5" fmla="*/ 468 h 941"/>
                <a:gd name="T6" fmla="*/ 471 w 942"/>
                <a:gd name="T7" fmla="*/ 940 h 941"/>
                <a:gd name="T8" fmla="*/ 941 w 942"/>
                <a:gd name="T9" fmla="*/ 468 h 941"/>
                <a:gd name="T10" fmla="*/ 471 w 942"/>
                <a:gd name="T11" fmla="*/ 0 h 941"/>
                <a:gd name="T12" fmla="*/ 900 w 942"/>
                <a:gd name="T13" fmla="*/ 468 h 941"/>
                <a:gd name="T14" fmla="*/ 900 w 942"/>
                <a:gd name="T15" fmla="*/ 468 h 941"/>
                <a:gd name="T16" fmla="*/ 852 w 942"/>
                <a:gd name="T17" fmla="*/ 661 h 941"/>
                <a:gd name="T18" fmla="*/ 493 w 942"/>
                <a:gd name="T19" fmla="*/ 457 h 941"/>
                <a:gd name="T20" fmla="*/ 493 w 942"/>
                <a:gd name="T21" fmla="*/ 45 h 941"/>
                <a:gd name="T22" fmla="*/ 900 w 942"/>
                <a:gd name="T23" fmla="*/ 468 h 941"/>
                <a:gd name="T24" fmla="*/ 448 w 942"/>
                <a:gd name="T25" fmla="*/ 45 h 941"/>
                <a:gd name="T26" fmla="*/ 448 w 942"/>
                <a:gd name="T27" fmla="*/ 45 h 941"/>
                <a:gd name="T28" fmla="*/ 448 w 942"/>
                <a:gd name="T29" fmla="*/ 457 h 941"/>
                <a:gd name="T30" fmla="*/ 90 w 942"/>
                <a:gd name="T31" fmla="*/ 661 h 941"/>
                <a:gd name="T32" fmla="*/ 45 w 942"/>
                <a:gd name="T33" fmla="*/ 468 h 941"/>
                <a:gd name="T34" fmla="*/ 448 w 942"/>
                <a:gd name="T35" fmla="*/ 45 h 941"/>
                <a:gd name="T36" fmla="*/ 471 w 942"/>
                <a:gd name="T37" fmla="*/ 895 h 941"/>
                <a:gd name="T38" fmla="*/ 471 w 942"/>
                <a:gd name="T39" fmla="*/ 895 h 941"/>
                <a:gd name="T40" fmla="*/ 112 w 942"/>
                <a:gd name="T41" fmla="*/ 702 h 941"/>
                <a:gd name="T42" fmla="*/ 471 w 942"/>
                <a:gd name="T43" fmla="*/ 494 h 941"/>
                <a:gd name="T44" fmla="*/ 829 w 942"/>
                <a:gd name="T45" fmla="*/ 702 h 941"/>
                <a:gd name="T46" fmla="*/ 471 w 942"/>
                <a:gd name="T47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2" h="941">
                  <a:moveTo>
                    <a:pt x="471" y="0"/>
                  </a:moveTo>
                  <a:lnTo>
                    <a:pt x="471" y="0"/>
                  </a:lnTo>
                  <a:cubicBezTo>
                    <a:pt x="209" y="0"/>
                    <a:pt x="0" y="212"/>
                    <a:pt x="0" y="468"/>
                  </a:cubicBezTo>
                  <a:cubicBezTo>
                    <a:pt x="0" y="728"/>
                    <a:pt x="209" y="940"/>
                    <a:pt x="471" y="940"/>
                  </a:cubicBezTo>
                  <a:cubicBezTo>
                    <a:pt x="732" y="940"/>
                    <a:pt x="941" y="728"/>
                    <a:pt x="941" y="468"/>
                  </a:cubicBezTo>
                  <a:cubicBezTo>
                    <a:pt x="941" y="212"/>
                    <a:pt x="732" y="0"/>
                    <a:pt x="471" y="0"/>
                  </a:cubicBezTo>
                  <a:close/>
                  <a:moveTo>
                    <a:pt x="900" y="468"/>
                  </a:moveTo>
                  <a:lnTo>
                    <a:pt x="900" y="468"/>
                  </a:lnTo>
                  <a:cubicBezTo>
                    <a:pt x="900" y="539"/>
                    <a:pt x="882" y="606"/>
                    <a:pt x="852" y="661"/>
                  </a:cubicBezTo>
                  <a:cubicBezTo>
                    <a:pt x="493" y="457"/>
                    <a:pt x="493" y="457"/>
                    <a:pt x="493" y="457"/>
                  </a:cubicBezTo>
                  <a:cubicBezTo>
                    <a:pt x="493" y="45"/>
                    <a:pt x="493" y="45"/>
                    <a:pt x="493" y="45"/>
                  </a:cubicBezTo>
                  <a:cubicBezTo>
                    <a:pt x="717" y="56"/>
                    <a:pt x="900" y="242"/>
                    <a:pt x="900" y="468"/>
                  </a:cubicBezTo>
                  <a:close/>
                  <a:moveTo>
                    <a:pt x="448" y="45"/>
                  </a:moveTo>
                  <a:lnTo>
                    <a:pt x="448" y="45"/>
                  </a:lnTo>
                  <a:cubicBezTo>
                    <a:pt x="448" y="457"/>
                    <a:pt x="448" y="457"/>
                    <a:pt x="448" y="457"/>
                  </a:cubicBezTo>
                  <a:cubicBezTo>
                    <a:pt x="90" y="661"/>
                    <a:pt x="90" y="661"/>
                    <a:pt x="90" y="661"/>
                  </a:cubicBezTo>
                  <a:cubicBezTo>
                    <a:pt x="60" y="606"/>
                    <a:pt x="45" y="539"/>
                    <a:pt x="45" y="468"/>
                  </a:cubicBezTo>
                  <a:cubicBezTo>
                    <a:pt x="45" y="242"/>
                    <a:pt x="224" y="56"/>
                    <a:pt x="448" y="45"/>
                  </a:cubicBezTo>
                  <a:close/>
                  <a:moveTo>
                    <a:pt x="471" y="895"/>
                  </a:moveTo>
                  <a:lnTo>
                    <a:pt x="471" y="895"/>
                  </a:lnTo>
                  <a:cubicBezTo>
                    <a:pt x="321" y="895"/>
                    <a:pt x="187" y="817"/>
                    <a:pt x="112" y="702"/>
                  </a:cubicBezTo>
                  <a:cubicBezTo>
                    <a:pt x="471" y="494"/>
                    <a:pt x="471" y="494"/>
                    <a:pt x="471" y="494"/>
                  </a:cubicBezTo>
                  <a:cubicBezTo>
                    <a:pt x="829" y="702"/>
                    <a:pt x="829" y="702"/>
                    <a:pt x="829" y="702"/>
                  </a:cubicBezTo>
                  <a:cubicBezTo>
                    <a:pt x="755" y="817"/>
                    <a:pt x="620" y="895"/>
                    <a:pt x="471" y="8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375"/>
            <p:cNvSpPr>
              <a:spLocks noChangeArrowheads="1"/>
            </p:cNvSpPr>
            <p:nvPr/>
          </p:nvSpPr>
          <p:spPr bwMode="auto">
            <a:xfrm>
              <a:off x="8505467" y="1789716"/>
              <a:ext cx="96837" cy="88900"/>
            </a:xfrm>
            <a:custGeom>
              <a:avLst/>
              <a:gdLst>
                <a:gd name="T0" fmla="*/ 15 w 270"/>
                <a:gd name="T1" fmla="*/ 190 h 247"/>
                <a:gd name="T2" fmla="*/ 15 w 270"/>
                <a:gd name="T3" fmla="*/ 175 h 247"/>
                <a:gd name="T4" fmla="*/ 64 w 270"/>
                <a:gd name="T5" fmla="*/ 123 h 247"/>
                <a:gd name="T6" fmla="*/ 108 w 270"/>
                <a:gd name="T7" fmla="*/ 197 h 247"/>
                <a:gd name="T8" fmla="*/ 52 w 270"/>
                <a:gd name="T9" fmla="*/ 223 h 247"/>
                <a:gd name="T10" fmla="*/ 26 w 270"/>
                <a:gd name="T11" fmla="*/ 208 h 247"/>
                <a:gd name="T12" fmla="*/ 19 w 270"/>
                <a:gd name="T13" fmla="*/ 212 h 247"/>
                <a:gd name="T14" fmla="*/ 123 w 270"/>
                <a:gd name="T15" fmla="*/ 227 h 247"/>
                <a:gd name="T16" fmla="*/ 131 w 270"/>
                <a:gd name="T17" fmla="*/ 223 h 247"/>
                <a:gd name="T18" fmla="*/ 146 w 270"/>
                <a:gd name="T19" fmla="*/ 231 h 247"/>
                <a:gd name="T20" fmla="*/ 243 w 270"/>
                <a:gd name="T21" fmla="*/ 212 h 247"/>
                <a:gd name="T22" fmla="*/ 232 w 270"/>
                <a:gd name="T23" fmla="*/ 208 h 247"/>
                <a:gd name="T24" fmla="*/ 179 w 270"/>
                <a:gd name="T25" fmla="*/ 220 h 247"/>
                <a:gd name="T26" fmla="*/ 198 w 270"/>
                <a:gd name="T27" fmla="*/ 134 h 247"/>
                <a:gd name="T28" fmla="*/ 247 w 270"/>
                <a:gd name="T29" fmla="*/ 164 h 247"/>
                <a:gd name="T30" fmla="*/ 250 w 270"/>
                <a:gd name="T31" fmla="*/ 190 h 247"/>
                <a:gd name="T32" fmla="*/ 220 w 270"/>
                <a:gd name="T33" fmla="*/ 101 h 247"/>
                <a:gd name="T34" fmla="*/ 206 w 270"/>
                <a:gd name="T35" fmla="*/ 93 h 247"/>
                <a:gd name="T36" fmla="*/ 206 w 270"/>
                <a:gd name="T37" fmla="*/ 67 h 247"/>
                <a:gd name="T38" fmla="*/ 142 w 270"/>
                <a:gd name="T39" fmla="*/ 0 h 247"/>
                <a:gd name="T40" fmla="*/ 142 w 270"/>
                <a:gd name="T41" fmla="*/ 8 h 247"/>
                <a:gd name="T42" fmla="*/ 168 w 270"/>
                <a:gd name="T43" fmla="*/ 23 h 247"/>
                <a:gd name="T44" fmla="*/ 176 w 270"/>
                <a:gd name="T45" fmla="*/ 82 h 247"/>
                <a:gd name="T46" fmla="*/ 86 w 270"/>
                <a:gd name="T47" fmla="*/ 82 h 247"/>
                <a:gd name="T48" fmla="*/ 97 w 270"/>
                <a:gd name="T49" fmla="*/ 19 h 247"/>
                <a:gd name="T50" fmla="*/ 120 w 270"/>
                <a:gd name="T51" fmla="*/ 8 h 247"/>
                <a:gd name="T52" fmla="*/ 60 w 270"/>
                <a:gd name="T53" fmla="*/ 56 h 247"/>
                <a:gd name="T54" fmla="*/ 56 w 270"/>
                <a:gd name="T55" fmla="*/ 93 h 247"/>
                <a:gd name="T56" fmla="*/ 52 w 270"/>
                <a:gd name="T57" fmla="*/ 97 h 247"/>
                <a:gd name="T58" fmla="*/ 11 w 270"/>
                <a:gd name="T59" fmla="*/ 130 h 247"/>
                <a:gd name="T60" fmla="*/ 15 w 270"/>
                <a:gd name="T61" fmla="*/ 190 h 247"/>
                <a:gd name="T62" fmla="*/ 179 w 270"/>
                <a:gd name="T63" fmla="*/ 127 h 247"/>
                <a:gd name="T64" fmla="*/ 146 w 270"/>
                <a:gd name="T65" fmla="*/ 179 h 247"/>
                <a:gd name="T66" fmla="*/ 153 w 270"/>
                <a:gd name="T67" fmla="*/ 153 h 247"/>
                <a:gd name="T68" fmla="*/ 161 w 270"/>
                <a:gd name="T69" fmla="*/ 142 h 247"/>
                <a:gd name="T70" fmla="*/ 179 w 270"/>
                <a:gd name="T71" fmla="*/ 127 h 247"/>
                <a:gd name="T72" fmla="*/ 131 w 270"/>
                <a:gd name="T73" fmla="*/ 86 h 247"/>
                <a:gd name="T74" fmla="*/ 165 w 270"/>
                <a:gd name="T75" fmla="*/ 97 h 247"/>
                <a:gd name="T76" fmla="*/ 131 w 270"/>
                <a:gd name="T77" fmla="*/ 86 h 247"/>
                <a:gd name="T78" fmla="*/ 82 w 270"/>
                <a:gd name="T79" fmla="*/ 127 h 247"/>
                <a:gd name="T80" fmla="*/ 105 w 270"/>
                <a:gd name="T81" fmla="*/ 145 h 247"/>
                <a:gd name="T82" fmla="*/ 108 w 270"/>
                <a:gd name="T83" fmla="*/ 153 h 247"/>
                <a:gd name="T84" fmla="*/ 82 w 270"/>
                <a:gd name="T85" fmla="*/ 134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0" h="247">
                  <a:moveTo>
                    <a:pt x="15" y="190"/>
                  </a:moveTo>
                  <a:lnTo>
                    <a:pt x="15" y="190"/>
                  </a:lnTo>
                  <a:cubicBezTo>
                    <a:pt x="19" y="190"/>
                    <a:pt x="15" y="190"/>
                    <a:pt x="15" y="186"/>
                  </a:cubicBezTo>
                  <a:cubicBezTo>
                    <a:pt x="15" y="182"/>
                    <a:pt x="15" y="179"/>
                    <a:pt x="15" y="175"/>
                  </a:cubicBezTo>
                  <a:cubicBezTo>
                    <a:pt x="15" y="168"/>
                    <a:pt x="15" y="156"/>
                    <a:pt x="22" y="149"/>
                  </a:cubicBezTo>
                  <a:cubicBezTo>
                    <a:pt x="30" y="134"/>
                    <a:pt x="45" y="127"/>
                    <a:pt x="64" y="123"/>
                  </a:cubicBezTo>
                  <a:cubicBezTo>
                    <a:pt x="64" y="127"/>
                    <a:pt x="64" y="130"/>
                    <a:pt x="64" y="134"/>
                  </a:cubicBezTo>
                  <a:cubicBezTo>
                    <a:pt x="64" y="164"/>
                    <a:pt x="82" y="190"/>
                    <a:pt x="108" y="197"/>
                  </a:cubicBezTo>
                  <a:cubicBezTo>
                    <a:pt x="105" y="205"/>
                    <a:pt x="101" y="212"/>
                    <a:pt x="94" y="216"/>
                  </a:cubicBezTo>
                  <a:cubicBezTo>
                    <a:pt x="82" y="223"/>
                    <a:pt x="64" y="227"/>
                    <a:pt x="52" y="223"/>
                  </a:cubicBezTo>
                  <a:cubicBezTo>
                    <a:pt x="45" y="220"/>
                    <a:pt x="37" y="216"/>
                    <a:pt x="30" y="212"/>
                  </a:cubicBezTo>
                  <a:cubicBezTo>
                    <a:pt x="30" y="212"/>
                    <a:pt x="30" y="208"/>
                    <a:pt x="26" y="208"/>
                  </a:cubicBezTo>
                  <a:lnTo>
                    <a:pt x="26" y="208"/>
                  </a:lnTo>
                  <a:cubicBezTo>
                    <a:pt x="22" y="212"/>
                    <a:pt x="22" y="212"/>
                    <a:pt x="19" y="212"/>
                  </a:cubicBezTo>
                  <a:cubicBezTo>
                    <a:pt x="41" y="238"/>
                    <a:pt x="75" y="246"/>
                    <a:pt x="101" y="238"/>
                  </a:cubicBezTo>
                  <a:cubicBezTo>
                    <a:pt x="112" y="234"/>
                    <a:pt x="120" y="231"/>
                    <a:pt x="123" y="227"/>
                  </a:cubicBezTo>
                  <a:cubicBezTo>
                    <a:pt x="127" y="227"/>
                    <a:pt x="127" y="223"/>
                    <a:pt x="131" y="223"/>
                  </a:cubicBezTo>
                  <a:cubicBezTo>
                    <a:pt x="131" y="223"/>
                    <a:pt x="131" y="220"/>
                    <a:pt x="131" y="223"/>
                  </a:cubicBezTo>
                  <a:cubicBezTo>
                    <a:pt x="135" y="223"/>
                    <a:pt x="135" y="223"/>
                    <a:pt x="135" y="223"/>
                  </a:cubicBezTo>
                  <a:cubicBezTo>
                    <a:pt x="138" y="227"/>
                    <a:pt x="142" y="231"/>
                    <a:pt x="146" y="231"/>
                  </a:cubicBezTo>
                  <a:cubicBezTo>
                    <a:pt x="161" y="238"/>
                    <a:pt x="176" y="242"/>
                    <a:pt x="191" y="242"/>
                  </a:cubicBezTo>
                  <a:cubicBezTo>
                    <a:pt x="213" y="238"/>
                    <a:pt x="232" y="227"/>
                    <a:pt x="243" y="212"/>
                  </a:cubicBezTo>
                  <a:cubicBezTo>
                    <a:pt x="239" y="212"/>
                    <a:pt x="239" y="208"/>
                    <a:pt x="235" y="208"/>
                  </a:cubicBezTo>
                  <a:cubicBezTo>
                    <a:pt x="235" y="208"/>
                    <a:pt x="235" y="208"/>
                    <a:pt x="232" y="208"/>
                  </a:cubicBezTo>
                  <a:cubicBezTo>
                    <a:pt x="232" y="212"/>
                    <a:pt x="228" y="216"/>
                    <a:pt x="224" y="216"/>
                  </a:cubicBezTo>
                  <a:cubicBezTo>
                    <a:pt x="213" y="223"/>
                    <a:pt x="194" y="227"/>
                    <a:pt x="179" y="220"/>
                  </a:cubicBezTo>
                  <a:cubicBezTo>
                    <a:pt x="168" y="216"/>
                    <a:pt x="161" y="208"/>
                    <a:pt x="153" y="197"/>
                  </a:cubicBezTo>
                  <a:cubicBezTo>
                    <a:pt x="179" y="190"/>
                    <a:pt x="198" y="164"/>
                    <a:pt x="198" y="134"/>
                  </a:cubicBezTo>
                  <a:cubicBezTo>
                    <a:pt x="198" y="130"/>
                    <a:pt x="198" y="127"/>
                    <a:pt x="198" y="123"/>
                  </a:cubicBezTo>
                  <a:cubicBezTo>
                    <a:pt x="220" y="123"/>
                    <a:pt x="243" y="142"/>
                    <a:pt x="247" y="164"/>
                  </a:cubicBezTo>
                  <a:cubicBezTo>
                    <a:pt x="250" y="171"/>
                    <a:pt x="247" y="179"/>
                    <a:pt x="247" y="186"/>
                  </a:cubicBezTo>
                  <a:cubicBezTo>
                    <a:pt x="247" y="190"/>
                    <a:pt x="247" y="190"/>
                    <a:pt x="250" y="190"/>
                  </a:cubicBezTo>
                  <a:cubicBezTo>
                    <a:pt x="250" y="190"/>
                    <a:pt x="250" y="194"/>
                    <a:pt x="254" y="194"/>
                  </a:cubicBezTo>
                  <a:cubicBezTo>
                    <a:pt x="269" y="156"/>
                    <a:pt x="254" y="119"/>
                    <a:pt x="220" y="101"/>
                  </a:cubicBezTo>
                  <a:cubicBezTo>
                    <a:pt x="217" y="97"/>
                    <a:pt x="213" y="97"/>
                    <a:pt x="209" y="93"/>
                  </a:cubicBezTo>
                  <a:cubicBezTo>
                    <a:pt x="209" y="93"/>
                    <a:pt x="209" y="93"/>
                    <a:pt x="206" y="93"/>
                  </a:cubicBezTo>
                  <a:cubicBezTo>
                    <a:pt x="206" y="90"/>
                    <a:pt x="206" y="90"/>
                    <a:pt x="206" y="86"/>
                  </a:cubicBezTo>
                  <a:cubicBezTo>
                    <a:pt x="209" y="82"/>
                    <a:pt x="209" y="75"/>
                    <a:pt x="206" y="67"/>
                  </a:cubicBezTo>
                  <a:cubicBezTo>
                    <a:pt x="206" y="56"/>
                    <a:pt x="202" y="45"/>
                    <a:pt x="194" y="38"/>
                  </a:cubicBezTo>
                  <a:cubicBezTo>
                    <a:pt x="183" y="19"/>
                    <a:pt x="165" y="4"/>
                    <a:pt x="142" y="0"/>
                  </a:cubicBezTo>
                  <a:cubicBezTo>
                    <a:pt x="142" y="8"/>
                    <a:pt x="142" y="8"/>
                    <a:pt x="142" y="8"/>
                  </a:cubicBezTo>
                  <a:lnTo>
                    <a:pt x="142" y="8"/>
                  </a:lnTo>
                  <a:cubicBezTo>
                    <a:pt x="142" y="12"/>
                    <a:pt x="146" y="12"/>
                    <a:pt x="146" y="12"/>
                  </a:cubicBezTo>
                  <a:cubicBezTo>
                    <a:pt x="153" y="15"/>
                    <a:pt x="161" y="19"/>
                    <a:pt x="168" y="23"/>
                  </a:cubicBezTo>
                  <a:cubicBezTo>
                    <a:pt x="179" y="34"/>
                    <a:pt x="183" y="49"/>
                    <a:pt x="183" y="63"/>
                  </a:cubicBezTo>
                  <a:cubicBezTo>
                    <a:pt x="179" y="71"/>
                    <a:pt x="179" y="78"/>
                    <a:pt x="176" y="82"/>
                  </a:cubicBezTo>
                  <a:cubicBezTo>
                    <a:pt x="165" y="71"/>
                    <a:pt x="149" y="67"/>
                    <a:pt x="131" y="67"/>
                  </a:cubicBezTo>
                  <a:cubicBezTo>
                    <a:pt x="112" y="67"/>
                    <a:pt x="97" y="71"/>
                    <a:pt x="86" y="82"/>
                  </a:cubicBezTo>
                  <a:cubicBezTo>
                    <a:pt x="82" y="75"/>
                    <a:pt x="79" y="63"/>
                    <a:pt x="82" y="52"/>
                  </a:cubicBezTo>
                  <a:cubicBezTo>
                    <a:pt x="82" y="41"/>
                    <a:pt x="90" y="30"/>
                    <a:pt x="97" y="19"/>
                  </a:cubicBezTo>
                  <a:cubicBezTo>
                    <a:pt x="105" y="15"/>
                    <a:pt x="112" y="12"/>
                    <a:pt x="120" y="12"/>
                  </a:cubicBezTo>
                  <a:lnTo>
                    <a:pt x="120" y="8"/>
                  </a:lnTo>
                  <a:cubicBezTo>
                    <a:pt x="120" y="0"/>
                    <a:pt x="120" y="0"/>
                    <a:pt x="120" y="0"/>
                  </a:cubicBezTo>
                  <a:cubicBezTo>
                    <a:pt x="90" y="4"/>
                    <a:pt x="67" y="26"/>
                    <a:pt x="60" y="56"/>
                  </a:cubicBezTo>
                  <a:cubicBezTo>
                    <a:pt x="56" y="63"/>
                    <a:pt x="56" y="71"/>
                    <a:pt x="56" y="78"/>
                  </a:cubicBezTo>
                  <a:cubicBezTo>
                    <a:pt x="56" y="82"/>
                    <a:pt x="56" y="86"/>
                    <a:pt x="56" y="93"/>
                  </a:cubicBezTo>
                  <a:lnTo>
                    <a:pt x="56" y="93"/>
                  </a:lnTo>
                  <a:cubicBezTo>
                    <a:pt x="52" y="93"/>
                    <a:pt x="52" y="93"/>
                    <a:pt x="52" y="97"/>
                  </a:cubicBezTo>
                  <a:cubicBezTo>
                    <a:pt x="49" y="97"/>
                    <a:pt x="45" y="97"/>
                    <a:pt x="45" y="97"/>
                  </a:cubicBezTo>
                  <a:cubicBezTo>
                    <a:pt x="30" y="104"/>
                    <a:pt x="19" y="116"/>
                    <a:pt x="11" y="130"/>
                  </a:cubicBezTo>
                  <a:cubicBezTo>
                    <a:pt x="4" y="149"/>
                    <a:pt x="0" y="171"/>
                    <a:pt x="8" y="194"/>
                  </a:cubicBezTo>
                  <a:cubicBezTo>
                    <a:pt x="11" y="194"/>
                    <a:pt x="15" y="190"/>
                    <a:pt x="15" y="190"/>
                  </a:cubicBezTo>
                  <a:close/>
                  <a:moveTo>
                    <a:pt x="179" y="127"/>
                  </a:moveTo>
                  <a:lnTo>
                    <a:pt x="179" y="127"/>
                  </a:lnTo>
                  <a:cubicBezTo>
                    <a:pt x="179" y="130"/>
                    <a:pt x="179" y="130"/>
                    <a:pt x="179" y="134"/>
                  </a:cubicBezTo>
                  <a:cubicBezTo>
                    <a:pt x="179" y="156"/>
                    <a:pt x="168" y="175"/>
                    <a:pt x="146" y="179"/>
                  </a:cubicBezTo>
                  <a:cubicBezTo>
                    <a:pt x="146" y="175"/>
                    <a:pt x="146" y="168"/>
                    <a:pt x="149" y="164"/>
                  </a:cubicBezTo>
                  <a:cubicBezTo>
                    <a:pt x="149" y="160"/>
                    <a:pt x="149" y="156"/>
                    <a:pt x="153" y="153"/>
                  </a:cubicBezTo>
                  <a:cubicBezTo>
                    <a:pt x="153" y="149"/>
                    <a:pt x="157" y="145"/>
                    <a:pt x="157" y="145"/>
                  </a:cubicBezTo>
                  <a:cubicBezTo>
                    <a:pt x="157" y="142"/>
                    <a:pt x="157" y="142"/>
                    <a:pt x="161" y="142"/>
                  </a:cubicBezTo>
                  <a:cubicBezTo>
                    <a:pt x="161" y="138"/>
                    <a:pt x="168" y="134"/>
                    <a:pt x="172" y="130"/>
                  </a:cubicBezTo>
                  <a:cubicBezTo>
                    <a:pt x="176" y="130"/>
                    <a:pt x="176" y="127"/>
                    <a:pt x="179" y="127"/>
                  </a:cubicBezTo>
                  <a:close/>
                  <a:moveTo>
                    <a:pt x="131" y="86"/>
                  </a:moveTo>
                  <a:lnTo>
                    <a:pt x="131" y="86"/>
                  </a:lnTo>
                  <a:cubicBezTo>
                    <a:pt x="142" y="86"/>
                    <a:pt x="153" y="90"/>
                    <a:pt x="165" y="97"/>
                  </a:cubicBezTo>
                  <a:lnTo>
                    <a:pt x="165" y="97"/>
                  </a:lnTo>
                  <a:cubicBezTo>
                    <a:pt x="157" y="104"/>
                    <a:pt x="127" y="119"/>
                    <a:pt x="97" y="97"/>
                  </a:cubicBezTo>
                  <a:cubicBezTo>
                    <a:pt x="108" y="90"/>
                    <a:pt x="120" y="86"/>
                    <a:pt x="131" y="86"/>
                  </a:cubicBezTo>
                  <a:close/>
                  <a:moveTo>
                    <a:pt x="82" y="127"/>
                  </a:moveTo>
                  <a:lnTo>
                    <a:pt x="82" y="127"/>
                  </a:lnTo>
                  <a:cubicBezTo>
                    <a:pt x="90" y="130"/>
                    <a:pt x="94" y="134"/>
                    <a:pt x="101" y="138"/>
                  </a:cubicBezTo>
                  <a:cubicBezTo>
                    <a:pt x="101" y="138"/>
                    <a:pt x="105" y="142"/>
                    <a:pt x="105" y="145"/>
                  </a:cubicBezTo>
                  <a:cubicBezTo>
                    <a:pt x="108" y="145"/>
                    <a:pt x="108" y="149"/>
                    <a:pt x="108" y="153"/>
                  </a:cubicBezTo>
                  <a:lnTo>
                    <a:pt x="108" y="153"/>
                  </a:lnTo>
                  <a:cubicBezTo>
                    <a:pt x="112" y="160"/>
                    <a:pt x="116" y="168"/>
                    <a:pt x="116" y="179"/>
                  </a:cubicBezTo>
                  <a:cubicBezTo>
                    <a:pt x="97" y="175"/>
                    <a:pt x="82" y="156"/>
                    <a:pt x="82" y="134"/>
                  </a:cubicBezTo>
                  <a:cubicBezTo>
                    <a:pt x="82" y="130"/>
                    <a:pt x="82" y="130"/>
                    <a:pt x="82" y="1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376"/>
            <p:cNvSpPr>
              <a:spLocks noChangeArrowheads="1"/>
            </p:cNvSpPr>
            <p:nvPr/>
          </p:nvSpPr>
          <p:spPr bwMode="auto">
            <a:xfrm>
              <a:off x="8434029" y="1934178"/>
              <a:ext cx="80963" cy="77788"/>
            </a:xfrm>
            <a:custGeom>
              <a:avLst/>
              <a:gdLst>
                <a:gd name="T0" fmla="*/ 82 w 225"/>
                <a:gd name="T1" fmla="*/ 48 h 216"/>
                <a:gd name="T2" fmla="*/ 82 w 225"/>
                <a:gd name="T3" fmla="*/ 48 h 216"/>
                <a:gd name="T4" fmla="*/ 108 w 225"/>
                <a:gd name="T5" fmla="*/ 33 h 216"/>
                <a:gd name="T6" fmla="*/ 120 w 225"/>
                <a:gd name="T7" fmla="*/ 33 h 216"/>
                <a:gd name="T8" fmla="*/ 112 w 225"/>
                <a:gd name="T9" fmla="*/ 26 h 216"/>
                <a:gd name="T10" fmla="*/ 75 w 225"/>
                <a:gd name="T11" fmla="*/ 0 h 216"/>
                <a:gd name="T12" fmla="*/ 52 w 225"/>
                <a:gd name="T13" fmla="*/ 11 h 216"/>
                <a:gd name="T14" fmla="*/ 0 w 225"/>
                <a:gd name="T15" fmla="*/ 63 h 216"/>
                <a:gd name="T16" fmla="*/ 37 w 225"/>
                <a:gd name="T17" fmla="*/ 104 h 216"/>
                <a:gd name="T18" fmla="*/ 60 w 225"/>
                <a:gd name="T19" fmla="*/ 81 h 216"/>
                <a:gd name="T20" fmla="*/ 198 w 225"/>
                <a:gd name="T21" fmla="*/ 215 h 216"/>
                <a:gd name="T22" fmla="*/ 224 w 225"/>
                <a:gd name="T23" fmla="*/ 189 h 216"/>
                <a:gd name="T24" fmla="*/ 82 w 225"/>
                <a:gd name="T25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5" h="216">
                  <a:moveTo>
                    <a:pt x="82" y="48"/>
                  </a:moveTo>
                  <a:lnTo>
                    <a:pt x="82" y="48"/>
                  </a:lnTo>
                  <a:cubicBezTo>
                    <a:pt x="90" y="44"/>
                    <a:pt x="97" y="37"/>
                    <a:pt x="108" y="33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2" y="26"/>
                    <a:pt x="97" y="0"/>
                    <a:pt x="75" y="0"/>
                  </a:cubicBezTo>
                  <a:cubicBezTo>
                    <a:pt x="67" y="0"/>
                    <a:pt x="60" y="3"/>
                    <a:pt x="52" y="1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198" y="215"/>
                    <a:pt x="198" y="215"/>
                    <a:pt x="198" y="215"/>
                  </a:cubicBezTo>
                  <a:cubicBezTo>
                    <a:pt x="224" y="189"/>
                    <a:pt x="224" y="189"/>
                    <a:pt x="224" y="189"/>
                  </a:cubicBezTo>
                  <a:lnTo>
                    <a:pt x="82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377"/>
            <p:cNvSpPr>
              <a:spLocks noChangeArrowheads="1"/>
            </p:cNvSpPr>
            <p:nvPr/>
          </p:nvSpPr>
          <p:spPr bwMode="auto">
            <a:xfrm>
              <a:off x="8440379" y="1934178"/>
              <a:ext cx="77788" cy="76200"/>
            </a:xfrm>
            <a:custGeom>
              <a:avLst/>
              <a:gdLst>
                <a:gd name="T0" fmla="*/ 168 w 214"/>
                <a:gd name="T1" fmla="*/ 63 h 212"/>
                <a:gd name="T2" fmla="*/ 168 w 214"/>
                <a:gd name="T3" fmla="*/ 63 h 212"/>
                <a:gd name="T4" fmla="*/ 160 w 214"/>
                <a:gd name="T5" fmla="*/ 37 h 212"/>
                <a:gd name="T6" fmla="*/ 205 w 214"/>
                <a:gd name="T7" fmla="*/ 26 h 212"/>
                <a:gd name="T8" fmla="*/ 201 w 214"/>
                <a:gd name="T9" fmla="*/ 22 h 212"/>
                <a:gd name="T10" fmla="*/ 157 w 214"/>
                <a:gd name="T11" fmla="*/ 7 h 212"/>
                <a:gd name="T12" fmla="*/ 123 w 214"/>
                <a:gd name="T13" fmla="*/ 59 h 212"/>
                <a:gd name="T14" fmla="*/ 123 w 214"/>
                <a:gd name="T15" fmla="*/ 63 h 212"/>
                <a:gd name="T16" fmla="*/ 101 w 214"/>
                <a:gd name="T17" fmla="*/ 85 h 212"/>
                <a:gd name="T18" fmla="*/ 75 w 214"/>
                <a:gd name="T19" fmla="*/ 111 h 212"/>
                <a:gd name="T20" fmla="*/ 0 w 214"/>
                <a:gd name="T21" fmla="*/ 185 h 212"/>
                <a:gd name="T22" fmla="*/ 30 w 214"/>
                <a:gd name="T23" fmla="*/ 211 h 212"/>
                <a:gd name="T24" fmla="*/ 101 w 214"/>
                <a:gd name="T25" fmla="*/ 141 h 212"/>
                <a:gd name="T26" fmla="*/ 130 w 214"/>
                <a:gd name="T27" fmla="*/ 111 h 212"/>
                <a:gd name="T28" fmla="*/ 149 w 214"/>
                <a:gd name="T29" fmla="*/ 92 h 212"/>
                <a:gd name="T30" fmla="*/ 179 w 214"/>
                <a:gd name="T31" fmla="*/ 92 h 212"/>
                <a:gd name="T32" fmla="*/ 213 w 214"/>
                <a:gd name="T33" fmla="*/ 55 h 212"/>
                <a:gd name="T34" fmla="*/ 213 w 214"/>
                <a:gd name="T35" fmla="*/ 52 h 212"/>
                <a:gd name="T36" fmla="*/ 168 w 214"/>
                <a:gd name="T37" fmla="*/ 63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4" h="212">
                  <a:moveTo>
                    <a:pt x="168" y="63"/>
                  </a:moveTo>
                  <a:lnTo>
                    <a:pt x="168" y="63"/>
                  </a:lnTo>
                  <a:cubicBezTo>
                    <a:pt x="160" y="37"/>
                    <a:pt x="160" y="37"/>
                    <a:pt x="160" y="37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190" y="7"/>
                    <a:pt x="172" y="0"/>
                    <a:pt x="157" y="7"/>
                  </a:cubicBezTo>
                  <a:cubicBezTo>
                    <a:pt x="130" y="11"/>
                    <a:pt x="116" y="37"/>
                    <a:pt x="123" y="59"/>
                  </a:cubicBezTo>
                  <a:lnTo>
                    <a:pt x="123" y="63"/>
                  </a:lnTo>
                  <a:cubicBezTo>
                    <a:pt x="101" y="85"/>
                    <a:pt x="101" y="85"/>
                    <a:pt x="101" y="85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0" y="211"/>
                    <a:pt x="30" y="211"/>
                    <a:pt x="30" y="211"/>
                  </a:cubicBezTo>
                  <a:cubicBezTo>
                    <a:pt x="101" y="141"/>
                    <a:pt x="101" y="141"/>
                    <a:pt x="101" y="141"/>
                  </a:cubicBezTo>
                  <a:cubicBezTo>
                    <a:pt x="130" y="111"/>
                    <a:pt x="130" y="111"/>
                    <a:pt x="130" y="111"/>
                  </a:cubicBezTo>
                  <a:cubicBezTo>
                    <a:pt x="149" y="92"/>
                    <a:pt x="149" y="92"/>
                    <a:pt x="149" y="92"/>
                  </a:cubicBezTo>
                  <a:cubicBezTo>
                    <a:pt x="160" y="92"/>
                    <a:pt x="168" y="96"/>
                    <a:pt x="179" y="92"/>
                  </a:cubicBezTo>
                  <a:cubicBezTo>
                    <a:pt x="194" y="89"/>
                    <a:pt x="209" y="74"/>
                    <a:pt x="213" y="55"/>
                  </a:cubicBezTo>
                  <a:cubicBezTo>
                    <a:pt x="213" y="52"/>
                    <a:pt x="213" y="52"/>
                    <a:pt x="213" y="52"/>
                  </a:cubicBezTo>
                  <a:lnTo>
                    <a:pt x="168" y="6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378"/>
            <p:cNvSpPr>
              <a:spLocks noChangeArrowheads="1"/>
            </p:cNvSpPr>
            <p:nvPr/>
          </p:nvSpPr>
          <p:spPr bwMode="auto">
            <a:xfrm>
              <a:off x="8554679" y="1913541"/>
              <a:ext cx="112713" cy="109537"/>
            </a:xfrm>
            <a:custGeom>
              <a:avLst/>
              <a:gdLst>
                <a:gd name="T0" fmla="*/ 310 w 311"/>
                <a:gd name="T1" fmla="*/ 152 h 306"/>
                <a:gd name="T2" fmla="*/ 310 w 311"/>
                <a:gd name="T3" fmla="*/ 152 h 306"/>
                <a:gd name="T4" fmla="*/ 156 w 311"/>
                <a:gd name="T5" fmla="*/ 305 h 306"/>
                <a:gd name="T6" fmla="*/ 0 w 311"/>
                <a:gd name="T7" fmla="*/ 152 h 306"/>
                <a:gd name="T8" fmla="*/ 156 w 311"/>
                <a:gd name="T9" fmla="*/ 0 h 306"/>
                <a:gd name="T10" fmla="*/ 310 w 311"/>
                <a:gd name="T11" fmla="*/ 15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1" h="306">
                  <a:moveTo>
                    <a:pt x="310" y="152"/>
                  </a:moveTo>
                  <a:lnTo>
                    <a:pt x="310" y="152"/>
                  </a:lnTo>
                  <a:cubicBezTo>
                    <a:pt x="310" y="238"/>
                    <a:pt x="239" y="305"/>
                    <a:pt x="156" y="305"/>
                  </a:cubicBezTo>
                  <a:cubicBezTo>
                    <a:pt x="71" y="305"/>
                    <a:pt x="0" y="238"/>
                    <a:pt x="0" y="152"/>
                  </a:cubicBezTo>
                  <a:cubicBezTo>
                    <a:pt x="0" y="67"/>
                    <a:pt x="71" y="0"/>
                    <a:pt x="156" y="0"/>
                  </a:cubicBezTo>
                  <a:cubicBezTo>
                    <a:pt x="239" y="0"/>
                    <a:pt x="310" y="67"/>
                    <a:pt x="310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379"/>
            <p:cNvSpPr>
              <a:spLocks noChangeArrowheads="1"/>
            </p:cNvSpPr>
            <p:nvPr/>
          </p:nvSpPr>
          <p:spPr bwMode="auto">
            <a:xfrm>
              <a:off x="8545154" y="1905603"/>
              <a:ext cx="128588" cy="125413"/>
            </a:xfrm>
            <a:custGeom>
              <a:avLst/>
              <a:gdLst>
                <a:gd name="T0" fmla="*/ 179 w 356"/>
                <a:gd name="T1" fmla="*/ 349 h 350"/>
                <a:gd name="T2" fmla="*/ 179 w 356"/>
                <a:gd name="T3" fmla="*/ 349 h 350"/>
                <a:gd name="T4" fmla="*/ 0 w 356"/>
                <a:gd name="T5" fmla="*/ 174 h 350"/>
                <a:gd name="T6" fmla="*/ 179 w 356"/>
                <a:gd name="T7" fmla="*/ 0 h 350"/>
                <a:gd name="T8" fmla="*/ 355 w 356"/>
                <a:gd name="T9" fmla="*/ 174 h 350"/>
                <a:gd name="T10" fmla="*/ 179 w 356"/>
                <a:gd name="T11" fmla="*/ 349 h 350"/>
                <a:gd name="T12" fmla="*/ 179 w 356"/>
                <a:gd name="T13" fmla="*/ 45 h 350"/>
                <a:gd name="T14" fmla="*/ 179 w 356"/>
                <a:gd name="T15" fmla="*/ 45 h 350"/>
                <a:gd name="T16" fmla="*/ 45 w 356"/>
                <a:gd name="T17" fmla="*/ 174 h 350"/>
                <a:gd name="T18" fmla="*/ 179 w 356"/>
                <a:gd name="T19" fmla="*/ 304 h 350"/>
                <a:gd name="T20" fmla="*/ 310 w 356"/>
                <a:gd name="T21" fmla="*/ 174 h 350"/>
                <a:gd name="T22" fmla="*/ 179 w 356"/>
                <a:gd name="T23" fmla="*/ 45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6" h="350">
                  <a:moveTo>
                    <a:pt x="179" y="349"/>
                  </a:moveTo>
                  <a:lnTo>
                    <a:pt x="179" y="349"/>
                  </a:lnTo>
                  <a:cubicBezTo>
                    <a:pt x="82" y="349"/>
                    <a:pt x="0" y="271"/>
                    <a:pt x="0" y="174"/>
                  </a:cubicBezTo>
                  <a:cubicBezTo>
                    <a:pt x="0" y="78"/>
                    <a:pt x="82" y="0"/>
                    <a:pt x="179" y="0"/>
                  </a:cubicBezTo>
                  <a:cubicBezTo>
                    <a:pt x="277" y="0"/>
                    <a:pt x="355" y="78"/>
                    <a:pt x="355" y="174"/>
                  </a:cubicBezTo>
                  <a:cubicBezTo>
                    <a:pt x="355" y="271"/>
                    <a:pt x="277" y="349"/>
                    <a:pt x="179" y="349"/>
                  </a:cubicBezTo>
                  <a:close/>
                  <a:moveTo>
                    <a:pt x="179" y="45"/>
                  </a:moveTo>
                  <a:lnTo>
                    <a:pt x="179" y="45"/>
                  </a:lnTo>
                  <a:cubicBezTo>
                    <a:pt x="105" y="45"/>
                    <a:pt x="45" y="104"/>
                    <a:pt x="45" y="174"/>
                  </a:cubicBezTo>
                  <a:cubicBezTo>
                    <a:pt x="45" y="249"/>
                    <a:pt x="105" y="304"/>
                    <a:pt x="179" y="304"/>
                  </a:cubicBezTo>
                  <a:cubicBezTo>
                    <a:pt x="250" y="304"/>
                    <a:pt x="310" y="249"/>
                    <a:pt x="310" y="174"/>
                  </a:cubicBezTo>
                  <a:cubicBezTo>
                    <a:pt x="310" y="104"/>
                    <a:pt x="250" y="45"/>
                    <a:pt x="179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380"/>
            <p:cNvSpPr>
              <a:spLocks noChangeArrowheads="1"/>
            </p:cNvSpPr>
            <p:nvPr/>
          </p:nvSpPr>
          <p:spPr bwMode="auto">
            <a:xfrm>
              <a:off x="8580079" y="1938941"/>
              <a:ext cx="58738" cy="58737"/>
            </a:xfrm>
            <a:custGeom>
              <a:avLst/>
              <a:gdLst>
                <a:gd name="T0" fmla="*/ 67 w 165"/>
                <a:gd name="T1" fmla="*/ 164 h 165"/>
                <a:gd name="T2" fmla="*/ 0 w 165"/>
                <a:gd name="T3" fmla="*/ 97 h 165"/>
                <a:gd name="T4" fmla="*/ 29 w 165"/>
                <a:gd name="T5" fmla="*/ 64 h 165"/>
                <a:gd name="T6" fmla="*/ 63 w 165"/>
                <a:gd name="T7" fmla="*/ 97 h 165"/>
                <a:gd name="T8" fmla="*/ 130 w 165"/>
                <a:gd name="T9" fmla="*/ 0 h 165"/>
                <a:gd name="T10" fmla="*/ 164 w 165"/>
                <a:gd name="T11" fmla="*/ 26 h 165"/>
                <a:gd name="T12" fmla="*/ 67 w 165"/>
                <a:gd name="T13" fmla="*/ 1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165">
                  <a:moveTo>
                    <a:pt x="67" y="164"/>
                  </a:moveTo>
                  <a:lnTo>
                    <a:pt x="0" y="97"/>
                  </a:lnTo>
                  <a:lnTo>
                    <a:pt x="29" y="64"/>
                  </a:lnTo>
                  <a:lnTo>
                    <a:pt x="63" y="97"/>
                  </a:lnTo>
                  <a:lnTo>
                    <a:pt x="130" y="0"/>
                  </a:lnTo>
                  <a:lnTo>
                    <a:pt x="164" y="26"/>
                  </a:lnTo>
                  <a:lnTo>
                    <a:pt x="67" y="1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381"/>
            <p:cNvSpPr>
              <a:spLocks noChangeArrowheads="1"/>
            </p:cNvSpPr>
            <p:nvPr/>
          </p:nvSpPr>
          <p:spPr bwMode="auto">
            <a:xfrm>
              <a:off x="8376879" y="1792891"/>
              <a:ext cx="39688" cy="39687"/>
            </a:xfrm>
            <a:custGeom>
              <a:avLst/>
              <a:gdLst>
                <a:gd name="T0" fmla="*/ 52 w 110"/>
                <a:gd name="T1" fmla="*/ 108 h 109"/>
                <a:gd name="T2" fmla="*/ 52 w 110"/>
                <a:gd name="T3" fmla="*/ 108 h 109"/>
                <a:gd name="T4" fmla="*/ 109 w 110"/>
                <a:gd name="T5" fmla="*/ 55 h 109"/>
                <a:gd name="T6" fmla="*/ 52 w 110"/>
                <a:gd name="T7" fmla="*/ 0 h 109"/>
                <a:gd name="T8" fmla="*/ 0 w 110"/>
                <a:gd name="T9" fmla="*/ 55 h 109"/>
                <a:gd name="T10" fmla="*/ 52 w 110"/>
                <a:gd name="T11" fmla="*/ 10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09">
                  <a:moveTo>
                    <a:pt x="52" y="108"/>
                  </a:moveTo>
                  <a:lnTo>
                    <a:pt x="52" y="108"/>
                  </a:lnTo>
                  <a:cubicBezTo>
                    <a:pt x="86" y="108"/>
                    <a:pt x="109" y="85"/>
                    <a:pt x="109" y="55"/>
                  </a:cubicBezTo>
                  <a:cubicBezTo>
                    <a:pt x="109" y="26"/>
                    <a:pt x="86" y="0"/>
                    <a:pt x="52" y="0"/>
                  </a:cubicBezTo>
                  <a:cubicBezTo>
                    <a:pt x="23" y="0"/>
                    <a:pt x="0" y="26"/>
                    <a:pt x="0" y="55"/>
                  </a:cubicBezTo>
                  <a:cubicBezTo>
                    <a:pt x="0" y="85"/>
                    <a:pt x="23" y="108"/>
                    <a:pt x="52" y="10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382"/>
            <p:cNvSpPr>
              <a:spLocks noChangeArrowheads="1"/>
            </p:cNvSpPr>
            <p:nvPr/>
          </p:nvSpPr>
          <p:spPr bwMode="auto">
            <a:xfrm>
              <a:off x="8357829" y="1834166"/>
              <a:ext cx="79375" cy="39687"/>
            </a:xfrm>
            <a:custGeom>
              <a:avLst/>
              <a:gdLst>
                <a:gd name="T0" fmla="*/ 221 w 222"/>
                <a:gd name="T1" fmla="*/ 111 h 112"/>
                <a:gd name="T2" fmla="*/ 221 w 222"/>
                <a:gd name="T3" fmla="*/ 111 h 112"/>
                <a:gd name="T4" fmla="*/ 221 w 222"/>
                <a:gd name="T5" fmla="*/ 108 h 112"/>
                <a:gd name="T6" fmla="*/ 221 w 222"/>
                <a:gd name="T7" fmla="*/ 108 h 112"/>
                <a:gd name="T8" fmla="*/ 108 w 222"/>
                <a:gd name="T9" fmla="*/ 0 h 112"/>
                <a:gd name="T10" fmla="*/ 0 w 222"/>
                <a:gd name="T11" fmla="*/ 108 h 112"/>
                <a:gd name="T12" fmla="*/ 0 w 222"/>
                <a:gd name="T13" fmla="*/ 108 h 112"/>
                <a:gd name="T14" fmla="*/ 0 w 222"/>
                <a:gd name="T15" fmla="*/ 111 h 112"/>
                <a:gd name="T16" fmla="*/ 221 w 222"/>
                <a:gd name="T1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112">
                  <a:moveTo>
                    <a:pt x="221" y="111"/>
                  </a:moveTo>
                  <a:lnTo>
                    <a:pt x="221" y="111"/>
                  </a:lnTo>
                  <a:cubicBezTo>
                    <a:pt x="221" y="108"/>
                    <a:pt x="221" y="108"/>
                    <a:pt x="221" y="108"/>
                  </a:cubicBezTo>
                  <a:lnTo>
                    <a:pt x="221" y="108"/>
                  </a:lnTo>
                  <a:cubicBezTo>
                    <a:pt x="221" y="48"/>
                    <a:pt x="172" y="0"/>
                    <a:pt x="108" y="0"/>
                  </a:cubicBezTo>
                  <a:cubicBezTo>
                    <a:pt x="49" y="0"/>
                    <a:pt x="0" y="48"/>
                    <a:pt x="0" y="108"/>
                  </a:cubicBezTo>
                  <a:lnTo>
                    <a:pt x="0" y="108"/>
                  </a:lnTo>
                  <a:cubicBezTo>
                    <a:pt x="0" y="111"/>
                    <a:pt x="0" y="111"/>
                    <a:pt x="0" y="111"/>
                  </a:cubicBezTo>
                  <a:lnTo>
                    <a:pt x="221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2678879" y="2299552"/>
            <a:ext cx="366713" cy="338138"/>
            <a:chOff x="8307029" y="2342117"/>
            <a:chExt cx="366713" cy="338138"/>
          </a:xfrm>
        </p:grpSpPr>
        <p:sp>
          <p:nvSpPr>
            <p:cNvPr id="160" name="Freeform 383"/>
            <p:cNvSpPr>
              <a:spLocks noChangeArrowheads="1"/>
            </p:cNvSpPr>
            <p:nvPr/>
          </p:nvSpPr>
          <p:spPr bwMode="auto">
            <a:xfrm>
              <a:off x="8314967" y="2350055"/>
              <a:ext cx="325437" cy="322262"/>
            </a:xfrm>
            <a:custGeom>
              <a:avLst/>
              <a:gdLst>
                <a:gd name="T0" fmla="*/ 901 w 902"/>
                <a:gd name="T1" fmla="*/ 446 h 897"/>
                <a:gd name="T2" fmla="*/ 901 w 902"/>
                <a:gd name="T3" fmla="*/ 446 h 897"/>
                <a:gd name="T4" fmla="*/ 449 w 902"/>
                <a:gd name="T5" fmla="*/ 896 h 897"/>
                <a:gd name="T6" fmla="*/ 0 w 902"/>
                <a:gd name="T7" fmla="*/ 446 h 897"/>
                <a:gd name="T8" fmla="*/ 449 w 902"/>
                <a:gd name="T9" fmla="*/ 0 h 897"/>
                <a:gd name="T10" fmla="*/ 901 w 902"/>
                <a:gd name="T11" fmla="*/ 446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2" h="897">
                  <a:moveTo>
                    <a:pt x="901" y="446"/>
                  </a:moveTo>
                  <a:lnTo>
                    <a:pt x="901" y="446"/>
                  </a:lnTo>
                  <a:cubicBezTo>
                    <a:pt x="901" y="695"/>
                    <a:pt x="699" y="896"/>
                    <a:pt x="449" y="896"/>
                  </a:cubicBezTo>
                  <a:cubicBezTo>
                    <a:pt x="202" y="896"/>
                    <a:pt x="0" y="695"/>
                    <a:pt x="0" y="446"/>
                  </a:cubicBezTo>
                  <a:cubicBezTo>
                    <a:pt x="0" y="201"/>
                    <a:pt x="202" y="0"/>
                    <a:pt x="449" y="0"/>
                  </a:cubicBezTo>
                  <a:cubicBezTo>
                    <a:pt x="699" y="0"/>
                    <a:pt x="901" y="201"/>
                    <a:pt x="901" y="4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384"/>
            <p:cNvSpPr>
              <a:spLocks noChangeArrowheads="1"/>
            </p:cNvSpPr>
            <p:nvPr/>
          </p:nvSpPr>
          <p:spPr bwMode="auto">
            <a:xfrm>
              <a:off x="8476892" y="2350055"/>
              <a:ext cx="163512" cy="322262"/>
            </a:xfrm>
            <a:custGeom>
              <a:avLst/>
              <a:gdLst>
                <a:gd name="T0" fmla="*/ 0 w 453"/>
                <a:gd name="T1" fmla="*/ 0 h 897"/>
                <a:gd name="T2" fmla="*/ 0 w 453"/>
                <a:gd name="T3" fmla="*/ 0 h 897"/>
                <a:gd name="T4" fmla="*/ 452 w 453"/>
                <a:gd name="T5" fmla="*/ 446 h 897"/>
                <a:gd name="T6" fmla="*/ 0 w 453"/>
                <a:gd name="T7" fmla="*/ 896 h 897"/>
                <a:gd name="T8" fmla="*/ 0 w 453"/>
                <a:gd name="T9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897">
                  <a:moveTo>
                    <a:pt x="0" y="0"/>
                  </a:moveTo>
                  <a:lnTo>
                    <a:pt x="0" y="0"/>
                  </a:lnTo>
                  <a:cubicBezTo>
                    <a:pt x="250" y="0"/>
                    <a:pt x="452" y="201"/>
                    <a:pt x="452" y="446"/>
                  </a:cubicBezTo>
                  <a:cubicBezTo>
                    <a:pt x="452" y="695"/>
                    <a:pt x="250" y="896"/>
                    <a:pt x="0" y="896"/>
                  </a:cubicBezTo>
                  <a:lnTo>
                    <a:pt x="0" y="0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385"/>
            <p:cNvSpPr>
              <a:spLocks noChangeArrowheads="1"/>
            </p:cNvSpPr>
            <p:nvPr/>
          </p:nvSpPr>
          <p:spPr bwMode="auto">
            <a:xfrm>
              <a:off x="8307029" y="2342117"/>
              <a:ext cx="339725" cy="338138"/>
            </a:xfrm>
            <a:custGeom>
              <a:avLst/>
              <a:gdLst>
                <a:gd name="T0" fmla="*/ 471 w 942"/>
                <a:gd name="T1" fmla="*/ 0 h 941"/>
                <a:gd name="T2" fmla="*/ 471 w 942"/>
                <a:gd name="T3" fmla="*/ 0 h 941"/>
                <a:gd name="T4" fmla="*/ 0 w 942"/>
                <a:gd name="T5" fmla="*/ 468 h 941"/>
                <a:gd name="T6" fmla="*/ 471 w 942"/>
                <a:gd name="T7" fmla="*/ 940 h 941"/>
                <a:gd name="T8" fmla="*/ 941 w 942"/>
                <a:gd name="T9" fmla="*/ 468 h 941"/>
                <a:gd name="T10" fmla="*/ 471 w 942"/>
                <a:gd name="T11" fmla="*/ 0 h 941"/>
                <a:gd name="T12" fmla="*/ 900 w 942"/>
                <a:gd name="T13" fmla="*/ 468 h 941"/>
                <a:gd name="T14" fmla="*/ 900 w 942"/>
                <a:gd name="T15" fmla="*/ 468 h 941"/>
                <a:gd name="T16" fmla="*/ 852 w 942"/>
                <a:gd name="T17" fmla="*/ 661 h 941"/>
                <a:gd name="T18" fmla="*/ 493 w 942"/>
                <a:gd name="T19" fmla="*/ 457 h 941"/>
                <a:gd name="T20" fmla="*/ 493 w 942"/>
                <a:gd name="T21" fmla="*/ 45 h 941"/>
                <a:gd name="T22" fmla="*/ 900 w 942"/>
                <a:gd name="T23" fmla="*/ 468 h 941"/>
                <a:gd name="T24" fmla="*/ 448 w 942"/>
                <a:gd name="T25" fmla="*/ 45 h 941"/>
                <a:gd name="T26" fmla="*/ 448 w 942"/>
                <a:gd name="T27" fmla="*/ 45 h 941"/>
                <a:gd name="T28" fmla="*/ 448 w 942"/>
                <a:gd name="T29" fmla="*/ 457 h 941"/>
                <a:gd name="T30" fmla="*/ 90 w 942"/>
                <a:gd name="T31" fmla="*/ 661 h 941"/>
                <a:gd name="T32" fmla="*/ 45 w 942"/>
                <a:gd name="T33" fmla="*/ 468 h 941"/>
                <a:gd name="T34" fmla="*/ 448 w 942"/>
                <a:gd name="T35" fmla="*/ 45 h 941"/>
                <a:gd name="T36" fmla="*/ 471 w 942"/>
                <a:gd name="T37" fmla="*/ 895 h 941"/>
                <a:gd name="T38" fmla="*/ 471 w 942"/>
                <a:gd name="T39" fmla="*/ 895 h 941"/>
                <a:gd name="T40" fmla="*/ 112 w 942"/>
                <a:gd name="T41" fmla="*/ 702 h 941"/>
                <a:gd name="T42" fmla="*/ 471 w 942"/>
                <a:gd name="T43" fmla="*/ 494 h 941"/>
                <a:gd name="T44" fmla="*/ 829 w 942"/>
                <a:gd name="T45" fmla="*/ 702 h 941"/>
                <a:gd name="T46" fmla="*/ 471 w 942"/>
                <a:gd name="T47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2" h="941">
                  <a:moveTo>
                    <a:pt x="471" y="0"/>
                  </a:moveTo>
                  <a:lnTo>
                    <a:pt x="471" y="0"/>
                  </a:lnTo>
                  <a:cubicBezTo>
                    <a:pt x="209" y="0"/>
                    <a:pt x="0" y="212"/>
                    <a:pt x="0" y="468"/>
                  </a:cubicBezTo>
                  <a:cubicBezTo>
                    <a:pt x="0" y="728"/>
                    <a:pt x="209" y="940"/>
                    <a:pt x="471" y="940"/>
                  </a:cubicBezTo>
                  <a:cubicBezTo>
                    <a:pt x="732" y="940"/>
                    <a:pt x="941" y="728"/>
                    <a:pt x="941" y="468"/>
                  </a:cubicBezTo>
                  <a:cubicBezTo>
                    <a:pt x="941" y="212"/>
                    <a:pt x="732" y="0"/>
                    <a:pt x="471" y="0"/>
                  </a:cubicBezTo>
                  <a:close/>
                  <a:moveTo>
                    <a:pt x="900" y="468"/>
                  </a:moveTo>
                  <a:lnTo>
                    <a:pt x="900" y="468"/>
                  </a:lnTo>
                  <a:cubicBezTo>
                    <a:pt x="900" y="539"/>
                    <a:pt x="882" y="606"/>
                    <a:pt x="852" y="661"/>
                  </a:cubicBezTo>
                  <a:cubicBezTo>
                    <a:pt x="493" y="457"/>
                    <a:pt x="493" y="457"/>
                    <a:pt x="493" y="457"/>
                  </a:cubicBezTo>
                  <a:cubicBezTo>
                    <a:pt x="493" y="45"/>
                    <a:pt x="493" y="45"/>
                    <a:pt x="493" y="45"/>
                  </a:cubicBezTo>
                  <a:cubicBezTo>
                    <a:pt x="717" y="56"/>
                    <a:pt x="900" y="242"/>
                    <a:pt x="900" y="468"/>
                  </a:cubicBezTo>
                  <a:close/>
                  <a:moveTo>
                    <a:pt x="448" y="45"/>
                  </a:moveTo>
                  <a:lnTo>
                    <a:pt x="448" y="45"/>
                  </a:lnTo>
                  <a:cubicBezTo>
                    <a:pt x="448" y="457"/>
                    <a:pt x="448" y="457"/>
                    <a:pt x="448" y="457"/>
                  </a:cubicBezTo>
                  <a:cubicBezTo>
                    <a:pt x="90" y="661"/>
                    <a:pt x="90" y="661"/>
                    <a:pt x="90" y="661"/>
                  </a:cubicBezTo>
                  <a:cubicBezTo>
                    <a:pt x="60" y="606"/>
                    <a:pt x="45" y="539"/>
                    <a:pt x="45" y="468"/>
                  </a:cubicBezTo>
                  <a:cubicBezTo>
                    <a:pt x="45" y="242"/>
                    <a:pt x="224" y="56"/>
                    <a:pt x="448" y="45"/>
                  </a:cubicBezTo>
                  <a:close/>
                  <a:moveTo>
                    <a:pt x="471" y="895"/>
                  </a:moveTo>
                  <a:lnTo>
                    <a:pt x="471" y="895"/>
                  </a:lnTo>
                  <a:cubicBezTo>
                    <a:pt x="321" y="895"/>
                    <a:pt x="187" y="817"/>
                    <a:pt x="112" y="702"/>
                  </a:cubicBezTo>
                  <a:cubicBezTo>
                    <a:pt x="471" y="494"/>
                    <a:pt x="471" y="494"/>
                    <a:pt x="471" y="494"/>
                  </a:cubicBezTo>
                  <a:cubicBezTo>
                    <a:pt x="829" y="702"/>
                    <a:pt x="829" y="702"/>
                    <a:pt x="829" y="702"/>
                  </a:cubicBezTo>
                  <a:cubicBezTo>
                    <a:pt x="755" y="817"/>
                    <a:pt x="620" y="895"/>
                    <a:pt x="471" y="89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386"/>
            <p:cNvSpPr>
              <a:spLocks noChangeArrowheads="1"/>
            </p:cNvSpPr>
            <p:nvPr/>
          </p:nvSpPr>
          <p:spPr bwMode="auto">
            <a:xfrm>
              <a:off x="8505467" y="2415142"/>
              <a:ext cx="96837" cy="88900"/>
            </a:xfrm>
            <a:custGeom>
              <a:avLst/>
              <a:gdLst>
                <a:gd name="T0" fmla="*/ 15 w 270"/>
                <a:gd name="T1" fmla="*/ 190 h 247"/>
                <a:gd name="T2" fmla="*/ 15 w 270"/>
                <a:gd name="T3" fmla="*/ 179 h 247"/>
                <a:gd name="T4" fmla="*/ 64 w 270"/>
                <a:gd name="T5" fmla="*/ 123 h 247"/>
                <a:gd name="T6" fmla="*/ 108 w 270"/>
                <a:gd name="T7" fmla="*/ 197 h 247"/>
                <a:gd name="T8" fmla="*/ 52 w 270"/>
                <a:gd name="T9" fmla="*/ 223 h 247"/>
                <a:gd name="T10" fmla="*/ 26 w 270"/>
                <a:gd name="T11" fmla="*/ 208 h 247"/>
                <a:gd name="T12" fmla="*/ 19 w 270"/>
                <a:gd name="T13" fmla="*/ 212 h 247"/>
                <a:gd name="T14" fmla="*/ 123 w 270"/>
                <a:gd name="T15" fmla="*/ 227 h 247"/>
                <a:gd name="T16" fmla="*/ 131 w 270"/>
                <a:gd name="T17" fmla="*/ 223 h 247"/>
                <a:gd name="T18" fmla="*/ 146 w 270"/>
                <a:gd name="T19" fmla="*/ 231 h 247"/>
                <a:gd name="T20" fmla="*/ 243 w 270"/>
                <a:gd name="T21" fmla="*/ 212 h 247"/>
                <a:gd name="T22" fmla="*/ 232 w 270"/>
                <a:gd name="T23" fmla="*/ 208 h 247"/>
                <a:gd name="T24" fmla="*/ 179 w 270"/>
                <a:gd name="T25" fmla="*/ 220 h 247"/>
                <a:gd name="T26" fmla="*/ 198 w 270"/>
                <a:gd name="T27" fmla="*/ 134 h 247"/>
                <a:gd name="T28" fmla="*/ 247 w 270"/>
                <a:gd name="T29" fmla="*/ 164 h 247"/>
                <a:gd name="T30" fmla="*/ 250 w 270"/>
                <a:gd name="T31" fmla="*/ 190 h 247"/>
                <a:gd name="T32" fmla="*/ 220 w 270"/>
                <a:gd name="T33" fmla="*/ 101 h 247"/>
                <a:gd name="T34" fmla="*/ 206 w 270"/>
                <a:gd name="T35" fmla="*/ 93 h 247"/>
                <a:gd name="T36" fmla="*/ 206 w 270"/>
                <a:gd name="T37" fmla="*/ 67 h 247"/>
                <a:gd name="T38" fmla="*/ 142 w 270"/>
                <a:gd name="T39" fmla="*/ 0 h 247"/>
                <a:gd name="T40" fmla="*/ 142 w 270"/>
                <a:gd name="T41" fmla="*/ 12 h 247"/>
                <a:gd name="T42" fmla="*/ 168 w 270"/>
                <a:gd name="T43" fmla="*/ 23 h 247"/>
                <a:gd name="T44" fmla="*/ 176 w 270"/>
                <a:gd name="T45" fmla="*/ 82 h 247"/>
                <a:gd name="T46" fmla="*/ 86 w 270"/>
                <a:gd name="T47" fmla="*/ 82 h 247"/>
                <a:gd name="T48" fmla="*/ 97 w 270"/>
                <a:gd name="T49" fmla="*/ 23 h 247"/>
                <a:gd name="T50" fmla="*/ 120 w 270"/>
                <a:gd name="T51" fmla="*/ 8 h 247"/>
                <a:gd name="T52" fmla="*/ 60 w 270"/>
                <a:gd name="T53" fmla="*/ 56 h 247"/>
                <a:gd name="T54" fmla="*/ 56 w 270"/>
                <a:gd name="T55" fmla="*/ 93 h 247"/>
                <a:gd name="T56" fmla="*/ 52 w 270"/>
                <a:gd name="T57" fmla="*/ 97 h 247"/>
                <a:gd name="T58" fmla="*/ 11 w 270"/>
                <a:gd name="T59" fmla="*/ 130 h 247"/>
                <a:gd name="T60" fmla="*/ 15 w 270"/>
                <a:gd name="T61" fmla="*/ 190 h 247"/>
                <a:gd name="T62" fmla="*/ 179 w 270"/>
                <a:gd name="T63" fmla="*/ 127 h 247"/>
                <a:gd name="T64" fmla="*/ 146 w 270"/>
                <a:gd name="T65" fmla="*/ 179 h 247"/>
                <a:gd name="T66" fmla="*/ 153 w 270"/>
                <a:gd name="T67" fmla="*/ 153 h 247"/>
                <a:gd name="T68" fmla="*/ 161 w 270"/>
                <a:gd name="T69" fmla="*/ 142 h 247"/>
                <a:gd name="T70" fmla="*/ 179 w 270"/>
                <a:gd name="T71" fmla="*/ 127 h 247"/>
                <a:gd name="T72" fmla="*/ 131 w 270"/>
                <a:gd name="T73" fmla="*/ 86 h 247"/>
                <a:gd name="T74" fmla="*/ 165 w 270"/>
                <a:gd name="T75" fmla="*/ 97 h 247"/>
                <a:gd name="T76" fmla="*/ 131 w 270"/>
                <a:gd name="T77" fmla="*/ 86 h 247"/>
                <a:gd name="T78" fmla="*/ 82 w 270"/>
                <a:gd name="T79" fmla="*/ 127 h 247"/>
                <a:gd name="T80" fmla="*/ 105 w 270"/>
                <a:gd name="T81" fmla="*/ 145 h 247"/>
                <a:gd name="T82" fmla="*/ 108 w 270"/>
                <a:gd name="T83" fmla="*/ 153 h 247"/>
                <a:gd name="T84" fmla="*/ 82 w 270"/>
                <a:gd name="T85" fmla="*/ 134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0" h="247">
                  <a:moveTo>
                    <a:pt x="15" y="190"/>
                  </a:moveTo>
                  <a:lnTo>
                    <a:pt x="15" y="190"/>
                  </a:lnTo>
                  <a:cubicBezTo>
                    <a:pt x="19" y="190"/>
                    <a:pt x="15" y="190"/>
                    <a:pt x="15" y="186"/>
                  </a:cubicBezTo>
                  <a:cubicBezTo>
                    <a:pt x="15" y="182"/>
                    <a:pt x="15" y="179"/>
                    <a:pt x="15" y="179"/>
                  </a:cubicBezTo>
                  <a:cubicBezTo>
                    <a:pt x="15" y="168"/>
                    <a:pt x="15" y="156"/>
                    <a:pt x="22" y="149"/>
                  </a:cubicBezTo>
                  <a:cubicBezTo>
                    <a:pt x="30" y="134"/>
                    <a:pt x="45" y="127"/>
                    <a:pt x="64" y="123"/>
                  </a:cubicBezTo>
                  <a:cubicBezTo>
                    <a:pt x="64" y="127"/>
                    <a:pt x="64" y="130"/>
                    <a:pt x="64" y="134"/>
                  </a:cubicBezTo>
                  <a:cubicBezTo>
                    <a:pt x="64" y="164"/>
                    <a:pt x="82" y="190"/>
                    <a:pt x="108" y="197"/>
                  </a:cubicBezTo>
                  <a:cubicBezTo>
                    <a:pt x="105" y="205"/>
                    <a:pt x="101" y="212"/>
                    <a:pt x="94" y="216"/>
                  </a:cubicBezTo>
                  <a:cubicBezTo>
                    <a:pt x="82" y="223"/>
                    <a:pt x="64" y="227"/>
                    <a:pt x="52" y="223"/>
                  </a:cubicBezTo>
                  <a:cubicBezTo>
                    <a:pt x="45" y="220"/>
                    <a:pt x="37" y="216"/>
                    <a:pt x="30" y="212"/>
                  </a:cubicBezTo>
                  <a:cubicBezTo>
                    <a:pt x="30" y="212"/>
                    <a:pt x="30" y="208"/>
                    <a:pt x="26" y="208"/>
                  </a:cubicBezTo>
                  <a:lnTo>
                    <a:pt x="26" y="208"/>
                  </a:lnTo>
                  <a:cubicBezTo>
                    <a:pt x="22" y="212"/>
                    <a:pt x="22" y="212"/>
                    <a:pt x="19" y="212"/>
                  </a:cubicBezTo>
                  <a:cubicBezTo>
                    <a:pt x="41" y="238"/>
                    <a:pt x="75" y="246"/>
                    <a:pt x="101" y="238"/>
                  </a:cubicBezTo>
                  <a:cubicBezTo>
                    <a:pt x="112" y="234"/>
                    <a:pt x="120" y="231"/>
                    <a:pt x="123" y="227"/>
                  </a:cubicBezTo>
                  <a:cubicBezTo>
                    <a:pt x="127" y="227"/>
                    <a:pt x="127" y="223"/>
                    <a:pt x="131" y="223"/>
                  </a:cubicBezTo>
                  <a:cubicBezTo>
                    <a:pt x="131" y="223"/>
                    <a:pt x="131" y="220"/>
                    <a:pt x="131" y="223"/>
                  </a:cubicBezTo>
                  <a:cubicBezTo>
                    <a:pt x="135" y="223"/>
                    <a:pt x="135" y="223"/>
                    <a:pt x="135" y="223"/>
                  </a:cubicBezTo>
                  <a:cubicBezTo>
                    <a:pt x="138" y="227"/>
                    <a:pt x="142" y="231"/>
                    <a:pt x="146" y="231"/>
                  </a:cubicBezTo>
                  <a:cubicBezTo>
                    <a:pt x="161" y="238"/>
                    <a:pt x="176" y="242"/>
                    <a:pt x="191" y="242"/>
                  </a:cubicBezTo>
                  <a:cubicBezTo>
                    <a:pt x="213" y="238"/>
                    <a:pt x="232" y="227"/>
                    <a:pt x="243" y="212"/>
                  </a:cubicBezTo>
                  <a:cubicBezTo>
                    <a:pt x="239" y="212"/>
                    <a:pt x="239" y="208"/>
                    <a:pt x="235" y="208"/>
                  </a:cubicBezTo>
                  <a:cubicBezTo>
                    <a:pt x="235" y="208"/>
                    <a:pt x="235" y="208"/>
                    <a:pt x="232" y="208"/>
                  </a:cubicBezTo>
                  <a:cubicBezTo>
                    <a:pt x="232" y="212"/>
                    <a:pt x="228" y="216"/>
                    <a:pt x="224" y="216"/>
                  </a:cubicBezTo>
                  <a:cubicBezTo>
                    <a:pt x="213" y="223"/>
                    <a:pt x="194" y="227"/>
                    <a:pt x="179" y="220"/>
                  </a:cubicBezTo>
                  <a:cubicBezTo>
                    <a:pt x="168" y="216"/>
                    <a:pt x="161" y="208"/>
                    <a:pt x="153" y="197"/>
                  </a:cubicBezTo>
                  <a:cubicBezTo>
                    <a:pt x="179" y="190"/>
                    <a:pt x="198" y="164"/>
                    <a:pt x="198" y="134"/>
                  </a:cubicBezTo>
                  <a:cubicBezTo>
                    <a:pt x="198" y="130"/>
                    <a:pt x="198" y="127"/>
                    <a:pt x="198" y="123"/>
                  </a:cubicBezTo>
                  <a:cubicBezTo>
                    <a:pt x="220" y="123"/>
                    <a:pt x="243" y="142"/>
                    <a:pt x="247" y="164"/>
                  </a:cubicBezTo>
                  <a:cubicBezTo>
                    <a:pt x="250" y="171"/>
                    <a:pt x="247" y="179"/>
                    <a:pt x="247" y="186"/>
                  </a:cubicBezTo>
                  <a:cubicBezTo>
                    <a:pt x="247" y="190"/>
                    <a:pt x="247" y="190"/>
                    <a:pt x="250" y="190"/>
                  </a:cubicBezTo>
                  <a:cubicBezTo>
                    <a:pt x="250" y="190"/>
                    <a:pt x="250" y="194"/>
                    <a:pt x="254" y="194"/>
                  </a:cubicBezTo>
                  <a:cubicBezTo>
                    <a:pt x="269" y="160"/>
                    <a:pt x="254" y="119"/>
                    <a:pt x="220" y="101"/>
                  </a:cubicBezTo>
                  <a:cubicBezTo>
                    <a:pt x="217" y="97"/>
                    <a:pt x="213" y="97"/>
                    <a:pt x="209" y="93"/>
                  </a:cubicBezTo>
                  <a:cubicBezTo>
                    <a:pt x="209" y="93"/>
                    <a:pt x="209" y="93"/>
                    <a:pt x="206" y="93"/>
                  </a:cubicBezTo>
                  <a:cubicBezTo>
                    <a:pt x="206" y="90"/>
                    <a:pt x="206" y="90"/>
                    <a:pt x="206" y="86"/>
                  </a:cubicBezTo>
                  <a:cubicBezTo>
                    <a:pt x="209" y="82"/>
                    <a:pt x="209" y="75"/>
                    <a:pt x="206" y="67"/>
                  </a:cubicBezTo>
                  <a:cubicBezTo>
                    <a:pt x="206" y="56"/>
                    <a:pt x="202" y="45"/>
                    <a:pt x="194" y="38"/>
                  </a:cubicBezTo>
                  <a:cubicBezTo>
                    <a:pt x="183" y="19"/>
                    <a:pt x="165" y="4"/>
                    <a:pt x="142" y="0"/>
                  </a:cubicBezTo>
                  <a:cubicBezTo>
                    <a:pt x="142" y="8"/>
                    <a:pt x="142" y="8"/>
                    <a:pt x="142" y="8"/>
                  </a:cubicBezTo>
                  <a:cubicBezTo>
                    <a:pt x="142" y="12"/>
                    <a:pt x="142" y="12"/>
                    <a:pt x="142" y="12"/>
                  </a:cubicBezTo>
                  <a:lnTo>
                    <a:pt x="146" y="12"/>
                  </a:lnTo>
                  <a:cubicBezTo>
                    <a:pt x="153" y="15"/>
                    <a:pt x="161" y="19"/>
                    <a:pt x="168" y="23"/>
                  </a:cubicBezTo>
                  <a:cubicBezTo>
                    <a:pt x="179" y="34"/>
                    <a:pt x="183" y="49"/>
                    <a:pt x="183" y="63"/>
                  </a:cubicBezTo>
                  <a:cubicBezTo>
                    <a:pt x="179" y="71"/>
                    <a:pt x="179" y="78"/>
                    <a:pt x="176" y="82"/>
                  </a:cubicBezTo>
                  <a:cubicBezTo>
                    <a:pt x="165" y="71"/>
                    <a:pt x="149" y="67"/>
                    <a:pt x="131" y="67"/>
                  </a:cubicBezTo>
                  <a:cubicBezTo>
                    <a:pt x="112" y="67"/>
                    <a:pt x="97" y="71"/>
                    <a:pt x="86" y="82"/>
                  </a:cubicBezTo>
                  <a:cubicBezTo>
                    <a:pt x="82" y="75"/>
                    <a:pt x="79" y="63"/>
                    <a:pt x="82" y="52"/>
                  </a:cubicBezTo>
                  <a:cubicBezTo>
                    <a:pt x="82" y="41"/>
                    <a:pt x="90" y="30"/>
                    <a:pt x="97" y="23"/>
                  </a:cubicBezTo>
                  <a:cubicBezTo>
                    <a:pt x="105" y="15"/>
                    <a:pt x="112" y="12"/>
                    <a:pt x="120" y="12"/>
                  </a:cubicBezTo>
                  <a:lnTo>
                    <a:pt x="120" y="8"/>
                  </a:lnTo>
                  <a:cubicBezTo>
                    <a:pt x="120" y="0"/>
                    <a:pt x="120" y="0"/>
                    <a:pt x="120" y="0"/>
                  </a:cubicBezTo>
                  <a:cubicBezTo>
                    <a:pt x="90" y="8"/>
                    <a:pt x="67" y="26"/>
                    <a:pt x="60" y="56"/>
                  </a:cubicBezTo>
                  <a:cubicBezTo>
                    <a:pt x="56" y="63"/>
                    <a:pt x="56" y="71"/>
                    <a:pt x="56" y="78"/>
                  </a:cubicBezTo>
                  <a:cubicBezTo>
                    <a:pt x="56" y="82"/>
                    <a:pt x="56" y="86"/>
                    <a:pt x="56" y="93"/>
                  </a:cubicBezTo>
                  <a:lnTo>
                    <a:pt x="56" y="93"/>
                  </a:lnTo>
                  <a:cubicBezTo>
                    <a:pt x="52" y="93"/>
                    <a:pt x="52" y="93"/>
                    <a:pt x="52" y="97"/>
                  </a:cubicBezTo>
                  <a:cubicBezTo>
                    <a:pt x="49" y="97"/>
                    <a:pt x="45" y="97"/>
                    <a:pt x="45" y="101"/>
                  </a:cubicBezTo>
                  <a:cubicBezTo>
                    <a:pt x="30" y="104"/>
                    <a:pt x="19" y="116"/>
                    <a:pt x="11" y="130"/>
                  </a:cubicBezTo>
                  <a:cubicBezTo>
                    <a:pt x="4" y="149"/>
                    <a:pt x="0" y="175"/>
                    <a:pt x="8" y="194"/>
                  </a:cubicBezTo>
                  <a:cubicBezTo>
                    <a:pt x="11" y="194"/>
                    <a:pt x="15" y="190"/>
                    <a:pt x="15" y="190"/>
                  </a:cubicBezTo>
                  <a:close/>
                  <a:moveTo>
                    <a:pt x="179" y="127"/>
                  </a:moveTo>
                  <a:lnTo>
                    <a:pt x="179" y="127"/>
                  </a:lnTo>
                  <a:cubicBezTo>
                    <a:pt x="179" y="130"/>
                    <a:pt x="179" y="130"/>
                    <a:pt x="179" y="134"/>
                  </a:cubicBezTo>
                  <a:cubicBezTo>
                    <a:pt x="179" y="156"/>
                    <a:pt x="168" y="175"/>
                    <a:pt x="146" y="179"/>
                  </a:cubicBezTo>
                  <a:cubicBezTo>
                    <a:pt x="146" y="175"/>
                    <a:pt x="146" y="168"/>
                    <a:pt x="149" y="164"/>
                  </a:cubicBezTo>
                  <a:cubicBezTo>
                    <a:pt x="149" y="160"/>
                    <a:pt x="149" y="156"/>
                    <a:pt x="153" y="153"/>
                  </a:cubicBezTo>
                  <a:cubicBezTo>
                    <a:pt x="153" y="149"/>
                    <a:pt x="157" y="145"/>
                    <a:pt x="157" y="145"/>
                  </a:cubicBezTo>
                  <a:cubicBezTo>
                    <a:pt x="157" y="142"/>
                    <a:pt x="157" y="142"/>
                    <a:pt x="161" y="142"/>
                  </a:cubicBezTo>
                  <a:cubicBezTo>
                    <a:pt x="161" y="138"/>
                    <a:pt x="168" y="134"/>
                    <a:pt x="172" y="130"/>
                  </a:cubicBezTo>
                  <a:cubicBezTo>
                    <a:pt x="176" y="130"/>
                    <a:pt x="176" y="127"/>
                    <a:pt x="179" y="127"/>
                  </a:cubicBezTo>
                  <a:close/>
                  <a:moveTo>
                    <a:pt x="131" y="86"/>
                  </a:moveTo>
                  <a:lnTo>
                    <a:pt x="131" y="86"/>
                  </a:lnTo>
                  <a:cubicBezTo>
                    <a:pt x="142" y="86"/>
                    <a:pt x="153" y="90"/>
                    <a:pt x="165" y="97"/>
                  </a:cubicBezTo>
                  <a:lnTo>
                    <a:pt x="165" y="97"/>
                  </a:lnTo>
                  <a:cubicBezTo>
                    <a:pt x="157" y="104"/>
                    <a:pt x="127" y="119"/>
                    <a:pt x="97" y="97"/>
                  </a:cubicBezTo>
                  <a:cubicBezTo>
                    <a:pt x="108" y="90"/>
                    <a:pt x="120" y="86"/>
                    <a:pt x="131" y="86"/>
                  </a:cubicBezTo>
                  <a:close/>
                  <a:moveTo>
                    <a:pt x="82" y="127"/>
                  </a:moveTo>
                  <a:lnTo>
                    <a:pt x="82" y="127"/>
                  </a:lnTo>
                  <a:cubicBezTo>
                    <a:pt x="90" y="130"/>
                    <a:pt x="94" y="134"/>
                    <a:pt x="101" y="138"/>
                  </a:cubicBezTo>
                  <a:cubicBezTo>
                    <a:pt x="101" y="138"/>
                    <a:pt x="105" y="142"/>
                    <a:pt x="105" y="145"/>
                  </a:cubicBezTo>
                  <a:cubicBezTo>
                    <a:pt x="108" y="145"/>
                    <a:pt x="108" y="149"/>
                    <a:pt x="108" y="153"/>
                  </a:cubicBezTo>
                  <a:lnTo>
                    <a:pt x="108" y="153"/>
                  </a:lnTo>
                  <a:cubicBezTo>
                    <a:pt x="112" y="160"/>
                    <a:pt x="116" y="168"/>
                    <a:pt x="116" y="182"/>
                  </a:cubicBezTo>
                  <a:cubicBezTo>
                    <a:pt x="97" y="175"/>
                    <a:pt x="82" y="156"/>
                    <a:pt x="82" y="134"/>
                  </a:cubicBezTo>
                  <a:cubicBezTo>
                    <a:pt x="82" y="130"/>
                    <a:pt x="82" y="130"/>
                    <a:pt x="82" y="12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387"/>
            <p:cNvSpPr>
              <a:spLocks noChangeArrowheads="1"/>
            </p:cNvSpPr>
            <p:nvPr/>
          </p:nvSpPr>
          <p:spPr bwMode="auto">
            <a:xfrm>
              <a:off x="8434029" y="2559605"/>
              <a:ext cx="80963" cy="77787"/>
            </a:xfrm>
            <a:custGeom>
              <a:avLst/>
              <a:gdLst>
                <a:gd name="T0" fmla="*/ 82 w 225"/>
                <a:gd name="T1" fmla="*/ 48 h 216"/>
                <a:gd name="T2" fmla="*/ 82 w 225"/>
                <a:gd name="T3" fmla="*/ 48 h 216"/>
                <a:gd name="T4" fmla="*/ 108 w 225"/>
                <a:gd name="T5" fmla="*/ 33 h 216"/>
                <a:gd name="T6" fmla="*/ 120 w 225"/>
                <a:gd name="T7" fmla="*/ 33 h 216"/>
                <a:gd name="T8" fmla="*/ 112 w 225"/>
                <a:gd name="T9" fmla="*/ 26 h 216"/>
                <a:gd name="T10" fmla="*/ 75 w 225"/>
                <a:gd name="T11" fmla="*/ 0 h 216"/>
                <a:gd name="T12" fmla="*/ 52 w 225"/>
                <a:gd name="T13" fmla="*/ 11 h 216"/>
                <a:gd name="T14" fmla="*/ 0 w 225"/>
                <a:gd name="T15" fmla="*/ 63 h 216"/>
                <a:gd name="T16" fmla="*/ 37 w 225"/>
                <a:gd name="T17" fmla="*/ 104 h 216"/>
                <a:gd name="T18" fmla="*/ 60 w 225"/>
                <a:gd name="T19" fmla="*/ 81 h 216"/>
                <a:gd name="T20" fmla="*/ 198 w 225"/>
                <a:gd name="T21" fmla="*/ 215 h 216"/>
                <a:gd name="T22" fmla="*/ 224 w 225"/>
                <a:gd name="T23" fmla="*/ 189 h 216"/>
                <a:gd name="T24" fmla="*/ 82 w 225"/>
                <a:gd name="T25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5" h="216">
                  <a:moveTo>
                    <a:pt x="82" y="48"/>
                  </a:moveTo>
                  <a:lnTo>
                    <a:pt x="82" y="48"/>
                  </a:lnTo>
                  <a:cubicBezTo>
                    <a:pt x="90" y="44"/>
                    <a:pt x="97" y="37"/>
                    <a:pt x="108" y="33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2" y="26"/>
                    <a:pt x="97" y="0"/>
                    <a:pt x="75" y="0"/>
                  </a:cubicBezTo>
                  <a:cubicBezTo>
                    <a:pt x="67" y="0"/>
                    <a:pt x="60" y="3"/>
                    <a:pt x="52" y="1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198" y="215"/>
                    <a:pt x="198" y="215"/>
                    <a:pt x="198" y="215"/>
                  </a:cubicBezTo>
                  <a:cubicBezTo>
                    <a:pt x="224" y="189"/>
                    <a:pt x="224" y="189"/>
                    <a:pt x="224" y="189"/>
                  </a:cubicBezTo>
                  <a:lnTo>
                    <a:pt x="82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388"/>
            <p:cNvSpPr>
              <a:spLocks noChangeArrowheads="1"/>
            </p:cNvSpPr>
            <p:nvPr/>
          </p:nvSpPr>
          <p:spPr bwMode="auto">
            <a:xfrm>
              <a:off x="8440379" y="2559605"/>
              <a:ext cx="77788" cy="76200"/>
            </a:xfrm>
            <a:custGeom>
              <a:avLst/>
              <a:gdLst>
                <a:gd name="T0" fmla="*/ 168 w 214"/>
                <a:gd name="T1" fmla="*/ 63 h 212"/>
                <a:gd name="T2" fmla="*/ 168 w 214"/>
                <a:gd name="T3" fmla="*/ 63 h 212"/>
                <a:gd name="T4" fmla="*/ 160 w 214"/>
                <a:gd name="T5" fmla="*/ 37 h 212"/>
                <a:gd name="T6" fmla="*/ 205 w 214"/>
                <a:gd name="T7" fmla="*/ 26 h 212"/>
                <a:gd name="T8" fmla="*/ 201 w 214"/>
                <a:gd name="T9" fmla="*/ 22 h 212"/>
                <a:gd name="T10" fmla="*/ 157 w 214"/>
                <a:gd name="T11" fmla="*/ 7 h 212"/>
                <a:gd name="T12" fmla="*/ 123 w 214"/>
                <a:gd name="T13" fmla="*/ 59 h 212"/>
                <a:gd name="T14" fmla="*/ 123 w 214"/>
                <a:gd name="T15" fmla="*/ 63 h 212"/>
                <a:gd name="T16" fmla="*/ 101 w 214"/>
                <a:gd name="T17" fmla="*/ 85 h 212"/>
                <a:gd name="T18" fmla="*/ 75 w 214"/>
                <a:gd name="T19" fmla="*/ 111 h 212"/>
                <a:gd name="T20" fmla="*/ 0 w 214"/>
                <a:gd name="T21" fmla="*/ 185 h 212"/>
                <a:gd name="T22" fmla="*/ 30 w 214"/>
                <a:gd name="T23" fmla="*/ 211 h 212"/>
                <a:gd name="T24" fmla="*/ 101 w 214"/>
                <a:gd name="T25" fmla="*/ 141 h 212"/>
                <a:gd name="T26" fmla="*/ 130 w 214"/>
                <a:gd name="T27" fmla="*/ 111 h 212"/>
                <a:gd name="T28" fmla="*/ 149 w 214"/>
                <a:gd name="T29" fmla="*/ 92 h 212"/>
                <a:gd name="T30" fmla="*/ 179 w 214"/>
                <a:gd name="T31" fmla="*/ 92 h 212"/>
                <a:gd name="T32" fmla="*/ 213 w 214"/>
                <a:gd name="T33" fmla="*/ 55 h 212"/>
                <a:gd name="T34" fmla="*/ 213 w 214"/>
                <a:gd name="T35" fmla="*/ 52 h 212"/>
                <a:gd name="T36" fmla="*/ 168 w 214"/>
                <a:gd name="T37" fmla="*/ 63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4" h="212">
                  <a:moveTo>
                    <a:pt x="168" y="63"/>
                  </a:moveTo>
                  <a:lnTo>
                    <a:pt x="168" y="63"/>
                  </a:lnTo>
                  <a:cubicBezTo>
                    <a:pt x="160" y="37"/>
                    <a:pt x="160" y="37"/>
                    <a:pt x="160" y="37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190" y="7"/>
                    <a:pt x="172" y="0"/>
                    <a:pt x="157" y="7"/>
                  </a:cubicBezTo>
                  <a:cubicBezTo>
                    <a:pt x="130" y="11"/>
                    <a:pt x="116" y="37"/>
                    <a:pt x="123" y="59"/>
                  </a:cubicBezTo>
                  <a:cubicBezTo>
                    <a:pt x="123" y="63"/>
                    <a:pt x="123" y="63"/>
                    <a:pt x="123" y="63"/>
                  </a:cubicBezTo>
                  <a:cubicBezTo>
                    <a:pt x="101" y="85"/>
                    <a:pt x="101" y="85"/>
                    <a:pt x="101" y="85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0" y="211"/>
                    <a:pt x="30" y="211"/>
                    <a:pt x="30" y="211"/>
                  </a:cubicBezTo>
                  <a:cubicBezTo>
                    <a:pt x="101" y="141"/>
                    <a:pt x="101" y="141"/>
                    <a:pt x="101" y="141"/>
                  </a:cubicBezTo>
                  <a:cubicBezTo>
                    <a:pt x="130" y="111"/>
                    <a:pt x="130" y="111"/>
                    <a:pt x="130" y="111"/>
                  </a:cubicBezTo>
                  <a:cubicBezTo>
                    <a:pt x="149" y="92"/>
                    <a:pt x="149" y="92"/>
                    <a:pt x="149" y="92"/>
                  </a:cubicBezTo>
                  <a:cubicBezTo>
                    <a:pt x="160" y="92"/>
                    <a:pt x="168" y="96"/>
                    <a:pt x="179" y="92"/>
                  </a:cubicBezTo>
                  <a:cubicBezTo>
                    <a:pt x="194" y="89"/>
                    <a:pt x="209" y="74"/>
                    <a:pt x="213" y="55"/>
                  </a:cubicBezTo>
                  <a:cubicBezTo>
                    <a:pt x="213" y="52"/>
                    <a:pt x="213" y="52"/>
                    <a:pt x="213" y="52"/>
                  </a:cubicBezTo>
                  <a:lnTo>
                    <a:pt x="168" y="6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389"/>
            <p:cNvSpPr>
              <a:spLocks noChangeArrowheads="1"/>
            </p:cNvSpPr>
            <p:nvPr/>
          </p:nvSpPr>
          <p:spPr bwMode="auto">
            <a:xfrm>
              <a:off x="8554679" y="2537380"/>
              <a:ext cx="112713" cy="109537"/>
            </a:xfrm>
            <a:custGeom>
              <a:avLst/>
              <a:gdLst>
                <a:gd name="T0" fmla="*/ 310 w 311"/>
                <a:gd name="T1" fmla="*/ 152 h 306"/>
                <a:gd name="T2" fmla="*/ 310 w 311"/>
                <a:gd name="T3" fmla="*/ 152 h 306"/>
                <a:gd name="T4" fmla="*/ 156 w 311"/>
                <a:gd name="T5" fmla="*/ 305 h 306"/>
                <a:gd name="T6" fmla="*/ 0 w 311"/>
                <a:gd name="T7" fmla="*/ 152 h 306"/>
                <a:gd name="T8" fmla="*/ 156 w 311"/>
                <a:gd name="T9" fmla="*/ 0 h 306"/>
                <a:gd name="T10" fmla="*/ 310 w 311"/>
                <a:gd name="T11" fmla="*/ 15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1" h="306">
                  <a:moveTo>
                    <a:pt x="310" y="152"/>
                  </a:moveTo>
                  <a:lnTo>
                    <a:pt x="310" y="152"/>
                  </a:lnTo>
                  <a:cubicBezTo>
                    <a:pt x="310" y="238"/>
                    <a:pt x="239" y="305"/>
                    <a:pt x="156" y="305"/>
                  </a:cubicBezTo>
                  <a:cubicBezTo>
                    <a:pt x="71" y="305"/>
                    <a:pt x="0" y="238"/>
                    <a:pt x="0" y="152"/>
                  </a:cubicBezTo>
                  <a:cubicBezTo>
                    <a:pt x="0" y="67"/>
                    <a:pt x="71" y="0"/>
                    <a:pt x="156" y="0"/>
                  </a:cubicBezTo>
                  <a:cubicBezTo>
                    <a:pt x="239" y="0"/>
                    <a:pt x="310" y="67"/>
                    <a:pt x="310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390"/>
            <p:cNvSpPr>
              <a:spLocks noChangeArrowheads="1"/>
            </p:cNvSpPr>
            <p:nvPr/>
          </p:nvSpPr>
          <p:spPr bwMode="auto">
            <a:xfrm>
              <a:off x="8545154" y="2529442"/>
              <a:ext cx="128588" cy="125413"/>
            </a:xfrm>
            <a:custGeom>
              <a:avLst/>
              <a:gdLst>
                <a:gd name="T0" fmla="*/ 179 w 356"/>
                <a:gd name="T1" fmla="*/ 349 h 350"/>
                <a:gd name="T2" fmla="*/ 179 w 356"/>
                <a:gd name="T3" fmla="*/ 349 h 350"/>
                <a:gd name="T4" fmla="*/ 0 w 356"/>
                <a:gd name="T5" fmla="*/ 174 h 350"/>
                <a:gd name="T6" fmla="*/ 179 w 356"/>
                <a:gd name="T7" fmla="*/ 0 h 350"/>
                <a:gd name="T8" fmla="*/ 355 w 356"/>
                <a:gd name="T9" fmla="*/ 174 h 350"/>
                <a:gd name="T10" fmla="*/ 179 w 356"/>
                <a:gd name="T11" fmla="*/ 349 h 350"/>
                <a:gd name="T12" fmla="*/ 179 w 356"/>
                <a:gd name="T13" fmla="*/ 45 h 350"/>
                <a:gd name="T14" fmla="*/ 179 w 356"/>
                <a:gd name="T15" fmla="*/ 45 h 350"/>
                <a:gd name="T16" fmla="*/ 45 w 356"/>
                <a:gd name="T17" fmla="*/ 174 h 350"/>
                <a:gd name="T18" fmla="*/ 179 w 356"/>
                <a:gd name="T19" fmla="*/ 304 h 350"/>
                <a:gd name="T20" fmla="*/ 310 w 356"/>
                <a:gd name="T21" fmla="*/ 174 h 350"/>
                <a:gd name="T22" fmla="*/ 179 w 356"/>
                <a:gd name="T23" fmla="*/ 45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6" h="350">
                  <a:moveTo>
                    <a:pt x="179" y="349"/>
                  </a:moveTo>
                  <a:lnTo>
                    <a:pt x="179" y="349"/>
                  </a:lnTo>
                  <a:cubicBezTo>
                    <a:pt x="82" y="349"/>
                    <a:pt x="0" y="271"/>
                    <a:pt x="0" y="174"/>
                  </a:cubicBezTo>
                  <a:cubicBezTo>
                    <a:pt x="0" y="78"/>
                    <a:pt x="82" y="0"/>
                    <a:pt x="179" y="0"/>
                  </a:cubicBezTo>
                  <a:cubicBezTo>
                    <a:pt x="277" y="0"/>
                    <a:pt x="355" y="78"/>
                    <a:pt x="355" y="174"/>
                  </a:cubicBezTo>
                  <a:cubicBezTo>
                    <a:pt x="355" y="271"/>
                    <a:pt x="277" y="349"/>
                    <a:pt x="179" y="349"/>
                  </a:cubicBezTo>
                  <a:close/>
                  <a:moveTo>
                    <a:pt x="179" y="45"/>
                  </a:moveTo>
                  <a:lnTo>
                    <a:pt x="179" y="45"/>
                  </a:lnTo>
                  <a:cubicBezTo>
                    <a:pt x="105" y="45"/>
                    <a:pt x="45" y="104"/>
                    <a:pt x="45" y="174"/>
                  </a:cubicBezTo>
                  <a:cubicBezTo>
                    <a:pt x="45" y="249"/>
                    <a:pt x="105" y="304"/>
                    <a:pt x="179" y="304"/>
                  </a:cubicBezTo>
                  <a:cubicBezTo>
                    <a:pt x="250" y="304"/>
                    <a:pt x="310" y="249"/>
                    <a:pt x="310" y="174"/>
                  </a:cubicBezTo>
                  <a:cubicBezTo>
                    <a:pt x="310" y="104"/>
                    <a:pt x="250" y="45"/>
                    <a:pt x="179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391"/>
            <p:cNvSpPr>
              <a:spLocks noChangeArrowheads="1"/>
            </p:cNvSpPr>
            <p:nvPr/>
          </p:nvSpPr>
          <p:spPr bwMode="auto">
            <a:xfrm>
              <a:off x="8580079" y="2564367"/>
              <a:ext cx="58738" cy="58738"/>
            </a:xfrm>
            <a:custGeom>
              <a:avLst/>
              <a:gdLst>
                <a:gd name="T0" fmla="*/ 67 w 165"/>
                <a:gd name="T1" fmla="*/ 164 h 165"/>
                <a:gd name="T2" fmla="*/ 0 w 165"/>
                <a:gd name="T3" fmla="*/ 97 h 165"/>
                <a:gd name="T4" fmla="*/ 29 w 165"/>
                <a:gd name="T5" fmla="*/ 64 h 165"/>
                <a:gd name="T6" fmla="*/ 63 w 165"/>
                <a:gd name="T7" fmla="*/ 97 h 165"/>
                <a:gd name="T8" fmla="*/ 130 w 165"/>
                <a:gd name="T9" fmla="*/ 0 h 165"/>
                <a:gd name="T10" fmla="*/ 164 w 165"/>
                <a:gd name="T11" fmla="*/ 26 h 165"/>
                <a:gd name="T12" fmla="*/ 67 w 165"/>
                <a:gd name="T13" fmla="*/ 1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165">
                  <a:moveTo>
                    <a:pt x="67" y="164"/>
                  </a:moveTo>
                  <a:lnTo>
                    <a:pt x="0" y="97"/>
                  </a:lnTo>
                  <a:lnTo>
                    <a:pt x="29" y="64"/>
                  </a:lnTo>
                  <a:lnTo>
                    <a:pt x="63" y="97"/>
                  </a:lnTo>
                  <a:lnTo>
                    <a:pt x="130" y="0"/>
                  </a:lnTo>
                  <a:lnTo>
                    <a:pt x="164" y="26"/>
                  </a:lnTo>
                  <a:lnTo>
                    <a:pt x="67" y="1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392"/>
            <p:cNvSpPr>
              <a:spLocks noChangeArrowheads="1"/>
            </p:cNvSpPr>
            <p:nvPr/>
          </p:nvSpPr>
          <p:spPr bwMode="auto">
            <a:xfrm>
              <a:off x="8376879" y="2418317"/>
              <a:ext cx="39688" cy="39688"/>
            </a:xfrm>
            <a:custGeom>
              <a:avLst/>
              <a:gdLst>
                <a:gd name="T0" fmla="*/ 52 w 110"/>
                <a:gd name="T1" fmla="*/ 108 h 109"/>
                <a:gd name="T2" fmla="*/ 52 w 110"/>
                <a:gd name="T3" fmla="*/ 108 h 109"/>
                <a:gd name="T4" fmla="*/ 109 w 110"/>
                <a:gd name="T5" fmla="*/ 55 h 109"/>
                <a:gd name="T6" fmla="*/ 52 w 110"/>
                <a:gd name="T7" fmla="*/ 0 h 109"/>
                <a:gd name="T8" fmla="*/ 0 w 110"/>
                <a:gd name="T9" fmla="*/ 55 h 109"/>
                <a:gd name="T10" fmla="*/ 52 w 110"/>
                <a:gd name="T11" fmla="*/ 10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09">
                  <a:moveTo>
                    <a:pt x="52" y="108"/>
                  </a:moveTo>
                  <a:lnTo>
                    <a:pt x="52" y="108"/>
                  </a:lnTo>
                  <a:cubicBezTo>
                    <a:pt x="86" y="108"/>
                    <a:pt x="109" y="85"/>
                    <a:pt x="109" y="55"/>
                  </a:cubicBezTo>
                  <a:cubicBezTo>
                    <a:pt x="109" y="26"/>
                    <a:pt x="86" y="0"/>
                    <a:pt x="52" y="0"/>
                  </a:cubicBezTo>
                  <a:cubicBezTo>
                    <a:pt x="23" y="0"/>
                    <a:pt x="0" y="26"/>
                    <a:pt x="0" y="55"/>
                  </a:cubicBezTo>
                  <a:cubicBezTo>
                    <a:pt x="0" y="85"/>
                    <a:pt x="23" y="108"/>
                    <a:pt x="52" y="10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393"/>
            <p:cNvSpPr>
              <a:spLocks noChangeArrowheads="1"/>
            </p:cNvSpPr>
            <p:nvPr/>
          </p:nvSpPr>
          <p:spPr bwMode="auto">
            <a:xfrm>
              <a:off x="8357829" y="2459592"/>
              <a:ext cx="79375" cy="39688"/>
            </a:xfrm>
            <a:custGeom>
              <a:avLst/>
              <a:gdLst>
                <a:gd name="T0" fmla="*/ 221 w 222"/>
                <a:gd name="T1" fmla="*/ 111 h 112"/>
                <a:gd name="T2" fmla="*/ 221 w 222"/>
                <a:gd name="T3" fmla="*/ 111 h 112"/>
                <a:gd name="T4" fmla="*/ 221 w 222"/>
                <a:gd name="T5" fmla="*/ 111 h 112"/>
                <a:gd name="T6" fmla="*/ 221 w 222"/>
                <a:gd name="T7" fmla="*/ 111 h 112"/>
                <a:gd name="T8" fmla="*/ 108 w 222"/>
                <a:gd name="T9" fmla="*/ 0 h 112"/>
                <a:gd name="T10" fmla="*/ 0 w 222"/>
                <a:gd name="T11" fmla="*/ 111 h 112"/>
                <a:gd name="T12" fmla="*/ 0 w 222"/>
                <a:gd name="T13" fmla="*/ 111 h 112"/>
                <a:gd name="T14" fmla="*/ 0 w 222"/>
                <a:gd name="T15" fmla="*/ 111 h 112"/>
                <a:gd name="T16" fmla="*/ 221 w 222"/>
                <a:gd name="T1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112">
                  <a:moveTo>
                    <a:pt x="221" y="111"/>
                  </a:moveTo>
                  <a:lnTo>
                    <a:pt x="221" y="111"/>
                  </a:lnTo>
                  <a:lnTo>
                    <a:pt x="221" y="111"/>
                  </a:lnTo>
                  <a:lnTo>
                    <a:pt x="221" y="111"/>
                  </a:lnTo>
                  <a:cubicBezTo>
                    <a:pt x="221" y="48"/>
                    <a:pt x="172" y="0"/>
                    <a:pt x="108" y="0"/>
                  </a:cubicBezTo>
                  <a:cubicBezTo>
                    <a:pt x="49" y="0"/>
                    <a:pt x="0" y="48"/>
                    <a:pt x="0" y="111"/>
                  </a:cubicBezTo>
                  <a:lnTo>
                    <a:pt x="0" y="111"/>
                  </a:lnTo>
                  <a:lnTo>
                    <a:pt x="0" y="111"/>
                  </a:lnTo>
                  <a:lnTo>
                    <a:pt x="221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2678879" y="2918136"/>
            <a:ext cx="366713" cy="338138"/>
            <a:chOff x="8307029" y="2993921"/>
            <a:chExt cx="366713" cy="338138"/>
          </a:xfrm>
        </p:grpSpPr>
        <p:sp>
          <p:nvSpPr>
            <p:cNvPr id="172" name="Freeform 394"/>
            <p:cNvSpPr>
              <a:spLocks noChangeArrowheads="1"/>
            </p:cNvSpPr>
            <p:nvPr/>
          </p:nvSpPr>
          <p:spPr bwMode="auto">
            <a:xfrm>
              <a:off x="8314967" y="3001859"/>
              <a:ext cx="325437" cy="322262"/>
            </a:xfrm>
            <a:custGeom>
              <a:avLst/>
              <a:gdLst>
                <a:gd name="T0" fmla="*/ 901 w 902"/>
                <a:gd name="T1" fmla="*/ 446 h 897"/>
                <a:gd name="T2" fmla="*/ 901 w 902"/>
                <a:gd name="T3" fmla="*/ 446 h 897"/>
                <a:gd name="T4" fmla="*/ 449 w 902"/>
                <a:gd name="T5" fmla="*/ 896 h 897"/>
                <a:gd name="T6" fmla="*/ 0 w 902"/>
                <a:gd name="T7" fmla="*/ 446 h 897"/>
                <a:gd name="T8" fmla="*/ 449 w 902"/>
                <a:gd name="T9" fmla="*/ 0 h 897"/>
                <a:gd name="T10" fmla="*/ 901 w 902"/>
                <a:gd name="T11" fmla="*/ 446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2" h="897">
                  <a:moveTo>
                    <a:pt x="901" y="446"/>
                  </a:moveTo>
                  <a:lnTo>
                    <a:pt x="901" y="446"/>
                  </a:lnTo>
                  <a:cubicBezTo>
                    <a:pt x="901" y="695"/>
                    <a:pt x="699" y="896"/>
                    <a:pt x="449" y="896"/>
                  </a:cubicBezTo>
                  <a:cubicBezTo>
                    <a:pt x="202" y="896"/>
                    <a:pt x="0" y="695"/>
                    <a:pt x="0" y="446"/>
                  </a:cubicBezTo>
                  <a:cubicBezTo>
                    <a:pt x="0" y="201"/>
                    <a:pt x="202" y="0"/>
                    <a:pt x="449" y="0"/>
                  </a:cubicBezTo>
                  <a:cubicBezTo>
                    <a:pt x="699" y="0"/>
                    <a:pt x="901" y="201"/>
                    <a:pt x="901" y="4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395"/>
            <p:cNvSpPr>
              <a:spLocks noChangeArrowheads="1"/>
            </p:cNvSpPr>
            <p:nvPr/>
          </p:nvSpPr>
          <p:spPr bwMode="auto">
            <a:xfrm>
              <a:off x="8476892" y="3001859"/>
              <a:ext cx="163512" cy="322262"/>
            </a:xfrm>
            <a:custGeom>
              <a:avLst/>
              <a:gdLst>
                <a:gd name="T0" fmla="*/ 0 w 453"/>
                <a:gd name="T1" fmla="*/ 0 h 897"/>
                <a:gd name="T2" fmla="*/ 0 w 453"/>
                <a:gd name="T3" fmla="*/ 0 h 897"/>
                <a:gd name="T4" fmla="*/ 0 w 453"/>
                <a:gd name="T5" fmla="*/ 0 h 897"/>
                <a:gd name="T6" fmla="*/ 452 w 453"/>
                <a:gd name="T7" fmla="*/ 446 h 897"/>
                <a:gd name="T8" fmla="*/ 0 w 453"/>
                <a:gd name="T9" fmla="*/ 896 h 897"/>
                <a:gd name="T10" fmla="*/ 0 w 453"/>
                <a:gd name="T11" fmla="*/ 896 h 897"/>
                <a:gd name="T12" fmla="*/ 452 w 453"/>
                <a:gd name="T13" fmla="*/ 446 h 897"/>
                <a:gd name="T14" fmla="*/ 0 w 453"/>
                <a:gd name="T15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3" h="89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50" y="0"/>
                    <a:pt x="452" y="201"/>
                    <a:pt x="452" y="446"/>
                  </a:cubicBezTo>
                  <a:cubicBezTo>
                    <a:pt x="452" y="695"/>
                    <a:pt x="250" y="896"/>
                    <a:pt x="0" y="896"/>
                  </a:cubicBezTo>
                  <a:lnTo>
                    <a:pt x="0" y="896"/>
                  </a:lnTo>
                  <a:cubicBezTo>
                    <a:pt x="250" y="896"/>
                    <a:pt x="452" y="695"/>
                    <a:pt x="452" y="446"/>
                  </a:cubicBezTo>
                  <a:cubicBezTo>
                    <a:pt x="452" y="201"/>
                    <a:pt x="25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396"/>
            <p:cNvSpPr>
              <a:spLocks noChangeArrowheads="1"/>
            </p:cNvSpPr>
            <p:nvPr/>
          </p:nvSpPr>
          <p:spPr bwMode="auto">
            <a:xfrm>
              <a:off x="8476892" y="3001859"/>
              <a:ext cx="163512" cy="322262"/>
            </a:xfrm>
            <a:custGeom>
              <a:avLst/>
              <a:gdLst>
                <a:gd name="T0" fmla="*/ 0 w 453"/>
                <a:gd name="T1" fmla="*/ 0 h 897"/>
                <a:gd name="T2" fmla="*/ 0 w 453"/>
                <a:gd name="T3" fmla="*/ 0 h 897"/>
                <a:gd name="T4" fmla="*/ 0 w 453"/>
                <a:gd name="T5" fmla="*/ 896 h 897"/>
                <a:gd name="T6" fmla="*/ 452 w 453"/>
                <a:gd name="T7" fmla="*/ 446 h 897"/>
                <a:gd name="T8" fmla="*/ 0 w 453"/>
                <a:gd name="T9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897">
                  <a:moveTo>
                    <a:pt x="0" y="0"/>
                  </a:moveTo>
                  <a:lnTo>
                    <a:pt x="0" y="0"/>
                  </a:lnTo>
                  <a:cubicBezTo>
                    <a:pt x="0" y="896"/>
                    <a:pt x="0" y="896"/>
                    <a:pt x="0" y="896"/>
                  </a:cubicBezTo>
                  <a:cubicBezTo>
                    <a:pt x="250" y="896"/>
                    <a:pt x="452" y="695"/>
                    <a:pt x="452" y="446"/>
                  </a:cubicBezTo>
                  <a:cubicBezTo>
                    <a:pt x="452" y="201"/>
                    <a:pt x="25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397"/>
            <p:cNvSpPr>
              <a:spLocks noChangeArrowheads="1"/>
            </p:cNvSpPr>
            <p:nvPr/>
          </p:nvSpPr>
          <p:spPr bwMode="auto">
            <a:xfrm>
              <a:off x="8307029" y="2993921"/>
              <a:ext cx="339725" cy="338138"/>
            </a:xfrm>
            <a:custGeom>
              <a:avLst/>
              <a:gdLst>
                <a:gd name="T0" fmla="*/ 471 w 942"/>
                <a:gd name="T1" fmla="*/ 0 h 941"/>
                <a:gd name="T2" fmla="*/ 471 w 942"/>
                <a:gd name="T3" fmla="*/ 0 h 941"/>
                <a:gd name="T4" fmla="*/ 0 w 942"/>
                <a:gd name="T5" fmla="*/ 468 h 941"/>
                <a:gd name="T6" fmla="*/ 471 w 942"/>
                <a:gd name="T7" fmla="*/ 940 h 941"/>
                <a:gd name="T8" fmla="*/ 941 w 942"/>
                <a:gd name="T9" fmla="*/ 468 h 941"/>
                <a:gd name="T10" fmla="*/ 471 w 942"/>
                <a:gd name="T11" fmla="*/ 0 h 941"/>
                <a:gd name="T12" fmla="*/ 900 w 942"/>
                <a:gd name="T13" fmla="*/ 468 h 941"/>
                <a:gd name="T14" fmla="*/ 900 w 942"/>
                <a:gd name="T15" fmla="*/ 468 h 941"/>
                <a:gd name="T16" fmla="*/ 852 w 942"/>
                <a:gd name="T17" fmla="*/ 661 h 941"/>
                <a:gd name="T18" fmla="*/ 493 w 942"/>
                <a:gd name="T19" fmla="*/ 457 h 941"/>
                <a:gd name="T20" fmla="*/ 493 w 942"/>
                <a:gd name="T21" fmla="*/ 45 h 941"/>
                <a:gd name="T22" fmla="*/ 900 w 942"/>
                <a:gd name="T23" fmla="*/ 468 h 941"/>
                <a:gd name="T24" fmla="*/ 448 w 942"/>
                <a:gd name="T25" fmla="*/ 45 h 941"/>
                <a:gd name="T26" fmla="*/ 448 w 942"/>
                <a:gd name="T27" fmla="*/ 45 h 941"/>
                <a:gd name="T28" fmla="*/ 448 w 942"/>
                <a:gd name="T29" fmla="*/ 457 h 941"/>
                <a:gd name="T30" fmla="*/ 90 w 942"/>
                <a:gd name="T31" fmla="*/ 661 h 941"/>
                <a:gd name="T32" fmla="*/ 45 w 942"/>
                <a:gd name="T33" fmla="*/ 468 h 941"/>
                <a:gd name="T34" fmla="*/ 448 w 942"/>
                <a:gd name="T35" fmla="*/ 45 h 941"/>
                <a:gd name="T36" fmla="*/ 471 w 942"/>
                <a:gd name="T37" fmla="*/ 895 h 941"/>
                <a:gd name="T38" fmla="*/ 471 w 942"/>
                <a:gd name="T39" fmla="*/ 895 h 941"/>
                <a:gd name="T40" fmla="*/ 112 w 942"/>
                <a:gd name="T41" fmla="*/ 702 h 941"/>
                <a:gd name="T42" fmla="*/ 471 w 942"/>
                <a:gd name="T43" fmla="*/ 494 h 941"/>
                <a:gd name="T44" fmla="*/ 829 w 942"/>
                <a:gd name="T45" fmla="*/ 702 h 941"/>
                <a:gd name="T46" fmla="*/ 471 w 942"/>
                <a:gd name="T47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2" h="941">
                  <a:moveTo>
                    <a:pt x="471" y="0"/>
                  </a:moveTo>
                  <a:lnTo>
                    <a:pt x="471" y="0"/>
                  </a:lnTo>
                  <a:cubicBezTo>
                    <a:pt x="209" y="0"/>
                    <a:pt x="0" y="212"/>
                    <a:pt x="0" y="468"/>
                  </a:cubicBezTo>
                  <a:cubicBezTo>
                    <a:pt x="0" y="728"/>
                    <a:pt x="209" y="940"/>
                    <a:pt x="471" y="940"/>
                  </a:cubicBezTo>
                  <a:cubicBezTo>
                    <a:pt x="732" y="940"/>
                    <a:pt x="941" y="728"/>
                    <a:pt x="941" y="468"/>
                  </a:cubicBezTo>
                  <a:cubicBezTo>
                    <a:pt x="941" y="212"/>
                    <a:pt x="732" y="0"/>
                    <a:pt x="471" y="0"/>
                  </a:cubicBezTo>
                  <a:close/>
                  <a:moveTo>
                    <a:pt x="900" y="468"/>
                  </a:moveTo>
                  <a:lnTo>
                    <a:pt x="900" y="468"/>
                  </a:lnTo>
                  <a:cubicBezTo>
                    <a:pt x="900" y="539"/>
                    <a:pt x="882" y="606"/>
                    <a:pt x="852" y="661"/>
                  </a:cubicBezTo>
                  <a:cubicBezTo>
                    <a:pt x="493" y="457"/>
                    <a:pt x="493" y="457"/>
                    <a:pt x="493" y="457"/>
                  </a:cubicBezTo>
                  <a:cubicBezTo>
                    <a:pt x="493" y="45"/>
                    <a:pt x="493" y="45"/>
                    <a:pt x="493" y="45"/>
                  </a:cubicBezTo>
                  <a:cubicBezTo>
                    <a:pt x="717" y="56"/>
                    <a:pt x="900" y="242"/>
                    <a:pt x="900" y="468"/>
                  </a:cubicBezTo>
                  <a:close/>
                  <a:moveTo>
                    <a:pt x="448" y="45"/>
                  </a:moveTo>
                  <a:lnTo>
                    <a:pt x="448" y="45"/>
                  </a:lnTo>
                  <a:cubicBezTo>
                    <a:pt x="448" y="457"/>
                    <a:pt x="448" y="457"/>
                    <a:pt x="448" y="457"/>
                  </a:cubicBezTo>
                  <a:cubicBezTo>
                    <a:pt x="90" y="661"/>
                    <a:pt x="90" y="661"/>
                    <a:pt x="90" y="661"/>
                  </a:cubicBezTo>
                  <a:cubicBezTo>
                    <a:pt x="60" y="606"/>
                    <a:pt x="45" y="539"/>
                    <a:pt x="45" y="468"/>
                  </a:cubicBezTo>
                  <a:cubicBezTo>
                    <a:pt x="45" y="242"/>
                    <a:pt x="224" y="56"/>
                    <a:pt x="448" y="45"/>
                  </a:cubicBezTo>
                  <a:close/>
                  <a:moveTo>
                    <a:pt x="471" y="895"/>
                  </a:moveTo>
                  <a:lnTo>
                    <a:pt x="471" y="895"/>
                  </a:lnTo>
                  <a:cubicBezTo>
                    <a:pt x="321" y="895"/>
                    <a:pt x="187" y="817"/>
                    <a:pt x="112" y="702"/>
                  </a:cubicBezTo>
                  <a:cubicBezTo>
                    <a:pt x="471" y="494"/>
                    <a:pt x="471" y="494"/>
                    <a:pt x="471" y="494"/>
                  </a:cubicBezTo>
                  <a:cubicBezTo>
                    <a:pt x="829" y="702"/>
                    <a:pt x="829" y="702"/>
                    <a:pt x="829" y="702"/>
                  </a:cubicBezTo>
                  <a:cubicBezTo>
                    <a:pt x="755" y="817"/>
                    <a:pt x="620" y="895"/>
                    <a:pt x="471" y="8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398"/>
            <p:cNvSpPr>
              <a:spLocks noChangeArrowheads="1"/>
            </p:cNvSpPr>
            <p:nvPr/>
          </p:nvSpPr>
          <p:spPr bwMode="auto">
            <a:xfrm>
              <a:off x="8505467" y="3066946"/>
              <a:ext cx="96837" cy="88900"/>
            </a:xfrm>
            <a:custGeom>
              <a:avLst/>
              <a:gdLst>
                <a:gd name="T0" fmla="*/ 15 w 270"/>
                <a:gd name="T1" fmla="*/ 190 h 247"/>
                <a:gd name="T2" fmla="*/ 15 w 270"/>
                <a:gd name="T3" fmla="*/ 175 h 247"/>
                <a:gd name="T4" fmla="*/ 64 w 270"/>
                <a:gd name="T5" fmla="*/ 123 h 247"/>
                <a:gd name="T6" fmla="*/ 108 w 270"/>
                <a:gd name="T7" fmla="*/ 197 h 247"/>
                <a:gd name="T8" fmla="*/ 52 w 270"/>
                <a:gd name="T9" fmla="*/ 223 h 247"/>
                <a:gd name="T10" fmla="*/ 26 w 270"/>
                <a:gd name="T11" fmla="*/ 208 h 247"/>
                <a:gd name="T12" fmla="*/ 19 w 270"/>
                <a:gd name="T13" fmla="*/ 212 h 247"/>
                <a:gd name="T14" fmla="*/ 123 w 270"/>
                <a:gd name="T15" fmla="*/ 227 h 247"/>
                <a:gd name="T16" fmla="*/ 131 w 270"/>
                <a:gd name="T17" fmla="*/ 223 h 247"/>
                <a:gd name="T18" fmla="*/ 146 w 270"/>
                <a:gd name="T19" fmla="*/ 231 h 247"/>
                <a:gd name="T20" fmla="*/ 243 w 270"/>
                <a:gd name="T21" fmla="*/ 212 h 247"/>
                <a:gd name="T22" fmla="*/ 232 w 270"/>
                <a:gd name="T23" fmla="*/ 208 h 247"/>
                <a:gd name="T24" fmla="*/ 179 w 270"/>
                <a:gd name="T25" fmla="*/ 220 h 247"/>
                <a:gd name="T26" fmla="*/ 198 w 270"/>
                <a:gd name="T27" fmla="*/ 134 h 247"/>
                <a:gd name="T28" fmla="*/ 247 w 270"/>
                <a:gd name="T29" fmla="*/ 164 h 247"/>
                <a:gd name="T30" fmla="*/ 250 w 270"/>
                <a:gd name="T31" fmla="*/ 190 h 247"/>
                <a:gd name="T32" fmla="*/ 220 w 270"/>
                <a:gd name="T33" fmla="*/ 101 h 247"/>
                <a:gd name="T34" fmla="*/ 206 w 270"/>
                <a:gd name="T35" fmla="*/ 93 h 247"/>
                <a:gd name="T36" fmla="*/ 206 w 270"/>
                <a:gd name="T37" fmla="*/ 67 h 247"/>
                <a:gd name="T38" fmla="*/ 142 w 270"/>
                <a:gd name="T39" fmla="*/ 0 h 247"/>
                <a:gd name="T40" fmla="*/ 142 w 270"/>
                <a:gd name="T41" fmla="*/ 8 h 247"/>
                <a:gd name="T42" fmla="*/ 168 w 270"/>
                <a:gd name="T43" fmla="*/ 23 h 247"/>
                <a:gd name="T44" fmla="*/ 176 w 270"/>
                <a:gd name="T45" fmla="*/ 82 h 247"/>
                <a:gd name="T46" fmla="*/ 86 w 270"/>
                <a:gd name="T47" fmla="*/ 82 h 247"/>
                <a:gd name="T48" fmla="*/ 97 w 270"/>
                <a:gd name="T49" fmla="*/ 19 h 247"/>
                <a:gd name="T50" fmla="*/ 120 w 270"/>
                <a:gd name="T51" fmla="*/ 8 h 247"/>
                <a:gd name="T52" fmla="*/ 60 w 270"/>
                <a:gd name="T53" fmla="*/ 56 h 247"/>
                <a:gd name="T54" fmla="*/ 56 w 270"/>
                <a:gd name="T55" fmla="*/ 93 h 247"/>
                <a:gd name="T56" fmla="*/ 52 w 270"/>
                <a:gd name="T57" fmla="*/ 97 h 247"/>
                <a:gd name="T58" fmla="*/ 11 w 270"/>
                <a:gd name="T59" fmla="*/ 130 h 247"/>
                <a:gd name="T60" fmla="*/ 15 w 270"/>
                <a:gd name="T61" fmla="*/ 190 h 247"/>
                <a:gd name="T62" fmla="*/ 179 w 270"/>
                <a:gd name="T63" fmla="*/ 127 h 247"/>
                <a:gd name="T64" fmla="*/ 146 w 270"/>
                <a:gd name="T65" fmla="*/ 179 h 247"/>
                <a:gd name="T66" fmla="*/ 153 w 270"/>
                <a:gd name="T67" fmla="*/ 153 h 247"/>
                <a:gd name="T68" fmla="*/ 161 w 270"/>
                <a:gd name="T69" fmla="*/ 142 h 247"/>
                <a:gd name="T70" fmla="*/ 179 w 270"/>
                <a:gd name="T71" fmla="*/ 127 h 247"/>
                <a:gd name="T72" fmla="*/ 131 w 270"/>
                <a:gd name="T73" fmla="*/ 86 h 247"/>
                <a:gd name="T74" fmla="*/ 165 w 270"/>
                <a:gd name="T75" fmla="*/ 97 h 247"/>
                <a:gd name="T76" fmla="*/ 131 w 270"/>
                <a:gd name="T77" fmla="*/ 86 h 247"/>
                <a:gd name="T78" fmla="*/ 82 w 270"/>
                <a:gd name="T79" fmla="*/ 127 h 247"/>
                <a:gd name="T80" fmla="*/ 105 w 270"/>
                <a:gd name="T81" fmla="*/ 145 h 247"/>
                <a:gd name="T82" fmla="*/ 108 w 270"/>
                <a:gd name="T83" fmla="*/ 153 h 247"/>
                <a:gd name="T84" fmla="*/ 82 w 270"/>
                <a:gd name="T85" fmla="*/ 134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0" h="247">
                  <a:moveTo>
                    <a:pt x="15" y="190"/>
                  </a:moveTo>
                  <a:lnTo>
                    <a:pt x="15" y="190"/>
                  </a:lnTo>
                  <a:cubicBezTo>
                    <a:pt x="19" y="190"/>
                    <a:pt x="15" y="190"/>
                    <a:pt x="15" y="186"/>
                  </a:cubicBezTo>
                  <a:cubicBezTo>
                    <a:pt x="15" y="182"/>
                    <a:pt x="15" y="179"/>
                    <a:pt x="15" y="175"/>
                  </a:cubicBezTo>
                  <a:cubicBezTo>
                    <a:pt x="15" y="168"/>
                    <a:pt x="15" y="156"/>
                    <a:pt x="22" y="149"/>
                  </a:cubicBezTo>
                  <a:cubicBezTo>
                    <a:pt x="30" y="134"/>
                    <a:pt x="45" y="127"/>
                    <a:pt x="64" y="123"/>
                  </a:cubicBezTo>
                  <a:cubicBezTo>
                    <a:pt x="64" y="127"/>
                    <a:pt x="64" y="130"/>
                    <a:pt x="64" y="134"/>
                  </a:cubicBezTo>
                  <a:cubicBezTo>
                    <a:pt x="64" y="164"/>
                    <a:pt x="82" y="190"/>
                    <a:pt x="108" y="197"/>
                  </a:cubicBezTo>
                  <a:cubicBezTo>
                    <a:pt x="105" y="205"/>
                    <a:pt x="101" y="212"/>
                    <a:pt x="94" y="216"/>
                  </a:cubicBezTo>
                  <a:cubicBezTo>
                    <a:pt x="82" y="223"/>
                    <a:pt x="64" y="227"/>
                    <a:pt x="52" y="223"/>
                  </a:cubicBezTo>
                  <a:cubicBezTo>
                    <a:pt x="45" y="220"/>
                    <a:pt x="37" y="216"/>
                    <a:pt x="30" y="212"/>
                  </a:cubicBezTo>
                  <a:cubicBezTo>
                    <a:pt x="30" y="212"/>
                    <a:pt x="30" y="208"/>
                    <a:pt x="26" y="208"/>
                  </a:cubicBezTo>
                  <a:lnTo>
                    <a:pt x="26" y="208"/>
                  </a:lnTo>
                  <a:cubicBezTo>
                    <a:pt x="22" y="212"/>
                    <a:pt x="22" y="212"/>
                    <a:pt x="19" y="212"/>
                  </a:cubicBezTo>
                  <a:cubicBezTo>
                    <a:pt x="41" y="238"/>
                    <a:pt x="75" y="246"/>
                    <a:pt x="101" y="238"/>
                  </a:cubicBezTo>
                  <a:cubicBezTo>
                    <a:pt x="112" y="234"/>
                    <a:pt x="120" y="231"/>
                    <a:pt x="123" y="227"/>
                  </a:cubicBezTo>
                  <a:cubicBezTo>
                    <a:pt x="127" y="227"/>
                    <a:pt x="127" y="223"/>
                    <a:pt x="131" y="223"/>
                  </a:cubicBezTo>
                  <a:cubicBezTo>
                    <a:pt x="131" y="223"/>
                    <a:pt x="131" y="220"/>
                    <a:pt x="131" y="223"/>
                  </a:cubicBezTo>
                  <a:cubicBezTo>
                    <a:pt x="135" y="223"/>
                    <a:pt x="135" y="223"/>
                    <a:pt x="135" y="223"/>
                  </a:cubicBezTo>
                  <a:cubicBezTo>
                    <a:pt x="138" y="227"/>
                    <a:pt x="142" y="231"/>
                    <a:pt x="146" y="231"/>
                  </a:cubicBezTo>
                  <a:cubicBezTo>
                    <a:pt x="161" y="238"/>
                    <a:pt x="176" y="242"/>
                    <a:pt x="191" y="242"/>
                  </a:cubicBezTo>
                  <a:cubicBezTo>
                    <a:pt x="213" y="238"/>
                    <a:pt x="232" y="227"/>
                    <a:pt x="243" y="212"/>
                  </a:cubicBezTo>
                  <a:cubicBezTo>
                    <a:pt x="239" y="212"/>
                    <a:pt x="239" y="208"/>
                    <a:pt x="235" y="208"/>
                  </a:cubicBezTo>
                  <a:cubicBezTo>
                    <a:pt x="235" y="208"/>
                    <a:pt x="235" y="208"/>
                    <a:pt x="232" y="208"/>
                  </a:cubicBezTo>
                  <a:cubicBezTo>
                    <a:pt x="232" y="212"/>
                    <a:pt x="228" y="216"/>
                    <a:pt x="224" y="216"/>
                  </a:cubicBezTo>
                  <a:cubicBezTo>
                    <a:pt x="213" y="223"/>
                    <a:pt x="194" y="227"/>
                    <a:pt x="179" y="220"/>
                  </a:cubicBezTo>
                  <a:cubicBezTo>
                    <a:pt x="168" y="216"/>
                    <a:pt x="161" y="208"/>
                    <a:pt x="153" y="197"/>
                  </a:cubicBezTo>
                  <a:cubicBezTo>
                    <a:pt x="179" y="190"/>
                    <a:pt x="198" y="164"/>
                    <a:pt x="198" y="134"/>
                  </a:cubicBezTo>
                  <a:cubicBezTo>
                    <a:pt x="198" y="130"/>
                    <a:pt x="198" y="127"/>
                    <a:pt x="198" y="123"/>
                  </a:cubicBezTo>
                  <a:cubicBezTo>
                    <a:pt x="220" y="123"/>
                    <a:pt x="243" y="142"/>
                    <a:pt x="247" y="164"/>
                  </a:cubicBezTo>
                  <a:cubicBezTo>
                    <a:pt x="250" y="171"/>
                    <a:pt x="247" y="179"/>
                    <a:pt x="247" y="186"/>
                  </a:cubicBezTo>
                  <a:cubicBezTo>
                    <a:pt x="247" y="190"/>
                    <a:pt x="247" y="190"/>
                    <a:pt x="250" y="190"/>
                  </a:cubicBezTo>
                  <a:cubicBezTo>
                    <a:pt x="250" y="190"/>
                    <a:pt x="250" y="194"/>
                    <a:pt x="254" y="194"/>
                  </a:cubicBezTo>
                  <a:cubicBezTo>
                    <a:pt x="269" y="156"/>
                    <a:pt x="254" y="119"/>
                    <a:pt x="220" y="101"/>
                  </a:cubicBezTo>
                  <a:cubicBezTo>
                    <a:pt x="217" y="97"/>
                    <a:pt x="213" y="97"/>
                    <a:pt x="209" y="93"/>
                  </a:cubicBezTo>
                  <a:cubicBezTo>
                    <a:pt x="209" y="93"/>
                    <a:pt x="209" y="93"/>
                    <a:pt x="206" y="93"/>
                  </a:cubicBezTo>
                  <a:cubicBezTo>
                    <a:pt x="206" y="90"/>
                    <a:pt x="206" y="90"/>
                    <a:pt x="206" y="86"/>
                  </a:cubicBezTo>
                  <a:cubicBezTo>
                    <a:pt x="209" y="82"/>
                    <a:pt x="209" y="75"/>
                    <a:pt x="206" y="67"/>
                  </a:cubicBezTo>
                  <a:cubicBezTo>
                    <a:pt x="206" y="56"/>
                    <a:pt x="202" y="45"/>
                    <a:pt x="194" y="38"/>
                  </a:cubicBezTo>
                  <a:cubicBezTo>
                    <a:pt x="183" y="19"/>
                    <a:pt x="165" y="4"/>
                    <a:pt x="142" y="0"/>
                  </a:cubicBezTo>
                  <a:cubicBezTo>
                    <a:pt x="142" y="8"/>
                    <a:pt x="142" y="8"/>
                    <a:pt x="142" y="8"/>
                  </a:cubicBezTo>
                  <a:lnTo>
                    <a:pt x="142" y="8"/>
                  </a:lnTo>
                  <a:cubicBezTo>
                    <a:pt x="142" y="12"/>
                    <a:pt x="146" y="12"/>
                    <a:pt x="146" y="12"/>
                  </a:cubicBezTo>
                  <a:cubicBezTo>
                    <a:pt x="153" y="15"/>
                    <a:pt x="161" y="19"/>
                    <a:pt x="168" y="23"/>
                  </a:cubicBezTo>
                  <a:cubicBezTo>
                    <a:pt x="179" y="34"/>
                    <a:pt x="183" y="49"/>
                    <a:pt x="183" y="63"/>
                  </a:cubicBezTo>
                  <a:cubicBezTo>
                    <a:pt x="179" y="71"/>
                    <a:pt x="179" y="78"/>
                    <a:pt x="176" y="82"/>
                  </a:cubicBezTo>
                  <a:cubicBezTo>
                    <a:pt x="165" y="71"/>
                    <a:pt x="149" y="67"/>
                    <a:pt x="131" y="67"/>
                  </a:cubicBezTo>
                  <a:cubicBezTo>
                    <a:pt x="112" y="67"/>
                    <a:pt x="97" y="71"/>
                    <a:pt x="86" y="82"/>
                  </a:cubicBezTo>
                  <a:cubicBezTo>
                    <a:pt x="82" y="75"/>
                    <a:pt x="79" y="63"/>
                    <a:pt x="82" y="52"/>
                  </a:cubicBezTo>
                  <a:cubicBezTo>
                    <a:pt x="82" y="41"/>
                    <a:pt x="90" y="30"/>
                    <a:pt x="97" y="19"/>
                  </a:cubicBezTo>
                  <a:cubicBezTo>
                    <a:pt x="105" y="15"/>
                    <a:pt x="112" y="12"/>
                    <a:pt x="120" y="12"/>
                  </a:cubicBezTo>
                  <a:lnTo>
                    <a:pt x="120" y="8"/>
                  </a:lnTo>
                  <a:cubicBezTo>
                    <a:pt x="120" y="0"/>
                    <a:pt x="120" y="0"/>
                    <a:pt x="120" y="0"/>
                  </a:cubicBezTo>
                  <a:cubicBezTo>
                    <a:pt x="90" y="4"/>
                    <a:pt x="67" y="26"/>
                    <a:pt x="60" y="56"/>
                  </a:cubicBezTo>
                  <a:cubicBezTo>
                    <a:pt x="56" y="63"/>
                    <a:pt x="56" y="71"/>
                    <a:pt x="56" y="78"/>
                  </a:cubicBezTo>
                  <a:cubicBezTo>
                    <a:pt x="56" y="82"/>
                    <a:pt x="56" y="86"/>
                    <a:pt x="56" y="93"/>
                  </a:cubicBezTo>
                  <a:lnTo>
                    <a:pt x="56" y="93"/>
                  </a:lnTo>
                  <a:cubicBezTo>
                    <a:pt x="52" y="93"/>
                    <a:pt x="52" y="93"/>
                    <a:pt x="52" y="97"/>
                  </a:cubicBezTo>
                  <a:cubicBezTo>
                    <a:pt x="49" y="97"/>
                    <a:pt x="45" y="97"/>
                    <a:pt x="45" y="97"/>
                  </a:cubicBezTo>
                  <a:cubicBezTo>
                    <a:pt x="30" y="104"/>
                    <a:pt x="19" y="116"/>
                    <a:pt x="11" y="130"/>
                  </a:cubicBezTo>
                  <a:cubicBezTo>
                    <a:pt x="4" y="149"/>
                    <a:pt x="0" y="171"/>
                    <a:pt x="8" y="194"/>
                  </a:cubicBezTo>
                  <a:cubicBezTo>
                    <a:pt x="11" y="194"/>
                    <a:pt x="15" y="190"/>
                    <a:pt x="15" y="190"/>
                  </a:cubicBezTo>
                  <a:close/>
                  <a:moveTo>
                    <a:pt x="179" y="127"/>
                  </a:moveTo>
                  <a:lnTo>
                    <a:pt x="179" y="127"/>
                  </a:lnTo>
                  <a:cubicBezTo>
                    <a:pt x="179" y="130"/>
                    <a:pt x="179" y="130"/>
                    <a:pt x="179" y="134"/>
                  </a:cubicBezTo>
                  <a:cubicBezTo>
                    <a:pt x="179" y="156"/>
                    <a:pt x="168" y="175"/>
                    <a:pt x="146" y="179"/>
                  </a:cubicBezTo>
                  <a:cubicBezTo>
                    <a:pt x="146" y="175"/>
                    <a:pt x="146" y="168"/>
                    <a:pt x="149" y="164"/>
                  </a:cubicBezTo>
                  <a:cubicBezTo>
                    <a:pt x="149" y="160"/>
                    <a:pt x="149" y="156"/>
                    <a:pt x="153" y="153"/>
                  </a:cubicBezTo>
                  <a:cubicBezTo>
                    <a:pt x="153" y="149"/>
                    <a:pt x="157" y="145"/>
                    <a:pt x="157" y="145"/>
                  </a:cubicBezTo>
                  <a:cubicBezTo>
                    <a:pt x="157" y="142"/>
                    <a:pt x="157" y="142"/>
                    <a:pt x="161" y="142"/>
                  </a:cubicBezTo>
                  <a:cubicBezTo>
                    <a:pt x="161" y="138"/>
                    <a:pt x="168" y="134"/>
                    <a:pt x="172" y="130"/>
                  </a:cubicBezTo>
                  <a:cubicBezTo>
                    <a:pt x="176" y="130"/>
                    <a:pt x="176" y="127"/>
                    <a:pt x="179" y="127"/>
                  </a:cubicBezTo>
                  <a:close/>
                  <a:moveTo>
                    <a:pt x="131" y="86"/>
                  </a:moveTo>
                  <a:lnTo>
                    <a:pt x="131" y="86"/>
                  </a:lnTo>
                  <a:cubicBezTo>
                    <a:pt x="142" y="86"/>
                    <a:pt x="153" y="90"/>
                    <a:pt x="165" y="97"/>
                  </a:cubicBezTo>
                  <a:lnTo>
                    <a:pt x="165" y="97"/>
                  </a:lnTo>
                  <a:cubicBezTo>
                    <a:pt x="157" y="104"/>
                    <a:pt x="127" y="119"/>
                    <a:pt x="97" y="97"/>
                  </a:cubicBezTo>
                  <a:cubicBezTo>
                    <a:pt x="108" y="90"/>
                    <a:pt x="120" y="86"/>
                    <a:pt x="131" y="86"/>
                  </a:cubicBezTo>
                  <a:close/>
                  <a:moveTo>
                    <a:pt x="82" y="127"/>
                  </a:moveTo>
                  <a:lnTo>
                    <a:pt x="82" y="127"/>
                  </a:lnTo>
                  <a:cubicBezTo>
                    <a:pt x="90" y="130"/>
                    <a:pt x="94" y="134"/>
                    <a:pt x="101" y="138"/>
                  </a:cubicBezTo>
                  <a:cubicBezTo>
                    <a:pt x="101" y="138"/>
                    <a:pt x="105" y="142"/>
                    <a:pt x="105" y="145"/>
                  </a:cubicBezTo>
                  <a:cubicBezTo>
                    <a:pt x="108" y="145"/>
                    <a:pt x="108" y="149"/>
                    <a:pt x="108" y="153"/>
                  </a:cubicBezTo>
                  <a:lnTo>
                    <a:pt x="108" y="153"/>
                  </a:lnTo>
                  <a:cubicBezTo>
                    <a:pt x="112" y="160"/>
                    <a:pt x="116" y="168"/>
                    <a:pt x="116" y="179"/>
                  </a:cubicBezTo>
                  <a:cubicBezTo>
                    <a:pt x="97" y="175"/>
                    <a:pt x="82" y="156"/>
                    <a:pt x="82" y="134"/>
                  </a:cubicBezTo>
                  <a:cubicBezTo>
                    <a:pt x="82" y="130"/>
                    <a:pt x="82" y="130"/>
                    <a:pt x="82" y="1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399"/>
            <p:cNvSpPr>
              <a:spLocks noChangeArrowheads="1"/>
            </p:cNvSpPr>
            <p:nvPr/>
          </p:nvSpPr>
          <p:spPr bwMode="auto">
            <a:xfrm>
              <a:off x="8434029" y="3211409"/>
              <a:ext cx="80963" cy="77787"/>
            </a:xfrm>
            <a:custGeom>
              <a:avLst/>
              <a:gdLst>
                <a:gd name="T0" fmla="*/ 82 w 225"/>
                <a:gd name="T1" fmla="*/ 48 h 216"/>
                <a:gd name="T2" fmla="*/ 82 w 225"/>
                <a:gd name="T3" fmla="*/ 48 h 216"/>
                <a:gd name="T4" fmla="*/ 108 w 225"/>
                <a:gd name="T5" fmla="*/ 33 h 216"/>
                <a:gd name="T6" fmla="*/ 120 w 225"/>
                <a:gd name="T7" fmla="*/ 33 h 216"/>
                <a:gd name="T8" fmla="*/ 112 w 225"/>
                <a:gd name="T9" fmla="*/ 26 h 216"/>
                <a:gd name="T10" fmla="*/ 75 w 225"/>
                <a:gd name="T11" fmla="*/ 0 h 216"/>
                <a:gd name="T12" fmla="*/ 52 w 225"/>
                <a:gd name="T13" fmla="*/ 11 h 216"/>
                <a:gd name="T14" fmla="*/ 0 w 225"/>
                <a:gd name="T15" fmla="*/ 63 h 216"/>
                <a:gd name="T16" fmla="*/ 37 w 225"/>
                <a:gd name="T17" fmla="*/ 104 h 216"/>
                <a:gd name="T18" fmla="*/ 60 w 225"/>
                <a:gd name="T19" fmla="*/ 81 h 216"/>
                <a:gd name="T20" fmla="*/ 198 w 225"/>
                <a:gd name="T21" fmla="*/ 215 h 216"/>
                <a:gd name="T22" fmla="*/ 224 w 225"/>
                <a:gd name="T23" fmla="*/ 189 h 216"/>
                <a:gd name="T24" fmla="*/ 82 w 225"/>
                <a:gd name="T25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5" h="216">
                  <a:moveTo>
                    <a:pt x="82" y="48"/>
                  </a:moveTo>
                  <a:lnTo>
                    <a:pt x="82" y="48"/>
                  </a:lnTo>
                  <a:cubicBezTo>
                    <a:pt x="90" y="44"/>
                    <a:pt x="97" y="37"/>
                    <a:pt x="108" y="33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2" y="26"/>
                    <a:pt x="97" y="0"/>
                    <a:pt x="75" y="0"/>
                  </a:cubicBezTo>
                  <a:cubicBezTo>
                    <a:pt x="67" y="0"/>
                    <a:pt x="60" y="3"/>
                    <a:pt x="52" y="1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198" y="215"/>
                    <a:pt x="198" y="215"/>
                    <a:pt x="198" y="215"/>
                  </a:cubicBezTo>
                  <a:cubicBezTo>
                    <a:pt x="224" y="189"/>
                    <a:pt x="224" y="189"/>
                    <a:pt x="224" y="189"/>
                  </a:cubicBezTo>
                  <a:lnTo>
                    <a:pt x="82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400"/>
            <p:cNvSpPr>
              <a:spLocks noChangeArrowheads="1"/>
            </p:cNvSpPr>
            <p:nvPr/>
          </p:nvSpPr>
          <p:spPr bwMode="auto">
            <a:xfrm>
              <a:off x="8440379" y="3211409"/>
              <a:ext cx="77788" cy="76200"/>
            </a:xfrm>
            <a:custGeom>
              <a:avLst/>
              <a:gdLst>
                <a:gd name="T0" fmla="*/ 168 w 214"/>
                <a:gd name="T1" fmla="*/ 63 h 212"/>
                <a:gd name="T2" fmla="*/ 168 w 214"/>
                <a:gd name="T3" fmla="*/ 63 h 212"/>
                <a:gd name="T4" fmla="*/ 160 w 214"/>
                <a:gd name="T5" fmla="*/ 37 h 212"/>
                <a:gd name="T6" fmla="*/ 205 w 214"/>
                <a:gd name="T7" fmla="*/ 26 h 212"/>
                <a:gd name="T8" fmla="*/ 201 w 214"/>
                <a:gd name="T9" fmla="*/ 22 h 212"/>
                <a:gd name="T10" fmla="*/ 157 w 214"/>
                <a:gd name="T11" fmla="*/ 7 h 212"/>
                <a:gd name="T12" fmla="*/ 123 w 214"/>
                <a:gd name="T13" fmla="*/ 59 h 212"/>
                <a:gd name="T14" fmla="*/ 123 w 214"/>
                <a:gd name="T15" fmla="*/ 63 h 212"/>
                <a:gd name="T16" fmla="*/ 101 w 214"/>
                <a:gd name="T17" fmla="*/ 85 h 212"/>
                <a:gd name="T18" fmla="*/ 75 w 214"/>
                <a:gd name="T19" fmla="*/ 111 h 212"/>
                <a:gd name="T20" fmla="*/ 0 w 214"/>
                <a:gd name="T21" fmla="*/ 185 h 212"/>
                <a:gd name="T22" fmla="*/ 30 w 214"/>
                <a:gd name="T23" fmla="*/ 211 h 212"/>
                <a:gd name="T24" fmla="*/ 101 w 214"/>
                <a:gd name="T25" fmla="*/ 141 h 212"/>
                <a:gd name="T26" fmla="*/ 130 w 214"/>
                <a:gd name="T27" fmla="*/ 111 h 212"/>
                <a:gd name="T28" fmla="*/ 149 w 214"/>
                <a:gd name="T29" fmla="*/ 92 h 212"/>
                <a:gd name="T30" fmla="*/ 179 w 214"/>
                <a:gd name="T31" fmla="*/ 92 h 212"/>
                <a:gd name="T32" fmla="*/ 213 w 214"/>
                <a:gd name="T33" fmla="*/ 55 h 212"/>
                <a:gd name="T34" fmla="*/ 213 w 214"/>
                <a:gd name="T35" fmla="*/ 52 h 212"/>
                <a:gd name="T36" fmla="*/ 168 w 214"/>
                <a:gd name="T37" fmla="*/ 63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4" h="212">
                  <a:moveTo>
                    <a:pt x="168" y="63"/>
                  </a:moveTo>
                  <a:lnTo>
                    <a:pt x="168" y="63"/>
                  </a:lnTo>
                  <a:cubicBezTo>
                    <a:pt x="160" y="37"/>
                    <a:pt x="160" y="37"/>
                    <a:pt x="160" y="37"/>
                  </a:cubicBezTo>
                  <a:cubicBezTo>
                    <a:pt x="205" y="26"/>
                    <a:pt x="205" y="26"/>
                    <a:pt x="205" y="26"/>
                  </a:cubicBezTo>
                  <a:cubicBezTo>
                    <a:pt x="201" y="22"/>
                    <a:pt x="201" y="22"/>
                    <a:pt x="201" y="22"/>
                  </a:cubicBezTo>
                  <a:cubicBezTo>
                    <a:pt x="190" y="7"/>
                    <a:pt x="172" y="0"/>
                    <a:pt x="157" y="7"/>
                  </a:cubicBezTo>
                  <a:cubicBezTo>
                    <a:pt x="130" y="11"/>
                    <a:pt x="116" y="37"/>
                    <a:pt x="123" y="59"/>
                  </a:cubicBezTo>
                  <a:lnTo>
                    <a:pt x="123" y="63"/>
                  </a:lnTo>
                  <a:cubicBezTo>
                    <a:pt x="101" y="85"/>
                    <a:pt x="101" y="85"/>
                    <a:pt x="101" y="85"/>
                  </a:cubicBezTo>
                  <a:cubicBezTo>
                    <a:pt x="75" y="111"/>
                    <a:pt x="75" y="111"/>
                    <a:pt x="75" y="11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30" y="211"/>
                    <a:pt x="30" y="211"/>
                    <a:pt x="30" y="211"/>
                  </a:cubicBezTo>
                  <a:cubicBezTo>
                    <a:pt x="101" y="141"/>
                    <a:pt x="101" y="141"/>
                    <a:pt x="101" y="141"/>
                  </a:cubicBezTo>
                  <a:cubicBezTo>
                    <a:pt x="130" y="111"/>
                    <a:pt x="130" y="111"/>
                    <a:pt x="130" y="111"/>
                  </a:cubicBezTo>
                  <a:cubicBezTo>
                    <a:pt x="149" y="92"/>
                    <a:pt x="149" y="92"/>
                    <a:pt x="149" y="92"/>
                  </a:cubicBezTo>
                  <a:cubicBezTo>
                    <a:pt x="160" y="92"/>
                    <a:pt x="168" y="96"/>
                    <a:pt x="179" y="92"/>
                  </a:cubicBezTo>
                  <a:cubicBezTo>
                    <a:pt x="194" y="89"/>
                    <a:pt x="209" y="74"/>
                    <a:pt x="213" y="55"/>
                  </a:cubicBezTo>
                  <a:cubicBezTo>
                    <a:pt x="213" y="52"/>
                    <a:pt x="213" y="52"/>
                    <a:pt x="213" y="52"/>
                  </a:cubicBezTo>
                  <a:lnTo>
                    <a:pt x="168" y="6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401"/>
            <p:cNvSpPr>
              <a:spLocks noChangeArrowheads="1"/>
            </p:cNvSpPr>
            <p:nvPr/>
          </p:nvSpPr>
          <p:spPr bwMode="auto">
            <a:xfrm>
              <a:off x="8554679" y="3190771"/>
              <a:ext cx="112713" cy="109538"/>
            </a:xfrm>
            <a:custGeom>
              <a:avLst/>
              <a:gdLst>
                <a:gd name="T0" fmla="*/ 310 w 311"/>
                <a:gd name="T1" fmla="*/ 152 h 306"/>
                <a:gd name="T2" fmla="*/ 310 w 311"/>
                <a:gd name="T3" fmla="*/ 152 h 306"/>
                <a:gd name="T4" fmla="*/ 156 w 311"/>
                <a:gd name="T5" fmla="*/ 305 h 306"/>
                <a:gd name="T6" fmla="*/ 0 w 311"/>
                <a:gd name="T7" fmla="*/ 152 h 306"/>
                <a:gd name="T8" fmla="*/ 156 w 311"/>
                <a:gd name="T9" fmla="*/ 0 h 306"/>
                <a:gd name="T10" fmla="*/ 310 w 311"/>
                <a:gd name="T11" fmla="*/ 15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1" h="306">
                  <a:moveTo>
                    <a:pt x="310" y="152"/>
                  </a:moveTo>
                  <a:lnTo>
                    <a:pt x="310" y="152"/>
                  </a:lnTo>
                  <a:cubicBezTo>
                    <a:pt x="310" y="238"/>
                    <a:pt x="239" y="305"/>
                    <a:pt x="156" y="305"/>
                  </a:cubicBezTo>
                  <a:cubicBezTo>
                    <a:pt x="71" y="305"/>
                    <a:pt x="0" y="238"/>
                    <a:pt x="0" y="152"/>
                  </a:cubicBezTo>
                  <a:cubicBezTo>
                    <a:pt x="0" y="67"/>
                    <a:pt x="71" y="0"/>
                    <a:pt x="156" y="0"/>
                  </a:cubicBezTo>
                  <a:cubicBezTo>
                    <a:pt x="239" y="0"/>
                    <a:pt x="310" y="67"/>
                    <a:pt x="310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402"/>
            <p:cNvSpPr>
              <a:spLocks noChangeArrowheads="1"/>
            </p:cNvSpPr>
            <p:nvPr/>
          </p:nvSpPr>
          <p:spPr bwMode="auto">
            <a:xfrm>
              <a:off x="8545154" y="3182834"/>
              <a:ext cx="128588" cy="125412"/>
            </a:xfrm>
            <a:custGeom>
              <a:avLst/>
              <a:gdLst>
                <a:gd name="T0" fmla="*/ 179 w 356"/>
                <a:gd name="T1" fmla="*/ 349 h 350"/>
                <a:gd name="T2" fmla="*/ 179 w 356"/>
                <a:gd name="T3" fmla="*/ 349 h 350"/>
                <a:gd name="T4" fmla="*/ 0 w 356"/>
                <a:gd name="T5" fmla="*/ 174 h 350"/>
                <a:gd name="T6" fmla="*/ 179 w 356"/>
                <a:gd name="T7" fmla="*/ 0 h 350"/>
                <a:gd name="T8" fmla="*/ 355 w 356"/>
                <a:gd name="T9" fmla="*/ 174 h 350"/>
                <a:gd name="T10" fmla="*/ 179 w 356"/>
                <a:gd name="T11" fmla="*/ 349 h 350"/>
                <a:gd name="T12" fmla="*/ 179 w 356"/>
                <a:gd name="T13" fmla="*/ 45 h 350"/>
                <a:gd name="T14" fmla="*/ 179 w 356"/>
                <a:gd name="T15" fmla="*/ 45 h 350"/>
                <a:gd name="T16" fmla="*/ 45 w 356"/>
                <a:gd name="T17" fmla="*/ 174 h 350"/>
                <a:gd name="T18" fmla="*/ 179 w 356"/>
                <a:gd name="T19" fmla="*/ 304 h 350"/>
                <a:gd name="T20" fmla="*/ 310 w 356"/>
                <a:gd name="T21" fmla="*/ 174 h 350"/>
                <a:gd name="T22" fmla="*/ 179 w 356"/>
                <a:gd name="T23" fmla="*/ 45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6" h="350">
                  <a:moveTo>
                    <a:pt x="179" y="349"/>
                  </a:moveTo>
                  <a:lnTo>
                    <a:pt x="179" y="349"/>
                  </a:lnTo>
                  <a:cubicBezTo>
                    <a:pt x="82" y="349"/>
                    <a:pt x="0" y="271"/>
                    <a:pt x="0" y="174"/>
                  </a:cubicBezTo>
                  <a:cubicBezTo>
                    <a:pt x="0" y="78"/>
                    <a:pt x="82" y="0"/>
                    <a:pt x="179" y="0"/>
                  </a:cubicBezTo>
                  <a:cubicBezTo>
                    <a:pt x="277" y="0"/>
                    <a:pt x="355" y="78"/>
                    <a:pt x="355" y="174"/>
                  </a:cubicBezTo>
                  <a:cubicBezTo>
                    <a:pt x="355" y="271"/>
                    <a:pt x="277" y="349"/>
                    <a:pt x="179" y="349"/>
                  </a:cubicBezTo>
                  <a:close/>
                  <a:moveTo>
                    <a:pt x="179" y="45"/>
                  </a:moveTo>
                  <a:lnTo>
                    <a:pt x="179" y="45"/>
                  </a:lnTo>
                  <a:cubicBezTo>
                    <a:pt x="105" y="45"/>
                    <a:pt x="45" y="104"/>
                    <a:pt x="45" y="174"/>
                  </a:cubicBezTo>
                  <a:cubicBezTo>
                    <a:pt x="45" y="249"/>
                    <a:pt x="105" y="304"/>
                    <a:pt x="179" y="304"/>
                  </a:cubicBezTo>
                  <a:cubicBezTo>
                    <a:pt x="250" y="304"/>
                    <a:pt x="310" y="249"/>
                    <a:pt x="310" y="174"/>
                  </a:cubicBezTo>
                  <a:cubicBezTo>
                    <a:pt x="310" y="104"/>
                    <a:pt x="250" y="45"/>
                    <a:pt x="179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403"/>
            <p:cNvSpPr>
              <a:spLocks noChangeArrowheads="1"/>
            </p:cNvSpPr>
            <p:nvPr/>
          </p:nvSpPr>
          <p:spPr bwMode="auto">
            <a:xfrm>
              <a:off x="8580079" y="3217759"/>
              <a:ext cx="58738" cy="58737"/>
            </a:xfrm>
            <a:custGeom>
              <a:avLst/>
              <a:gdLst>
                <a:gd name="T0" fmla="*/ 67 w 165"/>
                <a:gd name="T1" fmla="*/ 164 h 165"/>
                <a:gd name="T2" fmla="*/ 0 w 165"/>
                <a:gd name="T3" fmla="*/ 97 h 165"/>
                <a:gd name="T4" fmla="*/ 29 w 165"/>
                <a:gd name="T5" fmla="*/ 64 h 165"/>
                <a:gd name="T6" fmla="*/ 63 w 165"/>
                <a:gd name="T7" fmla="*/ 97 h 165"/>
                <a:gd name="T8" fmla="*/ 130 w 165"/>
                <a:gd name="T9" fmla="*/ 0 h 165"/>
                <a:gd name="T10" fmla="*/ 164 w 165"/>
                <a:gd name="T11" fmla="*/ 26 h 165"/>
                <a:gd name="T12" fmla="*/ 67 w 165"/>
                <a:gd name="T13" fmla="*/ 1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165">
                  <a:moveTo>
                    <a:pt x="67" y="164"/>
                  </a:moveTo>
                  <a:lnTo>
                    <a:pt x="0" y="97"/>
                  </a:lnTo>
                  <a:lnTo>
                    <a:pt x="29" y="64"/>
                  </a:lnTo>
                  <a:lnTo>
                    <a:pt x="63" y="97"/>
                  </a:lnTo>
                  <a:lnTo>
                    <a:pt x="130" y="0"/>
                  </a:lnTo>
                  <a:lnTo>
                    <a:pt x="164" y="26"/>
                  </a:lnTo>
                  <a:lnTo>
                    <a:pt x="67" y="1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404"/>
            <p:cNvSpPr>
              <a:spLocks noChangeArrowheads="1"/>
            </p:cNvSpPr>
            <p:nvPr/>
          </p:nvSpPr>
          <p:spPr bwMode="auto">
            <a:xfrm>
              <a:off x="8376879" y="3070121"/>
              <a:ext cx="39688" cy="39688"/>
            </a:xfrm>
            <a:custGeom>
              <a:avLst/>
              <a:gdLst>
                <a:gd name="T0" fmla="*/ 52 w 110"/>
                <a:gd name="T1" fmla="*/ 108 h 109"/>
                <a:gd name="T2" fmla="*/ 52 w 110"/>
                <a:gd name="T3" fmla="*/ 108 h 109"/>
                <a:gd name="T4" fmla="*/ 109 w 110"/>
                <a:gd name="T5" fmla="*/ 55 h 109"/>
                <a:gd name="T6" fmla="*/ 52 w 110"/>
                <a:gd name="T7" fmla="*/ 0 h 109"/>
                <a:gd name="T8" fmla="*/ 0 w 110"/>
                <a:gd name="T9" fmla="*/ 55 h 109"/>
                <a:gd name="T10" fmla="*/ 52 w 110"/>
                <a:gd name="T11" fmla="*/ 10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09">
                  <a:moveTo>
                    <a:pt x="52" y="108"/>
                  </a:moveTo>
                  <a:lnTo>
                    <a:pt x="52" y="108"/>
                  </a:lnTo>
                  <a:cubicBezTo>
                    <a:pt x="86" y="108"/>
                    <a:pt x="109" y="85"/>
                    <a:pt x="109" y="55"/>
                  </a:cubicBezTo>
                  <a:cubicBezTo>
                    <a:pt x="109" y="26"/>
                    <a:pt x="86" y="0"/>
                    <a:pt x="52" y="0"/>
                  </a:cubicBezTo>
                  <a:cubicBezTo>
                    <a:pt x="23" y="0"/>
                    <a:pt x="0" y="26"/>
                    <a:pt x="0" y="55"/>
                  </a:cubicBezTo>
                  <a:cubicBezTo>
                    <a:pt x="0" y="85"/>
                    <a:pt x="23" y="108"/>
                    <a:pt x="52" y="10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405"/>
            <p:cNvSpPr>
              <a:spLocks noChangeArrowheads="1"/>
            </p:cNvSpPr>
            <p:nvPr/>
          </p:nvSpPr>
          <p:spPr bwMode="auto">
            <a:xfrm>
              <a:off x="8357829" y="3111396"/>
              <a:ext cx="79375" cy="39688"/>
            </a:xfrm>
            <a:custGeom>
              <a:avLst/>
              <a:gdLst>
                <a:gd name="T0" fmla="*/ 221 w 222"/>
                <a:gd name="T1" fmla="*/ 111 h 112"/>
                <a:gd name="T2" fmla="*/ 221 w 222"/>
                <a:gd name="T3" fmla="*/ 111 h 112"/>
                <a:gd name="T4" fmla="*/ 221 w 222"/>
                <a:gd name="T5" fmla="*/ 108 h 112"/>
                <a:gd name="T6" fmla="*/ 221 w 222"/>
                <a:gd name="T7" fmla="*/ 108 h 112"/>
                <a:gd name="T8" fmla="*/ 108 w 222"/>
                <a:gd name="T9" fmla="*/ 0 h 112"/>
                <a:gd name="T10" fmla="*/ 0 w 222"/>
                <a:gd name="T11" fmla="*/ 108 h 112"/>
                <a:gd name="T12" fmla="*/ 0 w 222"/>
                <a:gd name="T13" fmla="*/ 108 h 112"/>
                <a:gd name="T14" fmla="*/ 0 w 222"/>
                <a:gd name="T15" fmla="*/ 111 h 112"/>
                <a:gd name="T16" fmla="*/ 221 w 222"/>
                <a:gd name="T1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112">
                  <a:moveTo>
                    <a:pt x="221" y="111"/>
                  </a:moveTo>
                  <a:lnTo>
                    <a:pt x="221" y="111"/>
                  </a:lnTo>
                  <a:cubicBezTo>
                    <a:pt x="221" y="108"/>
                    <a:pt x="221" y="108"/>
                    <a:pt x="221" y="108"/>
                  </a:cubicBezTo>
                  <a:lnTo>
                    <a:pt x="221" y="108"/>
                  </a:lnTo>
                  <a:cubicBezTo>
                    <a:pt x="221" y="48"/>
                    <a:pt x="172" y="0"/>
                    <a:pt x="108" y="0"/>
                  </a:cubicBezTo>
                  <a:cubicBezTo>
                    <a:pt x="49" y="0"/>
                    <a:pt x="0" y="48"/>
                    <a:pt x="0" y="108"/>
                  </a:cubicBezTo>
                  <a:lnTo>
                    <a:pt x="0" y="108"/>
                  </a:lnTo>
                  <a:cubicBezTo>
                    <a:pt x="0" y="111"/>
                    <a:pt x="0" y="111"/>
                    <a:pt x="0" y="111"/>
                  </a:cubicBezTo>
                  <a:lnTo>
                    <a:pt x="221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4" name="Group 183"/>
          <p:cNvGrpSpPr/>
          <p:nvPr/>
        </p:nvGrpSpPr>
        <p:grpSpPr>
          <a:xfrm>
            <a:off x="2678879" y="3524440"/>
            <a:ext cx="366713" cy="338137"/>
            <a:chOff x="8307029" y="3510885"/>
            <a:chExt cx="366713" cy="338137"/>
          </a:xfrm>
        </p:grpSpPr>
        <p:sp>
          <p:nvSpPr>
            <p:cNvPr id="185" name="Freeform 406"/>
            <p:cNvSpPr>
              <a:spLocks noChangeArrowheads="1"/>
            </p:cNvSpPr>
            <p:nvPr/>
          </p:nvSpPr>
          <p:spPr bwMode="auto">
            <a:xfrm>
              <a:off x="8314967" y="3518822"/>
              <a:ext cx="325437" cy="322263"/>
            </a:xfrm>
            <a:custGeom>
              <a:avLst/>
              <a:gdLst>
                <a:gd name="T0" fmla="*/ 901 w 902"/>
                <a:gd name="T1" fmla="*/ 450 h 897"/>
                <a:gd name="T2" fmla="*/ 901 w 902"/>
                <a:gd name="T3" fmla="*/ 450 h 897"/>
                <a:gd name="T4" fmla="*/ 449 w 902"/>
                <a:gd name="T5" fmla="*/ 896 h 897"/>
                <a:gd name="T6" fmla="*/ 0 w 902"/>
                <a:gd name="T7" fmla="*/ 450 h 897"/>
                <a:gd name="T8" fmla="*/ 449 w 902"/>
                <a:gd name="T9" fmla="*/ 0 h 897"/>
                <a:gd name="T10" fmla="*/ 901 w 902"/>
                <a:gd name="T11" fmla="*/ 45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2" h="897">
                  <a:moveTo>
                    <a:pt x="901" y="450"/>
                  </a:moveTo>
                  <a:lnTo>
                    <a:pt x="901" y="450"/>
                  </a:lnTo>
                  <a:cubicBezTo>
                    <a:pt x="901" y="695"/>
                    <a:pt x="699" y="896"/>
                    <a:pt x="449" y="896"/>
                  </a:cubicBezTo>
                  <a:cubicBezTo>
                    <a:pt x="202" y="896"/>
                    <a:pt x="0" y="695"/>
                    <a:pt x="0" y="450"/>
                  </a:cubicBezTo>
                  <a:cubicBezTo>
                    <a:pt x="0" y="201"/>
                    <a:pt x="202" y="0"/>
                    <a:pt x="449" y="0"/>
                  </a:cubicBezTo>
                  <a:cubicBezTo>
                    <a:pt x="699" y="0"/>
                    <a:pt x="901" y="201"/>
                    <a:pt x="901" y="4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407"/>
            <p:cNvSpPr>
              <a:spLocks noChangeArrowheads="1"/>
            </p:cNvSpPr>
            <p:nvPr/>
          </p:nvSpPr>
          <p:spPr bwMode="auto">
            <a:xfrm>
              <a:off x="8476892" y="3518822"/>
              <a:ext cx="163512" cy="322263"/>
            </a:xfrm>
            <a:custGeom>
              <a:avLst/>
              <a:gdLst>
                <a:gd name="T0" fmla="*/ 0 w 453"/>
                <a:gd name="T1" fmla="*/ 0 h 897"/>
                <a:gd name="T2" fmla="*/ 0 w 453"/>
                <a:gd name="T3" fmla="*/ 0 h 897"/>
                <a:gd name="T4" fmla="*/ 0 w 453"/>
                <a:gd name="T5" fmla="*/ 0 h 897"/>
                <a:gd name="T6" fmla="*/ 452 w 453"/>
                <a:gd name="T7" fmla="*/ 450 h 897"/>
                <a:gd name="T8" fmla="*/ 0 w 453"/>
                <a:gd name="T9" fmla="*/ 896 h 897"/>
                <a:gd name="T10" fmla="*/ 0 w 453"/>
                <a:gd name="T11" fmla="*/ 896 h 897"/>
                <a:gd name="T12" fmla="*/ 452 w 453"/>
                <a:gd name="T13" fmla="*/ 450 h 897"/>
                <a:gd name="T14" fmla="*/ 0 w 453"/>
                <a:gd name="T15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3" h="89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250" y="0"/>
                    <a:pt x="452" y="201"/>
                    <a:pt x="452" y="450"/>
                  </a:cubicBezTo>
                  <a:cubicBezTo>
                    <a:pt x="452" y="695"/>
                    <a:pt x="250" y="896"/>
                    <a:pt x="0" y="896"/>
                  </a:cubicBezTo>
                  <a:lnTo>
                    <a:pt x="0" y="896"/>
                  </a:lnTo>
                  <a:cubicBezTo>
                    <a:pt x="250" y="896"/>
                    <a:pt x="452" y="695"/>
                    <a:pt x="452" y="450"/>
                  </a:cubicBezTo>
                  <a:cubicBezTo>
                    <a:pt x="452" y="201"/>
                    <a:pt x="25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408"/>
            <p:cNvSpPr>
              <a:spLocks noChangeArrowheads="1"/>
            </p:cNvSpPr>
            <p:nvPr/>
          </p:nvSpPr>
          <p:spPr bwMode="auto">
            <a:xfrm>
              <a:off x="8476892" y="3518822"/>
              <a:ext cx="163512" cy="322263"/>
            </a:xfrm>
            <a:custGeom>
              <a:avLst/>
              <a:gdLst>
                <a:gd name="T0" fmla="*/ 0 w 453"/>
                <a:gd name="T1" fmla="*/ 0 h 897"/>
                <a:gd name="T2" fmla="*/ 0 w 453"/>
                <a:gd name="T3" fmla="*/ 0 h 897"/>
                <a:gd name="T4" fmla="*/ 0 w 453"/>
                <a:gd name="T5" fmla="*/ 896 h 897"/>
                <a:gd name="T6" fmla="*/ 452 w 453"/>
                <a:gd name="T7" fmla="*/ 450 h 897"/>
                <a:gd name="T8" fmla="*/ 0 w 453"/>
                <a:gd name="T9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897">
                  <a:moveTo>
                    <a:pt x="0" y="0"/>
                  </a:moveTo>
                  <a:lnTo>
                    <a:pt x="0" y="0"/>
                  </a:lnTo>
                  <a:cubicBezTo>
                    <a:pt x="0" y="896"/>
                    <a:pt x="0" y="896"/>
                    <a:pt x="0" y="896"/>
                  </a:cubicBezTo>
                  <a:cubicBezTo>
                    <a:pt x="250" y="896"/>
                    <a:pt x="452" y="695"/>
                    <a:pt x="452" y="450"/>
                  </a:cubicBezTo>
                  <a:cubicBezTo>
                    <a:pt x="452" y="201"/>
                    <a:pt x="25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409"/>
            <p:cNvSpPr>
              <a:spLocks noChangeArrowheads="1"/>
            </p:cNvSpPr>
            <p:nvPr/>
          </p:nvSpPr>
          <p:spPr bwMode="auto">
            <a:xfrm>
              <a:off x="8307029" y="3510885"/>
              <a:ext cx="339725" cy="338137"/>
            </a:xfrm>
            <a:custGeom>
              <a:avLst/>
              <a:gdLst>
                <a:gd name="T0" fmla="*/ 471 w 942"/>
                <a:gd name="T1" fmla="*/ 0 h 941"/>
                <a:gd name="T2" fmla="*/ 471 w 942"/>
                <a:gd name="T3" fmla="*/ 0 h 941"/>
                <a:gd name="T4" fmla="*/ 0 w 942"/>
                <a:gd name="T5" fmla="*/ 472 h 941"/>
                <a:gd name="T6" fmla="*/ 471 w 942"/>
                <a:gd name="T7" fmla="*/ 940 h 941"/>
                <a:gd name="T8" fmla="*/ 941 w 942"/>
                <a:gd name="T9" fmla="*/ 472 h 941"/>
                <a:gd name="T10" fmla="*/ 471 w 942"/>
                <a:gd name="T11" fmla="*/ 0 h 941"/>
                <a:gd name="T12" fmla="*/ 900 w 942"/>
                <a:gd name="T13" fmla="*/ 472 h 941"/>
                <a:gd name="T14" fmla="*/ 900 w 942"/>
                <a:gd name="T15" fmla="*/ 472 h 941"/>
                <a:gd name="T16" fmla="*/ 852 w 942"/>
                <a:gd name="T17" fmla="*/ 665 h 941"/>
                <a:gd name="T18" fmla="*/ 493 w 942"/>
                <a:gd name="T19" fmla="*/ 457 h 941"/>
                <a:gd name="T20" fmla="*/ 493 w 942"/>
                <a:gd name="T21" fmla="*/ 45 h 941"/>
                <a:gd name="T22" fmla="*/ 900 w 942"/>
                <a:gd name="T23" fmla="*/ 472 h 941"/>
                <a:gd name="T24" fmla="*/ 448 w 942"/>
                <a:gd name="T25" fmla="*/ 45 h 941"/>
                <a:gd name="T26" fmla="*/ 448 w 942"/>
                <a:gd name="T27" fmla="*/ 45 h 941"/>
                <a:gd name="T28" fmla="*/ 448 w 942"/>
                <a:gd name="T29" fmla="*/ 457 h 941"/>
                <a:gd name="T30" fmla="*/ 90 w 942"/>
                <a:gd name="T31" fmla="*/ 665 h 941"/>
                <a:gd name="T32" fmla="*/ 45 w 942"/>
                <a:gd name="T33" fmla="*/ 472 h 941"/>
                <a:gd name="T34" fmla="*/ 448 w 942"/>
                <a:gd name="T35" fmla="*/ 45 h 941"/>
                <a:gd name="T36" fmla="*/ 471 w 942"/>
                <a:gd name="T37" fmla="*/ 895 h 941"/>
                <a:gd name="T38" fmla="*/ 471 w 942"/>
                <a:gd name="T39" fmla="*/ 895 h 941"/>
                <a:gd name="T40" fmla="*/ 112 w 942"/>
                <a:gd name="T41" fmla="*/ 702 h 941"/>
                <a:gd name="T42" fmla="*/ 471 w 942"/>
                <a:gd name="T43" fmla="*/ 494 h 941"/>
                <a:gd name="T44" fmla="*/ 829 w 942"/>
                <a:gd name="T45" fmla="*/ 702 h 941"/>
                <a:gd name="T46" fmla="*/ 471 w 942"/>
                <a:gd name="T47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42" h="941">
                  <a:moveTo>
                    <a:pt x="471" y="0"/>
                  </a:moveTo>
                  <a:lnTo>
                    <a:pt x="471" y="0"/>
                  </a:lnTo>
                  <a:cubicBezTo>
                    <a:pt x="209" y="0"/>
                    <a:pt x="0" y="212"/>
                    <a:pt x="0" y="472"/>
                  </a:cubicBezTo>
                  <a:cubicBezTo>
                    <a:pt x="0" y="728"/>
                    <a:pt x="209" y="940"/>
                    <a:pt x="471" y="940"/>
                  </a:cubicBezTo>
                  <a:cubicBezTo>
                    <a:pt x="732" y="940"/>
                    <a:pt x="941" y="728"/>
                    <a:pt x="941" y="472"/>
                  </a:cubicBezTo>
                  <a:cubicBezTo>
                    <a:pt x="941" y="212"/>
                    <a:pt x="732" y="0"/>
                    <a:pt x="471" y="0"/>
                  </a:cubicBezTo>
                  <a:close/>
                  <a:moveTo>
                    <a:pt x="900" y="472"/>
                  </a:moveTo>
                  <a:lnTo>
                    <a:pt x="900" y="472"/>
                  </a:lnTo>
                  <a:cubicBezTo>
                    <a:pt x="900" y="539"/>
                    <a:pt x="882" y="606"/>
                    <a:pt x="852" y="665"/>
                  </a:cubicBezTo>
                  <a:cubicBezTo>
                    <a:pt x="493" y="457"/>
                    <a:pt x="493" y="457"/>
                    <a:pt x="493" y="457"/>
                  </a:cubicBezTo>
                  <a:cubicBezTo>
                    <a:pt x="493" y="45"/>
                    <a:pt x="493" y="45"/>
                    <a:pt x="493" y="45"/>
                  </a:cubicBezTo>
                  <a:cubicBezTo>
                    <a:pt x="717" y="56"/>
                    <a:pt x="900" y="242"/>
                    <a:pt x="900" y="472"/>
                  </a:cubicBezTo>
                  <a:close/>
                  <a:moveTo>
                    <a:pt x="448" y="45"/>
                  </a:moveTo>
                  <a:lnTo>
                    <a:pt x="448" y="45"/>
                  </a:lnTo>
                  <a:cubicBezTo>
                    <a:pt x="448" y="457"/>
                    <a:pt x="448" y="457"/>
                    <a:pt x="448" y="457"/>
                  </a:cubicBezTo>
                  <a:cubicBezTo>
                    <a:pt x="90" y="665"/>
                    <a:pt x="90" y="665"/>
                    <a:pt x="90" y="665"/>
                  </a:cubicBezTo>
                  <a:cubicBezTo>
                    <a:pt x="60" y="606"/>
                    <a:pt x="45" y="539"/>
                    <a:pt x="45" y="472"/>
                  </a:cubicBezTo>
                  <a:cubicBezTo>
                    <a:pt x="45" y="242"/>
                    <a:pt x="224" y="56"/>
                    <a:pt x="448" y="45"/>
                  </a:cubicBezTo>
                  <a:close/>
                  <a:moveTo>
                    <a:pt x="471" y="895"/>
                  </a:moveTo>
                  <a:lnTo>
                    <a:pt x="471" y="895"/>
                  </a:lnTo>
                  <a:cubicBezTo>
                    <a:pt x="321" y="895"/>
                    <a:pt x="187" y="817"/>
                    <a:pt x="112" y="702"/>
                  </a:cubicBezTo>
                  <a:cubicBezTo>
                    <a:pt x="471" y="494"/>
                    <a:pt x="471" y="494"/>
                    <a:pt x="471" y="494"/>
                  </a:cubicBezTo>
                  <a:cubicBezTo>
                    <a:pt x="829" y="702"/>
                    <a:pt x="829" y="702"/>
                    <a:pt x="829" y="702"/>
                  </a:cubicBezTo>
                  <a:cubicBezTo>
                    <a:pt x="755" y="817"/>
                    <a:pt x="620" y="895"/>
                    <a:pt x="471" y="89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410"/>
            <p:cNvSpPr>
              <a:spLocks noChangeArrowheads="1"/>
            </p:cNvSpPr>
            <p:nvPr/>
          </p:nvSpPr>
          <p:spPr bwMode="auto">
            <a:xfrm>
              <a:off x="8505467" y="3585497"/>
              <a:ext cx="96837" cy="88900"/>
            </a:xfrm>
            <a:custGeom>
              <a:avLst/>
              <a:gdLst>
                <a:gd name="T0" fmla="*/ 15 w 270"/>
                <a:gd name="T1" fmla="*/ 186 h 246"/>
                <a:gd name="T2" fmla="*/ 15 w 270"/>
                <a:gd name="T3" fmla="*/ 175 h 246"/>
                <a:gd name="T4" fmla="*/ 64 w 270"/>
                <a:gd name="T5" fmla="*/ 123 h 246"/>
                <a:gd name="T6" fmla="*/ 108 w 270"/>
                <a:gd name="T7" fmla="*/ 197 h 246"/>
                <a:gd name="T8" fmla="*/ 52 w 270"/>
                <a:gd name="T9" fmla="*/ 219 h 246"/>
                <a:gd name="T10" fmla="*/ 26 w 270"/>
                <a:gd name="T11" fmla="*/ 204 h 246"/>
                <a:gd name="T12" fmla="*/ 19 w 270"/>
                <a:gd name="T13" fmla="*/ 208 h 246"/>
                <a:gd name="T14" fmla="*/ 123 w 270"/>
                <a:gd name="T15" fmla="*/ 223 h 246"/>
                <a:gd name="T16" fmla="*/ 131 w 270"/>
                <a:gd name="T17" fmla="*/ 219 h 246"/>
                <a:gd name="T18" fmla="*/ 146 w 270"/>
                <a:gd name="T19" fmla="*/ 230 h 246"/>
                <a:gd name="T20" fmla="*/ 243 w 270"/>
                <a:gd name="T21" fmla="*/ 208 h 246"/>
                <a:gd name="T22" fmla="*/ 232 w 270"/>
                <a:gd name="T23" fmla="*/ 208 h 246"/>
                <a:gd name="T24" fmla="*/ 179 w 270"/>
                <a:gd name="T25" fmla="*/ 219 h 246"/>
                <a:gd name="T26" fmla="*/ 198 w 270"/>
                <a:gd name="T27" fmla="*/ 130 h 246"/>
                <a:gd name="T28" fmla="*/ 247 w 270"/>
                <a:gd name="T29" fmla="*/ 160 h 246"/>
                <a:gd name="T30" fmla="*/ 250 w 270"/>
                <a:gd name="T31" fmla="*/ 186 h 246"/>
                <a:gd name="T32" fmla="*/ 220 w 270"/>
                <a:gd name="T33" fmla="*/ 97 h 246"/>
                <a:gd name="T34" fmla="*/ 206 w 270"/>
                <a:gd name="T35" fmla="*/ 89 h 246"/>
                <a:gd name="T36" fmla="*/ 206 w 270"/>
                <a:gd name="T37" fmla="*/ 63 h 246"/>
                <a:gd name="T38" fmla="*/ 142 w 270"/>
                <a:gd name="T39" fmla="*/ 0 h 246"/>
                <a:gd name="T40" fmla="*/ 142 w 270"/>
                <a:gd name="T41" fmla="*/ 8 h 246"/>
                <a:gd name="T42" fmla="*/ 168 w 270"/>
                <a:gd name="T43" fmla="*/ 19 h 246"/>
                <a:gd name="T44" fmla="*/ 176 w 270"/>
                <a:gd name="T45" fmla="*/ 78 h 246"/>
                <a:gd name="T46" fmla="*/ 86 w 270"/>
                <a:gd name="T47" fmla="*/ 78 h 246"/>
                <a:gd name="T48" fmla="*/ 97 w 270"/>
                <a:gd name="T49" fmla="*/ 19 h 246"/>
                <a:gd name="T50" fmla="*/ 120 w 270"/>
                <a:gd name="T51" fmla="*/ 4 h 246"/>
                <a:gd name="T52" fmla="*/ 60 w 270"/>
                <a:gd name="T53" fmla="*/ 52 h 246"/>
                <a:gd name="T54" fmla="*/ 56 w 270"/>
                <a:gd name="T55" fmla="*/ 89 h 246"/>
                <a:gd name="T56" fmla="*/ 52 w 270"/>
                <a:gd name="T57" fmla="*/ 93 h 246"/>
                <a:gd name="T58" fmla="*/ 11 w 270"/>
                <a:gd name="T59" fmla="*/ 126 h 246"/>
                <a:gd name="T60" fmla="*/ 15 w 270"/>
                <a:gd name="T61" fmla="*/ 186 h 246"/>
                <a:gd name="T62" fmla="*/ 179 w 270"/>
                <a:gd name="T63" fmla="*/ 123 h 246"/>
                <a:gd name="T64" fmla="*/ 146 w 270"/>
                <a:gd name="T65" fmla="*/ 178 h 246"/>
                <a:gd name="T66" fmla="*/ 153 w 270"/>
                <a:gd name="T67" fmla="*/ 149 h 246"/>
                <a:gd name="T68" fmla="*/ 161 w 270"/>
                <a:gd name="T69" fmla="*/ 138 h 246"/>
                <a:gd name="T70" fmla="*/ 179 w 270"/>
                <a:gd name="T71" fmla="*/ 123 h 246"/>
                <a:gd name="T72" fmla="*/ 131 w 270"/>
                <a:gd name="T73" fmla="*/ 82 h 246"/>
                <a:gd name="T74" fmla="*/ 165 w 270"/>
                <a:gd name="T75" fmla="*/ 97 h 246"/>
                <a:gd name="T76" fmla="*/ 131 w 270"/>
                <a:gd name="T77" fmla="*/ 82 h 246"/>
                <a:gd name="T78" fmla="*/ 82 w 270"/>
                <a:gd name="T79" fmla="*/ 123 h 246"/>
                <a:gd name="T80" fmla="*/ 105 w 270"/>
                <a:gd name="T81" fmla="*/ 141 h 246"/>
                <a:gd name="T82" fmla="*/ 108 w 270"/>
                <a:gd name="T83" fmla="*/ 149 h 246"/>
                <a:gd name="T84" fmla="*/ 82 w 270"/>
                <a:gd name="T85" fmla="*/ 13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0" h="246">
                  <a:moveTo>
                    <a:pt x="15" y="186"/>
                  </a:moveTo>
                  <a:lnTo>
                    <a:pt x="15" y="186"/>
                  </a:lnTo>
                  <a:cubicBezTo>
                    <a:pt x="19" y="186"/>
                    <a:pt x="15" y="186"/>
                    <a:pt x="15" y="182"/>
                  </a:cubicBezTo>
                  <a:cubicBezTo>
                    <a:pt x="15" y="178"/>
                    <a:pt x="15" y="178"/>
                    <a:pt x="15" y="175"/>
                  </a:cubicBezTo>
                  <a:cubicBezTo>
                    <a:pt x="15" y="164"/>
                    <a:pt x="15" y="152"/>
                    <a:pt x="22" y="145"/>
                  </a:cubicBezTo>
                  <a:cubicBezTo>
                    <a:pt x="30" y="130"/>
                    <a:pt x="45" y="123"/>
                    <a:pt x="64" y="123"/>
                  </a:cubicBezTo>
                  <a:cubicBezTo>
                    <a:pt x="64" y="123"/>
                    <a:pt x="64" y="126"/>
                    <a:pt x="64" y="130"/>
                  </a:cubicBezTo>
                  <a:cubicBezTo>
                    <a:pt x="64" y="160"/>
                    <a:pt x="82" y="186"/>
                    <a:pt x="108" y="197"/>
                  </a:cubicBezTo>
                  <a:cubicBezTo>
                    <a:pt x="105" y="201"/>
                    <a:pt x="101" y="208"/>
                    <a:pt x="94" y="212"/>
                  </a:cubicBezTo>
                  <a:cubicBezTo>
                    <a:pt x="82" y="219"/>
                    <a:pt x="64" y="223"/>
                    <a:pt x="52" y="219"/>
                  </a:cubicBezTo>
                  <a:cubicBezTo>
                    <a:pt x="45" y="216"/>
                    <a:pt x="37" y="212"/>
                    <a:pt x="30" y="208"/>
                  </a:cubicBezTo>
                  <a:cubicBezTo>
                    <a:pt x="30" y="208"/>
                    <a:pt x="30" y="204"/>
                    <a:pt x="26" y="204"/>
                  </a:cubicBezTo>
                  <a:cubicBezTo>
                    <a:pt x="26" y="204"/>
                    <a:pt x="26" y="204"/>
                    <a:pt x="26" y="208"/>
                  </a:cubicBezTo>
                  <a:cubicBezTo>
                    <a:pt x="22" y="208"/>
                    <a:pt x="22" y="208"/>
                    <a:pt x="19" y="208"/>
                  </a:cubicBezTo>
                  <a:cubicBezTo>
                    <a:pt x="41" y="234"/>
                    <a:pt x="75" y="245"/>
                    <a:pt x="101" y="234"/>
                  </a:cubicBezTo>
                  <a:cubicBezTo>
                    <a:pt x="112" y="234"/>
                    <a:pt x="120" y="227"/>
                    <a:pt x="123" y="223"/>
                  </a:cubicBezTo>
                  <a:cubicBezTo>
                    <a:pt x="127" y="223"/>
                    <a:pt x="127" y="219"/>
                    <a:pt x="131" y="219"/>
                  </a:cubicBezTo>
                  <a:lnTo>
                    <a:pt x="131" y="219"/>
                  </a:lnTo>
                  <a:cubicBezTo>
                    <a:pt x="135" y="219"/>
                    <a:pt x="135" y="219"/>
                    <a:pt x="135" y="219"/>
                  </a:cubicBezTo>
                  <a:cubicBezTo>
                    <a:pt x="138" y="223"/>
                    <a:pt x="142" y="227"/>
                    <a:pt x="146" y="230"/>
                  </a:cubicBezTo>
                  <a:cubicBezTo>
                    <a:pt x="161" y="234"/>
                    <a:pt x="176" y="238"/>
                    <a:pt x="191" y="238"/>
                  </a:cubicBezTo>
                  <a:cubicBezTo>
                    <a:pt x="213" y="234"/>
                    <a:pt x="232" y="223"/>
                    <a:pt x="243" y="208"/>
                  </a:cubicBezTo>
                  <a:cubicBezTo>
                    <a:pt x="239" y="208"/>
                    <a:pt x="239" y="208"/>
                    <a:pt x="235" y="204"/>
                  </a:cubicBezTo>
                  <a:cubicBezTo>
                    <a:pt x="235" y="204"/>
                    <a:pt x="235" y="204"/>
                    <a:pt x="232" y="208"/>
                  </a:cubicBezTo>
                  <a:cubicBezTo>
                    <a:pt x="232" y="208"/>
                    <a:pt x="228" y="212"/>
                    <a:pt x="224" y="212"/>
                  </a:cubicBezTo>
                  <a:cubicBezTo>
                    <a:pt x="213" y="219"/>
                    <a:pt x="194" y="223"/>
                    <a:pt x="179" y="219"/>
                  </a:cubicBezTo>
                  <a:cubicBezTo>
                    <a:pt x="168" y="216"/>
                    <a:pt x="161" y="204"/>
                    <a:pt x="153" y="197"/>
                  </a:cubicBezTo>
                  <a:cubicBezTo>
                    <a:pt x="179" y="186"/>
                    <a:pt x="198" y="160"/>
                    <a:pt x="198" y="130"/>
                  </a:cubicBezTo>
                  <a:cubicBezTo>
                    <a:pt x="198" y="126"/>
                    <a:pt x="198" y="123"/>
                    <a:pt x="198" y="119"/>
                  </a:cubicBezTo>
                  <a:cubicBezTo>
                    <a:pt x="220" y="123"/>
                    <a:pt x="243" y="138"/>
                    <a:pt x="247" y="160"/>
                  </a:cubicBezTo>
                  <a:cubicBezTo>
                    <a:pt x="250" y="167"/>
                    <a:pt x="247" y="175"/>
                    <a:pt x="247" y="186"/>
                  </a:cubicBezTo>
                  <a:cubicBezTo>
                    <a:pt x="247" y="186"/>
                    <a:pt x="247" y="186"/>
                    <a:pt x="250" y="186"/>
                  </a:cubicBezTo>
                  <a:cubicBezTo>
                    <a:pt x="250" y="190"/>
                    <a:pt x="250" y="190"/>
                    <a:pt x="254" y="190"/>
                  </a:cubicBezTo>
                  <a:cubicBezTo>
                    <a:pt x="269" y="156"/>
                    <a:pt x="254" y="115"/>
                    <a:pt x="220" y="97"/>
                  </a:cubicBezTo>
                  <a:cubicBezTo>
                    <a:pt x="217" y="93"/>
                    <a:pt x="213" y="93"/>
                    <a:pt x="209" y="93"/>
                  </a:cubicBezTo>
                  <a:cubicBezTo>
                    <a:pt x="209" y="89"/>
                    <a:pt x="209" y="89"/>
                    <a:pt x="206" y="89"/>
                  </a:cubicBezTo>
                  <a:lnTo>
                    <a:pt x="206" y="86"/>
                  </a:lnTo>
                  <a:cubicBezTo>
                    <a:pt x="209" y="78"/>
                    <a:pt x="209" y="71"/>
                    <a:pt x="206" y="63"/>
                  </a:cubicBezTo>
                  <a:cubicBezTo>
                    <a:pt x="206" y="52"/>
                    <a:pt x="202" y="41"/>
                    <a:pt x="194" y="34"/>
                  </a:cubicBezTo>
                  <a:cubicBezTo>
                    <a:pt x="183" y="15"/>
                    <a:pt x="165" y="0"/>
                    <a:pt x="142" y="0"/>
                  </a:cubicBezTo>
                  <a:cubicBezTo>
                    <a:pt x="142" y="4"/>
                    <a:pt x="142" y="4"/>
                    <a:pt x="142" y="4"/>
                  </a:cubicBezTo>
                  <a:cubicBezTo>
                    <a:pt x="142" y="8"/>
                    <a:pt x="142" y="8"/>
                    <a:pt x="142" y="8"/>
                  </a:cubicBezTo>
                  <a:lnTo>
                    <a:pt x="146" y="8"/>
                  </a:lnTo>
                  <a:cubicBezTo>
                    <a:pt x="153" y="11"/>
                    <a:pt x="161" y="15"/>
                    <a:pt x="168" y="19"/>
                  </a:cubicBezTo>
                  <a:cubicBezTo>
                    <a:pt x="179" y="30"/>
                    <a:pt x="183" y="45"/>
                    <a:pt x="183" y="63"/>
                  </a:cubicBezTo>
                  <a:cubicBezTo>
                    <a:pt x="179" y="67"/>
                    <a:pt x="179" y="74"/>
                    <a:pt x="176" y="78"/>
                  </a:cubicBezTo>
                  <a:cubicBezTo>
                    <a:pt x="165" y="67"/>
                    <a:pt x="149" y="63"/>
                    <a:pt x="131" y="63"/>
                  </a:cubicBezTo>
                  <a:cubicBezTo>
                    <a:pt x="112" y="63"/>
                    <a:pt x="97" y="67"/>
                    <a:pt x="86" y="78"/>
                  </a:cubicBezTo>
                  <a:cubicBezTo>
                    <a:pt x="82" y="71"/>
                    <a:pt x="79" y="59"/>
                    <a:pt x="82" y="48"/>
                  </a:cubicBezTo>
                  <a:cubicBezTo>
                    <a:pt x="82" y="37"/>
                    <a:pt x="90" y="26"/>
                    <a:pt x="97" y="19"/>
                  </a:cubicBezTo>
                  <a:cubicBezTo>
                    <a:pt x="105" y="11"/>
                    <a:pt x="112" y="8"/>
                    <a:pt x="120" y="8"/>
                  </a:cubicBezTo>
                  <a:lnTo>
                    <a:pt x="120" y="4"/>
                  </a:lnTo>
                  <a:cubicBezTo>
                    <a:pt x="120" y="0"/>
                    <a:pt x="120" y="0"/>
                    <a:pt x="120" y="0"/>
                  </a:cubicBezTo>
                  <a:cubicBezTo>
                    <a:pt x="90" y="4"/>
                    <a:pt x="67" y="22"/>
                    <a:pt x="60" y="52"/>
                  </a:cubicBezTo>
                  <a:cubicBezTo>
                    <a:pt x="56" y="59"/>
                    <a:pt x="56" y="67"/>
                    <a:pt x="56" y="74"/>
                  </a:cubicBezTo>
                  <a:cubicBezTo>
                    <a:pt x="56" y="78"/>
                    <a:pt x="56" y="86"/>
                    <a:pt x="56" y="89"/>
                  </a:cubicBezTo>
                  <a:lnTo>
                    <a:pt x="56" y="89"/>
                  </a:lnTo>
                  <a:cubicBezTo>
                    <a:pt x="52" y="93"/>
                    <a:pt x="52" y="93"/>
                    <a:pt x="52" y="93"/>
                  </a:cubicBezTo>
                  <a:cubicBezTo>
                    <a:pt x="49" y="93"/>
                    <a:pt x="45" y="93"/>
                    <a:pt x="45" y="97"/>
                  </a:cubicBezTo>
                  <a:cubicBezTo>
                    <a:pt x="30" y="104"/>
                    <a:pt x="19" y="115"/>
                    <a:pt x="11" y="126"/>
                  </a:cubicBezTo>
                  <a:cubicBezTo>
                    <a:pt x="4" y="145"/>
                    <a:pt x="0" y="171"/>
                    <a:pt x="8" y="190"/>
                  </a:cubicBezTo>
                  <a:cubicBezTo>
                    <a:pt x="11" y="190"/>
                    <a:pt x="15" y="186"/>
                    <a:pt x="15" y="186"/>
                  </a:cubicBezTo>
                  <a:close/>
                  <a:moveTo>
                    <a:pt x="179" y="123"/>
                  </a:moveTo>
                  <a:lnTo>
                    <a:pt x="179" y="123"/>
                  </a:lnTo>
                  <a:cubicBezTo>
                    <a:pt x="179" y="126"/>
                    <a:pt x="179" y="130"/>
                    <a:pt x="179" y="130"/>
                  </a:cubicBezTo>
                  <a:cubicBezTo>
                    <a:pt x="179" y="152"/>
                    <a:pt x="168" y="171"/>
                    <a:pt x="146" y="178"/>
                  </a:cubicBezTo>
                  <a:cubicBezTo>
                    <a:pt x="146" y="171"/>
                    <a:pt x="146" y="167"/>
                    <a:pt x="149" y="160"/>
                  </a:cubicBezTo>
                  <a:cubicBezTo>
                    <a:pt x="149" y="156"/>
                    <a:pt x="149" y="152"/>
                    <a:pt x="153" y="149"/>
                  </a:cubicBezTo>
                  <a:cubicBezTo>
                    <a:pt x="153" y="145"/>
                    <a:pt x="157" y="141"/>
                    <a:pt x="157" y="141"/>
                  </a:cubicBezTo>
                  <a:cubicBezTo>
                    <a:pt x="157" y="141"/>
                    <a:pt x="157" y="138"/>
                    <a:pt x="161" y="138"/>
                  </a:cubicBezTo>
                  <a:cubicBezTo>
                    <a:pt x="161" y="134"/>
                    <a:pt x="168" y="130"/>
                    <a:pt x="172" y="126"/>
                  </a:cubicBezTo>
                  <a:cubicBezTo>
                    <a:pt x="176" y="126"/>
                    <a:pt x="176" y="123"/>
                    <a:pt x="179" y="123"/>
                  </a:cubicBezTo>
                  <a:close/>
                  <a:moveTo>
                    <a:pt x="131" y="82"/>
                  </a:moveTo>
                  <a:lnTo>
                    <a:pt x="131" y="82"/>
                  </a:lnTo>
                  <a:cubicBezTo>
                    <a:pt x="142" y="82"/>
                    <a:pt x="153" y="86"/>
                    <a:pt x="165" y="93"/>
                  </a:cubicBezTo>
                  <a:cubicBezTo>
                    <a:pt x="165" y="97"/>
                    <a:pt x="165" y="97"/>
                    <a:pt x="165" y="97"/>
                  </a:cubicBezTo>
                  <a:cubicBezTo>
                    <a:pt x="157" y="100"/>
                    <a:pt x="127" y="119"/>
                    <a:pt x="97" y="93"/>
                  </a:cubicBezTo>
                  <a:cubicBezTo>
                    <a:pt x="108" y="86"/>
                    <a:pt x="120" y="82"/>
                    <a:pt x="131" y="82"/>
                  </a:cubicBezTo>
                  <a:close/>
                  <a:moveTo>
                    <a:pt x="82" y="123"/>
                  </a:moveTo>
                  <a:lnTo>
                    <a:pt x="82" y="123"/>
                  </a:lnTo>
                  <a:cubicBezTo>
                    <a:pt x="90" y="126"/>
                    <a:pt x="94" y="130"/>
                    <a:pt x="101" y="134"/>
                  </a:cubicBezTo>
                  <a:cubicBezTo>
                    <a:pt x="101" y="134"/>
                    <a:pt x="105" y="138"/>
                    <a:pt x="105" y="141"/>
                  </a:cubicBezTo>
                  <a:cubicBezTo>
                    <a:pt x="108" y="145"/>
                    <a:pt x="108" y="145"/>
                    <a:pt x="108" y="149"/>
                  </a:cubicBezTo>
                  <a:lnTo>
                    <a:pt x="108" y="149"/>
                  </a:lnTo>
                  <a:cubicBezTo>
                    <a:pt x="112" y="156"/>
                    <a:pt x="116" y="164"/>
                    <a:pt x="116" y="178"/>
                  </a:cubicBezTo>
                  <a:cubicBezTo>
                    <a:pt x="97" y="171"/>
                    <a:pt x="82" y="152"/>
                    <a:pt x="82" y="130"/>
                  </a:cubicBezTo>
                  <a:cubicBezTo>
                    <a:pt x="82" y="130"/>
                    <a:pt x="82" y="126"/>
                    <a:pt x="82" y="12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411"/>
            <p:cNvSpPr>
              <a:spLocks noChangeArrowheads="1"/>
            </p:cNvSpPr>
            <p:nvPr/>
          </p:nvSpPr>
          <p:spPr bwMode="auto">
            <a:xfrm>
              <a:off x="8434029" y="3729960"/>
              <a:ext cx="80963" cy="77787"/>
            </a:xfrm>
            <a:custGeom>
              <a:avLst/>
              <a:gdLst>
                <a:gd name="T0" fmla="*/ 82 w 225"/>
                <a:gd name="T1" fmla="*/ 48 h 216"/>
                <a:gd name="T2" fmla="*/ 82 w 225"/>
                <a:gd name="T3" fmla="*/ 48 h 216"/>
                <a:gd name="T4" fmla="*/ 108 w 225"/>
                <a:gd name="T5" fmla="*/ 37 h 216"/>
                <a:gd name="T6" fmla="*/ 120 w 225"/>
                <a:gd name="T7" fmla="*/ 33 h 216"/>
                <a:gd name="T8" fmla="*/ 112 w 225"/>
                <a:gd name="T9" fmla="*/ 26 h 216"/>
                <a:gd name="T10" fmla="*/ 75 w 225"/>
                <a:gd name="T11" fmla="*/ 0 h 216"/>
                <a:gd name="T12" fmla="*/ 52 w 225"/>
                <a:gd name="T13" fmla="*/ 11 h 216"/>
                <a:gd name="T14" fmla="*/ 0 w 225"/>
                <a:gd name="T15" fmla="*/ 67 h 216"/>
                <a:gd name="T16" fmla="*/ 37 w 225"/>
                <a:gd name="T17" fmla="*/ 104 h 216"/>
                <a:gd name="T18" fmla="*/ 60 w 225"/>
                <a:gd name="T19" fmla="*/ 81 h 216"/>
                <a:gd name="T20" fmla="*/ 198 w 225"/>
                <a:gd name="T21" fmla="*/ 215 h 216"/>
                <a:gd name="T22" fmla="*/ 224 w 225"/>
                <a:gd name="T23" fmla="*/ 189 h 216"/>
                <a:gd name="T24" fmla="*/ 82 w 225"/>
                <a:gd name="T25" fmla="*/ 4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5" h="216">
                  <a:moveTo>
                    <a:pt x="82" y="48"/>
                  </a:moveTo>
                  <a:lnTo>
                    <a:pt x="82" y="48"/>
                  </a:lnTo>
                  <a:cubicBezTo>
                    <a:pt x="90" y="44"/>
                    <a:pt x="97" y="40"/>
                    <a:pt x="108" y="37"/>
                  </a:cubicBezTo>
                  <a:cubicBezTo>
                    <a:pt x="120" y="33"/>
                    <a:pt x="120" y="33"/>
                    <a:pt x="120" y="33"/>
                  </a:cubicBezTo>
                  <a:cubicBezTo>
                    <a:pt x="112" y="26"/>
                    <a:pt x="112" y="26"/>
                    <a:pt x="112" y="26"/>
                  </a:cubicBezTo>
                  <a:cubicBezTo>
                    <a:pt x="112" y="26"/>
                    <a:pt x="97" y="0"/>
                    <a:pt x="75" y="0"/>
                  </a:cubicBezTo>
                  <a:cubicBezTo>
                    <a:pt x="67" y="0"/>
                    <a:pt x="60" y="3"/>
                    <a:pt x="52" y="11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37" y="104"/>
                    <a:pt x="37" y="104"/>
                    <a:pt x="37" y="104"/>
                  </a:cubicBezTo>
                  <a:cubicBezTo>
                    <a:pt x="60" y="81"/>
                    <a:pt x="60" y="81"/>
                    <a:pt x="60" y="81"/>
                  </a:cubicBezTo>
                  <a:cubicBezTo>
                    <a:pt x="198" y="215"/>
                    <a:pt x="198" y="215"/>
                    <a:pt x="198" y="215"/>
                  </a:cubicBezTo>
                  <a:cubicBezTo>
                    <a:pt x="224" y="189"/>
                    <a:pt x="224" y="189"/>
                    <a:pt x="224" y="189"/>
                  </a:cubicBezTo>
                  <a:lnTo>
                    <a:pt x="82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412"/>
            <p:cNvSpPr>
              <a:spLocks noChangeArrowheads="1"/>
            </p:cNvSpPr>
            <p:nvPr/>
          </p:nvSpPr>
          <p:spPr bwMode="auto">
            <a:xfrm>
              <a:off x="8440379" y="3729960"/>
              <a:ext cx="77788" cy="74612"/>
            </a:xfrm>
            <a:custGeom>
              <a:avLst/>
              <a:gdLst>
                <a:gd name="T0" fmla="*/ 168 w 214"/>
                <a:gd name="T1" fmla="*/ 60 h 209"/>
                <a:gd name="T2" fmla="*/ 168 w 214"/>
                <a:gd name="T3" fmla="*/ 60 h 209"/>
                <a:gd name="T4" fmla="*/ 160 w 214"/>
                <a:gd name="T5" fmla="*/ 34 h 209"/>
                <a:gd name="T6" fmla="*/ 205 w 214"/>
                <a:gd name="T7" fmla="*/ 23 h 209"/>
                <a:gd name="T8" fmla="*/ 201 w 214"/>
                <a:gd name="T9" fmla="*/ 19 h 209"/>
                <a:gd name="T10" fmla="*/ 157 w 214"/>
                <a:gd name="T11" fmla="*/ 4 h 209"/>
                <a:gd name="T12" fmla="*/ 123 w 214"/>
                <a:gd name="T13" fmla="*/ 56 h 209"/>
                <a:gd name="T14" fmla="*/ 123 w 214"/>
                <a:gd name="T15" fmla="*/ 60 h 209"/>
                <a:gd name="T16" fmla="*/ 101 w 214"/>
                <a:gd name="T17" fmla="*/ 82 h 209"/>
                <a:gd name="T18" fmla="*/ 75 w 214"/>
                <a:gd name="T19" fmla="*/ 108 h 209"/>
                <a:gd name="T20" fmla="*/ 0 w 214"/>
                <a:gd name="T21" fmla="*/ 182 h 209"/>
                <a:gd name="T22" fmla="*/ 30 w 214"/>
                <a:gd name="T23" fmla="*/ 208 h 209"/>
                <a:gd name="T24" fmla="*/ 101 w 214"/>
                <a:gd name="T25" fmla="*/ 138 h 209"/>
                <a:gd name="T26" fmla="*/ 130 w 214"/>
                <a:gd name="T27" fmla="*/ 108 h 209"/>
                <a:gd name="T28" fmla="*/ 149 w 214"/>
                <a:gd name="T29" fmla="*/ 89 h 209"/>
                <a:gd name="T30" fmla="*/ 179 w 214"/>
                <a:gd name="T31" fmla="*/ 89 h 209"/>
                <a:gd name="T32" fmla="*/ 213 w 214"/>
                <a:gd name="T33" fmla="*/ 52 h 209"/>
                <a:gd name="T34" fmla="*/ 213 w 214"/>
                <a:gd name="T35" fmla="*/ 49 h 209"/>
                <a:gd name="T36" fmla="*/ 168 w 214"/>
                <a:gd name="T37" fmla="*/ 6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4" h="209">
                  <a:moveTo>
                    <a:pt x="168" y="60"/>
                  </a:moveTo>
                  <a:lnTo>
                    <a:pt x="168" y="60"/>
                  </a:lnTo>
                  <a:cubicBezTo>
                    <a:pt x="160" y="34"/>
                    <a:pt x="160" y="34"/>
                    <a:pt x="160" y="34"/>
                  </a:cubicBezTo>
                  <a:cubicBezTo>
                    <a:pt x="205" y="23"/>
                    <a:pt x="205" y="23"/>
                    <a:pt x="205" y="23"/>
                  </a:cubicBezTo>
                  <a:cubicBezTo>
                    <a:pt x="201" y="19"/>
                    <a:pt x="201" y="19"/>
                    <a:pt x="201" y="19"/>
                  </a:cubicBezTo>
                  <a:cubicBezTo>
                    <a:pt x="190" y="4"/>
                    <a:pt x="172" y="0"/>
                    <a:pt x="157" y="4"/>
                  </a:cubicBezTo>
                  <a:cubicBezTo>
                    <a:pt x="130" y="8"/>
                    <a:pt x="116" y="34"/>
                    <a:pt x="123" y="56"/>
                  </a:cubicBezTo>
                  <a:cubicBezTo>
                    <a:pt x="123" y="60"/>
                    <a:pt x="123" y="60"/>
                    <a:pt x="123" y="60"/>
                  </a:cubicBezTo>
                  <a:cubicBezTo>
                    <a:pt x="101" y="82"/>
                    <a:pt x="101" y="82"/>
                    <a:pt x="101" y="82"/>
                  </a:cubicBezTo>
                  <a:cubicBezTo>
                    <a:pt x="75" y="108"/>
                    <a:pt x="75" y="108"/>
                    <a:pt x="75" y="108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30" y="208"/>
                    <a:pt x="30" y="208"/>
                    <a:pt x="30" y="208"/>
                  </a:cubicBezTo>
                  <a:cubicBezTo>
                    <a:pt x="101" y="138"/>
                    <a:pt x="101" y="138"/>
                    <a:pt x="101" y="138"/>
                  </a:cubicBezTo>
                  <a:cubicBezTo>
                    <a:pt x="130" y="108"/>
                    <a:pt x="130" y="108"/>
                    <a:pt x="130" y="108"/>
                  </a:cubicBezTo>
                  <a:cubicBezTo>
                    <a:pt x="149" y="89"/>
                    <a:pt x="149" y="89"/>
                    <a:pt x="149" y="89"/>
                  </a:cubicBezTo>
                  <a:cubicBezTo>
                    <a:pt x="160" y="93"/>
                    <a:pt x="168" y="93"/>
                    <a:pt x="179" y="89"/>
                  </a:cubicBezTo>
                  <a:cubicBezTo>
                    <a:pt x="194" y="86"/>
                    <a:pt x="209" y="71"/>
                    <a:pt x="213" y="52"/>
                  </a:cubicBezTo>
                  <a:cubicBezTo>
                    <a:pt x="213" y="49"/>
                    <a:pt x="213" y="49"/>
                    <a:pt x="213" y="49"/>
                  </a:cubicBezTo>
                  <a:lnTo>
                    <a:pt x="168" y="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413"/>
            <p:cNvSpPr>
              <a:spLocks noChangeArrowheads="1"/>
            </p:cNvSpPr>
            <p:nvPr/>
          </p:nvSpPr>
          <p:spPr bwMode="auto">
            <a:xfrm>
              <a:off x="8554679" y="3707735"/>
              <a:ext cx="112713" cy="109537"/>
            </a:xfrm>
            <a:custGeom>
              <a:avLst/>
              <a:gdLst>
                <a:gd name="T0" fmla="*/ 310 w 311"/>
                <a:gd name="T1" fmla="*/ 152 h 306"/>
                <a:gd name="T2" fmla="*/ 310 w 311"/>
                <a:gd name="T3" fmla="*/ 152 h 306"/>
                <a:gd name="T4" fmla="*/ 156 w 311"/>
                <a:gd name="T5" fmla="*/ 305 h 306"/>
                <a:gd name="T6" fmla="*/ 0 w 311"/>
                <a:gd name="T7" fmla="*/ 152 h 306"/>
                <a:gd name="T8" fmla="*/ 156 w 311"/>
                <a:gd name="T9" fmla="*/ 0 h 306"/>
                <a:gd name="T10" fmla="*/ 310 w 311"/>
                <a:gd name="T11" fmla="*/ 152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1" h="306">
                  <a:moveTo>
                    <a:pt x="310" y="152"/>
                  </a:moveTo>
                  <a:lnTo>
                    <a:pt x="310" y="152"/>
                  </a:lnTo>
                  <a:cubicBezTo>
                    <a:pt x="310" y="238"/>
                    <a:pt x="239" y="305"/>
                    <a:pt x="156" y="305"/>
                  </a:cubicBezTo>
                  <a:cubicBezTo>
                    <a:pt x="71" y="305"/>
                    <a:pt x="0" y="238"/>
                    <a:pt x="0" y="152"/>
                  </a:cubicBezTo>
                  <a:cubicBezTo>
                    <a:pt x="0" y="67"/>
                    <a:pt x="71" y="0"/>
                    <a:pt x="156" y="0"/>
                  </a:cubicBezTo>
                  <a:cubicBezTo>
                    <a:pt x="239" y="0"/>
                    <a:pt x="310" y="67"/>
                    <a:pt x="310" y="15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414"/>
            <p:cNvSpPr>
              <a:spLocks noChangeArrowheads="1"/>
            </p:cNvSpPr>
            <p:nvPr/>
          </p:nvSpPr>
          <p:spPr bwMode="auto">
            <a:xfrm>
              <a:off x="8545154" y="3699797"/>
              <a:ext cx="128588" cy="125413"/>
            </a:xfrm>
            <a:custGeom>
              <a:avLst/>
              <a:gdLst>
                <a:gd name="T0" fmla="*/ 179 w 356"/>
                <a:gd name="T1" fmla="*/ 349 h 350"/>
                <a:gd name="T2" fmla="*/ 179 w 356"/>
                <a:gd name="T3" fmla="*/ 349 h 350"/>
                <a:gd name="T4" fmla="*/ 0 w 356"/>
                <a:gd name="T5" fmla="*/ 174 h 350"/>
                <a:gd name="T6" fmla="*/ 179 w 356"/>
                <a:gd name="T7" fmla="*/ 0 h 350"/>
                <a:gd name="T8" fmla="*/ 355 w 356"/>
                <a:gd name="T9" fmla="*/ 174 h 350"/>
                <a:gd name="T10" fmla="*/ 179 w 356"/>
                <a:gd name="T11" fmla="*/ 349 h 350"/>
                <a:gd name="T12" fmla="*/ 179 w 356"/>
                <a:gd name="T13" fmla="*/ 45 h 350"/>
                <a:gd name="T14" fmla="*/ 179 w 356"/>
                <a:gd name="T15" fmla="*/ 45 h 350"/>
                <a:gd name="T16" fmla="*/ 45 w 356"/>
                <a:gd name="T17" fmla="*/ 174 h 350"/>
                <a:gd name="T18" fmla="*/ 179 w 356"/>
                <a:gd name="T19" fmla="*/ 308 h 350"/>
                <a:gd name="T20" fmla="*/ 310 w 356"/>
                <a:gd name="T21" fmla="*/ 174 h 350"/>
                <a:gd name="T22" fmla="*/ 179 w 356"/>
                <a:gd name="T23" fmla="*/ 45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6" h="350">
                  <a:moveTo>
                    <a:pt x="179" y="349"/>
                  </a:moveTo>
                  <a:lnTo>
                    <a:pt x="179" y="349"/>
                  </a:lnTo>
                  <a:cubicBezTo>
                    <a:pt x="82" y="349"/>
                    <a:pt x="0" y="271"/>
                    <a:pt x="0" y="174"/>
                  </a:cubicBezTo>
                  <a:cubicBezTo>
                    <a:pt x="0" y="78"/>
                    <a:pt x="82" y="0"/>
                    <a:pt x="179" y="0"/>
                  </a:cubicBezTo>
                  <a:cubicBezTo>
                    <a:pt x="277" y="0"/>
                    <a:pt x="355" y="78"/>
                    <a:pt x="355" y="174"/>
                  </a:cubicBezTo>
                  <a:cubicBezTo>
                    <a:pt x="355" y="271"/>
                    <a:pt x="277" y="349"/>
                    <a:pt x="179" y="349"/>
                  </a:cubicBezTo>
                  <a:close/>
                  <a:moveTo>
                    <a:pt x="179" y="45"/>
                  </a:moveTo>
                  <a:lnTo>
                    <a:pt x="179" y="45"/>
                  </a:lnTo>
                  <a:cubicBezTo>
                    <a:pt x="105" y="45"/>
                    <a:pt x="45" y="104"/>
                    <a:pt x="45" y="174"/>
                  </a:cubicBezTo>
                  <a:cubicBezTo>
                    <a:pt x="45" y="249"/>
                    <a:pt x="105" y="308"/>
                    <a:pt x="179" y="308"/>
                  </a:cubicBezTo>
                  <a:cubicBezTo>
                    <a:pt x="250" y="308"/>
                    <a:pt x="310" y="249"/>
                    <a:pt x="310" y="174"/>
                  </a:cubicBezTo>
                  <a:cubicBezTo>
                    <a:pt x="310" y="104"/>
                    <a:pt x="250" y="45"/>
                    <a:pt x="179" y="4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415"/>
            <p:cNvSpPr>
              <a:spLocks noChangeArrowheads="1"/>
            </p:cNvSpPr>
            <p:nvPr/>
          </p:nvSpPr>
          <p:spPr bwMode="auto">
            <a:xfrm>
              <a:off x="8580079" y="3734722"/>
              <a:ext cx="58738" cy="58738"/>
            </a:xfrm>
            <a:custGeom>
              <a:avLst/>
              <a:gdLst>
                <a:gd name="T0" fmla="*/ 67 w 165"/>
                <a:gd name="T1" fmla="*/ 164 h 165"/>
                <a:gd name="T2" fmla="*/ 0 w 165"/>
                <a:gd name="T3" fmla="*/ 97 h 165"/>
                <a:gd name="T4" fmla="*/ 29 w 165"/>
                <a:gd name="T5" fmla="*/ 64 h 165"/>
                <a:gd name="T6" fmla="*/ 63 w 165"/>
                <a:gd name="T7" fmla="*/ 97 h 165"/>
                <a:gd name="T8" fmla="*/ 130 w 165"/>
                <a:gd name="T9" fmla="*/ 0 h 165"/>
                <a:gd name="T10" fmla="*/ 164 w 165"/>
                <a:gd name="T11" fmla="*/ 26 h 165"/>
                <a:gd name="T12" fmla="*/ 67 w 165"/>
                <a:gd name="T13" fmla="*/ 1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5" h="165">
                  <a:moveTo>
                    <a:pt x="67" y="164"/>
                  </a:moveTo>
                  <a:lnTo>
                    <a:pt x="0" y="97"/>
                  </a:lnTo>
                  <a:lnTo>
                    <a:pt x="29" y="64"/>
                  </a:lnTo>
                  <a:lnTo>
                    <a:pt x="63" y="97"/>
                  </a:lnTo>
                  <a:lnTo>
                    <a:pt x="130" y="0"/>
                  </a:lnTo>
                  <a:lnTo>
                    <a:pt x="164" y="26"/>
                  </a:lnTo>
                  <a:lnTo>
                    <a:pt x="67" y="1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416"/>
            <p:cNvSpPr>
              <a:spLocks noChangeArrowheads="1"/>
            </p:cNvSpPr>
            <p:nvPr/>
          </p:nvSpPr>
          <p:spPr bwMode="auto">
            <a:xfrm>
              <a:off x="8376879" y="3587085"/>
              <a:ext cx="39688" cy="39687"/>
            </a:xfrm>
            <a:custGeom>
              <a:avLst/>
              <a:gdLst>
                <a:gd name="T0" fmla="*/ 52 w 110"/>
                <a:gd name="T1" fmla="*/ 111 h 112"/>
                <a:gd name="T2" fmla="*/ 52 w 110"/>
                <a:gd name="T3" fmla="*/ 111 h 112"/>
                <a:gd name="T4" fmla="*/ 109 w 110"/>
                <a:gd name="T5" fmla="*/ 55 h 112"/>
                <a:gd name="T6" fmla="*/ 52 w 110"/>
                <a:gd name="T7" fmla="*/ 0 h 112"/>
                <a:gd name="T8" fmla="*/ 0 w 110"/>
                <a:gd name="T9" fmla="*/ 55 h 112"/>
                <a:gd name="T10" fmla="*/ 52 w 110"/>
                <a:gd name="T11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112">
                  <a:moveTo>
                    <a:pt x="52" y="111"/>
                  </a:moveTo>
                  <a:lnTo>
                    <a:pt x="52" y="111"/>
                  </a:lnTo>
                  <a:cubicBezTo>
                    <a:pt x="86" y="111"/>
                    <a:pt x="109" y="85"/>
                    <a:pt x="109" y="55"/>
                  </a:cubicBezTo>
                  <a:cubicBezTo>
                    <a:pt x="109" y="26"/>
                    <a:pt x="86" y="0"/>
                    <a:pt x="52" y="0"/>
                  </a:cubicBezTo>
                  <a:cubicBezTo>
                    <a:pt x="23" y="0"/>
                    <a:pt x="0" y="26"/>
                    <a:pt x="0" y="55"/>
                  </a:cubicBezTo>
                  <a:cubicBezTo>
                    <a:pt x="0" y="85"/>
                    <a:pt x="23" y="111"/>
                    <a:pt x="52" y="11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417"/>
            <p:cNvSpPr>
              <a:spLocks noChangeArrowheads="1"/>
            </p:cNvSpPr>
            <p:nvPr/>
          </p:nvSpPr>
          <p:spPr bwMode="auto">
            <a:xfrm>
              <a:off x="8357829" y="3629947"/>
              <a:ext cx="79375" cy="38100"/>
            </a:xfrm>
            <a:custGeom>
              <a:avLst/>
              <a:gdLst>
                <a:gd name="T0" fmla="*/ 221 w 222"/>
                <a:gd name="T1" fmla="*/ 107 h 108"/>
                <a:gd name="T2" fmla="*/ 221 w 222"/>
                <a:gd name="T3" fmla="*/ 107 h 108"/>
                <a:gd name="T4" fmla="*/ 221 w 222"/>
                <a:gd name="T5" fmla="*/ 107 h 108"/>
                <a:gd name="T6" fmla="*/ 221 w 222"/>
                <a:gd name="T7" fmla="*/ 107 h 108"/>
                <a:gd name="T8" fmla="*/ 108 w 222"/>
                <a:gd name="T9" fmla="*/ 0 h 108"/>
                <a:gd name="T10" fmla="*/ 0 w 222"/>
                <a:gd name="T11" fmla="*/ 107 h 108"/>
                <a:gd name="T12" fmla="*/ 0 w 222"/>
                <a:gd name="T13" fmla="*/ 107 h 108"/>
                <a:gd name="T14" fmla="*/ 0 w 222"/>
                <a:gd name="T15" fmla="*/ 107 h 108"/>
                <a:gd name="T16" fmla="*/ 221 w 222"/>
                <a:gd name="T17" fmla="*/ 10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2" h="108">
                  <a:moveTo>
                    <a:pt x="221" y="107"/>
                  </a:moveTo>
                  <a:lnTo>
                    <a:pt x="221" y="107"/>
                  </a:lnTo>
                  <a:lnTo>
                    <a:pt x="221" y="107"/>
                  </a:lnTo>
                  <a:lnTo>
                    <a:pt x="221" y="107"/>
                  </a:lnTo>
                  <a:cubicBezTo>
                    <a:pt x="221" y="48"/>
                    <a:pt x="172" y="0"/>
                    <a:pt x="108" y="0"/>
                  </a:cubicBezTo>
                  <a:cubicBezTo>
                    <a:pt x="49" y="0"/>
                    <a:pt x="0" y="48"/>
                    <a:pt x="0" y="107"/>
                  </a:cubicBezTo>
                  <a:lnTo>
                    <a:pt x="0" y="107"/>
                  </a:lnTo>
                  <a:lnTo>
                    <a:pt x="0" y="107"/>
                  </a:lnTo>
                  <a:lnTo>
                    <a:pt x="221" y="10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2615379" y="4076943"/>
            <a:ext cx="493713" cy="493712"/>
            <a:chOff x="8253054" y="4123660"/>
            <a:chExt cx="493713" cy="493712"/>
          </a:xfrm>
        </p:grpSpPr>
        <p:sp>
          <p:nvSpPr>
            <p:cNvPr id="198" name="Freeform 418"/>
            <p:cNvSpPr>
              <a:spLocks noChangeArrowheads="1"/>
            </p:cNvSpPr>
            <p:nvPr/>
          </p:nvSpPr>
          <p:spPr bwMode="auto">
            <a:xfrm>
              <a:off x="8253054" y="4123660"/>
              <a:ext cx="492125" cy="493712"/>
            </a:xfrm>
            <a:custGeom>
              <a:avLst/>
              <a:gdLst>
                <a:gd name="T0" fmla="*/ 1368 w 1369"/>
                <a:gd name="T1" fmla="*/ 1372 h 1373"/>
                <a:gd name="T2" fmla="*/ 0 w 1369"/>
                <a:gd name="T3" fmla="*/ 1372 h 1373"/>
                <a:gd name="T4" fmla="*/ 0 w 1369"/>
                <a:gd name="T5" fmla="*/ 0 h 1373"/>
                <a:gd name="T6" fmla="*/ 1368 w 1369"/>
                <a:gd name="T7" fmla="*/ 0 h 1373"/>
                <a:gd name="T8" fmla="*/ 1368 w 1369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9" h="1373">
                  <a:moveTo>
                    <a:pt x="1368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68" y="0"/>
                  </a:lnTo>
                  <a:lnTo>
                    <a:pt x="1368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419"/>
            <p:cNvSpPr>
              <a:spLocks noChangeArrowheads="1"/>
            </p:cNvSpPr>
            <p:nvPr/>
          </p:nvSpPr>
          <p:spPr bwMode="auto">
            <a:xfrm>
              <a:off x="8253054" y="4123660"/>
              <a:ext cx="492125" cy="493712"/>
            </a:xfrm>
            <a:custGeom>
              <a:avLst/>
              <a:gdLst>
                <a:gd name="T0" fmla="*/ 1368 w 1369"/>
                <a:gd name="T1" fmla="*/ 1372 h 1373"/>
                <a:gd name="T2" fmla="*/ 0 w 1369"/>
                <a:gd name="T3" fmla="*/ 1372 h 1373"/>
                <a:gd name="T4" fmla="*/ 0 w 1369"/>
                <a:gd name="T5" fmla="*/ 0 h 1373"/>
                <a:gd name="T6" fmla="*/ 1368 w 1369"/>
                <a:gd name="T7" fmla="*/ 0 h 1373"/>
                <a:gd name="T8" fmla="*/ 1368 w 1369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9" h="1373">
                  <a:moveTo>
                    <a:pt x="1368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68" y="0"/>
                  </a:lnTo>
                  <a:lnTo>
                    <a:pt x="1368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420"/>
            <p:cNvSpPr>
              <a:spLocks noChangeArrowheads="1"/>
            </p:cNvSpPr>
            <p:nvPr/>
          </p:nvSpPr>
          <p:spPr bwMode="auto">
            <a:xfrm>
              <a:off x="8745179" y="4388772"/>
              <a:ext cx="1588" cy="228600"/>
            </a:xfrm>
            <a:custGeom>
              <a:avLst/>
              <a:gdLst>
                <a:gd name="T0" fmla="*/ 0 w 5"/>
                <a:gd name="T1" fmla="*/ 0 h 633"/>
                <a:gd name="T2" fmla="*/ 0 w 5"/>
                <a:gd name="T3" fmla="*/ 632 h 633"/>
                <a:gd name="T4" fmla="*/ 4 w 5"/>
                <a:gd name="T5" fmla="*/ 632 h 633"/>
                <a:gd name="T6" fmla="*/ 4 w 5"/>
                <a:gd name="T7" fmla="*/ 4 h 633"/>
                <a:gd name="T8" fmla="*/ 0 w 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33">
                  <a:moveTo>
                    <a:pt x="0" y="0"/>
                  </a:moveTo>
                  <a:lnTo>
                    <a:pt x="0" y="632"/>
                  </a:lnTo>
                  <a:lnTo>
                    <a:pt x="4" y="632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421"/>
            <p:cNvSpPr>
              <a:spLocks noChangeArrowheads="1"/>
            </p:cNvSpPr>
            <p:nvPr/>
          </p:nvSpPr>
          <p:spPr bwMode="auto">
            <a:xfrm>
              <a:off x="8745179" y="4388772"/>
              <a:ext cx="1588" cy="228600"/>
            </a:xfrm>
            <a:custGeom>
              <a:avLst/>
              <a:gdLst>
                <a:gd name="T0" fmla="*/ 0 w 5"/>
                <a:gd name="T1" fmla="*/ 0 h 633"/>
                <a:gd name="T2" fmla="*/ 0 w 5"/>
                <a:gd name="T3" fmla="*/ 632 h 633"/>
                <a:gd name="T4" fmla="*/ 4 w 5"/>
                <a:gd name="T5" fmla="*/ 632 h 633"/>
                <a:gd name="T6" fmla="*/ 4 w 5"/>
                <a:gd name="T7" fmla="*/ 4 h 633"/>
                <a:gd name="T8" fmla="*/ 0 w 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633">
                  <a:moveTo>
                    <a:pt x="0" y="0"/>
                  </a:moveTo>
                  <a:lnTo>
                    <a:pt x="0" y="632"/>
                  </a:lnTo>
                  <a:lnTo>
                    <a:pt x="4" y="632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422"/>
            <p:cNvSpPr>
              <a:spLocks noChangeArrowheads="1"/>
            </p:cNvSpPr>
            <p:nvPr/>
          </p:nvSpPr>
          <p:spPr bwMode="auto">
            <a:xfrm>
              <a:off x="8386404" y="4255422"/>
              <a:ext cx="358775" cy="361950"/>
            </a:xfrm>
            <a:custGeom>
              <a:avLst/>
              <a:gdLst>
                <a:gd name="T0" fmla="*/ 630 w 998"/>
                <a:gd name="T1" fmla="*/ 0 h 1005"/>
                <a:gd name="T2" fmla="*/ 630 w 998"/>
                <a:gd name="T3" fmla="*/ 0 h 1005"/>
                <a:gd name="T4" fmla="*/ 616 w 998"/>
                <a:gd name="T5" fmla="*/ 15 h 1005"/>
                <a:gd name="T6" fmla="*/ 748 w 998"/>
                <a:gd name="T7" fmla="*/ 322 h 1005"/>
                <a:gd name="T8" fmla="*/ 737 w 998"/>
                <a:gd name="T9" fmla="*/ 415 h 1005"/>
                <a:gd name="T10" fmla="*/ 816 w 998"/>
                <a:gd name="T11" fmla="*/ 543 h 1005"/>
                <a:gd name="T12" fmla="*/ 670 w 998"/>
                <a:gd name="T13" fmla="*/ 690 h 1005"/>
                <a:gd name="T14" fmla="*/ 584 w 998"/>
                <a:gd name="T15" fmla="*/ 661 h 1005"/>
                <a:gd name="T16" fmla="*/ 320 w 998"/>
                <a:gd name="T17" fmla="*/ 751 h 1005"/>
                <a:gd name="T18" fmla="*/ 14 w 998"/>
                <a:gd name="T19" fmla="*/ 619 h 1005"/>
                <a:gd name="T20" fmla="*/ 0 w 998"/>
                <a:gd name="T21" fmla="*/ 633 h 1005"/>
                <a:gd name="T22" fmla="*/ 370 w 998"/>
                <a:gd name="T23" fmla="*/ 1004 h 1005"/>
                <a:gd name="T24" fmla="*/ 997 w 998"/>
                <a:gd name="T25" fmla="*/ 1004 h 1005"/>
                <a:gd name="T26" fmla="*/ 997 w 998"/>
                <a:gd name="T27" fmla="*/ 372 h 1005"/>
                <a:gd name="T28" fmla="*/ 630 w 998"/>
                <a:gd name="T29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98" h="1005">
                  <a:moveTo>
                    <a:pt x="630" y="0"/>
                  </a:moveTo>
                  <a:lnTo>
                    <a:pt x="630" y="0"/>
                  </a:lnTo>
                  <a:cubicBezTo>
                    <a:pt x="616" y="15"/>
                    <a:pt x="616" y="15"/>
                    <a:pt x="616" y="15"/>
                  </a:cubicBezTo>
                  <a:cubicBezTo>
                    <a:pt x="698" y="93"/>
                    <a:pt x="748" y="200"/>
                    <a:pt x="748" y="322"/>
                  </a:cubicBezTo>
                  <a:cubicBezTo>
                    <a:pt x="748" y="354"/>
                    <a:pt x="744" y="383"/>
                    <a:pt x="737" y="415"/>
                  </a:cubicBezTo>
                  <a:cubicBezTo>
                    <a:pt x="784" y="440"/>
                    <a:pt x="816" y="486"/>
                    <a:pt x="816" y="543"/>
                  </a:cubicBezTo>
                  <a:cubicBezTo>
                    <a:pt x="816" y="622"/>
                    <a:pt x="752" y="690"/>
                    <a:pt x="670" y="690"/>
                  </a:cubicBezTo>
                  <a:cubicBezTo>
                    <a:pt x="638" y="690"/>
                    <a:pt x="609" y="679"/>
                    <a:pt x="584" y="661"/>
                  </a:cubicBezTo>
                  <a:cubicBezTo>
                    <a:pt x="513" y="715"/>
                    <a:pt x="420" y="751"/>
                    <a:pt x="320" y="751"/>
                  </a:cubicBezTo>
                  <a:cubicBezTo>
                    <a:pt x="199" y="751"/>
                    <a:pt x="92" y="701"/>
                    <a:pt x="14" y="619"/>
                  </a:cubicBezTo>
                  <a:cubicBezTo>
                    <a:pt x="0" y="633"/>
                    <a:pt x="0" y="633"/>
                    <a:pt x="0" y="633"/>
                  </a:cubicBezTo>
                  <a:cubicBezTo>
                    <a:pt x="370" y="1004"/>
                    <a:pt x="370" y="1004"/>
                    <a:pt x="370" y="1004"/>
                  </a:cubicBezTo>
                  <a:cubicBezTo>
                    <a:pt x="997" y="1004"/>
                    <a:pt x="997" y="1004"/>
                    <a:pt x="997" y="1004"/>
                  </a:cubicBezTo>
                  <a:cubicBezTo>
                    <a:pt x="997" y="372"/>
                    <a:pt x="997" y="372"/>
                    <a:pt x="997" y="372"/>
                  </a:cubicBezTo>
                  <a:cubicBezTo>
                    <a:pt x="630" y="0"/>
                    <a:pt x="630" y="0"/>
                    <a:pt x="63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423"/>
            <p:cNvSpPr>
              <a:spLocks noChangeArrowheads="1"/>
            </p:cNvSpPr>
            <p:nvPr/>
          </p:nvSpPr>
          <p:spPr bwMode="auto">
            <a:xfrm>
              <a:off x="8527692" y="4280822"/>
              <a:ext cx="92075" cy="84138"/>
            </a:xfrm>
            <a:custGeom>
              <a:avLst/>
              <a:gdLst>
                <a:gd name="T0" fmla="*/ 14 w 254"/>
                <a:gd name="T1" fmla="*/ 179 h 233"/>
                <a:gd name="T2" fmla="*/ 14 w 254"/>
                <a:gd name="T3" fmla="*/ 168 h 233"/>
                <a:gd name="T4" fmla="*/ 61 w 254"/>
                <a:gd name="T5" fmla="*/ 118 h 233"/>
                <a:gd name="T6" fmla="*/ 104 w 254"/>
                <a:gd name="T7" fmla="*/ 189 h 233"/>
                <a:gd name="T8" fmla="*/ 50 w 254"/>
                <a:gd name="T9" fmla="*/ 211 h 233"/>
                <a:gd name="T10" fmla="*/ 25 w 254"/>
                <a:gd name="T11" fmla="*/ 196 h 233"/>
                <a:gd name="T12" fmla="*/ 18 w 254"/>
                <a:gd name="T13" fmla="*/ 200 h 233"/>
                <a:gd name="T14" fmla="*/ 118 w 254"/>
                <a:gd name="T15" fmla="*/ 214 h 233"/>
                <a:gd name="T16" fmla="*/ 125 w 254"/>
                <a:gd name="T17" fmla="*/ 211 h 233"/>
                <a:gd name="T18" fmla="*/ 139 w 254"/>
                <a:gd name="T19" fmla="*/ 218 h 233"/>
                <a:gd name="T20" fmla="*/ 228 w 254"/>
                <a:gd name="T21" fmla="*/ 200 h 233"/>
                <a:gd name="T22" fmla="*/ 221 w 254"/>
                <a:gd name="T23" fmla="*/ 200 h 233"/>
                <a:gd name="T24" fmla="*/ 171 w 254"/>
                <a:gd name="T25" fmla="*/ 207 h 233"/>
                <a:gd name="T26" fmla="*/ 189 w 254"/>
                <a:gd name="T27" fmla="*/ 125 h 233"/>
                <a:gd name="T28" fmla="*/ 235 w 254"/>
                <a:gd name="T29" fmla="*/ 154 h 233"/>
                <a:gd name="T30" fmla="*/ 235 w 254"/>
                <a:gd name="T31" fmla="*/ 179 h 233"/>
                <a:gd name="T32" fmla="*/ 211 w 254"/>
                <a:gd name="T33" fmla="*/ 93 h 233"/>
                <a:gd name="T34" fmla="*/ 196 w 254"/>
                <a:gd name="T35" fmla="*/ 86 h 233"/>
                <a:gd name="T36" fmla="*/ 196 w 254"/>
                <a:gd name="T37" fmla="*/ 61 h 233"/>
                <a:gd name="T38" fmla="*/ 136 w 254"/>
                <a:gd name="T39" fmla="*/ 0 h 233"/>
                <a:gd name="T40" fmla="*/ 136 w 254"/>
                <a:gd name="T41" fmla="*/ 7 h 233"/>
                <a:gd name="T42" fmla="*/ 157 w 254"/>
                <a:gd name="T43" fmla="*/ 21 h 233"/>
                <a:gd name="T44" fmla="*/ 168 w 254"/>
                <a:gd name="T45" fmla="*/ 75 h 233"/>
                <a:gd name="T46" fmla="*/ 82 w 254"/>
                <a:gd name="T47" fmla="*/ 75 h 233"/>
                <a:gd name="T48" fmla="*/ 93 w 254"/>
                <a:gd name="T49" fmla="*/ 18 h 233"/>
                <a:gd name="T50" fmla="*/ 114 w 254"/>
                <a:gd name="T51" fmla="*/ 3 h 233"/>
                <a:gd name="T52" fmla="*/ 54 w 254"/>
                <a:gd name="T53" fmla="*/ 50 h 233"/>
                <a:gd name="T54" fmla="*/ 54 w 254"/>
                <a:gd name="T55" fmla="*/ 86 h 233"/>
                <a:gd name="T56" fmla="*/ 50 w 254"/>
                <a:gd name="T57" fmla="*/ 89 h 233"/>
                <a:gd name="T58" fmla="*/ 11 w 254"/>
                <a:gd name="T59" fmla="*/ 121 h 233"/>
                <a:gd name="T60" fmla="*/ 14 w 254"/>
                <a:gd name="T61" fmla="*/ 179 h 233"/>
                <a:gd name="T62" fmla="*/ 171 w 254"/>
                <a:gd name="T63" fmla="*/ 118 h 233"/>
                <a:gd name="T64" fmla="*/ 139 w 254"/>
                <a:gd name="T65" fmla="*/ 171 h 233"/>
                <a:gd name="T66" fmla="*/ 146 w 254"/>
                <a:gd name="T67" fmla="*/ 143 h 233"/>
                <a:gd name="T68" fmla="*/ 150 w 254"/>
                <a:gd name="T69" fmla="*/ 132 h 233"/>
                <a:gd name="T70" fmla="*/ 171 w 254"/>
                <a:gd name="T71" fmla="*/ 118 h 233"/>
                <a:gd name="T72" fmla="*/ 125 w 254"/>
                <a:gd name="T73" fmla="*/ 79 h 233"/>
                <a:gd name="T74" fmla="*/ 153 w 254"/>
                <a:gd name="T75" fmla="*/ 93 h 233"/>
                <a:gd name="T76" fmla="*/ 125 w 254"/>
                <a:gd name="T77" fmla="*/ 79 h 233"/>
                <a:gd name="T78" fmla="*/ 79 w 254"/>
                <a:gd name="T79" fmla="*/ 118 h 233"/>
                <a:gd name="T80" fmla="*/ 100 w 254"/>
                <a:gd name="T81" fmla="*/ 136 h 233"/>
                <a:gd name="T82" fmla="*/ 104 w 254"/>
                <a:gd name="T83" fmla="*/ 143 h 233"/>
                <a:gd name="T84" fmla="*/ 79 w 254"/>
                <a:gd name="T85" fmla="*/ 125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33">
                  <a:moveTo>
                    <a:pt x="14" y="179"/>
                  </a:moveTo>
                  <a:lnTo>
                    <a:pt x="14" y="179"/>
                  </a:lnTo>
                  <a:cubicBezTo>
                    <a:pt x="18" y="179"/>
                    <a:pt x="14" y="179"/>
                    <a:pt x="14" y="175"/>
                  </a:cubicBezTo>
                  <a:cubicBezTo>
                    <a:pt x="14" y="171"/>
                    <a:pt x="14" y="171"/>
                    <a:pt x="14" y="168"/>
                  </a:cubicBezTo>
                  <a:cubicBezTo>
                    <a:pt x="14" y="157"/>
                    <a:pt x="14" y="146"/>
                    <a:pt x="22" y="139"/>
                  </a:cubicBezTo>
                  <a:cubicBezTo>
                    <a:pt x="29" y="125"/>
                    <a:pt x="43" y="118"/>
                    <a:pt x="61" y="118"/>
                  </a:cubicBezTo>
                  <a:cubicBezTo>
                    <a:pt x="61" y="118"/>
                    <a:pt x="57" y="121"/>
                    <a:pt x="57" y="125"/>
                  </a:cubicBezTo>
                  <a:cubicBezTo>
                    <a:pt x="57" y="154"/>
                    <a:pt x="79" y="179"/>
                    <a:pt x="104" y="189"/>
                  </a:cubicBezTo>
                  <a:cubicBezTo>
                    <a:pt x="100" y="193"/>
                    <a:pt x="96" y="200"/>
                    <a:pt x="89" y="204"/>
                  </a:cubicBezTo>
                  <a:cubicBezTo>
                    <a:pt x="79" y="211"/>
                    <a:pt x="61" y="214"/>
                    <a:pt x="50" y="211"/>
                  </a:cubicBezTo>
                  <a:cubicBezTo>
                    <a:pt x="43" y="207"/>
                    <a:pt x="36" y="204"/>
                    <a:pt x="29" y="200"/>
                  </a:cubicBezTo>
                  <a:cubicBezTo>
                    <a:pt x="29" y="200"/>
                    <a:pt x="29" y="196"/>
                    <a:pt x="25" y="196"/>
                  </a:cubicBezTo>
                  <a:lnTo>
                    <a:pt x="25" y="196"/>
                  </a:lnTo>
                  <a:cubicBezTo>
                    <a:pt x="22" y="200"/>
                    <a:pt x="22" y="200"/>
                    <a:pt x="18" y="200"/>
                  </a:cubicBezTo>
                  <a:cubicBezTo>
                    <a:pt x="39" y="225"/>
                    <a:pt x="68" y="232"/>
                    <a:pt x="96" y="225"/>
                  </a:cubicBezTo>
                  <a:cubicBezTo>
                    <a:pt x="104" y="221"/>
                    <a:pt x="111" y="218"/>
                    <a:pt x="118" y="214"/>
                  </a:cubicBezTo>
                  <a:cubicBezTo>
                    <a:pt x="121" y="214"/>
                    <a:pt x="121" y="211"/>
                    <a:pt x="125" y="211"/>
                  </a:cubicBezTo>
                  <a:cubicBezTo>
                    <a:pt x="125" y="211"/>
                    <a:pt x="125" y="207"/>
                    <a:pt x="125" y="211"/>
                  </a:cubicBezTo>
                  <a:cubicBezTo>
                    <a:pt x="129" y="211"/>
                    <a:pt x="129" y="211"/>
                    <a:pt x="129" y="211"/>
                  </a:cubicBezTo>
                  <a:cubicBezTo>
                    <a:pt x="132" y="214"/>
                    <a:pt x="136" y="218"/>
                    <a:pt x="139" y="218"/>
                  </a:cubicBezTo>
                  <a:cubicBezTo>
                    <a:pt x="153" y="225"/>
                    <a:pt x="168" y="229"/>
                    <a:pt x="182" y="229"/>
                  </a:cubicBezTo>
                  <a:cubicBezTo>
                    <a:pt x="200" y="225"/>
                    <a:pt x="218" y="214"/>
                    <a:pt x="228" y="200"/>
                  </a:cubicBezTo>
                  <a:lnTo>
                    <a:pt x="225" y="196"/>
                  </a:lnTo>
                  <a:cubicBezTo>
                    <a:pt x="221" y="196"/>
                    <a:pt x="221" y="196"/>
                    <a:pt x="221" y="200"/>
                  </a:cubicBezTo>
                  <a:cubicBezTo>
                    <a:pt x="218" y="200"/>
                    <a:pt x="218" y="204"/>
                    <a:pt x="214" y="204"/>
                  </a:cubicBezTo>
                  <a:cubicBezTo>
                    <a:pt x="200" y="211"/>
                    <a:pt x="186" y="214"/>
                    <a:pt x="171" y="207"/>
                  </a:cubicBezTo>
                  <a:cubicBezTo>
                    <a:pt x="161" y="204"/>
                    <a:pt x="153" y="196"/>
                    <a:pt x="146" y="186"/>
                  </a:cubicBezTo>
                  <a:cubicBezTo>
                    <a:pt x="171" y="179"/>
                    <a:pt x="189" y="154"/>
                    <a:pt x="189" y="125"/>
                  </a:cubicBezTo>
                  <a:cubicBezTo>
                    <a:pt x="189" y="121"/>
                    <a:pt x="189" y="118"/>
                    <a:pt x="189" y="114"/>
                  </a:cubicBezTo>
                  <a:cubicBezTo>
                    <a:pt x="211" y="118"/>
                    <a:pt x="228" y="132"/>
                    <a:pt x="235" y="154"/>
                  </a:cubicBezTo>
                  <a:cubicBezTo>
                    <a:pt x="235" y="161"/>
                    <a:pt x="235" y="168"/>
                    <a:pt x="235" y="175"/>
                  </a:cubicBezTo>
                  <a:cubicBezTo>
                    <a:pt x="232" y="179"/>
                    <a:pt x="235" y="179"/>
                    <a:pt x="235" y="179"/>
                  </a:cubicBezTo>
                  <a:cubicBezTo>
                    <a:pt x="239" y="179"/>
                    <a:pt x="239" y="182"/>
                    <a:pt x="239" y="182"/>
                  </a:cubicBezTo>
                  <a:cubicBezTo>
                    <a:pt x="253" y="150"/>
                    <a:pt x="239" y="111"/>
                    <a:pt x="211" y="93"/>
                  </a:cubicBezTo>
                  <a:cubicBezTo>
                    <a:pt x="207" y="89"/>
                    <a:pt x="203" y="89"/>
                    <a:pt x="200" y="89"/>
                  </a:cubicBezTo>
                  <a:cubicBezTo>
                    <a:pt x="200" y="86"/>
                    <a:pt x="196" y="86"/>
                    <a:pt x="196" y="86"/>
                  </a:cubicBezTo>
                  <a:lnTo>
                    <a:pt x="196" y="82"/>
                  </a:lnTo>
                  <a:cubicBezTo>
                    <a:pt x="196" y="75"/>
                    <a:pt x="196" y="68"/>
                    <a:pt x="196" y="61"/>
                  </a:cubicBezTo>
                  <a:cubicBezTo>
                    <a:pt x="196" y="50"/>
                    <a:pt x="193" y="43"/>
                    <a:pt x="186" y="32"/>
                  </a:cubicBezTo>
                  <a:cubicBezTo>
                    <a:pt x="175" y="14"/>
                    <a:pt x="157" y="3"/>
                    <a:pt x="136" y="0"/>
                  </a:cubicBezTo>
                  <a:cubicBezTo>
                    <a:pt x="136" y="3"/>
                    <a:pt x="136" y="3"/>
                    <a:pt x="136" y="3"/>
                  </a:cubicBezTo>
                  <a:cubicBezTo>
                    <a:pt x="136" y="7"/>
                    <a:pt x="136" y="7"/>
                    <a:pt x="136" y="7"/>
                  </a:cubicBezTo>
                  <a:lnTo>
                    <a:pt x="139" y="7"/>
                  </a:lnTo>
                  <a:cubicBezTo>
                    <a:pt x="146" y="11"/>
                    <a:pt x="153" y="14"/>
                    <a:pt x="157" y="21"/>
                  </a:cubicBezTo>
                  <a:cubicBezTo>
                    <a:pt x="168" y="32"/>
                    <a:pt x="175" y="46"/>
                    <a:pt x="171" y="61"/>
                  </a:cubicBezTo>
                  <a:cubicBezTo>
                    <a:pt x="171" y="64"/>
                    <a:pt x="171" y="71"/>
                    <a:pt x="168" y="75"/>
                  </a:cubicBezTo>
                  <a:cubicBezTo>
                    <a:pt x="157" y="68"/>
                    <a:pt x="139" y="61"/>
                    <a:pt x="125" y="61"/>
                  </a:cubicBezTo>
                  <a:cubicBezTo>
                    <a:pt x="107" y="61"/>
                    <a:pt x="93" y="64"/>
                    <a:pt x="82" y="75"/>
                  </a:cubicBezTo>
                  <a:cubicBezTo>
                    <a:pt x="79" y="68"/>
                    <a:pt x="75" y="57"/>
                    <a:pt x="79" y="46"/>
                  </a:cubicBezTo>
                  <a:cubicBezTo>
                    <a:pt x="79" y="36"/>
                    <a:pt x="86" y="25"/>
                    <a:pt x="93" y="18"/>
                  </a:cubicBezTo>
                  <a:cubicBezTo>
                    <a:pt x="100" y="14"/>
                    <a:pt x="107" y="11"/>
                    <a:pt x="114" y="7"/>
                  </a:cubicBezTo>
                  <a:lnTo>
                    <a:pt x="114" y="3"/>
                  </a:lnTo>
                  <a:cubicBezTo>
                    <a:pt x="114" y="0"/>
                    <a:pt x="114" y="0"/>
                    <a:pt x="114" y="0"/>
                  </a:cubicBezTo>
                  <a:cubicBezTo>
                    <a:pt x="86" y="3"/>
                    <a:pt x="64" y="25"/>
                    <a:pt x="54" y="50"/>
                  </a:cubicBezTo>
                  <a:cubicBezTo>
                    <a:pt x="54" y="57"/>
                    <a:pt x="54" y="64"/>
                    <a:pt x="54" y="71"/>
                  </a:cubicBezTo>
                  <a:cubicBezTo>
                    <a:pt x="54" y="75"/>
                    <a:pt x="54" y="82"/>
                    <a:pt x="54" y="86"/>
                  </a:cubicBezTo>
                  <a:lnTo>
                    <a:pt x="54" y="86"/>
                  </a:lnTo>
                  <a:cubicBezTo>
                    <a:pt x="50" y="89"/>
                    <a:pt x="50" y="89"/>
                    <a:pt x="50" y="89"/>
                  </a:cubicBezTo>
                  <a:cubicBezTo>
                    <a:pt x="47" y="89"/>
                    <a:pt x="43" y="89"/>
                    <a:pt x="43" y="93"/>
                  </a:cubicBezTo>
                  <a:cubicBezTo>
                    <a:pt x="29" y="100"/>
                    <a:pt x="18" y="111"/>
                    <a:pt x="11" y="121"/>
                  </a:cubicBezTo>
                  <a:cubicBezTo>
                    <a:pt x="4" y="139"/>
                    <a:pt x="0" y="164"/>
                    <a:pt x="7" y="182"/>
                  </a:cubicBezTo>
                  <a:cubicBezTo>
                    <a:pt x="11" y="182"/>
                    <a:pt x="14" y="179"/>
                    <a:pt x="14" y="179"/>
                  </a:cubicBezTo>
                  <a:close/>
                  <a:moveTo>
                    <a:pt x="171" y="118"/>
                  </a:moveTo>
                  <a:lnTo>
                    <a:pt x="171" y="118"/>
                  </a:lnTo>
                  <a:cubicBezTo>
                    <a:pt x="171" y="121"/>
                    <a:pt x="171" y="125"/>
                    <a:pt x="171" y="125"/>
                  </a:cubicBezTo>
                  <a:cubicBezTo>
                    <a:pt x="171" y="146"/>
                    <a:pt x="157" y="164"/>
                    <a:pt x="139" y="171"/>
                  </a:cubicBezTo>
                  <a:cubicBezTo>
                    <a:pt x="139" y="164"/>
                    <a:pt x="139" y="161"/>
                    <a:pt x="139" y="154"/>
                  </a:cubicBezTo>
                  <a:cubicBezTo>
                    <a:pt x="143" y="150"/>
                    <a:pt x="143" y="146"/>
                    <a:pt x="146" y="143"/>
                  </a:cubicBezTo>
                  <a:cubicBezTo>
                    <a:pt x="146" y="139"/>
                    <a:pt x="146" y="136"/>
                    <a:pt x="150" y="136"/>
                  </a:cubicBezTo>
                  <a:lnTo>
                    <a:pt x="150" y="132"/>
                  </a:lnTo>
                  <a:cubicBezTo>
                    <a:pt x="153" y="128"/>
                    <a:pt x="157" y="125"/>
                    <a:pt x="164" y="121"/>
                  </a:cubicBezTo>
                  <a:cubicBezTo>
                    <a:pt x="164" y="121"/>
                    <a:pt x="168" y="118"/>
                    <a:pt x="171" y="118"/>
                  </a:cubicBezTo>
                  <a:close/>
                  <a:moveTo>
                    <a:pt x="125" y="79"/>
                  </a:moveTo>
                  <a:lnTo>
                    <a:pt x="125" y="79"/>
                  </a:lnTo>
                  <a:cubicBezTo>
                    <a:pt x="136" y="79"/>
                    <a:pt x="146" y="82"/>
                    <a:pt x="157" y="89"/>
                  </a:cubicBezTo>
                  <a:cubicBezTo>
                    <a:pt x="153" y="93"/>
                    <a:pt x="153" y="93"/>
                    <a:pt x="153" y="93"/>
                  </a:cubicBezTo>
                  <a:cubicBezTo>
                    <a:pt x="150" y="96"/>
                    <a:pt x="121" y="114"/>
                    <a:pt x="93" y="89"/>
                  </a:cubicBezTo>
                  <a:cubicBezTo>
                    <a:pt x="100" y="82"/>
                    <a:pt x="114" y="79"/>
                    <a:pt x="125" y="79"/>
                  </a:cubicBezTo>
                  <a:close/>
                  <a:moveTo>
                    <a:pt x="79" y="118"/>
                  </a:moveTo>
                  <a:lnTo>
                    <a:pt x="79" y="118"/>
                  </a:lnTo>
                  <a:cubicBezTo>
                    <a:pt x="86" y="121"/>
                    <a:pt x="89" y="125"/>
                    <a:pt x="96" y="128"/>
                  </a:cubicBezTo>
                  <a:cubicBezTo>
                    <a:pt x="96" y="128"/>
                    <a:pt x="100" y="132"/>
                    <a:pt x="100" y="136"/>
                  </a:cubicBezTo>
                  <a:cubicBezTo>
                    <a:pt x="104" y="139"/>
                    <a:pt x="104" y="139"/>
                    <a:pt x="104" y="143"/>
                  </a:cubicBezTo>
                  <a:lnTo>
                    <a:pt x="104" y="143"/>
                  </a:lnTo>
                  <a:cubicBezTo>
                    <a:pt x="107" y="150"/>
                    <a:pt x="111" y="157"/>
                    <a:pt x="111" y="171"/>
                  </a:cubicBezTo>
                  <a:cubicBezTo>
                    <a:pt x="89" y="164"/>
                    <a:pt x="79" y="146"/>
                    <a:pt x="79" y="125"/>
                  </a:cubicBezTo>
                  <a:cubicBezTo>
                    <a:pt x="79" y="125"/>
                    <a:pt x="79" y="121"/>
                    <a:pt x="79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424"/>
            <p:cNvSpPr>
              <a:spLocks noChangeArrowheads="1"/>
            </p:cNvSpPr>
            <p:nvPr/>
          </p:nvSpPr>
          <p:spPr bwMode="auto">
            <a:xfrm>
              <a:off x="8459429" y="4418935"/>
              <a:ext cx="77788" cy="74612"/>
            </a:xfrm>
            <a:custGeom>
              <a:avLst/>
              <a:gdLst>
                <a:gd name="T0" fmla="*/ 82 w 215"/>
                <a:gd name="T1" fmla="*/ 47 h 208"/>
                <a:gd name="T2" fmla="*/ 82 w 215"/>
                <a:gd name="T3" fmla="*/ 47 h 208"/>
                <a:gd name="T4" fmla="*/ 107 w 215"/>
                <a:gd name="T5" fmla="*/ 32 h 208"/>
                <a:gd name="T6" fmla="*/ 114 w 215"/>
                <a:gd name="T7" fmla="*/ 32 h 208"/>
                <a:gd name="T8" fmla="*/ 111 w 215"/>
                <a:gd name="T9" fmla="*/ 25 h 208"/>
                <a:gd name="T10" fmla="*/ 72 w 215"/>
                <a:gd name="T11" fmla="*/ 0 h 208"/>
                <a:gd name="T12" fmla="*/ 54 w 215"/>
                <a:gd name="T13" fmla="*/ 7 h 208"/>
                <a:gd name="T14" fmla="*/ 0 w 215"/>
                <a:gd name="T15" fmla="*/ 61 h 208"/>
                <a:gd name="T16" fmla="*/ 39 w 215"/>
                <a:gd name="T17" fmla="*/ 100 h 208"/>
                <a:gd name="T18" fmla="*/ 61 w 215"/>
                <a:gd name="T19" fmla="*/ 79 h 208"/>
                <a:gd name="T20" fmla="*/ 189 w 215"/>
                <a:gd name="T21" fmla="*/ 207 h 208"/>
                <a:gd name="T22" fmla="*/ 214 w 215"/>
                <a:gd name="T23" fmla="*/ 179 h 208"/>
                <a:gd name="T24" fmla="*/ 82 w 215"/>
                <a:gd name="T25" fmla="*/ 47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208">
                  <a:moveTo>
                    <a:pt x="82" y="47"/>
                  </a:moveTo>
                  <a:lnTo>
                    <a:pt x="82" y="47"/>
                  </a:lnTo>
                  <a:cubicBezTo>
                    <a:pt x="86" y="43"/>
                    <a:pt x="93" y="36"/>
                    <a:pt x="107" y="32"/>
                  </a:cubicBezTo>
                  <a:cubicBezTo>
                    <a:pt x="114" y="32"/>
                    <a:pt x="114" y="32"/>
                    <a:pt x="114" y="32"/>
                  </a:cubicBezTo>
                  <a:cubicBezTo>
                    <a:pt x="111" y="25"/>
                    <a:pt x="111" y="25"/>
                    <a:pt x="111" y="25"/>
                  </a:cubicBezTo>
                  <a:cubicBezTo>
                    <a:pt x="107" y="22"/>
                    <a:pt x="93" y="0"/>
                    <a:pt x="72" y="0"/>
                  </a:cubicBezTo>
                  <a:cubicBezTo>
                    <a:pt x="64" y="0"/>
                    <a:pt x="57" y="4"/>
                    <a:pt x="54" y="7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39" y="100"/>
                    <a:pt x="39" y="100"/>
                    <a:pt x="39" y="100"/>
                  </a:cubicBezTo>
                  <a:cubicBezTo>
                    <a:pt x="61" y="79"/>
                    <a:pt x="61" y="79"/>
                    <a:pt x="61" y="79"/>
                  </a:cubicBezTo>
                  <a:cubicBezTo>
                    <a:pt x="189" y="207"/>
                    <a:pt x="189" y="207"/>
                    <a:pt x="189" y="207"/>
                  </a:cubicBezTo>
                  <a:cubicBezTo>
                    <a:pt x="214" y="179"/>
                    <a:pt x="214" y="179"/>
                    <a:pt x="214" y="179"/>
                  </a:cubicBezTo>
                  <a:lnTo>
                    <a:pt x="82" y="4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425"/>
            <p:cNvSpPr>
              <a:spLocks noChangeArrowheads="1"/>
            </p:cNvSpPr>
            <p:nvPr/>
          </p:nvSpPr>
          <p:spPr bwMode="auto">
            <a:xfrm>
              <a:off x="8467367" y="4418935"/>
              <a:ext cx="71437" cy="73025"/>
            </a:xfrm>
            <a:custGeom>
              <a:avLst/>
              <a:gdLst>
                <a:gd name="T0" fmla="*/ 157 w 200"/>
                <a:gd name="T1" fmla="*/ 57 h 205"/>
                <a:gd name="T2" fmla="*/ 157 w 200"/>
                <a:gd name="T3" fmla="*/ 57 h 205"/>
                <a:gd name="T4" fmla="*/ 153 w 200"/>
                <a:gd name="T5" fmla="*/ 36 h 205"/>
                <a:gd name="T6" fmla="*/ 192 w 200"/>
                <a:gd name="T7" fmla="*/ 25 h 205"/>
                <a:gd name="T8" fmla="*/ 189 w 200"/>
                <a:gd name="T9" fmla="*/ 22 h 205"/>
                <a:gd name="T10" fmla="*/ 146 w 200"/>
                <a:gd name="T11" fmla="*/ 4 h 205"/>
                <a:gd name="T12" fmla="*/ 114 w 200"/>
                <a:gd name="T13" fmla="*/ 57 h 205"/>
                <a:gd name="T14" fmla="*/ 114 w 200"/>
                <a:gd name="T15" fmla="*/ 61 h 205"/>
                <a:gd name="T16" fmla="*/ 92 w 200"/>
                <a:gd name="T17" fmla="*/ 79 h 205"/>
                <a:gd name="T18" fmla="*/ 67 w 200"/>
                <a:gd name="T19" fmla="*/ 107 h 205"/>
                <a:gd name="T20" fmla="*/ 0 w 200"/>
                <a:gd name="T21" fmla="*/ 175 h 205"/>
                <a:gd name="T22" fmla="*/ 25 w 200"/>
                <a:gd name="T23" fmla="*/ 204 h 205"/>
                <a:gd name="T24" fmla="*/ 92 w 200"/>
                <a:gd name="T25" fmla="*/ 132 h 205"/>
                <a:gd name="T26" fmla="*/ 121 w 200"/>
                <a:gd name="T27" fmla="*/ 107 h 205"/>
                <a:gd name="T28" fmla="*/ 139 w 200"/>
                <a:gd name="T29" fmla="*/ 86 h 205"/>
                <a:gd name="T30" fmla="*/ 167 w 200"/>
                <a:gd name="T31" fmla="*/ 89 h 205"/>
                <a:gd name="T32" fmla="*/ 199 w 200"/>
                <a:gd name="T33" fmla="*/ 54 h 205"/>
                <a:gd name="T34" fmla="*/ 199 w 200"/>
                <a:gd name="T35" fmla="*/ 47 h 205"/>
                <a:gd name="T36" fmla="*/ 157 w 200"/>
                <a:gd name="T37" fmla="*/ 57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0" h="205">
                  <a:moveTo>
                    <a:pt x="157" y="57"/>
                  </a:moveTo>
                  <a:lnTo>
                    <a:pt x="157" y="57"/>
                  </a:lnTo>
                  <a:cubicBezTo>
                    <a:pt x="153" y="36"/>
                    <a:pt x="153" y="36"/>
                    <a:pt x="153" y="36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22"/>
                    <a:pt x="189" y="22"/>
                    <a:pt x="189" y="22"/>
                  </a:cubicBezTo>
                  <a:cubicBezTo>
                    <a:pt x="178" y="7"/>
                    <a:pt x="160" y="0"/>
                    <a:pt x="146" y="4"/>
                  </a:cubicBezTo>
                  <a:cubicBezTo>
                    <a:pt x="121" y="11"/>
                    <a:pt x="107" y="36"/>
                    <a:pt x="114" y="57"/>
                  </a:cubicBezTo>
                  <a:cubicBezTo>
                    <a:pt x="114" y="57"/>
                    <a:pt x="114" y="57"/>
                    <a:pt x="114" y="61"/>
                  </a:cubicBezTo>
                  <a:cubicBezTo>
                    <a:pt x="92" y="79"/>
                    <a:pt x="92" y="79"/>
                    <a:pt x="92" y="79"/>
                  </a:cubicBezTo>
                  <a:cubicBezTo>
                    <a:pt x="67" y="107"/>
                    <a:pt x="67" y="107"/>
                    <a:pt x="67" y="107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25" y="204"/>
                    <a:pt x="25" y="204"/>
                    <a:pt x="25" y="204"/>
                  </a:cubicBezTo>
                  <a:cubicBezTo>
                    <a:pt x="92" y="132"/>
                    <a:pt x="92" y="132"/>
                    <a:pt x="92" y="132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39" y="86"/>
                    <a:pt x="139" y="86"/>
                    <a:pt x="139" y="86"/>
                  </a:cubicBezTo>
                  <a:cubicBezTo>
                    <a:pt x="149" y="89"/>
                    <a:pt x="157" y="89"/>
                    <a:pt x="167" y="89"/>
                  </a:cubicBezTo>
                  <a:cubicBezTo>
                    <a:pt x="181" y="82"/>
                    <a:pt x="196" y="68"/>
                    <a:pt x="199" y="54"/>
                  </a:cubicBezTo>
                  <a:cubicBezTo>
                    <a:pt x="199" y="47"/>
                    <a:pt x="199" y="47"/>
                    <a:pt x="199" y="47"/>
                  </a:cubicBezTo>
                  <a:lnTo>
                    <a:pt x="157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426"/>
            <p:cNvSpPr>
              <a:spLocks noChangeArrowheads="1"/>
            </p:cNvSpPr>
            <p:nvPr/>
          </p:nvSpPr>
          <p:spPr bwMode="auto">
            <a:xfrm>
              <a:off x="8567379" y="4390360"/>
              <a:ext cx="120650" cy="120650"/>
            </a:xfrm>
            <a:custGeom>
              <a:avLst/>
              <a:gdLst>
                <a:gd name="T0" fmla="*/ 168 w 336"/>
                <a:gd name="T1" fmla="*/ 332 h 333"/>
                <a:gd name="T2" fmla="*/ 168 w 336"/>
                <a:gd name="T3" fmla="*/ 332 h 333"/>
                <a:gd name="T4" fmla="*/ 0 w 336"/>
                <a:gd name="T5" fmla="*/ 167 h 333"/>
                <a:gd name="T6" fmla="*/ 168 w 336"/>
                <a:gd name="T7" fmla="*/ 0 h 333"/>
                <a:gd name="T8" fmla="*/ 335 w 336"/>
                <a:gd name="T9" fmla="*/ 167 h 333"/>
                <a:gd name="T10" fmla="*/ 168 w 336"/>
                <a:gd name="T11" fmla="*/ 332 h 333"/>
                <a:gd name="T12" fmla="*/ 168 w 336"/>
                <a:gd name="T13" fmla="*/ 42 h 333"/>
                <a:gd name="T14" fmla="*/ 168 w 336"/>
                <a:gd name="T15" fmla="*/ 42 h 333"/>
                <a:gd name="T16" fmla="*/ 43 w 336"/>
                <a:gd name="T17" fmla="*/ 167 h 333"/>
                <a:gd name="T18" fmla="*/ 168 w 336"/>
                <a:gd name="T19" fmla="*/ 293 h 333"/>
                <a:gd name="T20" fmla="*/ 292 w 336"/>
                <a:gd name="T21" fmla="*/ 167 h 333"/>
                <a:gd name="T22" fmla="*/ 168 w 336"/>
                <a:gd name="T23" fmla="*/ 42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6" h="333">
                  <a:moveTo>
                    <a:pt x="168" y="332"/>
                  </a:moveTo>
                  <a:lnTo>
                    <a:pt x="168" y="332"/>
                  </a:lnTo>
                  <a:cubicBezTo>
                    <a:pt x="75" y="332"/>
                    <a:pt x="0" y="257"/>
                    <a:pt x="0" y="167"/>
                  </a:cubicBezTo>
                  <a:cubicBezTo>
                    <a:pt x="0" y="75"/>
                    <a:pt x="75" y="0"/>
                    <a:pt x="168" y="0"/>
                  </a:cubicBezTo>
                  <a:cubicBezTo>
                    <a:pt x="260" y="0"/>
                    <a:pt x="335" y="75"/>
                    <a:pt x="335" y="167"/>
                  </a:cubicBezTo>
                  <a:cubicBezTo>
                    <a:pt x="335" y="257"/>
                    <a:pt x="260" y="332"/>
                    <a:pt x="168" y="332"/>
                  </a:cubicBezTo>
                  <a:close/>
                  <a:moveTo>
                    <a:pt x="168" y="42"/>
                  </a:moveTo>
                  <a:lnTo>
                    <a:pt x="168" y="42"/>
                  </a:lnTo>
                  <a:cubicBezTo>
                    <a:pt x="100" y="42"/>
                    <a:pt x="43" y="96"/>
                    <a:pt x="43" y="167"/>
                  </a:cubicBezTo>
                  <a:cubicBezTo>
                    <a:pt x="43" y="235"/>
                    <a:pt x="100" y="293"/>
                    <a:pt x="168" y="293"/>
                  </a:cubicBezTo>
                  <a:cubicBezTo>
                    <a:pt x="239" y="293"/>
                    <a:pt x="292" y="235"/>
                    <a:pt x="292" y="167"/>
                  </a:cubicBezTo>
                  <a:cubicBezTo>
                    <a:pt x="292" y="96"/>
                    <a:pt x="239" y="42"/>
                    <a:pt x="16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427"/>
            <p:cNvSpPr>
              <a:spLocks noChangeArrowheads="1"/>
            </p:cNvSpPr>
            <p:nvPr/>
          </p:nvSpPr>
          <p:spPr bwMode="auto">
            <a:xfrm>
              <a:off x="8340367" y="4209385"/>
              <a:ext cx="322262" cy="323850"/>
            </a:xfrm>
            <a:custGeom>
              <a:avLst/>
              <a:gdLst>
                <a:gd name="T0" fmla="*/ 677 w 895"/>
                <a:gd name="T1" fmla="*/ 783 h 898"/>
                <a:gd name="T2" fmla="*/ 677 w 895"/>
                <a:gd name="T3" fmla="*/ 783 h 898"/>
                <a:gd name="T4" fmla="*/ 445 w 895"/>
                <a:gd name="T5" fmla="*/ 854 h 898"/>
                <a:gd name="T6" fmla="*/ 107 w 895"/>
                <a:gd name="T7" fmla="*/ 668 h 898"/>
                <a:gd name="T8" fmla="*/ 445 w 895"/>
                <a:gd name="T9" fmla="*/ 472 h 898"/>
                <a:gd name="T10" fmla="*/ 649 w 895"/>
                <a:gd name="T11" fmla="*/ 590 h 898"/>
                <a:gd name="T12" fmla="*/ 673 w 895"/>
                <a:gd name="T13" fmla="*/ 554 h 898"/>
                <a:gd name="T14" fmla="*/ 467 w 895"/>
                <a:gd name="T15" fmla="*/ 436 h 898"/>
                <a:gd name="T16" fmla="*/ 467 w 895"/>
                <a:gd name="T17" fmla="*/ 43 h 898"/>
                <a:gd name="T18" fmla="*/ 852 w 895"/>
                <a:gd name="T19" fmla="*/ 447 h 898"/>
                <a:gd name="T20" fmla="*/ 848 w 895"/>
                <a:gd name="T21" fmla="*/ 508 h 898"/>
                <a:gd name="T22" fmla="*/ 887 w 895"/>
                <a:gd name="T23" fmla="*/ 529 h 898"/>
                <a:gd name="T24" fmla="*/ 894 w 895"/>
                <a:gd name="T25" fmla="*/ 447 h 898"/>
                <a:gd name="T26" fmla="*/ 445 w 895"/>
                <a:gd name="T27" fmla="*/ 0 h 898"/>
                <a:gd name="T28" fmla="*/ 0 w 895"/>
                <a:gd name="T29" fmla="*/ 447 h 898"/>
                <a:gd name="T30" fmla="*/ 445 w 895"/>
                <a:gd name="T31" fmla="*/ 897 h 898"/>
                <a:gd name="T32" fmla="*/ 709 w 895"/>
                <a:gd name="T33" fmla="*/ 811 h 898"/>
                <a:gd name="T34" fmla="*/ 677 w 895"/>
                <a:gd name="T35" fmla="*/ 783 h 898"/>
                <a:gd name="T36" fmla="*/ 39 w 895"/>
                <a:gd name="T37" fmla="*/ 447 h 898"/>
                <a:gd name="T38" fmla="*/ 39 w 895"/>
                <a:gd name="T39" fmla="*/ 447 h 898"/>
                <a:gd name="T40" fmla="*/ 424 w 895"/>
                <a:gd name="T41" fmla="*/ 43 h 898"/>
                <a:gd name="T42" fmla="*/ 424 w 895"/>
                <a:gd name="T43" fmla="*/ 436 h 898"/>
                <a:gd name="T44" fmla="*/ 85 w 895"/>
                <a:gd name="T45" fmla="*/ 633 h 898"/>
                <a:gd name="T46" fmla="*/ 39 w 895"/>
                <a:gd name="T47" fmla="*/ 447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5" h="898">
                  <a:moveTo>
                    <a:pt x="677" y="783"/>
                  </a:moveTo>
                  <a:lnTo>
                    <a:pt x="677" y="783"/>
                  </a:lnTo>
                  <a:cubicBezTo>
                    <a:pt x="609" y="829"/>
                    <a:pt x="531" y="854"/>
                    <a:pt x="445" y="854"/>
                  </a:cubicBezTo>
                  <a:cubicBezTo>
                    <a:pt x="303" y="854"/>
                    <a:pt x="178" y="779"/>
                    <a:pt x="107" y="668"/>
                  </a:cubicBezTo>
                  <a:cubicBezTo>
                    <a:pt x="445" y="472"/>
                    <a:pt x="445" y="472"/>
                    <a:pt x="445" y="472"/>
                  </a:cubicBezTo>
                  <a:cubicBezTo>
                    <a:pt x="649" y="590"/>
                    <a:pt x="649" y="590"/>
                    <a:pt x="649" y="590"/>
                  </a:cubicBezTo>
                  <a:cubicBezTo>
                    <a:pt x="656" y="576"/>
                    <a:pt x="663" y="565"/>
                    <a:pt x="673" y="554"/>
                  </a:cubicBezTo>
                  <a:cubicBezTo>
                    <a:pt x="467" y="436"/>
                    <a:pt x="467" y="436"/>
                    <a:pt x="467" y="436"/>
                  </a:cubicBezTo>
                  <a:cubicBezTo>
                    <a:pt x="467" y="43"/>
                    <a:pt x="467" y="43"/>
                    <a:pt x="467" y="43"/>
                  </a:cubicBezTo>
                  <a:cubicBezTo>
                    <a:pt x="681" y="54"/>
                    <a:pt x="852" y="229"/>
                    <a:pt x="852" y="447"/>
                  </a:cubicBezTo>
                  <a:cubicBezTo>
                    <a:pt x="852" y="468"/>
                    <a:pt x="852" y="490"/>
                    <a:pt x="848" y="508"/>
                  </a:cubicBezTo>
                  <a:cubicBezTo>
                    <a:pt x="862" y="515"/>
                    <a:pt x="873" y="518"/>
                    <a:pt x="887" y="529"/>
                  </a:cubicBezTo>
                  <a:cubicBezTo>
                    <a:pt x="891" y="501"/>
                    <a:pt x="894" y="476"/>
                    <a:pt x="894" y="447"/>
                  </a:cubicBezTo>
                  <a:cubicBezTo>
                    <a:pt x="894" y="200"/>
                    <a:pt x="695" y="0"/>
                    <a:pt x="445" y="0"/>
                  </a:cubicBezTo>
                  <a:cubicBezTo>
                    <a:pt x="199" y="0"/>
                    <a:pt x="0" y="200"/>
                    <a:pt x="0" y="447"/>
                  </a:cubicBezTo>
                  <a:cubicBezTo>
                    <a:pt x="0" y="697"/>
                    <a:pt x="199" y="897"/>
                    <a:pt x="445" y="897"/>
                  </a:cubicBezTo>
                  <a:cubicBezTo>
                    <a:pt x="545" y="897"/>
                    <a:pt x="634" y="865"/>
                    <a:pt x="709" y="811"/>
                  </a:cubicBezTo>
                  <a:cubicBezTo>
                    <a:pt x="698" y="804"/>
                    <a:pt x="684" y="794"/>
                    <a:pt x="677" y="783"/>
                  </a:cubicBezTo>
                  <a:close/>
                  <a:moveTo>
                    <a:pt x="39" y="447"/>
                  </a:moveTo>
                  <a:lnTo>
                    <a:pt x="39" y="447"/>
                  </a:lnTo>
                  <a:cubicBezTo>
                    <a:pt x="39" y="229"/>
                    <a:pt x="210" y="54"/>
                    <a:pt x="424" y="43"/>
                  </a:cubicBezTo>
                  <a:cubicBezTo>
                    <a:pt x="424" y="436"/>
                    <a:pt x="424" y="436"/>
                    <a:pt x="424" y="436"/>
                  </a:cubicBezTo>
                  <a:cubicBezTo>
                    <a:pt x="85" y="633"/>
                    <a:pt x="85" y="633"/>
                    <a:pt x="85" y="633"/>
                  </a:cubicBezTo>
                  <a:cubicBezTo>
                    <a:pt x="57" y="579"/>
                    <a:pt x="39" y="515"/>
                    <a:pt x="39" y="4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428"/>
            <p:cNvSpPr>
              <a:spLocks noChangeArrowheads="1"/>
            </p:cNvSpPr>
            <p:nvPr/>
          </p:nvSpPr>
          <p:spPr bwMode="auto">
            <a:xfrm>
              <a:off x="8597542" y="4423697"/>
              <a:ext cx="58737" cy="55563"/>
            </a:xfrm>
            <a:custGeom>
              <a:avLst/>
              <a:gdLst>
                <a:gd name="T0" fmla="*/ 67 w 161"/>
                <a:gd name="T1" fmla="*/ 154 h 155"/>
                <a:gd name="T2" fmla="*/ 0 w 161"/>
                <a:gd name="T3" fmla="*/ 90 h 155"/>
                <a:gd name="T4" fmla="*/ 28 w 161"/>
                <a:gd name="T5" fmla="*/ 61 h 155"/>
                <a:gd name="T6" fmla="*/ 60 w 161"/>
                <a:gd name="T7" fmla="*/ 90 h 155"/>
                <a:gd name="T8" fmla="*/ 124 w 161"/>
                <a:gd name="T9" fmla="*/ 0 h 155"/>
                <a:gd name="T10" fmla="*/ 160 w 161"/>
                <a:gd name="T11" fmla="*/ 26 h 155"/>
                <a:gd name="T12" fmla="*/ 67 w 161"/>
                <a:gd name="T13" fmla="*/ 15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1" h="155">
                  <a:moveTo>
                    <a:pt x="67" y="154"/>
                  </a:moveTo>
                  <a:lnTo>
                    <a:pt x="0" y="90"/>
                  </a:lnTo>
                  <a:lnTo>
                    <a:pt x="28" y="61"/>
                  </a:lnTo>
                  <a:lnTo>
                    <a:pt x="60" y="90"/>
                  </a:lnTo>
                  <a:lnTo>
                    <a:pt x="124" y="0"/>
                  </a:lnTo>
                  <a:lnTo>
                    <a:pt x="160" y="26"/>
                  </a:lnTo>
                  <a:lnTo>
                    <a:pt x="67" y="1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429"/>
            <p:cNvSpPr>
              <a:spLocks noChangeArrowheads="1"/>
            </p:cNvSpPr>
            <p:nvPr/>
          </p:nvSpPr>
          <p:spPr bwMode="auto">
            <a:xfrm>
              <a:off x="8407042" y="4283997"/>
              <a:ext cx="38100" cy="38100"/>
            </a:xfrm>
            <a:custGeom>
              <a:avLst/>
              <a:gdLst>
                <a:gd name="T0" fmla="*/ 53 w 104"/>
                <a:gd name="T1" fmla="*/ 104 h 105"/>
                <a:gd name="T2" fmla="*/ 53 w 104"/>
                <a:gd name="T3" fmla="*/ 104 h 105"/>
                <a:gd name="T4" fmla="*/ 103 w 104"/>
                <a:gd name="T5" fmla="*/ 50 h 105"/>
                <a:gd name="T6" fmla="*/ 53 w 104"/>
                <a:gd name="T7" fmla="*/ 0 h 105"/>
                <a:gd name="T8" fmla="*/ 0 w 104"/>
                <a:gd name="T9" fmla="*/ 50 h 105"/>
                <a:gd name="T10" fmla="*/ 53 w 104"/>
                <a:gd name="T11" fmla="*/ 10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105">
                  <a:moveTo>
                    <a:pt x="53" y="104"/>
                  </a:moveTo>
                  <a:lnTo>
                    <a:pt x="53" y="104"/>
                  </a:lnTo>
                  <a:cubicBezTo>
                    <a:pt x="82" y="104"/>
                    <a:pt x="103" y="79"/>
                    <a:pt x="103" y="50"/>
                  </a:cubicBezTo>
                  <a:cubicBezTo>
                    <a:pt x="103" y="21"/>
                    <a:pt x="82" y="0"/>
                    <a:pt x="53" y="0"/>
                  </a:cubicBezTo>
                  <a:cubicBezTo>
                    <a:pt x="25" y="0"/>
                    <a:pt x="0" y="21"/>
                    <a:pt x="0" y="50"/>
                  </a:cubicBezTo>
                  <a:cubicBezTo>
                    <a:pt x="0" y="79"/>
                    <a:pt x="25" y="104"/>
                    <a:pt x="53" y="1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430"/>
            <p:cNvSpPr>
              <a:spLocks noChangeArrowheads="1"/>
            </p:cNvSpPr>
            <p:nvPr/>
          </p:nvSpPr>
          <p:spPr bwMode="auto">
            <a:xfrm>
              <a:off x="8387992" y="4323685"/>
              <a:ext cx="74612" cy="38100"/>
            </a:xfrm>
            <a:custGeom>
              <a:avLst/>
              <a:gdLst>
                <a:gd name="T0" fmla="*/ 206 w 207"/>
                <a:gd name="T1" fmla="*/ 103 h 104"/>
                <a:gd name="T2" fmla="*/ 206 w 207"/>
                <a:gd name="T3" fmla="*/ 103 h 104"/>
                <a:gd name="T4" fmla="*/ 206 w 207"/>
                <a:gd name="T5" fmla="*/ 100 h 104"/>
                <a:gd name="T6" fmla="*/ 206 w 207"/>
                <a:gd name="T7" fmla="*/ 100 h 104"/>
                <a:gd name="T8" fmla="*/ 103 w 207"/>
                <a:gd name="T9" fmla="*/ 0 h 104"/>
                <a:gd name="T10" fmla="*/ 0 w 207"/>
                <a:gd name="T11" fmla="*/ 100 h 104"/>
                <a:gd name="T12" fmla="*/ 0 w 207"/>
                <a:gd name="T13" fmla="*/ 100 h 104"/>
                <a:gd name="T14" fmla="*/ 0 w 207"/>
                <a:gd name="T15" fmla="*/ 103 h 104"/>
                <a:gd name="T16" fmla="*/ 206 w 207"/>
                <a:gd name="T17" fmla="*/ 10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7" h="104">
                  <a:moveTo>
                    <a:pt x="206" y="103"/>
                  </a:moveTo>
                  <a:lnTo>
                    <a:pt x="206" y="103"/>
                  </a:lnTo>
                  <a:cubicBezTo>
                    <a:pt x="206" y="100"/>
                    <a:pt x="206" y="100"/>
                    <a:pt x="206" y="100"/>
                  </a:cubicBezTo>
                  <a:lnTo>
                    <a:pt x="206" y="100"/>
                  </a:lnTo>
                  <a:cubicBezTo>
                    <a:pt x="206" y="46"/>
                    <a:pt x="160" y="0"/>
                    <a:pt x="103" y="0"/>
                  </a:cubicBezTo>
                  <a:cubicBezTo>
                    <a:pt x="46" y="0"/>
                    <a:pt x="0" y="46"/>
                    <a:pt x="0" y="100"/>
                  </a:cubicBezTo>
                  <a:lnTo>
                    <a:pt x="0" y="100"/>
                  </a:lnTo>
                  <a:cubicBezTo>
                    <a:pt x="0" y="103"/>
                    <a:pt x="0" y="103"/>
                    <a:pt x="0" y="103"/>
                  </a:cubicBezTo>
                  <a:lnTo>
                    <a:pt x="206" y="1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1" name="Group 210"/>
          <p:cNvGrpSpPr/>
          <p:nvPr/>
        </p:nvGrpSpPr>
        <p:grpSpPr>
          <a:xfrm>
            <a:off x="3480706" y="2340827"/>
            <a:ext cx="366713" cy="255588"/>
            <a:chOff x="1033412" y="2299815"/>
            <a:chExt cx="366713" cy="255588"/>
          </a:xfrm>
        </p:grpSpPr>
        <p:sp>
          <p:nvSpPr>
            <p:cNvPr id="212" name="Freeform 431"/>
            <p:cNvSpPr>
              <a:spLocks noChangeArrowheads="1"/>
            </p:cNvSpPr>
            <p:nvPr/>
          </p:nvSpPr>
          <p:spPr bwMode="auto">
            <a:xfrm>
              <a:off x="1041350" y="2307753"/>
              <a:ext cx="349250" cy="239712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432"/>
            <p:cNvSpPr>
              <a:spLocks noChangeArrowheads="1"/>
            </p:cNvSpPr>
            <p:nvPr/>
          </p:nvSpPr>
          <p:spPr bwMode="auto">
            <a:xfrm>
              <a:off x="1041350" y="2307753"/>
              <a:ext cx="349250" cy="239712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433"/>
            <p:cNvSpPr>
              <a:spLocks noChangeArrowheads="1"/>
            </p:cNvSpPr>
            <p:nvPr/>
          </p:nvSpPr>
          <p:spPr bwMode="auto">
            <a:xfrm>
              <a:off x="1215975" y="2307753"/>
              <a:ext cx="174625" cy="239712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434"/>
            <p:cNvSpPr>
              <a:spLocks noChangeArrowheads="1"/>
            </p:cNvSpPr>
            <p:nvPr/>
          </p:nvSpPr>
          <p:spPr bwMode="auto">
            <a:xfrm>
              <a:off x="1215975" y="2307753"/>
              <a:ext cx="174625" cy="239712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435"/>
            <p:cNvSpPr>
              <a:spLocks noChangeArrowheads="1"/>
            </p:cNvSpPr>
            <p:nvPr/>
          </p:nvSpPr>
          <p:spPr bwMode="auto">
            <a:xfrm>
              <a:off x="1033412" y="2299815"/>
              <a:ext cx="366713" cy="255588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49 h 712"/>
                <a:gd name="T12" fmla="*/ 968 w 1017"/>
                <a:gd name="T13" fmla="*/ 203 h 712"/>
                <a:gd name="T14" fmla="*/ 44 w 1017"/>
                <a:gd name="T15" fmla="*/ 203 h 712"/>
                <a:gd name="T16" fmla="*/ 44 w 1017"/>
                <a:gd name="T17" fmla="*/ 49 h 712"/>
                <a:gd name="T18" fmla="*/ 968 w 1017"/>
                <a:gd name="T19" fmla="*/ 49 h 712"/>
                <a:gd name="T20" fmla="*/ 44 w 1017"/>
                <a:gd name="T21" fmla="*/ 666 h 712"/>
                <a:gd name="T22" fmla="*/ 44 w 1017"/>
                <a:gd name="T23" fmla="*/ 325 h 712"/>
                <a:gd name="T24" fmla="*/ 968 w 1017"/>
                <a:gd name="T25" fmla="*/ 325 h 712"/>
                <a:gd name="T26" fmla="*/ 968 w 1017"/>
                <a:gd name="T27" fmla="*/ 666 h 712"/>
                <a:gd name="T28" fmla="*/ 44 w 1017"/>
                <a:gd name="T29" fmla="*/ 66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49"/>
                  </a:moveTo>
                  <a:lnTo>
                    <a:pt x="968" y="203"/>
                  </a:lnTo>
                  <a:lnTo>
                    <a:pt x="44" y="203"/>
                  </a:lnTo>
                  <a:lnTo>
                    <a:pt x="44" y="49"/>
                  </a:lnTo>
                  <a:lnTo>
                    <a:pt x="968" y="49"/>
                  </a:lnTo>
                  <a:close/>
                  <a:moveTo>
                    <a:pt x="44" y="666"/>
                  </a:moveTo>
                  <a:lnTo>
                    <a:pt x="44" y="325"/>
                  </a:lnTo>
                  <a:lnTo>
                    <a:pt x="968" y="325"/>
                  </a:lnTo>
                  <a:lnTo>
                    <a:pt x="968" y="666"/>
                  </a:lnTo>
                  <a:lnTo>
                    <a:pt x="44" y="6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436"/>
            <p:cNvSpPr>
              <a:spLocks noChangeArrowheads="1"/>
            </p:cNvSpPr>
            <p:nvPr/>
          </p:nvSpPr>
          <p:spPr bwMode="auto">
            <a:xfrm>
              <a:off x="1081037" y="2498253"/>
              <a:ext cx="193675" cy="17462"/>
            </a:xfrm>
            <a:custGeom>
              <a:avLst/>
              <a:gdLst>
                <a:gd name="T0" fmla="*/ 0 w 537"/>
                <a:gd name="T1" fmla="*/ 48 h 49"/>
                <a:gd name="T2" fmla="*/ 536 w 537"/>
                <a:gd name="T3" fmla="*/ 48 h 49"/>
                <a:gd name="T4" fmla="*/ 536 w 537"/>
                <a:gd name="T5" fmla="*/ 0 h 49"/>
                <a:gd name="T6" fmla="*/ 0 w 537"/>
                <a:gd name="T7" fmla="*/ 0 h 49"/>
                <a:gd name="T8" fmla="*/ 0 w 537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49">
                  <a:moveTo>
                    <a:pt x="0" y="48"/>
                  </a:moveTo>
                  <a:lnTo>
                    <a:pt x="536" y="48"/>
                  </a:lnTo>
                  <a:lnTo>
                    <a:pt x="536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3480706" y="3570384"/>
            <a:ext cx="366713" cy="255587"/>
            <a:chOff x="1033412" y="3555847"/>
            <a:chExt cx="366713" cy="255587"/>
          </a:xfrm>
        </p:grpSpPr>
        <p:sp>
          <p:nvSpPr>
            <p:cNvPr id="219" name="Freeform 437"/>
            <p:cNvSpPr>
              <a:spLocks noChangeArrowheads="1"/>
            </p:cNvSpPr>
            <p:nvPr/>
          </p:nvSpPr>
          <p:spPr bwMode="auto">
            <a:xfrm>
              <a:off x="1041350" y="3562197"/>
              <a:ext cx="349250" cy="239712"/>
            </a:xfrm>
            <a:custGeom>
              <a:avLst/>
              <a:gdLst>
                <a:gd name="T0" fmla="*/ 968 w 969"/>
                <a:gd name="T1" fmla="*/ 667 h 668"/>
                <a:gd name="T2" fmla="*/ 0 w 969"/>
                <a:gd name="T3" fmla="*/ 667 h 668"/>
                <a:gd name="T4" fmla="*/ 0 w 969"/>
                <a:gd name="T5" fmla="*/ 0 h 668"/>
                <a:gd name="T6" fmla="*/ 968 w 969"/>
                <a:gd name="T7" fmla="*/ 0 h 668"/>
                <a:gd name="T8" fmla="*/ 968 w 969"/>
                <a:gd name="T9" fmla="*/ 6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8">
                  <a:moveTo>
                    <a:pt x="968" y="667"/>
                  </a:moveTo>
                  <a:lnTo>
                    <a:pt x="0" y="667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438"/>
            <p:cNvSpPr>
              <a:spLocks noChangeArrowheads="1"/>
            </p:cNvSpPr>
            <p:nvPr/>
          </p:nvSpPr>
          <p:spPr bwMode="auto">
            <a:xfrm>
              <a:off x="1041350" y="3562197"/>
              <a:ext cx="349250" cy="239712"/>
            </a:xfrm>
            <a:custGeom>
              <a:avLst/>
              <a:gdLst>
                <a:gd name="T0" fmla="*/ 968 w 969"/>
                <a:gd name="T1" fmla="*/ 667 h 668"/>
                <a:gd name="T2" fmla="*/ 0 w 969"/>
                <a:gd name="T3" fmla="*/ 667 h 668"/>
                <a:gd name="T4" fmla="*/ 0 w 969"/>
                <a:gd name="T5" fmla="*/ 0 h 668"/>
                <a:gd name="T6" fmla="*/ 968 w 969"/>
                <a:gd name="T7" fmla="*/ 0 h 668"/>
                <a:gd name="T8" fmla="*/ 968 w 969"/>
                <a:gd name="T9" fmla="*/ 667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8">
                  <a:moveTo>
                    <a:pt x="968" y="667"/>
                  </a:moveTo>
                  <a:lnTo>
                    <a:pt x="0" y="667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439"/>
            <p:cNvSpPr>
              <a:spLocks noChangeArrowheads="1"/>
            </p:cNvSpPr>
            <p:nvPr/>
          </p:nvSpPr>
          <p:spPr bwMode="auto">
            <a:xfrm>
              <a:off x="1215975" y="3562197"/>
              <a:ext cx="174625" cy="239712"/>
            </a:xfrm>
            <a:custGeom>
              <a:avLst/>
              <a:gdLst>
                <a:gd name="T0" fmla="*/ 484 w 485"/>
                <a:gd name="T1" fmla="*/ 0 h 668"/>
                <a:gd name="T2" fmla="*/ 0 w 485"/>
                <a:gd name="T3" fmla="*/ 0 h 668"/>
                <a:gd name="T4" fmla="*/ 0 w 485"/>
                <a:gd name="T5" fmla="*/ 667 h 668"/>
                <a:gd name="T6" fmla="*/ 484 w 485"/>
                <a:gd name="T7" fmla="*/ 667 h 668"/>
                <a:gd name="T8" fmla="*/ 484 w 485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8">
                  <a:moveTo>
                    <a:pt x="484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484" y="667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440"/>
            <p:cNvSpPr>
              <a:spLocks noChangeArrowheads="1"/>
            </p:cNvSpPr>
            <p:nvPr/>
          </p:nvSpPr>
          <p:spPr bwMode="auto">
            <a:xfrm>
              <a:off x="1215975" y="3562197"/>
              <a:ext cx="174625" cy="239712"/>
            </a:xfrm>
            <a:custGeom>
              <a:avLst/>
              <a:gdLst>
                <a:gd name="T0" fmla="*/ 484 w 485"/>
                <a:gd name="T1" fmla="*/ 0 h 668"/>
                <a:gd name="T2" fmla="*/ 0 w 485"/>
                <a:gd name="T3" fmla="*/ 0 h 668"/>
                <a:gd name="T4" fmla="*/ 0 w 485"/>
                <a:gd name="T5" fmla="*/ 667 h 668"/>
                <a:gd name="T6" fmla="*/ 484 w 485"/>
                <a:gd name="T7" fmla="*/ 667 h 668"/>
                <a:gd name="T8" fmla="*/ 484 w 485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8">
                  <a:moveTo>
                    <a:pt x="484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484" y="667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441"/>
            <p:cNvSpPr>
              <a:spLocks noChangeArrowheads="1"/>
            </p:cNvSpPr>
            <p:nvPr/>
          </p:nvSpPr>
          <p:spPr bwMode="auto">
            <a:xfrm>
              <a:off x="1033412" y="3555847"/>
              <a:ext cx="366713" cy="255587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45 h 712"/>
                <a:gd name="T12" fmla="*/ 968 w 1017"/>
                <a:gd name="T13" fmla="*/ 203 h 712"/>
                <a:gd name="T14" fmla="*/ 44 w 1017"/>
                <a:gd name="T15" fmla="*/ 203 h 712"/>
                <a:gd name="T16" fmla="*/ 44 w 1017"/>
                <a:gd name="T17" fmla="*/ 45 h 712"/>
                <a:gd name="T18" fmla="*/ 968 w 1017"/>
                <a:gd name="T19" fmla="*/ 45 h 712"/>
                <a:gd name="T20" fmla="*/ 44 w 1017"/>
                <a:gd name="T21" fmla="*/ 662 h 712"/>
                <a:gd name="T22" fmla="*/ 44 w 1017"/>
                <a:gd name="T23" fmla="*/ 325 h 712"/>
                <a:gd name="T24" fmla="*/ 968 w 1017"/>
                <a:gd name="T25" fmla="*/ 325 h 712"/>
                <a:gd name="T26" fmla="*/ 968 w 1017"/>
                <a:gd name="T27" fmla="*/ 662 h 712"/>
                <a:gd name="T28" fmla="*/ 44 w 1017"/>
                <a:gd name="T29" fmla="*/ 662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45"/>
                  </a:moveTo>
                  <a:lnTo>
                    <a:pt x="968" y="203"/>
                  </a:lnTo>
                  <a:lnTo>
                    <a:pt x="44" y="203"/>
                  </a:lnTo>
                  <a:lnTo>
                    <a:pt x="44" y="45"/>
                  </a:lnTo>
                  <a:lnTo>
                    <a:pt x="968" y="45"/>
                  </a:lnTo>
                  <a:close/>
                  <a:moveTo>
                    <a:pt x="44" y="662"/>
                  </a:moveTo>
                  <a:lnTo>
                    <a:pt x="44" y="325"/>
                  </a:lnTo>
                  <a:lnTo>
                    <a:pt x="968" y="325"/>
                  </a:lnTo>
                  <a:lnTo>
                    <a:pt x="968" y="662"/>
                  </a:lnTo>
                  <a:lnTo>
                    <a:pt x="44" y="66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442"/>
            <p:cNvSpPr>
              <a:spLocks noChangeArrowheads="1"/>
            </p:cNvSpPr>
            <p:nvPr/>
          </p:nvSpPr>
          <p:spPr bwMode="auto">
            <a:xfrm>
              <a:off x="1081037" y="3754284"/>
              <a:ext cx="193675" cy="17463"/>
            </a:xfrm>
            <a:custGeom>
              <a:avLst/>
              <a:gdLst>
                <a:gd name="T0" fmla="*/ 0 w 537"/>
                <a:gd name="T1" fmla="*/ 48 h 49"/>
                <a:gd name="T2" fmla="*/ 536 w 537"/>
                <a:gd name="T3" fmla="*/ 48 h 49"/>
                <a:gd name="T4" fmla="*/ 536 w 537"/>
                <a:gd name="T5" fmla="*/ 0 h 49"/>
                <a:gd name="T6" fmla="*/ 0 w 537"/>
                <a:gd name="T7" fmla="*/ 0 h 49"/>
                <a:gd name="T8" fmla="*/ 0 w 537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49">
                  <a:moveTo>
                    <a:pt x="0" y="48"/>
                  </a:moveTo>
                  <a:lnTo>
                    <a:pt x="536" y="48"/>
                  </a:lnTo>
                  <a:lnTo>
                    <a:pt x="536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5" name="Group 224"/>
          <p:cNvGrpSpPr/>
          <p:nvPr/>
        </p:nvGrpSpPr>
        <p:grpSpPr>
          <a:xfrm>
            <a:off x="3480706" y="1725478"/>
            <a:ext cx="366713" cy="255588"/>
            <a:chOff x="1033412" y="1684988"/>
            <a:chExt cx="366713" cy="255588"/>
          </a:xfrm>
        </p:grpSpPr>
        <p:sp>
          <p:nvSpPr>
            <p:cNvPr id="226" name="Freeform 443"/>
            <p:cNvSpPr>
              <a:spLocks noChangeArrowheads="1"/>
            </p:cNvSpPr>
            <p:nvPr/>
          </p:nvSpPr>
          <p:spPr bwMode="auto">
            <a:xfrm>
              <a:off x="1041350" y="1694513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444"/>
            <p:cNvSpPr>
              <a:spLocks noChangeArrowheads="1"/>
            </p:cNvSpPr>
            <p:nvPr/>
          </p:nvSpPr>
          <p:spPr bwMode="auto">
            <a:xfrm>
              <a:off x="1041350" y="1694513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445"/>
            <p:cNvSpPr>
              <a:spLocks noChangeArrowheads="1"/>
            </p:cNvSpPr>
            <p:nvPr/>
          </p:nvSpPr>
          <p:spPr bwMode="auto">
            <a:xfrm>
              <a:off x="1215975" y="1694513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446"/>
            <p:cNvSpPr>
              <a:spLocks noChangeArrowheads="1"/>
            </p:cNvSpPr>
            <p:nvPr/>
          </p:nvSpPr>
          <p:spPr bwMode="auto">
            <a:xfrm>
              <a:off x="1215975" y="1694513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447"/>
            <p:cNvSpPr>
              <a:spLocks noChangeArrowheads="1"/>
            </p:cNvSpPr>
            <p:nvPr/>
          </p:nvSpPr>
          <p:spPr bwMode="auto">
            <a:xfrm>
              <a:off x="1033412" y="1684988"/>
              <a:ext cx="366713" cy="255588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49 h 712"/>
                <a:gd name="T12" fmla="*/ 968 w 1017"/>
                <a:gd name="T13" fmla="*/ 203 h 712"/>
                <a:gd name="T14" fmla="*/ 44 w 1017"/>
                <a:gd name="T15" fmla="*/ 203 h 712"/>
                <a:gd name="T16" fmla="*/ 44 w 1017"/>
                <a:gd name="T17" fmla="*/ 49 h 712"/>
                <a:gd name="T18" fmla="*/ 968 w 1017"/>
                <a:gd name="T19" fmla="*/ 49 h 712"/>
                <a:gd name="T20" fmla="*/ 44 w 1017"/>
                <a:gd name="T21" fmla="*/ 666 h 712"/>
                <a:gd name="T22" fmla="*/ 44 w 1017"/>
                <a:gd name="T23" fmla="*/ 325 h 712"/>
                <a:gd name="T24" fmla="*/ 968 w 1017"/>
                <a:gd name="T25" fmla="*/ 325 h 712"/>
                <a:gd name="T26" fmla="*/ 968 w 1017"/>
                <a:gd name="T27" fmla="*/ 666 h 712"/>
                <a:gd name="T28" fmla="*/ 44 w 1017"/>
                <a:gd name="T29" fmla="*/ 66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49"/>
                  </a:moveTo>
                  <a:lnTo>
                    <a:pt x="968" y="203"/>
                  </a:lnTo>
                  <a:lnTo>
                    <a:pt x="44" y="203"/>
                  </a:lnTo>
                  <a:lnTo>
                    <a:pt x="44" y="49"/>
                  </a:lnTo>
                  <a:lnTo>
                    <a:pt x="968" y="49"/>
                  </a:lnTo>
                  <a:close/>
                  <a:moveTo>
                    <a:pt x="44" y="666"/>
                  </a:moveTo>
                  <a:lnTo>
                    <a:pt x="44" y="325"/>
                  </a:lnTo>
                  <a:lnTo>
                    <a:pt x="968" y="325"/>
                  </a:lnTo>
                  <a:lnTo>
                    <a:pt x="968" y="666"/>
                  </a:lnTo>
                  <a:lnTo>
                    <a:pt x="44" y="66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448"/>
            <p:cNvSpPr>
              <a:spLocks noChangeArrowheads="1"/>
            </p:cNvSpPr>
            <p:nvPr/>
          </p:nvSpPr>
          <p:spPr bwMode="auto">
            <a:xfrm>
              <a:off x="1081037" y="1885013"/>
              <a:ext cx="193675" cy="17463"/>
            </a:xfrm>
            <a:custGeom>
              <a:avLst/>
              <a:gdLst>
                <a:gd name="T0" fmla="*/ 0 w 537"/>
                <a:gd name="T1" fmla="*/ 48 h 49"/>
                <a:gd name="T2" fmla="*/ 536 w 537"/>
                <a:gd name="T3" fmla="*/ 48 h 49"/>
                <a:gd name="T4" fmla="*/ 536 w 537"/>
                <a:gd name="T5" fmla="*/ 0 h 49"/>
                <a:gd name="T6" fmla="*/ 0 w 537"/>
                <a:gd name="T7" fmla="*/ 0 h 49"/>
                <a:gd name="T8" fmla="*/ 0 w 537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49">
                  <a:moveTo>
                    <a:pt x="0" y="48"/>
                  </a:moveTo>
                  <a:lnTo>
                    <a:pt x="536" y="48"/>
                  </a:lnTo>
                  <a:lnTo>
                    <a:pt x="536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2" name="Group 231"/>
          <p:cNvGrpSpPr/>
          <p:nvPr/>
        </p:nvGrpSpPr>
        <p:grpSpPr>
          <a:xfrm>
            <a:off x="3417206" y="4076943"/>
            <a:ext cx="493712" cy="493712"/>
            <a:chOff x="996900" y="4140047"/>
            <a:chExt cx="493712" cy="493712"/>
          </a:xfrm>
        </p:grpSpPr>
        <p:sp>
          <p:nvSpPr>
            <p:cNvPr id="233" name="Freeform 449"/>
            <p:cNvSpPr>
              <a:spLocks noChangeArrowheads="1"/>
            </p:cNvSpPr>
            <p:nvPr/>
          </p:nvSpPr>
          <p:spPr bwMode="auto">
            <a:xfrm>
              <a:off x="996900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450"/>
            <p:cNvSpPr>
              <a:spLocks noChangeArrowheads="1"/>
            </p:cNvSpPr>
            <p:nvPr/>
          </p:nvSpPr>
          <p:spPr bwMode="auto">
            <a:xfrm>
              <a:off x="996900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451"/>
            <p:cNvSpPr>
              <a:spLocks noChangeArrowheads="1"/>
            </p:cNvSpPr>
            <p:nvPr/>
          </p:nvSpPr>
          <p:spPr bwMode="auto">
            <a:xfrm>
              <a:off x="1087387" y="4282922"/>
              <a:ext cx="311150" cy="209550"/>
            </a:xfrm>
            <a:custGeom>
              <a:avLst/>
              <a:gdLst>
                <a:gd name="T0" fmla="*/ 864 w 865"/>
                <a:gd name="T1" fmla="*/ 582 h 583"/>
                <a:gd name="T2" fmla="*/ 0 w 865"/>
                <a:gd name="T3" fmla="*/ 582 h 583"/>
                <a:gd name="T4" fmla="*/ 0 w 865"/>
                <a:gd name="T5" fmla="*/ 0 h 583"/>
                <a:gd name="T6" fmla="*/ 864 w 865"/>
                <a:gd name="T7" fmla="*/ 0 h 583"/>
                <a:gd name="T8" fmla="*/ 864 w 865"/>
                <a:gd name="T9" fmla="*/ 58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3">
                  <a:moveTo>
                    <a:pt x="864" y="582"/>
                  </a:moveTo>
                  <a:lnTo>
                    <a:pt x="0" y="582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452"/>
            <p:cNvSpPr>
              <a:spLocks noChangeArrowheads="1"/>
            </p:cNvSpPr>
            <p:nvPr/>
          </p:nvSpPr>
          <p:spPr bwMode="auto">
            <a:xfrm>
              <a:off x="1079450" y="4274984"/>
              <a:ext cx="327025" cy="225425"/>
            </a:xfrm>
            <a:custGeom>
              <a:avLst/>
              <a:gdLst>
                <a:gd name="T0" fmla="*/ 0 w 909"/>
                <a:gd name="T1" fmla="*/ 0 h 626"/>
                <a:gd name="T2" fmla="*/ 0 w 909"/>
                <a:gd name="T3" fmla="*/ 625 h 626"/>
                <a:gd name="T4" fmla="*/ 908 w 909"/>
                <a:gd name="T5" fmla="*/ 625 h 626"/>
                <a:gd name="T6" fmla="*/ 908 w 909"/>
                <a:gd name="T7" fmla="*/ 0 h 626"/>
                <a:gd name="T8" fmla="*/ 0 w 909"/>
                <a:gd name="T9" fmla="*/ 0 h 626"/>
                <a:gd name="T10" fmla="*/ 865 w 909"/>
                <a:gd name="T11" fmla="*/ 43 h 626"/>
                <a:gd name="T12" fmla="*/ 865 w 909"/>
                <a:gd name="T13" fmla="*/ 179 h 626"/>
                <a:gd name="T14" fmla="*/ 40 w 909"/>
                <a:gd name="T15" fmla="*/ 179 h 626"/>
                <a:gd name="T16" fmla="*/ 40 w 909"/>
                <a:gd name="T17" fmla="*/ 43 h 626"/>
                <a:gd name="T18" fmla="*/ 865 w 909"/>
                <a:gd name="T19" fmla="*/ 43 h 626"/>
                <a:gd name="T20" fmla="*/ 40 w 909"/>
                <a:gd name="T21" fmla="*/ 586 h 626"/>
                <a:gd name="T22" fmla="*/ 40 w 909"/>
                <a:gd name="T23" fmla="*/ 286 h 626"/>
                <a:gd name="T24" fmla="*/ 865 w 909"/>
                <a:gd name="T25" fmla="*/ 286 h 626"/>
                <a:gd name="T26" fmla="*/ 865 w 909"/>
                <a:gd name="T27" fmla="*/ 586 h 626"/>
                <a:gd name="T28" fmla="*/ 40 w 909"/>
                <a:gd name="T29" fmla="*/ 586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9" h="626">
                  <a:moveTo>
                    <a:pt x="0" y="0"/>
                  </a:moveTo>
                  <a:lnTo>
                    <a:pt x="0" y="625"/>
                  </a:lnTo>
                  <a:lnTo>
                    <a:pt x="908" y="625"/>
                  </a:lnTo>
                  <a:lnTo>
                    <a:pt x="908" y="0"/>
                  </a:lnTo>
                  <a:lnTo>
                    <a:pt x="0" y="0"/>
                  </a:lnTo>
                  <a:close/>
                  <a:moveTo>
                    <a:pt x="865" y="43"/>
                  </a:moveTo>
                  <a:lnTo>
                    <a:pt x="865" y="179"/>
                  </a:lnTo>
                  <a:lnTo>
                    <a:pt x="40" y="179"/>
                  </a:lnTo>
                  <a:lnTo>
                    <a:pt x="40" y="43"/>
                  </a:lnTo>
                  <a:lnTo>
                    <a:pt x="865" y="43"/>
                  </a:lnTo>
                  <a:close/>
                  <a:moveTo>
                    <a:pt x="40" y="586"/>
                  </a:moveTo>
                  <a:lnTo>
                    <a:pt x="40" y="286"/>
                  </a:lnTo>
                  <a:lnTo>
                    <a:pt x="865" y="286"/>
                  </a:lnTo>
                  <a:lnTo>
                    <a:pt x="865" y="586"/>
                  </a:lnTo>
                  <a:lnTo>
                    <a:pt x="40" y="5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453"/>
            <p:cNvSpPr>
              <a:spLocks noChangeArrowheads="1"/>
            </p:cNvSpPr>
            <p:nvPr/>
          </p:nvSpPr>
          <p:spPr bwMode="auto">
            <a:xfrm>
              <a:off x="1122312" y="4449609"/>
              <a:ext cx="173038" cy="15875"/>
            </a:xfrm>
            <a:custGeom>
              <a:avLst/>
              <a:gdLst>
                <a:gd name="T0" fmla="*/ 0 w 480"/>
                <a:gd name="T1" fmla="*/ 43 h 44"/>
                <a:gd name="T2" fmla="*/ 479 w 480"/>
                <a:gd name="T3" fmla="*/ 43 h 44"/>
                <a:gd name="T4" fmla="*/ 479 w 480"/>
                <a:gd name="T5" fmla="*/ 0 h 44"/>
                <a:gd name="T6" fmla="*/ 0 w 480"/>
                <a:gd name="T7" fmla="*/ 0 h 44"/>
                <a:gd name="T8" fmla="*/ 0 w 48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0" h="44">
                  <a:moveTo>
                    <a:pt x="0" y="43"/>
                  </a:moveTo>
                  <a:lnTo>
                    <a:pt x="479" y="43"/>
                  </a:lnTo>
                  <a:lnTo>
                    <a:pt x="47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454"/>
            <p:cNvSpPr>
              <a:spLocks noChangeArrowheads="1"/>
            </p:cNvSpPr>
            <p:nvPr/>
          </p:nvSpPr>
          <p:spPr bwMode="auto">
            <a:xfrm>
              <a:off x="1079450" y="4274984"/>
              <a:ext cx="411162" cy="358775"/>
            </a:xfrm>
            <a:custGeom>
              <a:avLst/>
              <a:gdLst>
                <a:gd name="T0" fmla="*/ 908 w 1141"/>
                <a:gd name="T1" fmla="*/ 0 h 998"/>
                <a:gd name="T2" fmla="*/ 908 w 1141"/>
                <a:gd name="T3" fmla="*/ 625 h 998"/>
                <a:gd name="T4" fmla="*/ 908 w 1141"/>
                <a:gd name="T5" fmla="*/ 625 h 998"/>
                <a:gd name="T6" fmla="*/ 0 w 1141"/>
                <a:gd name="T7" fmla="*/ 625 h 998"/>
                <a:gd name="T8" fmla="*/ 372 w 1141"/>
                <a:gd name="T9" fmla="*/ 997 h 998"/>
                <a:gd name="T10" fmla="*/ 1140 w 1141"/>
                <a:gd name="T11" fmla="*/ 997 h 998"/>
                <a:gd name="T12" fmla="*/ 1140 w 1141"/>
                <a:gd name="T13" fmla="*/ 229 h 998"/>
                <a:gd name="T14" fmla="*/ 908 w 1141"/>
                <a:gd name="T15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998">
                  <a:moveTo>
                    <a:pt x="908" y="0"/>
                  </a:moveTo>
                  <a:lnTo>
                    <a:pt x="908" y="625"/>
                  </a:lnTo>
                  <a:lnTo>
                    <a:pt x="908" y="625"/>
                  </a:lnTo>
                  <a:lnTo>
                    <a:pt x="0" y="625"/>
                  </a:lnTo>
                  <a:lnTo>
                    <a:pt x="372" y="997"/>
                  </a:lnTo>
                  <a:lnTo>
                    <a:pt x="1140" y="997"/>
                  </a:lnTo>
                  <a:lnTo>
                    <a:pt x="1140" y="229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455"/>
            <p:cNvSpPr>
              <a:spLocks noChangeArrowheads="1"/>
            </p:cNvSpPr>
            <p:nvPr/>
          </p:nvSpPr>
          <p:spPr bwMode="auto">
            <a:xfrm>
              <a:off x="1079450" y="4274984"/>
              <a:ext cx="411162" cy="358775"/>
            </a:xfrm>
            <a:custGeom>
              <a:avLst/>
              <a:gdLst>
                <a:gd name="T0" fmla="*/ 908 w 1141"/>
                <a:gd name="T1" fmla="*/ 0 h 998"/>
                <a:gd name="T2" fmla="*/ 908 w 1141"/>
                <a:gd name="T3" fmla="*/ 625 h 998"/>
                <a:gd name="T4" fmla="*/ 908 w 1141"/>
                <a:gd name="T5" fmla="*/ 625 h 998"/>
                <a:gd name="T6" fmla="*/ 0 w 1141"/>
                <a:gd name="T7" fmla="*/ 625 h 998"/>
                <a:gd name="T8" fmla="*/ 372 w 1141"/>
                <a:gd name="T9" fmla="*/ 997 h 998"/>
                <a:gd name="T10" fmla="*/ 1140 w 1141"/>
                <a:gd name="T11" fmla="*/ 997 h 998"/>
                <a:gd name="T12" fmla="*/ 1140 w 1141"/>
                <a:gd name="T13" fmla="*/ 229 h 998"/>
                <a:gd name="T14" fmla="*/ 908 w 1141"/>
                <a:gd name="T15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998">
                  <a:moveTo>
                    <a:pt x="908" y="0"/>
                  </a:moveTo>
                  <a:lnTo>
                    <a:pt x="908" y="625"/>
                  </a:lnTo>
                  <a:lnTo>
                    <a:pt x="908" y="625"/>
                  </a:lnTo>
                  <a:lnTo>
                    <a:pt x="0" y="625"/>
                  </a:lnTo>
                  <a:lnTo>
                    <a:pt x="372" y="997"/>
                  </a:lnTo>
                  <a:lnTo>
                    <a:pt x="1140" y="997"/>
                  </a:lnTo>
                  <a:lnTo>
                    <a:pt x="1140" y="229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456"/>
            <p:cNvSpPr>
              <a:spLocks noChangeArrowheads="1"/>
            </p:cNvSpPr>
            <p:nvPr/>
          </p:nvSpPr>
          <p:spPr bwMode="auto">
            <a:xfrm>
              <a:off x="1079450" y="4500409"/>
              <a:ext cx="327025" cy="1588"/>
            </a:xfrm>
            <a:custGeom>
              <a:avLst/>
              <a:gdLst>
                <a:gd name="T0" fmla="*/ 908 w 909"/>
                <a:gd name="T1" fmla="*/ 0 h 1"/>
                <a:gd name="T2" fmla="*/ 0 w 909"/>
                <a:gd name="T3" fmla="*/ 0 h 1"/>
                <a:gd name="T4" fmla="*/ 908 w 90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9" h="1">
                  <a:moveTo>
                    <a:pt x="908" y="0"/>
                  </a:moveTo>
                  <a:lnTo>
                    <a:pt x="0" y="0"/>
                  </a:lnTo>
                  <a:lnTo>
                    <a:pt x="908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457"/>
            <p:cNvSpPr>
              <a:spLocks noChangeArrowheads="1"/>
            </p:cNvSpPr>
            <p:nvPr/>
          </p:nvSpPr>
          <p:spPr bwMode="auto">
            <a:xfrm>
              <a:off x="1079450" y="4500409"/>
              <a:ext cx="327025" cy="1588"/>
            </a:xfrm>
            <a:custGeom>
              <a:avLst/>
              <a:gdLst>
                <a:gd name="T0" fmla="*/ 908 w 909"/>
                <a:gd name="T1" fmla="*/ 0 h 1"/>
                <a:gd name="T2" fmla="*/ 0 w 909"/>
                <a:gd name="T3" fmla="*/ 0 h 1"/>
                <a:gd name="T4" fmla="*/ 908 w 90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9" h="1">
                  <a:moveTo>
                    <a:pt x="908" y="0"/>
                  </a:moveTo>
                  <a:lnTo>
                    <a:pt x="0" y="0"/>
                  </a:lnTo>
                  <a:lnTo>
                    <a:pt x="908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2" name="Group 241"/>
          <p:cNvGrpSpPr/>
          <p:nvPr/>
        </p:nvGrpSpPr>
        <p:grpSpPr>
          <a:xfrm>
            <a:off x="3480706" y="2959411"/>
            <a:ext cx="366713" cy="255588"/>
            <a:chOff x="1033412" y="2969338"/>
            <a:chExt cx="366713" cy="255588"/>
          </a:xfrm>
        </p:grpSpPr>
        <p:sp>
          <p:nvSpPr>
            <p:cNvPr id="243" name="Freeform 458"/>
            <p:cNvSpPr>
              <a:spLocks noChangeArrowheads="1"/>
            </p:cNvSpPr>
            <p:nvPr/>
          </p:nvSpPr>
          <p:spPr bwMode="auto">
            <a:xfrm>
              <a:off x="1041350" y="2977276"/>
              <a:ext cx="349250" cy="239712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459"/>
            <p:cNvSpPr>
              <a:spLocks noChangeArrowheads="1"/>
            </p:cNvSpPr>
            <p:nvPr/>
          </p:nvSpPr>
          <p:spPr bwMode="auto">
            <a:xfrm>
              <a:off x="1041350" y="2977276"/>
              <a:ext cx="349250" cy="239712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460"/>
            <p:cNvSpPr>
              <a:spLocks noChangeArrowheads="1"/>
            </p:cNvSpPr>
            <p:nvPr/>
          </p:nvSpPr>
          <p:spPr bwMode="auto">
            <a:xfrm>
              <a:off x="1215975" y="2977276"/>
              <a:ext cx="174625" cy="239712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461"/>
            <p:cNvSpPr>
              <a:spLocks noChangeArrowheads="1"/>
            </p:cNvSpPr>
            <p:nvPr/>
          </p:nvSpPr>
          <p:spPr bwMode="auto">
            <a:xfrm>
              <a:off x="1215975" y="2977276"/>
              <a:ext cx="174625" cy="239712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462"/>
            <p:cNvSpPr>
              <a:spLocks noChangeArrowheads="1"/>
            </p:cNvSpPr>
            <p:nvPr/>
          </p:nvSpPr>
          <p:spPr bwMode="auto">
            <a:xfrm>
              <a:off x="1033412" y="2969338"/>
              <a:ext cx="366713" cy="255588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49 h 712"/>
                <a:gd name="T12" fmla="*/ 968 w 1017"/>
                <a:gd name="T13" fmla="*/ 203 h 712"/>
                <a:gd name="T14" fmla="*/ 44 w 1017"/>
                <a:gd name="T15" fmla="*/ 203 h 712"/>
                <a:gd name="T16" fmla="*/ 44 w 1017"/>
                <a:gd name="T17" fmla="*/ 49 h 712"/>
                <a:gd name="T18" fmla="*/ 968 w 1017"/>
                <a:gd name="T19" fmla="*/ 49 h 712"/>
                <a:gd name="T20" fmla="*/ 44 w 1017"/>
                <a:gd name="T21" fmla="*/ 666 h 712"/>
                <a:gd name="T22" fmla="*/ 44 w 1017"/>
                <a:gd name="T23" fmla="*/ 325 h 712"/>
                <a:gd name="T24" fmla="*/ 968 w 1017"/>
                <a:gd name="T25" fmla="*/ 325 h 712"/>
                <a:gd name="T26" fmla="*/ 968 w 1017"/>
                <a:gd name="T27" fmla="*/ 666 h 712"/>
                <a:gd name="T28" fmla="*/ 44 w 1017"/>
                <a:gd name="T29" fmla="*/ 66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49"/>
                  </a:moveTo>
                  <a:lnTo>
                    <a:pt x="968" y="203"/>
                  </a:lnTo>
                  <a:lnTo>
                    <a:pt x="44" y="203"/>
                  </a:lnTo>
                  <a:lnTo>
                    <a:pt x="44" y="49"/>
                  </a:lnTo>
                  <a:lnTo>
                    <a:pt x="968" y="49"/>
                  </a:lnTo>
                  <a:close/>
                  <a:moveTo>
                    <a:pt x="44" y="666"/>
                  </a:moveTo>
                  <a:lnTo>
                    <a:pt x="44" y="325"/>
                  </a:lnTo>
                  <a:lnTo>
                    <a:pt x="968" y="325"/>
                  </a:lnTo>
                  <a:lnTo>
                    <a:pt x="968" y="666"/>
                  </a:lnTo>
                  <a:lnTo>
                    <a:pt x="44" y="66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463"/>
            <p:cNvSpPr>
              <a:spLocks noChangeArrowheads="1"/>
            </p:cNvSpPr>
            <p:nvPr/>
          </p:nvSpPr>
          <p:spPr bwMode="auto">
            <a:xfrm>
              <a:off x="1081037" y="3167776"/>
              <a:ext cx="193675" cy="17462"/>
            </a:xfrm>
            <a:custGeom>
              <a:avLst/>
              <a:gdLst>
                <a:gd name="T0" fmla="*/ 0 w 537"/>
                <a:gd name="T1" fmla="*/ 48 h 49"/>
                <a:gd name="T2" fmla="*/ 536 w 537"/>
                <a:gd name="T3" fmla="*/ 48 h 49"/>
                <a:gd name="T4" fmla="*/ 536 w 537"/>
                <a:gd name="T5" fmla="*/ 0 h 49"/>
                <a:gd name="T6" fmla="*/ 0 w 537"/>
                <a:gd name="T7" fmla="*/ 0 h 49"/>
                <a:gd name="T8" fmla="*/ 0 w 537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49">
                  <a:moveTo>
                    <a:pt x="0" y="48"/>
                  </a:moveTo>
                  <a:lnTo>
                    <a:pt x="536" y="48"/>
                  </a:lnTo>
                  <a:lnTo>
                    <a:pt x="536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4266965" y="2331302"/>
            <a:ext cx="374650" cy="274638"/>
            <a:chOff x="1811134" y="2280765"/>
            <a:chExt cx="374650" cy="274638"/>
          </a:xfrm>
        </p:grpSpPr>
        <p:sp>
          <p:nvSpPr>
            <p:cNvPr id="250" name="Freeform 464"/>
            <p:cNvSpPr>
              <a:spLocks noChangeArrowheads="1"/>
            </p:cNvSpPr>
            <p:nvPr/>
          </p:nvSpPr>
          <p:spPr bwMode="auto">
            <a:xfrm>
              <a:off x="1820659" y="2290290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465"/>
            <p:cNvSpPr>
              <a:spLocks noChangeArrowheads="1"/>
            </p:cNvSpPr>
            <p:nvPr/>
          </p:nvSpPr>
          <p:spPr bwMode="auto">
            <a:xfrm>
              <a:off x="1820659" y="2290290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466"/>
            <p:cNvSpPr>
              <a:spLocks noChangeArrowheads="1"/>
            </p:cNvSpPr>
            <p:nvPr/>
          </p:nvSpPr>
          <p:spPr bwMode="auto">
            <a:xfrm>
              <a:off x="1998459" y="2326803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467"/>
            <p:cNvSpPr>
              <a:spLocks noChangeArrowheads="1"/>
            </p:cNvSpPr>
            <p:nvPr/>
          </p:nvSpPr>
          <p:spPr bwMode="auto">
            <a:xfrm>
              <a:off x="1998459" y="2326803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468"/>
            <p:cNvSpPr>
              <a:spLocks noChangeArrowheads="1"/>
            </p:cNvSpPr>
            <p:nvPr/>
          </p:nvSpPr>
          <p:spPr bwMode="auto">
            <a:xfrm>
              <a:off x="1811134" y="2280765"/>
              <a:ext cx="374650" cy="274638"/>
            </a:xfrm>
            <a:custGeom>
              <a:avLst/>
              <a:gdLst>
                <a:gd name="T0" fmla="*/ 446 w 1042"/>
                <a:gd name="T1" fmla="*/ 102 h 763"/>
                <a:gd name="T2" fmla="*/ 343 w 1042"/>
                <a:gd name="T3" fmla="*/ 0 h 763"/>
                <a:gd name="T4" fmla="*/ 0 w 1042"/>
                <a:gd name="T5" fmla="*/ 0 h 763"/>
                <a:gd name="T6" fmla="*/ 0 w 1042"/>
                <a:gd name="T7" fmla="*/ 762 h 763"/>
                <a:gd name="T8" fmla="*/ 1041 w 1042"/>
                <a:gd name="T9" fmla="*/ 762 h 763"/>
                <a:gd name="T10" fmla="*/ 1041 w 1042"/>
                <a:gd name="T11" fmla="*/ 102 h 763"/>
                <a:gd name="T12" fmla="*/ 446 w 1042"/>
                <a:gd name="T13" fmla="*/ 102 h 763"/>
                <a:gd name="T14" fmla="*/ 991 w 1042"/>
                <a:gd name="T15" fmla="*/ 713 h 763"/>
                <a:gd name="T16" fmla="*/ 50 w 1042"/>
                <a:gd name="T17" fmla="*/ 713 h 763"/>
                <a:gd name="T18" fmla="*/ 50 w 1042"/>
                <a:gd name="T19" fmla="*/ 49 h 763"/>
                <a:gd name="T20" fmla="*/ 322 w 1042"/>
                <a:gd name="T21" fmla="*/ 49 h 763"/>
                <a:gd name="T22" fmla="*/ 426 w 1042"/>
                <a:gd name="T23" fmla="*/ 151 h 763"/>
                <a:gd name="T24" fmla="*/ 991 w 1042"/>
                <a:gd name="T25" fmla="*/ 151 h 763"/>
                <a:gd name="T26" fmla="*/ 991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446" y="102"/>
                  </a:moveTo>
                  <a:lnTo>
                    <a:pt x="343" y="0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1041" y="762"/>
                  </a:lnTo>
                  <a:lnTo>
                    <a:pt x="1041" y="102"/>
                  </a:lnTo>
                  <a:lnTo>
                    <a:pt x="446" y="102"/>
                  </a:lnTo>
                  <a:close/>
                  <a:moveTo>
                    <a:pt x="991" y="713"/>
                  </a:moveTo>
                  <a:lnTo>
                    <a:pt x="50" y="713"/>
                  </a:lnTo>
                  <a:lnTo>
                    <a:pt x="50" y="49"/>
                  </a:lnTo>
                  <a:lnTo>
                    <a:pt x="322" y="49"/>
                  </a:lnTo>
                  <a:lnTo>
                    <a:pt x="426" y="151"/>
                  </a:lnTo>
                  <a:lnTo>
                    <a:pt x="991" y="151"/>
                  </a:lnTo>
                  <a:lnTo>
                    <a:pt x="991" y="7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469"/>
            <p:cNvSpPr>
              <a:spLocks noChangeArrowheads="1"/>
            </p:cNvSpPr>
            <p:nvPr/>
          </p:nvSpPr>
          <p:spPr bwMode="auto">
            <a:xfrm>
              <a:off x="1927021" y="2361728"/>
              <a:ext cx="142875" cy="150812"/>
            </a:xfrm>
            <a:custGeom>
              <a:avLst/>
              <a:gdLst>
                <a:gd name="T0" fmla="*/ 70 w 398"/>
                <a:gd name="T1" fmla="*/ 139 h 417"/>
                <a:gd name="T2" fmla="*/ 70 w 398"/>
                <a:gd name="T3" fmla="*/ 139 h 417"/>
                <a:gd name="T4" fmla="*/ 0 w 398"/>
                <a:gd name="T5" fmla="*/ 208 h 417"/>
                <a:gd name="T6" fmla="*/ 70 w 398"/>
                <a:gd name="T7" fmla="*/ 277 h 417"/>
                <a:gd name="T8" fmla="*/ 120 w 398"/>
                <a:gd name="T9" fmla="*/ 257 h 417"/>
                <a:gd name="T10" fmla="*/ 256 w 398"/>
                <a:gd name="T11" fmla="*/ 334 h 417"/>
                <a:gd name="T12" fmla="*/ 256 w 398"/>
                <a:gd name="T13" fmla="*/ 346 h 417"/>
                <a:gd name="T14" fmla="*/ 327 w 398"/>
                <a:gd name="T15" fmla="*/ 416 h 417"/>
                <a:gd name="T16" fmla="*/ 397 w 398"/>
                <a:gd name="T17" fmla="*/ 346 h 417"/>
                <a:gd name="T18" fmla="*/ 327 w 398"/>
                <a:gd name="T19" fmla="*/ 277 h 417"/>
                <a:gd name="T20" fmla="*/ 281 w 398"/>
                <a:gd name="T21" fmla="*/ 294 h 417"/>
                <a:gd name="T22" fmla="*/ 137 w 398"/>
                <a:gd name="T23" fmla="*/ 212 h 417"/>
                <a:gd name="T24" fmla="*/ 141 w 398"/>
                <a:gd name="T25" fmla="*/ 208 h 417"/>
                <a:gd name="T26" fmla="*/ 137 w 398"/>
                <a:gd name="T27" fmla="*/ 204 h 417"/>
                <a:gd name="T28" fmla="*/ 281 w 398"/>
                <a:gd name="T29" fmla="*/ 122 h 417"/>
                <a:gd name="T30" fmla="*/ 327 w 398"/>
                <a:gd name="T31" fmla="*/ 139 h 417"/>
                <a:gd name="T32" fmla="*/ 397 w 398"/>
                <a:gd name="T33" fmla="*/ 69 h 417"/>
                <a:gd name="T34" fmla="*/ 327 w 398"/>
                <a:gd name="T35" fmla="*/ 0 h 417"/>
                <a:gd name="T36" fmla="*/ 256 w 398"/>
                <a:gd name="T37" fmla="*/ 69 h 417"/>
                <a:gd name="T38" fmla="*/ 256 w 398"/>
                <a:gd name="T39" fmla="*/ 78 h 417"/>
                <a:gd name="T40" fmla="*/ 120 w 398"/>
                <a:gd name="T41" fmla="*/ 159 h 417"/>
                <a:gd name="T42" fmla="*/ 70 w 398"/>
                <a:gd name="T43" fmla="*/ 139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8" h="417">
                  <a:moveTo>
                    <a:pt x="70" y="139"/>
                  </a:moveTo>
                  <a:lnTo>
                    <a:pt x="70" y="139"/>
                  </a:lnTo>
                  <a:cubicBezTo>
                    <a:pt x="29" y="139"/>
                    <a:pt x="0" y="171"/>
                    <a:pt x="0" y="208"/>
                  </a:cubicBezTo>
                  <a:cubicBezTo>
                    <a:pt x="0" y="245"/>
                    <a:pt x="29" y="277"/>
                    <a:pt x="70" y="277"/>
                  </a:cubicBezTo>
                  <a:cubicBezTo>
                    <a:pt x="87" y="277"/>
                    <a:pt x="108" y="269"/>
                    <a:pt x="120" y="257"/>
                  </a:cubicBezTo>
                  <a:cubicBezTo>
                    <a:pt x="256" y="334"/>
                    <a:pt x="256" y="334"/>
                    <a:pt x="256" y="334"/>
                  </a:cubicBezTo>
                  <a:cubicBezTo>
                    <a:pt x="256" y="338"/>
                    <a:pt x="256" y="342"/>
                    <a:pt x="256" y="346"/>
                  </a:cubicBezTo>
                  <a:cubicBezTo>
                    <a:pt x="256" y="383"/>
                    <a:pt x="289" y="416"/>
                    <a:pt x="327" y="416"/>
                  </a:cubicBezTo>
                  <a:cubicBezTo>
                    <a:pt x="364" y="416"/>
                    <a:pt x="397" y="383"/>
                    <a:pt x="397" y="346"/>
                  </a:cubicBezTo>
                  <a:cubicBezTo>
                    <a:pt x="397" y="310"/>
                    <a:pt x="364" y="277"/>
                    <a:pt x="327" y="277"/>
                  </a:cubicBezTo>
                  <a:cubicBezTo>
                    <a:pt x="310" y="277"/>
                    <a:pt x="293" y="285"/>
                    <a:pt x="281" y="294"/>
                  </a:cubicBezTo>
                  <a:cubicBezTo>
                    <a:pt x="137" y="212"/>
                    <a:pt x="137" y="212"/>
                    <a:pt x="137" y="212"/>
                  </a:cubicBezTo>
                  <a:lnTo>
                    <a:pt x="141" y="208"/>
                  </a:lnTo>
                  <a:cubicBezTo>
                    <a:pt x="141" y="204"/>
                    <a:pt x="137" y="204"/>
                    <a:pt x="137" y="204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93" y="131"/>
                    <a:pt x="310" y="139"/>
                    <a:pt x="327" y="139"/>
                  </a:cubicBezTo>
                  <a:cubicBezTo>
                    <a:pt x="364" y="139"/>
                    <a:pt x="397" y="106"/>
                    <a:pt x="397" y="69"/>
                  </a:cubicBezTo>
                  <a:cubicBezTo>
                    <a:pt x="397" y="29"/>
                    <a:pt x="364" y="0"/>
                    <a:pt x="327" y="0"/>
                  </a:cubicBezTo>
                  <a:cubicBezTo>
                    <a:pt x="289" y="0"/>
                    <a:pt x="256" y="29"/>
                    <a:pt x="256" y="69"/>
                  </a:cubicBezTo>
                  <a:cubicBezTo>
                    <a:pt x="256" y="74"/>
                    <a:pt x="256" y="78"/>
                    <a:pt x="256" y="78"/>
                  </a:cubicBezTo>
                  <a:cubicBezTo>
                    <a:pt x="120" y="159"/>
                    <a:pt x="120" y="159"/>
                    <a:pt x="120" y="159"/>
                  </a:cubicBezTo>
                  <a:cubicBezTo>
                    <a:pt x="108" y="147"/>
                    <a:pt x="87" y="139"/>
                    <a:pt x="70" y="1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4266965" y="3563935"/>
            <a:ext cx="374650" cy="274638"/>
            <a:chOff x="1811134" y="3557642"/>
            <a:chExt cx="374650" cy="274638"/>
          </a:xfrm>
        </p:grpSpPr>
        <p:sp>
          <p:nvSpPr>
            <p:cNvPr id="257" name="Freeform 470"/>
            <p:cNvSpPr>
              <a:spLocks noChangeArrowheads="1"/>
            </p:cNvSpPr>
            <p:nvPr/>
          </p:nvSpPr>
          <p:spPr bwMode="auto">
            <a:xfrm>
              <a:off x="1820659" y="3567167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471"/>
            <p:cNvSpPr>
              <a:spLocks noChangeArrowheads="1"/>
            </p:cNvSpPr>
            <p:nvPr/>
          </p:nvSpPr>
          <p:spPr bwMode="auto">
            <a:xfrm>
              <a:off x="1820659" y="3567167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472"/>
            <p:cNvSpPr>
              <a:spLocks noChangeArrowheads="1"/>
            </p:cNvSpPr>
            <p:nvPr/>
          </p:nvSpPr>
          <p:spPr bwMode="auto">
            <a:xfrm>
              <a:off x="1998459" y="3603680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473"/>
            <p:cNvSpPr>
              <a:spLocks noChangeArrowheads="1"/>
            </p:cNvSpPr>
            <p:nvPr/>
          </p:nvSpPr>
          <p:spPr bwMode="auto">
            <a:xfrm>
              <a:off x="1998459" y="3603680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474"/>
            <p:cNvSpPr>
              <a:spLocks noChangeArrowheads="1"/>
            </p:cNvSpPr>
            <p:nvPr/>
          </p:nvSpPr>
          <p:spPr bwMode="auto">
            <a:xfrm>
              <a:off x="1811134" y="3557642"/>
              <a:ext cx="374650" cy="274638"/>
            </a:xfrm>
            <a:custGeom>
              <a:avLst/>
              <a:gdLst>
                <a:gd name="T0" fmla="*/ 446 w 1042"/>
                <a:gd name="T1" fmla="*/ 102 h 763"/>
                <a:gd name="T2" fmla="*/ 343 w 1042"/>
                <a:gd name="T3" fmla="*/ 0 h 763"/>
                <a:gd name="T4" fmla="*/ 0 w 1042"/>
                <a:gd name="T5" fmla="*/ 0 h 763"/>
                <a:gd name="T6" fmla="*/ 0 w 1042"/>
                <a:gd name="T7" fmla="*/ 762 h 763"/>
                <a:gd name="T8" fmla="*/ 1041 w 1042"/>
                <a:gd name="T9" fmla="*/ 762 h 763"/>
                <a:gd name="T10" fmla="*/ 1041 w 1042"/>
                <a:gd name="T11" fmla="*/ 102 h 763"/>
                <a:gd name="T12" fmla="*/ 446 w 1042"/>
                <a:gd name="T13" fmla="*/ 102 h 763"/>
                <a:gd name="T14" fmla="*/ 991 w 1042"/>
                <a:gd name="T15" fmla="*/ 713 h 763"/>
                <a:gd name="T16" fmla="*/ 50 w 1042"/>
                <a:gd name="T17" fmla="*/ 713 h 763"/>
                <a:gd name="T18" fmla="*/ 50 w 1042"/>
                <a:gd name="T19" fmla="*/ 49 h 763"/>
                <a:gd name="T20" fmla="*/ 322 w 1042"/>
                <a:gd name="T21" fmla="*/ 49 h 763"/>
                <a:gd name="T22" fmla="*/ 426 w 1042"/>
                <a:gd name="T23" fmla="*/ 151 h 763"/>
                <a:gd name="T24" fmla="*/ 991 w 1042"/>
                <a:gd name="T25" fmla="*/ 151 h 763"/>
                <a:gd name="T26" fmla="*/ 991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446" y="102"/>
                  </a:moveTo>
                  <a:lnTo>
                    <a:pt x="343" y="0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1041" y="762"/>
                  </a:lnTo>
                  <a:lnTo>
                    <a:pt x="1041" y="102"/>
                  </a:lnTo>
                  <a:lnTo>
                    <a:pt x="446" y="102"/>
                  </a:lnTo>
                  <a:close/>
                  <a:moveTo>
                    <a:pt x="991" y="713"/>
                  </a:moveTo>
                  <a:lnTo>
                    <a:pt x="50" y="713"/>
                  </a:lnTo>
                  <a:lnTo>
                    <a:pt x="50" y="49"/>
                  </a:lnTo>
                  <a:lnTo>
                    <a:pt x="322" y="49"/>
                  </a:lnTo>
                  <a:lnTo>
                    <a:pt x="426" y="151"/>
                  </a:lnTo>
                  <a:lnTo>
                    <a:pt x="991" y="151"/>
                  </a:lnTo>
                  <a:lnTo>
                    <a:pt x="991" y="71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475"/>
            <p:cNvSpPr>
              <a:spLocks noChangeArrowheads="1"/>
            </p:cNvSpPr>
            <p:nvPr/>
          </p:nvSpPr>
          <p:spPr bwMode="auto">
            <a:xfrm>
              <a:off x="1927021" y="3638605"/>
              <a:ext cx="142875" cy="150812"/>
            </a:xfrm>
            <a:custGeom>
              <a:avLst/>
              <a:gdLst>
                <a:gd name="T0" fmla="*/ 70 w 398"/>
                <a:gd name="T1" fmla="*/ 139 h 417"/>
                <a:gd name="T2" fmla="*/ 70 w 398"/>
                <a:gd name="T3" fmla="*/ 139 h 417"/>
                <a:gd name="T4" fmla="*/ 0 w 398"/>
                <a:gd name="T5" fmla="*/ 208 h 417"/>
                <a:gd name="T6" fmla="*/ 70 w 398"/>
                <a:gd name="T7" fmla="*/ 277 h 417"/>
                <a:gd name="T8" fmla="*/ 120 w 398"/>
                <a:gd name="T9" fmla="*/ 257 h 417"/>
                <a:gd name="T10" fmla="*/ 256 w 398"/>
                <a:gd name="T11" fmla="*/ 334 h 417"/>
                <a:gd name="T12" fmla="*/ 256 w 398"/>
                <a:gd name="T13" fmla="*/ 346 h 417"/>
                <a:gd name="T14" fmla="*/ 327 w 398"/>
                <a:gd name="T15" fmla="*/ 416 h 417"/>
                <a:gd name="T16" fmla="*/ 397 w 398"/>
                <a:gd name="T17" fmla="*/ 346 h 417"/>
                <a:gd name="T18" fmla="*/ 327 w 398"/>
                <a:gd name="T19" fmla="*/ 277 h 417"/>
                <a:gd name="T20" fmla="*/ 281 w 398"/>
                <a:gd name="T21" fmla="*/ 294 h 417"/>
                <a:gd name="T22" fmla="*/ 137 w 398"/>
                <a:gd name="T23" fmla="*/ 212 h 417"/>
                <a:gd name="T24" fmla="*/ 141 w 398"/>
                <a:gd name="T25" fmla="*/ 208 h 417"/>
                <a:gd name="T26" fmla="*/ 137 w 398"/>
                <a:gd name="T27" fmla="*/ 204 h 417"/>
                <a:gd name="T28" fmla="*/ 281 w 398"/>
                <a:gd name="T29" fmla="*/ 122 h 417"/>
                <a:gd name="T30" fmla="*/ 327 w 398"/>
                <a:gd name="T31" fmla="*/ 139 h 417"/>
                <a:gd name="T32" fmla="*/ 397 w 398"/>
                <a:gd name="T33" fmla="*/ 69 h 417"/>
                <a:gd name="T34" fmla="*/ 327 w 398"/>
                <a:gd name="T35" fmla="*/ 0 h 417"/>
                <a:gd name="T36" fmla="*/ 256 w 398"/>
                <a:gd name="T37" fmla="*/ 69 h 417"/>
                <a:gd name="T38" fmla="*/ 256 w 398"/>
                <a:gd name="T39" fmla="*/ 78 h 417"/>
                <a:gd name="T40" fmla="*/ 120 w 398"/>
                <a:gd name="T41" fmla="*/ 159 h 417"/>
                <a:gd name="T42" fmla="*/ 70 w 398"/>
                <a:gd name="T43" fmla="*/ 139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8" h="417">
                  <a:moveTo>
                    <a:pt x="70" y="139"/>
                  </a:moveTo>
                  <a:lnTo>
                    <a:pt x="70" y="139"/>
                  </a:lnTo>
                  <a:cubicBezTo>
                    <a:pt x="29" y="139"/>
                    <a:pt x="0" y="171"/>
                    <a:pt x="0" y="208"/>
                  </a:cubicBezTo>
                  <a:cubicBezTo>
                    <a:pt x="0" y="245"/>
                    <a:pt x="29" y="277"/>
                    <a:pt x="70" y="277"/>
                  </a:cubicBezTo>
                  <a:cubicBezTo>
                    <a:pt x="87" y="277"/>
                    <a:pt x="108" y="269"/>
                    <a:pt x="120" y="257"/>
                  </a:cubicBezTo>
                  <a:cubicBezTo>
                    <a:pt x="256" y="334"/>
                    <a:pt x="256" y="334"/>
                    <a:pt x="256" y="334"/>
                  </a:cubicBezTo>
                  <a:cubicBezTo>
                    <a:pt x="256" y="338"/>
                    <a:pt x="256" y="342"/>
                    <a:pt x="256" y="346"/>
                  </a:cubicBezTo>
                  <a:cubicBezTo>
                    <a:pt x="256" y="383"/>
                    <a:pt x="289" y="416"/>
                    <a:pt x="327" y="416"/>
                  </a:cubicBezTo>
                  <a:cubicBezTo>
                    <a:pt x="364" y="416"/>
                    <a:pt x="397" y="383"/>
                    <a:pt x="397" y="346"/>
                  </a:cubicBezTo>
                  <a:cubicBezTo>
                    <a:pt x="397" y="310"/>
                    <a:pt x="364" y="277"/>
                    <a:pt x="327" y="277"/>
                  </a:cubicBezTo>
                  <a:cubicBezTo>
                    <a:pt x="310" y="277"/>
                    <a:pt x="293" y="285"/>
                    <a:pt x="281" y="294"/>
                  </a:cubicBezTo>
                  <a:cubicBezTo>
                    <a:pt x="137" y="212"/>
                    <a:pt x="137" y="212"/>
                    <a:pt x="137" y="212"/>
                  </a:cubicBezTo>
                  <a:lnTo>
                    <a:pt x="141" y="208"/>
                  </a:lnTo>
                  <a:cubicBezTo>
                    <a:pt x="141" y="204"/>
                    <a:pt x="137" y="204"/>
                    <a:pt x="137" y="204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93" y="131"/>
                    <a:pt x="310" y="139"/>
                    <a:pt x="327" y="139"/>
                  </a:cubicBezTo>
                  <a:cubicBezTo>
                    <a:pt x="364" y="139"/>
                    <a:pt x="397" y="106"/>
                    <a:pt x="397" y="69"/>
                  </a:cubicBezTo>
                  <a:cubicBezTo>
                    <a:pt x="397" y="29"/>
                    <a:pt x="364" y="0"/>
                    <a:pt x="327" y="0"/>
                  </a:cubicBezTo>
                  <a:cubicBezTo>
                    <a:pt x="289" y="0"/>
                    <a:pt x="256" y="29"/>
                    <a:pt x="256" y="69"/>
                  </a:cubicBezTo>
                  <a:cubicBezTo>
                    <a:pt x="256" y="74"/>
                    <a:pt x="256" y="78"/>
                    <a:pt x="256" y="78"/>
                  </a:cubicBezTo>
                  <a:cubicBezTo>
                    <a:pt x="120" y="159"/>
                    <a:pt x="120" y="159"/>
                    <a:pt x="120" y="159"/>
                  </a:cubicBezTo>
                  <a:cubicBezTo>
                    <a:pt x="108" y="147"/>
                    <a:pt x="87" y="139"/>
                    <a:pt x="70" y="1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4266965" y="1715954"/>
            <a:ext cx="374650" cy="274637"/>
            <a:chOff x="1820659" y="1667526"/>
            <a:chExt cx="374650" cy="274637"/>
          </a:xfrm>
        </p:grpSpPr>
        <p:sp>
          <p:nvSpPr>
            <p:cNvPr id="264" name="Freeform 476"/>
            <p:cNvSpPr>
              <a:spLocks noChangeArrowheads="1"/>
            </p:cNvSpPr>
            <p:nvPr/>
          </p:nvSpPr>
          <p:spPr bwMode="auto">
            <a:xfrm>
              <a:off x="1830184" y="1675463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477"/>
            <p:cNvSpPr>
              <a:spLocks noChangeArrowheads="1"/>
            </p:cNvSpPr>
            <p:nvPr/>
          </p:nvSpPr>
          <p:spPr bwMode="auto">
            <a:xfrm>
              <a:off x="1830184" y="1675463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478"/>
            <p:cNvSpPr>
              <a:spLocks noChangeArrowheads="1"/>
            </p:cNvSpPr>
            <p:nvPr/>
          </p:nvSpPr>
          <p:spPr bwMode="auto">
            <a:xfrm>
              <a:off x="2007984" y="1711976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479"/>
            <p:cNvSpPr>
              <a:spLocks noChangeArrowheads="1"/>
            </p:cNvSpPr>
            <p:nvPr/>
          </p:nvSpPr>
          <p:spPr bwMode="auto">
            <a:xfrm>
              <a:off x="2007984" y="1711976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480"/>
            <p:cNvSpPr>
              <a:spLocks noChangeArrowheads="1"/>
            </p:cNvSpPr>
            <p:nvPr/>
          </p:nvSpPr>
          <p:spPr bwMode="auto">
            <a:xfrm>
              <a:off x="1820659" y="1667526"/>
              <a:ext cx="374650" cy="274637"/>
            </a:xfrm>
            <a:custGeom>
              <a:avLst/>
              <a:gdLst>
                <a:gd name="T0" fmla="*/ 446 w 1042"/>
                <a:gd name="T1" fmla="*/ 102 h 763"/>
                <a:gd name="T2" fmla="*/ 343 w 1042"/>
                <a:gd name="T3" fmla="*/ 0 h 763"/>
                <a:gd name="T4" fmla="*/ 0 w 1042"/>
                <a:gd name="T5" fmla="*/ 0 h 763"/>
                <a:gd name="T6" fmla="*/ 0 w 1042"/>
                <a:gd name="T7" fmla="*/ 762 h 763"/>
                <a:gd name="T8" fmla="*/ 1041 w 1042"/>
                <a:gd name="T9" fmla="*/ 762 h 763"/>
                <a:gd name="T10" fmla="*/ 1041 w 1042"/>
                <a:gd name="T11" fmla="*/ 102 h 763"/>
                <a:gd name="T12" fmla="*/ 446 w 1042"/>
                <a:gd name="T13" fmla="*/ 102 h 763"/>
                <a:gd name="T14" fmla="*/ 991 w 1042"/>
                <a:gd name="T15" fmla="*/ 713 h 763"/>
                <a:gd name="T16" fmla="*/ 50 w 1042"/>
                <a:gd name="T17" fmla="*/ 713 h 763"/>
                <a:gd name="T18" fmla="*/ 50 w 1042"/>
                <a:gd name="T19" fmla="*/ 49 h 763"/>
                <a:gd name="T20" fmla="*/ 322 w 1042"/>
                <a:gd name="T21" fmla="*/ 49 h 763"/>
                <a:gd name="T22" fmla="*/ 426 w 1042"/>
                <a:gd name="T23" fmla="*/ 151 h 763"/>
                <a:gd name="T24" fmla="*/ 991 w 1042"/>
                <a:gd name="T25" fmla="*/ 151 h 763"/>
                <a:gd name="T26" fmla="*/ 991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446" y="102"/>
                  </a:moveTo>
                  <a:lnTo>
                    <a:pt x="343" y="0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1041" y="762"/>
                  </a:lnTo>
                  <a:lnTo>
                    <a:pt x="1041" y="102"/>
                  </a:lnTo>
                  <a:lnTo>
                    <a:pt x="446" y="102"/>
                  </a:lnTo>
                  <a:close/>
                  <a:moveTo>
                    <a:pt x="991" y="713"/>
                  </a:moveTo>
                  <a:lnTo>
                    <a:pt x="50" y="713"/>
                  </a:lnTo>
                  <a:lnTo>
                    <a:pt x="50" y="49"/>
                  </a:lnTo>
                  <a:lnTo>
                    <a:pt x="322" y="49"/>
                  </a:lnTo>
                  <a:lnTo>
                    <a:pt x="426" y="151"/>
                  </a:lnTo>
                  <a:lnTo>
                    <a:pt x="991" y="151"/>
                  </a:lnTo>
                  <a:lnTo>
                    <a:pt x="991" y="7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481"/>
            <p:cNvSpPr>
              <a:spLocks noChangeArrowheads="1"/>
            </p:cNvSpPr>
            <p:nvPr/>
          </p:nvSpPr>
          <p:spPr bwMode="auto">
            <a:xfrm>
              <a:off x="1936546" y="1748488"/>
              <a:ext cx="142875" cy="150813"/>
            </a:xfrm>
            <a:custGeom>
              <a:avLst/>
              <a:gdLst>
                <a:gd name="T0" fmla="*/ 70 w 398"/>
                <a:gd name="T1" fmla="*/ 139 h 417"/>
                <a:gd name="T2" fmla="*/ 70 w 398"/>
                <a:gd name="T3" fmla="*/ 139 h 417"/>
                <a:gd name="T4" fmla="*/ 0 w 398"/>
                <a:gd name="T5" fmla="*/ 208 h 417"/>
                <a:gd name="T6" fmla="*/ 70 w 398"/>
                <a:gd name="T7" fmla="*/ 277 h 417"/>
                <a:gd name="T8" fmla="*/ 120 w 398"/>
                <a:gd name="T9" fmla="*/ 257 h 417"/>
                <a:gd name="T10" fmla="*/ 256 w 398"/>
                <a:gd name="T11" fmla="*/ 334 h 417"/>
                <a:gd name="T12" fmla="*/ 256 w 398"/>
                <a:gd name="T13" fmla="*/ 346 h 417"/>
                <a:gd name="T14" fmla="*/ 327 w 398"/>
                <a:gd name="T15" fmla="*/ 416 h 417"/>
                <a:gd name="T16" fmla="*/ 397 w 398"/>
                <a:gd name="T17" fmla="*/ 346 h 417"/>
                <a:gd name="T18" fmla="*/ 327 w 398"/>
                <a:gd name="T19" fmla="*/ 277 h 417"/>
                <a:gd name="T20" fmla="*/ 281 w 398"/>
                <a:gd name="T21" fmla="*/ 294 h 417"/>
                <a:gd name="T22" fmla="*/ 137 w 398"/>
                <a:gd name="T23" fmla="*/ 212 h 417"/>
                <a:gd name="T24" fmla="*/ 141 w 398"/>
                <a:gd name="T25" fmla="*/ 208 h 417"/>
                <a:gd name="T26" fmla="*/ 137 w 398"/>
                <a:gd name="T27" fmla="*/ 204 h 417"/>
                <a:gd name="T28" fmla="*/ 281 w 398"/>
                <a:gd name="T29" fmla="*/ 122 h 417"/>
                <a:gd name="T30" fmla="*/ 327 w 398"/>
                <a:gd name="T31" fmla="*/ 139 h 417"/>
                <a:gd name="T32" fmla="*/ 397 w 398"/>
                <a:gd name="T33" fmla="*/ 69 h 417"/>
                <a:gd name="T34" fmla="*/ 327 w 398"/>
                <a:gd name="T35" fmla="*/ 0 h 417"/>
                <a:gd name="T36" fmla="*/ 256 w 398"/>
                <a:gd name="T37" fmla="*/ 69 h 417"/>
                <a:gd name="T38" fmla="*/ 256 w 398"/>
                <a:gd name="T39" fmla="*/ 78 h 417"/>
                <a:gd name="T40" fmla="*/ 120 w 398"/>
                <a:gd name="T41" fmla="*/ 159 h 417"/>
                <a:gd name="T42" fmla="*/ 70 w 398"/>
                <a:gd name="T43" fmla="*/ 139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8" h="417">
                  <a:moveTo>
                    <a:pt x="70" y="139"/>
                  </a:moveTo>
                  <a:lnTo>
                    <a:pt x="70" y="139"/>
                  </a:lnTo>
                  <a:cubicBezTo>
                    <a:pt x="29" y="139"/>
                    <a:pt x="0" y="171"/>
                    <a:pt x="0" y="208"/>
                  </a:cubicBezTo>
                  <a:cubicBezTo>
                    <a:pt x="0" y="245"/>
                    <a:pt x="29" y="277"/>
                    <a:pt x="70" y="277"/>
                  </a:cubicBezTo>
                  <a:cubicBezTo>
                    <a:pt x="87" y="277"/>
                    <a:pt x="108" y="269"/>
                    <a:pt x="120" y="257"/>
                  </a:cubicBezTo>
                  <a:cubicBezTo>
                    <a:pt x="256" y="334"/>
                    <a:pt x="256" y="334"/>
                    <a:pt x="256" y="334"/>
                  </a:cubicBezTo>
                  <a:cubicBezTo>
                    <a:pt x="256" y="338"/>
                    <a:pt x="256" y="342"/>
                    <a:pt x="256" y="346"/>
                  </a:cubicBezTo>
                  <a:cubicBezTo>
                    <a:pt x="256" y="383"/>
                    <a:pt x="289" y="416"/>
                    <a:pt x="327" y="416"/>
                  </a:cubicBezTo>
                  <a:cubicBezTo>
                    <a:pt x="364" y="416"/>
                    <a:pt x="397" y="383"/>
                    <a:pt x="397" y="346"/>
                  </a:cubicBezTo>
                  <a:cubicBezTo>
                    <a:pt x="397" y="310"/>
                    <a:pt x="364" y="277"/>
                    <a:pt x="327" y="277"/>
                  </a:cubicBezTo>
                  <a:cubicBezTo>
                    <a:pt x="310" y="277"/>
                    <a:pt x="293" y="285"/>
                    <a:pt x="281" y="294"/>
                  </a:cubicBezTo>
                  <a:cubicBezTo>
                    <a:pt x="137" y="212"/>
                    <a:pt x="137" y="212"/>
                    <a:pt x="137" y="212"/>
                  </a:cubicBezTo>
                  <a:lnTo>
                    <a:pt x="141" y="208"/>
                  </a:lnTo>
                  <a:cubicBezTo>
                    <a:pt x="141" y="204"/>
                    <a:pt x="137" y="204"/>
                    <a:pt x="137" y="204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93" y="131"/>
                    <a:pt x="310" y="139"/>
                    <a:pt x="327" y="139"/>
                  </a:cubicBezTo>
                  <a:cubicBezTo>
                    <a:pt x="364" y="139"/>
                    <a:pt x="397" y="106"/>
                    <a:pt x="397" y="69"/>
                  </a:cubicBezTo>
                  <a:cubicBezTo>
                    <a:pt x="397" y="29"/>
                    <a:pt x="364" y="0"/>
                    <a:pt x="327" y="0"/>
                  </a:cubicBezTo>
                  <a:cubicBezTo>
                    <a:pt x="289" y="0"/>
                    <a:pt x="256" y="29"/>
                    <a:pt x="256" y="69"/>
                  </a:cubicBezTo>
                  <a:cubicBezTo>
                    <a:pt x="256" y="74"/>
                    <a:pt x="256" y="78"/>
                    <a:pt x="256" y="78"/>
                  </a:cubicBezTo>
                  <a:cubicBezTo>
                    <a:pt x="120" y="159"/>
                    <a:pt x="120" y="159"/>
                    <a:pt x="120" y="159"/>
                  </a:cubicBezTo>
                  <a:cubicBezTo>
                    <a:pt x="108" y="147"/>
                    <a:pt x="87" y="139"/>
                    <a:pt x="70" y="1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4222548" y="4076149"/>
            <a:ext cx="493713" cy="495300"/>
            <a:chOff x="1775952" y="4140047"/>
            <a:chExt cx="493713" cy="495300"/>
          </a:xfrm>
        </p:grpSpPr>
        <p:sp>
          <p:nvSpPr>
            <p:cNvPr id="271" name="Freeform 482"/>
            <p:cNvSpPr>
              <a:spLocks noChangeArrowheads="1"/>
            </p:cNvSpPr>
            <p:nvPr/>
          </p:nvSpPr>
          <p:spPr bwMode="auto">
            <a:xfrm>
              <a:off x="1775952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483"/>
            <p:cNvSpPr>
              <a:spLocks noChangeArrowheads="1"/>
            </p:cNvSpPr>
            <p:nvPr/>
          </p:nvSpPr>
          <p:spPr bwMode="auto">
            <a:xfrm>
              <a:off x="1775952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484"/>
            <p:cNvSpPr>
              <a:spLocks noChangeArrowheads="1"/>
            </p:cNvSpPr>
            <p:nvPr/>
          </p:nvSpPr>
          <p:spPr bwMode="auto">
            <a:xfrm>
              <a:off x="1868027" y="4268634"/>
              <a:ext cx="309563" cy="225425"/>
            </a:xfrm>
            <a:custGeom>
              <a:avLst/>
              <a:gdLst>
                <a:gd name="T0" fmla="*/ 354 w 859"/>
                <a:gd name="T1" fmla="*/ 90 h 627"/>
                <a:gd name="T2" fmla="*/ 268 w 859"/>
                <a:gd name="T3" fmla="*/ 0 h 627"/>
                <a:gd name="T4" fmla="*/ 0 w 859"/>
                <a:gd name="T5" fmla="*/ 0 h 627"/>
                <a:gd name="T6" fmla="*/ 0 w 859"/>
                <a:gd name="T7" fmla="*/ 90 h 627"/>
                <a:gd name="T8" fmla="*/ 0 w 859"/>
                <a:gd name="T9" fmla="*/ 626 h 627"/>
                <a:gd name="T10" fmla="*/ 858 w 859"/>
                <a:gd name="T11" fmla="*/ 626 h 627"/>
                <a:gd name="T12" fmla="*/ 858 w 859"/>
                <a:gd name="T13" fmla="*/ 90 h 627"/>
                <a:gd name="T14" fmla="*/ 354 w 859"/>
                <a:gd name="T15" fmla="*/ 9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9" h="627">
                  <a:moveTo>
                    <a:pt x="354" y="90"/>
                  </a:moveTo>
                  <a:lnTo>
                    <a:pt x="268" y="0"/>
                  </a:lnTo>
                  <a:lnTo>
                    <a:pt x="0" y="0"/>
                  </a:lnTo>
                  <a:lnTo>
                    <a:pt x="0" y="90"/>
                  </a:lnTo>
                  <a:lnTo>
                    <a:pt x="0" y="626"/>
                  </a:lnTo>
                  <a:lnTo>
                    <a:pt x="858" y="626"/>
                  </a:lnTo>
                  <a:lnTo>
                    <a:pt x="858" y="90"/>
                  </a:lnTo>
                  <a:lnTo>
                    <a:pt x="354" y="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485"/>
            <p:cNvSpPr>
              <a:spLocks noChangeArrowheads="1"/>
            </p:cNvSpPr>
            <p:nvPr/>
          </p:nvSpPr>
          <p:spPr bwMode="auto">
            <a:xfrm>
              <a:off x="1860090" y="4260697"/>
              <a:ext cx="323850" cy="241300"/>
            </a:xfrm>
            <a:custGeom>
              <a:avLst/>
              <a:gdLst>
                <a:gd name="T0" fmla="*/ 386 w 901"/>
                <a:gd name="T1" fmla="*/ 89 h 669"/>
                <a:gd name="T2" fmla="*/ 296 w 901"/>
                <a:gd name="T3" fmla="*/ 0 h 669"/>
                <a:gd name="T4" fmla="*/ 0 w 901"/>
                <a:gd name="T5" fmla="*/ 0 h 669"/>
                <a:gd name="T6" fmla="*/ 0 w 901"/>
                <a:gd name="T7" fmla="*/ 668 h 669"/>
                <a:gd name="T8" fmla="*/ 900 w 901"/>
                <a:gd name="T9" fmla="*/ 668 h 669"/>
                <a:gd name="T10" fmla="*/ 900 w 901"/>
                <a:gd name="T11" fmla="*/ 89 h 669"/>
                <a:gd name="T12" fmla="*/ 386 w 901"/>
                <a:gd name="T13" fmla="*/ 89 h 669"/>
                <a:gd name="T14" fmla="*/ 857 w 901"/>
                <a:gd name="T15" fmla="*/ 625 h 669"/>
                <a:gd name="T16" fmla="*/ 43 w 901"/>
                <a:gd name="T17" fmla="*/ 625 h 669"/>
                <a:gd name="T18" fmla="*/ 43 w 901"/>
                <a:gd name="T19" fmla="*/ 43 h 669"/>
                <a:gd name="T20" fmla="*/ 279 w 901"/>
                <a:gd name="T21" fmla="*/ 43 h 669"/>
                <a:gd name="T22" fmla="*/ 368 w 901"/>
                <a:gd name="T23" fmla="*/ 132 h 669"/>
                <a:gd name="T24" fmla="*/ 857 w 901"/>
                <a:gd name="T25" fmla="*/ 132 h 669"/>
                <a:gd name="T26" fmla="*/ 857 w 901"/>
                <a:gd name="T27" fmla="*/ 62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01" h="669">
                  <a:moveTo>
                    <a:pt x="386" y="89"/>
                  </a:moveTo>
                  <a:lnTo>
                    <a:pt x="296" y="0"/>
                  </a:lnTo>
                  <a:lnTo>
                    <a:pt x="0" y="0"/>
                  </a:lnTo>
                  <a:lnTo>
                    <a:pt x="0" y="668"/>
                  </a:lnTo>
                  <a:lnTo>
                    <a:pt x="900" y="668"/>
                  </a:lnTo>
                  <a:lnTo>
                    <a:pt x="900" y="89"/>
                  </a:lnTo>
                  <a:lnTo>
                    <a:pt x="386" y="89"/>
                  </a:lnTo>
                  <a:close/>
                  <a:moveTo>
                    <a:pt x="857" y="625"/>
                  </a:moveTo>
                  <a:lnTo>
                    <a:pt x="43" y="625"/>
                  </a:lnTo>
                  <a:lnTo>
                    <a:pt x="43" y="43"/>
                  </a:lnTo>
                  <a:lnTo>
                    <a:pt x="279" y="43"/>
                  </a:lnTo>
                  <a:lnTo>
                    <a:pt x="368" y="132"/>
                  </a:lnTo>
                  <a:lnTo>
                    <a:pt x="857" y="132"/>
                  </a:lnTo>
                  <a:lnTo>
                    <a:pt x="857" y="6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486"/>
            <p:cNvSpPr>
              <a:spLocks noChangeArrowheads="1"/>
            </p:cNvSpPr>
            <p:nvPr/>
          </p:nvSpPr>
          <p:spPr bwMode="auto">
            <a:xfrm>
              <a:off x="1961690" y="4332134"/>
              <a:ext cx="123825" cy="131763"/>
            </a:xfrm>
            <a:custGeom>
              <a:avLst/>
              <a:gdLst>
                <a:gd name="T0" fmla="*/ 60 w 344"/>
                <a:gd name="T1" fmla="*/ 122 h 366"/>
                <a:gd name="T2" fmla="*/ 60 w 344"/>
                <a:gd name="T3" fmla="*/ 122 h 366"/>
                <a:gd name="T4" fmla="*/ 0 w 344"/>
                <a:gd name="T5" fmla="*/ 183 h 366"/>
                <a:gd name="T6" fmla="*/ 60 w 344"/>
                <a:gd name="T7" fmla="*/ 243 h 366"/>
                <a:gd name="T8" fmla="*/ 103 w 344"/>
                <a:gd name="T9" fmla="*/ 225 h 366"/>
                <a:gd name="T10" fmla="*/ 221 w 344"/>
                <a:gd name="T11" fmla="*/ 293 h 366"/>
                <a:gd name="T12" fmla="*/ 221 w 344"/>
                <a:gd name="T13" fmla="*/ 304 h 366"/>
                <a:gd name="T14" fmla="*/ 282 w 344"/>
                <a:gd name="T15" fmla="*/ 365 h 366"/>
                <a:gd name="T16" fmla="*/ 343 w 344"/>
                <a:gd name="T17" fmla="*/ 304 h 366"/>
                <a:gd name="T18" fmla="*/ 282 w 344"/>
                <a:gd name="T19" fmla="*/ 243 h 366"/>
                <a:gd name="T20" fmla="*/ 242 w 344"/>
                <a:gd name="T21" fmla="*/ 258 h 366"/>
                <a:gd name="T22" fmla="*/ 117 w 344"/>
                <a:gd name="T23" fmla="*/ 186 h 366"/>
                <a:gd name="T24" fmla="*/ 121 w 344"/>
                <a:gd name="T25" fmla="*/ 183 h 366"/>
                <a:gd name="T26" fmla="*/ 117 w 344"/>
                <a:gd name="T27" fmla="*/ 179 h 366"/>
                <a:gd name="T28" fmla="*/ 242 w 344"/>
                <a:gd name="T29" fmla="*/ 108 h 366"/>
                <a:gd name="T30" fmla="*/ 282 w 344"/>
                <a:gd name="T31" fmla="*/ 122 h 366"/>
                <a:gd name="T32" fmla="*/ 343 w 344"/>
                <a:gd name="T33" fmla="*/ 61 h 366"/>
                <a:gd name="T34" fmla="*/ 282 w 344"/>
                <a:gd name="T35" fmla="*/ 0 h 366"/>
                <a:gd name="T36" fmla="*/ 221 w 344"/>
                <a:gd name="T37" fmla="*/ 61 h 366"/>
                <a:gd name="T38" fmla="*/ 221 w 344"/>
                <a:gd name="T39" fmla="*/ 68 h 366"/>
                <a:gd name="T40" fmla="*/ 103 w 344"/>
                <a:gd name="T41" fmla="*/ 140 h 366"/>
                <a:gd name="T42" fmla="*/ 60 w 344"/>
                <a:gd name="T43" fmla="*/ 12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4" h="366">
                  <a:moveTo>
                    <a:pt x="60" y="122"/>
                  </a:moveTo>
                  <a:lnTo>
                    <a:pt x="60" y="122"/>
                  </a:lnTo>
                  <a:cubicBezTo>
                    <a:pt x="25" y="122"/>
                    <a:pt x="0" y="150"/>
                    <a:pt x="0" y="183"/>
                  </a:cubicBezTo>
                  <a:cubicBezTo>
                    <a:pt x="0" y="215"/>
                    <a:pt x="25" y="243"/>
                    <a:pt x="60" y="243"/>
                  </a:cubicBezTo>
                  <a:cubicBezTo>
                    <a:pt x="75" y="243"/>
                    <a:pt x="92" y="236"/>
                    <a:pt x="103" y="225"/>
                  </a:cubicBezTo>
                  <a:cubicBezTo>
                    <a:pt x="221" y="293"/>
                    <a:pt x="221" y="293"/>
                    <a:pt x="221" y="293"/>
                  </a:cubicBezTo>
                  <a:cubicBezTo>
                    <a:pt x="221" y="297"/>
                    <a:pt x="221" y="300"/>
                    <a:pt x="221" y="304"/>
                  </a:cubicBezTo>
                  <a:cubicBezTo>
                    <a:pt x="221" y="336"/>
                    <a:pt x="250" y="365"/>
                    <a:pt x="282" y="365"/>
                  </a:cubicBezTo>
                  <a:cubicBezTo>
                    <a:pt x="314" y="365"/>
                    <a:pt x="343" y="336"/>
                    <a:pt x="343" y="304"/>
                  </a:cubicBezTo>
                  <a:cubicBezTo>
                    <a:pt x="343" y="272"/>
                    <a:pt x="314" y="243"/>
                    <a:pt x="282" y="243"/>
                  </a:cubicBezTo>
                  <a:cubicBezTo>
                    <a:pt x="267" y="243"/>
                    <a:pt x="253" y="250"/>
                    <a:pt x="242" y="258"/>
                  </a:cubicBezTo>
                  <a:cubicBezTo>
                    <a:pt x="117" y="186"/>
                    <a:pt x="117" y="186"/>
                    <a:pt x="117" y="186"/>
                  </a:cubicBezTo>
                  <a:lnTo>
                    <a:pt x="121" y="183"/>
                  </a:lnTo>
                  <a:cubicBezTo>
                    <a:pt x="121" y="179"/>
                    <a:pt x="117" y="179"/>
                    <a:pt x="117" y="179"/>
                  </a:cubicBezTo>
                  <a:cubicBezTo>
                    <a:pt x="242" y="108"/>
                    <a:pt x="242" y="108"/>
                    <a:pt x="242" y="108"/>
                  </a:cubicBezTo>
                  <a:cubicBezTo>
                    <a:pt x="253" y="115"/>
                    <a:pt x="267" y="122"/>
                    <a:pt x="282" y="122"/>
                  </a:cubicBezTo>
                  <a:cubicBezTo>
                    <a:pt x="314" y="122"/>
                    <a:pt x="343" y="93"/>
                    <a:pt x="343" y="61"/>
                  </a:cubicBezTo>
                  <a:cubicBezTo>
                    <a:pt x="343" y="25"/>
                    <a:pt x="314" y="0"/>
                    <a:pt x="282" y="0"/>
                  </a:cubicBezTo>
                  <a:cubicBezTo>
                    <a:pt x="250" y="0"/>
                    <a:pt x="221" y="25"/>
                    <a:pt x="221" y="61"/>
                  </a:cubicBezTo>
                  <a:cubicBezTo>
                    <a:pt x="221" y="65"/>
                    <a:pt x="221" y="68"/>
                    <a:pt x="221" y="68"/>
                  </a:cubicBezTo>
                  <a:cubicBezTo>
                    <a:pt x="103" y="140"/>
                    <a:pt x="103" y="140"/>
                    <a:pt x="103" y="140"/>
                  </a:cubicBezTo>
                  <a:cubicBezTo>
                    <a:pt x="92" y="129"/>
                    <a:pt x="75" y="122"/>
                    <a:pt x="60" y="1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487"/>
            <p:cNvSpPr>
              <a:spLocks noChangeArrowheads="1"/>
            </p:cNvSpPr>
            <p:nvPr/>
          </p:nvSpPr>
          <p:spPr bwMode="auto">
            <a:xfrm>
              <a:off x="1860090" y="4294034"/>
              <a:ext cx="409575" cy="341313"/>
            </a:xfrm>
            <a:custGeom>
              <a:avLst/>
              <a:gdLst>
                <a:gd name="T0" fmla="*/ 900 w 1137"/>
                <a:gd name="T1" fmla="*/ 0 h 948"/>
                <a:gd name="T2" fmla="*/ 900 w 1137"/>
                <a:gd name="T3" fmla="*/ 579 h 948"/>
                <a:gd name="T4" fmla="*/ 0 w 1137"/>
                <a:gd name="T5" fmla="*/ 579 h 948"/>
                <a:gd name="T6" fmla="*/ 371 w 1137"/>
                <a:gd name="T7" fmla="*/ 947 h 948"/>
                <a:gd name="T8" fmla="*/ 1136 w 1137"/>
                <a:gd name="T9" fmla="*/ 947 h 948"/>
                <a:gd name="T10" fmla="*/ 1136 w 1137"/>
                <a:gd name="T11" fmla="*/ 236 h 948"/>
                <a:gd name="T12" fmla="*/ 900 w 1137"/>
                <a:gd name="T13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7" h="948">
                  <a:moveTo>
                    <a:pt x="900" y="0"/>
                  </a:moveTo>
                  <a:lnTo>
                    <a:pt x="900" y="579"/>
                  </a:lnTo>
                  <a:lnTo>
                    <a:pt x="0" y="579"/>
                  </a:lnTo>
                  <a:lnTo>
                    <a:pt x="371" y="947"/>
                  </a:lnTo>
                  <a:lnTo>
                    <a:pt x="1136" y="947"/>
                  </a:lnTo>
                  <a:lnTo>
                    <a:pt x="1136" y="236"/>
                  </a:lnTo>
                  <a:lnTo>
                    <a:pt x="9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488"/>
            <p:cNvSpPr>
              <a:spLocks noChangeArrowheads="1"/>
            </p:cNvSpPr>
            <p:nvPr/>
          </p:nvSpPr>
          <p:spPr bwMode="auto">
            <a:xfrm>
              <a:off x="1860090" y="4294034"/>
              <a:ext cx="409575" cy="341313"/>
            </a:xfrm>
            <a:custGeom>
              <a:avLst/>
              <a:gdLst>
                <a:gd name="T0" fmla="*/ 900 w 1137"/>
                <a:gd name="T1" fmla="*/ 0 h 948"/>
                <a:gd name="T2" fmla="*/ 900 w 1137"/>
                <a:gd name="T3" fmla="*/ 579 h 948"/>
                <a:gd name="T4" fmla="*/ 0 w 1137"/>
                <a:gd name="T5" fmla="*/ 579 h 948"/>
                <a:gd name="T6" fmla="*/ 371 w 1137"/>
                <a:gd name="T7" fmla="*/ 947 h 948"/>
                <a:gd name="T8" fmla="*/ 1136 w 1137"/>
                <a:gd name="T9" fmla="*/ 947 h 948"/>
                <a:gd name="T10" fmla="*/ 1136 w 1137"/>
                <a:gd name="T11" fmla="*/ 236 h 948"/>
                <a:gd name="T12" fmla="*/ 900 w 1137"/>
                <a:gd name="T13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7" h="948">
                  <a:moveTo>
                    <a:pt x="900" y="0"/>
                  </a:moveTo>
                  <a:lnTo>
                    <a:pt x="900" y="579"/>
                  </a:lnTo>
                  <a:lnTo>
                    <a:pt x="0" y="579"/>
                  </a:lnTo>
                  <a:lnTo>
                    <a:pt x="371" y="947"/>
                  </a:lnTo>
                  <a:lnTo>
                    <a:pt x="1136" y="947"/>
                  </a:lnTo>
                  <a:lnTo>
                    <a:pt x="1136" y="236"/>
                  </a:lnTo>
                  <a:lnTo>
                    <a:pt x="9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4266965" y="2949886"/>
            <a:ext cx="374650" cy="274638"/>
            <a:chOff x="1820659" y="2969338"/>
            <a:chExt cx="374650" cy="274638"/>
          </a:xfrm>
        </p:grpSpPr>
        <p:sp>
          <p:nvSpPr>
            <p:cNvPr id="279" name="Freeform 489"/>
            <p:cNvSpPr>
              <a:spLocks noChangeArrowheads="1"/>
            </p:cNvSpPr>
            <p:nvPr/>
          </p:nvSpPr>
          <p:spPr bwMode="auto">
            <a:xfrm>
              <a:off x="1830184" y="2978863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490"/>
            <p:cNvSpPr>
              <a:spLocks noChangeArrowheads="1"/>
            </p:cNvSpPr>
            <p:nvPr/>
          </p:nvSpPr>
          <p:spPr bwMode="auto">
            <a:xfrm>
              <a:off x="1830184" y="2978863"/>
              <a:ext cx="357187" cy="257175"/>
            </a:xfrm>
            <a:custGeom>
              <a:avLst/>
              <a:gdLst>
                <a:gd name="T0" fmla="*/ 409 w 992"/>
                <a:gd name="T1" fmla="*/ 101 h 714"/>
                <a:gd name="T2" fmla="*/ 310 w 992"/>
                <a:gd name="T3" fmla="*/ 0 h 714"/>
                <a:gd name="T4" fmla="*/ 0 w 992"/>
                <a:gd name="T5" fmla="*/ 0 h 714"/>
                <a:gd name="T6" fmla="*/ 0 w 992"/>
                <a:gd name="T7" fmla="*/ 101 h 714"/>
                <a:gd name="T8" fmla="*/ 0 w 992"/>
                <a:gd name="T9" fmla="*/ 713 h 714"/>
                <a:gd name="T10" fmla="*/ 991 w 992"/>
                <a:gd name="T11" fmla="*/ 713 h 714"/>
                <a:gd name="T12" fmla="*/ 991 w 992"/>
                <a:gd name="T13" fmla="*/ 101 h 714"/>
                <a:gd name="T14" fmla="*/ 409 w 992"/>
                <a:gd name="T15" fmla="*/ 10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2" h="714">
                  <a:moveTo>
                    <a:pt x="409" y="101"/>
                  </a:moveTo>
                  <a:lnTo>
                    <a:pt x="310" y="0"/>
                  </a:lnTo>
                  <a:lnTo>
                    <a:pt x="0" y="0"/>
                  </a:lnTo>
                  <a:lnTo>
                    <a:pt x="0" y="101"/>
                  </a:lnTo>
                  <a:lnTo>
                    <a:pt x="0" y="713"/>
                  </a:lnTo>
                  <a:lnTo>
                    <a:pt x="991" y="713"/>
                  </a:lnTo>
                  <a:lnTo>
                    <a:pt x="991" y="101"/>
                  </a:lnTo>
                  <a:lnTo>
                    <a:pt x="409" y="1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491"/>
            <p:cNvSpPr>
              <a:spLocks noChangeArrowheads="1"/>
            </p:cNvSpPr>
            <p:nvPr/>
          </p:nvSpPr>
          <p:spPr bwMode="auto">
            <a:xfrm>
              <a:off x="2007984" y="3015376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492"/>
            <p:cNvSpPr>
              <a:spLocks noChangeArrowheads="1"/>
            </p:cNvSpPr>
            <p:nvPr/>
          </p:nvSpPr>
          <p:spPr bwMode="auto">
            <a:xfrm>
              <a:off x="2007984" y="3015376"/>
              <a:ext cx="179387" cy="220662"/>
            </a:xfrm>
            <a:custGeom>
              <a:avLst/>
              <a:gdLst>
                <a:gd name="T0" fmla="*/ 496 w 497"/>
                <a:gd name="T1" fmla="*/ 0 h 613"/>
                <a:gd name="T2" fmla="*/ 0 w 497"/>
                <a:gd name="T3" fmla="*/ 0 h 613"/>
                <a:gd name="T4" fmla="*/ 0 w 497"/>
                <a:gd name="T5" fmla="*/ 612 h 613"/>
                <a:gd name="T6" fmla="*/ 496 w 497"/>
                <a:gd name="T7" fmla="*/ 612 h 613"/>
                <a:gd name="T8" fmla="*/ 496 w 49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7" h="613">
                  <a:moveTo>
                    <a:pt x="496" y="0"/>
                  </a:moveTo>
                  <a:lnTo>
                    <a:pt x="0" y="0"/>
                  </a:lnTo>
                  <a:lnTo>
                    <a:pt x="0" y="612"/>
                  </a:lnTo>
                  <a:lnTo>
                    <a:pt x="496" y="612"/>
                  </a:lnTo>
                  <a:lnTo>
                    <a:pt x="4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493"/>
            <p:cNvSpPr>
              <a:spLocks noChangeArrowheads="1"/>
            </p:cNvSpPr>
            <p:nvPr/>
          </p:nvSpPr>
          <p:spPr bwMode="auto">
            <a:xfrm>
              <a:off x="1820659" y="2969338"/>
              <a:ext cx="374650" cy="274638"/>
            </a:xfrm>
            <a:custGeom>
              <a:avLst/>
              <a:gdLst>
                <a:gd name="T0" fmla="*/ 446 w 1042"/>
                <a:gd name="T1" fmla="*/ 102 h 763"/>
                <a:gd name="T2" fmla="*/ 343 w 1042"/>
                <a:gd name="T3" fmla="*/ 0 h 763"/>
                <a:gd name="T4" fmla="*/ 0 w 1042"/>
                <a:gd name="T5" fmla="*/ 0 h 763"/>
                <a:gd name="T6" fmla="*/ 0 w 1042"/>
                <a:gd name="T7" fmla="*/ 762 h 763"/>
                <a:gd name="T8" fmla="*/ 1041 w 1042"/>
                <a:gd name="T9" fmla="*/ 762 h 763"/>
                <a:gd name="T10" fmla="*/ 1041 w 1042"/>
                <a:gd name="T11" fmla="*/ 102 h 763"/>
                <a:gd name="T12" fmla="*/ 446 w 1042"/>
                <a:gd name="T13" fmla="*/ 102 h 763"/>
                <a:gd name="T14" fmla="*/ 991 w 1042"/>
                <a:gd name="T15" fmla="*/ 713 h 763"/>
                <a:gd name="T16" fmla="*/ 50 w 1042"/>
                <a:gd name="T17" fmla="*/ 713 h 763"/>
                <a:gd name="T18" fmla="*/ 50 w 1042"/>
                <a:gd name="T19" fmla="*/ 49 h 763"/>
                <a:gd name="T20" fmla="*/ 322 w 1042"/>
                <a:gd name="T21" fmla="*/ 49 h 763"/>
                <a:gd name="T22" fmla="*/ 426 w 1042"/>
                <a:gd name="T23" fmla="*/ 151 h 763"/>
                <a:gd name="T24" fmla="*/ 991 w 1042"/>
                <a:gd name="T25" fmla="*/ 151 h 763"/>
                <a:gd name="T26" fmla="*/ 991 w 1042"/>
                <a:gd name="T27" fmla="*/ 713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42" h="763">
                  <a:moveTo>
                    <a:pt x="446" y="102"/>
                  </a:moveTo>
                  <a:lnTo>
                    <a:pt x="343" y="0"/>
                  </a:lnTo>
                  <a:lnTo>
                    <a:pt x="0" y="0"/>
                  </a:lnTo>
                  <a:lnTo>
                    <a:pt x="0" y="762"/>
                  </a:lnTo>
                  <a:lnTo>
                    <a:pt x="1041" y="762"/>
                  </a:lnTo>
                  <a:lnTo>
                    <a:pt x="1041" y="102"/>
                  </a:lnTo>
                  <a:lnTo>
                    <a:pt x="446" y="102"/>
                  </a:lnTo>
                  <a:close/>
                  <a:moveTo>
                    <a:pt x="991" y="713"/>
                  </a:moveTo>
                  <a:lnTo>
                    <a:pt x="50" y="713"/>
                  </a:lnTo>
                  <a:lnTo>
                    <a:pt x="50" y="49"/>
                  </a:lnTo>
                  <a:lnTo>
                    <a:pt x="322" y="49"/>
                  </a:lnTo>
                  <a:lnTo>
                    <a:pt x="426" y="151"/>
                  </a:lnTo>
                  <a:lnTo>
                    <a:pt x="991" y="151"/>
                  </a:lnTo>
                  <a:lnTo>
                    <a:pt x="991" y="7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494"/>
            <p:cNvSpPr>
              <a:spLocks noChangeArrowheads="1"/>
            </p:cNvSpPr>
            <p:nvPr/>
          </p:nvSpPr>
          <p:spPr bwMode="auto">
            <a:xfrm>
              <a:off x="1936546" y="3050301"/>
              <a:ext cx="142875" cy="150812"/>
            </a:xfrm>
            <a:custGeom>
              <a:avLst/>
              <a:gdLst>
                <a:gd name="T0" fmla="*/ 70 w 398"/>
                <a:gd name="T1" fmla="*/ 139 h 417"/>
                <a:gd name="T2" fmla="*/ 70 w 398"/>
                <a:gd name="T3" fmla="*/ 139 h 417"/>
                <a:gd name="T4" fmla="*/ 0 w 398"/>
                <a:gd name="T5" fmla="*/ 208 h 417"/>
                <a:gd name="T6" fmla="*/ 70 w 398"/>
                <a:gd name="T7" fmla="*/ 277 h 417"/>
                <a:gd name="T8" fmla="*/ 120 w 398"/>
                <a:gd name="T9" fmla="*/ 257 h 417"/>
                <a:gd name="T10" fmla="*/ 256 w 398"/>
                <a:gd name="T11" fmla="*/ 334 h 417"/>
                <a:gd name="T12" fmla="*/ 256 w 398"/>
                <a:gd name="T13" fmla="*/ 346 h 417"/>
                <a:gd name="T14" fmla="*/ 327 w 398"/>
                <a:gd name="T15" fmla="*/ 416 h 417"/>
                <a:gd name="T16" fmla="*/ 397 w 398"/>
                <a:gd name="T17" fmla="*/ 346 h 417"/>
                <a:gd name="T18" fmla="*/ 327 w 398"/>
                <a:gd name="T19" fmla="*/ 277 h 417"/>
                <a:gd name="T20" fmla="*/ 281 w 398"/>
                <a:gd name="T21" fmla="*/ 294 h 417"/>
                <a:gd name="T22" fmla="*/ 137 w 398"/>
                <a:gd name="T23" fmla="*/ 212 h 417"/>
                <a:gd name="T24" fmla="*/ 141 w 398"/>
                <a:gd name="T25" fmla="*/ 208 h 417"/>
                <a:gd name="T26" fmla="*/ 137 w 398"/>
                <a:gd name="T27" fmla="*/ 204 h 417"/>
                <a:gd name="T28" fmla="*/ 281 w 398"/>
                <a:gd name="T29" fmla="*/ 122 h 417"/>
                <a:gd name="T30" fmla="*/ 327 w 398"/>
                <a:gd name="T31" fmla="*/ 139 h 417"/>
                <a:gd name="T32" fmla="*/ 397 w 398"/>
                <a:gd name="T33" fmla="*/ 69 h 417"/>
                <a:gd name="T34" fmla="*/ 327 w 398"/>
                <a:gd name="T35" fmla="*/ 0 h 417"/>
                <a:gd name="T36" fmla="*/ 256 w 398"/>
                <a:gd name="T37" fmla="*/ 69 h 417"/>
                <a:gd name="T38" fmla="*/ 256 w 398"/>
                <a:gd name="T39" fmla="*/ 78 h 417"/>
                <a:gd name="T40" fmla="*/ 120 w 398"/>
                <a:gd name="T41" fmla="*/ 159 h 417"/>
                <a:gd name="T42" fmla="*/ 70 w 398"/>
                <a:gd name="T43" fmla="*/ 139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8" h="417">
                  <a:moveTo>
                    <a:pt x="70" y="139"/>
                  </a:moveTo>
                  <a:lnTo>
                    <a:pt x="70" y="139"/>
                  </a:lnTo>
                  <a:cubicBezTo>
                    <a:pt x="29" y="139"/>
                    <a:pt x="0" y="171"/>
                    <a:pt x="0" y="208"/>
                  </a:cubicBezTo>
                  <a:cubicBezTo>
                    <a:pt x="0" y="245"/>
                    <a:pt x="29" y="277"/>
                    <a:pt x="70" y="277"/>
                  </a:cubicBezTo>
                  <a:cubicBezTo>
                    <a:pt x="87" y="277"/>
                    <a:pt x="108" y="269"/>
                    <a:pt x="120" y="257"/>
                  </a:cubicBezTo>
                  <a:cubicBezTo>
                    <a:pt x="256" y="334"/>
                    <a:pt x="256" y="334"/>
                    <a:pt x="256" y="334"/>
                  </a:cubicBezTo>
                  <a:cubicBezTo>
                    <a:pt x="256" y="338"/>
                    <a:pt x="256" y="342"/>
                    <a:pt x="256" y="346"/>
                  </a:cubicBezTo>
                  <a:cubicBezTo>
                    <a:pt x="256" y="383"/>
                    <a:pt x="289" y="416"/>
                    <a:pt x="327" y="416"/>
                  </a:cubicBezTo>
                  <a:cubicBezTo>
                    <a:pt x="364" y="416"/>
                    <a:pt x="397" y="383"/>
                    <a:pt x="397" y="346"/>
                  </a:cubicBezTo>
                  <a:cubicBezTo>
                    <a:pt x="397" y="310"/>
                    <a:pt x="364" y="277"/>
                    <a:pt x="327" y="277"/>
                  </a:cubicBezTo>
                  <a:cubicBezTo>
                    <a:pt x="310" y="277"/>
                    <a:pt x="293" y="285"/>
                    <a:pt x="281" y="294"/>
                  </a:cubicBezTo>
                  <a:cubicBezTo>
                    <a:pt x="137" y="212"/>
                    <a:pt x="137" y="212"/>
                    <a:pt x="137" y="212"/>
                  </a:cubicBezTo>
                  <a:lnTo>
                    <a:pt x="141" y="208"/>
                  </a:lnTo>
                  <a:cubicBezTo>
                    <a:pt x="141" y="204"/>
                    <a:pt x="137" y="204"/>
                    <a:pt x="137" y="204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93" y="131"/>
                    <a:pt x="310" y="139"/>
                    <a:pt x="327" y="139"/>
                  </a:cubicBezTo>
                  <a:cubicBezTo>
                    <a:pt x="364" y="139"/>
                    <a:pt x="397" y="106"/>
                    <a:pt x="397" y="69"/>
                  </a:cubicBezTo>
                  <a:cubicBezTo>
                    <a:pt x="397" y="29"/>
                    <a:pt x="364" y="0"/>
                    <a:pt x="327" y="0"/>
                  </a:cubicBezTo>
                  <a:cubicBezTo>
                    <a:pt x="289" y="0"/>
                    <a:pt x="256" y="29"/>
                    <a:pt x="256" y="69"/>
                  </a:cubicBezTo>
                  <a:cubicBezTo>
                    <a:pt x="256" y="74"/>
                    <a:pt x="256" y="78"/>
                    <a:pt x="256" y="78"/>
                  </a:cubicBezTo>
                  <a:cubicBezTo>
                    <a:pt x="120" y="159"/>
                    <a:pt x="120" y="159"/>
                    <a:pt x="120" y="159"/>
                  </a:cubicBezTo>
                  <a:cubicBezTo>
                    <a:pt x="108" y="147"/>
                    <a:pt x="87" y="139"/>
                    <a:pt x="70" y="1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5" name="Group 284"/>
          <p:cNvGrpSpPr/>
          <p:nvPr/>
        </p:nvGrpSpPr>
        <p:grpSpPr>
          <a:xfrm>
            <a:off x="5031576" y="4076149"/>
            <a:ext cx="493713" cy="495300"/>
            <a:chOff x="2575130" y="4140047"/>
            <a:chExt cx="493713" cy="495300"/>
          </a:xfrm>
        </p:grpSpPr>
        <p:sp>
          <p:nvSpPr>
            <p:cNvPr id="286" name="Freeform 495"/>
            <p:cNvSpPr>
              <a:spLocks noChangeArrowheads="1"/>
            </p:cNvSpPr>
            <p:nvPr/>
          </p:nvSpPr>
          <p:spPr bwMode="auto">
            <a:xfrm>
              <a:off x="2575130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496"/>
            <p:cNvSpPr>
              <a:spLocks noChangeArrowheads="1"/>
            </p:cNvSpPr>
            <p:nvPr/>
          </p:nvSpPr>
          <p:spPr bwMode="auto">
            <a:xfrm>
              <a:off x="2575130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497"/>
            <p:cNvSpPr>
              <a:spLocks noChangeArrowheads="1"/>
            </p:cNvSpPr>
            <p:nvPr/>
          </p:nvSpPr>
          <p:spPr bwMode="auto">
            <a:xfrm>
              <a:off x="2621168" y="4257522"/>
              <a:ext cx="447675" cy="377825"/>
            </a:xfrm>
            <a:custGeom>
              <a:avLst/>
              <a:gdLst>
                <a:gd name="T0" fmla="*/ 550 w 1244"/>
                <a:gd name="T1" fmla="*/ 0 h 1048"/>
                <a:gd name="T2" fmla="*/ 550 w 1244"/>
                <a:gd name="T3" fmla="*/ 0 h 1048"/>
                <a:gd name="T4" fmla="*/ 536 w 1244"/>
                <a:gd name="T5" fmla="*/ 57 h 1048"/>
                <a:gd name="T6" fmla="*/ 553 w 1244"/>
                <a:gd name="T7" fmla="*/ 182 h 1048"/>
                <a:gd name="T8" fmla="*/ 489 w 1244"/>
                <a:gd name="T9" fmla="*/ 390 h 1048"/>
                <a:gd name="T10" fmla="*/ 518 w 1244"/>
                <a:gd name="T11" fmla="*/ 475 h 1048"/>
                <a:gd name="T12" fmla="*/ 714 w 1244"/>
                <a:gd name="T13" fmla="*/ 540 h 1048"/>
                <a:gd name="T14" fmla="*/ 739 w 1244"/>
                <a:gd name="T15" fmla="*/ 529 h 1048"/>
                <a:gd name="T16" fmla="*/ 832 w 1244"/>
                <a:gd name="T17" fmla="*/ 575 h 1048"/>
                <a:gd name="T18" fmla="*/ 921 w 1244"/>
                <a:gd name="T19" fmla="*/ 529 h 1048"/>
                <a:gd name="T20" fmla="*/ 1079 w 1244"/>
                <a:gd name="T21" fmla="*/ 586 h 1048"/>
                <a:gd name="T22" fmla="*/ 1122 w 1244"/>
                <a:gd name="T23" fmla="*/ 743 h 1048"/>
                <a:gd name="T24" fmla="*/ 775 w 1244"/>
                <a:gd name="T25" fmla="*/ 743 h 1048"/>
                <a:gd name="T26" fmla="*/ 539 w 1244"/>
                <a:gd name="T27" fmla="*/ 743 h 1048"/>
                <a:gd name="T28" fmla="*/ 21 w 1244"/>
                <a:gd name="T29" fmla="*/ 743 h 1048"/>
                <a:gd name="T30" fmla="*/ 0 w 1244"/>
                <a:gd name="T31" fmla="*/ 743 h 1048"/>
                <a:gd name="T32" fmla="*/ 300 w 1244"/>
                <a:gd name="T33" fmla="*/ 1047 h 1048"/>
                <a:gd name="T34" fmla="*/ 1243 w 1244"/>
                <a:gd name="T35" fmla="*/ 1047 h 1048"/>
                <a:gd name="T36" fmla="*/ 1243 w 1244"/>
                <a:gd name="T37" fmla="*/ 507 h 1048"/>
                <a:gd name="T38" fmla="*/ 939 w 1244"/>
                <a:gd name="T39" fmla="*/ 204 h 1048"/>
                <a:gd name="T40" fmla="*/ 893 w 1244"/>
                <a:gd name="T41" fmla="*/ 239 h 1048"/>
                <a:gd name="T42" fmla="*/ 932 w 1244"/>
                <a:gd name="T43" fmla="*/ 239 h 1048"/>
                <a:gd name="T44" fmla="*/ 946 w 1244"/>
                <a:gd name="T45" fmla="*/ 332 h 1048"/>
                <a:gd name="T46" fmla="*/ 832 w 1244"/>
                <a:gd name="T47" fmla="*/ 522 h 1048"/>
                <a:gd name="T48" fmla="*/ 714 w 1244"/>
                <a:gd name="T49" fmla="*/ 332 h 1048"/>
                <a:gd name="T50" fmla="*/ 732 w 1244"/>
                <a:gd name="T51" fmla="*/ 239 h 1048"/>
                <a:gd name="T52" fmla="*/ 789 w 1244"/>
                <a:gd name="T53" fmla="*/ 239 h 1048"/>
                <a:gd name="T54" fmla="*/ 550 w 1244"/>
                <a:gd name="T55" fmla="*/ 0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44" h="1048">
                  <a:moveTo>
                    <a:pt x="550" y="0"/>
                  </a:moveTo>
                  <a:lnTo>
                    <a:pt x="550" y="0"/>
                  </a:lnTo>
                  <a:cubicBezTo>
                    <a:pt x="536" y="57"/>
                    <a:pt x="536" y="57"/>
                    <a:pt x="536" y="57"/>
                  </a:cubicBezTo>
                  <a:cubicBezTo>
                    <a:pt x="546" y="93"/>
                    <a:pt x="553" y="136"/>
                    <a:pt x="553" y="182"/>
                  </a:cubicBezTo>
                  <a:cubicBezTo>
                    <a:pt x="553" y="268"/>
                    <a:pt x="528" y="343"/>
                    <a:pt x="489" y="390"/>
                  </a:cubicBezTo>
                  <a:cubicBezTo>
                    <a:pt x="489" y="407"/>
                    <a:pt x="496" y="436"/>
                    <a:pt x="518" y="475"/>
                  </a:cubicBezTo>
                  <a:cubicBezTo>
                    <a:pt x="714" y="540"/>
                    <a:pt x="714" y="540"/>
                    <a:pt x="714" y="540"/>
                  </a:cubicBezTo>
                  <a:cubicBezTo>
                    <a:pt x="739" y="529"/>
                    <a:pt x="739" y="529"/>
                    <a:pt x="739" y="529"/>
                  </a:cubicBezTo>
                  <a:cubicBezTo>
                    <a:pt x="739" y="554"/>
                    <a:pt x="782" y="575"/>
                    <a:pt x="832" y="575"/>
                  </a:cubicBezTo>
                  <a:cubicBezTo>
                    <a:pt x="882" y="575"/>
                    <a:pt x="921" y="554"/>
                    <a:pt x="921" y="529"/>
                  </a:cubicBezTo>
                  <a:cubicBezTo>
                    <a:pt x="1079" y="586"/>
                    <a:pt x="1079" y="586"/>
                    <a:pt x="1079" y="586"/>
                  </a:cubicBezTo>
                  <a:cubicBezTo>
                    <a:pt x="1122" y="743"/>
                    <a:pt x="1122" y="743"/>
                    <a:pt x="1122" y="743"/>
                  </a:cubicBezTo>
                  <a:cubicBezTo>
                    <a:pt x="775" y="743"/>
                    <a:pt x="775" y="743"/>
                    <a:pt x="775" y="743"/>
                  </a:cubicBezTo>
                  <a:cubicBezTo>
                    <a:pt x="539" y="743"/>
                    <a:pt x="539" y="743"/>
                    <a:pt x="539" y="743"/>
                  </a:cubicBezTo>
                  <a:cubicBezTo>
                    <a:pt x="21" y="743"/>
                    <a:pt x="21" y="743"/>
                    <a:pt x="21" y="743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300" y="1047"/>
                    <a:pt x="300" y="1047"/>
                    <a:pt x="300" y="1047"/>
                  </a:cubicBezTo>
                  <a:cubicBezTo>
                    <a:pt x="1243" y="1047"/>
                    <a:pt x="1243" y="1047"/>
                    <a:pt x="1243" y="1047"/>
                  </a:cubicBezTo>
                  <a:cubicBezTo>
                    <a:pt x="1243" y="507"/>
                    <a:pt x="1243" y="507"/>
                    <a:pt x="1243" y="507"/>
                  </a:cubicBezTo>
                  <a:cubicBezTo>
                    <a:pt x="939" y="204"/>
                    <a:pt x="939" y="204"/>
                    <a:pt x="939" y="204"/>
                  </a:cubicBezTo>
                  <a:cubicBezTo>
                    <a:pt x="893" y="239"/>
                    <a:pt x="893" y="239"/>
                    <a:pt x="893" y="239"/>
                  </a:cubicBezTo>
                  <a:cubicBezTo>
                    <a:pt x="932" y="239"/>
                    <a:pt x="932" y="239"/>
                    <a:pt x="932" y="239"/>
                  </a:cubicBezTo>
                  <a:cubicBezTo>
                    <a:pt x="943" y="268"/>
                    <a:pt x="946" y="300"/>
                    <a:pt x="946" y="332"/>
                  </a:cubicBezTo>
                  <a:cubicBezTo>
                    <a:pt x="946" y="436"/>
                    <a:pt x="896" y="522"/>
                    <a:pt x="832" y="522"/>
                  </a:cubicBezTo>
                  <a:cubicBezTo>
                    <a:pt x="768" y="522"/>
                    <a:pt x="714" y="436"/>
                    <a:pt x="714" y="332"/>
                  </a:cubicBezTo>
                  <a:cubicBezTo>
                    <a:pt x="714" y="300"/>
                    <a:pt x="721" y="268"/>
                    <a:pt x="732" y="239"/>
                  </a:cubicBezTo>
                  <a:cubicBezTo>
                    <a:pt x="789" y="239"/>
                    <a:pt x="789" y="239"/>
                    <a:pt x="789" y="239"/>
                  </a:cubicBezTo>
                  <a:cubicBezTo>
                    <a:pt x="550" y="0"/>
                    <a:pt x="550" y="0"/>
                    <a:pt x="55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498"/>
            <p:cNvSpPr>
              <a:spLocks noChangeArrowheads="1"/>
            </p:cNvSpPr>
            <p:nvPr/>
          </p:nvSpPr>
          <p:spPr bwMode="auto">
            <a:xfrm>
              <a:off x="2816430" y="4448022"/>
              <a:ext cx="209550" cy="77787"/>
            </a:xfrm>
            <a:custGeom>
              <a:avLst/>
              <a:gdLst>
                <a:gd name="T0" fmla="*/ 540 w 584"/>
                <a:gd name="T1" fmla="*/ 57 h 215"/>
                <a:gd name="T2" fmla="*/ 540 w 584"/>
                <a:gd name="T3" fmla="*/ 57 h 215"/>
                <a:gd name="T4" fmla="*/ 382 w 584"/>
                <a:gd name="T5" fmla="*/ 0 h 215"/>
                <a:gd name="T6" fmla="*/ 293 w 584"/>
                <a:gd name="T7" fmla="*/ 46 h 215"/>
                <a:gd name="T8" fmla="*/ 200 w 584"/>
                <a:gd name="T9" fmla="*/ 0 h 215"/>
                <a:gd name="T10" fmla="*/ 43 w 584"/>
                <a:gd name="T11" fmla="*/ 57 h 215"/>
                <a:gd name="T12" fmla="*/ 0 w 584"/>
                <a:gd name="T13" fmla="*/ 214 h 215"/>
                <a:gd name="T14" fmla="*/ 583 w 584"/>
                <a:gd name="T15" fmla="*/ 214 h 215"/>
                <a:gd name="T16" fmla="*/ 540 w 584"/>
                <a:gd name="T17" fmla="*/ 57 h 215"/>
                <a:gd name="T18" fmla="*/ 57 w 584"/>
                <a:gd name="T19" fmla="*/ 175 h 215"/>
                <a:gd name="T20" fmla="*/ 57 w 584"/>
                <a:gd name="T21" fmla="*/ 175 h 215"/>
                <a:gd name="T22" fmla="*/ 79 w 584"/>
                <a:gd name="T23" fmla="*/ 89 h 215"/>
                <a:gd name="T24" fmla="*/ 182 w 584"/>
                <a:gd name="T25" fmla="*/ 53 h 215"/>
                <a:gd name="T26" fmla="*/ 293 w 584"/>
                <a:gd name="T27" fmla="*/ 89 h 215"/>
                <a:gd name="T28" fmla="*/ 400 w 584"/>
                <a:gd name="T29" fmla="*/ 53 h 215"/>
                <a:gd name="T30" fmla="*/ 504 w 584"/>
                <a:gd name="T31" fmla="*/ 89 h 215"/>
                <a:gd name="T32" fmla="*/ 529 w 584"/>
                <a:gd name="T33" fmla="*/ 175 h 215"/>
                <a:gd name="T34" fmla="*/ 57 w 584"/>
                <a:gd name="T35" fmla="*/ 17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4" h="215">
                  <a:moveTo>
                    <a:pt x="540" y="57"/>
                  </a:moveTo>
                  <a:lnTo>
                    <a:pt x="540" y="57"/>
                  </a:lnTo>
                  <a:cubicBezTo>
                    <a:pt x="382" y="0"/>
                    <a:pt x="382" y="0"/>
                    <a:pt x="382" y="0"/>
                  </a:cubicBezTo>
                  <a:cubicBezTo>
                    <a:pt x="382" y="25"/>
                    <a:pt x="343" y="46"/>
                    <a:pt x="293" y="46"/>
                  </a:cubicBezTo>
                  <a:cubicBezTo>
                    <a:pt x="243" y="46"/>
                    <a:pt x="200" y="25"/>
                    <a:pt x="200" y="0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583" y="214"/>
                    <a:pt x="583" y="214"/>
                    <a:pt x="583" y="214"/>
                  </a:cubicBezTo>
                  <a:lnTo>
                    <a:pt x="540" y="57"/>
                  </a:lnTo>
                  <a:close/>
                  <a:moveTo>
                    <a:pt x="57" y="175"/>
                  </a:moveTo>
                  <a:lnTo>
                    <a:pt x="57" y="175"/>
                  </a:lnTo>
                  <a:cubicBezTo>
                    <a:pt x="79" y="89"/>
                    <a:pt x="79" y="89"/>
                    <a:pt x="79" y="89"/>
                  </a:cubicBezTo>
                  <a:cubicBezTo>
                    <a:pt x="182" y="53"/>
                    <a:pt x="182" y="53"/>
                    <a:pt x="182" y="53"/>
                  </a:cubicBezTo>
                  <a:cubicBezTo>
                    <a:pt x="207" y="75"/>
                    <a:pt x="247" y="89"/>
                    <a:pt x="293" y="89"/>
                  </a:cubicBezTo>
                  <a:cubicBezTo>
                    <a:pt x="340" y="89"/>
                    <a:pt x="379" y="75"/>
                    <a:pt x="400" y="53"/>
                  </a:cubicBezTo>
                  <a:cubicBezTo>
                    <a:pt x="504" y="89"/>
                    <a:pt x="504" y="89"/>
                    <a:pt x="504" y="89"/>
                  </a:cubicBezTo>
                  <a:cubicBezTo>
                    <a:pt x="529" y="175"/>
                    <a:pt x="529" y="175"/>
                    <a:pt x="529" y="175"/>
                  </a:cubicBezTo>
                  <a:lnTo>
                    <a:pt x="57" y="1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499"/>
            <p:cNvSpPr>
              <a:spLocks noChangeArrowheads="1"/>
            </p:cNvSpPr>
            <p:nvPr/>
          </p:nvSpPr>
          <p:spPr bwMode="auto">
            <a:xfrm>
              <a:off x="2621168" y="4230534"/>
              <a:ext cx="268287" cy="295275"/>
            </a:xfrm>
            <a:custGeom>
              <a:avLst/>
              <a:gdLst>
                <a:gd name="T0" fmla="*/ 739 w 744"/>
                <a:gd name="T1" fmla="*/ 604 h 819"/>
                <a:gd name="T2" fmla="*/ 739 w 744"/>
                <a:gd name="T3" fmla="*/ 604 h 819"/>
                <a:gd name="T4" fmla="*/ 743 w 744"/>
                <a:gd name="T5" fmla="*/ 615 h 819"/>
                <a:gd name="T6" fmla="*/ 739 w 744"/>
                <a:gd name="T7" fmla="*/ 600 h 819"/>
                <a:gd name="T8" fmla="*/ 532 w 744"/>
                <a:gd name="T9" fmla="*/ 532 h 819"/>
                <a:gd name="T10" fmla="*/ 511 w 744"/>
                <a:gd name="T11" fmla="*/ 472 h 819"/>
                <a:gd name="T12" fmla="*/ 575 w 744"/>
                <a:gd name="T13" fmla="*/ 257 h 819"/>
                <a:gd name="T14" fmla="*/ 575 w 744"/>
                <a:gd name="T15" fmla="*/ 247 h 819"/>
                <a:gd name="T16" fmla="*/ 575 w 744"/>
                <a:gd name="T17" fmla="*/ 247 h 819"/>
                <a:gd name="T18" fmla="*/ 578 w 744"/>
                <a:gd name="T19" fmla="*/ 125 h 819"/>
                <a:gd name="T20" fmla="*/ 436 w 744"/>
                <a:gd name="T21" fmla="*/ 11 h 819"/>
                <a:gd name="T22" fmla="*/ 400 w 744"/>
                <a:gd name="T23" fmla="*/ 0 h 819"/>
                <a:gd name="T24" fmla="*/ 361 w 744"/>
                <a:gd name="T25" fmla="*/ 11 h 819"/>
                <a:gd name="T26" fmla="*/ 218 w 744"/>
                <a:gd name="T27" fmla="*/ 125 h 819"/>
                <a:gd name="T28" fmla="*/ 221 w 744"/>
                <a:gd name="T29" fmla="*/ 247 h 819"/>
                <a:gd name="T30" fmla="*/ 221 w 744"/>
                <a:gd name="T31" fmla="*/ 247 h 819"/>
                <a:gd name="T32" fmla="*/ 221 w 744"/>
                <a:gd name="T33" fmla="*/ 257 h 819"/>
                <a:gd name="T34" fmla="*/ 285 w 744"/>
                <a:gd name="T35" fmla="*/ 472 h 819"/>
                <a:gd name="T36" fmla="*/ 264 w 744"/>
                <a:gd name="T37" fmla="*/ 532 h 819"/>
                <a:gd name="T38" fmla="*/ 57 w 744"/>
                <a:gd name="T39" fmla="*/ 600 h 819"/>
                <a:gd name="T40" fmla="*/ 0 w 744"/>
                <a:gd name="T41" fmla="*/ 818 h 819"/>
                <a:gd name="T42" fmla="*/ 21 w 744"/>
                <a:gd name="T43" fmla="*/ 818 h 819"/>
                <a:gd name="T44" fmla="*/ 539 w 744"/>
                <a:gd name="T45" fmla="*/ 818 h 819"/>
                <a:gd name="T46" fmla="*/ 582 w 744"/>
                <a:gd name="T47" fmla="*/ 661 h 819"/>
                <a:gd name="T48" fmla="*/ 739 w 744"/>
                <a:gd name="T49" fmla="*/ 604 h 819"/>
                <a:gd name="T50" fmla="*/ 361 w 744"/>
                <a:gd name="T51" fmla="*/ 700 h 819"/>
                <a:gd name="T52" fmla="*/ 361 w 744"/>
                <a:gd name="T53" fmla="*/ 700 h 819"/>
                <a:gd name="T54" fmla="*/ 293 w 744"/>
                <a:gd name="T55" fmla="*/ 565 h 819"/>
                <a:gd name="T56" fmla="*/ 296 w 744"/>
                <a:gd name="T57" fmla="*/ 561 h 819"/>
                <a:gd name="T58" fmla="*/ 321 w 744"/>
                <a:gd name="T59" fmla="*/ 504 h 819"/>
                <a:gd name="T60" fmla="*/ 375 w 744"/>
                <a:gd name="T61" fmla="*/ 529 h 819"/>
                <a:gd name="T62" fmla="*/ 361 w 744"/>
                <a:gd name="T63" fmla="*/ 565 h 819"/>
                <a:gd name="T64" fmla="*/ 385 w 744"/>
                <a:gd name="T65" fmla="*/ 615 h 819"/>
                <a:gd name="T66" fmla="*/ 361 w 744"/>
                <a:gd name="T67" fmla="*/ 700 h 819"/>
                <a:gd name="T68" fmla="*/ 264 w 744"/>
                <a:gd name="T69" fmla="*/ 257 h 819"/>
                <a:gd name="T70" fmla="*/ 264 w 744"/>
                <a:gd name="T71" fmla="*/ 257 h 819"/>
                <a:gd name="T72" fmla="*/ 282 w 744"/>
                <a:gd name="T73" fmla="*/ 143 h 819"/>
                <a:gd name="T74" fmla="*/ 343 w 744"/>
                <a:gd name="T75" fmla="*/ 182 h 819"/>
                <a:gd name="T76" fmla="*/ 514 w 744"/>
                <a:gd name="T77" fmla="*/ 143 h 819"/>
                <a:gd name="T78" fmla="*/ 532 w 744"/>
                <a:gd name="T79" fmla="*/ 257 h 819"/>
                <a:gd name="T80" fmla="*/ 400 w 744"/>
                <a:gd name="T81" fmla="*/ 490 h 819"/>
                <a:gd name="T82" fmla="*/ 264 w 744"/>
                <a:gd name="T83" fmla="*/ 257 h 819"/>
                <a:gd name="T84" fmla="*/ 436 w 744"/>
                <a:gd name="T85" fmla="*/ 700 h 819"/>
                <a:gd name="T86" fmla="*/ 436 w 744"/>
                <a:gd name="T87" fmla="*/ 700 h 819"/>
                <a:gd name="T88" fmla="*/ 411 w 744"/>
                <a:gd name="T89" fmla="*/ 615 h 819"/>
                <a:gd name="T90" fmla="*/ 436 w 744"/>
                <a:gd name="T91" fmla="*/ 565 h 819"/>
                <a:gd name="T92" fmla="*/ 421 w 744"/>
                <a:gd name="T93" fmla="*/ 529 h 819"/>
                <a:gd name="T94" fmla="*/ 475 w 744"/>
                <a:gd name="T95" fmla="*/ 504 h 819"/>
                <a:gd name="T96" fmla="*/ 500 w 744"/>
                <a:gd name="T97" fmla="*/ 561 h 819"/>
                <a:gd name="T98" fmla="*/ 503 w 744"/>
                <a:gd name="T99" fmla="*/ 565 h 819"/>
                <a:gd name="T100" fmla="*/ 436 w 744"/>
                <a:gd name="T101" fmla="*/ 70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" h="819">
                  <a:moveTo>
                    <a:pt x="739" y="604"/>
                  </a:moveTo>
                  <a:lnTo>
                    <a:pt x="739" y="604"/>
                  </a:lnTo>
                  <a:cubicBezTo>
                    <a:pt x="739" y="608"/>
                    <a:pt x="743" y="611"/>
                    <a:pt x="743" y="615"/>
                  </a:cubicBezTo>
                  <a:cubicBezTo>
                    <a:pt x="739" y="600"/>
                    <a:pt x="739" y="600"/>
                    <a:pt x="739" y="600"/>
                  </a:cubicBezTo>
                  <a:cubicBezTo>
                    <a:pt x="532" y="532"/>
                    <a:pt x="532" y="532"/>
                    <a:pt x="532" y="532"/>
                  </a:cubicBezTo>
                  <a:cubicBezTo>
                    <a:pt x="518" y="507"/>
                    <a:pt x="514" y="486"/>
                    <a:pt x="511" y="472"/>
                  </a:cubicBezTo>
                  <a:cubicBezTo>
                    <a:pt x="550" y="422"/>
                    <a:pt x="575" y="343"/>
                    <a:pt x="575" y="257"/>
                  </a:cubicBezTo>
                  <a:cubicBezTo>
                    <a:pt x="575" y="254"/>
                    <a:pt x="575" y="250"/>
                    <a:pt x="575" y="247"/>
                  </a:cubicBezTo>
                  <a:lnTo>
                    <a:pt x="575" y="247"/>
                  </a:lnTo>
                  <a:cubicBezTo>
                    <a:pt x="586" y="218"/>
                    <a:pt x="593" y="175"/>
                    <a:pt x="578" y="125"/>
                  </a:cubicBezTo>
                  <a:cubicBezTo>
                    <a:pt x="546" y="47"/>
                    <a:pt x="528" y="72"/>
                    <a:pt x="436" y="11"/>
                  </a:cubicBezTo>
                  <a:cubicBezTo>
                    <a:pt x="436" y="11"/>
                    <a:pt x="421" y="0"/>
                    <a:pt x="400" y="0"/>
                  </a:cubicBezTo>
                  <a:cubicBezTo>
                    <a:pt x="375" y="0"/>
                    <a:pt x="361" y="11"/>
                    <a:pt x="361" y="11"/>
                  </a:cubicBezTo>
                  <a:cubicBezTo>
                    <a:pt x="268" y="72"/>
                    <a:pt x="250" y="47"/>
                    <a:pt x="218" y="125"/>
                  </a:cubicBezTo>
                  <a:cubicBezTo>
                    <a:pt x="203" y="175"/>
                    <a:pt x="210" y="218"/>
                    <a:pt x="221" y="247"/>
                  </a:cubicBezTo>
                  <a:lnTo>
                    <a:pt x="221" y="247"/>
                  </a:lnTo>
                  <a:cubicBezTo>
                    <a:pt x="221" y="250"/>
                    <a:pt x="221" y="254"/>
                    <a:pt x="221" y="257"/>
                  </a:cubicBezTo>
                  <a:cubicBezTo>
                    <a:pt x="221" y="343"/>
                    <a:pt x="246" y="422"/>
                    <a:pt x="285" y="472"/>
                  </a:cubicBezTo>
                  <a:cubicBezTo>
                    <a:pt x="282" y="486"/>
                    <a:pt x="278" y="507"/>
                    <a:pt x="264" y="532"/>
                  </a:cubicBezTo>
                  <a:cubicBezTo>
                    <a:pt x="57" y="600"/>
                    <a:pt x="57" y="600"/>
                    <a:pt x="57" y="600"/>
                  </a:cubicBezTo>
                  <a:cubicBezTo>
                    <a:pt x="0" y="818"/>
                    <a:pt x="0" y="818"/>
                    <a:pt x="0" y="818"/>
                  </a:cubicBezTo>
                  <a:cubicBezTo>
                    <a:pt x="21" y="818"/>
                    <a:pt x="21" y="818"/>
                    <a:pt x="21" y="818"/>
                  </a:cubicBezTo>
                  <a:cubicBezTo>
                    <a:pt x="539" y="818"/>
                    <a:pt x="539" y="818"/>
                    <a:pt x="539" y="818"/>
                  </a:cubicBezTo>
                  <a:cubicBezTo>
                    <a:pt x="582" y="661"/>
                    <a:pt x="582" y="661"/>
                    <a:pt x="582" y="661"/>
                  </a:cubicBezTo>
                  <a:lnTo>
                    <a:pt x="739" y="604"/>
                  </a:lnTo>
                  <a:close/>
                  <a:moveTo>
                    <a:pt x="361" y="700"/>
                  </a:moveTo>
                  <a:lnTo>
                    <a:pt x="361" y="700"/>
                  </a:lnTo>
                  <a:cubicBezTo>
                    <a:pt x="293" y="565"/>
                    <a:pt x="293" y="565"/>
                    <a:pt x="293" y="565"/>
                  </a:cubicBezTo>
                  <a:cubicBezTo>
                    <a:pt x="296" y="561"/>
                    <a:pt x="296" y="561"/>
                    <a:pt x="296" y="561"/>
                  </a:cubicBezTo>
                  <a:cubicBezTo>
                    <a:pt x="307" y="540"/>
                    <a:pt x="314" y="522"/>
                    <a:pt x="321" y="504"/>
                  </a:cubicBezTo>
                  <a:cubicBezTo>
                    <a:pt x="336" y="518"/>
                    <a:pt x="357" y="525"/>
                    <a:pt x="375" y="529"/>
                  </a:cubicBezTo>
                  <a:cubicBezTo>
                    <a:pt x="361" y="565"/>
                    <a:pt x="361" y="565"/>
                    <a:pt x="361" y="565"/>
                  </a:cubicBezTo>
                  <a:cubicBezTo>
                    <a:pt x="385" y="615"/>
                    <a:pt x="385" y="615"/>
                    <a:pt x="385" y="615"/>
                  </a:cubicBezTo>
                  <a:lnTo>
                    <a:pt x="361" y="700"/>
                  </a:lnTo>
                  <a:close/>
                  <a:moveTo>
                    <a:pt x="264" y="257"/>
                  </a:moveTo>
                  <a:lnTo>
                    <a:pt x="264" y="257"/>
                  </a:lnTo>
                  <a:cubicBezTo>
                    <a:pt x="264" y="218"/>
                    <a:pt x="271" y="179"/>
                    <a:pt x="282" y="143"/>
                  </a:cubicBezTo>
                  <a:cubicBezTo>
                    <a:pt x="293" y="150"/>
                    <a:pt x="303" y="182"/>
                    <a:pt x="343" y="182"/>
                  </a:cubicBezTo>
                  <a:cubicBezTo>
                    <a:pt x="385" y="182"/>
                    <a:pt x="475" y="139"/>
                    <a:pt x="514" y="143"/>
                  </a:cubicBezTo>
                  <a:cubicBezTo>
                    <a:pt x="528" y="175"/>
                    <a:pt x="532" y="218"/>
                    <a:pt x="532" y="257"/>
                  </a:cubicBezTo>
                  <a:cubicBezTo>
                    <a:pt x="532" y="382"/>
                    <a:pt x="471" y="490"/>
                    <a:pt x="400" y="490"/>
                  </a:cubicBezTo>
                  <a:cubicBezTo>
                    <a:pt x="325" y="490"/>
                    <a:pt x="264" y="382"/>
                    <a:pt x="264" y="257"/>
                  </a:cubicBezTo>
                  <a:close/>
                  <a:moveTo>
                    <a:pt x="436" y="700"/>
                  </a:moveTo>
                  <a:lnTo>
                    <a:pt x="436" y="700"/>
                  </a:lnTo>
                  <a:cubicBezTo>
                    <a:pt x="411" y="615"/>
                    <a:pt x="411" y="615"/>
                    <a:pt x="411" y="615"/>
                  </a:cubicBezTo>
                  <a:cubicBezTo>
                    <a:pt x="436" y="565"/>
                    <a:pt x="436" y="565"/>
                    <a:pt x="436" y="565"/>
                  </a:cubicBezTo>
                  <a:cubicBezTo>
                    <a:pt x="421" y="529"/>
                    <a:pt x="421" y="529"/>
                    <a:pt x="421" y="529"/>
                  </a:cubicBezTo>
                  <a:cubicBezTo>
                    <a:pt x="439" y="525"/>
                    <a:pt x="461" y="518"/>
                    <a:pt x="475" y="504"/>
                  </a:cubicBezTo>
                  <a:cubicBezTo>
                    <a:pt x="482" y="522"/>
                    <a:pt x="489" y="540"/>
                    <a:pt x="500" y="561"/>
                  </a:cubicBezTo>
                  <a:cubicBezTo>
                    <a:pt x="503" y="565"/>
                    <a:pt x="503" y="565"/>
                    <a:pt x="503" y="565"/>
                  </a:cubicBezTo>
                  <a:lnTo>
                    <a:pt x="436" y="7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500"/>
            <p:cNvSpPr>
              <a:spLocks noChangeArrowheads="1"/>
            </p:cNvSpPr>
            <p:nvPr/>
          </p:nvSpPr>
          <p:spPr bwMode="auto">
            <a:xfrm>
              <a:off x="2857705" y="4317847"/>
              <a:ext cx="125413" cy="134937"/>
            </a:xfrm>
            <a:custGeom>
              <a:avLst/>
              <a:gdLst>
                <a:gd name="T0" fmla="*/ 11 w 348"/>
                <a:gd name="T1" fmla="*/ 289 h 376"/>
                <a:gd name="T2" fmla="*/ 11 w 348"/>
                <a:gd name="T3" fmla="*/ 289 h 376"/>
                <a:gd name="T4" fmla="*/ 36 w 348"/>
                <a:gd name="T5" fmla="*/ 304 h 376"/>
                <a:gd name="T6" fmla="*/ 79 w 348"/>
                <a:gd name="T7" fmla="*/ 314 h 376"/>
                <a:gd name="T8" fmla="*/ 175 w 348"/>
                <a:gd name="T9" fmla="*/ 375 h 376"/>
                <a:gd name="T10" fmla="*/ 268 w 348"/>
                <a:gd name="T11" fmla="*/ 314 h 376"/>
                <a:gd name="T12" fmla="*/ 347 w 348"/>
                <a:gd name="T13" fmla="*/ 282 h 376"/>
                <a:gd name="T14" fmla="*/ 347 w 348"/>
                <a:gd name="T15" fmla="*/ 282 h 376"/>
                <a:gd name="T16" fmla="*/ 347 w 348"/>
                <a:gd name="T17" fmla="*/ 279 h 376"/>
                <a:gd name="T18" fmla="*/ 347 w 348"/>
                <a:gd name="T19" fmla="*/ 279 h 376"/>
                <a:gd name="T20" fmla="*/ 347 w 348"/>
                <a:gd name="T21" fmla="*/ 275 h 376"/>
                <a:gd name="T22" fmla="*/ 343 w 348"/>
                <a:gd name="T23" fmla="*/ 268 h 376"/>
                <a:gd name="T24" fmla="*/ 339 w 348"/>
                <a:gd name="T25" fmla="*/ 257 h 376"/>
                <a:gd name="T26" fmla="*/ 336 w 348"/>
                <a:gd name="T27" fmla="*/ 229 h 376"/>
                <a:gd name="T28" fmla="*/ 332 w 348"/>
                <a:gd name="T29" fmla="*/ 193 h 376"/>
                <a:gd name="T30" fmla="*/ 325 w 348"/>
                <a:gd name="T31" fmla="*/ 143 h 376"/>
                <a:gd name="T32" fmla="*/ 300 w 348"/>
                <a:gd name="T33" fmla="*/ 61 h 376"/>
                <a:gd name="T34" fmla="*/ 232 w 348"/>
                <a:gd name="T35" fmla="*/ 7 h 376"/>
                <a:gd name="T36" fmla="*/ 172 w 348"/>
                <a:gd name="T37" fmla="*/ 0 h 376"/>
                <a:gd name="T38" fmla="*/ 118 w 348"/>
                <a:gd name="T39" fmla="*/ 7 h 376"/>
                <a:gd name="T40" fmla="*/ 50 w 348"/>
                <a:gd name="T41" fmla="*/ 61 h 376"/>
                <a:gd name="T42" fmla="*/ 25 w 348"/>
                <a:gd name="T43" fmla="*/ 143 h 376"/>
                <a:gd name="T44" fmla="*/ 18 w 348"/>
                <a:gd name="T45" fmla="*/ 193 h 376"/>
                <a:gd name="T46" fmla="*/ 14 w 348"/>
                <a:gd name="T47" fmla="*/ 229 h 376"/>
                <a:gd name="T48" fmla="*/ 7 w 348"/>
                <a:gd name="T49" fmla="*/ 257 h 376"/>
                <a:gd name="T50" fmla="*/ 7 w 348"/>
                <a:gd name="T51" fmla="*/ 268 h 376"/>
                <a:gd name="T52" fmla="*/ 4 w 348"/>
                <a:gd name="T53" fmla="*/ 275 h 376"/>
                <a:gd name="T54" fmla="*/ 4 w 348"/>
                <a:gd name="T55" fmla="*/ 279 h 376"/>
                <a:gd name="T56" fmla="*/ 0 w 348"/>
                <a:gd name="T57" fmla="*/ 279 h 376"/>
                <a:gd name="T58" fmla="*/ 0 w 348"/>
                <a:gd name="T59" fmla="*/ 286 h 376"/>
                <a:gd name="T60" fmla="*/ 7 w 348"/>
                <a:gd name="T61" fmla="*/ 286 h 376"/>
                <a:gd name="T62" fmla="*/ 11 w 348"/>
                <a:gd name="T63" fmla="*/ 289 h 376"/>
                <a:gd name="T64" fmla="*/ 175 w 348"/>
                <a:gd name="T65" fmla="*/ 332 h 376"/>
                <a:gd name="T66" fmla="*/ 175 w 348"/>
                <a:gd name="T67" fmla="*/ 332 h 376"/>
                <a:gd name="T68" fmla="*/ 79 w 348"/>
                <a:gd name="T69" fmla="*/ 164 h 376"/>
                <a:gd name="T70" fmla="*/ 82 w 348"/>
                <a:gd name="T71" fmla="*/ 150 h 376"/>
                <a:gd name="T72" fmla="*/ 100 w 348"/>
                <a:gd name="T73" fmla="*/ 154 h 376"/>
                <a:gd name="T74" fmla="*/ 168 w 348"/>
                <a:gd name="T75" fmla="*/ 139 h 376"/>
                <a:gd name="T76" fmla="*/ 168 w 348"/>
                <a:gd name="T77" fmla="*/ 139 h 376"/>
                <a:gd name="T78" fmla="*/ 204 w 348"/>
                <a:gd name="T79" fmla="*/ 107 h 376"/>
                <a:gd name="T80" fmla="*/ 211 w 348"/>
                <a:gd name="T81" fmla="*/ 104 h 376"/>
                <a:gd name="T82" fmla="*/ 218 w 348"/>
                <a:gd name="T83" fmla="*/ 107 h 376"/>
                <a:gd name="T84" fmla="*/ 239 w 348"/>
                <a:gd name="T85" fmla="*/ 129 h 376"/>
                <a:gd name="T86" fmla="*/ 268 w 348"/>
                <a:gd name="T87" fmla="*/ 143 h 376"/>
                <a:gd name="T88" fmla="*/ 268 w 348"/>
                <a:gd name="T89" fmla="*/ 164 h 376"/>
                <a:gd name="T90" fmla="*/ 175 w 348"/>
                <a:gd name="T91" fmla="*/ 332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8" h="376">
                  <a:moveTo>
                    <a:pt x="11" y="289"/>
                  </a:moveTo>
                  <a:lnTo>
                    <a:pt x="11" y="289"/>
                  </a:lnTo>
                  <a:cubicBezTo>
                    <a:pt x="18" y="293"/>
                    <a:pt x="29" y="300"/>
                    <a:pt x="36" y="304"/>
                  </a:cubicBezTo>
                  <a:cubicBezTo>
                    <a:pt x="50" y="307"/>
                    <a:pt x="64" y="311"/>
                    <a:pt x="79" y="314"/>
                  </a:cubicBezTo>
                  <a:cubicBezTo>
                    <a:pt x="104" y="350"/>
                    <a:pt x="136" y="375"/>
                    <a:pt x="175" y="375"/>
                  </a:cubicBezTo>
                  <a:cubicBezTo>
                    <a:pt x="211" y="375"/>
                    <a:pt x="247" y="350"/>
                    <a:pt x="268" y="314"/>
                  </a:cubicBezTo>
                  <a:cubicBezTo>
                    <a:pt x="297" y="307"/>
                    <a:pt x="322" y="300"/>
                    <a:pt x="347" y="282"/>
                  </a:cubicBezTo>
                  <a:lnTo>
                    <a:pt x="347" y="282"/>
                  </a:lnTo>
                  <a:cubicBezTo>
                    <a:pt x="347" y="282"/>
                    <a:pt x="347" y="282"/>
                    <a:pt x="347" y="279"/>
                  </a:cubicBezTo>
                  <a:lnTo>
                    <a:pt x="347" y="279"/>
                  </a:lnTo>
                  <a:lnTo>
                    <a:pt x="347" y="275"/>
                  </a:lnTo>
                  <a:cubicBezTo>
                    <a:pt x="343" y="272"/>
                    <a:pt x="343" y="268"/>
                    <a:pt x="343" y="268"/>
                  </a:cubicBezTo>
                  <a:cubicBezTo>
                    <a:pt x="343" y="264"/>
                    <a:pt x="343" y="261"/>
                    <a:pt x="339" y="257"/>
                  </a:cubicBezTo>
                  <a:cubicBezTo>
                    <a:pt x="339" y="250"/>
                    <a:pt x="336" y="239"/>
                    <a:pt x="336" y="229"/>
                  </a:cubicBezTo>
                  <a:cubicBezTo>
                    <a:pt x="332" y="218"/>
                    <a:pt x="332" y="204"/>
                    <a:pt x="332" y="193"/>
                  </a:cubicBezTo>
                  <a:cubicBezTo>
                    <a:pt x="329" y="179"/>
                    <a:pt x="325" y="161"/>
                    <a:pt x="325" y="143"/>
                  </a:cubicBezTo>
                  <a:cubicBezTo>
                    <a:pt x="318" y="114"/>
                    <a:pt x="314" y="86"/>
                    <a:pt x="300" y="61"/>
                  </a:cubicBezTo>
                  <a:cubicBezTo>
                    <a:pt x="282" y="36"/>
                    <a:pt x="261" y="14"/>
                    <a:pt x="232" y="7"/>
                  </a:cubicBezTo>
                  <a:cubicBezTo>
                    <a:pt x="214" y="0"/>
                    <a:pt x="193" y="0"/>
                    <a:pt x="172" y="0"/>
                  </a:cubicBezTo>
                  <a:cubicBezTo>
                    <a:pt x="157" y="0"/>
                    <a:pt x="136" y="0"/>
                    <a:pt x="118" y="7"/>
                  </a:cubicBezTo>
                  <a:cubicBezTo>
                    <a:pt x="89" y="14"/>
                    <a:pt x="64" y="36"/>
                    <a:pt x="50" y="61"/>
                  </a:cubicBezTo>
                  <a:cubicBezTo>
                    <a:pt x="36" y="86"/>
                    <a:pt x="29" y="114"/>
                    <a:pt x="25" y="143"/>
                  </a:cubicBezTo>
                  <a:cubicBezTo>
                    <a:pt x="22" y="161"/>
                    <a:pt x="22" y="179"/>
                    <a:pt x="18" y="193"/>
                  </a:cubicBezTo>
                  <a:cubicBezTo>
                    <a:pt x="18" y="204"/>
                    <a:pt x="14" y="218"/>
                    <a:pt x="14" y="229"/>
                  </a:cubicBezTo>
                  <a:cubicBezTo>
                    <a:pt x="11" y="239"/>
                    <a:pt x="11" y="250"/>
                    <a:pt x="7" y="257"/>
                  </a:cubicBezTo>
                  <a:cubicBezTo>
                    <a:pt x="7" y="261"/>
                    <a:pt x="7" y="264"/>
                    <a:pt x="7" y="268"/>
                  </a:cubicBezTo>
                  <a:cubicBezTo>
                    <a:pt x="4" y="268"/>
                    <a:pt x="4" y="272"/>
                    <a:pt x="4" y="275"/>
                  </a:cubicBezTo>
                  <a:lnTo>
                    <a:pt x="4" y="279"/>
                  </a:lnTo>
                  <a:cubicBezTo>
                    <a:pt x="0" y="279"/>
                    <a:pt x="0" y="279"/>
                    <a:pt x="0" y="279"/>
                  </a:cubicBezTo>
                  <a:cubicBezTo>
                    <a:pt x="0" y="282"/>
                    <a:pt x="0" y="282"/>
                    <a:pt x="0" y="286"/>
                  </a:cubicBezTo>
                  <a:cubicBezTo>
                    <a:pt x="4" y="286"/>
                    <a:pt x="4" y="286"/>
                    <a:pt x="7" y="286"/>
                  </a:cubicBezTo>
                  <a:cubicBezTo>
                    <a:pt x="7" y="289"/>
                    <a:pt x="11" y="289"/>
                    <a:pt x="11" y="289"/>
                  </a:cubicBezTo>
                  <a:close/>
                  <a:moveTo>
                    <a:pt x="175" y="332"/>
                  </a:moveTo>
                  <a:lnTo>
                    <a:pt x="175" y="332"/>
                  </a:lnTo>
                  <a:cubicBezTo>
                    <a:pt x="122" y="332"/>
                    <a:pt x="79" y="254"/>
                    <a:pt x="79" y="164"/>
                  </a:cubicBezTo>
                  <a:cubicBezTo>
                    <a:pt x="79" y="161"/>
                    <a:pt x="79" y="154"/>
                    <a:pt x="82" y="150"/>
                  </a:cubicBezTo>
                  <a:cubicBezTo>
                    <a:pt x="86" y="154"/>
                    <a:pt x="93" y="154"/>
                    <a:pt x="100" y="154"/>
                  </a:cubicBezTo>
                  <a:cubicBezTo>
                    <a:pt x="125" y="157"/>
                    <a:pt x="150" y="150"/>
                    <a:pt x="168" y="139"/>
                  </a:cubicBezTo>
                  <a:lnTo>
                    <a:pt x="168" y="139"/>
                  </a:lnTo>
                  <a:cubicBezTo>
                    <a:pt x="182" y="129"/>
                    <a:pt x="200" y="114"/>
                    <a:pt x="204" y="107"/>
                  </a:cubicBezTo>
                  <a:cubicBezTo>
                    <a:pt x="204" y="104"/>
                    <a:pt x="207" y="104"/>
                    <a:pt x="211" y="104"/>
                  </a:cubicBezTo>
                  <a:cubicBezTo>
                    <a:pt x="214" y="104"/>
                    <a:pt x="218" y="104"/>
                    <a:pt x="218" y="107"/>
                  </a:cubicBezTo>
                  <a:cubicBezTo>
                    <a:pt x="222" y="114"/>
                    <a:pt x="232" y="125"/>
                    <a:pt x="239" y="129"/>
                  </a:cubicBezTo>
                  <a:cubicBezTo>
                    <a:pt x="243" y="132"/>
                    <a:pt x="257" y="139"/>
                    <a:pt x="268" y="143"/>
                  </a:cubicBezTo>
                  <a:cubicBezTo>
                    <a:pt x="268" y="150"/>
                    <a:pt x="268" y="157"/>
                    <a:pt x="268" y="164"/>
                  </a:cubicBezTo>
                  <a:cubicBezTo>
                    <a:pt x="268" y="254"/>
                    <a:pt x="225" y="332"/>
                    <a:pt x="175" y="3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5039770" y="3526523"/>
            <a:ext cx="449263" cy="328613"/>
            <a:chOff x="2583324" y="3541254"/>
            <a:chExt cx="449263" cy="328613"/>
          </a:xfrm>
        </p:grpSpPr>
        <p:sp>
          <p:nvSpPr>
            <p:cNvPr id="293" name="Freeform 501"/>
            <p:cNvSpPr>
              <a:spLocks noChangeArrowheads="1"/>
            </p:cNvSpPr>
            <p:nvPr/>
          </p:nvSpPr>
          <p:spPr bwMode="auto">
            <a:xfrm>
              <a:off x="2680162" y="3580942"/>
              <a:ext cx="125412" cy="266700"/>
            </a:xfrm>
            <a:custGeom>
              <a:avLst/>
              <a:gdLst>
                <a:gd name="T0" fmla="*/ 253 w 349"/>
                <a:gd name="T1" fmla="*/ 435 h 743"/>
                <a:gd name="T2" fmla="*/ 253 w 349"/>
                <a:gd name="T3" fmla="*/ 435 h 743"/>
                <a:gd name="T4" fmla="*/ 237 w 349"/>
                <a:gd name="T5" fmla="*/ 439 h 743"/>
                <a:gd name="T6" fmla="*/ 348 w 349"/>
                <a:gd name="T7" fmla="*/ 175 h 743"/>
                <a:gd name="T8" fmla="*/ 308 w 349"/>
                <a:gd name="T9" fmla="*/ 0 h 743"/>
                <a:gd name="T10" fmla="*/ 39 w 349"/>
                <a:gd name="T11" fmla="*/ 0 h 743"/>
                <a:gd name="T12" fmla="*/ 0 w 349"/>
                <a:gd name="T13" fmla="*/ 175 h 743"/>
                <a:gd name="T14" fmla="*/ 103 w 349"/>
                <a:gd name="T15" fmla="*/ 435 h 743"/>
                <a:gd name="T16" fmla="*/ 75 w 349"/>
                <a:gd name="T17" fmla="*/ 419 h 743"/>
                <a:gd name="T18" fmla="*/ 31 w 349"/>
                <a:gd name="T19" fmla="*/ 495 h 743"/>
                <a:gd name="T20" fmla="*/ 43 w 349"/>
                <a:gd name="T21" fmla="*/ 563 h 743"/>
                <a:gd name="T22" fmla="*/ 55 w 349"/>
                <a:gd name="T23" fmla="*/ 710 h 743"/>
                <a:gd name="T24" fmla="*/ 190 w 349"/>
                <a:gd name="T25" fmla="*/ 738 h 743"/>
                <a:gd name="T26" fmla="*/ 288 w 349"/>
                <a:gd name="T27" fmla="*/ 638 h 743"/>
                <a:gd name="T28" fmla="*/ 332 w 349"/>
                <a:gd name="T29" fmla="*/ 523 h 743"/>
                <a:gd name="T30" fmla="*/ 284 w 349"/>
                <a:gd name="T31" fmla="*/ 455 h 743"/>
                <a:gd name="T32" fmla="*/ 253 w 349"/>
                <a:gd name="T33" fmla="*/ 435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9" h="743">
                  <a:moveTo>
                    <a:pt x="253" y="435"/>
                  </a:moveTo>
                  <a:lnTo>
                    <a:pt x="253" y="435"/>
                  </a:lnTo>
                  <a:cubicBezTo>
                    <a:pt x="237" y="439"/>
                    <a:pt x="237" y="439"/>
                    <a:pt x="237" y="439"/>
                  </a:cubicBezTo>
                  <a:cubicBezTo>
                    <a:pt x="300" y="399"/>
                    <a:pt x="348" y="295"/>
                    <a:pt x="348" y="175"/>
                  </a:cubicBezTo>
                  <a:cubicBezTo>
                    <a:pt x="348" y="108"/>
                    <a:pt x="332" y="48"/>
                    <a:pt x="308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6" y="48"/>
                    <a:pt x="0" y="108"/>
                    <a:pt x="0" y="175"/>
                  </a:cubicBezTo>
                  <a:cubicBezTo>
                    <a:pt x="0" y="291"/>
                    <a:pt x="43" y="391"/>
                    <a:pt x="103" y="435"/>
                  </a:cubicBezTo>
                  <a:cubicBezTo>
                    <a:pt x="75" y="419"/>
                    <a:pt x="75" y="419"/>
                    <a:pt x="75" y="419"/>
                  </a:cubicBezTo>
                  <a:cubicBezTo>
                    <a:pt x="75" y="419"/>
                    <a:pt x="31" y="483"/>
                    <a:pt x="31" y="495"/>
                  </a:cubicBezTo>
                  <a:cubicBezTo>
                    <a:pt x="31" y="507"/>
                    <a:pt x="39" y="555"/>
                    <a:pt x="43" y="563"/>
                  </a:cubicBezTo>
                  <a:cubicBezTo>
                    <a:pt x="43" y="571"/>
                    <a:pt x="55" y="694"/>
                    <a:pt x="55" y="710"/>
                  </a:cubicBezTo>
                  <a:cubicBezTo>
                    <a:pt x="55" y="722"/>
                    <a:pt x="178" y="738"/>
                    <a:pt x="190" y="738"/>
                  </a:cubicBezTo>
                  <a:cubicBezTo>
                    <a:pt x="197" y="742"/>
                    <a:pt x="280" y="646"/>
                    <a:pt x="288" y="638"/>
                  </a:cubicBezTo>
                  <a:cubicBezTo>
                    <a:pt x="296" y="626"/>
                    <a:pt x="332" y="523"/>
                    <a:pt x="332" y="523"/>
                  </a:cubicBezTo>
                  <a:cubicBezTo>
                    <a:pt x="284" y="455"/>
                    <a:pt x="284" y="455"/>
                    <a:pt x="284" y="455"/>
                  </a:cubicBezTo>
                  <a:cubicBezTo>
                    <a:pt x="253" y="435"/>
                    <a:pt x="253" y="435"/>
                    <a:pt x="253" y="4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502"/>
            <p:cNvSpPr>
              <a:spLocks noChangeArrowheads="1"/>
            </p:cNvSpPr>
            <p:nvPr/>
          </p:nvSpPr>
          <p:spPr bwMode="auto">
            <a:xfrm>
              <a:off x="2765887" y="3733342"/>
              <a:ext cx="25400" cy="93662"/>
            </a:xfrm>
            <a:custGeom>
              <a:avLst/>
              <a:gdLst>
                <a:gd name="T0" fmla="*/ 71 w 72"/>
                <a:gd name="T1" fmla="*/ 159 h 260"/>
                <a:gd name="T2" fmla="*/ 71 w 72"/>
                <a:gd name="T3" fmla="*/ 159 h 260"/>
                <a:gd name="T4" fmla="*/ 51 w 72"/>
                <a:gd name="T5" fmla="*/ 215 h 260"/>
                <a:gd name="T6" fmla="*/ 12 w 72"/>
                <a:gd name="T7" fmla="*/ 259 h 260"/>
                <a:gd name="T8" fmla="*/ 51 w 72"/>
                <a:gd name="T9" fmla="*/ 239 h 260"/>
                <a:gd name="T10" fmla="*/ 71 w 72"/>
                <a:gd name="T11" fmla="*/ 159 h 260"/>
                <a:gd name="T12" fmla="*/ 43 w 72"/>
                <a:gd name="T13" fmla="*/ 0 h 260"/>
                <a:gd name="T14" fmla="*/ 43 w 72"/>
                <a:gd name="T15" fmla="*/ 0 h 260"/>
                <a:gd name="T16" fmla="*/ 4 w 72"/>
                <a:gd name="T17" fmla="*/ 12 h 260"/>
                <a:gd name="T18" fmla="*/ 0 w 72"/>
                <a:gd name="T19" fmla="*/ 16 h 260"/>
                <a:gd name="T20" fmla="*/ 16 w 72"/>
                <a:gd name="T21" fmla="*/ 12 h 260"/>
                <a:gd name="T22" fmla="*/ 47 w 72"/>
                <a:gd name="T23" fmla="*/ 32 h 260"/>
                <a:gd name="T24" fmla="*/ 67 w 72"/>
                <a:gd name="T25" fmla="*/ 56 h 260"/>
                <a:gd name="T26" fmla="*/ 43 w 72"/>
                <a:gd name="T27" fmla="*/ 0 h 260"/>
                <a:gd name="T28" fmla="*/ 71 w 72"/>
                <a:gd name="T29" fmla="*/ 15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260">
                  <a:moveTo>
                    <a:pt x="71" y="159"/>
                  </a:moveTo>
                  <a:lnTo>
                    <a:pt x="71" y="159"/>
                  </a:lnTo>
                  <a:cubicBezTo>
                    <a:pt x="63" y="187"/>
                    <a:pt x="55" y="207"/>
                    <a:pt x="51" y="215"/>
                  </a:cubicBezTo>
                  <a:cubicBezTo>
                    <a:pt x="47" y="219"/>
                    <a:pt x="32" y="239"/>
                    <a:pt x="12" y="259"/>
                  </a:cubicBezTo>
                  <a:cubicBezTo>
                    <a:pt x="32" y="251"/>
                    <a:pt x="47" y="243"/>
                    <a:pt x="51" y="239"/>
                  </a:cubicBezTo>
                  <a:cubicBezTo>
                    <a:pt x="51" y="239"/>
                    <a:pt x="63" y="199"/>
                    <a:pt x="71" y="159"/>
                  </a:cubicBezTo>
                  <a:lnTo>
                    <a:pt x="43" y="0"/>
                  </a:lnTo>
                  <a:lnTo>
                    <a:pt x="43" y="0"/>
                  </a:lnTo>
                  <a:cubicBezTo>
                    <a:pt x="4" y="12"/>
                    <a:pt x="4" y="12"/>
                    <a:pt x="4" y="12"/>
                  </a:cubicBezTo>
                  <a:cubicBezTo>
                    <a:pt x="4" y="16"/>
                    <a:pt x="0" y="16"/>
                    <a:pt x="0" y="16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43" y="0"/>
                    <a:pt x="43" y="0"/>
                    <a:pt x="43" y="0"/>
                  </a:cubicBezTo>
                  <a:lnTo>
                    <a:pt x="71" y="15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503"/>
            <p:cNvSpPr>
              <a:spLocks noChangeArrowheads="1"/>
            </p:cNvSpPr>
            <p:nvPr/>
          </p:nvSpPr>
          <p:spPr bwMode="auto">
            <a:xfrm>
              <a:off x="2737312" y="3738104"/>
              <a:ext cx="60325" cy="100013"/>
            </a:xfrm>
            <a:custGeom>
              <a:avLst/>
              <a:gdLst>
                <a:gd name="T0" fmla="*/ 95 w 167"/>
                <a:gd name="T1" fmla="*/ 0 h 276"/>
                <a:gd name="T2" fmla="*/ 95 w 167"/>
                <a:gd name="T3" fmla="*/ 0 h 276"/>
                <a:gd name="T4" fmla="*/ 79 w 167"/>
                <a:gd name="T5" fmla="*/ 4 h 276"/>
                <a:gd name="T6" fmla="*/ 20 w 167"/>
                <a:gd name="T7" fmla="*/ 24 h 276"/>
                <a:gd name="T8" fmla="*/ 20 w 167"/>
                <a:gd name="T9" fmla="*/ 68 h 276"/>
                <a:gd name="T10" fmla="*/ 4 w 167"/>
                <a:gd name="T11" fmla="*/ 227 h 276"/>
                <a:gd name="T12" fmla="*/ 39 w 167"/>
                <a:gd name="T13" fmla="*/ 275 h 276"/>
                <a:gd name="T14" fmla="*/ 91 w 167"/>
                <a:gd name="T15" fmla="*/ 247 h 276"/>
                <a:gd name="T16" fmla="*/ 130 w 167"/>
                <a:gd name="T17" fmla="*/ 203 h 276"/>
                <a:gd name="T18" fmla="*/ 150 w 167"/>
                <a:gd name="T19" fmla="*/ 147 h 276"/>
                <a:gd name="T20" fmla="*/ 166 w 167"/>
                <a:gd name="T21" fmla="*/ 92 h 276"/>
                <a:gd name="T22" fmla="*/ 146 w 167"/>
                <a:gd name="T23" fmla="*/ 44 h 276"/>
                <a:gd name="T24" fmla="*/ 126 w 167"/>
                <a:gd name="T25" fmla="*/ 20 h 276"/>
                <a:gd name="T26" fmla="*/ 95 w 167"/>
                <a:gd name="T2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7" h="276">
                  <a:moveTo>
                    <a:pt x="95" y="0"/>
                  </a:moveTo>
                  <a:lnTo>
                    <a:pt x="95" y="0"/>
                  </a:lnTo>
                  <a:cubicBezTo>
                    <a:pt x="79" y="4"/>
                    <a:pt x="79" y="4"/>
                    <a:pt x="79" y="4"/>
                  </a:cubicBezTo>
                  <a:cubicBezTo>
                    <a:pt x="59" y="16"/>
                    <a:pt x="39" y="24"/>
                    <a:pt x="20" y="24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8"/>
                    <a:pt x="4" y="219"/>
                    <a:pt x="4" y="227"/>
                  </a:cubicBezTo>
                  <a:cubicBezTo>
                    <a:pt x="0" y="239"/>
                    <a:pt x="39" y="275"/>
                    <a:pt x="39" y="275"/>
                  </a:cubicBezTo>
                  <a:cubicBezTo>
                    <a:pt x="39" y="275"/>
                    <a:pt x="67" y="259"/>
                    <a:pt x="91" y="247"/>
                  </a:cubicBezTo>
                  <a:cubicBezTo>
                    <a:pt x="111" y="227"/>
                    <a:pt x="126" y="207"/>
                    <a:pt x="130" y="203"/>
                  </a:cubicBezTo>
                  <a:cubicBezTo>
                    <a:pt x="134" y="195"/>
                    <a:pt x="142" y="175"/>
                    <a:pt x="150" y="147"/>
                  </a:cubicBezTo>
                  <a:cubicBezTo>
                    <a:pt x="158" y="120"/>
                    <a:pt x="166" y="92"/>
                    <a:pt x="166" y="92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504"/>
            <p:cNvSpPr>
              <a:spLocks noChangeArrowheads="1"/>
            </p:cNvSpPr>
            <p:nvPr/>
          </p:nvSpPr>
          <p:spPr bwMode="auto">
            <a:xfrm>
              <a:off x="2743662" y="3573004"/>
              <a:ext cx="63500" cy="165100"/>
            </a:xfrm>
            <a:custGeom>
              <a:avLst/>
              <a:gdLst>
                <a:gd name="T0" fmla="*/ 174 w 175"/>
                <a:gd name="T1" fmla="*/ 203 h 460"/>
                <a:gd name="T2" fmla="*/ 174 w 175"/>
                <a:gd name="T3" fmla="*/ 203 h 460"/>
                <a:gd name="T4" fmla="*/ 67 w 175"/>
                <a:gd name="T5" fmla="*/ 459 h 460"/>
                <a:gd name="T6" fmla="*/ 67 w 175"/>
                <a:gd name="T7" fmla="*/ 459 h 460"/>
                <a:gd name="T8" fmla="*/ 174 w 175"/>
                <a:gd name="T9" fmla="*/ 203 h 460"/>
                <a:gd name="T10" fmla="*/ 174 w 175"/>
                <a:gd name="T11" fmla="*/ 203 h 460"/>
                <a:gd name="T12" fmla="*/ 174 w 175"/>
                <a:gd name="T13" fmla="*/ 203 h 460"/>
                <a:gd name="T14" fmla="*/ 174 w 175"/>
                <a:gd name="T15" fmla="*/ 203 h 460"/>
                <a:gd name="T16" fmla="*/ 174 w 175"/>
                <a:gd name="T17" fmla="*/ 203 h 460"/>
                <a:gd name="T18" fmla="*/ 174 w 175"/>
                <a:gd name="T19" fmla="*/ 199 h 460"/>
                <a:gd name="T20" fmla="*/ 174 w 175"/>
                <a:gd name="T21" fmla="*/ 199 h 460"/>
                <a:gd name="T22" fmla="*/ 174 w 175"/>
                <a:gd name="T23" fmla="*/ 203 h 460"/>
                <a:gd name="T24" fmla="*/ 174 w 175"/>
                <a:gd name="T25" fmla="*/ 199 h 460"/>
                <a:gd name="T26" fmla="*/ 174 w 175"/>
                <a:gd name="T27" fmla="*/ 199 h 460"/>
                <a:gd name="T28" fmla="*/ 174 w 175"/>
                <a:gd name="T29" fmla="*/ 199 h 460"/>
                <a:gd name="T30" fmla="*/ 174 w 175"/>
                <a:gd name="T31" fmla="*/ 199 h 460"/>
                <a:gd name="T32" fmla="*/ 174 w 175"/>
                <a:gd name="T33" fmla="*/ 199 h 460"/>
                <a:gd name="T34" fmla="*/ 174 w 175"/>
                <a:gd name="T35" fmla="*/ 199 h 460"/>
                <a:gd name="T36" fmla="*/ 174 w 175"/>
                <a:gd name="T37" fmla="*/ 199 h 460"/>
                <a:gd name="T38" fmla="*/ 174 w 175"/>
                <a:gd name="T39" fmla="*/ 199 h 460"/>
                <a:gd name="T40" fmla="*/ 174 w 175"/>
                <a:gd name="T41" fmla="*/ 199 h 460"/>
                <a:gd name="T42" fmla="*/ 174 w 175"/>
                <a:gd name="T43" fmla="*/ 199 h 460"/>
                <a:gd name="T44" fmla="*/ 174 w 175"/>
                <a:gd name="T45" fmla="*/ 199 h 460"/>
                <a:gd name="T46" fmla="*/ 174 w 175"/>
                <a:gd name="T47" fmla="*/ 199 h 460"/>
                <a:gd name="T48" fmla="*/ 174 w 175"/>
                <a:gd name="T49" fmla="*/ 199 h 460"/>
                <a:gd name="T50" fmla="*/ 174 w 175"/>
                <a:gd name="T51" fmla="*/ 199 h 460"/>
                <a:gd name="T52" fmla="*/ 174 w 175"/>
                <a:gd name="T53" fmla="*/ 199 h 460"/>
                <a:gd name="T54" fmla="*/ 174 w 175"/>
                <a:gd name="T55" fmla="*/ 199 h 460"/>
                <a:gd name="T56" fmla="*/ 174 w 175"/>
                <a:gd name="T57" fmla="*/ 199 h 460"/>
                <a:gd name="T58" fmla="*/ 0 w 175"/>
                <a:gd name="T59" fmla="*/ 0 h 460"/>
                <a:gd name="T60" fmla="*/ 0 w 175"/>
                <a:gd name="T61" fmla="*/ 0 h 460"/>
                <a:gd name="T62" fmla="*/ 0 w 175"/>
                <a:gd name="T63" fmla="*/ 24 h 460"/>
                <a:gd name="T64" fmla="*/ 134 w 175"/>
                <a:gd name="T65" fmla="*/ 24 h 460"/>
                <a:gd name="T66" fmla="*/ 134 w 175"/>
                <a:gd name="T67" fmla="*/ 24 h 460"/>
                <a:gd name="T68" fmla="*/ 134 w 175"/>
                <a:gd name="T69" fmla="*/ 24 h 460"/>
                <a:gd name="T70" fmla="*/ 0 w 175"/>
                <a:gd name="T71" fmla="*/ 0 h 460"/>
                <a:gd name="T72" fmla="*/ 174 w 175"/>
                <a:gd name="T73" fmla="*/ 20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" h="460">
                  <a:moveTo>
                    <a:pt x="174" y="203"/>
                  </a:moveTo>
                  <a:lnTo>
                    <a:pt x="174" y="203"/>
                  </a:lnTo>
                  <a:cubicBezTo>
                    <a:pt x="174" y="319"/>
                    <a:pt x="126" y="419"/>
                    <a:pt x="67" y="459"/>
                  </a:cubicBezTo>
                  <a:lnTo>
                    <a:pt x="67" y="459"/>
                  </a:lnTo>
                  <a:cubicBezTo>
                    <a:pt x="130" y="419"/>
                    <a:pt x="174" y="319"/>
                    <a:pt x="174" y="203"/>
                  </a:cubicBezTo>
                  <a:lnTo>
                    <a:pt x="174" y="203"/>
                  </a:lnTo>
                  <a:lnTo>
                    <a:pt x="174" y="203"/>
                  </a:lnTo>
                  <a:lnTo>
                    <a:pt x="174" y="203"/>
                  </a:lnTo>
                  <a:lnTo>
                    <a:pt x="174" y="203"/>
                  </a:lnTo>
                  <a:lnTo>
                    <a:pt x="174" y="199"/>
                  </a:lnTo>
                  <a:lnTo>
                    <a:pt x="174" y="199"/>
                  </a:ln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199"/>
                  </a:cubicBez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4" y="24"/>
                    <a:pt x="134" y="24"/>
                    <a:pt x="134" y="24"/>
                  </a:cubicBezTo>
                  <a:lnTo>
                    <a:pt x="134" y="24"/>
                  </a:lnTo>
                  <a:lnTo>
                    <a:pt x="134" y="24"/>
                  </a:lnTo>
                  <a:cubicBezTo>
                    <a:pt x="0" y="0"/>
                    <a:pt x="0" y="0"/>
                    <a:pt x="0" y="0"/>
                  </a:cubicBezTo>
                  <a:lnTo>
                    <a:pt x="174" y="20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505"/>
            <p:cNvSpPr>
              <a:spLocks noChangeArrowheads="1"/>
            </p:cNvSpPr>
            <p:nvPr/>
          </p:nvSpPr>
          <p:spPr bwMode="auto">
            <a:xfrm>
              <a:off x="2743662" y="3580942"/>
              <a:ext cx="63500" cy="165100"/>
            </a:xfrm>
            <a:custGeom>
              <a:avLst/>
              <a:gdLst>
                <a:gd name="T0" fmla="*/ 134 w 175"/>
                <a:gd name="T1" fmla="*/ 0 h 460"/>
                <a:gd name="T2" fmla="*/ 134 w 175"/>
                <a:gd name="T3" fmla="*/ 0 h 460"/>
                <a:gd name="T4" fmla="*/ 0 w 175"/>
                <a:gd name="T5" fmla="*/ 0 h 460"/>
                <a:gd name="T6" fmla="*/ 0 w 175"/>
                <a:gd name="T7" fmla="*/ 459 h 460"/>
                <a:gd name="T8" fmla="*/ 4 w 175"/>
                <a:gd name="T9" fmla="*/ 459 h 460"/>
                <a:gd name="T10" fmla="*/ 4 w 175"/>
                <a:gd name="T11" fmla="*/ 459 h 460"/>
                <a:gd name="T12" fmla="*/ 67 w 175"/>
                <a:gd name="T13" fmla="*/ 435 h 460"/>
                <a:gd name="T14" fmla="*/ 174 w 175"/>
                <a:gd name="T15" fmla="*/ 179 h 460"/>
                <a:gd name="T16" fmla="*/ 174 w 175"/>
                <a:gd name="T17" fmla="*/ 179 h 460"/>
                <a:gd name="T18" fmla="*/ 174 w 175"/>
                <a:gd name="T19" fmla="*/ 179 h 460"/>
                <a:gd name="T20" fmla="*/ 174 w 175"/>
                <a:gd name="T21" fmla="*/ 179 h 460"/>
                <a:gd name="T22" fmla="*/ 174 w 175"/>
                <a:gd name="T23" fmla="*/ 175 h 460"/>
                <a:gd name="T24" fmla="*/ 174 w 175"/>
                <a:gd name="T25" fmla="*/ 175 h 460"/>
                <a:gd name="T26" fmla="*/ 174 w 175"/>
                <a:gd name="T27" fmla="*/ 175 h 460"/>
                <a:gd name="T28" fmla="*/ 174 w 175"/>
                <a:gd name="T29" fmla="*/ 175 h 460"/>
                <a:gd name="T30" fmla="*/ 174 w 175"/>
                <a:gd name="T31" fmla="*/ 175 h 460"/>
                <a:gd name="T32" fmla="*/ 174 w 175"/>
                <a:gd name="T33" fmla="*/ 175 h 460"/>
                <a:gd name="T34" fmla="*/ 174 w 175"/>
                <a:gd name="T35" fmla="*/ 175 h 460"/>
                <a:gd name="T36" fmla="*/ 174 w 175"/>
                <a:gd name="T37" fmla="*/ 175 h 460"/>
                <a:gd name="T38" fmla="*/ 174 w 175"/>
                <a:gd name="T39" fmla="*/ 175 h 460"/>
                <a:gd name="T40" fmla="*/ 174 w 175"/>
                <a:gd name="T41" fmla="*/ 175 h 460"/>
                <a:gd name="T42" fmla="*/ 174 w 175"/>
                <a:gd name="T43" fmla="*/ 175 h 460"/>
                <a:gd name="T44" fmla="*/ 134 w 175"/>
                <a:gd name="T45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460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9"/>
                    <a:pt x="0" y="459"/>
                    <a:pt x="0" y="459"/>
                  </a:cubicBezTo>
                  <a:lnTo>
                    <a:pt x="4" y="459"/>
                  </a:lnTo>
                  <a:lnTo>
                    <a:pt x="4" y="459"/>
                  </a:lnTo>
                  <a:cubicBezTo>
                    <a:pt x="67" y="435"/>
                    <a:pt x="67" y="435"/>
                    <a:pt x="67" y="435"/>
                  </a:cubicBezTo>
                  <a:cubicBezTo>
                    <a:pt x="126" y="395"/>
                    <a:pt x="174" y="295"/>
                    <a:pt x="174" y="179"/>
                  </a:cubicBezTo>
                  <a:lnTo>
                    <a:pt x="174" y="179"/>
                  </a:lnTo>
                  <a:lnTo>
                    <a:pt x="174" y="179"/>
                  </a:lnTo>
                  <a:lnTo>
                    <a:pt x="174" y="179"/>
                  </a:lnTo>
                  <a:cubicBezTo>
                    <a:pt x="174" y="179"/>
                    <a:pt x="174" y="179"/>
                    <a:pt x="174" y="175"/>
                  </a:cubicBez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cubicBezTo>
                    <a:pt x="174" y="108"/>
                    <a:pt x="158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506"/>
            <p:cNvSpPr>
              <a:spLocks noChangeArrowheads="1"/>
            </p:cNvSpPr>
            <p:nvPr/>
          </p:nvSpPr>
          <p:spPr bwMode="auto">
            <a:xfrm>
              <a:off x="2765887" y="3738104"/>
              <a:ext cx="1587" cy="1588"/>
            </a:xfrm>
            <a:custGeom>
              <a:avLst/>
              <a:gdLst>
                <a:gd name="T0" fmla="*/ 4 w 5"/>
                <a:gd name="T1" fmla="*/ 0 h 5"/>
                <a:gd name="T2" fmla="*/ 4 w 5"/>
                <a:gd name="T3" fmla="*/ 0 h 5"/>
                <a:gd name="T4" fmla="*/ 4 w 5"/>
                <a:gd name="T5" fmla="*/ 0 h 5"/>
                <a:gd name="T6" fmla="*/ 0 w 5"/>
                <a:gd name="T7" fmla="*/ 4 h 5"/>
                <a:gd name="T8" fmla="*/ 0 w 5"/>
                <a:gd name="T9" fmla="*/ 4 h 5"/>
                <a:gd name="T10" fmla="*/ 4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lnTo>
                    <a:pt x="4" y="0"/>
                  </a:lnTo>
                  <a:lnTo>
                    <a:pt x="4" y="0"/>
                  </a:lnTo>
                  <a:cubicBezTo>
                    <a:pt x="4" y="4"/>
                    <a:pt x="0" y="4"/>
                    <a:pt x="0" y="4"/>
                  </a:cubicBezTo>
                  <a:lnTo>
                    <a:pt x="0" y="4"/>
                  </a:lnTo>
                  <a:cubicBezTo>
                    <a:pt x="0" y="4"/>
                    <a:pt x="4" y="4"/>
                    <a:pt x="4" y="0"/>
                  </a:cubicBez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507"/>
            <p:cNvSpPr>
              <a:spLocks noChangeArrowheads="1"/>
            </p:cNvSpPr>
            <p:nvPr/>
          </p:nvSpPr>
          <p:spPr bwMode="auto">
            <a:xfrm>
              <a:off x="2743662" y="3738104"/>
              <a:ext cx="23812" cy="9525"/>
            </a:xfrm>
            <a:custGeom>
              <a:avLst/>
              <a:gdLst>
                <a:gd name="T0" fmla="*/ 63 w 64"/>
                <a:gd name="T1" fmla="*/ 0 h 25"/>
                <a:gd name="T2" fmla="*/ 63 w 64"/>
                <a:gd name="T3" fmla="*/ 0 h 25"/>
                <a:gd name="T4" fmla="*/ 0 w 64"/>
                <a:gd name="T5" fmla="*/ 24 h 25"/>
                <a:gd name="T6" fmla="*/ 0 w 64"/>
                <a:gd name="T7" fmla="*/ 24 h 25"/>
                <a:gd name="T8" fmla="*/ 59 w 64"/>
                <a:gd name="T9" fmla="*/ 4 h 25"/>
                <a:gd name="T10" fmla="*/ 59 w 64"/>
                <a:gd name="T11" fmla="*/ 4 h 25"/>
                <a:gd name="T12" fmla="*/ 63 w 64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25">
                  <a:moveTo>
                    <a:pt x="63" y="0"/>
                  </a:moveTo>
                  <a:lnTo>
                    <a:pt x="63" y="0"/>
                  </a:lnTo>
                  <a:cubicBezTo>
                    <a:pt x="0" y="24"/>
                    <a:pt x="0" y="24"/>
                    <a:pt x="0" y="24"/>
                  </a:cubicBezTo>
                  <a:lnTo>
                    <a:pt x="0" y="24"/>
                  </a:lnTo>
                  <a:cubicBezTo>
                    <a:pt x="19" y="24"/>
                    <a:pt x="39" y="16"/>
                    <a:pt x="59" y="4"/>
                  </a:cubicBezTo>
                  <a:lnTo>
                    <a:pt x="59" y="4"/>
                  </a:lnTo>
                  <a:cubicBezTo>
                    <a:pt x="59" y="4"/>
                    <a:pt x="63" y="4"/>
                    <a:pt x="63" y="0"/>
                  </a:cubicBez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508"/>
            <p:cNvSpPr>
              <a:spLocks noChangeArrowheads="1"/>
            </p:cNvSpPr>
            <p:nvPr/>
          </p:nvSpPr>
          <p:spPr bwMode="auto">
            <a:xfrm>
              <a:off x="2583324" y="3541254"/>
              <a:ext cx="319088" cy="328613"/>
            </a:xfrm>
            <a:custGeom>
              <a:avLst/>
              <a:gdLst>
                <a:gd name="T0" fmla="*/ 822 w 886"/>
                <a:gd name="T1" fmla="*/ 671 h 915"/>
                <a:gd name="T2" fmla="*/ 822 w 886"/>
                <a:gd name="T3" fmla="*/ 671 h 915"/>
                <a:gd name="T4" fmla="*/ 593 w 886"/>
                <a:gd name="T5" fmla="*/ 595 h 915"/>
                <a:gd name="T6" fmla="*/ 569 w 886"/>
                <a:gd name="T7" fmla="*/ 527 h 915"/>
                <a:gd name="T8" fmla="*/ 640 w 886"/>
                <a:gd name="T9" fmla="*/ 287 h 915"/>
                <a:gd name="T10" fmla="*/ 640 w 886"/>
                <a:gd name="T11" fmla="*/ 275 h 915"/>
                <a:gd name="T12" fmla="*/ 640 w 886"/>
                <a:gd name="T13" fmla="*/ 275 h 915"/>
                <a:gd name="T14" fmla="*/ 640 w 886"/>
                <a:gd name="T15" fmla="*/ 140 h 915"/>
                <a:gd name="T16" fmla="*/ 482 w 886"/>
                <a:gd name="T17" fmla="*/ 8 h 915"/>
                <a:gd name="T18" fmla="*/ 443 w 886"/>
                <a:gd name="T19" fmla="*/ 0 h 915"/>
                <a:gd name="T20" fmla="*/ 403 w 886"/>
                <a:gd name="T21" fmla="*/ 8 h 915"/>
                <a:gd name="T22" fmla="*/ 245 w 886"/>
                <a:gd name="T23" fmla="*/ 140 h 915"/>
                <a:gd name="T24" fmla="*/ 245 w 886"/>
                <a:gd name="T25" fmla="*/ 275 h 915"/>
                <a:gd name="T26" fmla="*/ 245 w 886"/>
                <a:gd name="T27" fmla="*/ 275 h 915"/>
                <a:gd name="T28" fmla="*/ 245 w 886"/>
                <a:gd name="T29" fmla="*/ 287 h 915"/>
                <a:gd name="T30" fmla="*/ 316 w 886"/>
                <a:gd name="T31" fmla="*/ 527 h 915"/>
                <a:gd name="T32" fmla="*/ 293 w 886"/>
                <a:gd name="T33" fmla="*/ 595 h 915"/>
                <a:gd name="T34" fmla="*/ 63 w 886"/>
                <a:gd name="T35" fmla="*/ 671 h 915"/>
                <a:gd name="T36" fmla="*/ 0 w 886"/>
                <a:gd name="T37" fmla="*/ 914 h 915"/>
                <a:gd name="T38" fmla="*/ 24 w 886"/>
                <a:gd name="T39" fmla="*/ 914 h 915"/>
                <a:gd name="T40" fmla="*/ 862 w 886"/>
                <a:gd name="T41" fmla="*/ 914 h 915"/>
                <a:gd name="T42" fmla="*/ 885 w 886"/>
                <a:gd name="T43" fmla="*/ 914 h 915"/>
                <a:gd name="T44" fmla="*/ 822 w 886"/>
                <a:gd name="T45" fmla="*/ 671 h 915"/>
                <a:gd name="T46" fmla="*/ 419 w 886"/>
                <a:gd name="T47" fmla="*/ 591 h 915"/>
                <a:gd name="T48" fmla="*/ 419 w 886"/>
                <a:gd name="T49" fmla="*/ 591 h 915"/>
                <a:gd name="T50" fmla="*/ 403 w 886"/>
                <a:gd name="T51" fmla="*/ 631 h 915"/>
                <a:gd name="T52" fmla="*/ 427 w 886"/>
                <a:gd name="T53" fmla="*/ 687 h 915"/>
                <a:gd name="T54" fmla="*/ 399 w 886"/>
                <a:gd name="T55" fmla="*/ 782 h 915"/>
                <a:gd name="T56" fmla="*/ 324 w 886"/>
                <a:gd name="T57" fmla="*/ 631 h 915"/>
                <a:gd name="T58" fmla="*/ 328 w 886"/>
                <a:gd name="T59" fmla="*/ 623 h 915"/>
                <a:gd name="T60" fmla="*/ 356 w 886"/>
                <a:gd name="T61" fmla="*/ 563 h 915"/>
                <a:gd name="T62" fmla="*/ 419 w 886"/>
                <a:gd name="T63" fmla="*/ 591 h 915"/>
                <a:gd name="T64" fmla="*/ 530 w 886"/>
                <a:gd name="T65" fmla="*/ 563 h 915"/>
                <a:gd name="T66" fmla="*/ 530 w 886"/>
                <a:gd name="T67" fmla="*/ 563 h 915"/>
                <a:gd name="T68" fmla="*/ 557 w 886"/>
                <a:gd name="T69" fmla="*/ 623 h 915"/>
                <a:gd name="T70" fmla="*/ 561 w 886"/>
                <a:gd name="T71" fmla="*/ 631 h 915"/>
                <a:gd name="T72" fmla="*/ 486 w 886"/>
                <a:gd name="T73" fmla="*/ 782 h 915"/>
                <a:gd name="T74" fmla="*/ 459 w 886"/>
                <a:gd name="T75" fmla="*/ 687 h 915"/>
                <a:gd name="T76" fmla="*/ 486 w 886"/>
                <a:gd name="T77" fmla="*/ 631 h 915"/>
                <a:gd name="T78" fmla="*/ 466 w 886"/>
                <a:gd name="T79" fmla="*/ 591 h 915"/>
                <a:gd name="T80" fmla="*/ 530 w 886"/>
                <a:gd name="T81" fmla="*/ 563 h 915"/>
                <a:gd name="T82" fmla="*/ 312 w 886"/>
                <a:gd name="T83" fmla="*/ 160 h 915"/>
                <a:gd name="T84" fmla="*/ 312 w 886"/>
                <a:gd name="T85" fmla="*/ 160 h 915"/>
                <a:gd name="T86" fmla="*/ 380 w 886"/>
                <a:gd name="T87" fmla="*/ 200 h 915"/>
                <a:gd name="T88" fmla="*/ 573 w 886"/>
                <a:gd name="T89" fmla="*/ 156 h 915"/>
                <a:gd name="T90" fmla="*/ 593 w 886"/>
                <a:gd name="T91" fmla="*/ 287 h 915"/>
                <a:gd name="T92" fmla="*/ 443 w 886"/>
                <a:gd name="T93" fmla="*/ 547 h 915"/>
                <a:gd name="T94" fmla="*/ 293 w 886"/>
                <a:gd name="T95" fmla="*/ 287 h 915"/>
                <a:gd name="T96" fmla="*/ 312 w 886"/>
                <a:gd name="T97" fmla="*/ 16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6" h="915">
                  <a:moveTo>
                    <a:pt x="822" y="671"/>
                  </a:moveTo>
                  <a:lnTo>
                    <a:pt x="822" y="671"/>
                  </a:lnTo>
                  <a:cubicBezTo>
                    <a:pt x="593" y="595"/>
                    <a:pt x="593" y="595"/>
                    <a:pt x="593" y="595"/>
                  </a:cubicBezTo>
                  <a:cubicBezTo>
                    <a:pt x="577" y="563"/>
                    <a:pt x="569" y="543"/>
                    <a:pt x="569" y="527"/>
                  </a:cubicBezTo>
                  <a:cubicBezTo>
                    <a:pt x="613" y="471"/>
                    <a:pt x="640" y="383"/>
                    <a:pt x="640" y="287"/>
                  </a:cubicBezTo>
                  <a:cubicBezTo>
                    <a:pt x="640" y="283"/>
                    <a:pt x="640" y="279"/>
                    <a:pt x="640" y="275"/>
                  </a:cubicBezTo>
                  <a:lnTo>
                    <a:pt x="640" y="275"/>
                  </a:lnTo>
                  <a:cubicBezTo>
                    <a:pt x="648" y="243"/>
                    <a:pt x="660" y="196"/>
                    <a:pt x="640" y="140"/>
                  </a:cubicBezTo>
                  <a:cubicBezTo>
                    <a:pt x="605" y="52"/>
                    <a:pt x="585" y="80"/>
                    <a:pt x="482" y="8"/>
                  </a:cubicBezTo>
                  <a:cubicBezTo>
                    <a:pt x="482" y="8"/>
                    <a:pt x="466" y="0"/>
                    <a:pt x="443" y="0"/>
                  </a:cubicBezTo>
                  <a:cubicBezTo>
                    <a:pt x="419" y="0"/>
                    <a:pt x="403" y="8"/>
                    <a:pt x="403" y="8"/>
                  </a:cubicBezTo>
                  <a:cubicBezTo>
                    <a:pt x="300" y="80"/>
                    <a:pt x="281" y="52"/>
                    <a:pt x="245" y="140"/>
                  </a:cubicBezTo>
                  <a:cubicBezTo>
                    <a:pt x="225" y="196"/>
                    <a:pt x="237" y="243"/>
                    <a:pt x="245" y="275"/>
                  </a:cubicBezTo>
                  <a:lnTo>
                    <a:pt x="245" y="275"/>
                  </a:lnTo>
                  <a:cubicBezTo>
                    <a:pt x="245" y="279"/>
                    <a:pt x="245" y="283"/>
                    <a:pt x="245" y="287"/>
                  </a:cubicBezTo>
                  <a:cubicBezTo>
                    <a:pt x="245" y="383"/>
                    <a:pt x="273" y="467"/>
                    <a:pt x="316" y="527"/>
                  </a:cubicBezTo>
                  <a:cubicBezTo>
                    <a:pt x="316" y="543"/>
                    <a:pt x="308" y="563"/>
                    <a:pt x="293" y="595"/>
                  </a:cubicBezTo>
                  <a:cubicBezTo>
                    <a:pt x="63" y="671"/>
                    <a:pt x="63" y="671"/>
                    <a:pt x="63" y="671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24" y="914"/>
                    <a:pt x="24" y="914"/>
                    <a:pt x="24" y="914"/>
                  </a:cubicBezTo>
                  <a:cubicBezTo>
                    <a:pt x="862" y="914"/>
                    <a:pt x="862" y="914"/>
                    <a:pt x="862" y="914"/>
                  </a:cubicBezTo>
                  <a:cubicBezTo>
                    <a:pt x="885" y="914"/>
                    <a:pt x="885" y="914"/>
                    <a:pt x="885" y="914"/>
                  </a:cubicBezTo>
                  <a:lnTo>
                    <a:pt x="822" y="671"/>
                  </a:lnTo>
                  <a:close/>
                  <a:moveTo>
                    <a:pt x="419" y="591"/>
                  </a:moveTo>
                  <a:lnTo>
                    <a:pt x="419" y="591"/>
                  </a:lnTo>
                  <a:cubicBezTo>
                    <a:pt x="403" y="631"/>
                    <a:pt x="403" y="631"/>
                    <a:pt x="403" y="631"/>
                  </a:cubicBezTo>
                  <a:cubicBezTo>
                    <a:pt x="427" y="687"/>
                    <a:pt x="427" y="687"/>
                    <a:pt x="427" y="687"/>
                  </a:cubicBezTo>
                  <a:cubicBezTo>
                    <a:pt x="399" y="782"/>
                    <a:pt x="399" y="782"/>
                    <a:pt x="399" y="782"/>
                  </a:cubicBezTo>
                  <a:cubicBezTo>
                    <a:pt x="324" y="631"/>
                    <a:pt x="324" y="631"/>
                    <a:pt x="324" y="631"/>
                  </a:cubicBezTo>
                  <a:cubicBezTo>
                    <a:pt x="328" y="623"/>
                    <a:pt x="328" y="623"/>
                    <a:pt x="328" y="623"/>
                  </a:cubicBezTo>
                  <a:cubicBezTo>
                    <a:pt x="344" y="603"/>
                    <a:pt x="352" y="583"/>
                    <a:pt x="356" y="563"/>
                  </a:cubicBezTo>
                  <a:cubicBezTo>
                    <a:pt x="375" y="579"/>
                    <a:pt x="395" y="587"/>
                    <a:pt x="419" y="591"/>
                  </a:cubicBezTo>
                  <a:close/>
                  <a:moveTo>
                    <a:pt x="530" y="563"/>
                  </a:moveTo>
                  <a:lnTo>
                    <a:pt x="530" y="563"/>
                  </a:lnTo>
                  <a:cubicBezTo>
                    <a:pt x="534" y="583"/>
                    <a:pt x="542" y="603"/>
                    <a:pt x="557" y="623"/>
                  </a:cubicBezTo>
                  <a:cubicBezTo>
                    <a:pt x="561" y="631"/>
                    <a:pt x="561" y="631"/>
                    <a:pt x="561" y="631"/>
                  </a:cubicBezTo>
                  <a:cubicBezTo>
                    <a:pt x="486" y="782"/>
                    <a:pt x="486" y="782"/>
                    <a:pt x="486" y="782"/>
                  </a:cubicBezTo>
                  <a:cubicBezTo>
                    <a:pt x="459" y="687"/>
                    <a:pt x="459" y="687"/>
                    <a:pt x="459" y="687"/>
                  </a:cubicBezTo>
                  <a:cubicBezTo>
                    <a:pt x="486" y="631"/>
                    <a:pt x="486" y="631"/>
                    <a:pt x="486" y="631"/>
                  </a:cubicBezTo>
                  <a:cubicBezTo>
                    <a:pt x="466" y="591"/>
                    <a:pt x="466" y="591"/>
                    <a:pt x="466" y="591"/>
                  </a:cubicBezTo>
                  <a:cubicBezTo>
                    <a:pt x="490" y="587"/>
                    <a:pt x="510" y="579"/>
                    <a:pt x="530" y="563"/>
                  </a:cubicBezTo>
                  <a:close/>
                  <a:moveTo>
                    <a:pt x="312" y="160"/>
                  </a:moveTo>
                  <a:lnTo>
                    <a:pt x="312" y="160"/>
                  </a:lnTo>
                  <a:cubicBezTo>
                    <a:pt x="328" y="168"/>
                    <a:pt x="336" y="200"/>
                    <a:pt x="380" y="200"/>
                  </a:cubicBezTo>
                  <a:cubicBezTo>
                    <a:pt x="431" y="200"/>
                    <a:pt x="530" y="156"/>
                    <a:pt x="573" y="156"/>
                  </a:cubicBezTo>
                  <a:cubicBezTo>
                    <a:pt x="585" y="196"/>
                    <a:pt x="593" y="239"/>
                    <a:pt x="593" y="287"/>
                  </a:cubicBezTo>
                  <a:cubicBezTo>
                    <a:pt x="593" y="427"/>
                    <a:pt x="526" y="547"/>
                    <a:pt x="443" y="547"/>
                  </a:cubicBezTo>
                  <a:cubicBezTo>
                    <a:pt x="360" y="547"/>
                    <a:pt x="293" y="427"/>
                    <a:pt x="293" y="287"/>
                  </a:cubicBezTo>
                  <a:cubicBezTo>
                    <a:pt x="293" y="243"/>
                    <a:pt x="300" y="200"/>
                    <a:pt x="312" y="16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509"/>
            <p:cNvSpPr>
              <a:spLocks noChangeArrowheads="1"/>
            </p:cNvSpPr>
            <p:nvPr/>
          </p:nvSpPr>
          <p:spPr bwMode="auto">
            <a:xfrm>
              <a:off x="2878599" y="3680954"/>
              <a:ext cx="76200" cy="92075"/>
            </a:xfrm>
            <a:custGeom>
              <a:avLst/>
              <a:gdLst>
                <a:gd name="T0" fmla="*/ 103 w 211"/>
                <a:gd name="T1" fmla="*/ 256 h 257"/>
                <a:gd name="T2" fmla="*/ 103 w 211"/>
                <a:gd name="T3" fmla="*/ 256 h 257"/>
                <a:gd name="T4" fmla="*/ 0 w 211"/>
                <a:gd name="T5" fmla="*/ 68 h 257"/>
                <a:gd name="T6" fmla="*/ 0 w 211"/>
                <a:gd name="T7" fmla="*/ 52 h 257"/>
                <a:gd name="T8" fmla="*/ 20 w 211"/>
                <a:gd name="T9" fmla="*/ 56 h 257"/>
                <a:gd name="T10" fmla="*/ 99 w 211"/>
                <a:gd name="T11" fmla="*/ 40 h 257"/>
                <a:gd name="T12" fmla="*/ 99 w 211"/>
                <a:gd name="T13" fmla="*/ 40 h 257"/>
                <a:gd name="T14" fmla="*/ 138 w 211"/>
                <a:gd name="T15" fmla="*/ 4 h 257"/>
                <a:gd name="T16" fmla="*/ 142 w 211"/>
                <a:gd name="T17" fmla="*/ 0 h 257"/>
                <a:gd name="T18" fmla="*/ 154 w 211"/>
                <a:gd name="T19" fmla="*/ 4 h 257"/>
                <a:gd name="T20" fmla="*/ 174 w 211"/>
                <a:gd name="T21" fmla="*/ 24 h 257"/>
                <a:gd name="T22" fmla="*/ 206 w 211"/>
                <a:gd name="T23" fmla="*/ 44 h 257"/>
                <a:gd name="T24" fmla="*/ 210 w 211"/>
                <a:gd name="T25" fmla="*/ 68 h 257"/>
                <a:gd name="T26" fmla="*/ 103 w 211"/>
                <a:gd name="T27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1" h="257">
                  <a:moveTo>
                    <a:pt x="103" y="256"/>
                  </a:moveTo>
                  <a:lnTo>
                    <a:pt x="103" y="256"/>
                  </a:lnTo>
                  <a:cubicBezTo>
                    <a:pt x="48" y="256"/>
                    <a:pt x="0" y="168"/>
                    <a:pt x="0" y="68"/>
                  </a:cubicBezTo>
                  <a:cubicBezTo>
                    <a:pt x="0" y="60"/>
                    <a:pt x="0" y="56"/>
                    <a:pt x="0" y="52"/>
                  </a:cubicBezTo>
                  <a:cubicBezTo>
                    <a:pt x="8" y="52"/>
                    <a:pt x="16" y="56"/>
                    <a:pt x="20" y="56"/>
                  </a:cubicBezTo>
                  <a:cubicBezTo>
                    <a:pt x="48" y="60"/>
                    <a:pt x="75" y="52"/>
                    <a:pt x="99" y="40"/>
                  </a:cubicBezTo>
                  <a:lnTo>
                    <a:pt x="99" y="40"/>
                  </a:lnTo>
                  <a:cubicBezTo>
                    <a:pt x="111" y="28"/>
                    <a:pt x="135" y="8"/>
                    <a:pt x="138" y="4"/>
                  </a:cubicBezTo>
                  <a:cubicBezTo>
                    <a:pt x="138" y="0"/>
                    <a:pt x="142" y="0"/>
                    <a:pt x="142" y="0"/>
                  </a:cubicBezTo>
                  <a:cubicBezTo>
                    <a:pt x="146" y="0"/>
                    <a:pt x="150" y="0"/>
                    <a:pt x="154" y="4"/>
                  </a:cubicBezTo>
                  <a:cubicBezTo>
                    <a:pt x="158" y="12"/>
                    <a:pt x="170" y="24"/>
                    <a:pt x="174" y="24"/>
                  </a:cubicBezTo>
                  <a:cubicBezTo>
                    <a:pt x="182" y="32"/>
                    <a:pt x="194" y="40"/>
                    <a:pt x="206" y="44"/>
                  </a:cubicBezTo>
                  <a:cubicBezTo>
                    <a:pt x="206" y="52"/>
                    <a:pt x="210" y="60"/>
                    <a:pt x="210" y="68"/>
                  </a:cubicBezTo>
                  <a:cubicBezTo>
                    <a:pt x="210" y="168"/>
                    <a:pt x="162" y="256"/>
                    <a:pt x="103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510"/>
            <p:cNvSpPr>
              <a:spLocks noChangeArrowheads="1"/>
            </p:cNvSpPr>
            <p:nvPr/>
          </p:nvSpPr>
          <p:spPr bwMode="auto">
            <a:xfrm>
              <a:off x="2915112" y="3660317"/>
              <a:ext cx="47625" cy="120650"/>
            </a:xfrm>
            <a:custGeom>
              <a:avLst/>
              <a:gdLst>
                <a:gd name="T0" fmla="*/ 0 w 131"/>
                <a:gd name="T1" fmla="*/ 0 h 333"/>
                <a:gd name="T2" fmla="*/ 0 w 131"/>
                <a:gd name="T3" fmla="*/ 0 h 333"/>
                <a:gd name="T4" fmla="*/ 0 w 131"/>
                <a:gd name="T5" fmla="*/ 92 h 333"/>
                <a:gd name="T6" fmla="*/ 35 w 131"/>
                <a:gd name="T7" fmla="*/ 60 h 333"/>
                <a:gd name="T8" fmla="*/ 39 w 131"/>
                <a:gd name="T9" fmla="*/ 56 h 333"/>
                <a:gd name="T10" fmla="*/ 43 w 131"/>
                <a:gd name="T11" fmla="*/ 56 h 333"/>
                <a:gd name="T12" fmla="*/ 51 w 131"/>
                <a:gd name="T13" fmla="*/ 60 h 333"/>
                <a:gd name="T14" fmla="*/ 71 w 131"/>
                <a:gd name="T15" fmla="*/ 80 h 333"/>
                <a:gd name="T16" fmla="*/ 103 w 131"/>
                <a:gd name="T17" fmla="*/ 100 h 333"/>
                <a:gd name="T18" fmla="*/ 107 w 131"/>
                <a:gd name="T19" fmla="*/ 124 h 333"/>
                <a:gd name="T20" fmla="*/ 0 w 131"/>
                <a:gd name="T21" fmla="*/ 312 h 333"/>
                <a:gd name="T22" fmla="*/ 0 w 131"/>
                <a:gd name="T23" fmla="*/ 312 h 333"/>
                <a:gd name="T24" fmla="*/ 0 w 131"/>
                <a:gd name="T25" fmla="*/ 332 h 333"/>
                <a:gd name="T26" fmla="*/ 130 w 131"/>
                <a:gd name="T27" fmla="*/ 124 h 333"/>
                <a:gd name="T28" fmla="*/ 111 w 131"/>
                <a:gd name="T29" fmla="*/ 20 h 333"/>
                <a:gd name="T30" fmla="*/ 0 w 131"/>
                <a:gd name="T3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333">
                  <a:moveTo>
                    <a:pt x="0" y="0"/>
                  </a:moveTo>
                  <a:lnTo>
                    <a:pt x="0" y="0"/>
                  </a:lnTo>
                  <a:cubicBezTo>
                    <a:pt x="0" y="92"/>
                    <a:pt x="0" y="92"/>
                    <a:pt x="0" y="92"/>
                  </a:cubicBezTo>
                  <a:cubicBezTo>
                    <a:pt x="16" y="80"/>
                    <a:pt x="32" y="64"/>
                    <a:pt x="35" y="60"/>
                  </a:cubicBezTo>
                  <a:cubicBezTo>
                    <a:pt x="35" y="56"/>
                    <a:pt x="39" y="56"/>
                    <a:pt x="39" y="56"/>
                  </a:cubicBezTo>
                  <a:lnTo>
                    <a:pt x="43" y="56"/>
                  </a:lnTo>
                  <a:cubicBezTo>
                    <a:pt x="43" y="56"/>
                    <a:pt x="47" y="56"/>
                    <a:pt x="51" y="60"/>
                  </a:cubicBezTo>
                  <a:cubicBezTo>
                    <a:pt x="55" y="68"/>
                    <a:pt x="67" y="80"/>
                    <a:pt x="71" y="80"/>
                  </a:cubicBezTo>
                  <a:cubicBezTo>
                    <a:pt x="79" y="88"/>
                    <a:pt x="91" y="96"/>
                    <a:pt x="103" y="100"/>
                  </a:cubicBezTo>
                  <a:cubicBezTo>
                    <a:pt x="103" y="108"/>
                    <a:pt x="107" y="116"/>
                    <a:pt x="107" y="124"/>
                  </a:cubicBezTo>
                  <a:cubicBezTo>
                    <a:pt x="107" y="224"/>
                    <a:pt x="59" y="312"/>
                    <a:pt x="0" y="312"/>
                  </a:cubicBezTo>
                  <a:lnTo>
                    <a:pt x="0" y="312"/>
                  </a:lnTo>
                  <a:cubicBezTo>
                    <a:pt x="0" y="332"/>
                    <a:pt x="0" y="332"/>
                    <a:pt x="0" y="332"/>
                  </a:cubicBezTo>
                  <a:cubicBezTo>
                    <a:pt x="71" y="332"/>
                    <a:pt x="130" y="240"/>
                    <a:pt x="130" y="124"/>
                  </a:cubicBezTo>
                  <a:cubicBezTo>
                    <a:pt x="130" y="84"/>
                    <a:pt x="122" y="52"/>
                    <a:pt x="111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511"/>
            <p:cNvSpPr>
              <a:spLocks noChangeArrowheads="1"/>
            </p:cNvSpPr>
            <p:nvPr/>
          </p:nvSpPr>
          <p:spPr bwMode="auto">
            <a:xfrm>
              <a:off x="2915112" y="3680954"/>
              <a:ext cx="38100" cy="92075"/>
            </a:xfrm>
            <a:custGeom>
              <a:avLst/>
              <a:gdLst>
                <a:gd name="T0" fmla="*/ 43 w 108"/>
                <a:gd name="T1" fmla="*/ 0 h 257"/>
                <a:gd name="T2" fmla="*/ 43 w 108"/>
                <a:gd name="T3" fmla="*/ 0 h 257"/>
                <a:gd name="T4" fmla="*/ 39 w 108"/>
                <a:gd name="T5" fmla="*/ 0 h 257"/>
                <a:gd name="T6" fmla="*/ 35 w 108"/>
                <a:gd name="T7" fmla="*/ 4 h 257"/>
                <a:gd name="T8" fmla="*/ 0 w 108"/>
                <a:gd name="T9" fmla="*/ 36 h 257"/>
                <a:gd name="T10" fmla="*/ 0 w 108"/>
                <a:gd name="T11" fmla="*/ 256 h 257"/>
                <a:gd name="T12" fmla="*/ 0 w 108"/>
                <a:gd name="T13" fmla="*/ 256 h 257"/>
                <a:gd name="T14" fmla="*/ 107 w 108"/>
                <a:gd name="T15" fmla="*/ 68 h 257"/>
                <a:gd name="T16" fmla="*/ 103 w 108"/>
                <a:gd name="T17" fmla="*/ 44 h 257"/>
                <a:gd name="T18" fmla="*/ 71 w 108"/>
                <a:gd name="T19" fmla="*/ 24 h 257"/>
                <a:gd name="T20" fmla="*/ 51 w 108"/>
                <a:gd name="T21" fmla="*/ 4 h 257"/>
                <a:gd name="T22" fmla="*/ 43 w 108"/>
                <a:gd name="T23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257">
                  <a:moveTo>
                    <a:pt x="43" y="0"/>
                  </a:moveTo>
                  <a:lnTo>
                    <a:pt x="43" y="0"/>
                  </a:lnTo>
                  <a:lnTo>
                    <a:pt x="39" y="0"/>
                  </a:lnTo>
                  <a:cubicBezTo>
                    <a:pt x="39" y="0"/>
                    <a:pt x="35" y="0"/>
                    <a:pt x="35" y="4"/>
                  </a:cubicBezTo>
                  <a:cubicBezTo>
                    <a:pt x="32" y="8"/>
                    <a:pt x="16" y="24"/>
                    <a:pt x="0" y="36"/>
                  </a:cubicBezTo>
                  <a:cubicBezTo>
                    <a:pt x="0" y="256"/>
                    <a:pt x="0" y="256"/>
                    <a:pt x="0" y="256"/>
                  </a:cubicBezTo>
                  <a:lnTo>
                    <a:pt x="0" y="256"/>
                  </a:lnTo>
                  <a:cubicBezTo>
                    <a:pt x="59" y="256"/>
                    <a:pt x="107" y="168"/>
                    <a:pt x="107" y="68"/>
                  </a:cubicBezTo>
                  <a:cubicBezTo>
                    <a:pt x="107" y="60"/>
                    <a:pt x="103" y="52"/>
                    <a:pt x="103" y="44"/>
                  </a:cubicBezTo>
                  <a:cubicBezTo>
                    <a:pt x="91" y="40"/>
                    <a:pt x="79" y="32"/>
                    <a:pt x="71" y="24"/>
                  </a:cubicBezTo>
                  <a:cubicBezTo>
                    <a:pt x="67" y="24"/>
                    <a:pt x="55" y="12"/>
                    <a:pt x="51" y="4"/>
                  </a:cubicBezTo>
                  <a:cubicBezTo>
                    <a:pt x="47" y="0"/>
                    <a:pt x="43" y="0"/>
                    <a:pt x="4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512"/>
            <p:cNvSpPr>
              <a:spLocks noChangeArrowheads="1"/>
            </p:cNvSpPr>
            <p:nvPr/>
          </p:nvSpPr>
          <p:spPr bwMode="auto">
            <a:xfrm>
              <a:off x="2799224" y="3784142"/>
              <a:ext cx="231775" cy="85725"/>
            </a:xfrm>
            <a:custGeom>
              <a:avLst/>
              <a:gdLst>
                <a:gd name="T0" fmla="*/ 644 w 645"/>
                <a:gd name="T1" fmla="*/ 239 h 240"/>
                <a:gd name="T2" fmla="*/ 644 w 645"/>
                <a:gd name="T3" fmla="*/ 239 h 240"/>
                <a:gd name="T4" fmla="*/ 593 w 645"/>
                <a:gd name="T5" fmla="*/ 63 h 240"/>
                <a:gd name="T6" fmla="*/ 423 w 645"/>
                <a:gd name="T7" fmla="*/ 0 h 240"/>
                <a:gd name="T8" fmla="*/ 320 w 645"/>
                <a:gd name="T9" fmla="*/ 51 h 240"/>
                <a:gd name="T10" fmla="*/ 221 w 645"/>
                <a:gd name="T11" fmla="*/ 0 h 240"/>
                <a:gd name="T12" fmla="*/ 47 w 645"/>
                <a:gd name="T13" fmla="*/ 63 h 240"/>
                <a:gd name="T14" fmla="*/ 0 w 645"/>
                <a:gd name="T15" fmla="*/ 239 h 240"/>
                <a:gd name="T16" fmla="*/ 644 w 645"/>
                <a:gd name="T17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0">
                  <a:moveTo>
                    <a:pt x="644" y="239"/>
                  </a:moveTo>
                  <a:lnTo>
                    <a:pt x="644" y="239"/>
                  </a:lnTo>
                  <a:cubicBezTo>
                    <a:pt x="593" y="63"/>
                    <a:pt x="593" y="63"/>
                    <a:pt x="593" y="63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5" y="51"/>
                    <a:pt x="320" y="51"/>
                  </a:cubicBezTo>
                  <a:cubicBezTo>
                    <a:pt x="265" y="51"/>
                    <a:pt x="221" y="27"/>
                    <a:pt x="221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4" y="239"/>
                    <a:pt x="644" y="239"/>
                    <a:pt x="644" y="2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513"/>
            <p:cNvSpPr>
              <a:spLocks noChangeArrowheads="1"/>
            </p:cNvSpPr>
            <p:nvPr/>
          </p:nvSpPr>
          <p:spPr bwMode="auto">
            <a:xfrm>
              <a:off x="2799224" y="3784142"/>
              <a:ext cx="231775" cy="85725"/>
            </a:xfrm>
            <a:custGeom>
              <a:avLst/>
              <a:gdLst>
                <a:gd name="T0" fmla="*/ 442 w 645"/>
                <a:gd name="T1" fmla="*/ 55 h 240"/>
                <a:gd name="T2" fmla="*/ 442 w 645"/>
                <a:gd name="T3" fmla="*/ 55 h 240"/>
                <a:gd name="T4" fmla="*/ 557 w 645"/>
                <a:gd name="T5" fmla="*/ 99 h 240"/>
                <a:gd name="T6" fmla="*/ 581 w 645"/>
                <a:gd name="T7" fmla="*/ 191 h 240"/>
                <a:gd name="T8" fmla="*/ 59 w 645"/>
                <a:gd name="T9" fmla="*/ 191 h 240"/>
                <a:gd name="T10" fmla="*/ 87 w 645"/>
                <a:gd name="T11" fmla="*/ 99 h 240"/>
                <a:gd name="T12" fmla="*/ 201 w 645"/>
                <a:gd name="T13" fmla="*/ 55 h 240"/>
                <a:gd name="T14" fmla="*/ 320 w 645"/>
                <a:gd name="T15" fmla="*/ 95 h 240"/>
                <a:gd name="T16" fmla="*/ 442 w 645"/>
                <a:gd name="T17" fmla="*/ 55 h 240"/>
                <a:gd name="T18" fmla="*/ 423 w 645"/>
                <a:gd name="T19" fmla="*/ 0 h 240"/>
                <a:gd name="T20" fmla="*/ 423 w 645"/>
                <a:gd name="T21" fmla="*/ 0 h 240"/>
                <a:gd name="T22" fmla="*/ 320 w 645"/>
                <a:gd name="T23" fmla="*/ 51 h 240"/>
                <a:gd name="T24" fmla="*/ 221 w 645"/>
                <a:gd name="T25" fmla="*/ 0 h 240"/>
                <a:gd name="T26" fmla="*/ 47 w 645"/>
                <a:gd name="T27" fmla="*/ 63 h 240"/>
                <a:gd name="T28" fmla="*/ 0 w 645"/>
                <a:gd name="T29" fmla="*/ 239 h 240"/>
                <a:gd name="T30" fmla="*/ 644 w 645"/>
                <a:gd name="T31" fmla="*/ 239 h 240"/>
                <a:gd name="T32" fmla="*/ 593 w 645"/>
                <a:gd name="T33" fmla="*/ 63 h 240"/>
                <a:gd name="T34" fmla="*/ 423 w 645"/>
                <a:gd name="T35" fmla="*/ 0 h 240"/>
                <a:gd name="T36" fmla="*/ 442 w 645"/>
                <a:gd name="T37" fmla="*/ 5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5" h="240">
                  <a:moveTo>
                    <a:pt x="442" y="55"/>
                  </a:moveTo>
                  <a:lnTo>
                    <a:pt x="442" y="55"/>
                  </a:lnTo>
                  <a:cubicBezTo>
                    <a:pt x="557" y="99"/>
                    <a:pt x="557" y="99"/>
                    <a:pt x="557" y="99"/>
                  </a:cubicBezTo>
                  <a:cubicBezTo>
                    <a:pt x="581" y="191"/>
                    <a:pt x="581" y="191"/>
                    <a:pt x="581" y="191"/>
                  </a:cubicBezTo>
                  <a:cubicBezTo>
                    <a:pt x="59" y="191"/>
                    <a:pt x="59" y="191"/>
                    <a:pt x="59" y="191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201" y="55"/>
                    <a:pt x="201" y="55"/>
                    <a:pt x="201" y="55"/>
                  </a:cubicBezTo>
                  <a:cubicBezTo>
                    <a:pt x="225" y="83"/>
                    <a:pt x="269" y="95"/>
                    <a:pt x="320" y="95"/>
                  </a:cubicBezTo>
                  <a:cubicBezTo>
                    <a:pt x="371" y="95"/>
                    <a:pt x="415" y="83"/>
                    <a:pt x="442" y="55"/>
                  </a:cubicBezTo>
                  <a:lnTo>
                    <a:pt x="423" y="0"/>
                  </a:lnTo>
                  <a:lnTo>
                    <a:pt x="423" y="0"/>
                  </a:lnTo>
                  <a:cubicBezTo>
                    <a:pt x="423" y="27"/>
                    <a:pt x="375" y="51"/>
                    <a:pt x="320" y="51"/>
                  </a:cubicBezTo>
                  <a:cubicBezTo>
                    <a:pt x="265" y="51"/>
                    <a:pt x="221" y="27"/>
                    <a:pt x="221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4" y="239"/>
                    <a:pt x="644" y="239"/>
                    <a:pt x="644" y="239"/>
                  </a:cubicBezTo>
                  <a:cubicBezTo>
                    <a:pt x="593" y="63"/>
                    <a:pt x="593" y="63"/>
                    <a:pt x="593" y="63"/>
                  </a:cubicBezTo>
                  <a:cubicBezTo>
                    <a:pt x="423" y="0"/>
                    <a:pt x="423" y="0"/>
                    <a:pt x="423" y="0"/>
                  </a:cubicBezTo>
                  <a:lnTo>
                    <a:pt x="442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514"/>
            <p:cNvSpPr>
              <a:spLocks noChangeArrowheads="1"/>
            </p:cNvSpPr>
            <p:nvPr/>
          </p:nvSpPr>
          <p:spPr bwMode="auto">
            <a:xfrm>
              <a:off x="2915112" y="3804779"/>
              <a:ext cx="93662" cy="49213"/>
            </a:xfrm>
            <a:custGeom>
              <a:avLst/>
              <a:gdLst>
                <a:gd name="T0" fmla="*/ 122 w 262"/>
                <a:gd name="T1" fmla="*/ 0 h 137"/>
                <a:gd name="T2" fmla="*/ 122 w 262"/>
                <a:gd name="T3" fmla="*/ 0 h 137"/>
                <a:gd name="T4" fmla="*/ 0 w 262"/>
                <a:gd name="T5" fmla="*/ 40 h 137"/>
                <a:gd name="T6" fmla="*/ 0 w 262"/>
                <a:gd name="T7" fmla="*/ 136 h 137"/>
                <a:gd name="T8" fmla="*/ 261 w 262"/>
                <a:gd name="T9" fmla="*/ 136 h 137"/>
                <a:gd name="T10" fmla="*/ 237 w 262"/>
                <a:gd name="T11" fmla="*/ 44 h 137"/>
                <a:gd name="T12" fmla="*/ 122 w 262"/>
                <a:gd name="T1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7">
                  <a:moveTo>
                    <a:pt x="122" y="0"/>
                  </a:moveTo>
                  <a:lnTo>
                    <a:pt x="122" y="0"/>
                  </a:lnTo>
                  <a:cubicBezTo>
                    <a:pt x="95" y="28"/>
                    <a:pt x="51" y="40"/>
                    <a:pt x="0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122" y="0"/>
                    <a:pt x="122" y="0"/>
                    <a:pt x="12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515"/>
            <p:cNvSpPr>
              <a:spLocks noChangeArrowheads="1"/>
            </p:cNvSpPr>
            <p:nvPr/>
          </p:nvSpPr>
          <p:spPr bwMode="auto">
            <a:xfrm>
              <a:off x="2915112" y="3784142"/>
              <a:ext cx="117475" cy="85725"/>
            </a:xfrm>
            <a:custGeom>
              <a:avLst/>
              <a:gdLst>
                <a:gd name="T0" fmla="*/ 103 w 325"/>
                <a:gd name="T1" fmla="*/ 0 h 240"/>
                <a:gd name="T2" fmla="*/ 103 w 325"/>
                <a:gd name="T3" fmla="*/ 0 h 240"/>
                <a:gd name="T4" fmla="*/ 0 w 325"/>
                <a:gd name="T5" fmla="*/ 51 h 240"/>
                <a:gd name="T6" fmla="*/ 0 w 325"/>
                <a:gd name="T7" fmla="*/ 95 h 240"/>
                <a:gd name="T8" fmla="*/ 122 w 325"/>
                <a:gd name="T9" fmla="*/ 55 h 240"/>
                <a:gd name="T10" fmla="*/ 237 w 325"/>
                <a:gd name="T11" fmla="*/ 99 h 240"/>
                <a:gd name="T12" fmla="*/ 261 w 325"/>
                <a:gd name="T13" fmla="*/ 191 h 240"/>
                <a:gd name="T14" fmla="*/ 0 w 325"/>
                <a:gd name="T15" fmla="*/ 191 h 240"/>
                <a:gd name="T16" fmla="*/ 0 w 325"/>
                <a:gd name="T17" fmla="*/ 239 h 240"/>
                <a:gd name="T18" fmla="*/ 324 w 325"/>
                <a:gd name="T19" fmla="*/ 239 h 240"/>
                <a:gd name="T20" fmla="*/ 273 w 325"/>
                <a:gd name="T21" fmla="*/ 63 h 240"/>
                <a:gd name="T22" fmla="*/ 103 w 325"/>
                <a:gd name="T23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5" h="240">
                  <a:moveTo>
                    <a:pt x="103" y="0"/>
                  </a:moveTo>
                  <a:lnTo>
                    <a:pt x="103" y="0"/>
                  </a:lnTo>
                  <a:cubicBezTo>
                    <a:pt x="103" y="27"/>
                    <a:pt x="55" y="51"/>
                    <a:pt x="0" y="5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51" y="95"/>
                    <a:pt x="95" y="83"/>
                    <a:pt x="122" y="55"/>
                  </a:cubicBezTo>
                  <a:cubicBezTo>
                    <a:pt x="237" y="99"/>
                    <a:pt x="237" y="99"/>
                    <a:pt x="237" y="99"/>
                  </a:cubicBezTo>
                  <a:cubicBezTo>
                    <a:pt x="261" y="191"/>
                    <a:pt x="261" y="191"/>
                    <a:pt x="261" y="191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24" y="239"/>
                    <a:pt x="324" y="239"/>
                    <a:pt x="324" y="239"/>
                  </a:cubicBezTo>
                  <a:cubicBezTo>
                    <a:pt x="273" y="63"/>
                    <a:pt x="273" y="63"/>
                    <a:pt x="273" y="63"/>
                  </a:cubicBezTo>
                  <a:cubicBezTo>
                    <a:pt x="103" y="0"/>
                    <a:pt x="103" y="0"/>
                    <a:pt x="103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516"/>
            <p:cNvSpPr>
              <a:spLocks noChangeArrowheads="1"/>
            </p:cNvSpPr>
            <p:nvPr/>
          </p:nvSpPr>
          <p:spPr bwMode="auto">
            <a:xfrm>
              <a:off x="2799224" y="3784142"/>
              <a:ext cx="231775" cy="85725"/>
            </a:xfrm>
            <a:custGeom>
              <a:avLst/>
              <a:gdLst>
                <a:gd name="T0" fmla="*/ 593 w 645"/>
                <a:gd name="T1" fmla="*/ 63 h 240"/>
                <a:gd name="T2" fmla="*/ 593 w 645"/>
                <a:gd name="T3" fmla="*/ 63 h 240"/>
                <a:gd name="T4" fmla="*/ 423 w 645"/>
                <a:gd name="T5" fmla="*/ 0 h 240"/>
                <a:gd name="T6" fmla="*/ 320 w 645"/>
                <a:gd name="T7" fmla="*/ 51 h 240"/>
                <a:gd name="T8" fmla="*/ 221 w 645"/>
                <a:gd name="T9" fmla="*/ 0 h 240"/>
                <a:gd name="T10" fmla="*/ 47 w 645"/>
                <a:gd name="T11" fmla="*/ 63 h 240"/>
                <a:gd name="T12" fmla="*/ 0 w 645"/>
                <a:gd name="T13" fmla="*/ 239 h 240"/>
                <a:gd name="T14" fmla="*/ 644 w 645"/>
                <a:gd name="T15" fmla="*/ 239 h 240"/>
                <a:gd name="T16" fmla="*/ 593 w 645"/>
                <a:gd name="T17" fmla="*/ 63 h 240"/>
                <a:gd name="T18" fmla="*/ 59 w 645"/>
                <a:gd name="T19" fmla="*/ 191 h 240"/>
                <a:gd name="T20" fmla="*/ 59 w 645"/>
                <a:gd name="T21" fmla="*/ 191 h 240"/>
                <a:gd name="T22" fmla="*/ 87 w 645"/>
                <a:gd name="T23" fmla="*/ 99 h 240"/>
                <a:gd name="T24" fmla="*/ 201 w 645"/>
                <a:gd name="T25" fmla="*/ 55 h 240"/>
                <a:gd name="T26" fmla="*/ 320 w 645"/>
                <a:gd name="T27" fmla="*/ 95 h 240"/>
                <a:gd name="T28" fmla="*/ 442 w 645"/>
                <a:gd name="T29" fmla="*/ 55 h 240"/>
                <a:gd name="T30" fmla="*/ 557 w 645"/>
                <a:gd name="T31" fmla="*/ 99 h 240"/>
                <a:gd name="T32" fmla="*/ 581 w 645"/>
                <a:gd name="T33" fmla="*/ 191 h 240"/>
                <a:gd name="T34" fmla="*/ 59 w 645"/>
                <a:gd name="T35" fmla="*/ 191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5" h="240">
                  <a:moveTo>
                    <a:pt x="593" y="63"/>
                  </a:moveTo>
                  <a:lnTo>
                    <a:pt x="593" y="63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5" y="51"/>
                    <a:pt x="320" y="51"/>
                  </a:cubicBezTo>
                  <a:cubicBezTo>
                    <a:pt x="265" y="51"/>
                    <a:pt x="221" y="27"/>
                    <a:pt x="221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4" y="239"/>
                    <a:pt x="644" y="239"/>
                    <a:pt x="644" y="239"/>
                  </a:cubicBezTo>
                  <a:lnTo>
                    <a:pt x="593" y="63"/>
                  </a:lnTo>
                  <a:close/>
                  <a:moveTo>
                    <a:pt x="59" y="191"/>
                  </a:moveTo>
                  <a:lnTo>
                    <a:pt x="59" y="191"/>
                  </a:lnTo>
                  <a:cubicBezTo>
                    <a:pt x="87" y="99"/>
                    <a:pt x="87" y="99"/>
                    <a:pt x="87" y="99"/>
                  </a:cubicBezTo>
                  <a:cubicBezTo>
                    <a:pt x="201" y="55"/>
                    <a:pt x="201" y="55"/>
                    <a:pt x="201" y="55"/>
                  </a:cubicBezTo>
                  <a:cubicBezTo>
                    <a:pt x="225" y="83"/>
                    <a:pt x="269" y="95"/>
                    <a:pt x="320" y="95"/>
                  </a:cubicBezTo>
                  <a:cubicBezTo>
                    <a:pt x="371" y="95"/>
                    <a:pt x="415" y="83"/>
                    <a:pt x="442" y="55"/>
                  </a:cubicBezTo>
                  <a:cubicBezTo>
                    <a:pt x="557" y="99"/>
                    <a:pt x="557" y="99"/>
                    <a:pt x="557" y="99"/>
                  </a:cubicBezTo>
                  <a:cubicBezTo>
                    <a:pt x="581" y="191"/>
                    <a:pt x="581" y="191"/>
                    <a:pt x="581" y="191"/>
                  </a:cubicBezTo>
                  <a:lnTo>
                    <a:pt x="59" y="19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517"/>
            <p:cNvSpPr>
              <a:spLocks noChangeArrowheads="1"/>
            </p:cNvSpPr>
            <p:nvPr/>
          </p:nvSpPr>
          <p:spPr bwMode="auto">
            <a:xfrm>
              <a:off x="2846849" y="3638092"/>
              <a:ext cx="138113" cy="150812"/>
            </a:xfrm>
            <a:custGeom>
              <a:avLst/>
              <a:gdLst>
                <a:gd name="T0" fmla="*/ 8 w 385"/>
                <a:gd name="T1" fmla="*/ 328 h 421"/>
                <a:gd name="T2" fmla="*/ 8 w 385"/>
                <a:gd name="T3" fmla="*/ 328 h 421"/>
                <a:gd name="T4" fmla="*/ 40 w 385"/>
                <a:gd name="T5" fmla="*/ 340 h 421"/>
                <a:gd name="T6" fmla="*/ 87 w 385"/>
                <a:gd name="T7" fmla="*/ 356 h 421"/>
                <a:gd name="T8" fmla="*/ 190 w 385"/>
                <a:gd name="T9" fmla="*/ 420 h 421"/>
                <a:gd name="T10" fmla="*/ 297 w 385"/>
                <a:gd name="T11" fmla="*/ 356 h 421"/>
                <a:gd name="T12" fmla="*/ 384 w 385"/>
                <a:gd name="T13" fmla="*/ 320 h 421"/>
                <a:gd name="T14" fmla="*/ 384 w 385"/>
                <a:gd name="T15" fmla="*/ 320 h 421"/>
                <a:gd name="T16" fmla="*/ 384 w 385"/>
                <a:gd name="T17" fmla="*/ 316 h 421"/>
                <a:gd name="T18" fmla="*/ 384 w 385"/>
                <a:gd name="T19" fmla="*/ 316 h 421"/>
                <a:gd name="T20" fmla="*/ 380 w 385"/>
                <a:gd name="T21" fmla="*/ 308 h 421"/>
                <a:gd name="T22" fmla="*/ 376 w 385"/>
                <a:gd name="T23" fmla="*/ 304 h 421"/>
                <a:gd name="T24" fmla="*/ 376 w 385"/>
                <a:gd name="T25" fmla="*/ 292 h 421"/>
                <a:gd name="T26" fmla="*/ 368 w 385"/>
                <a:gd name="T27" fmla="*/ 260 h 421"/>
                <a:gd name="T28" fmla="*/ 364 w 385"/>
                <a:gd name="T29" fmla="*/ 220 h 421"/>
                <a:gd name="T30" fmla="*/ 356 w 385"/>
                <a:gd name="T31" fmla="*/ 164 h 421"/>
                <a:gd name="T32" fmla="*/ 328 w 385"/>
                <a:gd name="T33" fmla="*/ 68 h 421"/>
                <a:gd name="T34" fmla="*/ 257 w 385"/>
                <a:gd name="T35" fmla="*/ 12 h 421"/>
                <a:gd name="T36" fmla="*/ 190 w 385"/>
                <a:gd name="T37" fmla="*/ 0 h 421"/>
                <a:gd name="T38" fmla="*/ 127 w 385"/>
                <a:gd name="T39" fmla="*/ 12 h 421"/>
                <a:gd name="T40" fmla="*/ 52 w 385"/>
                <a:gd name="T41" fmla="*/ 68 h 421"/>
                <a:gd name="T42" fmla="*/ 24 w 385"/>
                <a:gd name="T43" fmla="*/ 164 h 421"/>
                <a:gd name="T44" fmla="*/ 20 w 385"/>
                <a:gd name="T45" fmla="*/ 220 h 421"/>
                <a:gd name="T46" fmla="*/ 12 w 385"/>
                <a:gd name="T47" fmla="*/ 260 h 421"/>
                <a:gd name="T48" fmla="*/ 8 w 385"/>
                <a:gd name="T49" fmla="*/ 292 h 421"/>
                <a:gd name="T50" fmla="*/ 4 w 385"/>
                <a:gd name="T51" fmla="*/ 304 h 421"/>
                <a:gd name="T52" fmla="*/ 0 w 385"/>
                <a:gd name="T53" fmla="*/ 308 h 421"/>
                <a:gd name="T54" fmla="*/ 0 w 385"/>
                <a:gd name="T55" fmla="*/ 316 h 421"/>
                <a:gd name="T56" fmla="*/ 0 w 385"/>
                <a:gd name="T57" fmla="*/ 316 h 421"/>
                <a:gd name="T58" fmla="*/ 0 w 385"/>
                <a:gd name="T59" fmla="*/ 320 h 421"/>
                <a:gd name="T60" fmla="*/ 4 w 385"/>
                <a:gd name="T61" fmla="*/ 324 h 421"/>
                <a:gd name="T62" fmla="*/ 8 w 385"/>
                <a:gd name="T63" fmla="*/ 328 h 421"/>
                <a:gd name="T64" fmla="*/ 190 w 385"/>
                <a:gd name="T65" fmla="*/ 376 h 421"/>
                <a:gd name="T66" fmla="*/ 190 w 385"/>
                <a:gd name="T67" fmla="*/ 376 h 421"/>
                <a:gd name="T68" fmla="*/ 87 w 385"/>
                <a:gd name="T69" fmla="*/ 188 h 421"/>
                <a:gd name="T70" fmla="*/ 87 w 385"/>
                <a:gd name="T71" fmla="*/ 172 h 421"/>
                <a:gd name="T72" fmla="*/ 107 w 385"/>
                <a:gd name="T73" fmla="*/ 176 h 421"/>
                <a:gd name="T74" fmla="*/ 186 w 385"/>
                <a:gd name="T75" fmla="*/ 160 h 421"/>
                <a:gd name="T76" fmla="*/ 186 w 385"/>
                <a:gd name="T77" fmla="*/ 160 h 421"/>
                <a:gd name="T78" fmla="*/ 225 w 385"/>
                <a:gd name="T79" fmla="*/ 124 h 421"/>
                <a:gd name="T80" fmla="*/ 229 w 385"/>
                <a:gd name="T81" fmla="*/ 120 h 421"/>
                <a:gd name="T82" fmla="*/ 241 w 385"/>
                <a:gd name="T83" fmla="*/ 124 h 421"/>
                <a:gd name="T84" fmla="*/ 261 w 385"/>
                <a:gd name="T85" fmla="*/ 144 h 421"/>
                <a:gd name="T86" fmla="*/ 293 w 385"/>
                <a:gd name="T87" fmla="*/ 164 h 421"/>
                <a:gd name="T88" fmla="*/ 297 w 385"/>
                <a:gd name="T89" fmla="*/ 188 h 421"/>
                <a:gd name="T90" fmla="*/ 190 w 385"/>
                <a:gd name="T91" fmla="*/ 376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5" h="421">
                  <a:moveTo>
                    <a:pt x="8" y="328"/>
                  </a:moveTo>
                  <a:lnTo>
                    <a:pt x="8" y="328"/>
                  </a:lnTo>
                  <a:cubicBezTo>
                    <a:pt x="20" y="332"/>
                    <a:pt x="28" y="336"/>
                    <a:pt x="40" y="340"/>
                  </a:cubicBezTo>
                  <a:cubicBezTo>
                    <a:pt x="56" y="348"/>
                    <a:pt x="71" y="352"/>
                    <a:pt x="87" y="356"/>
                  </a:cubicBezTo>
                  <a:cubicBezTo>
                    <a:pt x="111" y="396"/>
                    <a:pt x="150" y="420"/>
                    <a:pt x="190" y="420"/>
                  </a:cubicBezTo>
                  <a:cubicBezTo>
                    <a:pt x="233" y="420"/>
                    <a:pt x="269" y="396"/>
                    <a:pt x="297" y="356"/>
                  </a:cubicBezTo>
                  <a:cubicBezTo>
                    <a:pt x="324" y="348"/>
                    <a:pt x="356" y="340"/>
                    <a:pt x="384" y="320"/>
                  </a:cubicBezTo>
                  <a:lnTo>
                    <a:pt x="384" y="320"/>
                  </a:lnTo>
                  <a:cubicBezTo>
                    <a:pt x="384" y="320"/>
                    <a:pt x="384" y="320"/>
                    <a:pt x="384" y="316"/>
                  </a:cubicBezTo>
                  <a:lnTo>
                    <a:pt x="384" y="316"/>
                  </a:lnTo>
                  <a:cubicBezTo>
                    <a:pt x="380" y="312"/>
                    <a:pt x="380" y="312"/>
                    <a:pt x="380" y="308"/>
                  </a:cubicBezTo>
                  <a:cubicBezTo>
                    <a:pt x="380" y="308"/>
                    <a:pt x="380" y="304"/>
                    <a:pt x="376" y="304"/>
                  </a:cubicBezTo>
                  <a:cubicBezTo>
                    <a:pt x="376" y="300"/>
                    <a:pt x="376" y="296"/>
                    <a:pt x="376" y="292"/>
                  </a:cubicBezTo>
                  <a:cubicBezTo>
                    <a:pt x="372" y="284"/>
                    <a:pt x="372" y="272"/>
                    <a:pt x="368" y="260"/>
                  </a:cubicBezTo>
                  <a:cubicBezTo>
                    <a:pt x="368" y="244"/>
                    <a:pt x="364" y="232"/>
                    <a:pt x="364" y="220"/>
                  </a:cubicBezTo>
                  <a:cubicBezTo>
                    <a:pt x="360" y="200"/>
                    <a:pt x="360" y="180"/>
                    <a:pt x="356" y="164"/>
                  </a:cubicBezTo>
                  <a:cubicBezTo>
                    <a:pt x="352" y="132"/>
                    <a:pt x="344" y="100"/>
                    <a:pt x="328" y="68"/>
                  </a:cubicBezTo>
                  <a:cubicBezTo>
                    <a:pt x="312" y="40"/>
                    <a:pt x="285" y="20"/>
                    <a:pt x="257" y="12"/>
                  </a:cubicBezTo>
                  <a:cubicBezTo>
                    <a:pt x="233" y="4"/>
                    <a:pt x="210" y="0"/>
                    <a:pt x="190" y="0"/>
                  </a:cubicBezTo>
                  <a:cubicBezTo>
                    <a:pt x="170" y="0"/>
                    <a:pt x="146" y="4"/>
                    <a:pt x="127" y="12"/>
                  </a:cubicBezTo>
                  <a:cubicBezTo>
                    <a:pt x="95" y="20"/>
                    <a:pt x="71" y="40"/>
                    <a:pt x="52" y="68"/>
                  </a:cubicBezTo>
                  <a:cubicBezTo>
                    <a:pt x="36" y="100"/>
                    <a:pt x="32" y="132"/>
                    <a:pt x="24" y="164"/>
                  </a:cubicBezTo>
                  <a:cubicBezTo>
                    <a:pt x="24" y="180"/>
                    <a:pt x="20" y="200"/>
                    <a:pt x="20" y="220"/>
                  </a:cubicBezTo>
                  <a:cubicBezTo>
                    <a:pt x="16" y="232"/>
                    <a:pt x="16" y="244"/>
                    <a:pt x="12" y="260"/>
                  </a:cubicBezTo>
                  <a:cubicBezTo>
                    <a:pt x="12" y="272"/>
                    <a:pt x="8" y="284"/>
                    <a:pt x="8" y="292"/>
                  </a:cubicBezTo>
                  <a:cubicBezTo>
                    <a:pt x="8" y="296"/>
                    <a:pt x="4" y="300"/>
                    <a:pt x="4" y="304"/>
                  </a:cubicBezTo>
                  <a:cubicBezTo>
                    <a:pt x="4" y="304"/>
                    <a:pt x="4" y="308"/>
                    <a:pt x="0" y="308"/>
                  </a:cubicBezTo>
                  <a:cubicBezTo>
                    <a:pt x="0" y="312"/>
                    <a:pt x="0" y="312"/>
                    <a:pt x="0" y="316"/>
                  </a:cubicBezTo>
                  <a:lnTo>
                    <a:pt x="0" y="316"/>
                  </a:lnTo>
                  <a:lnTo>
                    <a:pt x="0" y="320"/>
                  </a:lnTo>
                  <a:cubicBezTo>
                    <a:pt x="0" y="324"/>
                    <a:pt x="4" y="324"/>
                    <a:pt x="4" y="324"/>
                  </a:cubicBezTo>
                  <a:cubicBezTo>
                    <a:pt x="8" y="324"/>
                    <a:pt x="8" y="328"/>
                    <a:pt x="8" y="328"/>
                  </a:cubicBezTo>
                  <a:close/>
                  <a:moveTo>
                    <a:pt x="190" y="376"/>
                  </a:moveTo>
                  <a:lnTo>
                    <a:pt x="190" y="376"/>
                  </a:lnTo>
                  <a:cubicBezTo>
                    <a:pt x="135" y="376"/>
                    <a:pt x="87" y="288"/>
                    <a:pt x="87" y="188"/>
                  </a:cubicBezTo>
                  <a:cubicBezTo>
                    <a:pt x="87" y="180"/>
                    <a:pt x="87" y="176"/>
                    <a:pt x="87" y="172"/>
                  </a:cubicBezTo>
                  <a:cubicBezTo>
                    <a:pt x="95" y="172"/>
                    <a:pt x="103" y="176"/>
                    <a:pt x="107" y="176"/>
                  </a:cubicBezTo>
                  <a:cubicBezTo>
                    <a:pt x="135" y="180"/>
                    <a:pt x="162" y="172"/>
                    <a:pt x="186" y="160"/>
                  </a:cubicBezTo>
                  <a:lnTo>
                    <a:pt x="186" y="160"/>
                  </a:lnTo>
                  <a:cubicBezTo>
                    <a:pt x="198" y="148"/>
                    <a:pt x="222" y="128"/>
                    <a:pt x="225" y="124"/>
                  </a:cubicBezTo>
                  <a:cubicBezTo>
                    <a:pt x="225" y="120"/>
                    <a:pt x="229" y="120"/>
                    <a:pt x="229" y="120"/>
                  </a:cubicBezTo>
                  <a:cubicBezTo>
                    <a:pt x="233" y="120"/>
                    <a:pt x="237" y="120"/>
                    <a:pt x="241" y="124"/>
                  </a:cubicBezTo>
                  <a:cubicBezTo>
                    <a:pt x="245" y="132"/>
                    <a:pt x="257" y="144"/>
                    <a:pt x="261" y="144"/>
                  </a:cubicBezTo>
                  <a:cubicBezTo>
                    <a:pt x="269" y="152"/>
                    <a:pt x="281" y="160"/>
                    <a:pt x="293" y="164"/>
                  </a:cubicBezTo>
                  <a:cubicBezTo>
                    <a:pt x="293" y="172"/>
                    <a:pt x="297" y="180"/>
                    <a:pt x="297" y="188"/>
                  </a:cubicBezTo>
                  <a:cubicBezTo>
                    <a:pt x="297" y="288"/>
                    <a:pt x="249" y="376"/>
                    <a:pt x="190" y="37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0" name="Group 309"/>
          <p:cNvGrpSpPr/>
          <p:nvPr/>
        </p:nvGrpSpPr>
        <p:grpSpPr>
          <a:xfrm>
            <a:off x="5039770" y="2922899"/>
            <a:ext cx="449263" cy="328613"/>
            <a:chOff x="2583324" y="2934621"/>
            <a:chExt cx="449263" cy="328613"/>
          </a:xfrm>
        </p:grpSpPr>
        <p:sp>
          <p:nvSpPr>
            <p:cNvPr id="311" name="Freeform 518"/>
            <p:cNvSpPr>
              <a:spLocks noChangeArrowheads="1"/>
            </p:cNvSpPr>
            <p:nvPr/>
          </p:nvSpPr>
          <p:spPr bwMode="auto">
            <a:xfrm>
              <a:off x="2680162" y="2975896"/>
              <a:ext cx="123825" cy="266700"/>
            </a:xfrm>
            <a:custGeom>
              <a:avLst/>
              <a:gdLst>
                <a:gd name="T0" fmla="*/ 249 w 346"/>
                <a:gd name="T1" fmla="*/ 435 h 743"/>
                <a:gd name="T2" fmla="*/ 249 w 346"/>
                <a:gd name="T3" fmla="*/ 435 h 743"/>
                <a:gd name="T4" fmla="*/ 234 w 346"/>
                <a:gd name="T5" fmla="*/ 439 h 743"/>
                <a:gd name="T6" fmla="*/ 345 w 346"/>
                <a:gd name="T7" fmla="*/ 175 h 743"/>
                <a:gd name="T8" fmla="*/ 309 w 346"/>
                <a:gd name="T9" fmla="*/ 0 h 743"/>
                <a:gd name="T10" fmla="*/ 35 w 346"/>
                <a:gd name="T11" fmla="*/ 0 h 743"/>
                <a:gd name="T12" fmla="*/ 0 w 346"/>
                <a:gd name="T13" fmla="*/ 175 h 743"/>
                <a:gd name="T14" fmla="*/ 103 w 346"/>
                <a:gd name="T15" fmla="*/ 435 h 743"/>
                <a:gd name="T16" fmla="*/ 71 w 346"/>
                <a:gd name="T17" fmla="*/ 419 h 743"/>
                <a:gd name="T18" fmla="*/ 31 w 346"/>
                <a:gd name="T19" fmla="*/ 495 h 743"/>
                <a:gd name="T20" fmla="*/ 39 w 346"/>
                <a:gd name="T21" fmla="*/ 563 h 743"/>
                <a:gd name="T22" fmla="*/ 51 w 346"/>
                <a:gd name="T23" fmla="*/ 710 h 743"/>
                <a:gd name="T24" fmla="*/ 186 w 346"/>
                <a:gd name="T25" fmla="*/ 742 h 743"/>
                <a:gd name="T26" fmla="*/ 289 w 346"/>
                <a:gd name="T27" fmla="*/ 638 h 743"/>
                <a:gd name="T28" fmla="*/ 329 w 346"/>
                <a:gd name="T29" fmla="*/ 523 h 743"/>
                <a:gd name="T30" fmla="*/ 285 w 346"/>
                <a:gd name="T31" fmla="*/ 455 h 743"/>
                <a:gd name="T32" fmla="*/ 249 w 346"/>
                <a:gd name="T33" fmla="*/ 435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6" h="743">
                  <a:moveTo>
                    <a:pt x="249" y="435"/>
                  </a:moveTo>
                  <a:lnTo>
                    <a:pt x="249" y="435"/>
                  </a:lnTo>
                  <a:cubicBezTo>
                    <a:pt x="234" y="439"/>
                    <a:pt x="234" y="439"/>
                    <a:pt x="234" y="439"/>
                  </a:cubicBezTo>
                  <a:cubicBezTo>
                    <a:pt x="301" y="399"/>
                    <a:pt x="345" y="295"/>
                    <a:pt x="345" y="175"/>
                  </a:cubicBezTo>
                  <a:cubicBezTo>
                    <a:pt x="345" y="108"/>
                    <a:pt x="333" y="48"/>
                    <a:pt x="30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2" y="48"/>
                    <a:pt x="0" y="108"/>
                    <a:pt x="0" y="175"/>
                  </a:cubicBezTo>
                  <a:cubicBezTo>
                    <a:pt x="0" y="291"/>
                    <a:pt x="39" y="391"/>
                    <a:pt x="103" y="435"/>
                  </a:cubicBezTo>
                  <a:cubicBezTo>
                    <a:pt x="71" y="419"/>
                    <a:pt x="71" y="419"/>
                    <a:pt x="71" y="419"/>
                  </a:cubicBezTo>
                  <a:cubicBezTo>
                    <a:pt x="71" y="419"/>
                    <a:pt x="31" y="483"/>
                    <a:pt x="31" y="495"/>
                  </a:cubicBezTo>
                  <a:cubicBezTo>
                    <a:pt x="31" y="507"/>
                    <a:pt x="39" y="555"/>
                    <a:pt x="39" y="563"/>
                  </a:cubicBezTo>
                  <a:cubicBezTo>
                    <a:pt x="43" y="570"/>
                    <a:pt x="51" y="698"/>
                    <a:pt x="51" y="710"/>
                  </a:cubicBezTo>
                  <a:cubicBezTo>
                    <a:pt x="51" y="722"/>
                    <a:pt x="178" y="738"/>
                    <a:pt x="186" y="742"/>
                  </a:cubicBezTo>
                  <a:cubicBezTo>
                    <a:pt x="198" y="742"/>
                    <a:pt x="281" y="646"/>
                    <a:pt x="289" y="638"/>
                  </a:cubicBezTo>
                  <a:cubicBezTo>
                    <a:pt x="293" y="626"/>
                    <a:pt x="329" y="523"/>
                    <a:pt x="329" y="523"/>
                  </a:cubicBezTo>
                  <a:cubicBezTo>
                    <a:pt x="285" y="455"/>
                    <a:pt x="285" y="455"/>
                    <a:pt x="285" y="455"/>
                  </a:cubicBezTo>
                  <a:cubicBezTo>
                    <a:pt x="249" y="435"/>
                    <a:pt x="249" y="435"/>
                    <a:pt x="249" y="4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519"/>
            <p:cNvSpPr>
              <a:spLocks noChangeArrowheads="1"/>
            </p:cNvSpPr>
            <p:nvPr/>
          </p:nvSpPr>
          <p:spPr bwMode="auto">
            <a:xfrm>
              <a:off x="2765887" y="3128296"/>
              <a:ext cx="26987" cy="93663"/>
            </a:xfrm>
            <a:custGeom>
              <a:avLst/>
              <a:gdLst>
                <a:gd name="T0" fmla="*/ 72 w 73"/>
                <a:gd name="T1" fmla="*/ 163 h 260"/>
                <a:gd name="T2" fmla="*/ 72 w 73"/>
                <a:gd name="T3" fmla="*/ 163 h 260"/>
                <a:gd name="T4" fmla="*/ 52 w 73"/>
                <a:gd name="T5" fmla="*/ 215 h 260"/>
                <a:gd name="T6" fmla="*/ 12 w 73"/>
                <a:gd name="T7" fmla="*/ 259 h 260"/>
                <a:gd name="T8" fmla="*/ 48 w 73"/>
                <a:gd name="T9" fmla="*/ 243 h 260"/>
                <a:gd name="T10" fmla="*/ 72 w 73"/>
                <a:gd name="T11" fmla="*/ 163 h 260"/>
                <a:gd name="T12" fmla="*/ 40 w 73"/>
                <a:gd name="T13" fmla="*/ 0 h 260"/>
                <a:gd name="T14" fmla="*/ 40 w 73"/>
                <a:gd name="T15" fmla="*/ 0 h 260"/>
                <a:gd name="T16" fmla="*/ 4 w 73"/>
                <a:gd name="T17" fmla="*/ 12 h 260"/>
                <a:gd name="T18" fmla="*/ 0 w 73"/>
                <a:gd name="T19" fmla="*/ 16 h 260"/>
                <a:gd name="T20" fmla="*/ 12 w 73"/>
                <a:gd name="T21" fmla="*/ 12 h 260"/>
                <a:gd name="T22" fmla="*/ 48 w 73"/>
                <a:gd name="T23" fmla="*/ 32 h 260"/>
                <a:gd name="T24" fmla="*/ 64 w 73"/>
                <a:gd name="T25" fmla="*/ 60 h 260"/>
                <a:gd name="T26" fmla="*/ 40 w 73"/>
                <a:gd name="T27" fmla="*/ 0 h 260"/>
                <a:gd name="T28" fmla="*/ 72 w 73"/>
                <a:gd name="T29" fmla="*/ 16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260">
                  <a:moveTo>
                    <a:pt x="72" y="163"/>
                  </a:moveTo>
                  <a:lnTo>
                    <a:pt x="72" y="163"/>
                  </a:lnTo>
                  <a:cubicBezTo>
                    <a:pt x="64" y="187"/>
                    <a:pt x="52" y="211"/>
                    <a:pt x="52" y="215"/>
                  </a:cubicBezTo>
                  <a:cubicBezTo>
                    <a:pt x="48" y="219"/>
                    <a:pt x="28" y="239"/>
                    <a:pt x="12" y="259"/>
                  </a:cubicBezTo>
                  <a:cubicBezTo>
                    <a:pt x="28" y="251"/>
                    <a:pt x="48" y="243"/>
                    <a:pt x="48" y="243"/>
                  </a:cubicBezTo>
                  <a:cubicBezTo>
                    <a:pt x="52" y="239"/>
                    <a:pt x="64" y="199"/>
                    <a:pt x="72" y="163"/>
                  </a:cubicBezTo>
                  <a:lnTo>
                    <a:pt x="40" y="0"/>
                  </a:lnTo>
                  <a:lnTo>
                    <a:pt x="40" y="0"/>
                  </a:lnTo>
                  <a:cubicBezTo>
                    <a:pt x="4" y="12"/>
                    <a:pt x="4" y="12"/>
                    <a:pt x="4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72" y="16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520"/>
            <p:cNvSpPr>
              <a:spLocks noChangeArrowheads="1"/>
            </p:cNvSpPr>
            <p:nvPr/>
          </p:nvSpPr>
          <p:spPr bwMode="auto">
            <a:xfrm>
              <a:off x="2735724" y="3131471"/>
              <a:ext cx="60325" cy="100013"/>
            </a:xfrm>
            <a:custGeom>
              <a:avLst/>
              <a:gdLst>
                <a:gd name="T0" fmla="*/ 95 w 168"/>
                <a:gd name="T1" fmla="*/ 0 h 276"/>
                <a:gd name="T2" fmla="*/ 95 w 168"/>
                <a:gd name="T3" fmla="*/ 0 h 276"/>
                <a:gd name="T4" fmla="*/ 83 w 168"/>
                <a:gd name="T5" fmla="*/ 4 h 276"/>
                <a:gd name="T6" fmla="*/ 24 w 168"/>
                <a:gd name="T7" fmla="*/ 24 h 276"/>
                <a:gd name="T8" fmla="*/ 20 w 168"/>
                <a:gd name="T9" fmla="*/ 68 h 276"/>
                <a:gd name="T10" fmla="*/ 4 w 168"/>
                <a:gd name="T11" fmla="*/ 231 h 276"/>
                <a:gd name="T12" fmla="*/ 44 w 168"/>
                <a:gd name="T13" fmla="*/ 275 h 276"/>
                <a:gd name="T14" fmla="*/ 95 w 168"/>
                <a:gd name="T15" fmla="*/ 247 h 276"/>
                <a:gd name="T16" fmla="*/ 135 w 168"/>
                <a:gd name="T17" fmla="*/ 203 h 276"/>
                <a:gd name="T18" fmla="*/ 155 w 168"/>
                <a:gd name="T19" fmla="*/ 151 h 276"/>
                <a:gd name="T20" fmla="*/ 167 w 168"/>
                <a:gd name="T21" fmla="*/ 92 h 276"/>
                <a:gd name="T22" fmla="*/ 147 w 168"/>
                <a:gd name="T23" fmla="*/ 48 h 276"/>
                <a:gd name="T24" fmla="*/ 131 w 168"/>
                <a:gd name="T25" fmla="*/ 20 h 276"/>
                <a:gd name="T26" fmla="*/ 95 w 168"/>
                <a:gd name="T2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8" h="276">
                  <a:moveTo>
                    <a:pt x="95" y="0"/>
                  </a:moveTo>
                  <a:lnTo>
                    <a:pt x="95" y="0"/>
                  </a:lnTo>
                  <a:cubicBezTo>
                    <a:pt x="83" y="4"/>
                    <a:pt x="83" y="4"/>
                    <a:pt x="83" y="4"/>
                  </a:cubicBezTo>
                  <a:cubicBezTo>
                    <a:pt x="64" y="16"/>
                    <a:pt x="44" y="24"/>
                    <a:pt x="24" y="24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8"/>
                    <a:pt x="8" y="219"/>
                    <a:pt x="4" y="231"/>
                  </a:cubicBezTo>
                  <a:cubicBezTo>
                    <a:pt x="0" y="239"/>
                    <a:pt x="44" y="275"/>
                    <a:pt x="44" y="275"/>
                  </a:cubicBezTo>
                  <a:cubicBezTo>
                    <a:pt x="44" y="275"/>
                    <a:pt x="68" y="259"/>
                    <a:pt x="95" y="247"/>
                  </a:cubicBezTo>
                  <a:cubicBezTo>
                    <a:pt x="111" y="227"/>
                    <a:pt x="131" y="207"/>
                    <a:pt x="135" y="203"/>
                  </a:cubicBezTo>
                  <a:cubicBezTo>
                    <a:pt x="135" y="199"/>
                    <a:pt x="147" y="175"/>
                    <a:pt x="155" y="151"/>
                  </a:cubicBezTo>
                  <a:cubicBezTo>
                    <a:pt x="163" y="120"/>
                    <a:pt x="167" y="92"/>
                    <a:pt x="167" y="92"/>
                  </a:cubicBezTo>
                  <a:cubicBezTo>
                    <a:pt x="147" y="48"/>
                    <a:pt x="147" y="48"/>
                    <a:pt x="147" y="48"/>
                  </a:cubicBezTo>
                  <a:cubicBezTo>
                    <a:pt x="131" y="20"/>
                    <a:pt x="131" y="20"/>
                    <a:pt x="131" y="2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521"/>
            <p:cNvSpPr>
              <a:spLocks noChangeArrowheads="1"/>
            </p:cNvSpPr>
            <p:nvPr/>
          </p:nvSpPr>
          <p:spPr bwMode="auto">
            <a:xfrm>
              <a:off x="2743662" y="2966371"/>
              <a:ext cx="61912" cy="166688"/>
            </a:xfrm>
            <a:custGeom>
              <a:avLst/>
              <a:gdLst>
                <a:gd name="T0" fmla="*/ 171 w 172"/>
                <a:gd name="T1" fmla="*/ 203 h 464"/>
                <a:gd name="T2" fmla="*/ 171 w 172"/>
                <a:gd name="T3" fmla="*/ 203 h 464"/>
                <a:gd name="T4" fmla="*/ 63 w 172"/>
                <a:gd name="T5" fmla="*/ 463 h 464"/>
                <a:gd name="T6" fmla="*/ 67 w 172"/>
                <a:gd name="T7" fmla="*/ 459 h 464"/>
                <a:gd name="T8" fmla="*/ 171 w 172"/>
                <a:gd name="T9" fmla="*/ 203 h 464"/>
                <a:gd name="T10" fmla="*/ 171 w 172"/>
                <a:gd name="T11" fmla="*/ 203 h 464"/>
                <a:gd name="T12" fmla="*/ 171 w 172"/>
                <a:gd name="T13" fmla="*/ 203 h 464"/>
                <a:gd name="T14" fmla="*/ 171 w 172"/>
                <a:gd name="T15" fmla="*/ 203 h 464"/>
                <a:gd name="T16" fmla="*/ 171 w 172"/>
                <a:gd name="T17" fmla="*/ 203 h 464"/>
                <a:gd name="T18" fmla="*/ 171 w 172"/>
                <a:gd name="T19" fmla="*/ 203 h 464"/>
                <a:gd name="T20" fmla="*/ 171 w 172"/>
                <a:gd name="T21" fmla="*/ 203 h 464"/>
                <a:gd name="T22" fmla="*/ 171 w 172"/>
                <a:gd name="T23" fmla="*/ 203 h 464"/>
                <a:gd name="T24" fmla="*/ 171 w 172"/>
                <a:gd name="T25" fmla="*/ 203 h 464"/>
                <a:gd name="T26" fmla="*/ 171 w 172"/>
                <a:gd name="T27" fmla="*/ 203 h 464"/>
                <a:gd name="T28" fmla="*/ 171 w 172"/>
                <a:gd name="T29" fmla="*/ 203 h 464"/>
                <a:gd name="T30" fmla="*/ 171 w 172"/>
                <a:gd name="T31" fmla="*/ 203 h 464"/>
                <a:gd name="T32" fmla="*/ 171 w 172"/>
                <a:gd name="T33" fmla="*/ 203 h 464"/>
                <a:gd name="T34" fmla="*/ 171 w 172"/>
                <a:gd name="T35" fmla="*/ 199 h 464"/>
                <a:gd name="T36" fmla="*/ 171 w 172"/>
                <a:gd name="T37" fmla="*/ 199 h 464"/>
                <a:gd name="T38" fmla="*/ 171 w 172"/>
                <a:gd name="T39" fmla="*/ 203 h 464"/>
                <a:gd name="T40" fmla="*/ 171 w 172"/>
                <a:gd name="T41" fmla="*/ 199 h 464"/>
                <a:gd name="T42" fmla="*/ 171 w 172"/>
                <a:gd name="T43" fmla="*/ 199 h 464"/>
                <a:gd name="T44" fmla="*/ 171 w 172"/>
                <a:gd name="T45" fmla="*/ 199 h 464"/>
                <a:gd name="T46" fmla="*/ 171 w 172"/>
                <a:gd name="T47" fmla="*/ 199 h 464"/>
                <a:gd name="T48" fmla="*/ 171 w 172"/>
                <a:gd name="T49" fmla="*/ 199 h 464"/>
                <a:gd name="T50" fmla="*/ 171 w 172"/>
                <a:gd name="T51" fmla="*/ 199 h 464"/>
                <a:gd name="T52" fmla="*/ 171 w 172"/>
                <a:gd name="T53" fmla="*/ 199 h 464"/>
                <a:gd name="T54" fmla="*/ 171 w 172"/>
                <a:gd name="T55" fmla="*/ 199 h 464"/>
                <a:gd name="T56" fmla="*/ 171 w 172"/>
                <a:gd name="T57" fmla="*/ 199 h 464"/>
                <a:gd name="T58" fmla="*/ 171 w 172"/>
                <a:gd name="T59" fmla="*/ 199 h 464"/>
                <a:gd name="T60" fmla="*/ 171 w 172"/>
                <a:gd name="T61" fmla="*/ 199 h 464"/>
                <a:gd name="T62" fmla="*/ 171 w 172"/>
                <a:gd name="T63" fmla="*/ 199 h 464"/>
                <a:gd name="T64" fmla="*/ 171 w 172"/>
                <a:gd name="T65" fmla="*/ 199 h 464"/>
                <a:gd name="T66" fmla="*/ 0 w 172"/>
                <a:gd name="T67" fmla="*/ 0 h 464"/>
                <a:gd name="T68" fmla="*/ 0 w 172"/>
                <a:gd name="T69" fmla="*/ 0 h 464"/>
                <a:gd name="T70" fmla="*/ 0 w 172"/>
                <a:gd name="T71" fmla="*/ 24 h 464"/>
                <a:gd name="T72" fmla="*/ 135 w 172"/>
                <a:gd name="T73" fmla="*/ 24 h 464"/>
                <a:gd name="T74" fmla="*/ 135 w 172"/>
                <a:gd name="T75" fmla="*/ 24 h 464"/>
                <a:gd name="T76" fmla="*/ 135 w 172"/>
                <a:gd name="T77" fmla="*/ 24 h 464"/>
                <a:gd name="T78" fmla="*/ 0 w 172"/>
                <a:gd name="T79" fmla="*/ 0 h 464"/>
                <a:gd name="T80" fmla="*/ 171 w 172"/>
                <a:gd name="T81" fmla="*/ 203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2" h="464">
                  <a:moveTo>
                    <a:pt x="171" y="203"/>
                  </a:moveTo>
                  <a:lnTo>
                    <a:pt x="171" y="203"/>
                  </a:lnTo>
                  <a:cubicBezTo>
                    <a:pt x="171" y="319"/>
                    <a:pt x="127" y="419"/>
                    <a:pt x="63" y="463"/>
                  </a:cubicBezTo>
                  <a:cubicBezTo>
                    <a:pt x="67" y="459"/>
                    <a:pt x="67" y="459"/>
                    <a:pt x="67" y="459"/>
                  </a:cubicBezTo>
                  <a:cubicBezTo>
                    <a:pt x="127" y="419"/>
                    <a:pt x="171" y="319"/>
                    <a:pt x="171" y="203"/>
                  </a:cubicBez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199"/>
                  </a:lnTo>
                  <a:lnTo>
                    <a:pt x="171" y="199"/>
                  </a:lnTo>
                  <a:cubicBezTo>
                    <a:pt x="171" y="203"/>
                    <a:pt x="171" y="203"/>
                    <a:pt x="171" y="203"/>
                  </a:cubicBezTo>
                  <a:cubicBezTo>
                    <a:pt x="171" y="203"/>
                    <a:pt x="171" y="203"/>
                    <a:pt x="171" y="199"/>
                  </a:cubicBez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5" y="24"/>
                    <a:pt x="135" y="24"/>
                    <a:pt x="135" y="24"/>
                  </a:cubicBezTo>
                  <a:lnTo>
                    <a:pt x="135" y="24"/>
                  </a:lnTo>
                  <a:lnTo>
                    <a:pt x="135" y="24"/>
                  </a:lnTo>
                  <a:cubicBezTo>
                    <a:pt x="0" y="0"/>
                    <a:pt x="0" y="0"/>
                    <a:pt x="0" y="0"/>
                  </a:cubicBezTo>
                  <a:lnTo>
                    <a:pt x="171" y="20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522"/>
            <p:cNvSpPr>
              <a:spLocks noChangeArrowheads="1"/>
            </p:cNvSpPr>
            <p:nvPr/>
          </p:nvSpPr>
          <p:spPr bwMode="auto">
            <a:xfrm>
              <a:off x="2743662" y="2975896"/>
              <a:ext cx="61912" cy="165100"/>
            </a:xfrm>
            <a:custGeom>
              <a:avLst/>
              <a:gdLst>
                <a:gd name="T0" fmla="*/ 135 w 172"/>
                <a:gd name="T1" fmla="*/ 0 h 460"/>
                <a:gd name="T2" fmla="*/ 135 w 172"/>
                <a:gd name="T3" fmla="*/ 0 h 460"/>
                <a:gd name="T4" fmla="*/ 0 w 172"/>
                <a:gd name="T5" fmla="*/ 0 h 460"/>
                <a:gd name="T6" fmla="*/ 0 w 172"/>
                <a:gd name="T7" fmla="*/ 459 h 460"/>
                <a:gd name="T8" fmla="*/ 4 w 172"/>
                <a:gd name="T9" fmla="*/ 459 h 460"/>
                <a:gd name="T10" fmla="*/ 4 w 172"/>
                <a:gd name="T11" fmla="*/ 459 h 460"/>
                <a:gd name="T12" fmla="*/ 63 w 172"/>
                <a:gd name="T13" fmla="*/ 439 h 460"/>
                <a:gd name="T14" fmla="*/ 171 w 172"/>
                <a:gd name="T15" fmla="*/ 179 h 460"/>
                <a:gd name="T16" fmla="*/ 171 w 172"/>
                <a:gd name="T17" fmla="*/ 179 h 460"/>
                <a:gd name="T18" fmla="*/ 171 w 172"/>
                <a:gd name="T19" fmla="*/ 179 h 460"/>
                <a:gd name="T20" fmla="*/ 171 w 172"/>
                <a:gd name="T21" fmla="*/ 179 h 460"/>
                <a:gd name="T22" fmla="*/ 171 w 172"/>
                <a:gd name="T23" fmla="*/ 179 h 460"/>
                <a:gd name="T24" fmla="*/ 171 w 172"/>
                <a:gd name="T25" fmla="*/ 179 h 460"/>
                <a:gd name="T26" fmla="*/ 171 w 172"/>
                <a:gd name="T27" fmla="*/ 179 h 460"/>
                <a:gd name="T28" fmla="*/ 171 w 172"/>
                <a:gd name="T29" fmla="*/ 179 h 460"/>
                <a:gd name="T30" fmla="*/ 171 w 172"/>
                <a:gd name="T31" fmla="*/ 175 h 460"/>
                <a:gd name="T32" fmla="*/ 171 w 172"/>
                <a:gd name="T33" fmla="*/ 175 h 460"/>
                <a:gd name="T34" fmla="*/ 171 w 172"/>
                <a:gd name="T35" fmla="*/ 175 h 460"/>
                <a:gd name="T36" fmla="*/ 171 w 172"/>
                <a:gd name="T37" fmla="*/ 175 h 460"/>
                <a:gd name="T38" fmla="*/ 171 w 172"/>
                <a:gd name="T39" fmla="*/ 175 h 460"/>
                <a:gd name="T40" fmla="*/ 171 w 172"/>
                <a:gd name="T41" fmla="*/ 175 h 460"/>
                <a:gd name="T42" fmla="*/ 171 w 172"/>
                <a:gd name="T43" fmla="*/ 175 h 460"/>
                <a:gd name="T44" fmla="*/ 171 w 172"/>
                <a:gd name="T45" fmla="*/ 175 h 460"/>
                <a:gd name="T46" fmla="*/ 171 w 172"/>
                <a:gd name="T47" fmla="*/ 171 h 460"/>
                <a:gd name="T48" fmla="*/ 135 w 172"/>
                <a:gd name="T4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72" h="460">
                  <a:moveTo>
                    <a:pt x="135" y="0"/>
                  </a:moveTo>
                  <a:lnTo>
                    <a:pt x="13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9"/>
                    <a:pt x="0" y="459"/>
                    <a:pt x="0" y="459"/>
                  </a:cubicBezTo>
                  <a:cubicBezTo>
                    <a:pt x="0" y="459"/>
                    <a:pt x="0" y="459"/>
                    <a:pt x="4" y="459"/>
                  </a:cubicBezTo>
                  <a:lnTo>
                    <a:pt x="4" y="459"/>
                  </a:lnTo>
                  <a:cubicBezTo>
                    <a:pt x="63" y="439"/>
                    <a:pt x="63" y="439"/>
                    <a:pt x="63" y="439"/>
                  </a:cubicBezTo>
                  <a:cubicBezTo>
                    <a:pt x="127" y="395"/>
                    <a:pt x="171" y="295"/>
                    <a:pt x="171" y="179"/>
                  </a:cubicBezTo>
                  <a:lnTo>
                    <a:pt x="171" y="179"/>
                  </a:lnTo>
                  <a:lnTo>
                    <a:pt x="171" y="179"/>
                  </a:lnTo>
                  <a:lnTo>
                    <a:pt x="171" y="179"/>
                  </a:lnTo>
                  <a:lnTo>
                    <a:pt x="171" y="179"/>
                  </a:lnTo>
                  <a:lnTo>
                    <a:pt x="171" y="179"/>
                  </a:lnTo>
                  <a:lnTo>
                    <a:pt x="171" y="179"/>
                  </a:lnTo>
                  <a:lnTo>
                    <a:pt x="171" y="179"/>
                  </a:lnTo>
                  <a:cubicBezTo>
                    <a:pt x="171" y="179"/>
                    <a:pt x="171" y="179"/>
                    <a:pt x="171" y="175"/>
                  </a:cubicBezTo>
                  <a:lnTo>
                    <a:pt x="171" y="175"/>
                  </a:lnTo>
                  <a:lnTo>
                    <a:pt x="171" y="175"/>
                  </a:lnTo>
                  <a:lnTo>
                    <a:pt x="171" y="175"/>
                  </a:lnTo>
                  <a:lnTo>
                    <a:pt x="171" y="175"/>
                  </a:lnTo>
                  <a:lnTo>
                    <a:pt x="171" y="175"/>
                  </a:lnTo>
                  <a:lnTo>
                    <a:pt x="171" y="175"/>
                  </a:lnTo>
                  <a:lnTo>
                    <a:pt x="171" y="175"/>
                  </a:lnTo>
                  <a:cubicBezTo>
                    <a:pt x="171" y="171"/>
                    <a:pt x="171" y="171"/>
                    <a:pt x="171" y="171"/>
                  </a:cubicBezTo>
                  <a:cubicBezTo>
                    <a:pt x="171" y="104"/>
                    <a:pt x="159" y="48"/>
                    <a:pt x="13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523"/>
            <p:cNvSpPr>
              <a:spLocks noChangeArrowheads="1"/>
            </p:cNvSpPr>
            <p:nvPr/>
          </p:nvSpPr>
          <p:spPr bwMode="auto">
            <a:xfrm>
              <a:off x="2764299" y="3131471"/>
              <a:ext cx="3175" cy="1588"/>
            </a:xfrm>
            <a:custGeom>
              <a:avLst/>
              <a:gdLst>
                <a:gd name="T0" fmla="*/ 7 w 8"/>
                <a:gd name="T1" fmla="*/ 0 h 5"/>
                <a:gd name="T2" fmla="*/ 7 w 8"/>
                <a:gd name="T3" fmla="*/ 0 h 5"/>
                <a:gd name="T4" fmla="*/ 3 w 8"/>
                <a:gd name="T5" fmla="*/ 4 h 5"/>
                <a:gd name="T6" fmla="*/ 0 w 8"/>
                <a:gd name="T7" fmla="*/ 4 h 5"/>
                <a:gd name="T8" fmla="*/ 3 w 8"/>
                <a:gd name="T9" fmla="*/ 4 h 5"/>
                <a:gd name="T10" fmla="*/ 7 w 8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lnTo>
                    <a:pt x="7" y="0"/>
                  </a:ln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0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7" y="0"/>
                  </a:cubicBezTo>
                </a:path>
              </a:pathLst>
            </a:custGeom>
            <a:solidFill>
              <a:srgbClr val="DF888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524"/>
            <p:cNvSpPr>
              <a:spLocks noChangeArrowheads="1"/>
            </p:cNvSpPr>
            <p:nvPr/>
          </p:nvSpPr>
          <p:spPr bwMode="auto">
            <a:xfrm>
              <a:off x="2745249" y="3133059"/>
              <a:ext cx="22225" cy="7937"/>
            </a:xfrm>
            <a:custGeom>
              <a:avLst/>
              <a:gdLst>
                <a:gd name="T0" fmla="*/ 59 w 60"/>
                <a:gd name="T1" fmla="*/ 0 h 21"/>
                <a:gd name="T2" fmla="*/ 59 w 60"/>
                <a:gd name="T3" fmla="*/ 0 h 21"/>
                <a:gd name="T4" fmla="*/ 0 w 60"/>
                <a:gd name="T5" fmla="*/ 20 h 21"/>
                <a:gd name="T6" fmla="*/ 0 w 60"/>
                <a:gd name="T7" fmla="*/ 20 h 21"/>
                <a:gd name="T8" fmla="*/ 59 w 60"/>
                <a:gd name="T9" fmla="*/ 0 h 21"/>
                <a:gd name="T10" fmla="*/ 56 w 60"/>
                <a:gd name="T11" fmla="*/ 0 h 21"/>
                <a:gd name="T12" fmla="*/ 59 w 60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21">
                  <a:moveTo>
                    <a:pt x="59" y="0"/>
                  </a:moveTo>
                  <a:lnTo>
                    <a:pt x="59" y="0"/>
                  </a:lnTo>
                  <a:cubicBezTo>
                    <a:pt x="0" y="20"/>
                    <a:pt x="0" y="20"/>
                    <a:pt x="0" y="20"/>
                  </a:cubicBezTo>
                  <a:lnTo>
                    <a:pt x="0" y="20"/>
                  </a:lnTo>
                  <a:cubicBezTo>
                    <a:pt x="20" y="20"/>
                    <a:pt x="40" y="12"/>
                    <a:pt x="59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9" y="0"/>
                    <a:pt x="59" y="0"/>
                    <a:pt x="59" y="0"/>
                  </a:cubicBezTo>
                </a:path>
              </a:pathLst>
            </a:custGeom>
            <a:solidFill>
              <a:srgbClr val="DF888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525"/>
            <p:cNvSpPr>
              <a:spLocks noChangeArrowheads="1"/>
            </p:cNvSpPr>
            <p:nvPr/>
          </p:nvSpPr>
          <p:spPr bwMode="auto">
            <a:xfrm>
              <a:off x="2583324" y="2934621"/>
              <a:ext cx="320675" cy="328613"/>
            </a:xfrm>
            <a:custGeom>
              <a:avLst/>
              <a:gdLst>
                <a:gd name="T0" fmla="*/ 821 w 889"/>
                <a:gd name="T1" fmla="*/ 670 h 915"/>
                <a:gd name="T2" fmla="*/ 821 w 889"/>
                <a:gd name="T3" fmla="*/ 670 h 915"/>
                <a:gd name="T4" fmla="*/ 591 w 889"/>
                <a:gd name="T5" fmla="*/ 595 h 915"/>
                <a:gd name="T6" fmla="*/ 567 w 889"/>
                <a:gd name="T7" fmla="*/ 527 h 915"/>
                <a:gd name="T8" fmla="*/ 638 w 889"/>
                <a:gd name="T9" fmla="*/ 287 h 915"/>
                <a:gd name="T10" fmla="*/ 638 w 889"/>
                <a:gd name="T11" fmla="*/ 275 h 915"/>
                <a:gd name="T12" fmla="*/ 638 w 889"/>
                <a:gd name="T13" fmla="*/ 275 h 915"/>
                <a:gd name="T14" fmla="*/ 642 w 889"/>
                <a:gd name="T15" fmla="*/ 140 h 915"/>
                <a:gd name="T16" fmla="*/ 484 w 889"/>
                <a:gd name="T17" fmla="*/ 12 h 915"/>
                <a:gd name="T18" fmla="*/ 444 w 889"/>
                <a:gd name="T19" fmla="*/ 0 h 915"/>
                <a:gd name="T20" fmla="*/ 401 w 889"/>
                <a:gd name="T21" fmla="*/ 12 h 915"/>
                <a:gd name="T22" fmla="*/ 242 w 889"/>
                <a:gd name="T23" fmla="*/ 140 h 915"/>
                <a:gd name="T24" fmla="*/ 246 w 889"/>
                <a:gd name="T25" fmla="*/ 275 h 915"/>
                <a:gd name="T26" fmla="*/ 246 w 889"/>
                <a:gd name="T27" fmla="*/ 275 h 915"/>
                <a:gd name="T28" fmla="*/ 246 w 889"/>
                <a:gd name="T29" fmla="*/ 287 h 915"/>
                <a:gd name="T30" fmla="*/ 317 w 889"/>
                <a:gd name="T31" fmla="*/ 527 h 915"/>
                <a:gd name="T32" fmla="*/ 293 w 889"/>
                <a:gd name="T33" fmla="*/ 595 h 915"/>
                <a:gd name="T34" fmla="*/ 63 w 889"/>
                <a:gd name="T35" fmla="*/ 670 h 915"/>
                <a:gd name="T36" fmla="*/ 0 w 889"/>
                <a:gd name="T37" fmla="*/ 914 h 915"/>
                <a:gd name="T38" fmla="*/ 24 w 889"/>
                <a:gd name="T39" fmla="*/ 914 h 915"/>
                <a:gd name="T40" fmla="*/ 860 w 889"/>
                <a:gd name="T41" fmla="*/ 914 h 915"/>
                <a:gd name="T42" fmla="*/ 888 w 889"/>
                <a:gd name="T43" fmla="*/ 914 h 915"/>
                <a:gd name="T44" fmla="*/ 821 w 889"/>
                <a:gd name="T45" fmla="*/ 670 h 915"/>
                <a:gd name="T46" fmla="*/ 416 w 889"/>
                <a:gd name="T47" fmla="*/ 591 h 915"/>
                <a:gd name="T48" fmla="*/ 416 w 889"/>
                <a:gd name="T49" fmla="*/ 591 h 915"/>
                <a:gd name="T50" fmla="*/ 401 w 889"/>
                <a:gd name="T51" fmla="*/ 631 h 915"/>
                <a:gd name="T52" fmla="*/ 428 w 889"/>
                <a:gd name="T53" fmla="*/ 686 h 915"/>
                <a:gd name="T54" fmla="*/ 401 w 889"/>
                <a:gd name="T55" fmla="*/ 782 h 915"/>
                <a:gd name="T56" fmla="*/ 325 w 889"/>
                <a:gd name="T57" fmla="*/ 631 h 915"/>
                <a:gd name="T58" fmla="*/ 329 w 889"/>
                <a:gd name="T59" fmla="*/ 627 h 915"/>
                <a:gd name="T60" fmla="*/ 357 w 889"/>
                <a:gd name="T61" fmla="*/ 563 h 915"/>
                <a:gd name="T62" fmla="*/ 416 w 889"/>
                <a:gd name="T63" fmla="*/ 591 h 915"/>
                <a:gd name="T64" fmla="*/ 527 w 889"/>
                <a:gd name="T65" fmla="*/ 563 h 915"/>
                <a:gd name="T66" fmla="*/ 527 w 889"/>
                <a:gd name="T67" fmla="*/ 563 h 915"/>
                <a:gd name="T68" fmla="*/ 555 w 889"/>
                <a:gd name="T69" fmla="*/ 627 h 915"/>
                <a:gd name="T70" fmla="*/ 559 w 889"/>
                <a:gd name="T71" fmla="*/ 631 h 915"/>
                <a:gd name="T72" fmla="*/ 484 w 889"/>
                <a:gd name="T73" fmla="*/ 782 h 915"/>
                <a:gd name="T74" fmla="*/ 456 w 889"/>
                <a:gd name="T75" fmla="*/ 686 h 915"/>
                <a:gd name="T76" fmla="*/ 484 w 889"/>
                <a:gd name="T77" fmla="*/ 631 h 915"/>
                <a:gd name="T78" fmla="*/ 468 w 889"/>
                <a:gd name="T79" fmla="*/ 591 h 915"/>
                <a:gd name="T80" fmla="*/ 527 w 889"/>
                <a:gd name="T81" fmla="*/ 563 h 915"/>
                <a:gd name="T82" fmla="*/ 313 w 889"/>
                <a:gd name="T83" fmla="*/ 160 h 915"/>
                <a:gd name="T84" fmla="*/ 313 w 889"/>
                <a:gd name="T85" fmla="*/ 160 h 915"/>
                <a:gd name="T86" fmla="*/ 381 w 889"/>
                <a:gd name="T87" fmla="*/ 204 h 915"/>
                <a:gd name="T88" fmla="*/ 571 w 889"/>
                <a:gd name="T89" fmla="*/ 160 h 915"/>
                <a:gd name="T90" fmla="*/ 591 w 889"/>
                <a:gd name="T91" fmla="*/ 287 h 915"/>
                <a:gd name="T92" fmla="*/ 444 w 889"/>
                <a:gd name="T93" fmla="*/ 547 h 915"/>
                <a:gd name="T94" fmla="*/ 293 w 889"/>
                <a:gd name="T95" fmla="*/ 287 h 915"/>
                <a:gd name="T96" fmla="*/ 313 w 889"/>
                <a:gd name="T97" fmla="*/ 16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9" h="915">
                  <a:moveTo>
                    <a:pt x="821" y="670"/>
                  </a:moveTo>
                  <a:lnTo>
                    <a:pt x="821" y="670"/>
                  </a:lnTo>
                  <a:cubicBezTo>
                    <a:pt x="591" y="595"/>
                    <a:pt x="591" y="595"/>
                    <a:pt x="591" y="595"/>
                  </a:cubicBezTo>
                  <a:cubicBezTo>
                    <a:pt x="575" y="567"/>
                    <a:pt x="571" y="543"/>
                    <a:pt x="567" y="527"/>
                  </a:cubicBezTo>
                  <a:cubicBezTo>
                    <a:pt x="611" y="471"/>
                    <a:pt x="638" y="383"/>
                    <a:pt x="638" y="287"/>
                  </a:cubicBezTo>
                  <a:cubicBezTo>
                    <a:pt x="638" y="283"/>
                    <a:pt x="638" y="279"/>
                    <a:pt x="638" y="275"/>
                  </a:cubicBezTo>
                  <a:lnTo>
                    <a:pt x="638" y="275"/>
                  </a:lnTo>
                  <a:cubicBezTo>
                    <a:pt x="650" y="244"/>
                    <a:pt x="658" y="196"/>
                    <a:pt x="642" y="140"/>
                  </a:cubicBezTo>
                  <a:cubicBezTo>
                    <a:pt x="607" y="52"/>
                    <a:pt x="587" y="80"/>
                    <a:pt x="484" y="12"/>
                  </a:cubicBezTo>
                  <a:cubicBezTo>
                    <a:pt x="484" y="12"/>
                    <a:pt x="468" y="0"/>
                    <a:pt x="444" y="0"/>
                  </a:cubicBezTo>
                  <a:cubicBezTo>
                    <a:pt x="416" y="0"/>
                    <a:pt x="401" y="12"/>
                    <a:pt x="401" y="12"/>
                  </a:cubicBezTo>
                  <a:cubicBezTo>
                    <a:pt x="297" y="80"/>
                    <a:pt x="278" y="52"/>
                    <a:pt x="242" y="140"/>
                  </a:cubicBezTo>
                  <a:cubicBezTo>
                    <a:pt x="226" y="196"/>
                    <a:pt x="234" y="244"/>
                    <a:pt x="246" y="275"/>
                  </a:cubicBezTo>
                  <a:lnTo>
                    <a:pt x="246" y="275"/>
                  </a:lnTo>
                  <a:cubicBezTo>
                    <a:pt x="246" y="279"/>
                    <a:pt x="246" y="283"/>
                    <a:pt x="246" y="287"/>
                  </a:cubicBezTo>
                  <a:cubicBezTo>
                    <a:pt x="246" y="383"/>
                    <a:pt x="274" y="471"/>
                    <a:pt x="317" y="527"/>
                  </a:cubicBezTo>
                  <a:cubicBezTo>
                    <a:pt x="313" y="543"/>
                    <a:pt x="309" y="567"/>
                    <a:pt x="293" y="595"/>
                  </a:cubicBezTo>
                  <a:cubicBezTo>
                    <a:pt x="63" y="670"/>
                    <a:pt x="63" y="670"/>
                    <a:pt x="63" y="670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24" y="914"/>
                    <a:pt x="24" y="914"/>
                    <a:pt x="24" y="914"/>
                  </a:cubicBezTo>
                  <a:cubicBezTo>
                    <a:pt x="860" y="914"/>
                    <a:pt x="860" y="914"/>
                    <a:pt x="860" y="914"/>
                  </a:cubicBezTo>
                  <a:cubicBezTo>
                    <a:pt x="888" y="914"/>
                    <a:pt x="888" y="914"/>
                    <a:pt x="888" y="914"/>
                  </a:cubicBezTo>
                  <a:lnTo>
                    <a:pt x="821" y="670"/>
                  </a:lnTo>
                  <a:close/>
                  <a:moveTo>
                    <a:pt x="416" y="591"/>
                  </a:moveTo>
                  <a:lnTo>
                    <a:pt x="416" y="591"/>
                  </a:lnTo>
                  <a:cubicBezTo>
                    <a:pt x="401" y="631"/>
                    <a:pt x="401" y="631"/>
                    <a:pt x="401" y="631"/>
                  </a:cubicBezTo>
                  <a:cubicBezTo>
                    <a:pt x="428" y="686"/>
                    <a:pt x="428" y="686"/>
                    <a:pt x="428" y="686"/>
                  </a:cubicBezTo>
                  <a:cubicBezTo>
                    <a:pt x="401" y="782"/>
                    <a:pt x="401" y="782"/>
                    <a:pt x="401" y="782"/>
                  </a:cubicBezTo>
                  <a:cubicBezTo>
                    <a:pt x="325" y="631"/>
                    <a:pt x="325" y="631"/>
                    <a:pt x="325" y="631"/>
                  </a:cubicBezTo>
                  <a:cubicBezTo>
                    <a:pt x="329" y="627"/>
                    <a:pt x="329" y="627"/>
                    <a:pt x="329" y="627"/>
                  </a:cubicBezTo>
                  <a:cubicBezTo>
                    <a:pt x="341" y="603"/>
                    <a:pt x="349" y="583"/>
                    <a:pt x="357" y="563"/>
                  </a:cubicBezTo>
                  <a:cubicBezTo>
                    <a:pt x="373" y="579"/>
                    <a:pt x="396" y="587"/>
                    <a:pt x="416" y="591"/>
                  </a:cubicBezTo>
                  <a:close/>
                  <a:moveTo>
                    <a:pt x="527" y="563"/>
                  </a:moveTo>
                  <a:lnTo>
                    <a:pt x="527" y="563"/>
                  </a:lnTo>
                  <a:cubicBezTo>
                    <a:pt x="535" y="583"/>
                    <a:pt x="543" y="603"/>
                    <a:pt x="555" y="627"/>
                  </a:cubicBezTo>
                  <a:cubicBezTo>
                    <a:pt x="559" y="631"/>
                    <a:pt x="559" y="631"/>
                    <a:pt x="559" y="631"/>
                  </a:cubicBezTo>
                  <a:cubicBezTo>
                    <a:pt x="484" y="782"/>
                    <a:pt x="484" y="782"/>
                    <a:pt x="484" y="782"/>
                  </a:cubicBezTo>
                  <a:cubicBezTo>
                    <a:pt x="456" y="686"/>
                    <a:pt x="456" y="686"/>
                    <a:pt x="456" y="686"/>
                  </a:cubicBezTo>
                  <a:cubicBezTo>
                    <a:pt x="484" y="631"/>
                    <a:pt x="484" y="631"/>
                    <a:pt x="484" y="631"/>
                  </a:cubicBezTo>
                  <a:cubicBezTo>
                    <a:pt x="468" y="591"/>
                    <a:pt x="468" y="591"/>
                    <a:pt x="468" y="591"/>
                  </a:cubicBezTo>
                  <a:cubicBezTo>
                    <a:pt x="488" y="587"/>
                    <a:pt x="511" y="579"/>
                    <a:pt x="527" y="563"/>
                  </a:cubicBezTo>
                  <a:close/>
                  <a:moveTo>
                    <a:pt x="313" y="160"/>
                  </a:moveTo>
                  <a:lnTo>
                    <a:pt x="313" y="160"/>
                  </a:lnTo>
                  <a:cubicBezTo>
                    <a:pt x="325" y="168"/>
                    <a:pt x="337" y="204"/>
                    <a:pt x="381" y="204"/>
                  </a:cubicBezTo>
                  <a:cubicBezTo>
                    <a:pt x="428" y="204"/>
                    <a:pt x="527" y="156"/>
                    <a:pt x="571" y="160"/>
                  </a:cubicBezTo>
                  <a:cubicBezTo>
                    <a:pt x="587" y="196"/>
                    <a:pt x="591" y="244"/>
                    <a:pt x="591" y="287"/>
                  </a:cubicBezTo>
                  <a:cubicBezTo>
                    <a:pt x="591" y="427"/>
                    <a:pt x="523" y="547"/>
                    <a:pt x="444" y="547"/>
                  </a:cubicBezTo>
                  <a:cubicBezTo>
                    <a:pt x="361" y="547"/>
                    <a:pt x="293" y="427"/>
                    <a:pt x="293" y="287"/>
                  </a:cubicBezTo>
                  <a:cubicBezTo>
                    <a:pt x="293" y="244"/>
                    <a:pt x="301" y="200"/>
                    <a:pt x="313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526"/>
            <p:cNvSpPr>
              <a:spLocks noChangeArrowheads="1"/>
            </p:cNvSpPr>
            <p:nvPr/>
          </p:nvSpPr>
          <p:spPr bwMode="auto">
            <a:xfrm>
              <a:off x="2877012" y="3074321"/>
              <a:ext cx="76200" cy="92075"/>
            </a:xfrm>
            <a:custGeom>
              <a:avLst/>
              <a:gdLst>
                <a:gd name="T0" fmla="*/ 107 w 211"/>
                <a:gd name="T1" fmla="*/ 256 h 257"/>
                <a:gd name="T2" fmla="*/ 107 w 211"/>
                <a:gd name="T3" fmla="*/ 256 h 257"/>
                <a:gd name="T4" fmla="*/ 0 w 211"/>
                <a:gd name="T5" fmla="*/ 68 h 257"/>
                <a:gd name="T6" fmla="*/ 4 w 211"/>
                <a:gd name="T7" fmla="*/ 52 h 257"/>
                <a:gd name="T8" fmla="*/ 23 w 211"/>
                <a:gd name="T9" fmla="*/ 56 h 257"/>
                <a:gd name="T10" fmla="*/ 99 w 211"/>
                <a:gd name="T11" fmla="*/ 40 h 257"/>
                <a:gd name="T12" fmla="*/ 99 w 211"/>
                <a:gd name="T13" fmla="*/ 40 h 257"/>
                <a:gd name="T14" fmla="*/ 139 w 211"/>
                <a:gd name="T15" fmla="*/ 4 h 257"/>
                <a:gd name="T16" fmla="*/ 146 w 211"/>
                <a:gd name="T17" fmla="*/ 0 h 257"/>
                <a:gd name="T18" fmla="*/ 154 w 211"/>
                <a:gd name="T19" fmla="*/ 4 h 257"/>
                <a:gd name="T20" fmla="*/ 178 w 211"/>
                <a:gd name="T21" fmla="*/ 28 h 257"/>
                <a:gd name="T22" fmla="*/ 210 w 211"/>
                <a:gd name="T23" fmla="*/ 44 h 257"/>
                <a:gd name="T24" fmla="*/ 210 w 211"/>
                <a:gd name="T25" fmla="*/ 68 h 257"/>
                <a:gd name="T26" fmla="*/ 107 w 211"/>
                <a:gd name="T27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1" h="257">
                  <a:moveTo>
                    <a:pt x="107" y="256"/>
                  </a:moveTo>
                  <a:lnTo>
                    <a:pt x="107" y="256"/>
                  </a:lnTo>
                  <a:cubicBezTo>
                    <a:pt x="47" y="256"/>
                    <a:pt x="0" y="168"/>
                    <a:pt x="0" y="68"/>
                  </a:cubicBezTo>
                  <a:cubicBezTo>
                    <a:pt x="0" y="64"/>
                    <a:pt x="0" y="56"/>
                    <a:pt x="4" y="52"/>
                  </a:cubicBezTo>
                  <a:cubicBezTo>
                    <a:pt x="8" y="56"/>
                    <a:pt x="16" y="56"/>
                    <a:pt x="23" y="56"/>
                  </a:cubicBezTo>
                  <a:cubicBezTo>
                    <a:pt x="51" y="60"/>
                    <a:pt x="79" y="52"/>
                    <a:pt x="99" y="40"/>
                  </a:cubicBezTo>
                  <a:lnTo>
                    <a:pt x="99" y="40"/>
                  </a:lnTo>
                  <a:cubicBezTo>
                    <a:pt x="115" y="28"/>
                    <a:pt x="135" y="12"/>
                    <a:pt x="139" y="4"/>
                  </a:cubicBezTo>
                  <a:cubicBezTo>
                    <a:pt x="139" y="0"/>
                    <a:pt x="142" y="0"/>
                    <a:pt x="146" y="0"/>
                  </a:cubicBezTo>
                  <a:cubicBezTo>
                    <a:pt x="150" y="0"/>
                    <a:pt x="154" y="0"/>
                    <a:pt x="154" y="4"/>
                  </a:cubicBezTo>
                  <a:cubicBezTo>
                    <a:pt x="158" y="12"/>
                    <a:pt x="170" y="24"/>
                    <a:pt x="178" y="28"/>
                  </a:cubicBezTo>
                  <a:cubicBezTo>
                    <a:pt x="182" y="32"/>
                    <a:pt x="198" y="40"/>
                    <a:pt x="210" y="44"/>
                  </a:cubicBezTo>
                  <a:cubicBezTo>
                    <a:pt x="210" y="52"/>
                    <a:pt x="210" y="60"/>
                    <a:pt x="210" y="68"/>
                  </a:cubicBezTo>
                  <a:cubicBezTo>
                    <a:pt x="210" y="168"/>
                    <a:pt x="162" y="256"/>
                    <a:pt x="107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527"/>
            <p:cNvSpPr>
              <a:spLocks noChangeArrowheads="1"/>
            </p:cNvSpPr>
            <p:nvPr/>
          </p:nvSpPr>
          <p:spPr bwMode="auto">
            <a:xfrm>
              <a:off x="2916699" y="3053684"/>
              <a:ext cx="46038" cy="120650"/>
            </a:xfrm>
            <a:custGeom>
              <a:avLst/>
              <a:gdLst>
                <a:gd name="T0" fmla="*/ 0 w 128"/>
                <a:gd name="T1" fmla="*/ 0 h 337"/>
                <a:gd name="T2" fmla="*/ 0 w 128"/>
                <a:gd name="T3" fmla="*/ 0 h 337"/>
                <a:gd name="T4" fmla="*/ 0 w 128"/>
                <a:gd name="T5" fmla="*/ 92 h 337"/>
                <a:gd name="T6" fmla="*/ 32 w 128"/>
                <a:gd name="T7" fmla="*/ 60 h 337"/>
                <a:gd name="T8" fmla="*/ 39 w 128"/>
                <a:gd name="T9" fmla="*/ 56 h 337"/>
                <a:gd name="T10" fmla="*/ 39 w 128"/>
                <a:gd name="T11" fmla="*/ 56 h 337"/>
                <a:gd name="T12" fmla="*/ 47 w 128"/>
                <a:gd name="T13" fmla="*/ 60 h 337"/>
                <a:gd name="T14" fmla="*/ 71 w 128"/>
                <a:gd name="T15" fmla="*/ 84 h 337"/>
                <a:gd name="T16" fmla="*/ 103 w 128"/>
                <a:gd name="T17" fmla="*/ 100 h 337"/>
                <a:gd name="T18" fmla="*/ 103 w 128"/>
                <a:gd name="T19" fmla="*/ 124 h 337"/>
                <a:gd name="T20" fmla="*/ 0 w 128"/>
                <a:gd name="T21" fmla="*/ 312 h 337"/>
                <a:gd name="T22" fmla="*/ 0 w 128"/>
                <a:gd name="T23" fmla="*/ 336 h 337"/>
                <a:gd name="T24" fmla="*/ 127 w 128"/>
                <a:gd name="T25" fmla="*/ 124 h 337"/>
                <a:gd name="T26" fmla="*/ 111 w 128"/>
                <a:gd name="T27" fmla="*/ 20 h 337"/>
                <a:gd name="T28" fmla="*/ 0 w 128"/>
                <a:gd name="T29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337">
                  <a:moveTo>
                    <a:pt x="0" y="0"/>
                  </a:moveTo>
                  <a:lnTo>
                    <a:pt x="0" y="0"/>
                  </a:lnTo>
                  <a:cubicBezTo>
                    <a:pt x="0" y="92"/>
                    <a:pt x="0" y="92"/>
                    <a:pt x="0" y="92"/>
                  </a:cubicBezTo>
                  <a:cubicBezTo>
                    <a:pt x="12" y="80"/>
                    <a:pt x="28" y="68"/>
                    <a:pt x="32" y="60"/>
                  </a:cubicBezTo>
                  <a:cubicBezTo>
                    <a:pt x="32" y="56"/>
                    <a:pt x="35" y="56"/>
                    <a:pt x="39" y="56"/>
                  </a:cubicBezTo>
                  <a:lnTo>
                    <a:pt x="39" y="56"/>
                  </a:lnTo>
                  <a:cubicBezTo>
                    <a:pt x="43" y="56"/>
                    <a:pt x="47" y="56"/>
                    <a:pt x="47" y="60"/>
                  </a:cubicBezTo>
                  <a:cubicBezTo>
                    <a:pt x="51" y="68"/>
                    <a:pt x="63" y="80"/>
                    <a:pt x="71" y="84"/>
                  </a:cubicBezTo>
                  <a:cubicBezTo>
                    <a:pt x="75" y="88"/>
                    <a:pt x="91" y="96"/>
                    <a:pt x="103" y="100"/>
                  </a:cubicBezTo>
                  <a:cubicBezTo>
                    <a:pt x="103" y="108"/>
                    <a:pt x="103" y="116"/>
                    <a:pt x="103" y="124"/>
                  </a:cubicBezTo>
                  <a:cubicBezTo>
                    <a:pt x="103" y="224"/>
                    <a:pt x="55" y="312"/>
                    <a:pt x="0" y="312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71" y="336"/>
                    <a:pt x="127" y="240"/>
                    <a:pt x="127" y="124"/>
                  </a:cubicBezTo>
                  <a:cubicBezTo>
                    <a:pt x="127" y="88"/>
                    <a:pt x="123" y="52"/>
                    <a:pt x="111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528"/>
            <p:cNvSpPr>
              <a:spLocks noChangeArrowheads="1"/>
            </p:cNvSpPr>
            <p:nvPr/>
          </p:nvSpPr>
          <p:spPr bwMode="auto">
            <a:xfrm>
              <a:off x="2916699" y="3074321"/>
              <a:ext cx="38100" cy="92075"/>
            </a:xfrm>
            <a:custGeom>
              <a:avLst/>
              <a:gdLst>
                <a:gd name="T0" fmla="*/ 39 w 104"/>
                <a:gd name="T1" fmla="*/ 0 h 257"/>
                <a:gd name="T2" fmla="*/ 39 w 104"/>
                <a:gd name="T3" fmla="*/ 0 h 257"/>
                <a:gd name="T4" fmla="*/ 39 w 104"/>
                <a:gd name="T5" fmla="*/ 0 h 257"/>
                <a:gd name="T6" fmla="*/ 32 w 104"/>
                <a:gd name="T7" fmla="*/ 4 h 257"/>
                <a:gd name="T8" fmla="*/ 0 w 104"/>
                <a:gd name="T9" fmla="*/ 36 h 257"/>
                <a:gd name="T10" fmla="*/ 0 w 104"/>
                <a:gd name="T11" fmla="*/ 256 h 257"/>
                <a:gd name="T12" fmla="*/ 103 w 104"/>
                <a:gd name="T13" fmla="*/ 68 h 257"/>
                <a:gd name="T14" fmla="*/ 103 w 104"/>
                <a:gd name="T15" fmla="*/ 44 h 257"/>
                <a:gd name="T16" fmla="*/ 71 w 104"/>
                <a:gd name="T17" fmla="*/ 28 h 257"/>
                <a:gd name="T18" fmla="*/ 47 w 104"/>
                <a:gd name="T19" fmla="*/ 4 h 257"/>
                <a:gd name="T20" fmla="*/ 39 w 104"/>
                <a:gd name="T21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257">
                  <a:moveTo>
                    <a:pt x="39" y="0"/>
                  </a:moveTo>
                  <a:lnTo>
                    <a:pt x="39" y="0"/>
                  </a:lnTo>
                  <a:lnTo>
                    <a:pt x="39" y="0"/>
                  </a:lnTo>
                  <a:cubicBezTo>
                    <a:pt x="35" y="0"/>
                    <a:pt x="32" y="0"/>
                    <a:pt x="32" y="4"/>
                  </a:cubicBezTo>
                  <a:cubicBezTo>
                    <a:pt x="28" y="12"/>
                    <a:pt x="12" y="24"/>
                    <a:pt x="0" y="36"/>
                  </a:cubicBezTo>
                  <a:cubicBezTo>
                    <a:pt x="0" y="256"/>
                    <a:pt x="0" y="256"/>
                    <a:pt x="0" y="256"/>
                  </a:cubicBezTo>
                  <a:cubicBezTo>
                    <a:pt x="55" y="256"/>
                    <a:pt x="103" y="168"/>
                    <a:pt x="103" y="68"/>
                  </a:cubicBezTo>
                  <a:cubicBezTo>
                    <a:pt x="103" y="60"/>
                    <a:pt x="103" y="52"/>
                    <a:pt x="103" y="44"/>
                  </a:cubicBezTo>
                  <a:cubicBezTo>
                    <a:pt x="91" y="40"/>
                    <a:pt x="75" y="32"/>
                    <a:pt x="71" y="28"/>
                  </a:cubicBezTo>
                  <a:cubicBezTo>
                    <a:pt x="63" y="24"/>
                    <a:pt x="51" y="12"/>
                    <a:pt x="47" y="4"/>
                  </a:cubicBezTo>
                  <a:cubicBezTo>
                    <a:pt x="47" y="0"/>
                    <a:pt x="43" y="0"/>
                    <a:pt x="3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529"/>
            <p:cNvSpPr>
              <a:spLocks noChangeArrowheads="1"/>
            </p:cNvSpPr>
            <p:nvPr/>
          </p:nvSpPr>
          <p:spPr bwMode="auto">
            <a:xfrm>
              <a:off x="2799224" y="3177509"/>
              <a:ext cx="233363" cy="85725"/>
            </a:xfrm>
            <a:custGeom>
              <a:avLst/>
              <a:gdLst>
                <a:gd name="T0" fmla="*/ 646 w 647"/>
                <a:gd name="T1" fmla="*/ 239 h 240"/>
                <a:gd name="T2" fmla="*/ 646 w 647"/>
                <a:gd name="T3" fmla="*/ 239 h 240"/>
                <a:gd name="T4" fmla="*/ 598 w 647"/>
                <a:gd name="T5" fmla="*/ 63 h 240"/>
                <a:gd name="T6" fmla="*/ 424 w 647"/>
                <a:gd name="T7" fmla="*/ 0 h 240"/>
                <a:gd name="T8" fmla="*/ 325 w 647"/>
                <a:gd name="T9" fmla="*/ 51 h 240"/>
                <a:gd name="T10" fmla="*/ 222 w 647"/>
                <a:gd name="T11" fmla="*/ 0 h 240"/>
                <a:gd name="T12" fmla="*/ 47 w 647"/>
                <a:gd name="T13" fmla="*/ 63 h 240"/>
                <a:gd name="T14" fmla="*/ 0 w 647"/>
                <a:gd name="T15" fmla="*/ 239 h 240"/>
                <a:gd name="T16" fmla="*/ 646 w 647"/>
                <a:gd name="T17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7" h="240">
                  <a:moveTo>
                    <a:pt x="646" y="239"/>
                  </a:moveTo>
                  <a:lnTo>
                    <a:pt x="646" y="239"/>
                  </a:lnTo>
                  <a:cubicBezTo>
                    <a:pt x="598" y="63"/>
                    <a:pt x="598" y="63"/>
                    <a:pt x="598" y="63"/>
                  </a:cubicBezTo>
                  <a:cubicBezTo>
                    <a:pt x="424" y="0"/>
                    <a:pt x="424" y="0"/>
                    <a:pt x="424" y="0"/>
                  </a:cubicBezTo>
                  <a:cubicBezTo>
                    <a:pt x="424" y="27"/>
                    <a:pt x="380" y="51"/>
                    <a:pt x="325" y="51"/>
                  </a:cubicBezTo>
                  <a:cubicBezTo>
                    <a:pt x="269" y="51"/>
                    <a:pt x="222" y="27"/>
                    <a:pt x="222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6" y="239"/>
                    <a:pt x="646" y="239"/>
                    <a:pt x="646" y="2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530"/>
            <p:cNvSpPr>
              <a:spLocks noChangeArrowheads="1"/>
            </p:cNvSpPr>
            <p:nvPr/>
          </p:nvSpPr>
          <p:spPr bwMode="auto">
            <a:xfrm>
              <a:off x="2799224" y="3177509"/>
              <a:ext cx="233363" cy="85725"/>
            </a:xfrm>
            <a:custGeom>
              <a:avLst/>
              <a:gdLst>
                <a:gd name="T0" fmla="*/ 444 w 647"/>
                <a:gd name="T1" fmla="*/ 59 h 240"/>
                <a:gd name="T2" fmla="*/ 444 w 647"/>
                <a:gd name="T3" fmla="*/ 59 h 240"/>
                <a:gd name="T4" fmla="*/ 559 w 647"/>
                <a:gd name="T5" fmla="*/ 99 h 240"/>
                <a:gd name="T6" fmla="*/ 586 w 647"/>
                <a:gd name="T7" fmla="*/ 195 h 240"/>
                <a:gd name="T8" fmla="*/ 63 w 647"/>
                <a:gd name="T9" fmla="*/ 195 h 240"/>
                <a:gd name="T10" fmla="*/ 87 w 647"/>
                <a:gd name="T11" fmla="*/ 99 h 240"/>
                <a:gd name="T12" fmla="*/ 202 w 647"/>
                <a:gd name="T13" fmla="*/ 59 h 240"/>
                <a:gd name="T14" fmla="*/ 325 w 647"/>
                <a:gd name="T15" fmla="*/ 99 h 240"/>
                <a:gd name="T16" fmla="*/ 444 w 647"/>
                <a:gd name="T17" fmla="*/ 59 h 240"/>
                <a:gd name="T18" fmla="*/ 424 w 647"/>
                <a:gd name="T19" fmla="*/ 0 h 240"/>
                <a:gd name="T20" fmla="*/ 424 w 647"/>
                <a:gd name="T21" fmla="*/ 0 h 240"/>
                <a:gd name="T22" fmla="*/ 325 w 647"/>
                <a:gd name="T23" fmla="*/ 51 h 240"/>
                <a:gd name="T24" fmla="*/ 222 w 647"/>
                <a:gd name="T25" fmla="*/ 0 h 240"/>
                <a:gd name="T26" fmla="*/ 47 w 647"/>
                <a:gd name="T27" fmla="*/ 63 h 240"/>
                <a:gd name="T28" fmla="*/ 0 w 647"/>
                <a:gd name="T29" fmla="*/ 239 h 240"/>
                <a:gd name="T30" fmla="*/ 646 w 647"/>
                <a:gd name="T31" fmla="*/ 239 h 240"/>
                <a:gd name="T32" fmla="*/ 598 w 647"/>
                <a:gd name="T33" fmla="*/ 63 h 240"/>
                <a:gd name="T34" fmla="*/ 424 w 647"/>
                <a:gd name="T35" fmla="*/ 0 h 240"/>
                <a:gd name="T36" fmla="*/ 444 w 647"/>
                <a:gd name="T37" fmla="*/ 5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7" h="240">
                  <a:moveTo>
                    <a:pt x="444" y="59"/>
                  </a:moveTo>
                  <a:lnTo>
                    <a:pt x="444" y="59"/>
                  </a:lnTo>
                  <a:cubicBezTo>
                    <a:pt x="559" y="99"/>
                    <a:pt x="559" y="99"/>
                    <a:pt x="559" y="99"/>
                  </a:cubicBezTo>
                  <a:cubicBezTo>
                    <a:pt x="586" y="195"/>
                    <a:pt x="586" y="195"/>
                    <a:pt x="586" y="195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30" y="83"/>
                    <a:pt x="273" y="99"/>
                    <a:pt x="325" y="99"/>
                  </a:cubicBezTo>
                  <a:cubicBezTo>
                    <a:pt x="376" y="99"/>
                    <a:pt x="420" y="83"/>
                    <a:pt x="444" y="59"/>
                  </a:cubicBezTo>
                  <a:lnTo>
                    <a:pt x="424" y="0"/>
                  </a:lnTo>
                  <a:lnTo>
                    <a:pt x="424" y="0"/>
                  </a:lnTo>
                  <a:cubicBezTo>
                    <a:pt x="424" y="27"/>
                    <a:pt x="380" y="51"/>
                    <a:pt x="325" y="51"/>
                  </a:cubicBezTo>
                  <a:cubicBezTo>
                    <a:pt x="269" y="51"/>
                    <a:pt x="222" y="27"/>
                    <a:pt x="222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6" y="239"/>
                    <a:pt x="646" y="239"/>
                    <a:pt x="646" y="239"/>
                  </a:cubicBezTo>
                  <a:cubicBezTo>
                    <a:pt x="598" y="63"/>
                    <a:pt x="598" y="63"/>
                    <a:pt x="598" y="63"/>
                  </a:cubicBezTo>
                  <a:cubicBezTo>
                    <a:pt x="424" y="0"/>
                    <a:pt x="424" y="0"/>
                    <a:pt x="424" y="0"/>
                  </a:cubicBezTo>
                  <a:lnTo>
                    <a:pt x="444" y="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531"/>
            <p:cNvSpPr>
              <a:spLocks noChangeArrowheads="1"/>
            </p:cNvSpPr>
            <p:nvPr/>
          </p:nvSpPr>
          <p:spPr bwMode="auto">
            <a:xfrm>
              <a:off x="2916699" y="3199734"/>
              <a:ext cx="93663" cy="49212"/>
            </a:xfrm>
            <a:custGeom>
              <a:avLst/>
              <a:gdLst>
                <a:gd name="T0" fmla="*/ 119 w 262"/>
                <a:gd name="T1" fmla="*/ 0 h 137"/>
                <a:gd name="T2" fmla="*/ 119 w 262"/>
                <a:gd name="T3" fmla="*/ 0 h 137"/>
                <a:gd name="T4" fmla="*/ 0 w 262"/>
                <a:gd name="T5" fmla="*/ 40 h 137"/>
                <a:gd name="T6" fmla="*/ 0 w 262"/>
                <a:gd name="T7" fmla="*/ 136 h 137"/>
                <a:gd name="T8" fmla="*/ 261 w 262"/>
                <a:gd name="T9" fmla="*/ 136 h 137"/>
                <a:gd name="T10" fmla="*/ 234 w 262"/>
                <a:gd name="T11" fmla="*/ 40 h 137"/>
                <a:gd name="T12" fmla="*/ 119 w 262"/>
                <a:gd name="T1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7">
                  <a:moveTo>
                    <a:pt x="119" y="0"/>
                  </a:moveTo>
                  <a:lnTo>
                    <a:pt x="119" y="0"/>
                  </a:lnTo>
                  <a:cubicBezTo>
                    <a:pt x="95" y="24"/>
                    <a:pt x="51" y="40"/>
                    <a:pt x="0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34" y="40"/>
                    <a:pt x="234" y="40"/>
                    <a:pt x="234" y="40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532"/>
            <p:cNvSpPr>
              <a:spLocks noChangeArrowheads="1"/>
            </p:cNvSpPr>
            <p:nvPr/>
          </p:nvSpPr>
          <p:spPr bwMode="auto">
            <a:xfrm>
              <a:off x="2916699" y="3177509"/>
              <a:ext cx="115888" cy="85725"/>
            </a:xfrm>
            <a:custGeom>
              <a:avLst/>
              <a:gdLst>
                <a:gd name="T0" fmla="*/ 99 w 322"/>
                <a:gd name="T1" fmla="*/ 0 h 240"/>
                <a:gd name="T2" fmla="*/ 99 w 322"/>
                <a:gd name="T3" fmla="*/ 0 h 240"/>
                <a:gd name="T4" fmla="*/ 0 w 322"/>
                <a:gd name="T5" fmla="*/ 51 h 240"/>
                <a:gd name="T6" fmla="*/ 0 w 322"/>
                <a:gd name="T7" fmla="*/ 99 h 240"/>
                <a:gd name="T8" fmla="*/ 119 w 322"/>
                <a:gd name="T9" fmla="*/ 59 h 240"/>
                <a:gd name="T10" fmla="*/ 234 w 322"/>
                <a:gd name="T11" fmla="*/ 99 h 240"/>
                <a:gd name="T12" fmla="*/ 261 w 322"/>
                <a:gd name="T13" fmla="*/ 195 h 240"/>
                <a:gd name="T14" fmla="*/ 0 w 322"/>
                <a:gd name="T15" fmla="*/ 195 h 240"/>
                <a:gd name="T16" fmla="*/ 0 w 322"/>
                <a:gd name="T17" fmla="*/ 239 h 240"/>
                <a:gd name="T18" fmla="*/ 321 w 322"/>
                <a:gd name="T19" fmla="*/ 239 h 240"/>
                <a:gd name="T20" fmla="*/ 273 w 322"/>
                <a:gd name="T21" fmla="*/ 63 h 240"/>
                <a:gd name="T22" fmla="*/ 99 w 322"/>
                <a:gd name="T23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2" h="240">
                  <a:moveTo>
                    <a:pt x="99" y="0"/>
                  </a:moveTo>
                  <a:lnTo>
                    <a:pt x="99" y="0"/>
                  </a:lnTo>
                  <a:cubicBezTo>
                    <a:pt x="99" y="27"/>
                    <a:pt x="55" y="51"/>
                    <a:pt x="0" y="5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1" y="99"/>
                    <a:pt x="95" y="83"/>
                    <a:pt x="119" y="59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61" y="195"/>
                    <a:pt x="261" y="195"/>
                    <a:pt x="261" y="195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21" y="239"/>
                    <a:pt x="321" y="239"/>
                    <a:pt x="321" y="239"/>
                  </a:cubicBezTo>
                  <a:cubicBezTo>
                    <a:pt x="273" y="63"/>
                    <a:pt x="273" y="63"/>
                    <a:pt x="273" y="63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533"/>
            <p:cNvSpPr>
              <a:spLocks noChangeArrowheads="1"/>
            </p:cNvSpPr>
            <p:nvPr/>
          </p:nvSpPr>
          <p:spPr bwMode="auto">
            <a:xfrm>
              <a:off x="2799224" y="3177509"/>
              <a:ext cx="233363" cy="85725"/>
            </a:xfrm>
            <a:custGeom>
              <a:avLst/>
              <a:gdLst>
                <a:gd name="T0" fmla="*/ 598 w 647"/>
                <a:gd name="T1" fmla="*/ 63 h 240"/>
                <a:gd name="T2" fmla="*/ 598 w 647"/>
                <a:gd name="T3" fmla="*/ 63 h 240"/>
                <a:gd name="T4" fmla="*/ 424 w 647"/>
                <a:gd name="T5" fmla="*/ 0 h 240"/>
                <a:gd name="T6" fmla="*/ 325 w 647"/>
                <a:gd name="T7" fmla="*/ 51 h 240"/>
                <a:gd name="T8" fmla="*/ 222 w 647"/>
                <a:gd name="T9" fmla="*/ 0 h 240"/>
                <a:gd name="T10" fmla="*/ 47 w 647"/>
                <a:gd name="T11" fmla="*/ 63 h 240"/>
                <a:gd name="T12" fmla="*/ 0 w 647"/>
                <a:gd name="T13" fmla="*/ 239 h 240"/>
                <a:gd name="T14" fmla="*/ 646 w 647"/>
                <a:gd name="T15" fmla="*/ 239 h 240"/>
                <a:gd name="T16" fmla="*/ 598 w 647"/>
                <a:gd name="T17" fmla="*/ 63 h 240"/>
                <a:gd name="T18" fmla="*/ 63 w 647"/>
                <a:gd name="T19" fmla="*/ 195 h 240"/>
                <a:gd name="T20" fmla="*/ 63 w 647"/>
                <a:gd name="T21" fmla="*/ 195 h 240"/>
                <a:gd name="T22" fmla="*/ 87 w 647"/>
                <a:gd name="T23" fmla="*/ 99 h 240"/>
                <a:gd name="T24" fmla="*/ 202 w 647"/>
                <a:gd name="T25" fmla="*/ 59 h 240"/>
                <a:gd name="T26" fmla="*/ 325 w 647"/>
                <a:gd name="T27" fmla="*/ 99 h 240"/>
                <a:gd name="T28" fmla="*/ 444 w 647"/>
                <a:gd name="T29" fmla="*/ 59 h 240"/>
                <a:gd name="T30" fmla="*/ 559 w 647"/>
                <a:gd name="T31" fmla="*/ 99 h 240"/>
                <a:gd name="T32" fmla="*/ 586 w 647"/>
                <a:gd name="T33" fmla="*/ 195 h 240"/>
                <a:gd name="T34" fmla="*/ 63 w 647"/>
                <a:gd name="T35" fmla="*/ 19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7" h="240">
                  <a:moveTo>
                    <a:pt x="598" y="63"/>
                  </a:moveTo>
                  <a:lnTo>
                    <a:pt x="598" y="63"/>
                  </a:lnTo>
                  <a:cubicBezTo>
                    <a:pt x="424" y="0"/>
                    <a:pt x="424" y="0"/>
                    <a:pt x="424" y="0"/>
                  </a:cubicBezTo>
                  <a:cubicBezTo>
                    <a:pt x="424" y="27"/>
                    <a:pt x="380" y="51"/>
                    <a:pt x="325" y="51"/>
                  </a:cubicBezTo>
                  <a:cubicBezTo>
                    <a:pt x="269" y="51"/>
                    <a:pt x="222" y="27"/>
                    <a:pt x="222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6" y="239"/>
                    <a:pt x="646" y="239"/>
                    <a:pt x="646" y="239"/>
                  </a:cubicBezTo>
                  <a:lnTo>
                    <a:pt x="598" y="63"/>
                  </a:lnTo>
                  <a:close/>
                  <a:moveTo>
                    <a:pt x="63" y="195"/>
                  </a:moveTo>
                  <a:lnTo>
                    <a:pt x="63" y="195"/>
                  </a:lnTo>
                  <a:cubicBezTo>
                    <a:pt x="87" y="99"/>
                    <a:pt x="87" y="99"/>
                    <a:pt x="87" y="9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30" y="83"/>
                    <a:pt x="273" y="99"/>
                    <a:pt x="325" y="99"/>
                  </a:cubicBezTo>
                  <a:cubicBezTo>
                    <a:pt x="376" y="99"/>
                    <a:pt x="420" y="83"/>
                    <a:pt x="444" y="59"/>
                  </a:cubicBezTo>
                  <a:cubicBezTo>
                    <a:pt x="559" y="99"/>
                    <a:pt x="559" y="99"/>
                    <a:pt x="559" y="99"/>
                  </a:cubicBezTo>
                  <a:cubicBezTo>
                    <a:pt x="586" y="195"/>
                    <a:pt x="586" y="195"/>
                    <a:pt x="586" y="195"/>
                  </a:cubicBezTo>
                  <a:lnTo>
                    <a:pt x="63" y="19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534"/>
            <p:cNvSpPr>
              <a:spLocks noChangeArrowheads="1"/>
            </p:cNvSpPr>
            <p:nvPr/>
          </p:nvSpPr>
          <p:spPr bwMode="auto">
            <a:xfrm>
              <a:off x="2845262" y="3033046"/>
              <a:ext cx="139700" cy="150813"/>
            </a:xfrm>
            <a:custGeom>
              <a:avLst/>
              <a:gdLst>
                <a:gd name="T0" fmla="*/ 12 w 386"/>
                <a:gd name="T1" fmla="*/ 324 h 421"/>
                <a:gd name="T2" fmla="*/ 12 w 386"/>
                <a:gd name="T3" fmla="*/ 324 h 421"/>
                <a:gd name="T4" fmla="*/ 40 w 386"/>
                <a:gd name="T5" fmla="*/ 340 h 421"/>
                <a:gd name="T6" fmla="*/ 88 w 386"/>
                <a:gd name="T7" fmla="*/ 352 h 421"/>
                <a:gd name="T8" fmla="*/ 195 w 386"/>
                <a:gd name="T9" fmla="*/ 420 h 421"/>
                <a:gd name="T10" fmla="*/ 298 w 386"/>
                <a:gd name="T11" fmla="*/ 352 h 421"/>
                <a:gd name="T12" fmla="*/ 385 w 386"/>
                <a:gd name="T13" fmla="*/ 316 h 421"/>
                <a:gd name="T14" fmla="*/ 385 w 386"/>
                <a:gd name="T15" fmla="*/ 316 h 421"/>
                <a:gd name="T16" fmla="*/ 385 w 386"/>
                <a:gd name="T17" fmla="*/ 312 h 421"/>
                <a:gd name="T18" fmla="*/ 385 w 386"/>
                <a:gd name="T19" fmla="*/ 312 h 421"/>
                <a:gd name="T20" fmla="*/ 385 w 386"/>
                <a:gd name="T21" fmla="*/ 308 h 421"/>
                <a:gd name="T22" fmla="*/ 381 w 386"/>
                <a:gd name="T23" fmla="*/ 300 h 421"/>
                <a:gd name="T24" fmla="*/ 377 w 386"/>
                <a:gd name="T25" fmla="*/ 288 h 421"/>
                <a:gd name="T26" fmla="*/ 373 w 386"/>
                <a:gd name="T27" fmla="*/ 256 h 421"/>
                <a:gd name="T28" fmla="*/ 369 w 386"/>
                <a:gd name="T29" fmla="*/ 216 h 421"/>
                <a:gd name="T30" fmla="*/ 361 w 386"/>
                <a:gd name="T31" fmla="*/ 160 h 421"/>
                <a:gd name="T32" fmla="*/ 334 w 386"/>
                <a:gd name="T33" fmla="*/ 68 h 421"/>
                <a:gd name="T34" fmla="*/ 258 w 386"/>
                <a:gd name="T35" fmla="*/ 8 h 421"/>
                <a:gd name="T36" fmla="*/ 191 w 386"/>
                <a:gd name="T37" fmla="*/ 0 h 421"/>
                <a:gd name="T38" fmla="*/ 131 w 386"/>
                <a:gd name="T39" fmla="*/ 8 h 421"/>
                <a:gd name="T40" fmla="*/ 56 w 386"/>
                <a:gd name="T41" fmla="*/ 68 h 421"/>
                <a:gd name="T42" fmla="*/ 28 w 386"/>
                <a:gd name="T43" fmla="*/ 160 h 421"/>
                <a:gd name="T44" fmla="*/ 20 w 386"/>
                <a:gd name="T45" fmla="*/ 216 h 421"/>
                <a:gd name="T46" fmla="*/ 16 w 386"/>
                <a:gd name="T47" fmla="*/ 256 h 421"/>
                <a:gd name="T48" fmla="*/ 8 w 386"/>
                <a:gd name="T49" fmla="*/ 288 h 421"/>
                <a:gd name="T50" fmla="*/ 8 w 386"/>
                <a:gd name="T51" fmla="*/ 300 h 421"/>
                <a:gd name="T52" fmla="*/ 4 w 386"/>
                <a:gd name="T53" fmla="*/ 308 h 421"/>
                <a:gd name="T54" fmla="*/ 4 w 386"/>
                <a:gd name="T55" fmla="*/ 312 h 421"/>
                <a:gd name="T56" fmla="*/ 0 w 386"/>
                <a:gd name="T57" fmla="*/ 312 h 421"/>
                <a:gd name="T58" fmla="*/ 0 w 386"/>
                <a:gd name="T59" fmla="*/ 320 h 421"/>
                <a:gd name="T60" fmla="*/ 8 w 386"/>
                <a:gd name="T61" fmla="*/ 320 h 421"/>
                <a:gd name="T62" fmla="*/ 12 w 386"/>
                <a:gd name="T63" fmla="*/ 324 h 421"/>
                <a:gd name="T64" fmla="*/ 195 w 386"/>
                <a:gd name="T65" fmla="*/ 372 h 421"/>
                <a:gd name="T66" fmla="*/ 195 w 386"/>
                <a:gd name="T67" fmla="*/ 372 h 421"/>
                <a:gd name="T68" fmla="*/ 88 w 386"/>
                <a:gd name="T69" fmla="*/ 184 h 421"/>
                <a:gd name="T70" fmla="*/ 92 w 386"/>
                <a:gd name="T71" fmla="*/ 168 h 421"/>
                <a:gd name="T72" fmla="*/ 111 w 386"/>
                <a:gd name="T73" fmla="*/ 172 h 421"/>
                <a:gd name="T74" fmla="*/ 187 w 386"/>
                <a:gd name="T75" fmla="*/ 156 h 421"/>
                <a:gd name="T76" fmla="*/ 187 w 386"/>
                <a:gd name="T77" fmla="*/ 156 h 421"/>
                <a:gd name="T78" fmla="*/ 227 w 386"/>
                <a:gd name="T79" fmla="*/ 120 h 421"/>
                <a:gd name="T80" fmla="*/ 234 w 386"/>
                <a:gd name="T81" fmla="*/ 116 h 421"/>
                <a:gd name="T82" fmla="*/ 242 w 386"/>
                <a:gd name="T83" fmla="*/ 120 h 421"/>
                <a:gd name="T84" fmla="*/ 266 w 386"/>
                <a:gd name="T85" fmla="*/ 144 h 421"/>
                <a:gd name="T86" fmla="*/ 298 w 386"/>
                <a:gd name="T87" fmla="*/ 160 h 421"/>
                <a:gd name="T88" fmla="*/ 298 w 386"/>
                <a:gd name="T89" fmla="*/ 184 h 421"/>
                <a:gd name="T90" fmla="*/ 195 w 386"/>
                <a:gd name="T91" fmla="*/ 372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6" h="421">
                  <a:moveTo>
                    <a:pt x="12" y="324"/>
                  </a:moveTo>
                  <a:lnTo>
                    <a:pt x="12" y="324"/>
                  </a:lnTo>
                  <a:cubicBezTo>
                    <a:pt x="20" y="328"/>
                    <a:pt x="32" y="336"/>
                    <a:pt x="40" y="340"/>
                  </a:cubicBezTo>
                  <a:cubicBezTo>
                    <a:pt x="56" y="344"/>
                    <a:pt x="72" y="348"/>
                    <a:pt x="88" y="352"/>
                  </a:cubicBezTo>
                  <a:cubicBezTo>
                    <a:pt x="116" y="392"/>
                    <a:pt x="151" y="420"/>
                    <a:pt x="195" y="420"/>
                  </a:cubicBezTo>
                  <a:cubicBezTo>
                    <a:pt x="234" y="420"/>
                    <a:pt x="274" y="392"/>
                    <a:pt x="298" y="352"/>
                  </a:cubicBezTo>
                  <a:cubicBezTo>
                    <a:pt x="330" y="344"/>
                    <a:pt x="357" y="336"/>
                    <a:pt x="385" y="316"/>
                  </a:cubicBezTo>
                  <a:lnTo>
                    <a:pt x="385" y="316"/>
                  </a:lnTo>
                  <a:cubicBezTo>
                    <a:pt x="385" y="316"/>
                    <a:pt x="385" y="316"/>
                    <a:pt x="385" y="312"/>
                  </a:cubicBezTo>
                  <a:lnTo>
                    <a:pt x="385" y="312"/>
                  </a:lnTo>
                  <a:lnTo>
                    <a:pt x="385" y="308"/>
                  </a:lnTo>
                  <a:cubicBezTo>
                    <a:pt x="381" y="304"/>
                    <a:pt x="381" y="300"/>
                    <a:pt x="381" y="300"/>
                  </a:cubicBezTo>
                  <a:cubicBezTo>
                    <a:pt x="381" y="296"/>
                    <a:pt x="381" y="292"/>
                    <a:pt x="377" y="288"/>
                  </a:cubicBezTo>
                  <a:cubicBezTo>
                    <a:pt x="377" y="280"/>
                    <a:pt x="373" y="268"/>
                    <a:pt x="373" y="256"/>
                  </a:cubicBezTo>
                  <a:cubicBezTo>
                    <a:pt x="369" y="244"/>
                    <a:pt x="369" y="228"/>
                    <a:pt x="369" y="216"/>
                  </a:cubicBezTo>
                  <a:cubicBezTo>
                    <a:pt x="365" y="200"/>
                    <a:pt x="361" y="180"/>
                    <a:pt x="361" y="160"/>
                  </a:cubicBezTo>
                  <a:cubicBezTo>
                    <a:pt x="353" y="128"/>
                    <a:pt x="349" y="96"/>
                    <a:pt x="334" y="68"/>
                  </a:cubicBezTo>
                  <a:cubicBezTo>
                    <a:pt x="314" y="40"/>
                    <a:pt x="290" y="16"/>
                    <a:pt x="258" y="8"/>
                  </a:cubicBezTo>
                  <a:cubicBezTo>
                    <a:pt x="238" y="0"/>
                    <a:pt x="215" y="0"/>
                    <a:pt x="191" y="0"/>
                  </a:cubicBezTo>
                  <a:cubicBezTo>
                    <a:pt x="175" y="0"/>
                    <a:pt x="151" y="0"/>
                    <a:pt x="131" y="8"/>
                  </a:cubicBezTo>
                  <a:cubicBezTo>
                    <a:pt x="100" y="16"/>
                    <a:pt x="72" y="40"/>
                    <a:pt x="56" y="68"/>
                  </a:cubicBezTo>
                  <a:cubicBezTo>
                    <a:pt x="40" y="96"/>
                    <a:pt x="32" y="128"/>
                    <a:pt x="28" y="160"/>
                  </a:cubicBezTo>
                  <a:cubicBezTo>
                    <a:pt x="24" y="180"/>
                    <a:pt x="24" y="200"/>
                    <a:pt x="20" y="216"/>
                  </a:cubicBezTo>
                  <a:cubicBezTo>
                    <a:pt x="20" y="228"/>
                    <a:pt x="16" y="244"/>
                    <a:pt x="16" y="256"/>
                  </a:cubicBezTo>
                  <a:cubicBezTo>
                    <a:pt x="12" y="268"/>
                    <a:pt x="12" y="280"/>
                    <a:pt x="8" y="288"/>
                  </a:cubicBezTo>
                  <a:cubicBezTo>
                    <a:pt x="8" y="292"/>
                    <a:pt x="8" y="296"/>
                    <a:pt x="8" y="300"/>
                  </a:cubicBezTo>
                  <a:cubicBezTo>
                    <a:pt x="4" y="300"/>
                    <a:pt x="4" y="304"/>
                    <a:pt x="4" y="308"/>
                  </a:cubicBezTo>
                  <a:lnTo>
                    <a:pt x="4" y="312"/>
                  </a:lnTo>
                  <a:cubicBezTo>
                    <a:pt x="0" y="312"/>
                    <a:pt x="0" y="312"/>
                    <a:pt x="0" y="312"/>
                  </a:cubicBezTo>
                  <a:cubicBezTo>
                    <a:pt x="0" y="316"/>
                    <a:pt x="0" y="316"/>
                    <a:pt x="0" y="320"/>
                  </a:cubicBezTo>
                  <a:cubicBezTo>
                    <a:pt x="4" y="320"/>
                    <a:pt x="4" y="320"/>
                    <a:pt x="8" y="320"/>
                  </a:cubicBezTo>
                  <a:cubicBezTo>
                    <a:pt x="8" y="324"/>
                    <a:pt x="12" y="324"/>
                    <a:pt x="12" y="324"/>
                  </a:cubicBezTo>
                  <a:close/>
                  <a:moveTo>
                    <a:pt x="195" y="372"/>
                  </a:moveTo>
                  <a:lnTo>
                    <a:pt x="195" y="372"/>
                  </a:lnTo>
                  <a:cubicBezTo>
                    <a:pt x="135" y="372"/>
                    <a:pt x="88" y="284"/>
                    <a:pt x="88" y="184"/>
                  </a:cubicBezTo>
                  <a:cubicBezTo>
                    <a:pt x="88" y="180"/>
                    <a:pt x="88" y="172"/>
                    <a:pt x="92" y="168"/>
                  </a:cubicBezTo>
                  <a:cubicBezTo>
                    <a:pt x="96" y="172"/>
                    <a:pt x="104" y="172"/>
                    <a:pt x="111" y="172"/>
                  </a:cubicBezTo>
                  <a:cubicBezTo>
                    <a:pt x="139" y="176"/>
                    <a:pt x="167" y="168"/>
                    <a:pt x="187" y="156"/>
                  </a:cubicBezTo>
                  <a:lnTo>
                    <a:pt x="187" y="156"/>
                  </a:lnTo>
                  <a:cubicBezTo>
                    <a:pt x="203" y="144"/>
                    <a:pt x="223" y="128"/>
                    <a:pt x="227" y="120"/>
                  </a:cubicBezTo>
                  <a:cubicBezTo>
                    <a:pt x="227" y="116"/>
                    <a:pt x="230" y="116"/>
                    <a:pt x="234" y="116"/>
                  </a:cubicBezTo>
                  <a:cubicBezTo>
                    <a:pt x="238" y="116"/>
                    <a:pt x="242" y="116"/>
                    <a:pt x="242" y="120"/>
                  </a:cubicBezTo>
                  <a:cubicBezTo>
                    <a:pt x="246" y="128"/>
                    <a:pt x="258" y="140"/>
                    <a:pt x="266" y="144"/>
                  </a:cubicBezTo>
                  <a:cubicBezTo>
                    <a:pt x="270" y="148"/>
                    <a:pt x="286" y="156"/>
                    <a:pt x="298" y="160"/>
                  </a:cubicBezTo>
                  <a:cubicBezTo>
                    <a:pt x="298" y="168"/>
                    <a:pt x="298" y="176"/>
                    <a:pt x="298" y="184"/>
                  </a:cubicBezTo>
                  <a:cubicBezTo>
                    <a:pt x="298" y="284"/>
                    <a:pt x="250" y="372"/>
                    <a:pt x="195" y="37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9" name="Group 328"/>
          <p:cNvGrpSpPr/>
          <p:nvPr/>
        </p:nvGrpSpPr>
        <p:grpSpPr>
          <a:xfrm>
            <a:off x="5039770" y="2304315"/>
            <a:ext cx="449263" cy="328612"/>
            <a:chOff x="2583324" y="2262790"/>
            <a:chExt cx="449263" cy="328612"/>
          </a:xfrm>
        </p:grpSpPr>
        <p:sp>
          <p:nvSpPr>
            <p:cNvPr id="330" name="Freeform 535"/>
            <p:cNvSpPr>
              <a:spLocks noChangeArrowheads="1"/>
            </p:cNvSpPr>
            <p:nvPr/>
          </p:nvSpPr>
          <p:spPr bwMode="auto">
            <a:xfrm>
              <a:off x="2680162" y="2302477"/>
              <a:ext cx="125412" cy="266700"/>
            </a:xfrm>
            <a:custGeom>
              <a:avLst/>
              <a:gdLst>
                <a:gd name="T0" fmla="*/ 253 w 349"/>
                <a:gd name="T1" fmla="*/ 435 h 743"/>
                <a:gd name="T2" fmla="*/ 253 w 349"/>
                <a:gd name="T3" fmla="*/ 435 h 743"/>
                <a:gd name="T4" fmla="*/ 237 w 349"/>
                <a:gd name="T5" fmla="*/ 439 h 743"/>
                <a:gd name="T6" fmla="*/ 348 w 349"/>
                <a:gd name="T7" fmla="*/ 175 h 743"/>
                <a:gd name="T8" fmla="*/ 308 w 349"/>
                <a:gd name="T9" fmla="*/ 0 h 743"/>
                <a:gd name="T10" fmla="*/ 39 w 349"/>
                <a:gd name="T11" fmla="*/ 0 h 743"/>
                <a:gd name="T12" fmla="*/ 0 w 349"/>
                <a:gd name="T13" fmla="*/ 175 h 743"/>
                <a:gd name="T14" fmla="*/ 103 w 349"/>
                <a:gd name="T15" fmla="*/ 435 h 743"/>
                <a:gd name="T16" fmla="*/ 75 w 349"/>
                <a:gd name="T17" fmla="*/ 419 h 743"/>
                <a:gd name="T18" fmla="*/ 31 w 349"/>
                <a:gd name="T19" fmla="*/ 495 h 743"/>
                <a:gd name="T20" fmla="*/ 43 w 349"/>
                <a:gd name="T21" fmla="*/ 563 h 743"/>
                <a:gd name="T22" fmla="*/ 55 w 349"/>
                <a:gd name="T23" fmla="*/ 710 h 743"/>
                <a:gd name="T24" fmla="*/ 190 w 349"/>
                <a:gd name="T25" fmla="*/ 738 h 743"/>
                <a:gd name="T26" fmla="*/ 288 w 349"/>
                <a:gd name="T27" fmla="*/ 638 h 743"/>
                <a:gd name="T28" fmla="*/ 332 w 349"/>
                <a:gd name="T29" fmla="*/ 523 h 743"/>
                <a:gd name="T30" fmla="*/ 284 w 349"/>
                <a:gd name="T31" fmla="*/ 455 h 743"/>
                <a:gd name="T32" fmla="*/ 253 w 349"/>
                <a:gd name="T33" fmla="*/ 435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9" h="743">
                  <a:moveTo>
                    <a:pt x="253" y="435"/>
                  </a:moveTo>
                  <a:lnTo>
                    <a:pt x="253" y="435"/>
                  </a:lnTo>
                  <a:cubicBezTo>
                    <a:pt x="237" y="439"/>
                    <a:pt x="237" y="439"/>
                    <a:pt x="237" y="439"/>
                  </a:cubicBezTo>
                  <a:cubicBezTo>
                    <a:pt x="300" y="399"/>
                    <a:pt x="348" y="295"/>
                    <a:pt x="348" y="175"/>
                  </a:cubicBezTo>
                  <a:cubicBezTo>
                    <a:pt x="348" y="108"/>
                    <a:pt x="332" y="48"/>
                    <a:pt x="308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6" y="48"/>
                    <a:pt x="0" y="108"/>
                    <a:pt x="0" y="175"/>
                  </a:cubicBezTo>
                  <a:cubicBezTo>
                    <a:pt x="0" y="291"/>
                    <a:pt x="43" y="391"/>
                    <a:pt x="103" y="435"/>
                  </a:cubicBezTo>
                  <a:cubicBezTo>
                    <a:pt x="75" y="419"/>
                    <a:pt x="75" y="419"/>
                    <a:pt x="75" y="419"/>
                  </a:cubicBezTo>
                  <a:cubicBezTo>
                    <a:pt x="75" y="419"/>
                    <a:pt x="31" y="483"/>
                    <a:pt x="31" y="495"/>
                  </a:cubicBezTo>
                  <a:cubicBezTo>
                    <a:pt x="31" y="507"/>
                    <a:pt x="39" y="555"/>
                    <a:pt x="43" y="563"/>
                  </a:cubicBezTo>
                  <a:cubicBezTo>
                    <a:pt x="43" y="571"/>
                    <a:pt x="55" y="694"/>
                    <a:pt x="55" y="710"/>
                  </a:cubicBezTo>
                  <a:cubicBezTo>
                    <a:pt x="55" y="722"/>
                    <a:pt x="178" y="738"/>
                    <a:pt x="190" y="738"/>
                  </a:cubicBezTo>
                  <a:cubicBezTo>
                    <a:pt x="197" y="742"/>
                    <a:pt x="280" y="646"/>
                    <a:pt x="288" y="638"/>
                  </a:cubicBezTo>
                  <a:cubicBezTo>
                    <a:pt x="296" y="626"/>
                    <a:pt x="332" y="523"/>
                    <a:pt x="332" y="523"/>
                  </a:cubicBezTo>
                  <a:cubicBezTo>
                    <a:pt x="284" y="455"/>
                    <a:pt x="284" y="455"/>
                    <a:pt x="284" y="455"/>
                  </a:cubicBezTo>
                  <a:cubicBezTo>
                    <a:pt x="253" y="435"/>
                    <a:pt x="253" y="435"/>
                    <a:pt x="253" y="4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536"/>
            <p:cNvSpPr>
              <a:spLocks noChangeArrowheads="1"/>
            </p:cNvSpPr>
            <p:nvPr/>
          </p:nvSpPr>
          <p:spPr bwMode="auto">
            <a:xfrm>
              <a:off x="2765887" y="2454877"/>
              <a:ext cx="25400" cy="93663"/>
            </a:xfrm>
            <a:custGeom>
              <a:avLst/>
              <a:gdLst>
                <a:gd name="T0" fmla="*/ 71 w 72"/>
                <a:gd name="T1" fmla="*/ 159 h 260"/>
                <a:gd name="T2" fmla="*/ 71 w 72"/>
                <a:gd name="T3" fmla="*/ 159 h 260"/>
                <a:gd name="T4" fmla="*/ 51 w 72"/>
                <a:gd name="T5" fmla="*/ 215 h 260"/>
                <a:gd name="T6" fmla="*/ 12 w 72"/>
                <a:gd name="T7" fmla="*/ 259 h 260"/>
                <a:gd name="T8" fmla="*/ 51 w 72"/>
                <a:gd name="T9" fmla="*/ 239 h 260"/>
                <a:gd name="T10" fmla="*/ 71 w 72"/>
                <a:gd name="T11" fmla="*/ 159 h 260"/>
                <a:gd name="T12" fmla="*/ 43 w 72"/>
                <a:gd name="T13" fmla="*/ 0 h 260"/>
                <a:gd name="T14" fmla="*/ 43 w 72"/>
                <a:gd name="T15" fmla="*/ 0 h 260"/>
                <a:gd name="T16" fmla="*/ 4 w 72"/>
                <a:gd name="T17" fmla="*/ 12 h 260"/>
                <a:gd name="T18" fmla="*/ 0 w 72"/>
                <a:gd name="T19" fmla="*/ 16 h 260"/>
                <a:gd name="T20" fmla="*/ 16 w 72"/>
                <a:gd name="T21" fmla="*/ 12 h 260"/>
                <a:gd name="T22" fmla="*/ 47 w 72"/>
                <a:gd name="T23" fmla="*/ 32 h 260"/>
                <a:gd name="T24" fmla="*/ 67 w 72"/>
                <a:gd name="T25" fmla="*/ 56 h 260"/>
                <a:gd name="T26" fmla="*/ 43 w 72"/>
                <a:gd name="T27" fmla="*/ 0 h 260"/>
                <a:gd name="T28" fmla="*/ 71 w 72"/>
                <a:gd name="T29" fmla="*/ 15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260">
                  <a:moveTo>
                    <a:pt x="71" y="159"/>
                  </a:moveTo>
                  <a:lnTo>
                    <a:pt x="71" y="159"/>
                  </a:lnTo>
                  <a:cubicBezTo>
                    <a:pt x="63" y="187"/>
                    <a:pt x="55" y="207"/>
                    <a:pt x="51" y="215"/>
                  </a:cubicBezTo>
                  <a:cubicBezTo>
                    <a:pt x="47" y="219"/>
                    <a:pt x="32" y="239"/>
                    <a:pt x="12" y="259"/>
                  </a:cubicBezTo>
                  <a:cubicBezTo>
                    <a:pt x="32" y="251"/>
                    <a:pt x="47" y="243"/>
                    <a:pt x="51" y="239"/>
                  </a:cubicBezTo>
                  <a:cubicBezTo>
                    <a:pt x="51" y="239"/>
                    <a:pt x="63" y="199"/>
                    <a:pt x="71" y="159"/>
                  </a:cubicBezTo>
                  <a:lnTo>
                    <a:pt x="43" y="0"/>
                  </a:lnTo>
                  <a:lnTo>
                    <a:pt x="43" y="0"/>
                  </a:lnTo>
                  <a:cubicBezTo>
                    <a:pt x="4" y="12"/>
                    <a:pt x="4" y="12"/>
                    <a:pt x="4" y="12"/>
                  </a:cubicBezTo>
                  <a:cubicBezTo>
                    <a:pt x="4" y="16"/>
                    <a:pt x="0" y="16"/>
                    <a:pt x="0" y="16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67" y="56"/>
                    <a:pt x="67" y="56"/>
                    <a:pt x="67" y="56"/>
                  </a:cubicBezTo>
                  <a:cubicBezTo>
                    <a:pt x="43" y="0"/>
                    <a:pt x="43" y="0"/>
                    <a:pt x="43" y="0"/>
                  </a:cubicBezTo>
                  <a:lnTo>
                    <a:pt x="71" y="15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537"/>
            <p:cNvSpPr>
              <a:spLocks noChangeArrowheads="1"/>
            </p:cNvSpPr>
            <p:nvPr/>
          </p:nvSpPr>
          <p:spPr bwMode="auto">
            <a:xfrm>
              <a:off x="2737312" y="2459640"/>
              <a:ext cx="60325" cy="100012"/>
            </a:xfrm>
            <a:custGeom>
              <a:avLst/>
              <a:gdLst>
                <a:gd name="T0" fmla="*/ 95 w 167"/>
                <a:gd name="T1" fmla="*/ 0 h 276"/>
                <a:gd name="T2" fmla="*/ 95 w 167"/>
                <a:gd name="T3" fmla="*/ 0 h 276"/>
                <a:gd name="T4" fmla="*/ 79 w 167"/>
                <a:gd name="T5" fmla="*/ 4 h 276"/>
                <a:gd name="T6" fmla="*/ 20 w 167"/>
                <a:gd name="T7" fmla="*/ 24 h 276"/>
                <a:gd name="T8" fmla="*/ 20 w 167"/>
                <a:gd name="T9" fmla="*/ 68 h 276"/>
                <a:gd name="T10" fmla="*/ 4 w 167"/>
                <a:gd name="T11" fmla="*/ 227 h 276"/>
                <a:gd name="T12" fmla="*/ 39 w 167"/>
                <a:gd name="T13" fmla="*/ 275 h 276"/>
                <a:gd name="T14" fmla="*/ 91 w 167"/>
                <a:gd name="T15" fmla="*/ 247 h 276"/>
                <a:gd name="T16" fmla="*/ 130 w 167"/>
                <a:gd name="T17" fmla="*/ 203 h 276"/>
                <a:gd name="T18" fmla="*/ 150 w 167"/>
                <a:gd name="T19" fmla="*/ 147 h 276"/>
                <a:gd name="T20" fmla="*/ 166 w 167"/>
                <a:gd name="T21" fmla="*/ 92 h 276"/>
                <a:gd name="T22" fmla="*/ 146 w 167"/>
                <a:gd name="T23" fmla="*/ 44 h 276"/>
                <a:gd name="T24" fmla="*/ 126 w 167"/>
                <a:gd name="T25" fmla="*/ 20 h 276"/>
                <a:gd name="T26" fmla="*/ 95 w 167"/>
                <a:gd name="T2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7" h="276">
                  <a:moveTo>
                    <a:pt x="95" y="0"/>
                  </a:moveTo>
                  <a:lnTo>
                    <a:pt x="95" y="0"/>
                  </a:lnTo>
                  <a:cubicBezTo>
                    <a:pt x="79" y="4"/>
                    <a:pt x="79" y="4"/>
                    <a:pt x="79" y="4"/>
                  </a:cubicBezTo>
                  <a:cubicBezTo>
                    <a:pt x="59" y="16"/>
                    <a:pt x="39" y="24"/>
                    <a:pt x="20" y="24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8"/>
                    <a:pt x="4" y="219"/>
                    <a:pt x="4" y="227"/>
                  </a:cubicBezTo>
                  <a:cubicBezTo>
                    <a:pt x="0" y="239"/>
                    <a:pt x="39" y="275"/>
                    <a:pt x="39" y="275"/>
                  </a:cubicBezTo>
                  <a:cubicBezTo>
                    <a:pt x="39" y="275"/>
                    <a:pt x="67" y="259"/>
                    <a:pt x="91" y="247"/>
                  </a:cubicBezTo>
                  <a:cubicBezTo>
                    <a:pt x="111" y="227"/>
                    <a:pt x="126" y="207"/>
                    <a:pt x="130" y="203"/>
                  </a:cubicBezTo>
                  <a:cubicBezTo>
                    <a:pt x="134" y="195"/>
                    <a:pt x="142" y="175"/>
                    <a:pt x="150" y="147"/>
                  </a:cubicBezTo>
                  <a:cubicBezTo>
                    <a:pt x="158" y="120"/>
                    <a:pt x="166" y="92"/>
                    <a:pt x="166" y="92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538"/>
            <p:cNvSpPr>
              <a:spLocks noChangeArrowheads="1"/>
            </p:cNvSpPr>
            <p:nvPr/>
          </p:nvSpPr>
          <p:spPr bwMode="auto">
            <a:xfrm>
              <a:off x="2743662" y="2294540"/>
              <a:ext cx="63500" cy="165100"/>
            </a:xfrm>
            <a:custGeom>
              <a:avLst/>
              <a:gdLst>
                <a:gd name="T0" fmla="*/ 174 w 175"/>
                <a:gd name="T1" fmla="*/ 203 h 460"/>
                <a:gd name="T2" fmla="*/ 174 w 175"/>
                <a:gd name="T3" fmla="*/ 203 h 460"/>
                <a:gd name="T4" fmla="*/ 67 w 175"/>
                <a:gd name="T5" fmla="*/ 459 h 460"/>
                <a:gd name="T6" fmla="*/ 67 w 175"/>
                <a:gd name="T7" fmla="*/ 459 h 460"/>
                <a:gd name="T8" fmla="*/ 174 w 175"/>
                <a:gd name="T9" fmla="*/ 203 h 460"/>
                <a:gd name="T10" fmla="*/ 174 w 175"/>
                <a:gd name="T11" fmla="*/ 203 h 460"/>
                <a:gd name="T12" fmla="*/ 174 w 175"/>
                <a:gd name="T13" fmla="*/ 203 h 460"/>
                <a:gd name="T14" fmla="*/ 174 w 175"/>
                <a:gd name="T15" fmla="*/ 203 h 460"/>
                <a:gd name="T16" fmla="*/ 174 w 175"/>
                <a:gd name="T17" fmla="*/ 203 h 460"/>
                <a:gd name="T18" fmla="*/ 174 w 175"/>
                <a:gd name="T19" fmla="*/ 199 h 460"/>
                <a:gd name="T20" fmla="*/ 174 w 175"/>
                <a:gd name="T21" fmla="*/ 199 h 460"/>
                <a:gd name="T22" fmla="*/ 174 w 175"/>
                <a:gd name="T23" fmla="*/ 203 h 460"/>
                <a:gd name="T24" fmla="*/ 174 w 175"/>
                <a:gd name="T25" fmla="*/ 199 h 460"/>
                <a:gd name="T26" fmla="*/ 174 w 175"/>
                <a:gd name="T27" fmla="*/ 199 h 460"/>
                <a:gd name="T28" fmla="*/ 174 w 175"/>
                <a:gd name="T29" fmla="*/ 199 h 460"/>
                <a:gd name="T30" fmla="*/ 174 w 175"/>
                <a:gd name="T31" fmla="*/ 199 h 460"/>
                <a:gd name="T32" fmla="*/ 174 w 175"/>
                <a:gd name="T33" fmla="*/ 199 h 460"/>
                <a:gd name="T34" fmla="*/ 174 w 175"/>
                <a:gd name="T35" fmla="*/ 199 h 460"/>
                <a:gd name="T36" fmla="*/ 174 w 175"/>
                <a:gd name="T37" fmla="*/ 199 h 460"/>
                <a:gd name="T38" fmla="*/ 174 w 175"/>
                <a:gd name="T39" fmla="*/ 199 h 460"/>
                <a:gd name="T40" fmla="*/ 174 w 175"/>
                <a:gd name="T41" fmla="*/ 199 h 460"/>
                <a:gd name="T42" fmla="*/ 174 w 175"/>
                <a:gd name="T43" fmla="*/ 199 h 460"/>
                <a:gd name="T44" fmla="*/ 174 w 175"/>
                <a:gd name="T45" fmla="*/ 199 h 460"/>
                <a:gd name="T46" fmla="*/ 174 w 175"/>
                <a:gd name="T47" fmla="*/ 199 h 460"/>
                <a:gd name="T48" fmla="*/ 174 w 175"/>
                <a:gd name="T49" fmla="*/ 199 h 460"/>
                <a:gd name="T50" fmla="*/ 174 w 175"/>
                <a:gd name="T51" fmla="*/ 199 h 460"/>
                <a:gd name="T52" fmla="*/ 174 w 175"/>
                <a:gd name="T53" fmla="*/ 199 h 460"/>
                <a:gd name="T54" fmla="*/ 174 w 175"/>
                <a:gd name="T55" fmla="*/ 199 h 460"/>
                <a:gd name="T56" fmla="*/ 174 w 175"/>
                <a:gd name="T57" fmla="*/ 199 h 460"/>
                <a:gd name="T58" fmla="*/ 0 w 175"/>
                <a:gd name="T59" fmla="*/ 0 h 460"/>
                <a:gd name="T60" fmla="*/ 0 w 175"/>
                <a:gd name="T61" fmla="*/ 0 h 460"/>
                <a:gd name="T62" fmla="*/ 0 w 175"/>
                <a:gd name="T63" fmla="*/ 24 h 460"/>
                <a:gd name="T64" fmla="*/ 134 w 175"/>
                <a:gd name="T65" fmla="*/ 24 h 460"/>
                <a:gd name="T66" fmla="*/ 134 w 175"/>
                <a:gd name="T67" fmla="*/ 24 h 460"/>
                <a:gd name="T68" fmla="*/ 134 w 175"/>
                <a:gd name="T69" fmla="*/ 24 h 460"/>
                <a:gd name="T70" fmla="*/ 0 w 175"/>
                <a:gd name="T71" fmla="*/ 0 h 460"/>
                <a:gd name="T72" fmla="*/ 174 w 175"/>
                <a:gd name="T73" fmla="*/ 20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" h="460">
                  <a:moveTo>
                    <a:pt x="174" y="203"/>
                  </a:moveTo>
                  <a:lnTo>
                    <a:pt x="174" y="203"/>
                  </a:lnTo>
                  <a:cubicBezTo>
                    <a:pt x="174" y="319"/>
                    <a:pt x="126" y="419"/>
                    <a:pt x="67" y="459"/>
                  </a:cubicBezTo>
                  <a:lnTo>
                    <a:pt x="67" y="459"/>
                  </a:lnTo>
                  <a:cubicBezTo>
                    <a:pt x="130" y="419"/>
                    <a:pt x="174" y="319"/>
                    <a:pt x="174" y="203"/>
                  </a:cubicBezTo>
                  <a:lnTo>
                    <a:pt x="174" y="203"/>
                  </a:lnTo>
                  <a:lnTo>
                    <a:pt x="174" y="203"/>
                  </a:lnTo>
                  <a:lnTo>
                    <a:pt x="174" y="203"/>
                  </a:lnTo>
                  <a:lnTo>
                    <a:pt x="174" y="203"/>
                  </a:lnTo>
                  <a:lnTo>
                    <a:pt x="174" y="199"/>
                  </a:lnTo>
                  <a:lnTo>
                    <a:pt x="174" y="199"/>
                  </a:lnTo>
                  <a:cubicBezTo>
                    <a:pt x="174" y="203"/>
                    <a:pt x="174" y="203"/>
                    <a:pt x="174" y="203"/>
                  </a:cubicBezTo>
                  <a:cubicBezTo>
                    <a:pt x="174" y="203"/>
                    <a:pt x="174" y="203"/>
                    <a:pt x="174" y="199"/>
                  </a:cubicBez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174" y="199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4" y="24"/>
                    <a:pt x="134" y="24"/>
                    <a:pt x="134" y="24"/>
                  </a:cubicBezTo>
                  <a:lnTo>
                    <a:pt x="134" y="24"/>
                  </a:lnTo>
                  <a:lnTo>
                    <a:pt x="134" y="24"/>
                  </a:lnTo>
                  <a:cubicBezTo>
                    <a:pt x="0" y="0"/>
                    <a:pt x="0" y="0"/>
                    <a:pt x="0" y="0"/>
                  </a:cubicBezTo>
                  <a:lnTo>
                    <a:pt x="174" y="20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539"/>
            <p:cNvSpPr>
              <a:spLocks noChangeArrowheads="1"/>
            </p:cNvSpPr>
            <p:nvPr/>
          </p:nvSpPr>
          <p:spPr bwMode="auto">
            <a:xfrm>
              <a:off x="2743662" y="2302477"/>
              <a:ext cx="63500" cy="165100"/>
            </a:xfrm>
            <a:custGeom>
              <a:avLst/>
              <a:gdLst>
                <a:gd name="T0" fmla="*/ 134 w 175"/>
                <a:gd name="T1" fmla="*/ 0 h 460"/>
                <a:gd name="T2" fmla="*/ 134 w 175"/>
                <a:gd name="T3" fmla="*/ 0 h 460"/>
                <a:gd name="T4" fmla="*/ 0 w 175"/>
                <a:gd name="T5" fmla="*/ 0 h 460"/>
                <a:gd name="T6" fmla="*/ 0 w 175"/>
                <a:gd name="T7" fmla="*/ 459 h 460"/>
                <a:gd name="T8" fmla="*/ 4 w 175"/>
                <a:gd name="T9" fmla="*/ 459 h 460"/>
                <a:gd name="T10" fmla="*/ 4 w 175"/>
                <a:gd name="T11" fmla="*/ 459 h 460"/>
                <a:gd name="T12" fmla="*/ 67 w 175"/>
                <a:gd name="T13" fmla="*/ 435 h 460"/>
                <a:gd name="T14" fmla="*/ 174 w 175"/>
                <a:gd name="T15" fmla="*/ 179 h 460"/>
                <a:gd name="T16" fmla="*/ 174 w 175"/>
                <a:gd name="T17" fmla="*/ 179 h 460"/>
                <a:gd name="T18" fmla="*/ 174 w 175"/>
                <a:gd name="T19" fmla="*/ 179 h 460"/>
                <a:gd name="T20" fmla="*/ 174 w 175"/>
                <a:gd name="T21" fmla="*/ 179 h 460"/>
                <a:gd name="T22" fmla="*/ 174 w 175"/>
                <a:gd name="T23" fmla="*/ 175 h 460"/>
                <a:gd name="T24" fmla="*/ 174 w 175"/>
                <a:gd name="T25" fmla="*/ 175 h 460"/>
                <a:gd name="T26" fmla="*/ 174 w 175"/>
                <a:gd name="T27" fmla="*/ 175 h 460"/>
                <a:gd name="T28" fmla="*/ 174 w 175"/>
                <a:gd name="T29" fmla="*/ 175 h 460"/>
                <a:gd name="T30" fmla="*/ 174 w 175"/>
                <a:gd name="T31" fmla="*/ 175 h 460"/>
                <a:gd name="T32" fmla="*/ 174 w 175"/>
                <a:gd name="T33" fmla="*/ 175 h 460"/>
                <a:gd name="T34" fmla="*/ 174 w 175"/>
                <a:gd name="T35" fmla="*/ 175 h 460"/>
                <a:gd name="T36" fmla="*/ 174 w 175"/>
                <a:gd name="T37" fmla="*/ 175 h 460"/>
                <a:gd name="T38" fmla="*/ 174 w 175"/>
                <a:gd name="T39" fmla="*/ 175 h 460"/>
                <a:gd name="T40" fmla="*/ 174 w 175"/>
                <a:gd name="T41" fmla="*/ 175 h 460"/>
                <a:gd name="T42" fmla="*/ 174 w 175"/>
                <a:gd name="T43" fmla="*/ 175 h 460"/>
                <a:gd name="T44" fmla="*/ 134 w 175"/>
                <a:gd name="T45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460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9"/>
                    <a:pt x="0" y="459"/>
                    <a:pt x="0" y="459"/>
                  </a:cubicBezTo>
                  <a:lnTo>
                    <a:pt x="4" y="459"/>
                  </a:lnTo>
                  <a:lnTo>
                    <a:pt x="4" y="459"/>
                  </a:lnTo>
                  <a:cubicBezTo>
                    <a:pt x="67" y="435"/>
                    <a:pt x="67" y="435"/>
                    <a:pt x="67" y="435"/>
                  </a:cubicBezTo>
                  <a:cubicBezTo>
                    <a:pt x="126" y="395"/>
                    <a:pt x="174" y="295"/>
                    <a:pt x="174" y="179"/>
                  </a:cubicBezTo>
                  <a:lnTo>
                    <a:pt x="174" y="179"/>
                  </a:lnTo>
                  <a:lnTo>
                    <a:pt x="174" y="179"/>
                  </a:lnTo>
                  <a:lnTo>
                    <a:pt x="174" y="179"/>
                  </a:lnTo>
                  <a:cubicBezTo>
                    <a:pt x="174" y="179"/>
                    <a:pt x="174" y="179"/>
                    <a:pt x="174" y="175"/>
                  </a:cubicBez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cubicBezTo>
                    <a:pt x="174" y="108"/>
                    <a:pt x="158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540"/>
            <p:cNvSpPr>
              <a:spLocks noChangeArrowheads="1"/>
            </p:cNvSpPr>
            <p:nvPr/>
          </p:nvSpPr>
          <p:spPr bwMode="auto">
            <a:xfrm>
              <a:off x="2765887" y="2459640"/>
              <a:ext cx="1587" cy="1587"/>
            </a:xfrm>
            <a:custGeom>
              <a:avLst/>
              <a:gdLst>
                <a:gd name="T0" fmla="*/ 4 w 5"/>
                <a:gd name="T1" fmla="*/ 0 h 5"/>
                <a:gd name="T2" fmla="*/ 4 w 5"/>
                <a:gd name="T3" fmla="*/ 0 h 5"/>
                <a:gd name="T4" fmla="*/ 4 w 5"/>
                <a:gd name="T5" fmla="*/ 0 h 5"/>
                <a:gd name="T6" fmla="*/ 0 w 5"/>
                <a:gd name="T7" fmla="*/ 4 h 5"/>
                <a:gd name="T8" fmla="*/ 0 w 5"/>
                <a:gd name="T9" fmla="*/ 4 h 5"/>
                <a:gd name="T10" fmla="*/ 4 w 5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lnTo>
                    <a:pt x="4" y="0"/>
                  </a:lnTo>
                  <a:lnTo>
                    <a:pt x="4" y="0"/>
                  </a:lnTo>
                  <a:cubicBezTo>
                    <a:pt x="4" y="4"/>
                    <a:pt x="0" y="4"/>
                    <a:pt x="0" y="4"/>
                  </a:cubicBezTo>
                  <a:lnTo>
                    <a:pt x="0" y="4"/>
                  </a:lnTo>
                  <a:cubicBezTo>
                    <a:pt x="0" y="4"/>
                    <a:pt x="4" y="4"/>
                    <a:pt x="4" y="0"/>
                  </a:cubicBez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541"/>
            <p:cNvSpPr>
              <a:spLocks noChangeArrowheads="1"/>
            </p:cNvSpPr>
            <p:nvPr/>
          </p:nvSpPr>
          <p:spPr bwMode="auto">
            <a:xfrm>
              <a:off x="2745249" y="2459640"/>
              <a:ext cx="23813" cy="9525"/>
            </a:xfrm>
            <a:custGeom>
              <a:avLst/>
              <a:gdLst>
                <a:gd name="T0" fmla="*/ 63 w 64"/>
                <a:gd name="T1" fmla="*/ 0 h 25"/>
                <a:gd name="T2" fmla="*/ 63 w 64"/>
                <a:gd name="T3" fmla="*/ 0 h 25"/>
                <a:gd name="T4" fmla="*/ 0 w 64"/>
                <a:gd name="T5" fmla="*/ 24 h 25"/>
                <a:gd name="T6" fmla="*/ 0 w 64"/>
                <a:gd name="T7" fmla="*/ 24 h 25"/>
                <a:gd name="T8" fmla="*/ 59 w 64"/>
                <a:gd name="T9" fmla="*/ 4 h 25"/>
                <a:gd name="T10" fmla="*/ 59 w 64"/>
                <a:gd name="T11" fmla="*/ 4 h 25"/>
                <a:gd name="T12" fmla="*/ 63 w 64"/>
                <a:gd name="T1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25">
                  <a:moveTo>
                    <a:pt x="63" y="0"/>
                  </a:moveTo>
                  <a:lnTo>
                    <a:pt x="63" y="0"/>
                  </a:lnTo>
                  <a:cubicBezTo>
                    <a:pt x="0" y="24"/>
                    <a:pt x="0" y="24"/>
                    <a:pt x="0" y="24"/>
                  </a:cubicBezTo>
                  <a:lnTo>
                    <a:pt x="0" y="24"/>
                  </a:lnTo>
                  <a:cubicBezTo>
                    <a:pt x="19" y="24"/>
                    <a:pt x="39" y="16"/>
                    <a:pt x="59" y="4"/>
                  </a:cubicBezTo>
                  <a:lnTo>
                    <a:pt x="59" y="4"/>
                  </a:lnTo>
                  <a:cubicBezTo>
                    <a:pt x="59" y="4"/>
                    <a:pt x="63" y="4"/>
                    <a:pt x="63" y="0"/>
                  </a:cubicBez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542"/>
            <p:cNvSpPr>
              <a:spLocks noChangeArrowheads="1"/>
            </p:cNvSpPr>
            <p:nvPr/>
          </p:nvSpPr>
          <p:spPr bwMode="auto">
            <a:xfrm>
              <a:off x="2583324" y="2262790"/>
              <a:ext cx="319088" cy="328612"/>
            </a:xfrm>
            <a:custGeom>
              <a:avLst/>
              <a:gdLst>
                <a:gd name="T0" fmla="*/ 822 w 886"/>
                <a:gd name="T1" fmla="*/ 671 h 915"/>
                <a:gd name="T2" fmla="*/ 822 w 886"/>
                <a:gd name="T3" fmla="*/ 671 h 915"/>
                <a:gd name="T4" fmla="*/ 593 w 886"/>
                <a:gd name="T5" fmla="*/ 595 h 915"/>
                <a:gd name="T6" fmla="*/ 569 w 886"/>
                <a:gd name="T7" fmla="*/ 527 h 915"/>
                <a:gd name="T8" fmla="*/ 640 w 886"/>
                <a:gd name="T9" fmla="*/ 287 h 915"/>
                <a:gd name="T10" fmla="*/ 640 w 886"/>
                <a:gd name="T11" fmla="*/ 275 h 915"/>
                <a:gd name="T12" fmla="*/ 640 w 886"/>
                <a:gd name="T13" fmla="*/ 275 h 915"/>
                <a:gd name="T14" fmla="*/ 640 w 886"/>
                <a:gd name="T15" fmla="*/ 140 h 915"/>
                <a:gd name="T16" fmla="*/ 482 w 886"/>
                <a:gd name="T17" fmla="*/ 8 h 915"/>
                <a:gd name="T18" fmla="*/ 443 w 886"/>
                <a:gd name="T19" fmla="*/ 0 h 915"/>
                <a:gd name="T20" fmla="*/ 403 w 886"/>
                <a:gd name="T21" fmla="*/ 8 h 915"/>
                <a:gd name="T22" fmla="*/ 245 w 886"/>
                <a:gd name="T23" fmla="*/ 140 h 915"/>
                <a:gd name="T24" fmla="*/ 245 w 886"/>
                <a:gd name="T25" fmla="*/ 275 h 915"/>
                <a:gd name="T26" fmla="*/ 245 w 886"/>
                <a:gd name="T27" fmla="*/ 275 h 915"/>
                <a:gd name="T28" fmla="*/ 245 w 886"/>
                <a:gd name="T29" fmla="*/ 287 h 915"/>
                <a:gd name="T30" fmla="*/ 316 w 886"/>
                <a:gd name="T31" fmla="*/ 527 h 915"/>
                <a:gd name="T32" fmla="*/ 293 w 886"/>
                <a:gd name="T33" fmla="*/ 595 h 915"/>
                <a:gd name="T34" fmla="*/ 63 w 886"/>
                <a:gd name="T35" fmla="*/ 671 h 915"/>
                <a:gd name="T36" fmla="*/ 0 w 886"/>
                <a:gd name="T37" fmla="*/ 914 h 915"/>
                <a:gd name="T38" fmla="*/ 24 w 886"/>
                <a:gd name="T39" fmla="*/ 914 h 915"/>
                <a:gd name="T40" fmla="*/ 862 w 886"/>
                <a:gd name="T41" fmla="*/ 914 h 915"/>
                <a:gd name="T42" fmla="*/ 885 w 886"/>
                <a:gd name="T43" fmla="*/ 914 h 915"/>
                <a:gd name="T44" fmla="*/ 822 w 886"/>
                <a:gd name="T45" fmla="*/ 671 h 915"/>
                <a:gd name="T46" fmla="*/ 419 w 886"/>
                <a:gd name="T47" fmla="*/ 591 h 915"/>
                <a:gd name="T48" fmla="*/ 419 w 886"/>
                <a:gd name="T49" fmla="*/ 591 h 915"/>
                <a:gd name="T50" fmla="*/ 403 w 886"/>
                <a:gd name="T51" fmla="*/ 631 h 915"/>
                <a:gd name="T52" fmla="*/ 427 w 886"/>
                <a:gd name="T53" fmla="*/ 687 h 915"/>
                <a:gd name="T54" fmla="*/ 399 w 886"/>
                <a:gd name="T55" fmla="*/ 782 h 915"/>
                <a:gd name="T56" fmla="*/ 324 w 886"/>
                <a:gd name="T57" fmla="*/ 631 h 915"/>
                <a:gd name="T58" fmla="*/ 328 w 886"/>
                <a:gd name="T59" fmla="*/ 623 h 915"/>
                <a:gd name="T60" fmla="*/ 356 w 886"/>
                <a:gd name="T61" fmla="*/ 563 h 915"/>
                <a:gd name="T62" fmla="*/ 419 w 886"/>
                <a:gd name="T63" fmla="*/ 591 h 915"/>
                <a:gd name="T64" fmla="*/ 530 w 886"/>
                <a:gd name="T65" fmla="*/ 563 h 915"/>
                <a:gd name="T66" fmla="*/ 530 w 886"/>
                <a:gd name="T67" fmla="*/ 563 h 915"/>
                <a:gd name="T68" fmla="*/ 557 w 886"/>
                <a:gd name="T69" fmla="*/ 623 h 915"/>
                <a:gd name="T70" fmla="*/ 561 w 886"/>
                <a:gd name="T71" fmla="*/ 631 h 915"/>
                <a:gd name="T72" fmla="*/ 486 w 886"/>
                <a:gd name="T73" fmla="*/ 782 h 915"/>
                <a:gd name="T74" fmla="*/ 459 w 886"/>
                <a:gd name="T75" fmla="*/ 687 h 915"/>
                <a:gd name="T76" fmla="*/ 486 w 886"/>
                <a:gd name="T77" fmla="*/ 631 h 915"/>
                <a:gd name="T78" fmla="*/ 466 w 886"/>
                <a:gd name="T79" fmla="*/ 591 h 915"/>
                <a:gd name="T80" fmla="*/ 530 w 886"/>
                <a:gd name="T81" fmla="*/ 563 h 915"/>
                <a:gd name="T82" fmla="*/ 312 w 886"/>
                <a:gd name="T83" fmla="*/ 160 h 915"/>
                <a:gd name="T84" fmla="*/ 312 w 886"/>
                <a:gd name="T85" fmla="*/ 160 h 915"/>
                <a:gd name="T86" fmla="*/ 380 w 886"/>
                <a:gd name="T87" fmla="*/ 200 h 915"/>
                <a:gd name="T88" fmla="*/ 573 w 886"/>
                <a:gd name="T89" fmla="*/ 156 h 915"/>
                <a:gd name="T90" fmla="*/ 593 w 886"/>
                <a:gd name="T91" fmla="*/ 287 h 915"/>
                <a:gd name="T92" fmla="*/ 443 w 886"/>
                <a:gd name="T93" fmla="*/ 547 h 915"/>
                <a:gd name="T94" fmla="*/ 293 w 886"/>
                <a:gd name="T95" fmla="*/ 287 h 915"/>
                <a:gd name="T96" fmla="*/ 312 w 886"/>
                <a:gd name="T97" fmla="*/ 16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6" h="915">
                  <a:moveTo>
                    <a:pt x="822" y="671"/>
                  </a:moveTo>
                  <a:lnTo>
                    <a:pt x="822" y="671"/>
                  </a:lnTo>
                  <a:cubicBezTo>
                    <a:pt x="593" y="595"/>
                    <a:pt x="593" y="595"/>
                    <a:pt x="593" y="595"/>
                  </a:cubicBezTo>
                  <a:cubicBezTo>
                    <a:pt x="577" y="563"/>
                    <a:pt x="569" y="543"/>
                    <a:pt x="569" y="527"/>
                  </a:cubicBezTo>
                  <a:cubicBezTo>
                    <a:pt x="613" y="471"/>
                    <a:pt x="640" y="383"/>
                    <a:pt x="640" y="287"/>
                  </a:cubicBezTo>
                  <a:cubicBezTo>
                    <a:pt x="640" y="283"/>
                    <a:pt x="640" y="279"/>
                    <a:pt x="640" y="275"/>
                  </a:cubicBezTo>
                  <a:lnTo>
                    <a:pt x="640" y="275"/>
                  </a:lnTo>
                  <a:cubicBezTo>
                    <a:pt x="648" y="243"/>
                    <a:pt x="660" y="196"/>
                    <a:pt x="640" y="140"/>
                  </a:cubicBezTo>
                  <a:cubicBezTo>
                    <a:pt x="605" y="52"/>
                    <a:pt x="585" y="80"/>
                    <a:pt x="482" y="8"/>
                  </a:cubicBezTo>
                  <a:cubicBezTo>
                    <a:pt x="482" y="8"/>
                    <a:pt x="466" y="0"/>
                    <a:pt x="443" y="0"/>
                  </a:cubicBezTo>
                  <a:cubicBezTo>
                    <a:pt x="419" y="0"/>
                    <a:pt x="403" y="8"/>
                    <a:pt x="403" y="8"/>
                  </a:cubicBezTo>
                  <a:cubicBezTo>
                    <a:pt x="300" y="80"/>
                    <a:pt x="281" y="52"/>
                    <a:pt x="245" y="140"/>
                  </a:cubicBezTo>
                  <a:cubicBezTo>
                    <a:pt x="225" y="196"/>
                    <a:pt x="237" y="243"/>
                    <a:pt x="245" y="275"/>
                  </a:cubicBezTo>
                  <a:lnTo>
                    <a:pt x="245" y="275"/>
                  </a:lnTo>
                  <a:cubicBezTo>
                    <a:pt x="245" y="279"/>
                    <a:pt x="245" y="283"/>
                    <a:pt x="245" y="287"/>
                  </a:cubicBezTo>
                  <a:cubicBezTo>
                    <a:pt x="245" y="383"/>
                    <a:pt x="273" y="467"/>
                    <a:pt x="316" y="527"/>
                  </a:cubicBezTo>
                  <a:cubicBezTo>
                    <a:pt x="316" y="543"/>
                    <a:pt x="308" y="563"/>
                    <a:pt x="293" y="595"/>
                  </a:cubicBezTo>
                  <a:cubicBezTo>
                    <a:pt x="63" y="671"/>
                    <a:pt x="63" y="671"/>
                    <a:pt x="63" y="671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24" y="914"/>
                    <a:pt x="24" y="914"/>
                    <a:pt x="24" y="914"/>
                  </a:cubicBezTo>
                  <a:cubicBezTo>
                    <a:pt x="862" y="914"/>
                    <a:pt x="862" y="914"/>
                    <a:pt x="862" y="914"/>
                  </a:cubicBezTo>
                  <a:cubicBezTo>
                    <a:pt x="885" y="914"/>
                    <a:pt x="885" y="914"/>
                    <a:pt x="885" y="914"/>
                  </a:cubicBezTo>
                  <a:lnTo>
                    <a:pt x="822" y="671"/>
                  </a:lnTo>
                  <a:close/>
                  <a:moveTo>
                    <a:pt x="419" y="591"/>
                  </a:moveTo>
                  <a:lnTo>
                    <a:pt x="419" y="591"/>
                  </a:lnTo>
                  <a:cubicBezTo>
                    <a:pt x="403" y="631"/>
                    <a:pt x="403" y="631"/>
                    <a:pt x="403" y="631"/>
                  </a:cubicBezTo>
                  <a:cubicBezTo>
                    <a:pt x="427" y="687"/>
                    <a:pt x="427" y="687"/>
                    <a:pt x="427" y="687"/>
                  </a:cubicBezTo>
                  <a:cubicBezTo>
                    <a:pt x="399" y="782"/>
                    <a:pt x="399" y="782"/>
                    <a:pt x="399" y="782"/>
                  </a:cubicBezTo>
                  <a:cubicBezTo>
                    <a:pt x="324" y="631"/>
                    <a:pt x="324" y="631"/>
                    <a:pt x="324" y="631"/>
                  </a:cubicBezTo>
                  <a:cubicBezTo>
                    <a:pt x="328" y="623"/>
                    <a:pt x="328" y="623"/>
                    <a:pt x="328" y="623"/>
                  </a:cubicBezTo>
                  <a:cubicBezTo>
                    <a:pt x="344" y="603"/>
                    <a:pt x="352" y="583"/>
                    <a:pt x="356" y="563"/>
                  </a:cubicBezTo>
                  <a:cubicBezTo>
                    <a:pt x="375" y="579"/>
                    <a:pt x="395" y="587"/>
                    <a:pt x="419" y="591"/>
                  </a:cubicBezTo>
                  <a:close/>
                  <a:moveTo>
                    <a:pt x="530" y="563"/>
                  </a:moveTo>
                  <a:lnTo>
                    <a:pt x="530" y="563"/>
                  </a:lnTo>
                  <a:cubicBezTo>
                    <a:pt x="534" y="583"/>
                    <a:pt x="542" y="603"/>
                    <a:pt x="557" y="623"/>
                  </a:cubicBezTo>
                  <a:cubicBezTo>
                    <a:pt x="561" y="631"/>
                    <a:pt x="561" y="631"/>
                    <a:pt x="561" y="631"/>
                  </a:cubicBezTo>
                  <a:cubicBezTo>
                    <a:pt x="486" y="782"/>
                    <a:pt x="486" y="782"/>
                    <a:pt x="486" y="782"/>
                  </a:cubicBezTo>
                  <a:cubicBezTo>
                    <a:pt x="459" y="687"/>
                    <a:pt x="459" y="687"/>
                    <a:pt x="459" y="687"/>
                  </a:cubicBezTo>
                  <a:cubicBezTo>
                    <a:pt x="486" y="631"/>
                    <a:pt x="486" y="631"/>
                    <a:pt x="486" y="631"/>
                  </a:cubicBezTo>
                  <a:cubicBezTo>
                    <a:pt x="466" y="591"/>
                    <a:pt x="466" y="591"/>
                    <a:pt x="466" y="591"/>
                  </a:cubicBezTo>
                  <a:cubicBezTo>
                    <a:pt x="490" y="587"/>
                    <a:pt x="510" y="579"/>
                    <a:pt x="530" y="563"/>
                  </a:cubicBezTo>
                  <a:close/>
                  <a:moveTo>
                    <a:pt x="312" y="160"/>
                  </a:moveTo>
                  <a:lnTo>
                    <a:pt x="312" y="160"/>
                  </a:lnTo>
                  <a:cubicBezTo>
                    <a:pt x="328" y="168"/>
                    <a:pt x="336" y="200"/>
                    <a:pt x="380" y="200"/>
                  </a:cubicBezTo>
                  <a:cubicBezTo>
                    <a:pt x="431" y="200"/>
                    <a:pt x="530" y="156"/>
                    <a:pt x="573" y="156"/>
                  </a:cubicBezTo>
                  <a:cubicBezTo>
                    <a:pt x="585" y="196"/>
                    <a:pt x="593" y="239"/>
                    <a:pt x="593" y="287"/>
                  </a:cubicBezTo>
                  <a:cubicBezTo>
                    <a:pt x="593" y="427"/>
                    <a:pt x="526" y="547"/>
                    <a:pt x="443" y="547"/>
                  </a:cubicBezTo>
                  <a:cubicBezTo>
                    <a:pt x="360" y="547"/>
                    <a:pt x="293" y="427"/>
                    <a:pt x="293" y="287"/>
                  </a:cubicBezTo>
                  <a:cubicBezTo>
                    <a:pt x="293" y="243"/>
                    <a:pt x="300" y="200"/>
                    <a:pt x="312" y="1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00000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543"/>
            <p:cNvSpPr>
              <a:spLocks noChangeArrowheads="1"/>
            </p:cNvSpPr>
            <p:nvPr/>
          </p:nvSpPr>
          <p:spPr bwMode="auto">
            <a:xfrm>
              <a:off x="2878599" y="2402490"/>
              <a:ext cx="76200" cy="92075"/>
            </a:xfrm>
            <a:custGeom>
              <a:avLst/>
              <a:gdLst>
                <a:gd name="T0" fmla="*/ 103 w 211"/>
                <a:gd name="T1" fmla="*/ 256 h 257"/>
                <a:gd name="T2" fmla="*/ 103 w 211"/>
                <a:gd name="T3" fmla="*/ 256 h 257"/>
                <a:gd name="T4" fmla="*/ 0 w 211"/>
                <a:gd name="T5" fmla="*/ 68 h 257"/>
                <a:gd name="T6" fmla="*/ 0 w 211"/>
                <a:gd name="T7" fmla="*/ 52 h 257"/>
                <a:gd name="T8" fmla="*/ 20 w 211"/>
                <a:gd name="T9" fmla="*/ 56 h 257"/>
                <a:gd name="T10" fmla="*/ 99 w 211"/>
                <a:gd name="T11" fmla="*/ 40 h 257"/>
                <a:gd name="T12" fmla="*/ 99 w 211"/>
                <a:gd name="T13" fmla="*/ 40 h 257"/>
                <a:gd name="T14" fmla="*/ 138 w 211"/>
                <a:gd name="T15" fmla="*/ 4 h 257"/>
                <a:gd name="T16" fmla="*/ 142 w 211"/>
                <a:gd name="T17" fmla="*/ 0 h 257"/>
                <a:gd name="T18" fmla="*/ 154 w 211"/>
                <a:gd name="T19" fmla="*/ 4 h 257"/>
                <a:gd name="T20" fmla="*/ 174 w 211"/>
                <a:gd name="T21" fmla="*/ 24 h 257"/>
                <a:gd name="T22" fmla="*/ 206 w 211"/>
                <a:gd name="T23" fmla="*/ 44 h 257"/>
                <a:gd name="T24" fmla="*/ 210 w 211"/>
                <a:gd name="T25" fmla="*/ 68 h 257"/>
                <a:gd name="T26" fmla="*/ 103 w 211"/>
                <a:gd name="T27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1" h="257">
                  <a:moveTo>
                    <a:pt x="103" y="256"/>
                  </a:moveTo>
                  <a:lnTo>
                    <a:pt x="103" y="256"/>
                  </a:lnTo>
                  <a:cubicBezTo>
                    <a:pt x="48" y="256"/>
                    <a:pt x="0" y="168"/>
                    <a:pt x="0" y="68"/>
                  </a:cubicBezTo>
                  <a:cubicBezTo>
                    <a:pt x="0" y="60"/>
                    <a:pt x="0" y="56"/>
                    <a:pt x="0" y="52"/>
                  </a:cubicBezTo>
                  <a:cubicBezTo>
                    <a:pt x="8" y="52"/>
                    <a:pt x="16" y="56"/>
                    <a:pt x="20" y="56"/>
                  </a:cubicBezTo>
                  <a:cubicBezTo>
                    <a:pt x="48" y="60"/>
                    <a:pt x="75" y="52"/>
                    <a:pt x="99" y="40"/>
                  </a:cubicBezTo>
                  <a:lnTo>
                    <a:pt x="99" y="40"/>
                  </a:lnTo>
                  <a:cubicBezTo>
                    <a:pt x="111" y="28"/>
                    <a:pt x="135" y="8"/>
                    <a:pt x="138" y="4"/>
                  </a:cubicBezTo>
                  <a:cubicBezTo>
                    <a:pt x="138" y="0"/>
                    <a:pt x="142" y="0"/>
                    <a:pt x="142" y="0"/>
                  </a:cubicBezTo>
                  <a:cubicBezTo>
                    <a:pt x="146" y="0"/>
                    <a:pt x="150" y="0"/>
                    <a:pt x="154" y="4"/>
                  </a:cubicBezTo>
                  <a:cubicBezTo>
                    <a:pt x="158" y="12"/>
                    <a:pt x="170" y="24"/>
                    <a:pt x="174" y="24"/>
                  </a:cubicBezTo>
                  <a:cubicBezTo>
                    <a:pt x="182" y="32"/>
                    <a:pt x="194" y="40"/>
                    <a:pt x="206" y="44"/>
                  </a:cubicBezTo>
                  <a:cubicBezTo>
                    <a:pt x="206" y="52"/>
                    <a:pt x="210" y="60"/>
                    <a:pt x="210" y="68"/>
                  </a:cubicBezTo>
                  <a:cubicBezTo>
                    <a:pt x="210" y="168"/>
                    <a:pt x="162" y="256"/>
                    <a:pt x="103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544"/>
            <p:cNvSpPr>
              <a:spLocks noChangeArrowheads="1"/>
            </p:cNvSpPr>
            <p:nvPr/>
          </p:nvSpPr>
          <p:spPr bwMode="auto">
            <a:xfrm>
              <a:off x="2915112" y="2381852"/>
              <a:ext cx="47625" cy="120650"/>
            </a:xfrm>
            <a:custGeom>
              <a:avLst/>
              <a:gdLst>
                <a:gd name="T0" fmla="*/ 0 w 131"/>
                <a:gd name="T1" fmla="*/ 0 h 333"/>
                <a:gd name="T2" fmla="*/ 0 w 131"/>
                <a:gd name="T3" fmla="*/ 0 h 333"/>
                <a:gd name="T4" fmla="*/ 0 w 131"/>
                <a:gd name="T5" fmla="*/ 92 h 333"/>
                <a:gd name="T6" fmla="*/ 35 w 131"/>
                <a:gd name="T7" fmla="*/ 60 h 333"/>
                <a:gd name="T8" fmla="*/ 39 w 131"/>
                <a:gd name="T9" fmla="*/ 56 h 333"/>
                <a:gd name="T10" fmla="*/ 43 w 131"/>
                <a:gd name="T11" fmla="*/ 56 h 333"/>
                <a:gd name="T12" fmla="*/ 51 w 131"/>
                <a:gd name="T13" fmla="*/ 60 h 333"/>
                <a:gd name="T14" fmla="*/ 71 w 131"/>
                <a:gd name="T15" fmla="*/ 80 h 333"/>
                <a:gd name="T16" fmla="*/ 103 w 131"/>
                <a:gd name="T17" fmla="*/ 100 h 333"/>
                <a:gd name="T18" fmla="*/ 107 w 131"/>
                <a:gd name="T19" fmla="*/ 124 h 333"/>
                <a:gd name="T20" fmla="*/ 0 w 131"/>
                <a:gd name="T21" fmla="*/ 312 h 333"/>
                <a:gd name="T22" fmla="*/ 0 w 131"/>
                <a:gd name="T23" fmla="*/ 312 h 333"/>
                <a:gd name="T24" fmla="*/ 0 w 131"/>
                <a:gd name="T25" fmla="*/ 332 h 333"/>
                <a:gd name="T26" fmla="*/ 130 w 131"/>
                <a:gd name="T27" fmla="*/ 124 h 333"/>
                <a:gd name="T28" fmla="*/ 111 w 131"/>
                <a:gd name="T29" fmla="*/ 20 h 333"/>
                <a:gd name="T30" fmla="*/ 0 w 131"/>
                <a:gd name="T3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" h="333">
                  <a:moveTo>
                    <a:pt x="0" y="0"/>
                  </a:moveTo>
                  <a:lnTo>
                    <a:pt x="0" y="0"/>
                  </a:lnTo>
                  <a:cubicBezTo>
                    <a:pt x="0" y="92"/>
                    <a:pt x="0" y="92"/>
                    <a:pt x="0" y="92"/>
                  </a:cubicBezTo>
                  <a:cubicBezTo>
                    <a:pt x="16" y="80"/>
                    <a:pt x="32" y="64"/>
                    <a:pt x="35" y="60"/>
                  </a:cubicBezTo>
                  <a:cubicBezTo>
                    <a:pt x="35" y="56"/>
                    <a:pt x="39" y="56"/>
                    <a:pt x="39" y="56"/>
                  </a:cubicBezTo>
                  <a:lnTo>
                    <a:pt x="43" y="56"/>
                  </a:lnTo>
                  <a:cubicBezTo>
                    <a:pt x="43" y="56"/>
                    <a:pt x="47" y="56"/>
                    <a:pt x="51" y="60"/>
                  </a:cubicBezTo>
                  <a:cubicBezTo>
                    <a:pt x="55" y="68"/>
                    <a:pt x="67" y="80"/>
                    <a:pt x="71" y="80"/>
                  </a:cubicBezTo>
                  <a:cubicBezTo>
                    <a:pt x="79" y="88"/>
                    <a:pt x="91" y="96"/>
                    <a:pt x="103" y="100"/>
                  </a:cubicBezTo>
                  <a:cubicBezTo>
                    <a:pt x="103" y="108"/>
                    <a:pt x="107" y="116"/>
                    <a:pt x="107" y="124"/>
                  </a:cubicBezTo>
                  <a:cubicBezTo>
                    <a:pt x="107" y="224"/>
                    <a:pt x="59" y="312"/>
                    <a:pt x="0" y="312"/>
                  </a:cubicBezTo>
                  <a:lnTo>
                    <a:pt x="0" y="312"/>
                  </a:lnTo>
                  <a:cubicBezTo>
                    <a:pt x="0" y="332"/>
                    <a:pt x="0" y="332"/>
                    <a:pt x="0" y="332"/>
                  </a:cubicBezTo>
                  <a:cubicBezTo>
                    <a:pt x="71" y="332"/>
                    <a:pt x="130" y="240"/>
                    <a:pt x="130" y="124"/>
                  </a:cubicBezTo>
                  <a:cubicBezTo>
                    <a:pt x="130" y="84"/>
                    <a:pt x="122" y="52"/>
                    <a:pt x="111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545"/>
            <p:cNvSpPr>
              <a:spLocks noChangeArrowheads="1"/>
            </p:cNvSpPr>
            <p:nvPr/>
          </p:nvSpPr>
          <p:spPr bwMode="auto">
            <a:xfrm>
              <a:off x="2915112" y="2402490"/>
              <a:ext cx="38100" cy="92075"/>
            </a:xfrm>
            <a:custGeom>
              <a:avLst/>
              <a:gdLst>
                <a:gd name="T0" fmla="*/ 43 w 108"/>
                <a:gd name="T1" fmla="*/ 0 h 257"/>
                <a:gd name="T2" fmla="*/ 43 w 108"/>
                <a:gd name="T3" fmla="*/ 0 h 257"/>
                <a:gd name="T4" fmla="*/ 39 w 108"/>
                <a:gd name="T5" fmla="*/ 0 h 257"/>
                <a:gd name="T6" fmla="*/ 35 w 108"/>
                <a:gd name="T7" fmla="*/ 4 h 257"/>
                <a:gd name="T8" fmla="*/ 0 w 108"/>
                <a:gd name="T9" fmla="*/ 36 h 257"/>
                <a:gd name="T10" fmla="*/ 0 w 108"/>
                <a:gd name="T11" fmla="*/ 256 h 257"/>
                <a:gd name="T12" fmla="*/ 0 w 108"/>
                <a:gd name="T13" fmla="*/ 256 h 257"/>
                <a:gd name="T14" fmla="*/ 107 w 108"/>
                <a:gd name="T15" fmla="*/ 68 h 257"/>
                <a:gd name="T16" fmla="*/ 103 w 108"/>
                <a:gd name="T17" fmla="*/ 44 h 257"/>
                <a:gd name="T18" fmla="*/ 71 w 108"/>
                <a:gd name="T19" fmla="*/ 24 h 257"/>
                <a:gd name="T20" fmla="*/ 51 w 108"/>
                <a:gd name="T21" fmla="*/ 4 h 257"/>
                <a:gd name="T22" fmla="*/ 43 w 108"/>
                <a:gd name="T23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257">
                  <a:moveTo>
                    <a:pt x="43" y="0"/>
                  </a:moveTo>
                  <a:lnTo>
                    <a:pt x="43" y="0"/>
                  </a:lnTo>
                  <a:lnTo>
                    <a:pt x="39" y="0"/>
                  </a:lnTo>
                  <a:cubicBezTo>
                    <a:pt x="39" y="0"/>
                    <a:pt x="35" y="0"/>
                    <a:pt x="35" y="4"/>
                  </a:cubicBezTo>
                  <a:cubicBezTo>
                    <a:pt x="32" y="8"/>
                    <a:pt x="16" y="24"/>
                    <a:pt x="0" y="36"/>
                  </a:cubicBezTo>
                  <a:cubicBezTo>
                    <a:pt x="0" y="256"/>
                    <a:pt x="0" y="256"/>
                    <a:pt x="0" y="256"/>
                  </a:cubicBezTo>
                  <a:lnTo>
                    <a:pt x="0" y="256"/>
                  </a:lnTo>
                  <a:cubicBezTo>
                    <a:pt x="59" y="256"/>
                    <a:pt x="107" y="168"/>
                    <a:pt x="107" y="68"/>
                  </a:cubicBezTo>
                  <a:cubicBezTo>
                    <a:pt x="107" y="60"/>
                    <a:pt x="103" y="52"/>
                    <a:pt x="103" y="44"/>
                  </a:cubicBezTo>
                  <a:cubicBezTo>
                    <a:pt x="91" y="40"/>
                    <a:pt x="79" y="32"/>
                    <a:pt x="71" y="24"/>
                  </a:cubicBezTo>
                  <a:cubicBezTo>
                    <a:pt x="67" y="24"/>
                    <a:pt x="55" y="12"/>
                    <a:pt x="51" y="4"/>
                  </a:cubicBezTo>
                  <a:cubicBezTo>
                    <a:pt x="47" y="0"/>
                    <a:pt x="43" y="0"/>
                    <a:pt x="4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546"/>
            <p:cNvSpPr>
              <a:spLocks noChangeArrowheads="1"/>
            </p:cNvSpPr>
            <p:nvPr/>
          </p:nvSpPr>
          <p:spPr bwMode="auto">
            <a:xfrm>
              <a:off x="2800812" y="2505677"/>
              <a:ext cx="231775" cy="85725"/>
            </a:xfrm>
            <a:custGeom>
              <a:avLst/>
              <a:gdLst>
                <a:gd name="T0" fmla="*/ 644 w 645"/>
                <a:gd name="T1" fmla="*/ 239 h 240"/>
                <a:gd name="T2" fmla="*/ 644 w 645"/>
                <a:gd name="T3" fmla="*/ 239 h 240"/>
                <a:gd name="T4" fmla="*/ 593 w 645"/>
                <a:gd name="T5" fmla="*/ 63 h 240"/>
                <a:gd name="T6" fmla="*/ 423 w 645"/>
                <a:gd name="T7" fmla="*/ 0 h 240"/>
                <a:gd name="T8" fmla="*/ 320 w 645"/>
                <a:gd name="T9" fmla="*/ 51 h 240"/>
                <a:gd name="T10" fmla="*/ 221 w 645"/>
                <a:gd name="T11" fmla="*/ 0 h 240"/>
                <a:gd name="T12" fmla="*/ 47 w 645"/>
                <a:gd name="T13" fmla="*/ 63 h 240"/>
                <a:gd name="T14" fmla="*/ 0 w 645"/>
                <a:gd name="T15" fmla="*/ 239 h 240"/>
                <a:gd name="T16" fmla="*/ 644 w 645"/>
                <a:gd name="T17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0">
                  <a:moveTo>
                    <a:pt x="644" y="239"/>
                  </a:moveTo>
                  <a:lnTo>
                    <a:pt x="644" y="239"/>
                  </a:lnTo>
                  <a:cubicBezTo>
                    <a:pt x="593" y="63"/>
                    <a:pt x="593" y="63"/>
                    <a:pt x="593" y="63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5" y="51"/>
                    <a:pt x="320" y="51"/>
                  </a:cubicBezTo>
                  <a:cubicBezTo>
                    <a:pt x="265" y="51"/>
                    <a:pt x="221" y="27"/>
                    <a:pt x="221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4" y="239"/>
                    <a:pt x="644" y="239"/>
                    <a:pt x="644" y="2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547"/>
            <p:cNvSpPr>
              <a:spLocks noChangeArrowheads="1"/>
            </p:cNvSpPr>
            <p:nvPr/>
          </p:nvSpPr>
          <p:spPr bwMode="auto">
            <a:xfrm>
              <a:off x="2800812" y="2505677"/>
              <a:ext cx="231775" cy="85725"/>
            </a:xfrm>
            <a:custGeom>
              <a:avLst/>
              <a:gdLst>
                <a:gd name="T0" fmla="*/ 442 w 645"/>
                <a:gd name="T1" fmla="*/ 55 h 240"/>
                <a:gd name="T2" fmla="*/ 442 w 645"/>
                <a:gd name="T3" fmla="*/ 55 h 240"/>
                <a:gd name="T4" fmla="*/ 557 w 645"/>
                <a:gd name="T5" fmla="*/ 99 h 240"/>
                <a:gd name="T6" fmla="*/ 581 w 645"/>
                <a:gd name="T7" fmla="*/ 191 h 240"/>
                <a:gd name="T8" fmla="*/ 59 w 645"/>
                <a:gd name="T9" fmla="*/ 191 h 240"/>
                <a:gd name="T10" fmla="*/ 87 w 645"/>
                <a:gd name="T11" fmla="*/ 99 h 240"/>
                <a:gd name="T12" fmla="*/ 201 w 645"/>
                <a:gd name="T13" fmla="*/ 55 h 240"/>
                <a:gd name="T14" fmla="*/ 320 w 645"/>
                <a:gd name="T15" fmla="*/ 95 h 240"/>
                <a:gd name="T16" fmla="*/ 442 w 645"/>
                <a:gd name="T17" fmla="*/ 55 h 240"/>
                <a:gd name="T18" fmla="*/ 423 w 645"/>
                <a:gd name="T19" fmla="*/ 0 h 240"/>
                <a:gd name="T20" fmla="*/ 423 w 645"/>
                <a:gd name="T21" fmla="*/ 0 h 240"/>
                <a:gd name="T22" fmla="*/ 320 w 645"/>
                <a:gd name="T23" fmla="*/ 51 h 240"/>
                <a:gd name="T24" fmla="*/ 221 w 645"/>
                <a:gd name="T25" fmla="*/ 0 h 240"/>
                <a:gd name="T26" fmla="*/ 47 w 645"/>
                <a:gd name="T27" fmla="*/ 63 h 240"/>
                <a:gd name="T28" fmla="*/ 0 w 645"/>
                <a:gd name="T29" fmla="*/ 239 h 240"/>
                <a:gd name="T30" fmla="*/ 644 w 645"/>
                <a:gd name="T31" fmla="*/ 239 h 240"/>
                <a:gd name="T32" fmla="*/ 593 w 645"/>
                <a:gd name="T33" fmla="*/ 63 h 240"/>
                <a:gd name="T34" fmla="*/ 423 w 645"/>
                <a:gd name="T35" fmla="*/ 0 h 240"/>
                <a:gd name="T36" fmla="*/ 442 w 645"/>
                <a:gd name="T37" fmla="*/ 5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5" h="240">
                  <a:moveTo>
                    <a:pt x="442" y="55"/>
                  </a:moveTo>
                  <a:lnTo>
                    <a:pt x="442" y="55"/>
                  </a:lnTo>
                  <a:cubicBezTo>
                    <a:pt x="557" y="99"/>
                    <a:pt x="557" y="99"/>
                    <a:pt x="557" y="99"/>
                  </a:cubicBezTo>
                  <a:cubicBezTo>
                    <a:pt x="581" y="191"/>
                    <a:pt x="581" y="191"/>
                    <a:pt x="581" y="191"/>
                  </a:cubicBezTo>
                  <a:cubicBezTo>
                    <a:pt x="59" y="191"/>
                    <a:pt x="59" y="191"/>
                    <a:pt x="59" y="191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201" y="55"/>
                    <a:pt x="201" y="55"/>
                    <a:pt x="201" y="55"/>
                  </a:cubicBezTo>
                  <a:cubicBezTo>
                    <a:pt x="225" y="83"/>
                    <a:pt x="269" y="95"/>
                    <a:pt x="320" y="95"/>
                  </a:cubicBezTo>
                  <a:cubicBezTo>
                    <a:pt x="371" y="95"/>
                    <a:pt x="415" y="83"/>
                    <a:pt x="442" y="55"/>
                  </a:cubicBezTo>
                  <a:lnTo>
                    <a:pt x="423" y="0"/>
                  </a:lnTo>
                  <a:lnTo>
                    <a:pt x="423" y="0"/>
                  </a:lnTo>
                  <a:cubicBezTo>
                    <a:pt x="423" y="27"/>
                    <a:pt x="375" y="51"/>
                    <a:pt x="320" y="51"/>
                  </a:cubicBezTo>
                  <a:cubicBezTo>
                    <a:pt x="265" y="51"/>
                    <a:pt x="221" y="27"/>
                    <a:pt x="221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4" y="239"/>
                    <a:pt x="644" y="239"/>
                    <a:pt x="644" y="239"/>
                  </a:cubicBezTo>
                  <a:cubicBezTo>
                    <a:pt x="593" y="63"/>
                    <a:pt x="593" y="63"/>
                    <a:pt x="593" y="63"/>
                  </a:cubicBezTo>
                  <a:cubicBezTo>
                    <a:pt x="423" y="0"/>
                    <a:pt x="423" y="0"/>
                    <a:pt x="423" y="0"/>
                  </a:cubicBezTo>
                  <a:lnTo>
                    <a:pt x="442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548"/>
            <p:cNvSpPr>
              <a:spLocks noChangeArrowheads="1"/>
            </p:cNvSpPr>
            <p:nvPr/>
          </p:nvSpPr>
          <p:spPr bwMode="auto">
            <a:xfrm>
              <a:off x="2915112" y="2526315"/>
              <a:ext cx="93662" cy="49212"/>
            </a:xfrm>
            <a:custGeom>
              <a:avLst/>
              <a:gdLst>
                <a:gd name="T0" fmla="*/ 122 w 262"/>
                <a:gd name="T1" fmla="*/ 0 h 137"/>
                <a:gd name="T2" fmla="*/ 122 w 262"/>
                <a:gd name="T3" fmla="*/ 0 h 137"/>
                <a:gd name="T4" fmla="*/ 0 w 262"/>
                <a:gd name="T5" fmla="*/ 40 h 137"/>
                <a:gd name="T6" fmla="*/ 0 w 262"/>
                <a:gd name="T7" fmla="*/ 136 h 137"/>
                <a:gd name="T8" fmla="*/ 261 w 262"/>
                <a:gd name="T9" fmla="*/ 136 h 137"/>
                <a:gd name="T10" fmla="*/ 237 w 262"/>
                <a:gd name="T11" fmla="*/ 44 h 137"/>
                <a:gd name="T12" fmla="*/ 122 w 262"/>
                <a:gd name="T1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7">
                  <a:moveTo>
                    <a:pt x="122" y="0"/>
                  </a:moveTo>
                  <a:lnTo>
                    <a:pt x="122" y="0"/>
                  </a:lnTo>
                  <a:cubicBezTo>
                    <a:pt x="95" y="28"/>
                    <a:pt x="51" y="40"/>
                    <a:pt x="0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122" y="0"/>
                    <a:pt x="122" y="0"/>
                    <a:pt x="12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549"/>
            <p:cNvSpPr>
              <a:spLocks noChangeArrowheads="1"/>
            </p:cNvSpPr>
            <p:nvPr/>
          </p:nvSpPr>
          <p:spPr bwMode="auto">
            <a:xfrm>
              <a:off x="2915112" y="2505677"/>
              <a:ext cx="117475" cy="85725"/>
            </a:xfrm>
            <a:custGeom>
              <a:avLst/>
              <a:gdLst>
                <a:gd name="T0" fmla="*/ 103 w 325"/>
                <a:gd name="T1" fmla="*/ 0 h 240"/>
                <a:gd name="T2" fmla="*/ 103 w 325"/>
                <a:gd name="T3" fmla="*/ 0 h 240"/>
                <a:gd name="T4" fmla="*/ 0 w 325"/>
                <a:gd name="T5" fmla="*/ 51 h 240"/>
                <a:gd name="T6" fmla="*/ 0 w 325"/>
                <a:gd name="T7" fmla="*/ 95 h 240"/>
                <a:gd name="T8" fmla="*/ 122 w 325"/>
                <a:gd name="T9" fmla="*/ 55 h 240"/>
                <a:gd name="T10" fmla="*/ 237 w 325"/>
                <a:gd name="T11" fmla="*/ 99 h 240"/>
                <a:gd name="T12" fmla="*/ 261 w 325"/>
                <a:gd name="T13" fmla="*/ 191 h 240"/>
                <a:gd name="T14" fmla="*/ 0 w 325"/>
                <a:gd name="T15" fmla="*/ 191 h 240"/>
                <a:gd name="T16" fmla="*/ 0 w 325"/>
                <a:gd name="T17" fmla="*/ 239 h 240"/>
                <a:gd name="T18" fmla="*/ 324 w 325"/>
                <a:gd name="T19" fmla="*/ 239 h 240"/>
                <a:gd name="T20" fmla="*/ 273 w 325"/>
                <a:gd name="T21" fmla="*/ 63 h 240"/>
                <a:gd name="T22" fmla="*/ 103 w 325"/>
                <a:gd name="T23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5" h="240">
                  <a:moveTo>
                    <a:pt x="103" y="0"/>
                  </a:moveTo>
                  <a:lnTo>
                    <a:pt x="103" y="0"/>
                  </a:lnTo>
                  <a:cubicBezTo>
                    <a:pt x="103" y="27"/>
                    <a:pt x="55" y="51"/>
                    <a:pt x="0" y="51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51" y="95"/>
                    <a:pt x="95" y="83"/>
                    <a:pt x="122" y="55"/>
                  </a:cubicBezTo>
                  <a:cubicBezTo>
                    <a:pt x="237" y="99"/>
                    <a:pt x="237" y="99"/>
                    <a:pt x="237" y="99"/>
                  </a:cubicBezTo>
                  <a:cubicBezTo>
                    <a:pt x="261" y="191"/>
                    <a:pt x="261" y="191"/>
                    <a:pt x="261" y="191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24" y="239"/>
                    <a:pt x="324" y="239"/>
                    <a:pt x="324" y="239"/>
                  </a:cubicBezTo>
                  <a:cubicBezTo>
                    <a:pt x="273" y="63"/>
                    <a:pt x="273" y="63"/>
                    <a:pt x="273" y="63"/>
                  </a:cubicBezTo>
                  <a:cubicBezTo>
                    <a:pt x="103" y="0"/>
                    <a:pt x="103" y="0"/>
                    <a:pt x="103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550"/>
            <p:cNvSpPr>
              <a:spLocks noChangeArrowheads="1"/>
            </p:cNvSpPr>
            <p:nvPr/>
          </p:nvSpPr>
          <p:spPr bwMode="auto">
            <a:xfrm>
              <a:off x="2800812" y="2505677"/>
              <a:ext cx="231775" cy="85725"/>
            </a:xfrm>
            <a:custGeom>
              <a:avLst/>
              <a:gdLst>
                <a:gd name="T0" fmla="*/ 593 w 645"/>
                <a:gd name="T1" fmla="*/ 63 h 240"/>
                <a:gd name="T2" fmla="*/ 593 w 645"/>
                <a:gd name="T3" fmla="*/ 63 h 240"/>
                <a:gd name="T4" fmla="*/ 423 w 645"/>
                <a:gd name="T5" fmla="*/ 0 h 240"/>
                <a:gd name="T6" fmla="*/ 320 w 645"/>
                <a:gd name="T7" fmla="*/ 51 h 240"/>
                <a:gd name="T8" fmla="*/ 221 w 645"/>
                <a:gd name="T9" fmla="*/ 0 h 240"/>
                <a:gd name="T10" fmla="*/ 47 w 645"/>
                <a:gd name="T11" fmla="*/ 63 h 240"/>
                <a:gd name="T12" fmla="*/ 0 w 645"/>
                <a:gd name="T13" fmla="*/ 239 h 240"/>
                <a:gd name="T14" fmla="*/ 644 w 645"/>
                <a:gd name="T15" fmla="*/ 239 h 240"/>
                <a:gd name="T16" fmla="*/ 593 w 645"/>
                <a:gd name="T17" fmla="*/ 63 h 240"/>
                <a:gd name="T18" fmla="*/ 59 w 645"/>
                <a:gd name="T19" fmla="*/ 191 h 240"/>
                <a:gd name="T20" fmla="*/ 59 w 645"/>
                <a:gd name="T21" fmla="*/ 191 h 240"/>
                <a:gd name="T22" fmla="*/ 87 w 645"/>
                <a:gd name="T23" fmla="*/ 99 h 240"/>
                <a:gd name="T24" fmla="*/ 201 w 645"/>
                <a:gd name="T25" fmla="*/ 55 h 240"/>
                <a:gd name="T26" fmla="*/ 320 w 645"/>
                <a:gd name="T27" fmla="*/ 95 h 240"/>
                <a:gd name="T28" fmla="*/ 442 w 645"/>
                <a:gd name="T29" fmla="*/ 55 h 240"/>
                <a:gd name="T30" fmla="*/ 557 w 645"/>
                <a:gd name="T31" fmla="*/ 99 h 240"/>
                <a:gd name="T32" fmla="*/ 581 w 645"/>
                <a:gd name="T33" fmla="*/ 191 h 240"/>
                <a:gd name="T34" fmla="*/ 59 w 645"/>
                <a:gd name="T35" fmla="*/ 191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5" h="240">
                  <a:moveTo>
                    <a:pt x="593" y="63"/>
                  </a:moveTo>
                  <a:lnTo>
                    <a:pt x="593" y="63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5" y="51"/>
                    <a:pt x="320" y="51"/>
                  </a:cubicBezTo>
                  <a:cubicBezTo>
                    <a:pt x="265" y="51"/>
                    <a:pt x="221" y="27"/>
                    <a:pt x="221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4" y="239"/>
                    <a:pt x="644" y="239"/>
                    <a:pt x="644" y="239"/>
                  </a:cubicBezTo>
                  <a:lnTo>
                    <a:pt x="593" y="63"/>
                  </a:lnTo>
                  <a:close/>
                  <a:moveTo>
                    <a:pt x="59" y="191"/>
                  </a:moveTo>
                  <a:lnTo>
                    <a:pt x="59" y="191"/>
                  </a:lnTo>
                  <a:cubicBezTo>
                    <a:pt x="87" y="99"/>
                    <a:pt x="87" y="99"/>
                    <a:pt x="87" y="99"/>
                  </a:cubicBezTo>
                  <a:cubicBezTo>
                    <a:pt x="201" y="55"/>
                    <a:pt x="201" y="55"/>
                    <a:pt x="201" y="55"/>
                  </a:cubicBezTo>
                  <a:cubicBezTo>
                    <a:pt x="225" y="83"/>
                    <a:pt x="269" y="95"/>
                    <a:pt x="320" y="95"/>
                  </a:cubicBezTo>
                  <a:cubicBezTo>
                    <a:pt x="371" y="95"/>
                    <a:pt x="415" y="83"/>
                    <a:pt x="442" y="55"/>
                  </a:cubicBezTo>
                  <a:cubicBezTo>
                    <a:pt x="557" y="99"/>
                    <a:pt x="557" y="99"/>
                    <a:pt x="557" y="99"/>
                  </a:cubicBezTo>
                  <a:cubicBezTo>
                    <a:pt x="581" y="191"/>
                    <a:pt x="581" y="191"/>
                    <a:pt x="581" y="191"/>
                  </a:cubicBezTo>
                  <a:lnTo>
                    <a:pt x="59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551"/>
            <p:cNvSpPr>
              <a:spLocks noChangeArrowheads="1"/>
            </p:cNvSpPr>
            <p:nvPr/>
          </p:nvSpPr>
          <p:spPr bwMode="auto">
            <a:xfrm>
              <a:off x="2846849" y="2359627"/>
              <a:ext cx="138113" cy="150813"/>
            </a:xfrm>
            <a:custGeom>
              <a:avLst/>
              <a:gdLst>
                <a:gd name="T0" fmla="*/ 8 w 385"/>
                <a:gd name="T1" fmla="*/ 328 h 421"/>
                <a:gd name="T2" fmla="*/ 8 w 385"/>
                <a:gd name="T3" fmla="*/ 328 h 421"/>
                <a:gd name="T4" fmla="*/ 40 w 385"/>
                <a:gd name="T5" fmla="*/ 340 h 421"/>
                <a:gd name="T6" fmla="*/ 87 w 385"/>
                <a:gd name="T7" fmla="*/ 356 h 421"/>
                <a:gd name="T8" fmla="*/ 190 w 385"/>
                <a:gd name="T9" fmla="*/ 420 h 421"/>
                <a:gd name="T10" fmla="*/ 297 w 385"/>
                <a:gd name="T11" fmla="*/ 356 h 421"/>
                <a:gd name="T12" fmla="*/ 384 w 385"/>
                <a:gd name="T13" fmla="*/ 320 h 421"/>
                <a:gd name="T14" fmla="*/ 384 w 385"/>
                <a:gd name="T15" fmla="*/ 320 h 421"/>
                <a:gd name="T16" fmla="*/ 384 w 385"/>
                <a:gd name="T17" fmla="*/ 316 h 421"/>
                <a:gd name="T18" fmla="*/ 384 w 385"/>
                <a:gd name="T19" fmla="*/ 316 h 421"/>
                <a:gd name="T20" fmla="*/ 380 w 385"/>
                <a:gd name="T21" fmla="*/ 308 h 421"/>
                <a:gd name="T22" fmla="*/ 376 w 385"/>
                <a:gd name="T23" fmla="*/ 304 h 421"/>
                <a:gd name="T24" fmla="*/ 376 w 385"/>
                <a:gd name="T25" fmla="*/ 292 h 421"/>
                <a:gd name="T26" fmla="*/ 368 w 385"/>
                <a:gd name="T27" fmla="*/ 260 h 421"/>
                <a:gd name="T28" fmla="*/ 364 w 385"/>
                <a:gd name="T29" fmla="*/ 220 h 421"/>
                <a:gd name="T30" fmla="*/ 356 w 385"/>
                <a:gd name="T31" fmla="*/ 164 h 421"/>
                <a:gd name="T32" fmla="*/ 328 w 385"/>
                <a:gd name="T33" fmla="*/ 68 h 421"/>
                <a:gd name="T34" fmla="*/ 257 w 385"/>
                <a:gd name="T35" fmla="*/ 12 h 421"/>
                <a:gd name="T36" fmla="*/ 190 w 385"/>
                <a:gd name="T37" fmla="*/ 0 h 421"/>
                <a:gd name="T38" fmla="*/ 127 w 385"/>
                <a:gd name="T39" fmla="*/ 12 h 421"/>
                <a:gd name="T40" fmla="*/ 52 w 385"/>
                <a:gd name="T41" fmla="*/ 68 h 421"/>
                <a:gd name="T42" fmla="*/ 24 w 385"/>
                <a:gd name="T43" fmla="*/ 164 h 421"/>
                <a:gd name="T44" fmla="*/ 20 w 385"/>
                <a:gd name="T45" fmla="*/ 220 h 421"/>
                <a:gd name="T46" fmla="*/ 12 w 385"/>
                <a:gd name="T47" fmla="*/ 260 h 421"/>
                <a:gd name="T48" fmla="*/ 8 w 385"/>
                <a:gd name="T49" fmla="*/ 292 h 421"/>
                <a:gd name="T50" fmla="*/ 4 w 385"/>
                <a:gd name="T51" fmla="*/ 304 h 421"/>
                <a:gd name="T52" fmla="*/ 0 w 385"/>
                <a:gd name="T53" fmla="*/ 308 h 421"/>
                <a:gd name="T54" fmla="*/ 0 w 385"/>
                <a:gd name="T55" fmla="*/ 316 h 421"/>
                <a:gd name="T56" fmla="*/ 0 w 385"/>
                <a:gd name="T57" fmla="*/ 316 h 421"/>
                <a:gd name="T58" fmla="*/ 0 w 385"/>
                <a:gd name="T59" fmla="*/ 320 h 421"/>
                <a:gd name="T60" fmla="*/ 4 w 385"/>
                <a:gd name="T61" fmla="*/ 324 h 421"/>
                <a:gd name="T62" fmla="*/ 8 w 385"/>
                <a:gd name="T63" fmla="*/ 328 h 421"/>
                <a:gd name="T64" fmla="*/ 190 w 385"/>
                <a:gd name="T65" fmla="*/ 376 h 421"/>
                <a:gd name="T66" fmla="*/ 190 w 385"/>
                <a:gd name="T67" fmla="*/ 376 h 421"/>
                <a:gd name="T68" fmla="*/ 87 w 385"/>
                <a:gd name="T69" fmla="*/ 188 h 421"/>
                <a:gd name="T70" fmla="*/ 87 w 385"/>
                <a:gd name="T71" fmla="*/ 172 h 421"/>
                <a:gd name="T72" fmla="*/ 107 w 385"/>
                <a:gd name="T73" fmla="*/ 176 h 421"/>
                <a:gd name="T74" fmla="*/ 186 w 385"/>
                <a:gd name="T75" fmla="*/ 160 h 421"/>
                <a:gd name="T76" fmla="*/ 186 w 385"/>
                <a:gd name="T77" fmla="*/ 160 h 421"/>
                <a:gd name="T78" fmla="*/ 225 w 385"/>
                <a:gd name="T79" fmla="*/ 124 h 421"/>
                <a:gd name="T80" fmla="*/ 229 w 385"/>
                <a:gd name="T81" fmla="*/ 120 h 421"/>
                <a:gd name="T82" fmla="*/ 241 w 385"/>
                <a:gd name="T83" fmla="*/ 124 h 421"/>
                <a:gd name="T84" fmla="*/ 261 w 385"/>
                <a:gd name="T85" fmla="*/ 144 h 421"/>
                <a:gd name="T86" fmla="*/ 293 w 385"/>
                <a:gd name="T87" fmla="*/ 164 h 421"/>
                <a:gd name="T88" fmla="*/ 297 w 385"/>
                <a:gd name="T89" fmla="*/ 188 h 421"/>
                <a:gd name="T90" fmla="*/ 190 w 385"/>
                <a:gd name="T91" fmla="*/ 376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5" h="421">
                  <a:moveTo>
                    <a:pt x="8" y="328"/>
                  </a:moveTo>
                  <a:lnTo>
                    <a:pt x="8" y="328"/>
                  </a:lnTo>
                  <a:cubicBezTo>
                    <a:pt x="20" y="332"/>
                    <a:pt x="28" y="336"/>
                    <a:pt x="40" y="340"/>
                  </a:cubicBezTo>
                  <a:cubicBezTo>
                    <a:pt x="56" y="348"/>
                    <a:pt x="71" y="352"/>
                    <a:pt x="87" y="356"/>
                  </a:cubicBezTo>
                  <a:cubicBezTo>
                    <a:pt x="111" y="396"/>
                    <a:pt x="150" y="420"/>
                    <a:pt x="190" y="420"/>
                  </a:cubicBezTo>
                  <a:cubicBezTo>
                    <a:pt x="233" y="420"/>
                    <a:pt x="269" y="396"/>
                    <a:pt x="297" y="356"/>
                  </a:cubicBezTo>
                  <a:cubicBezTo>
                    <a:pt x="324" y="348"/>
                    <a:pt x="356" y="340"/>
                    <a:pt x="384" y="320"/>
                  </a:cubicBezTo>
                  <a:lnTo>
                    <a:pt x="384" y="320"/>
                  </a:lnTo>
                  <a:cubicBezTo>
                    <a:pt x="384" y="320"/>
                    <a:pt x="384" y="320"/>
                    <a:pt x="384" y="316"/>
                  </a:cubicBezTo>
                  <a:lnTo>
                    <a:pt x="384" y="316"/>
                  </a:lnTo>
                  <a:cubicBezTo>
                    <a:pt x="380" y="312"/>
                    <a:pt x="380" y="312"/>
                    <a:pt x="380" y="308"/>
                  </a:cubicBezTo>
                  <a:cubicBezTo>
                    <a:pt x="380" y="308"/>
                    <a:pt x="380" y="304"/>
                    <a:pt x="376" y="304"/>
                  </a:cubicBezTo>
                  <a:cubicBezTo>
                    <a:pt x="376" y="300"/>
                    <a:pt x="376" y="296"/>
                    <a:pt x="376" y="292"/>
                  </a:cubicBezTo>
                  <a:cubicBezTo>
                    <a:pt x="372" y="284"/>
                    <a:pt x="372" y="272"/>
                    <a:pt x="368" y="260"/>
                  </a:cubicBezTo>
                  <a:cubicBezTo>
                    <a:pt x="368" y="244"/>
                    <a:pt x="364" y="232"/>
                    <a:pt x="364" y="220"/>
                  </a:cubicBezTo>
                  <a:cubicBezTo>
                    <a:pt x="360" y="200"/>
                    <a:pt x="360" y="180"/>
                    <a:pt x="356" y="164"/>
                  </a:cubicBezTo>
                  <a:cubicBezTo>
                    <a:pt x="352" y="132"/>
                    <a:pt x="344" y="100"/>
                    <a:pt x="328" y="68"/>
                  </a:cubicBezTo>
                  <a:cubicBezTo>
                    <a:pt x="312" y="40"/>
                    <a:pt x="285" y="20"/>
                    <a:pt x="257" y="12"/>
                  </a:cubicBezTo>
                  <a:cubicBezTo>
                    <a:pt x="233" y="4"/>
                    <a:pt x="210" y="0"/>
                    <a:pt x="190" y="0"/>
                  </a:cubicBezTo>
                  <a:cubicBezTo>
                    <a:pt x="170" y="0"/>
                    <a:pt x="146" y="4"/>
                    <a:pt x="127" y="12"/>
                  </a:cubicBezTo>
                  <a:cubicBezTo>
                    <a:pt x="95" y="20"/>
                    <a:pt x="71" y="40"/>
                    <a:pt x="52" y="68"/>
                  </a:cubicBezTo>
                  <a:cubicBezTo>
                    <a:pt x="36" y="100"/>
                    <a:pt x="32" y="132"/>
                    <a:pt x="24" y="164"/>
                  </a:cubicBezTo>
                  <a:cubicBezTo>
                    <a:pt x="24" y="180"/>
                    <a:pt x="20" y="200"/>
                    <a:pt x="20" y="220"/>
                  </a:cubicBezTo>
                  <a:cubicBezTo>
                    <a:pt x="16" y="232"/>
                    <a:pt x="16" y="244"/>
                    <a:pt x="12" y="260"/>
                  </a:cubicBezTo>
                  <a:cubicBezTo>
                    <a:pt x="12" y="272"/>
                    <a:pt x="8" y="284"/>
                    <a:pt x="8" y="292"/>
                  </a:cubicBezTo>
                  <a:cubicBezTo>
                    <a:pt x="8" y="296"/>
                    <a:pt x="4" y="300"/>
                    <a:pt x="4" y="304"/>
                  </a:cubicBezTo>
                  <a:cubicBezTo>
                    <a:pt x="4" y="304"/>
                    <a:pt x="4" y="308"/>
                    <a:pt x="0" y="308"/>
                  </a:cubicBezTo>
                  <a:cubicBezTo>
                    <a:pt x="0" y="312"/>
                    <a:pt x="0" y="312"/>
                    <a:pt x="0" y="316"/>
                  </a:cubicBezTo>
                  <a:lnTo>
                    <a:pt x="0" y="316"/>
                  </a:lnTo>
                  <a:lnTo>
                    <a:pt x="0" y="320"/>
                  </a:lnTo>
                  <a:cubicBezTo>
                    <a:pt x="0" y="324"/>
                    <a:pt x="4" y="324"/>
                    <a:pt x="4" y="324"/>
                  </a:cubicBezTo>
                  <a:cubicBezTo>
                    <a:pt x="8" y="324"/>
                    <a:pt x="8" y="328"/>
                    <a:pt x="8" y="328"/>
                  </a:cubicBezTo>
                  <a:close/>
                  <a:moveTo>
                    <a:pt x="190" y="376"/>
                  </a:moveTo>
                  <a:lnTo>
                    <a:pt x="190" y="376"/>
                  </a:lnTo>
                  <a:cubicBezTo>
                    <a:pt x="135" y="376"/>
                    <a:pt x="87" y="288"/>
                    <a:pt x="87" y="188"/>
                  </a:cubicBezTo>
                  <a:cubicBezTo>
                    <a:pt x="87" y="180"/>
                    <a:pt x="87" y="176"/>
                    <a:pt x="87" y="172"/>
                  </a:cubicBezTo>
                  <a:cubicBezTo>
                    <a:pt x="95" y="172"/>
                    <a:pt x="103" y="176"/>
                    <a:pt x="107" y="176"/>
                  </a:cubicBezTo>
                  <a:cubicBezTo>
                    <a:pt x="135" y="180"/>
                    <a:pt x="162" y="172"/>
                    <a:pt x="186" y="160"/>
                  </a:cubicBezTo>
                  <a:lnTo>
                    <a:pt x="186" y="160"/>
                  </a:lnTo>
                  <a:cubicBezTo>
                    <a:pt x="198" y="148"/>
                    <a:pt x="222" y="128"/>
                    <a:pt x="225" y="124"/>
                  </a:cubicBezTo>
                  <a:cubicBezTo>
                    <a:pt x="225" y="120"/>
                    <a:pt x="229" y="120"/>
                    <a:pt x="229" y="120"/>
                  </a:cubicBezTo>
                  <a:cubicBezTo>
                    <a:pt x="233" y="120"/>
                    <a:pt x="237" y="120"/>
                    <a:pt x="241" y="124"/>
                  </a:cubicBezTo>
                  <a:cubicBezTo>
                    <a:pt x="245" y="132"/>
                    <a:pt x="257" y="144"/>
                    <a:pt x="261" y="144"/>
                  </a:cubicBezTo>
                  <a:cubicBezTo>
                    <a:pt x="269" y="152"/>
                    <a:pt x="281" y="160"/>
                    <a:pt x="293" y="164"/>
                  </a:cubicBezTo>
                  <a:cubicBezTo>
                    <a:pt x="293" y="172"/>
                    <a:pt x="297" y="180"/>
                    <a:pt x="297" y="188"/>
                  </a:cubicBezTo>
                  <a:cubicBezTo>
                    <a:pt x="297" y="288"/>
                    <a:pt x="249" y="376"/>
                    <a:pt x="190" y="3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6" name="Group 355"/>
          <p:cNvGrpSpPr/>
          <p:nvPr/>
        </p:nvGrpSpPr>
        <p:grpSpPr>
          <a:xfrm>
            <a:off x="5039770" y="1688966"/>
            <a:ext cx="449263" cy="328612"/>
            <a:chOff x="2583324" y="1629426"/>
            <a:chExt cx="449263" cy="328612"/>
          </a:xfrm>
        </p:grpSpPr>
        <p:sp>
          <p:nvSpPr>
            <p:cNvPr id="357" name="Freeform 552"/>
            <p:cNvSpPr>
              <a:spLocks noChangeArrowheads="1"/>
            </p:cNvSpPr>
            <p:nvPr/>
          </p:nvSpPr>
          <p:spPr bwMode="auto">
            <a:xfrm>
              <a:off x="2681749" y="1669113"/>
              <a:ext cx="123825" cy="266700"/>
            </a:xfrm>
            <a:custGeom>
              <a:avLst/>
              <a:gdLst>
                <a:gd name="T0" fmla="*/ 249 w 346"/>
                <a:gd name="T1" fmla="*/ 435 h 743"/>
                <a:gd name="T2" fmla="*/ 249 w 346"/>
                <a:gd name="T3" fmla="*/ 435 h 743"/>
                <a:gd name="T4" fmla="*/ 234 w 346"/>
                <a:gd name="T5" fmla="*/ 439 h 743"/>
                <a:gd name="T6" fmla="*/ 345 w 346"/>
                <a:gd name="T7" fmla="*/ 175 h 743"/>
                <a:gd name="T8" fmla="*/ 309 w 346"/>
                <a:gd name="T9" fmla="*/ 0 h 743"/>
                <a:gd name="T10" fmla="*/ 35 w 346"/>
                <a:gd name="T11" fmla="*/ 0 h 743"/>
                <a:gd name="T12" fmla="*/ 0 w 346"/>
                <a:gd name="T13" fmla="*/ 175 h 743"/>
                <a:gd name="T14" fmla="*/ 103 w 346"/>
                <a:gd name="T15" fmla="*/ 435 h 743"/>
                <a:gd name="T16" fmla="*/ 71 w 346"/>
                <a:gd name="T17" fmla="*/ 419 h 743"/>
                <a:gd name="T18" fmla="*/ 31 w 346"/>
                <a:gd name="T19" fmla="*/ 495 h 743"/>
                <a:gd name="T20" fmla="*/ 39 w 346"/>
                <a:gd name="T21" fmla="*/ 563 h 743"/>
                <a:gd name="T22" fmla="*/ 51 w 346"/>
                <a:gd name="T23" fmla="*/ 710 h 743"/>
                <a:gd name="T24" fmla="*/ 186 w 346"/>
                <a:gd name="T25" fmla="*/ 742 h 743"/>
                <a:gd name="T26" fmla="*/ 289 w 346"/>
                <a:gd name="T27" fmla="*/ 638 h 743"/>
                <a:gd name="T28" fmla="*/ 329 w 346"/>
                <a:gd name="T29" fmla="*/ 523 h 743"/>
                <a:gd name="T30" fmla="*/ 285 w 346"/>
                <a:gd name="T31" fmla="*/ 455 h 743"/>
                <a:gd name="T32" fmla="*/ 249 w 346"/>
                <a:gd name="T33" fmla="*/ 435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6" h="743">
                  <a:moveTo>
                    <a:pt x="249" y="435"/>
                  </a:moveTo>
                  <a:lnTo>
                    <a:pt x="249" y="435"/>
                  </a:lnTo>
                  <a:cubicBezTo>
                    <a:pt x="234" y="439"/>
                    <a:pt x="234" y="439"/>
                    <a:pt x="234" y="439"/>
                  </a:cubicBezTo>
                  <a:cubicBezTo>
                    <a:pt x="301" y="399"/>
                    <a:pt x="345" y="295"/>
                    <a:pt x="345" y="175"/>
                  </a:cubicBezTo>
                  <a:cubicBezTo>
                    <a:pt x="345" y="108"/>
                    <a:pt x="333" y="48"/>
                    <a:pt x="309" y="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2" y="48"/>
                    <a:pt x="0" y="108"/>
                    <a:pt x="0" y="175"/>
                  </a:cubicBezTo>
                  <a:cubicBezTo>
                    <a:pt x="0" y="291"/>
                    <a:pt x="39" y="391"/>
                    <a:pt x="103" y="435"/>
                  </a:cubicBezTo>
                  <a:cubicBezTo>
                    <a:pt x="71" y="419"/>
                    <a:pt x="71" y="419"/>
                    <a:pt x="71" y="419"/>
                  </a:cubicBezTo>
                  <a:cubicBezTo>
                    <a:pt x="71" y="419"/>
                    <a:pt x="31" y="483"/>
                    <a:pt x="31" y="495"/>
                  </a:cubicBezTo>
                  <a:cubicBezTo>
                    <a:pt x="31" y="507"/>
                    <a:pt x="39" y="555"/>
                    <a:pt x="39" y="563"/>
                  </a:cubicBezTo>
                  <a:cubicBezTo>
                    <a:pt x="43" y="570"/>
                    <a:pt x="51" y="698"/>
                    <a:pt x="51" y="710"/>
                  </a:cubicBezTo>
                  <a:cubicBezTo>
                    <a:pt x="51" y="722"/>
                    <a:pt x="178" y="738"/>
                    <a:pt x="186" y="742"/>
                  </a:cubicBezTo>
                  <a:cubicBezTo>
                    <a:pt x="198" y="742"/>
                    <a:pt x="281" y="646"/>
                    <a:pt x="289" y="638"/>
                  </a:cubicBezTo>
                  <a:cubicBezTo>
                    <a:pt x="293" y="626"/>
                    <a:pt x="329" y="523"/>
                    <a:pt x="329" y="523"/>
                  </a:cubicBezTo>
                  <a:cubicBezTo>
                    <a:pt x="285" y="455"/>
                    <a:pt x="285" y="455"/>
                    <a:pt x="285" y="455"/>
                  </a:cubicBezTo>
                  <a:cubicBezTo>
                    <a:pt x="249" y="435"/>
                    <a:pt x="249" y="435"/>
                    <a:pt x="249" y="4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553"/>
            <p:cNvSpPr>
              <a:spLocks noChangeArrowheads="1"/>
            </p:cNvSpPr>
            <p:nvPr/>
          </p:nvSpPr>
          <p:spPr bwMode="auto">
            <a:xfrm>
              <a:off x="2765887" y="1821513"/>
              <a:ext cx="26987" cy="93663"/>
            </a:xfrm>
            <a:custGeom>
              <a:avLst/>
              <a:gdLst>
                <a:gd name="T0" fmla="*/ 72 w 73"/>
                <a:gd name="T1" fmla="*/ 163 h 260"/>
                <a:gd name="T2" fmla="*/ 72 w 73"/>
                <a:gd name="T3" fmla="*/ 163 h 260"/>
                <a:gd name="T4" fmla="*/ 52 w 73"/>
                <a:gd name="T5" fmla="*/ 215 h 260"/>
                <a:gd name="T6" fmla="*/ 12 w 73"/>
                <a:gd name="T7" fmla="*/ 259 h 260"/>
                <a:gd name="T8" fmla="*/ 48 w 73"/>
                <a:gd name="T9" fmla="*/ 243 h 260"/>
                <a:gd name="T10" fmla="*/ 72 w 73"/>
                <a:gd name="T11" fmla="*/ 163 h 260"/>
                <a:gd name="T12" fmla="*/ 40 w 73"/>
                <a:gd name="T13" fmla="*/ 0 h 260"/>
                <a:gd name="T14" fmla="*/ 40 w 73"/>
                <a:gd name="T15" fmla="*/ 0 h 260"/>
                <a:gd name="T16" fmla="*/ 4 w 73"/>
                <a:gd name="T17" fmla="*/ 12 h 260"/>
                <a:gd name="T18" fmla="*/ 0 w 73"/>
                <a:gd name="T19" fmla="*/ 16 h 260"/>
                <a:gd name="T20" fmla="*/ 12 w 73"/>
                <a:gd name="T21" fmla="*/ 12 h 260"/>
                <a:gd name="T22" fmla="*/ 48 w 73"/>
                <a:gd name="T23" fmla="*/ 32 h 260"/>
                <a:gd name="T24" fmla="*/ 64 w 73"/>
                <a:gd name="T25" fmla="*/ 60 h 260"/>
                <a:gd name="T26" fmla="*/ 40 w 73"/>
                <a:gd name="T27" fmla="*/ 0 h 260"/>
                <a:gd name="T28" fmla="*/ 72 w 73"/>
                <a:gd name="T29" fmla="*/ 163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260">
                  <a:moveTo>
                    <a:pt x="72" y="163"/>
                  </a:moveTo>
                  <a:lnTo>
                    <a:pt x="72" y="163"/>
                  </a:lnTo>
                  <a:cubicBezTo>
                    <a:pt x="64" y="187"/>
                    <a:pt x="52" y="211"/>
                    <a:pt x="52" y="215"/>
                  </a:cubicBezTo>
                  <a:cubicBezTo>
                    <a:pt x="48" y="219"/>
                    <a:pt x="28" y="239"/>
                    <a:pt x="12" y="259"/>
                  </a:cubicBezTo>
                  <a:cubicBezTo>
                    <a:pt x="28" y="251"/>
                    <a:pt x="48" y="243"/>
                    <a:pt x="48" y="243"/>
                  </a:cubicBezTo>
                  <a:cubicBezTo>
                    <a:pt x="52" y="239"/>
                    <a:pt x="64" y="199"/>
                    <a:pt x="72" y="163"/>
                  </a:cubicBezTo>
                  <a:lnTo>
                    <a:pt x="40" y="0"/>
                  </a:lnTo>
                  <a:lnTo>
                    <a:pt x="40" y="0"/>
                  </a:lnTo>
                  <a:cubicBezTo>
                    <a:pt x="4" y="12"/>
                    <a:pt x="4" y="12"/>
                    <a:pt x="4" y="12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48" y="32"/>
                    <a:pt x="48" y="32"/>
                    <a:pt x="48" y="32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72" y="16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554"/>
            <p:cNvSpPr>
              <a:spLocks noChangeArrowheads="1"/>
            </p:cNvSpPr>
            <p:nvPr/>
          </p:nvSpPr>
          <p:spPr bwMode="auto">
            <a:xfrm>
              <a:off x="2743662" y="1661176"/>
              <a:ext cx="61912" cy="166687"/>
            </a:xfrm>
            <a:custGeom>
              <a:avLst/>
              <a:gdLst>
                <a:gd name="T0" fmla="*/ 171 w 172"/>
                <a:gd name="T1" fmla="*/ 203 h 464"/>
                <a:gd name="T2" fmla="*/ 171 w 172"/>
                <a:gd name="T3" fmla="*/ 203 h 464"/>
                <a:gd name="T4" fmla="*/ 63 w 172"/>
                <a:gd name="T5" fmla="*/ 463 h 464"/>
                <a:gd name="T6" fmla="*/ 67 w 172"/>
                <a:gd name="T7" fmla="*/ 459 h 464"/>
                <a:gd name="T8" fmla="*/ 171 w 172"/>
                <a:gd name="T9" fmla="*/ 203 h 464"/>
                <a:gd name="T10" fmla="*/ 171 w 172"/>
                <a:gd name="T11" fmla="*/ 203 h 464"/>
                <a:gd name="T12" fmla="*/ 171 w 172"/>
                <a:gd name="T13" fmla="*/ 203 h 464"/>
                <a:gd name="T14" fmla="*/ 171 w 172"/>
                <a:gd name="T15" fmla="*/ 203 h 464"/>
                <a:gd name="T16" fmla="*/ 171 w 172"/>
                <a:gd name="T17" fmla="*/ 203 h 464"/>
                <a:gd name="T18" fmla="*/ 171 w 172"/>
                <a:gd name="T19" fmla="*/ 203 h 464"/>
                <a:gd name="T20" fmla="*/ 171 w 172"/>
                <a:gd name="T21" fmla="*/ 203 h 464"/>
                <a:gd name="T22" fmla="*/ 171 w 172"/>
                <a:gd name="T23" fmla="*/ 203 h 464"/>
                <a:gd name="T24" fmla="*/ 171 w 172"/>
                <a:gd name="T25" fmla="*/ 203 h 464"/>
                <a:gd name="T26" fmla="*/ 171 w 172"/>
                <a:gd name="T27" fmla="*/ 203 h 464"/>
                <a:gd name="T28" fmla="*/ 171 w 172"/>
                <a:gd name="T29" fmla="*/ 203 h 464"/>
                <a:gd name="T30" fmla="*/ 171 w 172"/>
                <a:gd name="T31" fmla="*/ 203 h 464"/>
                <a:gd name="T32" fmla="*/ 171 w 172"/>
                <a:gd name="T33" fmla="*/ 203 h 464"/>
                <a:gd name="T34" fmla="*/ 171 w 172"/>
                <a:gd name="T35" fmla="*/ 199 h 464"/>
                <a:gd name="T36" fmla="*/ 171 w 172"/>
                <a:gd name="T37" fmla="*/ 199 h 464"/>
                <a:gd name="T38" fmla="*/ 171 w 172"/>
                <a:gd name="T39" fmla="*/ 203 h 464"/>
                <a:gd name="T40" fmla="*/ 171 w 172"/>
                <a:gd name="T41" fmla="*/ 199 h 464"/>
                <a:gd name="T42" fmla="*/ 171 w 172"/>
                <a:gd name="T43" fmla="*/ 199 h 464"/>
                <a:gd name="T44" fmla="*/ 171 w 172"/>
                <a:gd name="T45" fmla="*/ 199 h 464"/>
                <a:gd name="T46" fmla="*/ 171 w 172"/>
                <a:gd name="T47" fmla="*/ 199 h 464"/>
                <a:gd name="T48" fmla="*/ 171 w 172"/>
                <a:gd name="T49" fmla="*/ 199 h 464"/>
                <a:gd name="T50" fmla="*/ 171 w 172"/>
                <a:gd name="T51" fmla="*/ 199 h 464"/>
                <a:gd name="T52" fmla="*/ 171 w 172"/>
                <a:gd name="T53" fmla="*/ 199 h 464"/>
                <a:gd name="T54" fmla="*/ 171 w 172"/>
                <a:gd name="T55" fmla="*/ 199 h 464"/>
                <a:gd name="T56" fmla="*/ 171 w 172"/>
                <a:gd name="T57" fmla="*/ 199 h 464"/>
                <a:gd name="T58" fmla="*/ 171 w 172"/>
                <a:gd name="T59" fmla="*/ 199 h 464"/>
                <a:gd name="T60" fmla="*/ 171 w 172"/>
                <a:gd name="T61" fmla="*/ 199 h 464"/>
                <a:gd name="T62" fmla="*/ 171 w 172"/>
                <a:gd name="T63" fmla="*/ 199 h 464"/>
                <a:gd name="T64" fmla="*/ 171 w 172"/>
                <a:gd name="T65" fmla="*/ 199 h 464"/>
                <a:gd name="T66" fmla="*/ 0 w 172"/>
                <a:gd name="T67" fmla="*/ 0 h 464"/>
                <a:gd name="T68" fmla="*/ 0 w 172"/>
                <a:gd name="T69" fmla="*/ 0 h 464"/>
                <a:gd name="T70" fmla="*/ 0 w 172"/>
                <a:gd name="T71" fmla="*/ 24 h 464"/>
                <a:gd name="T72" fmla="*/ 135 w 172"/>
                <a:gd name="T73" fmla="*/ 24 h 464"/>
                <a:gd name="T74" fmla="*/ 135 w 172"/>
                <a:gd name="T75" fmla="*/ 24 h 464"/>
                <a:gd name="T76" fmla="*/ 135 w 172"/>
                <a:gd name="T77" fmla="*/ 24 h 464"/>
                <a:gd name="T78" fmla="*/ 0 w 172"/>
                <a:gd name="T79" fmla="*/ 0 h 464"/>
                <a:gd name="T80" fmla="*/ 171 w 172"/>
                <a:gd name="T81" fmla="*/ 203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2" h="464">
                  <a:moveTo>
                    <a:pt x="171" y="203"/>
                  </a:moveTo>
                  <a:lnTo>
                    <a:pt x="171" y="203"/>
                  </a:lnTo>
                  <a:cubicBezTo>
                    <a:pt x="171" y="319"/>
                    <a:pt x="127" y="419"/>
                    <a:pt x="63" y="463"/>
                  </a:cubicBezTo>
                  <a:cubicBezTo>
                    <a:pt x="67" y="459"/>
                    <a:pt x="67" y="459"/>
                    <a:pt x="67" y="459"/>
                  </a:cubicBezTo>
                  <a:cubicBezTo>
                    <a:pt x="127" y="419"/>
                    <a:pt x="171" y="319"/>
                    <a:pt x="171" y="203"/>
                  </a:cubicBez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71" y="199"/>
                  </a:lnTo>
                  <a:lnTo>
                    <a:pt x="171" y="199"/>
                  </a:lnTo>
                  <a:cubicBezTo>
                    <a:pt x="171" y="203"/>
                    <a:pt x="171" y="203"/>
                    <a:pt x="171" y="203"/>
                  </a:cubicBezTo>
                  <a:cubicBezTo>
                    <a:pt x="171" y="203"/>
                    <a:pt x="171" y="203"/>
                    <a:pt x="171" y="199"/>
                  </a:cubicBez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171" y="199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5" y="24"/>
                    <a:pt x="135" y="24"/>
                    <a:pt x="135" y="24"/>
                  </a:cubicBezTo>
                  <a:lnTo>
                    <a:pt x="135" y="24"/>
                  </a:lnTo>
                  <a:lnTo>
                    <a:pt x="135" y="24"/>
                  </a:lnTo>
                  <a:cubicBezTo>
                    <a:pt x="0" y="0"/>
                    <a:pt x="0" y="0"/>
                    <a:pt x="0" y="0"/>
                  </a:cubicBezTo>
                  <a:lnTo>
                    <a:pt x="171" y="20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555"/>
            <p:cNvSpPr>
              <a:spLocks noChangeArrowheads="1"/>
            </p:cNvSpPr>
            <p:nvPr/>
          </p:nvSpPr>
          <p:spPr bwMode="auto">
            <a:xfrm>
              <a:off x="2765887" y="1826276"/>
              <a:ext cx="3175" cy="1587"/>
            </a:xfrm>
            <a:custGeom>
              <a:avLst/>
              <a:gdLst>
                <a:gd name="T0" fmla="*/ 7 w 8"/>
                <a:gd name="T1" fmla="*/ 0 h 5"/>
                <a:gd name="T2" fmla="*/ 7 w 8"/>
                <a:gd name="T3" fmla="*/ 0 h 5"/>
                <a:gd name="T4" fmla="*/ 3 w 8"/>
                <a:gd name="T5" fmla="*/ 4 h 5"/>
                <a:gd name="T6" fmla="*/ 0 w 8"/>
                <a:gd name="T7" fmla="*/ 4 h 5"/>
                <a:gd name="T8" fmla="*/ 3 w 8"/>
                <a:gd name="T9" fmla="*/ 4 h 5"/>
                <a:gd name="T10" fmla="*/ 7 w 8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lnTo>
                    <a:pt x="7" y="0"/>
                  </a:ln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0" y="4"/>
                  </a:cubicBez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3" y="4"/>
                    <a:pt x="7" y="0"/>
                  </a:cubicBezTo>
                </a:path>
              </a:pathLst>
            </a:custGeom>
            <a:solidFill>
              <a:srgbClr val="DF888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556"/>
            <p:cNvSpPr>
              <a:spLocks noChangeArrowheads="1"/>
            </p:cNvSpPr>
            <p:nvPr/>
          </p:nvSpPr>
          <p:spPr bwMode="auto">
            <a:xfrm>
              <a:off x="2745249" y="1827863"/>
              <a:ext cx="22225" cy="7938"/>
            </a:xfrm>
            <a:custGeom>
              <a:avLst/>
              <a:gdLst>
                <a:gd name="T0" fmla="*/ 59 w 60"/>
                <a:gd name="T1" fmla="*/ 0 h 21"/>
                <a:gd name="T2" fmla="*/ 59 w 60"/>
                <a:gd name="T3" fmla="*/ 0 h 21"/>
                <a:gd name="T4" fmla="*/ 0 w 60"/>
                <a:gd name="T5" fmla="*/ 20 h 21"/>
                <a:gd name="T6" fmla="*/ 0 w 60"/>
                <a:gd name="T7" fmla="*/ 20 h 21"/>
                <a:gd name="T8" fmla="*/ 59 w 60"/>
                <a:gd name="T9" fmla="*/ 0 h 21"/>
                <a:gd name="T10" fmla="*/ 56 w 60"/>
                <a:gd name="T11" fmla="*/ 0 h 21"/>
                <a:gd name="T12" fmla="*/ 59 w 60"/>
                <a:gd name="T13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21">
                  <a:moveTo>
                    <a:pt x="59" y="0"/>
                  </a:moveTo>
                  <a:lnTo>
                    <a:pt x="59" y="0"/>
                  </a:lnTo>
                  <a:cubicBezTo>
                    <a:pt x="0" y="20"/>
                    <a:pt x="0" y="20"/>
                    <a:pt x="0" y="20"/>
                  </a:cubicBezTo>
                  <a:lnTo>
                    <a:pt x="0" y="20"/>
                  </a:lnTo>
                  <a:cubicBezTo>
                    <a:pt x="20" y="20"/>
                    <a:pt x="40" y="12"/>
                    <a:pt x="59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9" y="0"/>
                    <a:pt x="59" y="0"/>
                    <a:pt x="59" y="0"/>
                  </a:cubicBezTo>
                </a:path>
              </a:pathLst>
            </a:custGeom>
            <a:solidFill>
              <a:srgbClr val="DF888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557"/>
            <p:cNvSpPr>
              <a:spLocks noChangeArrowheads="1"/>
            </p:cNvSpPr>
            <p:nvPr/>
          </p:nvSpPr>
          <p:spPr bwMode="auto">
            <a:xfrm>
              <a:off x="2737312" y="1827863"/>
              <a:ext cx="60325" cy="100013"/>
            </a:xfrm>
            <a:custGeom>
              <a:avLst/>
              <a:gdLst>
                <a:gd name="T0" fmla="*/ 95 w 167"/>
                <a:gd name="T1" fmla="*/ 0 h 276"/>
                <a:gd name="T2" fmla="*/ 95 w 167"/>
                <a:gd name="T3" fmla="*/ 0 h 276"/>
                <a:gd name="T4" fmla="*/ 79 w 167"/>
                <a:gd name="T5" fmla="*/ 4 h 276"/>
                <a:gd name="T6" fmla="*/ 20 w 167"/>
                <a:gd name="T7" fmla="*/ 24 h 276"/>
                <a:gd name="T8" fmla="*/ 20 w 167"/>
                <a:gd name="T9" fmla="*/ 68 h 276"/>
                <a:gd name="T10" fmla="*/ 4 w 167"/>
                <a:gd name="T11" fmla="*/ 227 h 276"/>
                <a:gd name="T12" fmla="*/ 39 w 167"/>
                <a:gd name="T13" fmla="*/ 275 h 276"/>
                <a:gd name="T14" fmla="*/ 91 w 167"/>
                <a:gd name="T15" fmla="*/ 247 h 276"/>
                <a:gd name="T16" fmla="*/ 130 w 167"/>
                <a:gd name="T17" fmla="*/ 203 h 276"/>
                <a:gd name="T18" fmla="*/ 150 w 167"/>
                <a:gd name="T19" fmla="*/ 147 h 276"/>
                <a:gd name="T20" fmla="*/ 166 w 167"/>
                <a:gd name="T21" fmla="*/ 92 h 276"/>
                <a:gd name="T22" fmla="*/ 146 w 167"/>
                <a:gd name="T23" fmla="*/ 44 h 276"/>
                <a:gd name="T24" fmla="*/ 126 w 167"/>
                <a:gd name="T25" fmla="*/ 20 h 276"/>
                <a:gd name="T26" fmla="*/ 95 w 167"/>
                <a:gd name="T27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7" h="276">
                  <a:moveTo>
                    <a:pt x="95" y="0"/>
                  </a:moveTo>
                  <a:lnTo>
                    <a:pt x="95" y="0"/>
                  </a:lnTo>
                  <a:cubicBezTo>
                    <a:pt x="79" y="4"/>
                    <a:pt x="79" y="4"/>
                    <a:pt x="79" y="4"/>
                  </a:cubicBezTo>
                  <a:cubicBezTo>
                    <a:pt x="59" y="16"/>
                    <a:pt x="39" y="24"/>
                    <a:pt x="20" y="24"/>
                  </a:cubicBezTo>
                  <a:cubicBezTo>
                    <a:pt x="20" y="68"/>
                    <a:pt x="20" y="68"/>
                    <a:pt x="20" y="68"/>
                  </a:cubicBezTo>
                  <a:cubicBezTo>
                    <a:pt x="20" y="68"/>
                    <a:pt x="4" y="219"/>
                    <a:pt x="4" y="227"/>
                  </a:cubicBezTo>
                  <a:cubicBezTo>
                    <a:pt x="0" y="239"/>
                    <a:pt x="39" y="275"/>
                    <a:pt x="39" y="275"/>
                  </a:cubicBezTo>
                  <a:cubicBezTo>
                    <a:pt x="39" y="275"/>
                    <a:pt x="67" y="259"/>
                    <a:pt x="91" y="247"/>
                  </a:cubicBezTo>
                  <a:cubicBezTo>
                    <a:pt x="111" y="227"/>
                    <a:pt x="126" y="207"/>
                    <a:pt x="130" y="203"/>
                  </a:cubicBezTo>
                  <a:cubicBezTo>
                    <a:pt x="134" y="195"/>
                    <a:pt x="142" y="175"/>
                    <a:pt x="150" y="147"/>
                  </a:cubicBezTo>
                  <a:cubicBezTo>
                    <a:pt x="158" y="120"/>
                    <a:pt x="166" y="92"/>
                    <a:pt x="166" y="92"/>
                  </a:cubicBezTo>
                  <a:cubicBezTo>
                    <a:pt x="146" y="44"/>
                    <a:pt x="146" y="44"/>
                    <a:pt x="146" y="44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95" y="0"/>
                    <a:pt x="95" y="0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558"/>
            <p:cNvSpPr>
              <a:spLocks noChangeArrowheads="1"/>
            </p:cNvSpPr>
            <p:nvPr/>
          </p:nvSpPr>
          <p:spPr bwMode="auto">
            <a:xfrm>
              <a:off x="2743662" y="1670701"/>
              <a:ext cx="63500" cy="165100"/>
            </a:xfrm>
            <a:custGeom>
              <a:avLst/>
              <a:gdLst>
                <a:gd name="T0" fmla="*/ 134 w 175"/>
                <a:gd name="T1" fmla="*/ 0 h 460"/>
                <a:gd name="T2" fmla="*/ 134 w 175"/>
                <a:gd name="T3" fmla="*/ 0 h 460"/>
                <a:gd name="T4" fmla="*/ 0 w 175"/>
                <a:gd name="T5" fmla="*/ 0 h 460"/>
                <a:gd name="T6" fmla="*/ 0 w 175"/>
                <a:gd name="T7" fmla="*/ 459 h 460"/>
                <a:gd name="T8" fmla="*/ 4 w 175"/>
                <a:gd name="T9" fmla="*/ 459 h 460"/>
                <a:gd name="T10" fmla="*/ 4 w 175"/>
                <a:gd name="T11" fmla="*/ 459 h 460"/>
                <a:gd name="T12" fmla="*/ 67 w 175"/>
                <a:gd name="T13" fmla="*/ 435 h 460"/>
                <a:gd name="T14" fmla="*/ 174 w 175"/>
                <a:gd name="T15" fmla="*/ 179 h 460"/>
                <a:gd name="T16" fmla="*/ 174 w 175"/>
                <a:gd name="T17" fmla="*/ 179 h 460"/>
                <a:gd name="T18" fmla="*/ 174 w 175"/>
                <a:gd name="T19" fmla="*/ 179 h 460"/>
                <a:gd name="T20" fmla="*/ 174 w 175"/>
                <a:gd name="T21" fmla="*/ 179 h 460"/>
                <a:gd name="T22" fmla="*/ 174 w 175"/>
                <a:gd name="T23" fmla="*/ 175 h 460"/>
                <a:gd name="T24" fmla="*/ 174 w 175"/>
                <a:gd name="T25" fmla="*/ 175 h 460"/>
                <a:gd name="T26" fmla="*/ 174 w 175"/>
                <a:gd name="T27" fmla="*/ 175 h 460"/>
                <a:gd name="T28" fmla="*/ 174 w 175"/>
                <a:gd name="T29" fmla="*/ 175 h 460"/>
                <a:gd name="T30" fmla="*/ 174 w 175"/>
                <a:gd name="T31" fmla="*/ 175 h 460"/>
                <a:gd name="T32" fmla="*/ 174 w 175"/>
                <a:gd name="T33" fmla="*/ 175 h 460"/>
                <a:gd name="T34" fmla="*/ 174 w 175"/>
                <a:gd name="T35" fmla="*/ 175 h 460"/>
                <a:gd name="T36" fmla="*/ 174 w 175"/>
                <a:gd name="T37" fmla="*/ 175 h 460"/>
                <a:gd name="T38" fmla="*/ 174 w 175"/>
                <a:gd name="T39" fmla="*/ 175 h 460"/>
                <a:gd name="T40" fmla="*/ 174 w 175"/>
                <a:gd name="T41" fmla="*/ 175 h 460"/>
                <a:gd name="T42" fmla="*/ 174 w 175"/>
                <a:gd name="T43" fmla="*/ 175 h 460"/>
                <a:gd name="T44" fmla="*/ 134 w 175"/>
                <a:gd name="T45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5" h="460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9"/>
                    <a:pt x="0" y="459"/>
                    <a:pt x="0" y="459"/>
                  </a:cubicBezTo>
                  <a:lnTo>
                    <a:pt x="4" y="459"/>
                  </a:lnTo>
                  <a:lnTo>
                    <a:pt x="4" y="459"/>
                  </a:lnTo>
                  <a:cubicBezTo>
                    <a:pt x="67" y="435"/>
                    <a:pt x="67" y="435"/>
                    <a:pt x="67" y="435"/>
                  </a:cubicBezTo>
                  <a:cubicBezTo>
                    <a:pt x="126" y="395"/>
                    <a:pt x="174" y="295"/>
                    <a:pt x="174" y="179"/>
                  </a:cubicBezTo>
                  <a:lnTo>
                    <a:pt x="174" y="179"/>
                  </a:lnTo>
                  <a:lnTo>
                    <a:pt x="174" y="179"/>
                  </a:lnTo>
                  <a:lnTo>
                    <a:pt x="174" y="179"/>
                  </a:lnTo>
                  <a:cubicBezTo>
                    <a:pt x="174" y="179"/>
                    <a:pt x="174" y="179"/>
                    <a:pt x="174" y="175"/>
                  </a:cubicBez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lnTo>
                    <a:pt x="174" y="175"/>
                  </a:lnTo>
                  <a:cubicBezTo>
                    <a:pt x="174" y="108"/>
                    <a:pt x="158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559"/>
            <p:cNvSpPr>
              <a:spLocks noChangeArrowheads="1"/>
            </p:cNvSpPr>
            <p:nvPr/>
          </p:nvSpPr>
          <p:spPr bwMode="auto">
            <a:xfrm>
              <a:off x="2583324" y="1629426"/>
              <a:ext cx="320675" cy="328612"/>
            </a:xfrm>
            <a:custGeom>
              <a:avLst/>
              <a:gdLst>
                <a:gd name="T0" fmla="*/ 821 w 889"/>
                <a:gd name="T1" fmla="*/ 670 h 915"/>
                <a:gd name="T2" fmla="*/ 821 w 889"/>
                <a:gd name="T3" fmla="*/ 670 h 915"/>
                <a:gd name="T4" fmla="*/ 591 w 889"/>
                <a:gd name="T5" fmla="*/ 595 h 915"/>
                <a:gd name="T6" fmla="*/ 567 w 889"/>
                <a:gd name="T7" fmla="*/ 527 h 915"/>
                <a:gd name="T8" fmla="*/ 638 w 889"/>
                <a:gd name="T9" fmla="*/ 287 h 915"/>
                <a:gd name="T10" fmla="*/ 638 w 889"/>
                <a:gd name="T11" fmla="*/ 275 h 915"/>
                <a:gd name="T12" fmla="*/ 638 w 889"/>
                <a:gd name="T13" fmla="*/ 275 h 915"/>
                <a:gd name="T14" fmla="*/ 642 w 889"/>
                <a:gd name="T15" fmla="*/ 140 h 915"/>
                <a:gd name="T16" fmla="*/ 484 w 889"/>
                <a:gd name="T17" fmla="*/ 12 h 915"/>
                <a:gd name="T18" fmla="*/ 444 w 889"/>
                <a:gd name="T19" fmla="*/ 0 h 915"/>
                <a:gd name="T20" fmla="*/ 401 w 889"/>
                <a:gd name="T21" fmla="*/ 12 h 915"/>
                <a:gd name="T22" fmla="*/ 242 w 889"/>
                <a:gd name="T23" fmla="*/ 140 h 915"/>
                <a:gd name="T24" fmla="*/ 246 w 889"/>
                <a:gd name="T25" fmla="*/ 275 h 915"/>
                <a:gd name="T26" fmla="*/ 246 w 889"/>
                <a:gd name="T27" fmla="*/ 275 h 915"/>
                <a:gd name="T28" fmla="*/ 246 w 889"/>
                <a:gd name="T29" fmla="*/ 287 h 915"/>
                <a:gd name="T30" fmla="*/ 317 w 889"/>
                <a:gd name="T31" fmla="*/ 527 h 915"/>
                <a:gd name="T32" fmla="*/ 293 w 889"/>
                <a:gd name="T33" fmla="*/ 595 h 915"/>
                <a:gd name="T34" fmla="*/ 63 w 889"/>
                <a:gd name="T35" fmla="*/ 670 h 915"/>
                <a:gd name="T36" fmla="*/ 0 w 889"/>
                <a:gd name="T37" fmla="*/ 914 h 915"/>
                <a:gd name="T38" fmla="*/ 24 w 889"/>
                <a:gd name="T39" fmla="*/ 914 h 915"/>
                <a:gd name="T40" fmla="*/ 860 w 889"/>
                <a:gd name="T41" fmla="*/ 914 h 915"/>
                <a:gd name="T42" fmla="*/ 888 w 889"/>
                <a:gd name="T43" fmla="*/ 914 h 915"/>
                <a:gd name="T44" fmla="*/ 821 w 889"/>
                <a:gd name="T45" fmla="*/ 670 h 915"/>
                <a:gd name="T46" fmla="*/ 416 w 889"/>
                <a:gd name="T47" fmla="*/ 591 h 915"/>
                <a:gd name="T48" fmla="*/ 416 w 889"/>
                <a:gd name="T49" fmla="*/ 591 h 915"/>
                <a:gd name="T50" fmla="*/ 401 w 889"/>
                <a:gd name="T51" fmla="*/ 631 h 915"/>
                <a:gd name="T52" fmla="*/ 428 w 889"/>
                <a:gd name="T53" fmla="*/ 686 h 915"/>
                <a:gd name="T54" fmla="*/ 401 w 889"/>
                <a:gd name="T55" fmla="*/ 782 h 915"/>
                <a:gd name="T56" fmla="*/ 325 w 889"/>
                <a:gd name="T57" fmla="*/ 631 h 915"/>
                <a:gd name="T58" fmla="*/ 329 w 889"/>
                <a:gd name="T59" fmla="*/ 627 h 915"/>
                <a:gd name="T60" fmla="*/ 357 w 889"/>
                <a:gd name="T61" fmla="*/ 563 h 915"/>
                <a:gd name="T62" fmla="*/ 416 w 889"/>
                <a:gd name="T63" fmla="*/ 591 h 915"/>
                <a:gd name="T64" fmla="*/ 527 w 889"/>
                <a:gd name="T65" fmla="*/ 563 h 915"/>
                <a:gd name="T66" fmla="*/ 527 w 889"/>
                <a:gd name="T67" fmla="*/ 563 h 915"/>
                <a:gd name="T68" fmla="*/ 555 w 889"/>
                <a:gd name="T69" fmla="*/ 627 h 915"/>
                <a:gd name="T70" fmla="*/ 559 w 889"/>
                <a:gd name="T71" fmla="*/ 631 h 915"/>
                <a:gd name="T72" fmla="*/ 484 w 889"/>
                <a:gd name="T73" fmla="*/ 782 h 915"/>
                <a:gd name="T74" fmla="*/ 456 w 889"/>
                <a:gd name="T75" fmla="*/ 686 h 915"/>
                <a:gd name="T76" fmla="*/ 484 w 889"/>
                <a:gd name="T77" fmla="*/ 631 h 915"/>
                <a:gd name="T78" fmla="*/ 468 w 889"/>
                <a:gd name="T79" fmla="*/ 591 h 915"/>
                <a:gd name="T80" fmla="*/ 527 w 889"/>
                <a:gd name="T81" fmla="*/ 563 h 915"/>
                <a:gd name="T82" fmla="*/ 313 w 889"/>
                <a:gd name="T83" fmla="*/ 160 h 915"/>
                <a:gd name="T84" fmla="*/ 313 w 889"/>
                <a:gd name="T85" fmla="*/ 160 h 915"/>
                <a:gd name="T86" fmla="*/ 381 w 889"/>
                <a:gd name="T87" fmla="*/ 204 h 915"/>
                <a:gd name="T88" fmla="*/ 571 w 889"/>
                <a:gd name="T89" fmla="*/ 160 h 915"/>
                <a:gd name="T90" fmla="*/ 591 w 889"/>
                <a:gd name="T91" fmla="*/ 287 h 915"/>
                <a:gd name="T92" fmla="*/ 444 w 889"/>
                <a:gd name="T93" fmla="*/ 547 h 915"/>
                <a:gd name="T94" fmla="*/ 293 w 889"/>
                <a:gd name="T95" fmla="*/ 287 h 915"/>
                <a:gd name="T96" fmla="*/ 313 w 889"/>
                <a:gd name="T97" fmla="*/ 16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9" h="915">
                  <a:moveTo>
                    <a:pt x="821" y="670"/>
                  </a:moveTo>
                  <a:lnTo>
                    <a:pt x="821" y="670"/>
                  </a:lnTo>
                  <a:cubicBezTo>
                    <a:pt x="591" y="595"/>
                    <a:pt x="591" y="595"/>
                    <a:pt x="591" y="595"/>
                  </a:cubicBezTo>
                  <a:cubicBezTo>
                    <a:pt x="575" y="567"/>
                    <a:pt x="571" y="543"/>
                    <a:pt x="567" y="527"/>
                  </a:cubicBezTo>
                  <a:cubicBezTo>
                    <a:pt x="611" y="471"/>
                    <a:pt x="638" y="383"/>
                    <a:pt x="638" y="287"/>
                  </a:cubicBezTo>
                  <a:cubicBezTo>
                    <a:pt x="638" y="283"/>
                    <a:pt x="638" y="279"/>
                    <a:pt x="638" y="275"/>
                  </a:cubicBezTo>
                  <a:lnTo>
                    <a:pt x="638" y="275"/>
                  </a:lnTo>
                  <a:cubicBezTo>
                    <a:pt x="650" y="244"/>
                    <a:pt x="658" y="196"/>
                    <a:pt x="642" y="140"/>
                  </a:cubicBezTo>
                  <a:cubicBezTo>
                    <a:pt x="607" y="52"/>
                    <a:pt x="587" y="80"/>
                    <a:pt x="484" y="12"/>
                  </a:cubicBezTo>
                  <a:cubicBezTo>
                    <a:pt x="484" y="12"/>
                    <a:pt x="468" y="0"/>
                    <a:pt x="444" y="0"/>
                  </a:cubicBezTo>
                  <a:cubicBezTo>
                    <a:pt x="416" y="0"/>
                    <a:pt x="401" y="12"/>
                    <a:pt x="401" y="12"/>
                  </a:cubicBezTo>
                  <a:cubicBezTo>
                    <a:pt x="297" y="80"/>
                    <a:pt x="278" y="52"/>
                    <a:pt x="242" y="140"/>
                  </a:cubicBezTo>
                  <a:cubicBezTo>
                    <a:pt x="226" y="196"/>
                    <a:pt x="234" y="244"/>
                    <a:pt x="246" y="275"/>
                  </a:cubicBezTo>
                  <a:lnTo>
                    <a:pt x="246" y="275"/>
                  </a:lnTo>
                  <a:cubicBezTo>
                    <a:pt x="246" y="279"/>
                    <a:pt x="246" y="283"/>
                    <a:pt x="246" y="287"/>
                  </a:cubicBezTo>
                  <a:cubicBezTo>
                    <a:pt x="246" y="383"/>
                    <a:pt x="274" y="471"/>
                    <a:pt x="317" y="527"/>
                  </a:cubicBezTo>
                  <a:cubicBezTo>
                    <a:pt x="313" y="543"/>
                    <a:pt x="309" y="567"/>
                    <a:pt x="293" y="595"/>
                  </a:cubicBezTo>
                  <a:cubicBezTo>
                    <a:pt x="63" y="670"/>
                    <a:pt x="63" y="670"/>
                    <a:pt x="63" y="670"/>
                  </a:cubicBezTo>
                  <a:cubicBezTo>
                    <a:pt x="0" y="914"/>
                    <a:pt x="0" y="914"/>
                    <a:pt x="0" y="914"/>
                  </a:cubicBezTo>
                  <a:cubicBezTo>
                    <a:pt x="24" y="914"/>
                    <a:pt x="24" y="914"/>
                    <a:pt x="24" y="914"/>
                  </a:cubicBezTo>
                  <a:cubicBezTo>
                    <a:pt x="860" y="914"/>
                    <a:pt x="860" y="914"/>
                    <a:pt x="860" y="914"/>
                  </a:cubicBezTo>
                  <a:cubicBezTo>
                    <a:pt x="888" y="914"/>
                    <a:pt x="888" y="914"/>
                    <a:pt x="888" y="914"/>
                  </a:cubicBezTo>
                  <a:lnTo>
                    <a:pt x="821" y="670"/>
                  </a:lnTo>
                  <a:close/>
                  <a:moveTo>
                    <a:pt x="416" y="591"/>
                  </a:moveTo>
                  <a:lnTo>
                    <a:pt x="416" y="591"/>
                  </a:lnTo>
                  <a:cubicBezTo>
                    <a:pt x="401" y="631"/>
                    <a:pt x="401" y="631"/>
                    <a:pt x="401" y="631"/>
                  </a:cubicBezTo>
                  <a:cubicBezTo>
                    <a:pt x="428" y="686"/>
                    <a:pt x="428" y="686"/>
                    <a:pt x="428" y="686"/>
                  </a:cubicBezTo>
                  <a:cubicBezTo>
                    <a:pt x="401" y="782"/>
                    <a:pt x="401" y="782"/>
                    <a:pt x="401" y="782"/>
                  </a:cubicBezTo>
                  <a:cubicBezTo>
                    <a:pt x="325" y="631"/>
                    <a:pt x="325" y="631"/>
                    <a:pt x="325" y="631"/>
                  </a:cubicBezTo>
                  <a:cubicBezTo>
                    <a:pt x="329" y="627"/>
                    <a:pt x="329" y="627"/>
                    <a:pt x="329" y="627"/>
                  </a:cubicBezTo>
                  <a:cubicBezTo>
                    <a:pt x="341" y="603"/>
                    <a:pt x="349" y="583"/>
                    <a:pt x="357" y="563"/>
                  </a:cubicBezTo>
                  <a:cubicBezTo>
                    <a:pt x="373" y="579"/>
                    <a:pt x="396" y="587"/>
                    <a:pt x="416" y="591"/>
                  </a:cubicBezTo>
                  <a:close/>
                  <a:moveTo>
                    <a:pt x="527" y="563"/>
                  </a:moveTo>
                  <a:lnTo>
                    <a:pt x="527" y="563"/>
                  </a:lnTo>
                  <a:cubicBezTo>
                    <a:pt x="535" y="583"/>
                    <a:pt x="543" y="603"/>
                    <a:pt x="555" y="627"/>
                  </a:cubicBezTo>
                  <a:cubicBezTo>
                    <a:pt x="559" y="631"/>
                    <a:pt x="559" y="631"/>
                    <a:pt x="559" y="631"/>
                  </a:cubicBezTo>
                  <a:cubicBezTo>
                    <a:pt x="484" y="782"/>
                    <a:pt x="484" y="782"/>
                    <a:pt x="484" y="782"/>
                  </a:cubicBezTo>
                  <a:cubicBezTo>
                    <a:pt x="456" y="686"/>
                    <a:pt x="456" y="686"/>
                    <a:pt x="456" y="686"/>
                  </a:cubicBezTo>
                  <a:cubicBezTo>
                    <a:pt x="484" y="631"/>
                    <a:pt x="484" y="631"/>
                    <a:pt x="484" y="631"/>
                  </a:cubicBezTo>
                  <a:cubicBezTo>
                    <a:pt x="468" y="591"/>
                    <a:pt x="468" y="591"/>
                    <a:pt x="468" y="591"/>
                  </a:cubicBezTo>
                  <a:cubicBezTo>
                    <a:pt x="488" y="587"/>
                    <a:pt x="511" y="579"/>
                    <a:pt x="527" y="563"/>
                  </a:cubicBezTo>
                  <a:close/>
                  <a:moveTo>
                    <a:pt x="313" y="160"/>
                  </a:moveTo>
                  <a:lnTo>
                    <a:pt x="313" y="160"/>
                  </a:lnTo>
                  <a:cubicBezTo>
                    <a:pt x="325" y="168"/>
                    <a:pt x="337" y="204"/>
                    <a:pt x="381" y="204"/>
                  </a:cubicBezTo>
                  <a:cubicBezTo>
                    <a:pt x="428" y="204"/>
                    <a:pt x="527" y="156"/>
                    <a:pt x="571" y="160"/>
                  </a:cubicBezTo>
                  <a:cubicBezTo>
                    <a:pt x="587" y="196"/>
                    <a:pt x="591" y="244"/>
                    <a:pt x="591" y="287"/>
                  </a:cubicBezTo>
                  <a:cubicBezTo>
                    <a:pt x="591" y="427"/>
                    <a:pt x="523" y="547"/>
                    <a:pt x="444" y="547"/>
                  </a:cubicBezTo>
                  <a:cubicBezTo>
                    <a:pt x="361" y="547"/>
                    <a:pt x="293" y="427"/>
                    <a:pt x="293" y="287"/>
                  </a:cubicBezTo>
                  <a:cubicBezTo>
                    <a:pt x="293" y="244"/>
                    <a:pt x="301" y="200"/>
                    <a:pt x="313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560"/>
            <p:cNvSpPr>
              <a:spLocks noChangeArrowheads="1"/>
            </p:cNvSpPr>
            <p:nvPr/>
          </p:nvSpPr>
          <p:spPr bwMode="auto">
            <a:xfrm>
              <a:off x="2878599" y="1769126"/>
              <a:ext cx="76200" cy="92075"/>
            </a:xfrm>
            <a:custGeom>
              <a:avLst/>
              <a:gdLst>
                <a:gd name="T0" fmla="*/ 107 w 211"/>
                <a:gd name="T1" fmla="*/ 256 h 257"/>
                <a:gd name="T2" fmla="*/ 107 w 211"/>
                <a:gd name="T3" fmla="*/ 256 h 257"/>
                <a:gd name="T4" fmla="*/ 0 w 211"/>
                <a:gd name="T5" fmla="*/ 68 h 257"/>
                <a:gd name="T6" fmla="*/ 4 w 211"/>
                <a:gd name="T7" fmla="*/ 52 h 257"/>
                <a:gd name="T8" fmla="*/ 23 w 211"/>
                <a:gd name="T9" fmla="*/ 56 h 257"/>
                <a:gd name="T10" fmla="*/ 99 w 211"/>
                <a:gd name="T11" fmla="*/ 40 h 257"/>
                <a:gd name="T12" fmla="*/ 99 w 211"/>
                <a:gd name="T13" fmla="*/ 40 h 257"/>
                <a:gd name="T14" fmla="*/ 139 w 211"/>
                <a:gd name="T15" fmla="*/ 4 h 257"/>
                <a:gd name="T16" fmla="*/ 146 w 211"/>
                <a:gd name="T17" fmla="*/ 0 h 257"/>
                <a:gd name="T18" fmla="*/ 154 w 211"/>
                <a:gd name="T19" fmla="*/ 4 h 257"/>
                <a:gd name="T20" fmla="*/ 178 w 211"/>
                <a:gd name="T21" fmla="*/ 28 h 257"/>
                <a:gd name="T22" fmla="*/ 210 w 211"/>
                <a:gd name="T23" fmla="*/ 44 h 257"/>
                <a:gd name="T24" fmla="*/ 210 w 211"/>
                <a:gd name="T25" fmla="*/ 68 h 257"/>
                <a:gd name="T26" fmla="*/ 107 w 211"/>
                <a:gd name="T27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1" h="257">
                  <a:moveTo>
                    <a:pt x="107" y="256"/>
                  </a:moveTo>
                  <a:lnTo>
                    <a:pt x="107" y="256"/>
                  </a:lnTo>
                  <a:cubicBezTo>
                    <a:pt x="47" y="256"/>
                    <a:pt x="0" y="168"/>
                    <a:pt x="0" y="68"/>
                  </a:cubicBezTo>
                  <a:cubicBezTo>
                    <a:pt x="0" y="64"/>
                    <a:pt x="0" y="56"/>
                    <a:pt x="4" y="52"/>
                  </a:cubicBezTo>
                  <a:cubicBezTo>
                    <a:pt x="8" y="56"/>
                    <a:pt x="16" y="56"/>
                    <a:pt x="23" y="56"/>
                  </a:cubicBezTo>
                  <a:cubicBezTo>
                    <a:pt x="51" y="60"/>
                    <a:pt x="79" y="52"/>
                    <a:pt x="99" y="40"/>
                  </a:cubicBezTo>
                  <a:lnTo>
                    <a:pt x="99" y="40"/>
                  </a:lnTo>
                  <a:cubicBezTo>
                    <a:pt x="115" y="28"/>
                    <a:pt x="135" y="12"/>
                    <a:pt x="139" y="4"/>
                  </a:cubicBezTo>
                  <a:cubicBezTo>
                    <a:pt x="139" y="0"/>
                    <a:pt x="142" y="0"/>
                    <a:pt x="146" y="0"/>
                  </a:cubicBezTo>
                  <a:cubicBezTo>
                    <a:pt x="150" y="0"/>
                    <a:pt x="154" y="0"/>
                    <a:pt x="154" y="4"/>
                  </a:cubicBezTo>
                  <a:cubicBezTo>
                    <a:pt x="158" y="12"/>
                    <a:pt x="170" y="24"/>
                    <a:pt x="178" y="28"/>
                  </a:cubicBezTo>
                  <a:cubicBezTo>
                    <a:pt x="182" y="32"/>
                    <a:pt x="198" y="40"/>
                    <a:pt x="210" y="44"/>
                  </a:cubicBezTo>
                  <a:cubicBezTo>
                    <a:pt x="210" y="52"/>
                    <a:pt x="210" y="60"/>
                    <a:pt x="210" y="68"/>
                  </a:cubicBezTo>
                  <a:cubicBezTo>
                    <a:pt x="210" y="168"/>
                    <a:pt x="162" y="256"/>
                    <a:pt x="107" y="2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561"/>
            <p:cNvSpPr>
              <a:spLocks noChangeArrowheads="1"/>
            </p:cNvSpPr>
            <p:nvPr/>
          </p:nvSpPr>
          <p:spPr bwMode="auto">
            <a:xfrm>
              <a:off x="2916699" y="1748488"/>
              <a:ext cx="46038" cy="120650"/>
            </a:xfrm>
            <a:custGeom>
              <a:avLst/>
              <a:gdLst>
                <a:gd name="T0" fmla="*/ 0 w 128"/>
                <a:gd name="T1" fmla="*/ 0 h 337"/>
                <a:gd name="T2" fmla="*/ 0 w 128"/>
                <a:gd name="T3" fmla="*/ 0 h 337"/>
                <a:gd name="T4" fmla="*/ 0 w 128"/>
                <a:gd name="T5" fmla="*/ 92 h 337"/>
                <a:gd name="T6" fmla="*/ 32 w 128"/>
                <a:gd name="T7" fmla="*/ 60 h 337"/>
                <a:gd name="T8" fmla="*/ 39 w 128"/>
                <a:gd name="T9" fmla="*/ 56 h 337"/>
                <a:gd name="T10" fmla="*/ 39 w 128"/>
                <a:gd name="T11" fmla="*/ 56 h 337"/>
                <a:gd name="T12" fmla="*/ 47 w 128"/>
                <a:gd name="T13" fmla="*/ 60 h 337"/>
                <a:gd name="T14" fmla="*/ 71 w 128"/>
                <a:gd name="T15" fmla="*/ 84 h 337"/>
                <a:gd name="T16" fmla="*/ 103 w 128"/>
                <a:gd name="T17" fmla="*/ 100 h 337"/>
                <a:gd name="T18" fmla="*/ 103 w 128"/>
                <a:gd name="T19" fmla="*/ 124 h 337"/>
                <a:gd name="T20" fmla="*/ 0 w 128"/>
                <a:gd name="T21" fmla="*/ 312 h 337"/>
                <a:gd name="T22" fmla="*/ 0 w 128"/>
                <a:gd name="T23" fmla="*/ 336 h 337"/>
                <a:gd name="T24" fmla="*/ 127 w 128"/>
                <a:gd name="T25" fmla="*/ 124 h 337"/>
                <a:gd name="T26" fmla="*/ 111 w 128"/>
                <a:gd name="T27" fmla="*/ 20 h 337"/>
                <a:gd name="T28" fmla="*/ 0 w 128"/>
                <a:gd name="T29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8" h="337">
                  <a:moveTo>
                    <a:pt x="0" y="0"/>
                  </a:moveTo>
                  <a:lnTo>
                    <a:pt x="0" y="0"/>
                  </a:lnTo>
                  <a:cubicBezTo>
                    <a:pt x="0" y="92"/>
                    <a:pt x="0" y="92"/>
                    <a:pt x="0" y="92"/>
                  </a:cubicBezTo>
                  <a:cubicBezTo>
                    <a:pt x="12" y="80"/>
                    <a:pt x="28" y="68"/>
                    <a:pt x="32" y="60"/>
                  </a:cubicBezTo>
                  <a:cubicBezTo>
                    <a:pt x="32" y="56"/>
                    <a:pt x="35" y="56"/>
                    <a:pt x="39" y="56"/>
                  </a:cubicBezTo>
                  <a:lnTo>
                    <a:pt x="39" y="56"/>
                  </a:lnTo>
                  <a:cubicBezTo>
                    <a:pt x="43" y="56"/>
                    <a:pt x="47" y="56"/>
                    <a:pt x="47" y="60"/>
                  </a:cubicBezTo>
                  <a:cubicBezTo>
                    <a:pt x="51" y="68"/>
                    <a:pt x="63" y="80"/>
                    <a:pt x="71" y="84"/>
                  </a:cubicBezTo>
                  <a:cubicBezTo>
                    <a:pt x="75" y="88"/>
                    <a:pt x="91" y="96"/>
                    <a:pt x="103" y="100"/>
                  </a:cubicBezTo>
                  <a:cubicBezTo>
                    <a:pt x="103" y="108"/>
                    <a:pt x="103" y="116"/>
                    <a:pt x="103" y="124"/>
                  </a:cubicBezTo>
                  <a:cubicBezTo>
                    <a:pt x="103" y="224"/>
                    <a:pt x="55" y="312"/>
                    <a:pt x="0" y="312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71" y="336"/>
                    <a:pt x="127" y="240"/>
                    <a:pt x="127" y="124"/>
                  </a:cubicBezTo>
                  <a:cubicBezTo>
                    <a:pt x="127" y="88"/>
                    <a:pt x="123" y="52"/>
                    <a:pt x="111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562"/>
            <p:cNvSpPr>
              <a:spLocks noChangeArrowheads="1"/>
            </p:cNvSpPr>
            <p:nvPr/>
          </p:nvSpPr>
          <p:spPr bwMode="auto">
            <a:xfrm>
              <a:off x="2799224" y="1872313"/>
              <a:ext cx="233363" cy="85725"/>
            </a:xfrm>
            <a:custGeom>
              <a:avLst/>
              <a:gdLst>
                <a:gd name="T0" fmla="*/ 646 w 647"/>
                <a:gd name="T1" fmla="*/ 239 h 240"/>
                <a:gd name="T2" fmla="*/ 646 w 647"/>
                <a:gd name="T3" fmla="*/ 239 h 240"/>
                <a:gd name="T4" fmla="*/ 598 w 647"/>
                <a:gd name="T5" fmla="*/ 63 h 240"/>
                <a:gd name="T6" fmla="*/ 424 w 647"/>
                <a:gd name="T7" fmla="*/ 0 h 240"/>
                <a:gd name="T8" fmla="*/ 325 w 647"/>
                <a:gd name="T9" fmla="*/ 51 h 240"/>
                <a:gd name="T10" fmla="*/ 222 w 647"/>
                <a:gd name="T11" fmla="*/ 0 h 240"/>
                <a:gd name="T12" fmla="*/ 47 w 647"/>
                <a:gd name="T13" fmla="*/ 63 h 240"/>
                <a:gd name="T14" fmla="*/ 0 w 647"/>
                <a:gd name="T15" fmla="*/ 239 h 240"/>
                <a:gd name="T16" fmla="*/ 646 w 647"/>
                <a:gd name="T17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7" h="240">
                  <a:moveTo>
                    <a:pt x="646" y="239"/>
                  </a:moveTo>
                  <a:lnTo>
                    <a:pt x="646" y="239"/>
                  </a:lnTo>
                  <a:cubicBezTo>
                    <a:pt x="598" y="63"/>
                    <a:pt x="598" y="63"/>
                    <a:pt x="598" y="63"/>
                  </a:cubicBezTo>
                  <a:cubicBezTo>
                    <a:pt x="424" y="0"/>
                    <a:pt x="424" y="0"/>
                    <a:pt x="424" y="0"/>
                  </a:cubicBezTo>
                  <a:cubicBezTo>
                    <a:pt x="424" y="27"/>
                    <a:pt x="380" y="51"/>
                    <a:pt x="325" y="51"/>
                  </a:cubicBezTo>
                  <a:cubicBezTo>
                    <a:pt x="269" y="51"/>
                    <a:pt x="222" y="27"/>
                    <a:pt x="222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6" y="239"/>
                    <a:pt x="646" y="239"/>
                    <a:pt x="646" y="2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563"/>
            <p:cNvSpPr>
              <a:spLocks noChangeArrowheads="1"/>
            </p:cNvSpPr>
            <p:nvPr/>
          </p:nvSpPr>
          <p:spPr bwMode="auto">
            <a:xfrm>
              <a:off x="2799224" y="1872313"/>
              <a:ext cx="233363" cy="85725"/>
            </a:xfrm>
            <a:custGeom>
              <a:avLst/>
              <a:gdLst>
                <a:gd name="T0" fmla="*/ 444 w 647"/>
                <a:gd name="T1" fmla="*/ 59 h 240"/>
                <a:gd name="T2" fmla="*/ 444 w 647"/>
                <a:gd name="T3" fmla="*/ 59 h 240"/>
                <a:gd name="T4" fmla="*/ 559 w 647"/>
                <a:gd name="T5" fmla="*/ 99 h 240"/>
                <a:gd name="T6" fmla="*/ 586 w 647"/>
                <a:gd name="T7" fmla="*/ 195 h 240"/>
                <a:gd name="T8" fmla="*/ 63 w 647"/>
                <a:gd name="T9" fmla="*/ 195 h 240"/>
                <a:gd name="T10" fmla="*/ 87 w 647"/>
                <a:gd name="T11" fmla="*/ 99 h 240"/>
                <a:gd name="T12" fmla="*/ 202 w 647"/>
                <a:gd name="T13" fmla="*/ 59 h 240"/>
                <a:gd name="T14" fmla="*/ 325 w 647"/>
                <a:gd name="T15" fmla="*/ 99 h 240"/>
                <a:gd name="T16" fmla="*/ 444 w 647"/>
                <a:gd name="T17" fmla="*/ 59 h 240"/>
                <a:gd name="T18" fmla="*/ 424 w 647"/>
                <a:gd name="T19" fmla="*/ 0 h 240"/>
                <a:gd name="T20" fmla="*/ 424 w 647"/>
                <a:gd name="T21" fmla="*/ 0 h 240"/>
                <a:gd name="T22" fmla="*/ 325 w 647"/>
                <a:gd name="T23" fmla="*/ 51 h 240"/>
                <a:gd name="T24" fmla="*/ 222 w 647"/>
                <a:gd name="T25" fmla="*/ 0 h 240"/>
                <a:gd name="T26" fmla="*/ 47 w 647"/>
                <a:gd name="T27" fmla="*/ 63 h 240"/>
                <a:gd name="T28" fmla="*/ 0 w 647"/>
                <a:gd name="T29" fmla="*/ 239 h 240"/>
                <a:gd name="T30" fmla="*/ 646 w 647"/>
                <a:gd name="T31" fmla="*/ 239 h 240"/>
                <a:gd name="T32" fmla="*/ 598 w 647"/>
                <a:gd name="T33" fmla="*/ 63 h 240"/>
                <a:gd name="T34" fmla="*/ 424 w 647"/>
                <a:gd name="T35" fmla="*/ 0 h 240"/>
                <a:gd name="T36" fmla="*/ 444 w 647"/>
                <a:gd name="T37" fmla="*/ 5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7" h="240">
                  <a:moveTo>
                    <a:pt x="444" y="59"/>
                  </a:moveTo>
                  <a:lnTo>
                    <a:pt x="444" y="59"/>
                  </a:lnTo>
                  <a:cubicBezTo>
                    <a:pt x="559" y="99"/>
                    <a:pt x="559" y="99"/>
                    <a:pt x="559" y="99"/>
                  </a:cubicBezTo>
                  <a:cubicBezTo>
                    <a:pt x="586" y="195"/>
                    <a:pt x="586" y="195"/>
                    <a:pt x="586" y="195"/>
                  </a:cubicBezTo>
                  <a:cubicBezTo>
                    <a:pt x="63" y="195"/>
                    <a:pt x="63" y="195"/>
                    <a:pt x="63" y="195"/>
                  </a:cubicBezTo>
                  <a:cubicBezTo>
                    <a:pt x="87" y="99"/>
                    <a:pt x="87" y="99"/>
                    <a:pt x="87" y="9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30" y="83"/>
                    <a:pt x="273" y="99"/>
                    <a:pt x="325" y="99"/>
                  </a:cubicBezTo>
                  <a:cubicBezTo>
                    <a:pt x="376" y="99"/>
                    <a:pt x="420" y="83"/>
                    <a:pt x="444" y="59"/>
                  </a:cubicBezTo>
                  <a:lnTo>
                    <a:pt x="424" y="0"/>
                  </a:lnTo>
                  <a:lnTo>
                    <a:pt x="424" y="0"/>
                  </a:lnTo>
                  <a:cubicBezTo>
                    <a:pt x="424" y="27"/>
                    <a:pt x="380" y="51"/>
                    <a:pt x="325" y="51"/>
                  </a:cubicBezTo>
                  <a:cubicBezTo>
                    <a:pt x="269" y="51"/>
                    <a:pt x="222" y="27"/>
                    <a:pt x="222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6" y="239"/>
                    <a:pt x="646" y="239"/>
                    <a:pt x="646" y="239"/>
                  </a:cubicBezTo>
                  <a:cubicBezTo>
                    <a:pt x="598" y="63"/>
                    <a:pt x="598" y="63"/>
                    <a:pt x="598" y="63"/>
                  </a:cubicBezTo>
                  <a:cubicBezTo>
                    <a:pt x="424" y="0"/>
                    <a:pt x="424" y="0"/>
                    <a:pt x="424" y="0"/>
                  </a:cubicBezTo>
                  <a:lnTo>
                    <a:pt x="444" y="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564"/>
            <p:cNvSpPr>
              <a:spLocks noChangeArrowheads="1"/>
            </p:cNvSpPr>
            <p:nvPr/>
          </p:nvSpPr>
          <p:spPr bwMode="auto">
            <a:xfrm>
              <a:off x="2916699" y="1872313"/>
              <a:ext cx="115888" cy="85725"/>
            </a:xfrm>
            <a:custGeom>
              <a:avLst/>
              <a:gdLst>
                <a:gd name="T0" fmla="*/ 99 w 322"/>
                <a:gd name="T1" fmla="*/ 0 h 240"/>
                <a:gd name="T2" fmla="*/ 99 w 322"/>
                <a:gd name="T3" fmla="*/ 0 h 240"/>
                <a:gd name="T4" fmla="*/ 0 w 322"/>
                <a:gd name="T5" fmla="*/ 51 h 240"/>
                <a:gd name="T6" fmla="*/ 0 w 322"/>
                <a:gd name="T7" fmla="*/ 99 h 240"/>
                <a:gd name="T8" fmla="*/ 119 w 322"/>
                <a:gd name="T9" fmla="*/ 59 h 240"/>
                <a:gd name="T10" fmla="*/ 234 w 322"/>
                <a:gd name="T11" fmla="*/ 99 h 240"/>
                <a:gd name="T12" fmla="*/ 261 w 322"/>
                <a:gd name="T13" fmla="*/ 195 h 240"/>
                <a:gd name="T14" fmla="*/ 0 w 322"/>
                <a:gd name="T15" fmla="*/ 195 h 240"/>
                <a:gd name="T16" fmla="*/ 0 w 322"/>
                <a:gd name="T17" fmla="*/ 239 h 240"/>
                <a:gd name="T18" fmla="*/ 321 w 322"/>
                <a:gd name="T19" fmla="*/ 239 h 240"/>
                <a:gd name="T20" fmla="*/ 273 w 322"/>
                <a:gd name="T21" fmla="*/ 63 h 240"/>
                <a:gd name="T22" fmla="*/ 99 w 322"/>
                <a:gd name="T23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2" h="240">
                  <a:moveTo>
                    <a:pt x="99" y="0"/>
                  </a:moveTo>
                  <a:lnTo>
                    <a:pt x="99" y="0"/>
                  </a:lnTo>
                  <a:cubicBezTo>
                    <a:pt x="99" y="27"/>
                    <a:pt x="55" y="51"/>
                    <a:pt x="0" y="51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51" y="99"/>
                    <a:pt x="95" y="83"/>
                    <a:pt x="119" y="59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61" y="195"/>
                    <a:pt x="261" y="195"/>
                    <a:pt x="261" y="195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321" y="239"/>
                    <a:pt x="321" y="239"/>
                    <a:pt x="321" y="239"/>
                  </a:cubicBezTo>
                  <a:cubicBezTo>
                    <a:pt x="273" y="63"/>
                    <a:pt x="273" y="63"/>
                    <a:pt x="273" y="63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565"/>
            <p:cNvSpPr>
              <a:spLocks noChangeArrowheads="1"/>
            </p:cNvSpPr>
            <p:nvPr/>
          </p:nvSpPr>
          <p:spPr bwMode="auto">
            <a:xfrm>
              <a:off x="2799224" y="1872313"/>
              <a:ext cx="233363" cy="85725"/>
            </a:xfrm>
            <a:custGeom>
              <a:avLst/>
              <a:gdLst>
                <a:gd name="T0" fmla="*/ 598 w 647"/>
                <a:gd name="T1" fmla="*/ 63 h 240"/>
                <a:gd name="T2" fmla="*/ 598 w 647"/>
                <a:gd name="T3" fmla="*/ 63 h 240"/>
                <a:gd name="T4" fmla="*/ 424 w 647"/>
                <a:gd name="T5" fmla="*/ 0 h 240"/>
                <a:gd name="T6" fmla="*/ 325 w 647"/>
                <a:gd name="T7" fmla="*/ 51 h 240"/>
                <a:gd name="T8" fmla="*/ 222 w 647"/>
                <a:gd name="T9" fmla="*/ 0 h 240"/>
                <a:gd name="T10" fmla="*/ 47 w 647"/>
                <a:gd name="T11" fmla="*/ 63 h 240"/>
                <a:gd name="T12" fmla="*/ 0 w 647"/>
                <a:gd name="T13" fmla="*/ 239 h 240"/>
                <a:gd name="T14" fmla="*/ 646 w 647"/>
                <a:gd name="T15" fmla="*/ 239 h 240"/>
                <a:gd name="T16" fmla="*/ 598 w 647"/>
                <a:gd name="T17" fmla="*/ 63 h 240"/>
                <a:gd name="T18" fmla="*/ 63 w 647"/>
                <a:gd name="T19" fmla="*/ 195 h 240"/>
                <a:gd name="T20" fmla="*/ 63 w 647"/>
                <a:gd name="T21" fmla="*/ 195 h 240"/>
                <a:gd name="T22" fmla="*/ 87 w 647"/>
                <a:gd name="T23" fmla="*/ 99 h 240"/>
                <a:gd name="T24" fmla="*/ 202 w 647"/>
                <a:gd name="T25" fmla="*/ 59 h 240"/>
                <a:gd name="T26" fmla="*/ 325 w 647"/>
                <a:gd name="T27" fmla="*/ 99 h 240"/>
                <a:gd name="T28" fmla="*/ 444 w 647"/>
                <a:gd name="T29" fmla="*/ 59 h 240"/>
                <a:gd name="T30" fmla="*/ 559 w 647"/>
                <a:gd name="T31" fmla="*/ 99 h 240"/>
                <a:gd name="T32" fmla="*/ 586 w 647"/>
                <a:gd name="T33" fmla="*/ 195 h 240"/>
                <a:gd name="T34" fmla="*/ 63 w 647"/>
                <a:gd name="T35" fmla="*/ 19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7" h="240">
                  <a:moveTo>
                    <a:pt x="598" y="63"/>
                  </a:moveTo>
                  <a:lnTo>
                    <a:pt x="598" y="63"/>
                  </a:lnTo>
                  <a:cubicBezTo>
                    <a:pt x="424" y="0"/>
                    <a:pt x="424" y="0"/>
                    <a:pt x="424" y="0"/>
                  </a:cubicBezTo>
                  <a:cubicBezTo>
                    <a:pt x="424" y="27"/>
                    <a:pt x="380" y="51"/>
                    <a:pt x="325" y="51"/>
                  </a:cubicBezTo>
                  <a:cubicBezTo>
                    <a:pt x="269" y="51"/>
                    <a:pt x="222" y="27"/>
                    <a:pt x="222" y="0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646" y="239"/>
                    <a:pt x="646" y="239"/>
                    <a:pt x="646" y="239"/>
                  </a:cubicBezTo>
                  <a:lnTo>
                    <a:pt x="598" y="63"/>
                  </a:lnTo>
                  <a:close/>
                  <a:moveTo>
                    <a:pt x="63" y="195"/>
                  </a:moveTo>
                  <a:lnTo>
                    <a:pt x="63" y="195"/>
                  </a:lnTo>
                  <a:cubicBezTo>
                    <a:pt x="87" y="99"/>
                    <a:pt x="87" y="99"/>
                    <a:pt x="87" y="99"/>
                  </a:cubicBezTo>
                  <a:cubicBezTo>
                    <a:pt x="202" y="59"/>
                    <a:pt x="202" y="59"/>
                    <a:pt x="202" y="59"/>
                  </a:cubicBezTo>
                  <a:cubicBezTo>
                    <a:pt x="230" y="83"/>
                    <a:pt x="273" y="99"/>
                    <a:pt x="325" y="99"/>
                  </a:cubicBezTo>
                  <a:cubicBezTo>
                    <a:pt x="376" y="99"/>
                    <a:pt x="420" y="83"/>
                    <a:pt x="444" y="59"/>
                  </a:cubicBezTo>
                  <a:cubicBezTo>
                    <a:pt x="559" y="99"/>
                    <a:pt x="559" y="99"/>
                    <a:pt x="559" y="99"/>
                  </a:cubicBezTo>
                  <a:cubicBezTo>
                    <a:pt x="586" y="195"/>
                    <a:pt x="586" y="195"/>
                    <a:pt x="586" y="195"/>
                  </a:cubicBezTo>
                  <a:lnTo>
                    <a:pt x="63" y="19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566"/>
            <p:cNvSpPr>
              <a:spLocks noChangeArrowheads="1"/>
            </p:cNvSpPr>
            <p:nvPr/>
          </p:nvSpPr>
          <p:spPr bwMode="auto">
            <a:xfrm>
              <a:off x="2915112" y="1769126"/>
              <a:ext cx="38100" cy="92075"/>
            </a:xfrm>
            <a:custGeom>
              <a:avLst/>
              <a:gdLst>
                <a:gd name="T0" fmla="*/ 43 w 108"/>
                <a:gd name="T1" fmla="*/ 0 h 257"/>
                <a:gd name="T2" fmla="*/ 43 w 108"/>
                <a:gd name="T3" fmla="*/ 0 h 257"/>
                <a:gd name="T4" fmla="*/ 39 w 108"/>
                <a:gd name="T5" fmla="*/ 0 h 257"/>
                <a:gd name="T6" fmla="*/ 35 w 108"/>
                <a:gd name="T7" fmla="*/ 4 h 257"/>
                <a:gd name="T8" fmla="*/ 0 w 108"/>
                <a:gd name="T9" fmla="*/ 36 h 257"/>
                <a:gd name="T10" fmla="*/ 0 w 108"/>
                <a:gd name="T11" fmla="*/ 256 h 257"/>
                <a:gd name="T12" fmla="*/ 0 w 108"/>
                <a:gd name="T13" fmla="*/ 256 h 257"/>
                <a:gd name="T14" fmla="*/ 107 w 108"/>
                <a:gd name="T15" fmla="*/ 68 h 257"/>
                <a:gd name="T16" fmla="*/ 103 w 108"/>
                <a:gd name="T17" fmla="*/ 44 h 257"/>
                <a:gd name="T18" fmla="*/ 71 w 108"/>
                <a:gd name="T19" fmla="*/ 24 h 257"/>
                <a:gd name="T20" fmla="*/ 51 w 108"/>
                <a:gd name="T21" fmla="*/ 4 h 257"/>
                <a:gd name="T22" fmla="*/ 43 w 108"/>
                <a:gd name="T23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257">
                  <a:moveTo>
                    <a:pt x="43" y="0"/>
                  </a:moveTo>
                  <a:lnTo>
                    <a:pt x="43" y="0"/>
                  </a:lnTo>
                  <a:lnTo>
                    <a:pt x="39" y="0"/>
                  </a:lnTo>
                  <a:cubicBezTo>
                    <a:pt x="39" y="0"/>
                    <a:pt x="35" y="0"/>
                    <a:pt x="35" y="4"/>
                  </a:cubicBezTo>
                  <a:cubicBezTo>
                    <a:pt x="32" y="8"/>
                    <a:pt x="16" y="24"/>
                    <a:pt x="0" y="36"/>
                  </a:cubicBezTo>
                  <a:cubicBezTo>
                    <a:pt x="0" y="256"/>
                    <a:pt x="0" y="256"/>
                    <a:pt x="0" y="256"/>
                  </a:cubicBezTo>
                  <a:lnTo>
                    <a:pt x="0" y="256"/>
                  </a:lnTo>
                  <a:cubicBezTo>
                    <a:pt x="59" y="256"/>
                    <a:pt x="107" y="168"/>
                    <a:pt x="107" y="68"/>
                  </a:cubicBezTo>
                  <a:cubicBezTo>
                    <a:pt x="107" y="60"/>
                    <a:pt x="103" y="52"/>
                    <a:pt x="103" y="44"/>
                  </a:cubicBezTo>
                  <a:cubicBezTo>
                    <a:pt x="91" y="40"/>
                    <a:pt x="79" y="32"/>
                    <a:pt x="71" y="24"/>
                  </a:cubicBezTo>
                  <a:cubicBezTo>
                    <a:pt x="67" y="24"/>
                    <a:pt x="55" y="12"/>
                    <a:pt x="51" y="4"/>
                  </a:cubicBezTo>
                  <a:cubicBezTo>
                    <a:pt x="47" y="0"/>
                    <a:pt x="43" y="0"/>
                    <a:pt x="4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567"/>
            <p:cNvSpPr>
              <a:spLocks noChangeArrowheads="1"/>
            </p:cNvSpPr>
            <p:nvPr/>
          </p:nvSpPr>
          <p:spPr bwMode="auto">
            <a:xfrm>
              <a:off x="2915112" y="1892951"/>
              <a:ext cx="93662" cy="49212"/>
            </a:xfrm>
            <a:custGeom>
              <a:avLst/>
              <a:gdLst>
                <a:gd name="T0" fmla="*/ 122 w 262"/>
                <a:gd name="T1" fmla="*/ 0 h 137"/>
                <a:gd name="T2" fmla="*/ 122 w 262"/>
                <a:gd name="T3" fmla="*/ 0 h 137"/>
                <a:gd name="T4" fmla="*/ 0 w 262"/>
                <a:gd name="T5" fmla="*/ 40 h 137"/>
                <a:gd name="T6" fmla="*/ 0 w 262"/>
                <a:gd name="T7" fmla="*/ 136 h 137"/>
                <a:gd name="T8" fmla="*/ 261 w 262"/>
                <a:gd name="T9" fmla="*/ 136 h 137"/>
                <a:gd name="T10" fmla="*/ 237 w 262"/>
                <a:gd name="T11" fmla="*/ 44 h 137"/>
                <a:gd name="T12" fmla="*/ 122 w 262"/>
                <a:gd name="T1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7">
                  <a:moveTo>
                    <a:pt x="122" y="0"/>
                  </a:moveTo>
                  <a:lnTo>
                    <a:pt x="122" y="0"/>
                  </a:lnTo>
                  <a:cubicBezTo>
                    <a:pt x="95" y="28"/>
                    <a:pt x="51" y="40"/>
                    <a:pt x="0" y="40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261" y="136"/>
                    <a:pt x="261" y="136"/>
                    <a:pt x="261" y="136"/>
                  </a:cubicBezTo>
                  <a:cubicBezTo>
                    <a:pt x="237" y="44"/>
                    <a:pt x="237" y="44"/>
                    <a:pt x="237" y="44"/>
                  </a:cubicBezTo>
                  <a:cubicBezTo>
                    <a:pt x="122" y="0"/>
                    <a:pt x="122" y="0"/>
                    <a:pt x="12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568"/>
            <p:cNvSpPr>
              <a:spLocks noChangeArrowheads="1"/>
            </p:cNvSpPr>
            <p:nvPr/>
          </p:nvSpPr>
          <p:spPr bwMode="auto">
            <a:xfrm>
              <a:off x="2846849" y="1726263"/>
              <a:ext cx="139700" cy="150813"/>
            </a:xfrm>
            <a:custGeom>
              <a:avLst/>
              <a:gdLst>
                <a:gd name="T0" fmla="*/ 12 w 386"/>
                <a:gd name="T1" fmla="*/ 324 h 421"/>
                <a:gd name="T2" fmla="*/ 12 w 386"/>
                <a:gd name="T3" fmla="*/ 324 h 421"/>
                <a:gd name="T4" fmla="*/ 40 w 386"/>
                <a:gd name="T5" fmla="*/ 340 h 421"/>
                <a:gd name="T6" fmla="*/ 88 w 386"/>
                <a:gd name="T7" fmla="*/ 352 h 421"/>
                <a:gd name="T8" fmla="*/ 195 w 386"/>
                <a:gd name="T9" fmla="*/ 420 h 421"/>
                <a:gd name="T10" fmla="*/ 298 w 386"/>
                <a:gd name="T11" fmla="*/ 352 h 421"/>
                <a:gd name="T12" fmla="*/ 385 w 386"/>
                <a:gd name="T13" fmla="*/ 316 h 421"/>
                <a:gd name="T14" fmla="*/ 385 w 386"/>
                <a:gd name="T15" fmla="*/ 316 h 421"/>
                <a:gd name="T16" fmla="*/ 385 w 386"/>
                <a:gd name="T17" fmla="*/ 312 h 421"/>
                <a:gd name="T18" fmla="*/ 385 w 386"/>
                <a:gd name="T19" fmla="*/ 312 h 421"/>
                <a:gd name="T20" fmla="*/ 385 w 386"/>
                <a:gd name="T21" fmla="*/ 308 h 421"/>
                <a:gd name="T22" fmla="*/ 381 w 386"/>
                <a:gd name="T23" fmla="*/ 300 h 421"/>
                <a:gd name="T24" fmla="*/ 377 w 386"/>
                <a:gd name="T25" fmla="*/ 288 h 421"/>
                <a:gd name="T26" fmla="*/ 373 w 386"/>
                <a:gd name="T27" fmla="*/ 256 h 421"/>
                <a:gd name="T28" fmla="*/ 369 w 386"/>
                <a:gd name="T29" fmla="*/ 216 h 421"/>
                <a:gd name="T30" fmla="*/ 361 w 386"/>
                <a:gd name="T31" fmla="*/ 160 h 421"/>
                <a:gd name="T32" fmla="*/ 334 w 386"/>
                <a:gd name="T33" fmla="*/ 68 h 421"/>
                <a:gd name="T34" fmla="*/ 258 w 386"/>
                <a:gd name="T35" fmla="*/ 8 h 421"/>
                <a:gd name="T36" fmla="*/ 191 w 386"/>
                <a:gd name="T37" fmla="*/ 0 h 421"/>
                <a:gd name="T38" fmla="*/ 131 w 386"/>
                <a:gd name="T39" fmla="*/ 8 h 421"/>
                <a:gd name="T40" fmla="*/ 56 w 386"/>
                <a:gd name="T41" fmla="*/ 68 h 421"/>
                <a:gd name="T42" fmla="*/ 28 w 386"/>
                <a:gd name="T43" fmla="*/ 160 h 421"/>
                <a:gd name="T44" fmla="*/ 20 w 386"/>
                <a:gd name="T45" fmla="*/ 216 h 421"/>
                <a:gd name="T46" fmla="*/ 16 w 386"/>
                <a:gd name="T47" fmla="*/ 256 h 421"/>
                <a:gd name="T48" fmla="*/ 8 w 386"/>
                <a:gd name="T49" fmla="*/ 288 h 421"/>
                <a:gd name="T50" fmla="*/ 8 w 386"/>
                <a:gd name="T51" fmla="*/ 300 h 421"/>
                <a:gd name="T52" fmla="*/ 4 w 386"/>
                <a:gd name="T53" fmla="*/ 308 h 421"/>
                <a:gd name="T54" fmla="*/ 4 w 386"/>
                <a:gd name="T55" fmla="*/ 312 h 421"/>
                <a:gd name="T56" fmla="*/ 0 w 386"/>
                <a:gd name="T57" fmla="*/ 312 h 421"/>
                <a:gd name="T58" fmla="*/ 0 w 386"/>
                <a:gd name="T59" fmla="*/ 320 h 421"/>
                <a:gd name="T60" fmla="*/ 8 w 386"/>
                <a:gd name="T61" fmla="*/ 320 h 421"/>
                <a:gd name="T62" fmla="*/ 12 w 386"/>
                <a:gd name="T63" fmla="*/ 324 h 421"/>
                <a:gd name="T64" fmla="*/ 195 w 386"/>
                <a:gd name="T65" fmla="*/ 372 h 421"/>
                <a:gd name="T66" fmla="*/ 195 w 386"/>
                <a:gd name="T67" fmla="*/ 372 h 421"/>
                <a:gd name="T68" fmla="*/ 88 w 386"/>
                <a:gd name="T69" fmla="*/ 184 h 421"/>
                <a:gd name="T70" fmla="*/ 92 w 386"/>
                <a:gd name="T71" fmla="*/ 168 h 421"/>
                <a:gd name="T72" fmla="*/ 111 w 386"/>
                <a:gd name="T73" fmla="*/ 172 h 421"/>
                <a:gd name="T74" fmla="*/ 187 w 386"/>
                <a:gd name="T75" fmla="*/ 156 h 421"/>
                <a:gd name="T76" fmla="*/ 187 w 386"/>
                <a:gd name="T77" fmla="*/ 156 h 421"/>
                <a:gd name="T78" fmla="*/ 227 w 386"/>
                <a:gd name="T79" fmla="*/ 120 h 421"/>
                <a:gd name="T80" fmla="*/ 234 w 386"/>
                <a:gd name="T81" fmla="*/ 116 h 421"/>
                <a:gd name="T82" fmla="*/ 242 w 386"/>
                <a:gd name="T83" fmla="*/ 120 h 421"/>
                <a:gd name="T84" fmla="*/ 266 w 386"/>
                <a:gd name="T85" fmla="*/ 144 h 421"/>
                <a:gd name="T86" fmla="*/ 298 w 386"/>
                <a:gd name="T87" fmla="*/ 160 h 421"/>
                <a:gd name="T88" fmla="*/ 298 w 386"/>
                <a:gd name="T89" fmla="*/ 184 h 421"/>
                <a:gd name="T90" fmla="*/ 195 w 386"/>
                <a:gd name="T91" fmla="*/ 372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6" h="421">
                  <a:moveTo>
                    <a:pt x="12" y="324"/>
                  </a:moveTo>
                  <a:lnTo>
                    <a:pt x="12" y="324"/>
                  </a:lnTo>
                  <a:cubicBezTo>
                    <a:pt x="20" y="328"/>
                    <a:pt x="32" y="336"/>
                    <a:pt x="40" y="340"/>
                  </a:cubicBezTo>
                  <a:cubicBezTo>
                    <a:pt x="56" y="344"/>
                    <a:pt x="72" y="348"/>
                    <a:pt x="88" y="352"/>
                  </a:cubicBezTo>
                  <a:cubicBezTo>
                    <a:pt x="116" y="392"/>
                    <a:pt x="151" y="420"/>
                    <a:pt x="195" y="420"/>
                  </a:cubicBezTo>
                  <a:cubicBezTo>
                    <a:pt x="234" y="420"/>
                    <a:pt x="274" y="392"/>
                    <a:pt x="298" y="352"/>
                  </a:cubicBezTo>
                  <a:cubicBezTo>
                    <a:pt x="330" y="344"/>
                    <a:pt x="357" y="336"/>
                    <a:pt x="385" y="316"/>
                  </a:cubicBezTo>
                  <a:lnTo>
                    <a:pt x="385" y="316"/>
                  </a:lnTo>
                  <a:cubicBezTo>
                    <a:pt x="385" y="316"/>
                    <a:pt x="385" y="316"/>
                    <a:pt x="385" y="312"/>
                  </a:cubicBezTo>
                  <a:lnTo>
                    <a:pt x="385" y="312"/>
                  </a:lnTo>
                  <a:lnTo>
                    <a:pt x="385" y="308"/>
                  </a:lnTo>
                  <a:cubicBezTo>
                    <a:pt x="381" y="304"/>
                    <a:pt x="381" y="300"/>
                    <a:pt x="381" y="300"/>
                  </a:cubicBezTo>
                  <a:cubicBezTo>
                    <a:pt x="381" y="296"/>
                    <a:pt x="381" y="292"/>
                    <a:pt x="377" y="288"/>
                  </a:cubicBezTo>
                  <a:cubicBezTo>
                    <a:pt x="377" y="280"/>
                    <a:pt x="373" y="268"/>
                    <a:pt x="373" y="256"/>
                  </a:cubicBezTo>
                  <a:cubicBezTo>
                    <a:pt x="369" y="244"/>
                    <a:pt x="369" y="228"/>
                    <a:pt x="369" y="216"/>
                  </a:cubicBezTo>
                  <a:cubicBezTo>
                    <a:pt x="365" y="200"/>
                    <a:pt x="361" y="180"/>
                    <a:pt x="361" y="160"/>
                  </a:cubicBezTo>
                  <a:cubicBezTo>
                    <a:pt x="353" y="128"/>
                    <a:pt x="349" y="96"/>
                    <a:pt x="334" y="68"/>
                  </a:cubicBezTo>
                  <a:cubicBezTo>
                    <a:pt x="314" y="40"/>
                    <a:pt x="290" y="16"/>
                    <a:pt x="258" y="8"/>
                  </a:cubicBezTo>
                  <a:cubicBezTo>
                    <a:pt x="238" y="0"/>
                    <a:pt x="215" y="0"/>
                    <a:pt x="191" y="0"/>
                  </a:cubicBezTo>
                  <a:cubicBezTo>
                    <a:pt x="175" y="0"/>
                    <a:pt x="151" y="0"/>
                    <a:pt x="131" y="8"/>
                  </a:cubicBezTo>
                  <a:cubicBezTo>
                    <a:pt x="100" y="16"/>
                    <a:pt x="72" y="40"/>
                    <a:pt x="56" y="68"/>
                  </a:cubicBezTo>
                  <a:cubicBezTo>
                    <a:pt x="40" y="96"/>
                    <a:pt x="32" y="128"/>
                    <a:pt x="28" y="160"/>
                  </a:cubicBezTo>
                  <a:cubicBezTo>
                    <a:pt x="24" y="180"/>
                    <a:pt x="24" y="200"/>
                    <a:pt x="20" y="216"/>
                  </a:cubicBezTo>
                  <a:cubicBezTo>
                    <a:pt x="20" y="228"/>
                    <a:pt x="16" y="244"/>
                    <a:pt x="16" y="256"/>
                  </a:cubicBezTo>
                  <a:cubicBezTo>
                    <a:pt x="12" y="268"/>
                    <a:pt x="12" y="280"/>
                    <a:pt x="8" y="288"/>
                  </a:cubicBezTo>
                  <a:cubicBezTo>
                    <a:pt x="8" y="292"/>
                    <a:pt x="8" y="296"/>
                    <a:pt x="8" y="300"/>
                  </a:cubicBezTo>
                  <a:cubicBezTo>
                    <a:pt x="4" y="300"/>
                    <a:pt x="4" y="304"/>
                    <a:pt x="4" y="308"/>
                  </a:cubicBezTo>
                  <a:lnTo>
                    <a:pt x="4" y="312"/>
                  </a:lnTo>
                  <a:cubicBezTo>
                    <a:pt x="0" y="312"/>
                    <a:pt x="0" y="312"/>
                    <a:pt x="0" y="312"/>
                  </a:cubicBezTo>
                  <a:cubicBezTo>
                    <a:pt x="0" y="316"/>
                    <a:pt x="0" y="316"/>
                    <a:pt x="0" y="320"/>
                  </a:cubicBezTo>
                  <a:cubicBezTo>
                    <a:pt x="4" y="320"/>
                    <a:pt x="4" y="320"/>
                    <a:pt x="8" y="320"/>
                  </a:cubicBezTo>
                  <a:cubicBezTo>
                    <a:pt x="8" y="324"/>
                    <a:pt x="12" y="324"/>
                    <a:pt x="12" y="324"/>
                  </a:cubicBezTo>
                  <a:close/>
                  <a:moveTo>
                    <a:pt x="195" y="372"/>
                  </a:moveTo>
                  <a:lnTo>
                    <a:pt x="195" y="372"/>
                  </a:lnTo>
                  <a:cubicBezTo>
                    <a:pt x="135" y="372"/>
                    <a:pt x="88" y="284"/>
                    <a:pt x="88" y="184"/>
                  </a:cubicBezTo>
                  <a:cubicBezTo>
                    <a:pt x="88" y="180"/>
                    <a:pt x="88" y="172"/>
                    <a:pt x="92" y="168"/>
                  </a:cubicBezTo>
                  <a:cubicBezTo>
                    <a:pt x="96" y="172"/>
                    <a:pt x="104" y="172"/>
                    <a:pt x="111" y="172"/>
                  </a:cubicBezTo>
                  <a:cubicBezTo>
                    <a:pt x="139" y="176"/>
                    <a:pt x="167" y="168"/>
                    <a:pt x="187" y="156"/>
                  </a:cubicBezTo>
                  <a:lnTo>
                    <a:pt x="187" y="156"/>
                  </a:lnTo>
                  <a:cubicBezTo>
                    <a:pt x="203" y="144"/>
                    <a:pt x="223" y="128"/>
                    <a:pt x="227" y="120"/>
                  </a:cubicBezTo>
                  <a:cubicBezTo>
                    <a:pt x="227" y="116"/>
                    <a:pt x="230" y="116"/>
                    <a:pt x="234" y="116"/>
                  </a:cubicBezTo>
                  <a:cubicBezTo>
                    <a:pt x="238" y="116"/>
                    <a:pt x="242" y="116"/>
                    <a:pt x="242" y="120"/>
                  </a:cubicBezTo>
                  <a:cubicBezTo>
                    <a:pt x="246" y="128"/>
                    <a:pt x="258" y="140"/>
                    <a:pt x="266" y="144"/>
                  </a:cubicBezTo>
                  <a:cubicBezTo>
                    <a:pt x="270" y="148"/>
                    <a:pt x="286" y="156"/>
                    <a:pt x="298" y="160"/>
                  </a:cubicBezTo>
                  <a:cubicBezTo>
                    <a:pt x="298" y="168"/>
                    <a:pt x="298" y="176"/>
                    <a:pt x="298" y="184"/>
                  </a:cubicBezTo>
                  <a:cubicBezTo>
                    <a:pt x="298" y="284"/>
                    <a:pt x="250" y="372"/>
                    <a:pt x="195" y="37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4" name="Group 373"/>
          <p:cNvGrpSpPr/>
          <p:nvPr/>
        </p:nvGrpSpPr>
        <p:grpSpPr>
          <a:xfrm>
            <a:off x="5840384" y="1684204"/>
            <a:ext cx="447675" cy="338137"/>
            <a:chOff x="3382758" y="1612220"/>
            <a:chExt cx="447675" cy="338137"/>
          </a:xfrm>
        </p:grpSpPr>
        <p:sp>
          <p:nvSpPr>
            <p:cNvPr id="375" name="Freeform 569"/>
            <p:cNvSpPr>
              <a:spLocks noChangeArrowheads="1"/>
            </p:cNvSpPr>
            <p:nvPr/>
          </p:nvSpPr>
          <p:spPr bwMode="auto">
            <a:xfrm>
              <a:off x="3404983" y="1851932"/>
              <a:ext cx="274637" cy="82550"/>
            </a:xfrm>
            <a:custGeom>
              <a:avLst/>
              <a:gdLst>
                <a:gd name="T0" fmla="*/ 0 w 764"/>
                <a:gd name="T1" fmla="*/ 228 h 229"/>
                <a:gd name="T2" fmla="*/ 763 w 764"/>
                <a:gd name="T3" fmla="*/ 228 h 229"/>
                <a:gd name="T4" fmla="*/ 720 w 764"/>
                <a:gd name="T5" fmla="*/ 64 h 229"/>
                <a:gd name="T6" fmla="*/ 530 w 764"/>
                <a:gd name="T7" fmla="*/ 0 h 229"/>
                <a:gd name="T8" fmla="*/ 486 w 764"/>
                <a:gd name="T9" fmla="*/ 196 h 229"/>
                <a:gd name="T10" fmla="*/ 380 w 764"/>
                <a:gd name="T11" fmla="*/ 48 h 229"/>
                <a:gd name="T12" fmla="*/ 269 w 764"/>
                <a:gd name="T13" fmla="*/ 196 h 229"/>
                <a:gd name="T14" fmla="*/ 230 w 764"/>
                <a:gd name="T15" fmla="*/ 0 h 229"/>
                <a:gd name="T16" fmla="*/ 44 w 764"/>
                <a:gd name="T17" fmla="*/ 64 h 229"/>
                <a:gd name="T18" fmla="*/ 0 w 764"/>
                <a:gd name="T19" fmla="*/ 22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9">
                  <a:moveTo>
                    <a:pt x="0" y="228"/>
                  </a:moveTo>
                  <a:lnTo>
                    <a:pt x="763" y="228"/>
                  </a:lnTo>
                  <a:lnTo>
                    <a:pt x="720" y="64"/>
                  </a:lnTo>
                  <a:lnTo>
                    <a:pt x="530" y="0"/>
                  </a:lnTo>
                  <a:lnTo>
                    <a:pt x="486" y="196"/>
                  </a:lnTo>
                  <a:lnTo>
                    <a:pt x="380" y="48"/>
                  </a:lnTo>
                  <a:lnTo>
                    <a:pt x="269" y="196"/>
                  </a:lnTo>
                  <a:lnTo>
                    <a:pt x="230" y="0"/>
                  </a:lnTo>
                  <a:lnTo>
                    <a:pt x="44" y="64"/>
                  </a:lnTo>
                  <a:lnTo>
                    <a:pt x="0" y="2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570"/>
            <p:cNvSpPr>
              <a:spLocks noChangeArrowheads="1"/>
            </p:cNvSpPr>
            <p:nvPr/>
          </p:nvSpPr>
          <p:spPr bwMode="auto">
            <a:xfrm>
              <a:off x="3404983" y="1851932"/>
              <a:ext cx="274637" cy="82550"/>
            </a:xfrm>
            <a:custGeom>
              <a:avLst/>
              <a:gdLst>
                <a:gd name="T0" fmla="*/ 0 w 764"/>
                <a:gd name="T1" fmla="*/ 228 h 229"/>
                <a:gd name="T2" fmla="*/ 763 w 764"/>
                <a:gd name="T3" fmla="*/ 228 h 229"/>
                <a:gd name="T4" fmla="*/ 720 w 764"/>
                <a:gd name="T5" fmla="*/ 64 h 229"/>
                <a:gd name="T6" fmla="*/ 530 w 764"/>
                <a:gd name="T7" fmla="*/ 0 h 229"/>
                <a:gd name="T8" fmla="*/ 486 w 764"/>
                <a:gd name="T9" fmla="*/ 196 h 229"/>
                <a:gd name="T10" fmla="*/ 380 w 764"/>
                <a:gd name="T11" fmla="*/ 48 h 229"/>
                <a:gd name="T12" fmla="*/ 269 w 764"/>
                <a:gd name="T13" fmla="*/ 196 h 229"/>
                <a:gd name="T14" fmla="*/ 230 w 764"/>
                <a:gd name="T15" fmla="*/ 0 h 229"/>
                <a:gd name="T16" fmla="*/ 44 w 764"/>
                <a:gd name="T17" fmla="*/ 64 h 229"/>
                <a:gd name="T18" fmla="*/ 0 w 764"/>
                <a:gd name="T19" fmla="*/ 22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9">
                  <a:moveTo>
                    <a:pt x="0" y="228"/>
                  </a:moveTo>
                  <a:lnTo>
                    <a:pt x="763" y="228"/>
                  </a:lnTo>
                  <a:lnTo>
                    <a:pt x="720" y="64"/>
                  </a:lnTo>
                  <a:lnTo>
                    <a:pt x="530" y="0"/>
                  </a:lnTo>
                  <a:lnTo>
                    <a:pt x="486" y="196"/>
                  </a:lnTo>
                  <a:lnTo>
                    <a:pt x="380" y="48"/>
                  </a:lnTo>
                  <a:lnTo>
                    <a:pt x="269" y="196"/>
                  </a:lnTo>
                  <a:lnTo>
                    <a:pt x="230" y="0"/>
                  </a:lnTo>
                  <a:lnTo>
                    <a:pt x="44" y="64"/>
                  </a:lnTo>
                  <a:lnTo>
                    <a:pt x="0" y="2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571"/>
            <p:cNvSpPr>
              <a:spLocks noChangeArrowheads="1"/>
            </p:cNvSpPr>
            <p:nvPr/>
          </p:nvSpPr>
          <p:spPr bwMode="auto">
            <a:xfrm>
              <a:off x="3543095" y="1840820"/>
              <a:ext cx="149225" cy="101600"/>
            </a:xfrm>
            <a:custGeom>
              <a:avLst/>
              <a:gdLst>
                <a:gd name="T0" fmla="*/ 134 w 416"/>
                <a:gd name="T1" fmla="*/ 0 h 284"/>
                <a:gd name="T2" fmla="*/ 94 w 416"/>
                <a:gd name="T3" fmla="*/ 171 h 284"/>
                <a:gd name="T4" fmla="*/ 0 w 416"/>
                <a:gd name="T5" fmla="*/ 39 h 284"/>
                <a:gd name="T6" fmla="*/ 0 w 416"/>
                <a:gd name="T7" fmla="*/ 79 h 284"/>
                <a:gd name="T8" fmla="*/ 0 w 416"/>
                <a:gd name="T9" fmla="*/ 79 h 284"/>
                <a:gd name="T10" fmla="*/ 106 w 416"/>
                <a:gd name="T11" fmla="*/ 227 h 284"/>
                <a:gd name="T12" fmla="*/ 150 w 416"/>
                <a:gd name="T13" fmla="*/ 31 h 284"/>
                <a:gd name="T14" fmla="*/ 340 w 416"/>
                <a:gd name="T15" fmla="*/ 95 h 284"/>
                <a:gd name="T16" fmla="*/ 383 w 416"/>
                <a:gd name="T17" fmla="*/ 259 h 284"/>
                <a:gd name="T18" fmla="*/ 0 w 416"/>
                <a:gd name="T19" fmla="*/ 259 h 284"/>
                <a:gd name="T20" fmla="*/ 0 w 416"/>
                <a:gd name="T21" fmla="*/ 283 h 284"/>
                <a:gd name="T22" fmla="*/ 415 w 416"/>
                <a:gd name="T23" fmla="*/ 283 h 284"/>
                <a:gd name="T24" fmla="*/ 359 w 416"/>
                <a:gd name="T25" fmla="*/ 79 h 284"/>
                <a:gd name="T26" fmla="*/ 134 w 416"/>
                <a:gd name="T2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4">
                  <a:moveTo>
                    <a:pt x="134" y="0"/>
                  </a:moveTo>
                  <a:lnTo>
                    <a:pt x="94" y="171"/>
                  </a:lnTo>
                  <a:lnTo>
                    <a:pt x="0" y="3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1"/>
                  </a:lnTo>
                  <a:lnTo>
                    <a:pt x="340" y="95"/>
                  </a:lnTo>
                  <a:lnTo>
                    <a:pt x="383" y="259"/>
                  </a:lnTo>
                  <a:lnTo>
                    <a:pt x="0" y="259"/>
                  </a:lnTo>
                  <a:lnTo>
                    <a:pt x="0" y="283"/>
                  </a:lnTo>
                  <a:lnTo>
                    <a:pt x="415" y="283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572"/>
            <p:cNvSpPr>
              <a:spLocks noChangeArrowheads="1"/>
            </p:cNvSpPr>
            <p:nvPr/>
          </p:nvSpPr>
          <p:spPr bwMode="auto">
            <a:xfrm>
              <a:off x="3543095" y="1840820"/>
              <a:ext cx="149225" cy="101600"/>
            </a:xfrm>
            <a:custGeom>
              <a:avLst/>
              <a:gdLst>
                <a:gd name="T0" fmla="*/ 134 w 416"/>
                <a:gd name="T1" fmla="*/ 0 h 284"/>
                <a:gd name="T2" fmla="*/ 94 w 416"/>
                <a:gd name="T3" fmla="*/ 171 h 284"/>
                <a:gd name="T4" fmla="*/ 0 w 416"/>
                <a:gd name="T5" fmla="*/ 39 h 284"/>
                <a:gd name="T6" fmla="*/ 0 w 416"/>
                <a:gd name="T7" fmla="*/ 79 h 284"/>
                <a:gd name="T8" fmla="*/ 0 w 416"/>
                <a:gd name="T9" fmla="*/ 79 h 284"/>
                <a:gd name="T10" fmla="*/ 106 w 416"/>
                <a:gd name="T11" fmla="*/ 227 h 284"/>
                <a:gd name="T12" fmla="*/ 150 w 416"/>
                <a:gd name="T13" fmla="*/ 31 h 284"/>
                <a:gd name="T14" fmla="*/ 340 w 416"/>
                <a:gd name="T15" fmla="*/ 95 h 284"/>
                <a:gd name="T16" fmla="*/ 383 w 416"/>
                <a:gd name="T17" fmla="*/ 259 h 284"/>
                <a:gd name="T18" fmla="*/ 0 w 416"/>
                <a:gd name="T19" fmla="*/ 259 h 284"/>
                <a:gd name="T20" fmla="*/ 0 w 416"/>
                <a:gd name="T21" fmla="*/ 283 h 284"/>
                <a:gd name="T22" fmla="*/ 415 w 416"/>
                <a:gd name="T23" fmla="*/ 283 h 284"/>
                <a:gd name="T24" fmla="*/ 359 w 416"/>
                <a:gd name="T25" fmla="*/ 79 h 284"/>
                <a:gd name="T26" fmla="*/ 134 w 416"/>
                <a:gd name="T2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4">
                  <a:moveTo>
                    <a:pt x="134" y="0"/>
                  </a:moveTo>
                  <a:lnTo>
                    <a:pt x="94" y="171"/>
                  </a:lnTo>
                  <a:lnTo>
                    <a:pt x="0" y="3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1"/>
                  </a:lnTo>
                  <a:lnTo>
                    <a:pt x="340" y="95"/>
                  </a:lnTo>
                  <a:lnTo>
                    <a:pt x="383" y="259"/>
                  </a:lnTo>
                  <a:lnTo>
                    <a:pt x="0" y="259"/>
                  </a:lnTo>
                  <a:lnTo>
                    <a:pt x="0" y="283"/>
                  </a:lnTo>
                  <a:lnTo>
                    <a:pt x="415" y="283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573"/>
            <p:cNvSpPr>
              <a:spLocks noChangeArrowheads="1"/>
            </p:cNvSpPr>
            <p:nvPr/>
          </p:nvSpPr>
          <p:spPr bwMode="auto">
            <a:xfrm>
              <a:off x="3543095" y="1851932"/>
              <a:ext cx="138113" cy="82550"/>
            </a:xfrm>
            <a:custGeom>
              <a:avLst/>
              <a:gdLst>
                <a:gd name="T0" fmla="*/ 150 w 384"/>
                <a:gd name="T1" fmla="*/ 0 h 229"/>
                <a:gd name="T2" fmla="*/ 106 w 384"/>
                <a:gd name="T3" fmla="*/ 196 h 229"/>
                <a:gd name="T4" fmla="*/ 0 w 384"/>
                <a:gd name="T5" fmla="*/ 48 h 229"/>
                <a:gd name="T6" fmla="*/ 0 w 384"/>
                <a:gd name="T7" fmla="*/ 48 h 229"/>
                <a:gd name="T8" fmla="*/ 0 w 384"/>
                <a:gd name="T9" fmla="*/ 228 h 229"/>
                <a:gd name="T10" fmla="*/ 383 w 384"/>
                <a:gd name="T11" fmla="*/ 228 h 229"/>
                <a:gd name="T12" fmla="*/ 340 w 384"/>
                <a:gd name="T13" fmla="*/ 64 h 229"/>
                <a:gd name="T14" fmla="*/ 150 w 384"/>
                <a:gd name="T1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9">
                  <a:moveTo>
                    <a:pt x="150" y="0"/>
                  </a:moveTo>
                  <a:lnTo>
                    <a:pt x="106" y="19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228"/>
                  </a:lnTo>
                  <a:lnTo>
                    <a:pt x="383" y="228"/>
                  </a:lnTo>
                  <a:lnTo>
                    <a:pt x="340" y="64"/>
                  </a:lnTo>
                  <a:lnTo>
                    <a:pt x="1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574"/>
            <p:cNvSpPr>
              <a:spLocks noChangeArrowheads="1"/>
            </p:cNvSpPr>
            <p:nvPr/>
          </p:nvSpPr>
          <p:spPr bwMode="auto">
            <a:xfrm>
              <a:off x="3543095" y="1851932"/>
              <a:ext cx="138113" cy="82550"/>
            </a:xfrm>
            <a:custGeom>
              <a:avLst/>
              <a:gdLst>
                <a:gd name="T0" fmla="*/ 150 w 384"/>
                <a:gd name="T1" fmla="*/ 0 h 229"/>
                <a:gd name="T2" fmla="*/ 106 w 384"/>
                <a:gd name="T3" fmla="*/ 196 h 229"/>
                <a:gd name="T4" fmla="*/ 0 w 384"/>
                <a:gd name="T5" fmla="*/ 48 h 229"/>
                <a:gd name="T6" fmla="*/ 0 w 384"/>
                <a:gd name="T7" fmla="*/ 48 h 229"/>
                <a:gd name="T8" fmla="*/ 0 w 384"/>
                <a:gd name="T9" fmla="*/ 228 h 229"/>
                <a:gd name="T10" fmla="*/ 383 w 384"/>
                <a:gd name="T11" fmla="*/ 228 h 229"/>
                <a:gd name="T12" fmla="*/ 340 w 384"/>
                <a:gd name="T13" fmla="*/ 64 h 229"/>
                <a:gd name="T14" fmla="*/ 150 w 384"/>
                <a:gd name="T1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9">
                  <a:moveTo>
                    <a:pt x="150" y="0"/>
                  </a:moveTo>
                  <a:lnTo>
                    <a:pt x="106" y="19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228"/>
                  </a:lnTo>
                  <a:lnTo>
                    <a:pt x="383" y="228"/>
                  </a:lnTo>
                  <a:lnTo>
                    <a:pt x="340" y="64"/>
                  </a:lnTo>
                  <a:lnTo>
                    <a:pt x="1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575"/>
            <p:cNvSpPr>
              <a:spLocks noChangeArrowheads="1"/>
            </p:cNvSpPr>
            <p:nvPr/>
          </p:nvSpPr>
          <p:spPr bwMode="auto">
            <a:xfrm>
              <a:off x="3678033" y="1755095"/>
              <a:ext cx="76200" cy="96837"/>
            </a:xfrm>
            <a:custGeom>
              <a:avLst/>
              <a:gdLst>
                <a:gd name="T0" fmla="*/ 12 w 211"/>
                <a:gd name="T1" fmla="*/ 0 h 268"/>
                <a:gd name="T2" fmla="*/ 12 w 211"/>
                <a:gd name="T3" fmla="*/ 0 h 268"/>
                <a:gd name="T4" fmla="*/ 0 w 211"/>
                <a:gd name="T5" fmla="*/ 80 h 268"/>
                <a:gd name="T6" fmla="*/ 107 w 211"/>
                <a:gd name="T7" fmla="*/ 267 h 268"/>
                <a:gd name="T8" fmla="*/ 210 w 211"/>
                <a:gd name="T9" fmla="*/ 80 h 268"/>
                <a:gd name="T10" fmla="*/ 202 w 211"/>
                <a:gd name="T11" fmla="*/ 0 h 268"/>
                <a:gd name="T12" fmla="*/ 12 w 211"/>
                <a:gd name="T1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8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2"/>
                    <a:pt x="0" y="80"/>
                  </a:cubicBezTo>
                  <a:cubicBezTo>
                    <a:pt x="0" y="180"/>
                    <a:pt x="48" y="267"/>
                    <a:pt x="107" y="267"/>
                  </a:cubicBezTo>
                  <a:cubicBezTo>
                    <a:pt x="162" y="267"/>
                    <a:pt x="210" y="180"/>
                    <a:pt x="210" y="80"/>
                  </a:cubicBezTo>
                  <a:cubicBezTo>
                    <a:pt x="210" y="52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576"/>
            <p:cNvSpPr>
              <a:spLocks noChangeArrowheads="1"/>
            </p:cNvSpPr>
            <p:nvPr/>
          </p:nvSpPr>
          <p:spPr bwMode="auto">
            <a:xfrm>
              <a:off x="3716133" y="1742395"/>
              <a:ext cx="46037" cy="117475"/>
            </a:xfrm>
            <a:custGeom>
              <a:avLst/>
              <a:gdLst>
                <a:gd name="T0" fmla="*/ 0 w 127"/>
                <a:gd name="T1" fmla="*/ 0 h 328"/>
                <a:gd name="T2" fmla="*/ 0 w 127"/>
                <a:gd name="T3" fmla="*/ 0 h 328"/>
                <a:gd name="T4" fmla="*/ 0 w 127"/>
                <a:gd name="T5" fmla="*/ 36 h 328"/>
                <a:gd name="T6" fmla="*/ 95 w 127"/>
                <a:gd name="T7" fmla="*/ 36 h 328"/>
                <a:gd name="T8" fmla="*/ 103 w 127"/>
                <a:gd name="T9" fmla="*/ 116 h 328"/>
                <a:gd name="T10" fmla="*/ 0 w 127"/>
                <a:gd name="T11" fmla="*/ 303 h 328"/>
                <a:gd name="T12" fmla="*/ 0 w 127"/>
                <a:gd name="T13" fmla="*/ 327 h 328"/>
                <a:gd name="T14" fmla="*/ 126 w 127"/>
                <a:gd name="T15" fmla="*/ 116 h 328"/>
                <a:gd name="T16" fmla="*/ 111 w 127"/>
                <a:gd name="T17" fmla="*/ 12 h 328"/>
                <a:gd name="T18" fmla="*/ 0 w 127"/>
                <a:gd name="T1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8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0" y="36"/>
                    <a:pt x="0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9" y="60"/>
                    <a:pt x="103" y="88"/>
                    <a:pt x="103" y="116"/>
                  </a:cubicBezTo>
                  <a:cubicBezTo>
                    <a:pt x="103" y="216"/>
                    <a:pt x="55" y="303"/>
                    <a:pt x="0" y="303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71" y="327"/>
                    <a:pt x="126" y="232"/>
                    <a:pt x="126" y="116"/>
                  </a:cubicBezTo>
                  <a:cubicBezTo>
                    <a:pt x="126" y="80"/>
                    <a:pt x="122" y="44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577"/>
            <p:cNvSpPr>
              <a:spLocks noChangeArrowheads="1"/>
            </p:cNvSpPr>
            <p:nvPr/>
          </p:nvSpPr>
          <p:spPr bwMode="auto">
            <a:xfrm>
              <a:off x="3716133" y="1755095"/>
              <a:ext cx="38100" cy="96837"/>
            </a:xfrm>
            <a:custGeom>
              <a:avLst/>
              <a:gdLst>
                <a:gd name="T0" fmla="*/ 95 w 104"/>
                <a:gd name="T1" fmla="*/ 0 h 268"/>
                <a:gd name="T2" fmla="*/ 95 w 104"/>
                <a:gd name="T3" fmla="*/ 0 h 268"/>
                <a:gd name="T4" fmla="*/ 0 w 104"/>
                <a:gd name="T5" fmla="*/ 0 h 268"/>
                <a:gd name="T6" fmla="*/ 0 w 104"/>
                <a:gd name="T7" fmla="*/ 267 h 268"/>
                <a:gd name="T8" fmla="*/ 103 w 104"/>
                <a:gd name="T9" fmla="*/ 80 h 268"/>
                <a:gd name="T10" fmla="*/ 95 w 104"/>
                <a:gd name="T1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8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7"/>
                    <a:pt x="0" y="267"/>
                    <a:pt x="0" y="267"/>
                  </a:cubicBezTo>
                  <a:cubicBezTo>
                    <a:pt x="55" y="267"/>
                    <a:pt x="103" y="180"/>
                    <a:pt x="103" y="80"/>
                  </a:cubicBezTo>
                  <a:cubicBezTo>
                    <a:pt x="103" y="52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578"/>
            <p:cNvSpPr>
              <a:spLocks noChangeArrowheads="1"/>
            </p:cNvSpPr>
            <p:nvPr/>
          </p:nvSpPr>
          <p:spPr bwMode="auto">
            <a:xfrm>
              <a:off x="3481183" y="1661432"/>
              <a:ext cx="123825" cy="166688"/>
            </a:xfrm>
            <a:custGeom>
              <a:avLst/>
              <a:gdLst>
                <a:gd name="T0" fmla="*/ 35 w 345"/>
                <a:gd name="T1" fmla="*/ 0 h 461"/>
                <a:gd name="T2" fmla="*/ 35 w 345"/>
                <a:gd name="T3" fmla="*/ 0 h 461"/>
                <a:gd name="T4" fmla="*/ 0 w 345"/>
                <a:gd name="T5" fmla="*/ 176 h 461"/>
                <a:gd name="T6" fmla="*/ 174 w 345"/>
                <a:gd name="T7" fmla="*/ 460 h 461"/>
                <a:gd name="T8" fmla="*/ 344 w 345"/>
                <a:gd name="T9" fmla="*/ 176 h 461"/>
                <a:gd name="T10" fmla="*/ 308 w 345"/>
                <a:gd name="T11" fmla="*/ 0 h 461"/>
                <a:gd name="T12" fmla="*/ 35 w 345"/>
                <a:gd name="T13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5" h="461">
                  <a:moveTo>
                    <a:pt x="35" y="0"/>
                  </a:moveTo>
                  <a:lnTo>
                    <a:pt x="35" y="0"/>
                  </a:lnTo>
                  <a:cubicBezTo>
                    <a:pt x="12" y="48"/>
                    <a:pt x="0" y="108"/>
                    <a:pt x="0" y="176"/>
                  </a:cubicBezTo>
                  <a:cubicBezTo>
                    <a:pt x="0" y="332"/>
                    <a:pt x="75" y="460"/>
                    <a:pt x="174" y="460"/>
                  </a:cubicBezTo>
                  <a:cubicBezTo>
                    <a:pt x="269" y="460"/>
                    <a:pt x="344" y="332"/>
                    <a:pt x="344" y="176"/>
                  </a:cubicBezTo>
                  <a:cubicBezTo>
                    <a:pt x="344" y="108"/>
                    <a:pt x="332" y="48"/>
                    <a:pt x="308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579"/>
            <p:cNvSpPr>
              <a:spLocks noChangeArrowheads="1"/>
            </p:cNvSpPr>
            <p:nvPr/>
          </p:nvSpPr>
          <p:spPr bwMode="auto">
            <a:xfrm>
              <a:off x="3544683" y="1651907"/>
              <a:ext cx="61912" cy="73025"/>
            </a:xfrm>
            <a:custGeom>
              <a:avLst/>
              <a:gdLst>
                <a:gd name="T0" fmla="*/ 0 w 171"/>
                <a:gd name="T1" fmla="*/ 0 h 201"/>
                <a:gd name="T2" fmla="*/ 0 w 171"/>
                <a:gd name="T3" fmla="*/ 0 h 201"/>
                <a:gd name="T4" fmla="*/ 0 w 171"/>
                <a:gd name="T5" fmla="*/ 24 h 201"/>
                <a:gd name="T6" fmla="*/ 134 w 171"/>
                <a:gd name="T7" fmla="*/ 24 h 201"/>
                <a:gd name="T8" fmla="*/ 170 w 171"/>
                <a:gd name="T9" fmla="*/ 200 h 201"/>
                <a:gd name="T10" fmla="*/ 170 w 171"/>
                <a:gd name="T11" fmla="*/ 200 h 201"/>
                <a:gd name="T12" fmla="*/ 134 w 171"/>
                <a:gd name="T13" fmla="*/ 24 h 201"/>
                <a:gd name="T14" fmla="*/ 0 w 171"/>
                <a:gd name="T1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201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58" y="72"/>
                    <a:pt x="170" y="132"/>
                    <a:pt x="170" y="200"/>
                  </a:cubicBezTo>
                  <a:lnTo>
                    <a:pt x="170" y="200"/>
                  </a:lnTo>
                  <a:cubicBezTo>
                    <a:pt x="170" y="132"/>
                    <a:pt x="158" y="72"/>
                    <a:pt x="134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580"/>
            <p:cNvSpPr>
              <a:spLocks noChangeArrowheads="1"/>
            </p:cNvSpPr>
            <p:nvPr/>
          </p:nvSpPr>
          <p:spPr bwMode="auto">
            <a:xfrm>
              <a:off x="3544683" y="1661432"/>
              <a:ext cx="61912" cy="166688"/>
            </a:xfrm>
            <a:custGeom>
              <a:avLst/>
              <a:gdLst>
                <a:gd name="T0" fmla="*/ 134 w 171"/>
                <a:gd name="T1" fmla="*/ 0 h 461"/>
                <a:gd name="T2" fmla="*/ 134 w 171"/>
                <a:gd name="T3" fmla="*/ 0 h 461"/>
                <a:gd name="T4" fmla="*/ 0 w 171"/>
                <a:gd name="T5" fmla="*/ 0 h 461"/>
                <a:gd name="T6" fmla="*/ 0 w 171"/>
                <a:gd name="T7" fmla="*/ 460 h 461"/>
                <a:gd name="T8" fmla="*/ 170 w 171"/>
                <a:gd name="T9" fmla="*/ 176 h 461"/>
                <a:gd name="T10" fmla="*/ 134 w 171"/>
                <a:gd name="T1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461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95" y="460"/>
                    <a:pt x="170" y="332"/>
                    <a:pt x="170" y="176"/>
                  </a:cubicBezTo>
                  <a:cubicBezTo>
                    <a:pt x="170" y="108"/>
                    <a:pt x="158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581"/>
            <p:cNvSpPr>
              <a:spLocks noChangeArrowheads="1"/>
            </p:cNvSpPr>
            <p:nvPr/>
          </p:nvSpPr>
          <p:spPr bwMode="auto">
            <a:xfrm>
              <a:off x="3460545" y="1612220"/>
              <a:ext cx="161925" cy="223837"/>
            </a:xfrm>
            <a:custGeom>
              <a:avLst/>
              <a:gdLst>
                <a:gd name="T0" fmla="*/ 230 w 448"/>
                <a:gd name="T1" fmla="*/ 619 h 620"/>
                <a:gd name="T2" fmla="*/ 230 w 448"/>
                <a:gd name="T3" fmla="*/ 619 h 620"/>
                <a:gd name="T4" fmla="*/ 423 w 448"/>
                <a:gd name="T5" fmla="*/ 323 h 620"/>
                <a:gd name="T6" fmla="*/ 431 w 448"/>
                <a:gd name="T7" fmla="*/ 175 h 620"/>
                <a:gd name="T8" fmla="*/ 162 w 448"/>
                <a:gd name="T9" fmla="*/ 71 h 620"/>
                <a:gd name="T10" fmla="*/ 20 w 448"/>
                <a:gd name="T11" fmla="*/ 163 h 620"/>
                <a:gd name="T12" fmla="*/ 32 w 448"/>
                <a:gd name="T13" fmla="*/ 339 h 620"/>
                <a:gd name="T14" fmla="*/ 230 w 448"/>
                <a:gd name="T15" fmla="*/ 619 h 620"/>
                <a:gd name="T16" fmla="*/ 230 w 448"/>
                <a:gd name="T17" fmla="*/ 570 h 620"/>
                <a:gd name="T18" fmla="*/ 230 w 448"/>
                <a:gd name="T19" fmla="*/ 570 h 620"/>
                <a:gd name="T20" fmla="*/ 79 w 448"/>
                <a:gd name="T21" fmla="*/ 311 h 620"/>
                <a:gd name="T22" fmla="*/ 83 w 448"/>
                <a:gd name="T23" fmla="*/ 235 h 620"/>
                <a:gd name="T24" fmla="*/ 151 w 448"/>
                <a:gd name="T25" fmla="*/ 187 h 620"/>
                <a:gd name="T26" fmla="*/ 364 w 448"/>
                <a:gd name="T27" fmla="*/ 231 h 620"/>
                <a:gd name="T28" fmla="*/ 372 w 448"/>
                <a:gd name="T29" fmla="*/ 243 h 620"/>
                <a:gd name="T30" fmla="*/ 376 w 448"/>
                <a:gd name="T31" fmla="*/ 311 h 620"/>
                <a:gd name="T32" fmla="*/ 230 w 448"/>
                <a:gd name="T33" fmla="*/ 57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8" h="620">
                  <a:moveTo>
                    <a:pt x="230" y="619"/>
                  </a:moveTo>
                  <a:lnTo>
                    <a:pt x="230" y="619"/>
                  </a:lnTo>
                  <a:cubicBezTo>
                    <a:pt x="336" y="619"/>
                    <a:pt x="419" y="491"/>
                    <a:pt x="423" y="323"/>
                  </a:cubicBezTo>
                  <a:cubicBezTo>
                    <a:pt x="427" y="311"/>
                    <a:pt x="447" y="227"/>
                    <a:pt x="431" y="175"/>
                  </a:cubicBezTo>
                  <a:cubicBezTo>
                    <a:pt x="419" y="119"/>
                    <a:pt x="313" y="0"/>
                    <a:pt x="162" y="71"/>
                  </a:cubicBezTo>
                  <a:cubicBezTo>
                    <a:pt x="162" y="71"/>
                    <a:pt x="40" y="67"/>
                    <a:pt x="20" y="163"/>
                  </a:cubicBezTo>
                  <a:cubicBezTo>
                    <a:pt x="0" y="255"/>
                    <a:pt x="28" y="331"/>
                    <a:pt x="32" y="339"/>
                  </a:cubicBezTo>
                  <a:cubicBezTo>
                    <a:pt x="40" y="499"/>
                    <a:pt x="123" y="619"/>
                    <a:pt x="230" y="619"/>
                  </a:cubicBezTo>
                  <a:close/>
                  <a:moveTo>
                    <a:pt x="230" y="570"/>
                  </a:moveTo>
                  <a:lnTo>
                    <a:pt x="230" y="570"/>
                  </a:lnTo>
                  <a:cubicBezTo>
                    <a:pt x="147" y="570"/>
                    <a:pt x="79" y="451"/>
                    <a:pt x="79" y="311"/>
                  </a:cubicBezTo>
                  <a:cubicBezTo>
                    <a:pt x="79" y="283"/>
                    <a:pt x="79" y="259"/>
                    <a:pt x="83" y="235"/>
                  </a:cubicBezTo>
                  <a:cubicBezTo>
                    <a:pt x="99" y="215"/>
                    <a:pt x="119" y="199"/>
                    <a:pt x="151" y="187"/>
                  </a:cubicBezTo>
                  <a:cubicBezTo>
                    <a:pt x="151" y="187"/>
                    <a:pt x="269" y="275"/>
                    <a:pt x="364" y="231"/>
                  </a:cubicBezTo>
                  <a:cubicBezTo>
                    <a:pt x="364" y="231"/>
                    <a:pt x="368" y="235"/>
                    <a:pt x="372" y="243"/>
                  </a:cubicBezTo>
                  <a:cubicBezTo>
                    <a:pt x="376" y="267"/>
                    <a:pt x="376" y="287"/>
                    <a:pt x="376" y="311"/>
                  </a:cubicBezTo>
                  <a:cubicBezTo>
                    <a:pt x="376" y="451"/>
                    <a:pt x="309" y="570"/>
                    <a:pt x="230" y="57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582"/>
            <p:cNvSpPr>
              <a:spLocks noChangeArrowheads="1"/>
            </p:cNvSpPr>
            <p:nvPr/>
          </p:nvSpPr>
          <p:spPr bwMode="auto">
            <a:xfrm>
              <a:off x="3382758" y="1829707"/>
              <a:ext cx="320675" cy="120650"/>
            </a:xfrm>
            <a:custGeom>
              <a:avLst/>
              <a:gdLst>
                <a:gd name="T0" fmla="*/ 822 w 890"/>
                <a:gd name="T1" fmla="*/ 91 h 336"/>
                <a:gd name="T2" fmla="*/ 557 w 890"/>
                <a:gd name="T3" fmla="*/ 0 h 336"/>
                <a:gd name="T4" fmla="*/ 526 w 890"/>
                <a:gd name="T5" fmla="*/ 147 h 336"/>
                <a:gd name="T6" fmla="*/ 443 w 890"/>
                <a:gd name="T7" fmla="*/ 32 h 336"/>
                <a:gd name="T8" fmla="*/ 360 w 890"/>
                <a:gd name="T9" fmla="*/ 147 h 336"/>
                <a:gd name="T10" fmla="*/ 328 w 890"/>
                <a:gd name="T11" fmla="*/ 0 h 336"/>
                <a:gd name="T12" fmla="*/ 67 w 890"/>
                <a:gd name="T13" fmla="*/ 91 h 336"/>
                <a:gd name="T14" fmla="*/ 0 w 890"/>
                <a:gd name="T15" fmla="*/ 335 h 336"/>
                <a:gd name="T16" fmla="*/ 889 w 890"/>
                <a:gd name="T17" fmla="*/ 335 h 336"/>
                <a:gd name="T18" fmla="*/ 822 w 890"/>
                <a:gd name="T19" fmla="*/ 91 h 336"/>
                <a:gd name="T20" fmla="*/ 549 w 890"/>
                <a:gd name="T21" fmla="*/ 259 h 336"/>
                <a:gd name="T22" fmla="*/ 593 w 890"/>
                <a:gd name="T23" fmla="*/ 63 h 336"/>
                <a:gd name="T24" fmla="*/ 783 w 890"/>
                <a:gd name="T25" fmla="*/ 127 h 336"/>
                <a:gd name="T26" fmla="*/ 826 w 890"/>
                <a:gd name="T27" fmla="*/ 291 h 336"/>
                <a:gd name="T28" fmla="*/ 490 w 890"/>
                <a:gd name="T29" fmla="*/ 291 h 336"/>
                <a:gd name="T30" fmla="*/ 458 w 890"/>
                <a:gd name="T31" fmla="*/ 211 h 336"/>
                <a:gd name="T32" fmla="*/ 482 w 890"/>
                <a:gd name="T33" fmla="*/ 167 h 336"/>
                <a:gd name="T34" fmla="*/ 549 w 890"/>
                <a:gd name="T35" fmla="*/ 259 h 336"/>
                <a:gd name="T36" fmla="*/ 107 w 890"/>
                <a:gd name="T37" fmla="*/ 127 h 336"/>
                <a:gd name="T38" fmla="*/ 293 w 890"/>
                <a:gd name="T39" fmla="*/ 63 h 336"/>
                <a:gd name="T40" fmla="*/ 332 w 890"/>
                <a:gd name="T41" fmla="*/ 259 h 336"/>
                <a:gd name="T42" fmla="*/ 407 w 890"/>
                <a:gd name="T43" fmla="*/ 163 h 336"/>
                <a:gd name="T44" fmla="*/ 431 w 890"/>
                <a:gd name="T45" fmla="*/ 211 h 336"/>
                <a:gd name="T46" fmla="*/ 399 w 890"/>
                <a:gd name="T47" fmla="*/ 291 h 336"/>
                <a:gd name="T48" fmla="*/ 63 w 890"/>
                <a:gd name="T49" fmla="*/ 291 h 336"/>
                <a:gd name="T50" fmla="*/ 107 w 890"/>
                <a:gd name="T51" fmla="*/ 127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90" h="336">
                  <a:moveTo>
                    <a:pt x="822" y="91"/>
                  </a:moveTo>
                  <a:lnTo>
                    <a:pt x="557" y="0"/>
                  </a:lnTo>
                  <a:lnTo>
                    <a:pt x="526" y="147"/>
                  </a:lnTo>
                  <a:lnTo>
                    <a:pt x="443" y="32"/>
                  </a:lnTo>
                  <a:lnTo>
                    <a:pt x="360" y="147"/>
                  </a:lnTo>
                  <a:lnTo>
                    <a:pt x="328" y="0"/>
                  </a:lnTo>
                  <a:lnTo>
                    <a:pt x="67" y="91"/>
                  </a:lnTo>
                  <a:lnTo>
                    <a:pt x="0" y="335"/>
                  </a:lnTo>
                  <a:lnTo>
                    <a:pt x="889" y="335"/>
                  </a:lnTo>
                  <a:lnTo>
                    <a:pt x="822" y="91"/>
                  </a:lnTo>
                  <a:close/>
                  <a:moveTo>
                    <a:pt x="549" y="259"/>
                  </a:moveTo>
                  <a:lnTo>
                    <a:pt x="593" y="63"/>
                  </a:lnTo>
                  <a:lnTo>
                    <a:pt x="783" y="127"/>
                  </a:lnTo>
                  <a:lnTo>
                    <a:pt x="826" y="291"/>
                  </a:lnTo>
                  <a:lnTo>
                    <a:pt x="490" y="291"/>
                  </a:lnTo>
                  <a:lnTo>
                    <a:pt x="458" y="211"/>
                  </a:lnTo>
                  <a:lnTo>
                    <a:pt x="482" y="167"/>
                  </a:lnTo>
                  <a:lnTo>
                    <a:pt x="549" y="259"/>
                  </a:lnTo>
                  <a:close/>
                  <a:moveTo>
                    <a:pt x="107" y="127"/>
                  </a:moveTo>
                  <a:lnTo>
                    <a:pt x="293" y="63"/>
                  </a:lnTo>
                  <a:lnTo>
                    <a:pt x="332" y="259"/>
                  </a:lnTo>
                  <a:lnTo>
                    <a:pt x="407" y="163"/>
                  </a:lnTo>
                  <a:lnTo>
                    <a:pt x="431" y="211"/>
                  </a:lnTo>
                  <a:lnTo>
                    <a:pt x="399" y="291"/>
                  </a:lnTo>
                  <a:lnTo>
                    <a:pt x="63" y="291"/>
                  </a:lnTo>
                  <a:lnTo>
                    <a:pt x="107" y="12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583"/>
            <p:cNvSpPr>
              <a:spLocks noChangeArrowheads="1"/>
            </p:cNvSpPr>
            <p:nvPr/>
          </p:nvSpPr>
          <p:spPr bwMode="auto">
            <a:xfrm>
              <a:off x="3654220" y="1707470"/>
              <a:ext cx="122238" cy="161925"/>
            </a:xfrm>
            <a:custGeom>
              <a:avLst/>
              <a:gdLst>
                <a:gd name="T0" fmla="*/ 170 w 341"/>
                <a:gd name="T1" fmla="*/ 447 h 448"/>
                <a:gd name="T2" fmla="*/ 170 w 341"/>
                <a:gd name="T3" fmla="*/ 447 h 448"/>
                <a:gd name="T4" fmla="*/ 296 w 341"/>
                <a:gd name="T5" fmla="*/ 336 h 448"/>
                <a:gd name="T6" fmla="*/ 300 w 341"/>
                <a:gd name="T7" fmla="*/ 336 h 448"/>
                <a:gd name="T8" fmla="*/ 300 w 341"/>
                <a:gd name="T9" fmla="*/ 328 h 448"/>
                <a:gd name="T10" fmla="*/ 308 w 341"/>
                <a:gd name="T11" fmla="*/ 303 h 448"/>
                <a:gd name="T12" fmla="*/ 332 w 341"/>
                <a:gd name="T13" fmla="*/ 168 h 448"/>
                <a:gd name="T14" fmla="*/ 170 w 341"/>
                <a:gd name="T15" fmla="*/ 0 h 448"/>
                <a:gd name="T16" fmla="*/ 4 w 341"/>
                <a:gd name="T17" fmla="*/ 168 h 448"/>
                <a:gd name="T18" fmla="*/ 28 w 341"/>
                <a:gd name="T19" fmla="*/ 296 h 448"/>
                <a:gd name="T20" fmla="*/ 170 w 341"/>
                <a:gd name="T21" fmla="*/ 447 h 448"/>
                <a:gd name="T22" fmla="*/ 170 w 341"/>
                <a:gd name="T23" fmla="*/ 399 h 448"/>
                <a:gd name="T24" fmla="*/ 170 w 341"/>
                <a:gd name="T25" fmla="*/ 399 h 448"/>
                <a:gd name="T26" fmla="*/ 63 w 341"/>
                <a:gd name="T27" fmla="*/ 212 h 448"/>
                <a:gd name="T28" fmla="*/ 67 w 341"/>
                <a:gd name="T29" fmla="*/ 192 h 448"/>
                <a:gd name="T30" fmla="*/ 119 w 341"/>
                <a:gd name="T31" fmla="*/ 160 h 448"/>
                <a:gd name="T32" fmla="*/ 170 w 341"/>
                <a:gd name="T33" fmla="*/ 176 h 448"/>
                <a:gd name="T34" fmla="*/ 221 w 341"/>
                <a:gd name="T35" fmla="*/ 160 h 448"/>
                <a:gd name="T36" fmla="*/ 273 w 341"/>
                <a:gd name="T37" fmla="*/ 188 h 448"/>
                <a:gd name="T38" fmla="*/ 273 w 341"/>
                <a:gd name="T39" fmla="*/ 212 h 448"/>
                <a:gd name="T40" fmla="*/ 170 w 341"/>
                <a:gd name="T41" fmla="*/ 399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8">
                  <a:moveTo>
                    <a:pt x="170" y="447"/>
                  </a:moveTo>
                  <a:lnTo>
                    <a:pt x="170" y="447"/>
                  </a:lnTo>
                  <a:cubicBezTo>
                    <a:pt x="225" y="447"/>
                    <a:pt x="273" y="403"/>
                    <a:pt x="296" y="336"/>
                  </a:cubicBezTo>
                  <a:cubicBezTo>
                    <a:pt x="296" y="336"/>
                    <a:pt x="296" y="336"/>
                    <a:pt x="300" y="336"/>
                  </a:cubicBezTo>
                  <a:cubicBezTo>
                    <a:pt x="300" y="331"/>
                    <a:pt x="300" y="331"/>
                    <a:pt x="300" y="328"/>
                  </a:cubicBezTo>
                  <a:cubicBezTo>
                    <a:pt x="304" y="320"/>
                    <a:pt x="304" y="312"/>
                    <a:pt x="308" y="303"/>
                  </a:cubicBezTo>
                  <a:cubicBezTo>
                    <a:pt x="320" y="268"/>
                    <a:pt x="332" y="216"/>
                    <a:pt x="332" y="168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8"/>
                  </a:cubicBezTo>
                  <a:cubicBezTo>
                    <a:pt x="8" y="212"/>
                    <a:pt x="16" y="260"/>
                    <a:pt x="28" y="296"/>
                  </a:cubicBezTo>
                  <a:cubicBezTo>
                    <a:pt x="47" y="383"/>
                    <a:pt x="103" y="447"/>
                    <a:pt x="170" y="447"/>
                  </a:cubicBezTo>
                  <a:close/>
                  <a:moveTo>
                    <a:pt x="170" y="399"/>
                  </a:moveTo>
                  <a:lnTo>
                    <a:pt x="170" y="399"/>
                  </a:lnTo>
                  <a:cubicBezTo>
                    <a:pt x="111" y="399"/>
                    <a:pt x="63" y="312"/>
                    <a:pt x="63" y="212"/>
                  </a:cubicBezTo>
                  <a:cubicBezTo>
                    <a:pt x="63" y="204"/>
                    <a:pt x="67" y="196"/>
                    <a:pt x="67" y="192"/>
                  </a:cubicBezTo>
                  <a:cubicBezTo>
                    <a:pt x="75" y="180"/>
                    <a:pt x="91" y="168"/>
                    <a:pt x="119" y="160"/>
                  </a:cubicBezTo>
                  <a:cubicBezTo>
                    <a:pt x="119" y="160"/>
                    <a:pt x="130" y="176"/>
                    <a:pt x="170" y="176"/>
                  </a:cubicBezTo>
                  <a:cubicBezTo>
                    <a:pt x="209" y="176"/>
                    <a:pt x="221" y="160"/>
                    <a:pt x="221" y="160"/>
                  </a:cubicBezTo>
                  <a:cubicBezTo>
                    <a:pt x="245" y="168"/>
                    <a:pt x="261" y="180"/>
                    <a:pt x="273" y="188"/>
                  </a:cubicBezTo>
                  <a:cubicBezTo>
                    <a:pt x="273" y="196"/>
                    <a:pt x="273" y="204"/>
                    <a:pt x="273" y="212"/>
                  </a:cubicBezTo>
                  <a:cubicBezTo>
                    <a:pt x="273" y="312"/>
                    <a:pt x="225" y="399"/>
                    <a:pt x="170" y="39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584"/>
            <p:cNvSpPr>
              <a:spLocks noChangeArrowheads="1"/>
            </p:cNvSpPr>
            <p:nvPr/>
          </p:nvSpPr>
          <p:spPr bwMode="auto">
            <a:xfrm>
              <a:off x="3598658" y="1863045"/>
              <a:ext cx="231775" cy="87312"/>
            </a:xfrm>
            <a:custGeom>
              <a:avLst/>
              <a:gdLst>
                <a:gd name="T0" fmla="*/ 597 w 645"/>
                <a:gd name="T1" fmla="*/ 64 h 241"/>
                <a:gd name="T2" fmla="*/ 597 w 645"/>
                <a:gd name="T3" fmla="*/ 64 h 241"/>
                <a:gd name="T4" fmla="*/ 423 w 645"/>
                <a:gd name="T5" fmla="*/ 0 h 241"/>
                <a:gd name="T6" fmla="*/ 324 w 645"/>
                <a:gd name="T7" fmla="*/ 52 h 241"/>
                <a:gd name="T8" fmla="*/ 221 w 645"/>
                <a:gd name="T9" fmla="*/ 0 h 241"/>
                <a:gd name="T10" fmla="*/ 47 w 645"/>
                <a:gd name="T11" fmla="*/ 64 h 241"/>
                <a:gd name="T12" fmla="*/ 0 w 645"/>
                <a:gd name="T13" fmla="*/ 240 h 241"/>
                <a:gd name="T14" fmla="*/ 644 w 645"/>
                <a:gd name="T15" fmla="*/ 240 h 241"/>
                <a:gd name="T16" fmla="*/ 597 w 645"/>
                <a:gd name="T17" fmla="*/ 6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1">
                  <a:moveTo>
                    <a:pt x="597" y="64"/>
                  </a:moveTo>
                  <a:lnTo>
                    <a:pt x="597" y="64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8"/>
                    <a:pt x="379" y="52"/>
                    <a:pt x="324" y="52"/>
                  </a:cubicBezTo>
                  <a:cubicBezTo>
                    <a:pt x="268" y="52"/>
                    <a:pt x="221" y="28"/>
                    <a:pt x="221" y="0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644" y="240"/>
                    <a:pt x="644" y="240"/>
                    <a:pt x="644" y="240"/>
                  </a:cubicBezTo>
                  <a:lnTo>
                    <a:pt x="597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1" name="Group 390"/>
          <p:cNvGrpSpPr/>
          <p:nvPr/>
        </p:nvGrpSpPr>
        <p:grpSpPr>
          <a:xfrm>
            <a:off x="5840384" y="2299553"/>
            <a:ext cx="447675" cy="338137"/>
            <a:chOff x="3400220" y="2263303"/>
            <a:chExt cx="447675" cy="338137"/>
          </a:xfrm>
        </p:grpSpPr>
        <p:sp>
          <p:nvSpPr>
            <p:cNvPr id="392" name="Freeform 585"/>
            <p:cNvSpPr>
              <a:spLocks noChangeArrowheads="1"/>
            </p:cNvSpPr>
            <p:nvPr/>
          </p:nvSpPr>
          <p:spPr bwMode="auto">
            <a:xfrm>
              <a:off x="3422445" y="2503015"/>
              <a:ext cx="274638" cy="80963"/>
            </a:xfrm>
            <a:custGeom>
              <a:avLst/>
              <a:gdLst>
                <a:gd name="T0" fmla="*/ 0 w 764"/>
                <a:gd name="T1" fmla="*/ 226 h 227"/>
                <a:gd name="T2" fmla="*/ 763 w 764"/>
                <a:gd name="T3" fmla="*/ 226 h 227"/>
                <a:gd name="T4" fmla="*/ 720 w 764"/>
                <a:gd name="T5" fmla="*/ 63 h 227"/>
                <a:gd name="T6" fmla="*/ 530 w 764"/>
                <a:gd name="T7" fmla="*/ 0 h 227"/>
                <a:gd name="T8" fmla="*/ 486 w 764"/>
                <a:gd name="T9" fmla="*/ 195 h 227"/>
                <a:gd name="T10" fmla="*/ 380 w 764"/>
                <a:gd name="T11" fmla="*/ 47 h 227"/>
                <a:gd name="T12" fmla="*/ 269 w 764"/>
                <a:gd name="T13" fmla="*/ 195 h 227"/>
                <a:gd name="T14" fmla="*/ 230 w 764"/>
                <a:gd name="T15" fmla="*/ 0 h 227"/>
                <a:gd name="T16" fmla="*/ 44 w 764"/>
                <a:gd name="T17" fmla="*/ 63 h 227"/>
                <a:gd name="T18" fmla="*/ 0 w 764"/>
                <a:gd name="T19" fmla="*/ 22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7">
                  <a:moveTo>
                    <a:pt x="0" y="226"/>
                  </a:moveTo>
                  <a:lnTo>
                    <a:pt x="763" y="226"/>
                  </a:lnTo>
                  <a:lnTo>
                    <a:pt x="720" y="63"/>
                  </a:lnTo>
                  <a:lnTo>
                    <a:pt x="530" y="0"/>
                  </a:lnTo>
                  <a:lnTo>
                    <a:pt x="486" y="195"/>
                  </a:lnTo>
                  <a:lnTo>
                    <a:pt x="380" y="47"/>
                  </a:lnTo>
                  <a:lnTo>
                    <a:pt x="269" y="195"/>
                  </a:lnTo>
                  <a:lnTo>
                    <a:pt x="230" y="0"/>
                  </a:lnTo>
                  <a:lnTo>
                    <a:pt x="44" y="63"/>
                  </a:lnTo>
                  <a:lnTo>
                    <a:pt x="0" y="2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586"/>
            <p:cNvSpPr>
              <a:spLocks noChangeArrowheads="1"/>
            </p:cNvSpPr>
            <p:nvPr/>
          </p:nvSpPr>
          <p:spPr bwMode="auto">
            <a:xfrm>
              <a:off x="3422445" y="2503015"/>
              <a:ext cx="274638" cy="80963"/>
            </a:xfrm>
            <a:custGeom>
              <a:avLst/>
              <a:gdLst>
                <a:gd name="T0" fmla="*/ 0 w 764"/>
                <a:gd name="T1" fmla="*/ 226 h 227"/>
                <a:gd name="T2" fmla="*/ 763 w 764"/>
                <a:gd name="T3" fmla="*/ 226 h 227"/>
                <a:gd name="T4" fmla="*/ 720 w 764"/>
                <a:gd name="T5" fmla="*/ 63 h 227"/>
                <a:gd name="T6" fmla="*/ 530 w 764"/>
                <a:gd name="T7" fmla="*/ 0 h 227"/>
                <a:gd name="T8" fmla="*/ 486 w 764"/>
                <a:gd name="T9" fmla="*/ 195 h 227"/>
                <a:gd name="T10" fmla="*/ 380 w 764"/>
                <a:gd name="T11" fmla="*/ 47 h 227"/>
                <a:gd name="T12" fmla="*/ 269 w 764"/>
                <a:gd name="T13" fmla="*/ 195 h 227"/>
                <a:gd name="T14" fmla="*/ 230 w 764"/>
                <a:gd name="T15" fmla="*/ 0 h 227"/>
                <a:gd name="T16" fmla="*/ 44 w 764"/>
                <a:gd name="T17" fmla="*/ 63 h 227"/>
                <a:gd name="T18" fmla="*/ 0 w 764"/>
                <a:gd name="T19" fmla="*/ 22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7">
                  <a:moveTo>
                    <a:pt x="0" y="226"/>
                  </a:moveTo>
                  <a:lnTo>
                    <a:pt x="763" y="226"/>
                  </a:lnTo>
                  <a:lnTo>
                    <a:pt x="720" y="63"/>
                  </a:lnTo>
                  <a:lnTo>
                    <a:pt x="530" y="0"/>
                  </a:lnTo>
                  <a:lnTo>
                    <a:pt x="486" y="195"/>
                  </a:lnTo>
                  <a:lnTo>
                    <a:pt x="380" y="47"/>
                  </a:lnTo>
                  <a:lnTo>
                    <a:pt x="269" y="195"/>
                  </a:lnTo>
                  <a:lnTo>
                    <a:pt x="230" y="0"/>
                  </a:lnTo>
                  <a:lnTo>
                    <a:pt x="44" y="63"/>
                  </a:lnTo>
                  <a:lnTo>
                    <a:pt x="0" y="2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587"/>
            <p:cNvSpPr>
              <a:spLocks noChangeArrowheads="1"/>
            </p:cNvSpPr>
            <p:nvPr/>
          </p:nvSpPr>
          <p:spPr bwMode="auto">
            <a:xfrm>
              <a:off x="3558970" y="2491903"/>
              <a:ext cx="149225" cy="101600"/>
            </a:xfrm>
            <a:custGeom>
              <a:avLst/>
              <a:gdLst>
                <a:gd name="T0" fmla="*/ 134 w 416"/>
                <a:gd name="T1" fmla="*/ 0 h 283"/>
                <a:gd name="T2" fmla="*/ 94 w 416"/>
                <a:gd name="T3" fmla="*/ 171 h 283"/>
                <a:gd name="T4" fmla="*/ 0 w 416"/>
                <a:gd name="T5" fmla="*/ 40 h 283"/>
                <a:gd name="T6" fmla="*/ 0 w 416"/>
                <a:gd name="T7" fmla="*/ 79 h 283"/>
                <a:gd name="T8" fmla="*/ 0 w 416"/>
                <a:gd name="T9" fmla="*/ 79 h 283"/>
                <a:gd name="T10" fmla="*/ 106 w 416"/>
                <a:gd name="T11" fmla="*/ 227 h 283"/>
                <a:gd name="T12" fmla="*/ 150 w 416"/>
                <a:gd name="T13" fmla="*/ 32 h 283"/>
                <a:gd name="T14" fmla="*/ 340 w 416"/>
                <a:gd name="T15" fmla="*/ 95 h 283"/>
                <a:gd name="T16" fmla="*/ 383 w 416"/>
                <a:gd name="T17" fmla="*/ 258 h 283"/>
                <a:gd name="T18" fmla="*/ 0 w 416"/>
                <a:gd name="T19" fmla="*/ 258 h 283"/>
                <a:gd name="T20" fmla="*/ 0 w 416"/>
                <a:gd name="T21" fmla="*/ 282 h 283"/>
                <a:gd name="T22" fmla="*/ 415 w 416"/>
                <a:gd name="T23" fmla="*/ 282 h 283"/>
                <a:gd name="T24" fmla="*/ 359 w 416"/>
                <a:gd name="T25" fmla="*/ 79 h 283"/>
                <a:gd name="T26" fmla="*/ 134 w 416"/>
                <a:gd name="T27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3">
                  <a:moveTo>
                    <a:pt x="134" y="0"/>
                  </a:moveTo>
                  <a:lnTo>
                    <a:pt x="94" y="171"/>
                  </a:lnTo>
                  <a:lnTo>
                    <a:pt x="0" y="40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2"/>
                  </a:lnTo>
                  <a:lnTo>
                    <a:pt x="340" y="95"/>
                  </a:lnTo>
                  <a:lnTo>
                    <a:pt x="383" y="258"/>
                  </a:lnTo>
                  <a:lnTo>
                    <a:pt x="0" y="258"/>
                  </a:lnTo>
                  <a:lnTo>
                    <a:pt x="0" y="282"/>
                  </a:lnTo>
                  <a:lnTo>
                    <a:pt x="415" y="282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588"/>
            <p:cNvSpPr>
              <a:spLocks noChangeArrowheads="1"/>
            </p:cNvSpPr>
            <p:nvPr/>
          </p:nvSpPr>
          <p:spPr bwMode="auto">
            <a:xfrm>
              <a:off x="3558970" y="2491903"/>
              <a:ext cx="149225" cy="101600"/>
            </a:xfrm>
            <a:custGeom>
              <a:avLst/>
              <a:gdLst>
                <a:gd name="T0" fmla="*/ 134 w 416"/>
                <a:gd name="T1" fmla="*/ 0 h 283"/>
                <a:gd name="T2" fmla="*/ 94 w 416"/>
                <a:gd name="T3" fmla="*/ 171 h 283"/>
                <a:gd name="T4" fmla="*/ 0 w 416"/>
                <a:gd name="T5" fmla="*/ 40 h 283"/>
                <a:gd name="T6" fmla="*/ 0 w 416"/>
                <a:gd name="T7" fmla="*/ 79 h 283"/>
                <a:gd name="T8" fmla="*/ 0 w 416"/>
                <a:gd name="T9" fmla="*/ 79 h 283"/>
                <a:gd name="T10" fmla="*/ 106 w 416"/>
                <a:gd name="T11" fmla="*/ 227 h 283"/>
                <a:gd name="T12" fmla="*/ 150 w 416"/>
                <a:gd name="T13" fmla="*/ 32 h 283"/>
                <a:gd name="T14" fmla="*/ 340 w 416"/>
                <a:gd name="T15" fmla="*/ 95 h 283"/>
                <a:gd name="T16" fmla="*/ 383 w 416"/>
                <a:gd name="T17" fmla="*/ 258 h 283"/>
                <a:gd name="T18" fmla="*/ 0 w 416"/>
                <a:gd name="T19" fmla="*/ 258 h 283"/>
                <a:gd name="T20" fmla="*/ 0 w 416"/>
                <a:gd name="T21" fmla="*/ 282 h 283"/>
                <a:gd name="T22" fmla="*/ 415 w 416"/>
                <a:gd name="T23" fmla="*/ 282 h 283"/>
                <a:gd name="T24" fmla="*/ 359 w 416"/>
                <a:gd name="T25" fmla="*/ 79 h 283"/>
                <a:gd name="T26" fmla="*/ 134 w 416"/>
                <a:gd name="T27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3">
                  <a:moveTo>
                    <a:pt x="134" y="0"/>
                  </a:moveTo>
                  <a:lnTo>
                    <a:pt x="94" y="171"/>
                  </a:lnTo>
                  <a:lnTo>
                    <a:pt x="0" y="40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2"/>
                  </a:lnTo>
                  <a:lnTo>
                    <a:pt x="340" y="95"/>
                  </a:lnTo>
                  <a:lnTo>
                    <a:pt x="383" y="258"/>
                  </a:lnTo>
                  <a:lnTo>
                    <a:pt x="0" y="258"/>
                  </a:lnTo>
                  <a:lnTo>
                    <a:pt x="0" y="282"/>
                  </a:lnTo>
                  <a:lnTo>
                    <a:pt x="415" y="282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589"/>
            <p:cNvSpPr>
              <a:spLocks noChangeArrowheads="1"/>
            </p:cNvSpPr>
            <p:nvPr/>
          </p:nvSpPr>
          <p:spPr bwMode="auto">
            <a:xfrm>
              <a:off x="3558970" y="2503015"/>
              <a:ext cx="138113" cy="80963"/>
            </a:xfrm>
            <a:custGeom>
              <a:avLst/>
              <a:gdLst>
                <a:gd name="T0" fmla="*/ 150 w 384"/>
                <a:gd name="T1" fmla="*/ 0 h 227"/>
                <a:gd name="T2" fmla="*/ 106 w 384"/>
                <a:gd name="T3" fmla="*/ 195 h 227"/>
                <a:gd name="T4" fmla="*/ 0 w 384"/>
                <a:gd name="T5" fmla="*/ 47 h 227"/>
                <a:gd name="T6" fmla="*/ 0 w 384"/>
                <a:gd name="T7" fmla="*/ 47 h 227"/>
                <a:gd name="T8" fmla="*/ 0 w 384"/>
                <a:gd name="T9" fmla="*/ 226 h 227"/>
                <a:gd name="T10" fmla="*/ 383 w 384"/>
                <a:gd name="T11" fmla="*/ 226 h 227"/>
                <a:gd name="T12" fmla="*/ 340 w 384"/>
                <a:gd name="T13" fmla="*/ 63 h 227"/>
                <a:gd name="T14" fmla="*/ 150 w 384"/>
                <a:gd name="T1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7">
                  <a:moveTo>
                    <a:pt x="150" y="0"/>
                  </a:moveTo>
                  <a:lnTo>
                    <a:pt x="106" y="19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226"/>
                  </a:lnTo>
                  <a:lnTo>
                    <a:pt x="383" y="226"/>
                  </a:lnTo>
                  <a:lnTo>
                    <a:pt x="340" y="63"/>
                  </a:lnTo>
                  <a:lnTo>
                    <a:pt x="1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590"/>
            <p:cNvSpPr>
              <a:spLocks noChangeArrowheads="1"/>
            </p:cNvSpPr>
            <p:nvPr/>
          </p:nvSpPr>
          <p:spPr bwMode="auto">
            <a:xfrm>
              <a:off x="3558970" y="2503015"/>
              <a:ext cx="138113" cy="80963"/>
            </a:xfrm>
            <a:custGeom>
              <a:avLst/>
              <a:gdLst>
                <a:gd name="T0" fmla="*/ 150 w 384"/>
                <a:gd name="T1" fmla="*/ 0 h 227"/>
                <a:gd name="T2" fmla="*/ 106 w 384"/>
                <a:gd name="T3" fmla="*/ 195 h 227"/>
                <a:gd name="T4" fmla="*/ 0 w 384"/>
                <a:gd name="T5" fmla="*/ 47 h 227"/>
                <a:gd name="T6" fmla="*/ 0 w 384"/>
                <a:gd name="T7" fmla="*/ 47 h 227"/>
                <a:gd name="T8" fmla="*/ 0 w 384"/>
                <a:gd name="T9" fmla="*/ 226 h 227"/>
                <a:gd name="T10" fmla="*/ 383 w 384"/>
                <a:gd name="T11" fmla="*/ 226 h 227"/>
                <a:gd name="T12" fmla="*/ 340 w 384"/>
                <a:gd name="T13" fmla="*/ 63 h 227"/>
                <a:gd name="T14" fmla="*/ 150 w 384"/>
                <a:gd name="T1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7">
                  <a:moveTo>
                    <a:pt x="150" y="0"/>
                  </a:moveTo>
                  <a:lnTo>
                    <a:pt x="106" y="19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226"/>
                  </a:lnTo>
                  <a:lnTo>
                    <a:pt x="383" y="226"/>
                  </a:lnTo>
                  <a:lnTo>
                    <a:pt x="340" y="63"/>
                  </a:lnTo>
                  <a:lnTo>
                    <a:pt x="1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591"/>
            <p:cNvSpPr>
              <a:spLocks noChangeArrowheads="1"/>
            </p:cNvSpPr>
            <p:nvPr/>
          </p:nvSpPr>
          <p:spPr bwMode="auto">
            <a:xfrm>
              <a:off x="3693908" y="2406178"/>
              <a:ext cx="76200" cy="96837"/>
            </a:xfrm>
            <a:custGeom>
              <a:avLst/>
              <a:gdLst>
                <a:gd name="T0" fmla="*/ 12 w 211"/>
                <a:gd name="T1" fmla="*/ 0 h 268"/>
                <a:gd name="T2" fmla="*/ 12 w 211"/>
                <a:gd name="T3" fmla="*/ 0 h 268"/>
                <a:gd name="T4" fmla="*/ 0 w 211"/>
                <a:gd name="T5" fmla="*/ 80 h 268"/>
                <a:gd name="T6" fmla="*/ 107 w 211"/>
                <a:gd name="T7" fmla="*/ 267 h 268"/>
                <a:gd name="T8" fmla="*/ 210 w 211"/>
                <a:gd name="T9" fmla="*/ 80 h 268"/>
                <a:gd name="T10" fmla="*/ 202 w 211"/>
                <a:gd name="T11" fmla="*/ 0 h 268"/>
                <a:gd name="T12" fmla="*/ 12 w 211"/>
                <a:gd name="T1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8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2"/>
                    <a:pt x="0" y="80"/>
                  </a:cubicBezTo>
                  <a:cubicBezTo>
                    <a:pt x="0" y="179"/>
                    <a:pt x="48" y="267"/>
                    <a:pt x="107" y="267"/>
                  </a:cubicBezTo>
                  <a:cubicBezTo>
                    <a:pt x="162" y="267"/>
                    <a:pt x="210" y="179"/>
                    <a:pt x="210" y="80"/>
                  </a:cubicBezTo>
                  <a:cubicBezTo>
                    <a:pt x="210" y="52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592"/>
            <p:cNvSpPr>
              <a:spLocks noChangeArrowheads="1"/>
            </p:cNvSpPr>
            <p:nvPr/>
          </p:nvSpPr>
          <p:spPr bwMode="auto">
            <a:xfrm>
              <a:off x="3732008" y="2393478"/>
              <a:ext cx="46037" cy="117475"/>
            </a:xfrm>
            <a:custGeom>
              <a:avLst/>
              <a:gdLst>
                <a:gd name="T0" fmla="*/ 0 w 127"/>
                <a:gd name="T1" fmla="*/ 0 h 328"/>
                <a:gd name="T2" fmla="*/ 0 w 127"/>
                <a:gd name="T3" fmla="*/ 0 h 328"/>
                <a:gd name="T4" fmla="*/ 0 w 127"/>
                <a:gd name="T5" fmla="*/ 36 h 328"/>
                <a:gd name="T6" fmla="*/ 95 w 127"/>
                <a:gd name="T7" fmla="*/ 36 h 328"/>
                <a:gd name="T8" fmla="*/ 103 w 127"/>
                <a:gd name="T9" fmla="*/ 116 h 328"/>
                <a:gd name="T10" fmla="*/ 0 w 127"/>
                <a:gd name="T11" fmla="*/ 303 h 328"/>
                <a:gd name="T12" fmla="*/ 0 w 127"/>
                <a:gd name="T13" fmla="*/ 327 h 328"/>
                <a:gd name="T14" fmla="*/ 126 w 127"/>
                <a:gd name="T15" fmla="*/ 116 h 328"/>
                <a:gd name="T16" fmla="*/ 111 w 127"/>
                <a:gd name="T17" fmla="*/ 12 h 328"/>
                <a:gd name="T18" fmla="*/ 0 w 127"/>
                <a:gd name="T1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8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0" y="36"/>
                    <a:pt x="0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9" y="60"/>
                    <a:pt x="103" y="88"/>
                    <a:pt x="103" y="116"/>
                  </a:cubicBezTo>
                  <a:cubicBezTo>
                    <a:pt x="103" y="215"/>
                    <a:pt x="55" y="303"/>
                    <a:pt x="0" y="303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71" y="327"/>
                    <a:pt x="126" y="231"/>
                    <a:pt x="126" y="116"/>
                  </a:cubicBezTo>
                  <a:cubicBezTo>
                    <a:pt x="126" y="80"/>
                    <a:pt x="122" y="44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593"/>
            <p:cNvSpPr>
              <a:spLocks noChangeArrowheads="1"/>
            </p:cNvSpPr>
            <p:nvPr/>
          </p:nvSpPr>
          <p:spPr bwMode="auto">
            <a:xfrm>
              <a:off x="3732008" y="2406178"/>
              <a:ext cx="38100" cy="96837"/>
            </a:xfrm>
            <a:custGeom>
              <a:avLst/>
              <a:gdLst>
                <a:gd name="T0" fmla="*/ 95 w 104"/>
                <a:gd name="T1" fmla="*/ 0 h 268"/>
                <a:gd name="T2" fmla="*/ 95 w 104"/>
                <a:gd name="T3" fmla="*/ 0 h 268"/>
                <a:gd name="T4" fmla="*/ 0 w 104"/>
                <a:gd name="T5" fmla="*/ 0 h 268"/>
                <a:gd name="T6" fmla="*/ 0 w 104"/>
                <a:gd name="T7" fmla="*/ 267 h 268"/>
                <a:gd name="T8" fmla="*/ 103 w 104"/>
                <a:gd name="T9" fmla="*/ 80 h 268"/>
                <a:gd name="T10" fmla="*/ 95 w 104"/>
                <a:gd name="T1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8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7"/>
                    <a:pt x="0" y="267"/>
                    <a:pt x="0" y="267"/>
                  </a:cubicBezTo>
                  <a:cubicBezTo>
                    <a:pt x="55" y="267"/>
                    <a:pt x="103" y="179"/>
                    <a:pt x="103" y="80"/>
                  </a:cubicBezTo>
                  <a:cubicBezTo>
                    <a:pt x="103" y="52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594"/>
            <p:cNvSpPr>
              <a:spLocks noChangeArrowheads="1"/>
            </p:cNvSpPr>
            <p:nvPr/>
          </p:nvSpPr>
          <p:spPr bwMode="auto">
            <a:xfrm>
              <a:off x="3498645" y="2312515"/>
              <a:ext cx="123825" cy="165100"/>
            </a:xfrm>
            <a:custGeom>
              <a:avLst/>
              <a:gdLst>
                <a:gd name="T0" fmla="*/ 35 w 345"/>
                <a:gd name="T1" fmla="*/ 0 h 458"/>
                <a:gd name="T2" fmla="*/ 35 w 345"/>
                <a:gd name="T3" fmla="*/ 0 h 458"/>
                <a:gd name="T4" fmla="*/ 0 w 345"/>
                <a:gd name="T5" fmla="*/ 175 h 458"/>
                <a:gd name="T6" fmla="*/ 174 w 345"/>
                <a:gd name="T7" fmla="*/ 457 h 458"/>
                <a:gd name="T8" fmla="*/ 344 w 345"/>
                <a:gd name="T9" fmla="*/ 175 h 458"/>
                <a:gd name="T10" fmla="*/ 308 w 345"/>
                <a:gd name="T11" fmla="*/ 0 h 458"/>
                <a:gd name="T12" fmla="*/ 35 w 345"/>
                <a:gd name="T1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5" h="458">
                  <a:moveTo>
                    <a:pt x="35" y="0"/>
                  </a:moveTo>
                  <a:lnTo>
                    <a:pt x="35" y="0"/>
                  </a:lnTo>
                  <a:cubicBezTo>
                    <a:pt x="12" y="48"/>
                    <a:pt x="0" y="107"/>
                    <a:pt x="0" y="175"/>
                  </a:cubicBezTo>
                  <a:cubicBezTo>
                    <a:pt x="0" y="330"/>
                    <a:pt x="75" y="457"/>
                    <a:pt x="174" y="457"/>
                  </a:cubicBezTo>
                  <a:cubicBezTo>
                    <a:pt x="269" y="457"/>
                    <a:pt x="344" y="330"/>
                    <a:pt x="344" y="175"/>
                  </a:cubicBezTo>
                  <a:cubicBezTo>
                    <a:pt x="344" y="107"/>
                    <a:pt x="332" y="48"/>
                    <a:pt x="308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595"/>
            <p:cNvSpPr>
              <a:spLocks noChangeArrowheads="1"/>
            </p:cNvSpPr>
            <p:nvPr/>
          </p:nvSpPr>
          <p:spPr bwMode="auto">
            <a:xfrm>
              <a:off x="3560558" y="2302990"/>
              <a:ext cx="61912" cy="71438"/>
            </a:xfrm>
            <a:custGeom>
              <a:avLst/>
              <a:gdLst>
                <a:gd name="T0" fmla="*/ 0 w 171"/>
                <a:gd name="T1" fmla="*/ 0 h 200"/>
                <a:gd name="T2" fmla="*/ 0 w 171"/>
                <a:gd name="T3" fmla="*/ 0 h 200"/>
                <a:gd name="T4" fmla="*/ 0 w 171"/>
                <a:gd name="T5" fmla="*/ 24 h 200"/>
                <a:gd name="T6" fmla="*/ 134 w 171"/>
                <a:gd name="T7" fmla="*/ 24 h 200"/>
                <a:gd name="T8" fmla="*/ 170 w 171"/>
                <a:gd name="T9" fmla="*/ 199 h 200"/>
                <a:gd name="T10" fmla="*/ 170 w 171"/>
                <a:gd name="T11" fmla="*/ 199 h 200"/>
                <a:gd name="T12" fmla="*/ 134 w 171"/>
                <a:gd name="T13" fmla="*/ 24 h 200"/>
                <a:gd name="T14" fmla="*/ 0 w 171"/>
                <a:gd name="T1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200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58" y="72"/>
                    <a:pt x="170" y="131"/>
                    <a:pt x="170" y="199"/>
                  </a:cubicBezTo>
                  <a:lnTo>
                    <a:pt x="170" y="199"/>
                  </a:lnTo>
                  <a:cubicBezTo>
                    <a:pt x="170" y="131"/>
                    <a:pt x="158" y="72"/>
                    <a:pt x="134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596"/>
            <p:cNvSpPr>
              <a:spLocks noChangeArrowheads="1"/>
            </p:cNvSpPr>
            <p:nvPr/>
          </p:nvSpPr>
          <p:spPr bwMode="auto">
            <a:xfrm>
              <a:off x="3560558" y="2312515"/>
              <a:ext cx="61912" cy="165100"/>
            </a:xfrm>
            <a:custGeom>
              <a:avLst/>
              <a:gdLst>
                <a:gd name="T0" fmla="*/ 134 w 171"/>
                <a:gd name="T1" fmla="*/ 0 h 458"/>
                <a:gd name="T2" fmla="*/ 134 w 171"/>
                <a:gd name="T3" fmla="*/ 0 h 458"/>
                <a:gd name="T4" fmla="*/ 0 w 171"/>
                <a:gd name="T5" fmla="*/ 0 h 458"/>
                <a:gd name="T6" fmla="*/ 0 w 171"/>
                <a:gd name="T7" fmla="*/ 457 h 458"/>
                <a:gd name="T8" fmla="*/ 170 w 171"/>
                <a:gd name="T9" fmla="*/ 175 h 458"/>
                <a:gd name="T10" fmla="*/ 134 w 171"/>
                <a:gd name="T11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458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7"/>
                    <a:pt x="0" y="457"/>
                    <a:pt x="0" y="457"/>
                  </a:cubicBezTo>
                  <a:cubicBezTo>
                    <a:pt x="95" y="457"/>
                    <a:pt x="170" y="330"/>
                    <a:pt x="170" y="175"/>
                  </a:cubicBezTo>
                  <a:cubicBezTo>
                    <a:pt x="170" y="107"/>
                    <a:pt x="158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597"/>
            <p:cNvSpPr>
              <a:spLocks noChangeArrowheads="1"/>
            </p:cNvSpPr>
            <p:nvPr/>
          </p:nvSpPr>
          <p:spPr bwMode="auto">
            <a:xfrm>
              <a:off x="3478008" y="2263303"/>
              <a:ext cx="161925" cy="222250"/>
            </a:xfrm>
            <a:custGeom>
              <a:avLst/>
              <a:gdLst>
                <a:gd name="T0" fmla="*/ 230 w 448"/>
                <a:gd name="T1" fmla="*/ 616 h 617"/>
                <a:gd name="T2" fmla="*/ 230 w 448"/>
                <a:gd name="T3" fmla="*/ 616 h 617"/>
                <a:gd name="T4" fmla="*/ 423 w 448"/>
                <a:gd name="T5" fmla="*/ 322 h 617"/>
                <a:gd name="T6" fmla="*/ 431 w 448"/>
                <a:gd name="T7" fmla="*/ 175 h 617"/>
                <a:gd name="T8" fmla="*/ 162 w 448"/>
                <a:gd name="T9" fmla="*/ 71 h 617"/>
                <a:gd name="T10" fmla="*/ 20 w 448"/>
                <a:gd name="T11" fmla="*/ 163 h 617"/>
                <a:gd name="T12" fmla="*/ 32 w 448"/>
                <a:gd name="T13" fmla="*/ 338 h 617"/>
                <a:gd name="T14" fmla="*/ 230 w 448"/>
                <a:gd name="T15" fmla="*/ 616 h 617"/>
                <a:gd name="T16" fmla="*/ 230 w 448"/>
                <a:gd name="T17" fmla="*/ 568 h 617"/>
                <a:gd name="T18" fmla="*/ 230 w 448"/>
                <a:gd name="T19" fmla="*/ 568 h 617"/>
                <a:gd name="T20" fmla="*/ 79 w 448"/>
                <a:gd name="T21" fmla="*/ 310 h 617"/>
                <a:gd name="T22" fmla="*/ 83 w 448"/>
                <a:gd name="T23" fmla="*/ 234 h 617"/>
                <a:gd name="T24" fmla="*/ 151 w 448"/>
                <a:gd name="T25" fmla="*/ 187 h 617"/>
                <a:gd name="T26" fmla="*/ 364 w 448"/>
                <a:gd name="T27" fmla="*/ 230 h 617"/>
                <a:gd name="T28" fmla="*/ 372 w 448"/>
                <a:gd name="T29" fmla="*/ 242 h 617"/>
                <a:gd name="T30" fmla="*/ 376 w 448"/>
                <a:gd name="T31" fmla="*/ 310 h 617"/>
                <a:gd name="T32" fmla="*/ 230 w 448"/>
                <a:gd name="T33" fmla="*/ 56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8" h="617">
                  <a:moveTo>
                    <a:pt x="230" y="616"/>
                  </a:moveTo>
                  <a:lnTo>
                    <a:pt x="230" y="616"/>
                  </a:lnTo>
                  <a:cubicBezTo>
                    <a:pt x="336" y="616"/>
                    <a:pt x="419" y="489"/>
                    <a:pt x="423" y="322"/>
                  </a:cubicBezTo>
                  <a:cubicBezTo>
                    <a:pt x="427" y="310"/>
                    <a:pt x="447" y="230"/>
                    <a:pt x="431" y="175"/>
                  </a:cubicBezTo>
                  <a:cubicBezTo>
                    <a:pt x="419" y="119"/>
                    <a:pt x="313" y="0"/>
                    <a:pt x="162" y="71"/>
                  </a:cubicBezTo>
                  <a:cubicBezTo>
                    <a:pt x="162" y="71"/>
                    <a:pt x="40" y="67"/>
                    <a:pt x="20" y="163"/>
                  </a:cubicBezTo>
                  <a:cubicBezTo>
                    <a:pt x="0" y="254"/>
                    <a:pt x="28" y="330"/>
                    <a:pt x="32" y="338"/>
                  </a:cubicBezTo>
                  <a:cubicBezTo>
                    <a:pt x="40" y="497"/>
                    <a:pt x="123" y="616"/>
                    <a:pt x="230" y="616"/>
                  </a:cubicBezTo>
                  <a:close/>
                  <a:moveTo>
                    <a:pt x="230" y="568"/>
                  </a:moveTo>
                  <a:lnTo>
                    <a:pt x="230" y="568"/>
                  </a:lnTo>
                  <a:cubicBezTo>
                    <a:pt x="147" y="568"/>
                    <a:pt x="79" y="449"/>
                    <a:pt x="79" y="310"/>
                  </a:cubicBezTo>
                  <a:cubicBezTo>
                    <a:pt x="79" y="282"/>
                    <a:pt x="79" y="258"/>
                    <a:pt x="83" y="234"/>
                  </a:cubicBezTo>
                  <a:cubicBezTo>
                    <a:pt x="99" y="214"/>
                    <a:pt x="119" y="198"/>
                    <a:pt x="151" y="187"/>
                  </a:cubicBezTo>
                  <a:cubicBezTo>
                    <a:pt x="151" y="187"/>
                    <a:pt x="269" y="274"/>
                    <a:pt x="364" y="230"/>
                  </a:cubicBezTo>
                  <a:cubicBezTo>
                    <a:pt x="364" y="230"/>
                    <a:pt x="368" y="234"/>
                    <a:pt x="372" y="242"/>
                  </a:cubicBezTo>
                  <a:cubicBezTo>
                    <a:pt x="376" y="266"/>
                    <a:pt x="376" y="286"/>
                    <a:pt x="376" y="310"/>
                  </a:cubicBezTo>
                  <a:cubicBezTo>
                    <a:pt x="376" y="449"/>
                    <a:pt x="309" y="568"/>
                    <a:pt x="230" y="56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598"/>
            <p:cNvSpPr>
              <a:spLocks noChangeArrowheads="1"/>
            </p:cNvSpPr>
            <p:nvPr/>
          </p:nvSpPr>
          <p:spPr bwMode="auto">
            <a:xfrm>
              <a:off x="3400220" y="2479203"/>
              <a:ext cx="320675" cy="122237"/>
            </a:xfrm>
            <a:custGeom>
              <a:avLst/>
              <a:gdLst>
                <a:gd name="T0" fmla="*/ 822 w 890"/>
                <a:gd name="T1" fmla="*/ 91 h 339"/>
                <a:gd name="T2" fmla="*/ 557 w 890"/>
                <a:gd name="T3" fmla="*/ 0 h 339"/>
                <a:gd name="T4" fmla="*/ 526 w 890"/>
                <a:gd name="T5" fmla="*/ 147 h 339"/>
                <a:gd name="T6" fmla="*/ 443 w 890"/>
                <a:gd name="T7" fmla="*/ 32 h 339"/>
                <a:gd name="T8" fmla="*/ 360 w 890"/>
                <a:gd name="T9" fmla="*/ 147 h 339"/>
                <a:gd name="T10" fmla="*/ 328 w 890"/>
                <a:gd name="T11" fmla="*/ 0 h 339"/>
                <a:gd name="T12" fmla="*/ 67 w 890"/>
                <a:gd name="T13" fmla="*/ 91 h 339"/>
                <a:gd name="T14" fmla="*/ 0 w 890"/>
                <a:gd name="T15" fmla="*/ 338 h 339"/>
                <a:gd name="T16" fmla="*/ 889 w 890"/>
                <a:gd name="T17" fmla="*/ 338 h 339"/>
                <a:gd name="T18" fmla="*/ 822 w 890"/>
                <a:gd name="T19" fmla="*/ 91 h 339"/>
                <a:gd name="T20" fmla="*/ 549 w 890"/>
                <a:gd name="T21" fmla="*/ 259 h 339"/>
                <a:gd name="T22" fmla="*/ 593 w 890"/>
                <a:gd name="T23" fmla="*/ 64 h 339"/>
                <a:gd name="T24" fmla="*/ 783 w 890"/>
                <a:gd name="T25" fmla="*/ 127 h 339"/>
                <a:gd name="T26" fmla="*/ 826 w 890"/>
                <a:gd name="T27" fmla="*/ 290 h 339"/>
                <a:gd name="T28" fmla="*/ 490 w 890"/>
                <a:gd name="T29" fmla="*/ 290 h 339"/>
                <a:gd name="T30" fmla="*/ 458 w 890"/>
                <a:gd name="T31" fmla="*/ 211 h 339"/>
                <a:gd name="T32" fmla="*/ 482 w 890"/>
                <a:gd name="T33" fmla="*/ 167 h 339"/>
                <a:gd name="T34" fmla="*/ 549 w 890"/>
                <a:gd name="T35" fmla="*/ 259 h 339"/>
                <a:gd name="T36" fmla="*/ 107 w 890"/>
                <a:gd name="T37" fmla="*/ 127 h 339"/>
                <a:gd name="T38" fmla="*/ 293 w 890"/>
                <a:gd name="T39" fmla="*/ 64 h 339"/>
                <a:gd name="T40" fmla="*/ 332 w 890"/>
                <a:gd name="T41" fmla="*/ 259 h 339"/>
                <a:gd name="T42" fmla="*/ 407 w 890"/>
                <a:gd name="T43" fmla="*/ 163 h 339"/>
                <a:gd name="T44" fmla="*/ 431 w 890"/>
                <a:gd name="T45" fmla="*/ 211 h 339"/>
                <a:gd name="T46" fmla="*/ 399 w 890"/>
                <a:gd name="T47" fmla="*/ 290 h 339"/>
                <a:gd name="T48" fmla="*/ 63 w 890"/>
                <a:gd name="T49" fmla="*/ 290 h 339"/>
                <a:gd name="T50" fmla="*/ 107 w 890"/>
                <a:gd name="T51" fmla="*/ 127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90" h="339">
                  <a:moveTo>
                    <a:pt x="822" y="91"/>
                  </a:moveTo>
                  <a:lnTo>
                    <a:pt x="557" y="0"/>
                  </a:lnTo>
                  <a:lnTo>
                    <a:pt x="526" y="147"/>
                  </a:lnTo>
                  <a:lnTo>
                    <a:pt x="443" y="32"/>
                  </a:lnTo>
                  <a:lnTo>
                    <a:pt x="360" y="147"/>
                  </a:lnTo>
                  <a:lnTo>
                    <a:pt x="328" y="0"/>
                  </a:lnTo>
                  <a:lnTo>
                    <a:pt x="67" y="91"/>
                  </a:lnTo>
                  <a:lnTo>
                    <a:pt x="0" y="338"/>
                  </a:lnTo>
                  <a:lnTo>
                    <a:pt x="889" y="338"/>
                  </a:lnTo>
                  <a:lnTo>
                    <a:pt x="822" y="91"/>
                  </a:lnTo>
                  <a:close/>
                  <a:moveTo>
                    <a:pt x="549" y="259"/>
                  </a:moveTo>
                  <a:lnTo>
                    <a:pt x="593" y="64"/>
                  </a:lnTo>
                  <a:lnTo>
                    <a:pt x="783" y="127"/>
                  </a:lnTo>
                  <a:lnTo>
                    <a:pt x="826" y="290"/>
                  </a:lnTo>
                  <a:lnTo>
                    <a:pt x="490" y="290"/>
                  </a:lnTo>
                  <a:lnTo>
                    <a:pt x="458" y="211"/>
                  </a:lnTo>
                  <a:lnTo>
                    <a:pt x="482" y="167"/>
                  </a:lnTo>
                  <a:lnTo>
                    <a:pt x="549" y="259"/>
                  </a:lnTo>
                  <a:close/>
                  <a:moveTo>
                    <a:pt x="107" y="127"/>
                  </a:moveTo>
                  <a:lnTo>
                    <a:pt x="293" y="64"/>
                  </a:lnTo>
                  <a:lnTo>
                    <a:pt x="332" y="259"/>
                  </a:lnTo>
                  <a:lnTo>
                    <a:pt x="407" y="163"/>
                  </a:lnTo>
                  <a:lnTo>
                    <a:pt x="431" y="211"/>
                  </a:lnTo>
                  <a:lnTo>
                    <a:pt x="399" y="290"/>
                  </a:lnTo>
                  <a:lnTo>
                    <a:pt x="63" y="290"/>
                  </a:lnTo>
                  <a:lnTo>
                    <a:pt x="107" y="1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599"/>
            <p:cNvSpPr>
              <a:spLocks noChangeArrowheads="1"/>
            </p:cNvSpPr>
            <p:nvPr/>
          </p:nvSpPr>
          <p:spPr bwMode="auto">
            <a:xfrm>
              <a:off x="3671683" y="2360140"/>
              <a:ext cx="122237" cy="160338"/>
            </a:xfrm>
            <a:custGeom>
              <a:avLst/>
              <a:gdLst>
                <a:gd name="T0" fmla="*/ 170 w 341"/>
                <a:gd name="T1" fmla="*/ 445 h 446"/>
                <a:gd name="T2" fmla="*/ 170 w 341"/>
                <a:gd name="T3" fmla="*/ 445 h 446"/>
                <a:gd name="T4" fmla="*/ 296 w 341"/>
                <a:gd name="T5" fmla="*/ 334 h 446"/>
                <a:gd name="T6" fmla="*/ 300 w 341"/>
                <a:gd name="T7" fmla="*/ 334 h 446"/>
                <a:gd name="T8" fmla="*/ 300 w 341"/>
                <a:gd name="T9" fmla="*/ 326 h 446"/>
                <a:gd name="T10" fmla="*/ 308 w 341"/>
                <a:gd name="T11" fmla="*/ 302 h 446"/>
                <a:gd name="T12" fmla="*/ 332 w 341"/>
                <a:gd name="T13" fmla="*/ 167 h 446"/>
                <a:gd name="T14" fmla="*/ 170 w 341"/>
                <a:gd name="T15" fmla="*/ 0 h 446"/>
                <a:gd name="T16" fmla="*/ 4 w 341"/>
                <a:gd name="T17" fmla="*/ 167 h 446"/>
                <a:gd name="T18" fmla="*/ 28 w 341"/>
                <a:gd name="T19" fmla="*/ 294 h 446"/>
                <a:gd name="T20" fmla="*/ 170 w 341"/>
                <a:gd name="T21" fmla="*/ 445 h 446"/>
                <a:gd name="T22" fmla="*/ 170 w 341"/>
                <a:gd name="T23" fmla="*/ 398 h 446"/>
                <a:gd name="T24" fmla="*/ 170 w 341"/>
                <a:gd name="T25" fmla="*/ 398 h 446"/>
                <a:gd name="T26" fmla="*/ 63 w 341"/>
                <a:gd name="T27" fmla="*/ 211 h 446"/>
                <a:gd name="T28" fmla="*/ 67 w 341"/>
                <a:gd name="T29" fmla="*/ 191 h 446"/>
                <a:gd name="T30" fmla="*/ 119 w 341"/>
                <a:gd name="T31" fmla="*/ 159 h 446"/>
                <a:gd name="T32" fmla="*/ 170 w 341"/>
                <a:gd name="T33" fmla="*/ 175 h 446"/>
                <a:gd name="T34" fmla="*/ 221 w 341"/>
                <a:gd name="T35" fmla="*/ 159 h 446"/>
                <a:gd name="T36" fmla="*/ 273 w 341"/>
                <a:gd name="T37" fmla="*/ 187 h 446"/>
                <a:gd name="T38" fmla="*/ 273 w 341"/>
                <a:gd name="T39" fmla="*/ 211 h 446"/>
                <a:gd name="T40" fmla="*/ 170 w 341"/>
                <a:gd name="T41" fmla="*/ 39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6">
                  <a:moveTo>
                    <a:pt x="170" y="445"/>
                  </a:moveTo>
                  <a:lnTo>
                    <a:pt x="170" y="445"/>
                  </a:lnTo>
                  <a:cubicBezTo>
                    <a:pt x="225" y="445"/>
                    <a:pt x="273" y="402"/>
                    <a:pt x="296" y="334"/>
                  </a:cubicBezTo>
                  <a:cubicBezTo>
                    <a:pt x="296" y="334"/>
                    <a:pt x="296" y="334"/>
                    <a:pt x="300" y="334"/>
                  </a:cubicBezTo>
                  <a:cubicBezTo>
                    <a:pt x="300" y="330"/>
                    <a:pt x="300" y="330"/>
                    <a:pt x="300" y="326"/>
                  </a:cubicBezTo>
                  <a:cubicBezTo>
                    <a:pt x="304" y="318"/>
                    <a:pt x="304" y="310"/>
                    <a:pt x="308" y="302"/>
                  </a:cubicBezTo>
                  <a:cubicBezTo>
                    <a:pt x="320" y="266"/>
                    <a:pt x="332" y="215"/>
                    <a:pt x="332" y="167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7"/>
                  </a:cubicBezTo>
                  <a:cubicBezTo>
                    <a:pt x="8" y="211"/>
                    <a:pt x="16" y="258"/>
                    <a:pt x="28" y="294"/>
                  </a:cubicBezTo>
                  <a:cubicBezTo>
                    <a:pt x="47" y="382"/>
                    <a:pt x="103" y="445"/>
                    <a:pt x="170" y="445"/>
                  </a:cubicBezTo>
                  <a:close/>
                  <a:moveTo>
                    <a:pt x="170" y="398"/>
                  </a:moveTo>
                  <a:lnTo>
                    <a:pt x="170" y="398"/>
                  </a:lnTo>
                  <a:cubicBezTo>
                    <a:pt x="111" y="398"/>
                    <a:pt x="63" y="310"/>
                    <a:pt x="63" y="211"/>
                  </a:cubicBezTo>
                  <a:cubicBezTo>
                    <a:pt x="63" y="203"/>
                    <a:pt x="67" y="195"/>
                    <a:pt x="67" y="191"/>
                  </a:cubicBezTo>
                  <a:cubicBezTo>
                    <a:pt x="75" y="179"/>
                    <a:pt x="91" y="167"/>
                    <a:pt x="119" y="159"/>
                  </a:cubicBezTo>
                  <a:cubicBezTo>
                    <a:pt x="119" y="159"/>
                    <a:pt x="130" y="175"/>
                    <a:pt x="170" y="175"/>
                  </a:cubicBezTo>
                  <a:cubicBezTo>
                    <a:pt x="209" y="175"/>
                    <a:pt x="221" y="159"/>
                    <a:pt x="221" y="159"/>
                  </a:cubicBezTo>
                  <a:cubicBezTo>
                    <a:pt x="245" y="167"/>
                    <a:pt x="261" y="179"/>
                    <a:pt x="273" y="187"/>
                  </a:cubicBezTo>
                  <a:cubicBezTo>
                    <a:pt x="273" y="195"/>
                    <a:pt x="273" y="203"/>
                    <a:pt x="273" y="211"/>
                  </a:cubicBezTo>
                  <a:cubicBezTo>
                    <a:pt x="273" y="310"/>
                    <a:pt x="225" y="398"/>
                    <a:pt x="170" y="39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600"/>
            <p:cNvSpPr>
              <a:spLocks noChangeArrowheads="1"/>
            </p:cNvSpPr>
            <p:nvPr/>
          </p:nvSpPr>
          <p:spPr bwMode="auto">
            <a:xfrm>
              <a:off x="3616120" y="2514128"/>
              <a:ext cx="231775" cy="87312"/>
            </a:xfrm>
            <a:custGeom>
              <a:avLst/>
              <a:gdLst>
                <a:gd name="T0" fmla="*/ 597 w 645"/>
                <a:gd name="T1" fmla="*/ 64 h 244"/>
                <a:gd name="T2" fmla="*/ 597 w 645"/>
                <a:gd name="T3" fmla="*/ 64 h 244"/>
                <a:gd name="T4" fmla="*/ 423 w 645"/>
                <a:gd name="T5" fmla="*/ 0 h 244"/>
                <a:gd name="T6" fmla="*/ 324 w 645"/>
                <a:gd name="T7" fmla="*/ 52 h 244"/>
                <a:gd name="T8" fmla="*/ 221 w 645"/>
                <a:gd name="T9" fmla="*/ 0 h 244"/>
                <a:gd name="T10" fmla="*/ 47 w 645"/>
                <a:gd name="T11" fmla="*/ 64 h 244"/>
                <a:gd name="T12" fmla="*/ 0 w 645"/>
                <a:gd name="T13" fmla="*/ 243 h 244"/>
                <a:gd name="T14" fmla="*/ 644 w 645"/>
                <a:gd name="T15" fmla="*/ 243 h 244"/>
                <a:gd name="T16" fmla="*/ 597 w 645"/>
                <a:gd name="T17" fmla="*/ 6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4">
                  <a:moveTo>
                    <a:pt x="597" y="64"/>
                  </a:moveTo>
                  <a:lnTo>
                    <a:pt x="597" y="64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8"/>
                    <a:pt x="379" y="52"/>
                    <a:pt x="324" y="52"/>
                  </a:cubicBezTo>
                  <a:cubicBezTo>
                    <a:pt x="268" y="52"/>
                    <a:pt x="221" y="28"/>
                    <a:pt x="221" y="0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644" y="243"/>
                    <a:pt x="644" y="243"/>
                    <a:pt x="644" y="243"/>
                  </a:cubicBezTo>
                  <a:lnTo>
                    <a:pt x="597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8" name="Group 407"/>
          <p:cNvGrpSpPr/>
          <p:nvPr/>
        </p:nvGrpSpPr>
        <p:grpSpPr>
          <a:xfrm>
            <a:off x="5839590" y="2918137"/>
            <a:ext cx="449263" cy="338137"/>
            <a:chOff x="3409745" y="2933547"/>
            <a:chExt cx="449263" cy="338137"/>
          </a:xfrm>
        </p:grpSpPr>
        <p:sp>
          <p:nvSpPr>
            <p:cNvPr id="409" name="Freeform 601"/>
            <p:cNvSpPr>
              <a:spLocks noChangeArrowheads="1"/>
            </p:cNvSpPr>
            <p:nvPr/>
          </p:nvSpPr>
          <p:spPr bwMode="auto">
            <a:xfrm>
              <a:off x="3433558" y="3173259"/>
              <a:ext cx="274637" cy="80963"/>
            </a:xfrm>
            <a:custGeom>
              <a:avLst/>
              <a:gdLst>
                <a:gd name="T0" fmla="*/ 0 w 764"/>
                <a:gd name="T1" fmla="*/ 226 h 227"/>
                <a:gd name="T2" fmla="*/ 763 w 764"/>
                <a:gd name="T3" fmla="*/ 226 h 227"/>
                <a:gd name="T4" fmla="*/ 720 w 764"/>
                <a:gd name="T5" fmla="*/ 63 h 227"/>
                <a:gd name="T6" fmla="*/ 530 w 764"/>
                <a:gd name="T7" fmla="*/ 0 h 227"/>
                <a:gd name="T8" fmla="*/ 486 w 764"/>
                <a:gd name="T9" fmla="*/ 195 h 227"/>
                <a:gd name="T10" fmla="*/ 380 w 764"/>
                <a:gd name="T11" fmla="*/ 47 h 227"/>
                <a:gd name="T12" fmla="*/ 269 w 764"/>
                <a:gd name="T13" fmla="*/ 195 h 227"/>
                <a:gd name="T14" fmla="*/ 230 w 764"/>
                <a:gd name="T15" fmla="*/ 0 h 227"/>
                <a:gd name="T16" fmla="*/ 44 w 764"/>
                <a:gd name="T17" fmla="*/ 63 h 227"/>
                <a:gd name="T18" fmla="*/ 0 w 764"/>
                <a:gd name="T19" fmla="*/ 22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7">
                  <a:moveTo>
                    <a:pt x="0" y="226"/>
                  </a:moveTo>
                  <a:lnTo>
                    <a:pt x="763" y="226"/>
                  </a:lnTo>
                  <a:lnTo>
                    <a:pt x="720" y="63"/>
                  </a:lnTo>
                  <a:lnTo>
                    <a:pt x="530" y="0"/>
                  </a:lnTo>
                  <a:lnTo>
                    <a:pt x="486" y="195"/>
                  </a:lnTo>
                  <a:lnTo>
                    <a:pt x="380" y="47"/>
                  </a:lnTo>
                  <a:lnTo>
                    <a:pt x="269" y="195"/>
                  </a:lnTo>
                  <a:lnTo>
                    <a:pt x="230" y="0"/>
                  </a:lnTo>
                  <a:lnTo>
                    <a:pt x="44" y="63"/>
                  </a:lnTo>
                  <a:lnTo>
                    <a:pt x="0" y="2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602"/>
            <p:cNvSpPr>
              <a:spLocks noChangeArrowheads="1"/>
            </p:cNvSpPr>
            <p:nvPr/>
          </p:nvSpPr>
          <p:spPr bwMode="auto">
            <a:xfrm>
              <a:off x="3433558" y="3173259"/>
              <a:ext cx="274637" cy="80963"/>
            </a:xfrm>
            <a:custGeom>
              <a:avLst/>
              <a:gdLst>
                <a:gd name="T0" fmla="*/ 0 w 764"/>
                <a:gd name="T1" fmla="*/ 226 h 227"/>
                <a:gd name="T2" fmla="*/ 763 w 764"/>
                <a:gd name="T3" fmla="*/ 226 h 227"/>
                <a:gd name="T4" fmla="*/ 720 w 764"/>
                <a:gd name="T5" fmla="*/ 63 h 227"/>
                <a:gd name="T6" fmla="*/ 530 w 764"/>
                <a:gd name="T7" fmla="*/ 0 h 227"/>
                <a:gd name="T8" fmla="*/ 486 w 764"/>
                <a:gd name="T9" fmla="*/ 195 h 227"/>
                <a:gd name="T10" fmla="*/ 380 w 764"/>
                <a:gd name="T11" fmla="*/ 47 h 227"/>
                <a:gd name="T12" fmla="*/ 269 w 764"/>
                <a:gd name="T13" fmla="*/ 195 h 227"/>
                <a:gd name="T14" fmla="*/ 230 w 764"/>
                <a:gd name="T15" fmla="*/ 0 h 227"/>
                <a:gd name="T16" fmla="*/ 44 w 764"/>
                <a:gd name="T17" fmla="*/ 63 h 227"/>
                <a:gd name="T18" fmla="*/ 0 w 764"/>
                <a:gd name="T19" fmla="*/ 226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7">
                  <a:moveTo>
                    <a:pt x="0" y="226"/>
                  </a:moveTo>
                  <a:lnTo>
                    <a:pt x="763" y="226"/>
                  </a:lnTo>
                  <a:lnTo>
                    <a:pt x="720" y="63"/>
                  </a:lnTo>
                  <a:lnTo>
                    <a:pt x="530" y="0"/>
                  </a:lnTo>
                  <a:lnTo>
                    <a:pt x="486" y="195"/>
                  </a:lnTo>
                  <a:lnTo>
                    <a:pt x="380" y="47"/>
                  </a:lnTo>
                  <a:lnTo>
                    <a:pt x="269" y="195"/>
                  </a:lnTo>
                  <a:lnTo>
                    <a:pt x="230" y="0"/>
                  </a:lnTo>
                  <a:lnTo>
                    <a:pt x="44" y="63"/>
                  </a:lnTo>
                  <a:lnTo>
                    <a:pt x="0" y="2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603"/>
            <p:cNvSpPr>
              <a:spLocks noChangeArrowheads="1"/>
            </p:cNvSpPr>
            <p:nvPr/>
          </p:nvSpPr>
          <p:spPr bwMode="auto">
            <a:xfrm>
              <a:off x="3570083" y="3162147"/>
              <a:ext cx="149225" cy="101600"/>
            </a:xfrm>
            <a:custGeom>
              <a:avLst/>
              <a:gdLst>
                <a:gd name="T0" fmla="*/ 134 w 416"/>
                <a:gd name="T1" fmla="*/ 0 h 283"/>
                <a:gd name="T2" fmla="*/ 94 w 416"/>
                <a:gd name="T3" fmla="*/ 171 h 283"/>
                <a:gd name="T4" fmla="*/ 0 w 416"/>
                <a:gd name="T5" fmla="*/ 40 h 283"/>
                <a:gd name="T6" fmla="*/ 0 w 416"/>
                <a:gd name="T7" fmla="*/ 79 h 283"/>
                <a:gd name="T8" fmla="*/ 0 w 416"/>
                <a:gd name="T9" fmla="*/ 79 h 283"/>
                <a:gd name="T10" fmla="*/ 106 w 416"/>
                <a:gd name="T11" fmla="*/ 227 h 283"/>
                <a:gd name="T12" fmla="*/ 150 w 416"/>
                <a:gd name="T13" fmla="*/ 32 h 283"/>
                <a:gd name="T14" fmla="*/ 340 w 416"/>
                <a:gd name="T15" fmla="*/ 95 h 283"/>
                <a:gd name="T16" fmla="*/ 383 w 416"/>
                <a:gd name="T17" fmla="*/ 258 h 283"/>
                <a:gd name="T18" fmla="*/ 0 w 416"/>
                <a:gd name="T19" fmla="*/ 258 h 283"/>
                <a:gd name="T20" fmla="*/ 0 w 416"/>
                <a:gd name="T21" fmla="*/ 282 h 283"/>
                <a:gd name="T22" fmla="*/ 415 w 416"/>
                <a:gd name="T23" fmla="*/ 282 h 283"/>
                <a:gd name="T24" fmla="*/ 359 w 416"/>
                <a:gd name="T25" fmla="*/ 79 h 283"/>
                <a:gd name="T26" fmla="*/ 134 w 416"/>
                <a:gd name="T27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3">
                  <a:moveTo>
                    <a:pt x="134" y="0"/>
                  </a:moveTo>
                  <a:lnTo>
                    <a:pt x="94" y="171"/>
                  </a:lnTo>
                  <a:lnTo>
                    <a:pt x="0" y="40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2"/>
                  </a:lnTo>
                  <a:lnTo>
                    <a:pt x="340" y="95"/>
                  </a:lnTo>
                  <a:lnTo>
                    <a:pt x="383" y="258"/>
                  </a:lnTo>
                  <a:lnTo>
                    <a:pt x="0" y="258"/>
                  </a:lnTo>
                  <a:lnTo>
                    <a:pt x="0" y="282"/>
                  </a:lnTo>
                  <a:lnTo>
                    <a:pt x="415" y="282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604"/>
            <p:cNvSpPr>
              <a:spLocks noChangeArrowheads="1"/>
            </p:cNvSpPr>
            <p:nvPr/>
          </p:nvSpPr>
          <p:spPr bwMode="auto">
            <a:xfrm>
              <a:off x="3570083" y="3162147"/>
              <a:ext cx="149225" cy="101600"/>
            </a:xfrm>
            <a:custGeom>
              <a:avLst/>
              <a:gdLst>
                <a:gd name="T0" fmla="*/ 134 w 416"/>
                <a:gd name="T1" fmla="*/ 0 h 283"/>
                <a:gd name="T2" fmla="*/ 94 w 416"/>
                <a:gd name="T3" fmla="*/ 171 h 283"/>
                <a:gd name="T4" fmla="*/ 0 w 416"/>
                <a:gd name="T5" fmla="*/ 40 h 283"/>
                <a:gd name="T6" fmla="*/ 0 w 416"/>
                <a:gd name="T7" fmla="*/ 79 h 283"/>
                <a:gd name="T8" fmla="*/ 0 w 416"/>
                <a:gd name="T9" fmla="*/ 79 h 283"/>
                <a:gd name="T10" fmla="*/ 106 w 416"/>
                <a:gd name="T11" fmla="*/ 227 h 283"/>
                <a:gd name="T12" fmla="*/ 150 w 416"/>
                <a:gd name="T13" fmla="*/ 32 h 283"/>
                <a:gd name="T14" fmla="*/ 340 w 416"/>
                <a:gd name="T15" fmla="*/ 95 h 283"/>
                <a:gd name="T16" fmla="*/ 383 w 416"/>
                <a:gd name="T17" fmla="*/ 258 h 283"/>
                <a:gd name="T18" fmla="*/ 0 w 416"/>
                <a:gd name="T19" fmla="*/ 258 h 283"/>
                <a:gd name="T20" fmla="*/ 0 w 416"/>
                <a:gd name="T21" fmla="*/ 282 h 283"/>
                <a:gd name="T22" fmla="*/ 415 w 416"/>
                <a:gd name="T23" fmla="*/ 282 h 283"/>
                <a:gd name="T24" fmla="*/ 359 w 416"/>
                <a:gd name="T25" fmla="*/ 79 h 283"/>
                <a:gd name="T26" fmla="*/ 134 w 416"/>
                <a:gd name="T27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3">
                  <a:moveTo>
                    <a:pt x="134" y="0"/>
                  </a:moveTo>
                  <a:lnTo>
                    <a:pt x="94" y="171"/>
                  </a:lnTo>
                  <a:lnTo>
                    <a:pt x="0" y="40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2"/>
                  </a:lnTo>
                  <a:lnTo>
                    <a:pt x="340" y="95"/>
                  </a:lnTo>
                  <a:lnTo>
                    <a:pt x="383" y="258"/>
                  </a:lnTo>
                  <a:lnTo>
                    <a:pt x="0" y="258"/>
                  </a:lnTo>
                  <a:lnTo>
                    <a:pt x="0" y="282"/>
                  </a:lnTo>
                  <a:lnTo>
                    <a:pt x="415" y="282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605"/>
            <p:cNvSpPr>
              <a:spLocks noChangeArrowheads="1"/>
            </p:cNvSpPr>
            <p:nvPr/>
          </p:nvSpPr>
          <p:spPr bwMode="auto">
            <a:xfrm>
              <a:off x="3570083" y="3173259"/>
              <a:ext cx="138112" cy="80963"/>
            </a:xfrm>
            <a:custGeom>
              <a:avLst/>
              <a:gdLst>
                <a:gd name="T0" fmla="*/ 150 w 384"/>
                <a:gd name="T1" fmla="*/ 0 h 227"/>
                <a:gd name="T2" fmla="*/ 106 w 384"/>
                <a:gd name="T3" fmla="*/ 195 h 227"/>
                <a:gd name="T4" fmla="*/ 0 w 384"/>
                <a:gd name="T5" fmla="*/ 47 h 227"/>
                <a:gd name="T6" fmla="*/ 0 w 384"/>
                <a:gd name="T7" fmla="*/ 47 h 227"/>
                <a:gd name="T8" fmla="*/ 0 w 384"/>
                <a:gd name="T9" fmla="*/ 226 h 227"/>
                <a:gd name="T10" fmla="*/ 383 w 384"/>
                <a:gd name="T11" fmla="*/ 226 h 227"/>
                <a:gd name="T12" fmla="*/ 340 w 384"/>
                <a:gd name="T13" fmla="*/ 63 h 227"/>
                <a:gd name="T14" fmla="*/ 150 w 384"/>
                <a:gd name="T1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7">
                  <a:moveTo>
                    <a:pt x="150" y="0"/>
                  </a:moveTo>
                  <a:lnTo>
                    <a:pt x="106" y="19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226"/>
                  </a:lnTo>
                  <a:lnTo>
                    <a:pt x="383" y="226"/>
                  </a:lnTo>
                  <a:lnTo>
                    <a:pt x="340" y="63"/>
                  </a:lnTo>
                  <a:lnTo>
                    <a:pt x="15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606"/>
            <p:cNvSpPr>
              <a:spLocks noChangeArrowheads="1"/>
            </p:cNvSpPr>
            <p:nvPr/>
          </p:nvSpPr>
          <p:spPr bwMode="auto">
            <a:xfrm>
              <a:off x="3570083" y="3173259"/>
              <a:ext cx="138112" cy="80963"/>
            </a:xfrm>
            <a:custGeom>
              <a:avLst/>
              <a:gdLst>
                <a:gd name="T0" fmla="*/ 150 w 384"/>
                <a:gd name="T1" fmla="*/ 0 h 227"/>
                <a:gd name="T2" fmla="*/ 106 w 384"/>
                <a:gd name="T3" fmla="*/ 195 h 227"/>
                <a:gd name="T4" fmla="*/ 0 w 384"/>
                <a:gd name="T5" fmla="*/ 47 h 227"/>
                <a:gd name="T6" fmla="*/ 0 w 384"/>
                <a:gd name="T7" fmla="*/ 47 h 227"/>
                <a:gd name="T8" fmla="*/ 0 w 384"/>
                <a:gd name="T9" fmla="*/ 226 h 227"/>
                <a:gd name="T10" fmla="*/ 383 w 384"/>
                <a:gd name="T11" fmla="*/ 226 h 227"/>
                <a:gd name="T12" fmla="*/ 340 w 384"/>
                <a:gd name="T13" fmla="*/ 63 h 227"/>
                <a:gd name="T14" fmla="*/ 150 w 384"/>
                <a:gd name="T15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7">
                  <a:moveTo>
                    <a:pt x="150" y="0"/>
                  </a:moveTo>
                  <a:lnTo>
                    <a:pt x="106" y="19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226"/>
                  </a:lnTo>
                  <a:lnTo>
                    <a:pt x="383" y="226"/>
                  </a:lnTo>
                  <a:lnTo>
                    <a:pt x="340" y="63"/>
                  </a:lnTo>
                  <a:lnTo>
                    <a:pt x="15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607"/>
            <p:cNvSpPr>
              <a:spLocks noChangeArrowheads="1"/>
            </p:cNvSpPr>
            <p:nvPr/>
          </p:nvSpPr>
          <p:spPr bwMode="auto">
            <a:xfrm>
              <a:off x="3705020" y="3076422"/>
              <a:ext cx="76200" cy="96837"/>
            </a:xfrm>
            <a:custGeom>
              <a:avLst/>
              <a:gdLst>
                <a:gd name="T0" fmla="*/ 12 w 211"/>
                <a:gd name="T1" fmla="*/ 0 h 268"/>
                <a:gd name="T2" fmla="*/ 12 w 211"/>
                <a:gd name="T3" fmla="*/ 0 h 268"/>
                <a:gd name="T4" fmla="*/ 0 w 211"/>
                <a:gd name="T5" fmla="*/ 80 h 268"/>
                <a:gd name="T6" fmla="*/ 107 w 211"/>
                <a:gd name="T7" fmla="*/ 267 h 268"/>
                <a:gd name="T8" fmla="*/ 210 w 211"/>
                <a:gd name="T9" fmla="*/ 80 h 268"/>
                <a:gd name="T10" fmla="*/ 202 w 211"/>
                <a:gd name="T11" fmla="*/ 0 h 268"/>
                <a:gd name="T12" fmla="*/ 12 w 211"/>
                <a:gd name="T1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8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2"/>
                    <a:pt x="0" y="80"/>
                  </a:cubicBezTo>
                  <a:cubicBezTo>
                    <a:pt x="0" y="179"/>
                    <a:pt x="48" y="267"/>
                    <a:pt x="107" y="267"/>
                  </a:cubicBezTo>
                  <a:cubicBezTo>
                    <a:pt x="162" y="267"/>
                    <a:pt x="210" y="179"/>
                    <a:pt x="210" y="80"/>
                  </a:cubicBezTo>
                  <a:cubicBezTo>
                    <a:pt x="210" y="52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608"/>
            <p:cNvSpPr>
              <a:spLocks noChangeArrowheads="1"/>
            </p:cNvSpPr>
            <p:nvPr/>
          </p:nvSpPr>
          <p:spPr bwMode="auto">
            <a:xfrm>
              <a:off x="3743120" y="3063722"/>
              <a:ext cx="46038" cy="117475"/>
            </a:xfrm>
            <a:custGeom>
              <a:avLst/>
              <a:gdLst>
                <a:gd name="T0" fmla="*/ 0 w 127"/>
                <a:gd name="T1" fmla="*/ 0 h 328"/>
                <a:gd name="T2" fmla="*/ 0 w 127"/>
                <a:gd name="T3" fmla="*/ 0 h 328"/>
                <a:gd name="T4" fmla="*/ 0 w 127"/>
                <a:gd name="T5" fmla="*/ 36 h 328"/>
                <a:gd name="T6" fmla="*/ 95 w 127"/>
                <a:gd name="T7" fmla="*/ 36 h 328"/>
                <a:gd name="T8" fmla="*/ 103 w 127"/>
                <a:gd name="T9" fmla="*/ 116 h 328"/>
                <a:gd name="T10" fmla="*/ 0 w 127"/>
                <a:gd name="T11" fmla="*/ 303 h 328"/>
                <a:gd name="T12" fmla="*/ 0 w 127"/>
                <a:gd name="T13" fmla="*/ 327 h 328"/>
                <a:gd name="T14" fmla="*/ 126 w 127"/>
                <a:gd name="T15" fmla="*/ 116 h 328"/>
                <a:gd name="T16" fmla="*/ 111 w 127"/>
                <a:gd name="T17" fmla="*/ 12 h 328"/>
                <a:gd name="T18" fmla="*/ 0 w 127"/>
                <a:gd name="T1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8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0" y="36"/>
                    <a:pt x="0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9" y="60"/>
                    <a:pt x="103" y="88"/>
                    <a:pt x="103" y="116"/>
                  </a:cubicBezTo>
                  <a:cubicBezTo>
                    <a:pt x="103" y="215"/>
                    <a:pt x="55" y="303"/>
                    <a:pt x="0" y="303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71" y="327"/>
                    <a:pt x="126" y="231"/>
                    <a:pt x="126" y="116"/>
                  </a:cubicBezTo>
                  <a:cubicBezTo>
                    <a:pt x="126" y="80"/>
                    <a:pt x="122" y="44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609"/>
            <p:cNvSpPr>
              <a:spLocks noChangeArrowheads="1"/>
            </p:cNvSpPr>
            <p:nvPr/>
          </p:nvSpPr>
          <p:spPr bwMode="auto">
            <a:xfrm>
              <a:off x="3743120" y="3076422"/>
              <a:ext cx="38100" cy="96837"/>
            </a:xfrm>
            <a:custGeom>
              <a:avLst/>
              <a:gdLst>
                <a:gd name="T0" fmla="*/ 95 w 104"/>
                <a:gd name="T1" fmla="*/ 0 h 268"/>
                <a:gd name="T2" fmla="*/ 95 w 104"/>
                <a:gd name="T3" fmla="*/ 0 h 268"/>
                <a:gd name="T4" fmla="*/ 0 w 104"/>
                <a:gd name="T5" fmla="*/ 0 h 268"/>
                <a:gd name="T6" fmla="*/ 0 w 104"/>
                <a:gd name="T7" fmla="*/ 267 h 268"/>
                <a:gd name="T8" fmla="*/ 103 w 104"/>
                <a:gd name="T9" fmla="*/ 80 h 268"/>
                <a:gd name="T10" fmla="*/ 95 w 104"/>
                <a:gd name="T1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8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7"/>
                    <a:pt x="0" y="267"/>
                    <a:pt x="0" y="267"/>
                  </a:cubicBezTo>
                  <a:cubicBezTo>
                    <a:pt x="55" y="267"/>
                    <a:pt x="103" y="179"/>
                    <a:pt x="103" y="80"/>
                  </a:cubicBezTo>
                  <a:cubicBezTo>
                    <a:pt x="103" y="52"/>
                    <a:pt x="99" y="24"/>
                    <a:pt x="9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610"/>
            <p:cNvSpPr>
              <a:spLocks noChangeArrowheads="1"/>
            </p:cNvSpPr>
            <p:nvPr/>
          </p:nvSpPr>
          <p:spPr bwMode="auto">
            <a:xfrm>
              <a:off x="3508170" y="2982759"/>
              <a:ext cx="123825" cy="165100"/>
            </a:xfrm>
            <a:custGeom>
              <a:avLst/>
              <a:gdLst>
                <a:gd name="T0" fmla="*/ 35 w 345"/>
                <a:gd name="T1" fmla="*/ 0 h 458"/>
                <a:gd name="T2" fmla="*/ 35 w 345"/>
                <a:gd name="T3" fmla="*/ 0 h 458"/>
                <a:gd name="T4" fmla="*/ 0 w 345"/>
                <a:gd name="T5" fmla="*/ 175 h 458"/>
                <a:gd name="T6" fmla="*/ 174 w 345"/>
                <a:gd name="T7" fmla="*/ 457 h 458"/>
                <a:gd name="T8" fmla="*/ 344 w 345"/>
                <a:gd name="T9" fmla="*/ 175 h 458"/>
                <a:gd name="T10" fmla="*/ 308 w 345"/>
                <a:gd name="T11" fmla="*/ 0 h 458"/>
                <a:gd name="T12" fmla="*/ 35 w 345"/>
                <a:gd name="T13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5" h="458">
                  <a:moveTo>
                    <a:pt x="35" y="0"/>
                  </a:moveTo>
                  <a:lnTo>
                    <a:pt x="35" y="0"/>
                  </a:lnTo>
                  <a:cubicBezTo>
                    <a:pt x="12" y="48"/>
                    <a:pt x="0" y="107"/>
                    <a:pt x="0" y="175"/>
                  </a:cubicBezTo>
                  <a:cubicBezTo>
                    <a:pt x="0" y="330"/>
                    <a:pt x="75" y="457"/>
                    <a:pt x="174" y="457"/>
                  </a:cubicBezTo>
                  <a:cubicBezTo>
                    <a:pt x="269" y="457"/>
                    <a:pt x="344" y="330"/>
                    <a:pt x="344" y="175"/>
                  </a:cubicBezTo>
                  <a:cubicBezTo>
                    <a:pt x="344" y="107"/>
                    <a:pt x="332" y="48"/>
                    <a:pt x="308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611"/>
            <p:cNvSpPr>
              <a:spLocks noChangeArrowheads="1"/>
            </p:cNvSpPr>
            <p:nvPr/>
          </p:nvSpPr>
          <p:spPr bwMode="auto">
            <a:xfrm>
              <a:off x="3571670" y="2973234"/>
              <a:ext cx="61913" cy="71438"/>
            </a:xfrm>
            <a:custGeom>
              <a:avLst/>
              <a:gdLst>
                <a:gd name="T0" fmla="*/ 0 w 171"/>
                <a:gd name="T1" fmla="*/ 0 h 200"/>
                <a:gd name="T2" fmla="*/ 0 w 171"/>
                <a:gd name="T3" fmla="*/ 0 h 200"/>
                <a:gd name="T4" fmla="*/ 0 w 171"/>
                <a:gd name="T5" fmla="*/ 24 h 200"/>
                <a:gd name="T6" fmla="*/ 134 w 171"/>
                <a:gd name="T7" fmla="*/ 24 h 200"/>
                <a:gd name="T8" fmla="*/ 170 w 171"/>
                <a:gd name="T9" fmla="*/ 199 h 200"/>
                <a:gd name="T10" fmla="*/ 170 w 171"/>
                <a:gd name="T11" fmla="*/ 199 h 200"/>
                <a:gd name="T12" fmla="*/ 134 w 171"/>
                <a:gd name="T13" fmla="*/ 24 h 200"/>
                <a:gd name="T14" fmla="*/ 0 w 171"/>
                <a:gd name="T1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200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58" y="72"/>
                    <a:pt x="170" y="131"/>
                    <a:pt x="170" y="199"/>
                  </a:cubicBezTo>
                  <a:lnTo>
                    <a:pt x="170" y="199"/>
                  </a:lnTo>
                  <a:cubicBezTo>
                    <a:pt x="170" y="131"/>
                    <a:pt x="158" y="72"/>
                    <a:pt x="134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612"/>
            <p:cNvSpPr>
              <a:spLocks noChangeArrowheads="1"/>
            </p:cNvSpPr>
            <p:nvPr/>
          </p:nvSpPr>
          <p:spPr bwMode="auto">
            <a:xfrm>
              <a:off x="3571670" y="2982759"/>
              <a:ext cx="61913" cy="165100"/>
            </a:xfrm>
            <a:custGeom>
              <a:avLst/>
              <a:gdLst>
                <a:gd name="T0" fmla="*/ 134 w 171"/>
                <a:gd name="T1" fmla="*/ 0 h 458"/>
                <a:gd name="T2" fmla="*/ 134 w 171"/>
                <a:gd name="T3" fmla="*/ 0 h 458"/>
                <a:gd name="T4" fmla="*/ 0 w 171"/>
                <a:gd name="T5" fmla="*/ 0 h 458"/>
                <a:gd name="T6" fmla="*/ 0 w 171"/>
                <a:gd name="T7" fmla="*/ 457 h 458"/>
                <a:gd name="T8" fmla="*/ 170 w 171"/>
                <a:gd name="T9" fmla="*/ 175 h 458"/>
                <a:gd name="T10" fmla="*/ 134 w 171"/>
                <a:gd name="T11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458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7"/>
                    <a:pt x="0" y="457"/>
                    <a:pt x="0" y="457"/>
                  </a:cubicBezTo>
                  <a:cubicBezTo>
                    <a:pt x="95" y="457"/>
                    <a:pt x="170" y="330"/>
                    <a:pt x="170" y="175"/>
                  </a:cubicBezTo>
                  <a:cubicBezTo>
                    <a:pt x="170" y="107"/>
                    <a:pt x="158" y="48"/>
                    <a:pt x="13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613"/>
            <p:cNvSpPr>
              <a:spLocks noChangeArrowheads="1"/>
            </p:cNvSpPr>
            <p:nvPr/>
          </p:nvSpPr>
          <p:spPr bwMode="auto">
            <a:xfrm>
              <a:off x="3487533" y="2933547"/>
              <a:ext cx="161925" cy="222250"/>
            </a:xfrm>
            <a:custGeom>
              <a:avLst/>
              <a:gdLst>
                <a:gd name="T0" fmla="*/ 230 w 448"/>
                <a:gd name="T1" fmla="*/ 616 h 617"/>
                <a:gd name="T2" fmla="*/ 230 w 448"/>
                <a:gd name="T3" fmla="*/ 616 h 617"/>
                <a:gd name="T4" fmla="*/ 423 w 448"/>
                <a:gd name="T5" fmla="*/ 322 h 617"/>
                <a:gd name="T6" fmla="*/ 431 w 448"/>
                <a:gd name="T7" fmla="*/ 175 h 617"/>
                <a:gd name="T8" fmla="*/ 162 w 448"/>
                <a:gd name="T9" fmla="*/ 71 h 617"/>
                <a:gd name="T10" fmla="*/ 20 w 448"/>
                <a:gd name="T11" fmla="*/ 163 h 617"/>
                <a:gd name="T12" fmla="*/ 32 w 448"/>
                <a:gd name="T13" fmla="*/ 338 h 617"/>
                <a:gd name="T14" fmla="*/ 230 w 448"/>
                <a:gd name="T15" fmla="*/ 616 h 617"/>
                <a:gd name="T16" fmla="*/ 230 w 448"/>
                <a:gd name="T17" fmla="*/ 568 h 617"/>
                <a:gd name="T18" fmla="*/ 230 w 448"/>
                <a:gd name="T19" fmla="*/ 568 h 617"/>
                <a:gd name="T20" fmla="*/ 79 w 448"/>
                <a:gd name="T21" fmla="*/ 310 h 617"/>
                <a:gd name="T22" fmla="*/ 83 w 448"/>
                <a:gd name="T23" fmla="*/ 234 h 617"/>
                <a:gd name="T24" fmla="*/ 151 w 448"/>
                <a:gd name="T25" fmla="*/ 187 h 617"/>
                <a:gd name="T26" fmla="*/ 364 w 448"/>
                <a:gd name="T27" fmla="*/ 230 h 617"/>
                <a:gd name="T28" fmla="*/ 372 w 448"/>
                <a:gd name="T29" fmla="*/ 242 h 617"/>
                <a:gd name="T30" fmla="*/ 376 w 448"/>
                <a:gd name="T31" fmla="*/ 310 h 617"/>
                <a:gd name="T32" fmla="*/ 230 w 448"/>
                <a:gd name="T33" fmla="*/ 568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8" h="617">
                  <a:moveTo>
                    <a:pt x="230" y="616"/>
                  </a:moveTo>
                  <a:lnTo>
                    <a:pt x="230" y="616"/>
                  </a:lnTo>
                  <a:cubicBezTo>
                    <a:pt x="336" y="616"/>
                    <a:pt x="419" y="489"/>
                    <a:pt x="423" y="322"/>
                  </a:cubicBezTo>
                  <a:cubicBezTo>
                    <a:pt x="427" y="310"/>
                    <a:pt x="447" y="230"/>
                    <a:pt x="431" y="175"/>
                  </a:cubicBezTo>
                  <a:cubicBezTo>
                    <a:pt x="419" y="119"/>
                    <a:pt x="313" y="0"/>
                    <a:pt x="162" y="71"/>
                  </a:cubicBezTo>
                  <a:cubicBezTo>
                    <a:pt x="162" y="71"/>
                    <a:pt x="40" y="67"/>
                    <a:pt x="20" y="163"/>
                  </a:cubicBezTo>
                  <a:cubicBezTo>
                    <a:pt x="0" y="254"/>
                    <a:pt x="28" y="330"/>
                    <a:pt x="32" y="338"/>
                  </a:cubicBezTo>
                  <a:cubicBezTo>
                    <a:pt x="40" y="497"/>
                    <a:pt x="123" y="616"/>
                    <a:pt x="230" y="616"/>
                  </a:cubicBezTo>
                  <a:close/>
                  <a:moveTo>
                    <a:pt x="230" y="568"/>
                  </a:moveTo>
                  <a:lnTo>
                    <a:pt x="230" y="568"/>
                  </a:lnTo>
                  <a:cubicBezTo>
                    <a:pt x="147" y="568"/>
                    <a:pt x="79" y="449"/>
                    <a:pt x="79" y="310"/>
                  </a:cubicBezTo>
                  <a:cubicBezTo>
                    <a:pt x="79" y="282"/>
                    <a:pt x="79" y="258"/>
                    <a:pt x="83" y="234"/>
                  </a:cubicBezTo>
                  <a:cubicBezTo>
                    <a:pt x="99" y="214"/>
                    <a:pt x="119" y="198"/>
                    <a:pt x="151" y="187"/>
                  </a:cubicBezTo>
                  <a:cubicBezTo>
                    <a:pt x="151" y="187"/>
                    <a:pt x="269" y="274"/>
                    <a:pt x="364" y="230"/>
                  </a:cubicBezTo>
                  <a:cubicBezTo>
                    <a:pt x="364" y="230"/>
                    <a:pt x="368" y="234"/>
                    <a:pt x="372" y="242"/>
                  </a:cubicBezTo>
                  <a:cubicBezTo>
                    <a:pt x="376" y="266"/>
                    <a:pt x="376" y="286"/>
                    <a:pt x="376" y="310"/>
                  </a:cubicBezTo>
                  <a:cubicBezTo>
                    <a:pt x="376" y="449"/>
                    <a:pt x="309" y="568"/>
                    <a:pt x="230" y="56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614"/>
            <p:cNvSpPr>
              <a:spLocks noChangeArrowheads="1"/>
            </p:cNvSpPr>
            <p:nvPr/>
          </p:nvSpPr>
          <p:spPr bwMode="auto">
            <a:xfrm>
              <a:off x="3409745" y="3149447"/>
              <a:ext cx="320675" cy="122237"/>
            </a:xfrm>
            <a:custGeom>
              <a:avLst/>
              <a:gdLst>
                <a:gd name="T0" fmla="*/ 822 w 890"/>
                <a:gd name="T1" fmla="*/ 91 h 339"/>
                <a:gd name="T2" fmla="*/ 557 w 890"/>
                <a:gd name="T3" fmla="*/ 0 h 339"/>
                <a:gd name="T4" fmla="*/ 526 w 890"/>
                <a:gd name="T5" fmla="*/ 147 h 339"/>
                <a:gd name="T6" fmla="*/ 443 w 890"/>
                <a:gd name="T7" fmla="*/ 32 h 339"/>
                <a:gd name="T8" fmla="*/ 360 w 890"/>
                <a:gd name="T9" fmla="*/ 147 h 339"/>
                <a:gd name="T10" fmla="*/ 328 w 890"/>
                <a:gd name="T11" fmla="*/ 0 h 339"/>
                <a:gd name="T12" fmla="*/ 67 w 890"/>
                <a:gd name="T13" fmla="*/ 91 h 339"/>
                <a:gd name="T14" fmla="*/ 0 w 890"/>
                <a:gd name="T15" fmla="*/ 338 h 339"/>
                <a:gd name="T16" fmla="*/ 889 w 890"/>
                <a:gd name="T17" fmla="*/ 338 h 339"/>
                <a:gd name="T18" fmla="*/ 822 w 890"/>
                <a:gd name="T19" fmla="*/ 91 h 339"/>
                <a:gd name="T20" fmla="*/ 549 w 890"/>
                <a:gd name="T21" fmla="*/ 259 h 339"/>
                <a:gd name="T22" fmla="*/ 593 w 890"/>
                <a:gd name="T23" fmla="*/ 64 h 339"/>
                <a:gd name="T24" fmla="*/ 783 w 890"/>
                <a:gd name="T25" fmla="*/ 127 h 339"/>
                <a:gd name="T26" fmla="*/ 826 w 890"/>
                <a:gd name="T27" fmla="*/ 290 h 339"/>
                <a:gd name="T28" fmla="*/ 490 w 890"/>
                <a:gd name="T29" fmla="*/ 290 h 339"/>
                <a:gd name="T30" fmla="*/ 458 w 890"/>
                <a:gd name="T31" fmla="*/ 211 h 339"/>
                <a:gd name="T32" fmla="*/ 482 w 890"/>
                <a:gd name="T33" fmla="*/ 167 h 339"/>
                <a:gd name="T34" fmla="*/ 549 w 890"/>
                <a:gd name="T35" fmla="*/ 259 h 339"/>
                <a:gd name="T36" fmla="*/ 107 w 890"/>
                <a:gd name="T37" fmla="*/ 127 h 339"/>
                <a:gd name="T38" fmla="*/ 293 w 890"/>
                <a:gd name="T39" fmla="*/ 64 h 339"/>
                <a:gd name="T40" fmla="*/ 332 w 890"/>
                <a:gd name="T41" fmla="*/ 259 h 339"/>
                <a:gd name="T42" fmla="*/ 407 w 890"/>
                <a:gd name="T43" fmla="*/ 163 h 339"/>
                <a:gd name="T44" fmla="*/ 431 w 890"/>
                <a:gd name="T45" fmla="*/ 211 h 339"/>
                <a:gd name="T46" fmla="*/ 399 w 890"/>
                <a:gd name="T47" fmla="*/ 290 h 339"/>
                <a:gd name="T48" fmla="*/ 63 w 890"/>
                <a:gd name="T49" fmla="*/ 290 h 339"/>
                <a:gd name="T50" fmla="*/ 107 w 890"/>
                <a:gd name="T51" fmla="*/ 127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90" h="339">
                  <a:moveTo>
                    <a:pt x="822" y="91"/>
                  </a:moveTo>
                  <a:lnTo>
                    <a:pt x="557" y="0"/>
                  </a:lnTo>
                  <a:lnTo>
                    <a:pt x="526" y="147"/>
                  </a:lnTo>
                  <a:lnTo>
                    <a:pt x="443" y="32"/>
                  </a:lnTo>
                  <a:lnTo>
                    <a:pt x="360" y="147"/>
                  </a:lnTo>
                  <a:lnTo>
                    <a:pt x="328" y="0"/>
                  </a:lnTo>
                  <a:lnTo>
                    <a:pt x="67" y="91"/>
                  </a:lnTo>
                  <a:lnTo>
                    <a:pt x="0" y="338"/>
                  </a:lnTo>
                  <a:lnTo>
                    <a:pt x="889" y="338"/>
                  </a:lnTo>
                  <a:lnTo>
                    <a:pt x="822" y="91"/>
                  </a:lnTo>
                  <a:close/>
                  <a:moveTo>
                    <a:pt x="549" y="259"/>
                  </a:moveTo>
                  <a:lnTo>
                    <a:pt x="593" y="64"/>
                  </a:lnTo>
                  <a:lnTo>
                    <a:pt x="783" y="127"/>
                  </a:lnTo>
                  <a:lnTo>
                    <a:pt x="826" y="290"/>
                  </a:lnTo>
                  <a:lnTo>
                    <a:pt x="490" y="290"/>
                  </a:lnTo>
                  <a:lnTo>
                    <a:pt x="458" y="211"/>
                  </a:lnTo>
                  <a:lnTo>
                    <a:pt x="482" y="167"/>
                  </a:lnTo>
                  <a:lnTo>
                    <a:pt x="549" y="259"/>
                  </a:lnTo>
                  <a:close/>
                  <a:moveTo>
                    <a:pt x="107" y="127"/>
                  </a:moveTo>
                  <a:lnTo>
                    <a:pt x="293" y="64"/>
                  </a:lnTo>
                  <a:lnTo>
                    <a:pt x="332" y="259"/>
                  </a:lnTo>
                  <a:lnTo>
                    <a:pt x="407" y="163"/>
                  </a:lnTo>
                  <a:lnTo>
                    <a:pt x="431" y="211"/>
                  </a:lnTo>
                  <a:lnTo>
                    <a:pt x="399" y="290"/>
                  </a:lnTo>
                  <a:lnTo>
                    <a:pt x="63" y="290"/>
                  </a:lnTo>
                  <a:lnTo>
                    <a:pt x="107" y="12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615"/>
            <p:cNvSpPr>
              <a:spLocks noChangeArrowheads="1"/>
            </p:cNvSpPr>
            <p:nvPr/>
          </p:nvSpPr>
          <p:spPr bwMode="auto">
            <a:xfrm>
              <a:off x="3681208" y="3030384"/>
              <a:ext cx="122237" cy="160338"/>
            </a:xfrm>
            <a:custGeom>
              <a:avLst/>
              <a:gdLst>
                <a:gd name="T0" fmla="*/ 170 w 341"/>
                <a:gd name="T1" fmla="*/ 445 h 446"/>
                <a:gd name="T2" fmla="*/ 170 w 341"/>
                <a:gd name="T3" fmla="*/ 445 h 446"/>
                <a:gd name="T4" fmla="*/ 296 w 341"/>
                <a:gd name="T5" fmla="*/ 334 h 446"/>
                <a:gd name="T6" fmla="*/ 300 w 341"/>
                <a:gd name="T7" fmla="*/ 334 h 446"/>
                <a:gd name="T8" fmla="*/ 300 w 341"/>
                <a:gd name="T9" fmla="*/ 326 h 446"/>
                <a:gd name="T10" fmla="*/ 308 w 341"/>
                <a:gd name="T11" fmla="*/ 302 h 446"/>
                <a:gd name="T12" fmla="*/ 332 w 341"/>
                <a:gd name="T13" fmla="*/ 167 h 446"/>
                <a:gd name="T14" fmla="*/ 170 w 341"/>
                <a:gd name="T15" fmla="*/ 0 h 446"/>
                <a:gd name="T16" fmla="*/ 4 w 341"/>
                <a:gd name="T17" fmla="*/ 167 h 446"/>
                <a:gd name="T18" fmla="*/ 28 w 341"/>
                <a:gd name="T19" fmla="*/ 294 h 446"/>
                <a:gd name="T20" fmla="*/ 170 w 341"/>
                <a:gd name="T21" fmla="*/ 445 h 446"/>
                <a:gd name="T22" fmla="*/ 170 w 341"/>
                <a:gd name="T23" fmla="*/ 398 h 446"/>
                <a:gd name="T24" fmla="*/ 170 w 341"/>
                <a:gd name="T25" fmla="*/ 398 h 446"/>
                <a:gd name="T26" fmla="*/ 63 w 341"/>
                <a:gd name="T27" fmla="*/ 211 h 446"/>
                <a:gd name="T28" fmla="*/ 67 w 341"/>
                <a:gd name="T29" fmla="*/ 191 h 446"/>
                <a:gd name="T30" fmla="*/ 119 w 341"/>
                <a:gd name="T31" fmla="*/ 159 h 446"/>
                <a:gd name="T32" fmla="*/ 170 w 341"/>
                <a:gd name="T33" fmla="*/ 175 h 446"/>
                <a:gd name="T34" fmla="*/ 221 w 341"/>
                <a:gd name="T35" fmla="*/ 159 h 446"/>
                <a:gd name="T36" fmla="*/ 273 w 341"/>
                <a:gd name="T37" fmla="*/ 187 h 446"/>
                <a:gd name="T38" fmla="*/ 273 w 341"/>
                <a:gd name="T39" fmla="*/ 211 h 446"/>
                <a:gd name="T40" fmla="*/ 170 w 341"/>
                <a:gd name="T41" fmla="*/ 39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6">
                  <a:moveTo>
                    <a:pt x="170" y="445"/>
                  </a:moveTo>
                  <a:lnTo>
                    <a:pt x="170" y="445"/>
                  </a:lnTo>
                  <a:cubicBezTo>
                    <a:pt x="225" y="445"/>
                    <a:pt x="273" y="402"/>
                    <a:pt x="296" y="334"/>
                  </a:cubicBezTo>
                  <a:cubicBezTo>
                    <a:pt x="296" y="334"/>
                    <a:pt x="296" y="334"/>
                    <a:pt x="300" y="334"/>
                  </a:cubicBezTo>
                  <a:cubicBezTo>
                    <a:pt x="300" y="330"/>
                    <a:pt x="300" y="330"/>
                    <a:pt x="300" y="326"/>
                  </a:cubicBezTo>
                  <a:cubicBezTo>
                    <a:pt x="304" y="318"/>
                    <a:pt x="304" y="310"/>
                    <a:pt x="308" y="302"/>
                  </a:cubicBezTo>
                  <a:cubicBezTo>
                    <a:pt x="320" y="266"/>
                    <a:pt x="332" y="215"/>
                    <a:pt x="332" y="167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7"/>
                  </a:cubicBezTo>
                  <a:cubicBezTo>
                    <a:pt x="8" y="211"/>
                    <a:pt x="16" y="258"/>
                    <a:pt x="28" y="294"/>
                  </a:cubicBezTo>
                  <a:cubicBezTo>
                    <a:pt x="47" y="382"/>
                    <a:pt x="103" y="445"/>
                    <a:pt x="170" y="445"/>
                  </a:cubicBezTo>
                  <a:close/>
                  <a:moveTo>
                    <a:pt x="170" y="398"/>
                  </a:moveTo>
                  <a:lnTo>
                    <a:pt x="170" y="398"/>
                  </a:lnTo>
                  <a:cubicBezTo>
                    <a:pt x="111" y="398"/>
                    <a:pt x="63" y="310"/>
                    <a:pt x="63" y="211"/>
                  </a:cubicBezTo>
                  <a:cubicBezTo>
                    <a:pt x="63" y="203"/>
                    <a:pt x="67" y="195"/>
                    <a:pt x="67" y="191"/>
                  </a:cubicBezTo>
                  <a:cubicBezTo>
                    <a:pt x="75" y="179"/>
                    <a:pt x="91" y="167"/>
                    <a:pt x="119" y="159"/>
                  </a:cubicBezTo>
                  <a:cubicBezTo>
                    <a:pt x="119" y="159"/>
                    <a:pt x="130" y="175"/>
                    <a:pt x="170" y="175"/>
                  </a:cubicBezTo>
                  <a:cubicBezTo>
                    <a:pt x="209" y="175"/>
                    <a:pt x="221" y="159"/>
                    <a:pt x="221" y="159"/>
                  </a:cubicBezTo>
                  <a:cubicBezTo>
                    <a:pt x="245" y="167"/>
                    <a:pt x="261" y="179"/>
                    <a:pt x="273" y="187"/>
                  </a:cubicBezTo>
                  <a:cubicBezTo>
                    <a:pt x="273" y="195"/>
                    <a:pt x="273" y="203"/>
                    <a:pt x="273" y="211"/>
                  </a:cubicBezTo>
                  <a:cubicBezTo>
                    <a:pt x="273" y="310"/>
                    <a:pt x="225" y="398"/>
                    <a:pt x="170" y="39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616"/>
            <p:cNvSpPr>
              <a:spLocks noChangeArrowheads="1"/>
            </p:cNvSpPr>
            <p:nvPr/>
          </p:nvSpPr>
          <p:spPr bwMode="auto">
            <a:xfrm>
              <a:off x="3627233" y="3184372"/>
              <a:ext cx="231775" cy="87312"/>
            </a:xfrm>
            <a:custGeom>
              <a:avLst/>
              <a:gdLst>
                <a:gd name="T0" fmla="*/ 597 w 645"/>
                <a:gd name="T1" fmla="*/ 64 h 244"/>
                <a:gd name="T2" fmla="*/ 597 w 645"/>
                <a:gd name="T3" fmla="*/ 64 h 244"/>
                <a:gd name="T4" fmla="*/ 423 w 645"/>
                <a:gd name="T5" fmla="*/ 0 h 244"/>
                <a:gd name="T6" fmla="*/ 324 w 645"/>
                <a:gd name="T7" fmla="*/ 52 h 244"/>
                <a:gd name="T8" fmla="*/ 221 w 645"/>
                <a:gd name="T9" fmla="*/ 0 h 244"/>
                <a:gd name="T10" fmla="*/ 47 w 645"/>
                <a:gd name="T11" fmla="*/ 64 h 244"/>
                <a:gd name="T12" fmla="*/ 0 w 645"/>
                <a:gd name="T13" fmla="*/ 243 h 244"/>
                <a:gd name="T14" fmla="*/ 644 w 645"/>
                <a:gd name="T15" fmla="*/ 243 h 244"/>
                <a:gd name="T16" fmla="*/ 597 w 645"/>
                <a:gd name="T17" fmla="*/ 6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4">
                  <a:moveTo>
                    <a:pt x="597" y="64"/>
                  </a:moveTo>
                  <a:lnTo>
                    <a:pt x="597" y="64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8"/>
                    <a:pt x="379" y="52"/>
                    <a:pt x="324" y="52"/>
                  </a:cubicBezTo>
                  <a:cubicBezTo>
                    <a:pt x="268" y="52"/>
                    <a:pt x="221" y="28"/>
                    <a:pt x="221" y="0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0" y="243"/>
                    <a:pt x="0" y="243"/>
                    <a:pt x="0" y="243"/>
                  </a:cubicBezTo>
                  <a:cubicBezTo>
                    <a:pt x="644" y="243"/>
                    <a:pt x="644" y="243"/>
                    <a:pt x="644" y="243"/>
                  </a:cubicBezTo>
                  <a:lnTo>
                    <a:pt x="597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5" name="Group 424"/>
          <p:cNvGrpSpPr/>
          <p:nvPr/>
        </p:nvGrpSpPr>
        <p:grpSpPr>
          <a:xfrm>
            <a:off x="5839590" y="3517626"/>
            <a:ext cx="449263" cy="338137"/>
            <a:chOff x="3409745" y="3540180"/>
            <a:chExt cx="449263" cy="338137"/>
          </a:xfrm>
        </p:grpSpPr>
        <p:sp>
          <p:nvSpPr>
            <p:cNvPr id="426" name="Freeform 617"/>
            <p:cNvSpPr>
              <a:spLocks noChangeArrowheads="1"/>
            </p:cNvSpPr>
            <p:nvPr/>
          </p:nvSpPr>
          <p:spPr bwMode="auto">
            <a:xfrm>
              <a:off x="3433558" y="3779892"/>
              <a:ext cx="274637" cy="82550"/>
            </a:xfrm>
            <a:custGeom>
              <a:avLst/>
              <a:gdLst>
                <a:gd name="T0" fmla="*/ 0 w 764"/>
                <a:gd name="T1" fmla="*/ 228 h 229"/>
                <a:gd name="T2" fmla="*/ 763 w 764"/>
                <a:gd name="T3" fmla="*/ 228 h 229"/>
                <a:gd name="T4" fmla="*/ 720 w 764"/>
                <a:gd name="T5" fmla="*/ 64 h 229"/>
                <a:gd name="T6" fmla="*/ 530 w 764"/>
                <a:gd name="T7" fmla="*/ 0 h 229"/>
                <a:gd name="T8" fmla="*/ 486 w 764"/>
                <a:gd name="T9" fmla="*/ 196 h 229"/>
                <a:gd name="T10" fmla="*/ 380 w 764"/>
                <a:gd name="T11" fmla="*/ 48 h 229"/>
                <a:gd name="T12" fmla="*/ 269 w 764"/>
                <a:gd name="T13" fmla="*/ 196 h 229"/>
                <a:gd name="T14" fmla="*/ 230 w 764"/>
                <a:gd name="T15" fmla="*/ 0 h 229"/>
                <a:gd name="T16" fmla="*/ 44 w 764"/>
                <a:gd name="T17" fmla="*/ 64 h 229"/>
                <a:gd name="T18" fmla="*/ 0 w 764"/>
                <a:gd name="T19" fmla="*/ 22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9">
                  <a:moveTo>
                    <a:pt x="0" y="228"/>
                  </a:moveTo>
                  <a:lnTo>
                    <a:pt x="763" y="228"/>
                  </a:lnTo>
                  <a:lnTo>
                    <a:pt x="720" y="64"/>
                  </a:lnTo>
                  <a:lnTo>
                    <a:pt x="530" y="0"/>
                  </a:lnTo>
                  <a:lnTo>
                    <a:pt x="486" y="196"/>
                  </a:lnTo>
                  <a:lnTo>
                    <a:pt x="380" y="48"/>
                  </a:lnTo>
                  <a:lnTo>
                    <a:pt x="269" y="196"/>
                  </a:lnTo>
                  <a:lnTo>
                    <a:pt x="230" y="0"/>
                  </a:lnTo>
                  <a:lnTo>
                    <a:pt x="44" y="64"/>
                  </a:lnTo>
                  <a:lnTo>
                    <a:pt x="0" y="2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618"/>
            <p:cNvSpPr>
              <a:spLocks noChangeArrowheads="1"/>
            </p:cNvSpPr>
            <p:nvPr/>
          </p:nvSpPr>
          <p:spPr bwMode="auto">
            <a:xfrm>
              <a:off x="3433558" y="3779892"/>
              <a:ext cx="274637" cy="82550"/>
            </a:xfrm>
            <a:custGeom>
              <a:avLst/>
              <a:gdLst>
                <a:gd name="T0" fmla="*/ 0 w 764"/>
                <a:gd name="T1" fmla="*/ 228 h 229"/>
                <a:gd name="T2" fmla="*/ 763 w 764"/>
                <a:gd name="T3" fmla="*/ 228 h 229"/>
                <a:gd name="T4" fmla="*/ 720 w 764"/>
                <a:gd name="T5" fmla="*/ 64 h 229"/>
                <a:gd name="T6" fmla="*/ 530 w 764"/>
                <a:gd name="T7" fmla="*/ 0 h 229"/>
                <a:gd name="T8" fmla="*/ 486 w 764"/>
                <a:gd name="T9" fmla="*/ 196 h 229"/>
                <a:gd name="T10" fmla="*/ 380 w 764"/>
                <a:gd name="T11" fmla="*/ 48 h 229"/>
                <a:gd name="T12" fmla="*/ 269 w 764"/>
                <a:gd name="T13" fmla="*/ 196 h 229"/>
                <a:gd name="T14" fmla="*/ 230 w 764"/>
                <a:gd name="T15" fmla="*/ 0 h 229"/>
                <a:gd name="T16" fmla="*/ 44 w 764"/>
                <a:gd name="T17" fmla="*/ 64 h 229"/>
                <a:gd name="T18" fmla="*/ 0 w 764"/>
                <a:gd name="T19" fmla="*/ 22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4" h="229">
                  <a:moveTo>
                    <a:pt x="0" y="228"/>
                  </a:moveTo>
                  <a:lnTo>
                    <a:pt x="763" y="228"/>
                  </a:lnTo>
                  <a:lnTo>
                    <a:pt x="720" y="64"/>
                  </a:lnTo>
                  <a:lnTo>
                    <a:pt x="530" y="0"/>
                  </a:lnTo>
                  <a:lnTo>
                    <a:pt x="486" y="196"/>
                  </a:lnTo>
                  <a:lnTo>
                    <a:pt x="380" y="48"/>
                  </a:lnTo>
                  <a:lnTo>
                    <a:pt x="269" y="196"/>
                  </a:lnTo>
                  <a:lnTo>
                    <a:pt x="230" y="0"/>
                  </a:lnTo>
                  <a:lnTo>
                    <a:pt x="44" y="64"/>
                  </a:lnTo>
                  <a:lnTo>
                    <a:pt x="0" y="22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619"/>
            <p:cNvSpPr>
              <a:spLocks noChangeArrowheads="1"/>
            </p:cNvSpPr>
            <p:nvPr/>
          </p:nvSpPr>
          <p:spPr bwMode="auto">
            <a:xfrm>
              <a:off x="3570083" y="3768780"/>
              <a:ext cx="149225" cy="101600"/>
            </a:xfrm>
            <a:custGeom>
              <a:avLst/>
              <a:gdLst>
                <a:gd name="T0" fmla="*/ 134 w 416"/>
                <a:gd name="T1" fmla="*/ 0 h 284"/>
                <a:gd name="T2" fmla="*/ 94 w 416"/>
                <a:gd name="T3" fmla="*/ 171 h 284"/>
                <a:gd name="T4" fmla="*/ 0 w 416"/>
                <a:gd name="T5" fmla="*/ 39 h 284"/>
                <a:gd name="T6" fmla="*/ 0 w 416"/>
                <a:gd name="T7" fmla="*/ 79 h 284"/>
                <a:gd name="T8" fmla="*/ 0 w 416"/>
                <a:gd name="T9" fmla="*/ 79 h 284"/>
                <a:gd name="T10" fmla="*/ 106 w 416"/>
                <a:gd name="T11" fmla="*/ 227 h 284"/>
                <a:gd name="T12" fmla="*/ 150 w 416"/>
                <a:gd name="T13" fmla="*/ 31 h 284"/>
                <a:gd name="T14" fmla="*/ 340 w 416"/>
                <a:gd name="T15" fmla="*/ 95 h 284"/>
                <a:gd name="T16" fmla="*/ 383 w 416"/>
                <a:gd name="T17" fmla="*/ 259 h 284"/>
                <a:gd name="T18" fmla="*/ 0 w 416"/>
                <a:gd name="T19" fmla="*/ 259 h 284"/>
                <a:gd name="T20" fmla="*/ 0 w 416"/>
                <a:gd name="T21" fmla="*/ 283 h 284"/>
                <a:gd name="T22" fmla="*/ 415 w 416"/>
                <a:gd name="T23" fmla="*/ 283 h 284"/>
                <a:gd name="T24" fmla="*/ 359 w 416"/>
                <a:gd name="T25" fmla="*/ 79 h 284"/>
                <a:gd name="T26" fmla="*/ 134 w 416"/>
                <a:gd name="T2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4">
                  <a:moveTo>
                    <a:pt x="134" y="0"/>
                  </a:moveTo>
                  <a:lnTo>
                    <a:pt x="94" y="171"/>
                  </a:lnTo>
                  <a:lnTo>
                    <a:pt x="0" y="3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1"/>
                  </a:lnTo>
                  <a:lnTo>
                    <a:pt x="340" y="95"/>
                  </a:lnTo>
                  <a:lnTo>
                    <a:pt x="383" y="259"/>
                  </a:lnTo>
                  <a:lnTo>
                    <a:pt x="0" y="259"/>
                  </a:lnTo>
                  <a:lnTo>
                    <a:pt x="0" y="283"/>
                  </a:lnTo>
                  <a:lnTo>
                    <a:pt x="415" y="283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620"/>
            <p:cNvSpPr>
              <a:spLocks noChangeArrowheads="1"/>
            </p:cNvSpPr>
            <p:nvPr/>
          </p:nvSpPr>
          <p:spPr bwMode="auto">
            <a:xfrm>
              <a:off x="3570083" y="3768780"/>
              <a:ext cx="149225" cy="101600"/>
            </a:xfrm>
            <a:custGeom>
              <a:avLst/>
              <a:gdLst>
                <a:gd name="T0" fmla="*/ 134 w 416"/>
                <a:gd name="T1" fmla="*/ 0 h 284"/>
                <a:gd name="T2" fmla="*/ 94 w 416"/>
                <a:gd name="T3" fmla="*/ 171 h 284"/>
                <a:gd name="T4" fmla="*/ 0 w 416"/>
                <a:gd name="T5" fmla="*/ 39 h 284"/>
                <a:gd name="T6" fmla="*/ 0 w 416"/>
                <a:gd name="T7" fmla="*/ 79 h 284"/>
                <a:gd name="T8" fmla="*/ 0 w 416"/>
                <a:gd name="T9" fmla="*/ 79 h 284"/>
                <a:gd name="T10" fmla="*/ 106 w 416"/>
                <a:gd name="T11" fmla="*/ 227 h 284"/>
                <a:gd name="T12" fmla="*/ 150 w 416"/>
                <a:gd name="T13" fmla="*/ 31 h 284"/>
                <a:gd name="T14" fmla="*/ 340 w 416"/>
                <a:gd name="T15" fmla="*/ 95 h 284"/>
                <a:gd name="T16" fmla="*/ 383 w 416"/>
                <a:gd name="T17" fmla="*/ 259 h 284"/>
                <a:gd name="T18" fmla="*/ 0 w 416"/>
                <a:gd name="T19" fmla="*/ 259 h 284"/>
                <a:gd name="T20" fmla="*/ 0 w 416"/>
                <a:gd name="T21" fmla="*/ 283 h 284"/>
                <a:gd name="T22" fmla="*/ 415 w 416"/>
                <a:gd name="T23" fmla="*/ 283 h 284"/>
                <a:gd name="T24" fmla="*/ 359 w 416"/>
                <a:gd name="T25" fmla="*/ 79 h 284"/>
                <a:gd name="T26" fmla="*/ 134 w 416"/>
                <a:gd name="T2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6" h="284">
                  <a:moveTo>
                    <a:pt x="134" y="0"/>
                  </a:moveTo>
                  <a:lnTo>
                    <a:pt x="94" y="171"/>
                  </a:lnTo>
                  <a:lnTo>
                    <a:pt x="0" y="3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06" y="227"/>
                  </a:lnTo>
                  <a:lnTo>
                    <a:pt x="150" y="31"/>
                  </a:lnTo>
                  <a:lnTo>
                    <a:pt x="340" y="95"/>
                  </a:lnTo>
                  <a:lnTo>
                    <a:pt x="383" y="259"/>
                  </a:lnTo>
                  <a:lnTo>
                    <a:pt x="0" y="259"/>
                  </a:lnTo>
                  <a:lnTo>
                    <a:pt x="0" y="283"/>
                  </a:lnTo>
                  <a:lnTo>
                    <a:pt x="415" y="283"/>
                  </a:lnTo>
                  <a:lnTo>
                    <a:pt x="359" y="79"/>
                  </a:lnTo>
                  <a:lnTo>
                    <a:pt x="1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621"/>
            <p:cNvSpPr>
              <a:spLocks noChangeArrowheads="1"/>
            </p:cNvSpPr>
            <p:nvPr/>
          </p:nvSpPr>
          <p:spPr bwMode="auto">
            <a:xfrm>
              <a:off x="3570083" y="3779892"/>
              <a:ext cx="138112" cy="82550"/>
            </a:xfrm>
            <a:custGeom>
              <a:avLst/>
              <a:gdLst>
                <a:gd name="T0" fmla="*/ 150 w 384"/>
                <a:gd name="T1" fmla="*/ 0 h 229"/>
                <a:gd name="T2" fmla="*/ 106 w 384"/>
                <a:gd name="T3" fmla="*/ 196 h 229"/>
                <a:gd name="T4" fmla="*/ 0 w 384"/>
                <a:gd name="T5" fmla="*/ 48 h 229"/>
                <a:gd name="T6" fmla="*/ 0 w 384"/>
                <a:gd name="T7" fmla="*/ 48 h 229"/>
                <a:gd name="T8" fmla="*/ 0 w 384"/>
                <a:gd name="T9" fmla="*/ 228 h 229"/>
                <a:gd name="T10" fmla="*/ 383 w 384"/>
                <a:gd name="T11" fmla="*/ 228 h 229"/>
                <a:gd name="T12" fmla="*/ 340 w 384"/>
                <a:gd name="T13" fmla="*/ 64 h 229"/>
                <a:gd name="T14" fmla="*/ 150 w 384"/>
                <a:gd name="T1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9">
                  <a:moveTo>
                    <a:pt x="150" y="0"/>
                  </a:moveTo>
                  <a:lnTo>
                    <a:pt x="106" y="19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228"/>
                  </a:lnTo>
                  <a:lnTo>
                    <a:pt x="383" y="228"/>
                  </a:lnTo>
                  <a:lnTo>
                    <a:pt x="340" y="64"/>
                  </a:lnTo>
                  <a:lnTo>
                    <a:pt x="1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622"/>
            <p:cNvSpPr>
              <a:spLocks noChangeArrowheads="1"/>
            </p:cNvSpPr>
            <p:nvPr/>
          </p:nvSpPr>
          <p:spPr bwMode="auto">
            <a:xfrm>
              <a:off x="3570083" y="3779892"/>
              <a:ext cx="138112" cy="82550"/>
            </a:xfrm>
            <a:custGeom>
              <a:avLst/>
              <a:gdLst>
                <a:gd name="T0" fmla="*/ 150 w 384"/>
                <a:gd name="T1" fmla="*/ 0 h 229"/>
                <a:gd name="T2" fmla="*/ 106 w 384"/>
                <a:gd name="T3" fmla="*/ 196 h 229"/>
                <a:gd name="T4" fmla="*/ 0 w 384"/>
                <a:gd name="T5" fmla="*/ 48 h 229"/>
                <a:gd name="T6" fmla="*/ 0 w 384"/>
                <a:gd name="T7" fmla="*/ 48 h 229"/>
                <a:gd name="T8" fmla="*/ 0 w 384"/>
                <a:gd name="T9" fmla="*/ 228 h 229"/>
                <a:gd name="T10" fmla="*/ 383 w 384"/>
                <a:gd name="T11" fmla="*/ 228 h 229"/>
                <a:gd name="T12" fmla="*/ 340 w 384"/>
                <a:gd name="T13" fmla="*/ 64 h 229"/>
                <a:gd name="T14" fmla="*/ 150 w 384"/>
                <a:gd name="T1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4" h="229">
                  <a:moveTo>
                    <a:pt x="150" y="0"/>
                  </a:moveTo>
                  <a:lnTo>
                    <a:pt x="106" y="19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228"/>
                  </a:lnTo>
                  <a:lnTo>
                    <a:pt x="383" y="228"/>
                  </a:lnTo>
                  <a:lnTo>
                    <a:pt x="340" y="64"/>
                  </a:lnTo>
                  <a:lnTo>
                    <a:pt x="15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623"/>
            <p:cNvSpPr>
              <a:spLocks noChangeArrowheads="1"/>
            </p:cNvSpPr>
            <p:nvPr/>
          </p:nvSpPr>
          <p:spPr bwMode="auto">
            <a:xfrm>
              <a:off x="3705020" y="3683055"/>
              <a:ext cx="76200" cy="96837"/>
            </a:xfrm>
            <a:custGeom>
              <a:avLst/>
              <a:gdLst>
                <a:gd name="T0" fmla="*/ 12 w 211"/>
                <a:gd name="T1" fmla="*/ 0 h 268"/>
                <a:gd name="T2" fmla="*/ 12 w 211"/>
                <a:gd name="T3" fmla="*/ 0 h 268"/>
                <a:gd name="T4" fmla="*/ 0 w 211"/>
                <a:gd name="T5" fmla="*/ 80 h 268"/>
                <a:gd name="T6" fmla="*/ 107 w 211"/>
                <a:gd name="T7" fmla="*/ 267 h 268"/>
                <a:gd name="T8" fmla="*/ 210 w 211"/>
                <a:gd name="T9" fmla="*/ 80 h 268"/>
                <a:gd name="T10" fmla="*/ 202 w 211"/>
                <a:gd name="T11" fmla="*/ 0 h 268"/>
                <a:gd name="T12" fmla="*/ 12 w 211"/>
                <a:gd name="T13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8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2"/>
                    <a:pt x="0" y="80"/>
                  </a:cubicBezTo>
                  <a:cubicBezTo>
                    <a:pt x="0" y="180"/>
                    <a:pt x="48" y="267"/>
                    <a:pt x="107" y="267"/>
                  </a:cubicBezTo>
                  <a:cubicBezTo>
                    <a:pt x="162" y="267"/>
                    <a:pt x="210" y="180"/>
                    <a:pt x="210" y="80"/>
                  </a:cubicBezTo>
                  <a:cubicBezTo>
                    <a:pt x="210" y="52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624"/>
            <p:cNvSpPr>
              <a:spLocks noChangeArrowheads="1"/>
            </p:cNvSpPr>
            <p:nvPr/>
          </p:nvSpPr>
          <p:spPr bwMode="auto">
            <a:xfrm>
              <a:off x="3743120" y="3670355"/>
              <a:ext cx="46038" cy="117475"/>
            </a:xfrm>
            <a:custGeom>
              <a:avLst/>
              <a:gdLst>
                <a:gd name="T0" fmla="*/ 0 w 127"/>
                <a:gd name="T1" fmla="*/ 0 h 328"/>
                <a:gd name="T2" fmla="*/ 0 w 127"/>
                <a:gd name="T3" fmla="*/ 0 h 328"/>
                <a:gd name="T4" fmla="*/ 0 w 127"/>
                <a:gd name="T5" fmla="*/ 36 h 328"/>
                <a:gd name="T6" fmla="*/ 95 w 127"/>
                <a:gd name="T7" fmla="*/ 36 h 328"/>
                <a:gd name="T8" fmla="*/ 103 w 127"/>
                <a:gd name="T9" fmla="*/ 116 h 328"/>
                <a:gd name="T10" fmla="*/ 0 w 127"/>
                <a:gd name="T11" fmla="*/ 303 h 328"/>
                <a:gd name="T12" fmla="*/ 0 w 127"/>
                <a:gd name="T13" fmla="*/ 327 h 328"/>
                <a:gd name="T14" fmla="*/ 126 w 127"/>
                <a:gd name="T15" fmla="*/ 116 h 328"/>
                <a:gd name="T16" fmla="*/ 111 w 127"/>
                <a:gd name="T17" fmla="*/ 12 h 328"/>
                <a:gd name="T18" fmla="*/ 0 w 127"/>
                <a:gd name="T19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8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0" y="36"/>
                    <a:pt x="0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9" y="60"/>
                    <a:pt x="103" y="88"/>
                    <a:pt x="103" y="116"/>
                  </a:cubicBezTo>
                  <a:cubicBezTo>
                    <a:pt x="103" y="216"/>
                    <a:pt x="55" y="303"/>
                    <a:pt x="0" y="303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71" y="327"/>
                    <a:pt x="126" y="232"/>
                    <a:pt x="126" y="116"/>
                  </a:cubicBezTo>
                  <a:cubicBezTo>
                    <a:pt x="126" y="80"/>
                    <a:pt x="122" y="44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625"/>
            <p:cNvSpPr>
              <a:spLocks noChangeArrowheads="1"/>
            </p:cNvSpPr>
            <p:nvPr/>
          </p:nvSpPr>
          <p:spPr bwMode="auto">
            <a:xfrm>
              <a:off x="3743120" y="3683055"/>
              <a:ext cx="38100" cy="96837"/>
            </a:xfrm>
            <a:custGeom>
              <a:avLst/>
              <a:gdLst>
                <a:gd name="T0" fmla="*/ 95 w 104"/>
                <a:gd name="T1" fmla="*/ 0 h 268"/>
                <a:gd name="T2" fmla="*/ 95 w 104"/>
                <a:gd name="T3" fmla="*/ 0 h 268"/>
                <a:gd name="T4" fmla="*/ 0 w 104"/>
                <a:gd name="T5" fmla="*/ 0 h 268"/>
                <a:gd name="T6" fmla="*/ 0 w 104"/>
                <a:gd name="T7" fmla="*/ 267 h 268"/>
                <a:gd name="T8" fmla="*/ 103 w 104"/>
                <a:gd name="T9" fmla="*/ 80 h 268"/>
                <a:gd name="T10" fmla="*/ 95 w 104"/>
                <a:gd name="T1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8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7"/>
                    <a:pt x="0" y="267"/>
                    <a:pt x="0" y="267"/>
                  </a:cubicBezTo>
                  <a:cubicBezTo>
                    <a:pt x="55" y="267"/>
                    <a:pt x="103" y="180"/>
                    <a:pt x="103" y="80"/>
                  </a:cubicBezTo>
                  <a:cubicBezTo>
                    <a:pt x="103" y="52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626"/>
            <p:cNvSpPr>
              <a:spLocks noChangeArrowheads="1"/>
            </p:cNvSpPr>
            <p:nvPr/>
          </p:nvSpPr>
          <p:spPr bwMode="auto">
            <a:xfrm>
              <a:off x="3508170" y="3589392"/>
              <a:ext cx="123825" cy="166688"/>
            </a:xfrm>
            <a:custGeom>
              <a:avLst/>
              <a:gdLst>
                <a:gd name="T0" fmla="*/ 35 w 345"/>
                <a:gd name="T1" fmla="*/ 0 h 461"/>
                <a:gd name="T2" fmla="*/ 35 w 345"/>
                <a:gd name="T3" fmla="*/ 0 h 461"/>
                <a:gd name="T4" fmla="*/ 0 w 345"/>
                <a:gd name="T5" fmla="*/ 176 h 461"/>
                <a:gd name="T6" fmla="*/ 174 w 345"/>
                <a:gd name="T7" fmla="*/ 460 h 461"/>
                <a:gd name="T8" fmla="*/ 344 w 345"/>
                <a:gd name="T9" fmla="*/ 176 h 461"/>
                <a:gd name="T10" fmla="*/ 308 w 345"/>
                <a:gd name="T11" fmla="*/ 0 h 461"/>
                <a:gd name="T12" fmla="*/ 35 w 345"/>
                <a:gd name="T13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5" h="461">
                  <a:moveTo>
                    <a:pt x="35" y="0"/>
                  </a:moveTo>
                  <a:lnTo>
                    <a:pt x="35" y="0"/>
                  </a:lnTo>
                  <a:cubicBezTo>
                    <a:pt x="12" y="48"/>
                    <a:pt x="0" y="108"/>
                    <a:pt x="0" y="176"/>
                  </a:cubicBezTo>
                  <a:cubicBezTo>
                    <a:pt x="0" y="332"/>
                    <a:pt x="75" y="460"/>
                    <a:pt x="174" y="460"/>
                  </a:cubicBezTo>
                  <a:cubicBezTo>
                    <a:pt x="269" y="460"/>
                    <a:pt x="344" y="332"/>
                    <a:pt x="344" y="176"/>
                  </a:cubicBezTo>
                  <a:cubicBezTo>
                    <a:pt x="344" y="108"/>
                    <a:pt x="332" y="48"/>
                    <a:pt x="308" y="0"/>
                  </a:cubicBezTo>
                  <a:cubicBezTo>
                    <a:pt x="35" y="0"/>
                    <a:pt x="35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627"/>
            <p:cNvSpPr>
              <a:spLocks noChangeArrowheads="1"/>
            </p:cNvSpPr>
            <p:nvPr/>
          </p:nvSpPr>
          <p:spPr bwMode="auto">
            <a:xfrm>
              <a:off x="3571670" y="3579867"/>
              <a:ext cx="61913" cy="73025"/>
            </a:xfrm>
            <a:custGeom>
              <a:avLst/>
              <a:gdLst>
                <a:gd name="T0" fmla="*/ 0 w 171"/>
                <a:gd name="T1" fmla="*/ 0 h 201"/>
                <a:gd name="T2" fmla="*/ 0 w 171"/>
                <a:gd name="T3" fmla="*/ 0 h 201"/>
                <a:gd name="T4" fmla="*/ 0 w 171"/>
                <a:gd name="T5" fmla="*/ 24 h 201"/>
                <a:gd name="T6" fmla="*/ 134 w 171"/>
                <a:gd name="T7" fmla="*/ 24 h 201"/>
                <a:gd name="T8" fmla="*/ 170 w 171"/>
                <a:gd name="T9" fmla="*/ 200 h 201"/>
                <a:gd name="T10" fmla="*/ 170 w 171"/>
                <a:gd name="T11" fmla="*/ 200 h 201"/>
                <a:gd name="T12" fmla="*/ 134 w 171"/>
                <a:gd name="T13" fmla="*/ 24 h 201"/>
                <a:gd name="T14" fmla="*/ 0 w 171"/>
                <a:gd name="T1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201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4" y="24"/>
                    <a:pt x="134" y="24"/>
                    <a:pt x="134" y="24"/>
                  </a:cubicBezTo>
                  <a:cubicBezTo>
                    <a:pt x="158" y="72"/>
                    <a:pt x="170" y="132"/>
                    <a:pt x="170" y="200"/>
                  </a:cubicBezTo>
                  <a:lnTo>
                    <a:pt x="170" y="200"/>
                  </a:lnTo>
                  <a:cubicBezTo>
                    <a:pt x="170" y="132"/>
                    <a:pt x="158" y="72"/>
                    <a:pt x="134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628"/>
            <p:cNvSpPr>
              <a:spLocks noChangeArrowheads="1"/>
            </p:cNvSpPr>
            <p:nvPr/>
          </p:nvSpPr>
          <p:spPr bwMode="auto">
            <a:xfrm>
              <a:off x="3571670" y="3589392"/>
              <a:ext cx="61913" cy="166688"/>
            </a:xfrm>
            <a:custGeom>
              <a:avLst/>
              <a:gdLst>
                <a:gd name="T0" fmla="*/ 134 w 171"/>
                <a:gd name="T1" fmla="*/ 0 h 461"/>
                <a:gd name="T2" fmla="*/ 134 w 171"/>
                <a:gd name="T3" fmla="*/ 0 h 461"/>
                <a:gd name="T4" fmla="*/ 0 w 171"/>
                <a:gd name="T5" fmla="*/ 0 h 461"/>
                <a:gd name="T6" fmla="*/ 0 w 171"/>
                <a:gd name="T7" fmla="*/ 460 h 461"/>
                <a:gd name="T8" fmla="*/ 170 w 171"/>
                <a:gd name="T9" fmla="*/ 176 h 461"/>
                <a:gd name="T10" fmla="*/ 134 w 171"/>
                <a:gd name="T1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461">
                  <a:moveTo>
                    <a:pt x="134" y="0"/>
                  </a:moveTo>
                  <a:lnTo>
                    <a:pt x="13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95" y="460"/>
                    <a:pt x="170" y="332"/>
                    <a:pt x="170" y="176"/>
                  </a:cubicBezTo>
                  <a:cubicBezTo>
                    <a:pt x="170" y="108"/>
                    <a:pt x="158" y="48"/>
                    <a:pt x="13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629"/>
            <p:cNvSpPr>
              <a:spLocks noChangeArrowheads="1"/>
            </p:cNvSpPr>
            <p:nvPr/>
          </p:nvSpPr>
          <p:spPr bwMode="auto">
            <a:xfrm>
              <a:off x="3487533" y="3540180"/>
              <a:ext cx="161925" cy="223837"/>
            </a:xfrm>
            <a:custGeom>
              <a:avLst/>
              <a:gdLst>
                <a:gd name="T0" fmla="*/ 230 w 448"/>
                <a:gd name="T1" fmla="*/ 619 h 620"/>
                <a:gd name="T2" fmla="*/ 230 w 448"/>
                <a:gd name="T3" fmla="*/ 619 h 620"/>
                <a:gd name="T4" fmla="*/ 423 w 448"/>
                <a:gd name="T5" fmla="*/ 323 h 620"/>
                <a:gd name="T6" fmla="*/ 431 w 448"/>
                <a:gd name="T7" fmla="*/ 175 h 620"/>
                <a:gd name="T8" fmla="*/ 162 w 448"/>
                <a:gd name="T9" fmla="*/ 71 h 620"/>
                <a:gd name="T10" fmla="*/ 20 w 448"/>
                <a:gd name="T11" fmla="*/ 163 h 620"/>
                <a:gd name="T12" fmla="*/ 32 w 448"/>
                <a:gd name="T13" fmla="*/ 339 h 620"/>
                <a:gd name="T14" fmla="*/ 230 w 448"/>
                <a:gd name="T15" fmla="*/ 619 h 620"/>
                <a:gd name="T16" fmla="*/ 230 w 448"/>
                <a:gd name="T17" fmla="*/ 570 h 620"/>
                <a:gd name="T18" fmla="*/ 230 w 448"/>
                <a:gd name="T19" fmla="*/ 570 h 620"/>
                <a:gd name="T20" fmla="*/ 79 w 448"/>
                <a:gd name="T21" fmla="*/ 311 h 620"/>
                <a:gd name="T22" fmla="*/ 83 w 448"/>
                <a:gd name="T23" fmla="*/ 235 h 620"/>
                <a:gd name="T24" fmla="*/ 151 w 448"/>
                <a:gd name="T25" fmla="*/ 187 h 620"/>
                <a:gd name="T26" fmla="*/ 364 w 448"/>
                <a:gd name="T27" fmla="*/ 231 h 620"/>
                <a:gd name="T28" fmla="*/ 372 w 448"/>
                <a:gd name="T29" fmla="*/ 243 h 620"/>
                <a:gd name="T30" fmla="*/ 376 w 448"/>
                <a:gd name="T31" fmla="*/ 311 h 620"/>
                <a:gd name="T32" fmla="*/ 230 w 448"/>
                <a:gd name="T33" fmla="*/ 57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8" h="620">
                  <a:moveTo>
                    <a:pt x="230" y="619"/>
                  </a:moveTo>
                  <a:lnTo>
                    <a:pt x="230" y="619"/>
                  </a:lnTo>
                  <a:cubicBezTo>
                    <a:pt x="336" y="619"/>
                    <a:pt x="419" y="491"/>
                    <a:pt x="423" y="323"/>
                  </a:cubicBezTo>
                  <a:cubicBezTo>
                    <a:pt x="427" y="311"/>
                    <a:pt x="447" y="227"/>
                    <a:pt x="431" y="175"/>
                  </a:cubicBezTo>
                  <a:cubicBezTo>
                    <a:pt x="419" y="119"/>
                    <a:pt x="313" y="0"/>
                    <a:pt x="162" y="71"/>
                  </a:cubicBezTo>
                  <a:cubicBezTo>
                    <a:pt x="162" y="71"/>
                    <a:pt x="40" y="67"/>
                    <a:pt x="20" y="163"/>
                  </a:cubicBezTo>
                  <a:cubicBezTo>
                    <a:pt x="0" y="255"/>
                    <a:pt x="28" y="331"/>
                    <a:pt x="32" y="339"/>
                  </a:cubicBezTo>
                  <a:cubicBezTo>
                    <a:pt x="40" y="499"/>
                    <a:pt x="123" y="619"/>
                    <a:pt x="230" y="619"/>
                  </a:cubicBezTo>
                  <a:close/>
                  <a:moveTo>
                    <a:pt x="230" y="570"/>
                  </a:moveTo>
                  <a:lnTo>
                    <a:pt x="230" y="570"/>
                  </a:lnTo>
                  <a:cubicBezTo>
                    <a:pt x="147" y="570"/>
                    <a:pt x="79" y="451"/>
                    <a:pt x="79" y="311"/>
                  </a:cubicBezTo>
                  <a:cubicBezTo>
                    <a:pt x="79" y="283"/>
                    <a:pt x="79" y="259"/>
                    <a:pt x="83" y="235"/>
                  </a:cubicBezTo>
                  <a:cubicBezTo>
                    <a:pt x="99" y="215"/>
                    <a:pt x="119" y="199"/>
                    <a:pt x="151" y="187"/>
                  </a:cubicBezTo>
                  <a:cubicBezTo>
                    <a:pt x="151" y="187"/>
                    <a:pt x="269" y="275"/>
                    <a:pt x="364" y="231"/>
                  </a:cubicBezTo>
                  <a:cubicBezTo>
                    <a:pt x="364" y="231"/>
                    <a:pt x="368" y="235"/>
                    <a:pt x="372" y="243"/>
                  </a:cubicBezTo>
                  <a:cubicBezTo>
                    <a:pt x="376" y="267"/>
                    <a:pt x="376" y="287"/>
                    <a:pt x="376" y="311"/>
                  </a:cubicBezTo>
                  <a:cubicBezTo>
                    <a:pt x="376" y="451"/>
                    <a:pt x="309" y="570"/>
                    <a:pt x="230" y="57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630"/>
            <p:cNvSpPr>
              <a:spLocks noChangeArrowheads="1"/>
            </p:cNvSpPr>
            <p:nvPr/>
          </p:nvSpPr>
          <p:spPr bwMode="auto">
            <a:xfrm>
              <a:off x="3409745" y="3757667"/>
              <a:ext cx="320675" cy="120650"/>
            </a:xfrm>
            <a:custGeom>
              <a:avLst/>
              <a:gdLst>
                <a:gd name="T0" fmla="*/ 822 w 890"/>
                <a:gd name="T1" fmla="*/ 91 h 336"/>
                <a:gd name="T2" fmla="*/ 557 w 890"/>
                <a:gd name="T3" fmla="*/ 0 h 336"/>
                <a:gd name="T4" fmla="*/ 526 w 890"/>
                <a:gd name="T5" fmla="*/ 147 h 336"/>
                <a:gd name="T6" fmla="*/ 443 w 890"/>
                <a:gd name="T7" fmla="*/ 32 h 336"/>
                <a:gd name="T8" fmla="*/ 360 w 890"/>
                <a:gd name="T9" fmla="*/ 147 h 336"/>
                <a:gd name="T10" fmla="*/ 328 w 890"/>
                <a:gd name="T11" fmla="*/ 0 h 336"/>
                <a:gd name="T12" fmla="*/ 67 w 890"/>
                <a:gd name="T13" fmla="*/ 91 h 336"/>
                <a:gd name="T14" fmla="*/ 0 w 890"/>
                <a:gd name="T15" fmla="*/ 335 h 336"/>
                <a:gd name="T16" fmla="*/ 889 w 890"/>
                <a:gd name="T17" fmla="*/ 335 h 336"/>
                <a:gd name="T18" fmla="*/ 822 w 890"/>
                <a:gd name="T19" fmla="*/ 91 h 336"/>
                <a:gd name="T20" fmla="*/ 549 w 890"/>
                <a:gd name="T21" fmla="*/ 259 h 336"/>
                <a:gd name="T22" fmla="*/ 593 w 890"/>
                <a:gd name="T23" fmla="*/ 63 h 336"/>
                <a:gd name="T24" fmla="*/ 783 w 890"/>
                <a:gd name="T25" fmla="*/ 127 h 336"/>
                <a:gd name="T26" fmla="*/ 826 w 890"/>
                <a:gd name="T27" fmla="*/ 291 h 336"/>
                <a:gd name="T28" fmla="*/ 490 w 890"/>
                <a:gd name="T29" fmla="*/ 291 h 336"/>
                <a:gd name="T30" fmla="*/ 458 w 890"/>
                <a:gd name="T31" fmla="*/ 211 h 336"/>
                <a:gd name="T32" fmla="*/ 482 w 890"/>
                <a:gd name="T33" fmla="*/ 167 h 336"/>
                <a:gd name="T34" fmla="*/ 549 w 890"/>
                <a:gd name="T35" fmla="*/ 259 h 336"/>
                <a:gd name="T36" fmla="*/ 107 w 890"/>
                <a:gd name="T37" fmla="*/ 127 h 336"/>
                <a:gd name="T38" fmla="*/ 293 w 890"/>
                <a:gd name="T39" fmla="*/ 63 h 336"/>
                <a:gd name="T40" fmla="*/ 332 w 890"/>
                <a:gd name="T41" fmla="*/ 259 h 336"/>
                <a:gd name="T42" fmla="*/ 407 w 890"/>
                <a:gd name="T43" fmla="*/ 163 h 336"/>
                <a:gd name="T44" fmla="*/ 431 w 890"/>
                <a:gd name="T45" fmla="*/ 211 h 336"/>
                <a:gd name="T46" fmla="*/ 399 w 890"/>
                <a:gd name="T47" fmla="*/ 291 h 336"/>
                <a:gd name="T48" fmla="*/ 63 w 890"/>
                <a:gd name="T49" fmla="*/ 291 h 336"/>
                <a:gd name="T50" fmla="*/ 107 w 890"/>
                <a:gd name="T51" fmla="*/ 127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90" h="336">
                  <a:moveTo>
                    <a:pt x="822" y="91"/>
                  </a:moveTo>
                  <a:lnTo>
                    <a:pt x="557" y="0"/>
                  </a:lnTo>
                  <a:lnTo>
                    <a:pt x="526" y="147"/>
                  </a:lnTo>
                  <a:lnTo>
                    <a:pt x="443" y="32"/>
                  </a:lnTo>
                  <a:lnTo>
                    <a:pt x="360" y="147"/>
                  </a:lnTo>
                  <a:lnTo>
                    <a:pt x="328" y="0"/>
                  </a:lnTo>
                  <a:lnTo>
                    <a:pt x="67" y="91"/>
                  </a:lnTo>
                  <a:lnTo>
                    <a:pt x="0" y="335"/>
                  </a:lnTo>
                  <a:lnTo>
                    <a:pt x="889" y="335"/>
                  </a:lnTo>
                  <a:lnTo>
                    <a:pt x="822" y="91"/>
                  </a:lnTo>
                  <a:close/>
                  <a:moveTo>
                    <a:pt x="549" y="259"/>
                  </a:moveTo>
                  <a:lnTo>
                    <a:pt x="593" y="63"/>
                  </a:lnTo>
                  <a:lnTo>
                    <a:pt x="783" y="127"/>
                  </a:lnTo>
                  <a:lnTo>
                    <a:pt x="826" y="291"/>
                  </a:lnTo>
                  <a:lnTo>
                    <a:pt x="490" y="291"/>
                  </a:lnTo>
                  <a:lnTo>
                    <a:pt x="458" y="211"/>
                  </a:lnTo>
                  <a:lnTo>
                    <a:pt x="482" y="167"/>
                  </a:lnTo>
                  <a:lnTo>
                    <a:pt x="549" y="259"/>
                  </a:lnTo>
                  <a:close/>
                  <a:moveTo>
                    <a:pt x="107" y="127"/>
                  </a:moveTo>
                  <a:lnTo>
                    <a:pt x="293" y="63"/>
                  </a:lnTo>
                  <a:lnTo>
                    <a:pt x="332" y="259"/>
                  </a:lnTo>
                  <a:lnTo>
                    <a:pt x="407" y="163"/>
                  </a:lnTo>
                  <a:lnTo>
                    <a:pt x="431" y="211"/>
                  </a:lnTo>
                  <a:lnTo>
                    <a:pt x="399" y="291"/>
                  </a:lnTo>
                  <a:lnTo>
                    <a:pt x="63" y="291"/>
                  </a:lnTo>
                  <a:lnTo>
                    <a:pt x="107" y="12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631"/>
            <p:cNvSpPr>
              <a:spLocks noChangeArrowheads="1"/>
            </p:cNvSpPr>
            <p:nvPr/>
          </p:nvSpPr>
          <p:spPr bwMode="auto">
            <a:xfrm>
              <a:off x="3681208" y="3635430"/>
              <a:ext cx="122237" cy="161925"/>
            </a:xfrm>
            <a:custGeom>
              <a:avLst/>
              <a:gdLst>
                <a:gd name="T0" fmla="*/ 170 w 341"/>
                <a:gd name="T1" fmla="*/ 447 h 448"/>
                <a:gd name="T2" fmla="*/ 170 w 341"/>
                <a:gd name="T3" fmla="*/ 447 h 448"/>
                <a:gd name="T4" fmla="*/ 296 w 341"/>
                <a:gd name="T5" fmla="*/ 336 h 448"/>
                <a:gd name="T6" fmla="*/ 300 w 341"/>
                <a:gd name="T7" fmla="*/ 336 h 448"/>
                <a:gd name="T8" fmla="*/ 300 w 341"/>
                <a:gd name="T9" fmla="*/ 328 h 448"/>
                <a:gd name="T10" fmla="*/ 308 w 341"/>
                <a:gd name="T11" fmla="*/ 303 h 448"/>
                <a:gd name="T12" fmla="*/ 332 w 341"/>
                <a:gd name="T13" fmla="*/ 168 h 448"/>
                <a:gd name="T14" fmla="*/ 170 w 341"/>
                <a:gd name="T15" fmla="*/ 0 h 448"/>
                <a:gd name="T16" fmla="*/ 4 w 341"/>
                <a:gd name="T17" fmla="*/ 168 h 448"/>
                <a:gd name="T18" fmla="*/ 28 w 341"/>
                <a:gd name="T19" fmla="*/ 296 h 448"/>
                <a:gd name="T20" fmla="*/ 170 w 341"/>
                <a:gd name="T21" fmla="*/ 447 h 448"/>
                <a:gd name="T22" fmla="*/ 170 w 341"/>
                <a:gd name="T23" fmla="*/ 399 h 448"/>
                <a:gd name="T24" fmla="*/ 170 w 341"/>
                <a:gd name="T25" fmla="*/ 399 h 448"/>
                <a:gd name="T26" fmla="*/ 63 w 341"/>
                <a:gd name="T27" fmla="*/ 212 h 448"/>
                <a:gd name="T28" fmla="*/ 67 w 341"/>
                <a:gd name="T29" fmla="*/ 192 h 448"/>
                <a:gd name="T30" fmla="*/ 119 w 341"/>
                <a:gd name="T31" fmla="*/ 160 h 448"/>
                <a:gd name="T32" fmla="*/ 170 w 341"/>
                <a:gd name="T33" fmla="*/ 176 h 448"/>
                <a:gd name="T34" fmla="*/ 221 w 341"/>
                <a:gd name="T35" fmla="*/ 160 h 448"/>
                <a:gd name="T36" fmla="*/ 273 w 341"/>
                <a:gd name="T37" fmla="*/ 188 h 448"/>
                <a:gd name="T38" fmla="*/ 273 w 341"/>
                <a:gd name="T39" fmla="*/ 212 h 448"/>
                <a:gd name="T40" fmla="*/ 170 w 341"/>
                <a:gd name="T41" fmla="*/ 399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8">
                  <a:moveTo>
                    <a:pt x="170" y="447"/>
                  </a:moveTo>
                  <a:lnTo>
                    <a:pt x="170" y="447"/>
                  </a:lnTo>
                  <a:cubicBezTo>
                    <a:pt x="225" y="447"/>
                    <a:pt x="273" y="403"/>
                    <a:pt x="296" y="336"/>
                  </a:cubicBezTo>
                  <a:cubicBezTo>
                    <a:pt x="296" y="336"/>
                    <a:pt x="296" y="336"/>
                    <a:pt x="300" y="336"/>
                  </a:cubicBezTo>
                  <a:cubicBezTo>
                    <a:pt x="300" y="331"/>
                    <a:pt x="300" y="331"/>
                    <a:pt x="300" y="328"/>
                  </a:cubicBezTo>
                  <a:cubicBezTo>
                    <a:pt x="304" y="320"/>
                    <a:pt x="304" y="312"/>
                    <a:pt x="308" y="303"/>
                  </a:cubicBezTo>
                  <a:cubicBezTo>
                    <a:pt x="320" y="268"/>
                    <a:pt x="332" y="216"/>
                    <a:pt x="332" y="168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8"/>
                  </a:cubicBezTo>
                  <a:cubicBezTo>
                    <a:pt x="8" y="212"/>
                    <a:pt x="16" y="260"/>
                    <a:pt x="28" y="296"/>
                  </a:cubicBezTo>
                  <a:cubicBezTo>
                    <a:pt x="47" y="383"/>
                    <a:pt x="103" y="447"/>
                    <a:pt x="170" y="447"/>
                  </a:cubicBezTo>
                  <a:close/>
                  <a:moveTo>
                    <a:pt x="170" y="399"/>
                  </a:moveTo>
                  <a:lnTo>
                    <a:pt x="170" y="399"/>
                  </a:lnTo>
                  <a:cubicBezTo>
                    <a:pt x="111" y="399"/>
                    <a:pt x="63" y="312"/>
                    <a:pt x="63" y="212"/>
                  </a:cubicBezTo>
                  <a:cubicBezTo>
                    <a:pt x="63" y="204"/>
                    <a:pt x="67" y="196"/>
                    <a:pt x="67" y="192"/>
                  </a:cubicBezTo>
                  <a:cubicBezTo>
                    <a:pt x="75" y="180"/>
                    <a:pt x="91" y="168"/>
                    <a:pt x="119" y="160"/>
                  </a:cubicBezTo>
                  <a:cubicBezTo>
                    <a:pt x="119" y="160"/>
                    <a:pt x="130" y="176"/>
                    <a:pt x="170" y="176"/>
                  </a:cubicBezTo>
                  <a:cubicBezTo>
                    <a:pt x="209" y="176"/>
                    <a:pt x="221" y="160"/>
                    <a:pt x="221" y="160"/>
                  </a:cubicBezTo>
                  <a:cubicBezTo>
                    <a:pt x="245" y="168"/>
                    <a:pt x="261" y="180"/>
                    <a:pt x="273" y="188"/>
                  </a:cubicBezTo>
                  <a:cubicBezTo>
                    <a:pt x="273" y="196"/>
                    <a:pt x="273" y="204"/>
                    <a:pt x="273" y="212"/>
                  </a:cubicBezTo>
                  <a:cubicBezTo>
                    <a:pt x="273" y="312"/>
                    <a:pt x="225" y="399"/>
                    <a:pt x="170" y="39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632"/>
            <p:cNvSpPr>
              <a:spLocks noChangeArrowheads="1"/>
            </p:cNvSpPr>
            <p:nvPr/>
          </p:nvSpPr>
          <p:spPr bwMode="auto">
            <a:xfrm>
              <a:off x="3627233" y="3791005"/>
              <a:ext cx="231775" cy="87312"/>
            </a:xfrm>
            <a:custGeom>
              <a:avLst/>
              <a:gdLst>
                <a:gd name="T0" fmla="*/ 597 w 645"/>
                <a:gd name="T1" fmla="*/ 64 h 241"/>
                <a:gd name="T2" fmla="*/ 597 w 645"/>
                <a:gd name="T3" fmla="*/ 64 h 241"/>
                <a:gd name="T4" fmla="*/ 423 w 645"/>
                <a:gd name="T5" fmla="*/ 0 h 241"/>
                <a:gd name="T6" fmla="*/ 324 w 645"/>
                <a:gd name="T7" fmla="*/ 52 h 241"/>
                <a:gd name="T8" fmla="*/ 221 w 645"/>
                <a:gd name="T9" fmla="*/ 0 h 241"/>
                <a:gd name="T10" fmla="*/ 47 w 645"/>
                <a:gd name="T11" fmla="*/ 64 h 241"/>
                <a:gd name="T12" fmla="*/ 0 w 645"/>
                <a:gd name="T13" fmla="*/ 240 h 241"/>
                <a:gd name="T14" fmla="*/ 644 w 645"/>
                <a:gd name="T15" fmla="*/ 240 h 241"/>
                <a:gd name="T16" fmla="*/ 597 w 645"/>
                <a:gd name="T17" fmla="*/ 6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1">
                  <a:moveTo>
                    <a:pt x="597" y="64"/>
                  </a:moveTo>
                  <a:lnTo>
                    <a:pt x="597" y="64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8"/>
                    <a:pt x="379" y="52"/>
                    <a:pt x="324" y="52"/>
                  </a:cubicBezTo>
                  <a:cubicBezTo>
                    <a:pt x="268" y="52"/>
                    <a:pt x="221" y="28"/>
                    <a:pt x="221" y="0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644" y="240"/>
                    <a:pt x="644" y="240"/>
                    <a:pt x="644" y="240"/>
                  </a:cubicBezTo>
                  <a:lnTo>
                    <a:pt x="597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2" name="Group 441"/>
          <p:cNvGrpSpPr/>
          <p:nvPr/>
        </p:nvGrpSpPr>
        <p:grpSpPr>
          <a:xfrm>
            <a:off x="5817365" y="4076149"/>
            <a:ext cx="493713" cy="495300"/>
            <a:chOff x="3401551" y="4140047"/>
            <a:chExt cx="493713" cy="495300"/>
          </a:xfrm>
        </p:grpSpPr>
        <p:sp>
          <p:nvSpPr>
            <p:cNvPr id="443" name="Freeform 633"/>
            <p:cNvSpPr>
              <a:spLocks noChangeArrowheads="1"/>
            </p:cNvSpPr>
            <p:nvPr/>
          </p:nvSpPr>
          <p:spPr bwMode="auto">
            <a:xfrm>
              <a:off x="3401551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" name="Freeform 634"/>
            <p:cNvSpPr>
              <a:spLocks noChangeArrowheads="1"/>
            </p:cNvSpPr>
            <p:nvPr/>
          </p:nvSpPr>
          <p:spPr bwMode="auto">
            <a:xfrm>
              <a:off x="3401551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635"/>
            <p:cNvSpPr>
              <a:spLocks noChangeArrowheads="1"/>
            </p:cNvSpPr>
            <p:nvPr/>
          </p:nvSpPr>
          <p:spPr bwMode="auto">
            <a:xfrm>
              <a:off x="3620626" y="4479772"/>
              <a:ext cx="3175" cy="3175"/>
            </a:xfrm>
            <a:custGeom>
              <a:avLst/>
              <a:gdLst>
                <a:gd name="T0" fmla="*/ 7 w 8"/>
                <a:gd name="T1" fmla="*/ 0 h 8"/>
                <a:gd name="T2" fmla="*/ 0 w 8"/>
                <a:gd name="T3" fmla="*/ 0 h 8"/>
                <a:gd name="T4" fmla="*/ 4 w 8"/>
                <a:gd name="T5" fmla="*/ 7 h 8"/>
                <a:gd name="T6" fmla="*/ 7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lnTo>
                    <a:pt x="0" y="0"/>
                  </a:lnTo>
                  <a:lnTo>
                    <a:pt x="4" y="7"/>
                  </a:lnTo>
                  <a:lnTo>
                    <a:pt x="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636"/>
            <p:cNvSpPr>
              <a:spLocks noChangeArrowheads="1"/>
            </p:cNvSpPr>
            <p:nvPr/>
          </p:nvSpPr>
          <p:spPr bwMode="auto">
            <a:xfrm>
              <a:off x="3620626" y="4479772"/>
              <a:ext cx="3175" cy="3175"/>
            </a:xfrm>
            <a:custGeom>
              <a:avLst/>
              <a:gdLst>
                <a:gd name="T0" fmla="*/ 7 w 8"/>
                <a:gd name="T1" fmla="*/ 0 h 8"/>
                <a:gd name="T2" fmla="*/ 0 w 8"/>
                <a:gd name="T3" fmla="*/ 0 h 8"/>
                <a:gd name="T4" fmla="*/ 4 w 8"/>
                <a:gd name="T5" fmla="*/ 7 h 8"/>
                <a:gd name="T6" fmla="*/ 7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lnTo>
                    <a:pt x="0" y="0"/>
                  </a:lnTo>
                  <a:lnTo>
                    <a:pt x="4" y="7"/>
                  </a:lnTo>
                  <a:lnTo>
                    <a:pt x="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637"/>
            <p:cNvSpPr>
              <a:spLocks noChangeArrowheads="1"/>
            </p:cNvSpPr>
            <p:nvPr/>
          </p:nvSpPr>
          <p:spPr bwMode="auto">
            <a:xfrm>
              <a:off x="3449176" y="4257522"/>
              <a:ext cx="446088" cy="377825"/>
            </a:xfrm>
            <a:custGeom>
              <a:avLst/>
              <a:gdLst>
                <a:gd name="T0" fmla="*/ 547 w 1241"/>
                <a:gd name="T1" fmla="*/ 0 h 1048"/>
                <a:gd name="T2" fmla="*/ 547 w 1241"/>
                <a:gd name="T3" fmla="*/ 0 h 1048"/>
                <a:gd name="T4" fmla="*/ 525 w 1241"/>
                <a:gd name="T5" fmla="*/ 36 h 1048"/>
                <a:gd name="T6" fmla="*/ 554 w 1241"/>
                <a:gd name="T7" fmla="*/ 182 h 1048"/>
                <a:gd name="T8" fmla="*/ 400 w 1241"/>
                <a:gd name="T9" fmla="*/ 436 h 1048"/>
                <a:gd name="T10" fmla="*/ 311 w 1241"/>
                <a:gd name="T11" fmla="*/ 393 h 1048"/>
                <a:gd name="T12" fmla="*/ 300 w 1241"/>
                <a:gd name="T13" fmla="*/ 415 h 1048"/>
                <a:gd name="T14" fmla="*/ 490 w 1241"/>
                <a:gd name="T15" fmla="*/ 600 h 1048"/>
                <a:gd name="T16" fmla="*/ 518 w 1241"/>
                <a:gd name="T17" fmla="*/ 472 h 1048"/>
                <a:gd name="T18" fmla="*/ 722 w 1241"/>
                <a:gd name="T19" fmla="*/ 543 h 1048"/>
                <a:gd name="T20" fmla="*/ 772 w 1241"/>
                <a:gd name="T21" fmla="*/ 725 h 1048"/>
                <a:gd name="T22" fmla="*/ 25 w 1241"/>
                <a:gd name="T23" fmla="*/ 725 h 1048"/>
                <a:gd name="T24" fmla="*/ 0 w 1241"/>
                <a:gd name="T25" fmla="*/ 743 h 1048"/>
                <a:gd name="T26" fmla="*/ 300 w 1241"/>
                <a:gd name="T27" fmla="*/ 1047 h 1048"/>
                <a:gd name="T28" fmla="*/ 1240 w 1241"/>
                <a:gd name="T29" fmla="*/ 1047 h 1048"/>
                <a:gd name="T30" fmla="*/ 1240 w 1241"/>
                <a:gd name="T31" fmla="*/ 507 h 1048"/>
                <a:gd name="T32" fmla="*/ 947 w 1241"/>
                <a:gd name="T33" fmla="*/ 215 h 1048"/>
                <a:gd name="T34" fmla="*/ 933 w 1241"/>
                <a:gd name="T35" fmla="*/ 243 h 1048"/>
                <a:gd name="T36" fmla="*/ 947 w 1241"/>
                <a:gd name="T37" fmla="*/ 332 h 1048"/>
                <a:gd name="T38" fmla="*/ 833 w 1241"/>
                <a:gd name="T39" fmla="*/ 522 h 1048"/>
                <a:gd name="T40" fmla="*/ 715 w 1241"/>
                <a:gd name="T41" fmla="*/ 332 h 1048"/>
                <a:gd name="T42" fmla="*/ 733 w 1241"/>
                <a:gd name="T43" fmla="*/ 239 h 1048"/>
                <a:gd name="T44" fmla="*/ 783 w 1241"/>
                <a:gd name="T45" fmla="*/ 239 h 1048"/>
                <a:gd name="T46" fmla="*/ 547 w 1241"/>
                <a:gd name="T47" fmla="*/ 0 h 10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41" h="1048">
                  <a:moveTo>
                    <a:pt x="547" y="0"/>
                  </a:moveTo>
                  <a:lnTo>
                    <a:pt x="547" y="0"/>
                  </a:lnTo>
                  <a:cubicBezTo>
                    <a:pt x="525" y="36"/>
                    <a:pt x="525" y="36"/>
                    <a:pt x="525" y="36"/>
                  </a:cubicBezTo>
                  <a:cubicBezTo>
                    <a:pt x="543" y="75"/>
                    <a:pt x="554" y="129"/>
                    <a:pt x="554" y="182"/>
                  </a:cubicBezTo>
                  <a:cubicBezTo>
                    <a:pt x="554" y="322"/>
                    <a:pt x="486" y="436"/>
                    <a:pt x="400" y="436"/>
                  </a:cubicBezTo>
                  <a:cubicBezTo>
                    <a:pt x="368" y="436"/>
                    <a:pt x="336" y="422"/>
                    <a:pt x="311" y="393"/>
                  </a:cubicBezTo>
                  <a:cubicBezTo>
                    <a:pt x="300" y="415"/>
                    <a:pt x="300" y="415"/>
                    <a:pt x="300" y="415"/>
                  </a:cubicBezTo>
                  <a:cubicBezTo>
                    <a:pt x="490" y="600"/>
                    <a:pt x="490" y="600"/>
                    <a:pt x="490" y="600"/>
                  </a:cubicBezTo>
                  <a:cubicBezTo>
                    <a:pt x="518" y="472"/>
                    <a:pt x="518" y="472"/>
                    <a:pt x="518" y="472"/>
                  </a:cubicBezTo>
                  <a:cubicBezTo>
                    <a:pt x="722" y="543"/>
                    <a:pt x="722" y="543"/>
                    <a:pt x="722" y="543"/>
                  </a:cubicBezTo>
                  <a:cubicBezTo>
                    <a:pt x="772" y="725"/>
                    <a:pt x="772" y="725"/>
                    <a:pt x="772" y="725"/>
                  </a:cubicBezTo>
                  <a:cubicBezTo>
                    <a:pt x="25" y="725"/>
                    <a:pt x="25" y="725"/>
                    <a:pt x="25" y="725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300" y="1047"/>
                    <a:pt x="300" y="1047"/>
                    <a:pt x="300" y="1047"/>
                  </a:cubicBezTo>
                  <a:cubicBezTo>
                    <a:pt x="1240" y="1047"/>
                    <a:pt x="1240" y="1047"/>
                    <a:pt x="1240" y="1047"/>
                  </a:cubicBezTo>
                  <a:cubicBezTo>
                    <a:pt x="1240" y="507"/>
                    <a:pt x="1240" y="507"/>
                    <a:pt x="1240" y="507"/>
                  </a:cubicBezTo>
                  <a:cubicBezTo>
                    <a:pt x="947" y="215"/>
                    <a:pt x="947" y="215"/>
                    <a:pt x="947" y="215"/>
                  </a:cubicBezTo>
                  <a:cubicBezTo>
                    <a:pt x="933" y="243"/>
                    <a:pt x="933" y="243"/>
                    <a:pt x="933" y="243"/>
                  </a:cubicBezTo>
                  <a:cubicBezTo>
                    <a:pt x="943" y="268"/>
                    <a:pt x="947" y="300"/>
                    <a:pt x="947" y="332"/>
                  </a:cubicBezTo>
                  <a:cubicBezTo>
                    <a:pt x="947" y="436"/>
                    <a:pt x="897" y="522"/>
                    <a:pt x="833" y="522"/>
                  </a:cubicBezTo>
                  <a:cubicBezTo>
                    <a:pt x="768" y="522"/>
                    <a:pt x="715" y="436"/>
                    <a:pt x="715" y="332"/>
                  </a:cubicBezTo>
                  <a:cubicBezTo>
                    <a:pt x="715" y="300"/>
                    <a:pt x="722" y="268"/>
                    <a:pt x="733" y="239"/>
                  </a:cubicBezTo>
                  <a:cubicBezTo>
                    <a:pt x="783" y="239"/>
                    <a:pt x="783" y="239"/>
                    <a:pt x="783" y="239"/>
                  </a:cubicBezTo>
                  <a:cubicBezTo>
                    <a:pt x="547" y="0"/>
                    <a:pt x="547" y="0"/>
                    <a:pt x="54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638"/>
            <p:cNvSpPr>
              <a:spLocks noChangeArrowheads="1"/>
            </p:cNvSpPr>
            <p:nvPr/>
          </p:nvSpPr>
          <p:spPr bwMode="auto">
            <a:xfrm>
              <a:off x="3517439" y="4221009"/>
              <a:ext cx="146050" cy="200025"/>
            </a:xfrm>
            <a:custGeom>
              <a:avLst/>
              <a:gdLst>
                <a:gd name="T0" fmla="*/ 207 w 405"/>
                <a:gd name="T1" fmla="*/ 554 h 555"/>
                <a:gd name="T2" fmla="*/ 207 w 405"/>
                <a:gd name="T3" fmla="*/ 554 h 555"/>
                <a:gd name="T4" fmla="*/ 382 w 405"/>
                <a:gd name="T5" fmla="*/ 290 h 555"/>
                <a:gd name="T6" fmla="*/ 390 w 405"/>
                <a:gd name="T7" fmla="*/ 157 h 555"/>
                <a:gd name="T8" fmla="*/ 147 w 405"/>
                <a:gd name="T9" fmla="*/ 64 h 555"/>
                <a:gd name="T10" fmla="*/ 18 w 405"/>
                <a:gd name="T11" fmla="*/ 147 h 555"/>
                <a:gd name="T12" fmla="*/ 29 w 405"/>
                <a:gd name="T13" fmla="*/ 304 h 555"/>
                <a:gd name="T14" fmla="*/ 207 w 405"/>
                <a:gd name="T15" fmla="*/ 554 h 555"/>
                <a:gd name="T16" fmla="*/ 207 w 405"/>
                <a:gd name="T17" fmla="*/ 511 h 555"/>
                <a:gd name="T18" fmla="*/ 207 w 405"/>
                <a:gd name="T19" fmla="*/ 511 h 555"/>
                <a:gd name="T20" fmla="*/ 72 w 405"/>
                <a:gd name="T21" fmla="*/ 279 h 555"/>
                <a:gd name="T22" fmla="*/ 75 w 405"/>
                <a:gd name="T23" fmla="*/ 211 h 555"/>
                <a:gd name="T24" fmla="*/ 136 w 405"/>
                <a:gd name="T25" fmla="*/ 168 h 555"/>
                <a:gd name="T26" fmla="*/ 329 w 405"/>
                <a:gd name="T27" fmla="*/ 207 h 555"/>
                <a:gd name="T28" fmla="*/ 336 w 405"/>
                <a:gd name="T29" fmla="*/ 218 h 555"/>
                <a:gd name="T30" fmla="*/ 340 w 405"/>
                <a:gd name="T31" fmla="*/ 279 h 555"/>
                <a:gd name="T32" fmla="*/ 207 w 405"/>
                <a:gd name="T33" fmla="*/ 511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5" h="555">
                  <a:moveTo>
                    <a:pt x="207" y="554"/>
                  </a:moveTo>
                  <a:lnTo>
                    <a:pt x="207" y="554"/>
                  </a:lnTo>
                  <a:cubicBezTo>
                    <a:pt x="304" y="554"/>
                    <a:pt x="379" y="440"/>
                    <a:pt x="382" y="290"/>
                  </a:cubicBezTo>
                  <a:cubicBezTo>
                    <a:pt x="386" y="279"/>
                    <a:pt x="404" y="207"/>
                    <a:pt x="390" y="157"/>
                  </a:cubicBezTo>
                  <a:cubicBezTo>
                    <a:pt x="379" y="107"/>
                    <a:pt x="282" y="0"/>
                    <a:pt x="147" y="64"/>
                  </a:cubicBezTo>
                  <a:cubicBezTo>
                    <a:pt x="147" y="64"/>
                    <a:pt x="36" y="61"/>
                    <a:pt x="18" y="147"/>
                  </a:cubicBezTo>
                  <a:cubicBezTo>
                    <a:pt x="0" y="229"/>
                    <a:pt x="25" y="297"/>
                    <a:pt x="29" y="304"/>
                  </a:cubicBezTo>
                  <a:cubicBezTo>
                    <a:pt x="36" y="447"/>
                    <a:pt x="111" y="554"/>
                    <a:pt x="207" y="554"/>
                  </a:cubicBezTo>
                  <a:close/>
                  <a:moveTo>
                    <a:pt x="207" y="511"/>
                  </a:moveTo>
                  <a:lnTo>
                    <a:pt x="207" y="511"/>
                  </a:lnTo>
                  <a:cubicBezTo>
                    <a:pt x="132" y="511"/>
                    <a:pt x="72" y="404"/>
                    <a:pt x="72" y="279"/>
                  </a:cubicBezTo>
                  <a:cubicBezTo>
                    <a:pt x="72" y="254"/>
                    <a:pt x="72" y="232"/>
                    <a:pt x="75" y="211"/>
                  </a:cubicBezTo>
                  <a:cubicBezTo>
                    <a:pt x="89" y="193"/>
                    <a:pt x="107" y="179"/>
                    <a:pt x="136" y="168"/>
                  </a:cubicBezTo>
                  <a:cubicBezTo>
                    <a:pt x="136" y="168"/>
                    <a:pt x="243" y="247"/>
                    <a:pt x="329" y="207"/>
                  </a:cubicBezTo>
                  <a:cubicBezTo>
                    <a:pt x="329" y="207"/>
                    <a:pt x="332" y="211"/>
                    <a:pt x="336" y="218"/>
                  </a:cubicBezTo>
                  <a:cubicBezTo>
                    <a:pt x="340" y="239"/>
                    <a:pt x="340" y="257"/>
                    <a:pt x="340" y="279"/>
                  </a:cubicBezTo>
                  <a:cubicBezTo>
                    <a:pt x="340" y="404"/>
                    <a:pt x="279" y="511"/>
                    <a:pt x="207" y="5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639"/>
            <p:cNvSpPr>
              <a:spLocks noChangeArrowheads="1"/>
            </p:cNvSpPr>
            <p:nvPr/>
          </p:nvSpPr>
          <p:spPr bwMode="auto">
            <a:xfrm>
              <a:off x="3447589" y="4416272"/>
              <a:ext cx="290512" cy="109537"/>
            </a:xfrm>
            <a:custGeom>
              <a:avLst/>
              <a:gdLst>
                <a:gd name="T0" fmla="*/ 743 w 805"/>
                <a:gd name="T1" fmla="*/ 82 h 304"/>
                <a:gd name="T2" fmla="*/ 503 w 805"/>
                <a:gd name="T3" fmla="*/ 0 h 304"/>
                <a:gd name="T4" fmla="*/ 475 w 805"/>
                <a:gd name="T5" fmla="*/ 132 h 304"/>
                <a:gd name="T6" fmla="*/ 400 w 805"/>
                <a:gd name="T7" fmla="*/ 28 h 304"/>
                <a:gd name="T8" fmla="*/ 325 w 805"/>
                <a:gd name="T9" fmla="*/ 132 h 304"/>
                <a:gd name="T10" fmla="*/ 296 w 805"/>
                <a:gd name="T11" fmla="*/ 0 h 304"/>
                <a:gd name="T12" fmla="*/ 60 w 805"/>
                <a:gd name="T13" fmla="*/ 82 h 304"/>
                <a:gd name="T14" fmla="*/ 0 w 805"/>
                <a:gd name="T15" fmla="*/ 303 h 304"/>
                <a:gd name="T16" fmla="*/ 804 w 805"/>
                <a:gd name="T17" fmla="*/ 303 h 304"/>
                <a:gd name="T18" fmla="*/ 743 w 805"/>
                <a:gd name="T19" fmla="*/ 82 h 304"/>
                <a:gd name="T20" fmla="*/ 496 w 805"/>
                <a:gd name="T21" fmla="*/ 232 h 304"/>
                <a:gd name="T22" fmla="*/ 536 w 805"/>
                <a:gd name="T23" fmla="*/ 57 h 304"/>
                <a:gd name="T24" fmla="*/ 707 w 805"/>
                <a:gd name="T25" fmla="*/ 114 h 304"/>
                <a:gd name="T26" fmla="*/ 746 w 805"/>
                <a:gd name="T27" fmla="*/ 260 h 304"/>
                <a:gd name="T28" fmla="*/ 443 w 805"/>
                <a:gd name="T29" fmla="*/ 260 h 304"/>
                <a:gd name="T30" fmla="*/ 414 w 805"/>
                <a:gd name="T31" fmla="*/ 189 h 304"/>
                <a:gd name="T32" fmla="*/ 436 w 805"/>
                <a:gd name="T33" fmla="*/ 150 h 304"/>
                <a:gd name="T34" fmla="*/ 496 w 805"/>
                <a:gd name="T35" fmla="*/ 232 h 304"/>
                <a:gd name="T36" fmla="*/ 96 w 805"/>
                <a:gd name="T37" fmla="*/ 114 h 304"/>
                <a:gd name="T38" fmla="*/ 264 w 805"/>
                <a:gd name="T39" fmla="*/ 57 h 304"/>
                <a:gd name="T40" fmla="*/ 300 w 805"/>
                <a:gd name="T41" fmla="*/ 232 h 304"/>
                <a:gd name="T42" fmla="*/ 368 w 805"/>
                <a:gd name="T43" fmla="*/ 146 h 304"/>
                <a:gd name="T44" fmla="*/ 389 w 805"/>
                <a:gd name="T45" fmla="*/ 189 h 304"/>
                <a:gd name="T46" fmla="*/ 361 w 805"/>
                <a:gd name="T47" fmla="*/ 260 h 304"/>
                <a:gd name="T48" fmla="*/ 57 w 805"/>
                <a:gd name="T49" fmla="*/ 260 h 304"/>
                <a:gd name="T50" fmla="*/ 96 w 805"/>
                <a:gd name="T51" fmla="*/ 11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05" h="304">
                  <a:moveTo>
                    <a:pt x="743" y="82"/>
                  </a:moveTo>
                  <a:lnTo>
                    <a:pt x="503" y="0"/>
                  </a:lnTo>
                  <a:lnTo>
                    <a:pt x="475" y="132"/>
                  </a:lnTo>
                  <a:lnTo>
                    <a:pt x="400" y="28"/>
                  </a:lnTo>
                  <a:lnTo>
                    <a:pt x="325" y="132"/>
                  </a:lnTo>
                  <a:lnTo>
                    <a:pt x="296" y="0"/>
                  </a:lnTo>
                  <a:lnTo>
                    <a:pt x="60" y="82"/>
                  </a:lnTo>
                  <a:lnTo>
                    <a:pt x="0" y="303"/>
                  </a:lnTo>
                  <a:lnTo>
                    <a:pt x="804" y="303"/>
                  </a:lnTo>
                  <a:lnTo>
                    <a:pt x="743" y="82"/>
                  </a:lnTo>
                  <a:close/>
                  <a:moveTo>
                    <a:pt x="496" y="232"/>
                  </a:moveTo>
                  <a:lnTo>
                    <a:pt x="536" y="57"/>
                  </a:lnTo>
                  <a:lnTo>
                    <a:pt x="707" y="114"/>
                  </a:lnTo>
                  <a:lnTo>
                    <a:pt x="746" y="260"/>
                  </a:lnTo>
                  <a:lnTo>
                    <a:pt x="443" y="260"/>
                  </a:lnTo>
                  <a:lnTo>
                    <a:pt x="414" y="189"/>
                  </a:lnTo>
                  <a:lnTo>
                    <a:pt x="436" y="150"/>
                  </a:lnTo>
                  <a:lnTo>
                    <a:pt x="496" y="232"/>
                  </a:lnTo>
                  <a:close/>
                  <a:moveTo>
                    <a:pt x="96" y="114"/>
                  </a:moveTo>
                  <a:lnTo>
                    <a:pt x="264" y="57"/>
                  </a:lnTo>
                  <a:lnTo>
                    <a:pt x="300" y="232"/>
                  </a:lnTo>
                  <a:lnTo>
                    <a:pt x="368" y="146"/>
                  </a:lnTo>
                  <a:lnTo>
                    <a:pt x="389" y="189"/>
                  </a:lnTo>
                  <a:lnTo>
                    <a:pt x="361" y="260"/>
                  </a:lnTo>
                  <a:lnTo>
                    <a:pt x="57" y="260"/>
                  </a:lnTo>
                  <a:lnTo>
                    <a:pt x="96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640"/>
            <p:cNvSpPr>
              <a:spLocks noChangeArrowheads="1"/>
            </p:cNvSpPr>
            <p:nvPr/>
          </p:nvSpPr>
          <p:spPr bwMode="auto">
            <a:xfrm>
              <a:off x="3693651" y="4306734"/>
              <a:ext cx="111125" cy="144463"/>
            </a:xfrm>
            <a:custGeom>
              <a:avLst/>
              <a:gdLst>
                <a:gd name="T0" fmla="*/ 154 w 308"/>
                <a:gd name="T1" fmla="*/ 401 h 402"/>
                <a:gd name="T2" fmla="*/ 154 w 308"/>
                <a:gd name="T3" fmla="*/ 401 h 402"/>
                <a:gd name="T4" fmla="*/ 268 w 308"/>
                <a:gd name="T5" fmla="*/ 301 h 402"/>
                <a:gd name="T6" fmla="*/ 272 w 308"/>
                <a:gd name="T7" fmla="*/ 301 h 402"/>
                <a:gd name="T8" fmla="*/ 272 w 308"/>
                <a:gd name="T9" fmla="*/ 293 h 402"/>
                <a:gd name="T10" fmla="*/ 279 w 308"/>
                <a:gd name="T11" fmla="*/ 272 h 402"/>
                <a:gd name="T12" fmla="*/ 300 w 308"/>
                <a:gd name="T13" fmla="*/ 151 h 402"/>
                <a:gd name="T14" fmla="*/ 154 w 308"/>
                <a:gd name="T15" fmla="*/ 0 h 402"/>
                <a:gd name="T16" fmla="*/ 4 w 308"/>
                <a:gd name="T17" fmla="*/ 151 h 402"/>
                <a:gd name="T18" fmla="*/ 25 w 308"/>
                <a:gd name="T19" fmla="*/ 265 h 402"/>
                <a:gd name="T20" fmla="*/ 154 w 308"/>
                <a:gd name="T21" fmla="*/ 401 h 402"/>
                <a:gd name="T22" fmla="*/ 154 w 308"/>
                <a:gd name="T23" fmla="*/ 358 h 402"/>
                <a:gd name="T24" fmla="*/ 154 w 308"/>
                <a:gd name="T25" fmla="*/ 358 h 402"/>
                <a:gd name="T26" fmla="*/ 57 w 308"/>
                <a:gd name="T27" fmla="*/ 190 h 402"/>
                <a:gd name="T28" fmla="*/ 61 w 308"/>
                <a:gd name="T29" fmla="*/ 172 h 402"/>
                <a:gd name="T30" fmla="*/ 107 w 308"/>
                <a:gd name="T31" fmla="*/ 143 h 402"/>
                <a:gd name="T32" fmla="*/ 154 w 308"/>
                <a:gd name="T33" fmla="*/ 158 h 402"/>
                <a:gd name="T34" fmla="*/ 200 w 308"/>
                <a:gd name="T35" fmla="*/ 143 h 402"/>
                <a:gd name="T36" fmla="*/ 247 w 308"/>
                <a:gd name="T37" fmla="*/ 168 h 402"/>
                <a:gd name="T38" fmla="*/ 247 w 308"/>
                <a:gd name="T39" fmla="*/ 190 h 402"/>
                <a:gd name="T40" fmla="*/ 154 w 308"/>
                <a:gd name="T41" fmla="*/ 358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8" h="402">
                  <a:moveTo>
                    <a:pt x="154" y="401"/>
                  </a:moveTo>
                  <a:lnTo>
                    <a:pt x="154" y="401"/>
                  </a:lnTo>
                  <a:cubicBezTo>
                    <a:pt x="204" y="401"/>
                    <a:pt x="247" y="361"/>
                    <a:pt x="268" y="301"/>
                  </a:cubicBezTo>
                  <a:cubicBezTo>
                    <a:pt x="268" y="301"/>
                    <a:pt x="268" y="301"/>
                    <a:pt x="272" y="301"/>
                  </a:cubicBezTo>
                  <a:cubicBezTo>
                    <a:pt x="272" y="297"/>
                    <a:pt x="272" y="297"/>
                    <a:pt x="272" y="293"/>
                  </a:cubicBezTo>
                  <a:cubicBezTo>
                    <a:pt x="275" y="286"/>
                    <a:pt x="275" y="279"/>
                    <a:pt x="279" y="272"/>
                  </a:cubicBezTo>
                  <a:cubicBezTo>
                    <a:pt x="289" y="240"/>
                    <a:pt x="300" y="193"/>
                    <a:pt x="300" y="151"/>
                  </a:cubicBezTo>
                  <a:cubicBezTo>
                    <a:pt x="307" y="54"/>
                    <a:pt x="154" y="0"/>
                    <a:pt x="154" y="0"/>
                  </a:cubicBezTo>
                  <a:cubicBezTo>
                    <a:pt x="154" y="0"/>
                    <a:pt x="0" y="54"/>
                    <a:pt x="4" y="151"/>
                  </a:cubicBezTo>
                  <a:cubicBezTo>
                    <a:pt x="7" y="190"/>
                    <a:pt x="14" y="233"/>
                    <a:pt x="25" y="265"/>
                  </a:cubicBezTo>
                  <a:cubicBezTo>
                    <a:pt x="43" y="343"/>
                    <a:pt x="93" y="401"/>
                    <a:pt x="154" y="401"/>
                  </a:cubicBezTo>
                  <a:close/>
                  <a:moveTo>
                    <a:pt x="154" y="358"/>
                  </a:moveTo>
                  <a:lnTo>
                    <a:pt x="154" y="358"/>
                  </a:lnTo>
                  <a:cubicBezTo>
                    <a:pt x="100" y="358"/>
                    <a:pt x="57" y="279"/>
                    <a:pt x="57" y="190"/>
                  </a:cubicBezTo>
                  <a:cubicBezTo>
                    <a:pt x="57" y="183"/>
                    <a:pt x="61" y="176"/>
                    <a:pt x="61" y="172"/>
                  </a:cubicBezTo>
                  <a:cubicBezTo>
                    <a:pt x="68" y="161"/>
                    <a:pt x="82" y="151"/>
                    <a:pt x="107" y="143"/>
                  </a:cubicBezTo>
                  <a:cubicBezTo>
                    <a:pt x="107" y="143"/>
                    <a:pt x="118" y="158"/>
                    <a:pt x="154" y="158"/>
                  </a:cubicBezTo>
                  <a:cubicBezTo>
                    <a:pt x="189" y="158"/>
                    <a:pt x="200" y="143"/>
                    <a:pt x="200" y="143"/>
                  </a:cubicBezTo>
                  <a:cubicBezTo>
                    <a:pt x="222" y="151"/>
                    <a:pt x="236" y="161"/>
                    <a:pt x="247" y="168"/>
                  </a:cubicBezTo>
                  <a:cubicBezTo>
                    <a:pt x="247" y="176"/>
                    <a:pt x="247" y="183"/>
                    <a:pt x="247" y="190"/>
                  </a:cubicBezTo>
                  <a:cubicBezTo>
                    <a:pt x="247" y="279"/>
                    <a:pt x="204" y="358"/>
                    <a:pt x="154" y="3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641"/>
            <p:cNvSpPr>
              <a:spLocks noChangeArrowheads="1"/>
            </p:cNvSpPr>
            <p:nvPr/>
          </p:nvSpPr>
          <p:spPr bwMode="auto">
            <a:xfrm>
              <a:off x="3642851" y="4446434"/>
              <a:ext cx="209550" cy="79375"/>
            </a:xfrm>
            <a:custGeom>
              <a:avLst/>
              <a:gdLst>
                <a:gd name="T0" fmla="*/ 539 w 583"/>
                <a:gd name="T1" fmla="*/ 57 h 219"/>
                <a:gd name="T2" fmla="*/ 539 w 583"/>
                <a:gd name="T3" fmla="*/ 57 h 219"/>
                <a:gd name="T4" fmla="*/ 382 w 583"/>
                <a:gd name="T5" fmla="*/ 0 h 219"/>
                <a:gd name="T6" fmla="*/ 293 w 583"/>
                <a:gd name="T7" fmla="*/ 47 h 219"/>
                <a:gd name="T8" fmla="*/ 200 w 583"/>
                <a:gd name="T9" fmla="*/ 0 h 219"/>
                <a:gd name="T10" fmla="*/ 43 w 583"/>
                <a:gd name="T11" fmla="*/ 57 h 219"/>
                <a:gd name="T12" fmla="*/ 0 w 583"/>
                <a:gd name="T13" fmla="*/ 218 h 219"/>
                <a:gd name="T14" fmla="*/ 582 w 583"/>
                <a:gd name="T15" fmla="*/ 218 h 219"/>
                <a:gd name="T16" fmla="*/ 539 w 583"/>
                <a:gd name="T17" fmla="*/ 5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3" h="219">
                  <a:moveTo>
                    <a:pt x="539" y="57"/>
                  </a:moveTo>
                  <a:lnTo>
                    <a:pt x="539" y="57"/>
                  </a:lnTo>
                  <a:cubicBezTo>
                    <a:pt x="382" y="0"/>
                    <a:pt x="382" y="0"/>
                    <a:pt x="382" y="0"/>
                  </a:cubicBezTo>
                  <a:cubicBezTo>
                    <a:pt x="382" y="25"/>
                    <a:pt x="343" y="47"/>
                    <a:pt x="293" y="47"/>
                  </a:cubicBezTo>
                  <a:cubicBezTo>
                    <a:pt x="243" y="47"/>
                    <a:pt x="200" y="25"/>
                    <a:pt x="200" y="0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582" y="218"/>
                    <a:pt x="582" y="218"/>
                    <a:pt x="582" y="218"/>
                  </a:cubicBezTo>
                  <a:lnTo>
                    <a:pt x="539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2" name="Group 451"/>
          <p:cNvGrpSpPr/>
          <p:nvPr/>
        </p:nvGrpSpPr>
        <p:grpSpPr>
          <a:xfrm>
            <a:off x="6657678" y="1687379"/>
            <a:ext cx="449263" cy="331787"/>
            <a:chOff x="4217117" y="1626764"/>
            <a:chExt cx="449263" cy="331787"/>
          </a:xfrm>
        </p:grpSpPr>
        <p:sp>
          <p:nvSpPr>
            <p:cNvPr id="453" name="Freeform 642"/>
            <p:cNvSpPr>
              <a:spLocks noChangeArrowheads="1"/>
            </p:cNvSpPr>
            <p:nvPr/>
          </p:nvSpPr>
          <p:spPr bwMode="auto">
            <a:xfrm>
              <a:off x="4512392" y="1766464"/>
              <a:ext cx="76200" cy="95250"/>
            </a:xfrm>
            <a:custGeom>
              <a:avLst/>
              <a:gdLst>
                <a:gd name="T0" fmla="*/ 12 w 211"/>
                <a:gd name="T1" fmla="*/ 0 h 264"/>
                <a:gd name="T2" fmla="*/ 12 w 211"/>
                <a:gd name="T3" fmla="*/ 0 h 264"/>
                <a:gd name="T4" fmla="*/ 0 w 211"/>
                <a:gd name="T5" fmla="*/ 79 h 264"/>
                <a:gd name="T6" fmla="*/ 107 w 211"/>
                <a:gd name="T7" fmla="*/ 263 h 264"/>
                <a:gd name="T8" fmla="*/ 210 w 211"/>
                <a:gd name="T9" fmla="*/ 79 h 264"/>
                <a:gd name="T10" fmla="*/ 202 w 211"/>
                <a:gd name="T11" fmla="*/ 0 h 264"/>
                <a:gd name="T12" fmla="*/ 12 w 211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4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1"/>
                    <a:pt x="0" y="79"/>
                  </a:cubicBezTo>
                  <a:cubicBezTo>
                    <a:pt x="0" y="177"/>
                    <a:pt x="48" y="263"/>
                    <a:pt x="107" y="263"/>
                  </a:cubicBezTo>
                  <a:cubicBezTo>
                    <a:pt x="162" y="263"/>
                    <a:pt x="210" y="177"/>
                    <a:pt x="210" y="79"/>
                  </a:cubicBezTo>
                  <a:cubicBezTo>
                    <a:pt x="210" y="51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643"/>
            <p:cNvSpPr>
              <a:spLocks noChangeArrowheads="1"/>
            </p:cNvSpPr>
            <p:nvPr/>
          </p:nvSpPr>
          <p:spPr bwMode="auto">
            <a:xfrm>
              <a:off x="4550492" y="1753764"/>
              <a:ext cx="46038" cy="115887"/>
            </a:xfrm>
            <a:custGeom>
              <a:avLst/>
              <a:gdLst>
                <a:gd name="T0" fmla="*/ 0 w 127"/>
                <a:gd name="T1" fmla="*/ 0 h 323"/>
                <a:gd name="T2" fmla="*/ 0 w 127"/>
                <a:gd name="T3" fmla="*/ 0 h 323"/>
                <a:gd name="T4" fmla="*/ 0 w 127"/>
                <a:gd name="T5" fmla="*/ 35 h 323"/>
                <a:gd name="T6" fmla="*/ 95 w 127"/>
                <a:gd name="T7" fmla="*/ 35 h 323"/>
                <a:gd name="T8" fmla="*/ 103 w 127"/>
                <a:gd name="T9" fmla="*/ 114 h 323"/>
                <a:gd name="T10" fmla="*/ 0 w 127"/>
                <a:gd name="T11" fmla="*/ 298 h 323"/>
                <a:gd name="T12" fmla="*/ 0 w 127"/>
                <a:gd name="T13" fmla="*/ 298 h 323"/>
                <a:gd name="T14" fmla="*/ 0 w 127"/>
                <a:gd name="T15" fmla="*/ 322 h 323"/>
                <a:gd name="T16" fmla="*/ 126 w 127"/>
                <a:gd name="T17" fmla="*/ 114 h 323"/>
                <a:gd name="T18" fmla="*/ 111 w 127"/>
                <a:gd name="T19" fmla="*/ 12 h 323"/>
                <a:gd name="T20" fmla="*/ 0 w 12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323">
                  <a:moveTo>
                    <a:pt x="0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9" y="59"/>
                    <a:pt x="103" y="86"/>
                    <a:pt x="103" y="114"/>
                  </a:cubicBezTo>
                  <a:cubicBezTo>
                    <a:pt x="103" y="212"/>
                    <a:pt x="55" y="298"/>
                    <a:pt x="0" y="298"/>
                  </a:cubicBezTo>
                  <a:lnTo>
                    <a:pt x="0" y="298"/>
                  </a:lnTo>
                  <a:cubicBezTo>
                    <a:pt x="0" y="322"/>
                    <a:pt x="0" y="322"/>
                    <a:pt x="0" y="322"/>
                  </a:cubicBezTo>
                  <a:cubicBezTo>
                    <a:pt x="71" y="322"/>
                    <a:pt x="126" y="227"/>
                    <a:pt x="126" y="114"/>
                  </a:cubicBezTo>
                  <a:cubicBezTo>
                    <a:pt x="126" y="78"/>
                    <a:pt x="122" y="43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644"/>
            <p:cNvSpPr>
              <a:spLocks noChangeArrowheads="1"/>
            </p:cNvSpPr>
            <p:nvPr/>
          </p:nvSpPr>
          <p:spPr bwMode="auto">
            <a:xfrm>
              <a:off x="4550492" y="1766464"/>
              <a:ext cx="38100" cy="95250"/>
            </a:xfrm>
            <a:custGeom>
              <a:avLst/>
              <a:gdLst>
                <a:gd name="T0" fmla="*/ 95 w 104"/>
                <a:gd name="T1" fmla="*/ 0 h 264"/>
                <a:gd name="T2" fmla="*/ 95 w 104"/>
                <a:gd name="T3" fmla="*/ 0 h 264"/>
                <a:gd name="T4" fmla="*/ 0 w 104"/>
                <a:gd name="T5" fmla="*/ 0 h 264"/>
                <a:gd name="T6" fmla="*/ 0 w 104"/>
                <a:gd name="T7" fmla="*/ 263 h 264"/>
                <a:gd name="T8" fmla="*/ 0 w 104"/>
                <a:gd name="T9" fmla="*/ 263 h 264"/>
                <a:gd name="T10" fmla="*/ 103 w 104"/>
                <a:gd name="T11" fmla="*/ 79 h 264"/>
                <a:gd name="T12" fmla="*/ 95 w 104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264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3"/>
                    <a:pt x="0" y="263"/>
                    <a:pt x="0" y="263"/>
                  </a:cubicBezTo>
                  <a:lnTo>
                    <a:pt x="0" y="263"/>
                  </a:lnTo>
                  <a:cubicBezTo>
                    <a:pt x="55" y="263"/>
                    <a:pt x="103" y="177"/>
                    <a:pt x="103" y="79"/>
                  </a:cubicBezTo>
                  <a:cubicBezTo>
                    <a:pt x="103" y="51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645"/>
            <p:cNvSpPr>
              <a:spLocks noChangeArrowheads="1"/>
            </p:cNvSpPr>
            <p:nvPr/>
          </p:nvSpPr>
          <p:spPr bwMode="auto">
            <a:xfrm>
              <a:off x="4304430" y="1682326"/>
              <a:ext cx="107950" cy="146050"/>
            </a:xfrm>
            <a:custGeom>
              <a:avLst/>
              <a:gdLst>
                <a:gd name="T0" fmla="*/ 32 w 302"/>
                <a:gd name="T1" fmla="*/ 0 h 405"/>
                <a:gd name="T2" fmla="*/ 32 w 302"/>
                <a:gd name="T3" fmla="*/ 0 h 405"/>
                <a:gd name="T4" fmla="*/ 0 w 302"/>
                <a:gd name="T5" fmla="*/ 149 h 405"/>
                <a:gd name="T6" fmla="*/ 150 w 302"/>
                <a:gd name="T7" fmla="*/ 404 h 405"/>
                <a:gd name="T8" fmla="*/ 301 w 302"/>
                <a:gd name="T9" fmla="*/ 149 h 405"/>
                <a:gd name="T10" fmla="*/ 273 w 302"/>
                <a:gd name="T11" fmla="*/ 0 h 405"/>
                <a:gd name="T12" fmla="*/ 32 w 302"/>
                <a:gd name="T1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2" h="405">
                  <a:moveTo>
                    <a:pt x="32" y="0"/>
                  </a:moveTo>
                  <a:lnTo>
                    <a:pt x="32" y="0"/>
                  </a:lnTo>
                  <a:cubicBezTo>
                    <a:pt x="12" y="43"/>
                    <a:pt x="0" y="94"/>
                    <a:pt x="0" y="149"/>
                  </a:cubicBezTo>
                  <a:cubicBezTo>
                    <a:pt x="0" y="286"/>
                    <a:pt x="71" y="404"/>
                    <a:pt x="150" y="404"/>
                  </a:cubicBezTo>
                  <a:cubicBezTo>
                    <a:pt x="233" y="404"/>
                    <a:pt x="301" y="286"/>
                    <a:pt x="301" y="149"/>
                  </a:cubicBezTo>
                  <a:cubicBezTo>
                    <a:pt x="301" y="94"/>
                    <a:pt x="289" y="43"/>
                    <a:pt x="27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646"/>
            <p:cNvSpPr>
              <a:spLocks noChangeArrowheads="1"/>
            </p:cNvSpPr>
            <p:nvPr/>
          </p:nvSpPr>
          <p:spPr bwMode="auto">
            <a:xfrm>
              <a:off x="4358405" y="1664864"/>
              <a:ext cx="63500" cy="171450"/>
            </a:xfrm>
            <a:custGeom>
              <a:avLst/>
              <a:gdLst>
                <a:gd name="T0" fmla="*/ 0 w 175"/>
                <a:gd name="T1" fmla="*/ 0 h 475"/>
                <a:gd name="T2" fmla="*/ 0 w 175"/>
                <a:gd name="T3" fmla="*/ 0 h 475"/>
                <a:gd name="T4" fmla="*/ 0 w 175"/>
                <a:gd name="T5" fmla="*/ 47 h 475"/>
                <a:gd name="T6" fmla="*/ 123 w 175"/>
                <a:gd name="T7" fmla="*/ 47 h 475"/>
                <a:gd name="T8" fmla="*/ 151 w 175"/>
                <a:gd name="T9" fmla="*/ 196 h 475"/>
                <a:gd name="T10" fmla="*/ 0 w 175"/>
                <a:gd name="T11" fmla="*/ 451 h 475"/>
                <a:gd name="T12" fmla="*/ 0 w 175"/>
                <a:gd name="T13" fmla="*/ 474 h 475"/>
                <a:gd name="T14" fmla="*/ 174 w 175"/>
                <a:gd name="T15" fmla="*/ 196 h 475"/>
                <a:gd name="T16" fmla="*/ 135 w 175"/>
                <a:gd name="T17" fmla="*/ 23 h 475"/>
                <a:gd name="T18" fmla="*/ 0 w 175"/>
                <a:gd name="T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475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39" y="90"/>
                    <a:pt x="151" y="141"/>
                    <a:pt x="151" y="196"/>
                  </a:cubicBezTo>
                  <a:cubicBezTo>
                    <a:pt x="151" y="333"/>
                    <a:pt x="83" y="451"/>
                    <a:pt x="0" y="451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95" y="474"/>
                    <a:pt x="174" y="349"/>
                    <a:pt x="174" y="196"/>
                  </a:cubicBezTo>
                  <a:cubicBezTo>
                    <a:pt x="174" y="129"/>
                    <a:pt x="158" y="70"/>
                    <a:pt x="135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647"/>
            <p:cNvSpPr>
              <a:spLocks noChangeArrowheads="1"/>
            </p:cNvSpPr>
            <p:nvPr/>
          </p:nvSpPr>
          <p:spPr bwMode="auto">
            <a:xfrm>
              <a:off x="4358405" y="1682326"/>
              <a:ext cx="53975" cy="146050"/>
            </a:xfrm>
            <a:custGeom>
              <a:avLst/>
              <a:gdLst>
                <a:gd name="T0" fmla="*/ 123 w 152"/>
                <a:gd name="T1" fmla="*/ 0 h 405"/>
                <a:gd name="T2" fmla="*/ 123 w 152"/>
                <a:gd name="T3" fmla="*/ 0 h 405"/>
                <a:gd name="T4" fmla="*/ 0 w 152"/>
                <a:gd name="T5" fmla="*/ 0 h 405"/>
                <a:gd name="T6" fmla="*/ 0 w 152"/>
                <a:gd name="T7" fmla="*/ 404 h 405"/>
                <a:gd name="T8" fmla="*/ 151 w 152"/>
                <a:gd name="T9" fmla="*/ 149 h 405"/>
                <a:gd name="T10" fmla="*/ 123 w 152"/>
                <a:gd name="T11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405">
                  <a:moveTo>
                    <a:pt x="123" y="0"/>
                  </a:moveTo>
                  <a:lnTo>
                    <a:pt x="123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04"/>
                    <a:pt x="0" y="404"/>
                    <a:pt x="0" y="404"/>
                  </a:cubicBezTo>
                  <a:cubicBezTo>
                    <a:pt x="83" y="404"/>
                    <a:pt x="151" y="286"/>
                    <a:pt x="151" y="149"/>
                  </a:cubicBezTo>
                  <a:cubicBezTo>
                    <a:pt x="151" y="94"/>
                    <a:pt x="139" y="43"/>
                    <a:pt x="12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648"/>
            <p:cNvSpPr>
              <a:spLocks noChangeArrowheads="1"/>
            </p:cNvSpPr>
            <p:nvPr/>
          </p:nvSpPr>
          <p:spPr bwMode="auto">
            <a:xfrm>
              <a:off x="4239342" y="1826789"/>
              <a:ext cx="236538" cy="115887"/>
            </a:xfrm>
            <a:custGeom>
              <a:avLst/>
              <a:gdLst>
                <a:gd name="T0" fmla="*/ 392 w 657"/>
                <a:gd name="T1" fmla="*/ 0 h 323"/>
                <a:gd name="T2" fmla="*/ 392 w 657"/>
                <a:gd name="T3" fmla="*/ 0 h 323"/>
                <a:gd name="T4" fmla="*/ 471 w 657"/>
                <a:gd name="T5" fmla="*/ 126 h 323"/>
                <a:gd name="T6" fmla="*/ 617 w 657"/>
                <a:gd name="T7" fmla="*/ 161 h 323"/>
                <a:gd name="T8" fmla="*/ 656 w 657"/>
                <a:gd name="T9" fmla="*/ 322 h 323"/>
                <a:gd name="T10" fmla="*/ 0 w 657"/>
                <a:gd name="T11" fmla="*/ 322 h 323"/>
                <a:gd name="T12" fmla="*/ 44 w 657"/>
                <a:gd name="T13" fmla="*/ 161 h 323"/>
                <a:gd name="T14" fmla="*/ 186 w 657"/>
                <a:gd name="T15" fmla="*/ 126 h 323"/>
                <a:gd name="T16" fmla="*/ 269 w 657"/>
                <a:gd name="T17" fmla="*/ 0 h 323"/>
                <a:gd name="T18" fmla="*/ 328 w 657"/>
                <a:gd name="T19" fmla="*/ 35 h 323"/>
                <a:gd name="T20" fmla="*/ 392 w 65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3">
                  <a:moveTo>
                    <a:pt x="392" y="0"/>
                  </a:moveTo>
                  <a:lnTo>
                    <a:pt x="392" y="0"/>
                  </a:lnTo>
                  <a:cubicBezTo>
                    <a:pt x="399" y="27"/>
                    <a:pt x="427" y="114"/>
                    <a:pt x="471" y="126"/>
                  </a:cubicBezTo>
                  <a:cubicBezTo>
                    <a:pt x="502" y="133"/>
                    <a:pt x="581" y="153"/>
                    <a:pt x="617" y="161"/>
                  </a:cubicBezTo>
                  <a:cubicBezTo>
                    <a:pt x="656" y="322"/>
                    <a:pt x="656" y="322"/>
                    <a:pt x="656" y="322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44" y="161"/>
                    <a:pt x="44" y="161"/>
                    <a:pt x="44" y="161"/>
                  </a:cubicBezTo>
                  <a:cubicBezTo>
                    <a:pt x="75" y="153"/>
                    <a:pt x="158" y="133"/>
                    <a:pt x="186" y="126"/>
                  </a:cubicBezTo>
                  <a:cubicBezTo>
                    <a:pt x="230" y="114"/>
                    <a:pt x="261" y="27"/>
                    <a:pt x="269" y="0"/>
                  </a:cubicBezTo>
                  <a:cubicBezTo>
                    <a:pt x="328" y="35"/>
                    <a:pt x="328" y="35"/>
                    <a:pt x="328" y="35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649"/>
            <p:cNvSpPr>
              <a:spLocks noChangeArrowheads="1"/>
            </p:cNvSpPr>
            <p:nvPr/>
          </p:nvSpPr>
          <p:spPr bwMode="auto">
            <a:xfrm>
              <a:off x="4217117" y="1626764"/>
              <a:ext cx="282575" cy="330200"/>
            </a:xfrm>
            <a:custGeom>
              <a:avLst/>
              <a:gdLst>
                <a:gd name="T0" fmla="*/ 67 w 784"/>
                <a:gd name="T1" fmla="*/ 679 h 919"/>
                <a:gd name="T2" fmla="*/ 67 w 784"/>
                <a:gd name="T3" fmla="*/ 679 h 919"/>
                <a:gd name="T4" fmla="*/ 0 w 784"/>
                <a:gd name="T5" fmla="*/ 918 h 919"/>
                <a:gd name="T6" fmla="*/ 783 w 784"/>
                <a:gd name="T7" fmla="*/ 918 h 919"/>
                <a:gd name="T8" fmla="*/ 715 w 784"/>
                <a:gd name="T9" fmla="*/ 679 h 919"/>
                <a:gd name="T10" fmla="*/ 704 w 784"/>
                <a:gd name="T11" fmla="*/ 675 h 919"/>
                <a:gd name="T12" fmla="*/ 692 w 784"/>
                <a:gd name="T13" fmla="*/ 671 h 919"/>
                <a:gd name="T14" fmla="*/ 652 w 784"/>
                <a:gd name="T15" fmla="*/ 541 h 919"/>
                <a:gd name="T16" fmla="*/ 652 w 784"/>
                <a:gd name="T17" fmla="*/ 384 h 919"/>
                <a:gd name="T18" fmla="*/ 613 w 784"/>
                <a:gd name="T19" fmla="*/ 184 h 919"/>
                <a:gd name="T20" fmla="*/ 391 w 784"/>
                <a:gd name="T21" fmla="*/ 31 h 919"/>
                <a:gd name="T22" fmla="*/ 174 w 784"/>
                <a:gd name="T23" fmla="*/ 184 h 919"/>
                <a:gd name="T24" fmla="*/ 131 w 784"/>
                <a:gd name="T25" fmla="*/ 384 h 919"/>
                <a:gd name="T26" fmla="*/ 134 w 784"/>
                <a:gd name="T27" fmla="*/ 541 h 919"/>
                <a:gd name="T28" fmla="*/ 95 w 784"/>
                <a:gd name="T29" fmla="*/ 671 h 919"/>
                <a:gd name="T30" fmla="*/ 79 w 784"/>
                <a:gd name="T31" fmla="*/ 675 h 919"/>
                <a:gd name="T32" fmla="*/ 67 w 784"/>
                <a:gd name="T33" fmla="*/ 679 h 919"/>
                <a:gd name="T34" fmla="*/ 107 w 784"/>
                <a:gd name="T35" fmla="*/ 714 h 919"/>
                <a:gd name="T36" fmla="*/ 107 w 784"/>
                <a:gd name="T37" fmla="*/ 714 h 919"/>
                <a:gd name="T38" fmla="*/ 154 w 784"/>
                <a:gd name="T39" fmla="*/ 702 h 919"/>
                <a:gd name="T40" fmla="*/ 115 w 784"/>
                <a:gd name="T41" fmla="*/ 875 h 919"/>
                <a:gd name="T42" fmla="*/ 63 w 784"/>
                <a:gd name="T43" fmla="*/ 875 h 919"/>
                <a:gd name="T44" fmla="*/ 107 w 784"/>
                <a:gd name="T45" fmla="*/ 714 h 919"/>
                <a:gd name="T46" fmla="*/ 391 w 784"/>
                <a:gd name="T47" fmla="*/ 157 h 919"/>
                <a:gd name="T48" fmla="*/ 391 w 784"/>
                <a:gd name="T49" fmla="*/ 157 h 919"/>
                <a:gd name="T50" fmla="*/ 537 w 784"/>
                <a:gd name="T51" fmla="*/ 247 h 919"/>
                <a:gd name="T52" fmla="*/ 542 w 784"/>
                <a:gd name="T53" fmla="*/ 302 h 919"/>
                <a:gd name="T54" fmla="*/ 391 w 784"/>
                <a:gd name="T55" fmla="*/ 557 h 919"/>
                <a:gd name="T56" fmla="*/ 241 w 784"/>
                <a:gd name="T57" fmla="*/ 302 h 919"/>
                <a:gd name="T58" fmla="*/ 245 w 784"/>
                <a:gd name="T59" fmla="*/ 247 h 919"/>
                <a:gd name="T60" fmla="*/ 391 w 784"/>
                <a:gd name="T61" fmla="*/ 157 h 919"/>
                <a:gd name="T62" fmla="*/ 391 w 784"/>
                <a:gd name="T63" fmla="*/ 604 h 919"/>
                <a:gd name="T64" fmla="*/ 391 w 784"/>
                <a:gd name="T65" fmla="*/ 604 h 919"/>
                <a:gd name="T66" fmla="*/ 462 w 784"/>
                <a:gd name="T67" fmla="*/ 584 h 919"/>
                <a:gd name="T68" fmla="*/ 534 w 784"/>
                <a:gd name="T69" fmla="*/ 679 h 919"/>
                <a:gd name="T70" fmla="*/ 549 w 784"/>
                <a:gd name="T71" fmla="*/ 683 h 919"/>
                <a:gd name="T72" fmla="*/ 387 w 784"/>
                <a:gd name="T73" fmla="*/ 832 h 919"/>
                <a:gd name="T74" fmla="*/ 229 w 784"/>
                <a:gd name="T75" fmla="*/ 683 h 919"/>
                <a:gd name="T76" fmla="*/ 249 w 784"/>
                <a:gd name="T77" fmla="*/ 679 h 919"/>
                <a:gd name="T78" fmla="*/ 320 w 784"/>
                <a:gd name="T79" fmla="*/ 584 h 919"/>
                <a:gd name="T80" fmla="*/ 391 w 784"/>
                <a:gd name="T81" fmla="*/ 604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84" h="919">
                  <a:moveTo>
                    <a:pt x="67" y="679"/>
                  </a:moveTo>
                  <a:lnTo>
                    <a:pt x="67" y="679"/>
                  </a:lnTo>
                  <a:cubicBezTo>
                    <a:pt x="0" y="918"/>
                    <a:pt x="0" y="918"/>
                    <a:pt x="0" y="918"/>
                  </a:cubicBezTo>
                  <a:cubicBezTo>
                    <a:pt x="783" y="918"/>
                    <a:pt x="783" y="918"/>
                    <a:pt x="783" y="918"/>
                  </a:cubicBezTo>
                  <a:cubicBezTo>
                    <a:pt x="715" y="679"/>
                    <a:pt x="715" y="679"/>
                    <a:pt x="715" y="679"/>
                  </a:cubicBezTo>
                  <a:cubicBezTo>
                    <a:pt x="704" y="675"/>
                    <a:pt x="704" y="675"/>
                    <a:pt x="704" y="675"/>
                  </a:cubicBezTo>
                  <a:cubicBezTo>
                    <a:pt x="704" y="675"/>
                    <a:pt x="700" y="675"/>
                    <a:pt x="692" y="671"/>
                  </a:cubicBezTo>
                  <a:cubicBezTo>
                    <a:pt x="767" y="600"/>
                    <a:pt x="652" y="541"/>
                    <a:pt x="652" y="541"/>
                  </a:cubicBezTo>
                  <a:cubicBezTo>
                    <a:pt x="751" y="471"/>
                    <a:pt x="648" y="392"/>
                    <a:pt x="652" y="384"/>
                  </a:cubicBezTo>
                  <a:cubicBezTo>
                    <a:pt x="739" y="247"/>
                    <a:pt x="617" y="188"/>
                    <a:pt x="613" y="184"/>
                  </a:cubicBezTo>
                  <a:cubicBezTo>
                    <a:pt x="620" y="0"/>
                    <a:pt x="391" y="31"/>
                    <a:pt x="391" y="31"/>
                  </a:cubicBezTo>
                  <a:cubicBezTo>
                    <a:pt x="391" y="31"/>
                    <a:pt x="162" y="0"/>
                    <a:pt x="174" y="184"/>
                  </a:cubicBezTo>
                  <a:cubicBezTo>
                    <a:pt x="166" y="188"/>
                    <a:pt x="47" y="247"/>
                    <a:pt x="131" y="384"/>
                  </a:cubicBezTo>
                  <a:cubicBezTo>
                    <a:pt x="134" y="392"/>
                    <a:pt x="36" y="471"/>
                    <a:pt x="134" y="541"/>
                  </a:cubicBezTo>
                  <a:cubicBezTo>
                    <a:pt x="134" y="541"/>
                    <a:pt x="16" y="600"/>
                    <a:pt x="95" y="671"/>
                  </a:cubicBezTo>
                  <a:cubicBezTo>
                    <a:pt x="87" y="675"/>
                    <a:pt x="79" y="675"/>
                    <a:pt x="79" y="675"/>
                  </a:cubicBezTo>
                  <a:lnTo>
                    <a:pt x="67" y="679"/>
                  </a:lnTo>
                  <a:close/>
                  <a:moveTo>
                    <a:pt x="107" y="714"/>
                  </a:moveTo>
                  <a:lnTo>
                    <a:pt x="107" y="714"/>
                  </a:lnTo>
                  <a:cubicBezTo>
                    <a:pt x="119" y="714"/>
                    <a:pt x="134" y="706"/>
                    <a:pt x="154" y="702"/>
                  </a:cubicBezTo>
                  <a:cubicBezTo>
                    <a:pt x="115" y="875"/>
                    <a:pt x="115" y="875"/>
                    <a:pt x="115" y="875"/>
                  </a:cubicBezTo>
                  <a:cubicBezTo>
                    <a:pt x="63" y="875"/>
                    <a:pt x="63" y="875"/>
                    <a:pt x="63" y="875"/>
                  </a:cubicBezTo>
                  <a:lnTo>
                    <a:pt x="107" y="714"/>
                  </a:lnTo>
                  <a:close/>
                  <a:moveTo>
                    <a:pt x="391" y="157"/>
                  </a:moveTo>
                  <a:lnTo>
                    <a:pt x="391" y="157"/>
                  </a:lnTo>
                  <a:cubicBezTo>
                    <a:pt x="451" y="157"/>
                    <a:pt x="506" y="212"/>
                    <a:pt x="537" y="247"/>
                  </a:cubicBezTo>
                  <a:cubicBezTo>
                    <a:pt x="542" y="266"/>
                    <a:pt x="542" y="282"/>
                    <a:pt x="542" y="302"/>
                  </a:cubicBezTo>
                  <a:cubicBezTo>
                    <a:pt x="542" y="439"/>
                    <a:pt x="474" y="557"/>
                    <a:pt x="391" y="557"/>
                  </a:cubicBezTo>
                  <a:cubicBezTo>
                    <a:pt x="312" y="557"/>
                    <a:pt x="241" y="439"/>
                    <a:pt x="241" y="302"/>
                  </a:cubicBezTo>
                  <a:cubicBezTo>
                    <a:pt x="241" y="282"/>
                    <a:pt x="245" y="266"/>
                    <a:pt x="245" y="247"/>
                  </a:cubicBezTo>
                  <a:cubicBezTo>
                    <a:pt x="277" y="212"/>
                    <a:pt x="332" y="157"/>
                    <a:pt x="391" y="157"/>
                  </a:cubicBezTo>
                  <a:close/>
                  <a:moveTo>
                    <a:pt x="391" y="604"/>
                  </a:moveTo>
                  <a:lnTo>
                    <a:pt x="391" y="604"/>
                  </a:lnTo>
                  <a:cubicBezTo>
                    <a:pt x="419" y="604"/>
                    <a:pt x="443" y="596"/>
                    <a:pt x="462" y="584"/>
                  </a:cubicBezTo>
                  <a:cubicBezTo>
                    <a:pt x="478" y="620"/>
                    <a:pt x="502" y="671"/>
                    <a:pt x="534" y="679"/>
                  </a:cubicBezTo>
                  <a:cubicBezTo>
                    <a:pt x="537" y="679"/>
                    <a:pt x="545" y="683"/>
                    <a:pt x="549" y="683"/>
                  </a:cubicBezTo>
                  <a:cubicBezTo>
                    <a:pt x="387" y="832"/>
                    <a:pt x="387" y="832"/>
                    <a:pt x="387" y="832"/>
                  </a:cubicBezTo>
                  <a:cubicBezTo>
                    <a:pt x="229" y="683"/>
                    <a:pt x="229" y="683"/>
                    <a:pt x="229" y="683"/>
                  </a:cubicBezTo>
                  <a:cubicBezTo>
                    <a:pt x="237" y="683"/>
                    <a:pt x="245" y="679"/>
                    <a:pt x="249" y="679"/>
                  </a:cubicBezTo>
                  <a:cubicBezTo>
                    <a:pt x="281" y="671"/>
                    <a:pt x="308" y="620"/>
                    <a:pt x="320" y="584"/>
                  </a:cubicBezTo>
                  <a:cubicBezTo>
                    <a:pt x="344" y="596"/>
                    <a:pt x="368" y="604"/>
                    <a:pt x="391" y="60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650"/>
            <p:cNvSpPr>
              <a:spLocks noChangeArrowheads="1"/>
            </p:cNvSpPr>
            <p:nvPr/>
          </p:nvSpPr>
          <p:spPr bwMode="auto">
            <a:xfrm>
              <a:off x="4433017" y="1872826"/>
              <a:ext cx="231775" cy="85725"/>
            </a:xfrm>
            <a:custGeom>
              <a:avLst/>
              <a:gdLst>
                <a:gd name="T0" fmla="*/ 644 w 645"/>
                <a:gd name="T1" fmla="*/ 235 h 236"/>
                <a:gd name="T2" fmla="*/ 644 w 645"/>
                <a:gd name="T3" fmla="*/ 235 h 236"/>
                <a:gd name="T4" fmla="*/ 597 w 645"/>
                <a:gd name="T5" fmla="*/ 62 h 236"/>
                <a:gd name="T6" fmla="*/ 423 w 645"/>
                <a:gd name="T7" fmla="*/ 0 h 236"/>
                <a:gd name="T8" fmla="*/ 324 w 645"/>
                <a:gd name="T9" fmla="*/ 51 h 236"/>
                <a:gd name="T10" fmla="*/ 221 w 645"/>
                <a:gd name="T11" fmla="*/ 0 h 236"/>
                <a:gd name="T12" fmla="*/ 47 w 645"/>
                <a:gd name="T13" fmla="*/ 62 h 236"/>
                <a:gd name="T14" fmla="*/ 0 w 645"/>
                <a:gd name="T15" fmla="*/ 235 h 236"/>
                <a:gd name="T16" fmla="*/ 644 w 645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36">
                  <a:moveTo>
                    <a:pt x="644" y="235"/>
                  </a:moveTo>
                  <a:lnTo>
                    <a:pt x="644" y="235"/>
                  </a:ln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651"/>
            <p:cNvSpPr>
              <a:spLocks noChangeArrowheads="1"/>
            </p:cNvSpPr>
            <p:nvPr/>
          </p:nvSpPr>
          <p:spPr bwMode="auto">
            <a:xfrm>
              <a:off x="4433017" y="1872826"/>
              <a:ext cx="231775" cy="85725"/>
            </a:xfrm>
            <a:custGeom>
              <a:avLst/>
              <a:gdLst>
                <a:gd name="T0" fmla="*/ 201 w 645"/>
                <a:gd name="T1" fmla="*/ 58 h 236"/>
                <a:gd name="T2" fmla="*/ 201 w 645"/>
                <a:gd name="T3" fmla="*/ 58 h 236"/>
                <a:gd name="T4" fmla="*/ 324 w 645"/>
                <a:gd name="T5" fmla="*/ 98 h 236"/>
                <a:gd name="T6" fmla="*/ 442 w 645"/>
                <a:gd name="T7" fmla="*/ 58 h 236"/>
                <a:gd name="T8" fmla="*/ 557 w 645"/>
                <a:gd name="T9" fmla="*/ 98 h 236"/>
                <a:gd name="T10" fmla="*/ 585 w 645"/>
                <a:gd name="T11" fmla="*/ 192 h 236"/>
                <a:gd name="T12" fmla="*/ 63 w 645"/>
                <a:gd name="T13" fmla="*/ 192 h 236"/>
                <a:gd name="T14" fmla="*/ 87 w 645"/>
                <a:gd name="T15" fmla="*/ 98 h 236"/>
                <a:gd name="T16" fmla="*/ 201 w 645"/>
                <a:gd name="T17" fmla="*/ 58 h 236"/>
                <a:gd name="T18" fmla="*/ 423 w 645"/>
                <a:gd name="T19" fmla="*/ 0 h 236"/>
                <a:gd name="T20" fmla="*/ 423 w 645"/>
                <a:gd name="T21" fmla="*/ 0 h 236"/>
                <a:gd name="T22" fmla="*/ 324 w 645"/>
                <a:gd name="T23" fmla="*/ 51 h 236"/>
                <a:gd name="T24" fmla="*/ 221 w 645"/>
                <a:gd name="T25" fmla="*/ 0 h 236"/>
                <a:gd name="T26" fmla="*/ 47 w 645"/>
                <a:gd name="T27" fmla="*/ 62 h 236"/>
                <a:gd name="T28" fmla="*/ 0 w 645"/>
                <a:gd name="T29" fmla="*/ 235 h 236"/>
                <a:gd name="T30" fmla="*/ 644 w 645"/>
                <a:gd name="T31" fmla="*/ 235 h 236"/>
                <a:gd name="T32" fmla="*/ 597 w 645"/>
                <a:gd name="T33" fmla="*/ 62 h 236"/>
                <a:gd name="T34" fmla="*/ 423 w 645"/>
                <a:gd name="T35" fmla="*/ 0 h 236"/>
                <a:gd name="T36" fmla="*/ 201 w 645"/>
                <a:gd name="T37" fmla="*/ 5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5" h="236">
                  <a:moveTo>
                    <a:pt x="201" y="58"/>
                  </a:moveTo>
                  <a:lnTo>
                    <a:pt x="201" y="58"/>
                  </a:ln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cubicBezTo>
                    <a:pt x="63" y="192"/>
                    <a:pt x="63" y="192"/>
                    <a:pt x="63" y="19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lnTo>
                    <a:pt x="423" y="0"/>
                  </a:lnTo>
                  <a:lnTo>
                    <a:pt x="423" y="0"/>
                  </a:ln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lnTo>
                    <a:pt x="201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652"/>
            <p:cNvSpPr>
              <a:spLocks noChangeArrowheads="1"/>
            </p:cNvSpPr>
            <p:nvPr/>
          </p:nvSpPr>
          <p:spPr bwMode="auto">
            <a:xfrm>
              <a:off x="4550492" y="1893464"/>
              <a:ext cx="93663" cy="49212"/>
            </a:xfrm>
            <a:custGeom>
              <a:avLst/>
              <a:gdLst>
                <a:gd name="T0" fmla="*/ 118 w 262"/>
                <a:gd name="T1" fmla="*/ 0 h 135"/>
                <a:gd name="T2" fmla="*/ 118 w 262"/>
                <a:gd name="T3" fmla="*/ 0 h 135"/>
                <a:gd name="T4" fmla="*/ 0 w 262"/>
                <a:gd name="T5" fmla="*/ 40 h 135"/>
                <a:gd name="T6" fmla="*/ 0 w 262"/>
                <a:gd name="T7" fmla="*/ 134 h 135"/>
                <a:gd name="T8" fmla="*/ 261 w 262"/>
                <a:gd name="T9" fmla="*/ 134 h 135"/>
                <a:gd name="T10" fmla="*/ 233 w 262"/>
                <a:gd name="T11" fmla="*/ 40 h 135"/>
                <a:gd name="T12" fmla="*/ 118 w 262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5">
                  <a:moveTo>
                    <a:pt x="118" y="0"/>
                  </a:moveTo>
                  <a:lnTo>
                    <a:pt x="118" y="0"/>
                  </a:lnTo>
                  <a:cubicBezTo>
                    <a:pt x="95" y="24"/>
                    <a:pt x="51" y="40"/>
                    <a:pt x="0" y="40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261" y="134"/>
                    <a:pt x="261" y="134"/>
                    <a:pt x="261" y="134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653"/>
            <p:cNvSpPr>
              <a:spLocks noChangeArrowheads="1"/>
            </p:cNvSpPr>
            <p:nvPr/>
          </p:nvSpPr>
          <p:spPr bwMode="auto">
            <a:xfrm>
              <a:off x="4550492" y="1872826"/>
              <a:ext cx="115888" cy="85725"/>
            </a:xfrm>
            <a:custGeom>
              <a:avLst/>
              <a:gdLst>
                <a:gd name="T0" fmla="*/ 99 w 321"/>
                <a:gd name="T1" fmla="*/ 0 h 236"/>
                <a:gd name="T2" fmla="*/ 99 w 321"/>
                <a:gd name="T3" fmla="*/ 0 h 236"/>
                <a:gd name="T4" fmla="*/ 0 w 321"/>
                <a:gd name="T5" fmla="*/ 51 h 236"/>
                <a:gd name="T6" fmla="*/ 0 w 321"/>
                <a:gd name="T7" fmla="*/ 98 h 236"/>
                <a:gd name="T8" fmla="*/ 118 w 321"/>
                <a:gd name="T9" fmla="*/ 58 h 236"/>
                <a:gd name="T10" fmla="*/ 233 w 321"/>
                <a:gd name="T11" fmla="*/ 98 h 236"/>
                <a:gd name="T12" fmla="*/ 261 w 321"/>
                <a:gd name="T13" fmla="*/ 192 h 236"/>
                <a:gd name="T14" fmla="*/ 0 w 321"/>
                <a:gd name="T15" fmla="*/ 192 h 236"/>
                <a:gd name="T16" fmla="*/ 0 w 321"/>
                <a:gd name="T17" fmla="*/ 235 h 236"/>
                <a:gd name="T18" fmla="*/ 320 w 321"/>
                <a:gd name="T19" fmla="*/ 235 h 236"/>
                <a:gd name="T20" fmla="*/ 273 w 321"/>
                <a:gd name="T21" fmla="*/ 62 h 236"/>
                <a:gd name="T22" fmla="*/ 99 w 321"/>
                <a:gd name="T23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1" h="236">
                  <a:moveTo>
                    <a:pt x="99" y="0"/>
                  </a:moveTo>
                  <a:lnTo>
                    <a:pt x="99" y="0"/>
                  </a:lnTo>
                  <a:cubicBezTo>
                    <a:pt x="99" y="27"/>
                    <a:pt x="55" y="51"/>
                    <a:pt x="0" y="5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51" y="98"/>
                    <a:pt x="95" y="82"/>
                    <a:pt x="118" y="58"/>
                  </a:cubicBezTo>
                  <a:cubicBezTo>
                    <a:pt x="233" y="98"/>
                    <a:pt x="233" y="98"/>
                    <a:pt x="233" y="98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320" y="235"/>
                    <a:pt x="320" y="235"/>
                    <a:pt x="320" y="235"/>
                  </a:cubicBezTo>
                  <a:cubicBezTo>
                    <a:pt x="273" y="62"/>
                    <a:pt x="273" y="62"/>
                    <a:pt x="273" y="62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654"/>
            <p:cNvSpPr>
              <a:spLocks noChangeArrowheads="1"/>
            </p:cNvSpPr>
            <p:nvPr/>
          </p:nvSpPr>
          <p:spPr bwMode="auto">
            <a:xfrm>
              <a:off x="4479055" y="1729951"/>
              <a:ext cx="138112" cy="149225"/>
            </a:xfrm>
            <a:custGeom>
              <a:avLst/>
              <a:gdLst>
                <a:gd name="T0" fmla="*/ 12 w 385"/>
                <a:gd name="T1" fmla="*/ 318 h 413"/>
                <a:gd name="T2" fmla="*/ 12 w 385"/>
                <a:gd name="T3" fmla="*/ 318 h 413"/>
                <a:gd name="T4" fmla="*/ 40 w 385"/>
                <a:gd name="T5" fmla="*/ 334 h 413"/>
                <a:gd name="T6" fmla="*/ 91 w 385"/>
                <a:gd name="T7" fmla="*/ 349 h 413"/>
                <a:gd name="T8" fmla="*/ 198 w 385"/>
                <a:gd name="T9" fmla="*/ 412 h 413"/>
                <a:gd name="T10" fmla="*/ 305 w 385"/>
                <a:gd name="T11" fmla="*/ 345 h 413"/>
                <a:gd name="T12" fmla="*/ 384 w 385"/>
                <a:gd name="T13" fmla="*/ 310 h 413"/>
                <a:gd name="T14" fmla="*/ 384 w 385"/>
                <a:gd name="T15" fmla="*/ 310 h 413"/>
                <a:gd name="T16" fmla="*/ 384 w 385"/>
                <a:gd name="T17" fmla="*/ 306 h 413"/>
                <a:gd name="T18" fmla="*/ 384 w 385"/>
                <a:gd name="T19" fmla="*/ 306 h 413"/>
                <a:gd name="T20" fmla="*/ 384 w 385"/>
                <a:gd name="T21" fmla="*/ 302 h 413"/>
                <a:gd name="T22" fmla="*/ 380 w 385"/>
                <a:gd name="T23" fmla="*/ 294 h 413"/>
                <a:gd name="T24" fmla="*/ 376 w 385"/>
                <a:gd name="T25" fmla="*/ 283 h 413"/>
                <a:gd name="T26" fmla="*/ 372 w 385"/>
                <a:gd name="T27" fmla="*/ 251 h 413"/>
                <a:gd name="T28" fmla="*/ 368 w 385"/>
                <a:gd name="T29" fmla="*/ 212 h 413"/>
                <a:gd name="T30" fmla="*/ 360 w 385"/>
                <a:gd name="T31" fmla="*/ 157 h 413"/>
                <a:gd name="T32" fmla="*/ 332 w 385"/>
                <a:gd name="T33" fmla="*/ 67 h 413"/>
                <a:gd name="T34" fmla="*/ 324 w 385"/>
                <a:gd name="T35" fmla="*/ 59 h 413"/>
                <a:gd name="T36" fmla="*/ 324 w 385"/>
                <a:gd name="T37" fmla="*/ 55 h 413"/>
                <a:gd name="T38" fmla="*/ 324 w 385"/>
                <a:gd name="T39" fmla="*/ 55 h 413"/>
                <a:gd name="T40" fmla="*/ 257 w 385"/>
                <a:gd name="T41" fmla="*/ 8 h 413"/>
                <a:gd name="T42" fmla="*/ 190 w 385"/>
                <a:gd name="T43" fmla="*/ 0 h 413"/>
                <a:gd name="T44" fmla="*/ 127 w 385"/>
                <a:gd name="T45" fmla="*/ 8 h 413"/>
                <a:gd name="T46" fmla="*/ 56 w 385"/>
                <a:gd name="T47" fmla="*/ 67 h 413"/>
                <a:gd name="T48" fmla="*/ 28 w 385"/>
                <a:gd name="T49" fmla="*/ 157 h 413"/>
                <a:gd name="T50" fmla="*/ 20 w 385"/>
                <a:gd name="T51" fmla="*/ 212 h 413"/>
                <a:gd name="T52" fmla="*/ 16 w 385"/>
                <a:gd name="T53" fmla="*/ 251 h 413"/>
                <a:gd name="T54" fmla="*/ 8 w 385"/>
                <a:gd name="T55" fmla="*/ 283 h 413"/>
                <a:gd name="T56" fmla="*/ 8 w 385"/>
                <a:gd name="T57" fmla="*/ 294 h 413"/>
                <a:gd name="T58" fmla="*/ 4 w 385"/>
                <a:gd name="T59" fmla="*/ 302 h 413"/>
                <a:gd name="T60" fmla="*/ 0 w 385"/>
                <a:gd name="T61" fmla="*/ 306 h 413"/>
                <a:gd name="T62" fmla="*/ 0 w 385"/>
                <a:gd name="T63" fmla="*/ 306 h 413"/>
                <a:gd name="T64" fmla="*/ 0 w 385"/>
                <a:gd name="T65" fmla="*/ 314 h 413"/>
                <a:gd name="T66" fmla="*/ 8 w 385"/>
                <a:gd name="T67" fmla="*/ 314 h 413"/>
                <a:gd name="T68" fmla="*/ 12 w 385"/>
                <a:gd name="T69" fmla="*/ 318 h 413"/>
                <a:gd name="T70" fmla="*/ 198 w 385"/>
                <a:gd name="T71" fmla="*/ 365 h 413"/>
                <a:gd name="T72" fmla="*/ 198 w 385"/>
                <a:gd name="T73" fmla="*/ 365 h 413"/>
                <a:gd name="T74" fmla="*/ 91 w 385"/>
                <a:gd name="T75" fmla="*/ 181 h 413"/>
                <a:gd name="T76" fmla="*/ 95 w 385"/>
                <a:gd name="T77" fmla="*/ 165 h 413"/>
                <a:gd name="T78" fmla="*/ 111 w 385"/>
                <a:gd name="T79" fmla="*/ 169 h 413"/>
                <a:gd name="T80" fmla="*/ 186 w 385"/>
                <a:gd name="T81" fmla="*/ 153 h 413"/>
                <a:gd name="T82" fmla="*/ 186 w 385"/>
                <a:gd name="T83" fmla="*/ 153 h 413"/>
                <a:gd name="T84" fmla="*/ 226 w 385"/>
                <a:gd name="T85" fmla="*/ 118 h 413"/>
                <a:gd name="T86" fmla="*/ 233 w 385"/>
                <a:gd name="T87" fmla="*/ 114 h 413"/>
                <a:gd name="T88" fmla="*/ 241 w 385"/>
                <a:gd name="T89" fmla="*/ 118 h 413"/>
                <a:gd name="T90" fmla="*/ 265 w 385"/>
                <a:gd name="T91" fmla="*/ 141 h 413"/>
                <a:gd name="T92" fmla="*/ 301 w 385"/>
                <a:gd name="T93" fmla="*/ 157 h 413"/>
                <a:gd name="T94" fmla="*/ 301 w 385"/>
                <a:gd name="T95" fmla="*/ 181 h 413"/>
                <a:gd name="T96" fmla="*/ 198 w 385"/>
                <a:gd name="T97" fmla="*/ 365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5" h="413">
                  <a:moveTo>
                    <a:pt x="12" y="318"/>
                  </a:moveTo>
                  <a:lnTo>
                    <a:pt x="12" y="318"/>
                  </a:lnTo>
                  <a:cubicBezTo>
                    <a:pt x="20" y="322"/>
                    <a:pt x="32" y="330"/>
                    <a:pt x="40" y="334"/>
                  </a:cubicBezTo>
                  <a:cubicBezTo>
                    <a:pt x="56" y="338"/>
                    <a:pt x="75" y="345"/>
                    <a:pt x="91" y="349"/>
                  </a:cubicBezTo>
                  <a:cubicBezTo>
                    <a:pt x="119" y="389"/>
                    <a:pt x="154" y="412"/>
                    <a:pt x="198" y="412"/>
                  </a:cubicBezTo>
                  <a:cubicBezTo>
                    <a:pt x="237" y="412"/>
                    <a:pt x="277" y="385"/>
                    <a:pt x="305" y="345"/>
                  </a:cubicBezTo>
                  <a:cubicBezTo>
                    <a:pt x="332" y="338"/>
                    <a:pt x="360" y="330"/>
                    <a:pt x="384" y="310"/>
                  </a:cubicBezTo>
                  <a:lnTo>
                    <a:pt x="384" y="310"/>
                  </a:lnTo>
                  <a:cubicBezTo>
                    <a:pt x="384" y="310"/>
                    <a:pt x="384" y="310"/>
                    <a:pt x="384" y="306"/>
                  </a:cubicBezTo>
                  <a:lnTo>
                    <a:pt x="384" y="306"/>
                  </a:lnTo>
                  <a:lnTo>
                    <a:pt x="384" y="302"/>
                  </a:lnTo>
                  <a:cubicBezTo>
                    <a:pt x="380" y="298"/>
                    <a:pt x="380" y="294"/>
                    <a:pt x="380" y="294"/>
                  </a:cubicBezTo>
                  <a:cubicBezTo>
                    <a:pt x="380" y="291"/>
                    <a:pt x="380" y="287"/>
                    <a:pt x="376" y="283"/>
                  </a:cubicBezTo>
                  <a:cubicBezTo>
                    <a:pt x="376" y="275"/>
                    <a:pt x="372" y="263"/>
                    <a:pt x="372" y="251"/>
                  </a:cubicBezTo>
                  <a:cubicBezTo>
                    <a:pt x="368" y="239"/>
                    <a:pt x="368" y="224"/>
                    <a:pt x="368" y="212"/>
                  </a:cubicBezTo>
                  <a:cubicBezTo>
                    <a:pt x="364" y="196"/>
                    <a:pt x="360" y="177"/>
                    <a:pt x="360" y="157"/>
                  </a:cubicBezTo>
                  <a:cubicBezTo>
                    <a:pt x="352" y="126"/>
                    <a:pt x="348" y="94"/>
                    <a:pt x="332" y="67"/>
                  </a:cubicBezTo>
                  <a:cubicBezTo>
                    <a:pt x="328" y="63"/>
                    <a:pt x="328" y="59"/>
                    <a:pt x="324" y="59"/>
                  </a:cubicBezTo>
                  <a:cubicBezTo>
                    <a:pt x="324" y="55"/>
                    <a:pt x="324" y="55"/>
                    <a:pt x="324" y="55"/>
                  </a:cubicBezTo>
                  <a:lnTo>
                    <a:pt x="324" y="55"/>
                  </a:lnTo>
                  <a:cubicBezTo>
                    <a:pt x="309" y="31"/>
                    <a:pt x="285" y="16"/>
                    <a:pt x="257" y="8"/>
                  </a:cubicBezTo>
                  <a:cubicBezTo>
                    <a:pt x="237" y="0"/>
                    <a:pt x="214" y="0"/>
                    <a:pt x="190" y="0"/>
                  </a:cubicBezTo>
                  <a:cubicBezTo>
                    <a:pt x="170" y="0"/>
                    <a:pt x="150" y="0"/>
                    <a:pt x="127" y="8"/>
                  </a:cubicBezTo>
                  <a:cubicBezTo>
                    <a:pt x="99" y="16"/>
                    <a:pt x="71" y="39"/>
                    <a:pt x="56" y="67"/>
                  </a:cubicBezTo>
                  <a:cubicBezTo>
                    <a:pt x="40" y="94"/>
                    <a:pt x="32" y="126"/>
                    <a:pt x="28" y="157"/>
                  </a:cubicBezTo>
                  <a:cubicBezTo>
                    <a:pt x="24" y="177"/>
                    <a:pt x="24" y="196"/>
                    <a:pt x="20" y="212"/>
                  </a:cubicBezTo>
                  <a:cubicBezTo>
                    <a:pt x="20" y="224"/>
                    <a:pt x="16" y="239"/>
                    <a:pt x="16" y="251"/>
                  </a:cubicBezTo>
                  <a:cubicBezTo>
                    <a:pt x="12" y="263"/>
                    <a:pt x="12" y="275"/>
                    <a:pt x="8" y="283"/>
                  </a:cubicBezTo>
                  <a:cubicBezTo>
                    <a:pt x="8" y="287"/>
                    <a:pt x="8" y="291"/>
                    <a:pt x="8" y="294"/>
                  </a:cubicBezTo>
                  <a:cubicBezTo>
                    <a:pt x="4" y="294"/>
                    <a:pt x="4" y="298"/>
                    <a:pt x="4" y="302"/>
                  </a:cubicBezTo>
                  <a:cubicBezTo>
                    <a:pt x="4" y="302"/>
                    <a:pt x="4" y="306"/>
                    <a:pt x="0" y="306"/>
                  </a:cubicBezTo>
                  <a:lnTo>
                    <a:pt x="0" y="306"/>
                  </a:lnTo>
                  <a:cubicBezTo>
                    <a:pt x="0" y="310"/>
                    <a:pt x="0" y="310"/>
                    <a:pt x="0" y="314"/>
                  </a:cubicBezTo>
                  <a:cubicBezTo>
                    <a:pt x="4" y="314"/>
                    <a:pt x="4" y="314"/>
                    <a:pt x="8" y="314"/>
                  </a:cubicBezTo>
                  <a:cubicBezTo>
                    <a:pt x="8" y="318"/>
                    <a:pt x="12" y="318"/>
                    <a:pt x="12" y="318"/>
                  </a:cubicBezTo>
                  <a:close/>
                  <a:moveTo>
                    <a:pt x="198" y="365"/>
                  </a:moveTo>
                  <a:lnTo>
                    <a:pt x="198" y="365"/>
                  </a:lnTo>
                  <a:cubicBezTo>
                    <a:pt x="139" y="365"/>
                    <a:pt x="91" y="279"/>
                    <a:pt x="91" y="181"/>
                  </a:cubicBezTo>
                  <a:cubicBezTo>
                    <a:pt x="91" y="177"/>
                    <a:pt x="91" y="173"/>
                    <a:pt x="95" y="165"/>
                  </a:cubicBezTo>
                  <a:cubicBezTo>
                    <a:pt x="99" y="169"/>
                    <a:pt x="107" y="169"/>
                    <a:pt x="111" y="169"/>
                  </a:cubicBezTo>
                  <a:cubicBezTo>
                    <a:pt x="135" y="173"/>
                    <a:pt x="166" y="165"/>
                    <a:pt x="186" y="153"/>
                  </a:cubicBezTo>
                  <a:lnTo>
                    <a:pt x="186" y="153"/>
                  </a:lnTo>
                  <a:cubicBezTo>
                    <a:pt x="202" y="141"/>
                    <a:pt x="222" y="126"/>
                    <a:pt x="226" y="118"/>
                  </a:cubicBezTo>
                  <a:cubicBezTo>
                    <a:pt x="226" y="114"/>
                    <a:pt x="229" y="114"/>
                    <a:pt x="233" y="114"/>
                  </a:cubicBezTo>
                  <a:cubicBezTo>
                    <a:pt x="237" y="114"/>
                    <a:pt x="241" y="114"/>
                    <a:pt x="241" y="118"/>
                  </a:cubicBezTo>
                  <a:cubicBezTo>
                    <a:pt x="245" y="126"/>
                    <a:pt x="257" y="137"/>
                    <a:pt x="265" y="141"/>
                  </a:cubicBezTo>
                  <a:cubicBezTo>
                    <a:pt x="273" y="145"/>
                    <a:pt x="285" y="153"/>
                    <a:pt x="301" y="157"/>
                  </a:cubicBezTo>
                  <a:cubicBezTo>
                    <a:pt x="301" y="165"/>
                    <a:pt x="301" y="173"/>
                    <a:pt x="301" y="181"/>
                  </a:cubicBezTo>
                  <a:cubicBezTo>
                    <a:pt x="301" y="279"/>
                    <a:pt x="253" y="365"/>
                    <a:pt x="198" y="3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655"/>
            <p:cNvSpPr>
              <a:spLocks noChangeArrowheads="1"/>
            </p:cNvSpPr>
            <p:nvPr/>
          </p:nvSpPr>
          <p:spPr bwMode="auto">
            <a:xfrm>
              <a:off x="4433017" y="1872826"/>
              <a:ext cx="231775" cy="85725"/>
            </a:xfrm>
            <a:custGeom>
              <a:avLst/>
              <a:gdLst>
                <a:gd name="T0" fmla="*/ 597 w 645"/>
                <a:gd name="T1" fmla="*/ 62 h 236"/>
                <a:gd name="T2" fmla="*/ 597 w 645"/>
                <a:gd name="T3" fmla="*/ 62 h 236"/>
                <a:gd name="T4" fmla="*/ 423 w 645"/>
                <a:gd name="T5" fmla="*/ 0 h 236"/>
                <a:gd name="T6" fmla="*/ 324 w 645"/>
                <a:gd name="T7" fmla="*/ 51 h 236"/>
                <a:gd name="T8" fmla="*/ 221 w 645"/>
                <a:gd name="T9" fmla="*/ 0 h 236"/>
                <a:gd name="T10" fmla="*/ 47 w 645"/>
                <a:gd name="T11" fmla="*/ 62 h 236"/>
                <a:gd name="T12" fmla="*/ 0 w 645"/>
                <a:gd name="T13" fmla="*/ 235 h 236"/>
                <a:gd name="T14" fmla="*/ 644 w 645"/>
                <a:gd name="T15" fmla="*/ 235 h 236"/>
                <a:gd name="T16" fmla="*/ 597 w 645"/>
                <a:gd name="T17" fmla="*/ 62 h 236"/>
                <a:gd name="T18" fmla="*/ 63 w 645"/>
                <a:gd name="T19" fmla="*/ 192 h 236"/>
                <a:gd name="T20" fmla="*/ 63 w 645"/>
                <a:gd name="T21" fmla="*/ 192 h 236"/>
                <a:gd name="T22" fmla="*/ 87 w 645"/>
                <a:gd name="T23" fmla="*/ 98 h 236"/>
                <a:gd name="T24" fmla="*/ 201 w 645"/>
                <a:gd name="T25" fmla="*/ 58 h 236"/>
                <a:gd name="T26" fmla="*/ 324 w 645"/>
                <a:gd name="T27" fmla="*/ 98 h 236"/>
                <a:gd name="T28" fmla="*/ 442 w 645"/>
                <a:gd name="T29" fmla="*/ 58 h 236"/>
                <a:gd name="T30" fmla="*/ 557 w 645"/>
                <a:gd name="T31" fmla="*/ 98 h 236"/>
                <a:gd name="T32" fmla="*/ 585 w 645"/>
                <a:gd name="T33" fmla="*/ 192 h 236"/>
                <a:gd name="T34" fmla="*/ 63 w 645"/>
                <a:gd name="T35" fmla="*/ 19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5" h="236">
                  <a:moveTo>
                    <a:pt x="597" y="62"/>
                  </a:moveTo>
                  <a:lnTo>
                    <a:pt x="597" y="62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lnTo>
                    <a:pt x="597" y="62"/>
                  </a:lnTo>
                  <a:close/>
                  <a:moveTo>
                    <a:pt x="63" y="192"/>
                  </a:moveTo>
                  <a:lnTo>
                    <a:pt x="63" y="192"/>
                  </a:ln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lnTo>
                    <a:pt x="63" y="19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7" name="Group 466"/>
          <p:cNvGrpSpPr/>
          <p:nvPr/>
        </p:nvGrpSpPr>
        <p:grpSpPr>
          <a:xfrm>
            <a:off x="6657678" y="2302727"/>
            <a:ext cx="449263" cy="331788"/>
            <a:chOff x="4217117" y="2279434"/>
            <a:chExt cx="449263" cy="331788"/>
          </a:xfrm>
        </p:grpSpPr>
        <p:sp>
          <p:nvSpPr>
            <p:cNvPr id="468" name="Freeform 656"/>
            <p:cNvSpPr>
              <a:spLocks noChangeArrowheads="1"/>
            </p:cNvSpPr>
            <p:nvPr/>
          </p:nvSpPr>
          <p:spPr bwMode="auto">
            <a:xfrm>
              <a:off x="4512392" y="2419134"/>
              <a:ext cx="76200" cy="95250"/>
            </a:xfrm>
            <a:custGeom>
              <a:avLst/>
              <a:gdLst>
                <a:gd name="T0" fmla="*/ 12 w 211"/>
                <a:gd name="T1" fmla="*/ 0 h 264"/>
                <a:gd name="T2" fmla="*/ 12 w 211"/>
                <a:gd name="T3" fmla="*/ 0 h 264"/>
                <a:gd name="T4" fmla="*/ 0 w 211"/>
                <a:gd name="T5" fmla="*/ 79 h 264"/>
                <a:gd name="T6" fmla="*/ 107 w 211"/>
                <a:gd name="T7" fmla="*/ 263 h 264"/>
                <a:gd name="T8" fmla="*/ 210 w 211"/>
                <a:gd name="T9" fmla="*/ 79 h 264"/>
                <a:gd name="T10" fmla="*/ 202 w 211"/>
                <a:gd name="T11" fmla="*/ 0 h 264"/>
                <a:gd name="T12" fmla="*/ 12 w 211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4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1"/>
                    <a:pt x="0" y="79"/>
                  </a:cubicBezTo>
                  <a:cubicBezTo>
                    <a:pt x="0" y="177"/>
                    <a:pt x="48" y="263"/>
                    <a:pt x="107" y="263"/>
                  </a:cubicBezTo>
                  <a:cubicBezTo>
                    <a:pt x="162" y="263"/>
                    <a:pt x="210" y="177"/>
                    <a:pt x="210" y="79"/>
                  </a:cubicBezTo>
                  <a:cubicBezTo>
                    <a:pt x="210" y="51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657"/>
            <p:cNvSpPr>
              <a:spLocks noChangeArrowheads="1"/>
            </p:cNvSpPr>
            <p:nvPr/>
          </p:nvSpPr>
          <p:spPr bwMode="auto">
            <a:xfrm>
              <a:off x="4550492" y="2406434"/>
              <a:ext cx="46038" cy="115888"/>
            </a:xfrm>
            <a:custGeom>
              <a:avLst/>
              <a:gdLst>
                <a:gd name="T0" fmla="*/ 0 w 127"/>
                <a:gd name="T1" fmla="*/ 0 h 323"/>
                <a:gd name="T2" fmla="*/ 0 w 127"/>
                <a:gd name="T3" fmla="*/ 0 h 323"/>
                <a:gd name="T4" fmla="*/ 0 w 127"/>
                <a:gd name="T5" fmla="*/ 35 h 323"/>
                <a:gd name="T6" fmla="*/ 95 w 127"/>
                <a:gd name="T7" fmla="*/ 35 h 323"/>
                <a:gd name="T8" fmla="*/ 103 w 127"/>
                <a:gd name="T9" fmla="*/ 114 h 323"/>
                <a:gd name="T10" fmla="*/ 0 w 127"/>
                <a:gd name="T11" fmla="*/ 298 h 323"/>
                <a:gd name="T12" fmla="*/ 0 w 127"/>
                <a:gd name="T13" fmla="*/ 298 h 323"/>
                <a:gd name="T14" fmla="*/ 0 w 127"/>
                <a:gd name="T15" fmla="*/ 322 h 323"/>
                <a:gd name="T16" fmla="*/ 126 w 127"/>
                <a:gd name="T17" fmla="*/ 114 h 323"/>
                <a:gd name="T18" fmla="*/ 111 w 127"/>
                <a:gd name="T19" fmla="*/ 12 h 323"/>
                <a:gd name="T20" fmla="*/ 0 w 12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323">
                  <a:moveTo>
                    <a:pt x="0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9" y="59"/>
                    <a:pt x="103" y="86"/>
                    <a:pt x="103" y="114"/>
                  </a:cubicBezTo>
                  <a:cubicBezTo>
                    <a:pt x="103" y="212"/>
                    <a:pt x="55" y="298"/>
                    <a:pt x="0" y="298"/>
                  </a:cubicBezTo>
                  <a:lnTo>
                    <a:pt x="0" y="298"/>
                  </a:lnTo>
                  <a:cubicBezTo>
                    <a:pt x="0" y="322"/>
                    <a:pt x="0" y="322"/>
                    <a:pt x="0" y="322"/>
                  </a:cubicBezTo>
                  <a:cubicBezTo>
                    <a:pt x="71" y="322"/>
                    <a:pt x="126" y="227"/>
                    <a:pt x="126" y="114"/>
                  </a:cubicBezTo>
                  <a:cubicBezTo>
                    <a:pt x="126" y="78"/>
                    <a:pt x="122" y="43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658"/>
            <p:cNvSpPr>
              <a:spLocks noChangeArrowheads="1"/>
            </p:cNvSpPr>
            <p:nvPr/>
          </p:nvSpPr>
          <p:spPr bwMode="auto">
            <a:xfrm>
              <a:off x="4550492" y="2419134"/>
              <a:ext cx="38100" cy="95250"/>
            </a:xfrm>
            <a:custGeom>
              <a:avLst/>
              <a:gdLst>
                <a:gd name="T0" fmla="*/ 95 w 104"/>
                <a:gd name="T1" fmla="*/ 0 h 264"/>
                <a:gd name="T2" fmla="*/ 95 w 104"/>
                <a:gd name="T3" fmla="*/ 0 h 264"/>
                <a:gd name="T4" fmla="*/ 0 w 104"/>
                <a:gd name="T5" fmla="*/ 0 h 264"/>
                <a:gd name="T6" fmla="*/ 0 w 104"/>
                <a:gd name="T7" fmla="*/ 263 h 264"/>
                <a:gd name="T8" fmla="*/ 0 w 104"/>
                <a:gd name="T9" fmla="*/ 263 h 264"/>
                <a:gd name="T10" fmla="*/ 103 w 104"/>
                <a:gd name="T11" fmla="*/ 79 h 264"/>
                <a:gd name="T12" fmla="*/ 95 w 104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264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3"/>
                    <a:pt x="0" y="263"/>
                    <a:pt x="0" y="263"/>
                  </a:cubicBezTo>
                  <a:lnTo>
                    <a:pt x="0" y="263"/>
                  </a:lnTo>
                  <a:cubicBezTo>
                    <a:pt x="55" y="263"/>
                    <a:pt x="103" y="177"/>
                    <a:pt x="103" y="79"/>
                  </a:cubicBezTo>
                  <a:cubicBezTo>
                    <a:pt x="103" y="51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659"/>
            <p:cNvSpPr>
              <a:spLocks noChangeArrowheads="1"/>
            </p:cNvSpPr>
            <p:nvPr/>
          </p:nvSpPr>
          <p:spPr bwMode="auto">
            <a:xfrm>
              <a:off x="4304430" y="2334997"/>
              <a:ext cx="107950" cy="146050"/>
            </a:xfrm>
            <a:custGeom>
              <a:avLst/>
              <a:gdLst>
                <a:gd name="T0" fmla="*/ 32 w 302"/>
                <a:gd name="T1" fmla="*/ 0 h 405"/>
                <a:gd name="T2" fmla="*/ 32 w 302"/>
                <a:gd name="T3" fmla="*/ 0 h 405"/>
                <a:gd name="T4" fmla="*/ 0 w 302"/>
                <a:gd name="T5" fmla="*/ 149 h 405"/>
                <a:gd name="T6" fmla="*/ 150 w 302"/>
                <a:gd name="T7" fmla="*/ 404 h 405"/>
                <a:gd name="T8" fmla="*/ 301 w 302"/>
                <a:gd name="T9" fmla="*/ 149 h 405"/>
                <a:gd name="T10" fmla="*/ 273 w 302"/>
                <a:gd name="T11" fmla="*/ 0 h 405"/>
                <a:gd name="T12" fmla="*/ 32 w 302"/>
                <a:gd name="T1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2" h="405">
                  <a:moveTo>
                    <a:pt x="32" y="0"/>
                  </a:moveTo>
                  <a:lnTo>
                    <a:pt x="32" y="0"/>
                  </a:lnTo>
                  <a:cubicBezTo>
                    <a:pt x="12" y="43"/>
                    <a:pt x="0" y="94"/>
                    <a:pt x="0" y="149"/>
                  </a:cubicBezTo>
                  <a:cubicBezTo>
                    <a:pt x="0" y="286"/>
                    <a:pt x="71" y="404"/>
                    <a:pt x="150" y="404"/>
                  </a:cubicBezTo>
                  <a:cubicBezTo>
                    <a:pt x="233" y="404"/>
                    <a:pt x="301" y="286"/>
                    <a:pt x="301" y="149"/>
                  </a:cubicBezTo>
                  <a:cubicBezTo>
                    <a:pt x="301" y="94"/>
                    <a:pt x="289" y="43"/>
                    <a:pt x="27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660"/>
            <p:cNvSpPr>
              <a:spLocks noChangeArrowheads="1"/>
            </p:cNvSpPr>
            <p:nvPr/>
          </p:nvSpPr>
          <p:spPr bwMode="auto">
            <a:xfrm>
              <a:off x="4358405" y="2317534"/>
              <a:ext cx="63500" cy="171450"/>
            </a:xfrm>
            <a:custGeom>
              <a:avLst/>
              <a:gdLst>
                <a:gd name="T0" fmla="*/ 0 w 175"/>
                <a:gd name="T1" fmla="*/ 0 h 475"/>
                <a:gd name="T2" fmla="*/ 0 w 175"/>
                <a:gd name="T3" fmla="*/ 0 h 475"/>
                <a:gd name="T4" fmla="*/ 0 w 175"/>
                <a:gd name="T5" fmla="*/ 47 h 475"/>
                <a:gd name="T6" fmla="*/ 123 w 175"/>
                <a:gd name="T7" fmla="*/ 47 h 475"/>
                <a:gd name="T8" fmla="*/ 151 w 175"/>
                <a:gd name="T9" fmla="*/ 196 h 475"/>
                <a:gd name="T10" fmla="*/ 0 w 175"/>
                <a:gd name="T11" fmla="*/ 451 h 475"/>
                <a:gd name="T12" fmla="*/ 0 w 175"/>
                <a:gd name="T13" fmla="*/ 474 h 475"/>
                <a:gd name="T14" fmla="*/ 174 w 175"/>
                <a:gd name="T15" fmla="*/ 196 h 475"/>
                <a:gd name="T16" fmla="*/ 135 w 175"/>
                <a:gd name="T17" fmla="*/ 23 h 475"/>
                <a:gd name="T18" fmla="*/ 0 w 175"/>
                <a:gd name="T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475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39" y="90"/>
                    <a:pt x="151" y="141"/>
                    <a:pt x="151" y="196"/>
                  </a:cubicBezTo>
                  <a:cubicBezTo>
                    <a:pt x="151" y="333"/>
                    <a:pt x="83" y="451"/>
                    <a:pt x="0" y="451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95" y="474"/>
                    <a:pt x="174" y="349"/>
                    <a:pt x="174" y="196"/>
                  </a:cubicBezTo>
                  <a:cubicBezTo>
                    <a:pt x="174" y="129"/>
                    <a:pt x="158" y="70"/>
                    <a:pt x="135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661"/>
            <p:cNvSpPr>
              <a:spLocks noChangeArrowheads="1"/>
            </p:cNvSpPr>
            <p:nvPr/>
          </p:nvSpPr>
          <p:spPr bwMode="auto">
            <a:xfrm>
              <a:off x="4358405" y="2334997"/>
              <a:ext cx="53975" cy="146050"/>
            </a:xfrm>
            <a:custGeom>
              <a:avLst/>
              <a:gdLst>
                <a:gd name="T0" fmla="*/ 123 w 152"/>
                <a:gd name="T1" fmla="*/ 0 h 405"/>
                <a:gd name="T2" fmla="*/ 123 w 152"/>
                <a:gd name="T3" fmla="*/ 0 h 405"/>
                <a:gd name="T4" fmla="*/ 0 w 152"/>
                <a:gd name="T5" fmla="*/ 0 h 405"/>
                <a:gd name="T6" fmla="*/ 0 w 152"/>
                <a:gd name="T7" fmla="*/ 404 h 405"/>
                <a:gd name="T8" fmla="*/ 151 w 152"/>
                <a:gd name="T9" fmla="*/ 149 h 405"/>
                <a:gd name="T10" fmla="*/ 123 w 152"/>
                <a:gd name="T11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405">
                  <a:moveTo>
                    <a:pt x="123" y="0"/>
                  </a:moveTo>
                  <a:lnTo>
                    <a:pt x="123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04"/>
                    <a:pt x="0" y="404"/>
                    <a:pt x="0" y="404"/>
                  </a:cubicBezTo>
                  <a:cubicBezTo>
                    <a:pt x="83" y="404"/>
                    <a:pt x="151" y="286"/>
                    <a:pt x="151" y="149"/>
                  </a:cubicBezTo>
                  <a:cubicBezTo>
                    <a:pt x="151" y="94"/>
                    <a:pt x="139" y="43"/>
                    <a:pt x="12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662"/>
            <p:cNvSpPr>
              <a:spLocks noChangeArrowheads="1"/>
            </p:cNvSpPr>
            <p:nvPr/>
          </p:nvSpPr>
          <p:spPr bwMode="auto">
            <a:xfrm>
              <a:off x="4239342" y="2477872"/>
              <a:ext cx="236538" cy="115887"/>
            </a:xfrm>
            <a:custGeom>
              <a:avLst/>
              <a:gdLst>
                <a:gd name="T0" fmla="*/ 392 w 657"/>
                <a:gd name="T1" fmla="*/ 0 h 323"/>
                <a:gd name="T2" fmla="*/ 392 w 657"/>
                <a:gd name="T3" fmla="*/ 0 h 323"/>
                <a:gd name="T4" fmla="*/ 471 w 657"/>
                <a:gd name="T5" fmla="*/ 126 h 323"/>
                <a:gd name="T6" fmla="*/ 617 w 657"/>
                <a:gd name="T7" fmla="*/ 161 h 323"/>
                <a:gd name="T8" fmla="*/ 656 w 657"/>
                <a:gd name="T9" fmla="*/ 322 h 323"/>
                <a:gd name="T10" fmla="*/ 0 w 657"/>
                <a:gd name="T11" fmla="*/ 322 h 323"/>
                <a:gd name="T12" fmla="*/ 44 w 657"/>
                <a:gd name="T13" fmla="*/ 161 h 323"/>
                <a:gd name="T14" fmla="*/ 186 w 657"/>
                <a:gd name="T15" fmla="*/ 126 h 323"/>
                <a:gd name="T16" fmla="*/ 269 w 657"/>
                <a:gd name="T17" fmla="*/ 0 h 323"/>
                <a:gd name="T18" fmla="*/ 328 w 657"/>
                <a:gd name="T19" fmla="*/ 35 h 323"/>
                <a:gd name="T20" fmla="*/ 392 w 65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3">
                  <a:moveTo>
                    <a:pt x="392" y="0"/>
                  </a:moveTo>
                  <a:lnTo>
                    <a:pt x="392" y="0"/>
                  </a:lnTo>
                  <a:cubicBezTo>
                    <a:pt x="399" y="27"/>
                    <a:pt x="427" y="114"/>
                    <a:pt x="471" y="126"/>
                  </a:cubicBezTo>
                  <a:cubicBezTo>
                    <a:pt x="502" y="133"/>
                    <a:pt x="581" y="153"/>
                    <a:pt x="617" y="161"/>
                  </a:cubicBezTo>
                  <a:cubicBezTo>
                    <a:pt x="656" y="322"/>
                    <a:pt x="656" y="322"/>
                    <a:pt x="656" y="322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44" y="161"/>
                    <a:pt x="44" y="161"/>
                    <a:pt x="44" y="161"/>
                  </a:cubicBezTo>
                  <a:cubicBezTo>
                    <a:pt x="75" y="153"/>
                    <a:pt x="158" y="133"/>
                    <a:pt x="186" y="126"/>
                  </a:cubicBezTo>
                  <a:cubicBezTo>
                    <a:pt x="230" y="114"/>
                    <a:pt x="261" y="27"/>
                    <a:pt x="269" y="0"/>
                  </a:cubicBezTo>
                  <a:cubicBezTo>
                    <a:pt x="328" y="35"/>
                    <a:pt x="328" y="35"/>
                    <a:pt x="328" y="35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663"/>
            <p:cNvSpPr>
              <a:spLocks noChangeArrowheads="1"/>
            </p:cNvSpPr>
            <p:nvPr/>
          </p:nvSpPr>
          <p:spPr bwMode="auto">
            <a:xfrm>
              <a:off x="4217117" y="2279434"/>
              <a:ext cx="282575" cy="330200"/>
            </a:xfrm>
            <a:custGeom>
              <a:avLst/>
              <a:gdLst>
                <a:gd name="T0" fmla="*/ 67 w 784"/>
                <a:gd name="T1" fmla="*/ 679 h 919"/>
                <a:gd name="T2" fmla="*/ 67 w 784"/>
                <a:gd name="T3" fmla="*/ 679 h 919"/>
                <a:gd name="T4" fmla="*/ 0 w 784"/>
                <a:gd name="T5" fmla="*/ 918 h 919"/>
                <a:gd name="T6" fmla="*/ 783 w 784"/>
                <a:gd name="T7" fmla="*/ 918 h 919"/>
                <a:gd name="T8" fmla="*/ 715 w 784"/>
                <a:gd name="T9" fmla="*/ 679 h 919"/>
                <a:gd name="T10" fmla="*/ 704 w 784"/>
                <a:gd name="T11" fmla="*/ 675 h 919"/>
                <a:gd name="T12" fmla="*/ 692 w 784"/>
                <a:gd name="T13" fmla="*/ 671 h 919"/>
                <a:gd name="T14" fmla="*/ 652 w 784"/>
                <a:gd name="T15" fmla="*/ 541 h 919"/>
                <a:gd name="T16" fmla="*/ 652 w 784"/>
                <a:gd name="T17" fmla="*/ 384 h 919"/>
                <a:gd name="T18" fmla="*/ 613 w 784"/>
                <a:gd name="T19" fmla="*/ 184 h 919"/>
                <a:gd name="T20" fmla="*/ 391 w 784"/>
                <a:gd name="T21" fmla="*/ 31 h 919"/>
                <a:gd name="T22" fmla="*/ 174 w 784"/>
                <a:gd name="T23" fmla="*/ 184 h 919"/>
                <a:gd name="T24" fmla="*/ 131 w 784"/>
                <a:gd name="T25" fmla="*/ 384 h 919"/>
                <a:gd name="T26" fmla="*/ 134 w 784"/>
                <a:gd name="T27" fmla="*/ 541 h 919"/>
                <a:gd name="T28" fmla="*/ 95 w 784"/>
                <a:gd name="T29" fmla="*/ 671 h 919"/>
                <a:gd name="T30" fmla="*/ 79 w 784"/>
                <a:gd name="T31" fmla="*/ 675 h 919"/>
                <a:gd name="T32" fmla="*/ 67 w 784"/>
                <a:gd name="T33" fmla="*/ 679 h 919"/>
                <a:gd name="T34" fmla="*/ 107 w 784"/>
                <a:gd name="T35" fmla="*/ 714 h 919"/>
                <a:gd name="T36" fmla="*/ 107 w 784"/>
                <a:gd name="T37" fmla="*/ 714 h 919"/>
                <a:gd name="T38" fmla="*/ 154 w 784"/>
                <a:gd name="T39" fmla="*/ 702 h 919"/>
                <a:gd name="T40" fmla="*/ 115 w 784"/>
                <a:gd name="T41" fmla="*/ 875 h 919"/>
                <a:gd name="T42" fmla="*/ 63 w 784"/>
                <a:gd name="T43" fmla="*/ 875 h 919"/>
                <a:gd name="T44" fmla="*/ 107 w 784"/>
                <a:gd name="T45" fmla="*/ 714 h 919"/>
                <a:gd name="T46" fmla="*/ 391 w 784"/>
                <a:gd name="T47" fmla="*/ 157 h 919"/>
                <a:gd name="T48" fmla="*/ 391 w 784"/>
                <a:gd name="T49" fmla="*/ 157 h 919"/>
                <a:gd name="T50" fmla="*/ 537 w 784"/>
                <a:gd name="T51" fmla="*/ 247 h 919"/>
                <a:gd name="T52" fmla="*/ 542 w 784"/>
                <a:gd name="T53" fmla="*/ 302 h 919"/>
                <a:gd name="T54" fmla="*/ 391 w 784"/>
                <a:gd name="T55" fmla="*/ 557 h 919"/>
                <a:gd name="T56" fmla="*/ 241 w 784"/>
                <a:gd name="T57" fmla="*/ 302 h 919"/>
                <a:gd name="T58" fmla="*/ 245 w 784"/>
                <a:gd name="T59" fmla="*/ 247 h 919"/>
                <a:gd name="T60" fmla="*/ 391 w 784"/>
                <a:gd name="T61" fmla="*/ 157 h 919"/>
                <a:gd name="T62" fmla="*/ 391 w 784"/>
                <a:gd name="T63" fmla="*/ 604 h 919"/>
                <a:gd name="T64" fmla="*/ 391 w 784"/>
                <a:gd name="T65" fmla="*/ 604 h 919"/>
                <a:gd name="T66" fmla="*/ 462 w 784"/>
                <a:gd name="T67" fmla="*/ 584 h 919"/>
                <a:gd name="T68" fmla="*/ 534 w 784"/>
                <a:gd name="T69" fmla="*/ 679 h 919"/>
                <a:gd name="T70" fmla="*/ 549 w 784"/>
                <a:gd name="T71" fmla="*/ 683 h 919"/>
                <a:gd name="T72" fmla="*/ 387 w 784"/>
                <a:gd name="T73" fmla="*/ 832 h 919"/>
                <a:gd name="T74" fmla="*/ 229 w 784"/>
                <a:gd name="T75" fmla="*/ 683 h 919"/>
                <a:gd name="T76" fmla="*/ 249 w 784"/>
                <a:gd name="T77" fmla="*/ 679 h 919"/>
                <a:gd name="T78" fmla="*/ 320 w 784"/>
                <a:gd name="T79" fmla="*/ 584 h 919"/>
                <a:gd name="T80" fmla="*/ 391 w 784"/>
                <a:gd name="T81" fmla="*/ 604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84" h="919">
                  <a:moveTo>
                    <a:pt x="67" y="679"/>
                  </a:moveTo>
                  <a:lnTo>
                    <a:pt x="67" y="679"/>
                  </a:lnTo>
                  <a:cubicBezTo>
                    <a:pt x="0" y="918"/>
                    <a:pt x="0" y="918"/>
                    <a:pt x="0" y="918"/>
                  </a:cubicBezTo>
                  <a:cubicBezTo>
                    <a:pt x="783" y="918"/>
                    <a:pt x="783" y="918"/>
                    <a:pt x="783" y="918"/>
                  </a:cubicBezTo>
                  <a:cubicBezTo>
                    <a:pt x="715" y="679"/>
                    <a:pt x="715" y="679"/>
                    <a:pt x="715" y="679"/>
                  </a:cubicBezTo>
                  <a:cubicBezTo>
                    <a:pt x="704" y="675"/>
                    <a:pt x="704" y="675"/>
                    <a:pt x="704" y="675"/>
                  </a:cubicBezTo>
                  <a:cubicBezTo>
                    <a:pt x="704" y="675"/>
                    <a:pt x="700" y="675"/>
                    <a:pt x="692" y="671"/>
                  </a:cubicBezTo>
                  <a:cubicBezTo>
                    <a:pt x="767" y="600"/>
                    <a:pt x="652" y="541"/>
                    <a:pt x="652" y="541"/>
                  </a:cubicBezTo>
                  <a:cubicBezTo>
                    <a:pt x="751" y="471"/>
                    <a:pt x="648" y="392"/>
                    <a:pt x="652" y="384"/>
                  </a:cubicBezTo>
                  <a:cubicBezTo>
                    <a:pt x="739" y="247"/>
                    <a:pt x="617" y="188"/>
                    <a:pt x="613" y="184"/>
                  </a:cubicBezTo>
                  <a:cubicBezTo>
                    <a:pt x="620" y="0"/>
                    <a:pt x="391" y="31"/>
                    <a:pt x="391" y="31"/>
                  </a:cubicBezTo>
                  <a:cubicBezTo>
                    <a:pt x="391" y="31"/>
                    <a:pt x="162" y="0"/>
                    <a:pt x="174" y="184"/>
                  </a:cubicBezTo>
                  <a:cubicBezTo>
                    <a:pt x="166" y="188"/>
                    <a:pt x="47" y="247"/>
                    <a:pt x="131" y="384"/>
                  </a:cubicBezTo>
                  <a:cubicBezTo>
                    <a:pt x="134" y="392"/>
                    <a:pt x="36" y="471"/>
                    <a:pt x="134" y="541"/>
                  </a:cubicBezTo>
                  <a:cubicBezTo>
                    <a:pt x="134" y="541"/>
                    <a:pt x="16" y="600"/>
                    <a:pt x="95" y="671"/>
                  </a:cubicBezTo>
                  <a:cubicBezTo>
                    <a:pt x="87" y="675"/>
                    <a:pt x="79" y="675"/>
                    <a:pt x="79" y="675"/>
                  </a:cubicBezTo>
                  <a:lnTo>
                    <a:pt x="67" y="679"/>
                  </a:lnTo>
                  <a:close/>
                  <a:moveTo>
                    <a:pt x="107" y="714"/>
                  </a:moveTo>
                  <a:lnTo>
                    <a:pt x="107" y="714"/>
                  </a:lnTo>
                  <a:cubicBezTo>
                    <a:pt x="119" y="714"/>
                    <a:pt x="134" y="706"/>
                    <a:pt x="154" y="702"/>
                  </a:cubicBezTo>
                  <a:cubicBezTo>
                    <a:pt x="115" y="875"/>
                    <a:pt x="115" y="875"/>
                    <a:pt x="115" y="875"/>
                  </a:cubicBezTo>
                  <a:cubicBezTo>
                    <a:pt x="63" y="875"/>
                    <a:pt x="63" y="875"/>
                    <a:pt x="63" y="875"/>
                  </a:cubicBezTo>
                  <a:lnTo>
                    <a:pt x="107" y="714"/>
                  </a:lnTo>
                  <a:close/>
                  <a:moveTo>
                    <a:pt x="391" y="157"/>
                  </a:moveTo>
                  <a:lnTo>
                    <a:pt x="391" y="157"/>
                  </a:lnTo>
                  <a:cubicBezTo>
                    <a:pt x="451" y="157"/>
                    <a:pt x="506" y="212"/>
                    <a:pt x="537" y="247"/>
                  </a:cubicBezTo>
                  <a:cubicBezTo>
                    <a:pt x="542" y="266"/>
                    <a:pt x="542" y="282"/>
                    <a:pt x="542" y="302"/>
                  </a:cubicBezTo>
                  <a:cubicBezTo>
                    <a:pt x="542" y="439"/>
                    <a:pt x="474" y="557"/>
                    <a:pt x="391" y="557"/>
                  </a:cubicBezTo>
                  <a:cubicBezTo>
                    <a:pt x="312" y="557"/>
                    <a:pt x="241" y="439"/>
                    <a:pt x="241" y="302"/>
                  </a:cubicBezTo>
                  <a:cubicBezTo>
                    <a:pt x="241" y="282"/>
                    <a:pt x="245" y="266"/>
                    <a:pt x="245" y="247"/>
                  </a:cubicBezTo>
                  <a:cubicBezTo>
                    <a:pt x="277" y="212"/>
                    <a:pt x="332" y="157"/>
                    <a:pt x="391" y="157"/>
                  </a:cubicBezTo>
                  <a:close/>
                  <a:moveTo>
                    <a:pt x="391" y="604"/>
                  </a:moveTo>
                  <a:lnTo>
                    <a:pt x="391" y="604"/>
                  </a:lnTo>
                  <a:cubicBezTo>
                    <a:pt x="419" y="604"/>
                    <a:pt x="443" y="596"/>
                    <a:pt x="462" y="584"/>
                  </a:cubicBezTo>
                  <a:cubicBezTo>
                    <a:pt x="478" y="620"/>
                    <a:pt x="502" y="671"/>
                    <a:pt x="534" y="679"/>
                  </a:cubicBezTo>
                  <a:cubicBezTo>
                    <a:pt x="537" y="679"/>
                    <a:pt x="545" y="683"/>
                    <a:pt x="549" y="683"/>
                  </a:cubicBezTo>
                  <a:cubicBezTo>
                    <a:pt x="387" y="832"/>
                    <a:pt x="387" y="832"/>
                    <a:pt x="387" y="832"/>
                  </a:cubicBezTo>
                  <a:cubicBezTo>
                    <a:pt x="229" y="683"/>
                    <a:pt x="229" y="683"/>
                    <a:pt x="229" y="683"/>
                  </a:cubicBezTo>
                  <a:cubicBezTo>
                    <a:pt x="237" y="683"/>
                    <a:pt x="245" y="679"/>
                    <a:pt x="249" y="679"/>
                  </a:cubicBezTo>
                  <a:cubicBezTo>
                    <a:pt x="281" y="671"/>
                    <a:pt x="308" y="620"/>
                    <a:pt x="320" y="584"/>
                  </a:cubicBezTo>
                  <a:cubicBezTo>
                    <a:pt x="344" y="596"/>
                    <a:pt x="368" y="604"/>
                    <a:pt x="391" y="6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664"/>
            <p:cNvSpPr>
              <a:spLocks noChangeArrowheads="1"/>
            </p:cNvSpPr>
            <p:nvPr/>
          </p:nvSpPr>
          <p:spPr bwMode="auto">
            <a:xfrm>
              <a:off x="4433017" y="2525497"/>
              <a:ext cx="231775" cy="85725"/>
            </a:xfrm>
            <a:custGeom>
              <a:avLst/>
              <a:gdLst>
                <a:gd name="T0" fmla="*/ 644 w 645"/>
                <a:gd name="T1" fmla="*/ 235 h 236"/>
                <a:gd name="T2" fmla="*/ 644 w 645"/>
                <a:gd name="T3" fmla="*/ 235 h 236"/>
                <a:gd name="T4" fmla="*/ 597 w 645"/>
                <a:gd name="T5" fmla="*/ 62 h 236"/>
                <a:gd name="T6" fmla="*/ 423 w 645"/>
                <a:gd name="T7" fmla="*/ 0 h 236"/>
                <a:gd name="T8" fmla="*/ 324 w 645"/>
                <a:gd name="T9" fmla="*/ 51 h 236"/>
                <a:gd name="T10" fmla="*/ 221 w 645"/>
                <a:gd name="T11" fmla="*/ 0 h 236"/>
                <a:gd name="T12" fmla="*/ 47 w 645"/>
                <a:gd name="T13" fmla="*/ 62 h 236"/>
                <a:gd name="T14" fmla="*/ 0 w 645"/>
                <a:gd name="T15" fmla="*/ 235 h 236"/>
                <a:gd name="T16" fmla="*/ 644 w 645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36">
                  <a:moveTo>
                    <a:pt x="644" y="235"/>
                  </a:moveTo>
                  <a:lnTo>
                    <a:pt x="644" y="235"/>
                  </a:ln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665"/>
            <p:cNvSpPr>
              <a:spLocks noChangeArrowheads="1"/>
            </p:cNvSpPr>
            <p:nvPr/>
          </p:nvSpPr>
          <p:spPr bwMode="auto">
            <a:xfrm>
              <a:off x="4433017" y="2525497"/>
              <a:ext cx="231775" cy="85725"/>
            </a:xfrm>
            <a:custGeom>
              <a:avLst/>
              <a:gdLst>
                <a:gd name="T0" fmla="*/ 201 w 645"/>
                <a:gd name="T1" fmla="*/ 58 h 236"/>
                <a:gd name="T2" fmla="*/ 201 w 645"/>
                <a:gd name="T3" fmla="*/ 58 h 236"/>
                <a:gd name="T4" fmla="*/ 324 w 645"/>
                <a:gd name="T5" fmla="*/ 98 h 236"/>
                <a:gd name="T6" fmla="*/ 442 w 645"/>
                <a:gd name="T7" fmla="*/ 58 h 236"/>
                <a:gd name="T8" fmla="*/ 557 w 645"/>
                <a:gd name="T9" fmla="*/ 98 h 236"/>
                <a:gd name="T10" fmla="*/ 585 w 645"/>
                <a:gd name="T11" fmla="*/ 192 h 236"/>
                <a:gd name="T12" fmla="*/ 63 w 645"/>
                <a:gd name="T13" fmla="*/ 192 h 236"/>
                <a:gd name="T14" fmla="*/ 87 w 645"/>
                <a:gd name="T15" fmla="*/ 98 h 236"/>
                <a:gd name="T16" fmla="*/ 201 w 645"/>
                <a:gd name="T17" fmla="*/ 58 h 236"/>
                <a:gd name="T18" fmla="*/ 423 w 645"/>
                <a:gd name="T19" fmla="*/ 0 h 236"/>
                <a:gd name="T20" fmla="*/ 423 w 645"/>
                <a:gd name="T21" fmla="*/ 0 h 236"/>
                <a:gd name="T22" fmla="*/ 324 w 645"/>
                <a:gd name="T23" fmla="*/ 51 h 236"/>
                <a:gd name="T24" fmla="*/ 221 w 645"/>
                <a:gd name="T25" fmla="*/ 0 h 236"/>
                <a:gd name="T26" fmla="*/ 47 w 645"/>
                <a:gd name="T27" fmla="*/ 62 h 236"/>
                <a:gd name="T28" fmla="*/ 0 w 645"/>
                <a:gd name="T29" fmla="*/ 235 h 236"/>
                <a:gd name="T30" fmla="*/ 644 w 645"/>
                <a:gd name="T31" fmla="*/ 235 h 236"/>
                <a:gd name="T32" fmla="*/ 597 w 645"/>
                <a:gd name="T33" fmla="*/ 62 h 236"/>
                <a:gd name="T34" fmla="*/ 423 w 645"/>
                <a:gd name="T35" fmla="*/ 0 h 236"/>
                <a:gd name="T36" fmla="*/ 201 w 645"/>
                <a:gd name="T37" fmla="*/ 5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5" h="236">
                  <a:moveTo>
                    <a:pt x="201" y="58"/>
                  </a:moveTo>
                  <a:lnTo>
                    <a:pt x="201" y="58"/>
                  </a:ln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cubicBezTo>
                    <a:pt x="63" y="192"/>
                    <a:pt x="63" y="192"/>
                    <a:pt x="63" y="19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lnTo>
                    <a:pt x="423" y="0"/>
                  </a:lnTo>
                  <a:lnTo>
                    <a:pt x="423" y="0"/>
                  </a:ln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lnTo>
                    <a:pt x="201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666"/>
            <p:cNvSpPr>
              <a:spLocks noChangeArrowheads="1"/>
            </p:cNvSpPr>
            <p:nvPr/>
          </p:nvSpPr>
          <p:spPr bwMode="auto">
            <a:xfrm>
              <a:off x="4550492" y="2546134"/>
              <a:ext cx="93663" cy="49213"/>
            </a:xfrm>
            <a:custGeom>
              <a:avLst/>
              <a:gdLst>
                <a:gd name="T0" fmla="*/ 118 w 262"/>
                <a:gd name="T1" fmla="*/ 0 h 135"/>
                <a:gd name="T2" fmla="*/ 118 w 262"/>
                <a:gd name="T3" fmla="*/ 0 h 135"/>
                <a:gd name="T4" fmla="*/ 0 w 262"/>
                <a:gd name="T5" fmla="*/ 40 h 135"/>
                <a:gd name="T6" fmla="*/ 0 w 262"/>
                <a:gd name="T7" fmla="*/ 134 h 135"/>
                <a:gd name="T8" fmla="*/ 261 w 262"/>
                <a:gd name="T9" fmla="*/ 134 h 135"/>
                <a:gd name="T10" fmla="*/ 233 w 262"/>
                <a:gd name="T11" fmla="*/ 40 h 135"/>
                <a:gd name="T12" fmla="*/ 118 w 262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5">
                  <a:moveTo>
                    <a:pt x="118" y="0"/>
                  </a:moveTo>
                  <a:lnTo>
                    <a:pt x="118" y="0"/>
                  </a:lnTo>
                  <a:cubicBezTo>
                    <a:pt x="95" y="24"/>
                    <a:pt x="51" y="40"/>
                    <a:pt x="0" y="40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261" y="134"/>
                    <a:pt x="261" y="134"/>
                    <a:pt x="261" y="134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667"/>
            <p:cNvSpPr>
              <a:spLocks noChangeArrowheads="1"/>
            </p:cNvSpPr>
            <p:nvPr/>
          </p:nvSpPr>
          <p:spPr bwMode="auto">
            <a:xfrm>
              <a:off x="4550492" y="2525497"/>
              <a:ext cx="115888" cy="85725"/>
            </a:xfrm>
            <a:custGeom>
              <a:avLst/>
              <a:gdLst>
                <a:gd name="T0" fmla="*/ 99 w 321"/>
                <a:gd name="T1" fmla="*/ 0 h 236"/>
                <a:gd name="T2" fmla="*/ 99 w 321"/>
                <a:gd name="T3" fmla="*/ 0 h 236"/>
                <a:gd name="T4" fmla="*/ 0 w 321"/>
                <a:gd name="T5" fmla="*/ 51 h 236"/>
                <a:gd name="T6" fmla="*/ 0 w 321"/>
                <a:gd name="T7" fmla="*/ 98 h 236"/>
                <a:gd name="T8" fmla="*/ 118 w 321"/>
                <a:gd name="T9" fmla="*/ 58 h 236"/>
                <a:gd name="T10" fmla="*/ 233 w 321"/>
                <a:gd name="T11" fmla="*/ 98 h 236"/>
                <a:gd name="T12" fmla="*/ 261 w 321"/>
                <a:gd name="T13" fmla="*/ 192 h 236"/>
                <a:gd name="T14" fmla="*/ 0 w 321"/>
                <a:gd name="T15" fmla="*/ 192 h 236"/>
                <a:gd name="T16" fmla="*/ 0 w 321"/>
                <a:gd name="T17" fmla="*/ 235 h 236"/>
                <a:gd name="T18" fmla="*/ 320 w 321"/>
                <a:gd name="T19" fmla="*/ 235 h 236"/>
                <a:gd name="T20" fmla="*/ 273 w 321"/>
                <a:gd name="T21" fmla="*/ 62 h 236"/>
                <a:gd name="T22" fmla="*/ 99 w 321"/>
                <a:gd name="T23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1" h="236">
                  <a:moveTo>
                    <a:pt x="99" y="0"/>
                  </a:moveTo>
                  <a:lnTo>
                    <a:pt x="99" y="0"/>
                  </a:lnTo>
                  <a:cubicBezTo>
                    <a:pt x="99" y="27"/>
                    <a:pt x="55" y="51"/>
                    <a:pt x="0" y="5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51" y="98"/>
                    <a:pt x="95" y="82"/>
                    <a:pt x="118" y="58"/>
                  </a:cubicBezTo>
                  <a:cubicBezTo>
                    <a:pt x="233" y="98"/>
                    <a:pt x="233" y="98"/>
                    <a:pt x="233" y="98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320" y="235"/>
                    <a:pt x="320" y="235"/>
                    <a:pt x="320" y="235"/>
                  </a:cubicBezTo>
                  <a:cubicBezTo>
                    <a:pt x="273" y="62"/>
                    <a:pt x="273" y="62"/>
                    <a:pt x="273" y="62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668"/>
            <p:cNvSpPr>
              <a:spLocks noChangeArrowheads="1"/>
            </p:cNvSpPr>
            <p:nvPr/>
          </p:nvSpPr>
          <p:spPr bwMode="auto">
            <a:xfrm>
              <a:off x="4479055" y="2382622"/>
              <a:ext cx="138112" cy="149225"/>
            </a:xfrm>
            <a:custGeom>
              <a:avLst/>
              <a:gdLst>
                <a:gd name="T0" fmla="*/ 12 w 385"/>
                <a:gd name="T1" fmla="*/ 318 h 413"/>
                <a:gd name="T2" fmla="*/ 12 w 385"/>
                <a:gd name="T3" fmla="*/ 318 h 413"/>
                <a:gd name="T4" fmla="*/ 40 w 385"/>
                <a:gd name="T5" fmla="*/ 334 h 413"/>
                <a:gd name="T6" fmla="*/ 91 w 385"/>
                <a:gd name="T7" fmla="*/ 349 h 413"/>
                <a:gd name="T8" fmla="*/ 198 w 385"/>
                <a:gd name="T9" fmla="*/ 412 h 413"/>
                <a:gd name="T10" fmla="*/ 305 w 385"/>
                <a:gd name="T11" fmla="*/ 345 h 413"/>
                <a:gd name="T12" fmla="*/ 384 w 385"/>
                <a:gd name="T13" fmla="*/ 310 h 413"/>
                <a:gd name="T14" fmla="*/ 384 w 385"/>
                <a:gd name="T15" fmla="*/ 310 h 413"/>
                <a:gd name="T16" fmla="*/ 384 w 385"/>
                <a:gd name="T17" fmla="*/ 306 h 413"/>
                <a:gd name="T18" fmla="*/ 384 w 385"/>
                <a:gd name="T19" fmla="*/ 306 h 413"/>
                <a:gd name="T20" fmla="*/ 384 w 385"/>
                <a:gd name="T21" fmla="*/ 302 h 413"/>
                <a:gd name="T22" fmla="*/ 380 w 385"/>
                <a:gd name="T23" fmla="*/ 294 h 413"/>
                <a:gd name="T24" fmla="*/ 376 w 385"/>
                <a:gd name="T25" fmla="*/ 283 h 413"/>
                <a:gd name="T26" fmla="*/ 372 w 385"/>
                <a:gd name="T27" fmla="*/ 251 h 413"/>
                <a:gd name="T28" fmla="*/ 368 w 385"/>
                <a:gd name="T29" fmla="*/ 212 h 413"/>
                <a:gd name="T30" fmla="*/ 360 w 385"/>
                <a:gd name="T31" fmla="*/ 157 h 413"/>
                <a:gd name="T32" fmla="*/ 332 w 385"/>
                <a:gd name="T33" fmla="*/ 67 h 413"/>
                <a:gd name="T34" fmla="*/ 324 w 385"/>
                <a:gd name="T35" fmla="*/ 59 h 413"/>
                <a:gd name="T36" fmla="*/ 324 w 385"/>
                <a:gd name="T37" fmla="*/ 55 h 413"/>
                <a:gd name="T38" fmla="*/ 324 w 385"/>
                <a:gd name="T39" fmla="*/ 55 h 413"/>
                <a:gd name="T40" fmla="*/ 257 w 385"/>
                <a:gd name="T41" fmla="*/ 8 h 413"/>
                <a:gd name="T42" fmla="*/ 190 w 385"/>
                <a:gd name="T43" fmla="*/ 0 h 413"/>
                <a:gd name="T44" fmla="*/ 127 w 385"/>
                <a:gd name="T45" fmla="*/ 8 h 413"/>
                <a:gd name="T46" fmla="*/ 56 w 385"/>
                <a:gd name="T47" fmla="*/ 67 h 413"/>
                <a:gd name="T48" fmla="*/ 28 w 385"/>
                <a:gd name="T49" fmla="*/ 157 h 413"/>
                <a:gd name="T50" fmla="*/ 20 w 385"/>
                <a:gd name="T51" fmla="*/ 212 h 413"/>
                <a:gd name="T52" fmla="*/ 16 w 385"/>
                <a:gd name="T53" fmla="*/ 251 h 413"/>
                <a:gd name="T54" fmla="*/ 8 w 385"/>
                <a:gd name="T55" fmla="*/ 283 h 413"/>
                <a:gd name="T56" fmla="*/ 8 w 385"/>
                <a:gd name="T57" fmla="*/ 294 h 413"/>
                <a:gd name="T58" fmla="*/ 4 w 385"/>
                <a:gd name="T59" fmla="*/ 302 h 413"/>
                <a:gd name="T60" fmla="*/ 0 w 385"/>
                <a:gd name="T61" fmla="*/ 306 h 413"/>
                <a:gd name="T62" fmla="*/ 0 w 385"/>
                <a:gd name="T63" fmla="*/ 306 h 413"/>
                <a:gd name="T64" fmla="*/ 0 w 385"/>
                <a:gd name="T65" fmla="*/ 314 h 413"/>
                <a:gd name="T66" fmla="*/ 8 w 385"/>
                <a:gd name="T67" fmla="*/ 314 h 413"/>
                <a:gd name="T68" fmla="*/ 12 w 385"/>
                <a:gd name="T69" fmla="*/ 318 h 413"/>
                <a:gd name="T70" fmla="*/ 198 w 385"/>
                <a:gd name="T71" fmla="*/ 365 h 413"/>
                <a:gd name="T72" fmla="*/ 198 w 385"/>
                <a:gd name="T73" fmla="*/ 365 h 413"/>
                <a:gd name="T74" fmla="*/ 91 w 385"/>
                <a:gd name="T75" fmla="*/ 181 h 413"/>
                <a:gd name="T76" fmla="*/ 95 w 385"/>
                <a:gd name="T77" fmla="*/ 165 h 413"/>
                <a:gd name="T78" fmla="*/ 111 w 385"/>
                <a:gd name="T79" fmla="*/ 169 h 413"/>
                <a:gd name="T80" fmla="*/ 186 w 385"/>
                <a:gd name="T81" fmla="*/ 153 h 413"/>
                <a:gd name="T82" fmla="*/ 186 w 385"/>
                <a:gd name="T83" fmla="*/ 153 h 413"/>
                <a:gd name="T84" fmla="*/ 226 w 385"/>
                <a:gd name="T85" fmla="*/ 118 h 413"/>
                <a:gd name="T86" fmla="*/ 233 w 385"/>
                <a:gd name="T87" fmla="*/ 114 h 413"/>
                <a:gd name="T88" fmla="*/ 241 w 385"/>
                <a:gd name="T89" fmla="*/ 118 h 413"/>
                <a:gd name="T90" fmla="*/ 265 w 385"/>
                <a:gd name="T91" fmla="*/ 141 h 413"/>
                <a:gd name="T92" fmla="*/ 301 w 385"/>
                <a:gd name="T93" fmla="*/ 157 h 413"/>
                <a:gd name="T94" fmla="*/ 301 w 385"/>
                <a:gd name="T95" fmla="*/ 181 h 413"/>
                <a:gd name="T96" fmla="*/ 198 w 385"/>
                <a:gd name="T97" fmla="*/ 365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5" h="413">
                  <a:moveTo>
                    <a:pt x="12" y="318"/>
                  </a:moveTo>
                  <a:lnTo>
                    <a:pt x="12" y="318"/>
                  </a:lnTo>
                  <a:cubicBezTo>
                    <a:pt x="20" y="322"/>
                    <a:pt x="32" y="330"/>
                    <a:pt x="40" y="334"/>
                  </a:cubicBezTo>
                  <a:cubicBezTo>
                    <a:pt x="56" y="338"/>
                    <a:pt x="75" y="345"/>
                    <a:pt x="91" y="349"/>
                  </a:cubicBezTo>
                  <a:cubicBezTo>
                    <a:pt x="119" y="389"/>
                    <a:pt x="154" y="412"/>
                    <a:pt x="198" y="412"/>
                  </a:cubicBezTo>
                  <a:cubicBezTo>
                    <a:pt x="237" y="412"/>
                    <a:pt x="277" y="385"/>
                    <a:pt x="305" y="345"/>
                  </a:cubicBezTo>
                  <a:cubicBezTo>
                    <a:pt x="332" y="338"/>
                    <a:pt x="360" y="330"/>
                    <a:pt x="384" y="310"/>
                  </a:cubicBezTo>
                  <a:lnTo>
                    <a:pt x="384" y="310"/>
                  </a:lnTo>
                  <a:cubicBezTo>
                    <a:pt x="384" y="310"/>
                    <a:pt x="384" y="310"/>
                    <a:pt x="384" y="306"/>
                  </a:cubicBezTo>
                  <a:lnTo>
                    <a:pt x="384" y="306"/>
                  </a:lnTo>
                  <a:lnTo>
                    <a:pt x="384" y="302"/>
                  </a:lnTo>
                  <a:cubicBezTo>
                    <a:pt x="380" y="298"/>
                    <a:pt x="380" y="294"/>
                    <a:pt x="380" y="294"/>
                  </a:cubicBezTo>
                  <a:cubicBezTo>
                    <a:pt x="380" y="291"/>
                    <a:pt x="380" y="287"/>
                    <a:pt x="376" y="283"/>
                  </a:cubicBezTo>
                  <a:cubicBezTo>
                    <a:pt x="376" y="275"/>
                    <a:pt x="372" y="263"/>
                    <a:pt x="372" y="251"/>
                  </a:cubicBezTo>
                  <a:cubicBezTo>
                    <a:pt x="368" y="239"/>
                    <a:pt x="368" y="224"/>
                    <a:pt x="368" y="212"/>
                  </a:cubicBezTo>
                  <a:cubicBezTo>
                    <a:pt x="364" y="196"/>
                    <a:pt x="360" y="177"/>
                    <a:pt x="360" y="157"/>
                  </a:cubicBezTo>
                  <a:cubicBezTo>
                    <a:pt x="352" y="126"/>
                    <a:pt x="348" y="94"/>
                    <a:pt x="332" y="67"/>
                  </a:cubicBezTo>
                  <a:cubicBezTo>
                    <a:pt x="328" y="63"/>
                    <a:pt x="328" y="59"/>
                    <a:pt x="324" y="59"/>
                  </a:cubicBezTo>
                  <a:cubicBezTo>
                    <a:pt x="324" y="55"/>
                    <a:pt x="324" y="55"/>
                    <a:pt x="324" y="55"/>
                  </a:cubicBezTo>
                  <a:lnTo>
                    <a:pt x="324" y="55"/>
                  </a:lnTo>
                  <a:cubicBezTo>
                    <a:pt x="309" y="31"/>
                    <a:pt x="285" y="16"/>
                    <a:pt x="257" y="8"/>
                  </a:cubicBezTo>
                  <a:cubicBezTo>
                    <a:pt x="237" y="0"/>
                    <a:pt x="214" y="0"/>
                    <a:pt x="190" y="0"/>
                  </a:cubicBezTo>
                  <a:cubicBezTo>
                    <a:pt x="170" y="0"/>
                    <a:pt x="150" y="0"/>
                    <a:pt x="127" y="8"/>
                  </a:cubicBezTo>
                  <a:cubicBezTo>
                    <a:pt x="99" y="16"/>
                    <a:pt x="71" y="39"/>
                    <a:pt x="56" y="67"/>
                  </a:cubicBezTo>
                  <a:cubicBezTo>
                    <a:pt x="40" y="94"/>
                    <a:pt x="32" y="126"/>
                    <a:pt x="28" y="157"/>
                  </a:cubicBezTo>
                  <a:cubicBezTo>
                    <a:pt x="24" y="177"/>
                    <a:pt x="24" y="196"/>
                    <a:pt x="20" y="212"/>
                  </a:cubicBezTo>
                  <a:cubicBezTo>
                    <a:pt x="20" y="224"/>
                    <a:pt x="16" y="239"/>
                    <a:pt x="16" y="251"/>
                  </a:cubicBezTo>
                  <a:cubicBezTo>
                    <a:pt x="12" y="263"/>
                    <a:pt x="12" y="275"/>
                    <a:pt x="8" y="283"/>
                  </a:cubicBezTo>
                  <a:cubicBezTo>
                    <a:pt x="8" y="287"/>
                    <a:pt x="8" y="291"/>
                    <a:pt x="8" y="294"/>
                  </a:cubicBezTo>
                  <a:cubicBezTo>
                    <a:pt x="4" y="294"/>
                    <a:pt x="4" y="298"/>
                    <a:pt x="4" y="302"/>
                  </a:cubicBezTo>
                  <a:cubicBezTo>
                    <a:pt x="4" y="302"/>
                    <a:pt x="4" y="306"/>
                    <a:pt x="0" y="306"/>
                  </a:cubicBezTo>
                  <a:lnTo>
                    <a:pt x="0" y="306"/>
                  </a:lnTo>
                  <a:cubicBezTo>
                    <a:pt x="0" y="310"/>
                    <a:pt x="0" y="310"/>
                    <a:pt x="0" y="314"/>
                  </a:cubicBezTo>
                  <a:cubicBezTo>
                    <a:pt x="4" y="314"/>
                    <a:pt x="4" y="314"/>
                    <a:pt x="8" y="314"/>
                  </a:cubicBezTo>
                  <a:cubicBezTo>
                    <a:pt x="8" y="318"/>
                    <a:pt x="12" y="318"/>
                    <a:pt x="12" y="318"/>
                  </a:cubicBezTo>
                  <a:close/>
                  <a:moveTo>
                    <a:pt x="198" y="365"/>
                  </a:moveTo>
                  <a:lnTo>
                    <a:pt x="198" y="365"/>
                  </a:lnTo>
                  <a:cubicBezTo>
                    <a:pt x="139" y="365"/>
                    <a:pt x="91" y="279"/>
                    <a:pt x="91" y="181"/>
                  </a:cubicBezTo>
                  <a:cubicBezTo>
                    <a:pt x="91" y="177"/>
                    <a:pt x="91" y="173"/>
                    <a:pt x="95" y="165"/>
                  </a:cubicBezTo>
                  <a:cubicBezTo>
                    <a:pt x="99" y="169"/>
                    <a:pt x="107" y="169"/>
                    <a:pt x="111" y="169"/>
                  </a:cubicBezTo>
                  <a:cubicBezTo>
                    <a:pt x="135" y="173"/>
                    <a:pt x="166" y="165"/>
                    <a:pt x="186" y="153"/>
                  </a:cubicBezTo>
                  <a:lnTo>
                    <a:pt x="186" y="153"/>
                  </a:lnTo>
                  <a:cubicBezTo>
                    <a:pt x="202" y="141"/>
                    <a:pt x="222" y="126"/>
                    <a:pt x="226" y="118"/>
                  </a:cubicBezTo>
                  <a:cubicBezTo>
                    <a:pt x="226" y="114"/>
                    <a:pt x="229" y="114"/>
                    <a:pt x="233" y="114"/>
                  </a:cubicBezTo>
                  <a:cubicBezTo>
                    <a:pt x="237" y="114"/>
                    <a:pt x="241" y="114"/>
                    <a:pt x="241" y="118"/>
                  </a:cubicBezTo>
                  <a:cubicBezTo>
                    <a:pt x="245" y="126"/>
                    <a:pt x="257" y="137"/>
                    <a:pt x="265" y="141"/>
                  </a:cubicBezTo>
                  <a:cubicBezTo>
                    <a:pt x="273" y="145"/>
                    <a:pt x="285" y="153"/>
                    <a:pt x="301" y="157"/>
                  </a:cubicBezTo>
                  <a:cubicBezTo>
                    <a:pt x="301" y="165"/>
                    <a:pt x="301" y="173"/>
                    <a:pt x="301" y="181"/>
                  </a:cubicBezTo>
                  <a:cubicBezTo>
                    <a:pt x="301" y="279"/>
                    <a:pt x="253" y="365"/>
                    <a:pt x="198" y="36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669"/>
            <p:cNvSpPr>
              <a:spLocks noChangeArrowheads="1"/>
            </p:cNvSpPr>
            <p:nvPr/>
          </p:nvSpPr>
          <p:spPr bwMode="auto">
            <a:xfrm>
              <a:off x="4433017" y="2525497"/>
              <a:ext cx="231775" cy="85725"/>
            </a:xfrm>
            <a:custGeom>
              <a:avLst/>
              <a:gdLst>
                <a:gd name="T0" fmla="*/ 597 w 645"/>
                <a:gd name="T1" fmla="*/ 62 h 236"/>
                <a:gd name="T2" fmla="*/ 597 w 645"/>
                <a:gd name="T3" fmla="*/ 62 h 236"/>
                <a:gd name="T4" fmla="*/ 423 w 645"/>
                <a:gd name="T5" fmla="*/ 0 h 236"/>
                <a:gd name="T6" fmla="*/ 324 w 645"/>
                <a:gd name="T7" fmla="*/ 51 h 236"/>
                <a:gd name="T8" fmla="*/ 221 w 645"/>
                <a:gd name="T9" fmla="*/ 0 h 236"/>
                <a:gd name="T10" fmla="*/ 47 w 645"/>
                <a:gd name="T11" fmla="*/ 62 h 236"/>
                <a:gd name="T12" fmla="*/ 0 w 645"/>
                <a:gd name="T13" fmla="*/ 235 h 236"/>
                <a:gd name="T14" fmla="*/ 644 w 645"/>
                <a:gd name="T15" fmla="*/ 235 h 236"/>
                <a:gd name="T16" fmla="*/ 597 w 645"/>
                <a:gd name="T17" fmla="*/ 62 h 236"/>
                <a:gd name="T18" fmla="*/ 63 w 645"/>
                <a:gd name="T19" fmla="*/ 192 h 236"/>
                <a:gd name="T20" fmla="*/ 63 w 645"/>
                <a:gd name="T21" fmla="*/ 192 h 236"/>
                <a:gd name="T22" fmla="*/ 87 w 645"/>
                <a:gd name="T23" fmla="*/ 98 h 236"/>
                <a:gd name="T24" fmla="*/ 201 w 645"/>
                <a:gd name="T25" fmla="*/ 58 h 236"/>
                <a:gd name="T26" fmla="*/ 324 w 645"/>
                <a:gd name="T27" fmla="*/ 98 h 236"/>
                <a:gd name="T28" fmla="*/ 442 w 645"/>
                <a:gd name="T29" fmla="*/ 58 h 236"/>
                <a:gd name="T30" fmla="*/ 557 w 645"/>
                <a:gd name="T31" fmla="*/ 98 h 236"/>
                <a:gd name="T32" fmla="*/ 585 w 645"/>
                <a:gd name="T33" fmla="*/ 192 h 236"/>
                <a:gd name="T34" fmla="*/ 63 w 645"/>
                <a:gd name="T35" fmla="*/ 19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5" h="236">
                  <a:moveTo>
                    <a:pt x="597" y="62"/>
                  </a:moveTo>
                  <a:lnTo>
                    <a:pt x="597" y="62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lnTo>
                    <a:pt x="597" y="62"/>
                  </a:lnTo>
                  <a:close/>
                  <a:moveTo>
                    <a:pt x="63" y="192"/>
                  </a:moveTo>
                  <a:lnTo>
                    <a:pt x="63" y="192"/>
                  </a:ln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lnTo>
                    <a:pt x="63" y="1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2" name="Group 481"/>
          <p:cNvGrpSpPr/>
          <p:nvPr/>
        </p:nvGrpSpPr>
        <p:grpSpPr>
          <a:xfrm>
            <a:off x="6657678" y="2921311"/>
            <a:ext cx="449263" cy="331788"/>
            <a:chOff x="4217117" y="2941484"/>
            <a:chExt cx="449263" cy="331788"/>
          </a:xfrm>
        </p:grpSpPr>
        <p:sp>
          <p:nvSpPr>
            <p:cNvPr id="483" name="Freeform 670"/>
            <p:cNvSpPr>
              <a:spLocks noChangeArrowheads="1"/>
            </p:cNvSpPr>
            <p:nvPr/>
          </p:nvSpPr>
          <p:spPr bwMode="auto">
            <a:xfrm>
              <a:off x="4512392" y="3081184"/>
              <a:ext cx="76200" cy="95250"/>
            </a:xfrm>
            <a:custGeom>
              <a:avLst/>
              <a:gdLst>
                <a:gd name="T0" fmla="*/ 12 w 211"/>
                <a:gd name="T1" fmla="*/ 0 h 264"/>
                <a:gd name="T2" fmla="*/ 12 w 211"/>
                <a:gd name="T3" fmla="*/ 0 h 264"/>
                <a:gd name="T4" fmla="*/ 0 w 211"/>
                <a:gd name="T5" fmla="*/ 79 h 264"/>
                <a:gd name="T6" fmla="*/ 107 w 211"/>
                <a:gd name="T7" fmla="*/ 263 h 264"/>
                <a:gd name="T8" fmla="*/ 210 w 211"/>
                <a:gd name="T9" fmla="*/ 79 h 264"/>
                <a:gd name="T10" fmla="*/ 202 w 211"/>
                <a:gd name="T11" fmla="*/ 0 h 264"/>
                <a:gd name="T12" fmla="*/ 12 w 211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4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1"/>
                    <a:pt x="0" y="79"/>
                  </a:cubicBezTo>
                  <a:cubicBezTo>
                    <a:pt x="0" y="177"/>
                    <a:pt x="48" y="263"/>
                    <a:pt x="107" y="263"/>
                  </a:cubicBezTo>
                  <a:cubicBezTo>
                    <a:pt x="162" y="263"/>
                    <a:pt x="210" y="177"/>
                    <a:pt x="210" y="79"/>
                  </a:cubicBezTo>
                  <a:cubicBezTo>
                    <a:pt x="210" y="51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671"/>
            <p:cNvSpPr>
              <a:spLocks noChangeArrowheads="1"/>
            </p:cNvSpPr>
            <p:nvPr/>
          </p:nvSpPr>
          <p:spPr bwMode="auto">
            <a:xfrm>
              <a:off x="4550492" y="3068484"/>
              <a:ext cx="46038" cy="115888"/>
            </a:xfrm>
            <a:custGeom>
              <a:avLst/>
              <a:gdLst>
                <a:gd name="T0" fmla="*/ 0 w 127"/>
                <a:gd name="T1" fmla="*/ 0 h 323"/>
                <a:gd name="T2" fmla="*/ 0 w 127"/>
                <a:gd name="T3" fmla="*/ 0 h 323"/>
                <a:gd name="T4" fmla="*/ 0 w 127"/>
                <a:gd name="T5" fmla="*/ 35 h 323"/>
                <a:gd name="T6" fmla="*/ 95 w 127"/>
                <a:gd name="T7" fmla="*/ 35 h 323"/>
                <a:gd name="T8" fmla="*/ 103 w 127"/>
                <a:gd name="T9" fmla="*/ 114 h 323"/>
                <a:gd name="T10" fmla="*/ 0 w 127"/>
                <a:gd name="T11" fmla="*/ 298 h 323"/>
                <a:gd name="T12" fmla="*/ 0 w 127"/>
                <a:gd name="T13" fmla="*/ 298 h 323"/>
                <a:gd name="T14" fmla="*/ 0 w 127"/>
                <a:gd name="T15" fmla="*/ 322 h 323"/>
                <a:gd name="T16" fmla="*/ 126 w 127"/>
                <a:gd name="T17" fmla="*/ 114 h 323"/>
                <a:gd name="T18" fmla="*/ 111 w 127"/>
                <a:gd name="T19" fmla="*/ 12 h 323"/>
                <a:gd name="T20" fmla="*/ 0 w 12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323">
                  <a:moveTo>
                    <a:pt x="0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9" y="59"/>
                    <a:pt x="103" y="86"/>
                    <a:pt x="103" y="114"/>
                  </a:cubicBezTo>
                  <a:cubicBezTo>
                    <a:pt x="103" y="212"/>
                    <a:pt x="55" y="298"/>
                    <a:pt x="0" y="298"/>
                  </a:cubicBezTo>
                  <a:lnTo>
                    <a:pt x="0" y="298"/>
                  </a:lnTo>
                  <a:cubicBezTo>
                    <a:pt x="0" y="322"/>
                    <a:pt x="0" y="322"/>
                    <a:pt x="0" y="322"/>
                  </a:cubicBezTo>
                  <a:cubicBezTo>
                    <a:pt x="71" y="322"/>
                    <a:pt x="126" y="227"/>
                    <a:pt x="126" y="114"/>
                  </a:cubicBezTo>
                  <a:cubicBezTo>
                    <a:pt x="126" y="78"/>
                    <a:pt x="122" y="43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672"/>
            <p:cNvSpPr>
              <a:spLocks noChangeArrowheads="1"/>
            </p:cNvSpPr>
            <p:nvPr/>
          </p:nvSpPr>
          <p:spPr bwMode="auto">
            <a:xfrm>
              <a:off x="4550492" y="3081184"/>
              <a:ext cx="38100" cy="95250"/>
            </a:xfrm>
            <a:custGeom>
              <a:avLst/>
              <a:gdLst>
                <a:gd name="T0" fmla="*/ 95 w 104"/>
                <a:gd name="T1" fmla="*/ 0 h 264"/>
                <a:gd name="T2" fmla="*/ 95 w 104"/>
                <a:gd name="T3" fmla="*/ 0 h 264"/>
                <a:gd name="T4" fmla="*/ 0 w 104"/>
                <a:gd name="T5" fmla="*/ 0 h 264"/>
                <a:gd name="T6" fmla="*/ 0 w 104"/>
                <a:gd name="T7" fmla="*/ 263 h 264"/>
                <a:gd name="T8" fmla="*/ 0 w 104"/>
                <a:gd name="T9" fmla="*/ 263 h 264"/>
                <a:gd name="T10" fmla="*/ 103 w 104"/>
                <a:gd name="T11" fmla="*/ 79 h 264"/>
                <a:gd name="T12" fmla="*/ 95 w 104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264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3"/>
                    <a:pt x="0" y="263"/>
                    <a:pt x="0" y="263"/>
                  </a:cubicBezTo>
                  <a:lnTo>
                    <a:pt x="0" y="263"/>
                  </a:lnTo>
                  <a:cubicBezTo>
                    <a:pt x="55" y="263"/>
                    <a:pt x="103" y="177"/>
                    <a:pt x="103" y="79"/>
                  </a:cubicBezTo>
                  <a:cubicBezTo>
                    <a:pt x="103" y="51"/>
                    <a:pt x="99" y="24"/>
                    <a:pt x="9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673"/>
            <p:cNvSpPr>
              <a:spLocks noChangeArrowheads="1"/>
            </p:cNvSpPr>
            <p:nvPr/>
          </p:nvSpPr>
          <p:spPr bwMode="auto">
            <a:xfrm>
              <a:off x="4304430" y="2997047"/>
              <a:ext cx="107950" cy="146050"/>
            </a:xfrm>
            <a:custGeom>
              <a:avLst/>
              <a:gdLst>
                <a:gd name="T0" fmla="*/ 32 w 302"/>
                <a:gd name="T1" fmla="*/ 0 h 405"/>
                <a:gd name="T2" fmla="*/ 32 w 302"/>
                <a:gd name="T3" fmla="*/ 0 h 405"/>
                <a:gd name="T4" fmla="*/ 0 w 302"/>
                <a:gd name="T5" fmla="*/ 149 h 405"/>
                <a:gd name="T6" fmla="*/ 150 w 302"/>
                <a:gd name="T7" fmla="*/ 404 h 405"/>
                <a:gd name="T8" fmla="*/ 301 w 302"/>
                <a:gd name="T9" fmla="*/ 149 h 405"/>
                <a:gd name="T10" fmla="*/ 273 w 302"/>
                <a:gd name="T11" fmla="*/ 0 h 405"/>
                <a:gd name="T12" fmla="*/ 32 w 302"/>
                <a:gd name="T1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2" h="405">
                  <a:moveTo>
                    <a:pt x="32" y="0"/>
                  </a:moveTo>
                  <a:lnTo>
                    <a:pt x="32" y="0"/>
                  </a:lnTo>
                  <a:cubicBezTo>
                    <a:pt x="12" y="43"/>
                    <a:pt x="0" y="94"/>
                    <a:pt x="0" y="149"/>
                  </a:cubicBezTo>
                  <a:cubicBezTo>
                    <a:pt x="0" y="286"/>
                    <a:pt x="71" y="404"/>
                    <a:pt x="150" y="404"/>
                  </a:cubicBezTo>
                  <a:cubicBezTo>
                    <a:pt x="233" y="404"/>
                    <a:pt x="301" y="286"/>
                    <a:pt x="301" y="149"/>
                  </a:cubicBezTo>
                  <a:cubicBezTo>
                    <a:pt x="301" y="94"/>
                    <a:pt x="289" y="43"/>
                    <a:pt x="27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674"/>
            <p:cNvSpPr>
              <a:spLocks noChangeArrowheads="1"/>
            </p:cNvSpPr>
            <p:nvPr/>
          </p:nvSpPr>
          <p:spPr bwMode="auto">
            <a:xfrm>
              <a:off x="4358405" y="2979584"/>
              <a:ext cx="63500" cy="171450"/>
            </a:xfrm>
            <a:custGeom>
              <a:avLst/>
              <a:gdLst>
                <a:gd name="T0" fmla="*/ 0 w 175"/>
                <a:gd name="T1" fmla="*/ 0 h 475"/>
                <a:gd name="T2" fmla="*/ 0 w 175"/>
                <a:gd name="T3" fmla="*/ 0 h 475"/>
                <a:gd name="T4" fmla="*/ 0 w 175"/>
                <a:gd name="T5" fmla="*/ 47 h 475"/>
                <a:gd name="T6" fmla="*/ 123 w 175"/>
                <a:gd name="T7" fmla="*/ 47 h 475"/>
                <a:gd name="T8" fmla="*/ 151 w 175"/>
                <a:gd name="T9" fmla="*/ 196 h 475"/>
                <a:gd name="T10" fmla="*/ 0 w 175"/>
                <a:gd name="T11" fmla="*/ 451 h 475"/>
                <a:gd name="T12" fmla="*/ 0 w 175"/>
                <a:gd name="T13" fmla="*/ 474 h 475"/>
                <a:gd name="T14" fmla="*/ 174 w 175"/>
                <a:gd name="T15" fmla="*/ 196 h 475"/>
                <a:gd name="T16" fmla="*/ 135 w 175"/>
                <a:gd name="T17" fmla="*/ 23 h 475"/>
                <a:gd name="T18" fmla="*/ 0 w 175"/>
                <a:gd name="T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475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39" y="90"/>
                    <a:pt x="151" y="141"/>
                    <a:pt x="151" y="196"/>
                  </a:cubicBezTo>
                  <a:cubicBezTo>
                    <a:pt x="151" y="333"/>
                    <a:pt x="83" y="451"/>
                    <a:pt x="0" y="451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95" y="474"/>
                    <a:pt x="174" y="349"/>
                    <a:pt x="174" y="196"/>
                  </a:cubicBezTo>
                  <a:cubicBezTo>
                    <a:pt x="174" y="129"/>
                    <a:pt x="158" y="70"/>
                    <a:pt x="135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675"/>
            <p:cNvSpPr>
              <a:spLocks noChangeArrowheads="1"/>
            </p:cNvSpPr>
            <p:nvPr/>
          </p:nvSpPr>
          <p:spPr bwMode="auto">
            <a:xfrm>
              <a:off x="4358405" y="2997047"/>
              <a:ext cx="53975" cy="146050"/>
            </a:xfrm>
            <a:custGeom>
              <a:avLst/>
              <a:gdLst>
                <a:gd name="T0" fmla="*/ 123 w 152"/>
                <a:gd name="T1" fmla="*/ 0 h 405"/>
                <a:gd name="T2" fmla="*/ 123 w 152"/>
                <a:gd name="T3" fmla="*/ 0 h 405"/>
                <a:gd name="T4" fmla="*/ 0 w 152"/>
                <a:gd name="T5" fmla="*/ 0 h 405"/>
                <a:gd name="T6" fmla="*/ 0 w 152"/>
                <a:gd name="T7" fmla="*/ 404 h 405"/>
                <a:gd name="T8" fmla="*/ 151 w 152"/>
                <a:gd name="T9" fmla="*/ 149 h 405"/>
                <a:gd name="T10" fmla="*/ 123 w 152"/>
                <a:gd name="T11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405">
                  <a:moveTo>
                    <a:pt x="123" y="0"/>
                  </a:moveTo>
                  <a:lnTo>
                    <a:pt x="123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04"/>
                    <a:pt x="0" y="404"/>
                    <a:pt x="0" y="404"/>
                  </a:cubicBezTo>
                  <a:cubicBezTo>
                    <a:pt x="83" y="404"/>
                    <a:pt x="151" y="286"/>
                    <a:pt x="151" y="149"/>
                  </a:cubicBezTo>
                  <a:cubicBezTo>
                    <a:pt x="151" y="94"/>
                    <a:pt x="139" y="43"/>
                    <a:pt x="12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676"/>
            <p:cNvSpPr>
              <a:spLocks noChangeArrowheads="1"/>
            </p:cNvSpPr>
            <p:nvPr/>
          </p:nvSpPr>
          <p:spPr bwMode="auto">
            <a:xfrm>
              <a:off x="4239342" y="3139922"/>
              <a:ext cx="236538" cy="115887"/>
            </a:xfrm>
            <a:custGeom>
              <a:avLst/>
              <a:gdLst>
                <a:gd name="T0" fmla="*/ 392 w 657"/>
                <a:gd name="T1" fmla="*/ 0 h 323"/>
                <a:gd name="T2" fmla="*/ 392 w 657"/>
                <a:gd name="T3" fmla="*/ 0 h 323"/>
                <a:gd name="T4" fmla="*/ 471 w 657"/>
                <a:gd name="T5" fmla="*/ 126 h 323"/>
                <a:gd name="T6" fmla="*/ 617 w 657"/>
                <a:gd name="T7" fmla="*/ 161 h 323"/>
                <a:gd name="T8" fmla="*/ 656 w 657"/>
                <a:gd name="T9" fmla="*/ 322 h 323"/>
                <a:gd name="T10" fmla="*/ 0 w 657"/>
                <a:gd name="T11" fmla="*/ 322 h 323"/>
                <a:gd name="T12" fmla="*/ 44 w 657"/>
                <a:gd name="T13" fmla="*/ 161 h 323"/>
                <a:gd name="T14" fmla="*/ 186 w 657"/>
                <a:gd name="T15" fmla="*/ 126 h 323"/>
                <a:gd name="T16" fmla="*/ 269 w 657"/>
                <a:gd name="T17" fmla="*/ 0 h 323"/>
                <a:gd name="T18" fmla="*/ 328 w 657"/>
                <a:gd name="T19" fmla="*/ 35 h 323"/>
                <a:gd name="T20" fmla="*/ 392 w 65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3">
                  <a:moveTo>
                    <a:pt x="392" y="0"/>
                  </a:moveTo>
                  <a:lnTo>
                    <a:pt x="392" y="0"/>
                  </a:lnTo>
                  <a:cubicBezTo>
                    <a:pt x="399" y="27"/>
                    <a:pt x="427" y="114"/>
                    <a:pt x="471" y="126"/>
                  </a:cubicBezTo>
                  <a:cubicBezTo>
                    <a:pt x="502" y="133"/>
                    <a:pt x="581" y="153"/>
                    <a:pt x="617" y="161"/>
                  </a:cubicBezTo>
                  <a:cubicBezTo>
                    <a:pt x="656" y="322"/>
                    <a:pt x="656" y="322"/>
                    <a:pt x="656" y="322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44" y="161"/>
                    <a:pt x="44" y="161"/>
                    <a:pt x="44" y="161"/>
                  </a:cubicBezTo>
                  <a:cubicBezTo>
                    <a:pt x="75" y="153"/>
                    <a:pt x="158" y="133"/>
                    <a:pt x="186" y="126"/>
                  </a:cubicBezTo>
                  <a:cubicBezTo>
                    <a:pt x="230" y="114"/>
                    <a:pt x="261" y="27"/>
                    <a:pt x="269" y="0"/>
                  </a:cubicBezTo>
                  <a:cubicBezTo>
                    <a:pt x="328" y="35"/>
                    <a:pt x="328" y="35"/>
                    <a:pt x="328" y="35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677"/>
            <p:cNvSpPr>
              <a:spLocks noChangeArrowheads="1"/>
            </p:cNvSpPr>
            <p:nvPr/>
          </p:nvSpPr>
          <p:spPr bwMode="auto">
            <a:xfrm>
              <a:off x="4217117" y="2941484"/>
              <a:ext cx="282575" cy="330200"/>
            </a:xfrm>
            <a:custGeom>
              <a:avLst/>
              <a:gdLst>
                <a:gd name="T0" fmla="*/ 67 w 784"/>
                <a:gd name="T1" fmla="*/ 679 h 919"/>
                <a:gd name="T2" fmla="*/ 67 w 784"/>
                <a:gd name="T3" fmla="*/ 679 h 919"/>
                <a:gd name="T4" fmla="*/ 0 w 784"/>
                <a:gd name="T5" fmla="*/ 918 h 919"/>
                <a:gd name="T6" fmla="*/ 783 w 784"/>
                <a:gd name="T7" fmla="*/ 918 h 919"/>
                <a:gd name="T8" fmla="*/ 715 w 784"/>
                <a:gd name="T9" fmla="*/ 679 h 919"/>
                <a:gd name="T10" fmla="*/ 704 w 784"/>
                <a:gd name="T11" fmla="*/ 675 h 919"/>
                <a:gd name="T12" fmla="*/ 692 w 784"/>
                <a:gd name="T13" fmla="*/ 671 h 919"/>
                <a:gd name="T14" fmla="*/ 652 w 784"/>
                <a:gd name="T15" fmla="*/ 541 h 919"/>
                <a:gd name="T16" fmla="*/ 652 w 784"/>
                <a:gd name="T17" fmla="*/ 384 h 919"/>
                <a:gd name="T18" fmla="*/ 613 w 784"/>
                <a:gd name="T19" fmla="*/ 184 h 919"/>
                <a:gd name="T20" fmla="*/ 391 w 784"/>
                <a:gd name="T21" fmla="*/ 31 h 919"/>
                <a:gd name="T22" fmla="*/ 174 w 784"/>
                <a:gd name="T23" fmla="*/ 184 h 919"/>
                <a:gd name="T24" fmla="*/ 131 w 784"/>
                <a:gd name="T25" fmla="*/ 384 h 919"/>
                <a:gd name="T26" fmla="*/ 134 w 784"/>
                <a:gd name="T27" fmla="*/ 541 h 919"/>
                <a:gd name="T28" fmla="*/ 95 w 784"/>
                <a:gd name="T29" fmla="*/ 671 h 919"/>
                <a:gd name="T30" fmla="*/ 79 w 784"/>
                <a:gd name="T31" fmla="*/ 675 h 919"/>
                <a:gd name="T32" fmla="*/ 67 w 784"/>
                <a:gd name="T33" fmla="*/ 679 h 919"/>
                <a:gd name="T34" fmla="*/ 107 w 784"/>
                <a:gd name="T35" fmla="*/ 714 h 919"/>
                <a:gd name="T36" fmla="*/ 107 w 784"/>
                <a:gd name="T37" fmla="*/ 714 h 919"/>
                <a:gd name="T38" fmla="*/ 154 w 784"/>
                <a:gd name="T39" fmla="*/ 702 h 919"/>
                <a:gd name="T40" fmla="*/ 115 w 784"/>
                <a:gd name="T41" fmla="*/ 875 h 919"/>
                <a:gd name="T42" fmla="*/ 63 w 784"/>
                <a:gd name="T43" fmla="*/ 875 h 919"/>
                <a:gd name="T44" fmla="*/ 107 w 784"/>
                <a:gd name="T45" fmla="*/ 714 h 919"/>
                <a:gd name="T46" fmla="*/ 391 w 784"/>
                <a:gd name="T47" fmla="*/ 157 h 919"/>
                <a:gd name="T48" fmla="*/ 391 w 784"/>
                <a:gd name="T49" fmla="*/ 157 h 919"/>
                <a:gd name="T50" fmla="*/ 537 w 784"/>
                <a:gd name="T51" fmla="*/ 247 h 919"/>
                <a:gd name="T52" fmla="*/ 542 w 784"/>
                <a:gd name="T53" fmla="*/ 302 h 919"/>
                <a:gd name="T54" fmla="*/ 391 w 784"/>
                <a:gd name="T55" fmla="*/ 557 h 919"/>
                <a:gd name="T56" fmla="*/ 241 w 784"/>
                <a:gd name="T57" fmla="*/ 302 h 919"/>
                <a:gd name="T58" fmla="*/ 245 w 784"/>
                <a:gd name="T59" fmla="*/ 247 h 919"/>
                <a:gd name="T60" fmla="*/ 391 w 784"/>
                <a:gd name="T61" fmla="*/ 157 h 919"/>
                <a:gd name="T62" fmla="*/ 391 w 784"/>
                <a:gd name="T63" fmla="*/ 604 h 919"/>
                <a:gd name="T64" fmla="*/ 391 w 784"/>
                <a:gd name="T65" fmla="*/ 604 h 919"/>
                <a:gd name="T66" fmla="*/ 462 w 784"/>
                <a:gd name="T67" fmla="*/ 584 h 919"/>
                <a:gd name="T68" fmla="*/ 534 w 784"/>
                <a:gd name="T69" fmla="*/ 679 h 919"/>
                <a:gd name="T70" fmla="*/ 549 w 784"/>
                <a:gd name="T71" fmla="*/ 683 h 919"/>
                <a:gd name="T72" fmla="*/ 387 w 784"/>
                <a:gd name="T73" fmla="*/ 832 h 919"/>
                <a:gd name="T74" fmla="*/ 229 w 784"/>
                <a:gd name="T75" fmla="*/ 683 h 919"/>
                <a:gd name="T76" fmla="*/ 249 w 784"/>
                <a:gd name="T77" fmla="*/ 679 h 919"/>
                <a:gd name="T78" fmla="*/ 320 w 784"/>
                <a:gd name="T79" fmla="*/ 584 h 919"/>
                <a:gd name="T80" fmla="*/ 391 w 784"/>
                <a:gd name="T81" fmla="*/ 604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84" h="919">
                  <a:moveTo>
                    <a:pt x="67" y="679"/>
                  </a:moveTo>
                  <a:lnTo>
                    <a:pt x="67" y="679"/>
                  </a:lnTo>
                  <a:cubicBezTo>
                    <a:pt x="0" y="918"/>
                    <a:pt x="0" y="918"/>
                    <a:pt x="0" y="918"/>
                  </a:cubicBezTo>
                  <a:cubicBezTo>
                    <a:pt x="783" y="918"/>
                    <a:pt x="783" y="918"/>
                    <a:pt x="783" y="918"/>
                  </a:cubicBezTo>
                  <a:cubicBezTo>
                    <a:pt x="715" y="679"/>
                    <a:pt x="715" y="679"/>
                    <a:pt x="715" y="679"/>
                  </a:cubicBezTo>
                  <a:cubicBezTo>
                    <a:pt x="704" y="675"/>
                    <a:pt x="704" y="675"/>
                    <a:pt x="704" y="675"/>
                  </a:cubicBezTo>
                  <a:cubicBezTo>
                    <a:pt x="704" y="675"/>
                    <a:pt x="700" y="675"/>
                    <a:pt x="692" y="671"/>
                  </a:cubicBezTo>
                  <a:cubicBezTo>
                    <a:pt x="767" y="600"/>
                    <a:pt x="652" y="541"/>
                    <a:pt x="652" y="541"/>
                  </a:cubicBezTo>
                  <a:cubicBezTo>
                    <a:pt x="751" y="471"/>
                    <a:pt x="648" y="392"/>
                    <a:pt x="652" y="384"/>
                  </a:cubicBezTo>
                  <a:cubicBezTo>
                    <a:pt x="739" y="247"/>
                    <a:pt x="617" y="188"/>
                    <a:pt x="613" y="184"/>
                  </a:cubicBezTo>
                  <a:cubicBezTo>
                    <a:pt x="620" y="0"/>
                    <a:pt x="391" y="31"/>
                    <a:pt x="391" y="31"/>
                  </a:cubicBezTo>
                  <a:cubicBezTo>
                    <a:pt x="391" y="31"/>
                    <a:pt x="162" y="0"/>
                    <a:pt x="174" y="184"/>
                  </a:cubicBezTo>
                  <a:cubicBezTo>
                    <a:pt x="166" y="188"/>
                    <a:pt x="47" y="247"/>
                    <a:pt x="131" y="384"/>
                  </a:cubicBezTo>
                  <a:cubicBezTo>
                    <a:pt x="134" y="392"/>
                    <a:pt x="36" y="471"/>
                    <a:pt x="134" y="541"/>
                  </a:cubicBezTo>
                  <a:cubicBezTo>
                    <a:pt x="134" y="541"/>
                    <a:pt x="16" y="600"/>
                    <a:pt x="95" y="671"/>
                  </a:cubicBezTo>
                  <a:cubicBezTo>
                    <a:pt x="87" y="675"/>
                    <a:pt x="79" y="675"/>
                    <a:pt x="79" y="675"/>
                  </a:cubicBezTo>
                  <a:lnTo>
                    <a:pt x="67" y="679"/>
                  </a:lnTo>
                  <a:close/>
                  <a:moveTo>
                    <a:pt x="107" y="714"/>
                  </a:moveTo>
                  <a:lnTo>
                    <a:pt x="107" y="714"/>
                  </a:lnTo>
                  <a:cubicBezTo>
                    <a:pt x="119" y="714"/>
                    <a:pt x="134" y="706"/>
                    <a:pt x="154" y="702"/>
                  </a:cubicBezTo>
                  <a:cubicBezTo>
                    <a:pt x="115" y="875"/>
                    <a:pt x="115" y="875"/>
                    <a:pt x="115" y="875"/>
                  </a:cubicBezTo>
                  <a:cubicBezTo>
                    <a:pt x="63" y="875"/>
                    <a:pt x="63" y="875"/>
                    <a:pt x="63" y="875"/>
                  </a:cubicBezTo>
                  <a:lnTo>
                    <a:pt x="107" y="714"/>
                  </a:lnTo>
                  <a:close/>
                  <a:moveTo>
                    <a:pt x="391" y="157"/>
                  </a:moveTo>
                  <a:lnTo>
                    <a:pt x="391" y="157"/>
                  </a:lnTo>
                  <a:cubicBezTo>
                    <a:pt x="451" y="157"/>
                    <a:pt x="506" y="212"/>
                    <a:pt x="537" y="247"/>
                  </a:cubicBezTo>
                  <a:cubicBezTo>
                    <a:pt x="542" y="266"/>
                    <a:pt x="542" y="282"/>
                    <a:pt x="542" y="302"/>
                  </a:cubicBezTo>
                  <a:cubicBezTo>
                    <a:pt x="542" y="439"/>
                    <a:pt x="474" y="557"/>
                    <a:pt x="391" y="557"/>
                  </a:cubicBezTo>
                  <a:cubicBezTo>
                    <a:pt x="312" y="557"/>
                    <a:pt x="241" y="439"/>
                    <a:pt x="241" y="302"/>
                  </a:cubicBezTo>
                  <a:cubicBezTo>
                    <a:pt x="241" y="282"/>
                    <a:pt x="245" y="266"/>
                    <a:pt x="245" y="247"/>
                  </a:cubicBezTo>
                  <a:cubicBezTo>
                    <a:pt x="277" y="212"/>
                    <a:pt x="332" y="157"/>
                    <a:pt x="391" y="157"/>
                  </a:cubicBezTo>
                  <a:close/>
                  <a:moveTo>
                    <a:pt x="391" y="604"/>
                  </a:moveTo>
                  <a:lnTo>
                    <a:pt x="391" y="604"/>
                  </a:lnTo>
                  <a:cubicBezTo>
                    <a:pt x="419" y="604"/>
                    <a:pt x="443" y="596"/>
                    <a:pt x="462" y="584"/>
                  </a:cubicBezTo>
                  <a:cubicBezTo>
                    <a:pt x="478" y="620"/>
                    <a:pt x="502" y="671"/>
                    <a:pt x="534" y="679"/>
                  </a:cubicBezTo>
                  <a:cubicBezTo>
                    <a:pt x="537" y="679"/>
                    <a:pt x="545" y="683"/>
                    <a:pt x="549" y="683"/>
                  </a:cubicBezTo>
                  <a:cubicBezTo>
                    <a:pt x="387" y="832"/>
                    <a:pt x="387" y="832"/>
                    <a:pt x="387" y="832"/>
                  </a:cubicBezTo>
                  <a:cubicBezTo>
                    <a:pt x="229" y="683"/>
                    <a:pt x="229" y="683"/>
                    <a:pt x="229" y="683"/>
                  </a:cubicBezTo>
                  <a:cubicBezTo>
                    <a:pt x="237" y="683"/>
                    <a:pt x="245" y="679"/>
                    <a:pt x="249" y="679"/>
                  </a:cubicBezTo>
                  <a:cubicBezTo>
                    <a:pt x="281" y="671"/>
                    <a:pt x="308" y="620"/>
                    <a:pt x="320" y="584"/>
                  </a:cubicBezTo>
                  <a:cubicBezTo>
                    <a:pt x="344" y="596"/>
                    <a:pt x="368" y="604"/>
                    <a:pt x="391" y="60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678"/>
            <p:cNvSpPr>
              <a:spLocks noChangeArrowheads="1"/>
            </p:cNvSpPr>
            <p:nvPr/>
          </p:nvSpPr>
          <p:spPr bwMode="auto">
            <a:xfrm>
              <a:off x="4433017" y="3187547"/>
              <a:ext cx="231775" cy="85725"/>
            </a:xfrm>
            <a:custGeom>
              <a:avLst/>
              <a:gdLst>
                <a:gd name="T0" fmla="*/ 644 w 645"/>
                <a:gd name="T1" fmla="*/ 235 h 236"/>
                <a:gd name="T2" fmla="*/ 644 w 645"/>
                <a:gd name="T3" fmla="*/ 235 h 236"/>
                <a:gd name="T4" fmla="*/ 597 w 645"/>
                <a:gd name="T5" fmla="*/ 62 h 236"/>
                <a:gd name="T6" fmla="*/ 423 w 645"/>
                <a:gd name="T7" fmla="*/ 0 h 236"/>
                <a:gd name="T8" fmla="*/ 324 w 645"/>
                <a:gd name="T9" fmla="*/ 51 h 236"/>
                <a:gd name="T10" fmla="*/ 221 w 645"/>
                <a:gd name="T11" fmla="*/ 0 h 236"/>
                <a:gd name="T12" fmla="*/ 47 w 645"/>
                <a:gd name="T13" fmla="*/ 62 h 236"/>
                <a:gd name="T14" fmla="*/ 0 w 645"/>
                <a:gd name="T15" fmla="*/ 235 h 236"/>
                <a:gd name="T16" fmla="*/ 644 w 645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36">
                  <a:moveTo>
                    <a:pt x="644" y="235"/>
                  </a:moveTo>
                  <a:lnTo>
                    <a:pt x="644" y="235"/>
                  </a:ln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679"/>
            <p:cNvSpPr>
              <a:spLocks noChangeArrowheads="1"/>
            </p:cNvSpPr>
            <p:nvPr/>
          </p:nvSpPr>
          <p:spPr bwMode="auto">
            <a:xfrm>
              <a:off x="4433017" y="3187547"/>
              <a:ext cx="231775" cy="85725"/>
            </a:xfrm>
            <a:custGeom>
              <a:avLst/>
              <a:gdLst>
                <a:gd name="T0" fmla="*/ 201 w 645"/>
                <a:gd name="T1" fmla="*/ 58 h 236"/>
                <a:gd name="T2" fmla="*/ 201 w 645"/>
                <a:gd name="T3" fmla="*/ 58 h 236"/>
                <a:gd name="T4" fmla="*/ 324 w 645"/>
                <a:gd name="T5" fmla="*/ 98 h 236"/>
                <a:gd name="T6" fmla="*/ 442 w 645"/>
                <a:gd name="T7" fmla="*/ 58 h 236"/>
                <a:gd name="T8" fmla="*/ 557 w 645"/>
                <a:gd name="T9" fmla="*/ 98 h 236"/>
                <a:gd name="T10" fmla="*/ 585 w 645"/>
                <a:gd name="T11" fmla="*/ 192 h 236"/>
                <a:gd name="T12" fmla="*/ 63 w 645"/>
                <a:gd name="T13" fmla="*/ 192 h 236"/>
                <a:gd name="T14" fmla="*/ 87 w 645"/>
                <a:gd name="T15" fmla="*/ 98 h 236"/>
                <a:gd name="T16" fmla="*/ 201 w 645"/>
                <a:gd name="T17" fmla="*/ 58 h 236"/>
                <a:gd name="T18" fmla="*/ 423 w 645"/>
                <a:gd name="T19" fmla="*/ 0 h 236"/>
                <a:gd name="T20" fmla="*/ 423 w 645"/>
                <a:gd name="T21" fmla="*/ 0 h 236"/>
                <a:gd name="T22" fmla="*/ 324 w 645"/>
                <a:gd name="T23" fmla="*/ 51 h 236"/>
                <a:gd name="T24" fmla="*/ 221 w 645"/>
                <a:gd name="T25" fmla="*/ 0 h 236"/>
                <a:gd name="T26" fmla="*/ 47 w 645"/>
                <a:gd name="T27" fmla="*/ 62 h 236"/>
                <a:gd name="T28" fmla="*/ 0 w 645"/>
                <a:gd name="T29" fmla="*/ 235 h 236"/>
                <a:gd name="T30" fmla="*/ 644 w 645"/>
                <a:gd name="T31" fmla="*/ 235 h 236"/>
                <a:gd name="T32" fmla="*/ 597 w 645"/>
                <a:gd name="T33" fmla="*/ 62 h 236"/>
                <a:gd name="T34" fmla="*/ 423 w 645"/>
                <a:gd name="T35" fmla="*/ 0 h 236"/>
                <a:gd name="T36" fmla="*/ 201 w 645"/>
                <a:gd name="T37" fmla="*/ 5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5" h="236">
                  <a:moveTo>
                    <a:pt x="201" y="58"/>
                  </a:moveTo>
                  <a:lnTo>
                    <a:pt x="201" y="58"/>
                  </a:ln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cubicBezTo>
                    <a:pt x="63" y="192"/>
                    <a:pt x="63" y="192"/>
                    <a:pt x="63" y="19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lnTo>
                    <a:pt x="423" y="0"/>
                  </a:lnTo>
                  <a:lnTo>
                    <a:pt x="423" y="0"/>
                  </a:ln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lnTo>
                    <a:pt x="201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680"/>
            <p:cNvSpPr>
              <a:spLocks noChangeArrowheads="1"/>
            </p:cNvSpPr>
            <p:nvPr/>
          </p:nvSpPr>
          <p:spPr bwMode="auto">
            <a:xfrm>
              <a:off x="4550492" y="3208184"/>
              <a:ext cx="93663" cy="49213"/>
            </a:xfrm>
            <a:custGeom>
              <a:avLst/>
              <a:gdLst>
                <a:gd name="T0" fmla="*/ 118 w 262"/>
                <a:gd name="T1" fmla="*/ 0 h 135"/>
                <a:gd name="T2" fmla="*/ 118 w 262"/>
                <a:gd name="T3" fmla="*/ 0 h 135"/>
                <a:gd name="T4" fmla="*/ 0 w 262"/>
                <a:gd name="T5" fmla="*/ 40 h 135"/>
                <a:gd name="T6" fmla="*/ 0 w 262"/>
                <a:gd name="T7" fmla="*/ 134 h 135"/>
                <a:gd name="T8" fmla="*/ 261 w 262"/>
                <a:gd name="T9" fmla="*/ 134 h 135"/>
                <a:gd name="T10" fmla="*/ 233 w 262"/>
                <a:gd name="T11" fmla="*/ 40 h 135"/>
                <a:gd name="T12" fmla="*/ 118 w 262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5">
                  <a:moveTo>
                    <a:pt x="118" y="0"/>
                  </a:moveTo>
                  <a:lnTo>
                    <a:pt x="118" y="0"/>
                  </a:lnTo>
                  <a:cubicBezTo>
                    <a:pt x="95" y="24"/>
                    <a:pt x="51" y="40"/>
                    <a:pt x="0" y="40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261" y="134"/>
                    <a:pt x="261" y="134"/>
                    <a:pt x="261" y="134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681"/>
            <p:cNvSpPr>
              <a:spLocks noChangeArrowheads="1"/>
            </p:cNvSpPr>
            <p:nvPr/>
          </p:nvSpPr>
          <p:spPr bwMode="auto">
            <a:xfrm>
              <a:off x="4550492" y="3187547"/>
              <a:ext cx="115888" cy="85725"/>
            </a:xfrm>
            <a:custGeom>
              <a:avLst/>
              <a:gdLst>
                <a:gd name="T0" fmla="*/ 99 w 321"/>
                <a:gd name="T1" fmla="*/ 0 h 236"/>
                <a:gd name="T2" fmla="*/ 99 w 321"/>
                <a:gd name="T3" fmla="*/ 0 h 236"/>
                <a:gd name="T4" fmla="*/ 0 w 321"/>
                <a:gd name="T5" fmla="*/ 51 h 236"/>
                <a:gd name="T6" fmla="*/ 0 w 321"/>
                <a:gd name="T7" fmla="*/ 98 h 236"/>
                <a:gd name="T8" fmla="*/ 118 w 321"/>
                <a:gd name="T9" fmla="*/ 58 h 236"/>
                <a:gd name="T10" fmla="*/ 233 w 321"/>
                <a:gd name="T11" fmla="*/ 98 h 236"/>
                <a:gd name="T12" fmla="*/ 261 w 321"/>
                <a:gd name="T13" fmla="*/ 192 h 236"/>
                <a:gd name="T14" fmla="*/ 0 w 321"/>
                <a:gd name="T15" fmla="*/ 192 h 236"/>
                <a:gd name="T16" fmla="*/ 0 w 321"/>
                <a:gd name="T17" fmla="*/ 235 h 236"/>
                <a:gd name="T18" fmla="*/ 320 w 321"/>
                <a:gd name="T19" fmla="*/ 235 h 236"/>
                <a:gd name="T20" fmla="*/ 273 w 321"/>
                <a:gd name="T21" fmla="*/ 62 h 236"/>
                <a:gd name="T22" fmla="*/ 99 w 321"/>
                <a:gd name="T23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1" h="236">
                  <a:moveTo>
                    <a:pt x="99" y="0"/>
                  </a:moveTo>
                  <a:lnTo>
                    <a:pt x="99" y="0"/>
                  </a:lnTo>
                  <a:cubicBezTo>
                    <a:pt x="99" y="27"/>
                    <a:pt x="55" y="51"/>
                    <a:pt x="0" y="5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51" y="98"/>
                    <a:pt x="95" y="82"/>
                    <a:pt x="118" y="58"/>
                  </a:cubicBezTo>
                  <a:cubicBezTo>
                    <a:pt x="233" y="98"/>
                    <a:pt x="233" y="98"/>
                    <a:pt x="233" y="98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320" y="235"/>
                    <a:pt x="320" y="235"/>
                    <a:pt x="320" y="235"/>
                  </a:cubicBezTo>
                  <a:cubicBezTo>
                    <a:pt x="273" y="62"/>
                    <a:pt x="273" y="62"/>
                    <a:pt x="273" y="62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682"/>
            <p:cNvSpPr>
              <a:spLocks noChangeArrowheads="1"/>
            </p:cNvSpPr>
            <p:nvPr/>
          </p:nvSpPr>
          <p:spPr bwMode="auto">
            <a:xfrm>
              <a:off x="4479055" y="3044672"/>
              <a:ext cx="138112" cy="149225"/>
            </a:xfrm>
            <a:custGeom>
              <a:avLst/>
              <a:gdLst>
                <a:gd name="T0" fmla="*/ 12 w 385"/>
                <a:gd name="T1" fmla="*/ 318 h 413"/>
                <a:gd name="T2" fmla="*/ 12 w 385"/>
                <a:gd name="T3" fmla="*/ 318 h 413"/>
                <a:gd name="T4" fmla="*/ 40 w 385"/>
                <a:gd name="T5" fmla="*/ 334 h 413"/>
                <a:gd name="T6" fmla="*/ 91 w 385"/>
                <a:gd name="T7" fmla="*/ 349 h 413"/>
                <a:gd name="T8" fmla="*/ 198 w 385"/>
                <a:gd name="T9" fmla="*/ 412 h 413"/>
                <a:gd name="T10" fmla="*/ 305 w 385"/>
                <a:gd name="T11" fmla="*/ 345 h 413"/>
                <a:gd name="T12" fmla="*/ 384 w 385"/>
                <a:gd name="T13" fmla="*/ 310 h 413"/>
                <a:gd name="T14" fmla="*/ 384 w 385"/>
                <a:gd name="T15" fmla="*/ 310 h 413"/>
                <a:gd name="T16" fmla="*/ 384 w 385"/>
                <a:gd name="T17" fmla="*/ 306 h 413"/>
                <a:gd name="T18" fmla="*/ 384 w 385"/>
                <a:gd name="T19" fmla="*/ 306 h 413"/>
                <a:gd name="T20" fmla="*/ 384 w 385"/>
                <a:gd name="T21" fmla="*/ 302 h 413"/>
                <a:gd name="T22" fmla="*/ 380 w 385"/>
                <a:gd name="T23" fmla="*/ 294 h 413"/>
                <a:gd name="T24" fmla="*/ 376 w 385"/>
                <a:gd name="T25" fmla="*/ 283 h 413"/>
                <a:gd name="T26" fmla="*/ 372 w 385"/>
                <a:gd name="T27" fmla="*/ 251 h 413"/>
                <a:gd name="T28" fmla="*/ 368 w 385"/>
                <a:gd name="T29" fmla="*/ 212 h 413"/>
                <a:gd name="T30" fmla="*/ 360 w 385"/>
                <a:gd name="T31" fmla="*/ 157 h 413"/>
                <a:gd name="T32" fmla="*/ 332 w 385"/>
                <a:gd name="T33" fmla="*/ 67 h 413"/>
                <a:gd name="T34" fmla="*/ 324 w 385"/>
                <a:gd name="T35" fmla="*/ 59 h 413"/>
                <a:gd name="T36" fmla="*/ 324 w 385"/>
                <a:gd name="T37" fmla="*/ 55 h 413"/>
                <a:gd name="T38" fmla="*/ 324 w 385"/>
                <a:gd name="T39" fmla="*/ 55 h 413"/>
                <a:gd name="T40" fmla="*/ 257 w 385"/>
                <a:gd name="T41" fmla="*/ 8 h 413"/>
                <a:gd name="T42" fmla="*/ 190 w 385"/>
                <a:gd name="T43" fmla="*/ 0 h 413"/>
                <a:gd name="T44" fmla="*/ 127 w 385"/>
                <a:gd name="T45" fmla="*/ 8 h 413"/>
                <a:gd name="T46" fmla="*/ 56 w 385"/>
                <a:gd name="T47" fmla="*/ 67 h 413"/>
                <a:gd name="T48" fmla="*/ 28 w 385"/>
                <a:gd name="T49" fmla="*/ 157 h 413"/>
                <a:gd name="T50" fmla="*/ 20 w 385"/>
                <a:gd name="T51" fmla="*/ 212 h 413"/>
                <a:gd name="T52" fmla="*/ 16 w 385"/>
                <a:gd name="T53" fmla="*/ 251 h 413"/>
                <a:gd name="T54" fmla="*/ 8 w 385"/>
                <a:gd name="T55" fmla="*/ 283 h 413"/>
                <a:gd name="T56" fmla="*/ 8 w 385"/>
                <a:gd name="T57" fmla="*/ 294 h 413"/>
                <a:gd name="T58" fmla="*/ 4 w 385"/>
                <a:gd name="T59" fmla="*/ 302 h 413"/>
                <a:gd name="T60" fmla="*/ 0 w 385"/>
                <a:gd name="T61" fmla="*/ 306 h 413"/>
                <a:gd name="T62" fmla="*/ 0 w 385"/>
                <a:gd name="T63" fmla="*/ 306 h 413"/>
                <a:gd name="T64" fmla="*/ 0 w 385"/>
                <a:gd name="T65" fmla="*/ 314 h 413"/>
                <a:gd name="T66" fmla="*/ 8 w 385"/>
                <a:gd name="T67" fmla="*/ 314 h 413"/>
                <a:gd name="T68" fmla="*/ 12 w 385"/>
                <a:gd name="T69" fmla="*/ 318 h 413"/>
                <a:gd name="T70" fmla="*/ 198 w 385"/>
                <a:gd name="T71" fmla="*/ 365 h 413"/>
                <a:gd name="T72" fmla="*/ 198 w 385"/>
                <a:gd name="T73" fmla="*/ 365 h 413"/>
                <a:gd name="T74" fmla="*/ 91 w 385"/>
                <a:gd name="T75" fmla="*/ 181 h 413"/>
                <a:gd name="T76" fmla="*/ 95 w 385"/>
                <a:gd name="T77" fmla="*/ 165 h 413"/>
                <a:gd name="T78" fmla="*/ 111 w 385"/>
                <a:gd name="T79" fmla="*/ 169 h 413"/>
                <a:gd name="T80" fmla="*/ 186 w 385"/>
                <a:gd name="T81" fmla="*/ 153 h 413"/>
                <a:gd name="T82" fmla="*/ 186 w 385"/>
                <a:gd name="T83" fmla="*/ 153 h 413"/>
                <a:gd name="T84" fmla="*/ 226 w 385"/>
                <a:gd name="T85" fmla="*/ 118 h 413"/>
                <a:gd name="T86" fmla="*/ 233 w 385"/>
                <a:gd name="T87" fmla="*/ 114 h 413"/>
                <a:gd name="T88" fmla="*/ 241 w 385"/>
                <a:gd name="T89" fmla="*/ 118 h 413"/>
                <a:gd name="T90" fmla="*/ 265 w 385"/>
                <a:gd name="T91" fmla="*/ 141 h 413"/>
                <a:gd name="T92" fmla="*/ 301 w 385"/>
                <a:gd name="T93" fmla="*/ 157 h 413"/>
                <a:gd name="T94" fmla="*/ 301 w 385"/>
                <a:gd name="T95" fmla="*/ 181 h 413"/>
                <a:gd name="T96" fmla="*/ 198 w 385"/>
                <a:gd name="T97" fmla="*/ 365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5" h="413">
                  <a:moveTo>
                    <a:pt x="12" y="318"/>
                  </a:moveTo>
                  <a:lnTo>
                    <a:pt x="12" y="318"/>
                  </a:lnTo>
                  <a:cubicBezTo>
                    <a:pt x="20" y="322"/>
                    <a:pt x="32" y="330"/>
                    <a:pt x="40" y="334"/>
                  </a:cubicBezTo>
                  <a:cubicBezTo>
                    <a:pt x="56" y="338"/>
                    <a:pt x="75" y="345"/>
                    <a:pt x="91" y="349"/>
                  </a:cubicBezTo>
                  <a:cubicBezTo>
                    <a:pt x="119" y="389"/>
                    <a:pt x="154" y="412"/>
                    <a:pt x="198" y="412"/>
                  </a:cubicBezTo>
                  <a:cubicBezTo>
                    <a:pt x="237" y="412"/>
                    <a:pt x="277" y="385"/>
                    <a:pt x="305" y="345"/>
                  </a:cubicBezTo>
                  <a:cubicBezTo>
                    <a:pt x="332" y="338"/>
                    <a:pt x="360" y="330"/>
                    <a:pt x="384" y="310"/>
                  </a:cubicBezTo>
                  <a:lnTo>
                    <a:pt x="384" y="310"/>
                  </a:lnTo>
                  <a:cubicBezTo>
                    <a:pt x="384" y="310"/>
                    <a:pt x="384" y="310"/>
                    <a:pt x="384" y="306"/>
                  </a:cubicBezTo>
                  <a:lnTo>
                    <a:pt x="384" y="306"/>
                  </a:lnTo>
                  <a:lnTo>
                    <a:pt x="384" y="302"/>
                  </a:lnTo>
                  <a:cubicBezTo>
                    <a:pt x="380" y="298"/>
                    <a:pt x="380" y="294"/>
                    <a:pt x="380" y="294"/>
                  </a:cubicBezTo>
                  <a:cubicBezTo>
                    <a:pt x="380" y="291"/>
                    <a:pt x="380" y="287"/>
                    <a:pt x="376" y="283"/>
                  </a:cubicBezTo>
                  <a:cubicBezTo>
                    <a:pt x="376" y="275"/>
                    <a:pt x="372" y="263"/>
                    <a:pt x="372" y="251"/>
                  </a:cubicBezTo>
                  <a:cubicBezTo>
                    <a:pt x="368" y="239"/>
                    <a:pt x="368" y="224"/>
                    <a:pt x="368" y="212"/>
                  </a:cubicBezTo>
                  <a:cubicBezTo>
                    <a:pt x="364" y="196"/>
                    <a:pt x="360" y="177"/>
                    <a:pt x="360" y="157"/>
                  </a:cubicBezTo>
                  <a:cubicBezTo>
                    <a:pt x="352" y="126"/>
                    <a:pt x="348" y="94"/>
                    <a:pt x="332" y="67"/>
                  </a:cubicBezTo>
                  <a:cubicBezTo>
                    <a:pt x="328" y="63"/>
                    <a:pt x="328" y="59"/>
                    <a:pt x="324" y="59"/>
                  </a:cubicBezTo>
                  <a:cubicBezTo>
                    <a:pt x="324" y="55"/>
                    <a:pt x="324" y="55"/>
                    <a:pt x="324" y="55"/>
                  </a:cubicBezTo>
                  <a:lnTo>
                    <a:pt x="324" y="55"/>
                  </a:lnTo>
                  <a:cubicBezTo>
                    <a:pt x="309" y="31"/>
                    <a:pt x="285" y="16"/>
                    <a:pt x="257" y="8"/>
                  </a:cubicBezTo>
                  <a:cubicBezTo>
                    <a:pt x="237" y="0"/>
                    <a:pt x="214" y="0"/>
                    <a:pt x="190" y="0"/>
                  </a:cubicBezTo>
                  <a:cubicBezTo>
                    <a:pt x="170" y="0"/>
                    <a:pt x="150" y="0"/>
                    <a:pt x="127" y="8"/>
                  </a:cubicBezTo>
                  <a:cubicBezTo>
                    <a:pt x="99" y="16"/>
                    <a:pt x="71" y="39"/>
                    <a:pt x="56" y="67"/>
                  </a:cubicBezTo>
                  <a:cubicBezTo>
                    <a:pt x="40" y="94"/>
                    <a:pt x="32" y="126"/>
                    <a:pt x="28" y="157"/>
                  </a:cubicBezTo>
                  <a:cubicBezTo>
                    <a:pt x="24" y="177"/>
                    <a:pt x="24" y="196"/>
                    <a:pt x="20" y="212"/>
                  </a:cubicBezTo>
                  <a:cubicBezTo>
                    <a:pt x="20" y="224"/>
                    <a:pt x="16" y="239"/>
                    <a:pt x="16" y="251"/>
                  </a:cubicBezTo>
                  <a:cubicBezTo>
                    <a:pt x="12" y="263"/>
                    <a:pt x="12" y="275"/>
                    <a:pt x="8" y="283"/>
                  </a:cubicBezTo>
                  <a:cubicBezTo>
                    <a:pt x="8" y="287"/>
                    <a:pt x="8" y="291"/>
                    <a:pt x="8" y="294"/>
                  </a:cubicBezTo>
                  <a:cubicBezTo>
                    <a:pt x="4" y="294"/>
                    <a:pt x="4" y="298"/>
                    <a:pt x="4" y="302"/>
                  </a:cubicBezTo>
                  <a:cubicBezTo>
                    <a:pt x="4" y="302"/>
                    <a:pt x="4" y="306"/>
                    <a:pt x="0" y="306"/>
                  </a:cubicBezTo>
                  <a:lnTo>
                    <a:pt x="0" y="306"/>
                  </a:lnTo>
                  <a:cubicBezTo>
                    <a:pt x="0" y="310"/>
                    <a:pt x="0" y="310"/>
                    <a:pt x="0" y="314"/>
                  </a:cubicBezTo>
                  <a:cubicBezTo>
                    <a:pt x="4" y="314"/>
                    <a:pt x="4" y="314"/>
                    <a:pt x="8" y="314"/>
                  </a:cubicBezTo>
                  <a:cubicBezTo>
                    <a:pt x="8" y="318"/>
                    <a:pt x="12" y="318"/>
                    <a:pt x="12" y="318"/>
                  </a:cubicBezTo>
                  <a:close/>
                  <a:moveTo>
                    <a:pt x="198" y="365"/>
                  </a:moveTo>
                  <a:lnTo>
                    <a:pt x="198" y="365"/>
                  </a:lnTo>
                  <a:cubicBezTo>
                    <a:pt x="139" y="365"/>
                    <a:pt x="91" y="279"/>
                    <a:pt x="91" y="181"/>
                  </a:cubicBezTo>
                  <a:cubicBezTo>
                    <a:pt x="91" y="177"/>
                    <a:pt x="91" y="173"/>
                    <a:pt x="95" y="165"/>
                  </a:cubicBezTo>
                  <a:cubicBezTo>
                    <a:pt x="99" y="169"/>
                    <a:pt x="107" y="169"/>
                    <a:pt x="111" y="169"/>
                  </a:cubicBezTo>
                  <a:cubicBezTo>
                    <a:pt x="135" y="173"/>
                    <a:pt x="166" y="165"/>
                    <a:pt x="186" y="153"/>
                  </a:cubicBezTo>
                  <a:lnTo>
                    <a:pt x="186" y="153"/>
                  </a:lnTo>
                  <a:cubicBezTo>
                    <a:pt x="202" y="141"/>
                    <a:pt x="222" y="126"/>
                    <a:pt x="226" y="118"/>
                  </a:cubicBezTo>
                  <a:cubicBezTo>
                    <a:pt x="226" y="114"/>
                    <a:pt x="229" y="114"/>
                    <a:pt x="233" y="114"/>
                  </a:cubicBezTo>
                  <a:cubicBezTo>
                    <a:pt x="237" y="114"/>
                    <a:pt x="241" y="114"/>
                    <a:pt x="241" y="118"/>
                  </a:cubicBezTo>
                  <a:cubicBezTo>
                    <a:pt x="245" y="126"/>
                    <a:pt x="257" y="137"/>
                    <a:pt x="265" y="141"/>
                  </a:cubicBezTo>
                  <a:cubicBezTo>
                    <a:pt x="273" y="145"/>
                    <a:pt x="285" y="153"/>
                    <a:pt x="301" y="157"/>
                  </a:cubicBezTo>
                  <a:cubicBezTo>
                    <a:pt x="301" y="165"/>
                    <a:pt x="301" y="173"/>
                    <a:pt x="301" y="181"/>
                  </a:cubicBezTo>
                  <a:cubicBezTo>
                    <a:pt x="301" y="279"/>
                    <a:pt x="253" y="365"/>
                    <a:pt x="198" y="3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683"/>
            <p:cNvSpPr>
              <a:spLocks noChangeArrowheads="1"/>
            </p:cNvSpPr>
            <p:nvPr/>
          </p:nvSpPr>
          <p:spPr bwMode="auto">
            <a:xfrm>
              <a:off x="4433017" y="3187547"/>
              <a:ext cx="231775" cy="85725"/>
            </a:xfrm>
            <a:custGeom>
              <a:avLst/>
              <a:gdLst>
                <a:gd name="T0" fmla="*/ 597 w 645"/>
                <a:gd name="T1" fmla="*/ 62 h 236"/>
                <a:gd name="T2" fmla="*/ 597 w 645"/>
                <a:gd name="T3" fmla="*/ 62 h 236"/>
                <a:gd name="T4" fmla="*/ 423 w 645"/>
                <a:gd name="T5" fmla="*/ 0 h 236"/>
                <a:gd name="T6" fmla="*/ 324 w 645"/>
                <a:gd name="T7" fmla="*/ 51 h 236"/>
                <a:gd name="T8" fmla="*/ 221 w 645"/>
                <a:gd name="T9" fmla="*/ 0 h 236"/>
                <a:gd name="T10" fmla="*/ 47 w 645"/>
                <a:gd name="T11" fmla="*/ 62 h 236"/>
                <a:gd name="T12" fmla="*/ 0 w 645"/>
                <a:gd name="T13" fmla="*/ 235 h 236"/>
                <a:gd name="T14" fmla="*/ 644 w 645"/>
                <a:gd name="T15" fmla="*/ 235 h 236"/>
                <a:gd name="T16" fmla="*/ 597 w 645"/>
                <a:gd name="T17" fmla="*/ 62 h 236"/>
                <a:gd name="T18" fmla="*/ 63 w 645"/>
                <a:gd name="T19" fmla="*/ 192 h 236"/>
                <a:gd name="T20" fmla="*/ 63 w 645"/>
                <a:gd name="T21" fmla="*/ 192 h 236"/>
                <a:gd name="T22" fmla="*/ 87 w 645"/>
                <a:gd name="T23" fmla="*/ 98 h 236"/>
                <a:gd name="T24" fmla="*/ 201 w 645"/>
                <a:gd name="T25" fmla="*/ 58 h 236"/>
                <a:gd name="T26" fmla="*/ 324 w 645"/>
                <a:gd name="T27" fmla="*/ 98 h 236"/>
                <a:gd name="T28" fmla="*/ 442 w 645"/>
                <a:gd name="T29" fmla="*/ 58 h 236"/>
                <a:gd name="T30" fmla="*/ 557 w 645"/>
                <a:gd name="T31" fmla="*/ 98 h 236"/>
                <a:gd name="T32" fmla="*/ 585 w 645"/>
                <a:gd name="T33" fmla="*/ 192 h 236"/>
                <a:gd name="T34" fmla="*/ 63 w 645"/>
                <a:gd name="T35" fmla="*/ 19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5" h="236">
                  <a:moveTo>
                    <a:pt x="597" y="62"/>
                  </a:moveTo>
                  <a:lnTo>
                    <a:pt x="597" y="62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lnTo>
                    <a:pt x="597" y="62"/>
                  </a:lnTo>
                  <a:close/>
                  <a:moveTo>
                    <a:pt x="63" y="192"/>
                  </a:moveTo>
                  <a:lnTo>
                    <a:pt x="63" y="192"/>
                  </a:ln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lnTo>
                    <a:pt x="63" y="19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7" name="Group 496"/>
          <p:cNvGrpSpPr/>
          <p:nvPr/>
        </p:nvGrpSpPr>
        <p:grpSpPr>
          <a:xfrm>
            <a:off x="6657678" y="3530790"/>
            <a:ext cx="449263" cy="331787"/>
            <a:chOff x="4217117" y="3554724"/>
            <a:chExt cx="449263" cy="331787"/>
          </a:xfrm>
        </p:grpSpPr>
        <p:sp>
          <p:nvSpPr>
            <p:cNvPr id="498" name="Freeform 684"/>
            <p:cNvSpPr>
              <a:spLocks noChangeArrowheads="1"/>
            </p:cNvSpPr>
            <p:nvPr/>
          </p:nvSpPr>
          <p:spPr bwMode="auto">
            <a:xfrm>
              <a:off x="4512392" y="3694424"/>
              <a:ext cx="76200" cy="95250"/>
            </a:xfrm>
            <a:custGeom>
              <a:avLst/>
              <a:gdLst>
                <a:gd name="T0" fmla="*/ 12 w 211"/>
                <a:gd name="T1" fmla="*/ 0 h 264"/>
                <a:gd name="T2" fmla="*/ 12 w 211"/>
                <a:gd name="T3" fmla="*/ 0 h 264"/>
                <a:gd name="T4" fmla="*/ 0 w 211"/>
                <a:gd name="T5" fmla="*/ 79 h 264"/>
                <a:gd name="T6" fmla="*/ 107 w 211"/>
                <a:gd name="T7" fmla="*/ 263 h 264"/>
                <a:gd name="T8" fmla="*/ 210 w 211"/>
                <a:gd name="T9" fmla="*/ 79 h 264"/>
                <a:gd name="T10" fmla="*/ 202 w 211"/>
                <a:gd name="T11" fmla="*/ 0 h 264"/>
                <a:gd name="T12" fmla="*/ 12 w 211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4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1"/>
                    <a:pt x="0" y="79"/>
                  </a:cubicBezTo>
                  <a:cubicBezTo>
                    <a:pt x="0" y="177"/>
                    <a:pt x="48" y="263"/>
                    <a:pt x="107" y="263"/>
                  </a:cubicBezTo>
                  <a:cubicBezTo>
                    <a:pt x="162" y="263"/>
                    <a:pt x="210" y="177"/>
                    <a:pt x="210" y="79"/>
                  </a:cubicBezTo>
                  <a:cubicBezTo>
                    <a:pt x="210" y="51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685"/>
            <p:cNvSpPr>
              <a:spLocks noChangeArrowheads="1"/>
            </p:cNvSpPr>
            <p:nvPr/>
          </p:nvSpPr>
          <p:spPr bwMode="auto">
            <a:xfrm>
              <a:off x="4550492" y="3681724"/>
              <a:ext cx="46038" cy="115887"/>
            </a:xfrm>
            <a:custGeom>
              <a:avLst/>
              <a:gdLst>
                <a:gd name="T0" fmla="*/ 0 w 127"/>
                <a:gd name="T1" fmla="*/ 0 h 323"/>
                <a:gd name="T2" fmla="*/ 0 w 127"/>
                <a:gd name="T3" fmla="*/ 0 h 323"/>
                <a:gd name="T4" fmla="*/ 0 w 127"/>
                <a:gd name="T5" fmla="*/ 35 h 323"/>
                <a:gd name="T6" fmla="*/ 95 w 127"/>
                <a:gd name="T7" fmla="*/ 35 h 323"/>
                <a:gd name="T8" fmla="*/ 103 w 127"/>
                <a:gd name="T9" fmla="*/ 114 h 323"/>
                <a:gd name="T10" fmla="*/ 0 w 127"/>
                <a:gd name="T11" fmla="*/ 298 h 323"/>
                <a:gd name="T12" fmla="*/ 0 w 127"/>
                <a:gd name="T13" fmla="*/ 298 h 323"/>
                <a:gd name="T14" fmla="*/ 0 w 127"/>
                <a:gd name="T15" fmla="*/ 322 h 323"/>
                <a:gd name="T16" fmla="*/ 126 w 127"/>
                <a:gd name="T17" fmla="*/ 114 h 323"/>
                <a:gd name="T18" fmla="*/ 111 w 127"/>
                <a:gd name="T19" fmla="*/ 12 h 323"/>
                <a:gd name="T20" fmla="*/ 0 w 12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323">
                  <a:moveTo>
                    <a:pt x="0" y="0"/>
                  </a:moveTo>
                  <a:lnTo>
                    <a:pt x="0" y="0"/>
                  </a:lnTo>
                  <a:cubicBezTo>
                    <a:pt x="0" y="35"/>
                    <a:pt x="0" y="35"/>
                    <a:pt x="0" y="35"/>
                  </a:cubicBezTo>
                  <a:cubicBezTo>
                    <a:pt x="95" y="35"/>
                    <a:pt x="95" y="35"/>
                    <a:pt x="95" y="35"/>
                  </a:cubicBezTo>
                  <a:cubicBezTo>
                    <a:pt x="99" y="59"/>
                    <a:pt x="103" y="86"/>
                    <a:pt x="103" y="114"/>
                  </a:cubicBezTo>
                  <a:cubicBezTo>
                    <a:pt x="103" y="212"/>
                    <a:pt x="55" y="298"/>
                    <a:pt x="0" y="298"/>
                  </a:cubicBezTo>
                  <a:lnTo>
                    <a:pt x="0" y="298"/>
                  </a:lnTo>
                  <a:cubicBezTo>
                    <a:pt x="0" y="322"/>
                    <a:pt x="0" y="322"/>
                    <a:pt x="0" y="322"/>
                  </a:cubicBezTo>
                  <a:cubicBezTo>
                    <a:pt x="71" y="322"/>
                    <a:pt x="126" y="227"/>
                    <a:pt x="126" y="114"/>
                  </a:cubicBezTo>
                  <a:cubicBezTo>
                    <a:pt x="126" y="78"/>
                    <a:pt x="122" y="43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686"/>
            <p:cNvSpPr>
              <a:spLocks noChangeArrowheads="1"/>
            </p:cNvSpPr>
            <p:nvPr/>
          </p:nvSpPr>
          <p:spPr bwMode="auto">
            <a:xfrm>
              <a:off x="4550492" y="3694424"/>
              <a:ext cx="38100" cy="95250"/>
            </a:xfrm>
            <a:custGeom>
              <a:avLst/>
              <a:gdLst>
                <a:gd name="T0" fmla="*/ 95 w 104"/>
                <a:gd name="T1" fmla="*/ 0 h 264"/>
                <a:gd name="T2" fmla="*/ 95 w 104"/>
                <a:gd name="T3" fmla="*/ 0 h 264"/>
                <a:gd name="T4" fmla="*/ 0 w 104"/>
                <a:gd name="T5" fmla="*/ 0 h 264"/>
                <a:gd name="T6" fmla="*/ 0 w 104"/>
                <a:gd name="T7" fmla="*/ 263 h 264"/>
                <a:gd name="T8" fmla="*/ 0 w 104"/>
                <a:gd name="T9" fmla="*/ 263 h 264"/>
                <a:gd name="T10" fmla="*/ 103 w 104"/>
                <a:gd name="T11" fmla="*/ 79 h 264"/>
                <a:gd name="T12" fmla="*/ 95 w 104"/>
                <a:gd name="T13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4" h="264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3"/>
                    <a:pt x="0" y="263"/>
                    <a:pt x="0" y="263"/>
                  </a:cubicBezTo>
                  <a:lnTo>
                    <a:pt x="0" y="263"/>
                  </a:lnTo>
                  <a:cubicBezTo>
                    <a:pt x="55" y="263"/>
                    <a:pt x="103" y="177"/>
                    <a:pt x="103" y="79"/>
                  </a:cubicBezTo>
                  <a:cubicBezTo>
                    <a:pt x="103" y="51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687"/>
            <p:cNvSpPr>
              <a:spLocks noChangeArrowheads="1"/>
            </p:cNvSpPr>
            <p:nvPr/>
          </p:nvSpPr>
          <p:spPr bwMode="auto">
            <a:xfrm>
              <a:off x="4304430" y="3610286"/>
              <a:ext cx="107950" cy="146050"/>
            </a:xfrm>
            <a:custGeom>
              <a:avLst/>
              <a:gdLst>
                <a:gd name="T0" fmla="*/ 32 w 302"/>
                <a:gd name="T1" fmla="*/ 0 h 405"/>
                <a:gd name="T2" fmla="*/ 32 w 302"/>
                <a:gd name="T3" fmla="*/ 0 h 405"/>
                <a:gd name="T4" fmla="*/ 0 w 302"/>
                <a:gd name="T5" fmla="*/ 149 h 405"/>
                <a:gd name="T6" fmla="*/ 150 w 302"/>
                <a:gd name="T7" fmla="*/ 404 h 405"/>
                <a:gd name="T8" fmla="*/ 301 w 302"/>
                <a:gd name="T9" fmla="*/ 149 h 405"/>
                <a:gd name="T10" fmla="*/ 273 w 302"/>
                <a:gd name="T11" fmla="*/ 0 h 405"/>
                <a:gd name="T12" fmla="*/ 32 w 302"/>
                <a:gd name="T1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2" h="405">
                  <a:moveTo>
                    <a:pt x="32" y="0"/>
                  </a:moveTo>
                  <a:lnTo>
                    <a:pt x="32" y="0"/>
                  </a:lnTo>
                  <a:cubicBezTo>
                    <a:pt x="12" y="43"/>
                    <a:pt x="0" y="94"/>
                    <a:pt x="0" y="149"/>
                  </a:cubicBezTo>
                  <a:cubicBezTo>
                    <a:pt x="0" y="286"/>
                    <a:pt x="71" y="404"/>
                    <a:pt x="150" y="404"/>
                  </a:cubicBezTo>
                  <a:cubicBezTo>
                    <a:pt x="233" y="404"/>
                    <a:pt x="301" y="286"/>
                    <a:pt x="301" y="149"/>
                  </a:cubicBezTo>
                  <a:cubicBezTo>
                    <a:pt x="301" y="94"/>
                    <a:pt x="289" y="43"/>
                    <a:pt x="273" y="0"/>
                  </a:cubicBezTo>
                  <a:cubicBezTo>
                    <a:pt x="32" y="0"/>
                    <a:pt x="32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688"/>
            <p:cNvSpPr>
              <a:spLocks noChangeArrowheads="1"/>
            </p:cNvSpPr>
            <p:nvPr/>
          </p:nvSpPr>
          <p:spPr bwMode="auto">
            <a:xfrm>
              <a:off x="4358405" y="3592824"/>
              <a:ext cx="63500" cy="171450"/>
            </a:xfrm>
            <a:custGeom>
              <a:avLst/>
              <a:gdLst>
                <a:gd name="T0" fmla="*/ 0 w 175"/>
                <a:gd name="T1" fmla="*/ 0 h 475"/>
                <a:gd name="T2" fmla="*/ 0 w 175"/>
                <a:gd name="T3" fmla="*/ 0 h 475"/>
                <a:gd name="T4" fmla="*/ 0 w 175"/>
                <a:gd name="T5" fmla="*/ 47 h 475"/>
                <a:gd name="T6" fmla="*/ 123 w 175"/>
                <a:gd name="T7" fmla="*/ 47 h 475"/>
                <a:gd name="T8" fmla="*/ 151 w 175"/>
                <a:gd name="T9" fmla="*/ 196 h 475"/>
                <a:gd name="T10" fmla="*/ 0 w 175"/>
                <a:gd name="T11" fmla="*/ 451 h 475"/>
                <a:gd name="T12" fmla="*/ 0 w 175"/>
                <a:gd name="T13" fmla="*/ 474 h 475"/>
                <a:gd name="T14" fmla="*/ 174 w 175"/>
                <a:gd name="T15" fmla="*/ 196 h 475"/>
                <a:gd name="T16" fmla="*/ 135 w 175"/>
                <a:gd name="T17" fmla="*/ 23 h 475"/>
                <a:gd name="T18" fmla="*/ 0 w 175"/>
                <a:gd name="T19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5" h="475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39" y="90"/>
                    <a:pt x="151" y="141"/>
                    <a:pt x="151" y="196"/>
                  </a:cubicBezTo>
                  <a:cubicBezTo>
                    <a:pt x="151" y="333"/>
                    <a:pt x="83" y="451"/>
                    <a:pt x="0" y="451"/>
                  </a:cubicBezTo>
                  <a:cubicBezTo>
                    <a:pt x="0" y="474"/>
                    <a:pt x="0" y="474"/>
                    <a:pt x="0" y="474"/>
                  </a:cubicBezTo>
                  <a:cubicBezTo>
                    <a:pt x="95" y="474"/>
                    <a:pt x="174" y="349"/>
                    <a:pt x="174" y="196"/>
                  </a:cubicBezTo>
                  <a:cubicBezTo>
                    <a:pt x="174" y="129"/>
                    <a:pt x="158" y="70"/>
                    <a:pt x="135" y="2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689"/>
            <p:cNvSpPr>
              <a:spLocks noChangeArrowheads="1"/>
            </p:cNvSpPr>
            <p:nvPr/>
          </p:nvSpPr>
          <p:spPr bwMode="auto">
            <a:xfrm>
              <a:off x="4358405" y="3610286"/>
              <a:ext cx="53975" cy="146050"/>
            </a:xfrm>
            <a:custGeom>
              <a:avLst/>
              <a:gdLst>
                <a:gd name="T0" fmla="*/ 123 w 152"/>
                <a:gd name="T1" fmla="*/ 0 h 405"/>
                <a:gd name="T2" fmla="*/ 123 w 152"/>
                <a:gd name="T3" fmla="*/ 0 h 405"/>
                <a:gd name="T4" fmla="*/ 0 w 152"/>
                <a:gd name="T5" fmla="*/ 0 h 405"/>
                <a:gd name="T6" fmla="*/ 0 w 152"/>
                <a:gd name="T7" fmla="*/ 404 h 405"/>
                <a:gd name="T8" fmla="*/ 151 w 152"/>
                <a:gd name="T9" fmla="*/ 149 h 405"/>
                <a:gd name="T10" fmla="*/ 123 w 152"/>
                <a:gd name="T11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405">
                  <a:moveTo>
                    <a:pt x="123" y="0"/>
                  </a:moveTo>
                  <a:lnTo>
                    <a:pt x="123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04"/>
                    <a:pt x="0" y="404"/>
                    <a:pt x="0" y="404"/>
                  </a:cubicBezTo>
                  <a:cubicBezTo>
                    <a:pt x="83" y="404"/>
                    <a:pt x="151" y="286"/>
                    <a:pt x="151" y="149"/>
                  </a:cubicBezTo>
                  <a:cubicBezTo>
                    <a:pt x="151" y="94"/>
                    <a:pt x="139" y="43"/>
                    <a:pt x="12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690"/>
            <p:cNvSpPr>
              <a:spLocks noChangeArrowheads="1"/>
            </p:cNvSpPr>
            <p:nvPr/>
          </p:nvSpPr>
          <p:spPr bwMode="auto">
            <a:xfrm>
              <a:off x="4239342" y="3754749"/>
              <a:ext cx="236538" cy="115887"/>
            </a:xfrm>
            <a:custGeom>
              <a:avLst/>
              <a:gdLst>
                <a:gd name="T0" fmla="*/ 392 w 657"/>
                <a:gd name="T1" fmla="*/ 0 h 323"/>
                <a:gd name="T2" fmla="*/ 392 w 657"/>
                <a:gd name="T3" fmla="*/ 0 h 323"/>
                <a:gd name="T4" fmla="*/ 471 w 657"/>
                <a:gd name="T5" fmla="*/ 126 h 323"/>
                <a:gd name="T6" fmla="*/ 617 w 657"/>
                <a:gd name="T7" fmla="*/ 161 h 323"/>
                <a:gd name="T8" fmla="*/ 656 w 657"/>
                <a:gd name="T9" fmla="*/ 322 h 323"/>
                <a:gd name="T10" fmla="*/ 0 w 657"/>
                <a:gd name="T11" fmla="*/ 322 h 323"/>
                <a:gd name="T12" fmla="*/ 44 w 657"/>
                <a:gd name="T13" fmla="*/ 161 h 323"/>
                <a:gd name="T14" fmla="*/ 186 w 657"/>
                <a:gd name="T15" fmla="*/ 126 h 323"/>
                <a:gd name="T16" fmla="*/ 269 w 657"/>
                <a:gd name="T17" fmla="*/ 0 h 323"/>
                <a:gd name="T18" fmla="*/ 328 w 657"/>
                <a:gd name="T19" fmla="*/ 35 h 323"/>
                <a:gd name="T20" fmla="*/ 392 w 657"/>
                <a:gd name="T2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3">
                  <a:moveTo>
                    <a:pt x="392" y="0"/>
                  </a:moveTo>
                  <a:lnTo>
                    <a:pt x="392" y="0"/>
                  </a:lnTo>
                  <a:cubicBezTo>
                    <a:pt x="399" y="27"/>
                    <a:pt x="427" y="114"/>
                    <a:pt x="471" y="126"/>
                  </a:cubicBezTo>
                  <a:cubicBezTo>
                    <a:pt x="502" y="133"/>
                    <a:pt x="581" y="153"/>
                    <a:pt x="617" y="161"/>
                  </a:cubicBezTo>
                  <a:cubicBezTo>
                    <a:pt x="656" y="322"/>
                    <a:pt x="656" y="322"/>
                    <a:pt x="656" y="322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44" y="161"/>
                    <a:pt x="44" y="161"/>
                    <a:pt x="44" y="161"/>
                  </a:cubicBezTo>
                  <a:cubicBezTo>
                    <a:pt x="75" y="153"/>
                    <a:pt x="158" y="133"/>
                    <a:pt x="186" y="126"/>
                  </a:cubicBezTo>
                  <a:cubicBezTo>
                    <a:pt x="230" y="114"/>
                    <a:pt x="261" y="27"/>
                    <a:pt x="269" y="0"/>
                  </a:cubicBezTo>
                  <a:cubicBezTo>
                    <a:pt x="328" y="35"/>
                    <a:pt x="328" y="35"/>
                    <a:pt x="328" y="35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691"/>
            <p:cNvSpPr>
              <a:spLocks noChangeArrowheads="1"/>
            </p:cNvSpPr>
            <p:nvPr/>
          </p:nvSpPr>
          <p:spPr bwMode="auto">
            <a:xfrm>
              <a:off x="4217117" y="3554724"/>
              <a:ext cx="282575" cy="330200"/>
            </a:xfrm>
            <a:custGeom>
              <a:avLst/>
              <a:gdLst>
                <a:gd name="T0" fmla="*/ 67 w 784"/>
                <a:gd name="T1" fmla="*/ 679 h 919"/>
                <a:gd name="T2" fmla="*/ 67 w 784"/>
                <a:gd name="T3" fmla="*/ 679 h 919"/>
                <a:gd name="T4" fmla="*/ 0 w 784"/>
                <a:gd name="T5" fmla="*/ 918 h 919"/>
                <a:gd name="T6" fmla="*/ 783 w 784"/>
                <a:gd name="T7" fmla="*/ 918 h 919"/>
                <a:gd name="T8" fmla="*/ 715 w 784"/>
                <a:gd name="T9" fmla="*/ 679 h 919"/>
                <a:gd name="T10" fmla="*/ 704 w 784"/>
                <a:gd name="T11" fmla="*/ 675 h 919"/>
                <a:gd name="T12" fmla="*/ 692 w 784"/>
                <a:gd name="T13" fmla="*/ 671 h 919"/>
                <a:gd name="T14" fmla="*/ 652 w 784"/>
                <a:gd name="T15" fmla="*/ 541 h 919"/>
                <a:gd name="T16" fmla="*/ 652 w 784"/>
                <a:gd name="T17" fmla="*/ 384 h 919"/>
                <a:gd name="T18" fmla="*/ 613 w 784"/>
                <a:gd name="T19" fmla="*/ 184 h 919"/>
                <a:gd name="T20" fmla="*/ 391 w 784"/>
                <a:gd name="T21" fmla="*/ 31 h 919"/>
                <a:gd name="T22" fmla="*/ 174 w 784"/>
                <a:gd name="T23" fmla="*/ 184 h 919"/>
                <a:gd name="T24" fmla="*/ 131 w 784"/>
                <a:gd name="T25" fmla="*/ 384 h 919"/>
                <a:gd name="T26" fmla="*/ 134 w 784"/>
                <a:gd name="T27" fmla="*/ 541 h 919"/>
                <a:gd name="T28" fmla="*/ 95 w 784"/>
                <a:gd name="T29" fmla="*/ 671 h 919"/>
                <a:gd name="T30" fmla="*/ 79 w 784"/>
                <a:gd name="T31" fmla="*/ 675 h 919"/>
                <a:gd name="T32" fmla="*/ 67 w 784"/>
                <a:gd name="T33" fmla="*/ 679 h 919"/>
                <a:gd name="T34" fmla="*/ 107 w 784"/>
                <a:gd name="T35" fmla="*/ 714 h 919"/>
                <a:gd name="T36" fmla="*/ 107 w 784"/>
                <a:gd name="T37" fmla="*/ 714 h 919"/>
                <a:gd name="T38" fmla="*/ 154 w 784"/>
                <a:gd name="T39" fmla="*/ 702 h 919"/>
                <a:gd name="T40" fmla="*/ 115 w 784"/>
                <a:gd name="T41" fmla="*/ 875 h 919"/>
                <a:gd name="T42" fmla="*/ 63 w 784"/>
                <a:gd name="T43" fmla="*/ 875 h 919"/>
                <a:gd name="T44" fmla="*/ 107 w 784"/>
                <a:gd name="T45" fmla="*/ 714 h 919"/>
                <a:gd name="T46" fmla="*/ 391 w 784"/>
                <a:gd name="T47" fmla="*/ 157 h 919"/>
                <a:gd name="T48" fmla="*/ 391 w 784"/>
                <a:gd name="T49" fmla="*/ 157 h 919"/>
                <a:gd name="T50" fmla="*/ 537 w 784"/>
                <a:gd name="T51" fmla="*/ 247 h 919"/>
                <a:gd name="T52" fmla="*/ 542 w 784"/>
                <a:gd name="T53" fmla="*/ 302 h 919"/>
                <a:gd name="T54" fmla="*/ 391 w 784"/>
                <a:gd name="T55" fmla="*/ 557 h 919"/>
                <a:gd name="T56" fmla="*/ 241 w 784"/>
                <a:gd name="T57" fmla="*/ 302 h 919"/>
                <a:gd name="T58" fmla="*/ 245 w 784"/>
                <a:gd name="T59" fmla="*/ 247 h 919"/>
                <a:gd name="T60" fmla="*/ 391 w 784"/>
                <a:gd name="T61" fmla="*/ 157 h 919"/>
                <a:gd name="T62" fmla="*/ 391 w 784"/>
                <a:gd name="T63" fmla="*/ 604 h 919"/>
                <a:gd name="T64" fmla="*/ 391 w 784"/>
                <a:gd name="T65" fmla="*/ 604 h 919"/>
                <a:gd name="T66" fmla="*/ 462 w 784"/>
                <a:gd name="T67" fmla="*/ 584 h 919"/>
                <a:gd name="T68" fmla="*/ 534 w 784"/>
                <a:gd name="T69" fmla="*/ 679 h 919"/>
                <a:gd name="T70" fmla="*/ 549 w 784"/>
                <a:gd name="T71" fmla="*/ 683 h 919"/>
                <a:gd name="T72" fmla="*/ 387 w 784"/>
                <a:gd name="T73" fmla="*/ 832 h 919"/>
                <a:gd name="T74" fmla="*/ 229 w 784"/>
                <a:gd name="T75" fmla="*/ 683 h 919"/>
                <a:gd name="T76" fmla="*/ 249 w 784"/>
                <a:gd name="T77" fmla="*/ 679 h 919"/>
                <a:gd name="T78" fmla="*/ 320 w 784"/>
                <a:gd name="T79" fmla="*/ 584 h 919"/>
                <a:gd name="T80" fmla="*/ 391 w 784"/>
                <a:gd name="T81" fmla="*/ 604 h 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84" h="919">
                  <a:moveTo>
                    <a:pt x="67" y="679"/>
                  </a:moveTo>
                  <a:lnTo>
                    <a:pt x="67" y="679"/>
                  </a:lnTo>
                  <a:cubicBezTo>
                    <a:pt x="0" y="918"/>
                    <a:pt x="0" y="918"/>
                    <a:pt x="0" y="918"/>
                  </a:cubicBezTo>
                  <a:cubicBezTo>
                    <a:pt x="783" y="918"/>
                    <a:pt x="783" y="918"/>
                    <a:pt x="783" y="918"/>
                  </a:cubicBezTo>
                  <a:cubicBezTo>
                    <a:pt x="715" y="679"/>
                    <a:pt x="715" y="679"/>
                    <a:pt x="715" y="679"/>
                  </a:cubicBezTo>
                  <a:cubicBezTo>
                    <a:pt x="704" y="675"/>
                    <a:pt x="704" y="675"/>
                    <a:pt x="704" y="675"/>
                  </a:cubicBezTo>
                  <a:cubicBezTo>
                    <a:pt x="704" y="675"/>
                    <a:pt x="700" y="675"/>
                    <a:pt x="692" y="671"/>
                  </a:cubicBezTo>
                  <a:cubicBezTo>
                    <a:pt x="767" y="600"/>
                    <a:pt x="652" y="541"/>
                    <a:pt x="652" y="541"/>
                  </a:cubicBezTo>
                  <a:cubicBezTo>
                    <a:pt x="751" y="471"/>
                    <a:pt x="648" y="392"/>
                    <a:pt x="652" y="384"/>
                  </a:cubicBezTo>
                  <a:cubicBezTo>
                    <a:pt x="739" y="247"/>
                    <a:pt x="617" y="188"/>
                    <a:pt x="613" y="184"/>
                  </a:cubicBezTo>
                  <a:cubicBezTo>
                    <a:pt x="620" y="0"/>
                    <a:pt x="391" y="31"/>
                    <a:pt x="391" y="31"/>
                  </a:cubicBezTo>
                  <a:cubicBezTo>
                    <a:pt x="391" y="31"/>
                    <a:pt x="162" y="0"/>
                    <a:pt x="174" y="184"/>
                  </a:cubicBezTo>
                  <a:cubicBezTo>
                    <a:pt x="166" y="188"/>
                    <a:pt x="47" y="247"/>
                    <a:pt x="131" y="384"/>
                  </a:cubicBezTo>
                  <a:cubicBezTo>
                    <a:pt x="134" y="392"/>
                    <a:pt x="36" y="471"/>
                    <a:pt x="134" y="541"/>
                  </a:cubicBezTo>
                  <a:cubicBezTo>
                    <a:pt x="134" y="541"/>
                    <a:pt x="16" y="600"/>
                    <a:pt x="95" y="671"/>
                  </a:cubicBezTo>
                  <a:cubicBezTo>
                    <a:pt x="87" y="675"/>
                    <a:pt x="79" y="675"/>
                    <a:pt x="79" y="675"/>
                  </a:cubicBezTo>
                  <a:lnTo>
                    <a:pt x="67" y="679"/>
                  </a:lnTo>
                  <a:close/>
                  <a:moveTo>
                    <a:pt x="107" y="714"/>
                  </a:moveTo>
                  <a:lnTo>
                    <a:pt x="107" y="714"/>
                  </a:lnTo>
                  <a:cubicBezTo>
                    <a:pt x="119" y="714"/>
                    <a:pt x="134" y="706"/>
                    <a:pt x="154" y="702"/>
                  </a:cubicBezTo>
                  <a:cubicBezTo>
                    <a:pt x="115" y="875"/>
                    <a:pt x="115" y="875"/>
                    <a:pt x="115" y="875"/>
                  </a:cubicBezTo>
                  <a:cubicBezTo>
                    <a:pt x="63" y="875"/>
                    <a:pt x="63" y="875"/>
                    <a:pt x="63" y="875"/>
                  </a:cubicBezTo>
                  <a:lnTo>
                    <a:pt x="107" y="714"/>
                  </a:lnTo>
                  <a:close/>
                  <a:moveTo>
                    <a:pt x="391" y="157"/>
                  </a:moveTo>
                  <a:lnTo>
                    <a:pt x="391" y="157"/>
                  </a:lnTo>
                  <a:cubicBezTo>
                    <a:pt x="451" y="157"/>
                    <a:pt x="506" y="212"/>
                    <a:pt x="537" y="247"/>
                  </a:cubicBezTo>
                  <a:cubicBezTo>
                    <a:pt x="542" y="266"/>
                    <a:pt x="542" y="282"/>
                    <a:pt x="542" y="302"/>
                  </a:cubicBezTo>
                  <a:cubicBezTo>
                    <a:pt x="542" y="439"/>
                    <a:pt x="474" y="557"/>
                    <a:pt x="391" y="557"/>
                  </a:cubicBezTo>
                  <a:cubicBezTo>
                    <a:pt x="312" y="557"/>
                    <a:pt x="241" y="439"/>
                    <a:pt x="241" y="302"/>
                  </a:cubicBezTo>
                  <a:cubicBezTo>
                    <a:pt x="241" y="282"/>
                    <a:pt x="245" y="266"/>
                    <a:pt x="245" y="247"/>
                  </a:cubicBezTo>
                  <a:cubicBezTo>
                    <a:pt x="277" y="212"/>
                    <a:pt x="332" y="157"/>
                    <a:pt x="391" y="157"/>
                  </a:cubicBezTo>
                  <a:close/>
                  <a:moveTo>
                    <a:pt x="391" y="604"/>
                  </a:moveTo>
                  <a:lnTo>
                    <a:pt x="391" y="604"/>
                  </a:lnTo>
                  <a:cubicBezTo>
                    <a:pt x="419" y="604"/>
                    <a:pt x="443" y="596"/>
                    <a:pt x="462" y="584"/>
                  </a:cubicBezTo>
                  <a:cubicBezTo>
                    <a:pt x="478" y="620"/>
                    <a:pt x="502" y="671"/>
                    <a:pt x="534" y="679"/>
                  </a:cubicBezTo>
                  <a:cubicBezTo>
                    <a:pt x="537" y="679"/>
                    <a:pt x="545" y="683"/>
                    <a:pt x="549" y="683"/>
                  </a:cubicBezTo>
                  <a:cubicBezTo>
                    <a:pt x="387" y="832"/>
                    <a:pt x="387" y="832"/>
                    <a:pt x="387" y="832"/>
                  </a:cubicBezTo>
                  <a:cubicBezTo>
                    <a:pt x="229" y="683"/>
                    <a:pt x="229" y="683"/>
                    <a:pt x="229" y="683"/>
                  </a:cubicBezTo>
                  <a:cubicBezTo>
                    <a:pt x="237" y="683"/>
                    <a:pt x="245" y="679"/>
                    <a:pt x="249" y="679"/>
                  </a:cubicBezTo>
                  <a:cubicBezTo>
                    <a:pt x="281" y="671"/>
                    <a:pt x="308" y="620"/>
                    <a:pt x="320" y="584"/>
                  </a:cubicBezTo>
                  <a:cubicBezTo>
                    <a:pt x="344" y="596"/>
                    <a:pt x="368" y="604"/>
                    <a:pt x="391" y="60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692"/>
            <p:cNvSpPr>
              <a:spLocks noChangeArrowheads="1"/>
            </p:cNvSpPr>
            <p:nvPr/>
          </p:nvSpPr>
          <p:spPr bwMode="auto">
            <a:xfrm>
              <a:off x="4433017" y="3800786"/>
              <a:ext cx="231775" cy="85725"/>
            </a:xfrm>
            <a:custGeom>
              <a:avLst/>
              <a:gdLst>
                <a:gd name="T0" fmla="*/ 644 w 645"/>
                <a:gd name="T1" fmla="*/ 235 h 236"/>
                <a:gd name="T2" fmla="*/ 644 w 645"/>
                <a:gd name="T3" fmla="*/ 235 h 236"/>
                <a:gd name="T4" fmla="*/ 597 w 645"/>
                <a:gd name="T5" fmla="*/ 62 h 236"/>
                <a:gd name="T6" fmla="*/ 423 w 645"/>
                <a:gd name="T7" fmla="*/ 0 h 236"/>
                <a:gd name="T8" fmla="*/ 324 w 645"/>
                <a:gd name="T9" fmla="*/ 51 h 236"/>
                <a:gd name="T10" fmla="*/ 221 w 645"/>
                <a:gd name="T11" fmla="*/ 0 h 236"/>
                <a:gd name="T12" fmla="*/ 47 w 645"/>
                <a:gd name="T13" fmla="*/ 62 h 236"/>
                <a:gd name="T14" fmla="*/ 0 w 645"/>
                <a:gd name="T15" fmla="*/ 235 h 236"/>
                <a:gd name="T16" fmla="*/ 644 w 645"/>
                <a:gd name="T17" fmla="*/ 23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36">
                  <a:moveTo>
                    <a:pt x="644" y="235"/>
                  </a:moveTo>
                  <a:lnTo>
                    <a:pt x="644" y="235"/>
                  </a:ln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693"/>
            <p:cNvSpPr>
              <a:spLocks noChangeArrowheads="1"/>
            </p:cNvSpPr>
            <p:nvPr/>
          </p:nvSpPr>
          <p:spPr bwMode="auto">
            <a:xfrm>
              <a:off x="4433017" y="3800786"/>
              <a:ext cx="231775" cy="85725"/>
            </a:xfrm>
            <a:custGeom>
              <a:avLst/>
              <a:gdLst>
                <a:gd name="T0" fmla="*/ 201 w 645"/>
                <a:gd name="T1" fmla="*/ 58 h 236"/>
                <a:gd name="T2" fmla="*/ 201 w 645"/>
                <a:gd name="T3" fmla="*/ 58 h 236"/>
                <a:gd name="T4" fmla="*/ 324 w 645"/>
                <a:gd name="T5" fmla="*/ 98 h 236"/>
                <a:gd name="T6" fmla="*/ 442 w 645"/>
                <a:gd name="T7" fmla="*/ 58 h 236"/>
                <a:gd name="T8" fmla="*/ 557 w 645"/>
                <a:gd name="T9" fmla="*/ 98 h 236"/>
                <a:gd name="T10" fmla="*/ 585 w 645"/>
                <a:gd name="T11" fmla="*/ 192 h 236"/>
                <a:gd name="T12" fmla="*/ 63 w 645"/>
                <a:gd name="T13" fmla="*/ 192 h 236"/>
                <a:gd name="T14" fmla="*/ 87 w 645"/>
                <a:gd name="T15" fmla="*/ 98 h 236"/>
                <a:gd name="T16" fmla="*/ 201 w 645"/>
                <a:gd name="T17" fmla="*/ 58 h 236"/>
                <a:gd name="T18" fmla="*/ 423 w 645"/>
                <a:gd name="T19" fmla="*/ 0 h 236"/>
                <a:gd name="T20" fmla="*/ 423 w 645"/>
                <a:gd name="T21" fmla="*/ 0 h 236"/>
                <a:gd name="T22" fmla="*/ 324 w 645"/>
                <a:gd name="T23" fmla="*/ 51 h 236"/>
                <a:gd name="T24" fmla="*/ 221 w 645"/>
                <a:gd name="T25" fmla="*/ 0 h 236"/>
                <a:gd name="T26" fmla="*/ 47 w 645"/>
                <a:gd name="T27" fmla="*/ 62 h 236"/>
                <a:gd name="T28" fmla="*/ 0 w 645"/>
                <a:gd name="T29" fmla="*/ 235 h 236"/>
                <a:gd name="T30" fmla="*/ 644 w 645"/>
                <a:gd name="T31" fmla="*/ 235 h 236"/>
                <a:gd name="T32" fmla="*/ 597 w 645"/>
                <a:gd name="T33" fmla="*/ 62 h 236"/>
                <a:gd name="T34" fmla="*/ 423 w 645"/>
                <a:gd name="T35" fmla="*/ 0 h 236"/>
                <a:gd name="T36" fmla="*/ 201 w 645"/>
                <a:gd name="T37" fmla="*/ 5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45" h="236">
                  <a:moveTo>
                    <a:pt x="201" y="58"/>
                  </a:moveTo>
                  <a:lnTo>
                    <a:pt x="201" y="58"/>
                  </a:ln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cubicBezTo>
                    <a:pt x="63" y="192"/>
                    <a:pt x="63" y="192"/>
                    <a:pt x="63" y="192"/>
                  </a:cubicBez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lnTo>
                    <a:pt x="423" y="0"/>
                  </a:lnTo>
                  <a:lnTo>
                    <a:pt x="423" y="0"/>
                  </a:ln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cubicBezTo>
                    <a:pt x="597" y="62"/>
                    <a:pt x="597" y="62"/>
                    <a:pt x="597" y="62"/>
                  </a:cubicBezTo>
                  <a:cubicBezTo>
                    <a:pt x="423" y="0"/>
                    <a:pt x="423" y="0"/>
                    <a:pt x="423" y="0"/>
                  </a:cubicBezTo>
                  <a:lnTo>
                    <a:pt x="201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694"/>
            <p:cNvSpPr>
              <a:spLocks noChangeArrowheads="1"/>
            </p:cNvSpPr>
            <p:nvPr/>
          </p:nvSpPr>
          <p:spPr bwMode="auto">
            <a:xfrm>
              <a:off x="4550492" y="3821424"/>
              <a:ext cx="93663" cy="49212"/>
            </a:xfrm>
            <a:custGeom>
              <a:avLst/>
              <a:gdLst>
                <a:gd name="T0" fmla="*/ 118 w 262"/>
                <a:gd name="T1" fmla="*/ 0 h 135"/>
                <a:gd name="T2" fmla="*/ 118 w 262"/>
                <a:gd name="T3" fmla="*/ 0 h 135"/>
                <a:gd name="T4" fmla="*/ 0 w 262"/>
                <a:gd name="T5" fmla="*/ 40 h 135"/>
                <a:gd name="T6" fmla="*/ 0 w 262"/>
                <a:gd name="T7" fmla="*/ 134 h 135"/>
                <a:gd name="T8" fmla="*/ 261 w 262"/>
                <a:gd name="T9" fmla="*/ 134 h 135"/>
                <a:gd name="T10" fmla="*/ 233 w 262"/>
                <a:gd name="T11" fmla="*/ 40 h 135"/>
                <a:gd name="T12" fmla="*/ 118 w 262"/>
                <a:gd name="T13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135">
                  <a:moveTo>
                    <a:pt x="118" y="0"/>
                  </a:moveTo>
                  <a:lnTo>
                    <a:pt x="118" y="0"/>
                  </a:lnTo>
                  <a:cubicBezTo>
                    <a:pt x="95" y="24"/>
                    <a:pt x="51" y="40"/>
                    <a:pt x="0" y="40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261" y="134"/>
                    <a:pt x="261" y="134"/>
                    <a:pt x="261" y="134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118" y="0"/>
                    <a:pt x="118" y="0"/>
                    <a:pt x="11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695"/>
            <p:cNvSpPr>
              <a:spLocks noChangeArrowheads="1"/>
            </p:cNvSpPr>
            <p:nvPr/>
          </p:nvSpPr>
          <p:spPr bwMode="auto">
            <a:xfrm>
              <a:off x="4550492" y="3800786"/>
              <a:ext cx="115888" cy="85725"/>
            </a:xfrm>
            <a:custGeom>
              <a:avLst/>
              <a:gdLst>
                <a:gd name="T0" fmla="*/ 99 w 321"/>
                <a:gd name="T1" fmla="*/ 0 h 236"/>
                <a:gd name="T2" fmla="*/ 99 w 321"/>
                <a:gd name="T3" fmla="*/ 0 h 236"/>
                <a:gd name="T4" fmla="*/ 0 w 321"/>
                <a:gd name="T5" fmla="*/ 51 h 236"/>
                <a:gd name="T6" fmla="*/ 0 w 321"/>
                <a:gd name="T7" fmla="*/ 98 h 236"/>
                <a:gd name="T8" fmla="*/ 118 w 321"/>
                <a:gd name="T9" fmla="*/ 58 h 236"/>
                <a:gd name="T10" fmla="*/ 233 w 321"/>
                <a:gd name="T11" fmla="*/ 98 h 236"/>
                <a:gd name="T12" fmla="*/ 261 w 321"/>
                <a:gd name="T13" fmla="*/ 192 h 236"/>
                <a:gd name="T14" fmla="*/ 0 w 321"/>
                <a:gd name="T15" fmla="*/ 192 h 236"/>
                <a:gd name="T16" fmla="*/ 0 w 321"/>
                <a:gd name="T17" fmla="*/ 235 h 236"/>
                <a:gd name="T18" fmla="*/ 320 w 321"/>
                <a:gd name="T19" fmla="*/ 235 h 236"/>
                <a:gd name="T20" fmla="*/ 273 w 321"/>
                <a:gd name="T21" fmla="*/ 62 h 236"/>
                <a:gd name="T22" fmla="*/ 99 w 321"/>
                <a:gd name="T23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1" h="236">
                  <a:moveTo>
                    <a:pt x="99" y="0"/>
                  </a:moveTo>
                  <a:lnTo>
                    <a:pt x="99" y="0"/>
                  </a:lnTo>
                  <a:cubicBezTo>
                    <a:pt x="99" y="27"/>
                    <a:pt x="55" y="51"/>
                    <a:pt x="0" y="5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51" y="98"/>
                    <a:pt x="95" y="82"/>
                    <a:pt x="118" y="58"/>
                  </a:cubicBezTo>
                  <a:cubicBezTo>
                    <a:pt x="233" y="98"/>
                    <a:pt x="233" y="98"/>
                    <a:pt x="233" y="98"/>
                  </a:cubicBezTo>
                  <a:cubicBezTo>
                    <a:pt x="261" y="192"/>
                    <a:pt x="261" y="192"/>
                    <a:pt x="261" y="192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320" y="235"/>
                    <a:pt x="320" y="235"/>
                    <a:pt x="320" y="235"/>
                  </a:cubicBezTo>
                  <a:cubicBezTo>
                    <a:pt x="273" y="62"/>
                    <a:pt x="273" y="62"/>
                    <a:pt x="273" y="62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696"/>
            <p:cNvSpPr>
              <a:spLocks noChangeArrowheads="1"/>
            </p:cNvSpPr>
            <p:nvPr/>
          </p:nvSpPr>
          <p:spPr bwMode="auto">
            <a:xfrm>
              <a:off x="4479055" y="3657911"/>
              <a:ext cx="138112" cy="149225"/>
            </a:xfrm>
            <a:custGeom>
              <a:avLst/>
              <a:gdLst>
                <a:gd name="T0" fmla="*/ 12 w 385"/>
                <a:gd name="T1" fmla="*/ 318 h 413"/>
                <a:gd name="T2" fmla="*/ 12 w 385"/>
                <a:gd name="T3" fmla="*/ 318 h 413"/>
                <a:gd name="T4" fmla="*/ 40 w 385"/>
                <a:gd name="T5" fmla="*/ 334 h 413"/>
                <a:gd name="T6" fmla="*/ 91 w 385"/>
                <a:gd name="T7" fmla="*/ 349 h 413"/>
                <a:gd name="T8" fmla="*/ 198 w 385"/>
                <a:gd name="T9" fmla="*/ 412 h 413"/>
                <a:gd name="T10" fmla="*/ 305 w 385"/>
                <a:gd name="T11" fmla="*/ 345 h 413"/>
                <a:gd name="T12" fmla="*/ 384 w 385"/>
                <a:gd name="T13" fmla="*/ 310 h 413"/>
                <a:gd name="T14" fmla="*/ 384 w 385"/>
                <a:gd name="T15" fmla="*/ 310 h 413"/>
                <a:gd name="T16" fmla="*/ 384 w 385"/>
                <a:gd name="T17" fmla="*/ 306 h 413"/>
                <a:gd name="T18" fmla="*/ 384 w 385"/>
                <a:gd name="T19" fmla="*/ 306 h 413"/>
                <a:gd name="T20" fmla="*/ 384 w 385"/>
                <a:gd name="T21" fmla="*/ 302 h 413"/>
                <a:gd name="T22" fmla="*/ 380 w 385"/>
                <a:gd name="T23" fmla="*/ 294 h 413"/>
                <a:gd name="T24" fmla="*/ 376 w 385"/>
                <a:gd name="T25" fmla="*/ 283 h 413"/>
                <a:gd name="T26" fmla="*/ 372 w 385"/>
                <a:gd name="T27" fmla="*/ 251 h 413"/>
                <a:gd name="T28" fmla="*/ 368 w 385"/>
                <a:gd name="T29" fmla="*/ 212 h 413"/>
                <a:gd name="T30" fmla="*/ 360 w 385"/>
                <a:gd name="T31" fmla="*/ 157 h 413"/>
                <a:gd name="T32" fmla="*/ 332 w 385"/>
                <a:gd name="T33" fmla="*/ 67 h 413"/>
                <a:gd name="T34" fmla="*/ 324 w 385"/>
                <a:gd name="T35" fmla="*/ 59 h 413"/>
                <a:gd name="T36" fmla="*/ 324 w 385"/>
                <a:gd name="T37" fmla="*/ 55 h 413"/>
                <a:gd name="T38" fmla="*/ 324 w 385"/>
                <a:gd name="T39" fmla="*/ 55 h 413"/>
                <a:gd name="T40" fmla="*/ 257 w 385"/>
                <a:gd name="T41" fmla="*/ 8 h 413"/>
                <a:gd name="T42" fmla="*/ 190 w 385"/>
                <a:gd name="T43" fmla="*/ 0 h 413"/>
                <a:gd name="T44" fmla="*/ 127 w 385"/>
                <a:gd name="T45" fmla="*/ 8 h 413"/>
                <a:gd name="T46" fmla="*/ 56 w 385"/>
                <a:gd name="T47" fmla="*/ 67 h 413"/>
                <a:gd name="T48" fmla="*/ 28 w 385"/>
                <a:gd name="T49" fmla="*/ 157 h 413"/>
                <a:gd name="T50" fmla="*/ 20 w 385"/>
                <a:gd name="T51" fmla="*/ 212 h 413"/>
                <a:gd name="T52" fmla="*/ 16 w 385"/>
                <a:gd name="T53" fmla="*/ 251 h 413"/>
                <a:gd name="T54" fmla="*/ 8 w 385"/>
                <a:gd name="T55" fmla="*/ 283 h 413"/>
                <a:gd name="T56" fmla="*/ 8 w 385"/>
                <a:gd name="T57" fmla="*/ 294 h 413"/>
                <a:gd name="T58" fmla="*/ 4 w 385"/>
                <a:gd name="T59" fmla="*/ 302 h 413"/>
                <a:gd name="T60" fmla="*/ 0 w 385"/>
                <a:gd name="T61" fmla="*/ 306 h 413"/>
                <a:gd name="T62" fmla="*/ 0 w 385"/>
                <a:gd name="T63" fmla="*/ 306 h 413"/>
                <a:gd name="T64" fmla="*/ 0 w 385"/>
                <a:gd name="T65" fmla="*/ 314 h 413"/>
                <a:gd name="T66" fmla="*/ 8 w 385"/>
                <a:gd name="T67" fmla="*/ 314 h 413"/>
                <a:gd name="T68" fmla="*/ 12 w 385"/>
                <a:gd name="T69" fmla="*/ 318 h 413"/>
                <a:gd name="T70" fmla="*/ 198 w 385"/>
                <a:gd name="T71" fmla="*/ 365 h 413"/>
                <a:gd name="T72" fmla="*/ 198 w 385"/>
                <a:gd name="T73" fmla="*/ 365 h 413"/>
                <a:gd name="T74" fmla="*/ 91 w 385"/>
                <a:gd name="T75" fmla="*/ 181 h 413"/>
                <a:gd name="T76" fmla="*/ 95 w 385"/>
                <a:gd name="T77" fmla="*/ 165 h 413"/>
                <a:gd name="T78" fmla="*/ 111 w 385"/>
                <a:gd name="T79" fmla="*/ 169 h 413"/>
                <a:gd name="T80" fmla="*/ 186 w 385"/>
                <a:gd name="T81" fmla="*/ 153 h 413"/>
                <a:gd name="T82" fmla="*/ 186 w 385"/>
                <a:gd name="T83" fmla="*/ 153 h 413"/>
                <a:gd name="T84" fmla="*/ 226 w 385"/>
                <a:gd name="T85" fmla="*/ 118 h 413"/>
                <a:gd name="T86" fmla="*/ 233 w 385"/>
                <a:gd name="T87" fmla="*/ 114 h 413"/>
                <a:gd name="T88" fmla="*/ 241 w 385"/>
                <a:gd name="T89" fmla="*/ 118 h 413"/>
                <a:gd name="T90" fmla="*/ 265 w 385"/>
                <a:gd name="T91" fmla="*/ 141 h 413"/>
                <a:gd name="T92" fmla="*/ 301 w 385"/>
                <a:gd name="T93" fmla="*/ 157 h 413"/>
                <a:gd name="T94" fmla="*/ 301 w 385"/>
                <a:gd name="T95" fmla="*/ 181 h 413"/>
                <a:gd name="T96" fmla="*/ 198 w 385"/>
                <a:gd name="T97" fmla="*/ 365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5" h="413">
                  <a:moveTo>
                    <a:pt x="12" y="318"/>
                  </a:moveTo>
                  <a:lnTo>
                    <a:pt x="12" y="318"/>
                  </a:lnTo>
                  <a:cubicBezTo>
                    <a:pt x="20" y="322"/>
                    <a:pt x="32" y="330"/>
                    <a:pt x="40" y="334"/>
                  </a:cubicBezTo>
                  <a:cubicBezTo>
                    <a:pt x="56" y="338"/>
                    <a:pt x="75" y="345"/>
                    <a:pt x="91" y="349"/>
                  </a:cubicBezTo>
                  <a:cubicBezTo>
                    <a:pt x="119" y="389"/>
                    <a:pt x="154" y="412"/>
                    <a:pt x="198" y="412"/>
                  </a:cubicBezTo>
                  <a:cubicBezTo>
                    <a:pt x="237" y="412"/>
                    <a:pt x="277" y="385"/>
                    <a:pt x="305" y="345"/>
                  </a:cubicBezTo>
                  <a:cubicBezTo>
                    <a:pt x="332" y="338"/>
                    <a:pt x="360" y="330"/>
                    <a:pt x="384" y="310"/>
                  </a:cubicBezTo>
                  <a:lnTo>
                    <a:pt x="384" y="310"/>
                  </a:lnTo>
                  <a:cubicBezTo>
                    <a:pt x="384" y="310"/>
                    <a:pt x="384" y="310"/>
                    <a:pt x="384" y="306"/>
                  </a:cubicBezTo>
                  <a:lnTo>
                    <a:pt x="384" y="306"/>
                  </a:lnTo>
                  <a:lnTo>
                    <a:pt x="384" y="302"/>
                  </a:lnTo>
                  <a:cubicBezTo>
                    <a:pt x="380" y="298"/>
                    <a:pt x="380" y="294"/>
                    <a:pt x="380" y="294"/>
                  </a:cubicBezTo>
                  <a:cubicBezTo>
                    <a:pt x="380" y="291"/>
                    <a:pt x="380" y="287"/>
                    <a:pt x="376" y="283"/>
                  </a:cubicBezTo>
                  <a:cubicBezTo>
                    <a:pt x="376" y="275"/>
                    <a:pt x="372" y="263"/>
                    <a:pt x="372" y="251"/>
                  </a:cubicBezTo>
                  <a:cubicBezTo>
                    <a:pt x="368" y="239"/>
                    <a:pt x="368" y="224"/>
                    <a:pt x="368" y="212"/>
                  </a:cubicBezTo>
                  <a:cubicBezTo>
                    <a:pt x="364" y="196"/>
                    <a:pt x="360" y="177"/>
                    <a:pt x="360" y="157"/>
                  </a:cubicBezTo>
                  <a:cubicBezTo>
                    <a:pt x="352" y="126"/>
                    <a:pt x="348" y="94"/>
                    <a:pt x="332" y="67"/>
                  </a:cubicBezTo>
                  <a:cubicBezTo>
                    <a:pt x="328" y="63"/>
                    <a:pt x="328" y="59"/>
                    <a:pt x="324" y="59"/>
                  </a:cubicBezTo>
                  <a:cubicBezTo>
                    <a:pt x="324" y="55"/>
                    <a:pt x="324" y="55"/>
                    <a:pt x="324" y="55"/>
                  </a:cubicBezTo>
                  <a:lnTo>
                    <a:pt x="324" y="55"/>
                  </a:lnTo>
                  <a:cubicBezTo>
                    <a:pt x="309" y="31"/>
                    <a:pt x="285" y="16"/>
                    <a:pt x="257" y="8"/>
                  </a:cubicBezTo>
                  <a:cubicBezTo>
                    <a:pt x="237" y="0"/>
                    <a:pt x="214" y="0"/>
                    <a:pt x="190" y="0"/>
                  </a:cubicBezTo>
                  <a:cubicBezTo>
                    <a:pt x="170" y="0"/>
                    <a:pt x="150" y="0"/>
                    <a:pt x="127" y="8"/>
                  </a:cubicBezTo>
                  <a:cubicBezTo>
                    <a:pt x="99" y="16"/>
                    <a:pt x="71" y="39"/>
                    <a:pt x="56" y="67"/>
                  </a:cubicBezTo>
                  <a:cubicBezTo>
                    <a:pt x="40" y="94"/>
                    <a:pt x="32" y="126"/>
                    <a:pt x="28" y="157"/>
                  </a:cubicBezTo>
                  <a:cubicBezTo>
                    <a:pt x="24" y="177"/>
                    <a:pt x="24" y="196"/>
                    <a:pt x="20" y="212"/>
                  </a:cubicBezTo>
                  <a:cubicBezTo>
                    <a:pt x="20" y="224"/>
                    <a:pt x="16" y="239"/>
                    <a:pt x="16" y="251"/>
                  </a:cubicBezTo>
                  <a:cubicBezTo>
                    <a:pt x="12" y="263"/>
                    <a:pt x="12" y="275"/>
                    <a:pt x="8" y="283"/>
                  </a:cubicBezTo>
                  <a:cubicBezTo>
                    <a:pt x="8" y="287"/>
                    <a:pt x="8" y="291"/>
                    <a:pt x="8" y="294"/>
                  </a:cubicBezTo>
                  <a:cubicBezTo>
                    <a:pt x="4" y="294"/>
                    <a:pt x="4" y="298"/>
                    <a:pt x="4" y="302"/>
                  </a:cubicBezTo>
                  <a:cubicBezTo>
                    <a:pt x="4" y="302"/>
                    <a:pt x="4" y="306"/>
                    <a:pt x="0" y="306"/>
                  </a:cubicBezTo>
                  <a:lnTo>
                    <a:pt x="0" y="306"/>
                  </a:lnTo>
                  <a:cubicBezTo>
                    <a:pt x="0" y="310"/>
                    <a:pt x="0" y="310"/>
                    <a:pt x="0" y="314"/>
                  </a:cubicBezTo>
                  <a:cubicBezTo>
                    <a:pt x="4" y="314"/>
                    <a:pt x="4" y="314"/>
                    <a:pt x="8" y="314"/>
                  </a:cubicBezTo>
                  <a:cubicBezTo>
                    <a:pt x="8" y="318"/>
                    <a:pt x="12" y="318"/>
                    <a:pt x="12" y="318"/>
                  </a:cubicBezTo>
                  <a:close/>
                  <a:moveTo>
                    <a:pt x="198" y="365"/>
                  </a:moveTo>
                  <a:lnTo>
                    <a:pt x="198" y="365"/>
                  </a:lnTo>
                  <a:cubicBezTo>
                    <a:pt x="139" y="365"/>
                    <a:pt x="91" y="279"/>
                    <a:pt x="91" y="181"/>
                  </a:cubicBezTo>
                  <a:cubicBezTo>
                    <a:pt x="91" y="177"/>
                    <a:pt x="91" y="173"/>
                    <a:pt x="95" y="165"/>
                  </a:cubicBezTo>
                  <a:cubicBezTo>
                    <a:pt x="99" y="169"/>
                    <a:pt x="107" y="169"/>
                    <a:pt x="111" y="169"/>
                  </a:cubicBezTo>
                  <a:cubicBezTo>
                    <a:pt x="135" y="173"/>
                    <a:pt x="166" y="165"/>
                    <a:pt x="186" y="153"/>
                  </a:cubicBezTo>
                  <a:lnTo>
                    <a:pt x="186" y="153"/>
                  </a:lnTo>
                  <a:cubicBezTo>
                    <a:pt x="202" y="141"/>
                    <a:pt x="222" y="126"/>
                    <a:pt x="226" y="118"/>
                  </a:cubicBezTo>
                  <a:cubicBezTo>
                    <a:pt x="226" y="114"/>
                    <a:pt x="229" y="114"/>
                    <a:pt x="233" y="114"/>
                  </a:cubicBezTo>
                  <a:cubicBezTo>
                    <a:pt x="237" y="114"/>
                    <a:pt x="241" y="114"/>
                    <a:pt x="241" y="118"/>
                  </a:cubicBezTo>
                  <a:cubicBezTo>
                    <a:pt x="245" y="126"/>
                    <a:pt x="257" y="137"/>
                    <a:pt x="265" y="141"/>
                  </a:cubicBezTo>
                  <a:cubicBezTo>
                    <a:pt x="273" y="145"/>
                    <a:pt x="285" y="153"/>
                    <a:pt x="301" y="157"/>
                  </a:cubicBezTo>
                  <a:cubicBezTo>
                    <a:pt x="301" y="165"/>
                    <a:pt x="301" y="173"/>
                    <a:pt x="301" y="181"/>
                  </a:cubicBezTo>
                  <a:cubicBezTo>
                    <a:pt x="301" y="279"/>
                    <a:pt x="253" y="365"/>
                    <a:pt x="198" y="3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697"/>
            <p:cNvSpPr>
              <a:spLocks noChangeArrowheads="1"/>
            </p:cNvSpPr>
            <p:nvPr/>
          </p:nvSpPr>
          <p:spPr bwMode="auto">
            <a:xfrm>
              <a:off x="4433017" y="3800786"/>
              <a:ext cx="231775" cy="85725"/>
            </a:xfrm>
            <a:custGeom>
              <a:avLst/>
              <a:gdLst>
                <a:gd name="T0" fmla="*/ 597 w 645"/>
                <a:gd name="T1" fmla="*/ 62 h 236"/>
                <a:gd name="T2" fmla="*/ 597 w 645"/>
                <a:gd name="T3" fmla="*/ 62 h 236"/>
                <a:gd name="T4" fmla="*/ 423 w 645"/>
                <a:gd name="T5" fmla="*/ 0 h 236"/>
                <a:gd name="T6" fmla="*/ 324 w 645"/>
                <a:gd name="T7" fmla="*/ 51 h 236"/>
                <a:gd name="T8" fmla="*/ 221 w 645"/>
                <a:gd name="T9" fmla="*/ 0 h 236"/>
                <a:gd name="T10" fmla="*/ 47 w 645"/>
                <a:gd name="T11" fmla="*/ 62 h 236"/>
                <a:gd name="T12" fmla="*/ 0 w 645"/>
                <a:gd name="T13" fmla="*/ 235 h 236"/>
                <a:gd name="T14" fmla="*/ 644 w 645"/>
                <a:gd name="T15" fmla="*/ 235 h 236"/>
                <a:gd name="T16" fmla="*/ 597 w 645"/>
                <a:gd name="T17" fmla="*/ 62 h 236"/>
                <a:gd name="T18" fmla="*/ 63 w 645"/>
                <a:gd name="T19" fmla="*/ 192 h 236"/>
                <a:gd name="T20" fmla="*/ 63 w 645"/>
                <a:gd name="T21" fmla="*/ 192 h 236"/>
                <a:gd name="T22" fmla="*/ 87 w 645"/>
                <a:gd name="T23" fmla="*/ 98 h 236"/>
                <a:gd name="T24" fmla="*/ 201 w 645"/>
                <a:gd name="T25" fmla="*/ 58 h 236"/>
                <a:gd name="T26" fmla="*/ 324 w 645"/>
                <a:gd name="T27" fmla="*/ 98 h 236"/>
                <a:gd name="T28" fmla="*/ 442 w 645"/>
                <a:gd name="T29" fmla="*/ 58 h 236"/>
                <a:gd name="T30" fmla="*/ 557 w 645"/>
                <a:gd name="T31" fmla="*/ 98 h 236"/>
                <a:gd name="T32" fmla="*/ 585 w 645"/>
                <a:gd name="T33" fmla="*/ 192 h 236"/>
                <a:gd name="T34" fmla="*/ 63 w 645"/>
                <a:gd name="T35" fmla="*/ 19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5" h="236">
                  <a:moveTo>
                    <a:pt x="597" y="62"/>
                  </a:moveTo>
                  <a:lnTo>
                    <a:pt x="597" y="62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7"/>
                    <a:pt x="379" y="51"/>
                    <a:pt x="324" y="51"/>
                  </a:cubicBezTo>
                  <a:cubicBezTo>
                    <a:pt x="268" y="51"/>
                    <a:pt x="221" y="27"/>
                    <a:pt x="221" y="0"/>
                  </a:cubicBezTo>
                  <a:cubicBezTo>
                    <a:pt x="47" y="62"/>
                    <a:pt x="47" y="62"/>
                    <a:pt x="47" y="62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644" y="235"/>
                    <a:pt x="644" y="235"/>
                    <a:pt x="644" y="235"/>
                  </a:cubicBezTo>
                  <a:lnTo>
                    <a:pt x="597" y="62"/>
                  </a:lnTo>
                  <a:close/>
                  <a:moveTo>
                    <a:pt x="63" y="192"/>
                  </a:moveTo>
                  <a:lnTo>
                    <a:pt x="63" y="192"/>
                  </a:lnTo>
                  <a:cubicBezTo>
                    <a:pt x="87" y="98"/>
                    <a:pt x="87" y="98"/>
                    <a:pt x="87" y="98"/>
                  </a:cubicBezTo>
                  <a:cubicBezTo>
                    <a:pt x="201" y="58"/>
                    <a:pt x="201" y="58"/>
                    <a:pt x="201" y="58"/>
                  </a:cubicBezTo>
                  <a:cubicBezTo>
                    <a:pt x="229" y="82"/>
                    <a:pt x="273" y="98"/>
                    <a:pt x="324" y="98"/>
                  </a:cubicBezTo>
                  <a:cubicBezTo>
                    <a:pt x="375" y="98"/>
                    <a:pt x="419" y="82"/>
                    <a:pt x="442" y="58"/>
                  </a:cubicBezTo>
                  <a:cubicBezTo>
                    <a:pt x="557" y="98"/>
                    <a:pt x="557" y="98"/>
                    <a:pt x="557" y="98"/>
                  </a:cubicBezTo>
                  <a:cubicBezTo>
                    <a:pt x="585" y="192"/>
                    <a:pt x="585" y="192"/>
                    <a:pt x="585" y="192"/>
                  </a:cubicBezTo>
                  <a:lnTo>
                    <a:pt x="63" y="19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2" name="Group 511"/>
          <p:cNvGrpSpPr/>
          <p:nvPr/>
        </p:nvGrpSpPr>
        <p:grpSpPr>
          <a:xfrm>
            <a:off x="6629360" y="4076943"/>
            <a:ext cx="493712" cy="493712"/>
            <a:chOff x="4188799" y="4140047"/>
            <a:chExt cx="493712" cy="493712"/>
          </a:xfrm>
        </p:grpSpPr>
        <p:sp>
          <p:nvSpPr>
            <p:cNvPr id="513" name="Freeform 698"/>
            <p:cNvSpPr>
              <a:spLocks noChangeArrowheads="1"/>
            </p:cNvSpPr>
            <p:nvPr/>
          </p:nvSpPr>
          <p:spPr bwMode="auto">
            <a:xfrm>
              <a:off x="4188799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699"/>
            <p:cNvSpPr>
              <a:spLocks noChangeArrowheads="1"/>
            </p:cNvSpPr>
            <p:nvPr/>
          </p:nvSpPr>
          <p:spPr bwMode="auto">
            <a:xfrm>
              <a:off x="4188799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700"/>
            <p:cNvSpPr>
              <a:spLocks noChangeArrowheads="1"/>
            </p:cNvSpPr>
            <p:nvPr/>
          </p:nvSpPr>
          <p:spPr bwMode="auto">
            <a:xfrm>
              <a:off x="4236424" y="4247997"/>
              <a:ext cx="446087" cy="385762"/>
            </a:xfrm>
            <a:custGeom>
              <a:avLst/>
              <a:gdLst>
                <a:gd name="T0" fmla="*/ 518 w 1241"/>
                <a:gd name="T1" fmla="*/ 0 h 1073"/>
                <a:gd name="T2" fmla="*/ 518 w 1241"/>
                <a:gd name="T3" fmla="*/ 0 h 1073"/>
                <a:gd name="T4" fmla="*/ 475 w 1241"/>
                <a:gd name="T5" fmla="*/ 54 h 1073"/>
                <a:gd name="T6" fmla="*/ 508 w 1241"/>
                <a:gd name="T7" fmla="*/ 207 h 1073"/>
                <a:gd name="T8" fmla="*/ 425 w 1241"/>
                <a:gd name="T9" fmla="*/ 432 h 1073"/>
                <a:gd name="T10" fmla="*/ 425 w 1241"/>
                <a:gd name="T11" fmla="*/ 432 h 1073"/>
                <a:gd name="T12" fmla="*/ 486 w 1241"/>
                <a:gd name="T13" fmla="*/ 529 h 1073"/>
                <a:gd name="T14" fmla="*/ 625 w 1241"/>
                <a:gd name="T15" fmla="*/ 568 h 1073"/>
                <a:gd name="T16" fmla="*/ 633 w 1241"/>
                <a:gd name="T17" fmla="*/ 593 h 1073"/>
                <a:gd name="T18" fmla="*/ 740 w 1241"/>
                <a:gd name="T19" fmla="*/ 554 h 1073"/>
                <a:gd name="T20" fmla="*/ 833 w 1241"/>
                <a:gd name="T21" fmla="*/ 600 h 1073"/>
                <a:gd name="T22" fmla="*/ 922 w 1241"/>
                <a:gd name="T23" fmla="*/ 554 h 1073"/>
                <a:gd name="T24" fmla="*/ 1079 w 1241"/>
                <a:gd name="T25" fmla="*/ 611 h 1073"/>
                <a:gd name="T26" fmla="*/ 1122 w 1241"/>
                <a:gd name="T27" fmla="*/ 768 h 1073"/>
                <a:gd name="T28" fmla="*/ 540 w 1241"/>
                <a:gd name="T29" fmla="*/ 768 h 1073"/>
                <a:gd name="T30" fmla="*/ 547 w 1241"/>
                <a:gd name="T31" fmla="*/ 750 h 1073"/>
                <a:gd name="T32" fmla="*/ 25 w 1241"/>
                <a:gd name="T33" fmla="*/ 750 h 1073"/>
                <a:gd name="T34" fmla="*/ 0 w 1241"/>
                <a:gd name="T35" fmla="*/ 768 h 1073"/>
                <a:gd name="T36" fmla="*/ 300 w 1241"/>
                <a:gd name="T37" fmla="*/ 1072 h 1073"/>
                <a:gd name="T38" fmla="*/ 1240 w 1241"/>
                <a:gd name="T39" fmla="*/ 1072 h 1073"/>
                <a:gd name="T40" fmla="*/ 1240 w 1241"/>
                <a:gd name="T41" fmla="*/ 536 h 1073"/>
                <a:gd name="T42" fmla="*/ 936 w 1241"/>
                <a:gd name="T43" fmla="*/ 229 h 1073"/>
                <a:gd name="T44" fmla="*/ 790 w 1241"/>
                <a:gd name="T45" fmla="*/ 264 h 1073"/>
                <a:gd name="T46" fmla="*/ 933 w 1241"/>
                <a:gd name="T47" fmla="*/ 264 h 1073"/>
                <a:gd name="T48" fmla="*/ 947 w 1241"/>
                <a:gd name="T49" fmla="*/ 357 h 1073"/>
                <a:gd name="T50" fmla="*/ 833 w 1241"/>
                <a:gd name="T51" fmla="*/ 547 h 1073"/>
                <a:gd name="T52" fmla="*/ 715 w 1241"/>
                <a:gd name="T53" fmla="*/ 357 h 1073"/>
                <a:gd name="T54" fmla="*/ 733 w 1241"/>
                <a:gd name="T55" fmla="*/ 264 h 1073"/>
                <a:gd name="T56" fmla="*/ 779 w 1241"/>
                <a:gd name="T57" fmla="*/ 264 h 1073"/>
                <a:gd name="T58" fmla="*/ 518 w 1241"/>
                <a:gd name="T59" fmla="*/ 0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41" h="1073">
                  <a:moveTo>
                    <a:pt x="518" y="0"/>
                  </a:moveTo>
                  <a:lnTo>
                    <a:pt x="518" y="0"/>
                  </a:lnTo>
                  <a:cubicBezTo>
                    <a:pt x="475" y="54"/>
                    <a:pt x="475" y="54"/>
                    <a:pt x="475" y="54"/>
                  </a:cubicBezTo>
                  <a:cubicBezTo>
                    <a:pt x="497" y="97"/>
                    <a:pt x="508" y="150"/>
                    <a:pt x="508" y="207"/>
                  </a:cubicBezTo>
                  <a:cubicBezTo>
                    <a:pt x="508" y="304"/>
                    <a:pt x="475" y="390"/>
                    <a:pt x="425" y="432"/>
                  </a:cubicBezTo>
                  <a:lnTo>
                    <a:pt x="425" y="432"/>
                  </a:lnTo>
                  <a:cubicBezTo>
                    <a:pt x="425" y="432"/>
                    <a:pt x="454" y="522"/>
                    <a:pt x="486" y="529"/>
                  </a:cubicBezTo>
                  <a:cubicBezTo>
                    <a:pt x="518" y="540"/>
                    <a:pt x="625" y="568"/>
                    <a:pt x="625" y="568"/>
                  </a:cubicBezTo>
                  <a:cubicBezTo>
                    <a:pt x="633" y="593"/>
                    <a:pt x="633" y="593"/>
                    <a:pt x="633" y="593"/>
                  </a:cubicBezTo>
                  <a:cubicBezTo>
                    <a:pt x="740" y="554"/>
                    <a:pt x="740" y="554"/>
                    <a:pt x="740" y="554"/>
                  </a:cubicBezTo>
                  <a:cubicBezTo>
                    <a:pt x="740" y="579"/>
                    <a:pt x="783" y="600"/>
                    <a:pt x="833" y="600"/>
                  </a:cubicBezTo>
                  <a:cubicBezTo>
                    <a:pt x="883" y="600"/>
                    <a:pt x="922" y="579"/>
                    <a:pt x="922" y="554"/>
                  </a:cubicBezTo>
                  <a:cubicBezTo>
                    <a:pt x="1079" y="611"/>
                    <a:pt x="1079" y="611"/>
                    <a:pt x="1079" y="611"/>
                  </a:cubicBezTo>
                  <a:cubicBezTo>
                    <a:pt x="1122" y="768"/>
                    <a:pt x="1122" y="768"/>
                    <a:pt x="1122" y="768"/>
                  </a:cubicBezTo>
                  <a:cubicBezTo>
                    <a:pt x="540" y="768"/>
                    <a:pt x="540" y="768"/>
                    <a:pt x="540" y="768"/>
                  </a:cubicBezTo>
                  <a:cubicBezTo>
                    <a:pt x="547" y="750"/>
                    <a:pt x="547" y="750"/>
                    <a:pt x="547" y="750"/>
                  </a:cubicBezTo>
                  <a:cubicBezTo>
                    <a:pt x="25" y="750"/>
                    <a:pt x="25" y="750"/>
                    <a:pt x="25" y="750"/>
                  </a:cubicBezTo>
                  <a:cubicBezTo>
                    <a:pt x="0" y="768"/>
                    <a:pt x="0" y="768"/>
                    <a:pt x="0" y="768"/>
                  </a:cubicBezTo>
                  <a:cubicBezTo>
                    <a:pt x="300" y="1072"/>
                    <a:pt x="300" y="1072"/>
                    <a:pt x="300" y="1072"/>
                  </a:cubicBezTo>
                  <a:cubicBezTo>
                    <a:pt x="1240" y="1072"/>
                    <a:pt x="1240" y="1072"/>
                    <a:pt x="1240" y="1072"/>
                  </a:cubicBezTo>
                  <a:cubicBezTo>
                    <a:pt x="1240" y="536"/>
                    <a:pt x="1240" y="536"/>
                    <a:pt x="1240" y="536"/>
                  </a:cubicBezTo>
                  <a:cubicBezTo>
                    <a:pt x="936" y="229"/>
                    <a:pt x="936" y="229"/>
                    <a:pt x="936" y="229"/>
                  </a:cubicBezTo>
                  <a:cubicBezTo>
                    <a:pt x="790" y="264"/>
                    <a:pt x="790" y="264"/>
                    <a:pt x="790" y="264"/>
                  </a:cubicBezTo>
                  <a:cubicBezTo>
                    <a:pt x="933" y="264"/>
                    <a:pt x="933" y="264"/>
                    <a:pt x="933" y="264"/>
                  </a:cubicBezTo>
                  <a:cubicBezTo>
                    <a:pt x="943" y="293"/>
                    <a:pt x="947" y="325"/>
                    <a:pt x="947" y="357"/>
                  </a:cubicBezTo>
                  <a:cubicBezTo>
                    <a:pt x="947" y="461"/>
                    <a:pt x="897" y="547"/>
                    <a:pt x="833" y="547"/>
                  </a:cubicBezTo>
                  <a:cubicBezTo>
                    <a:pt x="768" y="547"/>
                    <a:pt x="715" y="461"/>
                    <a:pt x="715" y="357"/>
                  </a:cubicBezTo>
                  <a:cubicBezTo>
                    <a:pt x="715" y="325"/>
                    <a:pt x="722" y="293"/>
                    <a:pt x="733" y="264"/>
                  </a:cubicBezTo>
                  <a:cubicBezTo>
                    <a:pt x="779" y="264"/>
                    <a:pt x="779" y="264"/>
                    <a:pt x="779" y="264"/>
                  </a:cubicBezTo>
                  <a:cubicBezTo>
                    <a:pt x="518" y="0"/>
                    <a:pt x="518" y="0"/>
                    <a:pt x="51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701"/>
            <p:cNvSpPr>
              <a:spLocks noChangeArrowheads="1"/>
            </p:cNvSpPr>
            <p:nvPr/>
          </p:nvSpPr>
          <p:spPr bwMode="auto">
            <a:xfrm>
              <a:off x="4471374" y="4317847"/>
              <a:ext cx="125412" cy="134937"/>
            </a:xfrm>
            <a:custGeom>
              <a:avLst/>
              <a:gdLst>
                <a:gd name="T0" fmla="*/ 11 w 348"/>
                <a:gd name="T1" fmla="*/ 289 h 376"/>
                <a:gd name="T2" fmla="*/ 11 w 348"/>
                <a:gd name="T3" fmla="*/ 289 h 376"/>
                <a:gd name="T4" fmla="*/ 36 w 348"/>
                <a:gd name="T5" fmla="*/ 304 h 376"/>
                <a:gd name="T6" fmla="*/ 82 w 348"/>
                <a:gd name="T7" fmla="*/ 318 h 376"/>
                <a:gd name="T8" fmla="*/ 179 w 348"/>
                <a:gd name="T9" fmla="*/ 375 h 376"/>
                <a:gd name="T10" fmla="*/ 275 w 348"/>
                <a:gd name="T11" fmla="*/ 314 h 376"/>
                <a:gd name="T12" fmla="*/ 347 w 348"/>
                <a:gd name="T13" fmla="*/ 282 h 376"/>
                <a:gd name="T14" fmla="*/ 347 w 348"/>
                <a:gd name="T15" fmla="*/ 282 h 376"/>
                <a:gd name="T16" fmla="*/ 347 w 348"/>
                <a:gd name="T17" fmla="*/ 279 h 376"/>
                <a:gd name="T18" fmla="*/ 347 w 348"/>
                <a:gd name="T19" fmla="*/ 279 h 376"/>
                <a:gd name="T20" fmla="*/ 347 w 348"/>
                <a:gd name="T21" fmla="*/ 275 h 376"/>
                <a:gd name="T22" fmla="*/ 343 w 348"/>
                <a:gd name="T23" fmla="*/ 268 h 376"/>
                <a:gd name="T24" fmla="*/ 339 w 348"/>
                <a:gd name="T25" fmla="*/ 257 h 376"/>
                <a:gd name="T26" fmla="*/ 336 w 348"/>
                <a:gd name="T27" fmla="*/ 229 h 376"/>
                <a:gd name="T28" fmla="*/ 332 w 348"/>
                <a:gd name="T29" fmla="*/ 193 h 376"/>
                <a:gd name="T30" fmla="*/ 325 w 348"/>
                <a:gd name="T31" fmla="*/ 143 h 376"/>
                <a:gd name="T32" fmla="*/ 300 w 348"/>
                <a:gd name="T33" fmla="*/ 61 h 376"/>
                <a:gd name="T34" fmla="*/ 293 w 348"/>
                <a:gd name="T35" fmla="*/ 54 h 376"/>
                <a:gd name="T36" fmla="*/ 293 w 348"/>
                <a:gd name="T37" fmla="*/ 50 h 376"/>
                <a:gd name="T38" fmla="*/ 293 w 348"/>
                <a:gd name="T39" fmla="*/ 50 h 376"/>
                <a:gd name="T40" fmla="*/ 232 w 348"/>
                <a:gd name="T41" fmla="*/ 7 h 376"/>
                <a:gd name="T42" fmla="*/ 172 w 348"/>
                <a:gd name="T43" fmla="*/ 0 h 376"/>
                <a:gd name="T44" fmla="*/ 114 w 348"/>
                <a:gd name="T45" fmla="*/ 7 h 376"/>
                <a:gd name="T46" fmla="*/ 50 w 348"/>
                <a:gd name="T47" fmla="*/ 61 h 376"/>
                <a:gd name="T48" fmla="*/ 25 w 348"/>
                <a:gd name="T49" fmla="*/ 143 h 376"/>
                <a:gd name="T50" fmla="*/ 18 w 348"/>
                <a:gd name="T51" fmla="*/ 193 h 376"/>
                <a:gd name="T52" fmla="*/ 14 w 348"/>
                <a:gd name="T53" fmla="*/ 229 h 376"/>
                <a:gd name="T54" fmla="*/ 7 w 348"/>
                <a:gd name="T55" fmla="*/ 257 h 376"/>
                <a:gd name="T56" fmla="*/ 7 w 348"/>
                <a:gd name="T57" fmla="*/ 268 h 376"/>
                <a:gd name="T58" fmla="*/ 4 w 348"/>
                <a:gd name="T59" fmla="*/ 275 h 376"/>
                <a:gd name="T60" fmla="*/ 0 w 348"/>
                <a:gd name="T61" fmla="*/ 279 h 376"/>
                <a:gd name="T62" fmla="*/ 0 w 348"/>
                <a:gd name="T63" fmla="*/ 279 h 376"/>
                <a:gd name="T64" fmla="*/ 0 w 348"/>
                <a:gd name="T65" fmla="*/ 286 h 376"/>
                <a:gd name="T66" fmla="*/ 7 w 348"/>
                <a:gd name="T67" fmla="*/ 286 h 376"/>
                <a:gd name="T68" fmla="*/ 11 w 348"/>
                <a:gd name="T69" fmla="*/ 289 h 376"/>
                <a:gd name="T70" fmla="*/ 179 w 348"/>
                <a:gd name="T71" fmla="*/ 332 h 376"/>
                <a:gd name="T72" fmla="*/ 179 w 348"/>
                <a:gd name="T73" fmla="*/ 332 h 376"/>
                <a:gd name="T74" fmla="*/ 82 w 348"/>
                <a:gd name="T75" fmla="*/ 164 h 376"/>
                <a:gd name="T76" fmla="*/ 86 w 348"/>
                <a:gd name="T77" fmla="*/ 150 h 376"/>
                <a:gd name="T78" fmla="*/ 100 w 348"/>
                <a:gd name="T79" fmla="*/ 154 h 376"/>
                <a:gd name="T80" fmla="*/ 168 w 348"/>
                <a:gd name="T81" fmla="*/ 139 h 376"/>
                <a:gd name="T82" fmla="*/ 168 w 348"/>
                <a:gd name="T83" fmla="*/ 139 h 376"/>
                <a:gd name="T84" fmla="*/ 204 w 348"/>
                <a:gd name="T85" fmla="*/ 107 h 376"/>
                <a:gd name="T86" fmla="*/ 211 w 348"/>
                <a:gd name="T87" fmla="*/ 104 h 376"/>
                <a:gd name="T88" fmla="*/ 218 w 348"/>
                <a:gd name="T89" fmla="*/ 107 h 376"/>
                <a:gd name="T90" fmla="*/ 239 w 348"/>
                <a:gd name="T91" fmla="*/ 129 h 376"/>
                <a:gd name="T92" fmla="*/ 272 w 348"/>
                <a:gd name="T93" fmla="*/ 143 h 376"/>
                <a:gd name="T94" fmla="*/ 272 w 348"/>
                <a:gd name="T95" fmla="*/ 164 h 376"/>
                <a:gd name="T96" fmla="*/ 179 w 348"/>
                <a:gd name="T97" fmla="*/ 332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8" h="376">
                  <a:moveTo>
                    <a:pt x="11" y="289"/>
                  </a:moveTo>
                  <a:lnTo>
                    <a:pt x="11" y="289"/>
                  </a:lnTo>
                  <a:cubicBezTo>
                    <a:pt x="18" y="293"/>
                    <a:pt x="29" y="300"/>
                    <a:pt x="36" y="304"/>
                  </a:cubicBezTo>
                  <a:cubicBezTo>
                    <a:pt x="50" y="307"/>
                    <a:pt x="68" y="314"/>
                    <a:pt x="82" y="318"/>
                  </a:cubicBezTo>
                  <a:cubicBezTo>
                    <a:pt x="107" y="354"/>
                    <a:pt x="139" y="375"/>
                    <a:pt x="179" y="375"/>
                  </a:cubicBezTo>
                  <a:cubicBezTo>
                    <a:pt x="214" y="375"/>
                    <a:pt x="250" y="350"/>
                    <a:pt x="275" y="314"/>
                  </a:cubicBezTo>
                  <a:cubicBezTo>
                    <a:pt x="300" y="307"/>
                    <a:pt x="325" y="300"/>
                    <a:pt x="347" y="282"/>
                  </a:cubicBezTo>
                  <a:lnTo>
                    <a:pt x="347" y="282"/>
                  </a:lnTo>
                  <a:cubicBezTo>
                    <a:pt x="347" y="282"/>
                    <a:pt x="347" y="282"/>
                    <a:pt x="347" y="279"/>
                  </a:cubicBezTo>
                  <a:lnTo>
                    <a:pt x="347" y="279"/>
                  </a:lnTo>
                  <a:lnTo>
                    <a:pt x="347" y="275"/>
                  </a:lnTo>
                  <a:cubicBezTo>
                    <a:pt x="343" y="272"/>
                    <a:pt x="343" y="268"/>
                    <a:pt x="343" y="268"/>
                  </a:cubicBezTo>
                  <a:cubicBezTo>
                    <a:pt x="343" y="264"/>
                    <a:pt x="343" y="261"/>
                    <a:pt x="339" y="257"/>
                  </a:cubicBezTo>
                  <a:cubicBezTo>
                    <a:pt x="339" y="250"/>
                    <a:pt x="336" y="239"/>
                    <a:pt x="336" y="229"/>
                  </a:cubicBezTo>
                  <a:cubicBezTo>
                    <a:pt x="332" y="218"/>
                    <a:pt x="332" y="204"/>
                    <a:pt x="332" y="193"/>
                  </a:cubicBezTo>
                  <a:cubicBezTo>
                    <a:pt x="329" y="179"/>
                    <a:pt x="325" y="161"/>
                    <a:pt x="325" y="143"/>
                  </a:cubicBezTo>
                  <a:cubicBezTo>
                    <a:pt x="318" y="114"/>
                    <a:pt x="314" y="86"/>
                    <a:pt x="300" y="61"/>
                  </a:cubicBezTo>
                  <a:cubicBezTo>
                    <a:pt x="297" y="57"/>
                    <a:pt x="297" y="54"/>
                    <a:pt x="293" y="54"/>
                  </a:cubicBezTo>
                  <a:cubicBezTo>
                    <a:pt x="293" y="50"/>
                    <a:pt x="293" y="50"/>
                    <a:pt x="293" y="50"/>
                  </a:cubicBezTo>
                  <a:lnTo>
                    <a:pt x="293" y="50"/>
                  </a:lnTo>
                  <a:cubicBezTo>
                    <a:pt x="279" y="29"/>
                    <a:pt x="257" y="14"/>
                    <a:pt x="232" y="7"/>
                  </a:cubicBezTo>
                  <a:cubicBezTo>
                    <a:pt x="214" y="0"/>
                    <a:pt x="193" y="0"/>
                    <a:pt x="172" y="0"/>
                  </a:cubicBezTo>
                  <a:cubicBezTo>
                    <a:pt x="154" y="0"/>
                    <a:pt x="136" y="0"/>
                    <a:pt x="114" y="7"/>
                  </a:cubicBezTo>
                  <a:cubicBezTo>
                    <a:pt x="89" y="14"/>
                    <a:pt x="64" y="36"/>
                    <a:pt x="50" y="61"/>
                  </a:cubicBezTo>
                  <a:cubicBezTo>
                    <a:pt x="36" y="86"/>
                    <a:pt x="29" y="114"/>
                    <a:pt x="25" y="143"/>
                  </a:cubicBezTo>
                  <a:cubicBezTo>
                    <a:pt x="22" y="161"/>
                    <a:pt x="22" y="179"/>
                    <a:pt x="18" y="193"/>
                  </a:cubicBezTo>
                  <a:cubicBezTo>
                    <a:pt x="18" y="204"/>
                    <a:pt x="14" y="218"/>
                    <a:pt x="14" y="229"/>
                  </a:cubicBezTo>
                  <a:cubicBezTo>
                    <a:pt x="11" y="239"/>
                    <a:pt x="11" y="250"/>
                    <a:pt x="7" y="257"/>
                  </a:cubicBezTo>
                  <a:cubicBezTo>
                    <a:pt x="7" y="261"/>
                    <a:pt x="7" y="264"/>
                    <a:pt x="7" y="268"/>
                  </a:cubicBezTo>
                  <a:cubicBezTo>
                    <a:pt x="4" y="268"/>
                    <a:pt x="4" y="272"/>
                    <a:pt x="4" y="275"/>
                  </a:cubicBezTo>
                  <a:cubicBezTo>
                    <a:pt x="4" y="275"/>
                    <a:pt x="4" y="279"/>
                    <a:pt x="0" y="279"/>
                  </a:cubicBezTo>
                  <a:lnTo>
                    <a:pt x="0" y="279"/>
                  </a:lnTo>
                  <a:cubicBezTo>
                    <a:pt x="0" y="282"/>
                    <a:pt x="0" y="282"/>
                    <a:pt x="0" y="286"/>
                  </a:cubicBezTo>
                  <a:cubicBezTo>
                    <a:pt x="4" y="286"/>
                    <a:pt x="4" y="286"/>
                    <a:pt x="7" y="286"/>
                  </a:cubicBezTo>
                  <a:cubicBezTo>
                    <a:pt x="7" y="289"/>
                    <a:pt x="11" y="289"/>
                    <a:pt x="11" y="289"/>
                  </a:cubicBezTo>
                  <a:close/>
                  <a:moveTo>
                    <a:pt x="179" y="332"/>
                  </a:moveTo>
                  <a:lnTo>
                    <a:pt x="179" y="332"/>
                  </a:lnTo>
                  <a:cubicBezTo>
                    <a:pt x="125" y="332"/>
                    <a:pt x="82" y="254"/>
                    <a:pt x="82" y="164"/>
                  </a:cubicBezTo>
                  <a:cubicBezTo>
                    <a:pt x="82" y="161"/>
                    <a:pt x="82" y="157"/>
                    <a:pt x="86" y="150"/>
                  </a:cubicBezTo>
                  <a:cubicBezTo>
                    <a:pt x="89" y="154"/>
                    <a:pt x="97" y="154"/>
                    <a:pt x="100" y="154"/>
                  </a:cubicBezTo>
                  <a:cubicBezTo>
                    <a:pt x="122" y="157"/>
                    <a:pt x="150" y="150"/>
                    <a:pt x="168" y="139"/>
                  </a:cubicBezTo>
                  <a:lnTo>
                    <a:pt x="168" y="139"/>
                  </a:lnTo>
                  <a:cubicBezTo>
                    <a:pt x="182" y="129"/>
                    <a:pt x="200" y="114"/>
                    <a:pt x="204" y="107"/>
                  </a:cubicBezTo>
                  <a:cubicBezTo>
                    <a:pt x="204" y="104"/>
                    <a:pt x="207" y="104"/>
                    <a:pt x="211" y="104"/>
                  </a:cubicBezTo>
                  <a:cubicBezTo>
                    <a:pt x="214" y="104"/>
                    <a:pt x="218" y="104"/>
                    <a:pt x="218" y="107"/>
                  </a:cubicBezTo>
                  <a:cubicBezTo>
                    <a:pt x="222" y="114"/>
                    <a:pt x="232" y="125"/>
                    <a:pt x="239" y="129"/>
                  </a:cubicBezTo>
                  <a:cubicBezTo>
                    <a:pt x="247" y="132"/>
                    <a:pt x="257" y="139"/>
                    <a:pt x="272" y="143"/>
                  </a:cubicBezTo>
                  <a:cubicBezTo>
                    <a:pt x="272" y="150"/>
                    <a:pt x="272" y="157"/>
                    <a:pt x="272" y="164"/>
                  </a:cubicBezTo>
                  <a:cubicBezTo>
                    <a:pt x="272" y="254"/>
                    <a:pt x="229" y="332"/>
                    <a:pt x="179" y="3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702"/>
            <p:cNvSpPr>
              <a:spLocks noChangeArrowheads="1"/>
            </p:cNvSpPr>
            <p:nvPr/>
          </p:nvSpPr>
          <p:spPr bwMode="auto">
            <a:xfrm>
              <a:off x="4430099" y="4448022"/>
              <a:ext cx="209550" cy="77787"/>
            </a:xfrm>
            <a:custGeom>
              <a:avLst/>
              <a:gdLst>
                <a:gd name="T0" fmla="*/ 539 w 583"/>
                <a:gd name="T1" fmla="*/ 57 h 215"/>
                <a:gd name="T2" fmla="*/ 539 w 583"/>
                <a:gd name="T3" fmla="*/ 57 h 215"/>
                <a:gd name="T4" fmla="*/ 382 w 583"/>
                <a:gd name="T5" fmla="*/ 0 h 215"/>
                <a:gd name="T6" fmla="*/ 293 w 583"/>
                <a:gd name="T7" fmla="*/ 46 h 215"/>
                <a:gd name="T8" fmla="*/ 200 w 583"/>
                <a:gd name="T9" fmla="*/ 0 h 215"/>
                <a:gd name="T10" fmla="*/ 43 w 583"/>
                <a:gd name="T11" fmla="*/ 57 h 215"/>
                <a:gd name="T12" fmla="*/ 0 w 583"/>
                <a:gd name="T13" fmla="*/ 214 h 215"/>
                <a:gd name="T14" fmla="*/ 582 w 583"/>
                <a:gd name="T15" fmla="*/ 214 h 215"/>
                <a:gd name="T16" fmla="*/ 539 w 583"/>
                <a:gd name="T17" fmla="*/ 57 h 215"/>
                <a:gd name="T18" fmla="*/ 57 w 583"/>
                <a:gd name="T19" fmla="*/ 175 h 215"/>
                <a:gd name="T20" fmla="*/ 57 w 583"/>
                <a:gd name="T21" fmla="*/ 175 h 215"/>
                <a:gd name="T22" fmla="*/ 78 w 583"/>
                <a:gd name="T23" fmla="*/ 89 h 215"/>
                <a:gd name="T24" fmla="*/ 182 w 583"/>
                <a:gd name="T25" fmla="*/ 53 h 215"/>
                <a:gd name="T26" fmla="*/ 293 w 583"/>
                <a:gd name="T27" fmla="*/ 89 h 215"/>
                <a:gd name="T28" fmla="*/ 400 w 583"/>
                <a:gd name="T29" fmla="*/ 53 h 215"/>
                <a:gd name="T30" fmla="*/ 504 w 583"/>
                <a:gd name="T31" fmla="*/ 89 h 215"/>
                <a:gd name="T32" fmla="*/ 528 w 583"/>
                <a:gd name="T33" fmla="*/ 175 h 215"/>
                <a:gd name="T34" fmla="*/ 57 w 583"/>
                <a:gd name="T35" fmla="*/ 175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3" h="215">
                  <a:moveTo>
                    <a:pt x="539" y="57"/>
                  </a:moveTo>
                  <a:lnTo>
                    <a:pt x="539" y="57"/>
                  </a:lnTo>
                  <a:cubicBezTo>
                    <a:pt x="382" y="0"/>
                    <a:pt x="382" y="0"/>
                    <a:pt x="382" y="0"/>
                  </a:cubicBezTo>
                  <a:cubicBezTo>
                    <a:pt x="382" y="25"/>
                    <a:pt x="343" y="46"/>
                    <a:pt x="293" y="46"/>
                  </a:cubicBezTo>
                  <a:cubicBezTo>
                    <a:pt x="243" y="46"/>
                    <a:pt x="200" y="25"/>
                    <a:pt x="200" y="0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582" y="214"/>
                    <a:pt x="582" y="214"/>
                    <a:pt x="582" y="214"/>
                  </a:cubicBezTo>
                  <a:lnTo>
                    <a:pt x="539" y="57"/>
                  </a:lnTo>
                  <a:close/>
                  <a:moveTo>
                    <a:pt x="57" y="175"/>
                  </a:moveTo>
                  <a:lnTo>
                    <a:pt x="57" y="175"/>
                  </a:lnTo>
                  <a:cubicBezTo>
                    <a:pt x="78" y="89"/>
                    <a:pt x="78" y="89"/>
                    <a:pt x="78" y="89"/>
                  </a:cubicBezTo>
                  <a:cubicBezTo>
                    <a:pt x="182" y="53"/>
                    <a:pt x="182" y="53"/>
                    <a:pt x="182" y="53"/>
                  </a:cubicBezTo>
                  <a:cubicBezTo>
                    <a:pt x="207" y="75"/>
                    <a:pt x="246" y="89"/>
                    <a:pt x="293" y="89"/>
                  </a:cubicBezTo>
                  <a:cubicBezTo>
                    <a:pt x="339" y="89"/>
                    <a:pt x="378" y="75"/>
                    <a:pt x="400" y="53"/>
                  </a:cubicBezTo>
                  <a:cubicBezTo>
                    <a:pt x="504" y="89"/>
                    <a:pt x="504" y="89"/>
                    <a:pt x="504" y="89"/>
                  </a:cubicBezTo>
                  <a:cubicBezTo>
                    <a:pt x="528" y="175"/>
                    <a:pt x="528" y="175"/>
                    <a:pt x="528" y="175"/>
                  </a:cubicBezTo>
                  <a:lnTo>
                    <a:pt x="57" y="1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703"/>
            <p:cNvSpPr>
              <a:spLocks noChangeArrowheads="1"/>
            </p:cNvSpPr>
            <p:nvPr/>
          </p:nvSpPr>
          <p:spPr bwMode="auto">
            <a:xfrm>
              <a:off x="4234836" y="4224184"/>
              <a:ext cx="249238" cy="301625"/>
            </a:xfrm>
            <a:custGeom>
              <a:avLst/>
              <a:gdLst>
                <a:gd name="T0" fmla="*/ 657 w 694"/>
                <a:gd name="T1" fmla="*/ 654 h 837"/>
                <a:gd name="T2" fmla="*/ 657 w 694"/>
                <a:gd name="T3" fmla="*/ 654 h 837"/>
                <a:gd name="T4" fmla="*/ 646 w 694"/>
                <a:gd name="T5" fmla="*/ 618 h 837"/>
                <a:gd name="T6" fmla="*/ 636 w 694"/>
                <a:gd name="T7" fmla="*/ 615 h 837"/>
                <a:gd name="T8" fmla="*/ 625 w 694"/>
                <a:gd name="T9" fmla="*/ 611 h 837"/>
                <a:gd name="T10" fmla="*/ 589 w 694"/>
                <a:gd name="T11" fmla="*/ 493 h 837"/>
                <a:gd name="T12" fmla="*/ 589 w 694"/>
                <a:gd name="T13" fmla="*/ 350 h 837"/>
                <a:gd name="T14" fmla="*/ 553 w 694"/>
                <a:gd name="T15" fmla="*/ 168 h 837"/>
                <a:gd name="T16" fmla="*/ 353 w 694"/>
                <a:gd name="T17" fmla="*/ 29 h 837"/>
                <a:gd name="T18" fmla="*/ 157 w 694"/>
                <a:gd name="T19" fmla="*/ 168 h 837"/>
                <a:gd name="T20" fmla="*/ 118 w 694"/>
                <a:gd name="T21" fmla="*/ 350 h 837"/>
                <a:gd name="T22" fmla="*/ 121 w 694"/>
                <a:gd name="T23" fmla="*/ 493 h 837"/>
                <a:gd name="T24" fmla="*/ 85 w 694"/>
                <a:gd name="T25" fmla="*/ 611 h 837"/>
                <a:gd name="T26" fmla="*/ 71 w 694"/>
                <a:gd name="T27" fmla="*/ 615 h 837"/>
                <a:gd name="T28" fmla="*/ 60 w 694"/>
                <a:gd name="T29" fmla="*/ 618 h 837"/>
                <a:gd name="T30" fmla="*/ 0 w 694"/>
                <a:gd name="T31" fmla="*/ 836 h 837"/>
                <a:gd name="T32" fmla="*/ 543 w 694"/>
                <a:gd name="T33" fmla="*/ 836 h 837"/>
                <a:gd name="T34" fmla="*/ 586 w 694"/>
                <a:gd name="T35" fmla="*/ 679 h 837"/>
                <a:gd name="T36" fmla="*/ 657 w 694"/>
                <a:gd name="T37" fmla="*/ 654 h 837"/>
                <a:gd name="T38" fmla="*/ 103 w 694"/>
                <a:gd name="T39" fmla="*/ 797 h 837"/>
                <a:gd name="T40" fmla="*/ 103 w 694"/>
                <a:gd name="T41" fmla="*/ 797 h 837"/>
                <a:gd name="T42" fmla="*/ 57 w 694"/>
                <a:gd name="T43" fmla="*/ 797 h 837"/>
                <a:gd name="T44" fmla="*/ 96 w 694"/>
                <a:gd name="T45" fmla="*/ 651 h 837"/>
                <a:gd name="T46" fmla="*/ 139 w 694"/>
                <a:gd name="T47" fmla="*/ 640 h 837"/>
                <a:gd name="T48" fmla="*/ 103 w 694"/>
                <a:gd name="T49" fmla="*/ 797 h 837"/>
                <a:gd name="T50" fmla="*/ 221 w 694"/>
                <a:gd name="T51" fmla="*/ 225 h 837"/>
                <a:gd name="T52" fmla="*/ 221 w 694"/>
                <a:gd name="T53" fmla="*/ 225 h 837"/>
                <a:gd name="T54" fmla="*/ 353 w 694"/>
                <a:gd name="T55" fmla="*/ 143 h 837"/>
                <a:gd name="T56" fmla="*/ 486 w 694"/>
                <a:gd name="T57" fmla="*/ 225 h 837"/>
                <a:gd name="T58" fmla="*/ 489 w 694"/>
                <a:gd name="T59" fmla="*/ 275 h 837"/>
                <a:gd name="T60" fmla="*/ 353 w 694"/>
                <a:gd name="T61" fmla="*/ 508 h 837"/>
                <a:gd name="T62" fmla="*/ 218 w 694"/>
                <a:gd name="T63" fmla="*/ 275 h 837"/>
                <a:gd name="T64" fmla="*/ 221 w 694"/>
                <a:gd name="T65" fmla="*/ 225 h 837"/>
                <a:gd name="T66" fmla="*/ 350 w 694"/>
                <a:gd name="T67" fmla="*/ 758 h 837"/>
                <a:gd name="T68" fmla="*/ 350 w 694"/>
                <a:gd name="T69" fmla="*/ 758 h 837"/>
                <a:gd name="T70" fmla="*/ 207 w 694"/>
                <a:gd name="T71" fmla="*/ 622 h 837"/>
                <a:gd name="T72" fmla="*/ 225 w 694"/>
                <a:gd name="T73" fmla="*/ 618 h 837"/>
                <a:gd name="T74" fmla="*/ 289 w 694"/>
                <a:gd name="T75" fmla="*/ 533 h 837"/>
                <a:gd name="T76" fmla="*/ 353 w 694"/>
                <a:gd name="T77" fmla="*/ 550 h 837"/>
                <a:gd name="T78" fmla="*/ 418 w 694"/>
                <a:gd name="T79" fmla="*/ 533 h 837"/>
                <a:gd name="T80" fmla="*/ 482 w 694"/>
                <a:gd name="T81" fmla="*/ 618 h 837"/>
                <a:gd name="T82" fmla="*/ 496 w 694"/>
                <a:gd name="T83" fmla="*/ 622 h 837"/>
                <a:gd name="T84" fmla="*/ 350 w 694"/>
                <a:gd name="T85" fmla="*/ 758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4" h="837">
                  <a:moveTo>
                    <a:pt x="657" y="654"/>
                  </a:moveTo>
                  <a:lnTo>
                    <a:pt x="657" y="654"/>
                  </a:lnTo>
                  <a:cubicBezTo>
                    <a:pt x="646" y="618"/>
                    <a:pt x="646" y="618"/>
                    <a:pt x="646" y="618"/>
                  </a:cubicBezTo>
                  <a:cubicBezTo>
                    <a:pt x="636" y="615"/>
                    <a:pt x="636" y="615"/>
                    <a:pt x="636" y="615"/>
                  </a:cubicBezTo>
                  <a:cubicBezTo>
                    <a:pt x="636" y="615"/>
                    <a:pt x="632" y="615"/>
                    <a:pt x="625" y="611"/>
                  </a:cubicBezTo>
                  <a:cubicBezTo>
                    <a:pt x="693" y="547"/>
                    <a:pt x="589" y="493"/>
                    <a:pt x="589" y="493"/>
                  </a:cubicBezTo>
                  <a:cubicBezTo>
                    <a:pt x="679" y="429"/>
                    <a:pt x="586" y="358"/>
                    <a:pt x="589" y="350"/>
                  </a:cubicBezTo>
                  <a:cubicBezTo>
                    <a:pt x="668" y="225"/>
                    <a:pt x="557" y="172"/>
                    <a:pt x="553" y="168"/>
                  </a:cubicBezTo>
                  <a:cubicBezTo>
                    <a:pt x="561" y="0"/>
                    <a:pt x="353" y="29"/>
                    <a:pt x="353" y="29"/>
                  </a:cubicBezTo>
                  <a:cubicBezTo>
                    <a:pt x="353" y="29"/>
                    <a:pt x="146" y="0"/>
                    <a:pt x="157" y="168"/>
                  </a:cubicBezTo>
                  <a:cubicBezTo>
                    <a:pt x="150" y="172"/>
                    <a:pt x="42" y="225"/>
                    <a:pt x="118" y="350"/>
                  </a:cubicBezTo>
                  <a:cubicBezTo>
                    <a:pt x="121" y="358"/>
                    <a:pt x="32" y="429"/>
                    <a:pt x="121" y="493"/>
                  </a:cubicBezTo>
                  <a:cubicBezTo>
                    <a:pt x="121" y="493"/>
                    <a:pt x="14" y="547"/>
                    <a:pt x="85" y="611"/>
                  </a:cubicBezTo>
                  <a:cubicBezTo>
                    <a:pt x="78" y="615"/>
                    <a:pt x="71" y="615"/>
                    <a:pt x="71" y="615"/>
                  </a:cubicBezTo>
                  <a:cubicBezTo>
                    <a:pt x="60" y="618"/>
                    <a:pt x="60" y="618"/>
                    <a:pt x="60" y="618"/>
                  </a:cubicBezTo>
                  <a:cubicBezTo>
                    <a:pt x="0" y="836"/>
                    <a:pt x="0" y="836"/>
                    <a:pt x="0" y="836"/>
                  </a:cubicBezTo>
                  <a:cubicBezTo>
                    <a:pt x="543" y="836"/>
                    <a:pt x="543" y="836"/>
                    <a:pt x="543" y="836"/>
                  </a:cubicBezTo>
                  <a:cubicBezTo>
                    <a:pt x="586" y="679"/>
                    <a:pt x="586" y="679"/>
                    <a:pt x="586" y="679"/>
                  </a:cubicBezTo>
                  <a:lnTo>
                    <a:pt x="657" y="654"/>
                  </a:lnTo>
                  <a:close/>
                  <a:moveTo>
                    <a:pt x="103" y="797"/>
                  </a:moveTo>
                  <a:lnTo>
                    <a:pt x="103" y="797"/>
                  </a:lnTo>
                  <a:cubicBezTo>
                    <a:pt x="57" y="797"/>
                    <a:pt x="57" y="797"/>
                    <a:pt x="57" y="797"/>
                  </a:cubicBezTo>
                  <a:cubicBezTo>
                    <a:pt x="96" y="651"/>
                    <a:pt x="96" y="651"/>
                    <a:pt x="96" y="651"/>
                  </a:cubicBezTo>
                  <a:cubicBezTo>
                    <a:pt x="107" y="651"/>
                    <a:pt x="121" y="643"/>
                    <a:pt x="139" y="640"/>
                  </a:cubicBezTo>
                  <a:lnTo>
                    <a:pt x="103" y="797"/>
                  </a:lnTo>
                  <a:close/>
                  <a:moveTo>
                    <a:pt x="221" y="225"/>
                  </a:moveTo>
                  <a:lnTo>
                    <a:pt x="221" y="225"/>
                  </a:lnTo>
                  <a:cubicBezTo>
                    <a:pt x="250" y="193"/>
                    <a:pt x="300" y="143"/>
                    <a:pt x="353" y="143"/>
                  </a:cubicBezTo>
                  <a:cubicBezTo>
                    <a:pt x="407" y="143"/>
                    <a:pt x="457" y="193"/>
                    <a:pt x="486" y="225"/>
                  </a:cubicBezTo>
                  <a:cubicBezTo>
                    <a:pt x="489" y="243"/>
                    <a:pt x="489" y="257"/>
                    <a:pt x="489" y="275"/>
                  </a:cubicBezTo>
                  <a:cubicBezTo>
                    <a:pt x="489" y="400"/>
                    <a:pt x="428" y="508"/>
                    <a:pt x="353" y="508"/>
                  </a:cubicBezTo>
                  <a:cubicBezTo>
                    <a:pt x="282" y="508"/>
                    <a:pt x="218" y="400"/>
                    <a:pt x="218" y="275"/>
                  </a:cubicBezTo>
                  <a:cubicBezTo>
                    <a:pt x="218" y="257"/>
                    <a:pt x="221" y="243"/>
                    <a:pt x="221" y="225"/>
                  </a:cubicBezTo>
                  <a:close/>
                  <a:moveTo>
                    <a:pt x="350" y="758"/>
                  </a:moveTo>
                  <a:lnTo>
                    <a:pt x="350" y="758"/>
                  </a:lnTo>
                  <a:cubicBezTo>
                    <a:pt x="207" y="622"/>
                    <a:pt x="207" y="622"/>
                    <a:pt x="207" y="622"/>
                  </a:cubicBezTo>
                  <a:cubicBezTo>
                    <a:pt x="214" y="622"/>
                    <a:pt x="221" y="618"/>
                    <a:pt x="225" y="618"/>
                  </a:cubicBezTo>
                  <a:cubicBezTo>
                    <a:pt x="253" y="611"/>
                    <a:pt x="278" y="565"/>
                    <a:pt x="289" y="533"/>
                  </a:cubicBezTo>
                  <a:cubicBezTo>
                    <a:pt x="310" y="543"/>
                    <a:pt x="332" y="550"/>
                    <a:pt x="353" y="550"/>
                  </a:cubicBezTo>
                  <a:cubicBezTo>
                    <a:pt x="378" y="550"/>
                    <a:pt x="400" y="543"/>
                    <a:pt x="418" y="533"/>
                  </a:cubicBezTo>
                  <a:cubicBezTo>
                    <a:pt x="432" y="565"/>
                    <a:pt x="453" y="611"/>
                    <a:pt x="482" y="618"/>
                  </a:cubicBezTo>
                  <a:cubicBezTo>
                    <a:pt x="486" y="618"/>
                    <a:pt x="493" y="622"/>
                    <a:pt x="496" y="622"/>
                  </a:cubicBezTo>
                  <a:lnTo>
                    <a:pt x="350" y="7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9" name="Group 518"/>
          <p:cNvGrpSpPr/>
          <p:nvPr/>
        </p:nvGrpSpPr>
        <p:grpSpPr>
          <a:xfrm>
            <a:off x="7462601" y="1669916"/>
            <a:ext cx="447675" cy="366712"/>
            <a:chOff x="5022085" y="1591839"/>
            <a:chExt cx="447675" cy="366712"/>
          </a:xfrm>
        </p:grpSpPr>
        <p:sp>
          <p:nvSpPr>
            <p:cNvPr id="520" name="Freeform 704"/>
            <p:cNvSpPr>
              <a:spLocks noChangeArrowheads="1"/>
            </p:cNvSpPr>
            <p:nvPr/>
          </p:nvSpPr>
          <p:spPr bwMode="auto">
            <a:xfrm>
              <a:off x="5099872" y="1668039"/>
              <a:ext cx="125413" cy="166687"/>
            </a:xfrm>
            <a:custGeom>
              <a:avLst/>
              <a:gdLst>
                <a:gd name="T0" fmla="*/ 40 w 349"/>
                <a:gd name="T1" fmla="*/ 0 h 461"/>
                <a:gd name="T2" fmla="*/ 40 w 349"/>
                <a:gd name="T3" fmla="*/ 0 h 461"/>
                <a:gd name="T4" fmla="*/ 0 w 349"/>
                <a:gd name="T5" fmla="*/ 176 h 461"/>
                <a:gd name="T6" fmla="*/ 174 w 349"/>
                <a:gd name="T7" fmla="*/ 460 h 461"/>
                <a:gd name="T8" fmla="*/ 348 w 349"/>
                <a:gd name="T9" fmla="*/ 176 h 461"/>
                <a:gd name="T10" fmla="*/ 309 w 349"/>
                <a:gd name="T11" fmla="*/ 0 h 461"/>
                <a:gd name="T12" fmla="*/ 40 w 349"/>
                <a:gd name="T13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9" h="461">
                  <a:moveTo>
                    <a:pt x="40" y="0"/>
                  </a:moveTo>
                  <a:lnTo>
                    <a:pt x="40" y="0"/>
                  </a:lnTo>
                  <a:cubicBezTo>
                    <a:pt x="16" y="48"/>
                    <a:pt x="0" y="108"/>
                    <a:pt x="0" y="176"/>
                  </a:cubicBezTo>
                  <a:cubicBezTo>
                    <a:pt x="0" y="332"/>
                    <a:pt x="79" y="460"/>
                    <a:pt x="174" y="460"/>
                  </a:cubicBezTo>
                  <a:cubicBezTo>
                    <a:pt x="269" y="460"/>
                    <a:pt x="348" y="332"/>
                    <a:pt x="348" y="176"/>
                  </a:cubicBezTo>
                  <a:cubicBezTo>
                    <a:pt x="348" y="108"/>
                    <a:pt x="332" y="48"/>
                    <a:pt x="309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705"/>
            <p:cNvSpPr>
              <a:spLocks noChangeArrowheads="1"/>
            </p:cNvSpPr>
            <p:nvPr/>
          </p:nvSpPr>
          <p:spPr bwMode="auto">
            <a:xfrm>
              <a:off x="5163372" y="1660101"/>
              <a:ext cx="63500" cy="73025"/>
            </a:xfrm>
            <a:custGeom>
              <a:avLst/>
              <a:gdLst>
                <a:gd name="T0" fmla="*/ 0 w 175"/>
                <a:gd name="T1" fmla="*/ 0 h 201"/>
                <a:gd name="T2" fmla="*/ 0 w 175"/>
                <a:gd name="T3" fmla="*/ 0 h 201"/>
                <a:gd name="T4" fmla="*/ 0 w 175"/>
                <a:gd name="T5" fmla="*/ 24 h 201"/>
                <a:gd name="T6" fmla="*/ 135 w 175"/>
                <a:gd name="T7" fmla="*/ 24 h 201"/>
                <a:gd name="T8" fmla="*/ 174 w 175"/>
                <a:gd name="T9" fmla="*/ 200 h 201"/>
                <a:gd name="T10" fmla="*/ 174 w 175"/>
                <a:gd name="T11" fmla="*/ 200 h 201"/>
                <a:gd name="T12" fmla="*/ 135 w 175"/>
                <a:gd name="T13" fmla="*/ 24 h 201"/>
                <a:gd name="T14" fmla="*/ 0 w 175"/>
                <a:gd name="T1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201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58" y="72"/>
                    <a:pt x="174" y="132"/>
                    <a:pt x="174" y="200"/>
                  </a:cubicBezTo>
                  <a:lnTo>
                    <a:pt x="174" y="200"/>
                  </a:lnTo>
                  <a:cubicBezTo>
                    <a:pt x="174" y="132"/>
                    <a:pt x="158" y="72"/>
                    <a:pt x="135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706"/>
            <p:cNvSpPr>
              <a:spLocks noChangeArrowheads="1"/>
            </p:cNvSpPr>
            <p:nvPr/>
          </p:nvSpPr>
          <p:spPr bwMode="auto">
            <a:xfrm>
              <a:off x="5163372" y="1668039"/>
              <a:ext cx="63500" cy="166687"/>
            </a:xfrm>
            <a:custGeom>
              <a:avLst/>
              <a:gdLst>
                <a:gd name="T0" fmla="*/ 135 w 175"/>
                <a:gd name="T1" fmla="*/ 0 h 461"/>
                <a:gd name="T2" fmla="*/ 135 w 175"/>
                <a:gd name="T3" fmla="*/ 0 h 461"/>
                <a:gd name="T4" fmla="*/ 0 w 175"/>
                <a:gd name="T5" fmla="*/ 0 h 461"/>
                <a:gd name="T6" fmla="*/ 0 w 175"/>
                <a:gd name="T7" fmla="*/ 460 h 461"/>
                <a:gd name="T8" fmla="*/ 174 w 175"/>
                <a:gd name="T9" fmla="*/ 176 h 461"/>
                <a:gd name="T10" fmla="*/ 135 w 175"/>
                <a:gd name="T1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461">
                  <a:moveTo>
                    <a:pt x="135" y="0"/>
                  </a:moveTo>
                  <a:lnTo>
                    <a:pt x="13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95" y="460"/>
                    <a:pt x="174" y="332"/>
                    <a:pt x="174" y="176"/>
                  </a:cubicBezTo>
                  <a:cubicBezTo>
                    <a:pt x="174" y="108"/>
                    <a:pt x="158" y="48"/>
                    <a:pt x="1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707"/>
            <p:cNvSpPr>
              <a:spLocks noChangeArrowheads="1"/>
            </p:cNvSpPr>
            <p:nvPr/>
          </p:nvSpPr>
          <p:spPr bwMode="auto">
            <a:xfrm>
              <a:off x="5044310" y="1823614"/>
              <a:ext cx="236537" cy="119062"/>
            </a:xfrm>
            <a:custGeom>
              <a:avLst/>
              <a:gdLst>
                <a:gd name="T0" fmla="*/ 392 w 657"/>
                <a:gd name="T1" fmla="*/ 0 h 329"/>
                <a:gd name="T2" fmla="*/ 392 w 657"/>
                <a:gd name="T3" fmla="*/ 0 h 329"/>
                <a:gd name="T4" fmla="*/ 471 w 657"/>
                <a:gd name="T5" fmla="*/ 128 h 329"/>
                <a:gd name="T6" fmla="*/ 617 w 657"/>
                <a:gd name="T7" fmla="*/ 164 h 329"/>
                <a:gd name="T8" fmla="*/ 656 w 657"/>
                <a:gd name="T9" fmla="*/ 328 h 329"/>
                <a:gd name="T10" fmla="*/ 0 w 657"/>
                <a:gd name="T11" fmla="*/ 328 h 329"/>
                <a:gd name="T12" fmla="*/ 44 w 657"/>
                <a:gd name="T13" fmla="*/ 164 h 329"/>
                <a:gd name="T14" fmla="*/ 186 w 657"/>
                <a:gd name="T15" fmla="*/ 128 h 329"/>
                <a:gd name="T16" fmla="*/ 269 w 657"/>
                <a:gd name="T17" fmla="*/ 0 h 329"/>
                <a:gd name="T18" fmla="*/ 320 w 657"/>
                <a:gd name="T19" fmla="*/ 28 h 329"/>
                <a:gd name="T20" fmla="*/ 392 w 657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9">
                  <a:moveTo>
                    <a:pt x="392" y="0"/>
                  </a:moveTo>
                  <a:lnTo>
                    <a:pt x="392" y="0"/>
                  </a:lnTo>
                  <a:cubicBezTo>
                    <a:pt x="399" y="28"/>
                    <a:pt x="427" y="116"/>
                    <a:pt x="471" y="128"/>
                  </a:cubicBezTo>
                  <a:cubicBezTo>
                    <a:pt x="502" y="136"/>
                    <a:pt x="581" y="156"/>
                    <a:pt x="617" y="164"/>
                  </a:cubicBezTo>
                  <a:cubicBezTo>
                    <a:pt x="656" y="328"/>
                    <a:pt x="656" y="328"/>
                    <a:pt x="656" y="328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75" y="156"/>
                    <a:pt x="158" y="136"/>
                    <a:pt x="186" y="128"/>
                  </a:cubicBezTo>
                  <a:cubicBezTo>
                    <a:pt x="230" y="116"/>
                    <a:pt x="261" y="28"/>
                    <a:pt x="269" y="0"/>
                  </a:cubicBezTo>
                  <a:cubicBezTo>
                    <a:pt x="320" y="28"/>
                    <a:pt x="320" y="28"/>
                    <a:pt x="320" y="28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708"/>
            <p:cNvSpPr>
              <a:spLocks noChangeArrowheads="1"/>
            </p:cNvSpPr>
            <p:nvPr/>
          </p:nvSpPr>
          <p:spPr bwMode="auto">
            <a:xfrm>
              <a:off x="5315772" y="1763289"/>
              <a:ext cx="76200" cy="96837"/>
            </a:xfrm>
            <a:custGeom>
              <a:avLst/>
              <a:gdLst>
                <a:gd name="T0" fmla="*/ 12 w 211"/>
                <a:gd name="T1" fmla="*/ 0 h 269"/>
                <a:gd name="T2" fmla="*/ 12 w 211"/>
                <a:gd name="T3" fmla="*/ 0 h 269"/>
                <a:gd name="T4" fmla="*/ 0 w 211"/>
                <a:gd name="T5" fmla="*/ 80 h 269"/>
                <a:gd name="T6" fmla="*/ 107 w 211"/>
                <a:gd name="T7" fmla="*/ 268 h 269"/>
                <a:gd name="T8" fmla="*/ 210 w 211"/>
                <a:gd name="T9" fmla="*/ 80 h 269"/>
                <a:gd name="T10" fmla="*/ 202 w 211"/>
                <a:gd name="T11" fmla="*/ 0 h 269"/>
                <a:gd name="T12" fmla="*/ 12 w 211"/>
                <a:gd name="T1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9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2"/>
                    <a:pt x="0" y="80"/>
                  </a:cubicBezTo>
                  <a:cubicBezTo>
                    <a:pt x="0" y="180"/>
                    <a:pt x="48" y="268"/>
                    <a:pt x="107" y="268"/>
                  </a:cubicBezTo>
                  <a:cubicBezTo>
                    <a:pt x="162" y="268"/>
                    <a:pt x="210" y="180"/>
                    <a:pt x="210" y="80"/>
                  </a:cubicBezTo>
                  <a:cubicBezTo>
                    <a:pt x="210" y="52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709"/>
            <p:cNvSpPr>
              <a:spLocks noChangeArrowheads="1"/>
            </p:cNvSpPr>
            <p:nvPr/>
          </p:nvSpPr>
          <p:spPr bwMode="auto">
            <a:xfrm>
              <a:off x="5355460" y="1750589"/>
              <a:ext cx="46037" cy="119062"/>
            </a:xfrm>
            <a:custGeom>
              <a:avLst/>
              <a:gdLst>
                <a:gd name="T0" fmla="*/ 0 w 127"/>
                <a:gd name="T1" fmla="*/ 0 h 329"/>
                <a:gd name="T2" fmla="*/ 0 w 127"/>
                <a:gd name="T3" fmla="*/ 0 h 329"/>
                <a:gd name="T4" fmla="*/ 0 w 127"/>
                <a:gd name="T5" fmla="*/ 36 h 329"/>
                <a:gd name="T6" fmla="*/ 95 w 127"/>
                <a:gd name="T7" fmla="*/ 36 h 329"/>
                <a:gd name="T8" fmla="*/ 103 w 127"/>
                <a:gd name="T9" fmla="*/ 116 h 329"/>
                <a:gd name="T10" fmla="*/ 0 w 127"/>
                <a:gd name="T11" fmla="*/ 304 h 329"/>
                <a:gd name="T12" fmla="*/ 0 w 127"/>
                <a:gd name="T13" fmla="*/ 328 h 329"/>
                <a:gd name="T14" fmla="*/ 126 w 127"/>
                <a:gd name="T15" fmla="*/ 116 h 329"/>
                <a:gd name="T16" fmla="*/ 111 w 127"/>
                <a:gd name="T17" fmla="*/ 12 h 329"/>
                <a:gd name="T18" fmla="*/ 0 w 127"/>
                <a:gd name="T19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9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0" y="36"/>
                    <a:pt x="0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9" y="60"/>
                    <a:pt x="103" y="88"/>
                    <a:pt x="103" y="116"/>
                  </a:cubicBezTo>
                  <a:cubicBezTo>
                    <a:pt x="103" y="216"/>
                    <a:pt x="55" y="304"/>
                    <a:pt x="0" y="304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71" y="328"/>
                    <a:pt x="126" y="232"/>
                    <a:pt x="126" y="116"/>
                  </a:cubicBezTo>
                  <a:cubicBezTo>
                    <a:pt x="126" y="80"/>
                    <a:pt x="122" y="44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710"/>
            <p:cNvSpPr>
              <a:spLocks noChangeArrowheads="1"/>
            </p:cNvSpPr>
            <p:nvPr/>
          </p:nvSpPr>
          <p:spPr bwMode="auto">
            <a:xfrm>
              <a:off x="5355460" y="1763289"/>
              <a:ext cx="38100" cy="96837"/>
            </a:xfrm>
            <a:custGeom>
              <a:avLst/>
              <a:gdLst>
                <a:gd name="T0" fmla="*/ 95 w 104"/>
                <a:gd name="T1" fmla="*/ 0 h 269"/>
                <a:gd name="T2" fmla="*/ 95 w 104"/>
                <a:gd name="T3" fmla="*/ 0 h 269"/>
                <a:gd name="T4" fmla="*/ 0 w 104"/>
                <a:gd name="T5" fmla="*/ 0 h 269"/>
                <a:gd name="T6" fmla="*/ 0 w 104"/>
                <a:gd name="T7" fmla="*/ 268 h 269"/>
                <a:gd name="T8" fmla="*/ 103 w 104"/>
                <a:gd name="T9" fmla="*/ 80 h 269"/>
                <a:gd name="T10" fmla="*/ 95 w 104"/>
                <a:gd name="T11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9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55" y="268"/>
                    <a:pt x="103" y="180"/>
                    <a:pt x="103" y="80"/>
                  </a:cubicBezTo>
                  <a:cubicBezTo>
                    <a:pt x="103" y="52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711"/>
            <p:cNvSpPr>
              <a:spLocks noChangeArrowheads="1"/>
            </p:cNvSpPr>
            <p:nvPr/>
          </p:nvSpPr>
          <p:spPr bwMode="auto">
            <a:xfrm>
              <a:off x="5022085" y="1591839"/>
              <a:ext cx="282575" cy="366712"/>
            </a:xfrm>
            <a:custGeom>
              <a:avLst/>
              <a:gdLst>
                <a:gd name="T0" fmla="*/ 237 w 784"/>
                <a:gd name="T1" fmla="*/ 728 h 1017"/>
                <a:gd name="T2" fmla="*/ 67 w 784"/>
                <a:gd name="T3" fmla="*/ 772 h 1017"/>
                <a:gd name="T4" fmla="*/ 783 w 784"/>
                <a:gd name="T5" fmla="*/ 1016 h 1017"/>
                <a:gd name="T6" fmla="*/ 704 w 784"/>
                <a:gd name="T7" fmla="*/ 768 h 1017"/>
                <a:gd name="T8" fmla="*/ 502 w 784"/>
                <a:gd name="T9" fmla="*/ 644 h 1017"/>
                <a:gd name="T10" fmla="*/ 522 w 784"/>
                <a:gd name="T11" fmla="*/ 624 h 1017"/>
                <a:gd name="T12" fmla="*/ 557 w 784"/>
                <a:gd name="T13" fmla="*/ 624 h 1017"/>
                <a:gd name="T14" fmla="*/ 605 w 784"/>
                <a:gd name="T15" fmla="*/ 592 h 1017"/>
                <a:gd name="T16" fmla="*/ 648 w 784"/>
                <a:gd name="T17" fmla="*/ 564 h 1017"/>
                <a:gd name="T18" fmla="*/ 664 w 784"/>
                <a:gd name="T19" fmla="*/ 564 h 1017"/>
                <a:gd name="T20" fmla="*/ 692 w 784"/>
                <a:gd name="T21" fmla="*/ 524 h 1017"/>
                <a:gd name="T22" fmla="*/ 707 w 784"/>
                <a:gd name="T23" fmla="*/ 468 h 1017"/>
                <a:gd name="T24" fmla="*/ 739 w 784"/>
                <a:gd name="T25" fmla="*/ 436 h 1017"/>
                <a:gd name="T26" fmla="*/ 743 w 784"/>
                <a:gd name="T27" fmla="*/ 388 h 1017"/>
                <a:gd name="T28" fmla="*/ 739 w 784"/>
                <a:gd name="T29" fmla="*/ 340 h 1017"/>
                <a:gd name="T30" fmla="*/ 723 w 784"/>
                <a:gd name="T31" fmla="*/ 316 h 1017"/>
                <a:gd name="T32" fmla="*/ 735 w 784"/>
                <a:gd name="T33" fmla="*/ 284 h 1017"/>
                <a:gd name="T34" fmla="*/ 696 w 784"/>
                <a:gd name="T35" fmla="*/ 248 h 1017"/>
                <a:gd name="T36" fmla="*/ 696 w 784"/>
                <a:gd name="T37" fmla="*/ 228 h 1017"/>
                <a:gd name="T38" fmla="*/ 688 w 784"/>
                <a:gd name="T39" fmla="*/ 168 h 1017"/>
                <a:gd name="T40" fmla="*/ 640 w 784"/>
                <a:gd name="T41" fmla="*/ 140 h 1017"/>
                <a:gd name="T42" fmla="*/ 609 w 784"/>
                <a:gd name="T43" fmla="*/ 92 h 1017"/>
                <a:gd name="T44" fmla="*/ 597 w 784"/>
                <a:gd name="T45" fmla="*/ 84 h 1017"/>
                <a:gd name="T46" fmla="*/ 537 w 784"/>
                <a:gd name="T47" fmla="*/ 64 h 1017"/>
                <a:gd name="T48" fmla="*/ 502 w 784"/>
                <a:gd name="T49" fmla="*/ 20 h 1017"/>
                <a:gd name="T50" fmla="*/ 451 w 784"/>
                <a:gd name="T51" fmla="*/ 8 h 1017"/>
                <a:gd name="T52" fmla="*/ 395 w 784"/>
                <a:gd name="T53" fmla="*/ 4 h 1017"/>
                <a:gd name="T54" fmla="*/ 348 w 784"/>
                <a:gd name="T55" fmla="*/ 0 h 1017"/>
                <a:gd name="T56" fmla="*/ 285 w 784"/>
                <a:gd name="T57" fmla="*/ 12 h 1017"/>
                <a:gd name="T58" fmla="*/ 253 w 784"/>
                <a:gd name="T59" fmla="*/ 52 h 1017"/>
                <a:gd name="T60" fmla="*/ 206 w 784"/>
                <a:gd name="T61" fmla="*/ 84 h 1017"/>
                <a:gd name="T62" fmla="*/ 150 w 784"/>
                <a:gd name="T63" fmla="*/ 124 h 1017"/>
                <a:gd name="T64" fmla="*/ 131 w 784"/>
                <a:gd name="T65" fmla="*/ 120 h 1017"/>
                <a:gd name="T66" fmla="*/ 111 w 784"/>
                <a:gd name="T67" fmla="*/ 172 h 1017"/>
                <a:gd name="T68" fmla="*/ 95 w 784"/>
                <a:gd name="T69" fmla="*/ 224 h 1017"/>
                <a:gd name="T70" fmla="*/ 63 w 784"/>
                <a:gd name="T71" fmla="*/ 256 h 1017"/>
                <a:gd name="T72" fmla="*/ 51 w 784"/>
                <a:gd name="T73" fmla="*/ 312 h 1017"/>
                <a:gd name="T74" fmla="*/ 40 w 784"/>
                <a:gd name="T75" fmla="*/ 364 h 1017"/>
                <a:gd name="T76" fmla="*/ 40 w 784"/>
                <a:gd name="T77" fmla="*/ 424 h 1017"/>
                <a:gd name="T78" fmla="*/ 75 w 784"/>
                <a:gd name="T79" fmla="*/ 452 h 1017"/>
                <a:gd name="T80" fmla="*/ 75 w 784"/>
                <a:gd name="T81" fmla="*/ 464 h 1017"/>
                <a:gd name="T82" fmla="*/ 91 w 784"/>
                <a:gd name="T83" fmla="*/ 520 h 1017"/>
                <a:gd name="T84" fmla="*/ 103 w 784"/>
                <a:gd name="T85" fmla="*/ 528 h 1017"/>
                <a:gd name="T86" fmla="*/ 142 w 784"/>
                <a:gd name="T87" fmla="*/ 556 h 1017"/>
                <a:gd name="T88" fmla="*/ 166 w 784"/>
                <a:gd name="T89" fmla="*/ 584 h 1017"/>
                <a:gd name="T90" fmla="*/ 182 w 784"/>
                <a:gd name="T91" fmla="*/ 576 h 1017"/>
                <a:gd name="T92" fmla="*/ 206 w 784"/>
                <a:gd name="T93" fmla="*/ 604 h 1017"/>
                <a:gd name="T94" fmla="*/ 237 w 784"/>
                <a:gd name="T95" fmla="*/ 624 h 1017"/>
                <a:gd name="T96" fmla="*/ 281 w 784"/>
                <a:gd name="T97" fmla="*/ 644 h 1017"/>
                <a:gd name="T98" fmla="*/ 680 w 784"/>
                <a:gd name="T99" fmla="*/ 808 h 1017"/>
                <a:gd name="T100" fmla="*/ 719 w 784"/>
                <a:gd name="T101" fmla="*/ 972 h 1017"/>
                <a:gd name="T102" fmla="*/ 107 w 784"/>
                <a:gd name="T103" fmla="*/ 808 h 1017"/>
                <a:gd name="T104" fmla="*/ 391 w 784"/>
                <a:gd name="T105" fmla="*/ 860 h 1017"/>
                <a:gd name="T106" fmla="*/ 680 w 784"/>
                <a:gd name="T107" fmla="*/ 808 h 1017"/>
                <a:gd name="T108" fmla="*/ 534 w 784"/>
                <a:gd name="T109" fmla="*/ 772 h 1017"/>
                <a:gd name="T110" fmla="*/ 391 w 784"/>
                <a:gd name="T111" fmla="*/ 812 h 1017"/>
                <a:gd name="T112" fmla="*/ 249 w 784"/>
                <a:gd name="T113" fmla="*/ 772 h 1017"/>
                <a:gd name="T114" fmla="*/ 391 w 784"/>
                <a:gd name="T115" fmla="*/ 696 h 1017"/>
                <a:gd name="T116" fmla="*/ 534 w 784"/>
                <a:gd name="T117" fmla="*/ 772 h 1017"/>
                <a:gd name="T118" fmla="*/ 245 w 784"/>
                <a:gd name="T119" fmla="*/ 332 h 1017"/>
                <a:gd name="T120" fmla="*/ 537 w 784"/>
                <a:gd name="T121" fmla="*/ 332 h 1017"/>
                <a:gd name="T122" fmla="*/ 391 w 784"/>
                <a:gd name="T123" fmla="*/ 648 h 1017"/>
                <a:gd name="T124" fmla="*/ 245 w 784"/>
                <a:gd name="T125" fmla="*/ 33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4" h="1017">
                  <a:moveTo>
                    <a:pt x="237" y="728"/>
                  </a:moveTo>
                  <a:lnTo>
                    <a:pt x="237" y="728"/>
                  </a:lnTo>
                  <a:cubicBezTo>
                    <a:pt x="202" y="736"/>
                    <a:pt x="83" y="768"/>
                    <a:pt x="79" y="768"/>
                  </a:cubicBezTo>
                  <a:cubicBezTo>
                    <a:pt x="67" y="772"/>
                    <a:pt x="67" y="772"/>
                    <a:pt x="67" y="772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783" y="1016"/>
                    <a:pt x="783" y="1016"/>
                    <a:pt x="783" y="1016"/>
                  </a:cubicBezTo>
                  <a:cubicBezTo>
                    <a:pt x="715" y="772"/>
                    <a:pt x="715" y="772"/>
                    <a:pt x="715" y="772"/>
                  </a:cubicBezTo>
                  <a:cubicBezTo>
                    <a:pt x="704" y="768"/>
                    <a:pt x="704" y="768"/>
                    <a:pt x="704" y="768"/>
                  </a:cubicBezTo>
                  <a:cubicBezTo>
                    <a:pt x="704" y="768"/>
                    <a:pt x="581" y="736"/>
                    <a:pt x="549" y="728"/>
                  </a:cubicBezTo>
                  <a:cubicBezTo>
                    <a:pt x="537" y="724"/>
                    <a:pt x="518" y="684"/>
                    <a:pt x="502" y="644"/>
                  </a:cubicBezTo>
                  <a:cubicBezTo>
                    <a:pt x="506" y="640"/>
                    <a:pt x="514" y="632"/>
                    <a:pt x="518" y="624"/>
                  </a:cubicBezTo>
                  <a:lnTo>
                    <a:pt x="522" y="624"/>
                  </a:lnTo>
                  <a:cubicBezTo>
                    <a:pt x="530" y="624"/>
                    <a:pt x="534" y="624"/>
                    <a:pt x="542" y="616"/>
                  </a:cubicBezTo>
                  <a:cubicBezTo>
                    <a:pt x="545" y="620"/>
                    <a:pt x="553" y="624"/>
                    <a:pt x="557" y="624"/>
                  </a:cubicBezTo>
                  <a:cubicBezTo>
                    <a:pt x="569" y="624"/>
                    <a:pt x="581" y="616"/>
                    <a:pt x="585" y="604"/>
                  </a:cubicBezTo>
                  <a:cubicBezTo>
                    <a:pt x="593" y="604"/>
                    <a:pt x="601" y="600"/>
                    <a:pt x="605" y="592"/>
                  </a:cubicBezTo>
                  <a:cubicBezTo>
                    <a:pt x="609" y="596"/>
                    <a:pt x="613" y="596"/>
                    <a:pt x="617" y="596"/>
                  </a:cubicBezTo>
                  <a:cubicBezTo>
                    <a:pt x="632" y="596"/>
                    <a:pt x="648" y="580"/>
                    <a:pt x="648" y="564"/>
                  </a:cubicBezTo>
                  <a:lnTo>
                    <a:pt x="648" y="560"/>
                  </a:lnTo>
                  <a:cubicBezTo>
                    <a:pt x="652" y="564"/>
                    <a:pt x="656" y="564"/>
                    <a:pt x="664" y="564"/>
                  </a:cubicBezTo>
                  <a:cubicBezTo>
                    <a:pt x="680" y="564"/>
                    <a:pt x="696" y="552"/>
                    <a:pt x="696" y="536"/>
                  </a:cubicBezTo>
                  <a:cubicBezTo>
                    <a:pt x="696" y="532"/>
                    <a:pt x="692" y="528"/>
                    <a:pt x="692" y="524"/>
                  </a:cubicBezTo>
                  <a:cubicBezTo>
                    <a:pt x="707" y="524"/>
                    <a:pt x="719" y="508"/>
                    <a:pt x="719" y="492"/>
                  </a:cubicBezTo>
                  <a:cubicBezTo>
                    <a:pt x="719" y="484"/>
                    <a:pt x="715" y="472"/>
                    <a:pt x="707" y="468"/>
                  </a:cubicBezTo>
                  <a:cubicBezTo>
                    <a:pt x="707" y="468"/>
                    <a:pt x="707" y="468"/>
                    <a:pt x="711" y="468"/>
                  </a:cubicBezTo>
                  <a:cubicBezTo>
                    <a:pt x="727" y="468"/>
                    <a:pt x="739" y="456"/>
                    <a:pt x="739" y="436"/>
                  </a:cubicBezTo>
                  <a:cubicBezTo>
                    <a:pt x="739" y="428"/>
                    <a:pt x="735" y="420"/>
                    <a:pt x="731" y="416"/>
                  </a:cubicBezTo>
                  <a:cubicBezTo>
                    <a:pt x="739" y="412"/>
                    <a:pt x="743" y="400"/>
                    <a:pt x="743" y="388"/>
                  </a:cubicBezTo>
                  <a:cubicBezTo>
                    <a:pt x="743" y="380"/>
                    <a:pt x="739" y="368"/>
                    <a:pt x="731" y="364"/>
                  </a:cubicBezTo>
                  <a:cubicBezTo>
                    <a:pt x="735" y="356"/>
                    <a:pt x="739" y="348"/>
                    <a:pt x="739" y="340"/>
                  </a:cubicBezTo>
                  <a:cubicBezTo>
                    <a:pt x="739" y="332"/>
                    <a:pt x="731" y="320"/>
                    <a:pt x="723" y="316"/>
                  </a:cubicBezTo>
                  <a:lnTo>
                    <a:pt x="723" y="316"/>
                  </a:lnTo>
                  <a:cubicBezTo>
                    <a:pt x="723" y="316"/>
                    <a:pt x="723" y="312"/>
                    <a:pt x="719" y="308"/>
                  </a:cubicBezTo>
                  <a:cubicBezTo>
                    <a:pt x="727" y="304"/>
                    <a:pt x="735" y="292"/>
                    <a:pt x="735" y="284"/>
                  </a:cubicBezTo>
                  <a:cubicBezTo>
                    <a:pt x="735" y="264"/>
                    <a:pt x="719" y="248"/>
                    <a:pt x="700" y="248"/>
                  </a:cubicBezTo>
                  <a:cubicBezTo>
                    <a:pt x="700" y="248"/>
                    <a:pt x="700" y="248"/>
                    <a:pt x="696" y="248"/>
                  </a:cubicBezTo>
                  <a:cubicBezTo>
                    <a:pt x="696" y="244"/>
                    <a:pt x="696" y="244"/>
                    <a:pt x="696" y="240"/>
                  </a:cubicBezTo>
                  <a:cubicBezTo>
                    <a:pt x="696" y="236"/>
                    <a:pt x="696" y="232"/>
                    <a:pt x="696" y="228"/>
                  </a:cubicBezTo>
                  <a:cubicBezTo>
                    <a:pt x="696" y="216"/>
                    <a:pt x="688" y="204"/>
                    <a:pt x="676" y="196"/>
                  </a:cubicBezTo>
                  <a:cubicBezTo>
                    <a:pt x="684" y="192"/>
                    <a:pt x="688" y="180"/>
                    <a:pt x="688" y="168"/>
                  </a:cubicBezTo>
                  <a:cubicBezTo>
                    <a:pt x="688" y="152"/>
                    <a:pt x="676" y="136"/>
                    <a:pt x="656" y="136"/>
                  </a:cubicBezTo>
                  <a:cubicBezTo>
                    <a:pt x="648" y="136"/>
                    <a:pt x="644" y="136"/>
                    <a:pt x="640" y="140"/>
                  </a:cubicBezTo>
                  <a:cubicBezTo>
                    <a:pt x="640" y="136"/>
                    <a:pt x="640" y="128"/>
                    <a:pt x="640" y="124"/>
                  </a:cubicBezTo>
                  <a:cubicBezTo>
                    <a:pt x="640" y="108"/>
                    <a:pt x="628" y="92"/>
                    <a:pt x="609" y="92"/>
                  </a:cubicBezTo>
                  <a:cubicBezTo>
                    <a:pt x="605" y="92"/>
                    <a:pt x="601" y="92"/>
                    <a:pt x="597" y="92"/>
                  </a:cubicBezTo>
                  <a:cubicBezTo>
                    <a:pt x="597" y="92"/>
                    <a:pt x="597" y="88"/>
                    <a:pt x="597" y="84"/>
                  </a:cubicBezTo>
                  <a:cubicBezTo>
                    <a:pt x="597" y="64"/>
                    <a:pt x="581" y="48"/>
                    <a:pt x="565" y="48"/>
                  </a:cubicBezTo>
                  <a:cubicBezTo>
                    <a:pt x="553" y="48"/>
                    <a:pt x="542" y="56"/>
                    <a:pt x="537" y="64"/>
                  </a:cubicBezTo>
                  <a:cubicBezTo>
                    <a:pt x="537" y="60"/>
                    <a:pt x="537" y="56"/>
                    <a:pt x="537" y="52"/>
                  </a:cubicBezTo>
                  <a:cubicBezTo>
                    <a:pt x="537" y="36"/>
                    <a:pt x="522" y="20"/>
                    <a:pt x="502" y="20"/>
                  </a:cubicBezTo>
                  <a:cubicBezTo>
                    <a:pt x="494" y="20"/>
                    <a:pt x="486" y="20"/>
                    <a:pt x="478" y="28"/>
                  </a:cubicBezTo>
                  <a:cubicBezTo>
                    <a:pt x="474" y="16"/>
                    <a:pt x="462" y="8"/>
                    <a:pt x="451" y="8"/>
                  </a:cubicBezTo>
                  <a:cubicBezTo>
                    <a:pt x="439" y="8"/>
                    <a:pt x="431" y="12"/>
                    <a:pt x="423" y="20"/>
                  </a:cubicBezTo>
                  <a:cubicBezTo>
                    <a:pt x="419" y="8"/>
                    <a:pt x="407" y="4"/>
                    <a:pt x="395" y="4"/>
                  </a:cubicBezTo>
                  <a:cubicBezTo>
                    <a:pt x="387" y="4"/>
                    <a:pt x="379" y="8"/>
                    <a:pt x="372" y="12"/>
                  </a:cubicBezTo>
                  <a:cubicBezTo>
                    <a:pt x="364" y="4"/>
                    <a:pt x="356" y="0"/>
                    <a:pt x="348" y="0"/>
                  </a:cubicBezTo>
                  <a:cubicBezTo>
                    <a:pt x="332" y="0"/>
                    <a:pt x="316" y="12"/>
                    <a:pt x="312" y="28"/>
                  </a:cubicBezTo>
                  <a:cubicBezTo>
                    <a:pt x="308" y="20"/>
                    <a:pt x="296" y="12"/>
                    <a:pt x="285" y="12"/>
                  </a:cubicBezTo>
                  <a:cubicBezTo>
                    <a:pt x="265" y="12"/>
                    <a:pt x="253" y="28"/>
                    <a:pt x="253" y="48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49" y="52"/>
                    <a:pt x="241" y="52"/>
                    <a:pt x="237" y="52"/>
                  </a:cubicBezTo>
                  <a:cubicBezTo>
                    <a:pt x="221" y="52"/>
                    <a:pt x="206" y="68"/>
                    <a:pt x="206" y="84"/>
                  </a:cubicBezTo>
                  <a:cubicBezTo>
                    <a:pt x="202" y="84"/>
                    <a:pt x="194" y="84"/>
                    <a:pt x="190" y="84"/>
                  </a:cubicBezTo>
                  <a:cubicBezTo>
                    <a:pt x="170" y="84"/>
                    <a:pt x="150" y="100"/>
                    <a:pt x="150" y="124"/>
                  </a:cubicBezTo>
                  <a:lnTo>
                    <a:pt x="150" y="128"/>
                  </a:lnTo>
                  <a:cubicBezTo>
                    <a:pt x="146" y="124"/>
                    <a:pt x="138" y="120"/>
                    <a:pt x="131" y="120"/>
                  </a:cubicBezTo>
                  <a:cubicBezTo>
                    <a:pt x="115" y="120"/>
                    <a:pt x="99" y="132"/>
                    <a:pt x="99" y="148"/>
                  </a:cubicBezTo>
                  <a:cubicBezTo>
                    <a:pt x="99" y="160"/>
                    <a:pt x="107" y="168"/>
                    <a:pt x="111" y="172"/>
                  </a:cubicBezTo>
                  <a:cubicBezTo>
                    <a:pt x="99" y="176"/>
                    <a:pt x="87" y="188"/>
                    <a:pt x="87" y="204"/>
                  </a:cubicBezTo>
                  <a:cubicBezTo>
                    <a:pt x="87" y="212"/>
                    <a:pt x="91" y="220"/>
                    <a:pt x="95" y="224"/>
                  </a:cubicBezTo>
                  <a:lnTo>
                    <a:pt x="95" y="224"/>
                  </a:lnTo>
                  <a:cubicBezTo>
                    <a:pt x="79" y="224"/>
                    <a:pt x="63" y="240"/>
                    <a:pt x="63" y="256"/>
                  </a:cubicBezTo>
                  <a:cubicBezTo>
                    <a:pt x="63" y="264"/>
                    <a:pt x="67" y="276"/>
                    <a:pt x="75" y="280"/>
                  </a:cubicBezTo>
                  <a:cubicBezTo>
                    <a:pt x="63" y="284"/>
                    <a:pt x="51" y="296"/>
                    <a:pt x="51" y="312"/>
                  </a:cubicBezTo>
                  <a:cubicBezTo>
                    <a:pt x="51" y="320"/>
                    <a:pt x="59" y="328"/>
                    <a:pt x="67" y="336"/>
                  </a:cubicBezTo>
                  <a:cubicBezTo>
                    <a:pt x="51" y="336"/>
                    <a:pt x="40" y="348"/>
                    <a:pt x="40" y="364"/>
                  </a:cubicBezTo>
                  <a:cubicBezTo>
                    <a:pt x="40" y="380"/>
                    <a:pt x="47" y="388"/>
                    <a:pt x="59" y="392"/>
                  </a:cubicBezTo>
                  <a:cubicBezTo>
                    <a:pt x="47" y="400"/>
                    <a:pt x="40" y="408"/>
                    <a:pt x="40" y="424"/>
                  </a:cubicBezTo>
                  <a:cubicBezTo>
                    <a:pt x="40" y="440"/>
                    <a:pt x="51" y="452"/>
                    <a:pt x="71" y="452"/>
                  </a:cubicBezTo>
                  <a:lnTo>
                    <a:pt x="75" y="452"/>
                  </a:lnTo>
                  <a:cubicBezTo>
                    <a:pt x="75" y="456"/>
                    <a:pt x="75" y="460"/>
                    <a:pt x="75" y="464"/>
                  </a:cubicBezTo>
                  <a:lnTo>
                    <a:pt x="75" y="464"/>
                  </a:lnTo>
                  <a:cubicBezTo>
                    <a:pt x="67" y="468"/>
                    <a:pt x="59" y="480"/>
                    <a:pt x="59" y="492"/>
                  </a:cubicBezTo>
                  <a:cubicBezTo>
                    <a:pt x="59" y="508"/>
                    <a:pt x="75" y="520"/>
                    <a:pt x="91" y="520"/>
                  </a:cubicBezTo>
                  <a:cubicBezTo>
                    <a:pt x="95" y="520"/>
                    <a:pt x="99" y="520"/>
                    <a:pt x="103" y="516"/>
                  </a:cubicBezTo>
                  <a:cubicBezTo>
                    <a:pt x="103" y="520"/>
                    <a:pt x="103" y="524"/>
                    <a:pt x="103" y="528"/>
                  </a:cubicBezTo>
                  <a:cubicBezTo>
                    <a:pt x="103" y="544"/>
                    <a:pt x="115" y="560"/>
                    <a:pt x="131" y="560"/>
                  </a:cubicBezTo>
                  <a:cubicBezTo>
                    <a:pt x="134" y="560"/>
                    <a:pt x="138" y="556"/>
                    <a:pt x="142" y="556"/>
                  </a:cubicBezTo>
                  <a:lnTo>
                    <a:pt x="142" y="560"/>
                  </a:lnTo>
                  <a:cubicBezTo>
                    <a:pt x="142" y="572"/>
                    <a:pt x="150" y="584"/>
                    <a:pt x="166" y="584"/>
                  </a:cubicBezTo>
                  <a:cubicBezTo>
                    <a:pt x="170" y="584"/>
                    <a:pt x="178" y="580"/>
                    <a:pt x="182" y="576"/>
                  </a:cubicBezTo>
                  <a:lnTo>
                    <a:pt x="182" y="576"/>
                  </a:lnTo>
                  <a:cubicBezTo>
                    <a:pt x="182" y="576"/>
                    <a:pt x="182" y="576"/>
                    <a:pt x="182" y="580"/>
                  </a:cubicBezTo>
                  <a:cubicBezTo>
                    <a:pt x="182" y="592"/>
                    <a:pt x="194" y="604"/>
                    <a:pt x="206" y="604"/>
                  </a:cubicBezTo>
                  <a:lnTo>
                    <a:pt x="210" y="604"/>
                  </a:lnTo>
                  <a:cubicBezTo>
                    <a:pt x="213" y="616"/>
                    <a:pt x="225" y="624"/>
                    <a:pt x="237" y="624"/>
                  </a:cubicBezTo>
                  <a:cubicBezTo>
                    <a:pt x="245" y="624"/>
                    <a:pt x="253" y="620"/>
                    <a:pt x="257" y="616"/>
                  </a:cubicBezTo>
                  <a:cubicBezTo>
                    <a:pt x="265" y="628"/>
                    <a:pt x="273" y="636"/>
                    <a:pt x="281" y="644"/>
                  </a:cubicBezTo>
                  <a:cubicBezTo>
                    <a:pt x="269" y="684"/>
                    <a:pt x="245" y="724"/>
                    <a:pt x="237" y="728"/>
                  </a:cubicBezTo>
                  <a:close/>
                  <a:moveTo>
                    <a:pt x="680" y="808"/>
                  </a:moveTo>
                  <a:lnTo>
                    <a:pt x="680" y="808"/>
                  </a:lnTo>
                  <a:cubicBezTo>
                    <a:pt x="719" y="972"/>
                    <a:pt x="719" y="972"/>
                    <a:pt x="719" y="972"/>
                  </a:cubicBezTo>
                  <a:cubicBezTo>
                    <a:pt x="63" y="972"/>
                    <a:pt x="63" y="972"/>
                    <a:pt x="63" y="972"/>
                  </a:cubicBezTo>
                  <a:cubicBezTo>
                    <a:pt x="107" y="808"/>
                    <a:pt x="107" y="808"/>
                    <a:pt x="107" y="808"/>
                  </a:cubicBezTo>
                  <a:cubicBezTo>
                    <a:pt x="119" y="808"/>
                    <a:pt x="138" y="800"/>
                    <a:pt x="158" y="796"/>
                  </a:cubicBezTo>
                  <a:cubicBezTo>
                    <a:pt x="194" y="812"/>
                    <a:pt x="296" y="860"/>
                    <a:pt x="391" y="860"/>
                  </a:cubicBezTo>
                  <a:cubicBezTo>
                    <a:pt x="490" y="860"/>
                    <a:pt x="593" y="812"/>
                    <a:pt x="624" y="796"/>
                  </a:cubicBezTo>
                  <a:cubicBezTo>
                    <a:pt x="648" y="800"/>
                    <a:pt x="668" y="808"/>
                    <a:pt x="680" y="808"/>
                  </a:cubicBezTo>
                  <a:close/>
                  <a:moveTo>
                    <a:pt x="534" y="772"/>
                  </a:moveTo>
                  <a:lnTo>
                    <a:pt x="534" y="772"/>
                  </a:lnTo>
                  <a:cubicBezTo>
                    <a:pt x="542" y="772"/>
                    <a:pt x="545" y="776"/>
                    <a:pt x="553" y="776"/>
                  </a:cubicBezTo>
                  <a:cubicBezTo>
                    <a:pt x="510" y="792"/>
                    <a:pt x="447" y="812"/>
                    <a:pt x="391" y="812"/>
                  </a:cubicBezTo>
                  <a:cubicBezTo>
                    <a:pt x="336" y="812"/>
                    <a:pt x="277" y="792"/>
                    <a:pt x="233" y="776"/>
                  </a:cubicBezTo>
                  <a:cubicBezTo>
                    <a:pt x="237" y="776"/>
                    <a:pt x="245" y="772"/>
                    <a:pt x="249" y="772"/>
                  </a:cubicBezTo>
                  <a:cubicBezTo>
                    <a:pt x="281" y="764"/>
                    <a:pt x="308" y="712"/>
                    <a:pt x="320" y="676"/>
                  </a:cubicBezTo>
                  <a:cubicBezTo>
                    <a:pt x="344" y="688"/>
                    <a:pt x="368" y="696"/>
                    <a:pt x="391" y="696"/>
                  </a:cubicBezTo>
                  <a:cubicBezTo>
                    <a:pt x="419" y="696"/>
                    <a:pt x="443" y="688"/>
                    <a:pt x="462" y="676"/>
                  </a:cubicBezTo>
                  <a:cubicBezTo>
                    <a:pt x="478" y="712"/>
                    <a:pt x="502" y="764"/>
                    <a:pt x="534" y="772"/>
                  </a:cubicBezTo>
                  <a:close/>
                  <a:moveTo>
                    <a:pt x="245" y="332"/>
                  </a:moveTo>
                  <a:lnTo>
                    <a:pt x="245" y="332"/>
                  </a:lnTo>
                  <a:cubicBezTo>
                    <a:pt x="277" y="296"/>
                    <a:pt x="332" y="240"/>
                    <a:pt x="391" y="240"/>
                  </a:cubicBezTo>
                  <a:cubicBezTo>
                    <a:pt x="451" y="240"/>
                    <a:pt x="506" y="296"/>
                    <a:pt x="537" y="332"/>
                  </a:cubicBezTo>
                  <a:cubicBezTo>
                    <a:pt x="542" y="352"/>
                    <a:pt x="542" y="368"/>
                    <a:pt x="542" y="388"/>
                  </a:cubicBezTo>
                  <a:cubicBezTo>
                    <a:pt x="542" y="528"/>
                    <a:pt x="474" y="648"/>
                    <a:pt x="391" y="648"/>
                  </a:cubicBezTo>
                  <a:cubicBezTo>
                    <a:pt x="312" y="648"/>
                    <a:pt x="241" y="528"/>
                    <a:pt x="241" y="388"/>
                  </a:cubicBezTo>
                  <a:cubicBezTo>
                    <a:pt x="241" y="368"/>
                    <a:pt x="245" y="352"/>
                    <a:pt x="245" y="33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712"/>
            <p:cNvSpPr>
              <a:spLocks noChangeArrowheads="1"/>
            </p:cNvSpPr>
            <p:nvPr/>
          </p:nvSpPr>
          <p:spPr bwMode="auto">
            <a:xfrm>
              <a:off x="5293547" y="1715664"/>
              <a:ext cx="122238" cy="161925"/>
            </a:xfrm>
            <a:custGeom>
              <a:avLst/>
              <a:gdLst>
                <a:gd name="T0" fmla="*/ 170 w 341"/>
                <a:gd name="T1" fmla="*/ 448 h 449"/>
                <a:gd name="T2" fmla="*/ 170 w 341"/>
                <a:gd name="T3" fmla="*/ 448 h 449"/>
                <a:gd name="T4" fmla="*/ 296 w 341"/>
                <a:gd name="T5" fmla="*/ 336 h 449"/>
                <a:gd name="T6" fmla="*/ 300 w 341"/>
                <a:gd name="T7" fmla="*/ 336 h 449"/>
                <a:gd name="T8" fmla="*/ 300 w 341"/>
                <a:gd name="T9" fmla="*/ 328 h 449"/>
                <a:gd name="T10" fmla="*/ 308 w 341"/>
                <a:gd name="T11" fmla="*/ 304 h 449"/>
                <a:gd name="T12" fmla="*/ 332 w 341"/>
                <a:gd name="T13" fmla="*/ 168 h 449"/>
                <a:gd name="T14" fmla="*/ 170 w 341"/>
                <a:gd name="T15" fmla="*/ 0 h 449"/>
                <a:gd name="T16" fmla="*/ 4 w 341"/>
                <a:gd name="T17" fmla="*/ 168 h 449"/>
                <a:gd name="T18" fmla="*/ 28 w 341"/>
                <a:gd name="T19" fmla="*/ 296 h 449"/>
                <a:gd name="T20" fmla="*/ 170 w 341"/>
                <a:gd name="T21" fmla="*/ 448 h 449"/>
                <a:gd name="T22" fmla="*/ 170 w 341"/>
                <a:gd name="T23" fmla="*/ 400 h 449"/>
                <a:gd name="T24" fmla="*/ 170 w 341"/>
                <a:gd name="T25" fmla="*/ 400 h 449"/>
                <a:gd name="T26" fmla="*/ 63 w 341"/>
                <a:gd name="T27" fmla="*/ 212 h 449"/>
                <a:gd name="T28" fmla="*/ 67 w 341"/>
                <a:gd name="T29" fmla="*/ 192 h 449"/>
                <a:gd name="T30" fmla="*/ 119 w 341"/>
                <a:gd name="T31" fmla="*/ 160 h 449"/>
                <a:gd name="T32" fmla="*/ 170 w 341"/>
                <a:gd name="T33" fmla="*/ 176 h 449"/>
                <a:gd name="T34" fmla="*/ 221 w 341"/>
                <a:gd name="T35" fmla="*/ 160 h 449"/>
                <a:gd name="T36" fmla="*/ 273 w 341"/>
                <a:gd name="T37" fmla="*/ 188 h 449"/>
                <a:gd name="T38" fmla="*/ 273 w 341"/>
                <a:gd name="T39" fmla="*/ 212 h 449"/>
                <a:gd name="T40" fmla="*/ 170 w 341"/>
                <a:gd name="T41" fmla="*/ 40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9">
                  <a:moveTo>
                    <a:pt x="170" y="448"/>
                  </a:moveTo>
                  <a:lnTo>
                    <a:pt x="170" y="448"/>
                  </a:lnTo>
                  <a:cubicBezTo>
                    <a:pt x="225" y="448"/>
                    <a:pt x="273" y="404"/>
                    <a:pt x="296" y="336"/>
                  </a:cubicBezTo>
                  <a:cubicBezTo>
                    <a:pt x="296" y="336"/>
                    <a:pt x="296" y="336"/>
                    <a:pt x="300" y="336"/>
                  </a:cubicBezTo>
                  <a:cubicBezTo>
                    <a:pt x="300" y="332"/>
                    <a:pt x="300" y="332"/>
                    <a:pt x="300" y="328"/>
                  </a:cubicBezTo>
                  <a:cubicBezTo>
                    <a:pt x="304" y="320"/>
                    <a:pt x="304" y="312"/>
                    <a:pt x="308" y="304"/>
                  </a:cubicBezTo>
                  <a:cubicBezTo>
                    <a:pt x="320" y="268"/>
                    <a:pt x="332" y="216"/>
                    <a:pt x="332" y="168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8"/>
                  </a:cubicBezTo>
                  <a:cubicBezTo>
                    <a:pt x="8" y="212"/>
                    <a:pt x="16" y="260"/>
                    <a:pt x="28" y="296"/>
                  </a:cubicBezTo>
                  <a:cubicBezTo>
                    <a:pt x="47" y="384"/>
                    <a:pt x="103" y="448"/>
                    <a:pt x="170" y="448"/>
                  </a:cubicBezTo>
                  <a:close/>
                  <a:moveTo>
                    <a:pt x="170" y="400"/>
                  </a:moveTo>
                  <a:lnTo>
                    <a:pt x="170" y="400"/>
                  </a:lnTo>
                  <a:cubicBezTo>
                    <a:pt x="111" y="400"/>
                    <a:pt x="63" y="312"/>
                    <a:pt x="63" y="212"/>
                  </a:cubicBezTo>
                  <a:cubicBezTo>
                    <a:pt x="63" y="204"/>
                    <a:pt x="67" y="196"/>
                    <a:pt x="67" y="192"/>
                  </a:cubicBezTo>
                  <a:cubicBezTo>
                    <a:pt x="75" y="180"/>
                    <a:pt x="91" y="168"/>
                    <a:pt x="119" y="160"/>
                  </a:cubicBezTo>
                  <a:cubicBezTo>
                    <a:pt x="119" y="160"/>
                    <a:pt x="130" y="176"/>
                    <a:pt x="170" y="176"/>
                  </a:cubicBezTo>
                  <a:cubicBezTo>
                    <a:pt x="209" y="176"/>
                    <a:pt x="221" y="160"/>
                    <a:pt x="221" y="160"/>
                  </a:cubicBezTo>
                  <a:cubicBezTo>
                    <a:pt x="245" y="168"/>
                    <a:pt x="261" y="180"/>
                    <a:pt x="273" y="188"/>
                  </a:cubicBezTo>
                  <a:cubicBezTo>
                    <a:pt x="273" y="196"/>
                    <a:pt x="273" y="204"/>
                    <a:pt x="273" y="212"/>
                  </a:cubicBezTo>
                  <a:cubicBezTo>
                    <a:pt x="273" y="312"/>
                    <a:pt x="225" y="400"/>
                    <a:pt x="170" y="40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713"/>
            <p:cNvSpPr>
              <a:spLocks noChangeArrowheads="1"/>
            </p:cNvSpPr>
            <p:nvPr/>
          </p:nvSpPr>
          <p:spPr bwMode="auto">
            <a:xfrm>
              <a:off x="5237985" y="1871239"/>
              <a:ext cx="231775" cy="87312"/>
            </a:xfrm>
            <a:custGeom>
              <a:avLst/>
              <a:gdLst>
                <a:gd name="T0" fmla="*/ 597 w 645"/>
                <a:gd name="T1" fmla="*/ 64 h 241"/>
                <a:gd name="T2" fmla="*/ 597 w 645"/>
                <a:gd name="T3" fmla="*/ 64 h 241"/>
                <a:gd name="T4" fmla="*/ 423 w 645"/>
                <a:gd name="T5" fmla="*/ 0 h 241"/>
                <a:gd name="T6" fmla="*/ 324 w 645"/>
                <a:gd name="T7" fmla="*/ 52 h 241"/>
                <a:gd name="T8" fmla="*/ 221 w 645"/>
                <a:gd name="T9" fmla="*/ 0 h 241"/>
                <a:gd name="T10" fmla="*/ 47 w 645"/>
                <a:gd name="T11" fmla="*/ 64 h 241"/>
                <a:gd name="T12" fmla="*/ 0 w 645"/>
                <a:gd name="T13" fmla="*/ 240 h 241"/>
                <a:gd name="T14" fmla="*/ 644 w 645"/>
                <a:gd name="T15" fmla="*/ 240 h 241"/>
                <a:gd name="T16" fmla="*/ 597 w 645"/>
                <a:gd name="T17" fmla="*/ 6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1">
                  <a:moveTo>
                    <a:pt x="597" y="64"/>
                  </a:moveTo>
                  <a:lnTo>
                    <a:pt x="597" y="64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8"/>
                    <a:pt x="379" y="52"/>
                    <a:pt x="324" y="52"/>
                  </a:cubicBezTo>
                  <a:cubicBezTo>
                    <a:pt x="268" y="52"/>
                    <a:pt x="221" y="28"/>
                    <a:pt x="221" y="0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644" y="240"/>
                    <a:pt x="644" y="240"/>
                    <a:pt x="644" y="240"/>
                  </a:cubicBezTo>
                  <a:lnTo>
                    <a:pt x="597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0" name="Group 529"/>
          <p:cNvGrpSpPr/>
          <p:nvPr/>
        </p:nvGrpSpPr>
        <p:grpSpPr>
          <a:xfrm>
            <a:off x="7462601" y="2285265"/>
            <a:ext cx="447675" cy="366713"/>
            <a:chOff x="5022085" y="2261715"/>
            <a:chExt cx="447675" cy="366713"/>
          </a:xfrm>
        </p:grpSpPr>
        <p:sp>
          <p:nvSpPr>
            <p:cNvPr id="531" name="Freeform 714"/>
            <p:cNvSpPr>
              <a:spLocks noChangeArrowheads="1"/>
            </p:cNvSpPr>
            <p:nvPr/>
          </p:nvSpPr>
          <p:spPr bwMode="auto">
            <a:xfrm>
              <a:off x="5099872" y="2336328"/>
              <a:ext cx="125413" cy="166687"/>
            </a:xfrm>
            <a:custGeom>
              <a:avLst/>
              <a:gdLst>
                <a:gd name="T0" fmla="*/ 40 w 349"/>
                <a:gd name="T1" fmla="*/ 0 h 465"/>
                <a:gd name="T2" fmla="*/ 40 w 349"/>
                <a:gd name="T3" fmla="*/ 0 h 465"/>
                <a:gd name="T4" fmla="*/ 0 w 349"/>
                <a:gd name="T5" fmla="*/ 176 h 465"/>
                <a:gd name="T6" fmla="*/ 174 w 349"/>
                <a:gd name="T7" fmla="*/ 464 h 465"/>
                <a:gd name="T8" fmla="*/ 348 w 349"/>
                <a:gd name="T9" fmla="*/ 176 h 465"/>
                <a:gd name="T10" fmla="*/ 309 w 349"/>
                <a:gd name="T11" fmla="*/ 0 h 465"/>
                <a:gd name="T12" fmla="*/ 40 w 349"/>
                <a:gd name="T13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9" h="465">
                  <a:moveTo>
                    <a:pt x="40" y="0"/>
                  </a:moveTo>
                  <a:lnTo>
                    <a:pt x="40" y="0"/>
                  </a:lnTo>
                  <a:cubicBezTo>
                    <a:pt x="16" y="48"/>
                    <a:pt x="0" y="112"/>
                    <a:pt x="0" y="176"/>
                  </a:cubicBezTo>
                  <a:cubicBezTo>
                    <a:pt x="0" y="336"/>
                    <a:pt x="79" y="464"/>
                    <a:pt x="174" y="464"/>
                  </a:cubicBezTo>
                  <a:cubicBezTo>
                    <a:pt x="269" y="464"/>
                    <a:pt x="348" y="336"/>
                    <a:pt x="348" y="176"/>
                  </a:cubicBezTo>
                  <a:cubicBezTo>
                    <a:pt x="348" y="112"/>
                    <a:pt x="332" y="48"/>
                    <a:pt x="309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715"/>
            <p:cNvSpPr>
              <a:spLocks noChangeArrowheads="1"/>
            </p:cNvSpPr>
            <p:nvPr/>
          </p:nvSpPr>
          <p:spPr bwMode="auto">
            <a:xfrm>
              <a:off x="5163372" y="2329978"/>
              <a:ext cx="63500" cy="71437"/>
            </a:xfrm>
            <a:custGeom>
              <a:avLst/>
              <a:gdLst>
                <a:gd name="T0" fmla="*/ 0 w 175"/>
                <a:gd name="T1" fmla="*/ 0 h 197"/>
                <a:gd name="T2" fmla="*/ 0 w 175"/>
                <a:gd name="T3" fmla="*/ 0 h 197"/>
                <a:gd name="T4" fmla="*/ 0 w 175"/>
                <a:gd name="T5" fmla="*/ 20 h 197"/>
                <a:gd name="T6" fmla="*/ 135 w 175"/>
                <a:gd name="T7" fmla="*/ 20 h 197"/>
                <a:gd name="T8" fmla="*/ 174 w 175"/>
                <a:gd name="T9" fmla="*/ 196 h 197"/>
                <a:gd name="T10" fmla="*/ 174 w 175"/>
                <a:gd name="T11" fmla="*/ 196 h 197"/>
                <a:gd name="T12" fmla="*/ 135 w 175"/>
                <a:gd name="T13" fmla="*/ 20 h 197"/>
                <a:gd name="T14" fmla="*/ 0 w 175"/>
                <a:gd name="T1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197">
                  <a:moveTo>
                    <a:pt x="0" y="0"/>
                  </a:moveTo>
                  <a:lnTo>
                    <a:pt x="0" y="0"/>
                  </a:lnTo>
                  <a:cubicBezTo>
                    <a:pt x="0" y="20"/>
                    <a:pt x="0" y="20"/>
                    <a:pt x="0" y="20"/>
                  </a:cubicBezTo>
                  <a:cubicBezTo>
                    <a:pt x="135" y="20"/>
                    <a:pt x="135" y="20"/>
                    <a:pt x="135" y="20"/>
                  </a:cubicBezTo>
                  <a:cubicBezTo>
                    <a:pt x="158" y="68"/>
                    <a:pt x="174" y="132"/>
                    <a:pt x="174" y="196"/>
                  </a:cubicBezTo>
                  <a:lnTo>
                    <a:pt x="174" y="196"/>
                  </a:lnTo>
                  <a:cubicBezTo>
                    <a:pt x="174" y="132"/>
                    <a:pt x="158" y="68"/>
                    <a:pt x="135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716"/>
            <p:cNvSpPr>
              <a:spLocks noChangeArrowheads="1"/>
            </p:cNvSpPr>
            <p:nvPr/>
          </p:nvSpPr>
          <p:spPr bwMode="auto">
            <a:xfrm>
              <a:off x="5163372" y="2336328"/>
              <a:ext cx="63500" cy="166687"/>
            </a:xfrm>
            <a:custGeom>
              <a:avLst/>
              <a:gdLst>
                <a:gd name="T0" fmla="*/ 135 w 175"/>
                <a:gd name="T1" fmla="*/ 0 h 465"/>
                <a:gd name="T2" fmla="*/ 135 w 175"/>
                <a:gd name="T3" fmla="*/ 0 h 465"/>
                <a:gd name="T4" fmla="*/ 0 w 175"/>
                <a:gd name="T5" fmla="*/ 0 h 465"/>
                <a:gd name="T6" fmla="*/ 0 w 175"/>
                <a:gd name="T7" fmla="*/ 464 h 465"/>
                <a:gd name="T8" fmla="*/ 174 w 175"/>
                <a:gd name="T9" fmla="*/ 176 h 465"/>
                <a:gd name="T10" fmla="*/ 135 w 175"/>
                <a:gd name="T11" fmla="*/ 0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465">
                  <a:moveTo>
                    <a:pt x="135" y="0"/>
                  </a:moveTo>
                  <a:lnTo>
                    <a:pt x="13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4"/>
                    <a:pt x="0" y="464"/>
                    <a:pt x="0" y="464"/>
                  </a:cubicBezTo>
                  <a:cubicBezTo>
                    <a:pt x="95" y="464"/>
                    <a:pt x="174" y="336"/>
                    <a:pt x="174" y="176"/>
                  </a:cubicBezTo>
                  <a:cubicBezTo>
                    <a:pt x="174" y="112"/>
                    <a:pt x="158" y="48"/>
                    <a:pt x="1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717"/>
            <p:cNvSpPr>
              <a:spLocks noChangeArrowheads="1"/>
            </p:cNvSpPr>
            <p:nvPr/>
          </p:nvSpPr>
          <p:spPr bwMode="auto">
            <a:xfrm>
              <a:off x="5044310" y="2493490"/>
              <a:ext cx="236537" cy="117475"/>
            </a:xfrm>
            <a:custGeom>
              <a:avLst/>
              <a:gdLst>
                <a:gd name="T0" fmla="*/ 392 w 657"/>
                <a:gd name="T1" fmla="*/ 0 h 325"/>
                <a:gd name="T2" fmla="*/ 392 w 657"/>
                <a:gd name="T3" fmla="*/ 0 h 325"/>
                <a:gd name="T4" fmla="*/ 471 w 657"/>
                <a:gd name="T5" fmla="*/ 124 h 325"/>
                <a:gd name="T6" fmla="*/ 617 w 657"/>
                <a:gd name="T7" fmla="*/ 164 h 325"/>
                <a:gd name="T8" fmla="*/ 656 w 657"/>
                <a:gd name="T9" fmla="*/ 324 h 325"/>
                <a:gd name="T10" fmla="*/ 0 w 657"/>
                <a:gd name="T11" fmla="*/ 324 h 325"/>
                <a:gd name="T12" fmla="*/ 44 w 657"/>
                <a:gd name="T13" fmla="*/ 164 h 325"/>
                <a:gd name="T14" fmla="*/ 186 w 657"/>
                <a:gd name="T15" fmla="*/ 124 h 325"/>
                <a:gd name="T16" fmla="*/ 269 w 657"/>
                <a:gd name="T17" fmla="*/ 0 h 325"/>
                <a:gd name="T18" fmla="*/ 320 w 657"/>
                <a:gd name="T19" fmla="*/ 24 h 325"/>
                <a:gd name="T20" fmla="*/ 392 w 657"/>
                <a:gd name="T21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5">
                  <a:moveTo>
                    <a:pt x="392" y="0"/>
                  </a:moveTo>
                  <a:lnTo>
                    <a:pt x="392" y="0"/>
                  </a:lnTo>
                  <a:cubicBezTo>
                    <a:pt x="399" y="24"/>
                    <a:pt x="427" y="112"/>
                    <a:pt x="471" y="124"/>
                  </a:cubicBezTo>
                  <a:cubicBezTo>
                    <a:pt x="502" y="132"/>
                    <a:pt x="581" y="156"/>
                    <a:pt x="617" y="164"/>
                  </a:cubicBezTo>
                  <a:cubicBezTo>
                    <a:pt x="656" y="324"/>
                    <a:pt x="656" y="324"/>
                    <a:pt x="656" y="324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75" y="156"/>
                    <a:pt x="158" y="132"/>
                    <a:pt x="186" y="124"/>
                  </a:cubicBezTo>
                  <a:cubicBezTo>
                    <a:pt x="230" y="112"/>
                    <a:pt x="261" y="24"/>
                    <a:pt x="269" y="0"/>
                  </a:cubicBezTo>
                  <a:cubicBezTo>
                    <a:pt x="320" y="24"/>
                    <a:pt x="320" y="24"/>
                    <a:pt x="320" y="24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718"/>
            <p:cNvSpPr>
              <a:spLocks noChangeArrowheads="1"/>
            </p:cNvSpPr>
            <p:nvPr/>
          </p:nvSpPr>
          <p:spPr bwMode="auto">
            <a:xfrm>
              <a:off x="5315772" y="2431578"/>
              <a:ext cx="76200" cy="96837"/>
            </a:xfrm>
            <a:custGeom>
              <a:avLst/>
              <a:gdLst>
                <a:gd name="T0" fmla="*/ 12 w 211"/>
                <a:gd name="T1" fmla="*/ 0 h 269"/>
                <a:gd name="T2" fmla="*/ 12 w 211"/>
                <a:gd name="T3" fmla="*/ 0 h 269"/>
                <a:gd name="T4" fmla="*/ 0 w 211"/>
                <a:gd name="T5" fmla="*/ 80 h 269"/>
                <a:gd name="T6" fmla="*/ 107 w 211"/>
                <a:gd name="T7" fmla="*/ 268 h 269"/>
                <a:gd name="T8" fmla="*/ 210 w 211"/>
                <a:gd name="T9" fmla="*/ 80 h 269"/>
                <a:gd name="T10" fmla="*/ 202 w 211"/>
                <a:gd name="T11" fmla="*/ 0 h 269"/>
                <a:gd name="T12" fmla="*/ 12 w 211"/>
                <a:gd name="T1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9">
                  <a:moveTo>
                    <a:pt x="12" y="0"/>
                  </a:moveTo>
                  <a:lnTo>
                    <a:pt x="12" y="0"/>
                  </a:lnTo>
                  <a:cubicBezTo>
                    <a:pt x="4" y="28"/>
                    <a:pt x="0" y="56"/>
                    <a:pt x="0" y="80"/>
                  </a:cubicBezTo>
                  <a:cubicBezTo>
                    <a:pt x="0" y="184"/>
                    <a:pt x="48" y="268"/>
                    <a:pt x="107" y="268"/>
                  </a:cubicBezTo>
                  <a:cubicBezTo>
                    <a:pt x="162" y="268"/>
                    <a:pt x="210" y="184"/>
                    <a:pt x="210" y="80"/>
                  </a:cubicBezTo>
                  <a:cubicBezTo>
                    <a:pt x="210" y="56"/>
                    <a:pt x="206" y="28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719"/>
            <p:cNvSpPr>
              <a:spLocks noChangeArrowheads="1"/>
            </p:cNvSpPr>
            <p:nvPr/>
          </p:nvSpPr>
          <p:spPr bwMode="auto">
            <a:xfrm>
              <a:off x="5355460" y="2420465"/>
              <a:ext cx="46037" cy="117475"/>
            </a:xfrm>
            <a:custGeom>
              <a:avLst/>
              <a:gdLst>
                <a:gd name="T0" fmla="*/ 0 w 127"/>
                <a:gd name="T1" fmla="*/ 0 h 325"/>
                <a:gd name="T2" fmla="*/ 0 w 127"/>
                <a:gd name="T3" fmla="*/ 0 h 325"/>
                <a:gd name="T4" fmla="*/ 0 w 127"/>
                <a:gd name="T5" fmla="*/ 32 h 325"/>
                <a:gd name="T6" fmla="*/ 95 w 127"/>
                <a:gd name="T7" fmla="*/ 32 h 325"/>
                <a:gd name="T8" fmla="*/ 103 w 127"/>
                <a:gd name="T9" fmla="*/ 112 h 325"/>
                <a:gd name="T10" fmla="*/ 0 w 127"/>
                <a:gd name="T11" fmla="*/ 300 h 325"/>
                <a:gd name="T12" fmla="*/ 0 w 127"/>
                <a:gd name="T13" fmla="*/ 324 h 325"/>
                <a:gd name="T14" fmla="*/ 126 w 127"/>
                <a:gd name="T15" fmla="*/ 112 h 325"/>
                <a:gd name="T16" fmla="*/ 111 w 127"/>
                <a:gd name="T17" fmla="*/ 8 h 325"/>
                <a:gd name="T18" fmla="*/ 0 w 127"/>
                <a:gd name="T19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5">
                  <a:moveTo>
                    <a:pt x="0" y="0"/>
                  </a:moveTo>
                  <a:lnTo>
                    <a:pt x="0" y="0"/>
                  </a:lnTo>
                  <a:cubicBezTo>
                    <a:pt x="0" y="32"/>
                    <a:pt x="0" y="32"/>
                    <a:pt x="0" y="32"/>
                  </a:cubicBezTo>
                  <a:cubicBezTo>
                    <a:pt x="95" y="32"/>
                    <a:pt x="95" y="32"/>
                    <a:pt x="95" y="32"/>
                  </a:cubicBezTo>
                  <a:cubicBezTo>
                    <a:pt x="99" y="60"/>
                    <a:pt x="103" y="88"/>
                    <a:pt x="103" y="112"/>
                  </a:cubicBezTo>
                  <a:cubicBezTo>
                    <a:pt x="103" y="216"/>
                    <a:pt x="55" y="300"/>
                    <a:pt x="0" y="300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71" y="324"/>
                    <a:pt x="126" y="232"/>
                    <a:pt x="126" y="112"/>
                  </a:cubicBezTo>
                  <a:cubicBezTo>
                    <a:pt x="126" y="76"/>
                    <a:pt x="122" y="40"/>
                    <a:pt x="111" y="8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720"/>
            <p:cNvSpPr>
              <a:spLocks noChangeArrowheads="1"/>
            </p:cNvSpPr>
            <p:nvPr/>
          </p:nvSpPr>
          <p:spPr bwMode="auto">
            <a:xfrm>
              <a:off x="5355460" y="2431578"/>
              <a:ext cx="38100" cy="96837"/>
            </a:xfrm>
            <a:custGeom>
              <a:avLst/>
              <a:gdLst>
                <a:gd name="T0" fmla="*/ 95 w 104"/>
                <a:gd name="T1" fmla="*/ 0 h 269"/>
                <a:gd name="T2" fmla="*/ 95 w 104"/>
                <a:gd name="T3" fmla="*/ 0 h 269"/>
                <a:gd name="T4" fmla="*/ 0 w 104"/>
                <a:gd name="T5" fmla="*/ 0 h 269"/>
                <a:gd name="T6" fmla="*/ 0 w 104"/>
                <a:gd name="T7" fmla="*/ 268 h 269"/>
                <a:gd name="T8" fmla="*/ 103 w 104"/>
                <a:gd name="T9" fmla="*/ 80 h 269"/>
                <a:gd name="T10" fmla="*/ 95 w 104"/>
                <a:gd name="T11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9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55" y="268"/>
                    <a:pt x="103" y="184"/>
                    <a:pt x="103" y="80"/>
                  </a:cubicBezTo>
                  <a:cubicBezTo>
                    <a:pt x="103" y="56"/>
                    <a:pt x="99" y="28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721"/>
            <p:cNvSpPr>
              <a:spLocks noChangeArrowheads="1"/>
            </p:cNvSpPr>
            <p:nvPr/>
          </p:nvSpPr>
          <p:spPr bwMode="auto">
            <a:xfrm>
              <a:off x="5022085" y="2261715"/>
              <a:ext cx="282575" cy="366713"/>
            </a:xfrm>
            <a:custGeom>
              <a:avLst/>
              <a:gdLst>
                <a:gd name="T0" fmla="*/ 237 w 784"/>
                <a:gd name="T1" fmla="*/ 724 h 1017"/>
                <a:gd name="T2" fmla="*/ 67 w 784"/>
                <a:gd name="T3" fmla="*/ 768 h 1017"/>
                <a:gd name="T4" fmla="*/ 783 w 784"/>
                <a:gd name="T5" fmla="*/ 1016 h 1017"/>
                <a:gd name="T6" fmla="*/ 704 w 784"/>
                <a:gd name="T7" fmla="*/ 764 h 1017"/>
                <a:gd name="T8" fmla="*/ 502 w 784"/>
                <a:gd name="T9" fmla="*/ 644 h 1017"/>
                <a:gd name="T10" fmla="*/ 522 w 784"/>
                <a:gd name="T11" fmla="*/ 624 h 1017"/>
                <a:gd name="T12" fmla="*/ 557 w 784"/>
                <a:gd name="T13" fmla="*/ 620 h 1017"/>
                <a:gd name="T14" fmla="*/ 605 w 784"/>
                <a:gd name="T15" fmla="*/ 592 h 1017"/>
                <a:gd name="T16" fmla="*/ 648 w 784"/>
                <a:gd name="T17" fmla="*/ 564 h 1017"/>
                <a:gd name="T18" fmla="*/ 664 w 784"/>
                <a:gd name="T19" fmla="*/ 564 h 1017"/>
                <a:gd name="T20" fmla="*/ 692 w 784"/>
                <a:gd name="T21" fmla="*/ 520 h 1017"/>
                <a:gd name="T22" fmla="*/ 707 w 784"/>
                <a:gd name="T23" fmla="*/ 464 h 1017"/>
                <a:gd name="T24" fmla="*/ 739 w 784"/>
                <a:gd name="T25" fmla="*/ 436 h 1017"/>
                <a:gd name="T26" fmla="*/ 743 w 784"/>
                <a:gd name="T27" fmla="*/ 388 h 1017"/>
                <a:gd name="T28" fmla="*/ 739 w 784"/>
                <a:gd name="T29" fmla="*/ 340 h 1017"/>
                <a:gd name="T30" fmla="*/ 723 w 784"/>
                <a:gd name="T31" fmla="*/ 312 h 1017"/>
                <a:gd name="T32" fmla="*/ 735 w 784"/>
                <a:gd name="T33" fmla="*/ 280 h 1017"/>
                <a:gd name="T34" fmla="*/ 696 w 784"/>
                <a:gd name="T35" fmla="*/ 244 h 1017"/>
                <a:gd name="T36" fmla="*/ 696 w 784"/>
                <a:gd name="T37" fmla="*/ 228 h 1017"/>
                <a:gd name="T38" fmla="*/ 688 w 784"/>
                <a:gd name="T39" fmla="*/ 168 h 1017"/>
                <a:gd name="T40" fmla="*/ 640 w 784"/>
                <a:gd name="T41" fmla="*/ 136 h 1017"/>
                <a:gd name="T42" fmla="*/ 609 w 784"/>
                <a:gd name="T43" fmla="*/ 88 h 1017"/>
                <a:gd name="T44" fmla="*/ 597 w 784"/>
                <a:gd name="T45" fmla="*/ 84 h 1017"/>
                <a:gd name="T46" fmla="*/ 537 w 784"/>
                <a:gd name="T47" fmla="*/ 64 h 1017"/>
                <a:gd name="T48" fmla="*/ 502 w 784"/>
                <a:gd name="T49" fmla="*/ 16 h 1017"/>
                <a:gd name="T50" fmla="*/ 451 w 784"/>
                <a:gd name="T51" fmla="*/ 4 h 1017"/>
                <a:gd name="T52" fmla="*/ 395 w 784"/>
                <a:gd name="T53" fmla="*/ 0 h 1017"/>
                <a:gd name="T54" fmla="*/ 348 w 784"/>
                <a:gd name="T55" fmla="*/ 0 h 1017"/>
                <a:gd name="T56" fmla="*/ 285 w 784"/>
                <a:gd name="T57" fmla="*/ 12 h 1017"/>
                <a:gd name="T58" fmla="*/ 253 w 784"/>
                <a:gd name="T59" fmla="*/ 52 h 1017"/>
                <a:gd name="T60" fmla="*/ 206 w 784"/>
                <a:gd name="T61" fmla="*/ 84 h 1017"/>
                <a:gd name="T62" fmla="*/ 150 w 784"/>
                <a:gd name="T63" fmla="*/ 124 h 1017"/>
                <a:gd name="T64" fmla="*/ 131 w 784"/>
                <a:gd name="T65" fmla="*/ 116 h 1017"/>
                <a:gd name="T66" fmla="*/ 111 w 784"/>
                <a:gd name="T67" fmla="*/ 172 h 1017"/>
                <a:gd name="T68" fmla="*/ 95 w 784"/>
                <a:gd name="T69" fmla="*/ 224 h 1017"/>
                <a:gd name="T70" fmla="*/ 63 w 784"/>
                <a:gd name="T71" fmla="*/ 252 h 1017"/>
                <a:gd name="T72" fmla="*/ 51 w 784"/>
                <a:gd name="T73" fmla="*/ 308 h 1017"/>
                <a:gd name="T74" fmla="*/ 40 w 784"/>
                <a:gd name="T75" fmla="*/ 364 h 1017"/>
                <a:gd name="T76" fmla="*/ 40 w 784"/>
                <a:gd name="T77" fmla="*/ 420 h 1017"/>
                <a:gd name="T78" fmla="*/ 75 w 784"/>
                <a:gd name="T79" fmla="*/ 448 h 1017"/>
                <a:gd name="T80" fmla="*/ 75 w 784"/>
                <a:gd name="T81" fmla="*/ 460 h 1017"/>
                <a:gd name="T82" fmla="*/ 91 w 784"/>
                <a:gd name="T83" fmla="*/ 520 h 1017"/>
                <a:gd name="T84" fmla="*/ 103 w 784"/>
                <a:gd name="T85" fmla="*/ 524 h 1017"/>
                <a:gd name="T86" fmla="*/ 142 w 784"/>
                <a:gd name="T87" fmla="*/ 556 h 1017"/>
                <a:gd name="T88" fmla="*/ 166 w 784"/>
                <a:gd name="T89" fmla="*/ 580 h 1017"/>
                <a:gd name="T90" fmla="*/ 182 w 784"/>
                <a:gd name="T91" fmla="*/ 572 h 1017"/>
                <a:gd name="T92" fmla="*/ 206 w 784"/>
                <a:gd name="T93" fmla="*/ 600 h 1017"/>
                <a:gd name="T94" fmla="*/ 237 w 784"/>
                <a:gd name="T95" fmla="*/ 624 h 1017"/>
                <a:gd name="T96" fmla="*/ 281 w 784"/>
                <a:gd name="T97" fmla="*/ 644 h 1017"/>
                <a:gd name="T98" fmla="*/ 680 w 784"/>
                <a:gd name="T99" fmla="*/ 808 h 1017"/>
                <a:gd name="T100" fmla="*/ 719 w 784"/>
                <a:gd name="T101" fmla="*/ 968 h 1017"/>
                <a:gd name="T102" fmla="*/ 107 w 784"/>
                <a:gd name="T103" fmla="*/ 808 h 1017"/>
                <a:gd name="T104" fmla="*/ 391 w 784"/>
                <a:gd name="T105" fmla="*/ 856 h 1017"/>
                <a:gd name="T106" fmla="*/ 680 w 784"/>
                <a:gd name="T107" fmla="*/ 808 h 1017"/>
                <a:gd name="T108" fmla="*/ 534 w 784"/>
                <a:gd name="T109" fmla="*/ 768 h 1017"/>
                <a:gd name="T110" fmla="*/ 391 w 784"/>
                <a:gd name="T111" fmla="*/ 808 h 1017"/>
                <a:gd name="T112" fmla="*/ 249 w 784"/>
                <a:gd name="T113" fmla="*/ 768 h 1017"/>
                <a:gd name="T114" fmla="*/ 391 w 784"/>
                <a:gd name="T115" fmla="*/ 696 h 1017"/>
                <a:gd name="T116" fmla="*/ 534 w 784"/>
                <a:gd name="T117" fmla="*/ 768 h 1017"/>
                <a:gd name="T118" fmla="*/ 245 w 784"/>
                <a:gd name="T119" fmla="*/ 332 h 1017"/>
                <a:gd name="T120" fmla="*/ 537 w 784"/>
                <a:gd name="T121" fmla="*/ 332 h 1017"/>
                <a:gd name="T122" fmla="*/ 391 w 784"/>
                <a:gd name="T123" fmla="*/ 648 h 1017"/>
                <a:gd name="T124" fmla="*/ 245 w 784"/>
                <a:gd name="T125" fmla="*/ 33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4" h="1017">
                  <a:moveTo>
                    <a:pt x="237" y="724"/>
                  </a:moveTo>
                  <a:lnTo>
                    <a:pt x="237" y="724"/>
                  </a:lnTo>
                  <a:cubicBezTo>
                    <a:pt x="202" y="732"/>
                    <a:pt x="83" y="764"/>
                    <a:pt x="79" y="764"/>
                  </a:cubicBezTo>
                  <a:cubicBezTo>
                    <a:pt x="67" y="768"/>
                    <a:pt x="67" y="768"/>
                    <a:pt x="67" y="768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783" y="1016"/>
                    <a:pt x="783" y="1016"/>
                    <a:pt x="783" y="1016"/>
                  </a:cubicBezTo>
                  <a:cubicBezTo>
                    <a:pt x="715" y="768"/>
                    <a:pt x="715" y="768"/>
                    <a:pt x="715" y="768"/>
                  </a:cubicBezTo>
                  <a:cubicBezTo>
                    <a:pt x="704" y="764"/>
                    <a:pt x="704" y="764"/>
                    <a:pt x="704" y="764"/>
                  </a:cubicBezTo>
                  <a:cubicBezTo>
                    <a:pt x="704" y="764"/>
                    <a:pt x="581" y="732"/>
                    <a:pt x="549" y="724"/>
                  </a:cubicBezTo>
                  <a:cubicBezTo>
                    <a:pt x="537" y="720"/>
                    <a:pt x="518" y="684"/>
                    <a:pt x="502" y="644"/>
                  </a:cubicBezTo>
                  <a:cubicBezTo>
                    <a:pt x="506" y="636"/>
                    <a:pt x="514" y="628"/>
                    <a:pt x="518" y="624"/>
                  </a:cubicBezTo>
                  <a:lnTo>
                    <a:pt x="522" y="624"/>
                  </a:lnTo>
                  <a:cubicBezTo>
                    <a:pt x="530" y="624"/>
                    <a:pt x="534" y="620"/>
                    <a:pt x="542" y="616"/>
                  </a:cubicBezTo>
                  <a:cubicBezTo>
                    <a:pt x="545" y="620"/>
                    <a:pt x="553" y="620"/>
                    <a:pt x="557" y="620"/>
                  </a:cubicBezTo>
                  <a:cubicBezTo>
                    <a:pt x="569" y="620"/>
                    <a:pt x="581" y="612"/>
                    <a:pt x="585" y="604"/>
                  </a:cubicBezTo>
                  <a:cubicBezTo>
                    <a:pt x="593" y="600"/>
                    <a:pt x="601" y="596"/>
                    <a:pt x="605" y="592"/>
                  </a:cubicBezTo>
                  <a:cubicBezTo>
                    <a:pt x="609" y="592"/>
                    <a:pt x="613" y="592"/>
                    <a:pt x="617" y="592"/>
                  </a:cubicBezTo>
                  <a:cubicBezTo>
                    <a:pt x="632" y="592"/>
                    <a:pt x="648" y="580"/>
                    <a:pt x="648" y="564"/>
                  </a:cubicBezTo>
                  <a:cubicBezTo>
                    <a:pt x="648" y="560"/>
                    <a:pt x="648" y="560"/>
                    <a:pt x="648" y="556"/>
                  </a:cubicBezTo>
                  <a:cubicBezTo>
                    <a:pt x="652" y="560"/>
                    <a:pt x="656" y="564"/>
                    <a:pt x="664" y="564"/>
                  </a:cubicBezTo>
                  <a:cubicBezTo>
                    <a:pt x="680" y="564"/>
                    <a:pt x="696" y="548"/>
                    <a:pt x="696" y="532"/>
                  </a:cubicBezTo>
                  <a:cubicBezTo>
                    <a:pt x="696" y="528"/>
                    <a:pt x="692" y="524"/>
                    <a:pt x="692" y="520"/>
                  </a:cubicBezTo>
                  <a:cubicBezTo>
                    <a:pt x="707" y="520"/>
                    <a:pt x="719" y="508"/>
                    <a:pt x="719" y="492"/>
                  </a:cubicBezTo>
                  <a:cubicBezTo>
                    <a:pt x="719" y="480"/>
                    <a:pt x="715" y="472"/>
                    <a:pt x="707" y="464"/>
                  </a:cubicBezTo>
                  <a:cubicBezTo>
                    <a:pt x="707" y="468"/>
                    <a:pt x="707" y="468"/>
                    <a:pt x="711" y="468"/>
                  </a:cubicBezTo>
                  <a:cubicBezTo>
                    <a:pt x="727" y="468"/>
                    <a:pt x="739" y="452"/>
                    <a:pt x="739" y="436"/>
                  </a:cubicBezTo>
                  <a:cubicBezTo>
                    <a:pt x="739" y="428"/>
                    <a:pt x="735" y="420"/>
                    <a:pt x="731" y="412"/>
                  </a:cubicBezTo>
                  <a:cubicBezTo>
                    <a:pt x="739" y="408"/>
                    <a:pt x="743" y="400"/>
                    <a:pt x="743" y="388"/>
                  </a:cubicBezTo>
                  <a:cubicBezTo>
                    <a:pt x="743" y="376"/>
                    <a:pt x="739" y="368"/>
                    <a:pt x="731" y="360"/>
                  </a:cubicBezTo>
                  <a:cubicBezTo>
                    <a:pt x="735" y="356"/>
                    <a:pt x="739" y="348"/>
                    <a:pt x="739" y="340"/>
                  </a:cubicBezTo>
                  <a:cubicBezTo>
                    <a:pt x="739" y="328"/>
                    <a:pt x="731" y="320"/>
                    <a:pt x="723" y="312"/>
                  </a:cubicBezTo>
                  <a:lnTo>
                    <a:pt x="723" y="312"/>
                  </a:lnTo>
                  <a:cubicBezTo>
                    <a:pt x="723" y="312"/>
                    <a:pt x="723" y="312"/>
                    <a:pt x="719" y="308"/>
                  </a:cubicBezTo>
                  <a:cubicBezTo>
                    <a:pt x="727" y="300"/>
                    <a:pt x="735" y="292"/>
                    <a:pt x="735" y="280"/>
                  </a:cubicBezTo>
                  <a:cubicBezTo>
                    <a:pt x="735" y="260"/>
                    <a:pt x="719" y="244"/>
                    <a:pt x="700" y="244"/>
                  </a:cubicBezTo>
                  <a:cubicBezTo>
                    <a:pt x="700" y="244"/>
                    <a:pt x="700" y="244"/>
                    <a:pt x="696" y="244"/>
                  </a:cubicBezTo>
                  <a:lnTo>
                    <a:pt x="696" y="240"/>
                  </a:lnTo>
                  <a:cubicBezTo>
                    <a:pt x="696" y="236"/>
                    <a:pt x="696" y="232"/>
                    <a:pt x="696" y="228"/>
                  </a:cubicBezTo>
                  <a:cubicBezTo>
                    <a:pt x="696" y="212"/>
                    <a:pt x="688" y="200"/>
                    <a:pt x="676" y="196"/>
                  </a:cubicBezTo>
                  <a:cubicBezTo>
                    <a:pt x="684" y="188"/>
                    <a:pt x="688" y="180"/>
                    <a:pt x="688" y="168"/>
                  </a:cubicBezTo>
                  <a:cubicBezTo>
                    <a:pt x="688" y="148"/>
                    <a:pt x="676" y="132"/>
                    <a:pt x="656" y="132"/>
                  </a:cubicBezTo>
                  <a:cubicBezTo>
                    <a:pt x="648" y="132"/>
                    <a:pt x="644" y="132"/>
                    <a:pt x="640" y="136"/>
                  </a:cubicBezTo>
                  <a:cubicBezTo>
                    <a:pt x="640" y="132"/>
                    <a:pt x="640" y="128"/>
                    <a:pt x="640" y="124"/>
                  </a:cubicBezTo>
                  <a:cubicBezTo>
                    <a:pt x="640" y="104"/>
                    <a:pt x="628" y="88"/>
                    <a:pt x="609" y="88"/>
                  </a:cubicBezTo>
                  <a:cubicBezTo>
                    <a:pt x="605" y="88"/>
                    <a:pt x="601" y="88"/>
                    <a:pt x="597" y="92"/>
                  </a:cubicBezTo>
                  <a:cubicBezTo>
                    <a:pt x="597" y="88"/>
                    <a:pt x="597" y="84"/>
                    <a:pt x="597" y="84"/>
                  </a:cubicBezTo>
                  <a:cubicBezTo>
                    <a:pt x="597" y="64"/>
                    <a:pt x="581" y="48"/>
                    <a:pt x="565" y="48"/>
                  </a:cubicBezTo>
                  <a:cubicBezTo>
                    <a:pt x="553" y="48"/>
                    <a:pt x="542" y="52"/>
                    <a:pt x="537" y="64"/>
                  </a:cubicBezTo>
                  <a:cubicBezTo>
                    <a:pt x="537" y="60"/>
                    <a:pt x="537" y="56"/>
                    <a:pt x="537" y="52"/>
                  </a:cubicBezTo>
                  <a:cubicBezTo>
                    <a:pt x="537" y="32"/>
                    <a:pt x="522" y="16"/>
                    <a:pt x="502" y="16"/>
                  </a:cubicBezTo>
                  <a:cubicBezTo>
                    <a:pt x="494" y="16"/>
                    <a:pt x="486" y="20"/>
                    <a:pt x="478" y="24"/>
                  </a:cubicBezTo>
                  <a:cubicBezTo>
                    <a:pt x="474" y="12"/>
                    <a:pt x="462" y="4"/>
                    <a:pt x="451" y="4"/>
                  </a:cubicBezTo>
                  <a:cubicBezTo>
                    <a:pt x="439" y="4"/>
                    <a:pt x="431" y="8"/>
                    <a:pt x="423" y="16"/>
                  </a:cubicBezTo>
                  <a:cubicBezTo>
                    <a:pt x="419" y="8"/>
                    <a:pt x="407" y="0"/>
                    <a:pt x="395" y="0"/>
                  </a:cubicBezTo>
                  <a:cubicBezTo>
                    <a:pt x="387" y="0"/>
                    <a:pt x="379" y="4"/>
                    <a:pt x="372" y="12"/>
                  </a:cubicBezTo>
                  <a:cubicBezTo>
                    <a:pt x="364" y="4"/>
                    <a:pt x="356" y="0"/>
                    <a:pt x="348" y="0"/>
                  </a:cubicBezTo>
                  <a:cubicBezTo>
                    <a:pt x="332" y="0"/>
                    <a:pt x="316" y="12"/>
                    <a:pt x="312" y="28"/>
                  </a:cubicBezTo>
                  <a:cubicBezTo>
                    <a:pt x="308" y="16"/>
                    <a:pt x="296" y="12"/>
                    <a:pt x="285" y="12"/>
                  </a:cubicBezTo>
                  <a:cubicBezTo>
                    <a:pt x="265" y="12"/>
                    <a:pt x="253" y="28"/>
                    <a:pt x="253" y="48"/>
                  </a:cubicBezTo>
                  <a:cubicBezTo>
                    <a:pt x="253" y="48"/>
                    <a:pt x="253" y="48"/>
                    <a:pt x="253" y="52"/>
                  </a:cubicBezTo>
                  <a:cubicBezTo>
                    <a:pt x="249" y="48"/>
                    <a:pt x="241" y="48"/>
                    <a:pt x="237" y="48"/>
                  </a:cubicBezTo>
                  <a:cubicBezTo>
                    <a:pt x="221" y="48"/>
                    <a:pt x="206" y="64"/>
                    <a:pt x="206" y="84"/>
                  </a:cubicBezTo>
                  <a:cubicBezTo>
                    <a:pt x="202" y="80"/>
                    <a:pt x="194" y="80"/>
                    <a:pt x="190" y="80"/>
                  </a:cubicBezTo>
                  <a:cubicBezTo>
                    <a:pt x="170" y="80"/>
                    <a:pt x="150" y="100"/>
                    <a:pt x="150" y="124"/>
                  </a:cubicBezTo>
                  <a:lnTo>
                    <a:pt x="150" y="124"/>
                  </a:lnTo>
                  <a:cubicBezTo>
                    <a:pt x="146" y="120"/>
                    <a:pt x="138" y="116"/>
                    <a:pt x="131" y="116"/>
                  </a:cubicBezTo>
                  <a:cubicBezTo>
                    <a:pt x="115" y="116"/>
                    <a:pt x="99" y="132"/>
                    <a:pt x="99" y="148"/>
                  </a:cubicBezTo>
                  <a:cubicBezTo>
                    <a:pt x="99" y="156"/>
                    <a:pt x="107" y="164"/>
                    <a:pt x="111" y="172"/>
                  </a:cubicBezTo>
                  <a:cubicBezTo>
                    <a:pt x="99" y="172"/>
                    <a:pt x="87" y="188"/>
                    <a:pt x="87" y="200"/>
                  </a:cubicBezTo>
                  <a:cubicBezTo>
                    <a:pt x="87" y="208"/>
                    <a:pt x="91" y="216"/>
                    <a:pt x="95" y="224"/>
                  </a:cubicBezTo>
                  <a:lnTo>
                    <a:pt x="95" y="224"/>
                  </a:lnTo>
                  <a:cubicBezTo>
                    <a:pt x="79" y="224"/>
                    <a:pt x="63" y="236"/>
                    <a:pt x="63" y="252"/>
                  </a:cubicBezTo>
                  <a:cubicBezTo>
                    <a:pt x="63" y="264"/>
                    <a:pt x="67" y="272"/>
                    <a:pt x="75" y="276"/>
                  </a:cubicBezTo>
                  <a:cubicBezTo>
                    <a:pt x="63" y="280"/>
                    <a:pt x="51" y="292"/>
                    <a:pt x="51" y="308"/>
                  </a:cubicBezTo>
                  <a:cubicBezTo>
                    <a:pt x="51" y="320"/>
                    <a:pt x="59" y="328"/>
                    <a:pt x="67" y="332"/>
                  </a:cubicBezTo>
                  <a:cubicBezTo>
                    <a:pt x="51" y="336"/>
                    <a:pt x="40" y="348"/>
                    <a:pt x="40" y="364"/>
                  </a:cubicBezTo>
                  <a:cubicBezTo>
                    <a:pt x="40" y="376"/>
                    <a:pt x="47" y="388"/>
                    <a:pt x="59" y="392"/>
                  </a:cubicBezTo>
                  <a:cubicBezTo>
                    <a:pt x="47" y="396"/>
                    <a:pt x="40" y="408"/>
                    <a:pt x="40" y="420"/>
                  </a:cubicBezTo>
                  <a:cubicBezTo>
                    <a:pt x="40" y="436"/>
                    <a:pt x="51" y="452"/>
                    <a:pt x="71" y="452"/>
                  </a:cubicBezTo>
                  <a:cubicBezTo>
                    <a:pt x="71" y="452"/>
                    <a:pt x="75" y="452"/>
                    <a:pt x="75" y="448"/>
                  </a:cubicBezTo>
                  <a:cubicBezTo>
                    <a:pt x="75" y="452"/>
                    <a:pt x="75" y="456"/>
                    <a:pt x="75" y="460"/>
                  </a:cubicBezTo>
                  <a:lnTo>
                    <a:pt x="75" y="460"/>
                  </a:lnTo>
                  <a:cubicBezTo>
                    <a:pt x="67" y="464"/>
                    <a:pt x="59" y="476"/>
                    <a:pt x="59" y="488"/>
                  </a:cubicBezTo>
                  <a:cubicBezTo>
                    <a:pt x="59" y="504"/>
                    <a:pt x="75" y="520"/>
                    <a:pt x="91" y="520"/>
                  </a:cubicBezTo>
                  <a:cubicBezTo>
                    <a:pt x="95" y="520"/>
                    <a:pt x="99" y="516"/>
                    <a:pt x="103" y="516"/>
                  </a:cubicBezTo>
                  <a:cubicBezTo>
                    <a:pt x="103" y="520"/>
                    <a:pt x="103" y="524"/>
                    <a:pt x="103" y="524"/>
                  </a:cubicBezTo>
                  <a:cubicBezTo>
                    <a:pt x="103" y="544"/>
                    <a:pt x="115" y="556"/>
                    <a:pt x="131" y="556"/>
                  </a:cubicBezTo>
                  <a:cubicBezTo>
                    <a:pt x="134" y="556"/>
                    <a:pt x="138" y="556"/>
                    <a:pt x="142" y="556"/>
                  </a:cubicBezTo>
                  <a:lnTo>
                    <a:pt x="142" y="556"/>
                  </a:lnTo>
                  <a:cubicBezTo>
                    <a:pt x="142" y="572"/>
                    <a:pt x="150" y="580"/>
                    <a:pt x="166" y="580"/>
                  </a:cubicBezTo>
                  <a:cubicBezTo>
                    <a:pt x="170" y="580"/>
                    <a:pt x="178" y="576"/>
                    <a:pt x="182" y="572"/>
                  </a:cubicBezTo>
                  <a:lnTo>
                    <a:pt x="182" y="572"/>
                  </a:lnTo>
                  <a:cubicBezTo>
                    <a:pt x="182" y="576"/>
                    <a:pt x="182" y="576"/>
                    <a:pt x="182" y="576"/>
                  </a:cubicBezTo>
                  <a:cubicBezTo>
                    <a:pt x="182" y="592"/>
                    <a:pt x="194" y="600"/>
                    <a:pt x="206" y="600"/>
                  </a:cubicBezTo>
                  <a:lnTo>
                    <a:pt x="210" y="600"/>
                  </a:lnTo>
                  <a:cubicBezTo>
                    <a:pt x="213" y="612"/>
                    <a:pt x="225" y="624"/>
                    <a:pt x="237" y="624"/>
                  </a:cubicBezTo>
                  <a:cubicBezTo>
                    <a:pt x="245" y="624"/>
                    <a:pt x="253" y="620"/>
                    <a:pt x="257" y="612"/>
                  </a:cubicBezTo>
                  <a:cubicBezTo>
                    <a:pt x="265" y="624"/>
                    <a:pt x="273" y="632"/>
                    <a:pt x="281" y="644"/>
                  </a:cubicBezTo>
                  <a:cubicBezTo>
                    <a:pt x="269" y="684"/>
                    <a:pt x="245" y="720"/>
                    <a:pt x="237" y="724"/>
                  </a:cubicBezTo>
                  <a:close/>
                  <a:moveTo>
                    <a:pt x="680" y="808"/>
                  </a:moveTo>
                  <a:lnTo>
                    <a:pt x="680" y="808"/>
                  </a:lnTo>
                  <a:cubicBezTo>
                    <a:pt x="719" y="968"/>
                    <a:pt x="719" y="968"/>
                    <a:pt x="719" y="968"/>
                  </a:cubicBezTo>
                  <a:cubicBezTo>
                    <a:pt x="63" y="968"/>
                    <a:pt x="63" y="968"/>
                    <a:pt x="63" y="968"/>
                  </a:cubicBezTo>
                  <a:cubicBezTo>
                    <a:pt x="107" y="808"/>
                    <a:pt x="107" y="808"/>
                    <a:pt x="107" y="808"/>
                  </a:cubicBezTo>
                  <a:cubicBezTo>
                    <a:pt x="119" y="804"/>
                    <a:pt x="138" y="800"/>
                    <a:pt x="158" y="792"/>
                  </a:cubicBezTo>
                  <a:cubicBezTo>
                    <a:pt x="194" y="812"/>
                    <a:pt x="296" y="856"/>
                    <a:pt x="391" y="856"/>
                  </a:cubicBezTo>
                  <a:cubicBezTo>
                    <a:pt x="490" y="856"/>
                    <a:pt x="593" y="812"/>
                    <a:pt x="624" y="792"/>
                  </a:cubicBezTo>
                  <a:cubicBezTo>
                    <a:pt x="648" y="800"/>
                    <a:pt x="668" y="804"/>
                    <a:pt x="680" y="808"/>
                  </a:cubicBezTo>
                  <a:close/>
                  <a:moveTo>
                    <a:pt x="534" y="768"/>
                  </a:moveTo>
                  <a:lnTo>
                    <a:pt x="534" y="768"/>
                  </a:lnTo>
                  <a:cubicBezTo>
                    <a:pt x="542" y="772"/>
                    <a:pt x="545" y="772"/>
                    <a:pt x="553" y="776"/>
                  </a:cubicBezTo>
                  <a:cubicBezTo>
                    <a:pt x="510" y="792"/>
                    <a:pt x="447" y="808"/>
                    <a:pt x="391" y="808"/>
                  </a:cubicBezTo>
                  <a:cubicBezTo>
                    <a:pt x="336" y="808"/>
                    <a:pt x="277" y="792"/>
                    <a:pt x="233" y="776"/>
                  </a:cubicBezTo>
                  <a:cubicBezTo>
                    <a:pt x="237" y="772"/>
                    <a:pt x="245" y="772"/>
                    <a:pt x="249" y="768"/>
                  </a:cubicBezTo>
                  <a:cubicBezTo>
                    <a:pt x="281" y="760"/>
                    <a:pt x="308" y="708"/>
                    <a:pt x="320" y="672"/>
                  </a:cubicBezTo>
                  <a:cubicBezTo>
                    <a:pt x="344" y="688"/>
                    <a:pt x="368" y="696"/>
                    <a:pt x="391" y="696"/>
                  </a:cubicBezTo>
                  <a:cubicBezTo>
                    <a:pt x="419" y="696"/>
                    <a:pt x="443" y="688"/>
                    <a:pt x="462" y="672"/>
                  </a:cubicBezTo>
                  <a:cubicBezTo>
                    <a:pt x="478" y="708"/>
                    <a:pt x="502" y="760"/>
                    <a:pt x="534" y="768"/>
                  </a:cubicBezTo>
                  <a:close/>
                  <a:moveTo>
                    <a:pt x="245" y="332"/>
                  </a:moveTo>
                  <a:lnTo>
                    <a:pt x="245" y="332"/>
                  </a:lnTo>
                  <a:cubicBezTo>
                    <a:pt x="277" y="296"/>
                    <a:pt x="332" y="240"/>
                    <a:pt x="391" y="240"/>
                  </a:cubicBezTo>
                  <a:cubicBezTo>
                    <a:pt x="451" y="240"/>
                    <a:pt x="506" y="296"/>
                    <a:pt x="537" y="332"/>
                  </a:cubicBezTo>
                  <a:cubicBezTo>
                    <a:pt x="542" y="348"/>
                    <a:pt x="542" y="368"/>
                    <a:pt x="542" y="384"/>
                  </a:cubicBezTo>
                  <a:cubicBezTo>
                    <a:pt x="542" y="528"/>
                    <a:pt x="474" y="648"/>
                    <a:pt x="391" y="648"/>
                  </a:cubicBezTo>
                  <a:cubicBezTo>
                    <a:pt x="312" y="648"/>
                    <a:pt x="241" y="528"/>
                    <a:pt x="241" y="384"/>
                  </a:cubicBezTo>
                  <a:cubicBezTo>
                    <a:pt x="241" y="368"/>
                    <a:pt x="245" y="348"/>
                    <a:pt x="245" y="3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722"/>
            <p:cNvSpPr>
              <a:spLocks noChangeArrowheads="1"/>
            </p:cNvSpPr>
            <p:nvPr/>
          </p:nvSpPr>
          <p:spPr bwMode="auto">
            <a:xfrm>
              <a:off x="5293547" y="2385540"/>
              <a:ext cx="122238" cy="160338"/>
            </a:xfrm>
            <a:custGeom>
              <a:avLst/>
              <a:gdLst>
                <a:gd name="T0" fmla="*/ 170 w 341"/>
                <a:gd name="T1" fmla="*/ 444 h 445"/>
                <a:gd name="T2" fmla="*/ 170 w 341"/>
                <a:gd name="T3" fmla="*/ 444 h 445"/>
                <a:gd name="T4" fmla="*/ 296 w 341"/>
                <a:gd name="T5" fmla="*/ 332 h 445"/>
                <a:gd name="T6" fmla="*/ 300 w 341"/>
                <a:gd name="T7" fmla="*/ 332 h 445"/>
                <a:gd name="T8" fmla="*/ 300 w 341"/>
                <a:gd name="T9" fmla="*/ 328 h 445"/>
                <a:gd name="T10" fmla="*/ 308 w 341"/>
                <a:gd name="T11" fmla="*/ 300 h 445"/>
                <a:gd name="T12" fmla="*/ 332 w 341"/>
                <a:gd name="T13" fmla="*/ 164 h 445"/>
                <a:gd name="T14" fmla="*/ 170 w 341"/>
                <a:gd name="T15" fmla="*/ 0 h 445"/>
                <a:gd name="T16" fmla="*/ 4 w 341"/>
                <a:gd name="T17" fmla="*/ 164 h 445"/>
                <a:gd name="T18" fmla="*/ 28 w 341"/>
                <a:gd name="T19" fmla="*/ 296 h 445"/>
                <a:gd name="T20" fmla="*/ 170 w 341"/>
                <a:gd name="T21" fmla="*/ 444 h 445"/>
                <a:gd name="T22" fmla="*/ 170 w 341"/>
                <a:gd name="T23" fmla="*/ 396 h 445"/>
                <a:gd name="T24" fmla="*/ 170 w 341"/>
                <a:gd name="T25" fmla="*/ 396 h 445"/>
                <a:gd name="T26" fmla="*/ 63 w 341"/>
                <a:gd name="T27" fmla="*/ 208 h 445"/>
                <a:gd name="T28" fmla="*/ 67 w 341"/>
                <a:gd name="T29" fmla="*/ 188 h 445"/>
                <a:gd name="T30" fmla="*/ 119 w 341"/>
                <a:gd name="T31" fmla="*/ 160 h 445"/>
                <a:gd name="T32" fmla="*/ 170 w 341"/>
                <a:gd name="T33" fmla="*/ 172 h 445"/>
                <a:gd name="T34" fmla="*/ 221 w 341"/>
                <a:gd name="T35" fmla="*/ 160 h 445"/>
                <a:gd name="T36" fmla="*/ 273 w 341"/>
                <a:gd name="T37" fmla="*/ 188 h 445"/>
                <a:gd name="T38" fmla="*/ 273 w 341"/>
                <a:gd name="T39" fmla="*/ 208 h 445"/>
                <a:gd name="T40" fmla="*/ 170 w 341"/>
                <a:gd name="T41" fmla="*/ 396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5">
                  <a:moveTo>
                    <a:pt x="170" y="444"/>
                  </a:moveTo>
                  <a:lnTo>
                    <a:pt x="170" y="444"/>
                  </a:lnTo>
                  <a:cubicBezTo>
                    <a:pt x="225" y="444"/>
                    <a:pt x="273" y="400"/>
                    <a:pt x="296" y="332"/>
                  </a:cubicBezTo>
                  <a:cubicBezTo>
                    <a:pt x="296" y="332"/>
                    <a:pt x="296" y="332"/>
                    <a:pt x="300" y="332"/>
                  </a:cubicBezTo>
                  <a:lnTo>
                    <a:pt x="300" y="328"/>
                  </a:lnTo>
                  <a:cubicBezTo>
                    <a:pt x="304" y="320"/>
                    <a:pt x="304" y="312"/>
                    <a:pt x="308" y="300"/>
                  </a:cubicBezTo>
                  <a:cubicBezTo>
                    <a:pt x="320" y="264"/>
                    <a:pt x="332" y="216"/>
                    <a:pt x="332" y="164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4"/>
                  </a:cubicBezTo>
                  <a:cubicBezTo>
                    <a:pt x="8" y="212"/>
                    <a:pt x="16" y="256"/>
                    <a:pt x="28" y="296"/>
                  </a:cubicBezTo>
                  <a:cubicBezTo>
                    <a:pt x="47" y="384"/>
                    <a:pt x="103" y="444"/>
                    <a:pt x="170" y="444"/>
                  </a:cubicBezTo>
                  <a:close/>
                  <a:moveTo>
                    <a:pt x="170" y="396"/>
                  </a:moveTo>
                  <a:lnTo>
                    <a:pt x="170" y="396"/>
                  </a:lnTo>
                  <a:cubicBezTo>
                    <a:pt x="111" y="396"/>
                    <a:pt x="63" y="312"/>
                    <a:pt x="63" y="208"/>
                  </a:cubicBezTo>
                  <a:cubicBezTo>
                    <a:pt x="63" y="204"/>
                    <a:pt x="67" y="196"/>
                    <a:pt x="67" y="188"/>
                  </a:cubicBezTo>
                  <a:cubicBezTo>
                    <a:pt x="75" y="180"/>
                    <a:pt x="91" y="168"/>
                    <a:pt x="119" y="160"/>
                  </a:cubicBezTo>
                  <a:cubicBezTo>
                    <a:pt x="119" y="160"/>
                    <a:pt x="130" y="172"/>
                    <a:pt x="170" y="172"/>
                  </a:cubicBezTo>
                  <a:cubicBezTo>
                    <a:pt x="209" y="172"/>
                    <a:pt x="221" y="160"/>
                    <a:pt x="221" y="160"/>
                  </a:cubicBezTo>
                  <a:cubicBezTo>
                    <a:pt x="245" y="168"/>
                    <a:pt x="261" y="176"/>
                    <a:pt x="273" y="188"/>
                  </a:cubicBezTo>
                  <a:cubicBezTo>
                    <a:pt x="273" y="196"/>
                    <a:pt x="273" y="204"/>
                    <a:pt x="273" y="208"/>
                  </a:cubicBezTo>
                  <a:cubicBezTo>
                    <a:pt x="273" y="312"/>
                    <a:pt x="225" y="396"/>
                    <a:pt x="170" y="39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723"/>
            <p:cNvSpPr>
              <a:spLocks noChangeArrowheads="1"/>
            </p:cNvSpPr>
            <p:nvPr/>
          </p:nvSpPr>
          <p:spPr bwMode="auto">
            <a:xfrm>
              <a:off x="5237985" y="2539528"/>
              <a:ext cx="231775" cy="88900"/>
            </a:xfrm>
            <a:custGeom>
              <a:avLst/>
              <a:gdLst>
                <a:gd name="T0" fmla="*/ 597 w 645"/>
                <a:gd name="T1" fmla="*/ 68 h 245"/>
                <a:gd name="T2" fmla="*/ 597 w 645"/>
                <a:gd name="T3" fmla="*/ 68 h 245"/>
                <a:gd name="T4" fmla="*/ 423 w 645"/>
                <a:gd name="T5" fmla="*/ 0 h 245"/>
                <a:gd name="T6" fmla="*/ 324 w 645"/>
                <a:gd name="T7" fmla="*/ 52 h 245"/>
                <a:gd name="T8" fmla="*/ 221 w 645"/>
                <a:gd name="T9" fmla="*/ 0 h 245"/>
                <a:gd name="T10" fmla="*/ 47 w 645"/>
                <a:gd name="T11" fmla="*/ 68 h 245"/>
                <a:gd name="T12" fmla="*/ 0 w 645"/>
                <a:gd name="T13" fmla="*/ 244 h 245"/>
                <a:gd name="T14" fmla="*/ 644 w 645"/>
                <a:gd name="T15" fmla="*/ 244 h 245"/>
                <a:gd name="T16" fmla="*/ 597 w 645"/>
                <a:gd name="T17" fmla="*/ 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5">
                  <a:moveTo>
                    <a:pt x="597" y="68"/>
                  </a:moveTo>
                  <a:lnTo>
                    <a:pt x="597" y="68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32"/>
                    <a:pt x="379" y="52"/>
                    <a:pt x="324" y="52"/>
                  </a:cubicBezTo>
                  <a:cubicBezTo>
                    <a:pt x="268" y="52"/>
                    <a:pt x="221" y="32"/>
                    <a:pt x="221" y="0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44" y="244"/>
                    <a:pt x="644" y="244"/>
                    <a:pt x="644" y="244"/>
                  </a:cubicBezTo>
                  <a:lnTo>
                    <a:pt x="597" y="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1" name="Group 540"/>
          <p:cNvGrpSpPr/>
          <p:nvPr/>
        </p:nvGrpSpPr>
        <p:grpSpPr>
          <a:xfrm>
            <a:off x="7453076" y="2903849"/>
            <a:ext cx="449262" cy="366713"/>
            <a:chOff x="5012560" y="2924278"/>
            <a:chExt cx="449262" cy="366713"/>
          </a:xfrm>
        </p:grpSpPr>
        <p:sp>
          <p:nvSpPr>
            <p:cNvPr id="542" name="Freeform 724"/>
            <p:cNvSpPr>
              <a:spLocks noChangeArrowheads="1"/>
            </p:cNvSpPr>
            <p:nvPr/>
          </p:nvSpPr>
          <p:spPr bwMode="auto">
            <a:xfrm>
              <a:off x="5091935" y="3000478"/>
              <a:ext cx="125412" cy="166688"/>
            </a:xfrm>
            <a:custGeom>
              <a:avLst/>
              <a:gdLst>
                <a:gd name="T0" fmla="*/ 40 w 349"/>
                <a:gd name="T1" fmla="*/ 0 h 461"/>
                <a:gd name="T2" fmla="*/ 40 w 349"/>
                <a:gd name="T3" fmla="*/ 0 h 461"/>
                <a:gd name="T4" fmla="*/ 0 w 349"/>
                <a:gd name="T5" fmla="*/ 176 h 461"/>
                <a:gd name="T6" fmla="*/ 174 w 349"/>
                <a:gd name="T7" fmla="*/ 460 h 461"/>
                <a:gd name="T8" fmla="*/ 348 w 349"/>
                <a:gd name="T9" fmla="*/ 176 h 461"/>
                <a:gd name="T10" fmla="*/ 309 w 349"/>
                <a:gd name="T11" fmla="*/ 0 h 461"/>
                <a:gd name="T12" fmla="*/ 40 w 349"/>
                <a:gd name="T13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9" h="461">
                  <a:moveTo>
                    <a:pt x="40" y="0"/>
                  </a:moveTo>
                  <a:lnTo>
                    <a:pt x="40" y="0"/>
                  </a:lnTo>
                  <a:cubicBezTo>
                    <a:pt x="16" y="48"/>
                    <a:pt x="0" y="108"/>
                    <a:pt x="0" y="176"/>
                  </a:cubicBezTo>
                  <a:cubicBezTo>
                    <a:pt x="0" y="332"/>
                    <a:pt x="79" y="460"/>
                    <a:pt x="174" y="460"/>
                  </a:cubicBezTo>
                  <a:cubicBezTo>
                    <a:pt x="269" y="460"/>
                    <a:pt x="348" y="332"/>
                    <a:pt x="348" y="176"/>
                  </a:cubicBezTo>
                  <a:cubicBezTo>
                    <a:pt x="348" y="108"/>
                    <a:pt x="332" y="48"/>
                    <a:pt x="309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725"/>
            <p:cNvSpPr>
              <a:spLocks noChangeArrowheads="1"/>
            </p:cNvSpPr>
            <p:nvPr/>
          </p:nvSpPr>
          <p:spPr bwMode="auto">
            <a:xfrm>
              <a:off x="5153847" y="2990953"/>
              <a:ext cx="63500" cy="73025"/>
            </a:xfrm>
            <a:custGeom>
              <a:avLst/>
              <a:gdLst>
                <a:gd name="T0" fmla="*/ 0 w 175"/>
                <a:gd name="T1" fmla="*/ 0 h 201"/>
                <a:gd name="T2" fmla="*/ 0 w 175"/>
                <a:gd name="T3" fmla="*/ 0 h 201"/>
                <a:gd name="T4" fmla="*/ 0 w 175"/>
                <a:gd name="T5" fmla="*/ 24 h 201"/>
                <a:gd name="T6" fmla="*/ 135 w 175"/>
                <a:gd name="T7" fmla="*/ 24 h 201"/>
                <a:gd name="T8" fmla="*/ 174 w 175"/>
                <a:gd name="T9" fmla="*/ 200 h 201"/>
                <a:gd name="T10" fmla="*/ 174 w 175"/>
                <a:gd name="T11" fmla="*/ 200 h 201"/>
                <a:gd name="T12" fmla="*/ 135 w 175"/>
                <a:gd name="T13" fmla="*/ 24 h 201"/>
                <a:gd name="T14" fmla="*/ 0 w 175"/>
                <a:gd name="T1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201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58" y="72"/>
                    <a:pt x="174" y="132"/>
                    <a:pt x="174" y="200"/>
                  </a:cubicBezTo>
                  <a:lnTo>
                    <a:pt x="174" y="200"/>
                  </a:lnTo>
                  <a:cubicBezTo>
                    <a:pt x="174" y="132"/>
                    <a:pt x="158" y="72"/>
                    <a:pt x="135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726"/>
            <p:cNvSpPr>
              <a:spLocks noChangeArrowheads="1"/>
            </p:cNvSpPr>
            <p:nvPr/>
          </p:nvSpPr>
          <p:spPr bwMode="auto">
            <a:xfrm>
              <a:off x="5153847" y="3000478"/>
              <a:ext cx="63500" cy="166688"/>
            </a:xfrm>
            <a:custGeom>
              <a:avLst/>
              <a:gdLst>
                <a:gd name="T0" fmla="*/ 135 w 175"/>
                <a:gd name="T1" fmla="*/ 0 h 461"/>
                <a:gd name="T2" fmla="*/ 135 w 175"/>
                <a:gd name="T3" fmla="*/ 0 h 461"/>
                <a:gd name="T4" fmla="*/ 0 w 175"/>
                <a:gd name="T5" fmla="*/ 0 h 461"/>
                <a:gd name="T6" fmla="*/ 0 w 175"/>
                <a:gd name="T7" fmla="*/ 460 h 461"/>
                <a:gd name="T8" fmla="*/ 174 w 175"/>
                <a:gd name="T9" fmla="*/ 176 h 461"/>
                <a:gd name="T10" fmla="*/ 135 w 175"/>
                <a:gd name="T1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461">
                  <a:moveTo>
                    <a:pt x="135" y="0"/>
                  </a:moveTo>
                  <a:lnTo>
                    <a:pt x="13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95" y="460"/>
                    <a:pt x="174" y="332"/>
                    <a:pt x="174" y="176"/>
                  </a:cubicBezTo>
                  <a:cubicBezTo>
                    <a:pt x="174" y="108"/>
                    <a:pt x="158" y="48"/>
                    <a:pt x="13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727"/>
            <p:cNvSpPr>
              <a:spLocks noChangeArrowheads="1"/>
            </p:cNvSpPr>
            <p:nvPr/>
          </p:nvSpPr>
          <p:spPr bwMode="auto">
            <a:xfrm>
              <a:off x="5036372" y="3156053"/>
              <a:ext cx="236538" cy="119063"/>
            </a:xfrm>
            <a:custGeom>
              <a:avLst/>
              <a:gdLst>
                <a:gd name="T0" fmla="*/ 392 w 657"/>
                <a:gd name="T1" fmla="*/ 0 h 329"/>
                <a:gd name="T2" fmla="*/ 392 w 657"/>
                <a:gd name="T3" fmla="*/ 0 h 329"/>
                <a:gd name="T4" fmla="*/ 471 w 657"/>
                <a:gd name="T5" fmla="*/ 128 h 329"/>
                <a:gd name="T6" fmla="*/ 617 w 657"/>
                <a:gd name="T7" fmla="*/ 164 h 329"/>
                <a:gd name="T8" fmla="*/ 656 w 657"/>
                <a:gd name="T9" fmla="*/ 328 h 329"/>
                <a:gd name="T10" fmla="*/ 0 w 657"/>
                <a:gd name="T11" fmla="*/ 328 h 329"/>
                <a:gd name="T12" fmla="*/ 44 w 657"/>
                <a:gd name="T13" fmla="*/ 164 h 329"/>
                <a:gd name="T14" fmla="*/ 186 w 657"/>
                <a:gd name="T15" fmla="*/ 128 h 329"/>
                <a:gd name="T16" fmla="*/ 269 w 657"/>
                <a:gd name="T17" fmla="*/ 0 h 329"/>
                <a:gd name="T18" fmla="*/ 320 w 657"/>
                <a:gd name="T19" fmla="*/ 28 h 329"/>
                <a:gd name="T20" fmla="*/ 392 w 657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9">
                  <a:moveTo>
                    <a:pt x="392" y="0"/>
                  </a:moveTo>
                  <a:lnTo>
                    <a:pt x="392" y="0"/>
                  </a:lnTo>
                  <a:cubicBezTo>
                    <a:pt x="399" y="28"/>
                    <a:pt x="427" y="116"/>
                    <a:pt x="471" y="128"/>
                  </a:cubicBezTo>
                  <a:cubicBezTo>
                    <a:pt x="502" y="136"/>
                    <a:pt x="581" y="156"/>
                    <a:pt x="617" y="164"/>
                  </a:cubicBezTo>
                  <a:cubicBezTo>
                    <a:pt x="656" y="328"/>
                    <a:pt x="656" y="328"/>
                    <a:pt x="656" y="328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75" y="156"/>
                    <a:pt x="158" y="136"/>
                    <a:pt x="186" y="128"/>
                  </a:cubicBezTo>
                  <a:cubicBezTo>
                    <a:pt x="230" y="116"/>
                    <a:pt x="261" y="28"/>
                    <a:pt x="269" y="0"/>
                  </a:cubicBezTo>
                  <a:cubicBezTo>
                    <a:pt x="320" y="28"/>
                    <a:pt x="320" y="28"/>
                    <a:pt x="320" y="28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728"/>
            <p:cNvSpPr>
              <a:spLocks noChangeArrowheads="1"/>
            </p:cNvSpPr>
            <p:nvPr/>
          </p:nvSpPr>
          <p:spPr bwMode="auto">
            <a:xfrm>
              <a:off x="5307835" y="3095728"/>
              <a:ext cx="76200" cy="96838"/>
            </a:xfrm>
            <a:custGeom>
              <a:avLst/>
              <a:gdLst>
                <a:gd name="T0" fmla="*/ 12 w 211"/>
                <a:gd name="T1" fmla="*/ 0 h 269"/>
                <a:gd name="T2" fmla="*/ 12 w 211"/>
                <a:gd name="T3" fmla="*/ 0 h 269"/>
                <a:gd name="T4" fmla="*/ 0 w 211"/>
                <a:gd name="T5" fmla="*/ 80 h 269"/>
                <a:gd name="T6" fmla="*/ 107 w 211"/>
                <a:gd name="T7" fmla="*/ 268 h 269"/>
                <a:gd name="T8" fmla="*/ 210 w 211"/>
                <a:gd name="T9" fmla="*/ 80 h 269"/>
                <a:gd name="T10" fmla="*/ 202 w 211"/>
                <a:gd name="T11" fmla="*/ 0 h 269"/>
                <a:gd name="T12" fmla="*/ 12 w 211"/>
                <a:gd name="T1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9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2"/>
                    <a:pt x="0" y="80"/>
                  </a:cubicBezTo>
                  <a:cubicBezTo>
                    <a:pt x="0" y="180"/>
                    <a:pt x="48" y="268"/>
                    <a:pt x="107" y="268"/>
                  </a:cubicBezTo>
                  <a:cubicBezTo>
                    <a:pt x="162" y="268"/>
                    <a:pt x="210" y="180"/>
                    <a:pt x="210" y="80"/>
                  </a:cubicBezTo>
                  <a:cubicBezTo>
                    <a:pt x="210" y="52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729"/>
            <p:cNvSpPr>
              <a:spLocks noChangeArrowheads="1"/>
            </p:cNvSpPr>
            <p:nvPr/>
          </p:nvSpPr>
          <p:spPr bwMode="auto">
            <a:xfrm>
              <a:off x="5345935" y="3083028"/>
              <a:ext cx="46037" cy="119063"/>
            </a:xfrm>
            <a:custGeom>
              <a:avLst/>
              <a:gdLst>
                <a:gd name="T0" fmla="*/ 0 w 127"/>
                <a:gd name="T1" fmla="*/ 0 h 329"/>
                <a:gd name="T2" fmla="*/ 0 w 127"/>
                <a:gd name="T3" fmla="*/ 0 h 329"/>
                <a:gd name="T4" fmla="*/ 0 w 127"/>
                <a:gd name="T5" fmla="*/ 36 h 329"/>
                <a:gd name="T6" fmla="*/ 95 w 127"/>
                <a:gd name="T7" fmla="*/ 36 h 329"/>
                <a:gd name="T8" fmla="*/ 103 w 127"/>
                <a:gd name="T9" fmla="*/ 116 h 329"/>
                <a:gd name="T10" fmla="*/ 0 w 127"/>
                <a:gd name="T11" fmla="*/ 304 h 329"/>
                <a:gd name="T12" fmla="*/ 0 w 127"/>
                <a:gd name="T13" fmla="*/ 328 h 329"/>
                <a:gd name="T14" fmla="*/ 126 w 127"/>
                <a:gd name="T15" fmla="*/ 116 h 329"/>
                <a:gd name="T16" fmla="*/ 111 w 127"/>
                <a:gd name="T17" fmla="*/ 12 h 329"/>
                <a:gd name="T18" fmla="*/ 0 w 127"/>
                <a:gd name="T19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9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0" y="36"/>
                    <a:pt x="0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9" y="60"/>
                    <a:pt x="103" y="88"/>
                    <a:pt x="103" y="116"/>
                  </a:cubicBezTo>
                  <a:cubicBezTo>
                    <a:pt x="103" y="216"/>
                    <a:pt x="55" y="304"/>
                    <a:pt x="0" y="304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71" y="328"/>
                    <a:pt x="126" y="232"/>
                    <a:pt x="126" y="116"/>
                  </a:cubicBezTo>
                  <a:cubicBezTo>
                    <a:pt x="126" y="80"/>
                    <a:pt x="122" y="44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730"/>
            <p:cNvSpPr>
              <a:spLocks noChangeArrowheads="1"/>
            </p:cNvSpPr>
            <p:nvPr/>
          </p:nvSpPr>
          <p:spPr bwMode="auto">
            <a:xfrm>
              <a:off x="5345935" y="3095728"/>
              <a:ext cx="38100" cy="96838"/>
            </a:xfrm>
            <a:custGeom>
              <a:avLst/>
              <a:gdLst>
                <a:gd name="T0" fmla="*/ 95 w 104"/>
                <a:gd name="T1" fmla="*/ 0 h 269"/>
                <a:gd name="T2" fmla="*/ 95 w 104"/>
                <a:gd name="T3" fmla="*/ 0 h 269"/>
                <a:gd name="T4" fmla="*/ 0 w 104"/>
                <a:gd name="T5" fmla="*/ 0 h 269"/>
                <a:gd name="T6" fmla="*/ 0 w 104"/>
                <a:gd name="T7" fmla="*/ 268 h 269"/>
                <a:gd name="T8" fmla="*/ 103 w 104"/>
                <a:gd name="T9" fmla="*/ 80 h 269"/>
                <a:gd name="T10" fmla="*/ 95 w 104"/>
                <a:gd name="T11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9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55" y="268"/>
                    <a:pt x="103" y="180"/>
                    <a:pt x="103" y="80"/>
                  </a:cubicBezTo>
                  <a:cubicBezTo>
                    <a:pt x="103" y="52"/>
                    <a:pt x="99" y="24"/>
                    <a:pt x="9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731"/>
            <p:cNvSpPr>
              <a:spLocks noChangeArrowheads="1"/>
            </p:cNvSpPr>
            <p:nvPr/>
          </p:nvSpPr>
          <p:spPr bwMode="auto">
            <a:xfrm>
              <a:off x="5012560" y="2924278"/>
              <a:ext cx="282575" cy="366713"/>
            </a:xfrm>
            <a:custGeom>
              <a:avLst/>
              <a:gdLst>
                <a:gd name="T0" fmla="*/ 237 w 784"/>
                <a:gd name="T1" fmla="*/ 728 h 1017"/>
                <a:gd name="T2" fmla="*/ 67 w 784"/>
                <a:gd name="T3" fmla="*/ 772 h 1017"/>
                <a:gd name="T4" fmla="*/ 783 w 784"/>
                <a:gd name="T5" fmla="*/ 1016 h 1017"/>
                <a:gd name="T6" fmla="*/ 704 w 784"/>
                <a:gd name="T7" fmla="*/ 768 h 1017"/>
                <a:gd name="T8" fmla="*/ 502 w 784"/>
                <a:gd name="T9" fmla="*/ 644 h 1017"/>
                <a:gd name="T10" fmla="*/ 522 w 784"/>
                <a:gd name="T11" fmla="*/ 624 h 1017"/>
                <a:gd name="T12" fmla="*/ 557 w 784"/>
                <a:gd name="T13" fmla="*/ 624 h 1017"/>
                <a:gd name="T14" fmla="*/ 605 w 784"/>
                <a:gd name="T15" fmla="*/ 592 h 1017"/>
                <a:gd name="T16" fmla="*/ 648 w 784"/>
                <a:gd name="T17" fmla="*/ 564 h 1017"/>
                <a:gd name="T18" fmla="*/ 664 w 784"/>
                <a:gd name="T19" fmla="*/ 564 h 1017"/>
                <a:gd name="T20" fmla="*/ 692 w 784"/>
                <a:gd name="T21" fmla="*/ 524 h 1017"/>
                <a:gd name="T22" fmla="*/ 707 w 784"/>
                <a:gd name="T23" fmla="*/ 468 h 1017"/>
                <a:gd name="T24" fmla="*/ 739 w 784"/>
                <a:gd name="T25" fmla="*/ 436 h 1017"/>
                <a:gd name="T26" fmla="*/ 743 w 784"/>
                <a:gd name="T27" fmla="*/ 388 h 1017"/>
                <a:gd name="T28" fmla="*/ 739 w 784"/>
                <a:gd name="T29" fmla="*/ 340 h 1017"/>
                <a:gd name="T30" fmla="*/ 723 w 784"/>
                <a:gd name="T31" fmla="*/ 316 h 1017"/>
                <a:gd name="T32" fmla="*/ 735 w 784"/>
                <a:gd name="T33" fmla="*/ 284 h 1017"/>
                <a:gd name="T34" fmla="*/ 696 w 784"/>
                <a:gd name="T35" fmla="*/ 248 h 1017"/>
                <a:gd name="T36" fmla="*/ 696 w 784"/>
                <a:gd name="T37" fmla="*/ 228 h 1017"/>
                <a:gd name="T38" fmla="*/ 688 w 784"/>
                <a:gd name="T39" fmla="*/ 168 h 1017"/>
                <a:gd name="T40" fmla="*/ 640 w 784"/>
                <a:gd name="T41" fmla="*/ 140 h 1017"/>
                <a:gd name="T42" fmla="*/ 609 w 784"/>
                <a:gd name="T43" fmla="*/ 92 h 1017"/>
                <a:gd name="T44" fmla="*/ 597 w 784"/>
                <a:gd name="T45" fmla="*/ 84 h 1017"/>
                <a:gd name="T46" fmla="*/ 537 w 784"/>
                <a:gd name="T47" fmla="*/ 64 h 1017"/>
                <a:gd name="T48" fmla="*/ 502 w 784"/>
                <a:gd name="T49" fmla="*/ 20 h 1017"/>
                <a:gd name="T50" fmla="*/ 451 w 784"/>
                <a:gd name="T51" fmla="*/ 8 h 1017"/>
                <a:gd name="T52" fmla="*/ 395 w 784"/>
                <a:gd name="T53" fmla="*/ 4 h 1017"/>
                <a:gd name="T54" fmla="*/ 348 w 784"/>
                <a:gd name="T55" fmla="*/ 0 h 1017"/>
                <a:gd name="T56" fmla="*/ 285 w 784"/>
                <a:gd name="T57" fmla="*/ 12 h 1017"/>
                <a:gd name="T58" fmla="*/ 253 w 784"/>
                <a:gd name="T59" fmla="*/ 52 h 1017"/>
                <a:gd name="T60" fmla="*/ 206 w 784"/>
                <a:gd name="T61" fmla="*/ 84 h 1017"/>
                <a:gd name="T62" fmla="*/ 150 w 784"/>
                <a:gd name="T63" fmla="*/ 124 h 1017"/>
                <a:gd name="T64" fmla="*/ 131 w 784"/>
                <a:gd name="T65" fmla="*/ 120 h 1017"/>
                <a:gd name="T66" fmla="*/ 111 w 784"/>
                <a:gd name="T67" fmla="*/ 172 h 1017"/>
                <a:gd name="T68" fmla="*/ 95 w 784"/>
                <a:gd name="T69" fmla="*/ 224 h 1017"/>
                <a:gd name="T70" fmla="*/ 63 w 784"/>
                <a:gd name="T71" fmla="*/ 256 h 1017"/>
                <a:gd name="T72" fmla="*/ 51 w 784"/>
                <a:gd name="T73" fmla="*/ 312 h 1017"/>
                <a:gd name="T74" fmla="*/ 40 w 784"/>
                <a:gd name="T75" fmla="*/ 364 h 1017"/>
                <a:gd name="T76" fmla="*/ 40 w 784"/>
                <a:gd name="T77" fmla="*/ 424 h 1017"/>
                <a:gd name="T78" fmla="*/ 75 w 784"/>
                <a:gd name="T79" fmla="*/ 452 h 1017"/>
                <a:gd name="T80" fmla="*/ 75 w 784"/>
                <a:gd name="T81" fmla="*/ 464 h 1017"/>
                <a:gd name="T82" fmla="*/ 91 w 784"/>
                <a:gd name="T83" fmla="*/ 520 h 1017"/>
                <a:gd name="T84" fmla="*/ 103 w 784"/>
                <a:gd name="T85" fmla="*/ 528 h 1017"/>
                <a:gd name="T86" fmla="*/ 142 w 784"/>
                <a:gd name="T87" fmla="*/ 556 h 1017"/>
                <a:gd name="T88" fmla="*/ 166 w 784"/>
                <a:gd name="T89" fmla="*/ 584 h 1017"/>
                <a:gd name="T90" fmla="*/ 182 w 784"/>
                <a:gd name="T91" fmla="*/ 576 h 1017"/>
                <a:gd name="T92" fmla="*/ 206 w 784"/>
                <a:gd name="T93" fmla="*/ 604 h 1017"/>
                <a:gd name="T94" fmla="*/ 237 w 784"/>
                <a:gd name="T95" fmla="*/ 624 h 1017"/>
                <a:gd name="T96" fmla="*/ 281 w 784"/>
                <a:gd name="T97" fmla="*/ 644 h 1017"/>
                <a:gd name="T98" fmla="*/ 680 w 784"/>
                <a:gd name="T99" fmla="*/ 808 h 1017"/>
                <a:gd name="T100" fmla="*/ 719 w 784"/>
                <a:gd name="T101" fmla="*/ 972 h 1017"/>
                <a:gd name="T102" fmla="*/ 107 w 784"/>
                <a:gd name="T103" fmla="*/ 808 h 1017"/>
                <a:gd name="T104" fmla="*/ 391 w 784"/>
                <a:gd name="T105" fmla="*/ 860 h 1017"/>
                <a:gd name="T106" fmla="*/ 680 w 784"/>
                <a:gd name="T107" fmla="*/ 808 h 1017"/>
                <a:gd name="T108" fmla="*/ 534 w 784"/>
                <a:gd name="T109" fmla="*/ 772 h 1017"/>
                <a:gd name="T110" fmla="*/ 391 w 784"/>
                <a:gd name="T111" fmla="*/ 812 h 1017"/>
                <a:gd name="T112" fmla="*/ 249 w 784"/>
                <a:gd name="T113" fmla="*/ 772 h 1017"/>
                <a:gd name="T114" fmla="*/ 391 w 784"/>
                <a:gd name="T115" fmla="*/ 696 h 1017"/>
                <a:gd name="T116" fmla="*/ 534 w 784"/>
                <a:gd name="T117" fmla="*/ 772 h 1017"/>
                <a:gd name="T118" fmla="*/ 245 w 784"/>
                <a:gd name="T119" fmla="*/ 332 h 1017"/>
                <a:gd name="T120" fmla="*/ 537 w 784"/>
                <a:gd name="T121" fmla="*/ 332 h 1017"/>
                <a:gd name="T122" fmla="*/ 391 w 784"/>
                <a:gd name="T123" fmla="*/ 648 h 1017"/>
                <a:gd name="T124" fmla="*/ 245 w 784"/>
                <a:gd name="T125" fmla="*/ 33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4" h="1017">
                  <a:moveTo>
                    <a:pt x="237" y="728"/>
                  </a:moveTo>
                  <a:lnTo>
                    <a:pt x="237" y="728"/>
                  </a:lnTo>
                  <a:cubicBezTo>
                    <a:pt x="202" y="736"/>
                    <a:pt x="83" y="768"/>
                    <a:pt x="79" y="768"/>
                  </a:cubicBezTo>
                  <a:cubicBezTo>
                    <a:pt x="67" y="772"/>
                    <a:pt x="67" y="772"/>
                    <a:pt x="67" y="772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783" y="1016"/>
                    <a:pt x="783" y="1016"/>
                    <a:pt x="783" y="1016"/>
                  </a:cubicBezTo>
                  <a:cubicBezTo>
                    <a:pt x="715" y="772"/>
                    <a:pt x="715" y="772"/>
                    <a:pt x="715" y="772"/>
                  </a:cubicBezTo>
                  <a:cubicBezTo>
                    <a:pt x="704" y="768"/>
                    <a:pt x="704" y="768"/>
                    <a:pt x="704" y="768"/>
                  </a:cubicBezTo>
                  <a:cubicBezTo>
                    <a:pt x="704" y="768"/>
                    <a:pt x="581" y="736"/>
                    <a:pt x="549" y="728"/>
                  </a:cubicBezTo>
                  <a:cubicBezTo>
                    <a:pt x="537" y="724"/>
                    <a:pt x="518" y="684"/>
                    <a:pt x="502" y="644"/>
                  </a:cubicBezTo>
                  <a:cubicBezTo>
                    <a:pt x="506" y="640"/>
                    <a:pt x="514" y="632"/>
                    <a:pt x="518" y="624"/>
                  </a:cubicBezTo>
                  <a:lnTo>
                    <a:pt x="522" y="624"/>
                  </a:lnTo>
                  <a:cubicBezTo>
                    <a:pt x="530" y="624"/>
                    <a:pt x="534" y="624"/>
                    <a:pt x="542" y="616"/>
                  </a:cubicBezTo>
                  <a:cubicBezTo>
                    <a:pt x="545" y="620"/>
                    <a:pt x="553" y="624"/>
                    <a:pt x="557" y="624"/>
                  </a:cubicBezTo>
                  <a:cubicBezTo>
                    <a:pt x="569" y="624"/>
                    <a:pt x="581" y="616"/>
                    <a:pt x="585" y="604"/>
                  </a:cubicBezTo>
                  <a:cubicBezTo>
                    <a:pt x="593" y="604"/>
                    <a:pt x="601" y="600"/>
                    <a:pt x="605" y="592"/>
                  </a:cubicBezTo>
                  <a:cubicBezTo>
                    <a:pt x="609" y="596"/>
                    <a:pt x="613" y="596"/>
                    <a:pt x="617" y="596"/>
                  </a:cubicBezTo>
                  <a:cubicBezTo>
                    <a:pt x="632" y="596"/>
                    <a:pt x="648" y="580"/>
                    <a:pt x="648" y="564"/>
                  </a:cubicBezTo>
                  <a:lnTo>
                    <a:pt x="648" y="560"/>
                  </a:lnTo>
                  <a:cubicBezTo>
                    <a:pt x="652" y="564"/>
                    <a:pt x="656" y="564"/>
                    <a:pt x="664" y="564"/>
                  </a:cubicBezTo>
                  <a:cubicBezTo>
                    <a:pt x="680" y="564"/>
                    <a:pt x="696" y="552"/>
                    <a:pt x="696" y="536"/>
                  </a:cubicBezTo>
                  <a:cubicBezTo>
                    <a:pt x="696" y="532"/>
                    <a:pt x="692" y="528"/>
                    <a:pt x="692" y="524"/>
                  </a:cubicBezTo>
                  <a:cubicBezTo>
                    <a:pt x="707" y="524"/>
                    <a:pt x="719" y="508"/>
                    <a:pt x="719" y="492"/>
                  </a:cubicBezTo>
                  <a:cubicBezTo>
                    <a:pt x="719" y="484"/>
                    <a:pt x="715" y="472"/>
                    <a:pt x="707" y="468"/>
                  </a:cubicBezTo>
                  <a:cubicBezTo>
                    <a:pt x="707" y="468"/>
                    <a:pt x="707" y="468"/>
                    <a:pt x="711" y="468"/>
                  </a:cubicBezTo>
                  <a:cubicBezTo>
                    <a:pt x="727" y="468"/>
                    <a:pt x="739" y="456"/>
                    <a:pt x="739" y="436"/>
                  </a:cubicBezTo>
                  <a:cubicBezTo>
                    <a:pt x="739" y="428"/>
                    <a:pt x="735" y="420"/>
                    <a:pt x="731" y="416"/>
                  </a:cubicBezTo>
                  <a:cubicBezTo>
                    <a:pt x="739" y="412"/>
                    <a:pt x="743" y="400"/>
                    <a:pt x="743" y="388"/>
                  </a:cubicBezTo>
                  <a:cubicBezTo>
                    <a:pt x="743" y="380"/>
                    <a:pt x="739" y="368"/>
                    <a:pt x="731" y="364"/>
                  </a:cubicBezTo>
                  <a:cubicBezTo>
                    <a:pt x="735" y="356"/>
                    <a:pt x="739" y="348"/>
                    <a:pt x="739" y="340"/>
                  </a:cubicBezTo>
                  <a:cubicBezTo>
                    <a:pt x="739" y="332"/>
                    <a:pt x="731" y="320"/>
                    <a:pt x="723" y="316"/>
                  </a:cubicBezTo>
                  <a:lnTo>
                    <a:pt x="723" y="316"/>
                  </a:lnTo>
                  <a:cubicBezTo>
                    <a:pt x="723" y="316"/>
                    <a:pt x="723" y="312"/>
                    <a:pt x="719" y="308"/>
                  </a:cubicBezTo>
                  <a:cubicBezTo>
                    <a:pt x="727" y="304"/>
                    <a:pt x="735" y="292"/>
                    <a:pt x="735" y="284"/>
                  </a:cubicBezTo>
                  <a:cubicBezTo>
                    <a:pt x="735" y="264"/>
                    <a:pt x="719" y="248"/>
                    <a:pt x="700" y="248"/>
                  </a:cubicBezTo>
                  <a:cubicBezTo>
                    <a:pt x="700" y="248"/>
                    <a:pt x="700" y="248"/>
                    <a:pt x="696" y="248"/>
                  </a:cubicBezTo>
                  <a:cubicBezTo>
                    <a:pt x="696" y="244"/>
                    <a:pt x="696" y="244"/>
                    <a:pt x="696" y="240"/>
                  </a:cubicBezTo>
                  <a:cubicBezTo>
                    <a:pt x="696" y="236"/>
                    <a:pt x="696" y="232"/>
                    <a:pt x="696" y="228"/>
                  </a:cubicBezTo>
                  <a:cubicBezTo>
                    <a:pt x="696" y="216"/>
                    <a:pt x="688" y="204"/>
                    <a:pt x="676" y="196"/>
                  </a:cubicBezTo>
                  <a:cubicBezTo>
                    <a:pt x="684" y="192"/>
                    <a:pt x="688" y="180"/>
                    <a:pt x="688" y="168"/>
                  </a:cubicBezTo>
                  <a:cubicBezTo>
                    <a:pt x="688" y="152"/>
                    <a:pt x="676" y="136"/>
                    <a:pt x="656" y="136"/>
                  </a:cubicBezTo>
                  <a:cubicBezTo>
                    <a:pt x="648" y="136"/>
                    <a:pt x="644" y="136"/>
                    <a:pt x="640" y="140"/>
                  </a:cubicBezTo>
                  <a:cubicBezTo>
                    <a:pt x="640" y="136"/>
                    <a:pt x="640" y="128"/>
                    <a:pt x="640" y="124"/>
                  </a:cubicBezTo>
                  <a:cubicBezTo>
                    <a:pt x="640" y="108"/>
                    <a:pt x="628" y="92"/>
                    <a:pt x="609" y="92"/>
                  </a:cubicBezTo>
                  <a:cubicBezTo>
                    <a:pt x="605" y="92"/>
                    <a:pt x="601" y="92"/>
                    <a:pt x="597" y="92"/>
                  </a:cubicBezTo>
                  <a:cubicBezTo>
                    <a:pt x="597" y="92"/>
                    <a:pt x="597" y="88"/>
                    <a:pt x="597" y="84"/>
                  </a:cubicBezTo>
                  <a:cubicBezTo>
                    <a:pt x="597" y="64"/>
                    <a:pt x="581" y="48"/>
                    <a:pt x="565" y="48"/>
                  </a:cubicBezTo>
                  <a:cubicBezTo>
                    <a:pt x="553" y="48"/>
                    <a:pt x="542" y="56"/>
                    <a:pt x="537" y="64"/>
                  </a:cubicBezTo>
                  <a:cubicBezTo>
                    <a:pt x="537" y="60"/>
                    <a:pt x="537" y="56"/>
                    <a:pt x="537" y="52"/>
                  </a:cubicBezTo>
                  <a:cubicBezTo>
                    <a:pt x="537" y="36"/>
                    <a:pt x="522" y="20"/>
                    <a:pt x="502" y="20"/>
                  </a:cubicBezTo>
                  <a:cubicBezTo>
                    <a:pt x="494" y="20"/>
                    <a:pt x="486" y="20"/>
                    <a:pt x="478" y="28"/>
                  </a:cubicBezTo>
                  <a:cubicBezTo>
                    <a:pt x="474" y="16"/>
                    <a:pt x="462" y="8"/>
                    <a:pt x="451" y="8"/>
                  </a:cubicBezTo>
                  <a:cubicBezTo>
                    <a:pt x="439" y="8"/>
                    <a:pt x="431" y="12"/>
                    <a:pt x="423" y="20"/>
                  </a:cubicBezTo>
                  <a:cubicBezTo>
                    <a:pt x="419" y="8"/>
                    <a:pt x="407" y="4"/>
                    <a:pt x="395" y="4"/>
                  </a:cubicBezTo>
                  <a:cubicBezTo>
                    <a:pt x="387" y="4"/>
                    <a:pt x="379" y="8"/>
                    <a:pt x="372" y="12"/>
                  </a:cubicBezTo>
                  <a:cubicBezTo>
                    <a:pt x="364" y="4"/>
                    <a:pt x="356" y="0"/>
                    <a:pt x="348" y="0"/>
                  </a:cubicBezTo>
                  <a:cubicBezTo>
                    <a:pt x="332" y="0"/>
                    <a:pt x="316" y="12"/>
                    <a:pt x="312" y="28"/>
                  </a:cubicBezTo>
                  <a:cubicBezTo>
                    <a:pt x="308" y="20"/>
                    <a:pt x="296" y="12"/>
                    <a:pt x="285" y="12"/>
                  </a:cubicBezTo>
                  <a:cubicBezTo>
                    <a:pt x="265" y="12"/>
                    <a:pt x="253" y="28"/>
                    <a:pt x="253" y="48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49" y="52"/>
                    <a:pt x="241" y="52"/>
                    <a:pt x="237" y="52"/>
                  </a:cubicBezTo>
                  <a:cubicBezTo>
                    <a:pt x="221" y="52"/>
                    <a:pt x="206" y="68"/>
                    <a:pt x="206" y="84"/>
                  </a:cubicBezTo>
                  <a:cubicBezTo>
                    <a:pt x="202" y="84"/>
                    <a:pt x="194" y="84"/>
                    <a:pt x="190" y="84"/>
                  </a:cubicBezTo>
                  <a:cubicBezTo>
                    <a:pt x="170" y="84"/>
                    <a:pt x="150" y="100"/>
                    <a:pt x="150" y="124"/>
                  </a:cubicBezTo>
                  <a:lnTo>
                    <a:pt x="150" y="128"/>
                  </a:lnTo>
                  <a:cubicBezTo>
                    <a:pt x="146" y="124"/>
                    <a:pt x="138" y="120"/>
                    <a:pt x="131" y="120"/>
                  </a:cubicBezTo>
                  <a:cubicBezTo>
                    <a:pt x="115" y="120"/>
                    <a:pt x="99" y="132"/>
                    <a:pt x="99" y="148"/>
                  </a:cubicBezTo>
                  <a:cubicBezTo>
                    <a:pt x="99" y="160"/>
                    <a:pt x="107" y="168"/>
                    <a:pt x="111" y="172"/>
                  </a:cubicBezTo>
                  <a:cubicBezTo>
                    <a:pt x="99" y="176"/>
                    <a:pt x="87" y="188"/>
                    <a:pt x="87" y="204"/>
                  </a:cubicBezTo>
                  <a:cubicBezTo>
                    <a:pt x="87" y="212"/>
                    <a:pt x="91" y="220"/>
                    <a:pt x="95" y="224"/>
                  </a:cubicBezTo>
                  <a:lnTo>
                    <a:pt x="95" y="224"/>
                  </a:lnTo>
                  <a:cubicBezTo>
                    <a:pt x="79" y="224"/>
                    <a:pt x="63" y="240"/>
                    <a:pt x="63" y="256"/>
                  </a:cubicBezTo>
                  <a:cubicBezTo>
                    <a:pt x="63" y="264"/>
                    <a:pt x="67" y="276"/>
                    <a:pt x="75" y="280"/>
                  </a:cubicBezTo>
                  <a:cubicBezTo>
                    <a:pt x="63" y="284"/>
                    <a:pt x="51" y="296"/>
                    <a:pt x="51" y="312"/>
                  </a:cubicBezTo>
                  <a:cubicBezTo>
                    <a:pt x="51" y="320"/>
                    <a:pt x="59" y="328"/>
                    <a:pt x="67" y="336"/>
                  </a:cubicBezTo>
                  <a:cubicBezTo>
                    <a:pt x="51" y="336"/>
                    <a:pt x="40" y="348"/>
                    <a:pt x="40" y="364"/>
                  </a:cubicBezTo>
                  <a:cubicBezTo>
                    <a:pt x="40" y="380"/>
                    <a:pt x="47" y="388"/>
                    <a:pt x="59" y="392"/>
                  </a:cubicBezTo>
                  <a:cubicBezTo>
                    <a:pt x="47" y="400"/>
                    <a:pt x="40" y="408"/>
                    <a:pt x="40" y="424"/>
                  </a:cubicBezTo>
                  <a:cubicBezTo>
                    <a:pt x="40" y="440"/>
                    <a:pt x="51" y="452"/>
                    <a:pt x="71" y="452"/>
                  </a:cubicBezTo>
                  <a:lnTo>
                    <a:pt x="75" y="452"/>
                  </a:lnTo>
                  <a:cubicBezTo>
                    <a:pt x="75" y="456"/>
                    <a:pt x="75" y="460"/>
                    <a:pt x="75" y="464"/>
                  </a:cubicBezTo>
                  <a:lnTo>
                    <a:pt x="75" y="464"/>
                  </a:lnTo>
                  <a:cubicBezTo>
                    <a:pt x="67" y="468"/>
                    <a:pt x="59" y="480"/>
                    <a:pt x="59" y="492"/>
                  </a:cubicBezTo>
                  <a:cubicBezTo>
                    <a:pt x="59" y="508"/>
                    <a:pt x="75" y="520"/>
                    <a:pt x="91" y="520"/>
                  </a:cubicBezTo>
                  <a:cubicBezTo>
                    <a:pt x="95" y="520"/>
                    <a:pt x="99" y="520"/>
                    <a:pt x="103" y="516"/>
                  </a:cubicBezTo>
                  <a:cubicBezTo>
                    <a:pt x="103" y="520"/>
                    <a:pt x="103" y="524"/>
                    <a:pt x="103" y="528"/>
                  </a:cubicBezTo>
                  <a:cubicBezTo>
                    <a:pt x="103" y="544"/>
                    <a:pt x="115" y="560"/>
                    <a:pt x="131" y="560"/>
                  </a:cubicBezTo>
                  <a:cubicBezTo>
                    <a:pt x="134" y="560"/>
                    <a:pt x="138" y="556"/>
                    <a:pt x="142" y="556"/>
                  </a:cubicBezTo>
                  <a:lnTo>
                    <a:pt x="142" y="560"/>
                  </a:lnTo>
                  <a:cubicBezTo>
                    <a:pt x="142" y="572"/>
                    <a:pt x="150" y="584"/>
                    <a:pt x="166" y="584"/>
                  </a:cubicBezTo>
                  <a:cubicBezTo>
                    <a:pt x="170" y="584"/>
                    <a:pt x="178" y="580"/>
                    <a:pt x="182" y="576"/>
                  </a:cubicBezTo>
                  <a:lnTo>
                    <a:pt x="182" y="576"/>
                  </a:lnTo>
                  <a:cubicBezTo>
                    <a:pt x="182" y="576"/>
                    <a:pt x="182" y="576"/>
                    <a:pt x="182" y="580"/>
                  </a:cubicBezTo>
                  <a:cubicBezTo>
                    <a:pt x="182" y="592"/>
                    <a:pt x="194" y="604"/>
                    <a:pt x="206" y="604"/>
                  </a:cubicBezTo>
                  <a:lnTo>
                    <a:pt x="210" y="604"/>
                  </a:lnTo>
                  <a:cubicBezTo>
                    <a:pt x="213" y="616"/>
                    <a:pt x="225" y="624"/>
                    <a:pt x="237" y="624"/>
                  </a:cubicBezTo>
                  <a:cubicBezTo>
                    <a:pt x="245" y="624"/>
                    <a:pt x="253" y="620"/>
                    <a:pt x="257" y="616"/>
                  </a:cubicBezTo>
                  <a:cubicBezTo>
                    <a:pt x="265" y="628"/>
                    <a:pt x="273" y="636"/>
                    <a:pt x="281" y="644"/>
                  </a:cubicBezTo>
                  <a:cubicBezTo>
                    <a:pt x="269" y="684"/>
                    <a:pt x="245" y="724"/>
                    <a:pt x="237" y="728"/>
                  </a:cubicBezTo>
                  <a:close/>
                  <a:moveTo>
                    <a:pt x="680" y="808"/>
                  </a:moveTo>
                  <a:lnTo>
                    <a:pt x="680" y="808"/>
                  </a:lnTo>
                  <a:cubicBezTo>
                    <a:pt x="719" y="972"/>
                    <a:pt x="719" y="972"/>
                    <a:pt x="719" y="972"/>
                  </a:cubicBezTo>
                  <a:cubicBezTo>
                    <a:pt x="63" y="972"/>
                    <a:pt x="63" y="972"/>
                    <a:pt x="63" y="972"/>
                  </a:cubicBezTo>
                  <a:cubicBezTo>
                    <a:pt x="107" y="808"/>
                    <a:pt x="107" y="808"/>
                    <a:pt x="107" y="808"/>
                  </a:cubicBezTo>
                  <a:cubicBezTo>
                    <a:pt x="119" y="808"/>
                    <a:pt x="138" y="800"/>
                    <a:pt x="158" y="796"/>
                  </a:cubicBezTo>
                  <a:cubicBezTo>
                    <a:pt x="194" y="812"/>
                    <a:pt x="296" y="860"/>
                    <a:pt x="391" y="860"/>
                  </a:cubicBezTo>
                  <a:cubicBezTo>
                    <a:pt x="490" y="860"/>
                    <a:pt x="593" y="812"/>
                    <a:pt x="624" y="796"/>
                  </a:cubicBezTo>
                  <a:cubicBezTo>
                    <a:pt x="648" y="800"/>
                    <a:pt x="668" y="808"/>
                    <a:pt x="680" y="808"/>
                  </a:cubicBezTo>
                  <a:close/>
                  <a:moveTo>
                    <a:pt x="534" y="772"/>
                  </a:moveTo>
                  <a:lnTo>
                    <a:pt x="534" y="772"/>
                  </a:lnTo>
                  <a:cubicBezTo>
                    <a:pt x="542" y="772"/>
                    <a:pt x="545" y="776"/>
                    <a:pt x="553" y="776"/>
                  </a:cubicBezTo>
                  <a:cubicBezTo>
                    <a:pt x="510" y="792"/>
                    <a:pt x="447" y="812"/>
                    <a:pt x="391" y="812"/>
                  </a:cubicBezTo>
                  <a:cubicBezTo>
                    <a:pt x="336" y="812"/>
                    <a:pt x="277" y="792"/>
                    <a:pt x="233" y="776"/>
                  </a:cubicBezTo>
                  <a:cubicBezTo>
                    <a:pt x="237" y="776"/>
                    <a:pt x="245" y="772"/>
                    <a:pt x="249" y="772"/>
                  </a:cubicBezTo>
                  <a:cubicBezTo>
                    <a:pt x="281" y="764"/>
                    <a:pt x="308" y="712"/>
                    <a:pt x="320" y="676"/>
                  </a:cubicBezTo>
                  <a:cubicBezTo>
                    <a:pt x="344" y="688"/>
                    <a:pt x="368" y="696"/>
                    <a:pt x="391" y="696"/>
                  </a:cubicBezTo>
                  <a:cubicBezTo>
                    <a:pt x="419" y="696"/>
                    <a:pt x="443" y="688"/>
                    <a:pt x="462" y="676"/>
                  </a:cubicBezTo>
                  <a:cubicBezTo>
                    <a:pt x="478" y="712"/>
                    <a:pt x="502" y="764"/>
                    <a:pt x="534" y="772"/>
                  </a:cubicBezTo>
                  <a:close/>
                  <a:moveTo>
                    <a:pt x="245" y="332"/>
                  </a:moveTo>
                  <a:lnTo>
                    <a:pt x="245" y="332"/>
                  </a:lnTo>
                  <a:cubicBezTo>
                    <a:pt x="277" y="296"/>
                    <a:pt x="332" y="240"/>
                    <a:pt x="391" y="240"/>
                  </a:cubicBezTo>
                  <a:cubicBezTo>
                    <a:pt x="451" y="240"/>
                    <a:pt x="506" y="296"/>
                    <a:pt x="537" y="332"/>
                  </a:cubicBezTo>
                  <a:cubicBezTo>
                    <a:pt x="542" y="352"/>
                    <a:pt x="542" y="368"/>
                    <a:pt x="542" y="388"/>
                  </a:cubicBezTo>
                  <a:cubicBezTo>
                    <a:pt x="542" y="528"/>
                    <a:pt x="474" y="648"/>
                    <a:pt x="391" y="648"/>
                  </a:cubicBezTo>
                  <a:cubicBezTo>
                    <a:pt x="312" y="648"/>
                    <a:pt x="241" y="528"/>
                    <a:pt x="241" y="388"/>
                  </a:cubicBezTo>
                  <a:cubicBezTo>
                    <a:pt x="241" y="368"/>
                    <a:pt x="245" y="352"/>
                    <a:pt x="245" y="33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732"/>
            <p:cNvSpPr>
              <a:spLocks noChangeArrowheads="1"/>
            </p:cNvSpPr>
            <p:nvPr/>
          </p:nvSpPr>
          <p:spPr bwMode="auto">
            <a:xfrm>
              <a:off x="5285610" y="3048103"/>
              <a:ext cx="122237" cy="161925"/>
            </a:xfrm>
            <a:custGeom>
              <a:avLst/>
              <a:gdLst>
                <a:gd name="T0" fmla="*/ 170 w 341"/>
                <a:gd name="T1" fmla="*/ 448 h 449"/>
                <a:gd name="T2" fmla="*/ 170 w 341"/>
                <a:gd name="T3" fmla="*/ 448 h 449"/>
                <a:gd name="T4" fmla="*/ 296 w 341"/>
                <a:gd name="T5" fmla="*/ 336 h 449"/>
                <a:gd name="T6" fmla="*/ 300 w 341"/>
                <a:gd name="T7" fmla="*/ 336 h 449"/>
                <a:gd name="T8" fmla="*/ 300 w 341"/>
                <a:gd name="T9" fmla="*/ 328 h 449"/>
                <a:gd name="T10" fmla="*/ 308 w 341"/>
                <a:gd name="T11" fmla="*/ 304 h 449"/>
                <a:gd name="T12" fmla="*/ 332 w 341"/>
                <a:gd name="T13" fmla="*/ 168 h 449"/>
                <a:gd name="T14" fmla="*/ 170 w 341"/>
                <a:gd name="T15" fmla="*/ 0 h 449"/>
                <a:gd name="T16" fmla="*/ 4 w 341"/>
                <a:gd name="T17" fmla="*/ 168 h 449"/>
                <a:gd name="T18" fmla="*/ 28 w 341"/>
                <a:gd name="T19" fmla="*/ 296 h 449"/>
                <a:gd name="T20" fmla="*/ 170 w 341"/>
                <a:gd name="T21" fmla="*/ 448 h 449"/>
                <a:gd name="T22" fmla="*/ 170 w 341"/>
                <a:gd name="T23" fmla="*/ 400 h 449"/>
                <a:gd name="T24" fmla="*/ 170 w 341"/>
                <a:gd name="T25" fmla="*/ 400 h 449"/>
                <a:gd name="T26" fmla="*/ 63 w 341"/>
                <a:gd name="T27" fmla="*/ 212 h 449"/>
                <a:gd name="T28" fmla="*/ 67 w 341"/>
                <a:gd name="T29" fmla="*/ 192 h 449"/>
                <a:gd name="T30" fmla="*/ 119 w 341"/>
                <a:gd name="T31" fmla="*/ 160 h 449"/>
                <a:gd name="T32" fmla="*/ 170 w 341"/>
                <a:gd name="T33" fmla="*/ 176 h 449"/>
                <a:gd name="T34" fmla="*/ 221 w 341"/>
                <a:gd name="T35" fmla="*/ 160 h 449"/>
                <a:gd name="T36" fmla="*/ 273 w 341"/>
                <a:gd name="T37" fmla="*/ 188 h 449"/>
                <a:gd name="T38" fmla="*/ 273 w 341"/>
                <a:gd name="T39" fmla="*/ 212 h 449"/>
                <a:gd name="T40" fmla="*/ 170 w 341"/>
                <a:gd name="T41" fmla="*/ 40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9">
                  <a:moveTo>
                    <a:pt x="170" y="448"/>
                  </a:moveTo>
                  <a:lnTo>
                    <a:pt x="170" y="448"/>
                  </a:lnTo>
                  <a:cubicBezTo>
                    <a:pt x="225" y="448"/>
                    <a:pt x="273" y="404"/>
                    <a:pt x="296" y="336"/>
                  </a:cubicBezTo>
                  <a:cubicBezTo>
                    <a:pt x="296" y="336"/>
                    <a:pt x="296" y="336"/>
                    <a:pt x="300" y="336"/>
                  </a:cubicBezTo>
                  <a:cubicBezTo>
                    <a:pt x="300" y="332"/>
                    <a:pt x="300" y="332"/>
                    <a:pt x="300" y="328"/>
                  </a:cubicBezTo>
                  <a:cubicBezTo>
                    <a:pt x="304" y="320"/>
                    <a:pt x="304" y="312"/>
                    <a:pt x="308" y="304"/>
                  </a:cubicBezTo>
                  <a:cubicBezTo>
                    <a:pt x="320" y="268"/>
                    <a:pt x="332" y="216"/>
                    <a:pt x="332" y="168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8"/>
                  </a:cubicBezTo>
                  <a:cubicBezTo>
                    <a:pt x="8" y="212"/>
                    <a:pt x="16" y="260"/>
                    <a:pt x="28" y="296"/>
                  </a:cubicBezTo>
                  <a:cubicBezTo>
                    <a:pt x="47" y="384"/>
                    <a:pt x="103" y="448"/>
                    <a:pt x="170" y="448"/>
                  </a:cubicBezTo>
                  <a:close/>
                  <a:moveTo>
                    <a:pt x="170" y="400"/>
                  </a:moveTo>
                  <a:lnTo>
                    <a:pt x="170" y="400"/>
                  </a:lnTo>
                  <a:cubicBezTo>
                    <a:pt x="111" y="400"/>
                    <a:pt x="63" y="312"/>
                    <a:pt x="63" y="212"/>
                  </a:cubicBezTo>
                  <a:cubicBezTo>
                    <a:pt x="63" y="204"/>
                    <a:pt x="67" y="196"/>
                    <a:pt x="67" y="192"/>
                  </a:cubicBezTo>
                  <a:cubicBezTo>
                    <a:pt x="75" y="180"/>
                    <a:pt x="91" y="168"/>
                    <a:pt x="119" y="160"/>
                  </a:cubicBezTo>
                  <a:cubicBezTo>
                    <a:pt x="119" y="160"/>
                    <a:pt x="130" y="176"/>
                    <a:pt x="170" y="176"/>
                  </a:cubicBezTo>
                  <a:cubicBezTo>
                    <a:pt x="209" y="176"/>
                    <a:pt x="221" y="160"/>
                    <a:pt x="221" y="160"/>
                  </a:cubicBezTo>
                  <a:cubicBezTo>
                    <a:pt x="245" y="168"/>
                    <a:pt x="261" y="180"/>
                    <a:pt x="273" y="188"/>
                  </a:cubicBezTo>
                  <a:cubicBezTo>
                    <a:pt x="273" y="196"/>
                    <a:pt x="273" y="204"/>
                    <a:pt x="273" y="212"/>
                  </a:cubicBezTo>
                  <a:cubicBezTo>
                    <a:pt x="273" y="312"/>
                    <a:pt x="225" y="400"/>
                    <a:pt x="170" y="40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733"/>
            <p:cNvSpPr>
              <a:spLocks noChangeArrowheads="1"/>
            </p:cNvSpPr>
            <p:nvPr/>
          </p:nvSpPr>
          <p:spPr bwMode="auto">
            <a:xfrm>
              <a:off x="5230047" y="3203678"/>
              <a:ext cx="231775" cy="87313"/>
            </a:xfrm>
            <a:custGeom>
              <a:avLst/>
              <a:gdLst>
                <a:gd name="T0" fmla="*/ 597 w 645"/>
                <a:gd name="T1" fmla="*/ 64 h 241"/>
                <a:gd name="T2" fmla="*/ 597 w 645"/>
                <a:gd name="T3" fmla="*/ 64 h 241"/>
                <a:gd name="T4" fmla="*/ 423 w 645"/>
                <a:gd name="T5" fmla="*/ 0 h 241"/>
                <a:gd name="T6" fmla="*/ 324 w 645"/>
                <a:gd name="T7" fmla="*/ 52 h 241"/>
                <a:gd name="T8" fmla="*/ 221 w 645"/>
                <a:gd name="T9" fmla="*/ 0 h 241"/>
                <a:gd name="T10" fmla="*/ 47 w 645"/>
                <a:gd name="T11" fmla="*/ 64 h 241"/>
                <a:gd name="T12" fmla="*/ 0 w 645"/>
                <a:gd name="T13" fmla="*/ 240 h 241"/>
                <a:gd name="T14" fmla="*/ 644 w 645"/>
                <a:gd name="T15" fmla="*/ 240 h 241"/>
                <a:gd name="T16" fmla="*/ 597 w 645"/>
                <a:gd name="T17" fmla="*/ 6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1">
                  <a:moveTo>
                    <a:pt x="597" y="64"/>
                  </a:moveTo>
                  <a:lnTo>
                    <a:pt x="597" y="64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8"/>
                    <a:pt x="379" y="52"/>
                    <a:pt x="324" y="52"/>
                  </a:cubicBezTo>
                  <a:cubicBezTo>
                    <a:pt x="268" y="52"/>
                    <a:pt x="221" y="28"/>
                    <a:pt x="221" y="0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644" y="240"/>
                    <a:pt x="644" y="240"/>
                    <a:pt x="644" y="240"/>
                  </a:cubicBezTo>
                  <a:lnTo>
                    <a:pt x="597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2" name="Group 551"/>
          <p:cNvGrpSpPr/>
          <p:nvPr/>
        </p:nvGrpSpPr>
        <p:grpSpPr>
          <a:xfrm>
            <a:off x="7453076" y="3496416"/>
            <a:ext cx="449262" cy="366712"/>
            <a:chOff x="5012560" y="3534856"/>
            <a:chExt cx="449262" cy="366712"/>
          </a:xfrm>
        </p:grpSpPr>
        <p:sp>
          <p:nvSpPr>
            <p:cNvPr id="553" name="Freeform 734"/>
            <p:cNvSpPr>
              <a:spLocks noChangeArrowheads="1"/>
            </p:cNvSpPr>
            <p:nvPr/>
          </p:nvSpPr>
          <p:spPr bwMode="auto">
            <a:xfrm>
              <a:off x="5091935" y="3611056"/>
              <a:ext cx="125412" cy="166687"/>
            </a:xfrm>
            <a:custGeom>
              <a:avLst/>
              <a:gdLst>
                <a:gd name="T0" fmla="*/ 40 w 349"/>
                <a:gd name="T1" fmla="*/ 0 h 461"/>
                <a:gd name="T2" fmla="*/ 40 w 349"/>
                <a:gd name="T3" fmla="*/ 0 h 461"/>
                <a:gd name="T4" fmla="*/ 0 w 349"/>
                <a:gd name="T5" fmla="*/ 176 h 461"/>
                <a:gd name="T6" fmla="*/ 174 w 349"/>
                <a:gd name="T7" fmla="*/ 460 h 461"/>
                <a:gd name="T8" fmla="*/ 348 w 349"/>
                <a:gd name="T9" fmla="*/ 176 h 461"/>
                <a:gd name="T10" fmla="*/ 309 w 349"/>
                <a:gd name="T11" fmla="*/ 0 h 461"/>
                <a:gd name="T12" fmla="*/ 40 w 349"/>
                <a:gd name="T13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9" h="461">
                  <a:moveTo>
                    <a:pt x="40" y="0"/>
                  </a:moveTo>
                  <a:lnTo>
                    <a:pt x="40" y="0"/>
                  </a:lnTo>
                  <a:cubicBezTo>
                    <a:pt x="16" y="48"/>
                    <a:pt x="0" y="108"/>
                    <a:pt x="0" y="176"/>
                  </a:cubicBezTo>
                  <a:cubicBezTo>
                    <a:pt x="0" y="332"/>
                    <a:pt x="79" y="460"/>
                    <a:pt x="174" y="460"/>
                  </a:cubicBezTo>
                  <a:cubicBezTo>
                    <a:pt x="269" y="460"/>
                    <a:pt x="348" y="332"/>
                    <a:pt x="348" y="176"/>
                  </a:cubicBezTo>
                  <a:cubicBezTo>
                    <a:pt x="348" y="108"/>
                    <a:pt x="332" y="48"/>
                    <a:pt x="309" y="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735"/>
            <p:cNvSpPr>
              <a:spLocks noChangeArrowheads="1"/>
            </p:cNvSpPr>
            <p:nvPr/>
          </p:nvSpPr>
          <p:spPr bwMode="auto">
            <a:xfrm>
              <a:off x="5153847" y="3603118"/>
              <a:ext cx="63500" cy="73025"/>
            </a:xfrm>
            <a:custGeom>
              <a:avLst/>
              <a:gdLst>
                <a:gd name="T0" fmla="*/ 0 w 175"/>
                <a:gd name="T1" fmla="*/ 0 h 201"/>
                <a:gd name="T2" fmla="*/ 0 w 175"/>
                <a:gd name="T3" fmla="*/ 0 h 201"/>
                <a:gd name="T4" fmla="*/ 0 w 175"/>
                <a:gd name="T5" fmla="*/ 24 h 201"/>
                <a:gd name="T6" fmla="*/ 135 w 175"/>
                <a:gd name="T7" fmla="*/ 24 h 201"/>
                <a:gd name="T8" fmla="*/ 174 w 175"/>
                <a:gd name="T9" fmla="*/ 200 h 201"/>
                <a:gd name="T10" fmla="*/ 174 w 175"/>
                <a:gd name="T11" fmla="*/ 200 h 201"/>
                <a:gd name="T12" fmla="*/ 135 w 175"/>
                <a:gd name="T13" fmla="*/ 24 h 201"/>
                <a:gd name="T14" fmla="*/ 0 w 175"/>
                <a:gd name="T1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" h="201">
                  <a:moveTo>
                    <a:pt x="0" y="0"/>
                  </a:move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35" y="24"/>
                    <a:pt x="135" y="24"/>
                    <a:pt x="135" y="24"/>
                  </a:cubicBezTo>
                  <a:cubicBezTo>
                    <a:pt x="158" y="72"/>
                    <a:pt x="174" y="132"/>
                    <a:pt x="174" y="200"/>
                  </a:cubicBezTo>
                  <a:lnTo>
                    <a:pt x="174" y="200"/>
                  </a:lnTo>
                  <a:cubicBezTo>
                    <a:pt x="174" y="132"/>
                    <a:pt x="158" y="72"/>
                    <a:pt x="135" y="24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736"/>
            <p:cNvSpPr>
              <a:spLocks noChangeArrowheads="1"/>
            </p:cNvSpPr>
            <p:nvPr/>
          </p:nvSpPr>
          <p:spPr bwMode="auto">
            <a:xfrm>
              <a:off x="5153847" y="3611056"/>
              <a:ext cx="63500" cy="166687"/>
            </a:xfrm>
            <a:custGeom>
              <a:avLst/>
              <a:gdLst>
                <a:gd name="T0" fmla="*/ 135 w 175"/>
                <a:gd name="T1" fmla="*/ 0 h 461"/>
                <a:gd name="T2" fmla="*/ 135 w 175"/>
                <a:gd name="T3" fmla="*/ 0 h 461"/>
                <a:gd name="T4" fmla="*/ 0 w 175"/>
                <a:gd name="T5" fmla="*/ 0 h 461"/>
                <a:gd name="T6" fmla="*/ 0 w 175"/>
                <a:gd name="T7" fmla="*/ 460 h 461"/>
                <a:gd name="T8" fmla="*/ 174 w 175"/>
                <a:gd name="T9" fmla="*/ 176 h 461"/>
                <a:gd name="T10" fmla="*/ 135 w 175"/>
                <a:gd name="T1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461">
                  <a:moveTo>
                    <a:pt x="135" y="0"/>
                  </a:moveTo>
                  <a:lnTo>
                    <a:pt x="13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95" y="460"/>
                    <a:pt x="174" y="332"/>
                    <a:pt x="174" y="176"/>
                  </a:cubicBezTo>
                  <a:cubicBezTo>
                    <a:pt x="174" y="108"/>
                    <a:pt x="158" y="48"/>
                    <a:pt x="1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737"/>
            <p:cNvSpPr>
              <a:spLocks noChangeArrowheads="1"/>
            </p:cNvSpPr>
            <p:nvPr/>
          </p:nvSpPr>
          <p:spPr bwMode="auto">
            <a:xfrm>
              <a:off x="5036372" y="3766631"/>
              <a:ext cx="236538" cy="119062"/>
            </a:xfrm>
            <a:custGeom>
              <a:avLst/>
              <a:gdLst>
                <a:gd name="T0" fmla="*/ 392 w 657"/>
                <a:gd name="T1" fmla="*/ 0 h 329"/>
                <a:gd name="T2" fmla="*/ 392 w 657"/>
                <a:gd name="T3" fmla="*/ 0 h 329"/>
                <a:gd name="T4" fmla="*/ 471 w 657"/>
                <a:gd name="T5" fmla="*/ 128 h 329"/>
                <a:gd name="T6" fmla="*/ 617 w 657"/>
                <a:gd name="T7" fmla="*/ 164 h 329"/>
                <a:gd name="T8" fmla="*/ 656 w 657"/>
                <a:gd name="T9" fmla="*/ 328 h 329"/>
                <a:gd name="T10" fmla="*/ 0 w 657"/>
                <a:gd name="T11" fmla="*/ 328 h 329"/>
                <a:gd name="T12" fmla="*/ 44 w 657"/>
                <a:gd name="T13" fmla="*/ 164 h 329"/>
                <a:gd name="T14" fmla="*/ 186 w 657"/>
                <a:gd name="T15" fmla="*/ 128 h 329"/>
                <a:gd name="T16" fmla="*/ 269 w 657"/>
                <a:gd name="T17" fmla="*/ 0 h 329"/>
                <a:gd name="T18" fmla="*/ 320 w 657"/>
                <a:gd name="T19" fmla="*/ 28 h 329"/>
                <a:gd name="T20" fmla="*/ 392 w 657"/>
                <a:gd name="T2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7" h="329">
                  <a:moveTo>
                    <a:pt x="392" y="0"/>
                  </a:moveTo>
                  <a:lnTo>
                    <a:pt x="392" y="0"/>
                  </a:lnTo>
                  <a:cubicBezTo>
                    <a:pt x="399" y="28"/>
                    <a:pt x="427" y="116"/>
                    <a:pt x="471" y="128"/>
                  </a:cubicBezTo>
                  <a:cubicBezTo>
                    <a:pt x="502" y="136"/>
                    <a:pt x="581" y="156"/>
                    <a:pt x="617" y="164"/>
                  </a:cubicBezTo>
                  <a:cubicBezTo>
                    <a:pt x="656" y="328"/>
                    <a:pt x="656" y="328"/>
                    <a:pt x="656" y="328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44" y="164"/>
                    <a:pt x="44" y="164"/>
                    <a:pt x="44" y="164"/>
                  </a:cubicBezTo>
                  <a:cubicBezTo>
                    <a:pt x="75" y="156"/>
                    <a:pt x="158" y="136"/>
                    <a:pt x="186" y="128"/>
                  </a:cubicBezTo>
                  <a:cubicBezTo>
                    <a:pt x="230" y="116"/>
                    <a:pt x="261" y="28"/>
                    <a:pt x="269" y="0"/>
                  </a:cubicBezTo>
                  <a:cubicBezTo>
                    <a:pt x="320" y="28"/>
                    <a:pt x="320" y="28"/>
                    <a:pt x="320" y="28"/>
                  </a:cubicBezTo>
                  <a:lnTo>
                    <a:pt x="39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738"/>
            <p:cNvSpPr>
              <a:spLocks noChangeArrowheads="1"/>
            </p:cNvSpPr>
            <p:nvPr/>
          </p:nvSpPr>
          <p:spPr bwMode="auto">
            <a:xfrm>
              <a:off x="5307835" y="3706306"/>
              <a:ext cx="76200" cy="96837"/>
            </a:xfrm>
            <a:custGeom>
              <a:avLst/>
              <a:gdLst>
                <a:gd name="T0" fmla="*/ 12 w 211"/>
                <a:gd name="T1" fmla="*/ 0 h 269"/>
                <a:gd name="T2" fmla="*/ 12 w 211"/>
                <a:gd name="T3" fmla="*/ 0 h 269"/>
                <a:gd name="T4" fmla="*/ 0 w 211"/>
                <a:gd name="T5" fmla="*/ 80 h 269"/>
                <a:gd name="T6" fmla="*/ 107 w 211"/>
                <a:gd name="T7" fmla="*/ 268 h 269"/>
                <a:gd name="T8" fmla="*/ 210 w 211"/>
                <a:gd name="T9" fmla="*/ 80 h 269"/>
                <a:gd name="T10" fmla="*/ 202 w 211"/>
                <a:gd name="T11" fmla="*/ 0 h 269"/>
                <a:gd name="T12" fmla="*/ 12 w 211"/>
                <a:gd name="T13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1" h="269">
                  <a:moveTo>
                    <a:pt x="12" y="0"/>
                  </a:moveTo>
                  <a:lnTo>
                    <a:pt x="12" y="0"/>
                  </a:lnTo>
                  <a:cubicBezTo>
                    <a:pt x="4" y="24"/>
                    <a:pt x="0" y="52"/>
                    <a:pt x="0" y="80"/>
                  </a:cubicBezTo>
                  <a:cubicBezTo>
                    <a:pt x="0" y="180"/>
                    <a:pt x="48" y="268"/>
                    <a:pt x="107" y="268"/>
                  </a:cubicBezTo>
                  <a:cubicBezTo>
                    <a:pt x="162" y="268"/>
                    <a:pt x="210" y="180"/>
                    <a:pt x="210" y="80"/>
                  </a:cubicBezTo>
                  <a:cubicBezTo>
                    <a:pt x="210" y="52"/>
                    <a:pt x="206" y="24"/>
                    <a:pt x="20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739"/>
            <p:cNvSpPr>
              <a:spLocks noChangeArrowheads="1"/>
            </p:cNvSpPr>
            <p:nvPr/>
          </p:nvSpPr>
          <p:spPr bwMode="auto">
            <a:xfrm>
              <a:off x="5345935" y="3693606"/>
              <a:ext cx="46037" cy="119062"/>
            </a:xfrm>
            <a:custGeom>
              <a:avLst/>
              <a:gdLst>
                <a:gd name="T0" fmla="*/ 0 w 127"/>
                <a:gd name="T1" fmla="*/ 0 h 329"/>
                <a:gd name="T2" fmla="*/ 0 w 127"/>
                <a:gd name="T3" fmla="*/ 0 h 329"/>
                <a:gd name="T4" fmla="*/ 0 w 127"/>
                <a:gd name="T5" fmla="*/ 36 h 329"/>
                <a:gd name="T6" fmla="*/ 95 w 127"/>
                <a:gd name="T7" fmla="*/ 36 h 329"/>
                <a:gd name="T8" fmla="*/ 103 w 127"/>
                <a:gd name="T9" fmla="*/ 116 h 329"/>
                <a:gd name="T10" fmla="*/ 0 w 127"/>
                <a:gd name="T11" fmla="*/ 304 h 329"/>
                <a:gd name="T12" fmla="*/ 0 w 127"/>
                <a:gd name="T13" fmla="*/ 328 h 329"/>
                <a:gd name="T14" fmla="*/ 126 w 127"/>
                <a:gd name="T15" fmla="*/ 116 h 329"/>
                <a:gd name="T16" fmla="*/ 111 w 127"/>
                <a:gd name="T17" fmla="*/ 12 h 329"/>
                <a:gd name="T18" fmla="*/ 0 w 127"/>
                <a:gd name="T19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" h="329">
                  <a:moveTo>
                    <a:pt x="0" y="0"/>
                  </a:moveTo>
                  <a:lnTo>
                    <a:pt x="0" y="0"/>
                  </a:lnTo>
                  <a:cubicBezTo>
                    <a:pt x="0" y="36"/>
                    <a:pt x="0" y="36"/>
                    <a:pt x="0" y="36"/>
                  </a:cubicBezTo>
                  <a:cubicBezTo>
                    <a:pt x="95" y="36"/>
                    <a:pt x="95" y="36"/>
                    <a:pt x="95" y="36"/>
                  </a:cubicBezTo>
                  <a:cubicBezTo>
                    <a:pt x="99" y="60"/>
                    <a:pt x="103" y="88"/>
                    <a:pt x="103" y="116"/>
                  </a:cubicBezTo>
                  <a:cubicBezTo>
                    <a:pt x="103" y="216"/>
                    <a:pt x="55" y="304"/>
                    <a:pt x="0" y="304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71" y="328"/>
                    <a:pt x="126" y="232"/>
                    <a:pt x="126" y="116"/>
                  </a:cubicBezTo>
                  <a:cubicBezTo>
                    <a:pt x="126" y="80"/>
                    <a:pt x="122" y="44"/>
                    <a:pt x="111" y="1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740"/>
            <p:cNvSpPr>
              <a:spLocks noChangeArrowheads="1"/>
            </p:cNvSpPr>
            <p:nvPr/>
          </p:nvSpPr>
          <p:spPr bwMode="auto">
            <a:xfrm>
              <a:off x="5345935" y="3706306"/>
              <a:ext cx="38100" cy="96837"/>
            </a:xfrm>
            <a:custGeom>
              <a:avLst/>
              <a:gdLst>
                <a:gd name="T0" fmla="*/ 95 w 104"/>
                <a:gd name="T1" fmla="*/ 0 h 269"/>
                <a:gd name="T2" fmla="*/ 95 w 104"/>
                <a:gd name="T3" fmla="*/ 0 h 269"/>
                <a:gd name="T4" fmla="*/ 0 w 104"/>
                <a:gd name="T5" fmla="*/ 0 h 269"/>
                <a:gd name="T6" fmla="*/ 0 w 104"/>
                <a:gd name="T7" fmla="*/ 268 h 269"/>
                <a:gd name="T8" fmla="*/ 103 w 104"/>
                <a:gd name="T9" fmla="*/ 80 h 269"/>
                <a:gd name="T10" fmla="*/ 95 w 104"/>
                <a:gd name="T11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4" h="269">
                  <a:moveTo>
                    <a:pt x="95" y="0"/>
                  </a:moveTo>
                  <a:lnTo>
                    <a:pt x="95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55" y="268"/>
                    <a:pt x="103" y="180"/>
                    <a:pt x="103" y="80"/>
                  </a:cubicBezTo>
                  <a:cubicBezTo>
                    <a:pt x="103" y="52"/>
                    <a:pt x="99" y="24"/>
                    <a:pt x="9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741"/>
            <p:cNvSpPr>
              <a:spLocks noChangeArrowheads="1"/>
            </p:cNvSpPr>
            <p:nvPr/>
          </p:nvSpPr>
          <p:spPr bwMode="auto">
            <a:xfrm>
              <a:off x="5012560" y="3534856"/>
              <a:ext cx="282575" cy="366712"/>
            </a:xfrm>
            <a:custGeom>
              <a:avLst/>
              <a:gdLst>
                <a:gd name="T0" fmla="*/ 237 w 784"/>
                <a:gd name="T1" fmla="*/ 728 h 1017"/>
                <a:gd name="T2" fmla="*/ 67 w 784"/>
                <a:gd name="T3" fmla="*/ 772 h 1017"/>
                <a:gd name="T4" fmla="*/ 783 w 784"/>
                <a:gd name="T5" fmla="*/ 1016 h 1017"/>
                <a:gd name="T6" fmla="*/ 704 w 784"/>
                <a:gd name="T7" fmla="*/ 768 h 1017"/>
                <a:gd name="T8" fmla="*/ 502 w 784"/>
                <a:gd name="T9" fmla="*/ 644 h 1017"/>
                <a:gd name="T10" fmla="*/ 522 w 784"/>
                <a:gd name="T11" fmla="*/ 624 h 1017"/>
                <a:gd name="T12" fmla="*/ 557 w 784"/>
                <a:gd name="T13" fmla="*/ 624 h 1017"/>
                <a:gd name="T14" fmla="*/ 605 w 784"/>
                <a:gd name="T15" fmla="*/ 592 h 1017"/>
                <a:gd name="T16" fmla="*/ 648 w 784"/>
                <a:gd name="T17" fmla="*/ 564 h 1017"/>
                <a:gd name="T18" fmla="*/ 664 w 784"/>
                <a:gd name="T19" fmla="*/ 564 h 1017"/>
                <a:gd name="T20" fmla="*/ 692 w 784"/>
                <a:gd name="T21" fmla="*/ 524 h 1017"/>
                <a:gd name="T22" fmla="*/ 707 w 784"/>
                <a:gd name="T23" fmla="*/ 468 h 1017"/>
                <a:gd name="T24" fmla="*/ 739 w 784"/>
                <a:gd name="T25" fmla="*/ 436 h 1017"/>
                <a:gd name="T26" fmla="*/ 743 w 784"/>
                <a:gd name="T27" fmla="*/ 388 h 1017"/>
                <a:gd name="T28" fmla="*/ 739 w 784"/>
                <a:gd name="T29" fmla="*/ 340 h 1017"/>
                <a:gd name="T30" fmla="*/ 723 w 784"/>
                <a:gd name="T31" fmla="*/ 316 h 1017"/>
                <a:gd name="T32" fmla="*/ 735 w 784"/>
                <a:gd name="T33" fmla="*/ 284 h 1017"/>
                <a:gd name="T34" fmla="*/ 696 w 784"/>
                <a:gd name="T35" fmla="*/ 248 h 1017"/>
                <a:gd name="T36" fmla="*/ 696 w 784"/>
                <a:gd name="T37" fmla="*/ 228 h 1017"/>
                <a:gd name="T38" fmla="*/ 688 w 784"/>
                <a:gd name="T39" fmla="*/ 168 h 1017"/>
                <a:gd name="T40" fmla="*/ 640 w 784"/>
                <a:gd name="T41" fmla="*/ 140 h 1017"/>
                <a:gd name="T42" fmla="*/ 609 w 784"/>
                <a:gd name="T43" fmla="*/ 92 h 1017"/>
                <a:gd name="T44" fmla="*/ 597 w 784"/>
                <a:gd name="T45" fmla="*/ 84 h 1017"/>
                <a:gd name="T46" fmla="*/ 537 w 784"/>
                <a:gd name="T47" fmla="*/ 64 h 1017"/>
                <a:gd name="T48" fmla="*/ 502 w 784"/>
                <a:gd name="T49" fmla="*/ 20 h 1017"/>
                <a:gd name="T50" fmla="*/ 451 w 784"/>
                <a:gd name="T51" fmla="*/ 8 h 1017"/>
                <a:gd name="T52" fmla="*/ 395 w 784"/>
                <a:gd name="T53" fmla="*/ 4 h 1017"/>
                <a:gd name="T54" fmla="*/ 348 w 784"/>
                <a:gd name="T55" fmla="*/ 0 h 1017"/>
                <a:gd name="T56" fmla="*/ 285 w 784"/>
                <a:gd name="T57" fmla="*/ 12 h 1017"/>
                <a:gd name="T58" fmla="*/ 253 w 784"/>
                <a:gd name="T59" fmla="*/ 52 h 1017"/>
                <a:gd name="T60" fmla="*/ 206 w 784"/>
                <a:gd name="T61" fmla="*/ 84 h 1017"/>
                <a:gd name="T62" fmla="*/ 150 w 784"/>
                <a:gd name="T63" fmla="*/ 124 h 1017"/>
                <a:gd name="T64" fmla="*/ 131 w 784"/>
                <a:gd name="T65" fmla="*/ 120 h 1017"/>
                <a:gd name="T66" fmla="*/ 111 w 784"/>
                <a:gd name="T67" fmla="*/ 172 h 1017"/>
                <a:gd name="T68" fmla="*/ 95 w 784"/>
                <a:gd name="T69" fmla="*/ 224 h 1017"/>
                <a:gd name="T70" fmla="*/ 63 w 784"/>
                <a:gd name="T71" fmla="*/ 256 h 1017"/>
                <a:gd name="T72" fmla="*/ 51 w 784"/>
                <a:gd name="T73" fmla="*/ 308 h 1017"/>
                <a:gd name="T74" fmla="*/ 40 w 784"/>
                <a:gd name="T75" fmla="*/ 364 h 1017"/>
                <a:gd name="T76" fmla="*/ 40 w 784"/>
                <a:gd name="T77" fmla="*/ 424 h 1017"/>
                <a:gd name="T78" fmla="*/ 75 w 784"/>
                <a:gd name="T79" fmla="*/ 452 h 1017"/>
                <a:gd name="T80" fmla="*/ 75 w 784"/>
                <a:gd name="T81" fmla="*/ 464 h 1017"/>
                <a:gd name="T82" fmla="*/ 91 w 784"/>
                <a:gd name="T83" fmla="*/ 520 h 1017"/>
                <a:gd name="T84" fmla="*/ 103 w 784"/>
                <a:gd name="T85" fmla="*/ 528 h 1017"/>
                <a:gd name="T86" fmla="*/ 142 w 784"/>
                <a:gd name="T87" fmla="*/ 556 h 1017"/>
                <a:gd name="T88" fmla="*/ 166 w 784"/>
                <a:gd name="T89" fmla="*/ 584 h 1017"/>
                <a:gd name="T90" fmla="*/ 182 w 784"/>
                <a:gd name="T91" fmla="*/ 576 h 1017"/>
                <a:gd name="T92" fmla="*/ 206 w 784"/>
                <a:gd name="T93" fmla="*/ 604 h 1017"/>
                <a:gd name="T94" fmla="*/ 237 w 784"/>
                <a:gd name="T95" fmla="*/ 624 h 1017"/>
                <a:gd name="T96" fmla="*/ 281 w 784"/>
                <a:gd name="T97" fmla="*/ 644 h 1017"/>
                <a:gd name="T98" fmla="*/ 680 w 784"/>
                <a:gd name="T99" fmla="*/ 808 h 1017"/>
                <a:gd name="T100" fmla="*/ 719 w 784"/>
                <a:gd name="T101" fmla="*/ 972 h 1017"/>
                <a:gd name="T102" fmla="*/ 107 w 784"/>
                <a:gd name="T103" fmla="*/ 808 h 1017"/>
                <a:gd name="T104" fmla="*/ 391 w 784"/>
                <a:gd name="T105" fmla="*/ 860 h 1017"/>
                <a:gd name="T106" fmla="*/ 680 w 784"/>
                <a:gd name="T107" fmla="*/ 808 h 1017"/>
                <a:gd name="T108" fmla="*/ 534 w 784"/>
                <a:gd name="T109" fmla="*/ 772 h 1017"/>
                <a:gd name="T110" fmla="*/ 391 w 784"/>
                <a:gd name="T111" fmla="*/ 812 h 1017"/>
                <a:gd name="T112" fmla="*/ 249 w 784"/>
                <a:gd name="T113" fmla="*/ 772 h 1017"/>
                <a:gd name="T114" fmla="*/ 391 w 784"/>
                <a:gd name="T115" fmla="*/ 696 h 1017"/>
                <a:gd name="T116" fmla="*/ 534 w 784"/>
                <a:gd name="T117" fmla="*/ 772 h 1017"/>
                <a:gd name="T118" fmla="*/ 245 w 784"/>
                <a:gd name="T119" fmla="*/ 332 h 1017"/>
                <a:gd name="T120" fmla="*/ 537 w 784"/>
                <a:gd name="T121" fmla="*/ 332 h 1017"/>
                <a:gd name="T122" fmla="*/ 391 w 784"/>
                <a:gd name="T123" fmla="*/ 648 h 1017"/>
                <a:gd name="T124" fmla="*/ 245 w 784"/>
                <a:gd name="T125" fmla="*/ 33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84" h="1017">
                  <a:moveTo>
                    <a:pt x="237" y="728"/>
                  </a:moveTo>
                  <a:lnTo>
                    <a:pt x="237" y="728"/>
                  </a:lnTo>
                  <a:cubicBezTo>
                    <a:pt x="202" y="736"/>
                    <a:pt x="83" y="768"/>
                    <a:pt x="79" y="768"/>
                  </a:cubicBezTo>
                  <a:cubicBezTo>
                    <a:pt x="67" y="772"/>
                    <a:pt x="67" y="772"/>
                    <a:pt x="67" y="772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783" y="1016"/>
                    <a:pt x="783" y="1016"/>
                    <a:pt x="783" y="1016"/>
                  </a:cubicBezTo>
                  <a:cubicBezTo>
                    <a:pt x="715" y="772"/>
                    <a:pt x="715" y="772"/>
                    <a:pt x="715" y="772"/>
                  </a:cubicBezTo>
                  <a:cubicBezTo>
                    <a:pt x="704" y="768"/>
                    <a:pt x="704" y="768"/>
                    <a:pt x="704" y="768"/>
                  </a:cubicBezTo>
                  <a:cubicBezTo>
                    <a:pt x="704" y="768"/>
                    <a:pt x="581" y="736"/>
                    <a:pt x="549" y="728"/>
                  </a:cubicBezTo>
                  <a:cubicBezTo>
                    <a:pt x="537" y="724"/>
                    <a:pt x="518" y="684"/>
                    <a:pt x="502" y="644"/>
                  </a:cubicBezTo>
                  <a:cubicBezTo>
                    <a:pt x="506" y="640"/>
                    <a:pt x="514" y="632"/>
                    <a:pt x="518" y="624"/>
                  </a:cubicBezTo>
                  <a:lnTo>
                    <a:pt x="522" y="624"/>
                  </a:lnTo>
                  <a:cubicBezTo>
                    <a:pt x="530" y="624"/>
                    <a:pt x="534" y="624"/>
                    <a:pt x="542" y="616"/>
                  </a:cubicBezTo>
                  <a:cubicBezTo>
                    <a:pt x="545" y="620"/>
                    <a:pt x="553" y="624"/>
                    <a:pt x="557" y="624"/>
                  </a:cubicBezTo>
                  <a:cubicBezTo>
                    <a:pt x="569" y="624"/>
                    <a:pt x="581" y="616"/>
                    <a:pt x="585" y="604"/>
                  </a:cubicBezTo>
                  <a:cubicBezTo>
                    <a:pt x="593" y="604"/>
                    <a:pt x="601" y="600"/>
                    <a:pt x="605" y="592"/>
                  </a:cubicBezTo>
                  <a:cubicBezTo>
                    <a:pt x="609" y="596"/>
                    <a:pt x="613" y="596"/>
                    <a:pt x="617" y="596"/>
                  </a:cubicBezTo>
                  <a:cubicBezTo>
                    <a:pt x="632" y="596"/>
                    <a:pt x="648" y="580"/>
                    <a:pt x="648" y="564"/>
                  </a:cubicBezTo>
                  <a:lnTo>
                    <a:pt x="648" y="560"/>
                  </a:lnTo>
                  <a:cubicBezTo>
                    <a:pt x="652" y="564"/>
                    <a:pt x="656" y="564"/>
                    <a:pt x="664" y="564"/>
                  </a:cubicBezTo>
                  <a:cubicBezTo>
                    <a:pt x="680" y="564"/>
                    <a:pt x="696" y="552"/>
                    <a:pt x="696" y="536"/>
                  </a:cubicBezTo>
                  <a:cubicBezTo>
                    <a:pt x="696" y="532"/>
                    <a:pt x="692" y="528"/>
                    <a:pt x="692" y="524"/>
                  </a:cubicBezTo>
                  <a:cubicBezTo>
                    <a:pt x="707" y="524"/>
                    <a:pt x="719" y="508"/>
                    <a:pt x="719" y="492"/>
                  </a:cubicBezTo>
                  <a:cubicBezTo>
                    <a:pt x="719" y="484"/>
                    <a:pt x="715" y="472"/>
                    <a:pt x="707" y="468"/>
                  </a:cubicBezTo>
                  <a:cubicBezTo>
                    <a:pt x="707" y="468"/>
                    <a:pt x="707" y="468"/>
                    <a:pt x="711" y="468"/>
                  </a:cubicBezTo>
                  <a:cubicBezTo>
                    <a:pt x="727" y="468"/>
                    <a:pt x="739" y="456"/>
                    <a:pt x="739" y="436"/>
                  </a:cubicBezTo>
                  <a:cubicBezTo>
                    <a:pt x="739" y="428"/>
                    <a:pt x="735" y="420"/>
                    <a:pt x="731" y="416"/>
                  </a:cubicBezTo>
                  <a:cubicBezTo>
                    <a:pt x="739" y="412"/>
                    <a:pt x="743" y="400"/>
                    <a:pt x="743" y="388"/>
                  </a:cubicBezTo>
                  <a:cubicBezTo>
                    <a:pt x="743" y="380"/>
                    <a:pt x="739" y="368"/>
                    <a:pt x="731" y="364"/>
                  </a:cubicBezTo>
                  <a:cubicBezTo>
                    <a:pt x="735" y="356"/>
                    <a:pt x="739" y="348"/>
                    <a:pt x="739" y="340"/>
                  </a:cubicBezTo>
                  <a:cubicBezTo>
                    <a:pt x="739" y="332"/>
                    <a:pt x="731" y="320"/>
                    <a:pt x="723" y="316"/>
                  </a:cubicBezTo>
                  <a:lnTo>
                    <a:pt x="723" y="316"/>
                  </a:lnTo>
                  <a:cubicBezTo>
                    <a:pt x="723" y="316"/>
                    <a:pt x="723" y="312"/>
                    <a:pt x="719" y="308"/>
                  </a:cubicBezTo>
                  <a:cubicBezTo>
                    <a:pt x="727" y="304"/>
                    <a:pt x="735" y="292"/>
                    <a:pt x="735" y="284"/>
                  </a:cubicBezTo>
                  <a:cubicBezTo>
                    <a:pt x="735" y="264"/>
                    <a:pt x="719" y="248"/>
                    <a:pt x="700" y="248"/>
                  </a:cubicBezTo>
                  <a:cubicBezTo>
                    <a:pt x="700" y="248"/>
                    <a:pt x="700" y="248"/>
                    <a:pt x="696" y="248"/>
                  </a:cubicBezTo>
                  <a:cubicBezTo>
                    <a:pt x="696" y="244"/>
                    <a:pt x="696" y="244"/>
                    <a:pt x="696" y="240"/>
                  </a:cubicBezTo>
                  <a:cubicBezTo>
                    <a:pt x="696" y="236"/>
                    <a:pt x="696" y="232"/>
                    <a:pt x="696" y="228"/>
                  </a:cubicBezTo>
                  <a:cubicBezTo>
                    <a:pt x="696" y="216"/>
                    <a:pt x="688" y="204"/>
                    <a:pt x="676" y="196"/>
                  </a:cubicBezTo>
                  <a:cubicBezTo>
                    <a:pt x="684" y="192"/>
                    <a:pt x="688" y="180"/>
                    <a:pt x="688" y="168"/>
                  </a:cubicBezTo>
                  <a:cubicBezTo>
                    <a:pt x="688" y="152"/>
                    <a:pt x="676" y="136"/>
                    <a:pt x="656" y="136"/>
                  </a:cubicBezTo>
                  <a:cubicBezTo>
                    <a:pt x="648" y="136"/>
                    <a:pt x="644" y="136"/>
                    <a:pt x="640" y="140"/>
                  </a:cubicBezTo>
                  <a:cubicBezTo>
                    <a:pt x="640" y="136"/>
                    <a:pt x="640" y="128"/>
                    <a:pt x="640" y="124"/>
                  </a:cubicBezTo>
                  <a:cubicBezTo>
                    <a:pt x="640" y="108"/>
                    <a:pt x="628" y="92"/>
                    <a:pt x="609" y="92"/>
                  </a:cubicBezTo>
                  <a:cubicBezTo>
                    <a:pt x="605" y="92"/>
                    <a:pt x="601" y="92"/>
                    <a:pt x="597" y="92"/>
                  </a:cubicBezTo>
                  <a:cubicBezTo>
                    <a:pt x="597" y="88"/>
                    <a:pt x="597" y="88"/>
                    <a:pt x="597" y="84"/>
                  </a:cubicBezTo>
                  <a:cubicBezTo>
                    <a:pt x="597" y="64"/>
                    <a:pt x="581" y="48"/>
                    <a:pt x="565" y="48"/>
                  </a:cubicBezTo>
                  <a:cubicBezTo>
                    <a:pt x="553" y="48"/>
                    <a:pt x="542" y="56"/>
                    <a:pt x="537" y="64"/>
                  </a:cubicBezTo>
                  <a:cubicBezTo>
                    <a:pt x="537" y="60"/>
                    <a:pt x="537" y="56"/>
                    <a:pt x="537" y="52"/>
                  </a:cubicBezTo>
                  <a:cubicBezTo>
                    <a:pt x="537" y="32"/>
                    <a:pt x="522" y="20"/>
                    <a:pt x="502" y="20"/>
                  </a:cubicBezTo>
                  <a:cubicBezTo>
                    <a:pt x="494" y="20"/>
                    <a:pt x="486" y="20"/>
                    <a:pt x="478" y="28"/>
                  </a:cubicBezTo>
                  <a:cubicBezTo>
                    <a:pt x="474" y="16"/>
                    <a:pt x="462" y="8"/>
                    <a:pt x="451" y="8"/>
                  </a:cubicBezTo>
                  <a:cubicBezTo>
                    <a:pt x="439" y="8"/>
                    <a:pt x="431" y="12"/>
                    <a:pt x="423" y="20"/>
                  </a:cubicBezTo>
                  <a:cubicBezTo>
                    <a:pt x="419" y="8"/>
                    <a:pt x="407" y="4"/>
                    <a:pt x="395" y="4"/>
                  </a:cubicBezTo>
                  <a:cubicBezTo>
                    <a:pt x="387" y="4"/>
                    <a:pt x="379" y="8"/>
                    <a:pt x="372" y="12"/>
                  </a:cubicBezTo>
                  <a:cubicBezTo>
                    <a:pt x="364" y="4"/>
                    <a:pt x="356" y="0"/>
                    <a:pt x="348" y="0"/>
                  </a:cubicBezTo>
                  <a:cubicBezTo>
                    <a:pt x="332" y="0"/>
                    <a:pt x="316" y="12"/>
                    <a:pt x="312" y="28"/>
                  </a:cubicBezTo>
                  <a:cubicBezTo>
                    <a:pt x="308" y="20"/>
                    <a:pt x="296" y="12"/>
                    <a:pt x="285" y="12"/>
                  </a:cubicBezTo>
                  <a:cubicBezTo>
                    <a:pt x="265" y="12"/>
                    <a:pt x="253" y="28"/>
                    <a:pt x="253" y="48"/>
                  </a:cubicBezTo>
                  <a:cubicBezTo>
                    <a:pt x="253" y="52"/>
                    <a:pt x="253" y="52"/>
                    <a:pt x="253" y="52"/>
                  </a:cubicBezTo>
                  <a:cubicBezTo>
                    <a:pt x="249" y="52"/>
                    <a:pt x="241" y="52"/>
                    <a:pt x="237" y="52"/>
                  </a:cubicBezTo>
                  <a:cubicBezTo>
                    <a:pt x="221" y="52"/>
                    <a:pt x="206" y="68"/>
                    <a:pt x="206" y="84"/>
                  </a:cubicBezTo>
                  <a:cubicBezTo>
                    <a:pt x="202" y="84"/>
                    <a:pt x="194" y="84"/>
                    <a:pt x="190" y="84"/>
                  </a:cubicBezTo>
                  <a:cubicBezTo>
                    <a:pt x="170" y="84"/>
                    <a:pt x="150" y="100"/>
                    <a:pt x="150" y="124"/>
                  </a:cubicBezTo>
                  <a:lnTo>
                    <a:pt x="150" y="128"/>
                  </a:lnTo>
                  <a:cubicBezTo>
                    <a:pt x="146" y="124"/>
                    <a:pt x="138" y="120"/>
                    <a:pt x="131" y="120"/>
                  </a:cubicBezTo>
                  <a:cubicBezTo>
                    <a:pt x="115" y="120"/>
                    <a:pt x="99" y="132"/>
                    <a:pt x="99" y="148"/>
                  </a:cubicBezTo>
                  <a:cubicBezTo>
                    <a:pt x="99" y="160"/>
                    <a:pt x="107" y="168"/>
                    <a:pt x="111" y="172"/>
                  </a:cubicBezTo>
                  <a:cubicBezTo>
                    <a:pt x="99" y="176"/>
                    <a:pt x="87" y="188"/>
                    <a:pt x="87" y="204"/>
                  </a:cubicBezTo>
                  <a:cubicBezTo>
                    <a:pt x="87" y="212"/>
                    <a:pt x="91" y="220"/>
                    <a:pt x="95" y="224"/>
                  </a:cubicBezTo>
                  <a:lnTo>
                    <a:pt x="95" y="224"/>
                  </a:lnTo>
                  <a:cubicBezTo>
                    <a:pt x="79" y="224"/>
                    <a:pt x="63" y="240"/>
                    <a:pt x="63" y="256"/>
                  </a:cubicBezTo>
                  <a:cubicBezTo>
                    <a:pt x="63" y="264"/>
                    <a:pt x="67" y="276"/>
                    <a:pt x="75" y="280"/>
                  </a:cubicBezTo>
                  <a:cubicBezTo>
                    <a:pt x="63" y="284"/>
                    <a:pt x="51" y="296"/>
                    <a:pt x="51" y="308"/>
                  </a:cubicBezTo>
                  <a:cubicBezTo>
                    <a:pt x="51" y="320"/>
                    <a:pt x="59" y="328"/>
                    <a:pt x="67" y="336"/>
                  </a:cubicBezTo>
                  <a:cubicBezTo>
                    <a:pt x="51" y="336"/>
                    <a:pt x="40" y="348"/>
                    <a:pt x="40" y="364"/>
                  </a:cubicBezTo>
                  <a:cubicBezTo>
                    <a:pt x="40" y="380"/>
                    <a:pt x="47" y="388"/>
                    <a:pt x="59" y="392"/>
                  </a:cubicBezTo>
                  <a:cubicBezTo>
                    <a:pt x="47" y="400"/>
                    <a:pt x="40" y="408"/>
                    <a:pt x="40" y="424"/>
                  </a:cubicBezTo>
                  <a:cubicBezTo>
                    <a:pt x="40" y="440"/>
                    <a:pt x="51" y="452"/>
                    <a:pt x="71" y="452"/>
                  </a:cubicBezTo>
                  <a:lnTo>
                    <a:pt x="75" y="452"/>
                  </a:lnTo>
                  <a:cubicBezTo>
                    <a:pt x="75" y="456"/>
                    <a:pt x="75" y="460"/>
                    <a:pt x="75" y="464"/>
                  </a:cubicBezTo>
                  <a:lnTo>
                    <a:pt x="75" y="464"/>
                  </a:lnTo>
                  <a:cubicBezTo>
                    <a:pt x="67" y="468"/>
                    <a:pt x="59" y="480"/>
                    <a:pt x="59" y="492"/>
                  </a:cubicBezTo>
                  <a:cubicBezTo>
                    <a:pt x="59" y="508"/>
                    <a:pt x="75" y="520"/>
                    <a:pt x="91" y="520"/>
                  </a:cubicBezTo>
                  <a:cubicBezTo>
                    <a:pt x="95" y="520"/>
                    <a:pt x="99" y="520"/>
                    <a:pt x="103" y="516"/>
                  </a:cubicBezTo>
                  <a:cubicBezTo>
                    <a:pt x="103" y="520"/>
                    <a:pt x="103" y="524"/>
                    <a:pt x="103" y="528"/>
                  </a:cubicBezTo>
                  <a:cubicBezTo>
                    <a:pt x="103" y="544"/>
                    <a:pt x="115" y="560"/>
                    <a:pt x="131" y="560"/>
                  </a:cubicBezTo>
                  <a:cubicBezTo>
                    <a:pt x="134" y="560"/>
                    <a:pt x="138" y="556"/>
                    <a:pt x="142" y="556"/>
                  </a:cubicBezTo>
                  <a:lnTo>
                    <a:pt x="142" y="560"/>
                  </a:lnTo>
                  <a:cubicBezTo>
                    <a:pt x="142" y="572"/>
                    <a:pt x="150" y="584"/>
                    <a:pt x="166" y="584"/>
                  </a:cubicBezTo>
                  <a:cubicBezTo>
                    <a:pt x="170" y="584"/>
                    <a:pt x="178" y="580"/>
                    <a:pt x="182" y="576"/>
                  </a:cubicBezTo>
                  <a:lnTo>
                    <a:pt x="182" y="576"/>
                  </a:lnTo>
                  <a:cubicBezTo>
                    <a:pt x="182" y="576"/>
                    <a:pt x="182" y="576"/>
                    <a:pt x="182" y="580"/>
                  </a:cubicBezTo>
                  <a:cubicBezTo>
                    <a:pt x="182" y="592"/>
                    <a:pt x="194" y="604"/>
                    <a:pt x="206" y="604"/>
                  </a:cubicBezTo>
                  <a:lnTo>
                    <a:pt x="210" y="604"/>
                  </a:lnTo>
                  <a:cubicBezTo>
                    <a:pt x="213" y="616"/>
                    <a:pt x="225" y="624"/>
                    <a:pt x="237" y="624"/>
                  </a:cubicBezTo>
                  <a:cubicBezTo>
                    <a:pt x="245" y="624"/>
                    <a:pt x="253" y="620"/>
                    <a:pt x="257" y="616"/>
                  </a:cubicBezTo>
                  <a:cubicBezTo>
                    <a:pt x="265" y="624"/>
                    <a:pt x="273" y="636"/>
                    <a:pt x="281" y="644"/>
                  </a:cubicBezTo>
                  <a:cubicBezTo>
                    <a:pt x="269" y="684"/>
                    <a:pt x="245" y="724"/>
                    <a:pt x="237" y="728"/>
                  </a:cubicBezTo>
                  <a:close/>
                  <a:moveTo>
                    <a:pt x="680" y="808"/>
                  </a:moveTo>
                  <a:lnTo>
                    <a:pt x="680" y="808"/>
                  </a:lnTo>
                  <a:cubicBezTo>
                    <a:pt x="719" y="972"/>
                    <a:pt x="719" y="972"/>
                    <a:pt x="719" y="972"/>
                  </a:cubicBezTo>
                  <a:cubicBezTo>
                    <a:pt x="63" y="972"/>
                    <a:pt x="63" y="972"/>
                    <a:pt x="63" y="972"/>
                  </a:cubicBezTo>
                  <a:cubicBezTo>
                    <a:pt x="107" y="808"/>
                    <a:pt x="107" y="808"/>
                    <a:pt x="107" y="808"/>
                  </a:cubicBezTo>
                  <a:cubicBezTo>
                    <a:pt x="119" y="808"/>
                    <a:pt x="138" y="800"/>
                    <a:pt x="158" y="796"/>
                  </a:cubicBezTo>
                  <a:cubicBezTo>
                    <a:pt x="194" y="812"/>
                    <a:pt x="296" y="860"/>
                    <a:pt x="391" y="860"/>
                  </a:cubicBezTo>
                  <a:cubicBezTo>
                    <a:pt x="490" y="860"/>
                    <a:pt x="593" y="812"/>
                    <a:pt x="624" y="796"/>
                  </a:cubicBezTo>
                  <a:cubicBezTo>
                    <a:pt x="648" y="800"/>
                    <a:pt x="668" y="808"/>
                    <a:pt x="680" y="808"/>
                  </a:cubicBezTo>
                  <a:close/>
                  <a:moveTo>
                    <a:pt x="534" y="772"/>
                  </a:moveTo>
                  <a:lnTo>
                    <a:pt x="534" y="772"/>
                  </a:lnTo>
                  <a:cubicBezTo>
                    <a:pt x="542" y="772"/>
                    <a:pt x="545" y="776"/>
                    <a:pt x="553" y="776"/>
                  </a:cubicBezTo>
                  <a:cubicBezTo>
                    <a:pt x="510" y="792"/>
                    <a:pt x="447" y="812"/>
                    <a:pt x="391" y="812"/>
                  </a:cubicBezTo>
                  <a:cubicBezTo>
                    <a:pt x="336" y="812"/>
                    <a:pt x="277" y="792"/>
                    <a:pt x="233" y="776"/>
                  </a:cubicBezTo>
                  <a:cubicBezTo>
                    <a:pt x="237" y="776"/>
                    <a:pt x="245" y="772"/>
                    <a:pt x="249" y="772"/>
                  </a:cubicBezTo>
                  <a:cubicBezTo>
                    <a:pt x="281" y="764"/>
                    <a:pt x="308" y="712"/>
                    <a:pt x="320" y="676"/>
                  </a:cubicBezTo>
                  <a:cubicBezTo>
                    <a:pt x="344" y="688"/>
                    <a:pt x="368" y="696"/>
                    <a:pt x="391" y="696"/>
                  </a:cubicBezTo>
                  <a:cubicBezTo>
                    <a:pt x="419" y="696"/>
                    <a:pt x="443" y="688"/>
                    <a:pt x="462" y="676"/>
                  </a:cubicBezTo>
                  <a:cubicBezTo>
                    <a:pt x="478" y="712"/>
                    <a:pt x="502" y="764"/>
                    <a:pt x="534" y="772"/>
                  </a:cubicBezTo>
                  <a:close/>
                  <a:moveTo>
                    <a:pt x="245" y="332"/>
                  </a:moveTo>
                  <a:lnTo>
                    <a:pt x="245" y="332"/>
                  </a:lnTo>
                  <a:cubicBezTo>
                    <a:pt x="277" y="296"/>
                    <a:pt x="332" y="240"/>
                    <a:pt x="391" y="240"/>
                  </a:cubicBezTo>
                  <a:cubicBezTo>
                    <a:pt x="451" y="240"/>
                    <a:pt x="506" y="296"/>
                    <a:pt x="537" y="332"/>
                  </a:cubicBezTo>
                  <a:cubicBezTo>
                    <a:pt x="542" y="352"/>
                    <a:pt x="542" y="368"/>
                    <a:pt x="542" y="388"/>
                  </a:cubicBezTo>
                  <a:cubicBezTo>
                    <a:pt x="542" y="528"/>
                    <a:pt x="474" y="648"/>
                    <a:pt x="391" y="648"/>
                  </a:cubicBezTo>
                  <a:cubicBezTo>
                    <a:pt x="312" y="648"/>
                    <a:pt x="241" y="528"/>
                    <a:pt x="241" y="388"/>
                  </a:cubicBezTo>
                  <a:cubicBezTo>
                    <a:pt x="241" y="368"/>
                    <a:pt x="245" y="352"/>
                    <a:pt x="245" y="33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742"/>
            <p:cNvSpPr>
              <a:spLocks noChangeArrowheads="1"/>
            </p:cNvSpPr>
            <p:nvPr/>
          </p:nvSpPr>
          <p:spPr bwMode="auto">
            <a:xfrm>
              <a:off x="5285610" y="3658681"/>
              <a:ext cx="122237" cy="161925"/>
            </a:xfrm>
            <a:custGeom>
              <a:avLst/>
              <a:gdLst>
                <a:gd name="T0" fmla="*/ 170 w 341"/>
                <a:gd name="T1" fmla="*/ 448 h 449"/>
                <a:gd name="T2" fmla="*/ 170 w 341"/>
                <a:gd name="T3" fmla="*/ 448 h 449"/>
                <a:gd name="T4" fmla="*/ 296 w 341"/>
                <a:gd name="T5" fmla="*/ 336 h 449"/>
                <a:gd name="T6" fmla="*/ 300 w 341"/>
                <a:gd name="T7" fmla="*/ 336 h 449"/>
                <a:gd name="T8" fmla="*/ 300 w 341"/>
                <a:gd name="T9" fmla="*/ 328 h 449"/>
                <a:gd name="T10" fmla="*/ 308 w 341"/>
                <a:gd name="T11" fmla="*/ 304 h 449"/>
                <a:gd name="T12" fmla="*/ 332 w 341"/>
                <a:gd name="T13" fmla="*/ 168 h 449"/>
                <a:gd name="T14" fmla="*/ 170 w 341"/>
                <a:gd name="T15" fmla="*/ 0 h 449"/>
                <a:gd name="T16" fmla="*/ 4 w 341"/>
                <a:gd name="T17" fmla="*/ 168 h 449"/>
                <a:gd name="T18" fmla="*/ 28 w 341"/>
                <a:gd name="T19" fmla="*/ 296 h 449"/>
                <a:gd name="T20" fmla="*/ 170 w 341"/>
                <a:gd name="T21" fmla="*/ 448 h 449"/>
                <a:gd name="T22" fmla="*/ 170 w 341"/>
                <a:gd name="T23" fmla="*/ 400 h 449"/>
                <a:gd name="T24" fmla="*/ 170 w 341"/>
                <a:gd name="T25" fmla="*/ 400 h 449"/>
                <a:gd name="T26" fmla="*/ 63 w 341"/>
                <a:gd name="T27" fmla="*/ 212 h 449"/>
                <a:gd name="T28" fmla="*/ 67 w 341"/>
                <a:gd name="T29" fmla="*/ 192 h 449"/>
                <a:gd name="T30" fmla="*/ 119 w 341"/>
                <a:gd name="T31" fmla="*/ 160 h 449"/>
                <a:gd name="T32" fmla="*/ 170 w 341"/>
                <a:gd name="T33" fmla="*/ 176 h 449"/>
                <a:gd name="T34" fmla="*/ 221 w 341"/>
                <a:gd name="T35" fmla="*/ 160 h 449"/>
                <a:gd name="T36" fmla="*/ 273 w 341"/>
                <a:gd name="T37" fmla="*/ 188 h 449"/>
                <a:gd name="T38" fmla="*/ 273 w 341"/>
                <a:gd name="T39" fmla="*/ 212 h 449"/>
                <a:gd name="T40" fmla="*/ 170 w 341"/>
                <a:gd name="T41" fmla="*/ 40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1" h="449">
                  <a:moveTo>
                    <a:pt x="170" y="448"/>
                  </a:moveTo>
                  <a:lnTo>
                    <a:pt x="170" y="448"/>
                  </a:lnTo>
                  <a:cubicBezTo>
                    <a:pt x="225" y="448"/>
                    <a:pt x="273" y="404"/>
                    <a:pt x="296" y="336"/>
                  </a:cubicBezTo>
                  <a:cubicBezTo>
                    <a:pt x="296" y="336"/>
                    <a:pt x="296" y="336"/>
                    <a:pt x="300" y="336"/>
                  </a:cubicBezTo>
                  <a:cubicBezTo>
                    <a:pt x="300" y="332"/>
                    <a:pt x="300" y="332"/>
                    <a:pt x="300" y="328"/>
                  </a:cubicBezTo>
                  <a:cubicBezTo>
                    <a:pt x="304" y="320"/>
                    <a:pt x="304" y="312"/>
                    <a:pt x="308" y="304"/>
                  </a:cubicBezTo>
                  <a:cubicBezTo>
                    <a:pt x="320" y="268"/>
                    <a:pt x="332" y="216"/>
                    <a:pt x="332" y="168"/>
                  </a:cubicBezTo>
                  <a:cubicBezTo>
                    <a:pt x="340" y="60"/>
                    <a:pt x="170" y="0"/>
                    <a:pt x="170" y="0"/>
                  </a:cubicBezTo>
                  <a:cubicBezTo>
                    <a:pt x="170" y="0"/>
                    <a:pt x="0" y="60"/>
                    <a:pt x="4" y="168"/>
                  </a:cubicBezTo>
                  <a:cubicBezTo>
                    <a:pt x="8" y="212"/>
                    <a:pt x="16" y="260"/>
                    <a:pt x="28" y="296"/>
                  </a:cubicBezTo>
                  <a:cubicBezTo>
                    <a:pt x="47" y="384"/>
                    <a:pt x="103" y="448"/>
                    <a:pt x="170" y="448"/>
                  </a:cubicBezTo>
                  <a:close/>
                  <a:moveTo>
                    <a:pt x="170" y="400"/>
                  </a:moveTo>
                  <a:lnTo>
                    <a:pt x="170" y="400"/>
                  </a:lnTo>
                  <a:cubicBezTo>
                    <a:pt x="111" y="400"/>
                    <a:pt x="63" y="312"/>
                    <a:pt x="63" y="212"/>
                  </a:cubicBezTo>
                  <a:cubicBezTo>
                    <a:pt x="63" y="204"/>
                    <a:pt x="67" y="196"/>
                    <a:pt x="67" y="192"/>
                  </a:cubicBezTo>
                  <a:cubicBezTo>
                    <a:pt x="75" y="180"/>
                    <a:pt x="91" y="168"/>
                    <a:pt x="119" y="160"/>
                  </a:cubicBezTo>
                  <a:cubicBezTo>
                    <a:pt x="119" y="160"/>
                    <a:pt x="130" y="176"/>
                    <a:pt x="170" y="176"/>
                  </a:cubicBezTo>
                  <a:cubicBezTo>
                    <a:pt x="209" y="176"/>
                    <a:pt x="221" y="160"/>
                    <a:pt x="221" y="160"/>
                  </a:cubicBezTo>
                  <a:cubicBezTo>
                    <a:pt x="245" y="168"/>
                    <a:pt x="261" y="180"/>
                    <a:pt x="273" y="188"/>
                  </a:cubicBezTo>
                  <a:cubicBezTo>
                    <a:pt x="273" y="196"/>
                    <a:pt x="273" y="204"/>
                    <a:pt x="273" y="212"/>
                  </a:cubicBezTo>
                  <a:cubicBezTo>
                    <a:pt x="273" y="312"/>
                    <a:pt x="225" y="400"/>
                    <a:pt x="170" y="40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743"/>
            <p:cNvSpPr>
              <a:spLocks noChangeArrowheads="1"/>
            </p:cNvSpPr>
            <p:nvPr/>
          </p:nvSpPr>
          <p:spPr bwMode="auto">
            <a:xfrm>
              <a:off x="5230047" y="3814256"/>
              <a:ext cx="231775" cy="87312"/>
            </a:xfrm>
            <a:custGeom>
              <a:avLst/>
              <a:gdLst>
                <a:gd name="T0" fmla="*/ 597 w 645"/>
                <a:gd name="T1" fmla="*/ 64 h 241"/>
                <a:gd name="T2" fmla="*/ 597 w 645"/>
                <a:gd name="T3" fmla="*/ 64 h 241"/>
                <a:gd name="T4" fmla="*/ 423 w 645"/>
                <a:gd name="T5" fmla="*/ 0 h 241"/>
                <a:gd name="T6" fmla="*/ 324 w 645"/>
                <a:gd name="T7" fmla="*/ 52 h 241"/>
                <a:gd name="T8" fmla="*/ 221 w 645"/>
                <a:gd name="T9" fmla="*/ 0 h 241"/>
                <a:gd name="T10" fmla="*/ 47 w 645"/>
                <a:gd name="T11" fmla="*/ 64 h 241"/>
                <a:gd name="T12" fmla="*/ 0 w 645"/>
                <a:gd name="T13" fmla="*/ 240 h 241"/>
                <a:gd name="T14" fmla="*/ 644 w 645"/>
                <a:gd name="T15" fmla="*/ 240 h 241"/>
                <a:gd name="T16" fmla="*/ 597 w 645"/>
                <a:gd name="T17" fmla="*/ 64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241">
                  <a:moveTo>
                    <a:pt x="597" y="64"/>
                  </a:moveTo>
                  <a:lnTo>
                    <a:pt x="597" y="64"/>
                  </a:lnTo>
                  <a:cubicBezTo>
                    <a:pt x="423" y="0"/>
                    <a:pt x="423" y="0"/>
                    <a:pt x="423" y="0"/>
                  </a:cubicBezTo>
                  <a:cubicBezTo>
                    <a:pt x="423" y="28"/>
                    <a:pt x="379" y="52"/>
                    <a:pt x="324" y="52"/>
                  </a:cubicBezTo>
                  <a:cubicBezTo>
                    <a:pt x="268" y="52"/>
                    <a:pt x="221" y="28"/>
                    <a:pt x="221" y="0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644" y="240"/>
                    <a:pt x="644" y="240"/>
                    <a:pt x="644" y="240"/>
                  </a:cubicBezTo>
                  <a:lnTo>
                    <a:pt x="597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3" name="Group 562"/>
          <p:cNvGrpSpPr/>
          <p:nvPr/>
        </p:nvGrpSpPr>
        <p:grpSpPr>
          <a:xfrm>
            <a:off x="7428494" y="4076149"/>
            <a:ext cx="493712" cy="495300"/>
            <a:chOff x="4987978" y="4140047"/>
            <a:chExt cx="493712" cy="495300"/>
          </a:xfrm>
        </p:grpSpPr>
        <p:sp>
          <p:nvSpPr>
            <p:cNvPr id="564" name="Freeform 744"/>
            <p:cNvSpPr>
              <a:spLocks noChangeArrowheads="1"/>
            </p:cNvSpPr>
            <p:nvPr/>
          </p:nvSpPr>
          <p:spPr bwMode="auto">
            <a:xfrm>
              <a:off x="4987978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745"/>
            <p:cNvSpPr>
              <a:spLocks noChangeArrowheads="1"/>
            </p:cNvSpPr>
            <p:nvPr/>
          </p:nvSpPr>
          <p:spPr bwMode="auto">
            <a:xfrm>
              <a:off x="4987978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746"/>
            <p:cNvSpPr>
              <a:spLocks noChangeArrowheads="1"/>
            </p:cNvSpPr>
            <p:nvPr/>
          </p:nvSpPr>
          <p:spPr bwMode="auto">
            <a:xfrm>
              <a:off x="5035603" y="4244822"/>
              <a:ext cx="446087" cy="390525"/>
            </a:xfrm>
            <a:custGeom>
              <a:avLst/>
              <a:gdLst>
                <a:gd name="T0" fmla="*/ 611 w 1241"/>
                <a:gd name="T1" fmla="*/ 0 h 1084"/>
                <a:gd name="T2" fmla="*/ 611 w 1241"/>
                <a:gd name="T3" fmla="*/ 0 h 1084"/>
                <a:gd name="T4" fmla="*/ 508 w 1241"/>
                <a:gd name="T5" fmla="*/ 204 h 1084"/>
                <a:gd name="T6" fmla="*/ 508 w 1241"/>
                <a:gd name="T7" fmla="*/ 218 h 1084"/>
                <a:gd name="T8" fmla="*/ 425 w 1241"/>
                <a:gd name="T9" fmla="*/ 443 h 1084"/>
                <a:gd name="T10" fmla="*/ 425 w 1241"/>
                <a:gd name="T11" fmla="*/ 443 h 1084"/>
                <a:gd name="T12" fmla="*/ 486 w 1241"/>
                <a:gd name="T13" fmla="*/ 540 h 1084"/>
                <a:gd name="T14" fmla="*/ 625 w 1241"/>
                <a:gd name="T15" fmla="*/ 579 h 1084"/>
                <a:gd name="T16" fmla="*/ 676 w 1241"/>
                <a:gd name="T17" fmla="*/ 761 h 1084"/>
                <a:gd name="T18" fmla="*/ 25 w 1241"/>
                <a:gd name="T19" fmla="*/ 761 h 1084"/>
                <a:gd name="T20" fmla="*/ 0 w 1241"/>
                <a:gd name="T21" fmla="*/ 779 h 1084"/>
                <a:gd name="T22" fmla="*/ 300 w 1241"/>
                <a:gd name="T23" fmla="*/ 1083 h 1084"/>
                <a:gd name="T24" fmla="*/ 1240 w 1241"/>
                <a:gd name="T25" fmla="*/ 1083 h 1084"/>
                <a:gd name="T26" fmla="*/ 1240 w 1241"/>
                <a:gd name="T27" fmla="*/ 543 h 1084"/>
                <a:gd name="T28" fmla="*/ 943 w 1241"/>
                <a:gd name="T29" fmla="*/ 247 h 1084"/>
                <a:gd name="T30" fmla="*/ 947 w 1241"/>
                <a:gd name="T31" fmla="*/ 336 h 1084"/>
                <a:gd name="T32" fmla="*/ 947 w 1241"/>
                <a:gd name="T33" fmla="*/ 336 h 1084"/>
                <a:gd name="T34" fmla="*/ 947 w 1241"/>
                <a:gd name="T35" fmla="*/ 368 h 1084"/>
                <a:gd name="T36" fmla="*/ 833 w 1241"/>
                <a:gd name="T37" fmla="*/ 558 h 1084"/>
                <a:gd name="T38" fmla="*/ 715 w 1241"/>
                <a:gd name="T39" fmla="*/ 368 h 1084"/>
                <a:gd name="T40" fmla="*/ 733 w 1241"/>
                <a:gd name="T41" fmla="*/ 275 h 1084"/>
                <a:gd name="T42" fmla="*/ 886 w 1241"/>
                <a:gd name="T43" fmla="*/ 275 h 1084"/>
                <a:gd name="T44" fmla="*/ 611 w 1241"/>
                <a:gd name="T45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1" h="1084">
                  <a:moveTo>
                    <a:pt x="611" y="0"/>
                  </a:moveTo>
                  <a:lnTo>
                    <a:pt x="611" y="0"/>
                  </a:lnTo>
                  <a:cubicBezTo>
                    <a:pt x="508" y="204"/>
                    <a:pt x="508" y="204"/>
                    <a:pt x="508" y="204"/>
                  </a:cubicBezTo>
                  <a:cubicBezTo>
                    <a:pt x="508" y="208"/>
                    <a:pt x="508" y="215"/>
                    <a:pt x="508" y="218"/>
                  </a:cubicBezTo>
                  <a:cubicBezTo>
                    <a:pt x="508" y="315"/>
                    <a:pt x="475" y="401"/>
                    <a:pt x="425" y="443"/>
                  </a:cubicBezTo>
                  <a:lnTo>
                    <a:pt x="425" y="443"/>
                  </a:lnTo>
                  <a:cubicBezTo>
                    <a:pt x="425" y="443"/>
                    <a:pt x="454" y="533"/>
                    <a:pt x="486" y="540"/>
                  </a:cubicBezTo>
                  <a:cubicBezTo>
                    <a:pt x="518" y="551"/>
                    <a:pt x="625" y="579"/>
                    <a:pt x="625" y="579"/>
                  </a:cubicBezTo>
                  <a:cubicBezTo>
                    <a:pt x="676" y="761"/>
                    <a:pt x="676" y="761"/>
                    <a:pt x="676" y="761"/>
                  </a:cubicBezTo>
                  <a:cubicBezTo>
                    <a:pt x="25" y="761"/>
                    <a:pt x="25" y="761"/>
                    <a:pt x="25" y="761"/>
                  </a:cubicBezTo>
                  <a:cubicBezTo>
                    <a:pt x="0" y="779"/>
                    <a:pt x="0" y="779"/>
                    <a:pt x="0" y="779"/>
                  </a:cubicBezTo>
                  <a:cubicBezTo>
                    <a:pt x="300" y="1083"/>
                    <a:pt x="300" y="1083"/>
                    <a:pt x="300" y="1083"/>
                  </a:cubicBezTo>
                  <a:cubicBezTo>
                    <a:pt x="1240" y="1083"/>
                    <a:pt x="1240" y="1083"/>
                    <a:pt x="1240" y="1083"/>
                  </a:cubicBezTo>
                  <a:cubicBezTo>
                    <a:pt x="1240" y="543"/>
                    <a:pt x="1240" y="543"/>
                    <a:pt x="1240" y="543"/>
                  </a:cubicBezTo>
                  <a:cubicBezTo>
                    <a:pt x="943" y="247"/>
                    <a:pt x="943" y="247"/>
                    <a:pt x="943" y="247"/>
                  </a:cubicBezTo>
                  <a:cubicBezTo>
                    <a:pt x="947" y="336"/>
                    <a:pt x="947" y="336"/>
                    <a:pt x="947" y="336"/>
                  </a:cubicBezTo>
                  <a:lnTo>
                    <a:pt x="947" y="336"/>
                  </a:lnTo>
                  <a:cubicBezTo>
                    <a:pt x="947" y="347"/>
                    <a:pt x="947" y="358"/>
                    <a:pt x="947" y="368"/>
                  </a:cubicBezTo>
                  <a:cubicBezTo>
                    <a:pt x="947" y="472"/>
                    <a:pt x="897" y="558"/>
                    <a:pt x="833" y="558"/>
                  </a:cubicBezTo>
                  <a:cubicBezTo>
                    <a:pt x="768" y="558"/>
                    <a:pt x="715" y="472"/>
                    <a:pt x="715" y="368"/>
                  </a:cubicBezTo>
                  <a:cubicBezTo>
                    <a:pt x="715" y="336"/>
                    <a:pt x="722" y="304"/>
                    <a:pt x="733" y="275"/>
                  </a:cubicBezTo>
                  <a:cubicBezTo>
                    <a:pt x="886" y="275"/>
                    <a:pt x="886" y="275"/>
                    <a:pt x="886" y="275"/>
                  </a:cubicBezTo>
                  <a:cubicBezTo>
                    <a:pt x="611" y="0"/>
                    <a:pt x="611" y="0"/>
                    <a:pt x="61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747"/>
            <p:cNvSpPr>
              <a:spLocks noChangeArrowheads="1"/>
            </p:cNvSpPr>
            <p:nvPr/>
          </p:nvSpPr>
          <p:spPr bwMode="auto">
            <a:xfrm>
              <a:off x="5035603" y="4198784"/>
              <a:ext cx="255587" cy="327025"/>
            </a:xfrm>
            <a:custGeom>
              <a:avLst/>
              <a:gdLst>
                <a:gd name="T0" fmla="*/ 214 w 708"/>
                <a:gd name="T1" fmla="*/ 650 h 908"/>
                <a:gd name="T2" fmla="*/ 60 w 708"/>
                <a:gd name="T3" fmla="*/ 689 h 908"/>
                <a:gd name="T4" fmla="*/ 707 w 708"/>
                <a:gd name="T5" fmla="*/ 907 h 908"/>
                <a:gd name="T6" fmla="*/ 636 w 708"/>
                <a:gd name="T7" fmla="*/ 686 h 908"/>
                <a:gd name="T8" fmla="*/ 453 w 708"/>
                <a:gd name="T9" fmla="*/ 575 h 908"/>
                <a:gd name="T10" fmla="*/ 471 w 708"/>
                <a:gd name="T11" fmla="*/ 557 h 908"/>
                <a:gd name="T12" fmla="*/ 503 w 708"/>
                <a:gd name="T13" fmla="*/ 557 h 908"/>
                <a:gd name="T14" fmla="*/ 546 w 708"/>
                <a:gd name="T15" fmla="*/ 529 h 908"/>
                <a:gd name="T16" fmla="*/ 586 w 708"/>
                <a:gd name="T17" fmla="*/ 504 h 908"/>
                <a:gd name="T18" fmla="*/ 600 w 708"/>
                <a:gd name="T19" fmla="*/ 504 h 908"/>
                <a:gd name="T20" fmla="*/ 625 w 708"/>
                <a:gd name="T21" fmla="*/ 468 h 908"/>
                <a:gd name="T22" fmla="*/ 639 w 708"/>
                <a:gd name="T23" fmla="*/ 418 h 908"/>
                <a:gd name="T24" fmla="*/ 668 w 708"/>
                <a:gd name="T25" fmla="*/ 389 h 908"/>
                <a:gd name="T26" fmla="*/ 671 w 708"/>
                <a:gd name="T27" fmla="*/ 346 h 908"/>
                <a:gd name="T28" fmla="*/ 668 w 708"/>
                <a:gd name="T29" fmla="*/ 303 h 908"/>
                <a:gd name="T30" fmla="*/ 653 w 708"/>
                <a:gd name="T31" fmla="*/ 282 h 908"/>
                <a:gd name="T32" fmla="*/ 664 w 708"/>
                <a:gd name="T33" fmla="*/ 253 h 908"/>
                <a:gd name="T34" fmla="*/ 628 w 708"/>
                <a:gd name="T35" fmla="*/ 221 h 908"/>
                <a:gd name="T36" fmla="*/ 628 w 708"/>
                <a:gd name="T37" fmla="*/ 203 h 908"/>
                <a:gd name="T38" fmla="*/ 621 w 708"/>
                <a:gd name="T39" fmla="*/ 150 h 908"/>
                <a:gd name="T40" fmla="*/ 578 w 708"/>
                <a:gd name="T41" fmla="*/ 125 h 908"/>
                <a:gd name="T42" fmla="*/ 550 w 708"/>
                <a:gd name="T43" fmla="*/ 82 h 908"/>
                <a:gd name="T44" fmla="*/ 539 w 708"/>
                <a:gd name="T45" fmla="*/ 75 h 908"/>
                <a:gd name="T46" fmla="*/ 486 w 708"/>
                <a:gd name="T47" fmla="*/ 57 h 908"/>
                <a:gd name="T48" fmla="*/ 453 w 708"/>
                <a:gd name="T49" fmla="*/ 18 h 908"/>
                <a:gd name="T50" fmla="*/ 407 w 708"/>
                <a:gd name="T51" fmla="*/ 7 h 908"/>
                <a:gd name="T52" fmla="*/ 357 w 708"/>
                <a:gd name="T53" fmla="*/ 3 h 908"/>
                <a:gd name="T54" fmla="*/ 314 w 708"/>
                <a:gd name="T55" fmla="*/ 0 h 908"/>
                <a:gd name="T56" fmla="*/ 257 w 708"/>
                <a:gd name="T57" fmla="*/ 11 h 908"/>
                <a:gd name="T58" fmla="*/ 228 w 708"/>
                <a:gd name="T59" fmla="*/ 46 h 908"/>
                <a:gd name="T60" fmla="*/ 185 w 708"/>
                <a:gd name="T61" fmla="*/ 75 h 908"/>
                <a:gd name="T62" fmla="*/ 135 w 708"/>
                <a:gd name="T63" fmla="*/ 111 h 908"/>
                <a:gd name="T64" fmla="*/ 118 w 708"/>
                <a:gd name="T65" fmla="*/ 107 h 908"/>
                <a:gd name="T66" fmla="*/ 100 w 708"/>
                <a:gd name="T67" fmla="*/ 153 h 908"/>
                <a:gd name="T68" fmla="*/ 85 w 708"/>
                <a:gd name="T69" fmla="*/ 200 h 908"/>
                <a:gd name="T70" fmla="*/ 57 w 708"/>
                <a:gd name="T71" fmla="*/ 228 h 908"/>
                <a:gd name="T72" fmla="*/ 46 w 708"/>
                <a:gd name="T73" fmla="*/ 278 h 908"/>
                <a:gd name="T74" fmla="*/ 35 w 708"/>
                <a:gd name="T75" fmla="*/ 325 h 908"/>
                <a:gd name="T76" fmla="*/ 35 w 708"/>
                <a:gd name="T77" fmla="*/ 379 h 908"/>
                <a:gd name="T78" fmla="*/ 68 w 708"/>
                <a:gd name="T79" fmla="*/ 403 h 908"/>
                <a:gd name="T80" fmla="*/ 68 w 708"/>
                <a:gd name="T81" fmla="*/ 414 h 908"/>
                <a:gd name="T82" fmla="*/ 82 w 708"/>
                <a:gd name="T83" fmla="*/ 464 h 908"/>
                <a:gd name="T84" fmla="*/ 93 w 708"/>
                <a:gd name="T85" fmla="*/ 471 h 908"/>
                <a:gd name="T86" fmla="*/ 128 w 708"/>
                <a:gd name="T87" fmla="*/ 496 h 908"/>
                <a:gd name="T88" fmla="*/ 150 w 708"/>
                <a:gd name="T89" fmla="*/ 521 h 908"/>
                <a:gd name="T90" fmla="*/ 164 w 708"/>
                <a:gd name="T91" fmla="*/ 514 h 908"/>
                <a:gd name="T92" fmla="*/ 185 w 708"/>
                <a:gd name="T93" fmla="*/ 539 h 908"/>
                <a:gd name="T94" fmla="*/ 214 w 708"/>
                <a:gd name="T95" fmla="*/ 557 h 908"/>
                <a:gd name="T96" fmla="*/ 253 w 708"/>
                <a:gd name="T97" fmla="*/ 575 h 908"/>
                <a:gd name="T98" fmla="*/ 614 w 708"/>
                <a:gd name="T99" fmla="*/ 722 h 908"/>
                <a:gd name="T100" fmla="*/ 650 w 708"/>
                <a:gd name="T101" fmla="*/ 868 h 908"/>
                <a:gd name="T102" fmla="*/ 96 w 708"/>
                <a:gd name="T103" fmla="*/ 722 h 908"/>
                <a:gd name="T104" fmla="*/ 353 w 708"/>
                <a:gd name="T105" fmla="*/ 768 h 908"/>
                <a:gd name="T106" fmla="*/ 614 w 708"/>
                <a:gd name="T107" fmla="*/ 722 h 908"/>
                <a:gd name="T108" fmla="*/ 482 w 708"/>
                <a:gd name="T109" fmla="*/ 689 h 908"/>
                <a:gd name="T110" fmla="*/ 353 w 708"/>
                <a:gd name="T111" fmla="*/ 725 h 908"/>
                <a:gd name="T112" fmla="*/ 225 w 708"/>
                <a:gd name="T113" fmla="*/ 689 h 908"/>
                <a:gd name="T114" fmla="*/ 353 w 708"/>
                <a:gd name="T115" fmla="*/ 621 h 908"/>
                <a:gd name="T116" fmla="*/ 482 w 708"/>
                <a:gd name="T117" fmla="*/ 689 h 908"/>
                <a:gd name="T118" fmla="*/ 221 w 708"/>
                <a:gd name="T119" fmla="*/ 296 h 908"/>
                <a:gd name="T120" fmla="*/ 486 w 708"/>
                <a:gd name="T121" fmla="*/ 296 h 908"/>
                <a:gd name="T122" fmla="*/ 353 w 708"/>
                <a:gd name="T123" fmla="*/ 579 h 908"/>
                <a:gd name="T124" fmla="*/ 221 w 708"/>
                <a:gd name="T125" fmla="*/ 296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08" h="908">
                  <a:moveTo>
                    <a:pt x="214" y="650"/>
                  </a:moveTo>
                  <a:lnTo>
                    <a:pt x="214" y="650"/>
                  </a:lnTo>
                  <a:cubicBezTo>
                    <a:pt x="182" y="657"/>
                    <a:pt x="75" y="686"/>
                    <a:pt x="71" y="686"/>
                  </a:cubicBezTo>
                  <a:cubicBezTo>
                    <a:pt x="60" y="689"/>
                    <a:pt x="60" y="689"/>
                    <a:pt x="60" y="689"/>
                  </a:cubicBezTo>
                  <a:cubicBezTo>
                    <a:pt x="0" y="907"/>
                    <a:pt x="0" y="907"/>
                    <a:pt x="0" y="907"/>
                  </a:cubicBezTo>
                  <a:cubicBezTo>
                    <a:pt x="707" y="907"/>
                    <a:pt x="707" y="907"/>
                    <a:pt x="707" y="907"/>
                  </a:cubicBezTo>
                  <a:cubicBezTo>
                    <a:pt x="646" y="689"/>
                    <a:pt x="646" y="689"/>
                    <a:pt x="646" y="689"/>
                  </a:cubicBezTo>
                  <a:cubicBezTo>
                    <a:pt x="636" y="686"/>
                    <a:pt x="636" y="686"/>
                    <a:pt x="636" y="686"/>
                  </a:cubicBezTo>
                  <a:cubicBezTo>
                    <a:pt x="636" y="686"/>
                    <a:pt x="525" y="657"/>
                    <a:pt x="496" y="650"/>
                  </a:cubicBezTo>
                  <a:cubicBezTo>
                    <a:pt x="486" y="646"/>
                    <a:pt x="468" y="611"/>
                    <a:pt x="453" y="575"/>
                  </a:cubicBezTo>
                  <a:cubicBezTo>
                    <a:pt x="457" y="571"/>
                    <a:pt x="464" y="564"/>
                    <a:pt x="468" y="557"/>
                  </a:cubicBezTo>
                  <a:lnTo>
                    <a:pt x="471" y="557"/>
                  </a:lnTo>
                  <a:cubicBezTo>
                    <a:pt x="478" y="557"/>
                    <a:pt x="482" y="557"/>
                    <a:pt x="489" y="550"/>
                  </a:cubicBezTo>
                  <a:cubicBezTo>
                    <a:pt x="493" y="554"/>
                    <a:pt x="500" y="557"/>
                    <a:pt x="503" y="557"/>
                  </a:cubicBezTo>
                  <a:cubicBezTo>
                    <a:pt x="514" y="557"/>
                    <a:pt x="525" y="550"/>
                    <a:pt x="528" y="539"/>
                  </a:cubicBezTo>
                  <a:cubicBezTo>
                    <a:pt x="536" y="539"/>
                    <a:pt x="543" y="536"/>
                    <a:pt x="546" y="529"/>
                  </a:cubicBezTo>
                  <a:cubicBezTo>
                    <a:pt x="550" y="532"/>
                    <a:pt x="553" y="532"/>
                    <a:pt x="557" y="532"/>
                  </a:cubicBezTo>
                  <a:cubicBezTo>
                    <a:pt x="571" y="532"/>
                    <a:pt x="586" y="518"/>
                    <a:pt x="586" y="504"/>
                  </a:cubicBezTo>
                  <a:lnTo>
                    <a:pt x="586" y="500"/>
                  </a:lnTo>
                  <a:cubicBezTo>
                    <a:pt x="589" y="504"/>
                    <a:pt x="593" y="504"/>
                    <a:pt x="600" y="504"/>
                  </a:cubicBezTo>
                  <a:cubicBezTo>
                    <a:pt x="614" y="504"/>
                    <a:pt x="628" y="493"/>
                    <a:pt x="628" y="479"/>
                  </a:cubicBezTo>
                  <a:cubicBezTo>
                    <a:pt x="628" y="475"/>
                    <a:pt x="625" y="471"/>
                    <a:pt x="625" y="468"/>
                  </a:cubicBezTo>
                  <a:cubicBezTo>
                    <a:pt x="639" y="468"/>
                    <a:pt x="650" y="454"/>
                    <a:pt x="650" y="439"/>
                  </a:cubicBezTo>
                  <a:cubicBezTo>
                    <a:pt x="650" y="432"/>
                    <a:pt x="646" y="421"/>
                    <a:pt x="639" y="418"/>
                  </a:cubicBezTo>
                  <a:cubicBezTo>
                    <a:pt x="639" y="418"/>
                    <a:pt x="639" y="418"/>
                    <a:pt x="643" y="418"/>
                  </a:cubicBezTo>
                  <a:cubicBezTo>
                    <a:pt x="657" y="418"/>
                    <a:pt x="668" y="407"/>
                    <a:pt x="668" y="389"/>
                  </a:cubicBezTo>
                  <a:cubicBezTo>
                    <a:pt x="668" y="382"/>
                    <a:pt x="664" y="375"/>
                    <a:pt x="661" y="371"/>
                  </a:cubicBezTo>
                  <a:cubicBezTo>
                    <a:pt x="668" y="368"/>
                    <a:pt x="671" y="357"/>
                    <a:pt x="671" y="346"/>
                  </a:cubicBezTo>
                  <a:cubicBezTo>
                    <a:pt x="671" y="339"/>
                    <a:pt x="668" y="328"/>
                    <a:pt x="661" y="325"/>
                  </a:cubicBezTo>
                  <a:cubicBezTo>
                    <a:pt x="664" y="318"/>
                    <a:pt x="668" y="311"/>
                    <a:pt x="668" y="303"/>
                  </a:cubicBezTo>
                  <a:cubicBezTo>
                    <a:pt x="668" y="296"/>
                    <a:pt x="661" y="286"/>
                    <a:pt x="653" y="282"/>
                  </a:cubicBezTo>
                  <a:lnTo>
                    <a:pt x="653" y="282"/>
                  </a:lnTo>
                  <a:cubicBezTo>
                    <a:pt x="653" y="282"/>
                    <a:pt x="653" y="278"/>
                    <a:pt x="650" y="275"/>
                  </a:cubicBezTo>
                  <a:cubicBezTo>
                    <a:pt x="657" y="271"/>
                    <a:pt x="664" y="261"/>
                    <a:pt x="664" y="253"/>
                  </a:cubicBezTo>
                  <a:cubicBezTo>
                    <a:pt x="664" y="236"/>
                    <a:pt x="650" y="221"/>
                    <a:pt x="632" y="221"/>
                  </a:cubicBezTo>
                  <a:cubicBezTo>
                    <a:pt x="632" y="221"/>
                    <a:pt x="632" y="221"/>
                    <a:pt x="628" y="221"/>
                  </a:cubicBezTo>
                  <a:cubicBezTo>
                    <a:pt x="628" y="218"/>
                    <a:pt x="628" y="218"/>
                    <a:pt x="628" y="214"/>
                  </a:cubicBezTo>
                  <a:cubicBezTo>
                    <a:pt x="628" y="211"/>
                    <a:pt x="628" y="207"/>
                    <a:pt x="628" y="203"/>
                  </a:cubicBezTo>
                  <a:cubicBezTo>
                    <a:pt x="628" y="193"/>
                    <a:pt x="621" y="182"/>
                    <a:pt x="611" y="175"/>
                  </a:cubicBezTo>
                  <a:cubicBezTo>
                    <a:pt x="618" y="171"/>
                    <a:pt x="621" y="161"/>
                    <a:pt x="621" y="150"/>
                  </a:cubicBezTo>
                  <a:cubicBezTo>
                    <a:pt x="621" y="136"/>
                    <a:pt x="611" y="121"/>
                    <a:pt x="593" y="121"/>
                  </a:cubicBezTo>
                  <a:cubicBezTo>
                    <a:pt x="586" y="121"/>
                    <a:pt x="582" y="121"/>
                    <a:pt x="578" y="125"/>
                  </a:cubicBezTo>
                  <a:cubicBezTo>
                    <a:pt x="578" y="121"/>
                    <a:pt x="578" y="114"/>
                    <a:pt x="578" y="111"/>
                  </a:cubicBezTo>
                  <a:cubicBezTo>
                    <a:pt x="578" y="96"/>
                    <a:pt x="568" y="82"/>
                    <a:pt x="550" y="82"/>
                  </a:cubicBezTo>
                  <a:cubicBezTo>
                    <a:pt x="546" y="82"/>
                    <a:pt x="543" y="82"/>
                    <a:pt x="539" y="82"/>
                  </a:cubicBezTo>
                  <a:cubicBezTo>
                    <a:pt x="539" y="82"/>
                    <a:pt x="539" y="78"/>
                    <a:pt x="539" y="75"/>
                  </a:cubicBezTo>
                  <a:cubicBezTo>
                    <a:pt x="539" y="57"/>
                    <a:pt x="525" y="43"/>
                    <a:pt x="511" y="43"/>
                  </a:cubicBezTo>
                  <a:cubicBezTo>
                    <a:pt x="500" y="43"/>
                    <a:pt x="489" y="50"/>
                    <a:pt x="486" y="57"/>
                  </a:cubicBezTo>
                  <a:cubicBezTo>
                    <a:pt x="486" y="53"/>
                    <a:pt x="486" y="50"/>
                    <a:pt x="486" y="46"/>
                  </a:cubicBezTo>
                  <a:cubicBezTo>
                    <a:pt x="486" y="32"/>
                    <a:pt x="471" y="18"/>
                    <a:pt x="453" y="18"/>
                  </a:cubicBezTo>
                  <a:cubicBezTo>
                    <a:pt x="446" y="18"/>
                    <a:pt x="439" y="18"/>
                    <a:pt x="432" y="25"/>
                  </a:cubicBezTo>
                  <a:cubicBezTo>
                    <a:pt x="428" y="14"/>
                    <a:pt x="418" y="7"/>
                    <a:pt x="407" y="7"/>
                  </a:cubicBezTo>
                  <a:cubicBezTo>
                    <a:pt x="396" y="7"/>
                    <a:pt x="389" y="11"/>
                    <a:pt x="382" y="18"/>
                  </a:cubicBezTo>
                  <a:cubicBezTo>
                    <a:pt x="378" y="7"/>
                    <a:pt x="368" y="3"/>
                    <a:pt x="357" y="3"/>
                  </a:cubicBezTo>
                  <a:cubicBezTo>
                    <a:pt x="350" y="3"/>
                    <a:pt x="343" y="7"/>
                    <a:pt x="336" y="11"/>
                  </a:cubicBezTo>
                  <a:cubicBezTo>
                    <a:pt x="328" y="3"/>
                    <a:pt x="321" y="0"/>
                    <a:pt x="314" y="0"/>
                  </a:cubicBezTo>
                  <a:cubicBezTo>
                    <a:pt x="300" y="0"/>
                    <a:pt x="285" y="11"/>
                    <a:pt x="282" y="25"/>
                  </a:cubicBezTo>
                  <a:cubicBezTo>
                    <a:pt x="278" y="18"/>
                    <a:pt x="268" y="11"/>
                    <a:pt x="257" y="11"/>
                  </a:cubicBezTo>
                  <a:cubicBezTo>
                    <a:pt x="239" y="11"/>
                    <a:pt x="228" y="25"/>
                    <a:pt x="228" y="43"/>
                  </a:cubicBezTo>
                  <a:cubicBezTo>
                    <a:pt x="228" y="46"/>
                    <a:pt x="228" y="46"/>
                    <a:pt x="228" y="46"/>
                  </a:cubicBezTo>
                  <a:cubicBezTo>
                    <a:pt x="225" y="46"/>
                    <a:pt x="218" y="46"/>
                    <a:pt x="214" y="46"/>
                  </a:cubicBezTo>
                  <a:cubicBezTo>
                    <a:pt x="200" y="46"/>
                    <a:pt x="185" y="60"/>
                    <a:pt x="185" y="75"/>
                  </a:cubicBezTo>
                  <a:cubicBezTo>
                    <a:pt x="182" y="75"/>
                    <a:pt x="175" y="75"/>
                    <a:pt x="171" y="75"/>
                  </a:cubicBezTo>
                  <a:cubicBezTo>
                    <a:pt x="153" y="75"/>
                    <a:pt x="135" y="89"/>
                    <a:pt x="135" y="111"/>
                  </a:cubicBezTo>
                  <a:lnTo>
                    <a:pt x="135" y="114"/>
                  </a:lnTo>
                  <a:cubicBezTo>
                    <a:pt x="132" y="111"/>
                    <a:pt x="125" y="107"/>
                    <a:pt x="118" y="107"/>
                  </a:cubicBezTo>
                  <a:cubicBezTo>
                    <a:pt x="103" y="107"/>
                    <a:pt x="89" y="118"/>
                    <a:pt x="89" y="132"/>
                  </a:cubicBezTo>
                  <a:cubicBezTo>
                    <a:pt x="89" y="143"/>
                    <a:pt x="96" y="150"/>
                    <a:pt x="100" y="153"/>
                  </a:cubicBezTo>
                  <a:cubicBezTo>
                    <a:pt x="89" y="157"/>
                    <a:pt x="78" y="168"/>
                    <a:pt x="78" y="182"/>
                  </a:cubicBezTo>
                  <a:cubicBezTo>
                    <a:pt x="78" y="189"/>
                    <a:pt x="82" y="196"/>
                    <a:pt x="85" y="200"/>
                  </a:cubicBezTo>
                  <a:lnTo>
                    <a:pt x="85" y="200"/>
                  </a:lnTo>
                  <a:cubicBezTo>
                    <a:pt x="71" y="200"/>
                    <a:pt x="57" y="214"/>
                    <a:pt x="57" y="228"/>
                  </a:cubicBezTo>
                  <a:cubicBezTo>
                    <a:pt x="57" y="236"/>
                    <a:pt x="60" y="246"/>
                    <a:pt x="68" y="250"/>
                  </a:cubicBezTo>
                  <a:cubicBezTo>
                    <a:pt x="57" y="253"/>
                    <a:pt x="46" y="264"/>
                    <a:pt x="46" y="278"/>
                  </a:cubicBezTo>
                  <a:cubicBezTo>
                    <a:pt x="46" y="286"/>
                    <a:pt x="53" y="293"/>
                    <a:pt x="60" y="300"/>
                  </a:cubicBezTo>
                  <a:cubicBezTo>
                    <a:pt x="46" y="300"/>
                    <a:pt x="35" y="311"/>
                    <a:pt x="35" y="325"/>
                  </a:cubicBezTo>
                  <a:cubicBezTo>
                    <a:pt x="35" y="339"/>
                    <a:pt x="42" y="346"/>
                    <a:pt x="53" y="350"/>
                  </a:cubicBezTo>
                  <a:cubicBezTo>
                    <a:pt x="42" y="357"/>
                    <a:pt x="35" y="364"/>
                    <a:pt x="35" y="379"/>
                  </a:cubicBezTo>
                  <a:cubicBezTo>
                    <a:pt x="35" y="393"/>
                    <a:pt x="46" y="403"/>
                    <a:pt x="64" y="403"/>
                  </a:cubicBezTo>
                  <a:lnTo>
                    <a:pt x="68" y="403"/>
                  </a:lnTo>
                  <a:cubicBezTo>
                    <a:pt x="68" y="407"/>
                    <a:pt x="68" y="411"/>
                    <a:pt x="68" y="414"/>
                  </a:cubicBezTo>
                  <a:lnTo>
                    <a:pt x="68" y="414"/>
                  </a:lnTo>
                  <a:cubicBezTo>
                    <a:pt x="60" y="418"/>
                    <a:pt x="53" y="429"/>
                    <a:pt x="53" y="439"/>
                  </a:cubicBezTo>
                  <a:cubicBezTo>
                    <a:pt x="53" y="454"/>
                    <a:pt x="68" y="464"/>
                    <a:pt x="82" y="464"/>
                  </a:cubicBezTo>
                  <a:cubicBezTo>
                    <a:pt x="85" y="464"/>
                    <a:pt x="89" y="464"/>
                    <a:pt x="93" y="461"/>
                  </a:cubicBezTo>
                  <a:cubicBezTo>
                    <a:pt x="93" y="464"/>
                    <a:pt x="93" y="468"/>
                    <a:pt x="93" y="471"/>
                  </a:cubicBezTo>
                  <a:cubicBezTo>
                    <a:pt x="93" y="486"/>
                    <a:pt x="103" y="500"/>
                    <a:pt x="118" y="500"/>
                  </a:cubicBezTo>
                  <a:cubicBezTo>
                    <a:pt x="121" y="500"/>
                    <a:pt x="125" y="496"/>
                    <a:pt x="128" y="496"/>
                  </a:cubicBezTo>
                  <a:lnTo>
                    <a:pt x="128" y="500"/>
                  </a:lnTo>
                  <a:cubicBezTo>
                    <a:pt x="128" y="511"/>
                    <a:pt x="135" y="521"/>
                    <a:pt x="150" y="521"/>
                  </a:cubicBezTo>
                  <a:cubicBezTo>
                    <a:pt x="153" y="521"/>
                    <a:pt x="160" y="518"/>
                    <a:pt x="164" y="514"/>
                  </a:cubicBezTo>
                  <a:lnTo>
                    <a:pt x="164" y="514"/>
                  </a:lnTo>
                  <a:cubicBezTo>
                    <a:pt x="164" y="514"/>
                    <a:pt x="164" y="514"/>
                    <a:pt x="164" y="518"/>
                  </a:cubicBezTo>
                  <a:cubicBezTo>
                    <a:pt x="164" y="529"/>
                    <a:pt x="175" y="539"/>
                    <a:pt x="185" y="539"/>
                  </a:cubicBezTo>
                  <a:lnTo>
                    <a:pt x="189" y="539"/>
                  </a:lnTo>
                  <a:cubicBezTo>
                    <a:pt x="193" y="550"/>
                    <a:pt x="203" y="557"/>
                    <a:pt x="214" y="557"/>
                  </a:cubicBezTo>
                  <a:cubicBezTo>
                    <a:pt x="221" y="557"/>
                    <a:pt x="228" y="554"/>
                    <a:pt x="232" y="550"/>
                  </a:cubicBezTo>
                  <a:cubicBezTo>
                    <a:pt x="239" y="561"/>
                    <a:pt x="246" y="568"/>
                    <a:pt x="253" y="575"/>
                  </a:cubicBezTo>
                  <a:cubicBezTo>
                    <a:pt x="243" y="611"/>
                    <a:pt x="221" y="646"/>
                    <a:pt x="214" y="650"/>
                  </a:cubicBezTo>
                  <a:close/>
                  <a:moveTo>
                    <a:pt x="614" y="722"/>
                  </a:moveTo>
                  <a:lnTo>
                    <a:pt x="614" y="722"/>
                  </a:lnTo>
                  <a:cubicBezTo>
                    <a:pt x="650" y="868"/>
                    <a:pt x="650" y="868"/>
                    <a:pt x="650" y="868"/>
                  </a:cubicBezTo>
                  <a:cubicBezTo>
                    <a:pt x="57" y="868"/>
                    <a:pt x="57" y="868"/>
                    <a:pt x="57" y="868"/>
                  </a:cubicBezTo>
                  <a:cubicBezTo>
                    <a:pt x="96" y="722"/>
                    <a:pt x="96" y="722"/>
                    <a:pt x="96" y="722"/>
                  </a:cubicBezTo>
                  <a:cubicBezTo>
                    <a:pt x="107" y="722"/>
                    <a:pt x="125" y="714"/>
                    <a:pt x="143" y="711"/>
                  </a:cubicBezTo>
                  <a:cubicBezTo>
                    <a:pt x="175" y="725"/>
                    <a:pt x="268" y="768"/>
                    <a:pt x="353" y="768"/>
                  </a:cubicBezTo>
                  <a:cubicBezTo>
                    <a:pt x="443" y="768"/>
                    <a:pt x="536" y="725"/>
                    <a:pt x="564" y="711"/>
                  </a:cubicBezTo>
                  <a:cubicBezTo>
                    <a:pt x="586" y="714"/>
                    <a:pt x="604" y="722"/>
                    <a:pt x="614" y="722"/>
                  </a:cubicBezTo>
                  <a:close/>
                  <a:moveTo>
                    <a:pt x="482" y="689"/>
                  </a:moveTo>
                  <a:lnTo>
                    <a:pt x="482" y="689"/>
                  </a:lnTo>
                  <a:cubicBezTo>
                    <a:pt x="489" y="689"/>
                    <a:pt x="493" y="693"/>
                    <a:pt x="500" y="693"/>
                  </a:cubicBezTo>
                  <a:cubicBezTo>
                    <a:pt x="461" y="707"/>
                    <a:pt x="403" y="725"/>
                    <a:pt x="353" y="725"/>
                  </a:cubicBezTo>
                  <a:cubicBezTo>
                    <a:pt x="303" y="725"/>
                    <a:pt x="250" y="707"/>
                    <a:pt x="210" y="693"/>
                  </a:cubicBezTo>
                  <a:cubicBezTo>
                    <a:pt x="214" y="693"/>
                    <a:pt x="221" y="689"/>
                    <a:pt x="225" y="689"/>
                  </a:cubicBezTo>
                  <a:cubicBezTo>
                    <a:pt x="253" y="682"/>
                    <a:pt x="278" y="636"/>
                    <a:pt x="289" y="604"/>
                  </a:cubicBezTo>
                  <a:cubicBezTo>
                    <a:pt x="310" y="614"/>
                    <a:pt x="332" y="621"/>
                    <a:pt x="353" y="621"/>
                  </a:cubicBezTo>
                  <a:cubicBezTo>
                    <a:pt x="378" y="621"/>
                    <a:pt x="400" y="614"/>
                    <a:pt x="418" y="604"/>
                  </a:cubicBezTo>
                  <a:cubicBezTo>
                    <a:pt x="432" y="636"/>
                    <a:pt x="453" y="682"/>
                    <a:pt x="482" y="689"/>
                  </a:cubicBezTo>
                  <a:close/>
                  <a:moveTo>
                    <a:pt x="221" y="296"/>
                  </a:moveTo>
                  <a:lnTo>
                    <a:pt x="221" y="296"/>
                  </a:lnTo>
                  <a:cubicBezTo>
                    <a:pt x="250" y="264"/>
                    <a:pt x="300" y="214"/>
                    <a:pt x="353" y="214"/>
                  </a:cubicBezTo>
                  <a:cubicBezTo>
                    <a:pt x="407" y="214"/>
                    <a:pt x="457" y="264"/>
                    <a:pt x="486" y="296"/>
                  </a:cubicBezTo>
                  <a:cubicBezTo>
                    <a:pt x="489" y="314"/>
                    <a:pt x="489" y="328"/>
                    <a:pt x="489" y="346"/>
                  </a:cubicBezTo>
                  <a:cubicBezTo>
                    <a:pt x="489" y="471"/>
                    <a:pt x="428" y="579"/>
                    <a:pt x="353" y="579"/>
                  </a:cubicBezTo>
                  <a:cubicBezTo>
                    <a:pt x="282" y="579"/>
                    <a:pt x="218" y="471"/>
                    <a:pt x="218" y="346"/>
                  </a:cubicBezTo>
                  <a:cubicBezTo>
                    <a:pt x="218" y="328"/>
                    <a:pt x="221" y="314"/>
                    <a:pt x="221" y="2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748"/>
            <p:cNvSpPr>
              <a:spLocks noChangeArrowheads="1"/>
            </p:cNvSpPr>
            <p:nvPr/>
          </p:nvSpPr>
          <p:spPr bwMode="auto">
            <a:xfrm>
              <a:off x="5280078" y="4308322"/>
              <a:ext cx="111125" cy="144462"/>
            </a:xfrm>
            <a:custGeom>
              <a:avLst/>
              <a:gdLst>
                <a:gd name="T0" fmla="*/ 154 w 308"/>
                <a:gd name="T1" fmla="*/ 400 h 401"/>
                <a:gd name="T2" fmla="*/ 154 w 308"/>
                <a:gd name="T3" fmla="*/ 400 h 401"/>
                <a:gd name="T4" fmla="*/ 268 w 308"/>
                <a:gd name="T5" fmla="*/ 300 h 401"/>
                <a:gd name="T6" fmla="*/ 272 w 308"/>
                <a:gd name="T7" fmla="*/ 300 h 401"/>
                <a:gd name="T8" fmla="*/ 272 w 308"/>
                <a:gd name="T9" fmla="*/ 293 h 401"/>
                <a:gd name="T10" fmla="*/ 279 w 308"/>
                <a:gd name="T11" fmla="*/ 272 h 401"/>
                <a:gd name="T12" fmla="*/ 300 w 308"/>
                <a:gd name="T13" fmla="*/ 150 h 401"/>
                <a:gd name="T14" fmla="*/ 154 w 308"/>
                <a:gd name="T15" fmla="*/ 0 h 401"/>
                <a:gd name="T16" fmla="*/ 4 w 308"/>
                <a:gd name="T17" fmla="*/ 150 h 401"/>
                <a:gd name="T18" fmla="*/ 25 w 308"/>
                <a:gd name="T19" fmla="*/ 264 h 401"/>
                <a:gd name="T20" fmla="*/ 154 w 308"/>
                <a:gd name="T21" fmla="*/ 400 h 401"/>
                <a:gd name="T22" fmla="*/ 154 w 308"/>
                <a:gd name="T23" fmla="*/ 357 h 401"/>
                <a:gd name="T24" fmla="*/ 154 w 308"/>
                <a:gd name="T25" fmla="*/ 357 h 401"/>
                <a:gd name="T26" fmla="*/ 57 w 308"/>
                <a:gd name="T27" fmla="*/ 189 h 401"/>
                <a:gd name="T28" fmla="*/ 61 w 308"/>
                <a:gd name="T29" fmla="*/ 172 h 401"/>
                <a:gd name="T30" fmla="*/ 107 w 308"/>
                <a:gd name="T31" fmla="*/ 143 h 401"/>
                <a:gd name="T32" fmla="*/ 154 w 308"/>
                <a:gd name="T33" fmla="*/ 157 h 401"/>
                <a:gd name="T34" fmla="*/ 200 w 308"/>
                <a:gd name="T35" fmla="*/ 143 h 401"/>
                <a:gd name="T36" fmla="*/ 247 w 308"/>
                <a:gd name="T37" fmla="*/ 168 h 401"/>
                <a:gd name="T38" fmla="*/ 247 w 308"/>
                <a:gd name="T39" fmla="*/ 189 h 401"/>
                <a:gd name="T40" fmla="*/ 154 w 308"/>
                <a:gd name="T41" fmla="*/ 357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8" h="401">
                  <a:moveTo>
                    <a:pt x="154" y="400"/>
                  </a:moveTo>
                  <a:lnTo>
                    <a:pt x="154" y="400"/>
                  </a:lnTo>
                  <a:cubicBezTo>
                    <a:pt x="204" y="400"/>
                    <a:pt x="247" y="361"/>
                    <a:pt x="268" y="300"/>
                  </a:cubicBezTo>
                  <a:cubicBezTo>
                    <a:pt x="268" y="300"/>
                    <a:pt x="268" y="300"/>
                    <a:pt x="272" y="300"/>
                  </a:cubicBezTo>
                  <a:cubicBezTo>
                    <a:pt x="272" y="297"/>
                    <a:pt x="272" y="297"/>
                    <a:pt x="272" y="293"/>
                  </a:cubicBezTo>
                  <a:cubicBezTo>
                    <a:pt x="275" y="286"/>
                    <a:pt x="275" y="279"/>
                    <a:pt x="279" y="272"/>
                  </a:cubicBezTo>
                  <a:cubicBezTo>
                    <a:pt x="289" y="239"/>
                    <a:pt x="300" y="193"/>
                    <a:pt x="300" y="150"/>
                  </a:cubicBezTo>
                  <a:cubicBezTo>
                    <a:pt x="307" y="54"/>
                    <a:pt x="154" y="0"/>
                    <a:pt x="154" y="0"/>
                  </a:cubicBezTo>
                  <a:cubicBezTo>
                    <a:pt x="154" y="0"/>
                    <a:pt x="0" y="54"/>
                    <a:pt x="4" y="150"/>
                  </a:cubicBezTo>
                  <a:cubicBezTo>
                    <a:pt x="7" y="189"/>
                    <a:pt x="14" y="232"/>
                    <a:pt x="25" y="264"/>
                  </a:cubicBezTo>
                  <a:cubicBezTo>
                    <a:pt x="43" y="343"/>
                    <a:pt x="93" y="400"/>
                    <a:pt x="154" y="400"/>
                  </a:cubicBezTo>
                  <a:close/>
                  <a:moveTo>
                    <a:pt x="154" y="357"/>
                  </a:moveTo>
                  <a:lnTo>
                    <a:pt x="154" y="357"/>
                  </a:lnTo>
                  <a:cubicBezTo>
                    <a:pt x="100" y="357"/>
                    <a:pt x="57" y="279"/>
                    <a:pt x="57" y="189"/>
                  </a:cubicBezTo>
                  <a:cubicBezTo>
                    <a:pt x="57" y="182"/>
                    <a:pt x="61" y="175"/>
                    <a:pt x="61" y="172"/>
                  </a:cubicBezTo>
                  <a:cubicBezTo>
                    <a:pt x="68" y="161"/>
                    <a:pt x="82" y="150"/>
                    <a:pt x="107" y="143"/>
                  </a:cubicBezTo>
                  <a:cubicBezTo>
                    <a:pt x="107" y="143"/>
                    <a:pt x="118" y="157"/>
                    <a:pt x="154" y="157"/>
                  </a:cubicBezTo>
                  <a:cubicBezTo>
                    <a:pt x="189" y="157"/>
                    <a:pt x="200" y="143"/>
                    <a:pt x="200" y="143"/>
                  </a:cubicBezTo>
                  <a:cubicBezTo>
                    <a:pt x="222" y="150"/>
                    <a:pt x="236" y="161"/>
                    <a:pt x="247" y="168"/>
                  </a:cubicBezTo>
                  <a:cubicBezTo>
                    <a:pt x="247" y="175"/>
                    <a:pt x="247" y="182"/>
                    <a:pt x="247" y="189"/>
                  </a:cubicBezTo>
                  <a:cubicBezTo>
                    <a:pt x="247" y="279"/>
                    <a:pt x="204" y="357"/>
                    <a:pt x="154" y="3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749"/>
            <p:cNvSpPr>
              <a:spLocks noChangeArrowheads="1"/>
            </p:cNvSpPr>
            <p:nvPr/>
          </p:nvSpPr>
          <p:spPr bwMode="auto">
            <a:xfrm>
              <a:off x="5230865" y="4448022"/>
              <a:ext cx="209550" cy="77787"/>
            </a:xfrm>
            <a:custGeom>
              <a:avLst/>
              <a:gdLst>
                <a:gd name="T0" fmla="*/ 539 w 583"/>
                <a:gd name="T1" fmla="*/ 57 h 215"/>
                <a:gd name="T2" fmla="*/ 539 w 583"/>
                <a:gd name="T3" fmla="*/ 57 h 215"/>
                <a:gd name="T4" fmla="*/ 382 w 583"/>
                <a:gd name="T5" fmla="*/ 0 h 215"/>
                <a:gd name="T6" fmla="*/ 293 w 583"/>
                <a:gd name="T7" fmla="*/ 46 h 215"/>
                <a:gd name="T8" fmla="*/ 200 w 583"/>
                <a:gd name="T9" fmla="*/ 0 h 215"/>
                <a:gd name="T10" fmla="*/ 43 w 583"/>
                <a:gd name="T11" fmla="*/ 57 h 215"/>
                <a:gd name="T12" fmla="*/ 0 w 583"/>
                <a:gd name="T13" fmla="*/ 214 h 215"/>
                <a:gd name="T14" fmla="*/ 582 w 583"/>
                <a:gd name="T15" fmla="*/ 214 h 215"/>
                <a:gd name="T16" fmla="*/ 539 w 583"/>
                <a:gd name="T17" fmla="*/ 57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3" h="215">
                  <a:moveTo>
                    <a:pt x="539" y="57"/>
                  </a:moveTo>
                  <a:lnTo>
                    <a:pt x="539" y="57"/>
                  </a:lnTo>
                  <a:cubicBezTo>
                    <a:pt x="382" y="0"/>
                    <a:pt x="382" y="0"/>
                    <a:pt x="382" y="0"/>
                  </a:cubicBezTo>
                  <a:cubicBezTo>
                    <a:pt x="382" y="25"/>
                    <a:pt x="343" y="46"/>
                    <a:pt x="293" y="46"/>
                  </a:cubicBezTo>
                  <a:cubicBezTo>
                    <a:pt x="243" y="46"/>
                    <a:pt x="200" y="25"/>
                    <a:pt x="200" y="0"/>
                  </a:cubicBezTo>
                  <a:cubicBezTo>
                    <a:pt x="43" y="57"/>
                    <a:pt x="43" y="57"/>
                    <a:pt x="43" y="57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582" y="214"/>
                    <a:pt x="582" y="214"/>
                    <a:pt x="582" y="214"/>
                  </a:cubicBezTo>
                  <a:lnTo>
                    <a:pt x="539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0" name="Group 569"/>
          <p:cNvGrpSpPr/>
          <p:nvPr/>
        </p:nvGrpSpPr>
        <p:grpSpPr>
          <a:xfrm>
            <a:off x="8255280" y="4076943"/>
            <a:ext cx="495300" cy="493712"/>
            <a:chOff x="5791610" y="4140047"/>
            <a:chExt cx="495300" cy="493712"/>
          </a:xfrm>
        </p:grpSpPr>
        <p:sp>
          <p:nvSpPr>
            <p:cNvPr id="571" name="Freeform 1"/>
            <p:cNvSpPr>
              <a:spLocks noChangeArrowheads="1"/>
            </p:cNvSpPr>
            <p:nvPr/>
          </p:nvSpPr>
          <p:spPr bwMode="auto">
            <a:xfrm>
              <a:off x="5791610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2"/>
            <p:cNvSpPr>
              <a:spLocks noChangeArrowheads="1"/>
            </p:cNvSpPr>
            <p:nvPr/>
          </p:nvSpPr>
          <p:spPr bwMode="auto">
            <a:xfrm>
              <a:off x="5791610" y="414004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3"/>
            <p:cNvSpPr>
              <a:spLocks noChangeArrowheads="1"/>
            </p:cNvSpPr>
            <p:nvPr/>
          </p:nvSpPr>
          <p:spPr bwMode="auto">
            <a:xfrm>
              <a:off x="5891623" y="4370234"/>
              <a:ext cx="395287" cy="263525"/>
            </a:xfrm>
            <a:custGeom>
              <a:avLst/>
              <a:gdLst>
                <a:gd name="T0" fmla="*/ 911 w 1098"/>
                <a:gd name="T1" fmla="*/ 0 h 733"/>
                <a:gd name="T2" fmla="*/ 911 w 1098"/>
                <a:gd name="T3" fmla="*/ 0 h 733"/>
                <a:gd name="T4" fmla="*/ 836 w 1098"/>
                <a:gd name="T5" fmla="*/ 14 h 733"/>
                <a:gd name="T6" fmla="*/ 797 w 1098"/>
                <a:gd name="T7" fmla="*/ 21 h 733"/>
                <a:gd name="T8" fmla="*/ 797 w 1098"/>
                <a:gd name="T9" fmla="*/ 371 h 733"/>
                <a:gd name="T10" fmla="*/ 18 w 1098"/>
                <a:gd name="T11" fmla="*/ 371 h 733"/>
                <a:gd name="T12" fmla="*/ 0 w 1098"/>
                <a:gd name="T13" fmla="*/ 428 h 733"/>
                <a:gd name="T14" fmla="*/ 304 w 1098"/>
                <a:gd name="T15" fmla="*/ 732 h 733"/>
                <a:gd name="T16" fmla="*/ 1097 w 1098"/>
                <a:gd name="T17" fmla="*/ 732 h 733"/>
                <a:gd name="T18" fmla="*/ 1097 w 1098"/>
                <a:gd name="T19" fmla="*/ 185 h 733"/>
                <a:gd name="T20" fmla="*/ 911 w 1098"/>
                <a:gd name="T21" fmla="*/ 0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8" h="733">
                  <a:moveTo>
                    <a:pt x="911" y="0"/>
                  </a:moveTo>
                  <a:lnTo>
                    <a:pt x="911" y="0"/>
                  </a:lnTo>
                  <a:cubicBezTo>
                    <a:pt x="836" y="14"/>
                    <a:pt x="836" y="14"/>
                    <a:pt x="836" y="14"/>
                  </a:cubicBezTo>
                  <a:cubicBezTo>
                    <a:pt x="797" y="21"/>
                    <a:pt x="797" y="21"/>
                    <a:pt x="797" y="21"/>
                  </a:cubicBezTo>
                  <a:cubicBezTo>
                    <a:pt x="797" y="371"/>
                    <a:pt x="797" y="371"/>
                    <a:pt x="797" y="371"/>
                  </a:cubicBezTo>
                  <a:cubicBezTo>
                    <a:pt x="793" y="371"/>
                    <a:pt x="29" y="371"/>
                    <a:pt x="18" y="371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304" y="732"/>
                    <a:pt x="304" y="732"/>
                    <a:pt x="304" y="732"/>
                  </a:cubicBezTo>
                  <a:cubicBezTo>
                    <a:pt x="1097" y="732"/>
                    <a:pt x="1097" y="732"/>
                    <a:pt x="1097" y="732"/>
                  </a:cubicBezTo>
                  <a:cubicBezTo>
                    <a:pt x="1097" y="185"/>
                    <a:pt x="1097" y="185"/>
                    <a:pt x="1097" y="185"/>
                  </a:cubicBezTo>
                  <a:cubicBezTo>
                    <a:pt x="911" y="0"/>
                    <a:pt x="911" y="0"/>
                    <a:pt x="91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4"/>
            <p:cNvSpPr>
              <a:spLocks noChangeArrowheads="1"/>
            </p:cNvSpPr>
            <p:nvPr/>
          </p:nvSpPr>
          <p:spPr bwMode="auto">
            <a:xfrm>
              <a:off x="6088473" y="4314672"/>
              <a:ext cx="65087" cy="63500"/>
            </a:xfrm>
            <a:custGeom>
              <a:avLst/>
              <a:gdLst>
                <a:gd name="T0" fmla="*/ 0 w 179"/>
                <a:gd name="T1" fmla="*/ 0 h 176"/>
                <a:gd name="T2" fmla="*/ 0 w 179"/>
                <a:gd name="T3" fmla="*/ 154 h 176"/>
                <a:gd name="T4" fmla="*/ 178 w 179"/>
                <a:gd name="T5" fmla="*/ 175 h 176"/>
                <a:gd name="T6" fmla="*/ 0 w 179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76">
                  <a:moveTo>
                    <a:pt x="0" y="0"/>
                  </a:moveTo>
                  <a:lnTo>
                    <a:pt x="0" y="154"/>
                  </a:lnTo>
                  <a:lnTo>
                    <a:pt x="178" y="175"/>
                  </a:lnTo>
                  <a:lnTo>
                    <a:pt x="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5"/>
            <p:cNvSpPr>
              <a:spLocks noChangeArrowheads="1"/>
            </p:cNvSpPr>
            <p:nvPr/>
          </p:nvSpPr>
          <p:spPr bwMode="auto">
            <a:xfrm>
              <a:off x="6088473" y="4314672"/>
              <a:ext cx="65087" cy="63500"/>
            </a:xfrm>
            <a:custGeom>
              <a:avLst/>
              <a:gdLst>
                <a:gd name="T0" fmla="*/ 0 w 179"/>
                <a:gd name="T1" fmla="*/ 0 h 176"/>
                <a:gd name="T2" fmla="*/ 0 w 179"/>
                <a:gd name="T3" fmla="*/ 154 h 176"/>
                <a:gd name="T4" fmla="*/ 178 w 179"/>
                <a:gd name="T5" fmla="*/ 175 h 176"/>
                <a:gd name="T6" fmla="*/ 0 w 179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176">
                  <a:moveTo>
                    <a:pt x="0" y="0"/>
                  </a:moveTo>
                  <a:lnTo>
                    <a:pt x="0" y="154"/>
                  </a:lnTo>
                  <a:lnTo>
                    <a:pt x="178" y="175"/>
                  </a:lnTo>
                  <a:lnTo>
                    <a:pt x="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6"/>
            <p:cNvSpPr>
              <a:spLocks noChangeArrowheads="1"/>
            </p:cNvSpPr>
            <p:nvPr/>
          </p:nvSpPr>
          <p:spPr bwMode="auto">
            <a:xfrm>
              <a:off x="5858285" y="4370234"/>
              <a:ext cx="361950" cy="153988"/>
            </a:xfrm>
            <a:custGeom>
              <a:avLst/>
              <a:gdLst>
                <a:gd name="T0" fmla="*/ 640 w 1005"/>
                <a:gd name="T1" fmla="*/ 0 h 429"/>
                <a:gd name="T2" fmla="*/ 597 w 1005"/>
                <a:gd name="T3" fmla="*/ 0 h 429"/>
                <a:gd name="T4" fmla="*/ 408 w 1005"/>
                <a:gd name="T5" fmla="*/ 0 h 429"/>
                <a:gd name="T6" fmla="*/ 368 w 1005"/>
                <a:gd name="T7" fmla="*/ 0 h 429"/>
                <a:gd name="T8" fmla="*/ 0 w 1005"/>
                <a:gd name="T9" fmla="*/ 0 h 429"/>
                <a:gd name="T10" fmla="*/ 0 w 1005"/>
                <a:gd name="T11" fmla="*/ 42 h 429"/>
                <a:gd name="T12" fmla="*/ 93 w 1005"/>
                <a:gd name="T13" fmla="*/ 42 h 429"/>
                <a:gd name="T14" fmla="*/ 93 w 1005"/>
                <a:gd name="T15" fmla="*/ 428 h 429"/>
                <a:gd name="T16" fmla="*/ 136 w 1005"/>
                <a:gd name="T17" fmla="*/ 428 h 429"/>
                <a:gd name="T18" fmla="*/ 136 w 1005"/>
                <a:gd name="T19" fmla="*/ 393 h 429"/>
                <a:gd name="T20" fmla="*/ 868 w 1005"/>
                <a:gd name="T21" fmla="*/ 393 h 429"/>
                <a:gd name="T22" fmla="*/ 868 w 1005"/>
                <a:gd name="T23" fmla="*/ 428 h 429"/>
                <a:gd name="T24" fmla="*/ 911 w 1005"/>
                <a:gd name="T25" fmla="*/ 428 h 429"/>
                <a:gd name="T26" fmla="*/ 911 w 1005"/>
                <a:gd name="T27" fmla="*/ 42 h 429"/>
                <a:gd name="T28" fmla="*/ 1004 w 1005"/>
                <a:gd name="T29" fmla="*/ 42 h 429"/>
                <a:gd name="T30" fmla="*/ 1004 w 1005"/>
                <a:gd name="T31" fmla="*/ 0 h 429"/>
                <a:gd name="T32" fmla="*/ 640 w 1005"/>
                <a:gd name="T33" fmla="*/ 0 h 429"/>
                <a:gd name="T34" fmla="*/ 868 w 1005"/>
                <a:gd name="T35" fmla="*/ 350 h 429"/>
                <a:gd name="T36" fmla="*/ 136 w 1005"/>
                <a:gd name="T37" fmla="*/ 350 h 429"/>
                <a:gd name="T38" fmla="*/ 136 w 1005"/>
                <a:gd name="T39" fmla="*/ 42 h 429"/>
                <a:gd name="T40" fmla="*/ 868 w 1005"/>
                <a:gd name="T41" fmla="*/ 42 h 429"/>
                <a:gd name="T42" fmla="*/ 868 w 1005"/>
                <a:gd name="T43" fmla="*/ 35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05" h="429">
                  <a:moveTo>
                    <a:pt x="640" y="0"/>
                  </a:moveTo>
                  <a:lnTo>
                    <a:pt x="597" y="0"/>
                  </a:lnTo>
                  <a:lnTo>
                    <a:pt x="408" y="0"/>
                  </a:lnTo>
                  <a:lnTo>
                    <a:pt x="368" y="0"/>
                  </a:lnTo>
                  <a:lnTo>
                    <a:pt x="0" y="0"/>
                  </a:lnTo>
                  <a:lnTo>
                    <a:pt x="0" y="42"/>
                  </a:lnTo>
                  <a:lnTo>
                    <a:pt x="93" y="42"/>
                  </a:lnTo>
                  <a:lnTo>
                    <a:pt x="93" y="428"/>
                  </a:lnTo>
                  <a:lnTo>
                    <a:pt x="136" y="428"/>
                  </a:lnTo>
                  <a:lnTo>
                    <a:pt x="136" y="393"/>
                  </a:lnTo>
                  <a:lnTo>
                    <a:pt x="868" y="393"/>
                  </a:lnTo>
                  <a:lnTo>
                    <a:pt x="868" y="428"/>
                  </a:lnTo>
                  <a:lnTo>
                    <a:pt x="911" y="428"/>
                  </a:lnTo>
                  <a:lnTo>
                    <a:pt x="911" y="42"/>
                  </a:lnTo>
                  <a:lnTo>
                    <a:pt x="1004" y="42"/>
                  </a:lnTo>
                  <a:lnTo>
                    <a:pt x="1004" y="0"/>
                  </a:lnTo>
                  <a:lnTo>
                    <a:pt x="640" y="0"/>
                  </a:lnTo>
                  <a:close/>
                  <a:moveTo>
                    <a:pt x="868" y="350"/>
                  </a:moveTo>
                  <a:lnTo>
                    <a:pt x="136" y="350"/>
                  </a:lnTo>
                  <a:lnTo>
                    <a:pt x="136" y="42"/>
                  </a:lnTo>
                  <a:lnTo>
                    <a:pt x="868" y="42"/>
                  </a:lnTo>
                  <a:lnTo>
                    <a:pt x="868" y="3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7"/>
            <p:cNvSpPr>
              <a:spLocks noChangeArrowheads="1"/>
            </p:cNvSpPr>
            <p:nvPr/>
          </p:nvSpPr>
          <p:spPr bwMode="auto">
            <a:xfrm>
              <a:off x="5990048" y="4300384"/>
              <a:ext cx="98425" cy="71438"/>
            </a:xfrm>
            <a:custGeom>
              <a:avLst/>
              <a:gdLst>
                <a:gd name="T0" fmla="*/ 40 w 273"/>
                <a:gd name="T1" fmla="*/ 197 h 198"/>
                <a:gd name="T2" fmla="*/ 40 w 273"/>
                <a:gd name="T3" fmla="*/ 197 h 198"/>
                <a:gd name="T4" fmla="*/ 40 w 273"/>
                <a:gd name="T5" fmla="*/ 68 h 198"/>
                <a:gd name="T6" fmla="*/ 82 w 273"/>
                <a:gd name="T7" fmla="*/ 54 h 198"/>
                <a:gd name="T8" fmla="*/ 190 w 273"/>
                <a:gd name="T9" fmla="*/ 54 h 198"/>
                <a:gd name="T10" fmla="*/ 229 w 273"/>
                <a:gd name="T11" fmla="*/ 68 h 198"/>
                <a:gd name="T12" fmla="*/ 229 w 273"/>
                <a:gd name="T13" fmla="*/ 197 h 198"/>
                <a:gd name="T14" fmla="*/ 272 w 273"/>
                <a:gd name="T15" fmla="*/ 197 h 198"/>
                <a:gd name="T16" fmla="*/ 272 w 273"/>
                <a:gd name="T17" fmla="*/ 43 h 198"/>
                <a:gd name="T18" fmla="*/ 179 w 273"/>
                <a:gd name="T19" fmla="*/ 0 h 198"/>
                <a:gd name="T20" fmla="*/ 168 w 273"/>
                <a:gd name="T21" fmla="*/ 14 h 198"/>
                <a:gd name="T22" fmla="*/ 104 w 273"/>
                <a:gd name="T23" fmla="*/ 14 h 198"/>
                <a:gd name="T24" fmla="*/ 93 w 273"/>
                <a:gd name="T25" fmla="*/ 0 h 198"/>
                <a:gd name="T26" fmla="*/ 0 w 273"/>
                <a:gd name="T27" fmla="*/ 43 h 198"/>
                <a:gd name="T28" fmla="*/ 0 w 273"/>
                <a:gd name="T29" fmla="*/ 197 h 198"/>
                <a:gd name="T30" fmla="*/ 40 w 273"/>
                <a:gd name="T31" fmla="*/ 19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3" h="198">
                  <a:moveTo>
                    <a:pt x="40" y="197"/>
                  </a:moveTo>
                  <a:lnTo>
                    <a:pt x="40" y="197"/>
                  </a:lnTo>
                  <a:cubicBezTo>
                    <a:pt x="40" y="68"/>
                    <a:pt x="40" y="68"/>
                    <a:pt x="40" y="68"/>
                  </a:cubicBezTo>
                  <a:cubicBezTo>
                    <a:pt x="82" y="54"/>
                    <a:pt x="82" y="54"/>
                    <a:pt x="82" y="54"/>
                  </a:cubicBezTo>
                  <a:cubicBezTo>
                    <a:pt x="111" y="79"/>
                    <a:pt x="161" y="79"/>
                    <a:pt x="190" y="54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9" y="197"/>
                    <a:pt x="229" y="197"/>
                    <a:pt x="229" y="197"/>
                  </a:cubicBezTo>
                  <a:cubicBezTo>
                    <a:pt x="272" y="197"/>
                    <a:pt x="272" y="197"/>
                    <a:pt x="272" y="197"/>
                  </a:cubicBezTo>
                  <a:cubicBezTo>
                    <a:pt x="272" y="43"/>
                    <a:pt x="272" y="43"/>
                    <a:pt x="272" y="43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68" y="14"/>
                    <a:pt x="168" y="14"/>
                    <a:pt x="168" y="14"/>
                  </a:cubicBezTo>
                  <a:cubicBezTo>
                    <a:pt x="154" y="36"/>
                    <a:pt x="118" y="36"/>
                    <a:pt x="104" y="14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197"/>
                    <a:pt x="0" y="197"/>
                    <a:pt x="0" y="197"/>
                  </a:cubicBezTo>
                  <a:lnTo>
                    <a:pt x="40" y="1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8"/>
            <p:cNvSpPr>
              <a:spLocks noChangeArrowheads="1"/>
            </p:cNvSpPr>
            <p:nvPr/>
          </p:nvSpPr>
          <p:spPr bwMode="auto">
            <a:xfrm>
              <a:off x="6013860" y="4232122"/>
              <a:ext cx="69850" cy="65087"/>
            </a:xfrm>
            <a:custGeom>
              <a:avLst/>
              <a:gdLst>
                <a:gd name="T0" fmla="*/ 67 w 194"/>
                <a:gd name="T1" fmla="*/ 179 h 180"/>
                <a:gd name="T2" fmla="*/ 67 w 194"/>
                <a:gd name="T3" fmla="*/ 179 h 180"/>
                <a:gd name="T4" fmla="*/ 71 w 194"/>
                <a:gd name="T5" fmla="*/ 179 h 180"/>
                <a:gd name="T6" fmla="*/ 121 w 194"/>
                <a:gd name="T7" fmla="*/ 136 h 180"/>
                <a:gd name="T8" fmla="*/ 125 w 194"/>
                <a:gd name="T9" fmla="*/ 143 h 180"/>
                <a:gd name="T10" fmla="*/ 193 w 194"/>
                <a:gd name="T11" fmla="*/ 165 h 180"/>
                <a:gd name="T12" fmla="*/ 160 w 194"/>
                <a:gd name="T13" fmla="*/ 111 h 180"/>
                <a:gd name="T14" fmla="*/ 132 w 194"/>
                <a:gd name="T15" fmla="*/ 93 h 180"/>
                <a:gd name="T16" fmla="*/ 132 w 194"/>
                <a:gd name="T17" fmla="*/ 43 h 180"/>
                <a:gd name="T18" fmla="*/ 67 w 194"/>
                <a:gd name="T19" fmla="*/ 0 h 180"/>
                <a:gd name="T20" fmla="*/ 7 w 194"/>
                <a:gd name="T21" fmla="*/ 47 h 180"/>
                <a:gd name="T22" fmla="*/ 10 w 194"/>
                <a:gd name="T23" fmla="*/ 122 h 180"/>
                <a:gd name="T24" fmla="*/ 67 w 194"/>
                <a:gd name="T25" fmla="*/ 179 h 180"/>
                <a:gd name="T26" fmla="*/ 28 w 194"/>
                <a:gd name="T27" fmla="*/ 61 h 180"/>
                <a:gd name="T28" fmla="*/ 28 w 194"/>
                <a:gd name="T29" fmla="*/ 61 h 180"/>
                <a:gd name="T30" fmla="*/ 39 w 194"/>
                <a:gd name="T31" fmla="*/ 43 h 180"/>
                <a:gd name="T32" fmla="*/ 64 w 194"/>
                <a:gd name="T33" fmla="*/ 68 h 180"/>
                <a:gd name="T34" fmla="*/ 110 w 194"/>
                <a:gd name="T35" fmla="*/ 75 h 180"/>
                <a:gd name="T36" fmla="*/ 103 w 194"/>
                <a:gd name="T37" fmla="*/ 115 h 180"/>
                <a:gd name="T38" fmla="*/ 71 w 194"/>
                <a:gd name="T39" fmla="*/ 154 h 180"/>
                <a:gd name="T40" fmla="*/ 67 w 194"/>
                <a:gd name="T41" fmla="*/ 154 h 180"/>
                <a:gd name="T42" fmla="*/ 32 w 194"/>
                <a:gd name="T43" fmla="*/ 115 h 180"/>
                <a:gd name="T44" fmla="*/ 28 w 194"/>
                <a:gd name="T45" fmla="*/ 61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4" h="180">
                  <a:moveTo>
                    <a:pt x="67" y="179"/>
                  </a:moveTo>
                  <a:lnTo>
                    <a:pt x="67" y="179"/>
                  </a:lnTo>
                  <a:cubicBezTo>
                    <a:pt x="71" y="179"/>
                    <a:pt x="71" y="179"/>
                    <a:pt x="71" y="179"/>
                  </a:cubicBezTo>
                  <a:cubicBezTo>
                    <a:pt x="75" y="179"/>
                    <a:pt x="100" y="175"/>
                    <a:pt x="121" y="136"/>
                  </a:cubicBezTo>
                  <a:cubicBezTo>
                    <a:pt x="121" y="136"/>
                    <a:pt x="125" y="140"/>
                    <a:pt x="125" y="143"/>
                  </a:cubicBezTo>
                  <a:cubicBezTo>
                    <a:pt x="139" y="161"/>
                    <a:pt x="193" y="165"/>
                    <a:pt x="193" y="165"/>
                  </a:cubicBezTo>
                  <a:cubicBezTo>
                    <a:pt x="193" y="165"/>
                    <a:pt x="164" y="132"/>
                    <a:pt x="160" y="111"/>
                  </a:cubicBezTo>
                  <a:cubicBezTo>
                    <a:pt x="160" y="97"/>
                    <a:pt x="146" y="93"/>
                    <a:pt x="132" y="93"/>
                  </a:cubicBezTo>
                  <a:cubicBezTo>
                    <a:pt x="132" y="82"/>
                    <a:pt x="132" y="65"/>
                    <a:pt x="132" y="43"/>
                  </a:cubicBezTo>
                  <a:cubicBezTo>
                    <a:pt x="128" y="29"/>
                    <a:pt x="114" y="0"/>
                    <a:pt x="67" y="0"/>
                  </a:cubicBezTo>
                  <a:cubicBezTo>
                    <a:pt x="25" y="0"/>
                    <a:pt x="7" y="29"/>
                    <a:pt x="7" y="47"/>
                  </a:cubicBezTo>
                  <a:cubicBezTo>
                    <a:pt x="0" y="97"/>
                    <a:pt x="10" y="122"/>
                    <a:pt x="10" y="122"/>
                  </a:cubicBezTo>
                  <a:cubicBezTo>
                    <a:pt x="32" y="175"/>
                    <a:pt x="64" y="179"/>
                    <a:pt x="67" y="179"/>
                  </a:cubicBezTo>
                  <a:close/>
                  <a:moveTo>
                    <a:pt x="28" y="61"/>
                  </a:moveTo>
                  <a:lnTo>
                    <a:pt x="28" y="61"/>
                  </a:lnTo>
                  <a:cubicBezTo>
                    <a:pt x="39" y="43"/>
                    <a:pt x="39" y="43"/>
                    <a:pt x="39" y="43"/>
                  </a:cubicBezTo>
                  <a:cubicBezTo>
                    <a:pt x="42" y="54"/>
                    <a:pt x="53" y="61"/>
                    <a:pt x="64" y="68"/>
                  </a:cubicBezTo>
                  <a:cubicBezTo>
                    <a:pt x="82" y="75"/>
                    <a:pt x="96" y="79"/>
                    <a:pt x="110" y="75"/>
                  </a:cubicBezTo>
                  <a:cubicBezTo>
                    <a:pt x="110" y="100"/>
                    <a:pt x="103" y="111"/>
                    <a:pt x="103" y="115"/>
                  </a:cubicBezTo>
                  <a:cubicBezTo>
                    <a:pt x="89" y="154"/>
                    <a:pt x="71" y="154"/>
                    <a:pt x="71" y="154"/>
                  </a:cubicBezTo>
                  <a:cubicBezTo>
                    <a:pt x="67" y="154"/>
                    <a:pt x="67" y="154"/>
                    <a:pt x="67" y="154"/>
                  </a:cubicBezTo>
                  <a:cubicBezTo>
                    <a:pt x="67" y="154"/>
                    <a:pt x="46" y="154"/>
                    <a:pt x="32" y="115"/>
                  </a:cubicBezTo>
                  <a:cubicBezTo>
                    <a:pt x="32" y="115"/>
                    <a:pt x="25" y="97"/>
                    <a:pt x="28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9" name="Group 578"/>
          <p:cNvGrpSpPr/>
          <p:nvPr/>
        </p:nvGrpSpPr>
        <p:grpSpPr>
          <a:xfrm>
            <a:off x="8278299" y="1673885"/>
            <a:ext cx="449263" cy="358775"/>
            <a:chOff x="5791610" y="1575451"/>
            <a:chExt cx="449263" cy="358775"/>
          </a:xfrm>
        </p:grpSpPr>
        <p:sp>
          <p:nvSpPr>
            <p:cNvPr id="580" name="Freeform 750"/>
            <p:cNvSpPr>
              <a:spLocks noChangeArrowheads="1"/>
            </p:cNvSpPr>
            <p:nvPr/>
          </p:nvSpPr>
          <p:spPr bwMode="auto">
            <a:xfrm>
              <a:off x="5996398" y="1594501"/>
              <a:ext cx="38100" cy="47625"/>
            </a:xfrm>
            <a:custGeom>
              <a:avLst/>
              <a:gdLst>
                <a:gd name="T0" fmla="*/ 53 w 107"/>
                <a:gd name="T1" fmla="*/ 131 h 132"/>
                <a:gd name="T2" fmla="*/ 53 w 107"/>
                <a:gd name="T3" fmla="*/ 131 h 132"/>
                <a:gd name="T4" fmla="*/ 58 w 107"/>
                <a:gd name="T5" fmla="*/ 131 h 132"/>
                <a:gd name="T6" fmla="*/ 98 w 107"/>
                <a:gd name="T7" fmla="*/ 83 h 132"/>
                <a:gd name="T8" fmla="*/ 106 w 107"/>
                <a:gd name="T9" fmla="*/ 39 h 132"/>
                <a:gd name="T10" fmla="*/ 49 w 107"/>
                <a:gd name="T11" fmla="*/ 26 h 132"/>
                <a:gd name="T12" fmla="*/ 18 w 107"/>
                <a:gd name="T13" fmla="*/ 0 h 132"/>
                <a:gd name="T14" fmla="*/ 5 w 107"/>
                <a:gd name="T15" fmla="*/ 17 h 132"/>
                <a:gd name="T16" fmla="*/ 9 w 107"/>
                <a:gd name="T17" fmla="*/ 83 h 132"/>
                <a:gd name="T18" fmla="*/ 53 w 107"/>
                <a:gd name="T19" fmla="*/ 13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32">
                  <a:moveTo>
                    <a:pt x="53" y="131"/>
                  </a:moveTo>
                  <a:lnTo>
                    <a:pt x="53" y="131"/>
                  </a:lnTo>
                  <a:cubicBezTo>
                    <a:pt x="58" y="131"/>
                    <a:pt x="58" y="131"/>
                    <a:pt x="58" y="131"/>
                  </a:cubicBezTo>
                  <a:cubicBezTo>
                    <a:pt x="58" y="131"/>
                    <a:pt x="80" y="131"/>
                    <a:pt x="98" y="83"/>
                  </a:cubicBezTo>
                  <a:cubicBezTo>
                    <a:pt x="98" y="83"/>
                    <a:pt x="106" y="70"/>
                    <a:pt x="106" y="39"/>
                  </a:cubicBezTo>
                  <a:cubicBezTo>
                    <a:pt x="89" y="39"/>
                    <a:pt x="71" y="35"/>
                    <a:pt x="49" y="26"/>
                  </a:cubicBezTo>
                  <a:cubicBezTo>
                    <a:pt x="36" y="17"/>
                    <a:pt x="22" y="8"/>
                    <a:pt x="18" y="0"/>
                  </a:cubicBezTo>
                  <a:cubicBezTo>
                    <a:pt x="5" y="17"/>
                    <a:pt x="5" y="17"/>
                    <a:pt x="5" y="17"/>
                  </a:cubicBezTo>
                  <a:cubicBezTo>
                    <a:pt x="0" y="61"/>
                    <a:pt x="9" y="83"/>
                    <a:pt x="9" y="83"/>
                  </a:cubicBezTo>
                  <a:cubicBezTo>
                    <a:pt x="27" y="131"/>
                    <a:pt x="53" y="131"/>
                    <a:pt x="53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751"/>
            <p:cNvSpPr>
              <a:spLocks noChangeArrowheads="1"/>
            </p:cNvSpPr>
            <p:nvPr/>
          </p:nvSpPr>
          <p:spPr bwMode="auto">
            <a:xfrm>
              <a:off x="5842410" y="1669113"/>
              <a:ext cx="347663" cy="238125"/>
            </a:xfrm>
            <a:custGeom>
              <a:avLst/>
              <a:gdLst>
                <a:gd name="T0" fmla="*/ 629 w 967"/>
                <a:gd name="T1" fmla="*/ 232 h 663"/>
                <a:gd name="T2" fmla="*/ 629 w 967"/>
                <a:gd name="T3" fmla="*/ 232 h 663"/>
                <a:gd name="T4" fmla="*/ 629 w 967"/>
                <a:gd name="T5" fmla="*/ 35 h 663"/>
                <a:gd name="T6" fmla="*/ 550 w 967"/>
                <a:gd name="T7" fmla="*/ 0 h 663"/>
                <a:gd name="T8" fmla="*/ 488 w 967"/>
                <a:gd name="T9" fmla="*/ 30 h 663"/>
                <a:gd name="T10" fmla="*/ 426 w 967"/>
                <a:gd name="T11" fmla="*/ 0 h 663"/>
                <a:gd name="T12" fmla="*/ 341 w 967"/>
                <a:gd name="T13" fmla="*/ 35 h 663"/>
                <a:gd name="T14" fmla="*/ 341 w 967"/>
                <a:gd name="T15" fmla="*/ 232 h 663"/>
                <a:gd name="T16" fmla="*/ 0 w 967"/>
                <a:gd name="T17" fmla="*/ 232 h 663"/>
                <a:gd name="T18" fmla="*/ 0 w 967"/>
                <a:gd name="T19" fmla="*/ 662 h 663"/>
                <a:gd name="T20" fmla="*/ 966 w 967"/>
                <a:gd name="T21" fmla="*/ 662 h 663"/>
                <a:gd name="T22" fmla="*/ 966 w 967"/>
                <a:gd name="T23" fmla="*/ 232 h 663"/>
                <a:gd name="T24" fmla="*/ 629 w 967"/>
                <a:gd name="T25" fmla="*/ 232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67" h="663">
                  <a:moveTo>
                    <a:pt x="629" y="232"/>
                  </a:moveTo>
                  <a:lnTo>
                    <a:pt x="629" y="232"/>
                  </a:lnTo>
                  <a:cubicBezTo>
                    <a:pt x="629" y="35"/>
                    <a:pt x="629" y="35"/>
                    <a:pt x="629" y="35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36" y="17"/>
                    <a:pt x="514" y="30"/>
                    <a:pt x="488" y="30"/>
                  </a:cubicBezTo>
                  <a:cubicBezTo>
                    <a:pt x="461" y="30"/>
                    <a:pt x="439" y="17"/>
                    <a:pt x="426" y="0"/>
                  </a:cubicBezTo>
                  <a:cubicBezTo>
                    <a:pt x="341" y="35"/>
                    <a:pt x="341" y="35"/>
                    <a:pt x="341" y="35"/>
                  </a:cubicBezTo>
                  <a:cubicBezTo>
                    <a:pt x="341" y="232"/>
                    <a:pt x="341" y="232"/>
                    <a:pt x="341" y="23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0" y="662"/>
                    <a:pt x="0" y="662"/>
                    <a:pt x="0" y="662"/>
                  </a:cubicBezTo>
                  <a:cubicBezTo>
                    <a:pt x="0" y="662"/>
                    <a:pt x="962" y="662"/>
                    <a:pt x="966" y="662"/>
                  </a:cubicBezTo>
                  <a:cubicBezTo>
                    <a:pt x="966" y="232"/>
                    <a:pt x="966" y="232"/>
                    <a:pt x="966" y="232"/>
                  </a:cubicBezTo>
                  <a:cubicBezTo>
                    <a:pt x="629" y="232"/>
                    <a:pt x="629" y="232"/>
                    <a:pt x="629" y="2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752"/>
            <p:cNvSpPr>
              <a:spLocks noChangeArrowheads="1"/>
            </p:cNvSpPr>
            <p:nvPr/>
          </p:nvSpPr>
          <p:spPr bwMode="auto">
            <a:xfrm>
              <a:off x="5791610" y="1743726"/>
              <a:ext cx="449263" cy="190500"/>
            </a:xfrm>
            <a:custGeom>
              <a:avLst/>
              <a:gdLst>
                <a:gd name="T0" fmla="*/ 793 w 1246"/>
                <a:gd name="T1" fmla="*/ 0 h 527"/>
                <a:gd name="T2" fmla="*/ 740 w 1246"/>
                <a:gd name="T3" fmla="*/ 0 h 527"/>
                <a:gd name="T4" fmla="*/ 505 w 1246"/>
                <a:gd name="T5" fmla="*/ 0 h 527"/>
                <a:gd name="T6" fmla="*/ 456 w 1246"/>
                <a:gd name="T7" fmla="*/ 0 h 527"/>
                <a:gd name="T8" fmla="*/ 0 w 1246"/>
                <a:gd name="T9" fmla="*/ 0 h 527"/>
                <a:gd name="T10" fmla="*/ 0 w 1246"/>
                <a:gd name="T11" fmla="*/ 52 h 527"/>
                <a:gd name="T12" fmla="*/ 115 w 1246"/>
                <a:gd name="T13" fmla="*/ 52 h 527"/>
                <a:gd name="T14" fmla="*/ 115 w 1246"/>
                <a:gd name="T15" fmla="*/ 526 h 527"/>
                <a:gd name="T16" fmla="*/ 168 w 1246"/>
                <a:gd name="T17" fmla="*/ 526 h 527"/>
                <a:gd name="T18" fmla="*/ 168 w 1246"/>
                <a:gd name="T19" fmla="*/ 482 h 527"/>
                <a:gd name="T20" fmla="*/ 1077 w 1246"/>
                <a:gd name="T21" fmla="*/ 482 h 527"/>
                <a:gd name="T22" fmla="*/ 1077 w 1246"/>
                <a:gd name="T23" fmla="*/ 526 h 527"/>
                <a:gd name="T24" fmla="*/ 1130 w 1246"/>
                <a:gd name="T25" fmla="*/ 526 h 527"/>
                <a:gd name="T26" fmla="*/ 1130 w 1246"/>
                <a:gd name="T27" fmla="*/ 52 h 527"/>
                <a:gd name="T28" fmla="*/ 1245 w 1246"/>
                <a:gd name="T29" fmla="*/ 52 h 527"/>
                <a:gd name="T30" fmla="*/ 1245 w 1246"/>
                <a:gd name="T31" fmla="*/ 0 h 527"/>
                <a:gd name="T32" fmla="*/ 793 w 1246"/>
                <a:gd name="T33" fmla="*/ 0 h 527"/>
                <a:gd name="T34" fmla="*/ 1077 w 1246"/>
                <a:gd name="T35" fmla="*/ 434 h 527"/>
                <a:gd name="T36" fmla="*/ 168 w 1246"/>
                <a:gd name="T37" fmla="*/ 434 h 527"/>
                <a:gd name="T38" fmla="*/ 168 w 1246"/>
                <a:gd name="T39" fmla="*/ 52 h 527"/>
                <a:gd name="T40" fmla="*/ 1077 w 1246"/>
                <a:gd name="T41" fmla="*/ 52 h 527"/>
                <a:gd name="T42" fmla="*/ 1077 w 1246"/>
                <a:gd name="T43" fmla="*/ 43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46" h="527">
                  <a:moveTo>
                    <a:pt x="793" y="0"/>
                  </a:moveTo>
                  <a:lnTo>
                    <a:pt x="740" y="0"/>
                  </a:lnTo>
                  <a:lnTo>
                    <a:pt x="505" y="0"/>
                  </a:lnTo>
                  <a:lnTo>
                    <a:pt x="456" y="0"/>
                  </a:lnTo>
                  <a:lnTo>
                    <a:pt x="0" y="0"/>
                  </a:lnTo>
                  <a:lnTo>
                    <a:pt x="0" y="52"/>
                  </a:lnTo>
                  <a:lnTo>
                    <a:pt x="115" y="52"/>
                  </a:lnTo>
                  <a:lnTo>
                    <a:pt x="115" y="526"/>
                  </a:lnTo>
                  <a:lnTo>
                    <a:pt x="168" y="526"/>
                  </a:lnTo>
                  <a:lnTo>
                    <a:pt x="168" y="482"/>
                  </a:lnTo>
                  <a:lnTo>
                    <a:pt x="1077" y="482"/>
                  </a:lnTo>
                  <a:lnTo>
                    <a:pt x="1077" y="526"/>
                  </a:lnTo>
                  <a:lnTo>
                    <a:pt x="1130" y="526"/>
                  </a:lnTo>
                  <a:lnTo>
                    <a:pt x="1130" y="52"/>
                  </a:lnTo>
                  <a:lnTo>
                    <a:pt x="1245" y="52"/>
                  </a:lnTo>
                  <a:lnTo>
                    <a:pt x="1245" y="0"/>
                  </a:lnTo>
                  <a:lnTo>
                    <a:pt x="793" y="0"/>
                  </a:lnTo>
                  <a:close/>
                  <a:moveTo>
                    <a:pt x="1077" y="434"/>
                  </a:moveTo>
                  <a:lnTo>
                    <a:pt x="168" y="434"/>
                  </a:lnTo>
                  <a:lnTo>
                    <a:pt x="168" y="52"/>
                  </a:lnTo>
                  <a:lnTo>
                    <a:pt x="1077" y="52"/>
                  </a:lnTo>
                  <a:lnTo>
                    <a:pt x="1077" y="43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753"/>
            <p:cNvSpPr>
              <a:spLocks noChangeArrowheads="1"/>
            </p:cNvSpPr>
            <p:nvPr/>
          </p:nvSpPr>
          <p:spPr bwMode="auto">
            <a:xfrm>
              <a:off x="6015448" y="1761188"/>
              <a:ext cx="165100" cy="138113"/>
            </a:xfrm>
            <a:custGeom>
              <a:avLst/>
              <a:gdLst>
                <a:gd name="T0" fmla="*/ 457 w 458"/>
                <a:gd name="T1" fmla="*/ 0 h 383"/>
                <a:gd name="T2" fmla="*/ 0 w 458"/>
                <a:gd name="T3" fmla="*/ 0 h 383"/>
                <a:gd name="T4" fmla="*/ 0 w 458"/>
                <a:gd name="T5" fmla="*/ 382 h 383"/>
                <a:gd name="T6" fmla="*/ 457 w 458"/>
                <a:gd name="T7" fmla="*/ 382 h 383"/>
                <a:gd name="T8" fmla="*/ 457 w 458"/>
                <a:gd name="T9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8" h="383">
                  <a:moveTo>
                    <a:pt x="457" y="0"/>
                  </a:moveTo>
                  <a:lnTo>
                    <a:pt x="0" y="0"/>
                  </a:lnTo>
                  <a:lnTo>
                    <a:pt x="0" y="382"/>
                  </a:lnTo>
                  <a:lnTo>
                    <a:pt x="457" y="382"/>
                  </a:lnTo>
                  <a:lnTo>
                    <a:pt x="4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754"/>
            <p:cNvSpPr>
              <a:spLocks noChangeArrowheads="1"/>
            </p:cNvSpPr>
            <p:nvPr/>
          </p:nvSpPr>
          <p:spPr bwMode="auto">
            <a:xfrm>
              <a:off x="6015448" y="1761188"/>
              <a:ext cx="165100" cy="138113"/>
            </a:xfrm>
            <a:custGeom>
              <a:avLst/>
              <a:gdLst>
                <a:gd name="T0" fmla="*/ 457 w 458"/>
                <a:gd name="T1" fmla="*/ 0 h 383"/>
                <a:gd name="T2" fmla="*/ 0 w 458"/>
                <a:gd name="T3" fmla="*/ 0 h 383"/>
                <a:gd name="T4" fmla="*/ 0 w 458"/>
                <a:gd name="T5" fmla="*/ 382 h 383"/>
                <a:gd name="T6" fmla="*/ 457 w 458"/>
                <a:gd name="T7" fmla="*/ 382 h 383"/>
                <a:gd name="T8" fmla="*/ 457 w 458"/>
                <a:gd name="T9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8" h="383">
                  <a:moveTo>
                    <a:pt x="457" y="0"/>
                  </a:moveTo>
                  <a:lnTo>
                    <a:pt x="0" y="0"/>
                  </a:lnTo>
                  <a:lnTo>
                    <a:pt x="0" y="382"/>
                  </a:lnTo>
                  <a:lnTo>
                    <a:pt x="457" y="382"/>
                  </a:lnTo>
                  <a:lnTo>
                    <a:pt x="4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755"/>
            <p:cNvSpPr>
              <a:spLocks noChangeArrowheads="1"/>
            </p:cNvSpPr>
            <p:nvPr/>
          </p:nvSpPr>
          <p:spPr bwMode="auto">
            <a:xfrm>
              <a:off x="6015448" y="1761188"/>
              <a:ext cx="165100" cy="138113"/>
            </a:xfrm>
            <a:custGeom>
              <a:avLst/>
              <a:gdLst>
                <a:gd name="T0" fmla="*/ 457 w 458"/>
                <a:gd name="T1" fmla="*/ 0 h 383"/>
                <a:gd name="T2" fmla="*/ 0 w 458"/>
                <a:gd name="T3" fmla="*/ 0 h 383"/>
                <a:gd name="T4" fmla="*/ 457 w 458"/>
                <a:gd name="T5" fmla="*/ 0 h 383"/>
                <a:gd name="T6" fmla="*/ 457 w 458"/>
                <a:gd name="T7" fmla="*/ 382 h 383"/>
                <a:gd name="T8" fmla="*/ 0 w 458"/>
                <a:gd name="T9" fmla="*/ 382 h 383"/>
                <a:gd name="T10" fmla="*/ 0 w 458"/>
                <a:gd name="T11" fmla="*/ 382 h 383"/>
                <a:gd name="T12" fmla="*/ 457 w 458"/>
                <a:gd name="T13" fmla="*/ 382 h 383"/>
                <a:gd name="T14" fmla="*/ 457 w 458"/>
                <a:gd name="T15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8" h="383">
                  <a:moveTo>
                    <a:pt x="457" y="0"/>
                  </a:moveTo>
                  <a:lnTo>
                    <a:pt x="0" y="0"/>
                  </a:lnTo>
                  <a:lnTo>
                    <a:pt x="457" y="0"/>
                  </a:lnTo>
                  <a:lnTo>
                    <a:pt x="457" y="382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457" y="382"/>
                  </a:lnTo>
                  <a:lnTo>
                    <a:pt x="457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756"/>
            <p:cNvSpPr>
              <a:spLocks noChangeArrowheads="1"/>
            </p:cNvSpPr>
            <p:nvPr/>
          </p:nvSpPr>
          <p:spPr bwMode="auto">
            <a:xfrm>
              <a:off x="6015448" y="1761188"/>
              <a:ext cx="165100" cy="138113"/>
            </a:xfrm>
            <a:custGeom>
              <a:avLst/>
              <a:gdLst>
                <a:gd name="T0" fmla="*/ 457 w 458"/>
                <a:gd name="T1" fmla="*/ 0 h 383"/>
                <a:gd name="T2" fmla="*/ 0 w 458"/>
                <a:gd name="T3" fmla="*/ 0 h 383"/>
                <a:gd name="T4" fmla="*/ 457 w 458"/>
                <a:gd name="T5" fmla="*/ 0 h 383"/>
                <a:gd name="T6" fmla="*/ 457 w 458"/>
                <a:gd name="T7" fmla="*/ 382 h 383"/>
                <a:gd name="T8" fmla="*/ 0 w 458"/>
                <a:gd name="T9" fmla="*/ 382 h 383"/>
                <a:gd name="T10" fmla="*/ 0 w 458"/>
                <a:gd name="T11" fmla="*/ 382 h 383"/>
                <a:gd name="T12" fmla="*/ 457 w 458"/>
                <a:gd name="T13" fmla="*/ 382 h 383"/>
                <a:gd name="T14" fmla="*/ 457 w 458"/>
                <a:gd name="T15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8" h="383">
                  <a:moveTo>
                    <a:pt x="457" y="0"/>
                  </a:moveTo>
                  <a:lnTo>
                    <a:pt x="0" y="0"/>
                  </a:lnTo>
                  <a:lnTo>
                    <a:pt x="457" y="0"/>
                  </a:lnTo>
                  <a:lnTo>
                    <a:pt x="457" y="382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457" y="382"/>
                  </a:lnTo>
                  <a:lnTo>
                    <a:pt x="457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757"/>
            <p:cNvSpPr>
              <a:spLocks noChangeArrowheads="1"/>
            </p:cNvSpPr>
            <p:nvPr/>
          </p:nvSpPr>
          <p:spPr bwMode="auto">
            <a:xfrm>
              <a:off x="6017035" y="1669113"/>
              <a:ext cx="50800" cy="74613"/>
            </a:xfrm>
            <a:custGeom>
              <a:avLst/>
              <a:gdLst>
                <a:gd name="T0" fmla="*/ 62 w 142"/>
                <a:gd name="T1" fmla="*/ 0 h 207"/>
                <a:gd name="T2" fmla="*/ 62 w 142"/>
                <a:gd name="T3" fmla="*/ 0 h 207"/>
                <a:gd name="T4" fmla="*/ 62 w 142"/>
                <a:gd name="T5" fmla="*/ 0 h 207"/>
                <a:gd name="T6" fmla="*/ 0 w 142"/>
                <a:gd name="T7" fmla="*/ 30 h 207"/>
                <a:gd name="T8" fmla="*/ 0 w 142"/>
                <a:gd name="T9" fmla="*/ 30 h 207"/>
                <a:gd name="T10" fmla="*/ 0 w 142"/>
                <a:gd name="T11" fmla="*/ 206 h 207"/>
                <a:gd name="T12" fmla="*/ 115 w 142"/>
                <a:gd name="T13" fmla="*/ 206 h 207"/>
                <a:gd name="T14" fmla="*/ 141 w 142"/>
                <a:gd name="T15" fmla="*/ 206 h 207"/>
                <a:gd name="T16" fmla="*/ 141 w 142"/>
                <a:gd name="T17" fmla="*/ 35 h 207"/>
                <a:gd name="T18" fmla="*/ 62 w 142"/>
                <a:gd name="T19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207">
                  <a:moveTo>
                    <a:pt x="62" y="0"/>
                  </a:moveTo>
                  <a:lnTo>
                    <a:pt x="62" y="0"/>
                  </a:lnTo>
                  <a:lnTo>
                    <a:pt x="62" y="0"/>
                  </a:lnTo>
                  <a:cubicBezTo>
                    <a:pt x="48" y="17"/>
                    <a:pt x="26" y="30"/>
                    <a:pt x="0" y="30"/>
                  </a:cubicBezTo>
                  <a:lnTo>
                    <a:pt x="0" y="30"/>
                  </a:lnTo>
                  <a:cubicBezTo>
                    <a:pt x="0" y="206"/>
                    <a:pt x="0" y="206"/>
                    <a:pt x="0" y="206"/>
                  </a:cubicBezTo>
                  <a:cubicBezTo>
                    <a:pt x="115" y="206"/>
                    <a:pt x="115" y="206"/>
                    <a:pt x="115" y="206"/>
                  </a:cubicBezTo>
                  <a:cubicBezTo>
                    <a:pt x="141" y="206"/>
                    <a:pt x="141" y="206"/>
                    <a:pt x="141" y="206"/>
                  </a:cubicBezTo>
                  <a:cubicBezTo>
                    <a:pt x="141" y="35"/>
                    <a:pt x="141" y="35"/>
                    <a:pt x="141" y="35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758"/>
            <p:cNvSpPr>
              <a:spLocks noChangeArrowheads="1"/>
            </p:cNvSpPr>
            <p:nvPr/>
          </p:nvSpPr>
          <p:spPr bwMode="auto">
            <a:xfrm>
              <a:off x="5956710" y="1658001"/>
              <a:ext cx="122238" cy="85725"/>
            </a:xfrm>
            <a:custGeom>
              <a:avLst/>
              <a:gdLst>
                <a:gd name="T0" fmla="*/ 49 w 338"/>
                <a:gd name="T1" fmla="*/ 237 h 238"/>
                <a:gd name="T2" fmla="*/ 49 w 338"/>
                <a:gd name="T3" fmla="*/ 237 h 238"/>
                <a:gd name="T4" fmla="*/ 49 w 338"/>
                <a:gd name="T5" fmla="*/ 83 h 238"/>
                <a:gd name="T6" fmla="*/ 102 w 338"/>
                <a:gd name="T7" fmla="*/ 61 h 238"/>
                <a:gd name="T8" fmla="*/ 235 w 338"/>
                <a:gd name="T9" fmla="*/ 61 h 238"/>
                <a:gd name="T10" fmla="*/ 284 w 338"/>
                <a:gd name="T11" fmla="*/ 83 h 238"/>
                <a:gd name="T12" fmla="*/ 284 w 338"/>
                <a:gd name="T13" fmla="*/ 237 h 238"/>
                <a:gd name="T14" fmla="*/ 337 w 338"/>
                <a:gd name="T15" fmla="*/ 237 h 238"/>
                <a:gd name="T16" fmla="*/ 337 w 338"/>
                <a:gd name="T17" fmla="*/ 48 h 238"/>
                <a:gd name="T18" fmla="*/ 222 w 338"/>
                <a:gd name="T19" fmla="*/ 0 h 238"/>
                <a:gd name="T20" fmla="*/ 209 w 338"/>
                <a:gd name="T21" fmla="*/ 13 h 238"/>
                <a:gd name="T22" fmla="*/ 129 w 338"/>
                <a:gd name="T23" fmla="*/ 13 h 238"/>
                <a:gd name="T24" fmla="*/ 116 w 338"/>
                <a:gd name="T25" fmla="*/ 0 h 238"/>
                <a:gd name="T26" fmla="*/ 0 w 338"/>
                <a:gd name="T27" fmla="*/ 48 h 238"/>
                <a:gd name="T28" fmla="*/ 0 w 338"/>
                <a:gd name="T29" fmla="*/ 237 h 238"/>
                <a:gd name="T30" fmla="*/ 49 w 338"/>
                <a:gd name="T31" fmla="*/ 23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8" h="238">
                  <a:moveTo>
                    <a:pt x="49" y="237"/>
                  </a:moveTo>
                  <a:lnTo>
                    <a:pt x="49" y="237"/>
                  </a:lnTo>
                  <a:cubicBezTo>
                    <a:pt x="49" y="83"/>
                    <a:pt x="49" y="83"/>
                    <a:pt x="49" y="83"/>
                  </a:cubicBezTo>
                  <a:cubicBezTo>
                    <a:pt x="102" y="61"/>
                    <a:pt x="102" y="61"/>
                    <a:pt x="102" y="61"/>
                  </a:cubicBezTo>
                  <a:cubicBezTo>
                    <a:pt x="138" y="92"/>
                    <a:pt x="200" y="92"/>
                    <a:pt x="235" y="61"/>
                  </a:cubicBezTo>
                  <a:cubicBezTo>
                    <a:pt x="284" y="83"/>
                    <a:pt x="284" y="83"/>
                    <a:pt x="284" y="83"/>
                  </a:cubicBezTo>
                  <a:cubicBezTo>
                    <a:pt x="284" y="237"/>
                    <a:pt x="284" y="237"/>
                    <a:pt x="284" y="237"/>
                  </a:cubicBezTo>
                  <a:cubicBezTo>
                    <a:pt x="337" y="237"/>
                    <a:pt x="337" y="237"/>
                    <a:pt x="337" y="237"/>
                  </a:cubicBezTo>
                  <a:cubicBezTo>
                    <a:pt x="337" y="48"/>
                    <a:pt x="337" y="48"/>
                    <a:pt x="337" y="48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09" y="13"/>
                    <a:pt x="209" y="13"/>
                    <a:pt x="209" y="13"/>
                  </a:cubicBezTo>
                  <a:cubicBezTo>
                    <a:pt x="191" y="39"/>
                    <a:pt x="147" y="39"/>
                    <a:pt x="129" y="13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37"/>
                    <a:pt x="0" y="237"/>
                    <a:pt x="0" y="237"/>
                  </a:cubicBezTo>
                  <a:lnTo>
                    <a:pt x="49" y="23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759"/>
            <p:cNvSpPr>
              <a:spLocks noChangeArrowheads="1"/>
            </p:cNvSpPr>
            <p:nvPr/>
          </p:nvSpPr>
          <p:spPr bwMode="auto">
            <a:xfrm>
              <a:off x="5985285" y="1575451"/>
              <a:ext cx="85725" cy="77787"/>
            </a:xfrm>
            <a:custGeom>
              <a:avLst/>
              <a:gdLst>
                <a:gd name="T0" fmla="*/ 84 w 240"/>
                <a:gd name="T1" fmla="*/ 215 h 216"/>
                <a:gd name="T2" fmla="*/ 84 w 240"/>
                <a:gd name="T3" fmla="*/ 215 h 216"/>
                <a:gd name="T4" fmla="*/ 89 w 240"/>
                <a:gd name="T5" fmla="*/ 215 h 216"/>
                <a:gd name="T6" fmla="*/ 151 w 240"/>
                <a:gd name="T7" fmla="*/ 162 h 216"/>
                <a:gd name="T8" fmla="*/ 155 w 240"/>
                <a:gd name="T9" fmla="*/ 171 h 216"/>
                <a:gd name="T10" fmla="*/ 239 w 240"/>
                <a:gd name="T11" fmla="*/ 197 h 216"/>
                <a:gd name="T12" fmla="*/ 200 w 240"/>
                <a:gd name="T13" fmla="*/ 132 h 216"/>
                <a:gd name="T14" fmla="*/ 164 w 240"/>
                <a:gd name="T15" fmla="*/ 110 h 216"/>
                <a:gd name="T16" fmla="*/ 164 w 240"/>
                <a:gd name="T17" fmla="*/ 53 h 216"/>
                <a:gd name="T18" fmla="*/ 84 w 240"/>
                <a:gd name="T19" fmla="*/ 0 h 216"/>
                <a:gd name="T20" fmla="*/ 9 w 240"/>
                <a:gd name="T21" fmla="*/ 53 h 216"/>
                <a:gd name="T22" fmla="*/ 13 w 240"/>
                <a:gd name="T23" fmla="*/ 145 h 216"/>
                <a:gd name="T24" fmla="*/ 84 w 240"/>
                <a:gd name="T25" fmla="*/ 215 h 216"/>
                <a:gd name="T26" fmla="*/ 36 w 240"/>
                <a:gd name="T27" fmla="*/ 70 h 216"/>
                <a:gd name="T28" fmla="*/ 36 w 240"/>
                <a:gd name="T29" fmla="*/ 70 h 216"/>
                <a:gd name="T30" fmla="*/ 49 w 240"/>
                <a:gd name="T31" fmla="*/ 53 h 216"/>
                <a:gd name="T32" fmla="*/ 80 w 240"/>
                <a:gd name="T33" fmla="*/ 79 h 216"/>
                <a:gd name="T34" fmla="*/ 137 w 240"/>
                <a:gd name="T35" fmla="*/ 92 h 216"/>
                <a:gd name="T36" fmla="*/ 129 w 240"/>
                <a:gd name="T37" fmla="*/ 136 h 216"/>
                <a:gd name="T38" fmla="*/ 89 w 240"/>
                <a:gd name="T39" fmla="*/ 184 h 216"/>
                <a:gd name="T40" fmla="*/ 84 w 240"/>
                <a:gd name="T41" fmla="*/ 184 h 216"/>
                <a:gd name="T42" fmla="*/ 40 w 240"/>
                <a:gd name="T43" fmla="*/ 136 h 216"/>
                <a:gd name="T44" fmla="*/ 36 w 240"/>
                <a:gd name="T45" fmla="*/ 7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0" h="216">
                  <a:moveTo>
                    <a:pt x="84" y="215"/>
                  </a:moveTo>
                  <a:lnTo>
                    <a:pt x="84" y="215"/>
                  </a:lnTo>
                  <a:cubicBezTo>
                    <a:pt x="89" y="215"/>
                    <a:pt x="89" y="215"/>
                    <a:pt x="89" y="215"/>
                  </a:cubicBezTo>
                  <a:cubicBezTo>
                    <a:pt x="93" y="215"/>
                    <a:pt x="124" y="215"/>
                    <a:pt x="151" y="162"/>
                  </a:cubicBezTo>
                  <a:cubicBezTo>
                    <a:pt x="151" y="167"/>
                    <a:pt x="155" y="167"/>
                    <a:pt x="155" y="171"/>
                  </a:cubicBezTo>
                  <a:cubicBezTo>
                    <a:pt x="173" y="193"/>
                    <a:pt x="239" y="197"/>
                    <a:pt x="239" y="197"/>
                  </a:cubicBezTo>
                  <a:cubicBezTo>
                    <a:pt x="239" y="197"/>
                    <a:pt x="204" y="162"/>
                    <a:pt x="200" y="132"/>
                  </a:cubicBezTo>
                  <a:cubicBezTo>
                    <a:pt x="200" y="114"/>
                    <a:pt x="182" y="110"/>
                    <a:pt x="164" y="110"/>
                  </a:cubicBezTo>
                  <a:cubicBezTo>
                    <a:pt x="164" y="97"/>
                    <a:pt x="164" y="75"/>
                    <a:pt x="164" y="53"/>
                  </a:cubicBezTo>
                  <a:cubicBezTo>
                    <a:pt x="160" y="31"/>
                    <a:pt x="142" y="0"/>
                    <a:pt x="84" y="0"/>
                  </a:cubicBezTo>
                  <a:cubicBezTo>
                    <a:pt x="31" y="0"/>
                    <a:pt x="9" y="35"/>
                    <a:pt x="9" y="53"/>
                  </a:cubicBezTo>
                  <a:cubicBezTo>
                    <a:pt x="0" y="114"/>
                    <a:pt x="13" y="145"/>
                    <a:pt x="13" y="145"/>
                  </a:cubicBezTo>
                  <a:cubicBezTo>
                    <a:pt x="40" y="210"/>
                    <a:pt x="80" y="215"/>
                    <a:pt x="84" y="215"/>
                  </a:cubicBezTo>
                  <a:close/>
                  <a:moveTo>
                    <a:pt x="36" y="70"/>
                  </a:moveTo>
                  <a:lnTo>
                    <a:pt x="36" y="70"/>
                  </a:lnTo>
                  <a:cubicBezTo>
                    <a:pt x="49" y="53"/>
                    <a:pt x="49" y="53"/>
                    <a:pt x="49" y="53"/>
                  </a:cubicBezTo>
                  <a:cubicBezTo>
                    <a:pt x="53" y="61"/>
                    <a:pt x="67" y="70"/>
                    <a:pt x="80" y="79"/>
                  </a:cubicBezTo>
                  <a:cubicBezTo>
                    <a:pt x="102" y="88"/>
                    <a:pt x="120" y="92"/>
                    <a:pt x="137" y="92"/>
                  </a:cubicBezTo>
                  <a:cubicBezTo>
                    <a:pt x="137" y="123"/>
                    <a:pt x="129" y="136"/>
                    <a:pt x="129" y="136"/>
                  </a:cubicBezTo>
                  <a:cubicBezTo>
                    <a:pt x="111" y="184"/>
                    <a:pt x="89" y="184"/>
                    <a:pt x="89" y="184"/>
                  </a:cubicBezTo>
                  <a:cubicBezTo>
                    <a:pt x="84" y="184"/>
                    <a:pt x="84" y="184"/>
                    <a:pt x="84" y="184"/>
                  </a:cubicBezTo>
                  <a:cubicBezTo>
                    <a:pt x="84" y="184"/>
                    <a:pt x="58" y="184"/>
                    <a:pt x="40" y="136"/>
                  </a:cubicBezTo>
                  <a:cubicBezTo>
                    <a:pt x="40" y="136"/>
                    <a:pt x="31" y="114"/>
                    <a:pt x="36" y="7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0" name="Group 589"/>
          <p:cNvGrpSpPr/>
          <p:nvPr/>
        </p:nvGrpSpPr>
        <p:grpSpPr>
          <a:xfrm>
            <a:off x="8278299" y="2286059"/>
            <a:ext cx="449263" cy="365125"/>
            <a:chOff x="5791610" y="2245840"/>
            <a:chExt cx="449263" cy="365125"/>
          </a:xfrm>
        </p:grpSpPr>
        <p:sp>
          <p:nvSpPr>
            <p:cNvPr id="591" name="Freeform 760"/>
            <p:cNvSpPr>
              <a:spLocks noChangeArrowheads="1"/>
            </p:cNvSpPr>
            <p:nvPr/>
          </p:nvSpPr>
          <p:spPr bwMode="auto">
            <a:xfrm>
              <a:off x="5996398" y="2264890"/>
              <a:ext cx="38100" cy="50800"/>
            </a:xfrm>
            <a:custGeom>
              <a:avLst/>
              <a:gdLst>
                <a:gd name="T0" fmla="*/ 53 w 107"/>
                <a:gd name="T1" fmla="*/ 138 h 139"/>
                <a:gd name="T2" fmla="*/ 53 w 107"/>
                <a:gd name="T3" fmla="*/ 138 h 139"/>
                <a:gd name="T4" fmla="*/ 58 w 107"/>
                <a:gd name="T5" fmla="*/ 138 h 139"/>
                <a:gd name="T6" fmla="*/ 98 w 107"/>
                <a:gd name="T7" fmla="*/ 89 h 139"/>
                <a:gd name="T8" fmla="*/ 106 w 107"/>
                <a:gd name="T9" fmla="*/ 40 h 139"/>
                <a:gd name="T10" fmla="*/ 49 w 107"/>
                <a:gd name="T11" fmla="*/ 31 h 139"/>
                <a:gd name="T12" fmla="*/ 18 w 107"/>
                <a:gd name="T13" fmla="*/ 0 h 139"/>
                <a:gd name="T14" fmla="*/ 5 w 107"/>
                <a:gd name="T15" fmla="*/ 22 h 139"/>
                <a:gd name="T16" fmla="*/ 9 w 107"/>
                <a:gd name="T17" fmla="*/ 89 h 139"/>
                <a:gd name="T18" fmla="*/ 53 w 107"/>
                <a:gd name="T19" fmla="*/ 13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39">
                  <a:moveTo>
                    <a:pt x="53" y="138"/>
                  </a:moveTo>
                  <a:lnTo>
                    <a:pt x="53" y="138"/>
                  </a:lnTo>
                  <a:cubicBezTo>
                    <a:pt x="58" y="138"/>
                    <a:pt x="58" y="138"/>
                    <a:pt x="58" y="138"/>
                  </a:cubicBezTo>
                  <a:cubicBezTo>
                    <a:pt x="58" y="138"/>
                    <a:pt x="80" y="138"/>
                    <a:pt x="98" y="89"/>
                  </a:cubicBezTo>
                  <a:cubicBezTo>
                    <a:pt x="98" y="85"/>
                    <a:pt x="106" y="71"/>
                    <a:pt x="106" y="40"/>
                  </a:cubicBezTo>
                  <a:cubicBezTo>
                    <a:pt x="89" y="44"/>
                    <a:pt x="71" y="40"/>
                    <a:pt x="49" y="31"/>
                  </a:cubicBezTo>
                  <a:cubicBezTo>
                    <a:pt x="36" y="22"/>
                    <a:pt x="22" y="13"/>
                    <a:pt x="18" y="0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67"/>
                    <a:pt x="9" y="89"/>
                    <a:pt x="9" y="89"/>
                  </a:cubicBezTo>
                  <a:cubicBezTo>
                    <a:pt x="27" y="138"/>
                    <a:pt x="53" y="138"/>
                    <a:pt x="53" y="1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761"/>
            <p:cNvSpPr>
              <a:spLocks noChangeArrowheads="1"/>
            </p:cNvSpPr>
            <p:nvPr/>
          </p:nvSpPr>
          <p:spPr bwMode="auto">
            <a:xfrm>
              <a:off x="5842410" y="2341090"/>
              <a:ext cx="347663" cy="244475"/>
            </a:xfrm>
            <a:custGeom>
              <a:avLst/>
              <a:gdLst>
                <a:gd name="T0" fmla="*/ 629 w 967"/>
                <a:gd name="T1" fmla="*/ 242 h 681"/>
                <a:gd name="T2" fmla="*/ 629 w 967"/>
                <a:gd name="T3" fmla="*/ 242 h 681"/>
                <a:gd name="T4" fmla="*/ 629 w 967"/>
                <a:gd name="T5" fmla="*/ 40 h 681"/>
                <a:gd name="T6" fmla="*/ 550 w 967"/>
                <a:gd name="T7" fmla="*/ 0 h 681"/>
                <a:gd name="T8" fmla="*/ 488 w 967"/>
                <a:gd name="T9" fmla="*/ 31 h 681"/>
                <a:gd name="T10" fmla="*/ 426 w 967"/>
                <a:gd name="T11" fmla="*/ 0 h 681"/>
                <a:gd name="T12" fmla="*/ 341 w 967"/>
                <a:gd name="T13" fmla="*/ 40 h 681"/>
                <a:gd name="T14" fmla="*/ 341 w 967"/>
                <a:gd name="T15" fmla="*/ 242 h 681"/>
                <a:gd name="T16" fmla="*/ 0 w 967"/>
                <a:gd name="T17" fmla="*/ 242 h 681"/>
                <a:gd name="T18" fmla="*/ 0 w 967"/>
                <a:gd name="T19" fmla="*/ 680 h 681"/>
                <a:gd name="T20" fmla="*/ 966 w 967"/>
                <a:gd name="T21" fmla="*/ 680 h 681"/>
                <a:gd name="T22" fmla="*/ 966 w 967"/>
                <a:gd name="T23" fmla="*/ 242 h 681"/>
                <a:gd name="T24" fmla="*/ 629 w 967"/>
                <a:gd name="T25" fmla="*/ 242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67" h="681">
                  <a:moveTo>
                    <a:pt x="629" y="242"/>
                  </a:moveTo>
                  <a:lnTo>
                    <a:pt x="629" y="242"/>
                  </a:lnTo>
                  <a:cubicBezTo>
                    <a:pt x="629" y="40"/>
                    <a:pt x="629" y="40"/>
                    <a:pt x="629" y="40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36" y="22"/>
                    <a:pt x="514" y="31"/>
                    <a:pt x="488" y="31"/>
                  </a:cubicBezTo>
                  <a:cubicBezTo>
                    <a:pt x="461" y="31"/>
                    <a:pt x="439" y="22"/>
                    <a:pt x="426" y="0"/>
                  </a:cubicBezTo>
                  <a:cubicBezTo>
                    <a:pt x="341" y="40"/>
                    <a:pt x="341" y="40"/>
                    <a:pt x="341" y="40"/>
                  </a:cubicBezTo>
                  <a:cubicBezTo>
                    <a:pt x="341" y="242"/>
                    <a:pt x="341" y="242"/>
                    <a:pt x="341" y="24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680"/>
                    <a:pt x="0" y="680"/>
                    <a:pt x="0" y="680"/>
                  </a:cubicBezTo>
                  <a:cubicBezTo>
                    <a:pt x="0" y="680"/>
                    <a:pt x="962" y="680"/>
                    <a:pt x="966" y="680"/>
                  </a:cubicBezTo>
                  <a:cubicBezTo>
                    <a:pt x="966" y="242"/>
                    <a:pt x="966" y="242"/>
                    <a:pt x="966" y="242"/>
                  </a:cubicBezTo>
                  <a:cubicBezTo>
                    <a:pt x="629" y="242"/>
                    <a:pt x="629" y="242"/>
                    <a:pt x="629" y="2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762"/>
            <p:cNvSpPr>
              <a:spLocks noChangeArrowheads="1"/>
            </p:cNvSpPr>
            <p:nvPr/>
          </p:nvSpPr>
          <p:spPr bwMode="auto">
            <a:xfrm>
              <a:off x="5791610" y="2417290"/>
              <a:ext cx="449263" cy="193675"/>
            </a:xfrm>
            <a:custGeom>
              <a:avLst/>
              <a:gdLst>
                <a:gd name="T0" fmla="*/ 793 w 1246"/>
                <a:gd name="T1" fmla="*/ 0 h 538"/>
                <a:gd name="T2" fmla="*/ 740 w 1246"/>
                <a:gd name="T3" fmla="*/ 0 h 538"/>
                <a:gd name="T4" fmla="*/ 505 w 1246"/>
                <a:gd name="T5" fmla="*/ 0 h 538"/>
                <a:gd name="T6" fmla="*/ 456 w 1246"/>
                <a:gd name="T7" fmla="*/ 0 h 538"/>
                <a:gd name="T8" fmla="*/ 0 w 1246"/>
                <a:gd name="T9" fmla="*/ 0 h 538"/>
                <a:gd name="T10" fmla="*/ 0 w 1246"/>
                <a:gd name="T11" fmla="*/ 54 h 538"/>
                <a:gd name="T12" fmla="*/ 115 w 1246"/>
                <a:gd name="T13" fmla="*/ 54 h 538"/>
                <a:gd name="T14" fmla="*/ 115 w 1246"/>
                <a:gd name="T15" fmla="*/ 537 h 538"/>
                <a:gd name="T16" fmla="*/ 168 w 1246"/>
                <a:gd name="T17" fmla="*/ 537 h 538"/>
                <a:gd name="T18" fmla="*/ 168 w 1246"/>
                <a:gd name="T19" fmla="*/ 492 h 538"/>
                <a:gd name="T20" fmla="*/ 1077 w 1246"/>
                <a:gd name="T21" fmla="*/ 492 h 538"/>
                <a:gd name="T22" fmla="*/ 1077 w 1246"/>
                <a:gd name="T23" fmla="*/ 537 h 538"/>
                <a:gd name="T24" fmla="*/ 1130 w 1246"/>
                <a:gd name="T25" fmla="*/ 537 h 538"/>
                <a:gd name="T26" fmla="*/ 1130 w 1246"/>
                <a:gd name="T27" fmla="*/ 54 h 538"/>
                <a:gd name="T28" fmla="*/ 1245 w 1246"/>
                <a:gd name="T29" fmla="*/ 54 h 538"/>
                <a:gd name="T30" fmla="*/ 1245 w 1246"/>
                <a:gd name="T31" fmla="*/ 0 h 538"/>
                <a:gd name="T32" fmla="*/ 793 w 1246"/>
                <a:gd name="T33" fmla="*/ 0 h 538"/>
                <a:gd name="T34" fmla="*/ 1077 w 1246"/>
                <a:gd name="T35" fmla="*/ 438 h 538"/>
                <a:gd name="T36" fmla="*/ 168 w 1246"/>
                <a:gd name="T37" fmla="*/ 438 h 538"/>
                <a:gd name="T38" fmla="*/ 168 w 1246"/>
                <a:gd name="T39" fmla="*/ 54 h 538"/>
                <a:gd name="T40" fmla="*/ 1077 w 1246"/>
                <a:gd name="T41" fmla="*/ 54 h 538"/>
                <a:gd name="T42" fmla="*/ 1077 w 1246"/>
                <a:gd name="T43" fmla="*/ 4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46" h="538">
                  <a:moveTo>
                    <a:pt x="793" y="0"/>
                  </a:moveTo>
                  <a:lnTo>
                    <a:pt x="740" y="0"/>
                  </a:lnTo>
                  <a:lnTo>
                    <a:pt x="505" y="0"/>
                  </a:lnTo>
                  <a:lnTo>
                    <a:pt x="456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115" y="54"/>
                  </a:lnTo>
                  <a:lnTo>
                    <a:pt x="115" y="537"/>
                  </a:lnTo>
                  <a:lnTo>
                    <a:pt x="168" y="537"/>
                  </a:lnTo>
                  <a:lnTo>
                    <a:pt x="168" y="492"/>
                  </a:lnTo>
                  <a:lnTo>
                    <a:pt x="1077" y="492"/>
                  </a:lnTo>
                  <a:lnTo>
                    <a:pt x="1077" y="537"/>
                  </a:lnTo>
                  <a:lnTo>
                    <a:pt x="1130" y="537"/>
                  </a:lnTo>
                  <a:lnTo>
                    <a:pt x="1130" y="54"/>
                  </a:lnTo>
                  <a:lnTo>
                    <a:pt x="1245" y="54"/>
                  </a:lnTo>
                  <a:lnTo>
                    <a:pt x="1245" y="0"/>
                  </a:lnTo>
                  <a:lnTo>
                    <a:pt x="793" y="0"/>
                  </a:lnTo>
                  <a:close/>
                  <a:moveTo>
                    <a:pt x="1077" y="438"/>
                  </a:moveTo>
                  <a:lnTo>
                    <a:pt x="168" y="438"/>
                  </a:lnTo>
                  <a:lnTo>
                    <a:pt x="168" y="54"/>
                  </a:lnTo>
                  <a:lnTo>
                    <a:pt x="1077" y="54"/>
                  </a:lnTo>
                  <a:lnTo>
                    <a:pt x="1077" y="4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763"/>
            <p:cNvSpPr>
              <a:spLocks noChangeArrowheads="1"/>
            </p:cNvSpPr>
            <p:nvPr/>
          </p:nvSpPr>
          <p:spPr bwMode="auto">
            <a:xfrm>
              <a:off x="6015448" y="2437928"/>
              <a:ext cx="165100" cy="138112"/>
            </a:xfrm>
            <a:custGeom>
              <a:avLst/>
              <a:gdLst>
                <a:gd name="T0" fmla="*/ 457 w 458"/>
                <a:gd name="T1" fmla="*/ 0 h 385"/>
                <a:gd name="T2" fmla="*/ 0 w 458"/>
                <a:gd name="T3" fmla="*/ 0 h 385"/>
                <a:gd name="T4" fmla="*/ 0 w 458"/>
                <a:gd name="T5" fmla="*/ 384 h 385"/>
                <a:gd name="T6" fmla="*/ 457 w 458"/>
                <a:gd name="T7" fmla="*/ 384 h 385"/>
                <a:gd name="T8" fmla="*/ 457 w 458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8" h="385">
                  <a:moveTo>
                    <a:pt x="457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457" y="384"/>
                  </a:lnTo>
                  <a:lnTo>
                    <a:pt x="4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764"/>
            <p:cNvSpPr>
              <a:spLocks noChangeArrowheads="1"/>
            </p:cNvSpPr>
            <p:nvPr/>
          </p:nvSpPr>
          <p:spPr bwMode="auto">
            <a:xfrm>
              <a:off x="6015448" y="2437928"/>
              <a:ext cx="165100" cy="138112"/>
            </a:xfrm>
            <a:custGeom>
              <a:avLst/>
              <a:gdLst>
                <a:gd name="T0" fmla="*/ 457 w 458"/>
                <a:gd name="T1" fmla="*/ 0 h 385"/>
                <a:gd name="T2" fmla="*/ 0 w 458"/>
                <a:gd name="T3" fmla="*/ 0 h 385"/>
                <a:gd name="T4" fmla="*/ 0 w 458"/>
                <a:gd name="T5" fmla="*/ 384 h 385"/>
                <a:gd name="T6" fmla="*/ 457 w 458"/>
                <a:gd name="T7" fmla="*/ 384 h 385"/>
                <a:gd name="T8" fmla="*/ 457 w 458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8" h="385">
                  <a:moveTo>
                    <a:pt x="457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457" y="384"/>
                  </a:lnTo>
                  <a:lnTo>
                    <a:pt x="4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765"/>
            <p:cNvSpPr>
              <a:spLocks noChangeArrowheads="1"/>
            </p:cNvSpPr>
            <p:nvPr/>
          </p:nvSpPr>
          <p:spPr bwMode="auto">
            <a:xfrm>
              <a:off x="6180548" y="2437928"/>
              <a:ext cx="1587" cy="138112"/>
            </a:xfrm>
            <a:custGeom>
              <a:avLst/>
              <a:gdLst>
                <a:gd name="T0" fmla="*/ 0 w 1"/>
                <a:gd name="T1" fmla="*/ 0 h 385"/>
                <a:gd name="T2" fmla="*/ 0 w 1"/>
                <a:gd name="T3" fmla="*/ 0 h 385"/>
                <a:gd name="T4" fmla="*/ 0 w 1"/>
                <a:gd name="T5" fmla="*/ 384 h 385"/>
                <a:gd name="T6" fmla="*/ 0 w 1"/>
                <a:gd name="T7" fmla="*/ 384 h 385"/>
                <a:gd name="T8" fmla="*/ 0 w 1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85">
                  <a:moveTo>
                    <a:pt x="0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766"/>
            <p:cNvSpPr>
              <a:spLocks noChangeArrowheads="1"/>
            </p:cNvSpPr>
            <p:nvPr/>
          </p:nvSpPr>
          <p:spPr bwMode="auto">
            <a:xfrm>
              <a:off x="6180548" y="2437928"/>
              <a:ext cx="1587" cy="138112"/>
            </a:xfrm>
            <a:custGeom>
              <a:avLst/>
              <a:gdLst>
                <a:gd name="T0" fmla="*/ 0 w 1"/>
                <a:gd name="T1" fmla="*/ 0 h 385"/>
                <a:gd name="T2" fmla="*/ 0 w 1"/>
                <a:gd name="T3" fmla="*/ 0 h 385"/>
                <a:gd name="T4" fmla="*/ 0 w 1"/>
                <a:gd name="T5" fmla="*/ 384 h 385"/>
                <a:gd name="T6" fmla="*/ 0 w 1"/>
                <a:gd name="T7" fmla="*/ 384 h 385"/>
                <a:gd name="T8" fmla="*/ 0 w 1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85">
                  <a:moveTo>
                    <a:pt x="0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767"/>
            <p:cNvSpPr>
              <a:spLocks noChangeArrowheads="1"/>
            </p:cNvSpPr>
            <p:nvPr/>
          </p:nvSpPr>
          <p:spPr bwMode="auto">
            <a:xfrm>
              <a:off x="6032910" y="2341090"/>
              <a:ext cx="34925" cy="77788"/>
            </a:xfrm>
            <a:custGeom>
              <a:avLst/>
              <a:gdLst>
                <a:gd name="T0" fmla="*/ 18 w 98"/>
                <a:gd name="T1" fmla="*/ 0 h 216"/>
                <a:gd name="T2" fmla="*/ 18 w 98"/>
                <a:gd name="T3" fmla="*/ 0 h 216"/>
                <a:gd name="T4" fmla="*/ 0 w 98"/>
                <a:gd name="T5" fmla="*/ 18 h 216"/>
                <a:gd name="T6" fmla="*/ 18 w 98"/>
                <a:gd name="T7" fmla="*/ 0 h 216"/>
                <a:gd name="T8" fmla="*/ 97 w 98"/>
                <a:gd name="T9" fmla="*/ 40 h 216"/>
                <a:gd name="T10" fmla="*/ 97 w 98"/>
                <a:gd name="T11" fmla="*/ 215 h 216"/>
                <a:gd name="T12" fmla="*/ 97 w 98"/>
                <a:gd name="T13" fmla="*/ 40 h 216"/>
                <a:gd name="T14" fmla="*/ 18 w 98"/>
                <a:gd name="T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6">
                  <a:moveTo>
                    <a:pt x="18" y="0"/>
                  </a:moveTo>
                  <a:lnTo>
                    <a:pt x="18" y="0"/>
                  </a:lnTo>
                  <a:cubicBezTo>
                    <a:pt x="13" y="9"/>
                    <a:pt x="9" y="13"/>
                    <a:pt x="0" y="18"/>
                  </a:cubicBezTo>
                  <a:cubicBezTo>
                    <a:pt x="9" y="13"/>
                    <a:pt x="13" y="9"/>
                    <a:pt x="18" y="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7" y="215"/>
                    <a:pt x="97" y="215"/>
                    <a:pt x="97" y="215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768"/>
            <p:cNvSpPr>
              <a:spLocks noChangeArrowheads="1"/>
            </p:cNvSpPr>
            <p:nvPr/>
          </p:nvSpPr>
          <p:spPr bwMode="auto">
            <a:xfrm>
              <a:off x="6017035" y="2341090"/>
              <a:ext cx="50800" cy="77788"/>
            </a:xfrm>
            <a:custGeom>
              <a:avLst/>
              <a:gdLst>
                <a:gd name="T0" fmla="*/ 62 w 142"/>
                <a:gd name="T1" fmla="*/ 0 h 216"/>
                <a:gd name="T2" fmla="*/ 62 w 142"/>
                <a:gd name="T3" fmla="*/ 0 h 216"/>
                <a:gd name="T4" fmla="*/ 44 w 142"/>
                <a:gd name="T5" fmla="*/ 18 h 216"/>
                <a:gd name="T6" fmla="*/ 0 w 142"/>
                <a:gd name="T7" fmla="*/ 31 h 216"/>
                <a:gd name="T8" fmla="*/ 0 w 142"/>
                <a:gd name="T9" fmla="*/ 31 h 216"/>
                <a:gd name="T10" fmla="*/ 0 w 142"/>
                <a:gd name="T11" fmla="*/ 215 h 216"/>
                <a:gd name="T12" fmla="*/ 115 w 142"/>
                <a:gd name="T13" fmla="*/ 215 h 216"/>
                <a:gd name="T14" fmla="*/ 141 w 142"/>
                <a:gd name="T15" fmla="*/ 215 h 216"/>
                <a:gd name="T16" fmla="*/ 141 w 142"/>
                <a:gd name="T17" fmla="*/ 40 h 216"/>
                <a:gd name="T18" fmla="*/ 62 w 142"/>
                <a:gd name="T19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216">
                  <a:moveTo>
                    <a:pt x="62" y="0"/>
                  </a:moveTo>
                  <a:lnTo>
                    <a:pt x="62" y="0"/>
                  </a:lnTo>
                  <a:cubicBezTo>
                    <a:pt x="57" y="9"/>
                    <a:pt x="53" y="13"/>
                    <a:pt x="44" y="18"/>
                  </a:cubicBezTo>
                  <a:cubicBezTo>
                    <a:pt x="35" y="27"/>
                    <a:pt x="17" y="31"/>
                    <a:pt x="0" y="31"/>
                  </a:cubicBezTo>
                  <a:lnTo>
                    <a:pt x="0" y="31"/>
                  </a:lnTo>
                  <a:cubicBezTo>
                    <a:pt x="0" y="215"/>
                    <a:pt x="0" y="215"/>
                    <a:pt x="0" y="215"/>
                  </a:cubicBezTo>
                  <a:cubicBezTo>
                    <a:pt x="115" y="215"/>
                    <a:pt x="115" y="215"/>
                    <a:pt x="115" y="215"/>
                  </a:cubicBezTo>
                  <a:cubicBezTo>
                    <a:pt x="141" y="215"/>
                    <a:pt x="141" y="215"/>
                    <a:pt x="141" y="215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769"/>
            <p:cNvSpPr>
              <a:spLocks noChangeArrowheads="1"/>
            </p:cNvSpPr>
            <p:nvPr/>
          </p:nvSpPr>
          <p:spPr bwMode="auto">
            <a:xfrm>
              <a:off x="5956710" y="2329978"/>
              <a:ext cx="122238" cy="88900"/>
            </a:xfrm>
            <a:custGeom>
              <a:avLst/>
              <a:gdLst>
                <a:gd name="T0" fmla="*/ 49 w 338"/>
                <a:gd name="T1" fmla="*/ 246 h 247"/>
                <a:gd name="T2" fmla="*/ 49 w 338"/>
                <a:gd name="T3" fmla="*/ 246 h 247"/>
                <a:gd name="T4" fmla="*/ 49 w 338"/>
                <a:gd name="T5" fmla="*/ 85 h 247"/>
                <a:gd name="T6" fmla="*/ 102 w 338"/>
                <a:gd name="T7" fmla="*/ 67 h 247"/>
                <a:gd name="T8" fmla="*/ 235 w 338"/>
                <a:gd name="T9" fmla="*/ 67 h 247"/>
                <a:gd name="T10" fmla="*/ 284 w 338"/>
                <a:gd name="T11" fmla="*/ 85 h 247"/>
                <a:gd name="T12" fmla="*/ 284 w 338"/>
                <a:gd name="T13" fmla="*/ 246 h 247"/>
                <a:gd name="T14" fmla="*/ 337 w 338"/>
                <a:gd name="T15" fmla="*/ 246 h 247"/>
                <a:gd name="T16" fmla="*/ 337 w 338"/>
                <a:gd name="T17" fmla="*/ 53 h 247"/>
                <a:gd name="T18" fmla="*/ 222 w 338"/>
                <a:gd name="T19" fmla="*/ 0 h 247"/>
                <a:gd name="T20" fmla="*/ 209 w 338"/>
                <a:gd name="T21" fmla="*/ 18 h 247"/>
                <a:gd name="T22" fmla="*/ 129 w 338"/>
                <a:gd name="T23" fmla="*/ 18 h 247"/>
                <a:gd name="T24" fmla="*/ 116 w 338"/>
                <a:gd name="T25" fmla="*/ 0 h 247"/>
                <a:gd name="T26" fmla="*/ 0 w 338"/>
                <a:gd name="T27" fmla="*/ 53 h 247"/>
                <a:gd name="T28" fmla="*/ 0 w 338"/>
                <a:gd name="T29" fmla="*/ 246 h 247"/>
                <a:gd name="T30" fmla="*/ 49 w 338"/>
                <a:gd name="T31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8" h="247">
                  <a:moveTo>
                    <a:pt x="49" y="246"/>
                  </a:moveTo>
                  <a:lnTo>
                    <a:pt x="49" y="246"/>
                  </a:lnTo>
                  <a:cubicBezTo>
                    <a:pt x="49" y="85"/>
                    <a:pt x="49" y="85"/>
                    <a:pt x="49" y="85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138" y="98"/>
                    <a:pt x="200" y="98"/>
                    <a:pt x="235" y="67"/>
                  </a:cubicBezTo>
                  <a:cubicBezTo>
                    <a:pt x="284" y="85"/>
                    <a:pt x="284" y="85"/>
                    <a:pt x="284" y="85"/>
                  </a:cubicBezTo>
                  <a:cubicBezTo>
                    <a:pt x="284" y="246"/>
                    <a:pt x="284" y="246"/>
                    <a:pt x="284" y="246"/>
                  </a:cubicBezTo>
                  <a:cubicBezTo>
                    <a:pt x="337" y="246"/>
                    <a:pt x="337" y="246"/>
                    <a:pt x="337" y="246"/>
                  </a:cubicBezTo>
                  <a:cubicBezTo>
                    <a:pt x="337" y="53"/>
                    <a:pt x="337" y="53"/>
                    <a:pt x="337" y="53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191" y="44"/>
                    <a:pt x="147" y="44"/>
                    <a:pt x="129" y="18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49" y="2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770"/>
            <p:cNvSpPr>
              <a:spLocks noChangeArrowheads="1"/>
            </p:cNvSpPr>
            <p:nvPr/>
          </p:nvSpPr>
          <p:spPr bwMode="auto">
            <a:xfrm>
              <a:off x="5985285" y="2245840"/>
              <a:ext cx="85725" cy="80963"/>
            </a:xfrm>
            <a:custGeom>
              <a:avLst/>
              <a:gdLst>
                <a:gd name="T0" fmla="*/ 84 w 240"/>
                <a:gd name="T1" fmla="*/ 224 h 225"/>
                <a:gd name="T2" fmla="*/ 84 w 240"/>
                <a:gd name="T3" fmla="*/ 224 h 225"/>
                <a:gd name="T4" fmla="*/ 89 w 240"/>
                <a:gd name="T5" fmla="*/ 224 h 225"/>
                <a:gd name="T6" fmla="*/ 151 w 240"/>
                <a:gd name="T7" fmla="*/ 170 h 225"/>
                <a:gd name="T8" fmla="*/ 155 w 240"/>
                <a:gd name="T9" fmla="*/ 179 h 225"/>
                <a:gd name="T10" fmla="*/ 239 w 240"/>
                <a:gd name="T11" fmla="*/ 206 h 225"/>
                <a:gd name="T12" fmla="*/ 200 w 240"/>
                <a:gd name="T13" fmla="*/ 139 h 225"/>
                <a:gd name="T14" fmla="*/ 164 w 240"/>
                <a:gd name="T15" fmla="*/ 116 h 225"/>
                <a:gd name="T16" fmla="*/ 164 w 240"/>
                <a:gd name="T17" fmla="*/ 54 h 225"/>
                <a:gd name="T18" fmla="*/ 84 w 240"/>
                <a:gd name="T19" fmla="*/ 0 h 225"/>
                <a:gd name="T20" fmla="*/ 9 w 240"/>
                <a:gd name="T21" fmla="*/ 58 h 225"/>
                <a:gd name="T22" fmla="*/ 13 w 240"/>
                <a:gd name="T23" fmla="*/ 152 h 225"/>
                <a:gd name="T24" fmla="*/ 84 w 240"/>
                <a:gd name="T25" fmla="*/ 224 h 225"/>
                <a:gd name="T26" fmla="*/ 36 w 240"/>
                <a:gd name="T27" fmla="*/ 76 h 225"/>
                <a:gd name="T28" fmla="*/ 36 w 240"/>
                <a:gd name="T29" fmla="*/ 76 h 225"/>
                <a:gd name="T30" fmla="*/ 49 w 240"/>
                <a:gd name="T31" fmla="*/ 54 h 225"/>
                <a:gd name="T32" fmla="*/ 80 w 240"/>
                <a:gd name="T33" fmla="*/ 85 h 225"/>
                <a:gd name="T34" fmla="*/ 137 w 240"/>
                <a:gd name="T35" fmla="*/ 94 h 225"/>
                <a:gd name="T36" fmla="*/ 129 w 240"/>
                <a:gd name="T37" fmla="*/ 143 h 225"/>
                <a:gd name="T38" fmla="*/ 89 w 240"/>
                <a:gd name="T39" fmla="*/ 192 h 225"/>
                <a:gd name="T40" fmla="*/ 84 w 240"/>
                <a:gd name="T41" fmla="*/ 192 h 225"/>
                <a:gd name="T42" fmla="*/ 40 w 240"/>
                <a:gd name="T43" fmla="*/ 143 h 225"/>
                <a:gd name="T44" fmla="*/ 36 w 240"/>
                <a:gd name="T45" fmla="*/ 76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0" h="225">
                  <a:moveTo>
                    <a:pt x="84" y="224"/>
                  </a:moveTo>
                  <a:lnTo>
                    <a:pt x="84" y="224"/>
                  </a:lnTo>
                  <a:cubicBezTo>
                    <a:pt x="89" y="224"/>
                    <a:pt x="89" y="224"/>
                    <a:pt x="89" y="224"/>
                  </a:cubicBezTo>
                  <a:cubicBezTo>
                    <a:pt x="93" y="224"/>
                    <a:pt x="124" y="219"/>
                    <a:pt x="151" y="170"/>
                  </a:cubicBezTo>
                  <a:cubicBezTo>
                    <a:pt x="151" y="170"/>
                    <a:pt x="155" y="175"/>
                    <a:pt x="155" y="179"/>
                  </a:cubicBezTo>
                  <a:cubicBezTo>
                    <a:pt x="173" y="201"/>
                    <a:pt x="239" y="206"/>
                    <a:pt x="239" y="206"/>
                  </a:cubicBezTo>
                  <a:cubicBezTo>
                    <a:pt x="239" y="206"/>
                    <a:pt x="204" y="166"/>
                    <a:pt x="200" y="139"/>
                  </a:cubicBezTo>
                  <a:cubicBezTo>
                    <a:pt x="200" y="121"/>
                    <a:pt x="182" y="116"/>
                    <a:pt x="164" y="116"/>
                  </a:cubicBezTo>
                  <a:cubicBezTo>
                    <a:pt x="164" y="103"/>
                    <a:pt x="164" y="80"/>
                    <a:pt x="164" y="54"/>
                  </a:cubicBezTo>
                  <a:cubicBezTo>
                    <a:pt x="160" y="36"/>
                    <a:pt x="142" y="0"/>
                    <a:pt x="84" y="0"/>
                  </a:cubicBezTo>
                  <a:cubicBezTo>
                    <a:pt x="31" y="0"/>
                    <a:pt x="9" y="36"/>
                    <a:pt x="9" y="58"/>
                  </a:cubicBezTo>
                  <a:cubicBezTo>
                    <a:pt x="0" y="121"/>
                    <a:pt x="13" y="152"/>
                    <a:pt x="13" y="152"/>
                  </a:cubicBezTo>
                  <a:cubicBezTo>
                    <a:pt x="40" y="219"/>
                    <a:pt x="80" y="224"/>
                    <a:pt x="84" y="224"/>
                  </a:cubicBezTo>
                  <a:close/>
                  <a:moveTo>
                    <a:pt x="36" y="76"/>
                  </a:moveTo>
                  <a:lnTo>
                    <a:pt x="36" y="76"/>
                  </a:lnTo>
                  <a:cubicBezTo>
                    <a:pt x="49" y="54"/>
                    <a:pt x="49" y="54"/>
                    <a:pt x="49" y="54"/>
                  </a:cubicBezTo>
                  <a:cubicBezTo>
                    <a:pt x="53" y="67"/>
                    <a:pt x="67" y="76"/>
                    <a:pt x="80" y="85"/>
                  </a:cubicBezTo>
                  <a:cubicBezTo>
                    <a:pt x="102" y="94"/>
                    <a:pt x="120" y="98"/>
                    <a:pt x="137" y="94"/>
                  </a:cubicBezTo>
                  <a:cubicBezTo>
                    <a:pt x="137" y="125"/>
                    <a:pt x="129" y="139"/>
                    <a:pt x="129" y="143"/>
                  </a:cubicBezTo>
                  <a:cubicBezTo>
                    <a:pt x="111" y="192"/>
                    <a:pt x="89" y="192"/>
                    <a:pt x="89" y="192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4" y="192"/>
                    <a:pt x="58" y="192"/>
                    <a:pt x="40" y="143"/>
                  </a:cubicBezTo>
                  <a:cubicBezTo>
                    <a:pt x="40" y="143"/>
                    <a:pt x="31" y="121"/>
                    <a:pt x="36" y="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2" name="Group 601"/>
          <p:cNvGrpSpPr/>
          <p:nvPr/>
        </p:nvGrpSpPr>
        <p:grpSpPr>
          <a:xfrm>
            <a:off x="8278299" y="2904643"/>
            <a:ext cx="449263" cy="365125"/>
            <a:chOff x="5791610" y="2932472"/>
            <a:chExt cx="449263" cy="365125"/>
          </a:xfrm>
        </p:grpSpPr>
        <p:sp>
          <p:nvSpPr>
            <p:cNvPr id="603" name="Freeform 771"/>
            <p:cNvSpPr>
              <a:spLocks noChangeArrowheads="1"/>
            </p:cNvSpPr>
            <p:nvPr/>
          </p:nvSpPr>
          <p:spPr bwMode="auto">
            <a:xfrm>
              <a:off x="5996398" y="2951522"/>
              <a:ext cx="38100" cy="50800"/>
            </a:xfrm>
            <a:custGeom>
              <a:avLst/>
              <a:gdLst>
                <a:gd name="T0" fmla="*/ 53 w 107"/>
                <a:gd name="T1" fmla="*/ 138 h 139"/>
                <a:gd name="T2" fmla="*/ 53 w 107"/>
                <a:gd name="T3" fmla="*/ 138 h 139"/>
                <a:gd name="T4" fmla="*/ 58 w 107"/>
                <a:gd name="T5" fmla="*/ 138 h 139"/>
                <a:gd name="T6" fmla="*/ 98 w 107"/>
                <a:gd name="T7" fmla="*/ 89 h 139"/>
                <a:gd name="T8" fmla="*/ 106 w 107"/>
                <a:gd name="T9" fmla="*/ 40 h 139"/>
                <a:gd name="T10" fmla="*/ 49 w 107"/>
                <a:gd name="T11" fmla="*/ 31 h 139"/>
                <a:gd name="T12" fmla="*/ 18 w 107"/>
                <a:gd name="T13" fmla="*/ 0 h 139"/>
                <a:gd name="T14" fmla="*/ 5 w 107"/>
                <a:gd name="T15" fmla="*/ 22 h 139"/>
                <a:gd name="T16" fmla="*/ 9 w 107"/>
                <a:gd name="T17" fmla="*/ 89 h 139"/>
                <a:gd name="T18" fmla="*/ 53 w 107"/>
                <a:gd name="T19" fmla="*/ 13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39">
                  <a:moveTo>
                    <a:pt x="53" y="138"/>
                  </a:moveTo>
                  <a:lnTo>
                    <a:pt x="53" y="138"/>
                  </a:lnTo>
                  <a:cubicBezTo>
                    <a:pt x="58" y="138"/>
                    <a:pt x="58" y="138"/>
                    <a:pt x="58" y="138"/>
                  </a:cubicBezTo>
                  <a:cubicBezTo>
                    <a:pt x="58" y="138"/>
                    <a:pt x="80" y="138"/>
                    <a:pt x="98" y="89"/>
                  </a:cubicBezTo>
                  <a:cubicBezTo>
                    <a:pt x="98" y="85"/>
                    <a:pt x="106" y="71"/>
                    <a:pt x="106" y="40"/>
                  </a:cubicBezTo>
                  <a:cubicBezTo>
                    <a:pt x="89" y="44"/>
                    <a:pt x="71" y="40"/>
                    <a:pt x="49" y="31"/>
                  </a:cubicBezTo>
                  <a:cubicBezTo>
                    <a:pt x="36" y="22"/>
                    <a:pt x="22" y="13"/>
                    <a:pt x="18" y="0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67"/>
                    <a:pt x="9" y="89"/>
                    <a:pt x="9" y="89"/>
                  </a:cubicBezTo>
                  <a:cubicBezTo>
                    <a:pt x="27" y="138"/>
                    <a:pt x="53" y="138"/>
                    <a:pt x="53" y="1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772"/>
            <p:cNvSpPr>
              <a:spLocks noChangeArrowheads="1"/>
            </p:cNvSpPr>
            <p:nvPr/>
          </p:nvSpPr>
          <p:spPr bwMode="auto">
            <a:xfrm>
              <a:off x="5842410" y="3027722"/>
              <a:ext cx="347663" cy="244475"/>
            </a:xfrm>
            <a:custGeom>
              <a:avLst/>
              <a:gdLst>
                <a:gd name="T0" fmla="*/ 629 w 967"/>
                <a:gd name="T1" fmla="*/ 242 h 681"/>
                <a:gd name="T2" fmla="*/ 629 w 967"/>
                <a:gd name="T3" fmla="*/ 242 h 681"/>
                <a:gd name="T4" fmla="*/ 629 w 967"/>
                <a:gd name="T5" fmla="*/ 40 h 681"/>
                <a:gd name="T6" fmla="*/ 550 w 967"/>
                <a:gd name="T7" fmla="*/ 0 h 681"/>
                <a:gd name="T8" fmla="*/ 488 w 967"/>
                <a:gd name="T9" fmla="*/ 31 h 681"/>
                <a:gd name="T10" fmla="*/ 426 w 967"/>
                <a:gd name="T11" fmla="*/ 0 h 681"/>
                <a:gd name="T12" fmla="*/ 341 w 967"/>
                <a:gd name="T13" fmla="*/ 40 h 681"/>
                <a:gd name="T14" fmla="*/ 341 w 967"/>
                <a:gd name="T15" fmla="*/ 242 h 681"/>
                <a:gd name="T16" fmla="*/ 0 w 967"/>
                <a:gd name="T17" fmla="*/ 242 h 681"/>
                <a:gd name="T18" fmla="*/ 0 w 967"/>
                <a:gd name="T19" fmla="*/ 680 h 681"/>
                <a:gd name="T20" fmla="*/ 966 w 967"/>
                <a:gd name="T21" fmla="*/ 680 h 681"/>
                <a:gd name="T22" fmla="*/ 966 w 967"/>
                <a:gd name="T23" fmla="*/ 242 h 681"/>
                <a:gd name="T24" fmla="*/ 629 w 967"/>
                <a:gd name="T25" fmla="*/ 242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67" h="681">
                  <a:moveTo>
                    <a:pt x="629" y="242"/>
                  </a:moveTo>
                  <a:lnTo>
                    <a:pt x="629" y="242"/>
                  </a:lnTo>
                  <a:cubicBezTo>
                    <a:pt x="629" y="40"/>
                    <a:pt x="629" y="40"/>
                    <a:pt x="629" y="40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36" y="22"/>
                    <a:pt x="514" y="31"/>
                    <a:pt x="488" y="31"/>
                  </a:cubicBezTo>
                  <a:cubicBezTo>
                    <a:pt x="461" y="31"/>
                    <a:pt x="439" y="22"/>
                    <a:pt x="426" y="0"/>
                  </a:cubicBezTo>
                  <a:cubicBezTo>
                    <a:pt x="341" y="40"/>
                    <a:pt x="341" y="40"/>
                    <a:pt x="341" y="40"/>
                  </a:cubicBezTo>
                  <a:cubicBezTo>
                    <a:pt x="341" y="242"/>
                    <a:pt x="341" y="242"/>
                    <a:pt x="341" y="24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680"/>
                    <a:pt x="0" y="680"/>
                    <a:pt x="0" y="680"/>
                  </a:cubicBezTo>
                  <a:cubicBezTo>
                    <a:pt x="0" y="680"/>
                    <a:pt x="962" y="680"/>
                    <a:pt x="966" y="680"/>
                  </a:cubicBezTo>
                  <a:cubicBezTo>
                    <a:pt x="966" y="242"/>
                    <a:pt x="966" y="242"/>
                    <a:pt x="966" y="242"/>
                  </a:cubicBezTo>
                  <a:cubicBezTo>
                    <a:pt x="629" y="242"/>
                    <a:pt x="629" y="242"/>
                    <a:pt x="629" y="2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773"/>
            <p:cNvSpPr>
              <a:spLocks noChangeArrowheads="1"/>
            </p:cNvSpPr>
            <p:nvPr/>
          </p:nvSpPr>
          <p:spPr bwMode="auto">
            <a:xfrm>
              <a:off x="5791610" y="3103922"/>
              <a:ext cx="449263" cy="193675"/>
            </a:xfrm>
            <a:custGeom>
              <a:avLst/>
              <a:gdLst>
                <a:gd name="T0" fmla="*/ 793 w 1246"/>
                <a:gd name="T1" fmla="*/ 0 h 538"/>
                <a:gd name="T2" fmla="*/ 740 w 1246"/>
                <a:gd name="T3" fmla="*/ 0 h 538"/>
                <a:gd name="T4" fmla="*/ 505 w 1246"/>
                <a:gd name="T5" fmla="*/ 0 h 538"/>
                <a:gd name="T6" fmla="*/ 456 w 1246"/>
                <a:gd name="T7" fmla="*/ 0 h 538"/>
                <a:gd name="T8" fmla="*/ 0 w 1246"/>
                <a:gd name="T9" fmla="*/ 0 h 538"/>
                <a:gd name="T10" fmla="*/ 0 w 1246"/>
                <a:gd name="T11" fmla="*/ 54 h 538"/>
                <a:gd name="T12" fmla="*/ 115 w 1246"/>
                <a:gd name="T13" fmla="*/ 54 h 538"/>
                <a:gd name="T14" fmla="*/ 115 w 1246"/>
                <a:gd name="T15" fmla="*/ 537 h 538"/>
                <a:gd name="T16" fmla="*/ 168 w 1246"/>
                <a:gd name="T17" fmla="*/ 537 h 538"/>
                <a:gd name="T18" fmla="*/ 168 w 1246"/>
                <a:gd name="T19" fmla="*/ 492 h 538"/>
                <a:gd name="T20" fmla="*/ 1077 w 1246"/>
                <a:gd name="T21" fmla="*/ 492 h 538"/>
                <a:gd name="T22" fmla="*/ 1077 w 1246"/>
                <a:gd name="T23" fmla="*/ 537 h 538"/>
                <a:gd name="T24" fmla="*/ 1130 w 1246"/>
                <a:gd name="T25" fmla="*/ 537 h 538"/>
                <a:gd name="T26" fmla="*/ 1130 w 1246"/>
                <a:gd name="T27" fmla="*/ 54 h 538"/>
                <a:gd name="T28" fmla="*/ 1245 w 1246"/>
                <a:gd name="T29" fmla="*/ 54 h 538"/>
                <a:gd name="T30" fmla="*/ 1245 w 1246"/>
                <a:gd name="T31" fmla="*/ 0 h 538"/>
                <a:gd name="T32" fmla="*/ 793 w 1246"/>
                <a:gd name="T33" fmla="*/ 0 h 538"/>
                <a:gd name="T34" fmla="*/ 1077 w 1246"/>
                <a:gd name="T35" fmla="*/ 438 h 538"/>
                <a:gd name="T36" fmla="*/ 168 w 1246"/>
                <a:gd name="T37" fmla="*/ 438 h 538"/>
                <a:gd name="T38" fmla="*/ 168 w 1246"/>
                <a:gd name="T39" fmla="*/ 54 h 538"/>
                <a:gd name="T40" fmla="*/ 1077 w 1246"/>
                <a:gd name="T41" fmla="*/ 54 h 538"/>
                <a:gd name="T42" fmla="*/ 1077 w 1246"/>
                <a:gd name="T43" fmla="*/ 4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46" h="538">
                  <a:moveTo>
                    <a:pt x="793" y="0"/>
                  </a:moveTo>
                  <a:lnTo>
                    <a:pt x="740" y="0"/>
                  </a:lnTo>
                  <a:lnTo>
                    <a:pt x="505" y="0"/>
                  </a:lnTo>
                  <a:lnTo>
                    <a:pt x="456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115" y="54"/>
                  </a:lnTo>
                  <a:lnTo>
                    <a:pt x="115" y="537"/>
                  </a:lnTo>
                  <a:lnTo>
                    <a:pt x="168" y="537"/>
                  </a:lnTo>
                  <a:lnTo>
                    <a:pt x="168" y="492"/>
                  </a:lnTo>
                  <a:lnTo>
                    <a:pt x="1077" y="492"/>
                  </a:lnTo>
                  <a:lnTo>
                    <a:pt x="1077" y="537"/>
                  </a:lnTo>
                  <a:lnTo>
                    <a:pt x="1130" y="537"/>
                  </a:lnTo>
                  <a:lnTo>
                    <a:pt x="1130" y="54"/>
                  </a:lnTo>
                  <a:lnTo>
                    <a:pt x="1245" y="54"/>
                  </a:lnTo>
                  <a:lnTo>
                    <a:pt x="1245" y="0"/>
                  </a:lnTo>
                  <a:lnTo>
                    <a:pt x="793" y="0"/>
                  </a:lnTo>
                  <a:close/>
                  <a:moveTo>
                    <a:pt x="1077" y="438"/>
                  </a:moveTo>
                  <a:lnTo>
                    <a:pt x="168" y="438"/>
                  </a:lnTo>
                  <a:lnTo>
                    <a:pt x="168" y="54"/>
                  </a:lnTo>
                  <a:lnTo>
                    <a:pt x="1077" y="54"/>
                  </a:lnTo>
                  <a:lnTo>
                    <a:pt x="1077" y="43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774"/>
            <p:cNvSpPr>
              <a:spLocks noChangeArrowheads="1"/>
            </p:cNvSpPr>
            <p:nvPr/>
          </p:nvSpPr>
          <p:spPr bwMode="auto">
            <a:xfrm>
              <a:off x="6015448" y="3124560"/>
              <a:ext cx="165100" cy="138112"/>
            </a:xfrm>
            <a:custGeom>
              <a:avLst/>
              <a:gdLst>
                <a:gd name="T0" fmla="*/ 457 w 458"/>
                <a:gd name="T1" fmla="*/ 0 h 385"/>
                <a:gd name="T2" fmla="*/ 0 w 458"/>
                <a:gd name="T3" fmla="*/ 0 h 385"/>
                <a:gd name="T4" fmla="*/ 0 w 458"/>
                <a:gd name="T5" fmla="*/ 384 h 385"/>
                <a:gd name="T6" fmla="*/ 457 w 458"/>
                <a:gd name="T7" fmla="*/ 384 h 385"/>
                <a:gd name="T8" fmla="*/ 457 w 458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8" h="385">
                  <a:moveTo>
                    <a:pt x="457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457" y="384"/>
                  </a:lnTo>
                  <a:lnTo>
                    <a:pt x="4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775"/>
            <p:cNvSpPr>
              <a:spLocks noChangeArrowheads="1"/>
            </p:cNvSpPr>
            <p:nvPr/>
          </p:nvSpPr>
          <p:spPr bwMode="auto">
            <a:xfrm>
              <a:off x="6015448" y="3124560"/>
              <a:ext cx="165100" cy="138112"/>
            </a:xfrm>
            <a:custGeom>
              <a:avLst/>
              <a:gdLst>
                <a:gd name="T0" fmla="*/ 457 w 458"/>
                <a:gd name="T1" fmla="*/ 0 h 385"/>
                <a:gd name="T2" fmla="*/ 0 w 458"/>
                <a:gd name="T3" fmla="*/ 0 h 385"/>
                <a:gd name="T4" fmla="*/ 0 w 458"/>
                <a:gd name="T5" fmla="*/ 384 h 385"/>
                <a:gd name="T6" fmla="*/ 457 w 458"/>
                <a:gd name="T7" fmla="*/ 384 h 385"/>
                <a:gd name="T8" fmla="*/ 457 w 458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8" h="385">
                  <a:moveTo>
                    <a:pt x="457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457" y="384"/>
                  </a:lnTo>
                  <a:lnTo>
                    <a:pt x="4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776"/>
            <p:cNvSpPr>
              <a:spLocks noChangeArrowheads="1"/>
            </p:cNvSpPr>
            <p:nvPr/>
          </p:nvSpPr>
          <p:spPr bwMode="auto">
            <a:xfrm>
              <a:off x="6180548" y="3124560"/>
              <a:ext cx="1587" cy="138112"/>
            </a:xfrm>
            <a:custGeom>
              <a:avLst/>
              <a:gdLst>
                <a:gd name="T0" fmla="*/ 0 w 1"/>
                <a:gd name="T1" fmla="*/ 0 h 385"/>
                <a:gd name="T2" fmla="*/ 0 w 1"/>
                <a:gd name="T3" fmla="*/ 0 h 385"/>
                <a:gd name="T4" fmla="*/ 0 w 1"/>
                <a:gd name="T5" fmla="*/ 384 h 385"/>
                <a:gd name="T6" fmla="*/ 0 w 1"/>
                <a:gd name="T7" fmla="*/ 384 h 385"/>
                <a:gd name="T8" fmla="*/ 0 w 1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85">
                  <a:moveTo>
                    <a:pt x="0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777"/>
            <p:cNvSpPr>
              <a:spLocks noChangeArrowheads="1"/>
            </p:cNvSpPr>
            <p:nvPr/>
          </p:nvSpPr>
          <p:spPr bwMode="auto">
            <a:xfrm>
              <a:off x="6180548" y="3124560"/>
              <a:ext cx="1587" cy="138112"/>
            </a:xfrm>
            <a:custGeom>
              <a:avLst/>
              <a:gdLst>
                <a:gd name="T0" fmla="*/ 0 w 1"/>
                <a:gd name="T1" fmla="*/ 0 h 385"/>
                <a:gd name="T2" fmla="*/ 0 w 1"/>
                <a:gd name="T3" fmla="*/ 0 h 385"/>
                <a:gd name="T4" fmla="*/ 0 w 1"/>
                <a:gd name="T5" fmla="*/ 384 h 385"/>
                <a:gd name="T6" fmla="*/ 0 w 1"/>
                <a:gd name="T7" fmla="*/ 384 h 385"/>
                <a:gd name="T8" fmla="*/ 0 w 1"/>
                <a:gd name="T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385">
                  <a:moveTo>
                    <a:pt x="0" y="0"/>
                  </a:moveTo>
                  <a:lnTo>
                    <a:pt x="0" y="0"/>
                  </a:lnTo>
                  <a:lnTo>
                    <a:pt x="0" y="384"/>
                  </a:lnTo>
                  <a:lnTo>
                    <a:pt x="0" y="38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778"/>
            <p:cNvSpPr>
              <a:spLocks noChangeArrowheads="1"/>
            </p:cNvSpPr>
            <p:nvPr/>
          </p:nvSpPr>
          <p:spPr bwMode="auto">
            <a:xfrm>
              <a:off x="6032910" y="3027722"/>
              <a:ext cx="34925" cy="77788"/>
            </a:xfrm>
            <a:custGeom>
              <a:avLst/>
              <a:gdLst>
                <a:gd name="T0" fmla="*/ 18 w 98"/>
                <a:gd name="T1" fmla="*/ 0 h 216"/>
                <a:gd name="T2" fmla="*/ 18 w 98"/>
                <a:gd name="T3" fmla="*/ 0 h 216"/>
                <a:gd name="T4" fmla="*/ 0 w 98"/>
                <a:gd name="T5" fmla="*/ 18 h 216"/>
                <a:gd name="T6" fmla="*/ 18 w 98"/>
                <a:gd name="T7" fmla="*/ 0 h 216"/>
                <a:gd name="T8" fmla="*/ 97 w 98"/>
                <a:gd name="T9" fmla="*/ 40 h 216"/>
                <a:gd name="T10" fmla="*/ 97 w 98"/>
                <a:gd name="T11" fmla="*/ 215 h 216"/>
                <a:gd name="T12" fmla="*/ 97 w 98"/>
                <a:gd name="T13" fmla="*/ 40 h 216"/>
                <a:gd name="T14" fmla="*/ 18 w 98"/>
                <a:gd name="T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216">
                  <a:moveTo>
                    <a:pt x="18" y="0"/>
                  </a:moveTo>
                  <a:lnTo>
                    <a:pt x="18" y="0"/>
                  </a:lnTo>
                  <a:cubicBezTo>
                    <a:pt x="13" y="9"/>
                    <a:pt x="9" y="13"/>
                    <a:pt x="0" y="18"/>
                  </a:cubicBezTo>
                  <a:cubicBezTo>
                    <a:pt x="9" y="13"/>
                    <a:pt x="13" y="9"/>
                    <a:pt x="18" y="0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7" y="215"/>
                    <a:pt x="97" y="215"/>
                    <a:pt x="97" y="215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18" y="0"/>
                    <a:pt x="18" y="0"/>
                    <a:pt x="18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779"/>
            <p:cNvSpPr>
              <a:spLocks noChangeArrowheads="1"/>
            </p:cNvSpPr>
            <p:nvPr/>
          </p:nvSpPr>
          <p:spPr bwMode="auto">
            <a:xfrm>
              <a:off x="6017035" y="3027722"/>
              <a:ext cx="50800" cy="77788"/>
            </a:xfrm>
            <a:custGeom>
              <a:avLst/>
              <a:gdLst>
                <a:gd name="T0" fmla="*/ 62 w 142"/>
                <a:gd name="T1" fmla="*/ 0 h 216"/>
                <a:gd name="T2" fmla="*/ 62 w 142"/>
                <a:gd name="T3" fmla="*/ 0 h 216"/>
                <a:gd name="T4" fmla="*/ 44 w 142"/>
                <a:gd name="T5" fmla="*/ 18 h 216"/>
                <a:gd name="T6" fmla="*/ 0 w 142"/>
                <a:gd name="T7" fmla="*/ 31 h 216"/>
                <a:gd name="T8" fmla="*/ 0 w 142"/>
                <a:gd name="T9" fmla="*/ 31 h 216"/>
                <a:gd name="T10" fmla="*/ 0 w 142"/>
                <a:gd name="T11" fmla="*/ 215 h 216"/>
                <a:gd name="T12" fmla="*/ 115 w 142"/>
                <a:gd name="T13" fmla="*/ 215 h 216"/>
                <a:gd name="T14" fmla="*/ 141 w 142"/>
                <a:gd name="T15" fmla="*/ 215 h 216"/>
                <a:gd name="T16" fmla="*/ 141 w 142"/>
                <a:gd name="T17" fmla="*/ 40 h 216"/>
                <a:gd name="T18" fmla="*/ 62 w 142"/>
                <a:gd name="T19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216">
                  <a:moveTo>
                    <a:pt x="62" y="0"/>
                  </a:moveTo>
                  <a:lnTo>
                    <a:pt x="62" y="0"/>
                  </a:lnTo>
                  <a:cubicBezTo>
                    <a:pt x="57" y="9"/>
                    <a:pt x="53" y="13"/>
                    <a:pt x="44" y="18"/>
                  </a:cubicBezTo>
                  <a:cubicBezTo>
                    <a:pt x="35" y="27"/>
                    <a:pt x="17" y="31"/>
                    <a:pt x="0" y="31"/>
                  </a:cubicBezTo>
                  <a:lnTo>
                    <a:pt x="0" y="31"/>
                  </a:lnTo>
                  <a:cubicBezTo>
                    <a:pt x="0" y="215"/>
                    <a:pt x="0" y="215"/>
                    <a:pt x="0" y="215"/>
                  </a:cubicBezTo>
                  <a:cubicBezTo>
                    <a:pt x="115" y="215"/>
                    <a:pt x="115" y="215"/>
                    <a:pt x="115" y="215"/>
                  </a:cubicBezTo>
                  <a:cubicBezTo>
                    <a:pt x="141" y="215"/>
                    <a:pt x="141" y="215"/>
                    <a:pt x="141" y="215"/>
                  </a:cubicBezTo>
                  <a:cubicBezTo>
                    <a:pt x="141" y="40"/>
                    <a:pt x="141" y="40"/>
                    <a:pt x="141" y="40"/>
                  </a:cubicBezTo>
                  <a:cubicBezTo>
                    <a:pt x="62" y="0"/>
                    <a:pt x="62" y="0"/>
                    <a:pt x="6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780"/>
            <p:cNvSpPr>
              <a:spLocks noChangeArrowheads="1"/>
            </p:cNvSpPr>
            <p:nvPr/>
          </p:nvSpPr>
          <p:spPr bwMode="auto">
            <a:xfrm>
              <a:off x="5956710" y="3016610"/>
              <a:ext cx="122238" cy="88900"/>
            </a:xfrm>
            <a:custGeom>
              <a:avLst/>
              <a:gdLst>
                <a:gd name="T0" fmla="*/ 49 w 338"/>
                <a:gd name="T1" fmla="*/ 246 h 247"/>
                <a:gd name="T2" fmla="*/ 49 w 338"/>
                <a:gd name="T3" fmla="*/ 246 h 247"/>
                <a:gd name="T4" fmla="*/ 49 w 338"/>
                <a:gd name="T5" fmla="*/ 85 h 247"/>
                <a:gd name="T6" fmla="*/ 102 w 338"/>
                <a:gd name="T7" fmla="*/ 67 h 247"/>
                <a:gd name="T8" fmla="*/ 235 w 338"/>
                <a:gd name="T9" fmla="*/ 67 h 247"/>
                <a:gd name="T10" fmla="*/ 284 w 338"/>
                <a:gd name="T11" fmla="*/ 85 h 247"/>
                <a:gd name="T12" fmla="*/ 284 w 338"/>
                <a:gd name="T13" fmla="*/ 246 h 247"/>
                <a:gd name="T14" fmla="*/ 337 w 338"/>
                <a:gd name="T15" fmla="*/ 246 h 247"/>
                <a:gd name="T16" fmla="*/ 337 w 338"/>
                <a:gd name="T17" fmla="*/ 53 h 247"/>
                <a:gd name="T18" fmla="*/ 222 w 338"/>
                <a:gd name="T19" fmla="*/ 0 h 247"/>
                <a:gd name="T20" fmla="*/ 209 w 338"/>
                <a:gd name="T21" fmla="*/ 18 h 247"/>
                <a:gd name="T22" fmla="*/ 129 w 338"/>
                <a:gd name="T23" fmla="*/ 18 h 247"/>
                <a:gd name="T24" fmla="*/ 116 w 338"/>
                <a:gd name="T25" fmla="*/ 0 h 247"/>
                <a:gd name="T26" fmla="*/ 0 w 338"/>
                <a:gd name="T27" fmla="*/ 53 h 247"/>
                <a:gd name="T28" fmla="*/ 0 w 338"/>
                <a:gd name="T29" fmla="*/ 246 h 247"/>
                <a:gd name="T30" fmla="*/ 49 w 338"/>
                <a:gd name="T31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8" h="247">
                  <a:moveTo>
                    <a:pt x="49" y="246"/>
                  </a:moveTo>
                  <a:lnTo>
                    <a:pt x="49" y="246"/>
                  </a:lnTo>
                  <a:cubicBezTo>
                    <a:pt x="49" y="85"/>
                    <a:pt x="49" y="85"/>
                    <a:pt x="49" y="85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138" y="98"/>
                    <a:pt x="200" y="98"/>
                    <a:pt x="235" y="67"/>
                  </a:cubicBezTo>
                  <a:cubicBezTo>
                    <a:pt x="284" y="85"/>
                    <a:pt x="284" y="85"/>
                    <a:pt x="284" y="85"/>
                  </a:cubicBezTo>
                  <a:cubicBezTo>
                    <a:pt x="284" y="246"/>
                    <a:pt x="284" y="246"/>
                    <a:pt x="284" y="246"/>
                  </a:cubicBezTo>
                  <a:cubicBezTo>
                    <a:pt x="337" y="246"/>
                    <a:pt x="337" y="246"/>
                    <a:pt x="337" y="246"/>
                  </a:cubicBezTo>
                  <a:cubicBezTo>
                    <a:pt x="337" y="53"/>
                    <a:pt x="337" y="53"/>
                    <a:pt x="337" y="53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191" y="44"/>
                    <a:pt x="147" y="44"/>
                    <a:pt x="129" y="18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49" y="24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781"/>
            <p:cNvSpPr>
              <a:spLocks noChangeArrowheads="1"/>
            </p:cNvSpPr>
            <p:nvPr/>
          </p:nvSpPr>
          <p:spPr bwMode="auto">
            <a:xfrm>
              <a:off x="5985285" y="2932472"/>
              <a:ext cx="85725" cy="80963"/>
            </a:xfrm>
            <a:custGeom>
              <a:avLst/>
              <a:gdLst>
                <a:gd name="T0" fmla="*/ 84 w 240"/>
                <a:gd name="T1" fmla="*/ 224 h 225"/>
                <a:gd name="T2" fmla="*/ 84 w 240"/>
                <a:gd name="T3" fmla="*/ 224 h 225"/>
                <a:gd name="T4" fmla="*/ 89 w 240"/>
                <a:gd name="T5" fmla="*/ 224 h 225"/>
                <a:gd name="T6" fmla="*/ 151 w 240"/>
                <a:gd name="T7" fmla="*/ 170 h 225"/>
                <a:gd name="T8" fmla="*/ 155 w 240"/>
                <a:gd name="T9" fmla="*/ 179 h 225"/>
                <a:gd name="T10" fmla="*/ 239 w 240"/>
                <a:gd name="T11" fmla="*/ 206 h 225"/>
                <a:gd name="T12" fmla="*/ 200 w 240"/>
                <a:gd name="T13" fmla="*/ 139 h 225"/>
                <a:gd name="T14" fmla="*/ 164 w 240"/>
                <a:gd name="T15" fmla="*/ 116 h 225"/>
                <a:gd name="T16" fmla="*/ 164 w 240"/>
                <a:gd name="T17" fmla="*/ 54 h 225"/>
                <a:gd name="T18" fmla="*/ 84 w 240"/>
                <a:gd name="T19" fmla="*/ 0 h 225"/>
                <a:gd name="T20" fmla="*/ 9 w 240"/>
                <a:gd name="T21" fmla="*/ 58 h 225"/>
                <a:gd name="T22" fmla="*/ 13 w 240"/>
                <a:gd name="T23" fmla="*/ 152 h 225"/>
                <a:gd name="T24" fmla="*/ 84 w 240"/>
                <a:gd name="T25" fmla="*/ 224 h 225"/>
                <a:gd name="T26" fmla="*/ 36 w 240"/>
                <a:gd name="T27" fmla="*/ 76 h 225"/>
                <a:gd name="T28" fmla="*/ 36 w 240"/>
                <a:gd name="T29" fmla="*/ 76 h 225"/>
                <a:gd name="T30" fmla="*/ 49 w 240"/>
                <a:gd name="T31" fmla="*/ 54 h 225"/>
                <a:gd name="T32" fmla="*/ 80 w 240"/>
                <a:gd name="T33" fmla="*/ 85 h 225"/>
                <a:gd name="T34" fmla="*/ 137 w 240"/>
                <a:gd name="T35" fmla="*/ 94 h 225"/>
                <a:gd name="T36" fmla="*/ 129 w 240"/>
                <a:gd name="T37" fmla="*/ 143 h 225"/>
                <a:gd name="T38" fmla="*/ 89 w 240"/>
                <a:gd name="T39" fmla="*/ 192 h 225"/>
                <a:gd name="T40" fmla="*/ 84 w 240"/>
                <a:gd name="T41" fmla="*/ 192 h 225"/>
                <a:gd name="T42" fmla="*/ 40 w 240"/>
                <a:gd name="T43" fmla="*/ 143 h 225"/>
                <a:gd name="T44" fmla="*/ 36 w 240"/>
                <a:gd name="T45" fmla="*/ 76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0" h="225">
                  <a:moveTo>
                    <a:pt x="84" y="224"/>
                  </a:moveTo>
                  <a:lnTo>
                    <a:pt x="84" y="224"/>
                  </a:lnTo>
                  <a:cubicBezTo>
                    <a:pt x="89" y="224"/>
                    <a:pt x="89" y="224"/>
                    <a:pt x="89" y="224"/>
                  </a:cubicBezTo>
                  <a:cubicBezTo>
                    <a:pt x="93" y="224"/>
                    <a:pt x="124" y="219"/>
                    <a:pt x="151" y="170"/>
                  </a:cubicBezTo>
                  <a:cubicBezTo>
                    <a:pt x="151" y="170"/>
                    <a:pt x="155" y="175"/>
                    <a:pt x="155" y="179"/>
                  </a:cubicBezTo>
                  <a:cubicBezTo>
                    <a:pt x="173" y="201"/>
                    <a:pt x="239" y="206"/>
                    <a:pt x="239" y="206"/>
                  </a:cubicBezTo>
                  <a:cubicBezTo>
                    <a:pt x="239" y="206"/>
                    <a:pt x="204" y="166"/>
                    <a:pt x="200" y="139"/>
                  </a:cubicBezTo>
                  <a:cubicBezTo>
                    <a:pt x="200" y="121"/>
                    <a:pt x="182" y="116"/>
                    <a:pt x="164" y="116"/>
                  </a:cubicBezTo>
                  <a:cubicBezTo>
                    <a:pt x="164" y="103"/>
                    <a:pt x="164" y="80"/>
                    <a:pt x="164" y="54"/>
                  </a:cubicBezTo>
                  <a:cubicBezTo>
                    <a:pt x="160" y="36"/>
                    <a:pt x="142" y="0"/>
                    <a:pt x="84" y="0"/>
                  </a:cubicBezTo>
                  <a:cubicBezTo>
                    <a:pt x="31" y="0"/>
                    <a:pt x="9" y="36"/>
                    <a:pt x="9" y="58"/>
                  </a:cubicBezTo>
                  <a:cubicBezTo>
                    <a:pt x="0" y="121"/>
                    <a:pt x="13" y="152"/>
                    <a:pt x="13" y="152"/>
                  </a:cubicBezTo>
                  <a:cubicBezTo>
                    <a:pt x="40" y="219"/>
                    <a:pt x="80" y="224"/>
                    <a:pt x="84" y="224"/>
                  </a:cubicBezTo>
                  <a:close/>
                  <a:moveTo>
                    <a:pt x="36" y="76"/>
                  </a:moveTo>
                  <a:lnTo>
                    <a:pt x="36" y="76"/>
                  </a:lnTo>
                  <a:cubicBezTo>
                    <a:pt x="49" y="54"/>
                    <a:pt x="49" y="54"/>
                    <a:pt x="49" y="54"/>
                  </a:cubicBezTo>
                  <a:cubicBezTo>
                    <a:pt x="53" y="67"/>
                    <a:pt x="67" y="76"/>
                    <a:pt x="80" y="85"/>
                  </a:cubicBezTo>
                  <a:cubicBezTo>
                    <a:pt x="102" y="94"/>
                    <a:pt x="120" y="98"/>
                    <a:pt x="137" y="94"/>
                  </a:cubicBezTo>
                  <a:cubicBezTo>
                    <a:pt x="137" y="125"/>
                    <a:pt x="129" y="139"/>
                    <a:pt x="129" y="143"/>
                  </a:cubicBezTo>
                  <a:cubicBezTo>
                    <a:pt x="111" y="192"/>
                    <a:pt x="89" y="192"/>
                    <a:pt x="89" y="192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4" y="192"/>
                    <a:pt x="58" y="192"/>
                    <a:pt x="40" y="143"/>
                  </a:cubicBezTo>
                  <a:cubicBezTo>
                    <a:pt x="40" y="143"/>
                    <a:pt x="31" y="121"/>
                    <a:pt x="36" y="7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4" name="Group 613"/>
          <p:cNvGrpSpPr/>
          <p:nvPr/>
        </p:nvGrpSpPr>
        <p:grpSpPr>
          <a:xfrm>
            <a:off x="8278299" y="3524440"/>
            <a:ext cx="449263" cy="366712"/>
            <a:chOff x="5801135" y="3543050"/>
            <a:chExt cx="449263" cy="366712"/>
          </a:xfrm>
        </p:grpSpPr>
        <p:sp>
          <p:nvSpPr>
            <p:cNvPr id="615" name="Freeform 782"/>
            <p:cNvSpPr>
              <a:spLocks noChangeArrowheads="1"/>
            </p:cNvSpPr>
            <p:nvPr/>
          </p:nvSpPr>
          <p:spPr bwMode="auto">
            <a:xfrm>
              <a:off x="6005923" y="3562100"/>
              <a:ext cx="38100" cy="50800"/>
            </a:xfrm>
            <a:custGeom>
              <a:avLst/>
              <a:gdLst>
                <a:gd name="T0" fmla="*/ 53 w 107"/>
                <a:gd name="T1" fmla="*/ 138 h 139"/>
                <a:gd name="T2" fmla="*/ 53 w 107"/>
                <a:gd name="T3" fmla="*/ 138 h 139"/>
                <a:gd name="T4" fmla="*/ 58 w 107"/>
                <a:gd name="T5" fmla="*/ 138 h 139"/>
                <a:gd name="T6" fmla="*/ 98 w 107"/>
                <a:gd name="T7" fmla="*/ 89 h 139"/>
                <a:gd name="T8" fmla="*/ 106 w 107"/>
                <a:gd name="T9" fmla="*/ 40 h 139"/>
                <a:gd name="T10" fmla="*/ 49 w 107"/>
                <a:gd name="T11" fmla="*/ 31 h 139"/>
                <a:gd name="T12" fmla="*/ 18 w 107"/>
                <a:gd name="T13" fmla="*/ 0 h 139"/>
                <a:gd name="T14" fmla="*/ 5 w 107"/>
                <a:gd name="T15" fmla="*/ 22 h 139"/>
                <a:gd name="T16" fmla="*/ 9 w 107"/>
                <a:gd name="T17" fmla="*/ 89 h 139"/>
                <a:gd name="T18" fmla="*/ 53 w 107"/>
                <a:gd name="T19" fmla="*/ 13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7" h="139">
                  <a:moveTo>
                    <a:pt x="53" y="138"/>
                  </a:moveTo>
                  <a:lnTo>
                    <a:pt x="53" y="138"/>
                  </a:lnTo>
                  <a:cubicBezTo>
                    <a:pt x="58" y="138"/>
                    <a:pt x="58" y="138"/>
                    <a:pt x="58" y="138"/>
                  </a:cubicBezTo>
                  <a:cubicBezTo>
                    <a:pt x="58" y="138"/>
                    <a:pt x="80" y="138"/>
                    <a:pt x="98" y="89"/>
                  </a:cubicBezTo>
                  <a:cubicBezTo>
                    <a:pt x="98" y="85"/>
                    <a:pt x="106" y="71"/>
                    <a:pt x="106" y="40"/>
                  </a:cubicBezTo>
                  <a:cubicBezTo>
                    <a:pt x="89" y="44"/>
                    <a:pt x="71" y="40"/>
                    <a:pt x="49" y="31"/>
                  </a:cubicBezTo>
                  <a:cubicBezTo>
                    <a:pt x="36" y="22"/>
                    <a:pt x="22" y="13"/>
                    <a:pt x="18" y="0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0" y="67"/>
                    <a:pt x="9" y="89"/>
                    <a:pt x="9" y="89"/>
                  </a:cubicBezTo>
                  <a:cubicBezTo>
                    <a:pt x="27" y="138"/>
                    <a:pt x="53" y="138"/>
                    <a:pt x="53" y="1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783"/>
            <p:cNvSpPr>
              <a:spLocks noChangeArrowheads="1"/>
            </p:cNvSpPr>
            <p:nvPr/>
          </p:nvSpPr>
          <p:spPr bwMode="auto">
            <a:xfrm>
              <a:off x="5850348" y="3638300"/>
              <a:ext cx="347662" cy="244475"/>
            </a:xfrm>
            <a:custGeom>
              <a:avLst/>
              <a:gdLst>
                <a:gd name="T0" fmla="*/ 629 w 967"/>
                <a:gd name="T1" fmla="*/ 242 h 681"/>
                <a:gd name="T2" fmla="*/ 629 w 967"/>
                <a:gd name="T3" fmla="*/ 242 h 681"/>
                <a:gd name="T4" fmla="*/ 629 w 967"/>
                <a:gd name="T5" fmla="*/ 40 h 681"/>
                <a:gd name="T6" fmla="*/ 550 w 967"/>
                <a:gd name="T7" fmla="*/ 0 h 681"/>
                <a:gd name="T8" fmla="*/ 488 w 967"/>
                <a:gd name="T9" fmla="*/ 31 h 681"/>
                <a:gd name="T10" fmla="*/ 426 w 967"/>
                <a:gd name="T11" fmla="*/ 0 h 681"/>
                <a:gd name="T12" fmla="*/ 341 w 967"/>
                <a:gd name="T13" fmla="*/ 40 h 681"/>
                <a:gd name="T14" fmla="*/ 341 w 967"/>
                <a:gd name="T15" fmla="*/ 242 h 681"/>
                <a:gd name="T16" fmla="*/ 0 w 967"/>
                <a:gd name="T17" fmla="*/ 242 h 681"/>
                <a:gd name="T18" fmla="*/ 0 w 967"/>
                <a:gd name="T19" fmla="*/ 680 h 681"/>
                <a:gd name="T20" fmla="*/ 966 w 967"/>
                <a:gd name="T21" fmla="*/ 680 h 681"/>
                <a:gd name="T22" fmla="*/ 966 w 967"/>
                <a:gd name="T23" fmla="*/ 242 h 681"/>
                <a:gd name="T24" fmla="*/ 629 w 967"/>
                <a:gd name="T25" fmla="*/ 242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67" h="681">
                  <a:moveTo>
                    <a:pt x="629" y="242"/>
                  </a:moveTo>
                  <a:lnTo>
                    <a:pt x="629" y="242"/>
                  </a:lnTo>
                  <a:cubicBezTo>
                    <a:pt x="629" y="40"/>
                    <a:pt x="629" y="40"/>
                    <a:pt x="629" y="40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36" y="22"/>
                    <a:pt x="514" y="31"/>
                    <a:pt x="488" y="31"/>
                  </a:cubicBezTo>
                  <a:cubicBezTo>
                    <a:pt x="461" y="31"/>
                    <a:pt x="439" y="22"/>
                    <a:pt x="426" y="0"/>
                  </a:cubicBezTo>
                  <a:cubicBezTo>
                    <a:pt x="341" y="40"/>
                    <a:pt x="341" y="40"/>
                    <a:pt x="341" y="40"/>
                  </a:cubicBezTo>
                  <a:cubicBezTo>
                    <a:pt x="341" y="242"/>
                    <a:pt x="341" y="242"/>
                    <a:pt x="341" y="24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680"/>
                    <a:pt x="0" y="680"/>
                    <a:pt x="0" y="680"/>
                  </a:cubicBezTo>
                  <a:cubicBezTo>
                    <a:pt x="0" y="680"/>
                    <a:pt x="962" y="680"/>
                    <a:pt x="966" y="680"/>
                  </a:cubicBezTo>
                  <a:cubicBezTo>
                    <a:pt x="966" y="242"/>
                    <a:pt x="966" y="242"/>
                    <a:pt x="966" y="242"/>
                  </a:cubicBezTo>
                  <a:cubicBezTo>
                    <a:pt x="629" y="242"/>
                    <a:pt x="629" y="242"/>
                    <a:pt x="629" y="2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784"/>
            <p:cNvSpPr>
              <a:spLocks noChangeArrowheads="1"/>
            </p:cNvSpPr>
            <p:nvPr/>
          </p:nvSpPr>
          <p:spPr bwMode="auto">
            <a:xfrm>
              <a:off x="6024973" y="3638300"/>
              <a:ext cx="174625" cy="244475"/>
            </a:xfrm>
            <a:custGeom>
              <a:avLst/>
              <a:gdLst>
                <a:gd name="T0" fmla="*/ 67 w 484"/>
                <a:gd name="T1" fmla="*/ 0 h 681"/>
                <a:gd name="T2" fmla="*/ 67 w 484"/>
                <a:gd name="T3" fmla="*/ 0 h 681"/>
                <a:gd name="T4" fmla="*/ 5 w 484"/>
                <a:gd name="T5" fmla="*/ 31 h 681"/>
                <a:gd name="T6" fmla="*/ 5 w 484"/>
                <a:gd name="T7" fmla="*/ 242 h 681"/>
                <a:gd name="T8" fmla="*/ 0 w 484"/>
                <a:gd name="T9" fmla="*/ 242 h 681"/>
                <a:gd name="T10" fmla="*/ 0 w 484"/>
                <a:gd name="T11" fmla="*/ 680 h 681"/>
                <a:gd name="T12" fmla="*/ 483 w 484"/>
                <a:gd name="T13" fmla="*/ 680 h 681"/>
                <a:gd name="T14" fmla="*/ 483 w 484"/>
                <a:gd name="T15" fmla="*/ 242 h 681"/>
                <a:gd name="T16" fmla="*/ 146 w 484"/>
                <a:gd name="T17" fmla="*/ 242 h 681"/>
                <a:gd name="T18" fmla="*/ 146 w 484"/>
                <a:gd name="T19" fmla="*/ 40 h 681"/>
                <a:gd name="T20" fmla="*/ 67 w 484"/>
                <a:gd name="T2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4" h="681">
                  <a:moveTo>
                    <a:pt x="67" y="0"/>
                  </a:moveTo>
                  <a:lnTo>
                    <a:pt x="67" y="0"/>
                  </a:lnTo>
                  <a:cubicBezTo>
                    <a:pt x="53" y="22"/>
                    <a:pt x="31" y="31"/>
                    <a:pt x="5" y="31"/>
                  </a:cubicBezTo>
                  <a:cubicBezTo>
                    <a:pt x="5" y="242"/>
                    <a:pt x="5" y="242"/>
                    <a:pt x="5" y="242"/>
                  </a:cubicBezTo>
                  <a:cubicBezTo>
                    <a:pt x="0" y="242"/>
                    <a:pt x="0" y="242"/>
                    <a:pt x="0" y="242"/>
                  </a:cubicBezTo>
                  <a:cubicBezTo>
                    <a:pt x="0" y="680"/>
                    <a:pt x="0" y="680"/>
                    <a:pt x="0" y="680"/>
                  </a:cubicBezTo>
                  <a:cubicBezTo>
                    <a:pt x="0" y="680"/>
                    <a:pt x="479" y="680"/>
                    <a:pt x="483" y="680"/>
                  </a:cubicBezTo>
                  <a:cubicBezTo>
                    <a:pt x="483" y="242"/>
                    <a:pt x="483" y="242"/>
                    <a:pt x="483" y="242"/>
                  </a:cubicBezTo>
                  <a:cubicBezTo>
                    <a:pt x="146" y="242"/>
                    <a:pt x="146" y="242"/>
                    <a:pt x="146" y="242"/>
                  </a:cubicBezTo>
                  <a:cubicBezTo>
                    <a:pt x="146" y="40"/>
                    <a:pt x="146" y="40"/>
                    <a:pt x="146" y="40"/>
                  </a:cubicBezTo>
                  <a:cubicBezTo>
                    <a:pt x="67" y="0"/>
                    <a:pt x="67" y="0"/>
                    <a:pt x="6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785"/>
            <p:cNvSpPr>
              <a:spLocks noChangeArrowheads="1"/>
            </p:cNvSpPr>
            <p:nvPr/>
          </p:nvSpPr>
          <p:spPr bwMode="auto">
            <a:xfrm>
              <a:off x="5801135" y="3716087"/>
              <a:ext cx="449263" cy="193675"/>
            </a:xfrm>
            <a:custGeom>
              <a:avLst/>
              <a:gdLst>
                <a:gd name="T0" fmla="*/ 793 w 1246"/>
                <a:gd name="T1" fmla="*/ 0 h 538"/>
                <a:gd name="T2" fmla="*/ 740 w 1246"/>
                <a:gd name="T3" fmla="*/ 0 h 538"/>
                <a:gd name="T4" fmla="*/ 505 w 1246"/>
                <a:gd name="T5" fmla="*/ 0 h 538"/>
                <a:gd name="T6" fmla="*/ 456 w 1246"/>
                <a:gd name="T7" fmla="*/ 0 h 538"/>
                <a:gd name="T8" fmla="*/ 0 w 1246"/>
                <a:gd name="T9" fmla="*/ 0 h 538"/>
                <a:gd name="T10" fmla="*/ 0 w 1246"/>
                <a:gd name="T11" fmla="*/ 54 h 538"/>
                <a:gd name="T12" fmla="*/ 115 w 1246"/>
                <a:gd name="T13" fmla="*/ 54 h 538"/>
                <a:gd name="T14" fmla="*/ 115 w 1246"/>
                <a:gd name="T15" fmla="*/ 537 h 538"/>
                <a:gd name="T16" fmla="*/ 168 w 1246"/>
                <a:gd name="T17" fmla="*/ 537 h 538"/>
                <a:gd name="T18" fmla="*/ 168 w 1246"/>
                <a:gd name="T19" fmla="*/ 492 h 538"/>
                <a:gd name="T20" fmla="*/ 1077 w 1246"/>
                <a:gd name="T21" fmla="*/ 492 h 538"/>
                <a:gd name="T22" fmla="*/ 1077 w 1246"/>
                <a:gd name="T23" fmla="*/ 537 h 538"/>
                <a:gd name="T24" fmla="*/ 1130 w 1246"/>
                <a:gd name="T25" fmla="*/ 537 h 538"/>
                <a:gd name="T26" fmla="*/ 1130 w 1246"/>
                <a:gd name="T27" fmla="*/ 54 h 538"/>
                <a:gd name="T28" fmla="*/ 1245 w 1246"/>
                <a:gd name="T29" fmla="*/ 54 h 538"/>
                <a:gd name="T30" fmla="*/ 1245 w 1246"/>
                <a:gd name="T31" fmla="*/ 0 h 538"/>
                <a:gd name="T32" fmla="*/ 793 w 1246"/>
                <a:gd name="T33" fmla="*/ 0 h 538"/>
                <a:gd name="T34" fmla="*/ 1077 w 1246"/>
                <a:gd name="T35" fmla="*/ 438 h 538"/>
                <a:gd name="T36" fmla="*/ 168 w 1246"/>
                <a:gd name="T37" fmla="*/ 438 h 538"/>
                <a:gd name="T38" fmla="*/ 168 w 1246"/>
                <a:gd name="T39" fmla="*/ 54 h 538"/>
                <a:gd name="T40" fmla="*/ 1077 w 1246"/>
                <a:gd name="T41" fmla="*/ 54 h 538"/>
                <a:gd name="T42" fmla="*/ 1077 w 1246"/>
                <a:gd name="T43" fmla="*/ 4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46" h="538">
                  <a:moveTo>
                    <a:pt x="793" y="0"/>
                  </a:moveTo>
                  <a:lnTo>
                    <a:pt x="740" y="0"/>
                  </a:lnTo>
                  <a:lnTo>
                    <a:pt x="505" y="0"/>
                  </a:lnTo>
                  <a:lnTo>
                    <a:pt x="456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115" y="54"/>
                  </a:lnTo>
                  <a:lnTo>
                    <a:pt x="115" y="537"/>
                  </a:lnTo>
                  <a:lnTo>
                    <a:pt x="168" y="537"/>
                  </a:lnTo>
                  <a:lnTo>
                    <a:pt x="168" y="492"/>
                  </a:lnTo>
                  <a:lnTo>
                    <a:pt x="1077" y="492"/>
                  </a:lnTo>
                  <a:lnTo>
                    <a:pt x="1077" y="537"/>
                  </a:lnTo>
                  <a:lnTo>
                    <a:pt x="1130" y="537"/>
                  </a:lnTo>
                  <a:lnTo>
                    <a:pt x="1130" y="54"/>
                  </a:lnTo>
                  <a:lnTo>
                    <a:pt x="1245" y="54"/>
                  </a:lnTo>
                  <a:lnTo>
                    <a:pt x="1245" y="0"/>
                  </a:lnTo>
                  <a:lnTo>
                    <a:pt x="793" y="0"/>
                  </a:lnTo>
                  <a:close/>
                  <a:moveTo>
                    <a:pt x="1077" y="438"/>
                  </a:moveTo>
                  <a:lnTo>
                    <a:pt x="168" y="438"/>
                  </a:lnTo>
                  <a:lnTo>
                    <a:pt x="168" y="54"/>
                  </a:lnTo>
                  <a:lnTo>
                    <a:pt x="1077" y="54"/>
                  </a:lnTo>
                  <a:lnTo>
                    <a:pt x="1077" y="43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786"/>
            <p:cNvSpPr>
              <a:spLocks noChangeArrowheads="1"/>
            </p:cNvSpPr>
            <p:nvPr/>
          </p:nvSpPr>
          <p:spPr bwMode="auto">
            <a:xfrm>
              <a:off x="5966235" y="3627187"/>
              <a:ext cx="122238" cy="88900"/>
            </a:xfrm>
            <a:custGeom>
              <a:avLst/>
              <a:gdLst>
                <a:gd name="T0" fmla="*/ 49 w 338"/>
                <a:gd name="T1" fmla="*/ 246 h 247"/>
                <a:gd name="T2" fmla="*/ 49 w 338"/>
                <a:gd name="T3" fmla="*/ 246 h 247"/>
                <a:gd name="T4" fmla="*/ 49 w 338"/>
                <a:gd name="T5" fmla="*/ 85 h 247"/>
                <a:gd name="T6" fmla="*/ 102 w 338"/>
                <a:gd name="T7" fmla="*/ 67 h 247"/>
                <a:gd name="T8" fmla="*/ 235 w 338"/>
                <a:gd name="T9" fmla="*/ 67 h 247"/>
                <a:gd name="T10" fmla="*/ 284 w 338"/>
                <a:gd name="T11" fmla="*/ 85 h 247"/>
                <a:gd name="T12" fmla="*/ 284 w 338"/>
                <a:gd name="T13" fmla="*/ 246 h 247"/>
                <a:gd name="T14" fmla="*/ 337 w 338"/>
                <a:gd name="T15" fmla="*/ 246 h 247"/>
                <a:gd name="T16" fmla="*/ 337 w 338"/>
                <a:gd name="T17" fmla="*/ 53 h 247"/>
                <a:gd name="T18" fmla="*/ 222 w 338"/>
                <a:gd name="T19" fmla="*/ 0 h 247"/>
                <a:gd name="T20" fmla="*/ 209 w 338"/>
                <a:gd name="T21" fmla="*/ 18 h 247"/>
                <a:gd name="T22" fmla="*/ 129 w 338"/>
                <a:gd name="T23" fmla="*/ 18 h 247"/>
                <a:gd name="T24" fmla="*/ 116 w 338"/>
                <a:gd name="T25" fmla="*/ 0 h 247"/>
                <a:gd name="T26" fmla="*/ 0 w 338"/>
                <a:gd name="T27" fmla="*/ 53 h 247"/>
                <a:gd name="T28" fmla="*/ 0 w 338"/>
                <a:gd name="T29" fmla="*/ 246 h 247"/>
                <a:gd name="T30" fmla="*/ 49 w 338"/>
                <a:gd name="T31" fmla="*/ 24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8" h="247">
                  <a:moveTo>
                    <a:pt x="49" y="246"/>
                  </a:moveTo>
                  <a:lnTo>
                    <a:pt x="49" y="246"/>
                  </a:lnTo>
                  <a:cubicBezTo>
                    <a:pt x="49" y="85"/>
                    <a:pt x="49" y="85"/>
                    <a:pt x="49" y="85"/>
                  </a:cubicBezTo>
                  <a:cubicBezTo>
                    <a:pt x="102" y="67"/>
                    <a:pt x="102" y="67"/>
                    <a:pt x="102" y="67"/>
                  </a:cubicBezTo>
                  <a:cubicBezTo>
                    <a:pt x="138" y="98"/>
                    <a:pt x="200" y="98"/>
                    <a:pt x="235" y="67"/>
                  </a:cubicBezTo>
                  <a:cubicBezTo>
                    <a:pt x="284" y="85"/>
                    <a:pt x="284" y="85"/>
                    <a:pt x="284" y="85"/>
                  </a:cubicBezTo>
                  <a:cubicBezTo>
                    <a:pt x="284" y="246"/>
                    <a:pt x="284" y="246"/>
                    <a:pt x="284" y="246"/>
                  </a:cubicBezTo>
                  <a:cubicBezTo>
                    <a:pt x="337" y="246"/>
                    <a:pt x="337" y="246"/>
                    <a:pt x="337" y="246"/>
                  </a:cubicBezTo>
                  <a:cubicBezTo>
                    <a:pt x="337" y="53"/>
                    <a:pt x="337" y="53"/>
                    <a:pt x="337" y="53"/>
                  </a:cubicBezTo>
                  <a:cubicBezTo>
                    <a:pt x="222" y="0"/>
                    <a:pt x="222" y="0"/>
                    <a:pt x="222" y="0"/>
                  </a:cubicBezTo>
                  <a:cubicBezTo>
                    <a:pt x="209" y="18"/>
                    <a:pt x="209" y="18"/>
                    <a:pt x="209" y="18"/>
                  </a:cubicBezTo>
                  <a:cubicBezTo>
                    <a:pt x="191" y="44"/>
                    <a:pt x="147" y="44"/>
                    <a:pt x="129" y="18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49" y="24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787"/>
            <p:cNvSpPr>
              <a:spLocks noChangeArrowheads="1"/>
            </p:cNvSpPr>
            <p:nvPr/>
          </p:nvSpPr>
          <p:spPr bwMode="auto">
            <a:xfrm>
              <a:off x="5994810" y="3543050"/>
              <a:ext cx="85725" cy="80962"/>
            </a:xfrm>
            <a:custGeom>
              <a:avLst/>
              <a:gdLst>
                <a:gd name="T0" fmla="*/ 84 w 240"/>
                <a:gd name="T1" fmla="*/ 224 h 225"/>
                <a:gd name="T2" fmla="*/ 84 w 240"/>
                <a:gd name="T3" fmla="*/ 224 h 225"/>
                <a:gd name="T4" fmla="*/ 89 w 240"/>
                <a:gd name="T5" fmla="*/ 224 h 225"/>
                <a:gd name="T6" fmla="*/ 151 w 240"/>
                <a:gd name="T7" fmla="*/ 170 h 225"/>
                <a:gd name="T8" fmla="*/ 155 w 240"/>
                <a:gd name="T9" fmla="*/ 179 h 225"/>
                <a:gd name="T10" fmla="*/ 239 w 240"/>
                <a:gd name="T11" fmla="*/ 206 h 225"/>
                <a:gd name="T12" fmla="*/ 200 w 240"/>
                <a:gd name="T13" fmla="*/ 139 h 225"/>
                <a:gd name="T14" fmla="*/ 164 w 240"/>
                <a:gd name="T15" fmla="*/ 116 h 225"/>
                <a:gd name="T16" fmla="*/ 164 w 240"/>
                <a:gd name="T17" fmla="*/ 54 h 225"/>
                <a:gd name="T18" fmla="*/ 84 w 240"/>
                <a:gd name="T19" fmla="*/ 0 h 225"/>
                <a:gd name="T20" fmla="*/ 9 w 240"/>
                <a:gd name="T21" fmla="*/ 58 h 225"/>
                <a:gd name="T22" fmla="*/ 13 w 240"/>
                <a:gd name="T23" fmla="*/ 152 h 225"/>
                <a:gd name="T24" fmla="*/ 84 w 240"/>
                <a:gd name="T25" fmla="*/ 224 h 225"/>
                <a:gd name="T26" fmla="*/ 36 w 240"/>
                <a:gd name="T27" fmla="*/ 76 h 225"/>
                <a:gd name="T28" fmla="*/ 36 w 240"/>
                <a:gd name="T29" fmla="*/ 76 h 225"/>
                <a:gd name="T30" fmla="*/ 49 w 240"/>
                <a:gd name="T31" fmla="*/ 54 h 225"/>
                <a:gd name="T32" fmla="*/ 80 w 240"/>
                <a:gd name="T33" fmla="*/ 85 h 225"/>
                <a:gd name="T34" fmla="*/ 137 w 240"/>
                <a:gd name="T35" fmla="*/ 94 h 225"/>
                <a:gd name="T36" fmla="*/ 129 w 240"/>
                <a:gd name="T37" fmla="*/ 143 h 225"/>
                <a:gd name="T38" fmla="*/ 89 w 240"/>
                <a:gd name="T39" fmla="*/ 192 h 225"/>
                <a:gd name="T40" fmla="*/ 84 w 240"/>
                <a:gd name="T41" fmla="*/ 192 h 225"/>
                <a:gd name="T42" fmla="*/ 40 w 240"/>
                <a:gd name="T43" fmla="*/ 143 h 225"/>
                <a:gd name="T44" fmla="*/ 36 w 240"/>
                <a:gd name="T45" fmla="*/ 76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0" h="225">
                  <a:moveTo>
                    <a:pt x="84" y="224"/>
                  </a:moveTo>
                  <a:lnTo>
                    <a:pt x="84" y="224"/>
                  </a:lnTo>
                  <a:cubicBezTo>
                    <a:pt x="89" y="224"/>
                    <a:pt x="89" y="224"/>
                    <a:pt x="89" y="224"/>
                  </a:cubicBezTo>
                  <a:cubicBezTo>
                    <a:pt x="93" y="224"/>
                    <a:pt x="124" y="219"/>
                    <a:pt x="151" y="170"/>
                  </a:cubicBezTo>
                  <a:cubicBezTo>
                    <a:pt x="151" y="170"/>
                    <a:pt x="155" y="175"/>
                    <a:pt x="155" y="179"/>
                  </a:cubicBezTo>
                  <a:cubicBezTo>
                    <a:pt x="173" y="201"/>
                    <a:pt x="239" y="206"/>
                    <a:pt x="239" y="206"/>
                  </a:cubicBezTo>
                  <a:cubicBezTo>
                    <a:pt x="239" y="206"/>
                    <a:pt x="204" y="166"/>
                    <a:pt x="200" y="139"/>
                  </a:cubicBezTo>
                  <a:cubicBezTo>
                    <a:pt x="200" y="121"/>
                    <a:pt x="182" y="116"/>
                    <a:pt x="164" y="116"/>
                  </a:cubicBezTo>
                  <a:cubicBezTo>
                    <a:pt x="164" y="103"/>
                    <a:pt x="164" y="80"/>
                    <a:pt x="164" y="54"/>
                  </a:cubicBezTo>
                  <a:cubicBezTo>
                    <a:pt x="160" y="36"/>
                    <a:pt x="142" y="0"/>
                    <a:pt x="84" y="0"/>
                  </a:cubicBezTo>
                  <a:cubicBezTo>
                    <a:pt x="31" y="0"/>
                    <a:pt x="9" y="36"/>
                    <a:pt x="9" y="58"/>
                  </a:cubicBezTo>
                  <a:cubicBezTo>
                    <a:pt x="0" y="121"/>
                    <a:pt x="13" y="152"/>
                    <a:pt x="13" y="152"/>
                  </a:cubicBezTo>
                  <a:cubicBezTo>
                    <a:pt x="40" y="219"/>
                    <a:pt x="80" y="224"/>
                    <a:pt x="84" y="224"/>
                  </a:cubicBezTo>
                  <a:close/>
                  <a:moveTo>
                    <a:pt x="36" y="76"/>
                  </a:moveTo>
                  <a:lnTo>
                    <a:pt x="36" y="76"/>
                  </a:lnTo>
                  <a:cubicBezTo>
                    <a:pt x="49" y="54"/>
                    <a:pt x="49" y="54"/>
                    <a:pt x="49" y="54"/>
                  </a:cubicBezTo>
                  <a:cubicBezTo>
                    <a:pt x="53" y="67"/>
                    <a:pt x="67" y="76"/>
                    <a:pt x="80" y="85"/>
                  </a:cubicBezTo>
                  <a:cubicBezTo>
                    <a:pt x="102" y="94"/>
                    <a:pt x="120" y="98"/>
                    <a:pt x="137" y="94"/>
                  </a:cubicBezTo>
                  <a:cubicBezTo>
                    <a:pt x="137" y="125"/>
                    <a:pt x="129" y="139"/>
                    <a:pt x="129" y="143"/>
                  </a:cubicBezTo>
                  <a:cubicBezTo>
                    <a:pt x="111" y="192"/>
                    <a:pt x="89" y="192"/>
                    <a:pt x="89" y="192"/>
                  </a:cubicBezTo>
                  <a:cubicBezTo>
                    <a:pt x="84" y="192"/>
                    <a:pt x="84" y="192"/>
                    <a:pt x="84" y="192"/>
                  </a:cubicBezTo>
                  <a:cubicBezTo>
                    <a:pt x="84" y="192"/>
                    <a:pt x="58" y="192"/>
                    <a:pt x="40" y="143"/>
                  </a:cubicBezTo>
                  <a:cubicBezTo>
                    <a:pt x="40" y="143"/>
                    <a:pt x="31" y="121"/>
                    <a:pt x="36" y="7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0508104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Drive by Download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Drivers License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Dumpster Diving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Family Protection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Password Field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Payments 1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Payments 2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Free Tools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PC Laptop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004579" y="1189096"/>
            <a:ext cx="91062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Gaming App 1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22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3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M0212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M0213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M0214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M0215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M0216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M0217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M0218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M0219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M0220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M0211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1027103" y="1696541"/>
            <a:ext cx="403225" cy="322262"/>
            <a:chOff x="6654033" y="1600033"/>
            <a:chExt cx="403225" cy="322262"/>
          </a:xfrm>
        </p:grpSpPr>
        <p:sp>
          <p:nvSpPr>
            <p:cNvPr id="94" name="Freeform 788"/>
            <p:cNvSpPr>
              <a:spLocks noChangeArrowheads="1"/>
            </p:cNvSpPr>
            <p:nvPr/>
          </p:nvSpPr>
          <p:spPr bwMode="auto">
            <a:xfrm>
              <a:off x="6661970" y="1747670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11 h 390"/>
                <a:gd name="T4" fmla="*/ 785 w 1077"/>
                <a:gd name="T5" fmla="*/ 134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8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11"/>
                  </a:lnTo>
                  <a:lnTo>
                    <a:pt x="785" y="134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8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789"/>
            <p:cNvSpPr>
              <a:spLocks noChangeArrowheads="1"/>
            </p:cNvSpPr>
            <p:nvPr/>
          </p:nvSpPr>
          <p:spPr bwMode="auto">
            <a:xfrm>
              <a:off x="6661970" y="1747670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11 h 390"/>
                <a:gd name="T4" fmla="*/ 785 w 1077"/>
                <a:gd name="T5" fmla="*/ 134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8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11"/>
                  </a:lnTo>
                  <a:lnTo>
                    <a:pt x="785" y="134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8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790"/>
            <p:cNvSpPr>
              <a:spLocks noChangeArrowheads="1"/>
            </p:cNvSpPr>
            <p:nvPr/>
          </p:nvSpPr>
          <p:spPr bwMode="auto">
            <a:xfrm>
              <a:off x="6835008" y="174767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4 h 390"/>
                <a:gd name="T8" fmla="*/ 594 w 595"/>
                <a:gd name="T9" fmla="*/ 211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11 h 390"/>
                <a:gd name="T16" fmla="*/ 303 w 595"/>
                <a:gd name="T17" fmla="*/ 134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4"/>
                  </a:lnTo>
                  <a:lnTo>
                    <a:pt x="594" y="21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791"/>
            <p:cNvSpPr>
              <a:spLocks noChangeArrowheads="1"/>
            </p:cNvSpPr>
            <p:nvPr/>
          </p:nvSpPr>
          <p:spPr bwMode="auto">
            <a:xfrm>
              <a:off x="6835008" y="174767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4 h 390"/>
                <a:gd name="T8" fmla="*/ 594 w 595"/>
                <a:gd name="T9" fmla="*/ 211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11 h 390"/>
                <a:gd name="T16" fmla="*/ 303 w 595"/>
                <a:gd name="T17" fmla="*/ 134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4"/>
                  </a:lnTo>
                  <a:lnTo>
                    <a:pt x="594" y="21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792"/>
            <p:cNvSpPr>
              <a:spLocks noChangeArrowheads="1"/>
            </p:cNvSpPr>
            <p:nvPr/>
          </p:nvSpPr>
          <p:spPr bwMode="auto">
            <a:xfrm>
              <a:off x="6835008" y="174767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11 h 390"/>
                <a:gd name="T10" fmla="*/ 303 w 595"/>
                <a:gd name="T11" fmla="*/ 134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793"/>
            <p:cNvSpPr>
              <a:spLocks noChangeArrowheads="1"/>
            </p:cNvSpPr>
            <p:nvPr/>
          </p:nvSpPr>
          <p:spPr bwMode="auto">
            <a:xfrm>
              <a:off x="6835008" y="174767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11 h 390"/>
                <a:gd name="T10" fmla="*/ 303 w 595"/>
                <a:gd name="T11" fmla="*/ 134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794"/>
            <p:cNvSpPr>
              <a:spLocks noChangeArrowheads="1"/>
            </p:cNvSpPr>
            <p:nvPr/>
          </p:nvSpPr>
          <p:spPr bwMode="auto">
            <a:xfrm>
              <a:off x="6790558" y="1600033"/>
              <a:ext cx="88900" cy="107950"/>
            </a:xfrm>
            <a:custGeom>
              <a:avLst/>
              <a:gdLst>
                <a:gd name="T0" fmla="*/ 214 w 246"/>
                <a:gd name="T1" fmla="*/ 150 h 301"/>
                <a:gd name="T2" fmla="*/ 146 w 246"/>
                <a:gd name="T3" fmla="*/ 215 h 301"/>
                <a:gd name="T4" fmla="*/ 146 w 246"/>
                <a:gd name="T5" fmla="*/ 0 h 301"/>
                <a:gd name="T6" fmla="*/ 99 w 246"/>
                <a:gd name="T7" fmla="*/ 0 h 301"/>
                <a:gd name="T8" fmla="*/ 99 w 246"/>
                <a:gd name="T9" fmla="*/ 215 h 301"/>
                <a:gd name="T10" fmla="*/ 31 w 246"/>
                <a:gd name="T11" fmla="*/ 150 h 301"/>
                <a:gd name="T12" fmla="*/ 0 w 246"/>
                <a:gd name="T13" fmla="*/ 185 h 301"/>
                <a:gd name="T14" fmla="*/ 122 w 246"/>
                <a:gd name="T15" fmla="*/ 300 h 301"/>
                <a:gd name="T16" fmla="*/ 245 w 246"/>
                <a:gd name="T17" fmla="*/ 185 h 301"/>
                <a:gd name="T18" fmla="*/ 214 w 246"/>
                <a:gd name="T19" fmla="*/ 15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301">
                  <a:moveTo>
                    <a:pt x="214" y="150"/>
                  </a:moveTo>
                  <a:lnTo>
                    <a:pt x="146" y="215"/>
                  </a:lnTo>
                  <a:lnTo>
                    <a:pt x="146" y="0"/>
                  </a:lnTo>
                  <a:lnTo>
                    <a:pt x="99" y="0"/>
                  </a:lnTo>
                  <a:lnTo>
                    <a:pt x="99" y="215"/>
                  </a:lnTo>
                  <a:lnTo>
                    <a:pt x="31" y="150"/>
                  </a:lnTo>
                  <a:lnTo>
                    <a:pt x="0" y="185"/>
                  </a:lnTo>
                  <a:lnTo>
                    <a:pt x="122" y="300"/>
                  </a:lnTo>
                  <a:lnTo>
                    <a:pt x="245" y="185"/>
                  </a:lnTo>
                  <a:lnTo>
                    <a:pt x="214" y="1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795"/>
            <p:cNvSpPr>
              <a:spLocks noChangeArrowheads="1"/>
            </p:cNvSpPr>
            <p:nvPr/>
          </p:nvSpPr>
          <p:spPr bwMode="auto">
            <a:xfrm>
              <a:off x="6654033" y="1739733"/>
              <a:ext cx="403225" cy="155575"/>
            </a:xfrm>
            <a:custGeom>
              <a:avLst/>
              <a:gdLst>
                <a:gd name="T0" fmla="*/ 815 w 1119"/>
                <a:gd name="T1" fmla="*/ 135 h 432"/>
                <a:gd name="T2" fmla="*/ 682 w 1119"/>
                <a:gd name="T3" fmla="*/ 0 h 432"/>
                <a:gd name="T4" fmla="*/ 149 w 1119"/>
                <a:gd name="T5" fmla="*/ 0 h 432"/>
                <a:gd name="T6" fmla="*/ 0 w 1119"/>
                <a:gd name="T7" fmla="*/ 147 h 432"/>
                <a:gd name="T8" fmla="*/ 0 w 1119"/>
                <a:gd name="T9" fmla="*/ 431 h 432"/>
                <a:gd name="T10" fmla="*/ 1118 w 1119"/>
                <a:gd name="T11" fmla="*/ 431 h 432"/>
                <a:gd name="T12" fmla="*/ 1118 w 1119"/>
                <a:gd name="T13" fmla="*/ 212 h 432"/>
                <a:gd name="T14" fmla="*/ 815 w 1119"/>
                <a:gd name="T15" fmla="*/ 135 h 432"/>
                <a:gd name="T16" fmla="*/ 750 w 1119"/>
                <a:gd name="T17" fmla="*/ 132 h 432"/>
                <a:gd name="T18" fmla="*/ 525 w 1119"/>
                <a:gd name="T19" fmla="*/ 132 h 432"/>
                <a:gd name="T20" fmla="*/ 525 w 1119"/>
                <a:gd name="T21" fmla="*/ 43 h 432"/>
                <a:gd name="T22" fmla="*/ 662 w 1119"/>
                <a:gd name="T23" fmla="*/ 43 h 432"/>
                <a:gd name="T24" fmla="*/ 750 w 1119"/>
                <a:gd name="T25" fmla="*/ 132 h 432"/>
                <a:gd name="T26" fmla="*/ 245 w 1119"/>
                <a:gd name="T27" fmla="*/ 132 h 432"/>
                <a:gd name="T28" fmla="*/ 333 w 1119"/>
                <a:gd name="T29" fmla="*/ 43 h 432"/>
                <a:gd name="T30" fmla="*/ 478 w 1119"/>
                <a:gd name="T31" fmla="*/ 43 h 432"/>
                <a:gd name="T32" fmla="*/ 478 w 1119"/>
                <a:gd name="T33" fmla="*/ 132 h 432"/>
                <a:gd name="T34" fmla="*/ 245 w 1119"/>
                <a:gd name="T35" fmla="*/ 132 h 432"/>
                <a:gd name="T36" fmla="*/ 164 w 1119"/>
                <a:gd name="T37" fmla="*/ 43 h 432"/>
                <a:gd name="T38" fmla="*/ 272 w 1119"/>
                <a:gd name="T39" fmla="*/ 43 h 432"/>
                <a:gd name="T40" fmla="*/ 184 w 1119"/>
                <a:gd name="T41" fmla="*/ 132 h 432"/>
                <a:gd name="T42" fmla="*/ 77 w 1119"/>
                <a:gd name="T43" fmla="*/ 132 h 432"/>
                <a:gd name="T44" fmla="*/ 164 w 1119"/>
                <a:gd name="T45" fmla="*/ 43 h 432"/>
                <a:gd name="T46" fmla="*/ 1072 w 1119"/>
                <a:gd name="T47" fmla="*/ 389 h 432"/>
                <a:gd name="T48" fmla="*/ 42 w 1119"/>
                <a:gd name="T49" fmla="*/ 389 h 432"/>
                <a:gd name="T50" fmla="*/ 42 w 1119"/>
                <a:gd name="T51" fmla="*/ 178 h 432"/>
                <a:gd name="T52" fmla="*/ 800 w 1119"/>
                <a:gd name="T53" fmla="*/ 178 h 432"/>
                <a:gd name="T54" fmla="*/ 1072 w 1119"/>
                <a:gd name="T55" fmla="*/ 251 h 432"/>
                <a:gd name="T56" fmla="*/ 1072 w 1119"/>
                <a:gd name="T57" fmla="*/ 389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19" h="432">
                  <a:moveTo>
                    <a:pt x="815" y="135"/>
                  </a:moveTo>
                  <a:lnTo>
                    <a:pt x="682" y="0"/>
                  </a:lnTo>
                  <a:lnTo>
                    <a:pt x="149" y="0"/>
                  </a:lnTo>
                  <a:lnTo>
                    <a:pt x="0" y="147"/>
                  </a:lnTo>
                  <a:lnTo>
                    <a:pt x="0" y="431"/>
                  </a:lnTo>
                  <a:lnTo>
                    <a:pt x="1118" y="431"/>
                  </a:lnTo>
                  <a:lnTo>
                    <a:pt x="1118" y="212"/>
                  </a:lnTo>
                  <a:lnTo>
                    <a:pt x="815" y="135"/>
                  </a:lnTo>
                  <a:close/>
                  <a:moveTo>
                    <a:pt x="750" y="132"/>
                  </a:moveTo>
                  <a:lnTo>
                    <a:pt x="525" y="132"/>
                  </a:lnTo>
                  <a:lnTo>
                    <a:pt x="525" y="43"/>
                  </a:lnTo>
                  <a:lnTo>
                    <a:pt x="662" y="43"/>
                  </a:lnTo>
                  <a:lnTo>
                    <a:pt x="750" y="132"/>
                  </a:lnTo>
                  <a:close/>
                  <a:moveTo>
                    <a:pt x="245" y="132"/>
                  </a:moveTo>
                  <a:lnTo>
                    <a:pt x="333" y="43"/>
                  </a:lnTo>
                  <a:lnTo>
                    <a:pt x="478" y="43"/>
                  </a:lnTo>
                  <a:lnTo>
                    <a:pt x="478" y="132"/>
                  </a:lnTo>
                  <a:lnTo>
                    <a:pt x="245" y="132"/>
                  </a:lnTo>
                  <a:close/>
                  <a:moveTo>
                    <a:pt x="164" y="43"/>
                  </a:moveTo>
                  <a:lnTo>
                    <a:pt x="272" y="43"/>
                  </a:lnTo>
                  <a:lnTo>
                    <a:pt x="184" y="132"/>
                  </a:lnTo>
                  <a:lnTo>
                    <a:pt x="77" y="132"/>
                  </a:lnTo>
                  <a:lnTo>
                    <a:pt x="164" y="43"/>
                  </a:lnTo>
                  <a:close/>
                  <a:moveTo>
                    <a:pt x="1072" y="389"/>
                  </a:moveTo>
                  <a:lnTo>
                    <a:pt x="42" y="389"/>
                  </a:lnTo>
                  <a:lnTo>
                    <a:pt x="42" y="178"/>
                  </a:lnTo>
                  <a:lnTo>
                    <a:pt x="800" y="178"/>
                  </a:lnTo>
                  <a:lnTo>
                    <a:pt x="1072" y="251"/>
                  </a:lnTo>
                  <a:lnTo>
                    <a:pt x="1072" y="38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796"/>
            <p:cNvSpPr>
              <a:spLocks noChangeArrowheads="1"/>
            </p:cNvSpPr>
            <p:nvPr/>
          </p:nvSpPr>
          <p:spPr bwMode="auto">
            <a:xfrm>
              <a:off x="6927083" y="1836570"/>
              <a:ext cx="82550" cy="85725"/>
            </a:xfrm>
            <a:custGeom>
              <a:avLst/>
              <a:gdLst>
                <a:gd name="T0" fmla="*/ 230 w 231"/>
                <a:gd name="T1" fmla="*/ 119 h 236"/>
                <a:gd name="T2" fmla="*/ 230 w 231"/>
                <a:gd name="T3" fmla="*/ 119 h 236"/>
                <a:gd name="T4" fmla="*/ 115 w 231"/>
                <a:gd name="T5" fmla="*/ 235 h 236"/>
                <a:gd name="T6" fmla="*/ 0 w 231"/>
                <a:gd name="T7" fmla="*/ 119 h 236"/>
                <a:gd name="T8" fmla="*/ 115 w 231"/>
                <a:gd name="T9" fmla="*/ 0 h 236"/>
                <a:gd name="T10" fmla="*/ 230 w 231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1" h="236">
                  <a:moveTo>
                    <a:pt x="230" y="119"/>
                  </a:moveTo>
                  <a:lnTo>
                    <a:pt x="230" y="119"/>
                  </a:lnTo>
                  <a:cubicBezTo>
                    <a:pt x="230" y="181"/>
                    <a:pt x="180" y="235"/>
                    <a:pt x="115" y="235"/>
                  </a:cubicBezTo>
                  <a:cubicBezTo>
                    <a:pt x="50" y="235"/>
                    <a:pt x="0" y="181"/>
                    <a:pt x="0" y="119"/>
                  </a:cubicBezTo>
                  <a:cubicBezTo>
                    <a:pt x="0" y="54"/>
                    <a:pt x="50" y="0"/>
                    <a:pt x="115" y="0"/>
                  </a:cubicBezTo>
                  <a:cubicBezTo>
                    <a:pt x="180" y="0"/>
                    <a:pt x="230" y="54"/>
                    <a:pt x="230" y="1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797"/>
            <p:cNvSpPr>
              <a:spLocks noChangeArrowheads="1"/>
            </p:cNvSpPr>
            <p:nvPr/>
          </p:nvSpPr>
          <p:spPr bwMode="auto">
            <a:xfrm>
              <a:off x="6698483" y="1836570"/>
              <a:ext cx="84137" cy="85725"/>
            </a:xfrm>
            <a:custGeom>
              <a:avLst/>
              <a:gdLst>
                <a:gd name="T0" fmla="*/ 233 w 234"/>
                <a:gd name="T1" fmla="*/ 119 h 236"/>
                <a:gd name="T2" fmla="*/ 233 w 234"/>
                <a:gd name="T3" fmla="*/ 119 h 236"/>
                <a:gd name="T4" fmla="*/ 118 w 234"/>
                <a:gd name="T5" fmla="*/ 235 h 236"/>
                <a:gd name="T6" fmla="*/ 0 w 234"/>
                <a:gd name="T7" fmla="*/ 119 h 236"/>
                <a:gd name="T8" fmla="*/ 118 w 234"/>
                <a:gd name="T9" fmla="*/ 0 h 236"/>
                <a:gd name="T10" fmla="*/ 233 w 234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" h="236">
                  <a:moveTo>
                    <a:pt x="233" y="119"/>
                  </a:moveTo>
                  <a:lnTo>
                    <a:pt x="233" y="119"/>
                  </a:lnTo>
                  <a:cubicBezTo>
                    <a:pt x="233" y="181"/>
                    <a:pt x="179" y="235"/>
                    <a:pt x="118" y="235"/>
                  </a:cubicBezTo>
                  <a:cubicBezTo>
                    <a:pt x="53" y="235"/>
                    <a:pt x="0" y="181"/>
                    <a:pt x="0" y="119"/>
                  </a:cubicBezTo>
                  <a:cubicBezTo>
                    <a:pt x="0" y="54"/>
                    <a:pt x="53" y="0"/>
                    <a:pt x="118" y="0"/>
                  </a:cubicBezTo>
                  <a:cubicBezTo>
                    <a:pt x="179" y="0"/>
                    <a:pt x="233" y="54"/>
                    <a:pt x="233" y="1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1027103" y="2305414"/>
            <a:ext cx="403225" cy="322263"/>
            <a:chOff x="6652445" y="2249015"/>
            <a:chExt cx="403225" cy="322263"/>
          </a:xfrm>
        </p:grpSpPr>
        <p:sp>
          <p:nvSpPr>
            <p:cNvPr id="105" name="Freeform 798"/>
            <p:cNvSpPr>
              <a:spLocks noChangeArrowheads="1"/>
            </p:cNvSpPr>
            <p:nvPr/>
          </p:nvSpPr>
          <p:spPr bwMode="auto">
            <a:xfrm>
              <a:off x="6658795" y="2398240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07 h 390"/>
                <a:gd name="T4" fmla="*/ 785 w 1077"/>
                <a:gd name="T5" fmla="*/ 131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4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07"/>
                  </a:lnTo>
                  <a:lnTo>
                    <a:pt x="785" y="131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4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799"/>
            <p:cNvSpPr>
              <a:spLocks noChangeArrowheads="1"/>
            </p:cNvSpPr>
            <p:nvPr/>
          </p:nvSpPr>
          <p:spPr bwMode="auto">
            <a:xfrm>
              <a:off x="6658795" y="2398240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07 h 390"/>
                <a:gd name="T4" fmla="*/ 785 w 1077"/>
                <a:gd name="T5" fmla="*/ 131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4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07"/>
                  </a:lnTo>
                  <a:lnTo>
                    <a:pt x="785" y="131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4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800"/>
            <p:cNvSpPr>
              <a:spLocks noChangeArrowheads="1"/>
            </p:cNvSpPr>
            <p:nvPr/>
          </p:nvSpPr>
          <p:spPr bwMode="auto">
            <a:xfrm>
              <a:off x="6831833" y="239824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1 h 390"/>
                <a:gd name="T8" fmla="*/ 594 w 595"/>
                <a:gd name="T9" fmla="*/ 207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07 h 390"/>
                <a:gd name="T16" fmla="*/ 303 w 595"/>
                <a:gd name="T17" fmla="*/ 131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1"/>
                  </a:lnTo>
                  <a:lnTo>
                    <a:pt x="594" y="207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07"/>
                  </a:lnTo>
                  <a:lnTo>
                    <a:pt x="303" y="131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801"/>
            <p:cNvSpPr>
              <a:spLocks noChangeArrowheads="1"/>
            </p:cNvSpPr>
            <p:nvPr/>
          </p:nvSpPr>
          <p:spPr bwMode="auto">
            <a:xfrm>
              <a:off x="6831833" y="239824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1 h 390"/>
                <a:gd name="T8" fmla="*/ 594 w 595"/>
                <a:gd name="T9" fmla="*/ 207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07 h 390"/>
                <a:gd name="T16" fmla="*/ 303 w 595"/>
                <a:gd name="T17" fmla="*/ 131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1"/>
                  </a:lnTo>
                  <a:lnTo>
                    <a:pt x="594" y="207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07"/>
                  </a:lnTo>
                  <a:lnTo>
                    <a:pt x="303" y="131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802"/>
            <p:cNvSpPr>
              <a:spLocks noChangeArrowheads="1"/>
            </p:cNvSpPr>
            <p:nvPr/>
          </p:nvSpPr>
          <p:spPr bwMode="auto">
            <a:xfrm>
              <a:off x="6831833" y="239824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07 h 390"/>
                <a:gd name="T10" fmla="*/ 303 w 595"/>
                <a:gd name="T11" fmla="*/ 131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07"/>
                  </a:lnTo>
                  <a:lnTo>
                    <a:pt x="303" y="131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803"/>
            <p:cNvSpPr>
              <a:spLocks noChangeArrowheads="1"/>
            </p:cNvSpPr>
            <p:nvPr/>
          </p:nvSpPr>
          <p:spPr bwMode="auto">
            <a:xfrm>
              <a:off x="6831833" y="239824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07 h 390"/>
                <a:gd name="T10" fmla="*/ 303 w 595"/>
                <a:gd name="T11" fmla="*/ 131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07"/>
                  </a:lnTo>
                  <a:lnTo>
                    <a:pt x="303" y="131"/>
                  </a:lnTo>
                  <a:lnTo>
                    <a:pt x="1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804"/>
            <p:cNvSpPr>
              <a:spLocks noChangeArrowheads="1"/>
            </p:cNvSpPr>
            <p:nvPr/>
          </p:nvSpPr>
          <p:spPr bwMode="auto">
            <a:xfrm>
              <a:off x="6788970" y="2249015"/>
              <a:ext cx="88900" cy="109538"/>
            </a:xfrm>
            <a:custGeom>
              <a:avLst/>
              <a:gdLst>
                <a:gd name="T0" fmla="*/ 214 w 246"/>
                <a:gd name="T1" fmla="*/ 150 h 305"/>
                <a:gd name="T2" fmla="*/ 146 w 246"/>
                <a:gd name="T3" fmla="*/ 219 h 305"/>
                <a:gd name="T4" fmla="*/ 146 w 246"/>
                <a:gd name="T5" fmla="*/ 0 h 305"/>
                <a:gd name="T6" fmla="*/ 99 w 246"/>
                <a:gd name="T7" fmla="*/ 0 h 305"/>
                <a:gd name="T8" fmla="*/ 99 w 246"/>
                <a:gd name="T9" fmla="*/ 219 h 305"/>
                <a:gd name="T10" fmla="*/ 31 w 246"/>
                <a:gd name="T11" fmla="*/ 150 h 305"/>
                <a:gd name="T12" fmla="*/ 0 w 246"/>
                <a:gd name="T13" fmla="*/ 185 h 305"/>
                <a:gd name="T14" fmla="*/ 122 w 246"/>
                <a:gd name="T15" fmla="*/ 304 h 305"/>
                <a:gd name="T16" fmla="*/ 245 w 246"/>
                <a:gd name="T17" fmla="*/ 185 h 305"/>
                <a:gd name="T18" fmla="*/ 214 w 246"/>
                <a:gd name="T19" fmla="*/ 15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305">
                  <a:moveTo>
                    <a:pt x="214" y="150"/>
                  </a:moveTo>
                  <a:lnTo>
                    <a:pt x="146" y="219"/>
                  </a:lnTo>
                  <a:lnTo>
                    <a:pt x="146" y="0"/>
                  </a:lnTo>
                  <a:lnTo>
                    <a:pt x="99" y="0"/>
                  </a:lnTo>
                  <a:lnTo>
                    <a:pt x="99" y="219"/>
                  </a:lnTo>
                  <a:lnTo>
                    <a:pt x="31" y="150"/>
                  </a:lnTo>
                  <a:lnTo>
                    <a:pt x="0" y="185"/>
                  </a:lnTo>
                  <a:lnTo>
                    <a:pt x="122" y="304"/>
                  </a:lnTo>
                  <a:lnTo>
                    <a:pt x="245" y="185"/>
                  </a:lnTo>
                  <a:lnTo>
                    <a:pt x="214" y="1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805"/>
            <p:cNvSpPr>
              <a:spLocks noChangeArrowheads="1"/>
            </p:cNvSpPr>
            <p:nvPr/>
          </p:nvSpPr>
          <p:spPr bwMode="auto">
            <a:xfrm>
              <a:off x="6652445" y="2390303"/>
              <a:ext cx="403225" cy="157162"/>
            </a:xfrm>
            <a:custGeom>
              <a:avLst/>
              <a:gdLst>
                <a:gd name="T0" fmla="*/ 815 w 1119"/>
                <a:gd name="T1" fmla="*/ 134 h 436"/>
                <a:gd name="T2" fmla="*/ 682 w 1119"/>
                <a:gd name="T3" fmla="*/ 0 h 436"/>
                <a:gd name="T4" fmla="*/ 149 w 1119"/>
                <a:gd name="T5" fmla="*/ 0 h 436"/>
                <a:gd name="T6" fmla="*/ 0 w 1119"/>
                <a:gd name="T7" fmla="*/ 150 h 436"/>
                <a:gd name="T8" fmla="*/ 0 w 1119"/>
                <a:gd name="T9" fmla="*/ 435 h 436"/>
                <a:gd name="T10" fmla="*/ 1118 w 1119"/>
                <a:gd name="T11" fmla="*/ 435 h 436"/>
                <a:gd name="T12" fmla="*/ 1118 w 1119"/>
                <a:gd name="T13" fmla="*/ 215 h 436"/>
                <a:gd name="T14" fmla="*/ 815 w 1119"/>
                <a:gd name="T15" fmla="*/ 134 h 436"/>
                <a:gd name="T16" fmla="*/ 750 w 1119"/>
                <a:gd name="T17" fmla="*/ 134 h 436"/>
                <a:gd name="T18" fmla="*/ 525 w 1119"/>
                <a:gd name="T19" fmla="*/ 134 h 436"/>
                <a:gd name="T20" fmla="*/ 525 w 1119"/>
                <a:gd name="T21" fmla="*/ 46 h 436"/>
                <a:gd name="T22" fmla="*/ 662 w 1119"/>
                <a:gd name="T23" fmla="*/ 46 h 436"/>
                <a:gd name="T24" fmla="*/ 750 w 1119"/>
                <a:gd name="T25" fmla="*/ 134 h 436"/>
                <a:gd name="T26" fmla="*/ 245 w 1119"/>
                <a:gd name="T27" fmla="*/ 134 h 436"/>
                <a:gd name="T28" fmla="*/ 333 w 1119"/>
                <a:gd name="T29" fmla="*/ 46 h 436"/>
                <a:gd name="T30" fmla="*/ 478 w 1119"/>
                <a:gd name="T31" fmla="*/ 46 h 436"/>
                <a:gd name="T32" fmla="*/ 478 w 1119"/>
                <a:gd name="T33" fmla="*/ 134 h 436"/>
                <a:gd name="T34" fmla="*/ 245 w 1119"/>
                <a:gd name="T35" fmla="*/ 134 h 436"/>
                <a:gd name="T36" fmla="*/ 164 w 1119"/>
                <a:gd name="T37" fmla="*/ 46 h 436"/>
                <a:gd name="T38" fmla="*/ 272 w 1119"/>
                <a:gd name="T39" fmla="*/ 46 h 436"/>
                <a:gd name="T40" fmla="*/ 184 w 1119"/>
                <a:gd name="T41" fmla="*/ 134 h 436"/>
                <a:gd name="T42" fmla="*/ 77 w 1119"/>
                <a:gd name="T43" fmla="*/ 134 h 436"/>
                <a:gd name="T44" fmla="*/ 164 w 1119"/>
                <a:gd name="T45" fmla="*/ 46 h 436"/>
                <a:gd name="T46" fmla="*/ 1072 w 1119"/>
                <a:gd name="T47" fmla="*/ 388 h 436"/>
                <a:gd name="T48" fmla="*/ 42 w 1119"/>
                <a:gd name="T49" fmla="*/ 388 h 436"/>
                <a:gd name="T50" fmla="*/ 42 w 1119"/>
                <a:gd name="T51" fmla="*/ 177 h 436"/>
                <a:gd name="T52" fmla="*/ 800 w 1119"/>
                <a:gd name="T53" fmla="*/ 177 h 436"/>
                <a:gd name="T54" fmla="*/ 1072 w 1119"/>
                <a:gd name="T55" fmla="*/ 250 h 436"/>
                <a:gd name="T56" fmla="*/ 1072 w 1119"/>
                <a:gd name="T57" fmla="*/ 38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19" h="436">
                  <a:moveTo>
                    <a:pt x="815" y="134"/>
                  </a:moveTo>
                  <a:lnTo>
                    <a:pt x="682" y="0"/>
                  </a:lnTo>
                  <a:lnTo>
                    <a:pt x="149" y="0"/>
                  </a:lnTo>
                  <a:lnTo>
                    <a:pt x="0" y="150"/>
                  </a:lnTo>
                  <a:lnTo>
                    <a:pt x="0" y="435"/>
                  </a:lnTo>
                  <a:lnTo>
                    <a:pt x="1118" y="435"/>
                  </a:lnTo>
                  <a:lnTo>
                    <a:pt x="1118" y="215"/>
                  </a:lnTo>
                  <a:lnTo>
                    <a:pt x="815" y="134"/>
                  </a:lnTo>
                  <a:close/>
                  <a:moveTo>
                    <a:pt x="750" y="134"/>
                  </a:moveTo>
                  <a:lnTo>
                    <a:pt x="525" y="134"/>
                  </a:lnTo>
                  <a:lnTo>
                    <a:pt x="525" y="46"/>
                  </a:lnTo>
                  <a:lnTo>
                    <a:pt x="662" y="46"/>
                  </a:lnTo>
                  <a:lnTo>
                    <a:pt x="750" y="134"/>
                  </a:lnTo>
                  <a:close/>
                  <a:moveTo>
                    <a:pt x="245" y="134"/>
                  </a:moveTo>
                  <a:lnTo>
                    <a:pt x="333" y="46"/>
                  </a:lnTo>
                  <a:lnTo>
                    <a:pt x="478" y="46"/>
                  </a:lnTo>
                  <a:lnTo>
                    <a:pt x="478" y="134"/>
                  </a:lnTo>
                  <a:lnTo>
                    <a:pt x="245" y="134"/>
                  </a:lnTo>
                  <a:close/>
                  <a:moveTo>
                    <a:pt x="164" y="46"/>
                  </a:moveTo>
                  <a:lnTo>
                    <a:pt x="272" y="46"/>
                  </a:lnTo>
                  <a:lnTo>
                    <a:pt x="184" y="134"/>
                  </a:lnTo>
                  <a:lnTo>
                    <a:pt x="77" y="134"/>
                  </a:lnTo>
                  <a:lnTo>
                    <a:pt x="164" y="46"/>
                  </a:lnTo>
                  <a:close/>
                  <a:moveTo>
                    <a:pt x="1072" y="388"/>
                  </a:moveTo>
                  <a:lnTo>
                    <a:pt x="42" y="388"/>
                  </a:lnTo>
                  <a:lnTo>
                    <a:pt x="42" y="177"/>
                  </a:lnTo>
                  <a:lnTo>
                    <a:pt x="800" y="177"/>
                  </a:lnTo>
                  <a:lnTo>
                    <a:pt x="1072" y="250"/>
                  </a:lnTo>
                  <a:lnTo>
                    <a:pt x="1072" y="3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806"/>
            <p:cNvSpPr>
              <a:spLocks noChangeArrowheads="1"/>
            </p:cNvSpPr>
            <p:nvPr/>
          </p:nvSpPr>
          <p:spPr bwMode="auto">
            <a:xfrm>
              <a:off x="6925495" y="2485553"/>
              <a:ext cx="82550" cy="85725"/>
            </a:xfrm>
            <a:custGeom>
              <a:avLst/>
              <a:gdLst>
                <a:gd name="T0" fmla="*/ 230 w 231"/>
                <a:gd name="T1" fmla="*/ 119 h 236"/>
                <a:gd name="T2" fmla="*/ 230 w 231"/>
                <a:gd name="T3" fmla="*/ 119 h 236"/>
                <a:gd name="T4" fmla="*/ 115 w 231"/>
                <a:gd name="T5" fmla="*/ 235 h 236"/>
                <a:gd name="T6" fmla="*/ 0 w 231"/>
                <a:gd name="T7" fmla="*/ 119 h 236"/>
                <a:gd name="T8" fmla="*/ 115 w 231"/>
                <a:gd name="T9" fmla="*/ 0 h 236"/>
                <a:gd name="T10" fmla="*/ 230 w 231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1" h="236">
                  <a:moveTo>
                    <a:pt x="230" y="119"/>
                  </a:moveTo>
                  <a:lnTo>
                    <a:pt x="230" y="119"/>
                  </a:lnTo>
                  <a:cubicBezTo>
                    <a:pt x="230" y="185"/>
                    <a:pt x="180" y="235"/>
                    <a:pt x="115" y="235"/>
                  </a:cubicBezTo>
                  <a:cubicBezTo>
                    <a:pt x="50" y="235"/>
                    <a:pt x="0" y="185"/>
                    <a:pt x="0" y="119"/>
                  </a:cubicBezTo>
                  <a:cubicBezTo>
                    <a:pt x="0" y="54"/>
                    <a:pt x="50" y="0"/>
                    <a:pt x="115" y="0"/>
                  </a:cubicBezTo>
                  <a:cubicBezTo>
                    <a:pt x="180" y="0"/>
                    <a:pt x="230" y="54"/>
                    <a:pt x="230" y="11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807"/>
            <p:cNvSpPr>
              <a:spLocks noChangeArrowheads="1"/>
            </p:cNvSpPr>
            <p:nvPr/>
          </p:nvSpPr>
          <p:spPr bwMode="auto">
            <a:xfrm>
              <a:off x="6696895" y="2485553"/>
              <a:ext cx="84138" cy="85725"/>
            </a:xfrm>
            <a:custGeom>
              <a:avLst/>
              <a:gdLst>
                <a:gd name="T0" fmla="*/ 233 w 234"/>
                <a:gd name="T1" fmla="*/ 119 h 236"/>
                <a:gd name="T2" fmla="*/ 233 w 234"/>
                <a:gd name="T3" fmla="*/ 119 h 236"/>
                <a:gd name="T4" fmla="*/ 118 w 234"/>
                <a:gd name="T5" fmla="*/ 235 h 236"/>
                <a:gd name="T6" fmla="*/ 0 w 234"/>
                <a:gd name="T7" fmla="*/ 119 h 236"/>
                <a:gd name="T8" fmla="*/ 118 w 234"/>
                <a:gd name="T9" fmla="*/ 0 h 236"/>
                <a:gd name="T10" fmla="*/ 233 w 234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" h="236">
                  <a:moveTo>
                    <a:pt x="233" y="119"/>
                  </a:moveTo>
                  <a:lnTo>
                    <a:pt x="233" y="119"/>
                  </a:lnTo>
                  <a:cubicBezTo>
                    <a:pt x="233" y="185"/>
                    <a:pt x="179" y="235"/>
                    <a:pt x="118" y="235"/>
                  </a:cubicBezTo>
                  <a:cubicBezTo>
                    <a:pt x="53" y="235"/>
                    <a:pt x="0" y="185"/>
                    <a:pt x="0" y="119"/>
                  </a:cubicBezTo>
                  <a:cubicBezTo>
                    <a:pt x="0" y="54"/>
                    <a:pt x="53" y="0"/>
                    <a:pt x="118" y="0"/>
                  </a:cubicBezTo>
                  <a:cubicBezTo>
                    <a:pt x="179" y="0"/>
                    <a:pt x="233" y="54"/>
                    <a:pt x="233" y="11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5" name="Group 114"/>
          <p:cNvGrpSpPr/>
          <p:nvPr/>
        </p:nvGrpSpPr>
        <p:grpSpPr>
          <a:xfrm>
            <a:off x="1027103" y="2927190"/>
            <a:ext cx="403225" cy="320675"/>
            <a:chOff x="6654033" y="2963917"/>
            <a:chExt cx="403225" cy="320675"/>
          </a:xfrm>
        </p:grpSpPr>
        <p:sp>
          <p:nvSpPr>
            <p:cNvPr id="116" name="Freeform 808"/>
            <p:cNvSpPr>
              <a:spLocks noChangeArrowheads="1"/>
            </p:cNvSpPr>
            <p:nvPr/>
          </p:nvSpPr>
          <p:spPr bwMode="auto">
            <a:xfrm>
              <a:off x="6661970" y="3109967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11 h 390"/>
                <a:gd name="T4" fmla="*/ 785 w 1077"/>
                <a:gd name="T5" fmla="*/ 134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8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11"/>
                  </a:lnTo>
                  <a:lnTo>
                    <a:pt x="785" y="134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8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809"/>
            <p:cNvSpPr>
              <a:spLocks noChangeArrowheads="1"/>
            </p:cNvSpPr>
            <p:nvPr/>
          </p:nvSpPr>
          <p:spPr bwMode="auto">
            <a:xfrm>
              <a:off x="6661970" y="3109967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11 h 390"/>
                <a:gd name="T4" fmla="*/ 785 w 1077"/>
                <a:gd name="T5" fmla="*/ 134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8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11"/>
                  </a:lnTo>
                  <a:lnTo>
                    <a:pt x="785" y="134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8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810"/>
            <p:cNvSpPr>
              <a:spLocks noChangeArrowheads="1"/>
            </p:cNvSpPr>
            <p:nvPr/>
          </p:nvSpPr>
          <p:spPr bwMode="auto">
            <a:xfrm>
              <a:off x="6835008" y="3109967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4 h 390"/>
                <a:gd name="T8" fmla="*/ 594 w 595"/>
                <a:gd name="T9" fmla="*/ 211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11 h 390"/>
                <a:gd name="T16" fmla="*/ 303 w 595"/>
                <a:gd name="T17" fmla="*/ 134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4"/>
                  </a:lnTo>
                  <a:lnTo>
                    <a:pt x="594" y="21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811"/>
            <p:cNvSpPr>
              <a:spLocks noChangeArrowheads="1"/>
            </p:cNvSpPr>
            <p:nvPr/>
          </p:nvSpPr>
          <p:spPr bwMode="auto">
            <a:xfrm>
              <a:off x="6835008" y="3109967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4 h 390"/>
                <a:gd name="T8" fmla="*/ 594 w 595"/>
                <a:gd name="T9" fmla="*/ 211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11 h 390"/>
                <a:gd name="T16" fmla="*/ 303 w 595"/>
                <a:gd name="T17" fmla="*/ 134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4"/>
                  </a:lnTo>
                  <a:lnTo>
                    <a:pt x="594" y="21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812"/>
            <p:cNvSpPr>
              <a:spLocks noChangeArrowheads="1"/>
            </p:cNvSpPr>
            <p:nvPr/>
          </p:nvSpPr>
          <p:spPr bwMode="auto">
            <a:xfrm>
              <a:off x="6835008" y="3109967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11 h 390"/>
                <a:gd name="T10" fmla="*/ 303 w 595"/>
                <a:gd name="T11" fmla="*/ 134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813"/>
            <p:cNvSpPr>
              <a:spLocks noChangeArrowheads="1"/>
            </p:cNvSpPr>
            <p:nvPr/>
          </p:nvSpPr>
          <p:spPr bwMode="auto">
            <a:xfrm>
              <a:off x="6835008" y="3109967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11 h 390"/>
                <a:gd name="T10" fmla="*/ 303 w 595"/>
                <a:gd name="T11" fmla="*/ 134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814"/>
            <p:cNvSpPr>
              <a:spLocks noChangeArrowheads="1"/>
            </p:cNvSpPr>
            <p:nvPr/>
          </p:nvSpPr>
          <p:spPr bwMode="auto">
            <a:xfrm>
              <a:off x="6790558" y="2963917"/>
              <a:ext cx="88900" cy="107950"/>
            </a:xfrm>
            <a:custGeom>
              <a:avLst/>
              <a:gdLst>
                <a:gd name="T0" fmla="*/ 214 w 246"/>
                <a:gd name="T1" fmla="*/ 150 h 301"/>
                <a:gd name="T2" fmla="*/ 146 w 246"/>
                <a:gd name="T3" fmla="*/ 215 h 301"/>
                <a:gd name="T4" fmla="*/ 146 w 246"/>
                <a:gd name="T5" fmla="*/ 0 h 301"/>
                <a:gd name="T6" fmla="*/ 99 w 246"/>
                <a:gd name="T7" fmla="*/ 0 h 301"/>
                <a:gd name="T8" fmla="*/ 99 w 246"/>
                <a:gd name="T9" fmla="*/ 215 h 301"/>
                <a:gd name="T10" fmla="*/ 31 w 246"/>
                <a:gd name="T11" fmla="*/ 150 h 301"/>
                <a:gd name="T12" fmla="*/ 0 w 246"/>
                <a:gd name="T13" fmla="*/ 185 h 301"/>
                <a:gd name="T14" fmla="*/ 122 w 246"/>
                <a:gd name="T15" fmla="*/ 300 h 301"/>
                <a:gd name="T16" fmla="*/ 245 w 246"/>
                <a:gd name="T17" fmla="*/ 185 h 301"/>
                <a:gd name="T18" fmla="*/ 214 w 246"/>
                <a:gd name="T19" fmla="*/ 15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301">
                  <a:moveTo>
                    <a:pt x="214" y="150"/>
                  </a:moveTo>
                  <a:lnTo>
                    <a:pt x="146" y="215"/>
                  </a:lnTo>
                  <a:lnTo>
                    <a:pt x="146" y="0"/>
                  </a:lnTo>
                  <a:lnTo>
                    <a:pt x="99" y="0"/>
                  </a:lnTo>
                  <a:lnTo>
                    <a:pt x="99" y="215"/>
                  </a:lnTo>
                  <a:lnTo>
                    <a:pt x="31" y="150"/>
                  </a:lnTo>
                  <a:lnTo>
                    <a:pt x="0" y="185"/>
                  </a:lnTo>
                  <a:lnTo>
                    <a:pt x="122" y="300"/>
                  </a:lnTo>
                  <a:lnTo>
                    <a:pt x="245" y="185"/>
                  </a:lnTo>
                  <a:lnTo>
                    <a:pt x="214" y="1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815"/>
            <p:cNvSpPr>
              <a:spLocks noChangeArrowheads="1"/>
            </p:cNvSpPr>
            <p:nvPr/>
          </p:nvSpPr>
          <p:spPr bwMode="auto">
            <a:xfrm>
              <a:off x="6654033" y="3103617"/>
              <a:ext cx="403225" cy="155575"/>
            </a:xfrm>
            <a:custGeom>
              <a:avLst/>
              <a:gdLst>
                <a:gd name="T0" fmla="*/ 815 w 1119"/>
                <a:gd name="T1" fmla="*/ 135 h 432"/>
                <a:gd name="T2" fmla="*/ 682 w 1119"/>
                <a:gd name="T3" fmla="*/ 0 h 432"/>
                <a:gd name="T4" fmla="*/ 149 w 1119"/>
                <a:gd name="T5" fmla="*/ 0 h 432"/>
                <a:gd name="T6" fmla="*/ 0 w 1119"/>
                <a:gd name="T7" fmla="*/ 147 h 432"/>
                <a:gd name="T8" fmla="*/ 0 w 1119"/>
                <a:gd name="T9" fmla="*/ 431 h 432"/>
                <a:gd name="T10" fmla="*/ 1118 w 1119"/>
                <a:gd name="T11" fmla="*/ 431 h 432"/>
                <a:gd name="T12" fmla="*/ 1118 w 1119"/>
                <a:gd name="T13" fmla="*/ 212 h 432"/>
                <a:gd name="T14" fmla="*/ 815 w 1119"/>
                <a:gd name="T15" fmla="*/ 135 h 432"/>
                <a:gd name="T16" fmla="*/ 750 w 1119"/>
                <a:gd name="T17" fmla="*/ 132 h 432"/>
                <a:gd name="T18" fmla="*/ 525 w 1119"/>
                <a:gd name="T19" fmla="*/ 132 h 432"/>
                <a:gd name="T20" fmla="*/ 525 w 1119"/>
                <a:gd name="T21" fmla="*/ 43 h 432"/>
                <a:gd name="T22" fmla="*/ 662 w 1119"/>
                <a:gd name="T23" fmla="*/ 43 h 432"/>
                <a:gd name="T24" fmla="*/ 750 w 1119"/>
                <a:gd name="T25" fmla="*/ 132 h 432"/>
                <a:gd name="T26" fmla="*/ 245 w 1119"/>
                <a:gd name="T27" fmla="*/ 132 h 432"/>
                <a:gd name="T28" fmla="*/ 333 w 1119"/>
                <a:gd name="T29" fmla="*/ 43 h 432"/>
                <a:gd name="T30" fmla="*/ 478 w 1119"/>
                <a:gd name="T31" fmla="*/ 43 h 432"/>
                <a:gd name="T32" fmla="*/ 478 w 1119"/>
                <a:gd name="T33" fmla="*/ 132 h 432"/>
                <a:gd name="T34" fmla="*/ 245 w 1119"/>
                <a:gd name="T35" fmla="*/ 132 h 432"/>
                <a:gd name="T36" fmla="*/ 164 w 1119"/>
                <a:gd name="T37" fmla="*/ 43 h 432"/>
                <a:gd name="T38" fmla="*/ 272 w 1119"/>
                <a:gd name="T39" fmla="*/ 43 h 432"/>
                <a:gd name="T40" fmla="*/ 184 w 1119"/>
                <a:gd name="T41" fmla="*/ 132 h 432"/>
                <a:gd name="T42" fmla="*/ 77 w 1119"/>
                <a:gd name="T43" fmla="*/ 132 h 432"/>
                <a:gd name="T44" fmla="*/ 164 w 1119"/>
                <a:gd name="T45" fmla="*/ 43 h 432"/>
                <a:gd name="T46" fmla="*/ 1072 w 1119"/>
                <a:gd name="T47" fmla="*/ 389 h 432"/>
                <a:gd name="T48" fmla="*/ 42 w 1119"/>
                <a:gd name="T49" fmla="*/ 389 h 432"/>
                <a:gd name="T50" fmla="*/ 42 w 1119"/>
                <a:gd name="T51" fmla="*/ 178 h 432"/>
                <a:gd name="T52" fmla="*/ 800 w 1119"/>
                <a:gd name="T53" fmla="*/ 178 h 432"/>
                <a:gd name="T54" fmla="*/ 1072 w 1119"/>
                <a:gd name="T55" fmla="*/ 251 h 432"/>
                <a:gd name="T56" fmla="*/ 1072 w 1119"/>
                <a:gd name="T57" fmla="*/ 389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19" h="432">
                  <a:moveTo>
                    <a:pt x="815" y="135"/>
                  </a:moveTo>
                  <a:lnTo>
                    <a:pt x="682" y="0"/>
                  </a:lnTo>
                  <a:lnTo>
                    <a:pt x="149" y="0"/>
                  </a:lnTo>
                  <a:lnTo>
                    <a:pt x="0" y="147"/>
                  </a:lnTo>
                  <a:lnTo>
                    <a:pt x="0" y="431"/>
                  </a:lnTo>
                  <a:lnTo>
                    <a:pt x="1118" y="431"/>
                  </a:lnTo>
                  <a:lnTo>
                    <a:pt x="1118" y="212"/>
                  </a:lnTo>
                  <a:lnTo>
                    <a:pt x="815" y="135"/>
                  </a:lnTo>
                  <a:close/>
                  <a:moveTo>
                    <a:pt x="750" y="132"/>
                  </a:moveTo>
                  <a:lnTo>
                    <a:pt x="525" y="132"/>
                  </a:lnTo>
                  <a:lnTo>
                    <a:pt x="525" y="43"/>
                  </a:lnTo>
                  <a:lnTo>
                    <a:pt x="662" y="43"/>
                  </a:lnTo>
                  <a:lnTo>
                    <a:pt x="750" y="132"/>
                  </a:lnTo>
                  <a:close/>
                  <a:moveTo>
                    <a:pt x="245" y="132"/>
                  </a:moveTo>
                  <a:lnTo>
                    <a:pt x="333" y="43"/>
                  </a:lnTo>
                  <a:lnTo>
                    <a:pt x="478" y="43"/>
                  </a:lnTo>
                  <a:lnTo>
                    <a:pt x="478" y="132"/>
                  </a:lnTo>
                  <a:lnTo>
                    <a:pt x="245" y="132"/>
                  </a:lnTo>
                  <a:close/>
                  <a:moveTo>
                    <a:pt x="164" y="43"/>
                  </a:moveTo>
                  <a:lnTo>
                    <a:pt x="272" y="43"/>
                  </a:lnTo>
                  <a:lnTo>
                    <a:pt x="184" y="132"/>
                  </a:lnTo>
                  <a:lnTo>
                    <a:pt x="77" y="132"/>
                  </a:lnTo>
                  <a:lnTo>
                    <a:pt x="164" y="43"/>
                  </a:lnTo>
                  <a:close/>
                  <a:moveTo>
                    <a:pt x="1072" y="389"/>
                  </a:moveTo>
                  <a:lnTo>
                    <a:pt x="42" y="389"/>
                  </a:lnTo>
                  <a:lnTo>
                    <a:pt x="42" y="178"/>
                  </a:lnTo>
                  <a:lnTo>
                    <a:pt x="800" y="178"/>
                  </a:lnTo>
                  <a:lnTo>
                    <a:pt x="1072" y="251"/>
                  </a:lnTo>
                  <a:lnTo>
                    <a:pt x="1072" y="38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816"/>
            <p:cNvSpPr>
              <a:spLocks noChangeArrowheads="1"/>
            </p:cNvSpPr>
            <p:nvPr/>
          </p:nvSpPr>
          <p:spPr bwMode="auto">
            <a:xfrm>
              <a:off x="6927083" y="3198867"/>
              <a:ext cx="82550" cy="85725"/>
            </a:xfrm>
            <a:custGeom>
              <a:avLst/>
              <a:gdLst>
                <a:gd name="T0" fmla="*/ 230 w 231"/>
                <a:gd name="T1" fmla="*/ 119 h 236"/>
                <a:gd name="T2" fmla="*/ 230 w 231"/>
                <a:gd name="T3" fmla="*/ 119 h 236"/>
                <a:gd name="T4" fmla="*/ 115 w 231"/>
                <a:gd name="T5" fmla="*/ 235 h 236"/>
                <a:gd name="T6" fmla="*/ 0 w 231"/>
                <a:gd name="T7" fmla="*/ 119 h 236"/>
                <a:gd name="T8" fmla="*/ 115 w 231"/>
                <a:gd name="T9" fmla="*/ 0 h 236"/>
                <a:gd name="T10" fmla="*/ 230 w 231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1" h="236">
                  <a:moveTo>
                    <a:pt x="230" y="119"/>
                  </a:moveTo>
                  <a:lnTo>
                    <a:pt x="230" y="119"/>
                  </a:lnTo>
                  <a:cubicBezTo>
                    <a:pt x="230" y="181"/>
                    <a:pt x="180" y="235"/>
                    <a:pt x="115" y="235"/>
                  </a:cubicBezTo>
                  <a:cubicBezTo>
                    <a:pt x="50" y="235"/>
                    <a:pt x="0" y="181"/>
                    <a:pt x="0" y="119"/>
                  </a:cubicBezTo>
                  <a:cubicBezTo>
                    <a:pt x="0" y="54"/>
                    <a:pt x="50" y="0"/>
                    <a:pt x="115" y="0"/>
                  </a:cubicBezTo>
                  <a:cubicBezTo>
                    <a:pt x="180" y="0"/>
                    <a:pt x="230" y="54"/>
                    <a:pt x="230" y="1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817"/>
            <p:cNvSpPr>
              <a:spLocks noChangeArrowheads="1"/>
            </p:cNvSpPr>
            <p:nvPr/>
          </p:nvSpPr>
          <p:spPr bwMode="auto">
            <a:xfrm>
              <a:off x="6698483" y="3198867"/>
              <a:ext cx="84137" cy="85725"/>
            </a:xfrm>
            <a:custGeom>
              <a:avLst/>
              <a:gdLst>
                <a:gd name="T0" fmla="*/ 233 w 234"/>
                <a:gd name="T1" fmla="*/ 119 h 236"/>
                <a:gd name="T2" fmla="*/ 233 w 234"/>
                <a:gd name="T3" fmla="*/ 119 h 236"/>
                <a:gd name="T4" fmla="*/ 118 w 234"/>
                <a:gd name="T5" fmla="*/ 235 h 236"/>
                <a:gd name="T6" fmla="*/ 0 w 234"/>
                <a:gd name="T7" fmla="*/ 119 h 236"/>
                <a:gd name="T8" fmla="*/ 118 w 234"/>
                <a:gd name="T9" fmla="*/ 0 h 236"/>
                <a:gd name="T10" fmla="*/ 233 w 234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" h="236">
                  <a:moveTo>
                    <a:pt x="233" y="119"/>
                  </a:moveTo>
                  <a:lnTo>
                    <a:pt x="233" y="119"/>
                  </a:lnTo>
                  <a:cubicBezTo>
                    <a:pt x="233" y="181"/>
                    <a:pt x="179" y="235"/>
                    <a:pt x="118" y="235"/>
                  </a:cubicBezTo>
                  <a:cubicBezTo>
                    <a:pt x="53" y="235"/>
                    <a:pt x="0" y="181"/>
                    <a:pt x="0" y="119"/>
                  </a:cubicBezTo>
                  <a:cubicBezTo>
                    <a:pt x="0" y="54"/>
                    <a:pt x="53" y="0"/>
                    <a:pt x="118" y="0"/>
                  </a:cubicBezTo>
                  <a:cubicBezTo>
                    <a:pt x="179" y="0"/>
                    <a:pt x="233" y="54"/>
                    <a:pt x="233" y="1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6" name="Group 125"/>
          <p:cNvGrpSpPr/>
          <p:nvPr/>
        </p:nvGrpSpPr>
        <p:grpSpPr>
          <a:xfrm>
            <a:off x="1027103" y="3541468"/>
            <a:ext cx="403225" cy="322262"/>
            <a:chOff x="6654033" y="3568963"/>
            <a:chExt cx="403225" cy="322262"/>
          </a:xfrm>
        </p:grpSpPr>
        <p:sp>
          <p:nvSpPr>
            <p:cNvPr id="127" name="Freeform 818"/>
            <p:cNvSpPr>
              <a:spLocks noChangeArrowheads="1"/>
            </p:cNvSpPr>
            <p:nvPr/>
          </p:nvSpPr>
          <p:spPr bwMode="auto">
            <a:xfrm>
              <a:off x="6661970" y="3716600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11 h 390"/>
                <a:gd name="T4" fmla="*/ 785 w 1077"/>
                <a:gd name="T5" fmla="*/ 134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8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11"/>
                  </a:lnTo>
                  <a:lnTo>
                    <a:pt x="785" y="134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8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819"/>
            <p:cNvSpPr>
              <a:spLocks noChangeArrowheads="1"/>
            </p:cNvSpPr>
            <p:nvPr/>
          </p:nvSpPr>
          <p:spPr bwMode="auto">
            <a:xfrm>
              <a:off x="6661970" y="3716600"/>
              <a:ext cx="387350" cy="139700"/>
            </a:xfrm>
            <a:custGeom>
              <a:avLst/>
              <a:gdLst>
                <a:gd name="T0" fmla="*/ 1076 w 1077"/>
                <a:gd name="T1" fmla="*/ 389 h 390"/>
                <a:gd name="T2" fmla="*/ 1076 w 1077"/>
                <a:gd name="T3" fmla="*/ 211 h 390"/>
                <a:gd name="T4" fmla="*/ 785 w 1077"/>
                <a:gd name="T5" fmla="*/ 134 h 390"/>
                <a:gd name="T6" fmla="*/ 651 w 1077"/>
                <a:gd name="T7" fmla="*/ 0 h 390"/>
                <a:gd name="T8" fmla="*/ 138 w 1077"/>
                <a:gd name="T9" fmla="*/ 0 h 390"/>
                <a:gd name="T10" fmla="*/ 0 w 1077"/>
                <a:gd name="T11" fmla="*/ 138 h 390"/>
                <a:gd name="T12" fmla="*/ 0 w 1077"/>
                <a:gd name="T13" fmla="*/ 389 h 390"/>
                <a:gd name="T14" fmla="*/ 1076 w 1077"/>
                <a:gd name="T15" fmla="*/ 38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7" h="390">
                  <a:moveTo>
                    <a:pt x="1076" y="389"/>
                  </a:moveTo>
                  <a:lnTo>
                    <a:pt x="1076" y="211"/>
                  </a:lnTo>
                  <a:lnTo>
                    <a:pt x="785" y="134"/>
                  </a:lnTo>
                  <a:lnTo>
                    <a:pt x="651" y="0"/>
                  </a:lnTo>
                  <a:lnTo>
                    <a:pt x="138" y="0"/>
                  </a:lnTo>
                  <a:lnTo>
                    <a:pt x="0" y="138"/>
                  </a:lnTo>
                  <a:lnTo>
                    <a:pt x="0" y="389"/>
                  </a:lnTo>
                  <a:lnTo>
                    <a:pt x="1076" y="3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820"/>
            <p:cNvSpPr>
              <a:spLocks noChangeArrowheads="1"/>
            </p:cNvSpPr>
            <p:nvPr/>
          </p:nvSpPr>
          <p:spPr bwMode="auto">
            <a:xfrm>
              <a:off x="6835008" y="371660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4 h 390"/>
                <a:gd name="T8" fmla="*/ 594 w 595"/>
                <a:gd name="T9" fmla="*/ 211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11 h 390"/>
                <a:gd name="T16" fmla="*/ 303 w 595"/>
                <a:gd name="T17" fmla="*/ 134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4"/>
                  </a:lnTo>
                  <a:lnTo>
                    <a:pt x="594" y="21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EDFE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821"/>
            <p:cNvSpPr>
              <a:spLocks noChangeArrowheads="1"/>
            </p:cNvSpPr>
            <p:nvPr/>
          </p:nvSpPr>
          <p:spPr bwMode="auto">
            <a:xfrm>
              <a:off x="6835008" y="371660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169 w 595"/>
                <a:gd name="T5" fmla="*/ 0 h 390"/>
                <a:gd name="T6" fmla="*/ 303 w 595"/>
                <a:gd name="T7" fmla="*/ 134 h 390"/>
                <a:gd name="T8" fmla="*/ 594 w 595"/>
                <a:gd name="T9" fmla="*/ 211 h 390"/>
                <a:gd name="T10" fmla="*/ 594 w 595"/>
                <a:gd name="T11" fmla="*/ 389 h 390"/>
                <a:gd name="T12" fmla="*/ 594 w 595"/>
                <a:gd name="T13" fmla="*/ 389 h 390"/>
                <a:gd name="T14" fmla="*/ 594 w 595"/>
                <a:gd name="T15" fmla="*/ 211 h 390"/>
                <a:gd name="T16" fmla="*/ 303 w 595"/>
                <a:gd name="T17" fmla="*/ 134 h 390"/>
                <a:gd name="T18" fmla="*/ 169 w 595"/>
                <a:gd name="T1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169" y="0"/>
                  </a:lnTo>
                  <a:lnTo>
                    <a:pt x="303" y="134"/>
                  </a:lnTo>
                  <a:lnTo>
                    <a:pt x="594" y="211"/>
                  </a:lnTo>
                  <a:lnTo>
                    <a:pt x="594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EDFE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822"/>
            <p:cNvSpPr>
              <a:spLocks noChangeArrowheads="1"/>
            </p:cNvSpPr>
            <p:nvPr/>
          </p:nvSpPr>
          <p:spPr bwMode="auto">
            <a:xfrm>
              <a:off x="6835008" y="371660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11 h 390"/>
                <a:gd name="T10" fmla="*/ 303 w 595"/>
                <a:gd name="T11" fmla="*/ 134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EDFE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823"/>
            <p:cNvSpPr>
              <a:spLocks noChangeArrowheads="1"/>
            </p:cNvSpPr>
            <p:nvPr/>
          </p:nvSpPr>
          <p:spPr bwMode="auto">
            <a:xfrm>
              <a:off x="6835008" y="3716600"/>
              <a:ext cx="214312" cy="139700"/>
            </a:xfrm>
            <a:custGeom>
              <a:avLst/>
              <a:gdLst>
                <a:gd name="T0" fmla="*/ 169 w 595"/>
                <a:gd name="T1" fmla="*/ 0 h 390"/>
                <a:gd name="T2" fmla="*/ 0 w 595"/>
                <a:gd name="T3" fmla="*/ 0 h 390"/>
                <a:gd name="T4" fmla="*/ 0 w 595"/>
                <a:gd name="T5" fmla="*/ 389 h 390"/>
                <a:gd name="T6" fmla="*/ 594 w 595"/>
                <a:gd name="T7" fmla="*/ 389 h 390"/>
                <a:gd name="T8" fmla="*/ 594 w 595"/>
                <a:gd name="T9" fmla="*/ 211 h 390"/>
                <a:gd name="T10" fmla="*/ 303 w 595"/>
                <a:gd name="T11" fmla="*/ 134 h 390"/>
                <a:gd name="T12" fmla="*/ 169 w 595"/>
                <a:gd name="T13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5" h="390">
                  <a:moveTo>
                    <a:pt x="169" y="0"/>
                  </a:moveTo>
                  <a:lnTo>
                    <a:pt x="0" y="0"/>
                  </a:lnTo>
                  <a:lnTo>
                    <a:pt x="0" y="389"/>
                  </a:lnTo>
                  <a:lnTo>
                    <a:pt x="594" y="389"/>
                  </a:lnTo>
                  <a:lnTo>
                    <a:pt x="594" y="211"/>
                  </a:lnTo>
                  <a:lnTo>
                    <a:pt x="303" y="134"/>
                  </a:lnTo>
                  <a:lnTo>
                    <a:pt x="169" y="0"/>
                  </a:lnTo>
                </a:path>
              </a:pathLst>
            </a:custGeom>
            <a:solidFill>
              <a:srgbClr val="DEDFE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824"/>
            <p:cNvSpPr>
              <a:spLocks noChangeArrowheads="1"/>
            </p:cNvSpPr>
            <p:nvPr/>
          </p:nvSpPr>
          <p:spPr bwMode="auto">
            <a:xfrm>
              <a:off x="6790558" y="3568963"/>
              <a:ext cx="88900" cy="107950"/>
            </a:xfrm>
            <a:custGeom>
              <a:avLst/>
              <a:gdLst>
                <a:gd name="T0" fmla="*/ 214 w 246"/>
                <a:gd name="T1" fmla="*/ 150 h 301"/>
                <a:gd name="T2" fmla="*/ 146 w 246"/>
                <a:gd name="T3" fmla="*/ 215 h 301"/>
                <a:gd name="T4" fmla="*/ 146 w 246"/>
                <a:gd name="T5" fmla="*/ 0 h 301"/>
                <a:gd name="T6" fmla="*/ 99 w 246"/>
                <a:gd name="T7" fmla="*/ 0 h 301"/>
                <a:gd name="T8" fmla="*/ 99 w 246"/>
                <a:gd name="T9" fmla="*/ 215 h 301"/>
                <a:gd name="T10" fmla="*/ 31 w 246"/>
                <a:gd name="T11" fmla="*/ 150 h 301"/>
                <a:gd name="T12" fmla="*/ 0 w 246"/>
                <a:gd name="T13" fmla="*/ 185 h 301"/>
                <a:gd name="T14" fmla="*/ 122 w 246"/>
                <a:gd name="T15" fmla="*/ 300 h 301"/>
                <a:gd name="T16" fmla="*/ 245 w 246"/>
                <a:gd name="T17" fmla="*/ 185 h 301"/>
                <a:gd name="T18" fmla="*/ 214 w 246"/>
                <a:gd name="T19" fmla="*/ 150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301">
                  <a:moveTo>
                    <a:pt x="214" y="150"/>
                  </a:moveTo>
                  <a:lnTo>
                    <a:pt x="146" y="215"/>
                  </a:lnTo>
                  <a:lnTo>
                    <a:pt x="146" y="0"/>
                  </a:lnTo>
                  <a:lnTo>
                    <a:pt x="99" y="0"/>
                  </a:lnTo>
                  <a:lnTo>
                    <a:pt x="99" y="215"/>
                  </a:lnTo>
                  <a:lnTo>
                    <a:pt x="31" y="150"/>
                  </a:lnTo>
                  <a:lnTo>
                    <a:pt x="0" y="185"/>
                  </a:lnTo>
                  <a:lnTo>
                    <a:pt x="122" y="300"/>
                  </a:lnTo>
                  <a:lnTo>
                    <a:pt x="245" y="185"/>
                  </a:lnTo>
                  <a:lnTo>
                    <a:pt x="214" y="1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825"/>
            <p:cNvSpPr>
              <a:spLocks noChangeArrowheads="1"/>
            </p:cNvSpPr>
            <p:nvPr/>
          </p:nvSpPr>
          <p:spPr bwMode="auto">
            <a:xfrm>
              <a:off x="6654033" y="3708663"/>
              <a:ext cx="403225" cy="155575"/>
            </a:xfrm>
            <a:custGeom>
              <a:avLst/>
              <a:gdLst>
                <a:gd name="T0" fmla="*/ 815 w 1119"/>
                <a:gd name="T1" fmla="*/ 135 h 432"/>
                <a:gd name="T2" fmla="*/ 682 w 1119"/>
                <a:gd name="T3" fmla="*/ 0 h 432"/>
                <a:gd name="T4" fmla="*/ 149 w 1119"/>
                <a:gd name="T5" fmla="*/ 0 h 432"/>
                <a:gd name="T6" fmla="*/ 0 w 1119"/>
                <a:gd name="T7" fmla="*/ 147 h 432"/>
                <a:gd name="T8" fmla="*/ 0 w 1119"/>
                <a:gd name="T9" fmla="*/ 431 h 432"/>
                <a:gd name="T10" fmla="*/ 1118 w 1119"/>
                <a:gd name="T11" fmla="*/ 431 h 432"/>
                <a:gd name="T12" fmla="*/ 1118 w 1119"/>
                <a:gd name="T13" fmla="*/ 212 h 432"/>
                <a:gd name="T14" fmla="*/ 815 w 1119"/>
                <a:gd name="T15" fmla="*/ 135 h 432"/>
                <a:gd name="T16" fmla="*/ 750 w 1119"/>
                <a:gd name="T17" fmla="*/ 132 h 432"/>
                <a:gd name="T18" fmla="*/ 525 w 1119"/>
                <a:gd name="T19" fmla="*/ 132 h 432"/>
                <a:gd name="T20" fmla="*/ 525 w 1119"/>
                <a:gd name="T21" fmla="*/ 43 h 432"/>
                <a:gd name="T22" fmla="*/ 662 w 1119"/>
                <a:gd name="T23" fmla="*/ 43 h 432"/>
                <a:gd name="T24" fmla="*/ 750 w 1119"/>
                <a:gd name="T25" fmla="*/ 132 h 432"/>
                <a:gd name="T26" fmla="*/ 245 w 1119"/>
                <a:gd name="T27" fmla="*/ 132 h 432"/>
                <a:gd name="T28" fmla="*/ 333 w 1119"/>
                <a:gd name="T29" fmla="*/ 43 h 432"/>
                <a:gd name="T30" fmla="*/ 478 w 1119"/>
                <a:gd name="T31" fmla="*/ 43 h 432"/>
                <a:gd name="T32" fmla="*/ 478 w 1119"/>
                <a:gd name="T33" fmla="*/ 132 h 432"/>
                <a:gd name="T34" fmla="*/ 245 w 1119"/>
                <a:gd name="T35" fmla="*/ 132 h 432"/>
                <a:gd name="T36" fmla="*/ 164 w 1119"/>
                <a:gd name="T37" fmla="*/ 43 h 432"/>
                <a:gd name="T38" fmla="*/ 272 w 1119"/>
                <a:gd name="T39" fmla="*/ 43 h 432"/>
                <a:gd name="T40" fmla="*/ 184 w 1119"/>
                <a:gd name="T41" fmla="*/ 132 h 432"/>
                <a:gd name="T42" fmla="*/ 77 w 1119"/>
                <a:gd name="T43" fmla="*/ 132 h 432"/>
                <a:gd name="T44" fmla="*/ 164 w 1119"/>
                <a:gd name="T45" fmla="*/ 43 h 432"/>
                <a:gd name="T46" fmla="*/ 1072 w 1119"/>
                <a:gd name="T47" fmla="*/ 389 h 432"/>
                <a:gd name="T48" fmla="*/ 42 w 1119"/>
                <a:gd name="T49" fmla="*/ 389 h 432"/>
                <a:gd name="T50" fmla="*/ 42 w 1119"/>
                <a:gd name="T51" fmla="*/ 178 h 432"/>
                <a:gd name="T52" fmla="*/ 800 w 1119"/>
                <a:gd name="T53" fmla="*/ 178 h 432"/>
                <a:gd name="T54" fmla="*/ 1072 w 1119"/>
                <a:gd name="T55" fmla="*/ 251 h 432"/>
                <a:gd name="T56" fmla="*/ 1072 w 1119"/>
                <a:gd name="T57" fmla="*/ 389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19" h="432">
                  <a:moveTo>
                    <a:pt x="815" y="135"/>
                  </a:moveTo>
                  <a:lnTo>
                    <a:pt x="682" y="0"/>
                  </a:lnTo>
                  <a:lnTo>
                    <a:pt x="149" y="0"/>
                  </a:lnTo>
                  <a:lnTo>
                    <a:pt x="0" y="147"/>
                  </a:lnTo>
                  <a:lnTo>
                    <a:pt x="0" y="431"/>
                  </a:lnTo>
                  <a:lnTo>
                    <a:pt x="1118" y="431"/>
                  </a:lnTo>
                  <a:lnTo>
                    <a:pt x="1118" y="212"/>
                  </a:lnTo>
                  <a:lnTo>
                    <a:pt x="815" y="135"/>
                  </a:lnTo>
                  <a:close/>
                  <a:moveTo>
                    <a:pt x="750" y="132"/>
                  </a:moveTo>
                  <a:lnTo>
                    <a:pt x="525" y="132"/>
                  </a:lnTo>
                  <a:lnTo>
                    <a:pt x="525" y="43"/>
                  </a:lnTo>
                  <a:lnTo>
                    <a:pt x="662" y="43"/>
                  </a:lnTo>
                  <a:lnTo>
                    <a:pt x="750" y="132"/>
                  </a:lnTo>
                  <a:close/>
                  <a:moveTo>
                    <a:pt x="245" y="132"/>
                  </a:moveTo>
                  <a:lnTo>
                    <a:pt x="333" y="43"/>
                  </a:lnTo>
                  <a:lnTo>
                    <a:pt x="478" y="43"/>
                  </a:lnTo>
                  <a:lnTo>
                    <a:pt x="478" y="132"/>
                  </a:lnTo>
                  <a:lnTo>
                    <a:pt x="245" y="132"/>
                  </a:lnTo>
                  <a:close/>
                  <a:moveTo>
                    <a:pt x="164" y="43"/>
                  </a:moveTo>
                  <a:lnTo>
                    <a:pt x="272" y="43"/>
                  </a:lnTo>
                  <a:lnTo>
                    <a:pt x="184" y="132"/>
                  </a:lnTo>
                  <a:lnTo>
                    <a:pt x="77" y="132"/>
                  </a:lnTo>
                  <a:lnTo>
                    <a:pt x="164" y="43"/>
                  </a:lnTo>
                  <a:close/>
                  <a:moveTo>
                    <a:pt x="1072" y="389"/>
                  </a:moveTo>
                  <a:lnTo>
                    <a:pt x="42" y="389"/>
                  </a:lnTo>
                  <a:lnTo>
                    <a:pt x="42" y="178"/>
                  </a:lnTo>
                  <a:lnTo>
                    <a:pt x="800" y="178"/>
                  </a:lnTo>
                  <a:lnTo>
                    <a:pt x="1072" y="251"/>
                  </a:lnTo>
                  <a:lnTo>
                    <a:pt x="1072" y="38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826"/>
            <p:cNvSpPr>
              <a:spLocks noChangeArrowheads="1"/>
            </p:cNvSpPr>
            <p:nvPr/>
          </p:nvSpPr>
          <p:spPr bwMode="auto">
            <a:xfrm>
              <a:off x="6927083" y="3805500"/>
              <a:ext cx="82550" cy="85725"/>
            </a:xfrm>
            <a:custGeom>
              <a:avLst/>
              <a:gdLst>
                <a:gd name="T0" fmla="*/ 230 w 231"/>
                <a:gd name="T1" fmla="*/ 119 h 236"/>
                <a:gd name="T2" fmla="*/ 230 w 231"/>
                <a:gd name="T3" fmla="*/ 119 h 236"/>
                <a:gd name="T4" fmla="*/ 115 w 231"/>
                <a:gd name="T5" fmla="*/ 235 h 236"/>
                <a:gd name="T6" fmla="*/ 0 w 231"/>
                <a:gd name="T7" fmla="*/ 119 h 236"/>
                <a:gd name="T8" fmla="*/ 115 w 231"/>
                <a:gd name="T9" fmla="*/ 0 h 236"/>
                <a:gd name="T10" fmla="*/ 230 w 231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1" h="236">
                  <a:moveTo>
                    <a:pt x="230" y="119"/>
                  </a:moveTo>
                  <a:lnTo>
                    <a:pt x="230" y="119"/>
                  </a:lnTo>
                  <a:cubicBezTo>
                    <a:pt x="230" y="181"/>
                    <a:pt x="180" y="235"/>
                    <a:pt x="115" y="235"/>
                  </a:cubicBezTo>
                  <a:cubicBezTo>
                    <a:pt x="50" y="235"/>
                    <a:pt x="0" y="181"/>
                    <a:pt x="0" y="119"/>
                  </a:cubicBezTo>
                  <a:cubicBezTo>
                    <a:pt x="0" y="54"/>
                    <a:pt x="50" y="0"/>
                    <a:pt x="115" y="0"/>
                  </a:cubicBezTo>
                  <a:cubicBezTo>
                    <a:pt x="180" y="0"/>
                    <a:pt x="230" y="54"/>
                    <a:pt x="230" y="11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827"/>
            <p:cNvSpPr>
              <a:spLocks noChangeArrowheads="1"/>
            </p:cNvSpPr>
            <p:nvPr/>
          </p:nvSpPr>
          <p:spPr bwMode="auto">
            <a:xfrm>
              <a:off x="6698483" y="3805500"/>
              <a:ext cx="84137" cy="85725"/>
            </a:xfrm>
            <a:custGeom>
              <a:avLst/>
              <a:gdLst>
                <a:gd name="T0" fmla="*/ 233 w 234"/>
                <a:gd name="T1" fmla="*/ 119 h 236"/>
                <a:gd name="T2" fmla="*/ 233 w 234"/>
                <a:gd name="T3" fmla="*/ 119 h 236"/>
                <a:gd name="T4" fmla="*/ 118 w 234"/>
                <a:gd name="T5" fmla="*/ 235 h 236"/>
                <a:gd name="T6" fmla="*/ 0 w 234"/>
                <a:gd name="T7" fmla="*/ 119 h 236"/>
                <a:gd name="T8" fmla="*/ 118 w 234"/>
                <a:gd name="T9" fmla="*/ 0 h 236"/>
                <a:gd name="T10" fmla="*/ 233 w 234"/>
                <a:gd name="T11" fmla="*/ 119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4" h="236">
                  <a:moveTo>
                    <a:pt x="233" y="119"/>
                  </a:moveTo>
                  <a:lnTo>
                    <a:pt x="233" y="119"/>
                  </a:lnTo>
                  <a:cubicBezTo>
                    <a:pt x="233" y="181"/>
                    <a:pt x="179" y="235"/>
                    <a:pt x="118" y="235"/>
                  </a:cubicBezTo>
                  <a:cubicBezTo>
                    <a:pt x="53" y="235"/>
                    <a:pt x="0" y="181"/>
                    <a:pt x="0" y="119"/>
                  </a:cubicBezTo>
                  <a:cubicBezTo>
                    <a:pt x="0" y="54"/>
                    <a:pt x="53" y="0"/>
                    <a:pt x="118" y="0"/>
                  </a:cubicBezTo>
                  <a:cubicBezTo>
                    <a:pt x="179" y="0"/>
                    <a:pt x="233" y="54"/>
                    <a:pt x="233" y="11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7" name="Group 136"/>
          <p:cNvGrpSpPr/>
          <p:nvPr/>
        </p:nvGrpSpPr>
        <p:grpSpPr>
          <a:xfrm>
            <a:off x="959635" y="4075860"/>
            <a:ext cx="493712" cy="493712"/>
            <a:chOff x="6600058" y="4140047"/>
            <a:chExt cx="493712" cy="493712"/>
          </a:xfrm>
        </p:grpSpPr>
        <p:sp>
          <p:nvSpPr>
            <p:cNvPr id="138" name="Freeform 828"/>
            <p:cNvSpPr>
              <a:spLocks noChangeArrowheads="1"/>
            </p:cNvSpPr>
            <p:nvPr/>
          </p:nvSpPr>
          <p:spPr bwMode="auto">
            <a:xfrm>
              <a:off x="6600058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829"/>
            <p:cNvSpPr>
              <a:spLocks noChangeArrowheads="1"/>
            </p:cNvSpPr>
            <p:nvPr/>
          </p:nvSpPr>
          <p:spPr bwMode="auto">
            <a:xfrm>
              <a:off x="6600058" y="4140047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830"/>
            <p:cNvSpPr>
              <a:spLocks noChangeArrowheads="1"/>
            </p:cNvSpPr>
            <p:nvPr/>
          </p:nvSpPr>
          <p:spPr bwMode="auto">
            <a:xfrm>
              <a:off x="6658795" y="4417859"/>
              <a:ext cx="434975" cy="215900"/>
            </a:xfrm>
            <a:custGeom>
              <a:avLst/>
              <a:gdLst>
                <a:gd name="T0" fmla="*/ 1044 w 1209"/>
                <a:gd name="T1" fmla="*/ 0 h 601"/>
                <a:gd name="T2" fmla="*/ 1044 w 1209"/>
                <a:gd name="T3" fmla="*/ 0 h 601"/>
                <a:gd name="T4" fmla="*/ 1044 w 1209"/>
                <a:gd name="T5" fmla="*/ 203 h 601"/>
                <a:gd name="T6" fmla="*/ 915 w 1209"/>
                <a:gd name="T7" fmla="*/ 203 h 601"/>
                <a:gd name="T8" fmla="*/ 815 w 1209"/>
                <a:gd name="T9" fmla="*/ 268 h 601"/>
                <a:gd name="T10" fmla="*/ 718 w 1209"/>
                <a:gd name="T11" fmla="*/ 203 h 601"/>
                <a:gd name="T12" fmla="*/ 322 w 1209"/>
                <a:gd name="T13" fmla="*/ 203 h 601"/>
                <a:gd name="T14" fmla="*/ 225 w 1209"/>
                <a:gd name="T15" fmla="*/ 268 h 601"/>
                <a:gd name="T16" fmla="*/ 126 w 1209"/>
                <a:gd name="T17" fmla="*/ 203 h 601"/>
                <a:gd name="T18" fmla="*/ 0 w 1209"/>
                <a:gd name="T19" fmla="*/ 203 h 601"/>
                <a:gd name="T20" fmla="*/ 397 w 1209"/>
                <a:gd name="T21" fmla="*/ 600 h 601"/>
                <a:gd name="T22" fmla="*/ 1208 w 1209"/>
                <a:gd name="T23" fmla="*/ 600 h 601"/>
                <a:gd name="T24" fmla="*/ 1208 w 1209"/>
                <a:gd name="T25" fmla="*/ 164 h 601"/>
                <a:gd name="T26" fmla="*/ 1044 w 1209"/>
                <a:gd name="T27" fmla="*/ 0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9" h="601">
                  <a:moveTo>
                    <a:pt x="1044" y="0"/>
                  </a:moveTo>
                  <a:lnTo>
                    <a:pt x="1044" y="0"/>
                  </a:lnTo>
                  <a:cubicBezTo>
                    <a:pt x="1044" y="203"/>
                    <a:pt x="1044" y="203"/>
                    <a:pt x="1044" y="203"/>
                  </a:cubicBezTo>
                  <a:cubicBezTo>
                    <a:pt x="915" y="203"/>
                    <a:pt x="915" y="203"/>
                    <a:pt x="915" y="203"/>
                  </a:cubicBezTo>
                  <a:cubicBezTo>
                    <a:pt x="897" y="243"/>
                    <a:pt x="858" y="268"/>
                    <a:pt x="815" y="268"/>
                  </a:cubicBezTo>
                  <a:cubicBezTo>
                    <a:pt x="772" y="268"/>
                    <a:pt x="733" y="243"/>
                    <a:pt x="718" y="203"/>
                  </a:cubicBezTo>
                  <a:cubicBezTo>
                    <a:pt x="322" y="203"/>
                    <a:pt x="322" y="203"/>
                    <a:pt x="322" y="203"/>
                  </a:cubicBezTo>
                  <a:cubicBezTo>
                    <a:pt x="304" y="243"/>
                    <a:pt x="268" y="268"/>
                    <a:pt x="225" y="268"/>
                  </a:cubicBezTo>
                  <a:cubicBezTo>
                    <a:pt x="179" y="268"/>
                    <a:pt x="143" y="243"/>
                    <a:pt x="126" y="203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397" y="600"/>
                    <a:pt x="397" y="600"/>
                    <a:pt x="397" y="600"/>
                  </a:cubicBezTo>
                  <a:cubicBezTo>
                    <a:pt x="1208" y="600"/>
                    <a:pt x="1208" y="600"/>
                    <a:pt x="1208" y="600"/>
                  </a:cubicBezTo>
                  <a:cubicBezTo>
                    <a:pt x="1208" y="164"/>
                    <a:pt x="1208" y="164"/>
                    <a:pt x="1208" y="164"/>
                  </a:cubicBezTo>
                  <a:cubicBezTo>
                    <a:pt x="1044" y="0"/>
                    <a:pt x="1044" y="0"/>
                    <a:pt x="104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831"/>
            <p:cNvSpPr>
              <a:spLocks noChangeArrowheads="1"/>
            </p:cNvSpPr>
            <p:nvPr/>
          </p:nvSpPr>
          <p:spPr bwMode="auto">
            <a:xfrm>
              <a:off x="6785795" y="4217834"/>
              <a:ext cx="82550" cy="100013"/>
            </a:xfrm>
            <a:custGeom>
              <a:avLst/>
              <a:gdLst>
                <a:gd name="T0" fmla="*/ 200 w 230"/>
                <a:gd name="T1" fmla="*/ 140 h 280"/>
                <a:gd name="T2" fmla="*/ 136 w 230"/>
                <a:gd name="T3" fmla="*/ 200 h 280"/>
                <a:gd name="T4" fmla="*/ 136 w 230"/>
                <a:gd name="T5" fmla="*/ 0 h 280"/>
                <a:gd name="T6" fmla="*/ 93 w 230"/>
                <a:gd name="T7" fmla="*/ 0 h 280"/>
                <a:gd name="T8" fmla="*/ 93 w 230"/>
                <a:gd name="T9" fmla="*/ 200 h 280"/>
                <a:gd name="T10" fmla="*/ 29 w 230"/>
                <a:gd name="T11" fmla="*/ 140 h 280"/>
                <a:gd name="T12" fmla="*/ 0 w 230"/>
                <a:gd name="T13" fmla="*/ 172 h 280"/>
                <a:gd name="T14" fmla="*/ 115 w 230"/>
                <a:gd name="T15" fmla="*/ 279 h 280"/>
                <a:gd name="T16" fmla="*/ 229 w 230"/>
                <a:gd name="T17" fmla="*/ 172 h 280"/>
                <a:gd name="T18" fmla="*/ 200 w 230"/>
                <a:gd name="T19" fmla="*/ 14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0" h="280">
                  <a:moveTo>
                    <a:pt x="200" y="140"/>
                  </a:moveTo>
                  <a:lnTo>
                    <a:pt x="136" y="200"/>
                  </a:lnTo>
                  <a:lnTo>
                    <a:pt x="136" y="0"/>
                  </a:lnTo>
                  <a:lnTo>
                    <a:pt x="93" y="0"/>
                  </a:lnTo>
                  <a:lnTo>
                    <a:pt x="93" y="200"/>
                  </a:lnTo>
                  <a:lnTo>
                    <a:pt x="29" y="140"/>
                  </a:lnTo>
                  <a:lnTo>
                    <a:pt x="0" y="172"/>
                  </a:lnTo>
                  <a:lnTo>
                    <a:pt x="115" y="279"/>
                  </a:lnTo>
                  <a:lnTo>
                    <a:pt x="229" y="172"/>
                  </a:lnTo>
                  <a:lnTo>
                    <a:pt x="200" y="14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832"/>
            <p:cNvSpPr>
              <a:spLocks noChangeArrowheads="1"/>
            </p:cNvSpPr>
            <p:nvPr/>
          </p:nvSpPr>
          <p:spPr bwMode="auto">
            <a:xfrm>
              <a:off x="6658795" y="4348009"/>
              <a:ext cx="376238" cy="144463"/>
            </a:xfrm>
            <a:custGeom>
              <a:avLst/>
              <a:gdLst>
                <a:gd name="T0" fmla="*/ 761 w 1045"/>
                <a:gd name="T1" fmla="*/ 125 h 401"/>
                <a:gd name="T2" fmla="*/ 636 w 1045"/>
                <a:gd name="T3" fmla="*/ 0 h 401"/>
                <a:gd name="T4" fmla="*/ 140 w 1045"/>
                <a:gd name="T5" fmla="*/ 0 h 401"/>
                <a:gd name="T6" fmla="*/ 0 w 1045"/>
                <a:gd name="T7" fmla="*/ 136 h 401"/>
                <a:gd name="T8" fmla="*/ 0 w 1045"/>
                <a:gd name="T9" fmla="*/ 400 h 401"/>
                <a:gd name="T10" fmla="*/ 1044 w 1045"/>
                <a:gd name="T11" fmla="*/ 400 h 401"/>
                <a:gd name="T12" fmla="*/ 1044 w 1045"/>
                <a:gd name="T13" fmla="*/ 197 h 401"/>
                <a:gd name="T14" fmla="*/ 761 w 1045"/>
                <a:gd name="T15" fmla="*/ 125 h 401"/>
                <a:gd name="T16" fmla="*/ 701 w 1045"/>
                <a:gd name="T17" fmla="*/ 122 h 401"/>
                <a:gd name="T18" fmla="*/ 490 w 1045"/>
                <a:gd name="T19" fmla="*/ 122 h 401"/>
                <a:gd name="T20" fmla="*/ 490 w 1045"/>
                <a:gd name="T21" fmla="*/ 39 h 401"/>
                <a:gd name="T22" fmla="*/ 618 w 1045"/>
                <a:gd name="T23" fmla="*/ 39 h 401"/>
                <a:gd name="T24" fmla="*/ 701 w 1045"/>
                <a:gd name="T25" fmla="*/ 122 h 401"/>
                <a:gd name="T26" fmla="*/ 229 w 1045"/>
                <a:gd name="T27" fmla="*/ 122 h 401"/>
                <a:gd name="T28" fmla="*/ 311 w 1045"/>
                <a:gd name="T29" fmla="*/ 39 h 401"/>
                <a:gd name="T30" fmla="*/ 447 w 1045"/>
                <a:gd name="T31" fmla="*/ 39 h 401"/>
                <a:gd name="T32" fmla="*/ 447 w 1045"/>
                <a:gd name="T33" fmla="*/ 122 h 401"/>
                <a:gd name="T34" fmla="*/ 229 w 1045"/>
                <a:gd name="T35" fmla="*/ 122 h 401"/>
                <a:gd name="T36" fmla="*/ 154 w 1045"/>
                <a:gd name="T37" fmla="*/ 39 h 401"/>
                <a:gd name="T38" fmla="*/ 254 w 1045"/>
                <a:gd name="T39" fmla="*/ 39 h 401"/>
                <a:gd name="T40" fmla="*/ 172 w 1045"/>
                <a:gd name="T41" fmla="*/ 122 h 401"/>
                <a:gd name="T42" fmla="*/ 72 w 1045"/>
                <a:gd name="T43" fmla="*/ 122 h 401"/>
                <a:gd name="T44" fmla="*/ 154 w 1045"/>
                <a:gd name="T45" fmla="*/ 39 h 401"/>
                <a:gd name="T46" fmla="*/ 1001 w 1045"/>
                <a:gd name="T47" fmla="*/ 361 h 401"/>
                <a:gd name="T48" fmla="*/ 40 w 1045"/>
                <a:gd name="T49" fmla="*/ 361 h 401"/>
                <a:gd name="T50" fmla="*/ 40 w 1045"/>
                <a:gd name="T51" fmla="*/ 164 h 401"/>
                <a:gd name="T52" fmla="*/ 747 w 1045"/>
                <a:gd name="T53" fmla="*/ 164 h 401"/>
                <a:gd name="T54" fmla="*/ 1001 w 1045"/>
                <a:gd name="T55" fmla="*/ 232 h 401"/>
                <a:gd name="T56" fmla="*/ 1001 w 1045"/>
                <a:gd name="T57" fmla="*/ 361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45" h="401">
                  <a:moveTo>
                    <a:pt x="761" y="125"/>
                  </a:moveTo>
                  <a:lnTo>
                    <a:pt x="636" y="0"/>
                  </a:lnTo>
                  <a:lnTo>
                    <a:pt x="140" y="0"/>
                  </a:lnTo>
                  <a:lnTo>
                    <a:pt x="0" y="136"/>
                  </a:lnTo>
                  <a:lnTo>
                    <a:pt x="0" y="400"/>
                  </a:lnTo>
                  <a:lnTo>
                    <a:pt x="1044" y="400"/>
                  </a:lnTo>
                  <a:lnTo>
                    <a:pt x="1044" y="197"/>
                  </a:lnTo>
                  <a:lnTo>
                    <a:pt x="761" y="125"/>
                  </a:lnTo>
                  <a:close/>
                  <a:moveTo>
                    <a:pt x="701" y="122"/>
                  </a:moveTo>
                  <a:lnTo>
                    <a:pt x="490" y="122"/>
                  </a:lnTo>
                  <a:lnTo>
                    <a:pt x="490" y="39"/>
                  </a:lnTo>
                  <a:lnTo>
                    <a:pt x="618" y="39"/>
                  </a:lnTo>
                  <a:lnTo>
                    <a:pt x="701" y="122"/>
                  </a:lnTo>
                  <a:close/>
                  <a:moveTo>
                    <a:pt x="229" y="122"/>
                  </a:moveTo>
                  <a:lnTo>
                    <a:pt x="311" y="39"/>
                  </a:lnTo>
                  <a:lnTo>
                    <a:pt x="447" y="39"/>
                  </a:lnTo>
                  <a:lnTo>
                    <a:pt x="447" y="122"/>
                  </a:lnTo>
                  <a:lnTo>
                    <a:pt x="229" y="122"/>
                  </a:lnTo>
                  <a:close/>
                  <a:moveTo>
                    <a:pt x="154" y="39"/>
                  </a:moveTo>
                  <a:lnTo>
                    <a:pt x="254" y="39"/>
                  </a:lnTo>
                  <a:lnTo>
                    <a:pt x="172" y="122"/>
                  </a:lnTo>
                  <a:lnTo>
                    <a:pt x="72" y="122"/>
                  </a:lnTo>
                  <a:lnTo>
                    <a:pt x="154" y="39"/>
                  </a:lnTo>
                  <a:close/>
                  <a:moveTo>
                    <a:pt x="1001" y="361"/>
                  </a:moveTo>
                  <a:lnTo>
                    <a:pt x="40" y="361"/>
                  </a:lnTo>
                  <a:lnTo>
                    <a:pt x="40" y="164"/>
                  </a:lnTo>
                  <a:lnTo>
                    <a:pt x="747" y="164"/>
                  </a:lnTo>
                  <a:lnTo>
                    <a:pt x="1001" y="232"/>
                  </a:lnTo>
                  <a:lnTo>
                    <a:pt x="1001" y="3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833"/>
            <p:cNvSpPr>
              <a:spLocks noChangeArrowheads="1"/>
            </p:cNvSpPr>
            <p:nvPr/>
          </p:nvSpPr>
          <p:spPr bwMode="auto">
            <a:xfrm>
              <a:off x="6914383" y="4435322"/>
              <a:ext cx="77787" cy="79375"/>
            </a:xfrm>
            <a:custGeom>
              <a:avLst/>
              <a:gdLst>
                <a:gd name="T0" fmla="*/ 214 w 215"/>
                <a:gd name="T1" fmla="*/ 111 h 220"/>
                <a:gd name="T2" fmla="*/ 214 w 215"/>
                <a:gd name="T3" fmla="*/ 111 h 220"/>
                <a:gd name="T4" fmla="*/ 107 w 215"/>
                <a:gd name="T5" fmla="*/ 219 h 220"/>
                <a:gd name="T6" fmla="*/ 0 w 215"/>
                <a:gd name="T7" fmla="*/ 111 h 220"/>
                <a:gd name="T8" fmla="*/ 107 w 215"/>
                <a:gd name="T9" fmla="*/ 0 h 220"/>
                <a:gd name="T10" fmla="*/ 214 w 215"/>
                <a:gd name="T11" fmla="*/ 111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0">
                  <a:moveTo>
                    <a:pt x="214" y="111"/>
                  </a:moveTo>
                  <a:lnTo>
                    <a:pt x="214" y="111"/>
                  </a:lnTo>
                  <a:cubicBezTo>
                    <a:pt x="214" y="169"/>
                    <a:pt x="168" y="219"/>
                    <a:pt x="107" y="219"/>
                  </a:cubicBezTo>
                  <a:cubicBezTo>
                    <a:pt x="46" y="219"/>
                    <a:pt x="0" y="169"/>
                    <a:pt x="0" y="111"/>
                  </a:cubicBezTo>
                  <a:cubicBezTo>
                    <a:pt x="0" y="51"/>
                    <a:pt x="46" y="0"/>
                    <a:pt x="107" y="0"/>
                  </a:cubicBezTo>
                  <a:cubicBezTo>
                    <a:pt x="168" y="0"/>
                    <a:pt x="214" y="51"/>
                    <a:pt x="214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834"/>
            <p:cNvSpPr>
              <a:spLocks noChangeArrowheads="1"/>
            </p:cNvSpPr>
            <p:nvPr/>
          </p:nvSpPr>
          <p:spPr bwMode="auto">
            <a:xfrm>
              <a:off x="6700070" y="4435322"/>
              <a:ext cx="79375" cy="79375"/>
            </a:xfrm>
            <a:custGeom>
              <a:avLst/>
              <a:gdLst>
                <a:gd name="T0" fmla="*/ 218 w 219"/>
                <a:gd name="T1" fmla="*/ 111 h 220"/>
                <a:gd name="T2" fmla="*/ 218 w 219"/>
                <a:gd name="T3" fmla="*/ 111 h 220"/>
                <a:gd name="T4" fmla="*/ 110 w 219"/>
                <a:gd name="T5" fmla="*/ 219 h 220"/>
                <a:gd name="T6" fmla="*/ 0 w 219"/>
                <a:gd name="T7" fmla="*/ 111 h 220"/>
                <a:gd name="T8" fmla="*/ 110 w 219"/>
                <a:gd name="T9" fmla="*/ 0 h 220"/>
                <a:gd name="T10" fmla="*/ 218 w 219"/>
                <a:gd name="T11" fmla="*/ 111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9" h="220">
                  <a:moveTo>
                    <a:pt x="218" y="111"/>
                  </a:moveTo>
                  <a:lnTo>
                    <a:pt x="218" y="111"/>
                  </a:lnTo>
                  <a:cubicBezTo>
                    <a:pt x="218" y="169"/>
                    <a:pt x="168" y="219"/>
                    <a:pt x="110" y="219"/>
                  </a:cubicBezTo>
                  <a:cubicBezTo>
                    <a:pt x="50" y="219"/>
                    <a:pt x="0" y="169"/>
                    <a:pt x="0" y="111"/>
                  </a:cubicBezTo>
                  <a:cubicBezTo>
                    <a:pt x="0" y="51"/>
                    <a:pt x="50" y="0"/>
                    <a:pt x="110" y="0"/>
                  </a:cubicBezTo>
                  <a:cubicBezTo>
                    <a:pt x="168" y="0"/>
                    <a:pt x="218" y="51"/>
                    <a:pt x="218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5" name="Group 144"/>
          <p:cNvGrpSpPr/>
          <p:nvPr/>
        </p:nvGrpSpPr>
        <p:grpSpPr>
          <a:xfrm>
            <a:off x="1839996" y="2338751"/>
            <a:ext cx="366712" cy="255588"/>
            <a:chOff x="7499402" y="2360548"/>
            <a:chExt cx="366712" cy="255588"/>
          </a:xfrm>
        </p:grpSpPr>
        <p:sp>
          <p:nvSpPr>
            <p:cNvPr id="146" name="Freeform 835"/>
            <p:cNvSpPr>
              <a:spLocks noChangeArrowheads="1"/>
            </p:cNvSpPr>
            <p:nvPr/>
          </p:nvSpPr>
          <p:spPr bwMode="auto">
            <a:xfrm>
              <a:off x="7508927" y="2370073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836"/>
            <p:cNvSpPr>
              <a:spLocks noChangeArrowheads="1"/>
            </p:cNvSpPr>
            <p:nvPr/>
          </p:nvSpPr>
          <p:spPr bwMode="auto">
            <a:xfrm>
              <a:off x="7508927" y="2370073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837"/>
            <p:cNvSpPr>
              <a:spLocks noChangeArrowheads="1"/>
            </p:cNvSpPr>
            <p:nvPr/>
          </p:nvSpPr>
          <p:spPr bwMode="auto">
            <a:xfrm>
              <a:off x="7681964" y="2370073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838"/>
            <p:cNvSpPr>
              <a:spLocks noChangeArrowheads="1"/>
            </p:cNvSpPr>
            <p:nvPr/>
          </p:nvSpPr>
          <p:spPr bwMode="auto">
            <a:xfrm>
              <a:off x="7681964" y="2370073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839"/>
            <p:cNvSpPr>
              <a:spLocks noChangeArrowheads="1"/>
            </p:cNvSpPr>
            <p:nvPr/>
          </p:nvSpPr>
          <p:spPr bwMode="auto">
            <a:xfrm>
              <a:off x="7499402" y="2360548"/>
              <a:ext cx="366712" cy="255588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666 h 712"/>
                <a:gd name="T12" fmla="*/ 44 w 1017"/>
                <a:gd name="T13" fmla="*/ 666 h 712"/>
                <a:gd name="T14" fmla="*/ 44 w 1017"/>
                <a:gd name="T15" fmla="*/ 49 h 712"/>
                <a:gd name="T16" fmla="*/ 968 w 1017"/>
                <a:gd name="T17" fmla="*/ 49 h 712"/>
                <a:gd name="T18" fmla="*/ 968 w 1017"/>
                <a:gd name="T19" fmla="*/ 66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666"/>
                  </a:moveTo>
                  <a:lnTo>
                    <a:pt x="44" y="666"/>
                  </a:lnTo>
                  <a:lnTo>
                    <a:pt x="44" y="49"/>
                  </a:lnTo>
                  <a:lnTo>
                    <a:pt x="968" y="49"/>
                  </a:lnTo>
                  <a:lnTo>
                    <a:pt x="968" y="6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840"/>
            <p:cNvSpPr>
              <a:spLocks noChangeArrowheads="1"/>
            </p:cNvSpPr>
            <p:nvPr/>
          </p:nvSpPr>
          <p:spPr bwMode="auto">
            <a:xfrm>
              <a:off x="7712127" y="2435161"/>
              <a:ext cx="109537" cy="17462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841"/>
            <p:cNvSpPr>
              <a:spLocks noChangeArrowheads="1"/>
            </p:cNvSpPr>
            <p:nvPr/>
          </p:nvSpPr>
          <p:spPr bwMode="auto">
            <a:xfrm>
              <a:off x="7712127" y="2479611"/>
              <a:ext cx="109537" cy="17462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842"/>
            <p:cNvSpPr>
              <a:spLocks noChangeArrowheads="1"/>
            </p:cNvSpPr>
            <p:nvPr/>
          </p:nvSpPr>
          <p:spPr bwMode="auto">
            <a:xfrm>
              <a:off x="7712127" y="2524061"/>
              <a:ext cx="109537" cy="15875"/>
            </a:xfrm>
            <a:custGeom>
              <a:avLst/>
              <a:gdLst>
                <a:gd name="T0" fmla="*/ 304 w 305"/>
                <a:gd name="T1" fmla="*/ 0 h 46"/>
                <a:gd name="T2" fmla="*/ 0 w 305"/>
                <a:gd name="T3" fmla="*/ 0 h 46"/>
                <a:gd name="T4" fmla="*/ 0 w 305"/>
                <a:gd name="T5" fmla="*/ 45 h 46"/>
                <a:gd name="T6" fmla="*/ 304 w 305"/>
                <a:gd name="T7" fmla="*/ 45 h 46"/>
                <a:gd name="T8" fmla="*/ 304 w 305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46">
                  <a:moveTo>
                    <a:pt x="304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304" y="45"/>
                  </a:lnTo>
                  <a:lnTo>
                    <a:pt x="30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843"/>
            <p:cNvSpPr>
              <a:spLocks noChangeArrowheads="1"/>
            </p:cNvSpPr>
            <p:nvPr/>
          </p:nvSpPr>
          <p:spPr bwMode="auto">
            <a:xfrm>
              <a:off x="7569252" y="2424048"/>
              <a:ext cx="60325" cy="63500"/>
            </a:xfrm>
            <a:custGeom>
              <a:avLst/>
              <a:gdLst>
                <a:gd name="T0" fmla="*/ 84 w 169"/>
                <a:gd name="T1" fmla="*/ 174 h 175"/>
                <a:gd name="T2" fmla="*/ 84 w 169"/>
                <a:gd name="T3" fmla="*/ 174 h 175"/>
                <a:gd name="T4" fmla="*/ 168 w 169"/>
                <a:gd name="T5" fmla="*/ 85 h 175"/>
                <a:gd name="T6" fmla="*/ 84 w 169"/>
                <a:gd name="T7" fmla="*/ 0 h 175"/>
                <a:gd name="T8" fmla="*/ 0 w 169"/>
                <a:gd name="T9" fmla="*/ 85 h 175"/>
                <a:gd name="T10" fmla="*/ 84 w 169"/>
                <a:gd name="T11" fmla="*/ 174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9" h="175">
                  <a:moveTo>
                    <a:pt x="84" y="174"/>
                  </a:moveTo>
                  <a:lnTo>
                    <a:pt x="84" y="174"/>
                  </a:lnTo>
                  <a:cubicBezTo>
                    <a:pt x="132" y="174"/>
                    <a:pt x="168" y="134"/>
                    <a:pt x="168" y="85"/>
                  </a:cubicBezTo>
                  <a:cubicBezTo>
                    <a:pt x="168" y="36"/>
                    <a:pt x="132" y="0"/>
                    <a:pt x="84" y="0"/>
                  </a:cubicBezTo>
                  <a:cubicBezTo>
                    <a:pt x="36" y="0"/>
                    <a:pt x="0" y="36"/>
                    <a:pt x="0" y="85"/>
                  </a:cubicBezTo>
                  <a:cubicBezTo>
                    <a:pt x="0" y="134"/>
                    <a:pt x="36" y="174"/>
                    <a:pt x="84" y="17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844"/>
            <p:cNvSpPr>
              <a:spLocks noChangeArrowheads="1"/>
            </p:cNvSpPr>
            <p:nvPr/>
          </p:nvSpPr>
          <p:spPr bwMode="auto">
            <a:xfrm>
              <a:off x="7537502" y="2490723"/>
              <a:ext cx="123825" cy="63500"/>
            </a:xfrm>
            <a:custGeom>
              <a:avLst/>
              <a:gdLst>
                <a:gd name="T0" fmla="*/ 344 w 345"/>
                <a:gd name="T1" fmla="*/ 170 h 175"/>
                <a:gd name="T2" fmla="*/ 344 w 345"/>
                <a:gd name="T3" fmla="*/ 170 h 175"/>
                <a:gd name="T4" fmla="*/ 344 w 345"/>
                <a:gd name="T5" fmla="*/ 170 h 175"/>
                <a:gd name="T6" fmla="*/ 172 w 345"/>
                <a:gd name="T7" fmla="*/ 0 h 175"/>
                <a:gd name="T8" fmla="*/ 0 w 345"/>
                <a:gd name="T9" fmla="*/ 170 h 175"/>
                <a:gd name="T10" fmla="*/ 0 w 345"/>
                <a:gd name="T11" fmla="*/ 170 h 175"/>
                <a:gd name="T12" fmla="*/ 0 w 345"/>
                <a:gd name="T13" fmla="*/ 174 h 175"/>
                <a:gd name="T14" fmla="*/ 344 w 345"/>
                <a:gd name="T15" fmla="*/ 174 h 175"/>
                <a:gd name="T16" fmla="*/ 344 w 345"/>
                <a:gd name="T17" fmla="*/ 17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5" h="175">
                  <a:moveTo>
                    <a:pt x="344" y="170"/>
                  </a:moveTo>
                  <a:lnTo>
                    <a:pt x="344" y="170"/>
                  </a:lnTo>
                  <a:lnTo>
                    <a:pt x="344" y="170"/>
                  </a:lnTo>
                  <a:cubicBezTo>
                    <a:pt x="340" y="77"/>
                    <a:pt x="264" y="0"/>
                    <a:pt x="172" y="0"/>
                  </a:cubicBezTo>
                  <a:cubicBezTo>
                    <a:pt x="76" y="0"/>
                    <a:pt x="0" y="77"/>
                    <a:pt x="0" y="170"/>
                  </a:cubicBezTo>
                  <a:lnTo>
                    <a:pt x="0" y="170"/>
                  </a:lnTo>
                  <a:cubicBezTo>
                    <a:pt x="0" y="174"/>
                    <a:pt x="0" y="174"/>
                    <a:pt x="0" y="174"/>
                  </a:cubicBezTo>
                  <a:cubicBezTo>
                    <a:pt x="344" y="174"/>
                    <a:pt x="344" y="174"/>
                    <a:pt x="344" y="174"/>
                  </a:cubicBezTo>
                  <a:lnTo>
                    <a:pt x="344" y="1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1839996" y="3574806"/>
            <a:ext cx="366712" cy="255587"/>
            <a:chOff x="7499402" y="3660212"/>
            <a:chExt cx="366712" cy="255587"/>
          </a:xfrm>
        </p:grpSpPr>
        <p:sp>
          <p:nvSpPr>
            <p:cNvPr id="157" name="Freeform 845"/>
            <p:cNvSpPr>
              <a:spLocks noChangeArrowheads="1"/>
            </p:cNvSpPr>
            <p:nvPr/>
          </p:nvSpPr>
          <p:spPr bwMode="auto">
            <a:xfrm>
              <a:off x="7508927" y="3668149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846"/>
            <p:cNvSpPr>
              <a:spLocks noChangeArrowheads="1"/>
            </p:cNvSpPr>
            <p:nvPr/>
          </p:nvSpPr>
          <p:spPr bwMode="auto">
            <a:xfrm>
              <a:off x="7508927" y="3668149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847"/>
            <p:cNvSpPr>
              <a:spLocks noChangeArrowheads="1"/>
            </p:cNvSpPr>
            <p:nvPr/>
          </p:nvSpPr>
          <p:spPr bwMode="auto">
            <a:xfrm>
              <a:off x="7681964" y="3668149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848"/>
            <p:cNvSpPr>
              <a:spLocks noChangeArrowheads="1"/>
            </p:cNvSpPr>
            <p:nvPr/>
          </p:nvSpPr>
          <p:spPr bwMode="auto">
            <a:xfrm>
              <a:off x="7681964" y="3668149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849"/>
            <p:cNvSpPr>
              <a:spLocks noChangeArrowheads="1"/>
            </p:cNvSpPr>
            <p:nvPr/>
          </p:nvSpPr>
          <p:spPr bwMode="auto">
            <a:xfrm>
              <a:off x="7499402" y="3660212"/>
              <a:ext cx="366712" cy="255587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666 h 712"/>
                <a:gd name="T12" fmla="*/ 44 w 1017"/>
                <a:gd name="T13" fmla="*/ 666 h 712"/>
                <a:gd name="T14" fmla="*/ 44 w 1017"/>
                <a:gd name="T15" fmla="*/ 49 h 712"/>
                <a:gd name="T16" fmla="*/ 968 w 1017"/>
                <a:gd name="T17" fmla="*/ 49 h 712"/>
                <a:gd name="T18" fmla="*/ 968 w 1017"/>
                <a:gd name="T19" fmla="*/ 66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666"/>
                  </a:moveTo>
                  <a:lnTo>
                    <a:pt x="44" y="666"/>
                  </a:lnTo>
                  <a:lnTo>
                    <a:pt x="44" y="49"/>
                  </a:lnTo>
                  <a:lnTo>
                    <a:pt x="968" y="49"/>
                  </a:lnTo>
                  <a:lnTo>
                    <a:pt x="968" y="66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850"/>
            <p:cNvSpPr>
              <a:spLocks noChangeArrowheads="1"/>
            </p:cNvSpPr>
            <p:nvPr/>
          </p:nvSpPr>
          <p:spPr bwMode="auto">
            <a:xfrm>
              <a:off x="7712127" y="3734824"/>
              <a:ext cx="109537" cy="17463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851"/>
            <p:cNvSpPr>
              <a:spLocks noChangeArrowheads="1"/>
            </p:cNvSpPr>
            <p:nvPr/>
          </p:nvSpPr>
          <p:spPr bwMode="auto">
            <a:xfrm>
              <a:off x="7712127" y="3777687"/>
              <a:ext cx="109537" cy="17462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852"/>
            <p:cNvSpPr>
              <a:spLocks noChangeArrowheads="1"/>
            </p:cNvSpPr>
            <p:nvPr/>
          </p:nvSpPr>
          <p:spPr bwMode="auto">
            <a:xfrm>
              <a:off x="7712127" y="3823724"/>
              <a:ext cx="109537" cy="15875"/>
            </a:xfrm>
            <a:custGeom>
              <a:avLst/>
              <a:gdLst>
                <a:gd name="T0" fmla="*/ 304 w 305"/>
                <a:gd name="T1" fmla="*/ 0 h 46"/>
                <a:gd name="T2" fmla="*/ 0 w 305"/>
                <a:gd name="T3" fmla="*/ 0 h 46"/>
                <a:gd name="T4" fmla="*/ 0 w 305"/>
                <a:gd name="T5" fmla="*/ 45 h 46"/>
                <a:gd name="T6" fmla="*/ 304 w 305"/>
                <a:gd name="T7" fmla="*/ 45 h 46"/>
                <a:gd name="T8" fmla="*/ 304 w 305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46">
                  <a:moveTo>
                    <a:pt x="304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304" y="45"/>
                  </a:lnTo>
                  <a:lnTo>
                    <a:pt x="30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853"/>
            <p:cNvSpPr>
              <a:spLocks noChangeArrowheads="1"/>
            </p:cNvSpPr>
            <p:nvPr/>
          </p:nvSpPr>
          <p:spPr bwMode="auto">
            <a:xfrm>
              <a:off x="7569252" y="3722124"/>
              <a:ext cx="60325" cy="63500"/>
            </a:xfrm>
            <a:custGeom>
              <a:avLst/>
              <a:gdLst>
                <a:gd name="T0" fmla="*/ 84 w 169"/>
                <a:gd name="T1" fmla="*/ 174 h 175"/>
                <a:gd name="T2" fmla="*/ 84 w 169"/>
                <a:gd name="T3" fmla="*/ 174 h 175"/>
                <a:gd name="T4" fmla="*/ 168 w 169"/>
                <a:gd name="T5" fmla="*/ 85 h 175"/>
                <a:gd name="T6" fmla="*/ 84 w 169"/>
                <a:gd name="T7" fmla="*/ 0 h 175"/>
                <a:gd name="T8" fmla="*/ 0 w 169"/>
                <a:gd name="T9" fmla="*/ 85 h 175"/>
                <a:gd name="T10" fmla="*/ 84 w 169"/>
                <a:gd name="T11" fmla="*/ 174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9" h="175">
                  <a:moveTo>
                    <a:pt x="84" y="174"/>
                  </a:moveTo>
                  <a:lnTo>
                    <a:pt x="84" y="174"/>
                  </a:lnTo>
                  <a:cubicBezTo>
                    <a:pt x="132" y="174"/>
                    <a:pt x="168" y="134"/>
                    <a:pt x="168" y="85"/>
                  </a:cubicBezTo>
                  <a:cubicBezTo>
                    <a:pt x="168" y="36"/>
                    <a:pt x="132" y="0"/>
                    <a:pt x="84" y="0"/>
                  </a:cubicBezTo>
                  <a:cubicBezTo>
                    <a:pt x="36" y="0"/>
                    <a:pt x="0" y="36"/>
                    <a:pt x="0" y="85"/>
                  </a:cubicBezTo>
                  <a:cubicBezTo>
                    <a:pt x="0" y="134"/>
                    <a:pt x="36" y="174"/>
                    <a:pt x="84" y="17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854"/>
            <p:cNvSpPr>
              <a:spLocks noChangeArrowheads="1"/>
            </p:cNvSpPr>
            <p:nvPr/>
          </p:nvSpPr>
          <p:spPr bwMode="auto">
            <a:xfrm>
              <a:off x="7537502" y="3790387"/>
              <a:ext cx="123825" cy="63500"/>
            </a:xfrm>
            <a:custGeom>
              <a:avLst/>
              <a:gdLst>
                <a:gd name="T0" fmla="*/ 344 w 345"/>
                <a:gd name="T1" fmla="*/ 170 h 175"/>
                <a:gd name="T2" fmla="*/ 344 w 345"/>
                <a:gd name="T3" fmla="*/ 170 h 175"/>
                <a:gd name="T4" fmla="*/ 344 w 345"/>
                <a:gd name="T5" fmla="*/ 170 h 175"/>
                <a:gd name="T6" fmla="*/ 172 w 345"/>
                <a:gd name="T7" fmla="*/ 0 h 175"/>
                <a:gd name="T8" fmla="*/ 0 w 345"/>
                <a:gd name="T9" fmla="*/ 170 h 175"/>
                <a:gd name="T10" fmla="*/ 0 w 345"/>
                <a:gd name="T11" fmla="*/ 170 h 175"/>
                <a:gd name="T12" fmla="*/ 0 w 345"/>
                <a:gd name="T13" fmla="*/ 174 h 175"/>
                <a:gd name="T14" fmla="*/ 344 w 345"/>
                <a:gd name="T15" fmla="*/ 174 h 175"/>
                <a:gd name="T16" fmla="*/ 344 w 345"/>
                <a:gd name="T17" fmla="*/ 17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5" h="175">
                  <a:moveTo>
                    <a:pt x="344" y="170"/>
                  </a:moveTo>
                  <a:lnTo>
                    <a:pt x="344" y="170"/>
                  </a:lnTo>
                  <a:lnTo>
                    <a:pt x="344" y="170"/>
                  </a:lnTo>
                  <a:cubicBezTo>
                    <a:pt x="340" y="77"/>
                    <a:pt x="264" y="0"/>
                    <a:pt x="172" y="0"/>
                  </a:cubicBezTo>
                  <a:cubicBezTo>
                    <a:pt x="76" y="0"/>
                    <a:pt x="0" y="77"/>
                    <a:pt x="0" y="170"/>
                  </a:cubicBezTo>
                  <a:lnTo>
                    <a:pt x="0" y="170"/>
                  </a:lnTo>
                  <a:cubicBezTo>
                    <a:pt x="0" y="174"/>
                    <a:pt x="0" y="174"/>
                    <a:pt x="0" y="174"/>
                  </a:cubicBezTo>
                  <a:cubicBezTo>
                    <a:pt x="344" y="174"/>
                    <a:pt x="344" y="174"/>
                    <a:pt x="344" y="174"/>
                  </a:cubicBezTo>
                  <a:lnTo>
                    <a:pt x="344" y="1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1839996" y="1729878"/>
            <a:ext cx="366712" cy="255588"/>
            <a:chOff x="7499402" y="1701881"/>
            <a:chExt cx="366712" cy="255588"/>
          </a:xfrm>
        </p:grpSpPr>
        <p:sp>
          <p:nvSpPr>
            <p:cNvPr id="168" name="Freeform 855"/>
            <p:cNvSpPr>
              <a:spLocks noChangeArrowheads="1"/>
            </p:cNvSpPr>
            <p:nvPr/>
          </p:nvSpPr>
          <p:spPr bwMode="auto">
            <a:xfrm>
              <a:off x="7508927" y="1711406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856"/>
            <p:cNvSpPr>
              <a:spLocks noChangeArrowheads="1"/>
            </p:cNvSpPr>
            <p:nvPr/>
          </p:nvSpPr>
          <p:spPr bwMode="auto">
            <a:xfrm>
              <a:off x="7508927" y="1711406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857"/>
            <p:cNvSpPr>
              <a:spLocks noChangeArrowheads="1"/>
            </p:cNvSpPr>
            <p:nvPr/>
          </p:nvSpPr>
          <p:spPr bwMode="auto">
            <a:xfrm>
              <a:off x="7681964" y="1711406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858"/>
            <p:cNvSpPr>
              <a:spLocks noChangeArrowheads="1"/>
            </p:cNvSpPr>
            <p:nvPr/>
          </p:nvSpPr>
          <p:spPr bwMode="auto">
            <a:xfrm>
              <a:off x="7681964" y="1711406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859"/>
            <p:cNvSpPr>
              <a:spLocks noChangeArrowheads="1"/>
            </p:cNvSpPr>
            <p:nvPr/>
          </p:nvSpPr>
          <p:spPr bwMode="auto">
            <a:xfrm>
              <a:off x="7499402" y="1701881"/>
              <a:ext cx="366712" cy="255588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666 h 712"/>
                <a:gd name="T12" fmla="*/ 44 w 1017"/>
                <a:gd name="T13" fmla="*/ 666 h 712"/>
                <a:gd name="T14" fmla="*/ 44 w 1017"/>
                <a:gd name="T15" fmla="*/ 49 h 712"/>
                <a:gd name="T16" fmla="*/ 968 w 1017"/>
                <a:gd name="T17" fmla="*/ 49 h 712"/>
                <a:gd name="T18" fmla="*/ 968 w 1017"/>
                <a:gd name="T19" fmla="*/ 66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666"/>
                  </a:moveTo>
                  <a:lnTo>
                    <a:pt x="44" y="666"/>
                  </a:lnTo>
                  <a:lnTo>
                    <a:pt x="44" y="49"/>
                  </a:lnTo>
                  <a:lnTo>
                    <a:pt x="968" y="49"/>
                  </a:lnTo>
                  <a:lnTo>
                    <a:pt x="968" y="66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860"/>
            <p:cNvSpPr>
              <a:spLocks noChangeArrowheads="1"/>
            </p:cNvSpPr>
            <p:nvPr/>
          </p:nvSpPr>
          <p:spPr bwMode="auto">
            <a:xfrm>
              <a:off x="7712127" y="1776494"/>
              <a:ext cx="109537" cy="17462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861"/>
            <p:cNvSpPr>
              <a:spLocks noChangeArrowheads="1"/>
            </p:cNvSpPr>
            <p:nvPr/>
          </p:nvSpPr>
          <p:spPr bwMode="auto">
            <a:xfrm>
              <a:off x="7712127" y="1820944"/>
              <a:ext cx="109537" cy="17462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862"/>
            <p:cNvSpPr>
              <a:spLocks noChangeArrowheads="1"/>
            </p:cNvSpPr>
            <p:nvPr/>
          </p:nvSpPr>
          <p:spPr bwMode="auto">
            <a:xfrm>
              <a:off x="7712127" y="1866981"/>
              <a:ext cx="109537" cy="15875"/>
            </a:xfrm>
            <a:custGeom>
              <a:avLst/>
              <a:gdLst>
                <a:gd name="T0" fmla="*/ 304 w 305"/>
                <a:gd name="T1" fmla="*/ 0 h 46"/>
                <a:gd name="T2" fmla="*/ 0 w 305"/>
                <a:gd name="T3" fmla="*/ 0 h 46"/>
                <a:gd name="T4" fmla="*/ 0 w 305"/>
                <a:gd name="T5" fmla="*/ 45 h 46"/>
                <a:gd name="T6" fmla="*/ 304 w 305"/>
                <a:gd name="T7" fmla="*/ 45 h 46"/>
                <a:gd name="T8" fmla="*/ 304 w 305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46">
                  <a:moveTo>
                    <a:pt x="304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304" y="45"/>
                  </a:lnTo>
                  <a:lnTo>
                    <a:pt x="3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863"/>
            <p:cNvSpPr>
              <a:spLocks noChangeArrowheads="1"/>
            </p:cNvSpPr>
            <p:nvPr/>
          </p:nvSpPr>
          <p:spPr bwMode="auto">
            <a:xfrm>
              <a:off x="7569252" y="1765381"/>
              <a:ext cx="60325" cy="63500"/>
            </a:xfrm>
            <a:custGeom>
              <a:avLst/>
              <a:gdLst>
                <a:gd name="T0" fmla="*/ 84 w 169"/>
                <a:gd name="T1" fmla="*/ 174 h 175"/>
                <a:gd name="T2" fmla="*/ 84 w 169"/>
                <a:gd name="T3" fmla="*/ 174 h 175"/>
                <a:gd name="T4" fmla="*/ 168 w 169"/>
                <a:gd name="T5" fmla="*/ 85 h 175"/>
                <a:gd name="T6" fmla="*/ 84 w 169"/>
                <a:gd name="T7" fmla="*/ 0 h 175"/>
                <a:gd name="T8" fmla="*/ 0 w 169"/>
                <a:gd name="T9" fmla="*/ 85 h 175"/>
                <a:gd name="T10" fmla="*/ 84 w 169"/>
                <a:gd name="T11" fmla="*/ 174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9" h="175">
                  <a:moveTo>
                    <a:pt x="84" y="174"/>
                  </a:moveTo>
                  <a:lnTo>
                    <a:pt x="84" y="174"/>
                  </a:lnTo>
                  <a:cubicBezTo>
                    <a:pt x="132" y="174"/>
                    <a:pt x="168" y="134"/>
                    <a:pt x="168" y="85"/>
                  </a:cubicBezTo>
                  <a:cubicBezTo>
                    <a:pt x="168" y="36"/>
                    <a:pt x="132" y="0"/>
                    <a:pt x="84" y="0"/>
                  </a:cubicBezTo>
                  <a:cubicBezTo>
                    <a:pt x="36" y="0"/>
                    <a:pt x="0" y="36"/>
                    <a:pt x="0" y="85"/>
                  </a:cubicBezTo>
                  <a:cubicBezTo>
                    <a:pt x="0" y="134"/>
                    <a:pt x="36" y="174"/>
                    <a:pt x="84" y="17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864"/>
            <p:cNvSpPr>
              <a:spLocks noChangeArrowheads="1"/>
            </p:cNvSpPr>
            <p:nvPr/>
          </p:nvSpPr>
          <p:spPr bwMode="auto">
            <a:xfrm>
              <a:off x="7537502" y="1832056"/>
              <a:ext cx="123825" cy="63500"/>
            </a:xfrm>
            <a:custGeom>
              <a:avLst/>
              <a:gdLst>
                <a:gd name="T0" fmla="*/ 344 w 345"/>
                <a:gd name="T1" fmla="*/ 170 h 175"/>
                <a:gd name="T2" fmla="*/ 344 w 345"/>
                <a:gd name="T3" fmla="*/ 170 h 175"/>
                <a:gd name="T4" fmla="*/ 344 w 345"/>
                <a:gd name="T5" fmla="*/ 170 h 175"/>
                <a:gd name="T6" fmla="*/ 172 w 345"/>
                <a:gd name="T7" fmla="*/ 0 h 175"/>
                <a:gd name="T8" fmla="*/ 0 w 345"/>
                <a:gd name="T9" fmla="*/ 170 h 175"/>
                <a:gd name="T10" fmla="*/ 0 w 345"/>
                <a:gd name="T11" fmla="*/ 170 h 175"/>
                <a:gd name="T12" fmla="*/ 0 w 345"/>
                <a:gd name="T13" fmla="*/ 174 h 175"/>
                <a:gd name="T14" fmla="*/ 344 w 345"/>
                <a:gd name="T15" fmla="*/ 174 h 175"/>
                <a:gd name="T16" fmla="*/ 344 w 345"/>
                <a:gd name="T17" fmla="*/ 17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5" h="175">
                  <a:moveTo>
                    <a:pt x="344" y="170"/>
                  </a:moveTo>
                  <a:lnTo>
                    <a:pt x="344" y="170"/>
                  </a:lnTo>
                  <a:lnTo>
                    <a:pt x="344" y="170"/>
                  </a:lnTo>
                  <a:cubicBezTo>
                    <a:pt x="340" y="77"/>
                    <a:pt x="264" y="0"/>
                    <a:pt x="172" y="0"/>
                  </a:cubicBezTo>
                  <a:cubicBezTo>
                    <a:pt x="76" y="0"/>
                    <a:pt x="0" y="77"/>
                    <a:pt x="0" y="170"/>
                  </a:cubicBezTo>
                  <a:lnTo>
                    <a:pt x="0" y="170"/>
                  </a:lnTo>
                  <a:cubicBezTo>
                    <a:pt x="0" y="174"/>
                    <a:pt x="0" y="174"/>
                    <a:pt x="0" y="174"/>
                  </a:cubicBezTo>
                  <a:cubicBezTo>
                    <a:pt x="344" y="174"/>
                    <a:pt x="344" y="174"/>
                    <a:pt x="344" y="174"/>
                  </a:cubicBezTo>
                  <a:lnTo>
                    <a:pt x="344" y="1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1775702" y="4075860"/>
            <a:ext cx="495300" cy="493713"/>
            <a:chOff x="7426377" y="4115824"/>
            <a:chExt cx="495300" cy="493713"/>
          </a:xfrm>
        </p:grpSpPr>
        <p:sp>
          <p:nvSpPr>
            <p:cNvPr id="179" name="Freeform 865"/>
            <p:cNvSpPr>
              <a:spLocks noChangeArrowheads="1"/>
            </p:cNvSpPr>
            <p:nvPr/>
          </p:nvSpPr>
          <p:spPr bwMode="auto">
            <a:xfrm>
              <a:off x="7426377" y="411582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866"/>
            <p:cNvSpPr>
              <a:spLocks noChangeArrowheads="1"/>
            </p:cNvSpPr>
            <p:nvPr/>
          </p:nvSpPr>
          <p:spPr bwMode="auto">
            <a:xfrm>
              <a:off x="7426377" y="411582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867"/>
            <p:cNvSpPr>
              <a:spLocks noChangeArrowheads="1"/>
            </p:cNvSpPr>
            <p:nvPr/>
          </p:nvSpPr>
          <p:spPr bwMode="auto">
            <a:xfrm>
              <a:off x="7518452" y="4258699"/>
              <a:ext cx="311150" cy="209550"/>
            </a:xfrm>
            <a:custGeom>
              <a:avLst/>
              <a:gdLst>
                <a:gd name="T0" fmla="*/ 864 w 865"/>
                <a:gd name="T1" fmla="*/ 582 h 583"/>
                <a:gd name="T2" fmla="*/ 0 w 865"/>
                <a:gd name="T3" fmla="*/ 582 h 583"/>
                <a:gd name="T4" fmla="*/ 0 w 865"/>
                <a:gd name="T5" fmla="*/ 0 h 583"/>
                <a:gd name="T6" fmla="*/ 864 w 865"/>
                <a:gd name="T7" fmla="*/ 0 h 583"/>
                <a:gd name="T8" fmla="*/ 864 w 865"/>
                <a:gd name="T9" fmla="*/ 582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3">
                  <a:moveTo>
                    <a:pt x="864" y="582"/>
                  </a:moveTo>
                  <a:lnTo>
                    <a:pt x="0" y="582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868"/>
            <p:cNvSpPr>
              <a:spLocks noChangeArrowheads="1"/>
            </p:cNvSpPr>
            <p:nvPr/>
          </p:nvSpPr>
          <p:spPr bwMode="auto">
            <a:xfrm>
              <a:off x="7510514" y="4250762"/>
              <a:ext cx="327025" cy="225425"/>
            </a:xfrm>
            <a:custGeom>
              <a:avLst/>
              <a:gdLst>
                <a:gd name="T0" fmla="*/ 0 w 909"/>
                <a:gd name="T1" fmla="*/ 0 h 626"/>
                <a:gd name="T2" fmla="*/ 0 w 909"/>
                <a:gd name="T3" fmla="*/ 625 h 626"/>
                <a:gd name="T4" fmla="*/ 908 w 909"/>
                <a:gd name="T5" fmla="*/ 625 h 626"/>
                <a:gd name="T6" fmla="*/ 908 w 909"/>
                <a:gd name="T7" fmla="*/ 0 h 626"/>
                <a:gd name="T8" fmla="*/ 0 w 909"/>
                <a:gd name="T9" fmla="*/ 0 h 626"/>
                <a:gd name="T10" fmla="*/ 865 w 909"/>
                <a:gd name="T11" fmla="*/ 586 h 626"/>
                <a:gd name="T12" fmla="*/ 40 w 909"/>
                <a:gd name="T13" fmla="*/ 586 h 626"/>
                <a:gd name="T14" fmla="*/ 40 w 909"/>
                <a:gd name="T15" fmla="*/ 43 h 626"/>
                <a:gd name="T16" fmla="*/ 865 w 909"/>
                <a:gd name="T17" fmla="*/ 43 h 626"/>
                <a:gd name="T18" fmla="*/ 865 w 909"/>
                <a:gd name="T19" fmla="*/ 586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9" h="626">
                  <a:moveTo>
                    <a:pt x="0" y="0"/>
                  </a:moveTo>
                  <a:lnTo>
                    <a:pt x="0" y="625"/>
                  </a:lnTo>
                  <a:lnTo>
                    <a:pt x="908" y="625"/>
                  </a:lnTo>
                  <a:lnTo>
                    <a:pt x="908" y="0"/>
                  </a:lnTo>
                  <a:lnTo>
                    <a:pt x="0" y="0"/>
                  </a:lnTo>
                  <a:close/>
                  <a:moveTo>
                    <a:pt x="865" y="586"/>
                  </a:moveTo>
                  <a:lnTo>
                    <a:pt x="40" y="586"/>
                  </a:lnTo>
                  <a:lnTo>
                    <a:pt x="40" y="43"/>
                  </a:lnTo>
                  <a:lnTo>
                    <a:pt x="865" y="43"/>
                  </a:lnTo>
                  <a:lnTo>
                    <a:pt x="865" y="5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869"/>
            <p:cNvSpPr>
              <a:spLocks noChangeArrowheads="1"/>
            </p:cNvSpPr>
            <p:nvPr/>
          </p:nvSpPr>
          <p:spPr bwMode="auto">
            <a:xfrm>
              <a:off x="7699427" y="4317437"/>
              <a:ext cx="98425" cy="15875"/>
            </a:xfrm>
            <a:custGeom>
              <a:avLst/>
              <a:gdLst>
                <a:gd name="T0" fmla="*/ 272 w 273"/>
                <a:gd name="T1" fmla="*/ 0 h 44"/>
                <a:gd name="T2" fmla="*/ 0 w 273"/>
                <a:gd name="T3" fmla="*/ 0 h 44"/>
                <a:gd name="T4" fmla="*/ 0 w 273"/>
                <a:gd name="T5" fmla="*/ 43 h 44"/>
                <a:gd name="T6" fmla="*/ 272 w 273"/>
                <a:gd name="T7" fmla="*/ 43 h 44"/>
                <a:gd name="T8" fmla="*/ 272 w 273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44">
                  <a:moveTo>
                    <a:pt x="272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72" y="43"/>
                  </a:lnTo>
                  <a:lnTo>
                    <a:pt x="27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870"/>
            <p:cNvSpPr>
              <a:spLocks noChangeArrowheads="1"/>
            </p:cNvSpPr>
            <p:nvPr/>
          </p:nvSpPr>
          <p:spPr bwMode="auto">
            <a:xfrm>
              <a:off x="7699427" y="4355537"/>
              <a:ext cx="98425" cy="15875"/>
            </a:xfrm>
            <a:custGeom>
              <a:avLst/>
              <a:gdLst>
                <a:gd name="T0" fmla="*/ 272 w 273"/>
                <a:gd name="T1" fmla="*/ 0 h 43"/>
                <a:gd name="T2" fmla="*/ 0 w 273"/>
                <a:gd name="T3" fmla="*/ 0 h 43"/>
                <a:gd name="T4" fmla="*/ 0 w 273"/>
                <a:gd name="T5" fmla="*/ 42 h 43"/>
                <a:gd name="T6" fmla="*/ 272 w 273"/>
                <a:gd name="T7" fmla="*/ 42 h 43"/>
                <a:gd name="T8" fmla="*/ 272 w 273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43">
                  <a:moveTo>
                    <a:pt x="272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272" y="42"/>
                  </a:lnTo>
                  <a:lnTo>
                    <a:pt x="27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871"/>
            <p:cNvSpPr>
              <a:spLocks noChangeArrowheads="1"/>
            </p:cNvSpPr>
            <p:nvPr/>
          </p:nvSpPr>
          <p:spPr bwMode="auto">
            <a:xfrm>
              <a:off x="7699427" y="4395224"/>
              <a:ext cx="98425" cy="14288"/>
            </a:xfrm>
            <a:custGeom>
              <a:avLst/>
              <a:gdLst>
                <a:gd name="T0" fmla="*/ 272 w 273"/>
                <a:gd name="T1" fmla="*/ 0 h 41"/>
                <a:gd name="T2" fmla="*/ 0 w 273"/>
                <a:gd name="T3" fmla="*/ 0 h 41"/>
                <a:gd name="T4" fmla="*/ 0 w 273"/>
                <a:gd name="T5" fmla="*/ 40 h 41"/>
                <a:gd name="T6" fmla="*/ 272 w 273"/>
                <a:gd name="T7" fmla="*/ 40 h 41"/>
                <a:gd name="T8" fmla="*/ 272 w 273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41">
                  <a:moveTo>
                    <a:pt x="272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272" y="40"/>
                  </a:lnTo>
                  <a:lnTo>
                    <a:pt x="27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872"/>
            <p:cNvSpPr>
              <a:spLocks noChangeArrowheads="1"/>
            </p:cNvSpPr>
            <p:nvPr/>
          </p:nvSpPr>
          <p:spPr bwMode="auto">
            <a:xfrm>
              <a:off x="7572427" y="4306324"/>
              <a:ext cx="53975" cy="55563"/>
            </a:xfrm>
            <a:custGeom>
              <a:avLst/>
              <a:gdLst>
                <a:gd name="T0" fmla="*/ 75 w 151"/>
                <a:gd name="T1" fmla="*/ 153 h 154"/>
                <a:gd name="T2" fmla="*/ 75 w 151"/>
                <a:gd name="T3" fmla="*/ 153 h 154"/>
                <a:gd name="T4" fmla="*/ 150 w 151"/>
                <a:gd name="T5" fmla="*/ 75 h 154"/>
                <a:gd name="T6" fmla="*/ 75 w 151"/>
                <a:gd name="T7" fmla="*/ 0 h 154"/>
                <a:gd name="T8" fmla="*/ 0 w 151"/>
                <a:gd name="T9" fmla="*/ 75 h 154"/>
                <a:gd name="T10" fmla="*/ 75 w 151"/>
                <a:gd name="T11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154">
                  <a:moveTo>
                    <a:pt x="75" y="153"/>
                  </a:moveTo>
                  <a:lnTo>
                    <a:pt x="75" y="153"/>
                  </a:lnTo>
                  <a:cubicBezTo>
                    <a:pt x="118" y="153"/>
                    <a:pt x="150" y="118"/>
                    <a:pt x="150" y="75"/>
                  </a:cubicBezTo>
                  <a:cubicBezTo>
                    <a:pt x="150" y="32"/>
                    <a:pt x="118" y="0"/>
                    <a:pt x="75" y="0"/>
                  </a:cubicBezTo>
                  <a:cubicBezTo>
                    <a:pt x="32" y="0"/>
                    <a:pt x="0" y="32"/>
                    <a:pt x="0" y="75"/>
                  </a:cubicBezTo>
                  <a:cubicBezTo>
                    <a:pt x="0" y="118"/>
                    <a:pt x="32" y="153"/>
                    <a:pt x="75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873"/>
            <p:cNvSpPr>
              <a:spLocks noChangeArrowheads="1"/>
            </p:cNvSpPr>
            <p:nvPr/>
          </p:nvSpPr>
          <p:spPr bwMode="auto">
            <a:xfrm>
              <a:off x="7543852" y="4365062"/>
              <a:ext cx="111125" cy="55562"/>
            </a:xfrm>
            <a:custGeom>
              <a:avLst/>
              <a:gdLst>
                <a:gd name="T0" fmla="*/ 307 w 308"/>
                <a:gd name="T1" fmla="*/ 150 h 155"/>
                <a:gd name="T2" fmla="*/ 307 w 308"/>
                <a:gd name="T3" fmla="*/ 150 h 155"/>
                <a:gd name="T4" fmla="*/ 307 w 308"/>
                <a:gd name="T5" fmla="*/ 150 h 155"/>
                <a:gd name="T6" fmla="*/ 154 w 308"/>
                <a:gd name="T7" fmla="*/ 0 h 155"/>
                <a:gd name="T8" fmla="*/ 0 w 308"/>
                <a:gd name="T9" fmla="*/ 150 h 155"/>
                <a:gd name="T10" fmla="*/ 0 w 308"/>
                <a:gd name="T11" fmla="*/ 150 h 155"/>
                <a:gd name="T12" fmla="*/ 0 w 308"/>
                <a:gd name="T13" fmla="*/ 154 h 155"/>
                <a:gd name="T14" fmla="*/ 307 w 308"/>
                <a:gd name="T15" fmla="*/ 154 h 155"/>
                <a:gd name="T16" fmla="*/ 307 w 308"/>
                <a:gd name="T17" fmla="*/ 15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8" h="155">
                  <a:moveTo>
                    <a:pt x="307" y="150"/>
                  </a:moveTo>
                  <a:lnTo>
                    <a:pt x="307" y="150"/>
                  </a:lnTo>
                  <a:lnTo>
                    <a:pt x="307" y="150"/>
                  </a:lnTo>
                  <a:cubicBezTo>
                    <a:pt x="304" y="68"/>
                    <a:pt x="236" y="0"/>
                    <a:pt x="154" y="0"/>
                  </a:cubicBezTo>
                  <a:cubicBezTo>
                    <a:pt x="68" y="0"/>
                    <a:pt x="0" y="68"/>
                    <a:pt x="0" y="150"/>
                  </a:cubicBezTo>
                  <a:lnTo>
                    <a:pt x="0" y="150"/>
                  </a:lnTo>
                  <a:cubicBezTo>
                    <a:pt x="0" y="154"/>
                    <a:pt x="0" y="154"/>
                    <a:pt x="0" y="154"/>
                  </a:cubicBezTo>
                  <a:cubicBezTo>
                    <a:pt x="307" y="154"/>
                    <a:pt x="307" y="154"/>
                    <a:pt x="307" y="154"/>
                  </a:cubicBezTo>
                  <a:lnTo>
                    <a:pt x="307" y="1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874"/>
            <p:cNvSpPr>
              <a:spLocks noChangeArrowheads="1"/>
            </p:cNvSpPr>
            <p:nvPr/>
          </p:nvSpPr>
          <p:spPr bwMode="auto">
            <a:xfrm>
              <a:off x="7510514" y="4250762"/>
              <a:ext cx="411163" cy="358775"/>
            </a:xfrm>
            <a:custGeom>
              <a:avLst/>
              <a:gdLst>
                <a:gd name="T0" fmla="*/ 908 w 1141"/>
                <a:gd name="T1" fmla="*/ 0 h 998"/>
                <a:gd name="T2" fmla="*/ 908 w 1141"/>
                <a:gd name="T3" fmla="*/ 625 h 998"/>
                <a:gd name="T4" fmla="*/ 908 w 1141"/>
                <a:gd name="T5" fmla="*/ 625 h 998"/>
                <a:gd name="T6" fmla="*/ 0 w 1141"/>
                <a:gd name="T7" fmla="*/ 625 h 998"/>
                <a:gd name="T8" fmla="*/ 372 w 1141"/>
                <a:gd name="T9" fmla="*/ 997 h 998"/>
                <a:gd name="T10" fmla="*/ 1140 w 1141"/>
                <a:gd name="T11" fmla="*/ 997 h 998"/>
                <a:gd name="T12" fmla="*/ 1140 w 1141"/>
                <a:gd name="T13" fmla="*/ 229 h 998"/>
                <a:gd name="T14" fmla="*/ 908 w 1141"/>
                <a:gd name="T15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998">
                  <a:moveTo>
                    <a:pt x="908" y="0"/>
                  </a:moveTo>
                  <a:lnTo>
                    <a:pt x="908" y="625"/>
                  </a:lnTo>
                  <a:lnTo>
                    <a:pt x="908" y="625"/>
                  </a:lnTo>
                  <a:lnTo>
                    <a:pt x="0" y="625"/>
                  </a:lnTo>
                  <a:lnTo>
                    <a:pt x="372" y="997"/>
                  </a:lnTo>
                  <a:lnTo>
                    <a:pt x="1140" y="997"/>
                  </a:lnTo>
                  <a:lnTo>
                    <a:pt x="1140" y="229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875"/>
            <p:cNvSpPr>
              <a:spLocks noChangeArrowheads="1"/>
            </p:cNvSpPr>
            <p:nvPr/>
          </p:nvSpPr>
          <p:spPr bwMode="auto">
            <a:xfrm>
              <a:off x="7510514" y="4250762"/>
              <a:ext cx="411163" cy="358775"/>
            </a:xfrm>
            <a:custGeom>
              <a:avLst/>
              <a:gdLst>
                <a:gd name="T0" fmla="*/ 908 w 1141"/>
                <a:gd name="T1" fmla="*/ 0 h 998"/>
                <a:gd name="T2" fmla="*/ 908 w 1141"/>
                <a:gd name="T3" fmla="*/ 625 h 998"/>
                <a:gd name="T4" fmla="*/ 908 w 1141"/>
                <a:gd name="T5" fmla="*/ 625 h 998"/>
                <a:gd name="T6" fmla="*/ 0 w 1141"/>
                <a:gd name="T7" fmla="*/ 625 h 998"/>
                <a:gd name="T8" fmla="*/ 372 w 1141"/>
                <a:gd name="T9" fmla="*/ 997 h 998"/>
                <a:gd name="T10" fmla="*/ 1140 w 1141"/>
                <a:gd name="T11" fmla="*/ 997 h 998"/>
                <a:gd name="T12" fmla="*/ 1140 w 1141"/>
                <a:gd name="T13" fmla="*/ 229 h 998"/>
                <a:gd name="T14" fmla="*/ 908 w 1141"/>
                <a:gd name="T15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1" h="998">
                  <a:moveTo>
                    <a:pt x="908" y="0"/>
                  </a:moveTo>
                  <a:lnTo>
                    <a:pt x="908" y="625"/>
                  </a:lnTo>
                  <a:lnTo>
                    <a:pt x="908" y="625"/>
                  </a:lnTo>
                  <a:lnTo>
                    <a:pt x="0" y="625"/>
                  </a:lnTo>
                  <a:lnTo>
                    <a:pt x="372" y="997"/>
                  </a:lnTo>
                  <a:lnTo>
                    <a:pt x="1140" y="997"/>
                  </a:lnTo>
                  <a:lnTo>
                    <a:pt x="1140" y="229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876"/>
            <p:cNvSpPr>
              <a:spLocks noChangeArrowheads="1"/>
            </p:cNvSpPr>
            <p:nvPr/>
          </p:nvSpPr>
          <p:spPr bwMode="auto">
            <a:xfrm>
              <a:off x="7510514" y="4476187"/>
              <a:ext cx="327025" cy="1587"/>
            </a:xfrm>
            <a:custGeom>
              <a:avLst/>
              <a:gdLst>
                <a:gd name="T0" fmla="*/ 908 w 909"/>
                <a:gd name="T1" fmla="*/ 0 h 1"/>
                <a:gd name="T2" fmla="*/ 0 w 909"/>
                <a:gd name="T3" fmla="*/ 0 h 1"/>
                <a:gd name="T4" fmla="*/ 908 w 90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9" h="1">
                  <a:moveTo>
                    <a:pt x="908" y="0"/>
                  </a:moveTo>
                  <a:lnTo>
                    <a:pt x="0" y="0"/>
                  </a:lnTo>
                  <a:lnTo>
                    <a:pt x="908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877"/>
            <p:cNvSpPr>
              <a:spLocks noChangeArrowheads="1"/>
            </p:cNvSpPr>
            <p:nvPr/>
          </p:nvSpPr>
          <p:spPr bwMode="auto">
            <a:xfrm>
              <a:off x="7510514" y="4476187"/>
              <a:ext cx="327025" cy="1587"/>
            </a:xfrm>
            <a:custGeom>
              <a:avLst/>
              <a:gdLst>
                <a:gd name="T0" fmla="*/ 908 w 909"/>
                <a:gd name="T1" fmla="*/ 0 h 1"/>
                <a:gd name="T2" fmla="*/ 0 w 909"/>
                <a:gd name="T3" fmla="*/ 0 h 1"/>
                <a:gd name="T4" fmla="*/ 908 w 90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9" h="1">
                  <a:moveTo>
                    <a:pt x="908" y="0"/>
                  </a:moveTo>
                  <a:lnTo>
                    <a:pt x="0" y="0"/>
                  </a:lnTo>
                  <a:lnTo>
                    <a:pt x="908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1839996" y="2959734"/>
            <a:ext cx="366712" cy="255587"/>
            <a:chOff x="7499402" y="3069967"/>
            <a:chExt cx="366712" cy="255587"/>
          </a:xfrm>
        </p:grpSpPr>
        <p:sp>
          <p:nvSpPr>
            <p:cNvPr id="193" name="Freeform 878"/>
            <p:cNvSpPr>
              <a:spLocks noChangeArrowheads="1"/>
            </p:cNvSpPr>
            <p:nvPr/>
          </p:nvSpPr>
          <p:spPr bwMode="auto">
            <a:xfrm>
              <a:off x="7508927" y="3077904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879"/>
            <p:cNvSpPr>
              <a:spLocks noChangeArrowheads="1"/>
            </p:cNvSpPr>
            <p:nvPr/>
          </p:nvSpPr>
          <p:spPr bwMode="auto">
            <a:xfrm>
              <a:off x="7508927" y="3077904"/>
              <a:ext cx="349250" cy="239713"/>
            </a:xfrm>
            <a:custGeom>
              <a:avLst/>
              <a:gdLst>
                <a:gd name="T0" fmla="*/ 968 w 969"/>
                <a:gd name="T1" fmla="*/ 663 h 664"/>
                <a:gd name="T2" fmla="*/ 0 w 969"/>
                <a:gd name="T3" fmla="*/ 663 h 664"/>
                <a:gd name="T4" fmla="*/ 0 w 969"/>
                <a:gd name="T5" fmla="*/ 0 h 664"/>
                <a:gd name="T6" fmla="*/ 968 w 969"/>
                <a:gd name="T7" fmla="*/ 0 h 664"/>
                <a:gd name="T8" fmla="*/ 968 w 969"/>
                <a:gd name="T9" fmla="*/ 663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9" h="664">
                  <a:moveTo>
                    <a:pt x="968" y="663"/>
                  </a:moveTo>
                  <a:lnTo>
                    <a:pt x="0" y="663"/>
                  </a:lnTo>
                  <a:lnTo>
                    <a:pt x="0" y="0"/>
                  </a:lnTo>
                  <a:lnTo>
                    <a:pt x="968" y="0"/>
                  </a:lnTo>
                  <a:lnTo>
                    <a:pt x="968" y="66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880"/>
            <p:cNvSpPr>
              <a:spLocks noChangeArrowheads="1"/>
            </p:cNvSpPr>
            <p:nvPr/>
          </p:nvSpPr>
          <p:spPr bwMode="auto">
            <a:xfrm>
              <a:off x="7681964" y="3077904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881"/>
            <p:cNvSpPr>
              <a:spLocks noChangeArrowheads="1"/>
            </p:cNvSpPr>
            <p:nvPr/>
          </p:nvSpPr>
          <p:spPr bwMode="auto">
            <a:xfrm>
              <a:off x="7681964" y="3077904"/>
              <a:ext cx="174625" cy="239713"/>
            </a:xfrm>
            <a:custGeom>
              <a:avLst/>
              <a:gdLst>
                <a:gd name="T0" fmla="*/ 484 w 485"/>
                <a:gd name="T1" fmla="*/ 0 h 664"/>
                <a:gd name="T2" fmla="*/ 0 w 485"/>
                <a:gd name="T3" fmla="*/ 0 h 664"/>
                <a:gd name="T4" fmla="*/ 0 w 485"/>
                <a:gd name="T5" fmla="*/ 663 h 664"/>
                <a:gd name="T6" fmla="*/ 484 w 485"/>
                <a:gd name="T7" fmla="*/ 663 h 664"/>
                <a:gd name="T8" fmla="*/ 484 w 485"/>
                <a:gd name="T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5" h="664">
                  <a:moveTo>
                    <a:pt x="484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484" y="663"/>
                  </a:lnTo>
                  <a:lnTo>
                    <a:pt x="48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882"/>
            <p:cNvSpPr>
              <a:spLocks noChangeArrowheads="1"/>
            </p:cNvSpPr>
            <p:nvPr/>
          </p:nvSpPr>
          <p:spPr bwMode="auto">
            <a:xfrm>
              <a:off x="7499402" y="3069967"/>
              <a:ext cx="366712" cy="255587"/>
            </a:xfrm>
            <a:custGeom>
              <a:avLst/>
              <a:gdLst>
                <a:gd name="T0" fmla="*/ 0 w 1017"/>
                <a:gd name="T1" fmla="*/ 0 h 712"/>
                <a:gd name="T2" fmla="*/ 0 w 1017"/>
                <a:gd name="T3" fmla="*/ 711 h 712"/>
                <a:gd name="T4" fmla="*/ 1016 w 1017"/>
                <a:gd name="T5" fmla="*/ 711 h 712"/>
                <a:gd name="T6" fmla="*/ 1016 w 1017"/>
                <a:gd name="T7" fmla="*/ 0 h 712"/>
                <a:gd name="T8" fmla="*/ 0 w 1017"/>
                <a:gd name="T9" fmla="*/ 0 h 712"/>
                <a:gd name="T10" fmla="*/ 968 w 1017"/>
                <a:gd name="T11" fmla="*/ 666 h 712"/>
                <a:gd name="T12" fmla="*/ 44 w 1017"/>
                <a:gd name="T13" fmla="*/ 666 h 712"/>
                <a:gd name="T14" fmla="*/ 44 w 1017"/>
                <a:gd name="T15" fmla="*/ 49 h 712"/>
                <a:gd name="T16" fmla="*/ 968 w 1017"/>
                <a:gd name="T17" fmla="*/ 49 h 712"/>
                <a:gd name="T18" fmla="*/ 968 w 1017"/>
                <a:gd name="T19" fmla="*/ 66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7" h="712">
                  <a:moveTo>
                    <a:pt x="0" y="0"/>
                  </a:moveTo>
                  <a:lnTo>
                    <a:pt x="0" y="711"/>
                  </a:lnTo>
                  <a:lnTo>
                    <a:pt x="1016" y="711"/>
                  </a:lnTo>
                  <a:lnTo>
                    <a:pt x="1016" y="0"/>
                  </a:lnTo>
                  <a:lnTo>
                    <a:pt x="0" y="0"/>
                  </a:lnTo>
                  <a:close/>
                  <a:moveTo>
                    <a:pt x="968" y="666"/>
                  </a:moveTo>
                  <a:lnTo>
                    <a:pt x="44" y="666"/>
                  </a:lnTo>
                  <a:lnTo>
                    <a:pt x="44" y="49"/>
                  </a:lnTo>
                  <a:lnTo>
                    <a:pt x="968" y="49"/>
                  </a:lnTo>
                  <a:lnTo>
                    <a:pt x="968" y="66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883"/>
            <p:cNvSpPr>
              <a:spLocks noChangeArrowheads="1"/>
            </p:cNvSpPr>
            <p:nvPr/>
          </p:nvSpPr>
          <p:spPr bwMode="auto">
            <a:xfrm>
              <a:off x="7712127" y="3144579"/>
              <a:ext cx="109537" cy="17463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884"/>
            <p:cNvSpPr>
              <a:spLocks noChangeArrowheads="1"/>
            </p:cNvSpPr>
            <p:nvPr/>
          </p:nvSpPr>
          <p:spPr bwMode="auto">
            <a:xfrm>
              <a:off x="7712127" y="3189029"/>
              <a:ext cx="109537" cy="17463"/>
            </a:xfrm>
            <a:custGeom>
              <a:avLst/>
              <a:gdLst>
                <a:gd name="T0" fmla="*/ 304 w 305"/>
                <a:gd name="T1" fmla="*/ 0 h 50"/>
                <a:gd name="T2" fmla="*/ 0 w 305"/>
                <a:gd name="T3" fmla="*/ 0 h 50"/>
                <a:gd name="T4" fmla="*/ 0 w 305"/>
                <a:gd name="T5" fmla="*/ 49 h 50"/>
                <a:gd name="T6" fmla="*/ 304 w 305"/>
                <a:gd name="T7" fmla="*/ 49 h 50"/>
                <a:gd name="T8" fmla="*/ 304 w 305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50">
                  <a:moveTo>
                    <a:pt x="304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304" y="49"/>
                  </a:lnTo>
                  <a:lnTo>
                    <a:pt x="3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885"/>
            <p:cNvSpPr>
              <a:spLocks noChangeArrowheads="1"/>
            </p:cNvSpPr>
            <p:nvPr/>
          </p:nvSpPr>
          <p:spPr bwMode="auto">
            <a:xfrm>
              <a:off x="7712127" y="3233479"/>
              <a:ext cx="109537" cy="15875"/>
            </a:xfrm>
            <a:custGeom>
              <a:avLst/>
              <a:gdLst>
                <a:gd name="T0" fmla="*/ 304 w 305"/>
                <a:gd name="T1" fmla="*/ 0 h 46"/>
                <a:gd name="T2" fmla="*/ 0 w 305"/>
                <a:gd name="T3" fmla="*/ 0 h 46"/>
                <a:gd name="T4" fmla="*/ 0 w 305"/>
                <a:gd name="T5" fmla="*/ 45 h 46"/>
                <a:gd name="T6" fmla="*/ 304 w 305"/>
                <a:gd name="T7" fmla="*/ 45 h 46"/>
                <a:gd name="T8" fmla="*/ 304 w 305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46">
                  <a:moveTo>
                    <a:pt x="304" y="0"/>
                  </a:moveTo>
                  <a:lnTo>
                    <a:pt x="0" y="0"/>
                  </a:lnTo>
                  <a:lnTo>
                    <a:pt x="0" y="45"/>
                  </a:lnTo>
                  <a:lnTo>
                    <a:pt x="304" y="45"/>
                  </a:lnTo>
                  <a:lnTo>
                    <a:pt x="3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886"/>
            <p:cNvSpPr>
              <a:spLocks noChangeArrowheads="1"/>
            </p:cNvSpPr>
            <p:nvPr/>
          </p:nvSpPr>
          <p:spPr bwMode="auto">
            <a:xfrm>
              <a:off x="7569252" y="3133467"/>
              <a:ext cx="60325" cy="63500"/>
            </a:xfrm>
            <a:custGeom>
              <a:avLst/>
              <a:gdLst>
                <a:gd name="T0" fmla="*/ 84 w 169"/>
                <a:gd name="T1" fmla="*/ 174 h 175"/>
                <a:gd name="T2" fmla="*/ 84 w 169"/>
                <a:gd name="T3" fmla="*/ 174 h 175"/>
                <a:gd name="T4" fmla="*/ 168 w 169"/>
                <a:gd name="T5" fmla="*/ 85 h 175"/>
                <a:gd name="T6" fmla="*/ 84 w 169"/>
                <a:gd name="T7" fmla="*/ 0 h 175"/>
                <a:gd name="T8" fmla="*/ 0 w 169"/>
                <a:gd name="T9" fmla="*/ 85 h 175"/>
                <a:gd name="T10" fmla="*/ 84 w 169"/>
                <a:gd name="T11" fmla="*/ 174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9" h="175">
                  <a:moveTo>
                    <a:pt x="84" y="174"/>
                  </a:moveTo>
                  <a:lnTo>
                    <a:pt x="84" y="174"/>
                  </a:lnTo>
                  <a:cubicBezTo>
                    <a:pt x="132" y="174"/>
                    <a:pt x="168" y="134"/>
                    <a:pt x="168" y="85"/>
                  </a:cubicBezTo>
                  <a:cubicBezTo>
                    <a:pt x="168" y="36"/>
                    <a:pt x="132" y="0"/>
                    <a:pt x="84" y="0"/>
                  </a:cubicBezTo>
                  <a:cubicBezTo>
                    <a:pt x="36" y="0"/>
                    <a:pt x="0" y="36"/>
                    <a:pt x="0" y="85"/>
                  </a:cubicBezTo>
                  <a:cubicBezTo>
                    <a:pt x="0" y="134"/>
                    <a:pt x="36" y="174"/>
                    <a:pt x="84" y="17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887"/>
            <p:cNvSpPr>
              <a:spLocks noChangeArrowheads="1"/>
            </p:cNvSpPr>
            <p:nvPr/>
          </p:nvSpPr>
          <p:spPr bwMode="auto">
            <a:xfrm>
              <a:off x="7537502" y="3200142"/>
              <a:ext cx="123825" cy="63500"/>
            </a:xfrm>
            <a:custGeom>
              <a:avLst/>
              <a:gdLst>
                <a:gd name="T0" fmla="*/ 344 w 345"/>
                <a:gd name="T1" fmla="*/ 170 h 175"/>
                <a:gd name="T2" fmla="*/ 344 w 345"/>
                <a:gd name="T3" fmla="*/ 170 h 175"/>
                <a:gd name="T4" fmla="*/ 344 w 345"/>
                <a:gd name="T5" fmla="*/ 170 h 175"/>
                <a:gd name="T6" fmla="*/ 172 w 345"/>
                <a:gd name="T7" fmla="*/ 0 h 175"/>
                <a:gd name="T8" fmla="*/ 0 w 345"/>
                <a:gd name="T9" fmla="*/ 170 h 175"/>
                <a:gd name="T10" fmla="*/ 0 w 345"/>
                <a:gd name="T11" fmla="*/ 170 h 175"/>
                <a:gd name="T12" fmla="*/ 0 w 345"/>
                <a:gd name="T13" fmla="*/ 174 h 175"/>
                <a:gd name="T14" fmla="*/ 344 w 345"/>
                <a:gd name="T15" fmla="*/ 174 h 175"/>
                <a:gd name="T16" fmla="*/ 344 w 345"/>
                <a:gd name="T17" fmla="*/ 17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5" h="175">
                  <a:moveTo>
                    <a:pt x="344" y="170"/>
                  </a:moveTo>
                  <a:lnTo>
                    <a:pt x="344" y="170"/>
                  </a:lnTo>
                  <a:lnTo>
                    <a:pt x="344" y="170"/>
                  </a:lnTo>
                  <a:cubicBezTo>
                    <a:pt x="340" y="77"/>
                    <a:pt x="264" y="0"/>
                    <a:pt x="172" y="0"/>
                  </a:cubicBezTo>
                  <a:cubicBezTo>
                    <a:pt x="76" y="0"/>
                    <a:pt x="0" y="77"/>
                    <a:pt x="0" y="170"/>
                  </a:cubicBezTo>
                  <a:lnTo>
                    <a:pt x="0" y="170"/>
                  </a:lnTo>
                  <a:cubicBezTo>
                    <a:pt x="0" y="174"/>
                    <a:pt x="0" y="174"/>
                    <a:pt x="0" y="174"/>
                  </a:cubicBezTo>
                  <a:cubicBezTo>
                    <a:pt x="344" y="174"/>
                    <a:pt x="344" y="174"/>
                    <a:pt x="344" y="174"/>
                  </a:cubicBezTo>
                  <a:lnTo>
                    <a:pt x="344" y="1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3" name="Group 202"/>
          <p:cNvGrpSpPr/>
          <p:nvPr/>
        </p:nvGrpSpPr>
        <p:grpSpPr>
          <a:xfrm>
            <a:off x="2691612" y="1652091"/>
            <a:ext cx="282575" cy="411162"/>
            <a:chOff x="8375251" y="1601869"/>
            <a:chExt cx="282575" cy="411162"/>
          </a:xfrm>
        </p:grpSpPr>
        <p:sp>
          <p:nvSpPr>
            <p:cNvPr id="204" name="Freeform 888"/>
            <p:cNvSpPr>
              <a:spLocks noChangeArrowheads="1"/>
            </p:cNvSpPr>
            <p:nvPr/>
          </p:nvSpPr>
          <p:spPr bwMode="auto">
            <a:xfrm>
              <a:off x="8410176" y="1766969"/>
              <a:ext cx="171450" cy="238125"/>
            </a:xfrm>
            <a:custGeom>
              <a:avLst/>
              <a:gdLst>
                <a:gd name="T0" fmla="*/ 477 w 478"/>
                <a:gd name="T1" fmla="*/ 661 h 662"/>
                <a:gd name="T2" fmla="*/ 0 w 478"/>
                <a:gd name="T3" fmla="*/ 661 h 662"/>
                <a:gd name="T4" fmla="*/ 0 w 478"/>
                <a:gd name="T5" fmla="*/ 0 h 662"/>
                <a:gd name="T6" fmla="*/ 477 w 478"/>
                <a:gd name="T7" fmla="*/ 0 h 662"/>
                <a:gd name="T8" fmla="*/ 477 w 478"/>
                <a:gd name="T9" fmla="*/ 661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2">
                  <a:moveTo>
                    <a:pt x="477" y="661"/>
                  </a:moveTo>
                  <a:lnTo>
                    <a:pt x="0" y="661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889"/>
            <p:cNvSpPr>
              <a:spLocks noChangeArrowheads="1"/>
            </p:cNvSpPr>
            <p:nvPr/>
          </p:nvSpPr>
          <p:spPr bwMode="auto">
            <a:xfrm>
              <a:off x="8410176" y="1766969"/>
              <a:ext cx="171450" cy="238125"/>
            </a:xfrm>
            <a:custGeom>
              <a:avLst/>
              <a:gdLst>
                <a:gd name="T0" fmla="*/ 477 w 478"/>
                <a:gd name="T1" fmla="*/ 661 h 662"/>
                <a:gd name="T2" fmla="*/ 0 w 478"/>
                <a:gd name="T3" fmla="*/ 661 h 662"/>
                <a:gd name="T4" fmla="*/ 0 w 478"/>
                <a:gd name="T5" fmla="*/ 0 h 662"/>
                <a:gd name="T6" fmla="*/ 477 w 478"/>
                <a:gd name="T7" fmla="*/ 0 h 662"/>
                <a:gd name="T8" fmla="*/ 477 w 478"/>
                <a:gd name="T9" fmla="*/ 661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2">
                  <a:moveTo>
                    <a:pt x="477" y="661"/>
                  </a:moveTo>
                  <a:lnTo>
                    <a:pt x="0" y="661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890"/>
            <p:cNvSpPr>
              <a:spLocks noChangeArrowheads="1"/>
            </p:cNvSpPr>
            <p:nvPr/>
          </p:nvSpPr>
          <p:spPr bwMode="auto">
            <a:xfrm>
              <a:off x="8440339" y="1646319"/>
              <a:ext cx="111125" cy="122237"/>
            </a:xfrm>
            <a:custGeom>
              <a:avLst/>
              <a:gdLst>
                <a:gd name="T0" fmla="*/ 191 w 308"/>
                <a:gd name="T1" fmla="*/ 0 h 338"/>
                <a:gd name="T2" fmla="*/ 0 w 308"/>
                <a:gd name="T3" fmla="*/ 0 h 338"/>
                <a:gd name="T4" fmla="*/ 0 w 308"/>
                <a:gd name="T5" fmla="*/ 337 h 338"/>
                <a:gd name="T6" fmla="*/ 307 w 308"/>
                <a:gd name="T7" fmla="*/ 337 h 338"/>
                <a:gd name="T8" fmla="*/ 307 w 308"/>
                <a:gd name="T9" fmla="*/ 121 h 338"/>
                <a:gd name="T10" fmla="*/ 191 w 308"/>
                <a:gd name="T1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8">
                  <a:moveTo>
                    <a:pt x="191" y="0"/>
                  </a:moveTo>
                  <a:lnTo>
                    <a:pt x="0" y="0"/>
                  </a:lnTo>
                  <a:lnTo>
                    <a:pt x="0" y="337"/>
                  </a:lnTo>
                  <a:lnTo>
                    <a:pt x="307" y="337"/>
                  </a:lnTo>
                  <a:lnTo>
                    <a:pt x="307" y="121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891"/>
            <p:cNvSpPr>
              <a:spLocks noChangeArrowheads="1"/>
            </p:cNvSpPr>
            <p:nvPr/>
          </p:nvSpPr>
          <p:spPr bwMode="auto">
            <a:xfrm>
              <a:off x="8440339" y="1646319"/>
              <a:ext cx="111125" cy="122237"/>
            </a:xfrm>
            <a:custGeom>
              <a:avLst/>
              <a:gdLst>
                <a:gd name="T0" fmla="*/ 191 w 308"/>
                <a:gd name="T1" fmla="*/ 0 h 338"/>
                <a:gd name="T2" fmla="*/ 0 w 308"/>
                <a:gd name="T3" fmla="*/ 0 h 338"/>
                <a:gd name="T4" fmla="*/ 0 w 308"/>
                <a:gd name="T5" fmla="*/ 337 h 338"/>
                <a:gd name="T6" fmla="*/ 307 w 308"/>
                <a:gd name="T7" fmla="*/ 337 h 338"/>
                <a:gd name="T8" fmla="*/ 307 w 308"/>
                <a:gd name="T9" fmla="*/ 121 h 338"/>
                <a:gd name="T10" fmla="*/ 191 w 308"/>
                <a:gd name="T11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8">
                  <a:moveTo>
                    <a:pt x="191" y="0"/>
                  </a:moveTo>
                  <a:lnTo>
                    <a:pt x="0" y="0"/>
                  </a:lnTo>
                  <a:lnTo>
                    <a:pt x="0" y="337"/>
                  </a:lnTo>
                  <a:lnTo>
                    <a:pt x="307" y="337"/>
                  </a:lnTo>
                  <a:lnTo>
                    <a:pt x="307" y="121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892"/>
            <p:cNvSpPr>
              <a:spLocks noChangeArrowheads="1"/>
            </p:cNvSpPr>
            <p:nvPr/>
          </p:nvSpPr>
          <p:spPr bwMode="auto">
            <a:xfrm>
              <a:off x="8430814" y="1638381"/>
              <a:ext cx="128587" cy="138113"/>
            </a:xfrm>
            <a:custGeom>
              <a:avLst/>
              <a:gdLst>
                <a:gd name="T0" fmla="*/ 357 w 358"/>
                <a:gd name="T1" fmla="*/ 382 h 383"/>
                <a:gd name="T2" fmla="*/ 0 w 358"/>
                <a:gd name="T3" fmla="*/ 382 h 383"/>
                <a:gd name="T4" fmla="*/ 0 w 358"/>
                <a:gd name="T5" fmla="*/ 0 h 383"/>
                <a:gd name="T6" fmla="*/ 228 w 358"/>
                <a:gd name="T7" fmla="*/ 0 h 383"/>
                <a:gd name="T8" fmla="*/ 357 w 358"/>
                <a:gd name="T9" fmla="*/ 128 h 383"/>
                <a:gd name="T10" fmla="*/ 357 w 358"/>
                <a:gd name="T11" fmla="*/ 382 h 383"/>
                <a:gd name="T12" fmla="*/ 50 w 358"/>
                <a:gd name="T13" fmla="*/ 332 h 383"/>
                <a:gd name="T14" fmla="*/ 307 w 358"/>
                <a:gd name="T15" fmla="*/ 332 h 383"/>
                <a:gd name="T16" fmla="*/ 307 w 358"/>
                <a:gd name="T17" fmla="*/ 149 h 383"/>
                <a:gd name="T18" fmla="*/ 208 w 358"/>
                <a:gd name="T19" fmla="*/ 45 h 383"/>
                <a:gd name="T20" fmla="*/ 50 w 358"/>
                <a:gd name="T21" fmla="*/ 45 h 383"/>
                <a:gd name="T22" fmla="*/ 50 w 358"/>
                <a:gd name="T23" fmla="*/ 33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8" h="383">
                  <a:moveTo>
                    <a:pt x="357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228" y="0"/>
                  </a:lnTo>
                  <a:lnTo>
                    <a:pt x="357" y="128"/>
                  </a:lnTo>
                  <a:lnTo>
                    <a:pt x="357" y="382"/>
                  </a:lnTo>
                  <a:close/>
                  <a:moveTo>
                    <a:pt x="50" y="332"/>
                  </a:moveTo>
                  <a:lnTo>
                    <a:pt x="307" y="332"/>
                  </a:lnTo>
                  <a:lnTo>
                    <a:pt x="307" y="149"/>
                  </a:lnTo>
                  <a:lnTo>
                    <a:pt x="208" y="45"/>
                  </a:lnTo>
                  <a:lnTo>
                    <a:pt x="50" y="45"/>
                  </a:lnTo>
                  <a:lnTo>
                    <a:pt x="50" y="33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893"/>
            <p:cNvSpPr>
              <a:spLocks noChangeArrowheads="1"/>
            </p:cNvSpPr>
            <p:nvPr/>
          </p:nvSpPr>
          <p:spPr bwMode="auto">
            <a:xfrm>
              <a:off x="8559401" y="1766969"/>
              <a:ext cx="22225" cy="238125"/>
            </a:xfrm>
            <a:custGeom>
              <a:avLst/>
              <a:gdLst>
                <a:gd name="T0" fmla="*/ 62 w 63"/>
                <a:gd name="T1" fmla="*/ 0 h 662"/>
                <a:gd name="T2" fmla="*/ 0 w 63"/>
                <a:gd name="T3" fmla="*/ 0 h 662"/>
                <a:gd name="T4" fmla="*/ 62 w 63"/>
                <a:gd name="T5" fmla="*/ 0 h 662"/>
                <a:gd name="T6" fmla="*/ 62 w 63"/>
                <a:gd name="T7" fmla="*/ 661 h 662"/>
                <a:gd name="T8" fmla="*/ 62 w 63"/>
                <a:gd name="T9" fmla="*/ 661 h 662"/>
                <a:gd name="T10" fmla="*/ 62 w 63"/>
                <a:gd name="T11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2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1"/>
                  </a:lnTo>
                  <a:lnTo>
                    <a:pt x="62" y="661"/>
                  </a:lnTo>
                  <a:lnTo>
                    <a:pt x="6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894"/>
            <p:cNvSpPr>
              <a:spLocks noChangeArrowheads="1"/>
            </p:cNvSpPr>
            <p:nvPr/>
          </p:nvSpPr>
          <p:spPr bwMode="auto">
            <a:xfrm>
              <a:off x="8559401" y="1766969"/>
              <a:ext cx="22225" cy="238125"/>
            </a:xfrm>
            <a:custGeom>
              <a:avLst/>
              <a:gdLst>
                <a:gd name="T0" fmla="*/ 62 w 63"/>
                <a:gd name="T1" fmla="*/ 0 h 662"/>
                <a:gd name="T2" fmla="*/ 0 w 63"/>
                <a:gd name="T3" fmla="*/ 0 h 662"/>
                <a:gd name="T4" fmla="*/ 62 w 63"/>
                <a:gd name="T5" fmla="*/ 0 h 662"/>
                <a:gd name="T6" fmla="*/ 62 w 63"/>
                <a:gd name="T7" fmla="*/ 661 h 662"/>
                <a:gd name="T8" fmla="*/ 62 w 63"/>
                <a:gd name="T9" fmla="*/ 661 h 662"/>
                <a:gd name="T10" fmla="*/ 62 w 63"/>
                <a:gd name="T11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2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1"/>
                  </a:lnTo>
                  <a:lnTo>
                    <a:pt x="62" y="661"/>
                  </a:lnTo>
                  <a:lnTo>
                    <a:pt x="6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895"/>
            <p:cNvSpPr>
              <a:spLocks noChangeArrowheads="1"/>
            </p:cNvSpPr>
            <p:nvPr/>
          </p:nvSpPr>
          <p:spPr bwMode="auto">
            <a:xfrm>
              <a:off x="8495901" y="1766969"/>
              <a:ext cx="87313" cy="238125"/>
            </a:xfrm>
            <a:custGeom>
              <a:avLst/>
              <a:gdLst>
                <a:gd name="T0" fmla="*/ 241 w 242"/>
                <a:gd name="T1" fmla="*/ 0 h 662"/>
                <a:gd name="T2" fmla="*/ 179 w 242"/>
                <a:gd name="T3" fmla="*/ 0 h 662"/>
                <a:gd name="T4" fmla="*/ 179 w 242"/>
                <a:gd name="T5" fmla="*/ 25 h 662"/>
                <a:gd name="T6" fmla="*/ 0 w 242"/>
                <a:gd name="T7" fmla="*/ 25 h 662"/>
                <a:gd name="T8" fmla="*/ 0 w 242"/>
                <a:gd name="T9" fmla="*/ 661 h 662"/>
                <a:gd name="T10" fmla="*/ 241 w 242"/>
                <a:gd name="T11" fmla="*/ 661 h 662"/>
                <a:gd name="T12" fmla="*/ 241 w 242"/>
                <a:gd name="T13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2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1"/>
                  </a:lnTo>
                  <a:lnTo>
                    <a:pt x="241" y="661"/>
                  </a:lnTo>
                  <a:lnTo>
                    <a:pt x="2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896"/>
            <p:cNvSpPr>
              <a:spLocks noChangeArrowheads="1"/>
            </p:cNvSpPr>
            <p:nvPr/>
          </p:nvSpPr>
          <p:spPr bwMode="auto">
            <a:xfrm>
              <a:off x="8495901" y="1766969"/>
              <a:ext cx="87313" cy="238125"/>
            </a:xfrm>
            <a:custGeom>
              <a:avLst/>
              <a:gdLst>
                <a:gd name="T0" fmla="*/ 241 w 242"/>
                <a:gd name="T1" fmla="*/ 0 h 662"/>
                <a:gd name="T2" fmla="*/ 179 w 242"/>
                <a:gd name="T3" fmla="*/ 0 h 662"/>
                <a:gd name="T4" fmla="*/ 179 w 242"/>
                <a:gd name="T5" fmla="*/ 25 h 662"/>
                <a:gd name="T6" fmla="*/ 0 w 242"/>
                <a:gd name="T7" fmla="*/ 25 h 662"/>
                <a:gd name="T8" fmla="*/ 0 w 242"/>
                <a:gd name="T9" fmla="*/ 661 h 662"/>
                <a:gd name="T10" fmla="*/ 241 w 242"/>
                <a:gd name="T11" fmla="*/ 661 h 662"/>
                <a:gd name="T12" fmla="*/ 241 w 242"/>
                <a:gd name="T13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2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1"/>
                  </a:lnTo>
                  <a:lnTo>
                    <a:pt x="241" y="661"/>
                  </a:lnTo>
                  <a:lnTo>
                    <a:pt x="2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897"/>
            <p:cNvSpPr>
              <a:spLocks noChangeArrowheads="1"/>
            </p:cNvSpPr>
            <p:nvPr/>
          </p:nvSpPr>
          <p:spPr bwMode="auto">
            <a:xfrm>
              <a:off x="8495901" y="1766969"/>
              <a:ext cx="65088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898"/>
            <p:cNvSpPr>
              <a:spLocks noChangeArrowheads="1"/>
            </p:cNvSpPr>
            <p:nvPr/>
          </p:nvSpPr>
          <p:spPr bwMode="auto">
            <a:xfrm>
              <a:off x="8495901" y="1766969"/>
              <a:ext cx="65088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899"/>
            <p:cNvSpPr>
              <a:spLocks noChangeArrowheads="1"/>
            </p:cNvSpPr>
            <p:nvPr/>
          </p:nvSpPr>
          <p:spPr bwMode="auto">
            <a:xfrm>
              <a:off x="8375251" y="1757444"/>
              <a:ext cx="241300" cy="255587"/>
            </a:xfrm>
            <a:custGeom>
              <a:avLst/>
              <a:gdLst>
                <a:gd name="T0" fmla="*/ 671 w 672"/>
                <a:gd name="T1" fmla="*/ 0 h 712"/>
                <a:gd name="T2" fmla="*/ 601 w 672"/>
                <a:gd name="T3" fmla="*/ 0 h 712"/>
                <a:gd name="T4" fmla="*/ 75 w 672"/>
                <a:gd name="T5" fmla="*/ 0 h 712"/>
                <a:gd name="T6" fmla="*/ 0 w 672"/>
                <a:gd name="T7" fmla="*/ 0 h 712"/>
                <a:gd name="T8" fmla="*/ 0 w 672"/>
                <a:gd name="T9" fmla="*/ 50 h 712"/>
                <a:gd name="T10" fmla="*/ 75 w 672"/>
                <a:gd name="T11" fmla="*/ 50 h 712"/>
                <a:gd name="T12" fmla="*/ 75 w 672"/>
                <a:gd name="T13" fmla="*/ 711 h 712"/>
                <a:gd name="T14" fmla="*/ 601 w 672"/>
                <a:gd name="T15" fmla="*/ 711 h 712"/>
                <a:gd name="T16" fmla="*/ 601 w 672"/>
                <a:gd name="T17" fmla="*/ 50 h 712"/>
                <a:gd name="T18" fmla="*/ 671 w 672"/>
                <a:gd name="T19" fmla="*/ 50 h 712"/>
                <a:gd name="T20" fmla="*/ 671 w 672"/>
                <a:gd name="T21" fmla="*/ 0 h 712"/>
                <a:gd name="T22" fmla="*/ 551 w 672"/>
                <a:gd name="T23" fmla="*/ 661 h 712"/>
                <a:gd name="T24" fmla="*/ 120 w 672"/>
                <a:gd name="T25" fmla="*/ 661 h 712"/>
                <a:gd name="T26" fmla="*/ 120 w 672"/>
                <a:gd name="T27" fmla="*/ 50 h 712"/>
                <a:gd name="T28" fmla="*/ 551 w 672"/>
                <a:gd name="T29" fmla="*/ 50 h 712"/>
                <a:gd name="T30" fmla="*/ 551 w 672"/>
                <a:gd name="T31" fmla="*/ 661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2" h="712">
                  <a:moveTo>
                    <a:pt x="671" y="0"/>
                  </a:moveTo>
                  <a:lnTo>
                    <a:pt x="601" y="0"/>
                  </a:lnTo>
                  <a:lnTo>
                    <a:pt x="75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75" y="50"/>
                  </a:lnTo>
                  <a:lnTo>
                    <a:pt x="75" y="711"/>
                  </a:lnTo>
                  <a:lnTo>
                    <a:pt x="601" y="711"/>
                  </a:lnTo>
                  <a:lnTo>
                    <a:pt x="601" y="50"/>
                  </a:lnTo>
                  <a:lnTo>
                    <a:pt x="671" y="50"/>
                  </a:lnTo>
                  <a:lnTo>
                    <a:pt x="671" y="0"/>
                  </a:lnTo>
                  <a:close/>
                  <a:moveTo>
                    <a:pt x="551" y="661"/>
                  </a:moveTo>
                  <a:lnTo>
                    <a:pt x="120" y="661"/>
                  </a:lnTo>
                  <a:lnTo>
                    <a:pt x="120" y="50"/>
                  </a:lnTo>
                  <a:lnTo>
                    <a:pt x="551" y="50"/>
                  </a:lnTo>
                  <a:lnTo>
                    <a:pt x="551" y="6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900"/>
            <p:cNvSpPr>
              <a:spLocks noChangeArrowheads="1"/>
            </p:cNvSpPr>
            <p:nvPr/>
          </p:nvSpPr>
          <p:spPr bwMode="auto">
            <a:xfrm>
              <a:off x="8562576" y="1601869"/>
              <a:ext cx="95250" cy="119062"/>
            </a:xfrm>
            <a:custGeom>
              <a:avLst/>
              <a:gdLst>
                <a:gd name="T0" fmla="*/ 265 w 266"/>
                <a:gd name="T1" fmla="*/ 129 h 330"/>
                <a:gd name="T2" fmla="*/ 132 w 266"/>
                <a:gd name="T3" fmla="*/ 0 h 330"/>
                <a:gd name="T4" fmla="*/ 0 w 266"/>
                <a:gd name="T5" fmla="*/ 129 h 330"/>
                <a:gd name="T6" fmla="*/ 33 w 266"/>
                <a:gd name="T7" fmla="*/ 162 h 330"/>
                <a:gd name="T8" fmla="*/ 108 w 266"/>
                <a:gd name="T9" fmla="*/ 91 h 330"/>
                <a:gd name="T10" fmla="*/ 108 w 266"/>
                <a:gd name="T11" fmla="*/ 329 h 330"/>
                <a:gd name="T12" fmla="*/ 157 w 266"/>
                <a:gd name="T13" fmla="*/ 329 h 330"/>
                <a:gd name="T14" fmla="*/ 157 w 266"/>
                <a:gd name="T15" fmla="*/ 91 h 330"/>
                <a:gd name="T16" fmla="*/ 232 w 266"/>
                <a:gd name="T17" fmla="*/ 162 h 330"/>
                <a:gd name="T18" fmla="*/ 265 w 266"/>
                <a:gd name="T19" fmla="*/ 12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6" h="330">
                  <a:moveTo>
                    <a:pt x="265" y="129"/>
                  </a:moveTo>
                  <a:lnTo>
                    <a:pt x="132" y="0"/>
                  </a:lnTo>
                  <a:lnTo>
                    <a:pt x="0" y="129"/>
                  </a:lnTo>
                  <a:lnTo>
                    <a:pt x="33" y="162"/>
                  </a:lnTo>
                  <a:lnTo>
                    <a:pt x="108" y="91"/>
                  </a:lnTo>
                  <a:lnTo>
                    <a:pt x="108" y="329"/>
                  </a:lnTo>
                  <a:lnTo>
                    <a:pt x="157" y="329"/>
                  </a:lnTo>
                  <a:lnTo>
                    <a:pt x="157" y="91"/>
                  </a:lnTo>
                  <a:lnTo>
                    <a:pt x="232" y="162"/>
                  </a:lnTo>
                  <a:lnTo>
                    <a:pt x="265" y="12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901"/>
            <p:cNvSpPr>
              <a:spLocks noChangeArrowheads="1"/>
            </p:cNvSpPr>
            <p:nvPr/>
          </p:nvSpPr>
          <p:spPr bwMode="auto">
            <a:xfrm>
              <a:off x="8527651" y="1805069"/>
              <a:ext cx="17463" cy="160337"/>
            </a:xfrm>
            <a:custGeom>
              <a:avLst/>
              <a:gdLst>
                <a:gd name="T0" fmla="*/ 49 w 50"/>
                <a:gd name="T1" fmla="*/ 445 h 446"/>
                <a:gd name="T2" fmla="*/ 0 w 50"/>
                <a:gd name="T3" fmla="*/ 445 h 446"/>
                <a:gd name="T4" fmla="*/ 0 w 50"/>
                <a:gd name="T5" fmla="*/ 0 h 446"/>
                <a:gd name="T6" fmla="*/ 49 w 50"/>
                <a:gd name="T7" fmla="*/ 0 h 446"/>
                <a:gd name="T8" fmla="*/ 49 w 50"/>
                <a:gd name="T9" fmla="*/ 44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6">
                  <a:moveTo>
                    <a:pt x="49" y="445"/>
                  </a:moveTo>
                  <a:lnTo>
                    <a:pt x="0" y="445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902"/>
            <p:cNvSpPr>
              <a:spLocks noChangeArrowheads="1"/>
            </p:cNvSpPr>
            <p:nvPr/>
          </p:nvSpPr>
          <p:spPr bwMode="auto">
            <a:xfrm>
              <a:off x="8486376" y="1805069"/>
              <a:ext cx="19050" cy="160337"/>
            </a:xfrm>
            <a:custGeom>
              <a:avLst/>
              <a:gdLst>
                <a:gd name="T0" fmla="*/ 50 w 51"/>
                <a:gd name="T1" fmla="*/ 445 h 446"/>
                <a:gd name="T2" fmla="*/ 0 w 51"/>
                <a:gd name="T3" fmla="*/ 445 h 446"/>
                <a:gd name="T4" fmla="*/ 0 w 51"/>
                <a:gd name="T5" fmla="*/ 0 h 446"/>
                <a:gd name="T6" fmla="*/ 50 w 51"/>
                <a:gd name="T7" fmla="*/ 0 h 446"/>
                <a:gd name="T8" fmla="*/ 50 w 51"/>
                <a:gd name="T9" fmla="*/ 44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446">
                  <a:moveTo>
                    <a:pt x="50" y="445"/>
                  </a:moveTo>
                  <a:lnTo>
                    <a:pt x="0" y="445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44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903"/>
            <p:cNvSpPr>
              <a:spLocks noChangeArrowheads="1"/>
            </p:cNvSpPr>
            <p:nvPr/>
          </p:nvSpPr>
          <p:spPr bwMode="auto">
            <a:xfrm>
              <a:off x="8446689" y="1805069"/>
              <a:ext cx="17462" cy="160337"/>
            </a:xfrm>
            <a:custGeom>
              <a:avLst/>
              <a:gdLst>
                <a:gd name="T0" fmla="*/ 49 w 50"/>
                <a:gd name="T1" fmla="*/ 445 h 446"/>
                <a:gd name="T2" fmla="*/ 0 w 50"/>
                <a:gd name="T3" fmla="*/ 445 h 446"/>
                <a:gd name="T4" fmla="*/ 0 w 50"/>
                <a:gd name="T5" fmla="*/ 0 h 446"/>
                <a:gd name="T6" fmla="*/ 49 w 50"/>
                <a:gd name="T7" fmla="*/ 0 h 446"/>
                <a:gd name="T8" fmla="*/ 49 w 50"/>
                <a:gd name="T9" fmla="*/ 44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6">
                  <a:moveTo>
                    <a:pt x="49" y="445"/>
                  </a:moveTo>
                  <a:lnTo>
                    <a:pt x="0" y="445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904"/>
            <p:cNvSpPr>
              <a:spLocks noChangeArrowheads="1"/>
            </p:cNvSpPr>
            <p:nvPr/>
          </p:nvSpPr>
          <p:spPr bwMode="auto">
            <a:xfrm>
              <a:off x="8502251" y="1646319"/>
              <a:ext cx="47625" cy="50800"/>
            </a:xfrm>
            <a:custGeom>
              <a:avLst/>
              <a:gdLst>
                <a:gd name="T0" fmla="*/ 108 w 134"/>
                <a:gd name="T1" fmla="*/ 88 h 139"/>
                <a:gd name="T2" fmla="*/ 46 w 134"/>
                <a:gd name="T3" fmla="*/ 25 h 139"/>
                <a:gd name="T4" fmla="*/ 46 w 134"/>
                <a:gd name="T5" fmla="*/ 0 h 139"/>
                <a:gd name="T6" fmla="*/ 0 w 134"/>
                <a:gd name="T7" fmla="*/ 0 h 139"/>
                <a:gd name="T8" fmla="*/ 0 w 134"/>
                <a:gd name="T9" fmla="*/ 138 h 139"/>
                <a:gd name="T10" fmla="*/ 133 w 134"/>
                <a:gd name="T11" fmla="*/ 138 h 139"/>
                <a:gd name="T12" fmla="*/ 133 w 134"/>
                <a:gd name="T13" fmla="*/ 88 h 139"/>
                <a:gd name="T14" fmla="*/ 108 w 134"/>
                <a:gd name="T15" fmla="*/ 8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39">
                  <a:moveTo>
                    <a:pt x="108" y="88"/>
                  </a:moveTo>
                  <a:lnTo>
                    <a:pt x="46" y="25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138"/>
                  </a:lnTo>
                  <a:lnTo>
                    <a:pt x="133" y="138"/>
                  </a:lnTo>
                  <a:lnTo>
                    <a:pt x="133" y="88"/>
                  </a:lnTo>
                  <a:lnTo>
                    <a:pt x="108" y="8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905"/>
            <p:cNvSpPr>
              <a:spLocks noChangeArrowheads="1"/>
            </p:cNvSpPr>
            <p:nvPr/>
          </p:nvSpPr>
          <p:spPr bwMode="auto">
            <a:xfrm>
              <a:off x="8470501" y="1717756"/>
              <a:ext cx="52388" cy="19050"/>
            </a:xfrm>
            <a:custGeom>
              <a:avLst/>
              <a:gdLst>
                <a:gd name="T0" fmla="*/ 145 w 146"/>
                <a:gd name="T1" fmla="*/ 50 h 51"/>
                <a:gd name="T2" fmla="*/ 0 w 146"/>
                <a:gd name="T3" fmla="*/ 50 h 51"/>
                <a:gd name="T4" fmla="*/ 0 w 146"/>
                <a:gd name="T5" fmla="*/ 0 h 51"/>
                <a:gd name="T6" fmla="*/ 145 w 146"/>
                <a:gd name="T7" fmla="*/ 0 h 51"/>
                <a:gd name="T8" fmla="*/ 145 w 146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51">
                  <a:moveTo>
                    <a:pt x="145" y="50"/>
                  </a:moveTo>
                  <a:lnTo>
                    <a:pt x="0" y="50"/>
                  </a:lnTo>
                  <a:lnTo>
                    <a:pt x="0" y="0"/>
                  </a:lnTo>
                  <a:lnTo>
                    <a:pt x="145" y="0"/>
                  </a:lnTo>
                  <a:lnTo>
                    <a:pt x="145" y="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2" name="Group 221"/>
          <p:cNvGrpSpPr/>
          <p:nvPr/>
        </p:nvGrpSpPr>
        <p:grpSpPr>
          <a:xfrm>
            <a:off x="2691612" y="2260964"/>
            <a:ext cx="282575" cy="411162"/>
            <a:chOff x="8375251" y="2289111"/>
            <a:chExt cx="282575" cy="411162"/>
          </a:xfrm>
        </p:grpSpPr>
        <p:sp>
          <p:nvSpPr>
            <p:cNvPr id="223" name="Freeform 906"/>
            <p:cNvSpPr>
              <a:spLocks noChangeArrowheads="1"/>
            </p:cNvSpPr>
            <p:nvPr/>
          </p:nvSpPr>
          <p:spPr bwMode="auto">
            <a:xfrm>
              <a:off x="8410176" y="2451036"/>
              <a:ext cx="171450" cy="239712"/>
            </a:xfrm>
            <a:custGeom>
              <a:avLst/>
              <a:gdLst>
                <a:gd name="T0" fmla="*/ 477 w 478"/>
                <a:gd name="T1" fmla="*/ 665 h 666"/>
                <a:gd name="T2" fmla="*/ 0 w 478"/>
                <a:gd name="T3" fmla="*/ 665 h 666"/>
                <a:gd name="T4" fmla="*/ 0 w 478"/>
                <a:gd name="T5" fmla="*/ 0 h 666"/>
                <a:gd name="T6" fmla="*/ 477 w 478"/>
                <a:gd name="T7" fmla="*/ 0 h 666"/>
                <a:gd name="T8" fmla="*/ 477 w 478"/>
                <a:gd name="T9" fmla="*/ 665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6">
                  <a:moveTo>
                    <a:pt x="477" y="665"/>
                  </a:moveTo>
                  <a:lnTo>
                    <a:pt x="0" y="665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907"/>
            <p:cNvSpPr>
              <a:spLocks noChangeArrowheads="1"/>
            </p:cNvSpPr>
            <p:nvPr/>
          </p:nvSpPr>
          <p:spPr bwMode="auto">
            <a:xfrm>
              <a:off x="8410176" y="2451036"/>
              <a:ext cx="171450" cy="239712"/>
            </a:xfrm>
            <a:custGeom>
              <a:avLst/>
              <a:gdLst>
                <a:gd name="T0" fmla="*/ 477 w 478"/>
                <a:gd name="T1" fmla="*/ 665 h 666"/>
                <a:gd name="T2" fmla="*/ 0 w 478"/>
                <a:gd name="T3" fmla="*/ 665 h 666"/>
                <a:gd name="T4" fmla="*/ 0 w 478"/>
                <a:gd name="T5" fmla="*/ 0 h 666"/>
                <a:gd name="T6" fmla="*/ 477 w 478"/>
                <a:gd name="T7" fmla="*/ 0 h 666"/>
                <a:gd name="T8" fmla="*/ 477 w 478"/>
                <a:gd name="T9" fmla="*/ 665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6">
                  <a:moveTo>
                    <a:pt x="477" y="665"/>
                  </a:moveTo>
                  <a:lnTo>
                    <a:pt x="0" y="665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908"/>
            <p:cNvSpPr>
              <a:spLocks noChangeArrowheads="1"/>
            </p:cNvSpPr>
            <p:nvPr/>
          </p:nvSpPr>
          <p:spPr bwMode="auto">
            <a:xfrm>
              <a:off x="8440339" y="2331973"/>
              <a:ext cx="111125" cy="120650"/>
            </a:xfrm>
            <a:custGeom>
              <a:avLst/>
              <a:gdLst>
                <a:gd name="T0" fmla="*/ 191 w 308"/>
                <a:gd name="T1" fmla="*/ 0 h 334"/>
                <a:gd name="T2" fmla="*/ 0 w 308"/>
                <a:gd name="T3" fmla="*/ 0 h 334"/>
                <a:gd name="T4" fmla="*/ 0 w 308"/>
                <a:gd name="T5" fmla="*/ 333 h 334"/>
                <a:gd name="T6" fmla="*/ 307 w 308"/>
                <a:gd name="T7" fmla="*/ 333 h 334"/>
                <a:gd name="T8" fmla="*/ 307 w 308"/>
                <a:gd name="T9" fmla="*/ 117 h 334"/>
                <a:gd name="T10" fmla="*/ 191 w 308"/>
                <a:gd name="T11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4">
                  <a:moveTo>
                    <a:pt x="191" y="0"/>
                  </a:moveTo>
                  <a:lnTo>
                    <a:pt x="0" y="0"/>
                  </a:lnTo>
                  <a:lnTo>
                    <a:pt x="0" y="333"/>
                  </a:lnTo>
                  <a:lnTo>
                    <a:pt x="307" y="333"/>
                  </a:lnTo>
                  <a:lnTo>
                    <a:pt x="307" y="117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909"/>
            <p:cNvSpPr>
              <a:spLocks noChangeArrowheads="1"/>
            </p:cNvSpPr>
            <p:nvPr/>
          </p:nvSpPr>
          <p:spPr bwMode="auto">
            <a:xfrm>
              <a:off x="8440339" y="2331973"/>
              <a:ext cx="111125" cy="120650"/>
            </a:xfrm>
            <a:custGeom>
              <a:avLst/>
              <a:gdLst>
                <a:gd name="T0" fmla="*/ 191 w 308"/>
                <a:gd name="T1" fmla="*/ 0 h 334"/>
                <a:gd name="T2" fmla="*/ 0 w 308"/>
                <a:gd name="T3" fmla="*/ 0 h 334"/>
                <a:gd name="T4" fmla="*/ 0 w 308"/>
                <a:gd name="T5" fmla="*/ 333 h 334"/>
                <a:gd name="T6" fmla="*/ 307 w 308"/>
                <a:gd name="T7" fmla="*/ 333 h 334"/>
                <a:gd name="T8" fmla="*/ 307 w 308"/>
                <a:gd name="T9" fmla="*/ 117 h 334"/>
                <a:gd name="T10" fmla="*/ 191 w 308"/>
                <a:gd name="T11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4">
                  <a:moveTo>
                    <a:pt x="191" y="0"/>
                  </a:moveTo>
                  <a:lnTo>
                    <a:pt x="0" y="0"/>
                  </a:lnTo>
                  <a:lnTo>
                    <a:pt x="0" y="333"/>
                  </a:lnTo>
                  <a:lnTo>
                    <a:pt x="307" y="333"/>
                  </a:lnTo>
                  <a:lnTo>
                    <a:pt x="307" y="117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910"/>
            <p:cNvSpPr>
              <a:spLocks noChangeArrowheads="1"/>
            </p:cNvSpPr>
            <p:nvPr/>
          </p:nvSpPr>
          <p:spPr bwMode="auto">
            <a:xfrm>
              <a:off x="8430814" y="2324036"/>
              <a:ext cx="128587" cy="138112"/>
            </a:xfrm>
            <a:custGeom>
              <a:avLst/>
              <a:gdLst>
                <a:gd name="T0" fmla="*/ 357 w 358"/>
                <a:gd name="T1" fmla="*/ 382 h 383"/>
                <a:gd name="T2" fmla="*/ 0 w 358"/>
                <a:gd name="T3" fmla="*/ 382 h 383"/>
                <a:gd name="T4" fmla="*/ 0 w 358"/>
                <a:gd name="T5" fmla="*/ 0 h 383"/>
                <a:gd name="T6" fmla="*/ 228 w 358"/>
                <a:gd name="T7" fmla="*/ 0 h 383"/>
                <a:gd name="T8" fmla="*/ 357 w 358"/>
                <a:gd name="T9" fmla="*/ 132 h 383"/>
                <a:gd name="T10" fmla="*/ 357 w 358"/>
                <a:gd name="T11" fmla="*/ 382 h 383"/>
                <a:gd name="T12" fmla="*/ 50 w 358"/>
                <a:gd name="T13" fmla="*/ 336 h 383"/>
                <a:gd name="T14" fmla="*/ 307 w 358"/>
                <a:gd name="T15" fmla="*/ 336 h 383"/>
                <a:gd name="T16" fmla="*/ 307 w 358"/>
                <a:gd name="T17" fmla="*/ 153 h 383"/>
                <a:gd name="T18" fmla="*/ 208 w 358"/>
                <a:gd name="T19" fmla="*/ 49 h 383"/>
                <a:gd name="T20" fmla="*/ 50 w 358"/>
                <a:gd name="T21" fmla="*/ 49 h 383"/>
                <a:gd name="T22" fmla="*/ 50 w 358"/>
                <a:gd name="T23" fmla="*/ 336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8" h="383">
                  <a:moveTo>
                    <a:pt x="357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228" y="0"/>
                  </a:lnTo>
                  <a:lnTo>
                    <a:pt x="357" y="132"/>
                  </a:lnTo>
                  <a:lnTo>
                    <a:pt x="357" y="382"/>
                  </a:lnTo>
                  <a:close/>
                  <a:moveTo>
                    <a:pt x="50" y="336"/>
                  </a:moveTo>
                  <a:lnTo>
                    <a:pt x="307" y="336"/>
                  </a:lnTo>
                  <a:lnTo>
                    <a:pt x="307" y="153"/>
                  </a:lnTo>
                  <a:lnTo>
                    <a:pt x="208" y="49"/>
                  </a:lnTo>
                  <a:lnTo>
                    <a:pt x="50" y="49"/>
                  </a:lnTo>
                  <a:lnTo>
                    <a:pt x="50" y="3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911"/>
            <p:cNvSpPr>
              <a:spLocks noChangeArrowheads="1"/>
            </p:cNvSpPr>
            <p:nvPr/>
          </p:nvSpPr>
          <p:spPr bwMode="auto">
            <a:xfrm>
              <a:off x="8559401" y="2451036"/>
              <a:ext cx="22225" cy="239712"/>
            </a:xfrm>
            <a:custGeom>
              <a:avLst/>
              <a:gdLst>
                <a:gd name="T0" fmla="*/ 62 w 63"/>
                <a:gd name="T1" fmla="*/ 0 h 666"/>
                <a:gd name="T2" fmla="*/ 0 w 63"/>
                <a:gd name="T3" fmla="*/ 0 h 666"/>
                <a:gd name="T4" fmla="*/ 62 w 63"/>
                <a:gd name="T5" fmla="*/ 0 h 666"/>
                <a:gd name="T6" fmla="*/ 62 w 63"/>
                <a:gd name="T7" fmla="*/ 665 h 666"/>
                <a:gd name="T8" fmla="*/ 62 w 63"/>
                <a:gd name="T9" fmla="*/ 665 h 666"/>
                <a:gd name="T10" fmla="*/ 62 w 63"/>
                <a:gd name="T11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6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5"/>
                  </a:lnTo>
                  <a:lnTo>
                    <a:pt x="62" y="665"/>
                  </a:lnTo>
                  <a:lnTo>
                    <a:pt x="6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912"/>
            <p:cNvSpPr>
              <a:spLocks noChangeArrowheads="1"/>
            </p:cNvSpPr>
            <p:nvPr/>
          </p:nvSpPr>
          <p:spPr bwMode="auto">
            <a:xfrm>
              <a:off x="8559401" y="2451036"/>
              <a:ext cx="22225" cy="239712"/>
            </a:xfrm>
            <a:custGeom>
              <a:avLst/>
              <a:gdLst>
                <a:gd name="T0" fmla="*/ 62 w 63"/>
                <a:gd name="T1" fmla="*/ 0 h 666"/>
                <a:gd name="T2" fmla="*/ 0 w 63"/>
                <a:gd name="T3" fmla="*/ 0 h 666"/>
                <a:gd name="T4" fmla="*/ 62 w 63"/>
                <a:gd name="T5" fmla="*/ 0 h 666"/>
                <a:gd name="T6" fmla="*/ 62 w 63"/>
                <a:gd name="T7" fmla="*/ 665 h 666"/>
                <a:gd name="T8" fmla="*/ 62 w 63"/>
                <a:gd name="T9" fmla="*/ 665 h 666"/>
                <a:gd name="T10" fmla="*/ 62 w 63"/>
                <a:gd name="T11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6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5"/>
                  </a:lnTo>
                  <a:lnTo>
                    <a:pt x="62" y="665"/>
                  </a:lnTo>
                  <a:lnTo>
                    <a:pt x="6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913"/>
            <p:cNvSpPr>
              <a:spLocks noChangeArrowheads="1"/>
            </p:cNvSpPr>
            <p:nvPr/>
          </p:nvSpPr>
          <p:spPr bwMode="auto">
            <a:xfrm>
              <a:off x="8495901" y="2451036"/>
              <a:ext cx="87313" cy="239712"/>
            </a:xfrm>
            <a:custGeom>
              <a:avLst/>
              <a:gdLst>
                <a:gd name="T0" fmla="*/ 241 w 242"/>
                <a:gd name="T1" fmla="*/ 0 h 666"/>
                <a:gd name="T2" fmla="*/ 179 w 242"/>
                <a:gd name="T3" fmla="*/ 0 h 666"/>
                <a:gd name="T4" fmla="*/ 179 w 242"/>
                <a:gd name="T5" fmla="*/ 25 h 666"/>
                <a:gd name="T6" fmla="*/ 0 w 242"/>
                <a:gd name="T7" fmla="*/ 25 h 666"/>
                <a:gd name="T8" fmla="*/ 0 w 242"/>
                <a:gd name="T9" fmla="*/ 665 h 666"/>
                <a:gd name="T10" fmla="*/ 241 w 242"/>
                <a:gd name="T11" fmla="*/ 665 h 666"/>
                <a:gd name="T12" fmla="*/ 241 w 242"/>
                <a:gd name="T13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6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5"/>
                  </a:lnTo>
                  <a:lnTo>
                    <a:pt x="241" y="665"/>
                  </a:lnTo>
                  <a:lnTo>
                    <a:pt x="2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914"/>
            <p:cNvSpPr>
              <a:spLocks noChangeArrowheads="1"/>
            </p:cNvSpPr>
            <p:nvPr/>
          </p:nvSpPr>
          <p:spPr bwMode="auto">
            <a:xfrm>
              <a:off x="8495901" y="2451036"/>
              <a:ext cx="87313" cy="239712"/>
            </a:xfrm>
            <a:custGeom>
              <a:avLst/>
              <a:gdLst>
                <a:gd name="T0" fmla="*/ 241 w 242"/>
                <a:gd name="T1" fmla="*/ 0 h 666"/>
                <a:gd name="T2" fmla="*/ 179 w 242"/>
                <a:gd name="T3" fmla="*/ 0 h 666"/>
                <a:gd name="T4" fmla="*/ 179 w 242"/>
                <a:gd name="T5" fmla="*/ 25 h 666"/>
                <a:gd name="T6" fmla="*/ 0 w 242"/>
                <a:gd name="T7" fmla="*/ 25 h 666"/>
                <a:gd name="T8" fmla="*/ 0 w 242"/>
                <a:gd name="T9" fmla="*/ 665 h 666"/>
                <a:gd name="T10" fmla="*/ 241 w 242"/>
                <a:gd name="T11" fmla="*/ 665 h 666"/>
                <a:gd name="T12" fmla="*/ 241 w 242"/>
                <a:gd name="T13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6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5"/>
                  </a:lnTo>
                  <a:lnTo>
                    <a:pt x="241" y="665"/>
                  </a:lnTo>
                  <a:lnTo>
                    <a:pt x="2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915"/>
            <p:cNvSpPr>
              <a:spLocks noChangeArrowheads="1"/>
            </p:cNvSpPr>
            <p:nvPr/>
          </p:nvSpPr>
          <p:spPr bwMode="auto">
            <a:xfrm>
              <a:off x="8495901" y="2451036"/>
              <a:ext cx="65088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916"/>
            <p:cNvSpPr>
              <a:spLocks noChangeArrowheads="1"/>
            </p:cNvSpPr>
            <p:nvPr/>
          </p:nvSpPr>
          <p:spPr bwMode="auto">
            <a:xfrm>
              <a:off x="8495901" y="2451036"/>
              <a:ext cx="65088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917"/>
            <p:cNvSpPr>
              <a:spLocks noChangeArrowheads="1"/>
            </p:cNvSpPr>
            <p:nvPr/>
          </p:nvSpPr>
          <p:spPr bwMode="auto">
            <a:xfrm>
              <a:off x="8375251" y="2444686"/>
              <a:ext cx="241300" cy="255587"/>
            </a:xfrm>
            <a:custGeom>
              <a:avLst/>
              <a:gdLst>
                <a:gd name="T0" fmla="*/ 671 w 672"/>
                <a:gd name="T1" fmla="*/ 0 h 712"/>
                <a:gd name="T2" fmla="*/ 601 w 672"/>
                <a:gd name="T3" fmla="*/ 0 h 712"/>
                <a:gd name="T4" fmla="*/ 75 w 672"/>
                <a:gd name="T5" fmla="*/ 0 h 712"/>
                <a:gd name="T6" fmla="*/ 0 w 672"/>
                <a:gd name="T7" fmla="*/ 0 h 712"/>
                <a:gd name="T8" fmla="*/ 0 w 672"/>
                <a:gd name="T9" fmla="*/ 46 h 712"/>
                <a:gd name="T10" fmla="*/ 75 w 672"/>
                <a:gd name="T11" fmla="*/ 46 h 712"/>
                <a:gd name="T12" fmla="*/ 75 w 672"/>
                <a:gd name="T13" fmla="*/ 711 h 712"/>
                <a:gd name="T14" fmla="*/ 601 w 672"/>
                <a:gd name="T15" fmla="*/ 711 h 712"/>
                <a:gd name="T16" fmla="*/ 601 w 672"/>
                <a:gd name="T17" fmla="*/ 46 h 712"/>
                <a:gd name="T18" fmla="*/ 671 w 672"/>
                <a:gd name="T19" fmla="*/ 46 h 712"/>
                <a:gd name="T20" fmla="*/ 671 w 672"/>
                <a:gd name="T21" fmla="*/ 0 h 712"/>
                <a:gd name="T22" fmla="*/ 551 w 672"/>
                <a:gd name="T23" fmla="*/ 661 h 712"/>
                <a:gd name="T24" fmla="*/ 120 w 672"/>
                <a:gd name="T25" fmla="*/ 661 h 712"/>
                <a:gd name="T26" fmla="*/ 120 w 672"/>
                <a:gd name="T27" fmla="*/ 46 h 712"/>
                <a:gd name="T28" fmla="*/ 551 w 672"/>
                <a:gd name="T29" fmla="*/ 46 h 712"/>
                <a:gd name="T30" fmla="*/ 551 w 672"/>
                <a:gd name="T31" fmla="*/ 661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2" h="712">
                  <a:moveTo>
                    <a:pt x="671" y="0"/>
                  </a:moveTo>
                  <a:lnTo>
                    <a:pt x="601" y="0"/>
                  </a:lnTo>
                  <a:lnTo>
                    <a:pt x="7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75" y="46"/>
                  </a:lnTo>
                  <a:lnTo>
                    <a:pt x="75" y="711"/>
                  </a:lnTo>
                  <a:lnTo>
                    <a:pt x="601" y="711"/>
                  </a:lnTo>
                  <a:lnTo>
                    <a:pt x="601" y="46"/>
                  </a:lnTo>
                  <a:lnTo>
                    <a:pt x="671" y="46"/>
                  </a:lnTo>
                  <a:lnTo>
                    <a:pt x="671" y="0"/>
                  </a:lnTo>
                  <a:close/>
                  <a:moveTo>
                    <a:pt x="551" y="661"/>
                  </a:moveTo>
                  <a:lnTo>
                    <a:pt x="120" y="661"/>
                  </a:lnTo>
                  <a:lnTo>
                    <a:pt x="120" y="46"/>
                  </a:lnTo>
                  <a:lnTo>
                    <a:pt x="551" y="46"/>
                  </a:lnTo>
                  <a:lnTo>
                    <a:pt x="551" y="6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918"/>
            <p:cNvSpPr>
              <a:spLocks noChangeArrowheads="1"/>
            </p:cNvSpPr>
            <p:nvPr/>
          </p:nvSpPr>
          <p:spPr bwMode="auto">
            <a:xfrm>
              <a:off x="8562576" y="2289111"/>
              <a:ext cx="95250" cy="117475"/>
            </a:xfrm>
            <a:custGeom>
              <a:avLst/>
              <a:gdLst>
                <a:gd name="T0" fmla="*/ 265 w 266"/>
                <a:gd name="T1" fmla="*/ 125 h 325"/>
                <a:gd name="T2" fmla="*/ 132 w 266"/>
                <a:gd name="T3" fmla="*/ 0 h 325"/>
                <a:gd name="T4" fmla="*/ 0 w 266"/>
                <a:gd name="T5" fmla="*/ 125 h 325"/>
                <a:gd name="T6" fmla="*/ 33 w 266"/>
                <a:gd name="T7" fmla="*/ 162 h 325"/>
                <a:gd name="T8" fmla="*/ 108 w 266"/>
                <a:gd name="T9" fmla="*/ 91 h 325"/>
                <a:gd name="T10" fmla="*/ 108 w 266"/>
                <a:gd name="T11" fmla="*/ 324 h 325"/>
                <a:gd name="T12" fmla="*/ 157 w 266"/>
                <a:gd name="T13" fmla="*/ 324 h 325"/>
                <a:gd name="T14" fmla="*/ 157 w 266"/>
                <a:gd name="T15" fmla="*/ 91 h 325"/>
                <a:gd name="T16" fmla="*/ 232 w 266"/>
                <a:gd name="T17" fmla="*/ 162 h 325"/>
                <a:gd name="T18" fmla="*/ 265 w 266"/>
                <a:gd name="T19" fmla="*/ 1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6" h="325">
                  <a:moveTo>
                    <a:pt x="265" y="125"/>
                  </a:moveTo>
                  <a:lnTo>
                    <a:pt x="132" y="0"/>
                  </a:lnTo>
                  <a:lnTo>
                    <a:pt x="0" y="125"/>
                  </a:lnTo>
                  <a:lnTo>
                    <a:pt x="33" y="162"/>
                  </a:lnTo>
                  <a:lnTo>
                    <a:pt x="108" y="91"/>
                  </a:lnTo>
                  <a:lnTo>
                    <a:pt x="108" y="324"/>
                  </a:lnTo>
                  <a:lnTo>
                    <a:pt x="157" y="324"/>
                  </a:lnTo>
                  <a:lnTo>
                    <a:pt x="157" y="91"/>
                  </a:lnTo>
                  <a:lnTo>
                    <a:pt x="232" y="162"/>
                  </a:lnTo>
                  <a:lnTo>
                    <a:pt x="265" y="1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919"/>
            <p:cNvSpPr>
              <a:spLocks noChangeArrowheads="1"/>
            </p:cNvSpPr>
            <p:nvPr/>
          </p:nvSpPr>
          <p:spPr bwMode="auto">
            <a:xfrm>
              <a:off x="8527651" y="2490723"/>
              <a:ext cx="17463" cy="161925"/>
            </a:xfrm>
            <a:custGeom>
              <a:avLst/>
              <a:gdLst>
                <a:gd name="T0" fmla="*/ 49 w 50"/>
                <a:gd name="T1" fmla="*/ 449 h 450"/>
                <a:gd name="T2" fmla="*/ 0 w 50"/>
                <a:gd name="T3" fmla="*/ 449 h 450"/>
                <a:gd name="T4" fmla="*/ 0 w 50"/>
                <a:gd name="T5" fmla="*/ 0 h 450"/>
                <a:gd name="T6" fmla="*/ 49 w 50"/>
                <a:gd name="T7" fmla="*/ 0 h 450"/>
                <a:gd name="T8" fmla="*/ 49 w 50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50">
                  <a:moveTo>
                    <a:pt x="49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920"/>
            <p:cNvSpPr>
              <a:spLocks noChangeArrowheads="1"/>
            </p:cNvSpPr>
            <p:nvPr/>
          </p:nvSpPr>
          <p:spPr bwMode="auto">
            <a:xfrm>
              <a:off x="8486376" y="2490723"/>
              <a:ext cx="19050" cy="161925"/>
            </a:xfrm>
            <a:custGeom>
              <a:avLst/>
              <a:gdLst>
                <a:gd name="T0" fmla="*/ 50 w 51"/>
                <a:gd name="T1" fmla="*/ 449 h 450"/>
                <a:gd name="T2" fmla="*/ 0 w 51"/>
                <a:gd name="T3" fmla="*/ 449 h 450"/>
                <a:gd name="T4" fmla="*/ 0 w 51"/>
                <a:gd name="T5" fmla="*/ 0 h 450"/>
                <a:gd name="T6" fmla="*/ 50 w 51"/>
                <a:gd name="T7" fmla="*/ 0 h 450"/>
                <a:gd name="T8" fmla="*/ 50 w 51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450">
                  <a:moveTo>
                    <a:pt x="50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4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921"/>
            <p:cNvSpPr>
              <a:spLocks noChangeArrowheads="1"/>
            </p:cNvSpPr>
            <p:nvPr/>
          </p:nvSpPr>
          <p:spPr bwMode="auto">
            <a:xfrm>
              <a:off x="8446689" y="2490723"/>
              <a:ext cx="17462" cy="161925"/>
            </a:xfrm>
            <a:custGeom>
              <a:avLst/>
              <a:gdLst>
                <a:gd name="T0" fmla="*/ 49 w 50"/>
                <a:gd name="T1" fmla="*/ 449 h 450"/>
                <a:gd name="T2" fmla="*/ 0 w 50"/>
                <a:gd name="T3" fmla="*/ 449 h 450"/>
                <a:gd name="T4" fmla="*/ 0 w 50"/>
                <a:gd name="T5" fmla="*/ 0 h 450"/>
                <a:gd name="T6" fmla="*/ 49 w 50"/>
                <a:gd name="T7" fmla="*/ 0 h 450"/>
                <a:gd name="T8" fmla="*/ 49 w 50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50">
                  <a:moveTo>
                    <a:pt x="49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922"/>
            <p:cNvSpPr>
              <a:spLocks noChangeArrowheads="1"/>
            </p:cNvSpPr>
            <p:nvPr/>
          </p:nvSpPr>
          <p:spPr bwMode="auto">
            <a:xfrm>
              <a:off x="8502251" y="2331973"/>
              <a:ext cx="47625" cy="50800"/>
            </a:xfrm>
            <a:custGeom>
              <a:avLst/>
              <a:gdLst>
                <a:gd name="T0" fmla="*/ 108 w 134"/>
                <a:gd name="T1" fmla="*/ 88 h 139"/>
                <a:gd name="T2" fmla="*/ 46 w 134"/>
                <a:gd name="T3" fmla="*/ 25 h 139"/>
                <a:gd name="T4" fmla="*/ 46 w 134"/>
                <a:gd name="T5" fmla="*/ 0 h 139"/>
                <a:gd name="T6" fmla="*/ 0 w 134"/>
                <a:gd name="T7" fmla="*/ 0 h 139"/>
                <a:gd name="T8" fmla="*/ 0 w 134"/>
                <a:gd name="T9" fmla="*/ 138 h 139"/>
                <a:gd name="T10" fmla="*/ 133 w 134"/>
                <a:gd name="T11" fmla="*/ 138 h 139"/>
                <a:gd name="T12" fmla="*/ 133 w 134"/>
                <a:gd name="T13" fmla="*/ 88 h 139"/>
                <a:gd name="T14" fmla="*/ 108 w 134"/>
                <a:gd name="T15" fmla="*/ 8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39">
                  <a:moveTo>
                    <a:pt x="108" y="88"/>
                  </a:moveTo>
                  <a:lnTo>
                    <a:pt x="46" y="25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138"/>
                  </a:lnTo>
                  <a:lnTo>
                    <a:pt x="133" y="138"/>
                  </a:lnTo>
                  <a:lnTo>
                    <a:pt x="133" y="88"/>
                  </a:lnTo>
                  <a:lnTo>
                    <a:pt x="108" y="8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923"/>
            <p:cNvSpPr>
              <a:spLocks noChangeArrowheads="1"/>
            </p:cNvSpPr>
            <p:nvPr/>
          </p:nvSpPr>
          <p:spPr bwMode="auto">
            <a:xfrm>
              <a:off x="8470501" y="2403411"/>
              <a:ext cx="52388" cy="17462"/>
            </a:xfrm>
            <a:custGeom>
              <a:avLst/>
              <a:gdLst>
                <a:gd name="T0" fmla="*/ 145 w 146"/>
                <a:gd name="T1" fmla="*/ 46 h 47"/>
                <a:gd name="T2" fmla="*/ 0 w 146"/>
                <a:gd name="T3" fmla="*/ 46 h 47"/>
                <a:gd name="T4" fmla="*/ 0 w 146"/>
                <a:gd name="T5" fmla="*/ 0 h 47"/>
                <a:gd name="T6" fmla="*/ 145 w 146"/>
                <a:gd name="T7" fmla="*/ 0 h 47"/>
                <a:gd name="T8" fmla="*/ 145 w 146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47">
                  <a:moveTo>
                    <a:pt x="145" y="46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145" y="0"/>
                  </a:lnTo>
                  <a:lnTo>
                    <a:pt x="145" y="4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1" name="Group 240"/>
          <p:cNvGrpSpPr/>
          <p:nvPr/>
        </p:nvGrpSpPr>
        <p:grpSpPr>
          <a:xfrm>
            <a:off x="2691612" y="2881946"/>
            <a:ext cx="282575" cy="411162"/>
            <a:chOff x="8364139" y="2977892"/>
            <a:chExt cx="282575" cy="411162"/>
          </a:xfrm>
        </p:grpSpPr>
        <p:sp>
          <p:nvSpPr>
            <p:cNvPr id="242" name="Freeform 924"/>
            <p:cNvSpPr>
              <a:spLocks noChangeArrowheads="1"/>
            </p:cNvSpPr>
            <p:nvPr/>
          </p:nvSpPr>
          <p:spPr bwMode="auto">
            <a:xfrm>
              <a:off x="8400651" y="3141404"/>
              <a:ext cx="171450" cy="239713"/>
            </a:xfrm>
            <a:custGeom>
              <a:avLst/>
              <a:gdLst>
                <a:gd name="T0" fmla="*/ 477 w 478"/>
                <a:gd name="T1" fmla="*/ 665 h 666"/>
                <a:gd name="T2" fmla="*/ 0 w 478"/>
                <a:gd name="T3" fmla="*/ 665 h 666"/>
                <a:gd name="T4" fmla="*/ 0 w 478"/>
                <a:gd name="T5" fmla="*/ 0 h 666"/>
                <a:gd name="T6" fmla="*/ 477 w 478"/>
                <a:gd name="T7" fmla="*/ 0 h 666"/>
                <a:gd name="T8" fmla="*/ 477 w 478"/>
                <a:gd name="T9" fmla="*/ 665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6">
                  <a:moveTo>
                    <a:pt x="477" y="665"/>
                  </a:moveTo>
                  <a:lnTo>
                    <a:pt x="0" y="665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925"/>
            <p:cNvSpPr>
              <a:spLocks noChangeArrowheads="1"/>
            </p:cNvSpPr>
            <p:nvPr/>
          </p:nvSpPr>
          <p:spPr bwMode="auto">
            <a:xfrm>
              <a:off x="8400651" y="3141404"/>
              <a:ext cx="171450" cy="239713"/>
            </a:xfrm>
            <a:custGeom>
              <a:avLst/>
              <a:gdLst>
                <a:gd name="T0" fmla="*/ 477 w 478"/>
                <a:gd name="T1" fmla="*/ 665 h 666"/>
                <a:gd name="T2" fmla="*/ 0 w 478"/>
                <a:gd name="T3" fmla="*/ 665 h 666"/>
                <a:gd name="T4" fmla="*/ 0 w 478"/>
                <a:gd name="T5" fmla="*/ 0 h 666"/>
                <a:gd name="T6" fmla="*/ 477 w 478"/>
                <a:gd name="T7" fmla="*/ 0 h 666"/>
                <a:gd name="T8" fmla="*/ 477 w 478"/>
                <a:gd name="T9" fmla="*/ 665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6">
                  <a:moveTo>
                    <a:pt x="477" y="665"/>
                  </a:moveTo>
                  <a:lnTo>
                    <a:pt x="0" y="665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926"/>
            <p:cNvSpPr>
              <a:spLocks noChangeArrowheads="1"/>
            </p:cNvSpPr>
            <p:nvPr/>
          </p:nvSpPr>
          <p:spPr bwMode="auto">
            <a:xfrm>
              <a:off x="8429226" y="3022342"/>
              <a:ext cx="111125" cy="120650"/>
            </a:xfrm>
            <a:custGeom>
              <a:avLst/>
              <a:gdLst>
                <a:gd name="T0" fmla="*/ 191 w 308"/>
                <a:gd name="T1" fmla="*/ 0 h 334"/>
                <a:gd name="T2" fmla="*/ 0 w 308"/>
                <a:gd name="T3" fmla="*/ 0 h 334"/>
                <a:gd name="T4" fmla="*/ 0 w 308"/>
                <a:gd name="T5" fmla="*/ 333 h 334"/>
                <a:gd name="T6" fmla="*/ 307 w 308"/>
                <a:gd name="T7" fmla="*/ 333 h 334"/>
                <a:gd name="T8" fmla="*/ 307 w 308"/>
                <a:gd name="T9" fmla="*/ 117 h 334"/>
                <a:gd name="T10" fmla="*/ 191 w 308"/>
                <a:gd name="T11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4">
                  <a:moveTo>
                    <a:pt x="191" y="0"/>
                  </a:moveTo>
                  <a:lnTo>
                    <a:pt x="0" y="0"/>
                  </a:lnTo>
                  <a:lnTo>
                    <a:pt x="0" y="333"/>
                  </a:lnTo>
                  <a:lnTo>
                    <a:pt x="307" y="333"/>
                  </a:lnTo>
                  <a:lnTo>
                    <a:pt x="307" y="117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927"/>
            <p:cNvSpPr>
              <a:spLocks noChangeArrowheads="1"/>
            </p:cNvSpPr>
            <p:nvPr/>
          </p:nvSpPr>
          <p:spPr bwMode="auto">
            <a:xfrm>
              <a:off x="8429226" y="3022342"/>
              <a:ext cx="111125" cy="120650"/>
            </a:xfrm>
            <a:custGeom>
              <a:avLst/>
              <a:gdLst>
                <a:gd name="T0" fmla="*/ 191 w 308"/>
                <a:gd name="T1" fmla="*/ 0 h 334"/>
                <a:gd name="T2" fmla="*/ 0 w 308"/>
                <a:gd name="T3" fmla="*/ 0 h 334"/>
                <a:gd name="T4" fmla="*/ 0 w 308"/>
                <a:gd name="T5" fmla="*/ 333 h 334"/>
                <a:gd name="T6" fmla="*/ 307 w 308"/>
                <a:gd name="T7" fmla="*/ 333 h 334"/>
                <a:gd name="T8" fmla="*/ 307 w 308"/>
                <a:gd name="T9" fmla="*/ 117 h 334"/>
                <a:gd name="T10" fmla="*/ 191 w 308"/>
                <a:gd name="T11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4">
                  <a:moveTo>
                    <a:pt x="191" y="0"/>
                  </a:moveTo>
                  <a:lnTo>
                    <a:pt x="0" y="0"/>
                  </a:lnTo>
                  <a:lnTo>
                    <a:pt x="0" y="333"/>
                  </a:lnTo>
                  <a:lnTo>
                    <a:pt x="307" y="333"/>
                  </a:lnTo>
                  <a:lnTo>
                    <a:pt x="307" y="117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928"/>
            <p:cNvSpPr>
              <a:spLocks noChangeArrowheads="1"/>
            </p:cNvSpPr>
            <p:nvPr/>
          </p:nvSpPr>
          <p:spPr bwMode="auto">
            <a:xfrm>
              <a:off x="8421289" y="3012817"/>
              <a:ext cx="128587" cy="138112"/>
            </a:xfrm>
            <a:custGeom>
              <a:avLst/>
              <a:gdLst>
                <a:gd name="T0" fmla="*/ 357 w 358"/>
                <a:gd name="T1" fmla="*/ 382 h 383"/>
                <a:gd name="T2" fmla="*/ 0 w 358"/>
                <a:gd name="T3" fmla="*/ 382 h 383"/>
                <a:gd name="T4" fmla="*/ 0 w 358"/>
                <a:gd name="T5" fmla="*/ 0 h 383"/>
                <a:gd name="T6" fmla="*/ 228 w 358"/>
                <a:gd name="T7" fmla="*/ 0 h 383"/>
                <a:gd name="T8" fmla="*/ 357 w 358"/>
                <a:gd name="T9" fmla="*/ 132 h 383"/>
                <a:gd name="T10" fmla="*/ 357 w 358"/>
                <a:gd name="T11" fmla="*/ 382 h 383"/>
                <a:gd name="T12" fmla="*/ 50 w 358"/>
                <a:gd name="T13" fmla="*/ 336 h 383"/>
                <a:gd name="T14" fmla="*/ 307 w 358"/>
                <a:gd name="T15" fmla="*/ 336 h 383"/>
                <a:gd name="T16" fmla="*/ 307 w 358"/>
                <a:gd name="T17" fmla="*/ 153 h 383"/>
                <a:gd name="T18" fmla="*/ 208 w 358"/>
                <a:gd name="T19" fmla="*/ 49 h 383"/>
                <a:gd name="T20" fmla="*/ 50 w 358"/>
                <a:gd name="T21" fmla="*/ 49 h 383"/>
                <a:gd name="T22" fmla="*/ 50 w 358"/>
                <a:gd name="T23" fmla="*/ 336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8" h="383">
                  <a:moveTo>
                    <a:pt x="357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228" y="0"/>
                  </a:lnTo>
                  <a:lnTo>
                    <a:pt x="357" y="132"/>
                  </a:lnTo>
                  <a:lnTo>
                    <a:pt x="357" y="382"/>
                  </a:lnTo>
                  <a:close/>
                  <a:moveTo>
                    <a:pt x="50" y="336"/>
                  </a:moveTo>
                  <a:lnTo>
                    <a:pt x="307" y="336"/>
                  </a:lnTo>
                  <a:lnTo>
                    <a:pt x="307" y="153"/>
                  </a:lnTo>
                  <a:lnTo>
                    <a:pt x="208" y="49"/>
                  </a:lnTo>
                  <a:lnTo>
                    <a:pt x="50" y="49"/>
                  </a:lnTo>
                  <a:lnTo>
                    <a:pt x="50" y="33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929"/>
            <p:cNvSpPr>
              <a:spLocks noChangeArrowheads="1"/>
            </p:cNvSpPr>
            <p:nvPr/>
          </p:nvSpPr>
          <p:spPr bwMode="auto">
            <a:xfrm>
              <a:off x="8549876" y="3141404"/>
              <a:ext cx="22225" cy="239713"/>
            </a:xfrm>
            <a:custGeom>
              <a:avLst/>
              <a:gdLst>
                <a:gd name="T0" fmla="*/ 62 w 63"/>
                <a:gd name="T1" fmla="*/ 0 h 666"/>
                <a:gd name="T2" fmla="*/ 0 w 63"/>
                <a:gd name="T3" fmla="*/ 0 h 666"/>
                <a:gd name="T4" fmla="*/ 62 w 63"/>
                <a:gd name="T5" fmla="*/ 0 h 666"/>
                <a:gd name="T6" fmla="*/ 62 w 63"/>
                <a:gd name="T7" fmla="*/ 665 h 666"/>
                <a:gd name="T8" fmla="*/ 62 w 63"/>
                <a:gd name="T9" fmla="*/ 665 h 666"/>
                <a:gd name="T10" fmla="*/ 62 w 63"/>
                <a:gd name="T11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6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5"/>
                  </a:lnTo>
                  <a:lnTo>
                    <a:pt x="62" y="665"/>
                  </a:lnTo>
                  <a:lnTo>
                    <a:pt x="6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930"/>
            <p:cNvSpPr>
              <a:spLocks noChangeArrowheads="1"/>
            </p:cNvSpPr>
            <p:nvPr/>
          </p:nvSpPr>
          <p:spPr bwMode="auto">
            <a:xfrm>
              <a:off x="8549876" y="3141404"/>
              <a:ext cx="22225" cy="239713"/>
            </a:xfrm>
            <a:custGeom>
              <a:avLst/>
              <a:gdLst>
                <a:gd name="T0" fmla="*/ 62 w 63"/>
                <a:gd name="T1" fmla="*/ 0 h 666"/>
                <a:gd name="T2" fmla="*/ 0 w 63"/>
                <a:gd name="T3" fmla="*/ 0 h 666"/>
                <a:gd name="T4" fmla="*/ 62 w 63"/>
                <a:gd name="T5" fmla="*/ 0 h 666"/>
                <a:gd name="T6" fmla="*/ 62 w 63"/>
                <a:gd name="T7" fmla="*/ 665 h 666"/>
                <a:gd name="T8" fmla="*/ 62 w 63"/>
                <a:gd name="T9" fmla="*/ 665 h 666"/>
                <a:gd name="T10" fmla="*/ 62 w 63"/>
                <a:gd name="T11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6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5"/>
                  </a:lnTo>
                  <a:lnTo>
                    <a:pt x="62" y="665"/>
                  </a:lnTo>
                  <a:lnTo>
                    <a:pt x="6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931"/>
            <p:cNvSpPr>
              <a:spLocks noChangeArrowheads="1"/>
            </p:cNvSpPr>
            <p:nvPr/>
          </p:nvSpPr>
          <p:spPr bwMode="auto">
            <a:xfrm>
              <a:off x="8484789" y="3141404"/>
              <a:ext cx="87312" cy="239713"/>
            </a:xfrm>
            <a:custGeom>
              <a:avLst/>
              <a:gdLst>
                <a:gd name="T0" fmla="*/ 241 w 242"/>
                <a:gd name="T1" fmla="*/ 0 h 666"/>
                <a:gd name="T2" fmla="*/ 179 w 242"/>
                <a:gd name="T3" fmla="*/ 0 h 666"/>
                <a:gd name="T4" fmla="*/ 179 w 242"/>
                <a:gd name="T5" fmla="*/ 25 h 666"/>
                <a:gd name="T6" fmla="*/ 0 w 242"/>
                <a:gd name="T7" fmla="*/ 25 h 666"/>
                <a:gd name="T8" fmla="*/ 0 w 242"/>
                <a:gd name="T9" fmla="*/ 665 h 666"/>
                <a:gd name="T10" fmla="*/ 241 w 242"/>
                <a:gd name="T11" fmla="*/ 665 h 666"/>
                <a:gd name="T12" fmla="*/ 241 w 242"/>
                <a:gd name="T13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6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5"/>
                  </a:lnTo>
                  <a:lnTo>
                    <a:pt x="241" y="665"/>
                  </a:lnTo>
                  <a:lnTo>
                    <a:pt x="24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932"/>
            <p:cNvSpPr>
              <a:spLocks noChangeArrowheads="1"/>
            </p:cNvSpPr>
            <p:nvPr/>
          </p:nvSpPr>
          <p:spPr bwMode="auto">
            <a:xfrm>
              <a:off x="8484789" y="3141404"/>
              <a:ext cx="87312" cy="239713"/>
            </a:xfrm>
            <a:custGeom>
              <a:avLst/>
              <a:gdLst>
                <a:gd name="T0" fmla="*/ 241 w 242"/>
                <a:gd name="T1" fmla="*/ 0 h 666"/>
                <a:gd name="T2" fmla="*/ 179 w 242"/>
                <a:gd name="T3" fmla="*/ 0 h 666"/>
                <a:gd name="T4" fmla="*/ 179 w 242"/>
                <a:gd name="T5" fmla="*/ 25 h 666"/>
                <a:gd name="T6" fmla="*/ 0 w 242"/>
                <a:gd name="T7" fmla="*/ 25 h 666"/>
                <a:gd name="T8" fmla="*/ 0 w 242"/>
                <a:gd name="T9" fmla="*/ 665 h 666"/>
                <a:gd name="T10" fmla="*/ 241 w 242"/>
                <a:gd name="T11" fmla="*/ 665 h 666"/>
                <a:gd name="T12" fmla="*/ 241 w 242"/>
                <a:gd name="T13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6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5"/>
                  </a:lnTo>
                  <a:lnTo>
                    <a:pt x="241" y="665"/>
                  </a:lnTo>
                  <a:lnTo>
                    <a:pt x="24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933"/>
            <p:cNvSpPr>
              <a:spLocks noChangeArrowheads="1"/>
            </p:cNvSpPr>
            <p:nvPr/>
          </p:nvSpPr>
          <p:spPr bwMode="auto">
            <a:xfrm>
              <a:off x="8484789" y="3141404"/>
              <a:ext cx="65087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934"/>
            <p:cNvSpPr>
              <a:spLocks noChangeArrowheads="1"/>
            </p:cNvSpPr>
            <p:nvPr/>
          </p:nvSpPr>
          <p:spPr bwMode="auto">
            <a:xfrm>
              <a:off x="8484789" y="3141404"/>
              <a:ext cx="65087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935"/>
            <p:cNvSpPr>
              <a:spLocks noChangeArrowheads="1"/>
            </p:cNvSpPr>
            <p:nvPr/>
          </p:nvSpPr>
          <p:spPr bwMode="auto">
            <a:xfrm>
              <a:off x="8364139" y="3133467"/>
              <a:ext cx="241300" cy="255587"/>
            </a:xfrm>
            <a:custGeom>
              <a:avLst/>
              <a:gdLst>
                <a:gd name="T0" fmla="*/ 671 w 672"/>
                <a:gd name="T1" fmla="*/ 0 h 712"/>
                <a:gd name="T2" fmla="*/ 601 w 672"/>
                <a:gd name="T3" fmla="*/ 0 h 712"/>
                <a:gd name="T4" fmla="*/ 75 w 672"/>
                <a:gd name="T5" fmla="*/ 0 h 712"/>
                <a:gd name="T6" fmla="*/ 0 w 672"/>
                <a:gd name="T7" fmla="*/ 0 h 712"/>
                <a:gd name="T8" fmla="*/ 0 w 672"/>
                <a:gd name="T9" fmla="*/ 46 h 712"/>
                <a:gd name="T10" fmla="*/ 75 w 672"/>
                <a:gd name="T11" fmla="*/ 46 h 712"/>
                <a:gd name="T12" fmla="*/ 75 w 672"/>
                <a:gd name="T13" fmla="*/ 711 h 712"/>
                <a:gd name="T14" fmla="*/ 601 w 672"/>
                <a:gd name="T15" fmla="*/ 711 h 712"/>
                <a:gd name="T16" fmla="*/ 601 w 672"/>
                <a:gd name="T17" fmla="*/ 46 h 712"/>
                <a:gd name="T18" fmla="*/ 671 w 672"/>
                <a:gd name="T19" fmla="*/ 46 h 712"/>
                <a:gd name="T20" fmla="*/ 671 w 672"/>
                <a:gd name="T21" fmla="*/ 0 h 712"/>
                <a:gd name="T22" fmla="*/ 551 w 672"/>
                <a:gd name="T23" fmla="*/ 661 h 712"/>
                <a:gd name="T24" fmla="*/ 120 w 672"/>
                <a:gd name="T25" fmla="*/ 661 h 712"/>
                <a:gd name="T26" fmla="*/ 120 w 672"/>
                <a:gd name="T27" fmla="*/ 46 h 712"/>
                <a:gd name="T28" fmla="*/ 551 w 672"/>
                <a:gd name="T29" fmla="*/ 46 h 712"/>
                <a:gd name="T30" fmla="*/ 551 w 672"/>
                <a:gd name="T31" fmla="*/ 661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2" h="712">
                  <a:moveTo>
                    <a:pt x="671" y="0"/>
                  </a:moveTo>
                  <a:lnTo>
                    <a:pt x="601" y="0"/>
                  </a:lnTo>
                  <a:lnTo>
                    <a:pt x="7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75" y="46"/>
                  </a:lnTo>
                  <a:lnTo>
                    <a:pt x="75" y="711"/>
                  </a:lnTo>
                  <a:lnTo>
                    <a:pt x="601" y="711"/>
                  </a:lnTo>
                  <a:lnTo>
                    <a:pt x="601" y="46"/>
                  </a:lnTo>
                  <a:lnTo>
                    <a:pt x="671" y="46"/>
                  </a:lnTo>
                  <a:lnTo>
                    <a:pt x="671" y="0"/>
                  </a:lnTo>
                  <a:close/>
                  <a:moveTo>
                    <a:pt x="551" y="661"/>
                  </a:moveTo>
                  <a:lnTo>
                    <a:pt x="120" y="661"/>
                  </a:lnTo>
                  <a:lnTo>
                    <a:pt x="120" y="46"/>
                  </a:lnTo>
                  <a:lnTo>
                    <a:pt x="551" y="46"/>
                  </a:lnTo>
                  <a:lnTo>
                    <a:pt x="551" y="6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936"/>
            <p:cNvSpPr>
              <a:spLocks noChangeArrowheads="1"/>
            </p:cNvSpPr>
            <p:nvPr/>
          </p:nvSpPr>
          <p:spPr bwMode="auto">
            <a:xfrm>
              <a:off x="8551464" y="2977892"/>
              <a:ext cx="95250" cy="117475"/>
            </a:xfrm>
            <a:custGeom>
              <a:avLst/>
              <a:gdLst>
                <a:gd name="T0" fmla="*/ 265 w 266"/>
                <a:gd name="T1" fmla="*/ 125 h 325"/>
                <a:gd name="T2" fmla="*/ 132 w 266"/>
                <a:gd name="T3" fmla="*/ 0 h 325"/>
                <a:gd name="T4" fmla="*/ 0 w 266"/>
                <a:gd name="T5" fmla="*/ 125 h 325"/>
                <a:gd name="T6" fmla="*/ 33 w 266"/>
                <a:gd name="T7" fmla="*/ 162 h 325"/>
                <a:gd name="T8" fmla="*/ 108 w 266"/>
                <a:gd name="T9" fmla="*/ 91 h 325"/>
                <a:gd name="T10" fmla="*/ 108 w 266"/>
                <a:gd name="T11" fmla="*/ 324 h 325"/>
                <a:gd name="T12" fmla="*/ 157 w 266"/>
                <a:gd name="T13" fmla="*/ 324 h 325"/>
                <a:gd name="T14" fmla="*/ 157 w 266"/>
                <a:gd name="T15" fmla="*/ 91 h 325"/>
                <a:gd name="T16" fmla="*/ 232 w 266"/>
                <a:gd name="T17" fmla="*/ 162 h 325"/>
                <a:gd name="T18" fmla="*/ 265 w 266"/>
                <a:gd name="T19" fmla="*/ 1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6" h="325">
                  <a:moveTo>
                    <a:pt x="265" y="125"/>
                  </a:moveTo>
                  <a:lnTo>
                    <a:pt x="132" y="0"/>
                  </a:lnTo>
                  <a:lnTo>
                    <a:pt x="0" y="125"/>
                  </a:lnTo>
                  <a:lnTo>
                    <a:pt x="33" y="162"/>
                  </a:lnTo>
                  <a:lnTo>
                    <a:pt x="108" y="91"/>
                  </a:lnTo>
                  <a:lnTo>
                    <a:pt x="108" y="324"/>
                  </a:lnTo>
                  <a:lnTo>
                    <a:pt x="157" y="324"/>
                  </a:lnTo>
                  <a:lnTo>
                    <a:pt x="157" y="91"/>
                  </a:lnTo>
                  <a:lnTo>
                    <a:pt x="232" y="162"/>
                  </a:lnTo>
                  <a:lnTo>
                    <a:pt x="265" y="12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937"/>
            <p:cNvSpPr>
              <a:spLocks noChangeArrowheads="1"/>
            </p:cNvSpPr>
            <p:nvPr/>
          </p:nvSpPr>
          <p:spPr bwMode="auto">
            <a:xfrm>
              <a:off x="8516539" y="3181092"/>
              <a:ext cx="17462" cy="161925"/>
            </a:xfrm>
            <a:custGeom>
              <a:avLst/>
              <a:gdLst>
                <a:gd name="T0" fmla="*/ 49 w 50"/>
                <a:gd name="T1" fmla="*/ 449 h 450"/>
                <a:gd name="T2" fmla="*/ 0 w 50"/>
                <a:gd name="T3" fmla="*/ 449 h 450"/>
                <a:gd name="T4" fmla="*/ 0 w 50"/>
                <a:gd name="T5" fmla="*/ 0 h 450"/>
                <a:gd name="T6" fmla="*/ 49 w 50"/>
                <a:gd name="T7" fmla="*/ 0 h 450"/>
                <a:gd name="T8" fmla="*/ 49 w 50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50">
                  <a:moveTo>
                    <a:pt x="49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938"/>
            <p:cNvSpPr>
              <a:spLocks noChangeArrowheads="1"/>
            </p:cNvSpPr>
            <p:nvPr/>
          </p:nvSpPr>
          <p:spPr bwMode="auto">
            <a:xfrm>
              <a:off x="8476851" y="3181092"/>
              <a:ext cx="19050" cy="161925"/>
            </a:xfrm>
            <a:custGeom>
              <a:avLst/>
              <a:gdLst>
                <a:gd name="T0" fmla="*/ 50 w 51"/>
                <a:gd name="T1" fmla="*/ 449 h 450"/>
                <a:gd name="T2" fmla="*/ 0 w 51"/>
                <a:gd name="T3" fmla="*/ 449 h 450"/>
                <a:gd name="T4" fmla="*/ 0 w 51"/>
                <a:gd name="T5" fmla="*/ 0 h 450"/>
                <a:gd name="T6" fmla="*/ 50 w 51"/>
                <a:gd name="T7" fmla="*/ 0 h 450"/>
                <a:gd name="T8" fmla="*/ 50 w 51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450">
                  <a:moveTo>
                    <a:pt x="50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44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939"/>
            <p:cNvSpPr>
              <a:spLocks noChangeArrowheads="1"/>
            </p:cNvSpPr>
            <p:nvPr/>
          </p:nvSpPr>
          <p:spPr bwMode="auto">
            <a:xfrm>
              <a:off x="8435576" y="3181092"/>
              <a:ext cx="17463" cy="161925"/>
            </a:xfrm>
            <a:custGeom>
              <a:avLst/>
              <a:gdLst>
                <a:gd name="T0" fmla="*/ 49 w 50"/>
                <a:gd name="T1" fmla="*/ 449 h 450"/>
                <a:gd name="T2" fmla="*/ 0 w 50"/>
                <a:gd name="T3" fmla="*/ 449 h 450"/>
                <a:gd name="T4" fmla="*/ 0 w 50"/>
                <a:gd name="T5" fmla="*/ 0 h 450"/>
                <a:gd name="T6" fmla="*/ 49 w 50"/>
                <a:gd name="T7" fmla="*/ 0 h 450"/>
                <a:gd name="T8" fmla="*/ 49 w 50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50">
                  <a:moveTo>
                    <a:pt x="49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940"/>
            <p:cNvSpPr>
              <a:spLocks noChangeArrowheads="1"/>
            </p:cNvSpPr>
            <p:nvPr/>
          </p:nvSpPr>
          <p:spPr bwMode="auto">
            <a:xfrm>
              <a:off x="8492726" y="3022342"/>
              <a:ext cx="47625" cy="50800"/>
            </a:xfrm>
            <a:custGeom>
              <a:avLst/>
              <a:gdLst>
                <a:gd name="T0" fmla="*/ 108 w 134"/>
                <a:gd name="T1" fmla="*/ 88 h 139"/>
                <a:gd name="T2" fmla="*/ 46 w 134"/>
                <a:gd name="T3" fmla="*/ 25 h 139"/>
                <a:gd name="T4" fmla="*/ 46 w 134"/>
                <a:gd name="T5" fmla="*/ 0 h 139"/>
                <a:gd name="T6" fmla="*/ 0 w 134"/>
                <a:gd name="T7" fmla="*/ 0 h 139"/>
                <a:gd name="T8" fmla="*/ 0 w 134"/>
                <a:gd name="T9" fmla="*/ 138 h 139"/>
                <a:gd name="T10" fmla="*/ 133 w 134"/>
                <a:gd name="T11" fmla="*/ 138 h 139"/>
                <a:gd name="T12" fmla="*/ 133 w 134"/>
                <a:gd name="T13" fmla="*/ 88 h 139"/>
                <a:gd name="T14" fmla="*/ 108 w 134"/>
                <a:gd name="T15" fmla="*/ 8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39">
                  <a:moveTo>
                    <a:pt x="108" y="88"/>
                  </a:moveTo>
                  <a:lnTo>
                    <a:pt x="46" y="25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138"/>
                  </a:lnTo>
                  <a:lnTo>
                    <a:pt x="133" y="138"/>
                  </a:lnTo>
                  <a:lnTo>
                    <a:pt x="133" y="88"/>
                  </a:lnTo>
                  <a:lnTo>
                    <a:pt x="108" y="8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941"/>
            <p:cNvSpPr>
              <a:spLocks noChangeArrowheads="1"/>
            </p:cNvSpPr>
            <p:nvPr/>
          </p:nvSpPr>
          <p:spPr bwMode="auto">
            <a:xfrm>
              <a:off x="8459389" y="3093779"/>
              <a:ext cx="52387" cy="17463"/>
            </a:xfrm>
            <a:custGeom>
              <a:avLst/>
              <a:gdLst>
                <a:gd name="T0" fmla="*/ 145 w 146"/>
                <a:gd name="T1" fmla="*/ 46 h 47"/>
                <a:gd name="T2" fmla="*/ 0 w 146"/>
                <a:gd name="T3" fmla="*/ 46 h 47"/>
                <a:gd name="T4" fmla="*/ 0 w 146"/>
                <a:gd name="T5" fmla="*/ 0 h 47"/>
                <a:gd name="T6" fmla="*/ 145 w 146"/>
                <a:gd name="T7" fmla="*/ 0 h 47"/>
                <a:gd name="T8" fmla="*/ 145 w 146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47">
                  <a:moveTo>
                    <a:pt x="145" y="46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145" y="0"/>
                  </a:lnTo>
                  <a:lnTo>
                    <a:pt x="145" y="4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2691612" y="3497018"/>
            <a:ext cx="282575" cy="411162"/>
            <a:chOff x="8364139" y="3568137"/>
            <a:chExt cx="282575" cy="411162"/>
          </a:xfrm>
        </p:grpSpPr>
        <p:sp>
          <p:nvSpPr>
            <p:cNvPr id="261" name="Freeform 942"/>
            <p:cNvSpPr>
              <a:spLocks noChangeArrowheads="1"/>
            </p:cNvSpPr>
            <p:nvPr/>
          </p:nvSpPr>
          <p:spPr bwMode="auto">
            <a:xfrm>
              <a:off x="8400651" y="3731649"/>
              <a:ext cx="171450" cy="239713"/>
            </a:xfrm>
            <a:custGeom>
              <a:avLst/>
              <a:gdLst>
                <a:gd name="T0" fmla="*/ 477 w 478"/>
                <a:gd name="T1" fmla="*/ 665 h 666"/>
                <a:gd name="T2" fmla="*/ 0 w 478"/>
                <a:gd name="T3" fmla="*/ 665 h 666"/>
                <a:gd name="T4" fmla="*/ 0 w 478"/>
                <a:gd name="T5" fmla="*/ 0 h 666"/>
                <a:gd name="T6" fmla="*/ 477 w 478"/>
                <a:gd name="T7" fmla="*/ 0 h 666"/>
                <a:gd name="T8" fmla="*/ 477 w 478"/>
                <a:gd name="T9" fmla="*/ 665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6">
                  <a:moveTo>
                    <a:pt x="477" y="665"/>
                  </a:moveTo>
                  <a:lnTo>
                    <a:pt x="0" y="665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943"/>
            <p:cNvSpPr>
              <a:spLocks noChangeArrowheads="1"/>
            </p:cNvSpPr>
            <p:nvPr/>
          </p:nvSpPr>
          <p:spPr bwMode="auto">
            <a:xfrm>
              <a:off x="8400651" y="3731649"/>
              <a:ext cx="171450" cy="239713"/>
            </a:xfrm>
            <a:custGeom>
              <a:avLst/>
              <a:gdLst>
                <a:gd name="T0" fmla="*/ 477 w 478"/>
                <a:gd name="T1" fmla="*/ 665 h 666"/>
                <a:gd name="T2" fmla="*/ 0 w 478"/>
                <a:gd name="T3" fmla="*/ 665 h 666"/>
                <a:gd name="T4" fmla="*/ 0 w 478"/>
                <a:gd name="T5" fmla="*/ 0 h 666"/>
                <a:gd name="T6" fmla="*/ 477 w 478"/>
                <a:gd name="T7" fmla="*/ 0 h 666"/>
                <a:gd name="T8" fmla="*/ 477 w 478"/>
                <a:gd name="T9" fmla="*/ 665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8" h="666">
                  <a:moveTo>
                    <a:pt x="477" y="665"/>
                  </a:moveTo>
                  <a:lnTo>
                    <a:pt x="0" y="665"/>
                  </a:lnTo>
                  <a:lnTo>
                    <a:pt x="0" y="0"/>
                  </a:lnTo>
                  <a:lnTo>
                    <a:pt x="477" y="0"/>
                  </a:lnTo>
                  <a:lnTo>
                    <a:pt x="477" y="66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944"/>
            <p:cNvSpPr>
              <a:spLocks noChangeArrowheads="1"/>
            </p:cNvSpPr>
            <p:nvPr/>
          </p:nvSpPr>
          <p:spPr bwMode="auto">
            <a:xfrm>
              <a:off x="8429226" y="3610999"/>
              <a:ext cx="111125" cy="120650"/>
            </a:xfrm>
            <a:custGeom>
              <a:avLst/>
              <a:gdLst>
                <a:gd name="T0" fmla="*/ 191 w 308"/>
                <a:gd name="T1" fmla="*/ 0 h 334"/>
                <a:gd name="T2" fmla="*/ 0 w 308"/>
                <a:gd name="T3" fmla="*/ 0 h 334"/>
                <a:gd name="T4" fmla="*/ 0 w 308"/>
                <a:gd name="T5" fmla="*/ 333 h 334"/>
                <a:gd name="T6" fmla="*/ 307 w 308"/>
                <a:gd name="T7" fmla="*/ 333 h 334"/>
                <a:gd name="T8" fmla="*/ 307 w 308"/>
                <a:gd name="T9" fmla="*/ 117 h 334"/>
                <a:gd name="T10" fmla="*/ 191 w 308"/>
                <a:gd name="T11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4">
                  <a:moveTo>
                    <a:pt x="191" y="0"/>
                  </a:moveTo>
                  <a:lnTo>
                    <a:pt x="0" y="0"/>
                  </a:lnTo>
                  <a:lnTo>
                    <a:pt x="0" y="333"/>
                  </a:lnTo>
                  <a:lnTo>
                    <a:pt x="307" y="333"/>
                  </a:lnTo>
                  <a:lnTo>
                    <a:pt x="307" y="117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945"/>
            <p:cNvSpPr>
              <a:spLocks noChangeArrowheads="1"/>
            </p:cNvSpPr>
            <p:nvPr/>
          </p:nvSpPr>
          <p:spPr bwMode="auto">
            <a:xfrm>
              <a:off x="8429226" y="3610999"/>
              <a:ext cx="111125" cy="120650"/>
            </a:xfrm>
            <a:custGeom>
              <a:avLst/>
              <a:gdLst>
                <a:gd name="T0" fmla="*/ 191 w 308"/>
                <a:gd name="T1" fmla="*/ 0 h 334"/>
                <a:gd name="T2" fmla="*/ 0 w 308"/>
                <a:gd name="T3" fmla="*/ 0 h 334"/>
                <a:gd name="T4" fmla="*/ 0 w 308"/>
                <a:gd name="T5" fmla="*/ 333 h 334"/>
                <a:gd name="T6" fmla="*/ 307 w 308"/>
                <a:gd name="T7" fmla="*/ 333 h 334"/>
                <a:gd name="T8" fmla="*/ 307 w 308"/>
                <a:gd name="T9" fmla="*/ 117 h 334"/>
                <a:gd name="T10" fmla="*/ 191 w 308"/>
                <a:gd name="T11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34">
                  <a:moveTo>
                    <a:pt x="191" y="0"/>
                  </a:moveTo>
                  <a:lnTo>
                    <a:pt x="0" y="0"/>
                  </a:lnTo>
                  <a:lnTo>
                    <a:pt x="0" y="333"/>
                  </a:lnTo>
                  <a:lnTo>
                    <a:pt x="307" y="333"/>
                  </a:lnTo>
                  <a:lnTo>
                    <a:pt x="307" y="117"/>
                  </a:lnTo>
                  <a:lnTo>
                    <a:pt x="19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946"/>
            <p:cNvSpPr>
              <a:spLocks noChangeArrowheads="1"/>
            </p:cNvSpPr>
            <p:nvPr/>
          </p:nvSpPr>
          <p:spPr bwMode="auto">
            <a:xfrm>
              <a:off x="8421289" y="3603062"/>
              <a:ext cx="128587" cy="138112"/>
            </a:xfrm>
            <a:custGeom>
              <a:avLst/>
              <a:gdLst>
                <a:gd name="T0" fmla="*/ 357 w 358"/>
                <a:gd name="T1" fmla="*/ 382 h 383"/>
                <a:gd name="T2" fmla="*/ 0 w 358"/>
                <a:gd name="T3" fmla="*/ 382 h 383"/>
                <a:gd name="T4" fmla="*/ 0 w 358"/>
                <a:gd name="T5" fmla="*/ 0 h 383"/>
                <a:gd name="T6" fmla="*/ 228 w 358"/>
                <a:gd name="T7" fmla="*/ 0 h 383"/>
                <a:gd name="T8" fmla="*/ 357 w 358"/>
                <a:gd name="T9" fmla="*/ 132 h 383"/>
                <a:gd name="T10" fmla="*/ 357 w 358"/>
                <a:gd name="T11" fmla="*/ 382 h 383"/>
                <a:gd name="T12" fmla="*/ 50 w 358"/>
                <a:gd name="T13" fmla="*/ 336 h 383"/>
                <a:gd name="T14" fmla="*/ 307 w 358"/>
                <a:gd name="T15" fmla="*/ 336 h 383"/>
                <a:gd name="T16" fmla="*/ 307 w 358"/>
                <a:gd name="T17" fmla="*/ 153 h 383"/>
                <a:gd name="T18" fmla="*/ 208 w 358"/>
                <a:gd name="T19" fmla="*/ 49 h 383"/>
                <a:gd name="T20" fmla="*/ 50 w 358"/>
                <a:gd name="T21" fmla="*/ 49 h 383"/>
                <a:gd name="T22" fmla="*/ 50 w 358"/>
                <a:gd name="T23" fmla="*/ 336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8" h="383">
                  <a:moveTo>
                    <a:pt x="357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228" y="0"/>
                  </a:lnTo>
                  <a:lnTo>
                    <a:pt x="357" y="132"/>
                  </a:lnTo>
                  <a:lnTo>
                    <a:pt x="357" y="382"/>
                  </a:lnTo>
                  <a:close/>
                  <a:moveTo>
                    <a:pt x="50" y="336"/>
                  </a:moveTo>
                  <a:lnTo>
                    <a:pt x="307" y="336"/>
                  </a:lnTo>
                  <a:lnTo>
                    <a:pt x="307" y="153"/>
                  </a:lnTo>
                  <a:lnTo>
                    <a:pt x="208" y="49"/>
                  </a:lnTo>
                  <a:lnTo>
                    <a:pt x="50" y="49"/>
                  </a:lnTo>
                  <a:lnTo>
                    <a:pt x="50" y="33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947"/>
            <p:cNvSpPr>
              <a:spLocks noChangeArrowheads="1"/>
            </p:cNvSpPr>
            <p:nvPr/>
          </p:nvSpPr>
          <p:spPr bwMode="auto">
            <a:xfrm>
              <a:off x="8549876" y="3731649"/>
              <a:ext cx="22225" cy="239713"/>
            </a:xfrm>
            <a:custGeom>
              <a:avLst/>
              <a:gdLst>
                <a:gd name="T0" fmla="*/ 62 w 63"/>
                <a:gd name="T1" fmla="*/ 0 h 666"/>
                <a:gd name="T2" fmla="*/ 0 w 63"/>
                <a:gd name="T3" fmla="*/ 0 h 666"/>
                <a:gd name="T4" fmla="*/ 62 w 63"/>
                <a:gd name="T5" fmla="*/ 0 h 666"/>
                <a:gd name="T6" fmla="*/ 62 w 63"/>
                <a:gd name="T7" fmla="*/ 665 h 666"/>
                <a:gd name="T8" fmla="*/ 62 w 63"/>
                <a:gd name="T9" fmla="*/ 665 h 666"/>
                <a:gd name="T10" fmla="*/ 62 w 63"/>
                <a:gd name="T11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6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5"/>
                  </a:lnTo>
                  <a:lnTo>
                    <a:pt x="62" y="665"/>
                  </a:lnTo>
                  <a:lnTo>
                    <a:pt x="6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948"/>
            <p:cNvSpPr>
              <a:spLocks noChangeArrowheads="1"/>
            </p:cNvSpPr>
            <p:nvPr/>
          </p:nvSpPr>
          <p:spPr bwMode="auto">
            <a:xfrm>
              <a:off x="8549876" y="3731649"/>
              <a:ext cx="22225" cy="239713"/>
            </a:xfrm>
            <a:custGeom>
              <a:avLst/>
              <a:gdLst>
                <a:gd name="T0" fmla="*/ 62 w 63"/>
                <a:gd name="T1" fmla="*/ 0 h 666"/>
                <a:gd name="T2" fmla="*/ 0 w 63"/>
                <a:gd name="T3" fmla="*/ 0 h 666"/>
                <a:gd name="T4" fmla="*/ 62 w 63"/>
                <a:gd name="T5" fmla="*/ 0 h 666"/>
                <a:gd name="T6" fmla="*/ 62 w 63"/>
                <a:gd name="T7" fmla="*/ 665 h 666"/>
                <a:gd name="T8" fmla="*/ 62 w 63"/>
                <a:gd name="T9" fmla="*/ 665 h 666"/>
                <a:gd name="T10" fmla="*/ 62 w 63"/>
                <a:gd name="T11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66">
                  <a:moveTo>
                    <a:pt x="62" y="0"/>
                  </a:moveTo>
                  <a:lnTo>
                    <a:pt x="0" y="0"/>
                  </a:lnTo>
                  <a:lnTo>
                    <a:pt x="62" y="0"/>
                  </a:lnTo>
                  <a:lnTo>
                    <a:pt x="62" y="665"/>
                  </a:lnTo>
                  <a:lnTo>
                    <a:pt x="62" y="665"/>
                  </a:lnTo>
                  <a:lnTo>
                    <a:pt x="6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949"/>
            <p:cNvSpPr>
              <a:spLocks noChangeArrowheads="1"/>
            </p:cNvSpPr>
            <p:nvPr/>
          </p:nvSpPr>
          <p:spPr bwMode="auto">
            <a:xfrm>
              <a:off x="8484789" y="3731649"/>
              <a:ext cx="87312" cy="239713"/>
            </a:xfrm>
            <a:custGeom>
              <a:avLst/>
              <a:gdLst>
                <a:gd name="T0" fmla="*/ 241 w 242"/>
                <a:gd name="T1" fmla="*/ 0 h 666"/>
                <a:gd name="T2" fmla="*/ 179 w 242"/>
                <a:gd name="T3" fmla="*/ 0 h 666"/>
                <a:gd name="T4" fmla="*/ 179 w 242"/>
                <a:gd name="T5" fmla="*/ 25 h 666"/>
                <a:gd name="T6" fmla="*/ 0 w 242"/>
                <a:gd name="T7" fmla="*/ 25 h 666"/>
                <a:gd name="T8" fmla="*/ 0 w 242"/>
                <a:gd name="T9" fmla="*/ 665 h 666"/>
                <a:gd name="T10" fmla="*/ 241 w 242"/>
                <a:gd name="T11" fmla="*/ 665 h 666"/>
                <a:gd name="T12" fmla="*/ 241 w 242"/>
                <a:gd name="T13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6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5"/>
                  </a:lnTo>
                  <a:lnTo>
                    <a:pt x="241" y="665"/>
                  </a:lnTo>
                  <a:lnTo>
                    <a:pt x="2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950"/>
            <p:cNvSpPr>
              <a:spLocks noChangeArrowheads="1"/>
            </p:cNvSpPr>
            <p:nvPr/>
          </p:nvSpPr>
          <p:spPr bwMode="auto">
            <a:xfrm>
              <a:off x="8484789" y="3731649"/>
              <a:ext cx="87312" cy="239713"/>
            </a:xfrm>
            <a:custGeom>
              <a:avLst/>
              <a:gdLst>
                <a:gd name="T0" fmla="*/ 241 w 242"/>
                <a:gd name="T1" fmla="*/ 0 h 666"/>
                <a:gd name="T2" fmla="*/ 179 w 242"/>
                <a:gd name="T3" fmla="*/ 0 h 666"/>
                <a:gd name="T4" fmla="*/ 179 w 242"/>
                <a:gd name="T5" fmla="*/ 25 h 666"/>
                <a:gd name="T6" fmla="*/ 0 w 242"/>
                <a:gd name="T7" fmla="*/ 25 h 666"/>
                <a:gd name="T8" fmla="*/ 0 w 242"/>
                <a:gd name="T9" fmla="*/ 665 h 666"/>
                <a:gd name="T10" fmla="*/ 241 w 242"/>
                <a:gd name="T11" fmla="*/ 665 h 666"/>
                <a:gd name="T12" fmla="*/ 241 w 242"/>
                <a:gd name="T13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2" h="666">
                  <a:moveTo>
                    <a:pt x="241" y="0"/>
                  </a:moveTo>
                  <a:lnTo>
                    <a:pt x="179" y="0"/>
                  </a:lnTo>
                  <a:lnTo>
                    <a:pt x="179" y="25"/>
                  </a:lnTo>
                  <a:lnTo>
                    <a:pt x="0" y="25"/>
                  </a:lnTo>
                  <a:lnTo>
                    <a:pt x="0" y="665"/>
                  </a:lnTo>
                  <a:lnTo>
                    <a:pt x="241" y="665"/>
                  </a:lnTo>
                  <a:lnTo>
                    <a:pt x="2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951"/>
            <p:cNvSpPr>
              <a:spLocks noChangeArrowheads="1"/>
            </p:cNvSpPr>
            <p:nvPr/>
          </p:nvSpPr>
          <p:spPr bwMode="auto">
            <a:xfrm>
              <a:off x="8484789" y="3731649"/>
              <a:ext cx="65087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952"/>
            <p:cNvSpPr>
              <a:spLocks noChangeArrowheads="1"/>
            </p:cNvSpPr>
            <p:nvPr/>
          </p:nvSpPr>
          <p:spPr bwMode="auto">
            <a:xfrm>
              <a:off x="8484789" y="3731649"/>
              <a:ext cx="65087" cy="9525"/>
            </a:xfrm>
            <a:custGeom>
              <a:avLst/>
              <a:gdLst>
                <a:gd name="T0" fmla="*/ 179 w 180"/>
                <a:gd name="T1" fmla="*/ 0 h 26"/>
                <a:gd name="T2" fmla="*/ 0 w 180"/>
                <a:gd name="T3" fmla="*/ 0 h 26"/>
                <a:gd name="T4" fmla="*/ 0 w 180"/>
                <a:gd name="T5" fmla="*/ 25 h 26"/>
                <a:gd name="T6" fmla="*/ 179 w 180"/>
                <a:gd name="T7" fmla="*/ 25 h 26"/>
                <a:gd name="T8" fmla="*/ 179 w 180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26">
                  <a:moveTo>
                    <a:pt x="179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179" y="25"/>
                  </a:lnTo>
                  <a:lnTo>
                    <a:pt x="179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953"/>
            <p:cNvSpPr>
              <a:spLocks noChangeArrowheads="1"/>
            </p:cNvSpPr>
            <p:nvPr/>
          </p:nvSpPr>
          <p:spPr bwMode="auto">
            <a:xfrm>
              <a:off x="8364139" y="3723712"/>
              <a:ext cx="241300" cy="255587"/>
            </a:xfrm>
            <a:custGeom>
              <a:avLst/>
              <a:gdLst>
                <a:gd name="T0" fmla="*/ 671 w 672"/>
                <a:gd name="T1" fmla="*/ 0 h 712"/>
                <a:gd name="T2" fmla="*/ 601 w 672"/>
                <a:gd name="T3" fmla="*/ 0 h 712"/>
                <a:gd name="T4" fmla="*/ 75 w 672"/>
                <a:gd name="T5" fmla="*/ 0 h 712"/>
                <a:gd name="T6" fmla="*/ 0 w 672"/>
                <a:gd name="T7" fmla="*/ 0 h 712"/>
                <a:gd name="T8" fmla="*/ 0 w 672"/>
                <a:gd name="T9" fmla="*/ 46 h 712"/>
                <a:gd name="T10" fmla="*/ 75 w 672"/>
                <a:gd name="T11" fmla="*/ 46 h 712"/>
                <a:gd name="T12" fmla="*/ 75 w 672"/>
                <a:gd name="T13" fmla="*/ 711 h 712"/>
                <a:gd name="T14" fmla="*/ 601 w 672"/>
                <a:gd name="T15" fmla="*/ 711 h 712"/>
                <a:gd name="T16" fmla="*/ 601 w 672"/>
                <a:gd name="T17" fmla="*/ 46 h 712"/>
                <a:gd name="T18" fmla="*/ 671 w 672"/>
                <a:gd name="T19" fmla="*/ 46 h 712"/>
                <a:gd name="T20" fmla="*/ 671 w 672"/>
                <a:gd name="T21" fmla="*/ 0 h 712"/>
                <a:gd name="T22" fmla="*/ 551 w 672"/>
                <a:gd name="T23" fmla="*/ 661 h 712"/>
                <a:gd name="T24" fmla="*/ 120 w 672"/>
                <a:gd name="T25" fmla="*/ 661 h 712"/>
                <a:gd name="T26" fmla="*/ 120 w 672"/>
                <a:gd name="T27" fmla="*/ 46 h 712"/>
                <a:gd name="T28" fmla="*/ 551 w 672"/>
                <a:gd name="T29" fmla="*/ 46 h 712"/>
                <a:gd name="T30" fmla="*/ 551 w 672"/>
                <a:gd name="T31" fmla="*/ 661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2" h="712">
                  <a:moveTo>
                    <a:pt x="671" y="0"/>
                  </a:moveTo>
                  <a:lnTo>
                    <a:pt x="601" y="0"/>
                  </a:lnTo>
                  <a:lnTo>
                    <a:pt x="75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75" y="46"/>
                  </a:lnTo>
                  <a:lnTo>
                    <a:pt x="75" y="711"/>
                  </a:lnTo>
                  <a:lnTo>
                    <a:pt x="601" y="711"/>
                  </a:lnTo>
                  <a:lnTo>
                    <a:pt x="601" y="46"/>
                  </a:lnTo>
                  <a:lnTo>
                    <a:pt x="671" y="46"/>
                  </a:lnTo>
                  <a:lnTo>
                    <a:pt x="671" y="0"/>
                  </a:lnTo>
                  <a:close/>
                  <a:moveTo>
                    <a:pt x="551" y="661"/>
                  </a:moveTo>
                  <a:lnTo>
                    <a:pt x="120" y="661"/>
                  </a:lnTo>
                  <a:lnTo>
                    <a:pt x="120" y="46"/>
                  </a:lnTo>
                  <a:lnTo>
                    <a:pt x="551" y="46"/>
                  </a:lnTo>
                  <a:lnTo>
                    <a:pt x="551" y="66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954"/>
            <p:cNvSpPr>
              <a:spLocks noChangeArrowheads="1"/>
            </p:cNvSpPr>
            <p:nvPr/>
          </p:nvSpPr>
          <p:spPr bwMode="auto">
            <a:xfrm>
              <a:off x="8551464" y="3568137"/>
              <a:ext cx="95250" cy="117475"/>
            </a:xfrm>
            <a:custGeom>
              <a:avLst/>
              <a:gdLst>
                <a:gd name="T0" fmla="*/ 265 w 266"/>
                <a:gd name="T1" fmla="*/ 125 h 325"/>
                <a:gd name="T2" fmla="*/ 132 w 266"/>
                <a:gd name="T3" fmla="*/ 0 h 325"/>
                <a:gd name="T4" fmla="*/ 0 w 266"/>
                <a:gd name="T5" fmla="*/ 125 h 325"/>
                <a:gd name="T6" fmla="*/ 33 w 266"/>
                <a:gd name="T7" fmla="*/ 162 h 325"/>
                <a:gd name="T8" fmla="*/ 108 w 266"/>
                <a:gd name="T9" fmla="*/ 91 h 325"/>
                <a:gd name="T10" fmla="*/ 108 w 266"/>
                <a:gd name="T11" fmla="*/ 324 h 325"/>
                <a:gd name="T12" fmla="*/ 157 w 266"/>
                <a:gd name="T13" fmla="*/ 324 h 325"/>
                <a:gd name="T14" fmla="*/ 157 w 266"/>
                <a:gd name="T15" fmla="*/ 91 h 325"/>
                <a:gd name="T16" fmla="*/ 232 w 266"/>
                <a:gd name="T17" fmla="*/ 162 h 325"/>
                <a:gd name="T18" fmla="*/ 265 w 266"/>
                <a:gd name="T19" fmla="*/ 125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6" h="325">
                  <a:moveTo>
                    <a:pt x="265" y="125"/>
                  </a:moveTo>
                  <a:lnTo>
                    <a:pt x="132" y="0"/>
                  </a:lnTo>
                  <a:lnTo>
                    <a:pt x="0" y="125"/>
                  </a:lnTo>
                  <a:lnTo>
                    <a:pt x="33" y="162"/>
                  </a:lnTo>
                  <a:lnTo>
                    <a:pt x="108" y="91"/>
                  </a:lnTo>
                  <a:lnTo>
                    <a:pt x="108" y="324"/>
                  </a:lnTo>
                  <a:lnTo>
                    <a:pt x="157" y="324"/>
                  </a:lnTo>
                  <a:lnTo>
                    <a:pt x="157" y="91"/>
                  </a:lnTo>
                  <a:lnTo>
                    <a:pt x="232" y="162"/>
                  </a:lnTo>
                  <a:lnTo>
                    <a:pt x="265" y="12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955"/>
            <p:cNvSpPr>
              <a:spLocks noChangeArrowheads="1"/>
            </p:cNvSpPr>
            <p:nvPr/>
          </p:nvSpPr>
          <p:spPr bwMode="auto">
            <a:xfrm>
              <a:off x="8516539" y="3769749"/>
              <a:ext cx="17462" cy="161925"/>
            </a:xfrm>
            <a:custGeom>
              <a:avLst/>
              <a:gdLst>
                <a:gd name="T0" fmla="*/ 49 w 50"/>
                <a:gd name="T1" fmla="*/ 449 h 450"/>
                <a:gd name="T2" fmla="*/ 0 w 50"/>
                <a:gd name="T3" fmla="*/ 449 h 450"/>
                <a:gd name="T4" fmla="*/ 0 w 50"/>
                <a:gd name="T5" fmla="*/ 0 h 450"/>
                <a:gd name="T6" fmla="*/ 49 w 50"/>
                <a:gd name="T7" fmla="*/ 0 h 450"/>
                <a:gd name="T8" fmla="*/ 49 w 50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50">
                  <a:moveTo>
                    <a:pt x="49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956"/>
            <p:cNvSpPr>
              <a:spLocks noChangeArrowheads="1"/>
            </p:cNvSpPr>
            <p:nvPr/>
          </p:nvSpPr>
          <p:spPr bwMode="auto">
            <a:xfrm>
              <a:off x="8476851" y="3769749"/>
              <a:ext cx="19050" cy="161925"/>
            </a:xfrm>
            <a:custGeom>
              <a:avLst/>
              <a:gdLst>
                <a:gd name="T0" fmla="*/ 50 w 51"/>
                <a:gd name="T1" fmla="*/ 449 h 450"/>
                <a:gd name="T2" fmla="*/ 0 w 51"/>
                <a:gd name="T3" fmla="*/ 449 h 450"/>
                <a:gd name="T4" fmla="*/ 0 w 51"/>
                <a:gd name="T5" fmla="*/ 0 h 450"/>
                <a:gd name="T6" fmla="*/ 50 w 51"/>
                <a:gd name="T7" fmla="*/ 0 h 450"/>
                <a:gd name="T8" fmla="*/ 50 w 51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450">
                  <a:moveTo>
                    <a:pt x="50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44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957"/>
            <p:cNvSpPr>
              <a:spLocks noChangeArrowheads="1"/>
            </p:cNvSpPr>
            <p:nvPr/>
          </p:nvSpPr>
          <p:spPr bwMode="auto">
            <a:xfrm>
              <a:off x="8435576" y="3769749"/>
              <a:ext cx="17463" cy="161925"/>
            </a:xfrm>
            <a:custGeom>
              <a:avLst/>
              <a:gdLst>
                <a:gd name="T0" fmla="*/ 49 w 50"/>
                <a:gd name="T1" fmla="*/ 449 h 450"/>
                <a:gd name="T2" fmla="*/ 0 w 50"/>
                <a:gd name="T3" fmla="*/ 449 h 450"/>
                <a:gd name="T4" fmla="*/ 0 w 50"/>
                <a:gd name="T5" fmla="*/ 0 h 450"/>
                <a:gd name="T6" fmla="*/ 49 w 50"/>
                <a:gd name="T7" fmla="*/ 0 h 450"/>
                <a:gd name="T8" fmla="*/ 49 w 50"/>
                <a:gd name="T9" fmla="*/ 449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50">
                  <a:moveTo>
                    <a:pt x="49" y="449"/>
                  </a:moveTo>
                  <a:lnTo>
                    <a:pt x="0" y="4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44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958"/>
            <p:cNvSpPr>
              <a:spLocks noChangeArrowheads="1"/>
            </p:cNvSpPr>
            <p:nvPr/>
          </p:nvSpPr>
          <p:spPr bwMode="auto">
            <a:xfrm>
              <a:off x="8492726" y="3610999"/>
              <a:ext cx="47625" cy="50800"/>
            </a:xfrm>
            <a:custGeom>
              <a:avLst/>
              <a:gdLst>
                <a:gd name="T0" fmla="*/ 108 w 134"/>
                <a:gd name="T1" fmla="*/ 88 h 139"/>
                <a:gd name="T2" fmla="*/ 46 w 134"/>
                <a:gd name="T3" fmla="*/ 25 h 139"/>
                <a:gd name="T4" fmla="*/ 46 w 134"/>
                <a:gd name="T5" fmla="*/ 0 h 139"/>
                <a:gd name="T6" fmla="*/ 0 w 134"/>
                <a:gd name="T7" fmla="*/ 0 h 139"/>
                <a:gd name="T8" fmla="*/ 0 w 134"/>
                <a:gd name="T9" fmla="*/ 138 h 139"/>
                <a:gd name="T10" fmla="*/ 133 w 134"/>
                <a:gd name="T11" fmla="*/ 138 h 139"/>
                <a:gd name="T12" fmla="*/ 133 w 134"/>
                <a:gd name="T13" fmla="*/ 88 h 139"/>
                <a:gd name="T14" fmla="*/ 108 w 134"/>
                <a:gd name="T15" fmla="*/ 8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139">
                  <a:moveTo>
                    <a:pt x="108" y="88"/>
                  </a:moveTo>
                  <a:lnTo>
                    <a:pt x="46" y="25"/>
                  </a:lnTo>
                  <a:lnTo>
                    <a:pt x="46" y="0"/>
                  </a:lnTo>
                  <a:lnTo>
                    <a:pt x="0" y="0"/>
                  </a:lnTo>
                  <a:lnTo>
                    <a:pt x="0" y="138"/>
                  </a:lnTo>
                  <a:lnTo>
                    <a:pt x="133" y="138"/>
                  </a:lnTo>
                  <a:lnTo>
                    <a:pt x="133" y="88"/>
                  </a:lnTo>
                  <a:lnTo>
                    <a:pt x="108" y="8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959"/>
            <p:cNvSpPr>
              <a:spLocks noChangeArrowheads="1"/>
            </p:cNvSpPr>
            <p:nvPr/>
          </p:nvSpPr>
          <p:spPr bwMode="auto">
            <a:xfrm>
              <a:off x="8459389" y="3684024"/>
              <a:ext cx="52387" cy="17463"/>
            </a:xfrm>
            <a:custGeom>
              <a:avLst/>
              <a:gdLst>
                <a:gd name="T0" fmla="*/ 145 w 146"/>
                <a:gd name="T1" fmla="*/ 46 h 47"/>
                <a:gd name="T2" fmla="*/ 0 w 146"/>
                <a:gd name="T3" fmla="*/ 46 h 47"/>
                <a:gd name="T4" fmla="*/ 0 w 146"/>
                <a:gd name="T5" fmla="*/ 0 h 47"/>
                <a:gd name="T6" fmla="*/ 145 w 146"/>
                <a:gd name="T7" fmla="*/ 0 h 47"/>
                <a:gd name="T8" fmla="*/ 145 w 146"/>
                <a:gd name="T9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47">
                  <a:moveTo>
                    <a:pt x="145" y="46"/>
                  </a:moveTo>
                  <a:lnTo>
                    <a:pt x="0" y="46"/>
                  </a:lnTo>
                  <a:lnTo>
                    <a:pt x="0" y="0"/>
                  </a:lnTo>
                  <a:lnTo>
                    <a:pt x="145" y="0"/>
                  </a:lnTo>
                  <a:lnTo>
                    <a:pt x="145" y="46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9" name="Group 278"/>
          <p:cNvGrpSpPr/>
          <p:nvPr/>
        </p:nvGrpSpPr>
        <p:grpSpPr>
          <a:xfrm>
            <a:off x="2586043" y="4075860"/>
            <a:ext cx="493712" cy="493713"/>
            <a:chOff x="8237139" y="4099949"/>
            <a:chExt cx="493712" cy="493713"/>
          </a:xfrm>
        </p:grpSpPr>
        <p:sp>
          <p:nvSpPr>
            <p:cNvPr id="280" name="Freeform 960"/>
            <p:cNvSpPr>
              <a:spLocks noChangeArrowheads="1"/>
            </p:cNvSpPr>
            <p:nvPr/>
          </p:nvSpPr>
          <p:spPr bwMode="auto">
            <a:xfrm>
              <a:off x="8237139" y="40999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961"/>
            <p:cNvSpPr>
              <a:spLocks noChangeArrowheads="1"/>
            </p:cNvSpPr>
            <p:nvPr/>
          </p:nvSpPr>
          <p:spPr bwMode="auto">
            <a:xfrm>
              <a:off x="8237139" y="409994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962"/>
            <p:cNvSpPr>
              <a:spLocks noChangeArrowheads="1"/>
            </p:cNvSpPr>
            <p:nvPr/>
          </p:nvSpPr>
          <p:spPr bwMode="auto">
            <a:xfrm>
              <a:off x="8402239" y="4228537"/>
              <a:ext cx="328612" cy="365125"/>
            </a:xfrm>
            <a:custGeom>
              <a:avLst/>
              <a:gdLst>
                <a:gd name="T0" fmla="*/ 379 w 912"/>
                <a:gd name="T1" fmla="*/ 0 h 1016"/>
                <a:gd name="T2" fmla="*/ 379 w 912"/>
                <a:gd name="T3" fmla="*/ 175 h 1016"/>
                <a:gd name="T4" fmla="*/ 515 w 912"/>
                <a:gd name="T5" fmla="*/ 175 h 1016"/>
                <a:gd name="T6" fmla="*/ 515 w 912"/>
                <a:gd name="T7" fmla="*/ 218 h 1016"/>
                <a:gd name="T8" fmla="*/ 454 w 912"/>
                <a:gd name="T9" fmla="*/ 218 h 1016"/>
                <a:gd name="T10" fmla="*/ 454 w 912"/>
                <a:gd name="T11" fmla="*/ 786 h 1016"/>
                <a:gd name="T12" fmla="*/ 0 w 912"/>
                <a:gd name="T13" fmla="*/ 786 h 1016"/>
                <a:gd name="T14" fmla="*/ 229 w 912"/>
                <a:gd name="T15" fmla="*/ 1015 h 1016"/>
                <a:gd name="T16" fmla="*/ 911 w 912"/>
                <a:gd name="T17" fmla="*/ 1015 h 1016"/>
                <a:gd name="T18" fmla="*/ 911 w 912"/>
                <a:gd name="T19" fmla="*/ 532 h 1016"/>
                <a:gd name="T20" fmla="*/ 379 w 912"/>
                <a:gd name="T21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2" h="1016">
                  <a:moveTo>
                    <a:pt x="379" y="0"/>
                  </a:moveTo>
                  <a:lnTo>
                    <a:pt x="379" y="175"/>
                  </a:lnTo>
                  <a:lnTo>
                    <a:pt x="515" y="175"/>
                  </a:lnTo>
                  <a:lnTo>
                    <a:pt x="515" y="218"/>
                  </a:lnTo>
                  <a:lnTo>
                    <a:pt x="454" y="218"/>
                  </a:lnTo>
                  <a:lnTo>
                    <a:pt x="454" y="786"/>
                  </a:lnTo>
                  <a:lnTo>
                    <a:pt x="0" y="786"/>
                  </a:lnTo>
                  <a:lnTo>
                    <a:pt x="229" y="1015"/>
                  </a:lnTo>
                  <a:lnTo>
                    <a:pt x="911" y="1015"/>
                  </a:lnTo>
                  <a:lnTo>
                    <a:pt x="911" y="532"/>
                  </a:lnTo>
                  <a:lnTo>
                    <a:pt x="37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963"/>
            <p:cNvSpPr>
              <a:spLocks noChangeArrowheads="1"/>
            </p:cNvSpPr>
            <p:nvPr/>
          </p:nvSpPr>
          <p:spPr bwMode="auto">
            <a:xfrm>
              <a:off x="8402239" y="4228537"/>
              <a:ext cx="328612" cy="365125"/>
            </a:xfrm>
            <a:custGeom>
              <a:avLst/>
              <a:gdLst>
                <a:gd name="T0" fmla="*/ 379 w 912"/>
                <a:gd name="T1" fmla="*/ 0 h 1016"/>
                <a:gd name="T2" fmla="*/ 379 w 912"/>
                <a:gd name="T3" fmla="*/ 175 h 1016"/>
                <a:gd name="T4" fmla="*/ 515 w 912"/>
                <a:gd name="T5" fmla="*/ 175 h 1016"/>
                <a:gd name="T6" fmla="*/ 515 w 912"/>
                <a:gd name="T7" fmla="*/ 218 h 1016"/>
                <a:gd name="T8" fmla="*/ 454 w 912"/>
                <a:gd name="T9" fmla="*/ 218 h 1016"/>
                <a:gd name="T10" fmla="*/ 454 w 912"/>
                <a:gd name="T11" fmla="*/ 786 h 1016"/>
                <a:gd name="T12" fmla="*/ 0 w 912"/>
                <a:gd name="T13" fmla="*/ 786 h 1016"/>
                <a:gd name="T14" fmla="*/ 229 w 912"/>
                <a:gd name="T15" fmla="*/ 1015 h 1016"/>
                <a:gd name="T16" fmla="*/ 911 w 912"/>
                <a:gd name="T17" fmla="*/ 1015 h 1016"/>
                <a:gd name="T18" fmla="*/ 911 w 912"/>
                <a:gd name="T19" fmla="*/ 532 h 1016"/>
                <a:gd name="T20" fmla="*/ 379 w 912"/>
                <a:gd name="T21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2" h="1016">
                  <a:moveTo>
                    <a:pt x="379" y="0"/>
                  </a:moveTo>
                  <a:lnTo>
                    <a:pt x="379" y="175"/>
                  </a:lnTo>
                  <a:lnTo>
                    <a:pt x="515" y="175"/>
                  </a:lnTo>
                  <a:lnTo>
                    <a:pt x="515" y="218"/>
                  </a:lnTo>
                  <a:lnTo>
                    <a:pt x="454" y="218"/>
                  </a:lnTo>
                  <a:lnTo>
                    <a:pt x="454" y="786"/>
                  </a:lnTo>
                  <a:lnTo>
                    <a:pt x="0" y="786"/>
                  </a:lnTo>
                  <a:lnTo>
                    <a:pt x="229" y="1015"/>
                  </a:lnTo>
                  <a:lnTo>
                    <a:pt x="911" y="1015"/>
                  </a:lnTo>
                  <a:lnTo>
                    <a:pt x="911" y="532"/>
                  </a:lnTo>
                  <a:lnTo>
                    <a:pt x="37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964"/>
            <p:cNvSpPr>
              <a:spLocks noChangeArrowheads="1"/>
            </p:cNvSpPr>
            <p:nvPr/>
          </p:nvSpPr>
          <p:spPr bwMode="auto">
            <a:xfrm>
              <a:off x="8427639" y="4187262"/>
              <a:ext cx="111125" cy="120650"/>
            </a:xfrm>
            <a:custGeom>
              <a:avLst/>
              <a:gdLst>
                <a:gd name="T0" fmla="*/ 308 w 309"/>
                <a:gd name="T1" fmla="*/ 332 h 333"/>
                <a:gd name="T2" fmla="*/ 0 w 309"/>
                <a:gd name="T3" fmla="*/ 332 h 333"/>
                <a:gd name="T4" fmla="*/ 0 w 309"/>
                <a:gd name="T5" fmla="*/ 0 h 333"/>
                <a:gd name="T6" fmla="*/ 197 w 309"/>
                <a:gd name="T7" fmla="*/ 0 h 333"/>
                <a:gd name="T8" fmla="*/ 308 w 309"/>
                <a:gd name="T9" fmla="*/ 114 h 333"/>
                <a:gd name="T10" fmla="*/ 308 w 309"/>
                <a:gd name="T11" fmla="*/ 332 h 333"/>
                <a:gd name="T12" fmla="*/ 43 w 309"/>
                <a:gd name="T13" fmla="*/ 289 h 333"/>
                <a:gd name="T14" fmla="*/ 265 w 309"/>
                <a:gd name="T15" fmla="*/ 289 h 333"/>
                <a:gd name="T16" fmla="*/ 265 w 309"/>
                <a:gd name="T17" fmla="*/ 132 h 333"/>
                <a:gd name="T18" fmla="*/ 179 w 309"/>
                <a:gd name="T19" fmla="*/ 43 h 333"/>
                <a:gd name="T20" fmla="*/ 43 w 309"/>
                <a:gd name="T21" fmla="*/ 43 h 333"/>
                <a:gd name="T22" fmla="*/ 43 w 309"/>
                <a:gd name="T23" fmla="*/ 28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9" h="333">
                  <a:moveTo>
                    <a:pt x="308" y="332"/>
                  </a:moveTo>
                  <a:lnTo>
                    <a:pt x="0" y="332"/>
                  </a:lnTo>
                  <a:lnTo>
                    <a:pt x="0" y="0"/>
                  </a:lnTo>
                  <a:lnTo>
                    <a:pt x="197" y="0"/>
                  </a:lnTo>
                  <a:lnTo>
                    <a:pt x="308" y="114"/>
                  </a:lnTo>
                  <a:lnTo>
                    <a:pt x="308" y="332"/>
                  </a:lnTo>
                  <a:close/>
                  <a:moveTo>
                    <a:pt x="43" y="289"/>
                  </a:moveTo>
                  <a:lnTo>
                    <a:pt x="265" y="289"/>
                  </a:lnTo>
                  <a:lnTo>
                    <a:pt x="265" y="132"/>
                  </a:lnTo>
                  <a:lnTo>
                    <a:pt x="179" y="43"/>
                  </a:lnTo>
                  <a:lnTo>
                    <a:pt x="43" y="43"/>
                  </a:lnTo>
                  <a:lnTo>
                    <a:pt x="43" y="2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965"/>
            <p:cNvSpPr>
              <a:spLocks noChangeArrowheads="1"/>
            </p:cNvSpPr>
            <p:nvPr/>
          </p:nvSpPr>
          <p:spPr bwMode="auto">
            <a:xfrm>
              <a:off x="8380014" y="4290449"/>
              <a:ext cx="209550" cy="220663"/>
            </a:xfrm>
            <a:custGeom>
              <a:avLst/>
              <a:gdLst>
                <a:gd name="T0" fmla="*/ 580 w 581"/>
                <a:gd name="T1" fmla="*/ 0 h 612"/>
                <a:gd name="T2" fmla="*/ 519 w 581"/>
                <a:gd name="T3" fmla="*/ 0 h 612"/>
                <a:gd name="T4" fmla="*/ 65 w 581"/>
                <a:gd name="T5" fmla="*/ 0 h 612"/>
                <a:gd name="T6" fmla="*/ 0 w 581"/>
                <a:gd name="T7" fmla="*/ 0 h 612"/>
                <a:gd name="T8" fmla="*/ 0 w 581"/>
                <a:gd name="T9" fmla="*/ 43 h 612"/>
                <a:gd name="T10" fmla="*/ 65 w 581"/>
                <a:gd name="T11" fmla="*/ 43 h 612"/>
                <a:gd name="T12" fmla="*/ 65 w 581"/>
                <a:gd name="T13" fmla="*/ 611 h 612"/>
                <a:gd name="T14" fmla="*/ 519 w 581"/>
                <a:gd name="T15" fmla="*/ 611 h 612"/>
                <a:gd name="T16" fmla="*/ 519 w 581"/>
                <a:gd name="T17" fmla="*/ 43 h 612"/>
                <a:gd name="T18" fmla="*/ 580 w 581"/>
                <a:gd name="T19" fmla="*/ 43 h 612"/>
                <a:gd name="T20" fmla="*/ 580 w 581"/>
                <a:gd name="T21" fmla="*/ 0 h 612"/>
                <a:gd name="T22" fmla="*/ 476 w 581"/>
                <a:gd name="T23" fmla="*/ 568 h 612"/>
                <a:gd name="T24" fmla="*/ 104 w 581"/>
                <a:gd name="T25" fmla="*/ 568 h 612"/>
                <a:gd name="T26" fmla="*/ 104 w 581"/>
                <a:gd name="T27" fmla="*/ 43 h 612"/>
                <a:gd name="T28" fmla="*/ 476 w 581"/>
                <a:gd name="T29" fmla="*/ 43 h 612"/>
                <a:gd name="T30" fmla="*/ 476 w 581"/>
                <a:gd name="T31" fmla="*/ 568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81" h="612">
                  <a:moveTo>
                    <a:pt x="580" y="0"/>
                  </a:moveTo>
                  <a:lnTo>
                    <a:pt x="519" y="0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65" y="43"/>
                  </a:lnTo>
                  <a:lnTo>
                    <a:pt x="65" y="611"/>
                  </a:lnTo>
                  <a:lnTo>
                    <a:pt x="519" y="611"/>
                  </a:lnTo>
                  <a:lnTo>
                    <a:pt x="519" y="43"/>
                  </a:lnTo>
                  <a:lnTo>
                    <a:pt x="580" y="43"/>
                  </a:lnTo>
                  <a:lnTo>
                    <a:pt x="580" y="0"/>
                  </a:lnTo>
                  <a:close/>
                  <a:moveTo>
                    <a:pt x="476" y="568"/>
                  </a:moveTo>
                  <a:lnTo>
                    <a:pt x="104" y="568"/>
                  </a:lnTo>
                  <a:lnTo>
                    <a:pt x="104" y="43"/>
                  </a:lnTo>
                  <a:lnTo>
                    <a:pt x="476" y="43"/>
                  </a:lnTo>
                  <a:lnTo>
                    <a:pt x="476" y="5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966"/>
            <p:cNvSpPr>
              <a:spLocks noChangeArrowheads="1"/>
            </p:cNvSpPr>
            <p:nvPr/>
          </p:nvSpPr>
          <p:spPr bwMode="auto">
            <a:xfrm>
              <a:off x="8541939" y="4157099"/>
              <a:ext cx="82550" cy="101600"/>
            </a:xfrm>
            <a:custGeom>
              <a:avLst/>
              <a:gdLst>
                <a:gd name="T0" fmla="*/ 228 w 229"/>
                <a:gd name="T1" fmla="*/ 110 h 283"/>
                <a:gd name="T2" fmla="*/ 114 w 229"/>
                <a:gd name="T3" fmla="*/ 0 h 283"/>
                <a:gd name="T4" fmla="*/ 0 w 229"/>
                <a:gd name="T5" fmla="*/ 110 h 283"/>
                <a:gd name="T6" fmla="*/ 28 w 229"/>
                <a:gd name="T7" fmla="*/ 139 h 283"/>
                <a:gd name="T8" fmla="*/ 93 w 229"/>
                <a:gd name="T9" fmla="*/ 78 h 283"/>
                <a:gd name="T10" fmla="*/ 93 w 229"/>
                <a:gd name="T11" fmla="*/ 282 h 283"/>
                <a:gd name="T12" fmla="*/ 136 w 229"/>
                <a:gd name="T13" fmla="*/ 282 h 283"/>
                <a:gd name="T14" fmla="*/ 136 w 229"/>
                <a:gd name="T15" fmla="*/ 78 h 283"/>
                <a:gd name="T16" fmla="*/ 200 w 229"/>
                <a:gd name="T17" fmla="*/ 139 h 283"/>
                <a:gd name="T18" fmla="*/ 228 w 229"/>
                <a:gd name="T19" fmla="*/ 11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283">
                  <a:moveTo>
                    <a:pt x="228" y="110"/>
                  </a:moveTo>
                  <a:lnTo>
                    <a:pt x="114" y="0"/>
                  </a:lnTo>
                  <a:lnTo>
                    <a:pt x="0" y="110"/>
                  </a:lnTo>
                  <a:lnTo>
                    <a:pt x="28" y="139"/>
                  </a:lnTo>
                  <a:lnTo>
                    <a:pt x="93" y="78"/>
                  </a:lnTo>
                  <a:lnTo>
                    <a:pt x="93" y="282"/>
                  </a:lnTo>
                  <a:lnTo>
                    <a:pt x="136" y="282"/>
                  </a:lnTo>
                  <a:lnTo>
                    <a:pt x="136" y="78"/>
                  </a:lnTo>
                  <a:lnTo>
                    <a:pt x="200" y="139"/>
                  </a:lnTo>
                  <a:lnTo>
                    <a:pt x="228" y="1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967"/>
            <p:cNvSpPr>
              <a:spLocks noChangeArrowheads="1"/>
            </p:cNvSpPr>
            <p:nvPr/>
          </p:nvSpPr>
          <p:spPr bwMode="auto">
            <a:xfrm>
              <a:off x="8510189" y="4331724"/>
              <a:ext cx="15875" cy="138113"/>
            </a:xfrm>
            <a:custGeom>
              <a:avLst/>
              <a:gdLst>
                <a:gd name="T0" fmla="*/ 43 w 44"/>
                <a:gd name="T1" fmla="*/ 382 h 383"/>
                <a:gd name="T2" fmla="*/ 0 w 44"/>
                <a:gd name="T3" fmla="*/ 382 h 383"/>
                <a:gd name="T4" fmla="*/ 0 w 44"/>
                <a:gd name="T5" fmla="*/ 0 h 383"/>
                <a:gd name="T6" fmla="*/ 43 w 44"/>
                <a:gd name="T7" fmla="*/ 0 h 383"/>
                <a:gd name="T8" fmla="*/ 43 w 44"/>
                <a:gd name="T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83">
                  <a:moveTo>
                    <a:pt x="43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968"/>
            <p:cNvSpPr>
              <a:spLocks noChangeArrowheads="1"/>
            </p:cNvSpPr>
            <p:nvPr/>
          </p:nvSpPr>
          <p:spPr bwMode="auto">
            <a:xfrm>
              <a:off x="8475264" y="4331724"/>
              <a:ext cx="15875" cy="138113"/>
            </a:xfrm>
            <a:custGeom>
              <a:avLst/>
              <a:gdLst>
                <a:gd name="T0" fmla="*/ 44 w 45"/>
                <a:gd name="T1" fmla="*/ 382 h 383"/>
                <a:gd name="T2" fmla="*/ 0 w 45"/>
                <a:gd name="T3" fmla="*/ 382 h 383"/>
                <a:gd name="T4" fmla="*/ 0 w 45"/>
                <a:gd name="T5" fmla="*/ 0 h 383"/>
                <a:gd name="T6" fmla="*/ 44 w 45"/>
                <a:gd name="T7" fmla="*/ 0 h 383"/>
                <a:gd name="T8" fmla="*/ 44 w 45"/>
                <a:gd name="T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383">
                  <a:moveTo>
                    <a:pt x="44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3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969"/>
            <p:cNvSpPr>
              <a:spLocks noChangeArrowheads="1"/>
            </p:cNvSpPr>
            <p:nvPr/>
          </p:nvSpPr>
          <p:spPr bwMode="auto">
            <a:xfrm>
              <a:off x="8441926" y="4331724"/>
              <a:ext cx="15875" cy="138113"/>
            </a:xfrm>
            <a:custGeom>
              <a:avLst/>
              <a:gdLst>
                <a:gd name="T0" fmla="*/ 43 w 44"/>
                <a:gd name="T1" fmla="*/ 382 h 383"/>
                <a:gd name="T2" fmla="*/ 0 w 44"/>
                <a:gd name="T3" fmla="*/ 382 h 383"/>
                <a:gd name="T4" fmla="*/ 0 w 44"/>
                <a:gd name="T5" fmla="*/ 0 h 383"/>
                <a:gd name="T6" fmla="*/ 43 w 44"/>
                <a:gd name="T7" fmla="*/ 0 h 383"/>
                <a:gd name="T8" fmla="*/ 43 w 44"/>
                <a:gd name="T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83">
                  <a:moveTo>
                    <a:pt x="43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970"/>
            <p:cNvSpPr>
              <a:spLocks noChangeArrowheads="1"/>
            </p:cNvSpPr>
            <p:nvPr/>
          </p:nvSpPr>
          <p:spPr bwMode="auto">
            <a:xfrm>
              <a:off x="8489551" y="4195199"/>
              <a:ext cx="41275" cy="42863"/>
            </a:xfrm>
            <a:custGeom>
              <a:avLst/>
              <a:gdLst>
                <a:gd name="T0" fmla="*/ 93 w 115"/>
                <a:gd name="T1" fmla="*/ 75 h 119"/>
                <a:gd name="T2" fmla="*/ 39 w 115"/>
                <a:gd name="T3" fmla="*/ 22 h 119"/>
                <a:gd name="T4" fmla="*/ 39 w 115"/>
                <a:gd name="T5" fmla="*/ 0 h 119"/>
                <a:gd name="T6" fmla="*/ 0 w 115"/>
                <a:gd name="T7" fmla="*/ 0 h 119"/>
                <a:gd name="T8" fmla="*/ 0 w 115"/>
                <a:gd name="T9" fmla="*/ 118 h 119"/>
                <a:gd name="T10" fmla="*/ 114 w 115"/>
                <a:gd name="T11" fmla="*/ 118 h 119"/>
                <a:gd name="T12" fmla="*/ 114 w 115"/>
                <a:gd name="T13" fmla="*/ 75 h 119"/>
                <a:gd name="T14" fmla="*/ 93 w 115"/>
                <a:gd name="T15" fmla="*/ 7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5" h="119">
                  <a:moveTo>
                    <a:pt x="93" y="75"/>
                  </a:moveTo>
                  <a:lnTo>
                    <a:pt x="39" y="22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118"/>
                  </a:lnTo>
                  <a:lnTo>
                    <a:pt x="114" y="118"/>
                  </a:lnTo>
                  <a:lnTo>
                    <a:pt x="114" y="75"/>
                  </a:lnTo>
                  <a:lnTo>
                    <a:pt x="93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971"/>
            <p:cNvSpPr>
              <a:spLocks noChangeArrowheads="1"/>
            </p:cNvSpPr>
            <p:nvPr/>
          </p:nvSpPr>
          <p:spPr bwMode="auto">
            <a:xfrm>
              <a:off x="8462564" y="4257112"/>
              <a:ext cx="46037" cy="15875"/>
            </a:xfrm>
            <a:custGeom>
              <a:avLst/>
              <a:gdLst>
                <a:gd name="T0" fmla="*/ 125 w 126"/>
                <a:gd name="T1" fmla="*/ 42 h 43"/>
                <a:gd name="T2" fmla="*/ 0 w 126"/>
                <a:gd name="T3" fmla="*/ 42 h 43"/>
                <a:gd name="T4" fmla="*/ 0 w 126"/>
                <a:gd name="T5" fmla="*/ 0 h 43"/>
                <a:gd name="T6" fmla="*/ 125 w 126"/>
                <a:gd name="T7" fmla="*/ 0 h 43"/>
                <a:gd name="T8" fmla="*/ 125 w 126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43">
                  <a:moveTo>
                    <a:pt x="125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125" y="0"/>
                  </a:lnTo>
                  <a:lnTo>
                    <a:pt x="125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3424971" y="1641772"/>
            <a:ext cx="447675" cy="431800"/>
            <a:chOff x="1042068" y="1627525"/>
            <a:chExt cx="447675" cy="431800"/>
          </a:xfrm>
        </p:grpSpPr>
        <p:sp>
          <p:nvSpPr>
            <p:cNvPr id="293" name="Freeform 972"/>
            <p:cNvSpPr>
              <a:spLocks noChangeArrowheads="1"/>
            </p:cNvSpPr>
            <p:nvPr/>
          </p:nvSpPr>
          <p:spPr bwMode="auto">
            <a:xfrm>
              <a:off x="1324643" y="1765638"/>
              <a:ext cx="104775" cy="125412"/>
            </a:xfrm>
            <a:custGeom>
              <a:avLst/>
              <a:gdLst>
                <a:gd name="T0" fmla="*/ 146 w 293"/>
                <a:gd name="T1" fmla="*/ 348 h 349"/>
                <a:gd name="T2" fmla="*/ 146 w 293"/>
                <a:gd name="T3" fmla="*/ 348 h 349"/>
                <a:gd name="T4" fmla="*/ 0 w 293"/>
                <a:gd name="T5" fmla="*/ 124 h 349"/>
                <a:gd name="T6" fmla="*/ 19 w 293"/>
                <a:gd name="T7" fmla="*/ 16 h 349"/>
                <a:gd name="T8" fmla="*/ 23 w 293"/>
                <a:gd name="T9" fmla="*/ 0 h 349"/>
                <a:gd name="T10" fmla="*/ 273 w 293"/>
                <a:gd name="T11" fmla="*/ 0 h 349"/>
                <a:gd name="T12" fmla="*/ 276 w 293"/>
                <a:gd name="T13" fmla="*/ 16 h 349"/>
                <a:gd name="T14" fmla="*/ 292 w 293"/>
                <a:gd name="T15" fmla="*/ 124 h 349"/>
                <a:gd name="T16" fmla="*/ 146 w 293"/>
                <a:gd name="T17" fmla="*/ 348 h 349"/>
                <a:gd name="T18" fmla="*/ 54 w 293"/>
                <a:gd name="T19" fmla="*/ 47 h 349"/>
                <a:gd name="T20" fmla="*/ 54 w 293"/>
                <a:gd name="T21" fmla="*/ 47 h 349"/>
                <a:gd name="T22" fmla="*/ 46 w 293"/>
                <a:gd name="T23" fmla="*/ 124 h 349"/>
                <a:gd name="T24" fmla="*/ 146 w 293"/>
                <a:gd name="T25" fmla="*/ 306 h 349"/>
                <a:gd name="T26" fmla="*/ 250 w 293"/>
                <a:gd name="T27" fmla="*/ 124 h 349"/>
                <a:gd name="T28" fmla="*/ 238 w 293"/>
                <a:gd name="T29" fmla="*/ 47 h 349"/>
                <a:gd name="T30" fmla="*/ 54 w 293"/>
                <a:gd name="T31" fmla="*/ 47 h 349"/>
                <a:gd name="T32" fmla="*/ 146 w 293"/>
                <a:gd name="T33" fmla="*/ 348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3" h="349">
                  <a:moveTo>
                    <a:pt x="146" y="348"/>
                  </a:moveTo>
                  <a:lnTo>
                    <a:pt x="146" y="348"/>
                  </a:lnTo>
                  <a:cubicBezTo>
                    <a:pt x="65" y="348"/>
                    <a:pt x="0" y="252"/>
                    <a:pt x="0" y="124"/>
                  </a:cubicBezTo>
                  <a:cubicBezTo>
                    <a:pt x="0" y="86"/>
                    <a:pt x="7" y="47"/>
                    <a:pt x="19" y="1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76" y="16"/>
                    <a:pt x="276" y="16"/>
                    <a:pt x="276" y="16"/>
                  </a:cubicBezTo>
                  <a:cubicBezTo>
                    <a:pt x="288" y="47"/>
                    <a:pt x="292" y="86"/>
                    <a:pt x="292" y="124"/>
                  </a:cubicBezTo>
                  <a:cubicBezTo>
                    <a:pt x="292" y="252"/>
                    <a:pt x="231" y="348"/>
                    <a:pt x="146" y="348"/>
                  </a:cubicBezTo>
                  <a:lnTo>
                    <a:pt x="54" y="47"/>
                  </a:lnTo>
                  <a:lnTo>
                    <a:pt x="54" y="47"/>
                  </a:lnTo>
                  <a:cubicBezTo>
                    <a:pt x="50" y="70"/>
                    <a:pt x="46" y="97"/>
                    <a:pt x="46" y="124"/>
                  </a:cubicBezTo>
                  <a:cubicBezTo>
                    <a:pt x="46" y="221"/>
                    <a:pt x="92" y="306"/>
                    <a:pt x="146" y="306"/>
                  </a:cubicBezTo>
                  <a:cubicBezTo>
                    <a:pt x="203" y="306"/>
                    <a:pt x="250" y="221"/>
                    <a:pt x="250" y="124"/>
                  </a:cubicBezTo>
                  <a:cubicBezTo>
                    <a:pt x="250" y="97"/>
                    <a:pt x="246" y="70"/>
                    <a:pt x="238" y="47"/>
                  </a:cubicBezTo>
                  <a:cubicBezTo>
                    <a:pt x="54" y="47"/>
                    <a:pt x="54" y="47"/>
                    <a:pt x="54" y="47"/>
                  </a:cubicBezTo>
                  <a:lnTo>
                    <a:pt x="146" y="3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973"/>
            <p:cNvSpPr>
              <a:spLocks noChangeArrowheads="1"/>
            </p:cNvSpPr>
            <p:nvPr/>
          </p:nvSpPr>
          <p:spPr bwMode="auto">
            <a:xfrm>
              <a:off x="1340518" y="1783100"/>
              <a:ext cx="73025" cy="93663"/>
            </a:xfrm>
            <a:custGeom>
              <a:avLst/>
              <a:gdLst>
                <a:gd name="T0" fmla="*/ 0 w 205"/>
                <a:gd name="T1" fmla="*/ 77 h 260"/>
                <a:gd name="T2" fmla="*/ 0 w 205"/>
                <a:gd name="T3" fmla="*/ 77 h 260"/>
                <a:gd name="T4" fmla="*/ 100 w 205"/>
                <a:gd name="T5" fmla="*/ 259 h 260"/>
                <a:gd name="T6" fmla="*/ 204 w 205"/>
                <a:gd name="T7" fmla="*/ 77 h 260"/>
                <a:gd name="T8" fmla="*/ 192 w 205"/>
                <a:gd name="T9" fmla="*/ 0 h 260"/>
                <a:gd name="T10" fmla="*/ 8 w 205"/>
                <a:gd name="T11" fmla="*/ 0 h 260"/>
                <a:gd name="T12" fmla="*/ 0 w 205"/>
                <a:gd name="T13" fmla="*/ 7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0" y="77"/>
                  </a:moveTo>
                  <a:lnTo>
                    <a:pt x="0" y="77"/>
                  </a:ln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974"/>
            <p:cNvSpPr>
              <a:spLocks noChangeArrowheads="1"/>
            </p:cNvSpPr>
            <p:nvPr/>
          </p:nvSpPr>
          <p:spPr bwMode="auto">
            <a:xfrm>
              <a:off x="1340518" y="1783100"/>
              <a:ext cx="73025" cy="93663"/>
            </a:xfrm>
            <a:custGeom>
              <a:avLst/>
              <a:gdLst>
                <a:gd name="T0" fmla="*/ 192 w 205"/>
                <a:gd name="T1" fmla="*/ 0 h 260"/>
                <a:gd name="T2" fmla="*/ 192 w 205"/>
                <a:gd name="T3" fmla="*/ 0 h 260"/>
                <a:gd name="T4" fmla="*/ 8 w 205"/>
                <a:gd name="T5" fmla="*/ 0 h 260"/>
                <a:gd name="T6" fmla="*/ 0 w 205"/>
                <a:gd name="T7" fmla="*/ 77 h 260"/>
                <a:gd name="T8" fmla="*/ 100 w 205"/>
                <a:gd name="T9" fmla="*/ 259 h 260"/>
                <a:gd name="T10" fmla="*/ 204 w 205"/>
                <a:gd name="T11" fmla="*/ 77 h 260"/>
                <a:gd name="T12" fmla="*/ 192 w 205"/>
                <a:gd name="T1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192" y="0"/>
                  </a:moveTo>
                  <a:lnTo>
                    <a:pt x="192" y="0"/>
                  </a:ln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975"/>
            <p:cNvSpPr>
              <a:spLocks noChangeArrowheads="1"/>
            </p:cNvSpPr>
            <p:nvPr/>
          </p:nvSpPr>
          <p:spPr bwMode="auto">
            <a:xfrm>
              <a:off x="1316705" y="1737063"/>
              <a:ext cx="119063" cy="123825"/>
            </a:xfrm>
            <a:custGeom>
              <a:avLst/>
              <a:gdLst>
                <a:gd name="T0" fmla="*/ 165 w 331"/>
                <a:gd name="T1" fmla="*/ 170 h 345"/>
                <a:gd name="T2" fmla="*/ 165 w 331"/>
                <a:gd name="T3" fmla="*/ 170 h 345"/>
                <a:gd name="T4" fmla="*/ 115 w 331"/>
                <a:gd name="T5" fmla="*/ 155 h 345"/>
                <a:gd name="T6" fmla="*/ 46 w 331"/>
                <a:gd name="T7" fmla="*/ 213 h 345"/>
                <a:gd name="T8" fmla="*/ 34 w 331"/>
                <a:gd name="T9" fmla="*/ 170 h 345"/>
                <a:gd name="T10" fmla="*/ 42 w 331"/>
                <a:gd name="T11" fmla="*/ 321 h 345"/>
                <a:gd name="T12" fmla="*/ 7 w 331"/>
                <a:gd name="T13" fmla="*/ 159 h 345"/>
                <a:gd name="T14" fmla="*/ 165 w 331"/>
                <a:gd name="T15" fmla="*/ 0 h 345"/>
                <a:gd name="T16" fmla="*/ 326 w 331"/>
                <a:gd name="T17" fmla="*/ 159 h 345"/>
                <a:gd name="T18" fmla="*/ 292 w 331"/>
                <a:gd name="T19" fmla="*/ 321 h 345"/>
                <a:gd name="T20" fmla="*/ 299 w 331"/>
                <a:gd name="T21" fmla="*/ 170 h 345"/>
                <a:gd name="T22" fmla="*/ 288 w 331"/>
                <a:gd name="T23" fmla="*/ 213 h 345"/>
                <a:gd name="T24" fmla="*/ 215 w 331"/>
                <a:gd name="T25" fmla="*/ 155 h 345"/>
                <a:gd name="T26" fmla="*/ 165 w 331"/>
                <a:gd name="T27" fmla="*/ 17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1" h="345">
                  <a:moveTo>
                    <a:pt x="165" y="170"/>
                  </a:moveTo>
                  <a:lnTo>
                    <a:pt x="165" y="170"/>
                  </a:lnTo>
                  <a:cubicBezTo>
                    <a:pt x="126" y="170"/>
                    <a:pt x="115" y="155"/>
                    <a:pt x="115" y="155"/>
                  </a:cubicBezTo>
                  <a:cubicBezTo>
                    <a:pt x="50" y="178"/>
                    <a:pt x="46" y="213"/>
                    <a:pt x="46" y="213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70"/>
                    <a:pt x="46" y="344"/>
                    <a:pt x="42" y="321"/>
                  </a:cubicBezTo>
                  <a:cubicBezTo>
                    <a:pt x="26" y="286"/>
                    <a:pt x="7" y="225"/>
                    <a:pt x="7" y="159"/>
                  </a:cubicBezTo>
                  <a:cubicBezTo>
                    <a:pt x="0" y="58"/>
                    <a:pt x="165" y="0"/>
                    <a:pt x="165" y="0"/>
                  </a:cubicBezTo>
                  <a:cubicBezTo>
                    <a:pt x="165" y="0"/>
                    <a:pt x="330" y="58"/>
                    <a:pt x="326" y="159"/>
                  </a:cubicBezTo>
                  <a:cubicBezTo>
                    <a:pt x="322" y="225"/>
                    <a:pt x="303" y="286"/>
                    <a:pt x="292" y="321"/>
                  </a:cubicBezTo>
                  <a:cubicBezTo>
                    <a:pt x="284" y="344"/>
                    <a:pt x="299" y="170"/>
                    <a:pt x="299" y="170"/>
                  </a:cubicBezTo>
                  <a:cubicBezTo>
                    <a:pt x="288" y="213"/>
                    <a:pt x="288" y="213"/>
                    <a:pt x="288" y="213"/>
                  </a:cubicBezTo>
                  <a:cubicBezTo>
                    <a:pt x="288" y="213"/>
                    <a:pt x="280" y="178"/>
                    <a:pt x="215" y="155"/>
                  </a:cubicBezTo>
                  <a:cubicBezTo>
                    <a:pt x="215" y="155"/>
                    <a:pt x="203" y="170"/>
                    <a:pt x="165" y="1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976"/>
            <p:cNvSpPr>
              <a:spLocks noChangeArrowheads="1"/>
            </p:cNvSpPr>
            <p:nvPr/>
          </p:nvSpPr>
          <p:spPr bwMode="auto">
            <a:xfrm>
              <a:off x="1264318" y="1895813"/>
              <a:ext cx="225425" cy="84137"/>
            </a:xfrm>
            <a:custGeom>
              <a:avLst/>
              <a:gdLst>
                <a:gd name="T0" fmla="*/ 430 w 627"/>
                <a:gd name="T1" fmla="*/ 54 h 233"/>
                <a:gd name="T2" fmla="*/ 430 w 627"/>
                <a:gd name="T3" fmla="*/ 54 h 233"/>
                <a:gd name="T4" fmla="*/ 541 w 627"/>
                <a:gd name="T5" fmla="*/ 96 h 233"/>
                <a:gd name="T6" fmla="*/ 564 w 627"/>
                <a:gd name="T7" fmla="*/ 185 h 233"/>
                <a:gd name="T8" fmla="*/ 57 w 627"/>
                <a:gd name="T9" fmla="*/ 185 h 233"/>
                <a:gd name="T10" fmla="*/ 84 w 627"/>
                <a:gd name="T11" fmla="*/ 96 h 233"/>
                <a:gd name="T12" fmla="*/ 196 w 627"/>
                <a:gd name="T13" fmla="*/ 54 h 233"/>
                <a:gd name="T14" fmla="*/ 311 w 627"/>
                <a:gd name="T15" fmla="*/ 92 h 233"/>
                <a:gd name="T16" fmla="*/ 430 w 627"/>
                <a:gd name="T17" fmla="*/ 54 h 233"/>
                <a:gd name="T18" fmla="*/ 411 w 627"/>
                <a:gd name="T19" fmla="*/ 0 h 233"/>
                <a:gd name="T20" fmla="*/ 411 w 627"/>
                <a:gd name="T21" fmla="*/ 0 h 233"/>
                <a:gd name="T22" fmla="*/ 311 w 627"/>
                <a:gd name="T23" fmla="*/ 50 h 233"/>
                <a:gd name="T24" fmla="*/ 215 w 627"/>
                <a:gd name="T25" fmla="*/ 0 h 233"/>
                <a:gd name="T26" fmla="*/ 46 w 627"/>
                <a:gd name="T27" fmla="*/ 62 h 233"/>
                <a:gd name="T28" fmla="*/ 0 w 627"/>
                <a:gd name="T29" fmla="*/ 232 h 233"/>
                <a:gd name="T30" fmla="*/ 626 w 627"/>
                <a:gd name="T31" fmla="*/ 232 h 233"/>
                <a:gd name="T32" fmla="*/ 576 w 627"/>
                <a:gd name="T33" fmla="*/ 62 h 233"/>
                <a:gd name="T34" fmla="*/ 411 w 627"/>
                <a:gd name="T35" fmla="*/ 0 h 233"/>
                <a:gd name="T36" fmla="*/ 430 w 627"/>
                <a:gd name="T37" fmla="*/ 5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7" h="233">
                  <a:moveTo>
                    <a:pt x="430" y="54"/>
                  </a:moveTo>
                  <a:lnTo>
                    <a:pt x="430" y="54"/>
                  </a:lnTo>
                  <a:cubicBezTo>
                    <a:pt x="541" y="96"/>
                    <a:pt x="541" y="96"/>
                    <a:pt x="541" y="96"/>
                  </a:cubicBezTo>
                  <a:cubicBezTo>
                    <a:pt x="564" y="185"/>
                    <a:pt x="564" y="185"/>
                    <a:pt x="564" y="185"/>
                  </a:cubicBezTo>
                  <a:cubicBezTo>
                    <a:pt x="57" y="185"/>
                    <a:pt x="57" y="185"/>
                    <a:pt x="57" y="185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219" y="77"/>
                    <a:pt x="261" y="92"/>
                    <a:pt x="311" y="92"/>
                  </a:cubicBezTo>
                  <a:cubicBezTo>
                    <a:pt x="361" y="92"/>
                    <a:pt x="403" y="77"/>
                    <a:pt x="430" y="54"/>
                  </a:cubicBezTo>
                  <a:lnTo>
                    <a:pt x="411" y="0"/>
                  </a:lnTo>
                  <a:lnTo>
                    <a:pt x="411" y="0"/>
                  </a:lnTo>
                  <a:cubicBezTo>
                    <a:pt x="411" y="27"/>
                    <a:pt x="365" y="50"/>
                    <a:pt x="311" y="50"/>
                  </a:cubicBezTo>
                  <a:cubicBezTo>
                    <a:pt x="257" y="50"/>
                    <a:pt x="215" y="27"/>
                    <a:pt x="215" y="0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626" y="232"/>
                    <a:pt x="626" y="232"/>
                    <a:pt x="626" y="232"/>
                  </a:cubicBezTo>
                  <a:cubicBezTo>
                    <a:pt x="576" y="62"/>
                    <a:pt x="576" y="62"/>
                    <a:pt x="576" y="62"/>
                  </a:cubicBezTo>
                  <a:cubicBezTo>
                    <a:pt x="411" y="0"/>
                    <a:pt x="411" y="0"/>
                    <a:pt x="411" y="0"/>
                  </a:cubicBezTo>
                  <a:lnTo>
                    <a:pt x="43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977"/>
            <p:cNvSpPr>
              <a:spLocks noChangeArrowheads="1"/>
            </p:cNvSpPr>
            <p:nvPr/>
          </p:nvSpPr>
          <p:spPr bwMode="auto">
            <a:xfrm>
              <a:off x="1053180" y="1697375"/>
              <a:ext cx="187325" cy="273050"/>
            </a:xfrm>
            <a:custGeom>
              <a:avLst/>
              <a:gdLst>
                <a:gd name="T0" fmla="*/ 326 w 520"/>
                <a:gd name="T1" fmla="*/ 723 h 758"/>
                <a:gd name="T2" fmla="*/ 326 w 520"/>
                <a:gd name="T3" fmla="*/ 723 h 758"/>
                <a:gd name="T4" fmla="*/ 461 w 520"/>
                <a:gd name="T5" fmla="*/ 487 h 758"/>
                <a:gd name="T6" fmla="*/ 430 w 520"/>
                <a:gd name="T7" fmla="*/ 414 h 758"/>
                <a:gd name="T8" fmla="*/ 430 w 520"/>
                <a:gd name="T9" fmla="*/ 414 h 758"/>
                <a:gd name="T10" fmla="*/ 519 w 520"/>
                <a:gd name="T11" fmla="*/ 174 h 758"/>
                <a:gd name="T12" fmla="*/ 484 w 520"/>
                <a:gd name="T13" fmla="*/ 0 h 758"/>
                <a:gd name="T14" fmla="*/ 219 w 520"/>
                <a:gd name="T15" fmla="*/ 0 h 758"/>
                <a:gd name="T16" fmla="*/ 184 w 520"/>
                <a:gd name="T17" fmla="*/ 174 h 758"/>
                <a:gd name="T18" fmla="*/ 268 w 520"/>
                <a:gd name="T19" fmla="*/ 414 h 758"/>
                <a:gd name="T20" fmla="*/ 268 w 520"/>
                <a:gd name="T21" fmla="*/ 414 h 758"/>
                <a:gd name="T22" fmla="*/ 203 w 520"/>
                <a:gd name="T23" fmla="*/ 522 h 758"/>
                <a:gd name="T24" fmla="*/ 54 w 520"/>
                <a:gd name="T25" fmla="*/ 560 h 758"/>
                <a:gd name="T26" fmla="*/ 0 w 520"/>
                <a:gd name="T27" fmla="*/ 757 h 758"/>
                <a:gd name="T28" fmla="*/ 326 w 520"/>
                <a:gd name="T29" fmla="*/ 757 h 758"/>
                <a:gd name="T30" fmla="*/ 326 w 520"/>
                <a:gd name="T31" fmla="*/ 723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0" h="758">
                  <a:moveTo>
                    <a:pt x="326" y="723"/>
                  </a:moveTo>
                  <a:lnTo>
                    <a:pt x="326" y="723"/>
                  </a:lnTo>
                  <a:cubicBezTo>
                    <a:pt x="326" y="622"/>
                    <a:pt x="380" y="533"/>
                    <a:pt x="461" y="487"/>
                  </a:cubicBezTo>
                  <a:cubicBezTo>
                    <a:pt x="445" y="456"/>
                    <a:pt x="430" y="414"/>
                    <a:pt x="430" y="414"/>
                  </a:cubicBezTo>
                  <a:lnTo>
                    <a:pt x="430" y="414"/>
                  </a:lnTo>
                  <a:cubicBezTo>
                    <a:pt x="484" y="367"/>
                    <a:pt x="519" y="278"/>
                    <a:pt x="519" y="174"/>
                  </a:cubicBezTo>
                  <a:cubicBezTo>
                    <a:pt x="519" y="108"/>
                    <a:pt x="507" y="50"/>
                    <a:pt x="484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196" y="50"/>
                    <a:pt x="184" y="108"/>
                    <a:pt x="184" y="174"/>
                  </a:cubicBezTo>
                  <a:cubicBezTo>
                    <a:pt x="184" y="278"/>
                    <a:pt x="219" y="367"/>
                    <a:pt x="268" y="414"/>
                  </a:cubicBezTo>
                  <a:lnTo>
                    <a:pt x="268" y="414"/>
                  </a:lnTo>
                  <a:cubicBezTo>
                    <a:pt x="268" y="414"/>
                    <a:pt x="238" y="510"/>
                    <a:pt x="203" y="522"/>
                  </a:cubicBezTo>
                  <a:cubicBezTo>
                    <a:pt x="172" y="529"/>
                    <a:pt x="54" y="560"/>
                    <a:pt x="54" y="560"/>
                  </a:cubicBezTo>
                  <a:cubicBezTo>
                    <a:pt x="0" y="757"/>
                    <a:pt x="0" y="757"/>
                    <a:pt x="0" y="757"/>
                  </a:cubicBezTo>
                  <a:cubicBezTo>
                    <a:pt x="326" y="757"/>
                    <a:pt x="326" y="757"/>
                    <a:pt x="326" y="757"/>
                  </a:cubicBezTo>
                  <a:cubicBezTo>
                    <a:pt x="326" y="746"/>
                    <a:pt x="326" y="734"/>
                    <a:pt x="326" y="7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978"/>
            <p:cNvSpPr>
              <a:spLocks noChangeArrowheads="1"/>
            </p:cNvSpPr>
            <p:nvPr/>
          </p:nvSpPr>
          <p:spPr bwMode="auto">
            <a:xfrm>
              <a:off x="1284955" y="1914863"/>
              <a:ext cx="182563" cy="47625"/>
            </a:xfrm>
            <a:custGeom>
              <a:avLst/>
              <a:gdLst>
                <a:gd name="T0" fmla="*/ 507 w 508"/>
                <a:gd name="T1" fmla="*/ 131 h 132"/>
                <a:gd name="T2" fmla="*/ 507 w 508"/>
                <a:gd name="T3" fmla="*/ 131 h 132"/>
                <a:gd name="T4" fmla="*/ 484 w 508"/>
                <a:gd name="T5" fmla="*/ 42 h 132"/>
                <a:gd name="T6" fmla="*/ 373 w 508"/>
                <a:gd name="T7" fmla="*/ 0 h 132"/>
                <a:gd name="T8" fmla="*/ 254 w 508"/>
                <a:gd name="T9" fmla="*/ 38 h 132"/>
                <a:gd name="T10" fmla="*/ 139 w 508"/>
                <a:gd name="T11" fmla="*/ 0 h 132"/>
                <a:gd name="T12" fmla="*/ 27 w 508"/>
                <a:gd name="T13" fmla="*/ 42 h 132"/>
                <a:gd name="T14" fmla="*/ 0 w 508"/>
                <a:gd name="T15" fmla="*/ 131 h 132"/>
                <a:gd name="T16" fmla="*/ 507 w 508"/>
                <a:gd name="T17" fmla="*/ 13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8" h="132">
                  <a:moveTo>
                    <a:pt x="507" y="131"/>
                  </a:moveTo>
                  <a:lnTo>
                    <a:pt x="507" y="131"/>
                  </a:lnTo>
                  <a:cubicBezTo>
                    <a:pt x="484" y="42"/>
                    <a:pt x="484" y="42"/>
                    <a:pt x="484" y="42"/>
                  </a:cubicBezTo>
                  <a:cubicBezTo>
                    <a:pt x="373" y="0"/>
                    <a:pt x="373" y="0"/>
                    <a:pt x="373" y="0"/>
                  </a:cubicBezTo>
                  <a:cubicBezTo>
                    <a:pt x="346" y="23"/>
                    <a:pt x="304" y="38"/>
                    <a:pt x="254" y="38"/>
                  </a:cubicBezTo>
                  <a:cubicBezTo>
                    <a:pt x="204" y="38"/>
                    <a:pt x="162" y="23"/>
                    <a:pt x="139" y="0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07" y="131"/>
                    <a:pt x="507" y="131"/>
                    <a:pt x="507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979"/>
            <p:cNvSpPr>
              <a:spLocks noChangeArrowheads="1"/>
            </p:cNvSpPr>
            <p:nvPr/>
          </p:nvSpPr>
          <p:spPr bwMode="auto">
            <a:xfrm>
              <a:off x="1292893" y="1914863"/>
              <a:ext cx="174625" cy="47625"/>
            </a:xfrm>
            <a:custGeom>
              <a:avLst/>
              <a:gdLst>
                <a:gd name="T0" fmla="*/ 350 w 485"/>
                <a:gd name="T1" fmla="*/ 0 h 132"/>
                <a:gd name="T2" fmla="*/ 350 w 485"/>
                <a:gd name="T3" fmla="*/ 0 h 132"/>
                <a:gd name="T4" fmla="*/ 231 w 485"/>
                <a:gd name="T5" fmla="*/ 38 h 132"/>
                <a:gd name="T6" fmla="*/ 116 w 485"/>
                <a:gd name="T7" fmla="*/ 0 h 132"/>
                <a:gd name="T8" fmla="*/ 4 w 485"/>
                <a:gd name="T9" fmla="*/ 42 h 132"/>
                <a:gd name="T10" fmla="*/ 0 w 485"/>
                <a:gd name="T11" fmla="*/ 46 h 132"/>
                <a:gd name="T12" fmla="*/ 23 w 485"/>
                <a:gd name="T13" fmla="*/ 131 h 132"/>
                <a:gd name="T14" fmla="*/ 484 w 485"/>
                <a:gd name="T15" fmla="*/ 131 h 132"/>
                <a:gd name="T16" fmla="*/ 461 w 485"/>
                <a:gd name="T17" fmla="*/ 42 h 132"/>
                <a:gd name="T18" fmla="*/ 350 w 485"/>
                <a:gd name="T1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5" h="132">
                  <a:moveTo>
                    <a:pt x="350" y="0"/>
                  </a:moveTo>
                  <a:lnTo>
                    <a:pt x="350" y="0"/>
                  </a:lnTo>
                  <a:cubicBezTo>
                    <a:pt x="323" y="23"/>
                    <a:pt x="281" y="38"/>
                    <a:pt x="231" y="38"/>
                  </a:cubicBezTo>
                  <a:cubicBezTo>
                    <a:pt x="181" y="38"/>
                    <a:pt x="139" y="23"/>
                    <a:pt x="116" y="0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61" y="42"/>
                    <a:pt x="461" y="42"/>
                    <a:pt x="461" y="42"/>
                  </a:cubicBezTo>
                  <a:cubicBezTo>
                    <a:pt x="350" y="0"/>
                    <a:pt x="350" y="0"/>
                    <a:pt x="3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980"/>
            <p:cNvSpPr>
              <a:spLocks noChangeArrowheads="1"/>
            </p:cNvSpPr>
            <p:nvPr/>
          </p:nvSpPr>
          <p:spPr bwMode="auto">
            <a:xfrm>
              <a:off x="1178593" y="1691025"/>
              <a:ext cx="47625" cy="7938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981"/>
            <p:cNvSpPr>
              <a:spLocks noChangeArrowheads="1"/>
            </p:cNvSpPr>
            <p:nvPr/>
          </p:nvSpPr>
          <p:spPr bwMode="auto">
            <a:xfrm>
              <a:off x="1178593" y="1691025"/>
              <a:ext cx="47625" cy="7938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982"/>
            <p:cNvSpPr>
              <a:spLocks noChangeArrowheads="1"/>
            </p:cNvSpPr>
            <p:nvPr/>
          </p:nvSpPr>
          <p:spPr bwMode="auto">
            <a:xfrm>
              <a:off x="1178593" y="1697375"/>
              <a:ext cx="61912" cy="161925"/>
            </a:xfrm>
            <a:custGeom>
              <a:avLst/>
              <a:gdLst>
                <a:gd name="T0" fmla="*/ 131 w 171"/>
                <a:gd name="T1" fmla="*/ 0 h 449"/>
                <a:gd name="T2" fmla="*/ 131 w 171"/>
                <a:gd name="T3" fmla="*/ 0 h 449"/>
                <a:gd name="T4" fmla="*/ 0 w 171"/>
                <a:gd name="T5" fmla="*/ 0 h 449"/>
                <a:gd name="T6" fmla="*/ 0 w 171"/>
                <a:gd name="T7" fmla="*/ 448 h 449"/>
                <a:gd name="T8" fmla="*/ 0 w 171"/>
                <a:gd name="T9" fmla="*/ 448 h 449"/>
                <a:gd name="T10" fmla="*/ 77 w 171"/>
                <a:gd name="T11" fmla="*/ 414 h 449"/>
                <a:gd name="T12" fmla="*/ 170 w 171"/>
                <a:gd name="T13" fmla="*/ 174 h 449"/>
                <a:gd name="T14" fmla="*/ 131 w 171"/>
                <a:gd name="T1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449">
                  <a:moveTo>
                    <a:pt x="131" y="0"/>
                  </a:moveTo>
                  <a:lnTo>
                    <a:pt x="13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48"/>
                    <a:pt x="0" y="448"/>
                    <a:pt x="0" y="448"/>
                  </a:cubicBezTo>
                  <a:lnTo>
                    <a:pt x="0" y="448"/>
                  </a:lnTo>
                  <a:cubicBezTo>
                    <a:pt x="77" y="414"/>
                    <a:pt x="77" y="414"/>
                    <a:pt x="77" y="414"/>
                  </a:cubicBezTo>
                  <a:cubicBezTo>
                    <a:pt x="131" y="367"/>
                    <a:pt x="170" y="278"/>
                    <a:pt x="170" y="174"/>
                  </a:cubicBezTo>
                  <a:cubicBezTo>
                    <a:pt x="170" y="108"/>
                    <a:pt x="154" y="50"/>
                    <a:pt x="13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983"/>
            <p:cNvSpPr>
              <a:spLocks noChangeArrowheads="1"/>
            </p:cNvSpPr>
            <p:nvPr/>
          </p:nvSpPr>
          <p:spPr bwMode="auto">
            <a:xfrm>
              <a:off x="1178593" y="1873588"/>
              <a:ext cx="111125" cy="96837"/>
            </a:xfrm>
            <a:custGeom>
              <a:avLst/>
              <a:gdLst>
                <a:gd name="T0" fmla="*/ 112 w 309"/>
                <a:gd name="T1" fmla="*/ 0 h 271"/>
                <a:gd name="T2" fmla="*/ 112 w 309"/>
                <a:gd name="T3" fmla="*/ 0 h 271"/>
                <a:gd name="T4" fmla="*/ 0 w 309"/>
                <a:gd name="T5" fmla="*/ 127 h 271"/>
                <a:gd name="T6" fmla="*/ 0 w 309"/>
                <a:gd name="T7" fmla="*/ 270 h 271"/>
                <a:gd name="T8" fmla="*/ 242 w 309"/>
                <a:gd name="T9" fmla="*/ 270 h 271"/>
                <a:gd name="T10" fmla="*/ 285 w 309"/>
                <a:gd name="T11" fmla="*/ 124 h 271"/>
                <a:gd name="T12" fmla="*/ 308 w 309"/>
                <a:gd name="T13" fmla="*/ 116 h 271"/>
                <a:gd name="T14" fmla="*/ 296 w 309"/>
                <a:gd name="T15" fmla="*/ 73 h 271"/>
                <a:gd name="T16" fmla="*/ 146 w 309"/>
                <a:gd name="T17" fmla="*/ 35 h 271"/>
                <a:gd name="T18" fmla="*/ 112 w 309"/>
                <a:gd name="T19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271">
                  <a:moveTo>
                    <a:pt x="112" y="0"/>
                  </a:moveTo>
                  <a:lnTo>
                    <a:pt x="112" y="0"/>
                  </a:lnTo>
                  <a:cubicBezTo>
                    <a:pt x="62" y="31"/>
                    <a:pt x="23" y="73"/>
                    <a:pt x="0" y="127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42" y="270"/>
                    <a:pt x="242" y="270"/>
                    <a:pt x="242" y="270"/>
                  </a:cubicBezTo>
                  <a:cubicBezTo>
                    <a:pt x="285" y="124"/>
                    <a:pt x="285" y="124"/>
                    <a:pt x="285" y="124"/>
                  </a:cubicBezTo>
                  <a:cubicBezTo>
                    <a:pt x="308" y="116"/>
                    <a:pt x="308" y="116"/>
                    <a:pt x="308" y="116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6" y="73"/>
                    <a:pt x="181" y="42"/>
                    <a:pt x="146" y="35"/>
                  </a:cubicBezTo>
                  <a:cubicBezTo>
                    <a:pt x="131" y="31"/>
                    <a:pt x="119" y="15"/>
                    <a:pt x="11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984"/>
            <p:cNvSpPr>
              <a:spLocks noChangeArrowheads="1"/>
            </p:cNvSpPr>
            <p:nvPr/>
          </p:nvSpPr>
          <p:spPr bwMode="auto">
            <a:xfrm>
              <a:off x="1265905" y="1914863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985"/>
            <p:cNvSpPr>
              <a:spLocks noChangeArrowheads="1"/>
            </p:cNvSpPr>
            <p:nvPr/>
          </p:nvSpPr>
          <p:spPr bwMode="auto">
            <a:xfrm>
              <a:off x="1265905" y="1914863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986"/>
            <p:cNvSpPr>
              <a:spLocks noChangeArrowheads="1"/>
            </p:cNvSpPr>
            <p:nvPr/>
          </p:nvSpPr>
          <p:spPr bwMode="auto">
            <a:xfrm>
              <a:off x="1178593" y="1846600"/>
              <a:ext cx="41275" cy="73025"/>
            </a:xfrm>
            <a:custGeom>
              <a:avLst/>
              <a:gdLst>
                <a:gd name="T0" fmla="*/ 81 w 113"/>
                <a:gd name="T1" fmla="*/ 0 h 201"/>
                <a:gd name="T2" fmla="*/ 81 w 113"/>
                <a:gd name="T3" fmla="*/ 0 h 201"/>
                <a:gd name="T4" fmla="*/ 77 w 113"/>
                <a:gd name="T5" fmla="*/ 0 h 201"/>
                <a:gd name="T6" fmla="*/ 0 w 113"/>
                <a:gd name="T7" fmla="*/ 34 h 201"/>
                <a:gd name="T8" fmla="*/ 0 w 113"/>
                <a:gd name="T9" fmla="*/ 200 h 201"/>
                <a:gd name="T10" fmla="*/ 112 w 113"/>
                <a:gd name="T11" fmla="*/ 73 h 201"/>
                <a:gd name="T12" fmla="*/ 81 w 113"/>
                <a:gd name="T1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01">
                  <a:moveTo>
                    <a:pt x="81" y="0"/>
                  </a:moveTo>
                  <a:lnTo>
                    <a:pt x="81" y="0"/>
                  </a:lnTo>
                  <a:cubicBezTo>
                    <a:pt x="77" y="0"/>
                    <a:pt x="77" y="0"/>
                    <a:pt x="77" y="0"/>
                  </a:cubicBezTo>
                  <a:cubicBezTo>
                    <a:pt x="54" y="23"/>
                    <a:pt x="27" y="34"/>
                    <a:pt x="0" y="34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3" y="146"/>
                    <a:pt x="62" y="104"/>
                    <a:pt x="112" y="73"/>
                  </a:cubicBezTo>
                  <a:cubicBezTo>
                    <a:pt x="93" y="42"/>
                    <a:pt x="81" y="0"/>
                    <a:pt x="8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987"/>
            <p:cNvSpPr>
              <a:spLocks noChangeArrowheads="1"/>
            </p:cNvSpPr>
            <p:nvPr/>
          </p:nvSpPr>
          <p:spPr bwMode="auto">
            <a:xfrm>
              <a:off x="1284955" y="1930738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988"/>
            <p:cNvSpPr>
              <a:spLocks noChangeArrowheads="1"/>
            </p:cNvSpPr>
            <p:nvPr/>
          </p:nvSpPr>
          <p:spPr bwMode="auto">
            <a:xfrm>
              <a:off x="1284955" y="1930738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989"/>
            <p:cNvSpPr>
              <a:spLocks noChangeArrowheads="1"/>
            </p:cNvSpPr>
            <p:nvPr/>
          </p:nvSpPr>
          <p:spPr bwMode="auto">
            <a:xfrm>
              <a:off x="1178593" y="1846600"/>
              <a:ext cx="28575" cy="12700"/>
            </a:xfrm>
            <a:custGeom>
              <a:avLst/>
              <a:gdLst>
                <a:gd name="T0" fmla="*/ 77 w 78"/>
                <a:gd name="T1" fmla="*/ 0 h 35"/>
                <a:gd name="T2" fmla="*/ 77 w 78"/>
                <a:gd name="T3" fmla="*/ 0 h 35"/>
                <a:gd name="T4" fmla="*/ 0 w 78"/>
                <a:gd name="T5" fmla="*/ 34 h 35"/>
                <a:gd name="T6" fmla="*/ 77 w 78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35">
                  <a:moveTo>
                    <a:pt x="77" y="0"/>
                  </a:moveTo>
                  <a:lnTo>
                    <a:pt x="77" y="0"/>
                  </a:lnTo>
                  <a:cubicBezTo>
                    <a:pt x="0" y="34"/>
                    <a:pt x="0" y="34"/>
                    <a:pt x="0" y="34"/>
                  </a:cubicBezTo>
                  <a:cubicBezTo>
                    <a:pt x="27" y="34"/>
                    <a:pt x="54" y="23"/>
                    <a:pt x="77" y="0"/>
                  </a:cubicBez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990"/>
            <p:cNvSpPr>
              <a:spLocks noChangeArrowheads="1"/>
            </p:cNvSpPr>
            <p:nvPr/>
          </p:nvSpPr>
          <p:spPr bwMode="auto">
            <a:xfrm>
              <a:off x="1042068" y="1843425"/>
              <a:ext cx="273050" cy="134938"/>
            </a:xfrm>
            <a:custGeom>
              <a:avLst/>
              <a:gdLst>
                <a:gd name="T0" fmla="*/ 757 w 758"/>
                <a:gd name="T1" fmla="*/ 375 h 376"/>
                <a:gd name="T2" fmla="*/ 757 w 758"/>
                <a:gd name="T3" fmla="*/ 375 h 376"/>
                <a:gd name="T4" fmla="*/ 0 w 758"/>
                <a:gd name="T5" fmla="*/ 375 h 376"/>
                <a:gd name="T6" fmla="*/ 65 w 758"/>
                <a:gd name="T7" fmla="*/ 135 h 376"/>
                <a:gd name="T8" fmla="*/ 77 w 758"/>
                <a:gd name="T9" fmla="*/ 135 h 376"/>
                <a:gd name="T10" fmla="*/ 227 w 758"/>
                <a:gd name="T11" fmla="*/ 92 h 376"/>
                <a:gd name="T12" fmla="*/ 277 w 758"/>
                <a:gd name="T13" fmla="*/ 0 h 376"/>
                <a:gd name="T14" fmla="*/ 319 w 758"/>
                <a:gd name="T15" fmla="*/ 15 h 376"/>
                <a:gd name="T16" fmla="*/ 242 w 758"/>
                <a:gd name="T17" fmla="*/ 139 h 376"/>
                <a:gd name="T18" fmla="*/ 100 w 758"/>
                <a:gd name="T19" fmla="*/ 174 h 376"/>
                <a:gd name="T20" fmla="*/ 62 w 758"/>
                <a:gd name="T21" fmla="*/ 328 h 376"/>
                <a:gd name="T22" fmla="*/ 699 w 758"/>
                <a:gd name="T23" fmla="*/ 328 h 376"/>
                <a:gd name="T24" fmla="*/ 657 w 758"/>
                <a:gd name="T25" fmla="*/ 174 h 376"/>
                <a:gd name="T26" fmla="*/ 519 w 758"/>
                <a:gd name="T27" fmla="*/ 139 h 376"/>
                <a:gd name="T28" fmla="*/ 438 w 758"/>
                <a:gd name="T29" fmla="*/ 15 h 376"/>
                <a:gd name="T30" fmla="*/ 480 w 758"/>
                <a:gd name="T31" fmla="*/ 0 h 376"/>
                <a:gd name="T32" fmla="*/ 530 w 758"/>
                <a:gd name="T33" fmla="*/ 92 h 376"/>
                <a:gd name="T34" fmla="*/ 684 w 758"/>
                <a:gd name="T35" fmla="*/ 135 h 376"/>
                <a:gd name="T36" fmla="*/ 695 w 758"/>
                <a:gd name="T37" fmla="*/ 135 h 376"/>
                <a:gd name="T38" fmla="*/ 757 w 758"/>
                <a:gd name="T39" fmla="*/ 37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8" h="376">
                  <a:moveTo>
                    <a:pt x="757" y="375"/>
                  </a:moveTo>
                  <a:lnTo>
                    <a:pt x="757" y="375"/>
                  </a:lnTo>
                  <a:cubicBezTo>
                    <a:pt x="0" y="375"/>
                    <a:pt x="0" y="375"/>
                    <a:pt x="0" y="375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77" y="135"/>
                    <a:pt x="77" y="135"/>
                    <a:pt x="77" y="135"/>
                  </a:cubicBezTo>
                  <a:cubicBezTo>
                    <a:pt x="77" y="131"/>
                    <a:pt x="196" y="104"/>
                    <a:pt x="227" y="92"/>
                  </a:cubicBezTo>
                  <a:cubicBezTo>
                    <a:pt x="238" y="89"/>
                    <a:pt x="265" y="46"/>
                    <a:pt x="277" y="0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11" y="42"/>
                    <a:pt x="284" y="127"/>
                    <a:pt x="242" y="139"/>
                  </a:cubicBezTo>
                  <a:cubicBezTo>
                    <a:pt x="211" y="147"/>
                    <a:pt x="134" y="166"/>
                    <a:pt x="100" y="17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699" y="328"/>
                    <a:pt x="699" y="328"/>
                    <a:pt x="699" y="328"/>
                  </a:cubicBezTo>
                  <a:cubicBezTo>
                    <a:pt x="657" y="174"/>
                    <a:pt x="657" y="174"/>
                    <a:pt x="657" y="174"/>
                  </a:cubicBezTo>
                  <a:cubicBezTo>
                    <a:pt x="626" y="166"/>
                    <a:pt x="546" y="147"/>
                    <a:pt x="519" y="139"/>
                  </a:cubicBezTo>
                  <a:cubicBezTo>
                    <a:pt x="476" y="127"/>
                    <a:pt x="446" y="42"/>
                    <a:pt x="438" y="15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96" y="46"/>
                    <a:pt x="519" y="89"/>
                    <a:pt x="530" y="92"/>
                  </a:cubicBezTo>
                  <a:cubicBezTo>
                    <a:pt x="565" y="104"/>
                    <a:pt x="680" y="131"/>
                    <a:pt x="684" y="135"/>
                  </a:cubicBezTo>
                  <a:cubicBezTo>
                    <a:pt x="695" y="135"/>
                    <a:pt x="695" y="135"/>
                    <a:pt x="695" y="135"/>
                  </a:cubicBezTo>
                  <a:lnTo>
                    <a:pt x="757" y="37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991"/>
            <p:cNvSpPr>
              <a:spLocks noChangeArrowheads="1"/>
            </p:cNvSpPr>
            <p:nvPr/>
          </p:nvSpPr>
          <p:spPr bwMode="auto">
            <a:xfrm>
              <a:off x="1110330" y="1691025"/>
              <a:ext cx="138113" cy="177800"/>
            </a:xfrm>
            <a:custGeom>
              <a:avLst/>
              <a:gdLst>
                <a:gd name="T0" fmla="*/ 192 w 382"/>
                <a:gd name="T1" fmla="*/ 491 h 492"/>
                <a:gd name="T2" fmla="*/ 192 w 382"/>
                <a:gd name="T3" fmla="*/ 491 h 492"/>
                <a:gd name="T4" fmla="*/ 0 w 382"/>
                <a:gd name="T5" fmla="*/ 193 h 492"/>
                <a:gd name="T6" fmla="*/ 39 w 382"/>
                <a:gd name="T7" fmla="*/ 12 h 492"/>
                <a:gd name="T8" fmla="*/ 46 w 382"/>
                <a:gd name="T9" fmla="*/ 0 h 492"/>
                <a:gd name="T10" fmla="*/ 338 w 382"/>
                <a:gd name="T11" fmla="*/ 0 h 492"/>
                <a:gd name="T12" fmla="*/ 342 w 382"/>
                <a:gd name="T13" fmla="*/ 12 h 492"/>
                <a:gd name="T14" fmla="*/ 381 w 382"/>
                <a:gd name="T15" fmla="*/ 193 h 492"/>
                <a:gd name="T16" fmla="*/ 192 w 382"/>
                <a:gd name="T17" fmla="*/ 491 h 492"/>
                <a:gd name="T18" fmla="*/ 73 w 382"/>
                <a:gd name="T19" fmla="*/ 43 h 492"/>
                <a:gd name="T20" fmla="*/ 73 w 382"/>
                <a:gd name="T21" fmla="*/ 43 h 492"/>
                <a:gd name="T22" fmla="*/ 46 w 382"/>
                <a:gd name="T23" fmla="*/ 193 h 492"/>
                <a:gd name="T24" fmla="*/ 192 w 382"/>
                <a:gd name="T25" fmla="*/ 444 h 492"/>
                <a:gd name="T26" fmla="*/ 338 w 382"/>
                <a:gd name="T27" fmla="*/ 193 h 492"/>
                <a:gd name="T28" fmla="*/ 308 w 382"/>
                <a:gd name="T29" fmla="*/ 43 h 492"/>
                <a:gd name="T30" fmla="*/ 73 w 382"/>
                <a:gd name="T31" fmla="*/ 43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2" h="492">
                  <a:moveTo>
                    <a:pt x="192" y="491"/>
                  </a:moveTo>
                  <a:lnTo>
                    <a:pt x="192" y="491"/>
                  </a:lnTo>
                  <a:cubicBezTo>
                    <a:pt x="85" y="491"/>
                    <a:pt x="0" y="359"/>
                    <a:pt x="0" y="193"/>
                  </a:cubicBezTo>
                  <a:cubicBezTo>
                    <a:pt x="0" y="124"/>
                    <a:pt x="15" y="62"/>
                    <a:pt x="39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69" y="62"/>
                    <a:pt x="381" y="124"/>
                    <a:pt x="381" y="193"/>
                  </a:cubicBezTo>
                  <a:cubicBezTo>
                    <a:pt x="381" y="359"/>
                    <a:pt x="300" y="491"/>
                    <a:pt x="192" y="491"/>
                  </a:cubicBezTo>
                  <a:close/>
                  <a:moveTo>
                    <a:pt x="73" y="43"/>
                  </a:moveTo>
                  <a:lnTo>
                    <a:pt x="73" y="43"/>
                  </a:lnTo>
                  <a:cubicBezTo>
                    <a:pt x="58" y="85"/>
                    <a:pt x="46" y="139"/>
                    <a:pt x="46" y="193"/>
                  </a:cubicBezTo>
                  <a:cubicBezTo>
                    <a:pt x="46" y="328"/>
                    <a:pt x="111" y="444"/>
                    <a:pt x="192" y="444"/>
                  </a:cubicBezTo>
                  <a:cubicBezTo>
                    <a:pt x="269" y="444"/>
                    <a:pt x="338" y="328"/>
                    <a:pt x="338" y="193"/>
                  </a:cubicBezTo>
                  <a:cubicBezTo>
                    <a:pt x="338" y="139"/>
                    <a:pt x="327" y="85"/>
                    <a:pt x="308" y="43"/>
                  </a:cubicBezTo>
                  <a:lnTo>
                    <a:pt x="73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992"/>
            <p:cNvSpPr>
              <a:spLocks noChangeArrowheads="1"/>
            </p:cNvSpPr>
            <p:nvPr/>
          </p:nvSpPr>
          <p:spPr bwMode="auto">
            <a:xfrm>
              <a:off x="1083343" y="1627525"/>
              <a:ext cx="192087" cy="152400"/>
            </a:xfrm>
            <a:custGeom>
              <a:avLst/>
              <a:gdLst>
                <a:gd name="T0" fmla="*/ 81 w 532"/>
                <a:gd name="T1" fmla="*/ 421 h 422"/>
                <a:gd name="T2" fmla="*/ 81 w 532"/>
                <a:gd name="T3" fmla="*/ 421 h 422"/>
                <a:gd name="T4" fmla="*/ 73 w 532"/>
                <a:gd name="T5" fmla="*/ 382 h 422"/>
                <a:gd name="T6" fmla="*/ 139 w 532"/>
                <a:gd name="T7" fmla="*/ 135 h 422"/>
                <a:gd name="T8" fmla="*/ 265 w 532"/>
                <a:gd name="T9" fmla="*/ 0 h 422"/>
                <a:gd name="T10" fmla="*/ 388 w 532"/>
                <a:gd name="T11" fmla="*/ 135 h 422"/>
                <a:gd name="T12" fmla="*/ 454 w 532"/>
                <a:gd name="T13" fmla="*/ 382 h 422"/>
                <a:gd name="T14" fmla="*/ 450 w 532"/>
                <a:gd name="T15" fmla="*/ 421 h 422"/>
                <a:gd name="T16" fmla="*/ 331 w 532"/>
                <a:gd name="T17" fmla="*/ 290 h 422"/>
                <a:gd name="T18" fmla="*/ 81 w 532"/>
                <a:gd name="T19" fmla="*/ 421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2" h="422">
                  <a:moveTo>
                    <a:pt x="81" y="421"/>
                  </a:moveTo>
                  <a:lnTo>
                    <a:pt x="81" y="421"/>
                  </a:lnTo>
                  <a:cubicBezTo>
                    <a:pt x="73" y="382"/>
                    <a:pt x="73" y="382"/>
                    <a:pt x="73" y="382"/>
                  </a:cubicBezTo>
                  <a:cubicBezTo>
                    <a:pt x="73" y="382"/>
                    <a:pt x="0" y="209"/>
                    <a:pt x="139" y="135"/>
                  </a:cubicBezTo>
                  <a:cubicBezTo>
                    <a:pt x="139" y="135"/>
                    <a:pt x="92" y="0"/>
                    <a:pt x="265" y="0"/>
                  </a:cubicBezTo>
                  <a:cubicBezTo>
                    <a:pt x="435" y="0"/>
                    <a:pt x="388" y="135"/>
                    <a:pt x="388" y="135"/>
                  </a:cubicBezTo>
                  <a:cubicBezTo>
                    <a:pt x="531" y="209"/>
                    <a:pt x="454" y="382"/>
                    <a:pt x="454" y="382"/>
                  </a:cubicBezTo>
                  <a:cubicBezTo>
                    <a:pt x="450" y="421"/>
                    <a:pt x="450" y="421"/>
                    <a:pt x="450" y="421"/>
                  </a:cubicBezTo>
                  <a:cubicBezTo>
                    <a:pt x="373" y="382"/>
                    <a:pt x="331" y="290"/>
                    <a:pt x="331" y="290"/>
                  </a:cubicBezTo>
                  <a:cubicBezTo>
                    <a:pt x="331" y="290"/>
                    <a:pt x="269" y="402"/>
                    <a:pt x="81" y="4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993"/>
            <p:cNvSpPr>
              <a:spLocks noChangeArrowheads="1"/>
            </p:cNvSpPr>
            <p:nvPr/>
          </p:nvSpPr>
          <p:spPr bwMode="auto">
            <a:xfrm>
              <a:off x="1053180" y="1892638"/>
              <a:ext cx="252413" cy="77787"/>
            </a:xfrm>
            <a:custGeom>
              <a:avLst/>
              <a:gdLst>
                <a:gd name="T0" fmla="*/ 645 w 700"/>
                <a:gd name="T1" fmla="*/ 19 h 217"/>
                <a:gd name="T2" fmla="*/ 645 w 700"/>
                <a:gd name="T3" fmla="*/ 19 h 217"/>
                <a:gd name="T4" fmla="*/ 561 w 700"/>
                <a:gd name="T5" fmla="*/ 0 h 217"/>
                <a:gd name="T6" fmla="*/ 561 w 700"/>
                <a:gd name="T7" fmla="*/ 0 h 217"/>
                <a:gd name="T8" fmla="*/ 349 w 700"/>
                <a:gd name="T9" fmla="*/ 151 h 217"/>
                <a:gd name="T10" fmla="*/ 138 w 700"/>
                <a:gd name="T11" fmla="*/ 0 h 217"/>
                <a:gd name="T12" fmla="*/ 134 w 700"/>
                <a:gd name="T13" fmla="*/ 0 h 217"/>
                <a:gd name="T14" fmla="*/ 54 w 700"/>
                <a:gd name="T15" fmla="*/ 19 h 217"/>
                <a:gd name="T16" fmla="*/ 0 w 700"/>
                <a:gd name="T17" fmla="*/ 216 h 217"/>
                <a:gd name="T18" fmla="*/ 699 w 700"/>
                <a:gd name="T19" fmla="*/ 216 h 217"/>
                <a:gd name="T20" fmla="*/ 645 w 700"/>
                <a:gd name="T21" fmla="*/ 19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0" h="217">
                  <a:moveTo>
                    <a:pt x="645" y="19"/>
                  </a:moveTo>
                  <a:lnTo>
                    <a:pt x="645" y="19"/>
                  </a:lnTo>
                  <a:cubicBezTo>
                    <a:pt x="645" y="19"/>
                    <a:pt x="603" y="8"/>
                    <a:pt x="561" y="0"/>
                  </a:cubicBezTo>
                  <a:lnTo>
                    <a:pt x="561" y="0"/>
                  </a:lnTo>
                  <a:cubicBezTo>
                    <a:pt x="530" y="85"/>
                    <a:pt x="453" y="151"/>
                    <a:pt x="349" y="151"/>
                  </a:cubicBezTo>
                  <a:cubicBezTo>
                    <a:pt x="246" y="151"/>
                    <a:pt x="165" y="85"/>
                    <a:pt x="138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96" y="8"/>
                    <a:pt x="54" y="19"/>
                    <a:pt x="54" y="19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699" y="216"/>
                    <a:pt x="699" y="216"/>
                    <a:pt x="699" y="216"/>
                  </a:cubicBezTo>
                  <a:lnTo>
                    <a:pt x="645" y="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994"/>
            <p:cNvSpPr>
              <a:spLocks noChangeArrowheads="1"/>
            </p:cNvSpPr>
            <p:nvPr/>
          </p:nvSpPr>
          <p:spPr bwMode="auto">
            <a:xfrm>
              <a:off x="1170655" y="1859300"/>
              <a:ext cx="200025" cy="200025"/>
            </a:xfrm>
            <a:custGeom>
              <a:avLst/>
              <a:gdLst>
                <a:gd name="T0" fmla="*/ 277 w 555"/>
                <a:gd name="T1" fmla="*/ 553 h 554"/>
                <a:gd name="T2" fmla="*/ 277 w 555"/>
                <a:gd name="T3" fmla="*/ 553 h 554"/>
                <a:gd name="T4" fmla="*/ 0 w 555"/>
                <a:gd name="T5" fmla="*/ 275 h 554"/>
                <a:gd name="T6" fmla="*/ 277 w 555"/>
                <a:gd name="T7" fmla="*/ 0 h 554"/>
                <a:gd name="T8" fmla="*/ 554 w 555"/>
                <a:gd name="T9" fmla="*/ 275 h 554"/>
                <a:gd name="T10" fmla="*/ 277 w 555"/>
                <a:gd name="T11" fmla="*/ 553 h 554"/>
                <a:gd name="T12" fmla="*/ 277 w 555"/>
                <a:gd name="T13" fmla="*/ 43 h 554"/>
                <a:gd name="T14" fmla="*/ 277 w 555"/>
                <a:gd name="T15" fmla="*/ 43 h 554"/>
                <a:gd name="T16" fmla="*/ 46 w 555"/>
                <a:gd name="T17" fmla="*/ 275 h 554"/>
                <a:gd name="T18" fmla="*/ 277 w 555"/>
                <a:gd name="T19" fmla="*/ 511 h 554"/>
                <a:gd name="T20" fmla="*/ 507 w 555"/>
                <a:gd name="T21" fmla="*/ 275 h 554"/>
                <a:gd name="T22" fmla="*/ 277 w 555"/>
                <a:gd name="T23" fmla="*/ 43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54">
                  <a:moveTo>
                    <a:pt x="277" y="553"/>
                  </a:moveTo>
                  <a:lnTo>
                    <a:pt x="277" y="553"/>
                  </a:lnTo>
                  <a:cubicBezTo>
                    <a:pt x="123" y="553"/>
                    <a:pt x="0" y="429"/>
                    <a:pt x="0" y="275"/>
                  </a:cubicBezTo>
                  <a:cubicBezTo>
                    <a:pt x="0" y="124"/>
                    <a:pt x="123" y="0"/>
                    <a:pt x="277" y="0"/>
                  </a:cubicBezTo>
                  <a:cubicBezTo>
                    <a:pt x="431" y="0"/>
                    <a:pt x="554" y="124"/>
                    <a:pt x="554" y="275"/>
                  </a:cubicBezTo>
                  <a:cubicBezTo>
                    <a:pt x="554" y="429"/>
                    <a:pt x="431" y="553"/>
                    <a:pt x="277" y="553"/>
                  </a:cubicBezTo>
                  <a:close/>
                  <a:moveTo>
                    <a:pt x="277" y="43"/>
                  </a:moveTo>
                  <a:lnTo>
                    <a:pt x="277" y="43"/>
                  </a:lnTo>
                  <a:cubicBezTo>
                    <a:pt x="150" y="43"/>
                    <a:pt x="46" y="147"/>
                    <a:pt x="46" y="275"/>
                  </a:cubicBezTo>
                  <a:cubicBezTo>
                    <a:pt x="46" y="406"/>
                    <a:pt x="150" y="511"/>
                    <a:pt x="277" y="511"/>
                  </a:cubicBezTo>
                  <a:cubicBezTo>
                    <a:pt x="404" y="511"/>
                    <a:pt x="507" y="406"/>
                    <a:pt x="507" y="275"/>
                  </a:cubicBezTo>
                  <a:cubicBezTo>
                    <a:pt x="507" y="147"/>
                    <a:pt x="404" y="43"/>
                    <a:pt x="27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995"/>
            <p:cNvSpPr>
              <a:spLocks noChangeArrowheads="1"/>
            </p:cNvSpPr>
            <p:nvPr/>
          </p:nvSpPr>
          <p:spPr bwMode="auto">
            <a:xfrm>
              <a:off x="1186530" y="1875175"/>
              <a:ext cx="166688" cy="168275"/>
            </a:xfrm>
            <a:custGeom>
              <a:avLst/>
              <a:gdLst>
                <a:gd name="T0" fmla="*/ 0 w 462"/>
                <a:gd name="T1" fmla="*/ 232 h 469"/>
                <a:gd name="T2" fmla="*/ 0 w 462"/>
                <a:gd name="T3" fmla="*/ 232 h 469"/>
                <a:gd name="T4" fmla="*/ 231 w 462"/>
                <a:gd name="T5" fmla="*/ 468 h 469"/>
                <a:gd name="T6" fmla="*/ 461 w 462"/>
                <a:gd name="T7" fmla="*/ 232 h 469"/>
                <a:gd name="T8" fmla="*/ 231 w 462"/>
                <a:gd name="T9" fmla="*/ 0 h 469"/>
                <a:gd name="T10" fmla="*/ 0 w 462"/>
                <a:gd name="T11" fmla="*/ 232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2" h="469">
                  <a:moveTo>
                    <a:pt x="0" y="232"/>
                  </a:moveTo>
                  <a:lnTo>
                    <a:pt x="0" y="232"/>
                  </a:lnTo>
                  <a:cubicBezTo>
                    <a:pt x="0" y="363"/>
                    <a:pt x="104" y="468"/>
                    <a:pt x="231" y="468"/>
                  </a:cubicBezTo>
                  <a:cubicBezTo>
                    <a:pt x="358" y="468"/>
                    <a:pt x="461" y="363"/>
                    <a:pt x="461" y="232"/>
                  </a:cubicBezTo>
                  <a:cubicBezTo>
                    <a:pt x="461" y="104"/>
                    <a:pt x="358" y="0"/>
                    <a:pt x="231" y="0"/>
                  </a:cubicBezTo>
                  <a:cubicBezTo>
                    <a:pt x="104" y="0"/>
                    <a:pt x="0" y="104"/>
                    <a:pt x="0" y="2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996"/>
            <p:cNvSpPr>
              <a:spLocks noChangeArrowheads="1"/>
            </p:cNvSpPr>
            <p:nvPr/>
          </p:nvSpPr>
          <p:spPr bwMode="auto">
            <a:xfrm>
              <a:off x="1234155" y="1898988"/>
              <a:ext cx="73025" cy="103187"/>
            </a:xfrm>
            <a:custGeom>
              <a:avLst/>
              <a:gdLst>
                <a:gd name="T0" fmla="*/ 46 w 201"/>
                <a:gd name="T1" fmla="*/ 128 h 287"/>
                <a:gd name="T2" fmla="*/ 46 w 201"/>
                <a:gd name="T3" fmla="*/ 128 h 287"/>
                <a:gd name="T4" fmla="*/ 46 w 201"/>
                <a:gd name="T5" fmla="*/ 85 h 287"/>
                <a:gd name="T6" fmla="*/ 100 w 201"/>
                <a:gd name="T7" fmla="*/ 31 h 287"/>
                <a:gd name="T8" fmla="*/ 138 w 201"/>
                <a:gd name="T9" fmla="*/ 47 h 287"/>
                <a:gd name="T10" fmla="*/ 154 w 201"/>
                <a:gd name="T11" fmla="*/ 85 h 287"/>
                <a:gd name="T12" fmla="*/ 154 w 201"/>
                <a:gd name="T13" fmla="*/ 128 h 287"/>
                <a:gd name="T14" fmla="*/ 181 w 201"/>
                <a:gd name="T15" fmla="*/ 128 h 287"/>
                <a:gd name="T16" fmla="*/ 181 w 201"/>
                <a:gd name="T17" fmla="*/ 85 h 287"/>
                <a:gd name="T18" fmla="*/ 158 w 201"/>
                <a:gd name="T19" fmla="*/ 27 h 287"/>
                <a:gd name="T20" fmla="*/ 100 w 201"/>
                <a:gd name="T21" fmla="*/ 0 h 287"/>
                <a:gd name="T22" fmla="*/ 100 w 201"/>
                <a:gd name="T23" fmla="*/ 0 h 287"/>
                <a:gd name="T24" fmla="*/ 16 w 201"/>
                <a:gd name="T25" fmla="*/ 85 h 287"/>
                <a:gd name="T26" fmla="*/ 16 w 201"/>
                <a:gd name="T27" fmla="*/ 128 h 287"/>
                <a:gd name="T28" fmla="*/ 0 w 201"/>
                <a:gd name="T29" fmla="*/ 128 h 287"/>
                <a:gd name="T30" fmla="*/ 0 w 201"/>
                <a:gd name="T31" fmla="*/ 286 h 287"/>
                <a:gd name="T32" fmla="*/ 200 w 201"/>
                <a:gd name="T33" fmla="*/ 286 h 287"/>
                <a:gd name="T34" fmla="*/ 200 w 201"/>
                <a:gd name="T35" fmla="*/ 128 h 287"/>
                <a:gd name="T36" fmla="*/ 46 w 201"/>
                <a:gd name="T37" fmla="*/ 128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1" h="287">
                  <a:moveTo>
                    <a:pt x="46" y="128"/>
                  </a:moveTo>
                  <a:lnTo>
                    <a:pt x="46" y="128"/>
                  </a:lnTo>
                  <a:cubicBezTo>
                    <a:pt x="46" y="85"/>
                    <a:pt x="46" y="85"/>
                    <a:pt x="46" y="85"/>
                  </a:cubicBezTo>
                  <a:cubicBezTo>
                    <a:pt x="46" y="54"/>
                    <a:pt x="69" y="31"/>
                    <a:pt x="100" y="31"/>
                  </a:cubicBezTo>
                  <a:cubicBezTo>
                    <a:pt x="116" y="31"/>
                    <a:pt x="127" y="35"/>
                    <a:pt x="138" y="47"/>
                  </a:cubicBezTo>
                  <a:cubicBezTo>
                    <a:pt x="146" y="58"/>
                    <a:pt x="154" y="70"/>
                    <a:pt x="154" y="85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81" y="128"/>
                    <a:pt x="181" y="128"/>
                    <a:pt x="181" y="128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1" y="62"/>
                    <a:pt x="173" y="43"/>
                    <a:pt x="158" y="27"/>
                  </a:cubicBezTo>
                  <a:cubicBezTo>
                    <a:pt x="142" y="12"/>
                    <a:pt x="123" y="0"/>
                    <a:pt x="100" y="0"/>
                  </a:cubicBezTo>
                  <a:lnTo>
                    <a:pt x="100" y="0"/>
                  </a:lnTo>
                  <a:cubicBezTo>
                    <a:pt x="54" y="0"/>
                    <a:pt x="16" y="39"/>
                    <a:pt x="16" y="85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200" y="286"/>
                    <a:pt x="200" y="286"/>
                    <a:pt x="200" y="286"/>
                  </a:cubicBezTo>
                  <a:cubicBezTo>
                    <a:pt x="200" y="128"/>
                    <a:pt x="200" y="128"/>
                    <a:pt x="200" y="128"/>
                  </a:cubicBezTo>
                  <a:lnTo>
                    <a:pt x="46" y="1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8" name="Group 317"/>
          <p:cNvGrpSpPr/>
          <p:nvPr/>
        </p:nvGrpSpPr>
        <p:grpSpPr>
          <a:xfrm>
            <a:off x="3424971" y="2251439"/>
            <a:ext cx="447675" cy="430212"/>
            <a:chOff x="1042068" y="2239947"/>
            <a:chExt cx="447675" cy="430212"/>
          </a:xfrm>
        </p:grpSpPr>
        <p:sp>
          <p:nvSpPr>
            <p:cNvPr id="319" name="Freeform 997"/>
            <p:cNvSpPr>
              <a:spLocks noChangeArrowheads="1"/>
            </p:cNvSpPr>
            <p:nvPr/>
          </p:nvSpPr>
          <p:spPr bwMode="auto">
            <a:xfrm>
              <a:off x="1324643" y="2376472"/>
              <a:ext cx="104775" cy="125412"/>
            </a:xfrm>
            <a:custGeom>
              <a:avLst/>
              <a:gdLst>
                <a:gd name="T0" fmla="*/ 146 w 293"/>
                <a:gd name="T1" fmla="*/ 348 h 349"/>
                <a:gd name="T2" fmla="*/ 146 w 293"/>
                <a:gd name="T3" fmla="*/ 348 h 349"/>
                <a:gd name="T4" fmla="*/ 0 w 293"/>
                <a:gd name="T5" fmla="*/ 124 h 349"/>
                <a:gd name="T6" fmla="*/ 19 w 293"/>
                <a:gd name="T7" fmla="*/ 16 h 349"/>
                <a:gd name="T8" fmla="*/ 23 w 293"/>
                <a:gd name="T9" fmla="*/ 0 h 349"/>
                <a:gd name="T10" fmla="*/ 273 w 293"/>
                <a:gd name="T11" fmla="*/ 0 h 349"/>
                <a:gd name="T12" fmla="*/ 276 w 293"/>
                <a:gd name="T13" fmla="*/ 16 h 349"/>
                <a:gd name="T14" fmla="*/ 292 w 293"/>
                <a:gd name="T15" fmla="*/ 124 h 349"/>
                <a:gd name="T16" fmla="*/ 146 w 293"/>
                <a:gd name="T17" fmla="*/ 348 h 349"/>
                <a:gd name="T18" fmla="*/ 54 w 293"/>
                <a:gd name="T19" fmla="*/ 47 h 349"/>
                <a:gd name="T20" fmla="*/ 54 w 293"/>
                <a:gd name="T21" fmla="*/ 47 h 349"/>
                <a:gd name="T22" fmla="*/ 46 w 293"/>
                <a:gd name="T23" fmla="*/ 124 h 349"/>
                <a:gd name="T24" fmla="*/ 146 w 293"/>
                <a:gd name="T25" fmla="*/ 306 h 349"/>
                <a:gd name="T26" fmla="*/ 250 w 293"/>
                <a:gd name="T27" fmla="*/ 124 h 349"/>
                <a:gd name="T28" fmla="*/ 238 w 293"/>
                <a:gd name="T29" fmla="*/ 47 h 349"/>
                <a:gd name="T30" fmla="*/ 54 w 293"/>
                <a:gd name="T31" fmla="*/ 47 h 349"/>
                <a:gd name="T32" fmla="*/ 146 w 293"/>
                <a:gd name="T33" fmla="*/ 348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3" h="349">
                  <a:moveTo>
                    <a:pt x="146" y="348"/>
                  </a:moveTo>
                  <a:lnTo>
                    <a:pt x="146" y="348"/>
                  </a:lnTo>
                  <a:cubicBezTo>
                    <a:pt x="65" y="348"/>
                    <a:pt x="0" y="252"/>
                    <a:pt x="0" y="124"/>
                  </a:cubicBezTo>
                  <a:cubicBezTo>
                    <a:pt x="0" y="86"/>
                    <a:pt x="7" y="47"/>
                    <a:pt x="19" y="1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76" y="16"/>
                    <a:pt x="276" y="16"/>
                    <a:pt x="276" y="16"/>
                  </a:cubicBezTo>
                  <a:cubicBezTo>
                    <a:pt x="288" y="47"/>
                    <a:pt x="292" y="86"/>
                    <a:pt x="292" y="124"/>
                  </a:cubicBezTo>
                  <a:cubicBezTo>
                    <a:pt x="292" y="252"/>
                    <a:pt x="231" y="348"/>
                    <a:pt x="146" y="348"/>
                  </a:cubicBezTo>
                  <a:lnTo>
                    <a:pt x="54" y="47"/>
                  </a:lnTo>
                  <a:lnTo>
                    <a:pt x="54" y="47"/>
                  </a:lnTo>
                  <a:cubicBezTo>
                    <a:pt x="50" y="70"/>
                    <a:pt x="46" y="97"/>
                    <a:pt x="46" y="124"/>
                  </a:cubicBezTo>
                  <a:cubicBezTo>
                    <a:pt x="46" y="221"/>
                    <a:pt x="92" y="306"/>
                    <a:pt x="146" y="306"/>
                  </a:cubicBezTo>
                  <a:cubicBezTo>
                    <a:pt x="203" y="306"/>
                    <a:pt x="250" y="221"/>
                    <a:pt x="250" y="124"/>
                  </a:cubicBezTo>
                  <a:cubicBezTo>
                    <a:pt x="250" y="97"/>
                    <a:pt x="246" y="70"/>
                    <a:pt x="238" y="47"/>
                  </a:cubicBezTo>
                  <a:cubicBezTo>
                    <a:pt x="54" y="47"/>
                    <a:pt x="54" y="47"/>
                    <a:pt x="54" y="47"/>
                  </a:cubicBezTo>
                  <a:lnTo>
                    <a:pt x="146" y="3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998"/>
            <p:cNvSpPr>
              <a:spLocks noChangeArrowheads="1"/>
            </p:cNvSpPr>
            <p:nvPr/>
          </p:nvSpPr>
          <p:spPr bwMode="auto">
            <a:xfrm>
              <a:off x="1340518" y="2393934"/>
              <a:ext cx="73025" cy="93663"/>
            </a:xfrm>
            <a:custGeom>
              <a:avLst/>
              <a:gdLst>
                <a:gd name="T0" fmla="*/ 0 w 205"/>
                <a:gd name="T1" fmla="*/ 77 h 260"/>
                <a:gd name="T2" fmla="*/ 0 w 205"/>
                <a:gd name="T3" fmla="*/ 77 h 260"/>
                <a:gd name="T4" fmla="*/ 100 w 205"/>
                <a:gd name="T5" fmla="*/ 259 h 260"/>
                <a:gd name="T6" fmla="*/ 204 w 205"/>
                <a:gd name="T7" fmla="*/ 77 h 260"/>
                <a:gd name="T8" fmla="*/ 192 w 205"/>
                <a:gd name="T9" fmla="*/ 0 h 260"/>
                <a:gd name="T10" fmla="*/ 8 w 205"/>
                <a:gd name="T11" fmla="*/ 0 h 260"/>
                <a:gd name="T12" fmla="*/ 0 w 205"/>
                <a:gd name="T13" fmla="*/ 7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0" y="77"/>
                  </a:moveTo>
                  <a:lnTo>
                    <a:pt x="0" y="77"/>
                  </a:ln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999"/>
            <p:cNvSpPr>
              <a:spLocks noChangeArrowheads="1"/>
            </p:cNvSpPr>
            <p:nvPr/>
          </p:nvSpPr>
          <p:spPr bwMode="auto">
            <a:xfrm>
              <a:off x="1340518" y="2393934"/>
              <a:ext cx="73025" cy="93663"/>
            </a:xfrm>
            <a:custGeom>
              <a:avLst/>
              <a:gdLst>
                <a:gd name="T0" fmla="*/ 192 w 205"/>
                <a:gd name="T1" fmla="*/ 0 h 260"/>
                <a:gd name="T2" fmla="*/ 192 w 205"/>
                <a:gd name="T3" fmla="*/ 0 h 260"/>
                <a:gd name="T4" fmla="*/ 8 w 205"/>
                <a:gd name="T5" fmla="*/ 0 h 260"/>
                <a:gd name="T6" fmla="*/ 0 w 205"/>
                <a:gd name="T7" fmla="*/ 77 h 260"/>
                <a:gd name="T8" fmla="*/ 100 w 205"/>
                <a:gd name="T9" fmla="*/ 259 h 260"/>
                <a:gd name="T10" fmla="*/ 204 w 205"/>
                <a:gd name="T11" fmla="*/ 77 h 260"/>
                <a:gd name="T12" fmla="*/ 192 w 205"/>
                <a:gd name="T1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192" y="0"/>
                  </a:moveTo>
                  <a:lnTo>
                    <a:pt x="192" y="0"/>
                  </a:ln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1000"/>
            <p:cNvSpPr>
              <a:spLocks noChangeArrowheads="1"/>
            </p:cNvSpPr>
            <p:nvPr/>
          </p:nvSpPr>
          <p:spPr bwMode="auto">
            <a:xfrm>
              <a:off x="1316705" y="2347897"/>
              <a:ext cx="119063" cy="123825"/>
            </a:xfrm>
            <a:custGeom>
              <a:avLst/>
              <a:gdLst>
                <a:gd name="T0" fmla="*/ 165 w 331"/>
                <a:gd name="T1" fmla="*/ 170 h 345"/>
                <a:gd name="T2" fmla="*/ 165 w 331"/>
                <a:gd name="T3" fmla="*/ 170 h 345"/>
                <a:gd name="T4" fmla="*/ 115 w 331"/>
                <a:gd name="T5" fmla="*/ 155 h 345"/>
                <a:gd name="T6" fmla="*/ 46 w 331"/>
                <a:gd name="T7" fmla="*/ 213 h 345"/>
                <a:gd name="T8" fmla="*/ 34 w 331"/>
                <a:gd name="T9" fmla="*/ 170 h 345"/>
                <a:gd name="T10" fmla="*/ 42 w 331"/>
                <a:gd name="T11" fmla="*/ 321 h 345"/>
                <a:gd name="T12" fmla="*/ 7 w 331"/>
                <a:gd name="T13" fmla="*/ 159 h 345"/>
                <a:gd name="T14" fmla="*/ 165 w 331"/>
                <a:gd name="T15" fmla="*/ 0 h 345"/>
                <a:gd name="T16" fmla="*/ 326 w 331"/>
                <a:gd name="T17" fmla="*/ 159 h 345"/>
                <a:gd name="T18" fmla="*/ 292 w 331"/>
                <a:gd name="T19" fmla="*/ 321 h 345"/>
                <a:gd name="T20" fmla="*/ 299 w 331"/>
                <a:gd name="T21" fmla="*/ 170 h 345"/>
                <a:gd name="T22" fmla="*/ 288 w 331"/>
                <a:gd name="T23" fmla="*/ 213 h 345"/>
                <a:gd name="T24" fmla="*/ 215 w 331"/>
                <a:gd name="T25" fmla="*/ 155 h 345"/>
                <a:gd name="T26" fmla="*/ 165 w 331"/>
                <a:gd name="T27" fmla="*/ 17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1" h="345">
                  <a:moveTo>
                    <a:pt x="165" y="170"/>
                  </a:moveTo>
                  <a:lnTo>
                    <a:pt x="165" y="170"/>
                  </a:lnTo>
                  <a:cubicBezTo>
                    <a:pt x="126" y="170"/>
                    <a:pt x="115" y="155"/>
                    <a:pt x="115" y="155"/>
                  </a:cubicBezTo>
                  <a:cubicBezTo>
                    <a:pt x="50" y="178"/>
                    <a:pt x="46" y="213"/>
                    <a:pt x="46" y="213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70"/>
                    <a:pt x="46" y="344"/>
                    <a:pt x="42" y="321"/>
                  </a:cubicBezTo>
                  <a:cubicBezTo>
                    <a:pt x="26" y="286"/>
                    <a:pt x="7" y="225"/>
                    <a:pt x="7" y="159"/>
                  </a:cubicBezTo>
                  <a:cubicBezTo>
                    <a:pt x="0" y="58"/>
                    <a:pt x="165" y="0"/>
                    <a:pt x="165" y="0"/>
                  </a:cubicBezTo>
                  <a:cubicBezTo>
                    <a:pt x="165" y="0"/>
                    <a:pt x="330" y="58"/>
                    <a:pt x="326" y="159"/>
                  </a:cubicBezTo>
                  <a:cubicBezTo>
                    <a:pt x="322" y="225"/>
                    <a:pt x="303" y="286"/>
                    <a:pt x="292" y="321"/>
                  </a:cubicBezTo>
                  <a:cubicBezTo>
                    <a:pt x="284" y="344"/>
                    <a:pt x="299" y="170"/>
                    <a:pt x="299" y="170"/>
                  </a:cubicBezTo>
                  <a:cubicBezTo>
                    <a:pt x="288" y="213"/>
                    <a:pt x="288" y="213"/>
                    <a:pt x="288" y="213"/>
                  </a:cubicBezTo>
                  <a:cubicBezTo>
                    <a:pt x="288" y="213"/>
                    <a:pt x="280" y="178"/>
                    <a:pt x="215" y="155"/>
                  </a:cubicBezTo>
                  <a:cubicBezTo>
                    <a:pt x="215" y="155"/>
                    <a:pt x="203" y="170"/>
                    <a:pt x="165" y="17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1001"/>
            <p:cNvSpPr>
              <a:spLocks noChangeArrowheads="1"/>
            </p:cNvSpPr>
            <p:nvPr/>
          </p:nvSpPr>
          <p:spPr bwMode="auto">
            <a:xfrm>
              <a:off x="1264318" y="2506647"/>
              <a:ext cx="225425" cy="84137"/>
            </a:xfrm>
            <a:custGeom>
              <a:avLst/>
              <a:gdLst>
                <a:gd name="T0" fmla="*/ 430 w 627"/>
                <a:gd name="T1" fmla="*/ 54 h 233"/>
                <a:gd name="T2" fmla="*/ 430 w 627"/>
                <a:gd name="T3" fmla="*/ 54 h 233"/>
                <a:gd name="T4" fmla="*/ 541 w 627"/>
                <a:gd name="T5" fmla="*/ 96 h 233"/>
                <a:gd name="T6" fmla="*/ 564 w 627"/>
                <a:gd name="T7" fmla="*/ 185 h 233"/>
                <a:gd name="T8" fmla="*/ 57 w 627"/>
                <a:gd name="T9" fmla="*/ 185 h 233"/>
                <a:gd name="T10" fmla="*/ 84 w 627"/>
                <a:gd name="T11" fmla="*/ 96 h 233"/>
                <a:gd name="T12" fmla="*/ 196 w 627"/>
                <a:gd name="T13" fmla="*/ 54 h 233"/>
                <a:gd name="T14" fmla="*/ 311 w 627"/>
                <a:gd name="T15" fmla="*/ 92 h 233"/>
                <a:gd name="T16" fmla="*/ 430 w 627"/>
                <a:gd name="T17" fmla="*/ 54 h 233"/>
                <a:gd name="T18" fmla="*/ 411 w 627"/>
                <a:gd name="T19" fmla="*/ 0 h 233"/>
                <a:gd name="T20" fmla="*/ 411 w 627"/>
                <a:gd name="T21" fmla="*/ 0 h 233"/>
                <a:gd name="T22" fmla="*/ 311 w 627"/>
                <a:gd name="T23" fmla="*/ 50 h 233"/>
                <a:gd name="T24" fmla="*/ 215 w 627"/>
                <a:gd name="T25" fmla="*/ 0 h 233"/>
                <a:gd name="T26" fmla="*/ 46 w 627"/>
                <a:gd name="T27" fmla="*/ 62 h 233"/>
                <a:gd name="T28" fmla="*/ 0 w 627"/>
                <a:gd name="T29" fmla="*/ 232 h 233"/>
                <a:gd name="T30" fmla="*/ 626 w 627"/>
                <a:gd name="T31" fmla="*/ 232 h 233"/>
                <a:gd name="T32" fmla="*/ 576 w 627"/>
                <a:gd name="T33" fmla="*/ 62 h 233"/>
                <a:gd name="T34" fmla="*/ 411 w 627"/>
                <a:gd name="T35" fmla="*/ 0 h 233"/>
                <a:gd name="T36" fmla="*/ 430 w 627"/>
                <a:gd name="T37" fmla="*/ 5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7" h="233">
                  <a:moveTo>
                    <a:pt x="430" y="54"/>
                  </a:moveTo>
                  <a:lnTo>
                    <a:pt x="430" y="54"/>
                  </a:lnTo>
                  <a:cubicBezTo>
                    <a:pt x="541" y="96"/>
                    <a:pt x="541" y="96"/>
                    <a:pt x="541" y="96"/>
                  </a:cubicBezTo>
                  <a:cubicBezTo>
                    <a:pt x="564" y="185"/>
                    <a:pt x="564" y="185"/>
                    <a:pt x="564" y="185"/>
                  </a:cubicBezTo>
                  <a:cubicBezTo>
                    <a:pt x="57" y="185"/>
                    <a:pt x="57" y="185"/>
                    <a:pt x="57" y="185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219" y="77"/>
                    <a:pt x="261" y="92"/>
                    <a:pt x="311" y="92"/>
                  </a:cubicBezTo>
                  <a:cubicBezTo>
                    <a:pt x="361" y="92"/>
                    <a:pt x="403" y="77"/>
                    <a:pt x="430" y="54"/>
                  </a:cubicBezTo>
                  <a:lnTo>
                    <a:pt x="411" y="0"/>
                  </a:lnTo>
                  <a:lnTo>
                    <a:pt x="411" y="0"/>
                  </a:lnTo>
                  <a:cubicBezTo>
                    <a:pt x="411" y="27"/>
                    <a:pt x="365" y="50"/>
                    <a:pt x="311" y="50"/>
                  </a:cubicBezTo>
                  <a:cubicBezTo>
                    <a:pt x="257" y="50"/>
                    <a:pt x="215" y="27"/>
                    <a:pt x="215" y="0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626" y="232"/>
                    <a:pt x="626" y="232"/>
                    <a:pt x="626" y="232"/>
                  </a:cubicBezTo>
                  <a:cubicBezTo>
                    <a:pt x="576" y="62"/>
                    <a:pt x="576" y="62"/>
                    <a:pt x="576" y="62"/>
                  </a:cubicBezTo>
                  <a:cubicBezTo>
                    <a:pt x="411" y="0"/>
                    <a:pt x="411" y="0"/>
                    <a:pt x="411" y="0"/>
                  </a:cubicBezTo>
                  <a:lnTo>
                    <a:pt x="430" y="5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1002"/>
            <p:cNvSpPr>
              <a:spLocks noChangeArrowheads="1"/>
            </p:cNvSpPr>
            <p:nvPr/>
          </p:nvSpPr>
          <p:spPr bwMode="auto">
            <a:xfrm>
              <a:off x="1053180" y="2309797"/>
              <a:ext cx="187325" cy="273050"/>
            </a:xfrm>
            <a:custGeom>
              <a:avLst/>
              <a:gdLst>
                <a:gd name="T0" fmla="*/ 326 w 520"/>
                <a:gd name="T1" fmla="*/ 723 h 758"/>
                <a:gd name="T2" fmla="*/ 326 w 520"/>
                <a:gd name="T3" fmla="*/ 723 h 758"/>
                <a:gd name="T4" fmla="*/ 461 w 520"/>
                <a:gd name="T5" fmla="*/ 487 h 758"/>
                <a:gd name="T6" fmla="*/ 430 w 520"/>
                <a:gd name="T7" fmla="*/ 414 h 758"/>
                <a:gd name="T8" fmla="*/ 430 w 520"/>
                <a:gd name="T9" fmla="*/ 414 h 758"/>
                <a:gd name="T10" fmla="*/ 519 w 520"/>
                <a:gd name="T11" fmla="*/ 174 h 758"/>
                <a:gd name="T12" fmla="*/ 484 w 520"/>
                <a:gd name="T13" fmla="*/ 0 h 758"/>
                <a:gd name="T14" fmla="*/ 219 w 520"/>
                <a:gd name="T15" fmla="*/ 0 h 758"/>
                <a:gd name="T16" fmla="*/ 184 w 520"/>
                <a:gd name="T17" fmla="*/ 174 h 758"/>
                <a:gd name="T18" fmla="*/ 268 w 520"/>
                <a:gd name="T19" fmla="*/ 414 h 758"/>
                <a:gd name="T20" fmla="*/ 268 w 520"/>
                <a:gd name="T21" fmla="*/ 414 h 758"/>
                <a:gd name="T22" fmla="*/ 203 w 520"/>
                <a:gd name="T23" fmla="*/ 522 h 758"/>
                <a:gd name="T24" fmla="*/ 54 w 520"/>
                <a:gd name="T25" fmla="*/ 560 h 758"/>
                <a:gd name="T26" fmla="*/ 0 w 520"/>
                <a:gd name="T27" fmla="*/ 757 h 758"/>
                <a:gd name="T28" fmla="*/ 326 w 520"/>
                <a:gd name="T29" fmla="*/ 757 h 758"/>
                <a:gd name="T30" fmla="*/ 326 w 520"/>
                <a:gd name="T31" fmla="*/ 723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0" h="758">
                  <a:moveTo>
                    <a:pt x="326" y="723"/>
                  </a:moveTo>
                  <a:lnTo>
                    <a:pt x="326" y="723"/>
                  </a:lnTo>
                  <a:cubicBezTo>
                    <a:pt x="326" y="622"/>
                    <a:pt x="380" y="533"/>
                    <a:pt x="461" y="487"/>
                  </a:cubicBezTo>
                  <a:cubicBezTo>
                    <a:pt x="445" y="456"/>
                    <a:pt x="430" y="414"/>
                    <a:pt x="430" y="414"/>
                  </a:cubicBezTo>
                  <a:lnTo>
                    <a:pt x="430" y="414"/>
                  </a:lnTo>
                  <a:cubicBezTo>
                    <a:pt x="484" y="367"/>
                    <a:pt x="519" y="278"/>
                    <a:pt x="519" y="174"/>
                  </a:cubicBezTo>
                  <a:cubicBezTo>
                    <a:pt x="519" y="108"/>
                    <a:pt x="507" y="50"/>
                    <a:pt x="484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196" y="50"/>
                    <a:pt x="184" y="108"/>
                    <a:pt x="184" y="174"/>
                  </a:cubicBezTo>
                  <a:cubicBezTo>
                    <a:pt x="184" y="278"/>
                    <a:pt x="219" y="367"/>
                    <a:pt x="268" y="414"/>
                  </a:cubicBezTo>
                  <a:lnTo>
                    <a:pt x="268" y="414"/>
                  </a:lnTo>
                  <a:cubicBezTo>
                    <a:pt x="268" y="414"/>
                    <a:pt x="238" y="510"/>
                    <a:pt x="203" y="522"/>
                  </a:cubicBezTo>
                  <a:cubicBezTo>
                    <a:pt x="172" y="529"/>
                    <a:pt x="54" y="560"/>
                    <a:pt x="54" y="560"/>
                  </a:cubicBezTo>
                  <a:cubicBezTo>
                    <a:pt x="0" y="757"/>
                    <a:pt x="0" y="757"/>
                    <a:pt x="0" y="757"/>
                  </a:cubicBezTo>
                  <a:cubicBezTo>
                    <a:pt x="326" y="757"/>
                    <a:pt x="326" y="757"/>
                    <a:pt x="326" y="757"/>
                  </a:cubicBezTo>
                  <a:cubicBezTo>
                    <a:pt x="326" y="746"/>
                    <a:pt x="326" y="734"/>
                    <a:pt x="326" y="7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1003"/>
            <p:cNvSpPr>
              <a:spLocks noChangeArrowheads="1"/>
            </p:cNvSpPr>
            <p:nvPr/>
          </p:nvSpPr>
          <p:spPr bwMode="auto">
            <a:xfrm>
              <a:off x="1284955" y="2525697"/>
              <a:ext cx="182563" cy="47625"/>
            </a:xfrm>
            <a:custGeom>
              <a:avLst/>
              <a:gdLst>
                <a:gd name="T0" fmla="*/ 507 w 508"/>
                <a:gd name="T1" fmla="*/ 131 h 132"/>
                <a:gd name="T2" fmla="*/ 507 w 508"/>
                <a:gd name="T3" fmla="*/ 131 h 132"/>
                <a:gd name="T4" fmla="*/ 484 w 508"/>
                <a:gd name="T5" fmla="*/ 42 h 132"/>
                <a:gd name="T6" fmla="*/ 373 w 508"/>
                <a:gd name="T7" fmla="*/ 0 h 132"/>
                <a:gd name="T8" fmla="*/ 254 w 508"/>
                <a:gd name="T9" fmla="*/ 38 h 132"/>
                <a:gd name="T10" fmla="*/ 139 w 508"/>
                <a:gd name="T11" fmla="*/ 0 h 132"/>
                <a:gd name="T12" fmla="*/ 27 w 508"/>
                <a:gd name="T13" fmla="*/ 42 h 132"/>
                <a:gd name="T14" fmla="*/ 0 w 508"/>
                <a:gd name="T15" fmla="*/ 131 h 132"/>
                <a:gd name="T16" fmla="*/ 507 w 508"/>
                <a:gd name="T17" fmla="*/ 13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8" h="132">
                  <a:moveTo>
                    <a:pt x="507" y="131"/>
                  </a:moveTo>
                  <a:lnTo>
                    <a:pt x="507" y="131"/>
                  </a:lnTo>
                  <a:cubicBezTo>
                    <a:pt x="484" y="42"/>
                    <a:pt x="484" y="42"/>
                    <a:pt x="484" y="42"/>
                  </a:cubicBezTo>
                  <a:cubicBezTo>
                    <a:pt x="373" y="0"/>
                    <a:pt x="373" y="0"/>
                    <a:pt x="373" y="0"/>
                  </a:cubicBezTo>
                  <a:cubicBezTo>
                    <a:pt x="346" y="23"/>
                    <a:pt x="304" y="38"/>
                    <a:pt x="254" y="38"/>
                  </a:cubicBezTo>
                  <a:cubicBezTo>
                    <a:pt x="204" y="38"/>
                    <a:pt x="162" y="23"/>
                    <a:pt x="139" y="0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07" y="131"/>
                    <a:pt x="507" y="131"/>
                    <a:pt x="507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1004"/>
            <p:cNvSpPr>
              <a:spLocks noChangeArrowheads="1"/>
            </p:cNvSpPr>
            <p:nvPr/>
          </p:nvSpPr>
          <p:spPr bwMode="auto">
            <a:xfrm>
              <a:off x="1292893" y="2525697"/>
              <a:ext cx="174625" cy="47625"/>
            </a:xfrm>
            <a:custGeom>
              <a:avLst/>
              <a:gdLst>
                <a:gd name="T0" fmla="*/ 350 w 485"/>
                <a:gd name="T1" fmla="*/ 0 h 132"/>
                <a:gd name="T2" fmla="*/ 350 w 485"/>
                <a:gd name="T3" fmla="*/ 0 h 132"/>
                <a:gd name="T4" fmla="*/ 231 w 485"/>
                <a:gd name="T5" fmla="*/ 38 h 132"/>
                <a:gd name="T6" fmla="*/ 116 w 485"/>
                <a:gd name="T7" fmla="*/ 0 h 132"/>
                <a:gd name="T8" fmla="*/ 4 w 485"/>
                <a:gd name="T9" fmla="*/ 42 h 132"/>
                <a:gd name="T10" fmla="*/ 0 w 485"/>
                <a:gd name="T11" fmla="*/ 46 h 132"/>
                <a:gd name="T12" fmla="*/ 23 w 485"/>
                <a:gd name="T13" fmla="*/ 131 h 132"/>
                <a:gd name="T14" fmla="*/ 484 w 485"/>
                <a:gd name="T15" fmla="*/ 131 h 132"/>
                <a:gd name="T16" fmla="*/ 461 w 485"/>
                <a:gd name="T17" fmla="*/ 42 h 132"/>
                <a:gd name="T18" fmla="*/ 350 w 485"/>
                <a:gd name="T1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5" h="132">
                  <a:moveTo>
                    <a:pt x="350" y="0"/>
                  </a:moveTo>
                  <a:lnTo>
                    <a:pt x="350" y="0"/>
                  </a:lnTo>
                  <a:cubicBezTo>
                    <a:pt x="323" y="23"/>
                    <a:pt x="281" y="38"/>
                    <a:pt x="231" y="38"/>
                  </a:cubicBezTo>
                  <a:cubicBezTo>
                    <a:pt x="181" y="38"/>
                    <a:pt x="139" y="23"/>
                    <a:pt x="116" y="0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61" y="42"/>
                    <a:pt x="461" y="42"/>
                    <a:pt x="461" y="42"/>
                  </a:cubicBezTo>
                  <a:cubicBezTo>
                    <a:pt x="350" y="0"/>
                    <a:pt x="350" y="0"/>
                    <a:pt x="3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1005"/>
            <p:cNvSpPr>
              <a:spLocks noChangeArrowheads="1"/>
            </p:cNvSpPr>
            <p:nvPr/>
          </p:nvSpPr>
          <p:spPr bwMode="auto">
            <a:xfrm>
              <a:off x="1178593" y="2301859"/>
              <a:ext cx="47625" cy="7938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1006"/>
            <p:cNvSpPr>
              <a:spLocks noChangeArrowheads="1"/>
            </p:cNvSpPr>
            <p:nvPr/>
          </p:nvSpPr>
          <p:spPr bwMode="auto">
            <a:xfrm>
              <a:off x="1178593" y="2301859"/>
              <a:ext cx="47625" cy="7938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1007"/>
            <p:cNvSpPr>
              <a:spLocks noChangeArrowheads="1"/>
            </p:cNvSpPr>
            <p:nvPr/>
          </p:nvSpPr>
          <p:spPr bwMode="auto">
            <a:xfrm>
              <a:off x="1178593" y="2309797"/>
              <a:ext cx="61912" cy="161925"/>
            </a:xfrm>
            <a:custGeom>
              <a:avLst/>
              <a:gdLst>
                <a:gd name="T0" fmla="*/ 131 w 171"/>
                <a:gd name="T1" fmla="*/ 0 h 449"/>
                <a:gd name="T2" fmla="*/ 131 w 171"/>
                <a:gd name="T3" fmla="*/ 0 h 449"/>
                <a:gd name="T4" fmla="*/ 0 w 171"/>
                <a:gd name="T5" fmla="*/ 0 h 449"/>
                <a:gd name="T6" fmla="*/ 0 w 171"/>
                <a:gd name="T7" fmla="*/ 448 h 449"/>
                <a:gd name="T8" fmla="*/ 0 w 171"/>
                <a:gd name="T9" fmla="*/ 448 h 449"/>
                <a:gd name="T10" fmla="*/ 77 w 171"/>
                <a:gd name="T11" fmla="*/ 414 h 449"/>
                <a:gd name="T12" fmla="*/ 170 w 171"/>
                <a:gd name="T13" fmla="*/ 174 h 449"/>
                <a:gd name="T14" fmla="*/ 131 w 171"/>
                <a:gd name="T1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449">
                  <a:moveTo>
                    <a:pt x="131" y="0"/>
                  </a:moveTo>
                  <a:lnTo>
                    <a:pt x="13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48"/>
                    <a:pt x="0" y="448"/>
                    <a:pt x="0" y="448"/>
                  </a:cubicBezTo>
                  <a:lnTo>
                    <a:pt x="0" y="448"/>
                  </a:lnTo>
                  <a:cubicBezTo>
                    <a:pt x="77" y="414"/>
                    <a:pt x="77" y="414"/>
                    <a:pt x="77" y="414"/>
                  </a:cubicBezTo>
                  <a:cubicBezTo>
                    <a:pt x="131" y="367"/>
                    <a:pt x="170" y="278"/>
                    <a:pt x="170" y="174"/>
                  </a:cubicBezTo>
                  <a:cubicBezTo>
                    <a:pt x="170" y="108"/>
                    <a:pt x="154" y="50"/>
                    <a:pt x="13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1008"/>
            <p:cNvSpPr>
              <a:spLocks noChangeArrowheads="1"/>
            </p:cNvSpPr>
            <p:nvPr/>
          </p:nvSpPr>
          <p:spPr bwMode="auto">
            <a:xfrm>
              <a:off x="1178593" y="2484422"/>
              <a:ext cx="111125" cy="96837"/>
            </a:xfrm>
            <a:custGeom>
              <a:avLst/>
              <a:gdLst>
                <a:gd name="T0" fmla="*/ 112 w 309"/>
                <a:gd name="T1" fmla="*/ 0 h 271"/>
                <a:gd name="T2" fmla="*/ 112 w 309"/>
                <a:gd name="T3" fmla="*/ 0 h 271"/>
                <a:gd name="T4" fmla="*/ 0 w 309"/>
                <a:gd name="T5" fmla="*/ 127 h 271"/>
                <a:gd name="T6" fmla="*/ 0 w 309"/>
                <a:gd name="T7" fmla="*/ 270 h 271"/>
                <a:gd name="T8" fmla="*/ 242 w 309"/>
                <a:gd name="T9" fmla="*/ 270 h 271"/>
                <a:gd name="T10" fmla="*/ 285 w 309"/>
                <a:gd name="T11" fmla="*/ 124 h 271"/>
                <a:gd name="T12" fmla="*/ 308 w 309"/>
                <a:gd name="T13" fmla="*/ 116 h 271"/>
                <a:gd name="T14" fmla="*/ 296 w 309"/>
                <a:gd name="T15" fmla="*/ 73 h 271"/>
                <a:gd name="T16" fmla="*/ 146 w 309"/>
                <a:gd name="T17" fmla="*/ 35 h 271"/>
                <a:gd name="T18" fmla="*/ 112 w 309"/>
                <a:gd name="T19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271">
                  <a:moveTo>
                    <a:pt x="112" y="0"/>
                  </a:moveTo>
                  <a:lnTo>
                    <a:pt x="112" y="0"/>
                  </a:lnTo>
                  <a:cubicBezTo>
                    <a:pt x="62" y="31"/>
                    <a:pt x="23" y="73"/>
                    <a:pt x="0" y="127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42" y="270"/>
                    <a:pt x="242" y="270"/>
                    <a:pt x="242" y="270"/>
                  </a:cubicBezTo>
                  <a:cubicBezTo>
                    <a:pt x="285" y="124"/>
                    <a:pt x="285" y="124"/>
                    <a:pt x="285" y="124"/>
                  </a:cubicBezTo>
                  <a:cubicBezTo>
                    <a:pt x="308" y="116"/>
                    <a:pt x="308" y="116"/>
                    <a:pt x="308" y="116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6" y="73"/>
                    <a:pt x="181" y="42"/>
                    <a:pt x="146" y="35"/>
                  </a:cubicBezTo>
                  <a:cubicBezTo>
                    <a:pt x="131" y="31"/>
                    <a:pt x="119" y="15"/>
                    <a:pt x="11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1009"/>
            <p:cNvSpPr>
              <a:spLocks noChangeArrowheads="1"/>
            </p:cNvSpPr>
            <p:nvPr/>
          </p:nvSpPr>
          <p:spPr bwMode="auto">
            <a:xfrm>
              <a:off x="1265905" y="2525697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1010"/>
            <p:cNvSpPr>
              <a:spLocks noChangeArrowheads="1"/>
            </p:cNvSpPr>
            <p:nvPr/>
          </p:nvSpPr>
          <p:spPr bwMode="auto">
            <a:xfrm>
              <a:off x="1265905" y="2525697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1011"/>
            <p:cNvSpPr>
              <a:spLocks noChangeArrowheads="1"/>
            </p:cNvSpPr>
            <p:nvPr/>
          </p:nvSpPr>
          <p:spPr bwMode="auto">
            <a:xfrm>
              <a:off x="1178593" y="2457434"/>
              <a:ext cx="41275" cy="73025"/>
            </a:xfrm>
            <a:custGeom>
              <a:avLst/>
              <a:gdLst>
                <a:gd name="T0" fmla="*/ 81 w 113"/>
                <a:gd name="T1" fmla="*/ 0 h 201"/>
                <a:gd name="T2" fmla="*/ 81 w 113"/>
                <a:gd name="T3" fmla="*/ 0 h 201"/>
                <a:gd name="T4" fmla="*/ 77 w 113"/>
                <a:gd name="T5" fmla="*/ 0 h 201"/>
                <a:gd name="T6" fmla="*/ 0 w 113"/>
                <a:gd name="T7" fmla="*/ 34 h 201"/>
                <a:gd name="T8" fmla="*/ 0 w 113"/>
                <a:gd name="T9" fmla="*/ 200 h 201"/>
                <a:gd name="T10" fmla="*/ 112 w 113"/>
                <a:gd name="T11" fmla="*/ 73 h 201"/>
                <a:gd name="T12" fmla="*/ 81 w 113"/>
                <a:gd name="T1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01">
                  <a:moveTo>
                    <a:pt x="81" y="0"/>
                  </a:moveTo>
                  <a:lnTo>
                    <a:pt x="81" y="0"/>
                  </a:lnTo>
                  <a:cubicBezTo>
                    <a:pt x="77" y="0"/>
                    <a:pt x="77" y="0"/>
                    <a:pt x="77" y="0"/>
                  </a:cubicBezTo>
                  <a:cubicBezTo>
                    <a:pt x="54" y="23"/>
                    <a:pt x="27" y="34"/>
                    <a:pt x="0" y="34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3" y="146"/>
                    <a:pt x="62" y="104"/>
                    <a:pt x="112" y="73"/>
                  </a:cubicBezTo>
                  <a:cubicBezTo>
                    <a:pt x="93" y="42"/>
                    <a:pt x="81" y="0"/>
                    <a:pt x="8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1012"/>
            <p:cNvSpPr>
              <a:spLocks noChangeArrowheads="1"/>
            </p:cNvSpPr>
            <p:nvPr/>
          </p:nvSpPr>
          <p:spPr bwMode="auto">
            <a:xfrm>
              <a:off x="1284955" y="2543159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1013"/>
            <p:cNvSpPr>
              <a:spLocks noChangeArrowheads="1"/>
            </p:cNvSpPr>
            <p:nvPr/>
          </p:nvSpPr>
          <p:spPr bwMode="auto">
            <a:xfrm>
              <a:off x="1284955" y="2543159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1014"/>
            <p:cNvSpPr>
              <a:spLocks noChangeArrowheads="1"/>
            </p:cNvSpPr>
            <p:nvPr/>
          </p:nvSpPr>
          <p:spPr bwMode="auto">
            <a:xfrm>
              <a:off x="1178593" y="2457434"/>
              <a:ext cx="28575" cy="12700"/>
            </a:xfrm>
            <a:custGeom>
              <a:avLst/>
              <a:gdLst>
                <a:gd name="T0" fmla="*/ 77 w 78"/>
                <a:gd name="T1" fmla="*/ 0 h 35"/>
                <a:gd name="T2" fmla="*/ 77 w 78"/>
                <a:gd name="T3" fmla="*/ 0 h 35"/>
                <a:gd name="T4" fmla="*/ 0 w 78"/>
                <a:gd name="T5" fmla="*/ 34 h 35"/>
                <a:gd name="T6" fmla="*/ 77 w 78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35">
                  <a:moveTo>
                    <a:pt x="77" y="0"/>
                  </a:moveTo>
                  <a:lnTo>
                    <a:pt x="77" y="0"/>
                  </a:lnTo>
                  <a:cubicBezTo>
                    <a:pt x="0" y="34"/>
                    <a:pt x="0" y="34"/>
                    <a:pt x="0" y="34"/>
                  </a:cubicBezTo>
                  <a:cubicBezTo>
                    <a:pt x="27" y="34"/>
                    <a:pt x="54" y="23"/>
                    <a:pt x="77" y="0"/>
                  </a:cubicBez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1015"/>
            <p:cNvSpPr>
              <a:spLocks noChangeArrowheads="1"/>
            </p:cNvSpPr>
            <p:nvPr/>
          </p:nvSpPr>
          <p:spPr bwMode="auto">
            <a:xfrm>
              <a:off x="1042068" y="2455847"/>
              <a:ext cx="273050" cy="134937"/>
            </a:xfrm>
            <a:custGeom>
              <a:avLst/>
              <a:gdLst>
                <a:gd name="T0" fmla="*/ 757 w 758"/>
                <a:gd name="T1" fmla="*/ 375 h 376"/>
                <a:gd name="T2" fmla="*/ 757 w 758"/>
                <a:gd name="T3" fmla="*/ 375 h 376"/>
                <a:gd name="T4" fmla="*/ 0 w 758"/>
                <a:gd name="T5" fmla="*/ 375 h 376"/>
                <a:gd name="T6" fmla="*/ 65 w 758"/>
                <a:gd name="T7" fmla="*/ 135 h 376"/>
                <a:gd name="T8" fmla="*/ 77 w 758"/>
                <a:gd name="T9" fmla="*/ 135 h 376"/>
                <a:gd name="T10" fmla="*/ 227 w 758"/>
                <a:gd name="T11" fmla="*/ 92 h 376"/>
                <a:gd name="T12" fmla="*/ 277 w 758"/>
                <a:gd name="T13" fmla="*/ 0 h 376"/>
                <a:gd name="T14" fmla="*/ 319 w 758"/>
                <a:gd name="T15" fmla="*/ 15 h 376"/>
                <a:gd name="T16" fmla="*/ 242 w 758"/>
                <a:gd name="T17" fmla="*/ 139 h 376"/>
                <a:gd name="T18" fmla="*/ 100 w 758"/>
                <a:gd name="T19" fmla="*/ 174 h 376"/>
                <a:gd name="T20" fmla="*/ 62 w 758"/>
                <a:gd name="T21" fmla="*/ 328 h 376"/>
                <a:gd name="T22" fmla="*/ 699 w 758"/>
                <a:gd name="T23" fmla="*/ 328 h 376"/>
                <a:gd name="T24" fmla="*/ 657 w 758"/>
                <a:gd name="T25" fmla="*/ 174 h 376"/>
                <a:gd name="T26" fmla="*/ 519 w 758"/>
                <a:gd name="T27" fmla="*/ 139 h 376"/>
                <a:gd name="T28" fmla="*/ 438 w 758"/>
                <a:gd name="T29" fmla="*/ 15 h 376"/>
                <a:gd name="T30" fmla="*/ 480 w 758"/>
                <a:gd name="T31" fmla="*/ 0 h 376"/>
                <a:gd name="T32" fmla="*/ 530 w 758"/>
                <a:gd name="T33" fmla="*/ 92 h 376"/>
                <a:gd name="T34" fmla="*/ 684 w 758"/>
                <a:gd name="T35" fmla="*/ 135 h 376"/>
                <a:gd name="T36" fmla="*/ 695 w 758"/>
                <a:gd name="T37" fmla="*/ 135 h 376"/>
                <a:gd name="T38" fmla="*/ 757 w 758"/>
                <a:gd name="T39" fmla="*/ 37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8" h="376">
                  <a:moveTo>
                    <a:pt x="757" y="375"/>
                  </a:moveTo>
                  <a:lnTo>
                    <a:pt x="757" y="375"/>
                  </a:lnTo>
                  <a:cubicBezTo>
                    <a:pt x="0" y="375"/>
                    <a:pt x="0" y="375"/>
                    <a:pt x="0" y="375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77" y="135"/>
                    <a:pt x="77" y="135"/>
                    <a:pt x="77" y="135"/>
                  </a:cubicBezTo>
                  <a:cubicBezTo>
                    <a:pt x="77" y="131"/>
                    <a:pt x="196" y="104"/>
                    <a:pt x="227" y="92"/>
                  </a:cubicBezTo>
                  <a:cubicBezTo>
                    <a:pt x="238" y="89"/>
                    <a:pt x="265" y="46"/>
                    <a:pt x="277" y="0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11" y="42"/>
                    <a:pt x="284" y="127"/>
                    <a:pt x="242" y="139"/>
                  </a:cubicBezTo>
                  <a:cubicBezTo>
                    <a:pt x="211" y="147"/>
                    <a:pt x="134" y="166"/>
                    <a:pt x="100" y="17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699" y="328"/>
                    <a:pt x="699" y="328"/>
                    <a:pt x="699" y="328"/>
                  </a:cubicBezTo>
                  <a:cubicBezTo>
                    <a:pt x="657" y="174"/>
                    <a:pt x="657" y="174"/>
                    <a:pt x="657" y="174"/>
                  </a:cubicBezTo>
                  <a:cubicBezTo>
                    <a:pt x="626" y="166"/>
                    <a:pt x="546" y="147"/>
                    <a:pt x="519" y="139"/>
                  </a:cubicBezTo>
                  <a:cubicBezTo>
                    <a:pt x="476" y="127"/>
                    <a:pt x="446" y="42"/>
                    <a:pt x="438" y="15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96" y="46"/>
                    <a:pt x="519" y="89"/>
                    <a:pt x="530" y="92"/>
                  </a:cubicBezTo>
                  <a:cubicBezTo>
                    <a:pt x="565" y="104"/>
                    <a:pt x="680" y="131"/>
                    <a:pt x="684" y="135"/>
                  </a:cubicBezTo>
                  <a:cubicBezTo>
                    <a:pt x="695" y="135"/>
                    <a:pt x="695" y="135"/>
                    <a:pt x="695" y="135"/>
                  </a:cubicBezTo>
                  <a:lnTo>
                    <a:pt x="757" y="3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1016"/>
            <p:cNvSpPr>
              <a:spLocks noChangeArrowheads="1"/>
            </p:cNvSpPr>
            <p:nvPr/>
          </p:nvSpPr>
          <p:spPr bwMode="auto">
            <a:xfrm>
              <a:off x="1110330" y="2301859"/>
              <a:ext cx="138113" cy="177800"/>
            </a:xfrm>
            <a:custGeom>
              <a:avLst/>
              <a:gdLst>
                <a:gd name="T0" fmla="*/ 192 w 382"/>
                <a:gd name="T1" fmla="*/ 491 h 492"/>
                <a:gd name="T2" fmla="*/ 192 w 382"/>
                <a:gd name="T3" fmla="*/ 491 h 492"/>
                <a:gd name="T4" fmla="*/ 0 w 382"/>
                <a:gd name="T5" fmla="*/ 193 h 492"/>
                <a:gd name="T6" fmla="*/ 39 w 382"/>
                <a:gd name="T7" fmla="*/ 12 h 492"/>
                <a:gd name="T8" fmla="*/ 46 w 382"/>
                <a:gd name="T9" fmla="*/ 0 h 492"/>
                <a:gd name="T10" fmla="*/ 338 w 382"/>
                <a:gd name="T11" fmla="*/ 0 h 492"/>
                <a:gd name="T12" fmla="*/ 342 w 382"/>
                <a:gd name="T13" fmla="*/ 12 h 492"/>
                <a:gd name="T14" fmla="*/ 381 w 382"/>
                <a:gd name="T15" fmla="*/ 193 h 492"/>
                <a:gd name="T16" fmla="*/ 192 w 382"/>
                <a:gd name="T17" fmla="*/ 491 h 492"/>
                <a:gd name="T18" fmla="*/ 73 w 382"/>
                <a:gd name="T19" fmla="*/ 43 h 492"/>
                <a:gd name="T20" fmla="*/ 73 w 382"/>
                <a:gd name="T21" fmla="*/ 43 h 492"/>
                <a:gd name="T22" fmla="*/ 46 w 382"/>
                <a:gd name="T23" fmla="*/ 193 h 492"/>
                <a:gd name="T24" fmla="*/ 192 w 382"/>
                <a:gd name="T25" fmla="*/ 444 h 492"/>
                <a:gd name="T26" fmla="*/ 338 w 382"/>
                <a:gd name="T27" fmla="*/ 193 h 492"/>
                <a:gd name="T28" fmla="*/ 308 w 382"/>
                <a:gd name="T29" fmla="*/ 43 h 492"/>
                <a:gd name="T30" fmla="*/ 73 w 382"/>
                <a:gd name="T31" fmla="*/ 43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2" h="492">
                  <a:moveTo>
                    <a:pt x="192" y="491"/>
                  </a:moveTo>
                  <a:lnTo>
                    <a:pt x="192" y="491"/>
                  </a:lnTo>
                  <a:cubicBezTo>
                    <a:pt x="85" y="491"/>
                    <a:pt x="0" y="359"/>
                    <a:pt x="0" y="193"/>
                  </a:cubicBezTo>
                  <a:cubicBezTo>
                    <a:pt x="0" y="124"/>
                    <a:pt x="15" y="62"/>
                    <a:pt x="39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69" y="62"/>
                    <a:pt x="381" y="124"/>
                    <a:pt x="381" y="193"/>
                  </a:cubicBezTo>
                  <a:cubicBezTo>
                    <a:pt x="381" y="359"/>
                    <a:pt x="300" y="491"/>
                    <a:pt x="192" y="491"/>
                  </a:cubicBezTo>
                  <a:close/>
                  <a:moveTo>
                    <a:pt x="73" y="43"/>
                  </a:moveTo>
                  <a:lnTo>
                    <a:pt x="73" y="43"/>
                  </a:lnTo>
                  <a:cubicBezTo>
                    <a:pt x="58" y="85"/>
                    <a:pt x="46" y="139"/>
                    <a:pt x="46" y="193"/>
                  </a:cubicBezTo>
                  <a:cubicBezTo>
                    <a:pt x="46" y="328"/>
                    <a:pt x="111" y="444"/>
                    <a:pt x="192" y="444"/>
                  </a:cubicBezTo>
                  <a:cubicBezTo>
                    <a:pt x="269" y="444"/>
                    <a:pt x="338" y="328"/>
                    <a:pt x="338" y="193"/>
                  </a:cubicBezTo>
                  <a:cubicBezTo>
                    <a:pt x="338" y="139"/>
                    <a:pt x="327" y="85"/>
                    <a:pt x="308" y="43"/>
                  </a:cubicBezTo>
                  <a:lnTo>
                    <a:pt x="73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1017"/>
            <p:cNvSpPr>
              <a:spLocks noChangeArrowheads="1"/>
            </p:cNvSpPr>
            <p:nvPr/>
          </p:nvSpPr>
          <p:spPr bwMode="auto">
            <a:xfrm>
              <a:off x="1083343" y="2239947"/>
              <a:ext cx="192087" cy="152400"/>
            </a:xfrm>
            <a:custGeom>
              <a:avLst/>
              <a:gdLst>
                <a:gd name="T0" fmla="*/ 81 w 532"/>
                <a:gd name="T1" fmla="*/ 421 h 422"/>
                <a:gd name="T2" fmla="*/ 81 w 532"/>
                <a:gd name="T3" fmla="*/ 421 h 422"/>
                <a:gd name="T4" fmla="*/ 73 w 532"/>
                <a:gd name="T5" fmla="*/ 382 h 422"/>
                <a:gd name="T6" fmla="*/ 139 w 532"/>
                <a:gd name="T7" fmla="*/ 135 h 422"/>
                <a:gd name="T8" fmla="*/ 265 w 532"/>
                <a:gd name="T9" fmla="*/ 0 h 422"/>
                <a:gd name="T10" fmla="*/ 388 w 532"/>
                <a:gd name="T11" fmla="*/ 135 h 422"/>
                <a:gd name="T12" fmla="*/ 454 w 532"/>
                <a:gd name="T13" fmla="*/ 382 h 422"/>
                <a:gd name="T14" fmla="*/ 450 w 532"/>
                <a:gd name="T15" fmla="*/ 421 h 422"/>
                <a:gd name="T16" fmla="*/ 331 w 532"/>
                <a:gd name="T17" fmla="*/ 290 h 422"/>
                <a:gd name="T18" fmla="*/ 81 w 532"/>
                <a:gd name="T19" fmla="*/ 421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2" h="422">
                  <a:moveTo>
                    <a:pt x="81" y="421"/>
                  </a:moveTo>
                  <a:lnTo>
                    <a:pt x="81" y="421"/>
                  </a:lnTo>
                  <a:cubicBezTo>
                    <a:pt x="73" y="382"/>
                    <a:pt x="73" y="382"/>
                    <a:pt x="73" y="382"/>
                  </a:cubicBezTo>
                  <a:cubicBezTo>
                    <a:pt x="73" y="382"/>
                    <a:pt x="0" y="209"/>
                    <a:pt x="139" y="135"/>
                  </a:cubicBezTo>
                  <a:cubicBezTo>
                    <a:pt x="139" y="135"/>
                    <a:pt x="92" y="0"/>
                    <a:pt x="265" y="0"/>
                  </a:cubicBezTo>
                  <a:cubicBezTo>
                    <a:pt x="435" y="0"/>
                    <a:pt x="388" y="135"/>
                    <a:pt x="388" y="135"/>
                  </a:cubicBezTo>
                  <a:cubicBezTo>
                    <a:pt x="531" y="209"/>
                    <a:pt x="454" y="382"/>
                    <a:pt x="454" y="382"/>
                  </a:cubicBezTo>
                  <a:cubicBezTo>
                    <a:pt x="450" y="421"/>
                    <a:pt x="450" y="421"/>
                    <a:pt x="450" y="421"/>
                  </a:cubicBezTo>
                  <a:cubicBezTo>
                    <a:pt x="373" y="382"/>
                    <a:pt x="331" y="290"/>
                    <a:pt x="331" y="290"/>
                  </a:cubicBezTo>
                  <a:cubicBezTo>
                    <a:pt x="331" y="290"/>
                    <a:pt x="269" y="402"/>
                    <a:pt x="81" y="42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1018"/>
            <p:cNvSpPr>
              <a:spLocks noChangeArrowheads="1"/>
            </p:cNvSpPr>
            <p:nvPr/>
          </p:nvSpPr>
          <p:spPr bwMode="auto">
            <a:xfrm>
              <a:off x="1053180" y="2503472"/>
              <a:ext cx="252413" cy="77787"/>
            </a:xfrm>
            <a:custGeom>
              <a:avLst/>
              <a:gdLst>
                <a:gd name="T0" fmla="*/ 645 w 700"/>
                <a:gd name="T1" fmla="*/ 19 h 217"/>
                <a:gd name="T2" fmla="*/ 645 w 700"/>
                <a:gd name="T3" fmla="*/ 19 h 217"/>
                <a:gd name="T4" fmla="*/ 561 w 700"/>
                <a:gd name="T5" fmla="*/ 0 h 217"/>
                <a:gd name="T6" fmla="*/ 561 w 700"/>
                <a:gd name="T7" fmla="*/ 0 h 217"/>
                <a:gd name="T8" fmla="*/ 349 w 700"/>
                <a:gd name="T9" fmla="*/ 151 h 217"/>
                <a:gd name="T10" fmla="*/ 138 w 700"/>
                <a:gd name="T11" fmla="*/ 0 h 217"/>
                <a:gd name="T12" fmla="*/ 134 w 700"/>
                <a:gd name="T13" fmla="*/ 0 h 217"/>
                <a:gd name="T14" fmla="*/ 54 w 700"/>
                <a:gd name="T15" fmla="*/ 19 h 217"/>
                <a:gd name="T16" fmla="*/ 0 w 700"/>
                <a:gd name="T17" fmla="*/ 216 h 217"/>
                <a:gd name="T18" fmla="*/ 699 w 700"/>
                <a:gd name="T19" fmla="*/ 216 h 217"/>
                <a:gd name="T20" fmla="*/ 645 w 700"/>
                <a:gd name="T21" fmla="*/ 19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0" h="217">
                  <a:moveTo>
                    <a:pt x="645" y="19"/>
                  </a:moveTo>
                  <a:lnTo>
                    <a:pt x="645" y="19"/>
                  </a:lnTo>
                  <a:cubicBezTo>
                    <a:pt x="645" y="19"/>
                    <a:pt x="603" y="8"/>
                    <a:pt x="561" y="0"/>
                  </a:cubicBezTo>
                  <a:lnTo>
                    <a:pt x="561" y="0"/>
                  </a:lnTo>
                  <a:cubicBezTo>
                    <a:pt x="530" y="85"/>
                    <a:pt x="453" y="151"/>
                    <a:pt x="349" y="151"/>
                  </a:cubicBezTo>
                  <a:cubicBezTo>
                    <a:pt x="246" y="151"/>
                    <a:pt x="165" y="85"/>
                    <a:pt x="138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96" y="8"/>
                    <a:pt x="54" y="19"/>
                    <a:pt x="54" y="19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699" y="216"/>
                    <a:pt x="699" y="216"/>
                    <a:pt x="699" y="216"/>
                  </a:cubicBezTo>
                  <a:lnTo>
                    <a:pt x="645" y="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1019"/>
            <p:cNvSpPr>
              <a:spLocks noChangeArrowheads="1"/>
            </p:cNvSpPr>
            <p:nvPr/>
          </p:nvSpPr>
          <p:spPr bwMode="auto">
            <a:xfrm>
              <a:off x="1170655" y="2470134"/>
              <a:ext cx="200025" cy="200025"/>
            </a:xfrm>
            <a:custGeom>
              <a:avLst/>
              <a:gdLst>
                <a:gd name="T0" fmla="*/ 277 w 555"/>
                <a:gd name="T1" fmla="*/ 553 h 554"/>
                <a:gd name="T2" fmla="*/ 277 w 555"/>
                <a:gd name="T3" fmla="*/ 553 h 554"/>
                <a:gd name="T4" fmla="*/ 0 w 555"/>
                <a:gd name="T5" fmla="*/ 275 h 554"/>
                <a:gd name="T6" fmla="*/ 277 w 555"/>
                <a:gd name="T7" fmla="*/ 0 h 554"/>
                <a:gd name="T8" fmla="*/ 554 w 555"/>
                <a:gd name="T9" fmla="*/ 275 h 554"/>
                <a:gd name="T10" fmla="*/ 277 w 555"/>
                <a:gd name="T11" fmla="*/ 553 h 554"/>
                <a:gd name="T12" fmla="*/ 277 w 555"/>
                <a:gd name="T13" fmla="*/ 43 h 554"/>
                <a:gd name="T14" fmla="*/ 277 w 555"/>
                <a:gd name="T15" fmla="*/ 43 h 554"/>
                <a:gd name="T16" fmla="*/ 46 w 555"/>
                <a:gd name="T17" fmla="*/ 275 h 554"/>
                <a:gd name="T18" fmla="*/ 277 w 555"/>
                <a:gd name="T19" fmla="*/ 511 h 554"/>
                <a:gd name="T20" fmla="*/ 507 w 555"/>
                <a:gd name="T21" fmla="*/ 275 h 554"/>
                <a:gd name="T22" fmla="*/ 277 w 555"/>
                <a:gd name="T23" fmla="*/ 43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54">
                  <a:moveTo>
                    <a:pt x="277" y="553"/>
                  </a:moveTo>
                  <a:lnTo>
                    <a:pt x="277" y="553"/>
                  </a:lnTo>
                  <a:cubicBezTo>
                    <a:pt x="123" y="553"/>
                    <a:pt x="0" y="429"/>
                    <a:pt x="0" y="275"/>
                  </a:cubicBezTo>
                  <a:cubicBezTo>
                    <a:pt x="0" y="124"/>
                    <a:pt x="123" y="0"/>
                    <a:pt x="277" y="0"/>
                  </a:cubicBezTo>
                  <a:cubicBezTo>
                    <a:pt x="431" y="0"/>
                    <a:pt x="554" y="124"/>
                    <a:pt x="554" y="275"/>
                  </a:cubicBezTo>
                  <a:cubicBezTo>
                    <a:pt x="554" y="429"/>
                    <a:pt x="431" y="553"/>
                    <a:pt x="277" y="553"/>
                  </a:cubicBezTo>
                  <a:close/>
                  <a:moveTo>
                    <a:pt x="277" y="43"/>
                  </a:moveTo>
                  <a:lnTo>
                    <a:pt x="277" y="43"/>
                  </a:lnTo>
                  <a:cubicBezTo>
                    <a:pt x="150" y="43"/>
                    <a:pt x="46" y="147"/>
                    <a:pt x="46" y="275"/>
                  </a:cubicBezTo>
                  <a:cubicBezTo>
                    <a:pt x="46" y="406"/>
                    <a:pt x="150" y="511"/>
                    <a:pt x="277" y="511"/>
                  </a:cubicBezTo>
                  <a:cubicBezTo>
                    <a:pt x="404" y="511"/>
                    <a:pt x="507" y="406"/>
                    <a:pt x="507" y="275"/>
                  </a:cubicBezTo>
                  <a:cubicBezTo>
                    <a:pt x="507" y="147"/>
                    <a:pt x="404" y="43"/>
                    <a:pt x="277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1020"/>
            <p:cNvSpPr>
              <a:spLocks noChangeArrowheads="1"/>
            </p:cNvSpPr>
            <p:nvPr/>
          </p:nvSpPr>
          <p:spPr bwMode="auto">
            <a:xfrm>
              <a:off x="1186530" y="2486009"/>
              <a:ext cx="166688" cy="168275"/>
            </a:xfrm>
            <a:custGeom>
              <a:avLst/>
              <a:gdLst>
                <a:gd name="T0" fmla="*/ 0 w 462"/>
                <a:gd name="T1" fmla="*/ 232 h 469"/>
                <a:gd name="T2" fmla="*/ 0 w 462"/>
                <a:gd name="T3" fmla="*/ 232 h 469"/>
                <a:gd name="T4" fmla="*/ 231 w 462"/>
                <a:gd name="T5" fmla="*/ 468 h 469"/>
                <a:gd name="T6" fmla="*/ 461 w 462"/>
                <a:gd name="T7" fmla="*/ 232 h 469"/>
                <a:gd name="T8" fmla="*/ 231 w 462"/>
                <a:gd name="T9" fmla="*/ 0 h 469"/>
                <a:gd name="T10" fmla="*/ 0 w 462"/>
                <a:gd name="T11" fmla="*/ 232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2" h="469">
                  <a:moveTo>
                    <a:pt x="0" y="232"/>
                  </a:moveTo>
                  <a:lnTo>
                    <a:pt x="0" y="232"/>
                  </a:lnTo>
                  <a:cubicBezTo>
                    <a:pt x="0" y="363"/>
                    <a:pt x="104" y="468"/>
                    <a:pt x="231" y="468"/>
                  </a:cubicBezTo>
                  <a:cubicBezTo>
                    <a:pt x="358" y="468"/>
                    <a:pt x="461" y="363"/>
                    <a:pt x="461" y="232"/>
                  </a:cubicBezTo>
                  <a:cubicBezTo>
                    <a:pt x="461" y="104"/>
                    <a:pt x="358" y="0"/>
                    <a:pt x="231" y="0"/>
                  </a:cubicBezTo>
                  <a:cubicBezTo>
                    <a:pt x="104" y="0"/>
                    <a:pt x="0" y="104"/>
                    <a:pt x="0" y="2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021"/>
            <p:cNvSpPr>
              <a:spLocks noChangeArrowheads="1"/>
            </p:cNvSpPr>
            <p:nvPr/>
          </p:nvSpPr>
          <p:spPr bwMode="auto">
            <a:xfrm>
              <a:off x="1234155" y="2511409"/>
              <a:ext cx="73025" cy="103188"/>
            </a:xfrm>
            <a:custGeom>
              <a:avLst/>
              <a:gdLst>
                <a:gd name="T0" fmla="*/ 46 w 201"/>
                <a:gd name="T1" fmla="*/ 128 h 287"/>
                <a:gd name="T2" fmla="*/ 46 w 201"/>
                <a:gd name="T3" fmla="*/ 128 h 287"/>
                <a:gd name="T4" fmla="*/ 46 w 201"/>
                <a:gd name="T5" fmla="*/ 85 h 287"/>
                <a:gd name="T6" fmla="*/ 100 w 201"/>
                <a:gd name="T7" fmla="*/ 31 h 287"/>
                <a:gd name="T8" fmla="*/ 138 w 201"/>
                <a:gd name="T9" fmla="*/ 47 h 287"/>
                <a:gd name="T10" fmla="*/ 154 w 201"/>
                <a:gd name="T11" fmla="*/ 85 h 287"/>
                <a:gd name="T12" fmla="*/ 154 w 201"/>
                <a:gd name="T13" fmla="*/ 128 h 287"/>
                <a:gd name="T14" fmla="*/ 181 w 201"/>
                <a:gd name="T15" fmla="*/ 128 h 287"/>
                <a:gd name="T16" fmla="*/ 181 w 201"/>
                <a:gd name="T17" fmla="*/ 85 h 287"/>
                <a:gd name="T18" fmla="*/ 158 w 201"/>
                <a:gd name="T19" fmla="*/ 27 h 287"/>
                <a:gd name="T20" fmla="*/ 100 w 201"/>
                <a:gd name="T21" fmla="*/ 0 h 287"/>
                <a:gd name="T22" fmla="*/ 100 w 201"/>
                <a:gd name="T23" fmla="*/ 0 h 287"/>
                <a:gd name="T24" fmla="*/ 16 w 201"/>
                <a:gd name="T25" fmla="*/ 85 h 287"/>
                <a:gd name="T26" fmla="*/ 16 w 201"/>
                <a:gd name="T27" fmla="*/ 128 h 287"/>
                <a:gd name="T28" fmla="*/ 0 w 201"/>
                <a:gd name="T29" fmla="*/ 128 h 287"/>
                <a:gd name="T30" fmla="*/ 0 w 201"/>
                <a:gd name="T31" fmla="*/ 286 h 287"/>
                <a:gd name="T32" fmla="*/ 200 w 201"/>
                <a:gd name="T33" fmla="*/ 286 h 287"/>
                <a:gd name="T34" fmla="*/ 200 w 201"/>
                <a:gd name="T35" fmla="*/ 128 h 287"/>
                <a:gd name="T36" fmla="*/ 46 w 201"/>
                <a:gd name="T37" fmla="*/ 128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1" h="287">
                  <a:moveTo>
                    <a:pt x="46" y="128"/>
                  </a:moveTo>
                  <a:lnTo>
                    <a:pt x="46" y="128"/>
                  </a:lnTo>
                  <a:cubicBezTo>
                    <a:pt x="46" y="85"/>
                    <a:pt x="46" y="85"/>
                    <a:pt x="46" y="85"/>
                  </a:cubicBezTo>
                  <a:cubicBezTo>
                    <a:pt x="46" y="54"/>
                    <a:pt x="69" y="31"/>
                    <a:pt x="100" y="31"/>
                  </a:cubicBezTo>
                  <a:cubicBezTo>
                    <a:pt x="116" y="31"/>
                    <a:pt x="127" y="35"/>
                    <a:pt x="138" y="47"/>
                  </a:cubicBezTo>
                  <a:cubicBezTo>
                    <a:pt x="146" y="58"/>
                    <a:pt x="154" y="70"/>
                    <a:pt x="154" y="85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81" y="128"/>
                    <a:pt x="181" y="128"/>
                    <a:pt x="181" y="128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1" y="62"/>
                    <a:pt x="173" y="43"/>
                    <a:pt x="158" y="27"/>
                  </a:cubicBezTo>
                  <a:cubicBezTo>
                    <a:pt x="142" y="12"/>
                    <a:pt x="123" y="0"/>
                    <a:pt x="100" y="0"/>
                  </a:cubicBezTo>
                  <a:lnTo>
                    <a:pt x="100" y="0"/>
                  </a:lnTo>
                  <a:cubicBezTo>
                    <a:pt x="54" y="0"/>
                    <a:pt x="16" y="39"/>
                    <a:pt x="16" y="85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200" y="286"/>
                    <a:pt x="200" y="286"/>
                    <a:pt x="200" y="286"/>
                  </a:cubicBezTo>
                  <a:cubicBezTo>
                    <a:pt x="200" y="128"/>
                    <a:pt x="200" y="128"/>
                    <a:pt x="200" y="128"/>
                  </a:cubicBezTo>
                  <a:lnTo>
                    <a:pt x="46" y="1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4" name="Group 343"/>
          <p:cNvGrpSpPr/>
          <p:nvPr/>
        </p:nvGrpSpPr>
        <p:grpSpPr>
          <a:xfrm>
            <a:off x="3424971" y="2872421"/>
            <a:ext cx="447675" cy="430213"/>
            <a:chOff x="1042068" y="2896208"/>
            <a:chExt cx="447675" cy="430213"/>
          </a:xfrm>
        </p:grpSpPr>
        <p:sp>
          <p:nvSpPr>
            <p:cNvPr id="345" name="Freeform 1022"/>
            <p:cNvSpPr>
              <a:spLocks noChangeArrowheads="1"/>
            </p:cNvSpPr>
            <p:nvPr/>
          </p:nvSpPr>
          <p:spPr bwMode="auto">
            <a:xfrm>
              <a:off x="1324643" y="3034321"/>
              <a:ext cx="104775" cy="125412"/>
            </a:xfrm>
            <a:custGeom>
              <a:avLst/>
              <a:gdLst>
                <a:gd name="T0" fmla="*/ 146 w 293"/>
                <a:gd name="T1" fmla="*/ 348 h 349"/>
                <a:gd name="T2" fmla="*/ 146 w 293"/>
                <a:gd name="T3" fmla="*/ 348 h 349"/>
                <a:gd name="T4" fmla="*/ 0 w 293"/>
                <a:gd name="T5" fmla="*/ 124 h 349"/>
                <a:gd name="T6" fmla="*/ 19 w 293"/>
                <a:gd name="T7" fmla="*/ 16 h 349"/>
                <a:gd name="T8" fmla="*/ 23 w 293"/>
                <a:gd name="T9" fmla="*/ 0 h 349"/>
                <a:gd name="T10" fmla="*/ 273 w 293"/>
                <a:gd name="T11" fmla="*/ 0 h 349"/>
                <a:gd name="T12" fmla="*/ 276 w 293"/>
                <a:gd name="T13" fmla="*/ 16 h 349"/>
                <a:gd name="T14" fmla="*/ 292 w 293"/>
                <a:gd name="T15" fmla="*/ 124 h 349"/>
                <a:gd name="T16" fmla="*/ 146 w 293"/>
                <a:gd name="T17" fmla="*/ 348 h 349"/>
                <a:gd name="T18" fmla="*/ 54 w 293"/>
                <a:gd name="T19" fmla="*/ 47 h 349"/>
                <a:gd name="T20" fmla="*/ 54 w 293"/>
                <a:gd name="T21" fmla="*/ 47 h 349"/>
                <a:gd name="T22" fmla="*/ 46 w 293"/>
                <a:gd name="T23" fmla="*/ 124 h 349"/>
                <a:gd name="T24" fmla="*/ 146 w 293"/>
                <a:gd name="T25" fmla="*/ 306 h 349"/>
                <a:gd name="T26" fmla="*/ 250 w 293"/>
                <a:gd name="T27" fmla="*/ 124 h 349"/>
                <a:gd name="T28" fmla="*/ 238 w 293"/>
                <a:gd name="T29" fmla="*/ 47 h 349"/>
                <a:gd name="T30" fmla="*/ 54 w 293"/>
                <a:gd name="T31" fmla="*/ 47 h 349"/>
                <a:gd name="T32" fmla="*/ 146 w 293"/>
                <a:gd name="T33" fmla="*/ 348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3" h="349">
                  <a:moveTo>
                    <a:pt x="146" y="348"/>
                  </a:moveTo>
                  <a:lnTo>
                    <a:pt x="146" y="348"/>
                  </a:lnTo>
                  <a:cubicBezTo>
                    <a:pt x="65" y="348"/>
                    <a:pt x="0" y="252"/>
                    <a:pt x="0" y="124"/>
                  </a:cubicBezTo>
                  <a:cubicBezTo>
                    <a:pt x="0" y="86"/>
                    <a:pt x="7" y="47"/>
                    <a:pt x="19" y="1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76" y="16"/>
                    <a:pt x="276" y="16"/>
                    <a:pt x="276" y="16"/>
                  </a:cubicBezTo>
                  <a:cubicBezTo>
                    <a:pt x="288" y="47"/>
                    <a:pt x="292" y="86"/>
                    <a:pt x="292" y="124"/>
                  </a:cubicBezTo>
                  <a:cubicBezTo>
                    <a:pt x="292" y="252"/>
                    <a:pt x="231" y="348"/>
                    <a:pt x="146" y="348"/>
                  </a:cubicBezTo>
                  <a:lnTo>
                    <a:pt x="54" y="47"/>
                  </a:lnTo>
                  <a:lnTo>
                    <a:pt x="54" y="47"/>
                  </a:lnTo>
                  <a:cubicBezTo>
                    <a:pt x="50" y="70"/>
                    <a:pt x="46" y="97"/>
                    <a:pt x="46" y="124"/>
                  </a:cubicBezTo>
                  <a:cubicBezTo>
                    <a:pt x="46" y="221"/>
                    <a:pt x="92" y="306"/>
                    <a:pt x="146" y="306"/>
                  </a:cubicBezTo>
                  <a:cubicBezTo>
                    <a:pt x="203" y="306"/>
                    <a:pt x="250" y="221"/>
                    <a:pt x="250" y="124"/>
                  </a:cubicBezTo>
                  <a:cubicBezTo>
                    <a:pt x="250" y="97"/>
                    <a:pt x="246" y="70"/>
                    <a:pt x="238" y="47"/>
                  </a:cubicBezTo>
                  <a:cubicBezTo>
                    <a:pt x="54" y="47"/>
                    <a:pt x="54" y="47"/>
                    <a:pt x="54" y="47"/>
                  </a:cubicBezTo>
                  <a:lnTo>
                    <a:pt x="146" y="3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1023"/>
            <p:cNvSpPr>
              <a:spLocks noChangeArrowheads="1"/>
            </p:cNvSpPr>
            <p:nvPr/>
          </p:nvSpPr>
          <p:spPr bwMode="auto">
            <a:xfrm>
              <a:off x="1340518" y="3050196"/>
              <a:ext cx="73025" cy="93662"/>
            </a:xfrm>
            <a:custGeom>
              <a:avLst/>
              <a:gdLst>
                <a:gd name="T0" fmla="*/ 0 w 205"/>
                <a:gd name="T1" fmla="*/ 77 h 260"/>
                <a:gd name="T2" fmla="*/ 0 w 205"/>
                <a:gd name="T3" fmla="*/ 77 h 260"/>
                <a:gd name="T4" fmla="*/ 100 w 205"/>
                <a:gd name="T5" fmla="*/ 259 h 260"/>
                <a:gd name="T6" fmla="*/ 204 w 205"/>
                <a:gd name="T7" fmla="*/ 77 h 260"/>
                <a:gd name="T8" fmla="*/ 192 w 205"/>
                <a:gd name="T9" fmla="*/ 0 h 260"/>
                <a:gd name="T10" fmla="*/ 8 w 205"/>
                <a:gd name="T11" fmla="*/ 0 h 260"/>
                <a:gd name="T12" fmla="*/ 0 w 205"/>
                <a:gd name="T13" fmla="*/ 7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0" y="77"/>
                  </a:moveTo>
                  <a:lnTo>
                    <a:pt x="0" y="77"/>
                  </a:ln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024"/>
            <p:cNvSpPr>
              <a:spLocks noChangeArrowheads="1"/>
            </p:cNvSpPr>
            <p:nvPr/>
          </p:nvSpPr>
          <p:spPr bwMode="auto">
            <a:xfrm>
              <a:off x="1340518" y="3050196"/>
              <a:ext cx="73025" cy="93662"/>
            </a:xfrm>
            <a:custGeom>
              <a:avLst/>
              <a:gdLst>
                <a:gd name="T0" fmla="*/ 192 w 205"/>
                <a:gd name="T1" fmla="*/ 0 h 260"/>
                <a:gd name="T2" fmla="*/ 192 w 205"/>
                <a:gd name="T3" fmla="*/ 0 h 260"/>
                <a:gd name="T4" fmla="*/ 8 w 205"/>
                <a:gd name="T5" fmla="*/ 0 h 260"/>
                <a:gd name="T6" fmla="*/ 0 w 205"/>
                <a:gd name="T7" fmla="*/ 77 h 260"/>
                <a:gd name="T8" fmla="*/ 100 w 205"/>
                <a:gd name="T9" fmla="*/ 259 h 260"/>
                <a:gd name="T10" fmla="*/ 204 w 205"/>
                <a:gd name="T11" fmla="*/ 77 h 260"/>
                <a:gd name="T12" fmla="*/ 192 w 205"/>
                <a:gd name="T1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192" y="0"/>
                  </a:moveTo>
                  <a:lnTo>
                    <a:pt x="192" y="0"/>
                  </a:ln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1025"/>
            <p:cNvSpPr>
              <a:spLocks noChangeArrowheads="1"/>
            </p:cNvSpPr>
            <p:nvPr/>
          </p:nvSpPr>
          <p:spPr bwMode="auto">
            <a:xfrm>
              <a:off x="1316705" y="3004158"/>
              <a:ext cx="119063" cy="123825"/>
            </a:xfrm>
            <a:custGeom>
              <a:avLst/>
              <a:gdLst>
                <a:gd name="T0" fmla="*/ 165 w 331"/>
                <a:gd name="T1" fmla="*/ 170 h 345"/>
                <a:gd name="T2" fmla="*/ 165 w 331"/>
                <a:gd name="T3" fmla="*/ 170 h 345"/>
                <a:gd name="T4" fmla="*/ 115 w 331"/>
                <a:gd name="T5" fmla="*/ 155 h 345"/>
                <a:gd name="T6" fmla="*/ 46 w 331"/>
                <a:gd name="T7" fmla="*/ 213 h 345"/>
                <a:gd name="T8" fmla="*/ 34 w 331"/>
                <a:gd name="T9" fmla="*/ 170 h 345"/>
                <a:gd name="T10" fmla="*/ 42 w 331"/>
                <a:gd name="T11" fmla="*/ 321 h 345"/>
                <a:gd name="T12" fmla="*/ 7 w 331"/>
                <a:gd name="T13" fmla="*/ 159 h 345"/>
                <a:gd name="T14" fmla="*/ 165 w 331"/>
                <a:gd name="T15" fmla="*/ 0 h 345"/>
                <a:gd name="T16" fmla="*/ 326 w 331"/>
                <a:gd name="T17" fmla="*/ 159 h 345"/>
                <a:gd name="T18" fmla="*/ 292 w 331"/>
                <a:gd name="T19" fmla="*/ 321 h 345"/>
                <a:gd name="T20" fmla="*/ 299 w 331"/>
                <a:gd name="T21" fmla="*/ 170 h 345"/>
                <a:gd name="T22" fmla="*/ 288 w 331"/>
                <a:gd name="T23" fmla="*/ 213 h 345"/>
                <a:gd name="T24" fmla="*/ 215 w 331"/>
                <a:gd name="T25" fmla="*/ 155 h 345"/>
                <a:gd name="T26" fmla="*/ 165 w 331"/>
                <a:gd name="T27" fmla="*/ 17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1" h="345">
                  <a:moveTo>
                    <a:pt x="165" y="170"/>
                  </a:moveTo>
                  <a:lnTo>
                    <a:pt x="165" y="170"/>
                  </a:lnTo>
                  <a:cubicBezTo>
                    <a:pt x="126" y="170"/>
                    <a:pt x="115" y="155"/>
                    <a:pt x="115" y="155"/>
                  </a:cubicBezTo>
                  <a:cubicBezTo>
                    <a:pt x="50" y="178"/>
                    <a:pt x="46" y="213"/>
                    <a:pt x="46" y="213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70"/>
                    <a:pt x="46" y="344"/>
                    <a:pt x="42" y="321"/>
                  </a:cubicBezTo>
                  <a:cubicBezTo>
                    <a:pt x="26" y="286"/>
                    <a:pt x="7" y="225"/>
                    <a:pt x="7" y="159"/>
                  </a:cubicBezTo>
                  <a:cubicBezTo>
                    <a:pt x="0" y="58"/>
                    <a:pt x="165" y="0"/>
                    <a:pt x="165" y="0"/>
                  </a:cubicBezTo>
                  <a:cubicBezTo>
                    <a:pt x="165" y="0"/>
                    <a:pt x="330" y="58"/>
                    <a:pt x="326" y="159"/>
                  </a:cubicBezTo>
                  <a:cubicBezTo>
                    <a:pt x="322" y="225"/>
                    <a:pt x="303" y="286"/>
                    <a:pt x="292" y="321"/>
                  </a:cubicBezTo>
                  <a:cubicBezTo>
                    <a:pt x="284" y="344"/>
                    <a:pt x="299" y="170"/>
                    <a:pt x="299" y="170"/>
                  </a:cubicBezTo>
                  <a:cubicBezTo>
                    <a:pt x="288" y="213"/>
                    <a:pt x="288" y="213"/>
                    <a:pt x="288" y="213"/>
                  </a:cubicBezTo>
                  <a:cubicBezTo>
                    <a:pt x="288" y="213"/>
                    <a:pt x="280" y="178"/>
                    <a:pt x="215" y="155"/>
                  </a:cubicBezTo>
                  <a:cubicBezTo>
                    <a:pt x="215" y="155"/>
                    <a:pt x="203" y="170"/>
                    <a:pt x="165" y="1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1026"/>
            <p:cNvSpPr>
              <a:spLocks noChangeArrowheads="1"/>
            </p:cNvSpPr>
            <p:nvPr/>
          </p:nvSpPr>
          <p:spPr bwMode="auto">
            <a:xfrm>
              <a:off x="1264318" y="3162908"/>
              <a:ext cx="225425" cy="84138"/>
            </a:xfrm>
            <a:custGeom>
              <a:avLst/>
              <a:gdLst>
                <a:gd name="T0" fmla="*/ 430 w 627"/>
                <a:gd name="T1" fmla="*/ 54 h 233"/>
                <a:gd name="T2" fmla="*/ 430 w 627"/>
                <a:gd name="T3" fmla="*/ 54 h 233"/>
                <a:gd name="T4" fmla="*/ 541 w 627"/>
                <a:gd name="T5" fmla="*/ 96 h 233"/>
                <a:gd name="T6" fmla="*/ 564 w 627"/>
                <a:gd name="T7" fmla="*/ 185 h 233"/>
                <a:gd name="T8" fmla="*/ 57 w 627"/>
                <a:gd name="T9" fmla="*/ 185 h 233"/>
                <a:gd name="T10" fmla="*/ 84 w 627"/>
                <a:gd name="T11" fmla="*/ 96 h 233"/>
                <a:gd name="T12" fmla="*/ 196 w 627"/>
                <a:gd name="T13" fmla="*/ 54 h 233"/>
                <a:gd name="T14" fmla="*/ 311 w 627"/>
                <a:gd name="T15" fmla="*/ 92 h 233"/>
                <a:gd name="T16" fmla="*/ 430 w 627"/>
                <a:gd name="T17" fmla="*/ 54 h 233"/>
                <a:gd name="T18" fmla="*/ 411 w 627"/>
                <a:gd name="T19" fmla="*/ 0 h 233"/>
                <a:gd name="T20" fmla="*/ 411 w 627"/>
                <a:gd name="T21" fmla="*/ 0 h 233"/>
                <a:gd name="T22" fmla="*/ 311 w 627"/>
                <a:gd name="T23" fmla="*/ 50 h 233"/>
                <a:gd name="T24" fmla="*/ 215 w 627"/>
                <a:gd name="T25" fmla="*/ 0 h 233"/>
                <a:gd name="T26" fmla="*/ 46 w 627"/>
                <a:gd name="T27" fmla="*/ 62 h 233"/>
                <a:gd name="T28" fmla="*/ 0 w 627"/>
                <a:gd name="T29" fmla="*/ 232 h 233"/>
                <a:gd name="T30" fmla="*/ 626 w 627"/>
                <a:gd name="T31" fmla="*/ 232 h 233"/>
                <a:gd name="T32" fmla="*/ 576 w 627"/>
                <a:gd name="T33" fmla="*/ 62 h 233"/>
                <a:gd name="T34" fmla="*/ 411 w 627"/>
                <a:gd name="T35" fmla="*/ 0 h 233"/>
                <a:gd name="T36" fmla="*/ 430 w 627"/>
                <a:gd name="T37" fmla="*/ 5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7" h="233">
                  <a:moveTo>
                    <a:pt x="430" y="54"/>
                  </a:moveTo>
                  <a:lnTo>
                    <a:pt x="430" y="54"/>
                  </a:lnTo>
                  <a:cubicBezTo>
                    <a:pt x="541" y="96"/>
                    <a:pt x="541" y="96"/>
                    <a:pt x="541" y="96"/>
                  </a:cubicBezTo>
                  <a:cubicBezTo>
                    <a:pt x="564" y="185"/>
                    <a:pt x="564" y="185"/>
                    <a:pt x="564" y="185"/>
                  </a:cubicBezTo>
                  <a:cubicBezTo>
                    <a:pt x="57" y="185"/>
                    <a:pt x="57" y="185"/>
                    <a:pt x="57" y="185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219" y="77"/>
                    <a:pt x="261" y="92"/>
                    <a:pt x="311" y="92"/>
                  </a:cubicBezTo>
                  <a:cubicBezTo>
                    <a:pt x="361" y="92"/>
                    <a:pt x="403" y="77"/>
                    <a:pt x="430" y="54"/>
                  </a:cubicBezTo>
                  <a:lnTo>
                    <a:pt x="411" y="0"/>
                  </a:lnTo>
                  <a:lnTo>
                    <a:pt x="411" y="0"/>
                  </a:lnTo>
                  <a:cubicBezTo>
                    <a:pt x="411" y="27"/>
                    <a:pt x="365" y="50"/>
                    <a:pt x="311" y="50"/>
                  </a:cubicBezTo>
                  <a:cubicBezTo>
                    <a:pt x="257" y="50"/>
                    <a:pt x="215" y="27"/>
                    <a:pt x="215" y="0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626" y="232"/>
                    <a:pt x="626" y="232"/>
                    <a:pt x="626" y="232"/>
                  </a:cubicBezTo>
                  <a:cubicBezTo>
                    <a:pt x="576" y="62"/>
                    <a:pt x="576" y="62"/>
                    <a:pt x="576" y="62"/>
                  </a:cubicBezTo>
                  <a:cubicBezTo>
                    <a:pt x="411" y="0"/>
                    <a:pt x="411" y="0"/>
                    <a:pt x="411" y="0"/>
                  </a:cubicBezTo>
                  <a:lnTo>
                    <a:pt x="430" y="5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1027"/>
            <p:cNvSpPr>
              <a:spLocks noChangeArrowheads="1"/>
            </p:cNvSpPr>
            <p:nvPr/>
          </p:nvSpPr>
          <p:spPr bwMode="auto">
            <a:xfrm>
              <a:off x="1053180" y="2966058"/>
              <a:ext cx="187325" cy="273050"/>
            </a:xfrm>
            <a:custGeom>
              <a:avLst/>
              <a:gdLst>
                <a:gd name="T0" fmla="*/ 326 w 520"/>
                <a:gd name="T1" fmla="*/ 723 h 758"/>
                <a:gd name="T2" fmla="*/ 326 w 520"/>
                <a:gd name="T3" fmla="*/ 723 h 758"/>
                <a:gd name="T4" fmla="*/ 461 w 520"/>
                <a:gd name="T5" fmla="*/ 487 h 758"/>
                <a:gd name="T6" fmla="*/ 430 w 520"/>
                <a:gd name="T7" fmla="*/ 414 h 758"/>
                <a:gd name="T8" fmla="*/ 430 w 520"/>
                <a:gd name="T9" fmla="*/ 414 h 758"/>
                <a:gd name="T10" fmla="*/ 519 w 520"/>
                <a:gd name="T11" fmla="*/ 174 h 758"/>
                <a:gd name="T12" fmla="*/ 484 w 520"/>
                <a:gd name="T13" fmla="*/ 0 h 758"/>
                <a:gd name="T14" fmla="*/ 219 w 520"/>
                <a:gd name="T15" fmla="*/ 0 h 758"/>
                <a:gd name="T16" fmla="*/ 184 w 520"/>
                <a:gd name="T17" fmla="*/ 174 h 758"/>
                <a:gd name="T18" fmla="*/ 268 w 520"/>
                <a:gd name="T19" fmla="*/ 414 h 758"/>
                <a:gd name="T20" fmla="*/ 268 w 520"/>
                <a:gd name="T21" fmla="*/ 414 h 758"/>
                <a:gd name="T22" fmla="*/ 203 w 520"/>
                <a:gd name="T23" fmla="*/ 522 h 758"/>
                <a:gd name="T24" fmla="*/ 54 w 520"/>
                <a:gd name="T25" fmla="*/ 560 h 758"/>
                <a:gd name="T26" fmla="*/ 0 w 520"/>
                <a:gd name="T27" fmla="*/ 757 h 758"/>
                <a:gd name="T28" fmla="*/ 326 w 520"/>
                <a:gd name="T29" fmla="*/ 757 h 758"/>
                <a:gd name="T30" fmla="*/ 326 w 520"/>
                <a:gd name="T31" fmla="*/ 723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0" h="758">
                  <a:moveTo>
                    <a:pt x="326" y="723"/>
                  </a:moveTo>
                  <a:lnTo>
                    <a:pt x="326" y="723"/>
                  </a:lnTo>
                  <a:cubicBezTo>
                    <a:pt x="326" y="622"/>
                    <a:pt x="380" y="533"/>
                    <a:pt x="461" y="487"/>
                  </a:cubicBezTo>
                  <a:cubicBezTo>
                    <a:pt x="445" y="456"/>
                    <a:pt x="430" y="414"/>
                    <a:pt x="430" y="414"/>
                  </a:cubicBezTo>
                  <a:lnTo>
                    <a:pt x="430" y="414"/>
                  </a:lnTo>
                  <a:cubicBezTo>
                    <a:pt x="484" y="367"/>
                    <a:pt x="519" y="278"/>
                    <a:pt x="519" y="174"/>
                  </a:cubicBezTo>
                  <a:cubicBezTo>
                    <a:pt x="519" y="108"/>
                    <a:pt x="507" y="50"/>
                    <a:pt x="484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196" y="50"/>
                    <a:pt x="184" y="108"/>
                    <a:pt x="184" y="174"/>
                  </a:cubicBezTo>
                  <a:cubicBezTo>
                    <a:pt x="184" y="278"/>
                    <a:pt x="219" y="367"/>
                    <a:pt x="268" y="414"/>
                  </a:cubicBezTo>
                  <a:lnTo>
                    <a:pt x="268" y="414"/>
                  </a:lnTo>
                  <a:cubicBezTo>
                    <a:pt x="268" y="414"/>
                    <a:pt x="238" y="510"/>
                    <a:pt x="203" y="522"/>
                  </a:cubicBezTo>
                  <a:cubicBezTo>
                    <a:pt x="172" y="529"/>
                    <a:pt x="54" y="560"/>
                    <a:pt x="54" y="560"/>
                  </a:cubicBezTo>
                  <a:cubicBezTo>
                    <a:pt x="0" y="757"/>
                    <a:pt x="0" y="757"/>
                    <a:pt x="0" y="757"/>
                  </a:cubicBezTo>
                  <a:cubicBezTo>
                    <a:pt x="326" y="757"/>
                    <a:pt x="326" y="757"/>
                    <a:pt x="326" y="757"/>
                  </a:cubicBezTo>
                  <a:cubicBezTo>
                    <a:pt x="326" y="746"/>
                    <a:pt x="326" y="734"/>
                    <a:pt x="326" y="7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1028"/>
            <p:cNvSpPr>
              <a:spLocks noChangeArrowheads="1"/>
            </p:cNvSpPr>
            <p:nvPr/>
          </p:nvSpPr>
          <p:spPr bwMode="auto">
            <a:xfrm>
              <a:off x="1284955" y="3183546"/>
              <a:ext cx="182563" cy="47625"/>
            </a:xfrm>
            <a:custGeom>
              <a:avLst/>
              <a:gdLst>
                <a:gd name="T0" fmla="*/ 507 w 508"/>
                <a:gd name="T1" fmla="*/ 131 h 132"/>
                <a:gd name="T2" fmla="*/ 507 w 508"/>
                <a:gd name="T3" fmla="*/ 131 h 132"/>
                <a:gd name="T4" fmla="*/ 484 w 508"/>
                <a:gd name="T5" fmla="*/ 42 h 132"/>
                <a:gd name="T6" fmla="*/ 373 w 508"/>
                <a:gd name="T7" fmla="*/ 0 h 132"/>
                <a:gd name="T8" fmla="*/ 254 w 508"/>
                <a:gd name="T9" fmla="*/ 38 h 132"/>
                <a:gd name="T10" fmla="*/ 139 w 508"/>
                <a:gd name="T11" fmla="*/ 0 h 132"/>
                <a:gd name="T12" fmla="*/ 27 w 508"/>
                <a:gd name="T13" fmla="*/ 42 h 132"/>
                <a:gd name="T14" fmla="*/ 0 w 508"/>
                <a:gd name="T15" fmla="*/ 131 h 132"/>
                <a:gd name="T16" fmla="*/ 507 w 508"/>
                <a:gd name="T17" fmla="*/ 13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8" h="132">
                  <a:moveTo>
                    <a:pt x="507" y="131"/>
                  </a:moveTo>
                  <a:lnTo>
                    <a:pt x="507" y="131"/>
                  </a:lnTo>
                  <a:cubicBezTo>
                    <a:pt x="484" y="42"/>
                    <a:pt x="484" y="42"/>
                    <a:pt x="484" y="42"/>
                  </a:cubicBezTo>
                  <a:cubicBezTo>
                    <a:pt x="373" y="0"/>
                    <a:pt x="373" y="0"/>
                    <a:pt x="373" y="0"/>
                  </a:cubicBezTo>
                  <a:cubicBezTo>
                    <a:pt x="346" y="23"/>
                    <a:pt x="304" y="38"/>
                    <a:pt x="254" y="38"/>
                  </a:cubicBezTo>
                  <a:cubicBezTo>
                    <a:pt x="204" y="38"/>
                    <a:pt x="162" y="23"/>
                    <a:pt x="139" y="0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07" y="131"/>
                    <a:pt x="507" y="131"/>
                    <a:pt x="507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1029"/>
            <p:cNvSpPr>
              <a:spLocks noChangeArrowheads="1"/>
            </p:cNvSpPr>
            <p:nvPr/>
          </p:nvSpPr>
          <p:spPr bwMode="auto">
            <a:xfrm>
              <a:off x="1292893" y="3183546"/>
              <a:ext cx="174625" cy="47625"/>
            </a:xfrm>
            <a:custGeom>
              <a:avLst/>
              <a:gdLst>
                <a:gd name="T0" fmla="*/ 350 w 485"/>
                <a:gd name="T1" fmla="*/ 0 h 132"/>
                <a:gd name="T2" fmla="*/ 350 w 485"/>
                <a:gd name="T3" fmla="*/ 0 h 132"/>
                <a:gd name="T4" fmla="*/ 231 w 485"/>
                <a:gd name="T5" fmla="*/ 38 h 132"/>
                <a:gd name="T6" fmla="*/ 116 w 485"/>
                <a:gd name="T7" fmla="*/ 0 h 132"/>
                <a:gd name="T8" fmla="*/ 4 w 485"/>
                <a:gd name="T9" fmla="*/ 42 h 132"/>
                <a:gd name="T10" fmla="*/ 0 w 485"/>
                <a:gd name="T11" fmla="*/ 46 h 132"/>
                <a:gd name="T12" fmla="*/ 23 w 485"/>
                <a:gd name="T13" fmla="*/ 131 h 132"/>
                <a:gd name="T14" fmla="*/ 484 w 485"/>
                <a:gd name="T15" fmla="*/ 131 h 132"/>
                <a:gd name="T16" fmla="*/ 461 w 485"/>
                <a:gd name="T17" fmla="*/ 42 h 132"/>
                <a:gd name="T18" fmla="*/ 350 w 485"/>
                <a:gd name="T1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5" h="132">
                  <a:moveTo>
                    <a:pt x="350" y="0"/>
                  </a:moveTo>
                  <a:lnTo>
                    <a:pt x="350" y="0"/>
                  </a:lnTo>
                  <a:cubicBezTo>
                    <a:pt x="323" y="23"/>
                    <a:pt x="281" y="38"/>
                    <a:pt x="231" y="38"/>
                  </a:cubicBezTo>
                  <a:cubicBezTo>
                    <a:pt x="181" y="38"/>
                    <a:pt x="139" y="23"/>
                    <a:pt x="116" y="0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61" y="42"/>
                    <a:pt x="461" y="42"/>
                    <a:pt x="461" y="42"/>
                  </a:cubicBezTo>
                  <a:cubicBezTo>
                    <a:pt x="350" y="0"/>
                    <a:pt x="350" y="0"/>
                    <a:pt x="35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1030"/>
            <p:cNvSpPr>
              <a:spLocks noChangeArrowheads="1"/>
            </p:cNvSpPr>
            <p:nvPr/>
          </p:nvSpPr>
          <p:spPr bwMode="auto">
            <a:xfrm>
              <a:off x="1178593" y="2958121"/>
              <a:ext cx="47625" cy="7937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031"/>
            <p:cNvSpPr>
              <a:spLocks noChangeArrowheads="1"/>
            </p:cNvSpPr>
            <p:nvPr/>
          </p:nvSpPr>
          <p:spPr bwMode="auto">
            <a:xfrm>
              <a:off x="1178593" y="2958121"/>
              <a:ext cx="47625" cy="7937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032"/>
            <p:cNvSpPr>
              <a:spLocks noChangeArrowheads="1"/>
            </p:cNvSpPr>
            <p:nvPr/>
          </p:nvSpPr>
          <p:spPr bwMode="auto">
            <a:xfrm>
              <a:off x="1178593" y="2966058"/>
              <a:ext cx="61912" cy="161925"/>
            </a:xfrm>
            <a:custGeom>
              <a:avLst/>
              <a:gdLst>
                <a:gd name="T0" fmla="*/ 131 w 171"/>
                <a:gd name="T1" fmla="*/ 0 h 449"/>
                <a:gd name="T2" fmla="*/ 131 w 171"/>
                <a:gd name="T3" fmla="*/ 0 h 449"/>
                <a:gd name="T4" fmla="*/ 0 w 171"/>
                <a:gd name="T5" fmla="*/ 0 h 449"/>
                <a:gd name="T6" fmla="*/ 0 w 171"/>
                <a:gd name="T7" fmla="*/ 448 h 449"/>
                <a:gd name="T8" fmla="*/ 0 w 171"/>
                <a:gd name="T9" fmla="*/ 448 h 449"/>
                <a:gd name="T10" fmla="*/ 77 w 171"/>
                <a:gd name="T11" fmla="*/ 414 h 449"/>
                <a:gd name="T12" fmla="*/ 170 w 171"/>
                <a:gd name="T13" fmla="*/ 174 h 449"/>
                <a:gd name="T14" fmla="*/ 131 w 171"/>
                <a:gd name="T1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449">
                  <a:moveTo>
                    <a:pt x="131" y="0"/>
                  </a:moveTo>
                  <a:lnTo>
                    <a:pt x="13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48"/>
                    <a:pt x="0" y="448"/>
                    <a:pt x="0" y="448"/>
                  </a:cubicBezTo>
                  <a:lnTo>
                    <a:pt x="0" y="448"/>
                  </a:lnTo>
                  <a:cubicBezTo>
                    <a:pt x="77" y="414"/>
                    <a:pt x="77" y="414"/>
                    <a:pt x="77" y="414"/>
                  </a:cubicBezTo>
                  <a:cubicBezTo>
                    <a:pt x="131" y="367"/>
                    <a:pt x="170" y="278"/>
                    <a:pt x="170" y="174"/>
                  </a:cubicBezTo>
                  <a:cubicBezTo>
                    <a:pt x="170" y="108"/>
                    <a:pt x="154" y="50"/>
                    <a:pt x="13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1033"/>
            <p:cNvSpPr>
              <a:spLocks noChangeArrowheads="1"/>
            </p:cNvSpPr>
            <p:nvPr/>
          </p:nvSpPr>
          <p:spPr bwMode="auto">
            <a:xfrm>
              <a:off x="1178593" y="3140683"/>
              <a:ext cx="111125" cy="96838"/>
            </a:xfrm>
            <a:custGeom>
              <a:avLst/>
              <a:gdLst>
                <a:gd name="T0" fmla="*/ 112 w 309"/>
                <a:gd name="T1" fmla="*/ 0 h 271"/>
                <a:gd name="T2" fmla="*/ 112 w 309"/>
                <a:gd name="T3" fmla="*/ 0 h 271"/>
                <a:gd name="T4" fmla="*/ 0 w 309"/>
                <a:gd name="T5" fmla="*/ 127 h 271"/>
                <a:gd name="T6" fmla="*/ 0 w 309"/>
                <a:gd name="T7" fmla="*/ 270 h 271"/>
                <a:gd name="T8" fmla="*/ 242 w 309"/>
                <a:gd name="T9" fmla="*/ 270 h 271"/>
                <a:gd name="T10" fmla="*/ 285 w 309"/>
                <a:gd name="T11" fmla="*/ 124 h 271"/>
                <a:gd name="T12" fmla="*/ 308 w 309"/>
                <a:gd name="T13" fmla="*/ 116 h 271"/>
                <a:gd name="T14" fmla="*/ 296 w 309"/>
                <a:gd name="T15" fmla="*/ 73 h 271"/>
                <a:gd name="T16" fmla="*/ 146 w 309"/>
                <a:gd name="T17" fmla="*/ 35 h 271"/>
                <a:gd name="T18" fmla="*/ 112 w 309"/>
                <a:gd name="T19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271">
                  <a:moveTo>
                    <a:pt x="112" y="0"/>
                  </a:moveTo>
                  <a:lnTo>
                    <a:pt x="112" y="0"/>
                  </a:lnTo>
                  <a:cubicBezTo>
                    <a:pt x="62" y="31"/>
                    <a:pt x="23" y="73"/>
                    <a:pt x="0" y="127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42" y="270"/>
                    <a:pt x="242" y="270"/>
                    <a:pt x="242" y="270"/>
                  </a:cubicBezTo>
                  <a:cubicBezTo>
                    <a:pt x="285" y="124"/>
                    <a:pt x="285" y="124"/>
                    <a:pt x="285" y="124"/>
                  </a:cubicBezTo>
                  <a:cubicBezTo>
                    <a:pt x="308" y="116"/>
                    <a:pt x="308" y="116"/>
                    <a:pt x="308" y="116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6" y="73"/>
                    <a:pt x="181" y="42"/>
                    <a:pt x="146" y="35"/>
                  </a:cubicBezTo>
                  <a:cubicBezTo>
                    <a:pt x="131" y="31"/>
                    <a:pt x="119" y="15"/>
                    <a:pt x="11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1034"/>
            <p:cNvSpPr>
              <a:spLocks noChangeArrowheads="1"/>
            </p:cNvSpPr>
            <p:nvPr/>
          </p:nvSpPr>
          <p:spPr bwMode="auto">
            <a:xfrm>
              <a:off x="1265905" y="3183546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1035"/>
            <p:cNvSpPr>
              <a:spLocks noChangeArrowheads="1"/>
            </p:cNvSpPr>
            <p:nvPr/>
          </p:nvSpPr>
          <p:spPr bwMode="auto">
            <a:xfrm>
              <a:off x="1265905" y="3183546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1036"/>
            <p:cNvSpPr>
              <a:spLocks noChangeArrowheads="1"/>
            </p:cNvSpPr>
            <p:nvPr/>
          </p:nvSpPr>
          <p:spPr bwMode="auto">
            <a:xfrm>
              <a:off x="1178593" y="3115283"/>
              <a:ext cx="41275" cy="73025"/>
            </a:xfrm>
            <a:custGeom>
              <a:avLst/>
              <a:gdLst>
                <a:gd name="T0" fmla="*/ 81 w 113"/>
                <a:gd name="T1" fmla="*/ 0 h 201"/>
                <a:gd name="T2" fmla="*/ 81 w 113"/>
                <a:gd name="T3" fmla="*/ 0 h 201"/>
                <a:gd name="T4" fmla="*/ 77 w 113"/>
                <a:gd name="T5" fmla="*/ 0 h 201"/>
                <a:gd name="T6" fmla="*/ 0 w 113"/>
                <a:gd name="T7" fmla="*/ 34 h 201"/>
                <a:gd name="T8" fmla="*/ 0 w 113"/>
                <a:gd name="T9" fmla="*/ 200 h 201"/>
                <a:gd name="T10" fmla="*/ 112 w 113"/>
                <a:gd name="T11" fmla="*/ 73 h 201"/>
                <a:gd name="T12" fmla="*/ 81 w 113"/>
                <a:gd name="T1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01">
                  <a:moveTo>
                    <a:pt x="81" y="0"/>
                  </a:moveTo>
                  <a:lnTo>
                    <a:pt x="81" y="0"/>
                  </a:lnTo>
                  <a:cubicBezTo>
                    <a:pt x="77" y="0"/>
                    <a:pt x="77" y="0"/>
                    <a:pt x="77" y="0"/>
                  </a:cubicBezTo>
                  <a:cubicBezTo>
                    <a:pt x="54" y="23"/>
                    <a:pt x="27" y="34"/>
                    <a:pt x="0" y="34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3" y="146"/>
                    <a:pt x="62" y="104"/>
                    <a:pt x="112" y="73"/>
                  </a:cubicBezTo>
                  <a:cubicBezTo>
                    <a:pt x="93" y="42"/>
                    <a:pt x="81" y="0"/>
                    <a:pt x="8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1037"/>
            <p:cNvSpPr>
              <a:spLocks noChangeArrowheads="1"/>
            </p:cNvSpPr>
            <p:nvPr/>
          </p:nvSpPr>
          <p:spPr bwMode="auto">
            <a:xfrm>
              <a:off x="1284955" y="3199421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DF888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1038"/>
            <p:cNvSpPr>
              <a:spLocks noChangeArrowheads="1"/>
            </p:cNvSpPr>
            <p:nvPr/>
          </p:nvSpPr>
          <p:spPr bwMode="auto">
            <a:xfrm>
              <a:off x="1284955" y="3199421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DF888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1039"/>
            <p:cNvSpPr>
              <a:spLocks noChangeArrowheads="1"/>
            </p:cNvSpPr>
            <p:nvPr/>
          </p:nvSpPr>
          <p:spPr bwMode="auto">
            <a:xfrm>
              <a:off x="1178593" y="3115283"/>
              <a:ext cx="28575" cy="12700"/>
            </a:xfrm>
            <a:custGeom>
              <a:avLst/>
              <a:gdLst>
                <a:gd name="T0" fmla="*/ 77 w 78"/>
                <a:gd name="T1" fmla="*/ 0 h 35"/>
                <a:gd name="T2" fmla="*/ 77 w 78"/>
                <a:gd name="T3" fmla="*/ 0 h 35"/>
                <a:gd name="T4" fmla="*/ 0 w 78"/>
                <a:gd name="T5" fmla="*/ 34 h 35"/>
                <a:gd name="T6" fmla="*/ 77 w 78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35">
                  <a:moveTo>
                    <a:pt x="77" y="0"/>
                  </a:moveTo>
                  <a:lnTo>
                    <a:pt x="77" y="0"/>
                  </a:lnTo>
                  <a:cubicBezTo>
                    <a:pt x="0" y="34"/>
                    <a:pt x="0" y="34"/>
                    <a:pt x="0" y="34"/>
                  </a:cubicBezTo>
                  <a:cubicBezTo>
                    <a:pt x="27" y="34"/>
                    <a:pt x="54" y="23"/>
                    <a:pt x="77" y="0"/>
                  </a:cubicBezTo>
                </a:path>
              </a:pathLst>
            </a:custGeom>
            <a:solidFill>
              <a:srgbClr val="DF888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1040"/>
            <p:cNvSpPr>
              <a:spLocks noChangeArrowheads="1"/>
            </p:cNvSpPr>
            <p:nvPr/>
          </p:nvSpPr>
          <p:spPr bwMode="auto">
            <a:xfrm>
              <a:off x="1042068" y="3112108"/>
              <a:ext cx="273050" cy="134938"/>
            </a:xfrm>
            <a:custGeom>
              <a:avLst/>
              <a:gdLst>
                <a:gd name="T0" fmla="*/ 757 w 758"/>
                <a:gd name="T1" fmla="*/ 375 h 376"/>
                <a:gd name="T2" fmla="*/ 757 w 758"/>
                <a:gd name="T3" fmla="*/ 375 h 376"/>
                <a:gd name="T4" fmla="*/ 0 w 758"/>
                <a:gd name="T5" fmla="*/ 375 h 376"/>
                <a:gd name="T6" fmla="*/ 65 w 758"/>
                <a:gd name="T7" fmla="*/ 135 h 376"/>
                <a:gd name="T8" fmla="*/ 77 w 758"/>
                <a:gd name="T9" fmla="*/ 135 h 376"/>
                <a:gd name="T10" fmla="*/ 227 w 758"/>
                <a:gd name="T11" fmla="*/ 92 h 376"/>
                <a:gd name="T12" fmla="*/ 277 w 758"/>
                <a:gd name="T13" fmla="*/ 0 h 376"/>
                <a:gd name="T14" fmla="*/ 319 w 758"/>
                <a:gd name="T15" fmla="*/ 15 h 376"/>
                <a:gd name="T16" fmla="*/ 242 w 758"/>
                <a:gd name="T17" fmla="*/ 139 h 376"/>
                <a:gd name="T18" fmla="*/ 100 w 758"/>
                <a:gd name="T19" fmla="*/ 174 h 376"/>
                <a:gd name="T20" fmla="*/ 62 w 758"/>
                <a:gd name="T21" fmla="*/ 328 h 376"/>
                <a:gd name="T22" fmla="*/ 699 w 758"/>
                <a:gd name="T23" fmla="*/ 328 h 376"/>
                <a:gd name="T24" fmla="*/ 657 w 758"/>
                <a:gd name="T25" fmla="*/ 174 h 376"/>
                <a:gd name="T26" fmla="*/ 519 w 758"/>
                <a:gd name="T27" fmla="*/ 139 h 376"/>
                <a:gd name="T28" fmla="*/ 438 w 758"/>
                <a:gd name="T29" fmla="*/ 15 h 376"/>
                <a:gd name="T30" fmla="*/ 480 w 758"/>
                <a:gd name="T31" fmla="*/ 0 h 376"/>
                <a:gd name="T32" fmla="*/ 530 w 758"/>
                <a:gd name="T33" fmla="*/ 92 h 376"/>
                <a:gd name="T34" fmla="*/ 684 w 758"/>
                <a:gd name="T35" fmla="*/ 135 h 376"/>
                <a:gd name="T36" fmla="*/ 695 w 758"/>
                <a:gd name="T37" fmla="*/ 135 h 376"/>
                <a:gd name="T38" fmla="*/ 757 w 758"/>
                <a:gd name="T39" fmla="*/ 37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8" h="376">
                  <a:moveTo>
                    <a:pt x="757" y="375"/>
                  </a:moveTo>
                  <a:lnTo>
                    <a:pt x="757" y="375"/>
                  </a:lnTo>
                  <a:cubicBezTo>
                    <a:pt x="0" y="375"/>
                    <a:pt x="0" y="375"/>
                    <a:pt x="0" y="375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77" y="135"/>
                    <a:pt x="77" y="135"/>
                    <a:pt x="77" y="135"/>
                  </a:cubicBezTo>
                  <a:cubicBezTo>
                    <a:pt x="77" y="131"/>
                    <a:pt x="196" y="104"/>
                    <a:pt x="227" y="92"/>
                  </a:cubicBezTo>
                  <a:cubicBezTo>
                    <a:pt x="238" y="89"/>
                    <a:pt x="265" y="46"/>
                    <a:pt x="277" y="0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11" y="42"/>
                    <a:pt x="284" y="127"/>
                    <a:pt x="242" y="139"/>
                  </a:cubicBezTo>
                  <a:cubicBezTo>
                    <a:pt x="211" y="147"/>
                    <a:pt x="134" y="166"/>
                    <a:pt x="100" y="17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699" y="328"/>
                    <a:pt x="699" y="328"/>
                    <a:pt x="699" y="328"/>
                  </a:cubicBezTo>
                  <a:cubicBezTo>
                    <a:pt x="657" y="174"/>
                    <a:pt x="657" y="174"/>
                    <a:pt x="657" y="174"/>
                  </a:cubicBezTo>
                  <a:cubicBezTo>
                    <a:pt x="626" y="166"/>
                    <a:pt x="546" y="147"/>
                    <a:pt x="519" y="139"/>
                  </a:cubicBezTo>
                  <a:cubicBezTo>
                    <a:pt x="476" y="127"/>
                    <a:pt x="446" y="42"/>
                    <a:pt x="438" y="15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96" y="46"/>
                    <a:pt x="519" y="89"/>
                    <a:pt x="530" y="92"/>
                  </a:cubicBezTo>
                  <a:cubicBezTo>
                    <a:pt x="565" y="104"/>
                    <a:pt x="680" y="131"/>
                    <a:pt x="684" y="135"/>
                  </a:cubicBezTo>
                  <a:cubicBezTo>
                    <a:pt x="695" y="135"/>
                    <a:pt x="695" y="135"/>
                    <a:pt x="695" y="135"/>
                  </a:cubicBezTo>
                  <a:lnTo>
                    <a:pt x="757" y="37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1041"/>
            <p:cNvSpPr>
              <a:spLocks noChangeArrowheads="1"/>
            </p:cNvSpPr>
            <p:nvPr/>
          </p:nvSpPr>
          <p:spPr bwMode="auto">
            <a:xfrm>
              <a:off x="1110330" y="2958121"/>
              <a:ext cx="138113" cy="177800"/>
            </a:xfrm>
            <a:custGeom>
              <a:avLst/>
              <a:gdLst>
                <a:gd name="T0" fmla="*/ 192 w 382"/>
                <a:gd name="T1" fmla="*/ 491 h 492"/>
                <a:gd name="T2" fmla="*/ 192 w 382"/>
                <a:gd name="T3" fmla="*/ 491 h 492"/>
                <a:gd name="T4" fmla="*/ 0 w 382"/>
                <a:gd name="T5" fmla="*/ 193 h 492"/>
                <a:gd name="T6" fmla="*/ 39 w 382"/>
                <a:gd name="T7" fmla="*/ 12 h 492"/>
                <a:gd name="T8" fmla="*/ 46 w 382"/>
                <a:gd name="T9" fmla="*/ 0 h 492"/>
                <a:gd name="T10" fmla="*/ 338 w 382"/>
                <a:gd name="T11" fmla="*/ 0 h 492"/>
                <a:gd name="T12" fmla="*/ 342 w 382"/>
                <a:gd name="T13" fmla="*/ 12 h 492"/>
                <a:gd name="T14" fmla="*/ 381 w 382"/>
                <a:gd name="T15" fmla="*/ 193 h 492"/>
                <a:gd name="T16" fmla="*/ 192 w 382"/>
                <a:gd name="T17" fmla="*/ 491 h 492"/>
                <a:gd name="T18" fmla="*/ 73 w 382"/>
                <a:gd name="T19" fmla="*/ 43 h 492"/>
                <a:gd name="T20" fmla="*/ 73 w 382"/>
                <a:gd name="T21" fmla="*/ 43 h 492"/>
                <a:gd name="T22" fmla="*/ 46 w 382"/>
                <a:gd name="T23" fmla="*/ 193 h 492"/>
                <a:gd name="T24" fmla="*/ 192 w 382"/>
                <a:gd name="T25" fmla="*/ 444 h 492"/>
                <a:gd name="T26" fmla="*/ 338 w 382"/>
                <a:gd name="T27" fmla="*/ 193 h 492"/>
                <a:gd name="T28" fmla="*/ 308 w 382"/>
                <a:gd name="T29" fmla="*/ 43 h 492"/>
                <a:gd name="T30" fmla="*/ 73 w 382"/>
                <a:gd name="T31" fmla="*/ 43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2" h="492">
                  <a:moveTo>
                    <a:pt x="192" y="491"/>
                  </a:moveTo>
                  <a:lnTo>
                    <a:pt x="192" y="491"/>
                  </a:lnTo>
                  <a:cubicBezTo>
                    <a:pt x="85" y="491"/>
                    <a:pt x="0" y="359"/>
                    <a:pt x="0" y="193"/>
                  </a:cubicBezTo>
                  <a:cubicBezTo>
                    <a:pt x="0" y="124"/>
                    <a:pt x="15" y="62"/>
                    <a:pt x="39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69" y="62"/>
                    <a:pt x="381" y="124"/>
                    <a:pt x="381" y="193"/>
                  </a:cubicBezTo>
                  <a:cubicBezTo>
                    <a:pt x="381" y="359"/>
                    <a:pt x="300" y="491"/>
                    <a:pt x="192" y="491"/>
                  </a:cubicBezTo>
                  <a:close/>
                  <a:moveTo>
                    <a:pt x="73" y="43"/>
                  </a:moveTo>
                  <a:lnTo>
                    <a:pt x="73" y="43"/>
                  </a:lnTo>
                  <a:cubicBezTo>
                    <a:pt x="58" y="85"/>
                    <a:pt x="46" y="139"/>
                    <a:pt x="46" y="193"/>
                  </a:cubicBezTo>
                  <a:cubicBezTo>
                    <a:pt x="46" y="328"/>
                    <a:pt x="111" y="444"/>
                    <a:pt x="192" y="444"/>
                  </a:cubicBezTo>
                  <a:cubicBezTo>
                    <a:pt x="269" y="444"/>
                    <a:pt x="338" y="328"/>
                    <a:pt x="338" y="193"/>
                  </a:cubicBezTo>
                  <a:cubicBezTo>
                    <a:pt x="338" y="139"/>
                    <a:pt x="327" y="85"/>
                    <a:pt x="308" y="43"/>
                  </a:cubicBezTo>
                  <a:lnTo>
                    <a:pt x="73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042"/>
            <p:cNvSpPr>
              <a:spLocks noChangeArrowheads="1"/>
            </p:cNvSpPr>
            <p:nvPr/>
          </p:nvSpPr>
          <p:spPr bwMode="auto">
            <a:xfrm>
              <a:off x="1083343" y="2896208"/>
              <a:ext cx="192087" cy="152400"/>
            </a:xfrm>
            <a:custGeom>
              <a:avLst/>
              <a:gdLst>
                <a:gd name="T0" fmla="*/ 81 w 532"/>
                <a:gd name="T1" fmla="*/ 421 h 422"/>
                <a:gd name="T2" fmla="*/ 81 w 532"/>
                <a:gd name="T3" fmla="*/ 421 h 422"/>
                <a:gd name="T4" fmla="*/ 73 w 532"/>
                <a:gd name="T5" fmla="*/ 382 h 422"/>
                <a:gd name="T6" fmla="*/ 139 w 532"/>
                <a:gd name="T7" fmla="*/ 135 h 422"/>
                <a:gd name="T8" fmla="*/ 265 w 532"/>
                <a:gd name="T9" fmla="*/ 0 h 422"/>
                <a:gd name="T10" fmla="*/ 388 w 532"/>
                <a:gd name="T11" fmla="*/ 135 h 422"/>
                <a:gd name="T12" fmla="*/ 454 w 532"/>
                <a:gd name="T13" fmla="*/ 382 h 422"/>
                <a:gd name="T14" fmla="*/ 450 w 532"/>
                <a:gd name="T15" fmla="*/ 421 h 422"/>
                <a:gd name="T16" fmla="*/ 331 w 532"/>
                <a:gd name="T17" fmla="*/ 290 h 422"/>
                <a:gd name="T18" fmla="*/ 81 w 532"/>
                <a:gd name="T19" fmla="*/ 421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2" h="422">
                  <a:moveTo>
                    <a:pt x="81" y="421"/>
                  </a:moveTo>
                  <a:lnTo>
                    <a:pt x="81" y="421"/>
                  </a:lnTo>
                  <a:cubicBezTo>
                    <a:pt x="73" y="382"/>
                    <a:pt x="73" y="382"/>
                    <a:pt x="73" y="382"/>
                  </a:cubicBezTo>
                  <a:cubicBezTo>
                    <a:pt x="73" y="382"/>
                    <a:pt x="0" y="209"/>
                    <a:pt x="139" y="135"/>
                  </a:cubicBezTo>
                  <a:cubicBezTo>
                    <a:pt x="139" y="135"/>
                    <a:pt x="92" y="0"/>
                    <a:pt x="265" y="0"/>
                  </a:cubicBezTo>
                  <a:cubicBezTo>
                    <a:pt x="435" y="0"/>
                    <a:pt x="388" y="135"/>
                    <a:pt x="388" y="135"/>
                  </a:cubicBezTo>
                  <a:cubicBezTo>
                    <a:pt x="531" y="209"/>
                    <a:pt x="454" y="382"/>
                    <a:pt x="454" y="382"/>
                  </a:cubicBezTo>
                  <a:cubicBezTo>
                    <a:pt x="450" y="421"/>
                    <a:pt x="450" y="421"/>
                    <a:pt x="450" y="421"/>
                  </a:cubicBezTo>
                  <a:cubicBezTo>
                    <a:pt x="373" y="382"/>
                    <a:pt x="331" y="290"/>
                    <a:pt x="331" y="290"/>
                  </a:cubicBezTo>
                  <a:cubicBezTo>
                    <a:pt x="331" y="290"/>
                    <a:pt x="269" y="402"/>
                    <a:pt x="81" y="4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1043"/>
            <p:cNvSpPr>
              <a:spLocks noChangeArrowheads="1"/>
            </p:cNvSpPr>
            <p:nvPr/>
          </p:nvSpPr>
          <p:spPr bwMode="auto">
            <a:xfrm>
              <a:off x="1053180" y="3159733"/>
              <a:ext cx="252413" cy="77788"/>
            </a:xfrm>
            <a:custGeom>
              <a:avLst/>
              <a:gdLst>
                <a:gd name="T0" fmla="*/ 645 w 700"/>
                <a:gd name="T1" fmla="*/ 19 h 217"/>
                <a:gd name="T2" fmla="*/ 645 w 700"/>
                <a:gd name="T3" fmla="*/ 19 h 217"/>
                <a:gd name="T4" fmla="*/ 561 w 700"/>
                <a:gd name="T5" fmla="*/ 0 h 217"/>
                <a:gd name="T6" fmla="*/ 561 w 700"/>
                <a:gd name="T7" fmla="*/ 0 h 217"/>
                <a:gd name="T8" fmla="*/ 349 w 700"/>
                <a:gd name="T9" fmla="*/ 151 h 217"/>
                <a:gd name="T10" fmla="*/ 138 w 700"/>
                <a:gd name="T11" fmla="*/ 0 h 217"/>
                <a:gd name="T12" fmla="*/ 134 w 700"/>
                <a:gd name="T13" fmla="*/ 0 h 217"/>
                <a:gd name="T14" fmla="*/ 54 w 700"/>
                <a:gd name="T15" fmla="*/ 19 h 217"/>
                <a:gd name="T16" fmla="*/ 0 w 700"/>
                <a:gd name="T17" fmla="*/ 216 h 217"/>
                <a:gd name="T18" fmla="*/ 699 w 700"/>
                <a:gd name="T19" fmla="*/ 216 h 217"/>
                <a:gd name="T20" fmla="*/ 645 w 700"/>
                <a:gd name="T21" fmla="*/ 19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0" h="217">
                  <a:moveTo>
                    <a:pt x="645" y="19"/>
                  </a:moveTo>
                  <a:lnTo>
                    <a:pt x="645" y="19"/>
                  </a:lnTo>
                  <a:cubicBezTo>
                    <a:pt x="645" y="19"/>
                    <a:pt x="603" y="8"/>
                    <a:pt x="561" y="0"/>
                  </a:cubicBezTo>
                  <a:lnTo>
                    <a:pt x="561" y="0"/>
                  </a:lnTo>
                  <a:cubicBezTo>
                    <a:pt x="530" y="85"/>
                    <a:pt x="453" y="151"/>
                    <a:pt x="349" y="151"/>
                  </a:cubicBezTo>
                  <a:cubicBezTo>
                    <a:pt x="246" y="151"/>
                    <a:pt x="165" y="85"/>
                    <a:pt x="138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96" y="8"/>
                    <a:pt x="54" y="19"/>
                    <a:pt x="54" y="19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699" y="216"/>
                    <a:pt x="699" y="216"/>
                    <a:pt x="699" y="216"/>
                  </a:cubicBezTo>
                  <a:lnTo>
                    <a:pt x="645" y="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1044"/>
            <p:cNvSpPr>
              <a:spLocks noChangeArrowheads="1"/>
            </p:cNvSpPr>
            <p:nvPr/>
          </p:nvSpPr>
          <p:spPr bwMode="auto">
            <a:xfrm>
              <a:off x="1170655" y="3126396"/>
              <a:ext cx="200025" cy="200025"/>
            </a:xfrm>
            <a:custGeom>
              <a:avLst/>
              <a:gdLst>
                <a:gd name="T0" fmla="*/ 277 w 555"/>
                <a:gd name="T1" fmla="*/ 553 h 554"/>
                <a:gd name="T2" fmla="*/ 277 w 555"/>
                <a:gd name="T3" fmla="*/ 553 h 554"/>
                <a:gd name="T4" fmla="*/ 0 w 555"/>
                <a:gd name="T5" fmla="*/ 275 h 554"/>
                <a:gd name="T6" fmla="*/ 277 w 555"/>
                <a:gd name="T7" fmla="*/ 0 h 554"/>
                <a:gd name="T8" fmla="*/ 554 w 555"/>
                <a:gd name="T9" fmla="*/ 275 h 554"/>
                <a:gd name="T10" fmla="*/ 277 w 555"/>
                <a:gd name="T11" fmla="*/ 553 h 554"/>
                <a:gd name="T12" fmla="*/ 277 w 555"/>
                <a:gd name="T13" fmla="*/ 43 h 554"/>
                <a:gd name="T14" fmla="*/ 277 w 555"/>
                <a:gd name="T15" fmla="*/ 43 h 554"/>
                <a:gd name="T16" fmla="*/ 46 w 555"/>
                <a:gd name="T17" fmla="*/ 275 h 554"/>
                <a:gd name="T18" fmla="*/ 277 w 555"/>
                <a:gd name="T19" fmla="*/ 511 h 554"/>
                <a:gd name="T20" fmla="*/ 507 w 555"/>
                <a:gd name="T21" fmla="*/ 275 h 554"/>
                <a:gd name="T22" fmla="*/ 277 w 555"/>
                <a:gd name="T23" fmla="*/ 43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54">
                  <a:moveTo>
                    <a:pt x="277" y="553"/>
                  </a:moveTo>
                  <a:lnTo>
                    <a:pt x="277" y="553"/>
                  </a:lnTo>
                  <a:cubicBezTo>
                    <a:pt x="123" y="553"/>
                    <a:pt x="0" y="429"/>
                    <a:pt x="0" y="275"/>
                  </a:cubicBezTo>
                  <a:cubicBezTo>
                    <a:pt x="0" y="124"/>
                    <a:pt x="123" y="0"/>
                    <a:pt x="277" y="0"/>
                  </a:cubicBezTo>
                  <a:cubicBezTo>
                    <a:pt x="431" y="0"/>
                    <a:pt x="554" y="124"/>
                    <a:pt x="554" y="275"/>
                  </a:cubicBezTo>
                  <a:cubicBezTo>
                    <a:pt x="554" y="429"/>
                    <a:pt x="431" y="553"/>
                    <a:pt x="277" y="553"/>
                  </a:cubicBezTo>
                  <a:close/>
                  <a:moveTo>
                    <a:pt x="277" y="43"/>
                  </a:moveTo>
                  <a:lnTo>
                    <a:pt x="277" y="43"/>
                  </a:lnTo>
                  <a:cubicBezTo>
                    <a:pt x="150" y="43"/>
                    <a:pt x="46" y="147"/>
                    <a:pt x="46" y="275"/>
                  </a:cubicBezTo>
                  <a:cubicBezTo>
                    <a:pt x="46" y="406"/>
                    <a:pt x="150" y="511"/>
                    <a:pt x="277" y="511"/>
                  </a:cubicBezTo>
                  <a:cubicBezTo>
                    <a:pt x="404" y="511"/>
                    <a:pt x="507" y="406"/>
                    <a:pt x="507" y="275"/>
                  </a:cubicBezTo>
                  <a:cubicBezTo>
                    <a:pt x="507" y="147"/>
                    <a:pt x="404" y="43"/>
                    <a:pt x="27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1045"/>
            <p:cNvSpPr>
              <a:spLocks noChangeArrowheads="1"/>
            </p:cNvSpPr>
            <p:nvPr/>
          </p:nvSpPr>
          <p:spPr bwMode="auto">
            <a:xfrm>
              <a:off x="1186530" y="3142271"/>
              <a:ext cx="166688" cy="168275"/>
            </a:xfrm>
            <a:custGeom>
              <a:avLst/>
              <a:gdLst>
                <a:gd name="T0" fmla="*/ 0 w 462"/>
                <a:gd name="T1" fmla="*/ 232 h 469"/>
                <a:gd name="T2" fmla="*/ 0 w 462"/>
                <a:gd name="T3" fmla="*/ 232 h 469"/>
                <a:gd name="T4" fmla="*/ 231 w 462"/>
                <a:gd name="T5" fmla="*/ 468 h 469"/>
                <a:gd name="T6" fmla="*/ 461 w 462"/>
                <a:gd name="T7" fmla="*/ 232 h 469"/>
                <a:gd name="T8" fmla="*/ 231 w 462"/>
                <a:gd name="T9" fmla="*/ 0 h 469"/>
                <a:gd name="T10" fmla="*/ 0 w 462"/>
                <a:gd name="T11" fmla="*/ 232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2" h="469">
                  <a:moveTo>
                    <a:pt x="0" y="232"/>
                  </a:moveTo>
                  <a:lnTo>
                    <a:pt x="0" y="232"/>
                  </a:lnTo>
                  <a:cubicBezTo>
                    <a:pt x="0" y="363"/>
                    <a:pt x="104" y="468"/>
                    <a:pt x="231" y="468"/>
                  </a:cubicBezTo>
                  <a:cubicBezTo>
                    <a:pt x="358" y="468"/>
                    <a:pt x="461" y="363"/>
                    <a:pt x="461" y="232"/>
                  </a:cubicBezTo>
                  <a:cubicBezTo>
                    <a:pt x="461" y="104"/>
                    <a:pt x="358" y="0"/>
                    <a:pt x="231" y="0"/>
                  </a:cubicBezTo>
                  <a:cubicBezTo>
                    <a:pt x="104" y="0"/>
                    <a:pt x="0" y="104"/>
                    <a:pt x="0" y="2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1046"/>
            <p:cNvSpPr>
              <a:spLocks noChangeArrowheads="1"/>
            </p:cNvSpPr>
            <p:nvPr/>
          </p:nvSpPr>
          <p:spPr bwMode="auto">
            <a:xfrm>
              <a:off x="1234155" y="3167671"/>
              <a:ext cx="73025" cy="103187"/>
            </a:xfrm>
            <a:custGeom>
              <a:avLst/>
              <a:gdLst>
                <a:gd name="T0" fmla="*/ 46 w 201"/>
                <a:gd name="T1" fmla="*/ 128 h 287"/>
                <a:gd name="T2" fmla="*/ 46 w 201"/>
                <a:gd name="T3" fmla="*/ 128 h 287"/>
                <a:gd name="T4" fmla="*/ 46 w 201"/>
                <a:gd name="T5" fmla="*/ 85 h 287"/>
                <a:gd name="T6" fmla="*/ 100 w 201"/>
                <a:gd name="T7" fmla="*/ 31 h 287"/>
                <a:gd name="T8" fmla="*/ 138 w 201"/>
                <a:gd name="T9" fmla="*/ 47 h 287"/>
                <a:gd name="T10" fmla="*/ 154 w 201"/>
                <a:gd name="T11" fmla="*/ 85 h 287"/>
                <a:gd name="T12" fmla="*/ 154 w 201"/>
                <a:gd name="T13" fmla="*/ 128 h 287"/>
                <a:gd name="T14" fmla="*/ 181 w 201"/>
                <a:gd name="T15" fmla="*/ 128 h 287"/>
                <a:gd name="T16" fmla="*/ 181 w 201"/>
                <a:gd name="T17" fmla="*/ 85 h 287"/>
                <a:gd name="T18" fmla="*/ 158 w 201"/>
                <a:gd name="T19" fmla="*/ 27 h 287"/>
                <a:gd name="T20" fmla="*/ 100 w 201"/>
                <a:gd name="T21" fmla="*/ 0 h 287"/>
                <a:gd name="T22" fmla="*/ 100 w 201"/>
                <a:gd name="T23" fmla="*/ 0 h 287"/>
                <a:gd name="T24" fmla="*/ 16 w 201"/>
                <a:gd name="T25" fmla="*/ 85 h 287"/>
                <a:gd name="T26" fmla="*/ 16 w 201"/>
                <a:gd name="T27" fmla="*/ 128 h 287"/>
                <a:gd name="T28" fmla="*/ 0 w 201"/>
                <a:gd name="T29" fmla="*/ 128 h 287"/>
                <a:gd name="T30" fmla="*/ 0 w 201"/>
                <a:gd name="T31" fmla="*/ 286 h 287"/>
                <a:gd name="T32" fmla="*/ 200 w 201"/>
                <a:gd name="T33" fmla="*/ 286 h 287"/>
                <a:gd name="T34" fmla="*/ 200 w 201"/>
                <a:gd name="T35" fmla="*/ 128 h 287"/>
                <a:gd name="T36" fmla="*/ 46 w 201"/>
                <a:gd name="T37" fmla="*/ 128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1" h="287">
                  <a:moveTo>
                    <a:pt x="46" y="128"/>
                  </a:moveTo>
                  <a:lnTo>
                    <a:pt x="46" y="128"/>
                  </a:lnTo>
                  <a:cubicBezTo>
                    <a:pt x="46" y="85"/>
                    <a:pt x="46" y="85"/>
                    <a:pt x="46" y="85"/>
                  </a:cubicBezTo>
                  <a:cubicBezTo>
                    <a:pt x="46" y="54"/>
                    <a:pt x="69" y="31"/>
                    <a:pt x="100" y="31"/>
                  </a:cubicBezTo>
                  <a:cubicBezTo>
                    <a:pt x="116" y="31"/>
                    <a:pt x="127" y="35"/>
                    <a:pt x="138" y="47"/>
                  </a:cubicBezTo>
                  <a:cubicBezTo>
                    <a:pt x="146" y="58"/>
                    <a:pt x="154" y="70"/>
                    <a:pt x="154" y="85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81" y="128"/>
                    <a:pt x="181" y="128"/>
                    <a:pt x="181" y="128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1" y="62"/>
                    <a:pt x="173" y="43"/>
                    <a:pt x="158" y="27"/>
                  </a:cubicBezTo>
                  <a:cubicBezTo>
                    <a:pt x="142" y="12"/>
                    <a:pt x="123" y="0"/>
                    <a:pt x="100" y="0"/>
                  </a:cubicBezTo>
                  <a:lnTo>
                    <a:pt x="100" y="0"/>
                  </a:lnTo>
                  <a:cubicBezTo>
                    <a:pt x="54" y="0"/>
                    <a:pt x="16" y="39"/>
                    <a:pt x="16" y="85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200" y="286"/>
                    <a:pt x="200" y="286"/>
                    <a:pt x="200" y="286"/>
                  </a:cubicBezTo>
                  <a:cubicBezTo>
                    <a:pt x="200" y="128"/>
                    <a:pt x="200" y="128"/>
                    <a:pt x="200" y="128"/>
                  </a:cubicBezTo>
                  <a:lnTo>
                    <a:pt x="46" y="1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0" name="Group 369"/>
          <p:cNvGrpSpPr/>
          <p:nvPr/>
        </p:nvGrpSpPr>
        <p:grpSpPr>
          <a:xfrm>
            <a:off x="3424971" y="3486699"/>
            <a:ext cx="447675" cy="431800"/>
            <a:chOff x="1042068" y="3513184"/>
            <a:chExt cx="447675" cy="431800"/>
          </a:xfrm>
        </p:grpSpPr>
        <p:sp>
          <p:nvSpPr>
            <p:cNvPr id="371" name="Freeform 1047"/>
            <p:cNvSpPr>
              <a:spLocks noChangeArrowheads="1"/>
            </p:cNvSpPr>
            <p:nvPr/>
          </p:nvSpPr>
          <p:spPr bwMode="auto">
            <a:xfrm>
              <a:off x="1324643" y="3651297"/>
              <a:ext cx="104775" cy="125412"/>
            </a:xfrm>
            <a:custGeom>
              <a:avLst/>
              <a:gdLst>
                <a:gd name="T0" fmla="*/ 146 w 293"/>
                <a:gd name="T1" fmla="*/ 348 h 349"/>
                <a:gd name="T2" fmla="*/ 146 w 293"/>
                <a:gd name="T3" fmla="*/ 348 h 349"/>
                <a:gd name="T4" fmla="*/ 0 w 293"/>
                <a:gd name="T5" fmla="*/ 124 h 349"/>
                <a:gd name="T6" fmla="*/ 19 w 293"/>
                <a:gd name="T7" fmla="*/ 16 h 349"/>
                <a:gd name="T8" fmla="*/ 23 w 293"/>
                <a:gd name="T9" fmla="*/ 0 h 349"/>
                <a:gd name="T10" fmla="*/ 273 w 293"/>
                <a:gd name="T11" fmla="*/ 0 h 349"/>
                <a:gd name="T12" fmla="*/ 276 w 293"/>
                <a:gd name="T13" fmla="*/ 16 h 349"/>
                <a:gd name="T14" fmla="*/ 292 w 293"/>
                <a:gd name="T15" fmla="*/ 124 h 349"/>
                <a:gd name="T16" fmla="*/ 146 w 293"/>
                <a:gd name="T17" fmla="*/ 348 h 349"/>
                <a:gd name="T18" fmla="*/ 54 w 293"/>
                <a:gd name="T19" fmla="*/ 47 h 349"/>
                <a:gd name="T20" fmla="*/ 54 w 293"/>
                <a:gd name="T21" fmla="*/ 47 h 349"/>
                <a:gd name="T22" fmla="*/ 46 w 293"/>
                <a:gd name="T23" fmla="*/ 124 h 349"/>
                <a:gd name="T24" fmla="*/ 146 w 293"/>
                <a:gd name="T25" fmla="*/ 306 h 349"/>
                <a:gd name="T26" fmla="*/ 250 w 293"/>
                <a:gd name="T27" fmla="*/ 124 h 349"/>
                <a:gd name="T28" fmla="*/ 238 w 293"/>
                <a:gd name="T29" fmla="*/ 47 h 349"/>
                <a:gd name="T30" fmla="*/ 54 w 293"/>
                <a:gd name="T31" fmla="*/ 47 h 349"/>
                <a:gd name="T32" fmla="*/ 146 w 293"/>
                <a:gd name="T33" fmla="*/ 348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3" h="349">
                  <a:moveTo>
                    <a:pt x="146" y="348"/>
                  </a:moveTo>
                  <a:lnTo>
                    <a:pt x="146" y="348"/>
                  </a:lnTo>
                  <a:cubicBezTo>
                    <a:pt x="65" y="348"/>
                    <a:pt x="0" y="252"/>
                    <a:pt x="0" y="124"/>
                  </a:cubicBezTo>
                  <a:cubicBezTo>
                    <a:pt x="0" y="86"/>
                    <a:pt x="7" y="47"/>
                    <a:pt x="19" y="1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276" y="16"/>
                    <a:pt x="276" y="16"/>
                    <a:pt x="276" y="16"/>
                  </a:cubicBezTo>
                  <a:cubicBezTo>
                    <a:pt x="288" y="47"/>
                    <a:pt x="292" y="86"/>
                    <a:pt x="292" y="124"/>
                  </a:cubicBezTo>
                  <a:cubicBezTo>
                    <a:pt x="292" y="252"/>
                    <a:pt x="231" y="348"/>
                    <a:pt x="146" y="348"/>
                  </a:cubicBezTo>
                  <a:lnTo>
                    <a:pt x="54" y="47"/>
                  </a:lnTo>
                  <a:lnTo>
                    <a:pt x="54" y="47"/>
                  </a:lnTo>
                  <a:cubicBezTo>
                    <a:pt x="50" y="70"/>
                    <a:pt x="46" y="97"/>
                    <a:pt x="46" y="124"/>
                  </a:cubicBezTo>
                  <a:cubicBezTo>
                    <a:pt x="46" y="221"/>
                    <a:pt x="92" y="306"/>
                    <a:pt x="146" y="306"/>
                  </a:cubicBezTo>
                  <a:cubicBezTo>
                    <a:pt x="203" y="306"/>
                    <a:pt x="250" y="221"/>
                    <a:pt x="250" y="124"/>
                  </a:cubicBezTo>
                  <a:cubicBezTo>
                    <a:pt x="250" y="97"/>
                    <a:pt x="246" y="70"/>
                    <a:pt x="238" y="47"/>
                  </a:cubicBezTo>
                  <a:cubicBezTo>
                    <a:pt x="54" y="47"/>
                    <a:pt x="54" y="47"/>
                    <a:pt x="54" y="47"/>
                  </a:cubicBezTo>
                  <a:lnTo>
                    <a:pt x="146" y="34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1048"/>
            <p:cNvSpPr>
              <a:spLocks noChangeArrowheads="1"/>
            </p:cNvSpPr>
            <p:nvPr/>
          </p:nvSpPr>
          <p:spPr bwMode="auto">
            <a:xfrm>
              <a:off x="1340518" y="3668759"/>
              <a:ext cx="73025" cy="93663"/>
            </a:xfrm>
            <a:custGeom>
              <a:avLst/>
              <a:gdLst>
                <a:gd name="T0" fmla="*/ 0 w 205"/>
                <a:gd name="T1" fmla="*/ 77 h 260"/>
                <a:gd name="T2" fmla="*/ 0 w 205"/>
                <a:gd name="T3" fmla="*/ 77 h 260"/>
                <a:gd name="T4" fmla="*/ 100 w 205"/>
                <a:gd name="T5" fmla="*/ 259 h 260"/>
                <a:gd name="T6" fmla="*/ 204 w 205"/>
                <a:gd name="T7" fmla="*/ 77 h 260"/>
                <a:gd name="T8" fmla="*/ 192 w 205"/>
                <a:gd name="T9" fmla="*/ 0 h 260"/>
                <a:gd name="T10" fmla="*/ 8 w 205"/>
                <a:gd name="T11" fmla="*/ 0 h 260"/>
                <a:gd name="T12" fmla="*/ 0 w 205"/>
                <a:gd name="T13" fmla="*/ 77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0" y="77"/>
                  </a:moveTo>
                  <a:lnTo>
                    <a:pt x="0" y="77"/>
                  </a:ln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049"/>
            <p:cNvSpPr>
              <a:spLocks noChangeArrowheads="1"/>
            </p:cNvSpPr>
            <p:nvPr/>
          </p:nvSpPr>
          <p:spPr bwMode="auto">
            <a:xfrm>
              <a:off x="1340518" y="3668759"/>
              <a:ext cx="73025" cy="93663"/>
            </a:xfrm>
            <a:custGeom>
              <a:avLst/>
              <a:gdLst>
                <a:gd name="T0" fmla="*/ 192 w 205"/>
                <a:gd name="T1" fmla="*/ 0 h 260"/>
                <a:gd name="T2" fmla="*/ 192 w 205"/>
                <a:gd name="T3" fmla="*/ 0 h 260"/>
                <a:gd name="T4" fmla="*/ 8 w 205"/>
                <a:gd name="T5" fmla="*/ 0 h 260"/>
                <a:gd name="T6" fmla="*/ 0 w 205"/>
                <a:gd name="T7" fmla="*/ 77 h 260"/>
                <a:gd name="T8" fmla="*/ 100 w 205"/>
                <a:gd name="T9" fmla="*/ 259 h 260"/>
                <a:gd name="T10" fmla="*/ 204 w 205"/>
                <a:gd name="T11" fmla="*/ 77 h 260"/>
                <a:gd name="T12" fmla="*/ 192 w 205"/>
                <a:gd name="T1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260">
                  <a:moveTo>
                    <a:pt x="192" y="0"/>
                  </a:moveTo>
                  <a:lnTo>
                    <a:pt x="192" y="0"/>
                  </a:lnTo>
                  <a:cubicBezTo>
                    <a:pt x="8" y="0"/>
                    <a:pt x="8" y="0"/>
                    <a:pt x="8" y="0"/>
                  </a:cubicBezTo>
                  <a:cubicBezTo>
                    <a:pt x="4" y="23"/>
                    <a:pt x="0" y="50"/>
                    <a:pt x="0" y="77"/>
                  </a:cubicBezTo>
                  <a:cubicBezTo>
                    <a:pt x="0" y="174"/>
                    <a:pt x="46" y="259"/>
                    <a:pt x="100" y="259"/>
                  </a:cubicBezTo>
                  <a:cubicBezTo>
                    <a:pt x="157" y="259"/>
                    <a:pt x="204" y="174"/>
                    <a:pt x="204" y="77"/>
                  </a:cubicBezTo>
                  <a:cubicBezTo>
                    <a:pt x="204" y="50"/>
                    <a:pt x="200" y="23"/>
                    <a:pt x="19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1050"/>
            <p:cNvSpPr>
              <a:spLocks noChangeArrowheads="1"/>
            </p:cNvSpPr>
            <p:nvPr/>
          </p:nvSpPr>
          <p:spPr bwMode="auto">
            <a:xfrm>
              <a:off x="1316705" y="3622722"/>
              <a:ext cx="119063" cy="123825"/>
            </a:xfrm>
            <a:custGeom>
              <a:avLst/>
              <a:gdLst>
                <a:gd name="T0" fmla="*/ 165 w 331"/>
                <a:gd name="T1" fmla="*/ 170 h 345"/>
                <a:gd name="T2" fmla="*/ 165 w 331"/>
                <a:gd name="T3" fmla="*/ 170 h 345"/>
                <a:gd name="T4" fmla="*/ 115 w 331"/>
                <a:gd name="T5" fmla="*/ 155 h 345"/>
                <a:gd name="T6" fmla="*/ 46 w 331"/>
                <a:gd name="T7" fmla="*/ 213 h 345"/>
                <a:gd name="T8" fmla="*/ 34 w 331"/>
                <a:gd name="T9" fmla="*/ 170 h 345"/>
                <a:gd name="T10" fmla="*/ 42 w 331"/>
                <a:gd name="T11" fmla="*/ 321 h 345"/>
                <a:gd name="T12" fmla="*/ 7 w 331"/>
                <a:gd name="T13" fmla="*/ 159 h 345"/>
                <a:gd name="T14" fmla="*/ 165 w 331"/>
                <a:gd name="T15" fmla="*/ 0 h 345"/>
                <a:gd name="T16" fmla="*/ 326 w 331"/>
                <a:gd name="T17" fmla="*/ 159 h 345"/>
                <a:gd name="T18" fmla="*/ 292 w 331"/>
                <a:gd name="T19" fmla="*/ 321 h 345"/>
                <a:gd name="T20" fmla="*/ 299 w 331"/>
                <a:gd name="T21" fmla="*/ 170 h 345"/>
                <a:gd name="T22" fmla="*/ 288 w 331"/>
                <a:gd name="T23" fmla="*/ 213 h 345"/>
                <a:gd name="T24" fmla="*/ 215 w 331"/>
                <a:gd name="T25" fmla="*/ 155 h 345"/>
                <a:gd name="T26" fmla="*/ 165 w 331"/>
                <a:gd name="T27" fmla="*/ 170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1" h="345">
                  <a:moveTo>
                    <a:pt x="165" y="170"/>
                  </a:moveTo>
                  <a:lnTo>
                    <a:pt x="165" y="170"/>
                  </a:lnTo>
                  <a:cubicBezTo>
                    <a:pt x="126" y="170"/>
                    <a:pt x="115" y="155"/>
                    <a:pt x="115" y="155"/>
                  </a:cubicBezTo>
                  <a:cubicBezTo>
                    <a:pt x="50" y="178"/>
                    <a:pt x="46" y="213"/>
                    <a:pt x="46" y="213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70"/>
                    <a:pt x="46" y="344"/>
                    <a:pt x="42" y="321"/>
                  </a:cubicBezTo>
                  <a:cubicBezTo>
                    <a:pt x="26" y="286"/>
                    <a:pt x="7" y="225"/>
                    <a:pt x="7" y="159"/>
                  </a:cubicBezTo>
                  <a:cubicBezTo>
                    <a:pt x="0" y="58"/>
                    <a:pt x="165" y="0"/>
                    <a:pt x="165" y="0"/>
                  </a:cubicBezTo>
                  <a:cubicBezTo>
                    <a:pt x="165" y="0"/>
                    <a:pt x="330" y="58"/>
                    <a:pt x="326" y="159"/>
                  </a:cubicBezTo>
                  <a:cubicBezTo>
                    <a:pt x="322" y="225"/>
                    <a:pt x="303" y="286"/>
                    <a:pt x="292" y="321"/>
                  </a:cubicBezTo>
                  <a:cubicBezTo>
                    <a:pt x="284" y="344"/>
                    <a:pt x="299" y="170"/>
                    <a:pt x="299" y="170"/>
                  </a:cubicBezTo>
                  <a:cubicBezTo>
                    <a:pt x="288" y="213"/>
                    <a:pt x="288" y="213"/>
                    <a:pt x="288" y="213"/>
                  </a:cubicBezTo>
                  <a:cubicBezTo>
                    <a:pt x="288" y="213"/>
                    <a:pt x="280" y="178"/>
                    <a:pt x="215" y="155"/>
                  </a:cubicBezTo>
                  <a:cubicBezTo>
                    <a:pt x="215" y="155"/>
                    <a:pt x="203" y="170"/>
                    <a:pt x="165" y="17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1051"/>
            <p:cNvSpPr>
              <a:spLocks noChangeArrowheads="1"/>
            </p:cNvSpPr>
            <p:nvPr/>
          </p:nvSpPr>
          <p:spPr bwMode="auto">
            <a:xfrm>
              <a:off x="1264318" y="3781472"/>
              <a:ext cx="225425" cy="84137"/>
            </a:xfrm>
            <a:custGeom>
              <a:avLst/>
              <a:gdLst>
                <a:gd name="T0" fmla="*/ 430 w 627"/>
                <a:gd name="T1" fmla="*/ 54 h 233"/>
                <a:gd name="T2" fmla="*/ 430 w 627"/>
                <a:gd name="T3" fmla="*/ 54 h 233"/>
                <a:gd name="T4" fmla="*/ 541 w 627"/>
                <a:gd name="T5" fmla="*/ 96 h 233"/>
                <a:gd name="T6" fmla="*/ 564 w 627"/>
                <a:gd name="T7" fmla="*/ 185 h 233"/>
                <a:gd name="T8" fmla="*/ 57 w 627"/>
                <a:gd name="T9" fmla="*/ 185 h 233"/>
                <a:gd name="T10" fmla="*/ 84 w 627"/>
                <a:gd name="T11" fmla="*/ 96 h 233"/>
                <a:gd name="T12" fmla="*/ 196 w 627"/>
                <a:gd name="T13" fmla="*/ 54 h 233"/>
                <a:gd name="T14" fmla="*/ 311 w 627"/>
                <a:gd name="T15" fmla="*/ 92 h 233"/>
                <a:gd name="T16" fmla="*/ 430 w 627"/>
                <a:gd name="T17" fmla="*/ 54 h 233"/>
                <a:gd name="T18" fmla="*/ 411 w 627"/>
                <a:gd name="T19" fmla="*/ 0 h 233"/>
                <a:gd name="T20" fmla="*/ 411 w 627"/>
                <a:gd name="T21" fmla="*/ 0 h 233"/>
                <a:gd name="T22" fmla="*/ 311 w 627"/>
                <a:gd name="T23" fmla="*/ 50 h 233"/>
                <a:gd name="T24" fmla="*/ 215 w 627"/>
                <a:gd name="T25" fmla="*/ 0 h 233"/>
                <a:gd name="T26" fmla="*/ 46 w 627"/>
                <a:gd name="T27" fmla="*/ 62 h 233"/>
                <a:gd name="T28" fmla="*/ 0 w 627"/>
                <a:gd name="T29" fmla="*/ 232 h 233"/>
                <a:gd name="T30" fmla="*/ 626 w 627"/>
                <a:gd name="T31" fmla="*/ 232 h 233"/>
                <a:gd name="T32" fmla="*/ 576 w 627"/>
                <a:gd name="T33" fmla="*/ 62 h 233"/>
                <a:gd name="T34" fmla="*/ 411 w 627"/>
                <a:gd name="T35" fmla="*/ 0 h 233"/>
                <a:gd name="T36" fmla="*/ 430 w 627"/>
                <a:gd name="T37" fmla="*/ 5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27" h="233">
                  <a:moveTo>
                    <a:pt x="430" y="54"/>
                  </a:moveTo>
                  <a:lnTo>
                    <a:pt x="430" y="54"/>
                  </a:lnTo>
                  <a:cubicBezTo>
                    <a:pt x="541" y="96"/>
                    <a:pt x="541" y="96"/>
                    <a:pt x="541" y="96"/>
                  </a:cubicBezTo>
                  <a:cubicBezTo>
                    <a:pt x="564" y="185"/>
                    <a:pt x="564" y="185"/>
                    <a:pt x="564" y="185"/>
                  </a:cubicBezTo>
                  <a:cubicBezTo>
                    <a:pt x="57" y="185"/>
                    <a:pt x="57" y="185"/>
                    <a:pt x="57" y="185"/>
                  </a:cubicBezTo>
                  <a:cubicBezTo>
                    <a:pt x="84" y="96"/>
                    <a:pt x="84" y="96"/>
                    <a:pt x="84" y="96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219" y="77"/>
                    <a:pt x="261" y="92"/>
                    <a:pt x="311" y="92"/>
                  </a:cubicBezTo>
                  <a:cubicBezTo>
                    <a:pt x="361" y="92"/>
                    <a:pt x="403" y="77"/>
                    <a:pt x="430" y="54"/>
                  </a:cubicBezTo>
                  <a:lnTo>
                    <a:pt x="411" y="0"/>
                  </a:lnTo>
                  <a:lnTo>
                    <a:pt x="411" y="0"/>
                  </a:lnTo>
                  <a:cubicBezTo>
                    <a:pt x="411" y="27"/>
                    <a:pt x="365" y="50"/>
                    <a:pt x="311" y="50"/>
                  </a:cubicBezTo>
                  <a:cubicBezTo>
                    <a:pt x="257" y="50"/>
                    <a:pt x="215" y="27"/>
                    <a:pt x="215" y="0"/>
                  </a:cubicBezTo>
                  <a:cubicBezTo>
                    <a:pt x="46" y="62"/>
                    <a:pt x="46" y="62"/>
                    <a:pt x="46" y="62"/>
                  </a:cubicBezTo>
                  <a:cubicBezTo>
                    <a:pt x="0" y="232"/>
                    <a:pt x="0" y="232"/>
                    <a:pt x="0" y="232"/>
                  </a:cubicBezTo>
                  <a:cubicBezTo>
                    <a:pt x="626" y="232"/>
                    <a:pt x="626" y="232"/>
                    <a:pt x="626" y="232"/>
                  </a:cubicBezTo>
                  <a:cubicBezTo>
                    <a:pt x="576" y="62"/>
                    <a:pt x="576" y="62"/>
                    <a:pt x="576" y="62"/>
                  </a:cubicBezTo>
                  <a:cubicBezTo>
                    <a:pt x="411" y="0"/>
                    <a:pt x="411" y="0"/>
                    <a:pt x="411" y="0"/>
                  </a:cubicBezTo>
                  <a:lnTo>
                    <a:pt x="430" y="5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1052"/>
            <p:cNvSpPr>
              <a:spLocks noChangeArrowheads="1"/>
            </p:cNvSpPr>
            <p:nvPr/>
          </p:nvSpPr>
          <p:spPr bwMode="auto">
            <a:xfrm>
              <a:off x="1053180" y="3583034"/>
              <a:ext cx="187325" cy="273050"/>
            </a:xfrm>
            <a:custGeom>
              <a:avLst/>
              <a:gdLst>
                <a:gd name="T0" fmla="*/ 326 w 520"/>
                <a:gd name="T1" fmla="*/ 723 h 758"/>
                <a:gd name="T2" fmla="*/ 326 w 520"/>
                <a:gd name="T3" fmla="*/ 723 h 758"/>
                <a:gd name="T4" fmla="*/ 461 w 520"/>
                <a:gd name="T5" fmla="*/ 487 h 758"/>
                <a:gd name="T6" fmla="*/ 430 w 520"/>
                <a:gd name="T7" fmla="*/ 414 h 758"/>
                <a:gd name="T8" fmla="*/ 430 w 520"/>
                <a:gd name="T9" fmla="*/ 414 h 758"/>
                <a:gd name="T10" fmla="*/ 519 w 520"/>
                <a:gd name="T11" fmla="*/ 174 h 758"/>
                <a:gd name="T12" fmla="*/ 484 w 520"/>
                <a:gd name="T13" fmla="*/ 0 h 758"/>
                <a:gd name="T14" fmla="*/ 219 w 520"/>
                <a:gd name="T15" fmla="*/ 0 h 758"/>
                <a:gd name="T16" fmla="*/ 184 w 520"/>
                <a:gd name="T17" fmla="*/ 174 h 758"/>
                <a:gd name="T18" fmla="*/ 268 w 520"/>
                <a:gd name="T19" fmla="*/ 414 h 758"/>
                <a:gd name="T20" fmla="*/ 268 w 520"/>
                <a:gd name="T21" fmla="*/ 414 h 758"/>
                <a:gd name="T22" fmla="*/ 203 w 520"/>
                <a:gd name="T23" fmla="*/ 522 h 758"/>
                <a:gd name="T24" fmla="*/ 54 w 520"/>
                <a:gd name="T25" fmla="*/ 560 h 758"/>
                <a:gd name="T26" fmla="*/ 0 w 520"/>
                <a:gd name="T27" fmla="*/ 757 h 758"/>
                <a:gd name="T28" fmla="*/ 326 w 520"/>
                <a:gd name="T29" fmla="*/ 757 h 758"/>
                <a:gd name="T30" fmla="*/ 326 w 520"/>
                <a:gd name="T31" fmla="*/ 723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20" h="758">
                  <a:moveTo>
                    <a:pt x="326" y="723"/>
                  </a:moveTo>
                  <a:lnTo>
                    <a:pt x="326" y="723"/>
                  </a:lnTo>
                  <a:cubicBezTo>
                    <a:pt x="326" y="622"/>
                    <a:pt x="380" y="533"/>
                    <a:pt x="461" y="487"/>
                  </a:cubicBezTo>
                  <a:cubicBezTo>
                    <a:pt x="445" y="456"/>
                    <a:pt x="430" y="414"/>
                    <a:pt x="430" y="414"/>
                  </a:cubicBezTo>
                  <a:lnTo>
                    <a:pt x="430" y="414"/>
                  </a:lnTo>
                  <a:cubicBezTo>
                    <a:pt x="484" y="367"/>
                    <a:pt x="519" y="278"/>
                    <a:pt x="519" y="174"/>
                  </a:cubicBezTo>
                  <a:cubicBezTo>
                    <a:pt x="519" y="108"/>
                    <a:pt x="507" y="50"/>
                    <a:pt x="484" y="0"/>
                  </a:cubicBezTo>
                  <a:cubicBezTo>
                    <a:pt x="219" y="0"/>
                    <a:pt x="219" y="0"/>
                    <a:pt x="219" y="0"/>
                  </a:cubicBezTo>
                  <a:cubicBezTo>
                    <a:pt x="196" y="50"/>
                    <a:pt x="184" y="108"/>
                    <a:pt x="184" y="174"/>
                  </a:cubicBezTo>
                  <a:cubicBezTo>
                    <a:pt x="184" y="278"/>
                    <a:pt x="219" y="367"/>
                    <a:pt x="268" y="414"/>
                  </a:cubicBezTo>
                  <a:lnTo>
                    <a:pt x="268" y="414"/>
                  </a:lnTo>
                  <a:cubicBezTo>
                    <a:pt x="268" y="414"/>
                    <a:pt x="238" y="510"/>
                    <a:pt x="203" y="522"/>
                  </a:cubicBezTo>
                  <a:cubicBezTo>
                    <a:pt x="172" y="529"/>
                    <a:pt x="54" y="560"/>
                    <a:pt x="54" y="560"/>
                  </a:cubicBezTo>
                  <a:cubicBezTo>
                    <a:pt x="0" y="757"/>
                    <a:pt x="0" y="757"/>
                    <a:pt x="0" y="757"/>
                  </a:cubicBezTo>
                  <a:cubicBezTo>
                    <a:pt x="326" y="757"/>
                    <a:pt x="326" y="757"/>
                    <a:pt x="326" y="757"/>
                  </a:cubicBezTo>
                  <a:cubicBezTo>
                    <a:pt x="326" y="746"/>
                    <a:pt x="326" y="734"/>
                    <a:pt x="326" y="7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1053"/>
            <p:cNvSpPr>
              <a:spLocks noChangeArrowheads="1"/>
            </p:cNvSpPr>
            <p:nvPr/>
          </p:nvSpPr>
          <p:spPr bwMode="auto">
            <a:xfrm>
              <a:off x="1284955" y="3800522"/>
              <a:ext cx="182563" cy="47625"/>
            </a:xfrm>
            <a:custGeom>
              <a:avLst/>
              <a:gdLst>
                <a:gd name="T0" fmla="*/ 507 w 508"/>
                <a:gd name="T1" fmla="*/ 131 h 132"/>
                <a:gd name="T2" fmla="*/ 507 w 508"/>
                <a:gd name="T3" fmla="*/ 131 h 132"/>
                <a:gd name="T4" fmla="*/ 484 w 508"/>
                <a:gd name="T5" fmla="*/ 42 h 132"/>
                <a:gd name="T6" fmla="*/ 373 w 508"/>
                <a:gd name="T7" fmla="*/ 0 h 132"/>
                <a:gd name="T8" fmla="*/ 254 w 508"/>
                <a:gd name="T9" fmla="*/ 38 h 132"/>
                <a:gd name="T10" fmla="*/ 139 w 508"/>
                <a:gd name="T11" fmla="*/ 0 h 132"/>
                <a:gd name="T12" fmla="*/ 27 w 508"/>
                <a:gd name="T13" fmla="*/ 42 h 132"/>
                <a:gd name="T14" fmla="*/ 0 w 508"/>
                <a:gd name="T15" fmla="*/ 131 h 132"/>
                <a:gd name="T16" fmla="*/ 507 w 508"/>
                <a:gd name="T17" fmla="*/ 13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8" h="132">
                  <a:moveTo>
                    <a:pt x="507" y="131"/>
                  </a:moveTo>
                  <a:lnTo>
                    <a:pt x="507" y="131"/>
                  </a:lnTo>
                  <a:cubicBezTo>
                    <a:pt x="484" y="42"/>
                    <a:pt x="484" y="42"/>
                    <a:pt x="484" y="42"/>
                  </a:cubicBezTo>
                  <a:cubicBezTo>
                    <a:pt x="373" y="0"/>
                    <a:pt x="373" y="0"/>
                    <a:pt x="373" y="0"/>
                  </a:cubicBezTo>
                  <a:cubicBezTo>
                    <a:pt x="346" y="23"/>
                    <a:pt x="304" y="38"/>
                    <a:pt x="254" y="38"/>
                  </a:cubicBezTo>
                  <a:cubicBezTo>
                    <a:pt x="204" y="38"/>
                    <a:pt x="162" y="23"/>
                    <a:pt x="139" y="0"/>
                  </a:cubicBezTo>
                  <a:cubicBezTo>
                    <a:pt x="27" y="42"/>
                    <a:pt x="27" y="42"/>
                    <a:pt x="27" y="4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507" y="131"/>
                    <a:pt x="507" y="131"/>
                    <a:pt x="507" y="1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1054"/>
            <p:cNvSpPr>
              <a:spLocks noChangeArrowheads="1"/>
            </p:cNvSpPr>
            <p:nvPr/>
          </p:nvSpPr>
          <p:spPr bwMode="auto">
            <a:xfrm>
              <a:off x="1292893" y="3800522"/>
              <a:ext cx="174625" cy="47625"/>
            </a:xfrm>
            <a:custGeom>
              <a:avLst/>
              <a:gdLst>
                <a:gd name="T0" fmla="*/ 350 w 485"/>
                <a:gd name="T1" fmla="*/ 0 h 132"/>
                <a:gd name="T2" fmla="*/ 350 w 485"/>
                <a:gd name="T3" fmla="*/ 0 h 132"/>
                <a:gd name="T4" fmla="*/ 231 w 485"/>
                <a:gd name="T5" fmla="*/ 38 h 132"/>
                <a:gd name="T6" fmla="*/ 116 w 485"/>
                <a:gd name="T7" fmla="*/ 0 h 132"/>
                <a:gd name="T8" fmla="*/ 4 w 485"/>
                <a:gd name="T9" fmla="*/ 42 h 132"/>
                <a:gd name="T10" fmla="*/ 0 w 485"/>
                <a:gd name="T11" fmla="*/ 46 h 132"/>
                <a:gd name="T12" fmla="*/ 23 w 485"/>
                <a:gd name="T13" fmla="*/ 131 h 132"/>
                <a:gd name="T14" fmla="*/ 484 w 485"/>
                <a:gd name="T15" fmla="*/ 131 h 132"/>
                <a:gd name="T16" fmla="*/ 461 w 485"/>
                <a:gd name="T17" fmla="*/ 42 h 132"/>
                <a:gd name="T18" fmla="*/ 350 w 485"/>
                <a:gd name="T1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5" h="132">
                  <a:moveTo>
                    <a:pt x="350" y="0"/>
                  </a:moveTo>
                  <a:lnTo>
                    <a:pt x="350" y="0"/>
                  </a:lnTo>
                  <a:cubicBezTo>
                    <a:pt x="323" y="23"/>
                    <a:pt x="281" y="38"/>
                    <a:pt x="231" y="38"/>
                  </a:cubicBezTo>
                  <a:cubicBezTo>
                    <a:pt x="181" y="38"/>
                    <a:pt x="139" y="23"/>
                    <a:pt x="116" y="0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3" y="131"/>
                    <a:pt x="23" y="131"/>
                    <a:pt x="23" y="131"/>
                  </a:cubicBezTo>
                  <a:cubicBezTo>
                    <a:pt x="484" y="131"/>
                    <a:pt x="484" y="131"/>
                    <a:pt x="484" y="131"/>
                  </a:cubicBezTo>
                  <a:cubicBezTo>
                    <a:pt x="461" y="42"/>
                    <a:pt x="461" y="42"/>
                    <a:pt x="461" y="42"/>
                  </a:cubicBezTo>
                  <a:cubicBezTo>
                    <a:pt x="350" y="0"/>
                    <a:pt x="350" y="0"/>
                    <a:pt x="3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1055"/>
            <p:cNvSpPr>
              <a:spLocks noChangeArrowheads="1"/>
            </p:cNvSpPr>
            <p:nvPr/>
          </p:nvSpPr>
          <p:spPr bwMode="auto">
            <a:xfrm>
              <a:off x="1178593" y="3576684"/>
              <a:ext cx="47625" cy="7938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1056"/>
            <p:cNvSpPr>
              <a:spLocks noChangeArrowheads="1"/>
            </p:cNvSpPr>
            <p:nvPr/>
          </p:nvSpPr>
          <p:spPr bwMode="auto">
            <a:xfrm>
              <a:off x="1178593" y="3576684"/>
              <a:ext cx="47625" cy="7938"/>
            </a:xfrm>
            <a:custGeom>
              <a:avLst/>
              <a:gdLst>
                <a:gd name="T0" fmla="*/ 0 w 132"/>
                <a:gd name="T1" fmla="*/ 0 h 20"/>
                <a:gd name="T2" fmla="*/ 0 w 132"/>
                <a:gd name="T3" fmla="*/ 19 h 20"/>
                <a:gd name="T4" fmla="*/ 131 w 132"/>
                <a:gd name="T5" fmla="*/ 19 h 20"/>
                <a:gd name="T6" fmla="*/ 131 w 132"/>
                <a:gd name="T7" fmla="*/ 19 h 20"/>
                <a:gd name="T8" fmla="*/ 0 w 132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2" h="20">
                  <a:moveTo>
                    <a:pt x="0" y="0"/>
                  </a:moveTo>
                  <a:lnTo>
                    <a:pt x="0" y="19"/>
                  </a:lnTo>
                  <a:lnTo>
                    <a:pt x="131" y="19"/>
                  </a:lnTo>
                  <a:lnTo>
                    <a:pt x="131" y="1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1057"/>
            <p:cNvSpPr>
              <a:spLocks noChangeArrowheads="1"/>
            </p:cNvSpPr>
            <p:nvPr/>
          </p:nvSpPr>
          <p:spPr bwMode="auto">
            <a:xfrm>
              <a:off x="1178593" y="3583034"/>
              <a:ext cx="61912" cy="161925"/>
            </a:xfrm>
            <a:custGeom>
              <a:avLst/>
              <a:gdLst>
                <a:gd name="T0" fmla="*/ 131 w 171"/>
                <a:gd name="T1" fmla="*/ 0 h 449"/>
                <a:gd name="T2" fmla="*/ 131 w 171"/>
                <a:gd name="T3" fmla="*/ 0 h 449"/>
                <a:gd name="T4" fmla="*/ 0 w 171"/>
                <a:gd name="T5" fmla="*/ 0 h 449"/>
                <a:gd name="T6" fmla="*/ 0 w 171"/>
                <a:gd name="T7" fmla="*/ 448 h 449"/>
                <a:gd name="T8" fmla="*/ 0 w 171"/>
                <a:gd name="T9" fmla="*/ 448 h 449"/>
                <a:gd name="T10" fmla="*/ 77 w 171"/>
                <a:gd name="T11" fmla="*/ 414 h 449"/>
                <a:gd name="T12" fmla="*/ 170 w 171"/>
                <a:gd name="T13" fmla="*/ 174 h 449"/>
                <a:gd name="T14" fmla="*/ 131 w 171"/>
                <a:gd name="T1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1" h="449">
                  <a:moveTo>
                    <a:pt x="131" y="0"/>
                  </a:moveTo>
                  <a:lnTo>
                    <a:pt x="13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48"/>
                    <a:pt x="0" y="448"/>
                    <a:pt x="0" y="448"/>
                  </a:cubicBezTo>
                  <a:lnTo>
                    <a:pt x="0" y="448"/>
                  </a:lnTo>
                  <a:cubicBezTo>
                    <a:pt x="77" y="414"/>
                    <a:pt x="77" y="414"/>
                    <a:pt x="77" y="414"/>
                  </a:cubicBezTo>
                  <a:cubicBezTo>
                    <a:pt x="131" y="367"/>
                    <a:pt x="170" y="278"/>
                    <a:pt x="170" y="174"/>
                  </a:cubicBezTo>
                  <a:cubicBezTo>
                    <a:pt x="170" y="108"/>
                    <a:pt x="154" y="50"/>
                    <a:pt x="13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1058"/>
            <p:cNvSpPr>
              <a:spLocks noChangeArrowheads="1"/>
            </p:cNvSpPr>
            <p:nvPr/>
          </p:nvSpPr>
          <p:spPr bwMode="auto">
            <a:xfrm>
              <a:off x="1178593" y="3757659"/>
              <a:ext cx="111125" cy="96838"/>
            </a:xfrm>
            <a:custGeom>
              <a:avLst/>
              <a:gdLst>
                <a:gd name="T0" fmla="*/ 112 w 309"/>
                <a:gd name="T1" fmla="*/ 0 h 271"/>
                <a:gd name="T2" fmla="*/ 112 w 309"/>
                <a:gd name="T3" fmla="*/ 0 h 271"/>
                <a:gd name="T4" fmla="*/ 0 w 309"/>
                <a:gd name="T5" fmla="*/ 127 h 271"/>
                <a:gd name="T6" fmla="*/ 0 w 309"/>
                <a:gd name="T7" fmla="*/ 270 h 271"/>
                <a:gd name="T8" fmla="*/ 242 w 309"/>
                <a:gd name="T9" fmla="*/ 270 h 271"/>
                <a:gd name="T10" fmla="*/ 285 w 309"/>
                <a:gd name="T11" fmla="*/ 124 h 271"/>
                <a:gd name="T12" fmla="*/ 308 w 309"/>
                <a:gd name="T13" fmla="*/ 116 h 271"/>
                <a:gd name="T14" fmla="*/ 296 w 309"/>
                <a:gd name="T15" fmla="*/ 73 h 271"/>
                <a:gd name="T16" fmla="*/ 146 w 309"/>
                <a:gd name="T17" fmla="*/ 35 h 271"/>
                <a:gd name="T18" fmla="*/ 112 w 309"/>
                <a:gd name="T19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271">
                  <a:moveTo>
                    <a:pt x="112" y="0"/>
                  </a:moveTo>
                  <a:lnTo>
                    <a:pt x="112" y="0"/>
                  </a:lnTo>
                  <a:cubicBezTo>
                    <a:pt x="62" y="31"/>
                    <a:pt x="23" y="73"/>
                    <a:pt x="0" y="127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42" y="270"/>
                    <a:pt x="242" y="270"/>
                    <a:pt x="242" y="270"/>
                  </a:cubicBezTo>
                  <a:cubicBezTo>
                    <a:pt x="285" y="124"/>
                    <a:pt x="285" y="124"/>
                    <a:pt x="285" y="124"/>
                  </a:cubicBezTo>
                  <a:cubicBezTo>
                    <a:pt x="308" y="116"/>
                    <a:pt x="308" y="116"/>
                    <a:pt x="308" y="116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6" y="73"/>
                    <a:pt x="181" y="42"/>
                    <a:pt x="146" y="35"/>
                  </a:cubicBezTo>
                  <a:cubicBezTo>
                    <a:pt x="131" y="31"/>
                    <a:pt x="119" y="15"/>
                    <a:pt x="11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1059"/>
            <p:cNvSpPr>
              <a:spLocks noChangeArrowheads="1"/>
            </p:cNvSpPr>
            <p:nvPr/>
          </p:nvSpPr>
          <p:spPr bwMode="auto">
            <a:xfrm>
              <a:off x="1265905" y="3800522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1060"/>
            <p:cNvSpPr>
              <a:spLocks noChangeArrowheads="1"/>
            </p:cNvSpPr>
            <p:nvPr/>
          </p:nvSpPr>
          <p:spPr bwMode="auto">
            <a:xfrm>
              <a:off x="1265905" y="3800522"/>
              <a:ext cx="39688" cy="55562"/>
            </a:xfrm>
            <a:custGeom>
              <a:avLst/>
              <a:gdLst>
                <a:gd name="T0" fmla="*/ 66 w 109"/>
                <a:gd name="T1" fmla="*/ 0 h 155"/>
                <a:gd name="T2" fmla="*/ 43 w 109"/>
                <a:gd name="T3" fmla="*/ 8 h 155"/>
                <a:gd name="T4" fmla="*/ 0 w 109"/>
                <a:gd name="T5" fmla="*/ 154 h 155"/>
                <a:gd name="T6" fmla="*/ 108 w 109"/>
                <a:gd name="T7" fmla="*/ 154 h 155"/>
                <a:gd name="T8" fmla="*/ 100 w 109"/>
                <a:gd name="T9" fmla="*/ 131 h 155"/>
                <a:gd name="T10" fmla="*/ 54 w 109"/>
                <a:gd name="T11" fmla="*/ 131 h 155"/>
                <a:gd name="T12" fmla="*/ 77 w 109"/>
                <a:gd name="T13" fmla="*/ 46 h 155"/>
                <a:gd name="T14" fmla="*/ 66 w 109"/>
                <a:gd name="T1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155">
                  <a:moveTo>
                    <a:pt x="66" y="0"/>
                  </a:moveTo>
                  <a:lnTo>
                    <a:pt x="43" y="8"/>
                  </a:lnTo>
                  <a:lnTo>
                    <a:pt x="0" y="154"/>
                  </a:lnTo>
                  <a:lnTo>
                    <a:pt x="108" y="154"/>
                  </a:lnTo>
                  <a:lnTo>
                    <a:pt x="100" y="131"/>
                  </a:lnTo>
                  <a:lnTo>
                    <a:pt x="54" y="131"/>
                  </a:lnTo>
                  <a:lnTo>
                    <a:pt x="77" y="46"/>
                  </a:lnTo>
                  <a:lnTo>
                    <a:pt x="66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1061"/>
            <p:cNvSpPr>
              <a:spLocks noChangeArrowheads="1"/>
            </p:cNvSpPr>
            <p:nvPr/>
          </p:nvSpPr>
          <p:spPr bwMode="auto">
            <a:xfrm>
              <a:off x="1178593" y="3732259"/>
              <a:ext cx="41275" cy="73025"/>
            </a:xfrm>
            <a:custGeom>
              <a:avLst/>
              <a:gdLst>
                <a:gd name="T0" fmla="*/ 81 w 113"/>
                <a:gd name="T1" fmla="*/ 0 h 201"/>
                <a:gd name="T2" fmla="*/ 81 w 113"/>
                <a:gd name="T3" fmla="*/ 0 h 201"/>
                <a:gd name="T4" fmla="*/ 77 w 113"/>
                <a:gd name="T5" fmla="*/ 0 h 201"/>
                <a:gd name="T6" fmla="*/ 0 w 113"/>
                <a:gd name="T7" fmla="*/ 34 h 201"/>
                <a:gd name="T8" fmla="*/ 0 w 113"/>
                <a:gd name="T9" fmla="*/ 200 h 201"/>
                <a:gd name="T10" fmla="*/ 112 w 113"/>
                <a:gd name="T11" fmla="*/ 73 h 201"/>
                <a:gd name="T12" fmla="*/ 81 w 113"/>
                <a:gd name="T1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01">
                  <a:moveTo>
                    <a:pt x="81" y="0"/>
                  </a:moveTo>
                  <a:lnTo>
                    <a:pt x="81" y="0"/>
                  </a:lnTo>
                  <a:cubicBezTo>
                    <a:pt x="77" y="0"/>
                    <a:pt x="77" y="0"/>
                    <a:pt x="77" y="0"/>
                  </a:cubicBezTo>
                  <a:cubicBezTo>
                    <a:pt x="54" y="23"/>
                    <a:pt x="27" y="34"/>
                    <a:pt x="0" y="34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3" y="146"/>
                    <a:pt x="62" y="104"/>
                    <a:pt x="112" y="73"/>
                  </a:cubicBezTo>
                  <a:cubicBezTo>
                    <a:pt x="93" y="42"/>
                    <a:pt x="81" y="0"/>
                    <a:pt x="8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1062"/>
            <p:cNvSpPr>
              <a:spLocks noChangeArrowheads="1"/>
            </p:cNvSpPr>
            <p:nvPr/>
          </p:nvSpPr>
          <p:spPr bwMode="auto">
            <a:xfrm>
              <a:off x="1284955" y="3816397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1063"/>
            <p:cNvSpPr>
              <a:spLocks noChangeArrowheads="1"/>
            </p:cNvSpPr>
            <p:nvPr/>
          </p:nvSpPr>
          <p:spPr bwMode="auto">
            <a:xfrm>
              <a:off x="1284955" y="3816397"/>
              <a:ext cx="17463" cy="31750"/>
            </a:xfrm>
            <a:custGeom>
              <a:avLst/>
              <a:gdLst>
                <a:gd name="T0" fmla="*/ 23 w 47"/>
                <a:gd name="T1" fmla="*/ 0 h 86"/>
                <a:gd name="T2" fmla="*/ 0 w 47"/>
                <a:gd name="T3" fmla="*/ 85 h 86"/>
                <a:gd name="T4" fmla="*/ 46 w 47"/>
                <a:gd name="T5" fmla="*/ 85 h 86"/>
                <a:gd name="T6" fmla="*/ 23 w 47"/>
                <a:gd name="T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86">
                  <a:moveTo>
                    <a:pt x="23" y="0"/>
                  </a:moveTo>
                  <a:lnTo>
                    <a:pt x="0" y="85"/>
                  </a:lnTo>
                  <a:lnTo>
                    <a:pt x="46" y="85"/>
                  </a:lnTo>
                  <a:lnTo>
                    <a:pt x="23" y="0"/>
                  </a:ln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1064"/>
            <p:cNvSpPr>
              <a:spLocks noChangeArrowheads="1"/>
            </p:cNvSpPr>
            <p:nvPr/>
          </p:nvSpPr>
          <p:spPr bwMode="auto">
            <a:xfrm>
              <a:off x="1178593" y="3732259"/>
              <a:ext cx="28575" cy="12700"/>
            </a:xfrm>
            <a:custGeom>
              <a:avLst/>
              <a:gdLst>
                <a:gd name="T0" fmla="*/ 77 w 78"/>
                <a:gd name="T1" fmla="*/ 0 h 35"/>
                <a:gd name="T2" fmla="*/ 77 w 78"/>
                <a:gd name="T3" fmla="*/ 0 h 35"/>
                <a:gd name="T4" fmla="*/ 0 w 78"/>
                <a:gd name="T5" fmla="*/ 34 h 35"/>
                <a:gd name="T6" fmla="*/ 77 w 78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35">
                  <a:moveTo>
                    <a:pt x="77" y="0"/>
                  </a:moveTo>
                  <a:lnTo>
                    <a:pt x="77" y="0"/>
                  </a:lnTo>
                  <a:cubicBezTo>
                    <a:pt x="0" y="34"/>
                    <a:pt x="0" y="34"/>
                    <a:pt x="0" y="34"/>
                  </a:cubicBezTo>
                  <a:cubicBezTo>
                    <a:pt x="27" y="34"/>
                    <a:pt x="54" y="23"/>
                    <a:pt x="77" y="0"/>
                  </a:cubicBezTo>
                </a:path>
              </a:pathLst>
            </a:custGeom>
            <a:solidFill>
              <a:srgbClr val="B9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1065"/>
            <p:cNvSpPr>
              <a:spLocks noChangeArrowheads="1"/>
            </p:cNvSpPr>
            <p:nvPr/>
          </p:nvSpPr>
          <p:spPr bwMode="auto">
            <a:xfrm>
              <a:off x="1042068" y="3729084"/>
              <a:ext cx="273050" cy="134938"/>
            </a:xfrm>
            <a:custGeom>
              <a:avLst/>
              <a:gdLst>
                <a:gd name="T0" fmla="*/ 757 w 758"/>
                <a:gd name="T1" fmla="*/ 375 h 376"/>
                <a:gd name="T2" fmla="*/ 757 w 758"/>
                <a:gd name="T3" fmla="*/ 375 h 376"/>
                <a:gd name="T4" fmla="*/ 0 w 758"/>
                <a:gd name="T5" fmla="*/ 375 h 376"/>
                <a:gd name="T6" fmla="*/ 65 w 758"/>
                <a:gd name="T7" fmla="*/ 135 h 376"/>
                <a:gd name="T8" fmla="*/ 77 w 758"/>
                <a:gd name="T9" fmla="*/ 135 h 376"/>
                <a:gd name="T10" fmla="*/ 227 w 758"/>
                <a:gd name="T11" fmla="*/ 92 h 376"/>
                <a:gd name="T12" fmla="*/ 277 w 758"/>
                <a:gd name="T13" fmla="*/ 0 h 376"/>
                <a:gd name="T14" fmla="*/ 319 w 758"/>
                <a:gd name="T15" fmla="*/ 15 h 376"/>
                <a:gd name="T16" fmla="*/ 242 w 758"/>
                <a:gd name="T17" fmla="*/ 139 h 376"/>
                <a:gd name="T18" fmla="*/ 100 w 758"/>
                <a:gd name="T19" fmla="*/ 174 h 376"/>
                <a:gd name="T20" fmla="*/ 62 w 758"/>
                <a:gd name="T21" fmla="*/ 328 h 376"/>
                <a:gd name="T22" fmla="*/ 699 w 758"/>
                <a:gd name="T23" fmla="*/ 328 h 376"/>
                <a:gd name="T24" fmla="*/ 657 w 758"/>
                <a:gd name="T25" fmla="*/ 174 h 376"/>
                <a:gd name="T26" fmla="*/ 519 w 758"/>
                <a:gd name="T27" fmla="*/ 139 h 376"/>
                <a:gd name="T28" fmla="*/ 438 w 758"/>
                <a:gd name="T29" fmla="*/ 15 h 376"/>
                <a:gd name="T30" fmla="*/ 480 w 758"/>
                <a:gd name="T31" fmla="*/ 0 h 376"/>
                <a:gd name="T32" fmla="*/ 530 w 758"/>
                <a:gd name="T33" fmla="*/ 92 h 376"/>
                <a:gd name="T34" fmla="*/ 684 w 758"/>
                <a:gd name="T35" fmla="*/ 135 h 376"/>
                <a:gd name="T36" fmla="*/ 695 w 758"/>
                <a:gd name="T37" fmla="*/ 135 h 376"/>
                <a:gd name="T38" fmla="*/ 757 w 758"/>
                <a:gd name="T39" fmla="*/ 375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8" h="376">
                  <a:moveTo>
                    <a:pt x="757" y="375"/>
                  </a:moveTo>
                  <a:lnTo>
                    <a:pt x="757" y="375"/>
                  </a:lnTo>
                  <a:cubicBezTo>
                    <a:pt x="0" y="375"/>
                    <a:pt x="0" y="375"/>
                    <a:pt x="0" y="375"/>
                  </a:cubicBezTo>
                  <a:cubicBezTo>
                    <a:pt x="65" y="135"/>
                    <a:pt x="65" y="135"/>
                    <a:pt x="65" y="135"/>
                  </a:cubicBezTo>
                  <a:cubicBezTo>
                    <a:pt x="77" y="135"/>
                    <a:pt x="77" y="135"/>
                    <a:pt x="77" y="135"/>
                  </a:cubicBezTo>
                  <a:cubicBezTo>
                    <a:pt x="77" y="131"/>
                    <a:pt x="196" y="104"/>
                    <a:pt x="227" y="92"/>
                  </a:cubicBezTo>
                  <a:cubicBezTo>
                    <a:pt x="238" y="89"/>
                    <a:pt x="265" y="46"/>
                    <a:pt x="277" y="0"/>
                  </a:cubicBezTo>
                  <a:cubicBezTo>
                    <a:pt x="319" y="15"/>
                    <a:pt x="319" y="15"/>
                    <a:pt x="319" y="15"/>
                  </a:cubicBezTo>
                  <a:cubicBezTo>
                    <a:pt x="311" y="42"/>
                    <a:pt x="284" y="127"/>
                    <a:pt x="242" y="139"/>
                  </a:cubicBezTo>
                  <a:cubicBezTo>
                    <a:pt x="211" y="147"/>
                    <a:pt x="134" y="166"/>
                    <a:pt x="100" y="174"/>
                  </a:cubicBezTo>
                  <a:cubicBezTo>
                    <a:pt x="62" y="328"/>
                    <a:pt x="62" y="328"/>
                    <a:pt x="62" y="328"/>
                  </a:cubicBezTo>
                  <a:cubicBezTo>
                    <a:pt x="699" y="328"/>
                    <a:pt x="699" y="328"/>
                    <a:pt x="699" y="328"/>
                  </a:cubicBezTo>
                  <a:cubicBezTo>
                    <a:pt x="657" y="174"/>
                    <a:pt x="657" y="174"/>
                    <a:pt x="657" y="174"/>
                  </a:cubicBezTo>
                  <a:cubicBezTo>
                    <a:pt x="626" y="166"/>
                    <a:pt x="546" y="147"/>
                    <a:pt x="519" y="139"/>
                  </a:cubicBezTo>
                  <a:cubicBezTo>
                    <a:pt x="476" y="127"/>
                    <a:pt x="446" y="42"/>
                    <a:pt x="438" y="15"/>
                  </a:cubicBezTo>
                  <a:cubicBezTo>
                    <a:pt x="480" y="0"/>
                    <a:pt x="480" y="0"/>
                    <a:pt x="480" y="0"/>
                  </a:cubicBezTo>
                  <a:cubicBezTo>
                    <a:pt x="496" y="46"/>
                    <a:pt x="519" y="89"/>
                    <a:pt x="530" y="92"/>
                  </a:cubicBezTo>
                  <a:cubicBezTo>
                    <a:pt x="565" y="104"/>
                    <a:pt x="680" y="131"/>
                    <a:pt x="684" y="135"/>
                  </a:cubicBezTo>
                  <a:cubicBezTo>
                    <a:pt x="695" y="135"/>
                    <a:pt x="695" y="135"/>
                    <a:pt x="695" y="135"/>
                  </a:cubicBezTo>
                  <a:lnTo>
                    <a:pt x="757" y="37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1066"/>
            <p:cNvSpPr>
              <a:spLocks noChangeArrowheads="1"/>
            </p:cNvSpPr>
            <p:nvPr/>
          </p:nvSpPr>
          <p:spPr bwMode="auto">
            <a:xfrm>
              <a:off x="1110330" y="3576684"/>
              <a:ext cx="138113" cy="177800"/>
            </a:xfrm>
            <a:custGeom>
              <a:avLst/>
              <a:gdLst>
                <a:gd name="T0" fmla="*/ 192 w 382"/>
                <a:gd name="T1" fmla="*/ 491 h 492"/>
                <a:gd name="T2" fmla="*/ 192 w 382"/>
                <a:gd name="T3" fmla="*/ 491 h 492"/>
                <a:gd name="T4" fmla="*/ 0 w 382"/>
                <a:gd name="T5" fmla="*/ 193 h 492"/>
                <a:gd name="T6" fmla="*/ 39 w 382"/>
                <a:gd name="T7" fmla="*/ 12 h 492"/>
                <a:gd name="T8" fmla="*/ 46 w 382"/>
                <a:gd name="T9" fmla="*/ 0 h 492"/>
                <a:gd name="T10" fmla="*/ 338 w 382"/>
                <a:gd name="T11" fmla="*/ 0 h 492"/>
                <a:gd name="T12" fmla="*/ 342 w 382"/>
                <a:gd name="T13" fmla="*/ 12 h 492"/>
                <a:gd name="T14" fmla="*/ 381 w 382"/>
                <a:gd name="T15" fmla="*/ 193 h 492"/>
                <a:gd name="T16" fmla="*/ 192 w 382"/>
                <a:gd name="T17" fmla="*/ 491 h 492"/>
                <a:gd name="T18" fmla="*/ 73 w 382"/>
                <a:gd name="T19" fmla="*/ 43 h 492"/>
                <a:gd name="T20" fmla="*/ 73 w 382"/>
                <a:gd name="T21" fmla="*/ 43 h 492"/>
                <a:gd name="T22" fmla="*/ 46 w 382"/>
                <a:gd name="T23" fmla="*/ 193 h 492"/>
                <a:gd name="T24" fmla="*/ 192 w 382"/>
                <a:gd name="T25" fmla="*/ 444 h 492"/>
                <a:gd name="T26" fmla="*/ 338 w 382"/>
                <a:gd name="T27" fmla="*/ 193 h 492"/>
                <a:gd name="T28" fmla="*/ 308 w 382"/>
                <a:gd name="T29" fmla="*/ 43 h 492"/>
                <a:gd name="T30" fmla="*/ 73 w 382"/>
                <a:gd name="T31" fmla="*/ 43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82" h="492">
                  <a:moveTo>
                    <a:pt x="192" y="491"/>
                  </a:moveTo>
                  <a:lnTo>
                    <a:pt x="192" y="491"/>
                  </a:lnTo>
                  <a:cubicBezTo>
                    <a:pt x="85" y="491"/>
                    <a:pt x="0" y="359"/>
                    <a:pt x="0" y="193"/>
                  </a:cubicBezTo>
                  <a:cubicBezTo>
                    <a:pt x="0" y="127"/>
                    <a:pt x="15" y="62"/>
                    <a:pt x="39" y="12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342" y="12"/>
                    <a:pt x="342" y="12"/>
                    <a:pt x="342" y="12"/>
                  </a:cubicBezTo>
                  <a:cubicBezTo>
                    <a:pt x="369" y="62"/>
                    <a:pt x="381" y="127"/>
                    <a:pt x="381" y="193"/>
                  </a:cubicBezTo>
                  <a:cubicBezTo>
                    <a:pt x="381" y="359"/>
                    <a:pt x="300" y="491"/>
                    <a:pt x="192" y="491"/>
                  </a:cubicBezTo>
                  <a:close/>
                  <a:moveTo>
                    <a:pt x="73" y="43"/>
                  </a:moveTo>
                  <a:lnTo>
                    <a:pt x="73" y="43"/>
                  </a:lnTo>
                  <a:cubicBezTo>
                    <a:pt x="58" y="85"/>
                    <a:pt x="46" y="139"/>
                    <a:pt x="46" y="193"/>
                  </a:cubicBezTo>
                  <a:cubicBezTo>
                    <a:pt x="46" y="328"/>
                    <a:pt x="111" y="444"/>
                    <a:pt x="192" y="444"/>
                  </a:cubicBezTo>
                  <a:cubicBezTo>
                    <a:pt x="269" y="444"/>
                    <a:pt x="338" y="328"/>
                    <a:pt x="338" y="193"/>
                  </a:cubicBezTo>
                  <a:cubicBezTo>
                    <a:pt x="338" y="139"/>
                    <a:pt x="327" y="85"/>
                    <a:pt x="308" y="43"/>
                  </a:cubicBezTo>
                  <a:lnTo>
                    <a:pt x="73" y="4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1067"/>
            <p:cNvSpPr>
              <a:spLocks noChangeArrowheads="1"/>
            </p:cNvSpPr>
            <p:nvPr/>
          </p:nvSpPr>
          <p:spPr bwMode="auto">
            <a:xfrm>
              <a:off x="1083343" y="3513184"/>
              <a:ext cx="192087" cy="152400"/>
            </a:xfrm>
            <a:custGeom>
              <a:avLst/>
              <a:gdLst>
                <a:gd name="T0" fmla="*/ 81 w 532"/>
                <a:gd name="T1" fmla="*/ 421 h 422"/>
                <a:gd name="T2" fmla="*/ 81 w 532"/>
                <a:gd name="T3" fmla="*/ 421 h 422"/>
                <a:gd name="T4" fmla="*/ 73 w 532"/>
                <a:gd name="T5" fmla="*/ 382 h 422"/>
                <a:gd name="T6" fmla="*/ 139 w 532"/>
                <a:gd name="T7" fmla="*/ 135 h 422"/>
                <a:gd name="T8" fmla="*/ 265 w 532"/>
                <a:gd name="T9" fmla="*/ 0 h 422"/>
                <a:gd name="T10" fmla="*/ 388 w 532"/>
                <a:gd name="T11" fmla="*/ 135 h 422"/>
                <a:gd name="T12" fmla="*/ 454 w 532"/>
                <a:gd name="T13" fmla="*/ 382 h 422"/>
                <a:gd name="T14" fmla="*/ 450 w 532"/>
                <a:gd name="T15" fmla="*/ 421 h 422"/>
                <a:gd name="T16" fmla="*/ 331 w 532"/>
                <a:gd name="T17" fmla="*/ 290 h 422"/>
                <a:gd name="T18" fmla="*/ 81 w 532"/>
                <a:gd name="T19" fmla="*/ 421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2" h="422">
                  <a:moveTo>
                    <a:pt x="81" y="421"/>
                  </a:moveTo>
                  <a:lnTo>
                    <a:pt x="81" y="421"/>
                  </a:lnTo>
                  <a:cubicBezTo>
                    <a:pt x="73" y="382"/>
                    <a:pt x="73" y="382"/>
                    <a:pt x="73" y="382"/>
                  </a:cubicBezTo>
                  <a:cubicBezTo>
                    <a:pt x="73" y="382"/>
                    <a:pt x="0" y="209"/>
                    <a:pt x="139" y="135"/>
                  </a:cubicBezTo>
                  <a:cubicBezTo>
                    <a:pt x="139" y="135"/>
                    <a:pt x="92" y="0"/>
                    <a:pt x="265" y="0"/>
                  </a:cubicBezTo>
                  <a:cubicBezTo>
                    <a:pt x="435" y="0"/>
                    <a:pt x="388" y="135"/>
                    <a:pt x="388" y="135"/>
                  </a:cubicBezTo>
                  <a:cubicBezTo>
                    <a:pt x="531" y="209"/>
                    <a:pt x="454" y="382"/>
                    <a:pt x="454" y="382"/>
                  </a:cubicBezTo>
                  <a:cubicBezTo>
                    <a:pt x="450" y="421"/>
                    <a:pt x="450" y="421"/>
                    <a:pt x="450" y="421"/>
                  </a:cubicBezTo>
                  <a:cubicBezTo>
                    <a:pt x="373" y="382"/>
                    <a:pt x="331" y="290"/>
                    <a:pt x="331" y="290"/>
                  </a:cubicBezTo>
                  <a:cubicBezTo>
                    <a:pt x="331" y="290"/>
                    <a:pt x="269" y="402"/>
                    <a:pt x="81" y="42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1068"/>
            <p:cNvSpPr>
              <a:spLocks noChangeArrowheads="1"/>
            </p:cNvSpPr>
            <p:nvPr/>
          </p:nvSpPr>
          <p:spPr bwMode="auto">
            <a:xfrm>
              <a:off x="1053180" y="3778297"/>
              <a:ext cx="252413" cy="77787"/>
            </a:xfrm>
            <a:custGeom>
              <a:avLst/>
              <a:gdLst>
                <a:gd name="T0" fmla="*/ 645 w 700"/>
                <a:gd name="T1" fmla="*/ 19 h 217"/>
                <a:gd name="T2" fmla="*/ 645 w 700"/>
                <a:gd name="T3" fmla="*/ 19 h 217"/>
                <a:gd name="T4" fmla="*/ 561 w 700"/>
                <a:gd name="T5" fmla="*/ 0 h 217"/>
                <a:gd name="T6" fmla="*/ 561 w 700"/>
                <a:gd name="T7" fmla="*/ 0 h 217"/>
                <a:gd name="T8" fmla="*/ 349 w 700"/>
                <a:gd name="T9" fmla="*/ 151 h 217"/>
                <a:gd name="T10" fmla="*/ 138 w 700"/>
                <a:gd name="T11" fmla="*/ 0 h 217"/>
                <a:gd name="T12" fmla="*/ 134 w 700"/>
                <a:gd name="T13" fmla="*/ 0 h 217"/>
                <a:gd name="T14" fmla="*/ 54 w 700"/>
                <a:gd name="T15" fmla="*/ 19 h 217"/>
                <a:gd name="T16" fmla="*/ 0 w 700"/>
                <a:gd name="T17" fmla="*/ 216 h 217"/>
                <a:gd name="T18" fmla="*/ 699 w 700"/>
                <a:gd name="T19" fmla="*/ 216 h 217"/>
                <a:gd name="T20" fmla="*/ 645 w 700"/>
                <a:gd name="T21" fmla="*/ 19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0" h="217">
                  <a:moveTo>
                    <a:pt x="645" y="19"/>
                  </a:moveTo>
                  <a:lnTo>
                    <a:pt x="645" y="19"/>
                  </a:lnTo>
                  <a:cubicBezTo>
                    <a:pt x="645" y="19"/>
                    <a:pt x="603" y="8"/>
                    <a:pt x="561" y="0"/>
                  </a:cubicBezTo>
                  <a:lnTo>
                    <a:pt x="561" y="0"/>
                  </a:lnTo>
                  <a:cubicBezTo>
                    <a:pt x="530" y="85"/>
                    <a:pt x="453" y="151"/>
                    <a:pt x="349" y="151"/>
                  </a:cubicBezTo>
                  <a:cubicBezTo>
                    <a:pt x="246" y="151"/>
                    <a:pt x="165" y="85"/>
                    <a:pt x="138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96" y="8"/>
                    <a:pt x="54" y="19"/>
                    <a:pt x="54" y="19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699" y="216"/>
                    <a:pt x="699" y="216"/>
                    <a:pt x="699" y="216"/>
                  </a:cubicBezTo>
                  <a:lnTo>
                    <a:pt x="645" y="1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1069"/>
            <p:cNvSpPr>
              <a:spLocks noChangeArrowheads="1"/>
            </p:cNvSpPr>
            <p:nvPr/>
          </p:nvSpPr>
          <p:spPr bwMode="auto">
            <a:xfrm>
              <a:off x="1170655" y="3744959"/>
              <a:ext cx="200025" cy="200025"/>
            </a:xfrm>
            <a:custGeom>
              <a:avLst/>
              <a:gdLst>
                <a:gd name="T0" fmla="*/ 277 w 555"/>
                <a:gd name="T1" fmla="*/ 553 h 554"/>
                <a:gd name="T2" fmla="*/ 277 w 555"/>
                <a:gd name="T3" fmla="*/ 553 h 554"/>
                <a:gd name="T4" fmla="*/ 0 w 555"/>
                <a:gd name="T5" fmla="*/ 275 h 554"/>
                <a:gd name="T6" fmla="*/ 277 w 555"/>
                <a:gd name="T7" fmla="*/ 0 h 554"/>
                <a:gd name="T8" fmla="*/ 554 w 555"/>
                <a:gd name="T9" fmla="*/ 275 h 554"/>
                <a:gd name="T10" fmla="*/ 277 w 555"/>
                <a:gd name="T11" fmla="*/ 553 h 554"/>
                <a:gd name="T12" fmla="*/ 277 w 555"/>
                <a:gd name="T13" fmla="*/ 43 h 554"/>
                <a:gd name="T14" fmla="*/ 277 w 555"/>
                <a:gd name="T15" fmla="*/ 43 h 554"/>
                <a:gd name="T16" fmla="*/ 46 w 555"/>
                <a:gd name="T17" fmla="*/ 275 h 554"/>
                <a:gd name="T18" fmla="*/ 277 w 555"/>
                <a:gd name="T19" fmla="*/ 511 h 554"/>
                <a:gd name="T20" fmla="*/ 507 w 555"/>
                <a:gd name="T21" fmla="*/ 275 h 554"/>
                <a:gd name="T22" fmla="*/ 277 w 555"/>
                <a:gd name="T23" fmla="*/ 43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5" h="554">
                  <a:moveTo>
                    <a:pt x="277" y="553"/>
                  </a:moveTo>
                  <a:lnTo>
                    <a:pt x="277" y="553"/>
                  </a:lnTo>
                  <a:cubicBezTo>
                    <a:pt x="123" y="553"/>
                    <a:pt x="0" y="429"/>
                    <a:pt x="0" y="275"/>
                  </a:cubicBezTo>
                  <a:cubicBezTo>
                    <a:pt x="0" y="124"/>
                    <a:pt x="123" y="0"/>
                    <a:pt x="277" y="0"/>
                  </a:cubicBezTo>
                  <a:cubicBezTo>
                    <a:pt x="431" y="0"/>
                    <a:pt x="554" y="124"/>
                    <a:pt x="554" y="275"/>
                  </a:cubicBezTo>
                  <a:cubicBezTo>
                    <a:pt x="554" y="429"/>
                    <a:pt x="431" y="553"/>
                    <a:pt x="277" y="553"/>
                  </a:cubicBezTo>
                  <a:close/>
                  <a:moveTo>
                    <a:pt x="277" y="43"/>
                  </a:moveTo>
                  <a:lnTo>
                    <a:pt x="277" y="43"/>
                  </a:lnTo>
                  <a:cubicBezTo>
                    <a:pt x="150" y="43"/>
                    <a:pt x="46" y="147"/>
                    <a:pt x="46" y="275"/>
                  </a:cubicBezTo>
                  <a:cubicBezTo>
                    <a:pt x="46" y="406"/>
                    <a:pt x="150" y="511"/>
                    <a:pt x="277" y="511"/>
                  </a:cubicBezTo>
                  <a:cubicBezTo>
                    <a:pt x="404" y="511"/>
                    <a:pt x="507" y="406"/>
                    <a:pt x="507" y="275"/>
                  </a:cubicBezTo>
                  <a:cubicBezTo>
                    <a:pt x="507" y="147"/>
                    <a:pt x="404" y="43"/>
                    <a:pt x="27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1070"/>
            <p:cNvSpPr>
              <a:spLocks noChangeArrowheads="1"/>
            </p:cNvSpPr>
            <p:nvPr/>
          </p:nvSpPr>
          <p:spPr bwMode="auto">
            <a:xfrm>
              <a:off x="1186530" y="3759247"/>
              <a:ext cx="166688" cy="168275"/>
            </a:xfrm>
            <a:custGeom>
              <a:avLst/>
              <a:gdLst>
                <a:gd name="T0" fmla="*/ 0 w 462"/>
                <a:gd name="T1" fmla="*/ 232 h 469"/>
                <a:gd name="T2" fmla="*/ 0 w 462"/>
                <a:gd name="T3" fmla="*/ 232 h 469"/>
                <a:gd name="T4" fmla="*/ 231 w 462"/>
                <a:gd name="T5" fmla="*/ 468 h 469"/>
                <a:gd name="T6" fmla="*/ 461 w 462"/>
                <a:gd name="T7" fmla="*/ 232 h 469"/>
                <a:gd name="T8" fmla="*/ 231 w 462"/>
                <a:gd name="T9" fmla="*/ 0 h 469"/>
                <a:gd name="T10" fmla="*/ 0 w 462"/>
                <a:gd name="T11" fmla="*/ 232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2" h="469">
                  <a:moveTo>
                    <a:pt x="0" y="232"/>
                  </a:moveTo>
                  <a:lnTo>
                    <a:pt x="0" y="232"/>
                  </a:lnTo>
                  <a:cubicBezTo>
                    <a:pt x="0" y="363"/>
                    <a:pt x="104" y="468"/>
                    <a:pt x="231" y="468"/>
                  </a:cubicBezTo>
                  <a:cubicBezTo>
                    <a:pt x="358" y="468"/>
                    <a:pt x="461" y="363"/>
                    <a:pt x="461" y="232"/>
                  </a:cubicBezTo>
                  <a:cubicBezTo>
                    <a:pt x="461" y="104"/>
                    <a:pt x="358" y="0"/>
                    <a:pt x="231" y="0"/>
                  </a:cubicBezTo>
                  <a:cubicBezTo>
                    <a:pt x="104" y="0"/>
                    <a:pt x="0" y="104"/>
                    <a:pt x="0" y="2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1071"/>
            <p:cNvSpPr>
              <a:spLocks noChangeArrowheads="1"/>
            </p:cNvSpPr>
            <p:nvPr/>
          </p:nvSpPr>
          <p:spPr bwMode="auto">
            <a:xfrm>
              <a:off x="1234155" y="3784647"/>
              <a:ext cx="73025" cy="103187"/>
            </a:xfrm>
            <a:custGeom>
              <a:avLst/>
              <a:gdLst>
                <a:gd name="T0" fmla="*/ 46 w 201"/>
                <a:gd name="T1" fmla="*/ 128 h 287"/>
                <a:gd name="T2" fmla="*/ 46 w 201"/>
                <a:gd name="T3" fmla="*/ 128 h 287"/>
                <a:gd name="T4" fmla="*/ 46 w 201"/>
                <a:gd name="T5" fmla="*/ 85 h 287"/>
                <a:gd name="T6" fmla="*/ 100 w 201"/>
                <a:gd name="T7" fmla="*/ 31 h 287"/>
                <a:gd name="T8" fmla="*/ 138 w 201"/>
                <a:gd name="T9" fmla="*/ 47 h 287"/>
                <a:gd name="T10" fmla="*/ 154 w 201"/>
                <a:gd name="T11" fmla="*/ 85 h 287"/>
                <a:gd name="T12" fmla="*/ 154 w 201"/>
                <a:gd name="T13" fmla="*/ 128 h 287"/>
                <a:gd name="T14" fmla="*/ 181 w 201"/>
                <a:gd name="T15" fmla="*/ 128 h 287"/>
                <a:gd name="T16" fmla="*/ 181 w 201"/>
                <a:gd name="T17" fmla="*/ 85 h 287"/>
                <a:gd name="T18" fmla="*/ 158 w 201"/>
                <a:gd name="T19" fmla="*/ 27 h 287"/>
                <a:gd name="T20" fmla="*/ 100 w 201"/>
                <a:gd name="T21" fmla="*/ 0 h 287"/>
                <a:gd name="T22" fmla="*/ 100 w 201"/>
                <a:gd name="T23" fmla="*/ 0 h 287"/>
                <a:gd name="T24" fmla="*/ 16 w 201"/>
                <a:gd name="T25" fmla="*/ 85 h 287"/>
                <a:gd name="T26" fmla="*/ 16 w 201"/>
                <a:gd name="T27" fmla="*/ 128 h 287"/>
                <a:gd name="T28" fmla="*/ 0 w 201"/>
                <a:gd name="T29" fmla="*/ 128 h 287"/>
                <a:gd name="T30" fmla="*/ 0 w 201"/>
                <a:gd name="T31" fmla="*/ 286 h 287"/>
                <a:gd name="T32" fmla="*/ 200 w 201"/>
                <a:gd name="T33" fmla="*/ 286 h 287"/>
                <a:gd name="T34" fmla="*/ 200 w 201"/>
                <a:gd name="T35" fmla="*/ 128 h 287"/>
                <a:gd name="T36" fmla="*/ 46 w 201"/>
                <a:gd name="T37" fmla="*/ 128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1" h="287">
                  <a:moveTo>
                    <a:pt x="46" y="128"/>
                  </a:moveTo>
                  <a:lnTo>
                    <a:pt x="46" y="128"/>
                  </a:lnTo>
                  <a:cubicBezTo>
                    <a:pt x="46" y="85"/>
                    <a:pt x="46" y="85"/>
                    <a:pt x="46" y="85"/>
                  </a:cubicBezTo>
                  <a:cubicBezTo>
                    <a:pt x="46" y="54"/>
                    <a:pt x="69" y="31"/>
                    <a:pt x="100" y="31"/>
                  </a:cubicBezTo>
                  <a:cubicBezTo>
                    <a:pt x="116" y="31"/>
                    <a:pt x="127" y="35"/>
                    <a:pt x="138" y="47"/>
                  </a:cubicBezTo>
                  <a:cubicBezTo>
                    <a:pt x="146" y="58"/>
                    <a:pt x="154" y="70"/>
                    <a:pt x="154" y="85"/>
                  </a:cubicBezTo>
                  <a:cubicBezTo>
                    <a:pt x="154" y="128"/>
                    <a:pt x="154" y="128"/>
                    <a:pt x="154" y="128"/>
                  </a:cubicBezTo>
                  <a:cubicBezTo>
                    <a:pt x="181" y="128"/>
                    <a:pt x="181" y="128"/>
                    <a:pt x="181" y="128"/>
                  </a:cubicBezTo>
                  <a:cubicBezTo>
                    <a:pt x="181" y="85"/>
                    <a:pt x="181" y="85"/>
                    <a:pt x="181" y="85"/>
                  </a:cubicBezTo>
                  <a:cubicBezTo>
                    <a:pt x="181" y="62"/>
                    <a:pt x="173" y="43"/>
                    <a:pt x="158" y="27"/>
                  </a:cubicBezTo>
                  <a:cubicBezTo>
                    <a:pt x="142" y="12"/>
                    <a:pt x="123" y="0"/>
                    <a:pt x="100" y="0"/>
                  </a:cubicBezTo>
                  <a:lnTo>
                    <a:pt x="100" y="0"/>
                  </a:lnTo>
                  <a:cubicBezTo>
                    <a:pt x="54" y="0"/>
                    <a:pt x="16" y="39"/>
                    <a:pt x="16" y="85"/>
                  </a:cubicBezTo>
                  <a:cubicBezTo>
                    <a:pt x="16" y="128"/>
                    <a:pt x="16" y="128"/>
                    <a:pt x="16" y="128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0" y="286"/>
                    <a:pt x="0" y="286"/>
                    <a:pt x="0" y="286"/>
                  </a:cubicBezTo>
                  <a:cubicBezTo>
                    <a:pt x="200" y="286"/>
                    <a:pt x="200" y="286"/>
                    <a:pt x="200" y="286"/>
                  </a:cubicBezTo>
                  <a:cubicBezTo>
                    <a:pt x="200" y="128"/>
                    <a:pt x="200" y="128"/>
                    <a:pt x="200" y="128"/>
                  </a:cubicBezTo>
                  <a:lnTo>
                    <a:pt x="46" y="1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6" name="Group 395"/>
          <p:cNvGrpSpPr/>
          <p:nvPr/>
        </p:nvGrpSpPr>
        <p:grpSpPr>
          <a:xfrm>
            <a:off x="3401952" y="4075860"/>
            <a:ext cx="493713" cy="493713"/>
            <a:chOff x="986505" y="4080899"/>
            <a:chExt cx="493713" cy="493713"/>
          </a:xfrm>
        </p:grpSpPr>
        <p:sp>
          <p:nvSpPr>
            <p:cNvPr id="397" name="Freeform 1072"/>
            <p:cNvSpPr>
              <a:spLocks noChangeArrowheads="1"/>
            </p:cNvSpPr>
            <p:nvPr/>
          </p:nvSpPr>
          <p:spPr bwMode="auto">
            <a:xfrm>
              <a:off x="986505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1073"/>
            <p:cNvSpPr>
              <a:spLocks noChangeArrowheads="1"/>
            </p:cNvSpPr>
            <p:nvPr/>
          </p:nvSpPr>
          <p:spPr bwMode="auto">
            <a:xfrm>
              <a:off x="986505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1074"/>
            <p:cNvSpPr>
              <a:spLocks noChangeArrowheads="1"/>
            </p:cNvSpPr>
            <p:nvPr/>
          </p:nvSpPr>
          <p:spPr bwMode="auto">
            <a:xfrm>
              <a:off x="1026193" y="4142812"/>
              <a:ext cx="454025" cy="431800"/>
            </a:xfrm>
            <a:custGeom>
              <a:avLst/>
              <a:gdLst>
                <a:gd name="T0" fmla="*/ 450 w 1262"/>
                <a:gd name="T1" fmla="*/ 0 h 1201"/>
                <a:gd name="T2" fmla="*/ 450 w 1262"/>
                <a:gd name="T3" fmla="*/ 0 h 1201"/>
                <a:gd name="T4" fmla="*/ 382 w 1262"/>
                <a:gd name="T5" fmla="*/ 92 h 1201"/>
                <a:gd name="T6" fmla="*/ 379 w 1262"/>
                <a:gd name="T7" fmla="*/ 146 h 1201"/>
                <a:gd name="T8" fmla="*/ 475 w 1262"/>
                <a:gd name="T9" fmla="*/ 146 h 1201"/>
                <a:gd name="T10" fmla="*/ 507 w 1262"/>
                <a:gd name="T11" fmla="*/ 306 h 1201"/>
                <a:gd name="T12" fmla="*/ 425 w 1262"/>
                <a:gd name="T13" fmla="*/ 528 h 1201"/>
                <a:gd name="T14" fmla="*/ 425 w 1262"/>
                <a:gd name="T15" fmla="*/ 528 h 1201"/>
                <a:gd name="T16" fmla="*/ 468 w 1262"/>
                <a:gd name="T17" fmla="*/ 614 h 1201"/>
                <a:gd name="T18" fmla="*/ 586 w 1262"/>
                <a:gd name="T19" fmla="*/ 578 h 1201"/>
                <a:gd name="T20" fmla="*/ 761 w 1262"/>
                <a:gd name="T21" fmla="*/ 657 h 1201"/>
                <a:gd name="T22" fmla="*/ 771 w 1262"/>
                <a:gd name="T23" fmla="*/ 653 h 1201"/>
                <a:gd name="T24" fmla="*/ 865 w 1262"/>
                <a:gd name="T25" fmla="*/ 700 h 1201"/>
                <a:gd name="T26" fmla="*/ 954 w 1262"/>
                <a:gd name="T27" fmla="*/ 653 h 1201"/>
                <a:gd name="T28" fmla="*/ 1111 w 1262"/>
                <a:gd name="T29" fmla="*/ 710 h 1201"/>
                <a:gd name="T30" fmla="*/ 1154 w 1262"/>
                <a:gd name="T31" fmla="*/ 868 h 1201"/>
                <a:gd name="T32" fmla="*/ 818 w 1262"/>
                <a:gd name="T33" fmla="*/ 868 h 1201"/>
                <a:gd name="T34" fmla="*/ 586 w 1262"/>
                <a:gd name="T35" fmla="*/ 1053 h 1201"/>
                <a:gd name="T36" fmla="*/ 353 w 1262"/>
                <a:gd name="T37" fmla="*/ 846 h 1201"/>
                <a:gd name="T38" fmla="*/ 336 w 1262"/>
                <a:gd name="T39" fmla="*/ 846 h 1201"/>
                <a:gd name="T40" fmla="*/ 336 w 1262"/>
                <a:gd name="T41" fmla="*/ 868 h 1201"/>
                <a:gd name="T42" fmla="*/ 0 w 1262"/>
                <a:gd name="T43" fmla="*/ 868 h 1201"/>
                <a:gd name="T44" fmla="*/ 332 w 1262"/>
                <a:gd name="T45" fmla="*/ 1200 h 1201"/>
                <a:gd name="T46" fmla="*/ 1261 w 1262"/>
                <a:gd name="T47" fmla="*/ 1200 h 1201"/>
                <a:gd name="T48" fmla="*/ 1261 w 1262"/>
                <a:gd name="T49" fmla="*/ 600 h 1201"/>
                <a:gd name="T50" fmla="*/ 975 w 1262"/>
                <a:gd name="T51" fmla="*/ 314 h 1201"/>
                <a:gd name="T52" fmla="*/ 950 w 1262"/>
                <a:gd name="T53" fmla="*/ 343 h 1201"/>
                <a:gd name="T54" fmla="*/ 964 w 1262"/>
                <a:gd name="T55" fmla="*/ 343 h 1201"/>
                <a:gd name="T56" fmla="*/ 979 w 1262"/>
                <a:gd name="T57" fmla="*/ 435 h 1201"/>
                <a:gd name="T58" fmla="*/ 865 w 1262"/>
                <a:gd name="T59" fmla="*/ 621 h 1201"/>
                <a:gd name="T60" fmla="*/ 746 w 1262"/>
                <a:gd name="T61" fmla="*/ 435 h 1201"/>
                <a:gd name="T62" fmla="*/ 764 w 1262"/>
                <a:gd name="T63" fmla="*/ 343 h 1201"/>
                <a:gd name="T64" fmla="*/ 793 w 1262"/>
                <a:gd name="T65" fmla="*/ 343 h 1201"/>
                <a:gd name="T66" fmla="*/ 450 w 1262"/>
                <a:gd name="T67" fmla="*/ 0 h 1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62" h="1201">
                  <a:moveTo>
                    <a:pt x="450" y="0"/>
                  </a:moveTo>
                  <a:lnTo>
                    <a:pt x="450" y="0"/>
                  </a:lnTo>
                  <a:cubicBezTo>
                    <a:pt x="450" y="0"/>
                    <a:pt x="379" y="89"/>
                    <a:pt x="382" y="92"/>
                  </a:cubicBezTo>
                  <a:cubicBezTo>
                    <a:pt x="382" y="92"/>
                    <a:pt x="379" y="114"/>
                    <a:pt x="379" y="146"/>
                  </a:cubicBezTo>
                  <a:cubicBezTo>
                    <a:pt x="475" y="146"/>
                    <a:pt x="475" y="146"/>
                    <a:pt x="475" y="146"/>
                  </a:cubicBezTo>
                  <a:cubicBezTo>
                    <a:pt x="496" y="193"/>
                    <a:pt x="507" y="246"/>
                    <a:pt x="507" y="306"/>
                  </a:cubicBezTo>
                  <a:cubicBezTo>
                    <a:pt x="507" y="403"/>
                    <a:pt x="475" y="485"/>
                    <a:pt x="425" y="528"/>
                  </a:cubicBezTo>
                  <a:lnTo>
                    <a:pt x="425" y="528"/>
                  </a:lnTo>
                  <a:cubicBezTo>
                    <a:pt x="425" y="528"/>
                    <a:pt x="443" y="585"/>
                    <a:pt x="468" y="614"/>
                  </a:cubicBezTo>
                  <a:cubicBezTo>
                    <a:pt x="504" y="592"/>
                    <a:pt x="543" y="578"/>
                    <a:pt x="586" y="578"/>
                  </a:cubicBezTo>
                  <a:cubicBezTo>
                    <a:pt x="657" y="578"/>
                    <a:pt x="718" y="611"/>
                    <a:pt x="761" y="657"/>
                  </a:cubicBezTo>
                  <a:cubicBezTo>
                    <a:pt x="771" y="653"/>
                    <a:pt x="771" y="653"/>
                    <a:pt x="771" y="653"/>
                  </a:cubicBezTo>
                  <a:cubicBezTo>
                    <a:pt x="771" y="678"/>
                    <a:pt x="814" y="700"/>
                    <a:pt x="865" y="700"/>
                  </a:cubicBezTo>
                  <a:cubicBezTo>
                    <a:pt x="914" y="700"/>
                    <a:pt x="954" y="678"/>
                    <a:pt x="954" y="653"/>
                  </a:cubicBezTo>
                  <a:cubicBezTo>
                    <a:pt x="1111" y="710"/>
                    <a:pt x="1111" y="710"/>
                    <a:pt x="1111" y="710"/>
                  </a:cubicBezTo>
                  <a:cubicBezTo>
                    <a:pt x="1154" y="868"/>
                    <a:pt x="1154" y="868"/>
                    <a:pt x="1154" y="868"/>
                  </a:cubicBezTo>
                  <a:cubicBezTo>
                    <a:pt x="818" y="868"/>
                    <a:pt x="818" y="868"/>
                    <a:pt x="818" y="868"/>
                  </a:cubicBezTo>
                  <a:cubicBezTo>
                    <a:pt x="793" y="975"/>
                    <a:pt x="700" y="1053"/>
                    <a:pt x="586" y="1053"/>
                  </a:cubicBezTo>
                  <a:cubicBezTo>
                    <a:pt x="468" y="1053"/>
                    <a:pt x="368" y="964"/>
                    <a:pt x="353" y="846"/>
                  </a:cubicBezTo>
                  <a:cubicBezTo>
                    <a:pt x="336" y="846"/>
                    <a:pt x="336" y="846"/>
                    <a:pt x="336" y="846"/>
                  </a:cubicBezTo>
                  <a:cubicBezTo>
                    <a:pt x="336" y="860"/>
                    <a:pt x="336" y="868"/>
                    <a:pt x="336" y="868"/>
                  </a:cubicBezTo>
                  <a:cubicBezTo>
                    <a:pt x="0" y="868"/>
                    <a:pt x="0" y="868"/>
                    <a:pt x="0" y="868"/>
                  </a:cubicBezTo>
                  <a:cubicBezTo>
                    <a:pt x="332" y="1200"/>
                    <a:pt x="332" y="1200"/>
                    <a:pt x="332" y="1200"/>
                  </a:cubicBezTo>
                  <a:cubicBezTo>
                    <a:pt x="1261" y="1200"/>
                    <a:pt x="1261" y="1200"/>
                    <a:pt x="1261" y="1200"/>
                  </a:cubicBezTo>
                  <a:cubicBezTo>
                    <a:pt x="1261" y="600"/>
                    <a:pt x="1261" y="600"/>
                    <a:pt x="1261" y="600"/>
                  </a:cubicBezTo>
                  <a:cubicBezTo>
                    <a:pt x="975" y="314"/>
                    <a:pt x="975" y="314"/>
                    <a:pt x="975" y="314"/>
                  </a:cubicBezTo>
                  <a:cubicBezTo>
                    <a:pt x="950" y="343"/>
                    <a:pt x="950" y="343"/>
                    <a:pt x="950" y="343"/>
                  </a:cubicBezTo>
                  <a:cubicBezTo>
                    <a:pt x="964" y="343"/>
                    <a:pt x="964" y="343"/>
                    <a:pt x="964" y="343"/>
                  </a:cubicBezTo>
                  <a:cubicBezTo>
                    <a:pt x="975" y="367"/>
                    <a:pt x="979" y="400"/>
                    <a:pt x="979" y="435"/>
                  </a:cubicBezTo>
                  <a:cubicBezTo>
                    <a:pt x="979" y="539"/>
                    <a:pt x="929" y="621"/>
                    <a:pt x="865" y="621"/>
                  </a:cubicBezTo>
                  <a:cubicBezTo>
                    <a:pt x="800" y="621"/>
                    <a:pt x="746" y="539"/>
                    <a:pt x="746" y="435"/>
                  </a:cubicBezTo>
                  <a:cubicBezTo>
                    <a:pt x="746" y="400"/>
                    <a:pt x="754" y="367"/>
                    <a:pt x="764" y="343"/>
                  </a:cubicBezTo>
                  <a:cubicBezTo>
                    <a:pt x="793" y="343"/>
                    <a:pt x="793" y="343"/>
                    <a:pt x="793" y="343"/>
                  </a:cubicBezTo>
                  <a:cubicBezTo>
                    <a:pt x="450" y="0"/>
                    <a:pt x="450" y="0"/>
                    <a:pt x="45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1075"/>
            <p:cNvSpPr>
              <a:spLocks noChangeArrowheads="1"/>
            </p:cNvSpPr>
            <p:nvPr/>
          </p:nvSpPr>
          <p:spPr bwMode="auto">
            <a:xfrm>
              <a:off x="1288130" y="4258699"/>
              <a:ext cx="98425" cy="115888"/>
            </a:xfrm>
            <a:custGeom>
              <a:avLst/>
              <a:gdLst>
                <a:gd name="T0" fmla="*/ 136 w 273"/>
                <a:gd name="T1" fmla="*/ 321 h 322"/>
                <a:gd name="T2" fmla="*/ 136 w 273"/>
                <a:gd name="T3" fmla="*/ 321 h 322"/>
                <a:gd name="T4" fmla="*/ 0 w 273"/>
                <a:gd name="T5" fmla="*/ 114 h 322"/>
                <a:gd name="T6" fmla="*/ 18 w 273"/>
                <a:gd name="T7" fmla="*/ 14 h 322"/>
                <a:gd name="T8" fmla="*/ 21 w 273"/>
                <a:gd name="T9" fmla="*/ 0 h 322"/>
                <a:gd name="T10" fmla="*/ 254 w 273"/>
                <a:gd name="T11" fmla="*/ 0 h 322"/>
                <a:gd name="T12" fmla="*/ 257 w 273"/>
                <a:gd name="T13" fmla="*/ 14 h 322"/>
                <a:gd name="T14" fmla="*/ 272 w 273"/>
                <a:gd name="T15" fmla="*/ 114 h 322"/>
                <a:gd name="T16" fmla="*/ 136 w 273"/>
                <a:gd name="T17" fmla="*/ 321 h 322"/>
                <a:gd name="T18" fmla="*/ 50 w 273"/>
                <a:gd name="T19" fmla="*/ 43 h 322"/>
                <a:gd name="T20" fmla="*/ 50 w 273"/>
                <a:gd name="T21" fmla="*/ 43 h 322"/>
                <a:gd name="T22" fmla="*/ 43 w 273"/>
                <a:gd name="T23" fmla="*/ 114 h 322"/>
                <a:gd name="T24" fmla="*/ 136 w 273"/>
                <a:gd name="T25" fmla="*/ 282 h 322"/>
                <a:gd name="T26" fmla="*/ 232 w 273"/>
                <a:gd name="T27" fmla="*/ 114 h 322"/>
                <a:gd name="T28" fmla="*/ 222 w 273"/>
                <a:gd name="T29" fmla="*/ 43 h 322"/>
                <a:gd name="T30" fmla="*/ 50 w 273"/>
                <a:gd name="T31" fmla="*/ 4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3" h="322">
                  <a:moveTo>
                    <a:pt x="136" y="321"/>
                  </a:moveTo>
                  <a:lnTo>
                    <a:pt x="136" y="321"/>
                  </a:lnTo>
                  <a:cubicBezTo>
                    <a:pt x="61" y="321"/>
                    <a:pt x="0" y="232"/>
                    <a:pt x="0" y="114"/>
                  </a:cubicBezTo>
                  <a:cubicBezTo>
                    <a:pt x="0" y="79"/>
                    <a:pt x="7" y="43"/>
                    <a:pt x="18" y="14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54" y="0"/>
                    <a:pt x="254" y="0"/>
                    <a:pt x="254" y="0"/>
                  </a:cubicBezTo>
                  <a:cubicBezTo>
                    <a:pt x="257" y="14"/>
                    <a:pt x="257" y="14"/>
                    <a:pt x="257" y="14"/>
                  </a:cubicBezTo>
                  <a:cubicBezTo>
                    <a:pt x="268" y="43"/>
                    <a:pt x="272" y="79"/>
                    <a:pt x="272" y="114"/>
                  </a:cubicBezTo>
                  <a:cubicBezTo>
                    <a:pt x="272" y="232"/>
                    <a:pt x="214" y="321"/>
                    <a:pt x="136" y="321"/>
                  </a:cubicBezTo>
                  <a:close/>
                  <a:moveTo>
                    <a:pt x="50" y="43"/>
                  </a:moveTo>
                  <a:lnTo>
                    <a:pt x="50" y="43"/>
                  </a:lnTo>
                  <a:cubicBezTo>
                    <a:pt x="46" y="64"/>
                    <a:pt x="43" y="89"/>
                    <a:pt x="43" y="114"/>
                  </a:cubicBezTo>
                  <a:cubicBezTo>
                    <a:pt x="43" y="204"/>
                    <a:pt x="86" y="282"/>
                    <a:pt x="136" y="282"/>
                  </a:cubicBezTo>
                  <a:cubicBezTo>
                    <a:pt x="189" y="282"/>
                    <a:pt x="232" y="204"/>
                    <a:pt x="232" y="114"/>
                  </a:cubicBezTo>
                  <a:cubicBezTo>
                    <a:pt x="232" y="89"/>
                    <a:pt x="229" y="64"/>
                    <a:pt x="222" y="43"/>
                  </a:cubicBezTo>
                  <a:lnTo>
                    <a:pt x="5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1076"/>
            <p:cNvSpPr>
              <a:spLocks noChangeArrowheads="1"/>
            </p:cNvSpPr>
            <p:nvPr/>
          </p:nvSpPr>
          <p:spPr bwMode="auto">
            <a:xfrm>
              <a:off x="1280193" y="4231712"/>
              <a:ext cx="111125" cy="114300"/>
            </a:xfrm>
            <a:custGeom>
              <a:avLst/>
              <a:gdLst>
                <a:gd name="T0" fmla="*/ 154 w 308"/>
                <a:gd name="T1" fmla="*/ 157 h 319"/>
                <a:gd name="T2" fmla="*/ 154 w 308"/>
                <a:gd name="T3" fmla="*/ 157 h 319"/>
                <a:gd name="T4" fmla="*/ 107 w 308"/>
                <a:gd name="T5" fmla="*/ 143 h 319"/>
                <a:gd name="T6" fmla="*/ 43 w 308"/>
                <a:gd name="T7" fmla="*/ 196 h 319"/>
                <a:gd name="T8" fmla="*/ 32 w 308"/>
                <a:gd name="T9" fmla="*/ 157 h 319"/>
                <a:gd name="T10" fmla="*/ 39 w 308"/>
                <a:gd name="T11" fmla="*/ 297 h 319"/>
                <a:gd name="T12" fmla="*/ 7 w 308"/>
                <a:gd name="T13" fmla="*/ 146 h 319"/>
                <a:gd name="T14" fmla="*/ 154 w 308"/>
                <a:gd name="T15" fmla="*/ 0 h 319"/>
                <a:gd name="T16" fmla="*/ 304 w 308"/>
                <a:gd name="T17" fmla="*/ 146 h 319"/>
                <a:gd name="T18" fmla="*/ 272 w 308"/>
                <a:gd name="T19" fmla="*/ 297 h 319"/>
                <a:gd name="T20" fmla="*/ 279 w 308"/>
                <a:gd name="T21" fmla="*/ 157 h 319"/>
                <a:gd name="T22" fmla="*/ 268 w 308"/>
                <a:gd name="T23" fmla="*/ 196 h 319"/>
                <a:gd name="T24" fmla="*/ 200 w 308"/>
                <a:gd name="T25" fmla="*/ 143 h 319"/>
                <a:gd name="T26" fmla="*/ 154 w 308"/>
                <a:gd name="T27" fmla="*/ 157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8" h="319">
                  <a:moveTo>
                    <a:pt x="154" y="157"/>
                  </a:moveTo>
                  <a:lnTo>
                    <a:pt x="154" y="157"/>
                  </a:lnTo>
                  <a:cubicBezTo>
                    <a:pt x="118" y="157"/>
                    <a:pt x="107" y="143"/>
                    <a:pt x="107" y="143"/>
                  </a:cubicBezTo>
                  <a:cubicBezTo>
                    <a:pt x="47" y="164"/>
                    <a:pt x="43" y="196"/>
                    <a:pt x="43" y="196"/>
                  </a:cubicBezTo>
                  <a:cubicBezTo>
                    <a:pt x="32" y="157"/>
                    <a:pt x="32" y="157"/>
                    <a:pt x="32" y="157"/>
                  </a:cubicBezTo>
                  <a:cubicBezTo>
                    <a:pt x="32" y="157"/>
                    <a:pt x="43" y="318"/>
                    <a:pt x="39" y="297"/>
                  </a:cubicBezTo>
                  <a:cubicBezTo>
                    <a:pt x="25" y="264"/>
                    <a:pt x="7" y="207"/>
                    <a:pt x="7" y="146"/>
                  </a:cubicBezTo>
                  <a:cubicBezTo>
                    <a:pt x="0" y="53"/>
                    <a:pt x="154" y="0"/>
                    <a:pt x="154" y="0"/>
                  </a:cubicBezTo>
                  <a:cubicBezTo>
                    <a:pt x="154" y="0"/>
                    <a:pt x="307" y="53"/>
                    <a:pt x="304" y="146"/>
                  </a:cubicBezTo>
                  <a:cubicBezTo>
                    <a:pt x="300" y="207"/>
                    <a:pt x="283" y="264"/>
                    <a:pt x="272" y="297"/>
                  </a:cubicBezTo>
                  <a:cubicBezTo>
                    <a:pt x="264" y="318"/>
                    <a:pt x="279" y="157"/>
                    <a:pt x="279" y="157"/>
                  </a:cubicBezTo>
                  <a:cubicBezTo>
                    <a:pt x="268" y="196"/>
                    <a:pt x="268" y="196"/>
                    <a:pt x="268" y="196"/>
                  </a:cubicBezTo>
                  <a:cubicBezTo>
                    <a:pt x="268" y="196"/>
                    <a:pt x="261" y="164"/>
                    <a:pt x="200" y="143"/>
                  </a:cubicBezTo>
                  <a:cubicBezTo>
                    <a:pt x="200" y="143"/>
                    <a:pt x="189" y="157"/>
                    <a:pt x="154" y="1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1077"/>
            <p:cNvSpPr>
              <a:spLocks noChangeArrowheads="1"/>
            </p:cNvSpPr>
            <p:nvPr/>
          </p:nvSpPr>
          <p:spPr bwMode="auto">
            <a:xfrm>
              <a:off x="1088105" y="4188849"/>
              <a:ext cx="128588" cy="163513"/>
            </a:xfrm>
            <a:custGeom>
              <a:avLst/>
              <a:gdLst>
                <a:gd name="T0" fmla="*/ 179 w 355"/>
                <a:gd name="T1" fmla="*/ 454 h 455"/>
                <a:gd name="T2" fmla="*/ 179 w 355"/>
                <a:gd name="T3" fmla="*/ 454 h 455"/>
                <a:gd name="T4" fmla="*/ 0 w 355"/>
                <a:gd name="T5" fmla="*/ 178 h 455"/>
                <a:gd name="T6" fmla="*/ 36 w 355"/>
                <a:gd name="T7" fmla="*/ 11 h 455"/>
                <a:gd name="T8" fmla="*/ 43 w 355"/>
                <a:gd name="T9" fmla="*/ 0 h 455"/>
                <a:gd name="T10" fmla="*/ 315 w 355"/>
                <a:gd name="T11" fmla="*/ 0 h 455"/>
                <a:gd name="T12" fmla="*/ 318 w 355"/>
                <a:gd name="T13" fmla="*/ 11 h 455"/>
                <a:gd name="T14" fmla="*/ 354 w 355"/>
                <a:gd name="T15" fmla="*/ 178 h 455"/>
                <a:gd name="T16" fmla="*/ 179 w 355"/>
                <a:gd name="T17" fmla="*/ 454 h 455"/>
                <a:gd name="T18" fmla="*/ 68 w 355"/>
                <a:gd name="T19" fmla="*/ 39 h 455"/>
                <a:gd name="T20" fmla="*/ 68 w 355"/>
                <a:gd name="T21" fmla="*/ 39 h 455"/>
                <a:gd name="T22" fmla="*/ 43 w 355"/>
                <a:gd name="T23" fmla="*/ 178 h 455"/>
                <a:gd name="T24" fmla="*/ 179 w 355"/>
                <a:gd name="T25" fmla="*/ 411 h 455"/>
                <a:gd name="T26" fmla="*/ 315 w 355"/>
                <a:gd name="T27" fmla="*/ 178 h 455"/>
                <a:gd name="T28" fmla="*/ 286 w 355"/>
                <a:gd name="T29" fmla="*/ 39 h 455"/>
                <a:gd name="T30" fmla="*/ 68 w 355"/>
                <a:gd name="T31" fmla="*/ 39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5" h="455">
                  <a:moveTo>
                    <a:pt x="179" y="454"/>
                  </a:moveTo>
                  <a:lnTo>
                    <a:pt x="179" y="454"/>
                  </a:lnTo>
                  <a:cubicBezTo>
                    <a:pt x="79" y="454"/>
                    <a:pt x="0" y="332"/>
                    <a:pt x="0" y="178"/>
                  </a:cubicBezTo>
                  <a:cubicBezTo>
                    <a:pt x="0" y="114"/>
                    <a:pt x="15" y="57"/>
                    <a:pt x="36" y="1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15" y="0"/>
                    <a:pt x="315" y="0"/>
                    <a:pt x="315" y="0"/>
                  </a:cubicBezTo>
                  <a:cubicBezTo>
                    <a:pt x="318" y="11"/>
                    <a:pt x="318" y="11"/>
                    <a:pt x="318" y="11"/>
                  </a:cubicBezTo>
                  <a:cubicBezTo>
                    <a:pt x="343" y="57"/>
                    <a:pt x="354" y="114"/>
                    <a:pt x="354" y="178"/>
                  </a:cubicBezTo>
                  <a:cubicBezTo>
                    <a:pt x="354" y="332"/>
                    <a:pt x="279" y="454"/>
                    <a:pt x="179" y="454"/>
                  </a:cubicBezTo>
                  <a:close/>
                  <a:moveTo>
                    <a:pt x="68" y="39"/>
                  </a:moveTo>
                  <a:lnTo>
                    <a:pt x="68" y="39"/>
                  </a:lnTo>
                  <a:cubicBezTo>
                    <a:pt x="54" y="79"/>
                    <a:pt x="43" y="129"/>
                    <a:pt x="43" y="178"/>
                  </a:cubicBezTo>
                  <a:cubicBezTo>
                    <a:pt x="43" y="304"/>
                    <a:pt x="104" y="411"/>
                    <a:pt x="179" y="411"/>
                  </a:cubicBezTo>
                  <a:cubicBezTo>
                    <a:pt x="250" y="411"/>
                    <a:pt x="315" y="304"/>
                    <a:pt x="315" y="178"/>
                  </a:cubicBezTo>
                  <a:cubicBezTo>
                    <a:pt x="315" y="129"/>
                    <a:pt x="304" y="79"/>
                    <a:pt x="286" y="39"/>
                  </a:cubicBezTo>
                  <a:lnTo>
                    <a:pt x="68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1078"/>
            <p:cNvSpPr>
              <a:spLocks noChangeArrowheads="1"/>
            </p:cNvSpPr>
            <p:nvPr/>
          </p:nvSpPr>
          <p:spPr bwMode="auto">
            <a:xfrm>
              <a:off x="1064293" y="4130112"/>
              <a:ext cx="177800" cy="141287"/>
            </a:xfrm>
            <a:custGeom>
              <a:avLst/>
              <a:gdLst>
                <a:gd name="T0" fmla="*/ 75 w 494"/>
                <a:gd name="T1" fmla="*/ 390 h 391"/>
                <a:gd name="T2" fmla="*/ 75 w 494"/>
                <a:gd name="T3" fmla="*/ 390 h 391"/>
                <a:gd name="T4" fmla="*/ 67 w 494"/>
                <a:gd name="T5" fmla="*/ 354 h 391"/>
                <a:gd name="T6" fmla="*/ 128 w 494"/>
                <a:gd name="T7" fmla="*/ 125 h 391"/>
                <a:gd name="T8" fmla="*/ 246 w 494"/>
                <a:gd name="T9" fmla="*/ 0 h 391"/>
                <a:gd name="T10" fmla="*/ 360 w 494"/>
                <a:gd name="T11" fmla="*/ 125 h 391"/>
                <a:gd name="T12" fmla="*/ 421 w 494"/>
                <a:gd name="T13" fmla="*/ 354 h 391"/>
                <a:gd name="T14" fmla="*/ 418 w 494"/>
                <a:gd name="T15" fmla="*/ 390 h 391"/>
                <a:gd name="T16" fmla="*/ 307 w 494"/>
                <a:gd name="T17" fmla="*/ 268 h 391"/>
                <a:gd name="T18" fmla="*/ 75 w 494"/>
                <a:gd name="T19" fmla="*/ 39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4" h="391">
                  <a:moveTo>
                    <a:pt x="75" y="390"/>
                  </a:moveTo>
                  <a:lnTo>
                    <a:pt x="75" y="390"/>
                  </a:lnTo>
                  <a:cubicBezTo>
                    <a:pt x="67" y="354"/>
                    <a:pt x="67" y="354"/>
                    <a:pt x="67" y="354"/>
                  </a:cubicBezTo>
                  <a:cubicBezTo>
                    <a:pt x="67" y="354"/>
                    <a:pt x="0" y="193"/>
                    <a:pt x="128" y="125"/>
                  </a:cubicBezTo>
                  <a:cubicBezTo>
                    <a:pt x="128" y="125"/>
                    <a:pt x="85" y="0"/>
                    <a:pt x="246" y="0"/>
                  </a:cubicBezTo>
                  <a:cubicBezTo>
                    <a:pt x="403" y="0"/>
                    <a:pt x="360" y="125"/>
                    <a:pt x="360" y="125"/>
                  </a:cubicBezTo>
                  <a:cubicBezTo>
                    <a:pt x="493" y="193"/>
                    <a:pt x="421" y="354"/>
                    <a:pt x="421" y="354"/>
                  </a:cubicBezTo>
                  <a:cubicBezTo>
                    <a:pt x="418" y="390"/>
                    <a:pt x="418" y="390"/>
                    <a:pt x="418" y="390"/>
                  </a:cubicBezTo>
                  <a:cubicBezTo>
                    <a:pt x="346" y="354"/>
                    <a:pt x="307" y="268"/>
                    <a:pt x="307" y="268"/>
                  </a:cubicBezTo>
                  <a:cubicBezTo>
                    <a:pt x="307" y="268"/>
                    <a:pt x="249" y="372"/>
                    <a:pt x="75" y="39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1079"/>
            <p:cNvSpPr>
              <a:spLocks noChangeArrowheads="1"/>
            </p:cNvSpPr>
            <p:nvPr/>
          </p:nvSpPr>
          <p:spPr bwMode="auto">
            <a:xfrm>
              <a:off x="1145255" y="4344424"/>
              <a:ext cx="185738" cy="184150"/>
            </a:xfrm>
            <a:custGeom>
              <a:avLst/>
              <a:gdLst>
                <a:gd name="T0" fmla="*/ 258 w 516"/>
                <a:gd name="T1" fmla="*/ 511 h 512"/>
                <a:gd name="T2" fmla="*/ 258 w 516"/>
                <a:gd name="T3" fmla="*/ 511 h 512"/>
                <a:gd name="T4" fmla="*/ 0 w 516"/>
                <a:gd name="T5" fmla="*/ 254 h 512"/>
                <a:gd name="T6" fmla="*/ 258 w 516"/>
                <a:gd name="T7" fmla="*/ 0 h 512"/>
                <a:gd name="T8" fmla="*/ 515 w 516"/>
                <a:gd name="T9" fmla="*/ 254 h 512"/>
                <a:gd name="T10" fmla="*/ 258 w 516"/>
                <a:gd name="T11" fmla="*/ 511 h 512"/>
                <a:gd name="T12" fmla="*/ 258 w 516"/>
                <a:gd name="T13" fmla="*/ 40 h 512"/>
                <a:gd name="T14" fmla="*/ 258 w 516"/>
                <a:gd name="T15" fmla="*/ 40 h 512"/>
                <a:gd name="T16" fmla="*/ 43 w 516"/>
                <a:gd name="T17" fmla="*/ 254 h 512"/>
                <a:gd name="T18" fmla="*/ 258 w 516"/>
                <a:gd name="T19" fmla="*/ 472 h 512"/>
                <a:gd name="T20" fmla="*/ 472 w 516"/>
                <a:gd name="T21" fmla="*/ 254 h 512"/>
                <a:gd name="T22" fmla="*/ 258 w 516"/>
                <a:gd name="T23" fmla="*/ 4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2">
                  <a:moveTo>
                    <a:pt x="258" y="511"/>
                  </a:moveTo>
                  <a:lnTo>
                    <a:pt x="258" y="511"/>
                  </a:lnTo>
                  <a:cubicBezTo>
                    <a:pt x="115" y="511"/>
                    <a:pt x="0" y="397"/>
                    <a:pt x="0" y="254"/>
                  </a:cubicBezTo>
                  <a:cubicBezTo>
                    <a:pt x="0" y="115"/>
                    <a:pt x="115" y="0"/>
                    <a:pt x="258" y="0"/>
                  </a:cubicBezTo>
                  <a:cubicBezTo>
                    <a:pt x="401" y="0"/>
                    <a:pt x="515" y="115"/>
                    <a:pt x="515" y="254"/>
                  </a:cubicBezTo>
                  <a:cubicBezTo>
                    <a:pt x="515" y="397"/>
                    <a:pt x="401" y="511"/>
                    <a:pt x="258" y="511"/>
                  </a:cubicBezTo>
                  <a:close/>
                  <a:moveTo>
                    <a:pt x="258" y="40"/>
                  </a:moveTo>
                  <a:lnTo>
                    <a:pt x="258" y="40"/>
                  </a:lnTo>
                  <a:cubicBezTo>
                    <a:pt x="140" y="40"/>
                    <a:pt x="43" y="136"/>
                    <a:pt x="43" y="254"/>
                  </a:cubicBezTo>
                  <a:cubicBezTo>
                    <a:pt x="43" y="375"/>
                    <a:pt x="140" y="472"/>
                    <a:pt x="258" y="472"/>
                  </a:cubicBezTo>
                  <a:cubicBezTo>
                    <a:pt x="376" y="472"/>
                    <a:pt x="472" y="375"/>
                    <a:pt x="472" y="254"/>
                  </a:cubicBezTo>
                  <a:cubicBezTo>
                    <a:pt x="472" y="136"/>
                    <a:pt x="376" y="40"/>
                    <a:pt x="258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1080"/>
            <p:cNvSpPr>
              <a:spLocks noChangeArrowheads="1"/>
            </p:cNvSpPr>
            <p:nvPr/>
          </p:nvSpPr>
          <p:spPr bwMode="auto">
            <a:xfrm>
              <a:off x="1316705" y="4377762"/>
              <a:ext cx="125413" cy="77787"/>
            </a:xfrm>
            <a:custGeom>
              <a:avLst/>
              <a:gdLst>
                <a:gd name="T0" fmla="*/ 22 w 348"/>
                <a:gd name="T1" fmla="*/ 86 h 216"/>
                <a:gd name="T2" fmla="*/ 22 w 348"/>
                <a:gd name="T3" fmla="*/ 86 h 216"/>
                <a:gd name="T4" fmla="*/ 54 w 348"/>
                <a:gd name="T5" fmla="*/ 86 h 216"/>
                <a:gd name="T6" fmla="*/ 164 w 348"/>
                <a:gd name="T7" fmla="*/ 50 h 216"/>
                <a:gd name="T8" fmla="*/ 268 w 348"/>
                <a:gd name="T9" fmla="*/ 90 h 216"/>
                <a:gd name="T10" fmla="*/ 290 w 348"/>
                <a:gd name="T11" fmla="*/ 172 h 216"/>
                <a:gd name="T12" fmla="*/ 36 w 348"/>
                <a:gd name="T13" fmla="*/ 172 h 216"/>
                <a:gd name="T14" fmla="*/ 29 w 348"/>
                <a:gd name="T15" fmla="*/ 215 h 216"/>
                <a:gd name="T16" fmla="*/ 347 w 348"/>
                <a:gd name="T17" fmla="*/ 215 h 216"/>
                <a:gd name="T18" fmla="*/ 300 w 348"/>
                <a:gd name="T19" fmla="*/ 57 h 216"/>
                <a:gd name="T20" fmla="*/ 147 w 348"/>
                <a:gd name="T21" fmla="*/ 0 h 216"/>
                <a:gd name="T22" fmla="*/ 54 w 348"/>
                <a:gd name="T23" fmla="*/ 47 h 216"/>
                <a:gd name="T24" fmla="*/ 0 w 348"/>
                <a:gd name="T25" fmla="*/ 36 h 216"/>
                <a:gd name="T26" fmla="*/ 22 w 348"/>
                <a:gd name="T27" fmla="*/ 8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8" h="216">
                  <a:moveTo>
                    <a:pt x="22" y="86"/>
                  </a:moveTo>
                  <a:lnTo>
                    <a:pt x="22" y="86"/>
                  </a:lnTo>
                  <a:cubicBezTo>
                    <a:pt x="32" y="86"/>
                    <a:pt x="43" y="86"/>
                    <a:pt x="54" y="86"/>
                  </a:cubicBezTo>
                  <a:cubicBezTo>
                    <a:pt x="100" y="86"/>
                    <a:pt x="140" y="72"/>
                    <a:pt x="164" y="50"/>
                  </a:cubicBezTo>
                  <a:cubicBezTo>
                    <a:pt x="268" y="90"/>
                    <a:pt x="268" y="90"/>
                    <a:pt x="268" y="90"/>
                  </a:cubicBezTo>
                  <a:cubicBezTo>
                    <a:pt x="290" y="172"/>
                    <a:pt x="290" y="172"/>
                    <a:pt x="290" y="172"/>
                  </a:cubicBezTo>
                  <a:cubicBezTo>
                    <a:pt x="36" y="172"/>
                    <a:pt x="36" y="172"/>
                    <a:pt x="36" y="172"/>
                  </a:cubicBezTo>
                  <a:cubicBezTo>
                    <a:pt x="36" y="186"/>
                    <a:pt x="32" y="200"/>
                    <a:pt x="29" y="215"/>
                  </a:cubicBezTo>
                  <a:cubicBezTo>
                    <a:pt x="347" y="215"/>
                    <a:pt x="347" y="215"/>
                    <a:pt x="347" y="215"/>
                  </a:cubicBezTo>
                  <a:cubicBezTo>
                    <a:pt x="300" y="57"/>
                    <a:pt x="300" y="57"/>
                    <a:pt x="300" y="57"/>
                  </a:cubicBezTo>
                  <a:cubicBezTo>
                    <a:pt x="147" y="0"/>
                    <a:pt x="147" y="0"/>
                    <a:pt x="147" y="0"/>
                  </a:cubicBezTo>
                  <a:cubicBezTo>
                    <a:pt x="147" y="25"/>
                    <a:pt x="104" y="47"/>
                    <a:pt x="54" y="47"/>
                  </a:cubicBezTo>
                  <a:cubicBezTo>
                    <a:pt x="36" y="47"/>
                    <a:pt x="18" y="43"/>
                    <a:pt x="0" y="36"/>
                  </a:cubicBezTo>
                  <a:cubicBezTo>
                    <a:pt x="11" y="50"/>
                    <a:pt x="18" y="68"/>
                    <a:pt x="22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1081"/>
            <p:cNvSpPr>
              <a:spLocks noChangeArrowheads="1"/>
            </p:cNvSpPr>
            <p:nvPr/>
          </p:nvSpPr>
          <p:spPr bwMode="auto">
            <a:xfrm>
              <a:off x="1172243" y="4330137"/>
              <a:ext cx="25400" cy="31750"/>
            </a:xfrm>
            <a:custGeom>
              <a:avLst/>
              <a:gdLst>
                <a:gd name="T0" fmla="*/ 68 w 69"/>
                <a:gd name="T1" fmla="*/ 64 h 87"/>
                <a:gd name="T2" fmla="*/ 68 w 69"/>
                <a:gd name="T3" fmla="*/ 64 h 87"/>
                <a:gd name="T4" fmla="*/ 40 w 69"/>
                <a:gd name="T5" fmla="*/ 0 h 87"/>
                <a:gd name="T6" fmla="*/ 0 w 69"/>
                <a:gd name="T7" fmla="*/ 14 h 87"/>
                <a:gd name="T8" fmla="*/ 33 w 69"/>
                <a:gd name="T9" fmla="*/ 86 h 87"/>
                <a:gd name="T10" fmla="*/ 68 w 69"/>
                <a:gd name="T11" fmla="*/ 6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87">
                  <a:moveTo>
                    <a:pt x="68" y="64"/>
                  </a:moveTo>
                  <a:lnTo>
                    <a:pt x="68" y="64"/>
                  </a:lnTo>
                  <a:cubicBezTo>
                    <a:pt x="58" y="46"/>
                    <a:pt x="47" y="25"/>
                    <a:pt x="40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4" y="29"/>
                    <a:pt x="15" y="61"/>
                    <a:pt x="33" y="86"/>
                  </a:cubicBezTo>
                  <a:cubicBezTo>
                    <a:pt x="44" y="79"/>
                    <a:pt x="58" y="71"/>
                    <a:pt x="6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1082"/>
            <p:cNvSpPr>
              <a:spLocks noChangeArrowheads="1"/>
            </p:cNvSpPr>
            <p:nvPr/>
          </p:nvSpPr>
          <p:spPr bwMode="auto">
            <a:xfrm>
              <a:off x="1024605" y="4330137"/>
              <a:ext cx="120650" cy="125412"/>
            </a:xfrm>
            <a:custGeom>
              <a:avLst/>
              <a:gdLst>
                <a:gd name="T0" fmla="*/ 332 w 337"/>
                <a:gd name="T1" fmla="*/ 304 h 348"/>
                <a:gd name="T2" fmla="*/ 332 w 337"/>
                <a:gd name="T3" fmla="*/ 304 h 348"/>
                <a:gd name="T4" fmla="*/ 57 w 337"/>
                <a:gd name="T5" fmla="*/ 304 h 348"/>
                <a:gd name="T6" fmla="*/ 93 w 337"/>
                <a:gd name="T7" fmla="*/ 161 h 348"/>
                <a:gd name="T8" fmla="*/ 225 w 337"/>
                <a:gd name="T9" fmla="*/ 128 h 348"/>
                <a:gd name="T10" fmla="*/ 297 w 337"/>
                <a:gd name="T11" fmla="*/ 14 h 348"/>
                <a:gd name="T12" fmla="*/ 258 w 337"/>
                <a:gd name="T13" fmla="*/ 0 h 348"/>
                <a:gd name="T14" fmla="*/ 211 w 337"/>
                <a:gd name="T15" fmla="*/ 86 h 348"/>
                <a:gd name="T16" fmla="*/ 72 w 337"/>
                <a:gd name="T17" fmla="*/ 125 h 348"/>
                <a:gd name="T18" fmla="*/ 61 w 337"/>
                <a:gd name="T19" fmla="*/ 125 h 348"/>
                <a:gd name="T20" fmla="*/ 0 w 337"/>
                <a:gd name="T21" fmla="*/ 347 h 348"/>
                <a:gd name="T22" fmla="*/ 336 w 337"/>
                <a:gd name="T23" fmla="*/ 347 h 348"/>
                <a:gd name="T24" fmla="*/ 332 w 337"/>
                <a:gd name="T25" fmla="*/ 304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7" h="348">
                  <a:moveTo>
                    <a:pt x="332" y="304"/>
                  </a:moveTo>
                  <a:lnTo>
                    <a:pt x="332" y="304"/>
                  </a:lnTo>
                  <a:cubicBezTo>
                    <a:pt x="57" y="304"/>
                    <a:pt x="57" y="304"/>
                    <a:pt x="57" y="304"/>
                  </a:cubicBezTo>
                  <a:cubicBezTo>
                    <a:pt x="93" y="161"/>
                    <a:pt x="93" y="161"/>
                    <a:pt x="93" y="161"/>
                  </a:cubicBezTo>
                  <a:cubicBezTo>
                    <a:pt x="125" y="154"/>
                    <a:pt x="197" y="136"/>
                    <a:pt x="225" y="128"/>
                  </a:cubicBezTo>
                  <a:cubicBezTo>
                    <a:pt x="265" y="118"/>
                    <a:pt x="289" y="39"/>
                    <a:pt x="297" y="14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47" y="43"/>
                    <a:pt x="222" y="82"/>
                    <a:pt x="211" y="86"/>
                  </a:cubicBezTo>
                  <a:cubicBezTo>
                    <a:pt x="183" y="97"/>
                    <a:pt x="72" y="121"/>
                    <a:pt x="72" y="125"/>
                  </a:cubicBezTo>
                  <a:cubicBezTo>
                    <a:pt x="61" y="125"/>
                    <a:pt x="61" y="125"/>
                    <a:pt x="61" y="125"/>
                  </a:cubicBezTo>
                  <a:cubicBezTo>
                    <a:pt x="0" y="347"/>
                    <a:pt x="0" y="347"/>
                    <a:pt x="0" y="347"/>
                  </a:cubicBezTo>
                  <a:cubicBezTo>
                    <a:pt x="336" y="347"/>
                    <a:pt x="336" y="347"/>
                    <a:pt x="336" y="347"/>
                  </a:cubicBezTo>
                  <a:cubicBezTo>
                    <a:pt x="336" y="332"/>
                    <a:pt x="332" y="318"/>
                    <a:pt x="332" y="30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1083"/>
            <p:cNvSpPr>
              <a:spLocks noChangeArrowheads="1"/>
            </p:cNvSpPr>
            <p:nvPr/>
          </p:nvSpPr>
          <p:spPr bwMode="auto">
            <a:xfrm>
              <a:off x="1035718" y="4374587"/>
              <a:ext cx="109537" cy="73025"/>
            </a:xfrm>
            <a:custGeom>
              <a:avLst/>
              <a:gdLst>
                <a:gd name="T0" fmla="*/ 303 w 304"/>
                <a:gd name="T1" fmla="*/ 168 h 201"/>
                <a:gd name="T2" fmla="*/ 303 w 304"/>
                <a:gd name="T3" fmla="*/ 168 h 201"/>
                <a:gd name="T4" fmla="*/ 303 w 304"/>
                <a:gd name="T5" fmla="*/ 139 h 201"/>
                <a:gd name="T6" fmla="*/ 128 w 304"/>
                <a:gd name="T7" fmla="*/ 0 h 201"/>
                <a:gd name="T8" fmla="*/ 125 w 304"/>
                <a:gd name="T9" fmla="*/ 0 h 201"/>
                <a:gd name="T10" fmla="*/ 50 w 304"/>
                <a:gd name="T11" fmla="*/ 18 h 201"/>
                <a:gd name="T12" fmla="*/ 0 w 304"/>
                <a:gd name="T13" fmla="*/ 200 h 201"/>
                <a:gd name="T14" fmla="*/ 303 w 304"/>
                <a:gd name="T15" fmla="*/ 200 h 201"/>
                <a:gd name="T16" fmla="*/ 303 w 304"/>
                <a:gd name="T17" fmla="*/ 168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4" h="201">
                  <a:moveTo>
                    <a:pt x="303" y="168"/>
                  </a:moveTo>
                  <a:lnTo>
                    <a:pt x="303" y="168"/>
                  </a:lnTo>
                  <a:cubicBezTo>
                    <a:pt x="303" y="157"/>
                    <a:pt x="303" y="150"/>
                    <a:pt x="303" y="139"/>
                  </a:cubicBezTo>
                  <a:cubicBezTo>
                    <a:pt x="218" y="132"/>
                    <a:pt x="154" y="75"/>
                    <a:pt x="128" y="0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89" y="7"/>
                    <a:pt x="50" y="18"/>
                    <a:pt x="50" y="18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303" y="200"/>
                    <a:pt x="303" y="200"/>
                    <a:pt x="303" y="200"/>
                  </a:cubicBezTo>
                  <a:cubicBezTo>
                    <a:pt x="303" y="189"/>
                    <a:pt x="303" y="179"/>
                    <a:pt x="303" y="1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1084"/>
            <p:cNvSpPr>
              <a:spLocks noChangeArrowheads="1"/>
            </p:cNvSpPr>
            <p:nvPr/>
          </p:nvSpPr>
          <p:spPr bwMode="auto">
            <a:xfrm>
              <a:off x="1203993" y="4382524"/>
              <a:ext cx="66675" cy="95250"/>
            </a:xfrm>
            <a:custGeom>
              <a:avLst/>
              <a:gdLst>
                <a:gd name="T0" fmla="*/ 43 w 187"/>
                <a:gd name="T1" fmla="*/ 118 h 265"/>
                <a:gd name="T2" fmla="*/ 43 w 187"/>
                <a:gd name="T3" fmla="*/ 118 h 265"/>
                <a:gd name="T4" fmla="*/ 43 w 187"/>
                <a:gd name="T5" fmla="*/ 79 h 265"/>
                <a:gd name="T6" fmla="*/ 93 w 187"/>
                <a:gd name="T7" fmla="*/ 29 h 265"/>
                <a:gd name="T8" fmla="*/ 128 w 187"/>
                <a:gd name="T9" fmla="*/ 43 h 265"/>
                <a:gd name="T10" fmla="*/ 143 w 187"/>
                <a:gd name="T11" fmla="*/ 79 h 265"/>
                <a:gd name="T12" fmla="*/ 143 w 187"/>
                <a:gd name="T13" fmla="*/ 118 h 265"/>
                <a:gd name="T14" fmla="*/ 168 w 187"/>
                <a:gd name="T15" fmla="*/ 118 h 265"/>
                <a:gd name="T16" fmla="*/ 168 w 187"/>
                <a:gd name="T17" fmla="*/ 79 h 265"/>
                <a:gd name="T18" fmla="*/ 146 w 187"/>
                <a:gd name="T19" fmla="*/ 25 h 265"/>
                <a:gd name="T20" fmla="*/ 93 w 187"/>
                <a:gd name="T21" fmla="*/ 0 h 265"/>
                <a:gd name="T22" fmla="*/ 93 w 187"/>
                <a:gd name="T23" fmla="*/ 0 h 265"/>
                <a:gd name="T24" fmla="*/ 14 w 187"/>
                <a:gd name="T25" fmla="*/ 79 h 265"/>
                <a:gd name="T26" fmla="*/ 14 w 187"/>
                <a:gd name="T27" fmla="*/ 118 h 265"/>
                <a:gd name="T28" fmla="*/ 0 w 187"/>
                <a:gd name="T29" fmla="*/ 118 h 265"/>
                <a:gd name="T30" fmla="*/ 0 w 187"/>
                <a:gd name="T31" fmla="*/ 264 h 265"/>
                <a:gd name="T32" fmla="*/ 186 w 187"/>
                <a:gd name="T33" fmla="*/ 264 h 265"/>
                <a:gd name="T34" fmla="*/ 186 w 187"/>
                <a:gd name="T35" fmla="*/ 118 h 265"/>
                <a:gd name="T36" fmla="*/ 43 w 187"/>
                <a:gd name="T37" fmla="*/ 118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118"/>
                  </a:moveTo>
                  <a:lnTo>
                    <a:pt x="43" y="118"/>
                  </a:lnTo>
                  <a:cubicBezTo>
                    <a:pt x="43" y="79"/>
                    <a:pt x="43" y="79"/>
                    <a:pt x="43" y="79"/>
                  </a:cubicBezTo>
                  <a:cubicBezTo>
                    <a:pt x="43" y="50"/>
                    <a:pt x="64" y="29"/>
                    <a:pt x="93" y="29"/>
                  </a:cubicBezTo>
                  <a:cubicBezTo>
                    <a:pt x="107" y="29"/>
                    <a:pt x="118" y="32"/>
                    <a:pt x="128" y="43"/>
                  </a:cubicBezTo>
                  <a:cubicBezTo>
                    <a:pt x="135" y="53"/>
                    <a:pt x="143" y="64"/>
                    <a:pt x="143" y="79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8" y="57"/>
                    <a:pt x="161" y="39"/>
                    <a:pt x="146" y="25"/>
                  </a:cubicBezTo>
                  <a:cubicBezTo>
                    <a:pt x="132" y="11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6"/>
                    <a:pt x="14" y="79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8"/>
                    <a:pt x="186" y="118"/>
                    <a:pt x="186" y="118"/>
                  </a:cubicBezTo>
                  <a:lnTo>
                    <a:pt x="43" y="1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0" name="Group 409"/>
          <p:cNvGrpSpPr/>
          <p:nvPr/>
        </p:nvGrpSpPr>
        <p:grpSpPr>
          <a:xfrm>
            <a:off x="4236417" y="2393520"/>
            <a:ext cx="449263" cy="146050"/>
            <a:chOff x="1791832" y="2353942"/>
            <a:chExt cx="449263" cy="146050"/>
          </a:xfrm>
        </p:grpSpPr>
        <p:sp>
          <p:nvSpPr>
            <p:cNvPr id="411" name="Freeform 1085"/>
            <p:cNvSpPr>
              <a:spLocks noChangeArrowheads="1"/>
            </p:cNvSpPr>
            <p:nvPr/>
          </p:nvSpPr>
          <p:spPr bwMode="auto">
            <a:xfrm>
              <a:off x="1801357" y="2361879"/>
              <a:ext cx="430213" cy="128588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1086"/>
            <p:cNvSpPr>
              <a:spLocks noChangeArrowheads="1"/>
            </p:cNvSpPr>
            <p:nvPr/>
          </p:nvSpPr>
          <p:spPr bwMode="auto">
            <a:xfrm>
              <a:off x="1801357" y="2361879"/>
              <a:ext cx="430213" cy="128588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1087"/>
            <p:cNvSpPr>
              <a:spLocks noChangeArrowheads="1"/>
            </p:cNvSpPr>
            <p:nvPr/>
          </p:nvSpPr>
          <p:spPr bwMode="auto">
            <a:xfrm>
              <a:off x="2017257" y="2361879"/>
              <a:ext cx="215900" cy="128588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1088"/>
            <p:cNvSpPr>
              <a:spLocks noChangeArrowheads="1"/>
            </p:cNvSpPr>
            <p:nvPr/>
          </p:nvSpPr>
          <p:spPr bwMode="auto">
            <a:xfrm>
              <a:off x="2017257" y="2361879"/>
              <a:ext cx="215900" cy="128588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1089"/>
            <p:cNvSpPr>
              <a:spLocks noChangeArrowheads="1"/>
            </p:cNvSpPr>
            <p:nvPr/>
          </p:nvSpPr>
          <p:spPr bwMode="auto">
            <a:xfrm>
              <a:off x="1791832" y="2353942"/>
              <a:ext cx="449263" cy="146050"/>
            </a:xfrm>
            <a:custGeom>
              <a:avLst/>
              <a:gdLst>
                <a:gd name="T0" fmla="*/ 0 w 1246"/>
                <a:gd name="T1" fmla="*/ 0 h 407"/>
                <a:gd name="T2" fmla="*/ 0 w 1246"/>
                <a:gd name="T3" fmla="*/ 406 h 407"/>
                <a:gd name="T4" fmla="*/ 1245 w 1246"/>
                <a:gd name="T5" fmla="*/ 406 h 407"/>
                <a:gd name="T6" fmla="*/ 1245 w 1246"/>
                <a:gd name="T7" fmla="*/ 0 h 407"/>
                <a:gd name="T8" fmla="*/ 0 w 1246"/>
                <a:gd name="T9" fmla="*/ 0 h 407"/>
                <a:gd name="T10" fmla="*/ 1196 w 1246"/>
                <a:gd name="T11" fmla="*/ 356 h 407"/>
                <a:gd name="T12" fmla="*/ 49 w 1246"/>
                <a:gd name="T13" fmla="*/ 356 h 407"/>
                <a:gd name="T14" fmla="*/ 49 w 1246"/>
                <a:gd name="T15" fmla="*/ 50 h 407"/>
                <a:gd name="T16" fmla="*/ 1196 w 1246"/>
                <a:gd name="T17" fmla="*/ 50 h 407"/>
                <a:gd name="T18" fmla="*/ 1196 w 1246"/>
                <a:gd name="T19" fmla="*/ 356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6" h="407">
                  <a:moveTo>
                    <a:pt x="0" y="0"/>
                  </a:moveTo>
                  <a:lnTo>
                    <a:pt x="0" y="406"/>
                  </a:lnTo>
                  <a:lnTo>
                    <a:pt x="1245" y="406"/>
                  </a:lnTo>
                  <a:lnTo>
                    <a:pt x="1245" y="0"/>
                  </a:lnTo>
                  <a:lnTo>
                    <a:pt x="0" y="0"/>
                  </a:lnTo>
                  <a:close/>
                  <a:moveTo>
                    <a:pt x="1196" y="356"/>
                  </a:moveTo>
                  <a:lnTo>
                    <a:pt x="49" y="356"/>
                  </a:lnTo>
                  <a:lnTo>
                    <a:pt x="49" y="50"/>
                  </a:lnTo>
                  <a:lnTo>
                    <a:pt x="1196" y="50"/>
                  </a:lnTo>
                  <a:lnTo>
                    <a:pt x="1196" y="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1090"/>
            <p:cNvSpPr>
              <a:spLocks noChangeArrowheads="1"/>
            </p:cNvSpPr>
            <p:nvPr/>
          </p:nvSpPr>
          <p:spPr bwMode="auto">
            <a:xfrm>
              <a:off x="1841045" y="2399979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5 w 149"/>
                <a:gd name="T3" fmla="*/ 138 h 139"/>
                <a:gd name="T4" fmla="*/ 74 w 149"/>
                <a:gd name="T5" fmla="*/ 100 h 139"/>
                <a:gd name="T6" fmla="*/ 103 w 149"/>
                <a:gd name="T7" fmla="*/ 138 h 139"/>
                <a:gd name="T8" fmla="*/ 131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5 w 149"/>
                <a:gd name="T15" fmla="*/ 29 h 139"/>
                <a:gd name="T16" fmla="*/ 90 w 149"/>
                <a:gd name="T17" fmla="*/ 46 h 139"/>
                <a:gd name="T18" fmla="*/ 90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2 w 149"/>
                <a:gd name="T25" fmla="*/ 29 h 139"/>
                <a:gd name="T26" fmla="*/ 0 w 149"/>
                <a:gd name="T27" fmla="*/ 67 h 139"/>
                <a:gd name="T28" fmla="*/ 45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103" y="138"/>
                  </a:lnTo>
                  <a:lnTo>
                    <a:pt x="131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7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1091"/>
            <p:cNvSpPr>
              <a:spLocks noChangeArrowheads="1"/>
            </p:cNvSpPr>
            <p:nvPr/>
          </p:nvSpPr>
          <p:spPr bwMode="auto">
            <a:xfrm>
              <a:off x="1915657" y="2399979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70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70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1092"/>
            <p:cNvSpPr>
              <a:spLocks noChangeArrowheads="1"/>
            </p:cNvSpPr>
            <p:nvPr/>
          </p:nvSpPr>
          <p:spPr bwMode="auto">
            <a:xfrm>
              <a:off x="2139495" y="2399979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6 w 149"/>
                <a:gd name="T3" fmla="*/ 138 h 139"/>
                <a:gd name="T4" fmla="*/ 74 w 149"/>
                <a:gd name="T5" fmla="*/ 100 h 139"/>
                <a:gd name="T6" fmla="*/ 99 w 149"/>
                <a:gd name="T7" fmla="*/ 138 h 139"/>
                <a:gd name="T8" fmla="*/ 132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6 w 149"/>
                <a:gd name="T15" fmla="*/ 29 h 139"/>
                <a:gd name="T16" fmla="*/ 91 w 149"/>
                <a:gd name="T17" fmla="*/ 46 h 139"/>
                <a:gd name="T18" fmla="*/ 91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3 w 149"/>
                <a:gd name="T25" fmla="*/ 29 h 139"/>
                <a:gd name="T26" fmla="*/ 0 w 149"/>
                <a:gd name="T27" fmla="*/ 67 h 139"/>
                <a:gd name="T28" fmla="*/ 46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6" y="138"/>
                  </a:lnTo>
                  <a:lnTo>
                    <a:pt x="74" y="100"/>
                  </a:lnTo>
                  <a:lnTo>
                    <a:pt x="99" y="138"/>
                  </a:lnTo>
                  <a:lnTo>
                    <a:pt x="132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6" y="29"/>
                  </a:lnTo>
                  <a:lnTo>
                    <a:pt x="91" y="46"/>
                  </a:lnTo>
                  <a:lnTo>
                    <a:pt x="91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3" y="29"/>
                  </a:lnTo>
                  <a:lnTo>
                    <a:pt x="0" y="67"/>
                  </a:lnTo>
                  <a:lnTo>
                    <a:pt x="46" y="79"/>
                  </a:lnTo>
                  <a:lnTo>
                    <a:pt x="17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1093"/>
            <p:cNvSpPr>
              <a:spLocks noChangeArrowheads="1"/>
            </p:cNvSpPr>
            <p:nvPr/>
          </p:nvSpPr>
          <p:spPr bwMode="auto">
            <a:xfrm>
              <a:off x="2064882" y="2399979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69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69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1094"/>
            <p:cNvSpPr>
              <a:spLocks noChangeArrowheads="1"/>
            </p:cNvSpPr>
            <p:nvPr/>
          </p:nvSpPr>
          <p:spPr bwMode="auto">
            <a:xfrm>
              <a:off x="1990270" y="2399979"/>
              <a:ext cx="53975" cy="50800"/>
            </a:xfrm>
            <a:custGeom>
              <a:avLst/>
              <a:gdLst>
                <a:gd name="T0" fmla="*/ 16 w 148"/>
                <a:gd name="T1" fmla="*/ 117 h 139"/>
                <a:gd name="T2" fmla="*/ 45 w 148"/>
                <a:gd name="T3" fmla="*/ 138 h 139"/>
                <a:gd name="T4" fmla="*/ 74 w 148"/>
                <a:gd name="T5" fmla="*/ 100 h 139"/>
                <a:gd name="T6" fmla="*/ 98 w 148"/>
                <a:gd name="T7" fmla="*/ 138 h 139"/>
                <a:gd name="T8" fmla="*/ 131 w 148"/>
                <a:gd name="T9" fmla="*/ 117 h 139"/>
                <a:gd name="T10" fmla="*/ 102 w 148"/>
                <a:gd name="T11" fmla="*/ 79 h 139"/>
                <a:gd name="T12" fmla="*/ 147 w 148"/>
                <a:gd name="T13" fmla="*/ 67 h 139"/>
                <a:gd name="T14" fmla="*/ 135 w 148"/>
                <a:gd name="T15" fmla="*/ 29 h 139"/>
                <a:gd name="T16" fmla="*/ 90 w 148"/>
                <a:gd name="T17" fmla="*/ 46 h 139"/>
                <a:gd name="T18" fmla="*/ 90 w 148"/>
                <a:gd name="T19" fmla="*/ 0 h 139"/>
                <a:gd name="T20" fmla="*/ 57 w 148"/>
                <a:gd name="T21" fmla="*/ 0 h 139"/>
                <a:gd name="T22" fmla="*/ 57 w 148"/>
                <a:gd name="T23" fmla="*/ 46 h 139"/>
                <a:gd name="T24" fmla="*/ 12 w 148"/>
                <a:gd name="T25" fmla="*/ 29 h 139"/>
                <a:gd name="T26" fmla="*/ 0 w 148"/>
                <a:gd name="T27" fmla="*/ 67 h 139"/>
                <a:gd name="T28" fmla="*/ 45 w 148"/>
                <a:gd name="T29" fmla="*/ 79 h 139"/>
                <a:gd name="T30" fmla="*/ 16 w 148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9">
                  <a:moveTo>
                    <a:pt x="16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98" y="138"/>
                  </a:lnTo>
                  <a:lnTo>
                    <a:pt x="131" y="117"/>
                  </a:lnTo>
                  <a:lnTo>
                    <a:pt x="102" y="79"/>
                  </a:lnTo>
                  <a:lnTo>
                    <a:pt x="147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7" y="0"/>
                  </a:lnTo>
                  <a:lnTo>
                    <a:pt x="57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1" name="Group 420"/>
          <p:cNvGrpSpPr/>
          <p:nvPr/>
        </p:nvGrpSpPr>
        <p:grpSpPr>
          <a:xfrm>
            <a:off x="4236417" y="3629574"/>
            <a:ext cx="449263" cy="146050"/>
            <a:chOff x="1791832" y="3658416"/>
            <a:chExt cx="449263" cy="146050"/>
          </a:xfrm>
        </p:grpSpPr>
        <p:sp>
          <p:nvSpPr>
            <p:cNvPr id="422" name="Freeform 1095"/>
            <p:cNvSpPr>
              <a:spLocks noChangeArrowheads="1"/>
            </p:cNvSpPr>
            <p:nvPr/>
          </p:nvSpPr>
          <p:spPr bwMode="auto">
            <a:xfrm>
              <a:off x="1801357" y="3666354"/>
              <a:ext cx="430213" cy="128587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1096"/>
            <p:cNvSpPr>
              <a:spLocks noChangeArrowheads="1"/>
            </p:cNvSpPr>
            <p:nvPr/>
          </p:nvSpPr>
          <p:spPr bwMode="auto">
            <a:xfrm>
              <a:off x="1801357" y="3666354"/>
              <a:ext cx="430213" cy="128587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1097"/>
            <p:cNvSpPr>
              <a:spLocks noChangeArrowheads="1"/>
            </p:cNvSpPr>
            <p:nvPr/>
          </p:nvSpPr>
          <p:spPr bwMode="auto">
            <a:xfrm>
              <a:off x="2017257" y="3666354"/>
              <a:ext cx="215900" cy="128587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1098"/>
            <p:cNvSpPr>
              <a:spLocks noChangeArrowheads="1"/>
            </p:cNvSpPr>
            <p:nvPr/>
          </p:nvSpPr>
          <p:spPr bwMode="auto">
            <a:xfrm>
              <a:off x="2017257" y="3666354"/>
              <a:ext cx="215900" cy="128587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1099"/>
            <p:cNvSpPr>
              <a:spLocks noChangeArrowheads="1"/>
            </p:cNvSpPr>
            <p:nvPr/>
          </p:nvSpPr>
          <p:spPr bwMode="auto">
            <a:xfrm>
              <a:off x="1791832" y="3658416"/>
              <a:ext cx="449263" cy="146050"/>
            </a:xfrm>
            <a:custGeom>
              <a:avLst/>
              <a:gdLst>
                <a:gd name="T0" fmla="*/ 0 w 1246"/>
                <a:gd name="T1" fmla="*/ 0 h 407"/>
                <a:gd name="T2" fmla="*/ 0 w 1246"/>
                <a:gd name="T3" fmla="*/ 406 h 407"/>
                <a:gd name="T4" fmla="*/ 1245 w 1246"/>
                <a:gd name="T5" fmla="*/ 406 h 407"/>
                <a:gd name="T6" fmla="*/ 1245 w 1246"/>
                <a:gd name="T7" fmla="*/ 0 h 407"/>
                <a:gd name="T8" fmla="*/ 0 w 1246"/>
                <a:gd name="T9" fmla="*/ 0 h 407"/>
                <a:gd name="T10" fmla="*/ 1196 w 1246"/>
                <a:gd name="T11" fmla="*/ 356 h 407"/>
                <a:gd name="T12" fmla="*/ 49 w 1246"/>
                <a:gd name="T13" fmla="*/ 356 h 407"/>
                <a:gd name="T14" fmla="*/ 49 w 1246"/>
                <a:gd name="T15" fmla="*/ 50 h 407"/>
                <a:gd name="T16" fmla="*/ 1196 w 1246"/>
                <a:gd name="T17" fmla="*/ 50 h 407"/>
                <a:gd name="T18" fmla="*/ 1196 w 1246"/>
                <a:gd name="T19" fmla="*/ 356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6" h="407">
                  <a:moveTo>
                    <a:pt x="0" y="0"/>
                  </a:moveTo>
                  <a:lnTo>
                    <a:pt x="0" y="406"/>
                  </a:lnTo>
                  <a:lnTo>
                    <a:pt x="1245" y="406"/>
                  </a:lnTo>
                  <a:lnTo>
                    <a:pt x="1245" y="0"/>
                  </a:lnTo>
                  <a:lnTo>
                    <a:pt x="0" y="0"/>
                  </a:lnTo>
                  <a:close/>
                  <a:moveTo>
                    <a:pt x="1196" y="356"/>
                  </a:moveTo>
                  <a:lnTo>
                    <a:pt x="49" y="356"/>
                  </a:lnTo>
                  <a:lnTo>
                    <a:pt x="49" y="50"/>
                  </a:lnTo>
                  <a:lnTo>
                    <a:pt x="1196" y="50"/>
                  </a:lnTo>
                  <a:lnTo>
                    <a:pt x="1196" y="35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1100"/>
            <p:cNvSpPr>
              <a:spLocks noChangeArrowheads="1"/>
            </p:cNvSpPr>
            <p:nvPr/>
          </p:nvSpPr>
          <p:spPr bwMode="auto">
            <a:xfrm>
              <a:off x="1841045" y="3704454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5 w 149"/>
                <a:gd name="T3" fmla="*/ 138 h 139"/>
                <a:gd name="T4" fmla="*/ 74 w 149"/>
                <a:gd name="T5" fmla="*/ 100 h 139"/>
                <a:gd name="T6" fmla="*/ 103 w 149"/>
                <a:gd name="T7" fmla="*/ 138 h 139"/>
                <a:gd name="T8" fmla="*/ 131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5 w 149"/>
                <a:gd name="T15" fmla="*/ 29 h 139"/>
                <a:gd name="T16" fmla="*/ 90 w 149"/>
                <a:gd name="T17" fmla="*/ 46 h 139"/>
                <a:gd name="T18" fmla="*/ 90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2 w 149"/>
                <a:gd name="T25" fmla="*/ 29 h 139"/>
                <a:gd name="T26" fmla="*/ 0 w 149"/>
                <a:gd name="T27" fmla="*/ 67 h 139"/>
                <a:gd name="T28" fmla="*/ 45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103" y="138"/>
                  </a:lnTo>
                  <a:lnTo>
                    <a:pt x="131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7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1101"/>
            <p:cNvSpPr>
              <a:spLocks noChangeArrowheads="1"/>
            </p:cNvSpPr>
            <p:nvPr/>
          </p:nvSpPr>
          <p:spPr bwMode="auto">
            <a:xfrm>
              <a:off x="1915657" y="3704454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70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70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1102"/>
            <p:cNvSpPr>
              <a:spLocks noChangeArrowheads="1"/>
            </p:cNvSpPr>
            <p:nvPr/>
          </p:nvSpPr>
          <p:spPr bwMode="auto">
            <a:xfrm>
              <a:off x="2139495" y="3704454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6 w 149"/>
                <a:gd name="T3" fmla="*/ 138 h 139"/>
                <a:gd name="T4" fmla="*/ 74 w 149"/>
                <a:gd name="T5" fmla="*/ 100 h 139"/>
                <a:gd name="T6" fmla="*/ 99 w 149"/>
                <a:gd name="T7" fmla="*/ 138 h 139"/>
                <a:gd name="T8" fmla="*/ 132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6 w 149"/>
                <a:gd name="T15" fmla="*/ 29 h 139"/>
                <a:gd name="T16" fmla="*/ 91 w 149"/>
                <a:gd name="T17" fmla="*/ 46 h 139"/>
                <a:gd name="T18" fmla="*/ 91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3 w 149"/>
                <a:gd name="T25" fmla="*/ 29 h 139"/>
                <a:gd name="T26" fmla="*/ 0 w 149"/>
                <a:gd name="T27" fmla="*/ 67 h 139"/>
                <a:gd name="T28" fmla="*/ 46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6" y="138"/>
                  </a:lnTo>
                  <a:lnTo>
                    <a:pt x="74" y="100"/>
                  </a:lnTo>
                  <a:lnTo>
                    <a:pt x="99" y="138"/>
                  </a:lnTo>
                  <a:lnTo>
                    <a:pt x="132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6" y="29"/>
                  </a:lnTo>
                  <a:lnTo>
                    <a:pt x="91" y="46"/>
                  </a:lnTo>
                  <a:lnTo>
                    <a:pt x="91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3" y="29"/>
                  </a:lnTo>
                  <a:lnTo>
                    <a:pt x="0" y="67"/>
                  </a:lnTo>
                  <a:lnTo>
                    <a:pt x="46" y="79"/>
                  </a:lnTo>
                  <a:lnTo>
                    <a:pt x="17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1103"/>
            <p:cNvSpPr>
              <a:spLocks noChangeArrowheads="1"/>
            </p:cNvSpPr>
            <p:nvPr/>
          </p:nvSpPr>
          <p:spPr bwMode="auto">
            <a:xfrm>
              <a:off x="2064882" y="3704454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69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69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1104"/>
            <p:cNvSpPr>
              <a:spLocks noChangeArrowheads="1"/>
            </p:cNvSpPr>
            <p:nvPr/>
          </p:nvSpPr>
          <p:spPr bwMode="auto">
            <a:xfrm>
              <a:off x="1990270" y="3704454"/>
              <a:ext cx="53975" cy="50800"/>
            </a:xfrm>
            <a:custGeom>
              <a:avLst/>
              <a:gdLst>
                <a:gd name="T0" fmla="*/ 16 w 148"/>
                <a:gd name="T1" fmla="*/ 117 h 139"/>
                <a:gd name="T2" fmla="*/ 45 w 148"/>
                <a:gd name="T3" fmla="*/ 138 h 139"/>
                <a:gd name="T4" fmla="*/ 74 w 148"/>
                <a:gd name="T5" fmla="*/ 100 h 139"/>
                <a:gd name="T6" fmla="*/ 98 w 148"/>
                <a:gd name="T7" fmla="*/ 138 h 139"/>
                <a:gd name="T8" fmla="*/ 131 w 148"/>
                <a:gd name="T9" fmla="*/ 117 h 139"/>
                <a:gd name="T10" fmla="*/ 102 w 148"/>
                <a:gd name="T11" fmla="*/ 79 h 139"/>
                <a:gd name="T12" fmla="*/ 147 w 148"/>
                <a:gd name="T13" fmla="*/ 67 h 139"/>
                <a:gd name="T14" fmla="*/ 135 w 148"/>
                <a:gd name="T15" fmla="*/ 29 h 139"/>
                <a:gd name="T16" fmla="*/ 90 w 148"/>
                <a:gd name="T17" fmla="*/ 46 h 139"/>
                <a:gd name="T18" fmla="*/ 90 w 148"/>
                <a:gd name="T19" fmla="*/ 0 h 139"/>
                <a:gd name="T20" fmla="*/ 57 w 148"/>
                <a:gd name="T21" fmla="*/ 0 h 139"/>
                <a:gd name="T22" fmla="*/ 57 w 148"/>
                <a:gd name="T23" fmla="*/ 46 h 139"/>
                <a:gd name="T24" fmla="*/ 12 w 148"/>
                <a:gd name="T25" fmla="*/ 29 h 139"/>
                <a:gd name="T26" fmla="*/ 0 w 148"/>
                <a:gd name="T27" fmla="*/ 67 h 139"/>
                <a:gd name="T28" fmla="*/ 45 w 148"/>
                <a:gd name="T29" fmla="*/ 79 h 139"/>
                <a:gd name="T30" fmla="*/ 16 w 148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9">
                  <a:moveTo>
                    <a:pt x="16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98" y="138"/>
                  </a:lnTo>
                  <a:lnTo>
                    <a:pt x="131" y="117"/>
                  </a:lnTo>
                  <a:lnTo>
                    <a:pt x="102" y="79"/>
                  </a:lnTo>
                  <a:lnTo>
                    <a:pt x="147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7" y="0"/>
                  </a:lnTo>
                  <a:lnTo>
                    <a:pt x="57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2" name="Group 431"/>
          <p:cNvGrpSpPr/>
          <p:nvPr/>
        </p:nvGrpSpPr>
        <p:grpSpPr>
          <a:xfrm>
            <a:off x="4236417" y="1784647"/>
            <a:ext cx="449263" cy="146050"/>
            <a:chOff x="1791832" y="1753707"/>
            <a:chExt cx="449263" cy="146050"/>
          </a:xfrm>
        </p:grpSpPr>
        <p:sp>
          <p:nvSpPr>
            <p:cNvPr id="433" name="Freeform 1105"/>
            <p:cNvSpPr>
              <a:spLocks noChangeArrowheads="1"/>
            </p:cNvSpPr>
            <p:nvPr/>
          </p:nvSpPr>
          <p:spPr bwMode="auto">
            <a:xfrm>
              <a:off x="1801357" y="1763232"/>
              <a:ext cx="430213" cy="128588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1106"/>
            <p:cNvSpPr>
              <a:spLocks noChangeArrowheads="1"/>
            </p:cNvSpPr>
            <p:nvPr/>
          </p:nvSpPr>
          <p:spPr bwMode="auto">
            <a:xfrm>
              <a:off x="1801357" y="1763232"/>
              <a:ext cx="430213" cy="128588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1107"/>
            <p:cNvSpPr>
              <a:spLocks noChangeArrowheads="1"/>
            </p:cNvSpPr>
            <p:nvPr/>
          </p:nvSpPr>
          <p:spPr bwMode="auto">
            <a:xfrm>
              <a:off x="2017257" y="1763232"/>
              <a:ext cx="215900" cy="128588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1108"/>
            <p:cNvSpPr>
              <a:spLocks noChangeArrowheads="1"/>
            </p:cNvSpPr>
            <p:nvPr/>
          </p:nvSpPr>
          <p:spPr bwMode="auto">
            <a:xfrm>
              <a:off x="2017257" y="1763232"/>
              <a:ext cx="215900" cy="128588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1109"/>
            <p:cNvSpPr>
              <a:spLocks noChangeArrowheads="1"/>
            </p:cNvSpPr>
            <p:nvPr/>
          </p:nvSpPr>
          <p:spPr bwMode="auto">
            <a:xfrm>
              <a:off x="1791832" y="1753707"/>
              <a:ext cx="449263" cy="146050"/>
            </a:xfrm>
            <a:custGeom>
              <a:avLst/>
              <a:gdLst>
                <a:gd name="T0" fmla="*/ 0 w 1246"/>
                <a:gd name="T1" fmla="*/ 0 h 407"/>
                <a:gd name="T2" fmla="*/ 0 w 1246"/>
                <a:gd name="T3" fmla="*/ 406 h 407"/>
                <a:gd name="T4" fmla="*/ 1245 w 1246"/>
                <a:gd name="T5" fmla="*/ 406 h 407"/>
                <a:gd name="T6" fmla="*/ 1245 w 1246"/>
                <a:gd name="T7" fmla="*/ 0 h 407"/>
                <a:gd name="T8" fmla="*/ 0 w 1246"/>
                <a:gd name="T9" fmla="*/ 0 h 407"/>
                <a:gd name="T10" fmla="*/ 1196 w 1246"/>
                <a:gd name="T11" fmla="*/ 356 h 407"/>
                <a:gd name="T12" fmla="*/ 49 w 1246"/>
                <a:gd name="T13" fmla="*/ 356 h 407"/>
                <a:gd name="T14" fmla="*/ 49 w 1246"/>
                <a:gd name="T15" fmla="*/ 50 h 407"/>
                <a:gd name="T16" fmla="*/ 1196 w 1246"/>
                <a:gd name="T17" fmla="*/ 50 h 407"/>
                <a:gd name="T18" fmla="*/ 1196 w 1246"/>
                <a:gd name="T19" fmla="*/ 356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6" h="407">
                  <a:moveTo>
                    <a:pt x="0" y="0"/>
                  </a:moveTo>
                  <a:lnTo>
                    <a:pt x="0" y="406"/>
                  </a:lnTo>
                  <a:lnTo>
                    <a:pt x="1245" y="406"/>
                  </a:lnTo>
                  <a:lnTo>
                    <a:pt x="1245" y="0"/>
                  </a:lnTo>
                  <a:lnTo>
                    <a:pt x="0" y="0"/>
                  </a:lnTo>
                  <a:close/>
                  <a:moveTo>
                    <a:pt x="1196" y="356"/>
                  </a:moveTo>
                  <a:lnTo>
                    <a:pt x="49" y="356"/>
                  </a:lnTo>
                  <a:lnTo>
                    <a:pt x="49" y="50"/>
                  </a:lnTo>
                  <a:lnTo>
                    <a:pt x="1196" y="50"/>
                  </a:lnTo>
                  <a:lnTo>
                    <a:pt x="1196" y="35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1110"/>
            <p:cNvSpPr>
              <a:spLocks noChangeArrowheads="1"/>
            </p:cNvSpPr>
            <p:nvPr/>
          </p:nvSpPr>
          <p:spPr bwMode="auto">
            <a:xfrm>
              <a:off x="1841045" y="1799745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5 w 149"/>
                <a:gd name="T3" fmla="*/ 138 h 139"/>
                <a:gd name="T4" fmla="*/ 74 w 149"/>
                <a:gd name="T5" fmla="*/ 100 h 139"/>
                <a:gd name="T6" fmla="*/ 103 w 149"/>
                <a:gd name="T7" fmla="*/ 138 h 139"/>
                <a:gd name="T8" fmla="*/ 131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5 w 149"/>
                <a:gd name="T15" fmla="*/ 29 h 139"/>
                <a:gd name="T16" fmla="*/ 90 w 149"/>
                <a:gd name="T17" fmla="*/ 46 h 139"/>
                <a:gd name="T18" fmla="*/ 90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2 w 149"/>
                <a:gd name="T25" fmla="*/ 29 h 139"/>
                <a:gd name="T26" fmla="*/ 0 w 149"/>
                <a:gd name="T27" fmla="*/ 67 h 139"/>
                <a:gd name="T28" fmla="*/ 45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103" y="138"/>
                  </a:lnTo>
                  <a:lnTo>
                    <a:pt x="131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7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1111"/>
            <p:cNvSpPr>
              <a:spLocks noChangeArrowheads="1"/>
            </p:cNvSpPr>
            <p:nvPr/>
          </p:nvSpPr>
          <p:spPr bwMode="auto">
            <a:xfrm>
              <a:off x="1915657" y="1799745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70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70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1112"/>
            <p:cNvSpPr>
              <a:spLocks noChangeArrowheads="1"/>
            </p:cNvSpPr>
            <p:nvPr/>
          </p:nvSpPr>
          <p:spPr bwMode="auto">
            <a:xfrm>
              <a:off x="2139495" y="1799745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6 w 149"/>
                <a:gd name="T3" fmla="*/ 138 h 139"/>
                <a:gd name="T4" fmla="*/ 74 w 149"/>
                <a:gd name="T5" fmla="*/ 100 h 139"/>
                <a:gd name="T6" fmla="*/ 99 w 149"/>
                <a:gd name="T7" fmla="*/ 138 h 139"/>
                <a:gd name="T8" fmla="*/ 132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6 w 149"/>
                <a:gd name="T15" fmla="*/ 29 h 139"/>
                <a:gd name="T16" fmla="*/ 91 w 149"/>
                <a:gd name="T17" fmla="*/ 46 h 139"/>
                <a:gd name="T18" fmla="*/ 91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3 w 149"/>
                <a:gd name="T25" fmla="*/ 29 h 139"/>
                <a:gd name="T26" fmla="*/ 0 w 149"/>
                <a:gd name="T27" fmla="*/ 67 h 139"/>
                <a:gd name="T28" fmla="*/ 46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6" y="138"/>
                  </a:lnTo>
                  <a:lnTo>
                    <a:pt x="74" y="100"/>
                  </a:lnTo>
                  <a:lnTo>
                    <a:pt x="99" y="138"/>
                  </a:lnTo>
                  <a:lnTo>
                    <a:pt x="132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6" y="29"/>
                  </a:lnTo>
                  <a:lnTo>
                    <a:pt x="91" y="46"/>
                  </a:lnTo>
                  <a:lnTo>
                    <a:pt x="91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3" y="29"/>
                  </a:lnTo>
                  <a:lnTo>
                    <a:pt x="0" y="67"/>
                  </a:lnTo>
                  <a:lnTo>
                    <a:pt x="46" y="79"/>
                  </a:lnTo>
                  <a:lnTo>
                    <a:pt x="17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1113"/>
            <p:cNvSpPr>
              <a:spLocks noChangeArrowheads="1"/>
            </p:cNvSpPr>
            <p:nvPr/>
          </p:nvSpPr>
          <p:spPr bwMode="auto">
            <a:xfrm>
              <a:off x="2064882" y="1799745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69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69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1114"/>
            <p:cNvSpPr>
              <a:spLocks noChangeArrowheads="1"/>
            </p:cNvSpPr>
            <p:nvPr/>
          </p:nvSpPr>
          <p:spPr bwMode="auto">
            <a:xfrm>
              <a:off x="1990270" y="1799745"/>
              <a:ext cx="53975" cy="50800"/>
            </a:xfrm>
            <a:custGeom>
              <a:avLst/>
              <a:gdLst>
                <a:gd name="T0" fmla="*/ 16 w 148"/>
                <a:gd name="T1" fmla="*/ 117 h 139"/>
                <a:gd name="T2" fmla="*/ 45 w 148"/>
                <a:gd name="T3" fmla="*/ 138 h 139"/>
                <a:gd name="T4" fmla="*/ 74 w 148"/>
                <a:gd name="T5" fmla="*/ 100 h 139"/>
                <a:gd name="T6" fmla="*/ 98 w 148"/>
                <a:gd name="T7" fmla="*/ 138 h 139"/>
                <a:gd name="T8" fmla="*/ 131 w 148"/>
                <a:gd name="T9" fmla="*/ 117 h 139"/>
                <a:gd name="T10" fmla="*/ 102 w 148"/>
                <a:gd name="T11" fmla="*/ 79 h 139"/>
                <a:gd name="T12" fmla="*/ 147 w 148"/>
                <a:gd name="T13" fmla="*/ 67 h 139"/>
                <a:gd name="T14" fmla="*/ 135 w 148"/>
                <a:gd name="T15" fmla="*/ 29 h 139"/>
                <a:gd name="T16" fmla="*/ 90 w 148"/>
                <a:gd name="T17" fmla="*/ 46 h 139"/>
                <a:gd name="T18" fmla="*/ 90 w 148"/>
                <a:gd name="T19" fmla="*/ 0 h 139"/>
                <a:gd name="T20" fmla="*/ 57 w 148"/>
                <a:gd name="T21" fmla="*/ 0 h 139"/>
                <a:gd name="T22" fmla="*/ 57 w 148"/>
                <a:gd name="T23" fmla="*/ 46 h 139"/>
                <a:gd name="T24" fmla="*/ 12 w 148"/>
                <a:gd name="T25" fmla="*/ 29 h 139"/>
                <a:gd name="T26" fmla="*/ 0 w 148"/>
                <a:gd name="T27" fmla="*/ 67 h 139"/>
                <a:gd name="T28" fmla="*/ 45 w 148"/>
                <a:gd name="T29" fmla="*/ 79 h 139"/>
                <a:gd name="T30" fmla="*/ 16 w 148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9">
                  <a:moveTo>
                    <a:pt x="16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98" y="138"/>
                  </a:lnTo>
                  <a:lnTo>
                    <a:pt x="131" y="117"/>
                  </a:lnTo>
                  <a:lnTo>
                    <a:pt x="102" y="79"/>
                  </a:lnTo>
                  <a:lnTo>
                    <a:pt x="147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7" y="0"/>
                  </a:lnTo>
                  <a:lnTo>
                    <a:pt x="57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3" name="Group 442"/>
          <p:cNvGrpSpPr/>
          <p:nvPr/>
        </p:nvGrpSpPr>
        <p:grpSpPr>
          <a:xfrm>
            <a:off x="4191174" y="4075860"/>
            <a:ext cx="495300" cy="493713"/>
            <a:chOff x="1771964" y="4080899"/>
            <a:chExt cx="495300" cy="493713"/>
          </a:xfrm>
        </p:grpSpPr>
        <p:sp>
          <p:nvSpPr>
            <p:cNvPr id="444" name="Freeform 1115"/>
            <p:cNvSpPr>
              <a:spLocks noChangeArrowheads="1"/>
            </p:cNvSpPr>
            <p:nvPr/>
          </p:nvSpPr>
          <p:spPr bwMode="auto">
            <a:xfrm>
              <a:off x="1771964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1116"/>
            <p:cNvSpPr>
              <a:spLocks noChangeArrowheads="1"/>
            </p:cNvSpPr>
            <p:nvPr/>
          </p:nvSpPr>
          <p:spPr bwMode="auto">
            <a:xfrm>
              <a:off x="1771964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1117"/>
            <p:cNvSpPr>
              <a:spLocks noChangeArrowheads="1"/>
            </p:cNvSpPr>
            <p:nvPr/>
          </p:nvSpPr>
          <p:spPr bwMode="auto">
            <a:xfrm>
              <a:off x="1830702" y="4271399"/>
              <a:ext cx="376237" cy="109538"/>
            </a:xfrm>
            <a:custGeom>
              <a:avLst/>
              <a:gdLst>
                <a:gd name="T0" fmla="*/ 1044 w 1045"/>
                <a:gd name="T1" fmla="*/ 303 h 304"/>
                <a:gd name="T2" fmla="*/ 0 w 1045"/>
                <a:gd name="T3" fmla="*/ 303 h 304"/>
                <a:gd name="T4" fmla="*/ 0 w 1045"/>
                <a:gd name="T5" fmla="*/ 0 h 304"/>
                <a:gd name="T6" fmla="*/ 1044 w 1045"/>
                <a:gd name="T7" fmla="*/ 0 h 304"/>
                <a:gd name="T8" fmla="*/ 1044 w 1045"/>
                <a:gd name="T9" fmla="*/ 303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5" h="304">
                  <a:moveTo>
                    <a:pt x="1044" y="303"/>
                  </a:moveTo>
                  <a:lnTo>
                    <a:pt x="0" y="303"/>
                  </a:lnTo>
                  <a:lnTo>
                    <a:pt x="0" y="0"/>
                  </a:lnTo>
                  <a:lnTo>
                    <a:pt x="1044" y="0"/>
                  </a:lnTo>
                  <a:lnTo>
                    <a:pt x="1044" y="30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1118"/>
            <p:cNvSpPr>
              <a:spLocks noChangeArrowheads="1"/>
            </p:cNvSpPr>
            <p:nvPr/>
          </p:nvSpPr>
          <p:spPr bwMode="auto">
            <a:xfrm>
              <a:off x="1824352" y="4263462"/>
              <a:ext cx="392112" cy="125412"/>
            </a:xfrm>
            <a:custGeom>
              <a:avLst/>
              <a:gdLst>
                <a:gd name="T0" fmla="*/ 0 w 1087"/>
                <a:gd name="T1" fmla="*/ 0 h 348"/>
                <a:gd name="T2" fmla="*/ 0 w 1087"/>
                <a:gd name="T3" fmla="*/ 347 h 348"/>
                <a:gd name="T4" fmla="*/ 1086 w 1087"/>
                <a:gd name="T5" fmla="*/ 347 h 348"/>
                <a:gd name="T6" fmla="*/ 1086 w 1087"/>
                <a:gd name="T7" fmla="*/ 0 h 348"/>
                <a:gd name="T8" fmla="*/ 0 w 1087"/>
                <a:gd name="T9" fmla="*/ 0 h 348"/>
                <a:gd name="T10" fmla="*/ 1043 w 1087"/>
                <a:gd name="T11" fmla="*/ 304 h 348"/>
                <a:gd name="T12" fmla="*/ 43 w 1087"/>
                <a:gd name="T13" fmla="*/ 304 h 348"/>
                <a:gd name="T14" fmla="*/ 43 w 1087"/>
                <a:gd name="T15" fmla="*/ 43 h 348"/>
                <a:gd name="T16" fmla="*/ 1043 w 1087"/>
                <a:gd name="T17" fmla="*/ 43 h 348"/>
                <a:gd name="T18" fmla="*/ 1043 w 1087"/>
                <a:gd name="T19" fmla="*/ 304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7" h="348">
                  <a:moveTo>
                    <a:pt x="0" y="0"/>
                  </a:moveTo>
                  <a:lnTo>
                    <a:pt x="0" y="347"/>
                  </a:lnTo>
                  <a:lnTo>
                    <a:pt x="1086" y="347"/>
                  </a:lnTo>
                  <a:lnTo>
                    <a:pt x="1086" y="0"/>
                  </a:lnTo>
                  <a:lnTo>
                    <a:pt x="0" y="0"/>
                  </a:lnTo>
                  <a:close/>
                  <a:moveTo>
                    <a:pt x="1043" y="304"/>
                  </a:moveTo>
                  <a:lnTo>
                    <a:pt x="43" y="304"/>
                  </a:lnTo>
                  <a:lnTo>
                    <a:pt x="43" y="43"/>
                  </a:lnTo>
                  <a:lnTo>
                    <a:pt x="1043" y="43"/>
                  </a:lnTo>
                  <a:lnTo>
                    <a:pt x="1043" y="3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1119"/>
            <p:cNvSpPr>
              <a:spLocks noChangeArrowheads="1"/>
            </p:cNvSpPr>
            <p:nvPr/>
          </p:nvSpPr>
          <p:spPr bwMode="auto">
            <a:xfrm>
              <a:off x="1865627" y="4303149"/>
              <a:ext cx="46037" cy="42863"/>
            </a:xfrm>
            <a:custGeom>
              <a:avLst/>
              <a:gdLst>
                <a:gd name="T0" fmla="*/ 14 w 130"/>
                <a:gd name="T1" fmla="*/ 100 h 119"/>
                <a:gd name="T2" fmla="*/ 39 w 130"/>
                <a:gd name="T3" fmla="*/ 118 h 119"/>
                <a:gd name="T4" fmla="*/ 64 w 130"/>
                <a:gd name="T5" fmla="*/ 86 h 119"/>
                <a:gd name="T6" fmla="*/ 89 w 130"/>
                <a:gd name="T7" fmla="*/ 118 h 119"/>
                <a:gd name="T8" fmla="*/ 114 w 130"/>
                <a:gd name="T9" fmla="*/ 100 h 119"/>
                <a:gd name="T10" fmla="*/ 89 w 130"/>
                <a:gd name="T11" fmla="*/ 68 h 119"/>
                <a:gd name="T12" fmla="*/ 129 w 130"/>
                <a:gd name="T13" fmla="*/ 57 h 119"/>
                <a:gd name="T14" fmla="*/ 118 w 130"/>
                <a:gd name="T15" fmla="*/ 25 h 119"/>
                <a:gd name="T16" fmla="*/ 78 w 130"/>
                <a:gd name="T17" fmla="*/ 39 h 119"/>
                <a:gd name="T18" fmla="*/ 78 w 130"/>
                <a:gd name="T19" fmla="*/ 0 h 119"/>
                <a:gd name="T20" fmla="*/ 50 w 130"/>
                <a:gd name="T21" fmla="*/ 0 h 119"/>
                <a:gd name="T22" fmla="*/ 50 w 130"/>
                <a:gd name="T23" fmla="*/ 39 h 119"/>
                <a:gd name="T24" fmla="*/ 11 w 130"/>
                <a:gd name="T25" fmla="*/ 25 h 119"/>
                <a:gd name="T26" fmla="*/ 0 w 130"/>
                <a:gd name="T27" fmla="*/ 57 h 119"/>
                <a:gd name="T28" fmla="*/ 39 w 130"/>
                <a:gd name="T29" fmla="*/ 68 h 119"/>
                <a:gd name="T30" fmla="*/ 14 w 130"/>
                <a:gd name="T31" fmla="*/ 10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0" h="119">
                  <a:moveTo>
                    <a:pt x="14" y="100"/>
                  </a:moveTo>
                  <a:lnTo>
                    <a:pt x="39" y="118"/>
                  </a:lnTo>
                  <a:lnTo>
                    <a:pt x="64" y="86"/>
                  </a:lnTo>
                  <a:lnTo>
                    <a:pt x="89" y="118"/>
                  </a:lnTo>
                  <a:lnTo>
                    <a:pt x="114" y="100"/>
                  </a:lnTo>
                  <a:lnTo>
                    <a:pt x="89" y="68"/>
                  </a:lnTo>
                  <a:lnTo>
                    <a:pt x="129" y="57"/>
                  </a:lnTo>
                  <a:lnTo>
                    <a:pt x="118" y="25"/>
                  </a:lnTo>
                  <a:lnTo>
                    <a:pt x="78" y="39"/>
                  </a:lnTo>
                  <a:lnTo>
                    <a:pt x="78" y="0"/>
                  </a:lnTo>
                  <a:lnTo>
                    <a:pt x="50" y="0"/>
                  </a:lnTo>
                  <a:lnTo>
                    <a:pt x="50" y="39"/>
                  </a:lnTo>
                  <a:lnTo>
                    <a:pt x="11" y="25"/>
                  </a:lnTo>
                  <a:lnTo>
                    <a:pt x="0" y="57"/>
                  </a:lnTo>
                  <a:lnTo>
                    <a:pt x="39" y="68"/>
                  </a:lnTo>
                  <a:lnTo>
                    <a:pt x="14" y="1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1120"/>
            <p:cNvSpPr>
              <a:spLocks noChangeArrowheads="1"/>
            </p:cNvSpPr>
            <p:nvPr/>
          </p:nvSpPr>
          <p:spPr bwMode="auto">
            <a:xfrm>
              <a:off x="1932302" y="4303149"/>
              <a:ext cx="46037" cy="42863"/>
            </a:xfrm>
            <a:custGeom>
              <a:avLst/>
              <a:gdLst>
                <a:gd name="T0" fmla="*/ 14 w 126"/>
                <a:gd name="T1" fmla="*/ 100 h 119"/>
                <a:gd name="T2" fmla="*/ 39 w 126"/>
                <a:gd name="T3" fmla="*/ 118 h 119"/>
                <a:gd name="T4" fmla="*/ 61 w 126"/>
                <a:gd name="T5" fmla="*/ 86 h 119"/>
                <a:gd name="T6" fmla="*/ 86 w 126"/>
                <a:gd name="T7" fmla="*/ 118 h 119"/>
                <a:gd name="T8" fmla="*/ 111 w 126"/>
                <a:gd name="T9" fmla="*/ 100 h 119"/>
                <a:gd name="T10" fmla="*/ 89 w 126"/>
                <a:gd name="T11" fmla="*/ 68 h 119"/>
                <a:gd name="T12" fmla="*/ 125 w 126"/>
                <a:gd name="T13" fmla="*/ 57 h 119"/>
                <a:gd name="T14" fmla="*/ 114 w 126"/>
                <a:gd name="T15" fmla="*/ 25 h 119"/>
                <a:gd name="T16" fmla="*/ 79 w 126"/>
                <a:gd name="T17" fmla="*/ 39 h 119"/>
                <a:gd name="T18" fmla="*/ 79 w 126"/>
                <a:gd name="T19" fmla="*/ 0 h 119"/>
                <a:gd name="T20" fmla="*/ 47 w 126"/>
                <a:gd name="T21" fmla="*/ 0 h 119"/>
                <a:gd name="T22" fmla="*/ 47 w 126"/>
                <a:gd name="T23" fmla="*/ 39 h 119"/>
                <a:gd name="T24" fmla="*/ 7 w 126"/>
                <a:gd name="T25" fmla="*/ 25 h 119"/>
                <a:gd name="T26" fmla="*/ 0 w 126"/>
                <a:gd name="T27" fmla="*/ 57 h 119"/>
                <a:gd name="T28" fmla="*/ 36 w 126"/>
                <a:gd name="T29" fmla="*/ 68 h 119"/>
                <a:gd name="T30" fmla="*/ 14 w 126"/>
                <a:gd name="T31" fmla="*/ 10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19">
                  <a:moveTo>
                    <a:pt x="14" y="100"/>
                  </a:moveTo>
                  <a:lnTo>
                    <a:pt x="39" y="118"/>
                  </a:lnTo>
                  <a:lnTo>
                    <a:pt x="61" y="86"/>
                  </a:lnTo>
                  <a:lnTo>
                    <a:pt x="86" y="118"/>
                  </a:lnTo>
                  <a:lnTo>
                    <a:pt x="111" y="100"/>
                  </a:lnTo>
                  <a:lnTo>
                    <a:pt x="89" y="68"/>
                  </a:lnTo>
                  <a:lnTo>
                    <a:pt x="125" y="57"/>
                  </a:lnTo>
                  <a:lnTo>
                    <a:pt x="114" y="25"/>
                  </a:lnTo>
                  <a:lnTo>
                    <a:pt x="79" y="39"/>
                  </a:lnTo>
                  <a:lnTo>
                    <a:pt x="79" y="0"/>
                  </a:lnTo>
                  <a:lnTo>
                    <a:pt x="47" y="0"/>
                  </a:lnTo>
                  <a:lnTo>
                    <a:pt x="47" y="39"/>
                  </a:lnTo>
                  <a:lnTo>
                    <a:pt x="7" y="25"/>
                  </a:lnTo>
                  <a:lnTo>
                    <a:pt x="0" y="57"/>
                  </a:lnTo>
                  <a:lnTo>
                    <a:pt x="36" y="68"/>
                  </a:lnTo>
                  <a:lnTo>
                    <a:pt x="14" y="1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1121"/>
            <p:cNvSpPr>
              <a:spLocks noChangeArrowheads="1"/>
            </p:cNvSpPr>
            <p:nvPr/>
          </p:nvSpPr>
          <p:spPr bwMode="auto">
            <a:xfrm>
              <a:off x="2125977" y="4303149"/>
              <a:ext cx="46037" cy="42863"/>
            </a:xfrm>
            <a:custGeom>
              <a:avLst/>
              <a:gdLst>
                <a:gd name="T0" fmla="*/ 14 w 129"/>
                <a:gd name="T1" fmla="*/ 100 h 119"/>
                <a:gd name="T2" fmla="*/ 39 w 129"/>
                <a:gd name="T3" fmla="*/ 118 h 119"/>
                <a:gd name="T4" fmla="*/ 64 w 129"/>
                <a:gd name="T5" fmla="*/ 86 h 119"/>
                <a:gd name="T6" fmla="*/ 85 w 129"/>
                <a:gd name="T7" fmla="*/ 118 h 119"/>
                <a:gd name="T8" fmla="*/ 114 w 129"/>
                <a:gd name="T9" fmla="*/ 100 h 119"/>
                <a:gd name="T10" fmla="*/ 89 w 129"/>
                <a:gd name="T11" fmla="*/ 68 h 119"/>
                <a:gd name="T12" fmla="*/ 128 w 129"/>
                <a:gd name="T13" fmla="*/ 57 h 119"/>
                <a:gd name="T14" fmla="*/ 117 w 129"/>
                <a:gd name="T15" fmla="*/ 25 h 119"/>
                <a:gd name="T16" fmla="*/ 78 w 129"/>
                <a:gd name="T17" fmla="*/ 39 h 119"/>
                <a:gd name="T18" fmla="*/ 78 w 129"/>
                <a:gd name="T19" fmla="*/ 0 h 119"/>
                <a:gd name="T20" fmla="*/ 50 w 129"/>
                <a:gd name="T21" fmla="*/ 0 h 119"/>
                <a:gd name="T22" fmla="*/ 50 w 129"/>
                <a:gd name="T23" fmla="*/ 39 h 119"/>
                <a:gd name="T24" fmla="*/ 10 w 129"/>
                <a:gd name="T25" fmla="*/ 25 h 119"/>
                <a:gd name="T26" fmla="*/ 0 w 129"/>
                <a:gd name="T27" fmla="*/ 57 h 119"/>
                <a:gd name="T28" fmla="*/ 39 w 129"/>
                <a:gd name="T29" fmla="*/ 68 h 119"/>
                <a:gd name="T30" fmla="*/ 14 w 129"/>
                <a:gd name="T31" fmla="*/ 10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" h="119">
                  <a:moveTo>
                    <a:pt x="14" y="100"/>
                  </a:moveTo>
                  <a:lnTo>
                    <a:pt x="39" y="118"/>
                  </a:lnTo>
                  <a:lnTo>
                    <a:pt x="64" y="86"/>
                  </a:lnTo>
                  <a:lnTo>
                    <a:pt x="85" y="118"/>
                  </a:lnTo>
                  <a:lnTo>
                    <a:pt x="114" y="100"/>
                  </a:lnTo>
                  <a:lnTo>
                    <a:pt x="89" y="68"/>
                  </a:lnTo>
                  <a:lnTo>
                    <a:pt x="128" y="57"/>
                  </a:lnTo>
                  <a:lnTo>
                    <a:pt x="117" y="25"/>
                  </a:lnTo>
                  <a:lnTo>
                    <a:pt x="78" y="39"/>
                  </a:lnTo>
                  <a:lnTo>
                    <a:pt x="78" y="0"/>
                  </a:lnTo>
                  <a:lnTo>
                    <a:pt x="50" y="0"/>
                  </a:lnTo>
                  <a:lnTo>
                    <a:pt x="50" y="39"/>
                  </a:lnTo>
                  <a:lnTo>
                    <a:pt x="10" y="25"/>
                  </a:lnTo>
                  <a:lnTo>
                    <a:pt x="0" y="57"/>
                  </a:lnTo>
                  <a:lnTo>
                    <a:pt x="39" y="68"/>
                  </a:lnTo>
                  <a:lnTo>
                    <a:pt x="14" y="1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1122"/>
            <p:cNvSpPr>
              <a:spLocks noChangeArrowheads="1"/>
            </p:cNvSpPr>
            <p:nvPr/>
          </p:nvSpPr>
          <p:spPr bwMode="auto">
            <a:xfrm>
              <a:off x="2060889" y="4303149"/>
              <a:ext cx="46038" cy="42863"/>
            </a:xfrm>
            <a:custGeom>
              <a:avLst/>
              <a:gdLst>
                <a:gd name="T0" fmla="*/ 14 w 126"/>
                <a:gd name="T1" fmla="*/ 100 h 119"/>
                <a:gd name="T2" fmla="*/ 39 w 126"/>
                <a:gd name="T3" fmla="*/ 118 h 119"/>
                <a:gd name="T4" fmla="*/ 61 w 126"/>
                <a:gd name="T5" fmla="*/ 86 h 119"/>
                <a:gd name="T6" fmla="*/ 86 w 126"/>
                <a:gd name="T7" fmla="*/ 118 h 119"/>
                <a:gd name="T8" fmla="*/ 111 w 126"/>
                <a:gd name="T9" fmla="*/ 100 h 119"/>
                <a:gd name="T10" fmla="*/ 89 w 126"/>
                <a:gd name="T11" fmla="*/ 68 h 119"/>
                <a:gd name="T12" fmla="*/ 125 w 126"/>
                <a:gd name="T13" fmla="*/ 57 h 119"/>
                <a:gd name="T14" fmla="*/ 114 w 126"/>
                <a:gd name="T15" fmla="*/ 25 h 119"/>
                <a:gd name="T16" fmla="*/ 79 w 126"/>
                <a:gd name="T17" fmla="*/ 39 h 119"/>
                <a:gd name="T18" fmla="*/ 79 w 126"/>
                <a:gd name="T19" fmla="*/ 0 h 119"/>
                <a:gd name="T20" fmla="*/ 46 w 126"/>
                <a:gd name="T21" fmla="*/ 0 h 119"/>
                <a:gd name="T22" fmla="*/ 46 w 126"/>
                <a:gd name="T23" fmla="*/ 39 h 119"/>
                <a:gd name="T24" fmla="*/ 7 w 126"/>
                <a:gd name="T25" fmla="*/ 25 h 119"/>
                <a:gd name="T26" fmla="*/ 0 w 126"/>
                <a:gd name="T27" fmla="*/ 57 h 119"/>
                <a:gd name="T28" fmla="*/ 36 w 126"/>
                <a:gd name="T29" fmla="*/ 68 h 119"/>
                <a:gd name="T30" fmla="*/ 14 w 126"/>
                <a:gd name="T31" fmla="*/ 10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19">
                  <a:moveTo>
                    <a:pt x="14" y="100"/>
                  </a:moveTo>
                  <a:lnTo>
                    <a:pt x="39" y="118"/>
                  </a:lnTo>
                  <a:lnTo>
                    <a:pt x="61" y="86"/>
                  </a:lnTo>
                  <a:lnTo>
                    <a:pt x="86" y="118"/>
                  </a:lnTo>
                  <a:lnTo>
                    <a:pt x="111" y="100"/>
                  </a:lnTo>
                  <a:lnTo>
                    <a:pt x="89" y="68"/>
                  </a:lnTo>
                  <a:lnTo>
                    <a:pt x="125" y="57"/>
                  </a:lnTo>
                  <a:lnTo>
                    <a:pt x="114" y="25"/>
                  </a:lnTo>
                  <a:lnTo>
                    <a:pt x="79" y="39"/>
                  </a:lnTo>
                  <a:lnTo>
                    <a:pt x="79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7" y="25"/>
                  </a:lnTo>
                  <a:lnTo>
                    <a:pt x="0" y="57"/>
                  </a:lnTo>
                  <a:lnTo>
                    <a:pt x="36" y="68"/>
                  </a:lnTo>
                  <a:lnTo>
                    <a:pt x="14" y="1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1123"/>
            <p:cNvSpPr>
              <a:spLocks noChangeArrowheads="1"/>
            </p:cNvSpPr>
            <p:nvPr/>
          </p:nvSpPr>
          <p:spPr bwMode="auto">
            <a:xfrm>
              <a:off x="1995802" y="4303149"/>
              <a:ext cx="46037" cy="42863"/>
            </a:xfrm>
            <a:custGeom>
              <a:avLst/>
              <a:gdLst>
                <a:gd name="T0" fmla="*/ 14 w 129"/>
                <a:gd name="T1" fmla="*/ 100 h 119"/>
                <a:gd name="T2" fmla="*/ 39 w 129"/>
                <a:gd name="T3" fmla="*/ 118 h 119"/>
                <a:gd name="T4" fmla="*/ 64 w 129"/>
                <a:gd name="T5" fmla="*/ 86 h 119"/>
                <a:gd name="T6" fmla="*/ 85 w 129"/>
                <a:gd name="T7" fmla="*/ 118 h 119"/>
                <a:gd name="T8" fmla="*/ 114 w 129"/>
                <a:gd name="T9" fmla="*/ 100 h 119"/>
                <a:gd name="T10" fmla="*/ 89 w 129"/>
                <a:gd name="T11" fmla="*/ 68 h 119"/>
                <a:gd name="T12" fmla="*/ 128 w 129"/>
                <a:gd name="T13" fmla="*/ 57 h 119"/>
                <a:gd name="T14" fmla="*/ 118 w 129"/>
                <a:gd name="T15" fmla="*/ 25 h 119"/>
                <a:gd name="T16" fmla="*/ 78 w 129"/>
                <a:gd name="T17" fmla="*/ 39 h 119"/>
                <a:gd name="T18" fmla="*/ 78 w 129"/>
                <a:gd name="T19" fmla="*/ 0 h 119"/>
                <a:gd name="T20" fmla="*/ 50 w 129"/>
                <a:gd name="T21" fmla="*/ 0 h 119"/>
                <a:gd name="T22" fmla="*/ 50 w 129"/>
                <a:gd name="T23" fmla="*/ 39 h 119"/>
                <a:gd name="T24" fmla="*/ 10 w 129"/>
                <a:gd name="T25" fmla="*/ 25 h 119"/>
                <a:gd name="T26" fmla="*/ 0 w 129"/>
                <a:gd name="T27" fmla="*/ 57 h 119"/>
                <a:gd name="T28" fmla="*/ 39 w 129"/>
                <a:gd name="T29" fmla="*/ 68 h 119"/>
                <a:gd name="T30" fmla="*/ 14 w 129"/>
                <a:gd name="T31" fmla="*/ 10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" h="119">
                  <a:moveTo>
                    <a:pt x="14" y="100"/>
                  </a:moveTo>
                  <a:lnTo>
                    <a:pt x="39" y="118"/>
                  </a:lnTo>
                  <a:lnTo>
                    <a:pt x="64" y="86"/>
                  </a:lnTo>
                  <a:lnTo>
                    <a:pt x="85" y="118"/>
                  </a:lnTo>
                  <a:lnTo>
                    <a:pt x="114" y="100"/>
                  </a:lnTo>
                  <a:lnTo>
                    <a:pt x="89" y="68"/>
                  </a:lnTo>
                  <a:lnTo>
                    <a:pt x="128" y="57"/>
                  </a:lnTo>
                  <a:lnTo>
                    <a:pt x="118" y="25"/>
                  </a:lnTo>
                  <a:lnTo>
                    <a:pt x="78" y="39"/>
                  </a:lnTo>
                  <a:lnTo>
                    <a:pt x="78" y="0"/>
                  </a:lnTo>
                  <a:lnTo>
                    <a:pt x="50" y="0"/>
                  </a:lnTo>
                  <a:lnTo>
                    <a:pt x="50" y="39"/>
                  </a:lnTo>
                  <a:lnTo>
                    <a:pt x="10" y="25"/>
                  </a:lnTo>
                  <a:lnTo>
                    <a:pt x="0" y="57"/>
                  </a:lnTo>
                  <a:lnTo>
                    <a:pt x="39" y="68"/>
                  </a:lnTo>
                  <a:lnTo>
                    <a:pt x="14" y="1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1124"/>
            <p:cNvSpPr>
              <a:spLocks noChangeArrowheads="1"/>
            </p:cNvSpPr>
            <p:nvPr/>
          </p:nvSpPr>
          <p:spPr bwMode="auto">
            <a:xfrm>
              <a:off x="1824352" y="4263462"/>
              <a:ext cx="442912" cy="311150"/>
            </a:xfrm>
            <a:custGeom>
              <a:avLst/>
              <a:gdLst>
                <a:gd name="T0" fmla="*/ 1086 w 1230"/>
                <a:gd name="T1" fmla="*/ 0 h 866"/>
                <a:gd name="T2" fmla="*/ 1086 w 1230"/>
                <a:gd name="T3" fmla="*/ 347 h 866"/>
                <a:gd name="T4" fmla="*/ 1086 w 1230"/>
                <a:gd name="T5" fmla="*/ 347 h 866"/>
                <a:gd name="T6" fmla="*/ 0 w 1230"/>
                <a:gd name="T7" fmla="*/ 347 h 866"/>
                <a:gd name="T8" fmla="*/ 522 w 1230"/>
                <a:gd name="T9" fmla="*/ 865 h 866"/>
                <a:gd name="T10" fmla="*/ 1229 w 1230"/>
                <a:gd name="T11" fmla="*/ 865 h 866"/>
                <a:gd name="T12" fmla="*/ 1229 w 1230"/>
                <a:gd name="T13" fmla="*/ 143 h 866"/>
                <a:gd name="T14" fmla="*/ 1086 w 1230"/>
                <a:gd name="T15" fmla="*/ 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30" h="866">
                  <a:moveTo>
                    <a:pt x="1086" y="0"/>
                  </a:moveTo>
                  <a:lnTo>
                    <a:pt x="1086" y="347"/>
                  </a:lnTo>
                  <a:lnTo>
                    <a:pt x="1086" y="347"/>
                  </a:lnTo>
                  <a:lnTo>
                    <a:pt x="0" y="347"/>
                  </a:lnTo>
                  <a:lnTo>
                    <a:pt x="522" y="865"/>
                  </a:lnTo>
                  <a:lnTo>
                    <a:pt x="1229" y="865"/>
                  </a:lnTo>
                  <a:lnTo>
                    <a:pt x="1229" y="143"/>
                  </a:lnTo>
                  <a:lnTo>
                    <a:pt x="108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1125"/>
            <p:cNvSpPr>
              <a:spLocks noChangeArrowheads="1"/>
            </p:cNvSpPr>
            <p:nvPr/>
          </p:nvSpPr>
          <p:spPr bwMode="auto">
            <a:xfrm>
              <a:off x="1824352" y="4263462"/>
              <a:ext cx="442912" cy="311150"/>
            </a:xfrm>
            <a:custGeom>
              <a:avLst/>
              <a:gdLst>
                <a:gd name="T0" fmla="*/ 1086 w 1230"/>
                <a:gd name="T1" fmla="*/ 0 h 866"/>
                <a:gd name="T2" fmla="*/ 1086 w 1230"/>
                <a:gd name="T3" fmla="*/ 347 h 866"/>
                <a:gd name="T4" fmla="*/ 1086 w 1230"/>
                <a:gd name="T5" fmla="*/ 347 h 866"/>
                <a:gd name="T6" fmla="*/ 0 w 1230"/>
                <a:gd name="T7" fmla="*/ 347 h 866"/>
                <a:gd name="T8" fmla="*/ 522 w 1230"/>
                <a:gd name="T9" fmla="*/ 865 h 866"/>
                <a:gd name="T10" fmla="*/ 1229 w 1230"/>
                <a:gd name="T11" fmla="*/ 865 h 866"/>
                <a:gd name="T12" fmla="*/ 1229 w 1230"/>
                <a:gd name="T13" fmla="*/ 143 h 866"/>
                <a:gd name="T14" fmla="*/ 1086 w 1230"/>
                <a:gd name="T15" fmla="*/ 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30" h="866">
                  <a:moveTo>
                    <a:pt x="1086" y="0"/>
                  </a:moveTo>
                  <a:lnTo>
                    <a:pt x="1086" y="347"/>
                  </a:lnTo>
                  <a:lnTo>
                    <a:pt x="1086" y="347"/>
                  </a:lnTo>
                  <a:lnTo>
                    <a:pt x="0" y="347"/>
                  </a:lnTo>
                  <a:lnTo>
                    <a:pt x="522" y="865"/>
                  </a:lnTo>
                  <a:lnTo>
                    <a:pt x="1229" y="865"/>
                  </a:lnTo>
                  <a:lnTo>
                    <a:pt x="1229" y="143"/>
                  </a:lnTo>
                  <a:lnTo>
                    <a:pt x="108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1126"/>
            <p:cNvSpPr>
              <a:spLocks noChangeArrowheads="1"/>
            </p:cNvSpPr>
            <p:nvPr/>
          </p:nvSpPr>
          <p:spPr bwMode="auto">
            <a:xfrm>
              <a:off x="1824352" y="4388874"/>
              <a:ext cx="392112" cy="1588"/>
            </a:xfrm>
            <a:custGeom>
              <a:avLst/>
              <a:gdLst>
                <a:gd name="T0" fmla="*/ 1086 w 1087"/>
                <a:gd name="T1" fmla="*/ 0 h 1"/>
                <a:gd name="T2" fmla="*/ 0 w 1087"/>
                <a:gd name="T3" fmla="*/ 0 h 1"/>
                <a:gd name="T4" fmla="*/ 1086 w 108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7" h="1">
                  <a:moveTo>
                    <a:pt x="1086" y="0"/>
                  </a:moveTo>
                  <a:lnTo>
                    <a:pt x="0" y="0"/>
                  </a:lnTo>
                  <a:lnTo>
                    <a:pt x="1086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1127"/>
            <p:cNvSpPr>
              <a:spLocks noChangeArrowheads="1"/>
            </p:cNvSpPr>
            <p:nvPr/>
          </p:nvSpPr>
          <p:spPr bwMode="auto">
            <a:xfrm>
              <a:off x="1824352" y="4388874"/>
              <a:ext cx="392112" cy="1588"/>
            </a:xfrm>
            <a:custGeom>
              <a:avLst/>
              <a:gdLst>
                <a:gd name="T0" fmla="*/ 1086 w 1087"/>
                <a:gd name="T1" fmla="*/ 0 h 1"/>
                <a:gd name="T2" fmla="*/ 0 w 1087"/>
                <a:gd name="T3" fmla="*/ 0 h 1"/>
                <a:gd name="T4" fmla="*/ 1086 w 108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7" h="1">
                  <a:moveTo>
                    <a:pt x="1086" y="0"/>
                  </a:moveTo>
                  <a:lnTo>
                    <a:pt x="0" y="0"/>
                  </a:lnTo>
                  <a:lnTo>
                    <a:pt x="1086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7" name="Group 456"/>
          <p:cNvGrpSpPr/>
          <p:nvPr/>
        </p:nvGrpSpPr>
        <p:grpSpPr>
          <a:xfrm>
            <a:off x="4236417" y="3014502"/>
            <a:ext cx="449263" cy="146050"/>
            <a:chOff x="1791832" y="3014196"/>
            <a:chExt cx="449263" cy="146050"/>
          </a:xfrm>
        </p:grpSpPr>
        <p:sp>
          <p:nvSpPr>
            <p:cNvPr id="458" name="Freeform 1128"/>
            <p:cNvSpPr>
              <a:spLocks noChangeArrowheads="1"/>
            </p:cNvSpPr>
            <p:nvPr/>
          </p:nvSpPr>
          <p:spPr bwMode="auto">
            <a:xfrm>
              <a:off x="1801357" y="3022134"/>
              <a:ext cx="430213" cy="128587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1129"/>
            <p:cNvSpPr>
              <a:spLocks noChangeArrowheads="1"/>
            </p:cNvSpPr>
            <p:nvPr/>
          </p:nvSpPr>
          <p:spPr bwMode="auto">
            <a:xfrm>
              <a:off x="1801357" y="3022134"/>
              <a:ext cx="430213" cy="128587"/>
            </a:xfrm>
            <a:custGeom>
              <a:avLst/>
              <a:gdLst>
                <a:gd name="T0" fmla="*/ 1195 w 1196"/>
                <a:gd name="T1" fmla="*/ 356 h 357"/>
                <a:gd name="T2" fmla="*/ 0 w 1196"/>
                <a:gd name="T3" fmla="*/ 356 h 357"/>
                <a:gd name="T4" fmla="*/ 0 w 1196"/>
                <a:gd name="T5" fmla="*/ 0 h 357"/>
                <a:gd name="T6" fmla="*/ 1195 w 1196"/>
                <a:gd name="T7" fmla="*/ 0 h 357"/>
                <a:gd name="T8" fmla="*/ 1195 w 1196"/>
                <a:gd name="T9" fmla="*/ 35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6" h="357">
                  <a:moveTo>
                    <a:pt x="1195" y="356"/>
                  </a:moveTo>
                  <a:lnTo>
                    <a:pt x="0" y="356"/>
                  </a:lnTo>
                  <a:lnTo>
                    <a:pt x="0" y="0"/>
                  </a:lnTo>
                  <a:lnTo>
                    <a:pt x="1195" y="0"/>
                  </a:lnTo>
                  <a:lnTo>
                    <a:pt x="1195" y="35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1130"/>
            <p:cNvSpPr>
              <a:spLocks noChangeArrowheads="1"/>
            </p:cNvSpPr>
            <p:nvPr/>
          </p:nvSpPr>
          <p:spPr bwMode="auto">
            <a:xfrm>
              <a:off x="2017257" y="3022134"/>
              <a:ext cx="215900" cy="128587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1131"/>
            <p:cNvSpPr>
              <a:spLocks noChangeArrowheads="1"/>
            </p:cNvSpPr>
            <p:nvPr/>
          </p:nvSpPr>
          <p:spPr bwMode="auto">
            <a:xfrm>
              <a:off x="2017257" y="3022134"/>
              <a:ext cx="215900" cy="128587"/>
            </a:xfrm>
            <a:custGeom>
              <a:avLst/>
              <a:gdLst>
                <a:gd name="T0" fmla="*/ 597 w 598"/>
                <a:gd name="T1" fmla="*/ 0 h 357"/>
                <a:gd name="T2" fmla="*/ 0 w 598"/>
                <a:gd name="T3" fmla="*/ 0 h 357"/>
                <a:gd name="T4" fmla="*/ 0 w 598"/>
                <a:gd name="T5" fmla="*/ 356 h 357"/>
                <a:gd name="T6" fmla="*/ 597 w 598"/>
                <a:gd name="T7" fmla="*/ 356 h 357"/>
                <a:gd name="T8" fmla="*/ 597 w 598"/>
                <a:gd name="T9" fmla="*/ 0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8" h="357">
                  <a:moveTo>
                    <a:pt x="597" y="0"/>
                  </a:moveTo>
                  <a:lnTo>
                    <a:pt x="0" y="0"/>
                  </a:lnTo>
                  <a:lnTo>
                    <a:pt x="0" y="356"/>
                  </a:lnTo>
                  <a:lnTo>
                    <a:pt x="597" y="356"/>
                  </a:lnTo>
                  <a:lnTo>
                    <a:pt x="59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1132"/>
            <p:cNvSpPr>
              <a:spLocks noChangeArrowheads="1"/>
            </p:cNvSpPr>
            <p:nvPr/>
          </p:nvSpPr>
          <p:spPr bwMode="auto">
            <a:xfrm>
              <a:off x="1791832" y="3014196"/>
              <a:ext cx="449263" cy="146050"/>
            </a:xfrm>
            <a:custGeom>
              <a:avLst/>
              <a:gdLst>
                <a:gd name="T0" fmla="*/ 0 w 1246"/>
                <a:gd name="T1" fmla="*/ 0 h 407"/>
                <a:gd name="T2" fmla="*/ 0 w 1246"/>
                <a:gd name="T3" fmla="*/ 406 h 407"/>
                <a:gd name="T4" fmla="*/ 1245 w 1246"/>
                <a:gd name="T5" fmla="*/ 406 h 407"/>
                <a:gd name="T6" fmla="*/ 1245 w 1246"/>
                <a:gd name="T7" fmla="*/ 0 h 407"/>
                <a:gd name="T8" fmla="*/ 0 w 1246"/>
                <a:gd name="T9" fmla="*/ 0 h 407"/>
                <a:gd name="T10" fmla="*/ 1196 w 1246"/>
                <a:gd name="T11" fmla="*/ 356 h 407"/>
                <a:gd name="T12" fmla="*/ 49 w 1246"/>
                <a:gd name="T13" fmla="*/ 356 h 407"/>
                <a:gd name="T14" fmla="*/ 49 w 1246"/>
                <a:gd name="T15" fmla="*/ 50 h 407"/>
                <a:gd name="T16" fmla="*/ 1196 w 1246"/>
                <a:gd name="T17" fmla="*/ 50 h 407"/>
                <a:gd name="T18" fmla="*/ 1196 w 1246"/>
                <a:gd name="T19" fmla="*/ 356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6" h="407">
                  <a:moveTo>
                    <a:pt x="0" y="0"/>
                  </a:moveTo>
                  <a:lnTo>
                    <a:pt x="0" y="406"/>
                  </a:lnTo>
                  <a:lnTo>
                    <a:pt x="1245" y="406"/>
                  </a:lnTo>
                  <a:lnTo>
                    <a:pt x="1245" y="0"/>
                  </a:lnTo>
                  <a:lnTo>
                    <a:pt x="0" y="0"/>
                  </a:lnTo>
                  <a:close/>
                  <a:moveTo>
                    <a:pt x="1196" y="356"/>
                  </a:moveTo>
                  <a:lnTo>
                    <a:pt x="49" y="356"/>
                  </a:lnTo>
                  <a:lnTo>
                    <a:pt x="49" y="50"/>
                  </a:lnTo>
                  <a:lnTo>
                    <a:pt x="1196" y="50"/>
                  </a:lnTo>
                  <a:lnTo>
                    <a:pt x="1196" y="35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1133"/>
            <p:cNvSpPr>
              <a:spLocks noChangeArrowheads="1"/>
            </p:cNvSpPr>
            <p:nvPr/>
          </p:nvSpPr>
          <p:spPr bwMode="auto">
            <a:xfrm>
              <a:off x="1841045" y="3060234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5 w 149"/>
                <a:gd name="T3" fmla="*/ 138 h 139"/>
                <a:gd name="T4" fmla="*/ 74 w 149"/>
                <a:gd name="T5" fmla="*/ 100 h 139"/>
                <a:gd name="T6" fmla="*/ 103 w 149"/>
                <a:gd name="T7" fmla="*/ 138 h 139"/>
                <a:gd name="T8" fmla="*/ 131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5 w 149"/>
                <a:gd name="T15" fmla="*/ 29 h 139"/>
                <a:gd name="T16" fmla="*/ 90 w 149"/>
                <a:gd name="T17" fmla="*/ 46 h 139"/>
                <a:gd name="T18" fmla="*/ 90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2 w 149"/>
                <a:gd name="T25" fmla="*/ 29 h 139"/>
                <a:gd name="T26" fmla="*/ 0 w 149"/>
                <a:gd name="T27" fmla="*/ 67 h 139"/>
                <a:gd name="T28" fmla="*/ 45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103" y="138"/>
                  </a:lnTo>
                  <a:lnTo>
                    <a:pt x="131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7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1134"/>
            <p:cNvSpPr>
              <a:spLocks noChangeArrowheads="1"/>
            </p:cNvSpPr>
            <p:nvPr/>
          </p:nvSpPr>
          <p:spPr bwMode="auto">
            <a:xfrm>
              <a:off x="1915657" y="3060234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70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70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1135"/>
            <p:cNvSpPr>
              <a:spLocks noChangeArrowheads="1"/>
            </p:cNvSpPr>
            <p:nvPr/>
          </p:nvSpPr>
          <p:spPr bwMode="auto">
            <a:xfrm>
              <a:off x="2139495" y="3060234"/>
              <a:ext cx="53975" cy="50800"/>
            </a:xfrm>
            <a:custGeom>
              <a:avLst/>
              <a:gdLst>
                <a:gd name="T0" fmla="*/ 17 w 149"/>
                <a:gd name="T1" fmla="*/ 117 h 139"/>
                <a:gd name="T2" fmla="*/ 46 w 149"/>
                <a:gd name="T3" fmla="*/ 138 h 139"/>
                <a:gd name="T4" fmla="*/ 74 w 149"/>
                <a:gd name="T5" fmla="*/ 100 h 139"/>
                <a:gd name="T6" fmla="*/ 99 w 149"/>
                <a:gd name="T7" fmla="*/ 138 h 139"/>
                <a:gd name="T8" fmla="*/ 132 w 149"/>
                <a:gd name="T9" fmla="*/ 117 h 139"/>
                <a:gd name="T10" fmla="*/ 103 w 149"/>
                <a:gd name="T11" fmla="*/ 79 h 139"/>
                <a:gd name="T12" fmla="*/ 148 w 149"/>
                <a:gd name="T13" fmla="*/ 67 h 139"/>
                <a:gd name="T14" fmla="*/ 136 w 149"/>
                <a:gd name="T15" fmla="*/ 29 h 139"/>
                <a:gd name="T16" fmla="*/ 91 w 149"/>
                <a:gd name="T17" fmla="*/ 46 h 139"/>
                <a:gd name="T18" fmla="*/ 91 w 149"/>
                <a:gd name="T19" fmla="*/ 0 h 139"/>
                <a:gd name="T20" fmla="*/ 58 w 149"/>
                <a:gd name="T21" fmla="*/ 0 h 139"/>
                <a:gd name="T22" fmla="*/ 58 w 149"/>
                <a:gd name="T23" fmla="*/ 46 h 139"/>
                <a:gd name="T24" fmla="*/ 13 w 149"/>
                <a:gd name="T25" fmla="*/ 29 h 139"/>
                <a:gd name="T26" fmla="*/ 0 w 149"/>
                <a:gd name="T27" fmla="*/ 67 h 139"/>
                <a:gd name="T28" fmla="*/ 46 w 149"/>
                <a:gd name="T29" fmla="*/ 79 h 139"/>
                <a:gd name="T30" fmla="*/ 17 w 149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9">
                  <a:moveTo>
                    <a:pt x="17" y="117"/>
                  </a:moveTo>
                  <a:lnTo>
                    <a:pt x="46" y="138"/>
                  </a:lnTo>
                  <a:lnTo>
                    <a:pt x="74" y="100"/>
                  </a:lnTo>
                  <a:lnTo>
                    <a:pt x="99" y="138"/>
                  </a:lnTo>
                  <a:lnTo>
                    <a:pt x="132" y="117"/>
                  </a:lnTo>
                  <a:lnTo>
                    <a:pt x="103" y="79"/>
                  </a:lnTo>
                  <a:lnTo>
                    <a:pt x="148" y="67"/>
                  </a:lnTo>
                  <a:lnTo>
                    <a:pt x="136" y="29"/>
                  </a:lnTo>
                  <a:lnTo>
                    <a:pt x="91" y="46"/>
                  </a:lnTo>
                  <a:lnTo>
                    <a:pt x="91" y="0"/>
                  </a:lnTo>
                  <a:lnTo>
                    <a:pt x="58" y="0"/>
                  </a:lnTo>
                  <a:lnTo>
                    <a:pt x="58" y="46"/>
                  </a:lnTo>
                  <a:lnTo>
                    <a:pt x="13" y="29"/>
                  </a:lnTo>
                  <a:lnTo>
                    <a:pt x="0" y="67"/>
                  </a:lnTo>
                  <a:lnTo>
                    <a:pt x="46" y="79"/>
                  </a:lnTo>
                  <a:lnTo>
                    <a:pt x="17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1136"/>
            <p:cNvSpPr>
              <a:spLocks noChangeArrowheads="1"/>
            </p:cNvSpPr>
            <p:nvPr/>
          </p:nvSpPr>
          <p:spPr bwMode="auto">
            <a:xfrm>
              <a:off x="2064882" y="3060234"/>
              <a:ext cx="52388" cy="50800"/>
            </a:xfrm>
            <a:custGeom>
              <a:avLst/>
              <a:gdLst>
                <a:gd name="T0" fmla="*/ 16 w 144"/>
                <a:gd name="T1" fmla="*/ 117 h 139"/>
                <a:gd name="T2" fmla="*/ 45 w 144"/>
                <a:gd name="T3" fmla="*/ 138 h 139"/>
                <a:gd name="T4" fmla="*/ 69 w 144"/>
                <a:gd name="T5" fmla="*/ 100 h 139"/>
                <a:gd name="T6" fmla="*/ 98 w 144"/>
                <a:gd name="T7" fmla="*/ 138 h 139"/>
                <a:gd name="T8" fmla="*/ 127 w 144"/>
                <a:gd name="T9" fmla="*/ 117 h 139"/>
                <a:gd name="T10" fmla="*/ 102 w 144"/>
                <a:gd name="T11" fmla="*/ 79 h 139"/>
                <a:gd name="T12" fmla="*/ 143 w 144"/>
                <a:gd name="T13" fmla="*/ 67 h 139"/>
                <a:gd name="T14" fmla="*/ 131 w 144"/>
                <a:gd name="T15" fmla="*/ 29 h 139"/>
                <a:gd name="T16" fmla="*/ 90 w 144"/>
                <a:gd name="T17" fmla="*/ 46 h 139"/>
                <a:gd name="T18" fmla="*/ 90 w 144"/>
                <a:gd name="T19" fmla="*/ 0 h 139"/>
                <a:gd name="T20" fmla="*/ 53 w 144"/>
                <a:gd name="T21" fmla="*/ 0 h 139"/>
                <a:gd name="T22" fmla="*/ 53 w 144"/>
                <a:gd name="T23" fmla="*/ 46 h 139"/>
                <a:gd name="T24" fmla="*/ 8 w 144"/>
                <a:gd name="T25" fmla="*/ 29 h 139"/>
                <a:gd name="T26" fmla="*/ 0 w 144"/>
                <a:gd name="T27" fmla="*/ 67 h 139"/>
                <a:gd name="T28" fmla="*/ 41 w 144"/>
                <a:gd name="T29" fmla="*/ 79 h 139"/>
                <a:gd name="T30" fmla="*/ 16 w 144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9">
                  <a:moveTo>
                    <a:pt x="16" y="117"/>
                  </a:moveTo>
                  <a:lnTo>
                    <a:pt x="45" y="138"/>
                  </a:lnTo>
                  <a:lnTo>
                    <a:pt x="69" y="100"/>
                  </a:lnTo>
                  <a:lnTo>
                    <a:pt x="98" y="138"/>
                  </a:lnTo>
                  <a:lnTo>
                    <a:pt x="127" y="117"/>
                  </a:lnTo>
                  <a:lnTo>
                    <a:pt x="102" y="79"/>
                  </a:lnTo>
                  <a:lnTo>
                    <a:pt x="143" y="67"/>
                  </a:lnTo>
                  <a:lnTo>
                    <a:pt x="131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3" y="0"/>
                  </a:lnTo>
                  <a:lnTo>
                    <a:pt x="53" y="46"/>
                  </a:lnTo>
                  <a:lnTo>
                    <a:pt x="8" y="29"/>
                  </a:lnTo>
                  <a:lnTo>
                    <a:pt x="0" y="67"/>
                  </a:lnTo>
                  <a:lnTo>
                    <a:pt x="41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1137"/>
            <p:cNvSpPr>
              <a:spLocks noChangeArrowheads="1"/>
            </p:cNvSpPr>
            <p:nvPr/>
          </p:nvSpPr>
          <p:spPr bwMode="auto">
            <a:xfrm>
              <a:off x="1990270" y="3060234"/>
              <a:ext cx="53975" cy="50800"/>
            </a:xfrm>
            <a:custGeom>
              <a:avLst/>
              <a:gdLst>
                <a:gd name="T0" fmla="*/ 16 w 148"/>
                <a:gd name="T1" fmla="*/ 117 h 139"/>
                <a:gd name="T2" fmla="*/ 45 w 148"/>
                <a:gd name="T3" fmla="*/ 138 h 139"/>
                <a:gd name="T4" fmla="*/ 74 w 148"/>
                <a:gd name="T5" fmla="*/ 100 h 139"/>
                <a:gd name="T6" fmla="*/ 98 w 148"/>
                <a:gd name="T7" fmla="*/ 138 h 139"/>
                <a:gd name="T8" fmla="*/ 131 w 148"/>
                <a:gd name="T9" fmla="*/ 117 h 139"/>
                <a:gd name="T10" fmla="*/ 102 w 148"/>
                <a:gd name="T11" fmla="*/ 79 h 139"/>
                <a:gd name="T12" fmla="*/ 147 w 148"/>
                <a:gd name="T13" fmla="*/ 67 h 139"/>
                <a:gd name="T14" fmla="*/ 135 w 148"/>
                <a:gd name="T15" fmla="*/ 29 h 139"/>
                <a:gd name="T16" fmla="*/ 90 w 148"/>
                <a:gd name="T17" fmla="*/ 46 h 139"/>
                <a:gd name="T18" fmla="*/ 90 w 148"/>
                <a:gd name="T19" fmla="*/ 0 h 139"/>
                <a:gd name="T20" fmla="*/ 57 w 148"/>
                <a:gd name="T21" fmla="*/ 0 h 139"/>
                <a:gd name="T22" fmla="*/ 57 w 148"/>
                <a:gd name="T23" fmla="*/ 46 h 139"/>
                <a:gd name="T24" fmla="*/ 12 w 148"/>
                <a:gd name="T25" fmla="*/ 29 h 139"/>
                <a:gd name="T26" fmla="*/ 0 w 148"/>
                <a:gd name="T27" fmla="*/ 67 h 139"/>
                <a:gd name="T28" fmla="*/ 45 w 148"/>
                <a:gd name="T29" fmla="*/ 79 h 139"/>
                <a:gd name="T30" fmla="*/ 16 w 148"/>
                <a:gd name="T31" fmla="*/ 117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9">
                  <a:moveTo>
                    <a:pt x="16" y="117"/>
                  </a:moveTo>
                  <a:lnTo>
                    <a:pt x="45" y="138"/>
                  </a:lnTo>
                  <a:lnTo>
                    <a:pt x="74" y="100"/>
                  </a:lnTo>
                  <a:lnTo>
                    <a:pt x="98" y="138"/>
                  </a:lnTo>
                  <a:lnTo>
                    <a:pt x="131" y="117"/>
                  </a:lnTo>
                  <a:lnTo>
                    <a:pt x="102" y="79"/>
                  </a:lnTo>
                  <a:lnTo>
                    <a:pt x="147" y="67"/>
                  </a:lnTo>
                  <a:lnTo>
                    <a:pt x="135" y="29"/>
                  </a:lnTo>
                  <a:lnTo>
                    <a:pt x="90" y="46"/>
                  </a:lnTo>
                  <a:lnTo>
                    <a:pt x="90" y="0"/>
                  </a:lnTo>
                  <a:lnTo>
                    <a:pt x="57" y="0"/>
                  </a:lnTo>
                  <a:lnTo>
                    <a:pt x="57" y="46"/>
                  </a:lnTo>
                  <a:lnTo>
                    <a:pt x="12" y="29"/>
                  </a:lnTo>
                  <a:lnTo>
                    <a:pt x="0" y="67"/>
                  </a:lnTo>
                  <a:lnTo>
                    <a:pt x="45" y="79"/>
                  </a:lnTo>
                  <a:lnTo>
                    <a:pt x="16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8" name="Group 467"/>
          <p:cNvGrpSpPr/>
          <p:nvPr/>
        </p:nvGrpSpPr>
        <p:grpSpPr>
          <a:xfrm>
            <a:off x="5108233" y="3473999"/>
            <a:ext cx="320675" cy="457200"/>
            <a:chOff x="2671407" y="3522709"/>
            <a:chExt cx="320675" cy="457200"/>
          </a:xfrm>
        </p:grpSpPr>
        <p:sp>
          <p:nvSpPr>
            <p:cNvPr id="469" name="Freeform 1138"/>
            <p:cNvSpPr>
              <a:spLocks noChangeArrowheads="1"/>
            </p:cNvSpPr>
            <p:nvPr/>
          </p:nvSpPr>
          <p:spPr bwMode="auto">
            <a:xfrm>
              <a:off x="2688870" y="3543347"/>
              <a:ext cx="185737" cy="349250"/>
            </a:xfrm>
            <a:custGeom>
              <a:avLst/>
              <a:gdLst>
                <a:gd name="T0" fmla="*/ 485 w 515"/>
                <a:gd name="T1" fmla="*/ 807 h 970"/>
                <a:gd name="T2" fmla="*/ 485 w 515"/>
                <a:gd name="T3" fmla="*/ 0 h 970"/>
                <a:gd name="T4" fmla="*/ 0 w 515"/>
                <a:gd name="T5" fmla="*/ 0 h 970"/>
                <a:gd name="T6" fmla="*/ 0 w 515"/>
                <a:gd name="T7" fmla="*/ 941 h 970"/>
                <a:gd name="T8" fmla="*/ 290 w 515"/>
                <a:gd name="T9" fmla="*/ 941 h 970"/>
                <a:gd name="T10" fmla="*/ 314 w 515"/>
                <a:gd name="T11" fmla="*/ 969 h 970"/>
                <a:gd name="T12" fmla="*/ 514 w 515"/>
                <a:gd name="T13" fmla="*/ 969 h 970"/>
                <a:gd name="T14" fmla="*/ 514 w 515"/>
                <a:gd name="T15" fmla="*/ 831 h 970"/>
                <a:gd name="T16" fmla="*/ 485 w 515"/>
                <a:gd name="T17" fmla="*/ 80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970">
                  <a:moveTo>
                    <a:pt x="485" y="807"/>
                  </a:moveTo>
                  <a:lnTo>
                    <a:pt x="485" y="0"/>
                  </a:lnTo>
                  <a:lnTo>
                    <a:pt x="0" y="0"/>
                  </a:lnTo>
                  <a:lnTo>
                    <a:pt x="0" y="941"/>
                  </a:lnTo>
                  <a:lnTo>
                    <a:pt x="290" y="941"/>
                  </a:lnTo>
                  <a:lnTo>
                    <a:pt x="314" y="969"/>
                  </a:lnTo>
                  <a:lnTo>
                    <a:pt x="514" y="969"/>
                  </a:lnTo>
                  <a:lnTo>
                    <a:pt x="514" y="831"/>
                  </a:lnTo>
                  <a:lnTo>
                    <a:pt x="485" y="8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1139"/>
            <p:cNvSpPr>
              <a:spLocks noChangeArrowheads="1"/>
            </p:cNvSpPr>
            <p:nvPr/>
          </p:nvSpPr>
          <p:spPr bwMode="auto">
            <a:xfrm>
              <a:off x="2688870" y="3543347"/>
              <a:ext cx="185737" cy="349250"/>
            </a:xfrm>
            <a:custGeom>
              <a:avLst/>
              <a:gdLst>
                <a:gd name="T0" fmla="*/ 485 w 515"/>
                <a:gd name="T1" fmla="*/ 807 h 970"/>
                <a:gd name="T2" fmla="*/ 485 w 515"/>
                <a:gd name="T3" fmla="*/ 0 h 970"/>
                <a:gd name="T4" fmla="*/ 0 w 515"/>
                <a:gd name="T5" fmla="*/ 0 h 970"/>
                <a:gd name="T6" fmla="*/ 0 w 515"/>
                <a:gd name="T7" fmla="*/ 941 h 970"/>
                <a:gd name="T8" fmla="*/ 290 w 515"/>
                <a:gd name="T9" fmla="*/ 941 h 970"/>
                <a:gd name="T10" fmla="*/ 314 w 515"/>
                <a:gd name="T11" fmla="*/ 969 h 970"/>
                <a:gd name="T12" fmla="*/ 514 w 515"/>
                <a:gd name="T13" fmla="*/ 969 h 970"/>
                <a:gd name="T14" fmla="*/ 514 w 515"/>
                <a:gd name="T15" fmla="*/ 831 h 970"/>
                <a:gd name="T16" fmla="*/ 485 w 515"/>
                <a:gd name="T17" fmla="*/ 80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970">
                  <a:moveTo>
                    <a:pt x="485" y="807"/>
                  </a:moveTo>
                  <a:lnTo>
                    <a:pt x="485" y="0"/>
                  </a:lnTo>
                  <a:lnTo>
                    <a:pt x="0" y="0"/>
                  </a:lnTo>
                  <a:lnTo>
                    <a:pt x="0" y="941"/>
                  </a:lnTo>
                  <a:lnTo>
                    <a:pt x="290" y="941"/>
                  </a:lnTo>
                  <a:lnTo>
                    <a:pt x="314" y="969"/>
                  </a:lnTo>
                  <a:lnTo>
                    <a:pt x="514" y="969"/>
                  </a:lnTo>
                  <a:lnTo>
                    <a:pt x="514" y="831"/>
                  </a:lnTo>
                  <a:lnTo>
                    <a:pt x="485" y="8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1140"/>
            <p:cNvSpPr>
              <a:spLocks noChangeArrowheads="1"/>
            </p:cNvSpPr>
            <p:nvPr/>
          </p:nvSpPr>
          <p:spPr bwMode="auto">
            <a:xfrm>
              <a:off x="2776182" y="3543347"/>
              <a:ext cx="98425" cy="349250"/>
            </a:xfrm>
            <a:custGeom>
              <a:avLst/>
              <a:gdLst>
                <a:gd name="T0" fmla="*/ 242 w 272"/>
                <a:gd name="T1" fmla="*/ 0 h 970"/>
                <a:gd name="T2" fmla="*/ 0 w 272"/>
                <a:gd name="T3" fmla="*/ 0 h 970"/>
                <a:gd name="T4" fmla="*/ 0 w 272"/>
                <a:gd name="T5" fmla="*/ 941 h 970"/>
                <a:gd name="T6" fmla="*/ 47 w 272"/>
                <a:gd name="T7" fmla="*/ 941 h 970"/>
                <a:gd name="T8" fmla="*/ 71 w 272"/>
                <a:gd name="T9" fmla="*/ 969 h 970"/>
                <a:gd name="T10" fmla="*/ 271 w 272"/>
                <a:gd name="T11" fmla="*/ 969 h 970"/>
                <a:gd name="T12" fmla="*/ 271 w 272"/>
                <a:gd name="T13" fmla="*/ 831 h 970"/>
                <a:gd name="T14" fmla="*/ 242 w 272"/>
                <a:gd name="T15" fmla="*/ 807 h 970"/>
                <a:gd name="T16" fmla="*/ 242 w 272"/>
                <a:gd name="T17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970">
                  <a:moveTo>
                    <a:pt x="242" y="0"/>
                  </a:moveTo>
                  <a:lnTo>
                    <a:pt x="0" y="0"/>
                  </a:lnTo>
                  <a:lnTo>
                    <a:pt x="0" y="941"/>
                  </a:lnTo>
                  <a:lnTo>
                    <a:pt x="47" y="941"/>
                  </a:lnTo>
                  <a:lnTo>
                    <a:pt x="71" y="969"/>
                  </a:lnTo>
                  <a:lnTo>
                    <a:pt x="271" y="969"/>
                  </a:lnTo>
                  <a:lnTo>
                    <a:pt x="271" y="831"/>
                  </a:lnTo>
                  <a:lnTo>
                    <a:pt x="242" y="807"/>
                  </a:lnTo>
                  <a:lnTo>
                    <a:pt x="24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1141"/>
            <p:cNvSpPr>
              <a:spLocks noChangeArrowheads="1"/>
            </p:cNvSpPr>
            <p:nvPr/>
          </p:nvSpPr>
          <p:spPr bwMode="auto">
            <a:xfrm>
              <a:off x="2776182" y="3543347"/>
              <a:ext cx="98425" cy="349250"/>
            </a:xfrm>
            <a:custGeom>
              <a:avLst/>
              <a:gdLst>
                <a:gd name="T0" fmla="*/ 242 w 272"/>
                <a:gd name="T1" fmla="*/ 0 h 970"/>
                <a:gd name="T2" fmla="*/ 0 w 272"/>
                <a:gd name="T3" fmla="*/ 0 h 970"/>
                <a:gd name="T4" fmla="*/ 0 w 272"/>
                <a:gd name="T5" fmla="*/ 941 h 970"/>
                <a:gd name="T6" fmla="*/ 47 w 272"/>
                <a:gd name="T7" fmla="*/ 941 h 970"/>
                <a:gd name="T8" fmla="*/ 71 w 272"/>
                <a:gd name="T9" fmla="*/ 969 h 970"/>
                <a:gd name="T10" fmla="*/ 271 w 272"/>
                <a:gd name="T11" fmla="*/ 969 h 970"/>
                <a:gd name="T12" fmla="*/ 271 w 272"/>
                <a:gd name="T13" fmla="*/ 831 h 970"/>
                <a:gd name="T14" fmla="*/ 242 w 272"/>
                <a:gd name="T15" fmla="*/ 807 h 970"/>
                <a:gd name="T16" fmla="*/ 242 w 272"/>
                <a:gd name="T17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970">
                  <a:moveTo>
                    <a:pt x="242" y="0"/>
                  </a:moveTo>
                  <a:lnTo>
                    <a:pt x="0" y="0"/>
                  </a:lnTo>
                  <a:lnTo>
                    <a:pt x="0" y="941"/>
                  </a:lnTo>
                  <a:lnTo>
                    <a:pt x="47" y="941"/>
                  </a:lnTo>
                  <a:lnTo>
                    <a:pt x="71" y="969"/>
                  </a:lnTo>
                  <a:lnTo>
                    <a:pt x="271" y="969"/>
                  </a:lnTo>
                  <a:lnTo>
                    <a:pt x="271" y="831"/>
                  </a:lnTo>
                  <a:lnTo>
                    <a:pt x="242" y="807"/>
                  </a:lnTo>
                  <a:lnTo>
                    <a:pt x="24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1142"/>
            <p:cNvSpPr>
              <a:spLocks noChangeArrowheads="1"/>
            </p:cNvSpPr>
            <p:nvPr/>
          </p:nvSpPr>
          <p:spPr bwMode="auto">
            <a:xfrm>
              <a:off x="2671407" y="3522709"/>
              <a:ext cx="214313" cy="379413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998 h 1056"/>
                <a:gd name="T4" fmla="*/ 52 w 595"/>
                <a:gd name="T5" fmla="*/ 998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998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998"/>
                  </a:ln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998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1143"/>
            <p:cNvSpPr>
              <a:spLocks noChangeArrowheads="1"/>
            </p:cNvSpPr>
            <p:nvPr/>
          </p:nvSpPr>
          <p:spPr bwMode="auto">
            <a:xfrm>
              <a:off x="2671407" y="3522709"/>
              <a:ext cx="214313" cy="379413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998 h 1056"/>
                <a:gd name="T4" fmla="*/ 52 w 595"/>
                <a:gd name="T5" fmla="*/ 998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998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998"/>
                  </a:ln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998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1144"/>
            <p:cNvSpPr>
              <a:spLocks noChangeArrowheads="1"/>
            </p:cNvSpPr>
            <p:nvPr/>
          </p:nvSpPr>
          <p:spPr bwMode="auto">
            <a:xfrm>
              <a:off x="2714270" y="3649709"/>
              <a:ext cx="125412" cy="125413"/>
            </a:xfrm>
            <a:custGeom>
              <a:avLst/>
              <a:gdLst>
                <a:gd name="T0" fmla="*/ 172 w 349"/>
                <a:gd name="T1" fmla="*/ 349 h 350"/>
                <a:gd name="T2" fmla="*/ 172 w 349"/>
                <a:gd name="T3" fmla="*/ 349 h 350"/>
                <a:gd name="T4" fmla="*/ 0 w 349"/>
                <a:gd name="T5" fmla="*/ 172 h 350"/>
                <a:gd name="T6" fmla="*/ 172 w 349"/>
                <a:gd name="T7" fmla="*/ 0 h 350"/>
                <a:gd name="T8" fmla="*/ 348 w 349"/>
                <a:gd name="T9" fmla="*/ 172 h 350"/>
                <a:gd name="T10" fmla="*/ 172 w 349"/>
                <a:gd name="T11" fmla="*/ 349 h 350"/>
                <a:gd name="T12" fmla="*/ 172 w 349"/>
                <a:gd name="T13" fmla="*/ 58 h 350"/>
                <a:gd name="T14" fmla="*/ 172 w 349"/>
                <a:gd name="T15" fmla="*/ 58 h 350"/>
                <a:gd name="T16" fmla="*/ 58 w 349"/>
                <a:gd name="T17" fmla="*/ 172 h 350"/>
                <a:gd name="T18" fmla="*/ 172 w 349"/>
                <a:gd name="T19" fmla="*/ 292 h 350"/>
                <a:gd name="T20" fmla="*/ 291 w 349"/>
                <a:gd name="T21" fmla="*/ 172 h 350"/>
                <a:gd name="T22" fmla="*/ 172 w 349"/>
                <a:gd name="T23" fmla="*/ 5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9" h="350">
                  <a:moveTo>
                    <a:pt x="172" y="349"/>
                  </a:moveTo>
                  <a:lnTo>
                    <a:pt x="172" y="349"/>
                  </a:lnTo>
                  <a:cubicBezTo>
                    <a:pt x="77" y="349"/>
                    <a:pt x="0" y="272"/>
                    <a:pt x="0" y="172"/>
                  </a:cubicBezTo>
                  <a:cubicBezTo>
                    <a:pt x="0" y="77"/>
                    <a:pt x="77" y="0"/>
                    <a:pt x="172" y="0"/>
                  </a:cubicBezTo>
                  <a:cubicBezTo>
                    <a:pt x="267" y="0"/>
                    <a:pt x="348" y="77"/>
                    <a:pt x="348" y="172"/>
                  </a:cubicBezTo>
                  <a:cubicBezTo>
                    <a:pt x="348" y="272"/>
                    <a:pt x="267" y="349"/>
                    <a:pt x="172" y="349"/>
                  </a:cubicBezTo>
                  <a:close/>
                  <a:moveTo>
                    <a:pt x="172" y="58"/>
                  </a:moveTo>
                  <a:lnTo>
                    <a:pt x="172" y="58"/>
                  </a:lnTo>
                  <a:cubicBezTo>
                    <a:pt x="110" y="58"/>
                    <a:pt x="58" y="110"/>
                    <a:pt x="58" y="172"/>
                  </a:cubicBezTo>
                  <a:cubicBezTo>
                    <a:pt x="58" y="239"/>
                    <a:pt x="110" y="292"/>
                    <a:pt x="172" y="292"/>
                  </a:cubicBezTo>
                  <a:cubicBezTo>
                    <a:pt x="238" y="292"/>
                    <a:pt x="291" y="239"/>
                    <a:pt x="291" y="172"/>
                  </a:cubicBezTo>
                  <a:cubicBezTo>
                    <a:pt x="291" y="110"/>
                    <a:pt x="238" y="58"/>
                    <a:pt x="172" y="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1145"/>
            <p:cNvSpPr>
              <a:spLocks noChangeArrowheads="1"/>
            </p:cNvSpPr>
            <p:nvPr/>
          </p:nvSpPr>
          <p:spPr bwMode="auto">
            <a:xfrm>
              <a:off x="2711095" y="3838622"/>
              <a:ext cx="23812" cy="23812"/>
            </a:xfrm>
            <a:custGeom>
              <a:avLst/>
              <a:gdLst>
                <a:gd name="T0" fmla="*/ 66 w 67"/>
                <a:gd name="T1" fmla="*/ 0 h 67"/>
                <a:gd name="T2" fmla="*/ 0 w 67"/>
                <a:gd name="T3" fmla="*/ 0 h 67"/>
                <a:gd name="T4" fmla="*/ 0 w 67"/>
                <a:gd name="T5" fmla="*/ 66 h 67"/>
                <a:gd name="T6" fmla="*/ 66 w 67"/>
                <a:gd name="T7" fmla="*/ 66 h 67"/>
                <a:gd name="T8" fmla="*/ 66 w 67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66" y="0"/>
                  </a:moveTo>
                  <a:lnTo>
                    <a:pt x="0" y="0"/>
                  </a:lnTo>
                  <a:lnTo>
                    <a:pt x="0" y="66"/>
                  </a:lnTo>
                  <a:lnTo>
                    <a:pt x="66" y="66"/>
                  </a:lnTo>
                  <a:lnTo>
                    <a:pt x="6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1146"/>
            <p:cNvSpPr>
              <a:spLocks noChangeArrowheads="1"/>
            </p:cNvSpPr>
            <p:nvPr/>
          </p:nvSpPr>
          <p:spPr bwMode="auto">
            <a:xfrm>
              <a:off x="2819045" y="3838622"/>
              <a:ext cx="23812" cy="23812"/>
            </a:xfrm>
            <a:custGeom>
              <a:avLst/>
              <a:gdLst>
                <a:gd name="T0" fmla="*/ 0 w 67"/>
                <a:gd name="T1" fmla="*/ 0 h 67"/>
                <a:gd name="T2" fmla="*/ 66 w 67"/>
                <a:gd name="T3" fmla="*/ 0 h 67"/>
                <a:gd name="T4" fmla="*/ 66 w 67"/>
                <a:gd name="T5" fmla="*/ 66 h 67"/>
                <a:gd name="T6" fmla="*/ 0 w 67"/>
                <a:gd name="T7" fmla="*/ 66 h 67"/>
                <a:gd name="T8" fmla="*/ 0 w 67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0"/>
                  </a:moveTo>
                  <a:lnTo>
                    <a:pt x="66" y="0"/>
                  </a:lnTo>
                  <a:lnTo>
                    <a:pt x="66" y="66"/>
                  </a:lnTo>
                  <a:lnTo>
                    <a:pt x="0" y="6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1147"/>
            <p:cNvSpPr>
              <a:spLocks noChangeArrowheads="1"/>
            </p:cNvSpPr>
            <p:nvPr/>
          </p:nvSpPr>
          <p:spPr bwMode="auto">
            <a:xfrm>
              <a:off x="2711095" y="3562397"/>
              <a:ext cx="23812" cy="23812"/>
            </a:xfrm>
            <a:custGeom>
              <a:avLst/>
              <a:gdLst>
                <a:gd name="T0" fmla="*/ 66 w 67"/>
                <a:gd name="T1" fmla="*/ 67 h 68"/>
                <a:gd name="T2" fmla="*/ 0 w 67"/>
                <a:gd name="T3" fmla="*/ 67 h 68"/>
                <a:gd name="T4" fmla="*/ 0 w 67"/>
                <a:gd name="T5" fmla="*/ 0 h 68"/>
                <a:gd name="T6" fmla="*/ 66 w 67"/>
                <a:gd name="T7" fmla="*/ 0 h 68"/>
                <a:gd name="T8" fmla="*/ 66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66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6" y="0"/>
                  </a:lnTo>
                  <a:lnTo>
                    <a:pt x="66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1148"/>
            <p:cNvSpPr>
              <a:spLocks noChangeArrowheads="1"/>
            </p:cNvSpPr>
            <p:nvPr/>
          </p:nvSpPr>
          <p:spPr bwMode="auto">
            <a:xfrm>
              <a:off x="2819045" y="3562397"/>
              <a:ext cx="23812" cy="23812"/>
            </a:xfrm>
            <a:custGeom>
              <a:avLst/>
              <a:gdLst>
                <a:gd name="T0" fmla="*/ 0 w 67"/>
                <a:gd name="T1" fmla="*/ 67 h 68"/>
                <a:gd name="T2" fmla="*/ 66 w 67"/>
                <a:gd name="T3" fmla="*/ 67 h 68"/>
                <a:gd name="T4" fmla="*/ 66 w 67"/>
                <a:gd name="T5" fmla="*/ 0 h 68"/>
                <a:gd name="T6" fmla="*/ 0 w 67"/>
                <a:gd name="T7" fmla="*/ 0 h 68"/>
                <a:gd name="T8" fmla="*/ 0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0" y="67"/>
                  </a:moveTo>
                  <a:lnTo>
                    <a:pt x="66" y="67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1149"/>
            <p:cNvSpPr>
              <a:spLocks noChangeArrowheads="1"/>
            </p:cNvSpPr>
            <p:nvPr/>
          </p:nvSpPr>
          <p:spPr bwMode="auto">
            <a:xfrm>
              <a:off x="2773007" y="3716384"/>
              <a:ext cx="207963" cy="252413"/>
            </a:xfrm>
            <a:custGeom>
              <a:avLst/>
              <a:gdLst>
                <a:gd name="T0" fmla="*/ 575 w 576"/>
                <a:gd name="T1" fmla="*/ 702 h 703"/>
                <a:gd name="T2" fmla="*/ 575 w 576"/>
                <a:gd name="T3" fmla="*/ 702 h 703"/>
                <a:gd name="T4" fmla="*/ 338 w 576"/>
                <a:gd name="T5" fmla="*/ 702 h 703"/>
                <a:gd name="T6" fmla="*/ 38 w 576"/>
                <a:gd name="T7" fmla="*/ 401 h 703"/>
                <a:gd name="T8" fmla="*/ 38 w 576"/>
                <a:gd name="T9" fmla="*/ 273 h 703"/>
                <a:gd name="T10" fmla="*/ 167 w 576"/>
                <a:gd name="T11" fmla="*/ 273 h 703"/>
                <a:gd name="T12" fmla="*/ 281 w 576"/>
                <a:gd name="T13" fmla="*/ 392 h 703"/>
                <a:gd name="T14" fmla="*/ 281 w 576"/>
                <a:gd name="T15" fmla="*/ 0 h 703"/>
                <a:gd name="T16" fmla="*/ 571 w 576"/>
                <a:gd name="T17" fmla="*/ 292 h 703"/>
                <a:gd name="T18" fmla="*/ 575 w 576"/>
                <a:gd name="T19" fmla="*/ 70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6" h="703">
                  <a:moveTo>
                    <a:pt x="575" y="702"/>
                  </a:moveTo>
                  <a:lnTo>
                    <a:pt x="575" y="702"/>
                  </a:lnTo>
                  <a:cubicBezTo>
                    <a:pt x="338" y="702"/>
                    <a:pt x="338" y="702"/>
                    <a:pt x="338" y="702"/>
                  </a:cubicBezTo>
                  <a:cubicBezTo>
                    <a:pt x="38" y="401"/>
                    <a:pt x="38" y="401"/>
                    <a:pt x="38" y="401"/>
                  </a:cubicBezTo>
                  <a:cubicBezTo>
                    <a:pt x="0" y="368"/>
                    <a:pt x="0" y="311"/>
                    <a:pt x="38" y="273"/>
                  </a:cubicBezTo>
                  <a:cubicBezTo>
                    <a:pt x="71" y="239"/>
                    <a:pt x="129" y="239"/>
                    <a:pt x="167" y="273"/>
                  </a:cubicBezTo>
                  <a:cubicBezTo>
                    <a:pt x="281" y="392"/>
                    <a:pt x="281" y="392"/>
                    <a:pt x="281" y="392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571" y="292"/>
                    <a:pt x="571" y="292"/>
                    <a:pt x="571" y="292"/>
                  </a:cubicBezTo>
                  <a:lnTo>
                    <a:pt x="575" y="7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1150"/>
            <p:cNvSpPr>
              <a:spLocks noChangeArrowheads="1"/>
            </p:cNvSpPr>
            <p:nvPr/>
          </p:nvSpPr>
          <p:spPr bwMode="auto">
            <a:xfrm>
              <a:off x="2766657" y="3692572"/>
              <a:ext cx="225425" cy="287337"/>
            </a:xfrm>
            <a:custGeom>
              <a:avLst/>
              <a:gdLst>
                <a:gd name="T0" fmla="*/ 623 w 624"/>
                <a:gd name="T1" fmla="*/ 797 h 798"/>
                <a:gd name="T2" fmla="*/ 623 w 624"/>
                <a:gd name="T3" fmla="*/ 797 h 798"/>
                <a:gd name="T4" fmla="*/ 342 w 624"/>
                <a:gd name="T5" fmla="*/ 797 h 798"/>
                <a:gd name="T6" fmla="*/ 38 w 624"/>
                <a:gd name="T7" fmla="*/ 486 h 798"/>
                <a:gd name="T8" fmla="*/ 0 w 624"/>
                <a:gd name="T9" fmla="*/ 406 h 798"/>
                <a:gd name="T10" fmla="*/ 38 w 624"/>
                <a:gd name="T11" fmla="*/ 319 h 798"/>
                <a:gd name="T12" fmla="*/ 205 w 624"/>
                <a:gd name="T13" fmla="*/ 319 h 798"/>
                <a:gd name="T14" fmla="*/ 271 w 624"/>
                <a:gd name="T15" fmla="*/ 386 h 798"/>
                <a:gd name="T16" fmla="*/ 271 w 624"/>
                <a:gd name="T17" fmla="*/ 0 h 798"/>
                <a:gd name="T18" fmla="*/ 618 w 624"/>
                <a:gd name="T19" fmla="*/ 348 h 798"/>
                <a:gd name="T20" fmla="*/ 623 w 624"/>
                <a:gd name="T21" fmla="*/ 797 h 798"/>
                <a:gd name="T22" fmla="*/ 366 w 624"/>
                <a:gd name="T23" fmla="*/ 740 h 798"/>
                <a:gd name="T24" fmla="*/ 366 w 624"/>
                <a:gd name="T25" fmla="*/ 740 h 798"/>
                <a:gd name="T26" fmla="*/ 566 w 624"/>
                <a:gd name="T27" fmla="*/ 740 h 798"/>
                <a:gd name="T28" fmla="*/ 566 w 624"/>
                <a:gd name="T29" fmla="*/ 372 h 798"/>
                <a:gd name="T30" fmla="*/ 328 w 624"/>
                <a:gd name="T31" fmla="*/ 133 h 798"/>
                <a:gd name="T32" fmla="*/ 328 w 624"/>
                <a:gd name="T33" fmla="*/ 525 h 798"/>
                <a:gd name="T34" fmla="*/ 167 w 624"/>
                <a:gd name="T35" fmla="*/ 363 h 798"/>
                <a:gd name="T36" fmla="*/ 76 w 624"/>
                <a:gd name="T37" fmla="*/ 363 h 798"/>
                <a:gd name="T38" fmla="*/ 57 w 624"/>
                <a:gd name="T39" fmla="*/ 406 h 798"/>
                <a:gd name="T40" fmla="*/ 76 w 624"/>
                <a:gd name="T41" fmla="*/ 448 h 798"/>
                <a:gd name="T42" fmla="*/ 366 w 624"/>
                <a:gd name="T43" fmla="*/ 74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4" h="798">
                  <a:moveTo>
                    <a:pt x="623" y="797"/>
                  </a:moveTo>
                  <a:lnTo>
                    <a:pt x="623" y="797"/>
                  </a:lnTo>
                  <a:cubicBezTo>
                    <a:pt x="342" y="797"/>
                    <a:pt x="342" y="797"/>
                    <a:pt x="342" y="797"/>
                  </a:cubicBezTo>
                  <a:cubicBezTo>
                    <a:pt x="38" y="486"/>
                    <a:pt x="38" y="486"/>
                    <a:pt x="38" y="486"/>
                  </a:cubicBezTo>
                  <a:cubicBezTo>
                    <a:pt x="15" y="467"/>
                    <a:pt x="0" y="439"/>
                    <a:pt x="0" y="406"/>
                  </a:cubicBezTo>
                  <a:cubicBezTo>
                    <a:pt x="0" y="372"/>
                    <a:pt x="15" y="343"/>
                    <a:pt x="38" y="319"/>
                  </a:cubicBezTo>
                  <a:cubicBezTo>
                    <a:pt x="81" y="276"/>
                    <a:pt x="157" y="276"/>
                    <a:pt x="205" y="319"/>
                  </a:cubicBezTo>
                  <a:cubicBezTo>
                    <a:pt x="271" y="386"/>
                    <a:pt x="271" y="386"/>
                    <a:pt x="271" y="386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618" y="348"/>
                    <a:pt x="618" y="348"/>
                    <a:pt x="618" y="348"/>
                  </a:cubicBezTo>
                  <a:lnTo>
                    <a:pt x="623" y="797"/>
                  </a:lnTo>
                  <a:close/>
                  <a:moveTo>
                    <a:pt x="366" y="740"/>
                  </a:moveTo>
                  <a:lnTo>
                    <a:pt x="366" y="740"/>
                  </a:lnTo>
                  <a:cubicBezTo>
                    <a:pt x="566" y="740"/>
                    <a:pt x="566" y="740"/>
                    <a:pt x="566" y="740"/>
                  </a:cubicBezTo>
                  <a:cubicBezTo>
                    <a:pt x="566" y="372"/>
                    <a:pt x="566" y="372"/>
                    <a:pt x="566" y="372"/>
                  </a:cubicBezTo>
                  <a:cubicBezTo>
                    <a:pt x="328" y="133"/>
                    <a:pt x="328" y="133"/>
                    <a:pt x="328" y="133"/>
                  </a:cubicBezTo>
                  <a:cubicBezTo>
                    <a:pt x="328" y="525"/>
                    <a:pt x="328" y="525"/>
                    <a:pt x="328" y="525"/>
                  </a:cubicBezTo>
                  <a:cubicBezTo>
                    <a:pt x="167" y="363"/>
                    <a:pt x="167" y="363"/>
                    <a:pt x="167" y="363"/>
                  </a:cubicBezTo>
                  <a:cubicBezTo>
                    <a:pt x="138" y="334"/>
                    <a:pt x="100" y="334"/>
                    <a:pt x="76" y="363"/>
                  </a:cubicBezTo>
                  <a:cubicBezTo>
                    <a:pt x="67" y="372"/>
                    <a:pt x="57" y="386"/>
                    <a:pt x="57" y="406"/>
                  </a:cubicBezTo>
                  <a:cubicBezTo>
                    <a:pt x="57" y="420"/>
                    <a:pt x="67" y="439"/>
                    <a:pt x="76" y="448"/>
                  </a:cubicBezTo>
                  <a:lnTo>
                    <a:pt x="366" y="74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1151"/>
            <p:cNvSpPr>
              <a:spLocks noChangeArrowheads="1"/>
            </p:cNvSpPr>
            <p:nvPr/>
          </p:nvSpPr>
          <p:spPr bwMode="auto">
            <a:xfrm>
              <a:off x="2671407" y="3522709"/>
              <a:ext cx="214313" cy="379413"/>
            </a:xfrm>
            <a:custGeom>
              <a:avLst/>
              <a:gdLst>
                <a:gd name="T0" fmla="*/ 342 w 595"/>
                <a:gd name="T1" fmla="*/ 998 h 1056"/>
                <a:gd name="T2" fmla="*/ 52 w 595"/>
                <a:gd name="T3" fmla="*/ 998 h 1056"/>
                <a:gd name="T4" fmla="*/ 52 w 595"/>
                <a:gd name="T5" fmla="*/ 57 h 1056"/>
                <a:gd name="T6" fmla="*/ 537 w 595"/>
                <a:gd name="T7" fmla="*/ 57 h 1056"/>
                <a:gd name="T8" fmla="*/ 537 w 595"/>
                <a:gd name="T9" fmla="*/ 864 h 1056"/>
                <a:gd name="T10" fmla="*/ 594 w 595"/>
                <a:gd name="T11" fmla="*/ 916 h 1056"/>
                <a:gd name="T12" fmla="*/ 594 w 595"/>
                <a:gd name="T13" fmla="*/ 0 h 1056"/>
                <a:gd name="T14" fmla="*/ 0 w 595"/>
                <a:gd name="T15" fmla="*/ 0 h 1056"/>
                <a:gd name="T16" fmla="*/ 0 w 595"/>
                <a:gd name="T17" fmla="*/ 1055 h 1056"/>
                <a:gd name="T18" fmla="*/ 394 w 595"/>
                <a:gd name="T19" fmla="*/ 1055 h 1056"/>
                <a:gd name="T20" fmla="*/ 342 w 595"/>
                <a:gd name="T21" fmla="*/ 998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5" h="1056">
                  <a:moveTo>
                    <a:pt x="342" y="998"/>
                  </a:move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864"/>
                  </a:lnTo>
                  <a:lnTo>
                    <a:pt x="594" y="91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394" y="1055"/>
                  </a:lnTo>
                  <a:lnTo>
                    <a:pt x="342" y="9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3" name="Group 482"/>
          <p:cNvGrpSpPr/>
          <p:nvPr/>
        </p:nvGrpSpPr>
        <p:grpSpPr>
          <a:xfrm>
            <a:off x="5108233" y="2237945"/>
            <a:ext cx="320675" cy="457200"/>
            <a:chOff x="2671407" y="2239947"/>
            <a:chExt cx="320675" cy="457200"/>
          </a:xfrm>
        </p:grpSpPr>
        <p:sp>
          <p:nvSpPr>
            <p:cNvPr id="484" name="Freeform 1152"/>
            <p:cNvSpPr>
              <a:spLocks noChangeArrowheads="1"/>
            </p:cNvSpPr>
            <p:nvPr/>
          </p:nvSpPr>
          <p:spPr bwMode="auto">
            <a:xfrm>
              <a:off x="2688870" y="2260584"/>
              <a:ext cx="185737" cy="349250"/>
            </a:xfrm>
            <a:custGeom>
              <a:avLst/>
              <a:gdLst>
                <a:gd name="T0" fmla="*/ 485 w 515"/>
                <a:gd name="T1" fmla="*/ 807 h 970"/>
                <a:gd name="T2" fmla="*/ 485 w 515"/>
                <a:gd name="T3" fmla="*/ 0 h 970"/>
                <a:gd name="T4" fmla="*/ 0 w 515"/>
                <a:gd name="T5" fmla="*/ 0 h 970"/>
                <a:gd name="T6" fmla="*/ 0 w 515"/>
                <a:gd name="T7" fmla="*/ 946 h 970"/>
                <a:gd name="T8" fmla="*/ 290 w 515"/>
                <a:gd name="T9" fmla="*/ 946 h 970"/>
                <a:gd name="T10" fmla="*/ 314 w 515"/>
                <a:gd name="T11" fmla="*/ 969 h 970"/>
                <a:gd name="T12" fmla="*/ 514 w 515"/>
                <a:gd name="T13" fmla="*/ 969 h 970"/>
                <a:gd name="T14" fmla="*/ 514 w 515"/>
                <a:gd name="T15" fmla="*/ 836 h 970"/>
                <a:gd name="T16" fmla="*/ 485 w 515"/>
                <a:gd name="T17" fmla="*/ 80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970">
                  <a:moveTo>
                    <a:pt x="485" y="807"/>
                  </a:moveTo>
                  <a:lnTo>
                    <a:pt x="485" y="0"/>
                  </a:lnTo>
                  <a:lnTo>
                    <a:pt x="0" y="0"/>
                  </a:lnTo>
                  <a:lnTo>
                    <a:pt x="0" y="946"/>
                  </a:lnTo>
                  <a:lnTo>
                    <a:pt x="290" y="946"/>
                  </a:lnTo>
                  <a:lnTo>
                    <a:pt x="314" y="969"/>
                  </a:lnTo>
                  <a:lnTo>
                    <a:pt x="514" y="969"/>
                  </a:lnTo>
                  <a:lnTo>
                    <a:pt x="514" y="836"/>
                  </a:lnTo>
                  <a:lnTo>
                    <a:pt x="485" y="8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1153"/>
            <p:cNvSpPr>
              <a:spLocks noChangeArrowheads="1"/>
            </p:cNvSpPr>
            <p:nvPr/>
          </p:nvSpPr>
          <p:spPr bwMode="auto">
            <a:xfrm>
              <a:off x="2688870" y="2260584"/>
              <a:ext cx="185737" cy="349250"/>
            </a:xfrm>
            <a:custGeom>
              <a:avLst/>
              <a:gdLst>
                <a:gd name="T0" fmla="*/ 485 w 515"/>
                <a:gd name="T1" fmla="*/ 807 h 970"/>
                <a:gd name="T2" fmla="*/ 485 w 515"/>
                <a:gd name="T3" fmla="*/ 0 h 970"/>
                <a:gd name="T4" fmla="*/ 0 w 515"/>
                <a:gd name="T5" fmla="*/ 0 h 970"/>
                <a:gd name="T6" fmla="*/ 0 w 515"/>
                <a:gd name="T7" fmla="*/ 946 h 970"/>
                <a:gd name="T8" fmla="*/ 290 w 515"/>
                <a:gd name="T9" fmla="*/ 946 h 970"/>
                <a:gd name="T10" fmla="*/ 314 w 515"/>
                <a:gd name="T11" fmla="*/ 969 h 970"/>
                <a:gd name="T12" fmla="*/ 514 w 515"/>
                <a:gd name="T13" fmla="*/ 969 h 970"/>
                <a:gd name="T14" fmla="*/ 514 w 515"/>
                <a:gd name="T15" fmla="*/ 836 h 970"/>
                <a:gd name="T16" fmla="*/ 485 w 515"/>
                <a:gd name="T17" fmla="*/ 80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970">
                  <a:moveTo>
                    <a:pt x="485" y="807"/>
                  </a:moveTo>
                  <a:lnTo>
                    <a:pt x="485" y="0"/>
                  </a:lnTo>
                  <a:lnTo>
                    <a:pt x="0" y="0"/>
                  </a:lnTo>
                  <a:lnTo>
                    <a:pt x="0" y="946"/>
                  </a:lnTo>
                  <a:lnTo>
                    <a:pt x="290" y="946"/>
                  </a:lnTo>
                  <a:lnTo>
                    <a:pt x="314" y="969"/>
                  </a:lnTo>
                  <a:lnTo>
                    <a:pt x="514" y="969"/>
                  </a:lnTo>
                  <a:lnTo>
                    <a:pt x="514" y="836"/>
                  </a:lnTo>
                  <a:lnTo>
                    <a:pt x="485" y="8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1154"/>
            <p:cNvSpPr>
              <a:spLocks noChangeArrowheads="1"/>
            </p:cNvSpPr>
            <p:nvPr/>
          </p:nvSpPr>
          <p:spPr bwMode="auto">
            <a:xfrm>
              <a:off x="2776182" y="2260584"/>
              <a:ext cx="98425" cy="349250"/>
            </a:xfrm>
            <a:custGeom>
              <a:avLst/>
              <a:gdLst>
                <a:gd name="T0" fmla="*/ 242 w 272"/>
                <a:gd name="T1" fmla="*/ 0 h 970"/>
                <a:gd name="T2" fmla="*/ 0 w 272"/>
                <a:gd name="T3" fmla="*/ 0 h 970"/>
                <a:gd name="T4" fmla="*/ 0 w 272"/>
                <a:gd name="T5" fmla="*/ 946 h 970"/>
                <a:gd name="T6" fmla="*/ 47 w 272"/>
                <a:gd name="T7" fmla="*/ 946 h 970"/>
                <a:gd name="T8" fmla="*/ 71 w 272"/>
                <a:gd name="T9" fmla="*/ 969 h 970"/>
                <a:gd name="T10" fmla="*/ 271 w 272"/>
                <a:gd name="T11" fmla="*/ 969 h 970"/>
                <a:gd name="T12" fmla="*/ 271 w 272"/>
                <a:gd name="T13" fmla="*/ 836 h 970"/>
                <a:gd name="T14" fmla="*/ 242 w 272"/>
                <a:gd name="T15" fmla="*/ 807 h 970"/>
                <a:gd name="T16" fmla="*/ 242 w 272"/>
                <a:gd name="T17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970">
                  <a:moveTo>
                    <a:pt x="242" y="0"/>
                  </a:moveTo>
                  <a:lnTo>
                    <a:pt x="0" y="0"/>
                  </a:lnTo>
                  <a:lnTo>
                    <a:pt x="0" y="946"/>
                  </a:lnTo>
                  <a:lnTo>
                    <a:pt x="47" y="946"/>
                  </a:lnTo>
                  <a:lnTo>
                    <a:pt x="71" y="969"/>
                  </a:lnTo>
                  <a:lnTo>
                    <a:pt x="271" y="969"/>
                  </a:lnTo>
                  <a:lnTo>
                    <a:pt x="271" y="836"/>
                  </a:lnTo>
                  <a:lnTo>
                    <a:pt x="242" y="807"/>
                  </a:lnTo>
                  <a:lnTo>
                    <a:pt x="24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1155"/>
            <p:cNvSpPr>
              <a:spLocks noChangeArrowheads="1"/>
            </p:cNvSpPr>
            <p:nvPr/>
          </p:nvSpPr>
          <p:spPr bwMode="auto">
            <a:xfrm>
              <a:off x="2776182" y="2260584"/>
              <a:ext cx="98425" cy="349250"/>
            </a:xfrm>
            <a:custGeom>
              <a:avLst/>
              <a:gdLst>
                <a:gd name="T0" fmla="*/ 242 w 272"/>
                <a:gd name="T1" fmla="*/ 0 h 970"/>
                <a:gd name="T2" fmla="*/ 0 w 272"/>
                <a:gd name="T3" fmla="*/ 0 h 970"/>
                <a:gd name="T4" fmla="*/ 0 w 272"/>
                <a:gd name="T5" fmla="*/ 946 h 970"/>
                <a:gd name="T6" fmla="*/ 47 w 272"/>
                <a:gd name="T7" fmla="*/ 946 h 970"/>
                <a:gd name="T8" fmla="*/ 71 w 272"/>
                <a:gd name="T9" fmla="*/ 969 h 970"/>
                <a:gd name="T10" fmla="*/ 271 w 272"/>
                <a:gd name="T11" fmla="*/ 969 h 970"/>
                <a:gd name="T12" fmla="*/ 271 w 272"/>
                <a:gd name="T13" fmla="*/ 836 h 970"/>
                <a:gd name="T14" fmla="*/ 242 w 272"/>
                <a:gd name="T15" fmla="*/ 807 h 970"/>
                <a:gd name="T16" fmla="*/ 242 w 272"/>
                <a:gd name="T17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970">
                  <a:moveTo>
                    <a:pt x="242" y="0"/>
                  </a:moveTo>
                  <a:lnTo>
                    <a:pt x="0" y="0"/>
                  </a:lnTo>
                  <a:lnTo>
                    <a:pt x="0" y="946"/>
                  </a:lnTo>
                  <a:lnTo>
                    <a:pt x="47" y="946"/>
                  </a:lnTo>
                  <a:lnTo>
                    <a:pt x="71" y="969"/>
                  </a:lnTo>
                  <a:lnTo>
                    <a:pt x="271" y="969"/>
                  </a:lnTo>
                  <a:lnTo>
                    <a:pt x="271" y="836"/>
                  </a:lnTo>
                  <a:lnTo>
                    <a:pt x="242" y="807"/>
                  </a:lnTo>
                  <a:lnTo>
                    <a:pt x="24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1156"/>
            <p:cNvSpPr>
              <a:spLocks noChangeArrowheads="1"/>
            </p:cNvSpPr>
            <p:nvPr/>
          </p:nvSpPr>
          <p:spPr bwMode="auto">
            <a:xfrm>
              <a:off x="2671407" y="2239947"/>
              <a:ext cx="214313" cy="379412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1003 h 1056"/>
                <a:gd name="T4" fmla="*/ 52 w 595"/>
                <a:gd name="T5" fmla="*/ 1003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1003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1003"/>
                  </a:lnTo>
                  <a:lnTo>
                    <a:pt x="52" y="1003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1003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1157"/>
            <p:cNvSpPr>
              <a:spLocks noChangeArrowheads="1"/>
            </p:cNvSpPr>
            <p:nvPr/>
          </p:nvSpPr>
          <p:spPr bwMode="auto">
            <a:xfrm>
              <a:off x="2671407" y="2239947"/>
              <a:ext cx="214313" cy="379412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1003 h 1056"/>
                <a:gd name="T4" fmla="*/ 52 w 595"/>
                <a:gd name="T5" fmla="*/ 1003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1003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1003"/>
                  </a:lnTo>
                  <a:lnTo>
                    <a:pt x="52" y="1003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1003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1158"/>
            <p:cNvSpPr>
              <a:spLocks noChangeArrowheads="1"/>
            </p:cNvSpPr>
            <p:nvPr/>
          </p:nvSpPr>
          <p:spPr bwMode="auto">
            <a:xfrm>
              <a:off x="2714270" y="2366947"/>
              <a:ext cx="125412" cy="125412"/>
            </a:xfrm>
            <a:custGeom>
              <a:avLst/>
              <a:gdLst>
                <a:gd name="T0" fmla="*/ 172 w 349"/>
                <a:gd name="T1" fmla="*/ 349 h 350"/>
                <a:gd name="T2" fmla="*/ 172 w 349"/>
                <a:gd name="T3" fmla="*/ 349 h 350"/>
                <a:gd name="T4" fmla="*/ 0 w 349"/>
                <a:gd name="T5" fmla="*/ 177 h 350"/>
                <a:gd name="T6" fmla="*/ 172 w 349"/>
                <a:gd name="T7" fmla="*/ 0 h 350"/>
                <a:gd name="T8" fmla="*/ 348 w 349"/>
                <a:gd name="T9" fmla="*/ 177 h 350"/>
                <a:gd name="T10" fmla="*/ 172 w 349"/>
                <a:gd name="T11" fmla="*/ 349 h 350"/>
                <a:gd name="T12" fmla="*/ 172 w 349"/>
                <a:gd name="T13" fmla="*/ 58 h 350"/>
                <a:gd name="T14" fmla="*/ 172 w 349"/>
                <a:gd name="T15" fmla="*/ 58 h 350"/>
                <a:gd name="T16" fmla="*/ 58 w 349"/>
                <a:gd name="T17" fmla="*/ 177 h 350"/>
                <a:gd name="T18" fmla="*/ 172 w 349"/>
                <a:gd name="T19" fmla="*/ 292 h 350"/>
                <a:gd name="T20" fmla="*/ 291 w 349"/>
                <a:gd name="T21" fmla="*/ 177 h 350"/>
                <a:gd name="T22" fmla="*/ 172 w 349"/>
                <a:gd name="T23" fmla="*/ 5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9" h="350">
                  <a:moveTo>
                    <a:pt x="172" y="349"/>
                  </a:moveTo>
                  <a:lnTo>
                    <a:pt x="172" y="349"/>
                  </a:lnTo>
                  <a:cubicBezTo>
                    <a:pt x="77" y="349"/>
                    <a:pt x="0" y="272"/>
                    <a:pt x="0" y="177"/>
                  </a:cubicBezTo>
                  <a:cubicBezTo>
                    <a:pt x="0" y="82"/>
                    <a:pt x="77" y="0"/>
                    <a:pt x="172" y="0"/>
                  </a:cubicBezTo>
                  <a:cubicBezTo>
                    <a:pt x="267" y="0"/>
                    <a:pt x="348" y="82"/>
                    <a:pt x="348" y="177"/>
                  </a:cubicBezTo>
                  <a:cubicBezTo>
                    <a:pt x="348" y="272"/>
                    <a:pt x="267" y="349"/>
                    <a:pt x="172" y="349"/>
                  </a:cubicBezTo>
                  <a:close/>
                  <a:moveTo>
                    <a:pt x="172" y="58"/>
                  </a:moveTo>
                  <a:lnTo>
                    <a:pt x="172" y="58"/>
                  </a:lnTo>
                  <a:cubicBezTo>
                    <a:pt x="110" y="58"/>
                    <a:pt x="58" y="110"/>
                    <a:pt x="58" y="177"/>
                  </a:cubicBezTo>
                  <a:cubicBezTo>
                    <a:pt x="58" y="239"/>
                    <a:pt x="110" y="292"/>
                    <a:pt x="172" y="292"/>
                  </a:cubicBezTo>
                  <a:cubicBezTo>
                    <a:pt x="238" y="292"/>
                    <a:pt x="291" y="239"/>
                    <a:pt x="291" y="177"/>
                  </a:cubicBezTo>
                  <a:cubicBezTo>
                    <a:pt x="291" y="110"/>
                    <a:pt x="238" y="58"/>
                    <a:pt x="172" y="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1159"/>
            <p:cNvSpPr>
              <a:spLocks noChangeArrowheads="1"/>
            </p:cNvSpPr>
            <p:nvPr/>
          </p:nvSpPr>
          <p:spPr bwMode="auto">
            <a:xfrm>
              <a:off x="2711095" y="2555859"/>
              <a:ext cx="23812" cy="25400"/>
            </a:xfrm>
            <a:custGeom>
              <a:avLst/>
              <a:gdLst>
                <a:gd name="T0" fmla="*/ 66 w 67"/>
                <a:gd name="T1" fmla="*/ 0 h 72"/>
                <a:gd name="T2" fmla="*/ 0 w 67"/>
                <a:gd name="T3" fmla="*/ 0 h 72"/>
                <a:gd name="T4" fmla="*/ 0 w 67"/>
                <a:gd name="T5" fmla="*/ 71 h 72"/>
                <a:gd name="T6" fmla="*/ 66 w 67"/>
                <a:gd name="T7" fmla="*/ 71 h 72"/>
                <a:gd name="T8" fmla="*/ 66 w 67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72">
                  <a:moveTo>
                    <a:pt x="66" y="0"/>
                  </a:moveTo>
                  <a:lnTo>
                    <a:pt x="0" y="0"/>
                  </a:lnTo>
                  <a:lnTo>
                    <a:pt x="0" y="71"/>
                  </a:lnTo>
                  <a:lnTo>
                    <a:pt x="66" y="71"/>
                  </a:lnTo>
                  <a:lnTo>
                    <a:pt x="6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1160"/>
            <p:cNvSpPr>
              <a:spLocks noChangeArrowheads="1"/>
            </p:cNvSpPr>
            <p:nvPr/>
          </p:nvSpPr>
          <p:spPr bwMode="auto">
            <a:xfrm>
              <a:off x="2819045" y="2555859"/>
              <a:ext cx="23812" cy="25400"/>
            </a:xfrm>
            <a:custGeom>
              <a:avLst/>
              <a:gdLst>
                <a:gd name="T0" fmla="*/ 0 w 67"/>
                <a:gd name="T1" fmla="*/ 0 h 72"/>
                <a:gd name="T2" fmla="*/ 66 w 67"/>
                <a:gd name="T3" fmla="*/ 0 h 72"/>
                <a:gd name="T4" fmla="*/ 66 w 67"/>
                <a:gd name="T5" fmla="*/ 71 h 72"/>
                <a:gd name="T6" fmla="*/ 0 w 67"/>
                <a:gd name="T7" fmla="*/ 71 h 72"/>
                <a:gd name="T8" fmla="*/ 0 w 67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72">
                  <a:moveTo>
                    <a:pt x="0" y="0"/>
                  </a:moveTo>
                  <a:lnTo>
                    <a:pt x="66" y="0"/>
                  </a:lnTo>
                  <a:lnTo>
                    <a:pt x="66" y="71"/>
                  </a:ln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1161"/>
            <p:cNvSpPr>
              <a:spLocks noChangeArrowheads="1"/>
            </p:cNvSpPr>
            <p:nvPr/>
          </p:nvSpPr>
          <p:spPr bwMode="auto">
            <a:xfrm>
              <a:off x="2711095" y="2279634"/>
              <a:ext cx="23812" cy="23813"/>
            </a:xfrm>
            <a:custGeom>
              <a:avLst/>
              <a:gdLst>
                <a:gd name="T0" fmla="*/ 66 w 67"/>
                <a:gd name="T1" fmla="*/ 67 h 68"/>
                <a:gd name="T2" fmla="*/ 0 w 67"/>
                <a:gd name="T3" fmla="*/ 67 h 68"/>
                <a:gd name="T4" fmla="*/ 0 w 67"/>
                <a:gd name="T5" fmla="*/ 0 h 68"/>
                <a:gd name="T6" fmla="*/ 66 w 67"/>
                <a:gd name="T7" fmla="*/ 0 h 68"/>
                <a:gd name="T8" fmla="*/ 66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66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6" y="0"/>
                  </a:lnTo>
                  <a:lnTo>
                    <a:pt x="66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1162"/>
            <p:cNvSpPr>
              <a:spLocks noChangeArrowheads="1"/>
            </p:cNvSpPr>
            <p:nvPr/>
          </p:nvSpPr>
          <p:spPr bwMode="auto">
            <a:xfrm>
              <a:off x="2819045" y="2279634"/>
              <a:ext cx="23812" cy="23813"/>
            </a:xfrm>
            <a:custGeom>
              <a:avLst/>
              <a:gdLst>
                <a:gd name="T0" fmla="*/ 0 w 67"/>
                <a:gd name="T1" fmla="*/ 67 h 68"/>
                <a:gd name="T2" fmla="*/ 66 w 67"/>
                <a:gd name="T3" fmla="*/ 67 h 68"/>
                <a:gd name="T4" fmla="*/ 66 w 67"/>
                <a:gd name="T5" fmla="*/ 0 h 68"/>
                <a:gd name="T6" fmla="*/ 0 w 67"/>
                <a:gd name="T7" fmla="*/ 0 h 68"/>
                <a:gd name="T8" fmla="*/ 0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0" y="67"/>
                  </a:moveTo>
                  <a:lnTo>
                    <a:pt x="66" y="67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1163"/>
            <p:cNvSpPr>
              <a:spLocks noChangeArrowheads="1"/>
            </p:cNvSpPr>
            <p:nvPr/>
          </p:nvSpPr>
          <p:spPr bwMode="auto">
            <a:xfrm>
              <a:off x="2773007" y="2433622"/>
              <a:ext cx="207963" cy="252412"/>
            </a:xfrm>
            <a:custGeom>
              <a:avLst/>
              <a:gdLst>
                <a:gd name="T0" fmla="*/ 575 w 576"/>
                <a:gd name="T1" fmla="*/ 702 h 703"/>
                <a:gd name="T2" fmla="*/ 575 w 576"/>
                <a:gd name="T3" fmla="*/ 702 h 703"/>
                <a:gd name="T4" fmla="*/ 338 w 576"/>
                <a:gd name="T5" fmla="*/ 702 h 703"/>
                <a:gd name="T6" fmla="*/ 38 w 576"/>
                <a:gd name="T7" fmla="*/ 401 h 703"/>
                <a:gd name="T8" fmla="*/ 38 w 576"/>
                <a:gd name="T9" fmla="*/ 277 h 703"/>
                <a:gd name="T10" fmla="*/ 167 w 576"/>
                <a:gd name="T11" fmla="*/ 277 h 703"/>
                <a:gd name="T12" fmla="*/ 281 w 576"/>
                <a:gd name="T13" fmla="*/ 392 h 703"/>
                <a:gd name="T14" fmla="*/ 281 w 576"/>
                <a:gd name="T15" fmla="*/ 0 h 703"/>
                <a:gd name="T16" fmla="*/ 571 w 576"/>
                <a:gd name="T17" fmla="*/ 297 h 703"/>
                <a:gd name="T18" fmla="*/ 575 w 576"/>
                <a:gd name="T19" fmla="*/ 70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6" h="703">
                  <a:moveTo>
                    <a:pt x="575" y="702"/>
                  </a:moveTo>
                  <a:lnTo>
                    <a:pt x="575" y="702"/>
                  </a:lnTo>
                  <a:cubicBezTo>
                    <a:pt x="338" y="702"/>
                    <a:pt x="338" y="702"/>
                    <a:pt x="338" y="702"/>
                  </a:cubicBezTo>
                  <a:cubicBezTo>
                    <a:pt x="38" y="401"/>
                    <a:pt x="38" y="401"/>
                    <a:pt x="38" y="401"/>
                  </a:cubicBezTo>
                  <a:cubicBezTo>
                    <a:pt x="0" y="368"/>
                    <a:pt x="0" y="311"/>
                    <a:pt x="38" y="277"/>
                  </a:cubicBezTo>
                  <a:cubicBezTo>
                    <a:pt x="71" y="239"/>
                    <a:pt x="129" y="239"/>
                    <a:pt x="167" y="277"/>
                  </a:cubicBezTo>
                  <a:cubicBezTo>
                    <a:pt x="281" y="392"/>
                    <a:pt x="281" y="392"/>
                    <a:pt x="281" y="392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571" y="297"/>
                    <a:pt x="571" y="297"/>
                    <a:pt x="571" y="297"/>
                  </a:cubicBezTo>
                  <a:lnTo>
                    <a:pt x="575" y="7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1164"/>
            <p:cNvSpPr>
              <a:spLocks noChangeArrowheads="1"/>
            </p:cNvSpPr>
            <p:nvPr/>
          </p:nvSpPr>
          <p:spPr bwMode="auto">
            <a:xfrm>
              <a:off x="2766657" y="2409809"/>
              <a:ext cx="225425" cy="287338"/>
            </a:xfrm>
            <a:custGeom>
              <a:avLst/>
              <a:gdLst>
                <a:gd name="T0" fmla="*/ 623 w 624"/>
                <a:gd name="T1" fmla="*/ 797 h 798"/>
                <a:gd name="T2" fmla="*/ 623 w 624"/>
                <a:gd name="T3" fmla="*/ 797 h 798"/>
                <a:gd name="T4" fmla="*/ 342 w 624"/>
                <a:gd name="T5" fmla="*/ 797 h 798"/>
                <a:gd name="T6" fmla="*/ 38 w 624"/>
                <a:gd name="T7" fmla="*/ 491 h 798"/>
                <a:gd name="T8" fmla="*/ 0 w 624"/>
                <a:gd name="T9" fmla="*/ 406 h 798"/>
                <a:gd name="T10" fmla="*/ 38 w 624"/>
                <a:gd name="T11" fmla="*/ 319 h 798"/>
                <a:gd name="T12" fmla="*/ 205 w 624"/>
                <a:gd name="T13" fmla="*/ 319 h 798"/>
                <a:gd name="T14" fmla="*/ 271 w 624"/>
                <a:gd name="T15" fmla="*/ 391 h 798"/>
                <a:gd name="T16" fmla="*/ 271 w 624"/>
                <a:gd name="T17" fmla="*/ 0 h 798"/>
                <a:gd name="T18" fmla="*/ 618 w 624"/>
                <a:gd name="T19" fmla="*/ 348 h 798"/>
                <a:gd name="T20" fmla="*/ 623 w 624"/>
                <a:gd name="T21" fmla="*/ 797 h 798"/>
                <a:gd name="T22" fmla="*/ 366 w 624"/>
                <a:gd name="T23" fmla="*/ 740 h 798"/>
                <a:gd name="T24" fmla="*/ 366 w 624"/>
                <a:gd name="T25" fmla="*/ 740 h 798"/>
                <a:gd name="T26" fmla="*/ 566 w 624"/>
                <a:gd name="T27" fmla="*/ 740 h 798"/>
                <a:gd name="T28" fmla="*/ 566 w 624"/>
                <a:gd name="T29" fmla="*/ 372 h 798"/>
                <a:gd name="T30" fmla="*/ 328 w 624"/>
                <a:gd name="T31" fmla="*/ 133 h 798"/>
                <a:gd name="T32" fmla="*/ 328 w 624"/>
                <a:gd name="T33" fmla="*/ 525 h 798"/>
                <a:gd name="T34" fmla="*/ 167 w 624"/>
                <a:gd name="T35" fmla="*/ 363 h 798"/>
                <a:gd name="T36" fmla="*/ 76 w 624"/>
                <a:gd name="T37" fmla="*/ 363 h 798"/>
                <a:gd name="T38" fmla="*/ 57 w 624"/>
                <a:gd name="T39" fmla="*/ 406 h 798"/>
                <a:gd name="T40" fmla="*/ 76 w 624"/>
                <a:gd name="T41" fmla="*/ 448 h 798"/>
                <a:gd name="T42" fmla="*/ 366 w 624"/>
                <a:gd name="T43" fmla="*/ 74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4" h="798">
                  <a:moveTo>
                    <a:pt x="623" y="797"/>
                  </a:moveTo>
                  <a:lnTo>
                    <a:pt x="623" y="797"/>
                  </a:lnTo>
                  <a:cubicBezTo>
                    <a:pt x="342" y="797"/>
                    <a:pt x="342" y="797"/>
                    <a:pt x="342" y="797"/>
                  </a:cubicBezTo>
                  <a:cubicBezTo>
                    <a:pt x="38" y="491"/>
                    <a:pt x="38" y="491"/>
                    <a:pt x="38" y="491"/>
                  </a:cubicBezTo>
                  <a:cubicBezTo>
                    <a:pt x="15" y="467"/>
                    <a:pt x="0" y="439"/>
                    <a:pt x="0" y="406"/>
                  </a:cubicBezTo>
                  <a:cubicBezTo>
                    <a:pt x="0" y="372"/>
                    <a:pt x="15" y="343"/>
                    <a:pt x="38" y="319"/>
                  </a:cubicBezTo>
                  <a:cubicBezTo>
                    <a:pt x="81" y="276"/>
                    <a:pt x="157" y="276"/>
                    <a:pt x="205" y="319"/>
                  </a:cubicBezTo>
                  <a:cubicBezTo>
                    <a:pt x="271" y="391"/>
                    <a:pt x="271" y="391"/>
                    <a:pt x="271" y="391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618" y="348"/>
                    <a:pt x="618" y="348"/>
                    <a:pt x="618" y="348"/>
                  </a:cubicBezTo>
                  <a:lnTo>
                    <a:pt x="623" y="797"/>
                  </a:lnTo>
                  <a:close/>
                  <a:moveTo>
                    <a:pt x="366" y="740"/>
                  </a:moveTo>
                  <a:lnTo>
                    <a:pt x="366" y="740"/>
                  </a:lnTo>
                  <a:cubicBezTo>
                    <a:pt x="566" y="740"/>
                    <a:pt x="566" y="740"/>
                    <a:pt x="566" y="740"/>
                  </a:cubicBezTo>
                  <a:cubicBezTo>
                    <a:pt x="566" y="372"/>
                    <a:pt x="566" y="372"/>
                    <a:pt x="566" y="372"/>
                  </a:cubicBezTo>
                  <a:cubicBezTo>
                    <a:pt x="328" y="133"/>
                    <a:pt x="328" y="133"/>
                    <a:pt x="328" y="133"/>
                  </a:cubicBezTo>
                  <a:cubicBezTo>
                    <a:pt x="328" y="525"/>
                    <a:pt x="328" y="525"/>
                    <a:pt x="328" y="525"/>
                  </a:cubicBezTo>
                  <a:cubicBezTo>
                    <a:pt x="167" y="363"/>
                    <a:pt x="167" y="363"/>
                    <a:pt x="167" y="363"/>
                  </a:cubicBezTo>
                  <a:cubicBezTo>
                    <a:pt x="138" y="339"/>
                    <a:pt x="100" y="339"/>
                    <a:pt x="76" y="363"/>
                  </a:cubicBezTo>
                  <a:cubicBezTo>
                    <a:pt x="67" y="372"/>
                    <a:pt x="57" y="391"/>
                    <a:pt x="57" y="406"/>
                  </a:cubicBezTo>
                  <a:cubicBezTo>
                    <a:pt x="57" y="424"/>
                    <a:pt x="67" y="439"/>
                    <a:pt x="76" y="448"/>
                  </a:cubicBezTo>
                  <a:lnTo>
                    <a:pt x="366" y="7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1165"/>
            <p:cNvSpPr>
              <a:spLocks noChangeArrowheads="1"/>
            </p:cNvSpPr>
            <p:nvPr/>
          </p:nvSpPr>
          <p:spPr bwMode="auto">
            <a:xfrm>
              <a:off x="2671407" y="2239947"/>
              <a:ext cx="214313" cy="379412"/>
            </a:xfrm>
            <a:custGeom>
              <a:avLst/>
              <a:gdLst>
                <a:gd name="T0" fmla="*/ 342 w 595"/>
                <a:gd name="T1" fmla="*/ 1003 h 1056"/>
                <a:gd name="T2" fmla="*/ 52 w 595"/>
                <a:gd name="T3" fmla="*/ 1003 h 1056"/>
                <a:gd name="T4" fmla="*/ 52 w 595"/>
                <a:gd name="T5" fmla="*/ 57 h 1056"/>
                <a:gd name="T6" fmla="*/ 537 w 595"/>
                <a:gd name="T7" fmla="*/ 57 h 1056"/>
                <a:gd name="T8" fmla="*/ 537 w 595"/>
                <a:gd name="T9" fmla="*/ 864 h 1056"/>
                <a:gd name="T10" fmla="*/ 594 w 595"/>
                <a:gd name="T11" fmla="*/ 921 h 1056"/>
                <a:gd name="T12" fmla="*/ 594 w 595"/>
                <a:gd name="T13" fmla="*/ 0 h 1056"/>
                <a:gd name="T14" fmla="*/ 0 w 595"/>
                <a:gd name="T15" fmla="*/ 0 h 1056"/>
                <a:gd name="T16" fmla="*/ 0 w 595"/>
                <a:gd name="T17" fmla="*/ 1055 h 1056"/>
                <a:gd name="T18" fmla="*/ 394 w 595"/>
                <a:gd name="T19" fmla="*/ 1055 h 1056"/>
                <a:gd name="T20" fmla="*/ 342 w 595"/>
                <a:gd name="T21" fmla="*/ 1003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5" h="1056">
                  <a:moveTo>
                    <a:pt x="342" y="1003"/>
                  </a:moveTo>
                  <a:lnTo>
                    <a:pt x="52" y="1003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864"/>
                  </a:lnTo>
                  <a:lnTo>
                    <a:pt x="594" y="921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394" y="1055"/>
                  </a:lnTo>
                  <a:lnTo>
                    <a:pt x="342" y="100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8" name="Group 497"/>
          <p:cNvGrpSpPr/>
          <p:nvPr/>
        </p:nvGrpSpPr>
        <p:grpSpPr>
          <a:xfrm>
            <a:off x="5108233" y="2858927"/>
            <a:ext cx="320675" cy="457200"/>
            <a:chOff x="2671407" y="2940658"/>
            <a:chExt cx="320675" cy="457200"/>
          </a:xfrm>
        </p:grpSpPr>
        <p:sp>
          <p:nvSpPr>
            <p:cNvPr id="499" name="Freeform 1166"/>
            <p:cNvSpPr>
              <a:spLocks noChangeArrowheads="1"/>
            </p:cNvSpPr>
            <p:nvPr/>
          </p:nvSpPr>
          <p:spPr bwMode="auto">
            <a:xfrm>
              <a:off x="2688870" y="2962883"/>
              <a:ext cx="185737" cy="349250"/>
            </a:xfrm>
            <a:custGeom>
              <a:avLst/>
              <a:gdLst>
                <a:gd name="T0" fmla="*/ 485 w 515"/>
                <a:gd name="T1" fmla="*/ 807 h 970"/>
                <a:gd name="T2" fmla="*/ 485 w 515"/>
                <a:gd name="T3" fmla="*/ 0 h 970"/>
                <a:gd name="T4" fmla="*/ 0 w 515"/>
                <a:gd name="T5" fmla="*/ 0 h 970"/>
                <a:gd name="T6" fmla="*/ 0 w 515"/>
                <a:gd name="T7" fmla="*/ 941 h 970"/>
                <a:gd name="T8" fmla="*/ 290 w 515"/>
                <a:gd name="T9" fmla="*/ 941 h 970"/>
                <a:gd name="T10" fmla="*/ 314 w 515"/>
                <a:gd name="T11" fmla="*/ 969 h 970"/>
                <a:gd name="T12" fmla="*/ 514 w 515"/>
                <a:gd name="T13" fmla="*/ 969 h 970"/>
                <a:gd name="T14" fmla="*/ 514 w 515"/>
                <a:gd name="T15" fmla="*/ 831 h 970"/>
                <a:gd name="T16" fmla="*/ 485 w 515"/>
                <a:gd name="T17" fmla="*/ 80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970">
                  <a:moveTo>
                    <a:pt x="485" y="807"/>
                  </a:moveTo>
                  <a:lnTo>
                    <a:pt x="485" y="0"/>
                  </a:lnTo>
                  <a:lnTo>
                    <a:pt x="0" y="0"/>
                  </a:lnTo>
                  <a:lnTo>
                    <a:pt x="0" y="941"/>
                  </a:lnTo>
                  <a:lnTo>
                    <a:pt x="290" y="941"/>
                  </a:lnTo>
                  <a:lnTo>
                    <a:pt x="314" y="969"/>
                  </a:lnTo>
                  <a:lnTo>
                    <a:pt x="514" y="969"/>
                  </a:lnTo>
                  <a:lnTo>
                    <a:pt x="514" y="831"/>
                  </a:lnTo>
                  <a:lnTo>
                    <a:pt x="485" y="8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1167"/>
            <p:cNvSpPr>
              <a:spLocks noChangeArrowheads="1"/>
            </p:cNvSpPr>
            <p:nvPr/>
          </p:nvSpPr>
          <p:spPr bwMode="auto">
            <a:xfrm>
              <a:off x="2776182" y="2961296"/>
              <a:ext cx="98425" cy="349250"/>
            </a:xfrm>
            <a:custGeom>
              <a:avLst/>
              <a:gdLst>
                <a:gd name="T0" fmla="*/ 242 w 272"/>
                <a:gd name="T1" fmla="*/ 0 h 970"/>
                <a:gd name="T2" fmla="*/ 0 w 272"/>
                <a:gd name="T3" fmla="*/ 0 h 970"/>
                <a:gd name="T4" fmla="*/ 0 w 272"/>
                <a:gd name="T5" fmla="*/ 941 h 970"/>
                <a:gd name="T6" fmla="*/ 47 w 272"/>
                <a:gd name="T7" fmla="*/ 941 h 970"/>
                <a:gd name="T8" fmla="*/ 71 w 272"/>
                <a:gd name="T9" fmla="*/ 969 h 970"/>
                <a:gd name="T10" fmla="*/ 271 w 272"/>
                <a:gd name="T11" fmla="*/ 969 h 970"/>
                <a:gd name="T12" fmla="*/ 271 w 272"/>
                <a:gd name="T13" fmla="*/ 831 h 970"/>
                <a:gd name="T14" fmla="*/ 242 w 272"/>
                <a:gd name="T15" fmla="*/ 807 h 970"/>
                <a:gd name="T16" fmla="*/ 242 w 272"/>
                <a:gd name="T17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970">
                  <a:moveTo>
                    <a:pt x="242" y="0"/>
                  </a:moveTo>
                  <a:lnTo>
                    <a:pt x="0" y="0"/>
                  </a:lnTo>
                  <a:lnTo>
                    <a:pt x="0" y="941"/>
                  </a:lnTo>
                  <a:lnTo>
                    <a:pt x="47" y="941"/>
                  </a:lnTo>
                  <a:lnTo>
                    <a:pt x="71" y="969"/>
                  </a:lnTo>
                  <a:lnTo>
                    <a:pt x="271" y="969"/>
                  </a:lnTo>
                  <a:lnTo>
                    <a:pt x="271" y="831"/>
                  </a:lnTo>
                  <a:lnTo>
                    <a:pt x="242" y="807"/>
                  </a:lnTo>
                  <a:lnTo>
                    <a:pt x="24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1168"/>
            <p:cNvSpPr>
              <a:spLocks noChangeArrowheads="1"/>
            </p:cNvSpPr>
            <p:nvPr/>
          </p:nvSpPr>
          <p:spPr bwMode="auto">
            <a:xfrm>
              <a:off x="2776182" y="2961296"/>
              <a:ext cx="98425" cy="349250"/>
            </a:xfrm>
            <a:custGeom>
              <a:avLst/>
              <a:gdLst>
                <a:gd name="T0" fmla="*/ 242 w 272"/>
                <a:gd name="T1" fmla="*/ 0 h 970"/>
                <a:gd name="T2" fmla="*/ 0 w 272"/>
                <a:gd name="T3" fmla="*/ 0 h 970"/>
                <a:gd name="T4" fmla="*/ 0 w 272"/>
                <a:gd name="T5" fmla="*/ 941 h 970"/>
                <a:gd name="T6" fmla="*/ 47 w 272"/>
                <a:gd name="T7" fmla="*/ 941 h 970"/>
                <a:gd name="T8" fmla="*/ 71 w 272"/>
                <a:gd name="T9" fmla="*/ 969 h 970"/>
                <a:gd name="T10" fmla="*/ 271 w 272"/>
                <a:gd name="T11" fmla="*/ 969 h 970"/>
                <a:gd name="T12" fmla="*/ 271 w 272"/>
                <a:gd name="T13" fmla="*/ 831 h 970"/>
                <a:gd name="T14" fmla="*/ 242 w 272"/>
                <a:gd name="T15" fmla="*/ 807 h 970"/>
                <a:gd name="T16" fmla="*/ 242 w 272"/>
                <a:gd name="T17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970">
                  <a:moveTo>
                    <a:pt x="242" y="0"/>
                  </a:moveTo>
                  <a:lnTo>
                    <a:pt x="0" y="0"/>
                  </a:lnTo>
                  <a:lnTo>
                    <a:pt x="0" y="941"/>
                  </a:lnTo>
                  <a:lnTo>
                    <a:pt x="47" y="941"/>
                  </a:lnTo>
                  <a:lnTo>
                    <a:pt x="71" y="969"/>
                  </a:lnTo>
                  <a:lnTo>
                    <a:pt x="271" y="969"/>
                  </a:lnTo>
                  <a:lnTo>
                    <a:pt x="271" y="831"/>
                  </a:lnTo>
                  <a:lnTo>
                    <a:pt x="242" y="807"/>
                  </a:lnTo>
                  <a:lnTo>
                    <a:pt x="24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1169"/>
            <p:cNvSpPr>
              <a:spLocks noChangeArrowheads="1"/>
            </p:cNvSpPr>
            <p:nvPr/>
          </p:nvSpPr>
          <p:spPr bwMode="auto">
            <a:xfrm>
              <a:off x="2671407" y="2940658"/>
              <a:ext cx="214313" cy="379413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998 h 1056"/>
                <a:gd name="T4" fmla="*/ 52 w 595"/>
                <a:gd name="T5" fmla="*/ 998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998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998"/>
                  </a:ln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998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1170"/>
            <p:cNvSpPr>
              <a:spLocks noChangeArrowheads="1"/>
            </p:cNvSpPr>
            <p:nvPr/>
          </p:nvSpPr>
          <p:spPr bwMode="auto">
            <a:xfrm>
              <a:off x="2671407" y="2940658"/>
              <a:ext cx="214313" cy="379413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998 h 1056"/>
                <a:gd name="T4" fmla="*/ 52 w 595"/>
                <a:gd name="T5" fmla="*/ 998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998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998"/>
                  </a:ln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998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1171"/>
            <p:cNvSpPr>
              <a:spLocks noChangeArrowheads="1"/>
            </p:cNvSpPr>
            <p:nvPr/>
          </p:nvSpPr>
          <p:spPr bwMode="auto">
            <a:xfrm>
              <a:off x="2714270" y="3067658"/>
              <a:ext cx="125412" cy="125413"/>
            </a:xfrm>
            <a:custGeom>
              <a:avLst/>
              <a:gdLst>
                <a:gd name="T0" fmla="*/ 172 w 349"/>
                <a:gd name="T1" fmla="*/ 349 h 350"/>
                <a:gd name="T2" fmla="*/ 172 w 349"/>
                <a:gd name="T3" fmla="*/ 349 h 350"/>
                <a:gd name="T4" fmla="*/ 0 w 349"/>
                <a:gd name="T5" fmla="*/ 172 h 350"/>
                <a:gd name="T6" fmla="*/ 172 w 349"/>
                <a:gd name="T7" fmla="*/ 0 h 350"/>
                <a:gd name="T8" fmla="*/ 348 w 349"/>
                <a:gd name="T9" fmla="*/ 172 h 350"/>
                <a:gd name="T10" fmla="*/ 172 w 349"/>
                <a:gd name="T11" fmla="*/ 349 h 350"/>
                <a:gd name="T12" fmla="*/ 172 w 349"/>
                <a:gd name="T13" fmla="*/ 58 h 350"/>
                <a:gd name="T14" fmla="*/ 172 w 349"/>
                <a:gd name="T15" fmla="*/ 58 h 350"/>
                <a:gd name="T16" fmla="*/ 58 w 349"/>
                <a:gd name="T17" fmla="*/ 172 h 350"/>
                <a:gd name="T18" fmla="*/ 172 w 349"/>
                <a:gd name="T19" fmla="*/ 292 h 350"/>
                <a:gd name="T20" fmla="*/ 291 w 349"/>
                <a:gd name="T21" fmla="*/ 172 h 350"/>
                <a:gd name="T22" fmla="*/ 172 w 349"/>
                <a:gd name="T23" fmla="*/ 5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9" h="350">
                  <a:moveTo>
                    <a:pt x="172" y="349"/>
                  </a:moveTo>
                  <a:lnTo>
                    <a:pt x="172" y="349"/>
                  </a:lnTo>
                  <a:cubicBezTo>
                    <a:pt x="77" y="349"/>
                    <a:pt x="0" y="272"/>
                    <a:pt x="0" y="172"/>
                  </a:cubicBezTo>
                  <a:cubicBezTo>
                    <a:pt x="0" y="77"/>
                    <a:pt x="77" y="0"/>
                    <a:pt x="172" y="0"/>
                  </a:cubicBezTo>
                  <a:cubicBezTo>
                    <a:pt x="267" y="0"/>
                    <a:pt x="348" y="77"/>
                    <a:pt x="348" y="172"/>
                  </a:cubicBezTo>
                  <a:cubicBezTo>
                    <a:pt x="348" y="272"/>
                    <a:pt x="267" y="349"/>
                    <a:pt x="172" y="349"/>
                  </a:cubicBezTo>
                  <a:close/>
                  <a:moveTo>
                    <a:pt x="172" y="58"/>
                  </a:moveTo>
                  <a:lnTo>
                    <a:pt x="172" y="58"/>
                  </a:lnTo>
                  <a:cubicBezTo>
                    <a:pt x="110" y="58"/>
                    <a:pt x="58" y="110"/>
                    <a:pt x="58" y="172"/>
                  </a:cubicBezTo>
                  <a:cubicBezTo>
                    <a:pt x="58" y="239"/>
                    <a:pt x="110" y="292"/>
                    <a:pt x="172" y="292"/>
                  </a:cubicBezTo>
                  <a:cubicBezTo>
                    <a:pt x="238" y="292"/>
                    <a:pt x="291" y="239"/>
                    <a:pt x="291" y="172"/>
                  </a:cubicBezTo>
                  <a:cubicBezTo>
                    <a:pt x="291" y="110"/>
                    <a:pt x="238" y="58"/>
                    <a:pt x="172" y="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1172"/>
            <p:cNvSpPr>
              <a:spLocks noChangeArrowheads="1"/>
            </p:cNvSpPr>
            <p:nvPr/>
          </p:nvSpPr>
          <p:spPr bwMode="auto">
            <a:xfrm>
              <a:off x="2711095" y="3256571"/>
              <a:ext cx="23812" cy="23812"/>
            </a:xfrm>
            <a:custGeom>
              <a:avLst/>
              <a:gdLst>
                <a:gd name="T0" fmla="*/ 66 w 67"/>
                <a:gd name="T1" fmla="*/ 0 h 67"/>
                <a:gd name="T2" fmla="*/ 0 w 67"/>
                <a:gd name="T3" fmla="*/ 0 h 67"/>
                <a:gd name="T4" fmla="*/ 0 w 67"/>
                <a:gd name="T5" fmla="*/ 66 h 67"/>
                <a:gd name="T6" fmla="*/ 66 w 67"/>
                <a:gd name="T7" fmla="*/ 66 h 67"/>
                <a:gd name="T8" fmla="*/ 66 w 67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66" y="0"/>
                  </a:moveTo>
                  <a:lnTo>
                    <a:pt x="0" y="0"/>
                  </a:lnTo>
                  <a:lnTo>
                    <a:pt x="0" y="66"/>
                  </a:lnTo>
                  <a:lnTo>
                    <a:pt x="66" y="66"/>
                  </a:lnTo>
                  <a:lnTo>
                    <a:pt x="6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1173"/>
            <p:cNvSpPr>
              <a:spLocks noChangeArrowheads="1"/>
            </p:cNvSpPr>
            <p:nvPr/>
          </p:nvSpPr>
          <p:spPr bwMode="auto">
            <a:xfrm>
              <a:off x="2819045" y="3256571"/>
              <a:ext cx="23812" cy="23812"/>
            </a:xfrm>
            <a:custGeom>
              <a:avLst/>
              <a:gdLst>
                <a:gd name="T0" fmla="*/ 0 w 67"/>
                <a:gd name="T1" fmla="*/ 0 h 67"/>
                <a:gd name="T2" fmla="*/ 66 w 67"/>
                <a:gd name="T3" fmla="*/ 0 h 67"/>
                <a:gd name="T4" fmla="*/ 66 w 67"/>
                <a:gd name="T5" fmla="*/ 66 h 67"/>
                <a:gd name="T6" fmla="*/ 0 w 67"/>
                <a:gd name="T7" fmla="*/ 66 h 67"/>
                <a:gd name="T8" fmla="*/ 0 w 67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0"/>
                  </a:moveTo>
                  <a:lnTo>
                    <a:pt x="66" y="0"/>
                  </a:lnTo>
                  <a:lnTo>
                    <a:pt x="66" y="66"/>
                  </a:lnTo>
                  <a:lnTo>
                    <a:pt x="0" y="6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1174"/>
            <p:cNvSpPr>
              <a:spLocks noChangeArrowheads="1"/>
            </p:cNvSpPr>
            <p:nvPr/>
          </p:nvSpPr>
          <p:spPr bwMode="auto">
            <a:xfrm>
              <a:off x="2711095" y="2980346"/>
              <a:ext cx="23812" cy="23812"/>
            </a:xfrm>
            <a:custGeom>
              <a:avLst/>
              <a:gdLst>
                <a:gd name="T0" fmla="*/ 66 w 67"/>
                <a:gd name="T1" fmla="*/ 67 h 68"/>
                <a:gd name="T2" fmla="*/ 0 w 67"/>
                <a:gd name="T3" fmla="*/ 67 h 68"/>
                <a:gd name="T4" fmla="*/ 0 w 67"/>
                <a:gd name="T5" fmla="*/ 0 h 68"/>
                <a:gd name="T6" fmla="*/ 66 w 67"/>
                <a:gd name="T7" fmla="*/ 0 h 68"/>
                <a:gd name="T8" fmla="*/ 66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66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6" y="0"/>
                  </a:lnTo>
                  <a:lnTo>
                    <a:pt x="66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1175"/>
            <p:cNvSpPr>
              <a:spLocks noChangeArrowheads="1"/>
            </p:cNvSpPr>
            <p:nvPr/>
          </p:nvSpPr>
          <p:spPr bwMode="auto">
            <a:xfrm>
              <a:off x="2819045" y="2980346"/>
              <a:ext cx="23812" cy="23812"/>
            </a:xfrm>
            <a:custGeom>
              <a:avLst/>
              <a:gdLst>
                <a:gd name="T0" fmla="*/ 0 w 67"/>
                <a:gd name="T1" fmla="*/ 67 h 68"/>
                <a:gd name="T2" fmla="*/ 66 w 67"/>
                <a:gd name="T3" fmla="*/ 67 h 68"/>
                <a:gd name="T4" fmla="*/ 66 w 67"/>
                <a:gd name="T5" fmla="*/ 0 h 68"/>
                <a:gd name="T6" fmla="*/ 0 w 67"/>
                <a:gd name="T7" fmla="*/ 0 h 68"/>
                <a:gd name="T8" fmla="*/ 0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0" y="67"/>
                  </a:moveTo>
                  <a:lnTo>
                    <a:pt x="66" y="67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1176"/>
            <p:cNvSpPr>
              <a:spLocks noChangeArrowheads="1"/>
            </p:cNvSpPr>
            <p:nvPr/>
          </p:nvSpPr>
          <p:spPr bwMode="auto">
            <a:xfrm>
              <a:off x="2773007" y="3134333"/>
              <a:ext cx="207963" cy="252413"/>
            </a:xfrm>
            <a:custGeom>
              <a:avLst/>
              <a:gdLst>
                <a:gd name="T0" fmla="*/ 575 w 576"/>
                <a:gd name="T1" fmla="*/ 702 h 703"/>
                <a:gd name="T2" fmla="*/ 575 w 576"/>
                <a:gd name="T3" fmla="*/ 702 h 703"/>
                <a:gd name="T4" fmla="*/ 338 w 576"/>
                <a:gd name="T5" fmla="*/ 702 h 703"/>
                <a:gd name="T6" fmla="*/ 38 w 576"/>
                <a:gd name="T7" fmla="*/ 401 h 703"/>
                <a:gd name="T8" fmla="*/ 38 w 576"/>
                <a:gd name="T9" fmla="*/ 273 h 703"/>
                <a:gd name="T10" fmla="*/ 167 w 576"/>
                <a:gd name="T11" fmla="*/ 273 h 703"/>
                <a:gd name="T12" fmla="*/ 281 w 576"/>
                <a:gd name="T13" fmla="*/ 392 h 703"/>
                <a:gd name="T14" fmla="*/ 281 w 576"/>
                <a:gd name="T15" fmla="*/ 0 h 703"/>
                <a:gd name="T16" fmla="*/ 571 w 576"/>
                <a:gd name="T17" fmla="*/ 292 h 703"/>
                <a:gd name="T18" fmla="*/ 575 w 576"/>
                <a:gd name="T19" fmla="*/ 70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6" h="703">
                  <a:moveTo>
                    <a:pt x="575" y="702"/>
                  </a:moveTo>
                  <a:lnTo>
                    <a:pt x="575" y="702"/>
                  </a:lnTo>
                  <a:cubicBezTo>
                    <a:pt x="338" y="702"/>
                    <a:pt x="338" y="702"/>
                    <a:pt x="338" y="702"/>
                  </a:cubicBezTo>
                  <a:cubicBezTo>
                    <a:pt x="38" y="401"/>
                    <a:pt x="38" y="401"/>
                    <a:pt x="38" y="401"/>
                  </a:cubicBezTo>
                  <a:cubicBezTo>
                    <a:pt x="0" y="368"/>
                    <a:pt x="0" y="311"/>
                    <a:pt x="38" y="273"/>
                  </a:cubicBezTo>
                  <a:cubicBezTo>
                    <a:pt x="71" y="239"/>
                    <a:pt x="129" y="239"/>
                    <a:pt x="167" y="273"/>
                  </a:cubicBezTo>
                  <a:cubicBezTo>
                    <a:pt x="281" y="392"/>
                    <a:pt x="281" y="392"/>
                    <a:pt x="281" y="392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571" y="292"/>
                    <a:pt x="571" y="292"/>
                    <a:pt x="571" y="292"/>
                  </a:cubicBezTo>
                  <a:lnTo>
                    <a:pt x="575" y="7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1177"/>
            <p:cNvSpPr>
              <a:spLocks noChangeArrowheads="1"/>
            </p:cNvSpPr>
            <p:nvPr/>
          </p:nvSpPr>
          <p:spPr bwMode="auto">
            <a:xfrm>
              <a:off x="2766657" y="3110521"/>
              <a:ext cx="225425" cy="287337"/>
            </a:xfrm>
            <a:custGeom>
              <a:avLst/>
              <a:gdLst>
                <a:gd name="T0" fmla="*/ 623 w 624"/>
                <a:gd name="T1" fmla="*/ 797 h 798"/>
                <a:gd name="T2" fmla="*/ 623 w 624"/>
                <a:gd name="T3" fmla="*/ 797 h 798"/>
                <a:gd name="T4" fmla="*/ 342 w 624"/>
                <a:gd name="T5" fmla="*/ 797 h 798"/>
                <a:gd name="T6" fmla="*/ 38 w 624"/>
                <a:gd name="T7" fmla="*/ 486 h 798"/>
                <a:gd name="T8" fmla="*/ 0 w 624"/>
                <a:gd name="T9" fmla="*/ 406 h 798"/>
                <a:gd name="T10" fmla="*/ 38 w 624"/>
                <a:gd name="T11" fmla="*/ 319 h 798"/>
                <a:gd name="T12" fmla="*/ 205 w 624"/>
                <a:gd name="T13" fmla="*/ 319 h 798"/>
                <a:gd name="T14" fmla="*/ 271 w 624"/>
                <a:gd name="T15" fmla="*/ 386 h 798"/>
                <a:gd name="T16" fmla="*/ 271 w 624"/>
                <a:gd name="T17" fmla="*/ 0 h 798"/>
                <a:gd name="T18" fmla="*/ 618 w 624"/>
                <a:gd name="T19" fmla="*/ 348 h 798"/>
                <a:gd name="T20" fmla="*/ 623 w 624"/>
                <a:gd name="T21" fmla="*/ 797 h 798"/>
                <a:gd name="T22" fmla="*/ 366 w 624"/>
                <a:gd name="T23" fmla="*/ 740 h 798"/>
                <a:gd name="T24" fmla="*/ 366 w 624"/>
                <a:gd name="T25" fmla="*/ 740 h 798"/>
                <a:gd name="T26" fmla="*/ 566 w 624"/>
                <a:gd name="T27" fmla="*/ 740 h 798"/>
                <a:gd name="T28" fmla="*/ 566 w 624"/>
                <a:gd name="T29" fmla="*/ 372 h 798"/>
                <a:gd name="T30" fmla="*/ 328 w 624"/>
                <a:gd name="T31" fmla="*/ 133 h 798"/>
                <a:gd name="T32" fmla="*/ 328 w 624"/>
                <a:gd name="T33" fmla="*/ 525 h 798"/>
                <a:gd name="T34" fmla="*/ 167 w 624"/>
                <a:gd name="T35" fmla="*/ 363 h 798"/>
                <a:gd name="T36" fmla="*/ 76 w 624"/>
                <a:gd name="T37" fmla="*/ 363 h 798"/>
                <a:gd name="T38" fmla="*/ 57 w 624"/>
                <a:gd name="T39" fmla="*/ 406 h 798"/>
                <a:gd name="T40" fmla="*/ 76 w 624"/>
                <a:gd name="T41" fmla="*/ 448 h 798"/>
                <a:gd name="T42" fmla="*/ 366 w 624"/>
                <a:gd name="T43" fmla="*/ 74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4" h="798">
                  <a:moveTo>
                    <a:pt x="623" y="797"/>
                  </a:moveTo>
                  <a:lnTo>
                    <a:pt x="623" y="797"/>
                  </a:lnTo>
                  <a:cubicBezTo>
                    <a:pt x="342" y="797"/>
                    <a:pt x="342" y="797"/>
                    <a:pt x="342" y="797"/>
                  </a:cubicBezTo>
                  <a:cubicBezTo>
                    <a:pt x="38" y="486"/>
                    <a:pt x="38" y="486"/>
                    <a:pt x="38" y="486"/>
                  </a:cubicBezTo>
                  <a:cubicBezTo>
                    <a:pt x="15" y="467"/>
                    <a:pt x="0" y="439"/>
                    <a:pt x="0" y="406"/>
                  </a:cubicBezTo>
                  <a:cubicBezTo>
                    <a:pt x="0" y="372"/>
                    <a:pt x="15" y="343"/>
                    <a:pt x="38" y="319"/>
                  </a:cubicBezTo>
                  <a:cubicBezTo>
                    <a:pt x="81" y="276"/>
                    <a:pt x="157" y="276"/>
                    <a:pt x="205" y="319"/>
                  </a:cubicBezTo>
                  <a:cubicBezTo>
                    <a:pt x="271" y="386"/>
                    <a:pt x="271" y="386"/>
                    <a:pt x="271" y="386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618" y="348"/>
                    <a:pt x="618" y="348"/>
                    <a:pt x="618" y="348"/>
                  </a:cubicBezTo>
                  <a:lnTo>
                    <a:pt x="623" y="797"/>
                  </a:lnTo>
                  <a:close/>
                  <a:moveTo>
                    <a:pt x="366" y="740"/>
                  </a:moveTo>
                  <a:lnTo>
                    <a:pt x="366" y="740"/>
                  </a:lnTo>
                  <a:cubicBezTo>
                    <a:pt x="566" y="740"/>
                    <a:pt x="566" y="740"/>
                    <a:pt x="566" y="740"/>
                  </a:cubicBezTo>
                  <a:cubicBezTo>
                    <a:pt x="566" y="372"/>
                    <a:pt x="566" y="372"/>
                    <a:pt x="566" y="372"/>
                  </a:cubicBezTo>
                  <a:cubicBezTo>
                    <a:pt x="328" y="133"/>
                    <a:pt x="328" y="133"/>
                    <a:pt x="328" y="133"/>
                  </a:cubicBezTo>
                  <a:cubicBezTo>
                    <a:pt x="328" y="525"/>
                    <a:pt x="328" y="525"/>
                    <a:pt x="328" y="525"/>
                  </a:cubicBezTo>
                  <a:cubicBezTo>
                    <a:pt x="167" y="363"/>
                    <a:pt x="167" y="363"/>
                    <a:pt x="167" y="363"/>
                  </a:cubicBezTo>
                  <a:cubicBezTo>
                    <a:pt x="138" y="334"/>
                    <a:pt x="100" y="334"/>
                    <a:pt x="76" y="363"/>
                  </a:cubicBezTo>
                  <a:cubicBezTo>
                    <a:pt x="67" y="372"/>
                    <a:pt x="57" y="386"/>
                    <a:pt x="57" y="406"/>
                  </a:cubicBezTo>
                  <a:cubicBezTo>
                    <a:pt x="57" y="420"/>
                    <a:pt x="67" y="439"/>
                    <a:pt x="76" y="448"/>
                  </a:cubicBezTo>
                  <a:lnTo>
                    <a:pt x="366" y="7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1178"/>
            <p:cNvSpPr>
              <a:spLocks noChangeArrowheads="1"/>
            </p:cNvSpPr>
            <p:nvPr/>
          </p:nvSpPr>
          <p:spPr bwMode="auto">
            <a:xfrm>
              <a:off x="2671407" y="2940658"/>
              <a:ext cx="214313" cy="379413"/>
            </a:xfrm>
            <a:custGeom>
              <a:avLst/>
              <a:gdLst>
                <a:gd name="T0" fmla="*/ 342 w 595"/>
                <a:gd name="T1" fmla="*/ 998 h 1056"/>
                <a:gd name="T2" fmla="*/ 52 w 595"/>
                <a:gd name="T3" fmla="*/ 998 h 1056"/>
                <a:gd name="T4" fmla="*/ 52 w 595"/>
                <a:gd name="T5" fmla="*/ 57 h 1056"/>
                <a:gd name="T6" fmla="*/ 537 w 595"/>
                <a:gd name="T7" fmla="*/ 57 h 1056"/>
                <a:gd name="T8" fmla="*/ 537 w 595"/>
                <a:gd name="T9" fmla="*/ 864 h 1056"/>
                <a:gd name="T10" fmla="*/ 594 w 595"/>
                <a:gd name="T11" fmla="*/ 916 h 1056"/>
                <a:gd name="T12" fmla="*/ 594 w 595"/>
                <a:gd name="T13" fmla="*/ 0 h 1056"/>
                <a:gd name="T14" fmla="*/ 0 w 595"/>
                <a:gd name="T15" fmla="*/ 0 h 1056"/>
                <a:gd name="T16" fmla="*/ 0 w 595"/>
                <a:gd name="T17" fmla="*/ 1055 h 1056"/>
                <a:gd name="T18" fmla="*/ 394 w 595"/>
                <a:gd name="T19" fmla="*/ 1055 h 1056"/>
                <a:gd name="T20" fmla="*/ 342 w 595"/>
                <a:gd name="T21" fmla="*/ 998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5" h="1056">
                  <a:moveTo>
                    <a:pt x="342" y="998"/>
                  </a:move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864"/>
                  </a:lnTo>
                  <a:lnTo>
                    <a:pt x="594" y="91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394" y="1055"/>
                  </a:lnTo>
                  <a:lnTo>
                    <a:pt x="342" y="9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2" name="Group 511"/>
          <p:cNvGrpSpPr/>
          <p:nvPr/>
        </p:nvGrpSpPr>
        <p:grpSpPr>
          <a:xfrm>
            <a:off x="5108233" y="1629072"/>
            <a:ext cx="320675" cy="457200"/>
            <a:chOff x="2671407" y="1615338"/>
            <a:chExt cx="320675" cy="457200"/>
          </a:xfrm>
        </p:grpSpPr>
        <p:sp>
          <p:nvSpPr>
            <p:cNvPr id="513" name="Freeform 1179"/>
            <p:cNvSpPr>
              <a:spLocks noChangeArrowheads="1"/>
            </p:cNvSpPr>
            <p:nvPr/>
          </p:nvSpPr>
          <p:spPr bwMode="auto">
            <a:xfrm>
              <a:off x="2690457" y="1635976"/>
              <a:ext cx="185738" cy="349250"/>
            </a:xfrm>
            <a:custGeom>
              <a:avLst/>
              <a:gdLst>
                <a:gd name="T0" fmla="*/ 485 w 515"/>
                <a:gd name="T1" fmla="*/ 807 h 970"/>
                <a:gd name="T2" fmla="*/ 485 w 515"/>
                <a:gd name="T3" fmla="*/ 0 h 970"/>
                <a:gd name="T4" fmla="*/ 0 w 515"/>
                <a:gd name="T5" fmla="*/ 0 h 970"/>
                <a:gd name="T6" fmla="*/ 0 w 515"/>
                <a:gd name="T7" fmla="*/ 941 h 970"/>
                <a:gd name="T8" fmla="*/ 290 w 515"/>
                <a:gd name="T9" fmla="*/ 941 h 970"/>
                <a:gd name="T10" fmla="*/ 314 w 515"/>
                <a:gd name="T11" fmla="*/ 969 h 970"/>
                <a:gd name="T12" fmla="*/ 514 w 515"/>
                <a:gd name="T13" fmla="*/ 969 h 970"/>
                <a:gd name="T14" fmla="*/ 514 w 515"/>
                <a:gd name="T15" fmla="*/ 831 h 970"/>
                <a:gd name="T16" fmla="*/ 485 w 515"/>
                <a:gd name="T17" fmla="*/ 807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970">
                  <a:moveTo>
                    <a:pt x="485" y="807"/>
                  </a:moveTo>
                  <a:lnTo>
                    <a:pt x="485" y="0"/>
                  </a:lnTo>
                  <a:lnTo>
                    <a:pt x="0" y="0"/>
                  </a:lnTo>
                  <a:lnTo>
                    <a:pt x="0" y="941"/>
                  </a:lnTo>
                  <a:lnTo>
                    <a:pt x="290" y="941"/>
                  </a:lnTo>
                  <a:lnTo>
                    <a:pt x="314" y="969"/>
                  </a:lnTo>
                  <a:lnTo>
                    <a:pt x="514" y="969"/>
                  </a:lnTo>
                  <a:lnTo>
                    <a:pt x="514" y="831"/>
                  </a:lnTo>
                  <a:lnTo>
                    <a:pt x="485" y="8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1180"/>
            <p:cNvSpPr>
              <a:spLocks noChangeArrowheads="1"/>
            </p:cNvSpPr>
            <p:nvPr/>
          </p:nvSpPr>
          <p:spPr bwMode="auto">
            <a:xfrm>
              <a:off x="2671407" y="1615338"/>
              <a:ext cx="214313" cy="379413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998 h 1056"/>
                <a:gd name="T4" fmla="*/ 52 w 595"/>
                <a:gd name="T5" fmla="*/ 998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998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998"/>
                  </a:ln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998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1181"/>
            <p:cNvSpPr>
              <a:spLocks noChangeArrowheads="1"/>
            </p:cNvSpPr>
            <p:nvPr/>
          </p:nvSpPr>
          <p:spPr bwMode="auto">
            <a:xfrm>
              <a:off x="2671407" y="1615338"/>
              <a:ext cx="214313" cy="379413"/>
            </a:xfrm>
            <a:custGeom>
              <a:avLst/>
              <a:gdLst>
                <a:gd name="T0" fmla="*/ 566 w 595"/>
                <a:gd name="T1" fmla="*/ 1026 h 1056"/>
                <a:gd name="T2" fmla="*/ 566 w 595"/>
                <a:gd name="T3" fmla="*/ 998 h 1056"/>
                <a:gd name="T4" fmla="*/ 52 w 595"/>
                <a:gd name="T5" fmla="*/ 998 h 1056"/>
                <a:gd name="T6" fmla="*/ 52 w 595"/>
                <a:gd name="T7" fmla="*/ 57 h 1056"/>
                <a:gd name="T8" fmla="*/ 537 w 595"/>
                <a:gd name="T9" fmla="*/ 57 h 1056"/>
                <a:gd name="T10" fmla="*/ 537 w 595"/>
                <a:gd name="T11" fmla="*/ 1026 h 1056"/>
                <a:gd name="T12" fmla="*/ 566 w 595"/>
                <a:gd name="T13" fmla="*/ 1026 h 1056"/>
                <a:gd name="T14" fmla="*/ 566 w 595"/>
                <a:gd name="T15" fmla="*/ 998 h 1056"/>
                <a:gd name="T16" fmla="*/ 566 w 595"/>
                <a:gd name="T17" fmla="*/ 1026 h 1056"/>
                <a:gd name="T18" fmla="*/ 594 w 595"/>
                <a:gd name="T19" fmla="*/ 1026 h 1056"/>
                <a:gd name="T20" fmla="*/ 594 w 595"/>
                <a:gd name="T21" fmla="*/ 0 h 1056"/>
                <a:gd name="T22" fmla="*/ 0 w 595"/>
                <a:gd name="T23" fmla="*/ 0 h 1056"/>
                <a:gd name="T24" fmla="*/ 0 w 595"/>
                <a:gd name="T25" fmla="*/ 1055 h 1056"/>
                <a:gd name="T26" fmla="*/ 594 w 595"/>
                <a:gd name="T27" fmla="*/ 1055 h 1056"/>
                <a:gd name="T28" fmla="*/ 594 w 595"/>
                <a:gd name="T29" fmla="*/ 1026 h 1056"/>
                <a:gd name="T30" fmla="*/ 566 w 595"/>
                <a:gd name="T31" fmla="*/ 1026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056">
                  <a:moveTo>
                    <a:pt x="566" y="1026"/>
                  </a:moveTo>
                  <a:lnTo>
                    <a:pt x="566" y="998"/>
                  </a:ln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1026"/>
                  </a:lnTo>
                  <a:lnTo>
                    <a:pt x="566" y="1026"/>
                  </a:lnTo>
                  <a:lnTo>
                    <a:pt x="566" y="998"/>
                  </a:lnTo>
                  <a:lnTo>
                    <a:pt x="566" y="1026"/>
                  </a:lnTo>
                  <a:lnTo>
                    <a:pt x="594" y="102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594" y="1055"/>
                  </a:lnTo>
                  <a:lnTo>
                    <a:pt x="594" y="1026"/>
                  </a:lnTo>
                  <a:lnTo>
                    <a:pt x="566" y="10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1182"/>
            <p:cNvSpPr>
              <a:spLocks noChangeArrowheads="1"/>
            </p:cNvSpPr>
            <p:nvPr/>
          </p:nvSpPr>
          <p:spPr bwMode="auto">
            <a:xfrm>
              <a:off x="2776182" y="1635976"/>
              <a:ext cx="98425" cy="349250"/>
            </a:xfrm>
            <a:custGeom>
              <a:avLst/>
              <a:gdLst>
                <a:gd name="T0" fmla="*/ 242 w 272"/>
                <a:gd name="T1" fmla="*/ 0 h 970"/>
                <a:gd name="T2" fmla="*/ 0 w 272"/>
                <a:gd name="T3" fmla="*/ 0 h 970"/>
                <a:gd name="T4" fmla="*/ 0 w 272"/>
                <a:gd name="T5" fmla="*/ 946 h 970"/>
                <a:gd name="T6" fmla="*/ 47 w 272"/>
                <a:gd name="T7" fmla="*/ 946 h 970"/>
                <a:gd name="T8" fmla="*/ 71 w 272"/>
                <a:gd name="T9" fmla="*/ 969 h 970"/>
                <a:gd name="T10" fmla="*/ 271 w 272"/>
                <a:gd name="T11" fmla="*/ 969 h 970"/>
                <a:gd name="T12" fmla="*/ 271 w 272"/>
                <a:gd name="T13" fmla="*/ 836 h 970"/>
                <a:gd name="T14" fmla="*/ 242 w 272"/>
                <a:gd name="T15" fmla="*/ 807 h 970"/>
                <a:gd name="T16" fmla="*/ 242 w 272"/>
                <a:gd name="T17" fmla="*/ 0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2" h="970">
                  <a:moveTo>
                    <a:pt x="242" y="0"/>
                  </a:moveTo>
                  <a:lnTo>
                    <a:pt x="0" y="0"/>
                  </a:lnTo>
                  <a:lnTo>
                    <a:pt x="0" y="946"/>
                  </a:lnTo>
                  <a:lnTo>
                    <a:pt x="47" y="946"/>
                  </a:lnTo>
                  <a:lnTo>
                    <a:pt x="71" y="969"/>
                  </a:lnTo>
                  <a:lnTo>
                    <a:pt x="271" y="969"/>
                  </a:lnTo>
                  <a:lnTo>
                    <a:pt x="271" y="836"/>
                  </a:lnTo>
                  <a:lnTo>
                    <a:pt x="242" y="807"/>
                  </a:lnTo>
                  <a:lnTo>
                    <a:pt x="24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1183"/>
            <p:cNvSpPr>
              <a:spLocks noChangeArrowheads="1"/>
            </p:cNvSpPr>
            <p:nvPr/>
          </p:nvSpPr>
          <p:spPr bwMode="auto">
            <a:xfrm>
              <a:off x="2715857" y="1742338"/>
              <a:ext cx="125413" cy="125413"/>
            </a:xfrm>
            <a:custGeom>
              <a:avLst/>
              <a:gdLst>
                <a:gd name="T0" fmla="*/ 172 w 349"/>
                <a:gd name="T1" fmla="*/ 349 h 350"/>
                <a:gd name="T2" fmla="*/ 172 w 349"/>
                <a:gd name="T3" fmla="*/ 349 h 350"/>
                <a:gd name="T4" fmla="*/ 0 w 349"/>
                <a:gd name="T5" fmla="*/ 172 h 350"/>
                <a:gd name="T6" fmla="*/ 172 w 349"/>
                <a:gd name="T7" fmla="*/ 0 h 350"/>
                <a:gd name="T8" fmla="*/ 348 w 349"/>
                <a:gd name="T9" fmla="*/ 172 h 350"/>
                <a:gd name="T10" fmla="*/ 172 w 349"/>
                <a:gd name="T11" fmla="*/ 349 h 350"/>
                <a:gd name="T12" fmla="*/ 172 w 349"/>
                <a:gd name="T13" fmla="*/ 58 h 350"/>
                <a:gd name="T14" fmla="*/ 172 w 349"/>
                <a:gd name="T15" fmla="*/ 58 h 350"/>
                <a:gd name="T16" fmla="*/ 58 w 349"/>
                <a:gd name="T17" fmla="*/ 172 h 350"/>
                <a:gd name="T18" fmla="*/ 172 w 349"/>
                <a:gd name="T19" fmla="*/ 292 h 350"/>
                <a:gd name="T20" fmla="*/ 291 w 349"/>
                <a:gd name="T21" fmla="*/ 172 h 350"/>
                <a:gd name="T22" fmla="*/ 172 w 349"/>
                <a:gd name="T23" fmla="*/ 5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9" h="350">
                  <a:moveTo>
                    <a:pt x="172" y="349"/>
                  </a:moveTo>
                  <a:lnTo>
                    <a:pt x="172" y="349"/>
                  </a:lnTo>
                  <a:cubicBezTo>
                    <a:pt x="77" y="349"/>
                    <a:pt x="0" y="272"/>
                    <a:pt x="0" y="172"/>
                  </a:cubicBezTo>
                  <a:cubicBezTo>
                    <a:pt x="0" y="77"/>
                    <a:pt x="77" y="0"/>
                    <a:pt x="172" y="0"/>
                  </a:cubicBezTo>
                  <a:cubicBezTo>
                    <a:pt x="267" y="0"/>
                    <a:pt x="348" y="77"/>
                    <a:pt x="348" y="172"/>
                  </a:cubicBezTo>
                  <a:cubicBezTo>
                    <a:pt x="348" y="272"/>
                    <a:pt x="267" y="349"/>
                    <a:pt x="172" y="349"/>
                  </a:cubicBezTo>
                  <a:close/>
                  <a:moveTo>
                    <a:pt x="172" y="58"/>
                  </a:moveTo>
                  <a:lnTo>
                    <a:pt x="172" y="58"/>
                  </a:lnTo>
                  <a:cubicBezTo>
                    <a:pt x="110" y="58"/>
                    <a:pt x="58" y="110"/>
                    <a:pt x="58" y="172"/>
                  </a:cubicBezTo>
                  <a:cubicBezTo>
                    <a:pt x="58" y="239"/>
                    <a:pt x="110" y="292"/>
                    <a:pt x="172" y="292"/>
                  </a:cubicBezTo>
                  <a:cubicBezTo>
                    <a:pt x="238" y="292"/>
                    <a:pt x="291" y="239"/>
                    <a:pt x="291" y="172"/>
                  </a:cubicBezTo>
                  <a:cubicBezTo>
                    <a:pt x="291" y="110"/>
                    <a:pt x="238" y="58"/>
                    <a:pt x="172" y="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1184"/>
            <p:cNvSpPr>
              <a:spLocks noChangeArrowheads="1"/>
            </p:cNvSpPr>
            <p:nvPr/>
          </p:nvSpPr>
          <p:spPr bwMode="auto">
            <a:xfrm>
              <a:off x="2711095" y="1931251"/>
              <a:ext cx="23812" cy="23812"/>
            </a:xfrm>
            <a:custGeom>
              <a:avLst/>
              <a:gdLst>
                <a:gd name="T0" fmla="*/ 66 w 67"/>
                <a:gd name="T1" fmla="*/ 0 h 67"/>
                <a:gd name="T2" fmla="*/ 0 w 67"/>
                <a:gd name="T3" fmla="*/ 0 h 67"/>
                <a:gd name="T4" fmla="*/ 0 w 67"/>
                <a:gd name="T5" fmla="*/ 66 h 67"/>
                <a:gd name="T6" fmla="*/ 66 w 67"/>
                <a:gd name="T7" fmla="*/ 66 h 67"/>
                <a:gd name="T8" fmla="*/ 66 w 67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66" y="0"/>
                  </a:moveTo>
                  <a:lnTo>
                    <a:pt x="0" y="0"/>
                  </a:lnTo>
                  <a:lnTo>
                    <a:pt x="0" y="66"/>
                  </a:lnTo>
                  <a:lnTo>
                    <a:pt x="66" y="66"/>
                  </a:lnTo>
                  <a:lnTo>
                    <a:pt x="6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1185"/>
            <p:cNvSpPr>
              <a:spLocks noChangeArrowheads="1"/>
            </p:cNvSpPr>
            <p:nvPr/>
          </p:nvSpPr>
          <p:spPr bwMode="auto">
            <a:xfrm>
              <a:off x="2820632" y="1931251"/>
              <a:ext cx="23813" cy="23812"/>
            </a:xfrm>
            <a:custGeom>
              <a:avLst/>
              <a:gdLst>
                <a:gd name="T0" fmla="*/ 0 w 67"/>
                <a:gd name="T1" fmla="*/ 0 h 67"/>
                <a:gd name="T2" fmla="*/ 66 w 67"/>
                <a:gd name="T3" fmla="*/ 0 h 67"/>
                <a:gd name="T4" fmla="*/ 66 w 67"/>
                <a:gd name="T5" fmla="*/ 66 h 67"/>
                <a:gd name="T6" fmla="*/ 0 w 67"/>
                <a:gd name="T7" fmla="*/ 66 h 67"/>
                <a:gd name="T8" fmla="*/ 0 w 67"/>
                <a:gd name="T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7">
                  <a:moveTo>
                    <a:pt x="0" y="0"/>
                  </a:moveTo>
                  <a:lnTo>
                    <a:pt x="66" y="0"/>
                  </a:lnTo>
                  <a:lnTo>
                    <a:pt x="66" y="66"/>
                  </a:lnTo>
                  <a:lnTo>
                    <a:pt x="0" y="6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1186"/>
            <p:cNvSpPr>
              <a:spLocks noChangeArrowheads="1"/>
            </p:cNvSpPr>
            <p:nvPr/>
          </p:nvSpPr>
          <p:spPr bwMode="auto">
            <a:xfrm>
              <a:off x="2711095" y="1655026"/>
              <a:ext cx="23812" cy="23812"/>
            </a:xfrm>
            <a:custGeom>
              <a:avLst/>
              <a:gdLst>
                <a:gd name="T0" fmla="*/ 66 w 67"/>
                <a:gd name="T1" fmla="*/ 67 h 68"/>
                <a:gd name="T2" fmla="*/ 0 w 67"/>
                <a:gd name="T3" fmla="*/ 67 h 68"/>
                <a:gd name="T4" fmla="*/ 0 w 67"/>
                <a:gd name="T5" fmla="*/ 0 h 68"/>
                <a:gd name="T6" fmla="*/ 66 w 67"/>
                <a:gd name="T7" fmla="*/ 0 h 68"/>
                <a:gd name="T8" fmla="*/ 66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66" y="67"/>
                  </a:moveTo>
                  <a:lnTo>
                    <a:pt x="0" y="67"/>
                  </a:lnTo>
                  <a:lnTo>
                    <a:pt x="0" y="0"/>
                  </a:lnTo>
                  <a:lnTo>
                    <a:pt x="66" y="0"/>
                  </a:lnTo>
                  <a:lnTo>
                    <a:pt x="66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1187"/>
            <p:cNvSpPr>
              <a:spLocks noChangeArrowheads="1"/>
            </p:cNvSpPr>
            <p:nvPr/>
          </p:nvSpPr>
          <p:spPr bwMode="auto">
            <a:xfrm>
              <a:off x="2820632" y="1655026"/>
              <a:ext cx="23813" cy="23812"/>
            </a:xfrm>
            <a:custGeom>
              <a:avLst/>
              <a:gdLst>
                <a:gd name="T0" fmla="*/ 0 w 67"/>
                <a:gd name="T1" fmla="*/ 67 h 68"/>
                <a:gd name="T2" fmla="*/ 66 w 67"/>
                <a:gd name="T3" fmla="*/ 67 h 68"/>
                <a:gd name="T4" fmla="*/ 66 w 67"/>
                <a:gd name="T5" fmla="*/ 0 h 68"/>
                <a:gd name="T6" fmla="*/ 0 w 67"/>
                <a:gd name="T7" fmla="*/ 0 h 68"/>
                <a:gd name="T8" fmla="*/ 0 w 67"/>
                <a:gd name="T9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" h="68">
                  <a:moveTo>
                    <a:pt x="0" y="67"/>
                  </a:moveTo>
                  <a:lnTo>
                    <a:pt x="66" y="67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6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1188"/>
            <p:cNvSpPr>
              <a:spLocks noChangeArrowheads="1"/>
            </p:cNvSpPr>
            <p:nvPr/>
          </p:nvSpPr>
          <p:spPr bwMode="auto">
            <a:xfrm>
              <a:off x="2773007" y="1809013"/>
              <a:ext cx="207963" cy="252413"/>
            </a:xfrm>
            <a:custGeom>
              <a:avLst/>
              <a:gdLst>
                <a:gd name="T0" fmla="*/ 575 w 576"/>
                <a:gd name="T1" fmla="*/ 702 h 703"/>
                <a:gd name="T2" fmla="*/ 575 w 576"/>
                <a:gd name="T3" fmla="*/ 702 h 703"/>
                <a:gd name="T4" fmla="*/ 338 w 576"/>
                <a:gd name="T5" fmla="*/ 702 h 703"/>
                <a:gd name="T6" fmla="*/ 38 w 576"/>
                <a:gd name="T7" fmla="*/ 401 h 703"/>
                <a:gd name="T8" fmla="*/ 38 w 576"/>
                <a:gd name="T9" fmla="*/ 273 h 703"/>
                <a:gd name="T10" fmla="*/ 167 w 576"/>
                <a:gd name="T11" fmla="*/ 273 h 703"/>
                <a:gd name="T12" fmla="*/ 281 w 576"/>
                <a:gd name="T13" fmla="*/ 392 h 703"/>
                <a:gd name="T14" fmla="*/ 281 w 576"/>
                <a:gd name="T15" fmla="*/ 0 h 703"/>
                <a:gd name="T16" fmla="*/ 571 w 576"/>
                <a:gd name="T17" fmla="*/ 292 h 703"/>
                <a:gd name="T18" fmla="*/ 575 w 576"/>
                <a:gd name="T19" fmla="*/ 70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6" h="703">
                  <a:moveTo>
                    <a:pt x="575" y="702"/>
                  </a:moveTo>
                  <a:lnTo>
                    <a:pt x="575" y="702"/>
                  </a:lnTo>
                  <a:cubicBezTo>
                    <a:pt x="338" y="702"/>
                    <a:pt x="338" y="702"/>
                    <a:pt x="338" y="702"/>
                  </a:cubicBezTo>
                  <a:cubicBezTo>
                    <a:pt x="38" y="401"/>
                    <a:pt x="38" y="401"/>
                    <a:pt x="38" y="401"/>
                  </a:cubicBezTo>
                  <a:cubicBezTo>
                    <a:pt x="0" y="368"/>
                    <a:pt x="0" y="311"/>
                    <a:pt x="38" y="273"/>
                  </a:cubicBezTo>
                  <a:cubicBezTo>
                    <a:pt x="71" y="239"/>
                    <a:pt x="129" y="239"/>
                    <a:pt x="167" y="273"/>
                  </a:cubicBezTo>
                  <a:cubicBezTo>
                    <a:pt x="281" y="392"/>
                    <a:pt x="281" y="392"/>
                    <a:pt x="281" y="392"/>
                  </a:cubicBezTo>
                  <a:cubicBezTo>
                    <a:pt x="281" y="0"/>
                    <a:pt x="281" y="0"/>
                    <a:pt x="281" y="0"/>
                  </a:cubicBezTo>
                  <a:cubicBezTo>
                    <a:pt x="571" y="292"/>
                    <a:pt x="571" y="292"/>
                    <a:pt x="571" y="292"/>
                  </a:cubicBezTo>
                  <a:lnTo>
                    <a:pt x="575" y="7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1189"/>
            <p:cNvSpPr>
              <a:spLocks noChangeArrowheads="1"/>
            </p:cNvSpPr>
            <p:nvPr/>
          </p:nvSpPr>
          <p:spPr bwMode="auto">
            <a:xfrm>
              <a:off x="2766657" y="1785201"/>
              <a:ext cx="225425" cy="287337"/>
            </a:xfrm>
            <a:custGeom>
              <a:avLst/>
              <a:gdLst>
                <a:gd name="T0" fmla="*/ 623 w 624"/>
                <a:gd name="T1" fmla="*/ 797 h 798"/>
                <a:gd name="T2" fmla="*/ 623 w 624"/>
                <a:gd name="T3" fmla="*/ 797 h 798"/>
                <a:gd name="T4" fmla="*/ 342 w 624"/>
                <a:gd name="T5" fmla="*/ 797 h 798"/>
                <a:gd name="T6" fmla="*/ 38 w 624"/>
                <a:gd name="T7" fmla="*/ 486 h 798"/>
                <a:gd name="T8" fmla="*/ 0 w 624"/>
                <a:gd name="T9" fmla="*/ 406 h 798"/>
                <a:gd name="T10" fmla="*/ 38 w 624"/>
                <a:gd name="T11" fmla="*/ 319 h 798"/>
                <a:gd name="T12" fmla="*/ 205 w 624"/>
                <a:gd name="T13" fmla="*/ 319 h 798"/>
                <a:gd name="T14" fmla="*/ 271 w 624"/>
                <a:gd name="T15" fmla="*/ 386 h 798"/>
                <a:gd name="T16" fmla="*/ 271 w 624"/>
                <a:gd name="T17" fmla="*/ 0 h 798"/>
                <a:gd name="T18" fmla="*/ 618 w 624"/>
                <a:gd name="T19" fmla="*/ 348 h 798"/>
                <a:gd name="T20" fmla="*/ 623 w 624"/>
                <a:gd name="T21" fmla="*/ 797 h 798"/>
                <a:gd name="T22" fmla="*/ 366 w 624"/>
                <a:gd name="T23" fmla="*/ 740 h 798"/>
                <a:gd name="T24" fmla="*/ 366 w 624"/>
                <a:gd name="T25" fmla="*/ 740 h 798"/>
                <a:gd name="T26" fmla="*/ 566 w 624"/>
                <a:gd name="T27" fmla="*/ 740 h 798"/>
                <a:gd name="T28" fmla="*/ 566 w 624"/>
                <a:gd name="T29" fmla="*/ 372 h 798"/>
                <a:gd name="T30" fmla="*/ 328 w 624"/>
                <a:gd name="T31" fmla="*/ 133 h 798"/>
                <a:gd name="T32" fmla="*/ 328 w 624"/>
                <a:gd name="T33" fmla="*/ 525 h 798"/>
                <a:gd name="T34" fmla="*/ 167 w 624"/>
                <a:gd name="T35" fmla="*/ 363 h 798"/>
                <a:gd name="T36" fmla="*/ 76 w 624"/>
                <a:gd name="T37" fmla="*/ 363 h 798"/>
                <a:gd name="T38" fmla="*/ 57 w 624"/>
                <a:gd name="T39" fmla="*/ 406 h 798"/>
                <a:gd name="T40" fmla="*/ 76 w 624"/>
                <a:gd name="T41" fmla="*/ 448 h 798"/>
                <a:gd name="T42" fmla="*/ 366 w 624"/>
                <a:gd name="T43" fmla="*/ 74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24" h="798">
                  <a:moveTo>
                    <a:pt x="623" y="797"/>
                  </a:moveTo>
                  <a:lnTo>
                    <a:pt x="623" y="797"/>
                  </a:lnTo>
                  <a:cubicBezTo>
                    <a:pt x="342" y="797"/>
                    <a:pt x="342" y="797"/>
                    <a:pt x="342" y="797"/>
                  </a:cubicBezTo>
                  <a:cubicBezTo>
                    <a:pt x="38" y="486"/>
                    <a:pt x="38" y="486"/>
                    <a:pt x="38" y="486"/>
                  </a:cubicBezTo>
                  <a:cubicBezTo>
                    <a:pt x="15" y="467"/>
                    <a:pt x="0" y="439"/>
                    <a:pt x="0" y="406"/>
                  </a:cubicBezTo>
                  <a:cubicBezTo>
                    <a:pt x="0" y="372"/>
                    <a:pt x="15" y="343"/>
                    <a:pt x="38" y="319"/>
                  </a:cubicBezTo>
                  <a:cubicBezTo>
                    <a:pt x="81" y="276"/>
                    <a:pt x="157" y="276"/>
                    <a:pt x="205" y="319"/>
                  </a:cubicBezTo>
                  <a:cubicBezTo>
                    <a:pt x="271" y="386"/>
                    <a:pt x="271" y="386"/>
                    <a:pt x="271" y="386"/>
                  </a:cubicBezTo>
                  <a:cubicBezTo>
                    <a:pt x="271" y="0"/>
                    <a:pt x="271" y="0"/>
                    <a:pt x="271" y="0"/>
                  </a:cubicBezTo>
                  <a:cubicBezTo>
                    <a:pt x="618" y="348"/>
                    <a:pt x="618" y="348"/>
                    <a:pt x="618" y="348"/>
                  </a:cubicBezTo>
                  <a:lnTo>
                    <a:pt x="623" y="797"/>
                  </a:lnTo>
                  <a:close/>
                  <a:moveTo>
                    <a:pt x="366" y="740"/>
                  </a:moveTo>
                  <a:lnTo>
                    <a:pt x="366" y="740"/>
                  </a:lnTo>
                  <a:cubicBezTo>
                    <a:pt x="566" y="740"/>
                    <a:pt x="566" y="740"/>
                    <a:pt x="566" y="740"/>
                  </a:cubicBezTo>
                  <a:cubicBezTo>
                    <a:pt x="566" y="372"/>
                    <a:pt x="566" y="372"/>
                    <a:pt x="566" y="372"/>
                  </a:cubicBezTo>
                  <a:cubicBezTo>
                    <a:pt x="328" y="133"/>
                    <a:pt x="328" y="133"/>
                    <a:pt x="328" y="133"/>
                  </a:cubicBezTo>
                  <a:cubicBezTo>
                    <a:pt x="328" y="525"/>
                    <a:pt x="328" y="525"/>
                    <a:pt x="328" y="525"/>
                  </a:cubicBezTo>
                  <a:cubicBezTo>
                    <a:pt x="167" y="363"/>
                    <a:pt x="167" y="363"/>
                    <a:pt x="167" y="363"/>
                  </a:cubicBezTo>
                  <a:cubicBezTo>
                    <a:pt x="138" y="334"/>
                    <a:pt x="100" y="334"/>
                    <a:pt x="76" y="363"/>
                  </a:cubicBezTo>
                  <a:cubicBezTo>
                    <a:pt x="67" y="372"/>
                    <a:pt x="57" y="386"/>
                    <a:pt x="57" y="406"/>
                  </a:cubicBezTo>
                  <a:cubicBezTo>
                    <a:pt x="57" y="420"/>
                    <a:pt x="67" y="439"/>
                    <a:pt x="76" y="448"/>
                  </a:cubicBezTo>
                  <a:lnTo>
                    <a:pt x="366" y="7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1190"/>
            <p:cNvSpPr>
              <a:spLocks noChangeArrowheads="1"/>
            </p:cNvSpPr>
            <p:nvPr/>
          </p:nvSpPr>
          <p:spPr bwMode="auto">
            <a:xfrm>
              <a:off x="2671407" y="1615338"/>
              <a:ext cx="214313" cy="379413"/>
            </a:xfrm>
            <a:custGeom>
              <a:avLst/>
              <a:gdLst>
                <a:gd name="T0" fmla="*/ 342 w 595"/>
                <a:gd name="T1" fmla="*/ 998 h 1056"/>
                <a:gd name="T2" fmla="*/ 52 w 595"/>
                <a:gd name="T3" fmla="*/ 998 h 1056"/>
                <a:gd name="T4" fmla="*/ 52 w 595"/>
                <a:gd name="T5" fmla="*/ 57 h 1056"/>
                <a:gd name="T6" fmla="*/ 537 w 595"/>
                <a:gd name="T7" fmla="*/ 57 h 1056"/>
                <a:gd name="T8" fmla="*/ 537 w 595"/>
                <a:gd name="T9" fmla="*/ 864 h 1056"/>
                <a:gd name="T10" fmla="*/ 594 w 595"/>
                <a:gd name="T11" fmla="*/ 916 h 1056"/>
                <a:gd name="T12" fmla="*/ 594 w 595"/>
                <a:gd name="T13" fmla="*/ 0 h 1056"/>
                <a:gd name="T14" fmla="*/ 0 w 595"/>
                <a:gd name="T15" fmla="*/ 0 h 1056"/>
                <a:gd name="T16" fmla="*/ 0 w 595"/>
                <a:gd name="T17" fmla="*/ 1055 h 1056"/>
                <a:gd name="T18" fmla="*/ 394 w 595"/>
                <a:gd name="T19" fmla="*/ 1055 h 1056"/>
                <a:gd name="T20" fmla="*/ 342 w 595"/>
                <a:gd name="T21" fmla="*/ 998 h 1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5" h="1056">
                  <a:moveTo>
                    <a:pt x="342" y="998"/>
                  </a:moveTo>
                  <a:lnTo>
                    <a:pt x="52" y="998"/>
                  </a:lnTo>
                  <a:lnTo>
                    <a:pt x="52" y="57"/>
                  </a:lnTo>
                  <a:lnTo>
                    <a:pt x="537" y="57"/>
                  </a:lnTo>
                  <a:lnTo>
                    <a:pt x="537" y="864"/>
                  </a:lnTo>
                  <a:lnTo>
                    <a:pt x="594" y="916"/>
                  </a:lnTo>
                  <a:lnTo>
                    <a:pt x="594" y="0"/>
                  </a:lnTo>
                  <a:lnTo>
                    <a:pt x="0" y="0"/>
                  </a:lnTo>
                  <a:lnTo>
                    <a:pt x="0" y="1055"/>
                  </a:lnTo>
                  <a:lnTo>
                    <a:pt x="394" y="1055"/>
                  </a:lnTo>
                  <a:lnTo>
                    <a:pt x="342" y="9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5" name="Group 524"/>
          <p:cNvGrpSpPr/>
          <p:nvPr/>
        </p:nvGrpSpPr>
        <p:grpSpPr>
          <a:xfrm>
            <a:off x="5021714" y="4075860"/>
            <a:ext cx="493713" cy="493713"/>
            <a:chOff x="2587526" y="4080899"/>
            <a:chExt cx="493713" cy="493713"/>
          </a:xfrm>
        </p:grpSpPr>
        <p:sp>
          <p:nvSpPr>
            <p:cNvPr id="526" name="Freeform 1191"/>
            <p:cNvSpPr>
              <a:spLocks noChangeArrowheads="1"/>
            </p:cNvSpPr>
            <p:nvPr/>
          </p:nvSpPr>
          <p:spPr bwMode="auto">
            <a:xfrm>
              <a:off x="2587526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1192"/>
            <p:cNvSpPr>
              <a:spLocks noChangeArrowheads="1"/>
            </p:cNvSpPr>
            <p:nvPr/>
          </p:nvSpPr>
          <p:spPr bwMode="auto">
            <a:xfrm>
              <a:off x="2587526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1193"/>
            <p:cNvSpPr>
              <a:spLocks noChangeArrowheads="1"/>
            </p:cNvSpPr>
            <p:nvPr/>
          </p:nvSpPr>
          <p:spPr bwMode="auto">
            <a:xfrm>
              <a:off x="2719289" y="4158687"/>
              <a:ext cx="361950" cy="415925"/>
            </a:xfrm>
            <a:custGeom>
              <a:avLst/>
              <a:gdLst>
                <a:gd name="T0" fmla="*/ 447 w 1005"/>
                <a:gd name="T1" fmla="*/ 0 h 1155"/>
                <a:gd name="T2" fmla="*/ 447 w 1005"/>
                <a:gd name="T3" fmla="*/ 396 h 1155"/>
                <a:gd name="T4" fmla="*/ 665 w 1005"/>
                <a:gd name="T5" fmla="*/ 614 h 1155"/>
                <a:gd name="T6" fmla="*/ 668 w 1005"/>
                <a:gd name="T7" fmla="*/ 950 h 1155"/>
                <a:gd name="T8" fmla="*/ 457 w 1005"/>
                <a:gd name="T9" fmla="*/ 950 h 1155"/>
                <a:gd name="T10" fmla="*/ 296 w 1005"/>
                <a:gd name="T11" fmla="*/ 789 h 1155"/>
                <a:gd name="T12" fmla="*/ 0 w 1005"/>
                <a:gd name="T13" fmla="*/ 789 h 1155"/>
                <a:gd name="T14" fmla="*/ 364 w 1005"/>
                <a:gd name="T15" fmla="*/ 1154 h 1155"/>
                <a:gd name="T16" fmla="*/ 1004 w 1005"/>
                <a:gd name="T17" fmla="*/ 1154 h 1155"/>
                <a:gd name="T18" fmla="*/ 1004 w 1005"/>
                <a:gd name="T19" fmla="*/ 557 h 1155"/>
                <a:gd name="T20" fmla="*/ 447 w 1005"/>
                <a:gd name="T21" fmla="*/ 0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5" h="1155">
                  <a:moveTo>
                    <a:pt x="447" y="0"/>
                  </a:moveTo>
                  <a:lnTo>
                    <a:pt x="447" y="396"/>
                  </a:lnTo>
                  <a:lnTo>
                    <a:pt x="665" y="614"/>
                  </a:lnTo>
                  <a:lnTo>
                    <a:pt x="668" y="950"/>
                  </a:lnTo>
                  <a:lnTo>
                    <a:pt x="457" y="950"/>
                  </a:lnTo>
                  <a:lnTo>
                    <a:pt x="296" y="789"/>
                  </a:lnTo>
                  <a:lnTo>
                    <a:pt x="0" y="789"/>
                  </a:lnTo>
                  <a:lnTo>
                    <a:pt x="364" y="1154"/>
                  </a:lnTo>
                  <a:lnTo>
                    <a:pt x="1004" y="1154"/>
                  </a:lnTo>
                  <a:lnTo>
                    <a:pt x="1004" y="557"/>
                  </a:lnTo>
                  <a:lnTo>
                    <a:pt x="44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1194"/>
            <p:cNvSpPr>
              <a:spLocks noChangeArrowheads="1"/>
            </p:cNvSpPr>
            <p:nvPr/>
          </p:nvSpPr>
          <p:spPr bwMode="auto">
            <a:xfrm>
              <a:off x="2719289" y="4158687"/>
              <a:ext cx="361950" cy="415925"/>
            </a:xfrm>
            <a:custGeom>
              <a:avLst/>
              <a:gdLst>
                <a:gd name="T0" fmla="*/ 447 w 1005"/>
                <a:gd name="T1" fmla="*/ 0 h 1155"/>
                <a:gd name="T2" fmla="*/ 447 w 1005"/>
                <a:gd name="T3" fmla="*/ 396 h 1155"/>
                <a:gd name="T4" fmla="*/ 665 w 1005"/>
                <a:gd name="T5" fmla="*/ 614 h 1155"/>
                <a:gd name="T6" fmla="*/ 668 w 1005"/>
                <a:gd name="T7" fmla="*/ 950 h 1155"/>
                <a:gd name="T8" fmla="*/ 457 w 1005"/>
                <a:gd name="T9" fmla="*/ 950 h 1155"/>
                <a:gd name="T10" fmla="*/ 296 w 1005"/>
                <a:gd name="T11" fmla="*/ 789 h 1155"/>
                <a:gd name="T12" fmla="*/ 0 w 1005"/>
                <a:gd name="T13" fmla="*/ 789 h 1155"/>
                <a:gd name="T14" fmla="*/ 364 w 1005"/>
                <a:gd name="T15" fmla="*/ 1154 h 1155"/>
                <a:gd name="T16" fmla="*/ 1004 w 1005"/>
                <a:gd name="T17" fmla="*/ 1154 h 1155"/>
                <a:gd name="T18" fmla="*/ 1004 w 1005"/>
                <a:gd name="T19" fmla="*/ 557 h 1155"/>
                <a:gd name="T20" fmla="*/ 447 w 1005"/>
                <a:gd name="T21" fmla="*/ 0 h 1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5" h="1155">
                  <a:moveTo>
                    <a:pt x="447" y="0"/>
                  </a:moveTo>
                  <a:lnTo>
                    <a:pt x="447" y="396"/>
                  </a:lnTo>
                  <a:lnTo>
                    <a:pt x="665" y="614"/>
                  </a:lnTo>
                  <a:lnTo>
                    <a:pt x="668" y="950"/>
                  </a:lnTo>
                  <a:lnTo>
                    <a:pt x="457" y="950"/>
                  </a:lnTo>
                  <a:lnTo>
                    <a:pt x="296" y="789"/>
                  </a:lnTo>
                  <a:lnTo>
                    <a:pt x="0" y="789"/>
                  </a:lnTo>
                  <a:lnTo>
                    <a:pt x="364" y="1154"/>
                  </a:lnTo>
                  <a:lnTo>
                    <a:pt x="1004" y="1154"/>
                  </a:lnTo>
                  <a:lnTo>
                    <a:pt x="1004" y="557"/>
                  </a:lnTo>
                  <a:lnTo>
                    <a:pt x="44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1195"/>
            <p:cNvSpPr>
              <a:spLocks noChangeArrowheads="1"/>
            </p:cNvSpPr>
            <p:nvPr/>
          </p:nvSpPr>
          <p:spPr bwMode="auto">
            <a:xfrm>
              <a:off x="2754214" y="4253937"/>
              <a:ext cx="93662" cy="93662"/>
            </a:xfrm>
            <a:custGeom>
              <a:avLst/>
              <a:gdLst>
                <a:gd name="T0" fmla="*/ 128 w 262"/>
                <a:gd name="T1" fmla="*/ 261 h 262"/>
                <a:gd name="T2" fmla="*/ 128 w 262"/>
                <a:gd name="T3" fmla="*/ 261 h 262"/>
                <a:gd name="T4" fmla="*/ 0 w 262"/>
                <a:gd name="T5" fmla="*/ 132 h 262"/>
                <a:gd name="T6" fmla="*/ 128 w 262"/>
                <a:gd name="T7" fmla="*/ 0 h 262"/>
                <a:gd name="T8" fmla="*/ 261 w 262"/>
                <a:gd name="T9" fmla="*/ 132 h 262"/>
                <a:gd name="T10" fmla="*/ 128 w 262"/>
                <a:gd name="T11" fmla="*/ 261 h 262"/>
                <a:gd name="T12" fmla="*/ 128 w 262"/>
                <a:gd name="T13" fmla="*/ 43 h 262"/>
                <a:gd name="T14" fmla="*/ 128 w 262"/>
                <a:gd name="T15" fmla="*/ 43 h 262"/>
                <a:gd name="T16" fmla="*/ 43 w 262"/>
                <a:gd name="T17" fmla="*/ 132 h 262"/>
                <a:gd name="T18" fmla="*/ 128 w 262"/>
                <a:gd name="T19" fmla="*/ 218 h 262"/>
                <a:gd name="T20" fmla="*/ 218 w 262"/>
                <a:gd name="T21" fmla="*/ 132 h 262"/>
                <a:gd name="T22" fmla="*/ 128 w 262"/>
                <a:gd name="T23" fmla="*/ 43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2" h="262">
                  <a:moveTo>
                    <a:pt x="128" y="261"/>
                  </a:moveTo>
                  <a:lnTo>
                    <a:pt x="128" y="261"/>
                  </a:lnTo>
                  <a:cubicBezTo>
                    <a:pt x="57" y="261"/>
                    <a:pt x="0" y="204"/>
                    <a:pt x="0" y="132"/>
                  </a:cubicBezTo>
                  <a:cubicBezTo>
                    <a:pt x="0" y="61"/>
                    <a:pt x="57" y="0"/>
                    <a:pt x="128" y="0"/>
                  </a:cubicBezTo>
                  <a:cubicBezTo>
                    <a:pt x="200" y="0"/>
                    <a:pt x="261" y="61"/>
                    <a:pt x="261" y="132"/>
                  </a:cubicBezTo>
                  <a:cubicBezTo>
                    <a:pt x="261" y="204"/>
                    <a:pt x="200" y="261"/>
                    <a:pt x="128" y="261"/>
                  </a:cubicBezTo>
                  <a:close/>
                  <a:moveTo>
                    <a:pt x="128" y="43"/>
                  </a:moveTo>
                  <a:lnTo>
                    <a:pt x="128" y="43"/>
                  </a:lnTo>
                  <a:cubicBezTo>
                    <a:pt x="82" y="43"/>
                    <a:pt x="43" y="82"/>
                    <a:pt x="43" y="132"/>
                  </a:cubicBezTo>
                  <a:cubicBezTo>
                    <a:pt x="43" y="179"/>
                    <a:pt x="82" y="218"/>
                    <a:pt x="128" y="218"/>
                  </a:cubicBezTo>
                  <a:cubicBezTo>
                    <a:pt x="179" y="218"/>
                    <a:pt x="218" y="179"/>
                    <a:pt x="218" y="132"/>
                  </a:cubicBezTo>
                  <a:cubicBezTo>
                    <a:pt x="218" y="82"/>
                    <a:pt x="179" y="43"/>
                    <a:pt x="12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1196"/>
            <p:cNvSpPr>
              <a:spLocks noChangeArrowheads="1"/>
            </p:cNvSpPr>
            <p:nvPr/>
          </p:nvSpPr>
          <p:spPr bwMode="auto">
            <a:xfrm>
              <a:off x="2749451" y="4395224"/>
              <a:ext cx="19050" cy="19050"/>
            </a:xfrm>
            <a:custGeom>
              <a:avLst/>
              <a:gdLst>
                <a:gd name="T0" fmla="*/ 50 w 51"/>
                <a:gd name="T1" fmla="*/ 0 h 55"/>
                <a:gd name="T2" fmla="*/ 0 w 51"/>
                <a:gd name="T3" fmla="*/ 0 h 55"/>
                <a:gd name="T4" fmla="*/ 0 w 51"/>
                <a:gd name="T5" fmla="*/ 54 h 55"/>
                <a:gd name="T6" fmla="*/ 50 w 51"/>
                <a:gd name="T7" fmla="*/ 54 h 55"/>
                <a:gd name="T8" fmla="*/ 50 w 51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5">
                  <a:moveTo>
                    <a:pt x="50" y="0"/>
                  </a:moveTo>
                  <a:lnTo>
                    <a:pt x="0" y="0"/>
                  </a:lnTo>
                  <a:lnTo>
                    <a:pt x="0" y="54"/>
                  </a:lnTo>
                  <a:lnTo>
                    <a:pt x="50" y="54"/>
                  </a:lnTo>
                  <a:lnTo>
                    <a:pt x="5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1197"/>
            <p:cNvSpPr>
              <a:spLocks noChangeArrowheads="1"/>
            </p:cNvSpPr>
            <p:nvPr/>
          </p:nvSpPr>
          <p:spPr bwMode="auto">
            <a:xfrm>
              <a:off x="2749451" y="4188849"/>
              <a:ext cx="19050" cy="19050"/>
            </a:xfrm>
            <a:custGeom>
              <a:avLst/>
              <a:gdLst>
                <a:gd name="T0" fmla="*/ 50 w 51"/>
                <a:gd name="T1" fmla="*/ 50 h 51"/>
                <a:gd name="T2" fmla="*/ 0 w 51"/>
                <a:gd name="T3" fmla="*/ 50 h 51"/>
                <a:gd name="T4" fmla="*/ 0 w 51"/>
                <a:gd name="T5" fmla="*/ 0 h 51"/>
                <a:gd name="T6" fmla="*/ 50 w 51"/>
                <a:gd name="T7" fmla="*/ 0 h 51"/>
                <a:gd name="T8" fmla="*/ 50 w 51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50" y="50"/>
                  </a:moveTo>
                  <a:lnTo>
                    <a:pt x="0" y="5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1198"/>
            <p:cNvSpPr>
              <a:spLocks noChangeArrowheads="1"/>
            </p:cNvSpPr>
            <p:nvPr/>
          </p:nvSpPr>
          <p:spPr bwMode="auto">
            <a:xfrm>
              <a:off x="2832001" y="4188849"/>
              <a:ext cx="19050" cy="19050"/>
            </a:xfrm>
            <a:custGeom>
              <a:avLst/>
              <a:gdLst>
                <a:gd name="T0" fmla="*/ 0 w 51"/>
                <a:gd name="T1" fmla="*/ 50 h 51"/>
                <a:gd name="T2" fmla="*/ 50 w 51"/>
                <a:gd name="T3" fmla="*/ 50 h 51"/>
                <a:gd name="T4" fmla="*/ 50 w 51"/>
                <a:gd name="T5" fmla="*/ 0 h 51"/>
                <a:gd name="T6" fmla="*/ 0 w 51"/>
                <a:gd name="T7" fmla="*/ 0 h 51"/>
                <a:gd name="T8" fmla="*/ 0 w 51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0" y="50"/>
                  </a:moveTo>
                  <a:lnTo>
                    <a:pt x="50" y="5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1199"/>
            <p:cNvSpPr>
              <a:spLocks noChangeArrowheads="1"/>
            </p:cNvSpPr>
            <p:nvPr/>
          </p:nvSpPr>
          <p:spPr bwMode="auto">
            <a:xfrm>
              <a:off x="2792314" y="4287274"/>
              <a:ext cx="168275" cy="214313"/>
            </a:xfrm>
            <a:custGeom>
              <a:avLst/>
              <a:gdLst>
                <a:gd name="T0" fmla="*/ 468 w 469"/>
                <a:gd name="T1" fmla="*/ 596 h 597"/>
                <a:gd name="T2" fmla="*/ 468 w 469"/>
                <a:gd name="T3" fmla="*/ 596 h 597"/>
                <a:gd name="T4" fmla="*/ 257 w 469"/>
                <a:gd name="T5" fmla="*/ 596 h 597"/>
                <a:gd name="T6" fmla="*/ 29 w 469"/>
                <a:gd name="T7" fmla="*/ 368 h 597"/>
                <a:gd name="T8" fmla="*/ 0 w 469"/>
                <a:gd name="T9" fmla="*/ 303 h 597"/>
                <a:gd name="T10" fmla="*/ 29 w 469"/>
                <a:gd name="T11" fmla="*/ 239 h 597"/>
                <a:gd name="T12" fmla="*/ 154 w 469"/>
                <a:gd name="T13" fmla="*/ 239 h 597"/>
                <a:gd name="T14" fmla="*/ 204 w 469"/>
                <a:gd name="T15" fmla="*/ 293 h 597"/>
                <a:gd name="T16" fmla="*/ 204 w 469"/>
                <a:gd name="T17" fmla="*/ 0 h 597"/>
                <a:gd name="T18" fmla="*/ 465 w 469"/>
                <a:gd name="T19" fmla="*/ 260 h 597"/>
                <a:gd name="T20" fmla="*/ 468 w 469"/>
                <a:gd name="T21" fmla="*/ 596 h 597"/>
                <a:gd name="T22" fmla="*/ 275 w 469"/>
                <a:gd name="T23" fmla="*/ 554 h 597"/>
                <a:gd name="T24" fmla="*/ 275 w 469"/>
                <a:gd name="T25" fmla="*/ 554 h 597"/>
                <a:gd name="T26" fmla="*/ 425 w 469"/>
                <a:gd name="T27" fmla="*/ 554 h 597"/>
                <a:gd name="T28" fmla="*/ 425 w 469"/>
                <a:gd name="T29" fmla="*/ 278 h 597"/>
                <a:gd name="T30" fmla="*/ 247 w 469"/>
                <a:gd name="T31" fmla="*/ 100 h 597"/>
                <a:gd name="T32" fmla="*/ 247 w 469"/>
                <a:gd name="T33" fmla="*/ 392 h 597"/>
                <a:gd name="T34" fmla="*/ 125 w 469"/>
                <a:gd name="T35" fmla="*/ 271 h 597"/>
                <a:gd name="T36" fmla="*/ 57 w 469"/>
                <a:gd name="T37" fmla="*/ 271 h 597"/>
                <a:gd name="T38" fmla="*/ 43 w 469"/>
                <a:gd name="T39" fmla="*/ 303 h 597"/>
                <a:gd name="T40" fmla="*/ 57 w 469"/>
                <a:gd name="T41" fmla="*/ 335 h 597"/>
                <a:gd name="T42" fmla="*/ 275 w 469"/>
                <a:gd name="T43" fmla="*/ 554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9" h="597">
                  <a:moveTo>
                    <a:pt x="468" y="596"/>
                  </a:moveTo>
                  <a:lnTo>
                    <a:pt x="468" y="596"/>
                  </a:lnTo>
                  <a:cubicBezTo>
                    <a:pt x="257" y="596"/>
                    <a:pt x="257" y="596"/>
                    <a:pt x="257" y="596"/>
                  </a:cubicBezTo>
                  <a:cubicBezTo>
                    <a:pt x="29" y="368"/>
                    <a:pt x="29" y="368"/>
                    <a:pt x="29" y="368"/>
                  </a:cubicBezTo>
                  <a:cubicBezTo>
                    <a:pt x="11" y="350"/>
                    <a:pt x="0" y="328"/>
                    <a:pt x="0" y="303"/>
                  </a:cubicBezTo>
                  <a:cubicBezTo>
                    <a:pt x="0" y="278"/>
                    <a:pt x="11" y="257"/>
                    <a:pt x="29" y="239"/>
                  </a:cubicBezTo>
                  <a:cubicBezTo>
                    <a:pt x="61" y="207"/>
                    <a:pt x="118" y="207"/>
                    <a:pt x="154" y="239"/>
                  </a:cubicBezTo>
                  <a:cubicBezTo>
                    <a:pt x="204" y="293"/>
                    <a:pt x="204" y="293"/>
                    <a:pt x="204" y="293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465" y="260"/>
                    <a:pt x="465" y="260"/>
                    <a:pt x="465" y="260"/>
                  </a:cubicBezTo>
                  <a:lnTo>
                    <a:pt x="468" y="596"/>
                  </a:lnTo>
                  <a:close/>
                  <a:moveTo>
                    <a:pt x="275" y="554"/>
                  </a:moveTo>
                  <a:lnTo>
                    <a:pt x="275" y="554"/>
                  </a:lnTo>
                  <a:cubicBezTo>
                    <a:pt x="425" y="554"/>
                    <a:pt x="425" y="554"/>
                    <a:pt x="425" y="554"/>
                  </a:cubicBezTo>
                  <a:cubicBezTo>
                    <a:pt x="425" y="278"/>
                    <a:pt x="425" y="278"/>
                    <a:pt x="425" y="278"/>
                  </a:cubicBezTo>
                  <a:cubicBezTo>
                    <a:pt x="247" y="100"/>
                    <a:pt x="247" y="100"/>
                    <a:pt x="247" y="100"/>
                  </a:cubicBezTo>
                  <a:cubicBezTo>
                    <a:pt x="247" y="392"/>
                    <a:pt x="247" y="392"/>
                    <a:pt x="247" y="392"/>
                  </a:cubicBezTo>
                  <a:cubicBezTo>
                    <a:pt x="125" y="271"/>
                    <a:pt x="125" y="271"/>
                    <a:pt x="125" y="271"/>
                  </a:cubicBezTo>
                  <a:cubicBezTo>
                    <a:pt x="104" y="253"/>
                    <a:pt x="75" y="253"/>
                    <a:pt x="57" y="271"/>
                  </a:cubicBezTo>
                  <a:cubicBezTo>
                    <a:pt x="50" y="278"/>
                    <a:pt x="43" y="293"/>
                    <a:pt x="43" y="303"/>
                  </a:cubicBezTo>
                  <a:cubicBezTo>
                    <a:pt x="43" y="317"/>
                    <a:pt x="50" y="328"/>
                    <a:pt x="57" y="335"/>
                  </a:cubicBezTo>
                  <a:lnTo>
                    <a:pt x="275" y="5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1200"/>
            <p:cNvSpPr>
              <a:spLocks noChangeArrowheads="1"/>
            </p:cNvSpPr>
            <p:nvPr/>
          </p:nvSpPr>
          <p:spPr bwMode="auto">
            <a:xfrm>
              <a:off x="2719289" y="4158687"/>
              <a:ext cx="161925" cy="284162"/>
            </a:xfrm>
            <a:custGeom>
              <a:avLst/>
              <a:gdLst>
                <a:gd name="T0" fmla="*/ 257 w 448"/>
                <a:gd name="T1" fmla="*/ 750 h 790"/>
                <a:gd name="T2" fmla="*/ 39 w 448"/>
                <a:gd name="T3" fmla="*/ 750 h 790"/>
                <a:gd name="T4" fmla="*/ 39 w 448"/>
                <a:gd name="T5" fmla="*/ 43 h 790"/>
                <a:gd name="T6" fmla="*/ 404 w 448"/>
                <a:gd name="T7" fmla="*/ 43 h 790"/>
                <a:gd name="T8" fmla="*/ 404 w 448"/>
                <a:gd name="T9" fmla="*/ 647 h 790"/>
                <a:gd name="T10" fmla="*/ 447 w 448"/>
                <a:gd name="T11" fmla="*/ 689 h 790"/>
                <a:gd name="T12" fmla="*/ 447 w 448"/>
                <a:gd name="T13" fmla="*/ 0 h 790"/>
                <a:gd name="T14" fmla="*/ 0 w 448"/>
                <a:gd name="T15" fmla="*/ 0 h 790"/>
                <a:gd name="T16" fmla="*/ 0 w 448"/>
                <a:gd name="T17" fmla="*/ 789 h 790"/>
                <a:gd name="T18" fmla="*/ 296 w 448"/>
                <a:gd name="T19" fmla="*/ 789 h 790"/>
                <a:gd name="T20" fmla="*/ 257 w 448"/>
                <a:gd name="T21" fmla="*/ 75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790">
                  <a:moveTo>
                    <a:pt x="257" y="750"/>
                  </a:moveTo>
                  <a:lnTo>
                    <a:pt x="39" y="750"/>
                  </a:lnTo>
                  <a:lnTo>
                    <a:pt x="39" y="43"/>
                  </a:lnTo>
                  <a:lnTo>
                    <a:pt x="404" y="43"/>
                  </a:lnTo>
                  <a:lnTo>
                    <a:pt x="404" y="647"/>
                  </a:lnTo>
                  <a:lnTo>
                    <a:pt x="447" y="689"/>
                  </a:lnTo>
                  <a:lnTo>
                    <a:pt x="447" y="0"/>
                  </a:lnTo>
                  <a:lnTo>
                    <a:pt x="0" y="0"/>
                  </a:lnTo>
                  <a:lnTo>
                    <a:pt x="0" y="789"/>
                  </a:lnTo>
                  <a:lnTo>
                    <a:pt x="296" y="789"/>
                  </a:lnTo>
                  <a:lnTo>
                    <a:pt x="257" y="7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6" name="Group 535"/>
          <p:cNvGrpSpPr/>
          <p:nvPr/>
        </p:nvGrpSpPr>
        <p:grpSpPr>
          <a:xfrm>
            <a:off x="5876419" y="1716385"/>
            <a:ext cx="403225" cy="282575"/>
            <a:chOff x="3403090" y="1699476"/>
            <a:chExt cx="403225" cy="282575"/>
          </a:xfrm>
        </p:grpSpPr>
        <p:sp>
          <p:nvSpPr>
            <p:cNvPr id="537" name="Freeform 1201"/>
            <p:cNvSpPr>
              <a:spLocks noChangeArrowheads="1"/>
            </p:cNvSpPr>
            <p:nvPr/>
          </p:nvSpPr>
          <p:spPr bwMode="auto">
            <a:xfrm>
              <a:off x="3412615" y="1709001"/>
              <a:ext cx="385763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1202"/>
            <p:cNvSpPr>
              <a:spLocks noChangeArrowheads="1"/>
            </p:cNvSpPr>
            <p:nvPr/>
          </p:nvSpPr>
          <p:spPr bwMode="auto">
            <a:xfrm>
              <a:off x="3412615" y="1709001"/>
              <a:ext cx="385763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1203"/>
            <p:cNvSpPr>
              <a:spLocks noChangeArrowheads="1"/>
            </p:cNvSpPr>
            <p:nvPr/>
          </p:nvSpPr>
          <p:spPr bwMode="auto">
            <a:xfrm>
              <a:off x="3652328" y="1709001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1204"/>
            <p:cNvSpPr>
              <a:spLocks noChangeArrowheads="1"/>
            </p:cNvSpPr>
            <p:nvPr/>
          </p:nvSpPr>
          <p:spPr bwMode="auto">
            <a:xfrm>
              <a:off x="3652328" y="1709001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1205"/>
            <p:cNvSpPr>
              <a:spLocks noChangeArrowheads="1"/>
            </p:cNvSpPr>
            <p:nvPr/>
          </p:nvSpPr>
          <p:spPr bwMode="auto">
            <a:xfrm>
              <a:off x="3652328" y="1709001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1206"/>
            <p:cNvSpPr>
              <a:spLocks noChangeArrowheads="1"/>
            </p:cNvSpPr>
            <p:nvPr/>
          </p:nvSpPr>
          <p:spPr bwMode="auto">
            <a:xfrm>
              <a:off x="3652328" y="1709001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1207"/>
            <p:cNvSpPr>
              <a:spLocks noChangeArrowheads="1"/>
            </p:cNvSpPr>
            <p:nvPr/>
          </p:nvSpPr>
          <p:spPr bwMode="auto">
            <a:xfrm>
              <a:off x="3403090" y="1742338"/>
              <a:ext cx="201613" cy="239713"/>
            </a:xfrm>
            <a:custGeom>
              <a:avLst/>
              <a:gdLst>
                <a:gd name="T0" fmla="*/ 559 w 560"/>
                <a:gd name="T1" fmla="*/ 316 h 668"/>
                <a:gd name="T2" fmla="*/ 559 w 560"/>
                <a:gd name="T3" fmla="*/ 316 h 668"/>
                <a:gd name="T4" fmla="*/ 529 w 560"/>
                <a:gd name="T5" fmla="*/ 240 h 668"/>
                <a:gd name="T6" fmla="*/ 376 w 560"/>
                <a:gd name="T7" fmla="*/ 240 h 668"/>
                <a:gd name="T8" fmla="*/ 316 w 560"/>
                <a:gd name="T9" fmla="*/ 299 h 668"/>
                <a:gd name="T10" fmla="*/ 265 w 560"/>
                <a:gd name="T11" fmla="*/ 351 h 668"/>
                <a:gd name="T12" fmla="*/ 265 w 560"/>
                <a:gd name="T13" fmla="*/ 423 h 668"/>
                <a:gd name="T14" fmla="*/ 414 w 560"/>
                <a:gd name="T15" fmla="*/ 278 h 668"/>
                <a:gd name="T16" fmla="*/ 491 w 560"/>
                <a:gd name="T17" fmla="*/ 278 h 668"/>
                <a:gd name="T18" fmla="*/ 508 w 560"/>
                <a:gd name="T19" fmla="*/ 316 h 668"/>
                <a:gd name="T20" fmla="*/ 491 w 560"/>
                <a:gd name="T21" fmla="*/ 355 h 668"/>
                <a:gd name="T22" fmla="*/ 231 w 560"/>
                <a:gd name="T23" fmla="*/ 616 h 668"/>
                <a:gd name="T24" fmla="*/ 51 w 560"/>
                <a:gd name="T25" fmla="*/ 616 h 668"/>
                <a:gd name="T26" fmla="*/ 56 w 560"/>
                <a:gd name="T27" fmla="*/ 287 h 668"/>
                <a:gd name="T28" fmla="*/ 265 w 560"/>
                <a:gd name="T29" fmla="*/ 72 h 668"/>
                <a:gd name="T30" fmla="*/ 265 w 560"/>
                <a:gd name="T31" fmla="*/ 0 h 668"/>
                <a:gd name="T32" fmla="*/ 4 w 560"/>
                <a:gd name="T33" fmla="*/ 265 h 668"/>
                <a:gd name="T34" fmla="*/ 0 w 560"/>
                <a:gd name="T35" fmla="*/ 667 h 668"/>
                <a:gd name="T36" fmla="*/ 252 w 560"/>
                <a:gd name="T37" fmla="*/ 667 h 668"/>
                <a:gd name="T38" fmla="*/ 444 w 560"/>
                <a:gd name="T39" fmla="*/ 475 h 668"/>
                <a:gd name="T40" fmla="*/ 529 w 560"/>
                <a:gd name="T41" fmla="*/ 389 h 668"/>
                <a:gd name="T42" fmla="*/ 559 w 560"/>
                <a:gd name="T43" fmla="*/ 316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0" h="668">
                  <a:moveTo>
                    <a:pt x="559" y="316"/>
                  </a:moveTo>
                  <a:lnTo>
                    <a:pt x="559" y="316"/>
                  </a:lnTo>
                  <a:cubicBezTo>
                    <a:pt x="559" y="287"/>
                    <a:pt x="546" y="261"/>
                    <a:pt x="529" y="240"/>
                  </a:cubicBezTo>
                  <a:cubicBezTo>
                    <a:pt x="486" y="196"/>
                    <a:pt x="418" y="196"/>
                    <a:pt x="376" y="240"/>
                  </a:cubicBezTo>
                  <a:cubicBezTo>
                    <a:pt x="316" y="299"/>
                    <a:pt x="316" y="299"/>
                    <a:pt x="316" y="299"/>
                  </a:cubicBezTo>
                  <a:cubicBezTo>
                    <a:pt x="265" y="351"/>
                    <a:pt x="265" y="351"/>
                    <a:pt x="265" y="351"/>
                  </a:cubicBezTo>
                  <a:cubicBezTo>
                    <a:pt x="265" y="423"/>
                    <a:pt x="265" y="423"/>
                    <a:pt x="265" y="423"/>
                  </a:cubicBezTo>
                  <a:cubicBezTo>
                    <a:pt x="414" y="278"/>
                    <a:pt x="414" y="278"/>
                    <a:pt x="414" y="278"/>
                  </a:cubicBezTo>
                  <a:cubicBezTo>
                    <a:pt x="435" y="252"/>
                    <a:pt x="470" y="252"/>
                    <a:pt x="491" y="278"/>
                  </a:cubicBezTo>
                  <a:cubicBezTo>
                    <a:pt x="503" y="287"/>
                    <a:pt x="508" y="299"/>
                    <a:pt x="508" y="316"/>
                  </a:cubicBezTo>
                  <a:cubicBezTo>
                    <a:pt x="508" y="329"/>
                    <a:pt x="503" y="346"/>
                    <a:pt x="491" y="355"/>
                  </a:cubicBezTo>
                  <a:cubicBezTo>
                    <a:pt x="231" y="616"/>
                    <a:pt x="231" y="616"/>
                    <a:pt x="231" y="616"/>
                  </a:cubicBezTo>
                  <a:cubicBezTo>
                    <a:pt x="51" y="616"/>
                    <a:pt x="51" y="616"/>
                    <a:pt x="51" y="616"/>
                  </a:cubicBezTo>
                  <a:cubicBezTo>
                    <a:pt x="56" y="287"/>
                    <a:pt x="56" y="287"/>
                    <a:pt x="56" y="2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0" y="667"/>
                    <a:pt x="0" y="667"/>
                    <a:pt x="0" y="667"/>
                  </a:cubicBezTo>
                  <a:cubicBezTo>
                    <a:pt x="252" y="667"/>
                    <a:pt x="252" y="667"/>
                    <a:pt x="252" y="667"/>
                  </a:cubicBezTo>
                  <a:cubicBezTo>
                    <a:pt x="444" y="475"/>
                    <a:pt x="444" y="475"/>
                    <a:pt x="444" y="475"/>
                  </a:cubicBezTo>
                  <a:cubicBezTo>
                    <a:pt x="529" y="389"/>
                    <a:pt x="529" y="389"/>
                    <a:pt x="529" y="389"/>
                  </a:cubicBezTo>
                  <a:cubicBezTo>
                    <a:pt x="546" y="372"/>
                    <a:pt x="559" y="342"/>
                    <a:pt x="559" y="3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1208"/>
            <p:cNvSpPr>
              <a:spLocks noChangeArrowheads="1"/>
            </p:cNvSpPr>
            <p:nvPr/>
          </p:nvSpPr>
          <p:spPr bwMode="auto">
            <a:xfrm>
              <a:off x="3498340" y="1699476"/>
              <a:ext cx="307975" cy="214312"/>
            </a:xfrm>
            <a:custGeom>
              <a:avLst/>
              <a:gdLst>
                <a:gd name="T0" fmla="*/ 0 w 854"/>
                <a:gd name="T1" fmla="*/ 0 h 596"/>
                <a:gd name="T2" fmla="*/ 0 w 854"/>
                <a:gd name="T3" fmla="*/ 39 h 596"/>
                <a:gd name="T4" fmla="*/ 0 w 854"/>
                <a:gd name="T5" fmla="*/ 120 h 596"/>
                <a:gd name="T6" fmla="*/ 0 w 854"/>
                <a:gd name="T7" fmla="*/ 192 h 596"/>
                <a:gd name="T8" fmla="*/ 0 w 854"/>
                <a:gd name="T9" fmla="*/ 471 h 596"/>
                <a:gd name="T10" fmla="*/ 51 w 854"/>
                <a:gd name="T11" fmla="*/ 419 h 596"/>
                <a:gd name="T12" fmla="*/ 51 w 854"/>
                <a:gd name="T13" fmla="*/ 274 h 596"/>
                <a:gd name="T14" fmla="*/ 806 w 854"/>
                <a:gd name="T15" fmla="*/ 274 h 596"/>
                <a:gd name="T16" fmla="*/ 806 w 854"/>
                <a:gd name="T17" fmla="*/ 543 h 596"/>
                <a:gd name="T18" fmla="*/ 230 w 854"/>
                <a:gd name="T19" fmla="*/ 543 h 596"/>
                <a:gd name="T20" fmla="*/ 264 w 854"/>
                <a:gd name="T21" fmla="*/ 509 h 596"/>
                <a:gd name="T22" fmla="*/ 179 w 854"/>
                <a:gd name="T23" fmla="*/ 595 h 596"/>
                <a:gd name="T24" fmla="*/ 853 w 854"/>
                <a:gd name="T25" fmla="*/ 595 h 596"/>
                <a:gd name="T26" fmla="*/ 853 w 854"/>
                <a:gd name="T27" fmla="*/ 0 h 596"/>
                <a:gd name="T28" fmla="*/ 0 w 854"/>
                <a:gd name="T29" fmla="*/ 0 h 596"/>
                <a:gd name="T30" fmla="*/ 806 w 854"/>
                <a:gd name="T31" fmla="*/ 175 h 596"/>
                <a:gd name="T32" fmla="*/ 51 w 854"/>
                <a:gd name="T33" fmla="*/ 175 h 596"/>
                <a:gd name="T34" fmla="*/ 51 w 854"/>
                <a:gd name="T35" fmla="*/ 73 h 596"/>
                <a:gd name="T36" fmla="*/ 51 w 854"/>
                <a:gd name="T37" fmla="*/ 51 h 596"/>
                <a:gd name="T38" fmla="*/ 806 w 854"/>
                <a:gd name="T39" fmla="*/ 51 h 596"/>
                <a:gd name="T40" fmla="*/ 806 w 854"/>
                <a:gd name="T41" fmla="*/ 17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54" h="596">
                  <a:moveTo>
                    <a:pt x="0" y="0"/>
                  </a:moveTo>
                  <a:lnTo>
                    <a:pt x="0" y="39"/>
                  </a:lnTo>
                  <a:lnTo>
                    <a:pt x="0" y="120"/>
                  </a:lnTo>
                  <a:lnTo>
                    <a:pt x="0" y="192"/>
                  </a:lnTo>
                  <a:lnTo>
                    <a:pt x="0" y="471"/>
                  </a:lnTo>
                  <a:lnTo>
                    <a:pt x="51" y="419"/>
                  </a:lnTo>
                  <a:lnTo>
                    <a:pt x="51" y="274"/>
                  </a:lnTo>
                  <a:lnTo>
                    <a:pt x="806" y="274"/>
                  </a:lnTo>
                  <a:lnTo>
                    <a:pt x="806" y="543"/>
                  </a:lnTo>
                  <a:lnTo>
                    <a:pt x="230" y="543"/>
                  </a:lnTo>
                  <a:lnTo>
                    <a:pt x="264" y="509"/>
                  </a:lnTo>
                  <a:lnTo>
                    <a:pt x="179" y="595"/>
                  </a:lnTo>
                  <a:lnTo>
                    <a:pt x="853" y="595"/>
                  </a:lnTo>
                  <a:lnTo>
                    <a:pt x="853" y="0"/>
                  </a:lnTo>
                  <a:lnTo>
                    <a:pt x="0" y="0"/>
                  </a:lnTo>
                  <a:close/>
                  <a:moveTo>
                    <a:pt x="806" y="175"/>
                  </a:moveTo>
                  <a:lnTo>
                    <a:pt x="51" y="175"/>
                  </a:lnTo>
                  <a:lnTo>
                    <a:pt x="51" y="73"/>
                  </a:lnTo>
                  <a:lnTo>
                    <a:pt x="51" y="51"/>
                  </a:lnTo>
                  <a:lnTo>
                    <a:pt x="806" y="51"/>
                  </a:lnTo>
                  <a:lnTo>
                    <a:pt x="806" y="17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1209"/>
            <p:cNvSpPr>
              <a:spLocks noChangeArrowheads="1"/>
            </p:cNvSpPr>
            <p:nvPr/>
          </p:nvSpPr>
          <p:spPr bwMode="auto">
            <a:xfrm>
              <a:off x="3631690" y="1853463"/>
              <a:ext cx="128588" cy="19050"/>
            </a:xfrm>
            <a:custGeom>
              <a:avLst/>
              <a:gdLst>
                <a:gd name="T0" fmla="*/ 0 w 359"/>
                <a:gd name="T1" fmla="*/ 51 h 52"/>
                <a:gd name="T2" fmla="*/ 358 w 359"/>
                <a:gd name="T3" fmla="*/ 51 h 52"/>
                <a:gd name="T4" fmla="*/ 358 w 359"/>
                <a:gd name="T5" fmla="*/ 0 h 52"/>
                <a:gd name="T6" fmla="*/ 0 w 359"/>
                <a:gd name="T7" fmla="*/ 0 h 52"/>
                <a:gd name="T8" fmla="*/ 0 w 359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52">
                  <a:moveTo>
                    <a:pt x="0" y="51"/>
                  </a:moveTo>
                  <a:lnTo>
                    <a:pt x="358" y="51"/>
                  </a:lnTo>
                  <a:lnTo>
                    <a:pt x="358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6" name="Group 545"/>
          <p:cNvGrpSpPr/>
          <p:nvPr/>
        </p:nvGrpSpPr>
        <p:grpSpPr>
          <a:xfrm>
            <a:off x="5876419" y="2325258"/>
            <a:ext cx="403225" cy="282575"/>
            <a:chOff x="3385628" y="2322497"/>
            <a:chExt cx="403225" cy="282575"/>
          </a:xfrm>
        </p:grpSpPr>
        <p:sp>
          <p:nvSpPr>
            <p:cNvPr id="547" name="Freeform 1210"/>
            <p:cNvSpPr>
              <a:spLocks noChangeArrowheads="1"/>
            </p:cNvSpPr>
            <p:nvPr/>
          </p:nvSpPr>
          <p:spPr bwMode="auto">
            <a:xfrm>
              <a:off x="3395153" y="2332022"/>
              <a:ext cx="385762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1211"/>
            <p:cNvSpPr>
              <a:spLocks noChangeArrowheads="1"/>
            </p:cNvSpPr>
            <p:nvPr/>
          </p:nvSpPr>
          <p:spPr bwMode="auto">
            <a:xfrm>
              <a:off x="3395153" y="2332022"/>
              <a:ext cx="385762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1212"/>
            <p:cNvSpPr>
              <a:spLocks noChangeArrowheads="1"/>
            </p:cNvSpPr>
            <p:nvPr/>
          </p:nvSpPr>
          <p:spPr bwMode="auto">
            <a:xfrm>
              <a:off x="3634865" y="2332022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1213"/>
            <p:cNvSpPr>
              <a:spLocks noChangeArrowheads="1"/>
            </p:cNvSpPr>
            <p:nvPr/>
          </p:nvSpPr>
          <p:spPr bwMode="auto">
            <a:xfrm>
              <a:off x="3634865" y="2332022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1214"/>
            <p:cNvSpPr>
              <a:spLocks noChangeArrowheads="1"/>
            </p:cNvSpPr>
            <p:nvPr/>
          </p:nvSpPr>
          <p:spPr bwMode="auto">
            <a:xfrm>
              <a:off x="3634865" y="2332022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1215"/>
            <p:cNvSpPr>
              <a:spLocks noChangeArrowheads="1"/>
            </p:cNvSpPr>
            <p:nvPr/>
          </p:nvSpPr>
          <p:spPr bwMode="auto">
            <a:xfrm>
              <a:off x="3634865" y="2332022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1216"/>
            <p:cNvSpPr>
              <a:spLocks noChangeArrowheads="1"/>
            </p:cNvSpPr>
            <p:nvPr/>
          </p:nvSpPr>
          <p:spPr bwMode="auto">
            <a:xfrm>
              <a:off x="3385628" y="2365359"/>
              <a:ext cx="201612" cy="239713"/>
            </a:xfrm>
            <a:custGeom>
              <a:avLst/>
              <a:gdLst>
                <a:gd name="T0" fmla="*/ 559 w 560"/>
                <a:gd name="T1" fmla="*/ 316 h 668"/>
                <a:gd name="T2" fmla="*/ 559 w 560"/>
                <a:gd name="T3" fmla="*/ 316 h 668"/>
                <a:gd name="T4" fmla="*/ 529 w 560"/>
                <a:gd name="T5" fmla="*/ 239 h 668"/>
                <a:gd name="T6" fmla="*/ 376 w 560"/>
                <a:gd name="T7" fmla="*/ 239 h 668"/>
                <a:gd name="T8" fmla="*/ 316 w 560"/>
                <a:gd name="T9" fmla="*/ 299 h 668"/>
                <a:gd name="T10" fmla="*/ 265 w 560"/>
                <a:gd name="T11" fmla="*/ 351 h 668"/>
                <a:gd name="T12" fmla="*/ 265 w 560"/>
                <a:gd name="T13" fmla="*/ 423 h 668"/>
                <a:gd name="T14" fmla="*/ 414 w 560"/>
                <a:gd name="T15" fmla="*/ 274 h 668"/>
                <a:gd name="T16" fmla="*/ 491 w 560"/>
                <a:gd name="T17" fmla="*/ 274 h 668"/>
                <a:gd name="T18" fmla="*/ 508 w 560"/>
                <a:gd name="T19" fmla="*/ 316 h 668"/>
                <a:gd name="T20" fmla="*/ 491 w 560"/>
                <a:gd name="T21" fmla="*/ 355 h 668"/>
                <a:gd name="T22" fmla="*/ 231 w 560"/>
                <a:gd name="T23" fmla="*/ 616 h 668"/>
                <a:gd name="T24" fmla="*/ 51 w 560"/>
                <a:gd name="T25" fmla="*/ 616 h 668"/>
                <a:gd name="T26" fmla="*/ 56 w 560"/>
                <a:gd name="T27" fmla="*/ 287 h 668"/>
                <a:gd name="T28" fmla="*/ 265 w 560"/>
                <a:gd name="T29" fmla="*/ 72 h 668"/>
                <a:gd name="T30" fmla="*/ 265 w 560"/>
                <a:gd name="T31" fmla="*/ 0 h 668"/>
                <a:gd name="T32" fmla="*/ 4 w 560"/>
                <a:gd name="T33" fmla="*/ 265 h 668"/>
                <a:gd name="T34" fmla="*/ 0 w 560"/>
                <a:gd name="T35" fmla="*/ 667 h 668"/>
                <a:gd name="T36" fmla="*/ 252 w 560"/>
                <a:gd name="T37" fmla="*/ 667 h 668"/>
                <a:gd name="T38" fmla="*/ 444 w 560"/>
                <a:gd name="T39" fmla="*/ 475 h 668"/>
                <a:gd name="T40" fmla="*/ 529 w 560"/>
                <a:gd name="T41" fmla="*/ 389 h 668"/>
                <a:gd name="T42" fmla="*/ 559 w 560"/>
                <a:gd name="T43" fmla="*/ 316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0" h="668">
                  <a:moveTo>
                    <a:pt x="559" y="316"/>
                  </a:moveTo>
                  <a:lnTo>
                    <a:pt x="559" y="316"/>
                  </a:lnTo>
                  <a:cubicBezTo>
                    <a:pt x="559" y="287"/>
                    <a:pt x="546" y="260"/>
                    <a:pt x="529" y="239"/>
                  </a:cubicBezTo>
                  <a:cubicBezTo>
                    <a:pt x="486" y="196"/>
                    <a:pt x="418" y="196"/>
                    <a:pt x="376" y="239"/>
                  </a:cubicBezTo>
                  <a:cubicBezTo>
                    <a:pt x="316" y="299"/>
                    <a:pt x="316" y="299"/>
                    <a:pt x="316" y="299"/>
                  </a:cubicBezTo>
                  <a:cubicBezTo>
                    <a:pt x="265" y="351"/>
                    <a:pt x="265" y="351"/>
                    <a:pt x="265" y="351"/>
                  </a:cubicBezTo>
                  <a:cubicBezTo>
                    <a:pt x="265" y="423"/>
                    <a:pt x="265" y="423"/>
                    <a:pt x="265" y="423"/>
                  </a:cubicBezTo>
                  <a:cubicBezTo>
                    <a:pt x="414" y="274"/>
                    <a:pt x="414" y="274"/>
                    <a:pt x="414" y="274"/>
                  </a:cubicBezTo>
                  <a:cubicBezTo>
                    <a:pt x="435" y="252"/>
                    <a:pt x="470" y="252"/>
                    <a:pt x="491" y="274"/>
                  </a:cubicBezTo>
                  <a:cubicBezTo>
                    <a:pt x="503" y="287"/>
                    <a:pt x="508" y="299"/>
                    <a:pt x="508" y="316"/>
                  </a:cubicBezTo>
                  <a:cubicBezTo>
                    <a:pt x="508" y="329"/>
                    <a:pt x="503" y="342"/>
                    <a:pt x="491" y="355"/>
                  </a:cubicBezTo>
                  <a:cubicBezTo>
                    <a:pt x="231" y="616"/>
                    <a:pt x="231" y="616"/>
                    <a:pt x="231" y="616"/>
                  </a:cubicBezTo>
                  <a:cubicBezTo>
                    <a:pt x="51" y="616"/>
                    <a:pt x="51" y="616"/>
                    <a:pt x="51" y="616"/>
                  </a:cubicBezTo>
                  <a:cubicBezTo>
                    <a:pt x="56" y="287"/>
                    <a:pt x="56" y="287"/>
                    <a:pt x="56" y="2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0" y="667"/>
                    <a:pt x="0" y="667"/>
                    <a:pt x="0" y="667"/>
                  </a:cubicBezTo>
                  <a:cubicBezTo>
                    <a:pt x="252" y="667"/>
                    <a:pt x="252" y="667"/>
                    <a:pt x="252" y="667"/>
                  </a:cubicBezTo>
                  <a:cubicBezTo>
                    <a:pt x="444" y="475"/>
                    <a:pt x="444" y="475"/>
                    <a:pt x="444" y="475"/>
                  </a:cubicBezTo>
                  <a:cubicBezTo>
                    <a:pt x="529" y="389"/>
                    <a:pt x="529" y="389"/>
                    <a:pt x="529" y="389"/>
                  </a:cubicBezTo>
                  <a:cubicBezTo>
                    <a:pt x="546" y="368"/>
                    <a:pt x="559" y="342"/>
                    <a:pt x="559" y="3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1217"/>
            <p:cNvSpPr>
              <a:spLocks noChangeArrowheads="1"/>
            </p:cNvSpPr>
            <p:nvPr/>
          </p:nvSpPr>
          <p:spPr bwMode="auto">
            <a:xfrm>
              <a:off x="3480878" y="2322497"/>
              <a:ext cx="307975" cy="214312"/>
            </a:xfrm>
            <a:custGeom>
              <a:avLst/>
              <a:gdLst>
                <a:gd name="T0" fmla="*/ 0 w 854"/>
                <a:gd name="T1" fmla="*/ 0 h 596"/>
                <a:gd name="T2" fmla="*/ 0 w 854"/>
                <a:gd name="T3" fmla="*/ 39 h 596"/>
                <a:gd name="T4" fmla="*/ 0 w 854"/>
                <a:gd name="T5" fmla="*/ 120 h 596"/>
                <a:gd name="T6" fmla="*/ 0 w 854"/>
                <a:gd name="T7" fmla="*/ 192 h 596"/>
                <a:gd name="T8" fmla="*/ 0 w 854"/>
                <a:gd name="T9" fmla="*/ 471 h 596"/>
                <a:gd name="T10" fmla="*/ 51 w 854"/>
                <a:gd name="T11" fmla="*/ 419 h 596"/>
                <a:gd name="T12" fmla="*/ 51 w 854"/>
                <a:gd name="T13" fmla="*/ 269 h 596"/>
                <a:gd name="T14" fmla="*/ 806 w 854"/>
                <a:gd name="T15" fmla="*/ 269 h 596"/>
                <a:gd name="T16" fmla="*/ 806 w 854"/>
                <a:gd name="T17" fmla="*/ 543 h 596"/>
                <a:gd name="T18" fmla="*/ 230 w 854"/>
                <a:gd name="T19" fmla="*/ 543 h 596"/>
                <a:gd name="T20" fmla="*/ 264 w 854"/>
                <a:gd name="T21" fmla="*/ 509 h 596"/>
                <a:gd name="T22" fmla="*/ 179 w 854"/>
                <a:gd name="T23" fmla="*/ 595 h 596"/>
                <a:gd name="T24" fmla="*/ 853 w 854"/>
                <a:gd name="T25" fmla="*/ 595 h 596"/>
                <a:gd name="T26" fmla="*/ 853 w 854"/>
                <a:gd name="T27" fmla="*/ 0 h 596"/>
                <a:gd name="T28" fmla="*/ 0 w 854"/>
                <a:gd name="T29" fmla="*/ 0 h 596"/>
                <a:gd name="T30" fmla="*/ 806 w 854"/>
                <a:gd name="T31" fmla="*/ 175 h 596"/>
                <a:gd name="T32" fmla="*/ 51 w 854"/>
                <a:gd name="T33" fmla="*/ 175 h 596"/>
                <a:gd name="T34" fmla="*/ 51 w 854"/>
                <a:gd name="T35" fmla="*/ 68 h 596"/>
                <a:gd name="T36" fmla="*/ 51 w 854"/>
                <a:gd name="T37" fmla="*/ 51 h 596"/>
                <a:gd name="T38" fmla="*/ 806 w 854"/>
                <a:gd name="T39" fmla="*/ 51 h 596"/>
                <a:gd name="T40" fmla="*/ 806 w 854"/>
                <a:gd name="T41" fmla="*/ 17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54" h="596">
                  <a:moveTo>
                    <a:pt x="0" y="0"/>
                  </a:moveTo>
                  <a:lnTo>
                    <a:pt x="0" y="39"/>
                  </a:lnTo>
                  <a:lnTo>
                    <a:pt x="0" y="120"/>
                  </a:lnTo>
                  <a:lnTo>
                    <a:pt x="0" y="192"/>
                  </a:lnTo>
                  <a:lnTo>
                    <a:pt x="0" y="471"/>
                  </a:lnTo>
                  <a:lnTo>
                    <a:pt x="51" y="419"/>
                  </a:lnTo>
                  <a:lnTo>
                    <a:pt x="51" y="269"/>
                  </a:lnTo>
                  <a:lnTo>
                    <a:pt x="806" y="269"/>
                  </a:lnTo>
                  <a:lnTo>
                    <a:pt x="806" y="543"/>
                  </a:lnTo>
                  <a:lnTo>
                    <a:pt x="230" y="543"/>
                  </a:lnTo>
                  <a:lnTo>
                    <a:pt x="264" y="509"/>
                  </a:lnTo>
                  <a:lnTo>
                    <a:pt x="179" y="595"/>
                  </a:lnTo>
                  <a:lnTo>
                    <a:pt x="853" y="595"/>
                  </a:lnTo>
                  <a:lnTo>
                    <a:pt x="853" y="0"/>
                  </a:lnTo>
                  <a:lnTo>
                    <a:pt x="0" y="0"/>
                  </a:lnTo>
                  <a:close/>
                  <a:moveTo>
                    <a:pt x="806" y="175"/>
                  </a:moveTo>
                  <a:lnTo>
                    <a:pt x="51" y="175"/>
                  </a:lnTo>
                  <a:lnTo>
                    <a:pt x="51" y="68"/>
                  </a:lnTo>
                  <a:lnTo>
                    <a:pt x="51" y="51"/>
                  </a:lnTo>
                  <a:lnTo>
                    <a:pt x="806" y="51"/>
                  </a:lnTo>
                  <a:lnTo>
                    <a:pt x="806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1218"/>
            <p:cNvSpPr>
              <a:spLocks noChangeArrowheads="1"/>
            </p:cNvSpPr>
            <p:nvPr/>
          </p:nvSpPr>
          <p:spPr bwMode="auto">
            <a:xfrm>
              <a:off x="3614228" y="2476484"/>
              <a:ext cx="128587" cy="19050"/>
            </a:xfrm>
            <a:custGeom>
              <a:avLst/>
              <a:gdLst>
                <a:gd name="T0" fmla="*/ 0 w 359"/>
                <a:gd name="T1" fmla="*/ 51 h 52"/>
                <a:gd name="T2" fmla="*/ 358 w 359"/>
                <a:gd name="T3" fmla="*/ 51 h 52"/>
                <a:gd name="T4" fmla="*/ 358 w 359"/>
                <a:gd name="T5" fmla="*/ 0 h 52"/>
                <a:gd name="T6" fmla="*/ 0 w 359"/>
                <a:gd name="T7" fmla="*/ 0 h 52"/>
                <a:gd name="T8" fmla="*/ 0 w 359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52">
                  <a:moveTo>
                    <a:pt x="0" y="51"/>
                  </a:moveTo>
                  <a:lnTo>
                    <a:pt x="358" y="51"/>
                  </a:lnTo>
                  <a:lnTo>
                    <a:pt x="358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6" name="Group 555"/>
          <p:cNvGrpSpPr/>
          <p:nvPr/>
        </p:nvGrpSpPr>
        <p:grpSpPr>
          <a:xfrm>
            <a:off x="5876419" y="2946240"/>
            <a:ext cx="403225" cy="282575"/>
            <a:chOff x="3403090" y="2996221"/>
            <a:chExt cx="403225" cy="282575"/>
          </a:xfrm>
        </p:grpSpPr>
        <p:sp>
          <p:nvSpPr>
            <p:cNvPr id="557" name="Freeform 1219"/>
            <p:cNvSpPr>
              <a:spLocks noChangeArrowheads="1"/>
            </p:cNvSpPr>
            <p:nvPr/>
          </p:nvSpPr>
          <p:spPr bwMode="auto">
            <a:xfrm>
              <a:off x="3412615" y="3005746"/>
              <a:ext cx="385763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1220"/>
            <p:cNvSpPr>
              <a:spLocks noChangeArrowheads="1"/>
            </p:cNvSpPr>
            <p:nvPr/>
          </p:nvSpPr>
          <p:spPr bwMode="auto">
            <a:xfrm>
              <a:off x="3412615" y="3005746"/>
              <a:ext cx="385763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1221"/>
            <p:cNvSpPr>
              <a:spLocks noChangeArrowheads="1"/>
            </p:cNvSpPr>
            <p:nvPr/>
          </p:nvSpPr>
          <p:spPr bwMode="auto">
            <a:xfrm>
              <a:off x="3652328" y="3005746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1222"/>
            <p:cNvSpPr>
              <a:spLocks noChangeArrowheads="1"/>
            </p:cNvSpPr>
            <p:nvPr/>
          </p:nvSpPr>
          <p:spPr bwMode="auto">
            <a:xfrm>
              <a:off x="3652328" y="3005746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1223"/>
            <p:cNvSpPr>
              <a:spLocks noChangeArrowheads="1"/>
            </p:cNvSpPr>
            <p:nvPr/>
          </p:nvSpPr>
          <p:spPr bwMode="auto">
            <a:xfrm>
              <a:off x="3652328" y="3005746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1224"/>
            <p:cNvSpPr>
              <a:spLocks noChangeArrowheads="1"/>
            </p:cNvSpPr>
            <p:nvPr/>
          </p:nvSpPr>
          <p:spPr bwMode="auto">
            <a:xfrm>
              <a:off x="3652328" y="3005746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1225"/>
            <p:cNvSpPr>
              <a:spLocks noChangeArrowheads="1"/>
            </p:cNvSpPr>
            <p:nvPr/>
          </p:nvSpPr>
          <p:spPr bwMode="auto">
            <a:xfrm>
              <a:off x="3403090" y="3039083"/>
              <a:ext cx="201613" cy="239713"/>
            </a:xfrm>
            <a:custGeom>
              <a:avLst/>
              <a:gdLst>
                <a:gd name="T0" fmla="*/ 559 w 560"/>
                <a:gd name="T1" fmla="*/ 316 h 668"/>
                <a:gd name="T2" fmla="*/ 559 w 560"/>
                <a:gd name="T3" fmla="*/ 316 h 668"/>
                <a:gd name="T4" fmla="*/ 529 w 560"/>
                <a:gd name="T5" fmla="*/ 239 h 668"/>
                <a:gd name="T6" fmla="*/ 376 w 560"/>
                <a:gd name="T7" fmla="*/ 239 h 668"/>
                <a:gd name="T8" fmla="*/ 316 w 560"/>
                <a:gd name="T9" fmla="*/ 299 h 668"/>
                <a:gd name="T10" fmla="*/ 265 w 560"/>
                <a:gd name="T11" fmla="*/ 351 h 668"/>
                <a:gd name="T12" fmla="*/ 265 w 560"/>
                <a:gd name="T13" fmla="*/ 423 h 668"/>
                <a:gd name="T14" fmla="*/ 414 w 560"/>
                <a:gd name="T15" fmla="*/ 274 h 668"/>
                <a:gd name="T16" fmla="*/ 491 w 560"/>
                <a:gd name="T17" fmla="*/ 274 h 668"/>
                <a:gd name="T18" fmla="*/ 508 w 560"/>
                <a:gd name="T19" fmla="*/ 316 h 668"/>
                <a:gd name="T20" fmla="*/ 491 w 560"/>
                <a:gd name="T21" fmla="*/ 355 h 668"/>
                <a:gd name="T22" fmla="*/ 231 w 560"/>
                <a:gd name="T23" fmla="*/ 616 h 668"/>
                <a:gd name="T24" fmla="*/ 51 w 560"/>
                <a:gd name="T25" fmla="*/ 616 h 668"/>
                <a:gd name="T26" fmla="*/ 56 w 560"/>
                <a:gd name="T27" fmla="*/ 287 h 668"/>
                <a:gd name="T28" fmla="*/ 265 w 560"/>
                <a:gd name="T29" fmla="*/ 72 h 668"/>
                <a:gd name="T30" fmla="*/ 265 w 560"/>
                <a:gd name="T31" fmla="*/ 0 h 668"/>
                <a:gd name="T32" fmla="*/ 4 w 560"/>
                <a:gd name="T33" fmla="*/ 265 h 668"/>
                <a:gd name="T34" fmla="*/ 0 w 560"/>
                <a:gd name="T35" fmla="*/ 667 h 668"/>
                <a:gd name="T36" fmla="*/ 252 w 560"/>
                <a:gd name="T37" fmla="*/ 667 h 668"/>
                <a:gd name="T38" fmla="*/ 444 w 560"/>
                <a:gd name="T39" fmla="*/ 475 h 668"/>
                <a:gd name="T40" fmla="*/ 529 w 560"/>
                <a:gd name="T41" fmla="*/ 389 h 668"/>
                <a:gd name="T42" fmla="*/ 559 w 560"/>
                <a:gd name="T43" fmla="*/ 316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0" h="668">
                  <a:moveTo>
                    <a:pt x="559" y="316"/>
                  </a:moveTo>
                  <a:lnTo>
                    <a:pt x="559" y="316"/>
                  </a:lnTo>
                  <a:cubicBezTo>
                    <a:pt x="559" y="287"/>
                    <a:pt x="546" y="260"/>
                    <a:pt x="529" y="239"/>
                  </a:cubicBezTo>
                  <a:cubicBezTo>
                    <a:pt x="486" y="196"/>
                    <a:pt x="418" y="196"/>
                    <a:pt x="376" y="239"/>
                  </a:cubicBezTo>
                  <a:cubicBezTo>
                    <a:pt x="316" y="299"/>
                    <a:pt x="316" y="299"/>
                    <a:pt x="316" y="299"/>
                  </a:cubicBezTo>
                  <a:cubicBezTo>
                    <a:pt x="265" y="351"/>
                    <a:pt x="265" y="351"/>
                    <a:pt x="265" y="351"/>
                  </a:cubicBezTo>
                  <a:cubicBezTo>
                    <a:pt x="265" y="423"/>
                    <a:pt x="265" y="423"/>
                    <a:pt x="265" y="423"/>
                  </a:cubicBezTo>
                  <a:cubicBezTo>
                    <a:pt x="414" y="274"/>
                    <a:pt x="414" y="274"/>
                    <a:pt x="414" y="274"/>
                  </a:cubicBezTo>
                  <a:cubicBezTo>
                    <a:pt x="435" y="252"/>
                    <a:pt x="470" y="252"/>
                    <a:pt x="491" y="274"/>
                  </a:cubicBezTo>
                  <a:cubicBezTo>
                    <a:pt x="503" y="287"/>
                    <a:pt x="508" y="299"/>
                    <a:pt x="508" y="316"/>
                  </a:cubicBezTo>
                  <a:cubicBezTo>
                    <a:pt x="508" y="329"/>
                    <a:pt x="503" y="342"/>
                    <a:pt x="491" y="355"/>
                  </a:cubicBezTo>
                  <a:cubicBezTo>
                    <a:pt x="231" y="616"/>
                    <a:pt x="231" y="616"/>
                    <a:pt x="231" y="616"/>
                  </a:cubicBezTo>
                  <a:cubicBezTo>
                    <a:pt x="51" y="616"/>
                    <a:pt x="51" y="616"/>
                    <a:pt x="51" y="616"/>
                  </a:cubicBezTo>
                  <a:cubicBezTo>
                    <a:pt x="56" y="287"/>
                    <a:pt x="56" y="287"/>
                    <a:pt x="56" y="2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0" y="667"/>
                    <a:pt x="0" y="667"/>
                    <a:pt x="0" y="667"/>
                  </a:cubicBezTo>
                  <a:cubicBezTo>
                    <a:pt x="252" y="667"/>
                    <a:pt x="252" y="667"/>
                    <a:pt x="252" y="667"/>
                  </a:cubicBezTo>
                  <a:cubicBezTo>
                    <a:pt x="444" y="475"/>
                    <a:pt x="444" y="475"/>
                    <a:pt x="444" y="475"/>
                  </a:cubicBezTo>
                  <a:cubicBezTo>
                    <a:pt x="529" y="389"/>
                    <a:pt x="529" y="389"/>
                    <a:pt x="529" y="389"/>
                  </a:cubicBezTo>
                  <a:cubicBezTo>
                    <a:pt x="546" y="368"/>
                    <a:pt x="559" y="342"/>
                    <a:pt x="559" y="3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1226"/>
            <p:cNvSpPr>
              <a:spLocks noChangeArrowheads="1"/>
            </p:cNvSpPr>
            <p:nvPr/>
          </p:nvSpPr>
          <p:spPr bwMode="auto">
            <a:xfrm>
              <a:off x="3498340" y="2996221"/>
              <a:ext cx="307975" cy="214312"/>
            </a:xfrm>
            <a:custGeom>
              <a:avLst/>
              <a:gdLst>
                <a:gd name="T0" fmla="*/ 0 w 854"/>
                <a:gd name="T1" fmla="*/ 0 h 596"/>
                <a:gd name="T2" fmla="*/ 0 w 854"/>
                <a:gd name="T3" fmla="*/ 39 h 596"/>
                <a:gd name="T4" fmla="*/ 0 w 854"/>
                <a:gd name="T5" fmla="*/ 120 h 596"/>
                <a:gd name="T6" fmla="*/ 0 w 854"/>
                <a:gd name="T7" fmla="*/ 192 h 596"/>
                <a:gd name="T8" fmla="*/ 0 w 854"/>
                <a:gd name="T9" fmla="*/ 471 h 596"/>
                <a:gd name="T10" fmla="*/ 51 w 854"/>
                <a:gd name="T11" fmla="*/ 419 h 596"/>
                <a:gd name="T12" fmla="*/ 51 w 854"/>
                <a:gd name="T13" fmla="*/ 269 h 596"/>
                <a:gd name="T14" fmla="*/ 806 w 854"/>
                <a:gd name="T15" fmla="*/ 269 h 596"/>
                <a:gd name="T16" fmla="*/ 806 w 854"/>
                <a:gd name="T17" fmla="*/ 543 h 596"/>
                <a:gd name="T18" fmla="*/ 230 w 854"/>
                <a:gd name="T19" fmla="*/ 543 h 596"/>
                <a:gd name="T20" fmla="*/ 264 w 854"/>
                <a:gd name="T21" fmla="*/ 509 h 596"/>
                <a:gd name="T22" fmla="*/ 179 w 854"/>
                <a:gd name="T23" fmla="*/ 595 h 596"/>
                <a:gd name="T24" fmla="*/ 853 w 854"/>
                <a:gd name="T25" fmla="*/ 595 h 596"/>
                <a:gd name="T26" fmla="*/ 853 w 854"/>
                <a:gd name="T27" fmla="*/ 0 h 596"/>
                <a:gd name="T28" fmla="*/ 0 w 854"/>
                <a:gd name="T29" fmla="*/ 0 h 596"/>
                <a:gd name="T30" fmla="*/ 806 w 854"/>
                <a:gd name="T31" fmla="*/ 175 h 596"/>
                <a:gd name="T32" fmla="*/ 51 w 854"/>
                <a:gd name="T33" fmla="*/ 175 h 596"/>
                <a:gd name="T34" fmla="*/ 51 w 854"/>
                <a:gd name="T35" fmla="*/ 68 h 596"/>
                <a:gd name="T36" fmla="*/ 51 w 854"/>
                <a:gd name="T37" fmla="*/ 51 h 596"/>
                <a:gd name="T38" fmla="*/ 806 w 854"/>
                <a:gd name="T39" fmla="*/ 51 h 596"/>
                <a:gd name="T40" fmla="*/ 806 w 854"/>
                <a:gd name="T41" fmla="*/ 17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54" h="596">
                  <a:moveTo>
                    <a:pt x="0" y="0"/>
                  </a:moveTo>
                  <a:lnTo>
                    <a:pt x="0" y="39"/>
                  </a:lnTo>
                  <a:lnTo>
                    <a:pt x="0" y="120"/>
                  </a:lnTo>
                  <a:lnTo>
                    <a:pt x="0" y="192"/>
                  </a:lnTo>
                  <a:lnTo>
                    <a:pt x="0" y="471"/>
                  </a:lnTo>
                  <a:lnTo>
                    <a:pt x="51" y="419"/>
                  </a:lnTo>
                  <a:lnTo>
                    <a:pt x="51" y="269"/>
                  </a:lnTo>
                  <a:lnTo>
                    <a:pt x="806" y="269"/>
                  </a:lnTo>
                  <a:lnTo>
                    <a:pt x="806" y="543"/>
                  </a:lnTo>
                  <a:lnTo>
                    <a:pt x="230" y="543"/>
                  </a:lnTo>
                  <a:lnTo>
                    <a:pt x="264" y="509"/>
                  </a:lnTo>
                  <a:lnTo>
                    <a:pt x="179" y="595"/>
                  </a:lnTo>
                  <a:lnTo>
                    <a:pt x="853" y="595"/>
                  </a:lnTo>
                  <a:lnTo>
                    <a:pt x="853" y="0"/>
                  </a:lnTo>
                  <a:lnTo>
                    <a:pt x="0" y="0"/>
                  </a:lnTo>
                  <a:close/>
                  <a:moveTo>
                    <a:pt x="806" y="175"/>
                  </a:moveTo>
                  <a:lnTo>
                    <a:pt x="51" y="175"/>
                  </a:lnTo>
                  <a:lnTo>
                    <a:pt x="51" y="68"/>
                  </a:lnTo>
                  <a:lnTo>
                    <a:pt x="51" y="51"/>
                  </a:lnTo>
                  <a:lnTo>
                    <a:pt x="806" y="51"/>
                  </a:lnTo>
                  <a:lnTo>
                    <a:pt x="806" y="17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1227"/>
            <p:cNvSpPr>
              <a:spLocks noChangeArrowheads="1"/>
            </p:cNvSpPr>
            <p:nvPr/>
          </p:nvSpPr>
          <p:spPr bwMode="auto">
            <a:xfrm>
              <a:off x="3631690" y="3150208"/>
              <a:ext cx="128588" cy="19050"/>
            </a:xfrm>
            <a:custGeom>
              <a:avLst/>
              <a:gdLst>
                <a:gd name="T0" fmla="*/ 0 w 359"/>
                <a:gd name="T1" fmla="*/ 51 h 52"/>
                <a:gd name="T2" fmla="*/ 358 w 359"/>
                <a:gd name="T3" fmla="*/ 51 h 52"/>
                <a:gd name="T4" fmla="*/ 358 w 359"/>
                <a:gd name="T5" fmla="*/ 0 h 52"/>
                <a:gd name="T6" fmla="*/ 0 w 359"/>
                <a:gd name="T7" fmla="*/ 0 h 52"/>
                <a:gd name="T8" fmla="*/ 0 w 359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52">
                  <a:moveTo>
                    <a:pt x="0" y="51"/>
                  </a:moveTo>
                  <a:lnTo>
                    <a:pt x="358" y="51"/>
                  </a:lnTo>
                  <a:lnTo>
                    <a:pt x="358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6" name="Group 565"/>
          <p:cNvGrpSpPr/>
          <p:nvPr/>
        </p:nvGrpSpPr>
        <p:grpSpPr>
          <a:xfrm>
            <a:off x="5876419" y="3561312"/>
            <a:ext cx="403225" cy="282575"/>
            <a:chOff x="3422140" y="3578272"/>
            <a:chExt cx="403225" cy="282575"/>
          </a:xfrm>
        </p:grpSpPr>
        <p:sp>
          <p:nvSpPr>
            <p:cNvPr id="567" name="Freeform 1228"/>
            <p:cNvSpPr>
              <a:spLocks noChangeArrowheads="1"/>
            </p:cNvSpPr>
            <p:nvPr/>
          </p:nvSpPr>
          <p:spPr bwMode="auto">
            <a:xfrm>
              <a:off x="3431665" y="3587797"/>
              <a:ext cx="385763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1229"/>
            <p:cNvSpPr>
              <a:spLocks noChangeArrowheads="1"/>
            </p:cNvSpPr>
            <p:nvPr/>
          </p:nvSpPr>
          <p:spPr bwMode="auto">
            <a:xfrm>
              <a:off x="3431665" y="3587797"/>
              <a:ext cx="385763" cy="265112"/>
            </a:xfrm>
            <a:custGeom>
              <a:avLst/>
              <a:gdLst>
                <a:gd name="T0" fmla="*/ 1071 w 1072"/>
                <a:gd name="T1" fmla="*/ 0 h 736"/>
                <a:gd name="T2" fmla="*/ 264 w 1072"/>
                <a:gd name="T3" fmla="*/ 0 h 736"/>
                <a:gd name="T4" fmla="*/ 264 w 1072"/>
                <a:gd name="T5" fmla="*/ 107 h 736"/>
                <a:gd name="T6" fmla="*/ 4 w 1072"/>
                <a:gd name="T7" fmla="*/ 368 h 736"/>
                <a:gd name="T8" fmla="*/ 0 w 1072"/>
                <a:gd name="T9" fmla="*/ 735 h 736"/>
                <a:gd name="T10" fmla="*/ 217 w 1072"/>
                <a:gd name="T11" fmla="*/ 735 h 736"/>
                <a:gd name="T12" fmla="*/ 405 w 1072"/>
                <a:gd name="T13" fmla="*/ 543 h 736"/>
                <a:gd name="T14" fmla="*/ 1071 w 1072"/>
                <a:gd name="T15" fmla="*/ 543 h 736"/>
                <a:gd name="T16" fmla="*/ 1071 w 1072"/>
                <a:gd name="T17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736">
                  <a:moveTo>
                    <a:pt x="1071" y="0"/>
                  </a:moveTo>
                  <a:lnTo>
                    <a:pt x="264" y="0"/>
                  </a:lnTo>
                  <a:lnTo>
                    <a:pt x="264" y="107"/>
                  </a:lnTo>
                  <a:lnTo>
                    <a:pt x="4" y="368"/>
                  </a:lnTo>
                  <a:lnTo>
                    <a:pt x="0" y="735"/>
                  </a:lnTo>
                  <a:lnTo>
                    <a:pt x="217" y="735"/>
                  </a:lnTo>
                  <a:lnTo>
                    <a:pt x="405" y="543"/>
                  </a:lnTo>
                  <a:lnTo>
                    <a:pt x="1071" y="543"/>
                  </a:lnTo>
                  <a:lnTo>
                    <a:pt x="107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1230"/>
            <p:cNvSpPr>
              <a:spLocks noChangeArrowheads="1"/>
            </p:cNvSpPr>
            <p:nvPr/>
          </p:nvSpPr>
          <p:spPr bwMode="auto">
            <a:xfrm>
              <a:off x="3669790" y="3587797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1231"/>
            <p:cNvSpPr>
              <a:spLocks noChangeArrowheads="1"/>
            </p:cNvSpPr>
            <p:nvPr/>
          </p:nvSpPr>
          <p:spPr bwMode="auto">
            <a:xfrm>
              <a:off x="3669790" y="3587797"/>
              <a:ext cx="146050" cy="1587"/>
            </a:xfrm>
            <a:custGeom>
              <a:avLst/>
              <a:gdLst>
                <a:gd name="T0" fmla="*/ 406 w 407"/>
                <a:gd name="T1" fmla="*/ 0 h 1"/>
                <a:gd name="T2" fmla="*/ 0 w 407"/>
                <a:gd name="T3" fmla="*/ 0 h 1"/>
                <a:gd name="T4" fmla="*/ 0 w 407"/>
                <a:gd name="T5" fmla="*/ 0 h 1"/>
                <a:gd name="T6" fmla="*/ 406 w 407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7" h="1">
                  <a:moveTo>
                    <a:pt x="406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1232"/>
            <p:cNvSpPr>
              <a:spLocks noChangeArrowheads="1"/>
            </p:cNvSpPr>
            <p:nvPr/>
          </p:nvSpPr>
          <p:spPr bwMode="auto">
            <a:xfrm>
              <a:off x="3669790" y="3587797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1233"/>
            <p:cNvSpPr>
              <a:spLocks noChangeArrowheads="1"/>
            </p:cNvSpPr>
            <p:nvPr/>
          </p:nvSpPr>
          <p:spPr bwMode="auto">
            <a:xfrm>
              <a:off x="3669790" y="3587797"/>
              <a:ext cx="146050" cy="195262"/>
            </a:xfrm>
            <a:custGeom>
              <a:avLst/>
              <a:gdLst>
                <a:gd name="T0" fmla="*/ 406 w 407"/>
                <a:gd name="T1" fmla="*/ 0 h 544"/>
                <a:gd name="T2" fmla="*/ 0 w 407"/>
                <a:gd name="T3" fmla="*/ 0 h 544"/>
                <a:gd name="T4" fmla="*/ 0 w 407"/>
                <a:gd name="T5" fmla="*/ 543 h 544"/>
                <a:gd name="T6" fmla="*/ 406 w 407"/>
                <a:gd name="T7" fmla="*/ 543 h 544"/>
                <a:gd name="T8" fmla="*/ 406 w 407"/>
                <a:gd name="T9" fmla="*/ 0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7" h="544">
                  <a:moveTo>
                    <a:pt x="406" y="0"/>
                  </a:moveTo>
                  <a:lnTo>
                    <a:pt x="0" y="0"/>
                  </a:lnTo>
                  <a:lnTo>
                    <a:pt x="0" y="543"/>
                  </a:lnTo>
                  <a:lnTo>
                    <a:pt x="406" y="543"/>
                  </a:lnTo>
                  <a:lnTo>
                    <a:pt x="40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1234"/>
            <p:cNvSpPr>
              <a:spLocks noChangeArrowheads="1"/>
            </p:cNvSpPr>
            <p:nvPr/>
          </p:nvSpPr>
          <p:spPr bwMode="auto">
            <a:xfrm>
              <a:off x="3422140" y="3621134"/>
              <a:ext cx="201613" cy="239713"/>
            </a:xfrm>
            <a:custGeom>
              <a:avLst/>
              <a:gdLst>
                <a:gd name="T0" fmla="*/ 559 w 560"/>
                <a:gd name="T1" fmla="*/ 316 h 668"/>
                <a:gd name="T2" fmla="*/ 559 w 560"/>
                <a:gd name="T3" fmla="*/ 316 h 668"/>
                <a:gd name="T4" fmla="*/ 529 w 560"/>
                <a:gd name="T5" fmla="*/ 239 h 668"/>
                <a:gd name="T6" fmla="*/ 376 w 560"/>
                <a:gd name="T7" fmla="*/ 239 h 668"/>
                <a:gd name="T8" fmla="*/ 316 w 560"/>
                <a:gd name="T9" fmla="*/ 299 h 668"/>
                <a:gd name="T10" fmla="*/ 265 w 560"/>
                <a:gd name="T11" fmla="*/ 351 h 668"/>
                <a:gd name="T12" fmla="*/ 265 w 560"/>
                <a:gd name="T13" fmla="*/ 423 h 668"/>
                <a:gd name="T14" fmla="*/ 414 w 560"/>
                <a:gd name="T15" fmla="*/ 274 h 668"/>
                <a:gd name="T16" fmla="*/ 491 w 560"/>
                <a:gd name="T17" fmla="*/ 274 h 668"/>
                <a:gd name="T18" fmla="*/ 508 w 560"/>
                <a:gd name="T19" fmla="*/ 316 h 668"/>
                <a:gd name="T20" fmla="*/ 491 w 560"/>
                <a:gd name="T21" fmla="*/ 355 h 668"/>
                <a:gd name="T22" fmla="*/ 231 w 560"/>
                <a:gd name="T23" fmla="*/ 616 h 668"/>
                <a:gd name="T24" fmla="*/ 51 w 560"/>
                <a:gd name="T25" fmla="*/ 616 h 668"/>
                <a:gd name="T26" fmla="*/ 56 w 560"/>
                <a:gd name="T27" fmla="*/ 287 h 668"/>
                <a:gd name="T28" fmla="*/ 265 w 560"/>
                <a:gd name="T29" fmla="*/ 72 h 668"/>
                <a:gd name="T30" fmla="*/ 265 w 560"/>
                <a:gd name="T31" fmla="*/ 0 h 668"/>
                <a:gd name="T32" fmla="*/ 4 w 560"/>
                <a:gd name="T33" fmla="*/ 265 h 668"/>
                <a:gd name="T34" fmla="*/ 0 w 560"/>
                <a:gd name="T35" fmla="*/ 667 h 668"/>
                <a:gd name="T36" fmla="*/ 252 w 560"/>
                <a:gd name="T37" fmla="*/ 667 h 668"/>
                <a:gd name="T38" fmla="*/ 444 w 560"/>
                <a:gd name="T39" fmla="*/ 475 h 668"/>
                <a:gd name="T40" fmla="*/ 529 w 560"/>
                <a:gd name="T41" fmla="*/ 389 h 668"/>
                <a:gd name="T42" fmla="*/ 559 w 560"/>
                <a:gd name="T43" fmla="*/ 316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0" h="668">
                  <a:moveTo>
                    <a:pt x="559" y="316"/>
                  </a:moveTo>
                  <a:lnTo>
                    <a:pt x="559" y="316"/>
                  </a:lnTo>
                  <a:cubicBezTo>
                    <a:pt x="559" y="287"/>
                    <a:pt x="546" y="260"/>
                    <a:pt x="529" y="239"/>
                  </a:cubicBezTo>
                  <a:cubicBezTo>
                    <a:pt x="486" y="196"/>
                    <a:pt x="418" y="196"/>
                    <a:pt x="376" y="239"/>
                  </a:cubicBezTo>
                  <a:cubicBezTo>
                    <a:pt x="316" y="299"/>
                    <a:pt x="316" y="299"/>
                    <a:pt x="316" y="299"/>
                  </a:cubicBezTo>
                  <a:cubicBezTo>
                    <a:pt x="265" y="351"/>
                    <a:pt x="265" y="351"/>
                    <a:pt x="265" y="351"/>
                  </a:cubicBezTo>
                  <a:cubicBezTo>
                    <a:pt x="265" y="423"/>
                    <a:pt x="265" y="423"/>
                    <a:pt x="265" y="423"/>
                  </a:cubicBezTo>
                  <a:cubicBezTo>
                    <a:pt x="414" y="274"/>
                    <a:pt x="414" y="274"/>
                    <a:pt x="414" y="274"/>
                  </a:cubicBezTo>
                  <a:cubicBezTo>
                    <a:pt x="435" y="252"/>
                    <a:pt x="470" y="252"/>
                    <a:pt x="491" y="274"/>
                  </a:cubicBezTo>
                  <a:cubicBezTo>
                    <a:pt x="503" y="287"/>
                    <a:pt x="508" y="299"/>
                    <a:pt x="508" y="316"/>
                  </a:cubicBezTo>
                  <a:cubicBezTo>
                    <a:pt x="508" y="329"/>
                    <a:pt x="503" y="342"/>
                    <a:pt x="491" y="355"/>
                  </a:cubicBezTo>
                  <a:cubicBezTo>
                    <a:pt x="231" y="616"/>
                    <a:pt x="231" y="616"/>
                    <a:pt x="231" y="616"/>
                  </a:cubicBezTo>
                  <a:cubicBezTo>
                    <a:pt x="51" y="616"/>
                    <a:pt x="51" y="616"/>
                    <a:pt x="51" y="616"/>
                  </a:cubicBezTo>
                  <a:cubicBezTo>
                    <a:pt x="56" y="287"/>
                    <a:pt x="56" y="287"/>
                    <a:pt x="56" y="287"/>
                  </a:cubicBezTo>
                  <a:cubicBezTo>
                    <a:pt x="265" y="72"/>
                    <a:pt x="265" y="72"/>
                    <a:pt x="265" y="7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4" y="265"/>
                    <a:pt x="4" y="265"/>
                    <a:pt x="4" y="265"/>
                  </a:cubicBezTo>
                  <a:cubicBezTo>
                    <a:pt x="0" y="667"/>
                    <a:pt x="0" y="667"/>
                    <a:pt x="0" y="667"/>
                  </a:cubicBezTo>
                  <a:cubicBezTo>
                    <a:pt x="252" y="667"/>
                    <a:pt x="252" y="667"/>
                    <a:pt x="252" y="667"/>
                  </a:cubicBezTo>
                  <a:cubicBezTo>
                    <a:pt x="444" y="475"/>
                    <a:pt x="444" y="475"/>
                    <a:pt x="444" y="475"/>
                  </a:cubicBezTo>
                  <a:cubicBezTo>
                    <a:pt x="529" y="389"/>
                    <a:pt x="529" y="389"/>
                    <a:pt x="529" y="389"/>
                  </a:cubicBezTo>
                  <a:cubicBezTo>
                    <a:pt x="546" y="368"/>
                    <a:pt x="559" y="342"/>
                    <a:pt x="559" y="316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1235"/>
            <p:cNvSpPr>
              <a:spLocks noChangeArrowheads="1"/>
            </p:cNvSpPr>
            <p:nvPr/>
          </p:nvSpPr>
          <p:spPr bwMode="auto">
            <a:xfrm>
              <a:off x="3517390" y="3578272"/>
              <a:ext cx="307975" cy="214312"/>
            </a:xfrm>
            <a:custGeom>
              <a:avLst/>
              <a:gdLst>
                <a:gd name="T0" fmla="*/ 0 w 854"/>
                <a:gd name="T1" fmla="*/ 0 h 596"/>
                <a:gd name="T2" fmla="*/ 0 w 854"/>
                <a:gd name="T3" fmla="*/ 39 h 596"/>
                <a:gd name="T4" fmla="*/ 0 w 854"/>
                <a:gd name="T5" fmla="*/ 120 h 596"/>
                <a:gd name="T6" fmla="*/ 0 w 854"/>
                <a:gd name="T7" fmla="*/ 192 h 596"/>
                <a:gd name="T8" fmla="*/ 0 w 854"/>
                <a:gd name="T9" fmla="*/ 471 h 596"/>
                <a:gd name="T10" fmla="*/ 51 w 854"/>
                <a:gd name="T11" fmla="*/ 419 h 596"/>
                <a:gd name="T12" fmla="*/ 51 w 854"/>
                <a:gd name="T13" fmla="*/ 269 h 596"/>
                <a:gd name="T14" fmla="*/ 806 w 854"/>
                <a:gd name="T15" fmla="*/ 269 h 596"/>
                <a:gd name="T16" fmla="*/ 806 w 854"/>
                <a:gd name="T17" fmla="*/ 543 h 596"/>
                <a:gd name="T18" fmla="*/ 230 w 854"/>
                <a:gd name="T19" fmla="*/ 543 h 596"/>
                <a:gd name="T20" fmla="*/ 264 w 854"/>
                <a:gd name="T21" fmla="*/ 509 h 596"/>
                <a:gd name="T22" fmla="*/ 179 w 854"/>
                <a:gd name="T23" fmla="*/ 595 h 596"/>
                <a:gd name="T24" fmla="*/ 853 w 854"/>
                <a:gd name="T25" fmla="*/ 595 h 596"/>
                <a:gd name="T26" fmla="*/ 853 w 854"/>
                <a:gd name="T27" fmla="*/ 0 h 596"/>
                <a:gd name="T28" fmla="*/ 0 w 854"/>
                <a:gd name="T29" fmla="*/ 0 h 596"/>
                <a:gd name="T30" fmla="*/ 806 w 854"/>
                <a:gd name="T31" fmla="*/ 175 h 596"/>
                <a:gd name="T32" fmla="*/ 51 w 854"/>
                <a:gd name="T33" fmla="*/ 175 h 596"/>
                <a:gd name="T34" fmla="*/ 51 w 854"/>
                <a:gd name="T35" fmla="*/ 68 h 596"/>
                <a:gd name="T36" fmla="*/ 51 w 854"/>
                <a:gd name="T37" fmla="*/ 51 h 596"/>
                <a:gd name="T38" fmla="*/ 806 w 854"/>
                <a:gd name="T39" fmla="*/ 51 h 596"/>
                <a:gd name="T40" fmla="*/ 806 w 854"/>
                <a:gd name="T41" fmla="*/ 175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54" h="596">
                  <a:moveTo>
                    <a:pt x="0" y="0"/>
                  </a:moveTo>
                  <a:lnTo>
                    <a:pt x="0" y="39"/>
                  </a:lnTo>
                  <a:lnTo>
                    <a:pt x="0" y="120"/>
                  </a:lnTo>
                  <a:lnTo>
                    <a:pt x="0" y="192"/>
                  </a:lnTo>
                  <a:lnTo>
                    <a:pt x="0" y="471"/>
                  </a:lnTo>
                  <a:lnTo>
                    <a:pt x="51" y="419"/>
                  </a:lnTo>
                  <a:lnTo>
                    <a:pt x="51" y="269"/>
                  </a:lnTo>
                  <a:lnTo>
                    <a:pt x="806" y="269"/>
                  </a:lnTo>
                  <a:lnTo>
                    <a:pt x="806" y="543"/>
                  </a:lnTo>
                  <a:lnTo>
                    <a:pt x="230" y="543"/>
                  </a:lnTo>
                  <a:lnTo>
                    <a:pt x="264" y="509"/>
                  </a:lnTo>
                  <a:lnTo>
                    <a:pt x="179" y="595"/>
                  </a:lnTo>
                  <a:lnTo>
                    <a:pt x="853" y="595"/>
                  </a:lnTo>
                  <a:lnTo>
                    <a:pt x="853" y="0"/>
                  </a:lnTo>
                  <a:lnTo>
                    <a:pt x="0" y="0"/>
                  </a:lnTo>
                  <a:close/>
                  <a:moveTo>
                    <a:pt x="806" y="175"/>
                  </a:moveTo>
                  <a:lnTo>
                    <a:pt x="51" y="175"/>
                  </a:lnTo>
                  <a:lnTo>
                    <a:pt x="51" y="68"/>
                  </a:lnTo>
                  <a:lnTo>
                    <a:pt x="51" y="51"/>
                  </a:lnTo>
                  <a:lnTo>
                    <a:pt x="806" y="51"/>
                  </a:lnTo>
                  <a:lnTo>
                    <a:pt x="806" y="17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1236"/>
            <p:cNvSpPr>
              <a:spLocks noChangeArrowheads="1"/>
            </p:cNvSpPr>
            <p:nvPr/>
          </p:nvSpPr>
          <p:spPr bwMode="auto">
            <a:xfrm>
              <a:off x="3650740" y="3732259"/>
              <a:ext cx="128588" cy="19050"/>
            </a:xfrm>
            <a:custGeom>
              <a:avLst/>
              <a:gdLst>
                <a:gd name="T0" fmla="*/ 0 w 359"/>
                <a:gd name="T1" fmla="*/ 51 h 52"/>
                <a:gd name="T2" fmla="*/ 358 w 359"/>
                <a:gd name="T3" fmla="*/ 51 h 52"/>
                <a:gd name="T4" fmla="*/ 358 w 359"/>
                <a:gd name="T5" fmla="*/ 0 h 52"/>
                <a:gd name="T6" fmla="*/ 0 w 359"/>
                <a:gd name="T7" fmla="*/ 0 h 52"/>
                <a:gd name="T8" fmla="*/ 0 w 359"/>
                <a:gd name="T9" fmla="*/ 5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52">
                  <a:moveTo>
                    <a:pt x="0" y="51"/>
                  </a:moveTo>
                  <a:lnTo>
                    <a:pt x="358" y="51"/>
                  </a:lnTo>
                  <a:lnTo>
                    <a:pt x="358" y="0"/>
                  </a:lnTo>
                  <a:lnTo>
                    <a:pt x="0" y="0"/>
                  </a:lnTo>
                  <a:lnTo>
                    <a:pt x="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6" name="Group 575"/>
          <p:cNvGrpSpPr/>
          <p:nvPr/>
        </p:nvGrpSpPr>
        <p:grpSpPr>
          <a:xfrm>
            <a:off x="5808157" y="4075066"/>
            <a:ext cx="495300" cy="495300"/>
            <a:chOff x="3393822" y="4080899"/>
            <a:chExt cx="495300" cy="495300"/>
          </a:xfrm>
        </p:grpSpPr>
        <p:sp>
          <p:nvSpPr>
            <p:cNvPr id="577" name="Freeform 1237"/>
            <p:cNvSpPr>
              <a:spLocks noChangeArrowheads="1"/>
            </p:cNvSpPr>
            <p:nvPr/>
          </p:nvSpPr>
          <p:spPr bwMode="auto">
            <a:xfrm>
              <a:off x="3393822" y="408089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1238"/>
            <p:cNvSpPr>
              <a:spLocks noChangeArrowheads="1"/>
            </p:cNvSpPr>
            <p:nvPr/>
          </p:nvSpPr>
          <p:spPr bwMode="auto">
            <a:xfrm>
              <a:off x="3393822" y="408089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1239"/>
            <p:cNvSpPr>
              <a:spLocks noChangeArrowheads="1"/>
            </p:cNvSpPr>
            <p:nvPr/>
          </p:nvSpPr>
          <p:spPr bwMode="auto">
            <a:xfrm>
              <a:off x="3477959" y="4220599"/>
              <a:ext cx="323850" cy="220663"/>
            </a:xfrm>
            <a:custGeom>
              <a:avLst/>
              <a:gdLst>
                <a:gd name="T0" fmla="*/ 897 w 898"/>
                <a:gd name="T1" fmla="*/ 0 h 615"/>
                <a:gd name="T2" fmla="*/ 222 w 898"/>
                <a:gd name="T3" fmla="*/ 0 h 615"/>
                <a:gd name="T4" fmla="*/ 222 w 898"/>
                <a:gd name="T5" fmla="*/ 89 h 615"/>
                <a:gd name="T6" fmla="*/ 4 w 898"/>
                <a:gd name="T7" fmla="*/ 307 h 615"/>
                <a:gd name="T8" fmla="*/ 0 w 898"/>
                <a:gd name="T9" fmla="*/ 614 h 615"/>
                <a:gd name="T10" fmla="*/ 183 w 898"/>
                <a:gd name="T11" fmla="*/ 614 h 615"/>
                <a:gd name="T12" fmla="*/ 340 w 898"/>
                <a:gd name="T13" fmla="*/ 454 h 615"/>
                <a:gd name="T14" fmla="*/ 897 w 898"/>
                <a:gd name="T15" fmla="*/ 454 h 615"/>
                <a:gd name="T16" fmla="*/ 897 w 898"/>
                <a:gd name="T17" fmla="*/ 0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8" h="615">
                  <a:moveTo>
                    <a:pt x="897" y="0"/>
                  </a:moveTo>
                  <a:lnTo>
                    <a:pt x="222" y="0"/>
                  </a:lnTo>
                  <a:lnTo>
                    <a:pt x="222" y="89"/>
                  </a:lnTo>
                  <a:lnTo>
                    <a:pt x="4" y="307"/>
                  </a:lnTo>
                  <a:lnTo>
                    <a:pt x="0" y="614"/>
                  </a:lnTo>
                  <a:lnTo>
                    <a:pt x="183" y="614"/>
                  </a:lnTo>
                  <a:lnTo>
                    <a:pt x="340" y="454"/>
                  </a:lnTo>
                  <a:lnTo>
                    <a:pt x="897" y="454"/>
                  </a:lnTo>
                  <a:lnTo>
                    <a:pt x="89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1240"/>
            <p:cNvSpPr>
              <a:spLocks noChangeArrowheads="1"/>
            </p:cNvSpPr>
            <p:nvPr/>
          </p:nvSpPr>
          <p:spPr bwMode="auto">
            <a:xfrm>
              <a:off x="3470022" y="4212662"/>
              <a:ext cx="419100" cy="363537"/>
            </a:xfrm>
            <a:custGeom>
              <a:avLst/>
              <a:gdLst>
                <a:gd name="T0" fmla="*/ 936 w 1162"/>
                <a:gd name="T1" fmla="*/ 0 h 1008"/>
                <a:gd name="T2" fmla="*/ 936 w 1162"/>
                <a:gd name="T3" fmla="*/ 496 h 1008"/>
                <a:gd name="T4" fmla="*/ 371 w 1162"/>
                <a:gd name="T5" fmla="*/ 496 h 1008"/>
                <a:gd name="T6" fmla="*/ 211 w 1162"/>
                <a:gd name="T7" fmla="*/ 657 h 1008"/>
                <a:gd name="T8" fmla="*/ 0 w 1162"/>
                <a:gd name="T9" fmla="*/ 657 h 1008"/>
                <a:gd name="T10" fmla="*/ 354 w 1162"/>
                <a:gd name="T11" fmla="*/ 1007 h 1008"/>
                <a:gd name="T12" fmla="*/ 1161 w 1162"/>
                <a:gd name="T13" fmla="*/ 1007 h 1008"/>
                <a:gd name="T14" fmla="*/ 1161 w 1162"/>
                <a:gd name="T15" fmla="*/ 224 h 1008"/>
                <a:gd name="T16" fmla="*/ 936 w 1162"/>
                <a:gd name="T17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2" h="1008">
                  <a:moveTo>
                    <a:pt x="936" y="0"/>
                  </a:moveTo>
                  <a:lnTo>
                    <a:pt x="936" y="496"/>
                  </a:lnTo>
                  <a:lnTo>
                    <a:pt x="371" y="496"/>
                  </a:lnTo>
                  <a:lnTo>
                    <a:pt x="211" y="657"/>
                  </a:lnTo>
                  <a:lnTo>
                    <a:pt x="0" y="657"/>
                  </a:lnTo>
                  <a:lnTo>
                    <a:pt x="354" y="1007"/>
                  </a:lnTo>
                  <a:lnTo>
                    <a:pt x="1161" y="1007"/>
                  </a:lnTo>
                  <a:lnTo>
                    <a:pt x="1161" y="224"/>
                  </a:lnTo>
                  <a:lnTo>
                    <a:pt x="9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1241"/>
            <p:cNvSpPr>
              <a:spLocks noChangeArrowheads="1"/>
            </p:cNvSpPr>
            <p:nvPr/>
          </p:nvSpPr>
          <p:spPr bwMode="auto">
            <a:xfrm>
              <a:off x="3470022" y="4212662"/>
              <a:ext cx="419100" cy="363537"/>
            </a:xfrm>
            <a:custGeom>
              <a:avLst/>
              <a:gdLst>
                <a:gd name="T0" fmla="*/ 936 w 1162"/>
                <a:gd name="T1" fmla="*/ 0 h 1008"/>
                <a:gd name="T2" fmla="*/ 936 w 1162"/>
                <a:gd name="T3" fmla="*/ 496 h 1008"/>
                <a:gd name="T4" fmla="*/ 371 w 1162"/>
                <a:gd name="T5" fmla="*/ 496 h 1008"/>
                <a:gd name="T6" fmla="*/ 211 w 1162"/>
                <a:gd name="T7" fmla="*/ 657 h 1008"/>
                <a:gd name="T8" fmla="*/ 0 w 1162"/>
                <a:gd name="T9" fmla="*/ 657 h 1008"/>
                <a:gd name="T10" fmla="*/ 354 w 1162"/>
                <a:gd name="T11" fmla="*/ 1007 h 1008"/>
                <a:gd name="T12" fmla="*/ 1161 w 1162"/>
                <a:gd name="T13" fmla="*/ 1007 h 1008"/>
                <a:gd name="T14" fmla="*/ 1161 w 1162"/>
                <a:gd name="T15" fmla="*/ 224 h 1008"/>
                <a:gd name="T16" fmla="*/ 936 w 1162"/>
                <a:gd name="T17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62" h="1008">
                  <a:moveTo>
                    <a:pt x="936" y="0"/>
                  </a:moveTo>
                  <a:lnTo>
                    <a:pt x="936" y="496"/>
                  </a:lnTo>
                  <a:lnTo>
                    <a:pt x="371" y="496"/>
                  </a:lnTo>
                  <a:lnTo>
                    <a:pt x="211" y="657"/>
                  </a:lnTo>
                  <a:lnTo>
                    <a:pt x="0" y="657"/>
                  </a:lnTo>
                  <a:lnTo>
                    <a:pt x="354" y="1007"/>
                  </a:lnTo>
                  <a:lnTo>
                    <a:pt x="1161" y="1007"/>
                  </a:lnTo>
                  <a:lnTo>
                    <a:pt x="1161" y="224"/>
                  </a:lnTo>
                  <a:lnTo>
                    <a:pt x="9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1242"/>
            <p:cNvSpPr>
              <a:spLocks noChangeArrowheads="1"/>
            </p:cNvSpPr>
            <p:nvPr/>
          </p:nvSpPr>
          <p:spPr bwMode="auto">
            <a:xfrm>
              <a:off x="3676397" y="4219012"/>
              <a:ext cx="122237" cy="1587"/>
            </a:xfrm>
            <a:custGeom>
              <a:avLst/>
              <a:gdLst>
                <a:gd name="T0" fmla="*/ 338 w 339"/>
                <a:gd name="T1" fmla="*/ 0 h 1"/>
                <a:gd name="T2" fmla="*/ 0 w 339"/>
                <a:gd name="T3" fmla="*/ 0 h 1"/>
                <a:gd name="T4" fmla="*/ 0 w 339"/>
                <a:gd name="T5" fmla="*/ 0 h 1"/>
                <a:gd name="T6" fmla="*/ 338 w 339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9" h="1">
                  <a:moveTo>
                    <a:pt x="3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1243"/>
            <p:cNvSpPr>
              <a:spLocks noChangeArrowheads="1"/>
            </p:cNvSpPr>
            <p:nvPr/>
          </p:nvSpPr>
          <p:spPr bwMode="auto">
            <a:xfrm>
              <a:off x="3676397" y="4219012"/>
              <a:ext cx="122237" cy="1587"/>
            </a:xfrm>
            <a:custGeom>
              <a:avLst/>
              <a:gdLst>
                <a:gd name="T0" fmla="*/ 338 w 339"/>
                <a:gd name="T1" fmla="*/ 0 h 1"/>
                <a:gd name="T2" fmla="*/ 0 w 339"/>
                <a:gd name="T3" fmla="*/ 0 h 1"/>
                <a:gd name="T4" fmla="*/ 0 w 339"/>
                <a:gd name="T5" fmla="*/ 0 h 1"/>
                <a:gd name="T6" fmla="*/ 338 w 339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9" h="1">
                  <a:moveTo>
                    <a:pt x="33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1244"/>
            <p:cNvSpPr>
              <a:spLocks noChangeArrowheads="1"/>
            </p:cNvSpPr>
            <p:nvPr/>
          </p:nvSpPr>
          <p:spPr bwMode="auto">
            <a:xfrm>
              <a:off x="3468434" y="4247587"/>
              <a:ext cx="168275" cy="201612"/>
            </a:xfrm>
            <a:custGeom>
              <a:avLst/>
              <a:gdLst>
                <a:gd name="T0" fmla="*/ 466 w 467"/>
                <a:gd name="T1" fmla="*/ 266 h 561"/>
                <a:gd name="T2" fmla="*/ 466 w 467"/>
                <a:gd name="T3" fmla="*/ 266 h 561"/>
                <a:gd name="T4" fmla="*/ 441 w 467"/>
                <a:gd name="T5" fmla="*/ 201 h 561"/>
                <a:gd name="T6" fmla="*/ 313 w 467"/>
                <a:gd name="T7" fmla="*/ 201 h 561"/>
                <a:gd name="T8" fmla="*/ 263 w 467"/>
                <a:gd name="T9" fmla="*/ 251 h 561"/>
                <a:gd name="T10" fmla="*/ 220 w 467"/>
                <a:gd name="T11" fmla="*/ 295 h 561"/>
                <a:gd name="T12" fmla="*/ 220 w 467"/>
                <a:gd name="T13" fmla="*/ 356 h 561"/>
                <a:gd name="T14" fmla="*/ 345 w 467"/>
                <a:gd name="T15" fmla="*/ 230 h 561"/>
                <a:gd name="T16" fmla="*/ 409 w 467"/>
                <a:gd name="T17" fmla="*/ 230 h 561"/>
                <a:gd name="T18" fmla="*/ 423 w 467"/>
                <a:gd name="T19" fmla="*/ 266 h 561"/>
                <a:gd name="T20" fmla="*/ 409 w 467"/>
                <a:gd name="T21" fmla="*/ 298 h 561"/>
                <a:gd name="T22" fmla="*/ 192 w 467"/>
                <a:gd name="T23" fmla="*/ 517 h 561"/>
                <a:gd name="T24" fmla="*/ 42 w 467"/>
                <a:gd name="T25" fmla="*/ 517 h 561"/>
                <a:gd name="T26" fmla="*/ 46 w 467"/>
                <a:gd name="T27" fmla="*/ 241 h 561"/>
                <a:gd name="T28" fmla="*/ 220 w 467"/>
                <a:gd name="T29" fmla="*/ 61 h 561"/>
                <a:gd name="T30" fmla="*/ 220 w 467"/>
                <a:gd name="T31" fmla="*/ 0 h 561"/>
                <a:gd name="T32" fmla="*/ 3 w 467"/>
                <a:gd name="T33" fmla="*/ 223 h 561"/>
                <a:gd name="T34" fmla="*/ 0 w 467"/>
                <a:gd name="T35" fmla="*/ 560 h 561"/>
                <a:gd name="T36" fmla="*/ 210 w 467"/>
                <a:gd name="T37" fmla="*/ 560 h 561"/>
                <a:gd name="T38" fmla="*/ 370 w 467"/>
                <a:gd name="T39" fmla="*/ 399 h 561"/>
                <a:gd name="T40" fmla="*/ 441 w 467"/>
                <a:gd name="T41" fmla="*/ 327 h 561"/>
                <a:gd name="T42" fmla="*/ 466 w 467"/>
                <a:gd name="T43" fmla="*/ 266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7" h="561">
                  <a:moveTo>
                    <a:pt x="466" y="266"/>
                  </a:moveTo>
                  <a:lnTo>
                    <a:pt x="466" y="266"/>
                  </a:lnTo>
                  <a:cubicBezTo>
                    <a:pt x="466" y="241"/>
                    <a:pt x="456" y="219"/>
                    <a:pt x="441" y="201"/>
                  </a:cubicBezTo>
                  <a:cubicBezTo>
                    <a:pt x="406" y="165"/>
                    <a:pt x="349" y="165"/>
                    <a:pt x="313" y="201"/>
                  </a:cubicBezTo>
                  <a:cubicBezTo>
                    <a:pt x="263" y="251"/>
                    <a:pt x="263" y="251"/>
                    <a:pt x="263" y="251"/>
                  </a:cubicBezTo>
                  <a:cubicBezTo>
                    <a:pt x="220" y="295"/>
                    <a:pt x="220" y="295"/>
                    <a:pt x="220" y="295"/>
                  </a:cubicBezTo>
                  <a:cubicBezTo>
                    <a:pt x="220" y="356"/>
                    <a:pt x="220" y="356"/>
                    <a:pt x="220" y="356"/>
                  </a:cubicBezTo>
                  <a:cubicBezTo>
                    <a:pt x="345" y="230"/>
                    <a:pt x="345" y="230"/>
                    <a:pt x="345" y="230"/>
                  </a:cubicBezTo>
                  <a:cubicBezTo>
                    <a:pt x="363" y="212"/>
                    <a:pt x="392" y="212"/>
                    <a:pt x="409" y="230"/>
                  </a:cubicBezTo>
                  <a:cubicBezTo>
                    <a:pt x="420" y="241"/>
                    <a:pt x="423" y="251"/>
                    <a:pt x="423" y="266"/>
                  </a:cubicBezTo>
                  <a:cubicBezTo>
                    <a:pt x="423" y="277"/>
                    <a:pt x="420" y="287"/>
                    <a:pt x="409" y="298"/>
                  </a:cubicBezTo>
                  <a:cubicBezTo>
                    <a:pt x="192" y="517"/>
                    <a:pt x="192" y="517"/>
                    <a:pt x="192" y="517"/>
                  </a:cubicBezTo>
                  <a:cubicBezTo>
                    <a:pt x="42" y="517"/>
                    <a:pt x="42" y="517"/>
                    <a:pt x="42" y="517"/>
                  </a:cubicBezTo>
                  <a:cubicBezTo>
                    <a:pt x="46" y="241"/>
                    <a:pt x="46" y="241"/>
                    <a:pt x="46" y="24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0" y="0"/>
                    <a:pt x="220" y="0"/>
                    <a:pt x="220" y="0"/>
                  </a:cubicBezTo>
                  <a:cubicBezTo>
                    <a:pt x="3" y="223"/>
                    <a:pt x="3" y="223"/>
                    <a:pt x="3" y="223"/>
                  </a:cubicBezTo>
                  <a:cubicBezTo>
                    <a:pt x="0" y="560"/>
                    <a:pt x="0" y="560"/>
                    <a:pt x="0" y="560"/>
                  </a:cubicBezTo>
                  <a:cubicBezTo>
                    <a:pt x="210" y="560"/>
                    <a:pt x="210" y="560"/>
                    <a:pt x="210" y="560"/>
                  </a:cubicBezTo>
                  <a:cubicBezTo>
                    <a:pt x="370" y="399"/>
                    <a:pt x="370" y="399"/>
                    <a:pt x="370" y="399"/>
                  </a:cubicBezTo>
                  <a:cubicBezTo>
                    <a:pt x="441" y="327"/>
                    <a:pt x="441" y="327"/>
                    <a:pt x="441" y="327"/>
                  </a:cubicBezTo>
                  <a:cubicBezTo>
                    <a:pt x="456" y="309"/>
                    <a:pt x="466" y="287"/>
                    <a:pt x="466" y="2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1245"/>
            <p:cNvSpPr>
              <a:spLocks noChangeArrowheads="1"/>
            </p:cNvSpPr>
            <p:nvPr/>
          </p:nvSpPr>
          <p:spPr bwMode="auto">
            <a:xfrm>
              <a:off x="3547809" y="4211074"/>
              <a:ext cx="257175" cy="179388"/>
            </a:xfrm>
            <a:custGeom>
              <a:avLst/>
              <a:gdLst>
                <a:gd name="T0" fmla="*/ 0 w 714"/>
                <a:gd name="T1" fmla="*/ 0 h 500"/>
                <a:gd name="T2" fmla="*/ 0 w 714"/>
                <a:gd name="T3" fmla="*/ 32 h 500"/>
                <a:gd name="T4" fmla="*/ 0 w 714"/>
                <a:gd name="T5" fmla="*/ 100 h 500"/>
                <a:gd name="T6" fmla="*/ 0 w 714"/>
                <a:gd name="T7" fmla="*/ 161 h 500"/>
                <a:gd name="T8" fmla="*/ 0 w 714"/>
                <a:gd name="T9" fmla="*/ 395 h 500"/>
                <a:gd name="T10" fmla="*/ 43 w 714"/>
                <a:gd name="T11" fmla="*/ 351 h 500"/>
                <a:gd name="T12" fmla="*/ 43 w 714"/>
                <a:gd name="T13" fmla="*/ 226 h 500"/>
                <a:gd name="T14" fmla="*/ 674 w 714"/>
                <a:gd name="T15" fmla="*/ 226 h 500"/>
                <a:gd name="T16" fmla="*/ 674 w 714"/>
                <a:gd name="T17" fmla="*/ 456 h 500"/>
                <a:gd name="T18" fmla="*/ 193 w 714"/>
                <a:gd name="T19" fmla="*/ 456 h 500"/>
                <a:gd name="T20" fmla="*/ 221 w 714"/>
                <a:gd name="T21" fmla="*/ 427 h 500"/>
                <a:gd name="T22" fmla="*/ 150 w 714"/>
                <a:gd name="T23" fmla="*/ 499 h 500"/>
                <a:gd name="T24" fmla="*/ 713 w 714"/>
                <a:gd name="T25" fmla="*/ 499 h 500"/>
                <a:gd name="T26" fmla="*/ 713 w 714"/>
                <a:gd name="T27" fmla="*/ 0 h 500"/>
                <a:gd name="T28" fmla="*/ 0 w 714"/>
                <a:gd name="T29" fmla="*/ 0 h 500"/>
                <a:gd name="T30" fmla="*/ 674 w 714"/>
                <a:gd name="T31" fmla="*/ 147 h 500"/>
                <a:gd name="T32" fmla="*/ 43 w 714"/>
                <a:gd name="T33" fmla="*/ 147 h 500"/>
                <a:gd name="T34" fmla="*/ 43 w 714"/>
                <a:gd name="T35" fmla="*/ 57 h 500"/>
                <a:gd name="T36" fmla="*/ 43 w 714"/>
                <a:gd name="T37" fmla="*/ 43 h 500"/>
                <a:gd name="T38" fmla="*/ 674 w 714"/>
                <a:gd name="T39" fmla="*/ 43 h 500"/>
                <a:gd name="T40" fmla="*/ 674 w 714"/>
                <a:gd name="T41" fmla="*/ 14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4" h="500">
                  <a:moveTo>
                    <a:pt x="0" y="0"/>
                  </a:moveTo>
                  <a:lnTo>
                    <a:pt x="0" y="32"/>
                  </a:lnTo>
                  <a:lnTo>
                    <a:pt x="0" y="100"/>
                  </a:lnTo>
                  <a:lnTo>
                    <a:pt x="0" y="161"/>
                  </a:lnTo>
                  <a:lnTo>
                    <a:pt x="0" y="395"/>
                  </a:lnTo>
                  <a:lnTo>
                    <a:pt x="43" y="351"/>
                  </a:lnTo>
                  <a:lnTo>
                    <a:pt x="43" y="226"/>
                  </a:lnTo>
                  <a:lnTo>
                    <a:pt x="674" y="226"/>
                  </a:lnTo>
                  <a:lnTo>
                    <a:pt x="674" y="456"/>
                  </a:lnTo>
                  <a:lnTo>
                    <a:pt x="193" y="456"/>
                  </a:lnTo>
                  <a:lnTo>
                    <a:pt x="221" y="427"/>
                  </a:lnTo>
                  <a:lnTo>
                    <a:pt x="150" y="499"/>
                  </a:lnTo>
                  <a:lnTo>
                    <a:pt x="713" y="499"/>
                  </a:lnTo>
                  <a:lnTo>
                    <a:pt x="713" y="0"/>
                  </a:lnTo>
                  <a:lnTo>
                    <a:pt x="0" y="0"/>
                  </a:lnTo>
                  <a:close/>
                  <a:moveTo>
                    <a:pt x="674" y="147"/>
                  </a:moveTo>
                  <a:lnTo>
                    <a:pt x="43" y="147"/>
                  </a:lnTo>
                  <a:lnTo>
                    <a:pt x="43" y="57"/>
                  </a:lnTo>
                  <a:lnTo>
                    <a:pt x="43" y="43"/>
                  </a:lnTo>
                  <a:lnTo>
                    <a:pt x="674" y="43"/>
                  </a:lnTo>
                  <a:lnTo>
                    <a:pt x="674" y="1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1246"/>
            <p:cNvSpPr>
              <a:spLocks noChangeArrowheads="1"/>
            </p:cNvSpPr>
            <p:nvPr/>
          </p:nvSpPr>
          <p:spPr bwMode="auto">
            <a:xfrm>
              <a:off x="3658934" y="4341249"/>
              <a:ext cx="107950" cy="15875"/>
            </a:xfrm>
            <a:custGeom>
              <a:avLst/>
              <a:gdLst>
                <a:gd name="T0" fmla="*/ 0 w 301"/>
                <a:gd name="T1" fmla="*/ 42 h 43"/>
                <a:gd name="T2" fmla="*/ 300 w 301"/>
                <a:gd name="T3" fmla="*/ 42 h 43"/>
                <a:gd name="T4" fmla="*/ 300 w 301"/>
                <a:gd name="T5" fmla="*/ 0 h 43"/>
                <a:gd name="T6" fmla="*/ 0 w 301"/>
                <a:gd name="T7" fmla="*/ 0 h 43"/>
                <a:gd name="T8" fmla="*/ 0 w 301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1" h="43">
                  <a:moveTo>
                    <a:pt x="0" y="42"/>
                  </a:moveTo>
                  <a:lnTo>
                    <a:pt x="300" y="42"/>
                  </a:lnTo>
                  <a:lnTo>
                    <a:pt x="300" y="0"/>
                  </a:lnTo>
                  <a:lnTo>
                    <a:pt x="0" y="0"/>
                  </a:lnTo>
                  <a:lnTo>
                    <a:pt x="0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7" name="Group 586"/>
          <p:cNvGrpSpPr/>
          <p:nvPr/>
        </p:nvGrpSpPr>
        <p:grpSpPr>
          <a:xfrm>
            <a:off x="6689638" y="1687016"/>
            <a:ext cx="338137" cy="341312"/>
            <a:chOff x="4240114" y="1634132"/>
            <a:chExt cx="338137" cy="341312"/>
          </a:xfrm>
        </p:grpSpPr>
        <p:sp>
          <p:nvSpPr>
            <p:cNvPr id="588" name="Freeform 1247"/>
            <p:cNvSpPr>
              <a:spLocks noChangeArrowheads="1"/>
            </p:cNvSpPr>
            <p:nvPr/>
          </p:nvSpPr>
          <p:spPr bwMode="auto">
            <a:xfrm>
              <a:off x="4240114" y="1634132"/>
              <a:ext cx="336550" cy="341312"/>
            </a:xfrm>
            <a:custGeom>
              <a:avLst/>
              <a:gdLst>
                <a:gd name="T0" fmla="*/ 396 w 936"/>
                <a:gd name="T1" fmla="*/ 118 h 946"/>
                <a:gd name="T2" fmla="*/ 396 w 936"/>
                <a:gd name="T3" fmla="*/ 118 h 946"/>
                <a:gd name="T4" fmla="*/ 184 w 936"/>
                <a:gd name="T5" fmla="*/ 73 h 946"/>
                <a:gd name="T6" fmla="*/ 0 w 936"/>
                <a:gd name="T7" fmla="*/ 259 h 946"/>
                <a:gd name="T8" fmla="*/ 126 w 936"/>
                <a:gd name="T9" fmla="*/ 386 h 946"/>
                <a:gd name="T10" fmla="*/ 216 w 936"/>
                <a:gd name="T11" fmla="*/ 295 h 946"/>
                <a:gd name="T12" fmla="*/ 859 w 936"/>
                <a:gd name="T13" fmla="*/ 945 h 946"/>
                <a:gd name="T14" fmla="*/ 935 w 936"/>
                <a:gd name="T15" fmla="*/ 868 h 946"/>
                <a:gd name="T16" fmla="*/ 270 w 936"/>
                <a:gd name="T17" fmla="*/ 200 h 946"/>
                <a:gd name="T18" fmla="*/ 396 w 936"/>
                <a:gd name="T19" fmla="*/ 11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6" h="946">
                  <a:moveTo>
                    <a:pt x="396" y="118"/>
                  </a:moveTo>
                  <a:lnTo>
                    <a:pt x="396" y="118"/>
                  </a:lnTo>
                  <a:cubicBezTo>
                    <a:pt x="333" y="27"/>
                    <a:pt x="256" y="0"/>
                    <a:pt x="184" y="73"/>
                  </a:cubicBezTo>
                  <a:cubicBezTo>
                    <a:pt x="113" y="150"/>
                    <a:pt x="0" y="259"/>
                    <a:pt x="0" y="259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216" y="295"/>
                    <a:pt x="216" y="295"/>
                    <a:pt x="216" y="295"/>
                  </a:cubicBezTo>
                  <a:cubicBezTo>
                    <a:pt x="859" y="945"/>
                    <a:pt x="859" y="945"/>
                    <a:pt x="859" y="945"/>
                  </a:cubicBezTo>
                  <a:cubicBezTo>
                    <a:pt x="935" y="868"/>
                    <a:pt x="935" y="868"/>
                    <a:pt x="935" y="868"/>
                  </a:cubicBezTo>
                  <a:cubicBezTo>
                    <a:pt x="270" y="200"/>
                    <a:pt x="270" y="200"/>
                    <a:pt x="270" y="200"/>
                  </a:cubicBezTo>
                  <a:cubicBezTo>
                    <a:pt x="270" y="200"/>
                    <a:pt x="297" y="141"/>
                    <a:pt x="396" y="11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1248"/>
            <p:cNvSpPr>
              <a:spLocks noChangeArrowheads="1"/>
            </p:cNvSpPr>
            <p:nvPr/>
          </p:nvSpPr>
          <p:spPr bwMode="auto">
            <a:xfrm>
              <a:off x="4254401" y="1642069"/>
              <a:ext cx="323850" cy="331788"/>
            </a:xfrm>
            <a:custGeom>
              <a:avLst/>
              <a:gdLst>
                <a:gd name="T0" fmla="*/ 77 w 901"/>
                <a:gd name="T1" fmla="*/ 922 h 923"/>
                <a:gd name="T2" fmla="*/ 77 w 901"/>
                <a:gd name="T3" fmla="*/ 922 h 923"/>
                <a:gd name="T4" fmla="*/ 0 w 901"/>
                <a:gd name="T5" fmla="*/ 845 h 923"/>
                <a:gd name="T6" fmla="*/ 603 w 901"/>
                <a:gd name="T7" fmla="*/ 241 h 923"/>
                <a:gd name="T8" fmla="*/ 635 w 901"/>
                <a:gd name="T9" fmla="*/ 63 h 923"/>
                <a:gd name="T10" fmla="*/ 855 w 901"/>
                <a:gd name="T11" fmla="*/ 63 h 923"/>
                <a:gd name="T12" fmla="*/ 869 w 901"/>
                <a:gd name="T13" fmla="*/ 77 h 923"/>
                <a:gd name="T14" fmla="*/ 715 w 901"/>
                <a:gd name="T15" fmla="*/ 118 h 923"/>
                <a:gd name="T16" fmla="*/ 747 w 901"/>
                <a:gd name="T17" fmla="*/ 232 h 923"/>
                <a:gd name="T18" fmla="*/ 900 w 901"/>
                <a:gd name="T19" fmla="*/ 190 h 923"/>
                <a:gd name="T20" fmla="*/ 855 w 901"/>
                <a:gd name="T21" fmla="*/ 286 h 923"/>
                <a:gd name="T22" fmla="*/ 679 w 901"/>
                <a:gd name="T23" fmla="*/ 313 h 923"/>
                <a:gd name="T24" fmla="*/ 77 w 901"/>
                <a:gd name="T25" fmla="*/ 922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1" h="923">
                  <a:moveTo>
                    <a:pt x="77" y="922"/>
                  </a:moveTo>
                  <a:lnTo>
                    <a:pt x="77" y="922"/>
                  </a:lnTo>
                  <a:cubicBezTo>
                    <a:pt x="0" y="845"/>
                    <a:pt x="0" y="845"/>
                    <a:pt x="0" y="845"/>
                  </a:cubicBezTo>
                  <a:cubicBezTo>
                    <a:pt x="603" y="241"/>
                    <a:pt x="603" y="241"/>
                    <a:pt x="603" y="241"/>
                  </a:cubicBezTo>
                  <a:cubicBezTo>
                    <a:pt x="576" y="181"/>
                    <a:pt x="585" y="109"/>
                    <a:pt x="635" y="63"/>
                  </a:cubicBezTo>
                  <a:cubicBezTo>
                    <a:pt x="693" y="0"/>
                    <a:pt x="792" y="0"/>
                    <a:pt x="855" y="63"/>
                  </a:cubicBezTo>
                  <a:cubicBezTo>
                    <a:pt x="860" y="68"/>
                    <a:pt x="864" y="73"/>
                    <a:pt x="869" y="77"/>
                  </a:cubicBezTo>
                  <a:cubicBezTo>
                    <a:pt x="715" y="118"/>
                    <a:pt x="715" y="118"/>
                    <a:pt x="715" y="118"/>
                  </a:cubicBezTo>
                  <a:cubicBezTo>
                    <a:pt x="747" y="232"/>
                    <a:pt x="747" y="232"/>
                    <a:pt x="747" y="232"/>
                  </a:cubicBezTo>
                  <a:cubicBezTo>
                    <a:pt x="900" y="190"/>
                    <a:pt x="900" y="190"/>
                    <a:pt x="900" y="190"/>
                  </a:cubicBezTo>
                  <a:cubicBezTo>
                    <a:pt x="895" y="227"/>
                    <a:pt x="877" y="259"/>
                    <a:pt x="855" y="286"/>
                  </a:cubicBezTo>
                  <a:cubicBezTo>
                    <a:pt x="806" y="332"/>
                    <a:pt x="733" y="340"/>
                    <a:pt x="679" y="313"/>
                  </a:cubicBezTo>
                  <a:cubicBezTo>
                    <a:pt x="77" y="922"/>
                    <a:pt x="77" y="922"/>
                    <a:pt x="77" y="9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1249"/>
            <p:cNvSpPr>
              <a:spLocks noChangeArrowheads="1"/>
            </p:cNvSpPr>
            <p:nvPr/>
          </p:nvSpPr>
          <p:spPr bwMode="auto">
            <a:xfrm>
              <a:off x="4300439" y="1792882"/>
              <a:ext cx="238125" cy="120650"/>
            </a:xfrm>
            <a:custGeom>
              <a:avLst/>
              <a:gdLst>
                <a:gd name="T0" fmla="*/ 661 w 662"/>
                <a:gd name="T1" fmla="*/ 336 h 337"/>
                <a:gd name="T2" fmla="*/ 0 w 662"/>
                <a:gd name="T3" fmla="*/ 336 h 337"/>
                <a:gd name="T4" fmla="*/ 0 w 662"/>
                <a:gd name="T5" fmla="*/ 0 h 337"/>
                <a:gd name="T6" fmla="*/ 661 w 662"/>
                <a:gd name="T7" fmla="*/ 0 h 337"/>
                <a:gd name="T8" fmla="*/ 661 w 662"/>
                <a:gd name="T9" fmla="*/ 3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7">
                  <a:moveTo>
                    <a:pt x="661" y="336"/>
                  </a:moveTo>
                  <a:lnTo>
                    <a:pt x="0" y="336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1250"/>
            <p:cNvSpPr>
              <a:spLocks noChangeArrowheads="1"/>
            </p:cNvSpPr>
            <p:nvPr/>
          </p:nvSpPr>
          <p:spPr bwMode="auto">
            <a:xfrm>
              <a:off x="4300439" y="1792882"/>
              <a:ext cx="238125" cy="120650"/>
            </a:xfrm>
            <a:custGeom>
              <a:avLst/>
              <a:gdLst>
                <a:gd name="T0" fmla="*/ 661 w 662"/>
                <a:gd name="T1" fmla="*/ 336 h 337"/>
                <a:gd name="T2" fmla="*/ 0 w 662"/>
                <a:gd name="T3" fmla="*/ 336 h 337"/>
                <a:gd name="T4" fmla="*/ 0 w 662"/>
                <a:gd name="T5" fmla="*/ 0 h 337"/>
                <a:gd name="T6" fmla="*/ 661 w 662"/>
                <a:gd name="T7" fmla="*/ 0 h 337"/>
                <a:gd name="T8" fmla="*/ 661 w 662"/>
                <a:gd name="T9" fmla="*/ 3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7">
                  <a:moveTo>
                    <a:pt x="661" y="336"/>
                  </a:moveTo>
                  <a:lnTo>
                    <a:pt x="0" y="336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1251"/>
            <p:cNvSpPr>
              <a:spLocks noChangeArrowheads="1"/>
            </p:cNvSpPr>
            <p:nvPr/>
          </p:nvSpPr>
          <p:spPr bwMode="auto">
            <a:xfrm>
              <a:off x="4290914" y="1783357"/>
              <a:ext cx="258762" cy="141287"/>
            </a:xfrm>
            <a:custGeom>
              <a:avLst/>
              <a:gdLst>
                <a:gd name="T0" fmla="*/ 716 w 717"/>
                <a:gd name="T1" fmla="*/ 390 h 391"/>
                <a:gd name="T2" fmla="*/ 0 w 717"/>
                <a:gd name="T3" fmla="*/ 390 h 391"/>
                <a:gd name="T4" fmla="*/ 0 w 717"/>
                <a:gd name="T5" fmla="*/ 0 h 391"/>
                <a:gd name="T6" fmla="*/ 716 w 717"/>
                <a:gd name="T7" fmla="*/ 0 h 391"/>
                <a:gd name="T8" fmla="*/ 716 w 717"/>
                <a:gd name="T9" fmla="*/ 390 h 391"/>
                <a:gd name="T10" fmla="*/ 54 w 717"/>
                <a:gd name="T11" fmla="*/ 336 h 391"/>
                <a:gd name="T12" fmla="*/ 662 w 717"/>
                <a:gd name="T13" fmla="*/ 336 h 391"/>
                <a:gd name="T14" fmla="*/ 662 w 717"/>
                <a:gd name="T15" fmla="*/ 54 h 391"/>
                <a:gd name="T16" fmla="*/ 54 w 717"/>
                <a:gd name="T17" fmla="*/ 54 h 391"/>
                <a:gd name="T18" fmla="*/ 54 w 717"/>
                <a:gd name="T19" fmla="*/ 336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7" h="391">
                  <a:moveTo>
                    <a:pt x="716" y="390"/>
                  </a:moveTo>
                  <a:lnTo>
                    <a:pt x="0" y="390"/>
                  </a:lnTo>
                  <a:lnTo>
                    <a:pt x="0" y="0"/>
                  </a:lnTo>
                  <a:lnTo>
                    <a:pt x="716" y="0"/>
                  </a:lnTo>
                  <a:lnTo>
                    <a:pt x="716" y="390"/>
                  </a:lnTo>
                  <a:close/>
                  <a:moveTo>
                    <a:pt x="54" y="336"/>
                  </a:moveTo>
                  <a:lnTo>
                    <a:pt x="662" y="336"/>
                  </a:lnTo>
                  <a:lnTo>
                    <a:pt x="662" y="54"/>
                  </a:lnTo>
                  <a:lnTo>
                    <a:pt x="54" y="54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1252"/>
            <p:cNvSpPr>
              <a:spLocks noChangeArrowheads="1"/>
            </p:cNvSpPr>
            <p:nvPr/>
          </p:nvSpPr>
          <p:spPr bwMode="auto">
            <a:xfrm>
              <a:off x="4416326" y="1802407"/>
              <a:ext cx="112713" cy="101600"/>
            </a:xfrm>
            <a:custGeom>
              <a:avLst/>
              <a:gdLst>
                <a:gd name="T0" fmla="*/ 311 w 312"/>
                <a:gd name="T1" fmla="*/ 0 h 283"/>
                <a:gd name="T2" fmla="*/ 0 w 312"/>
                <a:gd name="T3" fmla="*/ 0 h 283"/>
                <a:gd name="T4" fmla="*/ 0 w 312"/>
                <a:gd name="T5" fmla="*/ 282 h 283"/>
                <a:gd name="T6" fmla="*/ 311 w 312"/>
                <a:gd name="T7" fmla="*/ 282 h 283"/>
                <a:gd name="T8" fmla="*/ 311 w 312"/>
                <a:gd name="T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2" h="283">
                  <a:moveTo>
                    <a:pt x="311" y="0"/>
                  </a:moveTo>
                  <a:lnTo>
                    <a:pt x="0" y="0"/>
                  </a:lnTo>
                  <a:lnTo>
                    <a:pt x="0" y="282"/>
                  </a:lnTo>
                  <a:lnTo>
                    <a:pt x="311" y="282"/>
                  </a:lnTo>
                  <a:lnTo>
                    <a:pt x="31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1253"/>
            <p:cNvSpPr>
              <a:spLocks noChangeArrowheads="1"/>
            </p:cNvSpPr>
            <p:nvPr/>
          </p:nvSpPr>
          <p:spPr bwMode="auto">
            <a:xfrm>
              <a:off x="4416326" y="1802407"/>
              <a:ext cx="112713" cy="101600"/>
            </a:xfrm>
            <a:custGeom>
              <a:avLst/>
              <a:gdLst>
                <a:gd name="T0" fmla="*/ 311 w 312"/>
                <a:gd name="T1" fmla="*/ 0 h 283"/>
                <a:gd name="T2" fmla="*/ 0 w 312"/>
                <a:gd name="T3" fmla="*/ 0 h 283"/>
                <a:gd name="T4" fmla="*/ 0 w 312"/>
                <a:gd name="T5" fmla="*/ 282 h 283"/>
                <a:gd name="T6" fmla="*/ 311 w 312"/>
                <a:gd name="T7" fmla="*/ 282 h 283"/>
                <a:gd name="T8" fmla="*/ 311 w 312"/>
                <a:gd name="T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2" h="283">
                  <a:moveTo>
                    <a:pt x="311" y="0"/>
                  </a:moveTo>
                  <a:lnTo>
                    <a:pt x="0" y="0"/>
                  </a:lnTo>
                  <a:lnTo>
                    <a:pt x="0" y="282"/>
                  </a:lnTo>
                  <a:lnTo>
                    <a:pt x="311" y="282"/>
                  </a:lnTo>
                  <a:lnTo>
                    <a:pt x="31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1254"/>
            <p:cNvSpPr>
              <a:spLocks noChangeArrowheads="1"/>
            </p:cNvSpPr>
            <p:nvPr/>
          </p:nvSpPr>
          <p:spPr bwMode="auto">
            <a:xfrm>
              <a:off x="4416326" y="1792882"/>
              <a:ext cx="122238" cy="120650"/>
            </a:xfrm>
            <a:custGeom>
              <a:avLst/>
              <a:gdLst>
                <a:gd name="T0" fmla="*/ 337 w 338"/>
                <a:gd name="T1" fmla="*/ 0 h 337"/>
                <a:gd name="T2" fmla="*/ 0 w 338"/>
                <a:gd name="T3" fmla="*/ 0 h 337"/>
                <a:gd name="T4" fmla="*/ 0 w 338"/>
                <a:gd name="T5" fmla="*/ 27 h 337"/>
                <a:gd name="T6" fmla="*/ 311 w 338"/>
                <a:gd name="T7" fmla="*/ 27 h 337"/>
                <a:gd name="T8" fmla="*/ 311 w 338"/>
                <a:gd name="T9" fmla="*/ 309 h 337"/>
                <a:gd name="T10" fmla="*/ 0 w 338"/>
                <a:gd name="T11" fmla="*/ 309 h 337"/>
                <a:gd name="T12" fmla="*/ 0 w 338"/>
                <a:gd name="T13" fmla="*/ 336 h 337"/>
                <a:gd name="T14" fmla="*/ 337 w 338"/>
                <a:gd name="T15" fmla="*/ 336 h 337"/>
                <a:gd name="T16" fmla="*/ 337 w 338"/>
                <a:gd name="T17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7">
                  <a:moveTo>
                    <a:pt x="337" y="0"/>
                  </a:moveTo>
                  <a:lnTo>
                    <a:pt x="0" y="0"/>
                  </a:lnTo>
                  <a:lnTo>
                    <a:pt x="0" y="27"/>
                  </a:lnTo>
                  <a:lnTo>
                    <a:pt x="311" y="27"/>
                  </a:lnTo>
                  <a:lnTo>
                    <a:pt x="311" y="309"/>
                  </a:lnTo>
                  <a:lnTo>
                    <a:pt x="0" y="309"/>
                  </a:lnTo>
                  <a:lnTo>
                    <a:pt x="0" y="336"/>
                  </a:lnTo>
                  <a:lnTo>
                    <a:pt x="337" y="336"/>
                  </a:lnTo>
                  <a:lnTo>
                    <a:pt x="337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1255"/>
            <p:cNvSpPr>
              <a:spLocks noChangeArrowheads="1"/>
            </p:cNvSpPr>
            <p:nvPr/>
          </p:nvSpPr>
          <p:spPr bwMode="auto">
            <a:xfrm>
              <a:off x="4416326" y="1792882"/>
              <a:ext cx="122238" cy="120650"/>
            </a:xfrm>
            <a:custGeom>
              <a:avLst/>
              <a:gdLst>
                <a:gd name="T0" fmla="*/ 337 w 338"/>
                <a:gd name="T1" fmla="*/ 0 h 337"/>
                <a:gd name="T2" fmla="*/ 0 w 338"/>
                <a:gd name="T3" fmla="*/ 0 h 337"/>
                <a:gd name="T4" fmla="*/ 0 w 338"/>
                <a:gd name="T5" fmla="*/ 27 h 337"/>
                <a:gd name="T6" fmla="*/ 311 w 338"/>
                <a:gd name="T7" fmla="*/ 27 h 337"/>
                <a:gd name="T8" fmla="*/ 311 w 338"/>
                <a:gd name="T9" fmla="*/ 309 h 337"/>
                <a:gd name="T10" fmla="*/ 0 w 338"/>
                <a:gd name="T11" fmla="*/ 309 h 337"/>
                <a:gd name="T12" fmla="*/ 0 w 338"/>
                <a:gd name="T13" fmla="*/ 336 h 337"/>
                <a:gd name="T14" fmla="*/ 337 w 338"/>
                <a:gd name="T15" fmla="*/ 336 h 337"/>
                <a:gd name="T16" fmla="*/ 337 w 338"/>
                <a:gd name="T17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7">
                  <a:moveTo>
                    <a:pt x="337" y="0"/>
                  </a:moveTo>
                  <a:lnTo>
                    <a:pt x="0" y="0"/>
                  </a:lnTo>
                  <a:lnTo>
                    <a:pt x="0" y="27"/>
                  </a:lnTo>
                  <a:lnTo>
                    <a:pt x="311" y="27"/>
                  </a:lnTo>
                  <a:lnTo>
                    <a:pt x="311" y="309"/>
                  </a:lnTo>
                  <a:lnTo>
                    <a:pt x="0" y="309"/>
                  </a:lnTo>
                  <a:lnTo>
                    <a:pt x="0" y="336"/>
                  </a:lnTo>
                  <a:lnTo>
                    <a:pt x="337" y="336"/>
                  </a:lnTo>
                  <a:lnTo>
                    <a:pt x="337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1256"/>
            <p:cNvSpPr>
              <a:spLocks noChangeArrowheads="1"/>
            </p:cNvSpPr>
            <p:nvPr/>
          </p:nvSpPr>
          <p:spPr bwMode="auto">
            <a:xfrm>
              <a:off x="4333776" y="1826219"/>
              <a:ext cx="31750" cy="55563"/>
            </a:xfrm>
            <a:custGeom>
              <a:avLst/>
              <a:gdLst>
                <a:gd name="T0" fmla="*/ 0 w 86"/>
                <a:gd name="T1" fmla="*/ 0 h 155"/>
                <a:gd name="T2" fmla="*/ 85 w 86"/>
                <a:gd name="T3" fmla="*/ 0 h 155"/>
                <a:gd name="T4" fmla="*/ 85 w 86"/>
                <a:gd name="T5" fmla="*/ 23 h 155"/>
                <a:gd name="T6" fmla="*/ 27 w 86"/>
                <a:gd name="T7" fmla="*/ 23 h 155"/>
                <a:gd name="T8" fmla="*/ 27 w 86"/>
                <a:gd name="T9" fmla="*/ 68 h 155"/>
                <a:gd name="T10" fmla="*/ 76 w 86"/>
                <a:gd name="T11" fmla="*/ 68 h 155"/>
                <a:gd name="T12" fmla="*/ 76 w 86"/>
                <a:gd name="T13" fmla="*/ 90 h 155"/>
                <a:gd name="T14" fmla="*/ 27 w 86"/>
                <a:gd name="T15" fmla="*/ 90 h 155"/>
                <a:gd name="T16" fmla="*/ 27 w 86"/>
                <a:gd name="T17" fmla="*/ 154 h 155"/>
                <a:gd name="T18" fmla="*/ 0 w 86"/>
                <a:gd name="T19" fmla="*/ 154 h 155"/>
                <a:gd name="T20" fmla="*/ 0 w 86"/>
                <a:gd name="T2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155">
                  <a:moveTo>
                    <a:pt x="0" y="0"/>
                  </a:moveTo>
                  <a:lnTo>
                    <a:pt x="85" y="0"/>
                  </a:lnTo>
                  <a:lnTo>
                    <a:pt x="85" y="23"/>
                  </a:lnTo>
                  <a:lnTo>
                    <a:pt x="27" y="23"/>
                  </a:lnTo>
                  <a:lnTo>
                    <a:pt x="27" y="68"/>
                  </a:lnTo>
                  <a:lnTo>
                    <a:pt x="76" y="68"/>
                  </a:lnTo>
                  <a:lnTo>
                    <a:pt x="76" y="90"/>
                  </a:lnTo>
                  <a:lnTo>
                    <a:pt x="27" y="90"/>
                  </a:lnTo>
                  <a:lnTo>
                    <a:pt x="27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1257"/>
            <p:cNvSpPr>
              <a:spLocks noChangeArrowheads="1"/>
            </p:cNvSpPr>
            <p:nvPr/>
          </p:nvSpPr>
          <p:spPr bwMode="auto">
            <a:xfrm>
              <a:off x="4375051" y="1826219"/>
              <a:ext cx="42863" cy="55563"/>
            </a:xfrm>
            <a:custGeom>
              <a:avLst/>
              <a:gdLst>
                <a:gd name="T0" fmla="*/ 0 w 118"/>
                <a:gd name="T1" fmla="*/ 0 h 155"/>
                <a:gd name="T2" fmla="*/ 0 w 118"/>
                <a:gd name="T3" fmla="*/ 0 h 155"/>
                <a:gd name="T4" fmla="*/ 50 w 118"/>
                <a:gd name="T5" fmla="*/ 0 h 155"/>
                <a:gd name="T6" fmla="*/ 81 w 118"/>
                <a:gd name="T7" fmla="*/ 4 h 155"/>
                <a:gd name="T8" fmla="*/ 108 w 118"/>
                <a:gd name="T9" fmla="*/ 45 h 155"/>
                <a:gd name="T10" fmla="*/ 81 w 118"/>
                <a:gd name="T11" fmla="*/ 86 h 155"/>
                <a:gd name="T12" fmla="*/ 81 w 118"/>
                <a:gd name="T13" fmla="*/ 90 h 155"/>
                <a:gd name="T14" fmla="*/ 86 w 118"/>
                <a:gd name="T15" fmla="*/ 95 h 155"/>
                <a:gd name="T16" fmla="*/ 117 w 118"/>
                <a:gd name="T17" fmla="*/ 154 h 155"/>
                <a:gd name="T18" fmla="*/ 86 w 118"/>
                <a:gd name="T19" fmla="*/ 154 h 155"/>
                <a:gd name="T20" fmla="*/ 59 w 118"/>
                <a:gd name="T21" fmla="*/ 95 h 155"/>
                <a:gd name="T22" fmla="*/ 32 w 118"/>
                <a:gd name="T23" fmla="*/ 95 h 155"/>
                <a:gd name="T24" fmla="*/ 32 w 118"/>
                <a:gd name="T25" fmla="*/ 154 h 155"/>
                <a:gd name="T26" fmla="*/ 0 w 118"/>
                <a:gd name="T27" fmla="*/ 154 h 155"/>
                <a:gd name="T28" fmla="*/ 0 w 118"/>
                <a:gd name="T29" fmla="*/ 0 h 155"/>
                <a:gd name="T30" fmla="*/ 54 w 118"/>
                <a:gd name="T31" fmla="*/ 72 h 155"/>
                <a:gd name="T32" fmla="*/ 54 w 118"/>
                <a:gd name="T33" fmla="*/ 72 h 155"/>
                <a:gd name="T34" fmla="*/ 81 w 118"/>
                <a:gd name="T35" fmla="*/ 45 h 155"/>
                <a:gd name="T36" fmla="*/ 50 w 118"/>
                <a:gd name="T37" fmla="*/ 23 h 155"/>
                <a:gd name="T38" fmla="*/ 32 w 118"/>
                <a:gd name="T39" fmla="*/ 23 h 155"/>
                <a:gd name="T40" fmla="*/ 32 w 118"/>
                <a:gd name="T41" fmla="*/ 72 h 155"/>
                <a:gd name="T42" fmla="*/ 54 w 118"/>
                <a:gd name="T43" fmla="*/ 72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55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50" y="0"/>
                    <a:pt x="50" y="0"/>
                  </a:cubicBezTo>
                  <a:cubicBezTo>
                    <a:pt x="68" y="0"/>
                    <a:pt x="77" y="0"/>
                    <a:pt x="81" y="4"/>
                  </a:cubicBezTo>
                  <a:cubicBezTo>
                    <a:pt x="99" y="9"/>
                    <a:pt x="108" y="27"/>
                    <a:pt x="108" y="45"/>
                  </a:cubicBezTo>
                  <a:cubicBezTo>
                    <a:pt x="108" y="63"/>
                    <a:pt x="99" y="82"/>
                    <a:pt x="81" y="86"/>
                  </a:cubicBezTo>
                  <a:cubicBezTo>
                    <a:pt x="81" y="90"/>
                    <a:pt x="81" y="90"/>
                    <a:pt x="81" y="90"/>
                  </a:cubicBezTo>
                  <a:cubicBezTo>
                    <a:pt x="81" y="90"/>
                    <a:pt x="86" y="90"/>
                    <a:pt x="86" y="95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0" y="154"/>
                    <a:pt x="0" y="154"/>
                    <a:pt x="0" y="154"/>
                  </a:cubicBezTo>
                  <a:lnTo>
                    <a:pt x="0" y="0"/>
                  </a:lnTo>
                  <a:close/>
                  <a:moveTo>
                    <a:pt x="54" y="72"/>
                  </a:moveTo>
                  <a:lnTo>
                    <a:pt x="54" y="72"/>
                  </a:lnTo>
                  <a:cubicBezTo>
                    <a:pt x="72" y="72"/>
                    <a:pt x="81" y="63"/>
                    <a:pt x="81" y="45"/>
                  </a:cubicBezTo>
                  <a:cubicBezTo>
                    <a:pt x="81" y="32"/>
                    <a:pt x="72" y="23"/>
                    <a:pt x="50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72"/>
                    <a:pt x="32" y="72"/>
                    <a:pt x="32" y="72"/>
                  </a:cubicBezTo>
                  <a:lnTo>
                    <a:pt x="54" y="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1258"/>
            <p:cNvSpPr>
              <a:spLocks noChangeArrowheads="1"/>
            </p:cNvSpPr>
            <p:nvPr/>
          </p:nvSpPr>
          <p:spPr bwMode="auto">
            <a:xfrm>
              <a:off x="4425851" y="1826219"/>
              <a:ext cx="36513" cy="55563"/>
            </a:xfrm>
            <a:custGeom>
              <a:avLst/>
              <a:gdLst>
                <a:gd name="T0" fmla="*/ 0 w 100"/>
                <a:gd name="T1" fmla="*/ 0 h 155"/>
                <a:gd name="T2" fmla="*/ 95 w 100"/>
                <a:gd name="T3" fmla="*/ 0 h 155"/>
                <a:gd name="T4" fmla="*/ 95 w 100"/>
                <a:gd name="T5" fmla="*/ 23 h 155"/>
                <a:gd name="T6" fmla="*/ 31 w 100"/>
                <a:gd name="T7" fmla="*/ 23 h 155"/>
                <a:gd name="T8" fmla="*/ 31 w 100"/>
                <a:gd name="T9" fmla="*/ 63 h 155"/>
                <a:gd name="T10" fmla="*/ 81 w 100"/>
                <a:gd name="T11" fmla="*/ 63 h 155"/>
                <a:gd name="T12" fmla="*/ 81 w 100"/>
                <a:gd name="T13" fmla="*/ 86 h 155"/>
                <a:gd name="T14" fmla="*/ 31 w 100"/>
                <a:gd name="T15" fmla="*/ 86 h 155"/>
                <a:gd name="T16" fmla="*/ 31 w 100"/>
                <a:gd name="T17" fmla="*/ 132 h 155"/>
                <a:gd name="T18" fmla="*/ 99 w 100"/>
                <a:gd name="T19" fmla="*/ 132 h 155"/>
                <a:gd name="T20" fmla="*/ 99 w 100"/>
                <a:gd name="T21" fmla="*/ 154 h 155"/>
                <a:gd name="T22" fmla="*/ 0 w 100"/>
                <a:gd name="T23" fmla="*/ 154 h 155"/>
                <a:gd name="T24" fmla="*/ 0 w 100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155">
                  <a:moveTo>
                    <a:pt x="0" y="0"/>
                  </a:moveTo>
                  <a:lnTo>
                    <a:pt x="95" y="0"/>
                  </a:lnTo>
                  <a:lnTo>
                    <a:pt x="95" y="23"/>
                  </a:lnTo>
                  <a:lnTo>
                    <a:pt x="31" y="23"/>
                  </a:lnTo>
                  <a:lnTo>
                    <a:pt x="31" y="63"/>
                  </a:lnTo>
                  <a:lnTo>
                    <a:pt x="81" y="63"/>
                  </a:lnTo>
                  <a:lnTo>
                    <a:pt x="81" y="86"/>
                  </a:lnTo>
                  <a:lnTo>
                    <a:pt x="31" y="86"/>
                  </a:lnTo>
                  <a:lnTo>
                    <a:pt x="31" y="132"/>
                  </a:lnTo>
                  <a:lnTo>
                    <a:pt x="99" y="132"/>
                  </a:lnTo>
                  <a:lnTo>
                    <a:pt x="99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1259"/>
            <p:cNvSpPr>
              <a:spLocks noChangeArrowheads="1"/>
            </p:cNvSpPr>
            <p:nvPr/>
          </p:nvSpPr>
          <p:spPr bwMode="auto">
            <a:xfrm>
              <a:off x="4473476" y="1826219"/>
              <a:ext cx="34925" cy="55563"/>
            </a:xfrm>
            <a:custGeom>
              <a:avLst/>
              <a:gdLst>
                <a:gd name="T0" fmla="*/ 0 w 95"/>
                <a:gd name="T1" fmla="*/ 0 h 155"/>
                <a:gd name="T2" fmla="*/ 90 w 95"/>
                <a:gd name="T3" fmla="*/ 0 h 155"/>
                <a:gd name="T4" fmla="*/ 90 w 95"/>
                <a:gd name="T5" fmla="*/ 23 h 155"/>
                <a:gd name="T6" fmla="*/ 27 w 95"/>
                <a:gd name="T7" fmla="*/ 23 h 155"/>
                <a:gd name="T8" fmla="*/ 27 w 95"/>
                <a:gd name="T9" fmla="*/ 63 h 155"/>
                <a:gd name="T10" fmla="*/ 76 w 95"/>
                <a:gd name="T11" fmla="*/ 63 h 155"/>
                <a:gd name="T12" fmla="*/ 76 w 95"/>
                <a:gd name="T13" fmla="*/ 86 h 155"/>
                <a:gd name="T14" fmla="*/ 27 w 95"/>
                <a:gd name="T15" fmla="*/ 86 h 155"/>
                <a:gd name="T16" fmla="*/ 27 w 95"/>
                <a:gd name="T17" fmla="*/ 132 h 155"/>
                <a:gd name="T18" fmla="*/ 94 w 95"/>
                <a:gd name="T19" fmla="*/ 132 h 155"/>
                <a:gd name="T20" fmla="*/ 94 w 95"/>
                <a:gd name="T21" fmla="*/ 154 h 155"/>
                <a:gd name="T22" fmla="*/ 0 w 95"/>
                <a:gd name="T23" fmla="*/ 154 h 155"/>
                <a:gd name="T24" fmla="*/ 0 w 95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55">
                  <a:moveTo>
                    <a:pt x="0" y="0"/>
                  </a:moveTo>
                  <a:lnTo>
                    <a:pt x="90" y="0"/>
                  </a:lnTo>
                  <a:lnTo>
                    <a:pt x="90" y="23"/>
                  </a:lnTo>
                  <a:lnTo>
                    <a:pt x="27" y="23"/>
                  </a:lnTo>
                  <a:lnTo>
                    <a:pt x="27" y="63"/>
                  </a:lnTo>
                  <a:lnTo>
                    <a:pt x="76" y="63"/>
                  </a:lnTo>
                  <a:lnTo>
                    <a:pt x="76" y="86"/>
                  </a:lnTo>
                  <a:lnTo>
                    <a:pt x="27" y="86"/>
                  </a:lnTo>
                  <a:lnTo>
                    <a:pt x="27" y="132"/>
                  </a:lnTo>
                  <a:lnTo>
                    <a:pt x="94" y="132"/>
                  </a:lnTo>
                  <a:lnTo>
                    <a:pt x="94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1" name="Group 600"/>
          <p:cNvGrpSpPr/>
          <p:nvPr/>
        </p:nvGrpSpPr>
        <p:grpSpPr>
          <a:xfrm>
            <a:off x="6689638" y="2296683"/>
            <a:ext cx="338137" cy="339725"/>
            <a:chOff x="4240114" y="2265347"/>
            <a:chExt cx="338137" cy="339725"/>
          </a:xfrm>
        </p:grpSpPr>
        <p:sp>
          <p:nvSpPr>
            <p:cNvPr id="602" name="Freeform 1260"/>
            <p:cNvSpPr>
              <a:spLocks noChangeArrowheads="1"/>
            </p:cNvSpPr>
            <p:nvPr/>
          </p:nvSpPr>
          <p:spPr bwMode="auto">
            <a:xfrm>
              <a:off x="4240114" y="2265347"/>
              <a:ext cx="336550" cy="339725"/>
            </a:xfrm>
            <a:custGeom>
              <a:avLst/>
              <a:gdLst>
                <a:gd name="T0" fmla="*/ 396 w 936"/>
                <a:gd name="T1" fmla="*/ 113 h 944"/>
                <a:gd name="T2" fmla="*/ 396 w 936"/>
                <a:gd name="T3" fmla="*/ 113 h 944"/>
                <a:gd name="T4" fmla="*/ 184 w 936"/>
                <a:gd name="T5" fmla="*/ 72 h 944"/>
                <a:gd name="T6" fmla="*/ 0 w 936"/>
                <a:gd name="T7" fmla="*/ 258 h 944"/>
                <a:gd name="T8" fmla="*/ 126 w 936"/>
                <a:gd name="T9" fmla="*/ 385 h 944"/>
                <a:gd name="T10" fmla="*/ 216 w 936"/>
                <a:gd name="T11" fmla="*/ 290 h 944"/>
                <a:gd name="T12" fmla="*/ 859 w 936"/>
                <a:gd name="T13" fmla="*/ 943 h 944"/>
                <a:gd name="T14" fmla="*/ 935 w 936"/>
                <a:gd name="T15" fmla="*/ 866 h 944"/>
                <a:gd name="T16" fmla="*/ 270 w 936"/>
                <a:gd name="T17" fmla="*/ 195 h 944"/>
                <a:gd name="T18" fmla="*/ 396 w 936"/>
                <a:gd name="T19" fmla="*/ 11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6" h="944">
                  <a:moveTo>
                    <a:pt x="396" y="113"/>
                  </a:moveTo>
                  <a:lnTo>
                    <a:pt x="396" y="113"/>
                  </a:lnTo>
                  <a:cubicBezTo>
                    <a:pt x="333" y="22"/>
                    <a:pt x="256" y="0"/>
                    <a:pt x="184" y="72"/>
                  </a:cubicBezTo>
                  <a:cubicBezTo>
                    <a:pt x="113" y="145"/>
                    <a:pt x="0" y="258"/>
                    <a:pt x="0" y="258"/>
                  </a:cubicBezTo>
                  <a:cubicBezTo>
                    <a:pt x="126" y="385"/>
                    <a:pt x="126" y="385"/>
                    <a:pt x="126" y="385"/>
                  </a:cubicBezTo>
                  <a:cubicBezTo>
                    <a:pt x="216" y="290"/>
                    <a:pt x="216" y="290"/>
                    <a:pt x="216" y="290"/>
                  </a:cubicBezTo>
                  <a:cubicBezTo>
                    <a:pt x="859" y="943"/>
                    <a:pt x="859" y="943"/>
                    <a:pt x="859" y="943"/>
                  </a:cubicBezTo>
                  <a:cubicBezTo>
                    <a:pt x="935" y="866"/>
                    <a:pt x="935" y="866"/>
                    <a:pt x="935" y="866"/>
                  </a:cubicBezTo>
                  <a:cubicBezTo>
                    <a:pt x="270" y="195"/>
                    <a:pt x="270" y="195"/>
                    <a:pt x="270" y="195"/>
                  </a:cubicBezTo>
                  <a:cubicBezTo>
                    <a:pt x="270" y="195"/>
                    <a:pt x="297" y="140"/>
                    <a:pt x="396" y="11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1261"/>
            <p:cNvSpPr>
              <a:spLocks noChangeArrowheads="1"/>
            </p:cNvSpPr>
            <p:nvPr/>
          </p:nvSpPr>
          <p:spPr bwMode="auto">
            <a:xfrm>
              <a:off x="4254401" y="2273284"/>
              <a:ext cx="323850" cy="331788"/>
            </a:xfrm>
            <a:custGeom>
              <a:avLst/>
              <a:gdLst>
                <a:gd name="T0" fmla="*/ 77 w 901"/>
                <a:gd name="T1" fmla="*/ 921 h 922"/>
                <a:gd name="T2" fmla="*/ 77 w 901"/>
                <a:gd name="T3" fmla="*/ 921 h 922"/>
                <a:gd name="T4" fmla="*/ 0 w 901"/>
                <a:gd name="T5" fmla="*/ 844 h 922"/>
                <a:gd name="T6" fmla="*/ 603 w 901"/>
                <a:gd name="T7" fmla="*/ 240 h 922"/>
                <a:gd name="T8" fmla="*/ 635 w 901"/>
                <a:gd name="T9" fmla="*/ 59 h 922"/>
                <a:gd name="T10" fmla="*/ 855 w 901"/>
                <a:gd name="T11" fmla="*/ 59 h 922"/>
                <a:gd name="T12" fmla="*/ 869 w 901"/>
                <a:gd name="T13" fmla="*/ 77 h 922"/>
                <a:gd name="T14" fmla="*/ 715 w 901"/>
                <a:gd name="T15" fmla="*/ 118 h 922"/>
                <a:gd name="T16" fmla="*/ 747 w 901"/>
                <a:gd name="T17" fmla="*/ 232 h 922"/>
                <a:gd name="T18" fmla="*/ 900 w 901"/>
                <a:gd name="T19" fmla="*/ 191 h 922"/>
                <a:gd name="T20" fmla="*/ 855 w 901"/>
                <a:gd name="T21" fmla="*/ 282 h 922"/>
                <a:gd name="T22" fmla="*/ 679 w 901"/>
                <a:gd name="T23" fmla="*/ 313 h 922"/>
                <a:gd name="T24" fmla="*/ 77 w 901"/>
                <a:gd name="T25" fmla="*/ 921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1" h="922">
                  <a:moveTo>
                    <a:pt x="77" y="921"/>
                  </a:moveTo>
                  <a:lnTo>
                    <a:pt x="77" y="921"/>
                  </a:lnTo>
                  <a:cubicBezTo>
                    <a:pt x="0" y="844"/>
                    <a:pt x="0" y="844"/>
                    <a:pt x="0" y="844"/>
                  </a:cubicBezTo>
                  <a:cubicBezTo>
                    <a:pt x="603" y="240"/>
                    <a:pt x="603" y="240"/>
                    <a:pt x="603" y="240"/>
                  </a:cubicBezTo>
                  <a:cubicBezTo>
                    <a:pt x="576" y="182"/>
                    <a:pt x="585" y="109"/>
                    <a:pt x="635" y="59"/>
                  </a:cubicBezTo>
                  <a:cubicBezTo>
                    <a:pt x="693" y="0"/>
                    <a:pt x="792" y="0"/>
                    <a:pt x="855" y="59"/>
                  </a:cubicBezTo>
                  <a:cubicBezTo>
                    <a:pt x="860" y="68"/>
                    <a:pt x="864" y="73"/>
                    <a:pt x="869" y="77"/>
                  </a:cubicBezTo>
                  <a:cubicBezTo>
                    <a:pt x="715" y="118"/>
                    <a:pt x="715" y="118"/>
                    <a:pt x="715" y="118"/>
                  </a:cubicBezTo>
                  <a:cubicBezTo>
                    <a:pt x="747" y="232"/>
                    <a:pt x="747" y="232"/>
                    <a:pt x="747" y="232"/>
                  </a:cubicBezTo>
                  <a:cubicBezTo>
                    <a:pt x="900" y="191"/>
                    <a:pt x="900" y="191"/>
                    <a:pt x="900" y="191"/>
                  </a:cubicBezTo>
                  <a:cubicBezTo>
                    <a:pt x="895" y="227"/>
                    <a:pt x="877" y="259"/>
                    <a:pt x="855" y="282"/>
                  </a:cubicBezTo>
                  <a:cubicBezTo>
                    <a:pt x="806" y="332"/>
                    <a:pt x="733" y="341"/>
                    <a:pt x="679" y="313"/>
                  </a:cubicBezTo>
                  <a:cubicBezTo>
                    <a:pt x="77" y="921"/>
                    <a:pt x="77" y="921"/>
                    <a:pt x="77" y="92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1262"/>
            <p:cNvSpPr>
              <a:spLocks noChangeArrowheads="1"/>
            </p:cNvSpPr>
            <p:nvPr/>
          </p:nvSpPr>
          <p:spPr bwMode="auto">
            <a:xfrm>
              <a:off x="4300439" y="2424097"/>
              <a:ext cx="238125" cy="119062"/>
            </a:xfrm>
            <a:custGeom>
              <a:avLst/>
              <a:gdLst>
                <a:gd name="T0" fmla="*/ 661 w 662"/>
                <a:gd name="T1" fmla="*/ 331 h 332"/>
                <a:gd name="T2" fmla="*/ 0 w 662"/>
                <a:gd name="T3" fmla="*/ 331 h 332"/>
                <a:gd name="T4" fmla="*/ 0 w 662"/>
                <a:gd name="T5" fmla="*/ 0 h 332"/>
                <a:gd name="T6" fmla="*/ 661 w 662"/>
                <a:gd name="T7" fmla="*/ 0 h 332"/>
                <a:gd name="T8" fmla="*/ 661 w 662"/>
                <a:gd name="T9" fmla="*/ 33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2">
                  <a:moveTo>
                    <a:pt x="661" y="331"/>
                  </a:moveTo>
                  <a:lnTo>
                    <a:pt x="0" y="331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1263"/>
            <p:cNvSpPr>
              <a:spLocks noChangeArrowheads="1"/>
            </p:cNvSpPr>
            <p:nvPr/>
          </p:nvSpPr>
          <p:spPr bwMode="auto">
            <a:xfrm>
              <a:off x="4300439" y="2424097"/>
              <a:ext cx="238125" cy="119062"/>
            </a:xfrm>
            <a:custGeom>
              <a:avLst/>
              <a:gdLst>
                <a:gd name="T0" fmla="*/ 661 w 662"/>
                <a:gd name="T1" fmla="*/ 331 h 332"/>
                <a:gd name="T2" fmla="*/ 0 w 662"/>
                <a:gd name="T3" fmla="*/ 331 h 332"/>
                <a:gd name="T4" fmla="*/ 0 w 662"/>
                <a:gd name="T5" fmla="*/ 0 h 332"/>
                <a:gd name="T6" fmla="*/ 661 w 662"/>
                <a:gd name="T7" fmla="*/ 0 h 332"/>
                <a:gd name="T8" fmla="*/ 661 w 662"/>
                <a:gd name="T9" fmla="*/ 33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2">
                  <a:moveTo>
                    <a:pt x="661" y="331"/>
                  </a:moveTo>
                  <a:lnTo>
                    <a:pt x="0" y="331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1264"/>
            <p:cNvSpPr>
              <a:spLocks noChangeArrowheads="1"/>
            </p:cNvSpPr>
            <p:nvPr/>
          </p:nvSpPr>
          <p:spPr bwMode="auto">
            <a:xfrm>
              <a:off x="4290914" y="2414572"/>
              <a:ext cx="258762" cy="139700"/>
            </a:xfrm>
            <a:custGeom>
              <a:avLst/>
              <a:gdLst>
                <a:gd name="T0" fmla="*/ 716 w 717"/>
                <a:gd name="T1" fmla="*/ 386 h 387"/>
                <a:gd name="T2" fmla="*/ 0 w 717"/>
                <a:gd name="T3" fmla="*/ 386 h 387"/>
                <a:gd name="T4" fmla="*/ 0 w 717"/>
                <a:gd name="T5" fmla="*/ 0 h 387"/>
                <a:gd name="T6" fmla="*/ 716 w 717"/>
                <a:gd name="T7" fmla="*/ 0 h 387"/>
                <a:gd name="T8" fmla="*/ 716 w 717"/>
                <a:gd name="T9" fmla="*/ 386 h 387"/>
                <a:gd name="T10" fmla="*/ 54 w 717"/>
                <a:gd name="T11" fmla="*/ 336 h 387"/>
                <a:gd name="T12" fmla="*/ 662 w 717"/>
                <a:gd name="T13" fmla="*/ 336 h 387"/>
                <a:gd name="T14" fmla="*/ 662 w 717"/>
                <a:gd name="T15" fmla="*/ 50 h 387"/>
                <a:gd name="T16" fmla="*/ 54 w 717"/>
                <a:gd name="T17" fmla="*/ 50 h 387"/>
                <a:gd name="T18" fmla="*/ 54 w 717"/>
                <a:gd name="T19" fmla="*/ 33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7" h="387">
                  <a:moveTo>
                    <a:pt x="716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716" y="0"/>
                  </a:lnTo>
                  <a:lnTo>
                    <a:pt x="716" y="386"/>
                  </a:lnTo>
                  <a:close/>
                  <a:moveTo>
                    <a:pt x="54" y="336"/>
                  </a:moveTo>
                  <a:lnTo>
                    <a:pt x="662" y="336"/>
                  </a:lnTo>
                  <a:lnTo>
                    <a:pt x="662" y="50"/>
                  </a:lnTo>
                  <a:lnTo>
                    <a:pt x="54" y="50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1265"/>
            <p:cNvSpPr>
              <a:spLocks noChangeArrowheads="1"/>
            </p:cNvSpPr>
            <p:nvPr/>
          </p:nvSpPr>
          <p:spPr bwMode="auto">
            <a:xfrm>
              <a:off x="4416326" y="2432034"/>
              <a:ext cx="112713" cy="103188"/>
            </a:xfrm>
            <a:custGeom>
              <a:avLst/>
              <a:gdLst>
                <a:gd name="T0" fmla="*/ 311 w 312"/>
                <a:gd name="T1" fmla="*/ 0 h 287"/>
                <a:gd name="T2" fmla="*/ 0 w 312"/>
                <a:gd name="T3" fmla="*/ 0 h 287"/>
                <a:gd name="T4" fmla="*/ 0 w 312"/>
                <a:gd name="T5" fmla="*/ 286 h 287"/>
                <a:gd name="T6" fmla="*/ 311 w 312"/>
                <a:gd name="T7" fmla="*/ 286 h 287"/>
                <a:gd name="T8" fmla="*/ 311 w 312"/>
                <a:gd name="T9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2" h="287">
                  <a:moveTo>
                    <a:pt x="311" y="0"/>
                  </a:moveTo>
                  <a:lnTo>
                    <a:pt x="0" y="0"/>
                  </a:lnTo>
                  <a:lnTo>
                    <a:pt x="0" y="286"/>
                  </a:lnTo>
                  <a:lnTo>
                    <a:pt x="311" y="286"/>
                  </a:lnTo>
                  <a:lnTo>
                    <a:pt x="31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1266"/>
            <p:cNvSpPr>
              <a:spLocks noChangeArrowheads="1"/>
            </p:cNvSpPr>
            <p:nvPr/>
          </p:nvSpPr>
          <p:spPr bwMode="auto">
            <a:xfrm>
              <a:off x="4416326" y="2432034"/>
              <a:ext cx="112713" cy="103188"/>
            </a:xfrm>
            <a:custGeom>
              <a:avLst/>
              <a:gdLst>
                <a:gd name="T0" fmla="*/ 311 w 312"/>
                <a:gd name="T1" fmla="*/ 0 h 287"/>
                <a:gd name="T2" fmla="*/ 0 w 312"/>
                <a:gd name="T3" fmla="*/ 0 h 287"/>
                <a:gd name="T4" fmla="*/ 0 w 312"/>
                <a:gd name="T5" fmla="*/ 286 h 287"/>
                <a:gd name="T6" fmla="*/ 311 w 312"/>
                <a:gd name="T7" fmla="*/ 286 h 287"/>
                <a:gd name="T8" fmla="*/ 311 w 312"/>
                <a:gd name="T9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2" h="287">
                  <a:moveTo>
                    <a:pt x="311" y="0"/>
                  </a:moveTo>
                  <a:lnTo>
                    <a:pt x="0" y="0"/>
                  </a:lnTo>
                  <a:lnTo>
                    <a:pt x="0" y="286"/>
                  </a:lnTo>
                  <a:lnTo>
                    <a:pt x="311" y="286"/>
                  </a:lnTo>
                  <a:lnTo>
                    <a:pt x="31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1267"/>
            <p:cNvSpPr>
              <a:spLocks noChangeArrowheads="1"/>
            </p:cNvSpPr>
            <p:nvPr/>
          </p:nvSpPr>
          <p:spPr bwMode="auto">
            <a:xfrm>
              <a:off x="4416326" y="2424097"/>
              <a:ext cx="122238" cy="119062"/>
            </a:xfrm>
            <a:custGeom>
              <a:avLst/>
              <a:gdLst>
                <a:gd name="T0" fmla="*/ 337 w 338"/>
                <a:gd name="T1" fmla="*/ 0 h 332"/>
                <a:gd name="T2" fmla="*/ 0 w 338"/>
                <a:gd name="T3" fmla="*/ 0 h 332"/>
                <a:gd name="T4" fmla="*/ 0 w 338"/>
                <a:gd name="T5" fmla="*/ 22 h 332"/>
                <a:gd name="T6" fmla="*/ 311 w 338"/>
                <a:gd name="T7" fmla="*/ 22 h 332"/>
                <a:gd name="T8" fmla="*/ 311 w 338"/>
                <a:gd name="T9" fmla="*/ 308 h 332"/>
                <a:gd name="T10" fmla="*/ 0 w 338"/>
                <a:gd name="T11" fmla="*/ 308 h 332"/>
                <a:gd name="T12" fmla="*/ 0 w 338"/>
                <a:gd name="T13" fmla="*/ 331 h 332"/>
                <a:gd name="T14" fmla="*/ 337 w 338"/>
                <a:gd name="T15" fmla="*/ 331 h 332"/>
                <a:gd name="T16" fmla="*/ 337 w 338"/>
                <a:gd name="T1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2">
                  <a:moveTo>
                    <a:pt x="337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311" y="22"/>
                  </a:lnTo>
                  <a:lnTo>
                    <a:pt x="311" y="308"/>
                  </a:lnTo>
                  <a:lnTo>
                    <a:pt x="0" y="308"/>
                  </a:lnTo>
                  <a:lnTo>
                    <a:pt x="0" y="331"/>
                  </a:lnTo>
                  <a:lnTo>
                    <a:pt x="337" y="331"/>
                  </a:lnTo>
                  <a:lnTo>
                    <a:pt x="3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1268"/>
            <p:cNvSpPr>
              <a:spLocks noChangeArrowheads="1"/>
            </p:cNvSpPr>
            <p:nvPr/>
          </p:nvSpPr>
          <p:spPr bwMode="auto">
            <a:xfrm>
              <a:off x="4416326" y="2424097"/>
              <a:ext cx="122238" cy="119062"/>
            </a:xfrm>
            <a:custGeom>
              <a:avLst/>
              <a:gdLst>
                <a:gd name="T0" fmla="*/ 337 w 338"/>
                <a:gd name="T1" fmla="*/ 0 h 332"/>
                <a:gd name="T2" fmla="*/ 0 w 338"/>
                <a:gd name="T3" fmla="*/ 0 h 332"/>
                <a:gd name="T4" fmla="*/ 0 w 338"/>
                <a:gd name="T5" fmla="*/ 22 h 332"/>
                <a:gd name="T6" fmla="*/ 311 w 338"/>
                <a:gd name="T7" fmla="*/ 22 h 332"/>
                <a:gd name="T8" fmla="*/ 311 w 338"/>
                <a:gd name="T9" fmla="*/ 308 h 332"/>
                <a:gd name="T10" fmla="*/ 0 w 338"/>
                <a:gd name="T11" fmla="*/ 308 h 332"/>
                <a:gd name="T12" fmla="*/ 0 w 338"/>
                <a:gd name="T13" fmla="*/ 331 h 332"/>
                <a:gd name="T14" fmla="*/ 337 w 338"/>
                <a:gd name="T15" fmla="*/ 331 h 332"/>
                <a:gd name="T16" fmla="*/ 337 w 338"/>
                <a:gd name="T1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2">
                  <a:moveTo>
                    <a:pt x="337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311" y="22"/>
                  </a:lnTo>
                  <a:lnTo>
                    <a:pt x="311" y="308"/>
                  </a:lnTo>
                  <a:lnTo>
                    <a:pt x="0" y="308"/>
                  </a:lnTo>
                  <a:lnTo>
                    <a:pt x="0" y="331"/>
                  </a:lnTo>
                  <a:lnTo>
                    <a:pt x="337" y="331"/>
                  </a:lnTo>
                  <a:lnTo>
                    <a:pt x="33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269"/>
            <p:cNvSpPr>
              <a:spLocks noChangeArrowheads="1"/>
            </p:cNvSpPr>
            <p:nvPr/>
          </p:nvSpPr>
          <p:spPr bwMode="auto">
            <a:xfrm>
              <a:off x="4290914" y="2414572"/>
              <a:ext cx="258762" cy="139700"/>
            </a:xfrm>
            <a:custGeom>
              <a:avLst/>
              <a:gdLst>
                <a:gd name="T0" fmla="*/ 716 w 717"/>
                <a:gd name="T1" fmla="*/ 386 h 387"/>
                <a:gd name="T2" fmla="*/ 0 w 717"/>
                <a:gd name="T3" fmla="*/ 386 h 387"/>
                <a:gd name="T4" fmla="*/ 0 w 717"/>
                <a:gd name="T5" fmla="*/ 0 h 387"/>
                <a:gd name="T6" fmla="*/ 716 w 717"/>
                <a:gd name="T7" fmla="*/ 0 h 387"/>
                <a:gd name="T8" fmla="*/ 716 w 717"/>
                <a:gd name="T9" fmla="*/ 386 h 387"/>
                <a:gd name="T10" fmla="*/ 54 w 717"/>
                <a:gd name="T11" fmla="*/ 336 h 387"/>
                <a:gd name="T12" fmla="*/ 662 w 717"/>
                <a:gd name="T13" fmla="*/ 336 h 387"/>
                <a:gd name="T14" fmla="*/ 662 w 717"/>
                <a:gd name="T15" fmla="*/ 50 h 387"/>
                <a:gd name="T16" fmla="*/ 54 w 717"/>
                <a:gd name="T17" fmla="*/ 50 h 387"/>
                <a:gd name="T18" fmla="*/ 54 w 717"/>
                <a:gd name="T19" fmla="*/ 33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7" h="387">
                  <a:moveTo>
                    <a:pt x="716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716" y="0"/>
                  </a:lnTo>
                  <a:lnTo>
                    <a:pt x="716" y="386"/>
                  </a:lnTo>
                  <a:close/>
                  <a:moveTo>
                    <a:pt x="54" y="336"/>
                  </a:moveTo>
                  <a:lnTo>
                    <a:pt x="662" y="336"/>
                  </a:lnTo>
                  <a:lnTo>
                    <a:pt x="662" y="50"/>
                  </a:lnTo>
                  <a:lnTo>
                    <a:pt x="54" y="50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1270"/>
            <p:cNvSpPr>
              <a:spLocks noChangeArrowheads="1"/>
            </p:cNvSpPr>
            <p:nvPr/>
          </p:nvSpPr>
          <p:spPr bwMode="auto">
            <a:xfrm>
              <a:off x="4333776" y="2457434"/>
              <a:ext cx="31750" cy="55563"/>
            </a:xfrm>
            <a:custGeom>
              <a:avLst/>
              <a:gdLst>
                <a:gd name="T0" fmla="*/ 0 w 86"/>
                <a:gd name="T1" fmla="*/ 0 h 155"/>
                <a:gd name="T2" fmla="*/ 85 w 86"/>
                <a:gd name="T3" fmla="*/ 0 h 155"/>
                <a:gd name="T4" fmla="*/ 85 w 86"/>
                <a:gd name="T5" fmla="*/ 23 h 155"/>
                <a:gd name="T6" fmla="*/ 27 w 86"/>
                <a:gd name="T7" fmla="*/ 23 h 155"/>
                <a:gd name="T8" fmla="*/ 27 w 86"/>
                <a:gd name="T9" fmla="*/ 68 h 155"/>
                <a:gd name="T10" fmla="*/ 76 w 86"/>
                <a:gd name="T11" fmla="*/ 68 h 155"/>
                <a:gd name="T12" fmla="*/ 76 w 86"/>
                <a:gd name="T13" fmla="*/ 91 h 155"/>
                <a:gd name="T14" fmla="*/ 27 w 86"/>
                <a:gd name="T15" fmla="*/ 91 h 155"/>
                <a:gd name="T16" fmla="*/ 27 w 86"/>
                <a:gd name="T17" fmla="*/ 154 h 155"/>
                <a:gd name="T18" fmla="*/ 0 w 86"/>
                <a:gd name="T19" fmla="*/ 154 h 155"/>
                <a:gd name="T20" fmla="*/ 0 w 86"/>
                <a:gd name="T2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155">
                  <a:moveTo>
                    <a:pt x="0" y="0"/>
                  </a:moveTo>
                  <a:lnTo>
                    <a:pt x="85" y="0"/>
                  </a:lnTo>
                  <a:lnTo>
                    <a:pt x="85" y="23"/>
                  </a:lnTo>
                  <a:lnTo>
                    <a:pt x="27" y="23"/>
                  </a:lnTo>
                  <a:lnTo>
                    <a:pt x="27" y="68"/>
                  </a:lnTo>
                  <a:lnTo>
                    <a:pt x="76" y="68"/>
                  </a:lnTo>
                  <a:lnTo>
                    <a:pt x="76" y="91"/>
                  </a:lnTo>
                  <a:lnTo>
                    <a:pt x="27" y="91"/>
                  </a:lnTo>
                  <a:lnTo>
                    <a:pt x="27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1271"/>
            <p:cNvSpPr>
              <a:spLocks noChangeArrowheads="1"/>
            </p:cNvSpPr>
            <p:nvPr/>
          </p:nvSpPr>
          <p:spPr bwMode="auto">
            <a:xfrm>
              <a:off x="4375051" y="2457434"/>
              <a:ext cx="42863" cy="55563"/>
            </a:xfrm>
            <a:custGeom>
              <a:avLst/>
              <a:gdLst>
                <a:gd name="T0" fmla="*/ 0 w 118"/>
                <a:gd name="T1" fmla="*/ 0 h 155"/>
                <a:gd name="T2" fmla="*/ 0 w 118"/>
                <a:gd name="T3" fmla="*/ 0 h 155"/>
                <a:gd name="T4" fmla="*/ 50 w 118"/>
                <a:gd name="T5" fmla="*/ 0 h 155"/>
                <a:gd name="T6" fmla="*/ 81 w 118"/>
                <a:gd name="T7" fmla="*/ 5 h 155"/>
                <a:gd name="T8" fmla="*/ 108 w 118"/>
                <a:gd name="T9" fmla="*/ 46 h 155"/>
                <a:gd name="T10" fmla="*/ 81 w 118"/>
                <a:gd name="T11" fmla="*/ 87 h 155"/>
                <a:gd name="T12" fmla="*/ 81 w 118"/>
                <a:gd name="T13" fmla="*/ 87 h 155"/>
                <a:gd name="T14" fmla="*/ 86 w 118"/>
                <a:gd name="T15" fmla="*/ 95 h 155"/>
                <a:gd name="T16" fmla="*/ 117 w 118"/>
                <a:gd name="T17" fmla="*/ 154 h 155"/>
                <a:gd name="T18" fmla="*/ 86 w 118"/>
                <a:gd name="T19" fmla="*/ 154 h 155"/>
                <a:gd name="T20" fmla="*/ 59 w 118"/>
                <a:gd name="T21" fmla="*/ 95 h 155"/>
                <a:gd name="T22" fmla="*/ 32 w 118"/>
                <a:gd name="T23" fmla="*/ 95 h 155"/>
                <a:gd name="T24" fmla="*/ 32 w 118"/>
                <a:gd name="T25" fmla="*/ 154 h 155"/>
                <a:gd name="T26" fmla="*/ 0 w 118"/>
                <a:gd name="T27" fmla="*/ 154 h 155"/>
                <a:gd name="T28" fmla="*/ 0 w 118"/>
                <a:gd name="T29" fmla="*/ 0 h 155"/>
                <a:gd name="T30" fmla="*/ 54 w 118"/>
                <a:gd name="T31" fmla="*/ 73 h 155"/>
                <a:gd name="T32" fmla="*/ 54 w 118"/>
                <a:gd name="T33" fmla="*/ 73 h 155"/>
                <a:gd name="T34" fmla="*/ 81 w 118"/>
                <a:gd name="T35" fmla="*/ 46 h 155"/>
                <a:gd name="T36" fmla="*/ 50 w 118"/>
                <a:gd name="T37" fmla="*/ 23 h 155"/>
                <a:gd name="T38" fmla="*/ 32 w 118"/>
                <a:gd name="T39" fmla="*/ 23 h 155"/>
                <a:gd name="T40" fmla="*/ 32 w 118"/>
                <a:gd name="T41" fmla="*/ 73 h 155"/>
                <a:gd name="T42" fmla="*/ 54 w 118"/>
                <a:gd name="T43" fmla="*/ 73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55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50" y="0"/>
                    <a:pt x="50" y="0"/>
                  </a:cubicBezTo>
                  <a:cubicBezTo>
                    <a:pt x="68" y="0"/>
                    <a:pt x="77" y="0"/>
                    <a:pt x="81" y="5"/>
                  </a:cubicBezTo>
                  <a:cubicBezTo>
                    <a:pt x="99" y="9"/>
                    <a:pt x="108" y="23"/>
                    <a:pt x="108" y="46"/>
                  </a:cubicBezTo>
                  <a:cubicBezTo>
                    <a:pt x="108" y="64"/>
                    <a:pt x="99" y="82"/>
                    <a:pt x="81" y="87"/>
                  </a:cubicBezTo>
                  <a:lnTo>
                    <a:pt x="81" y="87"/>
                  </a:lnTo>
                  <a:cubicBezTo>
                    <a:pt x="81" y="87"/>
                    <a:pt x="86" y="91"/>
                    <a:pt x="86" y="95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0" y="154"/>
                    <a:pt x="0" y="154"/>
                    <a:pt x="0" y="154"/>
                  </a:cubicBezTo>
                  <a:lnTo>
                    <a:pt x="0" y="0"/>
                  </a:lnTo>
                  <a:close/>
                  <a:moveTo>
                    <a:pt x="54" y="73"/>
                  </a:moveTo>
                  <a:lnTo>
                    <a:pt x="54" y="73"/>
                  </a:lnTo>
                  <a:cubicBezTo>
                    <a:pt x="72" y="73"/>
                    <a:pt x="81" y="64"/>
                    <a:pt x="81" y="46"/>
                  </a:cubicBezTo>
                  <a:cubicBezTo>
                    <a:pt x="81" y="32"/>
                    <a:pt x="72" y="23"/>
                    <a:pt x="50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73"/>
                    <a:pt x="32" y="73"/>
                    <a:pt x="32" y="73"/>
                  </a:cubicBezTo>
                  <a:lnTo>
                    <a:pt x="54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272"/>
            <p:cNvSpPr>
              <a:spLocks noChangeArrowheads="1"/>
            </p:cNvSpPr>
            <p:nvPr/>
          </p:nvSpPr>
          <p:spPr bwMode="auto">
            <a:xfrm>
              <a:off x="4425851" y="2457434"/>
              <a:ext cx="36513" cy="55563"/>
            </a:xfrm>
            <a:custGeom>
              <a:avLst/>
              <a:gdLst>
                <a:gd name="T0" fmla="*/ 0 w 100"/>
                <a:gd name="T1" fmla="*/ 0 h 155"/>
                <a:gd name="T2" fmla="*/ 95 w 100"/>
                <a:gd name="T3" fmla="*/ 0 h 155"/>
                <a:gd name="T4" fmla="*/ 95 w 100"/>
                <a:gd name="T5" fmla="*/ 23 h 155"/>
                <a:gd name="T6" fmla="*/ 31 w 100"/>
                <a:gd name="T7" fmla="*/ 23 h 155"/>
                <a:gd name="T8" fmla="*/ 31 w 100"/>
                <a:gd name="T9" fmla="*/ 64 h 155"/>
                <a:gd name="T10" fmla="*/ 81 w 100"/>
                <a:gd name="T11" fmla="*/ 64 h 155"/>
                <a:gd name="T12" fmla="*/ 81 w 100"/>
                <a:gd name="T13" fmla="*/ 87 h 155"/>
                <a:gd name="T14" fmla="*/ 31 w 100"/>
                <a:gd name="T15" fmla="*/ 87 h 155"/>
                <a:gd name="T16" fmla="*/ 31 w 100"/>
                <a:gd name="T17" fmla="*/ 127 h 155"/>
                <a:gd name="T18" fmla="*/ 99 w 100"/>
                <a:gd name="T19" fmla="*/ 127 h 155"/>
                <a:gd name="T20" fmla="*/ 99 w 100"/>
                <a:gd name="T21" fmla="*/ 154 h 155"/>
                <a:gd name="T22" fmla="*/ 0 w 100"/>
                <a:gd name="T23" fmla="*/ 154 h 155"/>
                <a:gd name="T24" fmla="*/ 0 w 100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155">
                  <a:moveTo>
                    <a:pt x="0" y="0"/>
                  </a:moveTo>
                  <a:lnTo>
                    <a:pt x="95" y="0"/>
                  </a:lnTo>
                  <a:lnTo>
                    <a:pt x="95" y="23"/>
                  </a:lnTo>
                  <a:lnTo>
                    <a:pt x="31" y="23"/>
                  </a:lnTo>
                  <a:lnTo>
                    <a:pt x="31" y="64"/>
                  </a:lnTo>
                  <a:lnTo>
                    <a:pt x="81" y="64"/>
                  </a:lnTo>
                  <a:lnTo>
                    <a:pt x="81" y="87"/>
                  </a:lnTo>
                  <a:lnTo>
                    <a:pt x="31" y="87"/>
                  </a:lnTo>
                  <a:lnTo>
                    <a:pt x="31" y="127"/>
                  </a:lnTo>
                  <a:lnTo>
                    <a:pt x="99" y="127"/>
                  </a:lnTo>
                  <a:lnTo>
                    <a:pt x="99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273"/>
            <p:cNvSpPr>
              <a:spLocks noChangeArrowheads="1"/>
            </p:cNvSpPr>
            <p:nvPr/>
          </p:nvSpPr>
          <p:spPr bwMode="auto">
            <a:xfrm>
              <a:off x="4473476" y="2457434"/>
              <a:ext cx="34925" cy="55563"/>
            </a:xfrm>
            <a:custGeom>
              <a:avLst/>
              <a:gdLst>
                <a:gd name="T0" fmla="*/ 0 w 95"/>
                <a:gd name="T1" fmla="*/ 0 h 155"/>
                <a:gd name="T2" fmla="*/ 90 w 95"/>
                <a:gd name="T3" fmla="*/ 0 h 155"/>
                <a:gd name="T4" fmla="*/ 90 w 95"/>
                <a:gd name="T5" fmla="*/ 23 h 155"/>
                <a:gd name="T6" fmla="*/ 27 w 95"/>
                <a:gd name="T7" fmla="*/ 23 h 155"/>
                <a:gd name="T8" fmla="*/ 27 w 95"/>
                <a:gd name="T9" fmla="*/ 64 h 155"/>
                <a:gd name="T10" fmla="*/ 76 w 95"/>
                <a:gd name="T11" fmla="*/ 64 h 155"/>
                <a:gd name="T12" fmla="*/ 76 w 95"/>
                <a:gd name="T13" fmla="*/ 87 h 155"/>
                <a:gd name="T14" fmla="*/ 27 w 95"/>
                <a:gd name="T15" fmla="*/ 87 h 155"/>
                <a:gd name="T16" fmla="*/ 27 w 95"/>
                <a:gd name="T17" fmla="*/ 127 h 155"/>
                <a:gd name="T18" fmla="*/ 94 w 95"/>
                <a:gd name="T19" fmla="*/ 127 h 155"/>
                <a:gd name="T20" fmla="*/ 94 w 95"/>
                <a:gd name="T21" fmla="*/ 154 h 155"/>
                <a:gd name="T22" fmla="*/ 0 w 95"/>
                <a:gd name="T23" fmla="*/ 154 h 155"/>
                <a:gd name="T24" fmla="*/ 0 w 95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55">
                  <a:moveTo>
                    <a:pt x="0" y="0"/>
                  </a:moveTo>
                  <a:lnTo>
                    <a:pt x="90" y="0"/>
                  </a:lnTo>
                  <a:lnTo>
                    <a:pt x="90" y="23"/>
                  </a:lnTo>
                  <a:lnTo>
                    <a:pt x="27" y="23"/>
                  </a:lnTo>
                  <a:lnTo>
                    <a:pt x="27" y="64"/>
                  </a:lnTo>
                  <a:lnTo>
                    <a:pt x="76" y="64"/>
                  </a:lnTo>
                  <a:lnTo>
                    <a:pt x="76" y="87"/>
                  </a:lnTo>
                  <a:lnTo>
                    <a:pt x="27" y="87"/>
                  </a:lnTo>
                  <a:lnTo>
                    <a:pt x="27" y="127"/>
                  </a:lnTo>
                  <a:lnTo>
                    <a:pt x="94" y="127"/>
                  </a:lnTo>
                  <a:lnTo>
                    <a:pt x="94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6" name="Group 615"/>
          <p:cNvGrpSpPr/>
          <p:nvPr/>
        </p:nvGrpSpPr>
        <p:grpSpPr>
          <a:xfrm>
            <a:off x="6689638" y="2916871"/>
            <a:ext cx="338137" cy="341312"/>
            <a:chOff x="4240114" y="2894621"/>
            <a:chExt cx="338137" cy="341312"/>
          </a:xfrm>
        </p:grpSpPr>
        <p:sp>
          <p:nvSpPr>
            <p:cNvPr id="617" name="Freeform 1274"/>
            <p:cNvSpPr>
              <a:spLocks noChangeArrowheads="1"/>
            </p:cNvSpPr>
            <p:nvPr/>
          </p:nvSpPr>
          <p:spPr bwMode="auto">
            <a:xfrm>
              <a:off x="4240114" y="2894621"/>
              <a:ext cx="336550" cy="341312"/>
            </a:xfrm>
            <a:custGeom>
              <a:avLst/>
              <a:gdLst>
                <a:gd name="T0" fmla="*/ 396 w 936"/>
                <a:gd name="T1" fmla="*/ 118 h 946"/>
                <a:gd name="T2" fmla="*/ 396 w 936"/>
                <a:gd name="T3" fmla="*/ 118 h 946"/>
                <a:gd name="T4" fmla="*/ 184 w 936"/>
                <a:gd name="T5" fmla="*/ 73 h 946"/>
                <a:gd name="T6" fmla="*/ 0 w 936"/>
                <a:gd name="T7" fmla="*/ 259 h 946"/>
                <a:gd name="T8" fmla="*/ 126 w 936"/>
                <a:gd name="T9" fmla="*/ 386 h 946"/>
                <a:gd name="T10" fmla="*/ 216 w 936"/>
                <a:gd name="T11" fmla="*/ 295 h 946"/>
                <a:gd name="T12" fmla="*/ 859 w 936"/>
                <a:gd name="T13" fmla="*/ 945 h 946"/>
                <a:gd name="T14" fmla="*/ 935 w 936"/>
                <a:gd name="T15" fmla="*/ 868 h 946"/>
                <a:gd name="T16" fmla="*/ 270 w 936"/>
                <a:gd name="T17" fmla="*/ 200 h 946"/>
                <a:gd name="T18" fmla="*/ 396 w 936"/>
                <a:gd name="T19" fmla="*/ 118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6" h="946">
                  <a:moveTo>
                    <a:pt x="396" y="118"/>
                  </a:moveTo>
                  <a:lnTo>
                    <a:pt x="396" y="118"/>
                  </a:lnTo>
                  <a:cubicBezTo>
                    <a:pt x="333" y="27"/>
                    <a:pt x="256" y="0"/>
                    <a:pt x="184" y="73"/>
                  </a:cubicBezTo>
                  <a:cubicBezTo>
                    <a:pt x="113" y="150"/>
                    <a:pt x="0" y="259"/>
                    <a:pt x="0" y="259"/>
                  </a:cubicBezTo>
                  <a:cubicBezTo>
                    <a:pt x="126" y="386"/>
                    <a:pt x="126" y="386"/>
                    <a:pt x="126" y="386"/>
                  </a:cubicBezTo>
                  <a:cubicBezTo>
                    <a:pt x="216" y="295"/>
                    <a:pt x="216" y="295"/>
                    <a:pt x="216" y="295"/>
                  </a:cubicBezTo>
                  <a:cubicBezTo>
                    <a:pt x="859" y="945"/>
                    <a:pt x="859" y="945"/>
                    <a:pt x="859" y="945"/>
                  </a:cubicBezTo>
                  <a:cubicBezTo>
                    <a:pt x="935" y="868"/>
                    <a:pt x="935" y="868"/>
                    <a:pt x="935" y="868"/>
                  </a:cubicBezTo>
                  <a:cubicBezTo>
                    <a:pt x="270" y="200"/>
                    <a:pt x="270" y="200"/>
                    <a:pt x="270" y="200"/>
                  </a:cubicBezTo>
                  <a:cubicBezTo>
                    <a:pt x="270" y="200"/>
                    <a:pt x="297" y="141"/>
                    <a:pt x="396" y="11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1275"/>
            <p:cNvSpPr>
              <a:spLocks noChangeArrowheads="1"/>
            </p:cNvSpPr>
            <p:nvPr/>
          </p:nvSpPr>
          <p:spPr bwMode="auto">
            <a:xfrm>
              <a:off x="4254401" y="2902558"/>
              <a:ext cx="323850" cy="331788"/>
            </a:xfrm>
            <a:custGeom>
              <a:avLst/>
              <a:gdLst>
                <a:gd name="T0" fmla="*/ 77 w 901"/>
                <a:gd name="T1" fmla="*/ 922 h 923"/>
                <a:gd name="T2" fmla="*/ 77 w 901"/>
                <a:gd name="T3" fmla="*/ 922 h 923"/>
                <a:gd name="T4" fmla="*/ 0 w 901"/>
                <a:gd name="T5" fmla="*/ 845 h 923"/>
                <a:gd name="T6" fmla="*/ 603 w 901"/>
                <a:gd name="T7" fmla="*/ 240 h 923"/>
                <a:gd name="T8" fmla="*/ 635 w 901"/>
                <a:gd name="T9" fmla="*/ 63 h 923"/>
                <a:gd name="T10" fmla="*/ 855 w 901"/>
                <a:gd name="T11" fmla="*/ 63 h 923"/>
                <a:gd name="T12" fmla="*/ 869 w 901"/>
                <a:gd name="T13" fmla="*/ 77 h 923"/>
                <a:gd name="T14" fmla="*/ 715 w 901"/>
                <a:gd name="T15" fmla="*/ 118 h 923"/>
                <a:gd name="T16" fmla="*/ 747 w 901"/>
                <a:gd name="T17" fmla="*/ 232 h 923"/>
                <a:gd name="T18" fmla="*/ 900 w 901"/>
                <a:gd name="T19" fmla="*/ 191 h 923"/>
                <a:gd name="T20" fmla="*/ 855 w 901"/>
                <a:gd name="T21" fmla="*/ 286 h 923"/>
                <a:gd name="T22" fmla="*/ 679 w 901"/>
                <a:gd name="T23" fmla="*/ 318 h 923"/>
                <a:gd name="T24" fmla="*/ 77 w 901"/>
                <a:gd name="T25" fmla="*/ 922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1" h="923">
                  <a:moveTo>
                    <a:pt x="77" y="922"/>
                  </a:moveTo>
                  <a:lnTo>
                    <a:pt x="77" y="922"/>
                  </a:lnTo>
                  <a:cubicBezTo>
                    <a:pt x="0" y="845"/>
                    <a:pt x="0" y="845"/>
                    <a:pt x="0" y="845"/>
                  </a:cubicBezTo>
                  <a:cubicBezTo>
                    <a:pt x="603" y="240"/>
                    <a:pt x="603" y="240"/>
                    <a:pt x="603" y="240"/>
                  </a:cubicBezTo>
                  <a:cubicBezTo>
                    <a:pt x="576" y="182"/>
                    <a:pt x="585" y="109"/>
                    <a:pt x="635" y="63"/>
                  </a:cubicBezTo>
                  <a:cubicBezTo>
                    <a:pt x="693" y="0"/>
                    <a:pt x="792" y="0"/>
                    <a:pt x="855" y="63"/>
                  </a:cubicBezTo>
                  <a:cubicBezTo>
                    <a:pt x="860" y="68"/>
                    <a:pt x="864" y="73"/>
                    <a:pt x="869" y="77"/>
                  </a:cubicBezTo>
                  <a:cubicBezTo>
                    <a:pt x="715" y="118"/>
                    <a:pt x="715" y="118"/>
                    <a:pt x="715" y="118"/>
                  </a:cubicBezTo>
                  <a:cubicBezTo>
                    <a:pt x="747" y="232"/>
                    <a:pt x="747" y="232"/>
                    <a:pt x="747" y="232"/>
                  </a:cubicBezTo>
                  <a:cubicBezTo>
                    <a:pt x="900" y="191"/>
                    <a:pt x="900" y="191"/>
                    <a:pt x="900" y="191"/>
                  </a:cubicBezTo>
                  <a:cubicBezTo>
                    <a:pt x="895" y="227"/>
                    <a:pt x="877" y="259"/>
                    <a:pt x="855" y="286"/>
                  </a:cubicBezTo>
                  <a:cubicBezTo>
                    <a:pt x="806" y="332"/>
                    <a:pt x="733" y="341"/>
                    <a:pt x="679" y="318"/>
                  </a:cubicBezTo>
                  <a:cubicBezTo>
                    <a:pt x="77" y="922"/>
                    <a:pt x="77" y="922"/>
                    <a:pt x="77" y="9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1276"/>
            <p:cNvSpPr>
              <a:spLocks noChangeArrowheads="1"/>
            </p:cNvSpPr>
            <p:nvPr/>
          </p:nvSpPr>
          <p:spPr bwMode="auto">
            <a:xfrm>
              <a:off x="4300439" y="3053371"/>
              <a:ext cx="238125" cy="120650"/>
            </a:xfrm>
            <a:custGeom>
              <a:avLst/>
              <a:gdLst>
                <a:gd name="T0" fmla="*/ 661 w 662"/>
                <a:gd name="T1" fmla="*/ 336 h 337"/>
                <a:gd name="T2" fmla="*/ 0 w 662"/>
                <a:gd name="T3" fmla="*/ 336 h 337"/>
                <a:gd name="T4" fmla="*/ 0 w 662"/>
                <a:gd name="T5" fmla="*/ 0 h 337"/>
                <a:gd name="T6" fmla="*/ 661 w 662"/>
                <a:gd name="T7" fmla="*/ 0 h 337"/>
                <a:gd name="T8" fmla="*/ 661 w 662"/>
                <a:gd name="T9" fmla="*/ 3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7">
                  <a:moveTo>
                    <a:pt x="661" y="336"/>
                  </a:moveTo>
                  <a:lnTo>
                    <a:pt x="0" y="336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1277"/>
            <p:cNvSpPr>
              <a:spLocks noChangeArrowheads="1"/>
            </p:cNvSpPr>
            <p:nvPr/>
          </p:nvSpPr>
          <p:spPr bwMode="auto">
            <a:xfrm>
              <a:off x="4300439" y="3053371"/>
              <a:ext cx="238125" cy="120650"/>
            </a:xfrm>
            <a:custGeom>
              <a:avLst/>
              <a:gdLst>
                <a:gd name="T0" fmla="*/ 661 w 662"/>
                <a:gd name="T1" fmla="*/ 336 h 337"/>
                <a:gd name="T2" fmla="*/ 0 w 662"/>
                <a:gd name="T3" fmla="*/ 336 h 337"/>
                <a:gd name="T4" fmla="*/ 0 w 662"/>
                <a:gd name="T5" fmla="*/ 0 h 337"/>
                <a:gd name="T6" fmla="*/ 661 w 662"/>
                <a:gd name="T7" fmla="*/ 0 h 337"/>
                <a:gd name="T8" fmla="*/ 661 w 662"/>
                <a:gd name="T9" fmla="*/ 3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7">
                  <a:moveTo>
                    <a:pt x="661" y="336"/>
                  </a:moveTo>
                  <a:lnTo>
                    <a:pt x="0" y="336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1278"/>
            <p:cNvSpPr>
              <a:spLocks noChangeArrowheads="1"/>
            </p:cNvSpPr>
            <p:nvPr/>
          </p:nvSpPr>
          <p:spPr bwMode="auto">
            <a:xfrm>
              <a:off x="4290914" y="3043846"/>
              <a:ext cx="258762" cy="141287"/>
            </a:xfrm>
            <a:custGeom>
              <a:avLst/>
              <a:gdLst>
                <a:gd name="T0" fmla="*/ 716 w 717"/>
                <a:gd name="T1" fmla="*/ 391 h 392"/>
                <a:gd name="T2" fmla="*/ 0 w 717"/>
                <a:gd name="T3" fmla="*/ 391 h 392"/>
                <a:gd name="T4" fmla="*/ 0 w 717"/>
                <a:gd name="T5" fmla="*/ 0 h 392"/>
                <a:gd name="T6" fmla="*/ 716 w 717"/>
                <a:gd name="T7" fmla="*/ 0 h 392"/>
                <a:gd name="T8" fmla="*/ 716 w 717"/>
                <a:gd name="T9" fmla="*/ 391 h 392"/>
                <a:gd name="T10" fmla="*/ 54 w 717"/>
                <a:gd name="T11" fmla="*/ 337 h 392"/>
                <a:gd name="T12" fmla="*/ 662 w 717"/>
                <a:gd name="T13" fmla="*/ 337 h 392"/>
                <a:gd name="T14" fmla="*/ 662 w 717"/>
                <a:gd name="T15" fmla="*/ 55 h 392"/>
                <a:gd name="T16" fmla="*/ 54 w 717"/>
                <a:gd name="T17" fmla="*/ 55 h 392"/>
                <a:gd name="T18" fmla="*/ 54 w 717"/>
                <a:gd name="T19" fmla="*/ 337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7" h="392">
                  <a:moveTo>
                    <a:pt x="716" y="391"/>
                  </a:moveTo>
                  <a:lnTo>
                    <a:pt x="0" y="391"/>
                  </a:lnTo>
                  <a:lnTo>
                    <a:pt x="0" y="0"/>
                  </a:lnTo>
                  <a:lnTo>
                    <a:pt x="716" y="0"/>
                  </a:lnTo>
                  <a:lnTo>
                    <a:pt x="716" y="391"/>
                  </a:lnTo>
                  <a:close/>
                  <a:moveTo>
                    <a:pt x="54" y="337"/>
                  </a:moveTo>
                  <a:lnTo>
                    <a:pt x="662" y="337"/>
                  </a:lnTo>
                  <a:lnTo>
                    <a:pt x="662" y="55"/>
                  </a:lnTo>
                  <a:lnTo>
                    <a:pt x="54" y="55"/>
                  </a:lnTo>
                  <a:lnTo>
                    <a:pt x="54" y="3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1279"/>
            <p:cNvSpPr>
              <a:spLocks noChangeArrowheads="1"/>
            </p:cNvSpPr>
            <p:nvPr/>
          </p:nvSpPr>
          <p:spPr bwMode="auto">
            <a:xfrm>
              <a:off x="4416326" y="3062896"/>
              <a:ext cx="112713" cy="101600"/>
            </a:xfrm>
            <a:custGeom>
              <a:avLst/>
              <a:gdLst>
                <a:gd name="T0" fmla="*/ 311 w 312"/>
                <a:gd name="T1" fmla="*/ 0 h 283"/>
                <a:gd name="T2" fmla="*/ 0 w 312"/>
                <a:gd name="T3" fmla="*/ 0 h 283"/>
                <a:gd name="T4" fmla="*/ 0 w 312"/>
                <a:gd name="T5" fmla="*/ 282 h 283"/>
                <a:gd name="T6" fmla="*/ 311 w 312"/>
                <a:gd name="T7" fmla="*/ 282 h 283"/>
                <a:gd name="T8" fmla="*/ 311 w 312"/>
                <a:gd name="T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2" h="283">
                  <a:moveTo>
                    <a:pt x="311" y="0"/>
                  </a:moveTo>
                  <a:lnTo>
                    <a:pt x="0" y="0"/>
                  </a:lnTo>
                  <a:lnTo>
                    <a:pt x="0" y="282"/>
                  </a:lnTo>
                  <a:lnTo>
                    <a:pt x="311" y="282"/>
                  </a:lnTo>
                  <a:lnTo>
                    <a:pt x="31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280"/>
            <p:cNvSpPr>
              <a:spLocks noChangeArrowheads="1"/>
            </p:cNvSpPr>
            <p:nvPr/>
          </p:nvSpPr>
          <p:spPr bwMode="auto">
            <a:xfrm>
              <a:off x="4416326" y="3062896"/>
              <a:ext cx="112713" cy="101600"/>
            </a:xfrm>
            <a:custGeom>
              <a:avLst/>
              <a:gdLst>
                <a:gd name="T0" fmla="*/ 311 w 312"/>
                <a:gd name="T1" fmla="*/ 0 h 283"/>
                <a:gd name="T2" fmla="*/ 0 w 312"/>
                <a:gd name="T3" fmla="*/ 0 h 283"/>
                <a:gd name="T4" fmla="*/ 0 w 312"/>
                <a:gd name="T5" fmla="*/ 282 h 283"/>
                <a:gd name="T6" fmla="*/ 311 w 312"/>
                <a:gd name="T7" fmla="*/ 282 h 283"/>
                <a:gd name="T8" fmla="*/ 311 w 312"/>
                <a:gd name="T9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2" h="283">
                  <a:moveTo>
                    <a:pt x="311" y="0"/>
                  </a:moveTo>
                  <a:lnTo>
                    <a:pt x="0" y="0"/>
                  </a:lnTo>
                  <a:lnTo>
                    <a:pt x="0" y="282"/>
                  </a:lnTo>
                  <a:lnTo>
                    <a:pt x="311" y="282"/>
                  </a:lnTo>
                  <a:lnTo>
                    <a:pt x="31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281"/>
            <p:cNvSpPr>
              <a:spLocks noChangeArrowheads="1"/>
            </p:cNvSpPr>
            <p:nvPr/>
          </p:nvSpPr>
          <p:spPr bwMode="auto">
            <a:xfrm>
              <a:off x="4416326" y="3053371"/>
              <a:ext cx="122238" cy="120650"/>
            </a:xfrm>
            <a:custGeom>
              <a:avLst/>
              <a:gdLst>
                <a:gd name="T0" fmla="*/ 337 w 338"/>
                <a:gd name="T1" fmla="*/ 0 h 337"/>
                <a:gd name="T2" fmla="*/ 0 w 338"/>
                <a:gd name="T3" fmla="*/ 0 h 337"/>
                <a:gd name="T4" fmla="*/ 0 w 338"/>
                <a:gd name="T5" fmla="*/ 27 h 337"/>
                <a:gd name="T6" fmla="*/ 311 w 338"/>
                <a:gd name="T7" fmla="*/ 27 h 337"/>
                <a:gd name="T8" fmla="*/ 311 w 338"/>
                <a:gd name="T9" fmla="*/ 309 h 337"/>
                <a:gd name="T10" fmla="*/ 0 w 338"/>
                <a:gd name="T11" fmla="*/ 309 h 337"/>
                <a:gd name="T12" fmla="*/ 0 w 338"/>
                <a:gd name="T13" fmla="*/ 336 h 337"/>
                <a:gd name="T14" fmla="*/ 337 w 338"/>
                <a:gd name="T15" fmla="*/ 336 h 337"/>
                <a:gd name="T16" fmla="*/ 337 w 338"/>
                <a:gd name="T17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7">
                  <a:moveTo>
                    <a:pt x="337" y="0"/>
                  </a:moveTo>
                  <a:lnTo>
                    <a:pt x="0" y="0"/>
                  </a:lnTo>
                  <a:lnTo>
                    <a:pt x="0" y="27"/>
                  </a:lnTo>
                  <a:lnTo>
                    <a:pt x="311" y="27"/>
                  </a:lnTo>
                  <a:lnTo>
                    <a:pt x="311" y="309"/>
                  </a:lnTo>
                  <a:lnTo>
                    <a:pt x="0" y="309"/>
                  </a:lnTo>
                  <a:lnTo>
                    <a:pt x="0" y="336"/>
                  </a:lnTo>
                  <a:lnTo>
                    <a:pt x="337" y="336"/>
                  </a:lnTo>
                  <a:lnTo>
                    <a:pt x="33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282"/>
            <p:cNvSpPr>
              <a:spLocks noChangeArrowheads="1"/>
            </p:cNvSpPr>
            <p:nvPr/>
          </p:nvSpPr>
          <p:spPr bwMode="auto">
            <a:xfrm>
              <a:off x="4416326" y="3053371"/>
              <a:ext cx="122238" cy="120650"/>
            </a:xfrm>
            <a:custGeom>
              <a:avLst/>
              <a:gdLst>
                <a:gd name="T0" fmla="*/ 337 w 338"/>
                <a:gd name="T1" fmla="*/ 0 h 337"/>
                <a:gd name="T2" fmla="*/ 0 w 338"/>
                <a:gd name="T3" fmla="*/ 0 h 337"/>
                <a:gd name="T4" fmla="*/ 0 w 338"/>
                <a:gd name="T5" fmla="*/ 27 h 337"/>
                <a:gd name="T6" fmla="*/ 311 w 338"/>
                <a:gd name="T7" fmla="*/ 27 h 337"/>
                <a:gd name="T8" fmla="*/ 311 w 338"/>
                <a:gd name="T9" fmla="*/ 309 h 337"/>
                <a:gd name="T10" fmla="*/ 0 w 338"/>
                <a:gd name="T11" fmla="*/ 309 h 337"/>
                <a:gd name="T12" fmla="*/ 0 w 338"/>
                <a:gd name="T13" fmla="*/ 336 h 337"/>
                <a:gd name="T14" fmla="*/ 337 w 338"/>
                <a:gd name="T15" fmla="*/ 336 h 337"/>
                <a:gd name="T16" fmla="*/ 337 w 338"/>
                <a:gd name="T17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7">
                  <a:moveTo>
                    <a:pt x="337" y="0"/>
                  </a:moveTo>
                  <a:lnTo>
                    <a:pt x="0" y="0"/>
                  </a:lnTo>
                  <a:lnTo>
                    <a:pt x="0" y="27"/>
                  </a:lnTo>
                  <a:lnTo>
                    <a:pt x="311" y="27"/>
                  </a:lnTo>
                  <a:lnTo>
                    <a:pt x="311" y="309"/>
                  </a:lnTo>
                  <a:lnTo>
                    <a:pt x="0" y="309"/>
                  </a:lnTo>
                  <a:lnTo>
                    <a:pt x="0" y="336"/>
                  </a:lnTo>
                  <a:lnTo>
                    <a:pt x="337" y="336"/>
                  </a:lnTo>
                  <a:lnTo>
                    <a:pt x="33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283"/>
            <p:cNvSpPr>
              <a:spLocks noChangeArrowheads="1"/>
            </p:cNvSpPr>
            <p:nvPr/>
          </p:nvSpPr>
          <p:spPr bwMode="auto">
            <a:xfrm>
              <a:off x="4333776" y="3086708"/>
              <a:ext cx="31750" cy="55563"/>
            </a:xfrm>
            <a:custGeom>
              <a:avLst/>
              <a:gdLst>
                <a:gd name="T0" fmla="*/ 0 w 86"/>
                <a:gd name="T1" fmla="*/ 0 h 155"/>
                <a:gd name="T2" fmla="*/ 85 w 86"/>
                <a:gd name="T3" fmla="*/ 0 h 155"/>
                <a:gd name="T4" fmla="*/ 85 w 86"/>
                <a:gd name="T5" fmla="*/ 23 h 155"/>
                <a:gd name="T6" fmla="*/ 27 w 86"/>
                <a:gd name="T7" fmla="*/ 23 h 155"/>
                <a:gd name="T8" fmla="*/ 27 w 86"/>
                <a:gd name="T9" fmla="*/ 68 h 155"/>
                <a:gd name="T10" fmla="*/ 76 w 86"/>
                <a:gd name="T11" fmla="*/ 68 h 155"/>
                <a:gd name="T12" fmla="*/ 76 w 86"/>
                <a:gd name="T13" fmla="*/ 91 h 155"/>
                <a:gd name="T14" fmla="*/ 27 w 86"/>
                <a:gd name="T15" fmla="*/ 91 h 155"/>
                <a:gd name="T16" fmla="*/ 27 w 86"/>
                <a:gd name="T17" fmla="*/ 154 h 155"/>
                <a:gd name="T18" fmla="*/ 0 w 86"/>
                <a:gd name="T19" fmla="*/ 154 h 155"/>
                <a:gd name="T20" fmla="*/ 0 w 86"/>
                <a:gd name="T2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155">
                  <a:moveTo>
                    <a:pt x="0" y="0"/>
                  </a:moveTo>
                  <a:lnTo>
                    <a:pt x="85" y="0"/>
                  </a:lnTo>
                  <a:lnTo>
                    <a:pt x="85" y="23"/>
                  </a:lnTo>
                  <a:lnTo>
                    <a:pt x="27" y="23"/>
                  </a:lnTo>
                  <a:lnTo>
                    <a:pt x="27" y="68"/>
                  </a:lnTo>
                  <a:lnTo>
                    <a:pt x="76" y="68"/>
                  </a:lnTo>
                  <a:lnTo>
                    <a:pt x="76" y="91"/>
                  </a:lnTo>
                  <a:lnTo>
                    <a:pt x="27" y="91"/>
                  </a:lnTo>
                  <a:lnTo>
                    <a:pt x="27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284"/>
            <p:cNvSpPr>
              <a:spLocks noChangeArrowheads="1"/>
            </p:cNvSpPr>
            <p:nvPr/>
          </p:nvSpPr>
          <p:spPr bwMode="auto">
            <a:xfrm>
              <a:off x="4375051" y="3086708"/>
              <a:ext cx="42863" cy="55563"/>
            </a:xfrm>
            <a:custGeom>
              <a:avLst/>
              <a:gdLst>
                <a:gd name="T0" fmla="*/ 0 w 118"/>
                <a:gd name="T1" fmla="*/ 0 h 155"/>
                <a:gd name="T2" fmla="*/ 0 w 118"/>
                <a:gd name="T3" fmla="*/ 0 h 155"/>
                <a:gd name="T4" fmla="*/ 50 w 118"/>
                <a:gd name="T5" fmla="*/ 0 h 155"/>
                <a:gd name="T6" fmla="*/ 81 w 118"/>
                <a:gd name="T7" fmla="*/ 4 h 155"/>
                <a:gd name="T8" fmla="*/ 108 w 118"/>
                <a:gd name="T9" fmla="*/ 45 h 155"/>
                <a:gd name="T10" fmla="*/ 81 w 118"/>
                <a:gd name="T11" fmla="*/ 86 h 155"/>
                <a:gd name="T12" fmla="*/ 81 w 118"/>
                <a:gd name="T13" fmla="*/ 91 h 155"/>
                <a:gd name="T14" fmla="*/ 86 w 118"/>
                <a:gd name="T15" fmla="*/ 95 h 155"/>
                <a:gd name="T16" fmla="*/ 117 w 118"/>
                <a:gd name="T17" fmla="*/ 154 h 155"/>
                <a:gd name="T18" fmla="*/ 86 w 118"/>
                <a:gd name="T19" fmla="*/ 154 h 155"/>
                <a:gd name="T20" fmla="*/ 59 w 118"/>
                <a:gd name="T21" fmla="*/ 95 h 155"/>
                <a:gd name="T22" fmla="*/ 32 w 118"/>
                <a:gd name="T23" fmla="*/ 95 h 155"/>
                <a:gd name="T24" fmla="*/ 32 w 118"/>
                <a:gd name="T25" fmla="*/ 154 h 155"/>
                <a:gd name="T26" fmla="*/ 0 w 118"/>
                <a:gd name="T27" fmla="*/ 154 h 155"/>
                <a:gd name="T28" fmla="*/ 0 w 118"/>
                <a:gd name="T29" fmla="*/ 0 h 155"/>
                <a:gd name="T30" fmla="*/ 54 w 118"/>
                <a:gd name="T31" fmla="*/ 72 h 155"/>
                <a:gd name="T32" fmla="*/ 54 w 118"/>
                <a:gd name="T33" fmla="*/ 72 h 155"/>
                <a:gd name="T34" fmla="*/ 81 w 118"/>
                <a:gd name="T35" fmla="*/ 45 h 155"/>
                <a:gd name="T36" fmla="*/ 50 w 118"/>
                <a:gd name="T37" fmla="*/ 23 h 155"/>
                <a:gd name="T38" fmla="*/ 32 w 118"/>
                <a:gd name="T39" fmla="*/ 23 h 155"/>
                <a:gd name="T40" fmla="*/ 32 w 118"/>
                <a:gd name="T41" fmla="*/ 72 h 155"/>
                <a:gd name="T42" fmla="*/ 54 w 118"/>
                <a:gd name="T43" fmla="*/ 72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55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50" y="0"/>
                    <a:pt x="50" y="0"/>
                  </a:cubicBezTo>
                  <a:cubicBezTo>
                    <a:pt x="68" y="0"/>
                    <a:pt x="77" y="0"/>
                    <a:pt x="81" y="4"/>
                  </a:cubicBezTo>
                  <a:cubicBezTo>
                    <a:pt x="99" y="9"/>
                    <a:pt x="108" y="27"/>
                    <a:pt x="108" y="45"/>
                  </a:cubicBezTo>
                  <a:cubicBezTo>
                    <a:pt x="108" y="63"/>
                    <a:pt x="99" y="82"/>
                    <a:pt x="81" y="86"/>
                  </a:cubicBezTo>
                  <a:cubicBezTo>
                    <a:pt x="81" y="91"/>
                    <a:pt x="81" y="91"/>
                    <a:pt x="81" y="91"/>
                  </a:cubicBezTo>
                  <a:cubicBezTo>
                    <a:pt x="81" y="91"/>
                    <a:pt x="86" y="91"/>
                    <a:pt x="86" y="95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0" y="154"/>
                    <a:pt x="0" y="154"/>
                    <a:pt x="0" y="154"/>
                  </a:cubicBezTo>
                  <a:lnTo>
                    <a:pt x="0" y="0"/>
                  </a:lnTo>
                  <a:close/>
                  <a:moveTo>
                    <a:pt x="54" y="72"/>
                  </a:moveTo>
                  <a:lnTo>
                    <a:pt x="54" y="72"/>
                  </a:lnTo>
                  <a:cubicBezTo>
                    <a:pt x="72" y="72"/>
                    <a:pt x="81" y="63"/>
                    <a:pt x="81" y="45"/>
                  </a:cubicBezTo>
                  <a:cubicBezTo>
                    <a:pt x="81" y="32"/>
                    <a:pt x="72" y="23"/>
                    <a:pt x="50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72"/>
                    <a:pt x="32" y="72"/>
                    <a:pt x="32" y="72"/>
                  </a:cubicBezTo>
                  <a:lnTo>
                    <a:pt x="54" y="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1285"/>
            <p:cNvSpPr>
              <a:spLocks noChangeArrowheads="1"/>
            </p:cNvSpPr>
            <p:nvPr/>
          </p:nvSpPr>
          <p:spPr bwMode="auto">
            <a:xfrm>
              <a:off x="4425851" y="3086708"/>
              <a:ext cx="36513" cy="55563"/>
            </a:xfrm>
            <a:custGeom>
              <a:avLst/>
              <a:gdLst>
                <a:gd name="T0" fmla="*/ 0 w 100"/>
                <a:gd name="T1" fmla="*/ 0 h 155"/>
                <a:gd name="T2" fmla="*/ 95 w 100"/>
                <a:gd name="T3" fmla="*/ 0 h 155"/>
                <a:gd name="T4" fmla="*/ 95 w 100"/>
                <a:gd name="T5" fmla="*/ 23 h 155"/>
                <a:gd name="T6" fmla="*/ 31 w 100"/>
                <a:gd name="T7" fmla="*/ 23 h 155"/>
                <a:gd name="T8" fmla="*/ 31 w 100"/>
                <a:gd name="T9" fmla="*/ 63 h 155"/>
                <a:gd name="T10" fmla="*/ 81 w 100"/>
                <a:gd name="T11" fmla="*/ 63 h 155"/>
                <a:gd name="T12" fmla="*/ 81 w 100"/>
                <a:gd name="T13" fmla="*/ 86 h 155"/>
                <a:gd name="T14" fmla="*/ 31 w 100"/>
                <a:gd name="T15" fmla="*/ 86 h 155"/>
                <a:gd name="T16" fmla="*/ 31 w 100"/>
                <a:gd name="T17" fmla="*/ 132 h 155"/>
                <a:gd name="T18" fmla="*/ 99 w 100"/>
                <a:gd name="T19" fmla="*/ 132 h 155"/>
                <a:gd name="T20" fmla="*/ 99 w 100"/>
                <a:gd name="T21" fmla="*/ 154 h 155"/>
                <a:gd name="T22" fmla="*/ 0 w 100"/>
                <a:gd name="T23" fmla="*/ 154 h 155"/>
                <a:gd name="T24" fmla="*/ 0 w 100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0" h="155">
                  <a:moveTo>
                    <a:pt x="0" y="0"/>
                  </a:moveTo>
                  <a:lnTo>
                    <a:pt x="95" y="0"/>
                  </a:lnTo>
                  <a:lnTo>
                    <a:pt x="95" y="23"/>
                  </a:lnTo>
                  <a:lnTo>
                    <a:pt x="31" y="23"/>
                  </a:lnTo>
                  <a:lnTo>
                    <a:pt x="31" y="63"/>
                  </a:lnTo>
                  <a:lnTo>
                    <a:pt x="81" y="63"/>
                  </a:lnTo>
                  <a:lnTo>
                    <a:pt x="81" y="86"/>
                  </a:lnTo>
                  <a:lnTo>
                    <a:pt x="31" y="86"/>
                  </a:lnTo>
                  <a:lnTo>
                    <a:pt x="31" y="132"/>
                  </a:lnTo>
                  <a:lnTo>
                    <a:pt x="99" y="132"/>
                  </a:lnTo>
                  <a:lnTo>
                    <a:pt x="99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1286"/>
            <p:cNvSpPr>
              <a:spLocks noChangeArrowheads="1"/>
            </p:cNvSpPr>
            <p:nvPr/>
          </p:nvSpPr>
          <p:spPr bwMode="auto">
            <a:xfrm>
              <a:off x="4473476" y="3086708"/>
              <a:ext cx="34925" cy="55563"/>
            </a:xfrm>
            <a:custGeom>
              <a:avLst/>
              <a:gdLst>
                <a:gd name="T0" fmla="*/ 0 w 95"/>
                <a:gd name="T1" fmla="*/ 0 h 155"/>
                <a:gd name="T2" fmla="*/ 90 w 95"/>
                <a:gd name="T3" fmla="*/ 0 h 155"/>
                <a:gd name="T4" fmla="*/ 90 w 95"/>
                <a:gd name="T5" fmla="*/ 23 h 155"/>
                <a:gd name="T6" fmla="*/ 27 w 95"/>
                <a:gd name="T7" fmla="*/ 23 h 155"/>
                <a:gd name="T8" fmla="*/ 27 w 95"/>
                <a:gd name="T9" fmla="*/ 63 h 155"/>
                <a:gd name="T10" fmla="*/ 76 w 95"/>
                <a:gd name="T11" fmla="*/ 63 h 155"/>
                <a:gd name="T12" fmla="*/ 76 w 95"/>
                <a:gd name="T13" fmla="*/ 86 h 155"/>
                <a:gd name="T14" fmla="*/ 27 w 95"/>
                <a:gd name="T15" fmla="*/ 86 h 155"/>
                <a:gd name="T16" fmla="*/ 27 w 95"/>
                <a:gd name="T17" fmla="*/ 132 h 155"/>
                <a:gd name="T18" fmla="*/ 94 w 95"/>
                <a:gd name="T19" fmla="*/ 132 h 155"/>
                <a:gd name="T20" fmla="*/ 94 w 95"/>
                <a:gd name="T21" fmla="*/ 154 h 155"/>
                <a:gd name="T22" fmla="*/ 0 w 95"/>
                <a:gd name="T23" fmla="*/ 154 h 155"/>
                <a:gd name="T24" fmla="*/ 0 w 95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55">
                  <a:moveTo>
                    <a:pt x="0" y="0"/>
                  </a:moveTo>
                  <a:lnTo>
                    <a:pt x="90" y="0"/>
                  </a:lnTo>
                  <a:lnTo>
                    <a:pt x="90" y="23"/>
                  </a:lnTo>
                  <a:lnTo>
                    <a:pt x="27" y="23"/>
                  </a:lnTo>
                  <a:lnTo>
                    <a:pt x="27" y="63"/>
                  </a:lnTo>
                  <a:lnTo>
                    <a:pt x="76" y="63"/>
                  </a:lnTo>
                  <a:lnTo>
                    <a:pt x="76" y="86"/>
                  </a:lnTo>
                  <a:lnTo>
                    <a:pt x="27" y="86"/>
                  </a:lnTo>
                  <a:lnTo>
                    <a:pt x="27" y="132"/>
                  </a:lnTo>
                  <a:lnTo>
                    <a:pt x="94" y="132"/>
                  </a:lnTo>
                  <a:lnTo>
                    <a:pt x="94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0" name="Group 629"/>
          <p:cNvGrpSpPr/>
          <p:nvPr/>
        </p:nvGrpSpPr>
        <p:grpSpPr>
          <a:xfrm>
            <a:off x="6689638" y="3532737"/>
            <a:ext cx="338137" cy="339725"/>
            <a:chOff x="4240114" y="3530647"/>
            <a:chExt cx="338137" cy="339725"/>
          </a:xfrm>
        </p:grpSpPr>
        <p:sp>
          <p:nvSpPr>
            <p:cNvPr id="631" name="Freeform 1287"/>
            <p:cNvSpPr>
              <a:spLocks noChangeArrowheads="1"/>
            </p:cNvSpPr>
            <p:nvPr/>
          </p:nvSpPr>
          <p:spPr bwMode="auto">
            <a:xfrm>
              <a:off x="4240114" y="3530647"/>
              <a:ext cx="336550" cy="339725"/>
            </a:xfrm>
            <a:custGeom>
              <a:avLst/>
              <a:gdLst>
                <a:gd name="T0" fmla="*/ 396 w 936"/>
                <a:gd name="T1" fmla="*/ 113 h 944"/>
                <a:gd name="T2" fmla="*/ 396 w 936"/>
                <a:gd name="T3" fmla="*/ 113 h 944"/>
                <a:gd name="T4" fmla="*/ 185 w 936"/>
                <a:gd name="T5" fmla="*/ 72 h 944"/>
                <a:gd name="T6" fmla="*/ 0 w 936"/>
                <a:gd name="T7" fmla="*/ 258 h 944"/>
                <a:gd name="T8" fmla="*/ 126 w 936"/>
                <a:gd name="T9" fmla="*/ 385 h 944"/>
                <a:gd name="T10" fmla="*/ 216 w 936"/>
                <a:gd name="T11" fmla="*/ 290 h 944"/>
                <a:gd name="T12" fmla="*/ 859 w 936"/>
                <a:gd name="T13" fmla="*/ 943 h 944"/>
                <a:gd name="T14" fmla="*/ 935 w 936"/>
                <a:gd name="T15" fmla="*/ 866 h 944"/>
                <a:gd name="T16" fmla="*/ 270 w 936"/>
                <a:gd name="T17" fmla="*/ 195 h 944"/>
                <a:gd name="T18" fmla="*/ 396 w 936"/>
                <a:gd name="T19" fmla="*/ 11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6" h="944">
                  <a:moveTo>
                    <a:pt x="396" y="113"/>
                  </a:moveTo>
                  <a:lnTo>
                    <a:pt x="396" y="113"/>
                  </a:lnTo>
                  <a:cubicBezTo>
                    <a:pt x="333" y="22"/>
                    <a:pt x="256" y="0"/>
                    <a:pt x="185" y="72"/>
                  </a:cubicBezTo>
                  <a:cubicBezTo>
                    <a:pt x="113" y="145"/>
                    <a:pt x="0" y="258"/>
                    <a:pt x="0" y="258"/>
                  </a:cubicBezTo>
                  <a:cubicBezTo>
                    <a:pt x="126" y="385"/>
                    <a:pt x="126" y="385"/>
                    <a:pt x="126" y="385"/>
                  </a:cubicBezTo>
                  <a:cubicBezTo>
                    <a:pt x="216" y="290"/>
                    <a:pt x="216" y="290"/>
                    <a:pt x="216" y="290"/>
                  </a:cubicBezTo>
                  <a:cubicBezTo>
                    <a:pt x="859" y="943"/>
                    <a:pt x="859" y="943"/>
                    <a:pt x="859" y="943"/>
                  </a:cubicBezTo>
                  <a:cubicBezTo>
                    <a:pt x="935" y="866"/>
                    <a:pt x="935" y="866"/>
                    <a:pt x="935" y="866"/>
                  </a:cubicBezTo>
                  <a:cubicBezTo>
                    <a:pt x="270" y="195"/>
                    <a:pt x="270" y="195"/>
                    <a:pt x="270" y="195"/>
                  </a:cubicBezTo>
                  <a:cubicBezTo>
                    <a:pt x="270" y="195"/>
                    <a:pt x="297" y="140"/>
                    <a:pt x="396" y="113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288"/>
            <p:cNvSpPr>
              <a:spLocks noChangeArrowheads="1"/>
            </p:cNvSpPr>
            <p:nvPr/>
          </p:nvSpPr>
          <p:spPr bwMode="auto">
            <a:xfrm>
              <a:off x="4254401" y="3538584"/>
              <a:ext cx="323850" cy="331788"/>
            </a:xfrm>
            <a:custGeom>
              <a:avLst/>
              <a:gdLst>
                <a:gd name="T0" fmla="*/ 77 w 901"/>
                <a:gd name="T1" fmla="*/ 921 h 922"/>
                <a:gd name="T2" fmla="*/ 77 w 901"/>
                <a:gd name="T3" fmla="*/ 921 h 922"/>
                <a:gd name="T4" fmla="*/ 0 w 901"/>
                <a:gd name="T5" fmla="*/ 844 h 922"/>
                <a:gd name="T6" fmla="*/ 603 w 901"/>
                <a:gd name="T7" fmla="*/ 240 h 922"/>
                <a:gd name="T8" fmla="*/ 635 w 901"/>
                <a:gd name="T9" fmla="*/ 59 h 922"/>
                <a:gd name="T10" fmla="*/ 855 w 901"/>
                <a:gd name="T11" fmla="*/ 59 h 922"/>
                <a:gd name="T12" fmla="*/ 868 w 901"/>
                <a:gd name="T13" fmla="*/ 77 h 922"/>
                <a:gd name="T14" fmla="*/ 715 w 901"/>
                <a:gd name="T15" fmla="*/ 118 h 922"/>
                <a:gd name="T16" fmla="*/ 747 w 901"/>
                <a:gd name="T17" fmla="*/ 232 h 922"/>
                <a:gd name="T18" fmla="*/ 900 w 901"/>
                <a:gd name="T19" fmla="*/ 191 h 922"/>
                <a:gd name="T20" fmla="*/ 855 w 901"/>
                <a:gd name="T21" fmla="*/ 282 h 922"/>
                <a:gd name="T22" fmla="*/ 679 w 901"/>
                <a:gd name="T23" fmla="*/ 313 h 922"/>
                <a:gd name="T24" fmla="*/ 77 w 901"/>
                <a:gd name="T25" fmla="*/ 921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1" h="922">
                  <a:moveTo>
                    <a:pt x="77" y="921"/>
                  </a:moveTo>
                  <a:lnTo>
                    <a:pt x="77" y="921"/>
                  </a:lnTo>
                  <a:cubicBezTo>
                    <a:pt x="0" y="844"/>
                    <a:pt x="0" y="844"/>
                    <a:pt x="0" y="844"/>
                  </a:cubicBezTo>
                  <a:cubicBezTo>
                    <a:pt x="603" y="240"/>
                    <a:pt x="603" y="240"/>
                    <a:pt x="603" y="240"/>
                  </a:cubicBezTo>
                  <a:cubicBezTo>
                    <a:pt x="576" y="181"/>
                    <a:pt x="585" y="109"/>
                    <a:pt x="635" y="59"/>
                  </a:cubicBezTo>
                  <a:cubicBezTo>
                    <a:pt x="693" y="0"/>
                    <a:pt x="792" y="0"/>
                    <a:pt x="855" y="59"/>
                  </a:cubicBezTo>
                  <a:cubicBezTo>
                    <a:pt x="859" y="68"/>
                    <a:pt x="864" y="73"/>
                    <a:pt x="868" y="77"/>
                  </a:cubicBezTo>
                  <a:cubicBezTo>
                    <a:pt x="715" y="118"/>
                    <a:pt x="715" y="118"/>
                    <a:pt x="715" y="118"/>
                  </a:cubicBezTo>
                  <a:cubicBezTo>
                    <a:pt x="747" y="232"/>
                    <a:pt x="747" y="232"/>
                    <a:pt x="747" y="232"/>
                  </a:cubicBezTo>
                  <a:cubicBezTo>
                    <a:pt x="900" y="191"/>
                    <a:pt x="900" y="191"/>
                    <a:pt x="900" y="191"/>
                  </a:cubicBezTo>
                  <a:cubicBezTo>
                    <a:pt x="895" y="227"/>
                    <a:pt x="877" y="259"/>
                    <a:pt x="855" y="282"/>
                  </a:cubicBezTo>
                  <a:cubicBezTo>
                    <a:pt x="805" y="331"/>
                    <a:pt x="733" y="340"/>
                    <a:pt x="679" y="313"/>
                  </a:cubicBezTo>
                  <a:cubicBezTo>
                    <a:pt x="77" y="921"/>
                    <a:pt x="77" y="921"/>
                    <a:pt x="77" y="92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289"/>
            <p:cNvSpPr>
              <a:spLocks noChangeArrowheads="1"/>
            </p:cNvSpPr>
            <p:nvPr/>
          </p:nvSpPr>
          <p:spPr bwMode="auto">
            <a:xfrm>
              <a:off x="4300439" y="3689397"/>
              <a:ext cx="238125" cy="119062"/>
            </a:xfrm>
            <a:custGeom>
              <a:avLst/>
              <a:gdLst>
                <a:gd name="T0" fmla="*/ 661 w 662"/>
                <a:gd name="T1" fmla="*/ 331 h 332"/>
                <a:gd name="T2" fmla="*/ 0 w 662"/>
                <a:gd name="T3" fmla="*/ 331 h 332"/>
                <a:gd name="T4" fmla="*/ 0 w 662"/>
                <a:gd name="T5" fmla="*/ 0 h 332"/>
                <a:gd name="T6" fmla="*/ 661 w 662"/>
                <a:gd name="T7" fmla="*/ 0 h 332"/>
                <a:gd name="T8" fmla="*/ 661 w 662"/>
                <a:gd name="T9" fmla="*/ 33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2">
                  <a:moveTo>
                    <a:pt x="661" y="331"/>
                  </a:moveTo>
                  <a:lnTo>
                    <a:pt x="0" y="331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290"/>
            <p:cNvSpPr>
              <a:spLocks noChangeArrowheads="1"/>
            </p:cNvSpPr>
            <p:nvPr/>
          </p:nvSpPr>
          <p:spPr bwMode="auto">
            <a:xfrm>
              <a:off x="4300439" y="3689397"/>
              <a:ext cx="238125" cy="119062"/>
            </a:xfrm>
            <a:custGeom>
              <a:avLst/>
              <a:gdLst>
                <a:gd name="T0" fmla="*/ 661 w 662"/>
                <a:gd name="T1" fmla="*/ 331 h 332"/>
                <a:gd name="T2" fmla="*/ 0 w 662"/>
                <a:gd name="T3" fmla="*/ 331 h 332"/>
                <a:gd name="T4" fmla="*/ 0 w 662"/>
                <a:gd name="T5" fmla="*/ 0 h 332"/>
                <a:gd name="T6" fmla="*/ 661 w 662"/>
                <a:gd name="T7" fmla="*/ 0 h 332"/>
                <a:gd name="T8" fmla="*/ 661 w 662"/>
                <a:gd name="T9" fmla="*/ 331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2" h="332">
                  <a:moveTo>
                    <a:pt x="661" y="331"/>
                  </a:moveTo>
                  <a:lnTo>
                    <a:pt x="0" y="331"/>
                  </a:lnTo>
                  <a:lnTo>
                    <a:pt x="0" y="0"/>
                  </a:lnTo>
                  <a:lnTo>
                    <a:pt x="661" y="0"/>
                  </a:lnTo>
                  <a:lnTo>
                    <a:pt x="661" y="3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291"/>
            <p:cNvSpPr>
              <a:spLocks noChangeArrowheads="1"/>
            </p:cNvSpPr>
            <p:nvPr/>
          </p:nvSpPr>
          <p:spPr bwMode="auto">
            <a:xfrm>
              <a:off x="4290914" y="3679872"/>
              <a:ext cx="257175" cy="139700"/>
            </a:xfrm>
            <a:custGeom>
              <a:avLst/>
              <a:gdLst>
                <a:gd name="T0" fmla="*/ 715 w 716"/>
                <a:gd name="T1" fmla="*/ 386 h 387"/>
                <a:gd name="T2" fmla="*/ 0 w 716"/>
                <a:gd name="T3" fmla="*/ 386 h 387"/>
                <a:gd name="T4" fmla="*/ 0 w 716"/>
                <a:gd name="T5" fmla="*/ 0 h 387"/>
                <a:gd name="T6" fmla="*/ 715 w 716"/>
                <a:gd name="T7" fmla="*/ 0 h 387"/>
                <a:gd name="T8" fmla="*/ 715 w 716"/>
                <a:gd name="T9" fmla="*/ 386 h 387"/>
                <a:gd name="T10" fmla="*/ 54 w 716"/>
                <a:gd name="T11" fmla="*/ 336 h 387"/>
                <a:gd name="T12" fmla="*/ 661 w 716"/>
                <a:gd name="T13" fmla="*/ 336 h 387"/>
                <a:gd name="T14" fmla="*/ 661 w 716"/>
                <a:gd name="T15" fmla="*/ 50 h 387"/>
                <a:gd name="T16" fmla="*/ 54 w 716"/>
                <a:gd name="T17" fmla="*/ 50 h 387"/>
                <a:gd name="T18" fmla="*/ 54 w 716"/>
                <a:gd name="T19" fmla="*/ 33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6" h="387">
                  <a:moveTo>
                    <a:pt x="715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715" y="0"/>
                  </a:lnTo>
                  <a:lnTo>
                    <a:pt x="715" y="386"/>
                  </a:lnTo>
                  <a:close/>
                  <a:moveTo>
                    <a:pt x="54" y="336"/>
                  </a:moveTo>
                  <a:lnTo>
                    <a:pt x="661" y="336"/>
                  </a:lnTo>
                  <a:lnTo>
                    <a:pt x="661" y="50"/>
                  </a:lnTo>
                  <a:lnTo>
                    <a:pt x="54" y="50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292"/>
            <p:cNvSpPr>
              <a:spLocks noChangeArrowheads="1"/>
            </p:cNvSpPr>
            <p:nvPr/>
          </p:nvSpPr>
          <p:spPr bwMode="auto">
            <a:xfrm>
              <a:off x="4416326" y="3697334"/>
              <a:ext cx="112713" cy="103188"/>
            </a:xfrm>
            <a:custGeom>
              <a:avLst/>
              <a:gdLst>
                <a:gd name="T0" fmla="*/ 310 w 311"/>
                <a:gd name="T1" fmla="*/ 0 h 287"/>
                <a:gd name="T2" fmla="*/ 0 w 311"/>
                <a:gd name="T3" fmla="*/ 0 h 287"/>
                <a:gd name="T4" fmla="*/ 0 w 311"/>
                <a:gd name="T5" fmla="*/ 286 h 287"/>
                <a:gd name="T6" fmla="*/ 310 w 311"/>
                <a:gd name="T7" fmla="*/ 286 h 287"/>
                <a:gd name="T8" fmla="*/ 310 w 311"/>
                <a:gd name="T9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1" h="287">
                  <a:moveTo>
                    <a:pt x="310" y="0"/>
                  </a:moveTo>
                  <a:lnTo>
                    <a:pt x="0" y="0"/>
                  </a:lnTo>
                  <a:lnTo>
                    <a:pt x="0" y="286"/>
                  </a:lnTo>
                  <a:lnTo>
                    <a:pt x="310" y="286"/>
                  </a:lnTo>
                  <a:lnTo>
                    <a:pt x="3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1293"/>
            <p:cNvSpPr>
              <a:spLocks noChangeArrowheads="1"/>
            </p:cNvSpPr>
            <p:nvPr/>
          </p:nvSpPr>
          <p:spPr bwMode="auto">
            <a:xfrm>
              <a:off x="4416326" y="3697334"/>
              <a:ext cx="112713" cy="103188"/>
            </a:xfrm>
            <a:custGeom>
              <a:avLst/>
              <a:gdLst>
                <a:gd name="T0" fmla="*/ 310 w 311"/>
                <a:gd name="T1" fmla="*/ 0 h 287"/>
                <a:gd name="T2" fmla="*/ 0 w 311"/>
                <a:gd name="T3" fmla="*/ 0 h 287"/>
                <a:gd name="T4" fmla="*/ 0 w 311"/>
                <a:gd name="T5" fmla="*/ 286 h 287"/>
                <a:gd name="T6" fmla="*/ 310 w 311"/>
                <a:gd name="T7" fmla="*/ 286 h 287"/>
                <a:gd name="T8" fmla="*/ 310 w 311"/>
                <a:gd name="T9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1" h="287">
                  <a:moveTo>
                    <a:pt x="310" y="0"/>
                  </a:moveTo>
                  <a:lnTo>
                    <a:pt x="0" y="0"/>
                  </a:lnTo>
                  <a:lnTo>
                    <a:pt x="0" y="286"/>
                  </a:lnTo>
                  <a:lnTo>
                    <a:pt x="310" y="286"/>
                  </a:lnTo>
                  <a:lnTo>
                    <a:pt x="3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294"/>
            <p:cNvSpPr>
              <a:spLocks noChangeArrowheads="1"/>
            </p:cNvSpPr>
            <p:nvPr/>
          </p:nvSpPr>
          <p:spPr bwMode="auto">
            <a:xfrm>
              <a:off x="4416326" y="3689397"/>
              <a:ext cx="122238" cy="119062"/>
            </a:xfrm>
            <a:custGeom>
              <a:avLst/>
              <a:gdLst>
                <a:gd name="T0" fmla="*/ 337 w 338"/>
                <a:gd name="T1" fmla="*/ 0 h 332"/>
                <a:gd name="T2" fmla="*/ 0 w 338"/>
                <a:gd name="T3" fmla="*/ 0 h 332"/>
                <a:gd name="T4" fmla="*/ 0 w 338"/>
                <a:gd name="T5" fmla="*/ 22 h 332"/>
                <a:gd name="T6" fmla="*/ 310 w 338"/>
                <a:gd name="T7" fmla="*/ 22 h 332"/>
                <a:gd name="T8" fmla="*/ 310 w 338"/>
                <a:gd name="T9" fmla="*/ 308 h 332"/>
                <a:gd name="T10" fmla="*/ 0 w 338"/>
                <a:gd name="T11" fmla="*/ 308 h 332"/>
                <a:gd name="T12" fmla="*/ 0 w 338"/>
                <a:gd name="T13" fmla="*/ 331 h 332"/>
                <a:gd name="T14" fmla="*/ 337 w 338"/>
                <a:gd name="T15" fmla="*/ 331 h 332"/>
                <a:gd name="T16" fmla="*/ 337 w 338"/>
                <a:gd name="T1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2">
                  <a:moveTo>
                    <a:pt x="337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310" y="22"/>
                  </a:lnTo>
                  <a:lnTo>
                    <a:pt x="310" y="308"/>
                  </a:lnTo>
                  <a:lnTo>
                    <a:pt x="0" y="308"/>
                  </a:lnTo>
                  <a:lnTo>
                    <a:pt x="0" y="331"/>
                  </a:lnTo>
                  <a:lnTo>
                    <a:pt x="337" y="331"/>
                  </a:lnTo>
                  <a:lnTo>
                    <a:pt x="337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1295"/>
            <p:cNvSpPr>
              <a:spLocks noChangeArrowheads="1"/>
            </p:cNvSpPr>
            <p:nvPr/>
          </p:nvSpPr>
          <p:spPr bwMode="auto">
            <a:xfrm>
              <a:off x="4416326" y="3689397"/>
              <a:ext cx="122238" cy="119062"/>
            </a:xfrm>
            <a:custGeom>
              <a:avLst/>
              <a:gdLst>
                <a:gd name="T0" fmla="*/ 337 w 338"/>
                <a:gd name="T1" fmla="*/ 0 h 332"/>
                <a:gd name="T2" fmla="*/ 0 w 338"/>
                <a:gd name="T3" fmla="*/ 0 h 332"/>
                <a:gd name="T4" fmla="*/ 0 w 338"/>
                <a:gd name="T5" fmla="*/ 22 h 332"/>
                <a:gd name="T6" fmla="*/ 310 w 338"/>
                <a:gd name="T7" fmla="*/ 22 h 332"/>
                <a:gd name="T8" fmla="*/ 310 w 338"/>
                <a:gd name="T9" fmla="*/ 308 h 332"/>
                <a:gd name="T10" fmla="*/ 0 w 338"/>
                <a:gd name="T11" fmla="*/ 308 h 332"/>
                <a:gd name="T12" fmla="*/ 0 w 338"/>
                <a:gd name="T13" fmla="*/ 331 h 332"/>
                <a:gd name="T14" fmla="*/ 337 w 338"/>
                <a:gd name="T15" fmla="*/ 331 h 332"/>
                <a:gd name="T16" fmla="*/ 337 w 338"/>
                <a:gd name="T1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8" h="332">
                  <a:moveTo>
                    <a:pt x="337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310" y="22"/>
                  </a:lnTo>
                  <a:lnTo>
                    <a:pt x="310" y="308"/>
                  </a:lnTo>
                  <a:lnTo>
                    <a:pt x="0" y="308"/>
                  </a:lnTo>
                  <a:lnTo>
                    <a:pt x="0" y="331"/>
                  </a:lnTo>
                  <a:lnTo>
                    <a:pt x="337" y="331"/>
                  </a:lnTo>
                  <a:lnTo>
                    <a:pt x="337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1296"/>
            <p:cNvSpPr>
              <a:spLocks noChangeArrowheads="1"/>
            </p:cNvSpPr>
            <p:nvPr/>
          </p:nvSpPr>
          <p:spPr bwMode="auto">
            <a:xfrm>
              <a:off x="4290914" y="3679872"/>
              <a:ext cx="257175" cy="139700"/>
            </a:xfrm>
            <a:custGeom>
              <a:avLst/>
              <a:gdLst>
                <a:gd name="T0" fmla="*/ 715 w 716"/>
                <a:gd name="T1" fmla="*/ 386 h 387"/>
                <a:gd name="T2" fmla="*/ 0 w 716"/>
                <a:gd name="T3" fmla="*/ 386 h 387"/>
                <a:gd name="T4" fmla="*/ 0 w 716"/>
                <a:gd name="T5" fmla="*/ 0 h 387"/>
                <a:gd name="T6" fmla="*/ 715 w 716"/>
                <a:gd name="T7" fmla="*/ 0 h 387"/>
                <a:gd name="T8" fmla="*/ 715 w 716"/>
                <a:gd name="T9" fmla="*/ 386 h 387"/>
                <a:gd name="T10" fmla="*/ 54 w 716"/>
                <a:gd name="T11" fmla="*/ 336 h 387"/>
                <a:gd name="T12" fmla="*/ 661 w 716"/>
                <a:gd name="T13" fmla="*/ 336 h 387"/>
                <a:gd name="T14" fmla="*/ 661 w 716"/>
                <a:gd name="T15" fmla="*/ 50 h 387"/>
                <a:gd name="T16" fmla="*/ 54 w 716"/>
                <a:gd name="T17" fmla="*/ 50 h 387"/>
                <a:gd name="T18" fmla="*/ 54 w 716"/>
                <a:gd name="T19" fmla="*/ 336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6" h="387">
                  <a:moveTo>
                    <a:pt x="715" y="386"/>
                  </a:moveTo>
                  <a:lnTo>
                    <a:pt x="0" y="386"/>
                  </a:lnTo>
                  <a:lnTo>
                    <a:pt x="0" y="0"/>
                  </a:lnTo>
                  <a:lnTo>
                    <a:pt x="715" y="0"/>
                  </a:lnTo>
                  <a:lnTo>
                    <a:pt x="715" y="386"/>
                  </a:lnTo>
                  <a:close/>
                  <a:moveTo>
                    <a:pt x="54" y="336"/>
                  </a:moveTo>
                  <a:lnTo>
                    <a:pt x="661" y="336"/>
                  </a:lnTo>
                  <a:lnTo>
                    <a:pt x="661" y="50"/>
                  </a:lnTo>
                  <a:lnTo>
                    <a:pt x="54" y="50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297"/>
            <p:cNvSpPr>
              <a:spLocks noChangeArrowheads="1"/>
            </p:cNvSpPr>
            <p:nvPr/>
          </p:nvSpPr>
          <p:spPr bwMode="auto">
            <a:xfrm>
              <a:off x="4333776" y="3722734"/>
              <a:ext cx="31750" cy="55563"/>
            </a:xfrm>
            <a:custGeom>
              <a:avLst/>
              <a:gdLst>
                <a:gd name="T0" fmla="*/ 0 w 86"/>
                <a:gd name="T1" fmla="*/ 0 h 155"/>
                <a:gd name="T2" fmla="*/ 85 w 86"/>
                <a:gd name="T3" fmla="*/ 0 h 155"/>
                <a:gd name="T4" fmla="*/ 85 w 86"/>
                <a:gd name="T5" fmla="*/ 23 h 155"/>
                <a:gd name="T6" fmla="*/ 27 w 86"/>
                <a:gd name="T7" fmla="*/ 23 h 155"/>
                <a:gd name="T8" fmla="*/ 27 w 86"/>
                <a:gd name="T9" fmla="*/ 68 h 155"/>
                <a:gd name="T10" fmla="*/ 76 w 86"/>
                <a:gd name="T11" fmla="*/ 68 h 155"/>
                <a:gd name="T12" fmla="*/ 76 w 86"/>
                <a:gd name="T13" fmla="*/ 91 h 155"/>
                <a:gd name="T14" fmla="*/ 27 w 86"/>
                <a:gd name="T15" fmla="*/ 91 h 155"/>
                <a:gd name="T16" fmla="*/ 27 w 86"/>
                <a:gd name="T17" fmla="*/ 154 h 155"/>
                <a:gd name="T18" fmla="*/ 0 w 86"/>
                <a:gd name="T19" fmla="*/ 154 h 155"/>
                <a:gd name="T20" fmla="*/ 0 w 86"/>
                <a:gd name="T2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155">
                  <a:moveTo>
                    <a:pt x="0" y="0"/>
                  </a:moveTo>
                  <a:lnTo>
                    <a:pt x="85" y="0"/>
                  </a:lnTo>
                  <a:lnTo>
                    <a:pt x="85" y="23"/>
                  </a:lnTo>
                  <a:lnTo>
                    <a:pt x="27" y="23"/>
                  </a:lnTo>
                  <a:lnTo>
                    <a:pt x="27" y="68"/>
                  </a:lnTo>
                  <a:lnTo>
                    <a:pt x="76" y="68"/>
                  </a:lnTo>
                  <a:lnTo>
                    <a:pt x="76" y="91"/>
                  </a:lnTo>
                  <a:lnTo>
                    <a:pt x="27" y="91"/>
                  </a:lnTo>
                  <a:lnTo>
                    <a:pt x="27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298"/>
            <p:cNvSpPr>
              <a:spLocks noChangeArrowheads="1"/>
            </p:cNvSpPr>
            <p:nvPr/>
          </p:nvSpPr>
          <p:spPr bwMode="auto">
            <a:xfrm>
              <a:off x="4375051" y="3722734"/>
              <a:ext cx="42863" cy="55563"/>
            </a:xfrm>
            <a:custGeom>
              <a:avLst/>
              <a:gdLst>
                <a:gd name="T0" fmla="*/ 0 w 118"/>
                <a:gd name="T1" fmla="*/ 0 h 155"/>
                <a:gd name="T2" fmla="*/ 0 w 118"/>
                <a:gd name="T3" fmla="*/ 0 h 155"/>
                <a:gd name="T4" fmla="*/ 50 w 118"/>
                <a:gd name="T5" fmla="*/ 0 h 155"/>
                <a:gd name="T6" fmla="*/ 81 w 118"/>
                <a:gd name="T7" fmla="*/ 5 h 155"/>
                <a:gd name="T8" fmla="*/ 108 w 118"/>
                <a:gd name="T9" fmla="*/ 46 h 155"/>
                <a:gd name="T10" fmla="*/ 81 w 118"/>
                <a:gd name="T11" fmla="*/ 86 h 155"/>
                <a:gd name="T12" fmla="*/ 81 w 118"/>
                <a:gd name="T13" fmla="*/ 86 h 155"/>
                <a:gd name="T14" fmla="*/ 86 w 118"/>
                <a:gd name="T15" fmla="*/ 95 h 155"/>
                <a:gd name="T16" fmla="*/ 117 w 118"/>
                <a:gd name="T17" fmla="*/ 154 h 155"/>
                <a:gd name="T18" fmla="*/ 86 w 118"/>
                <a:gd name="T19" fmla="*/ 154 h 155"/>
                <a:gd name="T20" fmla="*/ 58 w 118"/>
                <a:gd name="T21" fmla="*/ 95 h 155"/>
                <a:gd name="T22" fmla="*/ 32 w 118"/>
                <a:gd name="T23" fmla="*/ 95 h 155"/>
                <a:gd name="T24" fmla="*/ 32 w 118"/>
                <a:gd name="T25" fmla="*/ 154 h 155"/>
                <a:gd name="T26" fmla="*/ 0 w 118"/>
                <a:gd name="T27" fmla="*/ 154 h 155"/>
                <a:gd name="T28" fmla="*/ 0 w 118"/>
                <a:gd name="T29" fmla="*/ 0 h 155"/>
                <a:gd name="T30" fmla="*/ 54 w 118"/>
                <a:gd name="T31" fmla="*/ 73 h 155"/>
                <a:gd name="T32" fmla="*/ 54 w 118"/>
                <a:gd name="T33" fmla="*/ 73 h 155"/>
                <a:gd name="T34" fmla="*/ 81 w 118"/>
                <a:gd name="T35" fmla="*/ 46 h 155"/>
                <a:gd name="T36" fmla="*/ 50 w 118"/>
                <a:gd name="T37" fmla="*/ 23 h 155"/>
                <a:gd name="T38" fmla="*/ 32 w 118"/>
                <a:gd name="T39" fmla="*/ 23 h 155"/>
                <a:gd name="T40" fmla="*/ 32 w 118"/>
                <a:gd name="T41" fmla="*/ 73 h 155"/>
                <a:gd name="T42" fmla="*/ 54 w 118"/>
                <a:gd name="T43" fmla="*/ 73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8" h="155">
                  <a:moveTo>
                    <a:pt x="0" y="0"/>
                  </a:moveTo>
                  <a:lnTo>
                    <a:pt x="0" y="0"/>
                  </a:lnTo>
                  <a:cubicBezTo>
                    <a:pt x="50" y="0"/>
                    <a:pt x="50" y="0"/>
                    <a:pt x="50" y="0"/>
                  </a:cubicBezTo>
                  <a:cubicBezTo>
                    <a:pt x="67" y="0"/>
                    <a:pt x="77" y="0"/>
                    <a:pt x="81" y="5"/>
                  </a:cubicBezTo>
                  <a:cubicBezTo>
                    <a:pt x="99" y="9"/>
                    <a:pt x="108" y="23"/>
                    <a:pt x="108" y="46"/>
                  </a:cubicBezTo>
                  <a:cubicBezTo>
                    <a:pt x="108" y="64"/>
                    <a:pt x="99" y="82"/>
                    <a:pt x="81" y="86"/>
                  </a:cubicBezTo>
                  <a:lnTo>
                    <a:pt x="81" y="86"/>
                  </a:lnTo>
                  <a:cubicBezTo>
                    <a:pt x="81" y="86"/>
                    <a:pt x="86" y="91"/>
                    <a:pt x="86" y="95"/>
                  </a:cubicBezTo>
                  <a:cubicBezTo>
                    <a:pt x="117" y="154"/>
                    <a:pt x="117" y="154"/>
                    <a:pt x="117" y="154"/>
                  </a:cubicBezTo>
                  <a:cubicBezTo>
                    <a:pt x="86" y="154"/>
                    <a:pt x="86" y="154"/>
                    <a:pt x="86" y="154"/>
                  </a:cubicBezTo>
                  <a:cubicBezTo>
                    <a:pt x="58" y="95"/>
                    <a:pt x="58" y="95"/>
                    <a:pt x="58" y="95"/>
                  </a:cubicBezTo>
                  <a:cubicBezTo>
                    <a:pt x="32" y="95"/>
                    <a:pt x="32" y="95"/>
                    <a:pt x="32" y="95"/>
                  </a:cubicBezTo>
                  <a:cubicBezTo>
                    <a:pt x="32" y="154"/>
                    <a:pt x="32" y="154"/>
                    <a:pt x="32" y="154"/>
                  </a:cubicBezTo>
                  <a:cubicBezTo>
                    <a:pt x="0" y="154"/>
                    <a:pt x="0" y="154"/>
                    <a:pt x="0" y="154"/>
                  </a:cubicBezTo>
                  <a:lnTo>
                    <a:pt x="0" y="0"/>
                  </a:lnTo>
                  <a:close/>
                  <a:moveTo>
                    <a:pt x="54" y="73"/>
                  </a:moveTo>
                  <a:lnTo>
                    <a:pt x="54" y="73"/>
                  </a:lnTo>
                  <a:cubicBezTo>
                    <a:pt x="72" y="73"/>
                    <a:pt x="81" y="64"/>
                    <a:pt x="81" y="46"/>
                  </a:cubicBezTo>
                  <a:cubicBezTo>
                    <a:pt x="81" y="32"/>
                    <a:pt x="72" y="23"/>
                    <a:pt x="50" y="23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2" y="73"/>
                    <a:pt x="32" y="73"/>
                    <a:pt x="32" y="73"/>
                  </a:cubicBezTo>
                  <a:lnTo>
                    <a:pt x="54" y="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299"/>
            <p:cNvSpPr>
              <a:spLocks noChangeArrowheads="1"/>
            </p:cNvSpPr>
            <p:nvPr/>
          </p:nvSpPr>
          <p:spPr bwMode="auto">
            <a:xfrm>
              <a:off x="4429026" y="3722734"/>
              <a:ext cx="34925" cy="55563"/>
            </a:xfrm>
            <a:custGeom>
              <a:avLst/>
              <a:gdLst>
                <a:gd name="T0" fmla="*/ 0 w 95"/>
                <a:gd name="T1" fmla="*/ 0 h 155"/>
                <a:gd name="T2" fmla="*/ 90 w 95"/>
                <a:gd name="T3" fmla="*/ 0 h 155"/>
                <a:gd name="T4" fmla="*/ 90 w 95"/>
                <a:gd name="T5" fmla="*/ 23 h 155"/>
                <a:gd name="T6" fmla="*/ 26 w 95"/>
                <a:gd name="T7" fmla="*/ 23 h 155"/>
                <a:gd name="T8" fmla="*/ 26 w 95"/>
                <a:gd name="T9" fmla="*/ 64 h 155"/>
                <a:gd name="T10" fmla="*/ 76 w 95"/>
                <a:gd name="T11" fmla="*/ 64 h 155"/>
                <a:gd name="T12" fmla="*/ 76 w 95"/>
                <a:gd name="T13" fmla="*/ 86 h 155"/>
                <a:gd name="T14" fmla="*/ 26 w 95"/>
                <a:gd name="T15" fmla="*/ 86 h 155"/>
                <a:gd name="T16" fmla="*/ 26 w 95"/>
                <a:gd name="T17" fmla="*/ 127 h 155"/>
                <a:gd name="T18" fmla="*/ 94 w 95"/>
                <a:gd name="T19" fmla="*/ 127 h 155"/>
                <a:gd name="T20" fmla="*/ 94 w 95"/>
                <a:gd name="T21" fmla="*/ 154 h 155"/>
                <a:gd name="T22" fmla="*/ 0 w 95"/>
                <a:gd name="T23" fmla="*/ 154 h 155"/>
                <a:gd name="T24" fmla="*/ 0 w 95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55">
                  <a:moveTo>
                    <a:pt x="0" y="0"/>
                  </a:moveTo>
                  <a:lnTo>
                    <a:pt x="90" y="0"/>
                  </a:lnTo>
                  <a:lnTo>
                    <a:pt x="90" y="23"/>
                  </a:lnTo>
                  <a:lnTo>
                    <a:pt x="26" y="23"/>
                  </a:lnTo>
                  <a:lnTo>
                    <a:pt x="26" y="64"/>
                  </a:lnTo>
                  <a:lnTo>
                    <a:pt x="76" y="64"/>
                  </a:lnTo>
                  <a:lnTo>
                    <a:pt x="76" y="86"/>
                  </a:lnTo>
                  <a:lnTo>
                    <a:pt x="26" y="86"/>
                  </a:lnTo>
                  <a:lnTo>
                    <a:pt x="26" y="127"/>
                  </a:lnTo>
                  <a:lnTo>
                    <a:pt x="94" y="127"/>
                  </a:lnTo>
                  <a:lnTo>
                    <a:pt x="94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300"/>
            <p:cNvSpPr>
              <a:spLocks noChangeArrowheads="1"/>
            </p:cNvSpPr>
            <p:nvPr/>
          </p:nvSpPr>
          <p:spPr bwMode="auto">
            <a:xfrm>
              <a:off x="4473476" y="3722734"/>
              <a:ext cx="34925" cy="55563"/>
            </a:xfrm>
            <a:custGeom>
              <a:avLst/>
              <a:gdLst>
                <a:gd name="T0" fmla="*/ 0 w 96"/>
                <a:gd name="T1" fmla="*/ 0 h 155"/>
                <a:gd name="T2" fmla="*/ 90 w 96"/>
                <a:gd name="T3" fmla="*/ 0 h 155"/>
                <a:gd name="T4" fmla="*/ 90 w 96"/>
                <a:gd name="T5" fmla="*/ 23 h 155"/>
                <a:gd name="T6" fmla="*/ 28 w 96"/>
                <a:gd name="T7" fmla="*/ 23 h 155"/>
                <a:gd name="T8" fmla="*/ 28 w 96"/>
                <a:gd name="T9" fmla="*/ 64 h 155"/>
                <a:gd name="T10" fmla="*/ 77 w 96"/>
                <a:gd name="T11" fmla="*/ 64 h 155"/>
                <a:gd name="T12" fmla="*/ 77 w 96"/>
                <a:gd name="T13" fmla="*/ 86 h 155"/>
                <a:gd name="T14" fmla="*/ 28 w 96"/>
                <a:gd name="T15" fmla="*/ 86 h 155"/>
                <a:gd name="T16" fmla="*/ 28 w 96"/>
                <a:gd name="T17" fmla="*/ 127 h 155"/>
                <a:gd name="T18" fmla="*/ 95 w 96"/>
                <a:gd name="T19" fmla="*/ 127 h 155"/>
                <a:gd name="T20" fmla="*/ 95 w 96"/>
                <a:gd name="T21" fmla="*/ 154 h 155"/>
                <a:gd name="T22" fmla="*/ 0 w 96"/>
                <a:gd name="T23" fmla="*/ 154 h 155"/>
                <a:gd name="T24" fmla="*/ 0 w 96"/>
                <a:gd name="T25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6" h="155">
                  <a:moveTo>
                    <a:pt x="0" y="0"/>
                  </a:moveTo>
                  <a:lnTo>
                    <a:pt x="90" y="0"/>
                  </a:lnTo>
                  <a:lnTo>
                    <a:pt x="90" y="23"/>
                  </a:lnTo>
                  <a:lnTo>
                    <a:pt x="28" y="23"/>
                  </a:lnTo>
                  <a:lnTo>
                    <a:pt x="28" y="64"/>
                  </a:lnTo>
                  <a:lnTo>
                    <a:pt x="77" y="64"/>
                  </a:lnTo>
                  <a:lnTo>
                    <a:pt x="77" y="86"/>
                  </a:lnTo>
                  <a:lnTo>
                    <a:pt x="28" y="86"/>
                  </a:lnTo>
                  <a:lnTo>
                    <a:pt x="28" y="127"/>
                  </a:lnTo>
                  <a:lnTo>
                    <a:pt x="95" y="127"/>
                  </a:lnTo>
                  <a:lnTo>
                    <a:pt x="95" y="154"/>
                  </a:lnTo>
                  <a:lnTo>
                    <a:pt x="0" y="15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5" name="Group 644"/>
          <p:cNvGrpSpPr/>
          <p:nvPr/>
        </p:nvGrpSpPr>
        <p:grpSpPr>
          <a:xfrm>
            <a:off x="6611850" y="4075066"/>
            <a:ext cx="493712" cy="495300"/>
            <a:chOff x="4193002" y="4080899"/>
            <a:chExt cx="493712" cy="495300"/>
          </a:xfrm>
        </p:grpSpPr>
        <p:sp>
          <p:nvSpPr>
            <p:cNvPr id="646" name="Freeform 1301"/>
            <p:cNvSpPr>
              <a:spLocks noChangeArrowheads="1"/>
            </p:cNvSpPr>
            <p:nvPr/>
          </p:nvSpPr>
          <p:spPr bwMode="auto">
            <a:xfrm>
              <a:off x="4193002" y="408089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302"/>
            <p:cNvSpPr>
              <a:spLocks noChangeArrowheads="1"/>
            </p:cNvSpPr>
            <p:nvPr/>
          </p:nvSpPr>
          <p:spPr bwMode="auto">
            <a:xfrm>
              <a:off x="4193002" y="408089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303"/>
            <p:cNvSpPr>
              <a:spLocks noChangeArrowheads="1"/>
            </p:cNvSpPr>
            <p:nvPr/>
          </p:nvSpPr>
          <p:spPr bwMode="auto">
            <a:xfrm>
              <a:off x="4334289" y="4212662"/>
              <a:ext cx="352425" cy="363537"/>
            </a:xfrm>
            <a:custGeom>
              <a:avLst/>
              <a:gdLst>
                <a:gd name="T0" fmla="*/ 618 w 980"/>
                <a:gd name="T1" fmla="*/ 0 h 1008"/>
                <a:gd name="T2" fmla="*/ 529 w 980"/>
                <a:gd name="T3" fmla="*/ 7 h 1008"/>
                <a:gd name="T4" fmla="*/ 482 w 980"/>
                <a:gd name="T5" fmla="*/ 64 h 1008"/>
                <a:gd name="T6" fmla="*/ 464 w 980"/>
                <a:gd name="T7" fmla="*/ 178 h 1008"/>
                <a:gd name="T8" fmla="*/ 361 w 980"/>
                <a:gd name="T9" fmla="*/ 249 h 1008"/>
                <a:gd name="T10" fmla="*/ 322 w 980"/>
                <a:gd name="T11" fmla="*/ 282 h 1008"/>
                <a:gd name="T12" fmla="*/ 565 w 980"/>
                <a:gd name="T13" fmla="*/ 282 h 1008"/>
                <a:gd name="T14" fmla="*/ 565 w 980"/>
                <a:gd name="T15" fmla="*/ 542 h 1008"/>
                <a:gd name="T16" fmla="*/ 118 w 980"/>
                <a:gd name="T17" fmla="*/ 542 h 1008"/>
                <a:gd name="T18" fmla="*/ 114 w 980"/>
                <a:gd name="T19" fmla="*/ 564 h 1008"/>
                <a:gd name="T20" fmla="*/ 0 w 980"/>
                <a:gd name="T21" fmla="*/ 678 h 1008"/>
                <a:gd name="T22" fmla="*/ 332 w 980"/>
                <a:gd name="T23" fmla="*/ 1007 h 1008"/>
                <a:gd name="T24" fmla="*/ 979 w 980"/>
                <a:gd name="T25" fmla="*/ 1007 h 1008"/>
                <a:gd name="T26" fmla="*/ 979 w 980"/>
                <a:gd name="T27" fmla="*/ 364 h 1008"/>
                <a:gd name="T28" fmla="*/ 618 w 980"/>
                <a:gd name="T29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0" h="1008">
                  <a:moveTo>
                    <a:pt x="618" y="0"/>
                  </a:moveTo>
                  <a:lnTo>
                    <a:pt x="529" y="7"/>
                  </a:lnTo>
                  <a:lnTo>
                    <a:pt x="482" y="64"/>
                  </a:lnTo>
                  <a:lnTo>
                    <a:pt x="464" y="178"/>
                  </a:lnTo>
                  <a:lnTo>
                    <a:pt x="361" y="249"/>
                  </a:lnTo>
                  <a:lnTo>
                    <a:pt x="322" y="282"/>
                  </a:lnTo>
                  <a:lnTo>
                    <a:pt x="565" y="282"/>
                  </a:lnTo>
                  <a:lnTo>
                    <a:pt x="565" y="542"/>
                  </a:lnTo>
                  <a:lnTo>
                    <a:pt x="118" y="542"/>
                  </a:lnTo>
                  <a:lnTo>
                    <a:pt x="114" y="564"/>
                  </a:lnTo>
                  <a:lnTo>
                    <a:pt x="0" y="678"/>
                  </a:lnTo>
                  <a:lnTo>
                    <a:pt x="332" y="1007"/>
                  </a:lnTo>
                  <a:lnTo>
                    <a:pt x="979" y="1007"/>
                  </a:lnTo>
                  <a:lnTo>
                    <a:pt x="979" y="364"/>
                  </a:lnTo>
                  <a:lnTo>
                    <a:pt x="61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1304"/>
            <p:cNvSpPr>
              <a:spLocks noChangeArrowheads="1"/>
            </p:cNvSpPr>
            <p:nvPr/>
          </p:nvSpPr>
          <p:spPr bwMode="auto">
            <a:xfrm>
              <a:off x="4334289" y="4212662"/>
              <a:ext cx="352425" cy="363537"/>
            </a:xfrm>
            <a:custGeom>
              <a:avLst/>
              <a:gdLst>
                <a:gd name="T0" fmla="*/ 618 w 980"/>
                <a:gd name="T1" fmla="*/ 0 h 1008"/>
                <a:gd name="T2" fmla="*/ 529 w 980"/>
                <a:gd name="T3" fmla="*/ 7 h 1008"/>
                <a:gd name="T4" fmla="*/ 482 w 980"/>
                <a:gd name="T5" fmla="*/ 64 h 1008"/>
                <a:gd name="T6" fmla="*/ 464 w 980"/>
                <a:gd name="T7" fmla="*/ 178 h 1008"/>
                <a:gd name="T8" fmla="*/ 361 w 980"/>
                <a:gd name="T9" fmla="*/ 249 h 1008"/>
                <a:gd name="T10" fmla="*/ 322 w 980"/>
                <a:gd name="T11" fmla="*/ 282 h 1008"/>
                <a:gd name="T12" fmla="*/ 565 w 980"/>
                <a:gd name="T13" fmla="*/ 282 h 1008"/>
                <a:gd name="T14" fmla="*/ 565 w 980"/>
                <a:gd name="T15" fmla="*/ 542 h 1008"/>
                <a:gd name="T16" fmla="*/ 118 w 980"/>
                <a:gd name="T17" fmla="*/ 542 h 1008"/>
                <a:gd name="T18" fmla="*/ 114 w 980"/>
                <a:gd name="T19" fmla="*/ 564 h 1008"/>
                <a:gd name="T20" fmla="*/ 0 w 980"/>
                <a:gd name="T21" fmla="*/ 678 h 1008"/>
                <a:gd name="T22" fmla="*/ 332 w 980"/>
                <a:gd name="T23" fmla="*/ 1007 h 1008"/>
                <a:gd name="T24" fmla="*/ 979 w 980"/>
                <a:gd name="T25" fmla="*/ 1007 h 1008"/>
                <a:gd name="T26" fmla="*/ 979 w 980"/>
                <a:gd name="T27" fmla="*/ 364 h 1008"/>
                <a:gd name="T28" fmla="*/ 618 w 980"/>
                <a:gd name="T29" fmla="*/ 0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0" h="1008">
                  <a:moveTo>
                    <a:pt x="618" y="0"/>
                  </a:moveTo>
                  <a:lnTo>
                    <a:pt x="529" y="7"/>
                  </a:lnTo>
                  <a:lnTo>
                    <a:pt x="482" y="64"/>
                  </a:lnTo>
                  <a:lnTo>
                    <a:pt x="464" y="178"/>
                  </a:lnTo>
                  <a:lnTo>
                    <a:pt x="361" y="249"/>
                  </a:lnTo>
                  <a:lnTo>
                    <a:pt x="322" y="282"/>
                  </a:lnTo>
                  <a:lnTo>
                    <a:pt x="565" y="282"/>
                  </a:lnTo>
                  <a:lnTo>
                    <a:pt x="565" y="542"/>
                  </a:lnTo>
                  <a:lnTo>
                    <a:pt x="118" y="542"/>
                  </a:lnTo>
                  <a:lnTo>
                    <a:pt x="114" y="564"/>
                  </a:lnTo>
                  <a:lnTo>
                    <a:pt x="0" y="678"/>
                  </a:lnTo>
                  <a:lnTo>
                    <a:pt x="332" y="1007"/>
                  </a:lnTo>
                  <a:lnTo>
                    <a:pt x="979" y="1007"/>
                  </a:lnTo>
                  <a:lnTo>
                    <a:pt x="979" y="364"/>
                  </a:lnTo>
                  <a:lnTo>
                    <a:pt x="61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305"/>
            <p:cNvSpPr>
              <a:spLocks noChangeArrowheads="1"/>
            </p:cNvSpPr>
            <p:nvPr/>
          </p:nvSpPr>
          <p:spPr bwMode="auto">
            <a:xfrm>
              <a:off x="4348577" y="4314262"/>
              <a:ext cx="190500" cy="93662"/>
            </a:xfrm>
            <a:custGeom>
              <a:avLst/>
              <a:gdLst>
                <a:gd name="T0" fmla="*/ 526 w 527"/>
                <a:gd name="T1" fmla="*/ 260 h 261"/>
                <a:gd name="T2" fmla="*/ 0 w 527"/>
                <a:gd name="T3" fmla="*/ 260 h 261"/>
                <a:gd name="T4" fmla="*/ 0 w 527"/>
                <a:gd name="T5" fmla="*/ 0 h 261"/>
                <a:gd name="T6" fmla="*/ 526 w 527"/>
                <a:gd name="T7" fmla="*/ 0 h 261"/>
                <a:gd name="T8" fmla="*/ 526 w 527"/>
                <a:gd name="T9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7" h="261">
                  <a:moveTo>
                    <a:pt x="526" y="260"/>
                  </a:moveTo>
                  <a:lnTo>
                    <a:pt x="0" y="260"/>
                  </a:lnTo>
                  <a:lnTo>
                    <a:pt x="0" y="0"/>
                  </a:lnTo>
                  <a:lnTo>
                    <a:pt x="526" y="0"/>
                  </a:lnTo>
                  <a:lnTo>
                    <a:pt x="526" y="2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306"/>
            <p:cNvSpPr>
              <a:spLocks noChangeArrowheads="1"/>
            </p:cNvSpPr>
            <p:nvPr/>
          </p:nvSpPr>
          <p:spPr bwMode="auto">
            <a:xfrm>
              <a:off x="4300952" y="4188849"/>
              <a:ext cx="269875" cy="268288"/>
            </a:xfrm>
            <a:custGeom>
              <a:avLst/>
              <a:gdLst>
                <a:gd name="T0" fmla="*/ 679 w 748"/>
                <a:gd name="T1" fmla="*/ 325 h 744"/>
                <a:gd name="T2" fmla="*/ 679 w 748"/>
                <a:gd name="T3" fmla="*/ 325 h 744"/>
                <a:gd name="T4" fmla="*/ 511 w 748"/>
                <a:gd name="T5" fmla="*/ 325 h 744"/>
                <a:gd name="T6" fmla="*/ 572 w 748"/>
                <a:gd name="T7" fmla="*/ 264 h 744"/>
                <a:gd name="T8" fmla="*/ 711 w 748"/>
                <a:gd name="T9" fmla="*/ 239 h 744"/>
                <a:gd name="T10" fmla="*/ 747 w 748"/>
                <a:gd name="T11" fmla="*/ 168 h 744"/>
                <a:gd name="T12" fmla="*/ 625 w 748"/>
                <a:gd name="T13" fmla="*/ 200 h 744"/>
                <a:gd name="T14" fmla="*/ 601 w 748"/>
                <a:gd name="T15" fmla="*/ 111 h 744"/>
                <a:gd name="T16" fmla="*/ 722 w 748"/>
                <a:gd name="T17" fmla="*/ 79 h 744"/>
                <a:gd name="T18" fmla="*/ 711 w 748"/>
                <a:gd name="T19" fmla="*/ 65 h 744"/>
                <a:gd name="T20" fmla="*/ 536 w 748"/>
                <a:gd name="T21" fmla="*/ 65 h 744"/>
                <a:gd name="T22" fmla="*/ 511 w 748"/>
                <a:gd name="T23" fmla="*/ 207 h 744"/>
                <a:gd name="T24" fmla="*/ 393 w 748"/>
                <a:gd name="T25" fmla="*/ 325 h 744"/>
                <a:gd name="T26" fmla="*/ 386 w 748"/>
                <a:gd name="T27" fmla="*/ 325 h 744"/>
                <a:gd name="T28" fmla="*/ 214 w 748"/>
                <a:gd name="T29" fmla="*/ 154 h 744"/>
                <a:gd name="T30" fmla="*/ 315 w 748"/>
                <a:gd name="T31" fmla="*/ 93 h 744"/>
                <a:gd name="T32" fmla="*/ 147 w 748"/>
                <a:gd name="T33" fmla="*/ 57 h 744"/>
                <a:gd name="T34" fmla="*/ 0 w 748"/>
                <a:gd name="T35" fmla="*/ 204 h 744"/>
                <a:gd name="T36" fmla="*/ 100 w 748"/>
                <a:gd name="T37" fmla="*/ 304 h 744"/>
                <a:gd name="T38" fmla="*/ 172 w 748"/>
                <a:gd name="T39" fmla="*/ 229 h 744"/>
                <a:gd name="T40" fmla="*/ 265 w 748"/>
                <a:gd name="T41" fmla="*/ 325 h 744"/>
                <a:gd name="T42" fmla="*/ 111 w 748"/>
                <a:gd name="T43" fmla="*/ 325 h 744"/>
                <a:gd name="T44" fmla="*/ 111 w 748"/>
                <a:gd name="T45" fmla="*/ 607 h 744"/>
                <a:gd name="T46" fmla="*/ 32 w 748"/>
                <a:gd name="T47" fmla="*/ 683 h 744"/>
                <a:gd name="T48" fmla="*/ 93 w 748"/>
                <a:gd name="T49" fmla="*/ 743 h 744"/>
                <a:gd name="T50" fmla="*/ 207 w 748"/>
                <a:gd name="T51" fmla="*/ 629 h 744"/>
                <a:gd name="T52" fmla="*/ 572 w 748"/>
                <a:gd name="T53" fmla="*/ 629 h 744"/>
                <a:gd name="T54" fmla="*/ 683 w 748"/>
                <a:gd name="T55" fmla="*/ 743 h 744"/>
                <a:gd name="T56" fmla="*/ 743 w 748"/>
                <a:gd name="T57" fmla="*/ 683 h 744"/>
                <a:gd name="T58" fmla="*/ 679 w 748"/>
                <a:gd name="T59" fmla="*/ 618 h 744"/>
                <a:gd name="T60" fmla="*/ 679 w 748"/>
                <a:gd name="T61" fmla="*/ 325 h 744"/>
                <a:gd name="T62" fmla="*/ 154 w 748"/>
                <a:gd name="T63" fmla="*/ 368 h 744"/>
                <a:gd name="T64" fmla="*/ 154 w 748"/>
                <a:gd name="T65" fmla="*/ 368 h 744"/>
                <a:gd name="T66" fmla="*/ 636 w 748"/>
                <a:gd name="T67" fmla="*/ 368 h 744"/>
                <a:gd name="T68" fmla="*/ 636 w 748"/>
                <a:gd name="T69" fmla="*/ 589 h 744"/>
                <a:gd name="T70" fmla="*/ 154 w 748"/>
                <a:gd name="T71" fmla="*/ 589 h 744"/>
                <a:gd name="T72" fmla="*/ 154 w 748"/>
                <a:gd name="T73" fmla="*/ 368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8" h="744">
                  <a:moveTo>
                    <a:pt x="679" y="325"/>
                  </a:moveTo>
                  <a:lnTo>
                    <a:pt x="679" y="325"/>
                  </a:lnTo>
                  <a:cubicBezTo>
                    <a:pt x="511" y="325"/>
                    <a:pt x="511" y="325"/>
                    <a:pt x="511" y="325"/>
                  </a:cubicBezTo>
                  <a:cubicBezTo>
                    <a:pt x="572" y="264"/>
                    <a:pt x="572" y="264"/>
                    <a:pt x="572" y="264"/>
                  </a:cubicBezTo>
                  <a:cubicBezTo>
                    <a:pt x="615" y="286"/>
                    <a:pt x="672" y="279"/>
                    <a:pt x="711" y="239"/>
                  </a:cubicBezTo>
                  <a:cubicBezTo>
                    <a:pt x="729" y="222"/>
                    <a:pt x="743" y="197"/>
                    <a:pt x="747" y="168"/>
                  </a:cubicBezTo>
                  <a:cubicBezTo>
                    <a:pt x="625" y="200"/>
                    <a:pt x="625" y="200"/>
                    <a:pt x="625" y="200"/>
                  </a:cubicBezTo>
                  <a:cubicBezTo>
                    <a:pt x="601" y="111"/>
                    <a:pt x="601" y="111"/>
                    <a:pt x="601" y="111"/>
                  </a:cubicBezTo>
                  <a:cubicBezTo>
                    <a:pt x="722" y="79"/>
                    <a:pt x="722" y="79"/>
                    <a:pt x="722" y="79"/>
                  </a:cubicBezTo>
                  <a:cubicBezTo>
                    <a:pt x="718" y="75"/>
                    <a:pt x="715" y="72"/>
                    <a:pt x="711" y="65"/>
                  </a:cubicBezTo>
                  <a:cubicBezTo>
                    <a:pt x="661" y="18"/>
                    <a:pt x="582" y="18"/>
                    <a:pt x="536" y="65"/>
                  </a:cubicBezTo>
                  <a:cubicBezTo>
                    <a:pt x="497" y="104"/>
                    <a:pt x="490" y="161"/>
                    <a:pt x="511" y="207"/>
                  </a:cubicBezTo>
                  <a:cubicBezTo>
                    <a:pt x="393" y="325"/>
                    <a:pt x="393" y="325"/>
                    <a:pt x="393" y="325"/>
                  </a:cubicBezTo>
                  <a:cubicBezTo>
                    <a:pt x="386" y="325"/>
                    <a:pt x="386" y="325"/>
                    <a:pt x="386" y="325"/>
                  </a:cubicBezTo>
                  <a:cubicBezTo>
                    <a:pt x="214" y="154"/>
                    <a:pt x="214" y="154"/>
                    <a:pt x="214" y="154"/>
                  </a:cubicBezTo>
                  <a:cubicBezTo>
                    <a:pt x="214" y="154"/>
                    <a:pt x="236" y="111"/>
                    <a:pt x="315" y="93"/>
                  </a:cubicBezTo>
                  <a:cubicBezTo>
                    <a:pt x="265" y="18"/>
                    <a:pt x="204" y="0"/>
                    <a:pt x="147" y="57"/>
                  </a:cubicBezTo>
                  <a:cubicBezTo>
                    <a:pt x="89" y="114"/>
                    <a:pt x="0" y="204"/>
                    <a:pt x="0" y="204"/>
                  </a:cubicBezTo>
                  <a:cubicBezTo>
                    <a:pt x="100" y="304"/>
                    <a:pt x="100" y="304"/>
                    <a:pt x="100" y="304"/>
                  </a:cubicBezTo>
                  <a:cubicBezTo>
                    <a:pt x="172" y="229"/>
                    <a:pt x="172" y="229"/>
                    <a:pt x="172" y="229"/>
                  </a:cubicBezTo>
                  <a:cubicBezTo>
                    <a:pt x="265" y="325"/>
                    <a:pt x="265" y="325"/>
                    <a:pt x="265" y="325"/>
                  </a:cubicBezTo>
                  <a:cubicBezTo>
                    <a:pt x="111" y="325"/>
                    <a:pt x="111" y="325"/>
                    <a:pt x="111" y="325"/>
                  </a:cubicBezTo>
                  <a:cubicBezTo>
                    <a:pt x="111" y="607"/>
                    <a:pt x="111" y="607"/>
                    <a:pt x="111" y="607"/>
                  </a:cubicBezTo>
                  <a:cubicBezTo>
                    <a:pt x="32" y="683"/>
                    <a:pt x="32" y="683"/>
                    <a:pt x="32" y="683"/>
                  </a:cubicBezTo>
                  <a:cubicBezTo>
                    <a:pt x="93" y="743"/>
                    <a:pt x="93" y="743"/>
                    <a:pt x="93" y="743"/>
                  </a:cubicBezTo>
                  <a:cubicBezTo>
                    <a:pt x="207" y="629"/>
                    <a:pt x="207" y="629"/>
                    <a:pt x="207" y="629"/>
                  </a:cubicBezTo>
                  <a:cubicBezTo>
                    <a:pt x="572" y="629"/>
                    <a:pt x="572" y="629"/>
                    <a:pt x="572" y="629"/>
                  </a:cubicBezTo>
                  <a:cubicBezTo>
                    <a:pt x="683" y="743"/>
                    <a:pt x="683" y="743"/>
                    <a:pt x="683" y="743"/>
                  </a:cubicBezTo>
                  <a:cubicBezTo>
                    <a:pt x="743" y="683"/>
                    <a:pt x="743" y="683"/>
                    <a:pt x="743" y="683"/>
                  </a:cubicBezTo>
                  <a:cubicBezTo>
                    <a:pt x="679" y="618"/>
                    <a:pt x="679" y="618"/>
                    <a:pt x="679" y="618"/>
                  </a:cubicBezTo>
                  <a:lnTo>
                    <a:pt x="679" y="325"/>
                  </a:lnTo>
                  <a:close/>
                  <a:moveTo>
                    <a:pt x="154" y="368"/>
                  </a:moveTo>
                  <a:lnTo>
                    <a:pt x="154" y="368"/>
                  </a:lnTo>
                  <a:cubicBezTo>
                    <a:pt x="636" y="368"/>
                    <a:pt x="636" y="368"/>
                    <a:pt x="636" y="368"/>
                  </a:cubicBezTo>
                  <a:cubicBezTo>
                    <a:pt x="636" y="589"/>
                    <a:pt x="636" y="589"/>
                    <a:pt x="636" y="589"/>
                  </a:cubicBezTo>
                  <a:cubicBezTo>
                    <a:pt x="154" y="589"/>
                    <a:pt x="154" y="589"/>
                    <a:pt x="154" y="589"/>
                  </a:cubicBezTo>
                  <a:lnTo>
                    <a:pt x="154" y="3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1307"/>
            <p:cNvSpPr>
              <a:spLocks noChangeArrowheads="1"/>
            </p:cNvSpPr>
            <p:nvPr/>
          </p:nvSpPr>
          <p:spPr bwMode="auto">
            <a:xfrm>
              <a:off x="4375564" y="4339662"/>
              <a:ext cx="25400" cy="44450"/>
            </a:xfrm>
            <a:custGeom>
              <a:avLst/>
              <a:gdLst>
                <a:gd name="T0" fmla="*/ 0 w 69"/>
                <a:gd name="T1" fmla="*/ 122 h 123"/>
                <a:gd name="T2" fmla="*/ 22 w 69"/>
                <a:gd name="T3" fmla="*/ 122 h 123"/>
                <a:gd name="T4" fmla="*/ 22 w 69"/>
                <a:gd name="T5" fmla="*/ 72 h 123"/>
                <a:gd name="T6" fmla="*/ 61 w 69"/>
                <a:gd name="T7" fmla="*/ 72 h 123"/>
                <a:gd name="T8" fmla="*/ 61 w 69"/>
                <a:gd name="T9" fmla="*/ 54 h 123"/>
                <a:gd name="T10" fmla="*/ 22 w 69"/>
                <a:gd name="T11" fmla="*/ 54 h 123"/>
                <a:gd name="T12" fmla="*/ 22 w 69"/>
                <a:gd name="T13" fmla="*/ 18 h 123"/>
                <a:gd name="T14" fmla="*/ 68 w 69"/>
                <a:gd name="T15" fmla="*/ 18 h 123"/>
                <a:gd name="T16" fmla="*/ 68 w 69"/>
                <a:gd name="T17" fmla="*/ 0 h 123"/>
                <a:gd name="T18" fmla="*/ 0 w 69"/>
                <a:gd name="T19" fmla="*/ 0 h 123"/>
                <a:gd name="T20" fmla="*/ 0 w 69"/>
                <a:gd name="T21" fmla="*/ 12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123">
                  <a:moveTo>
                    <a:pt x="0" y="122"/>
                  </a:moveTo>
                  <a:lnTo>
                    <a:pt x="22" y="122"/>
                  </a:lnTo>
                  <a:lnTo>
                    <a:pt x="22" y="72"/>
                  </a:lnTo>
                  <a:lnTo>
                    <a:pt x="61" y="72"/>
                  </a:lnTo>
                  <a:lnTo>
                    <a:pt x="61" y="54"/>
                  </a:lnTo>
                  <a:lnTo>
                    <a:pt x="22" y="54"/>
                  </a:lnTo>
                  <a:lnTo>
                    <a:pt x="22" y="18"/>
                  </a:lnTo>
                  <a:lnTo>
                    <a:pt x="68" y="18"/>
                  </a:lnTo>
                  <a:lnTo>
                    <a:pt x="68" y="0"/>
                  </a:lnTo>
                  <a:lnTo>
                    <a:pt x="0" y="0"/>
                  </a:lnTo>
                  <a:lnTo>
                    <a:pt x="0" y="12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1308"/>
            <p:cNvSpPr>
              <a:spLocks noChangeArrowheads="1"/>
            </p:cNvSpPr>
            <p:nvPr/>
          </p:nvSpPr>
          <p:spPr bwMode="auto">
            <a:xfrm>
              <a:off x="4407314" y="4339662"/>
              <a:ext cx="33338" cy="44450"/>
            </a:xfrm>
            <a:custGeom>
              <a:avLst/>
              <a:gdLst>
                <a:gd name="T0" fmla="*/ 64 w 94"/>
                <a:gd name="T1" fmla="*/ 68 h 123"/>
                <a:gd name="T2" fmla="*/ 64 w 94"/>
                <a:gd name="T3" fmla="*/ 68 h 123"/>
                <a:gd name="T4" fmla="*/ 64 w 94"/>
                <a:gd name="T5" fmla="*/ 68 h 123"/>
                <a:gd name="T6" fmla="*/ 85 w 94"/>
                <a:gd name="T7" fmla="*/ 36 h 123"/>
                <a:gd name="T8" fmla="*/ 64 w 94"/>
                <a:gd name="T9" fmla="*/ 4 h 123"/>
                <a:gd name="T10" fmla="*/ 39 w 94"/>
                <a:gd name="T11" fmla="*/ 0 h 123"/>
                <a:gd name="T12" fmla="*/ 0 w 94"/>
                <a:gd name="T13" fmla="*/ 0 h 123"/>
                <a:gd name="T14" fmla="*/ 0 w 94"/>
                <a:gd name="T15" fmla="*/ 122 h 123"/>
                <a:gd name="T16" fmla="*/ 25 w 94"/>
                <a:gd name="T17" fmla="*/ 122 h 123"/>
                <a:gd name="T18" fmla="*/ 25 w 94"/>
                <a:gd name="T19" fmla="*/ 75 h 123"/>
                <a:gd name="T20" fmla="*/ 46 w 94"/>
                <a:gd name="T21" fmla="*/ 75 h 123"/>
                <a:gd name="T22" fmla="*/ 67 w 94"/>
                <a:gd name="T23" fmla="*/ 122 h 123"/>
                <a:gd name="T24" fmla="*/ 93 w 94"/>
                <a:gd name="T25" fmla="*/ 122 h 123"/>
                <a:gd name="T26" fmla="*/ 67 w 94"/>
                <a:gd name="T27" fmla="*/ 75 h 123"/>
                <a:gd name="T28" fmla="*/ 64 w 94"/>
                <a:gd name="T29" fmla="*/ 68 h 123"/>
                <a:gd name="T30" fmla="*/ 43 w 94"/>
                <a:gd name="T31" fmla="*/ 57 h 123"/>
                <a:gd name="T32" fmla="*/ 43 w 94"/>
                <a:gd name="T33" fmla="*/ 57 h 123"/>
                <a:gd name="T34" fmla="*/ 25 w 94"/>
                <a:gd name="T35" fmla="*/ 57 h 123"/>
                <a:gd name="T36" fmla="*/ 25 w 94"/>
                <a:gd name="T37" fmla="*/ 18 h 123"/>
                <a:gd name="T38" fmla="*/ 39 w 94"/>
                <a:gd name="T39" fmla="*/ 18 h 123"/>
                <a:gd name="T40" fmla="*/ 64 w 94"/>
                <a:gd name="T41" fmla="*/ 36 h 123"/>
                <a:gd name="T42" fmla="*/ 43 w 94"/>
                <a:gd name="T43" fmla="*/ 5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123">
                  <a:moveTo>
                    <a:pt x="64" y="68"/>
                  </a:moveTo>
                  <a:lnTo>
                    <a:pt x="64" y="68"/>
                  </a:lnTo>
                  <a:lnTo>
                    <a:pt x="64" y="68"/>
                  </a:lnTo>
                  <a:cubicBezTo>
                    <a:pt x="78" y="65"/>
                    <a:pt x="85" y="50"/>
                    <a:pt x="85" y="36"/>
                  </a:cubicBezTo>
                  <a:cubicBezTo>
                    <a:pt x="85" y="18"/>
                    <a:pt x="78" y="7"/>
                    <a:pt x="64" y="4"/>
                  </a:cubicBezTo>
                  <a:cubicBezTo>
                    <a:pt x="60" y="0"/>
                    <a:pt x="53" y="0"/>
                    <a:pt x="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25" y="122"/>
                    <a:pt x="25" y="122"/>
                    <a:pt x="25" y="122"/>
                  </a:cubicBezTo>
                  <a:cubicBezTo>
                    <a:pt x="25" y="75"/>
                    <a:pt x="25" y="75"/>
                    <a:pt x="25" y="75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67" y="122"/>
                    <a:pt x="67" y="122"/>
                    <a:pt x="67" y="122"/>
                  </a:cubicBezTo>
                  <a:cubicBezTo>
                    <a:pt x="93" y="122"/>
                    <a:pt x="93" y="122"/>
                    <a:pt x="93" y="122"/>
                  </a:cubicBezTo>
                  <a:cubicBezTo>
                    <a:pt x="67" y="75"/>
                    <a:pt x="67" y="75"/>
                    <a:pt x="67" y="75"/>
                  </a:cubicBezTo>
                  <a:cubicBezTo>
                    <a:pt x="67" y="72"/>
                    <a:pt x="64" y="68"/>
                    <a:pt x="64" y="68"/>
                  </a:cubicBezTo>
                  <a:close/>
                  <a:moveTo>
                    <a:pt x="43" y="57"/>
                  </a:moveTo>
                  <a:lnTo>
                    <a:pt x="43" y="57"/>
                  </a:lnTo>
                  <a:cubicBezTo>
                    <a:pt x="25" y="57"/>
                    <a:pt x="25" y="57"/>
                    <a:pt x="25" y="57"/>
                  </a:cubicBezTo>
                  <a:cubicBezTo>
                    <a:pt x="25" y="18"/>
                    <a:pt x="25" y="18"/>
                    <a:pt x="25" y="18"/>
                  </a:cubicBezTo>
                  <a:cubicBezTo>
                    <a:pt x="39" y="18"/>
                    <a:pt x="39" y="18"/>
                    <a:pt x="39" y="18"/>
                  </a:cubicBezTo>
                  <a:cubicBezTo>
                    <a:pt x="57" y="18"/>
                    <a:pt x="64" y="25"/>
                    <a:pt x="64" y="36"/>
                  </a:cubicBezTo>
                  <a:cubicBezTo>
                    <a:pt x="64" y="50"/>
                    <a:pt x="57" y="57"/>
                    <a:pt x="43" y="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1309"/>
            <p:cNvSpPr>
              <a:spLocks noChangeArrowheads="1"/>
            </p:cNvSpPr>
            <p:nvPr/>
          </p:nvSpPr>
          <p:spPr bwMode="auto">
            <a:xfrm>
              <a:off x="4450177" y="4339662"/>
              <a:ext cx="26987" cy="44450"/>
            </a:xfrm>
            <a:custGeom>
              <a:avLst/>
              <a:gdLst>
                <a:gd name="T0" fmla="*/ 21 w 76"/>
                <a:gd name="T1" fmla="*/ 68 h 123"/>
                <a:gd name="T2" fmla="*/ 60 w 76"/>
                <a:gd name="T3" fmla="*/ 68 h 123"/>
                <a:gd name="T4" fmla="*/ 60 w 76"/>
                <a:gd name="T5" fmla="*/ 50 h 123"/>
                <a:gd name="T6" fmla="*/ 21 w 76"/>
                <a:gd name="T7" fmla="*/ 50 h 123"/>
                <a:gd name="T8" fmla="*/ 21 w 76"/>
                <a:gd name="T9" fmla="*/ 18 h 123"/>
                <a:gd name="T10" fmla="*/ 71 w 76"/>
                <a:gd name="T11" fmla="*/ 18 h 123"/>
                <a:gd name="T12" fmla="*/ 71 w 76"/>
                <a:gd name="T13" fmla="*/ 0 h 123"/>
                <a:gd name="T14" fmla="*/ 0 w 76"/>
                <a:gd name="T15" fmla="*/ 0 h 123"/>
                <a:gd name="T16" fmla="*/ 0 w 76"/>
                <a:gd name="T17" fmla="*/ 122 h 123"/>
                <a:gd name="T18" fmla="*/ 75 w 76"/>
                <a:gd name="T19" fmla="*/ 122 h 123"/>
                <a:gd name="T20" fmla="*/ 75 w 76"/>
                <a:gd name="T21" fmla="*/ 100 h 123"/>
                <a:gd name="T22" fmla="*/ 21 w 76"/>
                <a:gd name="T23" fmla="*/ 100 h 123"/>
                <a:gd name="T24" fmla="*/ 21 w 76"/>
                <a:gd name="T25" fmla="*/ 68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23">
                  <a:moveTo>
                    <a:pt x="21" y="68"/>
                  </a:moveTo>
                  <a:lnTo>
                    <a:pt x="60" y="68"/>
                  </a:lnTo>
                  <a:lnTo>
                    <a:pt x="60" y="50"/>
                  </a:lnTo>
                  <a:lnTo>
                    <a:pt x="21" y="50"/>
                  </a:lnTo>
                  <a:lnTo>
                    <a:pt x="21" y="18"/>
                  </a:lnTo>
                  <a:lnTo>
                    <a:pt x="71" y="18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75" y="122"/>
                  </a:lnTo>
                  <a:lnTo>
                    <a:pt x="75" y="100"/>
                  </a:lnTo>
                  <a:lnTo>
                    <a:pt x="21" y="100"/>
                  </a:lnTo>
                  <a:lnTo>
                    <a:pt x="21" y="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1310"/>
            <p:cNvSpPr>
              <a:spLocks noChangeArrowheads="1"/>
            </p:cNvSpPr>
            <p:nvPr/>
          </p:nvSpPr>
          <p:spPr bwMode="auto">
            <a:xfrm>
              <a:off x="4486689" y="4339662"/>
              <a:ext cx="26988" cy="44450"/>
            </a:xfrm>
            <a:custGeom>
              <a:avLst/>
              <a:gdLst>
                <a:gd name="T0" fmla="*/ 21 w 76"/>
                <a:gd name="T1" fmla="*/ 68 h 123"/>
                <a:gd name="T2" fmla="*/ 60 w 76"/>
                <a:gd name="T3" fmla="*/ 68 h 123"/>
                <a:gd name="T4" fmla="*/ 60 w 76"/>
                <a:gd name="T5" fmla="*/ 50 h 123"/>
                <a:gd name="T6" fmla="*/ 21 w 76"/>
                <a:gd name="T7" fmla="*/ 50 h 123"/>
                <a:gd name="T8" fmla="*/ 21 w 76"/>
                <a:gd name="T9" fmla="*/ 18 h 123"/>
                <a:gd name="T10" fmla="*/ 71 w 76"/>
                <a:gd name="T11" fmla="*/ 18 h 123"/>
                <a:gd name="T12" fmla="*/ 71 w 76"/>
                <a:gd name="T13" fmla="*/ 0 h 123"/>
                <a:gd name="T14" fmla="*/ 0 w 76"/>
                <a:gd name="T15" fmla="*/ 0 h 123"/>
                <a:gd name="T16" fmla="*/ 0 w 76"/>
                <a:gd name="T17" fmla="*/ 122 h 123"/>
                <a:gd name="T18" fmla="*/ 75 w 76"/>
                <a:gd name="T19" fmla="*/ 122 h 123"/>
                <a:gd name="T20" fmla="*/ 75 w 76"/>
                <a:gd name="T21" fmla="*/ 100 h 123"/>
                <a:gd name="T22" fmla="*/ 21 w 76"/>
                <a:gd name="T23" fmla="*/ 100 h 123"/>
                <a:gd name="T24" fmla="*/ 21 w 76"/>
                <a:gd name="T25" fmla="*/ 68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23">
                  <a:moveTo>
                    <a:pt x="21" y="68"/>
                  </a:moveTo>
                  <a:lnTo>
                    <a:pt x="60" y="68"/>
                  </a:lnTo>
                  <a:lnTo>
                    <a:pt x="60" y="50"/>
                  </a:lnTo>
                  <a:lnTo>
                    <a:pt x="21" y="50"/>
                  </a:lnTo>
                  <a:lnTo>
                    <a:pt x="21" y="18"/>
                  </a:lnTo>
                  <a:lnTo>
                    <a:pt x="71" y="18"/>
                  </a:lnTo>
                  <a:lnTo>
                    <a:pt x="71" y="0"/>
                  </a:lnTo>
                  <a:lnTo>
                    <a:pt x="0" y="0"/>
                  </a:lnTo>
                  <a:lnTo>
                    <a:pt x="0" y="122"/>
                  </a:lnTo>
                  <a:lnTo>
                    <a:pt x="75" y="122"/>
                  </a:lnTo>
                  <a:lnTo>
                    <a:pt x="75" y="100"/>
                  </a:lnTo>
                  <a:lnTo>
                    <a:pt x="21" y="100"/>
                  </a:lnTo>
                  <a:lnTo>
                    <a:pt x="21" y="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56" name="Group 655"/>
          <p:cNvGrpSpPr/>
          <p:nvPr/>
        </p:nvGrpSpPr>
        <p:grpSpPr>
          <a:xfrm>
            <a:off x="7449849" y="2324464"/>
            <a:ext cx="430213" cy="284163"/>
            <a:chOff x="5019166" y="2285984"/>
            <a:chExt cx="430213" cy="284163"/>
          </a:xfrm>
        </p:grpSpPr>
        <p:sp>
          <p:nvSpPr>
            <p:cNvPr id="657" name="Freeform 1311"/>
            <p:cNvSpPr>
              <a:spLocks noChangeArrowheads="1"/>
            </p:cNvSpPr>
            <p:nvPr/>
          </p:nvSpPr>
          <p:spPr bwMode="auto">
            <a:xfrm>
              <a:off x="5069966" y="2293922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1312"/>
            <p:cNvSpPr>
              <a:spLocks noChangeArrowheads="1"/>
            </p:cNvSpPr>
            <p:nvPr/>
          </p:nvSpPr>
          <p:spPr bwMode="auto">
            <a:xfrm>
              <a:off x="5069966" y="2293922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1313"/>
            <p:cNvSpPr>
              <a:spLocks noChangeArrowheads="1"/>
            </p:cNvSpPr>
            <p:nvPr/>
          </p:nvSpPr>
          <p:spPr bwMode="auto">
            <a:xfrm>
              <a:off x="5236654" y="2293922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1314"/>
            <p:cNvSpPr>
              <a:spLocks noChangeArrowheads="1"/>
            </p:cNvSpPr>
            <p:nvPr/>
          </p:nvSpPr>
          <p:spPr bwMode="auto">
            <a:xfrm>
              <a:off x="5236654" y="2293922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1315"/>
            <p:cNvSpPr>
              <a:spLocks noChangeArrowheads="1"/>
            </p:cNvSpPr>
            <p:nvPr/>
          </p:nvSpPr>
          <p:spPr bwMode="auto">
            <a:xfrm>
              <a:off x="5060441" y="2285984"/>
              <a:ext cx="349250" cy="242888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1316"/>
            <p:cNvSpPr>
              <a:spLocks noChangeArrowheads="1"/>
            </p:cNvSpPr>
            <p:nvPr/>
          </p:nvSpPr>
          <p:spPr bwMode="auto">
            <a:xfrm>
              <a:off x="5019166" y="2551097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1317"/>
            <p:cNvSpPr>
              <a:spLocks noChangeArrowheads="1"/>
            </p:cNvSpPr>
            <p:nvPr/>
          </p:nvSpPr>
          <p:spPr bwMode="auto">
            <a:xfrm>
              <a:off x="5177916" y="2368534"/>
              <a:ext cx="52388" cy="73025"/>
            </a:xfrm>
            <a:custGeom>
              <a:avLst/>
              <a:gdLst>
                <a:gd name="T0" fmla="*/ 38 w 144"/>
                <a:gd name="T1" fmla="*/ 131 h 204"/>
                <a:gd name="T2" fmla="*/ 38 w 144"/>
                <a:gd name="T3" fmla="*/ 131 h 204"/>
                <a:gd name="T4" fmla="*/ 80 w 144"/>
                <a:gd name="T5" fmla="*/ 131 h 204"/>
                <a:gd name="T6" fmla="*/ 143 w 144"/>
                <a:gd name="T7" fmla="*/ 63 h 204"/>
                <a:gd name="T8" fmla="*/ 80 w 144"/>
                <a:gd name="T9" fmla="*/ 0 h 204"/>
                <a:gd name="T10" fmla="*/ 0 w 144"/>
                <a:gd name="T11" fmla="*/ 0 h 204"/>
                <a:gd name="T12" fmla="*/ 0 w 144"/>
                <a:gd name="T13" fmla="*/ 203 h 204"/>
                <a:gd name="T14" fmla="*/ 38 w 144"/>
                <a:gd name="T15" fmla="*/ 203 h 204"/>
                <a:gd name="T16" fmla="*/ 38 w 144"/>
                <a:gd name="T17" fmla="*/ 131 h 204"/>
                <a:gd name="T18" fmla="*/ 38 w 144"/>
                <a:gd name="T19" fmla="*/ 29 h 204"/>
                <a:gd name="T20" fmla="*/ 38 w 144"/>
                <a:gd name="T21" fmla="*/ 29 h 204"/>
                <a:gd name="T22" fmla="*/ 72 w 144"/>
                <a:gd name="T23" fmla="*/ 29 h 204"/>
                <a:gd name="T24" fmla="*/ 105 w 144"/>
                <a:gd name="T25" fmla="*/ 63 h 204"/>
                <a:gd name="T26" fmla="*/ 72 w 144"/>
                <a:gd name="T27" fmla="*/ 101 h 204"/>
                <a:gd name="T28" fmla="*/ 38 w 144"/>
                <a:gd name="T29" fmla="*/ 101 h 204"/>
                <a:gd name="T30" fmla="*/ 38 w 144"/>
                <a:gd name="T31" fmla="*/ 2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204">
                  <a:moveTo>
                    <a:pt x="38" y="131"/>
                  </a:moveTo>
                  <a:lnTo>
                    <a:pt x="38" y="131"/>
                  </a:lnTo>
                  <a:cubicBezTo>
                    <a:pt x="80" y="131"/>
                    <a:pt x="80" y="131"/>
                    <a:pt x="80" y="131"/>
                  </a:cubicBezTo>
                  <a:cubicBezTo>
                    <a:pt x="118" y="131"/>
                    <a:pt x="143" y="105"/>
                    <a:pt x="143" y="63"/>
                  </a:cubicBezTo>
                  <a:cubicBezTo>
                    <a:pt x="143" y="25"/>
                    <a:pt x="118" y="0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38" y="203"/>
                    <a:pt x="38" y="203"/>
                    <a:pt x="38" y="203"/>
                  </a:cubicBezTo>
                  <a:lnTo>
                    <a:pt x="38" y="131"/>
                  </a:lnTo>
                  <a:close/>
                  <a:moveTo>
                    <a:pt x="38" y="29"/>
                  </a:moveTo>
                  <a:lnTo>
                    <a:pt x="38" y="29"/>
                  </a:lnTo>
                  <a:cubicBezTo>
                    <a:pt x="72" y="29"/>
                    <a:pt x="72" y="29"/>
                    <a:pt x="72" y="29"/>
                  </a:cubicBezTo>
                  <a:cubicBezTo>
                    <a:pt x="93" y="29"/>
                    <a:pt x="105" y="46"/>
                    <a:pt x="105" y="63"/>
                  </a:cubicBezTo>
                  <a:cubicBezTo>
                    <a:pt x="105" y="84"/>
                    <a:pt x="93" y="101"/>
                    <a:pt x="72" y="101"/>
                  </a:cubicBezTo>
                  <a:cubicBezTo>
                    <a:pt x="38" y="101"/>
                    <a:pt x="38" y="101"/>
                    <a:pt x="38" y="101"/>
                  </a:cubicBezTo>
                  <a:lnTo>
                    <a:pt x="38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1318"/>
            <p:cNvSpPr>
              <a:spLocks noChangeArrowheads="1"/>
            </p:cNvSpPr>
            <p:nvPr/>
          </p:nvSpPr>
          <p:spPr bwMode="auto">
            <a:xfrm>
              <a:off x="5235066" y="2366947"/>
              <a:ext cx="66675" cy="76200"/>
            </a:xfrm>
            <a:custGeom>
              <a:avLst/>
              <a:gdLst>
                <a:gd name="T0" fmla="*/ 105 w 186"/>
                <a:gd name="T1" fmla="*/ 212 h 213"/>
                <a:gd name="T2" fmla="*/ 105 w 186"/>
                <a:gd name="T3" fmla="*/ 212 h 213"/>
                <a:gd name="T4" fmla="*/ 185 w 186"/>
                <a:gd name="T5" fmla="*/ 178 h 213"/>
                <a:gd name="T6" fmla="*/ 164 w 186"/>
                <a:gd name="T7" fmla="*/ 153 h 213"/>
                <a:gd name="T8" fmla="*/ 105 w 186"/>
                <a:gd name="T9" fmla="*/ 178 h 213"/>
                <a:gd name="T10" fmla="*/ 38 w 186"/>
                <a:gd name="T11" fmla="*/ 102 h 213"/>
                <a:gd name="T12" fmla="*/ 105 w 186"/>
                <a:gd name="T13" fmla="*/ 34 h 213"/>
                <a:gd name="T14" fmla="*/ 160 w 186"/>
                <a:gd name="T15" fmla="*/ 55 h 213"/>
                <a:gd name="T16" fmla="*/ 177 w 186"/>
                <a:gd name="T17" fmla="*/ 30 h 213"/>
                <a:gd name="T18" fmla="*/ 105 w 186"/>
                <a:gd name="T19" fmla="*/ 0 h 213"/>
                <a:gd name="T20" fmla="*/ 0 w 186"/>
                <a:gd name="T21" fmla="*/ 106 h 213"/>
                <a:gd name="T22" fmla="*/ 105 w 186"/>
                <a:gd name="T23" fmla="*/ 21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" h="213">
                  <a:moveTo>
                    <a:pt x="105" y="212"/>
                  </a:moveTo>
                  <a:lnTo>
                    <a:pt x="105" y="212"/>
                  </a:lnTo>
                  <a:cubicBezTo>
                    <a:pt x="156" y="212"/>
                    <a:pt x="185" y="178"/>
                    <a:pt x="185" y="178"/>
                  </a:cubicBezTo>
                  <a:cubicBezTo>
                    <a:pt x="164" y="153"/>
                    <a:pt x="164" y="153"/>
                    <a:pt x="164" y="153"/>
                  </a:cubicBezTo>
                  <a:cubicBezTo>
                    <a:pt x="164" y="153"/>
                    <a:pt x="143" y="178"/>
                    <a:pt x="105" y="178"/>
                  </a:cubicBezTo>
                  <a:cubicBezTo>
                    <a:pt x="63" y="178"/>
                    <a:pt x="38" y="144"/>
                    <a:pt x="38" y="102"/>
                  </a:cubicBezTo>
                  <a:cubicBezTo>
                    <a:pt x="38" y="68"/>
                    <a:pt x="63" y="34"/>
                    <a:pt x="105" y="34"/>
                  </a:cubicBezTo>
                  <a:cubicBezTo>
                    <a:pt x="139" y="34"/>
                    <a:pt x="160" y="55"/>
                    <a:pt x="160" y="55"/>
                  </a:cubicBezTo>
                  <a:cubicBezTo>
                    <a:pt x="177" y="30"/>
                    <a:pt x="177" y="30"/>
                    <a:pt x="177" y="30"/>
                  </a:cubicBezTo>
                  <a:cubicBezTo>
                    <a:pt x="177" y="30"/>
                    <a:pt x="151" y="0"/>
                    <a:pt x="105" y="0"/>
                  </a:cubicBezTo>
                  <a:cubicBezTo>
                    <a:pt x="46" y="0"/>
                    <a:pt x="0" y="47"/>
                    <a:pt x="0" y="106"/>
                  </a:cubicBezTo>
                  <a:cubicBezTo>
                    <a:pt x="0" y="165"/>
                    <a:pt x="42" y="212"/>
                    <a:pt x="105" y="21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5" name="Group 664"/>
          <p:cNvGrpSpPr/>
          <p:nvPr/>
        </p:nvGrpSpPr>
        <p:grpSpPr>
          <a:xfrm>
            <a:off x="7449849" y="3560518"/>
            <a:ext cx="430213" cy="284162"/>
            <a:chOff x="5019166" y="3568747"/>
            <a:chExt cx="430213" cy="284162"/>
          </a:xfrm>
        </p:grpSpPr>
        <p:sp>
          <p:nvSpPr>
            <p:cNvPr id="666" name="Freeform 1319"/>
            <p:cNvSpPr>
              <a:spLocks noChangeArrowheads="1"/>
            </p:cNvSpPr>
            <p:nvPr/>
          </p:nvSpPr>
          <p:spPr bwMode="auto">
            <a:xfrm>
              <a:off x="5069966" y="3576684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1320"/>
            <p:cNvSpPr>
              <a:spLocks noChangeArrowheads="1"/>
            </p:cNvSpPr>
            <p:nvPr/>
          </p:nvSpPr>
          <p:spPr bwMode="auto">
            <a:xfrm>
              <a:off x="5069966" y="3576684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1321"/>
            <p:cNvSpPr>
              <a:spLocks noChangeArrowheads="1"/>
            </p:cNvSpPr>
            <p:nvPr/>
          </p:nvSpPr>
          <p:spPr bwMode="auto">
            <a:xfrm>
              <a:off x="5236654" y="3576684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1322"/>
            <p:cNvSpPr>
              <a:spLocks noChangeArrowheads="1"/>
            </p:cNvSpPr>
            <p:nvPr/>
          </p:nvSpPr>
          <p:spPr bwMode="auto">
            <a:xfrm>
              <a:off x="5236654" y="3576684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1323"/>
            <p:cNvSpPr>
              <a:spLocks noChangeArrowheads="1"/>
            </p:cNvSpPr>
            <p:nvPr/>
          </p:nvSpPr>
          <p:spPr bwMode="auto">
            <a:xfrm>
              <a:off x="5060441" y="3568747"/>
              <a:ext cx="349250" cy="242887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1324"/>
            <p:cNvSpPr>
              <a:spLocks noChangeArrowheads="1"/>
            </p:cNvSpPr>
            <p:nvPr/>
          </p:nvSpPr>
          <p:spPr bwMode="auto">
            <a:xfrm>
              <a:off x="5019166" y="3833859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1325"/>
            <p:cNvSpPr>
              <a:spLocks noChangeArrowheads="1"/>
            </p:cNvSpPr>
            <p:nvPr/>
          </p:nvSpPr>
          <p:spPr bwMode="auto">
            <a:xfrm>
              <a:off x="5177916" y="3651297"/>
              <a:ext cx="52388" cy="73025"/>
            </a:xfrm>
            <a:custGeom>
              <a:avLst/>
              <a:gdLst>
                <a:gd name="T0" fmla="*/ 38 w 144"/>
                <a:gd name="T1" fmla="*/ 131 h 204"/>
                <a:gd name="T2" fmla="*/ 38 w 144"/>
                <a:gd name="T3" fmla="*/ 131 h 204"/>
                <a:gd name="T4" fmla="*/ 80 w 144"/>
                <a:gd name="T5" fmla="*/ 131 h 204"/>
                <a:gd name="T6" fmla="*/ 143 w 144"/>
                <a:gd name="T7" fmla="*/ 63 h 204"/>
                <a:gd name="T8" fmla="*/ 80 w 144"/>
                <a:gd name="T9" fmla="*/ 0 h 204"/>
                <a:gd name="T10" fmla="*/ 0 w 144"/>
                <a:gd name="T11" fmla="*/ 0 h 204"/>
                <a:gd name="T12" fmla="*/ 0 w 144"/>
                <a:gd name="T13" fmla="*/ 203 h 204"/>
                <a:gd name="T14" fmla="*/ 38 w 144"/>
                <a:gd name="T15" fmla="*/ 203 h 204"/>
                <a:gd name="T16" fmla="*/ 38 w 144"/>
                <a:gd name="T17" fmla="*/ 131 h 204"/>
                <a:gd name="T18" fmla="*/ 38 w 144"/>
                <a:gd name="T19" fmla="*/ 29 h 204"/>
                <a:gd name="T20" fmla="*/ 38 w 144"/>
                <a:gd name="T21" fmla="*/ 29 h 204"/>
                <a:gd name="T22" fmla="*/ 72 w 144"/>
                <a:gd name="T23" fmla="*/ 29 h 204"/>
                <a:gd name="T24" fmla="*/ 105 w 144"/>
                <a:gd name="T25" fmla="*/ 63 h 204"/>
                <a:gd name="T26" fmla="*/ 72 w 144"/>
                <a:gd name="T27" fmla="*/ 101 h 204"/>
                <a:gd name="T28" fmla="*/ 38 w 144"/>
                <a:gd name="T29" fmla="*/ 101 h 204"/>
                <a:gd name="T30" fmla="*/ 38 w 144"/>
                <a:gd name="T31" fmla="*/ 2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204">
                  <a:moveTo>
                    <a:pt x="38" y="131"/>
                  </a:moveTo>
                  <a:lnTo>
                    <a:pt x="38" y="131"/>
                  </a:lnTo>
                  <a:cubicBezTo>
                    <a:pt x="80" y="131"/>
                    <a:pt x="80" y="131"/>
                    <a:pt x="80" y="131"/>
                  </a:cubicBezTo>
                  <a:cubicBezTo>
                    <a:pt x="118" y="131"/>
                    <a:pt x="143" y="105"/>
                    <a:pt x="143" y="63"/>
                  </a:cubicBezTo>
                  <a:cubicBezTo>
                    <a:pt x="143" y="25"/>
                    <a:pt x="118" y="0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38" y="203"/>
                    <a:pt x="38" y="203"/>
                    <a:pt x="38" y="203"/>
                  </a:cubicBezTo>
                  <a:lnTo>
                    <a:pt x="38" y="131"/>
                  </a:lnTo>
                  <a:close/>
                  <a:moveTo>
                    <a:pt x="38" y="29"/>
                  </a:moveTo>
                  <a:lnTo>
                    <a:pt x="38" y="29"/>
                  </a:lnTo>
                  <a:cubicBezTo>
                    <a:pt x="72" y="29"/>
                    <a:pt x="72" y="29"/>
                    <a:pt x="72" y="29"/>
                  </a:cubicBezTo>
                  <a:cubicBezTo>
                    <a:pt x="93" y="29"/>
                    <a:pt x="105" y="46"/>
                    <a:pt x="105" y="63"/>
                  </a:cubicBezTo>
                  <a:cubicBezTo>
                    <a:pt x="105" y="84"/>
                    <a:pt x="93" y="101"/>
                    <a:pt x="72" y="101"/>
                  </a:cubicBezTo>
                  <a:cubicBezTo>
                    <a:pt x="38" y="101"/>
                    <a:pt x="38" y="101"/>
                    <a:pt x="38" y="101"/>
                  </a:cubicBezTo>
                  <a:lnTo>
                    <a:pt x="38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1326"/>
            <p:cNvSpPr>
              <a:spLocks noChangeArrowheads="1"/>
            </p:cNvSpPr>
            <p:nvPr/>
          </p:nvSpPr>
          <p:spPr bwMode="auto">
            <a:xfrm>
              <a:off x="5235066" y="3649709"/>
              <a:ext cx="66675" cy="76200"/>
            </a:xfrm>
            <a:custGeom>
              <a:avLst/>
              <a:gdLst>
                <a:gd name="T0" fmla="*/ 105 w 186"/>
                <a:gd name="T1" fmla="*/ 212 h 213"/>
                <a:gd name="T2" fmla="*/ 105 w 186"/>
                <a:gd name="T3" fmla="*/ 212 h 213"/>
                <a:gd name="T4" fmla="*/ 185 w 186"/>
                <a:gd name="T5" fmla="*/ 178 h 213"/>
                <a:gd name="T6" fmla="*/ 164 w 186"/>
                <a:gd name="T7" fmla="*/ 153 h 213"/>
                <a:gd name="T8" fmla="*/ 105 w 186"/>
                <a:gd name="T9" fmla="*/ 178 h 213"/>
                <a:gd name="T10" fmla="*/ 38 w 186"/>
                <a:gd name="T11" fmla="*/ 102 h 213"/>
                <a:gd name="T12" fmla="*/ 105 w 186"/>
                <a:gd name="T13" fmla="*/ 34 h 213"/>
                <a:gd name="T14" fmla="*/ 160 w 186"/>
                <a:gd name="T15" fmla="*/ 55 h 213"/>
                <a:gd name="T16" fmla="*/ 177 w 186"/>
                <a:gd name="T17" fmla="*/ 30 h 213"/>
                <a:gd name="T18" fmla="*/ 105 w 186"/>
                <a:gd name="T19" fmla="*/ 0 h 213"/>
                <a:gd name="T20" fmla="*/ 0 w 186"/>
                <a:gd name="T21" fmla="*/ 106 h 213"/>
                <a:gd name="T22" fmla="*/ 105 w 186"/>
                <a:gd name="T23" fmla="*/ 21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" h="213">
                  <a:moveTo>
                    <a:pt x="105" y="212"/>
                  </a:moveTo>
                  <a:lnTo>
                    <a:pt x="105" y="212"/>
                  </a:lnTo>
                  <a:cubicBezTo>
                    <a:pt x="156" y="212"/>
                    <a:pt x="185" y="178"/>
                    <a:pt x="185" y="178"/>
                  </a:cubicBezTo>
                  <a:cubicBezTo>
                    <a:pt x="164" y="153"/>
                    <a:pt x="164" y="153"/>
                    <a:pt x="164" y="153"/>
                  </a:cubicBezTo>
                  <a:cubicBezTo>
                    <a:pt x="164" y="153"/>
                    <a:pt x="143" y="178"/>
                    <a:pt x="105" y="178"/>
                  </a:cubicBezTo>
                  <a:cubicBezTo>
                    <a:pt x="63" y="178"/>
                    <a:pt x="38" y="144"/>
                    <a:pt x="38" y="102"/>
                  </a:cubicBezTo>
                  <a:cubicBezTo>
                    <a:pt x="38" y="68"/>
                    <a:pt x="63" y="34"/>
                    <a:pt x="105" y="34"/>
                  </a:cubicBezTo>
                  <a:cubicBezTo>
                    <a:pt x="139" y="34"/>
                    <a:pt x="160" y="55"/>
                    <a:pt x="160" y="55"/>
                  </a:cubicBezTo>
                  <a:cubicBezTo>
                    <a:pt x="177" y="30"/>
                    <a:pt x="177" y="30"/>
                    <a:pt x="177" y="30"/>
                  </a:cubicBezTo>
                  <a:cubicBezTo>
                    <a:pt x="177" y="30"/>
                    <a:pt x="151" y="0"/>
                    <a:pt x="105" y="0"/>
                  </a:cubicBezTo>
                  <a:cubicBezTo>
                    <a:pt x="46" y="0"/>
                    <a:pt x="0" y="47"/>
                    <a:pt x="0" y="106"/>
                  </a:cubicBezTo>
                  <a:cubicBezTo>
                    <a:pt x="0" y="165"/>
                    <a:pt x="42" y="212"/>
                    <a:pt x="105" y="21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7449849" y="1715591"/>
            <a:ext cx="430213" cy="284163"/>
            <a:chOff x="5019166" y="1654769"/>
            <a:chExt cx="430213" cy="284163"/>
          </a:xfrm>
        </p:grpSpPr>
        <p:sp>
          <p:nvSpPr>
            <p:cNvPr id="675" name="Freeform 1327"/>
            <p:cNvSpPr>
              <a:spLocks noChangeArrowheads="1"/>
            </p:cNvSpPr>
            <p:nvPr/>
          </p:nvSpPr>
          <p:spPr bwMode="auto">
            <a:xfrm>
              <a:off x="5069966" y="1662707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1328"/>
            <p:cNvSpPr>
              <a:spLocks noChangeArrowheads="1"/>
            </p:cNvSpPr>
            <p:nvPr/>
          </p:nvSpPr>
          <p:spPr bwMode="auto">
            <a:xfrm>
              <a:off x="5069966" y="1662707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1329"/>
            <p:cNvSpPr>
              <a:spLocks noChangeArrowheads="1"/>
            </p:cNvSpPr>
            <p:nvPr/>
          </p:nvSpPr>
          <p:spPr bwMode="auto">
            <a:xfrm>
              <a:off x="5236654" y="1662707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1330"/>
            <p:cNvSpPr>
              <a:spLocks noChangeArrowheads="1"/>
            </p:cNvSpPr>
            <p:nvPr/>
          </p:nvSpPr>
          <p:spPr bwMode="auto">
            <a:xfrm>
              <a:off x="5236654" y="1662707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1331"/>
            <p:cNvSpPr>
              <a:spLocks noChangeArrowheads="1"/>
            </p:cNvSpPr>
            <p:nvPr/>
          </p:nvSpPr>
          <p:spPr bwMode="auto">
            <a:xfrm>
              <a:off x="5060441" y="1654769"/>
              <a:ext cx="349250" cy="242888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1332"/>
            <p:cNvSpPr>
              <a:spLocks noChangeArrowheads="1"/>
            </p:cNvSpPr>
            <p:nvPr/>
          </p:nvSpPr>
          <p:spPr bwMode="auto">
            <a:xfrm>
              <a:off x="5019166" y="1919882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1333"/>
            <p:cNvSpPr>
              <a:spLocks noChangeArrowheads="1"/>
            </p:cNvSpPr>
            <p:nvPr/>
          </p:nvSpPr>
          <p:spPr bwMode="auto">
            <a:xfrm>
              <a:off x="5177916" y="1737319"/>
              <a:ext cx="52388" cy="73025"/>
            </a:xfrm>
            <a:custGeom>
              <a:avLst/>
              <a:gdLst>
                <a:gd name="T0" fmla="*/ 38 w 144"/>
                <a:gd name="T1" fmla="*/ 131 h 204"/>
                <a:gd name="T2" fmla="*/ 38 w 144"/>
                <a:gd name="T3" fmla="*/ 131 h 204"/>
                <a:gd name="T4" fmla="*/ 80 w 144"/>
                <a:gd name="T5" fmla="*/ 131 h 204"/>
                <a:gd name="T6" fmla="*/ 143 w 144"/>
                <a:gd name="T7" fmla="*/ 63 h 204"/>
                <a:gd name="T8" fmla="*/ 80 w 144"/>
                <a:gd name="T9" fmla="*/ 0 h 204"/>
                <a:gd name="T10" fmla="*/ 0 w 144"/>
                <a:gd name="T11" fmla="*/ 0 h 204"/>
                <a:gd name="T12" fmla="*/ 0 w 144"/>
                <a:gd name="T13" fmla="*/ 203 h 204"/>
                <a:gd name="T14" fmla="*/ 38 w 144"/>
                <a:gd name="T15" fmla="*/ 203 h 204"/>
                <a:gd name="T16" fmla="*/ 38 w 144"/>
                <a:gd name="T17" fmla="*/ 131 h 204"/>
                <a:gd name="T18" fmla="*/ 38 w 144"/>
                <a:gd name="T19" fmla="*/ 29 h 204"/>
                <a:gd name="T20" fmla="*/ 38 w 144"/>
                <a:gd name="T21" fmla="*/ 29 h 204"/>
                <a:gd name="T22" fmla="*/ 72 w 144"/>
                <a:gd name="T23" fmla="*/ 29 h 204"/>
                <a:gd name="T24" fmla="*/ 105 w 144"/>
                <a:gd name="T25" fmla="*/ 63 h 204"/>
                <a:gd name="T26" fmla="*/ 72 w 144"/>
                <a:gd name="T27" fmla="*/ 101 h 204"/>
                <a:gd name="T28" fmla="*/ 38 w 144"/>
                <a:gd name="T29" fmla="*/ 101 h 204"/>
                <a:gd name="T30" fmla="*/ 38 w 144"/>
                <a:gd name="T31" fmla="*/ 2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204">
                  <a:moveTo>
                    <a:pt x="38" y="131"/>
                  </a:moveTo>
                  <a:lnTo>
                    <a:pt x="38" y="131"/>
                  </a:lnTo>
                  <a:cubicBezTo>
                    <a:pt x="80" y="131"/>
                    <a:pt x="80" y="131"/>
                    <a:pt x="80" y="131"/>
                  </a:cubicBezTo>
                  <a:cubicBezTo>
                    <a:pt x="118" y="131"/>
                    <a:pt x="143" y="105"/>
                    <a:pt x="143" y="63"/>
                  </a:cubicBezTo>
                  <a:cubicBezTo>
                    <a:pt x="143" y="25"/>
                    <a:pt x="118" y="0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38" y="203"/>
                    <a:pt x="38" y="203"/>
                    <a:pt x="38" y="203"/>
                  </a:cubicBezTo>
                  <a:lnTo>
                    <a:pt x="38" y="131"/>
                  </a:lnTo>
                  <a:close/>
                  <a:moveTo>
                    <a:pt x="38" y="29"/>
                  </a:moveTo>
                  <a:lnTo>
                    <a:pt x="38" y="29"/>
                  </a:lnTo>
                  <a:cubicBezTo>
                    <a:pt x="72" y="29"/>
                    <a:pt x="72" y="29"/>
                    <a:pt x="72" y="29"/>
                  </a:cubicBezTo>
                  <a:cubicBezTo>
                    <a:pt x="93" y="29"/>
                    <a:pt x="105" y="46"/>
                    <a:pt x="105" y="63"/>
                  </a:cubicBezTo>
                  <a:cubicBezTo>
                    <a:pt x="105" y="84"/>
                    <a:pt x="93" y="101"/>
                    <a:pt x="72" y="101"/>
                  </a:cubicBezTo>
                  <a:cubicBezTo>
                    <a:pt x="38" y="101"/>
                    <a:pt x="38" y="101"/>
                    <a:pt x="38" y="101"/>
                  </a:cubicBezTo>
                  <a:lnTo>
                    <a:pt x="38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1334"/>
            <p:cNvSpPr>
              <a:spLocks noChangeArrowheads="1"/>
            </p:cNvSpPr>
            <p:nvPr/>
          </p:nvSpPr>
          <p:spPr bwMode="auto">
            <a:xfrm>
              <a:off x="5235066" y="1735732"/>
              <a:ext cx="66675" cy="76200"/>
            </a:xfrm>
            <a:custGeom>
              <a:avLst/>
              <a:gdLst>
                <a:gd name="T0" fmla="*/ 105 w 186"/>
                <a:gd name="T1" fmla="*/ 212 h 213"/>
                <a:gd name="T2" fmla="*/ 105 w 186"/>
                <a:gd name="T3" fmla="*/ 212 h 213"/>
                <a:gd name="T4" fmla="*/ 185 w 186"/>
                <a:gd name="T5" fmla="*/ 178 h 213"/>
                <a:gd name="T6" fmla="*/ 164 w 186"/>
                <a:gd name="T7" fmla="*/ 153 h 213"/>
                <a:gd name="T8" fmla="*/ 105 w 186"/>
                <a:gd name="T9" fmla="*/ 178 h 213"/>
                <a:gd name="T10" fmla="*/ 38 w 186"/>
                <a:gd name="T11" fmla="*/ 102 h 213"/>
                <a:gd name="T12" fmla="*/ 105 w 186"/>
                <a:gd name="T13" fmla="*/ 34 h 213"/>
                <a:gd name="T14" fmla="*/ 160 w 186"/>
                <a:gd name="T15" fmla="*/ 55 h 213"/>
                <a:gd name="T16" fmla="*/ 177 w 186"/>
                <a:gd name="T17" fmla="*/ 30 h 213"/>
                <a:gd name="T18" fmla="*/ 105 w 186"/>
                <a:gd name="T19" fmla="*/ 0 h 213"/>
                <a:gd name="T20" fmla="*/ 0 w 186"/>
                <a:gd name="T21" fmla="*/ 106 h 213"/>
                <a:gd name="T22" fmla="*/ 105 w 186"/>
                <a:gd name="T23" fmla="*/ 21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" h="213">
                  <a:moveTo>
                    <a:pt x="105" y="212"/>
                  </a:moveTo>
                  <a:lnTo>
                    <a:pt x="105" y="212"/>
                  </a:lnTo>
                  <a:cubicBezTo>
                    <a:pt x="156" y="212"/>
                    <a:pt x="185" y="178"/>
                    <a:pt x="185" y="178"/>
                  </a:cubicBezTo>
                  <a:cubicBezTo>
                    <a:pt x="164" y="153"/>
                    <a:pt x="164" y="153"/>
                    <a:pt x="164" y="153"/>
                  </a:cubicBezTo>
                  <a:cubicBezTo>
                    <a:pt x="164" y="153"/>
                    <a:pt x="143" y="178"/>
                    <a:pt x="105" y="178"/>
                  </a:cubicBezTo>
                  <a:cubicBezTo>
                    <a:pt x="63" y="178"/>
                    <a:pt x="38" y="144"/>
                    <a:pt x="38" y="102"/>
                  </a:cubicBezTo>
                  <a:cubicBezTo>
                    <a:pt x="38" y="68"/>
                    <a:pt x="63" y="34"/>
                    <a:pt x="105" y="34"/>
                  </a:cubicBezTo>
                  <a:cubicBezTo>
                    <a:pt x="139" y="34"/>
                    <a:pt x="160" y="55"/>
                    <a:pt x="160" y="55"/>
                  </a:cubicBezTo>
                  <a:cubicBezTo>
                    <a:pt x="177" y="30"/>
                    <a:pt x="177" y="30"/>
                    <a:pt x="177" y="30"/>
                  </a:cubicBezTo>
                  <a:cubicBezTo>
                    <a:pt x="177" y="30"/>
                    <a:pt x="151" y="0"/>
                    <a:pt x="105" y="0"/>
                  </a:cubicBezTo>
                  <a:cubicBezTo>
                    <a:pt x="46" y="0"/>
                    <a:pt x="0" y="47"/>
                    <a:pt x="0" y="106"/>
                  </a:cubicBezTo>
                  <a:cubicBezTo>
                    <a:pt x="0" y="165"/>
                    <a:pt x="42" y="212"/>
                    <a:pt x="105" y="21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3" name="Group 682"/>
          <p:cNvGrpSpPr/>
          <p:nvPr/>
        </p:nvGrpSpPr>
        <p:grpSpPr>
          <a:xfrm>
            <a:off x="7417305" y="4075860"/>
            <a:ext cx="495300" cy="493713"/>
            <a:chOff x="5000373" y="4080899"/>
            <a:chExt cx="495300" cy="493713"/>
          </a:xfrm>
        </p:grpSpPr>
        <p:sp>
          <p:nvSpPr>
            <p:cNvPr id="684" name="Freeform 1335"/>
            <p:cNvSpPr>
              <a:spLocks noChangeArrowheads="1"/>
            </p:cNvSpPr>
            <p:nvPr/>
          </p:nvSpPr>
          <p:spPr bwMode="auto">
            <a:xfrm>
              <a:off x="5000373" y="408089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5" name="Freeform 1336"/>
            <p:cNvSpPr>
              <a:spLocks noChangeArrowheads="1"/>
            </p:cNvSpPr>
            <p:nvPr/>
          </p:nvSpPr>
          <p:spPr bwMode="auto">
            <a:xfrm>
              <a:off x="5000373" y="408089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1337"/>
            <p:cNvSpPr>
              <a:spLocks noChangeArrowheads="1"/>
            </p:cNvSpPr>
            <p:nvPr/>
          </p:nvSpPr>
          <p:spPr bwMode="auto">
            <a:xfrm>
              <a:off x="5063873" y="4207899"/>
              <a:ext cx="431800" cy="366713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79 w 1198"/>
                <a:gd name="T7" fmla="*/ 650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79" y="650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1338"/>
            <p:cNvSpPr>
              <a:spLocks noChangeArrowheads="1"/>
            </p:cNvSpPr>
            <p:nvPr/>
          </p:nvSpPr>
          <p:spPr bwMode="auto">
            <a:xfrm>
              <a:off x="5063873" y="4207899"/>
              <a:ext cx="431800" cy="366713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79 w 1198"/>
                <a:gd name="T7" fmla="*/ 650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79" y="650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1339"/>
            <p:cNvSpPr>
              <a:spLocks noChangeArrowheads="1"/>
            </p:cNvSpPr>
            <p:nvPr/>
          </p:nvSpPr>
          <p:spPr bwMode="auto">
            <a:xfrm>
              <a:off x="5106735" y="4214249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1340"/>
            <p:cNvSpPr>
              <a:spLocks noChangeArrowheads="1"/>
            </p:cNvSpPr>
            <p:nvPr/>
          </p:nvSpPr>
          <p:spPr bwMode="auto">
            <a:xfrm>
              <a:off x="5098798" y="4207899"/>
              <a:ext cx="296862" cy="204788"/>
            </a:xfrm>
            <a:custGeom>
              <a:avLst/>
              <a:gdLst>
                <a:gd name="T0" fmla="*/ 825 w 826"/>
                <a:gd name="T1" fmla="*/ 0 h 569"/>
                <a:gd name="T2" fmla="*/ 0 w 826"/>
                <a:gd name="T3" fmla="*/ 0 h 569"/>
                <a:gd name="T4" fmla="*/ 0 w 826"/>
                <a:gd name="T5" fmla="*/ 568 h 569"/>
                <a:gd name="T6" fmla="*/ 825 w 826"/>
                <a:gd name="T7" fmla="*/ 568 h 569"/>
                <a:gd name="T8" fmla="*/ 825 w 826"/>
                <a:gd name="T9" fmla="*/ 0 h 569"/>
                <a:gd name="T10" fmla="*/ 786 w 826"/>
                <a:gd name="T11" fmla="*/ 525 h 569"/>
                <a:gd name="T12" fmla="*/ 42 w 826"/>
                <a:gd name="T13" fmla="*/ 525 h 569"/>
                <a:gd name="T14" fmla="*/ 42 w 826"/>
                <a:gd name="T15" fmla="*/ 39 h 569"/>
                <a:gd name="T16" fmla="*/ 786 w 826"/>
                <a:gd name="T17" fmla="*/ 39 h 569"/>
                <a:gd name="T18" fmla="*/ 786 w 826"/>
                <a:gd name="T19" fmla="*/ 525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6" h="569">
                  <a:moveTo>
                    <a:pt x="825" y="0"/>
                  </a:moveTo>
                  <a:lnTo>
                    <a:pt x="0" y="0"/>
                  </a:lnTo>
                  <a:lnTo>
                    <a:pt x="0" y="568"/>
                  </a:lnTo>
                  <a:lnTo>
                    <a:pt x="825" y="568"/>
                  </a:lnTo>
                  <a:lnTo>
                    <a:pt x="825" y="0"/>
                  </a:lnTo>
                  <a:close/>
                  <a:moveTo>
                    <a:pt x="786" y="525"/>
                  </a:moveTo>
                  <a:lnTo>
                    <a:pt x="42" y="525"/>
                  </a:lnTo>
                  <a:lnTo>
                    <a:pt x="42" y="39"/>
                  </a:lnTo>
                  <a:lnTo>
                    <a:pt x="786" y="39"/>
                  </a:lnTo>
                  <a:lnTo>
                    <a:pt x="786" y="5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1341"/>
            <p:cNvSpPr>
              <a:spLocks noChangeArrowheads="1"/>
            </p:cNvSpPr>
            <p:nvPr/>
          </p:nvSpPr>
          <p:spPr bwMode="auto">
            <a:xfrm>
              <a:off x="5063873" y="4431737"/>
              <a:ext cx="365125" cy="15875"/>
            </a:xfrm>
            <a:custGeom>
              <a:avLst/>
              <a:gdLst>
                <a:gd name="T0" fmla="*/ 0 w 1016"/>
                <a:gd name="T1" fmla="*/ 0 h 44"/>
                <a:gd name="T2" fmla="*/ 0 w 1016"/>
                <a:gd name="T3" fmla="*/ 43 h 44"/>
                <a:gd name="T4" fmla="*/ 1015 w 1016"/>
                <a:gd name="T5" fmla="*/ 43 h 44"/>
                <a:gd name="T6" fmla="*/ 1015 w 1016"/>
                <a:gd name="T7" fmla="*/ 0 h 44"/>
                <a:gd name="T8" fmla="*/ 0 w 10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44">
                  <a:moveTo>
                    <a:pt x="0" y="0"/>
                  </a:move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1" name="Freeform 1342"/>
            <p:cNvSpPr>
              <a:spLocks noChangeArrowheads="1"/>
            </p:cNvSpPr>
            <p:nvPr/>
          </p:nvSpPr>
          <p:spPr bwMode="auto">
            <a:xfrm>
              <a:off x="5197223" y="4277749"/>
              <a:ext cx="44450" cy="61913"/>
            </a:xfrm>
            <a:custGeom>
              <a:avLst/>
              <a:gdLst>
                <a:gd name="T0" fmla="*/ 32 w 122"/>
                <a:gd name="T1" fmla="*/ 110 h 172"/>
                <a:gd name="T2" fmla="*/ 32 w 122"/>
                <a:gd name="T3" fmla="*/ 110 h 172"/>
                <a:gd name="T4" fmla="*/ 68 w 122"/>
                <a:gd name="T5" fmla="*/ 110 h 172"/>
                <a:gd name="T6" fmla="*/ 121 w 122"/>
                <a:gd name="T7" fmla="*/ 53 h 172"/>
                <a:gd name="T8" fmla="*/ 68 w 122"/>
                <a:gd name="T9" fmla="*/ 0 h 172"/>
                <a:gd name="T10" fmla="*/ 0 w 122"/>
                <a:gd name="T11" fmla="*/ 0 h 172"/>
                <a:gd name="T12" fmla="*/ 0 w 122"/>
                <a:gd name="T13" fmla="*/ 171 h 172"/>
                <a:gd name="T14" fmla="*/ 32 w 122"/>
                <a:gd name="T15" fmla="*/ 171 h 172"/>
                <a:gd name="T16" fmla="*/ 32 w 122"/>
                <a:gd name="T17" fmla="*/ 110 h 172"/>
                <a:gd name="T18" fmla="*/ 32 w 122"/>
                <a:gd name="T19" fmla="*/ 25 h 172"/>
                <a:gd name="T20" fmla="*/ 32 w 122"/>
                <a:gd name="T21" fmla="*/ 25 h 172"/>
                <a:gd name="T22" fmla="*/ 60 w 122"/>
                <a:gd name="T23" fmla="*/ 25 h 172"/>
                <a:gd name="T24" fmla="*/ 89 w 122"/>
                <a:gd name="T25" fmla="*/ 53 h 172"/>
                <a:gd name="T26" fmla="*/ 60 w 122"/>
                <a:gd name="T27" fmla="*/ 85 h 172"/>
                <a:gd name="T28" fmla="*/ 32 w 122"/>
                <a:gd name="T29" fmla="*/ 85 h 172"/>
                <a:gd name="T30" fmla="*/ 32 w 122"/>
                <a:gd name="T31" fmla="*/ 2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2" h="172">
                  <a:moveTo>
                    <a:pt x="32" y="110"/>
                  </a:moveTo>
                  <a:lnTo>
                    <a:pt x="32" y="110"/>
                  </a:lnTo>
                  <a:cubicBezTo>
                    <a:pt x="68" y="110"/>
                    <a:pt x="68" y="110"/>
                    <a:pt x="68" y="110"/>
                  </a:cubicBezTo>
                  <a:cubicBezTo>
                    <a:pt x="100" y="110"/>
                    <a:pt x="121" y="89"/>
                    <a:pt x="121" y="53"/>
                  </a:cubicBezTo>
                  <a:cubicBezTo>
                    <a:pt x="121" y="21"/>
                    <a:pt x="100" y="0"/>
                    <a:pt x="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32" y="171"/>
                    <a:pt x="32" y="171"/>
                    <a:pt x="32" y="171"/>
                  </a:cubicBezTo>
                  <a:lnTo>
                    <a:pt x="32" y="110"/>
                  </a:lnTo>
                  <a:close/>
                  <a:moveTo>
                    <a:pt x="32" y="25"/>
                  </a:moveTo>
                  <a:lnTo>
                    <a:pt x="32" y="25"/>
                  </a:lnTo>
                  <a:cubicBezTo>
                    <a:pt x="60" y="25"/>
                    <a:pt x="60" y="25"/>
                    <a:pt x="60" y="25"/>
                  </a:cubicBezTo>
                  <a:cubicBezTo>
                    <a:pt x="78" y="25"/>
                    <a:pt x="89" y="39"/>
                    <a:pt x="89" y="53"/>
                  </a:cubicBezTo>
                  <a:cubicBezTo>
                    <a:pt x="89" y="71"/>
                    <a:pt x="78" y="85"/>
                    <a:pt x="60" y="85"/>
                  </a:cubicBezTo>
                  <a:cubicBezTo>
                    <a:pt x="32" y="85"/>
                    <a:pt x="32" y="85"/>
                    <a:pt x="32" y="85"/>
                  </a:cubicBezTo>
                  <a:lnTo>
                    <a:pt x="32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2" name="Freeform 1343"/>
            <p:cNvSpPr>
              <a:spLocks noChangeArrowheads="1"/>
            </p:cNvSpPr>
            <p:nvPr/>
          </p:nvSpPr>
          <p:spPr bwMode="auto">
            <a:xfrm>
              <a:off x="5246435" y="4276162"/>
              <a:ext cx="57150" cy="65087"/>
            </a:xfrm>
            <a:custGeom>
              <a:avLst/>
              <a:gdLst>
                <a:gd name="T0" fmla="*/ 90 w 159"/>
                <a:gd name="T1" fmla="*/ 179 h 180"/>
                <a:gd name="T2" fmla="*/ 90 w 159"/>
                <a:gd name="T3" fmla="*/ 179 h 180"/>
                <a:gd name="T4" fmla="*/ 158 w 159"/>
                <a:gd name="T5" fmla="*/ 150 h 180"/>
                <a:gd name="T6" fmla="*/ 140 w 159"/>
                <a:gd name="T7" fmla="*/ 129 h 180"/>
                <a:gd name="T8" fmla="*/ 90 w 159"/>
                <a:gd name="T9" fmla="*/ 150 h 180"/>
                <a:gd name="T10" fmla="*/ 33 w 159"/>
                <a:gd name="T11" fmla="*/ 86 h 180"/>
                <a:gd name="T12" fmla="*/ 90 w 159"/>
                <a:gd name="T13" fmla="*/ 29 h 180"/>
                <a:gd name="T14" fmla="*/ 136 w 159"/>
                <a:gd name="T15" fmla="*/ 47 h 180"/>
                <a:gd name="T16" fmla="*/ 151 w 159"/>
                <a:gd name="T17" fmla="*/ 25 h 180"/>
                <a:gd name="T18" fmla="*/ 90 w 159"/>
                <a:gd name="T19" fmla="*/ 0 h 180"/>
                <a:gd name="T20" fmla="*/ 0 w 159"/>
                <a:gd name="T21" fmla="*/ 89 h 180"/>
                <a:gd name="T22" fmla="*/ 90 w 159"/>
                <a:gd name="T23" fmla="*/ 17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9" h="180">
                  <a:moveTo>
                    <a:pt x="90" y="179"/>
                  </a:moveTo>
                  <a:lnTo>
                    <a:pt x="90" y="179"/>
                  </a:lnTo>
                  <a:cubicBezTo>
                    <a:pt x="133" y="179"/>
                    <a:pt x="158" y="150"/>
                    <a:pt x="158" y="150"/>
                  </a:cubicBezTo>
                  <a:cubicBezTo>
                    <a:pt x="140" y="129"/>
                    <a:pt x="140" y="129"/>
                    <a:pt x="140" y="129"/>
                  </a:cubicBezTo>
                  <a:cubicBezTo>
                    <a:pt x="140" y="129"/>
                    <a:pt x="122" y="150"/>
                    <a:pt x="90" y="150"/>
                  </a:cubicBezTo>
                  <a:cubicBezTo>
                    <a:pt x="54" y="150"/>
                    <a:pt x="33" y="122"/>
                    <a:pt x="33" y="86"/>
                  </a:cubicBezTo>
                  <a:cubicBezTo>
                    <a:pt x="33" y="57"/>
                    <a:pt x="54" y="29"/>
                    <a:pt x="90" y="29"/>
                  </a:cubicBezTo>
                  <a:cubicBezTo>
                    <a:pt x="118" y="29"/>
                    <a:pt x="136" y="47"/>
                    <a:pt x="136" y="47"/>
                  </a:cubicBezTo>
                  <a:cubicBezTo>
                    <a:pt x="151" y="25"/>
                    <a:pt x="151" y="25"/>
                    <a:pt x="151" y="25"/>
                  </a:cubicBezTo>
                  <a:cubicBezTo>
                    <a:pt x="151" y="25"/>
                    <a:pt x="129" y="0"/>
                    <a:pt x="90" y="0"/>
                  </a:cubicBezTo>
                  <a:cubicBezTo>
                    <a:pt x="40" y="0"/>
                    <a:pt x="0" y="39"/>
                    <a:pt x="0" y="89"/>
                  </a:cubicBezTo>
                  <a:cubicBezTo>
                    <a:pt x="0" y="139"/>
                    <a:pt x="36" y="179"/>
                    <a:pt x="90" y="1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3" name="Group 692"/>
          <p:cNvGrpSpPr/>
          <p:nvPr/>
        </p:nvGrpSpPr>
        <p:grpSpPr>
          <a:xfrm>
            <a:off x="7449849" y="2945446"/>
            <a:ext cx="430213" cy="284163"/>
            <a:chOff x="5019166" y="2915258"/>
            <a:chExt cx="430213" cy="284163"/>
          </a:xfrm>
        </p:grpSpPr>
        <p:sp>
          <p:nvSpPr>
            <p:cNvPr id="694" name="Freeform 1344"/>
            <p:cNvSpPr>
              <a:spLocks noChangeArrowheads="1"/>
            </p:cNvSpPr>
            <p:nvPr/>
          </p:nvSpPr>
          <p:spPr bwMode="auto">
            <a:xfrm>
              <a:off x="5069966" y="2923196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1345"/>
            <p:cNvSpPr>
              <a:spLocks noChangeArrowheads="1"/>
            </p:cNvSpPr>
            <p:nvPr/>
          </p:nvSpPr>
          <p:spPr bwMode="auto">
            <a:xfrm>
              <a:off x="5069966" y="2923196"/>
              <a:ext cx="331788" cy="225425"/>
            </a:xfrm>
            <a:custGeom>
              <a:avLst/>
              <a:gdLst>
                <a:gd name="T0" fmla="*/ 920 w 921"/>
                <a:gd name="T1" fmla="*/ 626 h 627"/>
                <a:gd name="T2" fmla="*/ 0 w 921"/>
                <a:gd name="T3" fmla="*/ 626 h 627"/>
                <a:gd name="T4" fmla="*/ 0 w 921"/>
                <a:gd name="T5" fmla="*/ 0 h 627"/>
                <a:gd name="T6" fmla="*/ 920 w 921"/>
                <a:gd name="T7" fmla="*/ 0 h 627"/>
                <a:gd name="T8" fmla="*/ 920 w 921"/>
                <a:gd name="T9" fmla="*/ 626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1" h="627">
                  <a:moveTo>
                    <a:pt x="920" y="626"/>
                  </a:moveTo>
                  <a:lnTo>
                    <a:pt x="0" y="626"/>
                  </a:lnTo>
                  <a:lnTo>
                    <a:pt x="0" y="0"/>
                  </a:lnTo>
                  <a:lnTo>
                    <a:pt x="920" y="0"/>
                  </a:lnTo>
                  <a:lnTo>
                    <a:pt x="920" y="6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" name="Freeform 1346"/>
            <p:cNvSpPr>
              <a:spLocks noChangeArrowheads="1"/>
            </p:cNvSpPr>
            <p:nvPr/>
          </p:nvSpPr>
          <p:spPr bwMode="auto">
            <a:xfrm>
              <a:off x="5236654" y="2923196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" name="Freeform 1347"/>
            <p:cNvSpPr>
              <a:spLocks noChangeArrowheads="1"/>
            </p:cNvSpPr>
            <p:nvPr/>
          </p:nvSpPr>
          <p:spPr bwMode="auto">
            <a:xfrm>
              <a:off x="5236654" y="2923196"/>
              <a:ext cx="165100" cy="225425"/>
            </a:xfrm>
            <a:custGeom>
              <a:avLst/>
              <a:gdLst>
                <a:gd name="T0" fmla="*/ 458 w 459"/>
                <a:gd name="T1" fmla="*/ 0 h 627"/>
                <a:gd name="T2" fmla="*/ 0 w 459"/>
                <a:gd name="T3" fmla="*/ 0 h 627"/>
                <a:gd name="T4" fmla="*/ 0 w 459"/>
                <a:gd name="T5" fmla="*/ 626 h 627"/>
                <a:gd name="T6" fmla="*/ 458 w 459"/>
                <a:gd name="T7" fmla="*/ 626 h 627"/>
                <a:gd name="T8" fmla="*/ 458 w 459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627">
                  <a:moveTo>
                    <a:pt x="458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458" y="626"/>
                  </a:lnTo>
                  <a:lnTo>
                    <a:pt x="4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1348"/>
            <p:cNvSpPr>
              <a:spLocks noChangeArrowheads="1"/>
            </p:cNvSpPr>
            <p:nvPr/>
          </p:nvSpPr>
          <p:spPr bwMode="auto">
            <a:xfrm>
              <a:off x="5060441" y="2915258"/>
              <a:ext cx="349250" cy="242888"/>
            </a:xfrm>
            <a:custGeom>
              <a:avLst/>
              <a:gdLst>
                <a:gd name="T0" fmla="*/ 971 w 972"/>
                <a:gd name="T1" fmla="*/ 0 h 674"/>
                <a:gd name="T2" fmla="*/ 0 w 972"/>
                <a:gd name="T3" fmla="*/ 0 h 674"/>
                <a:gd name="T4" fmla="*/ 0 w 972"/>
                <a:gd name="T5" fmla="*/ 673 h 674"/>
                <a:gd name="T6" fmla="*/ 971 w 972"/>
                <a:gd name="T7" fmla="*/ 673 h 674"/>
                <a:gd name="T8" fmla="*/ 971 w 972"/>
                <a:gd name="T9" fmla="*/ 0 h 674"/>
                <a:gd name="T10" fmla="*/ 924 w 972"/>
                <a:gd name="T11" fmla="*/ 622 h 674"/>
                <a:gd name="T12" fmla="*/ 50 w 972"/>
                <a:gd name="T13" fmla="*/ 622 h 674"/>
                <a:gd name="T14" fmla="*/ 50 w 972"/>
                <a:gd name="T15" fmla="*/ 47 h 674"/>
                <a:gd name="T16" fmla="*/ 924 w 972"/>
                <a:gd name="T17" fmla="*/ 47 h 674"/>
                <a:gd name="T18" fmla="*/ 924 w 972"/>
                <a:gd name="T19" fmla="*/ 622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2" h="674">
                  <a:moveTo>
                    <a:pt x="971" y="0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971" y="673"/>
                  </a:lnTo>
                  <a:lnTo>
                    <a:pt x="971" y="0"/>
                  </a:lnTo>
                  <a:close/>
                  <a:moveTo>
                    <a:pt x="924" y="622"/>
                  </a:moveTo>
                  <a:lnTo>
                    <a:pt x="50" y="622"/>
                  </a:lnTo>
                  <a:lnTo>
                    <a:pt x="50" y="47"/>
                  </a:lnTo>
                  <a:lnTo>
                    <a:pt x="924" y="47"/>
                  </a:lnTo>
                  <a:lnTo>
                    <a:pt x="924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1349"/>
            <p:cNvSpPr>
              <a:spLocks noChangeArrowheads="1"/>
            </p:cNvSpPr>
            <p:nvPr/>
          </p:nvSpPr>
          <p:spPr bwMode="auto">
            <a:xfrm>
              <a:off x="5019166" y="3180371"/>
              <a:ext cx="430213" cy="19050"/>
            </a:xfrm>
            <a:custGeom>
              <a:avLst/>
              <a:gdLst>
                <a:gd name="T0" fmla="*/ 0 w 1195"/>
                <a:gd name="T1" fmla="*/ 0 h 52"/>
                <a:gd name="T2" fmla="*/ 0 w 1195"/>
                <a:gd name="T3" fmla="*/ 51 h 52"/>
                <a:gd name="T4" fmla="*/ 1194 w 1195"/>
                <a:gd name="T5" fmla="*/ 51 h 52"/>
                <a:gd name="T6" fmla="*/ 1194 w 1195"/>
                <a:gd name="T7" fmla="*/ 0 h 52"/>
                <a:gd name="T8" fmla="*/ 0 w 1195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5" h="52">
                  <a:moveTo>
                    <a:pt x="0" y="0"/>
                  </a:moveTo>
                  <a:lnTo>
                    <a:pt x="0" y="51"/>
                  </a:lnTo>
                  <a:lnTo>
                    <a:pt x="1194" y="51"/>
                  </a:lnTo>
                  <a:lnTo>
                    <a:pt x="1194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0" name="Freeform 1350"/>
            <p:cNvSpPr>
              <a:spLocks noChangeArrowheads="1"/>
            </p:cNvSpPr>
            <p:nvPr/>
          </p:nvSpPr>
          <p:spPr bwMode="auto">
            <a:xfrm>
              <a:off x="5177916" y="2997808"/>
              <a:ext cx="52388" cy="73025"/>
            </a:xfrm>
            <a:custGeom>
              <a:avLst/>
              <a:gdLst>
                <a:gd name="T0" fmla="*/ 38 w 144"/>
                <a:gd name="T1" fmla="*/ 131 h 204"/>
                <a:gd name="T2" fmla="*/ 38 w 144"/>
                <a:gd name="T3" fmla="*/ 131 h 204"/>
                <a:gd name="T4" fmla="*/ 80 w 144"/>
                <a:gd name="T5" fmla="*/ 131 h 204"/>
                <a:gd name="T6" fmla="*/ 143 w 144"/>
                <a:gd name="T7" fmla="*/ 63 h 204"/>
                <a:gd name="T8" fmla="*/ 80 w 144"/>
                <a:gd name="T9" fmla="*/ 0 h 204"/>
                <a:gd name="T10" fmla="*/ 0 w 144"/>
                <a:gd name="T11" fmla="*/ 0 h 204"/>
                <a:gd name="T12" fmla="*/ 0 w 144"/>
                <a:gd name="T13" fmla="*/ 203 h 204"/>
                <a:gd name="T14" fmla="*/ 38 w 144"/>
                <a:gd name="T15" fmla="*/ 203 h 204"/>
                <a:gd name="T16" fmla="*/ 38 w 144"/>
                <a:gd name="T17" fmla="*/ 131 h 204"/>
                <a:gd name="T18" fmla="*/ 38 w 144"/>
                <a:gd name="T19" fmla="*/ 29 h 204"/>
                <a:gd name="T20" fmla="*/ 38 w 144"/>
                <a:gd name="T21" fmla="*/ 29 h 204"/>
                <a:gd name="T22" fmla="*/ 72 w 144"/>
                <a:gd name="T23" fmla="*/ 29 h 204"/>
                <a:gd name="T24" fmla="*/ 105 w 144"/>
                <a:gd name="T25" fmla="*/ 63 h 204"/>
                <a:gd name="T26" fmla="*/ 72 w 144"/>
                <a:gd name="T27" fmla="*/ 101 h 204"/>
                <a:gd name="T28" fmla="*/ 38 w 144"/>
                <a:gd name="T29" fmla="*/ 101 h 204"/>
                <a:gd name="T30" fmla="*/ 38 w 144"/>
                <a:gd name="T31" fmla="*/ 29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204">
                  <a:moveTo>
                    <a:pt x="38" y="131"/>
                  </a:moveTo>
                  <a:lnTo>
                    <a:pt x="38" y="131"/>
                  </a:lnTo>
                  <a:cubicBezTo>
                    <a:pt x="80" y="131"/>
                    <a:pt x="80" y="131"/>
                    <a:pt x="80" y="131"/>
                  </a:cubicBezTo>
                  <a:cubicBezTo>
                    <a:pt x="118" y="131"/>
                    <a:pt x="143" y="105"/>
                    <a:pt x="143" y="63"/>
                  </a:cubicBezTo>
                  <a:cubicBezTo>
                    <a:pt x="143" y="25"/>
                    <a:pt x="118" y="0"/>
                    <a:pt x="8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38" y="203"/>
                    <a:pt x="38" y="203"/>
                    <a:pt x="38" y="203"/>
                  </a:cubicBezTo>
                  <a:lnTo>
                    <a:pt x="38" y="131"/>
                  </a:lnTo>
                  <a:close/>
                  <a:moveTo>
                    <a:pt x="38" y="29"/>
                  </a:moveTo>
                  <a:lnTo>
                    <a:pt x="38" y="29"/>
                  </a:lnTo>
                  <a:cubicBezTo>
                    <a:pt x="72" y="29"/>
                    <a:pt x="72" y="29"/>
                    <a:pt x="72" y="29"/>
                  </a:cubicBezTo>
                  <a:cubicBezTo>
                    <a:pt x="93" y="29"/>
                    <a:pt x="105" y="46"/>
                    <a:pt x="105" y="63"/>
                  </a:cubicBezTo>
                  <a:cubicBezTo>
                    <a:pt x="105" y="84"/>
                    <a:pt x="93" y="101"/>
                    <a:pt x="72" y="101"/>
                  </a:cubicBezTo>
                  <a:cubicBezTo>
                    <a:pt x="38" y="101"/>
                    <a:pt x="38" y="101"/>
                    <a:pt x="38" y="101"/>
                  </a:cubicBezTo>
                  <a:lnTo>
                    <a:pt x="38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1351"/>
            <p:cNvSpPr>
              <a:spLocks noChangeArrowheads="1"/>
            </p:cNvSpPr>
            <p:nvPr/>
          </p:nvSpPr>
          <p:spPr bwMode="auto">
            <a:xfrm>
              <a:off x="5235066" y="2996221"/>
              <a:ext cx="66675" cy="76200"/>
            </a:xfrm>
            <a:custGeom>
              <a:avLst/>
              <a:gdLst>
                <a:gd name="T0" fmla="*/ 105 w 186"/>
                <a:gd name="T1" fmla="*/ 212 h 213"/>
                <a:gd name="T2" fmla="*/ 105 w 186"/>
                <a:gd name="T3" fmla="*/ 212 h 213"/>
                <a:gd name="T4" fmla="*/ 185 w 186"/>
                <a:gd name="T5" fmla="*/ 178 h 213"/>
                <a:gd name="T6" fmla="*/ 164 w 186"/>
                <a:gd name="T7" fmla="*/ 153 h 213"/>
                <a:gd name="T8" fmla="*/ 105 w 186"/>
                <a:gd name="T9" fmla="*/ 178 h 213"/>
                <a:gd name="T10" fmla="*/ 38 w 186"/>
                <a:gd name="T11" fmla="*/ 102 h 213"/>
                <a:gd name="T12" fmla="*/ 105 w 186"/>
                <a:gd name="T13" fmla="*/ 34 h 213"/>
                <a:gd name="T14" fmla="*/ 160 w 186"/>
                <a:gd name="T15" fmla="*/ 55 h 213"/>
                <a:gd name="T16" fmla="*/ 177 w 186"/>
                <a:gd name="T17" fmla="*/ 30 h 213"/>
                <a:gd name="T18" fmla="*/ 105 w 186"/>
                <a:gd name="T19" fmla="*/ 0 h 213"/>
                <a:gd name="T20" fmla="*/ 0 w 186"/>
                <a:gd name="T21" fmla="*/ 106 h 213"/>
                <a:gd name="T22" fmla="*/ 105 w 186"/>
                <a:gd name="T23" fmla="*/ 21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" h="213">
                  <a:moveTo>
                    <a:pt x="105" y="212"/>
                  </a:moveTo>
                  <a:lnTo>
                    <a:pt x="105" y="212"/>
                  </a:lnTo>
                  <a:cubicBezTo>
                    <a:pt x="156" y="212"/>
                    <a:pt x="185" y="178"/>
                    <a:pt x="185" y="178"/>
                  </a:cubicBezTo>
                  <a:cubicBezTo>
                    <a:pt x="164" y="153"/>
                    <a:pt x="164" y="153"/>
                    <a:pt x="164" y="153"/>
                  </a:cubicBezTo>
                  <a:cubicBezTo>
                    <a:pt x="164" y="153"/>
                    <a:pt x="143" y="178"/>
                    <a:pt x="105" y="178"/>
                  </a:cubicBezTo>
                  <a:cubicBezTo>
                    <a:pt x="63" y="178"/>
                    <a:pt x="38" y="144"/>
                    <a:pt x="38" y="102"/>
                  </a:cubicBezTo>
                  <a:cubicBezTo>
                    <a:pt x="38" y="68"/>
                    <a:pt x="63" y="34"/>
                    <a:pt x="105" y="34"/>
                  </a:cubicBezTo>
                  <a:cubicBezTo>
                    <a:pt x="139" y="34"/>
                    <a:pt x="160" y="55"/>
                    <a:pt x="160" y="55"/>
                  </a:cubicBezTo>
                  <a:cubicBezTo>
                    <a:pt x="177" y="30"/>
                    <a:pt x="177" y="30"/>
                    <a:pt x="177" y="30"/>
                  </a:cubicBezTo>
                  <a:cubicBezTo>
                    <a:pt x="177" y="30"/>
                    <a:pt x="151" y="0"/>
                    <a:pt x="105" y="0"/>
                  </a:cubicBezTo>
                  <a:cubicBezTo>
                    <a:pt x="46" y="0"/>
                    <a:pt x="0" y="47"/>
                    <a:pt x="0" y="106"/>
                  </a:cubicBezTo>
                  <a:cubicBezTo>
                    <a:pt x="0" y="165"/>
                    <a:pt x="42" y="212"/>
                    <a:pt x="105" y="21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8334809" y="1651297"/>
            <a:ext cx="320675" cy="412750"/>
            <a:chOff x="5896081" y="1625120"/>
            <a:chExt cx="320675" cy="412750"/>
          </a:xfrm>
        </p:grpSpPr>
        <p:sp>
          <p:nvSpPr>
            <p:cNvPr id="703" name="Freeform 1352"/>
            <p:cNvSpPr>
              <a:spLocks noChangeArrowheads="1"/>
            </p:cNvSpPr>
            <p:nvPr/>
          </p:nvSpPr>
          <p:spPr bwMode="auto">
            <a:xfrm>
              <a:off x="6016731" y="1796570"/>
              <a:ext cx="182563" cy="225425"/>
            </a:xfrm>
            <a:custGeom>
              <a:avLst/>
              <a:gdLst>
                <a:gd name="T0" fmla="*/ 17 w 507"/>
                <a:gd name="T1" fmla="*/ 322 h 624"/>
                <a:gd name="T2" fmla="*/ 17 w 507"/>
                <a:gd name="T3" fmla="*/ 322 h 624"/>
                <a:gd name="T4" fmla="*/ 299 w 507"/>
                <a:gd name="T5" fmla="*/ 623 h 624"/>
                <a:gd name="T6" fmla="*/ 506 w 507"/>
                <a:gd name="T7" fmla="*/ 623 h 624"/>
                <a:gd name="T8" fmla="*/ 506 w 507"/>
                <a:gd name="T9" fmla="*/ 242 h 624"/>
                <a:gd name="T10" fmla="*/ 257 w 507"/>
                <a:gd name="T11" fmla="*/ 0 h 624"/>
                <a:gd name="T12" fmla="*/ 257 w 507"/>
                <a:gd name="T13" fmla="*/ 390 h 624"/>
                <a:gd name="T14" fmla="*/ 105 w 507"/>
                <a:gd name="T15" fmla="*/ 237 h 624"/>
                <a:gd name="T16" fmla="*/ 17 w 507"/>
                <a:gd name="T17" fmla="*/ 237 h 624"/>
                <a:gd name="T18" fmla="*/ 0 w 507"/>
                <a:gd name="T19" fmla="*/ 280 h 624"/>
                <a:gd name="T20" fmla="*/ 17 w 507"/>
                <a:gd name="T21" fmla="*/ 322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7" h="624">
                  <a:moveTo>
                    <a:pt x="17" y="322"/>
                  </a:moveTo>
                  <a:lnTo>
                    <a:pt x="17" y="322"/>
                  </a:lnTo>
                  <a:cubicBezTo>
                    <a:pt x="299" y="623"/>
                    <a:pt x="299" y="623"/>
                    <a:pt x="299" y="623"/>
                  </a:cubicBezTo>
                  <a:cubicBezTo>
                    <a:pt x="506" y="623"/>
                    <a:pt x="506" y="623"/>
                    <a:pt x="506" y="623"/>
                  </a:cubicBezTo>
                  <a:cubicBezTo>
                    <a:pt x="506" y="242"/>
                    <a:pt x="506" y="242"/>
                    <a:pt x="506" y="242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0"/>
                    <a:pt x="257" y="390"/>
                    <a:pt x="257" y="390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2"/>
                    <a:pt x="42" y="212"/>
                    <a:pt x="17" y="237"/>
                  </a:cubicBezTo>
                  <a:cubicBezTo>
                    <a:pt x="8" y="246"/>
                    <a:pt x="0" y="263"/>
                    <a:pt x="0" y="280"/>
                  </a:cubicBezTo>
                  <a:cubicBezTo>
                    <a:pt x="0" y="297"/>
                    <a:pt x="4" y="313"/>
                    <a:pt x="17" y="3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Freeform 1353"/>
            <p:cNvSpPr>
              <a:spLocks noChangeArrowheads="1"/>
            </p:cNvSpPr>
            <p:nvPr/>
          </p:nvSpPr>
          <p:spPr bwMode="auto">
            <a:xfrm>
              <a:off x="5913544" y="1642582"/>
              <a:ext cx="180975" cy="288925"/>
            </a:xfrm>
            <a:custGeom>
              <a:avLst/>
              <a:gdLst>
                <a:gd name="T0" fmla="*/ 502 w 503"/>
                <a:gd name="T1" fmla="*/ 801 h 802"/>
                <a:gd name="T2" fmla="*/ 0 w 503"/>
                <a:gd name="T3" fmla="*/ 801 h 802"/>
                <a:gd name="T4" fmla="*/ 0 w 503"/>
                <a:gd name="T5" fmla="*/ 0 h 802"/>
                <a:gd name="T6" fmla="*/ 502 w 503"/>
                <a:gd name="T7" fmla="*/ 0 h 802"/>
                <a:gd name="T8" fmla="*/ 502 w 503"/>
                <a:gd name="T9" fmla="*/ 801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802">
                  <a:moveTo>
                    <a:pt x="502" y="801"/>
                  </a:moveTo>
                  <a:lnTo>
                    <a:pt x="0" y="801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8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Freeform 1354"/>
            <p:cNvSpPr>
              <a:spLocks noChangeArrowheads="1"/>
            </p:cNvSpPr>
            <p:nvPr/>
          </p:nvSpPr>
          <p:spPr bwMode="auto">
            <a:xfrm>
              <a:off x="5913544" y="1642582"/>
              <a:ext cx="180975" cy="288925"/>
            </a:xfrm>
            <a:custGeom>
              <a:avLst/>
              <a:gdLst>
                <a:gd name="T0" fmla="*/ 502 w 503"/>
                <a:gd name="T1" fmla="*/ 801 h 802"/>
                <a:gd name="T2" fmla="*/ 0 w 503"/>
                <a:gd name="T3" fmla="*/ 801 h 802"/>
                <a:gd name="T4" fmla="*/ 0 w 503"/>
                <a:gd name="T5" fmla="*/ 0 h 802"/>
                <a:gd name="T6" fmla="*/ 502 w 503"/>
                <a:gd name="T7" fmla="*/ 0 h 802"/>
                <a:gd name="T8" fmla="*/ 502 w 503"/>
                <a:gd name="T9" fmla="*/ 801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802">
                  <a:moveTo>
                    <a:pt x="502" y="801"/>
                  </a:moveTo>
                  <a:lnTo>
                    <a:pt x="0" y="801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8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1355"/>
            <p:cNvSpPr>
              <a:spLocks noChangeArrowheads="1"/>
            </p:cNvSpPr>
            <p:nvPr/>
          </p:nvSpPr>
          <p:spPr bwMode="auto">
            <a:xfrm>
              <a:off x="6002444" y="1914045"/>
              <a:ext cx="12700" cy="15875"/>
            </a:xfrm>
            <a:custGeom>
              <a:avLst/>
              <a:gdLst>
                <a:gd name="T0" fmla="*/ 0 w 35"/>
                <a:gd name="T1" fmla="*/ 0 h 44"/>
                <a:gd name="T2" fmla="*/ 0 w 35"/>
                <a:gd name="T3" fmla="*/ 0 h 44"/>
                <a:gd name="T4" fmla="*/ 0 w 35"/>
                <a:gd name="T5" fmla="*/ 43 h 44"/>
                <a:gd name="T6" fmla="*/ 34 w 35"/>
                <a:gd name="T7" fmla="*/ 43 h 44"/>
                <a:gd name="T8" fmla="*/ 17 w 35"/>
                <a:gd name="T9" fmla="*/ 30 h 44"/>
                <a:gd name="T10" fmla="*/ 17 w 35"/>
                <a:gd name="T11" fmla="*/ 30 h 44"/>
                <a:gd name="T12" fmla="*/ 0 w 35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4">
                  <a:moveTo>
                    <a:pt x="0" y="0"/>
                  </a:moveTo>
                  <a:lnTo>
                    <a:pt x="0" y="0"/>
                  </a:lnTo>
                  <a:cubicBezTo>
                    <a:pt x="0" y="43"/>
                    <a:pt x="0" y="43"/>
                    <a:pt x="0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17" y="30"/>
                  </a:lnTo>
                  <a:cubicBezTo>
                    <a:pt x="13" y="22"/>
                    <a:pt x="4" y="9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Freeform 1356"/>
            <p:cNvSpPr>
              <a:spLocks noChangeArrowheads="1"/>
            </p:cNvSpPr>
            <p:nvPr/>
          </p:nvSpPr>
          <p:spPr bwMode="auto">
            <a:xfrm>
              <a:off x="6002444" y="1929920"/>
              <a:ext cx="36512" cy="26987"/>
            </a:xfrm>
            <a:custGeom>
              <a:avLst/>
              <a:gdLst>
                <a:gd name="T0" fmla="*/ 34 w 102"/>
                <a:gd name="T1" fmla="*/ 0 h 73"/>
                <a:gd name="T2" fmla="*/ 0 w 102"/>
                <a:gd name="T3" fmla="*/ 0 h 73"/>
                <a:gd name="T4" fmla="*/ 0 w 102"/>
                <a:gd name="T5" fmla="*/ 72 h 73"/>
                <a:gd name="T6" fmla="*/ 101 w 102"/>
                <a:gd name="T7" fmla="*/ 72 h 73"/>
                <a:gd name="T8" fmla="*/ 34 w 102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73">
                  <a:moveTo>
                    <a:pt x="34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101" y="7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Freeform 1357"/>
            <p:cNvSpPr>
              <a:spLocks noChangeArrowheads="1"/>
            </p:cNvSpPr>
            <p:nvPr/>
          </p:nvSpPr>
          <p:spPr bwMode="auto">
            <a:xfrm>
              <a:off x="6002444" y="1929920"/>
              <a:ext cx="36512" cy="26987"/>
            </a:xfrm>
            <a:custGeom>
              <a:avLst/>
              <a:gdLst>
                <a:gd name="T0" fmla="*/ 34 w 102"/>
                <a:gd name="T1" fmla="*/ 0 h 73"/>
                <a:gd name="T2" fmla="*/ 0 w 102"/>
                <a:gd name="T3" fmla="*/ 0 h 73"/>
                <a:gd name="T4" fmla="*/ 0 w 102"/>
                <a:gd name="T5" fmla="*/ 72 h 73"/>
                <a:gd name="T6" fmla="*/ 101 w 102"/>
                <a:gd name="T7" fmla="*/ 72 h 73"/>
                <a:gd name="T8" fmla="*/ 34 w 102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73">
                  <a:moveTo>
                    <a:pt x="34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101" y="7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Freeform 1358"/>
            <p:cNvSpPr>
              <a:spLocks noChangeArrowheads="1"/>
            </p:cNvSpPr>
            <p:nvPr/>
          </p:nvSpPr>
          <p:spPr bwMode="auto">
            <a:xfrm>
              <a:off x="6002444" y="1929920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Freeform 1359"/>
            <p:cNvSpPr>
              <a:spLocks noChangeArrowheads="1"/>
            </p:cNvSpPr>
            <p:nvPr/>
          </p:nvSpPr>
          <p:spPr bwMode="auto">
            <a:xfrm>
              <a:off x="6002444" y="1929920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Freeform 1360"/>
            <p:cNvSpPr>
              <a:spLocks noChangeArrowheads="1"/>
            </p:cNvSpPr>
            <p:nvPr/>
          </p:nvSpPr>
          <p:spPr bwMode="auto">
            <a:xfrm>
              <a:off x="6002444" y="1914045"/>
              <a:ext cx="12700" cy="15875"/>
            </a:xfrm>
            <a:custGeom>
              <a:avLst/>
              <a:gdLst>
                <a:gd name="T0" fmla="*/ 17 w 35"/>
                <a:gd name="T1" fmla="*/ 30 h 44"/>
                <a:gd name="T2" fmla="*/ 17 w 35"/>
                <a:gd name="T3" fmla="*/ 30 h 44"/>
                <a:gd name="T4" fmla="*/ 34 w 35"/>
                <a:gd name="T5" fmla="*/ 43 h 44"/>
                <a:gd name="T6" fmla="*/ 34 w 35"/>
                <a:gd name="T7" fmla="*/ 43 h 44"/>
                <a:gd name="T8" fmla="*/ 17 w 35"/>
                <a:gd name="T9" fmla="*/ 30 h 44"/>
                <a:gd name="T10" fmla="*/ 0 w 35"/>
                <a:gd name="T11" fmla="*/ 0 h 44"/>
                <a:gd name="T12" fmla="*/ 0 w 35"/>
                <a:gd name="T13" fmla="*/ 0 h 44"/>
                <a:gd name="T14" fmla="*/ 0 w 35"/>
                <a:gd name="T15" fmla="*/ 0 h 44"/>
                <a:gd name="T16" fmla="*/ 17 w 35"/>
                <a:gd name="T17" fmla="*/ 30 h 44"/>
                <a:gd name="T18" fmla="*/ 0 w 35"/>
                <a:gd name="T19" fmla="*/ 0 h 44"/>
                <a:gd name="T20" fmla="*/ 17 w 35"/>
                <a:gd name="T21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4">
                  <a:moveTo>
                    <a:pt x="17" y="30"/>
                  </a:moveTo>
                  <a:lnTo>
                    <a:pt x="17" y="30"/>
                  </a:lnTo>
                  <a:cubicBezTo>
                    <a:pt x="34" y="43"/>
                    <a:pt x="34" y="43"/>
                    <a:pt x="34" y="43"/>
                  </a:cubicBezTo>
                  <a:lnTo>
                    <a:pt x="34" y="43"/>
                  </a:ln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" y="9"/>
                    <a:pt x="13" y="22"/>
                    <a:pt x="17" y="30"/>
                  </a:cubicBezTo>
                  <a:cubicBezTo>
                    <a:pt x="9" y="22"/>
                    <a:pt x="4" y="9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Freeform 1361"/>
            <p:cNvSpPr>
              <a:spLocks noChangeArrowheads="1"/>
            </p:cNvSpPr>
            <p:nvPr/>
          </p:nvSpPr>
          <p:spPr bwMode="auto">
            <a:xfrm>
              <a:off x="6015144" y="1929920"/>
              <a:ext cx="23812" cy="26987"/>
            </a:xfrm>
            <a:custGeom>
              <a:avLst/>
              <a:gdLst>
                <a:gd name="T0" fmla="*/ 0 w 68"/>
                <a:gd name="T1" fmla="*/ 0 h 73"/>
                <a:gd name="T2" fmla="*/ 0 w 68"/>
                <a:gd name="T3" fmla="*/ 0 h 73"/>
                <a:gd name="T4" fmla="*/ 67 w 68"/>
                <a:gd name="T5" fmla="*/ 72 h 73"/>
                <a:gd name="T6" fmla="*/ 67 w 68"/>
                <a:gd name="T7" fmla="*/ 72 h 73"/>
                <a:gd name="T8" fmla="*/ 0 w 68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3">
                  <a:moveTo>
                    <a:pt x="0" y="0"/>
                  </a:moveTo>
                  <a:lnTo>
                    <a:pt x="0" y="0"/>
                  </a:lnTo>
                  <a:lnTo>
                    <a:pt x="67" y="72"/>
                  </a:lnTo>
                  <a:lnTo>
                    <a:pt x="67" y="7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Freeform 1362"/>
            <p:cNvSpPr>
              <a:spLocks noChangeArrowheads="1"/>
            </p:cNvSpPr>
            <p:nvPr/>
          </p:nvSpPr>
          <p:spPr bwMode="auto">
            <a:xfrm>
              <a:off x="6015144" y="1929920"/>
              <a:ext cx="23812" cy="26987"/>
            </a:xfrm>
            <a:custGeom>
              <a:avLst/>
              <a:gdLst>
                <a:gd name="T0" fmla="*/ 0 w 68"/>
                <a:gd name="T1" fmla="*/ 0 h 73"/>
                <a:gd name="T2" fmla="*/ 0 w 68"/>
                <a:gd name="T3" fmla="*/ 0 h 73"/>
                <a:gd name="T4" fmla="*/ 67 w 68"/>
                <a:gd name="T5" fmla="*/ 72 h 73"/>
                <a:gd name="T6" fmla="*/ 67 w 68"/>
                <a:gd name="T7" fmla="*/ 72 h 73"/>
                <a:gd name="T8" fmla="*/ 0 w 68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3">
                  <a:moveTo>
                    <a:pt x="0" y="0"/>
                  </a:moveTo>
                  <a:lnTo>
                    <a:pt x="0" y="0"/>
                  </a:lnTo>
                  <a:lnTo>
                    <a:pt x="67" y="72"/>
                  </a:lnTo>
                  <a:lnTo>
                    <a:pt x="67" y="7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Freeform 1363"/>
            <p:cNvSpPr>
              <a:spLocks noChangeArrowheads="1"/>
            </p:cNvSpPr>
            <p:nvPr/>
          </p:nvSpPr>
          <p:spPr bwMode="auto">
            <a:xfrm>
              <a:off x="6015144" y="192992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Freeform 1364"/>
            <p:cNvSpPr>
              <a:spLocks noChangeArrowheads="1"/>
            </p:cNvSpPr>
            <p:nvPr/>
          </p:nvSpPr>
          <p:spPr bwMode="auto">
            <a:xfrm>
              <a:off x="6015144" y="192992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Freeform 1365"/>
            <p:cNvSpPr>
              <a:spLocks noChangeArrowheads="1"/>
            </p:cNvSpPr>
            <p:nvPr/>
          </p:nvSpPr>
          <p:spPr bwMode="auto">
            <a:xfrm>
              <a:off x="5896081" y="1625120"/>
              <a:ext cx="212725" cy="338137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7 h 941"/>
                <a:gd name="T10" fmla="*/ 50 w 591"/>
                <a:gd name="T11" fmla="*/ 847 h 941"/>
                <a:gd name="T12" fmla="*/ 50 w 591"/>
                <a:gd name="T13" fmla="*/ 46 h 941"/>
                <a:gd name="T14" fmla="*/ 539 w 591"/>
                <a:gd name="T15" fmla="*/ 46 h 941"/>
                <a:gd name="T16" fmla="*/ 539 w 591"/>
                <a:gd name="T17" fmla="*/ 741 h 941"/>
                <a:gd name="T18" fmla="*/ 590 w 591"/>
                <a:gd name="T19" fmla="*/ 792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7"/>
                  </a:lnTo>
                  <a:lnTo>
                    <a:pt x="50" y="847"/>
                  </a:lnTo>
                  <a:lnTo>
                    <a:pt x="50" y="46"/>
                  </a:lnTo>
                  <a:lnTo>
                    <a:pt x="539" y="46"/>
                  </a:lnTo>
                  <a:lnTo>
                    <a:pt x="539" y="741"/>
                  </a:lnTo>
                  <a:lnTo>
                    <a:pt x="590" y="792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Freeform 1366"/>
            <p:cNvSpPr>
              <a:spLocks noChangeArrowheads="1"/>
            </p:cNvSpPr>
            <p:nvPr/>
          </p:nvSpPr>
          <p:spPr bwMode="auto">
            <a:xfrm>
              <a:off x="5896081" y="1625120"/>
              <a:ext cx="212725" cy="338137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7 h 941"/>
                <a:gd name="T10" fmla="*/ 50 w 591"/>
                <a:gd name="T11" fmla="*/ 847 h 941"/>
                <a:gd name="T12" fmla="*/ 50 w 591"/>
                <a:gd name="T13" fmla="*/ 46 h 941"/>
                <a:gd name="T14" fmla="*/ 539 w 591"/>
                <a:gd name="T15" fmla="*/ 46 h 941"/>
                <a:gd name="T16" fmla="*/ 539 w 591"/>
                <a:gd name="T17" fmla="*/ 741 h 941"/>
                <a:gd name="T18" fmla="*/ 590 w 591"/>
                <a:gd name="T19" fmla="*/ 792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7"/>
                  </a:lnTo>
                  <a:lnTo>
                    <a:pt x="50" y="847"/>
                  </a:lnTo>
                  <a:lnTo>
                    <a:pt x="50" y="46"/>
                  </a:lnTo>
                  <a:lnTo>
                    <a:pt x="539" y="46"/>
                  </a:lnTo>
                  <a:lnTo>
                    <a:pt x="539" y="741"/>
                  </a:lnTo>
                  <a:lnTo>
                    <a:pt x="590" y="792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Freeform 1367"/>
            <p:cNvSpPr>
              <a:spLocks noChangeArrowheads="1"/>
            </p:cNvSpPr>
            <p:nvPr/>
          </p:nvSpPr>
          <p:spPr bwMode="auto">
            <a:xfrm>
              <a:off x="6002444" y="1642582"/>
              <a:ext cx="88900" cy="250825"/>
            </a:xfrm>
            <a:custGeom>
              <a:avLst/>
              <a:gdLst>
                <a:gd name="T0" fmla="*/ 244 w 245"/>
                <a:gd name="T1" fmla="*/ 0 h 696"/>
                <a:gd name="T2" fmla="*/ 244 w 245"/>
                <a:gd name="T3" fmla="*/ 0 h 696"/>
                <a:gd name="T4" fmla="*/ 0 w 245"/>
                <a:gd name="T5" fmla="*/ 0 h 696"/>
                <a:gd name="T6" fmla="*/ 0 w 245"/>
                <a:gd name="T7" fmla="*/ 657 h 696"/>
                <a:gd name="T8" fmla="*/ 21 w 245"/>
                <a:gd name="T9" fmla="*/ 627 h 696"/>
                <a:gd name="T10" fmla="*/ 101 w 245"/>
                <a:gd name="T11" fmla="*/ 597 h 696"/>
                <a:gd name="T12" fmla="*/ 181 w 245"/>
                <a:gd name="T13" fmla="*/ 631 h 696"/>
                <a:gd name="T14" fmla="*/ 244 w 245"/>
                <a:gd name="T15" fmla="*/ 695 h 696"/>
                <a:gd name="T16" fmla="*/ 244 w 245"/>
                <a:gd name="T17" fmla="*/ 310 h 696"/>
                <a:gd name="T18" fmla="*/ 244 w 245"/>
                <a:gd name="T19" fmla="*/ 310 h 696"/>
                <a:gd name="T20" fmla="*/ 244 w 245"/>
                <a:gd name="T21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6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7"/>
                    <a:pt x="0" y="657"/>
                    <a:pt x="0" y="657"/>
                  </a:cubicBezTo>
                  <a:cubicBezTo>
                    <a:pt x="4" y="648"/>
                    <a:pt x="13" y="636"/>
                    <a:pt x="21" y="627"/>
                  </a:cubicBezTo>
                  <a:cubicBezTo>
                    <a:pt x="42" y="606"/>
                    <a:pt x="72" y="597"/>
                    <a:pt x="101" y="597"/>
                  </a:cubicBezTo>
                  <a:cubicBezTo>
                    <a:pt x="131" y="597"/>
                    <a:pt x="160" y="606"/>
                    <a:pt x="181" y="631"/>
                  </a:cubicBezTo>
                  <a:cubicBezTo>
                    <a:pt x="244" y="695"/>
                    <a:pt x="244" y="695"/>
                    <a:pt x="244" y="695"/>
                  </a:cubicBezTo>
                  <a:cubicBezTo>
                    <a:pt x="244" y="310"/>
                    <a:pt x="244" y="310"/>
                    <a:pt x="244" y="310"/>
                  </a:cubicBezTo>
                  <a:lnTo>
                    <a:pt x="244" y="310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Freeform 1368"/>
            <p:cNvSpPr>
              <a:spLocks noChangeArrowheads="1"/>
            </p:cNvSpPr>
            <p:nvPr/>
          </p:nvSpPr>
          <p:spPr bwMode="auto">
            <a:xfrm>
              <a:off x="6089756" y="1642582"/>
              <a:ext cx="4763" cy="115888"/>
            </a:xfrm>
            <a:custGeom>
              <a:avLst/>
              <a:gdLst>
                <a:gd name="T0" fmla="*/ 0 w 14"/>
                <a:gd name="T1" fmla="*/ 0 h 324"/>
                <a:gd name="T2" fmla="*/ 0 w 14"/>
                <a:gd name="T3" fmla="*/ 0 h 324"/>
                <a:gd name="T4" fmla="*/ 0 w 14"/>
                <a:gd name="T5" fmla="*/ 310 h 324"/>
                <a:gd name="T6" fmla="*/ 13 w 14"/>
                <a:gd name="T7" fmla="*/ 323 h 324"/>
                <a:gd name="T8" fmla="*/ 0 w 14"/>
                <a:gd name="T9" fmla="*/ 310 h 324"/>
                <a:gd name="T10" fmla="*/ 0 w 14"/>
                <a:gd name="T11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4">
                  <a:moveTo>
                    <a:pt x="0" y="0"/>
                  </a:moveTo>
                  <a:lnTo>
                    <a:pt x="0" y="0"/>
                  </a:lnTo>
                  <a:lnTo>
                    <a:pt x="0" y="310"/>
                  </a:lnTo>
                  <a:lnTo>
                    <a:pt x="13" y="323"/>
                  </a:lnTo>
                  <a:lnTo>
                    <a:pt x="0" y="310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Freeform 1369"/>
            <p:cNvSpPr>
              <a:spLocks noChangeArrowheads="1"/>
            </p:cNvSpPr>
            <p:nvPr/>
          </p:nvSpPr>
          <p:spPr bwMode="auto">
            <a:xfrm>
              <a:off x="6089756" y="1642582"/>
              <a:ext cx="4763" cy="115888"/>
            </a:xfrm>
            <a:custGeom>
              <a:avLst/>
              <a:gdLst>
                <a:gd name="T0" fmla="*/ 0 w 14"/>
                <a:gd name="T1" fmla="*/ 0 h 324"/>
                <a:gd name="T2" fmla="*/ 0 w 14"/>
                <a:gd name="T3" fmla="*/ 0 h 324"/>
                <a:gd name="T4" fmla="*/ 0 w 14"/>
                <a:gd name="T5" fmla="*/ 310 h 324"/>
                <a:gd name="T6" fmla="*/ 13 w 14"/>
                <a:gd name="T7" fmla="*/ 323 h 324"/>
                <a:gd name="T8" fmla="*/ 0 w 14"/>
                <a:gd name="T9" fmla="*/ 310 h 324"/>
                <a:gd name="T10" fmla="*/ 0 w 14"/>
                <a:gd name="T11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4">
                  <a:moveTo>
                    <a:pt x="0" y="0"/>
                  </a:moveTo>
                  <a:lnTo>
                    <a:pt x="0" y="0"/>
                  </a:lnTo>
                  <a:lnTo>
                    <a:pt x="0" y="310"/>
                  </a:lnTo>
                  <a:lnTo>
                    <a:pt x="13" y="323"/>
                  </a:lnTo>
                  <a:lnTo>
                    <a:pt x="0" y="310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Freeform 1370"/>
            <p:cNvSpPr>
              <a:spLocks noChangeArrowheads="1"/>
            </p:cNvSpPr>
            <p:nvPr/>
          </p:nvSpPr>
          <p:spPr bwMode="auto">
            <a:xfrm>
              <a:off x="6002444" y="1856895"/>
              <a:ext cx="88900" cy="34925"/>
            </a:xfrm>
            <a:custGeom>
              <a:avLst/>
              <a:gdLst>
                <a:gd name="T0" fmla="*/ 101 w 245"/>
                <a:gd name="T1" fmla="*/ 0 h 99"/>
                <a:gd name="T2" fmla="*/ 101 w 245"/>
                <a:gd name="T3" fmla="*/ 0 h 99"/>
                <a:gd name="T4" fmla="*/ 21 w 245"/>
                <a:gd name="T5" fmla="*/ 30 h 99"/>
                <a:gd name="T6" fmla="*/ 0 w 245"/>
                <a:gd name="T7" fmla="*/ 60 h 99"/>
                <a:gd name="T8" fmla="*/ 0 w 245"/>
                <a:gd name="T9" fmla="*/ 64 h 99"/>
                <a:gd name="T10" fmla="*/ 21 w 245"/>
                <a:gd name="T11" fmla="*/ 30 h 99"/>
                <a:gd name="T12" fmla="*/ 101 w 245"/>
                <a:gd name="T13" fmla="*/ 0 h 99"/>
                <a:gd name="T14" fmla="*/ 181 w 245"/>
                <a:gd name="T15" fmla="*/ 34 h 99"/>
                <a:gd name="T16" fmla="*/ 244 w 245"/>
                <a:gd name="T17" fmla="*/ 98 h 99"/>
                <a:gd name="T18" fmla="*/ 181 w 245"/>
                <a:gd name="T19" fmla="*/ 34 h 99"/>
                <a:gd name="T20" fmla="*/ 101 w 245"/>
                <a:gd name="T2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99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9"/>
                    <a:pt x="21" y="30"/>
                  </a:cubicBezTo>
                  <a:cubicBezTo>
                    <a:pt x="13" y="39"/>
                    <a:pt x="4" y="51"/>
                    <a:pt x="0" y="6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" y="51"/>
                    <a:pt x="13" y="39"/>
                    <a:pt x="21" y="30"/>
                  </a:cubicBezTo>
                  <a:cubicBezTo>
                    <a:pt x="42" y="9"/>
                    <a:pt x="72" y="0"/>
                    <a:pt x="101" y="0"/>
                  </a:cubicBezTo>
                  <a:cubicBezTo>
                    <a:pt x="131" y="0"/>
                    <a:pt x="160" y="9"/>
                    <a:pt x="181" y="34"/>
                  </a:cubicBezTo>
                  <a:cubicBezTo>
                    <a:pt x="244" y="98"/>
                    <a:pt x="244" y="98"/>
                    <a:pt x="244" y="98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9"/>
                    <a:pt x="131" y="0"/>
                    <a:pt x="10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Freeform 1371"/>
            <p:cNvSpPr>
              <a:spLocks noChangeArrowheads="1"/>
            </p:cNvSpPr>
            <p:nvPr/>
          </p:nvSpPr>
          <p:spPr bwMode="auto">
            <a:xfrm>
              <a:off x="5994506" y="1939445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9"/>
                    <a:pt x="34" y="0"/>
                    <a:pt x="21" y="0"/>
                  </a:cubicBezTo>
                  <a:cubicBezTo>
                    <a:pt x="8" y="0"/>
                    <a:pt x="0" y="9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Freeform 1372"/>
            <p:cNvSpPr>
              <a:spLocks noChangeArrowheads="1"/>
            </p:cNvSpPr>
            <p:nvPr/>
          </p:nvSpPr>
          <p:spPr bwMode="auto">
            <a:xfrm>
              <a:off x="5997681" y="1753707"/>
              <a:ext cx="219075" cy="284163"/>
            </a:xfrm>
            <a:custGeom>
              <a:avLst/>
              <a:gdLst>
                <a:gd name="T0" fmla="*/ 607 w 608"/>
                <a:gd name="T1" fmla="*/ 787 h 788"/>
                <a:gd name="T2" fmla="*/ 607 w 608"/>
                <a:gd name="T3" fmla="*/ 787 h 788"/>
                <a:gd name="T4" fmla="*/ 329 w 608"/>
                <a:gd name="T5" fmla="*/ 787 h 788"/>
                <a:gd name="T6" fmla="*/ 30 w 608"/>
                <a:gd name="T7" fmla="*/ 478 h 788"/>
                <a:gd name="T8" fmla="*/ 0 w 608"/>
                <a:gd name="T9" fmla="*/ 398 h 788"/>
                <a:gd name="T10" fmla="*/ 34 w 608"/>
                <a:gd name="T11" fmla="*/ 317 h 788"/>
                <a:gd name="T12" fmla="*/ 194 w 608"/>
                <a:gd name="T13" fmla="*/ 321 h 788"/>
                <a:gd name="T14" fmla="*/ 257 w 608"/>
                <a:gd name="T15" fmla="*/ 385 h 788"/>
                <a:gd name="T16" fmla="*/ 257 w 608"/>
                <a:gd name="T17" fmla="*/ 0 h 788"/>
                <a:gd name="T18" fmla="*/ 607 w 608"/>
                <a:gd name="T19" fmla="*/ 338 h 788"/>
                <a:gd name="T20" fmla="*/ 607 w 608"/>
                <a:gd name="T21" fmla="*/ 787 h 788"/>
                <a:gd name="T22" fmla="*/ 350 w 608"/>
                <a:gd name="T23" fmla="*/ 741 h 788"/>
                <a:gd name="T24" fmla="*/ 350 w 608"/>
                <a:gd name="T25" fmla="*/ 741 h 788"/>
                <a:gd name="T26" fmla="*/ 557 w 608"/>
                <a:gd name="T27" fmla="*/ 741 h 788"/>
                <a:gd name="T28" fmla="*/ 557 w 608"/>
                <a:gd name="T29" fmla="*/ 360 h 788"/>
                <a:gd name="T30" fmla="*/ 308 w 608"/>
                <a:gd name="T31" fmla="*/ 118 h 788"/>
                <a:gd name="T32" fmla="*/ 308 w 608"/>
                <a:gd name="T33" fmla="*/ 508 h 788"/>
                <a:gd name="T34" fmla="*/ 156 w 608"/>
                <a:gd name="T35" fmla="*/ 355 h 788"/>
                <a:gd name="T36" fmla="*/ 68 w 608"/>
                <a:gd name="T37" fmla="*/ 355 h 788"/>
                <a:gd name="T38" fmla="*/ 51 w 608"/>
                <a:gd name="T39" fmla="*/ 398 h 788"/>
                <a:gd name="T40" fmla="*/ 68 w 608"/>
                <a:gd name="T41" fmla="*/ 440 h 788"/>
                <a:gd name="T42" fmla="*/ 350 w 608"/>
                <a:gd name="T43" fmla="*/ 741 h 788"/>
                <a:gd name="T44" fmla="*/ 607 w 608"/>
                <a:gd name="T45" fmla="*/ 787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8">
                  <a:moveTo>
                    <a:pt x="607" y="787"/>
                  </a:moveTo>
                  <a:lnTo>
                    <a:pt x="607" y="787"/>
                  </a:lnTo>
                  <a:cubicBezTo>
                    <a:pt x="329" y="787"/>
                    <a:pt x="329" y="787"/>
                    <a:pt x="329" y="787"/>
                  </a:cubicBezTo>
                  <a:cubicBezTo>
                    <a:pt x="30" y="478"/>
                    <a:pt x="30" y="478"/>
                    <a:pt x="30" y="478"/>
                  </a:cubicBezTo>
                  <a:cubicBezTo>
                    <a:pt x="13" y="453"/>
                    <a:pt x="0" y="427"/>
                    <a:pt x="0" y="398"/>
                  </a:cubicBezTo>
                  <a:cubicBezTo>
                    <a:pt x="0" y="368"/>
                    <a:pt x="13" y="338"/>
                    <a:pt x="34" y="317"/>
                  </a:cubicBezTo>
                  <a:cubicBezTo>
                    <a:pt x="80" y="275"/>
                    <a:pt x="152" y="275"/>
                    <a:pt x="194" y="321"/>
                  </a:cubicBezTo>
                  <a:cubicBezTo>
                    <a:pt x="257" y="385"/>
                    <a:pt x="257" y="385"/>
                    <a:pt x="257" y="38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7"/>
                    <a:pt x="607" y="787"/>
                    <a:pt x="607" y="787"/>
                  </a:cubicBezTo>
                  <a:lnTo>
                    <a:pt x="350" y="741"/>
                  </a:lnTo>
                  <a:lnTo>
                    <a:pt x="350" y="741"/>
                  </a:lnTo>
                  <a:cubicBezTo>
                    <a:pt x="557" y="741"/>
                    <a:pt x="557" y="741"/>
                    <a:pt x="557" y="741"/>
                  </a:cubicBezTo>
                  <a:cubicBezTo>
                    <a:pt x="557" y="360"/>
                    <a:pt x="557" y="360"/>
                    <a:pt x="557" y="360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8"/>
                    <a:pt x="308" y="508"/>
                    <a:pt x="308" y="508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0"/>
                    <a:pt x="93" y="330"/>
                    <a:pt x="68" y="355"/>
                  </a:cubicBezTo>
                  <a:cubicBezTo>
                    <a:pt x="59" y="364"/>
                    <a:pt x="51" y="381"/>
                    <a:pt x="51" y="398"/>
                  </a:cubicBezTo>
                  <a:cubicBezTo>
                    <a:pt x="51" y="415"/>
                    <a:pt x="55" y="431"/>
                    <a:pt x="68" y="440"/>
                  </a:cubicBezTo>
                  <a:cubicBezTo>
                    <a:pt x="350" y="741"/>
                    <a:pt x="350" y="741"/>
                    <a:pt x="350" y="741"/>
                  </a:cubicBezTo>
                  <a:lnTo>
                    <a:pt x="607" y="7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Freeform 1373"/>
            <p:cNvSpPr>
              <a:spLocks noChangeArrowheads="1"/>
            </p:cNvSpPr>
            <p:nvPr/>
          </p:nvSpPr>
          <p:spPr bwMode="auto">
            <a:xfrm>
              <a:off x="6038956" y="1796570"/>
              <a:ext cx="160338" cy="225425"/>
            </a:xfrm>
            <a:custGeom>
              <a:avLst/>
              <a:gdLst>
                <a:gd name="T0" fmla="*/ 194 w 444"/>
                <a:gd name="T1" fmla="*/ 0 h 624"/>
                <a:gd name="T2" fmla="*/ 194 w 444"/>
                <a:gd name="T3" fmla="*/ 318 h 624"/>
                <a:gd name="T4" fmla="*/ 194 w 444"/>
                <a:gd name="T5" fmla="*/ 318 h 624"/>
                <a:gd name="T6" fmla="*/ 194 w 444"/>
                <a:gd name="T7" fmla="*/ 390 h 624"/>
                <a:gd name="T8" fmla="*/ 156 w 444"/>
                <a:gd name="T9" fmla="*/ 352 h 624"/>
                <a:gd name="T10" fmla="*/ 156 w 444"/>
                <a:gd name="T11" fmla="*/ 373 h 624"/>
                <a:gd name="T12" fmla="*/ 0 w 444"/>
                <a:gd name="T13" fmla="*/ 373 h 624"/>
                <a:gd name="T14" fmla="*/ 236 w 444"/>
                <a:gd name="T15" fmla="*/ 623 h 624"/>
                <a:gd name="T16" fmla="*/ 443 w 444"/>
                <a:gd name="T17" fmla="*/ 623 h 624"/>
                <a:gd name="T18" fmla="*/ 443 w 444"/>
                <a:gd name="T19" fmla="*/ 242 h 624"/>
                <a:gd name="T20" fmla="*/ 194 w 444"/>
                <a:gd name="T21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4">
                  <a:moveTo>
                    <a:pt x="194" y="0"/>
                  </a:moveTo>
                  <a:lnTo>
                    <a:pt x="194" y="318"/>
                  </a:lnTo>
                  <a:lnTo>
                    <a:pt x="194" y="318"/>
                  </a:lnTo>
                  <a:lnTo>
                    <a:pt x="194" y="390"/>
                  </a:lnTo>
                  <a:lnTo>
                    <a:pt x="156" y="352"/>
                  </a:lnTo>
                  <a:lnTo>
                    <a:pt x="156" y="373"/>
                  </a:lnTo>
                  <a:lnTo>
                    <a:pt x="0" y="373"/>
                  </a:lnTo>
                  <a:lnTo>
                    <a:pt x="236" y="623"/>
                  </a:lnTo>
                  <a:lnTo>
                    <a:pt x="443" y="623"/>
                  </a:lnTo>
                  <a:lnTo>
                    <a:pt x="443" y="242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Freeform 1374"/>
            <p:cNvSpPr>
              <a:spLocks noChangeArrowheads="1"/>
            </p:cNvSpPr>
            <p:nvPr/>
          </p:nvSpPr>
          <p:spPr bwMode="auto">
            <a:xfrm>
              <a:off x="6038956" y="1796570"/>
              <a:ext cx="160338" cy="225425"/>
            </a:xfrm>
            <a:custGeom>
              <a:avLst/>
              <a:gdLst>
                <a:gd name="T0" fmla="*/ 194 w 444"/>
                <a:gd name="T1" fmla="*/ 0 h 624"/>
                <a:gd name="T2" fmla="*/ 194 w 444"/>
                <a:gd name="T3" fmla="*/ 318 h 624"/>
                <a:gd name="T4" fmla="*/ 194 w 444"/>
                <a:gd name="T5" fmla="*/ 318 h 624"/>
                <a:gd name="T6" fmla="*/ 194 w 444"/>
                <a:gd name="T7" fmla="*/ 390 h 624"/>
                <a:gd name="T8" fmla="*/ 156 w 444"/>
                <a:gd name="T9" fmla="*/ 352 h 624"/>
                <a:gd name="T10" fmla="*/ 156 w 444"/>
                <a:gd name="T11" fmla="*/ 373 h 624"/>
                <a:gd name="T12" fmla="*/ 0 w 444"/>
                <a:gd name="T13" fmla="*/ 373 h 624"/>
                <a:gd name="T14" fmla="*/ 236 w 444"/>
                <a:gd name="T15" fmla="*/ 623 h 624"/>
                <a:gd name="T16" fmla="*/ 443 w 444"/>
                <a:gd name="T17" fmla="*/ 623 h 624"/>
                <a:gd name="T18" fmla="*/ 443 w 444"/>
                <a:gd name="T19" fmla="*/ 242 h 624"/>
                <a:gd name="T20" fmla="*/ 194 w 444"/>
                <a:gd name="T21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4">
                  <a:moveTo>
                    <a:pt x="194" y="0"/>
                  </a:moveTo>
                  <a:lnTo>
                    <a:pt x="194" y="318"/>
                  </a:lnTo>
                  <a:lnTo>
                    <a:pt x="194" y="318"/>
                  </a:lnTo>
                  <a:lnTo>
                    <a:pt x="194" y="390"/>
                  </a:lnTo>
                  <a:lnTo>
                    <a:pt x="156" y="352"/>
                  </a:lnTo>
                  <a:lnTo>
                    <a:pt x="156" y="373"/>
                  </a:lnTo>
                  <a:lnTo>
                    <a:pt x="0" y="373"/>
                  </a:lnTo>
                  <a:lnTo>
                    <a:pt x="236" y="623"/>
                  </a:lnTo>
                  <a:lnTo>
                    <a:pt x="443" y="623"/>
                  </a:lnTo>
                  <a:lnTo>
                    <a:pt x="443" y="242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6" name="Freeform 1375"/>
            <p:cNvSpPr>
              <a:spLocks noChangeArrowheads="1"/>
            </p:cNvSpPr>
            <p:nvPr/>
          </p:nvSpPr>
          <p:spPr bwMode="auto">
            <a:xfrm>
              <a:off x="6016731" y="1874357"/>
              <a:ext cx="79375" cy="57150"/>
            </a:xfrm>
            <a:custGeom>
              <a:avLst/>
              <a:gdLst>
                <a:gd name="T0" fmla="*/ 63 w 220"/>
                <a:gd name="T1" fmla="*/ 0 h 158"/>
                <a:gd name="T2" fmla="*/ 63 w 220"/>
                <a:gd name="T3" fmla="*/ 0 h 158"/>
                <a:gd name="T4" fmla="*/ 17 w 220"/>
                <a:gd name="T5" fmla="*/ 21 h 158"/>
                <a:gd name="T6" fmla="*/ 0 w 220"/>
                <a:gd name="T7" fmla="*/ 64 h 158"/>
                <a:gd name="T8" fmla="*/ 0 w 220"/>
                <a:gd name="T9" fmla="*/ 64 h 158"/>
                <a:gd name="T10" fmla="*/ 17 w 220"/>
                <a:gd name="T11" fmla="*/ 106 h 158"/>
                <a:gd name="T12" fmla="*/ 63 w 220"/>
                <a:gd name="T13" fmla="*/ 157 h 158"/>
                <a:gd name="T14" fmla="*/ 219 w 220"/>
                <a:gd name="T15" fmla="*/ 157 h 158"/>
                <a:gd name="T16" fmla="*/ 219 w 220"/>
                <a:gd name="T17" fmla="*/ 136 h 158"/>
                <a:gd name="T18" fmla="*/ 105 w 220"/>
                <a:gd name="T19" fmla="*/ 21 h 158"/>
                <a:gd name="T20" fmla="*/ 63 w 220"/>
                <a:gd name="T21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8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9"/>
                    <a:pt x="17" y="21"/>
                  </a:cubicBezTo>
                  <a:cubicBezTo>
                    <a:pt x="8" y="30"/>
                    <a:pt x="0" y="47"/>
                    <a:pt x="0" y="64"/>
                  </a:cubicBezTo>
                  <a:lnTo>
                    <a:pt x="0" y="64"/>
                  </a:lnTo>
                  <a:cubicBezTo>
                    <a:pt x="0" y="81"/>
                    <a:pt x="4" y="97"/>
                    <a:pt x="17" y="106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36"/>
                    <a:pt x="219" y="136"/>
                    <a:pt x="219" y="136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7" name="Freeform 1376"/>
            <p:cNvSpPr>
              <a:spLocks noChangeArrowheads="1"/>
            </p:cNvSpPr>
            <p:nvPr/>
          </p:nvSpPr>
          <p:spPr bwMode="auto">
            <a:xfrm>
              <a:off x="6108806" y="1796570"/>
              <a:ext cx="1588" cy="114300"/>
            </a:xfrm>
            <a:custGeom>
              <a:avLst/>
              <a:gdLst>
                <a:gd name="T0" fmla="*/ 0 w 1"/>
                <a:gd name="T1" fmla="*/ 0 h 319"/>
                <a:gd name="T2" fmla="*/ 0 w 1"/>
                <a:gd name="T3" fmla="*/ 318 h 319"/>
                <a:gd name="T4" fmla="*/ 0 w 1"/>
                <a:gd name="T5" fmla="*/ 318 h 319"/>
                <a:gd name="T6" fmla="*/ 0 w 1"/>
                <a:gd name="T7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9">
                  <a:moveTo>
                    <a:pt x="0" y="0"/>
                  </a:moveTo>
                  <a:lnTo>
                    <a:pt x="0" y="318"/>
                  </a:lnTo>
                  <a:lnTo>
                    <a:pt x="0" y="31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8" name="Freeform 1377"/>
            <p:cNvSpPr>
              <a:spLocks noChangeArrowheads="1"/>
            </p:cNvSpPr>
            <p:nvPr/>
          </p:nvSpPr>
          <p:spPr bwMode="auto">
            <a:xfrm>
              <a:off x="6108806" y="1796570"/>
              <a:ext cx="1588" cy="114300"/>
            </a:xfrm>
            <a:custGeom>
              <a:avLst/>
              <a:gdLst>
                <a:gd name="T0" fmla="*/ 0 w 1"/>
                <a:gd name="T1" fmla="*/ 0 h 319"/>
                <a:gd name="T2" fmla="*/ 0 w 1"/>
                <a:gd name="T3" fmla="*/ 318 h 319"/>
                <a:gd name="T4" fmla="*/ 0 w 1"/>
                <a:gd name="T5" fmla="*/ 318 h 319"/>
                <a:gd name="T6" fmla="*/ 0 w 1"/>
                <a:gd name="T7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9">
                  <a:moveTo>
                    <a:pt x="0" y="0"/>
                  </a:moveTo>
                  <a:lnTo>
                    <a:pt x="0" y="318"/>
                  </a:lnTo>
                  <a:lnTo>
                    <a:pt x="0" y="31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9" name="Freeform 1378"/>
            <p:cNvSpPr>
              <a:spLocks noChangeArrowheads="1"/>
            </p:cNvSpPr>
            <p:nvPr/>
          </p:nvSpPr>
          <p:spPr bwMode="auto">
            <a:xfrm>
              <a:off x="6013556" y="1675920"/>
              <a:ext cx="47625" cy="47625"/>
            </a:xfrm>
            <a:custGeom>
              <a:avLst/>
              <a:gdLst>
                <a:gd name="T0" fmla="*/ 130 w 131"/>
                <a:gd name="T1" fmla="*/ 0 h 132"/>
                <a:gd name="T2" fmla="*/ 0 w 131"/>
                <a:gd name="T3" fmla="*/ 0 h 132"/>
                <a:gd name="T4" fmla="*/ 0 w 131"/>
                <a:gd name="T5" fmla="*/ 131 h 132"/>
                <a:gd name="T6" fmla="*/ 130 w 131"/>
                <a:gd name="T7" fmla="*/ 131 h 132"/>
                <a:gd name="T8" fmla="*/ 130 w 131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2">
                  <a:moveTo>
                    <a:pt x="130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30" y="131"/>
                  </a:lnTo>
                  <a:lnTo>
                    <a:pt x="13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0" name="Freeform 1379"/>
            <p:cNvSpPr>
              <a:spLocks noChangeArrowheads="1"/>
            </p:cNvSpPr>
            <p:nvPr/>
          </p:nvSpPr>
          <p:spPr bwMode="auto">
            <a:xfrm>
              <a:off x="6013556" y="1741007"/>
              <a:ext cx="47625" cy="47625"/>
            </a:xfrm>
            <a:custGeom>
              <a:avLst/>
              <a:gdLst>
                <a:gd name="T0" fmla="*/ 130 w 131"/>
                <a:gd name="T1" fmla="*/ 0 h 132"/>
                <a:gd name="T2" fmla="*/ 0 w 131"/>
                <a:gd name="T3" fmla="*/ 0 h 132"/>
                <a:gd name="T4" fmla="*/ 0 w 131"/>
                <a:gd name="T5" fmla="*/ 131 h 132"/>
                <a:gd name="T6" fmla="*/ 130 w 131"/>
                <a:gd name="T7" fmla="*/ 131 h 132"/>
                <a:gd name="T8" fmla="*/ 130 w 131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2">
                  <a:moveTo>
                    <a:pt x="130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30" y="131"/>
                  </a:lnTo>
                  <a:lnTo>
                    <a:pt x="13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1" name="Freeform 1380"/>
            <p:cNvSpPr>
              <a:spLocks noChangeArrowheads="1"/>
            </p:cNvSpPr>
            <p:nvPr/>
          </p:nvSpPr>
          <p:spPr bwMode="auto">
            <a:xfrm>
              <a:off x="5950056" y="1806095"/>
              <a:ext cx="46038" cy="46037"/>
            </a:xfrm>
            <a:custGeom>
              <a:avLst/>
              <a:gdLst>
                <a:gd name="T0" fmla="*/ 126 w 127"/>
                <a:gd name="T1" fmla="*/ 0 h 128"/>
                <a:gd name="T2" fmla="*/ 0 w 127"/>
                <a:gd name="T3" fmla="*/ 0 h 128"/>
                <a:gd name="T4" fmla="*/ 0 w 127"/>
                <a:gd name="T5" fmla="*/ 127 h 128"/>
                <a:gd name="T6" fmla="*/ 126 w 127"/>
                <a:gd name="T7" fmla="*/ 127 h 128"/>
                <a:gd name="T8" fmla="*/ 126 w 127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8">
                  <a:moveTo>
                    <a:pt x="126" y="0"/>
                  </a:moveTo>
                  <a:lnTo>
                    <a:pt x="0" y="0"/>
                  </a:lnTo>
                  <a:lnTo>
                    <a:pt x="0" y="127"/>
                  </a:lnTo>
                  <a:lnTo>
                    <a:pt x="126" y="127"/>
                  </a:lnTo>
                  <a:lnTo>
                    <a:pt x="12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2" name="Freeform 1381"/>
            <p:cNvSpPr>
              <a:spLocks noChangeArrowheads="1"/>
            </p:cNvSpPr>
            <p:nvPr/>
          </p:nvSpPr>
          <p:spPr bwMode="auto">
            <a:xfrm>
              <a:off x="5950056" y="1741007"/>
              <a:ext cx="46038" cy="47625"/>
            </a:xfrm>
            <a:custGeom>
              <a:avLst/>
              <a:gdLst>
                <a:gd name="T0" fmla="*/ 126 w 127"/>
                <a:gd name="T1" fmla="*/ 0 h 132"/>
                <a:gd name="T2" fmla="*/ 0 w 127"/>
                <a:gd name="T3" fmla="*/ 0 h 132"/>
                <a:gd name="T4" fmla="*/ 0 w 127"/>
                <a:gd name="T5" fmla="*/ 131 h 132"/>
                <a:gd name="T6" fmla="*/ 126 w 127"/>
                <a:gd name="T7" fmla="*/ 131 h 132"/>
                <a:gd name="T8" fmla="*/ 126 w 127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2">
                  <a:moveTo>
                    <a:pt x="126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26" y="131"/>
                  </a:lnTo>
                  <a:lnTo>
                    <a:pt x="12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33" name="Group 732"/>
          <p:cNvGrpSpPr/>
          <p:nvPr/>
        </p:nvGrpSpPr>
        <p:grpSpPr>
          <a:xfrm>
            <a:off x="8334809" y="2260964"/>
            <a:ext cx="320675" cy="411162"/>
            <a:chOff x="5896081" y="2239947"/>
            <a:chExt cx="320675" cy="411162"/>
          </a:xfrm>
        </p:grpSpPr>
        <p:sp>
          <p:nvSpPr>
            <p:cNvPr id="734" name="Freeform 1382"/>
            <p:cNvSpPr>
              <a:spLocks noChangeArrowheads="1"/>
            </p:cNvSpPr>
            <p:nvPr/>
          </p:nvSpPr>
          <p:spPr bwMode="auto">
            <a:xfrm>
              <a:off x="6016731" y="2409809"/>
              <a:ext cx="182563" cy="223838"/>
            </a:xfrm>
            <a:custGeom>
              <a:avLst/>
              <a:gdLst>
                <a:gd name="T0" fmla="*/ 17 w 507"/>
                <a:gd name="T1" fmla="*/ 325 h 622"/>
                <a:gd name="T2" fmla="*/ 17 w 507"/>
                <a:gd name="T3" fmla="*/ 325 h 622"/>
                <a:gd name="T4" fmla="*/ 299 w 507"/>
                <a:gd name="T5" fmla="*/ 621 h 622"/>
                <a:gd name="T6" fmla="*/ 506 w 507"/>
                <a:gd name="T7" fmla="*/ 621 h 622"/>
                <a:gd name="T8" fmla="*/ 506 w 507"/>
                <a:gd name="T9" fmla="*/ 245 h 622"/>
                <a:gd name="T10" fmla="*/ 257 w 507"/>
                <a:gd name="T11" fmla="*/ 0 h 622"/>
                <a:gd name="T12" fmla="*/ 257 w 507"/>
                <a:gd name="T13" fmla="*/ 388 h 622"/>
                <a:gd name="T14" fmla="*/ 105 w 507"/>
                <a:gd name="T15" fmla="*/ 237 h 622"/>
                <a:gd name="T16" fmla="*/ 17 w 507"/>
                <a:gd name="T17" fmla="*/ 237 h 622"/>
                <a:gd name="T18" fmla="*/ 0 w 507"/>
                <a:gd name="T19" fmla="*/ 279 h 622"/>
                <a:gd name="T20" fmla="*/ 17 w 507"/>
                <a:gd name="T21" fmla="*/ 325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7" h="622">
                  <a:moveTo>
                    <a:pt x="17" y="325"/>
                  </a:moveTo>
                  <a:lnTo>
                    <a:pt x="17" y="325"/>
                  </a:lnTo>
                  <a:cubicBezTo>
                    <a:pt x="299" y="621"/>
                    <a:pt x="299" y="621"/>
                    <a:pt x="299" y="621"/>
                  </a:cubicBezTo>
                  <a:cubicBezTo>
                    <a:pt x="506" y="621"/>
                    <a:pt x="506" y="621"/>
                    <a:pt x="506" y="621"/>
                  </a:cubicBezTo>
                  <a:cubicBezTo>
                    <a:pt x="506" y="245"/>
                    <a:pt x="506" y="245"/>
                    <a:pt x="506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5" name="Freeform 1383"/>
            <p:cNvSpPr>
              <a:spLocks noChangeArrowheads="1"/>
            </p:cNvSpPr>
            <p:nvPr/>
          </p:nvSpPr>
          <p:spPr bwMode="auto">
            <a:xfrm>
              <a:off x="5913544" y="2257409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6" name="Freeform 1384"/>
            <p:cNvSpPr>
              <a:spLocks noChangeArrowheads="1"/>
            </p:cNvSpPr>
            <p:nvPr/>
          </p:nvSpPr>
          <p:spPr bwMode="auto">
            <a:xfrm>
              <a:off x="5913544" y="2257409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7" name="Freeform 1385"/>
            <p:cNvSpPr>
              <a:spLocks noChangeArrowheads="1"/>
            </p:cNvSpPr>
            <p:nvPr/>
          </p:nvSpPr>
          <p:spPr bwMode="auto">
            <a:xfrm>
              <a:off x="6015144" y="2544747"/>
              <a:ext cx="11112" cy="11112"/>
            </a:xfrm>
            <a:custGeom>
              <a:avLst/>
              <a:gdLst>
                <a:gd name="T0" fmla="*/ 0 w 30"/>
                <a:gd name="T1" fmla="*/ 0 h 30"/>
                <a:gd name="T2" fmla="*/ 0 w 30"/>
                <a:gd name="T3" fmla="*/ 0 h 30"/>
                <a:gd name="T4" fmla="*/ 29 w 30"/>
                <a:gd name="T5" fmla="*/ 29 h 30"/>
                <a:gd name="T6" fmla="*/ 0 w 30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8" name="Freeform 1386"/>
            <p:cNvSpPr>
              <a:spLocks noChangeArrowheads="1"/>
            </p:cNvSpPr>
            <p:nvPr/>
          </p:nvSpPr>
          <p:spPr bwMode="auto">
            <a:xfrm>
              <a:off x="6015144" y="2544747"/>
              <a:ext cx="11112" cy="11112"/>
            </a:xfrm>
            <a:custGeom>
              <a:avLst/>
              <a:gdLst>
                <a:gd name="T0" fmla="*/ 0 w 30"/>
                <a:gd name="T1" fmla="*/ 0 h 30"/>
                <a:gd name="T2" fmla="*/ 0 w 30"/>
                <a:gd name="T3" fmla="*/ 0 h 30"/>
                <a:gd name="T4" fmla="*/ 29 w 30"/>
                <a:gd name="T5" fmla="*/ 29 h 30"/>
                <a:gd name="T6" fmla="*/ 0 w 30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9" name="Freeform 1387"/>
            <p:cNvSpPr>
              <a:spLocks noChangeArrowheads="1"/>
            </p:cNvSpPr>
            <p:nvPr/>
          </p:nvSpPr>
          <p:spPr bwMode="auto">
            <a:xfrm>
              <a:off x="6002444" y="2527284"/>
              <a:ext cx="12700" cy="17463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34 w 35"/>
                <a:gd name="T9" fmla="*/ 47 h 48"/>
                <a:gd name="T10" fmla="*/ 17 w 35"/>
                <a:gd name="T11" fmla="*/ 30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lnTo>
                    <a:pt x="17" y="30"/>
                  </a:lnTo>
                  <a:cubicBezTo>
                    <a:pt x="13" y="22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0" name="Freeform 1388"/>
            <p:cNvSpPr>
              <a:spLocks noChangeArrowheads="1"/>
            </p:cNvSpPr>
            <p:nvPr/>
          </p:nvSpPr>
          <p:spPr bwMode="auto">
            <a:xfrm>
              <a:off x="6002444" y="2544747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63 w 102"/>
                <a:gd name="T9" fmla="*/ 29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63" y="29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1" name="Freeform 1389"/>
            <p:cNvSpPr>
              <a:spLocks noChangeArrowheads="1"/>
            </p:cNvSpPr>
            <p:nvPr/>
          </p:nvSpPr>
          <p:spPr bwMode="auto">
            <a:xfrm>
              <a:off x="6002444" y="2544747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63 w 102"/>
                <a:gd name="T9" fmla="*/ 29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63" y="29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2" name="Freeform 1390"/>
            <p:cNvSpPr>
              <a:spLocks noChangeArrowheads="1"/>
            </p:cNvSpPr>
            <p:nvPr/>
          </p:nvSpPr>
          <p:spPr bwMode="auto">
            <a:xfrm>
              <a:off x="6015144" y="2544747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29 w 68"/>
                <a:gd name="T5" fmla="*/ 29 h 68"/>
                <a:gd name="T6" fmla="*/ 46 w 68"/>
                <a:gd name="T7" fmla="*/ 51 h 68"/>
                <a:gd name="T8" fmla="*/ 67 w 68"/>
                <a:gd name="T9" fmla="*/ 67 h 68"/>
                <a:gd name="T10" fmla="*/ 67 w 68"/>
                <a:gd name="T11" fmla="*/ 67 h 68"/>
                <a:gd name="T12" fmla="*/ 0 w 68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46" y="51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3" name="Freeform 1391"/>
            <p:cNvSpPr>
              <a:spLocks noChangeArrowheads="1"/>
            </p:cNvSpPr>
            <p:nvPr/>
          </p:nvSpPr>
          <p:spPr bwMode="auto">
            <a:xfrm>
              <a:off x="6015144" y="2544747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29 w 68"/>
                <a:gd name="T5" fmla="*/ 29 h 68"/>
                <a:gd name="T6" fmla="*/ 46 w 68"/>
                <a:gd name="T7" fmla="*/ 51 h 68"/>
                <a:gd name="T8" fmla="*/ 67 w 68"/>
                <a:gd name="T9" fmla="*/ 67 h 68"/>
                <a:gd name="T10" fmla="*/ 67 w 68"/>
                <a:gd name="T11" fmla="*/ 67 h 68"/>
                <a:gd name="T12" fmla="*/ 0 w 68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46" y="51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4" name="Freeform 1392"/>
            <p:cNvSpPr>
              <a:spLocks noChangeArrowheads="1"/>
            </p:cNvSpPr>
            <p:nvPr/>
          </p:nvSpPr>
          <p:spPr bwMode="auto">
            <a:xfrm>
              <a:off x="6002444" y="2527284"/>
              <a:ext cx="12700" cy="17463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17 w 35"/>
                <a:gd name="T7" fmla="*/ 30 h 48"/>
                <a:gd name="T8" fmla="*/ 0 w 35"/>
                <a:gd name="T9" fmla="*/ 0 h 48"/>
                <a:gd name="T10" fmla="*/ 0 w 35"/>
                <a:gd name="T11" fmla="*/ 0 h 48"/>
                <a:gd name="T12" fmla="*/ 0 w 35"/>
                <a:gd name="T13" fmla="*/ 0 h 48"/>
                <a:gd name="T14" fmla="*/ 17 w 35"/>
                <a:gd name="T15" fmla="*/ 30 h 48"/>
                <a:gd name="T16" fmla="*/ 0 w 35"/>
                <a:gd name="T17" fmla="*/ 0 h 48"/>
                <a:gd name="T18" fmla="*/ 17 w 35"/>
                <a:gd name="T1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13" y="22"/>
                    <a:pt x="17" y="30"/>
                  </a:cubicBezTo>
                  <a:cubicBezTo>
                    <a:pt x="9" y="22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5" name="Freeform 1393"/>
            <p:cNvSpPr>
              <a:spLocks noChangeArrowheads="1"/>
            </p:cNvSpPr>
            <p:nvPr/>
          </p:nvSpPr>
          <p:spPr bwMode="auto">
            <a:xfrm>
              <a:off x="6024669" y="2555859"/>
              <a:ext cx="14287" cy="14288"/>
            </a:xfrm>
            <a:custGeom>
              <a:avLst/>
              <a:gdLst>
                <a:gd name="T0" fmla="*/ 0 w 39"/>
                <a:gd name="T1" fmla="*/ 0 h 39"/>
                <a:gd name="T2" fmla="*/ 38 w 39"/>
                <a:gd name="T3" fmla="*/ 38 h 39"/>
                <a:gd name="T4" fmla="*/ 38 w 39"/>
                <a:gd name="T5" fmla="*/ 38 h 39"/>
                <a:gd name="T6" fmla="*/ 17 w 39"/>
                <a:gd name="T7" fmla="*/ 22 h 39"/>
                <a:gd name="T8" fmla="*/ 0 w 39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lnTo>
                    <a:pt x="38" y="38"/>
                  </a:lnTo>
                  <a:lnTo>
                    <a:pt x="38" y="38"/>
                  </a:lnTo>
                  <a:lnTo>
                    <a:pt x="17" y="2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6" name="Freeform 1394"/>
            <p:cNvSpPr>
              <a:spLocks noChangeArrowheads="1"/>
            </p:cNvSpPr>
            <p:nvPr/>
          </p:nvSpPr>
          <p:spPr bwMode="auto">
            <a:xfrm>
              <a:off x="6024669" y="2555859"/>
              <a:ext cx="14287" cy="14288"/>
            </a:xfrm>
            <a:custGeom>
              <a:avLst/>
              <a:gdLst>
                <a:gd name="T0" fmla="*/ 0 w 39"/>
                <a:gd name="T1" fmla="*/ 0 h 39"/>
                <a:gd name="T2" fmla="*/ 38 w 39"/>
                <a:gd name="T3" fmla="*/ 38 h 39"/>
                <a:gd name="T4" fmla="*/ 38 w 39"/>
                <a:gd name="T5" fmla="*/ 38 h 39"/>
                <a:gd name="T6" fmla="*/ 17 w 39"/>
                <a:gd name="T7" fmla="*/ 22 h 39"/>
                <a:gd name="T8" fmla="*/ 0 w 39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lnTo>
                    <a:pt x="38" y="38"/>
                  </a:lnTo>
                  <a:lnTo>
                    <a:pt x="38" y="38"/>
                  </a:lnTo>
                  <a:lnTo>
                    <a:pt x="17" y="2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7" name="Freeform 1395"/>
            <p:cNvSpPr>
              <a:spLocks noChangeArrowheads="1"/>
            </p:cNvSpPr>
            <p:nvPr/>
          </p:nvSpPr>
          <p:spPr bwMode="auto">
            <a:xfrm>
              <a:off x="5896081" y="22399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0 w 591"/>
                <a:gd name="T11" fmla="*/ 848 h 942"/>
                <a:gd name="T12" fmla="*/ 50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0" y="848"/>
                  </a:lnTo>
                  <a:lnTo>
                    <a:pt x="50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8" name="Freeform 1396"/>
            <p:cNvSpPr>
              <a:spLocks noChangeArrowheads="1"/>
            </p:cNvSpPr>
            <p:nvPr/>
          </p:nvSpPr>
          <p:spPr bwMode="auto">
            <a:xfrm>
              <a:off x="5896081" y="22399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0 w 591"/>
                <a:gd name="T11" fmla="*/ 848 h 942"/>
                <a:gd name="T12" fmla="*/ 50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0" y="848"/>
                  </a:lnTo>
                  <a:lnTo>
                    <a:pt x="50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9" name="Freeform 1397"/>
            <p:cNvSpPr>
              <a:spLocks noChangeArrowheads="1"/>
            </p:cNvSpPr>
            <p:nvPr/>
          </p:nvSpPr>
          <p:spPr bwMode="auto">
            <a:xfrm>
              <a:off x="6002444" y="2257409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4 h 692"/>
                <a:gd name="T8" fmla="*/ 21 w 245"/>
                <a:gd name="T9" fmla="*/ 620 h 692"/>
                <a:gd name="T10" fmla="*/ 101 w 245"/>
                <a:gd name="T11" fmla="*/ 590 h 692"/>
                <a:gd name="T12" fmla="*/ 181 w 245"/>
                <a:gd name="T13" fmla="*/ 624 h 692"/>
                <a:gd name="T14" fmla="*/ 244 w 245"/>
                <a:gd name="T15" fmla="*/ 691 h 692"/>
                <a:gd name="T16" fmla="*/ 244 w 245"/>
                <a:gd name="T17" fmla="*/ 303 h 692"/>
                <a:gd name="T18" fmla="*/ 244 w 245"/>
                <a:gd name="T19" fmla="*/ 303 h 692"/>
                <a:gd name="T20" fmla="*/ 244 w 245"/>
                <a:gd name="T21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4" y="641"/>
                    <a:pt x="13" y="632"/>
                    <a:pt x="21" y="620"/>
                  </a:cubicBez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3"/>
                    <a:pt x="244" y="303"/>
                    <a:pt x="244" y="303"/>
                  </a:cubicBezTo>
                  <a:lnTo>
                    <a:pt x="244" y="303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0" name="Freeform 1398"/>
            <p:cNvSpPr>
              <a:spLocks noChangeArrowheads="1"/>
            </p:cNvSpPr>
            <p:nvPr/>
          </p:nvSpPr>
          <p:spPr bwMode="auto">
            <a:xfrm>
              <a:off x="6089756" y="2257409"/>
              <a:ext cx="4763" cy="114300"/>
            </a:xfrm>
            <a:custGeom>
              <a:avLst/>
              <a:gdLst>
                <a:gd name="T0" fmla="*/ 0 w 14"/>
                <a:gd name="T1" fmla="*/ 303 h 317"/>
                <a:gd name="T2" fmla="*/ 0 w 14"/>
                <a:gd name="T3" fmla="*/ 303 h 317"/>
                <a:gd name="T4" fmla="*/ 9 w 14"/>
                <a:gd name="T5" fmla="*/ 311 h 317"/>
                <a:gd name="T6" fmla="*/ 13 w 14"/>
                <a:gd name="T7" fmla="*/ 316 h 317"/>
                <a:gd name="T8" fmla="*/ 0 w 14"/>
                <a:gd name="T9" fmla="*/ 303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3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3"/>
                  </a:moveTo>
                  <a:lnTo>
                    <a:pt x="0" y="303"/>
                  </a:lnTo>
                  <a:lnTo>
                    <a:pt x="9" y="311"/>
                  </a:lnTo>
                  <a:lnTo>
                    <a:pt x="13" y="316"/>
                  </a:lnTo>
                  <a:lnTo>
                    <a:pt x="0" y="30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1" name="Freeform 1399"/>
            <p:cNvSpPr>
              <a:spLocks noChangeArrowheads="1"/>
            </p:cNvSpPr>
            <p:nvPr/>
          </p:nvSpPr>
          <p:spPr bwMode="auto">
            <a:xfrm>
              <a:off x="6089756" y="2366947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9 w 14"/>
                <a:gd name="T5" fmla="*/ 8 h 14"/>
                <a:gd name="T6" fmla="*/ 13 w 14"/>
                <a:gd name="T7" fmla="*/ 13 h 14"/>
                <a:gd name="T8" fmla="*/ 0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2" name="Freeform 1400"/>
            <p:cNvSpPr>
              <a:spLocks noChangeArrowheads="1"/>
            </p:cNvSpPr>
            <p:nvPr/>
          </p:nvSpPr>
          <p:spPr bwMode="auto">
            <a:xfrm>
              <a:off x="6089756" y="2257409"/>
              <a:ext cx="1588" cy="109538"/>
            </a:xfrm>
            <a:custGeom>
              <a:avLst/>
              <a:gdLst>
                <a:gd name="T0" fmla="*/ 0 w 1"/>
                <a:gd name="T1" fmla="*/ 0 h 304"/>
                <a:gd name="T2" fmla="*/ 0 w 1"/>
                <a:gd name="T3" fmla="*/ 0 h 304"/>
                <a:gd name="T4" fmla="*/ 0 w 1"/>
                <a:gd name="T5" fmla="*/ 303 h 304"/>
                <a:gd name="T6" fmla="*/ 0 w 1"/>
                <a:gd name="T7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4"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3" name="Freeform 1401"/>
            <p:cNvSpPr>
              <a:spLocks noChangeArrowheads="1"/>
            </p:cNvSpPr>
            <p:nvPr/>
          </p:nvSpPr>
          <p:spPr bwMode="auto">
            <a:xfrm>
              <a:off x="6002444" y="2470134"/>
              <a:ext cx="88900" cy="36513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0 h 102"/>
                <a:gd name="T6" fmla="*/ 0 w 245"/>
                <a:gd name="T7" fmla="*/ 64 h 102"/>
                <a:gd name="T8" fmla="*/ 0 w 245"/>
                <a:gd name="T9" fmla="*/ 64 h 102"/>
                <a:gd name="T10" fmla="*/ 21 w 245"/>
                <a:gd name="T11" fmla="*/ 30 h 102"/>
                <a:gd name="T12" fmla="*/ 101 w 245"/>
                <a:gd name="T13" fmla="*/ 0 h 102"/>
                <a:gd name="T14" fmla="*/ 181 w 245"/>
                <a:gd name="T15" fmla="*/ 34 h 102"/>
                <a:gd name="T16" fmla="*/ 244 w 245"/>
                <a:gd name="T17" fmla="*/ 101 h 102"/>
                <a:gd name="T18" fmla="*/ 181 w 245"/>
                <a:gd name="T19" fmla="*/ 34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3"/>
                    <a:pt x="21" y="30"/>
                  </a:cubicBezTo>
                  <a:cubicBezTo>
                    <a:pt x="13" y="42"/>
                    <a:pt x="4" y="51"/>
                    <a:pt x="0" y="64"/>
                  </a:cubicBezTo>
                  <a:lnTo>
                    <a:pt x="0" y="64"/>
                  </a:lnTo>
                  <a:cubicBezTo>
                    <a:pt x="4" y="51"/>
                    <a:pt x="13" y="42"/>
                    <a:pt x="21" y="30"/>
                  </a:cubicBezTo>
                  <a:cubicBezTo>
                    <a:pt x="42" y="13"/>
                    <a:pt x="72" y="0"/>
                    <a:pt x="101" y="0"/>
                  </a:cubicBezTo>
                  <a:cubicBezTo>
                    <a:pt x="131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1" y="0"/>
                    <a:pt x="10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4" name="Freeform 1402"/>
            <p:cNvSpPr>
              <a:spLocks noChangeArrowheads="1"/>
            </p:cNvSpPr>
            <p:nvPr/>
          </p:nvSpPr>
          <p:spPr bwMode="auto">
            <a:xfrm>
              <a:off x="6089756" y="2366947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5" name="Freeform 1403"/>
            <p:cNvSpPr>
              <a:spLocks noChangeArrowheads="1"/>
            </p:cNvSpPr>
            <p:nvPr/>
          </p:nvSpPr>
          <p:spPr bwMode="auto">
            <a:xfrm>
              <a:off x="6089756" y="2366947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6" name="Freeform 1404"/>
            <p:cNvSpPr>
              <a:spLocks noChangeArrowheads="1"/>
            </p:cNvSpPr>
            <p:nvPr/>
          </p:nvSpPr>
          <p:spPr bwMode="auto">
            <a:xfrm>
              <a:off x="5994506" y="2552684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7" name="Freeform 1405"/>
            <p:cNvSpPr>
              <a:spLocks noChangeArrowheads="1"/>
            </p:cNvSpPr>
            <p:nvPr/>
          </p:nvSpPr>
          <p:spPr bwMode="auto">
            <a:xfrm>
              <a:off x="5997681" y="2366947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9 h 790"/>
                <a:gd name="T24" fmla="*/ 350 w 608"/>
                <a:gd name="T25" fmla="*/ 739 h 790"/>
                <a:gd name="T26" fmla="*/ 557 w 608"/>
                <a:gd name="T27" fmla="*/ 739 h 790"/>
                <a:gd name="T28" fmla="*/ 557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9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5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9"/>
                  </a:lnTo>
                  <a:lnTo>
                    <a:pt x="350" y="739"/>
                  </a:lnTo>
                  <a:cubicBezTo>
                    <a:pt x="557" y="739"/>
                    <a:pt x="557" y="739"/>
                    <a:pt x="557" y="739"/>
                  </a:cubicBezTo>
                  <a:cubicBezTo>
                    <a:pt x="557" y="363"/>
                    <a:pt x="557" y="363"/>
                    <a:pt x="557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9"/>
                    <a:pt x="350" y="739"/>
                    <a:pt x="350" y="739"/>
                  </a:cubicBezTo>
                  <a:lnTo>
                    <a:pt x="607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" name="Freeform 1406"/>
            <p:cNvSpPr>
              <a:spLocks noChangeArrowheads="1"/>
            </p:cNvSpPr>
            <p:nvPr/>
          </p:nvSpPr>
          <p:spPr bwMode="auto">
            <a:xfrm>
              <a:off x="6038956" y="2409809"/>
              <a:ext cx="160338" cy="223838"/>
            </a:xfrm>
            <a:custGeom>
              <a:avLst/>
              <a:gdLst>
                <a:gd name="T0" fmla="*/ 194 w 444"/>
                <a:gd name="T1" fmla="*/ 0 h 622"/>
                <a:gd name="T2" fmla="*/ 194 w 444"/>
                <a:gd name="T3" fmla="*/ 317 h 622"/>
                <a:gd name="T4" fmla="*/ 194 w 444"/>
                <a:gd name="T5" fmla="*/ 317 h 622"/>
                <a:gd name="T6" fmla="*/ 194 w 444"/>
                <a:gd name="T7" fmla="*/ 388 h 622"/>
                <a:gd name="T8" fmla="*/ 156 w 444"/>
                <a:gd name="T9" fmla="*/ 351 h 622"/>
                <a:gd name="T10" fmla="*/ 156 w 444"/>
                <a:gd name="T11" fmla="*/ 376 h 622"/>
                <a:gd name="T12" fmla="*/ 0 w 444"/>
                <a:gd name="T13" fmla="*/ 376 h 622"/>
                <a:gd name="T14" fmla="*/ 236 w 444"/>
                <a:gd name="T15" fmla="*/ 621 h 622"/>
                <a:gd name="T16" fmla="*/ 443 w 444"/>
                <a:gd name="T17" fmla="*/ 621 h 622"/>
                <a:gd name="T18" fmla="*/ 443 w 444"/>
                <a:gd name="T19" fmla="*/ 245 h 622"/>
                <a:gd name="T20" fmla="*/ 194 w 444"/>
                <a:gd name="T21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2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1"/>
                  </a:lnTo>
                  <a:lnTo>
                    <a:pt x="443" y="621"/>
                  </a:lnTo>
                  <a:lnTo>
                    <a:pt x="443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9" name="Freeform 1407"/>
            <p:cNvSpPr>
              <a:spLocks noChangeArrowheads="1"/>
            </p:cNvSpPr>
            <p:nvPr/>
          </p:nvSpPr>
          <p:spPr bwMode="auto">
            <a:xfrm>
              <a:off x="6038956" y="2409809"/>
              <a:ext cx="160338" cy="223838"/>
            </a:xfrm>
            <a:custGeom>
              <a:avLst/>
              <a:gdLst>
                <a:gd name="T0" fmla="*/ 194 w 444"/>
                <a:gd name="T1" fmla="*/ 0 h 622"/>
                <a:gd name="T2" fmla="*/ 194 w 444"/>
                <a:gd name="T3" fmla="*/ 317 h 622"/>
                <a:gd name="T4" fmla="*/ 194 w 444"/>
                <a:gd name="T5" fmla="*/ 317 h 622"/>
                <a:gd name="T6" fmla="*/ 194 w 444"/>
                <a:gd name="T7" fmla="*/ 388 h 622"/>
                <a:gd name="T8" fmla="*/ 156 w 444"/>
                <a:gd name="T9" fmla="*/ 351 h 622"/>
                <a:gd name="T10" fmla="*/ 156 w 444"/>
                <a:gd name="T11" fmla="*/ 376 h 622"/>
                <a:gd name="T12" fmla="*/ 0 w 444"/>
                <a:gd name="T13" fmla="*/ 376 h 622"/>
                <a:gd name="T14" fmla="*/ 236 w 444"/>
                <a:gd name="T15" fmla="*/ 621 h 622"/>
                <a:gd name="T16" fmla="*/ 443 w 444"/>
                <a:gd name="T17" fmla="*/ 621 h 622"/>
                <a:gd name="T18" fmla="*/ 443 w 444"/>
                <a:gd name="T19" fmla="*/ 245 h 622"/>
                <a:gd name="T20" fmla="*/ 194 w 444"/>
                <a:gd name="T21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2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1"/>
                  </a:lnTo>
                  <a:lnTo>
                    <a:pt x="443" y="621"/>
                  </a:lnTo>
                  <a:lnTo>
                    <a:pt x="443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0" name="Freeform 1408"/>
            <p:cNvSpPr>
              <a:spLocks noChangeArrowheads="1"/>
            </p:cNvSpPr>
            <p:nvPr/>
          </p:nvSpPr>
          <p:spPr bwMode="auto">
            <a:xfrm>
              <a:off x="6016731" y="2489184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1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lnTo>
                    <a:pt x="0" y="63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1"/>
                    <a:pt x="219" y="131"/>
                    <a:pt x="219" y="131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3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1" name="Freeform 1409"/>
            <p:cNvSpPr>
              <a:spLocks noChangeArrowheads="1"/>
            </p:cNvSpPr>
            <p:nvPr/>
          </p:nvSpPr>
          <p:spPr bwMode="auto">
            <a:xfrm>
              <a:off x="6108806" y="2409809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2" name="Freeform 1410"/>
            <p:cNvSpPr>
              <a:spLocks noChangeArrowheads="1"/>
            </p:cNvSpPr>
            <p:nvPr/>
          </p:nvSpPr>
          <p:spPr bwMode="auto">
            <a:xfrm>
              <a:off x="6108806" y="2409809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3" name="Freeform 1411"/>
            <p:cNvSpPr>
              <a:spLocks noChangeArrowheads="1"/>
            </p:cNvSpPr>
            <p:nvPr/>
          </p:nvSpPr>
          <p:spPr bwMode="auto">
            <a:xfrm>
              <a:off x="6013556" y="2290747"/>
              <a:ext cx="47625" cy="47625"/>
            </a:xfrm>
            <a:custGeom>
              <a:avLst/>
              <a:gdLst>
                <a:gd name="T0" fmla="*/ 130 w 131"/>
                <a:gd name="T1" fmla="*/ 0 h 132"/>
                <a:gd name="T2" fmla="*/ 0 w 131"/>
                <a:gd name="T3" fmla="*/ 0 h 132"/>
                <a:gd name="T4" fmla="*/ 0 w 131"/>
                <a:gd name="T5" fmla="*/ 131 h 132"/>
                <a:gd name="T6" fmla="*/ 130 w 131"/>
                <a:gd name="T7" fmla="*/ 131 h 132"/>
                <a:gd name="T8" fmla="*/ 130 w 131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2">
                  <a:moveTo>
                    <a:pt x="130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30" y="131"/>
                  </a:lnTo>
                  <a:lnTo>
                    <a:pt x="1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4" name="Freeform 1412"/>
            <p:cNvSpPr>
              <a:spLocks noChangeArrowheads="1"/>
            </p:cNvSpPr>
            <p:nvPr/>
          </p:nvSpPr>
          <p:spPr bwMode="auto">
            <a:xfrm>
              <a:off x="6013556" y="2354247"/>
              <a:ext cx="47625" cy="47625"/>
            </a:xfrm>
            <a:custGeom>
              <a:avLst/>
              <a:gdLst>
                <a:gd name="T0" fmla="*/ 130 w 131"/>
                <a:gd name="T1" fmla="*/ 0 h 132"/>
                <a:gd name="T2" fmla="*/ 0 w 131"/>
                <a:gd name="T3" fmla="*/ 0 h 132"/>
                <a:gd name="T4" fmla="*/ 0 w 131"/>
                <a:gd name="T5" fmla="*/ 131 h 132"/>
                <a:gd name="T6" fmla="*/ 130 w 131"/>
                <a:gd name="T7" fmla="*/ 131 h 132"/>
                <a:gd name="T8" fmla="*/ 130 w 131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2">
                  <a:moveTo>
                    <a:pt x="130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30" y="131"/>
                  </a:lnTo>
                  <a:lnTo>
                    <a:pt x="13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5" name="Freeform 1413"/>
            <p:cNvSpPr>
              <a:spLocks noChangeArrowheads="1"/>
            </p:cNvSpPr>
            <p:nvPr/>
          </p:nvSpPr>
          <p:spPr bwMode="auto">
            <a:xfrm>
              <a:off x="5950056" y="2420922"/>
              <a:ext cx="46038" cy="47625"/>
            </a:xfrm>
            <a:custGeom>
              <a:avLst/>
              <a:gdLst>
                <a:gd name="T0" fmla="*/ 126 w 127"/>
                <a:gd name="T1" fmla="*/ 0 h 132"/>
                <a:gd name="T2" fmla="*/ 0 w 127"/>
                <a:gd name="T3" fmla="*/ 0 h 132"/>
                <a:gd name="T4" fmla="*/ 0 w 127"/>
                <a:gd name="T5" fmla="*/ 131 h 132"/>
                <a:gd name="T6" fmla="*/ 126 w 127"/>
                <a:gd name="T7" fmla="*/ 131 h 132"/>
                <a:gd name="T8" fmla="*/ 126 w 127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2">
                  <a:moveTo>
                    <a:pt x="126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26" y="131"/>
                  </a:lnTo>
                  <a:lnTo>
                    <a:pt x="1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6" name="Freeform 1414"/>
            <p:cNvSpPr>
              <a:spLocks noChangeArrowheads="1"/>
            </p:cNvSpPr>
            <p:nvPr/>
          </p:nvSpPr>
          <p:spPr bwMode="auto">
            <a:xfrm>
              <a:off x="5950056" y="2354247"/>
              <a:ext cx="46038" cy="47625"/>
            </a:xfrm>
            <a:custGeom>
              <a:avLst/>
              <a:gdLst>
                <a:gd name="T0" fmla="*/ 126 w 127"/>
                <a:gd name="T1" fmla="*/ 0 h 132"/>
                <a:gd name="T2" fmla="*/ 0 w 127"/>
                <a:gd name="T3" fmla="*/ 0 h 132"/>
                <a:gd name="T4" fmla="*/ 0 w 127"/>
                <a:gd name="T5" fmla="*/ 131 h 132"/>
                <a:gd name="T6" fmla="*/ 126 w 127"/>
                <a:gd name="T7" fmla="*/ 131 h 132"/>
                <a:gd name="T8" fmla="*/ 126 w 127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2">
                  <a:moveTo>
                    <a:pt x="126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26" y="131"/>
                  </a:lnTo>
                  <a:lnTo>
                    <a:pt x="12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7" name="Group 766"/>
          <p:cNvGrpSpPr/>
          <p:nvPr/>
        </p:nvGrpSpPr>
        <p:grpSpPr>
          <a:xfrm>
            <a:off x="8334809" y="2881946"/>
            <a:ext cx="320675" cy="411163"/>
            <a:chOff x="5896081" y="2915258"/>
            <a:chExt cx="320675" cy="411163"/>
          </a:xfrm>
        </p:grpSpPr>
        <p:sp>
          <p:nvSpPr>
            <p:cNvPr id="768" name="Freeform 1415"/>
            <p:cNvSpPr>
              <a:spLocks noChangeArrowheads="1"/>
            </p:cNvSpPr>
            <p:nvPr/>
          </p:nvSpPr>
          <p:spPr bwMode="auto">
            <a:xfrm>
              <a:off x="6016731" y="3085121"/>
              <a:ext cx="182563" cy="225425"/>
            </a:xfrm>
            <a:custGeom>
              <a:avLst/>
              <a:gdLst>
                <a:gd name="T0" fmla="*/ 17 w 507"/>
                <a:gd name="T1" fmla="*/ 322 h 624"/>
                <a:gd name="T2" fmla="*/ 17 w 507"/>
                <a:gd name="T3" fmla="*/ 322 h 624"/>
                <a:gd name="T4" fmla="*/ 299 w 507"/>
                <a:gd name="T5" fmla="*/ 623 h 624"/>
                <a:gd name="T6" fmla="*/ 506 w 507"/>
                <a:gd name="T7" fmla="*/ 623 h 624"/>
                <a:gd name="T8" fmla="*/ 506 w 507"/>
                <a:gd name="T9" fmla="*/ 242 h 624"/>
                <a:gd name="T10" fmla="*/ 257 w 507"/>
                <a:gd name="T11" fmla="*/ 0 h 624"/>
                <a:gd name="T12" fmla="*/ 257 w 507"/>
                <a:gd name="T13" fmla="*/ 390 h 624"/>
                <a:gd name="T14" fmla="*/ 105 w 507"/>
                <a:gd name="T15" fmla="*/ 237 h 624"/>
                <a:gd name="T16" fmla="*/ 17 w 507"/>
                <a:gd name="T17" fmla="*/ 237 h 624"/>
                <a:gd name="T18" fmla="*/ 0 w 507"/>
                <a:gd name="T19" fmla="*/ 280 h 624"/>
                <a:gd name="T20" fmla="*/ 17 w 507"/>
                <a:gd name="T21" fmla="*/ 322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7" h="624">
                  <a:moveTo>
                    <a:pt x="17" y="322"/>
                  </a:moveTo>
                  <a:lnTo>
                    <a:pt x="17" y="322"/>
                  </a:lnTo>
                  <a:cubicBezTo>
                    <a:pt x="299" y="623"/>
                    <a:pt x="299" y="623"/>
                    <a:pt x="299" y="623"/>
                  </a:cubicBezTo>
                  <a:cubicBezTo>
                    <a:pt x="506" y="623"/>
                    <a:pt x="506" y="623"/>
                    <a:pt x="506" y="623"/>
                  </a:cubicBezTo>
                  <a:cubicBezTo>
                    <a:pt x="506" y="242"/>
                    <a:pt x="506" y="242"/>
                    <a:pt x="506" y="242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0"/>
                    <a:pt x="257" y="390"/>
                    <a:pt x="257" y="390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2"/>
                    <a:pt x="42" y="212"/>
                    <a:pt x="17" y="237"/>
                  </a:cubicBezTo>
                  <a:cubicBezTo>
                    <a:pt x="8" y="246"/>
                    <a:pt x="0" y="263"/>
                    <a:pt x="0" y="280"/>
                  </a:cubicBezTo>
                  <a:cubicBezTo>
                    <a:pt x="0" y="297"/>
                    <a:pt x="4" y="313"/>
                    <a:pt x="17" y="3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9" name="Freeform 1416"/>
            <p:cNvSpPr>
              <a:spLocks noChangeArrowheads="1"/>
            </p:cNvSpPr>
            <p:nvPr/>
          </p:nvSpPr>
          <p:spPr bwMode="auto">
            <a:xfrm>
              <a:off x="5913544" y="2931133"/>
              <a:ext cx="180975" cy="288925"/>
            </a:xfrm>
            <a:custGeom>
              <a:avLst/>
              <a:gdLst>
                <a:gd name="T0" fmla="*/ 502 w 503"/>
                <a:gd name="T1" fmla="*/ 801 h 802"/>
                <a:gd name="T2" fmla="*/ 0 w 503"/>
                <a:gd name="T3" fmla="*/ 801 h 802"/>
                <a:gd name="T4" fmla="*/ 0 w 503"/>
                <a:gd name="T5" fmla="*/ 0 h 802"/>
                <a:gd name="T6" fmla="*/ 502 w 503"/>
                <a:gd name="T7" fmla="*/ 0 h 802"/>
                <a:gd name="T8" fmla="*/ 502 w 503"/>
                <a:gd name="T9" fmla="*/ 801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802">
                  <a:moveTo>
                    <a:pt x="502" y="801"/>
                  </a:moveTo>
                  <a:lnTo>
                    <a:pt x="0" y="801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8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0" name="Freeform 1417"/>
            <p:cNvSpPr>
              <a:spLocks noChangeArrowheads="1"/>
            </p:cNvSpPr>
            <p:nvPr/>
          </p:nvSpPr>
          <p:spPr bwMode="auto">
            <a:xfrm>
              <a:off x="5913544" y="2931133"/>
              <a:ext cx="180975" cy="288925"/>
            </a:xfrm>
            <a:custGeom>
              <a:avLst/>
              <a:gdLst>
                <a:gd name="T0" fmla="*/ 502 w 503"/>
                <a:gd name="T1" fmla="*/ 801 h 802"/>
                <a:gd name="T2" fmla="*/ 0 w 503"/>
                <a:gd name="T3" fmla="*/ 801 h 802"/>
                <a:gd name="T4" fmla="*/ 0 w 503"/>
                <a:gd name="T5" fmla="*/ 0 h 802"/>
                <a:gd name="T6" fmla="*/ 502 w 503"/>
                <a:gd name="T7" fmla="*/ 0 h 802"/>
                <a:gd name="T8" fmla="*/ 502 w 503"/>
                <a:gd name="T9" fmla="*/ 801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802">
                  <a:moveTo>
                    <a:pt x="502" y="801"/>
                  </a:moveTo>
                  <a:lnTo>
                    <a:pt x="0" y="801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80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1" name="Freeform 1418"/>
            <p:cNvSpPr>
              <a:spLocks noChangeArrowheads="1"/>
            </p:cNvSpPr>
            <p:nvPr/>
          </p:nvSpPr>
          <p:spPr bwMode="auto">
            <a:xfrm>
              <a:off x="6002444" y="3204183"/>
              <a:ext cx="12700" cy="15875"/>
            </a:xfrm>
            <a:custGeom>
              <a:avLst/>
              <a:gdLst>
                <a:gd name="T0" fmla="*/ 0 w 35"/>
                <a:gd name="T1" fmla="*/ 0 h 44"/>
                <a:gd name="T2" fmla="*/ 0 w 35"/>
                <a:gd name="T3" fmla="*/ 0 h 44"/>
                <a:gd name="T4" fmla="*/ 0 w 35"/>
                <a:gd name="T5" fmla="*/ 43 h 44"/>
                <a:gd name="T6" fmla="*/ 34 w 35"/>
                <a:gd name="T7" fmla="*/ 43 h 44"/>
                <a:gd name="T8" fmla="*/ 17 w 35"/>
                <a:gd name="T9" fmla="*/ 30 h 44"/>
                <a:gd name="T10" fmla="*/ 17 w 35"/>
                <a:gd name="T11" fmla="*/ 30 h 44"/>
                <a:gd name="T12" fmla="*/ 0 w 35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4">
                  <a:moveTo>
                    <a:pt x="0" y="0"/>
                  </a:moveTo>
                  <a:lnTo>
                    <a:pt x="0" y="0"/>
                  </a:lnTo>
                  <a:cubicBezTo>
                    <a:pt x="0" y="43"/>
                    <a:pt x="0" y="43"/>
                    <a:pt x="0" y="43"/>
                  </a:cubicBezTo>
                  <a:cubicBezTo>
                    <a:pt x="34" y="43"/>
                    <a:pt x="34" y="43"/>
                    <a:pt x="34" y="43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17" y="30"/>
                  </a:lnTo>
                  <a:cubicBezTo>
                    <a:pt x="13" y="22"/>
                    <a:pt x="4" y="9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2" name="Freeform 1419"/>
            <p:cNvSpPr>
              <a:spLocks noChangeArrowheads="1"/>
            </p:cNvSpPr>
            <p:nvPr/>
          </p:nvSpPr>
          <p:spPr bwMode="auto">
            <a:xfrm>
              <a:off x="6002444" y="3220058"/>
              <a:ext cx="36512" cy="26988"/>
            </a:xfrm>
            <a:custGeom>
              <a:avLst/>
              <a:gdLst>
                <a:gd name="T0" fmla="*/ 34 w 102"/>
                <a:gd name="T1" fmla="*/ 0 h 73"/>
                <a:gd name="T2" fmla="*/ 0 w 102"/>
                <a:gd name="T3" fmla="*/ 0 h 73"/>
                <a:gd name="T4" fmla="*/ 0 w 102"/>
                <a:gd name="T5" fmla="*/ 72 h 73"/>
                <a:gd name="T6" fmla="*/ 101 w 102"/>
                <a:gd name="T7" fmla="*/ 72 h 73"/>
                <a:gd name="T8" fmla="*/ 34 w 102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73">
                  <a:moveTo>
                    <a:pt x="34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101" y="7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3" name="Freeform 1420"/>
            <p:cNvSpPr>
              <a:spLocks noChangeArrowheads="1"/>
            </p:cNvSpPr>
            <p:nvPr/>
          </p:nvSpPr>
          <p:spPr bwMode="auto">
            <a:xfrm>
              <a:off x="6002444" y="3220058"/>
              <a:ext cx="36512" cy="26988"/>
            </a:xfrm>
            <a:custGeom>
              <a:avLst/>
              <a:gdLst>
                <a:gd name="T0" fmla="*/ 34 w 102"/>
                <a:gd name="T1" fmla="*/ 0 h 73"/>
                <a:gd name="T2" fmla="*/ 0 w 102"/>
                <a:gd name="T3" fmla="*/ 0 h 73"/>
                <a:gd name="T4" fmla="*/ 0 w 102"/>
                <a:gd name="T5" fmla="*/ 72 h 73"/>
                <a:gd name="T6" fmla="*/ 101 w 102"/>
                <a:gd name="T7" fmla="*/ 72 h 73"/>
                <a:gd name="T8" fmla="*/ 34 w 102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73">
                  <a:moveTo>
                    <a:pt x="34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101" y="7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4" name="Freeform 1421"/>
            <p:cNvSpPr>
              <a:spLocks noChangeArrowheads="1"/>
            </p:cNvSpPr>
            <p:nvPr/>
          </p:nvSpPr>
          <p:spPr bwMode="auto">
            <a:xfrm>
              <a:off x="6002444" y="3220058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5" name="Freeform 1422"/>
            <p:cNvSpPr>
              <a:spLocks noChangeArrowheads="1"/>
            </p:cNvSpPr>
            <p:nvPr/>
          </p:nvSpPr>
          <p:spPr bwMode="auto">
            <a:xfrm>
              <a:off x="6002444" y="3220058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6" name="Freeform 1423"/>
            <p:cNvSpPr>
              <a:spLocks noChangeArrowheads="1"/>
            </p:cNvSpPr>
            <p:nvPr/>
          </p:nvSpPr>
          <p:spPr bwMode="auto">
            <a:xfrm>
              <a:off x="6002444" y="3204183"/>
              <a:ext cx="12700" cy="15875"/>
            </a:xfrm>
            <a:custGeom>
              <a:avLst/>
              <a:gdLst>
                <a:gd name="T0" fmla="*/ 17 w 35"/>
                <a:gd name="T1" fmla="*/ 30 h 44"/>
                <a:gd name="T2" fmla="*/ 17 w 35"/>
                <a:gd name="T3" fmla="*/ 30 h 44"/>
                <a:gd name="T4" fmla="*/ 34 w 35"/>
                <a:gd name="T5" fmla="*/ 43 h 44"/>
                <a:gd name="T6" fmla="*/ 34 w 35"/>
                <a:gd name="T7" fmla="*/ 43 h 44"/>
                <a:gd name="T8" fmla="*/ 17 w 35"/>
                <a:gd name="T9" fmla="*/ 30 h 44"/>
                <a:gd name="T10" fmla="*/ 0 w 35"/>
                <a:gd name="T11" fmla="*/ 0 h 44"/>
                <a:gd name="T12" fmla="*/ 0 w 35"/>
                <a:gd name="T13" fmla="*/ 0 h 44"/>
                <a:gd name="T14" fmla="*/ 0 w 35"/>
                <a:gd name="T15" fmla="*/ 0 h 44"/>
                <a:gd name="T16" fmla="*/ 17 w 35"/>
                <a:gd name="T17" fmla="*/ 30 h 44"/>
                <a:gd name="T18" fmla="*/ 0 w 35"/>
                <a:gd name="T19" fmla="*/ 0 h 44"/>
                <a:gd name="T20" fmla="*/ 17 w 35"/>
                <a:gd name="T21" fmla="*/ 3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4">
                  <a:moveTo>
                    <a:pt x="17" y="30"/>
                  </a:moveTo>
                  <a:lnTo>
                    <a:pt x="17" y="30"/>
                  </a:lnTo>
                  <a:cubicBezTo>
                    <a:pt x="34" y="43"/>
                    <a:pt x="34" y="43"/>
                    <a:pt x="34" y="43"/>
                  </a:cubicBezTo>
                  <a:lnTo>
                    <a:pt x="34" y="43"/>
                  </a:ln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" y="9"/>
                    <a:pt x="13" y="22"/>
                    <a:pt x="17" y="30"/>
                  </a:cubicBezTo>
                  <a:cubicBezTo>
                    <a:pt x="9" y="22"/>
                    <a:pt x="4" y="9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7" name="Freeform 1424"/>
            <p:cNvSpPr>
              <a:spLocks noChangeArrowheads="1"/>
            </p:cNvSpPr>
            <p:nvPr/>
          </p:nvSpPr>
          <p:spPr bwMode="auto">
            <a:xfrm>
              <a:off x="6015144" y="3220058"/>
              <a:ext cx="23812" cy="26988"/>
            </a:xfrm>
            <a:custGeom>
              <a:avLst/>
              <a:gdLst>
                <a:gd name="T0" fmla="*/ 0 w 68"/>
                <a:gd name="T1" fmla="*/ 0 h 73"/>
                <a:gd name="T2" fmla="*/ 0 w 68"/>
                <a:gd name="T3" fmla="*/ 0 h 73"/>
                <a:gd name="T4" fmla="*/ 67 w 68"/>
                <a:gd name="T5" fmla="*/ 72 h 73"/>
                <a:gd name="T6" fmla="*/ 67 w 68"/>
                <a:gd name="T7" fmla="*/ 72 h 73"/>
                <a:gd name="T8" fmla="*/ 0 w 68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3">
                  <a:moveTo>
                    <a:pt x="0" y="0"/>
                  </a:moveTo>
                  <a:lnTo>
                    <a:pt x="0" y="0"/>
                  </a:lnTo>
                  <a:lnTo>
                    <a:pt x="67" y="72"/>
                  </a:lnTo>
                  <a:lnTo>
                    <a:pt x="67" y="72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" name="Freeform 1425"/>
            <p:cNvSpPr>
              <a:spLocks noChangeArrowheads="1"/>
            </p:cNvSpPr>
            <p:nvPr/>
          </p:nvSpPr>
          <p:spPr bwMode="auto">
            <a:xfrm>
              <a:off x="6015144" y="3220058"/>
              <a:ext cx="23812" cy="26988"/>
            </a:xfrm>
            <a:custGeom>
              <a:avLst/>
              <a:gdLst>
                <a:gd name="T0" fmla="*/ 0 w 68"/>
                <a:gd name="T1" fmla="*/ 0 h 73"/>
                <a:gd name="T2" fmla="*/ 0 w 68"/>
                <a:gd name="T3" fmla="*/ 0 h 73"/>
                <a:gd name="T4" fmla="*/ 67 w 68"/>
                <a:gd name="T5" fmla="*/ 72 h 73"/>
                <a:gd name="T6" fmla="*/ 67 w 68"/>
                <a:gd name="T7" fmla="*/ 72 h 73"/>
                <a:gd name="T8" fmla="*/ 0 w 68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3">
                  <a:moveTo>
                    <a:pt x="0" y="0"/>
                  </a:moveTo>
                  <a:lnTo>
                    <a:pt x="0" y="0"/>
                  </a:lnTo>
                  <a:lnTo>
                    <a:pt x="67" y="72"/>
                  </a:lnTo>
                  <a:lnTo>
                    <a:pt x="67" y="72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" name="Freeform 1426"/>
            <p:cNvSpPr>
              <a:spLocks noChangeArrowheads="1"/>
            </p:cNvSpPr>
            <p:nvPr/>
          </p:nvSpPr>
          <p:spPr bwMode="auto">
            <a:xfrm>
              <a:off x="6015144" y="3220058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0" name="Freeform 1427"/>
            <p:cNvSpPr>
              <a:spLocks noChangeArrowheads="1"/>
            </p:cNvSpPr>
            <p:nvPr/>
          </p:nvSpPr>
          <p:spPr bwMode="auto">
            <a:xfrm>
              <a:off x="6015144" y="3220058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1" name="Freeform 1428"/>
            <p:cNvSpPr>
              <a:spLocks noChangeArrowheads="1"/>
            </p:cNvSpPr>
            <p:nvPr/>
          </p:nvSpPr>
          <p:spPr bwMode="auto">
            <a:xfrm>
              <a:off x="5896081" y="2915258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7 h 941"/>
                <a:gd name="T10" fmla="*/ 50 w 591"/>
                <a:gd name="T11" fmla="*/ 847 h 941"/>
                <a:gd name="T12" fmla="*/ 50 w 591"/>
                <a:gd name="T13" fmla="*/ 46 h 941"/>
                <a:gd name="T14" fmla="*/ 539 w 591"/>
                <a:gd name="T15" fmla="*/ 46 h 941"/>
                <a:gd name="T16" fmla="*/ 539 w 591"/>
                <a:gd name="T17" fmla="*/ 741 h 941"/>
                <a:gd name="T18" fmla="*/ 590 w 591"/>
                <a:gd name="T19" fmla="*/ 792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7"/>
                  </a:lnTo>
                  <a:lnTo>
                    <a:pt x="50" y="847"/>
                  </a:lnTo>
                  <a:lnTo>
                    <a:pt x="50" y="46"/>
                  </a:lnTo>
                  <a:lnTo>
                    <a:pt x="539" y="46"/>
                  </a:lnTo>
                  <a:lnTo>
                    <a:pt x="539" y="741"/>
                  </a:lnTo>
                  <a:lnTo>
                    <a:pt x="590" y="792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2" name="Freeform 1429"/>
            <p:cNvSpPr>
              <a:spLocks noChangeArrowheads="1"/>
            </p:cNvSpPr>
            <p:nvPr/>
          </p:nvSpPr>
          <p:spPr bwMode="auto">
            <a:xfrm>
              <a:off x="5896081" y="2915258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7 h 941"/>
                <a:gd name="T10" fmla="*/ 50 w 591"/>
                <a:gd name="T11" fmla="*/ 847 h 941"/>
                <a:gd name="T12" fmla="*/ 50 w 591"/>
                <a:gd name="T13" fmla="*/ 46 h 941"/>
                <a:gd name="T14" fmla="*/ 539 w 591"/>
                <a:gd name="T15" fmla="*/ 46 h 941"/>
                <a:gd name="T16" fmla="*/ 539 w 591"/>
                <a:gd name="T17" fmla="*/ 741 h 941"/>
                <a:gd name="T18" fmla="*/ 590 w 591"/>
                <a:gd name="T19" fmla="*/ 792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7"/>
                  </a:lnTo>
                  <a:lnTo>
                    <a:pt x="50" y="847"/>
                  </a:lnTo>
                  <a:lnTo>
                    <a:pt x="50" y="46"/>
                  </a:lnTo>
                  <a:lnTo>
                    <a:pt x="539" y="46"/>
                  </a:lnTo>
                  <a:lnTo>
                    <a:pt x="539" y="741"/>
                  </a:lnTo>
                  <a:lnTo>
                    <a:pt x="590" y="792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3" name="Freeform 1430"/>
            <p:cNvSpPr>
              <a:spLocks noChangeArrowheads="1"/>
            </p:cNvSpPr>
            <p:nvPr/>
          </p:nvSpPr>
          <p:spPr bwMode="auto">
            <a:xfrm>
              <a:off x="6002444" y="2931133"/>
              <a:ext cx="88900" cy="250825"/>
            </a:xfrm>
            <a:custGeom>
              <a:avLst/>
              <a:gdLst>
                <a:gd name="T0" fmla="*/ 244 w 245"/>
                <a:gd name="T1" fmla="*/ 0 h 696"/>
                <a:gd name="T2" fmla="*/ 244 w 245"/>
                <a:gd name="T3" fmla="*/ 0 h 696"/>
                <a:gd name="T4" fmla="*/ 0 w 245"/>
                <a:gd name="T5" fmla="*/ 0 h 696"/>
                <a:gd name="T6" fmla="*/ 0 w 245"/>
                <a:gd name="T7" fmla="*/ 657 h 696"/>
                <a:gd name="T8" fmla="*/ 21 w 245"/>
                <a:gd name="T9" fmla="*/ 627 h 696"/>
                <a:gd name="T10" fmla="*/ 101 w 245"/>
                <a:gd name="T11" fmla="*/ 597 h 696"/>
                <a:gd name="T12" fmla="*/ 181 w 245"/>
                <a:gd name="T13" fmla="*/ 631 h 696"/>
                <a:gd name="T14" fmla="*/ 244 w 245"/>
                <a:gd name="T15" fmla="*/ 695 h 696"/>
                <a:gd name="T16" fmla="*/ 244 w 245"/>
                <a:gd name="T17" fmla="*/ 310 h 696"/>
                <a:gd name="T18" fmla="*/ 244 w 245"/>
                <a:gd name="T19" fmla="*/ 310 h 696"/>
                <a:gd name="T20" fmla="*/ 244 w 245"/>
                <a:gd name="T21" fmla="*/ 0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6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7"/>
                    <a:pt x="0" y="657"/>
                    <a:pt x="0" y="657"/>
                  </a:cubicBezTo>
                  <a:cubicBezTo>
                    <a:pt x="4" y="648"/>
                    <a:pt x="13" y="636"/>
                    <a:pt x="21" y="627"/>
                  </a:cubicBezTo>
                  <a:cubicBezTo>
                    <a:pt x="42" y="606"/>
                    <a:pt x="72" y="597"/>
                    <a:pt x="101" y="597"/>
                  </a:cubicBezTo>
                  <a:cubicBezTo>
                    <a:pt x="131" y="597"/>
                    <a:pt x="160" y="606"/>
                    <a:pt x="181" y="631"/>
                  </a:cubicBezTo>
                  <a:cubicBezTo>
                    <a:pt x="244" y="695"/>
                    <a:pt x="244" y="695"/>
                    <a:pt x="244" y="695"/>
                  </a:cubicBezTo>
                  <a:cubicBezTo>
                    <a:pt x="244" y="310"/>
                    <a:pt x="244" y="310"/>
                    <a:pt x="244" y="310"/>
                  </a:cubicBezTo>
                  <a:lnTo>
                    <a:pt x="244" y="310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4" name="Freeform 1431"/>
            <p:cNvSpPr>
              <a:spLocks noChangeArrowheads="1"/>
            </p:cNvSpPr>
            <p:nvPr/>
          </p:nvSpPr>
          <p:spPr bwMode="auto">
            <a:xfrm>
              <a:off x="6089756" y="2931133"/>
              <a:ext cx="4763" cy="115888"/>
            </a:xfrm>
            <a:custGeom>
              <a:avLst/>
              <a:gdLst>
                <a:gd name="T0" fmla="*/ 0 w 14"/>
                <a:gd name="T1" fmla="*/ 0 h 324"/>
                <a:gd name="T2" fmla="*/ 0 w 14"/>
                <a:gd name="T3" fmla="*/ 0 h 324"/>
                <a:gd name="T4" fmla="*/ 0 w 14"/>
                <a:gd name="T5" fmla="*/ 310 h 324"/>
                <a:gd name="T6" fmla="*/ 13 w 14"/>
                <a:gd name="T7" fmla="*/ 323 h 324"/>
                <a:gd name="T8" fmla="*/ 0 w 14"/>
                <a:gd name="T9" fmla="*/ 310 h 324"/>
                <a:gd name="T10" fmla="*/ 0 w 14"/>
                <a:gd name="T11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4">
                  <a:moveTo>
                    <a:pt x="0" y="0"/>
                  </a:moveTo>
                  <a:lnTo>
                    <a:pt x="0" y="0"/>
                  </a:lnTo>
                  <a:lnTo>
                    <a:pt x="0" y="310"/>
                  </a:lnTo>
                  <a:lnTo>
                    <a:pt x="13" y="323"/>
                  </a:lnTo>
                  <a:lnTo>
                    <a:pt x="0" y="31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5" name="Freeform 1432"/>
            <p:cNvSpPr>
              <a:spLocks noChangeArrowheads="1"/>
            </p:cNvSpPr>
            <p:nvPr/>
          </p:nvSpPr>
          <p:spPr bwMode="auto">
            <a:xfrm>
              <a:off x="6089756" y="2931133"/>
              <a:ext cx="4763" cy="115888"/>
            </a:xfrm>
            <a:custGeom>
              <a:avLst/>
              <a:gdLst>
                <a:gd name="T0" fmla="*/ 0 w 14"/>
                <a:gd name="T1" fmla="*/ 0 h 324"/>
                <a:gd name="T2" fmla="*/ 0 w 14"/>
                <a:gd name="T3" fmla="*/ 0 h 324"/>
                <a:gd name="T4" fmla="*/ 0 w 14"/>
                <a:gd name="T5" fmla="*/ 310 h 324"/>
                <a:gd name="T6" fmla="*/ 13 w 14"/>
                <a:gd name="T7" fmla="*/ 323 h 324"/>
                <a:gd name="T8" fmla="*/ 0 w 14"/>
                <a:gd name="T9" fmla="*/ 310 h 324"/>
                <a:gd name="T10" fmla="*/ 0 w 14"/>
                <a:gd name="T11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4">
                  <a:moveTo>
                    <a:pt x="0" y="0"/>
                  </a:moveTo>
                  <a:lnTo>
                    <a:pt x="0" y="0"/>
                  </a:lnTo>
                  <a:lnTo>
                    <a:pt x="0" y="310"/>
                  </a:lnTo>
                  <a:lnTo>
                    <a:pt x="13" y="323"/>
                  </a:lnTo>
                  <a:lnTo>
                    <a:pt x="0" y="31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6" name="Freeform 1433"/>
            <p:cNvSpPr>
              <a:spLocks noChangeArrowheads="1"/>
            </p:cNvSpPr>
            <p:nvPr/>
          </p:nvSpPr>
          <p:spPr bwMode="auto">
            <a:xfrm>
              <a:off x="6002444" y="3145446"/>
              <a:ext cx="88900" cy="34925"/>
            </a:xfrm>
            <a:custGeom>
              <a:avLst/>
              <a:gdLst>
                <a:gd name="T0" fmla="*/ 101 w 245"/>
                <a:gd name="T1" fmla="*/ 0 h 99"/>
                <a:gd name="T2" fmla="*/ 101 w 245"/>
                <a:gd name="T3" fmla="*/ 0 h 99"/>
                <a:gd name="T4" fmla="*/ 21 w 245"/>
                <a:gd name="T5" fmla="*/ 30 h 99"/>
                <a:gd name="T6" fmla="*/ 0 w 245"/>
                <a:gd name="T7" fmla="*/ 60 h 99"/>
                <a:gd name="T8" fmla="*/ 0 w 245"/>
                <a:gd name="T9" fmla="*/ 64 h 99"/>
                <a:gd name="T10" fmla="*/ 21 w 245"/>
                <a:gd name="T11" fmla="*/ 30 h 99"/>
                <a:gd name="T12" fmla="*/ 101 w 245"/>
                <a:gd name="T13" fmla="*/ 0 h 99"/>
                <a:gd name="T14" fmla="*/ 181 w 245"/>
                <a:gd name="T15" fmla="*/ 34 h 99"/>
                <a:gd name="T16" fmla="*/ 244 w 245"/>
                <a:gd name="T17" fmla="*/ 98 h 99"/>
                <a:gd name="T18" fmla="*/ 181 w 245"/>
                <a:gd name="T19" fmla="*/ 34 h 99"/>
                <a:gd name="T20" fmla="*/ 101 w 245"/>
                <a:gd name="T2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99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9"/>
                    <a:pt x="21" y="30"/>
                  </a:cubicBezTo>
                  <a:cubicBezTo>
                    <a:pt x="13" y="39"/>
                    <a:pt x="4" y="51"/>
                    <a:pt x="0" y="6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" y="51"/>
                    <a:pt x="13" y="39"/>
                    <a:pt x="21" y="30"/>
                  </a:cubicBezTo>
                  <a:cubicBezTo>
                    <a:pt x="42" y="9"/>
                    <a:pt x="72" y="0"/>
                    <a:pt x="101" y="0"/>
                  </a:cubicBezTo>
                  <a:cubicBezTo>
                    <a:pt x="131" y="0"/>
                    <a:pt x="160" y="9"/>
                    <a:pt x="181" y="34"/>
                  </a:cubicBezTo>
                  <a:cubicBezTo>
                    <a:pt x="244" y="98"/>
                    <a:pt x="244" y="98"/>
                    <a:pt x="244" y="98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9"/>
                    <a:pt x="131" y="0"/>
                    <a:pt x="10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7" name="Freeform 1434"/>
            <p:cNvSpPr>
              <a:spLocks noChangeArrowheads="1"/>
            </p:cNvSpPr>
            <p:nvPr/>
          </p:nvSpPr>
          <p:spPr bwMode="auto">
            <a:xfrm>
              <a:off x="5994506" y="322799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9"/>
                    <a:pt x="34" y="0"/>
                    <a:pt x="21" y="0"/>
                  </a:cubicBezTo>
                  <a:cubicBezTo>
                    <a:pt x="8" y="0"/>
                    <a:pt x="0" y="9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" name="Freeform 1435"/>
            <p:cNvSpPr>
              <a:spLocks noChangeArrowheads="1"/>
            </p:cNvSpPr>
            <p:nvPr/>
          </p:nvSpPr>
          <p:spPr bwMode="auto">
            <a:xfrm>
              <a:off x="5997681" y="3042258"/>
              <a:ext cx="219075" cy="284163"/>
            </a:xfrm>
            <a:custGeom>
              <a:avLst/>
              <a:gdLst>
                <a:gd name="T0" fmla="*/ 607 w 608"/>
                <a:gd name="T1" fmla="*/ 787 h 788"/>
                <a:gd name="T2" fmla="*/ 607 w 608"/>
                <a:gd name="T3" fmla="*/ 787 h 788"/>
                <a:gd name="T4" fmla="*/ 329 w 608"/>
                <a:gd name="T5" fmla="*/ 787 h 788"/>
                <a:gd name="T6" fmla="*/ 30 w 608"/>
                <a:gd name="T7" fmla="*/ 478 h 788"/>
                <a:gd name="T8" fmla="*/ 0 w 608"/>
                <a:gd name="T9" fmla="*/ 398 h 788"/>
                <a:gd name="T10" fmla="*/ 34 w 608"/>
                <a:gd name="T11" fmla="*/ 317 h 788"/>
                <a:gd name="T12" fmla="*/ 194 w 608"/>
                <a:gd name="T13" fmla="*/ 321 h 788"/>
                <a:gd name="T14" fmla="*/ 257 w 608"/>
                <a:gd name="T15" fmla="*/ 385 h 788"/>
                <a:gd name="T16" fmla="*/ 257 w 608"/>
                <a:gd name="T17" fmla="*/ 0 h 788"/>
                <a:gd name="T18" fmla="*/ 607 w 608"/>
                <a:gd name="T19" fmla="*/ 338 h 788"/>
                <a:gd name="T20" fmla="*/ 607 w 608"/>
                <a:gd name="T21" fmla="*/ 787 h 788"/>
                <a:gd name="T22" fmla="*/ 350 w 608"/>
                <a:gd name="T23" fmla="*/ 741 h 788"/>
                <a:gd name="T24" fmla="*/ 350 w 608"/>
                <a:gd name="T25" fmla="*/ 741 h 788"/>
                <a:gd name="T26" fmla="*/ 557 w 608"/>
                <a:gd name="T27" fmla="*/ 741 h 788"/>
                <a:gd name="T28" fmla="*/ 557 w 608"/>
                <a:gd name="T29" fmla="*/ 360 h 788"/>
                <a:gd name="T30" fmla="*/ 308 w 608"/>
                <a:gd name="T31" fmla="*/ 118 h 788"/>
                <a:gd name="T32" fmla="*/ 308 w 608"/>
                <a:gd name="T33" fmla="*/ 508 h 788"/>
                <a:gd name="T34" fmla="*/ 156 w 608"/>
                <a:gd name="T35" fmla="*/ 355 h 788"/>
                <a:gd name="T36" fmla="*/ 68 w 608"/>
                <a:gd name="T37" fmla="*/ 355 h 788"/>
                <a:gd name="T38" fmla="*/ 51 w 608"/>
                <a:gd name="T39" fmla="*/ 398 h 788"/>
                <a:gd name="T40" fmla="*/ 68 w 608"/>
                <a:gd name="T41" fmla="*/ 440 h 788"/>
                <a:gd name="T42" fmla="*/ 350 w 608"/>
                <a:gd name="T43" fmla="*/ 741 h 788"/>
                <a:gd name="T44" fmla="*/ 607 w 608"/>
                <a:gd name="T45" fmla="*/ 787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8">
                  <a:moveTo>
                    <a:pt x="607" y="787"/>
                  </a:moveTo>
                  <a:lnTo>
                    <a:pt x="607" y="787"/>
                  </a:lnTo>
                  <a:cubicBezTo>
                    <a:pt x="329" y="787"/>
                    <a:pt x="329" y="787"/>
                    <a:pt x="329" y="787"/>
                  </a:cubicBezTo>
                  <a:cubicBezTo>
                    <a:pt x="30" y="478"/>
                    <a:pt x="30" y="478"/>
                    <a:pt x="30" y="478"/>
                  </a:cubicBezTo>
                  <a:cubicBezTo>
                    <a:pt x="13" y="453"/>
                    <a:pt x="0" y="427"/>
                    <a:pt x="0" y="398"/>
                  </a:cubicBezTo>
                  <a:cubicBezTo>
                    <a:pt x="0" y="368"/>
                    <a:pt x="13" y="338"/>
                    <a:pt x="34" y="317"/>
                  </a:cubicBezTo>
                  <a:cubicBezTo>
                    <a:pt x="80" y="275"/>
                    <a:pt x="152" y="275"/>
                    <a:pt x="194" y="321"/>
                  </a:cubicBezTo>
                  <a:cubicBezTo>
                    <a:pt x="257" y="385"/>
                    <a:pt x="257" y="385"/>
                    <a:pt x="257" y="38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7"/>
                    <a:pt x="607" y="787"/>
                    <a:pt x="607" y="787"/>
                  </a:cubicBezTo>
                  <a:lnTo>
                    <a:pt x="350" y="741"/>
                  </a:lnTo>
                  <a:lnTo>
                    <a:pt x="350" y="741"/>
                  </a:lnTo>
                  <a:cubicBezTo>
                    <a:pt x="557" y="741"/>
                    <a:pt x="557" y="741"/>
                    <a:pt x="557" y="741"/>
                  </a:cubicBezTo>
                  <a:cubicBezTo>
                    <a:pt x="557" y="360"/>
                    <a:pt x="557" y="360"/>
                    <a:pt x="557" y="360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8"/>
                    <a:pt x="308" y="508"/>
                    <a:pt x="308" y="508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0"/>
                    <a:pt x="93" y="330"/>
                    <a:pt x="68" y="355"/>
                  </a:cubicBezTo>
                  <a:cubicBezTo>
                    <a:pt x="59" y="364"/>
                    <a:pt x="51" y="381"/>
                    <a:pt x="51" y="398"/>
                  </a:cubicBezTo>
                  <a:cubicBezTo>
                    <a:pt x="51" y="415"/>
                    <a:pt x="55" y="431"/>
                    <a:pt x="68" y="440"/>
                  </a:cubicBezTo>
                  <a:cubicBezTo>
                    <a:pt x="350" y="741"/>
                    <a:pt x="350" y="741"/>
                    <a:pt x="350" y="741"/>
                  </a:cubicBezTo>
                  <a:lnTo>
                    <a:pt x="607" y="7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" name="Freeform 1436"/>
            <p:cNvSpPr>
              <a:spLocks noChangeArrowheads="1"/>
            </p:cNvSpPr>
            <p:nvPr/>
          </p:nvSpPr>
          <p:spPr bwMode="auto">
            <a:xfrm>
              <a:off x="6038956" y="3085121"/>
              <a:ext cx="160338" cy="225425"/>
            </a:xfrm>
            <a:custGeom>
              <a:avLst/>
              <a:gdLst>
                <a:gd name="T0" fmla="*/ 194 w 444"/>
                <a:gd name="T1" fmla="*/ 0 h 624"/>
                <a:gd name="T2" fmla="*/ 194 w 444"/>
                <a:gd name="T3" fmla="*/ 318 h 624"/>
                <a:gd name="T4" fmla="*/ 194 w 444"/>
                <a:gd name="T5" fmla="*/ 318 h 624"/>
                <a:gd name="T6" fmla="*/ 194 w 444"/>
                <a:gd name="T7" fmla="*/ 390 h 624"/>
                <a:gd name="T8" fmla="*/ 156 w 444"/>
                <a:gd name="T9" fmla="*/ 352 h 624"/>
                <a:gd name="T10" fmla="*/ 156 w 444"/>
                <a:gd name="T11" fmla="*/ 373 h 624"/>
                <a:gd name="T12" fmla="*/ 0 w 444"/>
                <a:gd name="T13" fmla="*/ 373 h 624"/>
                <a:gd name="T14" fmla="*/ 236 w 444"/>
                <a:gd name="T15" fmla="*/ 623 h 624"/>
                <a:gd name="T16" fmla="*/ 443 w 444"/>
                <a:gd name="T17" fmla="*/ 623 h 624"/>
                <a:gd name="T18" fmla="*/ 443 w 444"/>
                <a:gd name="T19" fmla="*/ 242 h 624"/>
                <a:gd name="T20" fmla="*/ 194 w 444"/>
                <a:gd name="T21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4">
                  <a:moveTo>
                    <a:pt x="194" y="0"/>
                  </a:moveTo>
                  <a:lnTo>
                    <a:pt x="194" y="318"/>
                  </a:lnTo>
                  <a:lnTo>
                    <a:pt x="194" y="318"/>
                  </a:lnTo>
                  <a:lnTo>
                    <a:pt x="194" y="390"/>
                  </a:lnTo>
                  <a:lnTo>
                    <a:pt x="156" y="352"/>
                  </a:lnTo>
                  <a:lnTo>
                    <a:pt x="156" y="373"/>
                  </a:lnTo>
                  <a:lnTo>
                    <a:pt x="0" y="373"/>
                  </a:lnTo>
                  <a:lnTo>
                    <a:pt x="236" y="623"/>
                  </a:lnTo>
                  <a:lnTo>
                    <a:pt x="443" y="623"/>
                  </a:lnTo>
                  <a:lnTo>
                    <a:pt x="443" y="242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0" name="Freeform 1437"/>
            <p:cNvSpPr>
              <a:spLocks noChangeArrowheads="1"/>
            </p:cNvSpPr>
            <p:nvPr/>
          </p:nvSpPr>
          <p:spPr bwMode="auto">
            <a:xfrm>
              <a:off x="6038956" y="3085121"/>
              <a:ext cx="160338" cy="225425"/>
            </a:xfrm>
            <a:custGeom>
              <a:avLst/>
              <a:gdLst>
                <a:gd name="T0" fmla="*/ 194 w 444"/>
                <a:gd name="T1" fmla="*/ 0 h 624"/>
                <a:gd name="T2" fmla="*/ 194 w 444"/>
                <a:gd name="T3" fmla="*/ 318 h 624"/>
                <a:gd name="T4" fmla="*/ 194 w 444"/>
                <a:gd name="T5" fmla="*/ 318 h 624"/>
                <a:gd name="T6" fmla="*/ 194 w 444"/>
                <a:gd name="T7" fmla="*/ 390 h 624"/>
                <a:gd name="T8" fmla="*/ 156 w 444"/>
                <a:gd name="T9" fmla="*/ 352 h 624"/>
                <a:gd name="T10" fmla="*/ 156 w 444"/>
                <a:gd name="T11" fmla="*/ 373 h 624"/>
                <a:gd name="T12" fmla="*/ 0 w 444"/>
                <a:gd name="T13" fmla="*/ 373 h 624"/>
                <a:gd name="T14" fmla="*/ 236 w 444"/>
                <a:gd name="T15" fmla="*/ 623 h 624"/>
                <a:gd name="T16" fmla="*/ 443 w 444"/>
                <a:gd name="T17" fmla="*/ 623 h 624"/>
                <a:gd name="T18" fmla="*/ 443 w 444"/>
                <a:gd name="T19" fmla="*/ 242 h 624"/>
                <a:gd name="T20" fmla="*/ 194 w 444"/>
                <a:gd name="T21" fmla="*/ 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4">
                  <a:moveTo>
                    <a:pt x="194" y="0"/>
                  </a:moveTo>
                  <a:lnTo>
                    <a:pt x="194" y="318"/>
                  </a:lnTo>
                  <a:lnTo>
                    <a:pt x="194" y="318"/>
                  </a:lnTo>
                  <a:lnTo>
                    <a:pt x="194" y="390"/>
                  </a:lnTo>
                  <a:lnTo>
                    <a:pt x="156" y="352"/>
                  </a:lnTo>
                  <a:lnTo>
                    <a:pt x="156" y="373"/>
                  </a:lnTo>
                  <a:lnTo>
                    <a:pt x="0" y="373"/>
                  </a:lnTo>
                  <a:lnTo>
                    <a:pt x="236" y="623"/>
                  </a:lnTo>
                  <a:lnTo>
                    <a:pt x="443" y="623"/>
                  </a:lnTo>
                  <a:lnTo>
                    <a:pt x="443" y="242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1" name="Freeform 1438"/>
            <p:cNvSpPr>
              <a:spLocks noChangeArrowheads="1"/>
            </p:cNvSpPr>
            <p:nvPr/>
          </p:nvSpPr>
          <p:spPr bwMode="auto">
            <a:xfrm>
              <a:off x="6016731" y="3162908"/>
              <a:ext cx="79375" cy="57150"/>
            </a:xfrm>
            <a:custGeom>
              <a:avLst/>
              <a:gdLst>
                <a:gd name="T0" fmla="*/ 63 w 220"/>
                <a:gd name="T1" fmla="*/ 0 h 158"/>
                <a:gd name="T2" fmla="*/ 63 w 220"/>
                <a:gd name="T3" fmla="*/ 0 h 158"/>
                <a:gd name="T4" fmla="*/ 17 w 220"/>
                <a:gd name="T5" fmla="*/ 21 h 158"/>
                <a:gd name="T6" fmla="*/ 0 w 220"/>
                <a:gd name="T7" fmla="*/ 64 h 158"/>
                <a:gd name="T8" fmla="*/ 0 w 220"/>
                <a:gd name="T9" fmla="*/ 64 h 158"/>
                <a:gd name="T10" fmla="*/ 17 w 220"/>
                <a:gd name="T11" fmla="*/ 106 h 158"/>
                <a:gd name="T12" fmla="*/ 63 w 220"/>
                <a:gd name="T13" fmla="*/ 157 h 158"/>
                <a:gd name="T14" fmla="*/ 219 w 220"/>
                <a:gd name="T15" fmla="*/ 157 h 158"/>
                <a:gd name="T16" fmla="*/ 219 w 220"/>
                <a:gd name="T17" fmla="*/ 136 h 158"/>
                <a:gd name="T18" fmla="*/ 105 w 220"/>
                <a:gd name="T19" fmla="*/ 21 h 158"/>
                <a:gd name="T20" fmla="*/ 63 w 220"/>
                <a:gd name="T21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8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9"/>
                    <a:pt x="17" y="21"/>
                  </a:cubicBezTo>
                  <a:cubicBezTo>
                    <a:pt x="8" y="30"/>
                    <a:pt x="0" y="47"/>
                    <a:pt x="0" y="64"/>
                  </a:cubicBezTo>
                  <a:lnTo>
                    <a:pt x="0" y="64"/>
                  </a:lnTo>
                  <a:cubicBezTo>
                    <a:pt x="0" y="81"/>
                    <a:pt x="4" y="97"/>
                    <a:pt x="17" y="106"/>
                  </a:cubicBezTo>
                  <a:cubicBezTo>
                    <a:pt x="63" y="157"/>
                    <a:pt x="63" y="157"/>
                    <a:pt x="63" y="157"/>
                  </a:cubicBezTo>
                  <a:cubicBezTo>
                    <a:pt x="219" y="157"/>
                    <a:pt x="219" y="157"/>
                    <a:pt x="219" y="157"/>
                  </a:cubicBezTo>
                  <a:cubicBezTo>
                    <a:pt x="219" y="136"/>
                    <a:pt x="219" y="136"/>
                    <a:pt x="219" y="136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2" name="Freeform 1439"/>
            <p:cNvSpPr>
              <a:spLocks noChangeArrowheads="1"/>
            </p:cNvSpPr>
            <p:nvPr/>
          </p:nvSpPr>
          <p:spPr bwMode="auto">
            <a:xfrm>
              <a:off x="6108806" y="3085121"/>
              <a:ext cx="1588" cy="114300"/>
            </a:xfrm>
            <a:custGeom>
              <a:avLst/>
              <a:gdLst>
                <a:gd name="T0" fmla="*/ 0 w 1"/>
                <a:gd name="T1" fmla="*/ 0 h 319"/>
                <a:gd name="T2" fmla="*/ 0 w 1"/>
                <a:gd name="T3" fmla="*/ 318 h 319"/>
                <a:gd name="T4" fmla="*/ 0 w 1"/>
                <a:gd name="T5" fmla="*/ 318 h 319"/>
                <a:gd name="T6" fmla="*/ 0 w 1"/>
                <a:gd name="T7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9">
                  <a:moveTo>
                    <a:pt x="0" y="0"/>
                  </a:moveTo>
                  <a:lnTo>
                    <a:pt x="0" y="318"/>
                  </a:lnTo>
                  <a:lnTo>
                    <a:pt x="0" y="31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3" name="Freeform 1440"/>
            <p:cNvSpPr>
              <a:spLocks noChangeArrowheads="1"/>
            </p:cNvSpPr>
            <p:nvPr/>
          </p:nvSpPr>
          <p:spPr bwMode="auto">
            <a:xfrm>
              <a:off x="6108806" y="3085121"/>
              <a:ext cx="1588" cy="114300"/>
            </a:xfrm>
            <a:custGeom>
              <a:avLst/>
              <a:gdLst>
                <a:gd name="T0" fmla="*/ 0 w 1"/>
                <a:gd name="T1" fmla="*/ 0 h 319"/>
                <a:gd name="T2" fmla="*/ 0 w 1"/>
                <a:gd name="T3" fmla="*/ 318 h 319"/>
                <a:gd name="T4" fmla="*/ 0 w 1"/>
                <a:gd name="T5" fmla="*/ 318 h 319"/>
                <a:gd name="T6" fmla="*/ 0 w 1"/>
                <a:gd name="T7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9">
                  <a:moveTo>
                    <a:pt x="0" y="0"/>
                  </a:moveTo>
                  <a:lnTo>
                    <a:pt x="0" y="318"/>
                  </a:lnTo>
                  <a:lnTo>
                    <a:pt x="0" y="31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4" name="Freeform 1441"/>
            <p:cNvSpPr>
              <a:spLocks noChangeArrowheads="1"/>
            </p:cNvSpPr>
            <p:nvPr/>
          </p:nvSpPr>
          <p:spPr bwMode="auto">
            <a:xfrm>
              <a:off x="6013556" y="2964471"/>
              <a:ext cx="47625" cy="47625"/>
            </a:xfrm>
            <a:custGeom>
              <a:avLst/>
              <a:gdLst>
                <a:gd name="T0" fmla="*/ 130 w 131"/>
                <a:gd name="T1" fmla="*/ 0 h 132"/>
                <a:gd name="T2" fmla="*/ 0 w 131"/>
                <a:gd name="T3" fmla="*/ 0 h 132"/>
                <a:gd name="T4" fmla="*/ 0 w 131"/>
                <a:gd name="T5" fmla="*/ 131 h 132"/>
                <a:gd name="T6" fmla="*/ 130 w 131"/>
                <a:gd name="T7" fmla="*/ 131 h 132"/>
                <a:gd name="T8" fmla="*/ 130 w 131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2">
                  <a:moveTo>
                    <a:pt x="130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30" y="131"/>
                  </a:lnTo>
                  <a:lnTo>
                    <a:pt x="13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5" name="Freeform 1442"/>
            <p:cNvSpPr>
              <a:spLocks noChangeArrowheads="1"/>
            </p:cNvSpPr>
            <p:nvPr/>
          </p:nvSpPr>
          <p:spPr bwMode="auto">
            <a:xfrm>
              <a:off x="6013556" y="3031146"/>
              <a:ext cx="47625" cy="47625"/>
            </a:xfrm>
            <a:custGeom>
              <a:avLst/>
              <a:gdLst>
                <a:gd name="T0" fmla="*/ 130 w 131"/>
                <a:gd name="T1" fmla="*/ 0 h 132"/>
                <a:gd name="T2" fmla="*/ 0 w 131"/>
                <a:gd name="T3" fmla="*/ 0 h 132"/>
                <a:gd name="T4" fmla="*/ 0 w 131"/>
                <a:gd name="T5" fmla="*/ 131 h 132"/>
                <a:gd name="T6" fmla="*/ 130 w 131"/>
                <a:gd name="T7" fmla="*/ 131 h 132"/>
                <a:gd name="T8" fmla="*/ 130 w 131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2">
                  <a:moveTo>
                    <a:pt x="130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30" y="131"/>
                  </a:lnTo>
                  <a:lnTo>
                    <a:pt x="13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6" name="Freeform 1443"/>
            <p:cNvSpPr>
              <a:spLocks noChangeArrowheads="1"/>
            </p:cNvSpPr>
            <p:nvPr/>
          </p:nvSpPr>
          <p:spPr bwMode="auto">
            <a:xfrm>
              <a:off x="5950056" y="3096233"/>
              <a:ext cx="46038" cy="46038"/>
            </a:xfrm>
            <a:custGeom>
              <a:avLst/>
              <a:gdLst>
                <a:gd name="T0" fmla="*/ 126 w 127"/>
                <a:gd name="T1" fmla="*/ 0 h 128"/>
                <a:gd name="T2" fmla="*/ 0 w 127"/>
                <a:gd name="T3" fmla="*/ 0 h 128"/>
                <a:gd name="T4" fmla="*/ 0 w 127"/>
                <a:gd name="T5" fmla="*/ 127 h 128"/>
                <a:gd name="T6" fmla="*/ 126 w 127"/>
                <a:gd name="T7" fmla="*/ 127 h 128"/>
                <a:gd name="T8" fmla="*/ 126 w 127"/>
                <a:gd name="T9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8">
                  <a:moveTo>
                    <a:pt x="126" y="0"/>
                  </a:moveTo>
                  <a:lnTo>
                    <a:pt x="0" y="0"/>
                  </a:lnTo>
                  <a:lnTo>
                    <a:pt x="0" y="127"/>
                  </a:lnTo>
                  <a:lnTo>
                    <a:pt x="126" y="127"/>
                  </a:lnTo>
                  <a:lnTo>
                    <a:pt x="12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7" name="Freeform 1444"/>
            <p:cNvSpPr>
              <a:spLocks noChangeArrowheads="1"/>
            </p:cNvSpPr>
            <p:nvPr/>
          </p:nvSpPr>
          <p:spPr bwMode="auto">
            <a:xfrm>
              <a:off x="5950056" y="3031146"/>
              <a:ext cx="46038" cy="47625"/>
            </a:xfrm>
            <a:custGeom>
              <a:avLst/>
              <a:gdLst>
                <a:gd name="T0" fmla="*/ 126 w 127"/>
                <a:gd name="T1" fmla="*/ 0 h 132"/>
                <a:gd name="T2" fmla="*/ 0 w 127"/>
                <a:gd name="T3" fmla="*/ 0 h 132"/>
                <a:gd name="T4" fmla="*/ 0 w 127"/>
                <a:gd name="T5" fmla="*/ 131 h 132"/>
                <a:gd name="T6" fmla="*/ 126 w 127"/>
                <a:gd name="T7" fmla="*/ 131 h 132"/>
                <a:gd name="T8" fmla="*/ 126 w 127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2">
                  <a:moveTo>
                    <a:pt x="126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26" y="131"/>
                  </a:lnTo>
                  <a:lnTo>
                    <a:pt x="12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98" name="Group 797"/>
          <p:cNvGrpSpPr/>
          <p:nvPr/>
        </p:nvGrpSpPr>
        <p:grpSpPr>
          <a:xfrm>
            <a:off x="8334809" y="3496224"/>
            <a:ext cx="320675" cy="412750"/>
            <a:chOff x="5896081" y="3449684"/>
            <a:chExt cx="320675" cy="412750"/>
          </a:xfrm>
        </p:grpSpPr>
        <p:sp>
          <p:nvSpPr>
            <p:cNvPr id="799" name="Freeform 1446"/>
            <p:cNvSpPr>
              <a:spLocks noChangeArrowheads="1"/>
            </p:cNvSpPr>
            <p:nvPr/>
          </p:nvSpPr>
          <p:spPr bwMode="auto">
            <a:xfrm>
              <a:off x="6016731" y="3619547"/>
              <a:ext cx="182563" cy="223837"/>
            </a:xfrm>
            <a:custGeom>
              <a:avLst/>
              <a:gdLst>
                <a:gd name="T0" fmla="*/ 17 w 507"/>
                <a:gd name="T1" fmla="*/ 325 h 622"/>
                <a:gd name="T2" fmla="*/ 17 w 507"/>
                <a:gd name="T3" fmla="*/ 325 h 622"/>
                <a:gd name="T4" fmla="*/ 299 w 507"/>
                <a:gd name="T5" fmla="*/ 621 h 622"/>
                <a:gd name="T6" fmla="*/ 506 w 507"/>
                <a:gd name="T7" fmla="*/ 621 h 622"/>
                <a:gd name="T8" fmla="*/ 506 w 507"/>
                <a:gd name="T9" fmla="*/ 245 h 622"/>
                <a:gd name="T10" fmla="*/ 257 w 507"/>
                <a:gd name="T11" fmla="*/ 0 h 622"/>
                <a:gd name="T12" fmla="*/ 257 w 507"/>
                <a:gd name="T13" fmla="*/ 388 h 622"/>
                <a:gd name="T14" fmla="*/ 105 w 507"/>
                <a:gd name="T15" fmla="*/ 241 h 622"/>
                <a:gd name="T16" fmla="*/ 17 w 507"/>
                <a:gd name="T17" fmla="*/ 236 h 622"/>
                <a:gd name="T18" fmla="*/ 0 w 507"/>
                <a:gd name="T19" fmla="*/ 279 h 622"/>
                <a:gd name="T20" fmla="*/ 17 w 507"/>
                <a:gd name="T21" fmla="*/ 325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7" h="622">
                  <a:moveTo>
                    <a:pt x="17" y="325"/>
                  </a:moveTo>
                  <a:lnTo>
                    <a:pt x="17" y="325"/>
                  </a:lnTo>
                  <a:cubicBezTo>
                    <a:pt x="299" y="621"/>
                    <a:pt x="299" y="621"/>
                    <a:pt x="299" y="621"/>
                  </a:cubicBezTo>
                  <a:cubicBezTo>
                    <a:pt x="506" y="621"/>
                    <a:pt x="506" y="621"/>
                    <a:pt x="506" y="621"/>
                  </a:cubicBezTo>
                  <a:cubicBezTo>
                    <a:pt x="506" y="245"/>
                    <a:pt x="506" y="245"/>
                    <a:pt x="506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6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2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0" name="Freeform 1447"/>
            <p:cNvSpPr>
              <a:spLocks noChangeArrowheads="1"/>
            </p:cNvSpPr>
            <p:nvPr/>
          </p:nvSpPr>
          <p:spPr bwMode="auto">
            <a:xfrm>
              <a:off x="5913544" y="3468734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1" name="Freeform 1448"/>
            <p:cNvSpPr>
              <a:spLocks noChangeArrowheads="1"/>
            </p:cNvSpPr>
            <p:nvPr/>
          </p:nvSpPr>
          <p:spPr bwMode="auto">
            <a:xfrm>
              <a:off x="5913544" y="3468734"/>
              <a:ext cx="180975" cy="287338"/>
            </a:xfrm>
            <a:custGeom>
              <a:avLst/>
              <a:gdLst>
                <a:gd name="T0" fmla="*/ 502 w 503"/>
                <a:gd name="T1" fmla="*/ 797 h 798"/>
                <a:gd name="T2" fmla="*/ 0 w 503"/>
                <a:gd name="T3" fmla="*/ 797 h 798"/>
                <a:gd name="T4" fmla="*/ 0 w 503"/>
                <a:gd name="T5" fmla="*/ 0 h 798"/>
                <a:gd name="T6" fmla="*/ 502 w 503"/>
                <a:gd name="T7" fmla="*/ 0 h 798"/>
                <a:gd name="T8" fmla="*/ 502 w 503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3" h="798">
                  <a:moveTo>
                    <a:pt x="502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2" y="0"/>
                  </a:lnTo>
                  <a:lnTo>
                    <a:pt x="502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2" name="Freeform 1449"/>
            <p:cNvSpPr>
              <a:spLocks noChangeArrowheads="1"/>
            </p:cNvSpPr>
            <p:nvPr/>
          </p:nvSpPr>
          <p:spPr bwMode="auto">
            <a:xfrm>
              <a:off x="6015144" y="3756072"/>
              <a:ext cx="11112" cy="11112"/>
            </a:xfrm>
            <a:custGeom>
              <a:avLst/>
              <a:gdLst>
                <a:gd name="T0" fmla="*/ 0 w 30"/>
                <a:gd name="T1" fmla="*/ 0 h 30"/>
                <a:gd name="T2" fmla="*/ 0 w 30"/>
                <a:gd name="T3" fmla="*/ 0 h 30"/>
                <a:gd name="T4" fmla="*/ 29 w 30"/>
                <a:gd name="T5" fmla="*/ 29 h 30"/>
                <a:gd name="T6" fmla="*/ 0 w 30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3" name="Freeform 1450"/>
            <p:cNvSpPr>
              <a:spLocks noChangeArrowheads="1"/>
            </p:cNvSpPr>
            <p:nvPr/>
          </p:nvSpPr>
          <p:spPr bwMode="auto">
            <a:xfrm>
              <a:off x="6015144" y="3756072"/>
              <a:ext cx="11112" cy="11112"/>
            </a:xfrm>
            <a:custGeom>
              <a:avLst/>
              <a:gdLst>
                <a:gd name="T0" fmla="*/ 0 w 30"/>
                <a:gd name="T1" fmla="*/ 0 h 30"/>
                <a:gd name="T2" fmla="*/ 0 w 30"/>
                <a:gd name="T3" fmla="*/ 0 h 30"/>
                <a:gd name="T4" fmla="*/ 29 w 30"/>
                <a:gd name="T5" fmla="*/ 29 h 30"/>
                <a:gd name="T6" fmla="*/ 0 w 30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30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4" name="Freeform 1451"/>
            <p:cNvSpPr>
              <a:spLocks noChangeArrowheads="1"/>
            </p:cNvSpPr>
            <p:nvPr/>
          </p:nvSpPr>
          <p:spPr bwMode="auto">
            <a:xfrm>
              <a:off x="6002444" y="3740197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34 w 35"/>
                <a:gd name="T9" fmla="*/ 42 h 43"/>
                <a:gd name="T10" fmla="*/ 17 w 35"/>
                <a:gd name="T11" fmla="*/ 25 h 43"/>
                <a:gd name="T12" fmla="*/ 17 w 35"/>
                <a:gd name="T13" fmla="*/ 25 h 43"/>
                <a:gd name="T14" fmla="*/ 0 w 35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lnTo>
                    <a:pt x="34" y="42"/>
                  </a:ln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13" y="17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5" name="Freeform 1452"/>
            <p:cNvSpPr>
              <a:spLocks noChangeArrowheads="1"/>
            </p:cNvSpPr>
            <p:nvPr/>
          </p:nvSpPr>
          <p:spPr bwMode="auto">
            <a:xfrm>
              <a:off x="6002444" y="3756072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63 w 102"/>
                <a:gd name="T9" fmla="*/ 29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63" y="29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6" name="Freeform 1453"/>
            <p:cNvSpPr>
              <a:spLocks noChangeArrowheads="1"/>
            </p:cNvSpPr>
            <p:nvPr/>
          </p:nvSpPr>
          <p:spPr bwMode="auto">
            <a:xfrm>
              <a:off x="6002444" y="3756072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63 w 102"/>
                <a:gd name="T9" fmla="*/ 29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63" y="29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7" name="Freeform 1454"/>
            <p:cNvSpPr>
              <a:spLocks noChangeArrowheads="1"/>
            </p:cNvSpPr>
            <p:nvPr/>
          </p:nvSpPr>
          <p:spPr bwMode="auto">
            <a:xfrm>
              <a:off x="6015144" y="3756072"/>
              <a:ext cx="23812" cy="23812"/>
            </a:xfrm>
            <a:custGeom>
              <a:avLst/>
              <a:gdLst>
                <a:gd name="T0" fmla="*/ 0 w 64"/>
                <a:gd name="T1" fmla="*/ 0 h 64"/>
                <a:gd name="T2" fmla="*/ 0 w 64"/>
                <a:gd name="T3" fmla="*/ 0 h 64"/>
                <a:gd name="T4" fmla="*/ 29 w 64"/>
                <a:gd name="T5" fmla="*/ 29 h 64"/>
                <a:gd name="T6" fmla="*/ 46 w 64"/>
                <a:gd name="T7" fmla="*/ 51 h 64"/>
                <a:gd name="T8" fmla="*/ 63 w 64"/>
                <a:gd name="T9" fmla="*/ 63 h 64"/>
                <a:gd name="T10" fmla="*/ 0 w 64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46" y="51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8" name="Freeform 1455"/>
            <p:cNvSpPr>
              <a:spLocks noChangeArrowheads="1"/>
            </p:cNvSpPr>
            <p:nvPr/>
          </p:nvSpPr>
          <p:spPr bwMode="auto">
            <a:xfrm>
              <a:off x="6015144" y="3756072"/>
              <a:ext cx="23812" cy="23812"/>
            </a:xfrm>
            <a:custGeom>
              <a:avLst/>
              <a:gdLst>
                <a:gd name="T0" fmla="*/ 0 w 64"/>
                <a:gd name="T1" fmla="*/ 0 h 64"/>
                <a:gd name="T2" fmla="*/ 0 w 64"/>
                <a:gd name="T3" fmla="*/ 0 h 64"/>
                <a:gd name="T4" fmla="*/ 29 w 64"/>
                <a:gd name="T5" fmla="*/ 29 h 64"/>
                <a:gd name="T6" fmla="*/ 46 w 64"/>
                <a:gd name="T7" fmla="*/ 51 h 64"/>
                <a:gd name="T8" fmla="*/ 63 w 64"/>
                <a:gd name="T9" fmla="*/ 63 h 64"/>
                <a:gd name="T10" fmla="*/ 0 w 64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0" y="0"/>
                  </a:lnTo>
                  <a:lnTo>
                    <a:pt x="29" y="29"/>
                  </a:lnTo>
                  <a:lnTo>
                    <a:pt x="46" y="51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" name="Freeform 1456"/>
            <p:cNvSpPr>
              <a:spLocks noChangeArrowheads="1"/>
            </p:cNvSpPr>
            <p:nvPr/>
          </p:nvSpPr>
          <p:spPr bwMode="auto">
            <a:xfrm>
              <a:off x="6002444" y="3738609"/>
              <a:ext cx="12700" cy="17463"/>
            </a:xfrm>
            <a:custGeom>
              <a:avLst/>
              <a:gdLst>
                <a:gd name="T0" fmla="*/ 17 w 35"/>
                <a:gd name="T1" fmla="*/ 30 h 48"/>
                <a:gd name="T2" fmla="*/ 17 w 35"/>
                <a:gd name="T3" fmla="*/ 30 h 48"/>
                <a:gd name="T4" fmla="*/ 34 w 35"/>
                <a:gd name="T5" fmla="*/ 47 h 48"/>
                <a:gd name="T6" fmla="*/ 17 w 35"/>
                <a:gd name="T7" fmla="*/ 30 h 48"/>
                <a:gd name="T8" fmla="*/ 0 w 35"/>
                <a:gd name="T9" fmla="*/ 0 h 48"/>
                <a:gd name="T10" fmla="*/ 0 w 35"/>
                <a:gd name="T11" fmla="*/ 0 h 48"/>
                <a:gd name="T12" fmla="*/ 0 w 35"/>
                <a:gd name="T13" fmla="*/ 5 h 48"/>
                <a:gd name="T14" fmla="*/ 17 w 35"/>
                <a:gd name="T15" fmla="*/ 30 h 48"/>
                <a:gd name="T16" fmla="*/ 0 w 35"/>
                <a:gd name="T17" fmla="*/ 0 h 48"/>
                <a:gd name="T18" fmla="*/ 17 w 35"/>
                <a:gd name="T1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" h="48">
                  <a:moveTo>
                    <a:pt x="17" y="30"/>
                  </a:moveTo>
                  <a:lnTo>
                    <a:pt x="17" y="30"/>
                  </a:ln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2"/>
                    <a:pt x="17" y="30"/>
                  </a:cubicBezTo>
                  <a:cubicBezTo>
                    <a:pt x="9" y="22"/>
                    <a:pt x="4" y="13"/>
                    <a:pt x="0" y="0"/>
                  </a:cubicBezTo>
                  <a:lnTo>
                    <a:pt x="17" y="3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0" name="Freeform 1457"/>
            <p:cNvSpPr>
              <a:spLocks noChangeArrowheads="1"/>
            </p:cNvSpPr>
            <p:nvPr/>
          </p:nvSpPr>
          <p:spPr bwMode="auto">
            <a:xfrm>
              <a:off x="6024669" y="3765597"/>
              <a:ext cx="14287" cy="14287"/>
            </a:xfrm>
            <a:custGeom>
              <a:avLst/>
              <a:gdLst>
                <a:gd name="T0" fmla="*/ 0 w 39"/>
                <a:gd name="T1" fmla="*/ 0 h 39"/>
                <a:gd name="T2" fmla="*/ 38 w 39"/>
                <a:gd name="T3" fmla="*/ 38 h 39"/>
                <a:gd name="T4" fmla="*/ 38 w 39"/>
                <a:gd name="T5" fmla="*/ 38 h 39"/>
                <a:gd name="T6" fmla="*/ 34 w 39"/>
                <a:gd name="T7" fmla="*/ 34 h 39"/>
                <a:gd name="T8" fmla="*/ 17 w 39"/>
                <a:gd name="T9" fmla="*/ 22 h 39"/>
                <a:gd name="T10" fmla="*/ 0 w 39"/>
                <a:gd name="T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lnTo>
                    <a:pt x="38" y="38"/>
                  </a:lnTo>
                  <a:lnTo>
                    <a:pt x="38" y="38"/>
                  </a:lnTo>
                  <a:lnTo>
                    <a:pt x="34" y="34"/>
                  </a:lnTo>
                  <a:lnTo>
                    <a:pt x="17" y="2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1" name="Freeform 1458"/>
            <p:cNvSpPr>
              <a:spLocks noChangeArrowheads="1"/>
            </p:cNvSpPr>
            <p:nvPr/>
          </p:nvSpPr>
          <p:spPr bwMode="auto">
            <a:xfrm>
              <a:off x="6024669" y="3765597"/>
              <a:ext cx="14287" cy="14287"/>
            </a:xfrm>
            <a:custGeom>
              <a:avLst/>
              <a:gdLst>
                <a:gd name="T0" fmla="*/ 0 w 39"/>
                <a:gd name="T1" fmla="*/ 0 h 39"/>
                <a:gd name="T2" fmla="*/ 38 w 39"/>
                <a:gd name="T3" fmla="*/ 38 h 39"/>
                <a:gd name="T4" fmla="*/ 38 w 39"/>
                <a:gd name="T5" fmla="*/ 38 h 39"/>
                <a:gd name="T6" fmla="*/ 34 w 39"/>
                <a:gd name="T7" fmla="*/ 34 h 39"/>
                <a:gd name="T8" fmla="*/ 17 w 39"/>
                <a:gd name="T9" fmla="*/ 22 h 39"/>
                <a:gd name="T10" fmla="*/ 0 w 39"/>
                <a:gd name="T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lnTo>
                    <a:pt x="38" y="38"/>
                  </a:lnTo>
                  <a:lnTo>
                    <a:pt x="38" y="38"/>
                  </a:lnTo>
                  <a:lnTo>
                    <a:pt x="34" y="34"/>
                  </a:lnTo>
                  <a:lnTo>
                    <a:pt x="17" y="22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2" name="Freeform 1459"/>
            <p:cNvSpPr>
              <a:spLocks noChangeArrowheads="1"/>
            </p:cNvSpPr>
            <p:nvPr/>
          </p:nvSpPr>
          <p:spPr bwMode="auto">
            <a:xfrm>
              <a:off x="5896081" y="3449684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0 w 591"/>
                <a:gd name="T11" fmla="*/ 848 h 942"/>
                <a:gd name="T12" fmla="*/ 50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0" y="848"/>
                  </a:lnTo>
                  <a:lnTo>
                    <a:pt x="50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3" name="Freeform 1460"/>
            <p:cNvSpPr>
              <a:spLocks noChangeArrowheads="1"/>
            </p:cNvSpPr>
            <p:nvPr/>
          </p:nvSpPr>
          <p:spPr bwMode="auto">
            <a:xfrm>
              <a:off x="5896081" y="3449684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0 w 591"/>
                <a:gd name="T11" fmla="*/ 848 h 942"/>
                <a:gd name="T12" fmla="*/ 50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0" y="848"/>
                  </a:lnTo>
                  <a:lnTo>
                    <a:pt x="50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4" name="Freeform 1461"/>
            <p:cNvSpPr>
              <a:spLocks noChangeArrowheads="1"/>
            </p:cNvSpPr>
            <p:nvPr/>
          </p:nvSpPr>
          <p:spPr bwMode="auto">
            <a:xfrm>
              <a:off x="6002444" y="3468734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4 h 692"/>
                <a:gd name="T8" fmla="*/ 21 w 245"/>
                <a:gd name="T9" fmla="*/ 624 h 692"/>
                <a:gd name="T10" fmla="*/ 101 w 245"/>
                <a:gd name="T11" fmla="*/ 590 h 692"/>
                <a:gd name="T12" fmla="*/ 181 w 245"/>
                <a:gd name="T13" fmla="*/ 624 h 692"/>
                <a:gd name="T14" fmla="*/ 244 w 245"/>
                <a:gd name="T15" fmla="*/ 691 h 692"/>
                <a:gd name="T16" fmla="*/ 244 w 245"/>
                <a:gd name="T17" fmla="*/ 308 h 692"/>
                <a:gd name="T18" fmla="*/ 244 w 245"/>
                <a:gd name="T19" fmla="*/ 308 h 692"/>
                <a:gd name="T20" fmla="*/ 244 w 245"/>
                <a:gd name="T21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4" y="641"/>
                    <a:pt x="13" y="632"/>
                    <a:pt x="21" y="624"/>
                  </a:cubicBez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5" name="Freeform 1462"/>
            <p:cNvSpPr>
              <a:spLocks noChangeArrowheads="1"/>
            </p:cNvSpPr>
            <p:nvPr/>
          </p:nvSpPr>
          <p:spPr bwMode="auto">
            <a:xfrm>
              <a:off x="6089756" y="3468734"/>
              <a:ext cx="4763" cy="114300"/>
            </a:xfrm>
            <a:custGeom>
              <a:avLst/>
              <a:gdLst>
                <a:gd name="T0" fmla="*/ 0 w 14"/>
                <a:gd name="T1" fmla="*/ 308 h 317"/>
                <a:gd name="T2" fmla="*/ 0 w 14"/>
                <a:gd name="T3" fmla="*/ 308 h 317"/>
                <a:gd name="T4" fmla="*/ 9 w 14"/>
                <a:gd name="T5" fmla="*/ 312 h 317"/>
                <a:gd name="T6" fmla="*/ 13 w 14"/>
                <a:gd name="T7" fmla="*/ 316 h 317"/>
                <a:gd name="T8" fmla="*/ 0 w 14"/>
                <a:gd name="T9" fmla="*/ 308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8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8"/>
                  </a:moveTo>
                  <a:lnTo>
                    <a:pt x="0" y="308"/>
                  </a:lnTo>
                  <a:lnTo>
                    <a:pt x="9" y="312"/>
                  </a:lnTo>
                  <a:lnTo>
                    <a:pt x="13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6" name="Freeform 1463"/>
            <p:cNvSpPr>
              <a:spLocks noChangeArrowheads="1"/>
            </p:cNvSpPr>
            <p:nvPr/>
          </p:nvSpPr>
          <p:spPr bwMode="auto">
            <a:xfrm>
              <a:off x="6089756" y="3579859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9 w 14"/>
                <a:gd name="T5" fmla="*/ 4 h 9"/>
                <a:gd name="T6" fmla="*/ 13 w 14"/>
                <a:gd name="T7" fmla="*/ 8 h 9"/>
                <a:gd name="T8" fmla="*/ 0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7" name="Freeform 1464"/>
            <p:cNvSpPr>
              <a:spLocks noChangeArrowheads="1"/>
            </p:cNvSpPr>
            <p:nvPr/>
          </p:nvSpPr>
          <p:spPr bwMode="auto">
            <a:xfrm>
              <a:off x="6089756" y="3468734"/>
              <a:ext cx="1588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8" name="Freeform 1465"/>
            <p:cNvSpPr>
              <a:spLocks noChangeArrowheads="1"/>
            </p:cNvSpPr>
            <p:nvPr/>
          </p:nvSpPr>
          <p:spPr bwMode="auto">
            <a:xfrm>
              <a:off x="6002444" y="3681459"/>
              <a:ext cx="88900" cy="36513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4 h 102"/>
                <a:gd name="T6" fmla="*/ 0 w 245"/>
                <a:gd name="T7" fmla="*/ 64 h 102"/>
                <a:gd name="T8" fmla="*/ 0 w 245"/>
                <a:gd name="T9" fmla="*/ 64 h 102"/>
                <a:gd name="T10" fmla="*/ 21 w 245"/>
                <a:gd name="T11" fmla="*/ 34 h 102"/>
                <a:gd name="T12" fmla="*/ 101 w 245"/>
                <a:gd name="T13" fmla="*/ 0 h 102"/>
                <a:gd name="T14" fmla="*/ 181 w 245"/>
                <a:gd name="T15" fmla="*/ 34 h 102"/>
                <a:gd name="T16" fmla="*/ 244 w 245"/>
                <a:gd name="T17" fmla="*/ 101 h 102"/>
                <a:gd name="T18" fmla="*/ 181 w 245"/>
                <a:gd name="T19" fmla="*/ 34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3"/>
                    <a:pt x="21" y="34"/>
                  </a:cubicBezTo>
                  <a:cubicBezTo>
                    <a:pt x="13" y="42"/>
                    <a:pt x="4" y="51"/>
                    <a:pt x="0" y="64"/>
                  </a:cubicBezTo>
                  <a:lnTo>
                    <a:pt x="0" y="64"/>
                  </a:lnTo>
                  <a:cubicBezTo>
                    <a:pt x="4" y="51"/>
                    <a:pt x="13" y="42"/>
                    <a:pt x="21" y="34"/>
                  </a:cubicBezTo>
                  <a:cubicBezTo>
                    <a:pt x="42" y="13"/>
                    <a:pt x="72" y="0"/>
                    <a:pt x="101" y="0"/>
                  </a:cubicBezTo>
                  <a:cubicBezTo>
                    <a:pt x="131" y="0"/>
                    <a:pt x="160" y="13"/>
                    <a:pt x="181" y="34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0" y="13"/>
                    <a:pt x="131" y="0"/>
                    <a:pt x="10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" name="Freeform 1466"/>
            <p:cNvSpPr>
              <a:spLocks noChangeArrowheads="1"/>
            </p:cNvSpPr>
            <p:nvPr/>
          </p:nvSpPr>
          <p:spPr bwMode="auto">
            <a:xfrm>
              <a:off x="6089756" y="3579859"/>
              <a:ext cx="3175" cy="1588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0 h 5"/>
                <a:gd name="T4" fmla="*/ 9 w 10"/>
                <a:gd name="T5" fmla="*/ 4 h 5"/>
                <a:gd name="T6" fmla="*/ 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0" name="Freeform 1467"/>
            <p:cNvSpPr>
              <a:spLocks noChangeArrowheads="1"/>
            </p:cNvSpPr>
            <p:nvPr/>
          </p:nvSpPr>
          <p:spPr bwMode="auto">
            <a:xfrm>
              <a:off x="6089756" y="3579859"/>
              <a:ext cx="3175" cy="1588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0 h 5"/>
                <a:gd name="T4" fmla="*/ 9 w 10"/>
                <a:gd name="T5" fmla="*/ 4 h 5"/>
                <a:gd name="T6" fmla="*/ 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1" name="Freeform 1468"/>
            <p:cNvSpPr>
              <a:spLocks noChangeArrowheads="1"/>
            </p:cNvSpPr>
            <p:nvPr/>
          </p:nvSpPr>
          <p:spPr bwMode="auto">
            <a:xfrm>
              <a:off x="5994506" y="3762422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2" name="Freeform 1469"/>
            <p:cNvSpPr>
              <a:spLocks noChangeArrowheads="1"/>
            </p:cNvSpPr>
            <p:nvPr/>
          </p:nvSpPr>
          <p:spPr bwMode="auto">
            <a:xfrm>
              <a:off x="5997681" y="3579859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4 h 785"/>
                <a:gd name="T24" fmla="*/ 350 w 608"/>
                <a:gd name="T25" fmla="*/ 734 h 785"/>
                <a:gd name="T26" fmla="*/ 557 w 608"/>
                <a:gd name="T27" fmla="*/ 734 h 785"/>
                <a:gd name="T28" fmla="*/ 557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49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4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70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4"/>
                  </a:lnTo>
                  <a:lnTo>
                    <a:pt x="350" y="734"/>
                  </a:lnTo>
                  <a:cubicBezTo>
                    <a:pt x="557" y="734"/>
                    <a:pt x="557" y="734"/>
                    <a:pt x="557" y="734"/>
                  </a:cubicBezTo>
                  <a:cubicBezTo>
                    <a:pt x="557" y="358"/>
                    <a:pt x="557" y="358"/>
                    <a:pt x="557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4"/>
                    <a:pt x="68" y="349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5"/>
                    <a:pt x="68" y="438"/>
                  </a:cubicBezTo>
                  <a:cubicBezTo>
                    <a:pt x="350" y="734"/>
                    <a:pt x="350" y="734"/>
                    <a:pt x="350" y="734"/>
                  </a:cubicBezTo>
                  <a:lnTo>
                    <a:pt x="607" y="78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3" name="Freeform 1470"/>
            <p:cNvSpPr>
              <a:spLocks noChangeArrowheads="1"/>
            </p:cNvSpPr>
            <p:nvPr/>
          </p:nvSpPr>
          <p:spPr bwMode="auto">
            <a:xfrm>
              <a:off x="6038956" y="3619547"/>
              <a:ext cx="160338" cy="223837"/>
            </a:xfrm>
            <a:custGeom>
              <a:avLst/>
              <a:gdLst>
                <a:gd name="T0" fmla="*/ 194 w 444"/>
                <a:gd name="T1" fmla="*/ 0 h 622"/>
                <a:gd name="T2" fmla="*/ 194 w 444"/>
                <a:gd name="T3" fmla="*/ 317 h 622"/>
                <a:gd name="T4" fmla="*/ 194 w 444"/>
                <a:gd name="T5" fmla="*/ 317 h 622"/>
                <a:gd name="T6" fmla="*/ 194 w 444"/>
                <a:gd name="T7" fmla="*/ 388 h 622"/>
                <a:gd name="T8" fmla="*/ 156 w 444"/>
                <a:gd name="T9" fmla="*/ 351 h 622"/>
                <a:gd name="T10" fmla="*/ 156 w 444"/>
                <a:gd name="T11" fmla="*/ 376 h 622"/>
                <a:gd name="T12" fmla="*/ 0 w 444"/>
                <a:gd name="T13" fmla="*/ 376 h 622"/>
                <a:gd name="T14" fmla="*/ 236 w 444"/>
                <a:gd name="T15" fmla="*/ 621 h 622"/>
                <a:gd name="T16" fmla="*/ 443 w 444"/>
                <a:gd name="T17" fmla="*/ 621 h 622"/>
                <a:gd name="T18" fmla="*/ 443 w 444"/>
                <a:gd name="T19" fmla="*/ 245 h 622"/>
                <a:gd name="T20" fmla="*/ 194 w 444"/>
                <a:gd name="T21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2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1"/>
                  </a:lnTo>
                  <a:lnTo>
                    <a:pt x="443" y="621"/>
                  </a:lnTo>
                  <a:lnTo>
                    <a:pt x="443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4" name="Freeform 1471"/>
            <p:cNvSpPr>
              <a:spLocks noChangeArrowheads="1"/>
            </p:cNvSpPr>
            <p:nvPr/>
          </p:nvSpPr>
          <p:spPr bwMode="auto">
            <a:xfrm>
              <a:off x="6038956" y="3619547"/>
              <a:ext cx="160338" cy="223837"/>
            </a:xfrm>
            <a:custGeom>
              <a:avLst/>
              <a:gdLst>
                <a:gd name="T0" fmla="*/ 194 w 444"/>
                <a:gd name="T1" fmla="*/ 0 h 622"/>
                <a:gd name="T2" fmla="*/ 194 w 444"/>
                <a:gd name="T3" fmla="*/ 317 h 622"/>
                <a:gd name="T4" fmla="*/ 194 w 444"/>
                <a:gd name="T5" fmla="*/ 317 h 622"/>
                <a:gd name="T6" fmla="*/ 194 w 444"/>
                <a:gd name="T7" fmla="*/ 388 h 622"/>
                <a:gd name="T8" fmla="*/ 156 w 444"/>
                <a:gd name="T9" fmla="*/ 351 h 622"/>
                <a:gd name="T10" fmla="*/ 156 w 444"/>
                <a:gd name="T11" fmla="*/ 376 h 622"/>
                <a:gd name="T12" fmla="*/ 0 w 444"/>
                <a:gd name="T13" fmla="*/ 376 h 622"/>
                <a:gd name="T14" fmla="*/ 236 w 444"/>
                <a:gd name="T15" fmla="*/ 621 h 622"/>
                <a:gd name="T16" fmla="*/ 443 w 444"/>
                <a:gd name="T17" fmla="*/ 621 h 622"/>
                <a:gd name="T18" fmla="*/ 443 w 444"/>
                <a:gd name="T19" fmla="*/ 245 h 622"/>
                <a:gd name="T20" fmla="*/ 194 w 444"/>
                <a:gd name="T21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4" h="622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1"/>
                  </a:lnTo>
                  <a:lnTo>
                    <a:pt x="443" y="621"/>
                  </a:lnTo>
                  <a:lnTo>
                    <a:pt x="443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5" name="Freeform 1472"/>
            <p:cNvSpPr>
              <a:spLocks noChangeArrowheads="1"/>
            </p:cNvSpPr>
            <p:nvPr/>
          </p:nvSpPr>
          <p:spPr bwMode="auto">
            <a:xfrm>
              <a:off x="6016731" y="3698922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6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1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6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2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1"/>
                    <a:pt x="219" y="131"/>
                    <a:pt x="219" y="13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6" name="Freeform 1473"/>
            <p:cNvSpPr>
              <a:spLocks noChangeArrowheads="1"/>
            </p:cNvSpPr>
            <p:nvPr/>
          </p:nvSpPr>
          <p:spPr bwMode="auto">
            <a:xfrm>
              <a:off x="6108806" y="3619547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7" name="Freeform 1474"/>
            <p:cNvSpPr>
              <a:spLocks noChangeArrowheads="1"/>
            </p:cNvSpPr>
            <p:nvPr/>
          </p:nvSpPr>
          <p:spPr bwMode="auto">
            <a:xfrm>
              <a:off x="6108806" y="3619547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8" name="Freeform 1475"/>
            <p:cNvSpPr>
              <a:spLocks noChangeArrowheads="1"/>
            </p:cNvSpPr>
            <p:nvPr/>
          </p:nvSpPr>
          <p:spPr bwMode="auto">
            <a:xfrm>
              <a:off x="6013556" y="3502072"/>
              <a:ext cx="47625" cy="47625"/>
            </a:xfrm>
            <a:custGeom>
              <a:avLst/>
              <a:gdLst>
                <a:gd name="T0" fmla="*/ 130 w 131"/>
                <a:gd name="T1" fmla="*/ 0 h 132"/>
                <a:gd name="T2" fmla="*/ 0 w 131"/>
                <a:gd name="T3" fmla="*/ 0 h 132"/>
                <a:gd name="T4" fmla="*/ 0 w 131"/>
                <a:gd name="T5" fmla="*/ 131 h 132"/>
                <a:gd name="T6" fmla="*/ 130 w 131"/>
                <a:gd name="T7" fmla="*/ 131 h 132"/>
                <a:gd name="T8" fmla="*/ 130 w 131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32">
                  <a:moveTo>
                    <a:pt x="130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30" y="131"/>
                  </a:lnTo>
                  <a:lnTo>
                    <a:pt x="13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9" name="Freeform 1476"/>
            <p:cNvSpPr>
              <a:spLocks noChangeArrowheads="1"/>
            </p:cNvSpPr>
            <p:nvPr/>
          </p:nvSpPr>
          <p:spPr bwMode="auto">
            <a:xfrm>
              <a:off x="6013556" y="3567159"/>
              <a:ext cx="47625" cy="46038"/>
            </a:xfrm>
            <a:custGeom>
              <a:avLst/>
              <a:gdLst>
                <a:gd name="T0" fmla="*/ 130 w 131"/>
                <a:gd name="T1" fmla="*/ 0 h 127"/>
                <a:gd name="T2" fmla="*/ 0 w 131"/>
                <a:gd name="T3" fmla="*/ 0 h 127"/>
                <a:gd name="T4" fmla="*/ 0 w 131"/>
                <a:gd name="T5" fmla="*/ 126 h 127"/>
                <a:gd name="T6" fmla="*/ 130 w 131"/>
                <a:gd name="T7" fmla="*/ 126 h 127"/>
                <a:gd name="T8" fmla="*/ 130 w 131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127">
                  <a:moveTo>
                    <a:pt x="130" y="0"/>
                  </a:moveTo>
                  <a:lnTo>
                    <a:pt x="0" y="0"/>
                  </a:lnTo>
                  <a:lnTo>
                    <a:pt x="0" y="126"/>
                  </a:lnTo>
                  <a:lnTo>
                    <a:pt x="130" y="126"/>
                  </a:lnTo>
                  <a:lnTo>
                    <a:pt x="13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0" name="Freeform 1477"/>
            <p:cNvSpPr>
              <a:spLocks noChangeArrowheads="1"/>
            </p:cNvSpPr>
            <p:nvPr/>
          </p:nvSpPr>
          <p:spPr bwMode="auto">
            <a:xfrm>
              <a:off x="5950056" y="3630659"/>
              <a:ext cx="46038" cy="47625"/>
            </a:xfrm>
            <a:custGeom>
              <a:avLst/>
              <a:gdLst>
                <a:gd name="T0" fmla="*/ 126 w 127"/>
                <a:gd name="T1" fmla="*/ 0 h 132"/>
                <a:gd name="T2" fmla="*/ 0 w 127"/>
                <a:gd name="T3" fmla="*/ 0 h 132"/>
                <a:gd name="T4" fmla="*/ 0 w 127"/>
                <a:gd name="T5" fmla="*/ 131 h 132"/>
                <a:gd name="T6" fmla="*/ 126 w 127"/>
                <a:gd name="T7" fmla="*/ 131 h 132"/>
                <a:gd name="T8" fmla="*/ 126 w 127"/>
                <a:gd name="T9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32">
                  <a:moveTo>
                    <a:pt x="126" y="0"/>
                  </a:moveTo>
                  <a:lnTo>
                    <a:pt x="0" y="0"/>
                  </a:lnTo>
                  <a:lnTo>
                    <a:pt x="0" y="131"/>
                  </a:lnTo>
                  <a:lnTo>
                    <a:pt x="126" y="131"/>
                  </a:lnTo>
                  <a:lnTo>
                    <a:pt x="12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1" name="Freeform 1478"/>
            <p:cNvSpPr>
              <a:spLocks noChangeArrowheads="1"/>
            </p:cNvSpPr>
            <p:nvPr/>
          </p:nvSpPr>
          <p:spPr bwMode="auto">
            <a:xfrm>
              <a:off x="5950056" y="3567159"/>
              <a:ext cx="46038" cy="46038"/>
            </a:xfrm>
            <a:custGeom>
              <a:avLst/>
              <a:gdLst>
                <a:gd name="T0" fmla="*/ 126 w 127"/>
                <a:gd name="T1" fmla="*/ 0 h 127"/>
                <a:gd name="T2" fmla="*/ 0 w 127"/>
                <a:gd name="T3" fmla="*/ 0 h 127"/>
                <a:gd name="T4" fmla="*/ 0 w 127"/>
                <a:gd name="T5" fmla="*/ 126 h 127"/>
                <a:gd name="T6" fmla="*/ 126 w 127"/>
                <a:gd name="T7" fmla="*/ 126 h 127"/>
                <a:gd name="T8" fmla="*/ 126 w 127"/>
                <a:gd name="T9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27">
                  <a:moveTo>
                    <a:pt x="126" y="0"/>
                  </a:moveTo>
                  <a:lnTo>
                    <a:pt x="0" y="0"/>
                  </a:lnTo>
                  <a:lnTo>
                    <a:pt x="0" y="126"/>
                  </a:lnTo>
                  <a:lnTo>
                    <a:pt x="126" y="126"/>
                  </a:lnTo>
                  <a:lnTo>
                    <a:pt x="12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32" name="Group 831"/>
          <p:cNvGrpSpPr/>
          <p:nvPr/>
        </p:nvGrpSpPr>
        <p:grpSpPr>
          <a:xfrm>
            <a:off x="8247496" y="4075860"/>
            <a:ext cx="495300" cy="493713"/>
            <a:chOff x="5804006" y="4080899"/>
            <a:chExt cx="495300" cy="493713"/>
          </a:xfrm>
        </p:grpSpPr>
        <p:sp>
          <p:nvSpPr>
            <p:cNvPr id="833" name="Freeform 1480"/>
            <p:cNvSpPr>
              <a:spLocks noChangeArrowheads="1"/>
            </p:cNvSpPr>
            <p:nvPr/>
          </p:nvSpPr>
          <p:spPr bwMode="auto">
            <a:xfrm>
              <a:off x="5804006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4" name="Freeform 1481"/>
            <p:cNvSpPr>
              <a:spLocks noChangeArrowheads="1"/>
            </p:cNvSpPr>
            <p:nvPr/>
          </p:nvSpPr>
          <p:spPr bwMode="auto">
            <a:xfrm>
              <a:off x="5804006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5" name="Freeform 1482"/>
            <p:cNvSpPr>
              <a:spLocks noChangeArrowheads="1"/>
            </p:cNvSpPr>
            <p:nvPr/>
          </p:nvSpPr>
          <p:spPr bwMode="auto">
            <a:xfrm>
              <a:off x="5923069" y="415551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6" name="Freeform 1483"/>
            <p:cNvSpPr>
              <a:spLocks noChangeArrowheads="1"/>
            </p:cNvSpPr>
            <p:nvPr/>
          </p:nvSpPr>
          <p:spPr bwMode="auto">
            <a:xfrm>
              <a:off x="5923069" y="415551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7" name="Freeform 1484"/>
            <p:cNvSpPr>
              <a:spLocks noChangeArrowheads="1"/>
            </p:cNvSpPr>
            <p:nvPr/>
          </p:nvSpPr>
          <p:spPr bwMode="auto">
            <a:xfrm>
              <a:off x="5923069" y="4155512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61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43 h 798"/>
                <a:gd name="T14" fmla="*/ 457 w 501"/>
                <a:gd name="T15" fmla="*/ 43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61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8" name="Freeform 1485"/>
            <p:cNvSpPr>
              <a:spLocks noChangeArrowheads="1"/>
            </p:cNvSpPr>
            <p:nvPr/>
          </p:nvSpPr>
          <p:spPr bwMode="auto">
            <a:xfrm>
              <a:off x="6007206" y="4420624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8" y="36"/>
                    <a:pt x="36" y="29"/>
                    <a:pt x="36" y="18"/>
                  </a:cubicBezTo>
                  <a:cubicBezTo>
                    <a:pt x="36" y="7"/>
                    <a:pt x="28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" name="Freeform 1486"/>
            <p:cNvSpPr>
              <a:spLocks noChangeArrowheads="1"/>
            </p:cNvSpPr>
            <p:nvPr/>
          </p:nvSpPr>
          <p:spPr bwMode="auto">
            <a:xfrm>
              <a:off x="6008794" y="4265049"/>
              <a:ext cx="185737" cy="239713"/>
            </a:xfrm>
            <a:custGeom>
              <a:avLst/>
              <a:gdLst>
                <a:gd name="T0" fmla="*/ 514 w 515"/>
                <a:gd name="T1" fmla="*/ 664 h 665"/>
                <a:gd name="T2" fmla="*/ 514 w 515"/>
                <a:gd name="T3" fmla="*/ 664 h 665"/>
                <a:gd name="T4" fmla="*/ 279 w 515"/>
                <a:gd name="T5" fmla="*/ 664 h 665"/>
                <a:gd name="T6" fmla="*/ 25 w 515"/>
                <a:gd name="T7" fmla="*/ 400 h 665"/>
                <a:gd name="T8" fmla="*/ 0 w 515"/>
                <a:gd name="T9" fmla="*/ 332 h 665"/>
                <a:gd name="T10" fmla="*/ 29 w 515"/>
                <a:gd name="T11" fmla="*/ 268 h 665"/>
                <a:gd name="T12" fmla="*/ 164 w 515"/>
                <a:gd name="T13" fmla="*/ 268 h 665"/>
                <a:gd name="T14" fmla="*/ 218 w 515"/>
                <a:gd name="T15" fmla="*/ 325 h 665"/>
                <a:gd name="T16" fmla="*/ 218 w 515"/>
                <a:gd name="T17" fmla="*/ 0 h 665"/>
                <a:gd name="T18" fmla="*/ 514 w 515"/>
                <a:gd name="T19" fmla="*/ 286 h 665"/>
                <a:gd name="T20" fmla="*/ 514 w 515"/>
                <a:gd name="T21" fmla="*/ 664 h 665"/>
                <a:gd name="T22" fmla="*/ 297 w 515"/>
                <a:gd name="T23" fmla="*/ 622 h 665"/>
                <a:gd name="T24" fmla="*/ 297 w 515"/>
                <a:gd name="T25" fmla="*/ 622 h 665"/>
                <a:gd name="T26" fmla="*/ 472 w 515"/>
                <a:gd name="T27" fmla="*/ 622 h 665"/>
                <a:gd name="T28" fmla="*/ 472 w 515"/>
                <a:gd name="T29" fmla="*/ 303 h 665"/>
                <a:gd name="T30" fmla="*/ 261 w 515"/>
                <a:gd name="T31" fmla="*/ 96 h 665"/>
                <a:gd name="T32" fmla="*/ 261 w 515"/>
                <a:gd name="T33" fmla="*/ 425 h 665"/>
                <a:gd name="T34" fmla="*/ 132 w 515"/>
                <a:gd name="T35" fmla="*/ 300 h 665"/>
                <a:gd name="T36" fmla="*/ 57 w 515"/>
                <a:gd name="T37" fmla="*/ 296 h 665"/>
                <a:gd name="T38" fmla="*/ 43 w 515"/>
                <a:gd name="T39" fmla="*/ 332 h 665"/>
                <a:gd name="T40" fmla="*/ 57 w 515"/>
                <a:gd name="T41" fmla="*/ 371 h 665"/>
                <a:gd name="T42" fmla="*/ 297 w 515"/>
                <a:gd name="T43" fmla="*/ 622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5" h="665">
                  <a:moveTo>
                    <a:pt x="514" y="664"/>
                  </a:moveTo>
                  <a:lnTo>
                    <a:pt x="514" y="664"/>
                  </a:lnTo>
                  <a:cubicBezTo>
                    <a:pt x="279" y="664"/>
                    <a:pt x="279" y="664"/>
                    <a:pt x="279" y="664"/>
                  </a:cubicBezTo>
                  <a:cubicBezTo>
                    <a:pt x="25" y="400"/>
                    <a:pt x="25" y="400"/>
                    <a:pt x="25" y="400"/>
                  </a:cubicBezTo>
                  <a:cubicBezTo>
                    <a:pt x="11" y="382"/>
                    <a:pt x="0" y="357"/>
                    <a:pt x="0" y="332"/>
                  </a:cubicBezTo>
                  <a:cubicBezTo>
                    <a:pt x="0" y="307"/>
                    <a:pt x="11" y="282"/>
                    <a:pt x="29" y="268"/>
                  </a:cubicBezTo>
                  <a:cubicBezTo>
                    <a:pt x="68" y="228"/>
                    <a:pt x="129" y="232"/>
                    <a:pt x="164" y="268"/>
                  </a:cubicBezTo>
                  <a:cubicBezTo>
                    <a:pt x="218" y="325"/>
                    <a:pt x="218" y="325"/>
                    <a:pt x="218" y="32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4" y="286"/>
                    <a:pt x="514" y="286"/>
                    <a:pt x="514" y="286"/>
                  </a:cubicBezTo>
                  <a:lnTo>
                    <a:pt x="514" y="664"/>
                  </a:lnTo>
                  <a:close/>
                  <a:moveTo>
                    <a:pt x="297" y="622"/>
                  </a:moveTo>
                  <a:lnTo>
                    <a:pt x="297" y="622"/>
                  </a:lnTo>
                  <a:cubicBezTo>
                    <a:pt x="472" y="622"/>
                    <a:pt x="472" y="622"/>
                    <a:pt x="472" y="622"/>
                  </a:cubicBezTo>
                  <a:cubicBezTo>
                    <a:pt x="472" y="303"/>
                    <a:pt x="472" y="303"/>
                    <a:pt x="472" y="303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5"/>
                    <a:pt x="57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6"/>
                    <a:pt x="47" y="361"/>
                    <a:pt x="57" y="371"/>
                  </a:cubicBezTo>
                  <a:lnTo>
                    <a:pt x="297" y="6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0" name="Freeform 1487"/>
            <p:cNvSpPr>
              <a:spLocks noChangeArrowheads="1"/>
            </p:cNvSpPr>
            <p:nvPr/>
          </p:nvSpPr>
          <p:spPr bwMode="auto">
            <a:xfrm>
              <a:off x="6021494" y="4199962"/>
              <a:ext cx="39687" cy="39687"/>
            </a:xfrm>
            <a:custGeom>
              <a:avLst/>
              <a:gdLst>
                <a:gd name="T0" fmla="*/ 111 w 112"/>
                <a:gd name="T1" fmla="*/ 0 h 112"/>
                <a:gd name="T2" fmla="*/ 0 w 112"/>
                <a:gd name="T3" fmla="*/ 0 h 112"/>
                <a:gd name="T4" fmla="*/ 0 w 112"/>
                <a:gd name="T5" fmla="*/ 111 h 112"/>
                <a:gd name="T6" fmla="*/ 111 w 112"/>
                <a:gd name="T7" fmla="*/ 111 h 112"/>
                <a:gd name="T8" fmla="*/ 111 w 112"/>
                <a:gd name="T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12">
                  <a:moveTo>
                    <a:pt x="111" y="0"/>
                  </a:moveTo>
                  <a:lnTo>
                    <a:pt x="0" y="0"/>
                  </a:lnTo>
                  <a:lnTo>
                    <a:pt x="0" y="111"/>
                  </a:lnTo>
                  <a:lnTo>
                    <a:pt x="111" y="111"/>
                  </a:lnTo>
                  <a:lnTo>
                    <a:pt x="11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1" name="Freeform 1488"/>
            <p:cNvSpPr>
              <a:spLocks noChangeArrowheads="1"/>
            </p:cNvSpPr>
            <p:nvPr/>
          </p:nvSpPr>
          <p:spPr bwMode="auto">
            <a:xfrm>
              <a:off x="6021494" y="4253937"/>
              <a:ext cx="39687" cy="38100"/>
            </a:xfrm>
            <a:custGeom>
              <a:avLst/>
              <a:gdLst>
                <a:gd name="T0" fmla="*/ 111 w 112"/>
                <a:gd name="T1" fmla="*/ 0 h 108"/>
                <a:gd name="T2" fmla="*/ 0 w 112"/>
                <a:gd name="T3" fmla="*/ 0 h 108"/>
                <a:gd name="T4" fmla="*/ 0 w 112"/>
                <a:gd name="T5" fmla="*/ 107 h 108"/>
                <a:gd name="T6" fmla="*/ 111 w 112"/>
                <a:gd name="T7" fmla="*/ 107 h 108"/>
                <a:gd name="T8" fmla="*/ 111 w 112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08">
                  <a:moveTo>
                    <a:pt x="111" y="0"/>
                  </a:moveTo>
                  <a:lnTo>
                    <a:pt x="0" y="0"/>
                  </a:lnTo>
                  <a:lnTo>
                    <a:pt x="0" y="107"/>
                  </a:lnTo>
                  <a:lnTo>
                    <a:pt x="111" y="107"/>
                  </a:lnTo>
                  <a:lnTo>
                    <a:pt x="11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2" name="Freeform 1489"/>
            <p:cNvSpPr>
              <a:spLocks noChangeArrowheads="1"/>
            </p:cNvSpPr>
            <p:nvPr/>
          </p:nvSpPr>
          <p:spPr bwMode="auto">
            <a:xfrm>
              <a:off x="5967519" y="4307912"/>
              <a:ext cx="38100" cy="39687"/>
            </a:xfrm>
            <a:custGeom>
              <a:avLst/>
              <a:gdLst>
                <a:gd name="T0" fmla="*/ 107 w 108"/>
                <a:gd name="T1" fmla="*/ 0 h 112"/>
                <a:gd name="T2" fmla="*/ 0 w 108"/>
                <a:gd name="T3" fmla="*/ 0 h 112"/>
                <a:gd name="T4" fmla="*/ 0 w 108"/>
                <a:gd name="T5" fmla="*/ 111 h 112"/>
                <a:gd name="T6" fmla="*/ 107 w 108"/>
                <a:gd name="T7" fmla="*/ 111 h 112"/>
                <a:gd name="T8" fmla="*/ 107 w 108"/>
                <a:gd name="T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12">
                  <a:moveTo>
                    <a:pt x="107" y="0"/>
                  </a:moveTo>
                  <a:lnTo>
                    <a:pt x="0" y="0"/>
                  </a:lnTo>
                  <a:lnTo>
                    <a:pt x="0" y="111"/>
                  </a:lnTo>
                  <a:lnTo>
                    <a:pt x="107" y="111"/>
                  </a:lnTo>
                  <a:lnTo>
                    <a:pt x="10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3" name="Freeform 1490"/>
            <p:cNvSpPr>
              <a:spLocks noChangeArrowheads="1"/>
            </p:cNvSpPr>
            <p:nvPr/>
          </p:nvSpPr>
          <p:spPr bwMode="auto">
            <a:xfrm>
              <a:off x="5967519" y="4253937"/>
              <a:ext cx="38100" cy="38100"/>
            </a:xfrm>
            <a:custGeom>
              <a:avLst/>
              <a:gdLst>
                <a:gd name="T0" fmla="*/ 107 w 108"/>
                <a:gd name="T1" fmla="*/ 0 h 108"/>
                <a:gd name="T2" fmla="*/ 0 w 108"/>
                <a:gd name="T3" fmla="*/ 0 h 108"/>
                <a:gd name="T4" fmla="*/ 0 w 108"/>
                <a:gd name="T5" fmla="*/ 107 h 108"/>
                <a:gd name="T6" fmla="*/ 107 w 108"/>
                <a:gd name="T7" fmla="*/ 107 h 108"/>
                <a:gd name="T8" fmla="*/ 107 w 108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108">
                  <a:moveTo>
                    <a:pt x="107" y="0"/>
                  </a:moveTo>
                  <a:lnTo>
                    <a:pt x="0" y="0"/>
                  </a:lnTo>
                  <a:lnTo>
                    <a:pt x="0" y="107"/>
                  </a:lnTo>
                  <a:lnTo>
                    <a:pt x="107" y="107"/>
                  </a:lnTo>
                  <a:lnTo>
                    <a:pt x="10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3884540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23" name="Title 1"/>
          <p:cNvSpPr txBox="1">
            <a:spLocks/>
          </p:cNvSpPr>
          <p:nvPr/>
        </p:nvSpPr>
        <p:spPr>
          <a:xfrm>
            <a:off x="846695" y="1189096"/>
            <a:ext cx="83306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Gaming App 2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18683" y="1189096"/>
            <a:ext cx="81308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Gaming App 3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31771" y="1189096"/>
            <a:ext cx="795582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Gaming App 4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Gaming Device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Photos 1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Photos 2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601546" y="1189096"/>
            <a:ext cx="91101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Online Games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Privacy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259169" y="1189096"/>
            <a:ext cx="823262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Question Mark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Reporting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23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M0227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M0228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M0229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M0230</a:t>
            </a:r>
          </a:p>
        </p:txBody>
      </p:sp>
      <p:grpSp>
        <p:nvGrpSpPr>
          <p:cNvPr id="162" name="Group 161"/>
          <p:cNvGrpSpPr/>
          <p:nvPr/>
        </p:nvGrpSpPr>
        <p:grpSpPr>
          <a:xfrm>
            <a:off x="1059250" y="1645952"/>
            <a:ext cx="320675" cy="411162"/>
            <a:chOff x="6712978" y="1625120"/>
            <a:chExt cx="320675" cy="411162"/>
          </a:xfrm>
        </p:grpSpPr>
        <p:sp>
          <p:nvSpPr>
            <p:cNvPr id="163" name="Freeform 1491"/>
            <p:cNvSpPr>
              <a:spLocks noChangeArrowheads="1"/>
            </p:cNvSpPr>
            <p:nvPr/>
          </p:nvSpPr>
          <p:spPr bwMode="auto">
            <a:xfrm>
              <a:off x="6832041" y="1794982"/>
              <a:ext cx="184150" cy="223838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63 w 513"/>
                <a:gd name="T11" fmla="*/ 0 h 621"/>
                <a:gd name="T12" fmla="*/ 263 w 513"/>
                <a:gd name="T13" fmla="*/ 388 h 621"/>
                <a:gd name="T14" fmla="*/ 110 w 513"/>
                <a:gd name="T15" fmla="*/ 241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1492"/>
            <p:cNvSpPr>
              <a:spLocks noChangeArrowheads="1"/>
            </p:cNvSpPr>
            <p:nvPr/>
          </p:nvSpPr>
          <p:spPr bwMode="auto">
            <a:xfrm>
              <a:off x="6728853" y="1644170"/>
              <a:ext cx="182563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1493"/>
            <p:cNvSpPr>
              <a:spLocks noChangeArrowheads="1"/>
            </p:cNvSpPr>
            <p:nvPr/>
          </p:nvSpPr>
          <p:spPr bwMode="auto">
            <a:xfrm>
              <a:off x="6728853" y="1644170"/>
              <a:ext cx="182563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1494"/>
            <p:cNvSpPr>
              <a:spLocks noChangeArrowheads="1"/>
            </p:cNvSpPr>
            <p:nvPr/>
          </p:nvSpPr>
          <p:spPr bwMode="auto">
            <a:xfrm>
              <a:off x="6812991" y="1753707"/>
              <a:ext cx="220662" cy="282575"/>
            </a:xfrm>
            <a:custGeom>
              <a:avLst/>
              <a:gdLst>
                <a:gd name="T0" fmla="*/ 610 w 611"/>
                <a:gd name="T1" fmla="*/ 785 h 786"/>
                <a:gd name="T2" fmla="*/ 610 w 611"/>
                <a:gd name="T3" fmla="*/ 785 h 786"/>
                <a:gd name="T4" fmla="*/ 335 w 611"/>
                <a:gd name="T5" fmla="*/ 785 h 786"/>
                <a:gd name="T6" fmla="*/ 34 w 611"/>
                <a:gd name="T7" fmla="*/ 473 h 786"/>
                <a:gd name="T8" fmla="*/ 4 w 611"/>
                <a:gd name="T9" fmla="*/ 393 h 786"/>
                <a:gd name="T10" fmla="*/ 38 w 611"/>
                <a:gd name="T11" fmla="*/ 317 h 786"/>
                <a:gd name="T12" fmla="*/ 195 w 611"/>
                <a:gd name="T13" fmla="*/ 317 h 786"/>
                <a:gd name="T14" fmla="*/ 263 w 611"/>
                <a:gd name="T15" fmla="*/ 384 h 786"/>
                <a:gd name="T16" fmla="*/ 263 w 611"/>
                <a:gd name="T17" fmla="*/ 0 h 786"/>
                <a:gd name="T18" fmla="*/ 610 w 611"/>
                <a:gd name="T19" fmla="*/ 338 h 786"/>
                <a:gd name="T20" fmla="*/ 610 w 611"/>
                <a:gd name="T21" fmla="*/ 785 h 786"/>
                <a:gd name="T22" fmla="*/ 356 w 611"/>
                <a:gd name="T23" fmla="*/ 734 h 786"/>
                <a:gd name="T24" fmla="*/ 356 w 611"/>
                <a:gd name="T25" fmla="*/ 734 h 786"/>
                <a:gd name="T26" fmla="*/ 563 w 611"/>
                <a:gd name="T27" fmla="*/ 734 h 786"/>
                <a:gd name="T28" fmla="*/ 563 w 611"/>
                <a:gd name="T29" fmla="*/ 359 h 786"/>
                <a:gd name="T30" fmla="*/ 314 w 611"/>
                <a:gd name="T31" fmla="*/ 114 h 786"/>
                <a:gd name="T32" fmla="*/ 314 w 611"/>
                <a:gd name="T33" fmla="*/ 502 h 786"/>
                <a:gd name="T34" fmla="*/ 161 w 611"/>
                <a:gd name="T35" fmla="*/ 355 h 786"/>
                <a:gd name="T36" fmla="*/ 72 w 611"/>
                <a:gd name="T37" fmla="*/ 351 h 786"/>
                <a:gd name="T38" fmla="*/ 51 w 611"/>
                <a:gd name="T39" fmla="*/ 393 h 786"/>
                <a:gd name="T40" fmla="*/ 68 w 611"/>
                <a:gd name="T41" fmla="*/ 439 h 786"/>
                <a:gd name="T42" fmla="*/ 356 w 611"/>
                <a:gd name="T43" fmla="*/ 734 h 786"/>
                <a:gd name="T44" fmla="*/ 610 w 611"/>
                <a:gd name="T45" fmla="*/ 785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6">
                  <a:moveTo>
                    <a:pt x="610" y="785"/>
                  </a:moveTo>
                  <a:lnTo>
                    <a:pt x="610" y="785"/>
                  </a:lnTo>
                  <a:cubicBezTo>
                    <a:pt x="335" y="785"/>
                    <a:pt x="335" y="785"/>
                    <a:pt x="335" y="785"/>
                  </a:cubicBezTo>
                  <a:cubicBezTo>
                    <a:pt x="34" y="473"/>
                    <a:pt x="34" y="473"/>
                    <a:pt x="34" y="473"/>
                  </a:cubicBezTo>
                  <a:cubicBezTo>
                    <a:pt x="13" y="452"/>
                    <a:pt x="0" y="422"/>
                    <a:pt x="4" y="393"/>
                  </a:cubicBezTo>
                  <a:cubicBezTo>
                    <a:pt x="4" y="363"/>
                    <a:pt x="17" y="334"/>
                    <a:pt x="38" y="317"/>
                  </a:cubicBezTo>
                  <a:cubicBezTo>
                    <a:pt x="81" y="270"/>
                    <a:pt x="153" y="275"/>
                    <a:pt x="195" y="317"/>
                  </a:cubicBezTo>
                  <a:cubicBezTo>
                    <a:pt x="263" y="384"/>
                    <a:pt x="263" y="384"/>
                    <a:pt x="263" y="384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8"/>
                    <a:pt x="610" y="338"/>
                    <a:pt x="610" y="338"/>
                  </a:cubicBezTo>
                  <a:cubicBezTo>
                    <a:pt x="610" y="785"/>
                    <a:pt x="610" y="785"/>
                    <a:pt x="610" y="785"/>
                  </a:cubicBezTo>
                  <a:lnTo>
                    <a:pt x="356" y="734"/>
                  </a:lnTo>
                  <a:lnTo>
                    <a:pt x="356" y="734"/>
                  </a:lnTo>
                  <a:cubicBezTo>
                    <a:pt x="563" y="734"/>
                    <a:pt x="563" y="734"/>
                    <a:pt x="563" y="734"/>
                  </a:cubicBezTo>
                  <a:cubicBezTo>
                    <a:pt x="563" y="359"/>
                    <a:pt x="563" y="359"/>
                    <a:pt x="563" y="359"/>
                  </a:cubicBezTo>
                  <a:cubicBezTo>
                    <a:pt x="314" y="114"/>
                    <a:pt x="314" y="114"/>
                    <a:pt x="314" y="114"/>
                  </a:cubicBezTo>
                  <a:cubicBezTo>
                    <a:pt x="314" y="502"/>
                    <a:pt x="314" y="502"/>
                    <a:pt x="314" y="502"/>
                  </a:cubicBezTo>
                  <a:cubicBezTo>
                    <a:pt x="161" y="355"/>
                    <a:pt x="161" y="355"/>
                    <a:pt x="161" y="355"/>
                  </a:cubicBezTo>
                  <a:cubicBezTo>
                    <a:pt x="136" y="330"/>
                    <a:pt x="98" y="325"/>
                    <a:pt x="72" y="351"/>
                  </a:cubicBezTo>
                  <a:cubicBezTo>
                    <a:pt x="60" y="363"/>
                    <a:pt x="51" y="376"/>
                    <a:pt x="51" y="393"/>
                  </a:cubicBezTo>
                  <a:cubicBezTo>
                    <a:pt x="51" y="410"/>
                    <a:pt x="60" y="427"/>
                    <a:pt x="68" y="439"/>
                  </a:cubicBezTo>
                  <a:cubicBezTo>
                    <a:pt x="356" y="734"/>
                    <a:pt x="356" y="734"/>
                    <a:pt x="356" y="734"/>
                  </a:cubicBezTo>
                  <a:lnTo>
                    <a:pt x="610" y="7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1495"/>
            <p:cNvSpPr>
              <a:spLocks noChangeArrowheads="1"/>
            </p:cNvSpPr>
            <p:nvPr/>
          </p:nvSpPr>
          <p:spPr bwMode="auto">
            <a:xfrm>
              <a:off x="6817753" y="1915632"/>
              <a:ext cx="14288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21 w 39"/>
                <a:gd name="T9" fmla="*/ 25 h 43"/>
                <a:gd name="T10" fmla="*/ 0 w 39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1496"/>
            <p:cNvSpPr>
              <a:spLocks noChangeArrowheads="1"/>
            </p:cNvSpPr>
            <p:nvPr/>
          </p:nvSpPr>
          <p:spPr bwMode="auto">
            <a:xfrm>
              <a:off x="6832041" y="1929920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1497"/>
            <p:cNvSpPr>
              <a:spLocks noChangeArrowheads="1"/>
            </p:cNvSpPr>
            <p:nvPr/>
          </p:nvSpPr>
          <p:spPr bwMode="auto">
            <a:xfrm>
              <a:off x="6832041" y="1929920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1498"/>
            <p:cNvSpPr>
              <a:spLocks noChangeArrowheads="1"/>
            </p:cNvSpPr>
            <p:nvPr/>
          </p:nvSpPr>
          <p:spPr bwMode="auto">
            <a:xfrm>
              <a:off x="6817753" y="1914045"/>
              <a:ext cx="14288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5 h 48"/>
                <a:gd name="T6" fmla="*/ 21 w 39"/>
                <a:gd name="T7" fmla="*/ 30 h 48"/>
                <a:gd name="T8" fmla="*/ 38 w 39"/>
                <a:gd name="T9" fmla="*/ 47 h 48"/>
                <a:gd name="T10" fmla="*/ 38 w 39"/>
                <a:gd name="T11" fmla="*/ 47 h 48"/>
                <a:gd name="T12" fmla="*/ 38 w 39"/>
                <a:gd name="T13" fmla="*/ 47 h 48"/>
                <a:gd name="T14" fmla="*/ 21 w 39"/>
                <a:gd name="T15" fmla="*/ 30 h 48"/>
                <a:gd name="T16" fmla="*/ 0 w 39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1"/>
                    <a:pt x="8" y="13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1499"/>
            <p:cNvSpPr>
              <a:spLocks noChangeArrowheads="1"/>
            </p:cNvSpPr>
            <p:nvPr/>
          </p:nvSpPr>
          <p:spPr bwMode="auto">
            <a:xfrm>
              <a:off x="6817753" y="1929920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1500"/>
            <p:cNvSpPr>
              <a:spLocks noChangeArrowheads="1"/>
            </p:cNvSpPr>
            <p:nvPr/>
          </p:nvSpPr>
          <p:spPr bwMode="auto">
            <a:xfrm>
              <a:off x="6817753" y="1929920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1501"/>
            <p:cNvSpPr>
              <a:spLocks noChangeArrowheads="1"/>
            </p:cNvSpPr>
            <p:nvPr/>
          </p:nvSpPr>
          <p:spPr bwMode="auto">
            <a:xfrm>
              <a:off x="6817753" y="1929920"/>
              <a:ext cx="14288" cy="1587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1502"/>
            <p:cNvSpPr>
              <a:spLocks noChangeArrowheads="1"/>
            </p:cNvSpPr>
            <p:nvPr/>
          </p:nvSpPr>
          <p:spPr bwMode="auto">
            <a:xfrm>
              <a:off x="6817753" y="1929920"/>
              <a:ext cx="14288" cy="1587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1503"/>
            <p:cNvSpPr>
              <a:spLocks noChangeArrowheads="1"/>
            </p:cNvSpPr>
            <p:nvPr/>
          </p:nvSpPr>
          <p:spPr bwMode="auto">
            <a:xfrm>
              <a:off x="6832041" y="1929920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9 w 65"/>
                <a:gd name="T9" fmla="*/ 8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1504"/>
            <p:cNvSpPr>
              <a:spLocks noChangeArrowheads="1"/>
            </p:cNvSpPr>
            <p:nvPr/>
          </p:nvSpPr>
          <p:spPr bwMode="auto">
            <a:xfrm>
              <a:off x="6832041" y="1929920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9 w 65"/>
                <a:gd name="T9" fmla="*/ 8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1505"/>
            <p:cNvSpPr>
              <a:spLocks noChangeArrowheads="1"/>
            </p:cNvSpPr>
            <p:nvPr/>
          </p:nvSpPr>
          <p:spPr bwMode="auto">
            <a:xfrm>
              <a:off x="6712978" y="1625120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8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1506"/>
            <p:cNvSpPr>
              <a:spLocks noChangeArrowheads="1"/>
            </p:cNvSpPr>
            <p:nvPr/>
          </p:nvSpPr>
          <p:spPr bwMode="auto">
            <a:xfrm>
              <a:off x="6712978" y="1625120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8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1507"/>
            <p:cNvSpPr>
              <a:spLocks noChangeArrowheads="1"/>
            </p:cNvSpPr>
            <p:nvPr/>
          </p:nvSpPr>
          <p:spPr bwMode="auto">
            <a:xfrm>
              <a:off x="6817753" y="1644170"/>
              <a:ext cx="90488" cy="249237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102 w 251"/>
                <a:gd name="T13" fmla="*/ 590 h 692"/>
                <a:gd name="T14" fmla="*/ 182 w 251"/>
                <a:gd name="T15" fmla="*/ 624 h 692"/>
                <a:gd name="T16" fmla="*/ 250 w 251"/>
                <a:gd name="T17" fmla="*/ 691 h 692"/>
                <a:gd name="T18" fmla="*/ 250 w 251"/>
                <a:gd name="T19" fmla="*/ 307 h 692"/>
                <a:gd name="T20" fmla="*/ 250 w 251"/>
                <a:gd name="T21" fmla="*/ 307 h 692"/>
                <a:gd name="T22" fmla="*/ 250 w 251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4"/>
                  </a:cubicBez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7"/>
                    <a:pt x="250" y="307"/>
                    <a:pt x="250" y="307"/>
                  </a:cubicBezTo>
                  <a:lnTo>
                    <a:pt x="250" y="307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1508"/>
            <p:cNvSpPr>
              <a:spLocks noChangeArrowheads="1"/>
            </p:cNvSpPr>
            <p:nvPr/>
          </p:nvSpPr>
          <p:spPr bwMode="auto">
            <a:xfrm>
              <a:off x="6817753" y="1753707"/>
              <a:ext cx="90488" cy="138113"/>
            </a:xfrm>
            <a:custGeom>
              <a:avLst/>
              <a:gdLst>
                <a:gd name="T0" fmla="*/ 25 w 251"/>
                <a:gd name="T1" fmla="*/ 317 h 385"/>
                <a:gd name="T2" fmla="*/ 25 w 251"/>
                <a:gd name="T3" fmla="*/ 317 h 385"/>
                <a:gd name="T4" fmla="*/ 0 w 251"/>
                <a:gd name="T5" fmla="*/ 346 h 385"/>
                <a:gd name="T6" fmla="*/ 0 w 251"/>
                <a:gd name="T7" fmla="*/ 346 h 385"/>
                <a:gd name="T8" fmla="*/ 25 w 251"/>
                <a:gd name="T9" fmla="*/ 317 h 385"/>
                <a:gd name="T10" fmla="*/ 250 w 251"/>
                <a:gd name="T11" fmla="*/ 0 h 385"/>
                <a:gd name="T12" fmla="*/ 250 w 251"/>
                <a:gd name="T13" fmla="*/ 0 h 385"/>
                <a:gd name="T14" fmla="*/ 250 w 251"/>
                <a:gd name="T15" fmla="*/ 384 h 385"/>
                <a:gd name="T16" fmla="*/ 250 w 251"/>
                <a:gd name="T17" fmla="*/ 0 h 385"/>
                <a:gd name="T18" fmla="*/ 25 w 251"/>
                <a:gd name="T19" fmla="*/ 317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1" h="385">
                  <a:moveTo>
                    <a:pt x="25" y="317"/>
                  </a:moveTo>
                  <a:lnTo>
                    <a:pt x="25" y="317"/>
                  </a:lnTo>
                  <a:cubicBezTo>
                    <a:pt x="13" y="325"/>
                    <a:pt x="8" y="334"/>
                    <a:pt x="0" y="346"/>
                  </a:cubicBezTo>
                  <a:lnTo>
                    <a:pt x="0" y="346"/>
                  </a:lnTo>
                  <a:cubicBezTo>
                    <a:pt x="8" y="334"/>
                    <a:pt x="13" y="325"/>
                    <a:pt x="25" y="317"/>
                  </a:cubicBezTo>
                  <a:lnTo>
                    <a:pt x="250" y="0"/>
                  </a:lnTo>
                  <a:lnTo>
                    <a:pt x="250" y="0"/>
                  </a:lnTo>
                  <a:cubicBezTo>
                    <a:pt x="250" y="384"/>
                    <a:pt x="250" y="384"/>
                    <a:pt x="250" y="384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25" y="317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1509"/>
            <p:cNvSpPr>
              <a:spLocks noChangeArrowheads="1"/>
            </p:cNvSpPr>
            <p:nvPr/>
          </p:nvSpPr>
          <p:spPr bwMode="auto">
            <a:xfrm>
              <a:off x="6908241" y="1644170"/>
              <a:ext cx="3175" cy="114300"/>
            </a:xfrm>
            <a:custGeom>
              <a:avLst/>
              <a:gdLst>
                <a:gd name="T0" fmla="*/ 0 w 9"/>
                <a:gd name="T1" fmla="*/ 307 h 317"/>
                <a:gd name="T2" fmla="*/ 0 w 9"/>
                <a:gd name="T3" fmla="*/ 307 h 317"/>
                <a:gd name="T4" fmla="*/ 4 w 9"/>
                <a:gd name="T5" fmla="*/ 312 h 317"/>
                <a:gd name="T6" fmla="*/ 8 w 9"/>
                <a:gd name="T7" fmla="*/ 316 h 317"/>
                <a:gd name="T8" fmla="*/ 0 w 9"/>
                <a:gd name="T9" fmla="*/ 307 h 317"/>
                <a:gd name="T10" fmla="*/ 0 w 9"/>
                <a:gd name="T11" fmla="*/ 0 h 317"/>
                <a:gd name="T12" fmla="*/ 0 w 9"/>
                <a:gd name="T13" fmla="*/ 0 h 317"/>
                <a:gd name="T14" fmla="*/ 0 w 9"/>
                <a:gd name="T15" fmla="*/ 307 h 317"/>
                <a:gd name="T16" fmla="*/ 0 w 9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317">
                  <a:moveTo>
                    <a:pt x="0" y="307"/>
                  </a:moveTo>
                  <a:lnTo>
                    <a:pt x="0" y="307"/>
                  </a:lnTo>
                  <a:lnTo>
                    <a:pt x="4" y="312"/>
                  </a:lnTo>
                  <a:lnTo>
                    <a:pt x="8" y="316"/>
                  </a:lnTo>
                  <a:lnTo>
                    <a:pt x="0" y="30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1510"/>
            <p:cNvSpPr>
              <a:spLocks noChangeArrowheads="1"/>
            </p:cNvSpPr>
            <p:nvPr/>
          </p:nvSpPr>
          <p:spPr bwMode="auto">
            <a:xfrm>
              <a:off x="6908241" y="1753707"/>
              <a:ext cx="3175" cy="3175"/>
            </a:xfrm>
            <a:custGeom>
              <a:avLst/>
              <a:gdLst>
                <a:gd name="T0" fmla="*/ 0 w 9"/>
                <a:gd name="T1" fmla="*/ 0 h 10"/>
                <a:gd name="T2" fmla="*/ 0 w 9"/>
                <a:gd name="T3" fmla="*/ 0 h 10"/>
                <a:gd name="T4" fmla="*/ 4 w 9"/>
                <a:gd name="T5" fmla="*/ 5 h 10"/>
                <a:gd name="T6" fmla="*/ 8 w 9"/>
                <a:gd name="T7" fmla="*/ 9 h 10"/>
                <a:gd name="T8" fmla="*/ 0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8" y="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1511"/>
            <p:cNvSpPr>
              <a:spLocks noChangeArrowheads="1"/>
            </p:cNvSpPr>
            <p:nvPr/>
          </p:nvSpPr>
          <p:spPr bwMode="auto">
            <a:xfrm>
              <a:off x="6908241" y="1644170"/>
              <a:ext cx="1587" cy="111125"/>
            </a:xfrm>
            <a:custGeom>
              <a:avLst/>
              <a:gdLst>
                <a:gd name="T0" fmla="*/ 0 w 1"/>
                <a:gd name="T1" fmla="*/ 0 h 308"/>
                <a:gd name="T2" fmla="*/ 0 w 1"/>
                <a:gd name="T3" fmla="*/ 0 h 308"/>
                <a:gd name="T4" fmla="*/ 0 w 1"/>
                <a:gd name="T5" fmla="*/ 307 h 308"/>
                <a:gd name="T6" fmla="*/ 0 w 1"/>
                <a:gd name="T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8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1512"/>
            <p:cNvSpPr>
              <a:spLocks noChangeArrowheads="1"/>
            </p:cNvSpPr>
            <p:nvPr/>
          </p:nvSpPr>
          <p:spPr bwMode="auto">
            <a:xfrm>
              <a:off x="6908241" y="1753707"/>
              <a:ext cx="1587" cy="1588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0 h 6"/>
                <a:gd name="T4" fmla="*/ 4 w 5"/>
                <a:gd name="T5" fmla="*/ 5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1513"/>
            <p:cNvSpPr>
              <a:spLocks noChangeArrowheads="1"/>
            </p:cNvSpPr>
            <p:nvPr/>
          </p:nvSpPr>
          <p:spPr bwMode="auto">
            <a:xfrm>
              <a:off x="6908241" y="1753707"/>
              <a:ext cx="1587" cy="1588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0 h 6"/>
                <a:gd name="T4" fmla="*/ 4 w 5"/>
                <a:gd name="T5" fmla="*/ 5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1514"/>
            <p:cNvSpPr>
              <a:spLocks noChangeArrowheads="1"/>
            </p:cNvSpPr>
            <p:nvPr/>
          </p:nvSpPr>
          <p:spPr bwMode="auto">
            <a:xfrm>
              <a:off x="6809816" y="1937857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3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3"/>
                    <a:pt x="12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1515"/>
            <p:cNvSpPr>
              <a:spLocks noChangeArrowheads="1"/>
            </p:cNvSpPr>
            <p:nvPr/>
          </p:nvSpPr>
          <p:spPr bwMode="auto">
            <a:xfrm>
              <a:off x="6855853" y="1794982"/>
              <a:ext cx="160338" cy="223838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1516"/>
            <p:cNvSpPr>
              <a:spLocks noChangeArrowheads="1"/>
            </p:cNvSpPr>
            <p:nvPr/>
          </p:nvSpPr>
          <p:spPr bwMode="auto">
            <a:xfrm>
              <a:off x="6855853" y="1794982"/>
              <a:ext cx="160338" cy="223838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1517"/>
            <p:cNvSpPr>
              <a:spLocks noChangeArrowheads="1"/>
            </p:cNvSpPr>
            <p:nvPr/>
          </p:nvSpPr>
          <p:spPr bwMode="auto">
            <a:xfrm>
              <a:off x="6832041" y="1874357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8" y="8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1518"/>
            <p:cNvSpPr>
              <a:spLocks noChangeArrowheads="1"/>
            </p:cNvSpPr>
            <p:nvPr/>
          </p:nvSpPr>
          <p:spPr bwMode="auto">
            <a:xfrm>
              <a:off x="6925703" y="1794982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1519"/>
            <p:cNvSpPr>
              <a:spLocks noChangeArrowheads="1"/>
            </p:cNvSpPr>
            <p:nvPr/>
          </p:nvSpPr>
          <p:spPr bwMode="auto">
            <a:xfrm>
              <a:off x="6925703" y="1794982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1520"/>
            <p:cNvSpPr>
              <a:spLocks noChangeArrowheads="1"/>
            </p:cNvSpPr>
            <p:nvPr/>
          </p:nvSpPr>
          <p:spPr bwMode="auto">
            <a:xfrm>
              <a:off x="6759016" y="1691795"/>
              <a:ext cx="117475" cy="134937"/>
            </a:xfrm>
            <a:custGeom>
              <a:avLst/>
              <a:gdLst>
                <a:gd name="T0" fmla="*/ 326 w 327"/>
                <a:gd name="T1" fmla="*/ 64 h 373"/>
                <a:gd name="T2" fmla="*/ 326 w 327"/>
                <a:gd name="T3" fmla="*/ 64 h 373"/>
                <a:gd name="T4" fmla="*/ 186 w 327"/>
                <a:gd name="T5" fmla="*/ 0 h 373"/>
                <a:gd name="T6" fmla="*/ 0 w 327"/>
                <a:gd name="T7" fmla="*/ 186 h 373"/>
                <a:gd name="T8" fmla="*/ 186 w 327"/>
                <a:gd name="T9" fmla="*/ 372 h 373"/>
                <a:gd name="T10" fmla="*/ 326 w 327"/>
                <a:gd name="T11" fmla="*/ 309 h 373"/>
                <a:gd name="T12" fmla="*/ 203 w 327"/>
                <a:gd name="T13" fmla="*/ 186 h 373"/>
                <a:gd name="T14" fmla="*/ 326 w 327"/>
                <a:gd name="T15" fmla="*/ 6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7" h="373">
                  <a:moveTo>
                    <a:pt x="326" y="64"/>
                  </a:moveTo>
                  <a:lnTo>
                    <a:pt x="326" y="64"/>
                  </a:lnTo>
                  <a:cubicBezTo>
                    <a:pt x="292" y="26"/>
                    <a:pt x="241" y="0"/>
                    <a:pt x="186" y="0"/>
                  </a:cubicBezTo>
                  <a:cubicBezTo>
                    <a:pt x="80" y="0"/>
                    <a:pt x="0" y="81"/>
                    <a:pt x="0" y="186"/>
                  </a:cubicBezTo>
                  <a:cubicBezTo>
                    <a:pt x="0" y="287"/>
                    <a:pt x="80" y="372"/>
                    <a:pt x="186" y="372"/>
                  </a:cubicBezTo>
                  <a:cubicBezTo>
                    <a:pt x="241" y="372"/>
                    <a:pt x="292" y="346"/>
                    <a:pt x="326" y="309"/>
                  </a:cubicBezTo>
                  <a:cubicBezTo>
                    <a:pt x="203" y="186"/>
                    <a:pt x="203" y="186"/>
                    <a:pt x="203" y="186"/>
                  </a:cubicBezTo>
                  <a:lnTo>
                    <a:pt x="326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1521"/>
            <p:cNvSpPr>
              <a:spLocks noChangeArrowheads="1"/>
            </p:cNvSpPr>
            <p:nvPr/>
          </p:nvSpPr>
          <p:spPr bwMode="auto">
            <a:xfrm>
              <a:off x="6805053" y="1720370"/>
              <a:ext cx="23813" cy="23812"/>
            </a:xfrm>
            <a:custGeom>
              <a:avLst/>
              <a:gdLst>
                <a:gd name="T0" fmla="*/ 29 w 64"/>
                <a:gd name="T1" fmla="*/ 63 h 64"/>
                <a:gd name="T2" fmla="*/ 29 w 64"/>
                <a:gd name="T3" fmla="*/ 63 h 64"/>
                <a:gd name="T4" fmla="*/ 63 w 64"/>
                <a:gd name="T5" fmla="*/ 29 h 64"/>
                <a:gd name="T6" fmla="*/ 29 w 64"/>
                <a:gd name="T7" fmla="*/ 0 h 64"/>
                <a:gd name="T8" fmla="*/ 0 w 64"/>
                <a:gd name="T9" fmla="*/ 29 h 64"/>
                <a:gd name="T10" fmla="*/ 29 w 64"/>
                <a:gd name="T11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4">
                  <a:moveTo>
                    <a:pt x="29" y="63"/>
                  </a:moveTo>
                  <a:lnTo>
                    <a:pt x="29" y="63"/>
                  </a:lnTo>
                  <a:cubicBezTo>
                    <a:pt x="51" y="63"/>
                    <a:pt x="63" y="50"/>
                    <a:pt x="63" y="29"/>
                  </a:cubicBezTo>
                  <a:cubicBezTo>
                    <a:pt x="63" y="12"/>
                    <a:pt x="51" y="0"/>
                    <a:pt x="29" y="0"/>
                  </a:cubicBezTo>
                  <a:cubicBezTo>
                    <a:pt x="13" y="0"/>
                    <a:pt x="0" y="12"/>
                    <a:pt x="0" y="29"/>
                  </a:cubicBezTo>
                  <a:cubicBezTo>
                    <a:pt x="0" y="50"/>
                    <a:pt x="13" y="63"/>
                    <a:pt x="29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4" name="Group 193"/>
          <p:cNvGrpSpPr/>
          <p:nvPr/>
        </p:nvGrpSpPr>
        <p:grpSpPr>
          <a:xfrm>
            <a:off x="1059250" y="2258881"/>
            <a:ext cx="320675" cy="411162"/>
            <a:chOff x="6712978" y="2239947"/>
            <a:chExt cx="320675" cy="411162"/>
          </a:xfrm>
        </p:grpSpPr>
        <p:sp>
          <p:nvSpPr>
            <p:cNvPr id="195" name="Freeform 1524"/>
            <p:cNvSpPr>
              <a:spLocks noChangeArrowheads="1"/>
            </p:cNvSpPr>
            <p:nvPr/>
          </p:nvSpPr>
          <p:spPr bwMode="auto">
            <a:xfrm>
              <a:off x="6832041" y="2409809"/>
              <a:ext cx="184150" cy="223838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63 w 513"/>
                <a:gd name="T11" fmla="*/ 0 h 621"/>
                <a:gd name="T12" fmla="*/ 263 w 513"/>
                <a:gd name="T13" fmla="*/ 388 h 621"/>
                <a:gd name="T14" fmla="*/ 110 w 513"/>
                <a:gd name="T15" fmla="*/ 241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1525"/>
            <p:cNvSpPr>
              <a:spLocks noChangeArrowheads="1"/>
            </p:cNvSpPr>
            <p:nvPr/>
          </p:nvSpPr>
          <p:spPr bwMode="auto">
            <a:xfrm>
              <a:off x="6728853" y="2257409"/>
              <a:ext cx="182563" cy="287338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1526"/>
            <p:cNvSpPr>
              <a:spLocks noChangeArrowheads="1"/>
            </p:cNvSpPr>
            <p:nvPr/>
          </p:nvSpPr>
          <p:spPr bwMode="auto">
            <a:xfrm>
              <a:off x="6728853" y="2257409"/>
              <a:ext cx="182563" cy="287338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1527"/>
            <p:cNvSpPr>
              <a:spLocks noChangeArrowheads="1"/>
            </p:cNvSpPr>
            <p:nvPr/>
          </p:nvSpPr>
          <p:spPr bwMode="auto">
            <a:xfrm>
              <a:off x="6812991" y="2368534"/>
              <a:ext cx="220662" cy="282575"/>
            </a:xfrm>
            <a:custGeom>
              <a:avLst/>
              <a:gdLst>
                <a:gd name="T0" fmla="*/ 610 w 611"/>
                <a:gd name="T1" fmla="*/ 785 h 786"/>
                <a:gd name="T2" fmla="*/ 610 w 611"/>
                <a:gd name="T3" fmla="*/ 785 h 786"/>
                <a:gd name="T4" fmla="*/ 335 w 611"/>
                <a:gd name="T5" fmla="*/ 785 h 786"/>
                <a:gd name="T6" fmla="*/ 34 w 611"/>
                <a:gd name="T7" fmla="*/ 473 h 786"/>
                <a:gd name="T8" fmla="*/ 4 w 611"/>
                <a:gd name="T9" fmla="*/ 393 h 786"/>
                <a:gd name="T10" fmla="*/ 38 w 611"/>
                <a:gd name="T11" fmla="*/ 317 h 786"/>
                <a:gd name="T12" fmla="*/ 195 w 611"/>
                <a:gd name="T13" fmla="*/ 317 h 786"/>
                <a:gd name="T14" fmla="*/ 263 w 611"/>
                <a:gd name="T15" fmla="*/ 384 h 786"/>
                <a:gd name="T16" fmla="*/ 263 w 611"/>
                <a:gd name="T17" fmla="*/ 0 h 786"/>
                <a:gd name="T18" fmla="*/ 610 w 611"/>
                <a:gd name="T19" fmla="*/ 338 h 786"/>
                <a:gd name="T20" fmla="*/ 610 w 611"/>
                <a:gd name="T21" fmla="*/ 785 h 786"/>
                <a:gd name="T22" fmla="*/ 356 w 611"/>
                <a:gd name="T23" fmla="*/ 734 h 786"/>
                <a:gd name="T24" fmla="*/ 356 w 611"/>
                <a:gd name="T25" fmla="*/ 734 h 786"/>
                <a:gd name="T26" fmla="*/ 563 w 611"/>
                <a:gd name="T27" fmla="*/ 734 h 786"/>
                <a:gd name="T28" fmla="*/ 563 w 611"/>
                <a:gd name="T29" fmla="*/ 359 h 786"/>
                <a:gd name="T30" fmla="*/ 314 w 611"/>
                <a:gd name="T31" fmla="*/ 114 h 786"/>
                <a:gd name="T32" fmla="*/ 314 w 611"/>
                <a:gd name="T33" fmla="*/ 502 h 786"/>
                <a:gd name="T34" fmla="*/ 161 w 611"/>
                <a:gd name="T35" fmla="*/ 355 h 786"/>
                <a:gd name="T36" fmla="*/ 72 w 611"/>
                <a:gd name="T37" fmla="*/ 351 h 786"/>
                <a:gd name="T38" fmla="*/ 51 w 611"/>
                <a:gd name="T39" fmla="*/ 393 h 786"/>
                <a:gd name="T40" fmla="*/ 68 w 611"/>
                <a:gd name="T41" fmla="*/ 439 h 786"/>
                <a:gd name="T42" fmla="*/ 356 w 611"/>
                <a:gd name="T43" fmla="*/ 734 h 786"/>
                <a:gd name="T44" fmla="*/ 610 w 611"/>
                <a:gd name="T45" fmla="*/ 785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6">
                  <a:moveTo>
                    <a:pt x="610" y="785"/>
                  </a:moveTo>
                  <a:lnTo>
                    <a:pt x="610" y="785"/>
                  </a:lnTo>
                  <a:cubicBezTo>
                    <a:pt x="335" y="785"/>
                    <a:pt x="335" y="785"/>
                    <a:pt x="335" y="785"/>
                  </a:cubicBezTo>
                  <a:cubicBezTo>
                    <a:pt x="34" y="473"/>
                    <a:pt x="34" y="473"/>
                    <a:pt x="34" y="473"/>
                  </a:cubicBezTo>
                  <a:cubicBezTo>
                    <a:pt x="13" y="452"/>
                    <a:pt x="0" y="422"/>
                    <a:pt x="4" y="393"/>
                  </a:cubicBezTo>
                  <a:cubicBezTo>
                    <a:pt x="4" y="363"/>
                    <a:pt x="17" y="334"/>
                    <a:pt x="38" y="317"/>
                  </a:cubicBezTo>
                  <a:cubicBezTo>
                    <a:pt x="81" y="270"/>
                    <a:pt x="153" y="275"/>
                    <a:pt x="195" y="317"/>
                  </a:cubicBezTo>
                  <a:cubicBezTo>
                    <a:pt x="263" y="384"/>
                    <a:pt x="263" y="384"/>
                    <a:pt x="263" y="384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8"/>
                    <a:pt x="610" y="338"/>
                    <a:pt x="610" y="338"/>
                  </a:cubicBezTo>
                  <a:cubicBezTo>
                    <a:pt x="610" y="785"/>
                    <a:pt x="610" y="785"/>
                    <a:pt x="610" y="785"/>
                  </a:cubicBezTo>
                  <a:lnTo>
                    <a:pt x="356" y="734"/>
                  </a:lnTo>
                  <a:lnTo>
                    <a:pt x="356" y="734"/>
                  </a:lnTo>
                  <a:cubicBezTo>
                    <a:pt x="563" y="734"/>
                    <a:pt x="563" y="734"/>
                    <a:pt x="563" y="734"/>
                  </a:cubicBezTo>
                  <a:cubicBezTo>
                    <a:pt x="563" y="359"/>
                    <a:pt x="563" y="359"/>
                    <a:pt x="563" y="359"/>
                  </a:cubicBezTo>
                  <a:cubicBezTo>
                    <a:pt x="314" y="114"/>
                    <a:pt x="314" y="114"/>
                    <a:pt x="314" y="114"/>
                  </a:cubicBezTo>
                  <a:cubicBezTo>
                    <a:pt x="314" y="502"/>
                    <a:pt x="314" y="502"/>
                    <a:pt x="314" y="502"/>
                  </a:cubicBezTo>
                  <a:cubicBezTo>
                    <a:pt x="161" y="355"/>
                    <a:pt x="161" y="355"/>
                    <a:pt x="161" y="355"/>
                  </a:cubicBezTo>
                  <a:cubicBezTo>
                    <a:pt x="136" y="330"/>
                    <a:pt x="98" y="325"/>
                    <a:pt x="72" y="351"/>
                  </a:cubicBezTo>
                  <a:cubicBezTo>
                    <a:pt x="60" y="363"/>
                    <a:pt x="51" y="376"/>
                    <a:pt x="51" y="393"/>
                  </a:cubicBezTo>
                  <a:cubicBezTo>
                    <a:pt x="51" y="410"/>
                    <a:pt x="60" y="427"/>
                    <a:pt x="68" y="439"/>
                  </a:cubicBezTo>
                  <a:cubicBezTo>
                    <a:pt x="356" y="734"/>
                    <a:pt x="356" y="734"/>
                    <a:pt x="356" y="734"/>
                  </a:cubicBezTo>
                  <a:lnTo>
                    <a:pt x="610" y="7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1528"/>
            <p:cNvSpPr>
              <a:spLocks noChangeArrowheads="1"/>
            </p:cNvSpPr>
            <p:nvPr/>
          </p:nvSpPr>
          <p:spPr bwMode="auto">
            <a:xfrm>
              <a:off x="6832041" y="2544747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7 w 65"/>
                <a:gd name="T5" fmla="*/ 50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7" y="5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1529"/>
            <p:cNvSpPr>
              <a:spLocks noChangeArrowheads="1"/>
            </p:cNvSpPr>
            <p:nvPr/>
          </p:nvSpPr>
          <p:spPr bwMode="auto">
            <a:xfrm>
              <a:off x="6832041" y="2544747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7 w 65"/>
                <a:gd name="T5" fmla="*/ 50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7" y="5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1530"/>
            <p:cNvSpPr>
              <a:spLocks noChangeArrowheads="1"/>
            </p:cNvSpPr>
            <p:nvPr/>
          </p:nvSpPr>
          <p:spPr bwMode="auto">
            <a:xfrm>
              <a:off x="6817753" y="2530459"/>
              <a:ext cx="14288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38 w 39"/>
                <a:gd name="T9" fmla="*/ 42 h 43"/>
                <a:gd name="T10" fmla="*/ 21 w 39"/>
                <a:gd name="T11" fmla="*/ 25 h 43"/>
                <a:gd name="T12" fmla="*/ 0 w 39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lnTo>
                    <a:pt x="38" y="42"/>
                  </a:lnTo>
                  <a:cubicBezTo>
                    <a:pt x="21" y="25"/>
                    <a:pt x="21" y="25"/>
                    <a:pt x="21" y="25"/>
                  </a:cubicBez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1531"/>
            <p:cNvSpPr>
              <a:spLocks noChangeArrowheads="1"/>
            </p:cNvSpPr>
            <p:nvPr/>
          </p:nvSpPr>
          <p:spPr bwMode="auto">
            <a:xfrm>
              <a:off x="6832041" y="2544747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0 w 65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1532"/>
            <p:cNvSpPr>
              <a:spLocks noChangeArrowheads="1"/>
            </p:cNvSpPr>
            <p:nvPr/>
          </p:nvSpPr>
          <p:spPr bwMode="auto">
            <a:xfrm>
              <a:off x="6832041" y="2544747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0 w 65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1533"/>
            <p:cNvSpPr>
              <a:spLocks noChangeArrowheads="1"/>
            </p:cNvSpPr>
            <p:nvPr/>
          </p:nvSpPr>
          <p:spPr bwMode="auto">
            <a:xfrm>
              <a:off x="6817753" y="2527284"/>
              <a:ext cx="14288" cy="17463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5 h 48"/>
                <a:gd name="T6" fmla="*/ 21 w 39"/>
                <a:gd name="T7" fmla="*/ 30 h 48"/>
                <a:gd name="T8" fmla="*/ 38 w 39"/>
                <a:gd name="T9" fmla="*/ 47 h 48"/>
                <a:gd name="T10" fmla="*/ 38 w 39"/>
                <a:gd name="T11" fmla="*/ 47 h 48"/>
                <a:gd name="T12" fmla="*/ 21 w 39"/>
                <a:gd name="T13" fmla="*/ 30 h 48"/>
                <a:gd name="T14" fmla="*/ 0 w 3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1"/>
                    <a:pt x="8" y="13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1534"/>
            <p:cNvSpPr>
              <a:spLocks noChangeArrowheads="1"/>
            </p:cNvSpPr>
            <p:nvPr/>
          </p:nvSpPr>
          <p:spPr bwMode="auto">
            <a:xfrm>
              <a:off x="6817753" y="2544747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0 h 68"/>
                <a:gd name="T10" fmla="*/ 38 w 103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1535"/>
            <p:cNvSpPr>
              <a:spLocks noChangeArrowheads="1"/>
            </p:cNvSpPr>
            <p:nvPr/>
          </p:nvSpPr>
          <p:spPr bwMode="auto">
            <a:xfrm>
              <a:off x="6817753" y="2544747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0 h 68"/>
                <a:gd name="T10" fmla="*/ 38 w 103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1536"/>
            <p:cNvSpPr>
              <a:spLocks noChangeArrowheads="1"/>
            </p:cNvSpPr>
            <p:nvPr/>
          </p:nvSpPr>
          <p:spPr bwMode="auto">
            <a:xfrm>
              <a:off x="6712978" y="2239947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8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1537"/>
            <p:cNvSpPr>
              <a:spLocks noChangeArrowheads="1"/>
            </p:cNvSpPr>
            <p:nvPr/>
          </p:nvSpPr>
          <p:spPr bwMode="auto">
            <a:xfrm>
              <a:off x="6712978" y="2239947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8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1538"/>
            <p:cNvSpPr>
              <a:spLocks noChangeArrowheads="1"/>
            </p:cNvSpPr>
            <p:nvPr/>
          </p:nvSpPr>
          <p:spPr bwMode="auto">
            <a:xfrm>
              <a:off x="6817753" y="2257409"/>
              <a:ext cx="90488" cy="249238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102 w 251"/>
                <a:gd name="T13" fmla="*/ 590 h 692"/>
                <a:gd name="T14" fmla="*/ 182 w 251"/>
                <a:gd name="T15" fmla="*/ 624 h 692"/>
                <a:gd name="T16" fmla="*/ 250 w 251"/>
                <a:gd name="T17" fmla="*/ 691 h 692"/>
                <a:gd name="T18" fmla="*/ 250 w 251"/>
                <a:gd name="T19" fmla="*/ 307 h 692"/>
                <a:gd name="T20" fmla="*/ 250 w 251"/>
                <a:gd name="T21" fmla="*/ 307 h 692"/>
                <a:gd name="T22" fmla="*/ 250 w 251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4"/>
                  </a:cubicBez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7"/>
                    <a:pt x="250" y="307"/>
                    <a:pt x="250" y="307"/>
                  </a:cubicBezTo>
                  <a:lnTo>
                    <a:pt x="250" y="307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1539"/>
            <p:cNvSpPr>
              <a:spLocks noChangeArrowheads="1"/>
            </p:cNvSpPr>
            <p:nvPr/>
          </p:nvSpPr>
          <p:spPr bwMode="auto">
            <a:xfrm>
              <a:off x="6817753" y="2368534"/>
              <a:ext cx="90488" cy="138113"/>
            </a:xfrm>
            <a:custGeom>
              <a:avLst/>
              <a:gdLst>
                <a:gd name="T0" fmla="*/ 25 w 251"/>
                <a:gd name="T1" fmla="*/ 317 h 385"/>
                <a:gd name="T2" fmla="*/ 25 w 251"/>
                <a:gd name="T3" fmla="*/ 317 h 385"/>
                <a:gd name="T4" fmla="*/ 0 w 251"/>
                <a:gd name="T5" fmla="*/ 346 h 385"/>
                <a:gd name="T6" fmla="*/ 0 w 251"/>
                <a:gd name="T7" fmla="*/ 346 h 385"/>
                <a:gd name="T8" fmla="*/ 25 w 251"/>
                <a:gd name="T9" fmla="*/ 317 h 385"/>
                <a:gd name="T10" fmla="*/ 250 w 251"/>
                <a:gd name="T11" fmla="*/ 0 h 385"/>
                <a:gd name="T12" fmla="*/ 250 w 251"/>
                <a:gd name="T13" fmla="*/ 0 h 385"/>
                <a:gd name="T14" fmla="*/ 250 w 251"/>
                <a:gd name="T15" fmla="*/ 384 h 385"/>
                <a:gd name="T16" fmla="*/ 250 w 251"/>
                <a:gd name="T17" fmla="*/ 0 h 385"/>
                <a:gd name="T18" fmla="*/ 25 w 251"/>
                <a:gd name="T19" fmla="*/ 317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1" h="385">
                  <a:moveTo>
                    <a:pt x="25" y="317"/>
                  </a:moveTo>
                  <a:lnTo>
                    <a:pt x="25" y="317"/>
                  </a:lnTo>
                  <a:cubicBezTo>
                    <a:pt x="13" y="325"/>
                    <a:pt x="8" y="334"/>
                    <a:pt x="0" y="346"/>
                  </a:cubicBezTo>
                  <a:lnTo>
                    <a:pt x="0" y="346"/>
                  </a:lnTo>
                  <a:cubicBezTo>
                    <a:pt x="8" y="334"/>
                    <a:pt x="13" y="325"/>
                    <a:pt x="25" y="317"/>
                  </a:cubicBezTo>
                  <a:lnTo>
                    <a:pt x="250" y="0"/>
                  </a:lnTo>
                  <a:lnTo>
                    <a:pt x="250" y="0"/>
                  </a:lnTo>
                  <a:cubicBezTo>
                    <a:pt x="250" y="384"/>
                    <a:pt x="250" y="384"/>
                    <a:pt x="250" y="384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25" y="3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1540"/>
            <p:cNvSpPr>
              <a:spLocks noChangeArrowheads="1"/>
            </p:cNvSpPr>
            <p:nvPr/>
          </p:nvSpPr>
          <p:spPr bwMode="auto">
            <a:xfrm>
              <a:off x="6908241" y="2257409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7 h 317"/>
                <a:gd name="T6" fmla="*/ 8 w 9"/>
                <a:gd name="T7" fmla="*/ 316 h 317"/>
                <a:gd name="T8" fmla="*/ 0 w 9"/>
                <a:gd name="T9" fmla="*/ 307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8" y="316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1541"/>
            <p:cNvSpPr>
              <a:spLocks noChangeArrowheads="1"/>
            </p:cNvSpPr>
            <p:nvPr/>
          </p:nvSpPr>
          <p:spPr bwMode="auto">
            <a:xfrm>
              <a:off x="6908241" y="2257409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7 h 317"/>
                <a:gd name="T6" fmla="*/ 8 w 9"/>
                <a:gd name="T7" fmla="*/ 316 h 317"/>
                <a:gd name="T8" fmla="*/ 0 w 9"/>
                <a:gd name="T9" fmla="*/ 307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8" y="316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1542"/>
            <p:cNvSpPr>
              <a:spLocks noChangeArrowheads="1"/>
            </p:cNvSpPr>
            <p:nvPr/>
          </p:nvSpPr>
          <p:spPr bwMode="auto">
            <a:xfrm>
              <a:off x="6809816" y="2552684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3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3"/>
                    <a:pt x="12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1543"/>
            <p:cNvSpPr>
              <a:spLocks noChangeArrowheads="1"/>
            </p:cNvSpPr>
            <p:nvPr/>
          </p:nvSpPr>
          <p:spPr bwMode="auto">
            <a:xfrm>
              <a:off x="6855853" y="2409809"/>
              <a:ext cx="160338" cy="223838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1544"/>
            <p:cNvSpPr>
              <a:spLocks noChangeArrowheads="1"/>
            </p:cNvSpPr>
            <p:nvPr/>
          </p:nvSpPr>
          <p:spPr bwMode="auto">
            <a:xfrm>
              <a:off x="6855853" y="2409809"/>
              <a:ext cx="160338" cy="223838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1545"/>
            <p:cNvSpPr>
              <a:spLocks noChangeArrowheads="1"/>
            </p:cNvSpPr>
            <p:nvPr/>
          </p:nvSpPr>
          <p:spPr bwMode="auto">
            <a:xfrm>
              <a:off x="6832041" y="2489184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8" y="8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1546"/>
            <p:cNvSpPr>
              <a:spLocks noChangeArrowheads="1"/>
            </p:cNvSpPr>
            <p:nvPr/>
          </p:nvSpPr>
          <p:spPr bwMode="auto">
            <a:xfrm>
              <a:off x="6925703" y="2409809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1547"/>
            <p:cNvSpPr>
              <a:spLocks noChangeArrowheads="1"/>
            </p:cNvSpPr>
            <p:nvPr/>
          </p:nvSpPr>
          <p:spPr bwMode="auto">
            <a:xfrm>
              <a:off x="6925703" y="2409809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1548"/>
            <p:cNvSpPr>
              <a:spLocks noChangeArrowheads="1"/>
            </p:cNvSpPr>
            <p:nvPr/>
          </p:nvSpPr>
          <p:spPr bwMode="auto">
            <a:xfrm>
              <a:off x="6759016" y="2306622"/>
              <a:ext cx="117475" cy="134937"/>
            </a:xfrm>
            <a:custGeom>
              <a:avLst/>
              <a:gdLst>
                <a:gd name="T0" fmla="*/ 326 w 327"/>
                <a:gd name="T1" fmla="*/ 64 h 373"/>
                <a:gd name="T2" fmla="*/ 326 w 327"/>
                <a:gd name="T3" fmla="*/ 64 h 373"/>
                <a:gd name="T4" fmla="*/ 186 w 327"/>
                <a:gd name="T5" fmla="*/ 0 h 373"/>
                <a:gd name="T6" fmla="*/ 0 w 327"/>
                <a:gd name="T7" fmla="*/ 186 h 373"/>
                <a:gd name="T8" fmla="*/ 186 w 327"/>
                <a:gd name="T9" fmla="*/ 372 h 373"/>
                <a:gd name="T10" fmla="*/ 326 w 327"/>
                <a:gd name="T11" fmla="*/ 309 h 373"/>
                <a:gd name="T12" fmla="*/ 203 w 327"/>
                <a:gd name="T13" fmla="*/ 186 h 373"/>
                <a:gd name="T14" fmla="*/ 326 w 327"/>
                <a:gd name="T15" fmla="*/ 6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7" h="373">
                  <a:moveTo>
                    <a:pt x="326" y="64"/>
                  </a:moveTo>
                  <a:lnTo>
                    <a:pt x="326" y="64"/>
                  </a:lnTo>
                  <a:cubicBezTo>
                    <a:pt x="292" y="26"/>
                    <a:pt x="241" y="0"/>
                    <a:pt x="186" y="0"/>
                  </a:cubicBezTo>
                  <a:cubicBezTo>
                    <a:pt x="80" y="0"/>
                    <a:pt x="0" y="81"/>
                    <a:pt x="0" y="186"/>
                  </a:cubicBezTo>
                  <a:cubicBezTo>
                    <a:pt x="0" y="287"/>
                    <a:pt x="80" y="372"/>
                    <a:pt x="186" y="372"/>
                  </a:cubicBezTo>
                  <a:cubicBezTo>
                    <a:pt x="241" y="372"/>
                    <a:pt x="292" y="346"/>
                    <a:pt x="326" y="309"/>
                  </a:cubicBezTo>
                  <a:cubicBezTo>
                    <a:pt x="203" y="186"/>
                    <a:pt x="203" y="186"/>
                    <a:pt x="203" y="186"/>
                  </a:cubicBezTo>
                  <a:lnTo>
                    <a:pt x="326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1549"/>
            <p:cNvSpPr>
              <a:spLocks noChangeArrowheads="1"/>
            </p:cNvSpPr>
            <p:nvPr/>
          </p:nvSpPr>
          <p:spPr bwMode="auto">
            <a:xfrm>
              <a:off x="6805053" y="2335197"/>
              <a:ext cx="23813" cy="23812"/>
            </a:xfrm>
            <a:custGeom>
              <a:avLst/>
              <a:gdLst>
                <a:gd name="T0" fmla="*/ 29 w 64"/>
                <a:gd name="T1" fmla="*/ 63 h 64"/>
                <a:gd name="T2" fmla="*/ 29 w 64"/>
                <a:gd name="T3" fmla="*/ 63 h 64"/>
                <a:gd name="T4" fmla="*/ 63 w 64"/>
                <a:gd name="T5" fmla="*/ 29 h 64"/>
                <a:gd name="T6" fmla="*/ 29 w 64"/>
                <a:gd name="T7" fmla="*/ 0 h 64"/>
                <a:gd name="T8" fmla="*/ 0 w 64"/>
                <a:gd name="T9" fmla="*/ 29 h 64"/>
                <a:gd name="T10" fmla="*/ 29 w 64"/>
                <a:gd name="T11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4">
                  <a:moveTo>
                    <a:pt x="29" y="63"/>
                  </a:moveTo>
                  <a:lnTo>
                    <a:pt x="29" y="63"/>
                  </a:lnTo>
                  <a:cubicBezTo>
                    <a:pt x="51" y="63"/>
                    <a:pt x="63" y="50"/>
                    <a:pt x="63" y="29"/>
                  </a:cubicBezTo>
                  <a:cubicBezTo>
                    <a:pt x="63" y="12"/>
                    <a:pt x="51" y="0"/>
                    <a:pt x="29" y="0"/>
                  </a:cubicBezTo>
                  <a:cubicBezTo>
                    <a:pt x="13" y="0"/>
                    <a:pt x="0" y="12"/>
                    <a:pt x="0" y="29"/>
                  </a:cubicBezTo>
                  <a:cubicBezTo>
                    <a:pt x="0" y="50"/>
                    <a:pt x="13" y="63"/>
                    <a:pt x="29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1" name="Group 220"/>
          <p:cNvGrpSpPr/>
          <p:nvPr/>
        </p:nvGrpSpPr>
        <p:grpSpPr>
          <a:xfrm>
            <a:off x="1059250" y="2883724"/>
            <a:ext cx="320675" cy="411163"/>
            <a:chOff x="6712978" y="2915258"/>
            <a:chExt cx="320675" cy="411163"/>
          </a:xfrm>
        </p:grpSpPr>
        <p:sp>
          <p:nvSpPr>
            <p:cNvPr id="222" name="Freeform 1552"/>
            <p:cNvSpPr>
              <a:spLocks noChangeArrowheads="1"/>
            </p:cNvSpPr>
            <p:nvPr/>
          </p:nvSpPr>
          <p:spPr bwMode="auto">
            <a:xfrm>
              <a:off x="6832041" y="3085121"/>
              <a:ext cx="184150" cy="223837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63 w 513"/>
                <a:gd name="T11" fmla="*/ 0 h 621"/>
                <a:gd name="T12" fmla="*/ 263 w 513"/>
                <a:gd name="T13" fmla="*/ 388 h 621"/>
                <a:gd name="T14" fmla="*/ 110 w 513"/>
                <a:gd name="T15" fmla="*/ 237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37"/>
                    <a:pt x="110" y="237"/>
                    <a:pt x="110" y="237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1553"/>
            <p:cNvSpPr>
              <a:spLocks noChangeArrowheads="1"/>
            </p:cNvSpPr>
            <p:nvPr/>
          </p:nvSpPr>
          <p:spPr bwMode="auto">
            <a:xfrm>
              <a:off x="6728853" y="2932721"/>
              <a:ext cx="182563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1554"/>
            <p:cNvSpPr>
              <a:spLocks noChangeArrowheads="1"/>
            </p:cNvSpPr>
            <p:nvPr/>
          </p:nvSpPr>
          <p:spPr bwMode="auto">
            <a:xfrm>
              <a:off x="6728853" y="2932721"/>
              <a:ext cx="182563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1555"/>
            <p:cNvSpPr>
              <a:spLocks noChangeArrowheads="1"/>
            </p:cNvSpPr>
            <p:nvPr/>
          </p:nvSpPr>
          <p:spPr bwMode="auto">
            <a:xfrm>
              <a:off x="6812991" y="3042258"/>
              <a:ext cx="220662" cy="284163"/>
            </a:xfrm>
            <a:custGeom>
              <a:avLst/>
              <a:gdLst>
                <a:gd name="T0" fmla="*/ 610 w 611"/>
                <a:gd name="T1" fmla="*/ 789 h 790"/>
                <a:gd name="T2" fmla="*/ 610 w 611"/>
                <a:gd name="T3" fmla="*/ 789 h 790"/>
                <a:gd name="T4" fmla="*/ 335 w 611"/>
                <a:gd name="T5" fmla="*/ 789 h 790"/>
                <a:gd name="T6" fmla="*/ 34 w 611"/>
                <a:gd name="T7" fmla="*/ 477 h 790"/>
                <a:gd name="T8" fmla="*/ 4 w 611"/>
                <a:gd name="T9" fmla="*/ 397 h 790"/>
                <a:gd name="T10" fmla="*/ 38 w 611"/>
                <a:gd name="T11" fmla="*/ 317 h 790"/>
                <a:gd name="T12" fmla="*/ 195 w 611"/>
                <a:gd name="T13" fmla="*/ 321 h 790"/>
                <a:gd name="T14" fmla="*/ 263 w 611"/>
                <a:gd name="T15" fmla="*/ 388 h 790"/>
                <a:gd name="T16" fmla="*/ 263 w 611"/>
                <a:gd name="T17" fmla="*/ 0 h 790"/>
                <a:gd name="T18" fmla="*/ 610 w 611"/>
                <a:gd name="T19" fmla="*/ 342 h 790"/>
                <a:gd name="T20" fmla="*/ 610 w 611"/>
                <a:gd name="T21" fmla="*/ 789 h 790"/>
                <a:gd name="T22" fmla="*/ 356 w 611"/>
                <a:gd name="T23" fmla="*/ 738 h 790"/>
                <a:gd name="T24" fmla="*/ 356 w 611"/>
                <a:gd name="T25" fmla="*/ 738 h 790"/>
                <a:gd name="T26" fmla="*/ 563 w 611"/>
                <a:gd name="T27" fmla="*/ 738 h 790"/>
                <a:gd name="T28" fmla="*/ 563 w 611"/>
                <a:gd name="T29" fmla="*/ 363 h 790"/>
                <a:gd name="T30" fmla="*/ 314 w 611"/>
                <a:gd name="T31" fmla="*/ 118 h 790"/>
                <a:gd name="T32" fmla="*/ 314 w 611"/>
                <a:gd name="T33" fmla="*/ 506 h 790"/>
                <a:gd name="T34" fmla="*/ 161 w 611"/>
                <a:gd name="T35" fmla="*/ 355 h 790"/>
                <a:gd name="T36" fmla="*/ 72 w 611"/>
                <a:gd name="T37" fmla="*/ 355 h 790"/>
                <a:gd name="T38" fmla="*/ 51 w 611"/>
                <a:gd name="T39" fmla="*/ 397 h 790"/>
                <a:gd name="T40" fmla="*/ 68 w 611"/>
                <a:gd name="T41" fmla="*/ 443 h 790"/>
                <a:gd name="T42" fmla="*/ 356 w 611"/>
                <a:gd name="T43" fmla="*/ 738 h 790"/>
                <a:gd name="T44" fmla="*/ 610 w 611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90">
                  <a:moveTo>
                    <a:pt x="610" y="789"/>
                  </a:moveTo>
                  <a:lnTo>
                    <a:pt x="610" y="789"/>
                  </a:lnTo>
                  <a:cubicBezTo>
                    <a:pt x="335" y="789"/>
                    <a:pt x="335" y="789"/>
                    <a:pt x="335" y="789"/>
                  </a:cubicBezTo>
                  <a:cubicBezTo>
                    <a:pt x="34" y="477"/>
                    <a:pt x="34" y="477"/>
                    <a:pt x="34" y="477"/>
                  </a:cubicBezTo>
                  <a:cubicBezTo>
                    <a:pt x="13" y="456"/>
                    <a:pt x="0" y="426"/>
                    <a:pt x="4" y="397"/>
                  </a:cubicBezTo>
                  <a:cubicBezTo>
                    <a:pt x="4" y="367"/>
                    <a:pt x="17" y="338"/>
                    <a:pt x="38" y="317"/>
                  </a:cubicBezTo>
                  <a:cubicBezTo>
                    <a:pt x="81" y="274"/>
                    <a:pt x="153" y="279"/>
                    <a:pt x="195" y="321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42"/>
                    <a:pt x="610" y="342"/>
                    <a:pt x="610" y="342"/>
                  </a:cubicBezTo>
                  <a:cubicBezTo>
                    <a:pt x="610" y="789"/>
                    <a:pt x="610" y="789"/>
                    <a:pt x="610" y="789"/>
                  </a:cubicBezTo>
                  <a:lnTo>
                    <a:pt x="356" y="738"/>
                  </a:lnTo>
                  <a:lnTo>
                    <a:pt x="356" y="738"/>
                  </a:lnTo>
                  <a:cubicBezTo>
                    <a:pt x="563" y="738"/>
                    <a:pt x="563" y="738"/>
                    <a:pt x="563" y="738"/>
                  </a:cubicBezTo>
                  <a:cubicBezTo>
                    <a:pt x="563" y="363"/>
                    <a:pt x="563" y="363"/>
                    <a:pt x="563" y="363"/>
                  </a:cubicBezTo>
                  <a:cubicBezTo>
                    <a:pt x="314" y="118"/>
                    <a:pt x="314" y="118"/>
                    <a:pt x="314" y="118"/>
                  </a:cubicBezTo>
                  <a:cubicBezTo>
                    <a:pt x="314" y="506"/>
                    <a:pt x="314" y="506"/>
                    <a:pt x="314" y="506"/>
                  </a:cubicBezTo>
                  <a:cubicBezTo>
                    <a:pt x="161" y="355"/>
                    <a:pt x="161" y="355"/>
                    <a:pt x="161" y="355"/>
                  </a:cubicBezTo>
                  <a:cubicBezTo>
                    <a:pt x="136" y="334"/>
                    <a:pt x="98" y="329"/>
                    <a:pt x="72" y="355"/>
                  </a:cubicBezTo>
                  <a:cubicBezTo>
                    <a:pt x="60" y="367"/>
                    <a:pt x="51" y="380"/>
                    <a:pt x="51" y="397"/>
                  </a:cubicBezTo>
                  <a:cubicBezTo>
                    <a:pt x="51" y="414"/>
                    <a:pt x="60" y="431"/>
                    <a:pt x="68" y="443"/>
                  </a:cubicBezTo>
                  <a:cubicBezTo>
                    <a:pt x="356" y="738"/>
                    <a:pt x="356" y="738"/>
                    <a:pt x="356" y="738"/>
                  </a:cubicBezTo>
                  <a:lnTo>
                    <a:pt x="610" y="78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1556"/>
            <p:cNvSpPr>
              <a:spLocks noChangeArrowheads="1"/>
            </p:cNvSpPr>
            <p:nvPr/>
          </p:nvSpPr>
          <p:spPr bwMode="auto">
            <a:xfrm>
              <a:off x="6832041" y="3220058"/>
              <a:ext cx="11112" cy="11113"/>
            </a:xfrm>
            <a:custGeom>
              <a:avLst/>
              <a:gdLst>
                <a:gd name="T0" fmla="*/ 0 w 31"/>
                <a:gd name="T1" fmla="*/ 0 h 30"/>
                <a:gd name="T2" fmla="*/ 0 w 31"/>
                <a:gd name="T3" fmla="*/ 0 h 30"/>
                <a:gd name="T4" fmla="*/ 30 w 31"/>
                <a:gd name="T5" fmla="*/ 29 h 30"/>
                <a:gd name="T6" fmla="*/ 0 w 3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lnTo>
                    <a:pt x="0" y="0"/>
                  </a:lnTo>
                  <a:lnTo>
                    <a:pt x="30" y="2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1557"/>
            <p:cNvSpPr>
              <a:spLocks noChangeArrowheads="1"/>
            </p:cNvSpPr>
            <p:nvPr/>
          </p:nvSpPr>
          <p:spPr bwMode="auto">
            <a:xfrm>
              <a:off x="6832041" y="3220058"/>
              <a:ext cx="11112" cy="11113"/>
            </a:xfrm>
            <a:custGeom>
              <a:avLst/>
              <a:gdLst>
                <a:gd name="T0" fmla="*/ 0 w 31"/>
                <a:gd name="T1" fmla="*/ 0 h 30"/>
                <a:gd name="T2" fmla="*/ 0 w 31"/>
                <a:gd name="T3" fmla="*/ 0 h 30"/>
                <a:gd name="T4" fmla="*/ 30 w 31"/>
                <a:gd name="T5" fmla="*/ 29 h 30"/>
                <a:gd name="T6" fmla="*/ 0 w 31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0">
                  <a:moveTo>
                    <a:pt x="0" y="0"/>
                  </a:moveTo>
                  <a:lnTo>
                    <a:pt x="0" y="0"/>
                  </a:lnTo>
                  <a:lnTo>
                    <a:pt x="30" y="2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1558"/>
            <p:cNvSpPr>
              <a:spLocks noChangeArrowheads="1"/>
            </p:cNvSpPr>
            <p:nvPr/>
          </p:nvSpPr>
          <p:spPr bwMode="auto">
            <a:xfrm>
              <a:off x="6817753" y="3202596"/>
              <a:ext cx="14288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47 h 48"/>
                <a:gd name="T6" fmla="*/ 38 w 39"/>
                <a:gd name="T7" fmla="*/ 47 h 48"/>
                <a:gd name="T8" fmla="*/ 38 w 39"/>
                <a:gd name="T9" fmla="*/ 47 h 48"/>
                <a:gd name="T10" fmla="*/ 21 w 39"/>
                <a:gd name="T11" fmla="*/ 30 h 48"/>
                <a:gd name="T12" fmla="*/ 0 w 39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1559"/>
            <p:cNvSpPr>
              <a:spLocks noChangeArrowheads="1"/>
            </p:cNvSpPr>
            <p:nvPr/>
          </p:nvSpPr>
          <p:spPr bwMode="auto">
            <a:xfrm>
              <a:off x="6832041" y="3220058"/>
              <a:ext cx="12700" cy="12700"/>
            </a:xfrm>
            <a:custGeom>
              <a:avLst/>
              <a:gdLst>
                <a:gd name="T0" fmla="*/ 0 w 35"/>
                <a:gd name="T1" fmla="*/ 0 h 34"/>
                <a:gd name="T2" fmla="*/ 0 w 35"/>
                <a:gd name="T3" fmla="*/ 0 h 34"/>
                <a:gd name="T4" fmla="*/ 30 w 35"/>
                <a:gd name="T5" fmla="*/ 29 h 34"/>
                <a:gd name="T6" fmla="*/ 34 w 35"/>
                <a:gd name="T7" fmla="*/ 33 h 34"/>
                <a:gd name="T8" fmla="*/ 0 w 3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4">
                  <a:moveTo>
                    <a:pt x="0" y="0"/>
                  </a:moveTo>
                  <a:lnTo>
                    <a:pt x="0" y="0"/>
                  </a:lnTo>
                  <a:lnTo>
                    <a:pt x="30" y="29"/>
                  </a:lnTo>
                  <a:lnTo>
                    <a:pt x="34" y="3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1560"/>
            <p:cNvSpPr>
              <a:spLocks noChangeArrowheads="1"/>
            </p:cNvSpPr>
            <p:nvPr/>
          </p:nvSpPr>
          <p:spPr bwMode="auto">
            <a:xfrm>
              <a:off x="6832041" y="3220058"/>
              <a:ext cx="12700" cy="12700"/>
            </a:xfrm>
            <a:custGeom>
              <a:avLst/>
              <a:gdLst>
                <a:gd name="T0" fmla="*/ 0 w 35"/>
                <a:gd name="T1" fmla="*/ 0 h 34"/>
                <a:gd name="T2" fmla="*/ 0 w 35"/>
                <a:gd name="T3" fmla="*/ 0 h 34"/>
                <a:gd name="T4" fmla="*/ 30 w 35"/>
                <a:gd name="T5" fmla="*/ 29 h 34"/>
                <a:gd name="T6" fmla="*/ 34 w 35"/>
                <a:gd name="T7" fmla="*/ 33 h 34"/>
                <a:gd name="T8" fmla="*/ 0 w 35"/>
                <a:gd name="T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4">
                  <a:moveTo>
                    <a:pt x="0" y="0"/>
                  </a:moveTo>
                  <a:lnTo>
                    <a:pt x="0" y="0"/>
                  </a:lnTo>
                  <a:lnTo>
                    <a:pt x="30" y="29"/>
                  </a:lnTo>
                  <a:lnTo>
                    <a:pt x="34" y="3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1561"/>
            <p:cNvSpPr>
              <a:spLocks noChangeArrowheads="1"/>
            </p:cNvSpPr>
            <p:nvPr/>
          </p:nvSpPr>
          <p:spPr bwMode="auto">
            <a:xfrm>
              <a:off x="6817753" y="3202596"/>
              <a:ext cx="14288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0 h 48"/>
                <a:gd name="T6" fmla="*/ 21 w 39"/>
                <a:gd name="T7" fmla="*/ 30 h 48"/>
                <a:gd name="T8" fmla="*/ 38 w 39"/>
                <a:gd name="T9" fmla="*/ 47 h 48"/>
                <a:gd name="T10" fmla="*/ 21 w 39"/>
                <a:gd name="T11" fmla="*/ 30 h 48"/>
                <a:gd name="T12" fmla="*/ 0 w 39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13" y="21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13" y="21"/>
                    <a:pt x="8" y="13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1562"/>
            <p:cNvSpPr>
              <a:spLocks noChangeArrowheads="1"/>
            </p:cNvSpPr>
            <p:nvPr/>
          </p:nvSpPr>
          <p:spPr bwMode="auto">
            <a:xfrm>
              <a:off x="6817753" y="3220058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68 w 103"/>
                <a:gd name="T9" fmla="*/ 29 h 68"/>
                <a:gd name="T10" fmla="*/ 38 w 103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68" y="29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1563"/>
            <p:cNvSpPr>
              <a:spLocks noChangeArrowheads="1"/>
            </p:cNvSpPr>
            <p:nvPr/>
          </p:nvSpPr>
          <p:spPr bwMode="auto">
            <a:xfrm>
              <a:off x="6817753" y="3220058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68 w 103"/>
                <a:gd name="T9" fmla="*/ 29 h 68"/>
                <a:gd name="T10" fmla="*/ 38 w 103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68" y="29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1564"/>
            <p:cNvSpPr>
              <a:spLocks noChangeArrowheads="1"/>
            </p:cNvSpPr>
            <p:nvPr/>
          </p:nvSpPr>
          <p:spPr bwMode="auto">
            <a:xfrm>
              <a:off x="6843153" y="3229583"/>
              <a:ext cx="12700" cy="14288"/>
            </a:xfrm>
            <a:custGeom>
              <a:avLst/>
              <a:gdLst>
                <a:gd name="T0" fmla="*/ 0 w 35"/>
                <a:gd name="T1" fmla="*/ 0 h 39"/>
                <a:gd name="T2" fmla="*/ 34 w 35"/>
                <a:gd name="T3" fmla="*/ 38 h 39"/>
                <a:gd name="T4" fmla="*/ 34 w 35"/>
                <a:gd name="T5" fmla="*/ 38 h 39"/>
                <a:gd name="T6" fmla="*/ 4 w 35"/>
                <a:gd name="T7" fmla="*/ 4 h 39"/>
                <a:gd name="T8" fmla="*/ 0 w 35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9">
                  <a:moveTo>
                    <a:pt x="0" y="0"/>
                  </a:moveTo>
                  <a:lnTo>
                    <a:pt x="34" y="38"/>
                  </a:lnTo>
                  <a:lnTo>
                    <a:pt x="34" y="3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1565"/>
            <p:cNvSpPr>
              <a:spLocks noChangeArrowheads="1"/>
            </p:cNvSpPr>
            <p:nvPr/>
          </p:nvSpPr>
          <p:spPr bwMode="auto">
            <a:xfrm>
              <a:off x="6843153" y="3229583"/>
              <a:ext cx="12700" cy="14288"/>
            </a:xfrm>
            <a:custGeom>
              <a:avLst/>
              <a:gdLst>
                <a:gd name="T0" fmla="*/ 0 w 35"/>
                <a:gd name="T1" fmla="*/ 0 h 39"/>
                <a:gd name="T2" fmla="*/ 34 w 35"/>
                <a:gd name="T3" fmla="*/ 38 h 39"/>
                <a:gd name="T4" fmla="*/ 34 w 35"/>
                <a:gd name="T5" fmla="*/ 38 h 39"/>
                <a:gd name="T6" fmla="*/ 4 w 35"/>
                <a:gd name="T7" fmla="*/ 4 h 39"/>
                <a:gd name="T8" fmla="*/ 0 w 35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9">
                  <a:moveTo>
                    <a:pt x="0" y="0"/>
                  </a:moveTo>
                  <a:lnTo>
                    <a:pt x="34" y="38"/>
                  </a:lnTo>
                  <a:lnTo>
                    <a:pt x="34" y="38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1566"/>
            <p:cNvSpPr>
              <a:spLocks noChangeArrowheads="1"/>
            </p:cNvSpPr>
            <p:nvPr/>
          </p:nvSpPr>
          <p:spPr bwMode="auto">
            <a:xfrm>
              <a:off x="6712978" y="2915258"/>
              <a:ext cx="214313" cy="338138"/>
            </a:xfrm>
            <a:custGeom>
              <a:avLst/>
              <a:gdLst>
                <a:gd name="T0" fmla="*/ 0 w 594"/>
                <a:gd name="T1" fmla="*/ 0 h 941"/>
                <a:gd name="T2" fmla="*/ 0 w 594"/>
                <a:gd name="T3" fmla="*/ 940 h 941"/>
                <a:gd name="T4" fmla="*/ 419 w 594"/>
                <a:gd name="T5" fmla="*/ 940 h 941"/>
                <a:gd name="T6" fmla="*/ 377 w 594"/>
                <a:gd name="T7" fmla="*/ 898 h 941"/>
                <a:gd name="T8" fmla="*/ 330 w 594"/>
                <a:gd name="T9" fmla="*/ 848 h 941"/>
                <a:gd name="T10" fmla="*/ 46 w 594"/>
                <a:gd name="T11" fmla="*/ 848 h 941"/>
                <a:gd name="T12" fmla="*/ 46 w 594"/>
                <a:gd name="T13" fmla="*/ 51 h 941"/>
                <a:gd name="T14" fmla="*/ 542 w 594"/>
                <a:gd name="T15" fmla="*/ 51 h 941"/>
                <a:gd name="T16" fmla="*/ 542 w 594"/>
                <a:gd name="T17" fmla="*/ 742 h 941"/>
                <a:gd name="T18" fmla="*/ 593 w 594"/>
                <a:gd name="T19" fmla="*/ 789 h 941"/>
                <a:gd name="T20" fmla="*/ 593 w 594"/>
                <a:gd name="T21" fmla="*/ 0 h 941"/>
                <a:gd name="T22" fmla="*/ 0 w 594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1">
                  <a:moveTo>
                    <a:pt x="0" y="0"/>
                  </a:moveTo>
                  <a:lnTo>
                    <a:pt x="0" y="940"/>
                  </a:lnTo>
                  <a:lnTo>
                    <a:pt x="419" y="940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1567"/>
            <p:cNvSpPr>
              <a:spLocks noChangeArrowheads="1"/>
            </p:cNvSpPr>
            <p:nvPr/>
          </p:nvSpPr>
          <p:spPr bwMode="auto">
            <a:xfrm>
              <a:off x="6712978" y="2915258"/>
              <a:ext cx="214313" cy="338138"/>
            </a:xfrm>
            <a:custGeom>
              <a:avLst/>
              <a:gdLst>
                <a:gd name="T0" fmla="*/ 0 w 594"/>
                <a:gd name="T1" fmla="*/ 0 h 941"/>
                <a:gd name="T2" fmla="*/ 0 w 594"/>
                <a:gd name="T3" fmla="*/ 940 h 941"/>
                <a:gd name="T4" fmla="*/ 419 w 594"/>
                <a:gd name="T5" fmla="*/ 940 h 941"/>
                <a:gd name="T6" fmla="*/ 377 w 594"/>
                <a:gd name="T7" fmla="*/ 898 h 941"/>
                <a:gd name="T8" fmla="*/ 330 w 594"/>
                <a:gd name="T9" fmla="*/ 848 h 941"/>
                <a:gd name="T10" fmla="*/ 46 w 594"/>
                <a:gd name="T11" fmla="*/ 848 h 941"/>
                <a:gd name="T12" fmla="*/ 46 w 594"/>
                <a:gd name="T13" fmla="*/ 51 h 941"/>
                <a:gd name="T14" fmla="*/ 542 w 594"/>
                <a:gd name="T15" fmla="*/ 51 h 941"/>
                <a:gd name="T16" fmla="*/ 542 w 594"/>
                <a:gd name="T17" fmla="*/ 742 h 941"/>
                <a:gd name="T18" fmla="*/ 593 w 594"/>
                <a:gd name="T19" fmla="*/ 789 h 941"/>
                <a:gd name="T20" fmla="*/ 593 w 594"/>
                <a:gd name="T21" fmla="*/ 0 h 941"/>
                <a:gd name="T22" fmla="*/ 0 w 594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1">
                  <a:moveTo>
                    <a:pt x="0" y="0"/>
                  </a:moveTo>
                  <a:lnTo>
                    <a:pt x="0" y="940"/>
                  </a:lnTo>
                  <a:lnTo>
                    <a:pt x="419" y="940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1568"/>
            <p:cNvSpPr>
              <a:spLocks noChangeArrowheads="1"/>
            </p:cNvSpPr>
            <p:nvPr/>
          </p:nvSpPr>
          <p:spPr bwMode="auto">
            <a:xfrm>
              <a:off x="6817753" y="2932721"/>
              <a:ext cx="90488" cy="249237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0 h 692"/>
                <a:gd name="T10" fmla="*/ 25 w 251"/>
                <a:gd name="T11" fmla="*/ 620 h 692"/>
                <a:gd name="T12" fmla="*/ 102 w 251"/>
                <a:gd name="T13" fmla="*/ 590 h 692"/>
                <a:gd name="T14" fmla="*/ 182 w 251"/>
                <a:gd name="T15" fmla="*/ 624 h 692"/>
                <a:gd name="T16" fmla="*/ 250 w 251"/>
                <a:gd name="T17" fmla="*/ 691 h 692"/>
                <a:gd name="T18" fmla="*/ 250 w 251"/>
                <a:gd name="T19" fmla="*/ 303 h 692"/>
                <a:gd name="T20" fmla="*/ 250 w 251"/>
                <a:gd name="T21" fmla="*/ 303 h 692"/>
                <a:gd name="T22" fmla="*/ 250 w 251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0"/>
                  </a:cubicBezTo>
                  <a:lnTo>
                    <a:pt x="25" y="620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3"/>
                    <a:pt x="250" y="303"/>
                    <a:pt x="250" y="303"/>
                  </a:cubicBezTo>
                  <a:lnTo>
                    <a:pt x="250" y="303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1569"/>
            <p:cNvSpPr>
              <a:spLocks noChangeArrowheads="1"/>
            </p:cNvSpPr>
            <p:nvPr/>
          </p:nvSpPr>
          <p:spPr bwMode="auto">
            <a:xfrm>
              <a:off x="6817753" y="3042258"/>
              <a:ext cx="90488" cy="139700"/>
            </a:xfrm>
            <a:custGeom>
              <a:avLst/>
              <a:gdLst>
                <a:gd name="T0" fmla="*/ 25 w 251"/>
                <a:gd name="T1" fmla="*/ 317 h 389"/>
                <a:gd name="T2" fmla="*/ 25 w 251"/>
                <a:gd name="T3" fmla="*/ 317 h 389"/>
                <a:gd name="T4" fmla="*/ 0 w 251"/>
                <a:gd name="T5" fmla="*/ 350 h 389"/>
                <a:gd name="T6" fmla="*/ 0 w 251"/>
                <a:gd name="T7" fmla="*/ 350 h 389"/>
                <a:gd name="T8" fmla="*/ 25 w 251"/>
                <a:gd name="T9" fmla="*/ 317 h 389"/>
                <a:gd name="T10" fmla="*/ 250 w 251"/>
                <a:gd name="T11" fmla="*/ 0 h 389"/>
                <a:gd name="T12" fmla="*/ 250 w 251"/>
                <a:gd name="T13" fmla="*/ 0 h 389"/>
                <a:gd name="T14" fmla="*/ 250 w 251"/>
                <a:gd name="T15" fmla="*/ 388 h 389"/>
                <a:gd name="T16" fmla="*/ 250 w 251"/>
                <a:gd name="T17" fmla="*/ 0 h 389"/>
                <a:gd name="T18" fmla="*/ 250 w 251"/>
                <a:gd name="T19" fmla="*/ 0 h 389"/>
                <a:gd name="T20" fmla="*/ 250 w 251"/>
                <a:gd name="T21" fmla="*/ 0 h 389"/>
                <a:gd name="T22" fmla="*/ 25 w 251"/>
                <a:gd name="T23" fmla="*/ 31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389">
                  <a:moveTo>
                    <a:pt x="25" y="317"/>
                  </a:moveTo>
                  <a:lnTo>
                    <a:pt x="25" y="317"/>
                  </a:lnTo>
                  <a:cubicBezTo>
                    <a:pt x="13" y="329"/>
                    <a:pt x="8" y="338"/>
                    <a:pt x="0" y="350"/>
                  </a:cubicBezTo>
                  <a:lnTo>
                    <a:pt x="0" y="350"/>
                  </a:lnTo>
                  <a:cubicBezTo>
                    <a:pt x="8" y="338"/>
                    <a:pt x="13" y="329"/>
                    <a:pt x="25" y="317"/>
                  </a:cubicBezTo>
                  <a:lnTo>
                    <a:pt x="250" y="0"/>
                  </a:lnTo>
                  <a:lnTo>
                    <a:pt x="250" y="0"/>
                  </a:lnTo>
                  <a:cubicBezTo>
                    <a:pt x="250" y="388"/>
                    <a:pt x="250" y="388"/>
                    <a:pt x="250" y="388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250" y="0"/>
                  </a:lnTo>
                  <a:lnTo>
                    <a:pt x="250" y="0"/>
                  </a:lnTo>
                  <a:lnTo>
                    <a:pt x="25" y="3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1570"/>
            <p:cNvSpPr>
              <a:spLocks noChangeArrowheads="1"/>
            </p:cNvSpPr>
            <p:nvPr/>
          </p:nvSpPr>
          <p:spPr bwMode="auto">
            <a:xfrm>
              <a:off x="6908241" y="3042258"/>
              <a:ext cx="3175" cy="4763"/>
            </a:xfrm>
            <a:custGeom>
              <a:avLst/>
              <a:gdLst>
                <a:gd name="T0" fmla="*/ 0 w 9"/>
                <a:gd name="T1" fmla="*/ 0 h 14"/>
                <a:gd name="T2" fmla="*/ 0 w 9"/>
                <a:gd name="T3" fmla="*/ 0 h 14"/>
                <a:gd name="T4" fmla="*/ 8 w 9"/>
                <a:gd name="T5" fmla="*/ 13 h 14"/>
                <a:gd name="T6" fmla="*/ 0 w 9"/>
                <a:gd name="T7" fmla="*/ 0 h 14"/>
                <a:gd name="T8" fmla="*/ 0 w 9"/>
                <a:gd name="T9" fmla="*/ 0 h 14"/>
                <a:gd name="T10" fmla="*/ 0 w 9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lnTo>
                    <a:pt x="0" y="0"/>
                  </a:lnTo>
                  <a:lnTo>
                    <a:pt x="8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1571"/>
            <p:cNvSpPr>
              <a:spLocks noChangeArrowheads="1"/>
            </p:cNvSpPr>
            <p:nvPr/>
          </p:nvSpPr>
          <p:spPr bwMode="auto">
            <a:xfrm>
              <a:off x="6908241" y="3042258"/>
              <a:ext cx="3175" cy="4763"/>
            </a:xfrm>
            <a:custGeom>
              <a:avLst/>
              <a:gdLst>
                <a:gd name="T0" fmla="*/ 0 w 9"/>
                <a:gd name="T1" fmla="*/ 0 h 14"/>
                <a:gd name="T2" fmla="*/ 0 w 9"/>
                <a:gd name="T3" fmla="*/ 0 h 14"/>
                <a:gd name="T4" fmla="*/ 8 w 9"/>
                <a:gd name="T5" fmla="*/ 13 h 14"/>
                <a:gd name="T6" fmla="*/ 0 w 9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lnTo>
                    <a:pt x="0" y="0"/>
                  </a:lnTo>
                  <a:lnTo>
                    <a:pt x="8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1572"/>
            <p:cNvSpPr>
              <a:spLocks noChangeArrowheads="1"/>
            </p:cNvSpPr>
            <p:nvPr/>
          </p:nvSpPr>
          <p:spPr bwMode="auto">
            <a:xfrm>
              <a:off x="6908241" y="3042258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1573"/>
            <p:cNvSpPr>
              <a:spLocks noChangeArrowheads="1"/>
            </p:cNvSpPr>
            <p:nvPr/>
          </p:nvSpPr>
          <p:spPr bwMode="auto">
            <a:xfrm>
              <a:off x="6809816" y="3227996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3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3"/>
                    <a:pt x="12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1574"/>
            <p:cNvSpPr>
              <a:spLocks noChangeArrowheads="1"/>
            </p:cNvSpPr>
            <p:nvPr/>
          </p:nvSpPr>
          <p:spPr bwMode="auto">
            <a:xfrm>
              <a:off x="6855853" y="3085121"/>
              <a:ext cx="160338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1575"/>
            <p:cNvSpPr>
              <a:spLocks noChangeArrowheads="1"/>
            </p:cNvSpPr>
            <p:nvPr/>
          </p:nvSpPr>
          <p:spPr bwMode="auto">
            <a:xfrm>
              <a:off x="6855853" y="3085121"/>
              <a:ext cx="160338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1576"/>
            <p:cNvSpPr>
              <a:spLocks noChangeArrowheads="1"/>
            </p:cNvSpPr>
            <p:nvPr/>
          </p:nvSpPr>
          <p:spPr bwMode="auto">
            <a:xfrm>
              <a:off x="6832041" y="3162908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17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lnTo>
                    <a:pt x="0" y="63"/>
                  </a:lnTo>
                  <a:cubicBezTo>
                    <a:pt x="0" y="76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98" y="4"/>
                    <a:pt x="81" y="0"/>
                    <a:pt x="6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1577"/>
            <p:cNvSpPr>
              <a:spLocks noChangeArrowheads="1"/>
            </p:cNvSpPr>
            <p:nvPr/>
          </p:nvSpPr>
          <p:spPr bwMode="auto">
            <a:xfrm>
              <a:off x="6925703" y="3085121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1578"/>
            <p:cNvSpPr>
              <a:spLocks noChangeArrowheads="1"/>
            </p:cNvSpPr>
            <p:nvPr/>
          </p:nvSpPr>
          <p:spPr bwMode="auto">
            <a:xfrm>
              <a:off x="6925703" y="3085121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1579"/>
            <p:cNvSpPr>
              <a:spLocks noChangeArrowheads="1"/>
            </p:cNvSpPr>
            <p:nvPr/>
          </p:nvSpPr>
          <p:spPr bwMode="auto">
            <a:xfrm>
              <a:off x="6759016" y="2981933"/>
              <a:ext cx="117475" cy="134938"/>
            </a:xfrm>
            <a:custGeom>
              <a:avLst/>
              <a:gdLst>
                <a:gd name="T0" fmla="*/ 326 w 327"/>
                <a:gd name="T1" fmla="*/ 64 h 373"/>
                <a:gd name="T2" fmla="*/ 326 w 327"/>
                <a:gd name="T3" fmla="*/ 64 h 373"/>
                <a:gd name="T4" fmla="*/ 186 w 327"/>
                <a:gd name="T5" fmla="*/ 0 h 373"/>
                <a:gd name="T6" fmla="*/ 0 w 327"/>
                <a:gd name="T7" fmla="*/ 186 h 373"/>
                <a:gd name="T8" fmla="*/ 186 w 327"/>
                <a:gd name="T9" fmla="*/ 372 h 373"/>
                <a:gd name="T10" fmla="*/ 326 w 327"/>
                <a:gd name="T11" fmla="*/ 308 h 373"/>
                <a:gd name="T12" fmla="*/ 203 w 327"/>
                <a:gd name="T13" fmla="*/ 186 h 373"/>
                <a:gd name="T14" fmla="*/ 326 w 327"/>
                <a:gd name="T15" fmla="*/ 6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7" h="373">
                  <a:moveTo>
                    <a:pt x="326" y="64"/>
                  </a:moveTo>
                  <a:lnTo>
                    <a:pt x="326" y="64"/>
                  </a:lnTo>
                  <a:cubicBezTo>
                    <a:pt x="292" y="21"/>
                    <a:pt x="241" y="0"/>
                    <a:pt x="186" y="0"/>
                  </a:cubicBezTo>
                  <a:cubicBezTo>
                    <a:pt x="80" y="0"/>
                    <a:pt x="0" y="81"/>
                    <a:pt x="0" y="186"/>
                  </a:cubicBezTo>
                  <a:cubicBezTo>
                    <a:pt x="0" y="287"/>
                    <a:pt x="80" y="372"/>
                    <a:pt x="186" y="372"/>
                  </a:cubicBezTo>
                  <a:cubicBezTo>
                    <a:pt x="241" y="372"/>
                    <a:pt x="292" y="346"/>
                    <a:pt x="326" y="308"/>
                  </a:cubicBezTo>
                  <a:cubicBezTo>
                    <a:pt x="203" y="186"/>
                    <a:pt x="203" y="186"/>
                    <a:pt x="203" y="186"/>
                  </a:cubicBezTo>
                  <a:lnTo>
                    <a:pt x="326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1580"/>
            <p:cNvSpPr>
              <a:spLocks noChangeArrowheads="1"/>
            </p:cNvSpPr>
            <p:nvPr/>
          </p:nvSpPr>
          <p:spPr bwMode="auto">
            <a:xfrm>
              <a:off x="6805053" y="3008921"/>
              <a:ext cx="23813" cy="23812"/>
            </a:xfrm>
            <a:custGeom>
              <a:avLst/>
              <a:gdLst>
                <a:gd name="T0" fmla="*/ 29 w 64"/>
                <a:gd name="T1" fmla="*/ 67 h 68"/>
                <a:gd name="T2" fmla="*/ 29 w 64"/>
                <a:gd name="T3" fmla="*/ 67 h 68"/>
                <a:gd name="T4" fmla="*/ 63 w 64"/>
                <a:gd name="T5" fmla="*/ 33 h 68"/>
                <a:gd name="T6" fmla="*/ 29 w 64"/>
                <a:gd name="T7" fmla="*/ 0 h 68"/>
                <a:gd name="T8" fmla="*/ 0 w 64"/>
                <a:gd name="T9" fmla="*/ 33 h 68"/>
                <a:gd name="T10" fmla="*/ 29 w 64"/>
                <a:gd name="T11" fmla="*/ 6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8">
                  <a:moveTo>
                    <a:pt x="29" y="67"/>
                  </a:moveTo>
                  <a:lnTo>
                    <a:pt x="29" y="67"/>
                  </a:lnTo>
                  <a:cubicBezTo>
                    <a:pt x="51" y="67"/>
                    <a:pt x="63" y="54"/>
                    <a:pt x="63" y="33"/>
                  </a:cubicBezTo>
                  <a:cubicBezTo>
                    <a:pt x="63" y="16"/>
                    <a:pt x="51" y="0"/>
                    <a:pt x="29" y="0"/>
                  </a:cubicBezTo>
                  <a:cubicBezTo>
                    <a:pt x="13" y="0"/>
                    <a:pt x="0" y="16"/>
                    <a:pt x="0" y="33"/>
                  </a:cubicBezTo>
                  <a:cubicBezTo>
                    <a:pt x="0" y="54"/>
                    <a:pt x="13" y="67"/>
                    <a:pt x="29" y="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1" name="Group 250"/>
          <p:cNvGrpSpPr/>
          <p:nvPr/>
        </p:nvGrpSpPr>
        <p:grpSpPr>
          <a:xfrm>
            <a:off x="1059250" y="3500158"/>
            <a:ext cx="320675" cy="412750"/>
            <a:chOff x="6712978" y="3449684"/>
            <a:chExt cx="320675" cy="412750"/>
          </a:xfrm>
        </p:grpSpPr>
        <p:sp>
          <p:nvSpPr>
            <p:cNvPr id="252" name="Freeform 1583"/>
            <p:cNvSpPr>
              <a:spLocks noChangeArrowheads="1"/>
            </p:cNvSpPr>
            <p:nvPr/>
          </p:nvSpPr>
          <p:spPr bwMode="auto">
            <a:xfrm>
              <a:off x="6832041" y="3619547"/>
              <a:ext cx="184150" cy="223837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63 w 513"/>
                <a:gd name="T11" fmla="*/ 0 h 621"/>
                <a:gd name="T12" fmla="*/ 263 w 513"/>
                <a:gd name="T13" fmla="*/ 388 h 621"/>
                <a:gd name="T14" fmla="*/ 110 w 513"/>
                <a:gd name="T15" fmla="*/ 241 h 621"/>
                <a:gd name="T16" fmla="*/ 21 w 513"/>
                <a:gd name="T17" fmla="*/ 237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6"/>
                    <a:pt x="47" y="211"/>
                    <a:pt x="21" y="237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1584"/>
            <p:cNvSpPr>
              <a:spLocks noChangeArrowheads="1"/>
            </p:cNvSpPr>
            <p:nvPr/>
          </p:nvSpPr>
          <p:spPr bwMode="auto">
            <a:xfrm>
              <a:off x="6728853" y="3468734"/>
              <a:ext cx="182563" cy="287338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1585"/>
            <p:cNvSpPr>
              <a:spLocks noChangeArrowheads="1"/>
            </p:cNvSpPr>
            <p:nvPr/>
          </p:nvSpPr>
          <p:spPr bwMode="auto">
            <a:xfrm>
              <a:off x="6728853" y="3468734"/>
              <a:ext cx="182563" cy="287338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1586"/>
            <p:cNvSpPr>
              <a:spLocks noChangeArrowheads="1"/>
            </p:cNvSpPr>
            <p:nvPr/>
          </p:nvSpPr>
          <p:spPr bwMode="auto">
            <a:xfrm>
              <a:off x="6812991" y="3579859"/>
              <a:ext cx="220662" cy="282575"/>
            </a:xfrm>
            <a:custGeom>
              <a:avLst/>
              <a:gdLst>
                <a:gd name="T0" fmla="*/ 610 w 611"/>
                <a:gd name="T1" fmla="*/ 785 h 786"/>
                <a:gd name="T2" fmla="*/ 610 w 611"/>
                <a:gd name="T3" fmla="*/ 785 h 786"/>
                <a:gd name="T4" fmla="*/ 335 w 611"/>
                <a:gd name="T5" fmla="*/ 785 h 786"/>
                <a:gd name="T6" fmla="*/ 34 w 611"/>
                <a:gd name="T7" fmla="*/ 473 h 786"/>
                <a:gd name="T8" fmla="*/ 4 w 611"/>
                <a:gd name="T9" fmla="*/ 393 h 786"/>
                <a:gd name="T10" fmla="*/ 38 w 611"/>
                <a:gd name="T11" fmla="*/ 317 h 786"/>
                <a:gd name="T12" fmla="*/ 195 w 611"/>
                <a:gd name="T13" fmla="*/ 317 h 786"/>
                <a:gd name="T14" fmla="*/ 263 w 611"/>
                <a:gd name="T15" fmla="*/ 384 h 786"/>
                <a:gd name="T16" fmla="*/ 263 w 611"/>
                <a:gd name="T17" fmla="*/ 0 h 786"/>
                <a:gd name="T18" fmla="*/ 610 w 611"/>
                <a:gd name="T19" fmla="*/ 338 h 786"/>
                <a:gd name="T20" fmla="*/ 610 w 611"/>
                <a:gd name="T21" fmla="*/ 785 h 786"/>
                <a:gd name="T22" fmla="*/ 356 w 611"/>
                <a:gd name="T23" fmla="*/ 734 h 786"/>
                <a:gd name="T24" fmla="*/ 356 w 611"/>
                <a:gd name="T25" fmla="*/ 734 h 786"/>
                <a:gd name="T26" fmla="*/ 563 w 611"/>
                <a:gd name="T27" fmla="*/ 734 h 786"/>
                <a:gd name="T28" fmla="*/ 563 w 611"/>
                <a:gd name="T29" fmla="*/ 359 h 786"/>
                <a:gd name="T30" fmla="*/ 314 w 611"/>
                <a:gd name="T31" fmla="*/ 114 h 786"/>
                <a:gd name="T32" fmla="*/ 314 w 611"/>
                <a:gd name="T33" fmla="*/ 502 h 786"/>
                <a:gd name="T34" fmla="*/ 161 w 611"/>
                <a:gd name="T35" fmla="*/ 355 h 786"/>
                <a:gd name="T36" fmla="*/ 72 w 611"/>
                <a:gd name="T37" fmla="*/ 351 h 786"/>
                <a:gd name="T38" fmla="*/ 51 w 611"/>
                <a:gd name="T39" fmla="*/ 393 h 786"/>
                <a:gd name="T40" fmla="*/ 68 w 611"/>
                <a:gd name="T41" fmla="*/ 439 h 786"/>
                <a:gd name="T42" fmla="*/ 356 w 611"/>
                <a:gd name="T43" fmla="*/ 734 h 786"/>
                <a:gd name="T44" fmla="*/ 610 w 611"/>
                <a:gd name="T45" fmla="*/ 785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6">
                  <a:moveTo>
                    <a:pt x="610" y="785"/>
                  </a:moveTo>
                  <a:lnTo>
                    <a:pt x="610" y="785"/>
                  </a:lnTo>
                  <a:cubicBezTo>
                    <a:pt x="335" y="785"/>
                    <a:pt x="335" y="785"/>
                    <a:pt x="335" y="785"/>
                  </a:cubicBezTo>
                  <a:cubicBezTo>
                    <a:pt x="34" y="473"/>
                    <a:pt x="34" y="473"/>
                    <a:pt x="34" y="473"/>
                  </a:cubicBezTo>
                  <a:cubicBezTo>
                    <a:pt x="13" y="452"/>
                    <a:pt x="0" y="422"/>
                    <a:pt x="4" y="393"/>
                  </a:cubicBezTo>
                  <a:cubicBezTo>
                    <a:pt x="4" y="363"/>
                    <a:pt x="17" y="334"/>
                    <a:pt x="38" y="317"/>
                  </a:cubicBezTo>
                  <a:cubicBezTo>
                    <a:pt x="81" y="270"/>
                    <a:pt x="153" y="275"/>
                    <a:pt x="195" y="317"/>
                  </a:cubicBezTo>
                  <a:cubicBezTo>
                    <a:pt x="263" y="384"/>
                    <a:pt x="263" y="384"/>
                    <a:pt x="263" y="384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8"/>
                    <a:pt x="610" y="338"/>
                    <a:pt x="610" y="338"/>
                  </a:cubicBezTo>
                  <a:cubicBezTo>
                    <a:pt x="610" y="785"/>
                    <a:pt x="610" y="785"/>
                    <a:pt x="610" y="785"/>
                  </a:cubicBezTo>
                  <a:lnTo>
                    <a:pt x="356" y="734"/>
                  </a:lnTo>
                  <a:lnTo>
                    <a:pt x="356" y="734"/>
                  </a:lnTo>
                  <a:cubicBezTo>
                    <a:pt x="563" y="734"/>
                    <a:pt x="563" y="734"/>
                    <a:pt x="563" y="734"/>
                  </a:cubicBezTo>
                  <a:cubicBezTo>
                    <a:pt x="563" y="359"/>
                    <a:pt x="563" y="359"/>
                    <a:pt x="563" y="359"/>
                  </a:cubicBezTo>
                  <a:cubicBezTo>
                    <a:pt x="314" y="114"/>
                    <a:pt x="314" y="114"/>
                    <a:pt x="314" y="114"/>
                  </a:cubicBezTo>
                  <a:cubicBezTo>
                    <a:pt x="314" y="502"/>
                    <a:pt x="314" y="502"/>
                    <a:pt x="314" y="502"/>
                  </a:cubicBezTo>
                  <a:cubicBezTo>
                    <a:pt x="161" y="355"/>
                    <a:pt x="161" y="355"/>
                    <a:pt x="161" y="355"/>
                  </a:cubicBezTo>
                  <a:cubicBezTo>
                    <a:pt x="136" y="330"/>
                    <a:pt x="98" y="325"/>
                    <a:pt x="72" y="351"/>
                  </a:cubicBezTo>
                  <a:cubicBezTo>
                    <a:pt x="60" y="363"/>
                    <a:pt x="51" y="376"/>
                    <a:pt x="51" y="393"/>
                  </a:cubicBezTo>
                  <a:cubicBezTo>
                    <a:pt x="51" y="410"/>
                    <a:pt x="60" y="427"/>
                    <a:pt x="68" y="439"/>
                  </a:cubicBezTo>
                  <a:cubicBezTo>
                    <a:pt x="356" y="734"/>
                    <a:pt x="356" y="734"/>
                    <a:pt x="356" y="734"/>
                  </a:cubicBezTo>
                  <a:lnTo>
                    <a:pt x="610" y="78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1587"/>
            <p:cNvSpPr>
              <a:spLocks noChangeArrowheads="1"/>
            </p:cNvSpPr>
            <p:nvPr/>
          </p:nvSpPr>
          <p:spPr bwMode="auto">
            <a:xfrm>
              <a:off x="6817753" y="3740197"/>
              <a:ext cx="14288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21 w 39"/>
                <a:gd name="T9" fmla="*/ 25 h 43"/>
                <a:gd name="T10" fmla="*/ 0 w 39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1588"/>
            <p:cNvSpPr>
              <a:spLocks noChangeArrowheads="1"/>
            </p:cNvSpPr>
            <p:nvPr/>
          </p:nvSpPr>
          <p:spPr bwMode="auto">
            <a:xfrm>
              <a:off x="6832041" y="3756072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1589"/>
            <p:cNvSpPr>
              <a:spLocks noChangeArrowheads="1"/>
            </p:cNvSpPr>
            <p:nvPr/>
          </p:nvSpPr>
          <p:spPr bwMode="auto">
            <a:xfrm>
              <a:off x="6832041" y="3756072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0 w 10"/>
                <a:gd name="T3" fmla="*/ 0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0" y="0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1590"/>
            <p:cNvSpPr>
              <a:spLocks noChangeArrowheads="1"/>
            </p:cNvSpPr>
            <p:nvPr/>
          </p:nvSpPr>
          <p:spPr bwMode="auto">
            <a:xfrm>
              <a:off x="6817753" y="3738609"/>
              <a:ext cx="14288" cy="17463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5 h 48"/>
                <a:gd name="T6" fmla="*/ 21 w 39"/>
                <a:gd name="T7" fmla="*/ 30 h 48"/>
                <a:gd name="T8" fmla="*/ 38 w 39"/>
                <a:gd name="T9" fmla="*/ 47 h 48"/>
                <a:gd name="T10" fmla="*/ 38 w 39"/>
                <a:gd name="T11" fmla="*/ 47 h 48"/>
                <a:gd name="T12" fmla="*/ 38 w 39"/>
                <a:gd name="T13" fmla="*/ 47 h 48"/>
                <a:gd name="T14" fmla="*/ 21 w 39"/>
                <a:gd name="T15" fmla="*/ 30 h 48"/>
                <a:gd name="T16" fmla="*/ 0 w 39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1"/>
                    <a:pt x="8" y="13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1591"/>
            <p:cNvSpPr>
              <a:spLocks noChangeArrowheads="1"/>
            </p:cNvSpPr>
            <p:nvPr/>
          </p:nvSpPr>
          <p:spPr bwMode="auto">
            <a:xfrm>
              <a:off x="6817753" y="3756072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1592"/>
            <p:cNvSpPr>
              <a:spLocks noChangeArrowheads="1"/>
            </p:cNvSpPr>
            <p:nvPr/>
          </p:nvSpPr>
          <p:spPr bwMode="auto">
            <a:xfrm>
              <a:off x="6817753" y="3756072"/>
              <a:ext cx="36513" cy="23812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38 w 103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1593"/>
            <p:cNvSpPr>
              <a:spLocks noChangeArrowheads="1"/>
            </p:cNvSpPr>
            <p:nvPr/>
          </p:nvSpPr>
          <p:spPr bwMode="auto">
            <a:xfrm>
              <a:off x="6817753" y="3756072"/>
              <a:ext cx="14288" cy="1587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1594"/>
            <p:cNvSpPr>
              <a:spLocks noChangeArrowheads="1"/>
            </p:cNvSpPr>
            <p:nvPr/>
          </p:nvSpPr>
          <p:spPr bwMode="auto">
            <a:xfrm>
              <a:off x="6817753" y="3756072"/>
              <a:ext cx="14288" cy="1587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1595"/>
            <p:cNvSpPr>
              <a:spLocks noChangeArrowheads="1"/>
            </p:cNvSpPr>
            <p:nvPr/>
          </p:nvSpPr>
          <p:spPr bwMode="auto">
            <a:xfrm>
              <a:off x="6832041" y="3756072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9 w 65"/>
                <a:gd name="T9" fmla="*/ 8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1596"/>
            <p:cNvSpPr>
              <a:spLocks noChangeArrowheads="1"/>
            </p:cNvSpPr>
            <p:nvPr/>
          </p:nvSpPr>
          <p:spPr bwMode="auto">
            <a:xfrm>
              <a:off x="6832041" y="3756072"/>
              <a:ext cx="23812" cy="23812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64 w 65"/>
                <a:gd name="T5" fmla="*/ 67 h 68"/>
                <a:gd name="T6" fmla="*/ 64 w 65"/>
                <a:gd name="T7" fmla="*/ 67 h 68"/>
                <a:gd name="T8" fmla="*/ 9 w 65"/>
                <a:gd name="T9" fmla="*/ 8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1597"/>
            <p:cNvSpPr>
              <a:spLocks noChangeArrowheads="1"/>
            </p:cNvSpPr>
            <p:nvPr/>
          </p:nvSpPr>
          <p:spPr bwMode="auto">
            <a:xfrm>
              <a:off x="6712978" y="3449684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8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1598"/>
            <p:cNvSpPr>
              <a:spLocks noChangeArrowheads="1"/>
            </p:cNvSpPr>
            <p:nvPr/>
          </p:nvSpPr>
          <p:spPr bwMode="auto">
            <a:xfrm>
              <a:off x="6712978" y="3449684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8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8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1599"/>
            <p:cNvSpPr>
              <a:spLocks noChangeArrowheads="1"/>
            </p:cNvSpPr>
            <p:nvPr/>
          </p:nvSpPr>
          <p:spPr bwMode="auto">
            <a:xfrm>
              <a:off x="6817753" y="3468734"/>
              <a:ext cx="90488" cy="249238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102 w 251"/>
                <a:gd name="T13" fmla="*/ 590 h 692"/>
                <a:gd name="T14" fmla="*/ 182 w 251"/>
                <a:gd name="T15" fmla="*/ 624 h 692"/>
                <a:gd name="T16" fmla="*/ 250 w 251"/>
                <a:gd name="T17" fmla="*/ 691 h 692"/>
                <a:gd name="T18" fmla="*/ 250 w 251"/>
                <a:gd name="T19" fmla="*/ 307 h 692"/>
                <a:gd name="T20" fmla="*/ 250 w 251"/>
                <a:gd name="T21" fmla="*/ 307 h 692"/>
                <a:gd name="T22" fmla="*/ 250 w 251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4"/>
                  </a:cubicBez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7"/>
                    <a:pt x="250" y="307"/>
                    <a:pt x="250" y="307"/>
                  </a:cubicBezTo>
                  <a:lnTo>
                    <a:pt x="250" y="307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1600"/>
            <p:cNvSpPr>
              <a:spLocks noChangeArrowheads="1"/>
            </p:cNvSpPr>
            <p:nvPr/>
          </p:nvSpPr>
          <p:spPr bwMode="auto">
            <a:xfrm>
              <a:off x="6817753" y="3579859"/>
              <a:ext cx="90488" cy="138113"/>
            </a:xfrm>
            <a:custGeom>
              <a:avLst/>
              <a:gdLst>
                <a:gd name="T0" fmla="*/ 25 w 251"/>
                <a:gd name="T1" fmla="*/ 317 h 385"/>
                <a:gd name="T2" fmla="*/ 25 w 251"/>
                <a:gd name="T3" fmla="*/ 317 h 385"/>
                <a:gd name="T4" fmla="*/ 0 w 251"/>
                <a:gd name="T5" fmla="*/ 346 h 385"/>
                <a:gd name="T6" fmla="*/ 0 w 251"/>
                <a:gd name="T7" fmla="*/ 346 h 385"/>
                <a:gd name="T8" fmla="*/ 25 w 251"/>
                <a:gd name="T9" fmla="*/ 317 h 385"/>
                <a:gd name="T10" fmla="*/ 250 w 251"/>
                <a:gd name="T11" fmla="*/ 0 h 385"/>
                <a:gd name="T12" fmla="*/ 250 w 251"/>
                <a:gd name="T13" fmla="*/ 0 h 385"/>
                <a:gd name="T14" fmla="*/ 250 w 251"/>
                <a:gd name="T15" fmla="*/ 384 h 385"/>
                <a:gd name="T16" fmla="*/ 250 w 251"/>
                <a:gd name="T17" fmla="*/ 0 h 385"/>
                <a:gd name="T18" fmla="*/ 25 w 251"/>
                <a:gd name="T19" fmla="*/ 317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1" h="385">
                  <a:moveTo>
                    <a:pt x="25" y="317"/>
                  </a:moveTo>
                  <a:lnTo>
                    <a:pt x="25" y="317"/>
                  </a:lnTo>
                  <a:cubicBezTo>
                    <a:pt x="13" y="325"/>
                    <a:pt x="8" y="334"/>
                    <a:pt x="0" y="346"/>
                  </a:cubicBezTo>
                  <a:lnTo>
                    <a:pt x="0" y="346"/>
                  </a:lnTo>
                  <a:cubicBezTo>
                    <a:pt x="8" y="334"/>
                    <a:pt x="13" y="325"/>
                    <a:pt x="25" y="317"/>
                  </a:cubicBezTo>
                  <a:lnTo>
                    <a:pt x="250" y="0"/>
                  </a:lnTo>
                  <a:lnTo>
                    <a:pt x="250" y="0"/>
                  </a:lnTo>
                  <a:cubicBezTo>
                    <a:pt x="250" y="384"/>
                    <a:pt x="250" y="384"/>
                    <a:pt x="250" y="384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25" y="317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1601"/>
            <p:cNvSpPr>
              <a:spLocks noChangeArrowheads="1"/>
            </p:cNvSpPr>
            <p:nvPr/>
          </p:nvSpPr>
          <p:spPr bwMode="auto">
            <a:xfrm>
              <a:off x="6908241" y="3468734"/>
              <a:ext cx="3175" cy="114300"/>
            </a:xfrm>
            <a:custGeom>
              <a:avLst/>
              <a:gdLst>
                <a:gd name="T0" fmla="*/ 0 w 9"/>
                <a:gd name="T1" fmla="*/ 307 h 317"/>
                <a:gd name="T2" fmla="*/ 0 w 9"/>
                <a:gd name="T3" fmla="*/ 307 h 317"/>
                <a:gd name="T4" fmla="*/ 4 w 9"/>
                <a:gd name="T5" fmla="*/ 312 h 317"/>
                <a:gd name="T6" fmla="*/ 8 w 9"/>
                <a:gd name="T7" fmla="*/ 316 h 317"/>
                <a:gd name="T8" fmla="*/ 0 w 9"/>
                <a:gd name="T9" fmla="*/ 307 h 317"/>
                <a:gd name="T10" fmla="*/ 0 w 9"/>
                <a:gd name="T11" fmla="*/ 0 h 317"/>
                <a:gd name="T12" fmla="*/ 0 w 9"/>
                <a:gd name="T13" fmla="*/ 0 h 317"/>
                <a:gd name="T14" fmla="*/ 0 w 9"/>
                <a:gd name="T15" fmla="*/ 307 h 317"/>
                <a:gd name="T16" fmla="*/ 0 w 9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317">
                  <a:moveTo>
                    <a:pt x="0" y="307"/>
                  </a:moveTo>
                  <a:lnTo>
                    <a:pt x="0" y="307"/>
                  </a:lnTo>
                  <a:lnTo>
                    <a:pt x="4" y="312"/>
                  </a:lnTo>
                  <a:lnTo>
                    <a:pt x="8" y="316"/>
                  </a:lnTo>
                  <a:lnTo>
                    <a:pt x="0" y="30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1602"/>
            <p:cNvSpPr>
              <a:spLocks noChangeArrowheads="1"/>
            </p:cNvSpPr>
            <p:nvPr/>
          </p:nvSpPr>
          <p:spPr bwMode="auto">
            <a:xfrm>
              <a:off x="6908241" y="3579859"/>
              <a:ext cx="3175" cy="3175"/>
            </a:xfrm>
            <a:custGeom>
              <a:avLst/>
              <a:gdLst>
                <a:gd name="T0" fmla="*/ 0 w 9"/>
                <a:gd name="T1" fmla="*/ 0 h 10"/>
                <a:gd name="T2" fmla="*/ 0 w 9"/>
                <a:gd name="T3" fmla="*/ 0 h 10"/>
                <a:gd name="T4" fmla="*/ 4 w 9"/>
                <a:gd name="T5" fmla="*/ 5 h 10"/>
                <a:gd name="T6" fmla="*/ 8 w 9"/>
                <a:gd name="T7" fmla="*/ 9 h 10"/>
                <a:gd name="T8" fmla="*/ 0 w 9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8" y="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1603"/>
            <p:cNvSpPr>
              <a:spLocks noChangeArrowheads="1"/>
            </p:cNvSpPr>
            <p:nvPr/>
          </p:nvSpPr>
          <p:spPr bwMode="auto">
            <a:xfrm>
              <a:off x="6908241" y="3468734"/>
              <a:ext cx="1587" cy="111125"/>
            </a:xfrm>
            <a:custGeom>
              <a:avLst/>
              <a:gdLst>
                <a:gd name="T0" fmla="*/ 0 w 1"/>
                <a:gd name="T1" fmla="*/ 0 h 308"/>
                <a:gd name="T2" fmla="*/ 0 w 1"/>
                <a:gd name="T3" fmla="*/ 0 h 308"/>
                <a:gd name="T4" fmla="*/ 0 w 1"/>
                <a:gd name="T5" fmla="*/ 307 h 308"/>
                <a:gd name="T6" fmla="*/ 0 w 1"/>
                <a:gd name="T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8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1604"/>
            <p:cNvSpPr>
              <a:spLocks noChangeArrowheads="1"/>
            </p:cNvSpPr>
            <p:nvPr/>
          </p:nvSpPr>
          <p:spPr bwMode="auto">
            <a:xfrm>
              <a:off x="6908241" y="3579859"/>
              <a:ext cx="1587" cy="1588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0 h 6"/>
                <a:gd name="T4" fmla="*/ 4 w 5"/>
                <a:gd name="T5" fmla="*/ 5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1605"/>
            <p:cNvSpPr>
              <a:spLocks noChangeArrowheads="1"/>
            </p:cNvSpPr>
            <p:nvPr/>
          </p:nvSpPr>
          <p:spPr bwMode="auto">
            <a:xfrm>
              <a:off x="6908241" y="3579859"/>
              <a:ext cx="1587" cy="1588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0 h 6"/>
                <a:gd name="T4" fmla="*/ 4 w 5"/>
                <a:gd name="T5" fmla="*/ 5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0" y="0"/>
                  </a:lnTo>
                  <a:lnTo>
                    <a:pt x="4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1606"/>
            <p:cNvSpPr>
              <a:spLocks noChangeArrowheads="1"/>
            </p:cNvSpPr>
            <p:nvPr/>
          </p:nvSpPr>
          <p:spPr bwMode="auto">
            <a:xfrm>
              <a:off x="6809816" y="3762422"/>
              <a:ext cx="17462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3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2" y="0"/>
                    <a:pt x="0" y="8"/>
                    <a:pt x="0" y="21"/>
                  </a:cubicBezTo>
                  <a:cubicBezTo>
                    <a:pt x="0" y="33"/>
                    <a:pt x="12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1607"/>
            <p:cNvSpPr>
              <a:spLocks noChangeArrowheads="1"/>
            </p:cNvSpPr>
            <p:nvPr/>
          </p:nvSpPr>
          <p:spPr bwMode="auto">
            <a:xfrm>
              <a:off x="6855853" y="3619547"/>
              <a:ext cx="160338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1608"/>
            <p:cNvSpPr>
              <a:spLocks noChangeArrowheads="1"/>
            </p:cNvSpPr>
            <p:nvPr/>
          </p:nvSpPr>
          <p:spPr bwMode="auto">
            <a:xfrm>
              <a:off x="6855853" y="3619547"/>
              <a:ext cx="160338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1609"/>
            <p:cNvSpPr>
              <a:spLocks noChangeArrowheads="1"/>
            </p:cNvSpPr>
            <p:nvPr/>
          </p:nvSpPr>
          <p:spPr bwMode="auto">
            <a:xfrm>
              <a:off x="6832041" y="3698922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8" y="8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1610"/>
            <p:cNvSpPr>
              <a:spLocks noChangeArrowheads="1"/>
            </p:cNvSpPr>
            <p:nvPr/>
          </p:nvSpPr>
          <p:spPr bwMode="auto">
            <a:xfrm>
              <a:off x="6925703" y="3619547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1611"/>
            <p:cNvSpPr>
              <a:spLocks noChangeArrowheads="1"/>
            </p:cNvSpPr>
            <p:nvPr/>
          </p:nvSpPr>
          <p:spPr bwMode="auto">
            <a:xfrm>
              <a:off x="6925703" y="3619547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1612"/>
            <p:cNvSpPr>
              <a:spLocks noChangeArrowheads="1"/>
            </p:cNvSpPr>
            <p:nvPr/>
          </p:nvSpPr>
          <p:spPr bwMode="auto">
            <a:xfrm>
              <a:off x="6759016" y="3516359"/>
              <a:ext cx="117475" cy="134938"/>
            </a:xfrm>
            <a:custGeom>
              <a:avLst/>
              <a:gdLst>
                <a:gd name="T0" fmla="*/ 326 w 327"/>
                <a:gd name="T1" fmla="*/ 64 h 373"/>
                <a:gd name="T2" fmla="*/ 326 w 327"/>
                <a:gd name="T3" fmla="*/ 64 h 373"/>
                <a:gd name="T4" fmla="*/ 186 w 327"/>
                <a:gd name="T5" fmla="*/ 0 h 373"/>
                <a:gd name="T6" fmla="*/ 0 w 327"/>
                <a:gd name="T7" fmla="*/ 186 h 373"/>
                <a:gd name="T8" fmla="*/ 186 w 327"/>
                <a:gd name="T9" fmla="*/ 372 h 373"/>
                <a:gd name="T10" fmla="*/ 326 w 327"/>
                <a:gd name="T11" fmla="*/ 309 h 373"/>
                <a:gd name="T12" fmla="*/ 203 w 327"/>
                <a:gd name="T13" fmla="*/ 186 h 373"/>
                <a:gd name="T14" fmla="*/ 326 w 327"/>
                <a:gd name="T15" fmla="*/ 6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7" h="373">
                  <a:moveTo>
                    <a:pt x="326" y="64"/>
                  </a:moveTo>
                  <a:lnTo>
                    <a:pt x="326" y="64"/>
                  </a:lnTo>
                  <a:cubicBezTo>
                    <a:pt x="292" y="26"/>
                    <a:pt x="241" y="0"/>
                    <a:pt x="186" y="0"/>
                  </a:cubicBezTo>
                  <a:cubicBezTo>
                    <a:pt x="80" y="0"/>
                    <a:pt x="0" y="81"/>
                    <a:pt x="0" y="186"/>
                  </a:cubicBezTo>
                  <a:cubicBezTo>
                    <a:pt x="0" y="287"/>
                    <a:pt x="80" y="372"/>
                    <a:pt x="186" y="372"/>
                  </a:cubicBezTo>
                  <a:cubicBezTo>
                    <a:pt x="241" y="372"/>
                    <a:pt x="292" y="346"/>
                    <a:pt x="326" y="309"/>
                  </a:cubicBezTo>
                  <a:cubicBezTo>
                    <a:pt x="203" y="186"/>
                    <a:pt x="203" y="186"/>
                    <a:pt x="203" y="186"/>
                  </a:cubicBezTo>
                  <a:lnTo>
                    <a:pt x="326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1613"/>
            <p:cNvSpPr>
              <a:spLocks noChangeArrowheads="1"/>
            </p:cNvSpPr>
            <p:nvPr/>
          </p:nvSpPr>
          <p:spPr bwMode="auto">
            <a:xfrm>
              <a:off x="6805053" y="3546522"/>
              <a:ext cx="23813" cy="23812"/>
            </a:xfrm>
            <a:custGeom>
              <a:avLst/>
              <a:gdLst>
                <a:gd name="T0" fmla="*/ 29 w 64"/>
                <a:gd name="T1" fmla="*/ 63 h 64"/>
                <a:gd name="T2" fmla="*/ 29 w 64"/>
                <a:gd name="T3" fmla="*/ 63 h 64"/>
                <a:gd name="T4" fmla="*/ 63 w 64"/>
                <a:gd name="T5" fmla="*/ 29 h 64"/>
                <a:gd name="T6" fmla="*/ 29 w 64"/>
                <a:gd name="T7" fmla="*/ 0 h 64"/>
                <a:gd name="T8" fmla="*/ 0 w 64"/>
                <a:gd name="T9" fmla="*/ 29 h 64"/>
                <a:gd name="T10" fmla="*/ 29 w 64"/>
                <a:gd name="T11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4">
                  <a:moveTo>
                    <a:pt x="29" y="63"/>
                  </a:moveTo>
                  <a:lnTo>
                    <a:pt x="29" y="63"/>
                  </a:lnTo>
                  <a:cubicBezTo>
                    <a:pt x="51" y="63"/>
                    <a:pt x="63" y="50"/>
                    <a:pt x="63" y="29"/>
                  </a:cubicBezTo>
                  <a:cubicBezTo>
                    <a:pt x="63" y="12"/>
                    <a:pt x="51" y="0"/>
                    <a:pt x="29" y="0"/>
                  </a:cubicBezTo>
                  <a:cubicBezTo>
                    <a:pt x="13" y="0"/>
                    <a:pt x="0" y="12"/>
                    <a:pt x="0" y="29"/>
                  </a:cubicBezTo>
                  <a:cubicBezTo>
                    <a:pt x="0" y="50"/>
                    <a:pt x="13" y="63"/>
                    <a:pt x="29" y="6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3" name="Group 282"/>
          <p:cNvGrpSpPr/>
          <p:nvPr/>
        </p:nvGrpSpPr>
        <p:grpSpPr>
          <a:xfrm>
            <a:off x="971937" y="4075014"/>
            <a:ext cx="495300" cy="493713"/>
            <a:chOff x="6611378" y="4080899"/>
            <a:chExt cx="495300" cy="493713"/>
          </a:xfrm>
        </p:grpSpPr>
        <p:sp>
          <p:nvSpPr>
            <p:cNvPr id="284" name="Freeform 1616"/>
            <p:cNvSpPr>
              <a:spLocks noChangeArrowheads="1"/>
            </p:cNvSpPr>
            <p:nvPr/>
          </p:nvSpPr>
          <p:spPr bwMode="auto">
            <a:xfrm>
              <a:off x="6611378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1617"/>
            <p:cNvSpPr>
              <a:spLocks noChangeArrowheads="1"/>
            </p:cNvSpPr>
            <p:nvPr/>
          </p:nvSpPr>
          <p:spPr bwMode="auto">
            <a:xfrm>
              <a:off x="6611378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1618"/>
            <p:cNvSpPr>
              <a:spLocks noChangeArrowheads="1"/>
            </p:cNvSpPr>
            <p:nvPr/>
          </p:nvSpPr>
          <p:spPr bwMode="auto">
            <a:xfrm>
              <a:off x="6730441" y="415551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1619"/>
            <p:cNvSpPr>
              <a:spLocks noChangeArrowheads="1"/>
            </p:cNvSpPr>
            <p:nvPr/>
          </p:nvSpPr>
          <p:spPr bwMode="auto">
            <a:xfrm>
              <a:off x="6730441" y="415551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1620"/>
            <p:cNvSpPr>
              <a:spLocks noChangeArrowheads="1"/>
            </p:cNvSpPr>
            <p:nvPr/>
          </p:nvSpPr>
          <p:spPr bwMode="auto">
            <a:xfrm>
              <a:off x="6816166" y="4265049"/>
              <a:ext cx="185737" cy="239713"/>
            </a:xfrm>
            <a:custGeom>
              <a:avLst/>
              <a:gdLst>
                <a:gd name="T0" fmla="*/ 514 w 515"/>
                <a:gd name="T1" fmla="*/ 664 h 665"/>
                <a:gd name="T2" fmla="*/ 514 w 515"/>
                <a:gd name="T3" fmla="*/ 664 h 665"/>
                <a:gd name="T4" fmla="*/ 279 w 515"/>
                <a:gd name="T5" fmla="*/ 664 h 665"/>
                <a:gd name="T6" fmla="*/ 25 w 515"/>
                <a:gd name="T7" fmla="*/ 400 h 665"/>
                <a:gd name="T8" fmla="*/ 0 w 515"/>
                <a:gd name="T9" fmla="*/ 332 h 665"/>
                <a:gd name="T10" fmla="*/ 29 w 515"/>
                <a:gd name="T11" fmla="*/ 268 h 665"/>
                <a:gd name="T12" fmla="*/ 164 w 515"/>
                <a:gd name="T13" fmla="*/ 268 h 665"/>
                <a:gd name="T14" fmla="*/ 218 w 515"/>
                <a:gd name="T15" fmla="*/ 325 h 665"/>
                <a:gd name="T16" fmla="*/ 218 w 515"/>
                <a:gd name="T17" fmla="*/ 0 h 665"/>
                <a:gd name="T18" fmla="*/ 514 w 515"/>
                <a:gd name="T19" fmla="*/ 286 h 665"/>
                <a:gd name="T20" fmla="*/ 514 w 515"/>
                <a:gd name="T21" fmla="*/ 664 h 665"/>
                <a:gd name="T22" fmla="*/ 297 w 515"/>
                <a:gd name="T23" fmla="*/ 621 h 665"/>
                <a:gd name="T24" fmla="*/ 297 w 515"/>
                <a:gd name="T25" fmla="*/ 621 h 665"/>
                <a:gd name="T26" fmla="*/ 472 w 515"/>
                <a:gd name="T27" fmla="*/ 621 h 665"/>
                <a:gd name="T28" fmla="*/ 472 w 515"/>
                <a:gd name="T29" fmla="*/ 304 h 665"/>
                <a:gd name="T30" fmla="*/ 261 w 515"/>
                <a:gd name="T31" fmla="*/ 96 h 665"/>
                <a:gd name="T32" fmla="*/ 261 w 515"/>
                <a:gd name="T33" fmla="*/ 425 h 665"/>
                <a:gd name="T34" fmla="*/ 132 w 515"/>
                <a:gd name="T35" fmla="*/ 300 h 665"/>
                <a:gd name="T36" fmla="*/ 57 w 515"/>
                <a:gd name="T37" fmla="*/ 296 h 665"/>
                <a:gd name="T38" fmla="*/ 43 w 515"/>
                <a:gd name="T39" fmla="*/ 332 h 665"/>
                <a:gd name="T40" fmla="*/ 57 w 515"/>
                <a:gd name="T41" fmla="*/ 371 h 665"/>
                <a:gd name="T42" fmla="*/ 297 w 515"/>
                <a:gd name="T43" fmla="*/ 621 h 665"/>
                <a:gd name="T44" fmla="*/ 514 w 515"/>
                <a:gd name="T45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5" h="665">
                  <a:moveTo>
                    <a:pt x="514" y="664"/>
                  </a:moveTo>
                  <a:lnTo>
                    <a:pt x="514" y="664"/>
                  </a:lnTo>
                  <a:cubicBezTo>
                    <a:pt x="279" y="664"/>
                    <a:pt x="279" y="664"/>
                    <a:pt x="279" y="664"/>
                  </a:cubicBezTo>
                  <a:cubicBezTo>
                    <a:pt x="25" y="400"/>
                    <a:pt x="25" y="400"/>
                    <a:pt x="25" y="400"/>
                  </a:cubicBezTo>
                  <a:cubicBezTo>
                    <a:pt x="11" y="382"/>
                    <a:pt x="0" y="357"/>
                    <a:pt x="0" y="332"/>
                  </a:cubicBezTo>
                  <a:cubicBezTo>
                    <a:pt x="0" y="307"/>
                    <a:pt x="11" y="282"/>
                    <a:pt x="29" y="268"/>
                  </a:cubicBezTo>
                  <a:cubicBezTo>
                    <a:pt x="68" y="228"/>
                    <a:pt x="129" y="232"/>
                    <a:pt x="164" y="268"/>
                  </a:cubicBezTo>
                  <a:cubicBezTo>
                    <a:pt x="218" y="325"/>
                    <a:pt x="218" y="325"/>
                    <a:pt x="218" y="32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4" y="286"/>
                    <a:pt x="514" y="286"/>
                    <a:pt x="514" y="286"/>
                  </a:cubicBezTo>
                  <a:cubicBezTo>
                    <a:pt x="514" y="664"/>
                    <a:pt x="514" y="664"/>
                    <a:pt x="514" y="664"/>
                  </a:cubicBezTo>
                  <a:lnTo>
                    <a:pt x="297" y="621"/>
                  </a:lnTo>
                  <a:lnTo>
                    <a:pt x="297" y="621"/>
                  </a:lnTo>
                  <a:cubicBezTo>
                    <a:pt x="472" y="621"/>
                    <a:pt x="472" y="621"/>
                    <a:pt x="472" y="621"/>
                  </a:cubicBezTo>
                  <a:cubicBezTo>
                    <a:pt x="472" y="304"/>
                    <a:pt x="472" y="304"/>
                    <a:pt x="472" y="304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5"/>
                    <a:pt x="57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6"/>
                    <a:pt x="46" y="361"/>
                    <a:pt x="57" y="371"/>
                  </a:cubicBezTo>
                  <a:cubicBezTo>
                    <a:pt x="297" y="621"/>
                    <a:pt x="297" y="621"/>
                    <a:pt x="297" y="621"/>
                  </a:cubicBezTo>
                  <a:lnTo>
                    <a:pt x="514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1621"/>
            <p:cNvSpPr>
              <a:spLocks noChangeArrowheads="1"/>
            </p:cNvSpPr>
            <p:nvPr/>
          </p:nvSpPr>
          <p:spPr bwMode="auto">
            <a:xfrm>
              <a:off x="6820928" y="4401574"/>
              <a:ext cx="31750" cy="33338"/>
            </a:xfrm>
            <a:custGeom>
              <a:avLst/>
              <a:gdLst>
                <a:gd name="T0" fmla="*/ 0 w 87"/>
                <a:gd name="T1" fmla="*/ 0 h 94"/>
                <a:gd name="T2" fmla="*/ 0 w 87"/>
                <a:gd name="T3" fmla="*/ 0 h 94"/>
                <a:gd name="T4" fmla="*/ 0 w 87"/>
                <a:gd name="T5" fmla="*/ 93 h 94"/>
                <a:gd name="T6" fmla="*/ 86 w 87"/>
                <a:gd name="T7" fmla="*/ 93 h 94"/>
                <a:gd name="T8" fmla="*/ 14 w 87"/>
                <a:gd name="T9" fmla="*/ 21 h 94"/>
                <a:gd name="T10" fmla="*/ 0 w 87"/>
                <a:gd name="T11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94">
                  <a:moveTo>
                    <a:pt x="0" y="0"/>
                  </a:moveTo>
                  <a:lnTo>
                    <a:pt x="0" y="0"/>
                  </a:lnTo>
                  <a:cubicBezTo>
                    <a:pt x="0" y="93"/>
                    <a:pt x="0" y="93"/>
                    <a:pt x="0" y="93"/>
                  </a:cubicBezTo>
                  <a:cubicBezTo>
                    <a:pt x="86" y="93"/>
                    <a:pt x="86" y="93"/>
                    <a:pt x="86" y="93"/>
                  </a:cubicBezTo>
                  <a:cubicBezTo>
                    <a:pt x="14" y="21"/>
                    <a:pt x="14" y="21"/>
                    <a:pt x="14" y="21"/>
                  </a:cubicBezTo>
                  <a:cubicBezTo>
                    <a:pt x="11" y="14"/>
                    <a:pt x="3" y="7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1622"/>
            <p:cNvSpPr>
              <a:spLocks noChangeArrowheads="1"/>
            </p:cNvSpPr>
            <p:nvPr/>
          </p:nvSpPr>
          <p:spPr bwMode="auto">
            <a:xfrm>
              <a:off x="6820928" y="4399987"/>
              <a:ext cx="4763" cy="9525"/>
            </a:xfrm>
            <a:custGeom>
              <a:avLst/>
              <a:gdLst>
                <a:gd name="T0" fmla="*/ 0 w 15"/>
                <a:gd name="T1" fmla="*/ 0 h 26"/>
                <a:gd name="T2" fmla="*/ 0 w 15"/>
                <a:gd name="T3" fmla="*/ 0 h 26"/>
                <a:gd name="T4" fmla="*/ 0 w 15"/>
                <a:gd name="T5" fmla="*/ 4 h 26"/>
                <a:gd name="T6" fmla="*/ 14 w 15"/>
                <a:gd name="T7" fmla="*/ 25 h 26"/>
                <a:gd name="T8" fmla="*/ 14 w 15"/>
                <a:gd name="T9" fmla="*/ 25 h 26"/>
                <a:gd name="T10" fmla="*/ 0 w 15"/>
                <a:gd name="T1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6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3" y="11"/>
                    <a:pt x="11" y="18"/>
                    <a:pt x="14" y="25"/>
                  </a:cubicBezTo>
                  <a:lnTo>
                    <a:pt x="14" y="25"/>
                  </a:lnTo>
                  <a:cubicBezTo>
                    <a:pt x="7" y="18"/>
                    <a:pt x="3" y="11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1623"/>
            <p:cNvSpPr>
              <a:spLocks noChangeArrowheads="1"/>
            </p:cNvSpPr>
            <p:nvPr/>
          </p:nvSpPr>
          <p:spPr bwMode="auto">
            <a:xfrm>
              <a:off x="6730441" y="4155512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61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43 h 798"/>
                <a:gd name="T14" fmla="*/ 457 w 501"/>
                <a:gd name="T15" fmla="*/ 43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61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1624"/>
            <p:cNvSpPr>
              <a:spLocks noChangeArrowheads="1"/>
            </p:cNvSpPr>
            <p:nvPr/>
          </p:nvSpPr>
          <p:spPr bwMode="auto">
            <a:xfrm>
              <a:off x="6812991" y="4420624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9" y="36"/>
                    <a:pt x="36" y="29"/>
                    <a:pt x="36" y="18"/>
                  </a:cubicBezTo>
                  <a:cubicBezTo>
                    <a:pt x="36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1625"/>
            <p:cNvSpPr>
              <a:spLocks noChangeArrowheads="1"/>
            </p:cNvSpPr>
            <p:nvPr/>
          </p:nvSpPr>
          <p:spPr bwMode="auto">
            <a:xfrm>
              <a:off x="6768541" y="4212662"/>
              <a:ext cx="100012" cy="114300"/>
            </a:xfrm>
            <a:custGeom>
              <a:avLst/>
              <a:gdLst>
                <a:gd name="T0" fmla="*/ 275 w 276"/>
                <a:gd name="T1" fmla="*/ 54 h 316"/>
                <a:gd name="T2" fmla="*/ 275 w 276"/>
                <a:gd name="T3" fmla="*/ 54 h 316"/>
                <a:gd name="T4" fmla="*/ 157 w 276"/>
                <a:gd name="T5" fmla="*/ 0 h 316"/>
                <a:gd name="T6" fmla="*/ 0 w 276"/>
                <a:gd name="T7" fmla="*/ 158 h 316"/>
                <a:gd name="T8" fmla="*/ 157 w 276"/>
                <a:gd name="T9" fmla="*/ 315 h 316"/>
                <a:gd name="T10" fmla="*/ 275 w 276"/>
                <a:gd name="T11" fmla="*/ 261 h 316"/>
                <a:gd name="T12" fmla="*/ 171 w 276"/>
                <a:gd name="T13" fmla="*/ 158 h 316"/>
                <a:gd name="T14" fmla="*/ 275 w 276"/>
                <a:gd name="T15" fmla="*/ 5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316">
                  <a:moveTo>
                    <a:pt x="275" y="54"/>
                  </a:moveTo>
                  <a:lnTo>
                    <a:pt x="275" y="54"/>
                  </a:lnTo>
                  <a:cubicBezTo>
                    <a:pt x="246" y="22"/>
                    <a:pt x="204" y="0"/>
                    <a:pt x="157" y="0"/>
                  </a:cubicBezTo>
                  <a:cubicBezTo>
                    <a:pt x="71" y="0"/>
                    <a:pt x="0" y="68"/>
                    <a:pt x="0" y="158"/>
                  </a:cubicBezTo>
                  <a:cubicBezTo>
                    <a:pt x="0" y="243"/>
                    <a:pt x="71" y="315"/>
                    <a:pt x="157" y="315"/>
                  </a:cubicBezTo>
                  <a:cubicBezTo>
                    <a:pt x="204" y="315"/>
                    <a:pt x="246" y="293"/>
                    <a:pt x="275" y="261"/>
                  </a:cubicBezTo>
                  <a:cubicBezTo>
                    <a:pt x="171" y="158"/>
                    <a:pt x="171" y="158"/>
                    <a:pt x="171" y="158"/>
                  </a:cubicBezTo>
                  <a:lnTo>
                    <a:pt x="275" y="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1626"/>
            <p:cNvSpPr>
              <a:spLocks noChangeArrowheads="1"/>
            </p:cNvSpPr>
            <p:nvPr/>
          </p:nvSpPr>
          <p:spPr bwMode="auto">
            <a:xfrm>
              <a:off x="6806641" y="4236474"/>
              <a:ext cx="20637" cy="19050"/>
            </a:xfrm>
            <a:custGeom>
              <a:avLst/>
              <a:gdLst>
                <a:gd name="T0" fmla="*/ 29 w 58"/>
                <a:gd name="T1" fmla="*/ 54 h 55"/>
                <a:gd name="T2" fmla="*/ 29 w 58"/>
                <a:gd name="T3" fmla="*/ 54 h 55"/>
                <a:gd name="T4" fmla="*/ 57 w 58"/>
                <a:gd name="T5" fmla="*/ 25 h 55"/>
                <a:gd name="T6" fmla="*/ 29 w 58"/>
                <a:gd name="T7" fmla="*/ 0 h 55"/>
                <a:gd name="T8" fmla="*/ 0 w 58"/>
                <a:gd name="T9" fmla="*/ 25 h 55"/>
                <a:gd name="T10" fmla="*/ 29 w 58"/>
                <a:gd name="T11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55">
                  <a:moveTo>
                    <a:pt x="29" y="54"/>
                  </a:moveTo>
                  <a:lnTo>
                    <a:pt x="29" y="54"/>
                  </a:lnTo>
                  <a:cubicBezTo>
                    <a:pt x="43" y="54"/>
                    <a:pt x="57" y="43"/>
                    <a:pt x="57" y="25"/>
                  </a:cubicBezTo>
                  <a:cubicBezTo>
                    <a:pt x="57" y="11"/>
                    <a:pt x="43" y="0"/>
                    <a:pt x="29" y="0"/>
                  </a:cubicBezTo>
                  <a:cubicBezTo>
                    <a:pt x="11" y="0"/>
                    <a:pt x="0" y="11"/>
                    <a:pt x="0" y="25"/>
                  </a:cubicBezTo>
                  <a:cubicBezTo>
                    <a:pt x="0" y="43"/>
                    <a:pt x="11" y="54"/>
                    <a:pt x="29" y="5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3" name="Group 592"/>
          <p:cNvGrpSpPr/>
          <p:nvPr/>
        </p:nvGrpSpPr>
        <p:grpSpPr>
          <a:xfrm>
            <a:off x="1871478" y="2258881"/>
            <a:ext cx="320675" cy="411162"/>
            <a:chOff x="7559526" y="2239947"/>
            <a:chExt cx="320675" cy="411162"/>
          </a:xfrm>
        </p:grpSpPr>
        <p:sp>
          <p:nvSpPr>
            <p:cNvPr id="594" name="Freeform 1662"/>
            <p:cNvSpPr>
              <a:spLocks noChangeArrowheads="1"/>
            </p:cNvSpPr>
            <p:nvPr/>
          </p:nvSpPr>
          <p:spPr bwMode="auto">
            <a:xfrm>
              <a:off x="7678588" y="2409809"/>
              <a:ext cx="182563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1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7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1"/>
                    <a:pt x="505" y="241"/>
                    <a:pt x="505" y="241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1"/>
                    <a:pt x="42" y="211"/>
                    <a:pt x="17" y="237"/>
                  </a:cubicBezTo>
                  <a:cubicBezTo>
                    <a:pt x="8" y="245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1663"/>
            <p:cNvSpPr>
              <a:spLocks noChangeArrowheads="1"/>
            </p:cNvSpPr>
            <p:nvPr/>
          </p:nvSpPr>
          <p:spPr bwMode="auto">
            <a:xfrm>
              <a:off x="7576988" y="2255822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1664"/>
            <p:cNvSpPr>
              <a:spLocks noChangeArrowheads="1"/>
            </p:cNvSpPr>
            <p:nvPr/>
          </p:nvSpPr>
          <p:spPr bwMode="auto">
            <a:xfrm>
              <a:off x="7576988" y="2255822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1665"/>
            <p:cNvSpPr>
              <a:spLocks noChangeArrowheads="1"/>
            </p:cNvSpPr>
            <p:nvPr/>
          </p:nvSpPr>
          <p:spPr bwMode="auto">
            <a:xfrm>
              <a:off x="7661126" y="2366947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38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59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4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29"/>
                    <a:pt x="93" y="329"/>
                    <a:pt x="68" y="355"/>
                  </a:cubicBezTo>
                  <a:cubicBezTo>
                    <a:pt x="59" y="363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1666"/>
            <p:cNvSpPr>
              <a:spLocks noChangeArrowheads="1"/>
            </p:cNvSpPr>
            <p:nvPr/>
          </p:nvSpPr>
          <p:spPr bwMode="auto">
            <a:xfrm>
              <a:off x="7665888" y="2527284"/>
              <a:ext cx="12700" cy="17463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0 w 35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3" y="21"/>
                    <a:pt x="4" y="9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1667"/>
            <p:cNvSpPr>
              <a:spLocks noChangeArrowheads="1"/>
            </p:cNvSpPr>
            <p:nvPr/>
          </p:nvSpPr>
          <p:spPr bwMode="auto">
            <a:xfrm>
              <a:off x="7665888" y="2527284"/>
              <a:ext cx="12700" cy="17463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0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9"/>
                    <a:pt x="13" y="21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1"/>
                    <a:pt x="4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1668"/>
            <p:cNvSpPr>
              <a:spLocks noChangeArrowheads="1"/>
            </p:cNvSpPr>
            <p:nvPr/>
          </p:nvSpPr>
          <p:spPr bwMode="auto">
            <a:xfrm>
              <a:off x="7684938" y="2552684"/>
              <a:ext cx="17463" cy="17463"/>
            </a:xfrm>
            <a:custGeom>
              <a:avLst/>
              <a:gdLst>
                <a:gd name="T0" fmla="*/ 0 w 47"/>
                <a:gd name="T1" fmla="*/ 0 h 47"/>
                <a:gd name="T2" fmla="*/ 25 w 47"/>
                <a:gd name="T3" fmla="*/ 25 h 47"/>
                <a:gd name="T4" fmla="*/ 46 w 47"/>
                <a:gd name="T5" fmla="*/ 46 h 47"/>
                <a:gd name="T6" fmla="*/ 46 w 47"/>
                <a:gd name="T7" fmla="*/ 46 h 47"/>
                <a:gd name="T8" fmla="*/ 0 w 47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0" y="0"/>
                  </a:moveTo>
                  <a:lnTo>
                    <a:pt x="25" y="25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1669"/>
            <p:cNvSpPr>
              <a:spLocks noChangeArrowheads="1"/>
            </p:cNvSpPr>
            <p:nvPr/>
          </p:nvSpPr>
          <p:spPr bwMode="auto">
            <a:xfrm>
              <a:off x="7684938" y="2552684"/>
              <a:ext cx="17463" cy="17463"/>
            </a:xfrm>
            <a:custGeom>
              <a:avLst/>
              <a:gdLst>
                <a:gd name="T0" fmla="*/ 0 w 47"/>
                <a:gd name="T1" fmla="*/ 0 h 47"/>
                <a:gd name="T2" fmla="*/ 25 w 47"/>
                <a:gd name="T3" fmla="*/ 25 h 47"/>
                <a:gd name="T4" fmla="*/ 46 w 47"/>
                <a:gd name="T5" fmla="*/ 46 h 47"/>
                <a:gd name="T6" fmla="*/ 46 w 47"/>
                <a:gd name="T7" fmla="*/ 46 h 47"/>
                <a:gd name="T8" fmla="*/ 0 w 47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" h="47">
                  <a:moveTo>
                    <a:pt x="0" y="0"/>
                  </a:moveTo>
                  <a:lnTo>
                    <a:pt x="25" y="25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1670"/>
            <p:cNvSpPr>
              <a:spLocks noChangeArrowheads="1"/>
            </p:cNvSpPr>
            <p:nvPr/>
          </p:nvSpPr>
          <p:spPr bwMode="auto">
            <a:xfrm>
              <a:off x="7681763" y="2547922"/>
              <a:ext cx="20638" cy="22225"/>
            </a:xfrm>
            <a:custGeom>
              <a:avLst/>
              <a:gdLst>
                <a:gd name="T0" fmla="*/ 0 w 56"/>
                <a:gd name="T1" fmla="*/ 0 h 60"/>
                <a:gd name="T2" fmla="*/ 9 w 56"/>
                <a:gd name="T3" fmla="*/ 13 h 60"/>
                <a:gd name="T4" fmla="*/ 55 w 56"/>
                <a:gd name="T5" fmla="*/ 59 h 60"/>
                <a:gd name="T6" fmla="*/ 55 w 56"/>
                <a:gd name="T7" fmla="*/ 59 h 60"/>
                <a:gd name="T8" fmla="*/ 0 w 56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0">
                  <a:moveTo>
                    <a:pt x="0" y="0"/>
                  </a:moveTo>
                  <a:lnTo>
                    <a:pt x="9" y="13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1671"/>
            <p:cNvSpPr>
              <a:spLocks noChangeArrowheads="1"/>
            </p:cNvSpPr>
            <p:nvPr/>
          </p:nvSpPr>
          <p:spPr bwMode="auto">
            <a:xfrm>
              <a:off x="7681763" y="2547922"/>
              <a:ext cx="20638" cy="22225"/>
            </a:xfrm>
            <a:custGeom>
              <a:avLst/>
              <a:gdLst>
                <a:gd name="T0" fmla="*/ 0 w 56"/>
                <a:gd name="T1" fmla="*/ 0 h 60"/>
                <a:gd name="T2" fmla="*/ 9 w 56"/>
                <a:gd name="T3" fmla="*/ 13 h 60"/>
                <a:gd name="T4" fmla="*/ 55 w 56"/>
                <a:gd name="T5" fmla="*/ 59 h 60"/>
                <a:gd name="T6" fmla="*/ 55 w 56"/>
                <a:gd name="T7" fmla="*/ 59 h 60"/>
                <a:gd name="T8" fmla="*/ 0 w 56"/>
                <a:gd name="T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" h="60">
                  <a:moveTo>
                    <a:pt x="0" y="0"/>
                  </a:moveTo>
                  <a:lnTo>
                    <a:pt x="9" y="13"/>
                  </a:lnTo>
                  <a:lnTo>
                    <a:pt x="55" y="59"/>
                  </a:lnTo>
                  <a:lnTo>
                    <a:pt x="55" y="5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1672"/>
            <p:cNvSpPr>
              <a:spLocks noChangeArrowheads="1"/>
            </p:cNvSpPr>
            <p:nvPr/>
          </p:nvSpPr>
          <p:spPr bwMode="auto">
            <a:xfrm>
              <a:off x="7665888" y="2544747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46 h 68"/>
                <a:gd name="T10" fmla="*/ 55 w 102"/>
                <a:gd name="T11" fmla="*/ 21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46"/>
                  </a:lnTo>
                  <a:lnTo>
                    <a:pt x="55" y="21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1673"/>
            <p:cNvSpPr>
              <a:spLocks noChangeArrowheads="1"/>
            </p:cNvSpPr>
            <p:nvPr/>
          </p:nvSpPr>
          <p:spPr bwMode="auto">
            <a:xfrm>
              <a:off x="7665888" y="2544747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46 h 68"/>
                <a:gd name="T10" fmla="*/ 55 w 102"/>
                <a:gd name="T11" fmla="*/ 21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46"/>
                  </a:lnTo>
                  <a:lnTo>
                    <a:pt x="55" y="21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1674"/>
            <p:cNvSpPr>
              <a:spLocks noChangeArrowheads="1"/>
            </p:cNvSpPr>
            <p:nvPr/>
          </p:nvSpPr>
          <p:spPr bwMode="auto">
            <a:xfrm>
              <a:off x="7665888" y="2544747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1675"/>
            <p:cNvSpPr>
              <a:spLocks noChangeArrowheads="1"/>
            </p:cNvSpPr>
            <p:nvPr/>
          </p:nvSpPr>
          <p:spPr bwMode="auto">
            <a:xfrm>
              <a:off x="7665888" y="2544747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1676"/>
            <p:cNvSpPr>
              <a:spLocks noChangeArrowheads="1"/>
            </p:cNvSpPr>
            <p:nvPr/>
          </p:nvSpPr>
          <p:spPr bwMode="auto">
            <a:xfrm>
              <a:off x="7677001" y="2544747"/>
              <a:ext cx="7937" cy="7937"/>
            </a:xfrm>
            <a:custGeom>
              <a:avLst/>
              <a:gdLst>
                <a:gd name="T0" fmla="*/ 0 w 22"/>
                <a:gd name="T1" fmla="*/ 0 h 22"/>
                <a:gd name="T2" fmla="*/ 0 w 22"/>
                <a:gd name="T3" fmla="*/ 0 h 22"/>
                <a:gd name="T4" fmla="*/ 21 w 22"/>
                <a:gd name="T5" fmla="*/ 21 h 22"/>
                <a:gd name="T6" fmla="*/ 12 w 22"/>
                <a:gd name="T7" fmla="*/ 8 h 22"/>
                <a:gd name="T8" fmla="*/ 0 w 22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0" y="0"/>
                  </a:lnTo>
                  <a:lnTo>
                    <a:pt x="21" y="21"/>
                  </a:ln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1677"/>
            <p:cNvSpPr>
              <a:spLocks noChangeArrowheads="1"/>
            </p:cNvSpPr>
            <p:nvPr/>
          </p:nvSpPr>
          <p:spPr bwMode="auto">
            <a:xfrm>
              <a:off x="7677001" y="2544747"/>
              <a:ext cx="7937" cy="7937"/>
            </a:xfrm>
            <a:custGeom>
              <a:avLst/>
              <a:gdLst>
                <a:gd name="T0" fmla="*/ 0 w 22"/>
                <a:gd name="T1" fmla="*/ 0 h 22"/>
                <a:gd name="T2" fmla="*/ 0 w 22"/>
                <a:gd name="T3" fmla="*/ 0 h 22"/>
                <a:gd name="T4" fmla="*/ 21 w 22"/>
                <a:gd name="T5" fmla="*/ 21 h 22"/>
                <a:gd name="T6" fmla="*/ 12 w 22"/>
                <a:gd name="T7" fmla="*/ 8 h 22"/>
                <a:gd name="T8" fmla="*/ 0 w 22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0" y="0"/>
                  </a:lnTo>
                  <a:lnTo>
                    <a:pt x="21" y="21"/>
                  </a:lnTo>
                  <a:lnTo>
                    <a:pt x="12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1678"/>
            <p:cNvSpPr>
              <a:spLocks noChangeArrowheads="1"/>
            </p:cNvSpPr>
            <p:nvPr/>
          </p:nvSpPr>
          <p:spPr bwMode="auto">
            <a:xfrm>
              <a:off x="7677001" y="2544747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679"/>
            <p:cNvSpPr>
              <a:spLocks noChangeArrowheads="1"/>
            </p:cNvSpPr>
            <p:nvPr/>
          </p:nvSpPr>
          <p:spPr bwMode="auto">
            <a:xfrm>
              <a:off x="7677001" y="2544747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1680"/>
            <p:cNvSpPr>
              <a:spLocks noChangeArrowheads="1"/>
            </p:cNvSpPr>
            <p:nvPr/>
          </p:nvSpPr>
          <p:spPr bwMode="auto">
            <a:xfrm>
              <a:off x="7559526" y="22399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4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46 h 942"/>
                <a:gd name="T14" fmla="*/ 539 w 591"/>
                <a:gd name="T15" fmla="*/ 46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4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1681"/>
            <p:cNvSpPr>
              <a:spLocks noChangeArrowheads="1"/>
            </p:cNvSpPr>
            <p:nvPr/>
          </p:nvSpPr>
          <p:spPr bwMode="auto">
            <a:xfrm>
              <a:off x="7559526" y="22399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4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46 h 942"/>
                <a:gd name="T14" fmla="*/ 539 w 591"/>
                <a:gd name="T15" fmla="*/ 46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4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682"/>
            <p:cNvSpPr>
              <a:spLocks noChangeArrowheads="1"/>
            </p:cNvSpPr>
            <p:nvPr/>
          </p:nvSpPr>
          <p:spPr bwMode="auto">
            <a:xfrm>
              <a:off x="7665888" y="2255822"/>
              <a:ext cx="88900" cy="250825"/>
            </a:xfrm>
            <a:custGeom>
              <a:avLst/>
              <a:gdLst>
                <a:gd name="T0" fmla="*/ 244 w 245"/>
                <a:gd name="T1" fmla="*/ 0 h 697"/>
                <a:gd name="T2" fmla="*/ 244 w 245"/>
                <a:gd name="T3" fmla="*/ 0 h 697"/>
                <a:gd name="T4" fmla="*/ 0 w 245"/>
                <a:gd name="T5" fmla="*/ 0 h 697"/>
                <a:gd name="T6" fmla="*/ 0 w 245"/>
                <a:gd name="T7" fmla="*/ 658 h 697"/>
                <a:gd name="T8" fmla="*/ 21 w 245"/>
                <a:gd name="T9" fmla="*/ 625 h 697"/>
                <a:gd name="T10" fmla="*/ 21 w 245"/>
                <a:gd name="T11" fmla="*/ 625 h 697"/>
                <a:gd name="T12" fmla="*/ 21 w 245"/>
                <a:gd name="T13" fmla="*/ 625 h 697"/>
                <a:gd name="T14" fmla="*/ 21 w 245"/>
                <a:gd name="T15" fmla="*/ 625 h 697"/>
                <a:gd name="T16" fmla="*/ 101 w 245"/>
                <a:gd name="T17" fmla="*/ 595 h 697"/>
                <a:gd name="T18" fmla="*/ 181 w 245"/>
                <a:gd name="T19" fmla="*/ 629 h 697"/>
                <a:gd name="T20" fmla="*/ 244 w 245"/>
                <a:gd name="T21" fmla="*/ 696 h 697"/>
                <a:gd name="T22" fmla="*/ 244 w 245"/>
                <a:gd name="T23" fmla="*/ 308 h 697"/>
                <a:gd name="T24" fmla="*/ 244 w 245"/>
                <a:gd name="T25" fmla="*/ 308 h 697"/>
                <a:gd name="T26" fmla="*/ 244 w 245"/>
                <a:gd name="T27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697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8"/>
                    <a:pt x="0" y="658"/>
                    <a:pt x="0" y="658"/>
                  </a:cubicBezTo>
                  <a:cubicBezTo>
                    <a:pt x="4" y="646"/>
                    <a:pt x="13" y="633"/>
                    <a:pt x="21" y="625"/>
                  </a:cubicBezTo>
                  <a:lnTo>
                    <a:pt x="21" y="625"/>
                  </a:lnTo>
                  <a:lnTo>
                    <a:pt x="21" y="625"/>
                  </a:lnTo>
                  <a:lnTo>
                    <a:pt x="21" y="625"/>
                  </a:lnTo>
                  <a:cubicBezTo>
                    <a:pt x="42" y="604"/>
                    <a:pt x="72" y="595"/>
                    <a:pt x="101" y="595"/>
                  </a:cubicBezTo>
                  <a:cubicBezTo>
                    <a:pt x="131" y="595"/>
                    <a:pt x="160" y="608"/>
                    <a:pt x="181" y="629"/>
                  </a:cubicBezTo>
                  <a:cubicBezTo>
                    <a:pt x="244" y="696"/>
                    <a:pt x="244" y="696"/>
                    <a:pt x="244" y="696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683"/>
            <p:cNvSpPr>
              <a:spLocks noChangeArrowheads="1"/>
            </p:cNvSpPr>
            <p:nvPr/>
          </p:nvSpPr>
          <p:spPr bwMode="auto">
            <a:xfrm>
              <a:off x="7665888" y="2366947"/>
              <a:ext cx="88900" cy="139700"/>
            </a:xfrm>
            <a:custGeom>
              <a:avLst/>
              <a:gdLst>
                <a:gd name="T0" fmla="*/ 21 w 245"/>
                <a:gd name="T1" fmla="*/ 317 h 389"/>
                <a:gd name="T2" fmla="*/ 21 w 245"/>
                <a:gd name="T3" fmla="*/ 317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17 h 389"/>
                <a:gd name="T10" fmla="*/ 21 w 245"/>
                <a:gd name="T11" fmla="*/ 317 h 389"/>
                <a:gd name="T12" fmla="*/ 21 w 245"/>
                <a:gd name="T13" fmla="*/ 317 h 389"/>
                <a:gd name="T14" fmla="*/ 21 w 245"/>
                <a:gd name="T15" fmla="*/ 317 h 389"/>
                <a:gd name="T16" fmla="*/ 21 w 245"/>
                <a:gd name="T17" fmla="*/ 317 h 389"/>
                <a:gd name="T18" fmla="*/ 244 w 245"/>
                <a:gd name="T19" fmla="*/ 0 h 389"/>
                <a:gd name="T20" fmla="*/ 244 w 245"/>
                <a:gd name="T21" fmla="*/ 0 h 389"/>
                <a:gd name="T22" fmla="*/ 244 w 245"/>
                <a:gd name="T23" fmla="*/ 388 h 389"/>
                <a:gd name="T24" fmla="*/ 244 w 245"/>
                <a:gd name="T25" fmla="*/ 0 h 389"/>
                <a:gd name="T26" fmla="*/ 21 w 245"/>
                <a:gd name="T27" fmla="*/ 31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89">
                  <a:moveTo>
                    <a:pt x="21" y="317"/>
                  </a:moveTo>
                  <a:lnTo>
                    <a:pt x="21" y="317"/>
                  </a:lnTo>
                  <a:cubicBezTo>
                    <a:pt x="13" y="325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5"/>
                    <a:pt x="21" y="317"/>
                  </a:cubicBezTo>
                  <a:lnTo>
                    <a:pt x="21" y="317"/>
                  </a:lnTo>
                  <a:lnTo>
                    <a:pt x="21" y="317"/>
                  </a:lnTo>
                  <a:lnTo>
                    <a:pt x="21" y="317"/>
                  </a:lnTo>
                  <a:lnTo>
                    <a:pt x="21" y="317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4" y="388"/>
                    <a:pt x="244" y="388"/>
                    <a:pt x="244" y="388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1684"/>
            <p:cNvSpPr>
              <a:spLocks noChangeArrowheads="1"/>
            </p:cNvSpPr>
            <p:nvPr/>
          </p:nvSpPr>
          <p:spPr bwMode="auto">
            <a:xfrm>
              <a:off x="7753201" y="2255822"/>
              <a:ext cx="4762" cy="115887"/>
            </a:xfrm>
            <a:custGeom>
              <a:avLst/>
              <a:gdLst>
                <a:gd name="T0" fmla="*/ 0 w 14"/>
                <a:gd name="T1" fmla="*/ 0 h 322"/>
                <a:gd name="T2" fmla="*/ 0 w 14"/>
                <a:gd name="T3" fmla="*/ 0 h 322"/>
                <a:gd name="T4" fmla="*/ 0 w 14"/>
                <a:gd name="T5" fmla="*/ 308 h 322"/>
                <a:gd name="T6" fmla="*/ 13 w 14"/>
                <a:gd name="T7" fmla="*/ 321 h 322"/>
                <a:gd name="T8" fmla="*/ 0 w 14"/>
                <a:gd name="T9" fmla="*/ 308 h 322"/>
                <a:gd name="T10" fmla="*/ 0 w 14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13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1685"/>
            <p:cNvSpPr>
              <a:spLocks noChangeArrowheads="1"/>
            </p:cNvSpPr>
            <p:nvPr/>
          </p:nvSpPr>
          <p:spPr bwMode="auto">
            <a:xfrm>
              <a:off x="7753201" y="2255822"/>
              <a:ext cx="4762" cy="115887"/>
            </a:xfrm>
            <a:custGeom>
              <a:avLst/>
              <a:gdLst>
                <a:gd name="T0" fmla="*/ 0 w 14"/>
                <a:gd name="T1" fmla="*/ 0 h 322"/>
                <a:gd name="T2" fmla="*/ 0 w 14"/>
                <a:gd name="T3" fmla="*/ 0 h 322"/>
                <a:gd name="T4" fmla="*/ 0 w 14"/>
                <a:gd name="T5" fmla="*/ 308 h 322"/>
                <a:gd name="T6" fmla="*/ 13 w 14"/>
                <a:gd name="T7" fmla="*/ 321 h 322"/>
                <a:gd name="T8" fmla="*/ 0 w 14"/>
                <a:gd name="T9" fmla="*/ 308 h 322"/>
                <a:gd name="T10" fmla="*/ 0 w 14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13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1686"/>
            <p:cNvSpPr>
              <a:spLocks noChangeArrowheads="1"/>
            </p:cNvSpPr>
            <p:nvPr/>
          </p:nvSpPr>
          <p:spPr bwMode="auto">
            <a:xfrm>
              <a:off x="7657951" y="2552684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1687"/>
            <p:cNvSpPr>
              <a:spLocks noChangeArrowheads="1"/>
            </p:cNvSpPr>
            <p:nvPr/>
          </p:nvSpPr>
          <p:spPr bwMode="auto">
            <a:xfrm>
              <a:off x="7702401" y="2409809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1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1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1688"/>
            <p:cNvSpPr>
              <a:spLocks noChangeArrowheads="1"/>
            </p:cNvSpPr>
            <p:nvPr/>
          </p:nvSpPr>
          <p:spPr bwMode="auto">
            <a:xfrm>
              <a:off x="7702401" y="2409809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1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1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1689"/>
            <p:cNvSpPr>
              <a:spLocks noChangeArrowheads="1"/>
            </p:cNvSpPr>
            <p:nvPr/>
          </p:nvSpPr>
          <p:spPr bwMode="auto">
            <a:xfrm>
              <a:off x="7678588" y="2489184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59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5"/>
                    <a:pt x="0" y="42"/>
                    <a:pt x="0" y="59"/>
                  </a:cubicBezTo>
                  <a:lnTo>
                    <a:pt x="0" y="59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3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1690"/>
            <p:cNvSpPr>
              <a:spLocks noChangeArrowheads="1"/>
            </p:cNvSpPr>
            <p:nvPr/>
          </p:nvSpPr>
          <p:spPr bwMode="auto">
            <a:xfrm>
              <a:off x="7772251" y="2409809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691"/>
            <p:cNvSpPr>
              <a:spLocks noChangeArrowheads="1"/>
            </p:cNvSpPr>
            <p:nvPr/>
          </p:nvSpPr>
          <p:spPr bwMode="auto">
            <a:xfrm>
              <a:off x="7772251" y="2409809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692"/>
            <p:cNvSpPr>
              <a:spLocks noChangeArrowheads="1"/>
            </p:cNvSpPr>
            <p:nvPr/>
          </p:nvSpPr>
          <p:spPr bwMode="auto">
            <a:xfrm>
              <a:off x="7710338" y="2308209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9" y="0"/>
                    <a:pt x="0" y="8"/>
                    <a:pt x="0" y="21"/>
                  </a:cubicBezTo>
                  <a:cubicBezTo>
                    <a:pt x="0" y="34"/>
                    <a:pt x="9" y="42"/>
                    <a:pt x="21" y="4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693"/>
            <p:cNvSpPr>
              <a:spLocks noChangeArrowheads="1"/>
            </p:cNvSpPr>
            <p:nvPr/>
          </p:nvSpPr>
          <p:spPr bwMode="auto">
            <a:xfrm>
              <a:off x="7602388" y="2362184"/>
              <a:ext cx="15875" cy="15875"/>
            </a:xfrm>
            <a:custGeom>
              <a:avLst/>
              <a:gdLst>
                <a:gd name="T0" fmla="*/ 42 w 43"/>
                <a:gd name="T1" fmla="*/ 21 h 43"/>
                <a:gd name="T2" fmla="*/ 42 w 43"/>
                <a:gd name="T3" fmla="*/ 21 h 43"/>
                <a:gd name="T4" fmla="*/ 21 w 43"/>
                <a:gd name="T5" fmla="*/ 0 h 43"/>
                <a:gd name="T6" fmla="*/ 0 w 43"/>
                <a:gd name="T7" fmla="*/ 21 h 43"/>
                <a:gd name="T8" fmla="*/ 21 w 43"/>
                <a:gd name="T9" fmla="*/ 42 h 43"/>
                <a:gd name="T10" fmla="*/ 42 w 43"/>
                <a:gd name="T11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42" y="21"/>
                  </a:moveTo>
                  <a:lnTo>
                    <a:pt x="42" y="21"/>
                  </a:lnTo>
                  <a:cubicBezTo>
                    <a:pt x="42" y="8"/>
                    <a:pt x="34" y="0"/>
                    <a:pt x="21" y="0"/>
                  </a:cubicBezTo>
                  <a:cubicBezTo>
                    <a:pt x="9" y="0"/>
                    <a:pt x="0" y="8"/>
                    <a:pt x="0" y="21"/>
                  </a:cubicBezTo>
                  <a:cubicBezTo>
                    <a:pt x="0" y="33"/>
                    <a:pt x="9" y="42"/>
                    <a:pt x="21" y="42"/>
                  </a:cubicBezTo>
                  <a:cubicBezTo>
                    <a:pt x="34" y="42"/>
                    <a:pt x="42" y="33"/>
                    <a:pt x="42" y="2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694"/>
            <p:cNvSpPr>
              <a:spLocks noChangeArrowheads="1"/>
            </p:cNvSpPr>
            <p:nvPr/>
          </p:nvSpPr>
          <p:spPr bwMode="auto">
            <a:xfrm>
              <a:off x="7594451" y="2298684"/>
              <a:ext cx="142875" cy="142875"/>
            </a:xfrm>
            <a:custGeom>
              <a:avLst/>
              <a:gdLst>
                <a:gd name="T0" fmla="*/ 249 w 397"/>
                <a:gd name="T1" fmla="*/ 299 h 397"/>
                <a:gd name="T2" fmla="*/ 249 w 397"/>
                <a:gd name="T3" fmla="*/ 396 h 397"/>
                <a:gd name="T4" fmla="*/ 299 w 397"/>
                <a:gd name="T5" fmla="*/ 396 h 397"/>
                <a:gd name="T6" fmla="*/ 299 w 397"/>
                <a:gd name="T7" fmla="*/ 299 h 397"/>
                <a:gd name="T8" fmla="*/ 396 w 397"/>
                <a:gd name="T9" fmla="*/ 299 h 397"/>
                <a:gd name="T10" fmla="*/ 396 w 397"/>
                <a:gd name="T11" fmla="*/ 248 h 397"/>
                <a:gd name="T12" fmla="*/ 299 w 397"/>
                <a:gd name="T13" fmla="*/ 248 h 397"/>
                <a:gd name="T14" fmla="*/ 299 w 397"/>
                <a:gd name="T15" fmla="*/ 147 h 397"/>
                <a:gd name="T16" fmla="*/ 396 w 397"/>
                <a:gd name="T17" fmla="*/ 147 h 397"/>
                <a:gd name="T18" fmla="*/ 396 w 397"/>
                <a:gd name="T19" fmla="*/ 97 h 397"/>
                <a:gd name="T20" fmla="*/ 299 w 397"/>
                <a:gd name="T21" fmla="*/ 97 h 397"/>
                <a:gd name="T22" fmla="*/ 299 w 397"/>
                <a:gd name="T23" fmla="*/ 0 h 397"/>
                <a:gd name="T24" fmla="*/ 249 w 397"/>
                <a:gd name="T25" fmla="*/ 0 h 397"/>
                <a:gd name="T26" fmla="*/ 249 w 397"/>
                <a:gd name="T27" fmla="*/ 97 h 397"/>
                <a:gd name="T28" fmla="*/ 147 w 397"/>
                <a:gd name="T29" fmla="*/ 97 h 397"/>
                <a:gd name="T30" fmla="*/ 147 w 397"/>
                <a:gd name="T31" fmla="*/ 0 h 397"/>
                <a:gd name="T32" fmla="*/ 97 w 397"/>
                <a:gd name="T33" fmla="*/ 0 h 397"/>
                <a:gd name="T34" fmla="*/ 97 w 397"/>
                <a:gd name="T35" fmla="*/ 97 h 397"/>
                <a:gd name="T36" fmla="*/ 0 w 397"/>
                <a:gd name="T37" fmla="*/ 97 h 397"/>
                <a:gd name="T38" fmla="*/ 0 w 397"/>
                <a:gd name="T39" fmla="*/ 147 h 397"/>
                <a:gd name="T40" fmla="*/ 97 w 397"/>
                <a:gd name="T41" fmla="*/ 147 h 397"/>
                <a:gd name="T42" fmla="*/ 97 w 397"/>
                <a:gd name="T43" fmla="*/ 248 h 397"/>
                <a:gd name="T44" fmla="*/ 0 w 397"/>
                <a:gd name="T45" fmla="*/ 248 h 397"/>
                <a:gd name="T46" fmla="*/ 0 w 397"/>
                <a:gd name="T47" fmla="*/ 299 h 397"/>
                <a:gd name="T48" fmla="*/ 97 w 397"/>
                <a:gd name="T49" fmla="*/ 299 h 397"/>
                <a:gd name="T50" fmla="*/ 97 w 397"/>
                <a:gd name="T51" fmla="*/ 396 h 397"/>
                <a:gd name="T52" fmla="*/ 147 w 397"/>
                <a:gd name="T53" fmla="*/ 396 h 397"/>
                <a:gd name="T54" fmla="*/ 147 w 397"/>
                <a:gd name="T55" fmla="*/ 299 h 397"/>
                <a:gd name="T56" fmla="*/ 249 w 397"/>
                <a:gd name="T57" fmla="*/ 299 h 397"/>
                <a:gd name="T58" fmla="*/ 147 w 397"/>
                <a:gd name="T59" fmla="*/ 147 h 397"/>
                <a:gd name="T60" fmla="*/ 249 w 397"/>
                <a:gd name="T61" fmla="*/ 147 h 397"/>
                <a:gd name="T62" fmla="*/ 249 w 397"/>
                <a:gd name="T63" fmla="*/ 248 h 397"/>
                <a:gd name="T64" fmla="*/ 147 w 397"/>
                <a:gd name="T65" fmla="*/ 248 h 397"/>
                <a:gd name="T66" fmla="*/ 147 w 397"/>
                <a:gd name="T67" fmla="*/ 14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7" h="397">
                  <a:moveTo>
                    <a:pt x="249" y="299"/>
                  </a:moveTo>
                  <a:lnTo>
                    <a:pt x="249" y="396"/>
                  </a:lnTo>
                  <a:lnTo>
                    <a:pt x="299" y="396"/>
                  </a:lnTo>
                  <a:lnTo>
                    <a:pt x="299" y="299"/>
                  </a:lnTo>
                  <a:lnTo>
                    <a:pt x="396" y="299"/>
                  </a:lnTo>
                  <a:lnTo>
                    <a:pt x="396" y="248"/>
                  </a:lnTo>
                  <a:lnTo>
                    <a:pt x="299" y="248"/>
                  </a:lnTo>
                  <a:lnTo>
                    <a:pt x="299" y="147"/>
                  </a:lnTo>
                  <a:lnTo>
                    <a:pt x="396" y="147"/>
                  </a:lnTo>
                  <a:lnTo>
                    <a:pt x="396" y="97"/>
                  </a:lnTo>
                  <a:lnTo>
                    <a:pt x="299" y="97"/>
                  </a:lnTo>
                  <a:lnTo>
                    <a:pt x="299" y="0"/>
                  </a:lnTo>
                  <a:lnTo>
                    <a:pt x="249" y="0"/>
                  </a:lnTo>
                  <a:lnTo>
                    <a:pt x="249" y="97"/>
                  </a:lnTo>
                  <a:lnTo>
                    <a:pt x="147" y="97"/>
                  </a:lnTo>
                  <a:lnTo>
                    <a:pt x="147" y="0"/>
                  </a:lnTo>
                  <a:lnTo>
                    <a:pt x="97" y="0"/>
                  </a:lnTo>
                  <a:lnTo>
                    <a:pt x="97" y="97"/>
                  </a:lnTo>
                  <a:lnTo>
                    <a:pt x="0" y="97"/>
                  </a:lnTo>
                  <a:lnTo>
                    <a:pt x="0" y="147"/>
                  </a:lnTo>
                  <a:lnTo>
                    <a:pt x="97" y="147"/>
                  </a:lnTo>
                  <a:lnTo>
                    <a:pt x="97" y="248"/>
                  </a:lnTo>
                  <a:lnTo>
                    <a:pt x="0" y="248"/>
                  </a:lnTo>
                  <a:lnTo>
                    <a:pt x="0" y="299"/>
                  </a:lnTo>
                  <a:lnTo>
                    <a:pt x="97" y="299"/>
                  </a:lnTo>
                  <a:lnTo>
                    <a:pt x="97" y="396"/>
                  </a:lnTo>
                  <a:lnTo>
                    <a:pt x="147" y="396"/>
                  </a:lnTo>
                  <a:lnTo>
                    <a:pt x="147" y="299"/>
                  </a:lnTo>
                  <a:lnTo>
                    <a:pt x="249" y="299"/>
                  </a:lnTo>
                  <a:close/>
                  <a:moveTo>
                    <a:pt x="147" y="147"/>
                  </a:moveTo>
                  <a:lnTo>
                    <a:pt x="249" y="147"/>
                  </a:lnTo>
                  <a:lnTo>
                    <a:pt x="249" y="248"/>
                  </a:lnTo>
                  <a:lnTo>
                    <a:pt x="147" y="248"/>
                  </a:lnTo>
                  <a:lnTo>
                    <a:pt x="147" y="1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695"/>
            <p:cNvSpPr>
              <a:spLocks noChangeArrowheads="1"/>
            </p:cNvSpPr>
            <p:nvPr/>
          </p:nvSpPr>
          <p:spPr bwMode="auto">
            <a:xfrm>
              <a:off x="7654776" y="2416159"/>
              <a:ext cx="19050" cy="20638"/>
            </a:xfrm>
            <a:custGeom>
              <a:avLst/>
              <a:gdLst>
                <a:gd name="T0" fmla="*/ 37 w 55"/>
                <a:gd name="T1" fmla="*/ 55 h 56"/>
                <a:gd name="T2" fmla="*/ 54 w 55"/>
                <a:gd name="T3" fmla="*/ 55 h 56"/>
                <a:gd name="T4" fmla="*/ 37 w 55"/>
                <a:gd name="T5" fmla="*/ 30 h 56"/>
                <a:gd name="T6" fmla="*/ 54 w 55"/>
                <a:gd name="T7" fmla="*/ 0 h 56"/>
                <a:gd name="T8" fmla="*/ 37 w 55"/>
                <a:gd name="T9" fmla="*/ 0 h 56"/>
                <a:gd name="T10" fmla="*/ 25 w 55"/>
                <a:gd name="T11" fmla="*/ 17 h 56"/>
                <a:gd name="T12" fmla="*/ 16 w 55"/>
                <a:gd name="T13" fmla="*/ 0 h 56"/>
                <a:gd name="T14" fmla="*/ 0 w 55"/>
                <a:gd name="T15" fmla="*/ 0 h 56"/>
                <a:gd name="T16" fmla="*/ 16 w 55"/>
                <a:gd name="T17" fmla="*/ 26 h 56"/>
                <a:gd name="T18" fmla="*/ 0 w 55"/>
                <a:gd name="T19" fmla="*/ 55 h 56"/>
                <a:gd name="T20" fmla="*/ 16 w 55"/>
                <a:gd name="T21" fmla="*/ 55 h 56"/>
                <a:gd name="T22" fmla="*/ 25 w 55"/>
                <a:gd name="T23" fmla="*/ 38 h 56"/>
                <a:gd name="T24" fmla="*/ 37 w 55"/>
                <a:gd name="T2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56">
                  <a:moveTo>
                    <a:pt x="37" y="55"/>
                  </a:moveTo>
                  <a:lnTo>
                    <a:pt x="54" y="55"/>
                  </a:lnTo>
                  <a:lnTo>
                    <a:pt x="37" y="30"/>
                  </a:lnTo>
                  <a:lnTo>
                    <a:pt x="54" y="0"/>
                  </a:lnTo>
                  <a:lnTo>
                    <a:pt x="37" y="0"/>
                  </a:lnTo>
                  <a:lnTo>
                    <a:pt x="25" y="17"/>
                  </a:lnTo>
                  <a:lnTo>
                    <a:pt x="16" y="0"/>
                  </a:lnTo>
                  <a:lnTo>
                    <a:pt x="0" y="0"/>
                  </a:lnTo>
                  <a:lnTo>
                    <a:pt x="16" y="26"/>
                  </a:lnTo>
                  <a:lnTo>
                    <a:pt x="0" y="55"/>
                  </a:lnTo>
                  <a:lnTo>
                    <a:pt x="16" y="55"/>
                  </a:lnTo>
                  <a:lnTo>
                    <a:pt x="25" y="38"/>
                  </a:lnTo>
                  <a:lnTo>
                    <a:pt x="37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8" name="Group 627"/>
          <p:cNvGrpSpPr/>
          <p:nvPr/>
        </p:nvGrpSpPr>
        <p:grpSpPr>
          <a:xfrm>
            <a:off x="1871478" y="3500158"/>
            <a:ext cx="320675" cy="412750"/>
            <a:chOff x="7559526" y="3449684"/>
            <a:chExt cx="320675" cy="412750"/>
          </a:xfrm>
        </p:grpSpPr>
        <p:sp>
          <p:nvSpPr>
            <p:cNvPr id="629" name="Freeform 1727"/>
            <p:cNvSpPr>
              <a:spLocks noChangeArrowheads="1"/>
            </p:cNvSpPr>
            <p:nvPr/>
          </p:nvSpPr>
          <p:spPr bwMode="auto">
            <a:xfrm>
              <a:off x="7678588" y="3619547"/>
              <a:ext cx="182563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1728"/>
            <p:cNvSpPr>
              <a:spLocks noChangeArrowheads="1"/>
            </p:cNvSpPr>
            <p:nvPr/>
          </p:nvSpPr>
          <p:spPr bwMode="auto">
            <a:xfrm>
              <a:off x="7576988" y="3468734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1729"/>
            <p:cNvSpPr>
              <a:spLocks noChangeArrowheads="1"/>
            </p:cNvSpPr>
            <p:nvPr/>
          </p:nvSpPr>
          <p:spPr bwMode="auto">
            <a:xfrm>
              <a:off x="7576988" y="3468734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730"/>
            <p:cNvSpPr>
              <a:spLocks noChangeArrowheads="1"/>
            </p:cNvSpPr>
            <p:nvPr/>
          </p:nvSpPr>
          <p:spPr bwMode="auto">
            <a:xfrm>
              <a:off x="7661126" y="3579859"/>
              <a:ext cx="219075" cy="282575"/>
            </a:xfrm>
            <a:custGeom>
              <a:avLst/>
              <a:gdLst>
                <a:gd name="T0" fmla="*/ 607 w 608"/>
                <a:gd name="T1" fmla="*/ 785 h 786"/>
                <a:gd name="T2" fmla="*/ 607 w 608"/>
                <a:gd name="T3" fmla="*/ 785 h 786"/>
                <a:gd name="T4" fmla="*/ 329 w 608"/>
                <a:gd name="T5" fmla="*/ 785 h 786"/>
                <a:gd name="T6" fmla="*/ 30 w 608"/>
                <a:gd name="T7" fmla="*/ 473 h 786"/>
                <a:gd name="T8" fmla="*/ 0 w 608"/>
                <a:gd name="T9" fmla="*/ 393 h 786"/>
                <a:gd name="T10" fmla="*/ 34 w 608"/>
                <a:gd name="T11" fmla="*/ 317 h 786"/>
                <a:gd name="T12" fmla="*/ 194 w 608"/>
                <a:gd name="T13" fmla="*/ 317 h 786"/>
                <a:gd name="T14" fmla="*/ 257 w 608"/>
                <a:gd name="T15" fmla="*/ 384 h 786"/>
                <a:gd name="T16" fmla="*/ 257 w 608"/>
                <a:gd name="T17" fmla="*/ 0 h 786"/>
                <a:gd name="T18" fmla="*/ 607 w 608"/>
                <a:gd name="T19" fmla="*/ 338 h 786"/>
                <a:gd name="T20" fmla="*/ 607 w 608"/>
                <a:gd name="T21" fmla="*/ 785 h 786"/>
                <a:gd name="T22" fmla="*/ 350 w 608"/>
                <a:gd name="T23" fmla="*/ 734 h 786"/>
                <a:gd name="T24" fmla="*/ 350 w 608"/>
                <a:gd name="T25" fmla="*/ 734 h 786"/>
                <a:gd name="T26" fmla="*/ 556 w 608"/>
                <a:gd name="T27" fmla="*/ 734 h 786"/>
                <a:gd name="T28" fmla="*/ 556 w 608"/>
                <a:gd name="T29" fmla="*/ 359 h 786"/>
                <a:gd name="T30" fmla="*/ 308 w 608"/>
                <a:gd name="T31" fmla="*/ 114 h 786"/>
                <a:gd name="T32" fmla="*/ 308 w 608"/>
                <a:gd name="T33" fmla="*/ 502 h 786"/>
                <a:gd name="T34" fmla="*/ 156 w 608"/>
                <a:gd name="T35" fmla="*/ 355 h 786"/>
                <a:gd name="T36" fmla="*/ 68 w 608"/>
                <a:gd name="T37" fmla="*/ 351 h 786"/>
                <a:gd name="T38" fmla="*/ 51 w 608"/>
                <a:gd name="T39" fmla="*/ 393 h 786"/>
                <a:gd name="T40" fmla="*/ 68 w 608"/>
                <a:gd name="T41" fmla="*/ 439 h 786"/>
                <a:gd name="T42" fmla="*/ 350 w 608"/>
                <a:gd name="T43" fmla="*/ 734 h 786"/>
                <a:gd name="T44" fmla="*/ 607 w 608"/>
                <a:gd name="T45" fmla="*/ 785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6">
                  <a:moveTo>
                    <a:pt x="607" y="785"/>
                  </a:moveTo>
                  <a:lnTo>
                    <a:pt x="607" y="785"/>
                  </a:lnTo>
                  <a:cubicBezTo>
                    <a:pt x="329" y="785"/>
                    <a:pt x="329" y="785"/>
                    <a:pt x="329" y="785"/>
                  </a:cubicBezTo>
                  <a:cubicBezTo>
                    <a:pt x="30" y="473"/>
                    <a:pt x="30" y="473"/>
                    <a:pt x="30" y="473"/>
                  </a:cubicBezTo>
                  <a:cubicBezTo>
                    <a:pt x="13" y="452"/>
                    <a:pt x="0" y="422"/>
                    <a:pt x="0" y="393"/>
                  </a:cubicBezTo>
                  <a:cubicBezTo>
                    <a:pt x="0" y="363"/>
                    <a:pt x="13" y="334"/>
                    <a:pt x="34" y="317"/>
                  </a:cubicBezTo>
                  <a:cubicBezTo>
                    <a:pt x="80" y="270"/>
                    <a:pt x="152" y="275"/>
                    <a:pt x="194" y="317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5"/>
                    <a:pt x="607" y="785"/>
                    <a:pt x="607" y="785"/>
                  </a:cubicBezTo>
                  <a:lnTo>
                    <a:pt x="350" y="734"/>
                  </a:lnTo>
                  <a:lnTo>
                    <a:pt x="350" y="734"/>
                  </a:lnTo>
                  <a:cubicBezTo>
                    <a:pt x="556" y="734"/>
                    <a:pt x="556" y="734"/>
                    <a:pt x="556" y="734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308" y="114"/>
                    <a:pt x="308" y="114"/>
                    <a:pt x="308" y="114"/>
                  </a:cubicBezTo>
                  <a:cubicBezTo>
                    <a:pt x="308" y="502"/>
                    <a:pt x="308" y="502"/>
                    <a:pt x="308" y="502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0"/>
                    <a:pt x="93" y="325"/>
                    <a:pt x="68" y="351"/>
                  </a:cubicBezTo>
                  <a:cubicBezTo>
                    <a:pt x="59" y="363"/>
                    <a:pt x="51" y="376"/>
                    <a:pt x="51" y="393"/>
                  </a:cubicBezTo>
                  <a:cubicBezTo>
                    <a:pt x="51" y="410"/>
                    <a:pt x="55" y="427"/>
                    <a:pt x="68" y="439"/>
                  </a:cubicBezTo>
                  <a:cubicBezTo>
                    <a:pt x="350" y="734"/>
                    <a:pt x="350" y="734"/>
                    <a:pt x="350" y="734"/>
                  </a:cubicBezTo>
                  <a:lnTo>
                    <a:pt x="607" y="78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731"/>
            <p:cNvSpPr>
              <a:spLocks noChangeArrowheads="1"/>
            </p:cNvSpPr>
            <p:nvPr/>
          </p:nvSpPr>
          <p:spPr bwMode="auto">
            <a:xfrm>
              <a:off x="7677001" y="3756072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732"/>
            <p:cNvSpPr>
              <a:spLocks noChangeArrowheads="1"/>
            </p:cNvSpPr>
            <p:nvPr/>
          </p:nvSpPr>
          <p:spPr bwMode="auto">
            <a:xfrm>
              <a:off x="7677001" y="3756072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733"/>
            <p:cNvSpPr>
              <a:spLocks noChangeArrowheads="1"/>
            </p:cNvSpPr>
            <p:nvPr/>
          </p:nvSpPr>
          <p:spPr bwMode="auto">
            <a:xfrm>
              <a:off x="7665888" y="3740197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0 w 35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734"/>
            <p:cNvSpPr>
              <a:spLocks noChangeArrowheads="1"/>
            </p:cNvSpPr>
            <p:nvPr/>
          </p:nvSpPr>
          <p:spPr bwMode="auto">
            <a:xfrm>
              <a:off x="7677001" y="3756072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1735"/>
            <p:cNvSpPr>
              <a:spLocks noChangeArrowheads="1"/>
            </p:cNvSpPr>
            <p:nvPr/>
          </p:nvSpPr>
          <p:spPr bwMode="auto">
            <a:xfrm>
              <a:off x="7677001" y="3756072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736"/>
            <p:cNvSpPr>
              <a:spLocks noChangeArrowheads="1"/>
            </p:cNvSpPr>
            <p:nvPr/>
          </p:nvSpPr>
          <p:spPr bwMode="auto">
            <a:xfrm>
              <a:off x="7665888" y="3738609"/>
              <a:ext cx="12700" cy="17463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5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1737"/>
            <p:cNvSpPr>
              <a:spLocks noChangeArrowheads="1"/>
            </p:cNvSpPr>
            <p:nvPr/>
          </p:nvSpPr>
          <p:spPr bwMode="auto">
            <a:xfrm>
              <a:off x="7665888" y="375607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1738"/>
            <p:cNvSpPr>
              <a:spLocks noChangeArrowheads="1"/>
            </p:cNvSpPr>
            <p:nvPr/>
          </p:nvSpPr>
          <p:spPr bwMode="auto">
            <a:xfrm>
              <a:off x="7665888" y="375607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739"/>
            <p:cNvSpPr>
              <a:spLocks noChangeArrowheads="1"/>
            </p:cNvSpPr>
            <p:nvPr/>
          </p:nvSpPr>
          <p:spPr bwMode="auto">
            <a:xfrm>
              <a:off x="7559526" y="3449684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740"/>
            <p:cNvSpPr>
              <a:spLocks noChangeArrowheads="1"/>
            </p:cNvSpPr>
            <p:nvPr/>
          </p:nvSpPr>
          <p:spPr bwMode="auto">
            <a:xfrm>
              <a:off x="7559526" y="3449684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741"/>
            <p:cNvSpPr>
              <a:spLocks noChangeArrowheads="1"/>
            </p:cNvSpPr>
            <p:nvPr/>
          </p:nvSpPr>
          <p:spPr bwMode="auto">
            <a:xfrm>
              <a:off x="7665888" y="3468734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101 w 245"/>
                <a:gd name="T13" fmla="*/ 590 h 692"/>
                <a:gd name="T14" fmla="*/ 181 w 245"/>
                <a:gd name="T15" fmla="*/ 624 h 692"/>
                <a:gd name="T16" fmla="*/ 244 w 245"/>
                <a:gd name="T17" fmla="*/ 691 h 692"/>
                <a:gd name="T18" fmla="*/ 244 w 245"/>
                <a:gd name="T19" fmla="*/ 307 h 692"/>
                <a:gd name="T20" fmla="*/ 244 w 245"/>
                <a:gd name="T21" fmla="*/ 307 h 692"/>
                <a:gd name="T22" fmla="*/ 244 w 245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742"/>
            <p:cNvSpPr>
              <a:spLocks noChangeArrowheads="1"/>
            </p:cNvSpPr>
            <p:nvPr/>
          </p:nvSpPr>
          <p:spPr bwMode="auto">
            <a:xfrm>
              <a:off x="7665888" y="3579859"/>
              <a:ext cx="88900" cy="138113"/>
            </a:xfrm>
            <a:custGeom>
              <a:avLst/>
              <a:gdLst>
                <a:gd name="T0" fmla="*/ 21 w 245"/>
                <a:gd name="T1" fmla="*/ 317 h 385"/>
                <a:gd name="T2" fmla="*/ 21 w 245"/>
                <a:gd name="T3" fmla="*/ 317 h 385"/>
                <a:gd name="T4" fmla="*/ 0 w 245"/>
                <a:gd name="T5" fmla="*/ 346 h 385"/>
                <a:gd name="T6" fmla="*/ 0 w 245"/>
                <a:gd name="T7" fmla="*/ 346 h 385"/>
                <a:gd name="T8" fmla="*/ 21 w 245"/>
                <a:gd name="T9" fmla="*/ 317 h 385"/>
                <a:gd name="T10" fmla="*/ 244 w 245"/>
                <a:gd name="T11" fmla="*/ 0 h 385"/>
                <a:gd name="T12" fmla="*/ 244 w 245"/>
                <a:gd name="T13" fmla="*/ 0 h 385"/>
                <a:gd name="T14" fmla="*/ 244 w 245"/>
                <a:gd name="T15" fmla="*/ 384 h 385"/>
                <a:gd name="T16" fmla="*/ 244 w 245"/>
                <a:gd name="T17" fmla="*/ 0 h 385"/>
                <a:gd name="T18" fmla="*/ 21 w 245"/>
                <a:gd name="T19" fmla="*/ 317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385">
                  <a:moveTo>
                    <a:pt x="21" y="317"/>
                  </a:moveTo>
                  <a:lnTo>
                    <a:pt x="21" y="317"/>
                  </a:lnTo>
                  <a:cubicBezTo>
                    <a:pt x="13" y="325"/>
                    <a:pt x="4" y="334"/>
                    <a:pt x="0" y="346"/>
                  </a:cubicBezTo>
                  <a:lnTo>
                    <a:pt x="0" y="346"/>
                  </a:lnTo>
                  <a:cubicBezTo>
                    <a:pt x="4" y="334"/>
                    <a:pt x="13" y="325"/>
                    <a:pt x="21" y="317"/>
                  </a:cubicBezTo>
                  <a:lnTo>
                    <a:pt x="244" y="0"/>
                  </a:lnTo>
                  <a:lnTo>
                    <a:pt x="244" y="0"/>
                  </a:lnTo>
                  <a:cubicBezTo>
                    <a:pt x="244" y="384"/>
                    <a:pt x="244" y="384"/>
                    <a:pt x="244" y="384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7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1743"/>
            <p:cNvSpPr>
              <a:spLocks noChangeArrowheads="1"/>
            </p:cNvSpPr>
            <p:nvPr/>
          </p:nvSpPr>
          <p:spPr bwMode="auto">
            <a:xfrm>
              <a:off x="7753201" y="3468734"/>
              <a:ext cx="4762" cy="114300"/>
            </a:xfrm>
            <a:custGeom>
              <a:avLst/>
              <a:gdLst>
                <a:gd name="T0" fmla="*/ 0 w 14"/>
                <a:gd name="T1" fmla="*/ 307 h 317"/>
                <a:gd name="T2" fmla="*/ 0 w 14"/>
                <a:gd name="T3" fmla="*/ 307 h 317"/>
                <a:gd name="T4" fmla="*/ 5 w 14"/>
                <a:gd name="T5" fmla="*/ 312 h 317"/>
                <a:gd name="T6" fmla="*/ 13 w 14"/>
                <a:gd name="T7" fmla="*/ 316 h 317"/>
                <a:gd name="T8" fmla="*/ 0 w 14"/>
                <a:gd name="T9" fmla="*/ 307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7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7"/>
                  </a:moveTo>
                  <a:lnTo>
                    <a:pt x="0" y="307"/>
                  </a:lnTo>
                  <a:lnTo>
                    <a:pt x="5" y="312"/>
                  </a:lnTo>
                  <a:lnTo>
                    <a:pt x="13" y="316"/>
                  </a:lnTo>
                  <a:lnTo>
                    <a:pt x="0" y="30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1744"/>
            <p:cNvSpPr>
              <a:spLocks noChangeArrowheads="1"/>
            </p:cNvSpPr>
            <p:nvPr/>
          </p:nvSpPr>
          <p:spPr bwMode="auto">
            <a:xfrm>
              <a:off x="7753201" y="3579859"/>
              <a:ext cx="4762" cy="3175"/>
            </a:xfrm>
            <a:custGeom>
              <a:avLst/>
              <a:gdLst>
                <a:gd name="T0" fmla="*/ 0 w 14"/>
                <a:gd name="T1" fmla="*/ 0 h 10"/>
                <a:gd name="T2" fmla="*/ 0 w 14"/>
                <a:gd name="T3" fmla="*/ 0 h 10"/>
                <a:gd name="T4" fmla="*/ 5 w 14"/>
                <a:gd name="T5" fmla="*/ 5 h 10"/>
                <a:gd name="T6" fmla="*/ 13 w 14"/>
                <a:gd name="T7" fmla="*/ 9 h 10"/>
                <a:gd name="T8" fmla="*/ 0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3" y="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745"/>
            <p:cNvSpPr>
              <a:spLocks noChangeArrowheads="1"/>
            </p:cNvSpPr>
            <p:nvPr/>
          </p:nvSpPr>
          <p:spPr bwMode="auto">
            <a:xfrm>
              <a:off x="7753201" y="3468734"/>
              <a:ext cx="1587" cy="111125"/>
            </a:xfrm>
            <a:custGeom>
              <a:avLst/>
              <a:gdLst>
                <a:gd name="T0" fmla="*/ 0 w 1"/>
                <a:gd name="T1" fmla="*/ 0 h 308"/>
                <a:gd name="T2" fmla="*/ 0 w 1"/>
                <a:gd name="T3" fmla="*/ 0 h 308"/>
                <a:gd name="T4" fmla="*/ 0 w 1"/>
                <a:gd name="T5" fmla="*/ 307 h 308"/>
                <a:gd name="T6" fmla="*/ 0 w 1"/>
                <a:gd name="T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8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746"/>
            <p:cNvSpPr>
              <a:spLocks noChangeArrowheads="1"/>
            </p:cNvSpPr>
            <p:nvPr/>
          </p:nvSpPr>
          <p:spPr bwMode="auto">
            <a:xfrm>
              <a:off x="7753201" y="3579859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1747"/>
            <p:cNvSpPr>
              <a:spLocks noChangeArrowheads="1"/>
            </p:cNvSpPr>
            <p:nvPr/>
          </p:nvSpPr>
          <p:spPr bwMode="auto">
            <a:xfrm>
              <a:off x="7753201" y="3579859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748"/>
            <p:cNvSpPr>
              <a:spLocks noChangeArrowheads="1"/>
            </p:cNvSpPr>
            <p:nvPr/>
          </p:nvSpPr>
          <p:spPr bwMode="auto">
            <a:xfrm>
              <a:off x="7657951" y="3762422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749"/>
            <p:cNvSpPr>
              <a:spLocks noChangeArrowheads="1"/>
            </p:cNvSpPr>
            <p:nvPr/>
          </p:nvSpPr>
          <p:spPr bwMode="auto">
            <a:xfrm>
              <a:off x="7702401" y="3619547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1750"/>
            <p:cNvSpPr>
              <a:spLocks noChangeArrowheads="1"/>
            </p:cNvSpPr>
            <p:nvPr/>
          </p:nvSpPr>
          <p:spPr bwMode="auto">
            <a:xfrm>
              <a:off x="7702401" y="3619547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1751"/>
            <p:cNvSpPr>
              <a:spLocks noChangeArrowheads="1"/>
            </p:cNvSpPr>
            <p:nvPr/>
          </p:nvSpPr>
          <p:spPr bwMode="auto">
            <a:xfrm>
              <a:off x="7678588" y="3698922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1752"/>
            <p:cNvSpPr>
              <a:spLocks noChangeArrowheads="1"/>
            </p:cNvSpPr>
            <p:nvPr/>
          </p:nvSpPr>
          <p:spPr bwMode="auto">
            <a:xfrm>
              <a:off x="7772251" y="3619547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1753"/>
            <p:cNvSpPr>
              <a:spLocks noChangeArrowheads="1"/>
            </p:cNvSpPr>
            <p:nvPr/>
          </p:nvSpPr>
          <p:spPr bwMode="auto">
            <a:xfrm>
              <a:off x="7772251" y="3619547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1754"/>
            <p:cNvSpPr>
              <a:spLocks noChangeArrowheads="1"/>
            </p:cNvSpPr>
            <p:nvPr/>
          </p:nvSpPr>
          <p:spPr bwMode="auto">
            <a:xfrm>
              <a:off x="7710338" y="3517947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1 h 47"/>
                <a:gd name="T6" fmla="*/ 21 w 43"/>
                <a:gd name="T7" fmla="*/ 0 h 47"/>
                <a:gd name="T8" fmla="*/ 0 w 43"/>
                <a:gd name="T9" fmla="*/ 21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4"/>
                    <a:pt x="42" y="21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9" y="0"/>
                    <a:pt x="0" y="12"/>
                    <a:pt x="0" y="21"/>
                  </a:cubicBezTo>
                  <a:cubicBezTo>
                    <a:pt x="0" y="34"/>
                    <a:pt x="9" y="46"/>
                    <a:pt x="21" y="4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1755"/>
            <p:cNvSpPr>
              <a:spLocks noChangeArrowheads="1"/>
            </p:cNvSpPr>
            <p:nvPr/>
          </p:nvSpPr>
          <p:spPr bwMode="auto">
            <a:xfrm>
              <a:off x="7602388" y="3573509"/>
              <a:ext cx="15875" cy="15875"/>
            </a:xfrm>
            <a:custGeom>
              <a:avLst/>
              <a:gdLst>
                <a:gd name="T0" fmla="*/ 42 w 43"/>
                <a:gd name="T1" fmla="*/ 21 h 43"/>
                <a:gd name="T2" fmla="*/ 42 w 43"/>
                <a:gd name="T3" fmla="*/ 21 h 43"/>
                <a:gd name="T4" fmla="*/ 21 w 43"/>
                <a:gd name="T5" fmla="*/ 0 h 43"/>
                <a:gd name="T6" fmla="*/ 0 w 43"/>
                <a:gd name="T7" fmla="*/ 21 h 43"/>
                <a:gd name="T8" fmla="*/ 21 w 43"/>
                <a:gd name="T9" fmla="*/ 42 h 43"/>
                <a:gd name="T10" fmla="*/ 42 w 43"/>
                <a:gd name="T11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42" y="21"/>
                  </a:moveTo>
                  <a:lnTo>
                    <a:pt x="42" y="21"/>
                  </a:lnTo>
                  <a:cubicBezTo>
                    <a:pt x="42" y="8"/>
                    <a:pt x="34" y="0"/>
                    <a:pt x="21" y="0"/>
                  </a:cubicBezTo>
                  <a:cubicBezTo>
                    <a:pt x="9" y="0"/>
                    <a:pt x="0" y="8"/>
                    <a:pt x="0" y="21"/>
                  </a:cubicBezTo>
                  <a:cubicBezTo>
                    <a:pt x="0" y="33"/>
                    <a:pt x="9" y="42"/>
                    <a:pt x="21" y="42"/>
                  </a:cubicBezTo>
                  <a:cubicBezTo>
                    <a:pt x="34" y="42"/>
                    <a:pt x="42" y="33"/>
                    <a:pt x="42" y="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1756"/>
            <p:cNvSpPr>
              <a:spLocks noChangeArrowheads="1"/>
            </p:cNvSpPr>
            <p:nvPr/>
          </p:nvSpPr>
          <p:spPr bwMode="auto">
            <a:xfrm>
              <a:off x="7594451" y="3510009"/>
              <a:ext cx="142875" cy="142875"/>
            </a:xfrm>
            <a:custGeom>
              <a:avLst/>
              <a:gdLst>
                <a:gd name="T0" fmla="*/ 249 w 397"/>
                <a:gd name="T1" fmla="*/ 299 h 397"/>
                <a:gd name="T2" fmla="*/ 249 w 397"/>
                <a:gd name="T3" fmla="*/ 396 h 397"/>
                <a:gd name="T4" fmla="*/ 299 w 397"/>
                <a:gd name="T5" fmla="*/ 396 h 397"/>
                <a:gd name="T6" fmla="*/ 299 w 397"/>
                <a:gd name="T7" fmla="*/ 299 h 397"/>
                <a:gd name="T8" fmla="*/ 396 w 397"/>
                <a:gd name="T9" fmla="*/ 299 h 397"/>
                <a:gd name="T10" fmla="*/ 396 w 397"/>
                <a:gd name="T11" fmla="*/ 248 h 397"/>
                <a:gd name="T12" fmla="*/ 299 w 397"/>
                <a:gd name="T13" fmla="*/ 248 h 397"/>
                <a:gd name="T14" fmla="*/ 299 w 397"/>
                <a:gd name="T15" fmla="*/ 147 h 397"/>
                <a:gd name="T16" fmla="*/ 396 w 397"/>
                <a:gd name="T17" fmla="*/ 147 h 397"/>
                <a:gd name="T18" fmla="*/ 396 w 397"/>
                <a:gd name="T19" fmla="*/ 97 h 397"/>
                <a:gd name="T20" fmla="*/ 299 w 397"/>
                <a:gd name="T21" fmla="*/ 97 h 397"/>
                <a:gd name="T22" fmla="*/ 299 w 397"/>
                <a:gd name="T23" fmla="*/ 0 h 397"/>
                <a:gd name="T24" fmla="*/ 249 w 397"/>
                <a:gd name="T25" fmla="*/ 0 h 397"/>
                <a:gd name="T26" fmla="*/ 249 w 397"/>
                <a:gd name="T27" fmla="*/ 97 h 397"/>
                <a:gd name="T28" fmla="*/ 147 w 397"/>
                <a:gd name="T29" fmla="*/ 97 h 397"/>
                <a:gd name="T30" fmla="*/ 147 w 397"/>
                <a:gd name="T31" fmla="*/ 0 h 397"/>
                <a:gd name="T32" fmla="*/ 97 w 397"/>
                <a:gd name="T33" fmla="*/ 0 h 397"/>
                <a:gd name="T34" fmla="*/ 97 w 397"/>
                <a:gd name="T35" fmla="*/ 97 h 397"/>
                <a:gd name="T36" fmla="*/ 0 w 397"/>
                <a:gd name="T37" fmla="*/ 97 h 397"/>
                <a:gd name="T38" fmla="*/ 0 w 397"/>
                <a:gd name="T39" fmla="*/ 147 h 397"/>
                <a:gd name="T40" fmla="*/ 97 w 397"/>
                <a:gd name="T41" fmla="*/ 147 h 397"/>
                <a:gd name="T42" fmla="*/ 97 w 397"/>
                <a:gd name="T43" fmla="*/ 248 h 397"/>
                <a:gd name="T44" fmla="*/ 0 w 397"/>
                <a:gd name="T45" fmla="*/ 248 h 397"/>
                <a:gd name="T46" fmla="*/ 0 w 397"/>
                <a:gd name="T47" fmla="*/ 299 h 397"/>
                <a:gd name="T48" fmla="*/ 97 w 397"/>
                <a:gd name="T49" fmla="*/ 299 h 397"/>
                <a:gd name="T50" fmla="*/ 97 w 397"/>
                <a:gd name="T51" fmla="*/ 396 h 397"/>
                <a:gd name="T52" fmla="*/ 147 w 397"/>
                <a:gd name="T53" fmla="*/ 396 h 397"/>
                <a:gd name="T54" fmla="*/ 147 w 397"/>
                <a:gd name="T55" fmla="*/ 299 h 397"/>
                <a:gd name="T56" fmla="*/ 249 w 397"/>
                <a:gd name="T57" fmla="*/ 299 h 397"/>
                <a:gd name="T58" fmla="*/ 147 w 397"/>
                <a:gd name="T59" fmla="*/ 147 h 397"/>
                <a:gd name="T60" fmla="*/ 249 w 397"/>
                <a:gd name="T61" fmla="*/ 147 h 397"/>
                <a:gd name="T62" fmla="*/ 249 w 397"/>
                <a:gd name="T63" fmla="*/ 248 h 397"/>
                <a:gd name="T64" fmla="*/ 147 w 397"/>
                <a:gd name="T65" fmla="*/ 248 h 397"/>
                <a:gd name="T66" fmla="*/ 147 w 397"/>
                <a:gd name="T67" fmla="*/ 14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7" h="397">
                  <a:moveTo>
                    <a:pt x="249" y="299"/>
                  </a:moveTo>
                  <a:lnTo>
                    <a:pt x="249" y="396"/>
                  </a:lnTo>
                  <a:lnTo>
                    <a:pt x="299" y="396"/>
                  </a:lnTo>
                  <a:lnTo>
                    <a:pt x="299" y="299"/>
                  </a:lnTo>
                  <a:lnTo>
                    <a:pt x="396" y="299"/>
                  </a:lnTo>
                  <a:lnTo>
                    <a:pt x="396" y="248"/>
                  </a:lnTo>
                  <a:lnTo>
                    <a:pt x="299" y="248"/>
                  </a:lnTo>
                  <a:lnTo>
                    <a:pt x="299" y="147"/>
                  </a:lnTo>
                  <a:lnTo>
                    <a:pt x="396" y="147"/>
                  </a:lnTo>
                  <a:lnTo>
                    <a:pt x="396" y="97"/>
                  </a:lnTo>
                  <a:lnTo>
                    <a:pt x="299" y="97"/>
                  </a:lnTo>
                  <a:lnTo>
                    <a:pt x="299" y="0"/>
                  </a:lnTo>
                  <a:lnTo>
                    <a:pt x="249" y="0"/>
                  </a:lnTo>
                  <a:lnTo>
                    <a:pt x="249" y="97"/>
                  </a:lnTo>
                  <a:lnTo>
                    <a:pt x="147" y="97"/>
                  </a:lnTo>
                  <a:lnTo>
                    <a:pt x="147" y="0"/>
                  </a:lnTo>
                  <a:lnTo>
                    <a:pt x="97" y="0"/>
                  </a:lnTo>
                  <a:lnTo>
                    <a:pt x="97" y="97"/>
                  </a:lnTo>
                  <a:lnTo>
                    <a:pt x="0" y="97"/>
                  </a:lnTo>
                  <a:lnTo>
                    <a:pt x="0" y="147"/>
                  </a:lnTo>
                  <a:lnTo>
                    <a:pt x="97" y="147"/>
                  </a:lnTo>
                  <a:lnTo>
                    <a:pt x="97" y="248"/>
                  </a:lnTo>
                  <a:lnTo>
                    <a:pt x="0" y="248"/>
                  </a:lnTo>
                  <a:lnTo>
                    <a:pt x="0" y="299"/>
                  </a:lnTo>
                  <a:lnTo>
                    <a:pt x="97" y="299"/>
                  </a:lnTo>
                  <a:lnTo>
                    <a:pt x="97" y="396"/>
                  </a:lnTo>
                  <a:lnTo>
                    <a:pt x="147" y="396"/>
                  </a:lnTo>
                  <a:lnTo>
                    <a:pt x="147" y="299"/>
                  </a:lnTo>
                  <a:lnTo>
                    <a:pt x="249" y="299"/>
                  </a:lnTo>
                  <a:close/>
                  <a:moveTo>
                    <a:pt x="147" y="147"/>
                  </a:moveTo>
                  <a:lnTo>
                    <a:pt x="249" y="147"/>
                  </a:lnTo>
                  <a:lnTo>
                    <a:pt x="249" y="248"/>
                  </a:lnTo>
                  <a:lnTo>
                    <a:pt x="147" y="248"/>
                  </a:lnTo>
                  <a:lnTo>
                    <a:pt x="147" y="14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1757"/>
            <p:cNvSpPr>
              <a:spLocks noChangeArrowheads="1"/>
            </p:cNvSpPr>
            <p:nvPr/>
          </p:nvSpPr>
          <p:spPr bwMode="auto">
            <a:xfrm>
              <a:off x="7654776" y="3625897"/>
              <a:ext cx="19050" cy="20637"/>
            </a:xfrm>
            <a:custGeom>
              <a:avLst/>
              <a:gdLst>
                <a:gd name="T0" fmla="*/ 37 w 55"/>
                <a:gd name="T1" fmla="*/ 55 h 56"/>
                <a:gd name="T2" fmla="*/ 54 w 55"/>
                <a:gd name="T3" fmla="*/ 55 h 56"/>
                <a:gd name="T4" fmla="*/ 37 w 55"/>
                <a:gd name="T5" fmla="*/ 30 h 56"/>
                <a:gd name="T6" fmla="*/ 54 w 55"/>
                <a:gd name="T7" fmla="*/ 0 h 56"/>
                <a:gd name="T8" fmla="*/ 37 w 55"/>
                <a:gd name="T9" fmla="*/ 0 h 56"/>
                <a:gd name="T10" fmla="*/ 25 w 55"/>
                <a:gd name="T11" fmla="*/ 17 h 56"/>
                <a:gd name="T12" fmla="*/ 16 w 55"/>
                <a:gd name="T13" fmla="*/ 0 h 56"/>
                <a:gd name="T14" fmla="*/ 0 w 55"/>
                <a:gd name="T15" fmla="*/ 0 h 56"/>
                <a:gd name="T16" fmla="*/ 16 w 55"/>
                <a:gd name="T17" fmla="*/ 30 h 56"/>
                <a:gd name="T18" fmla="*/ 0 w 55"/>
                <a:gd name="T19" fmla="*/ 55 h 56"/>
                <a:gd name="T20" fmla="*/ 16 w 55"/>
                <a:gd name="T21" fmla="*/ 55 h 56"/>
                <a:gd name="T22" fmla="*/ 25 w 55"/>
                <a:gd name="T23" fmla="*/ 38 h 56"/>
                <a:gd name="T24" fmla="*/ 37 w 55"/>
                <a:gd name="T2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56">
                  <a:moveTo>
                    <a:pt x="37" y="55"/>
                  </a:moveTo>
                  <a:lnTo>
                    <a:pt x="54" y="55"/>
                  </a:lnTo>
                  <a:lnTo>
                    <a:pt x="37" y="30"/>
                  </a:lnTo>
                  <a:lnTo>
                    <a:pt x="54" y="0"/>
                  </a:lnTo>
                  <a:lnTo>
                    <a:pt x="37" y="0"/>
                  </a:lnTo>
                  <a:lnTo>
                    <a:pt x="25" y="17"/>
                  </a:lnTo>
                  <a:lnTo>
                    <a:pt x="16" y="0"/>
                  </a:lnTo>
                  <a:lnTo>
                    <a:pt x="0" y="0"/>
                  </a:lnTo>
                  <a:lnTo>
                    <a:pt x="16" y="30"/>
                  </a:lnTo>
                  <a:lnTo>
                    <a:pt x="0" y="55"/>
                  </a:lnTo>
                  <a:lnTo>
                    <a:pt x="16" y="55"/>
                  </a:lnTo>
                  <a:lnTo>
                    <a:pt x="25" y="38"/>
                  </a:lnTo>
                  <a:lnTo>
                    <a:pt x="37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0" name="Group 659"/>
          <p:cNvGrpSpPr/>
          <p:nvPr/>
        </p:nvGrpSpPr>
        <p:grpSpPr>
          <a:xfrm>
            <a:off x="1784165" y="4075014"/>
            <a:ext cx="495300" cy="493713"/>
            <a:chOff x="7421413" y="4080899"/>
            <a:chExt cx="495300" cy="493713"/>
          </a:xfrm>
        </p:grpSpPr>
        <p:sp>
          <p:nvSpPr>
            <p:cNvPr id="661" name="Freeform 1758"/>
            <p:cNvSpPr>
              <a:spLocks noChangeArrowheads="1"/>
            </p:cNvSpPr>
            <p:nvPr/>
          </p:nvSpPr>
          <p:spPr bwMode="auto">
            <a:xfrm>
              <a:off x="7421413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1759"/>
            <p:cNvSpPr>
              <a:spLocks noChangeArrowheads="1"/>
            </p:cNvSpPr>
            <p:nvPr/>
          </p:nvSpPr>
          <p:spPr bwMode="auto">
            <a:xfrm>
              <a:off x="7421413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1760"/>
            <p:cNvSpPr>
              <a:spLocks noChangeArrowheads="1"/>
            </p:cNvSpPr>
            <p:nvPr/>
          </p:nvSpPr>
          <p:spPr bwMode="auto">
            <a:xfrm>
              <a:off x="7540476" y="415551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1761"/>
            <p:cNvSpPr>
              <a:spLocks noChangeArrowheads="1"/>
            </p:cNvSpPr>
            <p:nvPr/>
          </p:nvSpPr>
          <p:spPr bwMode="auto">
            <a:xfrm>
              <a:off x="7540476" y="4155512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1762"/>
            <p:cNvSpPr>
              <a:spLocks noChangeArrowheads="1"/>
            </p:cNvSpPr>
            <p:nvPr/>
          </p:nvSpPr>
          <p:spPr bwMode="auto">
            <a:xfrm>
              <a:off x="7626201" y="4265049"/>
              <a:ext cx="185737" cy="239713"/>
            </a:xfrm>
            <a:custGeom>
              <a:avLst/>
              <a:gdLst>
                <a:gd name="T0" fmla="*/ 514 w 515"/>
                <a:gd name="T1" fmla="*/ 664 h 665"/>
                <a:gd name="T2" fmla="*/ 514 w 515"/>
                <a:gd name="T3" fmla="*/ 664 h 665"/>
                <a:gd name="T4" fmla="*/ 279 w 515"/>
                <a:gd name="T5" fmla="*/ 664 h 665"/>
                <a:gd name="T6" fmla="*/ 25 w 515"/>
                <a:gd name="T7" fmla="*/ 400 h 665"/>
                <a:gd name="T8" fmla="*/ 0 w 515"/>
                <a:gd name="T9" fmla="*/ 332 h 665"/>
                <a:gd name="T10" fmla="*/ 29 w 515"/>
                <a:gd name="T11" fmla="*/ 268 h 665"/>
                <a:gd name="T12" fmla="*/ 164 w 515"/>
                <a:gd name="T13" fmla="*/ 268 h 665"/>
                <a:gd name="T14" fmla="*/ 218 w 515"/>
                <a:gd name="T15" fmla="*/ 325 h 665"/>
                <a:gd name="T16" fmla="*/ 218 w 515"/>
                <a:gd name="T17" fmla="*/ 0 h 665"/>
                <a:gd name="T18" fmla="*/ 514 w 515"/>
                <a:gd name="T19" fmla="*/ 286 h 665"/>
                <a:gd name="T20" fmla="*/ 514 w 515"/>
                <a:gd name="T21" fmla="*/ 664 h 665"/>
                <a:gd name="T22" fmla="*/ 297 w 515"/>
                <a:gd name="T23" fmla="*/ 621 h 665"/>
                <a:gd name="T24" fmla="*/ 297 w 515"/>
                <a:gd name="T25" fmla="*/ 621 h 665"/>
                <a:gd name="T26" fmla="*/ 472 w 515"/>
                <a:gd name="T27" fmla="*/ 621 h 665"/>
                <a:gd name="T28" fmla="*/ 472 w 515"/>
                <a:gd name="T29" fmla="*/ 304 h 665"/>
                <a:gd name="T30" fmla="*/ 261 w 515"/>
                <a:gd name="T31" fmla="*/ 96 h 665"/>
                <a:gd name="T32" fmla="*/ 261 w 515"/>
                <a:gd name="T33" fmla="*/ 425 h 665"/>
                <a:gd name="T34" fmla="*/ 132 w 515"/>
                <a:gd name="T35" fmla="*/ 300 h 665"/>
                <a:gd name="T36" fmla="*/ 57 w 515"/>
                <a:gd name="T37" fmla="*/ 296 h 665"/>
                <a:gd name="T38" fmla="*/ 43 w 515"/>
                <a:gd name="T39" fmla="*/ 332 h 665"/>
                <a:gd name="T40" fmla="*/ 57 w 515"/>
                <a:gd name="T41" fmla="*/ 371 h 665"/>
                <a:gd name="T42" fmla="*/ 297 w 515"/>
                <a:gd name="T43" fmla="*/ 621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5" h="665">
                  <a:moveTo>
                    <a:pt x="514" y="664"/>
                  </a:moveTo>
                  <a:lnTo>
                    <a:pt x="514" y="664"/>
                  </a:lnTo>
                  <a:cubicBezTo>
                    <a:pt x="279" y="664"/>
                    <a:pt x="279" y="664"/>
                    <a:pt x="279" y="664"/>
                  </a:cubicBezTo>
                  <a:cubicBezTo>
                    <a:pt x="25" y="400"/>
                    <a:pt x="25" y="400"/>
                    <a:pt x="25" y="400"/>
                  </a:cubicBezTo>
                  <a:cubicBezTo>
                    <a:pt x="11" y="382"/>
                    <a:pt x="0" y="357"/>
                    <a:pt x="0" y="332"/>
                  </a:cubicBezTo>
                  <a:cubicBezTo>
                    <a:pt x="0" y="307"/>
                    <a:pt x="11" y="282"/>
                    <a:pt x="29" y="268"/>
                  </a:cubicBezTo>
                  <a:cubicBezTo>
                    <a:pt x="68" y="228"/>
                    <a:pt x="129" y="232"/>
                    <a:pt x="164" y="268"/>
                  </a:cubicBezTo>
                  <a:cubicBezTo>
                    <a:pt x="218" y="325"/>
                    <a:pt x="218" y="325"/>
                    <a:pt x="218" y="32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4" y="286"/>
                    <a:pt x="514" y="286"/>
                    <a:pt x="514" y="286"/>
                  </a:cubicBezTo>
                  <a:lnTo>
                    <a:pt x="514" y="664"/>
                  </a:lnTo>
                  <a:close/>
                  <a:moveTo>
                    <a:pt x="297" y="621"/>
                  </a:moveTo>
                  <a:lnTo>
                    <a:pt x="297" y="621"/>
                  </a:lnTo>
                  <a:cubicBezTo>
                    <a:pt x="472" y="621"/>
                    <a:pt x="472" y="621"/>
                    <a:pt x="472" y="621"/>
                  </a:cubicBezTo>
                  <a:cubicBezTo>
                    <a:pt x="472" y="304"/>
                    <a:pt x="472" y="304"/>
                    <a:pt x="472" y="304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5"/>
                    <a:pt x="57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6"/>
                    <a:pt x="46" y="361"/>
                    <a:pt x="57" y="371"/>
                  </a:cubicBezTo>
                  <a:lnTo>
                    <a:pt x="297" y="6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1763"/>
            <p:cNvSpPr>
              <a:spLocks noChangeArrowheads="1"/>
            </p:cNvSpPr>
            <p:nvPr/>
          </p:nvSpPr>
          <p:spPr bwMode="auto">
            <a:xfrm>
              <a:off x="7540476" y="4155512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61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43 h 798"/>
                <a:gd name="T14" fmla="*/ 457 w 501"/>
                <a:gd name="T15" fmla="*/ 43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61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1764"/>
            <p:cNvSpPr>
              <a:spLocks noChangeArrowheads="1"/>
            </p:cNvSpPr>
            <p:nvPr/>
          </p:nvSpPr>
          <p:spPr bwMode="auto">
            <a:xfrm>
              <a:off x="7624613" y="4420624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9" y="36"/>
                    <a:pt x="36" y="29"/>
                    <a:pt x="36" y="18"/>
                  </a:cubicBezTo>
                  <a:cubicBezTo>
                    <a:pt x="36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1765"/>
            <p:cNvSpPr>
              <a:spLocks noChangeArrowheads="1"/>
            </p:cNvSpPr>
            <p:nvPr/>
          </p:nvSpPr>
          <p:spPr bwMode="auto">
            <a:xfrm>
              <a:off x="7669063" y="4212662"/>
              <a:ext cx="12700" cy="14287"/>
            </a:xfrm>
            <a:custGeom>
              <a:avLst/>
              <a:gdLst>
                <a:gd name="T0" fmla="*/ 18 w 37"/>
                <a:gd name="T1" fmla="*/ 39 h 40"/>
                <a:gd name="T2" fmla="*/ 18 w 37"/>
                <a:gd name="T3" fmla="*/ 39 h 40"/>
                <a:gd name="T4" fmla="*/ 36 w 37"/>
                <a:gd name="T5" fmla="*/ 18 h 40"/>
                <a:gd name="T6" fmla="*/ 18 w 37"/>
                <a:gd name="T7" fmla="*/ 0 h 40"/>
                <a:gd name="T8" fmla="*/ 0 w 37"/>
                <a:gd name="T9" fmla="*/ 18 h 40"/>
                <a:gd name="T10" fmla="*/ 18 w 37"/>
                <a:gd name="T1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40">
                  <a:moveTo>
                    <a:pt x="18" y="39"/>
                  </a:moveTo>
                  <a:lnTo>
                    <a:pt x="18" y="39"/>
                  </a:lnTo>
                  <a:cubicBezTo>
                    <a:pt x="28" y="39"/>
                    <a:pt x="36" y="29"/>
                    <a:pt x="36" y="18"/>
                  </a:cubicBezTo>
                  <a:cubicBezTo>
                    <a:pt x="36" y="11"/>
                    <a:pt x="28" y="0"/>
                    <a:pt x="18" y="0"/>
                  </a:cubicBezTo>
                  <a:cubicBezTo>
                    <a:pt x="7" y="0"/>
                    <a:pt x="0" y="11"/>
                    <a:pt x="0" y="18"/>
                  </a:cubicBezTo>
                  <a:cubicBezTo>
                    <a:pt x="0" y="29"/>
                    <a:pt x="7" y="39"/>
                    <a:pt x="18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1766"/>
            <p:cNvSpPr>
              <a:spLocks noChangeArrowheads="1"/>
            </p:cNvSpPr>
            <p:nvPr/>
          </p:nvSpPr>
          <p:spPr bwMode="auto">
            <a:xfrm>
              <a:off x="7576988" y="4260287"/>
              <a:ext cx="12700" cy="12700"/>
            </a:xfrm>
            <a:custGeom>
              <a:avLst/>
              <a:gdLst>
                <a:gd name="T0" fmla="*/ 36 w 37"/>
                <a:gd name="T1" fmla="*/ 18 h 36"/>
                <a:gd name="T2" fmla="*/ 36 w 37"/>
                <a:gd name="T3" fmla="*/ 18 h 36"/>
                <a:gd name="T4" fmla="*/ 18 w 37"/>
                <a:gd name="T5" fmla="*/ 0 h 36"/>
                <a:gd name="T6" fmla="*/ 0 w 37"/>
                <a:gd name="T7" fmla="*/ 18 h 36"/>
                <a:gd name="T8" fmla="*/ 18 w 37"/>
                <a:gd name="T9" fmla="*/ 35 h 36"/>
                <a:gd name="T10" fmla="*/ 36 w 37"/>
                <a:gd name="T11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6">
                  <a:moveTo>
                    <a:pt x="36" y="18"/>
                  </a:moveTo>
                  <a:lnTo>
                    <a:pt x="36" y="18"/>
                  </a:lnTo>
                  <a:cubicBezTo>
                    <a:pt x="36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8"/>
                    <a:pt x="7" y="35"/>
                    <a:pt x="18" y="35"/>
                  </a:cubicBezTo>
                  <a:cubicBezTo>
                    <a:pt x="29" y="35"/>
                    <a:pt x="36" y="28"/>
                    <a:pt x="3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1767"/>
            <p:cNvSpPr>
              <a:spLocks noChangeArrowheads="1"/>
            </p:cNvSpPr>
            <p:nvPr/>
          </p:nvSpPr>
          <p:spPr bwMode="auto">
            <a:xfrm>
              <a:off x="7570638" y="4206312"/>
              <a:ext cx="120650" cy="120650"/>
            </a:xfrm>
            <a:custGeom>
              <a:avLst/>
              <a:gdLst>
                <a:gd name="T0" fmla="*/ 211 w 337"/>
                <a:gd name="T1" fmla="*/ 253 h 336"/>
                <a:gd name="T2" fmla="*/ 211 w 337"/>
                <a:gd name="T3" fmla="*/ 335 h 336"/>
                <a:gd name="T4" fmla="*/ 254 w 337"/>
                <a:gd name="T5" fmla="*/ 335 h 336"/>
                <a:gd name="T6" fmla="*/ 254 w 337"/>
                <a:gd name="T7" fmla="*/ 253 h 336"/>
                <a:gd name="T8" fmla="*/ 336 w 337"/>
                <a:gd name="T9" fmla="*/ 253 h 336"/>
                <a:gd name="T10" fmla="*/ 336 w 337"/>
                <a:gd name="T11" fmla="*/ 210 h 336"/>
                <a:gd name="T12" fmla="*/ 254 w 337"/>
                <a:gd name="T13" fmla="*/ 210 h 336"/>
                <a:gd name="T14" fmla="*/ 254 w 337"/>
                <a:gd name="T15" fmla="*/ 125 h 336"/>
                <a:gd name="T16" fmla="*/ 336 w 337"/>
                <a:gd name="T17" fmla="*/ 125 h 336"/>
                <a:gd name="T18" fmla="*/ 336 w 337"/>
                <a:gd name="T19" fmla="*/ 82 h 336"/>
                <a:gd name="T20" fmla="*/ 254 w 337"/>
                <a:gd name="T21" fmla="*/ 82 h 336"/>
                <a:gd name="T22" fmla="*/ 254 w 337"/>
                <a:gd name="T23" fmla="*/ 0 h 336"/>
                <a:gd name="T24" fmla="*/ 211 w 337"/>
                <a:gd name="T25" fmla="*/ 0 h 336"/>
                <a:gd name="T26" fmla="*/ 211 w 337"/>
                <a:gd name="T27" fmla="*/ 82 h 336"/>
                <a:gd name="T28" fmla="*/ 125 w 337"/>
                <a:gd name="T29" fmla="*/ 82 h 336"/>
                <a:gd name="T30" fmla="*/ 125 w 337"/>
                <a:gd name="T31" fmla="*/ 0 h 336"/>
                <a:gd name="T32" fmla="*/ 82 w 337"/>
                <a:gd name="T33" fmla="*/ 0 h 336"/>
                <a:gd name="T34" fmla="*/ 82 w 337"/>
                <a:gd name="T35" fmla="*/ 82 h 336"/>
                <a:gd name="T36" fmla="*/ 0 w 337"/>
                <a:gd name="T37" fmla="*/ 82 h 336"/>
                <a:gd name="T38" fmla="*/ 0 w 337"/>
                <a:gd name="T39" fmla="*/ 125 h 336"/>
                <a:gd name="T40" fmla="*/ 82 w 337"/>
                <a:gd name="T41" fmla="*/ 125 h 336"/>
                <a:gd name="T42" fmla="*/ 82 w 337"/>
                <a:gd name="T43" fmla="*/ 210 h 336"/>
                <a:gd name="T44" fmla="*/ 0 w 337"/>
                <a:gd name="T45" fmla="*/ 210 h 336"/>
                <a:gd name="T46" fmla="*/ 0 w 337"/>
                <a:gd name="T47" fmla="*/ 253 h 336"/>
                <a:gd name="T48" fmla="*/ 82 w 337"/>
                <a:gd name="T49" fmla="*/ 253 h 336"/>
                <a:gd name="T50" fmla="*/ 82 w 337"/>
                <a:gd name="T51" fmla="*/ 335 h 336"/>
                <a:gd name="T52" fmla="*/ 125 w 337"/>
                <a:gd name="T53" fmla="*/ 335 h 336"/>
                <a:gd name="T54" fmla="*/ 125 w 337"/>
                <a:gd name="T55" fmla="*/ 253 h 336"/>
                <a:gd name="T56" fmla="*/ 211 w 337"/>
                <a:gd name="T57" fmla="*/ 253 h 336"/>
                <a:gd name="T58" fmla="*/ 125 w 337"/>
                <a:gd name="T59" fmla="*/ 125 h 336"/>
                <a:gd name="T60" fmla="*/ 211 w 337"/>
                <a:gd name="T61" fmla="*/ 125 h 336"/>
                <a:gd name="T62" fmla="*/ 211 w 337"/>
                <a:gd name="T63" fmla="*/ 210 h 336"/>
                <a:gd name="T64" fmla="*/ 125 w 337"/>
                <a:gd name="T65" fmla="*/ 210 h 336"/>
                <a:gd name="T66" fmla="*/ 125 w 337"/>
                <a:gd name="T67" fmla="*/ 125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7" h="336">
                  <a:moveTo>
                    <a:pt x="211" y="253"/>
                  </a:moveTo>
                  <a:lnTo>
                    <a:pt x="211" y="335"/>
                  </a:lnTo>
                  <a:lnTo>
                    <a:pt x="254" y="335"/>
                  </a:lnTo>
                  <a:lnTo>
                    <a:pt x="254" y="253"/>
                  </a:lnTo>
                  <a:lnTo>
                    <a:pt x="336" y="253"/>
                  </a:lnTo>
                  <a:lnTo>
                    <a:pt x="336" y="210"/>
                  </a:lnTo>
                  <a:lnTo>
                    <a:pt x="254" y="210"/>
                  </a:lnTo>
                  <a:lnTo>
                    <a:pt x="254" y="125"/>
                  </a:lnTo>
                  <a:lnTo>
                    <a:pt x="336" y="125"/>
                  </a:lnTo>
                  <a:lnTo>
                    <a:pt x="336" y="82"/>
                  </a:lnTo>
                  <a:lnTo>
                    <a:pt x="254" y="82"/>
                  </a:lnTo>
                  <a:lnTo>
                    <a:pt x="254" y="0"/>
                  </a:lnTo>
                  <a:lnTo>
                    <a:pt x="211" y="0"/>
                  </a:lnTo>
                  <a:lnTo>
                    <a:pt x="211" y="82"/>
                  </a:lnTo>
                  <a:lnTo>
                    <a:pt x="125" y="82"/>
                  </a:lnTo>
                  <a:lnTo>
                    <a:pt x="125" y="0"/>
                  </a:lnTo>
                  <a:lnTo>
                    <a:pt x="82" y="0"/>
                  </a:lnTo>
                  <a:lnTo>
                    <a:pt x="82" y="82"/>
                  </a:lnTo>
                  <a:lnTo>
                    <a:pt x="0" y="82"/>
                  </a:lnTo>
                  <a:lnTo>
                    <a:pt x="0" y="125"/>
                  </a:lnTo>
                  <a:lnTo>
                    <a:pt x="82" y="125"/>
                  </a:lnTo>
                  <a:lnTo>
                    <a:pt x="82" y="210"/>
                  </a:lnTo>
                  <a:lnTo>
                    <a:pt x="0" y="210"/>
                  </a:lnTo>
                  <a:lnTo>
                    <a:pt x="0" y="253"/>
                  </a:lnTo>
                  <a:lnTo>
                    <a:pt x="82" y="253"/>
                  </a:lnTo>
                  <a:lnTo>
                    <a:pt x="82" y="335"/>
                  </a:lnTo>
                  <a:lnTo>
                    <a:pt x="125" y="335"/>
                  </a:lnTo>
                  <a:lnTo>
                    <a:pt x="125" y="253"/>
                  </a:lnTo>
                  <a:lnTo>
                    <a:pt x="211" y="253"/>
                  </a:lnTo>
                  <a:close/>
                  <a:moveTo>
                    <a:pt x="125" y="125"/>
                  </a:moveTo>
                  <a:lnTo>
                    <a:pt x="211" y="125"/>
                  </a:lnTo>
                  <a:lnTo>
                    <a:pt x="211" y="210"/>
                  </a:lnTo>
                  <a:lnTo>
                    <a:pt x="125" y="210"/>
                  </a:lnTo>
                  <a:lnTo>
                    <a:pt x="125" y="1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1768"/>
            <p:cNvSpPr>
              <a:spLocks noChangeArrowheads="1"/>
            </p:cNvSpPr>
            <p:nvPr/>
          </p:nvSpPr>
          <p:spPr bwMode="auto">
            <a:xfrm>
              <a:off x="7621438" y="4304737"/>
              <a:ext cx="17463" cy="17462"/>
            </a:xfrm>
            <a:custGeom>
              <a:avLst/>
              <a:gdLst>
                <a:gd name="T0" fmla="*/ 32 w 47"/>
                <a:gd name="T1" fmla="*/ 47 h 48"/>
                <a:gd name="T2" fmla="*/ 46 w 47"/>
                <a:gd name="T3" fmla="*/ 47 h 48"/>
                <a:gd name="T4" fmla="*/ 32 w 47"/>
                <a:gd name="T5" fmla="*/ 26 h 48"/>
                <a:gd name="T6" fmla="*/ 46 w 47"/>
                <a:gd name="T7" fmla="*/ 0 h 48"/>
                <a:gd name="T8" fmla="*/ 32 w 47"/>
                <a:gd name="T9" fmla="*/ 0 h 48"/>
                <a:gd name="T10" fmla="*/ 21 w 47"/>
                <a:gd name="T11" fmla="*/ 15 h 48"/>
                <a:gd name="T12" fmla="*/ 14 w 47"/>
                <a:gd name="T13" fmla="*/ 0 h 48"/>
                <a:gd name="T14" fmla="*/ 0 w 47"/>
                <a:gd name="T15" fmla="*/ 0 h 48"/>
                <a:gd name="T16" fmla="*/ 14 w 47"/>
                <a:gd name="T17" fmla="*/ 26 h 48"/>
                <a:gd name="T18" fmla="*/ 0 w 47"/>
                <a:gd name="T19" fmla="*/ 47 h 48"/>
                <a:gd name="T20" fmla="*/ 14 w 47"/>
                <a:gd name="T21" fmla="*/ 47 h 48"/>
                <a:gd name="T22" fmla="*/ 21 w 47"/>
                <a:gd name="T23" fmla="*/ 33 h 48"/>
                <a:gd name="T24" fmla="*/ 32 w 47"/>
                <a:gd name="T25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7" h="48">
                  <a:moveTo>
                    <a:pt x="32" y="47"/>
                  </a:moveTo>
                  <a:lnTo>
                    <a:pt x="46" y="47"/>
                  </a:lnTo>
                  <a:lnTo>
                    <a:pt x="32" y="26"/>
                  </a:lnTo>
                  <a:lnTo>
                    <a:pt x="46" y="0"/>
                  </a:lnTo>
                  <a:lnTo>
                    <a:pt x="32" y="0"/>
                  </a:lnTo>
                  <a:lnTo>
                    <a:pt x="21" y="15"/>
                  </a:lnTo>
                  <a:lnTo>
                    <a:pt x="14" y="0"/>
                  </a:lnTo>
                  <a:lnTo>
                    <a:pt x="0" y="0"/>
                  </a:lnTo>
                  <a:lnTo>
                    <a:pt x="14" y="26"/>
                  </a:lnTo>
                  <a:lnTo>
                    <a:pt x="0" y="47"/>
                  </a:lnTo>
                  <a:lnTo>
                    <a:pt x="14" y="47"/>
                  </a:lnTo>
                  <a:lnTo>
                    <a:pt x="21" y="33"/>
                  </a:lnTo>
                  <a:lnTo>
                    <a:pt x="32" y="4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37" name="Group 736"/>
          <p:cNvGrpSpPr/>
          <p:nvPr/>
        </p:nvGrpSpPr>
        <p:grpSpPr>
          <a:xfrm>
            <a:off x="2670906" y="1645952"/>
            <a:ext cx="320675" cy="411162"/>
            <a:chOff x="8333509" y="1625120"/>
            <a:chExt cx="320675" cy="411162"/>
          </a:xfrm>
        </p:grpSpPr>
        <p:sp>
          <p:nvSpPr>
            <p:cNvPr id="738" name="Freeform 1770"/>
            <p:cNvSpPr>
              <a:spLocks noChangeArrowheads="1"/>
            </p:cNvSpPr>
            <p:nvPr/>
          </p:nvSpPr>
          <p:spPr bwMode="auto">
            <a:xfrm>
              <a:off x="8454159" y="1794982"/>
              <a:ext cx="182562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9" name="Freeform 1771"/>
            <p:cNvSpPr>
              <a:spLocks noChangeArrowheads="1"/>
            </p:cNvSpPr>
            <p:nvPr/>
          </p:nvSpPr>
          <p:spPr bwMode="auto">
            <a:xfrm>
              <a:off x="8352559" y="1644170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0" name="Freeform 1772"/>
            <p:cNvSpPr>
              <a:spLocks noChangeArrowheads="1"/>
            </p:cNvSpPr>
            <p:nvPr/>
          </p:nvSpPr>
          <p:spPr bwMode="auto">
            <a:xfrm>
              <a:off x="8352559" y="1644170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1" name="Freeform 1773"/>
            <p:cNvSpPr>
              <a:spLocks noChangeArrowheads="1"/>
            </p:cNvSpPr>
            <p:nvPr/>
          </p:nvSpPr>
          <p:spPr bwMode="auto">
            <a:xfrm>
              <a:off x="8435109" y="1753707"/>
              <a:ext cx="219075" cy="282575"/>
            </a:xfrm>
            <a:custGeom>
              <a:avLst/>
              <a:gdLst>
                <a:gd name="T0" fmla="*/ 607 w 608"/>
                <a:gd name="T1" fmla="*/ 785 h 786"/>
                <a:gd name="T2" fmla="*/ 607 w 608"/>
                <a:gd name="T3" fmla="*/ 785 h 786"/>
                <a:gd name="T4" fmla="*/ 329 w 608"/>
                <a:gd name="T5" fmla="*/ 785 h 786"/>
                <a:gd name="T6" fmla="*/ 30 w 608"/>
                <a:gd name="T7" fmla="*/ 473 h 786"/>
                <a:gd name="T8" fmla="*/ 0 w 608"/>
                <a:gd name="T9" fmla="*/ 393 h 786"/>
                <a:gd name="T10" fmla="*/ 34 w 608"/>
                <a:gd name="T11" fmla="*/ 317 h 786"/>
                <a:gd name="T12" fmla="*/ 194 w 608"/>
                <a:gd name="T13" fmla="*/ 317 h 786"/>
                <a:gd name="T14" fmla="*/ 257 w 608"/>
                <a:gd name="T15" fmla="*/ 384 h 786"/>
                <a:gd name="T16" fmla="*/ 257 w 608"/>
                <a:gd name="T17" fmla="*/ 0 h 786"/>
                <a:gd name="T18" fmla="*/ 607 w 608"/>
                <a:gd name="T19" fmla="*/ 338 h 786"/>
                <a:gd name="T20" fmla="*/ 607 w 608"/>
                <a:gd name="T21" fmla="*/ 785 h 786"/>
                <a:gd name="T22" fmla="*/ 350 w 608"/>
                <a:gd name="T23" fmla="*/ 734 h 786"/>
                <a:gd name="T24" fmla="*/ 350 w 608"/>
                <a:gd name="T25" fmla="*/ 734 h 786"/>
                <a:gd name="T26" fmla="*/ 556 w 608"/>
                <a:gd name="T27" fmla="*/ 734 h 786"/>
                <a:gd name="T28" fmla="*/ 556 w 608"/>
                <a:gd name="T29" fmla="*/ 359 h 786"/>
                <a:gd name="T30" fmla="*/ 308 w 608"/>
                <a:gd name="T31" fmla="*/ 114 h 786"/>
                <a:gd name="T32" fmla="*/ 308 w 608"/>
                <a:gd name="T33" fmla="*/ 502 h 786"/>
                <a:gd name="T34" fmla="*/ 156 w 608"/>
                <a:gd name="T35" fmla="*/ 355 h 786"/>
                <a:gd name="T36" fmla="*/ 68 w 608"/>
                <a:gd name="T37" fmla="*/ 351 h 786"/>
                <a:gd name="T38" fmla="*/ 51 w 608"/>
                <a:gd name="T39" fmla="*/ 393 h 786"/>
                <a:gd name="T40" fmla="*/ 68 w 608"/>
                <a:gd name="T41" fmla="*/ 439 h 786"/>
                <a:gd name="T42" fmla="*/ 350 w 608"/>
                <a:gd name="T43" fmla="*/ 734 h 786"/>
                <a:gd name="T44" fmla="*/ 607 w 608"/>
                <a:gd name="T45" fmla="*/ 785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6">
                  <a:moveTo>
                    <a:pt x="607" y="785"/>
                  </a:moveTo>
                  <a:lnTo>
                    <a:pt x="607" y="785"/>
                  </a:lnTo>
                  <a:cubicBezTo>
                    <a:pt x="329" y="785"/>
                    <a:pt x="329" y="785"/>
                    <a:pt x="329" y="785"/>
                  </a:cubicBezTo>
                  <a:cubicBezTo>
                    <a:pt x="30" y="473"/>
                    <a:pt x="30" y="473"/>
                    <a:pt x="30" y="473"/>
                  </a:cubicBezTo>
                  <a:cubicBezTo>
                    <a:pt x="13" y="452"/>
                    <a:pt x="0" y="422"/>
                    <a:pt x="0" y="393"/>
                  </a:cubicBezTo>
                  <a:cubicBezTo>
                    <a:pt x="0" y="363"/>
                    <a:pt x="13" y="334"/>
                    <a:pt x="34" y="317"/>
                  </a:cubicBezTo>
                  <a:cubicBezTo>
                    <a:pt x="80" y="270"/>
                    <a:pt x="152" y="275"/>
                    <a:pt x="194" y="317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5"/>
                    <a:pt x="607" y="785"/>
                    <a:pt x="607" y="785"/>
                  </a:cubicBezTo>
                  <a:lnTo>
                    <a:pt x="350" y="734"/>
                  </a:lnTo>
                  <a:lnTo>
                    <a:pt x="350" y="734"/>
                  </a:lnTo>
                  <a:cubicBezTo>
                    <a:pt x="556" y="734"/>
                    <a:pt x="556" y="734"/>
                    <a:pt x="556" y="734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308" y="114"/>
                    <a:pt x="308" y="114"/>
                    <a:pt x="308" y="114"/>
                  </a:cubicBezTo>
                  <a:cubicBezTo>
                    <a:pt x="308" y="502"/>
                    <a:pt x="308" y="502"/>
                    <a:pt x="308" y="502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0"/>
                    <a:pt x="93" y="325"/>
                    <a:pt x="68" y="351"/>
                  </a:cubicBezTo>
                  <a:cubicBezTo>
                    <a:pt x="59" y="363"/>
                    <a:pt x="51" y="376"/>
                    <a:pt x="51" y="393"/>
                  </a:cubicBezTo>
                  <a:cubicBezTo>
                    <a:pt x="51" y="410"/>
                    <a:pt x="55" y="427"/>
                    <a:pt x="68" y="439"/>
                  </a:cubicBezTo>
                  <a:cubicBezTo>
                    <a:pt x="350" y="734"/>
                    <a:pt x="350" y="734"/>
                    <a:pt x="350" y="734"/>
                  </a:cubicBezTo>
                  <a:lnTo>
                    <a:pt x="607" y="7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2" name="Freeform 1774"/>
            <p:cNvSpPr>
              <a:spLocks noChangeArrowheads="1"/>
            </p:cNvSpPr>
            <p:nvPr/>
          </p:nvSpPr>
          <p:spPr bwMode="auto">
            <a:xfrm>
              <a:off x="8439871" y="1915632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0 w 35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3" name="Freeform 1775"/>
            <p:cNvSpPr>
              <a:spLocks noChangeArrowheads="1"/>
            </p:cNvSpPr>
            <p:nvPr/>
          </p:nvSpPr>
          <p:spPr bwMode="auto">
            <a:xfrm>
              <a:off x="8439871" y="1914045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5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4" name="Freeform 1776"/>
            <p:cNvSpPr>
              <a:spLocks noChangeArrowheads="1"/>
            </p:cNvSpPr>
            <p:nvPr/>
          </p:nvSpPr>
          <p:spPr bwMode="auto">
            <a:xfrm>
              <a:off x="8439871" y="1929920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5" name="Freeform 1777"/>
            <p:cNvSpPr>
              <a:spLocks noChangeArrowheads="1"/>
            </p:cNvSpPr>
            <p:nvPr/>
          </p:nvSpPr>
          <p:spPr bwMode="auto">
            <a:xfrm>
              <a:off x="8439871" y="1929920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6" name="Freeform 1778"/>
            <p:cNvSpPr>
              <a:spLocks noChangeArrowheads="1"/>
            </p:cNvSpPr>
            <p:nvPr/>
          </p:nvSpPr>
          <p:spPr bwMode="auto">
            <a:xfrm>
              <a:off x="8439871" y="1929920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7" name="Freeform 1779"/>
            <p:cNvSpPr>
              <a:spLocks noChangeArrowheads="1"/>
            </p:cNvSpPr>
            <p:nvPr/>
          </p:nvSpPr>
          <p:spPr bwMode="auto">
            <a:xfrm>
              <a:off x="8439871" y="1929920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8" name="Freeform 1780"/>
            <p:cNvSpPr>
              <a:spLocks noChangeArrowheads="1"/>
            </p:cNvSpPr>
            <p:nvPr/>
          </p:nvSpPr>
          <p:spPr bwMode="auto">
            <a:xfrm>
              <a:off x="8452571" y="1929920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9" name="Freeform 1781"/>
            <p:cNvSpPr>
              <a:spLocks noChangeArrowheads="1"/>
            </p:cNvSpPr>
            <p:nvPr/>
          </p:nvSpPr>
          <p:spPr bwMode="auto">
            <a:xfrm>
              <a:off x="8452571" y="1929920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0" name="Freeform 1782"/>
            <p:cNvSpPr>
              <a:spLocks noChangeArrowheads="1"/>
            </p:cNvSpPr>
            <p:nvPr/>
          </p:nvSpPr>
          <p:spPr bwMode="auto">
            <a:xfrm>
              <a:off x="8452571" y="192992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1" name="Freeform 1783"/>
            <p:cNvSpPr>
              <a:spLocks noChangeArrowheads="1"/>
            </p:cNvSpPr>
            <p:nvPr/>
          </p:nvSpPr>
          <p:spPr bwMode="auto">
            <a:xfrm>
              <a:off x="8452571" y="1929920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2" name="Freeform 1784"/>
            <p:cNvSpPr>
              <a:spLocks noChangeArrowheads="1"/>
            </p:cNvSpPr>
            <p:nvPr/>
          </p:nvSpPr>
          <p:spPr bwMode="auto">
            <a:xfrm>
              <a:off x="8333509" y="1625120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3" name="Freeform 1785"/>
            <p:cNvSpPr>
              <a:spLocks noChangeArrowheads="1"/>
            </p:cNvSpPr>
            <p:nvPr/>
          </p:nvSpPr>
          <p:spPr bwMode="auto">
            <a:xfrm>
              <a:off x="8333509" y="1625120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4" name="Freeform 1786"/>
            <p:cNvSpPr>
              <a:spLocks noChangeArrowheads="1"/>
            </p:cNvSpPr>
            <p:nvPr/>
          </p:nvSpPr>
          <p:spPr bwMode="auto">
            <a:xfrm>
              <a:off x="8439871" y="1644170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101 w 245"/>
                <a:gd name="T13" fmla="*/ 590 h 692"/>
                <a:gd name="T14" fmla="*/ 181 w 245"/>
                <a:gd name="T15" fmla="*/ 624 h 692"/>
                <a:gd name="T16" fmla="*/ 244 w 245"/>
                <a:gd name="T17" fmla="*/ 691 h 692"/>
                <a:gd name="T18" fmla="*/ 244 w 245"/>
                <a:gd name="T19" fmla="*/ 307 h 692"/>
                <a:gd name="T20" fmla="*/ 244 w 245"/>
                <a:gd name="T21" fmla="*/ 307 h 692"/>
                <a:gd name="T22" fmla="*/ 244 w 245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5" name="Freeform 1787"/>
            <p:cNvSpPr>
              <a:spLocks noChangeArrowheads="1"/>
            </p:cNvSpPr>
            <p:nvPr/>
          </p:nvSpPr>
          <p:spPr bwMode="auto">
            <a:xfrm>
              <a:off x="8439871" y="1753707"/>
              <a:ext cx="88900" cy="138113"/>
            </a:xfrm>
            <a:custGeom>
              <a:avLst/>
              <a:gdLst>
                <a:gd name="T0" fmla="*/ 21 w 245"/>
                <a:gd name="T1" fmla="*/ 317 h 385"/>
                <a:gd name="T2" fmla="*/ 21 w 245"/>
                <a:gd name="T3" fmla="*/ 317 h 385"/>
                <a:gd name="T4" fmla="*/ 0 w 245"/>
                <a:gd name="T5" fmla="*/ 346 h 385"/>
                <a:gd name="T6" fmla="*/ 0 w 245"/>
                <a:gd name="T7" fmla="*/ 346 h 385"/>
                <a:gd name="T8" fmla="*/ 21 w 245"/>
                <a:gd name="T9" fmla="*/ 317 h 385"/>
                <a:gd name="T10" fmla="*/ 244 w 245"/>
                <a:gd name="T11" fmla="*/ 0 h 385"/>
                <a:gd name="T12" fmla="*/ 244 w 245"/>
                <a:gd name="T13" fmla="*/ 0 h 385"/>
                <a:gd name="T14" fmla="*/ 244 w 245"/>
                <a:gd name="T15" fmla="*/ 384 h 385"/>
                <a:gd name="T16" fmla="*/ 244 w 245"/>
                <a:gd name="T17" fmla="*/ 0 h 385"/>
                <a:gd name="T18" fmla="*/ 21 w 245"/>
                <a:gd name="T19" fmla="*/ 317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385">
                  <a:moveTo>
                    <a:pt x="21" y="317"/>
                  </a:moveTo>
                  <a:lnTo>
                    <a:pt x="21" y="317"/>
                  </a:lnTo>
                  <a:cubicBezTo>
                    <a:pt x="13" y="325"/>
                    <a:pt x="4" y="334"/>
                    <a:pt x="0" y="346"/>
                  </a:cubicBezTo>
                  <a:lnTo>
                    <a:pt x="0" y="346"/>
                  </a:lnTo>
                  <a:cubicBezTo>
                    <a:pt x="4" y="334"/>
                    <a:pt x="13" y="325"/>
                    <a:pt x="21" y="317"/>
                  </a:cubicBezTo>
                  <a:lnTo>
                    <a:pt x="244" y="0"/>
                  </a:lnTo>
                  <a:lnTo>
                    <a:pt x="244" y="0"/>
                  </a:lnTo>
                  <a:cubicBezTo>
                    <a:pt x="244" y="384"/>
                    <a:pt x="244" y="384"/>
                    <a:pt x="244" y="384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7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6" name="Freeform 1788"/>
            <p:cNvSpPr>
              <a:spLocks noChangeArrowheads="1"/>
            </p:cNvSpPr>
            <p:nvPr/>
          </p:nvSpPr>
          <p:spPr bwMode="auto">
            <a:xfrm>
              <a:off x="8527184" y="1644170"/>
              <a:ext cx="4762" cy="114300"/>
            </a:xfrm>
            <a:custGeom>
              <a:avLst/>
              <a:gdLst>
                <a:gd name="T0" fmla="*/ 0 w 14"/>
                <a:gd name="T1" fmla="*/ 307 h 317"/>
                <a:gd name="T2" fmla="*/ 0 w 14"/>
                <a:gd name="T3" fmla="*/ 307 h 317"/>
                <a:gd name="T4" fmla="*/ 5 w 14"/>
                <a:gd name="T5" fmla="*/ 312 h 317"/>
                <a:gd name="T6" fmla="*/ 13 w 14"/>
                <a:gd name="T7" fmla="*/ 316 h 317"/>
                <a:gd name="T8" fmla="*/ 0 w 14"/>
                <a:gd name="T9" fmla="*/ 307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7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7"/>
                  </a:moveTo>
                  <a:lnTo>
                    <a:pt x="0" y="307"/>
                  </a:lnTo>
                  <a:lnTo>
                    <a:pt x="5" y="312"/>
                  </a:lnTo>
                  <a:lnTo>
                    <a:pt x="13" y="316"/>
                  </a:lnTo>
                  <a:lnTo>
                    <a:pt x="0" y="30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7" name="Freeform 1789"/>
            <p:cNvSpPr>
              <a:spLocks noChangeArrowheads="1"/>
            </p:cNvSpPr>
            <p:nvPr/>
          </p:nvSpPr>
          <p:spPr bwMode="auto">
            <a:xfrm>
              <a:off x="8527184" y="1753707"/>
              <a:ext cx="4762" cy="3175"/>
            </a:xfrm>
            <a:custGeom>
              <a:avLst/>
              <a:gdLst>
                <a:gd name="T0" fmla="*/ 0 w 14"/>
                <a:gd name="T1" fmla="*/ 0 h 10"/>
                <a:gd name="T2" fmla="*/ 0 w 14"/>
                <a:gd name="T3" fmla="*/ 0 h 10"/>
                <a:gd name="T4" fmla="*/ 5 w 14"/>
                <a:gd name="T5" fmla="*/ 5 h 10"/>
                <a:gd name="T6" fmla="*/ 13 w 14"/>
                <a:gd name="T7" fmla="*/ 9 h 10"/>
                <a:gd name="T8" fmla="*/ 0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3" y="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" name="Freeform 1790"/>
            <p:cNvSpPr>
              <a:spLocks noChangeArrowheads="1"/>
            </p:cNvSpPr>
            <p:nvPr/>
          </p:nvSpPr>
          <p:spPr bwMode="auto">
            <a:xfrm>
              <a:off x="8527184" y="1644170"/>
              <a:ext cx="1587" cy="111125"/>
            </a:xfrm>
            <a:custGeom>
              <a:avLst/>
              <a:gdLst>
                <a:gd name="T0" fmla="*/ 0 w 1"/>
                <a:gd name="T1" fmla="*/ 0 h 308"/>
                <a:gd name="T2" fmla="*/ 0 w 1"/>
                <a:gd name="T3" fmla="*/ 0 h 308"/>
                <a:gd name="T4" fmla="*/ 0 w 1"/>
                <a:gd name="T5" fmla="*/ 307 h 308"/>
                <a:gd name="T6" fmla="*/ 0 w 1"/>
                <a:gd name="T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8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9" name="Freeform 1791"/>
            <p:cNvSpPr>
              <a:spLocks noChangeArrowheads="1"/>
            </p:cNvSpPr>
            <p:nvPr/>
          </p:nvSpPr>
          <p:spPr bwMode="auto">
            <a:xfrm>
              <a:off x="8527184" y="1753707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0" name="Freeform 1792"/>
            <p:cNvSpPr>
              <a:spLocks noChangeArrowheads="1"/>
            </p:cNvSpPr>
            <p:nvPr/>
          </p:nvSpPr>
          <p:spPr bwMode="auto">
            <a:xfrm>
              <a:off x="8527184" y="1753707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1" name="Freeform 1793"/>
            <p:cNvSpPr>
              <a:spLocks noChangeArrowheads="1"/>
            </p:cNvSpPr>
            <p:nvPr/>
          </p:nvSpPr>
          <p:spPr bwMode="auto">
            <a:xfrm>
              <a:off x="8431934" y="1937857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2" name="Freeform 1794"/>
            <p:cNvSpPr>
              <a:spLocks noChangeArrowheads="1"/>
            </p:cNvSpPr>
            <p:nvPr/>
          </p:nvSpPr>
          <p:spPr bwMode="auto">
            <a:xfrm>
              <a:off x="8476384" y="1794982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3" name="Freeform 1795"/>
            <p:cNvSpPr>
              <a:spLocks noChangeArrowheads="1"/>
            </p:cNvSpPr>
            <p:nvPr/>
          </p:nvSpPr>
          <p:spPr bwMode="auto">
            <a:xfrm>
              <a:off x="8476384" y="1794982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4" name="Freeform 1796"/>
            <p:cNvSpPr>
              <a:spLocks noChangeArrowheads="1"/>
            </p:cNvSpPr>
            <p:nvPr/>
          </p:nvSpPr>
          <p:spPr bwMode="auto">
            <a:xfrm>
              <a:off x="8454159" y="1874357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5" name="Freeform 1797"/>
            <p:cNvSpPr>
              <a:spLocks noChangeArrowheads="1"/>
            </p:cNvSpPr>
            <p:nvPr/>
          </p:nvSpPr>
          <p:spPr bwMode="auto">
            <a:xfrm>
              <a:off x="8546234" y="179498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6" name="Freeform 1798"/>
            <p:cNvSpPr>
              <a:spLocks noChangeArrowheads="1"/>
            </p:cNvSpPr>
            <p:nvPr/>
          </p:nvSpPr>
          <p:spPr bwMode="auto">
            <a:xfrm>
              <a:off x="8546234" y="179498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7" name="Freeform 1799"/>
            <p:cNvSpPr>
              <a:spLocks noChangeArrowheads="1"/>
            </p:cNvSpPr>
            <p:nvPr/>
          </p:nvSpPr>
          <p:spPr bwMode="auto">
            <a:xfrm>
              <a:off x="8381134" y="1685445"/>
              <a:ext cx="119062" cy="138112"/>
            </a:xfrm>
            <a:custGeom>
              <a:avLst/>
              <a:gdLst>
                <a:gd name="T0" fmla="*/ 324 w 329"/>
                <a:gd name="T1" fmla="*/ 219 h 384"/>
                <a:gd name="T2" fmla="*/ 324 w 329"/>
                <a:gd name="T3" fmla="*/ 219 h 384"/>
                <a:gd name="T4" fmla="*/ 320 w 329"/>
                <a:gd name="T5" fmla="*/ 215 h 384"/>
                <a:gd name="T6" fmla="*/ 168 w 329"/>
                <a:gd name="T7" fmla="*/ 0 h 384"/>
                <a:gd name="T8" fmla="*/ 160 w 329"/>
                <a:gd name="T9" fmla="*/ 12 h 384"/>
                <a:gd name="T10" fmla="*/ 8 w 329"/>
                <a:gd name="T11" fmla="*/ 211 h 384"/>
                <a:gd name="T12" fmla="*/ 8 w 329"/>
                <a:gd name="T13" fmla="*/ 211 h 384"/>
                <a:gd name="T14" fmla="*/ 4 w 329"/>
                <a:gd name="T15" fmla="*/ 215 h 384"/>
                <a:gd name="T16" fmla="*/ 0 w 329"/>
                <a:gd name="T17" fmla="*/ 249 h 384"/>
                <a:gd name="T18" fmla="*/ 88 w 329"/>
                <a:gd name="T19" fmla="*/ 337 h 384"/>
                <a:gd name="T20" fmla="*/ 143 w 329"/>
                <a:gd name="T21" fmla="*/ 316 h 384"/>
                <a:gd name="T22" fmla="*/ 109 w 329"/>
                <a:gd name="T23" fmla="*/ 383 h 384"/>
                <a:gd name="T24" fmla="*/ 219 w 329"/>
                <a:gd name="T25" fmla="*/ 383 h 384"/>
                <a:gd name="T26" fmla="*/ 185 w 329"/>
                <a:gd name="T27" fmla="*/ 316 h 384"/>
                <a:gd name="T28" fmla="*/ 240 w 329"/>
                <a:gd name="T29" fmla="*/ 337 h 384"/>
                <a:gd name="T30" fmla="*/ 328 w 329"/>
                <a:gd name="T31" fmla="*/ 249 h 384"/>
                <a:gd name="T32" fmla="*/ 324 w 329"/>
                <a:gd name="T33" fmla="*/ 21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9" h="384">
                  <a:moveTo>
                    <a:pt x="324" y="219"/>
                  </a:moveTo>
                  <a:lnTo>
                    <a:pt x="324" y="219"/>
                  </a:lnTo>
                  <a:cubicBezTo>
                    <a:pt x="320" y="215"/>
                    <a:pt x="320" y="215"/>
                    <a:pt x="320" y="215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13" y="72"/>
                    <a:pt x="25" y="189"/>
                    <a:pt x="8" y="211"/>
                  </a:cubicBezTo>
                  <a:lnTo>
                    <a:pt x="8" y="211"/>
                  </a:lnTo>
                  <a:cubicBezTo>
                    <a:pt x="4" y="215"/>
                    <a:pt x="4" y="215"/>
                    <a:pt x="4" y="215"/>
                  </a:cubicBezTo>
                  <a:cubicBezTo>
                    <a:pt x="0" y="228"/>
                    <a:pt x="0" y="236"/>
                    <a:pt x="0" y="249"/>
                  </a:cubicBezTo>
                  <a:cubicBezTo>
                    <a:pt x="0" y="299"/>
                    <a:pt x="37" y="337"/>
                    <a:pt x="88" y="337"/>
                  </a:cubicBezTo>
                  <a:cubicBezTo>
                    <a:pt x="109" y="337"/>
                    <a:pt x="126" y="329"/>
                    <a:pt x="143" y="316"/>
                  </a:cubicBezTo>
                  <a:cubicBezTo>
                    <a:pt x="109" y="383"/>
                    <a:pt x="109" y="383"/>
                    <a:pt x="109" y="383"/>
                  </a:cubicBezTo>
                  <a:cubicBezTo>
                    <a:pt x="219" y="383"/>
                    <a:pt x="219" y="383"/>
                    <a:pt x="219" y="383"/>
                  </a:cubicBezTo>
                  <a:cubicBezTo>
                    <a:pt x="185" y="316"/>
                    <a:pt x="185" y="316"/>
                    <a:pt x="185" y="316"/>
                  </a:cubicBezTo>
                  <a:cubicBezTo>
                    <a:pt x="198" y="329"/>
                    <a:pt x="219" y="337"/>
                    <a:pt x="240" y="337"/>
                  </a:cubicBezTo>
                  <a:cubicBezTo>
                    <a:pt x="290" y="337"/>
                    <a:pt x="328" y="299"/>
                    <a:pt x="328" y="249"/>
                  </a:cubicBezTo>
                  <a:cubicBezTo>
                    <a:pt x="328" y="236"/>
                    <a:pt x="324" y="219"/>
                    <a:pt x="324" y="2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8" name="Group 767"/>
          <p:cNvGrpSpPr/>
          <p:nvPr/>
        </p:nvGrpSpPr>
        <p:grpSpPr>
          <a:xfrm>
            <a:off x="2670906" y="2258881"/>
            <a:ext cx="320675" cy="411162"/>
            <a:chOff x="8333509" y="2239947"/>
            <a:chExt cx="320675" cy="411162"/>
          </a:xfrm>
        </p:grpSpPr>
        <p:sp>
          <p:nvSpPr>
            <p:cNvPr id="769" name="Freeform 1800"/>
            <p:cNvSpPr>
              <a:spLocks noChangeArrowheads="1"/>
            </p:cNvSpPr>
            <p:nvPr/>
          </p:nvSpPr>
          <p:spPr bwMode="auto">
            <a:xfrm>
              <a:off x="8454159" y="2409809"/>
              <a:ext cx="182562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1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7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1"/>
                    <a:pt x="505" y="241"/>
                    <a:pt x="505" y="241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1"/>
                    <a:pt x="42" y="211"/>
                    <a:pt x="17" y="237"/>
                  </a:cubicBezTo>
                  <a:cubicBezTo>
                    <a:pt x="8" y="245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0" name="Freeform 1801"/>
            <p:cNvSpPr>
              <a:spLocks noChangeArrowheads="1"/>
            </p:cNvSpPr>
            <p:nvPr/>
          </p:nvSpPr>
          <p:spPr bwMode="auto">
            <a:xfrm>
              <a:off x="8352559" y="2255822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1" name="Freeform 1802"/>
            <p:cNvSpPr>
              <a:spLocks noChangeArrowheads="1"/>
            </p:cNvSpPr>
            <p:nvPr/>
          </p:nvSpPr>
          <p:spPr bwMode="auto">
            <a:xfrm>
              <a:off x="8352559" y="2255822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2" name="Freeform 1803"/>
            <p:cNvSpPr>
              <a:spLocks noChangeArrowheads="1"/>
            </p:cNvSpPr>
            <p:nvPr/>
          </p:nvSpPr>
          <p:spPr bwMode="auto">
            <a:xfrm>
              <a:off x="8435109" y="2366947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38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59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4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29"/>
                    <a:pt x="93" y="329"/>
                    <a:pt x="68" y="355"/>
                  </a:cubicBezTo>
                  <a:cubicBezTo>
                    <a:pt x="59" y="363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3" name="Freeform 1804"/>
            <p:cNvSpPr>
              <a:spLocks noChangeArrowheads="1"/>
            </p:cNvSpPr>
            <p:nvPr/>
          </p:nvSpPr>
          <p:spPr bwMode="auto">
            <a:xfrm>
              <a:off x="8439871" y="2527284"/>
              <a:ext cx="12700" cy="17463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0 w 35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3" y="21"/>
                    <a:pt x="4" y="9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4" name="Freeform 1805"/>
            <p:cNvSpPr>
              <a:spLocks noChangeArrowheads="1"/>
            </p:cNvSpPr>
            <p:nvPr/>
          </p:nvSpPr>
          <p:spPr bwMode="auto">
            <a:xfrm>
              <a:off x="8439871" y="2527284"/>
              <a:ext cx="12700" cy="17463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0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9"/>
                    <a:pt x="13" y="21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1"/>
                    <a:pt x="4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5" name="Freeform 1806"/>
            <p:cNvSpPr>
              <a:spLocks noChangeArrowheads="1"/>
            </p:cNvSpPr>
            <p:nvPr/>
          </p:nvSpPr>
          <p:spPr bwMode="auto">
            <a:xfrm>
              <a:off x="8468446" y="2562209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8 w 9"/>
                <a:gd name="T5" fmla="*/ 8 h 9"/>
                <a:gd name="T6" fmla="*/ 0 w 9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6" name="Freeform 1807"/>
            <p:cNvSpPr>
              <a:spLocks noChangeArrowheads="1"/>
            </p:cNvSpPr>
            <p:nvPr/>
          </p:nvSpPr>
          <p:spPr bwMode="auto">
            <a:xfrm>
              <a:off x="8468446" y="2562209"/>
              <a:ext cx="3175" cy="3175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8 w 9"/>
                <a:gd name="T5" fmla="*/ 8 h 9"/>
                <a:gd name="T6" fmla="*/ 0 w 9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0" y="0"/>
                  </a:lnTo>
                  <a:lnTo>
                    <a:pt x="8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7" name="Freeform 1808"/>
            <p:cNvSpPr>
              <a:spLocks noChangeArrowheads="1"/>
            </p:cNvSpPr>
            <p:nvPr/>
          </p:nvSpPr>
          <p:spPr bwMode="auto">
            <a:xfrm>
              <a:off x="8439871" y="2544747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" name="Freeform 1809"/>
            <p:cNvSpPr>
              <a:spLocks noChangeArrowheads="1"/>
            </p:cNvSpPr>
            <p:nvPr/>
          </p:nvSpPr>
          <p:spPr bwMode="auto">
            <a:xfrm>
              <a:off x="8439871" y="2544747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" name="Freeform 1810"/>
            <p:cNvSpPr>
              <a:spLocks noChangeArrowheads="1"/>
            </p:cNvSpPr>
            <p:nvPr/>
          </p:nvSpPr>
          <p:spPr bwMode="auto">
            <a:xfrm>
              <a:off x="8452571" y="2544747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54 w 68"/>
                <a:gd name="T9" fmla="*/ 54 h 68"/>
                <a:gd name="T10" fmla="*/ 46 w 68"/>
                <a:gd name="T11" fmla="*/ 46 h 68"/>
                <a:gd name="T12" fmla="*/ 46 w 68"/>
                <a:gd name="T13" fmla="*/ 46 h 68"/>
                <a:gd name="T14" fmla="*/ 0 w 68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54" y="54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0" name="Freeform 1811"/>
            <p:cNvSpPr>
              <a:spLocks noChangeArrowheads="1"/>
            </p:cNvSpPr>
            <p:nvPr/>
          </p:nvSpPr>
          <p:spPr bwMode="auto">
            <a:xfrm>
              <a:off x="8452571" y="2544747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54 w 68"/>
                <a:gd name="T9" fmla="*/ 54 h 68"/>
                <a:gd name="T10" fmla="*/ 46 w 68"/>
                <a:gd name="T11" fmla="*/ 46 h 68"/>
                <a:gd name="T12" fmla="*/ 46 w 68"/>
                <a:gd name="T13" fmla="*/ 46 h 68"/>
                <a:gd name="T14" fmla="*/ 0 w 68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54" y="54"/>
                  </a:lnTo>
                  <a:lnTo>
                    <a:pt x="46" y="46"/>
                  </a:lnTo>
                  <a:lnTo>
                    <a:pt x="46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1" name="Freeform 1812"/>
            <p:cNvSpPr>
              <a:spLocks noChangeArrowheads="1"/>
            </p:cNvSpPr>
            <p:nvPr/>
          </p:nvSpPr>
          <p:spPr bwMode="auto">
            <a:xfrm>
              <a:off x="8452571" y="254474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2" name="Freeform 1813"/>
            <p:cNvSpPr>
              <a:spLocks noChangeArrowheads="1"/>
            </p:cNvSpPr>
            <p:nvPr/>
          </p:nvSpPr>
          <p:spPr bwMode="auto">
            <a:xfrm>
              <a:off x="8452571" y="2544747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3" name="Freeform 1814"/>
            <p:cNvSpPr>
              <a:spLocks noChangeArrowheads="1"/>
            </p:cNvSpPr>
            <p:nvPr/>
          </p:nvSpPr>
          <p:spPr bwMode="auto">
            <a:xfrm>
              <a:off x="8333509" y="22399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4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46 h 942"/>
                <a:gd name="T14" fmla="*/ 539 w 591"/>
                <a:gd name="T15" fmla="*/ 46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4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4" name="Freeform 1815"/>
            <p:cNvSpPr>
              <a:spLocks noChangeArrowheads="1"/>
            </p:cNvSpPr>
            <p:nvPr/>
          </p:nvSpPr>
          <p:spPr bwMode="auto">
            <a:xfrm>
              <a:off x="8333509" y="22399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4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46 h 942"/>
                <a:gd name="T14" fmla="*/ 539 w 591"/>
                <a:gd name="T15" fmla="*/ 46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4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5" name="Freeform 1816"/>
            <p:cNvSpPr>
              <a:spLocks noChangeArrowheads="1"/>
            </p:cNvSpPr>
            <p:nvPr/>
          </p:nvSpPr>
          <p:spPr bwMode="auto">
            <a:xfrm>
              <a:off x="8439871" y="2255822"/>
              <a:ext cx="88900" cy="250825"/>
            </a:xfrm>
            <a:custGeom>
              <a:avLst/>
              <a:gdLst>
                <a:gd name="T0" fmla="*/ 244 w 245"/>
                <a:gd name="T1" fmla="*/ 0 h 697"/>
                <a:gd name="T2" fmla="*/ 244 w 245"/>
                <a:gd name="T3" fmla="*/ 0 h 697"/>
                <a:gd name="T4" fmla="*/ 0 w 245"/>
                <a:gd name="T5" fmla="*/ 0 h 697"/>
                <a:gd name="T6" fmla="*/ 0 w 245"/>
                <a:gd name="T7" fmla="*/ 658 h 697"/>
                <a:gd name="T8" fmla="*/ 21 w 245"/>
                <a:gd name="T9" fmla="*/ 625 h 697"/>
                <a:gd name="T10" fmla="*/ 21 w 245"/>
                <a:gd name="T11" fmla="*/ 625 h 697"/>
                <a:gd name="T12" fmla="*/ 101 w 245"/>
                <a:gd name="T13" fmla="*/ 595 h 697"/>
                <a:gd name="T14" fmla="*/ 181 w 245"/>
                <a:gd name="T15" fmla="*/ 629 h 697"/>
                <a:gd name="T16" fmla="*/ 244 w 245"/>
                <a:gd name="T17" fmla="*/ 696 h 697"/>
                <a:gd name="T18" fmla="*/ 244 w 245"/>
                <a:gd name="T19" fmla="*/ 308 h 697"/>
                <a:gd name="T20" fmla="*/ 244 w 245"/>
                <a:gd name="T21" fmla="*/ 308 h 697"/>
                <a:gd name="T22" fmla="*/ 244 w 245"/>
                <a:gd name="T23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697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8"/>
                    <a:pt x="0" y="658"/>
                    <a:pt x="0" y="658"/>
                  </a:cubicBezTo>
                  <a:cubicBezTo>
                    <a:pt x="4" y="646"/>
                    <a:pt x="13" y="633"/>
                    <a:pt x="21" y="625"/>
                  </a:cubicBezTo>
                  <a:lnTo>
                    <a:pt x="21" y="625"/>
                  </a:lnTo>
                  <a:cubicBezTo>
                    <a:pt x="42" y="604"/>
                    <a:pt x="72" y="595"/>
                    <a:pt x="101" y="595"/>
                  </a:cubicBezTo>
                  <a:cubicBezTo>
                    <a:pt x="131" y="595"/>
                    <a:pt x="160" y="608"/>
                    <a:pt x="181" y="629"/>
                  </a:cubicBezTo>
                  <a:cubicBezTo>
                    <a:pt x="244" y="696"/>
                    <a:pt x="244" y="696"/>
                    <a:pt x="244" y="696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6" name="Freeform 1817"/>
            <p:cNvSpPr>
              <a:spLocks noChangeArrowheads="1"/>
            </p:cNvSpPr>
            <p:nvPr/>
          </p:nvSpPr>
          <p:spPr bwMode="auto">
            <a:xfrm>
              <a:off x="8439871" y="2366947"/>
              <a:ext cx="88900" cy="139700"/>
            </a:xfrm>
            <a:custGeom>
              <a:avLst/>
              <a:gdLst>
                <a:gd name="T0" fmla="*/ 21 w 245"/>
                <a:gd name="T1" fmla="*/ 317 h 389"/>
                <a:gd name="T2" fmla="*/ 21 w 245"/>
                <a:gd name="T3" fmla="*/ 317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17 h 389"/>
                <a:gd name="T10" fmla="*/ 244 w 245"/>
                <a:gd name="T11" fmla="*/ 0 h 389"/>
                <a:gd name="T12" fmla="*/ 244 w 245"/>
                <a:gd name="T13" fmla="*/ 0 h 389"/>
                <a:gd name="T14" fmla="*/ 244 w 245"/>
                <a:gd name="T15" fmla="*/ 388 h 389"/>
                <a:gd name="T16" fmla="*/ 244 w 245"/>
                <a:gd name="T17" fmla="*/ 0 h 389"/>
                <a:gd name="T18" fmla="*/ 21 w 245"/>
                <a:gd name="T19" fmla="*/ 31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389">
                  <a:moveTo>
                    <a:pt x="21" y="317"/>
                  </a:moveTo>
                  <a:lnTo>
                    <a:pt x="21" y="317"/>
                  </a:lnTo>
                  <a:cubicBezTo>
                    <a:pt x="13" y="325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5"/>
                    <a:pt x="21" y="317"/>
                  </a:cubicBezTo>
                  <a:lnTo>
                    <a:pt x="244" y="0"/>
                  </a:lnTo>
                  <a:lnTo>
                    <a:pt x="244" y="0"/>
                  </a:lnTo>
                  <a:cubicBezTo>
                    <a:pt x="244" y="388"/>
                    <a:pt x="244" y="388"/>
                    <a:pt x="244" y="388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7" name="Freeform 1818"/>
            <p:cNvSpPr>
              <a:spLocks noChangeArrowheads="1"/>
            </p:cNvSpPr>
            <p:nvPr/>
          </p:nvSpPr>
          <p:spPr bwMode="auto">
            <a:xfrm>
              <a:off x="8527184" y="2255822"/>
              <a:ext cx="4762" cy="115887"/>
            </a:xfrm>
            <a:custGeom>
              <a:avLst/>
              <a:gdLst>
                <a:gd name="T0" fmla="*/ 0 w 14"/>
                <a:gd name="T1" fmla="*/ 0 h 322"/>
                <a:gd name="T2" fmla="*/ 0 w 14"/>
                <a:gd name="T3" fmla="*/ 0 h 322"/>
                <a:gd name="T4" fmla="*/ 0 w 14"/>
                <a:gd name="T5" fmla="*/ 308 h 322"/>
                <a:gd name="T6" fmla="*/ 13 w 14"/>
                <a:gd name="T7" fmla="*/ 321 h 322"/>
                <a:gd name="T8" fmla="*/ 0 w 14"/>
                <a:gd name="T9" fmla="*/ 308 h 322"/>
                <a:gd name="T10" fmla="*/ 0 w 14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13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" name="Freeform 1819"/>
            <p:cNvSpPr>
              <a:spLocks noChangeArrowheads="1"/>
            </p:cNvSpPr>
            <p:nvPr/>
          </p:nvSpPr>
          <p:spPr bwMode="auto">
            <a:xfrm>
              <a:off x="8527184" y="2255822"/>
              <a:ext cx="4762" cy="115887"/>
            </a:xfrm>
            <a:custGeom>
              <a:avLst/>
              <a:gdLst>
                <a:gd name="T0" fmla="*/ 0 w 14"/>
                <a:gd name="T1" fmla="*/ 0 h 322"/>
                <a:gd name="T2" fmla="*/ 0 w 14"/>
                <a:gd name="T3" fmla="*/ 0 h 322"/>
                <a:gd name="T4" fmla="*/ 0 w 14"/>
                <a:gd name="T5" fmla="*/ 308 h 322"/>
                <a:gd name="T6" fmla="*/ 13 w 14"/>
                <a:gd name="T7" fmla="*/ 321 h 322"/>
                <a:gd name="T8" fmla="*/ 0 w 14"/>
                <a:gd name="T9" fmla="*/ 308 h 322"/>
                <a:gd name="T10" fmla="*/ 0 w 14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13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" name="Freeform 1820"/>
            <p:cNvSpPr>
              <a:spLocks noChangeArrowheads="1"/>
            </p:cNvSpPr>
            <p:nvPr/>
          </p:nvSpPr>
          <p:spPr bwMode="auto">
            <a:xfrm>
              <a:off x="8431934" y="2552684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0" name="Freeform 1821"/>
            <p:cNvSpPr>
              <a:spLocks noChangeArrowheads="1"/>
            </p:cNvSpPr>
            <p:nvPr/>
          </p:nvSpPr>
          <p:spPr bwMode="auto">
            <a:xfrm>
              <a:off x="8476384" y="2409809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1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1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1" name="Freeform 1822"/>
            <p:cNvSpPr>
              <a:spLocks noChangeArrowheads="1"/>
            </p:cNvSpPr>
            <p:nvPr/>
          </p:nvSpPr>
          <p:spPr bwMode="auto">
            <a:xfrm>
              <a:off x="8476384" y="2409809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1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1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2" name="Freeform 1823"/>
            <p:cNvSpPr>
              <a:spLocks noChangeArrowheads="1"/>
            </p:cNvSpPr>
            <p:nvPr/>
          </p:nvSpPr>
          <p:spPr bwMode="auto">
            <a:xfrm>
              <a:off x="8454159" y="2489184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59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5"/>
                    <a:pt x="0" y="42"/>
                    <a:pt x="0" y="59"/>
                  </a:cubicBezTo>
                  <a:lnTo>
                    <a:pt x="0" y="59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3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3" name="Freeform 1824"/>
            <p:cNvSpPr>
              <a:spLocks noChangeArrowheads="1"/>
            </p:cNvSpPr>
            <p:nvPr/>
          </p:nvSpPr>
          <p:spPr bwMode="auto">
            <a:xfrm>
              <a:off x="8546234" y="2409809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4" name="Freeform 1825"/>
            <p:cNvSpPr>
              <a:spLocks noChangeArrowheads="1"/>
            </p:cNvSpPr>
            <p:nvPr/>
          </p:nvSpPr>
          <p:spPr bwMode="auto">
            <a:xfrm>
              <a:off x="8546234" y="2409809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5" name="Freeform 1826"/>
            <p:cNvSpPr>
              <a:spLocks noChangeArrowheads="1"/>
            </p:cNvSpPr>
            <p:nvPr/>
          </p:nvSpPr>
          <p:spPr bwMode="auto">
            <a:xfrm>
              <a:off x="8381134" y="2300272"/>
              <a:ext cx="119062" cy="138112"/>
            </a:xfrm>
            <a:custGeom>
              <a:avLst/>
              <a:gdLst>
                <a:gd name="T0" fmla="*/ 324 w 329"/>
                <a:gd name="T1" fmla="*/ 219 h 384"/>
                <a:gd name="T2" fmla="*/ 324 w 329"/>
                <a:gd name="T3" fmla="*/ 219 h 384"/>
                <a:gd name="T4" fmla="*/ 320 w 329"/>
                <a:gd name="T5" fmla="*/ 215 h 384"/>
                <a:gd name="T6" fmla="*/ 168 w 329"/>
                <a:gd name="T7" fmla="*/ 0 h 384"/>
                <a:gd name="T8" fmla="*/ 160 w 329"/>
                <a:gd name="T9" fmla="*/ 12 h 384"/>
                <a:gd name="T10" fmla="*/ 8 w 329"/>
                <a:gd name="T11" fmla="*/ 211 h 384"/>
                <a:gd name="T12" fmla="*/ 8 w 329"/>
                <a:gd name="T13" fmla="*/ 211 h 384"/>
                <a:gd name="T14" fmla="*/ 4 w 329"/>
                <a:gd name="T15" fmla="*/ 215 h 384"/>
                <a:gd name="T16" fmla="*/ 0 w 329"/>
                <a:gd name="T17" fmla="*/ 249 h 384"/>
                <a:gd name="T18" fmla="*/ 88 w 329"/>
                <a:gd name="T19" fmla="*/ 337 h 384"/>
                <a:gd name="T20" fmla="*/ 143 w 329"/>
                <a:gd name="T21" fmla="*/ 316 h 384"/>
                <a:gd name="T22" fmla="*/ 109 w 329"/>
                <a:gd name="T23" fmla="*/ 383 h 384"/>
                <a:gd name="T24" fmla="*/ 219 w 329"/>
                <a:gd name="T25" fmla="*/ 383 h 384"/>
                <a:gd name="T26" fmla="*/ 185 w 329"/>
                <a:gd name="T27" fmla="*/ 316 h 384"/>
                <a:gd name="T28" fmla="*/ 240 w 329"/>
                <a:gd name="T29" fmla="*/ 337 h 384"/>
                <a:gd name="T30" fmla="*/ 328 w 329"/>
                <a:gd name="T31" fmla="*/ 249 h 384"/>
                <a:gd name="T32" fmla="*/ 324 w 329"/>
                <a:gd name="T33" fmla="*/ 21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9" h="384">
                  <a:moveTo>
                    <a:pt x="324" y="219"/>
                  </a:moveTo>
                  <a:lnTo>
                    <a:pt x="324" y="219"/>
                  </a:lnTo>
                  <a:cubicBezTo>
                    <a:pt x="320" y="215"/>
                    <a:pt x="320" y="215"/>
                    <a:pt x="320" y="215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13" y="72"/>
                    <a:pt x="25" y="189"/>
                    <a:pt x="8" y="211"/>
                  </a:cubicBezTo>
                  <a:lnTo>
                    <a:pt x="8" y="211"/>
                  </a:lnTo>
                  <a:cubicBezTo>
                    <a:pt x="4" y="215"/>
                    <a:pt x="4" y="215"/>
                    <a:pt x="4" y="215"/>
                  </a:cubicBezTo>
                  <a:cubicBezTo>
                    <a:pt x="0" y="228"/>
                    <a:pt x="0" y="236"/>
                    <a:pt x="0" y="249"/>
                  </a:cubicBezTo>
                  <a:cubicBezTo>
                    <a:pt x="0" y="299"/>
                    <a:pt x="37" y="337"/>
                    <a:pt x="88" y="337"/>
                  </a:cubicBezTo>
                  <a:cubicBezTo>
                    <a:pt x="109" y="337"/>
                    <a:pt x="126" y="329"/>
                    <a:pt x="143" y="316"/>
                  </a:cubicBezTo>
                  <a:cubicBezTo>
                    <a:pt x="109" y="383"/>
                    <a:pt x="109" y="383"/>
                    <a:pt x="109" y="383"/>
                  </a:cubicBezTo>
                  <a:cubicBezTo>
                    <a:pt x="219" y="383"/>
                    <a:pt x="219" y="383"/>
                    <a:pt x="219" y="383"/>
                  </a:cubicBezTo>
                  <a:cubicBezTo>
                    <a:pt x="185" y="316"/>
                    <a:pt x="185" y="316"/>
                    <a:pt x="185" y="316"/>
                  </a:cubicBezTo>
                  <a:cubicBezTo>
                    <a:pt x="198" y="329"/>
                    <a:pt x="219" y="337"/>
                    <a:pt x="240" y="337"/>
                  </a:cubicBezTo>
                  <a:cubicBezTo>
                    <a:pt x="290" y="337"/>
                    <a:pt x="328" y="299"/>
                    <a:pt x="328" y="249"/>
                  </a:cubicBezTo>
                  <a:cubicBezTo>
                    <a:pt x="328" y="236"/>
                    <a:pt x="324" y="219"/>
                    <a:pt x="324" y="21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96" name="Group 795"/>
          <p:cNvGrpSpPr/>
          <p:nvPr/>
        </p:nvGrpSpPr>
        <p:grpSpPr>
          <a:xfrm>
            <a:off x="2670906" y="2883724"/>
            <a:ext cx="320675" cy="411163"/>
            <a:chOff x="8333509" y="2915258"/>
            <a:chExt cx="320675" cy="411163"/>
          </a:xfrm>
        </p:grpSpPr>
        <p:sp>
          <p:nvSpPr>
            <p:cNvPr id="797" name="Freeform 1827"/>
            <p:cNvSpPr>
              <a:spLocks noChangeArrowheads="1"/>
            </p:cNvSpPr>
            <p:nvPr/>
          </p:nvSpPr>
          <p:spPr bwMode="auto">
            <a:xfrm>
              <a:off x="8454159" y="3085121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7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7"/>
                    <a:pt x="105" y="237"/>
                    <a:pt x="105" y="237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8" name="Freeform 1828"/>
            <p:cNvSpPr>
              <a:spLocks noChangeArrowheads="1"/>
            </p:cNvSpPr>
            <p:nvPr/>
          </p:nvSpPr>
          <p:spPr bwMode="auto">
            <a:xfrm>
              <a:off x="8352559" y="2932721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9" name="Freeform 1829"/>
            <p:cNvSpPr>
              <a:spLocks noChangeArrowheads="1"/>
            </p:cNvSpPr>
            <p:nvPr/>
          </p:nvSpPr>
          <p:spPr bwMode="auto">
            <a:xfrm>
              <a:off x="8352559" y="2932721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0" name="Freeform 1830"/>
            <p:cNvSpPr>
              <a:spLocks noChangeArrowheads="1"/>
            </p:cNvSpPr>
            <p:nvPr/>
          </p:nvSpPr>
          <p:spPr bwMode="auto">
            <a:xfrm>
              <a:off x="8435109" y="3042258"/>
              <a:ext cx="219075" cy="284163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1" name="Freeform 1831"/>
            <p:cNvSpPr>
              <a:spLocks noChangeArrowheads="1"/>
            </p:cNvSpPr>
            <p:nvPr/>
          </p:nvSpPr>
          <p:spPr bwMode="auto">
            <a:xfrm>
              <a:off x="8439871" y="3202596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0 w 35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3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2" name="Freeform 1832"/>
            <p:cNvSpPr>
              <a:spLocks noChangeArrowheads="1"/>
            </p:cNvSpPr>
            <p:nvPr/>
          </p:nvSpPr>
          <p:spPr bwMode="auto">
            <a:xfrm>
              <a:off x="8439871" y="3202596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0 h 31"/>
                <a:gd name="T6" fmla="*/ 17 w 18"/>
                <a:gd name="T7" fmla="*/ 30 h 31"/>
                <a:gd name="T8" fmla="*/ 17 w 18"/>
                <a:gd name="T9" fmla="*/ 30 h 31"/>
                <a:gd name="T10" fmla="*/ 0 w 1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13" y="21"/>
                    <a:pt x="17" y="30"/>
                  </a:cubicBezTo>
                  <a:lnTo>
                    <a:pt x="17" y="30"/>
                  </a:ln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3" name="Freeform 1833"/>
            <p:cNvSpPr>
              <a:spLocks noChangeArrowheads="1"/>
            </p:cNvSpPr>
            <p:nvPr/>
          </p:nvSpPr>
          <p:spPr bwMode="auto">
            <a:xfrm>
              <a:off x="8439871" y="3220058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4" name="Freeform 1834"/>
            <p:cNvSpPr>
              <a:spLocks noChangeArrowheads="1"/>
            </p:cNvSpPr>
            <p:nvPr/>
          </p:nvSpPr>
          <p:spPr bwMode="auto">
            <a:xfrm>
              <a:off x="8439871" y="3220058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5" name="Freeform 1835"/>
            <p:cNvSpPr>
              <a:spLocks noChangeArrowheads="1"/>
            </p:cNvSpPr>
            <p:nvPr/>
          </p:nvSpPr>
          <p:spPr bwMode="auto">
            <a:xfrm>
              <a:off x="8439871" y="3220058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6" name="Freeform 1836"/>
            <p:cNvSpPr>
              <a:spLocks noChangeArrowheads="1"/>
            </p:cNvSpPr>
            <p:nvPr/>
          </p:nvSpPr>
          <p:spPr bwMode="auto">
            <a:xfrm>
              <a:off x="8439871" y="3220058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7" name="Freeform 1837"/>
            <p:cNvSpPr>
              <a:spLocks noChangeArrowheads="1"/>
            </p:cNvSpPr>
            <p:nvPr/>
          </p:nvSpPr>
          <p:spPr bwMode="auto">
            <a:xfrm>
              <a:off x="8333509" y="2915258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8 h 941"/>
                <a:gd name="T10" fmla="*/ 51 w 591"/>
                <a:gd name="T11" fmla="*/ 848 h 941"/>
                <a:gd name="T12" fmla="*/ 51 w 591"/>
                <a:gd name="T13" fmla="*/ 51 h 941"/>
                <a:gd name="T14" fmla="*/ 539 w 591"/>
                <a:gd name="T15" fmla="*/ 51 h 941"/>
                <a:gd name="T16" fmla="*/ 539 w 591"/>
                <a:gd name="T17" fmla="*/ 742 h 941"/>
                <a:gd name="T18" fmla="*/ 590 w 591"/>
                <a:gd name="T19" fmla="*/ 789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8" name="Freeform 1838"/>
            <p:cNvSpPr>
              <a:spLocks noChangeArrowheads="1"/>
            </p:cNvSpPr>
            <p:nvPr/>
          </p:nvSpPr>
          <p:spPr bwMode="auto">
            <a:xfrm>
              <a:off x="8333509" y="2915258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8 h 941"/>
                <a:gd name="T10" fmla="*/ 51 w 591"/>
                <a:gd name="T11" fmla="*/ 848 h 941"/>
                <a:gd name="T12" fmla="*/ 51 w 591"/>
                <a:gd name="T13" fmla="*/ 51 h 941"/>
                <a:gd name="T14" fmla="*/ 539 w 591"/>
                <a:gd name="T15" fmla="*/ 51 h 941"/>
                <a:gd name="T16" fmla="*/ 539 w 591"/>
                <a:gd name="T17" fmla="*/ 742 h 941"/>
                <a:gd name="T18" fmla="*/ 590 w 591"/>
                <a:gd name="T19" fmla="*/ 789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" name="Freeform 1839"/>
            <p:cNvSpPr>
              <a:spLocks noChangeArrowheads="1"/>
            </p:cNvSpPr>
            <p:nvPr/>
          </p:nvSpPr>
          <p:spPr bwMode="auto">
            <a:xfrm>
              <a:off x="8439871" y="2932721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0 h 692"/>
                <a:gd name="T10" fmla="*/ 21 w 245"/>
                <a:gd name="T11" fmla="*/ 620 h 692"/>
                <a:gd name="T12" fmla="*/ 101 w 245"/>
                <a:gd name="T13" fmla="*/ 590 h 692"/>
                <a:gd name="T14" fmla="*/ 181 w 245"/>
                <a:gd name="T15" fmla="*/ 624 h 692"/>
                <a:gd name="T16" fmla="*/ 244 w 245"/>
                <a:gd name="T17" fmla="*/ 691 h 692"/>
                <a:gd name="T18" fmla="*/ 244 w 245"/>
                <a:gd name="T19" fmla="*/ 303 h 692"/>
                <a:gd name="T20" fmla="*/ 244 w 245"/>
                <a:gd name="T21" fmla="*/ 303 h 692"/>
                <a:gd name="T22" fmla="*/ 244 w 245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0"/>
                  </a:cubicBezTo>
                  <a:lnTo>
                    <a:pt x="21" y="620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3"/>
                    <a:pt x="244" y="303"/>
                    <a:pt x="244" y="303"/>
                  </a:cubicBezTo>
                  <a:lnTo>
                    <a:pt x="244" y="303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0" name="Freeform 1840"/>
            <p:cNvSpPr>
              <a:spLocks noChangeArrowheads="1"/>
            </p:cNvSpPr>
            <p:nvPr/>
          </p:nvSpPr>
          <p:spPr bwMode="auto">
            <a:xfrm>
              <a:off x="8439871" y="3042258"/>
              <a:ext cx="88900" cy="139700"/>
            </a:xfrm>
            <a:custGeom>
              <a:avLst/>
              <a:gdLst>
                <a:gd name="T0" fmla="*/ 21 w 245"/>
                <a:gd name="T1" fmla="*/ 317 h 389"/>
                <a:gd name="T2" fmla="*/ 21 w 245"/>
                <a:gd name="T3" fmla="*/ 317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17 h 389"/>
                <a:gd name="T10" fmla="*/ 244 w 245"/>
                <a:gd name="T11" fmla="*/ 0 h 389"/>
                <a:gd name="T12" fmla="*/ 244 w 245"/>
                <a:gd name="T13" fmla="*/ 0 h 389"/>
                <a:gd name="T14" fmla="*/ 244 w 245"/>
                <a:gd name="T15" fmla="*/ 388 h 389"/>
                <a:gd name="T16" fmla="*/ 244 w 245"/>
                <a:gd name="T17" fmla="*/ 0 h 389"/>
                <a:gd name="T18" fmla="*/ 244 w 245"/>
                <a:gd name="T19" fmla="*/ 0 h 389"/>
                <a:gd name="T20" fmla="*/ 244 w 245"/>
                <a:gd name="T21" fmla="*/ 0 h 389"/>
                <a:gd name="T22" fmla="*/ 21 w 245"/>
                <a:gd name="T23" fmla="*/ 31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389">
                  <a:moveTo>
                    <a:pt x="21" y="317"/>
                  </a:moveTo>
                  <a:lnTo>
                    <a:pt x="21" y="317"/>
                  </a:lnTo>
                  <a:cubicBezTo>
                    <a:pt x="13" y="329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9"/>
                    <a:pt x="21" y="317"/>
                  </a:cubicBezTo>
                  <a:lnTo>
                    <a:pt x="244" y="0"/>
                  </a:lnTo>
                  <a:lnTo>
                    <a:pt x="244" y="0"/>
                  </a:lnTo>
                  <a:cubicBezTo>
                    <a:pt x="244" y="388"/>
                    <a:pt x="244" y="388"/>
                    <a:pt x="244" y="388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1" y="3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1" name="Freeform 1841"/>
            <p:cNvSpPr>
              <a:spLocks noChangeArrowheads="1"/>
            </p:cNvSpPr>
            <p:nvPr/>
          </p:nvSpPr>
          <p:spPr bwMode="auto">
            <a:xfrm>
              <a:off x="8527184" y="3042258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2" name="Freeform 1842"/>
            <p:cNvSpPr>
              <a:spLocks noChangeArrowheads="1"/>
            </p:cNvSpPr>
            <p:nvPr/>
          </p:nvSpPr>
          <p:spPr bwMode="auto">
            <a:xfrm>
              <a:off x="8527184" y="3042258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3" name="Freeform 1843"/>
            <p:cNvSpPr>
              <a:spLocks noChangeArrowheads="1"/>
            </p:cNvSpPr>
            <p:nvPr/>
          </p:nvSpPr>
          <p:spPr bwMode="auto">
            <a:xfrm>
              <a:off x="8527184" y="3042258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4" name="Freeform 1844"/>
            <p:cNvSpPr>
              <a:spLocks noChangeArrowheads="1"/>
            </p:cNvSpPr>
            <p:nvPr/>
          </p:nvSpPr>
          <p:spPr bwMode="auto">
            <a:xfrm>
              <a:off x="8431934" y="322799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5" name="Freeform 1845"/>
            <p:cNvSpPr>
              <a:spLocks noChangeArrowheads="1"/>
            </p:cNvSpPr>
            <p:nvPr/>
          </p:nvSpPr>
          <p:spPr bwMode="auto">
            <a:xfrm>
              <a:off x="8476384" y="308512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6" name="Freeform 1846"/>
            <p:cNvSpPr>
              <a:spLocks noChangeArrowheads="1"/>
            </p:cNvSpPr>
            <p:nvPr/>
          </p:nvSpPr>
          <p:spPr bwMode="auto">
            <a:xfrm>
              <a:off x="8476384" y="3085121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7" name="Freeform 1847"/>
            <p:cNvSpPr>
              <a:spLocks noChangeArrowheads="1"/>
            </p:cNvSpPr>
            <p:nvPr/>
          </p:nvSpPr>
          <p:spPr bwMode="auto">
            <a:xfrm>
              <a:off x="8454159" y="3162908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lnTo>
                    <a:pt x="0" y="63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3" y="4"/>
                    <a:pt x="76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8" name="Freeform 1848"/>
            <p:cNvSpPr>
              <a:spLocks noChangeArrowheads="1"/>
            </p:cNvSpPr>
            <p:nvPr/>
          </p:nvSpPr>
          <p:spPr bwMode="auto">
            <a:xfrm>
              <a:off x="8546234" y="308512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" name="Freeform 1849"/>
            <p:cNvSpPr>
              <a:spLocks noChangeArrowheads="1"/>
            </p:cNvSpPr>
            <p:nvPr/>
          </p:nvSpPr>
          <p:spPr bwMode="auto">
            <a:xfrm>
              <a:off x="8546234" y="308512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0" name="Freeform 1850"/>
            <p:cNvSpPr>
              <a:spLocks noChangeArrowheads="1"/>
            </p:cNvSpPr>
            <p:nvPr/>
          </p:nvSpPr>
          <p:spPr bwMode="auto">
            <a:xfrm>
              <a:off x="8381134" y="2977171"/>
              <a:ext cx="119062" cy="138112"/>
            </a:xfrm>
            <a:custGeom>
              <a:avLst/>
              <a:gdLst>
                <a:gd name="T0" fmla="*/ 324 w 329"/>
                <a:gd name="T1" fmla="*/ 219 h 385"/>
                <a:gd name="T2" fmla="*/ 324 w 329"/>
                <a:gd name="T3" fmla="*/ 219 h 385"/>
                <a:gd name="T4" fmla="*/ 320 w 329"/>
                <a:gd name="T5" fmla="*/ 215 h 385"/>
                <a:gd name="T6" fmla="*/ 168 w 329"/>
                <a:gd name="T7" fmla="*/ 0 h 385"/>
                <a:gd name="T8" fmla="*/ 160 w 329"/>
                <a:gd name="T9" fmla="*/ 12 h 385"/>
                <a:gd name="T10" fmla="*/ 8 w 329"/>
                <a:gd name="T11" fmla="*/ 211 h 385"/>
                <a:gd name="T12" fmla="*/ 8 w 329"/>
                <a:gd name="T13" fmla="*/ 211 h 385"/>
                <a:gd name="T14" fmla="*/ 4 w 329"/>
                <a:gd name="T15" fmla="*/ 215 h 385"/>
                <a:gd name="T16" fmla="*/ 0 w 329"/>
                <a:gd name="T17" fmla="*/ 249 h 385"/>
                <a:gd name="T18" fmla="*/ 88 w 329"/>
                <a:gd name="T19" fmla="*/ 337 h 385"/>
                <a:gd name="T20" fmla="*/ 143 w 329"/>
                <a:gd name="T21" fmla="*/ 316 h 385"/>
                <a:gd name="T22" fmla="*/ 109 w 329"/>
                <a:gd name="T23" fmla="*/ 384 h 385"/>
                <a:gd name="T24" fmla="*/ 219 w 329"/>
                <a:gd name="T25" fmla="*/ 384 h 385"/>
                <a:gd name="T26" fmla="*/ 185 w 329"/>
                <a:gd name="T27" fmla="*/ 316 h 385"/>
                <a:gd name="T28" fmla="*/ 240 w 329"/>
                <a:gd name="T29" fmla="*/ 337 h 385"/>
                <a:gd name="T30" fmla="*/ 328 w 329"/>
                <a:gd name="T31" fmla="*/ 249 h 385"/>
                <a:gd name="T32" fmla="*/ 324 w 329"/>
                <a:gd name="T33" fmla="*/ 219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9" h="385">
                  <a:moveTo>
                    <a:pt x="324" y="219"/>
                  </a:moveTo>
                  <a:lnTo>
                    <a:pt x="324" y="219"/>
                  </a:lnTo>
                  <a:cubicBezTo>
                    <a:pt x="320" y="215"/>
                    <a:pt x="320" y="215"/>
                    <a:pt x="320" y="215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13" y="72"/>
                    <a:pt x="25" y="190"/>
                    <a:pt x="8" y="211"/>
                  </a:cubicBezTo>
                  <a:lnTo>
                    <a:pt x="8" y="211"/>
                  </a:lnTo>
                  <a:cubicBezTo>
                    <a:pt x="4" y="215"/>
                    <a:pt x="4" y="215"/>
                    <a:pt x="4" y="215"/>
                  </a:cubicBezTo>
                  <a:cubicBezTo>
                    <a:pt x="0" y="228"/>
                    <a:pt x="0" y="236"/>
                    <a:pt x="0" y="249"/>
                  </a:cubicBezTo>
                  <a:cubicBezTo>
                    <a:pt x="0" y="299"/>
                    <a:pt x="37" y="337"/>
                    <a:pt x="88" y="337"/>
                  </a:cubicBezTo>
                  <a:cubicBezTo>
                    <a:pt x="109" y="337"/>
                    <a:pt x="126" y="329"/>
                    <a:pt x="143" y="316"/>
                  </a:cubicBezTo>
                  <a:cubicBezTo>
                    <a:pt x="109" y="384"/>
                    <a:pt x="109" y="384"/>
                    <a:pt x="109" y="384"/>
                  </a:cubicBezTo>
                  <a:cubicBezTo>
                    <a:pt x="219" y="384"/>
                    <a:pt x="219" y="384"/>
                    <a:pt x="219" y="384"/>
                  </a:cubicBezTo>
                  <a:cubicBezTo>
                    <a:pt x="185" y="316"/>
                    <a:pt x="185" y="316"/>
                    <a:pt x="185" y="316"/>
                  </a:cubicBezTo>
                  <a:cubicBezTo>
                    <a:pt x="198" y="329"/>
                    <a:pt x="219" y="337"/>
                    <a:pt x="240" y="337"/>
                  </a:cubicBezTo>
                  <a:cubicBezTo>
                    <a:pt x="290" y="337"/>
                    <a:pt x="328" y="299"/>
                    <a:pt x="328" y="249"/>
                  </a:cubicBezTo>
                  <a:cubicBezTo>
                    <a:pt x="328" y="236"/>
                    <a:pt x="324" y="219"/>
                    <a:pt x="324" y="2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1" name="Group 820"/>
          <p:cNvGrpSpPr/>
          <p:nvPr/>
        </p:nvGrpSpPr>
        <p:grpSpPr>
          <a:xfrm>
            <a:off x="2670906" y="3500952"/>
            <a:ext cx="320675" cy="411162"/>
            <a:chOff x="8333509" y="3495722"/>
            <a:chExt cx="320675" cy="411162"/>
          </a:xfrm>
        </p:grpSpPr>
        <p:sp>
          <p:nvSpPr>
            <p:cNvPr id="822" name="Freeform 1851"/>
            <p:cNvSpPr>
              <a:spLocks noChangeArrowheads="1"/>
            </p:cNvSpPr>
            <p:nvPr/>
          </p:nvSpPr>
          <p:spPr bwMode="auto">
            <a:xfrm>
              <a:off x="8454159" y="3665584"/>
              <a:ext cx="182562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7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6"/>
                    <a:pt x="42" y="211"/>
                    <a:pt x="17" y="237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3" name="Freeform 1852"/>
            <p:cNvSpPr>
              <a:spLocks noChangeArrowheads="1"/>
            </p:cNvSpPr>
            <p:nvPr/>
          </p:nvSpPr>
          <p:spPr bwMode="auto">
            <a:xfrm>
              <a:off x="8352559" y="351477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4" name="Freeform 1853"/>
            <p:cNvSpPr>
              <a:spLocks noChangeArrowheads="1"/>
            </p:cNvSpPr>
            <p:nvPr/>
          </p:nvSpPr>
          <p:spPr bwMode="auto">
            <a:xfrm>
              <a:off x="8352559" y="3514772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5" name="Freeform 1854"/>
            <p:cNvSpPr>
              <a:spLocks noChangeArrowheads="1"/>
            </p:cNvSpPr>
            <p:nvPr/>
          </p:nvSpPr>
          <p:spPr bwMode="auto">
            <a:xfrm>
              <a:off x="8435109" y="3624309"/>
              <a:ext cx="219075" cy="282575"/>
            </a:xfrm>
            <a:custGeom>
              <a:avLst/>
              <a:gdLst>
                <a:gd name="T0" fmla="*/ 607 w 608"/>
                <a:gd name="T1" fmla="*/ 785 h 786"/>
                <a:gd name="T2" fmla="*/ 607 w 608"/>
                <a:gd name="T3" fmla="*/ 785 h 786"/>
                <a:gd name="T4" fmla="*/ 329 w 608"/>
                <a:gd name="T5" fmla="*/ 785 h 786"/>
                <a:gd name="T6" fmla="*/ 30 w 608"/>
                <a:gd name="T7" fmla="*/ 473 h 786"/>
                <a:gd name="T8" fmla="*/ 0 w 608"/>
                <a:gd name="T9" fmla="*/ 393 h 786"/>
                <a:gd name="T10" fmla="*/ 34 w 608"/>
                <a:gd name="T11" fmla="*/ 317 h 786"/>
                <a:gd name="T12" fmla="*/ 194 w 608"/>
                <a:gd name="T13" fmla="*/ 317 h 786"/>
                <a:gd name="T14" fmla="*/ 257 w 608"/>
                <a:gd name="T15" fmla="*/ 384 h 786"/>
                <a:gd name="T16" fmla="*/ 257 w 608"/>
                <a:gd name="T17" fmla="*/ 0 h 786"/>
                <a:gd name="T18" fmla="*/ 607 w 608"/>
                <a:gd name="T19" fmla="*/ 338 h 786"/>
                <a:gd name="T20" fmla="*/ 607 w 608"/>
                <a:gd name="T21" fmla="*/ 785 h 786"/>
                <a:gd name="T22" fmla="*/ 350 w 608"/>
                <a:gd name="T23" fmla="*/ 734 h 786"/>
                <a:gd name="T24" fmla="*/ 350 w 608"/>
                <a:gd name="T25" fmla="*/ 734 h 786"/>
                <a:gd name="T26" fmla="*/ 556 w 608"/>
                <a:gd name="T27" fmla="*/ 734 h 786"/>
                <a:gd name="T28" fmla="*/ 556 w 608"/>
                <a:gd name="T29" fmla="*/ 359 h 786"/>
                <a:gd name="T30" fmla="*/ 308 w 608"/>
                <a:gd name="T31" fmla="*/ 114 h 786"/>
                <a:gd name="T32" fmla="*/ 308 w 608"/>
                <a:gd name="T33" fmla="*/ 502 h 786"/>
                <a:gd name="T34" fmla="*/ 156 w 608"/>
                <a:gd name="T35" fmla="*/ 355 h 786"/>
                <a:gd name="T36" fmla="*/ 68 w 608"/>
                <a:gd name="T37" fmla="*/ 351 h 786"/>
                <a:gd name="T38" fmla="*/ 51 w 608"/>
                <a:gd name="T39" fmla="*/ 393 h 786"/>
                <a:gd name="T40" fmla="*/ 68 w 608"/>
                <a:gd name="T41" fmla="*/ 439 h 786"/>
                <a:gd name="T42" fmla="*/ 350 w 608"/>
                <a:gd name="T43" fmla="*/ 734 h 786"/>
                <a:gd name="T44" fmla="*/ 607 w 608"/>
                <a:gd name="T45" fmla="*/ 785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6">
                  <a:moveTo>
                    <a:pt x="607" y="785"/>
                  </a:moveTo>
                  <a:lnTo>
                    <a:pt x="607" y="785"/>
                  </a:lnTo>
                  <a:cubicBezTo>
                    <a:pt x="329" y="785"/>
                    <a:pt x="329" y="785"/>
                    <a:pt x="329" y="785"/>
                  </a:cubicBezTo>
                  <a:cubicBezTo>
                    <a:pt x="30" y="473"/>
                    <a:pt x="30" y="473"/>
                    <a:pt x="30" y="473"/>
                  </a:cubicBezTo>
                  <a:cubicBezTo>
                    <a:pt x="13" y="452"/>
                    <a:pt x="0" y="422"/>
                    <a:pt x="0" y="393"/>
                  </a:cubicBezTo>
                  <a:cubicBezTo>
                    <a:pt x="0" y="363"/>
                    <a:pt x="13" y="334"/>
                    <a:pt x="34" y="317"/>
                  </a:cubicBezTo>
                  <a:cubicBezTo>
                    <a:pt x="80" y="270"/>
                    <a:pt x="152" y="275"/>
                    <a:pt x="194" y="317"/>
                  </a:cubicBezTo>
                  <a:cubicBezTo>
                    <a:pt x="257" y="384"/>
                    <a:pt x="257" y="384"/>
                    <a:pt x="257" y="384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5"/>
                    <a:pt x="607" y="785"/>
                    <a:pt x="607" y="785"/>
                  </a:cubicBezTo>
                  <a:lnTo>
                    <a:pt x="350" y="734"/>
                  </a:lnTo>
                  <a:lnTo>
                    <a:pt x="350" y="734"/>
                  </a:lnTo>
                  <a:cubicBezTo>
                    <a:pt x="556" y="734"/>
                    <a:pt x="556" y="734"/>
                    <a:pt x="556" y="734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308" y="114"/>
                    <a:pt x="308" y="114"/>
                    <a:pt x="308" y="114"/>
                  </a:cubicBezTo>
                  <a:cubicBezTo>
                    <a:pt x="308" y="502"/>
                    <a:pt x="308" y="502"/>
                    <a:pt x="308" y="502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0"/>
                    <a:pt x="93" y="325"/>
                    <a:pt x="68" y="351"/>
                  </a:cubicBezTo>
                  <a:cubicBezTo>
                    <a:pt x="59" y="363"/>
                    <a:pt x="51" y="376"/>
                    <a:pt x="51" y="393"/>
                  </a:cubicBezTo>
                  <a:cubicBezTo>
                    <a:pt x="51" y="410"/>
                    <a:pt x="55" y="427"/>
                    <a:pt x="68" y="439"/>
                  </a:cubicBezTo>
                  <a:cubicBezTo>
                    <a:pt x="350" y="734"/>
                    <a:pt x="350" y="734"/>
                    <a:pt x="350" y="734"/>
                  </a:cubicBezTo>
                  <a:lnTo>
                    <a:pt x="607" y="78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6" name="Freeform 1855"/>
            <p:cNvSpPr>
              <a:spLocks noChangeArrowheads="1"/>
            </p:cNvSpPr>
            <p:nvPr/>
          </p:nvSpPr>
          <p:spPr bwMode="auto">
            <a:xfrm>
              <a:off x="8439871" y="3786234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0 w 35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7" name="Freeform 1856"/>
            <p:cNvSpPr>
              <a:spLocks noChangeArrowheads="1"/>
            </p:cNvSpPr>
            <p:nvPr/>
          </p:nvSpPr>
          <p:spPr bwMode="auto">
            <a:xfrm>
              <a:off x="8439871" y="3784647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5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8" name="Freeform 1857"/>
            <p:cNvSpPr>
              <a:spLocks noChangeArrowheads="1"/>
            </p:cNvSpPr>
            <p:nvPr/>
          </p:nvSpPr>
          <p:spPr bwMode="auto">
            <a:xfrm>
              <a:off x="8439871" y="380052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9" name="Freeform 1858"/>
            <p:cNvSpPr>
              <a:spLocks noChangeArrowheads="1"/>
            </p:cNvSpPr>
            <p:nvPr/>
          </p:nvSpPr>
          <p:spPr bwMode="auto">
            <a:xfrm>
              <a:off x="8439871" y="380052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4 w 10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0" name="Freeform 1859"/>
            <p:cNvSpPr>
              <a:spLocks noChangeArrowheads="1"/>
            </p:cNvSpPr>
            <p:nvPr/>
          </p:nvSpPr>
          <p:spPr bwMode="auto">
            <a:xfrm>
              <a:off x="8439871" y="3800522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1" name="Freeform 1860"/>
            <p:cNvSpPr>
              <a:spLocks noChangeArrowheads="1"/>
            </p:cNvSpPr>
            <p:nvPr/>
          </p:nvSpPr>
          <p:spPr bwMode="auto">
            <a:xfrm>
              <a:off x="8439871" y="3800522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2" name="Freeform 1861"/>
            <p:cNvSpPr>
              <a:spLocks noChangeArrowheads="1"/>
            </p:cNvSpPr>
            <p:nvPr/>
          </p:nvSpPr>
          <p:spPr bwMode="auto">
            <a:xfrm>
              <a:off x="8452571" y="3800522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3" name="Freeform 1862"/>
            <p:cNvSpPr>
              <a:spLocks noChangeArrowheads="1"/>
            </p:cNvSpPr>
            <p:nvPr/>
          </p:nvSpPr>
          <p:spPr bwMode="auto">
            <a:xfrm>
              <a:off x="8452571" y="3800522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4" name="Freeform 1863"/>
            <p:cNvSpPr>
              <a:spLocks noChangeArrowheads="1"/>
            </p:cNvSpPr>
            <p:nvPr/>
          </p:nvSpPr>
          <p:spPr bwMode="auto">
            <a:xfrm>
              <a:off x="8452571" y="3800522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5" name="Freeform 1864"/>
            <p:cNvSpPr>
              <a:spLocks noChangeArrowheads="1"/>
            </p:cNvSpPr>
            <p:nvPr/>
          </p:nvSpPr>
          <p:spPr bwMode="auto">
            <a:xfrm>
              <a:off x="8452571" y="3800522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6" name="Freeform 1865"/>
            <p:cNvSpPr>
              <a:spLocks noChangeArrowheads="1"/>
            </p:cNvSpPr>
            <p:nvPr/>
          </p:nvSpPr>
          <p:spPr bwMode="auto">
            <a:xfrm>
              <a:off x="8333509" y="3495722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7" name="Freeform 1866"/>
            <p:cNvSpPr>
              <a:spLocks noChangeArrowheads="1"/>
            </p:cNvSpPr>
            <p:nvPr/>
          </p:nvSpPr>
          <p:spPr bwMode="auto">
            <a:xfrm>
              <a:off x="8333509" y="3495722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8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8" name="Freeform 1867"/>
            <p:cNvSpPr>
              <a:spLocks noChangeArrowheads="1"/>
            </p:cNvSpPr>
            <p:nvPr/>
          </p:nvSpPr>
          <p:spPr bwMode="auto">
            <a:xfrm>
              <a:off x="8439871" y="3514772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101 w 245"/>
                <a:gd name="T13" fmla="*/ 590 h 692"/>
                <a:gd name="T14" fmla="*/ 181 w 245"/>
                <a:gd name="T15" fmla="*/ 624 h 692"/>
                <a:gd name="T16" fmla="*/ 244 w 245"/>
                <a:gd name="T17" fmla="*/ 691 h 692"/>
                <a:gd name="T18" fmla="*/ 244 w 245"/>
                <a:gd name="T19" fmla="*/ 307 h 692"/>
                <a:gd name="T20" fmla="*/ 244 w 245"/>
                <a:gd name="T21" fmla="*/ 307 h 692"/>
                <a:gd name="T22" fmla="*/ 244 w 245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1" y="590"/>
                    <a:pt x="160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" name="Freeform 1868"/>
            <p:cNvSpPr>
              <a:spLocks noChangeArrowheads="1"/>
            </p:cNvSpPr>
            <p:nvPr/>
          </p:nvSpPr>
          <p:spPr bwMode="auto">
            <a:xfrm>
              <a:off x="8439871" y="3624309"/>
              <a:ext cx="88900" cy="138113"/>
            </a:xfrm>
            <a:custGeom>
              <a:avLst/>
              <a:gdLst>
                <a:gd name="T0" fmla="*/ 21 w 245"/>
                <a:gd name="T1" fmla="*/ 317 h 385"/>
                <a:gd name="T2" fmla="*/ 21 w 245"/>
                <a:gd name="T3" fmla="*/ 317 h 385"/>
                <a:gd name="T4" fmla="*/ 0 w 245"/>
                <a:gd name="T5" fmla="*/ 346 h 385"/>
                <a:gd name="T6" fmla="*/ 0 w 245"/>
                <a:gd name="T7" fmla="*/ 346 h 385"/>
                <a:gd name="T8" fmla="*/ 21 w 245"/>
                <a:gd name="T9" fmla="*/ 317 h 385"/>
                <a:gd name="T10" fmla="*/ 244 w 245"/>
                <a:gd name="T11" fmla="*/ 0 h 385"/>
                <a:gd name="T12" fmla="*/ 244 w 245"/>
                <a:gd name="T13" fmla="*/ 0 h 385"/>
                <a:gd name="T14" fmla="*/ 244 w 245"/>
                <a:gd name="T15" fmla="*/ 384 h 385"/>
                <a:gd name="T16" fmla="*/ 244 w 245"/>
                <a:gd name="T17" fmla="*/ 0 h 385"/>
                <a:gd name="T18" fmla="*/ 21 w 245"/>
                <a:gd name="T19" fmla="*/ 317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385">
                  <a:moveTo>
                    <a:pt x="21" y="317"/>
                  </a:moveTo>
                  <a:lnTo>
                    <a:pt x="21" y="317"/>
                  </a:lnTo>
                  <a:cubicBezTo>
                    <a:pt x="13" y="325"/>
                    <a:pt x="4" y="334"/>
                    <a:pt x="0" y="346"/>
                  </a:cubicBezTo>
                  <a:lnTo>
                    <a:pt x="0" y="346"/>
                  </a:lnTo>
                  <a:cubicBezTo>
                    <a:pt x="4" y="334"/>
                    <a:pt x="13" y="325"/>
                    <a:pt x="21" y="317"/>
                  </a:cubicBezTo>
                  <a:lnTo>
                    <a:pt x="244" y="0"/>
                  </a:lnTo>
                  <a:lnTo>
                    <a:pt x="244" y="0"/>
                  </a:lnTo>
                  <a:cubicBezTo>
                    <a:pt x="244" y="384"/>
                    <a:pt x="244" y="384"/>
                    <a:pt x="244" y="384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7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0" name="Freeform 1869"/>
            <p:cNvSpPr>
              <a:spLocks noChangeArrowheads="1"/>
            </p:cNvSpPr>
            <p:nvPr/>
          </p:nvSpPr>
          <p:spPr bwMode="auto">
            <a:xfrm>
              <a:off x="8527184" y="3514772"/>
              <a:ext cx="4762" cy="114300"/>
            </a:xfrm>
            <a:custGeom>
              <a:avLst/>
              <a:gdLst>
                <a:gd name="T0" fmla="*/ 0 w 14"/>
                <a:gd name="T1" fmla="*/ 307 h 317"/>
                <a:gd name="T2" fmla="*/ 0 w 14"/>
                <a:gd name="T3" fmla="*/ 307 h 317"/>
                <a:gd name="T4" fmla="*/ 5 w 14"/>
                <a:gd name="T5" fmla="*/ 312 h 317"/>
                <a:gd name="T6" fmla="*/ 13 w 14"/>
                <a:gd name="T7" fmla="*/ 316 h 317"/>
                <a:gd name="T8" fmla="*/ 0 w 14"/>
                <a:gd name="T9" fmla="*/ 307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7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7"/>
                  </a:moveTo>
                  <a:lnTo>
                    <a:pt x="0" y="307"/>
                  </a:lnTo>
                  <a:lnTo>
                    <a:pt x="5" y="312"/>
                  </a:lnTo>
                  <a:lnTo>
                    <a:pt x="13" y="316"/>
                  </a:lnTo>
                  <a:lnTo>
                    <a:pt x="0" y="30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1" name="Freeform 1870"/>
            <p:cNvSpPr>
              <a:spLocks noChangeArrowheads="1"/>
            </p:cNvSpPr>
            <p:nvPr/>
          </p:nvSpPr>
          <p:spPr bwMode="auto">
            <a:xfrm>
              <a:off x="8527184" y="3624309"/>
              <a:ext cx="4762" cy="3175"/>
            </a:xfrm>
            <a:custGeom>
              <a:avLst/>
              <a:gdLst>
                <a:gd name="T0" fmla="*/ 0 w 14"/>
                <a:gd name="T1" fmla="*/ 0 h 10"/>
                <a:gd name="T2" fmla="*/ 0 w 14"/>
                <a:gd name="T3" fmla="*/ 0 h 10"/>
                <a:gd name="T4" fmla="*/ 5 w 14"/>
                <a:gd name="T5" fmla="*/ 5 h 10"/>
                <a:gd name="T6" fmla="*/ 13 w 14"/>
                <a:gd name="T7" fmla="*/ 9 h 10"/>
                <a:gd name="T8" fmla="*/ 0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3" y="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2" name="Freeform 1871"/>
            <p:cNvSpPr>
              <a:spLocks noChangeArrowheads="1"/>
            </p:cNvSpPr>
            <p:nvPr/>
          </p:nvSpPr>
          <p:spPr bwMode="auto">
            <a:xfrm>
              <a:off x="8527184" y="3514772"/>
              <a:ext cx="1587" cy="111125"/>
            </a:xfrm>
            <a:custGeom>
              <a:avLst/>
              <a:gdLst>
                <a:gd name="T0" fmla="*/ 0 w 1"/>
                <a:gd name="T1" fmla="*/ 0 h 308"/>
                <a:gd name="T2" fmla="*/ 0 w 1"/>
                <a:gd name="T3" fmla="*/ 0 h 308"/>
                <a:gd name="T4" fmla="*/ 0 w 1"/>
                <a:gd name="T5" fmla="*/ 307 h 308"/>
                <a:gd name="T6" fmla="*/ 0 w 1"/>
                <a:gd name="T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8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3" name="Freeform 1872"/>
            <p:cNvSpPr>
              <a:spLocks noChangeArrowheads="1"/>
            </p:cNvSpPr>
            <p:nvPr/>
          </p:nvSpPr>
          <p:spPr bwMode="auto">
            <a:xfrm>
              <a:off x="8527184" y="3624309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4" name="Freeform 1873"/>
            <p:cNvSpPr>
              <a:spLocks noChangeArrowheads="1"/>
            </p:cNvSpPr>
            <p:nvPr/>
          </p:nvSpPr>
          <p:spPr bwMode="auto">
            <a:xfrm>
              <a:off x="8527184" y="3624309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5" name="Freeform 1874"/>
            <p:cNvSpPr>
              <a:spLocks noChangeArrowheads="1"/>
            </p:cNvSpPr>
            <p:nvPr/>
          </p:nvSpPr>
          <p:spPr bwMode="auto">
            <a:xfrm>
              <a:off x="8431934" y="3808459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6" name="Freeform 1875"/>
            <p:cNvSpPr>
              <a:spLocks noChangeArrowheads="1"/>
            </p:cNvSpPr>
            <p:nvPr/>
          </p:nvSpPr>
          <p:spPr bwMode="auto">
            <a:xfrm>
              <a:off x="8476384" y="3665584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7" name="Freeform 1876"/>
            <p:cNvSpPr>
              <a:spLocks noChangeArrowheads="1"/>
            </p:cNvSpPr>
            <p:nvPr/>
          </p:nvSpPr>
          <p:spPr bwMode="auto">
            <a:xfrm>
              <a:off x="8476384" y="3665584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8" name="Freeform 1877"/>
            <p:cNvSpPr>
              <a:spLocks noChangeArrowheads="1"/>
            </p:cNvSpPr>
            <p:nvPr/>
          </p:nvSpPr>
          <p:spPr bwMode="auto">
            <a:xfrm>
              <a:off x="8454159" y="3744959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9" name="Freeform 1878"/>
            <p:cNvSpPr>
              <a:spLocks noChangeArrowheads="1"/>
            </p:cNvSpPr>
            <p:nvPr/>
          </p:nvSpPr>
          <p:spPr bwMode="auto">
            <a:xfrm>
              <a:off x="8546234" y="3665584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" name="Freeform 1879"/>
            <p:cNvSpPr>
              <a:spLocks noChangeArrowheads="1"/>
            </p:cNvSpPr>
            <p:nvPr/>
          </p:nvSpPr>
          <p:spPr bwMode="auto">
            <a:xfrm>
              <a:off x="8546234" y="3665584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1" name="Freeform 1880"/>
            <p:cNvSpPr>
              <a:spLocks noChangeArrowheads="1"/>
            </p:cNvSpPr>
            <p:nvPr/>
          </p:nvSpPr>
          <p:spPr bwMode="auto">
            <a:xfrm>
              <a:off x="8381134" y="3556047"/>
              <a:ext cx="119062" cy="138112"/>
            </a:xfrm>
            <a:custGeom>
              <a:avLst/>
              <a:gdLst>
                <a:gd name="T0" fmla="*/ 324 w 329"/>
                <a:gd name="T1" fmla="*/ 219 h 384"/>
                <a:gd name="T2" fmla="*/ 324 w 329"/>
                <a:gd name="T3" fmla="*/ 219 h 384"/>
                <a:gd name="T4" fmla="*/ 320 w 329"/>
                <a:gd name="T5" fmla="*/ 215 h 384"/>
                <a:gd name="T6" fmla="*/ 168 w 329"/>
                <a:gd name="T7" fmla="*/ 0 h 384"/>
                <a:gd name="T8" fmla="*/ 160 w 329"/>
                <a:gd name="T9" fmla="*/ 12 h 384"/>
                <a:gd name="T10" fmla="*/ 8 w 329"/>
                <a:gd name="T11" fmla="*/ 211 h 384"/>
                <a:gd name="T12" fmla="*/ 8 w 329"/>
                <a:gd name="T13" fmla="*/ 211 h 384"/>
                <a:gd name="T14" fmla="*/ 4 w 329"/>
                <a:gd name="T15" fmla="*/ 215 h 384"/>
                <a:gd name="T16" fmla="*/ 0 w 329"/>
                <a:gd name="T17" fmla="*/ 249 h 384"/>
                <a:gd name="T18" fmla="*/ 88 w 329"/>
                <a:gd name="T19" fmla="*/ 337 h 384"/>
                <a:gd name="T20" fmla="*/ 143 w 329"/>
                <a:gd name="T21" fmla="*/ 316 h 384"/>
                <a:gd name="T22" fmla="*/ 109 w 329"/>
                <a:gd name="T23" fmla="*/ 383 h 384"/>
                <a:gd name="T24" fmla="*/ 219 w 329"/>
                <a:gd name="T25" fmla="*/ 383 h 384"/>
                <a:gd name="T26" fmla="*/ 185 w 329"/>
                <a:gd name="T27" fmla="*/ 316 h 384"/>
                <a:gd name="T28" fmla="*/ 240 w 329"/>
                <a:gd name="T29" fmla="*/ 337 h 384"/>
                <a:gd name="T30" fmla="*/ 328 w 329"/>
                <a:gd name="T31" fmla="*/ 249 h 384"/>
                <a:gd name="T32" fmla="*/ 324 w 329"/>
                <a:gd name="T33" fmla="*/ 21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9" h="384">
                  <a:moveTo>
                    <a:pt x="324" y="219"/>
                  </a:moveTo>
                  <a:lnTo>
                    <a:pt x="324" y="219"/>
                  </a:lnTo>
                  <a:cubicBezTo>
                    <a:pt x="320" y="215"/>
                    <a:pt x="320" y="215"/>
                    <a:pt x="320" y="215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60" y="12"/>
                    <a:pt x="160" y="12"/>
                    <a:pt x="160" y="12"/>
                  </a:cubicBezTo>
                  <a:cubicBezTo>
                    <a:pt x="113" y="72"/>
                    <a:pt x="25" y="189"/>
                    <a:pt x="8" y="211"/>
                  </a:cubicBezTo>
                  <a:lnTo>
                    <a:pt x="8" y="211"/>
                  </a:lnTo>
                  <a:cubicBezTo>
                    <a:pt x="4" y="215"/>
                    <a:pt x="4" y="215"/>
                    <a:pt x="4" y="215"/>
                  </a:cubicBezTo>
                  <a:cubicBezTo>
                    <a:pt x="0" y="228"/>
                    <a:pt x="0" y="236"/>
                    <a:pt x="0" y="249"/>
                  </a:cubicBezTo>
                  <a:cubicBezTo>
                    <a:pt x="0" y="299"/>
                    <a:pt x="37" y="337"/>
                    <a:pt x="88" y="337"/>
                  </a:cubicBezTo>
                  <a:cubicBezTo>
                    <a:pt x="109" y="337"/>
                    <a:pt x="126" y="329"/>
                    <a:pt x="143" y="316"/>
                  </a:cubicBezTo>
                  <a:cubicBezTo>
                    <a:pt x="109" y="383"/>
                    <a:pt x="109" y="383"/>
                    <a:pt x="109" y="383"/>
                  </a:cubicBezTo>
                  <a:cubicBezTo>
                    <a:pt x="219" y="383"/>
                    <a:pt x="219" y="383"/>
                    <a:pt x="219" y="383"/>
                  </a:cubicBezTo>
                  <a:cubicBezTo>
                    <a:pt x="185" y="316"/>
                    <a:pt x="185" y="316"/>
                    <a:pt x="185" y="316"/>
                  </a:cubicBezTo>
                  <a:cubicBezTo>
                    <a:pt x="198" y="329"/>
                    <a:pt x="219" y="337"/>
                    <a:pt x="240" y="337"/>
                  </a:cubicBezTo>
                  <a:cubicBezTo>
                    <a:pt x="290" y="337"/>
                    <a:pt x="328" y="299"/>
                    <a:pt x="328" y="249"/>
                  </a:cubicBezTo>
                  <a:cubicBezTo>
                    <a:pt x="328" y="236"/>
                    <a:pt x="324" y="219"/>
                    <a:pt x="324" y="21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52" name="Group 851"/>
          <p:cNvGrpSpPr/>
          <p:nvPr/>
        </p:nvGrpSpPr>
        <p:grpSpPr>
          <a:xfrm>
            <a:off x="2584387" y="4075014"/>
            <a:ext cx="493713" cy="493713"/>
            <a:chOff x="8243021" y="4080899"/>
            <a:chExt cx="493713" cy="493713"/>
          </a:xfrm>
        </p:grpSpPr>
        <p:sp>
          <p:nvSpPr>
            <p:cNvPr id="853" name="Freeform 1881"/>
            <p:cNvSpPr>
              <a:spLocks noChangeArrowheads="1"/>
            </p:cNvSpPr>
            <p:nvPr/>
          </p:nvSpPr>
          <p:spPr bwMode="auto">
            <a:xfrm>
              <a:off x="8243021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4" name="Freeform 1882"/>
            <p:cNvSpPr>
              <a:spLocks noChangeArrowheads="1"/>
            </p:cNvSpPr>
            <p:nvPr/>
          </p:nvSpPr>
          <p:spPr bwMode="auto">
            <a:xfrm>
              <a:off x="8243021" y="408089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5" name="Freeform 1883"/>
            <p:cNvSpPr>
              <a:spLocks noChangeArrowheads="1"/>
            </p:cNvSpPr>
            <p:nvPr/>
          </p:nvSpPr>
          <p:spPr bwMode="auto">
            <a:xfrm>
              <a:off x="8360496" y="4155512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6" name="Freeform 1884"/>
            <p:cNvSpPr>
              <a:spLocks noChangeArrowheads="1"/>
            </p:cNvSpPr>
            <p:nvPr/>
          </p:nvSpPr>
          <p:spPr bwMode="auto">
            <a:xfrm>
              <a:off x="8360496" y="4155512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7" name="Freeform 1885"/>
            <p:cNvSpPr>
              <a:spLocks noChangeArrowheads="1"/>
            </p:cNvSpPr>
            <p:nvPr/>
          </p:nvSpPr>
          <p:spPr bwMode="auto">
            <a:xfrm>
              <a:off x="8446221" y="4265049"/>
              <a:ext cx="185738" cy="239713"/>
            </a:xfrm>
            <a:custGeom>
              <a:avLst/>
              <a:gdLst>
                <a:gd name="T0" fmla="*/ 514 w 515"/>
                <a:gd name="T1" fmla="*/ 664 h 665"/>
                <a:gd name="T2" fmla="*/ 514 w 515"/>
                <a:gd name="T3" fmla="*/ 664 h 665"/>
                <a:gd name="T4" fmla="*/ 279 w 515"/>
                <a:gd name="T5" fmla="*/ 664 h 665"/>
                <a:gd name="T6" fmla="*/ 25 w 515"/>
                <a:gd name="T7" fmla="*/ 400 h 665"/>
                <a:gd name="T8" fmla="*/ 0 w 515"/>
                <a:gd name="T9" fmla="*/ 332 h 665"/>
                <a:gd name="T10" fmla="*/ 29 w 515"/>
                <a:gd name="T11" fmla="*/ 268 h 665"/>
                <a:gd name="T12" fmla="*/ 164 w 515"/>
                <a:gd name="T13" fmla="*/ 268 h 665"/>
                <a:gd name="T14" fmla="*/ 218 w 515"/>
                <a:gd name="T15" fmla="*/ 325 h 665"/>
                <a:gd name="T16" fmla="*/ 218 w 515"/>
                <a:gd name="T17" fmla="*/ 0 h 665"/>
                <a:gd name="T18" fmla="*/ 514 w 515"/>
                <a:gd name="T19" fmla="*/ 286 h 665"/>
                <a:gd name="T20" fmla="*/ 514 w 515"/>
                <a:gd name="T21" fmla="*/ 664 h 665"/>
                <a:gd name="T22" fmla="*/ 297 w 515"/>
                <a:gd name="T23" fmla="*/ 621 h 665"/>
                <a:gd name="T24" fmla="*/ 297 w 515"/>
                <a:gd name="T25" fmla="*/ 621 h 665"/>
                <a:gd name="T26" fmla="*/ 472 w 515"/>
                <a:gd name="T27" fmla="*/ 621 h 665"/>
                <a:gd name="T28" fmla="*/ 472 w 515"/>
                <a:gd name="T29" fmla="*/ 304 h 665"/>
                <a:gd name="T30" fmla="*/ 261 w 515"/>
                <a:gd name="T31" fmla="*/ 96 h 665"/>
                <a:gd name="T32" fmla="*/ 261 w 515"/>
                <a:gd name="T33" fmla="*/ 425 h 665"/>
                <a:gd name="T34" fmla="*/ 132 w 515"/>
                <a:gd name="T35" fmla="*/ 300 h 665"/>
                <a:gd name="T36" fmla="*/ 57 w 515"/>
                <a:gd name="T37" fmla="*/ 296 h 665"/>
                <a:gd name="T38" fmla="*/ 43 w 515"/>
                <a:gd name="T39" fmla="*/ 332 h 665"/>
                <a:gd name="T40" fmla="*/ 57 w 515"/>
                <a:gd name="T41" fmla="*/ 371 h 665"/>
                <a:gd name="T42" fmla="*/ 297 w 515"/>
                <a:gd name="T43" fmla="*/ 621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5" h="665">
                  <a:moveTo>
                    <a:pt x="514" y="664"/>
                  </a:moveTo>
                  <a:lnTo>
                    <a:pt x="514" y="664"/>
                  </a:lnTo>
                  <a:cubicBezTo>
                    <a:pt x="279" y="664"/>
                    <a:pt x="279" y="664"/>
                    <a:pt x="279" y="664"/>
                  </a:cubicBezTo>
                  <a:cubicBezTo>
                    <a:pt x="25" y="400"/>
                    <a:pt x="25" y="400"/>
                    <a:pt x="25" y="400"/>
                  </a:cubicBezTo>
                  <a:cubicBezTo>
                    <a:pt x="11" y="382"/>
                    <a:pt x="0" y="357"/>
                    <a:pt x="0" y="332"/>
                  </a:cubicBezTo>
                  <a:cubicBezTo>
                    <a:pt x="0" y="307"/>
                    <a:pt x="11" y="282"/>
                    <a:pt x="29" y="268"/>
                  </a:cubicBezTo>
                  <a:cubicBezTo>
                    <a:pt x="68" y="228"/>
                    <a:pt x="129" y="232"/>
                    <a:pt x="164" y="268"/>
                  </a:cubicBezTo>
                  <a:cubicBezTo>
                    <a:pt x="218" y="325"/>
                    <a:pt x="218" y="325"/>
                    <a:pt x="218" y="32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4" y="286"/>
                    <a:pt x="514" y="286"/>
                    <a:pt x="514" y="286"/>
                  </a:cubicBezTo>
                  <a:lnTo>
                    <a:pt x="514" y="664"/>
                  </a:lnTo>
                  <a:close/>
                  <a:moveTo>
                    <a:pt x="297" y="621"/>
                  </a:moveTo>
                  <a:lnTo>
                    <a:pt x="297" y="621"/>
                  </a:lnTo>
                  <a:cubicBezTo>
                    <a:pt x="472" y="621"/>
                    <a:pt x="472" y="621"/>
                    <a:pt x="472" y="621"/>
                  </a:cubicBezTo>
                  <a:cubicBezTo>
                    <a:pt x="472" y="304"/>
                    <a:pt x="472" y="304"/>
                    <a:pt x="472" y="304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5"/>
                    <a:pt x="57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6"/>
                    <a:pt x="46" y="361"/>
                    <a:pt x="57" y="371"/>
                  </a:cubicBezTo>
                  <a:lnTo>
                    <a:pt x="297" y="6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8" name="Freeform 1886"/>
            <p:cNvSpPr>
              <a:spLocks noChangeArrowheads="1"/>
            </p:cNvSpPr>
            <p:nvPr/>
          </p:nvSpPr>
          <p:spPr bwMode="auto">
            <a:xfrm>
              <a:off x="8360496" y="4155512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61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43 h 798"/>
                <a:gd name="T14" fmla="*/ 457 w 501"/>
                <a:gd name="T15" fmla="*/ 43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61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9" name="Freeform 1887"/>
            <p:cNvSpPr>
              <a:spLocks noChangeArrowheads="1"/>
            </p:cNvSpPr>
            <p:nvPr/>
          </p:nvSpPr>
          <p:spPr bwMode="auto">
            <a:xfrm>
              <a:off x="8444634" y="4420624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9" y="36"/>
                    <a:pt x="36" y="29"/>
                    <a:pt x="36" y="18"/>
                  </a:cubicBezTo>
                  <a:cubicBezTo>
                    <a:pt x="36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0" name="Freeform 1888"/>
            <p:cNvSpPr>
              <a:spLocks noChangeArrowheads="1"/>
            </p:cNvSpPr>
            <p:nvPr/>
          </p:nvSpPr>
          <p:spPr bwMode="auto">
            <a:xfrm>
              <a:off x="8400184" y="4206312"/>
              <a:ext cx="100012" cy="117475"/>
            </a:xfrm>
            <a:custGeom>
              <a:avLst/>
              <a:gdLst>
                <a:gd name="T0" fmla="*/ 275 w 280"/>
                <a:gd name="T1" fmla="*/ 186 h 326"/>
                <a:gd name="T2" fmla="*/ 275 w 280"/>
                <a:gd name="T3" fmla="*/ 186 h 326"/>
                <a:gd name="T4" fmla="*/ 272 w 280"/>
                <a:gd name="T5" fmla="*/ 182 h 326"/>
                <a:gd name="T6" fmla="*/ 143 w 280"/>
                <a:gd name="T7" fmla="*/ 0 h 326"/>
                <a:gd name="T8" fmla="*/ 136 w 280"/>
                <a:gd name="T9" fmla="*/ 11 h 326"/>
                <a:gd name="T10" fmla="*/ 8 w 280"/>
                <a:gd name="T11" fmla="*/ 179 h 326"/>
                <a:gd name="T12" fmla="*/ 8 w 280"/>
                <a:gd name="T13" fmla="*/ 179 h 326"/>
                <a:gd name="T14" fmla="*/ 4 w 280"/>
                <a:gd name="T15" fmla="*/ 182 h 326"/>
                <a:gd name="T16" fmla="*/ 0 w 280"/>
                <a:gd name="T17" fmla="*/ 211 h 326"/>
                <a:gd name="T18" fmla="*/ 76 w 280"/>
                <a:gd name="T19" fmla="*/ 286 h 326"/>
                <a:gd name="T20" fmla="*/ 122 w 280"/>
                <a:gd name="T21" fmla="*/ 268 h 326"/>
                <a:gd name="T22" fmla="*/ 93 w 280"/>
                <a:gd name="T23" fmla="*/ 325 h 326"/>
                <a:gd name="T24" fmla="*/ 186 w 280"/>
                <a:gd name="T25" fmla="*/ 325 h 326"/>
                <a:gd name="T26" fmla="*/ 158 w 280"/>
                <a:gd name="T27" fmla="*/ 268 h 326"/>
                <a:gd name="T28" fmla="*/ 204 w 280"/>
                <a:gd name="T29" fmla="*/ 286 h 326"/>
                <a:gd name="T30" fmla="*/ 279 w 280"/>
                <a:gd name="T31" fmla="*/ 211 h 326"/>
                <a:gd name="T32" fmla="*/ 275 w 280"/>
                <a:gd name="T33" fmla="*/ 18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0" h="326">
                  <a:moveTo>
                    <a:pt x="275" y="186"/>
                  </a:moveTo>
                  <a:lnTo>
                    <a:pt x="275" y="186"/>
                  </a:lnTo>
                  <a:cubicBezTo>
                    <a:pt x="272" y="182"/>
                    <a:pt x="272" y="182"/>
                    <a:pt x="272" y="182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36" y="11"/>
                    <a:pt x="136" y="11"/>
                    <a:pt x="136" y="11"/>
                  </a:cubicBezTo>
                  <a:cubicBezTo>
                    <a:pt x="97" y="61"/>
                    <a:pt x="22" y="161"/>
                    <a:pt x="8" y="179"/>
                  </a:cubicBezTo>
                  <a:lnTo>
                    <a:pt x="8" y="179"/>
                  </a:lnTo>
                  <a:cubicBezTo>
                    <a:pt x="4" y="182"/>
                    <a:pt x="4" y="182"/>
                    <a:pt x="4" y="182"/>
                  </a:cubicBezTo>
                  <a:cubicBezTo>
                    <a:pt x="0" y="193"/>
                    <a:pt x="0" y="200"/>
                    <a:pt x="0" y="211"/>
                  </a:cubicBezTo>
                  <a:cubicBezTo>
                    <a:pt x="0" y="254"/>
                    <a:pt x="33" y="286"/>
                    <a:pt x="76" y="286"/>
                  </a:cubicBezTo>
                  <a:cubicBezTo>
                    <a:pt x="93" y="286"/>
                    <a:pt x="108" y="279"/>
                    <a:pt x="122" y="268"/>
                  </a:cubicBezTo>
                  <a:cubicBezTo>
                    <a:pt x="93" y="325"/>
                    <a:pt x="93" y="325"/>
                    <a:pt x="93" y="325"/>
                  </a:cubicBezTo>
                  <a:cubicBezTo>
                    <a:pt x="186" y="325"/>
                    <a:pt x="186" y="325"/>
                    <a:pt x="186" y="325"/>
                  </a:cubicBezTo>
                  <a:cubicBezTo>
                    <a:pt x="158" y="268"/>
                    <a:pt x="158" y="268"/>
                    <a:pt x="158" y="268"/>
                  </a:cubicBezTo>
                  <a:cubicBezTo>
                    <a:pt x="168" y="279"/>
                    <a:pt x="186" y="286"/>
                    <a:pt x="204" y="286"/>
                  </a:cubicBezTo>
                  <a:cubicBezTo>
                    <a:pt x="247" y="286"/>
                    <a:pt x="279" y="254"/>
                    <a:pt x="279" y="211"/>
                  </a:cubicBezTo>
                  <a:cubicBezTo>
                    <a:pt x="279" y="200"/>
                    <a:pt x="275" y="186"/>
                    <a:pt x="275" y="1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61" name="Group 860"/>
          <p:cNvGrpSpPr/>
          <p:nvPr/>
        </p:nvGrpSpPr>
        <p:grpSpPr>
          <a:xfrm>
            <a:off x="3429251" y="2358894"/>
            <a:ext cx="449263" cy="211137"/>
            <a:chOff x="1009137" y="2328029"/>
            <a:chExt cx="449263" cy="211137"/>
          </a:xfrm>
        </p:grpSpPr>
        <p:sp>
          <p:nvSpPr>
            <p:cNvPr id="862" name="Freeform 1891"/>
            <p:cNvSpPr>
              <a:spLocks noChangeArrowheads="1"/>
            </p:cNvSpPr>
            <p:nvPr/>
          </p:nvSpPr>
          <p:spPr bwMode="auto">
            <a:xfrm>
              <a:off x="1018662" y="2335966"/>
              <a:ext cx="433388" cy="195263"/>
            </a:xfrm>
            <a:custGeom>
              <a:avLst/>
              <a:gdLst>
                <a:gd name="T0" fmla="*/ 0 w 1202"/>
                <a:gd name="T1" fmla="*/ 270 h 541"/>
                <a:gd name="T2" fmla="*/ 0 w 1202"/>
                <a:gd name="T3" fmla="*/ 270 h 541"/>
                <a:gd name="T4" fmla="*/ 273 w 1202"/>
                <a:gd name="T5" fmla="*/ 540 h 541"/>
                <a:gd name="T6" fmla="*/ 928 w 1202"/>
                <a:gd name="T7" fmla="*/ 540 h 541"/>
                <a:gd name="T8" fmla="*/ 1201 w 1202"/>
                <a:gd name="T9" fmla="*/ 270 h 541"/>
                <a:gd name="T10" fmla="*/ 928 w 1202"/>
                <a:gd name="T11" fmla="*/ 0 h 541"/>
                <a:gd name="T12" fmla="*/ 273 w 1202"/>
                <a:gd name="T13" fmla="*/ 0 h 541"/>
                <a:gd name="T14" fmla="*/ 0 w 1202"/>
                <a:gd name="T15" fmla="*/ 27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2" h="541">
                  <a:moveTo>
                    <a:pt x="0" y="270"/>
                  </a:moveTo>
                  <a:lnTo>
                    <a:pt x="0" y="270"/>
                  </a:lnTo>
                  <a:cubicBezTo>
                    <a:pt x="0" y="421"/>
                    <a:pt x="125" y="540"/>
                    <a:pt x="273" y="540"/>
                  </a:cubicBezTo>
                  <a:cubicBezTo>
                    <a:pt x="928" y="540"/>
                    <a:pt x="928" y="540"/>
                    <a:pt x="928" y="540"/>
                  </a:cubicBezTo>
                  <a:cubicBezTo>
                    <a:pt x="1076" y="540"/>
                    <a:pt x="1201" y="421"/>
                    <a:pt x="1201" y="270"/>
                  </a:cubicBezTo>
                  <a:cubicBezTo>
                    <a:pt x="1201" y="123"/>
                    <a:pt x="1076" y="0"/>
                    <a:pt x="928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25" y="0"/>
                    <a:pt x="0" y="123"/>
                    <a:pt x="0" y="2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3" name="Freeform 1892"/>
            <p:cNvSpPr>
              <a:spLocks noChangeArrowheads="1"/>
            </p:cNvSpPr>
            <p:nvPr/>
          </p:nvSpPr>
          <p:spPr bwMode="auto">
            <a:xfrm>
              <a:off x="1234562" y="2335966"/>
              <a:ext cx="217488" cy="96838"/>
            </a:xfrm>
            <a:custGeom>
              <a:avLst/>
              <a:gdLst>
                <a:gd name="T0" fmla="*/ 329 w 603"/>
                <a:gd name="T1" fmla="*/ 0 h 271"/>
                <a:gd name="T2" fmla="*/ 329 w 603"/>
                <a:gd name="T3" fmla="*/ 0 h 271"/>
                <a:gd name="T4" fmla="*/ 0 w 603"/>
                <a:gd name="T5" fmla="*/ 0 h 271"/>
                <a:gd name="T6" fmla="*/ 329 w 603"/>
                <a:gd name="T7" fmla="*/ 0 h 271"/>
                <a:gd name="T8" fmla="*/ 602 w 603"/>
                <a:gd name="T9" fmla="*/ 270 h 271"/>
                <a:gd name="T10" fmla="*/ 602 w 603"/>
                <a:gd name="T11" fmla="*/ 270 h 271"/>
                <a:gd name="T12" fmla="*/ 329 w 603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27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477" y="0"/>
                    <a:pt x="602" y="123"/>
                    <a:pt x="602" y="270"/>
                  </a:cubicBezTo>
                  <a:lnTo>
                    <a:pt x="602" y="270"/>
                  </a:ln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4" name="Freeform 1893"/>
            <p:cNvSpPr>
              <a:spLocks noChangeArrowheads="1"/>
            </p:cNvSpPr>
            <p:nvPr/>
          </p:nvSpPr>
          <p:spPr bwMode="auto">
            <a:xfrm>
              <a:off x="1234562" y="2335966"/>
              <a:ext cx="217488" cy="195263"/>
            </a:xfrm>
            <a:custGeom>
              <a:avLst/>
              <a:gdLst>
                <a:gd name="T0" fmla="*/ 329 w 603"/>
                <a:gd name="T1" fmla="*/ 0 h 541"/>
                <a:gd name="T2" fmla="*/ 329 w 603"/>
                <a:gd name="T3" fmla="*/ 0 h 541"/>
                <a:gd name="T4" fmla="*/ 0 w 603"/>
                <a:gd name="T5" fmla="*/ 0 h 541"/>
                <a:gd name="T6" fmla="*/ 0 w 603"/>
                <a:gd name="T7" fmla="*/ 540 h 541"/>
                <a:gd name="T8" fmla="*/ 329 w 603"/>
                <a:gd name="T9" fmla="*/ 540 h 541"/>
                <a:gd name="T10" fmla="*/ 602 w 603"/>
                <a:gd name="T11" fmla="*/ 270 h 541"/>
                <a:gd name="T12" fmla="*/ 329 w 603"/>
                <a:gd name="T13" fmla="*/ 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54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40"/>
                    <a:pt x="0" y="540"/>
                    <a:pt x="0" y="540"/>
                  </a:cubicBezTo>
                  <a:cubicBezTo>
                    <a:pt x="329" y="540"/>
                    <a:pt x="329" y="540"/>
                    <a:pt x="329" y="540"/>
                  </a:cubicBezTo>
                  <a:cubicBezTo>
                    <a:pt x="477" y="540"/>
                    <a:pt x="602" y="421"/>
                    <a:pt x="602" y="270"/>
                  </a:cubicBez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5" name="Freeform 1894"/>
            <p:cNvSpPr>
              <a:spLocks noChangeArrowheads="1"/>
            </p:cNvSpPr>
            <p:nvPr/>
          </p:nvSpPr>
          <p:spPr bwMode="auto">
            <a:xfrm>
              <a:off x="1009137" y="2328029"/>
              <a:ext cx="449263" cy="211137"/>
            </a:xfrm>
            <a:custGeom>
              <a:avLst/>
              <a:gdLst>
                <a:gd name="T0" fmla="*/ 952 w 1246"/>
                <a:gd name="T1" fmla="*/ 0 h 585"/>
                <a:gd name="T2" fmla="*/ 952 w 1246"/>
                <a:gd name="T3" fmla="*/ 0 h 585"/>
                <a:gd name="T4" fmla="*/ 297 w 1246"/>
                <a:gd name="T5" fmla="*/ 0 h 585"/>
                <a:gd name="T6" fmla="*/ 0 w 1246"/>
                <a:gd name="T7" fmla="*/ 290 h 585"/>
                <a:gd name="T8" fmla="*/ 297 w 1246"/>
                <a:gd name="T9" fmla="*/ 584 h 585"/>
                <a:gd name="T10" fmla="*/ 952 w 1246"/>
                <a:gd name="T11" fmla="*/ 584 h 585"/>
                <a:gd name="T12" fmla="*/ 1245 w 1246"/>
                <a:gd name="T13" fmla="*/ 290 h 585"/>
                <a:gd name="T14" fmla="*/ 952 w 1246"/>
                <a:gd name="T15" fmla="*/ 0 h 585"/>
                <a:gd name="T16" fmla="*/ 952 w 1246"/>
                <a:gd name="T17" fmla="*/ 536 h 585"/>
                <a:gd name="T18" fmla="*/ 952 w 1246"/>
                <a:gd name="T19" fmla="*/ 536 h 585"/>
                <a:gd name="T20" fmla="*/ 297 w 1246"/>
                <a:gd name="T21" fmla="*/ 536 h 585"/>
                <a:gd name="T22" fmla="*/ 48 w 1246"/>
                <a:gd name="T23" fmla="*/ 290 h 585"/>
                <a:gd name="T24" fmla="*/ 297 w 1246"/>
                <a:gd name="T25" fmla="*/ 44 h 585"/>
                <a:gd name="T26" fmla="*/ 952 w 1246"/>
                <a:gd name="T27" fmla="*/ 44 h 585"/>
                <a:gd name="T28" fmla="*/ 1201 w 1246"/>
                <a:gd name="T29" fmla="*/ 290 h 585"/>
                <a:gd name="T30" fmla="*/ 952 w 1246"/>
                <a:gd name="T31" fmla="*/ 536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6" h="585">
                  <a:moveTo>
                    <a:pt x="952" y="0"/>
                  </a:moveTo>
                  <a:lnTo>
                    <a:pt x="952" y="0"/>
                  </a:lnTo>
                  <a:cubicBezTo>
                    <a:pt x="297" y="0"/>
                    <a:pt x="297" y="0"/>
                    <a:pt x="297" y="0"/>
                  </a:cubicBezTo>
                  <a:cubicBezTo>
                    <a:pt x="133" y="0"/>
                    <a:pt x="0" y="131"/>
                    <a:pt x="0" y="290"/>
                  </a:cubicBezTo>
                  <a:cubicBezTo>
                    <a:pt x="0" y="453"/>
                    <a:pt x="133" y="584"/>
                    <a:pt x="297" y="584"/>
                  </a:cubicBezTo>
                  <a:cubicBezTo>
                    <a:pt x="952" y="584"/>
                    <a:pt x="952" y="584"/>
                    <a:pt x="952" y="584"/>
                  </a:cubicBezTo>
                  <a:cubicBezTo>
                    <a:pt x="1113" y="584"/>
                    <a:pt x="1245" y="453"/>
                    <a:pt x="1245" y="290"/>
                  </a:cubicBezTo>
                  <a:cubicBezTo>
                    <a:pt x="1245" y="131"/>
                    <a:pt x="1113" y="0"/>
                    <a:pt x="952" y="0"/>
                  </a:cubicBezTo>
                  <a:close/>
                  <a:moveTo>
                    <a:pt x="952" y="536"/>
                  </a:moveTo>
                  <a:lnTo>
                    <a:pt x="952" y="536"/>
                  </a:lnTo>
                  <a:cubicBezTo>
                    <a:pt x="297" y="536"/>
                    <a:pt x="297" y="536"/>
                    <a:pt x="297" y="536"/>
                  </a:cubicBezTo>
                  <a:cubicBezTo>
                    <a:pt x="161" y="536"/>
                    <a:pt x="48" y="425"/>
                    <a:pt x="48" y="290"/>
                  </a:cubicBezTo>
                  <a:cubicBezTo>
                    <a:pt x="48" y="155"/>
                    <a:pt x="161" y="44"/>
                    <a:pt x="297" y="44"/>
                  </a:cubicBezTo>
                  <a:cubicBezTo>
                    <a:pt x="952" y="44"/>
                    <a:pt x="952" y="44"/>
                    <a:pt x="952" y="44"/>
                  </a:cubicBezTo>
                  <a:cubicBezTo>
                    <a:pt x="1088" y="44"/>
                    <a:pt x="1201" y="155"/>
                    <a:pt x="1201" y="290"/>
                  </a:cubicBezTo>
                  <a:cubicBezTo>
                    <a:pt x="1201" y="425"/>
                    <a:pt x="1088" y="536"/>
                    <a:pt x="952" y="53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6" name="Freeform 1895"/>
            <p:cNvSpPr>
              <a:spLocks noChangeArrowheads="1"/>
            </p:cNvSpPr>
            <p:nvPr/>
          </p:nvSpPr>
          <p:spPr bwMode="auto">
            <a:xfrm>
              <a:off x="1059937" y="2396291"/>
              <a:ext cx="76200" cy="76200"/>
            </a:xfrm>
            <a:custGeom>
              <a:avLst/>
              <a:gdLst>
                <a:gd name="T0" fmla="*/ 128 w 213"/>
                <a:gd name="T1" fmla="*/ 0 h 211"/>
                <a:gd name="T2" fmla="*/ 84 w 213"/>
                <a:gd name="T3" fmla="*/ 0 h 211"/>
                <a:gd name="T4" fmla="*/ 84 w 213"/>
                <a:gd name="T5" fmla="*/ 83 h 211"/>
                <a:gd name="T6" fmla="*/ 0 w 213"/>
                <a:gd name="T7" fmla="*/ 83 h 211"/>
                <a:gd name="T8" fmla="*/ 0 w 213"/>
                <a:gd name="T9" fmla="*/ 131 h 211"/>
                <a:gd name="T10" fmla="*/ 84 w 213"/>
                <a:gd name="T11" fmla="*/ 131 h 211"/>
                <a:gd name="T12" fmla="*/ 84 w 213"/>
                <a:gd name="T13" fmla="*/ 210 h 211"/>
                <a:gd name="T14" fmla="*/ 128 w 213"/>
                <a:gd name="T15" fmla="*/ 210 h 211"/>
                <a:gd name="T16" fmla="*/ 128 w 213"/>
                <a:gd name="T17" fmla="*/ 131 h 211"/>
                <a:gd name="T18" fmla="*/ 212 w 213"/>
                <a:gd name="T19" fmla="*/ 131 h 211"/>
                <a:gd name="T20" fmla="*/ 212 w 213"/>
                <a:gd name="T21" fmla="*/ 83 h 211"/>
                <a:gd name="T22" fmla="*/ 128 w 213"/>
                <a:gd name="T23" fmla="*/ 83 h 211"/>
                <a:gd name="T24" fmla="*/ 128 w 213"/>
                <a:gd name="T25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11">
                  <a:moveTo>
                    <a:pt x="128" y="0"/>
                  </a:moveTo>
                  <a:lnTo>
                    <a:pt x="84" y="0"/>
                  </a:lnTo>
                  <a:lnTo>
                    <a:pt x="84" y="83"/>
                  </a:lnTo>
                  <a:lnTo>
                    <a:pt x="0" y="83"/>
                  </a:lnTo>
                  <a:lnTo>
                    <a:pt x="0" y="131"/>
                  </a:lnTo>
                  <a:lnTo>
                    <a:pt x="84" y="131"/>
                  </a:lnTo>
                  <a:lnTo>
                    <a:pt x="84" y="210"/>
                  </a:lnTo>
                  <a:lnTo>
                    <a:pt x="128" y="210"/>
                  </a:lnTo>
                  <a:lnTo>
                    <a:pt x="128" y="131"/>
                  </a:lnTo>
                  <a:lnTo>
                    <a:pt x="212" y="131"/>
                  </a:lnTo>
                  <a:lnTo>
                    <a:pt x="212" y="83"/>
                  </a:lnTo>
                  <a:lnTo>
                    <a:pt x="128" y="83"/>
                  </a:lnTo>
                  <a:lnTo>
                    <a:pt x="12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7" name="Freeform 1896"/>
            <p:cNvSpPr>
              <a:spLocks noChangeArrowheads="1"/>
            </p:cNvSpPr>
            <p:nvPr/>
          </p:nvSpPr>
          <p:spPr bwMode="auto">
            <a:xfrm>
              <a:off x="1334575" y="2404229"/>
              <a:ext cx="30162" cy="30162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39 h 84"/>
                <a:gd name="T6" fmla="*/ 44 w 85"/>
                <a:gd name="T7" fmla="*/ 83 h 84"/>
                <a:gd name="T8" fmla="*/ 84 w 85"/>
                <a:gd name="T9" fmla="*/ 39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19"/>
                    <a:pt x="0" y="39"/>
                  </a:cubicBezTo>
                  <a:cubicBezTo>
                    <a:pt x="0" y="63"/>
                    <a:pt x="20" y="83"/>
                    <a:pt x="44" y="83"/>
                  </a:cubicBezTo>
                  <a:cubicBezTo>
                    <a:pt x="64" y="83"/>
                    <a:pt x="84" y="63"/>
                    <a:pt x="84" y="39"/>
                  </a:cubicBezTo>
                  <a:cubicBezTo>
                    <a:pt x="84" y="19"/>
                    <a:pt x="64" y="0"/>
                    <a:pt x="4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8" name="Freeform 1897"/>
            <p:cNvSpPr>
              <a:spLocks noChangeArrowheads="1"/>
            </p:cNvSpPr>
            <p:nvPr/>
          </p:nvSpPr>
          <p:spPr bwMode="auto">
            <a:xfrm>
              <a:off x="1367912" y="2432804"/>
              <a:ext cx="30163" cy="30162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40 h 84"/>
                <a:gd name="T6" fmla="*/ 44 w 85"/>
                <a:gd name="T7" fmla="*/ 83 h 84"/>
                <a:gd name="T8" fmla="*/ 84 w 85"/>
                <a:gd name="T9" fmla="*/ 40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20"/>
                    <a:pt x="0" y="40"/>
                  </a:cubicBezTo>
                  <a:cubicBezTo>
                    <a:pt x="0" y="64"/>
                    <a:pt x="20" y="83"/>
                    <a:pt x="44" y="83"/>
                  </a:cubicBezTo>
                  <a:cubicBezTo>
                    <a:pt x="68" y="83"/>
                    <a:pt x="84" y="64"/>
                    <a:pt x="84" y="40"/>
                  </a:cubicBezTo>
                  <a:cubicBezTo>
                    <a:pt x="84" y="20"/>
                    <a:pt x="68" y="0"/>
                    <a:pt x="4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9" name="Freeform 1898"/>
            <p:cNvSpPr>
              <a:spLocks noChangeArrowheads="1"/>
            </p:cNvSpPr>
            <p:nvPr/>
          </p:nvSpPr>
          <p:spPr bwMode="auto">
            <a:xfrm>
              <a:off x="1169475" y="2369304"/>
              <a:ext cx="131762" cy="128587"/>
            </a:xfrm>
            <a:custGeom>
              <a:avLst/>
              <a:gdLst>
                <a:gd name="T0" fmla="*/ 0 w 366"/>
                <a:gd name="T1" fmla="*/ 354 h 355"/>
                <a:gd name="T2" fmla="*/ 365 w 366"/>
                <a:gd name="T3" fmla="*/ 354 h 355"/>
                <a:gd name="T4" fmla="*/ 365 w 366"/>
                <a:gd name="T5" fmla="*/ 0 h 355"/>
                <a:gd name="T6" fmla="*/ 0 w 366"/>
                <a:gd name="T7" fmla="*/ 0 h 355"/>
                <a:gd name="T8" fmla="*/ 0 w 366"/>
                <a:gd name="T9" fmla="*/ 354 h 355"/>
                <a:gd name="T10" fmla="*/ 48 w 366"/>
                <a:gd name="T11" fmla="*/ 48 h 355"/>
                <a:gd name="T12" fmla="*/ 317 w 366"/>
                <a:gd name="T13" fmla="*/ 48 h 355"/>
                <a:gd name="T14" fmla="*/ 317 w 366"/>
                <a:gd name="T15" fmla="*/ 306 h 355"/>
                <a:gd name="T16" fmla="*/ 48 w 366"/>
                <a:gd name="T17" fmla="*/ 306 h 355"/>
                <a:gd name="T18" fmla="*/ 48 w 366"/>
                <a:gd name="T19" fmla="*/ 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355">
                  <a:moveTo>
                    <a:pt x="0" y="354"/>
                  </a:moveTo>
                  <a:lnTo>
                    <a:pt x="365" y="354"/>
                  </a:lnTo>
                  <a:lnTo>
                    <a:pt x="365" y="0"/>
                  </a:lnTo>
                  <a:lnTo>
                    <a:pt x="0" y="0"/>
                  </a:lnTo>
                  <a:lnTo>
                    <a:pt x="0" y="354"/>
                  </a:lnTo>
                  <a:close/>
                  <a:moveTo>
                    <a:pt x="48" y="48"/>
                  </a:moveTo>
                  <a:lnTo>
                    <a:pt x="317" y="48"/>
                  </a:lnTo>
                  <a:lnTo>
                    <a:pt x="317" y="306"/>
                  </a:lnTo>
                  <a:lnTo>
                    <a:pt x="48" y="306"/>
                  </a:lnTo>
                  <a:lnTo>
                    <a:pt x="48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70" name="Group 869"/>
          <p:cNvGrpSpPr/>
          <p:nvPr/>
        </p:nvGrpSpPr>
        <p:grpSpPr>
          <a:xfrm>
            <a:off x="3429251" y="3600964"/>
            <a:ext cx="449263" cy="211138"/>
            <a:chOff x="1009137" y="3590923"/>
            <a:chExt cx="449263" cy="211138"/>
          </a:xfrm>
        </p:grpSpPr>
        <p:sp>
          <p:nvSpPr>
            <p:cNvPr id="871" name="Freeform 1899"/>
            <p:cNvSpPr>
              <a:spLocks noChangeArrowheads="1"/>
            </p:cNvSpPr>
            <p:nvPr/>
          </p:nvSpPr>
          <p:spPr bwMode="auto">
            <a:xfrm>
              <a:off x="1018662" y="3598861"/>
              <a:ext cx="433388" cy="195262"/>
            </a:xfrm>
            <a:custGeom>
              <a:avLst/>
              <a:gdLst>
                <a:gd name="T0" fmla="*/ 0 w 1202"/>
                <a:gd name="T1" fmla="*/ 270 h 541"/>
                <a:gd name="T2" fmla="*/ 0 w 1202"/>
                <a:gd name="T3" fmla="*/ 270 h 541"/>
                <a:gd name="T4" fmla="*/ 273 w 1202"/>
                <a:gd name="T5" fmla="*/ 540 h 541"/>
                <a:gd name="T6" fmla="*/ 928 w 1202"/>
                <a:gd name="T7" fmla="*/ 540 h 541"/>
                <a:gd name="T8" fmla="*/ 1201 w 1202"/>
                <a:gd name="T9" fmla="*/ 270 h 541"/>
                <a:gd name="T10" fmla="*/ 928 w 1202"/>
                <a:gd name="T11" fmla="*/ 0 h 541"/>
                <a:gd name="T12" fmla="*/ 273 w 1202"/>
                <a:gd name="T13" fmla="*/ 0 h 541"/>
                <a:gd name="T14" fmla="*/ 0 w 1202"/>
                <a:gd name="T15" fmla="*/ 27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2" h="541">
                  <a:moveTo>
                    <a:pt x="0" y="270"/>
                  </a:moveTo>
                  <a:lnTo>
                    <a:pt x="0" y="270"/>
                  </a:lnTo>
                  <a:cubicBezTo>
                    <a:pt x="0" y="421"/>
                    <a:pt x="125" y="540"/>
                    <a:pt x="273" y="540"/>
                  </a:cubicBezTo>
                  <a:cubicBezTo>
                    <a:pt x="928" y="540"/>
                    <a:pt x="928" y="540"/>
                    <a:pt x="928" y="540"/>
                  </a:cubicBezTo>
                  <a:cubicBezTo>
                    <a:pt x="1076" y="540"/>
                    <a:pt x="1201" y="421"/>
                    <a:pt x="1201" y="270"/>
                  </a:cubicBezTo>
                  <a:cubicBezTo>
                    <a:pt x="1201" y="123"/>
                    <a:pt x="1076" y="0"/>
                    <a:pt x="928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25" y="0"/>
                    <a:pt x="0" y="123"/>
                    <a:pt x="0" y="2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2" name="Freeform 1900"/>
            <p:cNvSpPr>
              <a:spLocks noChangeArrowheads="1"/>
            </p:cNvSpPr>
            <p:nvPr/>
          </p:nvSpPr>
          <p:spPr bwMode="auto">
            <a:xfrm>
              <a:off x="1234562" y="3598861"/>
              <a:ext cx="217488" cy="96837"/>
            </a:xfrm>
            <a:custGeom>
              <a:avLst/>
              <a:gdLst>
                <a:gd name="T0" fmla="*/ 329 w 603"/>
                <a:gd name="T1" fmla="*/ 0 h 271"/>
                <a:gd name="T2" fmla="*/ 329 w 603"/>
                <a:gd name="T3" fmla="*/ 0 h 271"/>
                <a:gd name="T4" fmla="*/ 0 w 603"/>
                <a:gd name="T5" fmla="*/ 0 h 271"/>
                <a:gd name="T6" fmla="*/ 329 w 603"/>
                <a:gd name="T7" fmla="*/ 0 h 271"/>
                <a:gd name="T8" fmla="*/ 602 w 603"/>
                <a:gd name="T9" fmla="*/ 270 h 271"/>
                <a:gd name="T10" fmla="*/ 602 w 603"/>
                <a:gd name="T11" fmla="*/ 270 h 271"/>
                <a:gd name="T12" fmla="*/ 329 w 603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27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477" y="0"/>
                    <a:pt x="602" y="123"/>
                    <a:pt x="602" y="270"/>
                  </a:cubicBezTo>
                  <a:lnTo>
                    <a:pt x="602" y="270"/>
                  </a:ln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3" name="Freeform 1901"/>
            <p:cNvSpPr>
              <a:spLocks noChangeArrowheads="1"/>
            </p:cNvSpPr>
            <p:nvPr/>
          </p:nvSpPr>
          <p:spPr bwMode="auto">
            <a:xfrm>
              <a:off x="1234562" y="3598861"/>
              <a:ext cx="217488" cy="195262"/>
            </a:xfrm>
            <a:custGeom>
              <a:avLst/>
              <a:gdLst>
                <a:gd name="T0" fmla="*/ 329 w 603"/>
                <a:gd name="T1" fmla="*/ 0 h 541"/>
                <a:gd name="T2" fmla="*/ 329 w 603"/>
                <a:gd name="T3" fmla="*/ 0 h 541"/>
                <a:gd name="T4" fmla="*/ 0 w 603"/>
                <a:gd name="T5" fmla="*/ 0 h 541"/>
                <a:gd name="T6" fmla="*/ 0 w 603"/>
                <a:gd name="T7" fmla="*/ 540 h 541"/>
                <a:gd name="T8" fmla="*/ 329 w 603"/>
                <a:gd name="T9" fmla="*/ 540 h 541"/>
                <a:gd name="T10" fmla="*/ 602 w 603"/>
                <a:gd name="T11" fmla="*/ 270 h 541"/>
                <a:gd name="T12" fmla="*/ 329 w 603"/>
                <a:gd name="T13" fmla="*/ 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54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40"/>
                    <a:pt x="0" y="540"/>
                    <a:pt x="0" y="540"/>
                  </a:cubicBezTo>
                  <a:cubicBezTo>
                    <a:pt x="329" y="540"/>
                    <a:pt x="329" y="540"/>
                    <a:pt x="329" y="540"/>
                  </a:cubicBezTo>
                  <a:cubicBezTo>
                    <a:pt x="477" y="540"/>
                    <a:pt x="602" y="421"/>
                    <a:pt x="602" y="270"/>
                  </a:cubicBez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4" name="Freeform 1902"/>
            <p:cNvSpPr>
              <a:spLocks noChangeArrowheads="1"/>
            </p:cNvSpPr>
            <p:nvPr/>
          </p:nvSpPr>
          <p:spPr bwMode="auto">
            <a:xfrm>
              <a:off x="1009137" y="3590923"/>
              <a:ext cx="449263" cy="211138"/>
            </a:xfrm>
            <a:custGeom>
              <a:avLst/>
              <a:gdLst>
                <a:gd name="T0" fmla="*/ 952 w 1246"/>
                <a:gd name="T1" fmla="*/ 0 h 585"/>
                <a:gd name="T2" fmla="*/ 952 w 1246"/>
                <a:gd name="T3" fmla="*/ 0 h 585"/>
                <a:gd name="T4" fmla="*/ 297 w 1246"/>
                <a:gd name="T5" fmla="*/ 0 h 585"/>
                <a:gd name="T6" fmla="*/ 0 w 1246"/>
                <a:gd name="T7" fmla="*/ 290 h 585"/>
                <a:gd name="T8" fmla="*/ 297 w 1246"/>
                <a:gd name="T9" fmla="*/ 584 h 585"/>
                <a:gd name="T10" fmla="*/ 952 w 1246"/>
                <a:gd name="T11" fmla="*/ 584 h 585"/>
                <a:gd name="T12" fmla="*/ 1245 w 1246"/>
                <a:gd name="T13" fmla="*/ 290 h 585"/>
                <a:gd name="T14" fmla="*/ 952 w 1246"/>
                <a:gd name="T15" fmla="*/ 0 h 585"/>
                <a:gd name="T16" fmla="*/ 952 w 1246"/>
                <a:gd name="T17" fmla="*/ 536 h 585"/>
                <a:gd name="T18" fmla="*/ 952 w 1246"/>
                <a:gd name="T19" fmla="*/ 536 h 585"/>
                <a:gd name="T20" fmla="*/ 297 w 1246"/>
                <a:gd name="T21" fmla="*/ 536 h 585"/>
                <a:gd name="T22" fmla="*/ 48 w 1246"/>
                <a:gd name="T23" fmla="*/ 290 h 585"/>
                <a:gd name="T24" fmla="*/ 297 w 1246"/>
                <a:gd name="T25" fmla="*/ 44 h 585"/>
                <a:gd name="T26" fmla="*/ 952 w 1246"/>
                <a:gd name="T27" fmla="*/ 44 h 585"/>
                <a:gd name="T28" fmla="*/ 1201 w 1246"/>
                <a:gd name="T29" fmla="*/ 290 h 585"/>
                <a:gd name="T30" fmla="*/ 952 w 1246"/>
                <a:gd name="T31" fmla="*/ 536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6" h="585">
                  <a:moveTo>
                    <a:pt x="952" y="0"/>
                  </a:moveTo>
                  <a:lnTo>
                    <a:pt x="952" y="0"/>
                  </a:lnTo>
                  <a:cubicBezTo>
                    <a:pt x="297" y="0"/>
                    <a:pt x="297" y="0"/>
                    <a:pt x="297" y="0"/>
                  </a:cubicBezTo>
                  <a:cubicBezTo>
                    <a:pt x="133" y="0"/>
                    <a:pt x="0" y="131"/>
                    <a:pt x="0" y="290"/>
                  </a:cubicBezTo>
                  <a:cubicBezTo>
                    <a:pt x="0" y="453"/>
                    <a:pt x="133" y="584"/>
                    <a:pt x="297" y="584"/>
                  </a:cubicBezTo>
                  <a:cubicBezTo>
                    <a:pt x="952" y="584"/>
                    <a:pt x="952" y="584"/>
                    <a:pt x="952" y="584"/>
                  </a:cubicBezTo>
                  <a:cubicBezTo>
                    <a:pt x="1113" y="584"/>
                    <a:pt x="1245" y="453"/>
                    <a:pt x="1245" y="290"/>
                  </a:cubicBezTo>
                  <a:cubicBezTo>
                    <a:pt x="1245" y="131"/>
                    <a:pt x="1113" y="0"/>
                    <a:pt x="952" y="0"/>
                  </a:cubicBezTo>
                  <a:close/>
                  <a:moveTo>
                    <a:pt x="952" y="536"/>
                  </a:moveTo>
                  <a:lnTo>
                    <a:pt x="952" y="536"/>
                  </a:lnTo>
                  <a:cubicBezTo>
                    <a:pt x="297" y="536"/>
                    <a:pt x="297" y="536"/>
                    <a:pt x="297" y="536"/>
                  </a:cubicBezTo>
                  <a:cubicBezTo>
                    <a:pt x="161" y="536"/>
                    <a:pt x="48" y="425"/>
                    <a:pt x="48" y="290"/>
                  </a:cubicBezTo>
                  <a:cubicBezTo>
                    <a:pt x="48" y="155"/>
                    <a:pt x="161" y="44"/>
                    <a:pt x="297" y="44"/>
                  </a:cubicBezTo>
                  <a:cubicBezTo>
                    <a:pt x="952" y="44"/>
                    <a:pt x="952" y="44"/>
                    <a:pt x="952" y="44"/>
                  </a:cubicBezTo>
                  <a:cubicBezTo>
                    <a:pt x="1088" y="44"/>
                    <a:pt x="1201" y="155"/>
                    <a:pt x="1201" y="290"/>
                  </a:cubicBezTo>
                  <a:cubicBezTo>
                    <a:pt x="1201" y="425"/>
                    <a:pt x="1088" y="536"/>
                    <a:pt x="952" y="53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5" name="Freeform 1903"/>
            <p:cNvSpPr>
              <a:spLocks noChangeArrowheads="1"/>
            </p:cNvSpPr>
            <p:nvPr/>
          </p:nvSpPr>
          <p:spPr bwMode="auto">
            <a:xfrm>
              <a:off x="1059937" y="3657598"/>
              <a:ext cx="76200" cy="76200"/>
            </a:xfrm>
            <a:custGeom>
              <a:avLst/>
              <a:gdLst>
                <a:gd name="T0" fmla="*/ 128 w 213"/>
                <a:gd name="T1" fmla="*/ 0 h 211"/>
                <a:gd name="T2" fmla="*/ 84 w 213"/>
                <a:gd name="T3" fmla="*/ 0 h 211"/>
                <a:gd name="T4" fmla="*/ 84 w 213"/>
                <a:gd name="T5" fmla="*/ 83 h 211"/>
                <a:gd name="T6" fmla="*/ 0 w 213"/>
                <a:gd name="T7" fmla="*/ 83 h 211"/>
                <a:gd name="T8" fmla="*/ 0 w 213"/>
                <a:gd name="T9" fmla="*/ 131 h 211"/>
                <a:gd name="T10" fmla="*/ 84 w 213"/>
                <a:gd name="T11" fmla="*/ 131 h 211"/>
                <a:gd name="T12" fmla="*/ 84 w 213"/>
                <a:gd name="T13" fmla="*/ 210 h 211"/>
                <a:gd name="T14" fmla="*/ 128 w 213"/>
                <a:gd name="T15" fmla="*/ 210 h 211"/>
                <a:gd name="T16" fmla="*/ 128 w 213"/>
                <a:gd name="T17" fmla="*/ 131 h 211"/>
                <a:gd name="T18" fmla="*/ 212 w 213"/>
                <a:gd name="T19" fmla="*/ 131 h 211"/>
                <a:gd name="T20" fmla="*/ 212 w 213"/>
                <a:gd name="T21" fmla="*/ 83 h 211"/>
                <a:gd name="T22" fmla="*/ 128 w 213"/>
                <a:gd name="T23" fmla="*/ 83 h 211"/>
                <a:gd name="T24" fmla="*/ 128 w 213"/>
                <a:gd name="T25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11">
                  <a:moveTo>
                    <a:pt x="128" y="0"/>
                  </a:moveTo>
                  <a:lnTo>
                    <a:pt x="84" y="0"/>
                  </a:lnTo>
                  <a:lnTo>
                    <a:pt x="84" y="83"/>
                  </a:lnTo>
                  <a:lnTo>
                    <a:pt x="0" y="83"/>
                  </a:lnTo>
                  <a:lnTo>
                    <a:pt x="0" y="131"/>
                  </a:lnTo>
                  <a:lnTo>
                    <a:pt x="84" y="131"/>
                  </a:lnTo>
                  <a:lnTo>
                    <a:pt x="84" y="210"/>
                  </a:lnTo>
                  <a:lnTo>
                    <a:pt x="128" y="210"/>
                  </a:lnTo>
                  <a:lnTo>
                    <a:pt x="128" y="131"/>
                  </a:lnTo>
                  <a:lnTo>
                    <a:pt x="212" y="131"/>
                  </a:lnTo>
                  <a:lnTo>
                    <a:pt x="212" y="83"/>
                  </a:lnTo>
                  <a:lnTo>
                    <a:pt x="128" y="83"/>
                  </a:lnTo>
                  <a:lnTo>
                    <a:pt x="12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6" name="Freeform 1904"/>
            <p:cNvSpPr>
              <a:spLocks noChangeArrowheads="1"/>
            </p:cNvSpPr>
            <p:nvPr/>
          </p:nvSpPr>
          <p:spPr bwMode="auto">
            <a:xfrm>
              <a:off x="1334575" y="3667123"/>
              <a:ext cx="30162" cy="30163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39 h 84"/>
                <a:gd name="T6" fmla="*/ 44 w 85"/>
                <a:gd name="T7" fmla="*/ 83 h 84"/>
                <a:gd name="T8" fmla="*/ 84 w 85"/>
                <a:gd name="T9" fmla="*/ 39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19"/>
                    <a:pt x="0" y="39"/>
                  </a:cubicBezTo>
                  <a:cubicBezTo>
                    <a:pt x="0" y="63"/>
                    <a:pt x="20" y="83"/>
                    <a:pt x="44" y="83"/>
                  </a:cubicBezTo>
                  <a:cubicBezTo>
                    <a:pt x="64" y="83"/>
                    <a:pt x="84" y="63"/>
                    <a:pt x="84" y="39"/>
                  </a:cubicBezTo>
                  <a:cubicBezTo>
                    <a:pt x="84" y="19"/>
                    <a:pt x="64" y="0"/>
                    <a:pt x="4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7" name="Freeform 1905"/>
            <p:cNvSpPr>
              <a:spLocks noChangeArrowheads="1"/>
            </p:cNvSpPr>
            <p:nvPr/>
          </p:nvSpPr>
          <p:spPr bwMode="auto">
            <a:xfrm>
              <a:off x="1367912" y="3695698"/>
              <a:ext cx="30163" cy="30163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40 h 84"/>
                <a:gd name="T6" fmla="*/ 44 w 85"/>
                <a:gd name="T7" fmla="*/ 83 h 84"/>
                <a:gd name="T8" fmla="*/ 84 w 85"/>
                <a:gd name="T9" fmla="*/ 40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20"/>
                    <a:pt x="0" y="40"/>
                  </a:cubicBezTo>
                  <a:cubicBezTo>
                    <a:pt x="0" y="64"/>
                    <a:pt x="20" y="83"/>
                    <a:pt x="44" y="83"/>
                  </a:cubicBezTo>
                  <a:cubicBezTo>
                    <a:pt x="68" y="83"/>
                    <a:pt x="84" y="64"/>
                    <a:pt x="84" y="40"/>
                  </a:cubicBezTo>
                  <a:cubicBezTo>
                    <a:pt x="84" y="20"/>
                    <a:pt x="68" y="0"/>
                    <a:pt x="4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8" name="Freeform 1906"/>
            <p:cNvSpPr>
              <a:spLocks noChangeArrowheads="1"/>
            </p:cNvSpPr>
            <p:nvPr/>
          </p:nvSpPr>
          <p:spPr bwMode="auto">
            <a:xfrm>
              <a:off x="1169475" y="3632198"/>
              <a:ext cx="131762" cy="128588"/>
            </a:xfrm>
            <a:custGeom>
              <a:avLst/>
              <a:gdLst>
                <a:gd name="T0" fmla="*/ 0 w 366"/>
                <a:gd name="T1" fmla="*/ 354 h 355"/>
                <a:gd name="T2" fmla="*/ 365 w 366"/>
                <a:gd name="T3" fmla="*/ 354 h 355"/>
                <a:gd name="T4" fmla="*/ 365 w 366"/>
                <a:gd name="T5" fmla="*/ 0 h 355"/>
                <a:gd name="T6" fmla="*/ 0 w 366"/>
                <a:gd name="T7" fmla="*/ 0 h 355"/>
                <a:gd name="T8" fmla="*/ 0 w 366"/>
                <a:gd name="T9" fmla="*/ 354 h 355"/>
                <a:gd name="T10" fmla="*/ 48 w 366"/>
                <a:gd name="T11" fmla="*/ 48 h 355"/>
                <a:gd name="T12" fmla="*/ 317 w 366"/>
                <a:gd name="T13" fmla="*/ 48 h 355"/>
                <a:gd name="T14" fmla="*/ 317 w 366"/>
                <a:gd name="T15" fmla="*/ 306 h 355"/>
                <a:gd name="T16" fmla="*/ 48 w 366"/>
                <a:gd name="T17" fmla="*/ 306 h 355"/>
                <a:gd name="T18" fmla="*/ 48 w 366"/>
                <a:gd name="T19" fmla="*/ 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355">
                  <a:moveTo>
                    <a:pt x="0" y="354"/>
                  </a:moveTo>
                  <a:lnTo>
                    <a:pt x="365" y="354"/>
                  </a:lnTo>
                  <a:lnTo>
                    <a:pt x="365" y="0"/>
                  </a:lnTo>
                  <a:lnTo>
                    <a:pt x="0" y="0"/>
                  </a:lnTo>
                  <a:lnTo>
                    <a:pt x="0" y="354"/>
                  </a:lnTo>
                  <a:close/>
                  <a:moveTo>
                    <a:pt x="48" y="48"/>
                  </a:moveTo>
                  <a:lnTo>
                    <a:pt x="317" y="48"/>
                  </a:lnTo>
                  <a:lnTo>
                    <a:pt x="317" y="306"/>
                  </a:lnTo>
                  <a:lnTo>
                    <a:pt x="48" y="306"/>
                  </a:lnTo>
                  <a:lnTo>
                    <a:pt x="48" y="4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79" name="Group 878"/>
          <p:cNvGrpSpPr/>
          <p:nvPr/>
        </p:nvGrpSpPr>
        <p:grpSpPr>
          <a:xfrm>
            <a:off x="3429251" y="1745964"/>
            <a:ext cx="449263" cy="211138"/>
            <a:chOff x="1009137" y="1731177"/>
            <a:chExt cx="449263" cy="211138"/>
          </a:xfrm>
        </p:grpSpPr>
        <p:sp>
          <p:nvSpPr>
            <p:cNvPr id="880" name="Freeform 1907"/>
            <p:cNvSpPr>
              <a:spLocks noChangeArrowheads="1"/>
            </p:cNvSpPr>
            <p:nvPr/>
          </p:nvSpPr>
          <p:spPr bwMode="auto">
            <a:xfrm>
              <a:off x="1018662" y="1737527"/>
              <a:ext cx="433388" cy="195263"/>
            </a:xfrm>
            <a:custGeom>
              <a:avLst/>
              <a:gdLst>
                <a:gd name="T0" fmla="*/ 0 w 1202"/>
                <a:gd name="T1" fmla="*/ 270 h 541"/>
                <a:gd name="T2" fmla="*/ 0 w 1202"/>
                <a:gd name="T3" fmla="*/ 270 h 541"/>
                <a:gd name="T4" fmla="*/ 273 w 1202"/>
                <a:gd name="T5" fmla="*/ 540 h 541"/>
                <a:gd name="T6" fmla="*/ 928 w 1202"/>
                <a:gd name="T7" fmla="*/ 540 h 541"/>
                <a:gd name="T8" fmla="*/ 1201 w 1202"/>
                <a:gd name="T9" fmla="*/ 270 h 541"/>
                <a:gd name="T10" fmla="*/ 928 w 1202"/>
                <a:gd name="T11" fmla="*/ 0 h 541"/>
                <a:gd name="T12" fmla="*/ 273 w 1202"/>
                <a:gd name="T13" fmla="*/ 0 h 541"/>
                <a:gd name="T14" fmla="*/ 0 w 1202"/>
                <a:gd name="T15" fmla="*/ 27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2" h="541">
                  <a:moveTo>
                    <a:pt x="0" y="270"/>
                  </a:moveTo>
                  <a:lnTo>
                    <a:pt x="0" y="270"/>
                  </a:lnTo>
                  <a:cubicBezTo>
                    <a:pt x="0" y="421"/>
                    <a:pt x="125" y="540"/>
                    <a:pt x="273" y="540"/>
                  </a:cubicBezTo>
                  <a:cubicBezTo>
                    <a:pt x="928" y="540"/>
                    <a:pt x="928" y="540"/>
                    <a:pt x="928" y="540"/>
                  </a:cubicBezTo>
                  <a:cubicBezTo>
                    <a:pt x="1076" y="540"/>
                    <a:pt x="1201" y="421"/>
                    <a:pt x="1201" y="270"/>
                  </a:cubicBezTo>
                  <a:cubicBezTo>
                    <a:pt x="1201" y="123"/>
                    <a:pt x="1076" y="0"/>
                    <a:pt x="928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25" y="0"/>
                    <a:pt x="0" y="123"/>
                    <a:pt x="0" y="2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1" name="Freeform 1908"/>
            <p:cNvSpPr>
              <a:spLocks noChangeArrowheads="1"/>
            </p:cNvSpPr>
            <p:nvPr/>
          </p:nvSpPr>
          <p:spPr bwMode="auto">
            <a:xfrm>
              <a:off x="1234562" y="1737527"/>
              <a:ext cx="217488" cy="96838"/>
            </a:xfrm>
            <a:custGeom>
              <a:avLst/>
              <a:gdLst>
                <a:gd name="T0" fmla="*/ 329 w 603"/>
                <a:gd name="T1" fmla="*/ 0 h 271"/>
                <a:gd name="T2" fmla="*/ 329 w 603"/>
                <a:gd name="T3" fmla="*/ 0 h 271"/>
                <a:gd name="T4" fmla="*/ 0 w 603"/>
                <a:gd name="T5" fmla="*/ 0 h 271"/>
                <a:gd name="T6" fmla="*/ 329 w 603"/>
                <a:gd name="T7" fmla="*/ 0 h 271"/>
                <a:gd name="T8" fmla="*/ 602 w 603"/>
                <a:gd name="T9" fmla="*/ 270 h 271"/>
                <a:gd name="T10" fmla="*/ 602 w 603"/>
                <a:gd name="T11" fmla="*/ 270 h 271"/>
                <a:gd name="T12" fmla="*/ 329 w 603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27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477" y="0"/>
                    <a:pt x="602" y="123"/>
                    <a:pt x="602" y="270"/>
                  </a:cubicBezTo>
                  <a:lnTo>
                    <a:pt x="602" y="270"/>
                  </a:ln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2" name="Freeform 1909"/>
            <p:cNvSpPr>
              <a:spLocks noChangeArrowheads="1"/>
            </p:cNvSpPr>
            <p:nvPr/>
          </p:nvSpPr>
          <p:spPr bwMode="auto">
            <a:xfrm>
              <a:off x="1234562" y="1737527"/>
              <a:ext cx="217488" cy="195263"/>
            </a:xfrm>
            <a:custGeom>
              <a:avLst/>
              <a:gdLst>
                <a:gd name="T0" fmla="*/ 329 w 603"/>
                <a:gd name="T1" fmla="*/ 0 h 541"/>
                <a:gd name="T2" fmla="*/ 329 w 603"/>
                <a:gd name="T3" fmla="*/ 0 h 541"/>
                <a:gd name="T4" fmla="*/ 0 w 603"/>
                <a:gd name="T5" fmla="*/ 0 h 541"/>
                <a:gd name="T6" fmla="*/ 0 w 603"/>
                <a:gd name="T7" fmla="*/ 540 h 541"/>
                <a:gd name="T8" fmla="*/ 329 w 603"/>
                <a:gd name="T9" fmla="*/ 540 h 541"/>
                <a:gd name="T10" fmla="*/ 602 w 603"/>
                <a:gd name="T11" fmla="*/ 270 h 541"/>
                <a:gd name="T12" fmla="*/ 329 w 603"/>
                <a:gd name="T13" fmla="*/ 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54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40"/>
                    <a:pt x="0" y="540"/>
                    <a:pt x="0" y="540"/>
                  </a:cubicBezTo>
                  <a:cubicBezTo>
                    <a:pt x="329" y="540"/>
                    <a:pt x="329" y="540"/>
                    <a:pt x="329" y="540"/>
                  </a:cubicBezTo>
                  <a:cubicBezTo>
                    <a:pt x="477" y="540"/>
                    <a:pt x="602" y="421"/>
                    <a:pt x="602" y="270"/>
                  </a:cubicBez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3" name="Freeform 1910"/>
            <p:cNvSpPr>
              <a:spLocks noChangeArrowheads="1"/>
            </p:cNvSpPr>
            <p:nvPr/>
          </p:nvSpPr>
          <p:spPr bwMode="auto">
            <a:xfrm>
              <a:off x="1009137" y="1731177"/>
              <a:ext cx="449263" cy="211138"/>
            </a:xfrm>
            <a:custGeom>
              <a:avLst/>
              <a:gdLst>
                <a:gd name="T0" fmla="*/ 952 w 1246"/>
                <a:gd name="T1" fmla="*/ 0 h 585"/>
                <a:gd name="T2" fmla="*/ 952 w 1246"/>
                <a:gd name="T3" fmla="*/ 0 h 585"/>
                <a:gd name="T4" fmla="*/ 297 w 1246"/>
                <a:gd name="T5" fmla="*/ 0 h 585"/>
                <a:gd name="T6" fmla="*/ 0 w 1246"/>
                <a:gd name="T7" fmla="*/ 290 h 585"/>
                <a:gd name="T8" fmla="*/ 297 w 1246"/>
                <a:gd name="T9" fmla="*/ 584 h 585"/>
                <a:gd name="T10" fmla="*/ 952 w 1246"/>
                <a:gd name="T11" fmla="*/ 584 h 585"/>
                <a:gd name="T12" fmla="*/ 1245 w 1246"/>
                <a:gd name="T13" fmla="*/ 290 h 585"/>
                <a:gd name="T14" fmla="*/ 952 w 1246"/>
                <a:gd name="T15" fmla="*/ 0 h 585"/>
                <a:gd name="T16" fmla="*/ 952 w 1246"/>
                <a:gd name="T17" fmla="*/ 536 h 585"/>
                <a:gd name="T18" fmla="*/ 952 w 1246"/>
                <a:gd name="T19" fmla="*/ 536 h 585"/>
                <a:gd name="T20" fmla="*/ 297 w 1246"/>
                <a:gd name="T21" fmla="*/ 536 h 585"/>
                <a:gd name="T22" fmla="*/ 48 w 1246"/>
                <a:gd name="T23" fmla="*/ 290 h 585"/>
                <a:gd name="T24" fmla="*/ 297 w 1246"/>
                <a:gd name="T25" fmla="*/ 44 h 585"/>
                <a:gd name="T26" fmla="*/ 952 w 1246"/>
                <a:gd name="T27" fmla="*/ 44 h 585"/>
                <a:gd name="T28" fmla="*/ 1201 w 1246"/>
                <a:gd name="T29" fmla="*/ 290 h 585"/>
                <a:gd name="T30" fmla="*/ 952 w 1246"/>
                <a:gd name="T31" fmla="*/ 536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6" h="585">
                  <a:moveTo>
                    <a:pt x="952" y="0"/>
                  </a:moveTo>
                  <a:lnTo>
                    <a:pt x="952" y="0"/>
                  </a:lnTo>
                  <a:cubicBezTo>
                    <a:pt x="297" y="0"/>
                    <a:pt x="297" y="0"/>
                    <a:pt x="297" y="0"/>
                  </a:cubicBezTo>
                  <a:cubicBezTo>
                    <a:pt x="133" y="0"/>
                    <a:pt x="0" y="131"/>
                    <a:pt x="0" y="290"/>
                  </a:cubicBezTo>
                  <a:cubicBezTo>
                    <a:pt x="0" y="453"/>
                    <a:pt x="133" y="584"/>
                    <a:pt x="297" y="584"/>
                  </a:cubicBezTo>
                  <a:cubicBezTo>
                    <a:pt x="952" y="584"/>
                    <a:pt x="952" y="584"/>
                    <a:pt x="952" y="584"/>
                  </a:cubicBezTo>
                  <a:cubicBezTo>
                    <a:pt x="1113" y="584"/>
                    <a:pt x="1245" y="453"/>
                    <a:pt x="1245" y="290"/>
                  </a:cubicBezTo>
                  <a:cubicBezTo>
                    <a:pt x="1245" y="131"/>
                    <a:pt x="1113" y="0"/>
                    <a:pt x="952" y="0"/>
                  </a:cubicBezTo>
                  <a:close/>
                  <a:moveTo>
                    <a:pt x="952" y="536"/>
                  </a:moveTo>
                  <a:lnTo>
                    <a:pt x="952" y="536"/>
                  </a:lnTo>
                  <a:cubicBezTo>
                    <a:pt x="297" y="536"/>
                    <a:pt x="297" y="536"/>
                    <a:pt x="297" y="536"/>
                  </a:cubicBezTo>
                  <a:cubicBezTo>
                    <a:pt x="161" y="536"/>
                    <a:pt x="48" y="425"/>
                    <a:pt x="48" y="290"/>
                  </a:cubicBezTo>
                  <a:cubicBezTo>
                    <a:pt x="48" y="155"/>
                    <a:pt x="161" y="44"/>
                    <a:pt x="297" y="44"/>
                  </a:cubicBezTo>
                  <a:cubicBezTo>
                    <a:pt x="952" y="44"/>
                    <a:pt x="952" y="44"/>
                    <a:pt x="952" y="44"/>
                  </a:cubicBezTo>
                  <a:cubicBezTo>
                    <a:pt x="1088" y="44"/>
                    <a:pt x="1201" y="155"/>
                    <a:pt x="1201" y="290"/>
                  </a:cubicBezTo>
                  <a:cubicBezTo>
                    <a:pt x="1201" y="425"/>
                    <a:pt x="1088" y="536"/>
                    <a:pt x="952" y="53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4" name="Freeform 1911"/>
            <p:cNvSpPr>
              <a:spLocks noChangeArrowheads="1"/>
            </p:cNvSpPr>
            <p:nvPr/>
          </p:nvSpPr>
          <p:spPr bwMode="auto">
            <a:xfrm>
              <a:off x="1059937" y="1797852"/>
              <a:ext cx="76200" cy="76200"/>
            </a:xfrm>
            <a:custGeom>
              <a:avLst/>
              <a:gdLst>
                <a:gd name="T0" fmla="*/ 128 w 213"/>
                <a:gd name="T1" fmla="*/ 0 h 211"/>
                <a:gd name="T2" fmla="*/ 84 w 213"/>
                <a:gd name="T3" fmla="*/ 0 h 211"/>
                <a:gd name="T4" fmla="*/ 84 w 213"/>
                <a:gd name="T5" fmla="*/ 83 h 211"/>
                <a:gd name="T6" fmla="*/ 0 w 213"/>
                <a:gd name="T7" fmla="*/ 83 h 211"/>
                <a:gd name="T8" fmla="*/ 0 w 213"/>
                <a:gd name="T9" fmla="*/ 131 h 211"/>
                <a:gd name="T10" fmla="*/ 84 w 213"/>
                <a:gd name="T11" fmla="*/ 131 h 211"/>
                <a:gd name="T12" fmla="*/ 84 w 213"/>
                <a:gd name="T13" fmla="*/ 210 h 211"/>
                <a:gd name="T14" fmla="*/ 128 w 213"/>
                <a:gd name="T15" fmla="*/ 210 h 211"/>
                <a:gd name="T16" fmla="*/ 128 w 213"/>
                <a:gd name="T17" fmla="*/ 131 h 211"/>
                <a:gd name="T18" fmla="*/ 212 w 213"/>
                <a:gd name="T19" fmla="*/ 131 h 211"/>
                <a:gd name="T20" fmla="*/ 212 w 213"/>
                <a:gd name="T21" fmla="*/ 83 h 211"/>
                <a:gd name="T22" fmla="*/ 128 w 213"/>
                <a:gd name="T23" fmla="*/ 83 h 211"/>
                <a:gd name="T24" fmla="*/ 128 w 213"/>
                <a:gd name="T25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11">
                  <a:moveTo>
                    <a:pt x="128" y="0"/>
                  </a:moveTo>
                  <a:lnTo>
                    <a:pt x="84" y="0"/>
                  </a:lnTo>
                  <a:lnTo>
                    <a:pt x="84" y="83"/>
                  </a:lnTo>
                  <a:lnTo>
                    <a:pt x="0" y="83"/>
                  </a:lnTo>
                  <a:lnTo>
                    <a:pt x="0" y="131"/>
                  </a:lnTo>
                  <a:lnTo>
                    <a:pt x="84" y="131"/>
                  </a:lnTo>
                  <a:lnTo>
                    <a:pt x="84" y="210"/>
                  </a:lnTo>
                  <a:lnTo>
                    <a:pt x="128" y="210"/>
                  </a:lnTo>
                  <a:lnTo>
                    <a:pt x="128" y="131"/>
                  </a:lnTo>
                  <a:lnTo>
                    <a:pt x="212" y="131"/>
                  </a:lnTo>
                  <a:lnTo>
                    <a:pt x="212" y="83"/>
                  </a:lnTo>
                  <a:lnTo>
                    <a:pt x="128" y="83"/>
                  </a:lnTo>
                  <a:lnTo>
                    <a:pt x="12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5" name="Freeform 1912"/>
            <p:cNvSpPr>
              <a:spLocks noChangeArrowheads="1"/>
            </p:cNvSpPr>
            <p:nvPr/>
          </p:nvSpPr>
          <p:spPr bwMode="auto">
            <a:xfrm>
              <a:off x="1334575" y="1805790"/>
              <a:ext cx="30162" cy="30162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39 h 84"/>
                <a:gd name="T6" fmla="*/ 44 w 85"/>
                <a:gd name="T7" fmla="*/ 83 h 84"/>
                <a:gd name="T8" fmla="*/ 84 w 85"/>
                <a:gd name="T9" fmla="*/ 39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19"/>
                    <a:pt x="0" y="39"/>
                  </a:cubicBezTo>
                  <a:cubicBezTo>
                    <a:pt x="0" y="63"/>
                    <a:pt x="20" y="83"/>
                    <a:pt x="44" y="83"/>
                  </a:cubicBezTo>
                  <a:cubicBezTo>
                    <a:pt x="64" y="83"/>
                    <a:pt x="84" y="63"/>
                    <a:pt x="84" y="39"/>
                  </a:cubicBezTo>
                  <a:cubicBezTo>
                    <a:pt x="84" y="19"/>
                    <a:pt x="64" y="0"/>
                    <a:pt x="4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6" name="Freeform 1913"/>
            <p:cNvSpPr>
              <a:spLocks noChangeArrowheads="1"/>
            </p:cNvSpPr>
            <p:nvPr/>
          </p:nvSpPr>
          <p:spPr bwMode="auto">
            <a:xfrm>
              <a:off x="1367912" y="1834365"/>
              <a:ext cx="30163" cy="30162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40 h 84"/>
                <a:gd name="T6" fmla="*/ 44 w 85"/>
                <a:gd name="T7" fmla="*/ 83 h 84"/>
                <a:gd name="T8" fmla="*/ 84 w 85"/>
                <a:gd name="T9" fmla="*/ 40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20"/>
                    <a:pt x="0" y="40"/>
                  </a:cubicBezTo>
                  <a:cubicBezTo>
                    <a:pt x="0" y="64"/>
                    <a:pt x="20" y="83"/>
                    <a:pt x="44" y="83"/>
                  </a:cubicBezTo>
                  <a:cubicBezTo>
                    <a:pt x="68" y="83"/>
                    <a:pt x="84" y="64"/>
                    <a:pt x="84" y="40"/>
                  </a:cubicBezTo>
                  <a:cubicBezTo>
                    <a:pt x="84" y="20"/>
                    <a:pt x="68" y="0"/>
                    <a:pt x="4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7" name="Freeform 1914"/>
            <p:cNvSpPr>
              <a:spLocks noChangeArrowheads="1"/>
            </p:cNvSpPr>
            <p:nvPr/>
          </p:nvSpPr>
          <p:spPr bwMode="auto">
            <a:xfrm>
              <a:off x="1169475" y="1772452"/>
              <a:ext cx="131762" cy="128588"/>
            </a:xfrm>
            <a:custGeom>
              <a:avLst/>
              <a:gdLst>
                <a:gd name="T0" fmla="*/ 0 w 366"/>
                <a:gd name="T1" fmla="*/ 354 h 355"/>
                <a:gd name="T2" fmla="*/ 365 w 366"/>
                <a:gd name="T3" fmla="*/ 354 h 355"/>
                <a:gd name="T4" fmla="*/ 365 w 366"/>
                <a:gd name="T5" fmla="*/ 0 h 355"/>
                <a:gd name="T6" fmla="*/ 0 w 366"/>
                <a:gd name="T7" fmla="*/ 0 h 355"/>
                <a:gd name="T8" fmla="*/ 0 w 366"/>
                <a:gd name="T9" fmla="*/ 354 h 355"/>
                <a:gd name="T10" fmla="*/ 48 w 366"/>
                <a:gd name="T11" fmla="*/ 48 h 355"/>
                <a:gd name="T12" fmla="*/ 317 w 366"/>
                <a:gd name="T13" fmla="*/ 48 h 355"/>
                <a:gd name="T14" fmla="*/ 317 w 366"/>
                <a:gd name="T15" fmla="*/ 306 h 355"/>
                <a:gd name="T16" fmla="*/ 48 w 366"/>
                <a:gd name="T17" fmla="*/ 306 h 355"/>
                <a:gd name="T18" fmla="*/ 48 w 366"/>
                <a:gd name="T19" fmla="*/ 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355">
                  <a:moveTo>
                    <a:pt x="0" y="354"/>
                  </a:moveTo>
                  <a:lnTo>
                    <a:pt x="365" y="354"/>
                  </a:lnTo>
                  <a:lnTo>
                    <a:pt x="365" y="0"/>
                  </a:lnTo>
                  <a:lnTo>
                    <a:pt x="0" y="0"/>
                  </a:lnTo>
                  <a:lnTo>
                    <a:pt x="0" y="354"/>
                  </a:lnTo>
                  <a:close/>
                  <a:moveTo>
                    <a:pt x="48" y="48"/>
                  </a:moveTo>
                  <a:lnTo>
                    <a:pt x="317" y="48"/>
                  </a:lnTo>
                  <a:lnTo>
                    <a:pt x="317" y="306"/>
                  </a:lnTo>
                  <a:lnTo>
                    <a:pt x="48" y="306"/>
                  </a:lnTo>
                  <a:lnTo>
                    <a:pt x="48" y="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88" name="Group 887"/>
          <p:cNvGrpSpPr/>
          <p:nvPr/>
        </p:nvGrpSpPr>
        <p:grpSpPr>
          <a:xfrm>
            <a:off x="3406232" y="4075014"/>
            <a:ext cx="495300" cy="493713"/>
            <a:chOff x="972625" y="4089093"/>
            <a:chExt cx="495300" cy="493713"/>
          </a:xfrm>
        </p:grpSpPr>
        <p:sp>
          <p:nvSpPr>
            <p:cNvPr id="889" name="Freeform 1915"/>
            <p:cNvSpPr>
              <a:spLocks noChangeArrowheads="1"/>
            </p:cNvSpPr>
            <p:nvPr/>
          </p:nvSpPr>
          <p:spPr bwMode="auto">
            <a:xfrm>
              <a:off x="972625" y="408909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0" name="Freeform 1916"/>
            <p:cNvSpPr>
              <a:spLocks noChangeArrowheads="1"/>
            </p:cNvSpPr>
            <p:nvPr/>
          </p:nvSpPr>
          <p:spPr bwMode="auto">
            <a:xfrm>
              <a:off x="972625" y="408909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1" name="Freeform 1917"/>
            <p:cNvSpPr>
              <a:spLocks noChangeArrowheads="1"/>
            </p:cNvSpPr>
            <p:nvPr/>
          </p:nvSpPr>
          <p:spPr bwMode="auto">
            <a:xfrm>
              <a:off x="1053587" y="4268481"/>
              <a:ext cx="414338" cy="314325"/>
            </a:xfrm>
            <a:custGeom>
              <a:avLst/>
              <a:gdLst>
                <a:gd name="T0" fmla="*/ 954 w 1151"/>
                <a:gd name="T1" fmla="*/ 0 h 873"/>
                <a:gd name="T2" fmla="*/ 954 w 1151"/>
                <a:gd name="T3" fmla="*/ 0 h 873"/>
                <a:gd name="T4" fmla="*/ 932 w 1151"/>
                <a:gd name="T5" fmla="*/ 11 h 873"/>
                <a:gd name="T6" fmla="*/ 1011 w 1151"/>
                <a:gd name="T7" fmla="*/ 186 h 873"/>
                <a:gd name="T8" fmla="*/ 768 w 1151"/>
                <a:gd name="T9" fmla="*/ 429 h 873"/>
                <a:gd name="T10" fmla="*/ 185 w 1151"/>
                <a:gd name="T11" fmla="*/ 429 h 873"/>
                <a:gd name="T12" fmla="*/ 21 w 1151"/>
                <a:gd name="T13" fmla="*/ 365 h 873"/>
                <a:gd name="T14" fmla="*/ 0 w 1151"/>
                <a:gd name="T15" fmla="*/ 375 h 873"/>
                <a:gd name="T16" fmla="*/ 500 w 1151"/>
                <a:gd name="T17" fmla="*/ 872 h 873"/>
                <a:gd name="T18" fmla="*/ 1150 w 1151"/>
                <a:gd name="T19" fmla="*/ 872 h 873"/>
                <a:gd name="T20" fmla="*/ 1150 w 1151"/>
                <a:gd name="T21" fmla="*/ 197 h 873"/>
                <a:gd name="T22" fmla="*/ 954 w 1151"/>
                <a:gd name="T23" fmla="*/ 0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1" h="873">
                  <a:moveTo>
                    <a:pt x="954" y="0"/>
                  </a:moveTo>
                  <a:lnTo>
                    <a:pt x="954" y="0"/>
                  </a:lnTo>
                  <a:cubicBezTo>
                    <a:pt x="932" y="11"/>
                    <a:pt x="932" y="11"/>
                    <a:pt x="932" y="11"/>
                  </a:cubicBezTo>
                  <a:cubicBezTo>
                    <a:pt x="979" y="54"/>
                    <a:pt x="1011" y="118"/>
                    <a:pt x="1011" y="186"/>
                  </a:cubicBezTo>
                  <a:cubicBezTo>
                    <a:pt x="1011" y="322"/>
                    <a:pt x="900" y="429"/>
                    <a:pt x="768" y="429"/>
                  </a:cubicBezTo>
                  <a:cubicBezTo>
                    <a:pt x="185" y="429"/>
                    <a:pt x="185" y="429"/>
                    <a:pt x="185" y="429"/>
                  </a:cubicBezTo>
                  <a:cubicBezTo>
                    <a:pt x="121" y="429"/>
                    <a:pt x="64" y="404"/>
                    <a:pt x="21" y="365"/>
                  </a:cubicBezTo>
                  <a:cubicBezTo>
                    <a:pt x="0" y="375"/>
                    <a:pt x="0" y="375"/>
                    <a:pt x="0" y="375"/>
                  </a:cubicBezTo>
                  <a:cubicBezTo>
                    <a:pt x="500" y="872"/>
                    <a:pt x="500" y="872"/>
                    <a:pt x="500" y="872"/>
                  </a:cubicBezTo>
                  <a:cubicBezTo>
                    <a:pt x="1150" y="872"/>
                    <a:pt x="1150" y="872"/>
                    <a:pt x="1150" y="872"/>
                  </a:cubicBezTo>
                  <a:cubicBezTo>
                    <a:pt x="1150" y="197"/>
                    <a:pt x="1150" y="197"/>
                    <a:pt x="1150" y="197"/>
                  </a:cubicBezTo>
                  <a:cubicBezTo>
                    <a:pt x="954" y="0"/>
                    <a:pt x="954" y="0"/>
                    <a:pt x="95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2" name="Freeform 1918"/>
            <p:cNvSpPr>
              <a:spLocks noChangeArrowheads="1"/>
            </p:cNvSpPr>
            <p:nvPr/>
          </p:nvSpPr>
          <p:spPr bwMode="auto">
            <a:xfrm>
              <a:off x="1031362" y="4247843"/>
              <a:ext cx="385763" cy="174625"/>
            </a:xfrm>
            <a:custGeom>
              <a:avLst/>
              <a:gdLst>
                <a:gd name="T0" fmla="*/ 0 w 1070"/>
                <a:gd name="T1" fmla="*/ 243 h 487"/>
                <a:gd name="T2" fmla="*/ 0 w 1070"/>
                <a:gd name="T3" fmla="*/ 243 h 487"/>
                <a:gd name="T4" fmla="*/ 243 w 1070"/>
                <a:gd name="T5" fmla="*/ 486 h 487"/>
                <a:gd name="T6" fmla="*/ 826 w 1070"/>
                <a:gd name="T7" fmla="*/ 486 h 487"/>
                <a:gd name="T8" fmla="*/ 1069 w 1070"/>
                <a:gd name="T9" fmla="*/ 243 h 487"/>
                <a:gd name="T10" fmla="*/ 826 w 1070"/>
                <a:gd name="T11" fmla="*/ 0 h 487"/>
                <a:gd name="T12" fmla="*/ 243 w 1070"/>
                <a:gd name="T13" fmla="*/ 0 h 487"/>
                <a:gd name="T14" fmla="*/ 0 w 1070"/>
                <a:gd name="T15" fmla="*/ 243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70" h="487">
                  <a:moveTo>
                    <a:pt x="0" y="243"/>
                  </a:moveTo>
                  <a:lnTo>
                    <a:pt x="0" y="243"/>
                  </a:lnTo>
                  <a:cubicBezTo>
                    <a:pt x="0" y="379"/>
                    <a:pt x="111" y="486"/>
                    <a:pt x="243" y="486"/>
                  </a:cubicBezTo>
                  <a:cubicBezTo>
                    <a:pt x="826" y="486"/>
                    <a:pt x="826" y="486"/>
                    <a:pt x="826" y="486"/>
                  </a:cubicBezTo>
                  <a:cubicBezTo>
                    <a:pt x="958" y="486"/>
                    <a:pt x="1069" y="379"/>
                    <a:pt x="1069" y="243"/>
                  </a:cubicBezTo>
                  <a:cubicBezTo>
                    <a:pt x="1069" y="111"/>
                    <a:pt x="958" y="0"/>
                    <a:pt x="826" y="0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11" y="0"/>
                    <a:pt x="0" y="111"/>
                    <a:pt x="0" y="24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3" name="Freeform 1919"/>
            <p:cNvSpPr>
              <a:spLocks noChangeArrowheads="1"/>
            </p:cNvSpPr>
            <p:nvPr/>
          </p:nvSpPr>
          <p:spPr bwMode="auto">
            <a:xfrm>
              <a:off x="1025012" y="4241493"/>
              <a:ext cx="398463" cy="188913"/>
            </a:xfrm>
            <a:custGeom>
              <a:avLst/>
              <a:gdLst>
                <a:gd name="T0" fmla="*/ 847 w 1109"/>
                <a:gd name="T1" fmla="*/ 0 h 526"/>
                <a:gd name="T2" fmla="*/ 847 w 1109"/>
                <a:gd name="T3" fmla="*/ 0 h 526"/>
                <a:gd name="T4" fmla="*/ 264 w 1109"/>
                <a:gd name="T5" fmla="*/ 0 h 526"/>
                <a:gd name="T6" fmla="*/ 0 w 1109"/>
                <a:gd name="T7" fmla="*/ 261 h 526"/>
                <a:gd name="T8" fmla="*/ 264 w 1109"/>
                <a:gd name="T9" fmla="*/ 525 h 526"/>
                <a:gd name="T10" fmla="*/ 847 w 1109"/>
                <a:gd name="T11" fmla="*/ 525 h 526"/>
                <a:gd name="T12" fmla="*/ 1108 w 1109"/>
                <a:gd name="T13" fmla="*/ 261 h 526"/>
                <a:gd name="T14" fmla="*/ 847 w 1109"/>
                <a:gd name="T15" fmla="*/ 0 h 526"/>
                <a:gd name="T16" fmla="*/ 847 w 1109"/>
                <a:gd name="T17" fmla="*/ 482 h 526"/>
                <a:gd name="T18" fmla="*/ 847 w 1109"/>
                <a:gd name="T19" fmla="*/ 482 h 526"/>
                <a:gd name="T20" fmla="*/ 264 w 1109"/>
                <a:gd name="T21" fmla="*/ 482 h 526"/>
                <a:gd name="T22" fmla="*/ 43 w 1109"/>
                <a:gd name="T23" fmla="*/ 261 h 526"/>
                <a:gd name="T24" fmla="*/ 264 w 1109"/>
                <a:gd name="T25" fmla="*/ 39 h 526"/>
                <a:gd name="T26" fmla="*/ 847 w 1109"/>
                <a:gd name="T27" fmla="*/ 39 h 526"/>
                <a:gd name="T28" fmla="*/ 1068 w 1109"/>
                <a:gd name="T29" fmla="*/ 261 h 526"/>
                <a:gd name="T30" fmla="*/ 847 w 1109"/>
                <a:gd name="T31" fmla="*/ 482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9" h="526">
                  <a:moveTo>
                    <a:pt x="847" y="0"/>
                  </a:moveTo>
                  <a:lnTo>
                    <a:pt x="847" y="0"/>
                  </a:lnTo>
                  <a:cubicBezTo>
                    <a:pt x="264" y="0"/>
                    <a:pt x="264" y="0"/>
                    <a:pt x="264" y="0"/>
                  </a:cubicBezTo>
                  <a:cubicBezTo>
                    <a:pt x="118" y="0"/>
                    <a:pt x="0" y="118"/>
                    <a:pt x="0" y="261"/>
                  </a:cubicBezTo>
                  <a:cubicBezTo>
                    <a:pt x="0" y="407"/>
                    <a:pt x="118" y="525"/>
                    <a:pt x="264" y="525"/>
                  </a:cubicBezTo>
                  <a:cubicBezTo>
                    <a:pt x="847" y="525"/>
                    <a:pt x="847" y="525"/>
                    <a:pt x="847" y="525"/>
                  </a:cubicBezTo>
                  <a:cubicBezTo>
                    <a:pt x="990" y="525"/>
                    <a:pt x="1108" y="407"/>
                    <a:pt x="1108" y="261"/>
                  </a:cubicBezTo>
                  <a:cubicBezTo>
                    <a:pt x="1108" y="118"/>
                    <a:pt x="990" y="0"/>
                    <a:pt x="847" y="0"/>
                  </a:cubicBezTo>
                  <a:close/>
                  <a:moveTo>
                    <a:pt x="847" y="482"/>
                  </a:moveTo>
                  <a:lnTo>
                    <a:pt x="847" y="482"/>
                  </a:lnTo>
                  <a:cubicBezTo>
                    <a:pt x="264" y="482"/>
                    <a:pt x="264" y="482"/>
                    <a:pt x="264" y="482"/>
                  </a:cubicBezTo>
                  <a:cubicBezTo>
                    <a:pt x="143" y="482"/>
                    <a:pt x="43" y="382"/>
                    <a:pt x="43" y="261"/>
                  </a:cubicBezTo>
                  <a:cubicBezTo>
                    <a:pt x="43" y="139"/>
                    <a:pt x="143" y="39"/>
                    <a:pt x="264" y="39"/>
                  </a:cubicBezTo>
                  <a:cubicBezTo>
                    <a:pt x="847" y="39"/>
                    <a:pt x="847" y="39"/>
                    <a:pt x="847" y="39"/>
                  </a:cubicBezTo>
                  <a:cubicBezTo>
                    <a:pt x="968" y="39"/>
                    <a:pt x="1068" y="139"/>
                    <a:pt x="1068" y="261"/>
                  </a:cubicBezTo>
                  <a:cubicBezTo>
                    <a:pt x="1068" y="382"/>
                    <a:pt x="968" y="482"/>
                    <a:pt x="847" y="4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4" name="Freeform 1920"/>
            <p:cNvSpPr>
              <a:spLocks noChangeArrowheads="1"/>
            </p:cNvSpPr>
            <p:nvPr/>
          </p:nvSpPr>
          <p:spPr bwMode="auto">
            <a:xfrm>
              <a:off x="1069462" y="4301818"/>
              <a:ext cx="68263" cy="68263"/>
            </a:xfrm>
            <a:custGeom>
              <a:avLst/>
              <a:gdLst>
                <a:gd name="T0" fmla="*/ 114 w 190"/>
                <a:gd name="T1" fmla="*/ 0 h 190"/>
                <a:gd name="T2" fmla="*/ 75 w 190"/>
                <a:gd name="T3" fmla="*/ 0 h 190"/>
                <a:gd name="T4" fmla="*/ 75 w 190"/>
                <a:gd name="T5" fmla="*/ 75 h 190"/>
                <a:gd name="T6" fmla="*/ 0 w 190"/>
                <a:gd name="T7" fmla="*/ 75 h 190"/>
                <a:gd name="T8" fmla="*/ 0 w 190"/>
                <a:gd name="T9" fmla="*/ 118 h 190"/>
                <a:gd name="T10" fmla="*/ 75 w 190"/>
                <a:gd name="T11" fmla="*/ 118 h 190"/>
                <a:gd name="T12" fmla="*/ 75 w 190"/>
                <a:gd name="T13" fmla="*/ 189 h 190"/>
                <a:gd name="T14" fmla="*/ 114 w 190"/>
                <a:gd name="T15" fmla="*/ 189 h 190"/>
                <a:gd name="T16" fmla="*/ 114 w 190"/>
                <a:gd name="T17" fmla="*/ 118 h 190"/>
                <a:gd name="T18" fmla="*/ 189 w 190"/>
                <a:gd name="T19" fmla="*/ 118 h 190"/>
                <a:gd name="T20" fmla="*/ 189 w 190"/>
                <a:gd name="T21" fmla="*/ 75 h 190"/>
                <a:gd name="T22" fmla="*/ 114 w 190"/>
                <a:gd name="T23" fmla="*/ 75 h 190"/>
                <a:gd name="T24" fmla="*/ 114 w 190"/>
                <a:gd name="T2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190">
                  <a:moveTo>
                    <a:pt x="114" y="0"/>
                  </a:moveTo>
                  <a:lnTo>
                    <a:pt x="75" y="0"/>
                  </a:lnTo>
                  <a:lnTo>
                    <a:pt x="75" y="75"/>
                  </a:lnTo>
                  <a:lnTo>
                    <a:pt x="0" y="75"/>
                  </a:lnTo>
                  <a:lnTo>
                    <a:pt x="0" y="118"/>
                  </a:lnTo>
                  <a:lnTo>
                    <a:pt x="75" y="118"/>
                  </a:lnTo>
                  <a:lnTo>
                    <a:pt x="75" y="189"/>
                  </a:lnTo>
                  <a:lnTo>
                    <a:pt x="114" y="189"/>
                  </a:lnTo>
                  <a:lnTo>
                    <a:pt x="114" y="118"/>
                  </a:lnTo>
                  <a:lnTo>
                    <a:pt x="189" y="118"/>
                  </a:lnTo>
                  <a:lnTo>
                    <a:pt x="189" y="75"/>
                  </a:lnTo>
                  <a:lnTo>
                    <a:pt x="114" y="75"/>
                  </a:lnTo>
                  <a:lnTo>
                    <a:pt x="11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5" name="Freeform 1921"/>
            <p:cNvSpPr>
              <a:spLocks noChangeArrowheads="1"/>
            </p:cNvSpPr>
            <p:nvPr/>
          </p:nvSpPr>
          <p:spPr bwMode="auto">
            <a:xfrm>
              <a:off x="1313937" y="4309756"/>
              <a:ext cx="26988" cy="26987"/>
            </a:xfrm>
            <a:custGeom>
              <a:avLst/>
              <a:gdLst>
                <a:gd name="T0" fmla="*/ 39 w 76"/>
                <a:gd name="T1" fmla="*/ 0 h 76"/>
                <a:gd name="T2" fmla="*/ 39 w 76"/>
                <a:gd name="T3" fmla="*/ 0 h 76"/>
                <a:gd name="T4" fmla="*/ 0 w 76"/>
                <a:gd name="T5" fmla="*/ 35 h 76"/>
                <a:gd name="T6" fmla="*/ 39 w 76"/>
                <a:gd name="T7" fmla="*/ 75 h 76"/>
                <a:gd name="T8" fmla="*/ 75 w 76"/>
                <a:gd name="T9" fmla="*/ 35 h 76"/>
                <a:gd name="T10" fmla="*/ 39 w 76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6">
                  <a:moveTo>
                    <a:pt x="39" y="0"/>
                  </a:moveTo>
                  <a:lnTo>
                    <a:pt x="39" y="0"/>
                  </a:lnTo>
                  <a:cubicBezTo>
                    <a:pt x="18" y="0"/>
                    <a:pt x="0" y="17"/>
                    <a:pt x="0" y="35"/>
                  </a:cubicBezTo>
                  <a:cubicBezTo>
                    <a:pt x="0" y="57"/>
                    <a:pt x="18" y="75"/>
                    <a:pt x="39" y="75"/>
                  </a:cubicBezTo>
                  <a:cubicBezTo>
                    <a:pt x="57" y="75"/>
                    <a:pt x="75" y="57"/>
                    <a:pt x="75" y="35"/>
                  </a:cubicBezTo>
                  <a:cubicBezTo>
                    <a:pt x="75" y="17"/>
                    <a:pt x="57" y="0"/>
                    <a:pt x="3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6" name="Freeform 1922"/>
            <p:cNvSpPr>
              <a:spLocks noChangeArrowheads="1"/>
            </p:cNvSpPr>
            <p:nvPr/>
          </p:nvSpPr>
          <p:spPr bwMode="auto">
            <a:xfrm>
              <a:off x="1344100" y="4336743"/>
              <a:ext cx="26987" cy="26988"/>
            </a:xfrm>
            <a:custGeom>
              <a:avLst/>
              <a:gdLst>
                <a:gd name="T0" fmla="*/ 39 w 76"/>
                <a:gd name="T1" fmla="*/ 0 h 76"/>
                <a:gd name="T2" fmla="*/ 39 w 76"/>
                <a:gd name="T3" fmla="*/ 0 h 76"/>
                <a:gd name="T4" fmla="*/ 0 w 76"/>
                <a:gd name="T5" fmla="*/ 36 h 76"/>
                <a:gd name="T6" fmla="*/ 39 w 76"/>
                <a:gd name="T7" fmla="*/ 75 h 76"/>
                <a:gd name="T8" fmla="*/ 75 w 76"/>
                <a:gd name="T9" fmla="*/ 36 h 76"/>
                <a:gd name="T10" fmla="*/ 39 w 76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6">
                  <a:moveTo>
                    <a:pt x="39" y="0"/>
                  </a:moveTo>
                  <a:lnTo>
                    <a:pt x="39" y="0"/>
                  </a:lnTo>
                  <a:cubicBezTo>
                    <a:pt x="18" y="0"/>
                    <a:pt x="0" y="18"/>
                    <a:pt x="0" y="36"/>
                  </a:cubicBezTo>
                  <a:cubicBezTo>
                    <a:pt x="0" y="57"/>
                    <a:pt x="18" y="75"/>
                    <a:pt x="39" y="75"/>
                  </a:cubicBezTo>
                  <a:cubicBezTo>
                    <a:pt x="61" y="75"/>
                    <a:pt x="75" y="57"/>
                    <a:pt x="75" y="36"/>
                  </a:cubicBezTo>
                  <a:cubicBezTo>
                    <a:pt x="75" y="18"/>
                    <a:pt x="61" y="0"/>
                    <a:pt x="3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7" name="Freeform 1923"/>
            <p:cNvSpPr>
              <a:spLocks noChangeArrowheads="1"/>
            </p:cNvSpPr>
            <p:nvPr/>
          </p:nvSpPr>
          <p:spPr bwMode="auto">
            <a:xfrm>
              <a:off x="1166300" y="4279593"/>
              <a:ext cx="117475" cy="114300"/>
            </a:xfrm>
            <a:custGeom>
              <a:avLst/>
              <a:gdLst>
                <a:gd name="T0" fmla="*/ 0 w 326"/>
                <a:gd name="T1" fmla="*/ 318 h 319"/>
                <a:gd name="T2" fmla="*/ 325 w 326"/>
                <a:gd name="T3" fmla="*/ 318 h 319"/>
                <a:gd name="T4" fmla="*/ 325 w 326"/>
                <a:gd name="T5" fmla="*/ 0 h 319"/>
                <a:gd name="T6" fmla="*/ 0 w 326"/>
                <a:gd name="T7" fmla="*/ 0 h 319"/>
                <a:gd name="T8" fmla="*/ 0 w 326"/>
                <a:gd name="T9" fmla="*/ 318 h 319"/>
                <a:gd name="T10" fmla="*/ 43 w 326"/>
                <a:gd name="T11" fmla="*/ 43 h 319"/>
                <a:gd name="T12" fmla="*/ 282 w 326"/>
                <a:gd name="T13" fmla="*/ 43 h 319"/>
                <a:gd name="T14" fmla="*/ 282 w 326"/>
                <a:gd name="T15" fmla="*/ 275 h 319"/>
                <a:gd name="T16" fmla="*/ 43 w 326"/>
                <a:gd name="T17" fmla="*/ 275 h 319"/>
                <a:gd name="T18" fmla="*/ 43 w 326"/>
                <a:gd name="T19" fmla="*/ 43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6" h="319">
                  <a:moveTo>
                    <a:pt x="0" y="318"/>
                  </a:moveTo>
                  <a:lnTo>
                    <a:pt x="325" y="318"/>
                  </a:lnTo>
                  <a:lnTo>
                    <a:pt x="325" y="0"/>
                  </a:lnTo>
                  <a:lnTo>
                    <a:pt x="0" y="0"/>
                  </a:lnTo>
                  <a:lnTo>
                    <a:pt x="0" y="318"/>
                  </a:lnTo>
                  <a:close/>
                  <a:moveTo>
                    <a:pt x="43" y="43"/>
                  </a:moveTo>
                  <a:lnTo>
                    <a:pt x="282" y="43"/>
                  </a:lnTo>
                  <a:lnTo>
                    <a:pt x="282" y="275"/>
                  </a:lnTo>
                  <a:lnTo>
                    <a:pt x="43" y="275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98" name="Group 897"/>
          <p:cNvGrpSpPr/>
          <p:nvPr/>
        </p:nvGrpSpPr>
        <p:grpSpPr>
          <a:xfrm>
            <a:off x="3429251" y="2983736"/>
            <a:ext cx="449263" cy="211138"/>
            <a:chOff x="1009137" y="2992484"/>
            <a:chExt cx="449263" cy="211138"/>
          </a:xfrm>
        </p:grpSpPr>
        <p:sp>
          <p:nvSpPr>
            <p:cNvPr id="899" name="Freeform 1924"/>
            <p:cNvSpPr>
              <a:spLocks noChangeArrowheads="1"/>
            </p:cNvSpPr>
            <p:nvPr/>
          </p:nvSpPr>
          <p:spPr bwMode="auto">
            <a:xfrm>
              <a:off x="1018662" y="3000422"/>
              <a:ext cx="433388" cy="195262"/>
            </a:xfrm>
            <a:custGeom>
              <a:avLst/>
              <a:gdLst>
                <a:gd name="T0" fmla="*/ 0 w 1202"/>
                <a:gd name="T1" fmla="*/ 270 h 541"/>
                <a:gd name="T2" fmla="*/ 0 w 1202"/>
                <a:gd name="T3" fmla="*/ 270 h 541"/>
                <a:gd name="T4" fmla="*/ 273 w 1202"/>
                <a:gd name="T5" fmla="*/ 540 h 541"/>
                <a:gd name="T6" fmla="*/ 928 w 1202"/>
                <a:gd name="T7" fmla="*/ 540 h 541"/>
                <a:gd name="T8" fmla="*/ 1201 w 1202"/>
                <a:gd name="T9" fmla="*/ 270 h 541"/>
                <a:gd name="T10" fmla="*/ 928 w 1202"/>
                <a:gd name="T11" fmla="*/ 0 h 541"/>
                <a:gd name="T12" fmla="*/ 273 w 1202"/>
                <a:gd name="T13" fmla="*/ 0 h 541"/>
                <a:gd name="T14" fmla="*/ 0 w 1202"/>
                <a:gd name="T15" fmla="*/ 27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2" h="541">
                  <a:moveTo>
                    <a:pt x="0" y="270"/>
                  </a:moveTo>
                  <a:lnTo>
                    <a:pt x="0" y="270"/>
                  </a:lnTo>
                  <a:cubicBezTo>
                    <a:pt x="0" y="421"/>
                    <a:pt x="125" y="540"/>
                    <a:pt x="273" y="540"/>
                  </a:cubicBezTo>
                  <a:cubicBezTo>
                    <a:pt x="928" y="540"/>
                    <a:pt x="928" y="540"/>
                    <a:pt x="928" y="540"/>
                  </a:cubicBezTo>
                  <a:cubicBezTo>
                    <a:pt x="1076" y="540"/>
                    <a:pt x="1201" y="421"/>
                    <a:pt x="1201" y="270"/>
                  </a:cubicBezTo>
                  <a:cubicBezTo>
                    <a:pt x="1201" y="123"/>
                    <a:pt x="1076" y="0"/>
                    <a:pt x="928" y="0"/>
                  </a:cubicBezTo>
                  <a:cubicBezTo>
                    <a:pt x="273" y="0"/>
                    <a:pt x="273" y="0"/>
                    <a:pt x="273" y="0"/>
                  </a:cubicBezTo>
                  <a:cubicBezTo>
                    <a:pt x="125" y="0"/>
                    <a:pt x="0" y="123"/>
                    <a:pt x="0" y="2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0" name="Freeform 1925"/>
            <p:cNvSpPr>
              <a:spLocks noChangeArrowheads="1"/>
            </p:cNvSpPr>
            <p:nvPr/>
          </p:nvSpPr>
          <p:spPr bwMode="auto">
            <a:xfrm>
              <a:off x="1234562" y="3000422"/>
              <a:ext cx="217488" cy="96837"/>
            </a:xfrm>
            <a:custGeom>
              <a:avLst/>
              <a:gdLst>
                <a:gd name="T0" fmla="*/ 329 w 603"/>
                <a:gd name="T1" fmla="*/ 0 h 271"/>
                <a:gd name="T2" fmla="*/ 329 w 603"/>
                <a:gd name="T3" fmla="*/ 0 h 271"/>
                <a:gd name="T4" fmla="*/ 0 w 603"/>
                <a:gd name="T5" fmla="*/ 0 h 271"/>
                <a:gd name="T6" fmla="*/ 329 w 603"/>
                <a:gd name="T7" fmla="*/ 0 h 271"/>
                <a:gd name="T8" fmla="*/ 602 w 603"/>
                <a:gd name="T9" fmla="*/ 270 h 271"/>
                <a:gd name="T10" fmla="*/ 602 w 603"/>
                <a:gd name="T11" fmla="*/ 270 h 271"/>
                <a:gd name="T12" fmla="*/ 329 w 603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27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29" y="0"/>
                    <a:pt x="329" y="0"/>
                    <a:pt x="329" y="0"/>
                  </a:cubicBezTo>
                  <a:cubicBezTo>
                    <a:pt x="477" y="0"/>
                    <a:pt x="602" y="123"/>
                    <a:pt x="602" y="270"/>
                  </a:cubicBezTo>
                  <a:lnTo>
                    <a:pt x="602" y="270"/>
                  </a:ln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1" name="Freeform 1926"/>
            <p:cNvSpPr>
              <a:spLocks noChangeArrowheads="1"/>
            </p:cNvSpPr>
            <p:nvPr/>
          </p:nvSpPr>
          <p:spPr bwMode="auto">
            <a:xfrm>
              <a:off x="1234562" y="3000422"/>
              <a:ext cx="217488" cy="195262"/>
            </a:xfrm>
            <a:custGeom>
              <a:avLst/>
              <a:gdLst>
                <a:gd name="T0" fmla="*/ 329 w 603"/>
                <a:gd name="T1" fmla="*/ 0 h 541"/>
                <a:gd name="T2" fmla="*/ 329 w 603"/>
                <a:gd name="T3" fmla="*/ 0 h 541"/>
                <a:gd name="T4" fmla="*/ 0 w 603"/>
                <a:gd name="T5" fmla="*/ 0 h 541"/>
                <a:gd name="T6" fmla="*/ 0 w 603"/>
                <a:gd name="T7" fmla="*/ 540 h 541"/>
                <a:gd name="T8" fmla="*/ 329 w 603"/>
                <a:gd name="T9" fmla="*/ 540 h 541"/>
                <a:gd name="T10" fmla="*/ 602 w 603"/>
                <a:gd name="T11" fmla="*/ 270 h 541"/>
                <a:gd name="T12" fmla="*/ 329 w 603"/>
                <a:gd name="T13" fmla="*/ 0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3" h="541">
                  <a:moveTo>
                    <a:pt x="329" y="0"/>
                  </a:moveTo>
                  <a:lnTo>
                    <a:pt x="32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40"/>
                    <a:pt x="0" y="540"/>
                    <a:pt x="0" y="540"/>
                  </a:cubicBezTo>
                  <a:cubicBezTo>
                    <a:pt x="329" y="540"/>
                    <a:pt x="329" y="540"/>
                    <a:pt x="329" y="540"/>
                  </a:cubicBezTo>
                  <a:cubicBezTo>
                    <a:pt x="477" y="540"/>
                    <a:pt x="602" y="421"/>
                    <a:pt x="602" y="270"/>
                  </a:cubicBezTo>
                  <a:cubicBezTo>
                    <a:pt x="602" y="123"/>
                    <a:pt x="477" y="0"/>
                    <a:pt x="32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2" name="Freeform 1927"/>
            <p:cNvSpPr>
              <a:spLocks noChangeArrowheads="1"/>
            </p:cNvSpPr>
            <p:nvPr/>
          </p:nvSpPr>
          <p:spPr bwMode="auto">
            <a:xfrm>
              <a:off x="1009137" y="2992484"/>
              <a:ext cx="449263" cy="211138"/>
            </a:xfrm>
            <a:custGeom>
              <a:avLst/>
              <a:gdLst>
                <a:gd name="T0" fmla="*/ 952 w 1246"/>
                <a:gd name="T1" fmla="*/ 0 h 585"/>
                <a:gd name="T2" fmla="*/ 952 w 1246"/>
                <a:gd name="T3" fmla="*/ 0 h 585"/>
                <a:gd name="T4" fmla="*/ 297 w 1246"/>
                <a:gd name="T5" fmla="*/ 0 h 585"/>
                <a:gd name="T6" fmla="*/ 0 w 1246"/>
                <a:gd name="T7" fmla="*/ 290 h 585"/>
                <a:gd name="T8" fmla="*/ 297 w 1246"/>
                <a:gd name="T9" fmla="*/ 584 h 585"/>
                <a:gd name="T10" fmla="*/ 952 w 1246"/>
                <a:gd name="T11" fmla="*/ 584 h 585"/>
                <a:gd name="T12" fmla="*/ 1245 w 1246"/>
                <a:gd name="T13" fmla="*/ 290 h 585"/>
                <a:gd name="T14" fmla="*/ 952 w 1246"/>
                <a:gd name="T15" fmla="*/ 0 h 585"/>
                <a:gd name="T16" fmla="*/ 952 w 1246"/>
                <a:gd name="T17" fmla="*/ 536 h 585"/>
                <a:gd name="T18" fmla="*/ 952 w 1246"/>
                <a:gd name="T19" fmla="*/ 536 h 585"/>
                <a:gd name="T20" fmla="*/ 297 w 1246"/>
                <a:gd name="T21" fmla="*/ 536 h 585"/>
                <a:gd name="T22" fmla="*/ 48 w 1246"/>
                <a:gd name="T23" fmla="*/ 290 h 585"/>
                <a:gd name="T24" fmla="*/ 297 w 1246"/>
                <a:gd name="T25" fmla="*/ 44 h 585"/>
                <a:gd name="T26" fmla="*/ 952 w 1246"/>
                <a:gd name="T27" fmla="*/ 44 h 585"/>
                <a:gd name="T28" fmla="*/ 1201 w 1246"/>
                <a:gd name="T29" fmla="*/ 290 h 585"/>
                <a:gd name="T30" fmla="*/ 952 w 1246"/>
                <a:gd name="T31" fmla="*/ 536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6" h="585">
                  <a:moveTo>
                    <a:pt x="952" y="0"/>
                  </a:moveTo>
                  <a:lnTo>
                    <a:pt x="952" y="0"/>
                  </a:lnTo>
                  <a:cubicBezTo>
                    <a:pt x="297" y="0"/>
                    <a:pt x="297" y="0"/>
                    <a:pt x="297" y="0"/>
                  </a:cubicBezTo>
                  <a:cubicBezTo>
                    <a:pt x="133" y="0"/>
                    <a:pt x="0" y="131"/>
                    <a:pt x="0" y="290"/>
                  </a:cubicBezTo>
                  <a:cubicBezTo>
                    <a:pt x="0" y="453"/>
                    <a:pt x="133" y="584"/>
                    <a:pt x="297" y="584"/>
                  </a:cubicBezTo>
                  <a:cubicBezTo>
                    <a:pt x="952" y="584"/>
                    <a:pt x="952" y="584"/>
                    <a:pt x="952" y="584"/>
                  </a:cubicBezTo>
                  <a:cubicBezTo>
                    <a:pt x="1113" y="584"/>
                    <a:pt x="1245" y="453"/>
                    <a:pt x="1245" y="290"/>
                  </a:cubicBezTo>
                  <a:cubicBezTo>
                    <a:pt x="1245" y="131"/>
                    <a:pt x="1113" y="0"/>
                    <a:pt x="952" y="0"/>
                  </a:cubicBezTo>
                  <a:close/>
                  <a:moveTo>
                    <a:pt x="952" y="536"/>
                  </a:moveTo>
                  <a:lnTo>
                    <a:pt x="952" y="536"/>
                  </a:lnTo>
                  <a:cubicBezTo>
                    <a:pt x="297" y="536"/>
                    <a:pt x="297" y="536"/>
                    <a:pt x="297" y="536"/>
                  </a:cubicBezTo>
                  <a:cubicBezTo>
                    <a:pt x="161" y="536"/>
                    <a:pt x="48" y="425"/>
                    <a:pt x="48" y="290"/>
                  </a:cubicBezTo>
                  <a:cubicBezTo>
                    <a:pt x="48" y="155"/>
                    <a:pt x="161" y="44"/>
                    <a:pt x="297" y="44"/>
                  </a:cubicBezTo>
                  <a:cubicBezTo>
                    <a:pt x="952" y="44"/>
                    <a:pt x="952" y="44"/>
                    <a:pt x="952" y="44"/>
                  </a:cubicBezTo>
                  <a:cubicBezTo>
                    <a:pt x="1088" y="44"/>
                    <a:pt x="1201" y="155"/>
                    <a:pt x="1201" y="290"/>
                  </a:cubicBezTo>
                  <a:cubicBezTo>
                    <a:pt x="1201" y="425"/>
                    <a:pt x="1088" y="536"/>
                    <a:pt x="952" y="53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3" name="Freeform 1928"/>
            <p:cNvSpPr>
              <a:spLocks noChangeArrowheads="1"/>
            </p:cNvSpPr>
            <p:nvPr/>
          </p:nvSpPr>
          <p:spPr bwMode="auto">
            <a:xfrm>
              <a:off x="1059937" y="3060747"/>
              <a:ext cx="76200" cy="76200"/>
            </a:xfrm>
            <a:custGeom>
              <a:avLst/>
              <a:gdLst>
                <a:gd name="T0" fmla="*/ 128 w 213"/>
                <a:gd name="T1" fmla="*/ 0 h 211"/>
                <a:gd name="T2" fmla="*/ 84 w 213"/>
                <a:gd name="T3" fmla="*/ 0 h 211"/>
                <a:gd name="T4" fmla="*/ 84 w 213"/>
                <a:gd name="T5" fmla="*/ 83 h 211"/>
                <a:gd name="T6" fmla="*/ 0 w 213"/>
                <a:gd name="T7" fmla="*/ 83 h 211"/>
                <a:gd name="T8" fmla="*/ 0 w 213"/>
                <a:gd name="T9" fmla="*/ 131 h 211"/>
                <a:gd name="T10" fmla="*/ 84 w 213"/>
                <a:gd name="T11" fmla="*/ 131 h 211"/>
                <a:gd name="T12" fmla="*/ 84 w 213"/>
                <a:gd name="T13" fmla="*/ 210 h 211"/>
                <a:gd name="T14" fmla="*/ 128 w 213"/>
                <a:gd name="T15" fmla="*/ 210 h 211"/>
                <a:gd name="T16" fmla="*/ 128 w 213"/>
                <a:gd name="T17" fmla="*/ 131 h 211"/>
                <a:gd name="T18" fmla="*/ 212 w 213"/>
                <a:gd name="T19" fmla="*/ 131 h 211"/>
                <a:gd name="T20" fmla="*/ 212 w 213"/>
                <a:gd name="T21" fmla="*/ 83 h 211"/>
                <a:gd name="T22" fmla="*/ 128 w 213"/>
                <a:gd name="T23" fmla="*/ 83 h 211"/>
                <a:gd name="T24" fmla="*/ 128 w 213"/>
                <a:gd name="T25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3" h="211">
                  <a:moveTo>
                    <a:pt x="128" y="0"/>
                  </a:moveTo>
                  <a:lnTo>
                    <a:pt x="84" y="0"/>
                  </a:lnTo>
                  <a:lnTo>
                    <a:pt x="84" y="83"/>
                  </a:lnTo>
                  <a:lnTo>
                    <a:pt x="0" y="83"/>
                  </a:lnTo>
                  <a:lnTo>
                    <a:pt x="0" y="131"/>
                  </a:lnTo>
                  <a:lnTo>
                    <a:pt x="84" y="131"/>
                  </a:lnTo>
                  <a:lnTo>
                    <a:pt x="84" y="210"/>
                  </a:lnTo>
                  <a:lnTo>
                    <a:pt x="128" y="210"/>
                  </a:lnTo>
                  <a:lnTo>
                    <a:pt x="128" y="131"/>
                  </a:lnTo>
                  <a:lnTo>
                    <a:pt x="212" y="131"/>
                  </a:lnTo>
                  <a:lnTo>
                    <a:pt x="212" y="83"/>
                  </a:lnTo>
                  <a:lnTo>
                    <a:pt x="128" y="83"/>
                  </a:lnTo>
                  <a:lnTo>
                    <a:pt x="12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4" name="Freeform 1929"/>
            <p:cNvSpPr>
              <a:spLocks noChangeArrowheads="1"/>
            </p:cNvSpPr>
            <p:nvPr/>
          </p:nvSpPr>
          <p:spPr bwMode="auto">
            <a:xfrm>
              <a:off x="1334575" y="3068684"/>
              <a:ext cx="30162" cy="30163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39 h 84"/>
                <a:gd name="T6" fmla="*/ 44 w 85"/>
                <a:gd name="T7" fmla="*/ 83 h 84"/>
                <a:gd name="T8" fmla="*/ 84 w 85"/>
                <a:gd name="T9" fmla="*/ 39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19"/>
                    <a:pt x="0" y="39"/>
                  </a:cubicBezTo>
                  <a:cubicBezTo>
                    <a:pt x="0" y="63"/>
                    <a:pt x="20" y="83"/>
                    <a:pt x="44" y="83"/>
                  </a:cubicBezTo>
                  <a:cubicBezTo>
                    <a:pt x="64" y="83"/>
                    <a:pt x="84" y="63"/>
                    <a:pt x="84" y="39"/>
                  </a:cubicBezTo>
                  <a:cubicBezTo>
                    <a:pt x="84" y="19"/>
                    <a:pt x="64" y="0"/>
                    <a:pt x="4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5" name="Freeform 1930"/>
            <p:cNvSpPr>
              <a:spLocks noChangeArrowheads="1"/>
            </p:cNvSpPr>
            <p:nvPr/>
          </p:nvSpPr>
          <p:spPr bwMode="auto">
            <a:xfrm>
              <a:off x="1367912" y="3097259"/>
              <a:ext cx="30163" cy="30163"/>
            </a:xfrm>
            <a:custGeom>
              <a:avLst/>
              <a:gdLst>
                <a:gd name="T0" fmla="*/ 44 w 85"/>
                <a:gd name="T1" fmla="*/ 0 h 84"/>
                <a:gd name="T2" fmla="*/ 44 w 85"/>
                <a:gd name="T3" fmla="*/ 0 h 84"/>
                <a:gd name="T4" fmla="*/ 0 w 85"/>
                <a:gd name="T5" fmla="*/ 40 h 84"/>
                <a:gd name="T6" fmla="*/ 44 w 85"/>
                <a:gd name="T7" fmla="*/ 83 h 84"/>
                <a:gd name="T8" fmla="*/ 84 w 85"/>
                <a:gd name="T9" fmla="*/ 40 h 84"/>
                <a:gd name="T10" fmla="*/ 44 w 85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84">
                  <a:moveTo>
                    <a:pt x="44" y="0"/>
                  </a:moveTo>
                  <a:lnTo>
                    <a:pt x="44" y="0"/>
                  </a:lnTo>
                  <a:cubicBezTo>
                    <a:pt x="20" y="0"/>
                    <a:pt x="0" y="20"/>
                    <a:pt x="0" y="40"/>
                  </a:cubicBezTo>
                  <a:cubicBezTo>
                    <a:pt x="0" y="64"/>
                    <a:pt x="20" y="83"/>
                    <a:pt x="44" y="83"/>
                  </a:cubicBezTo>
                  <a:cubicBezTo>
                    <a:pt x="68" y="83"/>
                    <a:pt x="84" y="64"/>
                    <a:pt x="84" y="40"/>
                  </a:cubicBezTo>
                  <a:cubicBezTo>
                    <a:pt x="84" y="20"/>
                    <a:pt x="68" y="0"/>
                    <a:pt x="4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6" name="Freeform 1931"/>
            <p:cNvSpPr>
              <a:spLocks noChangeArrowheads="1"/>
            </p:cNvSpPr>
            <p:nvPr/>
          </p:nvSpPr>
          <p:spPr bwMode="auto">
            <a:xfrm>
              <a:off x="1169475" y="3033759"/>
              <a:ext cx="131762" cy="128588"/>
            </a:xfrm>
            <a:custGeom>
              <a:avLst/>
              <a:gdLst>
                <a:gd name="T0" fmla="*/ 0 w 366"/>
                <a:gd name="T1" fmla="*/ 354 h 355"/>
                <a:gd name="T2" fmla="*/ 365 w 366"/>
                <a:gd name="T3" fmla="*/ 354 h 355"/>
                <a:gd name="T4" fmla="*/ 365 w 366"/>
                <a:gd name="T5" fmla="*/ 0 h 355"/>
                <a:gd name="T6" fmla="*/ 0 w 366"/>
                <a:gd name="T7" fmla="*/ 0 h 355"/>
                <a:gd name="T8" fmla="*/ 0 w 366"/>
                <a:gd name="T9" fmla="*/ 354 h 355"/>
                <a:gd name="T10" fmla="*/ 48 w 366"/>
                <a:gd name="T11" fmla="*/ 48 h 355"/>
                <a:gd name="T12" fmla="*/ 317 w 366"/>
                <a:gd name="T13" fmla="*/ 48 h 355"/>
                <a:gd name="T14" fmla="*/ 317 w 366"/>
                <a:gd name="T15" fmla="*/ 306 h 355"/>
                <a:gd name="T16" fmla="*/ 48 w 366"/>
                <a:gd name="T17" fmla="*/ 306 h 355"/>
                <a:gd name="T18" fmla="*/ 48 w 366"/>
                <a:gd name="T19" fmla="*/ 4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355">
                  <a:moveTo>
                    <a:pt x="0" y="354"/>
                  </a:moveTo>
                  <a:lnTo>
                    <a:pt x="365" y="354"/>
                  </a:lnTo>
                  <a:lnTo>
                    <a:pt x="365" y="0"/>
                  </a:lnTo>
                  <a:lnTo>
                    <a:pt x="0" y="0"/>
                  </a:lnTo>
                  <a:lnTo>
                    <a:pt x="0" y="354"/>
                  </a:lnTo>
                  <a:close/>
                  <a:moveTo>
                    <a:pt x="48" y="48"/>
                  </a:moveTo>
                  <a:lnTo>
                    <a:pt x="317" y="48"/>
                  </a:lnTo>
                  <a:lnTo>
                    <a:pt x="317" y="306"/>
                  </a:lnTo>
                  <a:lnTo>
                    <a:pt x="48" y="306"/>
                  </a:lnTo>
                  <a:lnTo>
                    <a:pt x="48" y="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07" name="Group 906"/>
          <p:cNvGrpSpPr/>
          <p:nvPr/>
        </p:nvGrpSpPr>
        <p:grpSpPr>
          <a:xfrm>
            <a:off x="4298909" y="2281900"/>
            <a:ext cx="311150" cy="365125"/>
            <a:chOff x="1860148" y="2228016"/>
            <a:chExt cx="311150" cy="365125"/>
          </a:xfrm>
        </p:grpSpPr>
        <p:sp>
          <p:nvSpPr>
            <p:cNvPr id="908" name="Freeform 1932"/>
            <p:cNvSpPr>
              <a:spLocks noChangeArrowheads="1"/>
            </p:cNvSpPr>
            <p:nvPr/>
          </p:nvSpPr>
          <p:spPr bwMode="auto">
            <a:xfrm>
              <a:off x="1906186" y="227405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9" name="Freeform 1933"/>
            <p:cNvSpPr>
              <a:spLocks noChangeArrowheads="1"/>
            </p:cNvSpPr>
            <p:nvPr/>
          </p:nvSpPr>
          <p:spPr bwMode="auto">
            <a:xfrm>
              <a:off x="1906186" y="227405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0" name="Freeform 1934"/>
            <p:cNvSpPr>
              <a:spLocks noChangeArrowheads="1"/>
            </p:cNvSpPr>
            <p:nvPr/>
          </p:nvSpPr>
          <p:spPr bwMode="auto">
            <a:xfrm>
              <a:off x="2033186" y="2274054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1" name="Freeform 1935"/>
            <p:cNvSpPr>
              <a:spLocks noChangeArrowheads="1"/>
            </p:cNvSpPr>
            <p:nvPr/>
          </p:nvSpPr>
          <p:spPr bwMode="auto">
            <a:xfrm>
              <a:off x="2033186" y="2274054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2" name="Freeform 1936"/>
            <p:cNvSpPr>
              <a:spLocks noChangeArrowheads="1"/>
            </p:cNvSpPr>
            <p:nvPr/>
          </p:nvSpPr>
          <p:spPr bwMode="auto">
            <a:xfrm>
              <a:off x="1896661" y="2264529"/>
              <a:ext cx="274637" cy="328612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3" name="Freeform 1937"/>
            <p:cNvSpPr>
              <a:spLocks noChangeArrowheads="1"/>
            </p:cNvSpPr>
            <p:nvPr/>
          </p:nvSpPr>
          <p:spPr bwMode="auto">
            <a:xfrm>
              <a:off x="1860148" y="2228016"/>
              <a:ext cx="265113" cy="325438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4" name="Freeform 1938"/>
            <p:cNvSpPr>
              <a:spLocks noChangeArrowheads="1"/>
            </p:cNvSpPr>
            <p:nvPr/>
          </p:nvSpPr>
          <p:spPr bwMode="auto">
            <a:xfrm>
              <a:off x="1998261" y="2329616"/>
              <a:ext cx="71437" cy="71438"/>
            </a:xfrm>
            <a:custGeom>
              <a:avLst/>
              <a:gdLst>
                <a:gd name="T0" fmla="*/ 98 w 198"/>
                <a:gd name="T1" fmla="*/ 198 h 199"/>
                <a:gd name="T2" fmla="*/ 98 w 198"/>
                <a:gd name="T3" fmla="*/ 198 h 199"/>
                <a:gd name="T4" fmla="*/ 197 w 198"/>
                <a:gd name="T5" fmla="*/ 99 h 199"/>
                <a:gd name="T6" fmla="*/ 98 w 198"/>
                <a:gd name="T7" fmla="*/ 0 h 199"/>
                <a:gd name="T8" fmla="*/ 0 w 198"/>
                <a:gd name="T9" fmla="*/ 99 h 199"/>
                <a:gd name="T10" fmla="*/ 98 w 198"/>
                <a:gd name="T11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199">
                  <a:moveTo>
                    <a:pt x="98" y="198"/>
                  </a:moveTo>
                  <a:lnTo>
                    <a:pt x="98" y="198"/>
                  </a:lnTo>
                  <a:cubicBezTo>
                    <a:pt x="154" y="198"/>
                    <a:pt x="197" y="155"/>
                    <a:pt x="197" y="99"/>
                  </a:cubicBezTo>
                  <a:cubicBezTo>
                    <a:pt x="197" y="43"/>
                    <a:pt x="154" y="0"/>
                    <a:pt x="98" y="0"/>
                  </a:cubicBezTo>
                  <a:cubicBezTo>
                    <a:pt x="47" y="0"/>
                    <a:pt x="0" y="43"/>
                    <a:pt x="0" y="99"/>
                  </a:cubicBezTo>
                  <a:cubicBezTo>
                    <a:pt x="0" y="155"/>
                    <a:pt x="47" y="198"/>
                    <a:pt x="98" y="19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5" name="Freeform 1939"/>
            <p:cNvSpPr>
              <a:spLocks noChangeArrowheads="1"/>
            </p:cNvSpPr>
            <p:nvPr/>
          </p:nvSpPr>
          <p:spPr bwMode="auto">
            <a:xfrm>
              <a:off x="1961748" y="2404229"/>
              <a:ext cx="144463" cy="73025"/>
            </a:xfrm>
            <a:custGeom>
              <a:avLst/>
              <a:gdLst>
                <a:gd name="T0" fmla="*/ 197 w 401"/>
                <a:gd name="T1" fmla="*/ 0 h 203"/>
                <a:gd name="T2" fmla="*/ 197 w 401"/>
                <a:gd name="T3" fmla="*/ 0 h 203"/>
                <a:gd name="T4" fmla="*/ 0 w 401"/>
                <a:gd name="T5" fmla="*/ 198 h 203"/>
                <a:gd name="T6" fmla="*/ 0 w 401"/>
                <a:gd name="T7" fmla="*/ 198 h 203"/>
                <a:gd name="T8" fmla="*/ 0 w 401"/>
                <a:gd name="T9" fmla="*/ 202 h 203"/>
                <a:gd name="T10" fmla="*/ 400 w 401"/>
                <a:gd name="T11" fmla="*/ 202 h 203"/>
                <a:gd name="T12" fmla="*/ 400 w 401"/>
                <a:gd name="T13" fmla="*/ 198 h 203"/>
                <a:gd name="T14" fmla="*/ 395 w 401"/>
                <a:gd name="T15" fmla="*/ 198 h 203"/>
                <a:gd name="T16" fmla="*/ 197 w 401"/>
                <a:gd name="T1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203">
                  <a:moveTo>
                    <a:pt x="197" y="0"/>
                  </a:moveTo>
                  <a:lnTo>
                    <a:pt x="197" y="0"/>
                  </a:lnTo>
                  <a:cubicBezTo>
                    <a:pt x="90" y="0"/>
                    <a:pt x="0" y="90"/>
                    <a:pt x="0" y="198"/>
                  </a:cubicBezTo>
                  <a:lnTo>
                    <a:pt x="0" y="198"/>
                  </a:lnTo>
                  <a:cubicBezTo>
                    <a:pt x="0" y="202"/>
                    <a:pt x="0" y="202"/>
                    <a:pt x="0" y="202"/>
                  </a:cubicBezTo>
                  <a:cubicBezTo>
                    <a:pt x="400" y="202"/>
                    <a:pt x="400" y="202"/>
                    <a:pt x="400" y="202"/>
                  </a:cubicBezTo>
                  <a:cubicBezTo>
                    <a:pt x="400" y="198"/>
                    <a:pt x="400" y="198"/>
                    <a:pt x="400" y="198"/>
                  </a:cubicBezTo>
                  <a:cubicBezTo>
                    <a:pt x="395" y="198"/>
                    <a:pt x="395" y="198"/>
                    <a:pt x="395" y="198"/>
                  </a:cubicBezTo>
                  <a:cubicBezTo>
                    <a:pt x="395" y="90"/>
                    <a:pt x="309" y="0"/>
                    <a:pt x="19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16" name="Group 915"/>
          <p:cNvGrpSpPr/>
          <p:nvPr/>
        </p:nvGrpSpPr>
        <p:grpSpPr>
          <a:xfrm>
            <a:off x="4298909" y="3523177"/>
            <a:ext cx="311150" cy="366713"/>
            <a:chOff x="1860148" y="3498848"/>
            <a:chExt cx="311150" cy="366713"/>
          </a:xfrm>
        </p:grpSpPr>
        <p:sp>
          <p:nvSpPr>
            <p:cNvPr id="917" name="Freeform 1940"/>
            <p:cNvSpPr>
              <a:spLocks noChangeArrowheads="1"/>
            </p:cNvSpPr>
            <p:nvPr/>
          </p:nvSpPr>
          <p:spPr bwMode="auto">
            <a:xfrm>
              <a:off x="1906186" y="3546473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8" name="Freeform 1941"/>
            <p:cNvSpPr>
              <a:spLocks noChangeArrowheads="1"/>
            </p:cNvSpPr>
            <p:nvPr/>
          </p:nvSpPr>
          <p:spPr bwMode="auto">
            <a:xfrm>
              <a:off x="1906186" y="3546473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9" name="Freeform 1942"/>
            <p:cNvSpPr>
              <a:spLocks noChangeArrowheads="1"/>
            </p:cNvSpPr>
            <p:nvPr/>
          </p:nvSpPr>
          <p:spPr bwMode="auto">
            <a:xfrm>
              <a:off x="2033186" y="3546473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0" name="Freeform 1943"/>
            <p:cNvSpPr>
              <a:spLocks noChangeArrowheads="1"/>
            </p:cNvSpPr>
            <p:nvPr/>
          </p:nvSpPr>
          <p:spPr bwMode="auto">
            <a:xfrm>
              <a:off x="2033186" y="3546473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1" name="Freeform 1944"/>
            <p:cNvSpPr>
              <a:spLocks noChangeArrowheads="1"/>
            </p:cNvSpPr>
            <p:nvPr/>
          </p:nvSpPr>
          <p:spPr bwMode="auto">
            <a:xfrm>
              <a:off x="1896661" y="3536948"/>
              <a:ext cx="274637" cy="328613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2" name="Freeform 1945"/>
            <p:cNvSpPr>
              <a:spLocks noChangeArrowheads="1"/>
            </p:cNvSpPr>
            <p:nvPr/>
          </p:nvSpPr>
          <p:spPr bwMode="auto">
            <a:xfrm>
              <a:off x="1860148" y="3498848"/>
              <a:ext cx="265113" cy="325438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3" name="Freeform 1946"/>
            <p:cNvSpPr>
              <a:spLocks noChangeArrowheads="1"/>
            </p:cNvSpPr>
            <p:nvPr/>
          </p:nvSpPr>
          <p:spPr bwMode="auto">
            <a:xfrm>
              <a:off x="1998261" y="3600448"/>
              <a:ext cx="71437" cy="71438"/>
            </a:xfrm>
            <a:custGeom>
              <a:avLst/>
              <a:gdLst>
                <a:gd name="T0" fmla="*/ 98 w 198"/>
                <a:gd name="T1" fmla="*/ 198 h 199"/>
                <a:gd name="T2" fmla="*/ 98 w 198"/>
                <a:gd name="T3" fmla="*/ 198 h 199"/>
                <a:gd name="T4" fmla="*/ 197 w 198"/>
                <a:gd name="T5" fmla="*/ 99 h 199"/>
                <a:gd name="T6" fmla="*/ 98 w 198"/>
                <a:gd name="T7" fmla="*/ 0 h 199"/>
                <a:gd name="T8" fmla="*/ 0 w 198"/>
                <a:gd name="T9" fmla="*/ 99 h 199"/>
                <a:gd name="T10" fmla="*/ 98 w 198"/>
                <a:gd name="T11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199">
                  <a:moveTo>
                    <a:pt x="98" y="198"/>
                  </a:moveTo>
                  <a:lnTo>
                    <a:pt x="98" y="198"/>
                  </a:lnTo>
                  <a:cubicBezTo>
                    <a:pt x="154" y="198"/>
                    <a:pt x="197" y="155"/>
                    <a:pt x="197" y="99"/>
                  </a:cubicBezTo>
                  <a:cubicBezTo>
                    <a:pt x="197" y="43"/>
                    <a:pt x="154" y="0"/>
                    <a:pt x="98" y="0"/>
                  </a:cubicBezTo>
                  <a:cubicBezTo>
                    <a:pt x="47" y="0"/>
                    <a:pt x="0" y="43"/>
                    <a:pt x="0" y="99"/>
                  </a:cubicBezTo>
                  <a:cubicBezTo>
                    <a:pt x="0" y="155"/>
                    <a:pt x="47" y="198"/>
                    <a:pt x="98" y="19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" name="Freeform 1947"/>
            <p:cNvSpPr>
              <a:spLocks noChangeArrowheads="1"/>
            </p:cNvSpPr>
            <p:nvPr/>
          </p:nvSpPr>
          <p:spPr bwMode="auto">
            <a:xfrm>
              <a:off x="1961748" y="3676648"/>
              <a:ext cx="144463" cy="73025"/>
            </a:xfrm>
            <a:custGeom>
              <a:avLst/>
              <a:gdLst>
                <a:gd name="T0" fmla="*/ 197 w 401"/>
                <a:gd name="T1" fmla="*/ 0 h 203"/>
                <a:gd name="T2" fmla="*/ 197 w 401"/>
                <a:gd name="T3" fmla="*/ 0 h 203"/>
                <a:gd name="T4" fmla="*/ 0 w 401"/>
                <a:gd name="T5" fmla="*/ 198 h 203"/>
                <a:gd name="T6" fmla="*/ 0 w 401"/>
                <a:gd name="T7" fmla="*/ 198 h 203"/>
                <a:gd name="T8" fmla="*/ 0 w 401"/>
                <a:gd name="T9" fmla="*/ 202 h 203"/>
                <a:gd name="T10" fmla="*/ 400 w 401"/>
                <a:gd name="T11" fmla="*/ 202 h 203"/>
                <a:gd name="T12" fmla="*/ 400 w 401"/>
                <a:gd name="T13" fmla="*/ 198 h 203"/>
                <a:gd name="T14" fmla="*/ 395 w 401"/>
                <a:gd name="T15" fmla="*/ 198 h 203"/>
                <a:gd name="T16" fmla="*/ 197 w 401"/>
                <a:gd name="T1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203">
                  <a:moveTo>
                    <a:pt x="197" y="0"/>
                  </a:moveTo>
                  <a:lnTo>
                    <a:pt x="197" y="0"/>
                  </a:lnTo>
                  <a:cubicBezTo>
                    <a:pt x="90" y="0"/>
                    <a:pt x="0" y="90"/>
                    <a:pt x="0" y="198"/>
                  </a:cubicBezTo>
                  <a:lnTo>
                    <a:pt x="0" y="198"/>
                  </a:lnTo>
                  <a:cubicBezTo>
                    <a:pt x="0" y="202"/>
                    <a:pt x="0" y="202"/>
                    <a:pt x="0" y="202"/>
                  </a:cubicBezTo>
                  <a:cubicBezTo>
                    <a:pt x="400" y="202"/>
                    <a:pt x="400" y="202"/>
                    <a:pt x="400" y="202"/>
                  </a:cubicBezTo>
                  <a:cubicBezTo>
                    <a:pt x="400" y="198"/>
                    <a:pt x="400" y="198"/>
                    <a:pt x="400" y="198"/>
                  </a:cubicBezTo>
                  <a:cubicBezTo>
                    <a:pt x="395" y="198"/>
                    <a:pt x="395" y="198"/>
                    <a:pt x="395" y="198"/>
                  </a:cubicBezTo>
                  <a:cubicBezTo>
                    <a:pt x="395" y="90"/>
                    <a:pt x="309" y="0"/>
                    <a:pt x="197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5" name="Group 924"/>
          <p:cNvGrpSpPr/>
          <p:nvPr/>
        </p:nvGrpSpPr>
        <p:grpSpPr>
          <a:xfrm>
            <a:off x="4298909" y="1668177"/>
            <a:ext cx="311150" cy="366712"/>
            <a:chOff x="1860148" y="1666090"/>
            <a:chExt cx="311150" cy="366712"/>
          </a:xfrm>
        </p:grpSpPr>
        <p:sp>
          <p:nvSpPr>
            <p:cNvPr id="926" name="Freeform 1948"/>
            <p:cNvSpPr>
              <a:spLocks noChangeArrowheads="1"/>
            </p:cNvSpPr>
            <p:nvPr/>
          </p:nvSpPr>
          <p:spPr bwMode="auto">
            <a:xfrm>
              <a:off x="1906186" y="1712127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" name="Freeform 1949"/>
            <p:cNvSpPr>
              <a:spLocks noChangeArrowheads="1"/>
            </p:cNvSpPr>
            <p:nvPr/>
          </p:nvSpPr>
          <p:spPr bwMode="auto">
            <a:xfrm>
              <a:off x="1906186" y="1712127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8" name="Freeform 1950"/>
            <p:cNvSpPr>
              <a:spLocks noChangeArrowheads="1"/>
            </p:cNvSpPr>
            <p:nvPr/>
          </p:nvSpPr>
          <p:spPr bwMode="auto">
            <a:xfrm>
              <a:off x="2033186" y="1712127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9" name="Freeform 1951"/>
            <p:cNvSpPr>
              <a:spLocks noChangeArrowheads="1"/>
            </p:cNvSpPr>
            <p:nvPr/>
          </p:nvSpPr>
          <p:spPr bwMode="auto">
            <a:xfrm>
              <a:off x="2033186" y="1712127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0" name="Freeform 1952"/>
            <p:cNvSpPr>
              <a:spLocks noChangeArrowheads="1"/>
            </p:cNvSpPr>
            <p:nvPr/>
          </p:nvSpPr>
          <p:spPr bwMode="auto">
            <a:xfrm>
              <a:off x="1896661" y="1704190"/>
              <a:ext cx="274637" cy="328612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1" name="Freeform 1953"/>
            <p:cNvSpPr>
              <a:spLocks noChangeArrowheads="1"/>
            </p:cNvSpPr>
            <p:nvPr/>
          </p:nvSpPr>
          <p:spPr bwMode="auto">
            <a:xfrm>
              <a:off x="1860148" y="1666090"/>
              <a:ext cx="265113" cy="325437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2" name="Freeform 1954"/>
            <p:cNvSpPr>
              <a:spLocks noChangeArrowheads="1"/>
            </p:cNvSpPr>
            <p:nvPr/>
          </p:nvSpPr>
          <p:spPr bwMode="auto">
            <a:xfrm>
              <a:off x="1998261" y="1767690"/>
              <a:ext cx="71437" cy="71437"/>
            </a:xfrm>
            <a:custGeom>
              <a:avLst/>
              <a:gdLst>
                <a:gd name="T0" fmla="*/ 98 w 198"/>
                <a:gd name="T1" fmla="*/ 198 h 199"/>
                <a:gd name="T2" fmla="*/ 98 w 198"/>
                <a:gd name="T3" fmla="*/ 198 h 199"/>
                <a:gd name="T4" fmla="*/ 197 w 198"/>
                <a:gd name="T5" fmla="*/ 99 h 199"/>
                <a:gd name="T6" fmla="*/ 98 w 198"/>
                <a:gd name="T7" fmla="*/ 0 h 199"/>
                <a:gd name="T8" fmla="*/ 0 w 198"/>
                <a:gd name="T9" fmla="*/ 99 h 199"/>
                <a:gd name="T10" fmla="*/ 98 w 198"/>
                <a:gd name="T11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199">
                  <a:moveTo>
                    <a:pt x="98" y="198"/>
                  </a:moveTo>
                  <a:lnTo>
                    <a:pt x="98" y="198"/>
                  </a:lnTo>
                  <a:cubicBezTo>
                    <a:pt x="154" y="198"/>
                    <a:pt x="197" y="155"/>
                    <a:pt x="197" y="99"/>
                  </a:cubicBezTo>
                  <a:cubicBezTo>
                    <a:pt x="197" y="43"/>
                    <a:pt x="154" y="0"/>
                    <a:pt x="98" y="0"/>
                  </a:cubicBezTo>
                  <a:cubicBezTo>
                    <a:pt x="47" y="0"/>
                    <a:pt x="0" y="43"/>
                    <a:pt x="0" y="99"/>
                  </a:cubicBezTo>
                  <a:cubicBezTo>
                    <a:pt x="0" y="155"/>
                    <a:pt x="47" y="198"/>
                    <a:pt x="98" y="19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3" name="Freeform 1955"/>
            <p:cNvSpPr>
              <a:spLocks noChangeArrowheads="1"/>
            </p:cNvSpPr>
            <p:nvPr/>
          </p:nvSpPr>
          <p:spPr bwMode="auto">
            <a:xfrm>
              <a:off x="1961748" y="1843890"/>
              <a:ext cx="144463" cy="73025"/>
            </a:xfrm>
            <a:custGeom>
              <a:avLst/>
              <a:gdLst>
                <a:gd name="T0" fmla="*/ 197 w 401"/>
                <a:gd name="T1" fmla="*/ 0 h 203"/>
                <a:gd name="T2" fmla="*/ 197 w 401"/>
                <a:gd name="T3" fmla="*/ 0 h 203"/>
                <a:gd name="T4" fmla="*/ 0 w 401"/>
                <a:gd name="T5" fmla="*/ 198 h 203"/>
                <a:gd name="T6" fmla="*/ 0 w 401"/>
                <a:gd name="T7" fmla="*/ 198 h 203"/>
                <a:gd name="T8" fmla="*/ 0 w 401"/>
                <a:gd name="T9" fmla="*/ 202 h 203"/>
                <a:gd name="T10" fmla="*/ 400 w 401"/>
                <a:gd name="T11" fmla="*/ 202 h 203"/>
                <a:gd name="T12" fmla="*/ 400 w 401"/>
                <a:gd name="T13" fmla="*/ 198 h 203"/>
                <a:gd name="T14" fmla="*/ 395 w 401"/>
                <a:gd name="T15" fmla="*/ 198 h 203"/>
                <a:gd name="T16" fmla="*/ 197 w 401"/>
                <a:gd name="T1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203">
                  <a:moveTo>
                    <a:pt x="197" y="0"/>
                  </a:moveTo>
                  <a:lnTo>
                    <a:pt x="197" y="0"/>
                  </a:lnTo>
                  <a:cubicBezTo>
                    <a:pt x="90" y="0"/>
                    <a:pt x="0" y="90"/>
                    <a:pt x="0" y="198"/>
                  </a:cubicBezTo>
                  <a:lnTo>
                    <a:pt x="0" y="198"/>
                  </a:lnTo>
                  <a:cubicBezTo>
                    <a:pt x="0" y="202"/>
                    <a:pt x="0" y="202"/>
                    <a:pt x="0" y="202"/>
                  </a:cubicBezTo>
                  <a:cubicBezTo>
                    <a:pt x="400" y="202"/>
                    <a:pt x="400" y="202"/>
                    <a:pt x="400" y="202"/>
                  </a:cubicBezTo>
                  <a:cubicBezTo>
                    <a:pt x="400" y="198"/>
                    <a:pt x="400" y="198"/>
                    <a:pt x="400" y="198"/>
                  </a:cubicBezTo>
                  <a:cubicBezTo>
                    <a:pt x="395" y="198"/>
                    <a:pt x="395" y="198"/>
                    <a:pt x="395" y="198"/>
                  </a:cubicBezTo>
                  <a:cubicBezTo>
                    <a:pt x="395" y="90"/>
                    <a:pt x="309" y="0"/>
                    <a:pt x="197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34" name="Group 933"/>
          <p:cNvGrpSpPr/>
          <p:nvPr/>
        </p:nvGrpSpPr>
        <p:grpSpPr>
          <a:xfrm>
            <a:off x="4206834" y="4075014"/>
            <a:ext cx="495300" cy="495300"/>
            <a:chOff x="1768073" y="4089093"/>
            <a:chExt cx="495300" cy="495300"/>
          </a:xfrm>
        </p:grpSpPr>
        <p:sp>
          <p:nvSpPr>
            <p:cNvPr id="935" name="Freeform 1660"/>
            <p:cNvSpPr>
              <a:spLocks noChangeArrowheads="1"/>
            </p:cNvSpPr>
            <p:nvPr/>
          </p:nvSpPr>
          <p:spPr bwMode="auto">
            <a:xfrm>
              <a:off x="2209398" y="4451043"/>
              <a:ext cx="1588" cy="12700"/>
            </a:xfrm>
            <a:custGeom>
              <a:avLst/>
              <a:gdLst>
                <a:gd name="T0" fmla="*/ 0 w 4"/>
                <a:gd name="T1" fmla="*/ 22 h 36"/>
                <a:gd name="T2" fmla="*/ 1 w 4"/>
                <a:gd name="T3" fmla="*/ 21 h 36"/>
                <a:gd name="T4" fmla="*/ 1 w 4"/>
                <a:gd name="T5" fmla="*/ 28 h 36"/>
                <a:gd name="T6" fmla="*/ 0 w 4"/>
                <a:gd name="T7" fmla="*/ 30 h 36"/>
                <a:gd name="T8" fmla="*/ 0 w 4"/>
                <a:gd name="T9" fmla="*/ 22 h 36"/>
                <a:gd name="T10" fmla="*/ 0 w 4"/>
                <a:gd name="T11" fmla="*/ 10 h 36"/>
                <a:gd name="T12" fmla="*/ 0 w 4"/>
                <a:gd name="T13" fmla="*/ 0 h 36"/>
                <a:gd name="T14" fmla="*/ 0 w 4"/>
                <a:gd name="T15" fmla="*/ 0 h 36"/>
                <a:gd name="T16" fmla="*/ 0 w 4"/>
                <a:gd name="T17" fmla="*/ 18 h 36"/>
                <a:gd name="T18" fmla="*/ 1 w 4"/>
                <a:gd name="T19" fmla="*/ 21 h 36"/>
                <a:gd name="T20" fmla="*/ 1 w 4"/>
                <a:gd name="T21" fmla="*/ 21 h 36"/>
                <a:gd name="T22" fmla="*/ 3 w 4"/>
                <a:gd name="T23" fmla="*/ 21 h 36"/>
                <a:gd name="T24" fmla="*/ 3 w 4"/>
                <a:gd name="T25" fmla="*/ 20 h 36"/>
                <a:gd name="T26" fmla="*/ 0 w 4"/>
                <a:gd name="T27" fmla="*/ 18 h 36"/>
                <a:gd name="T28" fmla="*/ 0 w 4"/>
                <a:gd name="T29" fmla="*/ 17 h 36"/>
                <a:gd name="T30" fmla="*/ 0 w 4"/>
                <a:gd name="T31" fmla="*/ 10 h 36"/>
                <a:gd name="T32" fmla="*/ 1 w 4"/>
                <a:gd name="T33" fmla="*/ 35 h 36"/>
                <a:gd name="T34" fmla="*/ 0 w 4"/>
                <a:gd name="T35" fmla="*/ 31 h 36"/>
                <a:gd name="T36" fmla="*/ 1 w 4"/>
                <a:gd name="T37" fmla="*/ 31 h 36"/>
                <a:gd name="T38" fmla="*/ 1 w 4"/>
                <a:gd name="T3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" h="36">
                  <a:moveTo>
                    <a:pt x="0" y="22"/>
                  </a:moveTo>
                  <a:lnTo>
                    <a:pt x="1" y="21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22"/>
                  </a:lnTo>
                  <a:close/>
                  <a:moveTo>
                    <a:pt x="0" y="1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8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0" y="18"/>
                  </a:lnTo>
                  <a:cubicBezTo>
                    <a:pt x="1" y="18"/>
                    <a:pt x="0" y="18"/>
                    <a:pt x="0" y="17"/>
                  </a:cubicBezTo>
                  <a:lnTo>
                    <a:pt x="0" y="10"/>
                  </a:lnTo>
                  <a:close/>
                  <a:moveTo>
                    <a:pt x="1" y="35"/>
                  </a:moveTo>
                  <a:lnTo>
                    <a:pt x="0" y="31"/>
                  </a:lnTo>
                  <a:cubicBezTo>
                    <a:pt x="0" y="31"/>
                    <a:pt x="0" y="31"/>
                    <a:pt x="1" y="31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6" name="Freeform 1661"/>
            <p:cNvSpPr>
              <a:spLocks noChangeArrowheads="1"/>
            </p:cNvSpPr>
            <p:nvPr/>
          </p:nvSpPr>
          <p:spPr bwMode="auto">
            <a:xfrm>
              <a:off x="2252261" y="4451043"/>
              <a:ext cx="1587" cy="12700"/>
            </a:xfrm>
            <a:custGeom>
              <a:avLst/>
              <a:gdLst>
                <a:gd name="T0" fmla="*/ 3 w 5"/>
                <a:gd name="T1" fmla="*/ 31 h 36"/>
                <a:gd name="T2" fmla="*/ 2 w 5"/>
                <a:gd name="T3" fmla="*/ 22 h 36"/>
                <a:gd name="T4" fmla="*/ 3 w 5"/>
                <a:gd name="T5" fmla="*/ 22 h 36"/>
                <a:gd name="T6" fmla="*/ 4 w 5"/>
                <a:gd name="T7" fmla="*/ 29 h 36"/>
                <a:gd name="T8" fmla="*/ 3 w 5"/>
                <a:gd name="T9" fmla="*/ 30 h 36"/>
                <a:gd name="T10" fmla="*/ 3 w 5"/>
                <a:gd name="T11" fmla="*/ 31 h 36"/>
                <a:gd name="T12" fmla="*/ 0 w 5"/>
                <a:gd name="T13" fmla="*/ 0 h 36"/>
                <a:gd name="T14" fmla="*/ 1 w 5"/>
                <a:gd name="T15" fmla="*/ 5 h 36"/>
                <a:gd name="T16" fmla="*/ 1 w 5"/>
                <a:gd name="T17" fmla="*/ 5 h 36"/>
                <a:gd name="T18" fmla="*/ 0 w 5"/>
                <a:gd name="T19" fmla="*/ 0 h 36"/>
                <a:gd name="T20" fmla="*/ 4 w 5"/>
                <a:gd name="T21" fmla="*/ 35 h 36"/>
                <a:gd name="T22" fmla="*/ 3 w 5"/>
                <a:gd name="T23" fmla="*/ 31 h 36"/>
                <a:gd name="T24" fmla="*/ 4 w 5"/>
                <a:gd name="T25" fmla="*/ 31 h 36"/>
                <a:gd name="T26" fmla="*/ 4 w 5"/>
                <a:gd name="T2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" h="36">
                  <a:moveTo>
                    <a:pt x="3" y="31"/>
                  </a:moveTo>
                  <a:lnTo>
                    <a:pt x="2" y="22"/>
                  </a:lnTo>
                  <a:lnTo>
                    <a:pt x="3" y="22"/>
                  </a:lnTo>
                  <a:lnTo>
                    <a:pt x="4" y="29"/>
                  </a:lnTo>
                  <a:lnTo>
                    <a:pt x="3" y="30"/>
                  </a:lnTo>
                  <a:lnTo>
                    <a:pt x="3" y="31"/>
                  </a:lnTo>
                  <a:close/>
                  <a:moveTo>
                    <a:pt x="0" y="0"/>
                  </a:moveTo>
                  <a:lnTo>
                    <a:pt x="1" y="5"/>
                  </a:lnTo>
                  <a:cubicBezTo>
                    <a:pt x="1" y="5"/>
                    <a:pt x="1" y="5"/>
                    <a:pt x="1" y="5"/>
                  </a:cubicBezTo>
                  <a:lnTo>
                    <a:pt x="0" y="0"/>
                  </a:lnTo>
                  <a:close/>
                  <a:moveTo>
                    <a:pt x="4" y="35"/>
                  </a:moveTo>
                  <a:lnTo>
                    <a:pt x="3" y="31"/>
                  </a:lnTo>
                  <a:cubicBezTo>
                    <a:pt x="3" y="31"/>
                    <a:pt x="4" y="31"/>
                    <a:pt x="4" y="31"/>
                  </a:cubicBezTo>
                  <a:lnTo>
                    <a:pt x="4" y="35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7" name="Freeform 1696"/>
            <p:cNvSpPr>
              <a:spLocks noChangeArrowheads="1"/>
            </p:cNvSpPr>
            <p:nvPr/>
          </p:nvSpPr>
          <p:spPr bwMode="auto">
            <a:xfrm>
              <a:off x="2199873" y="4438343"/>
              <a:ext cx="1588" cy="12700"/>
            </a:xfrm>
            <a:custGeom>
              <a:avLst/>
              <a:gdLst>
                <a:gd name="T0" fmla="*/ 0 w 3"/>
                <a:gd name="T1" fmla="*/ 22 h 36"/>
                <a:gd name="T2" fmla="*/ 1 w 3"/>
                <a:gd name="T3" fmla="*/ 21 h 36"/>
                <a:gd name="T4" fmla="*/ 1 w 3"/>
                <a:gd name="T5" fmla="*/ 28 h 36"/>
                <a:gd name="T6" fmla="*/ 0 w 3"/>
                <a:gd name="T7" fmla="*/ 30 h 36"/>
                <a:gd name="T8" fmla="*/ 0 w 3"/>
                <a:gd name="T9" fmla="*/ 22 h 36"/>
                <a:gd name="T10" fmla="*/ 0 w 3"/>
                <a:gd name="T11" fmla="*/ 10 h 36"/>
                <a:gd name="T12" fmla="*/ 0 w 3"/>
                <a:gd name="T13" fmla="*/ 0 h 36"/>
                <a:gd name="T14" fmla="*/ 0 w 3"/>
                <a:gd name="T15" fmla="*/ 0 h 36"/>
                <a:gd name="T16" fmla="*/ 0 w 3"/>
                <a:gd name="T17" fmla="*/ 18 h 36"/>
                <a:gd name="T18" fmla="*/ 1 w 3"/>
                <a:gd name="T19" fmla="*/ 21 h 36"/>
                <a:gd name="T20" fmla="*/ 1 w 3"/>
                <a:gd name="T21" fmla="*/ 21 h 36"/>
                <a:gd name="T22" fmla="*/ 2 w 3"/>
                <a:gd name="T23" fmla="*/ 21 h 36"/>
                <a:gd name="T24" fmla="*/ 2 w 3"/>
                <a:gd name="T25" fmla="*/ 20 h 36"/>
                <a:gd name="T26" fmla="*/ 0 w 3"/>
                <a:gd name="T27" fmla="*/ 18 h 36"/>
                <a:gd name="T28" fmla="*/ 0 w 3"/>
                <a:gd name="T29" fmla="*/ 17 h 36"/>
                <a:gd name="T30" fmla="*/ 0 w 3"/>
                <a:gd name="T31" fmla="*/ 10 h 36"/>
                <a:gd name="T32" fmla="*/ 1 w 3"/>
                <a:gd name="T33" fmla="*/ 35 h 36"/>
                <a:gd name="T34" fmla="*/ 0 w 3"/>
                <a:gd name="T35" fmla="*/ 31 h 36"/>
                <a:gd name="T36" fmla="*/ 1 w 3"/>
                <a:gd name="T37" fmla="*/ 31 h 36"/>
                <a:gd name="T38" fmla="*/ 1 w 3"/>
                <a:gd name="T3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" h="36">
                  <a:moveTo>
                    <a:pt x="0" y="22"/>
                  </a:moveTo>
                  <a:lnTo>
                    <a:pt x="1" y="21"/>
                  </a:lnTo>
                  <a:lnTo>
                    <a:pt x="1" y="28"/>
                  </a:lnTo>
                  <a:lnTo>
                    <a:pt x="0" y="30"/>
                  </a:lnTo>
                  <a:lnTo>
                    <a:pt x="0" y="22"/>
                  </a:lnTo>
                  <a:close/>
                  <a:moveTo>
                    <a:pt x="0" y="10"/>
                  </a:move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18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0" y="18"/>
                  </a:lnTo>
                  <a:cubicBezTo>
                    <a:pt x="1" y="18"/>
                    <a:pt x="0" y="18"/>
                    <a:pt x="0" y="17"/>
                  </a:cubicBezTo>
                  <a:lnTo>
                    <a:pt x="0" y="10"/>
                  </a:lnTo>
                  <a:close/>
                  <a:moveTo>
                    <a:pt x="1" y="35"/>
                  </a:moveTo>
                  <a:lnTo>
                    <a:pt x="0" y="31"/>
                  </a:lnTo>
                  <a:cubicBezTo>
                    <a:pt x="0" y="31"/>
                    <a:pt x="0" y="31"/>
                    <a:pt x="1" y="31"/>
                  </a:cubicBezTo>
                  <a:lnTo>
                    <a:pt x="1" y="35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8" name="Freeform 1697"/>
            <p:cNvSpPr>
              <a:spLocks noChangeArrowheads="1"/>
            </p:cNvSpPr>
            <p:nvPr/>
          </p:nvSpPr>
          <p:spPr bwMode="auto">
            <a:xfrm>
              <a:off x="2242736" y="4438343"/>
              <a:ext cx="1587" cy="12700"/>
            </a:xfrm>
            <a:custGeom>
              <a:avLst/>
              <a:gdLst>
                <a:gd name="T0" fmla="*/ 3 w 5"/>
                <a:gd name="T1" fmla="*/ 31 h 36"/>
                <a:gd name="T2" fmla="*/ 2 w 5"/>
                <a:gd name="T3" fmla="*/ 22 h 36"/>
                <a:gd name="T4" fmla="*/ 3 w 5"/>
                <a:gd name="T5" fmla="*/ 22 h 36"/>
                <a:gd name="T6" fmla="*/ 4 w 5"/>
                <a:gd name="T7" fmla="*/ 29 h 36"/>
                <a:gd name="T8" fmla="*/ 3 w 5"/>
                <a:gd name="T9" fmla="*/ 30 h 36"/>
                <a:gd name="T10" fmla="*/ 3 w 5"/>
                <a:gd name="T11" fmla="*/ 31 h 36"/>
                <a:gd name="T12" fmla="*/ 0 w 5"/>
                <a:gd name="T13" fmla="*/ 0 h 36"/>
                <a:gd name="T14" fmla="*/ 1 w 5"/>
                <a:gd name="T15" fmla="*/ 5 h 36"/>
                <a:gd name="T16" fmla="*/ 1 w 5"/>
                <a:gd name="T17" fmla="*/ 5 h 36"/>
                <a:gd name="T18" fmla="*/ 0 w 5"/>
                <a:gd name="T19" fmla="*/ 0 h 36"/>
                <a:gd name="T20" fmla="*/ 4 w 5"/>
                <a:gd name="T21" fmla="*/ 35 h 36"/>
                <a:gd name="T22" fmla="*/ 3 w 5"/>
                <a:gd name="T23" fmla="*/ 31 h 36"/>
                <a:gd name="T24" fmla="*/ 4 w 5"/>
                <a:gd name="T25" fmla="*/ 31 h 36"/>
                <a:gd name="T26" fmla="*/ 4 w 5"/>
                <a:gd name="T2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" h="36">
                  <a:moveTo>
                    <a:pt x="3" y="31"/>
                  </a:moveTo>
                  <a:lnTo>
                    <a:pt x="2" y="22"/>
                  </a:lnTo>
                  <a:lnTo>
                    <a:pt x="3" y="22"/>
                  </a:lnTo>
                  <a:lnTo>
                    <a:pt x="4" y="29"/>
                  </a:lnTo>
                  <a:lnTo>
                    <a:pt x="3" y="30"/>
                  </a:lnTo>
                  <a:lnTo>
                    <a:pt x="3" y="31"/>
                  </a:lnTo>
                  <a:close/>
                  <a:moveTo>
                    <a:pt x="0" y="0"/>
                  </a:moveTo>
                  <a:lnTo>
                    <a:pt x="1" y="5"/>
                  </a:lnTo>
                  <a:cubicBezTo>
                    <a:pt x="1" y="5"/>
                    <a:pt x="1" y="5"/>
                    <a:pt x="1" y="5"/>
                  </a:cubicBezTo>
                  <a:lnTo>
                    <a:pt x="0" y="0"/>
                  </a:lnTo>
                  <a:close/>
                  <a:moveTo>
                    <a:pt x="4" y="35"/>
                  </a:moveTo>
                  <a:lnTo>
                    <a:pt x="3" y="31"/>
                  </a:lnTo>
                  <a:cubicBezTo>
                    <a:pt x="3" y="31"/>
                    <a:pt x="3" y="31"/>
                    <a:pt x="4" y="31"/>
                  </a:cubicBezTo>
                  <a:lnTo>
                    <a:pt x="4" y="35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9" name="Freeform 1725"/>
            <p:cNvSpPr>
              <a:spLocks noChangeArrowheads="1"/>
            </p:cNvSpPr>
            <p:nvPr/>
          </p:nvSpPr>
          <p:spPr bwMode="auto">
            <a:xfrm>
              <a:off x="1961748" y="4462156"/>
              <a:ext cx="1588" cy="1587"/>
            </a:xfrm>
            <a:custGeom>
              <a:avLst/>
              <a:gdLst>
                <a:gd name="T0" fmla="*/ 2 w 3"/>
                <a:gd name="T1" fmla="*/ 5 h 6"/>
                <a:gd name="T2" fmla="*/ 0 w 3"/>
                <a:gd name="T3" fmla="*/ 0 h 6"/>
                <a:gd name="T4" fmla="*/ 2 w 3"/>
                <a:gd name="T5" fmla="*/ 0 h 6"/>
                <a:gd name="T6" fmla="*/ 2 w 3"/>
                <a:gd name="T7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5"/>
                  </a:moveTo>
                  <a:lnTo>
                    <a:pt x="0" y="0"/>
                  </a:lnTo>
                  <a:cubicBezTo>
                    <a:pt x="1" y="0"/>
                    <a:pt x="1" y="0"/>
                    <a:pt x="2" y="0"/>
                  </a:cubicBezTo>
                  <a:lnTo>
                    <a:pt x="2" y="5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0" name="Freeform 1726"/>
            <p:cNvSpPr>
              <a:spLocks noChangeArrowheads="1"/>
            </p:cNvSpPr>
            <p:nvPr/>
          </p:nvSpPr>
          <p:spPr bwMode="auto">
            <a:xfrm>
              <a:off x="2004611" y="4451043"/>
              <a:ext cx="1587" cy="12700"/>
            </a:xfrm>
            <a:custGeom>
              <a:avLst/>
              <a:gdLst>
                <a:gd name="T0" fmla="*/ 3 w 5"/>
                <a:gd name="T1" fmla="*/ 31 h 37"/>
                <a:gd name="T2" fmla="*/ 2 w 5"/>
                <a:gd name="T3" fmla="*/ 23 h 37"/>
                <a:gd name="T4" fmla="*/ 2 w 5"/>
                <a:gd name="T5" fmla="*/ 22 h 37"/>
                <a:gd name="T6" fmla="*/ 3 w 5"/>
                <a:gd name="T7" fmla="*/ 29 h 37"/>
                <a:gd name="T8" fmla="*/ 3 w 5"/>
                <a:gd name="T9" fmla="*/ 30 h 37"/>
                <a:gd name="T10" fmla="*/ 3 w 5"/>
                <a:gd name="T11" fmla="*/ 31 h 37"/>
                <a:gd name="T12" fmla="*/ 0 w 5"/>
                <a:gd name="T13" fmla="*/ 0 h 37"/>
                <a:gd name="T14" fmla="*/ 0 w 5"/>
                <a:gd name="T15" fmla="*/ 6 h 37"/>
                <a:gd name="T16" fmla="*/ 0 w 5"/>
                <a:gd name="T17" fmla="*/ 5 h 37"/>
                <a:gd name="T18" fmla="*/ 0 w 5"/>
                <a:gd name="T19" fmla="*/ 0 h 37"/>
                <a:gd name="T20" fmla="*/ 4 w 5"/>
                <a:gd name="T21" fmla="*/ 36 h 37"/>
                <a:gd name="T22" fmla="*/ 3 w 5"/>
                <a:gd name="T23" fmla="*/ 31 h 37"/>
                <a:gd name="T24" fmla="*/ 4 w 5"/>
                <a:gd name="T25" fmla="*/ 31 h 37"/>
                <a:gd name="T26" fmla="*/ 4 w 5"/>
                <a:gd name="T27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" h="37">
                  <a:moveTo>
                    <a:pt x="3" y="31"/>
                  </a:moveTo>
                  <a:lnTo>
                    <a:pt x="2" y="23"/>
                  </a:lnTo>
                  <a:lnTo>
                    <a:pt x="2" y="22"/>
                  </a:lnTo>
                  <a:lnTo>
                    <a:pt x="3" y="29"/>
                  </a:lnTo>
                  <a:lnTo>
                    <a:pt x="3" y="30"/>
                  </a:lnTo>
                  <a:lnTo>
                    <a:pt x="3" y="31"/>
                  </a:lnTo>
                  <a:close/>
                  <a:moveTo>
                    <a:pt x="0" y="0"/>
                  </a:moveTo>
                  <a:lnTo>
                    <a:pt x="0" y="6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0"/>
                  </a:lnTo>
                  <a:close/>
                  <a:moveTo>
                    <a:pt x="4" y="36"/>
                  </a:moveTo>
                  <a:lnTo>
                    <a:pt x="3" y="31"/>
                  </a:lnTo>
                  <a:cubicBezTo>
                    <a:pt x="3" y="31"/>
                    <a:pt x="3" y="31"/>
                    <a:pt x="4" y="31"/>
                  </a:cubicBezTo>
                  <a:lnTo>
                    <a:pt x="4" y="36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1" name="Freeform 1769"/>
            <p:cNvSpPr>
              <a:spLocks noChangeArrowheads="1"/>
            </p:cNvSpPr>
            <p:nvPr/>
          </p:nvSpPr>
          <p:spPr bwMode="auto">
            <a:xfrm>
              <a:off x="1961748" y="4463743"/>
              <a:ext cx="1588" cy="12700"/>
            </a:xfrm>
            <a:custGeom>
              <a:avLst/>
              <a:gdLst>
                <a:gd name="T0" fmla="*/ 0 w 5"/>
                <a:gd name="T1" fmla="*/ 0 h 35"/>
                <a:gd name="T2" fmla="*/ 0 w 5"/>
                <a:gd name="T3" fmla="*/ 5 h 35"/>
                <a:gd name="T4" fmla="*/ 0 w 5"/>
                <a:gd name="T5" fmla="*/ 5 h 35"/>
                <a:gd name="T6" fmla="*/ 0 w 5"/>
                <a:gd name="T7" fmla="*/ 0 h 35"/>
                <a:gd name="T8" fmla="*/ 4 w 5"/>
                <a:gd name="T9" fmla="*/ 34 h 35"/>
                <a:gd name="T10" fmla="*/ 2 w 5"/>
                <a:gd name="T11" fmla="*/ 30 h 35"/>
                <a:gd name="T12" fmla="*/ 3 w 5"/>
                <a:gd name="T13" fmla="*/ 30 h 35"/>
                <a:gd name="T14" fmla="*/ 4 w 5"/>
                <a:gd name="T15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lnTo>
                    <a:pt x="0" y="5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0"/>
                  </a:lnTo>
                  <a:close/>
                  <a:moveTo>
                    <a:pt x="4" y="34"/>
                  </a:moveTo>
                  <a:lnTo>
                    <a:pt x="2" y="30"/>
                  </a:lnTo>
                  <a:cubicBezTo>
                    <a:pt x="3" y="30"/>
                    <a:pt x="3" y="30"/>
                    <a:pt x="3" y="30"/>
                  </a:cubicBezTo>
                  <a:lnTo>
                    <a:pt x="4" y="34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2" name="Freeform 1889"/>
            <p:cNvSpPr>
              <a:spLocks noChangeArrowheads="1"/>
            </p:cNvSpPr>
            <p:nvPr/>
          </p:nvSpPr>
          <p:spPr bwMode="auto">
            <a:xfrm>
              <a:off x="1985561" y="4452631"/>
              <a:ext cx="1587" cy="1587"/>
            </a:xfrm>
            <a:custGeom>
              <a:avLst/>
              <a:gdLst>
                <a:gd name="T0" fmla="*/ 1 w 2"/>
                <a:gd name="T1" fmla="*/ 4 h 5"/>
                <a:gd name="T2" fmla="*/ 0 w 2"/>
                <a:gd name="T3" fmla="*/ 0 h 5"/>
                <a:gd name="T4" fmla="*/ 1 w 2"/>
                <a:gd name="T5" fmla="*/ 0 h 5"/>
                <a:gd name="T6" fmla="*/ 1 w 2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1" y="4"/>
                  </a:moveTo>
                  <a:lnTo>
                    <a:pt x="0" y="0"/>
                  </a:lnTo>
                  <a:cubicBezTo>
                    <a:pt x="0" y="0"/>
                    <a:pt x="1" y="0"/>
                    <a:pt x="1" y="0"/>
                  </a:cubicBezTo>
                  <a:lnTo>
                    <a:pt x="1" y="4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3" name="Freeform 1890"/>
            <p:cNvSpPr>
              <a:spLocks noChangeArrowheads="1"/>
            </p:cNvSpPr>
            <p:nvPr/>
          </p:nvSpPr>
          <p:spPr bwMode="auto">
            <a:xfrm>
              <a:off x="2026836" y="4441518"/>
              <a:ext cx="1587" cy="12700"/>
            </a:xfrm>
            <a:custGeom>
              <a:avLst/>
              <a:gdLst>
                <a:gd name="T0" fmla="*/ 0 w 5"/>
                <a:gd name="T1" fmla="*/ 0 h 35"/>
                <a:gd name="T2" fmla="*/ 0 w 5"/>
                <a:gd name="T3" fmla="*/ 5 h 35"/>
                <a:gd name="T4" fmla="*/ 0 w 5"/>
                <a:gd name="T5" fmla="*/ 5 h 35"/>
                <a:gd name="T6" fmla="*/ 0 w 5"/>
                <a:gd name="T7" fmla="*/ 0 h 35"/>
                <a:gd name="T8" fmla="*/ 4 w 5"/>
                <a:gd name="T9" fmla="*/ 34 h 35"/>
                <a:gd name="T10" fmla="*/ 2 w 5"/>
                <a:gd name="T11" fmla="*/ 30 h 35"/>
                <a:gd name="T12" fmla="*/ 3 w 5"/>
                <a:gd name="T13" fmla="*/ 30 h 35"/>
                <a:gd name="T14" fmla="*/ 4 w 5"/>
                <a:gd name="T15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lnTo>
                    <a:pt x="0" y="5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0"/>
                  </a:lnTo>
                  <a:close/>
                  <a:moveTo>
                    <a:pt x="4" y="34"/>
                  </a:moveTo>
                  <a:lnTo>
                    <a:pt x="2" y="30"/>
                  </a:lnTo>
                  <a:cubicBezTo>
                    <a:pt x="3" y="30"/>
                    <a:pt x="3" y="30"/>
                    <a:pt x="3" y="30"/>
                  </a:cubicBezTo>
                  <a:lnTo>
                    <a:pt x="4" y="34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4" name="Freeform 1956"/>
            <p:cNvSpPr>
              <a:spLocks noChangeArrowheads="1"/>
            </p:cNvSpPr>
            <p:nvPr/>
          </p:nvSpPr>
          <p:spPr bwMode="auto">
            <a:xfrm>
              <a:off x="1768073" y="408909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5" name="Freeform 1957"/>
            <p:cNvSpPr>
              <a:spLocks noChangeArrowheads="1"/>
            </p:cNvSpPr>
            <p:nvPr/>
          </p:nvSpPr>
          <p:spPr bwMode="auto">
            <a:xfrm>
              <a:off x="1768073" y="408909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6" name="Freeform 1958"/>
            <p:cNvSpPr>
              <a:spLocks noChangeArrowheads="1"/>
            </p:cNvSpPr>
            <p:nvPr/>
          </p:nvSpPr>
          <p:spPr bwMode="auto">
            <a:xfrm>
              <a:off x="1923648" y="4220856"/>
              <a:ext cx="212725" cy="214312"/>
            </a:xfrm>
            <a:custGeom>
              <a:avLst/>
              <a:gdLst>
                <a:gd name="T0" fmla="*/ 0 w 590"/>
                <a:gd name="T1" fmla="*/ 593 h 594"/>
                <a:gd name="T2" fmla="*/ 589 w 590"/>
                <a:gd name="T3" fmla="*/ 593 h 594"/>
                <a:gd name="T4" fmla="*/ 589 w 590"/>
                <a:gd name="T5" fmla="*/ 0 h 594"/>
                <a:gd name="T6" fmla="*/ 0 w 590"/>
                <a:gd name="T7" fmla="*/ 0 h 594"/>
                <a:gd name="T8" fmla="*/ 0 w 590"/>
                <a:gd name="T9" fmla="*/ 593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0" h="594">
                  <a:moveTo>
                    <a:pt x="0" y="593"/>
                  </a:moveTo>
                  <a:lnTo>
                    <a:pt x="589" y="593"/>
                  </a:lnTo>
                  <a:lnTo>
                    <a:pt x="589" y="0"/>
                  </a:lnTo>
                  <a:lnTo>
                    <a:pt x="0" y="0"/>
                  </a:lnTo>
                  <a:lnTo>
                    <a:pt x="0" y="5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7" name="Freeform 1959"/>
            <p:cNvSpPr>
              <a:spLocks noChangeArrowheads="1"/>
            </p:cNvSpPr>
            <p:nvPr/>
          </p:nvSpPr>
          <p:spPr bwMode="auto">
            <a:xfrm>
              <a:off x="1915711" y="4214506"/>
              <a:ext cx="228600" cy="273050"/>
            </a:xfrm>
            <a:custGeom>
              <a:avLst/>
              <a:gdLst>
                <a:gd name="T0" fmla="*/ 0 w 634"/>
                <a:gd name="T1" fmla="*/ 0 h 758"/>
                <a:gd name="T2" fmla="*/ 0 w 634"/>
                <a:gd name="T3" fmla="*/ 757 h 758"/>
                <a:gd name="T4" fmla="*/ 633 w 634"/>
                <a:gd name="T5" fmla="*/ 757 h 758"/>
                <a:gd name="T6" fmla="*/ 633 w 634"/>
                <a:gd name="T7" fmla="*/ 0 h 758"/>
                <a:gd name="T8" fmla="*/ 0 w 634"/>
                <a:gd name="T9" fmla="*/ 0 h 758"/>
                <a:gd name="T10" fmla="*/ 43 w 634"/>
                <a:gd name="T11" fmla="*/ 593 h 758"/>
                <a:gd name="T12" fmla="*/ 43 w 634"/>
                <a:gd name="T13" fmla="*/ 42 h 758"/>
                <a:gd name="T14" fmla="*/ 590 w 634"/>
                <a:gd name="T15" fmla="*/ 42 h 758"/>
                <a:gd name="T16" fmla="*/ 590 w 634"/>
                <a:gd name="T17" fmla="*/ 593 h 758"/>
                <a:gd name="T18" fmla="*/ 43 w 634"/>
                <a:gd name="T19" fmla="*/ 593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4" h="758">
                  <a:moveTo>
                    <a:pt x="0" y="0"/>
                  </a:moveTo>
                  <a:lnTo>
                    <a:pt x="0" y="757"/>
                  </a:lnTo>
                  <a:lnTo>
                    <a:pt x="633" y="757"/>
                  </a:lnTo>
                  <a:lnTo>
                    <a:pt x="633" y="0"/>
                  </a:lnTo>
                  <a:lnTo>
                    <a:pt x="0" y="0"/>
                  </a:lnTo>
                  <a:close/>
                  <a:moveTo>
                    <a:pt x="43" y="593"/>
                  </a:moveTo>
                  <a:lnTo>
                    <a:pt x="43" y="42"/>
                  </a:lnTo>
                  <a:lnTo>
                    <a:pt x="590" y="42"/>
                  </a:lnTo>
                  <a:lnTo>
                    <a:pt x="590" y="593"/>
                  </a:lnTo>
                  <a:lnTo>
                    <a:pt x="43" y="5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8" name="Freeform 1960"/>
            <p:cNvSpPr>
              <a:spLocks noChangeArrowheads="1"/>
            </p:cNvSpPr>
            <p:nvPr/>
          </p:nvSpPr>
          <p:spPr bwMode="auto">
            <a:xfrm>
              <a:off x="1883961" y="4182756"/>
              <a:ext cx="220662" cy="269875"/>
            </a:xfrm>
            <a:custGeom>
              <a:avLst/>
              <a:gdLst>
                <a:gd name="T0" fmla="*/ 611 w 612"/>
                <a:gd name="T1" fmla="*/ 0 h 751"/>
                <a:gd name="T2" fmla="*/ 0 w 612"/>
                <a:gd name="T3" fmla="*/ 0 h 751"/>
                <a:gd name="T4" fmla="*/ 0 w 612"/>
                <a:gd name="T5" fmla="*/ 750 h 751"/>
                <a:gd name="T6" fmla="*/ 39 w 612"/>
                <a:gd name="T7" fmla="*/ 750 h 751"/>
                <a:gd name="T8" fmla="*/ 39 w 612"/>
                <a:gd name="T9" fmla="*/ 43 h 751"/>
                <a:gd name="T10" fmla="*/ 611 w 612"/>
                <a:gd name="T11" fmla="*/ 43 h 751"/>
                <a:gd name="T12" fmla="*/ 611 w 612"/>
                <a:gd name="T13" fmla="*/ 0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2" h="751">
                  <a:moveTo>
                    <a:pt x="611" y="0"/>
                  </a:moveTo>
                  <a:lnTo>
                    <a:pt x="0" y="0"/>
                  </a:lnTo>
                  <a:lnTo>
                    <a:pt x="0" y="750"/>
                  </a:lnTo>
                  <a:lnTo>
                    <a:pt x="39" y="750"/>
                  </a:lnTo>
                  <a:lnTo>
                    <a:pt x="39" y="43"/>
                  </a:lnTo>
                  <a:lnTo>
                    <a:pt x="611" y="43"/>
                  </a:lnTo>
                  <a:lnTo>
                    <a:pt x="61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9" name="Freeform 1961"/>
            <p:cNvSpPr>
              <a:spLocks noChangeArrowheads="1"/>
            </p:cNvSpPr>
            <p:nvPr/>
          </p:nvSpPr>
          <p:spPr bwMode="auto">
            <a:xfrm>
              <a:off x="1999848" y="4266893"/>
              <a:ext cx="58738" cy="58738"/>
            </a:xfrm>
            <a:custGeom>
              <a:avLst/>
              <a:gdLst>
                <a:gd name="T0" fmla="*/ 82 w 165"/>
                <a:gd name="T1" fmla="*/ 164 h 165"/>
                <a:gd name="T2" fmla="*/ 82 w 165"/>
                <a:gd name="T3" fmla="*/ 164 h 165"/>
                <a:gd name="T4" fmla="*/ 164 w 165"/>
                <a:gd name="T5" fmla="*/ 82 h 165"/>
                <a:gd name="T6" fmla="*/ 82 w 165"/>
                <a:gd name="T7" fmla="*/ 0 h 165"/>
                <a:gd name="T8" fmla="*/ 0 w 165"/>
                <a:gd name="T9" fmla="*/ 82 h 165"/>
                <a:gd name="T10" fmla="*/ 82 w 165"/>
                <a:gd name="T11" fmla="*/ 164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65">
                  <a:moveTo>
                    <a:pt x="82" y="164"/>
                  </a:moveTo>
                  <a:lnTo>
                    <a:pt x="82" y="164"/>
                  </a:lnTo>
                  <a:cubicBezTo>
                    <a:pt x="128" y="164"/>
                    <a:pt x="164" y="129"/>
                    <a:pt x="164" y="82"/>
                  </a:cubicBezTo>
                  <a:cubicBezTo>
                    <a:pt x="164" y="36"/>
                    <a:pt x="128" y="0"/>
                    <a:pt x="82" y="0"/>
                  </a:cubicBezTo>
                  <a:cubicBezTo>
                    <a:pt x="39" y="0"/>
                    <a:pt x="0" y="36"/>
                    <a:pt x="0" y="82"/>
                  </a:cubicBezTo>
                  <a:cubicBezTo>
                    <a:pt x="0" y="129"/>
                    <a:pt x="39" y="164"/>
                    <a:pt x="82" y="1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0" name="Freeform 1962"/>
            <p:cNvSpPr>
              <a:spLocks noChangeArrowheads="1"/>
            </p:cNvSpPr>
            <p:nvPr/>
          </p:nvSpPr>
          <p:spPr bwMode="auto">
            <a:xfrm>
              <a:off x="1969686" y="4328806"/>
              <a:ext cx="120650" cy="60325"/>
            </a:xfrm>
            <a:custGeom>
              <a:avLst/>
              <a:gdLst>
                <a:gd name="T0" fmla="*/ 165 w 334"/>
                <a:gd name="T1" fmla="*/ 0 h 169"/>
                <a:gd name="T2" fmla="*/ 165 w 334"/>
                <a:gd name="T3" fmla="*/ 0 h 169"/>
                <a:gd name="T4" fmla="*/ 0 w 334"/>
                <a:gd name="T5" fmla="*/ 164 h 169"/>
                <a:gd name="T6" fmla="*/ 0 w 334"/>
                <a:gd name="T7" fmla="*/ 164 h 169"/>
                <a:gd name="T8" fmla="*/ 0 w 334"/>
                <a:gd name="T9" fmla="*/ 168 h 169"/>
                <a:gd name="T10" fmla="*/ 333 w 334"/>
                <a:gd name="T11" fmla="*/ 168 h 169"/>
                <a:gd name="T12" fmla="*/ 333 w 334"/>
                <a:gd name="T13" fmla="*/ 164 h 169"/>
                <a:gd name="T14" fmla="*/ 329 w 334"/>
                <a:gd name="T15" fmla="*/ 164 h 169"/>
                <a:gd name="T16" fmla="*/ 165 w 334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4" h="169">
                  <a:moveTo>
                    <a:pt x="165" y="0"/>
                  </a:moveTo>
                  <a:lnTo>
                    <a:pt x="165" y="0"/>
                  </a:lnTo>
                  <a:cubicBezTo>
                    <a:pt x="75" y="0"/>
                    <a:pt x="0" y="75"/>
                    <a:pt x="0" y="164"/>
                  </a:cubicBezTo>
                  <a:lnTo>
                    <a:pt x="0" y="164"/>
                  </a:lnTo>
                  <a:cubicBezTo>
                    <a:pt x="0" y="168"/>
                    <a:pt x="0" y="168"/>
                    <a:pt x="0" y="168"/>
                  </a:cubicBezTo>
                  <a:cubicBezTo>
                    <a:pt x="333" y="168"/>
                    <a:pt x="333" y="168"/>
                    <a:pt x="333" y="168"/>
                  </a:cubicBezTo>
                  <a:cubicBezTo>
                    <a:pt x="333" y="164"/>
                    <a:pt x="333" y="164"/>
                    <a:pt x="333" y="164"/>
                  </a:cubicBezTo>
                  <a:cubicBezTo>
                    <a:pt x="329" y="164"/>
                    <a:pt x="329" y="164"/>
                    <a:pt x="329" y="164"/>
                  </a:cubicBezTo>
                  <a:cubicBezTo>
                    <a:pt x="329" y="75"/>
                    <a:pt x="258" y="0"/>
                    <a:pt x="1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1" name="Freeform 1963"/>
            <p:cNvSpPr>
              <a:spLocks noChangeArrowheads="1"/>
            </p:cNvSpPr>
            <p:nvPr/>
          </p:nvSpPr>
          <p:spPr bwMode="auto">
            <a:xfrm>
              <a:off x="1915711" y="4214506"/>
              <a:ext cx="347662" cy="369887"/>
            </a:xfrm>
            <a:custGeom>
              <a:avLst/>
              <a:gdLst>
                <a:gd name="T0" fmla="*/ 633 w 966"/>
                <a:gd name="T1" fmla="*/ 0 h 1026"/>
                <a:gd name="T2" fmla="*/ 633 w 966"/>
                <a:gd name="T3" fmla="*/ 757 h 1026"/>
                <a:gd name="T4" fmla="*/ 0 w 966"/>
                <a:gd name="T5" fmla="*/ 757 h 1026"/>
                <a:gd name="T6" fmla="*/ 268 w 966"/>
                <a:gd name="T7" fmla="*/ 1025 h 1026"/>
                <a:gd name="T8" fmla="*/ 965 w 966"/>
                <a:gd name="T9" fmla="*/ 1025 h 1026"/>
                <a:gd name="T10" fmla="*/ 965 w 966"/>
                <a:gd name="T11" fmla="*/ 335 h 1026"/>
                <a:gd name="T12" fmla="*/ 633 w 966"/>
                <a:gd name="T13" fmla="*/ 0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6" h="1026">
                  <a:moveTo>
                    <a:pt x="633" y="0"/>
                  </a:moveTo>
                  <a:lnTo>
                    <a:pt x="633" y="757"/>
                  </a:lnTo>
                  <a:lnTo>
                    <a:pt x="0" y="757"/>
                  </a:lnTo>
                  <a:lnTo>
                    <a:pt x="268" y="1025"/>
                  </a:lnTo>
                  <a:lnTo>
                    <a:pt x="965" y="1025"/>
                  </a:lnTo>
                  <a:lnTo>
                    <a:pt x="965" y="335"/>
                  </a:lnTo>
                  <a:lnTo>
                    <a:pt x="63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2" name="Freeform 1964"/>
            <p:cNvSpPr>
              <a:spLocks noChangeArrowheads="1"/>
            </p:cNvSpPr>
            <p:nvPr/>
          </p:nvSpPr>
          <p:spPr bwMode="auto">
            <a:xfrm>
              <a:off x="1915711" y="4214506"/>
              <a:ext cx="347662" cy="369887"/>
            </a:xfrm>
            <a:custGeom>
              <a:avLst/>
              <a:gdLst>
                <a:gd name="T0" fmla="*/ 633 w 966"/>
                <a:gd name="T1" fmla="*/ 0 h 1026"/>
                <a:gd name="T2" fmla="*/ 633 w 966"/>
                <a:gd name="T3" fmla="*/ 757 h 1026"/>
                <a:gd name="T4" fmla="*/ 0 w 966"/>
                <a:gd name="T5" fmla="*/ 757 h 1026"/>
                <a:gd name="T6" fmla="*/ 268 w 966"/>
                <a:gd name="T7" fmla="*/ 1025 h 1026"/>
                <a:gd name="T8" fmla="*/ 965 w 966"/>
                <a:gd name="T9" fmla="*/ 1025 h 1026"/>
                <a:gd name="T10" fmla="*/ 965 w 966"/>
                <a:gd name="T11" fmla="*/ 335 h 1026"/>
                <a:gd name="T12" fmla="*/ 633 w 966"/>
                <a:gd name="T13" fmla="*/ 0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6" h="1026">
                  <a:moveTo>
                    <a:pt x="633" y="0"/>
                  </a:moveTo>
                  <a:lnTo>
                    <a:pt x="633" y="757"/>
                  </a:lnTo>
                  <a:lnTo>
                    <a:pt x="0" y="757"/>
                  </a:lnTo>
                  <a:lnTo>
                    <a:pt x="268" y="1025"/>
                  </a:lnTo>
                  <a:lnTo>
                    <a:pt x="965" y="1025"/>
                  </a:lnTo>
                  <a:lnTo>
                    <a:pt x="965" y="335"/>
                  </a:lnTo>
                  <a:lnTo>
                    <a:pt x="63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53" name="Group 952"/>
          <p:cNvGrpSpPr/>
          <p:nvPr/>
        </p:nvGrpSpPr>
        <p:grpSpPr>
          <a:xfrm>
            <a:off x="4298909" y="2906743"/>
            <a:ext cx="311150" cy="365125"/>
            <a:chOff x="1860148" y="2901997"/>
            <a:chExt cx="311150" cy="365125"/>
          </a:xfrm>
        </p:grpSpPr>
        <p:sp>
          <p:nvSpPr>
            <p:cNvPr id="954" name="Freeform 1965"/>
            <p:cNvSpPr>
              <a:spLocks noChangeArrowheads="1"/>
            </p:cNvSpPr>
            <p:nvPr/>
          </p:nvSpPr>
          <p:spPr bwMode="auto">
            <a:xfrm>
              <a:off x="1906186" y="294803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5" name="Freeform 1966"/>
            <p:cNvSpPr>
              <a:spLocks noChangeArrowheads="1"/>
            </p:cNvSpPr>
            <p:nvPr/>
          </p:nvSpPr>
          <p:spPr bwMode="auto">
            <a:xfrm>
              <a:off x="1906186" y="294803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6" name="Freeform 1967"/>
            <p:cNvSpPr>
              <a:spLocks noChangeArrowheads="1"/>
            </p:cNvSpPr>
            <p:nvPr/>
          </p:nvSpPr>
          <p:spPr bwMode="auto">
            <a:xfrm>
              <a:off x="2033186" y="2948034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" name="Freeform 1968"/>
            <p:cNvSpPr>
              <a:spLocks noChangeArrowheads="1"/>
            </p:cNvSpPr>
            <p:nvPr/>
          </p:nvSpPr>
          <p:spPr bwMode="auto">
            <a:xfrm>
              <a:off x="2033186" y="2948034"/>
              <a:ext cx="128587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" name="Freeform 1969"/>
            <p:cNvSpPr>
              <a:spLocks noChangeArrowheads="1"/>
            </p:cNvSpPr>
            <p:nvPr/>
          </p:nvSpPr>
          <p:spPr bwMode="auto">
            <a:xfrm>
              <a:off x="1896661" y="2938509"/>
              <a:ext cx="274637" cy="328613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9" name="Freeform 1970"/>
            <p:cNvSpPr>
              <a:spLocks noChangeArrowheads="1"/>
            </p:cNvSpPr>
            <p:nvPr/>
          </p:nvSpPr>
          <p:spPr bwMode="auto">
            <a:xfrm>
              <a:off x="1860148" y="2901997"/>
              <a:ext cx="265113" cy="325437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0" name="Freeform 1971"/>
            <p:cNvSpPr>
              <a:spLocks noChangeArrowheads="1"/>
            </p:cNvSpPr>
            <p:nvPr/>
          </p:nvSpPr>
          <p:spPr bwMode="auto">
            <a:xfrm>
              <a:off x="1998261" y="3002009"/>
              <a:ext cx="71437" cy="71438"/>
            </a:xfrm>
            <a:custGeom>
              <a:avLst/>
              <a:gdLst>
                <a:gd name="T0" fmla="*/ 98 w 198"/>
                <a:gd name="T1" fmla="*/ 198 h 199"/>
                <a:gd name="T2" fmla="*/ 98 w 198"/>
                <a:gd name="T3" fmla="*/ 198 h 199"/>
                <a:gd name="T4" fmla="*/ 197 w 198"/>
                <a:gd name="T5" fmla="*/ 99 h 199"/>
                <a:gd name="T6" fmla="*/ 98 w 198"/>
                <a:gd name="T7" fmla="*/ 0 h 199"/>
                <a:gd name="T8" fmla="*/ 0 w 198"/>
                <a:gd name="T9" fmla="*/ 99 h 199"/>
                <a:gd name="T10" fmla="*/ 98 w 198"/>
                <a:gd name="T11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8" h="199">
                  <a:moveTo>
                    <a:pt x="98" y="198"/>
                  </a:moveTo>
                  <a:lnTo>
                    <a:pt x="98" y="198"/>
                  </a:lnTo>
                  <a:cubicBezTo>
                    <a:pt x="154" y="198"/>
                    <a:pt x="197" y="155"/>
                    <a:pt x="197" y="99"/>
                  </a:cubicBezTo>
                  <a:cubicBezTo>
                    <a:pt x="197" y="43"/>
                    <a:pt x="154" y="0"/>
                    <a:pt x="98" y="0"/>
                  </a:cubicBezTo>
                  <a:cubicBezTo>
                    <a:pt x="47" y="0"/>
                    <a:pt x="0" y="43"/>
                    <a:pt x="0" y="99"/>
                  </a:cubicBezTo>
                  <a:cubicBezTo>
                    <a:pt x="0" y="155"/>
                    <a:pt x="47" y="198"/>
                    <a:pt x="98" y="19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1" name="Freeform 1972"/>
            <p:cNvSpPr>
              <a:spLocks noChangeArrowheads="1"/>
            </p:cNvSpPr>
            <p:nvPr/>
          </p:nvSpPr>
          <p:spPr bwMode="auto">
            <a:xfrm>
              <a:off x="1961748" y="3078209"/>
              <a:ext cx="144463" cy="73025"/>
            </a:xfrm>
            <a:custGeom>
              <a:avLst/>
              <a:gdLst>
                <a:gd name="T0" fmla="*/ 197 w 401"/>
                <a:gd name="T1" fmla="*/ 0 h 203"/>
                <a:gd name="T2" fmla="*/ 197 w 401"/>
                <a:gd name="T3" fmla="*/ 0 h 203"/>
                <a:gd name="T4" fmla="*/ 0 w 401"/>
                <a:gd name="T5" fmla="*/ 198 h 203"/>
                <a:gd name="T6" fmla="*/ 0 w 401"/>
                <a:gd name="T7" fmla="*/ 198 h 203"/>
                <a:gd name="T8" fmla="*/ 0 w 401"/>
                <a:gd name="T9" fmla="*/ 202 h 203"/>
                <a:gd name="T10" fmla="*/ 400 w 401"/>
                <a:gd name="T11" fmla="*/ 202 h 203"/>
                <a:gd name="T12" fmla="*/ 400 w 401"/>
                <a:gd name="T13" fmla="*/ 198 h 203"/>
                <a:gd name="T14" fmla="*/ 395 w 401"/>
                <a:gd name="T15" fmla="*/ 198 h 203"/>
                <a:gd name="T16" fmla="*/ 197 w 401"/>
                <a:gd name="T17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1" h="203">
                  <a:moveTo>
                    <a:pt x="197" y="0"/>
                  </a:moveTo>
                  <a:lnTo>
                    <a:pt x="197" y="0"/>
                  </a:lnTo>
                  <a:cubicBezTo>
                    <a:pt x="90" y="0"/>
                    <a:pt x="0" y="90"/>
                    <a:pt x="0" y="198"/>
                  </a:cubicBezTo>
                  <a:lnTo>
                    <a:pt x="0" y="198"/>
                  </a:lnTo>
                  <a:cubicBezTo>
                    <a:pt x="0" y="202"/>
                    <a:pt x="0" y="202"/>
                    <a:pt x="0" y="202"/>
                  </a:cubicBezTo>
                  <a:cubicBezTo>
                    <a:pt x="400" y="202"/>
                    <a:pt x="400" y="202"/>
                    <a:pt x="400" y="202"/>
                  </a:cubicBezTo>
                  <a:cubicBezTo>
                    <a:pt x="400" y="198"/>
                    <a:pt x="400" y="198"/>
                    <a:pt x="400" y="198"/>
                  </a:cubicBezTo>
                  <a:cubicBezTo>
                    <a:pt x="395" y="198"/>
                    <a:pt x="395" y="198"/>
                    <a:pt x="395" y="198"/>
                  </a:cubicBezTo>
                  <a:cubicBezTo>
                    <a:pt x="395" y="90"/>
                    <a:pt x="309" y="0"/>
                    <a:pt x="197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62" name="Group 961"/>
          <p:cNvGrpSpPr/>
          <p:nvPr/>
        </p:nvGrpSpPr>
        <p:grpSpPr>
          <a:xfrm>
            <a:off x="5119126" y="2281900"/>
            <a:ext cx="312737" cy="365125"/>
            <a:chOff x="2663774" y="2228016"/>
            <a:chExt cx="312737" cy="365125"/>
          </a:xfrm>
        </p:grpSpPr>
        <p:sp>
          <p:nvSpPr>
            <p:cNvPr id="963" name="Freeform 1973"/>
            <p:cNvSpPr>
              <a:spLocks noChangeArrowheads="1"/>
            </p:cNvSpPr>
            <p:nvPr/>
          </p:nvSpPr>
          <p:spPr bwMode="auto">
            <a:xfrm>
              <a:off x="2711399" y="227405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4" name="Freeform 1974"/>
            <p:cNvSpPr>
              <a:spLocks noChangeArrowheads="1"/>
            </p:cNvSpPr>
            <p:nvPr/>
          </p:nvSpPr>
          <p:spPr bwMode="auto">
            <a:xfrm>
              <a:off x="2711399" y="227405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5" name="Freeform 1975"/>
            <p:cNvSpPr>
              <a:spLocks noChangeArrowheads="1"/>
            </p:cNvSpPr>
            <p:nvPr/>
          </p:nvSpPr>
          <p:spPr bwMode="auto">
            <a:xfrm>
              <a:off x="2836811" y="2274054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6" name="Freeform 1976"/>
            <p:cNvSpPr>
              <a:spLocks noChangeArrowheads="1"/>
            </p:cNvSpPr>
            <p:nvPr/>
          </p:nvSpPr>
          <p:spPr bwMode="auto">
            <a:xfrm>
              <a:off x="2836811" y="2274054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7" name="Freeform 1977"/>
            <p:cNvSpPr>
              <a:spLocks noChangeArrowheads="1"/>
            </p:cNvSpPr>
            <p:nvPr/>
          </p:nvSpPr>
          <p:spPr bwMode="auto">
            <a:xfrm>
              <a:off x="2701874" y="2264529"/>
              <a:ext cx="274637" cy="328612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8" name="Freeform 1978"/>
            <p:cNvSpPr>
              <a:spLocks noChangeArrowheads="1"/>
            </p:cNvSpPr>
            <p:nvPr/>
          </p:nvSpPr>
          <p:spPr bwMode="auto">
            <a:xfrm>
              <a:off x="2663774" y="2228016"/>
              <a:ext cx="265112" cy="325438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9" name="Freeform 1979"/>
            <p:cNvSpPr>
              <a:spLocks noChangeArrowheads="1"/>
            </p:cNvSpPr>
            <p:nvPr/>
          </p:nvSpPr>
          <p:spPr bwMode="auto">
            <a:xfrm>
              <a:off x="2747911" y="2358191"/>
              <a:ext cx="180975" cy="134938"/>
            </a:xfrm>
            <a:custGeom>
              <a:avLst/>
              <a:gdLst>
                <a:gd name="T0" fmla="*/ 258 w 504"/>
                <a:gd name="T1" fmla="*/ 193 h 375"/>
                <a:gd name="T2" fmla="*/ 237 w 504"/>
                <a:gd name="T3" fmla="*/ 228 h 375"/>
                <a:gd name="T4" fmla="*/ 194 w 504"/>
                <a:gd name="T5" fmla="*/ 292 h 375"/>
                <a:gd name="T6" fmla="*/ 120 w 504"/>
                <a:gd name="T7" fmla="*/ 181 h 375"/>
                <a:gd name="T8" fmla="*/ 0 w 504"/>
                <a:gd name="T9" fmla="*/ 374 h 375"/>
                <a:gd name="T10" fmla="*/ 159 w 504"/>
                <a:gd name="T11" fmla="*/ 374 h 375"/>
                <a:gd name="T12" fmla="*/ 245 w 504"/>
                <a:gd name="T13" fmla="*/ 374 h 375"/>
                <a:gd name="T14" fmla="*/ 503 w 504"/>
                <a:gd name="T15" fmla="*/ 374 h 375"/>
                <a:gd name="T16" fmla="*/ 503 w 504"/>
                <a:gd name="T17" fmla="*/ 193 h 375"/>
                <a:gd name="T18" fmla="*/ 378 w 504"/>
                <a:gd name="T19" fmla="*/ 0 h 375"/>
                <a:gd name="T20" fmla="*/ 258 w 504"/>
                <a:gd name="T21" fmla="*/ 193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4" h="375">
                  <a:moveTo>
                    <a:pt x="258" y="193"/>
                  </a:moveTo>
                  <a:lnTo>
                    <a:pt x="237" y="228"/>
                  </a:lnTo>
                  <a:lnTo>
                    <a:pt x="194" y="292"/>
                  </a:lnTo>
                  <a:lnTo>
                    <a:pt x="120" y="181"/>
                  </a:lnTo>
                  <a:lnTo>
                    <a:pt x="0" y="374"/>
                  </a:lnTo>
                  <a:lnTo>
                    <a:pt x="159" y="374"/>
                  </a:lnTo>
                  <a:lnTo>
                    <a:pt x="245" y="374"/>
                  </a:lnTo>
                  <a:lnTo>
                    <a:pt x="503" y="374"/>
                  </a:lnTo>
                  <a:lnTo>
                    <a:pt x="503" y="193"/>
                  </a:lnTo>
                  <a:lnTo>
                    <a:pt x="378" y="0"/>
                  </a:lnTo>
                  <a:lnTo>
                    <a:pt x="258" y="1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0" name="Freeform 1980"/>
            <p:cNvSpPr>
              <a:spLocks noChangeArrowheads="1"/>
            </p:cNvSpPr>
            <p:nvPr/>
          </p:nvSpPr>
          <p:spPr bwMode="auto">
            <a:xfrm>
              <a:off x="2773311" y="2358191"/>
              <a:ext cx="33338" cy="31750"/>
            </a:xfrm>
            <a:custGeom>
              <a:avLst/>
              <a:gdLst>
                <a:gd name="T0" fmla="*/ 47 w 91"/>
                <a:gd name="T1" fmla="*/ 86 h 87"/>
                <a:gd name="T2" fmla="*/ 47 w 91"/>
                <a:gd name="T3" fmla="*/ 86 h 87"/>
                <a:gd name="T4" fmla="*/ 90 w 91"/>
                <a:gd name="T5" fmla="*/ 43 h 87"/>
                <a:gd name="T6" fmla="*/ 47 w 91"/>
                <a:gd name="T7" fmla="*/ 0 h 87"/>
                <a:gd name="T8" fmla="*/ 0 w 91"/>
                <a:gd name="T9" fmla="*/ 43 h 87"/>
                <a:gd name="T10" fmla="*/ 47 w 91"/>
                <a:gd name="T11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87">
                  <a:moveTo>
                    <a:pt x="47" y="86"/>
                  </a:moveTo>
                  <a:lnTo>
                    <a:pt x="47" y="86"/>
                  </a:lnTo>
                  <a:cubicBezTo>
                    <a:pt x="69" y="86"/>
                    <a:pt x="90" y="69"/>
                    <a:pt x="90" y="43"/>
                  </a:cubicBezTo>
                  <a:cubicBezTo>
                    <a:pt x="90" y="17"/>
                    <a:pt x="69" y="0"/>
                    <a:pt x="47" y="0"/>
                  </a:cubicBezTo>
                  <a:cubicBezTo>
                    <a:pt x="22" y="0"/>
                    <a:pt x="0" y="17"/>
                    <a:pt x="0" y="43"/>
                  </a:cubicBezTo>
                  <a:cubicBezTo>
                    <a:pt x="0" y="69"/>
                    <a:pt x="22" y="86"/>
                    <a:pt x="47" y="8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71" name="Group 970"/>
          <p:cNvGrpSpPr/>
          <p:nvPr/>
        </p:nvGrpSpPr>
        <p:grpSpPr>
          <a:xfrm>
            <a:off x="5109601" y="3523177"/>
            <a:ext cx="312737" cy="366713"/>
            <a:chOff x="2654249" y="3498848"/>
            <a:chExt cx="312737" cy="366713"/>
          </a:xfrm>
        </p:grpSpPr>
        <p:sp>
          <p:nvSpPr>
            <p:cNvPr id="972" name="Freeform 1981"/>
            <p:cNvSpPr>
              <a:spLocks noChangeArrowheads="1"/>
            </p:cNvSpPr>
            <p:nvPr/>
          </p:nvSpPr>
          <p:spPr bwMode="auto">
            <a:xfrm>
              <a:off x="2700286" y="3546473"/>
              <a:ext cx="255588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" name="Freeform 1982"/>
            <p:cNvSpPr>
              <a:spLocks noChangeArrowheads="1"/>
            </p:cNvSpPr>
            <p:nvPr/>
          </p:nvSpPr>
          <p:spPr bwMode="auto">
            <a:xfrm>
              <a:off x="2700286" y="3546473"/>
              <a:ext cx="255588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4" name="Freeform 1983"/>
            <p:cNvSpPr>
              <a:spLocks noChangeArrowheads="1"/>
            </p:cNvSpPr>
            <p:nvPr/>
          </p:nvSpPr>
          <p:spPr bwMode="auto">
            <a:xfrm>
              <a:off x="2827286" y="3546473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5" name="Freeform 1984"/>
            <p:cNvSpPr>
              <a:spLocks noChangeArrowheads="1"/>
            </p:cNvSpPr>
            <p:nvPr/>
          </p:nvSpPr>
          <p:spPr bwMode="auto">
            <a:xfrm>
              <a:off x="2827286" y="3546473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6" name="Freeform 1985"/>
            <p:cNvSpPr>
              <a:spLocks noChangeArrowheads="1"/>
            </p:cNvSpPr>
            <p:nvPr/>
          </p:nvSpPr>
          <p:spPr bwMode="auto">
            <a:xfrm>
              <a:off x="2692349" y="3536948"/>
              <a:ext cx="274637" cy="328613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7" name="Freeform 1986"/>
            <p:cNvSpPr>
              <a:spLocks noChangeArrowheads="1"/>
            </p:cNvSpPr>
            <p:nvPr/>
          </p:nvSpPr>
          <p:spPr bwMode="auto">
            <a:xfrm>
              <a:off x="2654249" y="3498848"/>
              <a:ext cx="265112" cy="325438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8" name="Freeform 1987"/>
            <p:cNvSpPr>
              <a:spLocks noChangeArrowheads="1"/>
            </p:cNvSpPr>
            <p:nvPr/>
          </p:nvSpPr>
          <p:spPr bwMode="auto">
            <a:xfrm>
              <a:off x="2738386" y="3629023"/>
              <a:ext cx="180975" cy="134938"/>
            </a:xfrm>
            <a:custGeom>
              <a:avLst/>
              <a:gdLst>
                <a:gd name="T0" fmla="*/ 258 w 504"/>
                <a:gd name="T1" fmla="*/ 193 h 375"/>
                <a:gd name="T2" fmla="*/ 237 w 504"/>
                <a:gd name="T3" fmla="*/ 228 h 375"/>
                <a:gd name="T4" fmla="*/ 194 w 504"/>
                <a:gd name="T5" fmla="*/ 292 h 375"/>
                <a:gd name="T6" fmla="*/ 120 w 504"/>
                <a:gd name="T7" fmla="*/ 181 h 375"/>
                <a:gd name="T8" fmla="*/ 0 w 504"/>
                <a:gd name="T9" fmla="*/ 374 h 375"/>
                <a:gd name="T10" fmla="*/ 159 w 504"/>
                <a:gd name="T11" fmla="*/ 374 h 375"/>
                <a:gd name="T12" fmla="*/ 245 w 504"/>
                <a:gd name="T13" fmla="*/ 374 h 375"/>
                <a:gd name="T14" fmla="*/ 503 w 504"/>
                <a:gd name="T15" fmla="*/ 374 h 375"/>
                <a:gd name="T16" fmla="*/ 503 w 504"/>
                <a:gd name="T17" fmla="*/ 193 h 375"/>
                <a:gd name="T18" fmla="*/ 378 w 504"/>
                <a:gd name="T19" fmla="*/ 0 h 375"/>
                <a:gd name="T20" fmla="*/ 258 w 504"/>
                <a:gd name="T21" fmla="*/ 193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4" h="375">
                  <a:moveTo>
                    <a:pt x="258" y="193"/>
                  </a:moveTo>
                  <a:lnTo>
                    <a:pt x="237" y="228"/>
                  </a:lnTo>
                  <a:lnTo>
                    <a:pt x="194" y="292"/>
                  </a:lnTo>
                  <a:lnTo>
                    <a:pt x="120" y="181"/>
                  </a:lnTo>
                  <a:lnTo>
                    <a:pt x="0" y="374"/>
                  </a:lnTo>
                  <a:lnTo>
                    <a:pt x="159" y="374"/>
                  </a:lnTo>
                  <a:lnTo>
                    <a:pt x="245" y="374"/>
                  </a:lnTo>
                  <a:lnTo>
                    <a:pt x="503" y="374"/>
                  </a:lnTo>
                  <a:lnTo>
                    <a:pt x="503" y="193"/>
                  </a:lnTo>
                  <a:lnTo>
                    <a:pt x="378" y="0"/>
                  </a:lnTo>
                  <a:lnTo>
                    <a:pt x="258" y="1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9" name="Freeform 1988"/>
            <p:cNvSpPr>
              <a:spLocks noChangeArrowheads="1"/>
            </p:cNvSpPr>
            <p:nvPr/>
          </p:nvSpPr>
          <p:spPr bwMode="auto">
            <a:xfrm>
              <a:off x="2763786" y="3629023"/>
              <a:ext cx="33338" cy="31750"/>
            </a:xfrm>
            <a:custGeom>
              <a:avLst/>
              <a:gdLst>
                <a:gd name="T0" fmla="*/ 47 w 91"/>
                <a:gd name="T1" fmla="*/ 86 h 87"/>
                <a:gd name="T2" fmla="*/ 47 w 91"/>
                <a:gd name="T3" fmla="*/ 86 h 87"/>
                <a:gd name="T4" fmla="*/ 90 w 91"/>
                <a:gd name="T5" fmla="*/ 43 h 87"/>
                <a:gd name="T6" fmla="*/ 47 w 91"/>
                <a:gd name="T7" fmla="*/ 0 h 87"/>
                <a:gd name="T8" fmla="*/ 0 w 91"/>
                <a:gd name="T9" fmla="*/ 43 h 87"/>
                <a:gd name="T10" fmla="*/ 47 w 91"/>
                <a:gd name="T11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87">
                  <a:moveTo>
                    <a:pt x="47" y="86"/>
                  </a:moveTo>
                  <a:lnTo>
                    <a:pt x="47" y="86"/>
                  </a:lnTo>
                  <a:cubicBezTo>
                    <a:pt x="69" y="86"/>
                    <a:pt x="90" y="69"/>
                    <a:pt x="90" y="43"/>
                  </a:cubicBezTo>
                  <a:cubicBezTo>
                    <a:pt x="90" y="17"/>
                    <a:pt x="69" y="0"/>
                    <a:pt x="47" y="0"/>
                  </a:cubicBezTo>
                  <a:cubicBezTo>
                    <a:pt x="22" y="0"/>
                    <a:pt x="0" y="17"/>
                    <a:pt x="0" y="43"/>
                  </a:cubicBezTo>
                  <a:cubicBezTo>
                    <a:pt x="0" y="69"/>
                    <a:pt x="22" y="86"/>
                    <a:pt x="47" y="8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80" name="Group 979"/>
          <p:cNvGrpSpPr/>
          <p:nvPr/>
        </p:nvGrpSpPr>
        <p:grpSpPr>
          <a:xfrm>
            <a:off x="5119126" y="1668971"/>
            <a:ext cx="312737" cy="365125"/>
            <a:chOff x="2663774" y="1666090"/>
            <a:chExt cx="312737" cy="365125"/>
          </a:xfrm>
        </p:grpSpPr>
        <p:sp>
          <p:nvSpPr>
            <p:cNvPr id="981" name="Freeform 1989"/>
            <p:cNvSpPr>
              <a:spLocks noChangeArrowheads="1"/>
            </p:cNvSpPr>
            <p:nvPr/>
          </p:nvSpPr>
          <p:spPr bwMode="auto">
            <a:xfrm>
              <a:off x="2711399" y="1712127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2" name="Freeform 1990"/>
            <p:cNvSpPr>
              <a:spLocks noChangeArrowheads="1"/>
            </p:cNvSpPr>
            <p:nvPr/>
          </p:nvSpPr>
          <p:spPr bwMode="auto">
            <a:xfrm>
              <a:off x="2711399" y="1712127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3" name="Freeform 1991"/>
            <p:cNvSpPr>
              <a:spLocks noChangeArrowheads="1"/>
            </p:cNvSpPr>
            <p:nvPr/>
          </p:nvSpPr>
          <p:spPr bwMode="auto">
            <a:xfrm>
              <a:off x="2836811" y="1712127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4" name="Freeform 1992"/>
            <p:cNvSpPr>
              <a:spLocks noChangeArrowheads="1"/>
            </p:cNvSpPr>
            <p:nvPr/>
          </p:nvSpPr>
          <p:spPr bwMode="auto">
            <a:xfrm>
              <a:off x="2836811" y="1712127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5" name="Freeform 1993"/>
            <p:cNvSpPr>
              <a:spLocks noChangeArrowheads="1"/>
            </p:cNvSpPr>
            <p:nvPr/>
          </p:nvSpPr>
          <p:spPr bwMode="auto">
            <a:xfrm>
              <a:off x="2701874" y="1702602"/>
              <a:ext cx="274637" cy="328613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6" name="Freeform 1994"/>
            <p:cNvSpPr>
              <a:spLocks noChangeArrowheads="1"/>
            </p:cNvSpPr>
            <p:nvPr/>
          </p:nvSpPr>
          <p:spPr bwMode="auto">
            <a:xfrm>
              <a:off x="2663774" y="1666090"/>
              <a:ext cx="265112" cy="325437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7" name="Freeform 1995"/>
            <p:cNvSpPr>
              <a:spLocks noChangeArrowheads="1"/>
            </p:cNvSpPr>
            <p:nvPr/>
          </p:nvSpPr>
          <p:spPr bwMode="auto">
            <a:xfrm>
              <a:off x="2747911" y="1796265"/>
              <a:ext cx="180975" cy="134937"/>
            </a:xfrm>
            <a:custGeom>
              <a:avLst/>
              <a:gdLst>
                <a:gd name="T0" fmla="*/ 258 w 504"/>
                <a:gd name="T1" fmla="*/ 193 h 375"/>
                <a:gd name="T2" fmla="*/ 237 w 504"/>
                <a:gd name="T3" fmla="*/ 228 h 375"/>
                <a:gd name="T4" fmla="*/ 194 w 504"/>
                <a:gd name="T5" fmla="*/ 292 h 375"/>
                <a:gd name="T6" fmla="*/ 120 w 504"/>
                <a:gd name="T7" fmla="*/ 181 h 375"/>
                <a:gd name="T8" fmla="*/ 0 w 504"/>
                <a:gd name="T9" fmla="*/ 374 h 375"/>
                <a:gd name="T10" fmla="*/ 159 w 504"/>
                <a:gd name="T11" fmla="*/ 374 h 375"/>
                <a:gd name="T12" fmla="*/ 245 w 504"/>
                <a:gd name="T13" fmla="*/ 374 h 375"/>
                <a:gd name="T14" fmla="*/ 503 w 504"/>
                <a:gd name="T15" fmla="*/ 374 h 375"/>
                <a:gd name="T16" fmla="*/ 503 w 504"/>
                <a:gd name="T17" fmla="*/ 193 h 375"/>
                <a:gd name="T18" fmla="*/ 378 w 504"/>
                <a:gd name="T19" fmla="*/ 0 h 375"/>
                <a:gd name="T20" fmla="*/ 258 w 504"/>
                <a:gd name="T21" fmla="*/ 193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4" h="375">
                  <a:moveTo>
                    <a:pt x="258" y="193"/>
                  </a:moveTo>
                  <a:lnTo>
                    <a:pt x="237" y="228"/>
                  </a:lnTo>
                  <a:lnTo>
                    <a:pt x="194" y="292"/>
                  </a:lnTo>
                  <a:lnTo>
                    <a:pt x="120" y="181"/>
                  </a:lnTo>
                  <a:lnTo>
                    <a:pt x="0" y="374"/>
                  </a:lnTo>
                  <a:lnTo>
                    <a:pt x="159" y="374"/>
                  </a:lnTo>
                  <a:lnTo>
                    <a:pt x="245" y="374"/>
                  </a:lnTo>
                  <a:lnTo>
                    <a:pt x="503" y="374"/>
                  </a:lnTo>
                  <a:lnTo>
                    <a:pt x="503" y="193"/>
                  </a:lnTo>
                  <a:lnTo>
                    <a:pt x="378" y="0"/>
                  </a:lnTo>
                  <a:lnTo>
                    <a:pt x="258" y="1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8" name="Freeform 1996"/>
            <p:cNvSpPr>
              <a:spLocks noChangeArrowheads="1"/>
            </p:cNvSpPr>
            <p:nvPr/>
          </p:nvSpPr>
          <p:spPr bwMode="auto">
            <a:xfrm>
              <a:off x="2773311" y="1796265"/>
              <a:ext cx="33338" cy="31750"/>
            </a:xfrm>
            <a:custGeom>
              <a:avLst/>
              <a:gdLst>
                <a:gd name="T0" fmla="*/ 47 w 91"/>
                <a:gd name="T1" fmla="*/ 86 h 87"/>
                <a:gd name="T2" fmla="*/ 47 w 91"/>
                <a:gd name="T3" fmla="*/ 86 h 87"/>
                <a:gd name="T4" fmla="*/ 90 w 91"/>
                <a:gd name="T5" fmla="*/ 43 h 87"/>
                <a:gd name="T6" fmla="*/ 47 w 91"/>
                <a:gd name="T7" fmla="*/ 0 h 87"/>
                <a:gd name="T8" fmla="*/ 0 w 91"/>
                <a:gd name="T9" fmla="*/ 43 h 87"/>
                <a:gd name="T10" fmla="*/ 47 w 91"/>
                <a:gd name="T11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87">
                  <a:moveTo>
                    <a:pt x="47" y="86"/>
                  </a:moveTo>
                  <a:lnTo>
                    <a:pt x="47" y="86"/>
                  </a:lnTo>
                  <a:cubicBezTo>
                    <a:pt x="69" y="86"/>
                    <a:pt x="90" y="69"/>
                    <a:pt x="90" y="43"/>
                  </a:cubicBezTo>
                  <a:cubicBezTo>
                    <a:pt x="90" y="17"/>
                    <a:pt x="69" y="0"/>
                    <a:pt x="47" y="0"/>
                  </a:cubicBezTo>
                  <a:cubicBezTo>
                    <a:pt x="22" y="0"/>
                    <a:pt x="0" y="17"/>
                    <a:pt x="0" y="43"/>
                  </a:cubicBezTo>
                  <a:cubicBezTo>
                    <a:pt x="0" y="69"/>
                    <a:pt x="22" y="86"/>
                    <a:pt x="47" y="8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89" name="Group 988"/>
          <p:cNvGrpSpPr/>
          <p:nvPr/>
        </p:nvGrpSpPr>
        <p:grpSpPr>
          <a:xfrm>
            <a:off x="5028638" y="4075014"/>
            <a:ext cx="493713" cy="495300"/>
            <a:chOff x="2573286" y="4089093"/>
            <a:chExt cx="493713" cy="495300"/>
          </a:xfrm>
        </p:grpSpPr>
        <p:sp>
          <p:nvSpPr>
            <p:cNvPr id="990" name="Freeform 1997"/>
            <p:cNvSpPr>
              <a:spLocks noChangeArrowheads="1"/>
            </p:cNvSpPr>
            <p:nvPr/>
          </p:nvSpPr>
          <p:spPr bwMode="auto">
            <a:xfrm>
              <a:off x="2573286" y="408909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1" name="Freeform 1998"/>
            <p:cNvSpPr>
              <a:spLocks noChangeArrowheads="1"/>
            </p:cNvSpPr>
            <p:nvPr/>
          </p:nvSpPr>
          <p:spPr bwMode="auto">
            <a:xfrm>
              <a:off x="2573286" y="408909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2" name="Freeform 1999"/>
            <p:cNvSpPr>
              <a:spLocks noChangeArrowheads="1"/>
            </p:cNvSpPr>
            <p:nvPr/>
          </p:nvSpPr>
          <p:spPr bwMode="auto">
            <a:xfrm>
              <a:off x="2727274" y="4220856"/>
              <a:ext cx="212725" cy="214312"/>
            </a:xfrm>
            <a:custGeom>
              <a:avLst/>
              <a:gdLst>
                <a:gd name="T0" fmla="*/ 0 w 590"/>
                <a:gd name="T1" fmla="*/ 593 h 594"/>
                <a:gd name="T2" fmla="*/ 589 w 590"/>
                <a:gd name="T3" fmla="*/ 593 h 594"/>
                <a:gd name="T4" fmla="*/ 589 w 590"/>
                <a:gd name="T5" fmla="*/ 0 h 594"/>
                <a:gd name="T6" fmla="*/ 0 w 590"/>
                <a:gd name="T7" fmla="*/ 0 h 594"/>
                <a:gd name="T8" fmla="*/ 0 w 590"/>
                <a:gd name="T9" fmla="*/ 593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0" h="594">
                  <a:moveTo>
                    <a:pt x="0" y="593"/>
                  </a:moveTo>
                  <a:lnTo>
                    <a:pt x="589" y="593"/>
                  </a:lnTo>
                  <a:lnTo>
                    <a:pt x="589" y="0"/>
                  </a:lnTo>
                  <a:lnTo>
                    <a:pt x="0" y="0"/>
                  </a:lnTo>
                  <a:lnTo>
                    <a:pt x="0" y="5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3" name="Freeform 2000"/>
            <p:cNvSpPr>
              <a:spLocks noChangeArrowheads="1"/>
            </p:cNvSpPr>
            <p:nvPr/>
          </p:nvSpPr>
          <p:spPr bwMode="auto">
            <a:xfrm>
              <a:off x="2719336" y="4214506"/>
              <a:ext cx="228600" cy="273050"/>
            </a:xfrm>
            <a:custGeom>
              <a:avLst/>
              <a:gdLst>
                <a:gd name="T0" fmla="*/ 0 w 634"/>
                <a:gd name="T1" fmla="*/ 0 h 758"/>
                <a:gd name="T2" fmla="*/ 0 w 634"/>
                <a:gd name="T3" fmla="*/ 757 h 758"/>
                <a:gd name="T4" fmla="*/ 633 w 634"/>
                <a:gd name="T5" fmla="*/ 757 h 758"/>
                <a:gd name="T6" fmla="*/ 633 w 634"/>
                <a:gd name="T7" fmla="*/ 0 h 758"/>
                <a:gd name="T8" fmla="*/ 0 w 634"/>
                <a:gd name="T9" fmla="*/ 0 h 758"/>
                <a:gd name="T10" fmla="*/ 43 w 634"/>
                <a:gd name="T11" fmla="*/ 593 h 758"/>
                <a:gd name="T12" fmla="*/ 43 w 634"/>
                <a:gd name="T13" fmla="*/ 42 h 758"/>
                <a:gd name="T14" fmla="*/ 590 w 634"/>
                <a:gd name="T15" fmla="*/ 42 h 758"/>
                <a:gd name="T16" fmla="*/ 590 w 634"/>
                <a:gd name="T17" fmla="*/ 593 h 758"/>
                <a:gd name="T18" fmla="*/ 43 w 634"/>
                <a:gd name="T19" fmla="*/ 593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4" h="758">
                  <a:moveTo>
                    <a:pt x="0" y="0"/>
                  </a:moveTo>
                  <a:lnTo>
                    <a:pt x="0" y="757"/>
                  </a:lnTo>
                  <a:lnTo>
                    <a:pt x="633" y="757"/>
                  </a:lnTo>
                  <a:lnTo>
                    <a:pt x="633" y="0"/>
                  </a:lnTo>
                  <a:lnTo>
                    <a:pt x="0" y="0"/>
                  </a:lnTo>
                  <a:close/>
                  <a:moveTo>
                    <a:pt x="43" y="593"/>
                  </a:moveTo>
                  <a:lnTo>
                    <a:pt x="43" y="42"/>
                  </a:lnTo>
                  <a:lnTo>
                    <a:pt x="590" y="42"/>
                  </a:lnTo>
                  <a:lnTo>
                    <a:pt x="590" y="593"/>
                  </a:lnTo>
                  <a:lnTo>
                    <a:pt x="43" y="5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4" name="Freeform 2001"/>
            <p:cNvSpPr>
              <a:spLocks noChangeArrowheads="1"/>
            </p:cNvSpPr>
            <p:nvPr/>
          </p:nvSpPr>
          <p:spPr bwMode="auto">
            <a:xfrm>
              <a:off x="2689174" y="4182756"/>
              <a:ext cx="220662" cy="269875"/>
            </a:xfrm>
            <a:custGeom>
              <a:avLst/>
              <a:gdLst>
                <a:gd name="T0" fmla="*/ 611 w 612"/>
                <a:gd name="T1" fmla="*/ 0 h 751"/>
                <a:gd name="T2" fmla="*/ 0 w 612"/>
                <a:gd name="T3" fmla="*/ 0 h 751"/>
                <a:gd name="T4" fmla="*/ 0 w 612"/>
                <a:gd name="T5" fmla="*/ 750 h 751"/>
                <a:gd name="T6" fmla="*/ 39 w 612"/>
                <a:gd name="T7" fmla="*/ 750 h 751"/>
                <a:gd name="T8" fmla="*/ 39 w 612"/>
                <a:gd name="T9" fmla="*/ 43 h 751"/>
                <a:gd name="T10" fmla="*/ 611 w 612"/>
                <a:gd name="T11" fmla="*/ 43 h 751"/>
                <a:gd name="T12" fmla="*/ 611 w 612"/>
                <a:gd name="T13" fmla="*/ 0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2" h="751">
                  <a:moveTo>
                    <a:pt x="611" y="0"/>
                  </a:moveTo>
                  <a:lnTo>
                    <a:pt x="0" y="0"/>
                  </a:lnTo>
                  <a:lnTo>
                    <a:pt x="0" y="750"/>
                  </a:lnTo>
                  <a:lnTo>
                    <a:pt x="39" y="750"/>
                  </a:lnTo>
                  <a:lnTo>
                    <a:pt x="39" y="43"/>
                  </a:lnTo>
                  <a:lnTo>
                    <a:pt x="611" y="43"/>
                  </a:lnTo>
                  <a:lnTo>
                    <a:pt x="61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5" name="Freeform 2002"/>
            <p:cNvSpPr>
              <a:spLocks noChangeArrowheads="1"/>
            </p:cNvSpPr>
            <p:nvPr/>
          </p:nvSpPr>
          <p:spPr bwMode="auto">
            <a:xfrm>
              <a:off x="2757436" y="4290706"/>
              <a:ext cx="150813" cy="112712"/>
            </a:xfrm>
            <a:custGeom>
              <a:avLst/>
              <a:gdLst>
                <a:gd name="T0" fmla="*/ 214 w 419"/>
                <a:gd name="T1" fmla="*/ 161 h 312"/>
                <a:gd name="T2" fmla="*/ 196 w 419"/>
                <a:gd name="T3" fmla="*/ 189 h 312"/>
                <a:gd name="T4" fmla="*/ 160 w 419"/>
                <a:gd name="T5" fmla="*/ 243 h 312"/>
                <a:gd name="T6" fmla="*/ 100 w 419"/>
                <a:gd name="T7" fmla="*/ 150 h 312"/>
                <a:gd name="T8" fmla="*/ 0 w 419"/>
                <a:gd name="T9" fmla="*/ 311 h 312"/>
                <a:gd name="T10" fmla="*/ 132 w 419"/>
                <a:gd name="T11" fmla="*/ 311 h 312"/>
                <a:gd name="T12" fmla="*/ 203 w 419"/>
                <a:gd name="T13" fmla="*/ 311 h 312"/>
                <a:gd name="T14" fmla="*/ 418 w 419"/>
                <a:gd name="T15" fmla="*/ 311 h 312"/>
                <a:gd name="T16" fmla="*/ 418 w 419"/>
                <a:gd name="T17" fmla="*/ 161 h 312"/>
                <a:gd name="T18" fmla="*/ 314 w 419"/>
                <a:gd name="T19" fmla="*/ 0 h 312"/>
                <a:gd name="T20" fmla="*/ 214 w 419"/>
                <a:gd name="T21" fmla="*/ 161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9" h="312">
                  <a:moveTo>
                    <a:pt x="214" y="161"/>
                  </a:moveTo>
                  <a:lnTo>
                    <a:pt x="196" y="189"/>
                  </a:lnTo>
                  <a:lnTo>
                    <a:pt x="160" y="243"/>
                  </a:lnTo>
                  <a:lnTo>
                    <a:pt x="100" y="150"/>
                  </a:lnTo>
                  <a:lnTo>
                    <a:pt x="0" y="311"/>
                  </a:lnTo>
                  <a:lnTo>
                    <a:pt x="132" y="311"/>
                  </a:lnTo>
                  <a:lnTo>
                    <a:pt x="203" y="311"/>
                  </a:lnTo>
                  <a:lnTo>
                    <a:pt x="418" y="311"/>
                  </a:lnTo>
                  <a:lnTo>
                    <a:pt x="418" y="161"/>
                  </a:lnTo>
                  <a:lnTo>
                    <a:pt x="314" y="0"/>
                  </a:lnTo>
                  <a:lnTo>
                    <a:pt x="214" y="1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6" name="Freeform 2003"/>
            <p:cNvSpPr>
              <a:spLocks noChangeArrowheads="1"/>
            </p:cNvSpPr>
            <p:nvPr/>
          </p:nvSpPr>
          <p:spPr bwMode="auto">
            <a:xfrm>
              <a:off x="2779661" y="4290706"/>
              <a:ext cx="26988" cy="25400"/>
            </a:xfrm>
            <a:custGeom>
              <a:avLst/>
              <a:gdLst>
                <a:gd name="T0" fmla="*/ 40 w 76"/>
                <a:gd name="T1" fmla="*/ 71 h 72"/>
                <a:gd name="T2" fmla="*/ 40 w 76"/>
                <a:gd name="T3" fmla="*/ 71 h 72"/>
                <a:gd name="T4" fmla="*/ 75 w 76"/>
                <a:gd name="T5" fmla="*/ 36 h 72"/>
                <a:gd name="T6" fmla="*/ 40 w 76"/>
                <a:gd name="T7" fmla="*/ 0 h 72"/>
                <a:gd name="T8" fmla="*/ 0 w 76"/>
                <a:gd name="T9" fmla="*/ 36 h 72"/>
                <a:gd name="T10" fmla="*/ 40 w 76"/>
                <a:gd name="T11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2">
                  <a:moveTo>
                    <a:pt x="40" y="71"/>
                  </a:moveTo>
                  <a:lnTo>
                    <a:pt x="40" y="71"/>
                  </a:lnTo>
                  <a:cubicBezTo>
                    <a:pt x="57" y="71"/>
                    <a:pt x="75" y="57"/>
                    <a:pt x="75" y="36"/>
                  </a:cubicBezTo>
                  <a:cubicBezTo>
                    <a:pt x="75" y="14"/>
                    <a:pt x="57" y="0"/>
                    <a:pt x="40" y="0"/>
                  </a:cubicBezTo>
                  <a:cubicBezTo>
                    <a:pt x="18" y="0"/>
                    <a:pt x="0" y="14"/>
                    <a:pt x="0" y="36"/>
                  </a:cubicBezTo>
                  <a:cubicBezTo>
                    <a:pt x="0" y="57"/>
                    <a:pt x="18" y="71"/>
                    <a:pt x="40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7" name="Freeform 2004"/>
            <p:cNvSpPr>
              <a:spLocks noChangeArrowheads="1"/>
            </p:cNvSpPr>
            <p:nvPr/>
          </p:nvSpPr>
          <p:spPr bwMode="auto">
            <a:xfrm>
              <a:off x="2719336" y="4214506"/>
              <a:ext cx="347663" cy="369887"/>
            </a:xfrm>
            <a:custGeom>
              <a:avLst/>
              <a:gdLst>
                <a:gd name="T0" fmla="*/ 633 w 966"/>
                <a:gd name="T1" fmla="*/ 0 h 1026"/>
                <a:gd name="T2" fmla="*/ 633 w 966"/>
                <a:gd name="T3" fmla="*/ 757 h 1026"/>
                <a:gd name="T4" fmla="*/ 633 w 966"/>
                <a:gd name="T5" fmla="*/ 757 h 1026"/>
                <a:gd name="T6" fmla="*/ 0 w 966"/>
                <a:gd name="T7" fmla="*/ 757 h 1026"/>
                <a:gd name="T8" fmla="*/ 268 w 966"/>
                <a:gd name="T9" fmla="*/ 1025 h 1026"/>
                <a:gd name="T10" fmla="*/ 965 w 966"/>
                <a:gd name="T11" fmla="*/ 1025 h 1026"/>
                <a:gd name="T12" fmla="*/ 965 w 966"/>
                <a:gd name="T13" fmla="*/ 335 h 1026"/>
                <a:gd name="T14" fmla="*/ 633 w 966"/>
                <a:gd name="T15" fmla="*/ 0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6" h="1026">
                  <a:moveTo>
                    <a:pt x="633" y="0"/>
                  </a:moveTo>
                  <a:lnTo>
                    <a:pt x="633" y="757"/>
                  </a:lnTo>
                  <a:lnTo>
                    <a:pt x="633" y="757"/>
                  </a:lnTo>
                  <a:lnTo>
                    <a:pt x="0" y="757"/>
                  </a:lnTo>
                  <a:lnTo>
                    <a:pt x="268" y="1025"/>
                  </a:lnTo>
                  <a:lnTo>
                    <a:pt x="965" y="1025"/>
                  </a:lnTo>
                  <a:lnTo>
                    <a:pt x="965" y="335"/>
                  </a:lnTo>
                  <a:lnTo>
                    <a:pt x="63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8" name="Freeform 2005"/>
            <p:cNvSpPr>
              <a:spLocks noChangeArrowheads="1"/>
            </p:cNvSpPr>
            <p:nvPr/>
          </p:nvSpPr>
          <p:spPr bwMode="auto">
            <a:xfrm>
              <a:off x="2719336" y="4214506"/>
              <a:ext cx="347663" cy="369887"/>
            </a:xfrm>
            <a:custGeom>
              <a:avLst/>
              <a:gdLst>
                <a:gd name="T0" fmla="*/ 633 w 966"/>
                <a:gd name="T1" fmla="*/ 0 h 1026"/>
                <a:gd name="T2" fmla="*/ 633 w 966"/>
                <a:gd name="T3" fmla="*/ 757 h 1026"/>
                <a:gd name="T4" fmla="*/ 633 w 966"/>
                <a:gd name="T5" fmla="*/ 757 h 1026"/>
                <a:gd name="T6" fmla="*/ 0 w 966"/>
                <a:gd name="T7" fmla="*/ 757 h 1026"/>
                <a:gd name="T8" fmla="*/ 268 w 966"/>
                <a:gd name="T9" fmla="*/ 1025 h 1026"/>
                <a:gd name="T10" fmla="*/ 965 w 966"/>
                <a:gd name="T11" fmla="*/ 1025 h 1026"/>
                <a:gd name="T12" fmla="*/ 965 w 966"/>
                <a:gd name="T13" fmla="*/ 335 h 1026"/>
                <a:gd name="T14" fmla="*/ 633 w 966"/>
                <a:gd name="T15" fmla="*/ 0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6" h="1026">
                  <a:moveTo>
                    <a:pt x="633" y="0"/>
                  </a:moveTo>
                  <a:lnTo>
                    <a:pt x="633" y="757"/>
                  </a:lnTo>
                  <a:lnTo>
                    <a:pt x="633" y="757"/>
                  </a:lnTo>
                  <a:lnTo>
                    <a:pt x="0" y="757"/>
                  </a:lnTo>
                  <a:lnTo>
                    <a:pt x="268" y="1025"/>
                  </a:lnTo>
                  <a:lnTo>
                    <a:pt x="965" y="1025"/>
                  </a:lnTo>
                  <a:lnTo>
                    <a:pt x="965" y="335"/>
                  </a:lnTo>
                  <a:lnTo>
                    <a:pt x="63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9" name="Freeform 2006"/>
            <p:cNvSpPr>
              <a:spLocks noChangeArrowheads="1"/>
            </p:cNvSpPr>
            <p:nvPr/>
          </p:nvSpPr>
          <p:spPr bwMode="auto">
            <a:xfrm>
              <a:off x="2719336" y="4485968"/>
              <a:ext cx="228600" cy="1588"/>
            </a:xfrm>
            <a:custGeom>
              <a:avLst/>
              <a:gdLst>
                <a:gd name="T0" fmla="*/ 633 w 634"/>
                <a:gd name="T1" fmla="*/ 0 h 1"/>
                <a:gd name="T2" fmla="*/ 0 w 634"/>
                <a:gd name="T3" fmla="*/ 0 h 1"/>
                <a:gd name="T4" fmla="*/ 633 w 63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4" h="1">
                  <a:moveTo>
                    <a:pt x="633" y="0"/>
                  </a:moveTo>
                  <a:lnTo>
                    <a:pt x="0" y="0"/>
                  </a:lnTo>
                  <a:lnTo>
                    <a:pt x="633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0" name="Freeform 2007"/>
            <p:cNvSpPr>
              <a:spLocks noChangeArrowheads="1"/>
            </p:cNvSpPr>
            <p:nvPr/>
          </p:nvSpPr>
          <p:spPr bwMode="auto">
            <a:xfrm>
              <a:off x="2719336" y="4485968"/>
              <a:ext cx="228600" cy="1588"/>
            </a:xfrm>
            <a:custGeom>
              <a:avLst/>
              <a:gdLst>
                <a:gd name="T0" fmla="*/ 633 w 634"/>
                <a:gd name="T1" fmla="*/ 0 h 1"/>
                <a:gd name="T2" fmla="*/ 0 w 634"/>
                <a:gd name="T3" fmla="*/ 0 h 1"/>
                <a:gd name="T4" fmla="*/ 633 w 63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4" h="1">
                  <a:moveTo>
                    <a:pt x="633" y="0"/>
                  </a:moveTo>
                  <a:lnTo>
                    <a:pt x="0" y="0"/>
                  </a:lnTo>
                  <a:lnTo>
                    <a:pt x="633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01" name="Group 1000"/>
          <p:cNvGrpSpPr/>
          <p:nvPr/>
        </p:nvGrpSpPr>
        <p:grpSpPr>
          <a:xfrm>
            <a:off x="5119126" y="2906743"/>
            <a:ext cx="312737" cy="365125"/>
            <a:chOff x="2663774" y="2901997"/>
            <a:chExt cx="312737" cy="365125"/>
          </a:xfrm>
        </p:grpSpPr>
        <p:sp>
          <p:nvSpPr>
            <p:cNvPr id="1002" name="Freeform 2008"/>
            <p:cNvSpPr>
              <a:spLocks noChangeArrowheads="1"/>
            </p:cNvSpPr>
            <p:nvPr/>
          </p:nvSpPr>
          <p:spPr bwMode="auto">
            <a:xfrm>
              <a:off x="2711399" y="294803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" name="Freeform 2009"/>
            <p:cNvSpPr>
              <a:spLocks noChangeArrowheads="1"/>
            </p:cNvSpPr>
            <p:nvPr/>
          </p:nvSpPr>
          <p:spPr bwMode="auto">
            <a:xfrm>
              <a:off x="2711399" y="2948034"/>
              <a:ext cx="255587" cy="257175"/>
            </a:xfrm>
            <a:custGeom>
              <a:avLst/>
              <a:gdLst>
                <a:gd name="T0" fmla="*/ 0 w 710"/>
                <a:gd name="T1" fmla="*/ 715 h 716"/>
                <a:gd name="T2" fmla="*/ 709 w 710"/>
                <a:gd name="T3" fmla="*/ 715 h 716"/>
                <a:gd name="T4" fmla="*/ 709 w 710"/>
                <a:gd name="T5" fmla="*/ 0 h 716"/>
                <a:gd name="T6" fmla="*/ 0 w 710"/>
                <a:gd name="T7" fmla="*/ 0 h 716"/>
                <a:gd name="T8" fmla="*/ 0 w 710"/>
                <a:gd name="T9" fmla="*/ 715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0" h="716">
                  <a:moveTo>
                    <a:pt x="0" y="715"/>
                  </a:moveTo>
                  <a:lnTo>
                    <a:pt x="709" y="715"/>
                  </a:lnTo>
                  <a:lnTo>
                    <a:pt x="709" y="0"/>
                  </a:lnTo>
                  <a:lnTo>
                    <a:pt x="0" y="0"/>
                  </a:lnTo>
                  <a:lnTo>
                    <a:pt x="0" y="7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" name="Freeform 2010"/>
            <p:cNvSpPr>
              <a:spLocks noChangeArrowheads="1"/>
            </p:cNvSpPr>
            <p:nvPr/>
          </p:nvSpPr>
          <p:spPr bwMode="auto">
            <a:xfrm>
              <a:off x="2836811" y="2948034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5" name="Freeform 2011"/>
            <p:cNvSpPr>
              <a:spLocks noChangeArrowheads="1"/>
            </p:cNvSpPr>
            <p:nvPr/>
          </p:nvSpPr>
          <p:spPr bwMode="auto">
            <a:xfrm>
              <a:off x="2836811" y="2948034"/>
              <a:ext cx="128588" cy="257175"/>
            </a:xfrm>
            <a:custGeom>
              <a:avLst/>
              <a:gdLst>
                <a:gd name="T0" fmla="*/ 357 w 358"/>
                <a:gd name="T1" fmla="*/ 0 h 716"/>
                <a:gd name="T2" fmla="*/ 0 w 358"/>
                <a:gd name="T3" fmla="*/ 0 h 716"/>
                <a:gd name="T4" fmla="*/ 0 w 358"/>
                <a:gd name="T5" fmla="*/ 715 h 716"/>
                <a:gd name="T6" fmla="*/ 357 w 358"/>
                <a:gd name="T7" fmla="*/ 715 h 716"/>
                <a:gd name="T8" fmla="*/ 357 w 358"/>
                <a:gd name="T9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716">
                  <a:moveTo>
                    <a:pt x="357" y="0"/>
                  </a:moveTo>
                  <a:lnTo>
                    <a:pt x="0" y="0"/>
                  </a:lnTo>
                  <a:lnTo>
                    <a:pt x="0" y="715"/>
                  </a:lnTo>
                  <a:lnTo>
                    <a:pt x="357" y="715"/>
                  </a:lnTo>
                  <a:lnTo>
                    <a:pt x="3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6" name="Freeform 2012"/>
            <p:cNvSpPr>
              <a:spLocks noChangeArrowheads="1"/>
            </p:cNvSpPr>
            <p:nvPr/>
          </p:nvSpPr>
          <p:spPr bwMode="auto">
            <a:xfrm>
              <a:off x="2701874" y="2938509"/>
              <a:ext cx="274637" cy="328613"/>
            </a:xfrm>
            <a:custGeom>
              <a:avLst/>
              <a:gdLst>
                <a:gd name="T0" fmla="*/ 0 w 762"/>
                <a:gd name="T1" fmla="*/ 0 h 914"/>
                <a:gd name="T2" fmla="*/ 0 w 762"/>
                <a:gd name="T3" fmla="*/ 715 h 914"/>
                <a:gd name="T4" fmla="*/ 0 w 762"/>
                <a:gd name="T5" fmla="*/ 767 h 914"/>
                <a:gd name="T6" fmla="*/ 0 w 762"/>
                <a:gd name="T7" fmla="*/ 913 h 914"/>
                <a:gd name="T8" fmla="*/ 761 w 762"/>
                <a:gd name="T9" fmla="*/ 913 h 914"/>
                <a:gd name="T10" fmla="*/ 761 w 762"/>
                <a:gd name="T11" fmla="*/ 767 h 914"/>
                <a:gd name="T12" fmla="*/ 761 w 762"/>
                <a:gd name="T13" fmla="*/ 715 h 914"/>
                <a:gd name="T14" fmla="*/ 761 w 762"/>
                <a:gd name="T15" fmla="*/ 0 h 914"/>
                <a:gd name="T16" fmla="*/ 0 w 762"/>
                <a:gd name="T17" fmla="*/ 0 h 914"/>
                <a:gd name="T18" fmla="*/ 52 w 762"/>
                <a:gd name="T19" fmla="*/ 715 h 914"/>
                <a:gd name="T20" fmla="*/ 52 w 762"/>
                <a:gd name="T21" fmla="*/ 52 h 914"/>
                <a:gd name="T22" fmla="*/ 709 w 762"/>
                <a:gd name="T23" fmla="*/ 52 h 914"/>
                <a:gd name="T24" fmla="*/ 709 w 762"/>
                <a:gd name="T25" fmla="*/ 715 h 914"/>
                <a:gd name="T26" fmla="*/ 52 w 762"/>
                <a:gd name="T27" fmla="*/ 715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2" h="914">
                  <a:moveTo>
                    <a:pt x="0" y="0"/>
                  </a:moveTo>
                  <a:lnTo>
                    <a:pt x="0" y="715"/>
                  </a:lnTo>
                  <a:lnTo>
                    <a:pt x="0" y="767"/>
                  </a:lnTo>
                  <a:lnTo>
                    <a:pt x="0" y="913"/>
                  </a:lnTo>
                  <a:lnTo>
                    <a:pt x="761" y="913"/>
                  </a:lnTo>
                  <a:lnTo>
                    <a:pt x="761" y="767"/>
                  </a:lnTo>
                  <a:lnTo>
                    <a:pt x="761" y="715"/>
                  </a:lnTo>
                  <a:lnTo>
                    <a:pt x="761" y="0"/>
                  </a:lnTo>
                  <a:lnTo>
                    <a:pt x="0" y="0"/>
                  </a:lnTo>
                  <a:close/>
                  <a:moveTo>
                    <a:pt x="52" y="715"/>
                  </a:moveTo>
                  <a:lnTo>
                    <a:pt x="52" y="52"/>
                  </a:lnTo>
                  <a:lnTo>
                    <a:pt x="709" y="52"/>
                  </a:lnTo>
                  <a:lnTo>
                    <a:pt x="709" y="715"/>
                  </a:lnTo>
                  <a:lnTo>
                    <a:pt x="52" y="7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7" name="Freeform 2013"/>
            <p:cNvSpPr>
              <a:spLocks noChangeArrowheads="1"/>
            </p:cNvSpPr>
            <p:nvPr/>
          </p:nvSpPr>
          <p:spPr bwMode="auto">
            <a:xfrm>
              <a:off x="2663774" y="2901997"/>
              <a:ext cx="265112" cy="325437"/>
            </a:xfrm>
            <a:custGeom>
              <a:avLst/>
              <a:gdLst>
                <a:gd name="T0" fmla="*/ 735 w 736"/>
                <a:gd name="T1" fmla="*/ 0 h 905"/>
                <a:gd name="T2" fmla="*/ 0 w 736"/>
                <a:gd name="T3" fmla="*/ 0 h 905"/>
                <a:gd name="T4" fmla="*/ 0 w 736"/>
                <a:gd name="T5" fmla="*/ 904 h 905"/>
                <a:gd name="T6" fmla="*/ 47 w 736"/>
                <a:gd name="T7" fmla="*/ 904 h 905"/>
                <a:gd name="T8" fmla="*/ 47 w 736"/>
                <a:gd name="T9" fmla="*/ 52 h 905"/>
                <a:gd name="T10" fmla="*/ 735 w 736"/>
                <a:gd name="T11" fmla="*/ 52 h 905"/>
                <a:gd name="T12" fmla="*/ 735 w 736"/>
                <a:gd name="T1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6" h="905">
                  <a:moveTo>
                    <a:pt x="735" y="0"/>
                  </a:moveTo>
                  <a:lnTo>
                    <a:pt x="0" y="0"/>
                  </a:lnTo>
                  <a:lnTo>
                    <a:pt x="0" y="904"/>
                  </a:lnTo>
                  <a:lnTo>
                    <a:pt x="47" y="904"/>
                  </a:lnTo>
                  <a:lnTo>
                    <a:pt x="47" y="52"/>
                  </a:lnTo>
                  <a:lnTo>
                    <a:pt x="735" y="52"/>
                  </a:lnTo>
                  <a:lnTo>
                    <a:pt x="73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8" name="Freeform 2014"/>
            <p:cNvSpPr>
              <a:spLocks noChangeArrowheads="1"/>
            </p:cNvSpPr>
            <p:nvPr/>
          </p:nvSpPr>
          <p:spPr bwMode="auto">
            <a:xfrm>
              <a:off x="2747911" y="3032172"/>
              <a:ext cx="180975" cy="134937"/>
            </a:xfrm>
            <a:custGeom>
              <a:avLst/>
              <a:gdLst>
                <a:gd name="T0" fmla="*/ 258 w 504"/>
                <a:gd name="T1" fmla="*/ 193 h 375"/>
                <a:gd name="T2" fmla="*/ 237 w 504"/>
                <a:gd name="T3" fmla="*/ 228 h 375"/>
                <a:gd name="T4" fmla="*/ 194 w 504"/>
                <a:gd name="T5" fmla="*/ 292 h 375"/>
                <a:gd name="T6" fmla="*/ 120 w 504"/>
                <a:gd name="T7" fmla="*/ 181 h 375"/>
                <a:gd name="T8" fmla="*/ 0 w 504"/>
                <a:gd name="T9" fmla="*/ 374 h 375"/>
                <a:gd name="T10" fmla="*/ 159 w 504"/>
                <a:gd name="T11" fmla="*/ 374 h 375"/>
                <a:gd name="T12" fmla="*/ 245 w 504"/>
                <a:gd name="T13" fmla="*/ 374 h 375"/>
                <a:gd name="T14" fmla="*/ 503 w 504"/>
                <a:gd name="T15" fmla="*/ 374 h 375"/>
                <a:gd name="T16" fmla="*/ 503 w 504"/>
                <a:gd name="T17" fmla="*/ 193 h 375"/>
                <a:gd name="T18" fmla="*/ 378 w 504"/>
                <a:gd name="T19" fmla="*/ 0 h 375"/>
                <a:gd name="T20" fmla="*/ 258 w 504"/>
                <a:gd name="T21" fmla="*/ 193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4" h="375">
                  <a:moveTo>
                    <a:pt x="258" y="193"/>
                  </a:moveTo>
                  <a:lnTo>
                    <a:pt x="237" y="228"/>
                  </a:lnTo>
                  <a:lnTo>
                    <a:pt x="194" y="292"/>
                  </a:lnTo>
                  <a:lnTo>
                    <a:pt x="120" y="181"/>
                  </a:lnTo>
                  <a:lnTo>
                    <a:pt x="0" y="374"/>
                  </a:lnTo>
                  <a:lnTo>
                    <a:pt x="159" y="374"/>
                  </a:lnTo>
                  <a:lnTo>
                    <a:pt x="245" y="374"/>
                  </a:lnTo>
                  <a:lnTo>
                    <a:pt x="503" y="374"/>
                  </a:lnTo>
                  <a:lnTo>
                    <a:pt x="503" y="193"/>
                  </a:lnTo>
                  <a:lnTo>
                    <a:pt x="378" y="0"/>
                  </a:lnTo>
                  <a:lnTo>
                    <a:pt x="258" y="1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9" name="Freeform 2015"/>
            <p:cNvSpPr>
              <a:spLocks noChangeArrowheads="1"/>
            </p:cNvSpPr>
            <p:nvPr/>
          </p:nvSpPr>
          <p:spPr bwMode="auto">
            <a:xfrm>
              <a:off x="2773311" y="3032172"/>
              <a:ext cx="33338" cy="31750"/>
            </a:xfrm>
            <a:custGeom>
              <a:avLst/>
              <a:gdLst>
                <a:gd name="T0" fmla="*/ 47 w 91"/>
                <a:gd name="T1" fmla="*/ 86 h 87"/>
                <a:gd name="T2" fmla="*/ 47 w 91"/>
                <a:gd name="T3" fmla="*/ 86 h 87"/>
                <a:gd name="T4" fmla="*/ 90 w 91"/>
                <a:gd name="T5" fmla="*/ 43 h 87"/>
                <a:gd name="T6" fmla="*/ 47 w 91"/>
                <a:gd name="T7" fmla="*/ 0 h 87"/>
                <a:gd name="T8" fmla="*/ 0 w 91"/>
                <a:gd name="T9" fmla="*/ 43 h 87"/>
                <a:gd name="T10" fmla="*/ 47 w 91"/>
                <a:gd name="T11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87">
                  <a:moveTo>
                    <a:pt x="47" y="86"/>
                  </a:moveTo>
                  <a:lnTo>
                    <a:pt x="47" y="86"/>
                  </a:lnTo>
                  <a:cubicBezTo>
                    <a:pt x="69" y="86"/>
                    <a:pt x="90" y="69"/>
                    <a:pt x="90" y="43"/>
                  </a:cubicBezTo>
                  <a:cubicBezTo>
                    <a:pt x="90" y="17"/>
                    <a:pt x="69" y="0"/>
                    <a:pt x="47" y="0"/>
                  </a:cubicBezTo>
                  <a:cubicBezTo>
                    <a:pt x="22" y="0"/>
                    <a:pt x="0" y="17"/>
                    <a:pt x="0" y="43"/>
                  </a:cubicBezTo>
                  <a:cubicBezTo>
                    <a:pt x="0" y="69"/>
                    <a:pt x="22" y="86"/>
                    <a:pt x="47" y="8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10" name="Group 1009"/>
          <p:cNvGrpSpPr/>
          <p:nvPr/>
        </p:nvGrpSpPr>
        <p:grpSpPr>
          <a:xfrm>
            <a:off x="5839220" y="1701514"/>
            <a:ext cx="449262" cy="300038"/>
            <a:chOff x="3427208" y="1697979"/>
            <a:chExt cx="449262" cy="300038"/>
          </a:xfrm>
        </p:grpSpPr>
        <p:sp>
          <p:nvSpPr>
            <p:cNvPr id="1011" name="Freeform 1"/>
            <p:cNvSpPr>
              <a:spLocks noChangeArrowheads="1"/>
            </p:cNvSpPr>
            <p:nvPr/>
          </p:nvSpPr>
          <p:spPr bwMode="auto">
            <a:xfrm>
              <a:off x="3606595" y="1705917"/>
              <a:ext cx="260350" cy="147637"/>
            </a:xfrm>
            <a:custGeom>
              <a:avLst/>
              <a:gdLst>
                <a:gd name="T0" fmla="*/ 613 w 724"/>
                <a:gd name="T1" fmla="*/ 188 h 409"/>
                <a:gd name="T2" fmla="*/ 613 w 724"/>
                <a:gd name="T3" fmla="*/ 188 h 409"/>
                <a:gd name="T4" fmla="*/ 593 w 724"/>
                <a:gd name="T5" fmla="*/ 188 h 409"/>
                <a:gd name="T6" fmla="*/ 486 w 724"/>
                <a:gd name="T7" fmla="*/ 98 h 409"/>
                <a:gd name="T8" fmla="*/ 443 w 724"/>
                <a:gd name="T9" fmla="*/ 106 h 409"/>
                <a:gd name="T10" fmla="*/ 289 w 724"/>
                <a:gd name="T11" fmla="*/ 0 h 409"/>
                <a:gd name="T12" fmla="*/ 127 w 724"/>
                <a:gd name="T13" fmla="*/ 134 h 409"/>
                <a:gd name="T14" fmla="*/ 0 w 724"/>
                <a:gd name="T15" fmla="*/ 271 h 409"/>
                <a:gd name="T16" fmla="*/ 139 w 724"/>
                <a:gd name="T17" fmla="*/ 408 h 409"/>
                <a:gd name="T18" fmla="*/ 613 w 724"/>
                <a:gd name="T19" fmla="*/ 408 h 409"/>
                <a:gd name="T20" fmla="*/ 723 w 724"/>
                <a:gd name="T21" fmla="*/ 298 h 409"/>
                <a:gd name="T22" fmla="*/ 613 w 724"/>
                <a:gd name="T23" fmla="*/ 18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409">
                  <a:moveTo>
                    <a:pt x="613" y="188"/>
                  </a:moveTo>
                  <a:lnTo>
                    <a:pt x="613" y="188"/>
                  </a:lnTo>
                  <a:cubicBezTo>
                    <a:pt x="605" y="188"/>
                    <a:pt x="597" y="188"/>
                    <a:pt x="593" y="188"/>
                  </a:cubicBezTo>
                  <a:cubicBezTo>
                    <a:pt x="585" y="138"/>
                    <a:pt x="542" y="98"/>
                    <a:pt x="486" y="98"/>
                  </a:cubicBezTo>
                  <a:cubicBezTo>
                    <a:pt x="470" y="98"/>
                    <a:pt x="455" y="102"/>
                    <a:pt x="443" y="106"/>
                  </a:cubicBezTo>
                  <a:cubicBezTo>
                    <a:pt x="419" y="43"/>
                    <a:pt x="360" y="0"/>
                    <a:pt x="289" y="0"/>
                  </a:cubicBezTo>
                  <a:cubicBezTo>
                    <a:pt x="206" y="0"/>
                    <a:pt x="139" y="59"/>
                    <a:pt x="127" y="134"/>
                  </a:cubicBezTo>
                  <a:cubicBezTo>
                    <a:pt x="55" y="141"/>
                    <a:pt x="0" y="200"/>
                    <a:pt x="0" y="271"/>
                  </a:cubicBezTo>
                  <a:cubicBezTo>
                    <a:pt x="0" y="345"/>
                    <a:pt x="63" y="408"/>
                    <a:pt x="139" y="408"/>
                  </a:cubicBezTo>
                  <a:cubicBezTo>
                    <a:pt x="613" y="408"/>
                    <a:pt x="613" y="408"/>
                    <a:pt x="613" y="408"/>
                  </a:cubicBezTo>
                  <a:cubicBezTo>
                    <a:pt x="672" y="408"/>
                    <a:pt x="723" y="357"/>
                    <a:pt x="723" y="298"/>
                  </a:cubicBezTo>
                  <a:cubicBezTo>
                    <a:pt x="723" y="235"/>
                    <a:pt x="672" y="188"/>
                    <a:pt x="613" y="1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2" name="Freeform 2"/>
            <p:cNvSpPr>
              <a:spLocks noChangeArrowheads="1"/>
            </p:cNvSpPr>
            <p:nvPr/>
          </p:nvSpPr>
          <p:spPr bwMode="auto">
            <a:xfrm>
              <a:off x="3598658" y="1697979"/>
              <a:ext cx="277812" cy="163513"/>
            </a:xfrm>
            <a:custGeom>
              <a:avLst/>
              <a:gdLst>
                <a:gd name="T0" fmla="*/ 637 w 772"/>
                <a:gd name="T1" fmla="*/ 188 h 455"/>
                <a:gd name="T2" fmla="*/ 637 w 772"/>
                <a:gd name="T3" fmla="*/ 188 h 455"/>
                <a:gd name="T4" fmla="*/ 633 w 772"/>
                <a:gd name="T5" fmla="*/ 188 h 455"/>
                <a:gd name="T6" fmla="*/ 510 w 772"/>
                <a:gd name="T7" fmla="*/ 98 h 455"/>
                <a:gd name="T8" fmla="*/ 479 w 772"/>
                <a:gd name="T9" fmla="*/ 102 h 455"/>
                <a:gd name="T10" fmla="*/ 313 w 772"/>
                <a:gd name="T11" fmla="*/ 0 h 455"/>
                <a:gd name="T12" fmla="*/ 131 w 772"/>
                <a:gd name="T13" fmla="*/ 137 h 455"/>
                <a:gd name="T14" fmla="*/ 0 w 772"/>
                <a:gd name="T15" fmla="*/ 294 h 455"/>
                <a:gd name="T16" fmla="*/ 4 w 772"/>
                <a:gd name="T17" fmla="*/ 313 h 455"/>
                <a:gd name="T18" fmla="*/ 48 w 772"/>
                <a:gd name="T19" fmla="*/ 313 h 455"/>
                <a:gd name="T20" fmla="*/ 48 w 772"/>
                <a:gd name="T21" fmla="*/ 294 h 455"/>
                <a:gd name="T22" fmla="*/ 151 w 772"/>
                <a:gd name="T23" fmla="*/ 180 h 455"/>
                <a:gd name="T24" fmla="*/ 166 w 772"/>
                <a:gd name="T25" fmla="*/ 176 h 455"/>
                <a:gd name="T26" fmla="*/ 170 w 772"/>
                <a:gd name="T27" fmla="*/ 161 h 455"/>
                <a:gd name="T28" fmla="*/ 313 w 772"/>
                <a:gd name="T29" fmla="*/ 47 h 455"/>
                <a:gd name="T30" fmla="*/ 447 w 772"/>
                <a:gd name="T31" fmla="*/ 137 h 455"/>
                <a:gd name="T32" fmla="*/ 455 w 772"/>
                <a:gd name="T33" fmla="*/ 161 h 455"/>
                <a:gd name="T34" fmla="*/ 479 w 772"/>
                <a:gd name="T35" fmla="*/ 153 h 455"/>
                <a:gd name="T36" fmla="*/ 510 w 772"/>
                <a:gd name="T37" fmla="*/ 145 h 455"/>
                <a:gd name="T38" fmla="*/ 593 w 772"/>
                <a:gd name="T39" fmla="*/ 215 h 455"/>
                <a:gd name="T40" fmla="*/ 597 w 772"/>
                <a:gd name="T41" fmla="*/ 239 h 455"/>
                <a:gd name="T42" fmla="*/ 621 w 772"/>
                <a:gd name="T43" fmla="*/ 235 h 455"/>
                <a:gd name="T44" fmla="*/ 637 w 772"/>
                <a:gd name="T45" fmla="*/ 235 h 455"/>
                <a:gd name="T46" fmla="*/ 724 w 772"/>
                <a:gd name="T47" fmla="*/ 321 h 455"/>
                <a:gd name="T48" fmla="*/ 637 w 772"/>
                <a:gd name="T49" fmla="*/ 407 h 455"/>
                <a:gd name="T50" fmla="*/ 522 w 772"/>
                <a:gd name="T51" fmla="*/ 407 h 455"/>
                <a:gd name="T52" fmla="*/ 554 w 772"/>
                <a:gd name="T53" fmla="*/ 454 h 455"/>
                <a:gd name="T54" fmla="*/ 637 w 772"/>
                <a:gd name="T55" fmla="*/ 454 h 455"/>
                <a:gd name="T56" fmla="*/ 771 w 772"/>
                <a:gd name="T57" fmla="*/ 321 h 455"/>
                <a:gd name="T58" fmla="*/ 637 w 772"/>
                <a:gd name="T59" fmla="*/ 18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2" h="455">
                  <a:moveTo>
                    <a:pt x="637" y="188"/>
                  </a:moveTo>
                  <a:lnTo>
                    <a:pt x="637" y="188"/>
                  </a:lnTo>
                  <a:cubicBezTo>
                    <a:pt x="637" y="188"/>
                    <a:pt x="637" y="188"/>
                    <a:pt x="633" y="188"/>
                  </a:cubicBezTo>
                  <a:cubicBezTo>
                    <a:pt x="617" y="133"/>
                    <a:pt x="569" y="98"/>
                    <a:pt x="510" y="98"/>
                  </a:cubicBezTo>
                  <a:cubicBezTo>
                    <a:pt x="502" y="98"/>
                    <a:pt x="490" y="98"/>
                    <a:pt x="479" y="102"/>
                  </a:cubicBezTo>
                  <a:cubicBezTo>
                    <a:pt x="447" y="39"/>
                    <a:pt x="384" y="0"/>
                    <a:pt x="313" y="0"/>
                  </a:cubicBezTo>
                  <a:cubicBezTo>
                    <a:pt x="226" y="0"/>
                    <a:pt x="154" y="55"/>
                    <a:pt x="131" y="137"/>
                  </a:cubicBezTo>
                  <a:cubicBezTo>
                    <a:pt x="56" y="149"/>
                    <a:pt x="0" y="215"/>
                    <a:pt x="0" y="294"/>
                  </a:cubicBezTo>
                  <a:cubicBezTo>
                    <a:pt x="0" y="302"/>
                    <a:pt x="0" y="305"/>
                    <a:pt x="4" y="313"/>
                  </a:cubicBezTo>
                  <a:cubicBezTo>
                    <a:pt x="48" y="313"/>
                    <a:pt x="48" y="313"/>
                    <a:pt x="48" y="313"/>
                  </a:cubicBezTo>
                  <a:cubicBezTo>
                    <a:pt x="48" y="305"/>
                    <a:pt x="48" y="302"/>
                    <a:pt x="48" y="294"/>
                  </a:cubicBezTo>
                  <a:cubicBezTo>
                    <a:pt x="48" y="235"/>
                    <a:pt x="91" y="184"/>
                    <a:pt x="151" y="180"/>
                  </a:cubicBezTo>
                  <a:cubicBezTo>
                    <a:pt x="166" y="176"/>
                    <a:pt x="166" y="176"/>
                    <a:pt x="166" y="176"/>
                  </a:cubicBezTo>
                  <a:cubicBezTo>
                    <a:pt x="170" y="161"/>
                    <a:pt x="170" y="161"/>
                    <a:pt x="170" y="161"/>
                  </a:cubicBezTo>
                  <a:cubicBezTo>
                    <a:pt x="186" y="94"/>
                    <a:pt x="246" y="47"/>
                    <a:pt x="313" y="47"/>
                  </a:cubicBezTo>
                  <a:cubicBezTo>
                    <a:pt x="372" y="47"/>
                    <a:pt x="423" y="82"/>
                    <a:pt x="447" y="137"/>
                  </a:cubicBezTo>
                  <a:cubicBezTo>
                    <a:pt x="455" y="161"/>
                    <a:pt x="455" y="161"/>
                    <a:pt x="455" y="161"/>
                  </a:cubicBezTo>
                  <a:cubicBezTo>
                    <a:pt x="479" y="153"/>
                    <a:pt x="479" y="153"/>
                    <a:pt x="479" y="153"/>
                  </a:cubicBezTo>
                  <a:cubicBezTo>
                    <a:pt x="487" y="145"/>
                    <a:pt x="498" y="145"/>
                    <a:pt x="510" y="145"/>
                  </a:cubicBezTo>
                  <a:cubicBezTo>
                    <a:pt x="554" y="145"/>
                    <a:pt x="589" y="176"/>
                    <a:pt x="593" y="215"/>
                  </a:cubicBezTo>
                  <a:cubicBezTo>
                    <a:pt x="597" y="239"/>
                    <a:pt x="597" y="239"/>
                    <a:pt x="597" y="239"/>
                  </a:cubicBezTo>
                  <a:cubicBezTo>
                    <a:pt x="621" y="235"/>
                    <a:pt x="621" y="235"/>
                    <a:pt x="621" y="235"/>
                  </a:cubicBezTo>
                  <a:cubicBezTo>
                    <a:pt x="625" y="235"/>
                    <a:pt x="633" y="235"/>
                    <a:pt x="637" y="235"/>
                  </a:cubicBezTo>
                  <a:cubicBezTo>
                    <a:pt x="684" y="235"/>
                    <a:pt x="724" y="274"/>
                    <a:pt x="724" y="321"/>
                  </a:cubicBezTo>
                  <a:cubicBezTo>
                    <a:pt x="724" y="368"/>
                    <a:pt x="684" y="407"/>
                    <a:pt x="637" y="407"/>
                  </a:cubicBezTo>
                  <a:cubicBezTo>
                    <a:pt x="522" y="407"/>
                    <a:pt x="522" y="407"/>
                    <a:pt x="522" y="407"/>
                  </a:cubicBezTo>
                  <a:cubicBezTo>
                    <a:pt x="534" y="423"/>
                    <a:pt x="546" y="439"/>
                    <a:pt x="554" y="454"/>
                  </a:cubicBezTo>
                  <a:cubicBezTo>
                    <a:pt x="637" y="454"/>
                    <a:pt x="637" y="454"/>
                    <a:pt x="637" y="454"/>
                  </a:cubicBezTo>
                  <a:cubicBezTo>
                    <a:pt x="712" y="454"/>
                    <a:pt x="771" y="396"/>
                    <a:pt x="771" y="321"/>
                  </a:cubicBezTo>
                  <a:cubicBezTo>
                    <a:pt x="771" y="247"/>
                    <a:pt x="712" y="188"/>
                    <a:pt x="637" y="1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" name="Freeform 3"/>
            <p:cNvSpPr>
              <a:spLocks noChangeArrowheads="1"/>
            </p:cNvSpPr>
            <p:nvPr/>
          </p:nvSpPr>
          <p:spPr bwMode="auto">
            <a:xfrm>
              <a:off x="3436733" y="1810692"/>
              <a:ext cx="369887" cy="180975"/>
            </a:xfrm>
            <a:custGeom>
              <a:avLst/>
              <a:gdLst>
                <a:gd name="T0" fmla="*/ 775 w 1028"/>
                <a:gd name="T1" fmla="*/ 0 h 503"/>
                <a:gd name="T2" fmla="*/ 775 w 1028"/>
                <a:gd name="T3" fmla="*/ 0 h 503"/>
                <a:gd name="T4" fmla="*/ 253 w 1028"/>
                <a:gd name="T5" fmla="*/ 0 h 503"/>
                <a:gd name="T6" fmla="*/ 0 w 1028"/>
                <a:gd name="T7" fmla="*/ 251 h 503"/>
                <a:gd name="T8" fmla="*/ 253 w 1028"/>
                <a:gd name="T9" fmla="*/ 502 h 503"/>
                <a:gd name="T10" fmla="*/ 470 w 1028"/>
                <a:gd name="T11" fmla="*/ 380 h 503"/>
                <a:gd name="T12" fmla="*/ 557 w 1028"/>
                <a:gd name="T13" fmla="*/ 380 h 503"/>
                <a:gd name="T14" fmla="*/ 775 w 1028"/>
                <a:gd name="T15" fmla="*/ 502 h 503"/>
                <a:gd name="T16" fmla="*/ 1027 w 1028"/>
                <a:gd name="T17" fmla="*/ 251 h 503"/>
                <a:gd name="T18" fmla="*/ 775 w 1028"/>
                <a:gd name="T19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8" h="503">
                  <a:moveTo>
                    <a:pt x="775" y="0"/>
                  </a:moveTo>
                  <a:lnTo>
                    <a:pt x="775" y="0"/>
                  </a:lnTo>
                  <a:cubicBezTo>
                    <a:pt x="253" y="0"/>
                    <a:pt x="253" y="0"/>
                    <a:pt x="253" y="0"/>
                  </a:cubicBezTo>
                  <a:cubicBezTo>
                    <a:pt x="114" y="0"/>
                    <a:pt x="0" y="110"/>
                    <a:pt x="0" y="251"/>
                  </a:cubicBezTo>
                  <a:cubicBezTo>
                    <a:pt x="0" y="388"/>
                    <a:pt x="114" y="502"/>
                    <a:pt x="253" y="502"/>
                  </a:cubicBezTo>
                  <a:cubicBezTo>
                    <a:pt x="348" y="502"/>
                    <a:pt x="427" y="454"/>
                    <a:pt x="470" y="380"/>
                  </a:cubicBezTo>
                  <a:cubicBezTo>
                    <a:pt x="557" y="380"/>
                    <a:pt x="557" y="380"/>
                    <a:pt x="557" y="380"/>
                  </a:cubicBezTo>
                  <a:cubicBezTo>
                    <a:pt x="601" y="454"/>
                    <a:pt x="684" y="502"/>
                    <a:pt x="775" y="502"/>
                  </a:cubicBezTo>
                  <a:cubicBezTo>
                    <a:pt x="913" y="502"/>
                    <a:pt x="1027" y="388"/>
                    <a:pt x="1027" y="251"/>
                  </a:cubicBezTo>
                  <a:cubicBezTo>
                    <a:pt x="1027" y="110"/>
                    <a:pt x="913" y="0"/>
                    <a:pt x="7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4" name="Freeform 4"/>
            <p:cNvSpPr>
              <a:spLocks noChangeArrowheads="1"/>
            </p:cNvSpPr>
            <p:nvPr/>
          </p:nvSpPr>
          <p:spPr bwMode="auto">
            <a:xfrm>
              <a:off x="3427208" y="1801167"/>
              <a:ext cx="387350" cy="196850"/>
            </a:xfrm>
            <a:custGeom>
              <a:avLst/>
              <a:gdLst>
                <a:gd name="T0" fmla="*/ 799 w 1076"/>
                <a:gd name="T1" fmla="*/ 548 h 549"/>
                <a:gd name="T2" fmla="*/ 799 w 1076"/>
                <a:gd name="T3" fmla="*/ 548 h 549"/>
                <a:gd name="T4" fmla="*/ 569 w 1076"/>
                <a:gd name="T5" fmla="*/ 427 h 549"/>
                <a:gd name="T6" fmla="*/ 506 w 1076"/>
                <a:gd name="T7" fmla="*/ 427 h 549"/>
                <a:gd name="T8" fmla="*/ 277 w 1076"/>
                <a:gd name="T9" fmla="*/ 548 h 549"/>
                <a:gd name="T10" fmla="*/ 0 w 1076"/>
                <a:gd name="T11" fmla="*/ 274 h 549"/>
                <a:gd name="T12" fmla="*/ 277 w 1076"/>
                <a:gd name="T13" fmla="*/ 0 h 549"/>
                <a:gd name="T14" fmla="*/ 799 w 1076"/>
                <a:gd name="T15" fmla="*/ 0 h 549"/>
                <a:gd name="T16" fmla="*/ 1075 w 1076"/>
                <a:gd name="T17" fmla="*/ 274 h 549"/>
                <a:gd name="T18" fmla="*/ 799 w 1076"/>
                <a:gd name="T19" fmla="*/ 548 h 549"/>
                <a:gd name="T20" fmla="*/ 482 w 1076"/>
                <a:gd name="T21" fmla="*/ 380 h 549"/>
                <a:gd name="T22" fmla="*/ 482 w 1076"/>
                <a:gd name="T23" fmla="*/ 380 h 549"/>
                <a:gd name="T24" fmla="*/ 593 w 1076"/>
                <a:gd name="T25" fmla="*/ 380 h 549"/>
                <a:gd name="T26" fmla="*/ 601 w 1076"/>
                <a:gd name="T27" fmla="*/ 391 h 549"/>
                <a:gd name="T28" fmla="*/ 799 w 1076"/>
                <a:gd name="T29" fmla="*/ 501 h 549"/>
                <a:gd name="T30" fmla="*/ 1028 w 1076"/>
                <a:gd name="T31" fmla="*/ 274 h 549"/>
                <a:gd name="T32" fmla="*/ 799 w 1076"/>
                <a:gd name="T33" fmla="*/ 47 h 549"/>
                <a:gd name="T34" fmla="*/ 277 w 1076"/>
                <a:gd name="T35" fmla="*/ 47 h 549"/>
                <a:gd name="T36" fmla="*/ 47 w 1076"/>
                <a:gd name="T37" fmla="*/ 274 h 549"/>
                <a:gd name="T38" fmla="*/ 277 w 1076"/>
                <a:gd name="T39" fmla="*/ 501 h 549"/>
                <a:gd name="T40" fmla="*/ 474 w 1076"/>
                <a:gd name="T41" fmla="*/ 391 h 549"/>
                <a:gd name="T42" fmla="*/ 482 w 1076"/>
                <a:gd name="T43" fmla="*/ 380 h 549"/>
                <a:gd name="T44" fmla="*/ 799 w 1076"/>
                <a:gd name="T45" fmla="*/ 548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76" h="549">
                  <a:moveTo>
                    <a:pt x="799" y="548"/>
                  </a:moveTo>
                  <a:lnTo>
                    <a:pt x="799" y="548"/>
                  </a:lnTo>
                  <a:cubicBezTo>
                    <a:pt x="704" y="548"/>
                    <a:pt x="621" y="505"/>
                    <a:pt x="569" y="427"/>
                  </a:cubicBezTo>
                  <a:cubicBezTo>
                    <a:pt x="506" y="427"/>
                    <a:pt x="506" y="427"/>
                    <a:pt x="506" y="427"/>
                  </a:cubicBezTo>
                  <a:cubicBezTo>
                    <a:pt x="455" y="505"/>
                    <a:pt x="372" y="548"/>
                    <a:pt x="277" y="548"/>
                  </a:cubicBezTo>
                  <a:cubicBezTo>
                    <a:pt x="126" y="548"/>
                    <a:pt x="0" y="427"/>
                    <a:pt x="0" y="274"/>
                  </a:cubicBezTo>
                  <a:cubicBezTo>
                    <a:pt x="0" y="121"/>
                    <a:pt x="126" y="0"/>
                    <a:pt x="277" y="0"/>
                  </a:cubicBezTo>
                  <a:cubicBezTo>
                    <a:pt x="799" y="0"/>
                    <a:pt x="799" y="0"/>
                    <a:pt x="799" y="0"/>
                  </a:cubicBezTo>
                  <a:cubicBezTo>
                    <a:pt x="953" y="0"/>
                    <a:pt x="1075" y="121"/>
                    <a:pt x="1075" y="274"/>
                  </a:cubicBezTo>
                  <a:cubicBezTo>
                    <a:pt x="1075" y="427"/>
                    <a:pt x="953" y="548"/>
                    <a:pt x="799" y="548"/>
                  </a:cubicBezTo>
                  <a:lnTo>
                    <a:pt x="482" y="380"/>
                  </a:lnTo>
                  <a:lnTo>
                    <a:pt x="482" y="380"/>
                  </a:lnTo>
                  <a:cubicBezTo>
                    <a:pt x="593" y="380"/>
                    <a:pt x="593" y="380"/>
                    <a:pt x="593" y="380"/>
                  </a:cubicBezTo>
                  <a:cubicBezTo>
                    <a:pt x="601" y="391"/>
                    <a:pt x="601" y="391"/>
                    <a:pt x="601" y="391"/>
                  </a:cubicBezTo>
                  <a:cubicBezTo>
                    <a:pt x="644" y="462"/>
                    <a:pt x="720" y="501"/>
                    <a:pt x="799" y="501"/>
                  </a:cubicBezTo>
                  <a:cubicBezTo>
                    <a:pt x="925" y="501"/>
                    <a:pt x="1028" y="399"/>
                    <a:pt x="1028" y="274"/>
                  </a:cubicBezTo>
                  <a:cubicBezTo>
                    <a:pt x="1028" y="149"/>
                    <a:pt x="925" y="47"/>
                    <a:pt x="799" y="47"/>
                  </a:cubicBezTo>
                  <a:cubicBezTo>
                    <a:pt x="277" y="47"/>
                    <a:pt x="277" y="47"/>
                    <a:pt x="277" y="47"/>
                  </a:cubicBezTo>
                  <a:cubicBezTo>
                    <a:pt x="150" y="47"/>
                    <a:pt x="47" y="149"/>
                    <a:pt x="47" y="274"/>
                  </a:cubicBezTo>
                  <a:cubicBezTo>
                    <a:pt x="47" y="399"/>
                    <a:pt x="150" y="501"/>
                    <a:pt x="277" y="501"/>
                  </a:cubicBezTo>
                  <a:cubicBezTo>
                    <a:pt x="360" y="501"/>
                    <a:pt x="431" y="462"/>
                    <a:pt x="474" y="391"/>
                  </a:cubicBezTo>
                  <a:cubicBezTo>
                    <a:pt x="482" y="380"/>
                    <a:pt x="482" y="380"/>
                    <a:pt x="482" y="380"/>
                  </a:cubicBezTo>
                  <a:lnTo>
                    <a:pt x="799" y="5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5" name="Freeform 5"/>
            <p:cNvSpPr>
              <a:spLocks noChangeArrowheads="1"/>
            </p:cNvSpPr>
            <p:nvPr/>
          </p:nvSpPr>
          <p:spPr bwMode="auto">
            <a:xfrm>
              <a:off x="3620883" y="1818629"/>
              <a:ext cx="177800" cy="163513"/>
            </a:xfrm>
            <a:custGeom>
              <a:avLst/>
              <a:gdLst>
                <a:gd name="T0" fmla="*/ 262 w 492"/>
                <a:gd name="T1" fmla="*/ 0 h 455"/>
                <a:gd name="T2" fmla="*/ 262 w 492"/>
                <a:gd name="T3" fmla="*/ 0 h 455"/>
                <a:gd name="T4" fmla="*/ 0 w 492"/>
                <a:gd name="T5" fmla="*/ 0 h 455"/>
                <a:gd name="T6" fmla="*/ 0 w 492"/>
                <a:gd name="T7" fmla="*/ 333 h 455"/>
                <a:gd name="T8" fmla="*/ 56 w 492"/>
                <a:gd name="T9" fmla="*/ 333 h 455"/>
                <a:gd name="T10" fmla="*/ 64 w 492"/>
                <a:gd name="T11" fmla="*/ 344 h 455"/>
                <a:gd name="T12" fmla="*/ 262 w 492"/>
                <a:gd name="T13" fmla="*/ 454 h 455"/>
                <a:gd name="T14" fmla="*/ 491 w 492"/>
                <a:gd name="T15" fmla="*/ 227 h 455"/>
                <a:gd name="T16" fmla="*/ 262 w 492"/>
                <a:gd name="T17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2" h="455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33"/>
                    <a:pt x="0" y="333"/>
                    <a:pt x="0" y="333"/>
                  </a:cubicBezTo>
                  <a:cubicBezTo>
                    <a:pt x="56" y="333"/>
                    <a:pt x="56" y="333"/>
                    <a:pt x="56" y="333"/>
                  </a:cubicBezTo>
                  <a:cubicBezTo>
                    <a:pt x="64" y="344"/>
                    <a:pt x="64" y="344"/>
                    <a:pt x="64" y="344"/>
                  </a:cubicBezTo>
                  <a:cubicBezTo>
                    <a:pt x="107" y="415"/>
                    <a:pt x="183" y="454"/>
                    <a:pt x="262" y="454"/>
                  </a:cubicBezTo>
                  <a:cubicBezTo>
                    <a:pt x="388" y="454"/>
                    <a:pt x="491" y="352"/>
                    <a:pt x="491" y="227"/>
                  </a:cubicBezTo>
                  <a:cubicBezTo>
                    <a:pt x="491" y="102"/>
                    <a:pt x="388" y="0"/>
                    <a:pt x="2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" name="Freeform 6"/>
            <p:cNvSpPr>
              <a:spLocks noChangeArrowheads="1"/>
            </p:cNvSpPr>
            <p:nvPr/>
          </p:nvSpPr>
          <p:spPr bwMode="auto">
            <a:xfrm>
              <a:off x="3620883" y="1810692"/>
              <a:ext cx="185737" cy="180975"/>
            </a:xfrm>
            <a:custGeom>
              <a:avLst/>
              <a:gdLst>
                <a:gd name="T0" fmla="*/ 262 w 515"/>
                <a:gd name="T1" fmla="*/ 0 h 503"/>
                <a:gd name="T2" fmla="*/ 262 w 515"/>
                <a:gd name="T3" fmla="*/ 0 h 503"/>
                <a:gd name="T4" fmla="*/ 0 w 515"/>
                <a:gd name="T5" fmla="*/ 0 h 503"/>
                <a:gd name="T6" fmla="*/ 0 w 515"/>
                <a:gd name="T7" fmla="*/ 24 h 503"/>
                <a:gd name="T8" fmla="*/ 262 w 515"/>
                <a:gd name="T9" fmla="*/ 24 h 503"/>
                <a:gd name="T10" fmla="*/ 491 w 515"/>
                <a:gd name="T11" fmla="*/ 251 h 503"/>
                <a:gd name="T12" fmla="*/ 262 w 515"/>
                <a:gd name="T13" fmla="*/ 478 h 503"/>
                <a:gd name="T14" fmla="*/ 64 w 515"/>
                <a:gd name="T15" fmla="*/ 368 h 503"/>
                <a:gd name="T16" fmla="*/ 56 w 515"/>
                <a:gd name="T17" fmla="*/ 357 h 503"/>
                <a:gd name="T18" fmla="*/ 0 w 515"/>
                <a:gd name="T19" fmla="*/ 357 h 503"/>
                <a:gd name="T20" fmla="*/ 0 w 515"/>
                <a:gd name="T21" fmla="*/ 380 h 503"/>
                <a:gd name="T22" fmla="*/ 44 w 515"/>
                <a:gd name="T23" fmla="*/ 380 h 503"/>
                <a:gd name="T24" fmla="*/ 262 w 515"/>
                <a:gd name="T25" fmla="*/ 502 h 503"/>
                <a:gd name="T26" fmla="*/ 514 w 515"/>
                <a:gd name="T27" fmla="*/ 251 h 503"/>
                <a:gd name="T28" fmla="*/ 262 w 515"/>
                <a:gd name="T29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5" h="503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388" y="24"/>
                    <a:pt x="491" y="126"/>
                    <a:pt x="491" y="251"/>
                  </a:cubicBezTo>
                  <a:cubicBezTo>
                    <a:pt x="491" y="376"/>
                    <a:pt x="388" y="478"/>
                    <a:pt x="262" y="478"/>
                  </a:cubicBezTo>
                  <a:cubicBezTo>
                    <a:pt x="183" y="478"/>
                    <a:pt x="107" y="439"/>
                    <a:pt x="64" y="368"/>
                  </a:cubicBezTo>
                  <a:cubicBezTo>
                    <a:pt x="56" y="357"/>
                    <a:pt x="56" y="357"/>
                    <a:pt x="56" y="357"/>
                  </a:cubicBezTo>
                  <a:cubicBezTo>
                    <a:pt x="0" y="357"/>
                    <a:pt x="0" y="357"/>
                    <a:pt x="0" y="357"/>
                  </a:cubicBezTo>
                  <a:cubicBezTo>
                    <a:pt x="0" y="380"/>
                    <a:pt x="0" y="380"/>
                    <a:pt x="0" y="380"/>
                  </a:cubicBezTo>
                  <a:cubicBezTo>
                    <a:pt x="44" y="380"/>
                    <a:pt x="44" y="380"/>
                    <a:pt x="44" y="380"/>
                  </a:cubicBezTo>
                  <a:cubicBezTo>
                    <a:pt x="88" y="454"/>
                    <a:pt x="171" y="502"/>
                    <a:pt x="262" y="502"/>
                  </a:cubicBezTo>
                  <a:cubicBezTo>
                    <a:pt x="400" y="502"/>
                    <a:pt x="514" y="388"/>
                    <a:pt x="514" y="251"/>
                  </a:cubicBezTo>
                  <a:cubicBezTo>
                    <a:pt x="514" y="110"/>
                    <a:pt x="400" y="0"/>
                    <a:pt x="262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7" name="Freeform 7"/>
            <p:cNvSpPr>
              <a:spLocks noChangeArrowheads="1"/>
            </p:cNvSpPr>
            <p:nvPr/>
          </p:nvSpPr>
          <p:spPr bwMode="auto">
            <a:xfrm>
              <a:off x="3427208" y="1801167"/>
              <a:ext cx="387350" cy="196850"/>
            </a:xfrm>
            <a:custGeom>
              <a:avLst/>
              <a:gdLst>
                <a:gd name="T0" fmla="*/ 799 w 1076"/>
                <a:gd name="T1" fmla="*/ 0 h 549"/>
                <a:gd name="T2" fmla="*/ 799 w 1076"/>
                <a:gd name="T3" fmla="*/ 0 h 549"/>
                <a:gd name="T4" fmla="*/ 277 w 1076"/>
                <a:gd name="T5" fmla="*/ 0 h 549"/>
                <a:gd name="T6" fmla="*/ 0 w 1076"/>
                <a:gd name="T7" fmla="*/ 274 h 549"/>
                <a:gd name="T8" fmla="*/ 277 w 1076"/>
                <a:gd name="T9" fmla="*/ 548 h 549"/>
                <a:gd name="T10" fmla="*/ 506 w 1076"/>
                <a:gd name="T11" fmla="*/ 427 h 549"/>
                <a:gd name="T12" fmla="*/ 569 w 1076"/>
                <a:gd name="T13" fmla="*/ 427 h 549"/>
                <a:gd name="T14" fmla="*/ 799 w 1076"/>
                <a:gd name="T15" fmla="*/ 548 h 549"/>
                <a:gd name="T16" fmla="*/ 1075 w 1076"/>
                <a:gd name="T17" fmla="*/ 274 h 549"/>
                <a:gd name="T18" fmla="*/ 799 w 1076"/>
                <a:gd name="T19" fmla="*/ 0 h 549"/>
                <a:gd name="T20" fmla="*/ 799 w 1076"/>
                <a:gd name="T21" fmla="*/ 501 h 549"/>
                <a:gd name="T22" fmla="*/ 799 w 1076"/>
                <a:gd name="T23" fmla="*/ 501 h 549"/>
                <a:gd name="T24" fmla="*/ 601 w 1076"/>
                <a:gd name="T25" fmla="*/ 391 h 549"/>
                <a:gd name="T26" fmla="*/ 593 w 1076"/>
                <a:gd name="T27" fmla="*/ 380 h 549"/>
                <a:gd name="T28" fmla="*/ 482 w 1076"/>
                <a:gd name="T29" fmla="*/ 380 h 549"/>
                <a:gd name="T30" fmla="*/ 474 w 1076"/>
                <a:gd name="T31" fmla="*/ 391 h 549"/>
                <a:gd name="T32" fmla="*/ 277 w 1076"/>
                <a:gd name="T33" fmla="*/ 501 h 549"/>
                <a:gd name="T34" fmla="*/ 47 w 1076"/>
                <a:gd name="T35" fmla="*/ 274 h 549"/>
                <a:gd name="T36" fmla="*/ 277 w 1076"/>
                <a:gd name="T37" fmla="*/ 47 h 549"/>
                <a:gd name="T38" fmla="*/ 799 w 1076"/>
                <a:gd name="T39" fmla="*/ 47 h 549"/>
                <a:gd name="T40" fmla="*/ 1028 w 1076"/>
                <a:gd name="T41" fmla="*/ 274 h 549"/>
                <a:gd name="T42" fmla="*/ 799 w 1076"/>
                <a:gd name="T43" fmla="*/ 50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76" h="549">
                  <a:moveTo>
                    <a:pt x="799" y="0"/>
                  </a:moveTo>
                  <a:lnTo>
                    <a:pt x="799" y="0"/>
                  </a:lnTo>
                  <a:cubicBezTo>
                    <a:pt x="277" y="0"/>
                    <a:pt x="277" y="0"/>
                    <a:pt x="277" y="0"/>
                  </a:cubicBezTo>
                  <a:cubicBezTo>
                    <a:pt x="126" y="0"/>
                    <a:pt x="0" y="121"/>
                    <a:pt x="0" y="274"/>
                  </a:cubicBezTo>
                  <a:cubicBezTo>
                    <a:pt x="0" y="427"/>
                    <a:pt x="126" y="548"/>
                    <a:pt x="277" y="548"/>
                  </a:cubicBezTo>
                  <a:cubicBezTo>
                    <a:pt x="372" y="548"/>
                    <a:pt x="455" y="505"/>
                    <a:pt x="506" y="427"/>
                  </a:cubicBezTo>
                  <a:cubicBezTo>
                    <a:pt x="569" y="427"/>
                    <a:pt x="569" y="427"/>
                    <a:pt x="569" y="427"/>
                  </a:cubicBezTo>
                  <a:cubicBezTo>
                    <a:pt x="621" y="505"/>
                    <a:pt x="704" y="548"/>
                    <a:pt x="799" y="548"/>
                  </a:cubicBezTo>
                  <a:cubicBezTo>
                    <a:pt x="953" y="548"/>
                    <a:pt x="1075" y="427"/>
                    <a:pt x="1075" y="274"/>
                  </a:cubicBezTo>
                  <a:cubicBezTo>
                    <a:pt x="1075" y="121"/>
                    <a:pt x="953" y="0"/>
                    <a:pt x="799" y="0"/>
                  </a:cubicBezTo>
                  <a:close/>
                  <a:moveTo>
                    <a:pt x="799" y="501"/>
                  </a:moveTo>
                  <a:lnTo>
                    <a:pt x="799" y="501"/>
                  </a:lnTo>
                  <a:cubicBezTo>
                    <a:pt x="720" y="501"/>
                    <a:pt x="644" y="462"/>
                    <a:pt x="601" y="391"/>
                  </a:cubicBezTo>
                  <a:cubicBezTo>
                    <a:pt x="593" y="380"/>
                    <a:pt x="593" y="380"/>
                    <a:pt x="593" y="380"/>
                  </a:cubicBezTo>
                  <a:cubicBezTo>
                    <a:pt x="482" y="380"/>
                    <a:pt x="482" y="380"/>
                    <a:pt x="482" y="380"/>
                  </a:cubicBezTo>
                  <a:cubicBezTo>
                    <a:pt x="474" y="391"/>
                    <a:pt x="474" y="391"/>
                    <a:pt x="474" y="391"/>
                  </a:cubicBezTo>
                  <a:cubicBezTo>
                    <a:pt x="431" y="462"/>
                    <a:pt x="360" y="501"/>
                    <a:pt x="277" y="501"/>
                  </a:cubicBezTo>
                  <a:cubicBezTo>
                    <a:pt x="150" y="501"/>
                    <a:pt x="47" y="399"/>
                    <a:pt x="47" y="274"/>
                  </a:cubicBezTo>
                  <a:cubicBezTo>
                    <a:pt x="47" y="149"/>
                    <a:pt x="150" y="47"/>
                    <a:pt x="277" y="47"/>
                  </a:cubicBezTo>
                  <a:cubicBezTo>
                    <a:pt x="799" y="47"/>
                    <a:pt x="799" y="47"/>
                    <a:pt x="799" y="47"/>
                  </a:cubicBezTo>
                  <a:cubicBezTo>
                    <a:pt x="925" y="47"/>
                    <a:pt x="1028" y="149"/>
                    <a:pt x="1028" y="274"/>
                  </a:cubicBezTo>
                  <a:cubicBezTo>
                    <a:pt x="1028" y="399"/>
                    <a:pt x="925" y="501"/>
                    <a:pt x="799" y="50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8" name="Freeform 8"/>
            <p:cNvSpPr>
              <a:spLocks noChangeArrowheads="1"/>
            </p:cNvSpPr>
            <p:nvPr/>
          </p:nvSpPr>
          <p:spPr bwMode="auto">
            <a:xfrm>
              <a:off x="3482770" y="1864667"/>
              <a:ext cx="71438" cy="71437"/>
            </a:xfrm>
            <a:custGeom>
              <a:avLst/>
              <a:gdLst>
                <a:gd name="T0" fmla="*/ 123 w 199"/>
                <a:gd name="T1" fmla="*/ 0 h 197"/>
                <a:gd name="T2" fmla="*/ 75 w 199"/>
                <a:gd name="T3" fmla="*/ 0 h 197"/>
                <a:gd name="T4" fmla="*/ 75 w 199"/>
                <a:gd name="T5" fmla="*/ 74 h 197"/>
                <a:gd name="T6" fmla="*/ 0 w 199"/>
                <a:gd name="T7" fmla="*/ 74 h 197"/>
                <a:gd name="T8" fmla="*/ 0 w 199"/>
                <a:gd name="T9" fmla="*/ 122 h 197"/>
                <a:gd name="T10" fmla="*/ 75 w 199"/>
                <a:gd name="T11" fmla="*/ 122 h 197"/>
                <a:gd name="T12" fmla="*/ 75 w 199"/>
                <a:gd name="T13" fmla="*/ 196 h 197"/>
                <a:gd name="T14" fmla="*/ 123 w 199"/>
                <a:gd name="T15" fmla="*/ 196 h 197"/>
                <a:gd name="T16" fmla="*/ 123 w 199"/>
                <a:gd name="T17" fmla="*/ 122 h 197"/>
                <a:gd name="T18" fmla="*/ 198 w 199"/>
                <a:gd name="T19" fmla="*/ 122 h 197"/>
                <a:gd name="T20" fmla="*/ 198 w 199"/>
                <a:gd name="T21" fmla="*/ 74 h 197"/>
                <a:gd name="T22" fmla="*/ 123 w 199"/>
                <a:gd name="T23" fmla="*/ 74 h 197"/>
                <a:gd name="T24" fmla="*/ 123 w 199"/>
                <a:gd name="T2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197">
                  <a:moveTo>
                    <a:pt x="123" y="0"/>
                  </a:moveTo>
                  <a:lnTo>
                    <a:pt x="75" y="0"/>
                  </a:lnTo>
                  <a:lnTo>
                    <a:pt x="75" y="74"/>
                  </a:lnTo>
                  <a:lnTo>
                    <a:pt x="0" y="74"/>
                  </a:lnTo>
                  <a:lnTo>
                    <a:pt x="0" y="122"/>
                  </a:lnTo>
                  <a:lnTo>
                    <a:pt x="75" y="122"/>
                  </a:lnTo>
                  <a:lnTo>
                    <a:pt x="75" y="196"/>
                  </a:lnTo>
                  <a:lnTo>
                    <a:pt x="123" y="196"/>
                  </a:lnTo>
                  <a:lnTo>
                    <a:pt x="123" y="122"/>
                  </a:lnTo>
                  <a:lnTo>
                    <a:pt x="198" y="122"/>
                  </a:lnTo>
                  <a:lnTo>
                    <a:pt x="198" y="74"/>
                  </a:lnTo>
                  <a:lnTo>
                    <a:pt x="123" y="74"/>
                  </a:lnTo>
                  <a:lnTo>
                    <a:pt x="12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9" name="Freeform 9"/>
            <p:cNvSpPr>
              <a:spLocks noChangeArrowheads="1"/>
            </p:cNvSpPr>
            <p:nvPr/>
          </p:nvSpPr>
          <p:spPr bwMode="auto">
            <a:xfrm>
              <a:off x="3698670" y="1859904"/>
              <a:ext cx="28575" cy="28575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0 w 80"/>
                <a:gd name="T5" fmla="*/ 39 h 80"/>
                <a:gd name="T6" fmla="*/ 40 w 80"/>
                <a:gd name="T7" fmla="*/ 79 h 80"/>
                <a:gd name="T8" fmla="*/ 79 w 80"/>
                <a:gd name="T9" fmla="*/ 39 h 80"/>
                <a:gd name="T10" fmla="*/ 40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6"/>
                    <a:pt x="0" y="39"/>
                  </a:cubicBezTo>
                  <a:cubicBezTo>
                    <a:pt x="0" y="59"/>
                    <a:pt x="16" y="79"/>
                    <a:pt x="40" y="79"/>
                  </a:cubicBezTo>
                  <a:cubicBezTo>
                    <a:pt x="59" y="79"/>
                    <a:pt x="79" y="59"/>
                    <a:pt x="79" y="39"/>
                  </a:cubicBezTo>
                  <a:cubicBezTo>
                    <a:pt x="79" y="16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0" name="Freeform 10"/>
            <p:cNvSpPr>
              <a:spLocks noChangeArrowheads="1"/>
            </p:cNvSpPr>
            <p:nvPr/>
          </p:nvSpPr>
          <p:spPr bwMode="auto">
            <a:xfrm>
              <a:off x="3698670" y="1912292"/>
              <a:ext cx="28575" cy="26987"/>
            </a:xfrm>
            <a:custGeom>
              <a:avLst/>
              <a:gdLst>
                <a:gd name="T0" fmla="*/ 40 w 80"/>
                <a:gd name="T1" fmla="*/ 0 h 76"/>
                <a:gd name="T2" fmla="*/ 40 w 80"/>
                <a:gd name="T3" fmla="*/ 0 h 76"/>
                <a:gd name="T4" fmla="*/ 0 w 80"/>
                <a:gd name="T5" fmla="*/ 39 h 76"/>
                <a:gd name="T6" fmla="*/ 40 w 80"/>
                <a:gd name="T7" fmla="*/ 75 h 76"/>
                <a:gd name="T8" fmla="*/ 79 w 80"/>
                <a:gd name="T9" fmla="*/ 39 h 76"/>
                <a:gd name="T10" fmla="*/ 40 w 80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6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6"/>
                    <a:pt x="0" y="39"/>
                  </a:cubicBezTo>
                  <a:cubicBezTo>
                    <a:pt x="0" y="59"/>
                    <a:pt x="16" y="75"/>
                    <a:pt x="40" y="75"/>
                  </a:cubicBezTo>
                  <a:cubicBezTo>
                    <a:pt x="59" y="75"/>
                    <a:pt x="79" y="59"/>
                    <a:pt x="79" y="39"/>
                  </a:cubicBezTo>
                  <a:cubicBezTo>
                    <a:pt x="79" y="16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1" name="Freeform 11"/>
            <p:cNvSpPr>
              <a:spLocks noChangeArrowheads="1"/>
            </p:cNvSpPr>
            <p:nvPr/>
          </p:nvSpPr>
          <p:spPr bwMode="auto">
            <a:xfrm>
              <a:off x="3730420" y="1886892"/>
              <a:ext cx="28575" cy="26987"/>
            </a:xfrm>
            <a:custGeom>
              <a:avLst/>
              <a:gdLst>
                <a:gd name="T0" fmla="*/ 39 w 80"/>
                <a:gd name="T1" fmla="*/ 0 h 75"/>
                <a:gd name="T2" fmla="*/ 39 w 80"/>
                <a:gd name="T3" fmla="*/ 0 h 75"/>
                <a:gd name="T4" fmla="*/ 0 w 80"/>
                <a:gd name="T5" fmla="*/ 39 h 75"/>
                <a:gd name="T6" fmla="*/ 39 w 80"/>
                <a:gd name="T7" fmla="*/ 74 h 75"/>
                <a:gd name="T8" fmla="*/ 79 w 80"/>
                <a:gd name="T9" fmla="*/ 39 h 75"/>
                <a:gd name="T10" fmla="*/ 39 w 80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5">
                  <a:moveTo>
                    <a:pt x="39" y="0"/>
                  </a:moveTo>
                  <a:lnTo>
                    <a:pt x="39" y="0"/>
                  </a:lnTo>
                  <a:cubicBezTo>
                    <a:pt x="20" y="0"/>
                    <a:pt x="0" y="15"/>
                    <a:pt x="0" y="39"/>
                  </a:cubicBezTo>
                  <a:cubicBezTo>
                    <a:pt x="0" y="58"/>
                    <a:pt x="20" y="74"/>
                    <a:pt x="39" y="74"/>
                  </a:cubicBezTo>
                  <a:cubicBezTo>
                    <a:pt x="59" y="74"/>
                    <a:pt x="79" y="58"/>
                    <a:pt x="79" y="39"/>
                  </a:cubicBezTo>
                  <a:cubicBezTo>
                    <a:pt x="79" y="15"/>
                    <a:pt x="59" y="0"/>
                    <a:pt x="3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2" name="Freeform 12"/>
            <p:cNvSpPr>
              <a:spLocks noChangeArrowheads="1"/>
            </p:cNvSpPr>
            <p:nvPr/>
          </p:nvSpPr>
          <p:spPr bwMode="auto">
            <a:xfrm>
              <a:off x="3668508" y="1886892"/>
              <a:ext cx="28575" cy="26987"/>
            </a:xfrm>
            <a:custGeom>
              <a:avLst/>
              <a:gdLst>
                <a:gd name="T0" fmla="*/ 40 w 80"/>
                <a:gd name="T1" fmla="*/ 0 h 75"/>
                <a:gd name="T2" fmla="*/ 40 w 80"/>
                <a:gd name="T3" fmla="*/ 0 h 75"/>
                <a:gd name="T4" fmla="*/ 0 w 80"/>
                <a:gd name="T5" fmla="*/ 39 h 75"/>
                <a:gd name="T6" fmla="*/ 40 w 80"/>
                <a:gd name="T7" fmla="*/ 74 h 75"/>
                <a:gd name="T8" fmla="*/ 79 w 80"/>
                <a:gd name="T9" fmla="*/ 39 h 75"/>
                <a:gd name="T10" fmla="*/ 40 w 80"/>
                <a:gd name="T11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5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5"/>
                    <a:pt x="0" y="39"/>
                  </a:cubicBezTo>
                  <a:cubicBezTo>
                    <a:pt x="0" y="58"/>
                    <a:pt x="16" y="74"/>
                    <a:pt x="40" y="74"/>
                  </a:cubicBezTo>
                  <a:cubicBezTo>
                    <a:pt x="59" y="74"/>
                    <a:pt x="79" y="58"/>
                    <a:pt x="79" y="39"/>
                  </a:cubicBezTo>
                  <a:cubicBezTo>
                    <a:pt x="79" y="15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3" name="Group 1022"/>
          <p:cNvGrpSpPr/>
          <p:nvPr/>
        </p:nvGrpSpPr>
        <p:grpSpPr>
          <a:xfrm>
            <a:off x="5839220" y="2313650"/>
            <a:ext cx="449262" cy="301625"/>
            <a:chOff x="3427208" y="2302158"/>
            <a:chExt cx="449262" cy="301625"/>
          </a:xfrm>
        </p:grpSpPr>
        <p:sp>
          <p:nvSpPr>
            <p:cNvPr id="1024" name="Freeform 13"/>
            <p:cNvSpPr>
              <a:spLocks noChangeArrowheads="1"/>
            </p:cNvSpPr>
            <p:nvPr/>
          </p:nvSpPr>
          <p:spPr bwMode="auto">
            <a:xfrm>
              <a:off x="3606595" y="2310096"/>
              <a:ext cx="260350" cy="147637"/>
            </a:xfrm>
            <a:custGeom>
              <a:avLst/>
              <a:gdLst>
                <a:gd name="T0" fmla="*/ 613 w 724"/>
                <a:gd name="T1" fmla="*/ 189 h 410"/>
                <a:gd name="T2" fmla="*/ 613 w 724"/>
                <a:gd name="T3" fmla="*/ 189 h 410"/>
                <a:gd name="T4" fmla="*/ 593 w 724"/>
                <a:gd name="T5" fmla="*/ 192 h 410"/>
                <a:gd name="T6" fmla="*/ 486 w 724"/>
                <a:gd name="T7" fmla="*/ 98 h 410"/>
                <a:gd name="T8" fmla="*/ 443 w 724"/>
                <a:gd name="T9" fmla="*/ 110 h 410"/>
                <a:gd name="T10" fmla="*/ 289 w 724"/>
                <a:gd name="T11" fmla="*/ 0 h 410"/>
                <a:gd name="T12" fmla="*/ 127 w 724"/>
                <a:gd name="T13" fmla="*/ 133 h 410"/>
                <a:gd name="T14" fmla="*/ 0 w 724"/>
                <a:gd name="T15" fmla="*/ 271 h 410"/>
                <a:gd name="T16" fmla="*/ 139 w 724"/>
                <a:gd name="T17" fmla="*/ 409 h 410"/>
                <a:gd name="T18" fmla="*/ 613 w 724"/>
                <a:gd name="T19" fmla="*/ 409 h 410"/>
                <a:gd name="T20" fmla="*/ 723 w 724"/>
                <a:gd name="T21" fmla="*/ 299 h 410"/>
                <a:gd name="T22" fmla="*/ 613 w 724"/>
                <a:gd name="T23" fmla="*/ 189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410">
                  <a:moveTo>
                    <a:pt x="613" y="189"/>
                  </a:moveTo>
                  <a:lnTo>
                    <a:pt x="613" y="189"/>
                  </a:lnTo>
                  <a:cubicBezTo>
                    <a:pt x="605" y="189"/>
                    <a:pt x="597" y="189"/>
                    <a:pt x="593" y="192"/>
                  </a:cubicBezTo>
                  <a:cubicBezTo>
                    <a:pt x="585" y="137"/>
                    <a:pt x="542" y="98"/>
                    <a:pt x="486" y="98"/>
                  </a:cubicBezTo>
                  <a:cubicBezTo>
                    <a:pt x="470" y="98"/>
                    <a:pt x="455" y="102"/>
                    <a:pt x="443" y="110"/>
                  </a:cubicBezTo>
                  <a:cubicBezTo>
                    <a:pt x="419" y="47"/>
                    <a:pt x="360" y="0"/>
                    <a:pt x="289" y="0"/>
                  </a:cubicBezTo>
                  <a:cubicBezTo>
                    <a:pt x="206" y="0"/>
                    <a:pt x="139" y="59"/>
                    <a:pt x="127" y="133"/>
                  </a:cubicBezTo>
                  <a:cubicBezTo>
                    <a:pt x="55" y="142"/>
                    <a:pt x="0" y="201"/>
                    <a:pt x="0" y="271"/>
                  </a:cubicBezTo>
                  <a:cubicBezTo>
                    <a:pt x="0" y="350"/>
                    <a:pt x="63" y="409"/>
                    <a:pt x="139" y="409"/>
                  </a:cubicBezTo>
                  <a:cubicBezTo>
                    <a:pt x="613" y="409"/>
                    <a:pt x="613" y="409"/>
                    <a:pt x="613" y="409"/>
                  </a:cubicBezTo>
                  <a:cubicBezTo>
                    <a:pt x="672" y="409"/>
                    <a:pt x="723" y="362"/>
                    <a:pt x="723" y="299"/>
                  </a:cubicBezTo>
                  <a:cubicBezTo>
                    <a:pt x="723" y="240"/>
                    <a:pt x="672" y="189"/>
                    <a:pt x="613" y="1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" name="Freeform 14"/>
            <p:cNvSpPr>
              <a:spLocks noChangeArrowheads="1"/>
            </p:cNvSpPr>
            <p:nvPr/>
          </p:nvSpPr>
          <p:spPr bwMode="auto">
            <a:xfrm>
              <a:off x="3598658" y="2302158"/>
              <a:ext cx="277812" cy="163513"/>
            </a:xfrm>
            <a:custGeom>
              <a:avLst/>
              <a:gdLst>
                <a:gd name="T0" fmla="*/ 637 w 772"/>
                <a:gd name="T1" fmla="*/ 185 h 453"/>
                <a:gd name="T2" fmla="*/ 637 w 772"/>
                <a:gd name="T3" fmla="*/ 185 h 453"/>
                <a:gd name="T4" fmla="*/ 633 w 772"/>
                <a:gd name="T5" fmla="*/ 185 h 453"/>
                <a:gd name="T6" fmla="*/ 510 w 772"/>
                <a:gd name="T7" fmla="*/ 94 h 453"/>
                <a:gd name="T8" fmla="*/ 479 w 772"/>
                <a:gd name="T9" fmla="*/ 98 h 453"/>
                <a:gd name="T10" fmla="*/ 313 w 772"/>
                <a:gd name="T11" fmla="*/ 0 h 453"/>
                <a:gd name="T12" fmla="*/ 131 w 772"/>
                <a:gd name="T13" fmla="*/ 134 h 453"/>
                <a:gd name="T14" fmla="*/ 0 w 772"/>
                <a:gd name="T15" fmla="*/ 291 h 453"/>
                <a:gd name="T16" fmla="*/ 4 w 772"/>
                <a:gd name="T17" fmla="*/ 311 h 453"/>
                <a:gd name="T18" fmla="*/ 48 w 772"/>
                <a:gd name="T19" fmla="*/ 311 h 453"/>
                <a:gd name="T20" fmla="*/ 48 w 772"/>
                <a:gd name="T21" fmla="*/ 291 h 453"/>
                <a:gd name="T22" fmla="*/ 151 w 772"/>
                <a:gd name="T23" fmla="*/ 177 h 453"/>
                <a:gd name="T24" fmla="*/ 166 w 772"/>
                <a:gd name="T25" fmla="*/ 177 h 453"/>
                <a:gd name="T26" fmla="*/ 170 w 772"/>
                <a:gd name="T27" fmla="*/ 157 h 453"/>
                <a:gd name="T28" fmla="*/ 313 w 772"/>
                <a:gd name="T29" fmla="*/ 44 h 453"/>
                <a:gd name="T30" fmla="*/ 447 w 772"/>
                <a:gd name="T31" fmla="*/ 138 h 453"/>
                <a:gd name="T32" fmla="*/ 455 w 772"/>
                <a:gd name="T33" fmla="*/ 162 h 453"/>
                <a:gd name="T34" fmla="*/ 479 w 772"/>
                <a:gd name="T35" fmla="*/ 150 h 453"/>
                <a:gd name="T36" fmla="*/ 510 w 772"/>
                <a:gd name="T37" fmla="*/ 142 h 453"/>
                <a:gd name="T38" fmla="*/ 593 w 772"/>
                <a:gd name="T39" fmla="*/ 212 h 453"/>
                <a:gd name="T40" fmla="*/ 597 w 772"/>
                <a:gd name="T41" fmla="*/ 240 h 453"/>
                <a:gd name="T42" fmla="*/ 621 w 772"/>
                <a:gd name="T43" fmla="*/ 232 h 453"/>
                <a:gd name="T44" fmla="*/ 637 w 772"/>
                <a:gd name="T45" fmla="*/ 232 h 453"/>
                <a:gd name="T46" fmla="*/ 724 w 772"/>
                <a:gd name="T47" fmla="*/ 319 h 453"/>
                <a:gd name="T48" fmla="*/ 637 w 772"/>
                <a:gd name="T49" fmla="*/ 409 h 453"/>
                <a:gd name="T50" fmla="*/ 522 w 772"/>
                <a:gd name="T51" fmla="*/ 409 h 453"/>
                <a:gd name="T52" fmla="*/ 554 w 772"/>
                <a:gd name="T53" fmla="*/ 452 h 453"/>
                <a:gd name="T54" fmla="*/ 637 w 772"/>
                <a:gd name="T55" fmla="*/ 452 h 453"/>
                <a:gd name="T56" fmla="*/ 771 w 772"/>
                <a:gd name="T57" fmla="*/ 319 h 453"/>
                <a:gd name="T58" fmla="*/ 637 w 772"/>
                <a:gd name="T59" fmla="*/ 185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2" h="453">
                  <a:moveTo>
                    <a:pt x="637" y="185"/>
                  </a:moveTo>
                  <a:lnTo>
                    <a:pt x="637" y="185"/>
                  </a:lnTo>
                  <a:cubicBezTo>
                    <a:pt x="637" y="185"/>
                    <a:pt x="637" y="185"/>
                    <a:pt x="633" y="185"/>
                  </a:cubicBezTo>
                  <a:cubicBezTo>
                    <a:pt x="617" y="134"/>
                    <a:pt x="569" y="94"/>
                    <a:pt x="510" y="94"/>
                  </a:cubicBezTo>
                  <a:cubicBezTo>
                    <a:pt x="502" y="94"/>
                    <a:pt x="490" y="98"/>
                    <a:pt x="479" y="98"/>
                  </a:cubicBezTo>
                  <a:cubicBezTo>
                    <a:pt x="447" y="39"/>
                    <a:pt x="384" y="0"/>
                    <a:pt x="313" y="0"/>
                  </a:cubicBezTo>
                  <a:cubicBezTo>
                    <a:pt x="226" y="0"/>
                    <a:pt x="154" y="55"/>
                    <a:pt x="131" y="134"/>
                  </a:cubicBezTo>
                  <a:cubicBezTo>
                    <a:pt x="56" y="150"/>
                    <a:pt x="0" y="216"/>
                    <a:pt x="0" y="291"/>
                  </a:cubicBezTo>
                  <a:cubicBezTo>
                    <a:pt x="0" y="299"/>
                    <a:pt x="0" y="307"/>
                    <a:pt x="4" y="311"/>
                  </a:cubicBezTo>
                  <a:cubicBezTo>
                    <a:pt x="48" y="311"/>
                    <a:pt x="48" y="311"/>
                    <a:pt x="48" y="311"/>
                  </a:cubicBezTo>
                  <a:cubicBezTo>
                    <a:pt x="48" y="307"/>
                    <a:pt x="48" y="299"/>
                    <a:pt x="48" y="291"/>
                  </a:cubicBezTo>
                  <a:cubicBezTo>
                    <a:pt x="48" y="232"/>
                    <a:pt x="91" y="185"/>
                    <a:pt x="151" y="177"/>
                  </a:cubicBezTo>
                  <a:cubicBezTo>
                    <a:pt x="166" y="177"/>
                    <a:pt x="166" y="177"/>
                    <a:pt x="166" y="177"/>
                  </a:cubicBezTo>
                  <a:cubicBezTo>
                    <a:pt x="170" y="157"/>
                    <a:pt x="170" y="157"/>
                    <a:pt x="170" y="157"/>
                  </a:cubicBezTo>
                  <a:cubicBezTo>
                    <a:pt x="186" y="94"/>
                    <a:pt x="246" y="44"/>
                    <a:pt x="313" y="44"/>
                  </a:cubicBezTo>
                  <a:cubicBezTo>
                    <a:pt x="372" y="44"/>
                    <a:pt x="423" y="83"/>
                    <a:pt x="447" y="138"/>
                  </a:cubicBezTo>
                  <a:cubicBezTo>
                    <a:pt x="455" y="162"/>
                    <a:pt x="455" y="162"/>
                    <a:pt x="455" y="162"/>
                  </a:cubicBezTo>
                  <a:cubicBezTo>
                    <a:pt x="479" y="150"/>
                    <a:pt x="479" y="150"/>
                    <a:pt x="479" y="150"/>
                  </a:cubicBezTo>
                  <a:cubicBezTo>
                    <a:pt x="487" y="146"/>
                    <a:pt x="498" y="142"/>
                    <a:pt x="510" y="142"/>
                  </a:cubicBezTo>
                  <a:cubicBezTo>
                    <a:pt x="554" y="142"/>
                    <a:pt x="589" y="173"/>
                    <a:pt x="593" y="212"/>
                  </a:cubicBezTo>
                  <a:cubicBezTo>
                    <a:pt x="597" y="240"/>
                    <a:pt x="597" y="240"/>
                    <a:pt x="597" y="240"/>
                  </a:cubicBezTo>
                  <a:cubicBezTo>
                    <a:pt x="621" y="232"/>
                    <a:pt x="621" y="232"/>
                    <a:pt x="621" y="232"/>
                  </a:cubicBezTo>
                  <a:cubicBezTo>
                    <a:pt x="625" y="232"/>
                    <a:pt x="633" y="232"/>
                    <a:pt x="637" y="232"/>
                  </a:cubicBezTo>
                  <a:cubicBezTo>
                    <a:pt x="684" y="232"/>
                    <a:pt x="724" y="272"/>
                    <a:pt x="724" y="319"/>
                  </a:cubicBezTo>
                  <a:cubicBezTo>
                    <a:pt x="724" y="370"/>
                    <a:pt x="684" y="409"/>
                    <a:pt x="637" y="409"/>
                  </a:cubicBezTo>
                  <a:cubicBezTo>
                    <a:pt x="522" y="409"/>
                    <a:pt x="522" y="409"/>
                    <a:pt x="522" y="409"/>
                  </a:cubicBezTo>
                  <a:cubicBezTo>
                    <a:pt x="534" y="421"/>
                    <a:pt x="546" y="437"/>
                    <a:pt x="554" y="452"/>
                  </a:cubicBezTo>
                  <a:cubicBezTo>
                    <a:pt x="637" y="452"/>
                    <a:pt x="637" y="452"/>
                    <a:pt x="637" y="452"/>
                  </a:cubicBezTo>
                  <a:cubicBezTo>
                    <a:pt x="712" y="452"/>
                    <a:pt x="771" y="393"/>
                    <a:pt x="771" y="319"/>
                  </a:cubicBezTo>
                  <a:cubicBezTo>
                    <a:pt x="771" y="244"/>
                    <a:pt x="712" y="185"/>
                    <a:pt x="637" y="185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" name="Freeform 15"/>
            <p:cNvSpPr>
              <a:spLocks noChangeArrowheads="1"/>
            </p:cNvSpPr>
            <p:nvPr/>
          </p:nvSpPr>
          <p:spPr bwMode="auto">
            <a:xfrm>
              <a:off x="3436733" y="2414871"/>
              <a:ext cx="369887" cy="182562"/>
            </a:xfrm>
            <a:custGeom>
              <a:avLst/>
              <a:gdLst>
                <a:gd name="T0" fmla="*/ 775 w 1028"/>
                <a:gd name="T1" fmla="*/ 0 h 508"/>
                <a:gd name="T2" fmla="*/ 775 w 1028"/>
                <a:gd name="T3" fmla="*/ 0 h 508"/>
                <a:gd name="T4" fmla="*/ 253 w 1028"/>
                <a:gd name="T5" fmla="*/ 0 h 508"/>
                <a:gd name="T6" fmla="*/ 0 w 1028"/>
                <a:gd name="T7" fmla="*/ 252 h 508"/>
                <a:gd name="T8" fmla="*/ 253 w 1028"/>
                <a:gd name="T9" fmla="*/ 507 h 508"/>
                <a:gd name="T10" fmla="*/ 470 w 1028"/>
                <a:gd name="T11" fmla="*/ 385 h 508"/>
                <a:gd name="T12" fmla="*/ 557 w 1028"/>
                <a:gd name="T13" fmla="*/ 385 h 508"/>
                <a:gd name="T14" fmla="*/ 775 w 1028"/>
                <a:gd name="T15" fmla="*/ 507 h 508"/>
                <a:gd name="T16" fmla="*/ 1027 w 1028"/>
                <a:gd name="T17" fmla="*/ 252 h 508"/>
                <a:gd name="T18" fmla="*/ 775 w 1028"/>
                <a:gd name="T19" fmla="*/ 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8" h="508">
                  <a:moveTo>
                    <a:pt x="775" y="0"/>
                  </a:moveTo>
                  <a:lnTo>
                    <a:pt x="775" y="0"/>
                  </a:lnTo>
                  <a:cubicBezTo>
                    <a:pt x="253" y="0"/>
                    <a:pt x="253" y="0"/>
                    <a:pt x="253" y="0"/>
                  </a:cubicBezTo>
                  <a:cubicBezTo>
                    <a:pt x="114" y="0"/>
                    <a:pt x="0" y="114"/>
                    <a:pt x="0" y="252"/>
                  </a:cubicBezTo>
                  <a:cubicBezTo>
                    <a:pt x="0" y="393"/>
                    <a:pt x="114" y="507"/>
                    <a:pt x="253" y="507"/>
                  </a:cubicBezTo>
                  <a:cubicBezTo>
                    <a:pt x="348" y="507"/>
                    <a:pt x="427" y="456"/>
                    <a:pt x="470" y="385"/>
                  </a:cubicBezTo>
                  <a:cubicBezTo>
                    <a:pt x="557" y="385"/>
                    <a:pt x="557" y="385"/>
                    <a:pt x="557" y="385"/>
                  </a:cubicBezTo>
                  <a:cubicBezTo>
                    <a:pt x="601" y="456"/>
                    <a:pt x="684" y="507"/>
                    <a:pt x="775" y="507"/>
                  </a:cubicBezTo>
                  <a:cubicBezTo>
                    <a:pt x="913" y="507"/>
                    <a:pt x="1027" y="393"/>
                    <a:pt x="1027" y="252"/>
                  </a:cubicBezTo>
                  <a:cubicBezTo>
                    <a:pt x="1027" y="114"/>
                    <a:pt x="913" y="0"/>
                    <a:pt x="7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7" name="Freeform 16"/>
            <p:cNvSpPr>
              <a:spLocks noChangeArrowheads="1"/>
            </p:cNvSpPr>
            <p:nvPr/>
          </p:nvSpPr>
          <p:spPr bwMode="auto">
            <a:xfrm>
              <a:off x="3427208" y="2405346"/>
              <a:ext cx="387350" cy="198437"/>
            </a:xfrm>
            <a:custGeom>
              <a:avLst/>
              <a:gdLst>
                <a:gd name="T0" fmla="*/ 799 w 1076"/>
                <a:gd name="T1" fmla="*/ 551 h 552"/>
                <a:gd name="T2" fmla="*/ 799 w 1076"/>
                <a:gd name="T3" fmla="*/ 551 h 552"/>
                <a:gd name="T4" fmla="*/ 569 w 1076"/>
                <a:gd name="T5" fmla="*/ 433 h 552"/>
                <a:gd name="T6" fmla="*/ 506 w 1076"/>
                <a:gd name="T7" fmla="*/ 433 h 552"/>
                <a:gd name="T8" fmla="*/ 277 w 1076"/>
                <a:gd name="T9" fmla="*/ 551 h 552"/>
                <a:gd name="T10" fmla="*/ 0 w 1076"/>
                <a:gd name="T11" fmla="*/ 276 h 552"/>
                <a:gd name="T12" fmla="*/ 277 w 1076"/>
                <a:gd name="T13" fmla="*/ 0 h 552"/>
                <a:gd name="T14" fmla="*/ 799 w 1076"/>
                <a:gd name="T15" fmla="*/ 0 h 552"/>
                <a:gd name="T16" fmla="*/ 1075 w 1076"/>
                <a:gd name="T17" fmla="*/ 276 h 552"/>
                <a:gd name="T18" fmla="*/ 799 w 1076"/>
                <a:gd name="T19" fmla="*/ 551 h 552"/>
                <a:gd name="T20" fmla="*/ 482 w 1076"/>
                <a:gd name="T21" fmla="*/ 386 h 552"/>
                <a:gd name="T22" fmla="*/ 482 w 1076"/>
                <a:gd name="T23" fmla="*/ 386 h 552"/>
                <a:gd name="T24" fmla="*/ 593 w 1076"/>
                <a:gd name="T25" fmla="*/ 386 h 552"/>
                <a:gd name="T26" fmla="*/ 601 w 1076"/>
                <a:gd name="T27" fmla="*/ 398 h 552"/>
                <a:gd name="T28" fmla="*/ 799 w 1076"/>
                <a:gd name="T29" fmla="*/ 508 h 552"/>
                <a:gd name="T30" fmla="*/ 1028 w 1076"/>
                <a:gd name="T31" fmla="*/ 276 h 552"/>
                <a:gd name="T32" fmla="*/ 799 w 1076"/>
                <a:gd name="T33" fmla="*/ 47 h 552"/>
                <a:gd name="T34" fmla="*/ 277 w 1076"/>
                <a:gd name="T35" fmla="*/ 47 h 552"/>
                <a:gd name="T36" fmla="*/ 47 w 1076"/>
                <a:gd name="T37" fmla="*/ 276 h 552"/>
                <a:gd name="T38" fmla="*/ 277 w 1076"/>
                <a:gd name="T39" fmla="*/ 508 h 552"/>
                <a:gd name="T40" fmla="*/ 474 w 1076"/>
                <a:gd name="T41" fmla="*/ 398 h 552"/>
                <a:gd name="T42" fmla="*/ 482 w 1076"/>
                <a:gd name="T43" fmla="*/ 386 h 552"/>
                <a:gd name="T44" fmla="*/ 799 w 1076"/>
                <a:gd name="T45" fmla="*/ 551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76" h="552">
                  <a:moveTo>
                    <a:pt x="799" y="551"/>
                  </a:moveTo>
                  <a:lnTo>
                    <a:pt x="799" y="551"/>
                  </a:lnTo>
                  <a:cubicBezTo>
                    <a:pt x="704" y="551"/>
                    <a:pt x="621" y="508"/>
                    <a:pt x="569" y="433"/>
                  </a:cubicBezTo>
                  <a:cubicBezTo>
                    <a:pt x="506" y="433"/>
                    <a:pt x="506" y="433"/>
                    <a:pt x="506" y="433"/>
                  </a:cubicBezTo>
                  <a:cubicBezTo>
                    <a:pt x="455" y="508"/>
                    <a:pt x="372" y="551"/>
                    <a:pt x="277" y="551"/>
                  </a:cubicBezTo>
                  <a:cubicBezTo>
                    <a:pt x="126" y="551"/>
                    <a:pt x="0" y="429"/>
                    <a:pt x="0" y="276"/>
                  </a:cubicBezTo>
                  <a:cubicBezTo>
                    <a:pt x="0" y="126"/>
                    <a:pt x="126" y="0"/>
                    <a:pt x="277" y="0"/>
                  </a:cubicBezTo>
                  <a:cubicBezTo>
                    <a:pt x="799" y="0"/>
                    <a:pt x="799" y="0"/>
                    <a:pt x="799" y="0"/>
                  </a:cubicBezTo>
                  <a:cubicBezTo>
                    <a:pt x="953" y="0"/>
                    <a:pt x="1075" y="126"/>
                    <a:pt x="1075" y="276"/>
                  </a:cubicBezTo>
                  <a:cubicBezTo>
                    <a:pt x="1075" y="429"/>
                    <a:pt x="953" y="551"/>
                    <a:pt x="799" y="551"/>
                  </a:cubicBezTo>
                  <a:lnTo>
                    <a:pt x="482" y="386"/>
                  </a:lnTo>
                  <a:lnTo>
                    <a:pt x="482" y="386"/>
                  </a:lnTo>
                  <a:cubicBezTo>
                    <a:pt x="593" y="386"/>
                    <a:pt x="593" y="386"/>
                    <a:pt x="593" y="386"/>
                  </a:cubicBezTo>
                  <a:cubicBezTo>
                    <a:pt x="601" y="398"/>
                    <a:pt x="601" y="398"/>
                    <a:pt x="601" y="398"/>
                  </a:cubicBezTo>
                  <a:cubicBezTo>
                    <a:pt x="644" y="464"/>
                    <a:pt x="720" y="508"/>
                    <a:pt x="799" y="508"/>
                  </a:cubicBezTo>
                  <a:cubicBezTo>
                    <a:pt x="925" y="508"/>
                    <a:pt x="1028" y="401"/>
                    <a:pt x="1028" y="276"/>
                  </a:cubicBezTo>
                  <a:cubicBezTo>
                    <a:pt x="1028" y="150"/>
                    <a:pt x="925" y="47"/>
                    <a:pt x="799" y="47"/>
                  </a:cubicBezTo>
                  <a:cubicBezTo>
                    <a:pt x="277" y="47"/>
                    <a:pt x="277" y="47"/>
                    <a:pt x="277" y="47"/>
                  </a:cubicBezTo>
                  <a:cubicBezTo>
                    <a:pt x="150" y="47"/>
                    <a:pt x="47" y="150"/>
                    <a:pt x="47" y="276"/>
                  </a:cubicBezTo>
                  <a:cubicBezTo>
                    <a:pt x="47" y="401"/>
                    <a:pt x="150" y="508"/>
                    <a:pt x="277" y="508"/>
                  </a:cubicBezTo>
                  <a:cubicBezTo>
                    <a:pt x="360" y="508"/>
                    <a:pt x="431" y="464"/>
                    <a:pt x="474" y="398"/>
                  </a:cubicBezTo>
                  <a:cubicBezTo>
                    <a:pt x="482" y="386"/>
                    <a:pt x="482" y="386"/>
                    <a:pt x="482" y="386"/>
                  </a:cubicBezTo>
                  <a:lnTo>
                    <a:pt x="799" y="5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8" name="Freeform 17"/>
            <p:cNvSpPr>
              <a:spLocks noChangeArrowheads="1"/>
            </p:cNvSpPr>
            <p:nvPr/>
          </p:nvSpPr>
          <p:spPr bwMode="auto">
            <a:xfrm>
              <a:off x="3620883" y="2422808"/>
              <a:ext cx="177800" cy="166688"/>
            </a:xfrm>
            <a:custGeom>
              <a:avLst/>
              <a:gdLst>
                <a:gd name="T0" fmla="*/ 262 w 492"/>
                <a:gd name="T1" fmla="*/ 0 h 462"/>
                <a:gd name="T2" fmla="*/ 262 w 492"/>
                <a:gd name="T3" fmla="*/ 0 h 462"/>
                <a:gd name="T4" fmla="*/ 0 w 492"/>
                <a:gd name="T5" fmla="*/ 0 h 462"/>
                <a:gd name="T6" fmla="*/ 0 w 492"/>
                <a:gd name="T7" fmla="*/ 339 h 462"/>
                <a:gd name="T8" fmla="*/ 56 w 492"/>
                <a:gd name="T9" fmla="*/ 339 h 462"/>
                <a:gd name="T10" fmla="*/ 64 w 492"/>
                <a:gd name="T11" fmla="*/ 351 h 462"/>
                <a:gd name="T12" fmla="*/ 262 w 492"/>
                <a:gd name="T13" fmla="*/ 461 h 462"/>
                <a:gd name="T14" fmla="*/ 491 w 492"/>
                <a:gd name="T15" fmla="*/ 229 h 462"/>
                <a:gd name="T16" fmla="*/ 262 w 492"/>
                <a:gd name="T17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2" h="462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39"/>
                    <a:pt x="0" y="339"/>
                    <a:pt x="0" y="339"/>
                  </a:cubicBezTo>
                  <a:cubicBezTo>
                    <a:pt x="56" y="339"/>
                    <a:pt x="56" y="339"/>
                    <a:pt x="56" y="339"/>
                  </a:cubicBezTo>
                  <a:cubicBezTo>
                    <a:pt x="64" y="351"/>
                    <a:pt x="64" y="351"/>
                    <a:pt x="64" y="351"/>
                  </a:cubicBezTo>
                  <a:cubicBezTo>
                    <a:pt x="107" y="417"/>
                    <a:pt x="183" y="461"/>
                    <a:pt x="262" y="461"/>
                  </a:cubicBezTo>
                  <a:cubicBezTo>
                    <a:pt x="388" y="461"/>
                    <a:pt x="491" y="354"/>
                    <a:pt x="491" y="229"/>
                  </a:cubicBezTo>
                  <a:cubicBezTo>
                    <a:pt x="491" y="103"/>
                    <a:pt x="388" y="0"/>
                    <a:pt x="2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" name="Freeform 18"/>
            <p:cNvSpPr>
              <a:spLocks noChangeArrowheads="1"/>
            </p:cNvSpPr>
            <p:nvPr/>
          </p:nvSpPr>
          <p:spPr bwMode="auto">
            <a:xfrm>
              <a:off x="3620883" y="2414871"/>
              <a:ext cx="185737" cy="182562"/>
            </a:xfrm>
            <a:custGeom>
              <a:avLst/>
              <a:gdLst>
                <a:gd name="T0" fmla="*/ 262 w 515"/>
                <a:gd name="T1" fmla="*/ 0 h 508"/>
                <a:gd name="T2" fmla="*/ 262 w 515"/>
                <a:gd name="T3" fmla="*/ 0 h 508"/>
                <a:gd name="T4" fmla="*/ 0 w 515"/>
                <a:gd name="T5" fmla="*/ 0 h 508"/>
                <a:gd name="T6" fmla="*/ 0 w 515"/>
                <a:gd name="T7" fmla="*/ 23 h 508"/>
                <a:gd name="T8" fmla="*/ 262 w 515"/>
                <a:gd name="T9" fmla="*/ 23 h 508"/>
                <a:gd name="T10" fmla="*/ 491 w 515"/>
                <a:gd name="T11" fmla="*/ 252 h 508"/>
                <a:gd name="T12" fmla="*/ 262 w 515"/>
                <a:gd name="T13" fmla="*/ 484 h 508"/>
                <a:gd name="T14" fmla="*/ 64 w 515"/>
                <a:gd name="T15" fmla="*/ 374 h 508"/>
                <a:gd name="T16" fmla="*/ 56 w 515"/>
                <a:gd name="T17" fmla="*/ 362 h 508"/>
                <a:gd name="T18" fmla="*/ 0 w 515"/>
                <a:gd name="T19" fmla="*/ 362 h 508"/>
                <a:gd name="T20" fmla="*/ 0 w 515"/>
                <a:gd name="T21" fmla="*/ 385 h 508"/>
                <a:gd name="T22" fmla="*/ 44 w 515"/>
                <a:gd name="T23" fmla="*/ 385 h 508"/>
                <a:gd name="T24" fmla="*/ 262 w 515"/>
                <a:gd name="T25" fmla="*/ 507 h 508"/>
                <a:gd name="T26" fmla="*/ 514 w 515"/>
                <a:gd name="T27" fmla="*/ 252 h 508"/>
                <a:gd name="T28" fmla="*/ 262 w 515"/>
                <a:gd name="T29" fmla="*/ 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5" h="508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262" y="23"/>
                    <a:pt x="262" y="23"/>
                    <a:pt x="262" y="23"/>
                  </a:cubicBezTo>
                  <a:cubicBezTo>
                    <a:pt x="388" y="23"/>
                    <a:pt x="491" y="126"/>
                    <a:pt x="491" y="252"/>
                  </a:cubicBezTo>
                  <a:cubicBezTo>
                    <a:pt x="491" y="377"/>
                    <a:pt x="388" y="484"/>
                    <a:pt x="262" y="484"/>
                  </a:cubicBezTo>
                  <a:cubicBezTo>
                    <a:pt x="183" y="484"/>
                    <a:pt x="107" y="440"/>
                    <a:pt x="64" y="374"/>
                  </a:cubicBezTo>
                  <a:cubicBezTo>
                    <a:pt x="56" y="362"/>
                    <a:pt x="56" y="362"/>
                    <a:pt x="56" y="362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44" y="385"/>
                    <a:pt x="44" y="385"/>
                    <a:pt x="44" y="385"/>
                  </a:cubicBezTo>
                  <a:cubicBezTo>
                    <a:pt x="88" y="456"/>
                    <a:pt x="171" y="507"/>
                    <a:pt x="262" y="507"/>
                  </a:cubicBezTo>
                  <a:cubicBezTo>
                    <a:pt x="400" y="507"/>
                    <a:pt x="514" y="393"/>
                    <a:pt x="514" y="252"/>
                  </a:cubicBezTo>
                  <a:cubicBezTo>
                    <a:pt x="514" y="114"/>
                    <a:pt x="400" y="0"/>
                    <a:pt x="262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0" name="Freeform 19"/>
            <p:cNvSpPr>
              <a:spLocks noChangeArrowheads="1"/>
            </p:cNvSpPr>
            <p:nvPr/>
          </p:nvSpPr>
          <p:spPr bwMode="auto">
            <a:xfrm>
              <a:off x="3427208" y="2405346"/>
              <a:ext cx="387350" cy="198437"/>
            </a:xfrm>
            <a:custGeom>
              <a:avLst/>
              <a:gdLst>
                <a:gd name="T0" fmla="*/ 799 w 1076"/>
                <a:gd name="T1" fmla="*/ 0 h 552"/>
                <a:gd name="T2" fmla="*/ 799 w 1076"/>
                <a:gd name="T3" fmla="*/ 0 h 552"/>
                <a:gd name="T4" fmla="*/ 277 w 1076"/>
                <a:gd name="T5" fmla="*/ 0 h 552"/>
                <a:gd name="T6" fmla="*/ 0 w 1076"/>
                <a:gd name="T7" fmla="*/ 276 h 552"/>
                <a:gd name="T8" fmla="*/ 277 w 1076"/>
                <a:gd name="T9" fmla="*/ 551 h 552"/>
                <a:gd name="T10" fmla="*/ 506 w 1076"/>
                <a:gd name="T11" fmla="*/ 433 h 552"/>
                <a:gd name="T12" fmla="*/ 569 w 1076"/>
                <a:gd name="T13" fmla="*/ 433 h 552"/>
                <a:gd name="T14" fmla="*/ 799 w 1076"/>
                <a:gd name="T15" fmla="*/ 551 h 552"/>
                <a:gd name="T16" fmla="*/ 1075 w 1076"/>
                <a:gd name="T17" fmla="*/ 276 h 552"/>
                <a:gd name="T18" fmla="*/ 799 w 1076"/>
                <a:gd name="T19" fmla="*/ 0 h 552"/>
                <a:gd name="T20" fmla="*/ 799 w 1076"/>
                <a:gd name="T21" fmla="*/ 508 h 552"/>
                <a:gd name="T22" fmla="*/ 799 w 1076"/>
                <a:gd name="T23" fmla="*/ 508 h 552"/>
                <a:gd name="T24" fmla="*/ 601 w 1076"/>
                <a:gd name="T25" fmla="*/ 398 h 552"/>
                <a:gd name="T26" fmla="*/ 593 w 1076"/>
                <a:gd name="T27" fmla="*/ 386 h 552"/>
                <a:gd name="T28" fmla="*/ 482 w 1076"/>
                <a:gd name="T29" fmla="*/ 386 h 552"/>
                <a:gd name="T30" fmla="*/ 474 w 1076"/>
                <a:gd name="T31" fmla="*/ 398 h 552"/>
                <a:gd name="T32" fmla="*/ 277 w 1076"/>
                <a:gd name="T33" fmla="*/ 508 h 552"/>
                <a:gd name="T34" fmla="*/ 47 w 1076"/>
                <a:gd name="T35" fmla="*/ 276 h 552"/>
                <a:gd name="T36" fmla="*/ 277 w 1076"/>
                <a:gd name="T37" fmla="*/ 47 h 552"/>
                <a:gd name="T38" fmla="*/ 799 w 1076"/>
                <a:gd name="T39" fmla="*/ 47 h 552"/>
                <a:gd name="T40" fmla="*/ 1028 w 1076"/>
                <a:gd name="T41" fmla="*/ 276 h 552"/>
                <a:gd name="T42" fmla="*/ 799 w 1076"/>
                <a:gd name="T43" fmla="*/ 508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76" h="552">
                  <a:moveTo>
                    <a:pt x="799" y="0"/>
                  </a:moveTo>
                  <a:lnTo>
                    <a:pt x="799" y="0"/>
                  </a:lnTo>
                  <a:cubicBezTo>
                    <a:pt x="277" y="0"/>
                    <a:pt x="277" y="0"/>
                    <a:pt x="277" y="0"/>
                  </a:cubicBezTo>
                  <a:cubicBezTo>
                    <a:pt x="126" y="0"/>
                    <a:pt x="0" y="126"/>
                    <a:pt x="0" y="276"/>
                  </a:cubicBezTo>
                  <a:cubicBezTo>
                    <a:pt x="0" y="429"/>
                    <a:pt x="126" y="551"/>
                    <a:pt x="277" y="551"/>
                  </a:cubicBezTo>
                  <a:cubicBezTo>
                    <a:pt x="372" y="551"/>
                    <a:pt x="455" y="508"/>
                    <a:pt x="506" y="433"/>
                  </a:cubicBezTo>
                  <a:cubicBezTo>
                    <a:pt x="569" y="433"/>
                    <a:pt x="569" y="433"/>
                    <a:pt x="569" y="433"/>
                  </a:cubicBezTo>
                  <a:cubicBezTo>
                    <a:pt x="621" y="508"/>
                    <a:pt x="704" y="551"/>
                    <a:pt x="799" y="551"/>
                  </a:cubicBezTo>
                  <a:cubicBezTo>
                    <a:pt x="953" y="551"/>
                    <a:pt x="1075" y="429"/>
                    <a:pt x="1075" y="276"/>
                  </a:cubicBezTo>
                  <a:cubicBezTo>
                    <a:pt x="1075" y="126"/>
                    <a:pt x="953" y="0"/>
                    <a:pt x="799" y="0"/>
                  </a:cubicBezTo>
                  <a:close/>
                  <a:moveTo>
                    <a:pt x="799" y="508"/>
                  </a:moveTo>
                  <a:lnTo>
                    <a:pt x="799" y="508"/>
                  </a:lnTo>
                  <a:cubicBezTo>
                    <a:pt x="720" y="508"/>
                    <a:pt x="644" y="464"/>
                    <a:pt x="601" y="398"/>
                  </a:cubicBezTo>
                  <a:cubicBezTo>
                    <a:pt x="593" y="386"/>
                    <a:pt x="593" y="386"/>
                    <a:pt x="593" y="386"/>
                  </a:cubicBezTo>
                  <a:cubicBezTo>
                    <a:pt x="482" y="386"/>
                    <a:pt x="482" y="386"/>
                    <a:pt x="482" y="386"/>
                  </a:cubicBezTo>
                  <a:cubicBezTo>
                    <a:pt x="474" y="398"/>
                    <a:pt x="474" y="398"/>
                    <a:pt x="474" y="398"/>
                  </a:cubicBezTo>
                  <a:cubicBezTo>
                    <a:pt x="431" y="464"/>
                    <a:pt x="360" y="508"/>
                    <a:pt x="277" y="508"/>
                  </a:cubicBezTo>
                  <a:cubicBezTo>
                    <a:pt x="150" y="508"/>
                    <a:pt x="47" y="401"/>
                    <a:pt x="47" y="276"/>
                  </a:cubicBezTo>
                  <a:cubicBezTo>
                    <a:pt x="47" y="150"/>
                    <a:pt x="150" y="47"/>
                    <a:pt x="277" y="47"/>
                  </a:cubicBezTo>
                  <a:cubicBezTo>
                    <a:pt x="799" y="47"/>
                    <a:pt x="799" y="47"/>
                    <a:pt x="799" y="47"/>
                  </a:cubicBezTo>
                  <a:cubicBezTo>
                    <a:pt x="925" y="47"/>
                    <a:pt x="1028" y="150"/>
                    <a:pt x="1028" y="276"/>
                  </a:cubicBezTo>
                  <a:cubicBezTo>
                    <a:pt x="1028" y="401"/>
                    <a:pt x="925" y="508"/>
                    <a:pt x="799" y="50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1" name="Freeform 20"/>
            <p:cNvSpPr>
              <a:spLocks noChangeArrowheads="1"/>
            </p:cNvSpPr>
            <p:nvPr/>
          </p:nvSpPr>
          <p:spPr bwMode="auto">
            <a:xfrm>
              <a:off x="3482770" y="2470433"/>
              <a:ext cx="71438" cy="71438"/>
            </a:xfrm>
            <a:custGeom>
              <a:avLst/>
              <a:gdLst>
                <a:gd name="T0" fmla="*/ 123 w 199"/>
                <a:gd name="T1" fmla="*/ 0 h 198"/>
                <a:gd name="T2" fmla="*/ 75 w 199"/>
                <a:gd name="T3" fmla="*/ 0 h 198"/>
                <a:gd name="T4" fmla="*/ 75 w 199"/>
                <a:gd name="T5" fmla="*/ 75 h 198"/>
                <a:gd name="T6" fmla="*/ 0 w 199"/>
                <a:gd name="T7" fmla="*/ 75 h 198"/>
                <a:gd name="T8" fmla="*/ 0 w 199"/>
                <a:gd name="T9" fmla="*/ 122 h 198"/>
                <a:gd name="T10" fmla="*/ 75 w 199"/>
                <a:gd name="T11" fmla="*/ 122 h 198"/>
                <a:gd name="T12" fmla="*/ 75 w 199"/>
                <a:gd name="T13" fmla="*/ 197 h 198"/>
                <a:gd name="T14" fmla="*/ 123 w 199"/>
                <a:gd name="T15" fmla="*/ 197 h 198"/>
                <a:gd name="T16" fmla="*/ 123 w 199"/>
                <a:gd name="T17" fmla="*/ 122 h 198"/>
                <a:gd name="T18" fmla="*/ 198 w 199"/>
                <a:gd name="T19" fmla="*/ 122 h 198"/>
                <a:gd name="T20" fmla="*/ 198 w 199"/>
                <a:gd name="T21" fmla="*/ 75 h 198"/>
                <a:gd name="T22" fmla="*/ 123 w 199"/>
                <a:gd name="T23" fmla="*/ 75 h 198"/>
                <a:gd name="T24" fmla="*/ 123 w 199"/>
                <a:gd name="T25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198">
                  <a:moveTo>
                    <a:pt x="123" y="0"/>
                  </a:moveTo>
                  <a:lnTo>
                    <a:pt x="75" y="0"/>
                  </a:lnTo>
                  <a:lnTo>
                    <a:pt x="75" y="75"/>
                  </a:lnTo>
                  <a:lnTo>
                    <a:pt x="0" y="75"/>
                  </a:lnTo>
                  <a:lnTo>
                    <a:pt x="0" y="122"/>
                  </a:lnTo>
                  <a:lnTo>
                    <a:pt x="75" y="122"/>
                  </a:lnTo>
                  <a:lnTo>
                    <a:pt x="75" y="197"/>
                  </a:lnTo>
                  <a:lnTo>
                    <a:pt x="123" y="197"/>
                  </a:lnTo>
                  <a:lnTo>
                    <a:pt x="123" y="122"/>
                  </a:lnTo>
                  <a:lnTo>
                    <a:pt x="198" y="122"/>
                  </a:lnTo>
                  <a:lnTo>
                    <a:pt x="198" y="75"/>
                  </a:lnTo>
                  <a:lnTo>
                    <a:pt x="123" y="75"/>
                  </a:lnTo>
                  <a:lnTo>
                    <a:pt x="12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2" name="Freeform 21"/>
            <p:cNvSpPr>
              <a:spLocks noChangeArrowheads="1"/>
            </p:cNvSpPr>
            <p:nvPr/>
          </p:nvSpPr>
          <p:spPr bwMode="auto">
            <a:xfrm>
              <a:off x="3698670" y="2464083"/>
              <a:ext cx="28575" cy="28575"/>
            </a:xfrm>
            <a:custGeom>
              <a:avLst/>
              <a:gdLst>
                <a:gd name="T0" fmla="*/ 40 w 80"/>
                <a:gd name="T1" fmla="*/ 0 h 79"/>
                <a:gd name="T2" fmla="*/ 40 w 80"/>
                <a:gd name="T3" fmla="*/ 0 h 79"/>
                <a:gd name="T4" fmla="*/ 0 w 80"/>
                <a:gd name="T5" fmla="*/ 39 h 79"/>
                <a:gd name="T6" fmla="*/ 40 w 80"/>
                <a:gd name="T7" fmla="*/ 78 h 79"/>
                <a:gd name="T8" fmla="*/ 79 w 80"/>
                <a:gd name="T9" fmla="*/ 39 h 79"/>
                <a:gd name="T10" fmla="*/ 40 w 80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9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9"/>
                    <a:pt x="0" y="39"/>
                  </a:cubicBezTo>
                  <a:cubicBezTo>
                    <a:pt x="0" y="62"/>
                    <a:pt x="16" y="78"/>
                    <a:pt x="40" y="78"/>
                  </a:cubicBezTo>
                  <a:cubicBezTo>
                    <a:pt x="59" y="78"/>
                    <a:pt x="79" y="62"/>
                    <a:pt x="79" y="39"/>
                  </a:cubicBezTo>
                  <a:cubicBezTo>
                    <a:pt x="79" y="19"/>
                    <a:pt x="59" y="0"/>
                    <a:pt x="4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3" name="Freeform 22"/>
            <p:cNvSpPr>
              <a:spLocks noChangeArrowheads="1"/>
            </p:cNvSpPr>
            <p:nvPr/>
          </p:nvSpPr>
          <p:spPr bwMode="auto">
            <a:xfrm>
              <a:off x="3698670" y="2518058"/>
              <a:ext cx="28575" cy="28575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0 w 80"/>
                <a:gd name="T5" fmla="*/ 39 h 80"/>
                <a:gd name="T6" fmla="*/ 40 w 80"/>
                <a:gd name="T7" fmla="*/ 79 h 80"/>
                <a:gd name="T8" fmla="*/ 79 w 80"/>
                <a:gd name="T9" fmla="*/ 39 h 80"/>
                <a:gd name="T10" fmla="*/ 40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20"/>
                    <a:pt x="0" y="39"/>
                  </a:cubicBezTo>
                  <a:cubicBezTo>
                    <a:pt x="0" y="59"/>
                    <a:pt x="16" y="79"/>
                    <a:pt x="40" y="79"/>
                  </a:cubicBezTo>
                  <a:cubicBezTo>
                    <a:pt x="59" y="79"/>
                    <a:pt x="79" y="59"/>
                    <a:pt x="79" y="39"/>
                  </a:cubicBezTo>
                  <a:cubicBezTo>
                    <a:pt x="79" y="20"/>
                    <a:pt x="59" y="0"/>
                    <a:pt x="4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" name="Freeform 23"/>
            <p:cNvSpPr>
              <a:spLocks noChangeArrowheads="1"/>
            </p:cNvSpPr>
            <p:nvPr/>
          </p:nvSpPr>
          <p:spPr bwMode="auto">
            <a:xfrm>
              <a:off x="3730420" y="2491071"/>
              <a:ext cx="28575" cy="28575"/>
            </a:xfrm>
            <a:custGeom>
              <a:avLst/>
              <a:gdLst>
                <a:gd name="T0" fmla="*/ 39 w 80"/>
                <a:gd name="T1" fmla="*/ 0 h 80"/>
                <a:gd name="T2" fmla="*/ 39 w 80"/>
                <a:gd name="T3" fmla="*/ 0 h 80"/>
                <a:gd name="T4" fmla="*/ 0 w 80"/>
                <a:gd name="T5" fmla="*/ 40 h 80"/>
                <a:gd name="T6" fmla="*/ 39 w 80"/>
                <a:gd name="T7" fmla="*/ 79 h 80"/>
                <a:gd name="T8" fmla="*/ 79 w 80"/>
                <a:gd name="T9" fmla="*/ 40 h 80"/>
                <a:gd name="T10" fmla="*/ 39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39" y="0"/>
                  </a:moveTo>
                  <a:lnTo>
                    <a:pt x="39" y="0"/>
                  </a:lnTo>
                  <a:cubicBezTo>
                    <a:pt x="20" y="0"/>
                    <a:pt x="0" y="20"/>
                    <a:pt x="0" y="40"/>
                  </a:cubicBezTo>
                  <a:cubicBezTo>
                    <a:pt x="0" y="59"/>
                    <a:pt x="20" y="79"/>
                    <a:pt x="39" y="79"/>
                  </a:cubicBezTo>
                  <a:cubicBezTo>
                    <a:pt x="59" y="79"/>
                    <a:pt x="79" y="59"/>
                    <a:pt x="79" y="40"/>
                  </a:cubicBezTo>
                  <a:cubicBezTo>
                    <a:pt x="79" y="20"/>
                    <a:pt x="59" y="0"/>
                    <a:pt x="39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5" name="Freeform 24"/>
            <p:cNvSpPr>
              <a:spLocks noChangeArrowheads="1"/>
            </p:cNvSpPr>
            <p:nvPr/>
          </p:nvSpPr>
          <p:spPr bwMode="auto">
            <a:xfrm>
              <a:off x="3668508" y="2491071"/>
              <a:ext cx="28575" cy="28575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0 w 80"/>
                <a:gd name="T5" fmla="*/ 40 h 80"/>
                <a:gd name="T6" fmla="*/ 40 w 80"/>
                <a:gd name="T7" fmla="*/ 79 h 80"/>
                <a:gd name="T8" fmla="*/ 79 w 80"/>
                <a:gd name="T9" fmla="*/ 40 h 80"/>
                <a:gd name="T10" fmla="*/ 40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20"/>
                    <a:pt x="0" y="40"/>
                  </a:cubicBezTo>
                  <a:cubicBezTo>
                    <a:pt x="0" y="59"/>
                    <a:pt x="16" y="79"/>
                    <a:pt x="40" y="79"/>
                  </a:cubicBezTo>
                  <a:cubicBezTo>
                    <a:pt x="59" y="79"/>
                    <a:pt x="79" y="59"/>
                    <a:pt x="79" y="40"/>
                  </a:cubicBezTo>
                  <a:cubicBezTo>
                    <a:pt x="79" y="20"/>
                    <a:pt x="59" y="0"/>
                    <a:pt x="4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36" name="Group 1035"/>
          <p:cNvGrpSpPr/>
          <p:nvPr/>
        </p:nvGrpSpPr>
        <p:grpSpPr>
          <a:xfrm>
            <a:off x="5840014" y="2938493"/>
            <a:ext cx="447675" cy="301625"/>
            <a:chOff x="3436733" y="2955501"/>
            <a:chExt cx="447675" cy="301625"/>
          </a:xfrm>
        </p:grpSpPr>
        <p:sp>
          <p:nvSpPr>
            <p:cNvPr id="1037" name="Freeform 25"/>
            <p:cNvSpPr>
              <a:spLocks noChangeArrowheads="1"/>
            </p:cNvSpPr>
            <p:nvPr/>
          </p:nvSpPr>
          <p:spPr bwMode="auto">
            <a:xfrm>
              <a:off x="3616120" y="2965026"/>
              <a:ext cx="260350" cy="147638"/>
            </a:xfrm>
            <a:custGeom>
              <a:avLst/>
              <a:gdLst>
                <a:gd name="T0" fmla="*/ 613 w 724"/>
                <a:gd name="T1" fmla="*/ 188 h 409"/>
                <a:gd name="T2" fmla="*/ 613 w 724"/>
                <a:gd name="T3" fmla="*/ 188 h 409"/>
                <a:gd name="T4" fmla="*/ 593 w 724"/>
                <a:gd name="T5" fmla="*/ 188 h 409"/>
                <a:gd name="T6" fmla="*/ 486 w 724"/>
                <a:gd name="T7" fmla="*/ 98 h 409"/>
                <a:gd name="T8" fmla="*/ 443 w 724"/>
                <a:gd name="T9" fmla="*/ 110 h 409"/>
                <a:gd name="T10" fmla="*/ 289 w 724"/>
                <a:gd name="T11" fmla="*/ 0 h 409"/>
                <a:gd name="T12" fmla="*/ 127 w 724"/>
                <a:gd name="T13" fmla="*/ 134 h 409"/>
                <a:gd name="T14" fmla="*/ 0 w 724"/>
                <a:gd name="T15" fmla="*/ 271 h 409"/>
                <a:gd name="T16" fmla="*/ 139 w 724"/>
                <a:gd name="T17" fmla="*/ 408 h 409"/>
                <a:gd name="T18" fmla="*/ 613 w 724"/>
                <a:gd name="T19" fmla="*/ 408 h 409"/>
                <a:gd name="T20" fmla="*/ 723 w 724"/>
                <a:gd name="T21" fmla="*/ 298 h 409"/>
                <a:gd name="T22" fmla="*/ 613 w 724"/>
                <a:gd name="T23" fmla="*/ 18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409">
                  <a:moveTo>
                    <a:pt x="613" y="188"/>
                  </a:moveTo>
                  <a:lnTo>
                    <a:pt x="613" y="188"/>
                  </a:lnTo>
                  <a:cubicBezTo>
                    <a:pt x="605" y="188"/>
                    <a:pt x="597" y="188"/>
                    <a:pt x="593" y="188"/>
                  </a:cubicBezTo>
                  <a:cubicBezTo>
                    <a:pt x="585" y="138"/>
                    <a:pt x="542" y="98"/>
                    <a:pt x="486" y="98"/>
                  </a:cubicBezTo>
                  <a:cubicBezTo>
                    <a:pt x="470" y="98"/>
                    <a:pt x="455" y="102"/>
                    <a:pt x="443" y="110"/>
                  </a:cubicBezTo>
                  <a:cubicBezTo>
                    <a:pt x="419" y="47"/>
                    <a:pt x="360" y="0"/>
                    <a:pt x="289" y="0"/>
                  </a:cubicBezTo>
                  <a:cubicBezTo>
                    <a:pt x="206" y="0"/>
                    <a:pt x="139" y="59"/>
                    <a:pt x="127" y="134"/>
                  </a:cubicBezTo>
                  <a:cubicBezTo>
                    <a:pt x="55" y="141"/>
                    <a:pt x="0" y="200"/>
                    <a:pt x="0" y="271"/>
                  </a:cubicBezTo>
                  <a:cubicBezTo>
                    <a:pt x="0" y="345"/>
                    <a:pt x="63" y="408"/>
                    <a:pt x="139" y="408"/>
                  </a:cubicBezTo>
                  <a:cubicBezTo>
                    <a:pt x="613" y="408"/>
                    <a:pt x="613" y="408"/>
                    <a:pt x="613" y="408"/>
                  </a:cubicBezTo>
                  <a:cubicBezTo>
                    <a:pt x="672" y="408"/>
                    <a:pt x="723" y="361"/>
                    <a:pt x="723" y="298"/>
                  </a:cubicBezTo>
                  <a:cubicBezTo>
                    <a:pt x="723" y="235"/>
                    <a:pt x="672" y="188"/>
                    <a:pt x="613" y="1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8" name="Freeform 26"/>
            <p:cNvSpPr>
              <a:spLocks noChangeArrowheads="1"/>
            </p:cNvSpPr>
            <p:nvPr/>
          </p:nvSpPr>
          <p:spPr bwMode="auto">
            <a:xfrm>
              <a:off x="3606595" y="2955501"/>
              <a:ext cx="277813" cy="163513"/>
            </a:xfrm>
            <a:custGeom>
              <a:avLst/>
              <a:gdLst>
                <a:gd name="T0" fmla="*/ 637 w 772"/>
                <a:gd name="T1" fmla="*/ 188 h 455"/>
                <a:gd name="T2" fmla="*/ 637 w 772"/>
                <a:gd name="T3" fmla="*/ 188 h 455"/>
                <a:gd name="T4" fmla="*/ 633 w 772"/>
                <a:gd name="T5" fmla="*/ 188 h 455"/>
                <a:gd name="T6" fmla="*/ 510 w 772"/>
                <a:gd name="T7" fmla="*/ 98 h 455"/>
                <a:gd name="T8" fmla="*/ 479 w 772"/>
                <a:gd name="T9" fmla="*/ 102 h 455"/>
                <a:gd name="T10" fmla="*/ 313 w 772"/>
                <a:gd name="T11" fmla="*/ 0 h 455"/>
                <a:gd name="T12" fmla="*/ 131 w 772"/>
                <a:gd name="T13" fmla="*/ 137 h 455"/>
                <a:gd name="T14" fmla="*/ 0 w 772"/>
                <a:gd name="T15" fmla="*/ 294 h 455"/>
                <a:gd name="T16" fmla="*/ 4 w 772"/>
                <a:gd name="T17" fmla="*/ 313 h 455"/>
                <a:gd name="T18" fmla="*/ 48 w 772"/>
                <a:gd name="T19" fmla="*/ 313 h 455"/>
                <a:gd name="T20" fmla="*/ 48 w 772"/>
                <a:gd name="T21" fmla="*/ 294 h 455"/>
                <a:gd name="T22" fmla="*/ 151 w 772"/>
                <a:gd name="T23" fmla="*/ 180 h 455"/>
                <a:gd name="T24" fmla="*/ 166 w 772"/>
                <a:gd name="T25" fmla="*/ 176 h 455"/>
                <a:gd name="T26" fmla="*/ 170 w 772"/>
                <a:gd name="T27" fmla="*/ 161 h 455"/>
                <a:gd name="T28" fmla="*/ 313 w 772"/>
                <a:gd name="T29" fmla="*/ 47 h 455"/>
                <a:gd name="T30" fmla="*/ 447 w 772"/>
                <a:gd name="T31" fmla="*/ 141 h 455"/>
                <a:gd name="T32" fmla="*/ 455 w 772"/>
                <a:gd name="T33" fmla="*/ 164 h 455"/>
                <a:gd name="T34" fmla="*/ 479 w 772"/>
                <a:gd name="T35" fmla="*/ 153 h 455"/>
                <a:gd name="T36" fmla="*/ 510 w 772"/>
                <a:gd name="T37" fmla="*/ 145 h 455"/>
                <a:gd name="T38" fmla="*/ 593 w 772"/>
                <a:gd name="T39" fmla="*/ 215 h 455"/>
                <a:gd name="T40" fmla="*/ 597 w 772"/>
                <a:gd name="T41" fmla="*/ 239 h 455"/>
                <a:gd name="T42" fmla="*/ 621 w 772"/>
                <a:gd name="T43" fmla="*/ 235 h 455"/>
                <a:gd name="T44" fmla="*/ 637 w 772"/>
                <a:gd name="T45" fmla="*/ 235 h 455"/>
                <a:gd name="T46" fmla="*/ 724 w 772"/>
                <a:gd name="T47" fmla="*/ 321 h 455"/>
                <a:gd name="T48" fmla="*/ 637 w 772"/>
                <a:gd name="T49" fmla="*/ 407 h 455"/>
                <a:gd name="T50" fmla="*/ 522 w 772"/>
                <a:gd name="T51" fmla="*/ 407 h 455"/>
                <a:gd name="T52" fmla="*/ 554 w 772"/>
                <a:gd name="T53" fmla="*/ 454 h 455"/>
                <a:gd name="T54" fmla="*/ 637 w 772"/>
                <a:gd name="T55" fmla="*/ 454 h 455"/>
                <a:gd name="T56" fmla="*/ 771 w 772"/>
                <a:gd name="T57" fmla="*/ 321 h 455"/>
                <a:gd name="T58" fmla="*/ 637 w 772"/>
                <a:gd name="T59" fmla="*/ 18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2" h="455">
                  <a:moveTo>
                    <a:pt x="637" y="188"/>
                  </a:moveTo>
                  <a:lnTo>
                    <a:pt x="637" y="188"/>
                  </a:lnTo>
                  <a:cubicBezTo>
                    <a:pt x="637" y="188"/>
                    <a:pt x="637" y="188"/>
                    <a:pt x="633" y="188"/>
                  </a:cubicBezTo>
                  <a:cubicBezTo>
                    <a:pt x="617" y="137"/>
                    <a:pt x="569" y="98"/>
                    <a:pt x="510" y="98"/>
                  </a:cubicBezTo>
                  <a:cubicBezTo>
                    <a:pt x="502" y="98"/>
                    <a:pt x="490" y="98"/>
                    <a:pt x="479" y="102"/>
                  </a:cubicBezTo>
                  <a:cubicBezTo>
                    <a:pt x="447" y="43"/>
                    <a:pt x="384" y="0"/>
                    <a:pt x="313" y="0"/>
                  </a:cubicBezTo>
                  <a:cubicBezTo>
                    <a:pt x="226" y="0"/>
                    <a:pt x="154" y="59"/>
                    <a:pt x="131" y="137"/>
                  </a:cubicBezTo>
                  <a:cubicBezTo>
                    <a:pt x="56" y="153"/>
                    <a:pt x="0" y="215"/>
                    <a:pt x="0" y="294"/>
                  </a:cubicBezTo>
                  <a:cubicBezTo>
                    <a:pt x="0" y="302"/>
                    <a:pt x="0" y="305"/>
                    <a:pt x="4" y="313"/>
                  </a:cubicBezTo>
                  <a:cubicBezTo>
                    <a:pt x="48" y="313"/>
                    <a:pt x="48" y="313"/>
                    <a:pt x="48" y="313"/>
                  </a:cubicBezTo>
                  <a:cubicBezTo>
                    <a:pt x="48" y="305"/>
                    <a:pt x="48" y="302"/>
                    <a:pt x="48" y="294"/>
                  </a:cubicBezTo>
                  <a:cubicBezTo>
                    <a:pt x="48" y="235"/>
                    <a:pt x="91" y="184"/>
                    <a:pt x="151" y="180"/>
                  </a:cubicBezTo>
                  <a:cubicBezTo>
                    <a:pt x="166" y="176"/>
                    <a:pt x="166" y="176"/>
                    <a:pt x="166" y="176"/>
                  </a:cubicBezTo>
                  <a:cubicBezTo>
                    <a:pt x="170" y="161"/>
                    <a:pt x="170" y="161"/>
                    <a:pt x="170" y="161"/>
                  </a:cubicBezTo>
                  <a:cubicBezTo>
                    <a:pt x="186" y="94"/>
                    <a:pt x="246" y="47"/>
                    <a:pt x="313" y="47"/>
                  </a:cubicBezTo>
                  <a:cubicBezTo>
                    <a:pt x="372" y="47"/>
                    <a:pt x="423" y="86"/>
                    <a:pt x="447" y="141"/>
                  </a:cubicBezTo>
                  <a:cubicBezTo>
                    <a:pt x="455" y="164"/>
                    <a:pt x="455" y="164"/>
                    <a:pt x="455" y="164"/>
                  </a:cubicBezTo>
                  <a:cubicBezTo>
                    <a:pt x="479" y="153"/>
                    <a:pt x="479" y="153"/>
                    <a:pt x="479" y="153"/>
                  </a:cubicBezTo>
                  <a:cubicBezTo>
                    <a:pt x="487" y="149"/>
                    <a:pt x="498" y="145"/>
                    <a:pt x="510" y="145"/>
                  </a:cubicBezTo>
                  <a:cubicBezTo>
                    <a:pt x="554" y="145"/>
                    <a:pt x="589" y="176"/>
                    <a:pt x="593" y="215"/>
                  </a:cubicBezTo>
                  <a:cubicBezTo>
                    <a:pt x="597" y="239"/>
                    <a:pt x="597" y="239"/>
                    <a:pt x="597" y="239"/>
                  </a:cubicBezTo>
                  <a:cubicBezTo>
                    <a:pt x="621" y="235"/>
                    <a:pt x="621" y="235"/>
                    <a:pt x="621" y="235"/>
                  </a:cubicBezTo>
                  <a:cubicBezTo>
                    <a:pt x="625" y="235"/>
                    <a:pt x="633" y="235"/>
                    <a:pt x="637" y="235"/>
                  </a:cubicBezTo>
                  <a:cubicBezTo>
                    <a:pt x="684" y="235"/>
                    <a:pt x="724" y="274"/>
                    <a:pt x="724" y="321"/>
                  </a:cubicBezTo>
                  <a:cubicBezTo>
                    <a:pt x="724" y="368"/>
                    <a:pt x="684" y="407"/>
                    <a:pt x="637" y="407"/>
                  </a:cubicBezTo>
                  <a:cubicBezTo>
                    <a:pt x="522" y="407"/>
                    <a:pt x="522" y="407"/>
                    <a:pt x="522" y="407"/>
                  </a:cubicBezTo>
                  <a:cubicBezTo>
                    <a:pt x="534" y="423"/>
                    <a:pt x="546" y="439"/>
                    <a:pt x="554" y="454"/>
                  </a:cubicBezTo>
                  <a:cubicBezTo>
                    <a:pt x="637" y="454"/>
                    <a:pt x="637" y="454"/>
                    <a:pt x="637" y="454"/>
                  </a:cubicBezTo>
                  <a:cubicBezTo>
                    <a:pt x="712" y="454"/>
                    <a:pt x="771" y="396"/>
                    <a:pt x="771" y="321"/>
                  </a:cubicBezTo>
                  <a:cubicBezTo>
                    <a:pt x="771" y="247"/>
                    <a:pt x="712" y="188"/>
                    <a:pt x="637" y="1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9" name="Freeform 27"/>
            <p:cNvSpPr>
              <a:spLocks noChangeArrowheads="1"/>
            </p:cNvSpPr>
            <p:nvPr/>
          </p:nvSpPr>
          <p:spPr bwMode="auto">
            <a:xfrm>
              <a:off x="3444670" y="3068214"/>
              <a:ext cx="369888" cy="180975"/>
            </a:xfrm>
            <a:custGeom>
              <a:avLst/>
              <a:gdLst>
                <a:gd name="T0" fmla="*/ 775 w 1028"/>
                <a:gd name="T1" fmla="*/ 0 h 503"/>
                <a:gd name="T2" fmla="*/ 775 w 1028"/>
                <a:gd name="T3" fmla="*/ 0 h 503"/>
                <a:gd name="T4" fmla="*/ 253 w 1028"/>
                <a:gd name="T5" fmla="*/ 0 h 503"/>
                <a:gd name="T6" fmla="*/ 0 w 1028"/>
                <a:gd name="T7" fmla="*/ 251 h 503"/>
                <a:gd name="T8" fmla="*/ 253 w 1028"/>
                <a:gd name="T9" fmla="*/ 502 h 503"/>
                <a:gd name="T10" fmla="*/ 470 w 1028"/>
                <a:gd name="T11" fmla="*/ 384 h 503"/>
                <a:gd name="T12" fmla="*/ 557 w 1028"/>
                <a:gd name="T13" fmla="*/ 384 h 503"/>
                <a:gd name="T14" fmla="*/ 775 w 1028"/>
                <a:gd name="T15" fmla="*/ 502 h 503"/>
                <a:gd name="T16" fmla="*/ 1027 w 1028"/>
                <a:gd name="T17" fmla="*/ 251 h 503"/>
                <a:gd name="T18" fmla="*/ 775 w 1028"/>
                <a:gd name="T19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8" h="503">
                  <a:moveTo>
                    <a:pt x="775" y="0"/>
                  </a:moveTo>
                  <a:lnTo>
                    <a:pt x="775" y="0"/>
                  </a:lnTo>
                  <a:cubicBezTo>
                    <a:pt x="253" y="0"/>
                    <a:pt x="253" y="0"/>
                    <a:pt x="253" y="0"/>
                  </a:cubicBezTo>
                  <a:cubicBezTo>
                    <a:pt x="114" y="0"/>
                    <a:pt x="0" y="114"/>
                    <a:pt x="0" y="251"/>
                  </a:cubicBezTo>
                  <a:cubicBezTo>
                    <a:pt x="0" y="392"/>
                    <a:pt x="114" y="502"/>
                    <a:pt x="253" y="502"/>
                  </a:cubicBezTo>
                  <a:cubicBezTo>
                    <a:pt x="348" y="502"/>
                    <a:pt x="427" y="454"/>
                    <a:pt x="470" y="384"/>
                  </a:cubicBezTo>
                  <a:cubicBezTo>
                    <a:pt x="557" y="384"/>
                    <a:pt x="557" y="384"/>
                    <a:pt x="557" y="384"/>
                  </a:cubicBezTo>
                  <a:cubicBezTo>
                    <a:pt x="601" y="454"/>
                    <a:pt x="684" y="502"/>
                    <a:pt x="775" y="502"/>
                  </a:cubicBezTo>
                  <a:cubicBezTo>
                    <a:pt x="913" y="502"/>
                    <a:pt x="1027" y="392"/>
                    <a:pt x="1027" y="251"/>
                  </a:cubicBezTo>
                  <a:cubicBezTo>
                    <a:pt x="1027" y="114"/>
                    <a:pt x="913" y="0"/>
                    <a:pt x="7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0" name="Freeform 28"/>
            <p:cNvSpPr>
              <a:spLocks noChangeArrowheads="1"/>
            </p:cNvSpPr>
            <p:nvPr/>
          </p:nvSpPr>
          <p:spPr bwMode="auto">
            <a:xfrm>
              <a:off x="3436733" y="3060276"/>
              <a:ext cx="387350" cy="196850"/>
            </a:xfrm>
            <a:custGeom>
              <a:avLst/>
              <a:gdLst>
                <a:gd name="T0" fmla="*/ 799 w 1076"/>
                <a:gd name="T1" fmla="*/ 548 h 549"/>
                <a:gd name="T2" fmla="*/ 799 w 1076"/>
                <a:gd name="T3" fmla="*/ 548 h 549"/>
                <a:gd name="T4" fmla="*/ 569 w 1076"/>
                <a:gd name="T5" fmla="*/ 427 h 549"/>
                <a:gd name="T6" fmla="*/ 506 w 1076"/>
                <a:gd name="T7" fmla="*/ 427 h 549"/>
                <a:gd name="T8" fmla="*/ 277 w 1076"/>
                <a:gd name="T9" fmla="*/ 548 h 549"/>
                <a:gd name="T10" fmla="*/ 0 w 1076"/>
                <a:gd name="T11" fmla="*/ 274 h 549"/>
                <a:gd name="T12" fmla="*/ 277 w 1076"/>
                <a:gd name="T13" fmla="*/ 0 h 549"/>
                <a:gd name="T14" fmla="*/ 799 w 1076"/>
                <a:gd name="T15" fmla="*/ 0 h 549"/>
                <a:gd name="T16" fmla="*/ 1075 w 1076"/>
                <a:gd name="T17" fmla="*/ 274 h 549"/>
                <a:gd name="T18" fmla="*/ 799 w 1076"/>
                <a:gd name="T19" fmla="*/ 548 h 549"/>
                <a:gd name="T20" fmla="*/ 482 w 1076"/>
                <a:gd name="T21" fmla="*/ 384 h 549"/>
                <a:gd name="T22" fmla="*/ 482 w 1076"/>
                <a:gd name="T23" fmla="*/ 384 h 549"/>
                <a:gd name="T24" fmla="*/ 593 w 1076"/>
                <a:gd name="T25" fmla="*/ 384 h 549"/>
                <a:gd name="T26" fmla="*/ 601 w 1076"/>
                <a:gd name="T27" fmla="*/ 391 h 549"/>
                <a:gd name="T28" fmla="*/ 799 w 1076"/>
                <a:gd name="T29" fmla="*/ 501 h 549"/>
                <a:gd name="T30" fmla="*/ 1028 w 1076"/>
                <a:gd name="T31" fmla="*/ 274 h 549"/>
                <a:gd name="T32" fmla="*/ 799 w 1076"/>
                <a:gd name="T33" fmla="*/ 47 h 549"/>
                <a:gd name="T34" fmla="*/ 277 w 1076"/>
                <a:gd name="T35" fmla="*/ 47 h 549"/>
                <a:gd name="T36" fmla="*/ 47 w 1076"/>
                <a:gd name="T37" fmla="*/ 274 h 549"/>
                <a:gd name="T38" fmla="*/ 277 w 1076"/>
                <a:gd name="T39" fmla="*/ 501 h 549"/>
                <a:gd name="T40" fmla="*/ 474 w 1076"/>
                <a:gd name="T41" fmla="*/ 391 h 549"/>
                <a:gd name="T42" fmla="*/ 482 w 1076"/>
                <a:gd name="T43" fmla="*/ 384 h 549"/>
                <a:gd name="T44" fmla="*/ 799 w 1076"/>
                <a:gd name="T45" fmla="*/ 548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76" h="549">
                  <a:moveTo>
                    <a:pt x="799" y="548"/>
                  </a:moveTo>
                  <a:lnTo>
                    <a:pt x="799" y="548"/>
                  </a:lnTo>
                  <a:cubicBezTo>
                    <a:pt x="704" y="548"/>
                    <a:pt x="621" y="505"/>
                    <a:pt x="569" y="427"/>
                  </a:cubicBezTo>
                  <a:cubicBezTo>
                    <a:pt x="506" y="427"/>
                    <a:pt x="506" y="427"/>
                    <a:pt x="506" y="427"/>
                  </a:cubicBezTo>
                  <a:cubicBezTo>
                    <a:pt x="455" y="505"/>
                    <a:pt x="372" y="548"/>
                    <a:pt x="277" y="548"/>
                  </a:cubicBezTo>
                  <a:cubicBezTo>
                    <a:pt x="126" y="548"/>
                    <a:pt x="0" y="427"/>
                    <a:pt x="0" y="274"/>
                  </a:cubicBezTo>
                  <a:cubicBezTo>
                    <a:pt x="0" y="121"/>
                    <a:pt x="126" y="0"/>
                    <a:pt x="277" y="0"/>
                  </a:cubicBezTo>
                  <a:cubicBezTo>
                    <a:pt x="799" y="0"/>
                    <a:pt x="799" y="0"/>
                    <a:pt x="799" y="0"/>
                  </a:cubicBezTo>
                  <a:cubicBezTo>
                    <a:pt x="953" y="0"/>
                    <a:pt x="1075" y="121"/>
                    <a:pt x="1075" y="274"/>
                  </a:cubicBezTo>
                  <a:cubicBezTo>
                    <a:pt x="1075" y="427"/>
                    <a:pt x="953" y="548"/>
                    <a:pt x="799" y="548"/>
                  </a:cubicBezTo>
                  <a:lnTo>
                    <a:pt x="482" y="384"/>
                  </a:lnTo>
                  <a:lnTo>
                    <a:pt x="482" y="384"/>
                  </a:lnTo>
                  <a:cubicBezTo>
                    <a:pt x="593" y="384"/>
                    <a:pt x="593" y="384"/>
                    <a:pt x="593" y="384"/>
                  </a:cubicBezTo>
                  <a:cubicBezTo>
                    <a:pt x="601" y="391"/>
                    <a:pt x="601" y="391"/>
                    <a:pt x="601" y="391"/>
                  </a:cubicBezTo>
                  <a:cubicBezTo>
                    <a:pt x="644" y="462"/>
                    <a:pt x="720" y="501"/>
                    <a:pt x="799" y="501"/>
                  </a:cubicBezTo>
                  <a:cubicBezTo>
                    <a:pt x="925" y="501"/>
                    <a:pt x="1028" y="399"/>
                    <a:pt x="1028" y="274"/>
                  </a:cubicBezTo>
                  <a:cubicBezTo>
                    <a:pt x="1028" y="149"/>
                    <a:pt x="925" y="47"/>
                    <a:pt x="799" y="47"/>
                  </a:cubicBezTo>
                  <a:cubicBezTo>
                    <a:pt x="277" y="47"/>
                    <a:pt x="277" y="47"/>
                    <a:pt x="277" y="47"/>
                  </a:cubicBezTo>
                  <a:cubicBezTo>
                    <a:pt x="150" y="47"/>
                    <a:pt x="47" y="149"/>
                    <a:pt x="47" y="274"/>
                  </a:cubicBezTo>
                  <a:cubicBezTo>
                    <a:pt x="47" y="399"/>
                    <a:pt x="150" y="501"/>
                    <a:pt x="277" y="501"/>
                  </a:cubicBezTo>
                  <a:cubicBezTo>
                    <a:pt x="360" y="501"/>
                    <a:pt x="431" y="462"/>
                    <a:pt x="474" y="391"/>
                  </a:cubicBezTo>
                  <a:cubicBezTo>
                    <a:pt x="482" y="384"/>
                    <a:pt x="482" y="384"/>
                    <a:pt x="482" y="384"/>
                  </a:cubicBezTo>
                  <a:lnTo>
                    <a:pt x="799" y="5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1" name="Freeform 29"/>
            <p:cNvSpPr>
              <a:spLocks noChangeArrowheads="1"/>
            </p:cNvSpPr>
            <p:nvPr/>
          </p:nvSpPr>
          <p:spPr bwMode="auto">
            <a:xfrm>
              <a:off x="3630408" y="3077739"/>
              <a:ext cx="177800" cy="163512"/>
            </a:xfrm>
            <a:custGeom>
              <a:avLst/>
              <a:gdLst>
                <a:gd name="T0" fmla="*/ 262 w 492"/>
                <a:gd name="T1" fmla="*/ 0 h 455"/>
                <a:gd name="T2" fmla="*/ 262 w 492"/>
                <a:gd name="T3" fmla="*/ 0 h 455"/>
                <a:gd name="T4" fmla="*/ 0 w 492"/>
                <a:gd name="T5" fmla="*/ 0 h 455"/>
                <a:gd name="T6" fmla="*/ 0 w 492"/>
                <a:gd name="T7" fmla="*/ 337 h 455"/>
                <a:gd name="T8" fmla="*/ 56 w 492"/>
                <a:gd name="T9" fmla="*/ 337 h 455"/>
                <a:gd name="T10" fmla="*/ 64 w 492"/>
                <a:gd name="T11" fmla="*/ 344 h 455"/>
                <a:gd name="T12" fmla="*/ 262 w 492"/>
                <a:gd name="T13" fmla="*/ 454 h 455"/>
                <a:gd name="T14" fmla="*/ 491 w 492"/>
                <a:gd name="T15" fmla="*/ 227 h 455"/>
                <a:gd name="T16" fmla="*/ 262 w 492"/>
                <a:gd name="T17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2" h="455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56" y="337"/>
                    <a:pt x="56" y="337"/>
                    <a:pt x="56" y="337"/>
                  </a:cubicBezTo>
                  <a:cubicBezTo>
                    <a:pt x="64" y="344"/>
                    <a:pt x="64" y="344"/>
                    <a:pt x="64" y="344"/>
                  </a:cubicBezTo>
                  <a:cubicBezTo>
                    <a:pt x="107" y="415"/>
                    <a:pt x="183" y="454"/>
                    <a:pt x="262" y="454"/>
                  </a:cubicBezTo>
                  <a:cubicBezTo>
                    <a:pt x="388" y="454"/>
                    <a:pt x="491" y="352"/>
                    <a:pt x="491" y="227"/>
                  </a:cubicBezTo>
                  <a:cubicBezTo>
                    <a:pt x="491" y="102"/>
                    <a:pt x="388" y="0"/>
                    <a:pt x="26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2" name="Freeform 30"/>
            <p:cNvSpPr>
              <a:spLocks noChangeArrowheads="1"/>
            </p:cNvSpPr>
            <p:nvPr/>
          </p:nvSpPr>
          <p:spPr bwMode="auto">
            <a:xfrm>
              <a:off x="3630408" y="3068214"/>
              <a:ext cx="185737" cy="180975"/>
            </a:xfrm>
            <a:custGeom>
              <a:avLst/>
              <a:gdLst>
                <a:gd name="T0" fmla="*/ 262 w 515"/>
                <a:gd name="T1" fmla="*/ 0 h 503"/>
                <a:gd name="T2" fmla="*/ 262 w 515"/>
                <a:gd name="T3" fmla="*/ 0 h 503"/>
                <a:gd name="T4" fmla="*/ 0 w 515"/>
                <a:gd name="T5" fmla="*/ 0 h 503"/>
                <a:gd name="T6" fmla="*/ 0 w 515"/>
                <a:gd name="T7" fmla="*/ 24 h 503"/>
                <a:gd name="T8" fmla="*/ 262 w 515"/>
                <a:gd name="T9" fmla="*/ 24 h 503"/>
                <a:gd name="T10" fmla="*/ 491 w 515"/>
                <a:gd name="T11" fmla="*/ 251 h 503"/>
                <a:gd name="T12" fmla="*/ 262 w 515"/>
                <a:gd name="T13" fmla="*/ 478 h 503"/>
                <a:gd name="T14" fmla="*/ 64 w 515"/>
                <a:gd name="T15" fmla="*/ 368 h 503"/>
                <a:gd name="T16" fmla="*/ 56 w 515"/>
                <a:gd name="T17" fmla="*/ 361 h 503"/>
                <a:gd name="T18" fmla="*/ 0 w 515"/>
                <a:gd name="T19" fmla="*/ 361 h 503"/>
                <a:gd name="T20" fmla="*/ 0 w 515"/>
                <a:gd name="T21" fmla="*/ 384 h 503"/>
                <a:gd name="T22" fmla="*/ 44 w 515"/>
                <a:gd name="T23" fmla="*/ 384 h 503"/>
                <a:gd name="T24" fmla="*/ 262 w 515"/>
                <a:gd name="T25" fmla="*/ 502 h 503"/>
                <a:gd name="T26" fmla="*/ 514 w 515"/>
                <a:gd name="T27" fmla="*/ 251 h 503"/>
                <a:gd name="T28" fmla="*/ 262 w 515"/>
                <a:gd name="T29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5" h="503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388" y="24"/>
                    <a:pt x="491" y="126"/>
                    <a:pt x="491" y="251"/>
                  </a:cubicBezTo>
                  <a:cubicBezTo>
                    <a:pt x="491" y="376"/>
                    <a:pt x="388" y="478"/>
                    <a:pt x="262" y="478"/>
                  </a:cubicBezTo>
                  <a:cubicBezTo>
                    <a:pt x="183" y="478"/>
                    <a:pt x="107" y="439"/>
                    <a:pt x="64" y="368"/>
                  </a:cubicBezTo>
                  <a:cubicBezTo>
                    <a:pt x="56" y="361"/>
                    <a:pt x="56" y="361"/>
                    <a:pt x="56" y="361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44" y="384"/>
                    <a:pt x="44" y="384"/>
                    <a:pt x="44" y="384"/>
                  </a:cubicBezTo>
                  <a:cubicBezTo>
                    <a:pt x="88" y="454"/>
                    <a:pt x="171" y="502"/>
                    <a:pt x="262" y="502"/>
                  </a:cubicBezTo>
                  <a:cubicBezTo>
                    <a:pt x="400" y="502"/>
                    <a:pt x="514" y="392"/>
                    <a:pt x="514" y="251"/>
                  </a:cubicBezTo>
                  <a:cubicBezTo>
                    <a:pt x="514" y="114"/>
                    <a:pt x="400" y="0"/>
                    <a:pt x="262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3" name="Freeform 31"/>
            <p:cNvSpPr>
              <a:spLocks noChangeArrowheads="1"/>
            </p:cNvSpPr>
            <p:nvPr/>
          </p:nvSpPr>
          <p:spPr bwMode="auto">
            <a:xfrm>
              <a:off x="3436733" y="3060276"/>
              <a:ext cx="387350" cy="196850"/>
            </a:xfrm>
            <a:custGeom>
              <a:avLst/>
              <a:gdLst>
                <a:gd name="T0" fmla="*/ 799 w 1076"/>
                <a:gd name="T1" fmla="*/ 0 h 549"/>
                <a:gd name="T2" fmla="*/ 799 w 1076"/>
                <a:gd name="T3" fmla="*/ 0 h 549"/>
                <a:gd name="T4" fmla="*/ 277 w 1076"/>
                <a:gd name="T5" fmla="*/ 0 h 549"/>
                <a:gd name="T6" fmla="*/ 0 w 1076"/>
                <a:gd name="T7" fmla="*/ 274 h 549"/>
                <a:gd name="T8" fmla="*/ 277 w 1076"/>
                <a:gd name="T9" fmla="*/ 548 h 549"/>
                <a:gd name="T10" fmla="*/ 506 w 1076"/>
                <a:gd name="T11" fmla="*/ 427 h 549"/>
                <a:gd name="T12" fmla="*/ 569 w 1076"/>
                <a:gd name="T13" fmla="*/ 427 h 549"/>
                <a:gd name="T14" fmla="*/ 799 w 1076"/>
                <a:gd name="T15" fmla="*/ 548 h 549"/>
                <a:gd name="T16" fmla="*/ 1075 w 1076"/>
                <a:gd name="T17" fmla="*/ 274 h 549"/>
                <a:gd name="T18" fmla="*/ 799 w 1076"/>
                <a:gd name="T19" fmla="*/ 0 h 549"/>
                <a:gd name="T20" fmla="*/ 799 w 1076"/>
                <a:gd name="T21" fmla="*/ 501 h 549"/>
                <a:gd name="T22" fmla="*/ 799 w 1076"/>
                <a:gd name="T23" fmla="*/ 501 h 549"/>
                <a:gd name="T24" fmla="*/ 601 w 1076"/>
                <a:gd name="T25" fmla="*/ 391 h 549"/>
                <a:gd name="T26" fmla="*/ 593 w 1076"/>
                <a:gd name="T27" fmla="*/ 384 h 549"/>
                <a:gd name="T28" fmla="*/ 482 w 1076"/>
                <a:gd name="T29" fmla="*/ 384 h 549"/>
                <a:gd name="T30" fmla="*/ 474 w 1076"/>
                <a:gd name="T31" fmla="*/ 391 h 549"/>
                <a:gd name="T32" fmla="*/ 277 w 1076"/>
                <a:gd name="T33" fmla="*/ 501 h 549"/>
                <a:gd name="T34" fmla="*/ 47 w 1076"/>
                <a:gd name="T35" fmla="*/ 274 h 549"/>
                <a:gd name="T36" fmla="*/ 277 w 1076"/>
                <a:gd name="T37" fmla="*/ 47 h 549"/>
                <a:gd name="T38" fmla="*/ 799 w 1076"/>
                <a:gd name="T39" fmla="*/ 47 h 549"/>
                <a:gd name="T40" fmla="*/ 1028 w 1076"/>
                <a:gd name="T41" fmla="*/ 274 h 549"/>
                <a:gd name="T42" fmla="*/ 799 w 1076"/>
                <a:gd name="T43" fmla="*/ 50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76" h="549">
                  <a:moveTo>
                    <a:pt x="799" y="0"/>
                  </a:moveTo>
                  <a:lnTo>
                    <a:pt x="799" y="0"/>
                  </a:lnTo>
                  <a:cubicBezTo>
                    <a:pt x="277" y="0"/>
                    <a:pt x="277" y="0"/>
                    <a:pt x="277" y="0"/>
                  </a:cubicBezTo>
                  <a:cubicBezTo>
                    <a:pt x="126" y="0"/>
                    <a:pt x="0" y="121"/>
                    <a:pt x="0" y="274"/>
                  </a:cubicBezTo>
                  <a:cubicBezTo>
                    <a:pt x="0" y="427"/>
                    <a:pt x="126" y="548"/>
                    <a:pt x="277" y="548"/>
                  </a:cubicBezTo>
                  <a:cubicBezTo>
                    <a:pt x="372" y="548"/>
                    <a:pt x="455" y="505"/>
                    <a:pt x="506" y="427"/>
                  </a:cubicBezTo>
                  <a:cubicBezTo>
                    <a:pt x="569" y="427"/>
                    <a:pt x="569" y="427"/>
                    <a:pt x="569" y="427"/>
                  </a:cubicBezTo>
                  <a:cubicBezTo>
                    <a:pt x="621" y="505"/>
                    <a:pt x="704" y="548"/>
                    <a:pt x="799" y="548"/>
                  </a:cubicBezTo>
                  <a:cubicBezTo>
                    <a:pt x="953" y="548"/>
                    <a:pt x="1075" y="427"/>
                    <a:pt x="1075" y="274"/>
                  </a:cubicBezTo>
                  <a:cubicBezTo>
                    <a:pt x="1075" y="121"/>
                    <a:pt x="953" y="0"/>
                    <a:pt x="799" y="0"/>
                  </a:cubicBezTo>
                  <a:close/>
                  <a:moveTo>
                    <a:pt x="799" y="501"/>
                  </a:moveTo>
                  <a:lnTo>
                    <a:pt x="799" y="501"/>
                  </a:lnTo>
                  <a:cubicBezTo>
                    <a:pt x="720" y="501"/>
                    <a:pt x="644" y="462"/>
                    <a:pt x="601" y="391"/>
                  </a:cubicBezTo>
                  <a:cubicBezTo>
                    <a:pt x="593" y="384"/>
                    <a:pt x="593" y="384"/>
                    <a:pt x="593" y="384"/>
                  </a:cubicBezTo>
                  <a:cubicBezTo>
                    <a:pt x="482" y="384"/>
                    <a:pt x="482" y="384"/>
                    <a:pt x="482" y="384"/>
                  </a:cubicBezTo>
                  <a:cubicBezTo>
                    <a:pt x="474" y="391"/>
                    <a:pt x="474" y="391"/>
                    <a:pt x="474" y="391"/>
                  </a:cubicBezTo>
                  <a:cubicBezTo>
                    <a:pt x="431" y="462"/>
                    <a:pt x="360" y="501"/>
                    <a:pt x="277" y="501"/>
                  </a:cubicBezTo>
                  <a:cubicBezTo>
                    <a:pt x="150" y="501"/>
                    <a:pt x="47" y="399"/>
                    <a:pt x="47" y="274"/>
                  </a:cubicBezTo>
                  <a:cubicBezTo>
                    <a:pt x="47" y="149"/>
                    <a:pt x="150" y="47"/>
                    <a:pt x="277" y="47"/>
                  </a:cubicBezTo>
                  <a:cubicBezTo>
                    <a:pt x="799" y="47"/>
                    <a:pt x="799" y="47"/>
                    <a:pt x="799" y="47"/>
                  </a:cubicBezTo>
                  <a:cubicBezTo>
                    <a:pt x="925" y="47"/>
                    <a:pt x="1028" y="149"/>
                    <a:pt x="1028" y="274"/>
                  </a:cubicBezTo>
                  <a:cubicBezTo>
                    <a:pt x="1028" y="399"/>
                    <a:pt x="925" y="501"/>
                    <a:pt x="799" y="50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" name="Freeform 32"/>
            <p:cNvSpPr>
              <a:spLocks noChangeArrowheads="1"/>
            </p:cNvSpPr>
            <p:nvPr/>
          </p:nvSpPr>
          <p:spPr bwMode="auto">
            <a:xfrm>
              <a:off x="3492295" y="3125364"/>
              <a:ext cx="71438" cy="69850"/>
            </a:xfrm>
            <a:custGeom>
              <a:avLst/>
              <a:gdLst>
                <a:gd name="T0" fmla="*/ 123 w 199"/>
                <a:gd name="T1" fmla="*/ 0 h 193"/>
                <a:gd name="T2" fmla="*/ 75 w 199"/>
                <a:gd name="T3" fmla="*/ 0 h 193"/>
                <a:gd name="T4" fmla="*/ 75 w 199"/>
                <a:gd name="T5" fmla="*/ 74 h 193"/>
                <a:gd name="T6" fmla="*/ 0 w 199"/>
                <a:gd name="T7" fmla="*/ 74 h 193"/>
                <a:gd name="T8" fmla="*/ 0 w 199"/>
                <a:gd name="T9" fmla="*/ 118 h 193"/>
                <a:gd name="T10" fmla="*/ 75 w 199"/>
                <a:gd name="T11" fmla="*/ 118 h 193"/>
                <a:gd name="T12" fmla="*/ 75 w 199"/>
                <a:gd name="T13" fmla="*/ 192 h 193"/>
                <a:gd name="T14" fmla="*/ 123 w 199"/>
                <a:gd name="T15" fmla="*/ 192 h 193"/>
                <a:gd name="T16" fmla="*/ 123 w 199"/>
                <a:gd name="T17" fmla="*/ 118 h 193"/>
                <a:gd name="T18" fmla="*/ 198 w 199"/>
                <a:gd name="T19" fmla="*/ 118 h 193"/>
                <a:gd name="T20" fmla="*/ 198 w 199"/>
                <a:gd name="T21" fmla="*/ 74 h 193"/>
                <a:gd name="T22" fmla="*/ 123 w 199"/>
                <a:gd name="T23" fmla="*/ 74 h 193"/>
                <a:gd name="T24" fmla="*/ 123 w 199"/>
                <a:gd name="T25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193">
                  <a:moveTo>
                    <a:pt x="123" y="0"/>
                  </a:moveTo>
                  <a:lnTo>
                    <a:pt x="75" y="0"/>
                  </a:lnTo>
                  <a:lnTo>
                    <a:pt x="75" y="74"/>
                  </a:lnTo>
                  <a:lnTo>
                    <a:pt x="0" y="74"/>
                  </a:lnTo>
                  <a:lnTo>
                    <a:pt x="0" y="118"/>
                  </a:lnTo>
                  <a:lnTo>
                    <a:pt x="75" y="118"/>
                  </a:lnTo>
                  <a:lnTo>
                    <a:pt x="75" y="192"/>
                  </a:lnTo>
                  <a:lnTo>
                    <a:pt x="123" y="192"/>
                  </a:lnTo>
                  <a:lnTo>
                    <a:pt x="123" y="118"/>
                  </a:lnTo>
                  <a:lnTo>
                    <a:pt x="198" y="118"/>
                  </a:lnTo>
                  <a:lnTo>
                    <a:pt x="198" y="74"/>
                  </a:lnTo>
                  <a:lnTo>
                    <a:pt x="123" y="74"/>
                  </a:lnTo>
                  <a:lnTo>
                    <a:pt x="12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" name="Freeform 33"/>
            <p:cNvSpPr>
              <a:spLocks noChangeArrowheads="1"/>
            </p:cNvSpPr>
            <p:nvPr/>
          </p:nvSpPr>
          <p:spPr bwMode="auto">
            <a:xfrm>
              <a:off x="3708195" y="3119014"/>
              <a:ext cx="28575" cy="28575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0 w 80"/>
                <a:gd name="T5" fmla="*/ 39 h 80"/>
                <a:gd name="T6" fmla="*/ 40 w 80"/>
                <a:gd name="T7" fmla="*/ 79 h 80"/>
                <a:gd name="T8" fmla="*/ 79 w 80"/>
                <a:gd name="T9" fmla="*/ 39 h 80"/>
                <a:gd name="T10" fmla="*/ 40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20"/>
                    <a:pt x="0" y="39"/>
                  </a:cubicBezTo>
                  <a:cubicBezTo>
                    <a:pt x="0" y="59"/>
                    <a:pt x="16" y="79"/>
                    <a:pt x="40" y="79"/>
                  </a:cubicBezTo>
                  <a:cubicBezTo>
                    <a:pt x="59" y="79"/>
                    <a:pt x="79" y="59"/>
                    <a:pt x="79" y="39"/>
                  </a:cubicBezTo>
                  <a:cubicBezTo>
                    <a:pt x="79" y="20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6" name="Freeform 34"/>
            <p:cNvSpPr>
              <a:spLocks noChangeArrowheads="1"/>
            </p:cNvSpPr>
            <p:nvPr/>
          </p:nvSpPr>
          <p:spPr bwMode="auto">
            <a:xfrm>
              <a:off x="3708195" y="3171401"/>
              <a:ext cx="28575" cy="28575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0 w 80"/>
                <a:gd name="T5" fmla="*/ 39 h 80"/>
                <a:gd name="T6" fmla="*/ 40 w 80"/>
                <a:gd name="T7" fmla="*/ 79 h 80"/>
                <a:gd name="T8" fmla="*/ 79 w 80"/>
                <a:gd name="T9" fmla="*/ 39 h 80"/>
                <a:gd name="T10" fmla="*/ 40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6"/>
                    <a:pt x="0" y="39"/>
                  </a:cubicBezTo>
                  <a:cubicBezTo>
                    <a:pt x="0" y="59"/>
                    <a:pt x="16" y="79"/>
                    <a:pt x="40" y="79"/>
                  </a:cubicBezTo>
                  <a:cubicBezTo>
                    <a:pt x="59" y="79"/>
                    <a:pt x="79" y="59"/>
                    <a:pt x="79" y="39"/>
                  </a:cubicBezTo>
                  <a:cubicBezTo>
                    <a:pt x="79" y="16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7" name="Freeform 35"/>
            <p:cNvSpPr>
              <a:spLocks noChangeArrowheads="1"/>
            </p:cNvSpPr>
            <p:nvPr/>
          </p:nvSpPr>
          <p:spPr bwMode="auto">
            <a:xfrm>
              <a:off x="3739945" y="3146001"/>
              <a:ext cx="28575" cy="28575"/>
            </a:xfrm>
            <a:custGeom>
              <a:avLst/>
              <a:gdLst>
                <a:gd name="T0" fmla="*/ 39 w 80"/>
                <a:gd name="T1" fmla="*/ 0 h 79"/>
                <a:gd name="T2" fmla="*/ 39 w 80"/>
                <a:gd name="T3" fmla="*/ 0 h 79"/>
                <a:gd name="T4" fmla="*/ 0 w 80"/>
                <a:gd name="T5" fmla="*/ 39 h 79"/>
                <a:gd name="T6" fmla="*/ 39 w 80"/>
                <a:gd name="T7" fmla="*/ 78 h 79"/>
                <a:gd name="T8" fmla="*/ 79 w 80"/>
                <a:gd name="T9" fmla="*/ 39 h 79"/>
                <a:gd name="T10" fmla="*/ 39 w 80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9">
                  <a:moveTo>
                    <a:pt x="39" y="0"/>
                  </a:moveTo>
                  <a:lnTo>
                    <a:pt x="39" y="0"/>
                  </a:lnTo>
                  <a:cubicBezTo>
                    <a:pt x="20" y="0"/>
                    <a:pt x="0" y="15"/>
                    <a:pt x="0" y="39"/>
                  </a:cubicBezTo>
                  <a:cubicBezTo>
                    <a:pt x="0" y="58"/>
                    <a:pt x="20" y="78"/>
                    <a:pt x="39" y="78"/>
                  </a:cubicBezTo>
                  <a:cubicBezTo>
                    <a:pt x="59" y="78"/>
                    <a:pt x="79" y="58"/>
                    <a:pt x="79" y="39"/>
                  </a:cubicBezTo>
                  <a:cubicBezTo>
                    <a:pt x="79" y="15"/>
                    <a:pt x="59" y="0"/>
                    <a:pt x="3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8" name="Freeform 36"/>
            <p:cNvSpPr>
              <a:spLocks noChangeArrowheads="1"/>
            </p:cNvSpPr>
            <p:nvPr/>
          </p:nvSpPr>
          <p:spPr bwMode="auto">
            <a:xfrm>
              <a:off x="3676445" y="3146001"/>
              <a:ext cx="28575" cy="28575"/>
            </a:xfrm>
            <a:custGeom>
              <a:avLst/>
              <a:gdLst>
                <a:gd name="T0" fmla="*/ 40 w 80"/>
                <a:gd name="T1" fmla="*/ 0 h 79"/>
                <a:gd name="T2" fmla="*/ 40 w 80"/>
                <a:gd name="T3" fmla="*/ 0 h 79"/>
                <a:gd name="T4" fmla="*/ 0 w 80"/>
                <a:gd name="T5" fmla="*/ 39 h 79"/>
                <a:gd name="T6" fmla="*/ 40 w 80"/>
                <a:gd name="T7" fmla="*/ 78 h 79"/>
                <a:gd name="T8" fmla="*/ 79 w 80"/>
                <a:gd name="T9" fmla="*/ 39 h 79"/>
                <a:gd name="T10" fmla="*/ 40 w 80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9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5"/>
                    <a:pt x="0" y="39"/>
                  </a:cubicBezTo>
                  <a:cubicBezTo>
                    <a:pt x="0" y="58"/>
                    <a:pt x="16" y="78"/>
                    <a:pt x="40" y="78"/>
                  </a:cubicBezTo>
                  <a:cubicBezTo>
                    <a:pt x="59" y="78"/>
                    <a:pt x="79" y="58"/>
                    <a:pt x="79" y="39"/>
                  </a:cubicBezTo>
                  <a:cubicBezTo>
                    <a:pt x="79" y="15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49" name="Group 1048"/>
          <p:cNvGrpSpPr/>
          <p:nvPr/>
        </p:nvGrpSpPr>
        <p:grpSpPr>
          <a:xfrm>
            <a:off x="5839220" y="3555721"/>
            <a:ext cx="449262" cy="301625"/>
            <a:chOff x="3427208" y="3541400"/>
            <a:chExt cx="449262" cy="301625"/>
          </a:xfrm>
        </p:grpSpPr>
        <p:sp>
          <p:nvSpPr>
            <p:cNvPr id="1050" name="Freeform 37"/>
            <p:cNvSpPr>
              <a:spLocks noChangeArrowheads="1"/>
            </p:cNvSpPr>
            <p:nvPr/>
          </p:nvSpPr>
          <p:spPr bwMode="auto">
            <a:xfrm>
              <a:off x="3606595" y="3549337"/>
              <a:ext cx="260350" cy="147638"/>
            </a:xfrm>
            <a:custGeom>
              <a:avLst/>
              <a:gdLst>
                <a:gd name="T0" fmla="*/ 613 w 724"/>
                <a:gd name="T1" fmla="*/ 188 h 409"/>
                <a:gd name="T2" fmla="*/ 613 w 724"/>
                <a:gd name="T3" fmla="*/ 188 h 409"/>
                <a:gd name="T4" fmla="*/ 593 w 724"/>
                <a:gd name="T5" fmla="*/ 188 h 409"/>
                <a:gd name="T6" fmla="*/ 486 w 724"/>
                <a:gd name="T7" fmla="*/ 98 h 409"/>
                <a:gd name="T8" fmla="*/ 443 w 724"/>
                <a:gd name="T9" fmla="*/ 110 h 409"/>
                <a:gd name="T10" fmla="*/ 289 w 724"/>
                <a:gd name="T11" fmla="*/ 0 h 409"/>
                <a:gd name="T12" fmla="*/ 127 w 724"/>
                <a:gd name="T13" fmla="*/ 134 h 409"/>
                <a:gd name="T14" fmla="*/ 0 w 724"/>
                <a:gd name="T15" fmla="*/ 271 h 409"/>
                <a:gd name="T16" fmla="*/ 139 w 724"/>
                <a:gd name="T17" fmla="*/ 408 h 409"/>
                <a:gd name="T18" fmla="*/ 613 w 724"/>
                <a:gd name="T19" fmla="*/ 408 h 409"/>
                <a:gd name="T20" fmla="*/ 723 w 724"/>
                <a:gd name="T21" fmla="*/ 298 h 409"/>
                <a:gd name="T22" fmla="*/ 613 w 724"/>
                <a:gd name="T23" fmla="*/ 18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409">
                  <a:moveTo>
                    <a:pt x="613" y="188"/>
                  </a:moveTo>
                  <a:lnTo>
                    <a:pt x="613" y="188"/>
                  </a:lnTo>
                  <a:cubicBezTo>
                    <a:pt x="605" y="188"/>
                    <a:pt x="597" y="188"/>
                    <a:pt x="593" y="188"/>
                  </a:cubicBezTo>
                  <a:cubicBezTo>
                    <a:pt x="585" y="138"/>
                    <a:pt x="542" y="98"/>
                    <a:pt x="486" y="98"/>
                  </a:cubicBezTo>
                  <a:cubicBezTo>
                    <a:pt x="470" y="98"/>
                    <a:pt x="455" y="102"/>
                    <a:pt x="443" y="110"/>
                  </a:cubicBezTo>
                  <a:cubicBezTo>
                    <a:pt x="419" y="47"/>
                    <a:pt x="360" y="0"/>
                    <a:pt x="289" y="0"/>
                  </a:cubicBezTo>
                  <a:cubicBezTo>
                    <a:pt x="206" y="0"/>
                    <a:pt x="139" y="59"/>
                    <a:pt x="127" y="134"/>
                  </a:cubicBezTo>
                  <a:cubicBezTo>
                    <a:pt x="55" y="141"/>
                    <a:pt x="0" y="200"/>
                    <a:pt x="0" y="271"/>
                  </a:cubicBezTo>
                  <a:cubicBezTo>
                    <a:pt x="0" y="345"/>
                    <a:pt x="63" y="408"/>
                    <a:pt x="139" y="408"/>
                  </a:cubicBezTo>
                  <a:cubicBezTo>
                    <a:pt x="613" y="408"/>
                    <a:pt x="613" y="408"/>
                    <a:pt x="613" y="408"/>
                  </a:cubicBezTo>
                  <a:cubicBezTo>
                    <a:pt x="672" y="408"/>
                    <a:pt x="723" y="361"/>
                    <a:pt x="723" y="298"/>
                  </a:cubicBezTo>
                  <a:cubicBezTo>
                    <a:pt x="723" y="235"/>
                    <a:pt x="672" y="188"/>
                    <a:pt x="613" y="1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1" name="Freeform 38"/>
            <p:cNvSpPr>
              <a:spLocks noChangeArrowheads="1"/>
            </p:cNvSpPr>
            <p:nvPr/>
          </p:nvSpPr>
          <p:spPr bwMode="auto">
            <a:xfrm>
              <a:off x="3598658" y="3541400"/>
              <a:ext cx="277812" cy="163512"/>
            </a:xfrm>
            <a:custGeom>
              <a:avLst/>
              <a:gdLst>
                <a:gd name="T0" fmla="*/ 637 w 772"/>
                <a:gd name="T1" fmla="*/ 188 h 455"/>
                <a:gd name="T2" fmla="*/ 637 w 772"/>
                <a:gd name="T3" fmla="*/ 188 h 455"/>
                <a:gd name="T4" fmla="*/ 633 w 772"/>
                <a:gd name="T5" fmla="*/ 188 h 455"/>
                <a:gd name="T6" fmla="*/ 510 w 772"/>
                <a:gd name="T7" fmla="*/ 98 h 455"/>
                <a:gd name="T8" fmla="*/ 479 w 772"/>
                <a:gd name="T9" fmla="*/ 102 h 455"/>
                <a:gd name="T10" fmla="*/ 313 w 772"/>
                <a:gd name="T11" fmla="*/ 0 h 455"/>
                <a:gd name="T12" fmla="*/ 131 w 772"/>
                <a:gd name="T13" fmla="*/ 137 h 455"/>
                <a:gd name="T14" fmla="*/ 0 w 772"/>
                <a:gd name="T15" fmla="*/ 294 h 455"/>
                <a:gd name="T16" fmla="*/ 4 w 772"/>
                <a:gd name="T17" fmla="*/ 313 h 455"/>
                <a:gd name="T18" fmla="*/ 48 w 772"/>
                <a:gd name="T19" fmla="*/ 313 h 455"/>
                <a:gd name="T20" fmla="*/ 48 w 772"/>
                <a:gd name="T21" fmla="*/ 294 h 455"/>
                <a:gd name="T22" fmla="*/ 151 w 772"/>
                <a:gd name="T23" fmla="*/ 180 h 455"/>
                <a:gd name="T24" fmla="*/ 166 w 772"/>
                <a:gd name="T25" fmla="*/ 176 h 455"/>
                <a:gd name="T26" fmla="*/ 170 w 772"/>
                <a:gd name="T27" fmla="*/ 161 h 455"/>
                <a:gd name="T28" fmla="*/ 313 w 772"/>
                <a:gd name="T29" fmla="*/ 47 h 455"/>
                <a:gd name="T30" fmla="*/ 447 w 772"/>
                <a:gd name="T31" fmla="*/ 141 h 455"/>
                <a:gd name="T32" fmla="*/ 455 w 772"/>
                <a:gd name="T33" fmla="*/ 164 h 455"/>
                <a:gd name="T34" fmla="*/ 479 w 772"/>
                <a:gd name="T35" fmla="*/ 153 h 455"/>
                <a:gd name="T36" fmla="*/ 510 w 772"/>
                <a:gd name="T37" fmla="*/ 145 h 455"/>
                <a:gd name="T38" fmla="*/ 593 w 772"/>
                <a:gd name="T39" fmla="*/ 215 h 455"/>
                <a:gd name="T40" fmla="*/ 597 w 772"/>
                <a:gd name="T41" fmla="*/ 239 h 455"/>
                <a:gd name="T42" fmla="*/ 621 w 772"/>
                <a:gd name="T43" fmla="*/ 235 h 455"/>
                <a:gd name="T44" fmla="*/ 637 w 772"/>
                <a:gd name="T45" fmla="*/ 235 h 455"/>
                <a:gd name="T46" fmla="*/ 724 w 772"/>
                <a:gd name="T47" fmla="*/ 321 h 455"/>
                <a:gd name="T48" fmla="*/ 637 w 772"/>
                <a:gd name="T49" fmla="*/ 407 h 455"/>
                <a:gd name="T50" fmla="*/ 522 w 772"/>
                <a:gd name="T51" fmla="*/ 407 h 455"/>
                <a:gd name="T52" fmla="*/ 554 w 772"/>
                <a:gd name="T53" fmla="*/ 454 h 455"/>
                <a:gd name="T54" fmla="*/ 637 w 772"/>
                <a:gd name="T55" fmla="*/ 454 h 455"/>
                <a:gd name="T56" fmla="*/ 771 w 772"/>
                <a:gd name="T57" fmla="*/ 321 h 455"/>
                <a:gd name="T58" fmla="*/ 637 w 772"/>
                <a:gd name="T59" fmla="*/ 188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72" h="455">
                  <a:moveTo>
                    <a:pt x="637" y="188"/>
                  </a:moveTo>
                  <a:lnTo>
                    <a:pt x="637" y="188"/>
                  </a:lnTo>
                  <a:cubicBezTo>
                    <a:pt x="637" y="188"/>
                    <a:pt x="637" y="188"/>
                    <a:pt x="633" y="188"/>
                  </a:cubicBezTo>
                  <a:cubicBezTo>
                    <a:pt x="617" y="137"/>
                    <a:pt x="569" y="98"/>
                    <a:pt x="510" y="98"/>
                  </a:cubicBezTo>
                  <a:cubicBezTo>
                    <a:pt x="502" y="98"/>
                    <a:pt x="490" y="102"/>
                    <a:pt x="479" y="102"/>
                  </a:cubicBezTo>
                  <a:cubicBezTo>
                    <a:pt x="447" y="43"/>
                    <a:pt x="384" y="0"/>
                    <a:pt x="313" y="0"/>
                  </a:cubicBezTo>
                  <a:cubicBezTo>
                    <a:pt x="226" y="0"/>
                    <a:pt x="154" y="59"/>
                    <a:pt x="131" y="137"/>
                  </a:cubicBezTo>
                  <a:cubicBezTo>
                    <a:pt x="56" y="153"/>
                    <a:pt x="0" y="215"/>
                    <a:pt x="0" y="294"/>
                  </a:cubicBezTo>
                  <a:cubicBezTo>
                    <a:pt x="0" y="302"/>
                    <a:pt x="0" y="305"/>
                    <a:pt x="4" y="313"/>
                  </a:cubicBezTo>
                  <a:cubicBezTo>
                    <a:pt x="48" y="313"/>
                    <a:pt x="48" y="313"/>
                    <a:pt x="48" y="313"/>
                  </a:cubicBezTo>
                  <a:cubicBezTo>
                    <a:pt x="48" y="305"/>
                    <a:pt x="48" y="302"/>
                    <a:pt x="48" y="294"/>
                  </a:cubicBezTo>
                  <a:cubicBezTo>
                    <a:pt x="48" y="235"/>
                    <a:pt x="91" y="184"/>
                    <a:pt x="151" y="180"/>
                  </a:cubicBezTo>
                  <a:cubicBezTo>
                    <a:pt x="166" y="176"/>
                    <a:pt x="166" y="176"/>
                    <a:pt x="166" y="176"/>
                  </a:cubicBezTo>
                  <a:cubicBezTo>
                    <a:pt x="170" y="161"/>
                    <a:pt x="170" y="161"/>
                    <a:pt x="170" y="161"/>
                  </a:cubicBezTo>
                  <a:cubicBezTo>
                    <a:pt x="186" y="94"/>
                    <a:pt x="246" y="47"/>
                    <a:pt x="313" y="47"/>
                  </a:cubicBezTo>
                  <a:cubicBezTo>
                    <a:pt x="372" y="47"/>
                    <a:pt x="423" y="86"/>
                    <a:pt x="447" y="141"/>
                  </a:cubicBezTo>
                  <a:cubicBezTo>
                    <a:pt x="455" y="164"/>
                    <a:pt x="455" y="164"/>
                    <a:pt x="455" y="164"/>
                  </a:cubicBezTo>
                  <a:cubicBezTo>
                    <a:pt x="479" y="153"/>
                    <a:pt x="479" y="153"/>
                    <a:pt x="479" y="153"/>
                  </a:cubicBezTo>
                  <a:cubicBezTo>
                    <a:pt x="487" y="149"/>
                    <a:pt x="498" y="145"/>
                    <a:pt x="510" y="145"/>
                  </a:cubicBezTo>
                  <a:cubicBezTo>
                    <a:pt x="554" y="145"/>
                    <a:pt x="589" y="176"/>
                    <a:pt x="593" y="215"/>
                  </a:cubicBezTo>
                  <a:cubicBezTo>
                    <a:pt x="597" y="239"/>
                    <a:pt x="597" y="239"/>
                    <a:pt x="597" y="239"/>
                  </a:cubicBezTo>
                  <a:cubicBezTo>
                    <a:pt x="621" y="235"/>
                    <a:pt x="621" y="235"/>
                    <a:pt x="621" y="235"/>
                  </a:cubicBezTo>
                  <a:cubicBezTo>
                    <a:pt x="625" y="235"/>
                    <a:pt x="633" y="235"/>
                    <a:pt x="637" y="235"/>
                  </a:cubicBezTo>
                  <a:cubicBezTo>
                    <a:pt x="684" y="235"/>
                    <a:pt x="724" y="274"/>
                    <a:pt x="724" y="321"/>
                  </a:cubicBezTo>
                  <a:cubicBezTo>
                    <a:pt x="724" y="368"/>
                    <a:pt x="684" y="407"/>
                    <a:pt x="637" y="407"/>
                  </a:cubicBezTo>
                  <a:cubicBezTo>
                    <a:pt x="522" y="407"/>
                    <a:pt x="522" y="407"/>
                    <a:pt x="522" y="407"/>
                  </a:cubicBezTo>
                  <a:cubicBezTo>
                    <a:pt x="534" y="423"/>
                    <a:pt x="546" y="439"/>
                    <a:pt x="554" y="454"/>
                  </a:cubicBezTo>
                  <a:cubicBezTo>
                    <a:pt x="637" y="454"/>
                    <a:pt x="637" y="454"/>
                    <a:pt x="637" y="454"/>
                  </a:cubicBezTo>
                  <a:cubicBezTo>
                    <a:pt x="712" y="454"/>
                    <a:pt x="771" y="396"/>
                    <a:pt x="771" y="321"/>
                  </a:cubicBezTo>
                  <a:cubicBezTo>
                    <a:pt x="771" y="247"/>
                    <a:pt x="712" y="188"/>
                    <a:pt x="637" y="188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2" name="Freeform 39"/>
            <p:cNvSpPr>
              <a:spLocks noChangeArrowheads="1"/>
            </p:cNvSpPr>
            <p:nvPr/>
          </p:nvSpPr>
          <p:spPr bwMode="auto">
            <a:xfrm>
              <a:off x="3436733" y="3654112"/>
              <a:ext cx="369887" cy="180975"/>
            </a:xfrm>
            <a:custGeom>
              <a:avLst/>
              <a:gdLst>
                <a:gd name="T0" fmla="*/ 775 w 1028"/>
                <a:gd name="T1" fmla="*/ 0 h 503"/>
                <a:gd name="T2" fmla="*/ 775 w 1028"/>
                <a:gd name="T3" fmla="*/ 0 h 503"/>
                <a:gd name="T4" fmla="*/ 253 w 1028"/>
                <a:gd name="T5" fmla="*/ 0 h 503"/>
                <a:gd name="T6" fmla="*/ 0 w 1028"/>
                <a:gd name="T7" fmla="*/ 251 h 503"/>
                <a:gd name="T8" fmla="*/ 253 w 1028"/>
                <a:gd name="T9" fmla="*/ 502 h 503"/>
                <a:gd name="T10" fmla="*/ 470 w 1028"/>
                <a:gd name="T11" fmla="*/ 384 h 503"/>
                <a:gd name="T12" fmla="*/ 557 w 1028"/>
                <a:gd name="T13" fmla="*/ 384 h 503"/>
                <a:gd name="T14" fmla="*/ 775 w 1028"/>
                <a:gd name="T15" fmla="*/ 502 h 503"/>
                <a:gd name="T16" fmla="*/ 1027 w 1028"/>
                <a:gd name="T17" fmla="*/ 251 h 503"/>
                <a:gd name="T18" fmla="*/ 775 w 1028"/>
                <a:gd name="T19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28" h="503">
                  <a:moveTo>
                    <a:pt x="775" y="0"/>
                  </a:moveTo>
                  <a:lnTo>
                    <a:pt x="775" y="0"/>
                  </a:lnTo>
                  <a:cubicBezTo>
                    <a:pt x="253" y="0"/>
                    <a:pt x="253" y="0"/>
                    <a:pt x="253" y="0"/>
                  </a:cubicBezTo>
                  <a:cubicBezTo>
                    <a:pt x="114" y="0"/>
                    <a:pt x="0" y="114"/>
                    <a:pt x="0" y="251"/>
                  </a:cubicBezTo>
                  <a:cubicBezTo>
                    <a:pt x="0" y="392"/>
                    <a:pt x="114" y="502"/>
                    <a:pt x="253" y="502"/>
                  </a:cubicBezTo>
                  <a:cubicBezTo>
                    <a:pt x="348" y="502"/>
                    <a:pt x="427" y="454"/>
                    <a:pt x="470" y="384"/>
                  </a:cubicBezTo>
                  <a:cubicBezTo>
                    <a:pt x="557" y="384"/>
                    <a:pt x="557" y="384"/>
                    <a:pt x="557" y="384"/>
                  </a:cubicBezTo>
                  <a:cubicBezTo>
                    <a:pt x="601" y="454"/>
                    <a:pt x="684" y="502"/>
                    <a:pt x="775" y="502"/>
                  </a:cubicBezTo>
                  <a:cubicBezTo>
                    <a:pt x="913" y="502"/>
                    <a:pt x="1027" y="392"/>
                    <a:pt x="1027" y="251"/>
                  </a:cubicBezTo>
                  <a:cubicBezTo>
                    <a:pt x="1027" y="114"/>
                    <a:pt x="913" y="0"/>
                    <a:pt x="7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3" name="Freeform 40"/>
            <p:cNvSpPr>
              <a:spLocks noChangeArrowheads="1"/>
            </p:cNvSpPr>
            <p:nvPr/>
          </p:nvSpPr>
          <p:spPr bwMode="auto">
            <a:xfrm>
              <a:off x="3427208" y="3646175"/>
              <a:ext cx="387350" cy="196850"/>
            </a:xfrm>
            <a:custGeom>
              <a:avLst/>
              <a:gdLst>
                <a:gd name="T0" fmla="*/ 799 w 1076"/>
                <a:gd name="T1" fmla="*/ 548 h 549"/>
                <a:gd name="T2" fmla="*/ 799 w 1076"/>
                <a:gd name="T3" fmla="*/ 548 h 549"/>
                <a:gd name="T4" fmla="*/ 569 w 1076"/>
                <a:gd name="T5" fmla="*/ 427 h 549"/>
                <a:gd name="T6" fmla="*/ 506 w 1076"/>
                <a:gd name="T7" fmla="*/ 427 h 549"/>
                <a:gd name="T8" fmla="*/ 277 w 1076"/>
                <a:gd name="T9" fmla="*/ 548 h 549"/>
                <a:gd name="T10" fmla="*/ 0 w 1076"/>
                <a:gd name="T11" fmla="*/ 274 h 549"/>
                <a:gd name="T12" fmla="*/ 277 w 1076"/>
                <a:gd name="T13" fmla="*/ 0 h 549"/>
                <a:gd name="T14" fmla="*/ 799 w 1076"/>
                <a:gd name="T15" fmla="*/ 0 h 549"/>
                <a:gd name="T16" fmla="*/ 1075 w 1076"/>
                <a:gd name="T17" fmla="*/ 274 h 549"/>
                <a:gd name="T18" fmla="*/ 799 w 1076"/>
                <a:gd name="T19" fmla="*/ 548 h 549"/>
                <a:gd name="T20" fmla="*/ 482 w 1076"/>
                <a:gd name="T21" fmla="*/ 384 h 549"/>
                <a:gd name="T22" fmla="*/ 482 w 1076"/>
                <a:gd name="T23" fmla="*/ 384 h 549"/>
                <a:gd name="T24" fmla="*/ 593 w 1076"/>
                <a:gd name="T25" fmla="*/ 384 h 549"/>
                <a:gd name="T26" fmla="*/ 601 w 1076"/>
                <a:gd name="T27" fmla="*/ 391 h 549"/>
                <a:gd name="T28" fmla="*/ 799 w 1076"/>
                <a:gd name="T29" fmla="*/ 501 h 549"/>
                <a:gd name="T30" fmla="*/ 1028 w 1076"/>
                <a:gd name="T31" fmla="*/ 274 h 549"/>
                <a:gd name="T32" fmla="*/ 799 w 1076"/>
                <a:gd name="T33" fmla="*/ 47 h 549"/>
                <a:gd name="T34" fmla="*/ 277 w 1076"/>
                <a:gd name="T35" fmla="*/ 47 h 549"/>
                <a:gd name="T36" fmla="*/ 47 w 1076"/>
                <a:gd name="T37" fmla="*/ 274 h 549"/>
                <a:gd name="T38" fmla="*/ 277 w 1076"/>
                <a:gd name="T39" fmla="*/ 501 h 549"/>
                <a:gd name="T40" fmla="*/ 474 w 1076"/>
                <a:gd name="T41" fmla="*/ 391 h 549"/>
                <a:gd name="T42" fmla="*/ 482 w 1076"/>
                <a:gd name="T43" fmla="*/ 384 h 549"/>
                <a:gd name="T44" fmla="*/ 799 w 1076"/>
                <a:gd name="T45" fmla="*/ 548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76" h="549">
                  <a:moveTo>
                    <a:pt x="799" y="548"/>
                  </a:moveTo>
                  <a:lnTo>
                    <a:pt x="799" y="548"/>
                  </a:lnTo>
                  <a:cubicBezTo>
                    <a:pt x="704" y="548"/>
                    <a:pt x="621" y="505"/>
                    <a:pt x="569" y="427"/>
                  </a:cubicBezTo>
                  <a:cubicBezTo>
                    <a:pt x="506" y="427"/>
                    <a:pt x="506" y="427"/>
                    <a:pt x="506" y="427"/>
                  </a:cubicBezTo>
                  <a:cubicBezTo>
                    <a:pt x="455" y="505"/>
                    <a:pt x="372" y="548"/>
                    <a:pt x="277" y="548"/>
                  </a:cubicBezTo>
                  <a:cubicBezTo>
                    <a:pt x="126" y="548"/>
                    <a:pt x="0" y="427"/>
                    <a:pt x="0" y="274"/>
                  </a:cubicBezTo>
                  <a:cubicBezTo>
                    <a:pt x="0" y="121"/>
                    <a:pt x="126" y="0"/>
                    <a:pt x="277" y="0"/>
                  </a:cubicBezTo>
                  <a:cubicBezTo>
                    <a:pt x="799" y="0"/>
                    <a:pt x="799" y="0"/>
                    <a:pt x="799" y="0"/>
                  </a:cubicBezTo>
                  <a:cubicBezTo>
                    <a:pt x="953" y="0"/>
                    <a:pt x="1075" y="121"/>
                    <a:pt x="1075" y="274"/>
                  </a:cubicBezTo>
                  <a:cubicBezTo>
                    <a:pt x="1075" y="427"/>
                    <a:pt x="953" y="548"/>
                    <a:pt x="799" y="548"/>
                  </a:cubicBezTo>
                  <a:lnTo>
                    <a:pt x="482" y="384"/>
                  </a:lnTo>
                  <a:lnTo>
                    <a:pt x="482" y="384"/>
                  </a:lnTo>
                  <a:cubicBezTo>
                    <a:pt x="593" y="384"/>
                    <a:pt x="593" y="384"/>
                    <a:pt x="593" y="384"/>
                  </a:cubicBezTo>
                  <a:cubicBezTo>
                    <a:pt x="601" y="391"/>
                    <a:pt x="601" y="391"/>
                    <a:pt x="601" y="391"/>
                  </a:cubicBezTo>
                  <a:cubicBezTo>
                    <a:pt x="644" y="462"/>
                    <a:pt x="720" y="501"/>
                    <a:pt x="799" y="501"/>
                  </a:cubicBezTo>
                  <a:cubicBezTo>
                    <a:pt x="925" y="501"/>
                    <a:pt x="1028" y="399"/>
                    <a:pt x="1028" y="274"/>
                  </a:cubicBezTo>
                  <a:cubicBezTo>
                    <a:pt x="1028" y="149"/>
                    <a:pt x="925" y="47"/>
                    <a:pt x="799" y="47"/>
                  </a:cubicBezTo>
                  <a:cubicBezTo>
                    <a:pt x="277" y="47"/>
                    <a:pt x="277" y="47"/>
                    <a:pt x="277" y="47"/>
                  </a:cubicBezTo>
                  <a:cubicBezTo>
                    <a:pt x="150" y="47"/>
                    <a:pt x="47" y="149"/>
                    <a:pt x="47" y="274"/>
                  </a:cubicBezTo>
                  <a:cubicBezTo>
                    <a:pt x="47" y="399"/>
                    <a:pt x="150" y="501"/>
                    <a:pt x="277" y="501"/>
                  </a:cubicBezTo>
                  <a:cubicBezTo>
                    <a:pt x="360" y="501"/>
                    <a:pt x="431" y="462"/>
                    <a:pt x="474" y="391"/>
                  </a:cubicBezTo>
                  <a:cubicBezTo>
                    <a:pt x="482" y="384"/>
                    <a:pt x="482" y="384"/>
                    <a:pt x="482" y="384"/>
                  </a:cubicBezTo>
                  <a:lnTo>
                    <a:pt x="799" y="5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4" name="Freeform 41"/>
            <p:cNvSpPr>
              <a:spLocks noChangeArrowheads="1"/>
            </p:cNvSpPr>
            <p:nvPr/>
          </p:nvSpPr>
          <p:spPr bwMode="auto">
            <a:xfrm>
              <a:off x="3620883" y="3663637"/>
              <a:ext cx="177800" cy="163513"/>
            </a:xfrm>
            <a:custGeom>
              <a:avLst/>
              <a:gdLst>
                <a:gd name="T0" fmla="*/ 262 w 492"/>
                <a:gd name="T1" fmla="*/ 0 h 455"/>
                <a:gd name="T2" fmla="*/ 262 w 492"/>
                <a:gd name="T3" fmla="*/ 0 h 455"/>
                <a:gd name="T4" fmla="*/ 0 w 492"/>
                <a:gd name="T5" fmla="*/ 0 h 455"/>
                <a:gd name="T6" fmla="*/ 0 w 492"/>
                <a:gd name="T7" fmla="*/ 337 h 455"/>
                <a:gd name="T8" fmla="*/ 56 w 492"/>
                <a:gd name="T9" fmla="*/ 337 h 455"/>
                <a:gd name="T10" fmla="*/ 64 w 492"/>
                <a:gd name="T11" fmla="*/ 344 h 455"/>
                <a:gd name="T12" fmla="*/ 262 w 492"/>
                <a:gd name="T13" fmla="*/ 454 h 455"/>
                <a:gd name="T14" fmla="*/ 491 w 492"/>
                <a:gd name="T15" fmla="*/ 227 h 455"/>
                <a:gd name="T16" fmla="*/ 262 w 492"/>
                <a:gd name="T17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2" h="455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37"/>
                    <a:pt x="0" y="337"/>
                    <a:pt x="0" y="337"/>
                  </a:cubicBezTo>
                  <a:cubicBezTo>
                    <a:pt x="56" y="337"/>
                    <a:pt x="56" y="337"/>
                    <a:pt x="56" y="337"/>
                  </a:cubicBezTo>
                  <a:cubicBezTo>
                    <a:pt x="64" y="344"/>
                    <a:pt x="64" y="344"/>
                    <a:pt x="64" y="344"/>
                  </a:cubicBezTo>
                  <a:cubicBezTo>
                    <a:pt x="107" y="415"/>
                    <a:pt x="183" y="454"/>
                    <a:pt x="262" y="454"/>
                  </a:cubicBezTo>
                  <a:cubicBezTo>
                    <a:pt x="388" y="454"/>
                    <a:pt x="491" y="352"/>
                    <a:pt x="491" y="227"/>
                  </a:cubicBezTo>
                  <a:cubicBezTo>
                    <a:pt x="491" y="102"/>
                    <a:pt x="388" y="0"/>
                    <a:pt x="2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" name="Freeform 42"/>
            <p:cNvSpPr>
              <a:spLocks noChangeArrowheads="1"/>
            </p:cNvSpPr>
            <p:nvPr/>
          </p:nvSpPr>
          <p:spPr bwMode="auto">
            <a:xfrm>
              <a:off x="3620883" y="3654112"/>
              <a:ext cx="185737" cy="180975"/>
            </a:xfrm>
            <a:custGeom>
              <a:avLst/>
              <a:gdLst>
                <a:gd name="T0" fmla="*/ 262 w 515"/>
                <a:gd name="T1" fmla="*/ 0 h 503"/>
                <a:gd name="T2" fmla="*/ 262 w 515"/>
                <a:gd name="T3" fmla="*/ 0 h 503"/>
                <a:gd name="T4" fmla="*/ 0 w 515"/>
                <a:gd name="T5" fmla="*/ 0 h 503"/>
                <a:gd name="T6" fmla="*/ 0 w 515"/>
                <a:gd name="T7" fmla="*/ 24 h 503"/>
                <a:gd name="T8" fmla="*/ 262 w 515"/>
                <a:gd name="T9" fmla="*/ 24 h 503"/>
                <a:gd name="T10" fmla="*/ 491 w 515"/>
                <a:gd name="T11" fmla="*/ 251 h 503"/>
                <a:gd name="T12" fmla="*/ 262 w 515"/>
                <a:gd name="T13" fmla="*/ 478 h 503"/>
                <a:gd name="T14" fmla="*/ 64 w 515"/>
                <a:gd name="T15" fmla="*/ 368 h 503"/>
                <a:gd name="T16" fmla="*/ 56 w 515"/>
                <a:gd name="T17" fmla="*/ 361 h 503"/>
                <a:gd name="T18" fmla="*/ 0 w 515"/>
                <a:gd name="T19" fmla="*/ 361 h 503"/>
                <a:gd name="T20" fmla="*/ 0 w 515"/>
                <a:gd name="T21" fmla="*/ 384 h 503"/>
                <a:gd name="T22" fmla="*/ 44 w 515"/>
                <a:gd name="T23" fmla="*/ 384 h 503"/>
                <a:gd name="T24" fmla="*/ 262 w 515"/>
                <a:gd name="T25" fmla="*/ 502 h 503"/>
                <a:gd name="T26" fmla="*/ 514 w 515"/>
                <a:gd name="T27" fmla="*/ 251 h 503"/>
                <a:gd name="T28" fmla="*/ 262 w 515"/>
                <a:gd name="T29" fmla="*/ 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5" h="503">
                  <a:moveTo>
                    <a:pt x="262" y="0"/>
                  </a:moveTo>
                  <a:lnTo>
                    <a:pt x="2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388" y="24"/>
                    <a:pt x="491" y="126"/>
                    <a:pt x="491" y="251"/>
                  </a:cubicBezTo>
                  <a:cubicBezTo>
                    <a:pt x="491" y="376"/>
                    <a:pt x="388" y="478"/>
                    <a:pt x="262" y="478"/>
                  </a:cubicBezTo>
                  <a:cubicBezTo>
                    <a:pt x="183" y="478"/>
                    <a:pt x="107" y="439"/>
                    <a:pt x="64" y="368"/>
                  </a:cubicBezTo>
                  <a:cubicBezTo>
                    <a:pt x="56" y="361"/>
                    <a:pt x="56" y="361"/>
                    <a:pt x="56" y="361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44" y="384"/>
                    <a:pt x="44" y="384"/>
                    <a:pt x="44" y="384"/>
                  </a:cubicBezTo>
                  <a:cubicBezTo>
                    <a:pt x="88" y="454"/>
                    <a:pt x="171" y="502"/>
                    <a:pt x="262" y="502"/>
                  </a:cubicBezTo>
                  <a:cubicBezTo>
                    <a:pt x="400" y="502"/>
                    <a:pt x="514" y="392"/>
                    <a:pt x="514" y="251"/>
                  </a:cubicBezTo>
                  <a:cubicBezTo>
                    <a:pt x="514" y="114"/>
                    <a:pt x="400" y="0"/>
                    <a:pt x="262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6" name="Freeform 43"/>
            <p:cNvSpPr>
              <a:spLocks noChangeArrowheads="1"/>
            </p:cNvSpPr>
            <p:nvPr/>
          </p:nvSpPr>
          <p:spPr bwMode="auto">
            <a:xfrm>
              <a:off x="3427208" y="3646175"/>
              <a:ext cx="387350" cy="196850"/>
            </a:xfrm>
            <a:custGeom>
              <a:avLst/>
              <a:gdLst>
                <a:gd name="T0" fmla="*/ 799 w 1076"/>
                <a:gd name="T1" fmla="*/ 0 h 549"/>
                <a:gd name="T2" fmla="*/ 799 w 1076"/>
                <a:gd name="T3" fmla="*/ 0 h 549"/>
                <a:gd name="T4" fmla="*/ 277 w 1076"/>
                <a:gd name="T5" fmla="*/ 0 h 549"/>
                <a:gd name="T6" fmla="*/ 0 w 1076"/>
                <a:gd name="T7" fmla="*/ 274 h 549"/>
                <a:gd name="T8" fmla="*/ 277 w 1076"/>
                <a:gd name="T9" fmla="*/ 548 h 549"/>
                <a:gd name="T10" fmla="*/ 506 w 1076"/>
                <a:gd name="T11" fmla="*/ 427 h 549"/>
                <a:gd name="T12" fmla="*/ 569 w 1076"/>
                <a:gd name="T13" fmla="*/ 427 h 549"/>
                <a:gd name="T14" fmla="*/ 799 w 1076"/>
                <a:gd name="T15" fmla="*/ 548 h 549"/>
                <a:gd name="T16" fmla="*/ 1075 w 1076"/>
                <a:gd name="T17" fmla="*/ 274 h 549"/>
                <a:gd name="T18" fmla="*/ 799 w 1076"/>
                <a:gd name="T19" fmla="*/ 0 h 549"/>
                <a:gd name="T20" fmla="*/ 799 w 1076"/>
                <a:gd name="T21" fmla="*/ 501 h 549"/>
                <a:gd name="T22" fmla="*/ 799 w 1076"/>
                <a:gd name="T23" fmla="*/ 501 h 549"/>
                <a:gd name="T24" fmla="*/ 601 w 1076"/>
                <a:gd name="T25" fmla="*/ 395 h 549"/>
                <a:gd name="T26" fmla="*/ 593 w 1076"/>
                <a:gd name="T27" fmla="*/ 384 h 549"/>
                <a:gd name="T28" fmla="*/ 482 w 1076"/>
                <a:gd name="T29" fmla="*/ 384 h 549"/>
                <a:gd name="T30" fmla="*/ 474 w 1076"/>
                <a:gd name="T31" fmla="*/ 395 h 549"/>
                <a:gd name="T32" fmla="*/ 277 w 1076"/>
                <a:gd name="T33" fmla="*/ 501 h 549"/>
                <a:gd name="T34" fmla="*/ 47 w 1076"/>
                <a:gd name="T35" fmla="*/ 274 h 549"/>
                <a:gd name="T36" fmla="*/ 277 w 1076"/>
                <a:gd name="T37" fmla="*/ 47 h 549"/>
                <a:gd name="T38" fmla="*/ 799 w 1076"/>
                <a:gd name="T39" fmla="*/ 47 h 549"/>
                <a:gd name="T40" fmla="*/ 1028 w 1076"/>
                <a:gd name="T41" fmla="*/ 274 h 549"/>
                <a:gd name="T42" fmla="*/ 799 w 1076"/>
                <a:gd name="T43" fmla="*/ 50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76" h="549">
                  <a:moveTo>
                    <a:pt x="799" y="0"/>
                  </a:moveTo>
                  <a:lnTo>
                    <a:pt x="799" y="0"/>
                  </a:lnTo>
                  <a:cubicBezTo>
                    <a:pt x="277" y="0"/>
                    <a:pt x="277" y="0"/>
                    <a:pt x="277" y="0"/>
                  </a:cubicBezTo>
                  <a:cubicBezTo>
                    <a:pt x="126" y="0"/>
                    <a:pt x="0" y="121"/>
                    <a:pt x="0" y="274"/>
                  </a:cubicBezTo>
                  <a:cubicBezTo>
                    <a:pt x="0" y="427"/>
                    <a:pt x="126" y="548"/>
                    <a:pt x="277" y="548"/>
                  </a:cubicBezTo>
                  <a:cubicBezTo>
                    <a:pt x="372" y="548"/>
                    <a:pt x="455" y="505"/>
                    <a:pt x="506" y="427"/>
                  </a:cubicBezTo>
                  <a:cubicBezTo>
                    <a:pt x="569" y="427"/>
                    <a:pt x="569" y="427"/>
                    <a:pt x="569" y="427"/>
                  </a:cubicBezTo>
                  <a:cubicBezTo>
                    <a:pt x="621" y="505"/>
                    <a:pt x="704" y="548"/>
                    <a:pt x="799" y="548"/>
                  </a:cubicBezTo>
                  <a:cubicBezTo>
                    <a:pt x="953" y="548"/>
                    <a:pt x="1075" y="427"/>
                    <a:pt x="1075" y="274"/>
                  </a:cubicBezTo>
                  <a:cubicBezTo>
                    <a:pt x="1075" y="121"/>
                    <a:pt x="953" y="0"/>
                    <a:pt x="799" y="0"/>
                  </a:cubicBezTo>
                  <a:close/>
                  <a:moveTo>
                    <a:pt x="799" y="501"/>
                  </a:moveTo>
                  <a:lnTo>
                    <a:pt x="799" y="501"/>
                  </a:lnTo>
                  <a:cubicBezTo>
                    <a:pt x="720" y="501"/>
                    <a:pt x="644" y="462"/>
                    <a:pt x="601" y="395"/>
                  </a:cubicBezTo>
                  <a:cubicBezTo>
                    <a:pt x="593" y="384"/>
                    <a:pt x="593" y="384"/>
                    <a:pt x="593" y="384"/>
                  </a:cubicBezTo>
                  <a:cubicBezTo>
                    <a:pt x="482" y="384"/>
                    <a:pt x="482" y="384"/>
                    <a:pt x="482" y="384"/>
                  </a:cubicBezTo>
                  <a:cubicBezTo>
                    <a:pt x="474" y="395"/>
                    <a:pt x="474" y="395"/>
                    <a:pt x="474" y="395"/>
                  </a:cubicBezTo>
                  <a:cubicBezTo>
                    <a:pt x="431" y="462"/>
                    <a:pt x="360" y="501"/>
                    <a:pt x="277" y="501"/>
                  </a:cubicBezTo>
                  <a:cubicBezTo>
                    <a:pt x="150" y="501"/>
                    <a:pt x="47" y="399"/>
                    <a:pt x="47" y="274"/>
                  </a:cubicBezTo>
                  <a:cubicBezTo>
                    <a:pt x="47" y="149"/>
                    <a:pt x="150" y="47"/>
                    <a:pt x="277" y="47"/>
                  </a:cubicBezTo>
                  <a:cubicBezTo>
                    <a:pt x="799" y="47"/>
                    <a:pt x="799" y="47"/>
                    <a:pt x="799" y="47"/>
                  </a:cubicBezTo>
                  <a:cubicBezTo>
                    <a:pt x="925" y="47"/>
                    <a:pt x="1028" y="149"/>
                    <a:pt x="1028" y="274"/>
                  </a:cubicBezTo>
                  <a:cubicBezTo>
                    <a:pt x="1028" y="399"/>
                    <a:pt x="925" y="501"/>
                    <a:pt x="799" y="50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7" name="Freeform 44"/>
            <p:cNvSpPr>
              <a:spLocks noChangeArrowheads="1"/>
            </p:cNvSpPr>
            <p:nvPr/>
          </p:nvSpPr>
          <p:spPr bwMode="auto">
            <a:xfrm>
              <a:off x="3482770" y="3711262"/>
              <a:ext cx="71438" cy="69850"/>
            </a:xfrm>
            <a:custGeom>
              <a:avLst/>
              <a:gdLst>
                <a:gd name="T0" fmla="*/ 123 w 199"/>
                <a:gd name="T1" fmla="*/ 0 h 193"/>
                <a:gd name="T2" fmla="*/ 75 w 199"/>
                <a:gd name="T3" fmla="*/ 0 h 193"/>
                <a:gd name="T4" fmla="*/ 75 w 199"/>
                <a:gd name="T5" fmla="*/ 74 h 193"/>
                <a:gd name="T6" fmla="*/ 0 w 199"/>
                <a:gd name="T7" fmla="*/ 74 h 193"/>
                <a:gd name="T8" fmla="*/ 0 w 199"/>
                <a:gd name="T9" fmla="*/ 118 h 193"/>
                <a:gd name="T10" fmla="*/ 75 w 199"/>
                <a:gd name="T11" fmla="*/ 118 h 193"/>
                <a:gd name="T12" fmla="*/ 75 w 199"/>
                <a:gd name="T13" fmla="*/ 192 h 193"/>
                <a:gd name="T14" fmla="*/ 123 w 199"/>
                <a:gd name="T15" fmla="*/ 192 h 193"/>
                <a:gd name="T16" fmla="*/ 123 w 199"/>
                <a:gd name="T17" fmla="*/ 118 h 193"/>
                <a:gd name="T18" fmla="*/ 198 w 199"/>
                <a:gd name="T19" fmla="*/ 118 h 193"/>
                <a:gd name="T20" fmla="*/ 198 w 199"/>
                <a:gd name="T21" fmla="*/ 74 h 193"/>
                <a:gd name="T22" fmla="*/ 123 w 199"/>
                <a:gd name="T23" fmla="*/ 74 h 193"/>
                <a:gd name="T24" fmla="*/ 123 w 199"/>
                <a:gd name="T25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193">
                  <a:moveTo>
                    <a:pt x="123" y="0"/>
                  </a:moveTo>
                  <a:lnTo>
                    <a:pt x="75" y="0"/>
                  </a:lnTo>
                  <a:lnTo>
                    <a:pt x="75" y="74"/>
                  </a:lnTo>
                  <a:lnTo>
                    <a:pt x="0" y="74"/>
                  </a:lnTo>
                  <a:lnTo>
                    <a:pt x="0" y="118"/>
                  </a:lnTo>
                  <a:lnTo>
                    <a:pt x="75" y="118"/>
                  </a:lnTo>
                  <a:lnTo>
                    <a:pt x="75" y="192"/>
                  </a:lnTo>
                  <a:lnTo>
                    <a:pt x="123" y="192"/>
                  </a:lnTo>
                  <a:lnTo>
                    <a:pt x="123" y="118"/>
                  </a:lnTo>
                  <a:lnTo>
                    <a:pt x="198" y="118"/>
                  </a:lnTo>
                  <a:lnTo>
                    <a:pt x="198" y="74"/>
                  </a:lnTo>
                  <a:lnTo>
                    <a:pt x="123" y="74"/>
                  </a:lnTo>
                  <a:lnTo>
                    <a:pt x="12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" name="Freeform 45"/>
            <p:cNvSpPr>
              <a:spLocks noChangeArrowheads="1"/>
            </p:cNvSpPr>
            <p:nvPr/>
          </p:nvSpPr>
          <p:spPr bwMode="auto">
            <a:xfrm>
              <a:off x="3698670" y="3703325"/>
              <a:ext cx="28575" cy="28575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0 w 80"/>
                <a:gd name="T5" fmla="*/ 39 h 80"/>
                <a:gd name="T6" fmla="*/ 40 w 80"/>
                <a:gd name="T7" fmla="*/ 79 h 80"/>
                <a:gd name="T8" fmla="*/ 79 w 80"/>
                <a:gd name="T9" fmla="*/ 39 h 80"/>
                <a:gd name="T10" fmla="*/ 40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20"/>
                    <a:pt x="0" y="39"/>
                  </a:cubicBezTo>
                  <a:cubicBezTo>
                    <a:pt x="0" y="59"/>
                    <a:pt x="16" y="79"/>
                    <a:pt x="40" y="79"/>
                  </a:cubicBezTo>
                  <a:cubicBezTo>
                    <a:pt x="59" y="79"/>
                    <a:pt x="79" y="59"/>
                    <a:pt x="79" y="39"/>
                  </a:cubicBezTo>
                  <a:cubicBezTo>
                    <a:pt x="79" y="20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9" name="Freeform 46"/>
            <p:cNvSpPr>
              <a:spLocks noChangeArrowheads="1"/>
            </p:cNvSpPr>
            <p:nvPr/>
          </p:nvSpPr>
          <p:spPr bwMode="auto">
            <a:xfrm>
              <a:off x="3698670" y="3757300"/>
              <a:ext cx="28575" cy="28575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0 w 80"/>
                <a:gd name="T5" fmla="*/ 39 h 80"/>
                <a:gd name="T6" fmla="*/ 40 w 80"/>
                <a:gd name="T7" fmla="*/ 79 h 80"/>
                <a:gd name="T8" fmla="*/ 79 w 80"/>
                <a:gd name="T9" fmla="*/ 39 h 80"/>
                <a:gd name="T10" fmla="*/ 40 w 80"/>
                <a:gd name="T1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6"/>
                    <a:pt x="0" y="39"/>
                  </a:cubicBezTo>
                  <a:cubicBezTo>
                    <a:pt x="0" y="59"/>
                    <a:pt x="16" y="79"/>
                    <a:pt x="40" y="79"/>
                  </a:cubicBezTo>
                  <a:cubicBezTo>
                    <a:pt x="59" y="79"/>
                    <a:pt x="79" y="59"/>
                    <a:pt x="79" y="39"/>
                  </a:cubicBezTo>
                  <a:cubicBezTo>
                    <a:pt x="79" y="16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" name="Freeform 47"/>
            <p:cNvSpPr>
              <a:spLocks noChangeArrowheads="1"/>
            </p:cNvSpPr>
            <p:nvPr/>
          </p:nvSpPr>
          <p:spPr bwMode="auto">
            <a:xfrm>
              <a:off x="3730420" y="3730312"/>
              <a:ext cx="28575" cy="28575"/>
            </a:xfrm>
            <a:custGeom>
              <a:avLst/>
              <a:gdLst>
                <a:gd name="T0" fmla="*/ 39 w 80"/>
                <a:gd name="T1" fmla="*/ 0 h 79"/>
                <a:gd name="T2" fmla="*/ 39 w 80"/>
                <a:gd name="T3" fmla="*/ 0 h 79"/>
                <a:gd name="T4" fmla="*/ 0 w 80"/>
                <a:gd name="T5" fmla="*/ 39 h 79"/>
                <a:gd name="T6" fmla="*/ 39 w 80"/>
                <a:gd name="T7" fmla="*/ 78 h 79"/>
                <a:gd name="T8" fmla="*/ 79 w 80"/>
                <a:gd name="T9" fmla="*/ 39 h 79"/>
                <a:gd name="T10" fmla="*/ 39 w 80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9">
                  <a:moveTo>
                    <a:pt x="39" y="0"/>
                  </a:moveTo>
                  <a:lnTo>
                    <a:pt x="39" y="0"/>
                  </a:lnTo>
                  <a:cubicBezTo>
                    <a:pt x="20" y="0"/>
                    <a:pt x="0" y="15"/>
                    <a:pt x="0" y="39"/>
                  </a:cubicBezTo>
                  <a:cubicBezTo>
                    <a:pt x="0" y="58"/>
                    <a:pt x="20" y="78"/>
                    <a:pt x="39" y="78"/>
                  </a:cubicBezTo>
                  <a:cubicBezTo>
                    <a:pt x="59" y="78"/>
                    <a:pt x="79" y="58"/>
                    <a:pt x="79" y="39"/>
                  </a:cubicBezTo>
                  <a:cubicBezTo>
                    <a:pt x="79" y="15"/>
                    <a:pt x="59" y="0"/>
                    <a:pt x="3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" name="Freeform 48"/>
            <p:cNvSpPr>
              <a:spLocks noChangeArrowheads="1"/>
            </p:cNvSpPr>
            <p:nvPr/>
          </p:nvSpPr>
          <p:spPr bwMode="auto">
            <a:xfrm>
              <a:off x="3668508" y="3730312"/>
              <a:ext cx="28575" cy="28575"/>
            </a:xfrm>
            <a:custGeom>
              <a:avLst/>
              <a:gdLst>
                <a:gd name="T0" fmla="*/ 40 w 80"/>
                <a:gd name="T1" fmla="*/ 0 h 79"/>
                <a:gd name="T2" fmla="*/ 40 w 80"/>
                <a:gd name="T3" fmla="*/ 0 h 79"/>
                <a:gd name="T4" fmla="*/ 0 w 80"/>
                <a:gd name="T5" fmla="*/ 39 h 79"/>
                <a:gd name="T6" fmla="*/ 40 w 80"/>
                <a:gd name="T7" fmla="*/ 78 h 79"/>
                <a:gd name="T8" fmla="*/ 79 w 80"/>
                <a:gd name="T9" fmla="*/ 39 h 79"/>
                <a:gd name="T10" fmla="*/ 40 w 80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0" h="79">
                  <a:moveTo>
                    <a:pt x="40" y="0"/>
                  </a:moveTo>
                  <a:lnTo>
                    <a:pt x="40" y="0"/>
                  </a:lnTo>
                  <a:cubicBezTo>
                    <a:pt x="16" y="0"/>
                    <a:pt x="0" y="15"/>
                    <a:pt x="0" y="39"/>
                  </a:cubicBezTo>
                  <a:cubicBezTo>
                    <a:pt x="0" y="58"/>
                    <a:pt x="16" y="78"/>
                    <a:pt x="40" y="78"/>
                  </a:cubicBezTo>
                  <a:cubicBezTo>
                    <a:pt x="59" y="78"/>
                    <a:pt x="79" y="58"/>
                    <a:pt x="79" y="39"/>
                  </a:cubicBezTo>
                  <a:cubicBezTo>
                    <a:pt x="79" y="15"/>
                    <a:pt x="59" y="0"/>
                    <a:pt x="4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62" name="Group 1061"/>
          <p:cNvGrpSpPr/>
          <p:nvPr/>
        </p:nvGrpSpPr>
        <p:grpSpPr>
          <a:xfrm>
            <a:off x="5816201" y="4075014"/>
            <a:ext cx="495300" cy="493712"/>
            <a:chOff x="3390695" y="4079209"/>
            <a:chExt cx="495300" cy="493712"/>
          </a:xfrm>
        </p:grpSpPr>
        <p:sp>
          <p:nvSpPr>
            <p:cNvPr id="1063" name="Freeform 49"/>
            <p:cNvSpPr>
              <a:spLocks noChangeArrowheads="1"/>
            </p:cNvSpPr>
            <p:nvPr/>
          </p:nvSpPr>
          <p:spPr bwMode="auto">
            <a:xfrm>
              <a:off x="3390695" y="407920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4" name="Freeform 50"/>
            <p:cNvSpPr>
              <a:spLocks noChangeArrowheads="1"/>
            </p:cNvSpPr>
            <p:nvPr/>
          </p:nvSpPr>
          <p:spPr bwMode="auto">
            <a:xfrm>
              <a:off x="3390695" y="407920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" name="Freeform 51"/>
            <p:cNvSpPr>
              <a:spLocks noChangeArrowheads="1"/>
            </p:cNvSpPr>
            <p:nvPr/>
          </p:nvSpPr>
          <p:spPr bwMode="auto">
            <a:xfrm>
              <a:off x="3470070" y="4247484"/>
              <a:ext cx="415925" cy="325437"/>
            </a:xfrm>
            <a:custGeom>
              <a:avLst/>
              <a:gdLst>
                <a:gd name="T0" fmla="*/ 1015 w 1155"/>
                <a:gd name="T1" fmla="*/ 0 h 905"/>
                <a:gd name="T2" fmla="*/ 1015 w 1155"/>
                <a:gd name="T3" fmla="*/ 0 h 905"/>
                <a:gd name="T4" fmla="*/ 993 w 1155"/>
                <a:gd name="T5" fmla="*/ 11 h 905"/>
                <a:gd name="T6" fmla="*/ 1029 w 1155"/>
                <a:gd name="T7" fmla="*/ 86 h 905"/>
                <a:gd name="T8" fmla="*/ 929 w 1155"/>
                <a:gd name="T9" fmla="*/ 186 h 905"/>
                <a:gd name="T10" fmla="*/ 839 w 1155"/>
                <a:gd name="T11" fmla="*/ 186 h 905"/>
                <a:gd name="T12" fmla="*/ 875 w 1155"/>
                <a:gd name="T13" fmla="*/ 307 h 905"/>
                <a:gd name="T14" fmla="*/ 647 w 1155"/>
                <a:gd name="T15" fmla="*/ 536 h 905"/>
                <a:gd name="T16" fmla="*/ 450 w 1155"/>
                <a:gd name="T17" fmla="*/ 429 h 905"/>
                <a:gd name="T18" fmla="*/ 372 w 1155"/>
                <a:gd name="T19" fmla="*/ 429 h 905"/>
                <a:gd name="T20" fmla="*/ 175 w 1155"/>
                <a:gd name="T21" fmla="*/ 536 h 905"/>
                <a:gd name="T22" fmla="*/ 22 w 1155"/>
                <a:gd name="T23" fmla="*/ 475 h 905"/>
                <a:gd name="T24" fmla="*/ 0 w 1155"/>
                <a:gd name="T25" fmla="*/ 486 h 905"/>
                <a:gd name="T26" fmla="*/ 418 w 1155"/>
                <a:gd name="T27" fmla="*/ 904 h 905"/>
                <a:gd name="T28" fmla="*/ 1154 w 1155"/>
                <a:gd name="T29" fmla="*/ 904 h 905"/>
                <a:gd name="T30" fmla="*/ 1154 w 1155"/>
                <a:gd name="T31" fmla="*/ 139 h 905"/>
                <a:gd name="T32" fmla="*/ 1015 w 1155"/>
                <a:gd name="T33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55" h="905">
                  <a:moveTo>
                    <a:pt x="1015" y="0"/>
                  </a:moveTo>
                  <a:lnTo>
                    <a:pt x="1015" y="0"/>
                  </a:lnTo>
                  <a:cubicBezTo>
                    <a:pt x="993" y="11"/>
                    <a:pt x="993" y="11"/>
                    <a:pt x="993" y="11"/>
                  </a:cubicBezTo>
                  <a:cubicBezTo>
                    <a:pt x="1015" y="29"/>
                    <a:pt x="1029" y="54"/>
                    <a:pt x="1029" y="86"/>
                  </a:cubicBezTo>
                  <a:cubicBezTo>
                    <a:pt x="1029" y="143"/>
                    <a:pt x="982" y="186"/>
                    <a:pt x="929" y="186"/>
                  </a:cubicBezTo>
                  <a:cubicBezTo>
                    <a:pt x="839" y="186"/>
                    <a:pt x="839" y="186"/>
                    <a:pt x="839" y="186"/>
                  </a:cubicBezTo>
                  <a:cubicBezTo>
                    <a:pt x="864" y="221"/>
                    <a:pt x="875" y="264"/>
                    <a:pt x="875" y="307"/>
                  </a:cubicBezTo>
                  <a:cubicBezTo>
                    <a:pt x="875" y="436"/>
                    <a:pt x="772" y="536"/>
                    <a:pt x="647" y="536"/>
                  </a:cubicBezTo>
                  <a:cubicBezTo>
                    <a:pt x="564" y="536"/>
                    <a:pt x="489" y="493"/>
                    <a:pt x="450" y="429"/>
                  </a:cubicBezTo>
                  <a:cubicBezTo>
                    <a:pt x="372" y="429"/>
                    <a:pt x="372" y="429"/>
                    <a:pt x="372" y="429"/>
                  </a:cubicBezTo>
                  <a:cubicBezTo>
                    <a:pt x="332" y="493"/>
                    <a:pt x="261" y="536"/>
                    <a:pt x="175" y="536"/>
                  </a:cubicBezTo>
                  <a:cubicBezTo>
                    <a:pt x="114" y="536"/>
                    <a:pt x="61" y="515"/>
                    <a:pt x="22" y="475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418" y="904"/>
                    <a:pt x="418" y="904"/>
                    <a:pt x="418" y="904"/>
                  </a:cubicBezTo>
                  <a:cubicBezTo>
                    <a:pt x="1154" y="904"/>
                    <a:pt x="1154" y="904"/>
                    <a:pt x="1154" y="904"/>
                  </a:cubicBezTo>
                  <a:cubicBezTo>
                    <a:pt x="1154" y="139"/>
                    <a:pt x="1154" y="139"/>
                    <a:pt x="1154" y="139"/>
                  </a:cubicBezTo>
                  <a:cubicBezTo>
                    <a:pt x="1015" y="0"/>
                    <a:pt x="1015" y="0"/>
                    <a:pt x="1015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6" name="Freeform 52"/>
            <p:cNvSpPr>
              <a:spLocks noChangeArrowheads="1"/>
            </p:cNvSpPr>
            <p:nvPr/>
          </p:nvSpPr>
          <p:spPr bwMode="auto">
            <a:xfrm>
              <a:off x="3597070" y="4174459"/>
              <a:ext cx="250825" cy="149225"/>
            </a:xfrm>
            <a:custGeom>
              <a:avLst/>
              <a:gdLst>
                <a:gd name="T0" fmla="*/ 575 w 697"/>
                <a:gd name="T1" fmla="*/ 171 h 415"/>
                <a:gd name="T2" fmla="*/ 575 w 697"/>
                <a:gd name="T3" fmla="*/ 171 h 415"/>
                <a:gd name="T4" fmla="*/ 571 w 697"/>
                <a:gd name="T5" fmla="*/ 171 h 415"/>
                <a:gd name="T6" fmla="*/ 461 w 697"/>
                <a:gd name="T7" fmla="*/ 89 h 415"/>
                <a:gd name="T8" fmla="*/ 432 w 697"/>
                <a:gd name="T9" fmla="*/ 93 h 415"/>
                <a:gd name="T10" fmla="*/ 282 w 697"/>
                <a:gd name="T11" fmla="*/ 0 h 415"/>
                <a:gd name="T12" fmla="*/ 118 w 697"/>
                <a:gd name="T13" fmla="*/ 125 h 415"/>
                <a:gd name="T14" fmla="*/ 0 w 697"/>
                <a:gd name="T15" fmla="*/ 268 h 415"/>
                <a:gd name="T16" fmla="*/ 3 w 697"/>
                <a:gd name="T17" fmla="*/ 286 h 415"/>
                <a:gd name="T18" fmla="*/ 42 w 697"/>
                <a:gd name="T19" fmla="*/ 286 h 415"/>
                <a:gd name="T20" fmla="*/ 42 w 697"/>
                <a:gd name="T21" fmla="*/ 268 h 415"/>
                <a:gd name="T22" fmla="*/ 135 w 697"/>
                <a:gd name="T23" fmla="*/ 164 h 415"/>
                <a:gd name="T24" fmla="*/ 150 w 697"/>
                <a:gd name="T25" fmla="*/ 161 h 415"/>
                <a:gd name="T26" fmla="*/ 153 w 697"/>
                <a:gd name="T27" fmla="*/ 146 h 415"/>
                <a:gd name="T28" fmla="*/ 282 w 697"/>
                <a:gd name="T29" fmla="*/ 43 h 415"/>
                <a:gd name="T30" fmla="*/ 403 w 697"/>
                <a:gd name="T31" fmla="*/ 128 h 415"/>
                <a:gd name="T32" fmla="*/ 411 w 697"/>
                <a:gd name="T33" fmla="*/ 150 h 415"/>
                <a:gd name="T34" fmla="*/ 432 w 697"/>
                <a:gd name="T35" fmla="*/ 139 h 415"/>
                <a:gd name="T36" fmla="*/ 461 w 697"/>
                <a:gd name="T37" fmla="*/ 132 h 415"/>
                <a:gd name="T38" fmla="*/ 535 w 697"/>
                <a:gd name="T39" fmla="*/ 196 h 415"/>
                <a:gd name="T40" fmla="*/ 539 w 697"/>
                <a:gd name="T41" fmla="*/ 218 h 415"/>
                <a:gd name="T42" fmla="*/ 561 w 697"/>
                <a:gd name="T43" fmla="*/ 214 h 415"/>
                <a:gd name="T44" fmla="*/ 575 w 697"/>
                <a:gd name="T45" fmla="*/ 214 h 415"/>
                <a:gd name="T46" fmla="*/ 653 w 697"/>
                <a:gd name="T47" fmla="*/ 293 h 415"/>
                <a:gd name="T48" fmla="*/ 575 w 697"/>
                <a:gd name="T49" fmla="*/ 371 h 415"/>
                <a:gd name="T50" fmla="*/ 471 w 697"/>
                <a:gd name="T51" fmla="*/ 371 h 415"/>
                <a:gd name="T52" fmla="*/ 500 w 697"/>
                <a:gd name="T53" fmla="*/ 414 h 415"/>
                <a:gd name="T54" fmla="*/ 575 w 697"/>
                <a:gd name="T55" fmla="*/ 414 h 415"/>
                <a:gd name="T56" fmla="*/ 696 w 697"/>
                <a:gd name="T57" fmla="*/ 293 h 415"/>
                <a:gd name="T58" fmla="*/ 575 w 697"/>
                <a:gd name="T59" fmla="*/ 171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7" h="415">
                  <a:moveTo>
                    <a:pt x="575" y="171"/>
                  </a:moveTo>
                  <a:lnTo>
                    <a:pt x="575" y="171"/>
                  </a:lnTo>
                  <a:cubicBezTo>
                    <a:pt x="575" y="171"/>
                    <a:pt x="575" y="171"/>
                    <a:pt x="571" y="171"/>
                  </a:cubicBezTo>
                  <a:cubicBezTo>
                    <a:pt x="557" y="125"/>
                    <a:pt x="514" y="89"/>
                    <a:pt x="461" y="89"/>
                  </a:cubicBezTo>
                  <a:cubicBezTo>
                    <a:pt x="453" y="89"/>
                    <a:pt x="443" y="89"/>
                    <a:pt x="432" y="93"/>
                  </a:cubicBezTo>
                  <a:cubicBezTo>
                    <a:pt x="403" y="39"/>
                    <a:pt x="346" y="0"/>
                    <a:pt x="282" y="0"/>
                  </a:cubicBezTo>
                  <a:cubicBezTo>
                    <a:pt x="203" y="0"/>
                    <a:pt x="139" y="53"/>
                    <a:pt x="118" y="125"/>
                  </a:cubicBezTo>
                  <a:cubicBezTo>
                    <a:pt x="50" y="139"/>
                    <a:pt x="0" y="196"/>
                    <a:pt x="0" y="268"/>
                  </a:cubicBezTo>
                  <a:cubicBezTo>
                    <a:pt x="0" y="275"/>
                    <a:pt x="0" y="279"/>
                    <a:pt x="3" y="286"/>
                  </a:cubicBezTo>
                  <a:cubicBezTo>
                    <a:pt x="42" y="286"/>
                    <a:pt x="42" y="286"/>
                    <a:pt x="42" y="286"/>
                  </a:cubicBezTo>
                  <a:cubicBezTo>
                    <a:pt x="42" y="279"/>
                    <a:pt x="42" y="275"/>
                    <a:pt x="42" y="268"/>
                  </a:cubicBezTo>
                  <a:cubicBezTo>
                    <a:pt x="42" y="214"/>
                    <a:pt x="82" y="168"/>
                    <a:pt x="135" y="164"/>
                  </a:cubicBezTo>
                  <a:cubicBezTo>
                    <a:pt x="150" y="161"/>
                    <a:pt x="150" y="161"/>
                    <a:pt x="150" y="161"/>
                  </a:cubicBezTo>
                  <a:cubicBezTo>
                    <a:pt x="153" y="146"/>
                    <a:pt x="153" y="146"/>
                    <a:pt x="153" y="146"/>
                  </a:cubicBezTo>
                  <a:cubicBezTo>
                    <a:pt x="167" y="86"/>
                    <a:pt x="221" y="43"/>
                    <a:pt x="282" y="43"/>
                  </a:cubicBezTo>
                  <a:cubicBezTo>
                    <a:pt x="335" y="43"/>
                    <a:pt x="382" y="78"/>
                    <a:pt x="403" y="128"/>
                  </a:cubicBezTo>
                  <a:cubicBezTo>
                    <a:pt x="411" y="150"/>
                    <a:pt x="411" y="150"/>
                    <a:pt x="411" y="150"/>
                  </a:cubicBezTo>
                  <a:cubicBezTo>
                    <a:pt x="432" y="139"/>
                    <a:pt x="432" y="139"/>
                    <a:pt x="432" y="139"/>
                  </a:cubicBezTo>
                  <a:cubicBezTo>
                    <a:pt x="439" y="136"/>
                    <a:pt x="450" y="132"/>
                    <a:pt x="461" y="132"/>
                  </a:cubicBezTo>
                  <a:cubicBezTo>
                    <a:pt x="500" y="132"/>
                    <a:pt x="532" y="161"/>
                    <a:pt x="535" y="196"/>
                  </a:cubicBezTo>
                  <a:cubicBezTo>
                    <a:pt x="539" y="218"/>
                    <a:pt x="539" y="218"/>
                    <a:pt x="539" y="218"/>
                  </a:cubicBezTo>
                  <a:cubicBezTo>
                    <a:pt x="561" y="214"/>
                    <a:pt x="561" y="214"/>
                    <a:pt x="561" y="214"/>
                  </a:cubicBezTo>
                  <a:cubicBezTo>
                    <a:pt x="564" y="214"/>
                    <a:pt x="571" y="214"/>
                    <a:pt x="575" y="214"/>
                  </a:cubicBezTo>
                  <a:cubicBezTo>
                    <a:pt x="618" y="214"/>
                    <a:pt x="653" y="250"/>
                    <a:pt x="653" y="293"/>
                  </a:cubicBezTo>
                  <a:cubicBezTo>
                    <a:pt x="653" y="336"/>
                    <a:pt x="618" y="371"/>
                    <a:pt x="575" y="371"/>
                  </a:cubicBezTo>
                  <a:cubicBezTo>
                    <a:pt x="471" y="371"/>
                    <a:pt x="471" y="371"/>
                    <a:pt x="471" y="371"/>
                  </a:cubicBezTo>
                  <a:cubicBezTo>
                    <a:pt x="482" y="386"/>
                    <a:pt x="493" y="400"/>
                    <a:pt x="500" y="414"/>
                  </a:cubicBezTo>
                  <a:cubicBezTo>
                    <a:pt x="575" y="414"/>
                    <a:pt x="575" y="414"/>
                    <a:pt x="575" y="414"/>
                  </a:cubicBezTo>
                  <a:cubicBezTo>
                    <a:pt x="643" y="414"/>
                    <a:pt x="696" y="360"/>
                    <a:pt x="696" y="293"/>
                  </a:cubicBezTo>
                  <a:cubicBezTo>
                    <a:pt x="696" y="225"/>
                    <a:pt x="643" y="171"/>
                    <a:pt x="575" y="1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7" name="Freeform 53"/>
            <p:cNvSpPr>
              <a:spLocks noChangeArrowheads="1"/>
            </p:cNvSpPr>
            <p:nvPr/>
          </p:nvSpPr>
          <p:spPr bwMode="auto">
            <a:xfrm>
              <a:off x="3441495" y="4268121"/>
              <a:ext cx="350838" cy="180975"/>
            </a:xfrm>
            <a:custGeom>
              <a:avLst/>
              <a:gdLst>
                <a:gd name="T0" fmla="*/ 722 w 973"/>
                <a:gd name="T1" fmla="*/ 500 h 501"/>
                <a:gd name="T2" fmla="*/ 722 w 973"/>
                <a:gd name="T3" fmla="*/ 500 h 501"/>
                <a:gd name="T4" fmla="*/ 514 w 973"/>
                <a:gd name="T5" fmla="*/ 390 h 501"/>
                <a:gd name="T6" fmla="*/ 457 w 973"/>
                <a:gd name="T7" fmla="*/ 390 h 501"/>
                <a:gd name="T8" fmla="*/ 250 w 973"/>
                <a:gd name="T9" fmla="*/ 500 h 501"/>
                <a:gd name="T10" fmla="*/ 0 w 973"/>
                <a:gd name="T11" fmla="*/ 250 h 501"/>
                <a:gd name="T12" fmla="*/ 250 w 973"/>
                <a:gd name="T13" fmla="*/ 0 h 501"/>
                <a:gd name="T14" fmla="*/ 722 w 973"/>
                <a:gd name="T15" fmla="*/ 0 h 501"/>
                <a:gd name="T16" fmla="*/ 972 w 973"/>
                <a:gd name="T17" fmla="*/ 250 h 501"/>
                <a:gd name="T18" fmla="*/ 722 w 973"/>
                <a:gd name="T19" fmla="*/ 500 h 501"/>
                <a:gd name="T20" fmla="*/ 436 w 973"/>
                <a:gd name="T21" fmla="*/ 350 h 501"/>
                <a:gd name="T22" fmla="*/ 436 w 973"/>
                <a:gd name="T23" fmla="*/ 350 h 501"/>
                <a:gd name="T24" fmla="*/ 536 w 973"/>
                <a:gd name="T25" fmla="*/ 350 h 501"/>
                <a:gd name="T26" fmla="*/ 543 w 973"/>
                <a:gd name="T27" fmla="*/ 357 h 501"/>
                <a:gd name="T28" fmla="*/ 722 w 973"/>
                <a:gd name="T29" fmla="*/ 458 h 501"/>
                <a:gd name="T30" fmla="*/ 929 w 973"/>
                <a:gd name="T31" fmla="*/ 250 h 501"/>
                <a:gd name="T32" fmla="*/ 722 w 973"/>
                <a:gd name="T33" fmla="*/ 43 h 501"/>
                <a:gd name="T34" fmla="*/ 250 w 973"/>
                <a:gd name="T35" fmla="*/ 43 h 501"/>
                <a:gd name="T36" fmla="*/ 43 w 973"/>
                <a:gd name="T37" fmla="*/ 250 h 501"/>
                <a:gd name="T38" fmla="*/ 250 w 973"/>
                <a:gd name="T39" fmla="*/ 458 h 501"/>
                <a:gd name="T40" fmla="*/ 429 w 973"/>
                <a:gd name="T41" fmla="*/ 357 h 501"/>
                <a:gd name="T42" fmla="*/ 436 w 973"/>
                <a:gd name="T43" fmla="*/ 350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3" h="501">
                  <a:moveTo>
                    <a:pt x="722" y="500"/>
                  </a:moveTo>
                  <a:lnTo>
                    <a:pt x="722" y="500"/>
                  </a:lnTo>
                  <a:cubicBezTo>
                    <a:pt x="636" y="500"/>
                    <a:pt x="561" y="461"/>
                    <a:pt x="514" y="390"/>
                  </a:cubicBezTo>
                  <a:cubicBezTo>
                    <a:pt x="457" y="390"/>
                    <a:pt x="457" y="390"/>
                    <a:pt x="457" y="390"/>
                  </a:cubicBezTo>
                  <a:cubicBezTo>
                    <a:pt x="411" y="461"/>
                    <a:pt x="336" y="500"/>
                    <a:pt x="250" y="500"/>
                  </a:cubicBezTo>
                  <a:cubicBezTo>
                    <a:pt x="114" y="500"/>
                    <a:pt x="0" y="390"/>
                    <a:pt x="0" y="250"/>
                  </a:cubicBezTo>
                  <a:cubicBezTo>
                    <a:pt x="0" y="111"/>
                    <a:pt x="114" y="0"/>
                    <a:pt x="250" y="0"/>
                  </a:cubicBezTo>
                  <a:cubicBezTo>
                    <a:pt x="722" y="0"/>
                    <a:pt x="722" y="0"/>
                    <a:pt x="722" y="0"/>
                  </a:cubicBezTo>
                  <a:cubicBezTo>
                    <a:pt x="861" y="0"/>
                    <a:pt x="972" y="111"/>
                    <a:pt x="972" y="250"/>
                  </a:cubicBezTo>
                  <a:cubicBezTo>
                    <a:pt x="972" y="390"/>
                    <a:pt x="861" y="500"/>
                    <a:pt x="722" y="500"/>
                  </a:cubicBezTo>
                  <a:close/>
                  <a:moveTo>
                    <a:pt x="436" y="350"/>
                  </a:moveTo>
                  <a:lnTo>
                    <a:pt x="436" y="350"/>
                  </a:lnTo>
                  <a:cubicBezTo>
                    <a:pt x="536" y="350"/>
                    <a:pt x="536" y="350"/>
                    <a:pt x="536" y="350"/>
                  </a:cubicBezTo>
                  <a:cubicBezTo>
                    <a:pt x="543" y="357"/>
                    <a:pt x="543" y="357"/>
                    <a:pt x="543" y="357"/>
                  </a:cubicBezTo>
                  <a:cubicBezTo>
                    <a:pt x="582" y="422"/>
                    <a:pt x="650" y="458"/>
                    <a:pt x="722" y="458"/>
                  </a:cubicBezTo>
                  <a:cubicBezTo>
                    <a:pt x="836" y="458"/>
                    <a:pt x="929" y="365"/>
                    <a:pt x="929" y="250"/>
                  </a:cubicBezTo>
                  <a:cubicBezTo>
                    <a:pt x="929" y="136"/>
                    <a:pt x="836" y="43"/>
                    <a:pt x="722" y="43"/>
                  </a:cubicBezTo>
                  <a:cubicBezTo>
                    <a:pt x="250" y="43"/>
                    <a:pt x="250" y="43"/>
                    <a:pt x="250" y="43"/>
                  </a:cubicBezTo>
                  <a:cubicBezTo>
                    <a:pt x="136" y="43"/>
                    <a:pt x="43" y="136"/>
                    <a:pt x="43" y="250"/>
                  </a:cubicBezTo>
                  <a:cubicBezTo>
                    <a:pt x="43" y="365"/>
                    <a:pt x="136" y="458"/>
                    <a:pt x="250" y="458"/>
                  </a:cubicBezTo>
                  <a:cubicBezTo>
                    <a:pt x="325" y="458"/>
                    <a:pt x="389" y="422"/>
                    <a:pt x="429" y="357"/>
                  </a:cubicBezTo>
                  <a:lnTo>
                    <a:pt x="436" y="3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8" name="Freeform 54"/>
            <p:cNvSpPr>
              <a:spLocks noChangeArrowheads="1"/>
            </p:cNvSpPr>
            <p:nvPr/>
          </p:nvSpPr>
          <p:spPr bwMode="auto">
            <a:xfrm>
              <a:off x="3441495" y="4268121"/>
              <a:ext cx="350838" cy="180975"/>
            </a:xfrm>
            <a:custGeom>
              <a:avLst/>
              <a:gdLst>
                <a:gd name="T0" fmla="*/ 722 w 973"/>
                <a:gd name="T1" fmla="*/ 0 h 501"/>
                <a:gd name="T2" fmla="*/ 722 w 973"/>
                <a:gd name="T3" fmla="*/ 0 h 501"/>
                <a:gd name="T4" fmla="*/ 250 w 973"/>
                <a:gd name="T5" fmla="*/ 0 h 501"/>
                <a:gd name="T6" fmla="*/ 0 w 973"/>
                <a:gd name="T7" fmla="*/ 250 h 501"/>
                <a:gd name="T8" fmla="*/ 250 w 973"/>
                <a:gd name="T9" fmla="*/ 500 h 501"/>
                <a:gd name="T10" fmla="*/ 457 w 973"/>
                <a:gd name="T11" fmla="*/ 390 h 501"/>
                <a:gd name="T12" fmla="*/ 514 w 973"/>
                <a:gd name="T13" fmla="*/ 390 h 501"/>
                <a:gd name="T14" fmla="*/ 722 w 973"/>
                <a:gd name="T15" fmla="*/ 500 h 501"/>
                <a:gd name="T16" fmla="*/ 972 w 973"/>
                <a:gd name="T17" fmla="*/ 250 h 501"/>
                <a:gd name="T18" fmla="*/ 722 w 973"/>
                <a:gd name="T19" fmla="*/ 0 h 501"/>
                <a:gd name="T20" fmla="*/ 722 w 973"/>
                <a:gd name="T21" fmla="*/ 458 h 501"/>
                <a:gd name="T22" fmla="*/ 722 w 973"/>
                <a:gd name="T23" fmla="*/ 458 h 501"/>
                <a:gd name="T24" fmla="*/ 543 w 973"/>
                <a:gd name="T25" fmla="*/ 357 h 501"/>
                <a:gd name="T26" fmla="*/ 536 w 973"/>
                <a:gd name="T27" fmla="*/ 350 h 501"/>
                <a:gd name="T28" fmla="*/ 436 w 973"/>
                <a:gd name="T29" fmla="*/ 350 h 501"/>
                <a:gd name="T30" fmla="*/ 429 w 973"/>
                <a:gd name="T31" fmla="*/ 357 h 501"/>
                <a:gd name="T32" fmla="*/ 250 w 973"/>
                <a:gd name="T33" fmla="*/ 458 h 501"/>
                <a:gd name="T34" fmla="*/ 43 w 973"/>
                <a:gd name="T35" fmla="*/ 250 h 501"/>
                <a:gd name="T36" fmla="*/ 250 w 973"/>
                <a:gd name="T37" fmla="*/ 43 h 501"/>
                <a:gd name="T38" fmla="*/ 722 w 973"/>
                <a:gd name="T39" fmla="*/ 43 h 501"/>
                <a:gd name="T40" fmla="*/ 929 w 973"/>
                <a:gd name="T41" fmla="*/ 250 h 501"/>
                <a:gd name="T42" fmla="*/ 722 w 973"/>
                <a:gd name="T43" fmla="*/ 458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73" h="501">
                  <a:moveTo>
                    <a:pt x="722" y="0"/>
                  </a:moveTo>
                  <a:lnTo>
                    <a:pt x="722" y="0"/>
                  </a:lnTo>
                  <a:cubicBezTo>
                    <a:pt x="250" y="0"/>
                    <a:pt x="250" y="0"/>
                    <a:pt x="250" y="0"/>
                  </a:cubicBezTo>
                  <a:cubicBezTo>
                    <a:pt x="114" y="0"/>
                    <a:pt x="0" y="111"/>
                    <a:pt x="0" y="250"/>
                  </a:cubicBezTo>
                  <a:cubicBezTo>
                    <a:pt x="0" y="390"/>
                    <a:pt x="114" y="500"/>
                    <a:pt x="250" y="500"/>
                  </a:cubicBezTo>
                  <a:cubicBezTo>
                    <a:pt x="336" y="500"/>
                    <a:pt x="411" y="461"/>
                    <a:pt x="457" y="390"/>
                  </a:cubicBezTo>
                  <a:cubicBezTo>
                    <a:pt x="514" y="390"/>
                    <a:pt x="514" y="390"/>
                    <a:pt x="514" y="390"/>
                  </a:cubicBezTo>
                  <a:cubicBezTo>
                    <a:pt x="561" y="461"/>
                    <a:pt x="636" y="500"/>
                    <a:pt x="722" y="500"/>
                  </a:cubicBezTo>
                  <a:cubicBezTo>
                    <a:pt x="861" y="500"/>
                    <a:pt x="972" y="390"/>
                    <a:pt x="972" y="250"/>
                  </a:cubicBezTo>
                  <a:cubicBezTo>
                    <a:pt x="972" y="111"/>
                    <a:pt x="861" y="0"/>
                    <a:pt x="722" y="0"/>
                  </a:cubicBezTo>
                  <a:close/>
                  <a:moveTo>
                    <a:pt x="722" y="458"/>
                  </a:moveTo>
                  <a:lnTo>
                    <a:pt x="722" y="458"/>
                  </a:lnTo>
                  <a:cubicBezTo>
                    <a:pt x="650" y="458"/>
                    <a:pt x="582" y="422"/>
                    <a:pt x="543" y="357"/>
                  </a:cubicBezTo>
                  <a:cubicBezTo>
                    <a:pt x="536" y="350"/>
                    <a:pt x="536" y="350"/>
                    <a:pt x="536" y="350"/>
                  </a:cubicBezTo>
                  <a:cubicBezTo>
                    <a:pt x="436" y="350"/>
                    <a:pt x="436" y="350"/>
                    <a:pt x="436" y="350"/>
                  </a:cubicBezTo>
                  <a:cubicBezTo>
                    <a:pt x="429" y="357"/>
                    <a:pt x="429" y="357"/>
                    <a:pt x="429" y="357"/>
                  </a:cubicBezTo>
                  <a:cubicBezTo>
                    <a:pt x="389" y="422"/>
                    <a:pt x="325" y="458"/>
                    <a:pt x="250" y="458"/>
                  </a:cubicBezTo>
                  <a:cubicBezTo>
                    <a:pt x="136" y="458"/>
                    <a:pt x="43" y="365"/>
                    <a:pt x="43" y="250"/>
                  </a:cubicBezTo>
                  <a:cubicBezTo>
                    <a:pt x="43" y="136"/>
                    <a:pt x="136" y="43"/>
                    <a:pt x="250" y="43"/>
                  </a:cubicBezTo>
                  <a:cubicBezTo>
                    <a:pt x="722" y="43"/>
                    <a:pt x="722" y="43"/>
                    <a:pt x="722" y="43"/>
                  </a:cubicBezTo>
                  <a:cubicBezTo>
                    <a:pt x="836" y="43"/>
                    <a:pt x="929" y="136"/>
                    <a:pt x="929" y="250"/>
                  </a:cubicBezTo>
                  <a:cubicBezTo>
                    <a:pt x="929" y="365"/>
                    <a:pt x="836" y="458"/>
                    <a:pt x="722" y="4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9" name="Freeform 55"/>
            <p:cNvSpPr>
              <a:spLocks noChangeArrowheads="1"/>
            </p:cNvSpPr>
            <p:nvPr/>
          </p:nvSpPr>
          <p:spPr bwMode="auto">
            <a:xfrm>
              <a:off x="3492295" y="4328446"/>
              <a:ext cx="65088" cy="63500"/>
            </a:xfrm>
            <a:custGeom>
              <a:avLst/>
              <a:gdLst>
                <a:gd name="T0" fmla="*/ 111 w 180"/>
                <a:gd name="T1" fmla="*/ 0 h 177"/>
                <a:gd name="T2" fmla="*/ 68 w 180"/>
                <a:gd name="T3" fmla="*/ 0 h 177"/>
                <a:gd name="T4" fmla="*/ 68 w 180"/>
                <a:gd name="T5" fmla="*/ 68 h 177"/>
                <a:gd name="T6" fmla="*/ 0 w 180"/>
                <a:gd name="T7" fmla="*/ 68 h 177"/>
                <a:gd name="T8" fmla="*/ 0 w 180"/>
                <a:gd name="T9" fmla="*/ 108 h 177"/>
                <a:gd name="T10" fmla="*/ 68 w 180"/>
                <a:gd name="T11" fmla="*/ 108 h 177"/>
                <a:gd name="T12" fmla="*/ 68 w 180"/>
                <a:gd name="T13" fmla="*/ 176 h 177"/>
                <a:gd name="T14" fmla="*/ 111 w 180"/>
                <a:gd name="T15" fmla="*/ 176 h 177"/>
                <a:gd name="T16" fmla="*/ 111 w 180"/>
                <a:gd name="T17" fmla="*/ 108 h 177"/>
                <a:gd name="T18" fmla="*/ 179 w 180"/>
                <a:gd name="T19" fmla="*/ 108 h 177"/>
                <a:gd name="T20" fmla="*/ 179 w 180"/>
                <a:gd name="T21" fmla="*/ 68 h 177"/>
                <a:gd name="T22" fmla="*/ 111 w 180"/>
                <a:gd name="T23" fmla="*/ 68 h 177"/>
                <a:gd name="T24" fmla="*/ 111 w 180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0" h="177">
                  <a:moveTo>
                    <a:pt x="111" y="0"/>
                  </a:moveTo>
                  <a:lnTo>
                    <a:pt x="68" y="0"/>
                  </a:lnTo>
                  <a:lnTo>
                    <a:pt x="68" y="68"/>
                  </a:lnTo>
                  <a:lnTo>
                    <a:pt x="0" y="68"/>
                  </a:lnTo>
                  <a:lnTo>
                    <a:pt x="0" y="108"/>
                  </a:lnTo>
                  <a:lnTo>
                    <a:pt x="68" y="108"/>
                  </a:lnTo>
                  <a:lnTo>
                    <a:pt x="68" y="176"/>
                  </a:lnTo>
                  <a:lnTo>
                    <a:pt x="111" y="176"/>
                  </a:lnTo>
                  <a:lnTo>
                    <a:pt x="111" y="108"/>
                  </a:lnTo>
                  <a:lnTo>
                    <a:pt x="179" y="108"/>
                  </a:lnTo>
                  <a:lnTo>
                    <a:pt x="179" y="68"/>
                  </a:lnTo>
                  <a:lnTo>
                    <a:pt x="111" y="68"/>
                  </a:lnTo>
                  <a:lnTo>
                    <a:pt x="11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0" name="Freeform 56"/>
            <p:cNvSpPr>
              <a:spLocks noChangeArrowheads="1"/>
            </p:cNvSpPr>
            <p:nvPr/>
          </p:nvSpPr>
          <p:spPr bwMode="auto">
            <a:xfrm>
              <a:off x="3687558" y="4322096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5 h 72"/>
                <a:gd name="T6" fmla="*/ 36 w 73"/>
                <a:gd name="T7" fmla="*/ 71 h 72"/>
                <a:gd name="T8" fmla="*/ 72 w 73"/>
                <a:gd name="T9" fmla="*/ 35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5" y="0"/>
                    <a:pt x="0" y="17"/>
                    <a:pt x="0" y="35"/>
                  </a:cubicBezTo>
                  <a:cubicBezTo>
                    <a:pt x="0" y="53"/>
                    <a:pt x="15" y="71"/>
                    <a:pt x="36" y="71"/>
                  </a:cubicBezTo>
                  <a:cubicBezTo>
                    <a:pt x="54" y="71"/>
                    <a:pt x="72" y="53"/>
                    <a:pt x="72" y="35"/>
                  </a:cubicBezTo>
                  <a:cubicBezTo>
                    <a:pt x="72" y="17"/>
                    <a:pt x="54" y="0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1" name="Freeform 57"/>
            <p:cNvSpPr>
              <a:spLocks noChangeArrowheads="1"/>
            </p:cNvSpPr>
            <p:nvPr/>
          </p:nvSpPr>
          <p:spPr bwMode="auto">
            <a:xfrm>
              <a:off x="3687558" y="4369721"/>
              <a:ext cx="26987" cy="26988"/>
            </a:xfrm>
            <a:custGeom>
              <a:avLst/>
              <a:gdLst>
                <a:gd name="T0" fmla="*/ 36 w 73"/>
                <a:gd name="T1" fmla="*/ 0 h 73"/>
                <a:gd name="T2" fmla="*/ 36 w 73"/>
                <a:gd name="T3" fmla="*/ 0 h 73"/>
                <a:gd name="T4" fmla="*/ 0 w 73"/>
                <a:gd name="T5" fmla="*/ 36 h 73"/>
                <a:gd name="T6" fmla="*/ 36 w 73"/>
                <a:gd name="T7" fmla="*/ 72 h 73"/>
                <a:gd name="T8" fmla="*/ 72 w 73"/>
                <a:gd name="T9" fmla="*/ 36 h 73"/>
                <a:gd name="T10" fmla="*/ 36 w 73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3">
                  <a:moveTo>
                    <a:pt x="36" y="0"/>
                  </a:moveTo>
                  <a:lnTo>
                    <a:pt x="36" y="0"/>
                  </a:lnTo>
                  <a:cubicBezTo>
                    <a:pt x="15" y="0"/>
                    <a:pt x="0" y="15"/>
                    <a:pt x="0" y="36"/>
                  </a:cubicBezTo>
                  <a:cubicBezTo>
                    <a:pt x="0" y="54"/>
                    <a:pt x="15" y="72"/>
                    <a:pt x="36" y="72"/>
                  </a:cubicBezTo>
                  <a:cubicBezTo>
                    <a:pt x="54" y="72"/>
                    <a:pt x="72" y="54"/>
                    <a:pt x="72" y="36"/>
                  </a:cubicBezTo>
                  <a:cubicBezTo>
                    <a:pt x="72" y="15"/>
                    <a:pt x="54" y="0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2" name="Freeform 58"/>
            <p:cNvSpPr>
              <a:spLocks noChangeArrowheads="1"/>
            </p:cNvSpPr>
            <p:nvPr/>
          </p:nvSpPr>
          <p:spPr bwMode="auto">
            <a:xfrm>
              <a:off x="3716133" y="4345909"/>
              <a:ext cx="25400" cy="26987"/>
            </a:xfrm>
            <a:custGeom>
              <a:avLst/>
              <a:gdLst>
                <a:gd name="T0" fmla="*/ 36 w 72"/>
                <a:gd name="T1" fmla="*/ 0 h 73"/>
                <a:gd name="T2" fmla="*/ 36 w 72"/>
                <a:gd name="T3" fmla="*/ 0 h 73"/>
                <a:gd name="T4" fmla="*/ 0 w 72"/>
                <a:gd name="T5" fmla="*/ 36 h 73"/>
                <a:gd name="T6" fmla="*/ 36 w 72"/>
                <a:gd name="T7" fmla="*/ 72 h 73"/>
                <a:gd name="T8" fmla="*/ 71 w 72"/>
                <a:gd name="T9" fmla="*/ 36 h 73"/>
                <a:gd name="T10" fmla="*/ 36 w 72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3">
                  <a:moveTo>
                    <a:pt x="36" y="0"/>
                  </a:moveTo>
                  <a:lnTo>
                    <a:pt x="36" y="0"/>
                  </a:lnTo>
                  <a:cubicBezTo>
                    <a:pt x="18" y="0"/>
                    <a:pt x="0" y="15"/>
                    <a:pt x="0" y="36"/>
                  </a:cubicBezTo>
                  <a:cubicBezTo>
                    <a:pt x="0" y="54"/>
                    <a:pt x="18" y="72"/>
                    <a:pt x="36" y="72"/>
                  </a:cubicBezTo>
                  <a:cubicBezTo>
                    <a:pt x="54" y="72"/>
                    <a:pt x="71" y="54"/>
                    <a:pt x="71" y="36"/>
                  </a:cubicBezTo>
                  <a:cubicBezTo>
                    <a:pt x="71" y="15"/>
                    <a:pt x="54" y="0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3" name="Freeform 59"/>
            <p:cNvSpPr>
              <a:spLocks noChangeArrowheads="1"/>
            </p:cNvSpPr>
            <p:nvPr/>
          </p:nvSpPr>
          <p:spPr bwMode="auto">
            <a:xfrm>
              <a:off x="3658983" y="4345909"/>
              <a:ext cx="25400" cy="26987"/>
            </a:xfrm>
            <a:custGeom>
              <a:avLst/>
              <a:gdLst>
                <a:gd name="T0" fmla="*/ 35 w 72"/>
                <a:gd name="T1" fmla="*/ 0 h 73"/>
                <a:gd name="T2" fmla="*/ 35 w 72"/>
                <a:gd name="T3" fmla="*/ 0 h 73"/>
                <a:gd name="T4" fmla="*/ 0 w 72"/>
                <a:gd name="T5" fmla="*/ 36 h 73"/>
                <a:gd name="T6" fmla="*/ 35 w 72"/>
                <a:gd name="T7" fmla="*/ 72 h 73"/>
                <a:gd name="T8" fmla="*/ 71 w 72"/>
                <a:gd name="T9" fmla="*/ 36 h 73"/>
                <a:gd name="T10" fmla="*/ 35 w 72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3">
                  <a:moveTo>
                    <a:pt x="35" y="0"/>
                  </a:moveTo>
                  <a:lnTo>
                    <a:pt x="35" y="0"/>
                  </a:lnTo>
                  <a:cubicBezTo>
                    <a:pt x="14" y="0"/>
                    <a:pt x="0" y="15"/>
                    <a:pt x="0" y="36"/>
                  </a:cubicBezTo>
                  <a:cubicBezTo>
                    <a:pt x="0" y="54"/>
                    <a:pt x="14" y="72"/>
                    <a:pt x="35" y="72"/>
                  </a:cubicBezTo>
                  <a:cubicBezTo>
                    <a:pt x="53" y="72"/>
                    <a:pt x="71" y="54"/>
                    <a:pt x="71" y="36"/>
                  </a:cubicBezTo>
                  <a:cubicBezTo>
                    <a:pt x="71" y="15"/>
                    <a:pt x="53" y="0"/>
                    <a:pt x="3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74" name="Group 1073"/>
          <p:cNvGrpSpPr/>
          <p:nvPr/>
        </p:nvGrpSpPr>
        <p:grpSpPr>
          <a:xfrm>
            <a:off x="6680026" y="1672939"/>
            <a:ext cx="357188" cy="357188"/>
            <a:chOff x="4240888" y="1697979"/>
            <a:chExt cx="357188" cy="357188"/>
          </a:xfrm>
        </p:grpSpPr>
        <p:sp>
          <p:nvSpPr>
            <p:cNvPr id="1075" name="Freeform 60"/>
            <p:cNvSpPr>
              <a:spLocks noChangeArrowheads="1"/>
            </p:cNvSpPr>
            <p:nvPr/>
          </p:nvSpPr>
          <p:spPr bwMode="auto">
            <a:xfrm>
              <a:off x="4240888" y="1697979"/>
              <a:ext cx="357188" cy="357188"/>
            </a:xfrm>
            <a:custGeom>
              <a:avLst/>
              <a:gdLst>
                <a:gd name="T0" fmla="*/ 968 w 992"/>
                <a:gd name="T1" fmla="*/ 493 h 992"/>
                <a:gd name="T2" fmla="*/ 968 w 992"/>
                <a:gd name="T3" fmla="*/ 493 h 992"/>
                <a:gd name="T4" fmla="*/ 948 w 992"/>
                <a:gd name="T5" fmla="*/ 493 h 992"/>
                <a:gd name="T6" fmla="*/ 814 w 992"/>
                <a:gd name="T7" fmla="*/ 811 h 992"/>
                <a:gd name="T8" fmla="*/ 495 w 992"/>
                <a:gd name="T9" fmla="*/ 944 h 992"/>
                <a:gd name="T10" fmla="*/ 177 w 992"/>
                <a:gd name="T11" fmla="*/ 811 h 992"/>
                <a:gd name="T12" fmla="*/ 47 w 992"/>
                <a:gd name="T13" fmla="*/ 493 h 992"/>
                <a:gd name="T14" fmla="*/ 177 w 992"/>
                <a:gd name="T15" fmla="*/ 176 h 992"/>
                <a:gd name="T16" fmla="*/ 495 w 992"/>
                <a:gd name="T17" fmla="*/ 47 h 992"/>
                <a:gd name="T18" fmla="*/ 814 w 992"/>
                <a:gd name="T19" fmla="*/ 176 h 992"/>
                <a:gd name="T20" fmla="*/ 948 w 992"/>
                <a:gd name="T21" fmla="*/ 493 h 992"/>
                <a:gd name="T22" fmla="*/ 968 w 992"/>
                <a:gd name="T23" fmla="*/ 493 h 992"/>
                <a:gd name="T24" fmla="*/ 991 w 992"/>
                <a:gd name="T25" fmla="*/ 493 h 992"/>
                <a:gd name="T26" fmla="*/ 846 w 992"/>
                <a:gd name="T27" fmla="*/ 145 h 992"/>
                <a:gd name="T28" fmla="*/ 495 w 992"/>
                <a:gd name="T29" fmla="*/ 0 h 992"/>
                <a:gd name="T30" fmla="*/ 146 w 992"/>
                <a:gd name="T31" fmla="*/ 145 h 992"/>
                <a:gd name="T32" fmla="*/ 0 w 992"/>
                <a:gd name="T33" fmla="*/ 493 h 992"/>
                <a:gd name="T34" fmla="*/ 146 w 992"/>
                <a:gd name="T35" fmla="*/ 846 h 992"/>
                <a:gd name="T36" fmla="*/ 495 w 992"/>
                <a:gd name="T37" fmla="*/ 991 h 992"/>
                <a:gd name="T38" fmla="*/ 846 w 992"/>
                <a:gd name="T39" fmla="*/ 846 h 992"/>
                <a:gd name="T40" fmla="*/ 991 w 992"/>
                <a:gd name="T41" fmla="*/ 493 h 992"/>
                <a:gd name="T42" fmla="*/ 968 w 992"/>
                <a:gd name="T43" fmla="*/ 49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8" y="493"/>
                  </a:moveTo>
                  <a:lnTo>
                    <a:pt x="968" y="493"/>
                  </a:lnTo>
                  <a:cubicBezTo>
                    <a:pt x="948" y="493"/>
                    <a:pt x="948" y="493"/>
                    <a:pt x="948" y="493"/>
                  </a:cubicBezTo>
                  <a:cubicBezTo>
                    <a:pt x="948" y="619"/>
                    <a:pt x="897" y="728"/>
                    <a:pt x="814" y="811"/>
                  </a:cubicBezTo>
                  <a:cubicBezTo>
                    <a:pt x="731" y="893"/>
                    <a:pt x="622" y="944"/>
                    <a:pt x="495" y="944"/>
                  </a:cubicBezTo>
                  <a:cubicBezTo>
                    <a:pt x="370" y="944"/>
                    <a:pt x="260" y="893"/>
                    <a:pt x="177" y="811"/>
                  </a:cubicBezTo>
                  <a:cubicBezTo>
                    <a:pt x="94" y="728"/>
                    <a:pt x="47" y="619"/>
                    <a:pt x="47" y="493"/>
                  </a:cubicBezTo>
                  <a:cubicBezTo>
                    <a:pt x="47" y="372"/>
                    <a:pt x="94" y="258"/>
                    <a:pt x="177" y="176"/>
                  </a:cubicBezTo>
                  <a:cubicBezTo>
                    <a:pt x="260" y="98"/>
                    <a:pt x="370" y="47"/>
                    <a:pt x="495" y="47"/>
                  </a:cubicBezTo>
                  <a:cubicBezTo>
                    <a:pt x="622" y="47"/>
                    <a:pt x="731" y="98"/>
                    <a:pt x="814" y="176"/>
                  </a:cubicBezTo>
                  <a:cubicBezTo>
                    <a:pt x="897" y="258"/>
                    <a:pt x="948" y="372"/>
                    <a:pt x="948" y="493"/>
                  </a:cubicBezTo>
                  <a:cubicBezTo>
                    <a:pt x="968" y="493"/>
                    <a:pt x="968" y="493"/>
                    <a:pt x="968" y="493"/>
                  </a:cubicBezTo>
                  <a:cubicBezTo>
                    <a:pt x="991" y="493"/>
                    <a:pt x="991" y="493"/>
                    <a:pt x="991" y="493"/>
                  </a:cubicBezTo>
                  <a:cubicBezTo>
                    <a:pt x="991" y="356"/>
                    <a:pt x="936" y="235"/>
                    <a:pt x="846" y="145"/>
                  </a:cubicBezTo>
                  <a:cubicBezTo>
                    <a:pt x="759" y="55"/>
                    <a:pt x="633" y="0"/>
                    <a:pt x="495" y="0"/>
                  </a:cubicBezTo>
                  <a:cubicBezTo>
                    <a:pt x="358" y="0"/>
                    <a:pt x="236" y="55"/>
                    <a:pt x="146" y="145"/>
                  </a:cubicBezTo>
                  <a:cubicBezTo>
                    <a:pt x="55" y="235"/>
                    <a:pt x="0" y="356"/>
                    <a:pt x="0" y="493"/>
                  </a:cubicBezTo>
                  <a:cubicBezTo>
                    <a:pt x="0" y="630"/>
                    <a:pt x="55" y="756"/>
                    <a:pt x="146" y="846"/>
                  </a:cubicBezTo>
                  <a:cubicBezTo>
                    <a:pt x="236" y="932"/>
                    <a:pt x="358" y="991"/>
                    <a:pt x="495" y="991"/>
                  </a:cubicBezTo>
                  <a:cubicBezTo>
                    <a:pt x="633" y="991"/>
                    <a:pt x="759" y="932"/>
                    <a:pt x="846" y="846"/>
                  </a:cubicBezTo>
                  <a:cubicBezTo>
                    <a:pt x="936" y="756"/>
                    <a:pt x="991" y="630"/>
                    <a:pt x="991" y="493"/>
                  </a:cubicBezTo>
                  <a:cubicBezTo>
                    <a:pt x="968" y="493"/>
                    <a:pt x="968" y="493"/>
                    <a:pt x="968" y="49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" name="Freeform 61"/>
            <p:cNvSpPr>
              <a:spLocks noChangeArrowheads="1"/>
            </p:cNvSpPr>
            <p:nvPr/>
          </p:nvSpPr>
          <p:spPr bwMode="auto">
            <a:xfrm>
              <a:off x="4248826" y="1705917"/>
              <a:ext cx="339725" cy="339725"/>
            </a:xfrm>
            <a:custGeom>
              <a:avLst/>
              <a:gdLst>
                <a:gd name="T0" fmla="*/ 944 w 945"/>
                <a:gd name="T1" fmla="*/ 470 h 945"/>
                <a:gd name="T2" fmla="*/ 944 w 945"/>
                <a:gd name="T3" fmla="*/ 470 h 945"/>
                <a:gd name="T4" fmla="*/ 471 w 945"/>
                <a:gd name="T5" fmla="*/ 944 h 945"/>
                <a:gd name="T6" fmla="*/ 0 w 945"/>
                <a:gd name="T7" fmla="*/ 470 h 945"/>
                <a:gd name="T8" fmla="*/ 471 w 945"/>
                <a:gd name="T9" fmla="*/ 0 h 945"/>
                <a:gd name="T10" fmla="*/ 944 w 945"/>
                <a:gd name="T11" fmla="*/ 4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5" h="945">
                  <a:moveTo>
                    <a:pt x="944" y="470"/>
                  </a:moveTo>
                  <a:lnTo>
                    <a:pt x="944" y="470"/>
                  </a:lnTo>
                  <a:cubicBezTo>
                    <a:pt x="944" y="733"/>
                    <a:pt x="735" y="944"/>
                    <a:pt x="471" y="944"/>
                  </a:cubicBezTo>
                  <a:cubicBezTo>
                    <a:pt x="212" y="944"/>
                    <a:pt x="0" y="733"/>
                    <a:pt x="0" y="470"/>
                  </a:cubicBezTo>
                  <a:cubicBezTo>
                    <a:pt x="0" y="212"/>
                    <a:pt x="212" y="0"/>
                    <a:pt x="471" y="0"/>
                  </a:cubicBezTo>
                  <a:cubicBezTo>
                    <a:pt x="735" y="0"/>
                    <a:pt x="944" y="212"/>
                    <a:pt x="94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" name="Freeform 62"/>
            <p:cNvSpPr>
              <a:spLocks noChangeArrowheads="1"/>
            </p:cNvSpPr>
            <p:nvPr/>
          </p:nvSpPr>
          <p:spPr bwMode="auto">
            <a:xfrm>
              <a:off x="4240888" y="1697979"/>
              <a:ext cx="357188" cy="357188"/>
            </a:xfrm>
            <a:custGeom>
              <a:avLst/>
              <a:gdLst>
                <a:gd name="T0" fmla="*/ 968 w 992"/>
                <a:gd name="T1" fmla="*/ 493 h 992"/>
                <a:gd name="T2" fmla="*/ 968 w 992"/>
                <a:gd name="T3" fmla="*/ 493 h 992"/>
                <a:gd name="T4" fmla="*/ 948 w 992"/>
                <a:gd name="T5" fmla="*/ 493 h 992"/>
                <a:gd name="T6" fmla="*/ 814 w 992"/>
                <a:gd name="T7" fmla="*/ 811 h 992"/>
                <a:gd name="T8" fmla="*/ 495 w 992"/>
                <a:gd name="T9" fmla="*/ 944 h 992"/>
                <a:gd name="T10" fmla="*/ 177 w 992"/>
                <a:gd name="T11" fmla="*/ 811 h 992"/>
                <a:gd name="T12" fmla="*/ 47 w 992"/>
                <a:gd name="T13" fmla="*/ 493 h 992"/>
                <a:gd name="T14" fmla="*/ 177 w 992"/>
                <a:gd name="T15" fmla="*/ 176 h 992"/>
                <a:gd name="T16" fmla="*/ 495 w 992"/>
                <a:gd name="T17" fmla="*/ 47 h 992"/>
                <a:gd name="T18" fmla="*/ 814 w 992"/>
                <a:gd name="T19" fmla="*/ 176 h 992"/>
                <a:gd name="T20" fmla="*/ 948 w 992"/>
                <a:gd name="T21" fmla="*/ 493 h 992"/>
                <a:gd name="T22" fmla="*/ 968 w 992"/>
                <a:gd name="T23" fmla="*/ 493 h 992"/>
                <a:gd name="T24" fmla="*/ 991 w 992"/>
                <a:gd name="T25" fmla="*/ 493 h 992"/>
                <a:gd name="T26" fmla="*/ 846 w 992"/>
                <a:gd name="T27" fmla="*/ 145 h 992"/>
                <a:gd name="T28" fmla="*/ 495 w 992"/>
                <a:gd name="T29" fmla="*/ 0 h 992"/>
                <a:gd name="T30" fmla="*/ 146 w 992"/>
                <a:gd name="T31" fmla="*/ 145 h 992"/>
                <a:gd name="T32" fmla="*/ 0 w 992"/>
                <a:gd name="T33" fmla="*/ 493 h 992"/>
                <a:gd name="T34" fmla="*/ 146 w 992"/>
                <a:gd name="T35" fmla="*/ 846 h 992"/>
                <a:gd name="T36" fmla="*/ 495 w 992"/>
                <a:gd name="T37" fmla="*/ 991 h 992"/>
                <a:gd name="T38" fmla="*/ 846 w 992"/>
                <a:gd name="T39" fmla="*/ 846 h 992"/>
                <a:gd name="T40" fmla="*/ 991 w 992"/>
                <a:gd name="T41" fmla="*/ 493 h 992"/>
                <a:gd name="T42" fmla="*/ 968 w 992"/>
                <a:gd name="T43" fmla="*/ 493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92" h="992">
                  <a:moveTo>
                    <a:pt x="968" y="493"/>
                  </a:moveTo>
                  <a:lnTo>
                    <a:pt x="968" y="493"/>
                  </a:lnTo>
                  <a:cubicBezTo>
                    <a:pt x="948" y="493"/>
                    <a:pt x="948" y="493"/>
                    <a:pt x="948" y="493"/>
                  </a:cubicBezTo>
                  <a:cubicBezTo>
                    <a:pt x="948" y="619"/>
                    <a:pt x="897" y="728"/>
                    <a:pt x="814" y="811"/>
                  </a:cubicBezTo>
                  <a:cubicBezTo>
                    <a:pt x="731" y="893"/>
                    <a:pt x="622" y="944"/>
                    <a:pt x="495" y="944"/>
                  </a:cubicBezTo>
                  <a:cubicBezTo>
                    <a:pt x="370" y="944"/>
                    <a:pt x="260" y="893"/>
                    <a:pt x="177" y="811"/>
                  </a:cubicBezTo>
                  <a:cubicBezTo>
                    <a:pt x="94" y="728"/>
                    <a:pt x="47" y="619"/>
                    <a:pt x="47" y="493"/>
                  </a:cubicBezTo>
                  <a:cubicBezTo>
                    <a:pt x="47" y="372"/>
                    <a:pt x="94" y="258"/>
                    <a:pt x="177" y="176"/>
                  </a:cubicBezTo>
                  <a:cubicBezTo>
                    <a:pt x="260" y="98"/>
                    <a:pt x="370" y="47"/>
                    <a:pt x="495" y="47"/>
                  </a:cubicBezTo>
                  <a:cubicBezTo>
                    <a:pt x="622" y="47"/>
                    <a:pt x="731" y="98"/>
                    <a:pt x="814" y="176"/>
                  </a:cubicBezTo>
                  <a:cubicBezTo>
                    <a:pt x="897" y="258"/>
                    <a:pt x="948" y="372"/>
                    <a:pt x="948" y="493"/>
                  </a:cubicBezTo>
                  <a:cubicBezTo>
                    <a:pt x="968" y="493"/>
                    <a:pt x="968" y="493"/>
                    <a:pt x="968" y="493"/>
                  </a:cubicBezTo>
                  <a:cubicBezTo>
                    <a:pt x="991" y="493"/>
                    <a:pt x="991" y="493"/>
                    <a:pt x="991" y="493"/>
                  </a:cubicBezTo>
                  <a:cubicBezTo>
                    <a:pt x="991" y="356"/>
                    <a:pt x="936" y="235"/>
                    <a:pt x="846" y="145"/>
                  </a:cubicBezTo>
                  <a:cubicBezTo>
                    <a:pt x="759" y="55"/>
                    <a:pt x="633" y="0"/>
                    <a:pt x="495" y="0"/>
                  </a:cubicBezTo>
                  <a:cubicBezTo>
                    <a:pt x="358" y="0"/>
                    <a:pt x="236" y="55"/>
                    <a:pt x="146" y="145"/>
                  </a:cubicBezTo>
                  <a:cubicBezTo>
                    <a:pt x="55" y="235"/>
                    <a:pt x="0" y="356"/>
                    <a:pt x="0" y="493"/>
                  </a:cubicBezTo>
                  <a:cubicBezTo>
                    <a:pt x="0" y="630"/>
                    <a:pt x="55" y="756"/>
                    <a:pt x="146" y="846"/>
                  </a:cubicBezTo>
                  <a:cubicBezTo>
                    <a:pt x="236" y="932"/>
                    <a:pt x="358" y="991"/>
                    <a:pt x="495" y="991"/>
                  </a:cubicBezTo>
                  <a:cubicBezTo>
                    <a:pt x="633" y="991"/>
                    <a:pt x="759" y="932"/>
                    <a:pt x="846" y="846"/>
                  </a:cubicBezTo>
                  <a:cubicBezTo>
                    <a:pt x="936" y="756"/>
                    <a:pt x="991" y="630"/>
                    <a:pt x="991" y="493"/>
                  </a:cubicBezTo>
                  <a:cubicBezTo>
                    <a:pt x="968" y="493"/>
                    <a:pt x="968" y="493"/>
                    <a:pt x="968" y="49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8" name="Freeform 63"/>
            <p:cNvSpPr>
              <a:spLocks noChangeArrowheads="1"/>
            </p:cNvSpPr>
            <p:nvPr/>
          </p:nvSpPr>
          <p:spPr bwMode="auto">
            <a:xfrm>
              <a:off x="4418688" y="1713854"/>
              <a:ext cx="169863" cy="323850"/>
            </a:xfrm>
            <a:custGeom>
              <a:avLst/>
              <a:gdLst>
                <a:gd name="T0" fmla="*/ 0 w 474"/>
                <a:gd name="T1" fmla="*/ 0 h 898"/>
                <a:gd name="T2" fmla="*/ 0 w 474"/>
                <a:gd name="T3" fmla="*/ 0 h 898"/>
                <a:gd name="T4" fmla="*/ 0 w 474"/>
                <a:gd name="T5" fmla="*/ 897 h 898"/>
                <a:gd name="T6" fmla="*/ 319 w 474"/>
                <a:gd name="T7" fmla="*/ 764 h 898"/>
                <a:gd name="T8" fmla="*/ 453 w 474"/>
                <a:gd name="T9" fmla="*/ 446 h 898"/>
                <a:gd name="T10" fmla="*/ 473 w 474"/>
                <a:gd name="T11" fmla="*/ 446 h 898"/>
                <a:gd name="T12" fmla="*/ 473 w 474"/>
                <a:gd name="T13" fmla="*/ 446 h 898"/>
                <a:gd name="T14" fmla="*/ 453 w 474"/>
                <a:gd name="T15" fmla="*/ 446 h 898"/>
                <a:gd name="T16" fmla="*/ 319 w 474"/>
                <a:gd name="T17" fmla="*/ 129 h 898"/>
                <a:gd name="T18" fmla="*/ 0 w 474"/>
                <a:gd name="T19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898">
                  <a:moveTo>
                    <a:pt x="0" y="0"/>
                  </a:moveTo>
                  <a:lnTo>
                    <a:pt x="0" y="0"/>
                  </a:lnTo>
                  <a:cubicBezTo>
                    <a:pt x="0" y="897"/>
                    <a:pt x="0" y="897"/>
                    <a:pt x="0" y="897"/>
                  </a:cubicBezTo>
                  <a:cubicBezTo>
                    <a:pt x="127" y="897"/>
                    <a:pt x="236" y="846"/>
                    <a:pt x="319" y="764"/>
                  </a:cubicBezTo>
                  <a:cubicBezTo>
                    <a:pt x="402" y="681"/>
                    <a:pt x="453" y="572"/>
                    <a:pt x="453" y="446"/>
                  </a:cubicBezTo>
                  <a:cubicBezTo>
                    <a:pt x="473" y="446"/>
                    <a:pt x="473" y="446"/>
                    <a:pt x="473" y="446"/>
                  </a:cubicBezTo>
                  <a:lnTo>
                    <a:pt x="473" y="446"/>
                  </a:lnTo>
                  <a:cubicBezTo>
                    <a:pt x="453" y="446"/>
                    <a:pt x="453" y="446"/>
                    <a:pt x="453" y="446"/>
                  </a:cubicBezTo>
                  <a:cubicBezTo>
                    <a:pt x="453" y="325"/>
                    <a:pt x="402" y="211"/>
                    <a:pt x="319" y="129"/>
                  </a:cubicBezTo>
                  <a:cubicBezTo>
                    <a:pt x="236" y="51"/>
                    <a:pt x="12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9" name="Freeform 64"/>
            <p:cNvSpPr>
              <a:spLocks noChangeArrowheads="1"/>
            </p:cNvSpPr>
            <p:nvPr/>
          </p:nvSpPr>
          <p:spPr bwMode="auto">
            <a:xfrm>
              <a:off x="4418688" y="1705917"/>
              <a:ext cx="169863" cy="339725"/>
            </a:xfrm>
            <a:custGeom>
              <a:avLst/>
              <a:gdLst>
                <a:gd name="T0" fmla="*/ 473 w 474"/>
                <a:gd name="T1" fmla="*/ 470 h 945"/>
                <a:gd name="T2" fmla="*/ 473 w 474"/>
                <a:gd name="T3" fmla="*/ 470 h 945"/>
                <a:gd name="T4" fmla="*/ 453 w 474"/>
                <a:gd name="T5" fmla="*/ 470 h 945"/>
                <a:gd name="T6" fmla="*/ 319 w 474"/>
                <a:gd name="T7" fmla="*/ 788 h 945"/>
                <a:gd name="T8" fmla="*/ 0 w 474"/>
                <a:gd name="T9" fmla="*/ 921 h 945"/>
                <a:gd name="T10" fmla="*/ 0 w 474"/>
                <a:gd name="T11" fmla="*/ 944 h 945"/>
                <a:gd name="T12" fmla="*/ 473 w 474"/>
                <a:gd name="T13" fmla="*/ 470 h 945"/>
                <a:gd name="T14" fmla="*/ 0 w 474"/>
                <a:gd name="T15" fmla="*/ 0 h 945"/>
                <a:gd name="T16" fmla="*/ 0 w 474"/>
                <a:gd name="T17" fmla="*/ 0 h 945"/>
                <a:gd name="T18" fmla="*/ 0 w 474"/>
                <a:gd name="T19" fmla="*/ 24 h 945"/>
                <a:gd name="T20" fmla="*/ 319 w 474"/>
                <a:gd name="T21" fmla="*/ 153 h 945"/>
                <a:gd name="T22" fmla="*/ 453 w 474"/>
                <a:gd name="T23" fmla="*/ 470 h 945"/>
                <a:gd name="T24" fmla="*/ 473 w 474"/>
                <a:gd name="T25" fmla="*/ 470 h 945"/>
                <a:gd name="T26" fmla="*/ 473 w 474"/>
                <a:gd name="T27" fmla="*/ 470 h 945"/>
                <a:gd name="T28" fmla="*/ 0 w 474"/>
                <a:gd name="T29" fmla="*/ 0 h 945"/>
                <a:gd name="T30" fmla="*/ 473 w 474"/>
                <a:gd name="T31" fmla="*/ 4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4" h="945">
                  <a:moveTo>
                    <a:pt x="473" y="470"/>
                  </a:moveTo>
                  <a:lnTo>
                    <a:pt x="473" y="470"/>
                  </a:lnTo>
                  <a:cubicBezTo>
                    <a:pt x="453" y="470"/>
                    <a:pt x="453" y="470"/>
                    <a:pt x="453" y="470"/>
                  </a:cubicBezTo>
                  <a:cubicBezTo>
                    <a:pt x="453" y="596"/>
                    <a:pt x="402" y="705"/>
                    <a:pt x="319" y="788"/>
                  </a:cubicBezTo>
                  <a:cubicBezTo>
                    <a:pt x="236" y="870"/>
                    <a:pt x="127" y="921"/>
                    <a:pt x="0" y="921"/>
                  </a:cubicBezTo>
                  <a:cubicBezTo>
                    <a:pt x="0" y="944"/>
                    <a:pt x="0" y="944"/>
                    <a:pt x="0" y="944"/>
                  </a:cubicBezTo>
                  <a:cubicBezTo>
                    <a:pt x="264" y="944"/>
                    <a:pt x="473" y="733"/>
                    <a:pt x="473" y="470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24"/>
                    <a:pt x="0" y="24"/>
                    <a:pt x="0" y="24"/>
                  </a:cubicBezTo>
                  <a:cubicBezTo>
                    <a:pt x="127" y="24"/>
                    <a:pt x="236" y="75"/>
                    <a:pt x="319" y="153"/>
                  </a:cubicBezTo>
                  <a:cubicBezTo>
                    <a:pt x="402" y="235"/>
                    <a:pt x="453" y="349"/>
                    <a:pt x="453" y="470"/>
                  </a:cubicBezTo>
                  <a:cubicBezTo>
                    <a:pt x="473" y="470"/>
                    <a:pt x="473" y="470"/>
                    <a:pt x="473" y="470"/>
                  </a:cubicBezTo>
                  <a:lnTo>
                    <a:pt x="473" y="470"/>
                  </a:lnTo>
                  <a:cubicBezTo>
                    <a:pt x="473" y="212"/>
                    <a:pt x="264" y="0"/>
                    <a:pt x="0" y="0"/>
                  </a:cubicBezTo>
                  <a:lnTo>
                    <a:pt x="473" y="47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0" name="Freeform 65"/>
            <p:cNvSpPr>
              <a:spLocks noChangeArrowheads="1"/>
            </p:cNvSpPr>
            <p:nvPr/>
          </p:nvSpPr>
          <p:spPr bwMode="auto">
            <a:xfrm>
              <a:off x="4240888" y="1697979"/>
              <a:ext cx="357188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3 h 992"/>
                <a:gd name="T6" fmla="*/ 495 w 992"/>
                <a:gd name="T7" fmla="*/ 991 h 992"/>
                <a:gd name="T8" fmla="*/ 991 w 992"/>
                <a:gd name="T9" fmla="*/ 493 h 992"/>
                <a:gd name="T10" fmla="*/ 495 w 992"/>
                <a:gd name="T11" fmla="*/ 0 h 992"/>
                <a:gd name="T12" fmla="*/ 495 w 992"/>
                <a:gd name="T13" fmla="*/ 47 h 992"/>
                <a:gd name="T14" fmla="*/ 495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7 w 992"/>
                <a:gd name="T21" fmla="*/ 493 h 992"/>
                <a:gd name="T22" fmla="*/ 495 w 992"/>
                <a:gd name="T23" fmla="*/ 47 h 992"/>
                <a:gd name="T24" fmla="*/ 495 w 992"/>
                <a:gd name="T25" fmla="*/ 944 h 992"/>
                <a:gd name="T26" fmla="*/ 495 w 992"/>
                <a:gd name="T27" fmla="*/ 944 h 992"/>
                <a:gd name="T28" fmla="*/ 193 w 992"/>
                <a:gd name="T29" fmla="*/ 826 h 992"/>
                <a:gd name="T30" fmla="*/ 830 w 992"/>
                <a:gd name="T31" fmla="*/ 192 h 992"/>
                <a:gd name="T32" fmla="*/ 948 w 992"/>
                <a:gd name="T33" fmla="*/ 493 h 992"/>
                <a:gd name="T34" fmla="*/ 495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3"/>
                  </a:cubicBezTo>
                  <a:cubicBezTo>
                    <a:pt x="0" y="767"/>
                    <a:pt x="220" y="991"/>
                    <a:pt x="495" y="991"/>
                  </a:cubicBezTo>
                  <a:cubicBezTo>
                    <a:pt x="771" y="991"/>
                    <a:pt x="991" y="767"/>
                    <a:pt x="991" y="493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609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3"/>
                    <a:pt x="47" y="611"/>
                    <a:pt x="47" y="493"/>
                  </a:cubicBezTo>
                  <a:cubicBezTo>
                    <a:pt x="47" y="247"/>
                    <a:pt x="248" y="47"/>
                    <a:pt x="495" y="47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2"/>
                    <a:pt x="830" y="192"/>
                    <a:pt x="830" y="192"/>
                  </a:cubicBezTo>
                  <a:cubicBezTo>
                    <a:pt x="901" y="274"/>
                    <a:pt x="948" y="380"/>
                    <a:pt x="948" y="493"/>
                  </a:cubicBezTo>
                  <a:cubicBezTo>
                    <a:pt x="948" y="740"/>
                    <a:pt x="744" y="944"/>
                    <a:pt x="495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1" name="Freeform 66"/>
            <p:cNvSpPr>
              <a:spLocks noChangeArrowheads="1"/>
            </p:cNvSpPr>
            <p:nvPr/>
          </p:nvSpPr>
          <p:spPr bwMode="auto">
            <a:xfrm>
              <a:off x="4285338" y="1810692"/>
              <a:ext cx="160338" cy="109537"/>
            </a:xfrm>
            <a:custGeom>
              <a:avLst/>
              <a:gdLst>
                <a:gd name="T0" fmla="*/ 149 w 445"/>
                <a:gd name="T1" fmla="*/ 302 h 303"/>
                <a:gd name="T2" fmla="*/ 149 w 445"/>
                <a:gd name="T3" fmla="*/ 302 h 303"/>
                <a:gd name="T4" fmla="*/ 185 w 445"/>
                <a:gd name="T5" fmla="*/ 267 h 303"/>
                <a:gd name="T6" fmla="*/ 67 w 445"/>
                <a:gd name="T7" fmla="*/ 180 h 303"/>
                <a:gd name="T8" fmla="*/ 369 w 445"/>
                <a:gd name="T9" fmla="*/ 43 h 303"/>
                <a:gd name="T10" fmla="*/ 405 w 445"/>
                <a:gd name="T11" fmla="*/ 47 h 303"/>
                <a:gd name="T12" fmla="*/ 444 w 445"/>
                <a:gd name="T13" fmla="*/ 8 h 303"/>
                <a:gd name="T14" fmla="*/ 369 w 445"/>
                <a:gd name="T15" fmla="*/ 0 h 303"/>
                <a:gd name="T16" fmla="*/ 369 w 445"/>
                <a:gd name="T17" fmla="*/ 0 h 303"/>
                <a:gd name="T18" fmla="*/ 369 w 445"/>
                <a:gd name="T19" fmla="*/ 0 h 303"/>
                <a:gd name="T20" fmla="*/ 16 w 445"/>
                <a:gd name="T21" fmla="*/ 165 h 303"/>
                <a:gd name="T22" fmla="*/ 0 w 445"/>
                <a:gd name="T23" fmla="*/ 180 h 303"/>
                <a:gd name="T24" fmla="*/ 16 w 445"/>
                <a:gd name="T25" fmla="*/ 200 h 303"/>
                <a:gd name="T26" fmla="*/ 149 w 445"/>
                <a:gd name="T27" fmla="*/ 3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5" h="303">
                  <a:moveTo>
                    <a:pt x="149" y="302"/>
                  </a:moveTo>
                  <a:lnTo>
                    <a:pt x="149" y="302"/>
                  </a:lnTo>
                  <a:cubicBezTo>
                    <a:pt x="185" y="267"/>
                    <a:pt x="185" y="267"/>
                    <a:pt x="185" y="267"/>
                  </a:cubicBezTo>
                  <a:cubicBezTo>
                    <a:pt x="146" y="243"/>
                    <a:pt x="106" y="216"/>
                    <a:pt x="67" y="180"/>
                  </a:cubicBezTo>
                  <a:cubicBezTo>
                    <a:pt x="165" y="94"/>
                    <a:pt x="267" y="47"/>
                    <a:pt x="369" y="43"/>
                  </a:cubicBezTo>
                  <a:cubicBezTo>
                    <a:pt x="382" y="43"/>
                    <a:pt x="393" y="47"/>
                    <a:pt x="405" y="47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21" y="0"/>
                    <a:pt x="393" y="0"/>
                    <a:pt x="369" y="0"/>
                  </a:cubicBezTo>
                  <a:lnTo>
                    <a:pt x="369" y="0"/>
                  </a:lnTo>
                  <a:lnTo>
                    <a:pt x="369" y="0"/>
                  </a:lnTo>
                  <a:cubicBezTo>
                    <a:pt x="248" y="0"/>
                    <a:pt x="130" y="55"/>
                    <a:pt x="16" y="165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63" y="239"/>
                    <a:pt x="106" y="275"/>
                    <a:pt x="149" y="30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2" name="Freeform 67"/>
            <p:cNvSpPr>
              <a:spLocks noChangeArrowheads="1"/>
            </p:cNvSpPr>
            <p:nvPr/>
          </p:nvSpPr>
          <p:spPr bwMode="auto">
            <a:xfrm>
              <a:off x="4355188" y="1817042"/>
              <a:ext cx="196850" cy="123825"/>
            </a:xfrm>
            <a:custGeom>
              <a:avLst/>
              <a:gdLst>
                <a:gd name="T0" fmla="*/ 527 w 547"/>
                <a:gd name="T1" fmla="*/ 145 h 346"/>
                <a:gd name="T2" fmla="*/ 527 w 547"/>
                <a:gd name="T3" fmla="*/ 145 h 346"/>
                <a:gd name="T4" fmla="*/ 303 w 547"/>
                <a:gd name="T5" fmla="*/ 0 h 346"/>
                <a:gd name="T6" fmla="*/ 267 w 547"/>
                <a:gd name="T7" fmla="*/ 39 h 346"/>
                <a:gd name="T8" fmla="*/ 475 w 547"/>
                <a:gd name="T9" fmla="*/ 160 h 346"/>
                <a:gd name="T10" fmla="*/ 176 w 547"/>
                <a:gd name="T11" fmla="*/ 297 h 346"/>
                <a:gd name="T12" fmla="*/ 35 w 547"/>
                <a:gd name="T13" fmla="*/ 266 h 346"/>
                <a:gd name="T14" fmla="*/ 0 w 547"/>
                <a:gd name="T15" fmla="*/ 302 h 346"/>
                <a:gd name="T16" fmla="*/ 176 w 547"/>
                <a:gd name="T17" fmla="*/ 345 h 346"/>
                <a:gd name="T18" fmla="*/ 527 w 547"/>
                <a:gd name="T19" fmla="*/ 180 h 346"/>
                <a:gd name="T20" fmla="*/ 546 w 547"/>
                <a:gd name="T21" fmla="*/ 160 h 346"/>
                <a:gd name="T22" fmla="*/ 527 w 547"/>
                <a:gd name="T23" fmla="*/ 14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7" h="346">
                  <a:moveTo>
                    <a:pt x="527" y="145"/>
                  </a:moveTo>
                  <a:lnTo>
                    <a:pt x="527" y="145"/>
                  </a:lnTo>
                  <a:cubicBezTo>
                    <a:pt x="456" y="74"/>
                    <a:pt x="381" y="27"/>
                    <a:pt x="303" y="0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338" y="59"/>
                    <a:pt x="409" y="98"/>
                    <a:pt x="475" y="160"/>
                  </a:cubicBezTo>
                  <a:cubicBezTo>
                    <a:pt x="377" y="251"/>
                    <a:pt x="275" y="297"/>
                    <a:pt x="176" y="297"/>
                  </a:cubicBezTo>
                  <a:cubicBezTo>
                    <a:pt x="129" y="297"/>
                    <a:pt x="82" y="286"/>
                    <a:pt x="35" y="266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59" y="329"/>
                    <a:pt x="118" y="345"/>
                    <a:pt x="176" y="345"/>
                  </a:cubicBezTo>
                  <a:cubicBezTo>
                    <a:pt x="295" y="345"/>
                    <a:pt x="412" y="286"/>
                    <a:pt x="527" y="180"/>
                  </a:cubicBezTo>
                  <a:cubicBezTo>
                    <a:pt x="546" y="160"/>
                    <a:pt x="546" y="160"/>
                    <a:pt x="546" y="160"/>
                  </a:cubicBezTo>
                  <a:lnTo>
                    <a:pt x="527" y="14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3" name="Freeform 68"/>
            <p:cNvSpPr>
              <a:spLocks noChangeArrowheads="1"/>
            </p:cNvSpPr>
            <p:nvPr/>
          </p:nvSpPr>
          <p:spPr bwMode="auto">
            <a:xfrm>
              <a:off x="4353601" y="1810692"/>
              <a:ext cx="88900" cy="88900"/>
            </a:xfrm>
            <a:custGeom>
              <a:avLst/>
              <a:gdLst>
                <a:gd name="T0" fmla="*/ 47 w 248"/>
                <a:gd name="T1" fmla="*/ 212 h 248"/>
                <a:gd name="T2" fmla="*/ 47 w 248"/>
                <a:gd name="T3" fmla="*/ 212 h 248"/>
                <a:gd name="T4" fmla="*/ 43 w 248"/>
                <a:gd name="T5" fmla="*/ 176 h 248"/>
                <a:gd name="T6" fmla="*/ 177 w 248"/>
                <a:gd name="T7" fmla="*/ 43 h 248"/>
                <a:gd name="T8" fmla="*/ 212 w 248"/>
                <a:gd name="T9" fmla="*/ 51 h 248"/>
                <a:gd name="T10" fmla="*/ 247 w 248"/>
                <a:gd name="T11" fmla="*/ 12 h 248"/>
                <a:gd name="T12" fmla="*/ 177 w 248"/>
                <a:gd name="T13" fmla="*/ 0 h 248"/>
                <a:gd name="T14" fmla="*/ 0 w 248"/>
                <a:gd name="T15" fmla="*/ 176 h 248"/>
                <a:gd name="T16" fmla="*/ 11 w 248"/>
                <a:gd name="T17" fmla="*/ 247 h 248"/>
                <a:gd name="T18" fmla="*/ 47 w 248"/>
                <a:gd name="T19" fmla="*/ 21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248">
                  <a:moveTo>
                    <a:pt x="47" y="212"/>
                  </a:moveTo>
                  <a:lnTo>
                    <a:pt x="47" y="212"/>
                  </a:lnTo>
                  <a:cubicBezTo>
                    <a:pt x="47" y="200"/>
                    <a:pt x="43" y="188"/>
                    <a:pt x="43" y="176"/>
                  </a:cubicBezTo>
                  <a:cubicBezTo>
                    <a:pt x="43" y="106"/>
                    <a:pt x="106" y="43"/>
                    <a:pt x="177" y="43"/>
                  </a:cubicBezTo>
                  <a:cubicBezTo>
                    <a:pt x="188" y="43"/>
                    <a:pt x="200" y="47"/>
                    <a:pt x="212" y="51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24" y="4"/>
                    <a:pt x="200" y="0"/>
                    <a:pt x="177" y="0"/>
                  </a:cubicBezTo>
                  <a:cubicBezTo>
                    <a:pt x="78" y="0"/>
                    <a:pt x="0" y="78"/>
                    <a:pt x="0" y="176"/>
                  </a:cubicBezTo>
                  <a:cubicBezTo>
                    <a:pt x="0" y="204"/>
                    <a:pt x="4" y="228"/>
                    <a:pt x="11" y="247"/>
                  </a:cubicBezTo>
                  <a:lnTo>
                    <a:pt x="47" y="21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4" name="Freeform 69"/>
            <p:cNvSpPr>
              <a:spLocks noChangeArrowheads="1"/>
            </p:cNvSpPr>
            <p:nvPr/>
          </p:nvSpPr>
          <p:spPr bwMode="auto">
            <a:xfrm>
              <a:off x="4366301" y="1824979"/>
              <a:ext cx="115887" cy="115888"/>
            </a:xfrm>
            <a:custGeom>
              <a:avLst/>
              <a:gdLst>
                <a:gd name="T0" fmla="*/ 252 w 324"/>
                <a:gd name="T1" fmla="*/ 0 h 322"/>
                <a:gd name="T2" fmla="*/ 252 w 324"/>
                <a:gd name="T3" fmla="*/ 0 h 322"/>
                <a:gd name="T4" fmla="*/ 220 w 324"/>
                <a:gd name="T5" fmla="*/ 35 h 322"/>
                <a:gd name="T6" fmla="*/ 275 w 324"/>
                <a:gd name="T7" fmla="*/ 140 h 322"/>
                <a:gd name="T8" fmla="*/ 142 w 324"/>
                <a:gd name="T9" fmla="*/ 274 h 322"/>
                <a:gd name="T10" fmla="*/ 36 w 324"/>
                <a:gd name="T11" fmla="*/ 219 h 322"/>
                <a:gd name="T12" fmla="*/ 0 w 324"/>
                <a:gd name="T13" fmla="*/ 250 h 322"/>
                <a:gd name="T14" fmla="*/ 142 w 324"/>
                <a:gd name="T15" fmla="*/ 321 h 322"/>
                <a:gd name="T16" fmla="*/ 323 w 324"/>
                <a:gd name="T17" fmla="*/ 140 h 322"/>
                <a:gd name="T18" fmla="*/ 252 w 324"/>
                <a:gd name="T1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4" h="322">
                  <a:moveTo>
                    <a:pt x="252" y="0"/>
                  </a:moveTo>
                  <a:lnTo>
                    <a:pt x="252" y="0"/>
                  </a:lnTo>
                  <a:cubicBezTo>
                    <a:pt x="220" y="35"/>
                    <a:pt x="220" y="35"/>
                    <a:pt x="220" y="35"/>
                  </a:cubicBezTo>
                  <a:cubicBezTo>
                    <a:pt x="252" y="58"/>
                    <a:pt x="275" y="97"/>
                    <a:pt x="275" y="140"/>
                  </a:cubicBezTo>
                  <a:cubicBezTo>
                    <a:pt x="275" y="215"/>
                    <a:pt x="216" y="274"/>
                    <a:pt x="142" y="274"/>
                  </a:cubicBezTo>
                  <a:cubicBezTo>
                    <a:pt x="98" y="274"/>
                    <a:pt x="59" y="254"/>
                    <a:pt x="36" y="219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36" y="293"/>
                    <a:pt x="87" y="321"/>
                    <a:pt x="142" y="321"/>
                  </a:cubicBezTo>
                  <a:cubicBezTo>
                    <a:pt x="240" y="321"/>
                    <a:pt x="323" y="238"/>
                    <a:pt x="323" y="140"/>
                  </a:cubicBezTo>
                  <a:cubicBezTo>
                    <a:pt x="323" y="86"/>
                    <a:pt x="295" y="35"/>
                    <a:pt x="252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" name="Freeform 70"/>
            <p:cNvSpPr>
              <a:spLocks noChangeArrowheads="1"/>
            </p:cNvSpPr>
            <p:nvPr/>
          </p:nvSpPr>
          <p:spPr bwMode="auto">
            <a:xfrm>
              <a:off x="4398051" y="1855142"/>
              <a:ext cx="42862" cy="42862"/>
            </a:xfrm>
            <a:custGeom>
              <a:avLst/>
              <a:gdLst>
                <a:gd name="T0" fmla="*/ 82 w 119"/>
                <a:gd name="T1" fmla="*/ 0 h 118"/>
                <a:gd name="T2" fmla="*/ 82 w 119"/>
                <a:gd name="T3" fmla="*/ 0 h 118"/>
                <a:gd name="T4" fmla="*/ 0 w 119"/>
                <a:gd name="T5" fmla="*/ 82 h 118"/>
                <a:gd name="T6" fmla="*/ 55 w 119"/>
                <a:gd name="T7" fmla="*/ 117 h 118"/>
                <a:gd name="T8" fmla="*/ 118 w 119"/>
                <a:gd name="T9" fmla="*/ 54 h 118"/>
                <a:gd name="T10" fmla="*/ 82 w 119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18">
                  <a:moveTo>
                    <a:pt x="82" y="0"/>
                  </a:moveTo>
                  <a:lnTo>
                    <a:pt x="82" y="0"/>
                  </a:lnTo>
                  <a:cubicBezTo>
                    <a:pt x="0" y="82"/>
                    <a:pt x="0" y="82"/>
                    <a:pt x="0" y="82"/>
                  </a:cubicBezTo>
                  <a:cubicBezTo>
                    <a:pt x="8" y="101"/>
                    <a:pt x="31" y="117"/>
                    <a:pt x="55" y="117"/>
                  </a:cubicBezTo>
                  <a:cubicBezTo>
                    <a:pt x="90" y="117"/>
                    <a:pt x="118" y="90"/>
                    <a:pt x="118" y="54"/>
                  </a:cubicBezTo>
                  <a:cubicBezTo>
                    <a:pt x="118" y="31"/>
                    <a:pt x="102" y="11"/>
                    <a:pt x="82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86" name="Group 1085"/>
          <p:cNvGrpSpPr/>
          <p:nvPr/>
        </p:nvGrpSpPr>
        <p:grpSpPr>
          <a:xfrm>
            <a:off x="6686376" y="2285868"/>
            <a:ext cx="357188" cy="357188"/>
            <a:chOff x="4247238" y="2286283"/>
            <a:chExt cx="357188" cy="357188"/>
          </a:xfrm>
        </p:grpSpPr>
        <p:sp>
          <p:nvSpPr>
            <p:cNvPr id="1087" name="Freeform 71"/>
            <p:cNvSpPr>
              <a:spLocks noChangeArrowheads="1"/>
            </p:cNvSpPr>
            <p:nvPr/>
          </p:nvSpPr>
          <p:spPr bwMode="auto">
            <a:xfrm>
              <a:off x="4256763" y="2294221"/>
              <a:ext cx="339725" cy="339725"/>
            </a:xfrm>
            <a:custGeom>
              <a:avLst/>
              <a:gdLst>
                <a:gd name="T0" fmla="*/ 944 w 945"/>
                <a:gd name="T1" fmla="*/ 470 h 945"/>
                <a:gd name="T2" fmla="*/ 944 w 945"/>
                <a:gd name="T3" fmla="*/ 470 h 945"/>
                <a:gd name="T4" fmla="*/ 471 w 945"/>
                <a:gd name="T5" fmla="*/ 944 h 945"/>
                <a:gd name="T6" fmla="*/ 0 w 945"/>
                <a:gd name="T7" fmla="*/ 470 h 945"/>
                <a:gd name="T8" fmla="*/ 471 w 945"/>
                <a:gd name="T9" fmla="*/ 0 h 945"/>
                <a:gd name="T10" fmla="*/ 944 w 945"/>
                <a:gd name="T11" fmla="*/ 4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5" h="945">
                  <a:moveTo>
                    <a:pt x="944" y="470"/>
                  </a:moveTo>
                  <a:lnTo>
                    <a:pt x="944" y="470"/>
                  </a:lnTo>
                  <a:cubicBezTo>
                    <a:pt x="944" y="733"/>
                    <a:pt x="735" y="944"/>
                    <a:pt x="471" y="944"/>
                  </a:cubicBezTo>
                  <a:cubicBezTo>
                    <a:pt x="212" y="944"/>
                    <a:pt x="0" y="733"/>
                    <a:pt x="0" y="470"/>
                  </a:cubicBezTo>
                  <a:cubicBezTo>
                    <a:pt x="0" y="212"/>
                    <a:pt x="212" y="0"/>
                    <a:pt x="471" y="0"/>
                  </a:cubicBezTo>
                  <a:cubicBezTo>
                    <a:pt x="735" y="0"/>
                    <a:pt x="944" y="212"/>
                    <a:pt x="94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8" name="Freeform 72"/>
            <p:cNvSpPr>
              <a:spLocks noChangeArrowheads="1"/>
            </p:cNvSpPr>
            <p:nvPr/>
          </p:nvSpPr>
          <p:spPr bwMode="auto">
            <a:xfrm>
              <a:off x="4426626" y="2294221"/>
              <a:ext cx="169862" cy="339725"/>
            </a:xfrm>
            <a:custGeom>
              <a:avLst/>
              <a:gdLst>
                <a:gd name="T0" fmla="*/ 0 w 474"/>
                <a:gd name="T1" fmla="*/ 0 h 945"/>
                <a:gd name="T2" fmla="*/ 0 w 474"/>
                <a:gd name="T3" fmla="*/ 0 h 945"/>
                <a:gd name="T4" fmla="*/ 0 w 474"/>
                <a:gd name="T5" fmla="*/ 944 h 945"/>
                <a:gd name="T6" fmla="*/ 473 w 474"/>
                <a:gd name="T7" fmla="*/ 470 h 945"/>
                <a:gd name="T8" fmla="*/ 0 w 474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945">
                  <a:moveTo>
                    <a:pt x="0" y="0"/>
                  </a:moveTo>
                  <a:lnTo>
                    <a:pt x="0" y="0"/>
                  </a:lnTo>
                  <a:cubicBezTo>
                    <a:pt x="0" y="944"/>
                    <a:pt x="0" y="944"/>
                    <a:pt x="0" y="944"/>
                  </a:cubicBezTo>
                  <a:cubicBezTo>
                    <a:pt x="264" y="944"/>
                    <a:pt x="473" y="733"/>
                    <a:pt x="473" y="470"/>
                  </a:cubicBezTo>
                  <a:cubicBezTo>
                    <a:pt x="473" y="212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9" name="Freeform 73"/>
            <p:cNvSpPr>
              <a:spLocks noChangeArrowheads="1"/>
            </p:cNvSpPr>
            <p:nvPr/>
          </p:nvSpPr>
          <p:spPr bwMode="auto">
            <a:xfrm>
              <a:off x="4247238" y="2286283"/>
              <a:ext cx="357188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3 h 992"/>
                <a:gd name="T6" fmla="*/ 495 w 992"/>
                <a:gd name="T7" fmla="*/ 991 h 992"/>
                <a:gd name="T8" fmla="*/ 991 w 992"/>
                <a:gd name="T9" fmla="*/ 493 h 992"/>
                <a:gd name="T10" fmla="*/ 495 w 992"/>
                <a:gd name="T11" fmla="*/ 0 h 992"/>
                <a:gd name="T12" fmla="*/ 495 w 992"/>
                <a:gd name="T13" fmla="*/ 47 h 992"/>
                <a:gd name="T14" fmla="*/ 495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7 w 992"/>
                <a:gd name="T21" fmla="*/ 493 h 992"/>
                <a:gd name="T22" fmla="*/ 495 w 992"/>
                <a:gd name="T23" fmla="*/ 47 h 992"/>
                <a:gd name="T24" fmla="*/ 495 w 992"/>
                <a:gd name="T25" fmla="*/ 944 h 992"/>
                <a:gd name="T26" fmla="*/ 495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3 h 992"/>
                <a:gd name="T34" fmla="*/ 495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3"/>
                  </a:cubicBezTo>
                  <a:cubicBezTo>
                    <a:pt x="0" y="767"/>
                    <a:pt x="220" y="991"/>
                    <a:pt x="495" y="991"/>
                  </a:cubicBezTo>
                  <a:cubicBezTo>
                    <a:pt x="771" y="991"/>
                    <a:pt x="991" y="767"/>
                    <a:pt x="991" y="493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609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3"/>
                  </a:cubicBezTo>
                  <a:cubicBezTo>
                    <a:pt x="47" y="247"/>
                    <a:pt x="248" y="47"/>
                    <a:pt x="495" y="47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3"/>
                  </a:cubicBezTo>
                  <a:cubicBezTo>
                    <a:pt x="948" y="744"/>
                    <a:pt x="744" y="944"/>
                    <a:pt x="495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0" name="Freeform 74"/>
            <p:cNvSpPr>
              <a:spLocks noChangeArrowheads="1"/>
            </p:cNvSpPr>
            <p:nvPr/>
          </p:nvSpPr>
          <p:spPr bwMode="auto">
            <a:xfrm>
              <a:off x="4293276" y="2398996"/>
              <a:ext cx="160337" cy="109537"/>
            </a:xfrm>
            <a:custGeom>
              <a:avLst/>
              <a:gdLst>
                <a:gd name="T0" fmla="*/ 149 w 445"/>
                <a:gd name="T1" fmla="*/ 302 h 303"/>
                <a:gd name="T2" fmla="*/ 149 w 445"/>
                <a:gd name="T3" fmla="*/ 302 h 303"/>
                <a:gd name="T4" fmla="*/ 185 w 445"/>
                <a:gd name="T5" fmla="*/ 267 h 303"/>
                <a:gd name="T6" fmla="*/ 67 w 445"/>
                <a:gd name="T7" fmla="*/ 180 h 303"/>
                <a:gd name="T8" fmla="*/ 369 w 445"/>
                <a:gd name="T9" fmla="*/ 43 h 303"/>
                <a:gd name="T10" fmla="*/ 405 w 445"/>
                <a:gd name="T11" fmla="*/ 47 h 303"/>
                <a:gd name="T12" fmla="*/ 444 w 445"/>
                <a:gd name="T13" fmla="*/ 8 h 303"/>
                <a:gd name="T14" fmla="*/ 369 w 445"/>
                <a:gd name="T15" fmla="*/ 0 h 303"/>
                <a:gd name="T16" fmla="*/ 369 w 445"/>
                <a:gd name="T17" fmla="*/ 0 h 303"/>
                <a:gd name="T18" fmla="*/ 369 w 445"/>
                <a:gd name="T19" fmla="*/ 0 h 303"/>
                <a:gd name="T20" fmla="*/ 16 w 445"/>
                <a:gd name="T21" fmla="*/ 165 h 303"/>
                <a:gd name="T22" fmla="*/ 0 w 445"/>
                <a:gd name="T23" fmla="*/ 180 h 303"/>
                <a:gd name="T24" fmla="*/ 16 w 445"/>
                <a:gd name="T25" fmla="*/ 200 h 303"/>
                <a:gd name="T26" fmla="*/ 149 w 445"/>
                <a:gd name="T27" fmla="*/ 3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5" h="303">
                  <a:moveTo>
                    <a:pt x="149" y="302"/>
                  </a:moveTo>
                  <a:lnTo>
                    <a:pt x="149" y="302"/>
                  </a:lnTo>
                  <a:cubicBezTo>
                    <a:pt x="185" y="267"/>
                    <a:pt x="185" y="267"/>
                    <a:pt x="185" y="267"/>
                  </a:cubicBezTo>
                  <a:cubicBezTo>
                    <a:pt x="146" y="247"/>
                    <a:pt x="106" y="216"/>
                    <a:pt x="67" y="180"/>
                  </a:cubicBezTo>
                  <a:cubicBezTo>
                    <a:pt x="165" y="94"/>
                    <a:pt x="267" y="47"/>
                    <a:pt x="369" y="43"/>
                  </a:cubicBezTo>
                  <a:cubicBezTo>
                    <a:pt x="382" y="47"/>
                    <a:pt x="393" y="47"/>
                    <a:pt x="405" y="47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21" y="4"/>
                    <a:pt x="393" y="0"/>
                    <a:pt x="369" y="0"/>
                  </a:cubicBezTo>
                  <a:lnTo>
                    <a:pt x="369" y="0"/>
                  </a:lnTo>
                  <a:lnTo>
                    <a:pt x="369" y="0"/>
                  </a:lnTo>
                  <a:cubicBezTo>
                    <a:pt x="248" y="0"/>
                    <a:pt x="130" y="59"/>
                    <a:pt x="16" y="165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63" y="239"/>
                    <a:pt x="106" y="275"/>
                    <a:pt x="149" y="30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1" name="Freeform 75"/>
            <p:cNvSpPr>
              <a:spLocks noChangeArrowheads="1"/>
            </p:cNvSpPr>
            <p:nvPr/>
          </p:nvSpPr>
          <p:spPr bwMode="auto">
            <a:xfrm>
              <a:off x="4363126" y="2406933"/>
              <a:ext cx="196850" cy="123825"/>
            </a:xfrm>
            <a:custGeom>
              <a:avLst/>
              <a:gdLst>
                <a:gd name="T0" fmla="*/ 527 w 547"/>
                <a:gd name="T1" fmla="*/ 141 h 342"/>
                <a:gd name="T2" fmla="*/ 527 w 547"/>
                <a:gd name="T3" fmla="*/ 141 h 342"/>
                <a:gd name="T4" fmla="*/ 303 w 547"/>
                <a:gd name="T5" fmla="*/ 0 h 342"/>
                <a:gd name="T6" fmla="*/ 267 w 547"/>
                <a:gd name="T7" fmla="*/ 35 h 342"/>
                <a:gd name="T8" fmla="*/ 475 w 547"/>
                <a:gd name="T9" fmla="*/ 156 h 342"/>
                <a:gd name="T10" fmla="*/ 176 w 547"/>
                <a:gd name="T11" fmla="*/ 293 h 342"/>
                <a:gd name="T12" fmla="*/ 35 w 547"/>
                <a:gd name="T13" fmla="*/ 266 h 342"/>
                <a:gd name="T14" fmla="*/ 0 w 547"/>
                <a:gd name="T15" fmla="*/ 301 h 342"/>
                <a:gd name="T16" fmla="*/ 176 w 547"/>
                <a:gd name="T17" fmla="*/ 341 h 342"/>
                <a:gd name="T18" fmla="*/ 527 w 547"/>
                <a:gd name="T19" fmla="*/ 176 h 342"/>
                <a:gd name="T20" fmla="*/ 546 w 547"/>
                <a:gd name="T21" fmla="*/ 156 h 342"/>
                <a:gd name="T22" fmla="*/ 527 w 547"/>
                <a:gd name="T23" fmla="*/ 141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7" h="342">
                  <a:moveTo>
                    <a:pt x="527" y="141"/>
                  </a:moveTo>
                  <a:lnTo>
                    <a:pt x="527" y="141"/>
                  </a:lnTo>
                  <a:cubicBezTo>
                    <a:pt x="456" y="70"/>
                    <a:pt x="381" y="23"/>
                    <a:pt x="303" y="0"/>
                  </a:cubicBezTo>
                  <a:cubicBezTo>
                    <a:pt x="267" y="35"/>
                    <a:pt x="267" y="35"/>
                    <a:pt x="267" y="35"/>
                  </a:cubicBezTo>
                  <a:cubicBezTo>
                    <a:pt x="338" y="55"/>
                    <a:pt x="409" y="98"/>
                    <a:pt x="475" y="156"/>
                  </a:cubicBezTo>
                  <a:cubicBezTo>
                    <a:pt x="377" y="247"/>
                    <a:pt x="275" y="293"/>
                    <a:pt x="176" y="293"/>
                  </a:cubicBezTo>
                  <a:cubicBezTo>
                    <a:pt x="129" y="293"/>
                    <a:pt x="82" y="286"/>
                    <a:pt x="35" y="266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59" y="325"/>
                    <a:pt x="118" y="341"/>
                    <a:pt x="176" y="341"/>
                  </a:cubicBezTo>
                  <a:cubicBezTo>
                    <a:pt x="295" y="341"/>
                    <a:pt x="412" y="282"/>
                    <a:pt x="527" y="176"/>
                  </a:cubicBezTo>
                  <a:cubicBezTo>
                    <a:pt x="546" y="156"/>
                    <a:pt x="546" y="156"/>
                    <a:pt x="546" y="156"/>
                  </a:cubicBezTo>
                  <a:lnTo>
                    <a:pt x="527" y="1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2" name="Freeform 76"/>
            <p:cNvSpPr>
              <a:spLocks noChangeArrowheads="1"/>
            </p:cNvSpPr>
            <p:nvPr/>
          </p:nvSpPr>
          <p:spPr bwMode="auto">
            <a:xfrm>
              <a:off x="4361538" y="2398996"/>
              <a:ext cx="88900" cy="88900"/>
            </a:xfrm>
            <a:custGeom>
              <a:avLst/>
              <a:gdLst>
                <a:gd name="T0" fmla="*/ 47 w 248"/>
                <a:gd name="T1" fmla="*/ 212 h 248"/>
                <a:gd name="T2" fmla="*/ 47 w 248"/>
                <a:gd name="T3" fmla="*/ 212 h 248"/>
                <a:gd name="T4" fmla="*/ 43 w 248"/>
                <a:gd name="T5" fmla="*/ 176 h 248"/>
                <a:gd name="T6" fmla="*/ 177 w 248"/>
                <a:gd name="T7" fmla="*/ 47 h 248"/>
                <a:gd name="T8" fmla="*/ 212 w 248"/>
                <a:gd name="T9" fmla="*/ 51 h 248"/>
                <a:gd name="T10" fmla="*/ 247 w 248"/>
                <a:gd name="T11" fmla="*/ 12 h 248"/>
                <a:gd name="T12" fmla="*/ 177 w 248"/>
                <a:gd name="T13" fmla="*/ 0 h 248"/>
                <a:gd name="T14" fmla="*/ 0 w 248"/>
                <a:gd name="T15" fmla="*/ 176 h 248"/>
                <a:gd name="T16" fmla="*/ 11 w 248"/>
                <a:gd name="T17" fmla="*/ 247 h 248"/>
                <a:gd name="T18" fmla="*/ 47 w 248"/>
                <a:gd name="T19" fmla="*/ 21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248">
                  <a:moveTo>
                    <a:pt x="47" y="212"/>
                  </a:moveTo>
                  <a:lnTo>
                    <a:pt x="47" y="212"/>
                  </a:lnTo>
                  <a:cubicBezTo>
                    <a:pt x="47" y="200"/>
                    <a:pt x="43" y="188"/>
                    <a:pt x="43" y="176"/>
                  </a:cubicBezTo>
                  <a:cubicBezTo>
                    <a:pt x="43" y="106"/>
                    <a:pt x="106" y="47"/>
                    <a:pt x="177" y="47"/>
                  </a:cubicBezTo>
                  <a:cubicBezTo>
                    <a:pt x="188" y="47"/>
                    <a:pt x="200" y="47"/>
                    <a:pt x="212" y="51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24" y="4"/>
                    <a:pt x="200" y="0"/>
                    <a:pt x="177" y="0"/>
                  </a:cubicBezTo>
                  <a:cubicBezTo>
                    <a:pt x="78" y="0"/>
                    <a:pt x="0" y="78"/>
                    <a:pt x="0" y="176"/>
                  </a:cubicBezTo>
                  <a:cubicBezTo>
                    <a:pt x="0" y="204"/>
                    <a:pt x="4" y="228"/>
                    <a:pt x="11" y="247"/>
                  </a:cubicBezTo>
                  <a:lnTo>
                    <a:pt x="47" y="21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3" name="Freeform 77"/>
            <p:cNvSpPr>
              <a:spLocks noChangeArrowheads="1"/>
            </p:cNvSpPr>
            <p:nvPr/>
          </p:nvSpPr>
          <p:spPr bwMode="auto">
            <a:xfrm>
              <a:off x="4374238" y="2413283"/>
              <a:ext cx="115888" cy="114300"/>
            </a:xfrm>
            <a:custGeom>
              <a:avLst/>
              <a:gdLst>
                <a:gd name="T0" fmla="*/ 252 w 324"/>
                <a:gd name="T1" fmla="*/ 0 h 319"/>
                <a:gd name="T2" fmla="*/ 252 w 324"/>
                <a:gd name="T3" fmla="*/ 0 h 319"/>
                <a:gd name="T4" fmla="*/ 220 w 324"/>
                <a:gd name="T5" fmla="*/ 32 h 319"/>
                <a:gd name="T6" fmla="*/ 275 w 324"/>
                <a:gd name="T7" fmla="*/ 137 h 319"/>
                <a:gd name="T8" fmla="*/ 142 w 324"/>
                <a:gd name="T9" fmla="*/ 271 h 319"/>
                <a:gd name="T10" fmla="*/ 36 w 324"/>
                <a:gd name="T11" fmla="*/ 216 h 319"/>
                <a:gd name="T12" fmla="*/ 0 w 324"/>
                <a:gd name="T13" fmla="*/ 251 h 319"/>
                <a:gd name="T14" fmla="*/ 142 w 324"/>
                <a:gd name="T15" fmla="*/ 318 h 319"/>
                <a:gd name="T16" fmla="*/ 323 w 324"/>
                <a:gd name="T17" fmla="*/ 137 h 319"/>
                <a:gd name="T18" fmla="*/ 252 w 324"/>
                <a:gd name="T19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4" h="319">
                  <a:moveTo>
                    <a:pt x="252" y="0"/>
                  </a:moveTo>
                  <a:lnTo>
                    <a:pt x="252" y="0"/>
                  </a:lnTo>
                  <a:cubicBezTo>
                    <a:pt x="220" y="32"/>
                    <a:pt x="220" y="32"/>
                    <a:pt x="220" y="32"/>
                  </a:cubicBezTo>
                  <a:cubicBezTo>
                    <a:pt x="252" y="55"/>
                    <a:pt x="275" y="94"/>
                    <a:pt x="275" y="137"/>
                  </a:cubicBezTo>
                  <a:cubicBezTo>
                    <a:pt x="275" y="212"/>
                    <a:pt x="216" y="271"/>
                    <a:pt x="142" y="271"/>
                  </a:cubicBezTo>
                  <a:cubicBezTo>
                    <a:pt x="98" y="271"/>
                    <a:pt x="59" y="251"/>
                    <a:pt x="36" y="216"/>
                  </a:cubicBezTo>
                  <a:cubicBezTo>
                    <a:pt x="0" y="251"/>
                    <a:pt x="0" y="251"/>
                    <a:pt x="0" y="251"/>
                  </a:cubicBezTo>
                  <a:cubicBezTo>
                    <a:pt x="36" y="290"/>
                    <a:pt x="87" y="318"/>
                    <a:pt x="142" y="318"/>
                  </a:cubicBezTo>
                  <a:cubicBezTo>
                    <a:pt x="240" y="318"/>
                    <a:pt x="323" y="239"/>
                    <a:pt x="323" y="137"/>
                  </a:cubicBezTo>
                  <a:cubicBezTo>
                    <a:pt x="323" y="83"/>
                    <a:pt x="295" y="32"/>
                    <a:pt x="25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4" name="Freeform 78"/>
            <p:cNvSpPr>
              <a:spLocks noChangeArrowheads="1"/>
            </p:cNvSpPr>
            <p:nvPr/>
          </p:nvSpPr>
          <p:spPr bwMode="auto">
            <a:xfrm>
              <a:off x="4404401" y="2443446"/>
              <a:ext cx="42862" cy="42862"/>
            </a:xfrm>
            <a:custGeom>
              <a:avLst/>
              <a:gdLst>
                <a:gd name="T0" fmla="*/ 82 w 119"/>
                <a:gd name="T1" fmla="*/ 0 h 118"/>
                <a:gd name="T2" fmla="*/ 82 w 119"/>
                <a:gd name="T3" fmla="*/ 0 h 118"/>
                <a:gd name="T4" fmla="*/ 0 w 119"/>
                <a:gd name="T5" fmla="*/ 82 h 118"/>
                <a:gd name="T6" fmla="*/ 55 w 119"/>
                <a:gd name="T7" fmla="*/ 117 h 118"/>
                <a:gd name="T8" fmla="*/ 118 w 119"/>
                <a:gd name="T9" fmla="*/ 54 h 118"/>
                <a:gd name="T10" fmla="*/ 82 w 119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18">
                  <a:moveTo>
                    <a:pt x="82" y="0"/>
                  </a:moveTo>
                  <a:lnTo>
                    <a:pt x="82" y="0"/>
                  </a:lnTo>
                  <a:cubicBezTo>
                    <a:pt x="0" y="82"/>
                    <a:pt x="0" y="82"/>
                    <a:pt x="0" y="82"/>
                  </a:cubicBezTo>
                  <a:cubicBezTo>
                    <a:pt x="8" y="101"/>
                    <a:pt x="31" y="117"/>
                    <a:pt x="55" y="117"/>
                  </a:cubicBezTo>
                  <a:cubicBezTo>
                    <a:pt x="90" y="117"/>
                    <a:pt x="118" y="90"/>
                    <a:pt x="118" y="54"/>
                  </a:cubicBezTo>
                  <a:cubicBezTo>
                    <a:pt x="118" y="31"/>
                    <a:pt x="102" y="11"/>
                    <a:pt x="82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5" name="Group 1094"/>
          <p:cNvGrpSpPr/>
          <p:nvPr/>
        </p:nvGrpSpPr>
        <p:grpSpPr>
          <a:xfrm>
            <a:off x="6686376" y="2910711"/>
            <a:ext cx="357188" cy="357188"/>
            <a:chOff x="4247238" y="2923751"/>
            <a:chExt cx="357188" cy="357188"/>
          </a:xfrm>
        </p:grpSpPr>
        <p:sp>
          <p:nvSpPr>
            <p:cNvPr id="1096" name="Freeform 79"/>
            <p:cNvSpPr>
              <a:spLocks noChangeArrowheads="1"/>
            </p:cNvSpPr>
            <p:nvPr/>
          </p:nvSpPr>
          <p:spPr bwMode="auto">
            <a:xfrm>
              <a:off x="4256763" y="2931689"/>
              <a:ext cx="339725" cy="339725"/>
            </a:xfrm>
            <a:custGeom>
              <a:avLst/>
              <a:gdLst>
                <a:gd name="T0" fmla="*/ 944 w 945"/>
                <a:gd name="T1" fmla="*/ 470 h 945"/>
                <a:gd name="T2" fmla="*/ 944 w 945"/>
                <a:gd name="T3" fmla="*/ 470 h 945"/>
                <a:gd name="T4" fmla="*/ 471 w 945"/>
                <a:gd name="T5" fmla="*/ 944 h 945"/>
                <a:gd name="T6" fmla="*/ 0 w 945"/>
                <a:gd name="T7" fmla="*/ 470 h 945"/>
                <a:gd name="T8" fmla="*/ 471 w 945"/>
                <a:gd name="T9" fmla="*/ 0 h 945"/>
                <a:gd name="T10" fmla="*/ 944 w 945"/>
                <a:gd name="T11" fmla="*/ 4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5" h="945">
                  <a:moveTo>
                    <a:pt x="944" y="470"/>
                  </a:moveTo>
                  <a:lnTo>
                    <a:pt x="944" y="470"/>
                  </a:lnTo>
                  <a:cubicBezTo>
                    <a:pt x="944" y="733"/>
                    <a:pt x="735" y="944"/>
                    <a:pt x="471" y="944"/>
                  </a:cubicBezTo>
                  <a:cubicBezTo>
                    <a:pt x="212" y="944"/>
                    <a:pt x="0" y="733"/>
                    <a:pt x="0" y="470"/>
                  </a:cubicBezTo>
                  <a:cubicBezTo>
                    <a:pt x="0" y="212"/>
                    <a:pt x="212" y="0"/>
                    <a:pt x="471" y="0"/>
                  </a:cubicBezTo>
                  <a:cubicBezTo>
                    <a:pt x="735" y="0"/>
                    <a:pt x="944" y="212"/>
                    <a:pt x="94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7" name="Freeform 80"/>
            <p:cNvSpPr>
              <a:spLocks noChangeArrowheads="1"/>
            </p:cNvSpPr>
            <p:nvPr/>
          </p:nvSpPr>
          <p:spPr bwMode="auto">
            <a:xfrm>
              <a:off x="4426626" y="2931689"/>
              <a:ext cx="169862" cy="339725"/>
            </a:xfrm>
            <a:custGeom>
              <a:avLst/>
              <a:gdLst>
                <a:gd name="T0" fmla="*/ 0 w 474"/>
                <a:gd name="T1" fmla="*/ 0 h 945"/>
                <a:gd name="T2" fmla="*/ 0 w 474"/>
                <a:gd name="T3" fmla="*/ 0 h 945"/>
                <a:gd name="T4" fmla="*/ 0 w 474"/>
                <a:gd name="T5" fmla="*/ 944 h 945"/>
                <a:gd name="T6" fmla="*/ 473 w 474"/>
                <a:gd name="T7" fmla="*/ 470 h 945"/>
                <a:gd name="T8" fmla="*/ 0 w 474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945">
                  <a:moveTo>
                    <a:pt x="0" y="0"/>
                  </a:moveTo>
                  <a:lnTo>
                    <a:pt x="0" y="0"/>
                  </a:lnTo>
                  <a:cubicBezTo>
                    <a:pt x="0" y="944"/>
                    <a:pt x="0" y="944"/>
                    <a:pt x="0" y="944"/>
                  </a:cubicBezTo>
                  <a:cubicBezTo>
                    <a:pt x="264" y="944"/>
                    <a:pt x="473" y="733"/>
                    <a:pt x="473" y="470"/>
                  </a:cubicBezTo>
                  <a:cubicBezTo>
                    <a:pt x="473" y="212"/>
                    <a:pt x="26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8" name="Freeform 81"/>
            <p:cNvSpPr>
              <a:spLocks noChangeArrowheads="1"/>
            </p:cNvSpPr>
            <p:nvPr/>
          </p:nvSpPr>
          <p:spPr bwMode="auto">
            <a:xfrm>
              <a:off x="4247238" y="2923751"/>
              <a:ext cx="357188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3 h 992"/>
                <a:gd name="T6" fmla="*/ 495 w 992"/>
                <a:gd name="T7" fmla="*/ 991 h 992"/>
                <a:gd name="T8" fmla="*/ 991 w 992"/>
                <a:gd name="T9" fmla="*/ 493 h 992"/>
                <a:gd name="T10" fmla="*/ 495 w 992"/>
                <a:gd name="T11" fmla="*/ 0 h 992"/>
                <a:gd name="T12" fmla="*/ 495 w 992"/>
                <a:gd name="T13" fmla="*/ 47 h 992"/>
                <a:gd name="T14" fmla="*/ 495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7 w 992"/>
                <a:gd name="T21" fmla="*/ 493 h 992"/>
                <a:gd name="T22" fmla="*/ 495 w 992"/>
                <a:gd name="T23" fmla="*/ 47 h 992"/>
                <a:gd name="T24" fmla="*/ 495 w 992"/>
                <a:gd name="T25" fmla="*/ 944 h 992"/>
                <a:gd name="T26" fmla="*/ 495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3 h 992"/>
                <a:gd name="T34" fmla="*/ 495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3"/>
                  </a:cubicBezTo>
                  <a:cubicBezTo>
                    <a:pt x="0" y="767"/>
                    <a:pt x="220" y="991"/>
                    <a:pt x="495" y="991"/>
                  </a:cubicBezTo>
                  <a:cubicBezTo>
                    <a:pt x="771" y="991"/>
                    <a:pt x="991" y="767"/>
                    <a:pt x="991" y="493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609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3"/>
                  </a:cubicBezTo>
                  <a:cubicBezTo>
                    <a:pt x="47" y="247"/>
                    <a:pt x="248" y="47"/>
                    <a:pt x="495" y="47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3"/>
                  </a:cubicBezTo>
                  <a:cubicBezTo>
                    <a:pt x="948" y="740"/>
                    <a:pt x="744" y="944"/>
                    <a:pt x="495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9" name="Freeform 82"/>
            <p:cNvSpPr>
              <a:spLocks noChangeArrowheads="1"/>
            </p:cNvSpPr>
            <p:nvPr/>
          </p:nvSpPr>
          <p:spPr bwMode="auto">
            <a:xfrm>
              <a:off x="4293276" y="3036464"/>
              <a:ext cx="160337" cy="109537"/>
            </a:xfrm>
            <a:custGeom>
              <a:avLst/>
              <a:gdLst>
                <a:gd name="T0" fmla="*/ 149 w 445"/>
                <a:gd name="T1" fmla="*/ 302 h 303"/>
                <a:gd name="T2" fmla="*/ 149 w 445"/>
                <a:gd name="T3" fmla="*/ 302 h 303"/>
                <a:gd name="T4" fmla="*/ 185 w 445"/>
                <a:gd name="T5" fmla="*/ 267 h 303"/>
                <a:gd name="T6" fmla="*/ 67 w 445"/>
                <a:gd name="T7" fmla="*/ 180 h 303"/>
                <a:gd name="T8" fmla="*/ 369 w 445"/>
                <a:gd name="T9" fmla="*/ 43 h 303"/>
                <a:gd name="T10" fmla="*/ 405 w 445"/>
                <a:gd name="T11" fmla="*/ 47 h 303"/>
                <a:gd name="T12" fmla="*/ 444 w 445"/>
                <a:gd name="T13" fmla="*/ 8 h 303"/>
                <a:gd name="T14" fmla="*/ 369 w 445"/>
                <a:gd name="T15" fmla="*/ 0 h 303"/>
                <a:gd name="T16" fmla="*/ 369 w 445"/>
                <a:gd name="T17" fmla="*/ 0 h 303"/>
                <a:gd name="T18" fmla="*/ 369 w 445"/>
                <a:gd name="T19" fmla="*/ 0 h 303"/>
                <a:gd name="T20" fmla="*/ 16 w 445"/>
                <a:gd name="T21" fmla="*/ 165 h 303"/>
                <a:gd name="T22" fmla="*/ 0 w 445"/>
                <a:gd name="T23" fmla="*/ 180 h 303"/>
                <a:gd name="T24" fmla="*/ 16 w 445"/>
                <a:gd name="T25" fmla="*/ 200 h 303"/>
                <a:gd name="T26" fmla="*/ 149 w 445"/>
                <a:gd name="T27" fmla="*/ 3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5" h="303">
                  <a:moveTo>
                    <a:pt x="149" y="302"/>
                  </a:moveTo>
                  <a:lnTo>
                    <a:pt x="149" y="302"/>
                  </a:lnTo>
                  <a:cubicBezTo>
                    <a:pt x="185" y="267"/>
                    <a:pt x="185" y="267"/>
                    <a:pt x="185" y="267"/>
                  </a:cubicBezTo>
                  <a:cubicBezTo>
                    <a:pt x="146" y="247"/>
                    <a:pt x="106" y="216"/>
                    <a:pt x="67" y="180"/>
                  </a:cubicBezTo>
                  <a:cubicBezTo>
                    <a:pt x="165" y="94"/>
                    <a:pt x="267" y="47"/>
                    <a:pt x="369" y="43"/>
                  </a:cubicBezTo>
                  <a:cubicBezTo>
                    <a:pt x="382" y="43"/>
                    <a:pt x="393" y="47"/>
                    <a:pt x="405" y="47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21" y="4"/>
                    <a:pt x="393" y="0"/>
                    <a:pt x="369" y="0"/>
                  </a:cubicBezTo>
                  <a:lnTo>
                    <a:pt x="369" y="0"/>
                  </a:lnTo>
                  <a:lnTo>
                    <a:pt x="369" y="0"/>
                  </a:lnTo>
                  <a:cubicBezTo>
                    <a:pt x="248" y="0"/>
                    <a:pt x="130" y="55"/>
                    <a:pt x="16" y="165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63" y="239"/>
                    <a:pt x="106" y="275"/>
                    <a:pt x="149" y="30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0" name="Freeform 83"/>
            <p:cNvSpPr>
              <a:spLocks noChangeArrowheads="1"/>
            </p:cNvSpPr>
            <p:nvPr/>
          </p:nvSpPr>
          <p:spPr bwMode="auto">
            <a:xfrm>
              <a:off x="4363126" y="3042814"/>
              <a:ext cx="196850" cy="123825"/>
            </a:xfrm>
            <a:custGeom>
              <a:avLst/>
              <a:gdLst>
                <a:gd name="T0" fmla="*/ 527 w 547"/>
                <a:gd name="T1" fmla="*/ 145 h 346"/>
                <a:gd name="T2" fmla="*/ 527 w 547"/>
                <a:gd name="T3" fmla="*/ 145 h 346"/>
                <a:gd name="T4" fmla="*/ 303 w 547"/>
                <a:gd name="T5" fmla="*/ 0 h 346"/>
                <a:gd name="T6" fmla="*/ 267 w 547"/>
                <a:gd name="T7" fmla="*/ 39 h 346"/>
                <a:gd name="T8" fmla="*/ 475 w 547"/>
                <a:gd name="T9" fmla="*/ 160 h 346"/>
                <a:gd name="T10" fmla="*/ 176 w 547"/>
                <a:gd name="T11" fmla="*/ 297 h 346"/>
                <a:gd name="T12" fmla="*/ 35 w 547"/>
                <a:gd name="T13" fmla="*/ 270 h 346"/>
                <a:gd name="T14" fmla="*/ 0 w 547"/>
                <a:gd name="T15" fmla="*/ 302 h 346"/>
                <a:gd name="T16" fmla="*/ 176 w 547"/>
                <a:gd name="T17" fmla="*/ 345 h 346"/>
                <a:gd name="T18" fmla="*/ 527 w 547"/>
                <a:gd name="T19" fmla="*/ 180 h 346"/>
                <a:gd name="T20" fmla="*/ 546 w 547"/>
                <a:gd name="T21" fmla="*/ 160 h 346"/>
                <a:gd name="T22" fmla="*/ 527 w 547"/>
                <a:gd name="T23" fmla="*/ 14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7" h="346">
                  <a:moveTo>
                    <a:pt x="527" y="145"/>
                  </a:moveTo>
                  <a:lnTo>
                    <a:pt x="527" y="145"/>
                  </a:lnTo>
                  <a:cubicBezTo>
                    <a:pt x="456" y="74"/>
                    <a:pt x="381" y="27"/>
                    <a:pt x="303" y="0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338" y="59"/>
                    <a:pt x="409" y="98"/>
                    <a:pt x="475" y="160"/>
                  </a:cubicBezTo>
                  <a:cubicBezTo>
                    <a:pt x="377" y="251"/>
                    <a:pt x="275" y="297"/>
                    <a:pt x="176" y="297"/>
                  </a:cubicBezTo>
                  <a:cubicBezTo>
                    <a:pt x="129" y="297"/>
                    <a:pt x="82" y="290"/>
                    <a:pt x="35" y="270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59" y="329"/>
                    <a:pt x="118" y="345"/>
                    <a:pt x="176" y="345"/>
                  </a:cubicBezTo>
                  <a:cubicBezTo>
                    <a:pt x="295" y="345"/>
                    <a:pt x="412" y="286"/>
                    <a:pt x="527" y="180"/>
                  </a:cubicBezTo>
                  <a:cubicBezTo>
                    <a:pt x="546" y="160"/>
                    <a:pt x="546" y="160"/>
                    <a:pt x="546" y="160"/>
                  </a:cubicBezTo>
                  <a:lnTo>
                    <a:pt x="527" y="14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1" name="Freeform 84"/>
            <p:cNvSpPr>
              <a:spLocks noChangeArrowheads="1"/>
            </p:cNvSpPr>
            <p:nvPr/>
          </p:nvSpPr>
          <p:spPr bwMode="auto">
            <a:xfrm>
              <a:off x="4361538" y="3036464"/>
              <a:ext cx="88900" cy="88900"/>
            </a:xfrm>
            <a:custGeom>
              <a:avLst/>
              <a:gdLst>
                <a:gd name="T0" fmla="*/ 47 w 248"/>
                <a:gd name="T1" fmla="*/ 212 h 248"/>
                <a:gd name="T2" fmla="*/ 47 w 248"/>
                <a:gd name="T3" fmla="*/ 212 h 248"/>
                <a:gd name="T4" fmla="*/ 43 w 248"/>
                <a:gd name="T5" fmla="*/ 176 h 248"/>
                <a:gd name="T6" fmla="*/ 177 w 248"/>
                <a:gd name="T7" fmla="*/ 47 h 248"/>
                <a:gd name="T8" fmla="*/ 212 w 248"/>
                <a:gd name="T9" fmla="*/ 51 h 248"/>
                <a:gd name="T10" fmla="*/ 247 w 248"/>
                <a:gd name="T11" fmla="*/ 12 h 248"/>
                <a:gd name="T12" fmla="*/ 177 w 248"/>
                <a:gd name="T13" fmla="*/ 0 h 248"/>
                <a:gd name="T14" fmla="*/ 0 w 248"/>
                <a:gd name="T15" fmla="*/ 176 h 248"/>
                <a:gd name="T16" fmla="*/ 11 w 248"/>
                <a:gd name="T17" fmla="*/ 247 h 248"/>
                <a:gd name="T18" fmla="*/ 47 w 248"/>
                <a:gd name="T19" fmla="*/ 21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248">
                  <a:moveTo>
                    <a:pt x="47" y="212"/>
                  </a:moveTo>
                  <a:lnTo>
                    <a:pt x="47" y="212"/>
                  </a:lnTo>
                  <a:cubicBezTo>
                    <a:pt x="47" y="200"/>
                    <a:pt x="43" y="188"/>
                    <a:pt x="43" y="176"/>
                  </a:cubicBezTo>
                  <a:cubicBezTo>
                    <a:pt x="43" y="106"/>
                    <a:pt x="106" y="47"/>
                    <a:pt x="177" y="47"/>
                  </a:cubicBezTo>
                  <a:cubicBezTo>
                    <a:pt x="188" y="47"/>
                    <a:pt x="200" y="47"/>
                    <a:pt x="212" y="51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24" y="4"/>
                    <a:pt x="200" y="0"/>
                    <a:pt x="177" y="0"/>
                  </a:cubicBezTo>
                  <a:cubicBezTo>
                    <a:pt x="78" y="0"/>
                    <a:pt x="0" y="78"/>
                    <a:pt x="0" y="176"/>
                  </a:cubicBezTo>
                  <a:cubicBezTo>
                    <a:pt x="0" y="204"/>
                    <a:pt x="4" y="228"/>
                    <a:pt x="11" y="247"/>
                  </a:cubicBezTo>
                  <a:lnTo>
                    <a:pt x="47" y="21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2" name="Freeform 85"/>
            <p:cNvSpPr>
              <a:spLocks noChangeArrowheads="1"/>
            </p:cNvSpPr>
            <p:nvPr/>
          </p:nvSpPr>
          <p:spPr bwMode="auto">
            <a:xfrm>
              <a:off x="4374238" y="3050751"/>
              <a:ext cx="115888" cy="114300"/>
            </a:xfrm>
            <a:custGeom>
              <a:avLst/>
              <a:gdLst>
                <a:gd name="T0" fmla="*/ 252 w 324"/>
                <a:gd name="T1" fmla="*/ 0 h 319"/>
                <a:gd name="T2" fmla="*/ 252 w 324"/>
                <a:gd name="T3" fmla="*/ 0 h 319"/>
                <a:gd name="T4" fmla="*/ 220 w 324"/>
                <a:gd name="T5" fmla="*/ 32 h 319"/>
                <a:gd name="T6" fmla="*/ 275 w 324"/>
                <a:gd name="T7" fmla="*/ 137 h 319"/>
                <a:gd name="T8" fmla="*/ 142 w 324"/>
                <a:gd name="T9" fmla="*/ 271 h 319"/>
                <a:gd name="T10" fmla="*/ 36 w 324"/>
                <a:gd name="T11" fmla="*/ 216 h 319"/>
                <a:gd name="T12" fmla="*/ 0 w 324"/>
                <a:gd name="T13" fmla="*/ 247 h 319"/>
                <a:gd name="T14" fmla="*/ 142 w 324"/>
                <a:gd name="T15" fmla="*/ 318 h 319"/>
                <a:gd name="T16" fmla="*/ 323 w 324"/>
                <a:gd name="T17" fmla="*/ 137 h 319"/>
                <a:gd name="T18" fmla="*/ 252 w 324"/>
                <a:gd name="T19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4" h="319">
                  <a:moveTo>
                    <a:pt x="252" y="0"/>
                  </a:moveTo>
                  <a:lnTo>
                    <a:pt x="252" y="0"/>
                  </a:lnTo>
                  <a:cubicBezTo>
                    <a:pt x="220" y="32"/>
                    <a:pt x="220" y="32"/>
                    <a:pt x="220" y="32"/>
                  </a:cubicBezTo>
                  <a:cubicBezTo>
                    <a:pt x="252" y="55"/>
                    <a:pt x="275" y="94"/>
                    <a:pt x="275" y="137"/>
                  </a:cubicBezTo>
                  <a:cubicBezTo>
                    <a:pt x="275" y="212"/>
                    <a:pt x="216" y="271"/>
                    <a:pt x="142" y="271"/>
                  </a:cubicBezTo>
                  <a:cubicBezTo>
                    <a:pt x="98" y="271"/>
                    <a:pt x="59" y="251"/>
                    <a:pt x="36" y="216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36" y="290"/>
                    <a:pt x="87" y="318"/>
                    <a:pt x="142" y="318"/>
                  </a:cubicBezTo>
                  <a:cubicBezTo>
                    <a:pt x="240" y="318"/>
                    <a:pt x="323" y="239"/>
                    <a:pt x="323" y="137"/>
                  </a:cubicBezTo>
                  <a:cubicBezTo>
                    <a:pt x="323" y="83"/>
                    <a:pt x="295" y="32"/>
                    <a:pt x="252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3" name="Freeform 86"/>
            <p:cNvSpPr>
              <a:spLocks noChangeArrowheads="1"/>
            </p:cNvSpPr>
            <p:nvPr/>
          </p:nvSpPr>
          <p:spPr bwMode="auto">
            <a:xfrm>
              <a:off x="4404401" y="3080914"/>
              <a:ext cx="42862" cy="42862"/>
            </a:xfrm>
            <a:custGeom>
              <a:avLst/>
              <a:gdLst>
                <a:gd name="T0" fmla="*/ 82 w 119"/>
                <a:gd name="T1" fmla="*/ 0 h 118"/>
                <a:gd name="T2" fmla="*/ 82 w 119"/>
                <a:gd name="T3" fmla="*/ 0 h 118"/>
                <a:gd name="T4" fmla="*/ 0 w 119"/>
                <a:gd name="T5" fmla="*/ 82 h 118"/>
                <a:gd name="T6" fmla="*/ 55 w 119"/>
                <a:gd name="T7" fmla="*/ 117 h 118"/>
                <a:gd name="T8" fmla="*/ 118 w 119"/>
                <a:gd name="T9" fmla="*/ 54 h 118"/>
                <a:gd name="T10" fmla="*/ 82 w 119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18">
                  <a:moveTo>
                    <a:pt x="82" y="0"/>
                  </a:moveTo>
                  <a:lnTo>
                    <a:pt x="82" y="0"/>
                  </a:lnTo>
                  <a:cubicBezTo>
                    <a:pt x="0" y="82"/>
                    <a:pt x="0" y="82"/>
                    <a:pt x="0" y="82"/>
                  </a:cubicBezTo>
                  <a:cubicBezTo>
                    <a:pt x="8" y="101"/>
                    <a:pt x="31" y="117"/>
                    <a:pt x="55" y="117"/>
                  </a:cubicBezTo>
                  <a:cubicBezTo>
                    <a:pt x="90" y="117"/>
                    <a:pt x="118" y="90"/>
                    <a:pt x="118" y="54"/>
                  </a:cubicBezTo>
                  <a:cubicBezTo>
                    <a:pt x="118" y="31"/>
                    <a:pt x="102" y="11"/>
                    <a:pt x="82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04" name="Group 1103"/>
          <p:cNvGrpSpPr/>
          <p:nvPr/>
        </p:nvGrpSpPr>
        <p:grpSpPr>
          <a:xfrm>
            <a:off x="6686376" y="3527939"/>
            <a:ext cx="357188" cy="357188"/>
            <a:chOff x="4247238" y="3536637"/>
            <a:chExt cx="357188" cy="357188"/>
          </a:xfrm>
        </p:grpSpPr>
        <p:sp>
          <p:nvSpPr>
            <p:cNvPr id="1105" name="Freeform 87"/>
            <p:cNvSpPr>
              <a:spLocks noChangeArrowheads="1"/>
            </p:cNvSpPr>
            <p:nvPr/>
          </p:nvSpPr>
          <p:spPr bwMode="auto">
            <a:xfrm>
              <a:off x="4256763" y="3544575"/>
              <a:ext cx="339725" cy="339725"/>
            </a:xfrm>
            <a:custGeom>
              <a:avLst/>
              <a:gdLst>
                <a:gd name="T0" fmla="*/ 944 w 945"/>
                <a:gd name="T1" fmla="*/ 470 h 945"/>
                <a:gd name="T2" fmla="*/ 944 w 945"/>
                <a:gd name="T3" fmla="*/ 470 h 945"/>
                <a:gd name="T4" fmla="*/ 471 w 945"/>
                <a:gd name="T5" fmla="*/ 944 h 945"/>
                <a:gd name="T6" fmla="*/ 0 w 945"/>
                <a:gd name="T7" fmla="*/ 470 h 945"/>
                <a:gd name="T8" fmla="*/ 471 w 945"/>
                <a:gd name="T9" fmla="*/ 0 h 945"/>
                <a:gd name="T10" fmla="*/ 944 w 945"/>
                <a:gd name="T11" fmla="*/ 4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5" h="945">
                  <a:moveTo>
                    <a:pt x="944" y="470"/>
                  </a:moveTo>
                  <a:lnTo>
                    <a:pt x="944" y="470"/>
                  </a:lnTo>
                  <a:cubicBezTo>
                    <a:pt x="944" y="733"/>
                    <a:pt x="735" y="944"/>
                    <a:pt x="471" y="944"/>
                  </a:cubicBezTo>
                  <a:cubicBezTo>
                    <a:pt x="212" y="944"/>
                    <a:pt x="0" y="733"/>
                    <a:pt x="0" y="470"/>
                  </a:cubicBezTo>
                  <a:cubicBezTo>
                    <a:pt x="0" y="212"/>
                    <a:pt x="212" y="0"/>
                    <a:pt x="471" y="0"/>
                  </a:cubicBezTo>
                  <a:cubicBezTo>
                    <a:pt x="735" y="0"/>
                    <a:pt x="944" y="212"/>
                    <a:pt x="94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6" name="Freeform 88"/>
            <p:cNvSpPr>
              <a:spLocks noChangeArrowheads="1"/>
            </p:cNvSpPr>
            <p:nvPr/>
          </p:nvSpPr>
          <p:spPr bwMode="auto">
            <a:xfrm>
              <a:off x="4426626" y="3544575"/>
              <a:ext cx="169862" cy="339725"/>
            </a:xfrm>
            <a:custGeom>
              <a:avLst/>
              <a:gdLst>
                <a:gd name="T0" fmla="*/ 0 w 474"/>
                <a:gd name="T1" fmla="*/ 0 h 945"/>
                <a:gd name="T2" fmla="*/ 0 w 474"/>
                <a:gd name="T3" fmla="*/ 0 h 945"/>
                <a:gd name="T4" fmla="*/ 0 w 474"/>
                <a:gd name="T5" fmla="*/ 944 h 945"/>
                <a:gd name="T6" fmla="*/ 473 w 474"/>
                <a:gd name="T7" fmla="*/ 470 h 945"/>
                <a:gd name="T8" fmla="*/ 0 w 474"/>
                <a:gd name="T9" fmla="*/ 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4" h="945">
                  <a:moveTo>
                    <a:pt x="0" y="0"/>
                  </a:moveTo>
                  <a:lnTo>
                    <a:pt x="0" y="0"/>
                  </a:lnTo>
                  <a:cubicBezTo>
                    <a:pt x="0" y="944"/>
                    <a:pt x="0" y="944"/>
                    <a:pt x="0" y="944"/>
                  </a:cubicBezTo>
                  <a:cubicBezTo>
                    <a:pt x="264" y="944"/>
                    <a:pt x="473" y="733"/>
                    <a:pt x="473" y="470"/>
                  </a:cubicBezTo>
                  <a:cubicBezTo>
                    <a:pt x="473" y="212"/>
                    <a:pt x="26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7" name="Freeform 89"/>
            <p:cNvSpPr>
              <a:spLocks noChangeArrowheads="1"/>
            </p:cNvSpPr>
            <p:nvPr/>
          </p:nvSpPr>
          <p:spPr bwMode="auto">
            <a:xfrm>
              <a:off x="4293276" y="3649350"/>
              <a:ext cx="160337" cy="109537"/>
            </a:xfrm>
            <a:custGeom>
              <a:avLst/>
              <a:gdLst>
                <a:gd name="T0" fmla="*/ 149 w 445"/>
                <a:gd name="T1" fmla="*/ 302 h 303"/>
                <a:gd name="T2" fmla="*/ 149 w 445"/>
                <a:gd name="T3" fmla="*/ 302 h 303"/>
                <a:gd name="T4" fmla="*/ 185 w 445"/>
                <a:gd name="T5" fmla="*/ 267 h 303"/>
                <a:gd name="T6" fmla="*/ 67 w 445"/>
                <a:gd name="T7" fmla="*/ 180 h 303"/>
                <a:gd name="T8" fmla="*/ 369 w 445"/>
                <a:gd name="T9" fmla="*/ 43 h 303"/>
                <a:gd name="T10" fmla="*/ 405 w 445"/>
                <a:gd name="T11" fmla="*/ 47 h 303"/>
                <a:gd name="T12" fmla="*/ 444 w 445"/>
                <a:gd name="T13" fmla="*/ 8 h 303"/>
                <a:gd name="T14" fmla="*/ 369 w 445"/>
                <a:gd name="T15" fmla="*/ 0 h 303"/>
                <a:gd name="T16" fmla="*/ 369 w 445"/>
                <a:gd name="T17" fmla="*/ 0 h 303"/>
                <a:gd name="T18" fmla="*/ 369 w 445"/>
                <a:gd name="T19" fmla="*/ 0 h 303"/>
                <a:gd name="T20" fmla="*/ 16 w 445"/>
                <a:gd name="T21" fmla="*/ 165 h 303"/>
                <a:gd name="T22" fmla="*/ 0 w 445"/>
                <a:gd name="T23" fmla="*/ 180 h 303"/>
                <a:gd name="T24" fmla="*/ 16 w 445"/>
                <a:gd name="T25" fmla="*/ 200 h 303"/>
                <a:gd name="T26" fmla="*/ 149 w 445"/>
                <a:gd name="T27" fmla="*/ 302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5" h="303">
                  <a:moveTo>
                    <a:pt x="149" y="302"/>
                  </a:moveTo>
                  <a:lnTo>
                    <a:pt x="149" y="302"/>
                  </a:lnTo>
                  <a:cubicBezTo>
                    <a:pt x="185" y="267"/>
                    <a:pt x="185" y="267"/>
                    <a:pt x="185" y="267"/>
                  </a:cubicBezTo>
                  <a:cubicBezTo>
                    <a:pt x="146" y="247"/>
                    <a:pt x="106" y="216"/>
                    <a:pt x="67" y="180"/>
                  </a:cubicBezTo>
                  <a:cubicBezTo>
                    <a:pt x="165" y="94"/>
                    <a:pt x="267" y="47"/>
                    <a:pt x="369" y="43"/>
                  </a:cubicBezTo>
                  <a:cubicBezTo>
                    <a:pt x="382" y="43"/>
                    <a:pt x="393" y="47"/>
                    <a:pt x="405" y="47"/>
                  </a:cubicBezTo>
                  <a:cubicBezTo>
                    <a:pt x="444" y="8"/>
                    <a:pt x="444" y="8"/>
                    <a:pt x="444" y="8"/>
                  </a:cubicBezTo>
                  <a:cubicBezTo>
                    <a:pt x="421" y="0"/>
                    <a:pt x="393" y="0"/>
                    <a:pt x="369" y="0"/>
                  </a:cubicBezTo>
                  <a:lnTo>
                    <a:pt x="369" y="0"/>
                  </a:lnTo>
                  <a:lnTo>
                    <a:pt x="369" y="0"/>
                  </a:lnTo>
                  <a:cubicBezTo>
                    <a:pt x="248" y="0"/>
                    <a:pt x="130" y="55"/>
                    <a:pt x="16" y="165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63" y="239"/>
                    <a:pt x="106" y="275"/>
                    <a:pt x="149" y="302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8" name="Freeform 90"/>
            <p:cNvSpPr>
              <a:spLocks noChangeArrowheads="1"/>
            </p:cNvSpPr>
            <p:nvPr/>
          </p:nvSpPr>
          <p:spPr bwMode="auto">
            <a:xfrm>
              <a:off x="4363126" y="3655700"/>
              <a:ext cx="196850" cy="123825"/>
            </a:xfrm>
            <a:custGeom>
              <a:avLst/>
              <a:gdLst>
                <a:gd name="T0" fmla="*/ 527 w 547"/>
                <a:gd name="T1" fmla="*/ 145 h 346"/>
                <a:gd name="T2" fmla="*/ 527 w 547"/>
                <a:gd name="T3" fmla="*/ 145 h 346"/>
                <a:gd name="T4" fmla="*/ 303 w 547"/>
                <a:gd name="T5" fmla="*/ 0 h 346"/>
                <a:gd name="T6" fmla="*/ 267 w 547"/>
                <a:gd name="T7" fmla="*/ 39 h 346"/>
                <a:gd name="T8" fmla="*/ 475 w 547"/>
                <a:gd name="T9" fmla="*/ 160 h 346"/>
                <a:gd name="T10" fmla="*/ 176 w 547"/>
                <a:gd name="T11" fmla="*/ 297 h 346"/>
                <a:gd name="T12" fmla="*/ 35 w 547"/>
                <a:gd name="T13" fmla="*/ 270 h 346"/>
                <a:gd name="T14" fmla="*/ 0 w 547"/>
                <a:gd name="T15" fmla="*/ 302 h 346"/>
                <a:gd name="T16" fmla="*/ 176 w 547"/>
                <a:gd name="T17" fmla="*/ 345 h 346"/>
                <a:gd name="T18" fmla="*/ 527 w 547"/>
                <a:gd name="T19" fmla="*/ 180 h 346"/>
                <a:gd name="T20" fmla="*/ 546 w 547"/>
                <a:gd name="T21" fmla="*/ 160 h 346"/>
                <a:gd name="T22" fmla="*/ 527 w 547"/>
                <a:gd name="T23" fmla="*/ 14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47" h="346">
                  <a:moveTo>
                    <a:pt x="527" y="145"/>
                  </a:moveTo>
                  <a:lnTo>
                    <a:pt x="527" y="145"/>
                  </a:lnTo>
                  <a:cubicBezTo>
                    <a:pt x="456" y="74"/>
                    <a:pt x="381" y="27"/>
                    <a:pt x="303" y="0"/>
                  </a:cubicBezTo>
                  <a:cubicBezTo>
                    <a:pt x="267" y="39"/>
                    <a:pt x="267" y="39"/>
                    <a:pt x="267" y="39"/>
                  </a:cubicBezTo>
                  <a:cubicBezTo>
                    <a:pt x="338" y="59"/>
                    <a:pt x="409" y="98"/>
                    <a:pt x="475" y="160"/>
                  </a:cubicBezTo>
                  <a:cubicBezTo>
                    <a:pt x="377" y="251"/>
                    <a:pt x="275" y="297"/>
                    <a:pt x="176" y="297"/>
                  </a:cubicBezTo>
                  <a:cubicBezTo>
                    <a:pt x="129" y="297"/>
                    <a:pt x="82" y="290"/>
                    <a:pt x="35" y="270"/>
                  </a:cubicBezTo>
                  <a:cubicBezTo>
                    <a:pt x="0" y="302"/>
                    <a:pt x="0" y="302"/>
                    <a:pt x="0" y="302"/>
                  </a:cubicBezTo>
                  <a:cubicBezTo>
                    <a:pt x="59" y="329"/>
                    <a:pt x="118" y="345"/>
                    <a:pt x="176" y="345"/>
                  </a:cubicBezTo>
                  <a:cubicBezTo>
                    <a:pt x="295" y="345"/>
                    <a:pt x="412" y="286"/>
                    <a:pt x="527" y="180"/>
                  </a:cubicBezTo>
                  <a:cubicBezTo>
                    <a:pt x="546" y="160"/>
                    <a:pt x="546" y="160"/>
                    <a:pt x="546" y="160"/>
                  </a:cubicBezTo>
                  <a:lnTo>
                    <a:pt x="527" y="14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9" name="Freeform 91"/>
            <p:cNvSpPr>
              <a:spLocks noChangeArrowheads="1"/>
            </p:cNvSpPr>
            <p:nvPr/>
          </p:nvSpPr>
          <p:spPr bwMode="auto">
            <a:xfrm>
              <a:off x="4361538" y="3649350"/>
              <a:ext cx="88900" cy="88900"/>
            </a:xfrm>
            <a:custGeom>
              <a:avLst/>
              <a:gdLst>
                <a:gd name="T0" fmla="*/ 47 w 248"/>
                <a:gd name="T1" fmla="*/ 212 h 248"/>
                <a:gd name="T2" fmla="*/ 47 w 248"/>
                <a:gd name="T3" fmla="*/ 212 h 248"/>
                <a:gd name="T4" fmla="*/ 43 w 248"/>
                <a:gd name="T5" fmla="*/ 176 h 248"/>
                <a:gd name="T6" fmla="*/ 177 w 248"/>
                <a:gd name="T7" fmla="*/ 47 h 248"/>
                <a:gd name="T8" fmla="*/ 212 w 248"/>
                <a:gd name="T9" fmla="*/ 51 h 248"/>
                <a:gd name="T10" fmla="*/ 247 w 248"/>
                <a:gd name="T11" fmla="*/ 12 h 248"/>
                <a:gd name="T12" fmla="*/ 177 w 248"/>
                <a:gd name="T13" fmla="*/ 0 h 248"/>
                <a:gd name="T14" fmla="*/ 0 w 248"/>
                <a:gd name="T15" fmla="*/ 176 h 248"/>
                <a:gd name="T16" fmla="*/ 11 w 248"/>
                <a:gd name="T17" fmla="*/ 247 h 248"/>
                <a:gd name="T18" fmla="*/ 47 w 248"/>
                <a:gd name="T19" fmla="*/ 21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248">
                  <a:moveTo>
                    <a:pt x="47" y="212"/>
                  </a:moveTo>
                  <a:lnTo>
                    <a:pt x="47" y="212"/>
                  </a:lnTo>
                  <a:cubicBezTo>
                    <a:pt x="47" y="200"/>
                    <a:pt x="43" y="188"/>
                    <a:pt x="43" y="176"/>
                  </a:cubicBezTo>
                  <a:cubicBezTo>
                    <a:pt x="43" y="106"/>
                    <a:pt x="106" y="47"/>
                    <a:pt x="177" y="47"/>
                  </a:cubicBezTo>
                  <a:cubicBezTo>
                    <a:pt x="188" y="47"/>
                    <a:pt x="200" y="47"/>
                    <a:pt x="212" y="51"/>
                  </a:cubicBezTo>
                  <a:cubicBezTo>
                    <a:pt x="247" y="12"/>
                    <a:pt x="247" y="12"/>
                    <a:pt x="247" y="12"/>
                  </a:cubicBezTo>
                  <a:cubicBezTo>
                    <a:pt x="224" y="4"/>
                    <a:pt x="200" y="0"/>
                    <a:pt x="177" y="0"/>
                  </a:cubicBezTo>
                  <a:cubicBezTo>
                    <a:pt x="78" y="0"/>
                    <a:pt x="0" y="78"/>
                    <a:pt x="0" y="176"/>
                  </a:cubicBezTo>
                  <a:cubicBezTo>
                    <a:pt x="0" y="204"/>
                    <a:pt x="4" y="228"/>
                    <a:pt x="11" y="247"/>
                  </a:cubicBezTo>
                  <a:lnTo>
                    <a:pt x="47" y="21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0" name="Freeform 92"/>
            <p:cNvSpPr>
              <a:spLocks noChangeArrowheads="1"/>
            </p:cNvSpPr>
            <p:nvPr/>
          </p:nvSpPr>
          <p:spPr bwMode="auto">
            <a:xfrm>
              <a:off x="4374238" y="3663637"/>
              <a:ext cx="115888" cy="114300"/>
            </a:xfrm>
            <a:custGeom>
              <a:avLst/>
              <a:gdLst>
                <a:gd name="T0" fmla="*/ 252 w 324"/>
                <a:gd name="T1" fmla="*/ 0 h 319"/>
                <a:gd name="T2" fmla="*/ 252 w 324"/>
                <a:gd name="T3" fmla="*/ 0 h 319"/>
                <a:gd name="T4" fmla="*/ 220 w 324"/>
                <a:gd name="T5" fmla="*/ 32 h 319"/>
                <a:gd name="T6" fmla="*/ 275 w 324"/>
                <a:gd name="T7" fmla="*/ 137 h 319"/>
                <a:gd name="T8" fmla="*/ 142 w 324"/>
                <a:gd name="T9" fmla="*/ 271 h 319"/>
                <a:gd name="T10" fmla="*/ 36 w 324"/>
                <a:gd name="T11" fmla="*/ 216 h 319"/>
                <a:gd name="T12" fmla="*/ 0 w 324"/>
                <a:gd name="T13" fmla="*/ 247 h 319"/>
                <a:gd name="T14" fmla="*/ 142 w 324"/>
                <a:gd name="T15" fmla="*/ 318 h 319"/>
                <a:gd name="T16" fmla="*/ 323 w 324"/>
                <a:gd name="T17" fmla="*/ 137 h 319"/>
                <a:gd name="T18" fmla="*/ 252 w 324"/>
                <a:gd name="T19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4" h="319">
                  <a:moveTo>
                    <a:pt x="252" y="0"/>
                  </a:moveTo>
                  <a:lnTo>
                    <a:pt x="252" y="0"/>
                  </a:lnTo>
                  <a:cubicBezTo>
                    <a:pt x="220" y="32"/>
                    <a:pt x="220" y="32"/>
                    <a:pt x="220" y="32"/>
                  </a:cubicBezTo>
                  <a:cubicBezTo>
                    <a:pt x="252" y="55"/>
                    <a:pt x="275" y="94"/>
                    <a:pt x="275" y="137"/>
                  </a:cubicBezTo>
                  <a:cubicBezTo>
                    <a:pt x="275" y="212"/>
                    <a:pt x="216" y="271"/>
                    <a:pt x="142" y="271"/>
                  </a:cubicBezTo>
                  <a:cubicBezTo>
                    <a:pt x="98" y="271"/>
                    <a:pt x="59" y="251"/>
                    <a:pt x="36" y="216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36" y="290"/>
                    <a:pt x="87" y="318"/>
                    <a:pt x="142" y="318"/>
                  </a:cubicBezTo>
                  <a:cubicBezTo>
                    <a:pt x="240" y="318"/>
                    <a:pt x="323" y="239"/>
                    <a:pt x="323" y="137"/>
                  </a:cubicBezTo>
                  <a:cubicBezTo>
                    <a:pt x="323" y="83"/>
                    <a:pt x="295" y="32"/>
                    <a:pt x="252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1" name="Freeform 93"/>
            <p:cNvSpPr>
              <a:spLocks noChangeArrowheads="1"/>
            </p:cNvSpPr>
            <p:nvPr/>
          </p:nvSpPr>
          <p:spPr bwMode="auto">
            <a:xfrm>
              <a:off x="4404401" y="3693800"/>
              <a:ext cx="42862" cy="42862"/>
            </a:xfrm>
            <a:custGeom>
              <a:avLst/>
              <a:gdLst>
                <a:gd name="T0" fmla="*/ 82 w 119"/>
                <a:gd name="T1" fmla="*/ 0 h 118"/>
                <a:gd name="T2" fmla="*/ 82 w 119"/>
                <a:gd name="T3" fmla="*/ 0 h 118"/>
                <a:gd name="T4" fmla="*/ 0 w 119"/>
                <a:gd name="T5" fmla="*/ 82 h 118"/>
                <a:gd name="T6" fmla="*/ 55 w 119"/>
                <a:gd name="T7" fmla="*/ 117 h 118"/>
                <a:gd name="T8" fmla="*/ 118 w 119"/>
                <a:gd name="T9" fmla="*/ 54 h 118"/>
                <a:gd name="T10" fmla="*/ 82 w 119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" h="118">
                  <a:moveTo>
                    <a:pt x="82" y="0"/>
                  </a:moveTo>
                  <a:lnTo>
                    <a:pt x="82" y="0"/>
                  </a:lnTo>
                  <a:cubicBezTo>
                    <a:pt x="0" y="82"/>
                    <a:pt x="0" y="82"/>
                    <a:pt x="0" y="82"/>
                  </a:cubicBezTo>
                  <a:cubicBezTo>
                    <a:pt x="8" y="101"/>
                    <a:pt x="31" y="117"/>
                    <a:pt x="55" y="117"/>
                  </a:cubicBezTo>
                  <a:cubicBezTo>
                    <a:pt x="90" y="117"/>
                    <a:pt x="118" y="90"/>
                    <a:pt x="118" y="54"/>
                  </a:cubicBezTo>
                  <a:cubicBezTo>
                    <a:pt x="118" y="31"/>
                    <a:pt x="102" y="11"/>
                    <a:pt x="82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2" name="Freeform 94"/>
            <p:cNvSpPr>
              <a:spLocks noChangeArrowheads="1"/>
            </p:cNvSpPr>
            <p:nvPr/>
          </p:nvSpPr>
          <p:spPr bwMode="auto">
            <a:xfrm>
              <a:off x="4247238" y="3536637"/>
              <a:ext cx="357188" cy="357188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3 h 992"/>
                <a:gd name="T6" fmla="*/ 495 w 992"/>
                <a:gd name="T7" fmla="*/ 991 h 992"/>
                <a:gd name="T8" fmla="*/ 991 w 992"/>
                <a:gd name="T9" fmla="*/ 493 h 992"/>
                <a:gd name="T10" fmla="*/ 495 w 992"/>
                <a:gd name="T11" fmla="*/ 0 h 992"/>
                <a:gd name="T12" fmla="*/ 495 w 992"/>
                <a:gd name="T13" fmla="*/ 47 h 992"/>
                <a:gd name="T14" fmla="*/ 495 w 992"/>
                <a:gd name="T15" fmla="*/ 47 h 992"/>
                <a:gd name="T16" fmla="*/ 798 w 992"/>
                <a:gd name="T17" fmla="*/ 161 h 992"/>
                <a:gd name="T18" fmla="*/ 161 w 992"/>
                <a:gd name="T19" fmla="*/ 795 h 992"/>
                <a:gd name="T20" fmla="*/ 47 w 992"/>
                <a:gd name="T21" fmla="*/ 493 h 992"/>
                <a:gd name="T22" fmla="*/ 495 w 992"/>
                <a:gd name="T23" fmla="*/ 47 h 992"/>
                <a:gd name="T24" fmla="*/ 495 w 992"/>
                <a:gd name="T25" fmla="*/ 944 h 992"/>
                <a:gd name="T26" fmla="*/ 495 w 992"/>
                <a:gd name="T27" fmla="*/ 944 h 992"/>
                <a:gd name="T28" fmla="*/ 193 w 992"/>
                <a:gd name="T29" fmla="*/ 826 h 992"/>
                <a:gd name="T30" fmla="*/ 830 w 992"/>
                <a:gd name="T31" fmla="*/ 196 h 992"/>
                <a:gd name="T32" fmla="*/ 948 w 992"/>
                <a:gd name="T33" fmla="*/ 493 h 992"/>
                <a:gd name="T34" fmla="*/ 495 w 992"/>
                <a:gd name="T35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3"/>
                  </a:cubicBezTo>
                  <a:cubicBezTo>
                    <a:pt x="0" y="767"/>
                    <a:pt x="220" y="991"/>
                    <a:pt x="495" y="991"/>
                  </a:cubicBezTo>
                  <a:cubicBezTo>
                    <a:pt x="771" y="991"/>
                    <a:pt x="991" y="767"/>
                    <a:pt x="991" y="493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609" y="47"/>
                    <a:pt x="716" y="90"/>
                    <a:pt x="798" y="161"/>
                  </a:cubicBezTo>
                  <a:cubicBezTo>
                    <a:pt x="161" y="795"/>
                    <a:pt x="161" y="795"/>
                    <a:pt x="161" y="795"/>
                  </a:cubicBezTo>
                  <a:cubicBezTo>
                    <a:pt x="90" y="717"/>
                    <a:pt x="47" y="611"/>
                    <a:pt x="47" y="493"/>
                  </a:cubicBezTo>
                  <a:cubicBezTo>
                    <a:pt x="47" y="247"/>
                    <a:pt x="248" y="47"/>
                    <a:pt x="495" y="47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381" y="944"/>
                    <a:pt x="275" y="901"/>
                    <a:pt x="193" y="826"/>
                  </a:cubicBezTo>
                  <a:cubicBezTo>
                    <a:pt x="830" y="196"/>
                    <a:pt x="830" y="196"/>
                    <a:pt x="830" y="196"/>
                  </a:cubicBezTo>
                  <a:cubicBezTo>
                    <a:pt x="901" y="274"/>
                    <a:pt x="948" y="380"/>
                    <a:pt x="948" y="493"/>
                  </a:cubicBezTo>
                  <a:cubicBezTo>
                    <a:pt x="948" y="740"/>
                    <a:pt x="744" y="944"/>
                    <a:pt x="495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13" name="Group 1112"/>
          <p:cNvGrpSpPr/>
          <p:nvPr/>
        </p:nvGrpSpPr>
        <p:grpSpPr>
          <a:xfrm>
            <a:off x="6622620" y="4075014"/>
            <a:ext cx="495300" cy="495300"/>
            <a:chOff x="4183482" y="4082384"/>
            <a:chExt cx="495300" cy="495300"/>
          </a:xfrm>
        </p:grpSpPr>
        <p:sp>
          <p:nvSpPr>
            <p:cNvPr id="1114" name="Freeform 95"/>
            <p:cNvSpPr>
              <a:spLocks noChangeArrowheads="1"/>
            </p:cNvSpPr>
            <p:nvPr/>
          </p:nvSpPr>
          <p:spPr bwMode="auto">
            <a:xfrm>
              <a:off x="4183482" y="4082384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5" name="Freeform 96"/>
            <p:cNvSpPr>
              <a:spLocks noChangeArrowheads="1"/>
            </p:cNvSpPr>
            <p:nvPr/>
          </p:nvSpPr>
          <p:spPr bwMode="auto">
            <a:xfrm>
              <a:off x="4183482" y="4082384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" name="Freeform 97"/>
            <p:cNvSpPr>
              <a:spLocks noChangeArrowheads="1"/>
            </p:cNvSpPr>
            <p:nvPr/>
          </p:nvSpPr>
          <p:spPr bwMode="auto">
            <a:xfrm>
              <a:off x="4320007" y="4215734"/>
              <a:ext cx="358775" cy="361950"/>
            </a:xfrm>
            <a:custGeom>
              <a:avLst/>
              <a:gdLst>
                <a:gd name="T0" fmla="*/ 636 w 998"/>
                <a:gd name="T1" fmla="*/ 0 h 1005"/>
                <a:gd name="T2" fmla="*/ 636 w 998"/>
                <a:gd name="T3" fmla="*/ 0 h 1005"/>
                <a:gd name="T4" fmla="*/ 622 w 998"/>
                <a:gd name="T5" fmla="*/ 14 h 1005"/>
                <a:gd name="T6" fmla="*/ 750 w 998"/>
                <a:gd name="T7" fmla="*/ 318 h 1005"/>
                <a:gd name="T8" fmla="*/ 318 w 998"/>
                <a:gd name="T9" fmla="*/ 750 h 1005"/>
                <a:gd name="T10" fmla="*/ 11 w 998"/>
                <a:gd name="T11" fmla="*/ 621 h 1005"/>
                <a:gd name="T12" fmla="*/ 0 w 998"/>
                <a:gd name="T13" fmla="*/ 636 h 1005"/>
                <a:gd name="T14" fmla="*/ 372 w 998"/>
                <a:gd name="T15" fmla="*/ 1004 h 1005"/>
                <a:gd name="T16" fmla="*/ 997 w 998"/>
                <a:gd name="T17" fmla="*/ 1004 h 1005"/>
                <a:gd name="T18" fmla="*/ 997 w 998"/>
                <a:gd name="T19" fmla="*/ 361 h 1005"/>
                <a:gd name="T20" fmla="*/ 636 w 998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5">
                  <a:moveTo>
                    <a:pt x="636" y="0"/>
                  </a:moveTo>
                  <a:lnTo>
                    <a:pt x="636" y="0"/>
                  </a:lnTo>
                  <a:cubicBezTo>
                    <a:pt x="622" y="14"/>
                    <a:pt x="622" y="14"/>
                    <a:pt x="622" y="14"/>
                  </a:cubicBezTo>
                  <a:cubicBezTo>
                    <a:pt x="701" y="89"/>
                    <a:pt x="750" y="200"/>
                    <a:pt x="750" y="318"/>
                  </a:cubicBezTo>
                  <a:cubicBezTo>
                    <a:pt x="750" y="557"/>
                    <a:pt x="558" y="750"/>
                    <a:pt x="318" y="750"/>
                  </a:cubicBezTo>
                  <a:cubicBezTo>
                    <a:pt x="200" y="750"/>
                    <a:pt x="89" y="700"/>
                    <a:pt x="11" y="621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72" y="1004"/>
                    <a:pt x="372" y="1004"/>
                    <a:pt x="372" y="1004"/>
                  </a:cubicBezTo>
                  <a:cubicBezTo>
                    <a:pt x="997" y="1004"/>
                    <a:pt x="997" y="1004"/>
                    <a:pt x="997" y="1004"/>
                  </a:cubicBezTo>
                  <a:cubicBezTo>
                    <a:pt x="997" y="361"/>
                    <a:pt x="997" y="361"/>
                    <a:pt x="997" y="361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7" name="Freeform 98"/>
            <p:cNvSpPr>
              <a:spLocks noChangeArrowheads="1"/>
            </p:cNvSpPr>
            <p:nvPr/>
          </p:nvSpPr>
          <p:spPr bwMode="auto">
            <a:xfrm>
              <a:off x="4312069" y="4271296"/>
              <a:ext cx="146050" cy="100013"/>
            </a:xfrm>
            <a:custGeom>
              <a:avLst/>
              <a:gdLst>
                <a:gd name="T0" fmla="*/ 136 w 405"/>
                <a:gd name="T1" fmla="*/ 275 h 276"/>
                <a:gd name="T2" fmla="*/ 136 w 405"/>
                <a:gd name="T3" fmla="*/ 275 h 276"/>
                <a:gd name="T4" fmla="*/ 168 w 405"/>
                <a:gd name="T5" fmla="*/ 243 h 276"/>
                <a:gd name="T6" fmla="*/ 61 w 405"/>
                <a:gd name="T7" fmla="*/ 164 h 276"/>
                <a:gd name="T8" fmla="*/ 336 w 405"/>
                <a:gd name="T9" fmla="*/ 39 h 276"/>
                <a:gd name="T10" fmla="*/ 368 w 405"/>
                <a:gd name="T11" fmla="*/ 42 h 276"/>
                <a:gd name="T12" fmla="*/ 404 w 405"/>
                <a:gd name="T13" fmla="*/ 7 h 276"/>
                <a:gd name="T14" fmla="*/ 336 w 405"/>
                <a:gd name="T15" fmla="*/ 0 h 276"/>
                <a:gd name="T16" fmla="*/ 336 w 405"/>
                <a:gd name="T17" fmla="*/ 0 h 276"/>
                <a:gd name="T18" fmla="*/ 336 w 405"/>
                <a:gd name="T19" fmla="*/ 0 h 276"/>
                <a:gd name="T20" fmla="*/ 15 w 405"/>
                <a:gd name="T21" fmla="*/ 150 h 276"/>
                <a:gd name="T22" fmla="*/ 0 w 405"/>
                <a:gd name="T23" fmla="*/ 164 h 276"/>
                <a:gd name="T24" fmla="*/ 15 w 405"/>
                <a:gd name="T25" fmla="*/ 182 h 276"/>
                <a:gd name="T26" fmla="*/ 136 w 405"/>
                <a:gd name="T27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5" h="276">
                  <a:moveTo>
                    <a:pt x="136" y="275"/>
                  </a:moveTo>
                  <a:lnTo>
                    <a:pt x="136" y="275"/>
                  </a:lnTo>
                  <a:cubicBezTo>
                    <a:pt x="168" y="243"/>
                    <a:pt x="168" y="243"/>
                    <a:pt x="168" y="243"/>
                  </a:cubicBezTo>
                  <a:cubicBezTo>
                    <a:pt x="132" y="225"/>
                    <a:pt x="97" y="196"/>
                    <a:pt x="61" y="164"/>
                  </a:cubicBezTo>
                  <a:cubicBezTo>
                    <a:pt x="150" y="85"/>
                    <a:pt x="243" y="42"/>
                    <a:pt x="336" y="39"/>
                  </a:cubicBezTo>
                  <a:cubicBezTo>
                    <a:pt x="347" y="39"/>
                    <a:pt x="357" y="42"/>
                    <a:pt x="368" y="42"/>
                  </a:cubicBezTo>
                  <a:cubicBezTo>
                    <a:pt x="404" y="7"/>
                    <a:pt x="404" y="7"/>
                    <a:pt x="404" y="7"/>
                  </a:cubicBezTo>
                  <a:cubicBezTo>
                    <a:pt x="382" y="0"/>
                    <a:pt x="357" y="0"/>
                    <a:pt x="336" y="0"/>
                  </a:cubicBezTo>
                  <a:lnTo>
                    <a:pt x="336" y="0"/>
                  </a:lnTo>
                  <a:lnTo>
                    <a:pt x="336" y="0"/>
                  </a:lnTo>
                  <a:cubicBezTo>
                    <a:pt x="225" y="0"/>
                    <a:pt x="118" y="50"/>
                    <a:pt x="15" y="150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57" y="217"/>
                    <a:pt x="97" y="250"/>
                    <a:pt x="136" y="2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8" name="Freeform 99"/>
            <p:cNvSpPr>
              <a:spLocks noChangeArrowheads="1"/>
            </p:cNvSpPr>
            <p:nvPr/>
          </p:nvSpPr>
          <p:spPr bwMode="auto">
            <a:xfrm>
              <a:off x="4375569" y="4277646"/>
              <a:ext cx="179388" cy="112713"/>
            </a:xfrm>
            <a:custGeom>
              <a:avLst/>
              <a:gdLst>
                <a:gd name="T0" fmla="*/ 479 w 498"/>
                <a:gd name="T1" fmla="*/ 132 h 315"/>
                <a:gd name="T2" fmla="*/ 479 w 498"/>
                <a:gd name="T3" fmla="*/ 132 h 315"/>
                <a:gd name="T4" fmla="*/ 275 w 498"/>
                <a:gd name="T5" fmla="*/ 0 h 315"/>
                <a:gd name="T6" fmla="*/ 243 w 498"/>
                <a:gd name="T7" fmla="*/ 35 h 315"/>
                <a:gd name="T8" fmla="*/ 433 w 498"/>
                <a:gd name="T9" fmla="*/ 146 h 315"/>
                <a:gd name="T10" fmla="*/ 161 w 498"/>
                <a:gd name="T11" fmla="*/ 271 h 315"/>
                <a:gd name="T12" fmla="*/ 33 w 498"/>
                <a:gd name="T13" fmla="*/ 246 h 315"/>
                <a:gd name="T14" fmla="*/ 0 w 498"/>
                <a:gd name="T15" fmla="*/ 275 h 315"/>
                <a:gd name="T16" fmla="*/ 161 w 498"/>
                <a:gd name="T17" fmla="*/ 314 h 315"/>
                <a:gd name="T18" fmla="*/ 479 w 498"/>
                <a:gd name="T19" fmla="*/ 164 h 315"/>
                <a:gd name="T20" fmla="*/ 497 w 498"/>
                <a:gd name="T21" fmla="*/ 146 h 315"/>
                <a:gd name="T22" fmla="*/ 479 w 498"/>
                <a:gd name="T23" fmla="*/ 13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8" h="315">
                  <a:moveTo>
                    <a:pt x="479" y="132"/>
                  </a:moveTo>
                  <a:lnTo>
                    <a:pt x="479" y="132"/>
                  </a:lnTo>
                  <a:cubicBezTo>
                    <a:pt x="415" y="67"/>
                    <a:pt x="347" y="24"/>
                    <a:pt x="275" y="0"/>
                  </a:cubicBezTo>
                  <a:cubicBezTo>
                    <a:pt x="243" y="35"/>
                    <a:pt x="243" y="35"/>
                    <a:pt x="243" y="35"/>
                  </a:cubicBezTo>
                  <a:cubicBezTo>
                    <a:pt x="308" y="53"/>
                    <a:pt x="372" y="89"/>
                    <a:pt x="433" y="146"/>
                  </a:cubicBezTo>
                  <a:cubicBezTo>
                    <a:pt x="343" y="228"/>
                    <a:pt x="250" y="271"/>
                    <a:pt x="161" y="271"/>
                  </a:cubicBezTo>
                  <a:cubicBezTo>
                    <a:pt x="118" y="271"/>
                    <a:pt x="75" y="264"/>
                    <a:pt x="33" y="246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54" y="300"/>
                    <a:pt x="108" y="314"/>
                    <a:pt x="161" y="314"/>
                  </a:cubicBezTo>
                  <a:cubicBezTo>
                    <a:pt x="268" y="314"/>
                    <a:pt x="375" y="260"/>
                    <a:pt x="479" y="164"/>
                  </a:cubicBezTo>
                  <a:cubicBezTo>
                    <a:pt x="497" y="146"/>
                    <a:pt x="497" y="146"/>
                    <a:pt x="497" y="146"/>
                  </a:cubicBezTo>
                  <a:lnTo>
                    <a:pt x="479" y="1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9" name="Freeform 100"/>
            <p:cNvSpPr>
              <a:spLocks noChangeArrowheads="1"/>
            </p:cNvSpPr>
            <p:nvPr/>
          </p:nvSpPr>
          <p:spPr bwMode="auto">
            <a:xfrm>
              <a:off x="4373982" y="4271296"/>
              <a:ext cx="80962" cy="80963"/>
            </a:xfrm>
            <a:custGeom>
              <a:avLst/>
              <a:gdLst>
                <a:gd name="T0" fmla="*/ 43 w 226"/>
                <a:gd name="T1" fmla="*/ 193 h 226"/>
                <a:gd name="T2" fmla="*/ 43 w 226"/>
                <a:gd name="T3" fmla="*/ 193 h 226"/>
                <a:gd name="T4" fmla="*/ 39 w 226"/>
                <a:gd name="T5" fmla="*/ 161 h 226"/>
                <a:gd name="T6" fmla="*/ 161 w 226"/>
                <a:gd name="T7" fmla="*/ 43 h 226"/>
                <a:gd name="T8" fmla="*/ 193 w 226"/>
                <a:gd name="T9" fmla="*/ 47 h 226"/>
                <a:gd name="T10" fmla="*/ 225 w 226"/>
                <a:gd name="T11" fmla="*/ 11 h 226"/>
                <a:gd name="T12" fmla="*/ 161 w 226"/>
                <a:gd name="T13" fmla="*/ 0 h 226"/>
                <a:gd name="T14" fmla="*/ 0 w 226"/>
                <a:gd name="T15" fmla="*/ 161 h 226"/>
                <a:gd name="T16" fmla="*/ 11 w 226"/>
                <a:gd name="T17" fmla="*/ 225 h 226"/>
                <a:gd name="T18" fmla="*/ 43 w 226"/>
                <a:gd name="T19" fmla="*/ 193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6" h="226">
                  <a:moveTo>
                    <a:pt x="43" y="193"/>
                  </a:moveTo>
                  <a:lnTo>
                    <a:pt x="43" y="193"/>
                  </a:lnTo>
                  <a:cubicBezTo>
                    <a:pt x="43" y="182"/>
                    <a:pt x="39" y="172"/>
                    <a:pt x="39" y="161"/>
                  </a:cubicBezTo>
                  <a:cubicBezTo>
                    <a:pt x="39" y="96"/>
                    <a:pt x="96" y="43"/>
                    <a:pt x="161" y="43"/>
                  </a:cubicBezTo>
                  <a:cubicBezTo>
                    <a:pt x="171" y="43"/>
                    <a:pt x="182" y="43"/>
                    <a:pt x="193" y="47"/>
                  </a:cubicBezTo>
                  <a:cubicBezTo>
                    <a:pt x="225" y="11"/>
                    <a:pt x="225" y="11"/>
                    <a:pt x="225" y="11"/>
                  </a:cubicBezTo>
                  <a:cubicBezTo>
                    <a:pt x="203" y="4"/>
                    <a:pt x="182" y="0"/>
                    <a:pt x="161" y="0"/>
                  </a:cubicBezTo>
                  <a:cubicBezTo>
                    <a:pt x="71" y="0"/>
                    <a:pt x="0" y="72"/>
                    <a:pt x="0" y="161"/>
                  </a:cubicBezTo>
                  <a:cubicBezTo>
                    <a:pt x="0" y="186"/>
                    <a:pt x="3" y="207"/>
                    <a:pt x="11" y="225"/>
                  </a:cubicBezTo>
                  <a:lnTo>
                    <a:pt x="43" y="1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0" name="Freeform 101"/>
            <p:cNvSpPr>
              <a:spLocks noChangeArrowheads="1"/>
            </p:cNvSpPr>
            <p:nvPr/>
          </p:nvSpPr>
          <p:spPr bwMode="auto">
            <a:xfrm>
              <a:off x="4386682" y="4283996"/>
              <a:ext cx="106362" cy="104775"/>
            </a:xfrm>
            <a:custGeom>
              <a:avLst/>
              <a:gdLst>
                <a:gd name="T0" fmla="*/ 229 w 294"/>
                <a:gd name="T1" fmla="*/ 0 h 290"/>
                <a:gd name="T2" fmla="*/ 229 w 294"/>
                <a:gd name="T3" fmla="*/ 0 h 290"/>
                <a:gd name="T4" fmla="*/ 200 w 294"/>
                <a:gd name="T5" fmla="*/ 28 h 290"/>
                <a:gd name="T6" fmla="*/ 250 w 294"/>
                <a:gd name="T7" fmla="*/ 125 h 290"/>
                <a:gd name="T8" fmla="*/ 129 w 294"/>
                <a:gd name="T9" fmla="*/ 246 h 290"/>
                <a:gd name="T10" fmla="*/ 32 w 294"/>
                <a:gd name="T11" fmla="*/ 196 h 290"/>
                <a:gd name="T12" fmla="*/ 0 w 294"/>
                <a:gd name="T13" fmla="*/ 225 h 290"/>
                <a:gd name="T14" fmla="*/ 129 w 294"/>
                <a:gd name="T15" fmla="*/ 289 h 290"/>
                <a:gd name="T16" fmla="*/ 293 w 294"/>
                <a:gd name="T17" fmla="*/ 125 h 290"/>
                <a:gd name="T18" fmla="*/ 229 w 294"/>
                <a:gd name="T19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4" h="290">
                  <a:moveTo>
                    <a:pt x="229" y="0"/>
                  </a:moveTo>
                  <a:lnTo>
                    <a:pt x="229" y="0"/>
                  </a:lnTo>
                  <a:cubicBezTo>
                    <a:pt x="200" y="28"/>
                    <a:pt x="200" y="28"/>
                    <a:pt x="200" y="28"/>
                  </a:cubicBezTo>
                  <a:cubicBezTo>
                    <a:pt x="229" y="50"/>
                    <a:pt x="250" y="86"/>
                    <a:pt x="250" y="125"/>
                  </a:cubicBezTo>
                  <a:cubicBezTo>
                    <a:pt x="250" y="193"/>
                    <a:pt x="196" y="246"/>
                    <a:pt x="129" y="246"/>
                  </a:cubicBezTo>
                  <a:cubicBezTo>
                    <a:pt x="89" y="246"/>
                    <a:pt x="53" y="229"/>
                    <a:pt x="32" y="196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32" y="264"/>
                    <a:pt x="79" y="289"/>
                    <a:pt x="129" y="289"/>
                  </a:cubicBezTo>
                  <a:cubicBezTo>
                    <a:pt x="218" y="289"/>
                    <a:pt x="293" y="218"/>
                    <a:pt x="293" y="125"/>
                  </a:cubicBezTo>
                  <a:cubicBezTo>
                    <a:pt x="293" y="75"/>
                    <a:pt x="268" y="28"/>
                    <a:pt x="2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1" name="Freeform 102"/>
            <p:cNvSpPr>
              <a:spLocks noChangeArrowheads="1"/>
            </p:cNvSpPr>
            <p:nvPr/>
          </p:nvSpPr>
          <p:spPr bwMode="auto">
            <a:xfrm>
              <a:off x="4415257" y="4310984"/>
              <a:ext cx="38100" cy="38100"/>
            </a:xfrm>
            <a:custGeom>
              <a:avLst/>
              <a:gdLst>
                <a:gd name="T0" fmla="*/ 74 w 108"/>
                <a:gd name="T1" fmla="*/ 0 h 108"/>
                <a:gd name="T2" fmla="*/ 74 w 108"/>
                <a:gd name="T3" fmla="*/ 0 h 108"/>
                <a:gd name="T4" fmla="*/ 0 w 108"/>
                <a:gd name="T5" fmla="*/ 75 h 108"/>
                <a:gd name="T6" fmla="*/ 50 w 108"/>
                <a:gd name="T7" fmla="*/ 107 h 108"/>
                <a:gd name="T8" fmla="*/ 107 w 108"/>
                <a:gd name="T9" fmla="*/ 50 h 108"/>
                <a:gd name="T10" fmla="*/ 74 w 108"/>
                <a:gd name="T1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" h="108">
                  <a:moveTo>
                    <a:pt x="74" y="0"/>
                  </a:moveTo>
                  <a:lnTo>
                    <a:pt x="74" y="0"/>
                  </a:lnTo>
                  <a:cubicBezTo>
                    <a:pt x="0" y="75"/>
                    <a:pt x="0" y="75"/>
                    <a:pt x="0" y="75"/>
                  </a:cubicBezTo>
                  <a:cubicBezTo>
                    <a:pt x="7" y="93"/>
                    <a:pt x="28" y="107"/>
                    <a:pt x="50" y="107"/>
                  </a:cubicBezTo>
                  <a:cubicBezTo>
                    <a:pt x="82" y="107"/>
                    <a:pt x="107" y="82"/>
                    <a:pt x="107" y="50"/>
                  </a:cubicBezTo>
                  <a:cubicBezTo>
                    <a:pt x="107" y="28"/>
                    <a:pt x="92" y="11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2" name="Freeform 103"/>
            <p:cNvSpPr>
              <a:spLocks noChangeArrowheads="1"/>
            </p:cNvSpPr>
            <p:nvPr/>
          </p:nvSpPr>
          <p:spPr bwMode="auto">
            <a:xfrm>
              <a:off x="4272382" y="4168109"/>
              <a:ext cx="323850" cy="325437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43 h 905"/>
                <a:gd name="T14" fmla="*/ 450 w 901"/>
                <a:gd name="T15" fmla="*/ 43 h 905"/>
                <a:gd name="T16" fmla="*/ 725 w 901"/>
                <a:gd name="T17" fmla="*/ 146 h 905"/>
                <a:gd name="T18" fmla="*/ 146 w 901"/>
                <a:gd name="T19" fmla="*/ 725 h 905"/>
                <a:gd name="T20" fmla="*/ 43 w 901"/>
                <a:gd name="T21" fmla="*/ 450 h 905"/>
                <a:gd name="T22" fmla="*/ 450 w 901"/>
                <a:gd name="T23" fmla="*/ 43 h 905"/>
                <a:gd name="T24" fmla="*/ 450 w 901"/>
                <a:gd name="T25" fmla="*/ 861 h 905"/>
                <a:gd name="T26" fmla="*/ 450 w 901"/>
                <a:gd name="T27" fmla="*/ 861 h 905"/>
                <a:gd name="T28" fmla="*/ 175 w 901"/>
                <a:gd name="T29" fmla="*/ 753 h 905"/>
                <a:gd name="T30" fmla="*/ 754 w 901"/>
                <a:gd name="T31" fmla="*/ 178 h 905"/>
                <a:gd name="T32" fmla="*/ 861 w 901"/>
                <a:gd name="T33" fmla="*/ 450 h 905"/>
                <a:gd name="T34" fmla="*/ 450 w 901"/>
                <a:gd name="T35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43"/>
                  </a:moveTo>
                  <a:lnTo>
                    <a:pt x="450" y="43"/>
                  </a:lnTo>
                  <a:cubicBezTo>
                    <a:pt x="554" y="43"/>
                    <a:pt x="650" y="82"/>
                    <a:pt x="725" y="146"/>
                  </a:cubicBezTo>
                  <a:cubicBezTo>
                    <a:pt x="146" y="725"/>
                    <a:pt x="146" y="725"/>
                    <a:pt x="146" y="725"/>
                  </a:cubicBezTo>
                  <a:cubicBezTo>
                    <a:pt x="82" y="654"/>
                    <a:pt x="43" y="557"/>
                    <a:pt x="43" y="450"/>
                  </a:cubicBezTo>
                  <a:cubicBezTo>
                    <a:pt x="43" y="225"/>
                    <a:pt x="225" y="43"/>
                    <a:pt x="450" y="43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347" y="861"/>
                    <a:pt x="250" y="821"/>
                    <a:pt x="175" y="753"/>
                  </a:cubicBezTo>
                  <a:cubicBezTo>
                    <a:pt x="754" y="178"/>
                    <a:pt x="754" y="178"/>
                    <a:pt x="754" y="178"/>
                  </a:cubicBezTo>
                  <a:cubicBezTo>
                    <a:pt x="818" y="250"/>
                    <a:pt x="861" y="346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23" name="Group 1122"/>
          <p:cNvGrpSpPr/>
          <p:nvPr/>
        </p:nvGrpSpPr>
        <p:grpSpPr>
          <a:xfrm>
            <a:off x="7511841" y="2285869"/>
            <a:ext cx="357187" cy="357187"/>
            <a:chOff x="5062438" y="2294221"/>
            <a:chExt cx="357187" cy="357187"/>
          </a:xfrm>
        </p:grpSpPr>
        <p:sp>
          <p:nvSpPr>
            <p:cNvPr id="1124" name="Freeform 104"/>
            <p:cNvSpPr>
              <a:spLocks noChangeArrowheads="1"/>
            </p:cNvSpPr>
            <p:nvPr/>
          </p:nvSpPr>
          <p:spPr bwMode="auto">
            <a:xfrm>
              <a:off x="5070375" y="2303746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5" name="Freeform 105"/>
            <p:cNvSpPr>
              <a:spLocks noChangeArrowheads="1"/>
            </p:cNvSpPr>
            <p:nvPr/>
          </p:nvSpPr>
          <p:spPr bwMode="auto">
            <a:xfrm>
              <a:off x="5240238" y="2303746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6" name="Freeform 106"/>
            <p:cNvSpPr>
              <a:spLocks noChangeArrowheads="1"/>
            </p:cNvSpPr>
            <p:nvPr/>
          </p:nvSpPr>
          <p:spPr bwMode="auto">
            <a:xfrm>
              <a:off x="5062438" y="2294221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7" name="Freeform 107"/>
            <p:cNvSpPr>
              <a:spLocks noChangeArrowheads="1"/>
            </p:cNvSpPr>
            <p:nvPr/>
          </p:nvSpPr>
          <p:spPr bwMode="auto">
            <a:xfrm>
              <a:off x="5222775" y="2533933"/>
              <a:ext cx="33338" cy="31750"/>
            </a:xfrm>
            <a:custGeom>
              <a:avLst/>
              <a:gdLst>
                <a:gd name="T0" fmla="*/ 0 w 92"/>
                <a:gd name="T1" fmla="*/ 86 h 87"/>
                <a:gd name="T2" fmla="*/ 91 w 92"/>
                <a:gd name="T3" fmla="*/ 86 h 87"/>
                <a:gd name="T4" fmla="*/ 91 w 92"/>
                <a:gd name="T5" fmla="*/ 0 h 87"/>
                <a:gd name="T6" fmla="*/ 0 w 92"/>
                <a:gd name="T7" fmla="*/ 0 h 87"/>
                <a:gd name="T8" fmla="*/ 0 w 92"/>
                <a:gd name="T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87">
                  <a:moveTo>
                    <a:pt x="0" y="86"/>
                  </a:moveTo>
                  <a:lnTo>
                    <a:pt x="91" y="86"/>
                  </a:lnTo>
                  <a:lnTo>
                    <a:pt x="91" y="0"/>
                  </a:lnTo>
                  <a:lnTo>
                    <a:pt x="0" y="0"/>
                  </a:lnTo>
                  <a:lnTo>
                    <a:pt x="0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8" name="Freeform 108"/>
            <p:cNvSpPr>
              <a:spLocks noChangeArrowheads="1"/>
            </p:cNvSpPr>
            <p:nvPr/>
          </p:nvSpPr>
          <p:spPr bwMode="auto">
            <a:xfrm>
              <a:off x="5194200" y="2370421"/>
              <a:ext cx="111125" cy="139700"/>
            </a:xfrm>
            <a:custGeom>
              <a:avLst/>
              <a:gdLst>
                <a:gd name="T0" fmla="*/ 141 w 307"/>
                <a:gd name="T1" fmla="*/ 0 h 388"/>
                <a:gd name="T2" fmla="*/ 141 w 307"/>
                <a:gd name="T3" fmla="*/ 0 h 388"/>
                <a:gd name="T4" fmla="*/ 0 w 307"/>
                <a:gd name="T5" fmla="*/ 54 h 388"/>
                <a:gd name="T6" fmla="*/ 51 w 307"/>
                <a:gd name="T7" fmla="*/ 117 h 388"/>
                <a:gd name="T8" fmla="*/ 133 w 307"/>
                <a:gd name="T9" fmla="*/ 86 h 388"/>
                <a:gd name="T10" fmla="*/ 204 w 307"/>
                <a:gd name="T11" fmla="*/ 148 h 388"/>
                <a:gd name="T12" fmla="*/ 82 w 307"/>
                <a:gd name="T13" fmla="*/ 352 h 388"/>
                <a:gd name="T14" fmla="*/ 82 w 307"/>
                <a:gd name="T15" fmla="*/ 387 h 388"/>
                <a:gd name="T16" fmla="*/ 173 w 307"/>
                <a:gd name="T17" fmla="*/ 387 h 388"/>
                <a:gd name="T18" fmla="*/ 173 w 307"/>
                <a:gd name="T19" fmla="*/ 360 h 388"/>
                <a:gd name="T20" fmla="*/ 306 w 307"/>
                <a:gd name="T21" fmla="*/ 141 h 388"/>
                <a:gd name="T22" fmla="*/ 141 w 307"/>
                <a:gd name="T23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7" h="388">
                  <a:moveTo>
                    <a:pt x="141" y="0"/>
                  </a:moveTo>
                  <a:lnTo>
                    <a:pt x="141" y="0"/>
                  </a:lnTo>
                  <a:cubicBezTo>
                    <a:pt x="51" y="0"/>
                    <a:pt x="0" y="54"/>
                    <a:pt x="0" y="54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1" y="117"/>
                    <a:pt x="90" y="86"/>
                    <a:pt x="133" y="86"/>
                  </a:cubicBezTo>
                  <a:cubicBezTo>
                    <a:pt x="173" y="86"/>
                    <a:pt x="204" y="113"/>
                    <a:pt x="204" y="148"/>
                  </a:cubicBezTo>
                  <a:cubicBezTo>
                    <a:pt x="204" y="227"/>
                    <a:pt x="82" y="242"/>
                    <a:pt x="82" y="352"/>
                  </a:cubicBezTo>
                  <a:cubicBezTo>
                    <a:pt x="82" y="387"/>
                    <a:pt x="82" y="387"/>
                    <a:pt x="82" y="387"/>
                  </a:cubicBezTo>
                  <a:cubicBezTo>
                    <a:pt x="173" y="387"/>
                    <a:pt x="173" y="387"/>
                    <a:pt x="173" y="387"/>
                  </a:cubicBezTo>
                  <a:cubicBezTo>
                    <a:pt x="173" y="360"/>
                    <a:pt x="173" y="360"/>
                    <a:pt x="173" y="360"/>
                  </a:cubicBezTo>
                  <a:cubicBezTo>
                    <a:pt x="173" y="278"/>
                    <a:pt x="306" y="262"/>
                    <a:pt x="306" y="141"/>
                  </a:cubicBezTo>
                  <a:cubicBezTo>
                    <a:pt x="306" y="50"/>
                    <a:pt x="224" y="0"/>
                    <a:pt x="14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29" name="Group 1128"/>
          <p:cNvGrpSpPr/>
          <p:nvPr/>
        </p:nvGrpSpPr>
        <p:grpSpPr>
          <a:xfrm>
            <a:off x="7511841" y="3527939"/>
            <a:ext cx="357187" cy="357188"/>
            <a:chOff x="5062438" y="3536637"/>
            <a:chExt cx="357187" cy="357188"/>
          </a:xfrm>
        </p:grpSpPr>
        <p:sp>
          <p:nvSpPr>
            <p:cNvPr id="1130" name="Freeform 109"/>
            <p:cNvSpPr>
              <a:spLocks noChangeArrowheads="1"/>
            </p:cNvSpPr>
            <p:nvPr/>
          </p:nvSpPr>
          <p:spPr bwMode="auto">
            <a:xfrm>
              <a:off x="5070375" y="3544575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" name="Freeform 110"/>
            <p:cNvSpPr>
              <a:spLocks noChangeArrowheads="1"/>
            </p:cNvSpPr>
            <p:nvPr/>
          </p:nvSpPr>
          <p:spPr bwMode="auto">
            <a:xfrm>
              <a:off x="5240238" y="354457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2" name="Freeform 111"/>
            <p:cNvSpPr>
              <a:spLocks noChangeArrowheads="1"/>
            </p:cNvSpPr>
            <p:nvPr/>
          </p:nvSpPr>
          <p:spPr bwMode="auto">
            <a:xfrm>
              <a:off x="5062438" y="3536637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3" name="Freeform 112"/>
            <p:cNvSpPr>
              <a:spLocks noChangeArrowheads="1"/>
            </p:cNvSpPr>
            <p:nvPr/>
          </p:nvSpPr>
          <p:spPr bwMode="auto">
            <a:xfrm>
              <a:off x="5222775" y="3776350"/>
              <a:ext cx="33338" cy="31750"/>
            </a:xfrm>
            <a:custGeom>
              <a:avLst/>
              <a:gdLst>
                <a:gd name="T0" fmla="*/ 0 w 92"/>
                <a:gd name="T1" fmla="*/ 86 h 87"/>
                <a:gd name="T2" fmla="*/ 91 w 92"/>
                <a:gd name="T3" fmla="*/ 86 h 87"/>
                <a:gd name="T4" fmla="*/ 91 w 92"/>
                <a:gd name="T5" fmla="*/ 0 h 87"/>
                <a:gd name="T6" fmla="*/ 0 w 92"/>
                <a:gd name="T7" fmla="*/ 0 h 87"/>
                <a:gd name="T8" fmla="*/ 0 w 92"/>
                <a:gd name="T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87">
                  <a:moveTo>
                    <a:pt x="0" y="86"/>
                  </a:moveTo>
                  <a:lnTo>
                    <a:pt x="91" y="86"/>
                  </a:lnTo>
                  <a:lnTo>
                    <a:pt x="91" y="0"/>
                  </a:lnTo>
                  <a:lnTo>
                    <a:pt x="0" y="0"/>
                  </a:lnTo>
                  <a:lnTo>
                    <a:pt x="0" y="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4" name="Freeform 113"/>
            <p:cNvSpPr>
              <a:spLocks noChangeArrowheads="1"/>
            </p:cNvSpPr>
            <p:nvPr/>
          </p:nvSpPr>
          <p:spPr bwMode="auto">
            <a:xfrm>
              <a:off x="5194200" y="3612837"/>
              <a:ext cx="111125" cy="139700"/>
            </a:xfrm>
            <a:custGeom>
              <a:avLst/>
              <a:gdLst>
                <a:gd name="T0" fmla="*/ 141 w 307"/>
                <a:gd name="T1" fmla="*/ 0 h 388"/>
                <a:gd name="T2" fmla="*/ 141 w 307"/>
                <a:gd name="T3" fmla="*/ 0 h 388"/>
                <a:gd name="T4" fmla="*/ 0 w 307"/>
                <a:gd name="T5" fmla="*/ 54 h 388"/>
                <a:gd name="T6" fmla="*/ 51 w 307"/>
                <a:gd name="T7" fmla="*/ 117 h 388"/>
                <a:gd name="T8" fmla="*/ 133 w 307"/>
                <a:gd name="T9" fmla="*/ 86 h 388"/>
                <a:gd name="T10" fmla="*/ 204 w 307"/>
                <a:gd name="T11" fmla="*/ 148 h 388"/>
                <a:gd name="T12" fmla="*/ 82 w 307"/>
                <a:gd name="T13" fmla="*/ 352 h 388"/>
                <a:gd name="T14" fmla="*/ 82 w 307"/>
                <a:gd name="T15" fmla="*/ 387 h 388"/>
                <a:gd name="T16" fmla="*/ 173 w 307"/>
                <a:gd name="T17" fmla="*/ 387 h 388"/>
                <a:gd name="T18" fmla="*/ 173 w 307"/>
                <a:gd name="T19" fmla="*/ 360 h 388"/>
                <a:gd name="T20" fmla="*/ 306 w 307"/>
                <a:gd name="T21" fmla="*/ 141 h 388"/>
                <a:gd name="T22" fmla="*/ 141 w 307"/>
                <a:gd name="T23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7" h="388">
                  <a:moveTo>
                    <a:pt x="141" y="0"/>
                  </a:moveTo>
                  <a:lnTo>
                    <a:pt x="141" y="0"/>
                  </a:lnTo>
                  <a:cubicBezTo>
                    <a:pt x="51" y="0"/>
                    <a:pt x="0" y="54"/>
                    <a:pt x="0" y="54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1" y="117"/>
                    <a:pt x="90" y="86"/>
                    <a:pt x="133" y="86"/>
                  </a:cubicBezTo>
                  <a:cubicBezTo>
                    <a:pt x="173" y="86"/>
                    <a:pt x="204" y="113"/>
                    <a:pt x="204" y="148"/>
                  </a:cubicBezTo>
                  <a:cubicBezTo>
                    <a:pt x="204" y="227"/>
                    <a:pt x="82" y="242"/>
                    <a:pt x="82" y="352"/>
                  </a:cubicBezTo>
                  <a:cubicBezTo>
                    <a:pt x="82" y="387"/>
                    <a:pt x="82" y="387"/>
                    <a:pt x="82" y="387"/>
                  </a:cubicBezTo>
                  <a:cubicBezTo>
                    <a:pt x="173" y="387"/>
                    <a:pt x="173" y="387"/>
                    <a:pt x="173" y="387"/>
                  </a:cubicBezTo>
                  <a:cubicBezTo>
                    <a:pt x="173" y="360"/>
                    <a:pt x="173" y="360"/>
                    <a:pt x="173" y="360"/>
                  </a:cubicBezTo>
                  <a:cubicBezTo>
                    <a:pt x="173" y="278"/>
                    <a:pt x="306" y="262"/>
                    <a:pt x="306" y="141"/>
                  </a:cubicBezTo>
                  <a:cubicBezTo>
                    <a:pt x="306" y="50"/>
                    <a:pt x="224" y="0"/>
                    <a:pt x="14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35" name="Group 1134"/>
          <p:cNvGrpSpPr/>
          <p:nvPr/>
        </p:nvGrpSpPr>
        <p:grpSpPr>
          <a:xfrm>
            <a:off x="7511840" y="1672939"/>
            <a:ext cx="357188" cy="357188"/>
            <a:chOff x="5070375" y="1697979"/>
            <a:chExt cx="357188" cy="357188"/>
          </a:xfrm>
        </p:grpSpPr>
        <p:sp>
          <p:nvSpPr>
            <p:cNvPr id="1136" name="Freeform 114"/>
            <p:cNvSpPr>
              <a:spLocks noChangeArrowheads="1"/>
            </p:cNvSpPr>
            <p:nvPr/>
          </p:nvSpPr>
          <p:spPr bwMode="auto">
            <a:xfrm>
              <a:off x="5079900" y="1705917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7" name="Freeform 115"/>
            <p:cNvSpPr>
              <a:spLocks noChangeArrowheads="1"/>
            </p:cNvSpPr>
            <p:nvPr/>
          </p:nvSpPr>
          <p:spPr bwMode="auto">
            <a:xfrm>
              <a:off x="5249763" y="170591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8" name="Freeform 116"/>
            <p:cNvSpPr>
              <a:spLocks noChangeArrowheads="1"/>
            </p:cNvSpPr>
            <p:nvPr/>
          </p:nvSpPr>
          <p:spPr bwMode="auto">
            <a:xfrm>
              <a:off x="5070375" y="1697979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9" name="Freeform 117"/>
            <p:cNvSpPr>
              <a:spLocks noChangeArrowheads="1"/>
            </p:cNvSpPr>
            <p:nvPr/>
          </p:nvSpPr>
          <p:spPr bwMode="auto">
            <a:xfrm>
              <a:off x="5232300" y="1937692"/>
              <a:ext cx="33338" cy="31750"/>
            </a:xfrm>
            <a:custGeom>
              <a:avLst/>
              <a:gdLst>
                <a:gd name="T0" fmla="*/ 0 w 92"/>
                <a:gd name="T1" fmla="*/ 86 h 87"/>
                <a:gd name="T2" fmla="*/ 91 w 92"/>
                <a:gd name="T3" fmla="*/ 86 h 87"/>
                <a:gd name="T4" fmla="*/ 91 w 92"/>
                <a:gd name="T5" fmla="*/ 0 h 87"/>
                <a:gd name="T6" fmla="*/ 0 w 92"/>
                <a:gd name="T7" fmla="*/ 0 h 87"/>
                <a:gd name="T8" fmla="*/ 0 w 92"/>
                <a:gd name="T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87">
                  <a:moveTo>
                    <a:pt x="0" y="86"/>
                  </a:moveTo>
                  <a:lnTo>
                    <a:pt x="91" y="86"/>
                  </a:lnTo>
                  <a:lnTo>
                    <a:pt x="91" y="0"/>
                  </a:lnTo>
                  <a:lnTo>
                    <a:pt x="0" y="0"/>
                  </a:lnTo>
                  <a:lnTo>
                    <a:pt x="0" y="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0" name="Freeform 118"/>
            <p:cNvSpPr>
              <a:spLocks noChangeArrowheads="1"/>
            </p:cNvSpPr>
            <p:nvPr/>
          </p:nvSpPr>
          <p:spPr bwMode="auto">
            <a:xfrm>
              <a:off x="5202138" y="1774179"/>
              <a:ext cx="111125" cy="139700"/>
            </a:xfrm>
            <a:custGeom>
              <a:avLst/>
              <a:gdLst>
                <a:gd name="T0" fmla="*/ 141 w 307"/>
                <a:gd name="T1" fmla="*/ 0 h 388"/>
                <a:gd name="T2" fmla="*/ 141 w 307"/>
                <a:gd name="T3" fmla="*/ 0 h 388"/>
                <a:gd name="T4" fmla="*/ 0 w 307"/>
                <a:gd name="T5" fmla="*/ 54 h 388"/>
                <a:gd name="T6" fmla="*/ 51 w 307"/>
                <a:gd name="T7" fmla="*/ 117 h 388"/>
                <a:gd name="T8" fmla="*/ 133 w 307"/>
                <a:gd name="T9" fmla="*/ 86 h 388"/>
                <a:gd name="T10" fmla="*/ 204 w 307"/>
                <a:gd name="T11" fmla="*/ 148 h 388"/>
                <a:gd name="T12" fmla="*/ 82 w 307"/>
                <a:gd name="T13" fmla="*/ 352 h 388"/>
                <a:gd name="T14" fmla="*/ 82 w 307"/>
                <a:gd name="T15" fmla="*/ 387 h 388"/>
                <a:gd name="T16" fmla="*/ 173 w 307"/>
                <a:gd name="T17" fmla="*/ 387 h 388"/>
                <a:gd name="T18" fmla="*/ 173 w 307"/>
                <a:gd name="T19" fmla="*/ 360 h 388"/>
                <a:gd name="T20" fmla="*/ 306 w 307"/>
                <a:gd name="T21" fmla="*/ 141 h 388"/>
                <a:gd name="T22" fmla="*/ 141 w 307"/>
                <a:gd name="T23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7" h="388">
                  <a:moveTo>
                    <a:pt x="141" y="0"/>
                  </a:moveTo>
                  <a:lnTo>
                    <a:pt x="141" y="0"/>
                  </a:lnTo>
                  <a:cubicBezTo>
                    <a:pt x="51" y="0"/>
                    <a:pt x="0" y="54"/>
                    <a:pt x="0" y="54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1" y="117"/>
                    <a:pt x="90" y="86"/>
                    <a:pt x="133" y="86"/>
                  </a:cubicBezTo>
                  <a:cubicBezTo>
                    <a:pt x="173" y="86"/>
                    <a:pt x="204" y="113"/>
                    <a:pt x="204" y="148"/>
                  </a:cubicBezTo>
                  <a:cubicBezTo>
                    <a:pt x="204" y="227"/>
                    <a:pt x="82" y="242"/>
                    <a:pt x="82" y="352"/>
                  </a:cubicBezTo>
                  <a:cubicBezTo>
                    <a:pt x="82" y="387"/>
                    <a:pt x="82" y="387"/>
                    <a:pt x="82" y="387"/>
                  </a:cubicBezTo>
                  <a:cubicBezTo>
                    <a:pt x="173" y="387"/>
                    <a:pt x="173" y="387"/>
                    <a:pt x="173" y="387"/>
                  </a:cubicBezTo>
                  <a:cubicBezTo>
                    <a:pt x="173" y="360"/>
                    <a:pt x="173" y="360"/>
                    <a:pt x="173" y="360"/>
                  </a:cubicBezTo>
                  <a:cubicBezTo>
                    <a:pt x="173" y="278"/>
                    <a:pt x="306" y="262"/>
                    <a:pt x="306" y="141"/>
                  </a:cubicBezTo>
                  <a:cubicBezTo>
                    <a:pt x="306" y="50"/>
                    <a:pt x="224" y="0"/>
                    <a:pt x="14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41" name="Group 1140"/>
          <p:cNvGrpSpPr/>
          <p:nvPr/>
        </p:nvGrpSpPr>
        <p:grpSpPr>
          <a:xfrm>
            <a:off x="7443578" y="4075014"/>
            <a:ext cx="493712" cy="493713"/>
            <a:chOff x="4997607" y="4083971"/>
            <a:chExt cx="493712" cy="493713"/>
          </a:xfrm>
        </p:grpSpPr>
        <p:sp>
          <p:nvSpPr>
            <p:cNvPr id="1142" name="Freeform 119"/>
            <p:cNvSpPr>
              <a:spLocks noChangeArrowheads="1"/>
            </p:cNvSpPr>
            <p:nvPr/>
          </p:nvSpPr>
          <p:spPr bwMode="auto">
            <a:xfrm>
              <a:off x="4997607" y="4083971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3" name="Freeform 120"/>
            <p:cNvSpPr>
              <a:spLocks noChangeArrowheads="1"/>
            </p:cNvSpPr>
            <p:nvPr/>
          </p:nvSpPr>
          <p:spPr bwMode="auto">
            <a:xfrm>
              <a:off x="4997607" y="4083971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4" name="Freeform 121"/>
            <p:cNvSpPr>
              <a:spLocks noChangeArrowheads="1"/>
            </p:cNvSpPr>
            <p:nvPr/>
          </p:nvSpPr>
          <p:spPr bwMode="auto">
            <a:xfrm>
              <a:off x="5132544" y="4214146"/>
              <a:ext cx="358775" cy="363538"/>
            </a:xfrm>
            <a:custGeom>
              <a:avLst/>
              <a:gdLst>
                <a:gd name="T0" fmla="*/ 636 w 998"/>
                <a:gd name="T1" fmla="*/ 0 h 1009"/>
                <a:gd name="T2" fmla="*/ 636 w 998"/>
                <a:gd name="T3" fmla="*/ 0 h 1009"/>
                <a:gd name="T4" fmla="*/ 622 w 998"/>
                <a:gd name="T5" fmla="*/ 18 h 1009"/>
                <a:gd name="T6" fmla="*/ 750 w 998"/>
                <a:gd name="T7" fmla="*/ 322 h 1009"/>
                <a:gd name="T8" fmla="*/ 318 w 998"/>
                <a:gd name="T9" fmla="*/ 754 h 1009"/>
                <a:gd name="T10" fmla="*/ 11 w 998"/>
                <a:gd name="T11" fmla="*/ 626 h 1009"/>
                <a:gd name="T12" fmla="*/ 0 w 998"/>
                <a:gd name="T13" fmla="*/ 636 h 1009"/>
                <a:gd name="T14" fmla="*/ 372 w 998"/>
                <a:gd name="T15" fmla="*/ 1008 h 1009"/>
                <a:gd name="T16" fmla="*/ 997 w 998"/>
                <a:gd name="T17" fmla="*/ 1008 h 1009"/>
                <a:gd name="T18" fmla="*/ 997 w 998"/>
                <a:gd name="T19" fmla="*/ 365 h 1009"/>
                <a:gd name="T20" fmla="*/ 636 w 998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9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4"/>
                    <a:pt x="750" y="322"/>
                  </a:cubicBezTo>
                  <a:cubicBezTo>
                    <a:pt x="750" y="561"/>
                    <a:pt x="558" y="754"/>
                    <a:pt x="318" y="754"/>
                  </a:cubicBezTo>
                  <a:cubicBezTo>
                    <a:pt x="197" y="754"/>
                    <a:pt x="90" y="704"/>
                    <a:pt x="11" y="626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72" y="1008"/>
                    <a:pt x="372" y="1008"/>
                    <a:pt x="372" y="1008"/>
                  </a:cubicBezTo>
                  <a:cubicBezTo>
                    <a:pt x="997" y="1008"/>
                    <a:pt x="997" y="1008"/>
                    <a:pt x="997" y="1008"/>
                  </a:cubicBezTo>
                  <a:cubicBezTo>
                    <a:pt x="997" y="365"/>
                    <a:pt x="997" y="365"/>
                    <a:pt x="997" y="365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5" name="Freeform 122"/>
            <p:cNvSpPr>
              <a:spLocks noChangeArrowheads="1"/>
            </p:cNvSpPr>
            <p:nvPr/>
          </p:nvSpPr>
          <p:spPr bwMode="auto">
            <a:xfrm>
              <a:off x="5092857" y="4176046"/>
              <a:ext cx="309562" cy="309563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6" name="Freeform 123"/>
            <p:cNvSpPr>
              <a:spLocks noChangeArrowheads="1"/>
            </p:cNvSpPr>
            <p:nvPr/>
          </p:nvSpPr>
          <p:spPr bwMode="auto">
            <a:xfrm>
              <a:off x="5084919" y="4168109"/>
              <a:ext cx="323850" cy="325437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7" name="Freeform 124"/>
            <p:cNvSpPr>
              <a:spLocks noChangeArrowheads="1"/>
            </p:cNvSpPr>
            <p:nvPr/>
          </p:nvSpPr>
          <p:spPr bwMode="auto">
            <a:xfrm>
              <a:off x="5230969" y="4387184"/>
              <a:ext cx="30163" cy="28575"/>
            </a:xfrm>
            <a:custGeom>
              <a:avLst/>
              <a:gdLst>
                <a:gd name="T0" fmla="*/ 0 w 84"/>
                <a:gd name="T1" fmla="*/ 79 h 80"/>
                <a:gd name="T2" fmla="*/ 83 w 84"/>
                <a:gd name="T3" fmla="*/ 79 h 80"/>
                <a:gd name="T4" fmla="*/ 83 w 84"/>
                <a:gd name="T5" fmla="*/ 0 h 80"/>
                <a:gd name="T6" fmla="*/ 0 w 84"/>
                <a:gd name="T7" fmla="*/ 0 h 80"/>
                <a:gd name="T8" fmla="*/ 0 w 84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0">
                  <a:moveTo>
                    <a:pt x="0" y="79"/>
                  </a:moveTo>
                  <a:lnTo>
                    <a:pt x="83" y="79"/>
                  </a:lnTo>
                  <a:lnTo>
                    <a:pt x="83" y="0"/>
                  </a:lnTo>
                  <a:lnTo>
                    <a:pt x="0" y="0"/>
                  </a:lnTo>
                  <a:lnTo>
                    <a:pt x="0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8" name="Freeform 125"/>
            <p:cNvSpPr>
              <a:spLocks noChangeArrowheads="1"/>
            </p:cNvSpPr>
            <p:nvPr/>
          </p:nvSpPr>
          <p:spPr bwMode="auto">
            <a:xfrm>
              <a:off x="5203982" y="4237959"/>
              <a:ext cx="100012" cy="127000"/>
            </a:xfrm>
            <a:custGeom>
              <a:avLst/>
              <a:gdLst>
                <a:gd name="T0" fmla="*/ 129 w 280"/>
                <a:gd name="T1" fmla="*/ 0 h 354"/>
                <a:gd name="T2" fmla="*/ 129 w 280"/>
                <a:gd name="T3" fmla="*/ 0 h 354"/>
                <a:gd name="T4" fmla="*/ 0 w 280"/>
                <a:gd name="T5" fmla="*/ 50 h 354"/>
                <a:gd name="T6" fmla="*/ 47 w 280"/>
                <a:gd name="T7" fmla="*/ 107 h 354"/>
                <a:gd name="T8" fmla="*/ 122 w 280"/>
                <a:gd name="T9" fmla="*/ 78 h 354"/>
                <a:gd name="T10" fmla="*/ 186 w 280"/>
                <a:gd name="T11" fmla="*/ 135 h 354"/>
                <a:gd name="T12" fmla="*/ 75 w 280"/>
                <a:gd name="T13" fmla="*/ 321 h 354"/>
                <a:gd name="T14" fmla="*/ 75 w 280"/>
                <a:gd name="T15" fmla="*/ 353 h 354"/>
                <a:gd name="T16" fmla="*/ 158 w 280"/>
                <a:gd name="T17" fmla="*/ 353 h 354"/>
                <a:gd name="T18" fmla="*/ 158 w 280"/>
                <a:gd name="T19" fmla="*/ 328 h 354"/>
                <a:gd name="T20" fmla="*/ 279 w 280"/>
                <a:gd name="T21" fmla="*/ 128 h 354"/>
                <a:gd name="T22" fmla="*/ 129 w 280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0" h="354">
                  <a:moveTo>
                    <a:pt x="129" y="0"/>
                  </a:moveTo>
                  <a:lnTo>
                    <a:pt x="129" y="0"/>
                  </a:lnTo>
                  <a:cubicBezTo>
                    <a:pt x="47" y="0"/>
                    <a:pt x="0" y="50"/>
                    <a:pt x="0" y="50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7" y="107"/>
                    <a:pt x="82" y="78"/>
                    <a:pt x="122" y="78"/>
                  </a:cubicBezTo>
                  <a:cubicBezTo>
                    <a:pt x="158" y="78"/>
                    <a:pt x="186" y="103"/>
                    <a:pt x="186" y="135"/>
                  </a:cubicBezTo>
                  <a:cubicBezTo>
                    <a:pt x="186" y="207"/>
                    <a:pt x="75" y="221"/>
                    <a:pt x="75" y="321"/>
                  </a:cubicBezTo>
                  <a:cubicBezTo>
                    <a:pt x="75" y="353"/>
                    <a:pt x="75" y="353"/>
                    <a:pt x="75" y="353"/>
                  </a:cubicBezTo>
                  <a:cubicBezTo>
                    <a:pt x="158" y="353"/>
                    <a:pt x="158" y="353"/>
                    <a:pt x="158" y="353"/>
                  </a:cubicBezTo>
                  <a:cubicBezTo>
                    <a:pt x="158" y="328"/>
                    <a:pt x="158" y="328"/>
                    <a:pt x="158" y="328"/>
                  </a:cubicBezTo>
                  <a:cubicBezTo>
                    <a:pt x="158" y="253"/>
                    <a:pt x="279" y="239"/>
                    <a:pt x="279" y="128"/>
                  </a:cubicBezTo>
                  <a:cubicBezTo>
                    <a:pt x="279" y="46"/>
                    <a:pt x="204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49" name="Group 1148"/>
          <p:cNvGrpSpPr/>
          <p:nvPr/>
        </p:nvGrpSpPr>
        <p:grpSpPr>
          <a:xfrm>
            <a:off x="7511841" y="2910712"/>
            <a:ext cx="357187" cy="357187"/>
            <a:chOff x="5062438" y="2931689"/>
            <a:chExt cx="357187" cy="357187"/>
          </a:xfrm>
        </p:grpSpPr>
        <p:sp>
          <p:nvSpPr>
            <p:cNvPr id="1150" name="Freeform 126"/>
            <p:cNvSpPr>
              <a:spLocks noChangeArrowheads="1"/>
            </p:cNvSpPr>
            <p:nvPr/>
          </p:nvSpPr>
          <p:spPr bwMode="auto">
            <a:xfrm>
              <a:off x="5070375" y="2941214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1" name="Freeform 127"/>
            <p:cNvSpPr>
              <a:spLocks noChangeArrowheads="1"/>
            </p:cNvSpPr>
            <p:nvPr/>
          </p:nvSpPr>
          <p:spPr bwMode="auto">
            <a:xfrm>
              <a:off x="5240238" y="2941214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2" name="Freeform 128"/>
            <p:cNvSpPr>
              <a:spLocks noChangeArrowheads="1"/>
            </p:cNvSpPr>
            <p:nvPr/>
          </p:nvSpPr>
          <p:spPr bwMode="auto">
            <a:xfrm>
              <a:off x="5062438" y="2931689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3" name="Freeform 129"/>
            <p:cNvSpPr>
              <a:spLocks noChangeArrowheads="1"/>
            </p:cNvSpPr>
            <p:nvPr/>
          </p:nvSpPr>
          <p:spPr bwMode="auto">
            <a:xfrm>
              <a:off x="5222775" y="3171401"/>
              <a:ext cx="33338" cy="31750"/>
            </a:xfrm>
            <a:custGeom>
              <a:avLst/>
              <a:gdLst>
                <a:gd name="T0" fmla="*/ 0 w 92"/>
                <a:gd name="T1" fmla="*/ 86 h 87"/>
                <a:gd name="T2" fmla="*/ 91 w 92"/>
                <a:gd name="T3" fmla="*/ 86 h 87"/>
                <a:gd name="T4" fmla="*/ 91 w 92"/>
                <a:gd name="T5" fmla="*/ 0 h 87"/>
                <a:gd name="T6" fmla="*/ 0 w 92"/>
                <a:gd name="T7" fmla="*/ 0 h 87"/>
                <a:gd name="T8" fmla="*/ 0 w 92"/>
                <a:gd name="T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" h="87">
                  <a:moveTo>
                    <a:pt x="0" y="86"/>
                  </a:moveTo>
                  <a:lnTo>
                    <a:pt x="91" y="86"/>
                  </a:lnTo>
                  <a:lnTo>
                    <a:pt x="91" y="0"/>
                  </a:lnTo>
                  <a:lnTo>
                    <a:pt x="0" y="0"/>
                  </a:lnTo>
                  <a:lnTo>
                    <a:pt x="0" y="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4" name="Freeform 130"/>
            <p:cNvSpPr>
              <a:spLocks noChangeArrowheads="1"/>
            </p:cNvSpPr>
            <p:nvPr/>
          </p:nvSpPr>
          <p:spPr bwMode="auto">
            <a:xfrm>
              <a:off x="5194200" y="3007889"/>
              <a:ext cx="111125" cy="139700"/>
            </a:xfrm>
            <a:custGeom>
              <a:avLst/>
              <a:gdLst>
                <a:gd name="T0" fmla="*/ 141 w 307"/>
                <a:gd name="T1" fmla="*/ 0 h 388"/>
                <a:gd name="T2" fmla="*/ 141 w 307"/>
                <a:gd name="T3" fmla="*/ 0 h 388"/>
                <a:gd name="T4" fmla="*/ 0 w 307"/>
                <a:gd name="T5" fmla="*/ 54 h 388"/>
                <a:gd name="T6" fmla="*/ 51 w 307"/>
                <a:gd name="T7" fmla="*/ 117 h 388"/>
                <a:gd name="T8" fmla="*/ 133 w 307"/>
                <a:gd name="T9" fmla="*/ 86 h 388"/>
                <a:gd name="T10" fmla="*/ 204 w 307"/>
                <a:gd name="T11" fmla="*/ 148 h 388"/>
                <a:gd name="T12" fmla="*/ 82 w 307"/>
                <a:gd name="T13" fmla="*/ 352 h 388"/>
                <a:gd name="T14" fmla="*/ 82 w 307"/>
                <a:gd name="T15" fmla="*/ 387 h 388"/>
                <a:gd name="T16" fmla="*/ 173 w 307"/>
                <a:gd name="T17" fmla="*/ 387 h 388"/>
                <a:gd name="T18" fmla="*/ 173 w 307"/>
                <a:gd name="T19" fmla="*/ 360 h 388"/>
                <a:gd name="T20" fmla="*/ 306 w 307"/>
                <a:gd name="T21" fmla="*/ 141 h 388"/>
                <a:gd name="T22" fmla="*/ 141 w 307"/>
                <a:gd name="T23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7" h="388">
                  <a:moveTo>
                    <a:pt x="141" y="0"/>
                  </a:moveTo>
                  <a:lnTo>
                    <a:pt x="141" y="0"/>
                  </a:lnTo>
                  <a:cubicBezTo>
                    <a:pt x="51" y="0"/>
                    <a:pt x="0" y="54"/>
                    <a:pt x="0" y="54"/>
                  </a:cubicBezTo>
                  <a:cubicBezTo>
                    <a:pt x="51" y="117"/>
                    <a:pt x="51" y="117"/>
                    <a:pt x="51" y="117"/>
                  </a:cubicBezTo>
                  <a:cubicBezTo>
                    <a:pt x="51" y="117"/>
                    <a:pt x="90" y="86"/>
                    <a:pt x="133" y="86"/>
                  </a:cubicBezTo>
                  <a:cubicBezTo>
                    <a:pt x="173" y="86"/>
                    <a:pt x="204" y="113"/>
                    <a:pt x="204" y="148"/>
                  </a:cubicBezTo>
                  <a:cubicBezTo>
                    <a:pt x="204" y="227"/>
                    <a:pt x="82" y="242"/>
                    <a:pt x="82" y="352"/>
                  </a:cubicBezTo>
                  <a:cubicBezTo>
                    <a:pt x="82" y="387"/>
                    <a:pt x="82" y="387"/>
                    <a:pt x="82" y="387"/>
                  </a:cubicBezTo>
                  <a:cubicBezTo>
                    <a:pt x="173" y="387"/>
                    <a:pt x="173" y="387"/>
                    <a:pt x="173" y="387"/>
                  </a:cubicBezTo>
                  <a:cubicBezTo>
                    <a:pt x="173" y="360"/>
                    <a:pt x="173" y="360"/>
                    <a:pt x="173" y="360"/>
                  </a:cubicBezTo>
                  <a:cubicBezTo>
                    <a:pt x="173" y="278"/>
                    <a:pt x="306" y="262"/>
                    <a:pt x="306" y="141"/>
                  </a:cubicBezTo>
                  <a:cubicBezTo>
                    <a:pt x="306" y="50"/>
                    <a:pt x="224" y="0"/>
                    <a:pt x="14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55" name="Group 1154"/>
          <p:cNvGrpSpPr/>
          <p:nvPr/>
        </p:nvGrpSpPr>
        <p:grpSpPr>
          <a:xfrm>
            <a:off x="8368998" y="1645952"/>
            <a:ext cx="274637" cy="411162"/>
            <a:chOff x="5884253" y="1651942"/>
            <a:chExt cx="274637" cy="411162"/>
          </a:xfrm>
        </p:grpSpPr>
        <p:sp>
          <p:nvSpPr>
            <p:cNvPr id="1156" name="Freeform 131"/>
            <p:cNvSpPr>
              <a:spLocks noChangeArrowheads="1"/>
            </p:cNvSpPr>
            <p:nvPr/>
          </p:nvSpPr>
          <p:spPr bwMode="auto">
            <a:xfrm>
              <a:off x="6022365" y="1712267"/>
              <a:ext cx="128588" cy="341312"/>
            </a:xfrm>
            <a:custGeom>
              <a:avLst/>
              <a:gdLst>
                <a:gd name="T0" fmla="*/ 0 w 359"/>
                <a:gd name="T1" fmla="*/ 948 h 949"/>
                <a:gd name="T2" fmla="*/ 0 w 359"/>
                <a:gd name="T3" fmla="*/ 0 h 949"/>
                <a:gd name="T4" fmla="*/ 358 w 359"/>
                <a:gd name="T5" fmla="*/ 0 h 949"/>
                <a:gd name="T6" fmla="*/ 358 w 359"/>
                <a:gd name="T7" fmla="*/ 948 h 949"/>
                <a:gd name="T8" fmla="*/ 0 w 359"/>
                <a:gd name="T9" fmla="*/ 948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949">
                  <a:moveTo>
                    <a:pt x="0" y="948"/>
                  </a:moveTo>
                  <a:lnTo>
                    <a:pt x="0" y="0"/>
                  </a:lnTo>
                  <a:lnTo>
                    <a:pt x="358" y="0"/>
                  </a:lnTo>
                  <a:lnTo>
                    <a:pt x="358" y="948"/>
                  </a:lnTo>
                  <a:lnTo>
                    <a:pt x="0" y="948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7" name="Freeform 132"/>
            <p:cNvSpPr>
              <a:spLocks noChangeArrowheads="1"/>
            </p:cNvSpPr>
            <p:nvPr/>
          </p:nvSpPr>
          <p:spPr bwMode="auto">
            <a:xfrm>
              <a:off x="5893778" y="1712267"/>
              <a:ext cx="128587" cy="341312"/>
            </a:xfrm>
            <a:custGeom>
              <a:avLst/>
              <a:gdLst>
                <a:gd name="T0" fmla="*/ 0 w 358"/>
                <a:gd name="T1" fmla="*/ 948 h 949"/>
                <a:gd name="T2" fmla="*/ 0 w 358"/>
                <a:gd name="T3" fmla="*/ 0 h 949"/>
                <a:gd name="T4" fmla="*/ 357 w 358"/>
                <a:gd name="T5" fmla="*/ 0 h 949"/>
                <a:gd name="T6" fmla="*/ 357 w 358"/>
                <a:gd name="T7" fmla="*/ 948 h 949"/>
                <a:gd name="T8" fmla="*/ 0 w 358"/>
                <a:gd name="T9" fmla="*/ 948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949">
                  <a:moveTo>
                    <a:pt x="0" y="948"/>
                  </a:moveTo>
                  <a:lnTo>
                    <a:pt x="0" y="0"/>
                  </a:lnTo>
                  <a:lnTo>
                    <a:pt x="357" y="0"/>
                  </a:lnTo>
                  <a:lnTo>
                    <a:pt x="357" y="948"/>
                  </a:lnTo>
                  <a:lnTo>
                    <a:pt x="0" y="9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" name="Freeform 133"/>
            <p:cNvSpPr>
              <a:spLocks noChangeArrowheads="1"/>
            </p:cNvSpPr>
            <p:nvPr/>
          </p:nvSpPr>
          <p:spPr bwMode="auto">
            <a:xfrm>
              <a:off x="5884253" y="1702742"/>
              <a:ext cx="274637" cy="360362"/>
            </a:xfrm>
            <a:custGeom>
              <a:avLst/>
              <a:gdLst>
                <a:gd name="T0" fmla="*/ 762 w 763"/>
                <a:gd name="T1" fmla="*/ 1000 h 1001"/>
                <a:gd name="T2" fmla="*/ 0 w 763"/>
                <a:gd name="T3" fmla="*/ 1000 h 1001"/>
                <a:gd name="T4" fmla="*/ 0 w 763"/>
                <a:gd name="T5" fmla="*/ 0 h 1001"/>
                <a:gd name="T6" fmla="*/ 762 w 763"/>
                <a:gd name="T7" fmla="*/ 0 h 1001"/>
                <a:gd name="T8" fmla="*/ 762 w 763"/>
                <a:gd name="T9" fmla="*/ 1000 h 1001"/>
                <a:gd name="T10" fmla="*/ 52 w 763"/>
                <a:gd name="T11" fmla="*/ 948 h 1001"/>
                <a:gd name="T12" fmla="*/ 715 w 763"/>
                <a:gd name="T13" fmla="*/ 948 h 1001"/>
                <a:gd name="T14" fmla="*/ 715 w 763"/>
                <a:gd name="T15" fmla="*/ 52 h 1001"/>
                <a:gd name="T16" fmla="*/ 52 w 763"/>
                <a:gd name="T17" fmla="*/ 52 h 1001"/>
                <a:gd name="T18" fmla="*/ 52 w 763"/>
                <a:gd name="T19" fmla="*/ 948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3" h="1001">
                  <a:moveTo>
                    <a:pt x="762" y="1000"/>
                  </a:moveTo>
                  <a:lnTo>
                    <a:pt x="0" y="1000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762" y="1000"/>
                  </a:lnTo>
                  <a:close/>
                  <a:moveTo>
                    <a:pt x="52" y="948"/>
                  </a:moveTo>
                  <a:lnTo>
                    <a:pt x="715" y="948"/>
                  </a:lnTo>
                  <a:lnTo>
                    <a:pt x="715" y="52"/>
                  </a:lnTo>
                  <a:lnTo>
                    <a:pt x="52" y="52"/>
                  </a:lnTo>
                  <a:lnTo>
                    <a:pt x="52" y="9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9" name="Freeform 134"/>
            <p:cNvSpPr>
              <a:spLocks noChangeArrowheads="1"/>
            </p:cNvSpPr>
            <p:nvPr/>
          </p:nvSpPr>
          <p:spPr bwMode="auto">
            <a:xfrm>
              <a:off x="5923940" y="1786879"/>
              <a:ext cx="39688" cy="49213"/>
            </a:xfrm>
            <a:custGeom>
              <a:avLst/>
              <a:gdLst>
                <a:gd name="T0" fmla="*/ 108 w 109"/>
                <a:gd name="T1" fmla="*/ 0 h 135"/>
                <a:gd name="T2" fmla="*/ 108 w 109"/>
                <a:gd name="T3" fmla="*/ 0 h 135"/>
                <a:gd name="T4" fmla="*/ 86 w 109"/>
                <a:gd name="T5" fmla="*/ 4 h 135"/>
                <a:gd name="T6" fmla="*/ 13 w 109"/>
                <a:gd name="T7" fmla="*/ 134 h 135"/>
                <a:gd name="T8" fmla="*/ 108 w 109"/>
                <a:gd name="T9" fmla="*/ 100 h 135"/>
                <a:gd name="T10" fmla="*/ 108 w 109"/>
                <a:gd name="T1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35">
                  <a:moveTo>
                    <a:pt x="108" y="0"/>
                  </a:moveTo>
                  <a:lnTo>
                    <a:pt x="108" y="0"/>
                  </a:lnTo>
                  <a:cubicBezTo>
                    <a:pt x="99" y="0"/>
                    <a:pt x="95" y="4"/>
                    <a:pt x="86" y="4"/>
                  </a:cubicBezTo>
                  <a:cubicBezTo>
                    <a:pt x="35" y="21"/>
                    <a:pt x="0" y="78"/>
                    <a:pt x="13" y="134"/>
                  </a:cubicBezTo>
                  <a:cubicBezTo>
                    <a:pt x="108" y="100"/>
                    <a:pt x="108" y="100"/>
                    <a:pt x="108" y="100"/>
                  </a:cubicBezTo>
                  <a:lnTo>
                    <a:pt x="10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" name="Freeform 135"/>
            <p:cNvSpPr>
              <a:spLocks noChangeArrowheads="1"/>
            </p:cNvSpPr>
            <p:nvPr/>
          </p:nvSpPr>
          <p:spPr bwMode="auto">
            <a:xfrm>
              <a:off x="5993790" y="1945629"/>
              <a:ext cx="19050" cy="77788"/>
            </a:xfrm>
            <a:custGeom>
              <a:avLst/>
              <a:gdLst>
                <a:gd name="T0" fmla="*/ 51 w 52"/>
                <a:gd name="T1" fmla="*/ 213 h 214"/>
                <a:gd name="T2" fmla="*/ 0 w 52"/>
                <a:gd name="T3" fmla="*/ 213 h 214"/>
                <a:gd name="T4" fmla="*/ 0 w 52"/>
                <a:gd name="T5" fmla="*/ 0 h 214"/>
                <a:gd name="T6" fmla="*/ 51 w 52"/>
                <a:gd name="T7" fmla="*/ 0 h 214"/>
                <a:gd name="T8" fmla="*/ 51 w 52"/>
                <a:gd name="T9" fmla="*/ 2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14">
                  <a:moveTo>
                    <a:pt x="51" y="213"/>
                  </a:moveTo>
                  <a:lnTo>
                    <a:pt x="0" y="213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2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1" name="Freeform 136"/>
            <p:cNvSpPr>
              <a:spLocks noChangeArrowheads="1"/>
            </p:cNvSpPr>
            <p:nvPr/>
          </p:nvSpPr>
          <p:spPr bwMode="auto">
            <a:xfrm>
              <a:off x="5958865" y="1982142"/>
              <a:ext cx="17463" cy="41275"/>
            </a:xfrm>
            <a:custGeom>
              <a:avLst/>
              <a:gdLst>
                <a:gd name="T0" fmla="*/ 47 w 48"/>
                <a:gd name="T1" fmla="*/ 113 h 114"/>
                <a:gd name="T2" fmla="*/ 0 w 48"/>
                <a:gd name="T3" fmla="*/ 113 h 114"/>
                <a:gd name="T4" fmla="*/ 0 w 48"/>
                <a:gd name="T5" fmla="*/ 0 h 114"/>
                <a:gd name="T6" fmla="*/ 47 w 48"/>
                <a:gd name="T7" fmla="*/ 0 h 114"/>
                <a:gd name="T8" fmla="*/ 47 w 48"/>
                <a:gd name="T9" fmla="*/ 11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14">
                  <a:moveTo>
                    <a:pt x="4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" name="Freeform 137"/>
            <p:cNvSpPr>
              <a:spLocks noChangeArrowheads="1"/>
            </p:cNvSpPr>
            <p:nvPr/>
          </p:nvSpPr>
          <p:spPr bwMode="auto">
            <a:xfrm>
              <a:off x="6031890" y="1909117"/>
              <a:ext cx="19050" cy="112712"/>
            </a:xfrm>
            <a:custGeom>
              <a:avLst/>
              <a:gdLst>
                <a:gd name="T0" fmla="*/ 52 w 53"/>
                <a:gd name="T1" fmla="*/ 313 h 314"/>
                <a:gd name="T2" fmla="*/ 0 w 53"/>
                <a:gd name="T3" fmla="*/ 313 h 314"/>
                <a:gd name="T4" fmla="*/ 0 w 53"/>
                <a:gd name="T5" fmla="*/ 0 h 314"/>
                <a:gd name="T6" fmla="*/ 52 w 53"/>
                <a:gd name="T7" fmla="*/ 0 h 314"/>
                <a:gd name="T8" fmla="*/ 52 w 53"/>
                <a:gd name="T9" fmla="*/ 31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14">
                  <a:moveTo>
                    <a:pt x="52" y="313"/>
                  </a:moveTo>
                  <a:lnTo>
                    <a:pt x="0" y="313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3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" name="Freeform 138"/>
            <p:cNvSpPr>
              <a:spLocks noChangeArrowheads="1"/>
            </p:cNvSpPr>
            <p:nvPr/>
          </p:nvSpPr>
          <p:spPr bwMode="auto">
            <a:xfrm>
              <a:off x="6066815" y="1874192"/>
              <a:ext cx="19050" cy="149225"/>
            </a:xfrm>
            <a:custGeom>
              <a:avLst/>
              <a:gdLst>
                <a:gd name="T0" fmla="*/ 52 w 53"/>
                <a:gd name="T1" fmla="*/ 413 h 414"/>
                <a:gd name="T2" fmla="*/ 0 w 53"/>
                <a:gd name="T3" fmla="*/ 413 h 414"/>
                <a:gd name="T4" fmla="*/ 0 w 53"/>
                <a:gd name="T5" fmla="*/ 0 h 414"/>
                <a:gd name="T6" fmla="*/ 52 w 53"/>
                <a:gd name="T7" fmla="*/ 0 h 414"/>
                <a:gd name="T8" fmla="*/ 52 w 53"/>
                <a:gd name="T9" fmla="*/ 41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414">
                  <a:moveTo>
                    <a:pt x="52" y="413"/>
                  </a:moveTo>
                  <a:lnTo>
                    <a:pt x="0" y="413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4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4" name="Freeform 139"/>
            <p:cNvSpPr>
              <a:spLocks noChangeArrowheads="1"/>
            </p:cNvSpPr>
            <p:nvPr/>
          </p:nvSpPr>
          <p:spPr bwMode="auto">
            <a:xfrm>
              <a:off x="5931878" y="1786879"/>
              <a:ext cx="74612" cy="79375"/>
            </a:xfrm>
            <a:custGeom>
              <a:avLst/>
              <a:gdLst>
                <a:gd name="T0" fmla="*/ 0 w 207"/>
                <a:gd name="T1" fmla="*/ 156 h 222"/>
                <a:gd name="T2" fmla="*/ 0 w 207"/>
                <a:gd name="T3" fmla="*/ 156 h 222"/>
                <a:gd name="T4" fmla="*/ 99 w 207"/>
                <a:gd name="T5" fmla="*/ 221 h 222"/>
                <a:gd name="T6" fmla="*/ 206 w 207"/>
                <a:gd name="T7" fmla="*/ 108 h 222"/>
                <a:gd name="T8" fmla="*/ 107 w 207"/>
                <a:gd name="T9" fmla="*/ 0 h 222"/>
                <a:gd name="T10" fmla="*/ 107 w 207"/>
                <a:gd name="T11" fmla="*/ 117 h 222"/>
                <a:gd name="T12" fmla="*/ 0 w 207"/>
                <a:gd name="T13" fmla="*/ 15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7" h="222">
                  <a:moveTo>
                    <a:pt x="0" y="156"/>
                  </a:moveTo>
                  <a:lnTo>
                    <a:pt x="0" y="156"/>
                  </a:lnTo>
                  <a:cubicBezTo>
                    <a:pt x="17" y="195"/>
                    <a:pt x="51" y="221"/>
                    <a:pt x="99" y="221"/>
                  </a:cubicBezTo>
                  <a:cubicBezTo>
                    <a:pt x="159" y="221"/>
                    <a:pt x="206" y="169"/>
                    <a:pt x="206" y="108"/>
                  </a:cubicBezTo>
                  <a:cubicBezTo>
                    <a:pt x="206" y="52"/>
                    <a:pt x="163" y="9"/>
                    <a:pt x="107" y="0"/>
                  </a:cubicBezTo>
                  <a:cubicBezTo>
                    <a:pt x="107" y="117"/>
                    <a:pt x="107" y="117"/>
                    <a:pt x="107" y="117"/>
                  </a:cubicBezTo>
                  <a:lnTo>
                    <a:pt x="0" y="1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5" name="Freeform 140"/>
            <p:cNvSpPr>
              <a:spLocks noChangeArrowheads="1"/>
            </p:cNvSpPr>
            <p:nvPr/>
          </p:nvSpPr>
          <p:spPr bwMode="auto">
            <a:xfrm>
              <a:off x="6052528" y="1788467"/>
              <a:ext cx="58737" cy="19050"/>
            </a:xfrm>
            <a:custGeom>
              <a:avLst/>
              <a:gdLst>
                <a:gd name="T0" fmla="*/ 160 w 161"/>
                <a:gd name="T1" fmla="*/ 52 h 53"/>
                <a:gd name="T2" fmla="*/ 0 w 161"/>
                <a:gd name="T3" fmla="*/ 52 h 53"/>
                <a:gd name="T4" fmla="*/ 0 w 161"/>
                <a:gd name="T5" fmla="*/ 0 h 53"/>
                <a:gd name="T6" fmla="*/ 160 w 161"/>
                <a:gd name="T7" fmla="*/ 0 h 53"/>
                <a:gd name="T8" fmla="*/ 160 w 16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53">
                  <a:moveTo>
                    <a:pt x="160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6" name="Freeform 141"/>
            <p:cNvSpPr>
              <a:spLocks noChangeArrowheads="1"/>
            </p:cNvSpPr>
            <p:nvPr/>
          </p:nvSpPr>
          <p:spPr bwMode="auto">
            <a:xfrm>
              <a:off x="6052528" y="1824979"/>
              <a:ext cx="58737" cy="17463"/>
            </a:xfrm>
            <a:custGeom>
              <a:avLst/>
              <a:gdLst>
                <a:gd name="T0" fmla="*/ 160 w 161"/>
                <a:gd name="T1" fmla="*/ 48 h 49"/>
                <a:gd name="T2" fmla="*/ 0 w 161"/>
                <a:gd name="T3" fmla="*/ 48 h 49"/>
                <a:gd name="T4" fmla="*/ 0 w 161"/>
                <a:gd name="T5" fmla="*/ 0 h 49"/>
                <a:gd name="T6" fmla="*/ 160 w 161"/>
                <a:gd name="T7" fmla="*/ 0 h 49"/>
                <a:gd name="T8" fmla="*/ 160 w 16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9">
                  <a:moveTo>
                    <a:pt x="160" y="48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7" name="Freeform 142"/>
            <p:cNvSpPr>
              <a:spLocks noChangeArrowheads="1"/>
            </p:cNvSpPr>
            <p:nvPr/>
          </p:nvSpPr>
          <p:spPr bwMode="auto">
            <a:xfrm>
              <a:off x="5952515" y="1651942"/>
              <a:ext cx="139700" cy="95250"/>
            </a:xfrm>
            <a:custGeom>
              <a:avLst/>
              <a:gdLst>
                <a:gd name="T0" fmla="*/ 267 w 389"/>
                <a:gd name="T1" fmla="*/ 91 h 266"/>
                <a:gd name="T2" fmla="*/ 267 w 389"/>
                <a:gd name="T3" fmla="*/ 91 h 266"/>
                <a:gd name="T4" fmla="*/ 267 w 389"/>
                <a:gd name="T5" fmla="*/ 74 h 266"/>
                <a:gd name="T6" fmla="*/ 194 w 389"/>
                <a:gd name="T7" fmla="*/ 0 h 266"/>
                <a:gd name="T8" fmla="*/ 121 w 389"/>
                <a:gd name="T9" fmla="*/ 74 h 266"/>
                <a:gd name="T10" fmla="*/ 121 w 389"/>
                <a:gd name="T11" fmla="*/ 91 h 266"/>
                <a:gd name="T12" fmla="*/ 0 w 389"/>
                <a:gd name="T13" fmla="*/ 91 h 266"/>
                <a:gd name="T14" fmla="*/ 0 w 389"/>
                <a:gd name="T15" fmla="*/ 265 h 266"/>
                <a:gd name="T16" fmla="*/ 388 w 389"/>
                <a:gd name="T17" fmla="*/ 265 h 266"/>
                <a:gd name="T18" fmla="*/ 388 w 389"/>
                <a:gd name="T19" fmla="*/ 91 h 266"/>
                <a:gd name="T20" fmla="*/ 267 w 389"/>
                <a:gd name="T21" fmla="*/ 91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9" h="266">
                  <a:moveTo>
                    <a:pt x="267" y="91"/>
                  </a:moveTo>
                  <a:lnTo>
                    <a:pt x="267" y="91"/>
                  </a:lnTo>
                  <a:cubicBezTo>
                    <a:pt x="267" y="74"/>
                    <a:pt x="267" y="74"/>
                    <a:pt x="267" y="74"/>
                  </a:cubicBezTo>
                  <a:cubicBezTo>
                    <a:pt x="267" y="30"/>
                    <a:pt x="233" y="0"/>
                    <a:pt x="194" y="0"/>
                  </a:cubicBezTo>
                  <a:cubicBezTo>
                    <a:pt x="151" y="0"/>
                    <a:pt x="121" y="30"/>
                    <a:pt x="121" y="74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388" y="265"/>
                    <a:pt x="388" y="265"/>
                    <a:pt x="388" y="265"/>
                  </a:cubicBezTo>
                  <a:cubicBezTo>
                    <a:pt x="388" y="91"/>
                    <a:pt x="388" y="91"/>
                    <a:pt x="388" y="91"/>
                  </a:cubicBezTo>
                  <a:lnTo>
                    <a:pt x="267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68" name="Group 1167"/>
          <p:cNvGrpSpPr/>
          <p:nvPr/>
        </p:nvGrpSpPr>
        <p:grpSpPr>
          <a:xfrm>
            <a:off x="8368998" y="2258881"/>
            <a:ext cx="274637" cy="411162"/>
            <a:chOff x="5884253" y="2240246"/>
            <a:chExt cx="274637" cy="411162"/>
          </a:xfrm>
        </p:grpSpPr>
        <p:sp>
          <p:nvSpPr>
            <p:cNvPr id="1169" name="Freeform 143"/>
            <p:cNvSpPr>
              <a:spLocks noChangeArrowheads="1"/>
            </p:cNvSpPr>
            <p:nvPr/>
          </p:nvSpPr>
          <p:spPr bwMode="auto">
            <a:xfrm>
              <a:off x="6022365" y="2302158"/>
              <a:ext cx="128588" cy="339725"/>
            </a:xfrm>
            <a:custGeom>
              <a:avLst/>
              <a:gdLst>
                <a:gd name="T0" fmla="*/ 0 w 359"/>
                <a:gd name="T1" fmla="*/ 944 h 945"/>
                <a:gd name="T2" fmla="*/ 0 w 359"/>
                <a:gd name="T3" fmla="*/ 0 h 945"/>
                <a:gd name="T4" fmla="*/ 358 w 359"/>
                <a:gd name="T5" fmla="*/ 0 h 945"/>
                <a:gd name="T6" fmla="*/ 358 w 359"/>
                <a:gd name="T7" fmla="*/ 944 h 945"/>
                <a:gd name="T8" fmla="*/ 0 w 359"/>
                <a:gd name="T9" fmla="*/ 94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945">
                  <a:moveTo>
                    <a:pt x="0" y="944"/>
                  </a:moveTo>
                  <a:lnTo>
                    <a:pt x="0" y="0"/>
                  </a:lnTo>
                  <a:lnTo>
                    <a:pt x="358" y="0"/>
                  </a:lnTo>
                  <a:lnTo>
                    <a:pt x="358" y="944"/>
                  </a:lnTo>
                  <a:lnTo>
                    <a:pt x="0" y="944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0" name="Freeform 144"/>
            <p:cNvSpPr>
              <a:spLocks noChangeArrowheads="1"/>
            </p:cNvSpPr>
            <p:nvPr/>
          </p:nvSpPr>
          <p:spPr bwMode="auto">
            <a:xfrm>
              <a:off x="5893778" y="2302158"/>
              <a:ext cx="128587" cy="339725"/>
            </a:xfrm>
            <a:custGeom>
              <a:avLst/>
              <a:gdLst>
                <a:gd name="T0" fmla="*/ 0 w 358"/>
                <a:gd name="T1" fmla="*/ 944 h 945"/>
                <a:gd name="T2" fmla="*/ 0 w 358"/>
                <a:gd name="T3" fmla="*/ 0 h 945"/>
                <a:gd name="T4" fmla="*/ 357 w 358"/>
                <a:gd name="T5" fmla="*/ 0 h 945"/>
                <a:gd name="T6" fmla="*/ 357 w 358"/>
                <a:gd name="T7" fmla="*/ 944 h 945"/>
                <a:gd name="T8" fmla="*/ 0 w 358"/>
                <a:gd name="T9" fmla="*/ 944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945">
                  <a:moveTo>
                    <a:pt x="0" y="944"/>
                  </a:moveTo>
                  <a:lnTo>
                    <a:pt x="0" y="0"/>
                  </a:lnTo>
                  <a:lnTo>
                    <a:pt x="357" y="0"/>
                  </a:lnTo>
                  <a:lnTo>
                    <a:pt x="357" y="944"/>
                  </a:lnTo>
                  <a:lnTo>
                    <a:pt x="0" y="94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1" name="Freeform 145"/>
            <p:cNvSpPr>
              <a:spLocks noChangeArrowheads="1"/>
            </p:cNvSpPr>
            <p:nvPr/>
          </p:nvSpPr>
          <p:spPr bwMode="auto">
            <a:xfrm>
              <a:off x="5884253" y="2292633"/>
              <a:ext cx="274637" cy="358775"/>
            </a:xfrm>
            <a:custGeom>
              <a:avLst/>
              <a:gdLst>
                <a:gd name="T0" fmla="*/ 762 w 763"/>
                <a:gd name="T1" fmla="*/ 996 h 997"/>
                <a:gd name="T2" fmla="*/ 0 w 763"/>
                <a:gd name="T3" fmla="*/ 996 h 997"/>
                <a:gd name="T4" fmla="*/ 0 w 763"/>
                <a:gd name="T5" fmla="*/ 0 h 997"/>
                <a:gd name="T6" fmla="*/ 762 w 763"/>
                <a:gd name="T7" fmla="*/ 0 h 997"/>
                <a:gd name="T8" fmla="*/ 762 w 763"/>
                <a:gd name="T9" fmla="*/ 996 h 997"/>
                <a:gd name="T10" fmla="*/ 52 w 763"/>
                <a:gd name="T11" fmla="*/ 944 h 997"/>
                <a:gd name="T12" fmla="*/ 715 w 763"/>
                <a:gd name="T13" fmla="*/ 944 h 997"/>
                <a:gd name="T14" fmla="*/ 715 w 763"/>
                <a:gd name="T15" fmla="*/ 52 h 997"/>
                <a:gd name="T16" fmla="*/ 52 w 763"/>
                <a:gd name="T17" fmla="*/ 52 h 997"/>
                <a:gd name="T18" fmla="*/ 52 w 763"/>
                <a:gd name="T19" fmla="*/ 944 h 9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3" h="997">
                  <a:moveTo>
                    <a:pt x="762" y="996"/>
                  </a:moveTo>
                  <a:lnTo>
                    <a:pt x="0" y="996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762" y="996"/>
                  </a:lnTo>
                  <a:close/>
                  <a:moveTo>
                    <a:pt x="52" y="944"/>
                  </a:moveTo>
                  <a:lnTo>
                    <a:pt x="715" y="944"/>
                  </a:lnTo>
                  <a:lnTo>
                    <a:pt x="715" y="52"/>
                  </a:lnTo>
                  <a:lnTo>
                    <a:pt x="52" y="52"/>
                  </a:lnTo>
                  <a:lnTo>
                    <a:pt x="52" y="9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2" name="Freeform 146"/>
            <p:cNvSpPr>
              <a:spLocks noChangeArrowheads="1"/>
            </p:cNvSpPr>
            <p:nvPr/>
          </p:nvSpPr>
          <p:spPr bwMode="auto">
            <a:xfrm>
              <a:off x="5923940" y="2375183"/>
              <a:ext cx="39688" cy="47625"/>
            </a:xfrm>
            <a:custGeom>
              <a:avLst/>
              <a:gdLst>
                <a:gd name="T0" fmla="*/ 108 w 109"/>
                <a:gd name="T1" fmla="*/ 0 h 131"/>
                <a:gd name="T2" fmla="*/ 108 w 109"/>
                <a:gd name="T3" fmla="*/ 0 h 131"/>
                <a:gd name="T4" fmla="*/ 86 w 109"/>
                <a:gd name="T5" fmla="*/ 4 h 131"/>
                <a:gd name="T6" fmla="*/ 13 w 109"/>
                <a:gd name="T7" fmla="*/ 130 h 131"/>
                <a:gd name="T8" fmla="*/ 108 w 109"/>
                <a:gd name="T9" fmla="*/ 99 h 131"/>
                <a:gd name="T10" fmla="*/ 108 w 109"/>
                <a:gd name="T1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31">
                  <a:moveTo>
                    <a:pt x="108" y="0"/>
                  </a:moveTo>
                  <a:lnTo>
                    <a:pt x="108" y="0"/>
                  </a:lnTo>
                  <a:cubicBezTo>
                    <a:pt x="99" y="0"/>
                    <a:pt x="95" y="4"/>
                    <a:pt x="86" y="4"/>
                  </a:cubicBezTo>
                  <a:cubicBezTo>
                    <a:pt x="35" y="21"/>
                    <a:pt x="0" y="78"/>
                    <a:pt x="13" y="130"/>
                  </a:cubicBezTo>
                  <a:cubicBezTo>
                    <a:pt x="108" y="99"/>
                    <a:pt x="108" y="99"/>
                    <a:pt x="108" y="99"/>
                  </a:cubicBezTo>
                  <a:lnTo>
                    <a:pt x="10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3" name="Freeform 147"/>
            <p:cNvSpPr>
              <a:spLocks noChangeArrowheads="1"/>
            </p:cNvSpPr>
            <p:nvPr/>
          </p:nvSpPr>
          <p:spPr bwMode="auto">
            <a:xfrm>
              <a:off x="5993790" y="2535521"/>
              <a:ext cx="19050" cy="74612"/>
            </a:xfrm>
            <a:custGeom>
              <a:avLst/>
              <a:gdLst>
                <a:gd name="T0" fmla="*/ 51 w 52"/>
                <a:gd name="T1" fmla="*/ 207 h 208"/>
                <a:gd name="T2" fmla="*/ 0 w 52"/>
                <a:gd name="T3" fmla="*/ 207 h 208"/>
                <a:gd name="T4" fmla="*/ 0 w 52"/>
                <a:gd name="T5" fmla="*/ 0 h 208"/>
                <a:gd name="T6" fmla="*/ 51 w 52"/>
                <a:gd name="T7" fmla="*/ 0 h 208"/>
                <a:gd name="T8" fmla="*/ 51 w 52"/>
                <a:gd name="T9" fmla="*/ 207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08">
                  <a:moveTo>
                    <a:pt x="51" y="207"/>
                  </a:moveTo>
                  <a:lnTo>
                    <a:pt x="0" y="207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2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4" name="Freeform 148"/>
            <p:cNvSpPr>
              <a:spLocks noChangeArrowheads="1"/>
            </p:cNvSpPr>
            <p:nvPr/>
          </p:nvSpPr>
          <p:spPr bwMode="auto">
            <a:xfrm>
              <a:off x="5958865" y="2570446"/>
              <a:ext cx="17463" cy="39687"/>
            </a:xfrm>
            <a:custGeom>
              <a:avLst/>
              <a:gdLst>
                <a:gd name="T0" fmla="*/ 47 w 48"/>
                <a:gd name="T1" fmla="*/ 108 h 109"/>
                <a:gd name="T2" fmla="*/ 0 w 48"/>
                <a:gd name="T3" fmla="*/ 108 h 109"/>
                <a:gd name="T4" fmla="*/ 0 w 48"/>
                <a:gd name="T5" fmla="*/ 0 h 109"/>
                <a:gd name="T6" fmla="*/ 47 w 48"/>
                <a:gd name="T7" fmla="*/ 0 h 109"/>
                <a:gd name="T8" fmla="*/ 47 w 48"/>
                <a:gd name="T9" fmla="*/ 10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09">
                  <a:moveTo>
                    <a:pt x="47" y="108"/>
                  </a:moveTo>
                  <a:lnTo>
                    <a:pt x="0" y="108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5" name="Freeform 149"/>
            <p:cNvSpPr>
              <a:spLocks noChangeArrowheads="1"/>
            </p:cNvSpPr>
            <p:nvPr/>
          </p:nvSpPr>
          <p:spPr bwMode="auto">
            <a:xfrm>
              <a:off x="6031890" y="2499008"/>
              <a:ext cx="19050" cy="111125"/>
            </a:xfrm>
            <a:custGeom>
              <a:avLst/>
              <a:gdLst>
                <a:gd name="T0" fmla="*/ 52 w 53"/>
                <a:gd name="T1" fmla="*/ 307 h 308"/>
                <a:gd name="T2" fmla="*/ 0 w 53"/>
                <a:gd name="T3" fmla="*/ 307 h 308"/>
                <a:gd name="T4" fmla="*/ 0 w 53"/>
                <a:gd name="T5" fmla="*/ 0 h 308"/>
                <a:gd name="T6" fmla="*/ 52 w 53"/>
                <a:gd name="T7" fmla="*/ 0 h 308"/>
                <a:gd name="T8" fmla="*/ 52 w 53"/>
                <a:gd name="T9" fmla="*/ 307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08">
                  <a:moveTo>
                    <a:pt x="52" y="307"/>
                  </a:moveTo>
                  <a:lnTo>
                    <a:pt x="0" y="307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3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6" name="Freeform 150"/>
            <p:cNvSpPr>
              <a:spLocks noChangeArrowheads="1"/>
            </p:cNvSpPr>
            <p:nvPr/>
          </p:nvSpPr>
          <p:spPr bwMode="auto">
            <a:xfrm>
              <a:off x="6066815" y="2462496"/>
              <a:ext cx="19050" cy="147637"/>
            </a:xfrm>
            <a:custGeom>
              <a:avLst/>
              <a:gdLst>
                <a:gd name="T0" fmla="*/ 52 w 53"/>
                <a:gd name="T1" fmla="*/ 407 h 408"/>
                <a:gd name="T2" fmla="*/ 0 w 53"/>
                <a:gd name="T3" fmla="*/ 407 h 408"/>
                <a:gd name="T4" fmla="*/ 0 w 53"/>
                <a:gd name="T5" fmla="*/ 0 h 408"/>
                <a:gd name="T6" fmla="*/ 52 w 53"/>
                <a:gd name="T7" fmla="*/ 0 h 408"/>
                <a:gd name="T8" fmla="*/ 52 w 53"/>
                <a:gd name="T9" fmla="*/ 407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408">
                  <a:moveTo>
                    <a:pt x="52" y="407"/>
                  </a:moveTo>
                  <a:lnTo>
                    <a:pt x="0" y="407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4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7" name="Freeform 151"/>
            <p:cNvSpPr>
              <a:spLocks noChangeArrowheads="1"/>
            </p:cNvSpPr>
            <p:nvPr/>
          </p:nvSpPr>
          <p:spPr bwMode="auto">
            <a:xfrm>
              <a:off x="5931878" y="2375183"/>
              <a:ext cx="74612" cy="77788"/>
            </a:xfrm>
            <a:custGeom>
              <a:avLst/>
              <a:gdLst>
                <a:gd name="T0" fmla="*/ 0 w 207"/>
                <a:gd name="T1" fmla="*/ 151 h 217"/>
                <a:gd name="T2" fmla="*/ 0 w 207"/>
                <a:gd name="T3" fmla="*/ 151 h 217"/>
                <a:gd name="T4" fmla="*/ 99 w 207"/>
                <a:gd name="T5" fmla="*/ 216 h 217"/>
                <a:gd name="T6" fmla="*/ 206 w 207"/>
                <a:gd name="T7" fmla="*/ 108 h 217"/>
                <a:gd name="T8" fmla="*/ 107 w 207"/>
                <a:gd name="T9" fmla="*/ 0 h 217"/>
                <a:gd name="T10" fmla="*/ 107 w 207"/>
                <a:gd name="T11" fmla="*/ 117 h 217"/>
                <a:gd name="T12" fmla="*/ 0 w 207"/>
                <a:gd name="T13" fmla="*/ 15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7" h="217">
                  <a:moveTo>
                    <a:pt x="0" y="151"/>
                  </a:moveTo>
                  <a:lnTo>
                    <a:pt x="0" y="151"/>
                  </a:lnTo>
                  <a:cubicBezTo>
                    <a:pt x="17" y="195"/>
                    <a:pt x="51" y="216"/>
                    <a:pt x="99" y="216"/>
                  </a:cubicBezTo>
                  <a:cubicBezTo>
                    <a:pt x="159" y="216"/>
                    <a:pt x="206" y="169"/>
                    <a:pt x="206" y="108"/>
                  </a:cubicBezTo>
                  <a:cubicBezTo>
                    <a:pt x="206" y="52"/>
                    <a:pt x="163" y="4"/>
                    <a:pt x="107" y="0"/>
                  </a:cubicBezTo>
                  <a:cubicBezTo>
                    <a:pt x="107" y="117"/>
                    <a:pt x="107" y="117"/>
                    <a:pt x="107" y="117"/>
                  </a:cubicBezTo>
                  <a:lnTo>
                    <a:pt x="0" y="1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8" name="Freeform 152"/>
            <p:cNvSpPr>
              <a:spLocks noChangeArrowheads="1"/>
            </p:cNvSpPr>
            <p:nvPr/>
          </p:nvSpPr>
          <p:spPr bwMode="auto">
            <a:xfrm>
              <a:off x="6052528" y="2376771"/>
              <a:ext cx="58737" cy="19050"/>
            </a:xfrm>
            <a:custGeom>
              <a:avLst/>
              <a:gdLst>
                <a:gd name="T0" fmla="*/ 160 w 161"/>
                <a:gd name="T1" fmla="*/ 52 h 53"/>
                <a:gd name="T2" fmla="*/ 0 w 161"/>
                <a:gd name="T3" fmla="*/ 52 h 53"/>
                <a:gd name="T4" fmla="*/ 0 w 161"/>
                <a:gd name="T5" fmla="*/ 0 h 53"/>
                <a:gd name="T6" fmla="*/ 160 w 161"/>
                <a:gd name="T7" fmla="*/ 0 h 53"/>
                <a:gd name="T8" fmla="*/ 160 w 16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53">
                  <a:moveTo>
                    <a:pt x="160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9" name="Freeform 153"/>
            <p:cNvSpPr>
              <a:spLocks noChangeArrowheads="1"/>
            </p:cNvSpPr>
            <p:nvPr/>
          </p:nvSpPr>
          <p:spPr bwMode="auto">
            <a:xfrm>
              <a:off x="6052528" y="2413283"/>
              <a:ext cx="58737" cy="19050"/>
            </a:xfrm>
            <a:custGeom>
              <a:avLst/>
              <a:gdLst>
                <a:gd name="T0" fmla="*/ 160 w 161"/>
                <a:gd name="T1" fmla="*/ 52 h 53"/>
                <a:gd name="T2" fmla="*/ 0 w 161"/>
                <a:gd name="T3" fmla="*/ 52 h 53"/>
                <a:gd name="T4" fmla="*/ 0 w 161"/>
                <a:gd name="T5" fmla="*/ 0 h 53"/>
                <a:gd name="T6" fmla="*/ 160 w 161"/>
                <a:gd name="T7" fmla="*/ 0 h 53"/>
                <a:gd name="T8" fmla="*/ 160 w 16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53">
                  <a:moveTo>
                    <a:pt x="160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0" name="Freeform 154"/>
            <p:cNvSpPr>
              <a:spLocks noChangeArrowheads="1"/>
            </p:cNvSpPr>
            <p:nvPr/>
          </p:nvSpPr>
          <p:spPr bwMode="auto">
            <a:xfrm>
              <a:off x="5952515" y="2240246"/>
              <a:ext cx="139700" cy="95250"/>
            </a:xfrm>
            <a:custGeom>
              <a:avLst/>
              <a:gdLst>
                <a:gd name="T0" fmla="*/ 267 w 389"/>
                <a:gd name="T1" fmla="*/ 95 h 265"/>
                <a:gd name="T2" fmla="*/ 267 w 389"/>
                <a:gd name="T3" fmla="*/ 95 h 265"/>
                <a:gd name="T4" fmla="*/ 267 w 389"/>
                <a:gd name="T5" fmla="*/ 78 h 265"/>
                <a:gd name="T6" fmla="*/ 194 w 389"/>
                <a:gd name="T7" fmla="*/ 0 h 265"/>
                <a:gd name="T8" fmla="*/ 121 w 389"/>
                <a:gd name="T9" fmla="*/ 78 h 265"/>
                <a:gd name="T10" fmla="*/ 121 w 389"/>
                <a:gd name="T11" fmla="*/ 95 h 265"/>
                <a:gd name="T12" fmla="*/ 0 w 389"/>
                <a:gd name="T13" fmla="*/ 95 h 265"/>
                <a:gd name="T14" fmla="*/ 0 w 389"/>
                <a:gd name="T15" fmla="*/ 264 h 265"/>
                <a:gd name="T16" fmla="*/ 388 w 389"/>
                <a:gd name="T17" fmla="*/ 264 h 265"/>
                <a:gd name="T18" fmla="*/ 388 w 389"/>
                <a:gd name="T19" fmla="*/ 95 h 265"/>
                <a:gd name="T20" fmla="*/ 267 w 389"/>
                <a:gd name="T21" fmla="*/ 9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9" h="265">
                  <a:moveTo>
                    <a:pt x="267" y="95"/>
                  </a:moveTo>
                  <a:lnTo>
                    <a:pt x="267" y="95"/>
                  </a:lnTo>
                  <a:cubicBezTo>
                    <a:pt x="267" y="78"/>
                    <a:pt x="267" y="78"/>
                    <a:pt x="267" y="78"/>
                  </a:cubicBezTo>
                  <a:cubicBezTo>
                    <a:pt x="267" y="35"/>
                    <a:pt x="233" y="0"/>
                    <a:pt x="194" y="0"/>
                  </a:cubicBezTo>
                  <a:cubicBezTo>
                    <a:pt x="151" y="0"/>
                    <a:pt x="121" y="35"/>
                    <a:pt x="121" y="78"/>
                  </a:cubicBezTo>
                  <a:cubicBezTo>
                    <a:pt x="121" y="95"/>
                    <a:pt x="121" y="95"/>
                    <a:pt x="121" y="95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388" y="264"/>
                    <a:pt x="388" y="264"/>
                    <a:pt x="388" y="264"/>
                  </a:cubicBezTo>
                  <a:cubicBezTo>
                    <a:pt x="388" y="95"/>
                    <a:pt x="388" y="95"/>
                    <a:pt x="388" y="95"/>
                  </a:cubicBezTo>
                  <a:lnTo>
                    <a:pt x="267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81" name="Group 1180"/>
          <p:cNvGrpSpPr/>
          <p:nvPr/>
        </p:nvGrpSpPr>
        <p:grpSpPr>
          <a:xfrm>
            <a:off x="8368998" y="2881676"/>
            <a:ext cx="274637" cy="415259"/>
            <a:chOff x="5893778" y="2873617"/>
            <a:chExt cx="274637" cy="415259"/>
          </a:xfrm>
        </p:grpSpPr>
        <p:sp>
          <p:nvSpPr>
            <p:cNvPr id="1182" name="Freeform 155"/>
            <p:cNvSpPr>
              <a:spLocks noChangeArrowheads="1"/>
            </p:cNvSpPr>
            <p:nvPr/>
          </p:nvSpPr>
          <p:spPr bwMode="auto">
            <a:xfrm>
              <a:off x="6031890" y="2938039"/>
              <a:ext cx="128588" cy="341312"/>
            </a:xfrm>
            <a:custGeom>
              <a:avLst/>
              <a:gdLst>
                <a:gd name="T0" fmla="*/ 358 w 359"/>
                <a:gd name="T1" fmla="*/ 0 h 949"/>
                <a:gd name="T2" fmla="*/ 0 w 359"/>
                <a:gd name="T3" fmla="*/ 0 h 949"/>
                <a:gd name="T4" fmla="*/ 0 w 359"/>
                <a:gd name="T5" fmla="*/ 948 h 949"/>
                <a:gd name="T6" fmla="*/ 358 w 359"/>
                <a:gd name="T7" fmla="*/ 948 h 949"/>
                <a:gd name="T8" fmla="*/ 358 w 359"/>
                <a:gd name="T9" fmla="*/ 0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949">
                  <a:moveTo>
                    <a:pt x="358" y="0"/>
                  </a:moveTo>
                  <a:lnTo>
                    <a:pt x="0" y="0"/>
                  </a:lnTo>
                  <a:lnTo>
                    <a:pt x="0" y="948"/>
                  </a:lnTo>
                  <a:lnTo>
                    <a:pt x="358" y="948"/>
                  </a:lnTo>
                  <a:lnTo>
                    <a:pt x="3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3" name="Freeform 156"/>
            <p:cNvSpPr>
              <a:spLocks noChangeArrowheads="1"/>
            </p:cNvSpPr>
            <p:nvPr/>
          </p:nvSpPr>
          <p:spPr bwMode="auto">
            <a:xfrm>
              <a:off x="6031890" y="2938039"/>
              <a:ext cx="128588" cy="341312"/>
            </a:xfrm>
            <a:custGeom>
              <a:avLst/>
              <a:gdLst>
                <a:gd name="T0" fmla="*/ 358 w 359"/>
                <a:gd name="T1" fmla="*/ 0 h 949"/>
                <a:gd name="T2" fmla="*/ 0 w 359"/>
                <a:gd name="T3" fmla="*/ 0 h 949"/>
                <a:gd name="T4" fmla="*/ 0 w 359"/>
                <a:gd name="T5" fmla="*/ 948 h 949"/>
                <a:gd name="T6" fmla="*/ 358 w 359"/>
                <a:gd name="T7" fmla="*/ 948 h 949"/>
                <a:gd name="T8" fmla="*/ 358 w 359"/>
                <a:gd name="T9" fmla="*/ 0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949">
                  <a:moveTo>
                    <a:pt x="358" y="0"/>
                  </a:moveTo>
                  <a:lnTo>
                    <a:pt x="0" y="0"/>
                  </a:lnTo>
                  <a:lnTo>
                    <a:pt x="0" y="948"/>
                  </a:lnTo>
                  <a:lnTo>
                    <a:pt x="358" y="948"/>
                  </a:lnTo>
                  <a:lnTo>
                    <a:pt x="35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4" name="Freeform 157"/>
            <p:cNvSpPr>
              <a:spLocks noChangeArrowheads="1"/>
            </p:cNvSpPr>
            <p:nvPr/>
          </p:nvSpPr>
          <p:spPr bwMode="auto">
            <a:xfrm>
              <a:off x="5903303" y="2938039"/>
              <a:ext cx="128587" cy="341312"/>
            </a:xfrm>
            <a:custGeom>
              <a:avLst/>
              <a:gdLst>
                <a:gd name="T0" fmla="*/ 0 w 358"/>
                <a:gd name="T1" fmla="*/ 948 h 949"/>
                <a:gd name="T2" fmla="*/ 0 w 358"/>
                <a:gd name="T3" fmla="*/ 0 h 949"/>
                <a:gd name="T4" fmla="*/ 357 w 358"/>
                <a:gd name="T5" fmla="*/ 0 h 949"/>
                <a:gd name="T6" fmla="*/ 357 w 358"/>
                <a:gd name="T7" fmla="*/ 948 h 949"/>
                <a:gd name="T8" fmla="*/ 0 w 358"/>
                <a:gd name="T9" fmla="*/ 948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949">
                  <a:moveTo>
                    <a:pt x="0" y="948"/>
                  </a:moveTo>
                  <a:lnTo>
                    <a:pt x="0" y="0"/>
                  </a:lnTo>
                  <a:lnTo>
                    <a:pt x="357" y="0"/>
                  </a:lnTo>
                  <a:lnTo>
                    <a:pt x="357" y="948"/>
                  </a:lnTo>
                  <a:lnTo>
                    <a:pt x="0" y="9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5" name="Freeform 158"/>
            <p:cNvSpPr>
              <a:spLocks noChangeArrowheads="1"/>
            </p:cNvSpPr>
            <p:nvPr/>
          </p:nvSpPr>
          <p:spPr bwMode="auto">
            <a:xfrm>
              <a:off x="5893778" y="2928514"/>
              <a:ext cx="274637" cy="360362"/>
            </a:xfrm>
            <a:custGeom>
              <a:avLst/>
              <a:gdLst>
                <a:gd name="T0" fmla="*/ 762 w 763"/>
                <a:gd name="T1" fmla="*/ 1000 h 1001"/>
                <a:gd name="T2" fmla="*/ 0 w 763"/>
                <a:gd name="T3" fmla="*/ 1000 h 1001"/>
                <a:gd name="T4" fmla="*/ 0 w 763"/>
                <a:gd name="T5" fmla="*/ 0 h 1001"/>
                <a:gd name="T6" fmla="*/ 762 w 763"/>
                <a:gd name="T7" fmla="*/ 0 h 1001"/>
                <a:gd name="T8" fmla="*/ 762 w 763"/>
                <a:gd name="T9" fmla="*/ 1000 h 1001"/>
                <a:gd name="T10" fmla="*/ 52 w 763"/>
                <a:gd name="T11" fmla="*/ 948 h 1001"/>
                <a:gd name="T12" fmla="*/ 715 w 763"/>
                <a:gd name="T13" fmla="*/ 948 h 1001"/>
                <a:gd name="T14" fmla="*/ 715 w 763"/>
                <a:gd name="T15" fmla="*/ 52 h 1001"/>
                <a:gd name="T16" fmla="*/ 52 w 763"/>
                <a:gd name="T17" fmla="*/ 52 h 1001"/>
                <a:gd name="T18" fmla="*/ 52 w 763"/>
                <a:gd name="T19" fmla="*/ 948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3" h="1001">
                  <a:moveTo>
                    <a:pt x="762" y="1000"/>
                  </a:moveTo>
                  <a:lnTo>
                    <a:pt x="0" y="1000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762" y="1000"/>
                  </a:lnTo>
                  <a:close/>
                  <a:moveTo>
                    <a:pt x="52" y="948"/>
                  </a:moveTo>
                  <a:lnTo>
                    <a:pt x="715" y="948"/>
                  </a:lnTo>
                  <a:lnTo>
                    <a:pt x="715" y="52"/>
                  </a:lnTo>
                  <a:lnTo>
                    <a:pt x="52" y="52"/>
                  </a:lnTo>
                  <a:lnTo>
                    <a:pt x="52" y="9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6" name="Freeform 159"/>
            <p:cNvSpPr>
              <a:spLocks noChangeArrowheads="1"/>
            </p:cNvSpPr>
            <p:nvPr/>
          </p:nvSpPr>
          <p:spPr bwMode="auto">
            <a:xfrm>
              <a:off x="5933465" y="3012651"/>
              <a:ext cx="39688" cy="49213"/>
            </a:xfrm>
            <a:custGeom>
              <a:avLst/>
              <a:gdLst>
                <a:gd name="T0" fmla="*/ 108 w 109"/>
                <a:gd name="T1" fmla="*/ 0 h 135"/>
                <a:gd name="T2" fmla="*/ 108 w 109"/>
                <a:gd name="T3" fmla="*/ 0 h 135"/>
                <a:gd name="T4" fmla="*/ 86 w 109"/>
                <a:gd name="T5" fmla="*/ 4 h 135"/>
                <a:gd name="T6" fmla="*/ 13 w 109"/>
                <a:gd name="T7" fmla="*/ 134 h 135"/>
                <a:gd name="T8" fmla="*/ 108 w 109"/>
                <a:gd name="T9" fmla="*/ 100 h 135"/>
                <a:gd name="T10" fmla="*/ 108 w 109"/>
                <a:gd name="T1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35">
                  <a:moveTo>
                    <a:pt x="108" y="0"/>
                  </a:moveTo>
                  <a:lnTo>
                    <a:pt x="108" y="0"/>
                  </a:lnTo>
                  <a:cubicBezTo>
                    <a:pt x="99" y="0"/>
                    <a:pt x="95" y="4"/>
                    <a:pt x="86" y="4"/>
                  </a:cubicBezTo>
                  <a:cubicBezTo>
                    <a:pt x="35" y="21"/>
                    <a:pt x="0" y="78"/>
                    <a:pt x="13" y="134"/>
                  </a:cubicBezTo>
                  <a:cubicBezTo>
                    <a:pt x="108" y="100"/>
                    <a:pt x="108" y="100"/>
                    <a:pt x="108" y="100"/>
                  </a:cubicBezTo>
                  <a:lnTo>
                    <a:pt x="10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7" name="Freeform 160"/>
            <p:cNvSpPr>
              <a:spLocks noChangeArrowheads="1"/>
            </p:cNvSpPr>
            <p:nvPr/>
          </p:nvSpPr>
          <p:spPr bwMode="auto">
            <a:xfrm>
              <a:off x="6003315" y="3171401"/>
              <a:ext cx="19050" cy="77788"/>
            </a:xfrm>
            <a:custGeom>
              <a:avLst/>
              <a:gdLst>
                <a:gd name="T0" fmla="*/ 51 w 52"/>
                <a:gd name="T1" fmla="*/ 213 h 214"/>
                <a:gd name="T2" fmla="*/ 0 w 52"/>
                <a:gd name="T3" fmla="*/ 213 h 214"/>
                <a:gd name="T4" fmla="*/ 0 w 52"/>
                <a:gd name="T5" fmla="*/ 0 h 214"/>
                <a:gd name="T6" fmla="*/ 51 w 52"/>
                <a:gd name="T7" fmla="*/ 0 h 214"/>
                <a:gd name="T8" fmla="*/ 51 w 52"/>
                <a:gd name="T9" fmla="*/ 2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14">
                  <a:moveTo>
                    <a:pt x="51" y="213"/>
                  </a:moveTo>
                  <a:lnTo>
                    <a:pt x="0" y="213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2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" name="Freeform 161"/>
            <p:cNvSpPr>
              <a:spLocks noChangeArrowheads="1"/>
            </p:cNvSpPr>
            <p:nvPr/>
          </p:nvSpPr>
          <p:spPr bwMode="auto">
            <a:xfrm>
              <a:off x="5968390" y="3207914"/>
              <a:ext cx="17463" cy="41275"/>
            </a:xfrm>
            <a:custGeom>
              <a:avLst/>
              <a:gdLst>
                <a:gd name="T0" fmla="*/ 47 w 48"/>
                <a:gd name="T1" fmla="*/ 113 h 114"/>
                <a:gd name="T2" fmla="*/ 0 w 48"/>
                <a:gd name="T3" fmla="*/ 113 h 114"/>
                <a:gd name="T4" fmla="*/ 0 w 48"/>
                <a:gd name="T5" fmla="*/ 0 h 114"/>
                <a:gd name="T6" fmla="*/ 47 w 48"/>
                <a:gd name="T7" fmla="*/ 0 h 114"/>
                <a:gd name="T8" fmla="*/ 47 w 48"/>
                <a:gd name="T9" fmla="*/ 11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14">
                  <a:moveTo>
                    <a:pt x="4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9" name="Freeform 162"/>
            <p:cNvSpPr>
              <a:spLocks noChangeArrowheads="1"/>
            </p:cNvSpPr>
            <p:nvPr/>
          </p:nvSpPr>
          <p:spPr bwMode="auto">
            <a:xfrm>
              <a:off x="6041415" y="3134889"/>
              <a:ext cx="19050" cy="112712"/>
            </a:xfrm>
            <a:custGeom>
              <a:avLst/>
              <a:gdLst>
                <a:gd name="T0" fmla="*/ 52 w 53"/>
                <a:gd name="T1" fmla="*/ 313 h 314"/>
                <a:gd name="T2" fmla="*/ 0 w 53"/>
                <a:gd name="T3" fmla="*/ 313 h 314"/>
                <a:gd name="T4" fmla="*/ 0 w 53"/>
                <a:gd name="T5" fmla="*/ 0 h 314"/>
                <a:gd name="T6" fmla="*/ 52 w 53"/>
                <a:gd name="T7" fmla="*/ 0 h 314"/>
                <a:gd name="T8" fmla="*/ 52 w 53"/>
                <a:gd name="T9" fmla="*/ 31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14">
                  <a:moveTo>
                    <a:pt x="52" y="313"/>
                  </a:moveTo>
                  <a:lnTo>
                    <a:pt x="0" y="313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3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0" name="Freeform 163"/>
            <p:cNvSpPr>
              <a:spLocks noChangeArrowheads="1"/>
            </p:cNvSpPr>
            <p:nvPr/>
          </p:nvSpPr>
          <p:spPr bwMode="auto">
            <a:xfrm>
              <a:off x="6076340" y="3099964"/>
              <a:ext cx="19050" cy="149225"/>
            </a:xfrm>
            <a:custGeom>
              <a:avLst/>
              <a:gdLst>
                <a:gd name="T0" fmla="*/ 52 w 53"/>
                <a:gd name="T1" fmla="*/ 413 h 414"/>
                <a:gd name="T2" fmla="*/ 0 w 53"/>
                <a:gd name="T3" fmla="*/ 413 h 414"/>
                <a:gd name="T4" fmla="*/ 0 w 53"/>
                <a:gd name="T5" fmla="*/ 0 h 414"/>
                <a:gd name="T6" fmla="*/ 52 w 53"/>
                <a:gd name="T7" fmla="*/ 0 h 414"/>
                <a:gd name="T8" fmla="*/ 52 w 53"/>
                <a:gd name="T9" fmla="*/ 41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414">
                  <a:moveTo>
                    <a:pt x="52" y="413"/>
                  </a:moveTo>
                  <a:lnTo>
                    <a:pt x="0" y="413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4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1" name="Freeform 164"/>
            <p:cNvSpPr>
              <a:spLocks noChangeArrowheads="1"/>
            </p:cNvSpPr>
            <p:nvPr/>
          </p:nvSpPr>
          <p:spPr bwMode="auto">
            <a:xfrm>
              <a:off x="5941403" y="3012651"/>
              <a:ext cx="74612" cy="79375"/>
            </a:xfrm>
            <a:custGeom>
              <a:avLst/>
              <a:gdLst>
                <a:gd name="T0" fmla="*/ 0 w 207"/>
                <a:gd name="T1" fmla="*/ 156 h 222"/>
                <a:gd name="T2" fmla="*/ 0 w 207"/>
                <a:gd name="T3" fmla="*/ 156 h 222"/>
                <a:gd name="T4" fmla="*/ 99 w 207"/>
                <a:gd name="T5" fmla="*/ 221 h 222"/>
                <a:gd name="T6" fmla="*/ 206 w 207"/>
                <a:gd name="T7" fmla="*/ 108 h 222"/>
                <a:gd name="T8" fmla="*/ 107 w 207"/>
                <a:gd name="T9" fmla="*/ 0 h 222"/>
                <a:gd name="T10" fmla="*/ 107 w 207"/>
                <a:gd name="T11" fmla="*/ 117 h 222"/>
                <a:gd name="T12" fmla="*/ 0 w 207"/>
                <a:gd name="T13" fmla="*/ 15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7" h="222">
                  <a:moveTo>
                    <a:pt x="0" y="156"/>
                  </a:moveTo>
                  <a:lnTo>
                    <a:pt x="0" y="156"/>
                  </a:lnTo>
                  <a:cubicBezTo>
                    <a:pt x="17" y="195"/>
                    <a:pt x="51" y="221"/>
                    <a:pt x="99" y="221"/>
                  </a:cubicBezTo>
                  <a:cubicBezTo>
                    <a:pt x="159" y="221"/>
                    <a:pt x="206" y="169"/>
                    <a:pt x="206" y="108"/>
                  </a:cubicBezTo>
                  <a:cubicBezTo>
                    <a:pt x="206" y="52"/>
                    <a:pt x="163" y="9"/>
                    <a:pt x="107" y="0"/>
                  </a:cubicBezTo>
                  <a:cubicBezTo>
                    <a:pt x="107" y="117"/>
                    <a:pt x="107" y="117"/>
                    <a:pt x="107" y="117"/>
                  </a:cubicBezTo>
                  <a:lnTo>
                    <a:pt x="0" y="1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2" name="Freeform 165"/>
            <p:cNvSpPr>
              <a:spLocks noChangeArrowheads="1"/>
            </p:cNvSpPr>
            <p:nvPr/>
          </p:nvSpPr>
          <p:spPr bwMode="auto">
            <a:xfrm>
              <a:off x="6062053" y="3014239"/>
              <a:ext cx="58737" cy="19050"/>
            </a:xfrm>
            <a:custGeom>
              <a:avLst/>
              <a:gdLst>
                <a:gd name="T0" fmla="*/ 160 w 161"/>
                <a:gd name="T1" fmla="*/ 52 h 53"/>
                <a:gd name="T2" fmla="*/ 0 w 161"/>
                <a:gd name="T3" fmla="*/ 52 h 53"/>
                <a:gd name="T4" fmla="*/ 0 w 161"/>
                <a:gd name="T5" fmla="*/ 0 h 53"/>
                <a:gd name="T6" fmla="*/ 160 w 161"/>
                <a:gd name="T7" fmla="*/ 0 h 53"/>
                <a:gd name="T8" fmla="*/ 160 w 16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53">
                  <a:moveTo>
                    <a:pt x="160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3" name="Freeform 166"/>
            <p:cNvSpPr>
              <a:spLocks noChangeArrowheads="1"/>
            </p:cNvSpPr>
            <p:nvPr/>
          </p:nvSpPr>
          <p:spPr bwMode="auto">
            <a:xfrm>
              <a:off x="6062053" y="3050751"/>
              <a:ext cx="58737" cy="17463"/>
            </a:xfrm>
            <a:custGeom>
              <a:avLst/>
              <a:gdLst>
                <a:gd name="T0" fmla="*/ 160 w 161"/>
                <a:gd name="T1" fmla="*/ 48 h 49"/>
                <a:gd name="T2" fmla="*/ 0 w 161"/>
                <a:gd name="T3" fmla="*/ 48 h 49"/>
                <a:gd name="T4" fmla="*/ 0 w 161"/>
                <a:gd name="T5" fmla="*/ 0 h 49"/>
                <a:gd name="T6" fmla="*/ 160 w 161"/>
                <a:gd name="T7" fmla="*/ 0 h 49"/>
                <a:gd name="T8" fmla="*/ 160 w 16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9">
                  <a:moveTo>
                    <a:pt x="160" y="48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4" name="Freeform 167"/>
            <p:cNvSpPr>
              <a:spLocks noChangeArrowheads="1"/>
            </p:cNvSpPr>
            <p:nvPr/>
          </p:nvSpPr>
          <p:spPr bwMode="auto">
            <a:xfrm>
              <a:off x="5962040" y="2873617"/>
              <a:ext cx="139700" cy="95250"/>
            </a:xfrm>
            <a:custGeom>
              <a:avLst/>
              <a:gdLst>
                <a:gd name="T0" fmla="*/ 267 w 389"/>
                <a:gd name="T1" fmla="*/ 91 h 266"/>
                <a:gd name="T2" fmla="*/ 267 w 389"/>
                <a:gd name="T3" fmla="*/ 91 h 266"/>
                <a:gd name="T4" fmla="*/ 267 w 389"/>
                <a:gd name="T5" fmla="*/ 74 h 266"/>
                <a:gd name="T6" fmla="*/ 194 w 389"/>
                <a:gd name="T7" fmla="*/ 0 h 266"/>
                <a:gd name="T8" fmla="*/ 121 w 389"/>
                <a:gd name="T9" fmla="*/ 74 h 266"/>
                <a:gd name="T10" fmla="*/ 121 w 389"/>
                <a:gd name="T11" fmla="*/ 91 h 266"/>
                <a:gd name="T12" fmla="*/ 0 w 389"/>
                <a:gd name="T13" fmla="*/ 91 h 266"/>
                <a:gd name="T14" fmla="*/ 0 w 389"/>
                <a:gd name="T15" fmla="*/ 265 h 266"/>
                <a:gd name="T16" fmla="*/ 388 w 389"/>
                <a:gd name="T17" fmla="*/ 265 h 266"/>
                <a:gd name="T18" fmla="*/ 388 w 389"/>
                <a:gd name="T19" fmla="*/ 91 h 266"/>
                <a:gd name="T20" fmla="*/ 267 w 389"/>
                <a:gd name="T21" fmla="*/ 91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9" h="266">
                  <a:moveTo>
                    <a:pt x="267" y="91"/>
                  </a:moveTo>
                  <a:lnTo>
                    <a:pt x="267" y="91"/>
                  </a:lnTo>
                  <a:cubicBezTo>
                    <a:pt x="267" y="74"/>
                    <a:pt x="267" y="74"/>
                    <a:pt x="267" y="74"/>
                  </a:cubicBezTo>
                  <a:cubicBezTo>
                    <a:pt x="267" y="30"/>
                    <a:pt x="233" y="0"/>
                    <a:pt x="194" y="0"/>
                  </a:cubicBezTo>
                  <a:cubicBezTo>
                    <a:pt x="151" y="0"/>
                    <a:pt x="121" y="30"/>
                    <a:pt x="121" y="74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388" y="265"/>
                    <a:pt x="388" y="265"/>
                    <a:pt x="388" y="265"/>
                  </a:cubicBezTo>
                  <a:cubicBezTo>
                    <a:pt x="388" y="91"/>
                    <a:pt x="388" y="91"/>
                    <a:pt x="388" y="91"/>
                  </a:cubicBezTo>
                  <a:lnTo>
                    <a:pt x="267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95" name="Group 1194"/>
          <p:cNvGrpSpPr/>
          <p:nvPr/>
        </p:nvGrpSpPr>
        <p:grpSpPr>
          <a:xfrm>
            <a:off x="8361061" y="3500952"/>
            <a:ext cx="274637" cy="411162"/>
            <a:chOff x="5903303" y="3490600"/>
            <a:chExt cx="274637" cy="411162"/>
          </a:xfrm>
        </p:grpSpPr>
        <p:sp>
          <p:nvSpPr>
            <p:cNvPr id="1196" name="Freeform 168"/>
            <p:cNvSpPr>
              <a:spLocks noChangeArrowheads="1"/>
            </p:cNvSpPr>
            <p:nvPr/>
          </p:nvSpPr>
          <p:spPr bwMode="auto">
            <a:xfrm>
              <a:off x="6041415" y="3550925"/>
              <a:ext cx="128588" cy="341312"/>
            </a:xfrm>
            <a:custGeom>
              <a:avLst/>
              <a:gdLst>
                <a:gd name="T0" fmla="*/ 358 w 359"/>
                <a:gd name="T1" fmla="*/ 0 h 949"/>
                <a:gd name="T2" fmla="*/ 0 w 359"/>
                <a:gd name="T3" fmla="*/ 0 h 949"/>
                <a:gd name="T4" fmla="*/ 0 w 359"/>
                <a:gd name="T5" fmla="*/ 948 h 949"/>
                <a:gd name="T6" fmla="*/ 358 w 359"/>
                <a:gd name="T7" fmla="*/ 948 h 949"/>
                <a:gd name="T8" fmla="*/ 358 w 359"/>
                <a:gd name="T9" fmla="*/ 0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949">
                  <a:moveTo>
                    <a:pt x="358" y="0"/>
                  </a:moveTo>
                  <a:lnTo>
                    <a:pt x="0" y="0"/>
                  </a:lnTo>
                  <a:lnTo>
                    <a:pt x="0" y="948"/>
                  </a:lnTo>
                  <a:lnTo>
                    <a:pt x="358" y="948"/>
                  </a:lnTo>
                  <a:lnTo>
                    <a:pt x="3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7" name="Freeform 169"/>
            <p:cNvSpPr>
              <a:spLocks noChangeArrowheads="1"/>
            </p:cNvSpPr>
            <p:nvPr/>
          </p:nvSpPr>
          <p:spPr bwMode="auto">
            <a:xfrm>
              <a:off x="6041415" y="3550925"/>
              <a:ext cx="128588" cy="341312"/>
            </a:xfrm>
            <a:custGeom>
              <a:avLst/>
              <a:gdLst>
                <a:gd name="T0" fmla="*/ 358 w 359"/>
                <a:gd name="T1" fmla="*/ 0 h 949"/>
                <a:gd name="T2" fmla="*/ 0 w 359"/>
                <a:gd name="T3" fmla="*/ 0 h 949"/>
                <a:gd name="T4" fmla="*/ 0 w 359"/>
                <a:gd name="T5" fmla="*/ 948 h 949"/>
                <a:gd name="T6" fmla="*/ 358 w 359"/>
                <a:gd name="T7" fmla="*/ 948 h 949"/>
                <a:gd name="T8" fmla="*/ 358 w 359"/>
                <a:gd name="T9" fmla="*/ 0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949">
                  <a:moveTo>
                    <a:pt x="358" y="0"/>
                  </a:moveTo>
                  <a:lnTo>
                    <a:pt x="0" y="0"/>
                  </a:lnTo>
                  <a:lnTo>
                    <a:pt x="0" y="948"/>
                  </a:lnTo>
                  <a:lnTo>
                    <a:pt x="358" y="948"/>
                  </a:lnTo>
                  <a:lnTo>
                    <a:pt x="35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" name="Freeform 170"/>
            <p:cNvSpPr>
              <a:spLocks noChangeArrowheads="1"/>
            </p:cNvSpPr>
            <p:nvPr/>
          </p:nvSpPr>
          <p:spPr bwMode="auto">
            <a:xfrm>
              <a:off x="5912828" y="3550925"/>
              <a:ext cx="128587" cy="341312"/>
            </a:xfrm>
            <a:custGeom>
              <a:avLst/>
              <a:gdLst>
                <a:gd name="T0" fmla="*/ 0 w 358"/>
                <a:gd name="T1" fmla="*/ 948 h 949"/>
                <a:gd name="T2" fmla="*/ 0 w 358"/>
                <a:gd name="T3" fmla="*/ 0 h 949"/>
                <a:gd name="T4" fmla="*/ 357 w 358"/>
                <a:gd name="T5" fmla="*/ 0 h 949"/>
                <a:gd name="T6" fmla="*/ 357 w 358"/>
                <a:gd name="T7" fmla="*/ 948 h 949"/>
                <a:gd name="T8" fmla="*/ 0 w 358"/>
                <a:gd name="T9" fmla="*/ 948 h 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949">
                  <a:moveTo>
                    <a:pt x="0" y="948"/>
                  </a:moveTo>
                  <a:lnTo>
                    <a:pt x="0" y="0"/>
                  </a:lnTo>
                  <a:lnTo>
                    <a:pt x="357" y="0"/>
                  </a:lnTo>
                  <a:lnTo>
                    <a:pt x="357" y="948"/>
                  </a:lnTo>
                  <a:lnTo>
                    <a:pt x="0" y="94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9" name="Freeform 171"/>
            <p:cNvSpPr>
              <a:spLocks noChangeArrowheads="1"/>
            </p:cNvSpPr>
            <p:nvPr/>
          </p:nvSpPr>
          <p:spPr bwMode="auto">
            <a:xfrm>
              <a:off x="5903303" y="3541400"/>
              <a:ext cx="274637" cy="360362"/>
            </a:xfrm>
            <a:custGeom>
              <a:avLst/>
              <a:gdLst>
                <a:gd name="T0" fmla="*/ 762 w 763"/>
                <a:gd name="T1" fmla="*/ 1000 h 1001"/>
                <a:gd name="T2" fmla="*/ 0 w 763"/>
                <a:gd name="T3" fmla="*/ 1000 h 1001"/>
                <a:gd name="T4" fmla="*/ 0 w 763"/>
                <a:gd name="T5" fmla="*/ 0 h 1001"/>
                <a:gd name="T6" fmla="*/ 762 w 763"/>
                <a:gd name="T7" fmla="*/ 0 h 1001"/>
                <a:gd name="T8" fmla="*/ 762 w 763"/>
                <a:gd name="T9" fmla="*/ 1000 h 1001"/>
                <a:gd name="T10" fmla="*/ 52 w 763"/>
                <a:gd name="T11" fmla="*/ 948 h 1001"/>
                <a:gd name="T12" fmla="*/ 715 w 763"/>
                <a:gd name="T13" fmla="*/ 948 h 1001"/>
                <a:gd name="T14" fmla="*/ 715 w 763"/>
                <a:gd name="T15" fmla="*/ 52 h 1001"/>
                <a:gd name="T16" fmla="*/ 52 w 763"/>
                <a:gd name="T17" fmla="*/ 52 h 1001"/>
                <a:gd name="T18" fmla="*/ 52 w 763"/>
                <a:gd name="T19" fmla="*/ 948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3" h="1001">
                  <a:moveTo>
                    <a:pt x="762" y="1000"/>
                  </a:moveTo>
                  <a:lnTo>
                    <a:pt x="0" y="1000"/>
                  </a:lnTo>
                  <a:lnTo>
                    <a:pt x="0" y="0"/>
                  </a:lnTo>
                  <a:lnTo>
                    <a:pt x="762" y="0"/>
                  </a:lnTo>
                  <a:lnTo>
                    <a:pt x="762" y="1000"/>
                  </a:lnTo>
                  <a:close/>
                  <a:moveTo>
                    <a:pt x="52" y="948"/>
                  </a:moveTo>
                  <a:lnTo>
                    <a:pt x="715" y="948"/>
                  </a:lnTo>
                  <a:lnTo>
                    <a:pt x="715" y="52"/>
                  </a:lnTo>
                  <a:lnTo>
                    <a:pt x="52" y="52"/>
                  </a:lnTo>
                  <a:lnTo>
                    <a:pt x="52" y="94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0" name="Freeform 172"/>
            <p:cNvSpPr>
              <a:spLocks noChangeArrowheads="1"/>
            </p:cNvSpPr>
            <p:nvPr/>
          </p:nvSpPr>
          <p:spPr bwMode="auto">
            <a:xfrm>
              <a:off x="5942990" y="3625537"/>
              <a:ext cx="39688" cy="49213"/>
            </a:xfrm>
            <a:custGeom>
              <a:avLst/>
              <a:gdLst>
                <a:gd name="T0" fmla="*/ 108 w 109"/>
                <a:gd name="T1" fmla="*/ 0 h 135"/>
                <a:gd name="T2" fmla="*/ 108 w 109"/>
                <a:gd name="T3" fmla="*/ 0 h 135"/>
                <a:gd name="T4" fmla="*/ 86 w 109"/>
                <a:gd name="T5" fmla="*/ 4 h 135"/>
                <a:gd name="T6" fmla="*/ 13 w 109"/>
                <a:gd name="T7" fmla="*/ 134 h 135"/>
                <a:gd name="T8" fmla="*/ 108 w 109"/>
                <a:gd name="T9" fmla="*/ 100 h 135"/>
                <a:gd name="T10" fmla="*/ 108 w 109"/>
                <a:gd name="T1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9" h="135">
                  <a:moveTo>
                    <a:pt x="108" y="0"/>
                  </a:moveTo>
                  <a:lnTo>
                    <a:pt x="108" y="0"/>
                  </a:lnTo>
                  <a:cubicBezTo>
                    <a:pt x="99" y="0"/>
                    <a:pt x="95" y="4"/>
                    <a:pt x="86" y="4"/>
                  </a:cubicBezTo>
                  <a:cubicBezTo>
                    <a:pt x="35" y="21"/>
                    <a:pt x="0" y="78"/>
                    <a:pt x="13" y="134"/>
                  </a:cubicBezTo>
                  <a:cubicBezTo>
                    <a:pt x="108" y="100"/>
                    <a:pt x="108" y="100"/>
                    <a:pt x="108" y="100"/>
                  </a:cubicBezTo>
                  <a:lnTo>
                    <a:pt x="10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1" name="Freeform 173"/>
            <p:cNvSpPr>
              <a:spLocks noChangeArrowheads="1"/>
            </p:cNvSpPr>
            <p:nvPr/>
          </p:nvSpPr>
          <p:spPr bwMode="auto">
            <a:xfrm>
              <a:off x="6012840" y="3784287"/>
              <a:ext cx="19050" cy="77788"/>
            </a:xfrm>
            <a:custGeom>
              <a:avLst/>
              <a:gdLst>
                <a:gd name="T0" fmla="*/ 51 w 52"/>
                <a:gd name="T1" fmla="*/ 213 h 214"/>
                <a:gd name="T2" fmla="*/ 0 w 52"/>
                <a:gd name="T3" fmla="*/ 213 h 214"/>
                <a:gd name="T4" fmla="*/ 0 w 52"/>
                <a:gd name="T5" fmla="*/ 0 h 214"/>
                <a:gd name="T6" fmla="*/ 51 w 52"/>
                <a:gd name="T7" fmla="*/ 0 h 214"/>
                <a:gd name="T8" fmla="*/ 51 w 52"/>
                <a:gd name="T9" fmla="*/ 21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14">
                  <a:moveTo>
                    <a:pt x="51" y="213"/>
                  </a:moveTo>
                  <a:lnTo>
                    <a:pt x="0" y="213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2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2" name="Freeform 174"/>
            <p:cNvSpPr>
              <a:spLocks noChangeArrowheads="1"/>
            </p:cNvSpPr>
            <p:nvPr/>
          </p:nvSpPr>
          <p:spPr bwMode="auto">
            <a:xfrm>
              <a:off x="5977915" y="3820800"/>
              <a:ext cx="17463" cy="41275"/>
            </a:xfrm>
            <a:custGeom>
              <a:avLst/>
              <a:gdLst>
                <a:gd name="T0" fmla="*/ 47 w 48"/>
                <a:gd name="T1" fmla="*/ 113 h 114"/>
                <a:gd name="T2" fmla="*/ 0 w 48"/>
                <a:gd name="T3" fmla="*/ 113 h 114"/>
                <a:gd name="T4" fmla="*/ 0 w 48"/>
                <a:gd name="T5" fmla="*/ 0 h 114"/>
                <a:gd name="T6" fmla="*/ 47 w 48"/>
                <a:gd name="T7" fmla="*/ 0 h 114"/>
                <a:gd name="T8" fmla="*/ 47 w 48"/>
                <a:gd name="T9" fmla="*/ 11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14">
                  <a:moveTo>
                    <a:pt x="47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47" y="0"/>
                  </a:lnTo>
                  <a:lnTo>
                    <a:pt x="47" y="1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3" name="Freeform 175"/>
            <p:cNvSpPr>
              <a:spLocks noChangeArrowheads="1"/>
            </p:cNvSpPr>
            <p:nvPr/>
          </p:nvSpPr>
          <p:spPr bwMode="auto">
            <a:xfrm>
              <a:off x="6049353" y="3747775"/>
              <a:ext cx="19050" cy="112712"/>
            </a:xfrm>
            <a:custGeom>
              <a:avLst/>
              <a:gdLst>
                <a:gd name="T0" fmla="*/ 52 w 53"/>
                <a:gd name="T1" fmla="*/ 313 h 314"/>
                <a:gd name="T2" fmla="*/ 0 w 53"/>
                <a:gd name="T3" fmla="*/ 313 h 314"/>
                <a:gd name="T4" fmla="*/ 0 w 53"/>
                <a:gd name="T5" fmla="*/ 0 h 314"/>
                <a:gd name="T6" fmla="*/ 52 w 53"/>
                <a:gd name="T7" fmla="*/ 0 h 314"/>
                <a:gd name="T8" fmla="*/ 52 w 53"/>
                <a:gd name="T9" fmla="*/ 313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314">
                  <a:moveTo>
                    <a:pt x="52" y="313"/>
                  </a:moveTo>
                  <a:lnTo>
                    <a:pt x="0" y="313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3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4" name="Freeform 176"/>
            <p:cNvSpPr>
              <a:spLocks noChangeArrowheads="1"/>
            </p:cNvSpPr>
            <p:nvPr/>
          </p:nvSpPr>
          <p:spPr bwMode="auto">
            <a:xfrm>
              <a:off x="6085865" y="3712850"/>
              <a:ext cx="19050" cy="149225"/>
            </a:xfrm>
            <a:custGeom>
              <a:avLst/>
              <a:gdLst>
                <a:gd name="T0" fmla="*/ 52 w 53"/>
                <a:gd name="T1" fmla="*/ 413 h 414"/>
                <a:gd name="T2" fmla="*/ 0 w 53"/>
                <a:gd name="T3" fmla="*/ 413 h 414"/>
                <a:gd name="T4" fmla="*/ 0 w 53"/>
                <a:gd name="T5" fmla="*/ 0 h 414"/>
                <a:gd name="T6" fmla="*/ 52 w 53"/>
                <a:gd name="T7" fmla="*/ 0 h 414"/>
                <a:gd name="T8" fmla="*/ 52 w 53"/>
                <a:gd name="T9" fmla="*/ 41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" h="414">
                  <a:moveTo>
                    <a:pt x="52" y="413"/>
                  </a:moveTo>
                  <a:lnTo>
                    <a:pt x="0" y="413"/>
                  </a:lnTo>
                  <a:lnTo>
                    <a:pt x="0" y="0"/>
                  </a:lnTo>
                  <a:lnTo>
                    <a:pt x="52" y="0"/>
                  </a:lnTo>
                  <a:lnTo>
                    <a:pt x="52" y="4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5" name="Freeform 177"/>
            <p:cNvSpPr>
              <a:spLocks noChangeArrowheads="1"/>
            </p:cNvSpPr>
            <p:nvPr/>
          </p:nvSpPr>
          <p:spPr bwMode="auto">
            <a:xfrm>
              <a:off x="5950928" y="3625537"/>
              <a:ext cx="74612" cy="79375"/>
            </a:xfrm>
            <a:custGeom>
              <a:avLst/>
              <a:gdLst>
                <a:gd name="T0" fmla="*/ 0 w 207"/>
                <a:gd name="T1" fmla="*/ 156 h 222"/>
                <a:gd name="T2" fmla="*/ 0 w 207"/>
                <a:gd name="T3" fmla="*/ 156 h 222"/>
                <a:gd name="T4" fmla="*/ 99 w 207"/>
                <a:gd name="T5" fmla="*/ 221 h 222"/>
                <a:gd name="T6" fmla="*/ 206 w 207"/>
                <a:gd name="T7" fmla="*/ 108 h 222"/>
                <a:gd name="T8" fmla="*/ 107 w 207"/>
                <a:gd name="T9" fmla="*/ 0 h 222"/>
                <a:gd name="T10" fmla="*/ 107 w 207"/>
                <a:gd name="T11" fmla="*/ 117 h 222"/>
                <a:gd name="T12" fmla="*/ 0 w 207"/>
                <a:gd name="T13" fmla="*/ 15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7" h="222">
                  <a:moveTo>
                    <a:pt x="0" y="156"/>
                  </a:moveTo>
                  <a:lnTo>
                    <a:pt x="0" y="156"/>
                  </a:lnTo>
                  <a:cubicBezTo>
                    <a:pt x="17" y="195"/>
                    <a:pt x="51" y="221"/>
                    <a:pt x="99" y="221"/>
                  </a:cubicBezTo>
                  <a:cubicBezTo>
                    <a:pt x="159" y="221"/>
                    <a:pt x="206" y="169"/>
                    <a:pt x="206" y="108"/>
                  </a:cubicBezTo>
                  <a:cubicBezTo>
                    <a:pt x="206" y="52"/>
                    <a:pt x="163" y="9"/>
                    <a:pt x="107" y="0"/>
                  </a:cubicBezTo>
                  <a:cubicBezTo>
                    <a:pt x="107" y="117"/>
                    <a:pt x="107" y="117"/>
                    <a:pt x="107" y="117"/>
                  </a:cubicBezTo>
                  <a:lnTo>
                    <a:pt x="0" y="1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6" name="Freeform 178"/>
            <p:cNvSpPr>
              <a:spLocks noChangeArrowheads="1"/>
            </p:cNvSpPr>
            <p:nvPr/>
          </p:nvSpPr>
          <p:spPr bwMode="auto">
            <a:xfrm>
              <a:off x="6071578" y="3627125"/>
              <a:ext cx="58737" cy="19050"/>
            </a:xfrm>
            <a:custGeom>
              <a:avLst/>
              <a:gdLst>
                <a:gd name="T0" fmla="*/ 160 w 161"/>
                <a:gd name="T1" fmla="*/ 52 h 53"/>
                <a:gd name="T2" fmla="*/ 0 w 161"/>
                <a:gd name="T3" fmla="*/ 52 h 53"/>
                <a:gd name="T4" fmla="*/ 0 w 161"/>
                <a:gd name="T5" fmla="*/ 0 h 53"/>
                <a:gd name="T6" fmla="*/ 160 w 161"/>
                <a:gd name="T7" fmla="*/ 0 h 53"/>
                <a:gd name="T8" fmla="*/ 160 w 161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53">
                  <a:moveTo>
                    <a:pt x="160" y="52"/>
                  </a:moveTo>
                  <a:lnTo>
                    <a:pt x="0" y="52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7" name="Freeform 179"/>
            <p:cNvSpPr>
              <a:spLocks noChangeArrowheads="1"/>
            </p:cNvSpPr>
            <p:nvPr/>
          </p:nvSpPr>
          <p:spPr bwMode="auto">
            <a:xfrm>
              <a:off x="6071578" y="3663637"/>
              <a:ext cx="58737" cy="17463"/>
            </a:xfrm>
            <a:custGeom>
              <a:avLst/>
              <a:gdLst>
                <a:gd name="T0" fmla="*/ 160 w 161"/>
                <a:gd name="T1" fmla="*/ 48 h 49"/>
                <a:gd name="T2" fmla="*/ 0 w 161"/>
                <a:gd name="T3" fmla="*/ 48 h 49"/>
                <a:gd name="T4" fmla="*/ 0 w 161"/>
                <a:gd name="T5" fmla="*/ 0 h 49"/>
                <a:gd name="T6" fmla="*/ 160 w 161"/>
                <a:gd name="T7" fmla="*/ 0 h 49"/>
                <a:gd name="T8" fmla="*/ 160 w 16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" h="49">
                  <a:moveTo>
                    <a:pt x="160" y="48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160" y="0"/>
                  </a:lnTo>
                  <a:lnTo>
                    <a:pt x="16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" name="Freeform 180"/>
            <p:cNvSpPr>
              <a:spLocks noChangeArrowheads="1"/>
            </p:cNvSpPr>
            <p:nvPr/>
          </p:nvSpPr>
          <p:spPr bwMode="auto">
            <a:xfrm>
              <a:off x="5971565" y="3490600"/>
              <a:ext cx="139700" cy="95250"/>
            </a:xfrm>
            <a:custGeom>
              <a:avLst/>
              <a:gdLst>
                <a:gd name="T0" fmla="*/ 267 w 389"/>
                <a:gd name="T1" fmla="*/ 91 h 266"/>
                <a:gd name="T2" fmla="*/ 267 w 389"/>
                <a:gd name="T3" fmla="*/ 91 h 266"/>
                <a:gd name="T4" fmla="*/ 267 w 389"/>
                <a:gd name="T5" fmla="*/ 74 h 266"/>
                <a:gd name="T6" fmla="*/ 194 w 389"/>
                <a:gd name="T7" fmla="*/ 0 h 266"/>
                <a:gd name="T8" fmla="*/ 121 w 389"/>
                <a:gd name="T9" fmla="*/ 74 h 266"/>
                <a:gd name="T10" fmla="*/ 121 w 389"/>
                <a:gd name="T11" fmla="*/ 91 h 266"/>
                <a:gd name="T12" fmla="*/ 0 w 389"/>
                <a:gd name="T13" fmla="*/ 91 h 266"/>
                <a:gd name="T14" fmla="*/ 0 w 389"/>
                <a:gd name="T15" fmla="*/ 265 h 266"/>
                <a:gd name="T16" fmla="*/ 388 w 389"/>
                <a:gd name="T17" fmla="*/ 265 h 266"/>
                <a:gd name="T18" fmla="*/ 388 w 389"/>
                <a:gd name="T19" fmla="*/ 91 h 266"/>
                <a:gd name="T20" fmla="*/ 267 w 389"/>
                <a:gd name="T21" fmla="*/ 91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9" h="266">
                  <a:moveTo>
                    <a:pt x="267" y="91"/>
                  </a:moveTo>
                  <a:lnTo>
                    <a:pt x="267" y="91"/>
                  </a:lnTo>
                  <a:cubicBezTo>
                    <a:pt x="267" y="74"/>
                    <a:pt x="267" y="74"/>
                    <a:pt x="267" y="74"/>
                  </a:cubicBezTo>
                  <a:cubicBezTo>
                    <a:pt x="267" y="30"/>
                    <a:pt x="233" y="0"/>
                    <a:pt x="194" y="0"/>
                  </a:cubicBezTo>
                  <a:cubicBezTo>
                    <a:pt x="151" y="0"/>
                    <a:pt x="121" y="30"/>
                    <a:pt x="121" y="74"/>
                  </a:cubicBezTo>
                  <a:cubicBezTo>
                    <a:pt x="121" y="91"/>
                    <a:pt x="121" y="91"/>
                    <a:pt x="121" y="91"/>
                  </a:cubicBezTo>
                  <a:cubicBezTo>
                    <a:pt x="0" y="91"/>
                    <a:pt x="0" y="91"/>
                    <a:pt x="0" y="91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388" y="265"/>
                    <a:pt x="388" y="265"/>
                    <a:pt x="388" y="265"/>
                  </a:cubicBezTo>
                  <a:cubicBezTo>
                    <a:pt x="388" y="91"/>
                    <a:pt x="388" y="91"/>
                    <a:pt x="388" y="91"/>
                  </a:cubicBezTo>
                  <a:lnTo>
                    <a:pt x="267" y="9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09" name="Group 1208"/>
          <p:cNvGrpSpPr/>
          <p:nvPr/>
        </p:nvGrpSpPr>
        <p:grpSpPr>
          <a:xfrm>
            <a:off x="8259460" y="4075014"/>
            <a:ext cx="493713" cy="493713"/>
            <a:chOff x="5804621" y="4083971"/>
            <a:chExt cx="493713" cy="493713"/>
          </a:xfrm>
        </p:grpSpPr>
        <p:sp>
          <p:nvSpPr>
            <p:cNvPr id="1210" name="Freeform 181"/>
            <p:cNvSpPr>
              <a:spLocks noChangeArrowheads="1"/>
            </p:cNvSpPr>
            <p:nvPr/>
          </p:nvSpPr>
          <p:spPr bwMode="auto">
            <a:xfrm>
              <a:off x="5804621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1" name="Freeform 182"/>
            <p:cNvSpPr>
              <a:spLocks noChangeArrowheads="1"/>
            </p:cNvSpPr>
            <p:nvPr/>
          </p:nvSpPr>
          <p:spPr bwMode="auto">
            <a:xfrm>
              <a:off x="5804621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2" name="Freeform 183"/>
            <p:cNvSpPr>
              <a:spLocks noChangeArrowheads="1"/>
            </p:cNvSpPr>
            <p:nvPr/>
          </p:nvSpPr>
          <p:spPr bwMode="auto">
            <a:xfrm>
              <a:off x="5937971" y="4185571"/>
              <a:ext cx="360363" cy="392113"/>
            </a:xfrm>
            <a:custGeom>
              <a:avLst/>
              <a:gdLst>
                <a:gd name="T0" fmla="*/ 632 w 1001"/>
                <a:gd name="T1" fmla="*/ 0 h 1087"/>
                <a:gd name="T2" fmla="*/ 632 w 1001"/>
                <a:gd name="T3" fmla="*/ 821 h 1087"/>
                <a:gd name="T4" fmla="*/ 0 w 1001"/>
                <a:gd name="T5" fmla="*/ 821 h 1087"/>
                <a:gd name="T6" fmla="*/ 264 w 1001"/>
                <a:gd name="T7" fmla="*/ 1086 h 1087"/>
                <a:gd name="T8" fmla="*/ 1000 w 1001"/>
                <a:gd name="T9" fmla="*/ 1086 h 1087"/>
                <a:gd name="T10" fmla="*/ 1000 w 1001"/>
                <a:gd name="T11" fmla="*/ 368 h 1087"/>
                <a:gd name="T12" fmla="*/ 632 w 1001"/>
                <a:gd name="T13" fmla="*/ 0 h 1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1" h="1087">
                  <a:moveTo>
                    <a:pt x="632" y="0"/>
                  </a:moveTo>
                  <a:lnTo>
                    <a:pt x="632" y="821"/>
                  </a:lnTo>
                  <a:lnTo>
                    <a:pt x="0" y="821"/>
                  </a:lnTo>
                  <a:lnTo>
                    <a:pt x="264" y="1086"/>
                  </a:lnTo>
                  <a:lnTo>
                    <a:pt x="1000" y="1086"/>
                  </a:lnTo>
                  <a:lnTo>
                    <a:pt x="1000" y="368"/>
                  </a:lnTo>
                  <a:lnTo>
                    <a:pt x="63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3" name="Freeform 184"/>
            <p:cNvSpPr>
              <a:spLocks noChangeArrowheads="1"/>
            </p:cNvSpPr>
            <p:nvPr/>
          </p:nvSpPr>
          <p:spPr bwMode="auto">
            <a:xfrm>
              <a:off x="5937971" y="4185571"/>
              <a:ext cx="360363" cy="392113"/>
            </a:xfrm>
            <a:custGeom>
              <a:avLst/>
              <a:gdLst>
                <a:gd name="T0" fmla="*/ 632 w 1001"/>
                <a:gd name="T1" fmla="*/ 0 h 1087"/>
                <a:gd name="T2" fmla="*/ 632 w 1001"/>
                <a:gd name="T3" fmla="*/ 821 h 1087"/>
                <a:gd name="T4" fmla="*/ 0 w 1001"/>
                <a:gd name="T5" fmla="*/ 821 h 1087"/>
                <a:gd name="T6" fmla="*/ 264 w 1001"/>
                <a:gd name="T7" fmla="*/ 1086 h 1087"/>
                <a:gd name="T8" fmla="*/ 1000 w 1001"/>
                <a:gd name="T9" fmla="*/ 1086 h 1087"/>
                <a:gd name="T10" fmla="*/ 1000 w 1001"/>
                <a:gd name="T11" fmla="*/ 368 h 1087"/>
                <a:gd name="T12" fmla="*/ 632 w 1001"/>
                <a:gd name="T13" fmla="*/ 0 h 1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1" h="1087">
                  <a:moveTo>
                    <a:pt x="632" y="0"/>
                  </a:moveTo>
                  <a:lnTo>
                    <a:pt x="632" y="821"/>
                  </a:lnTo>
                  <a:lnTo>
                    <a:pt x="0" y="821"/>
                  </a:lnTo>
                  <a:lnTo>
                    <a:pt x="264" y="1086"/>
                  </a:lnTo>
                  <a:lnTo>
                    <a:pt x="1000" y="1086"/>
                  </a:lnTo>
                  <a:lnTo>
                    <a:pt x="1000" y="368"/>
                  </a:lnTo>
                  <a:lnTo>
                    <a:pt x="63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4" name="Freeform 185"/>
            <p:cNvSpPr>
              <a:spLocks noChangeArrowheads="1"/>
            </p:cNvSpPr>
            <p:nvPr/>
          </p:nvSpPr>
          <p:spPr bwMode="auto">
            <a:xfrm>
              <a:off x="5936384" y="4185571"/>
              <a:ext cx="228600" cy="295275"/>
            </a:xfrm>
            <a:custGeom>
              <a:avLst/>
              <a:gdLst>
                <a:gd name="T0" fmla="*/ 632 w 633"/>
                <a:gd name="T1" fmla="*/ 821 h 822"/>
                <a:gd name="T2" fmla="*/ 0 w 633"/>
                <a:gd name="T3" fmla="*/ 821 h 822"/>
                <a:gd name="T4" fmla="*/ 0 w 633"/>
                <a:gd name="T5" fmla="*/ 0 h 822"/>
                <a:gd name="T6" fmla="*/ 632 w 633"/>
                <a:gd name="T7" fmla="*/ 0 h 822"/>
                <a:gd name="T8" fmla="*/ 632 w 633"/>
                <a:gd name="T9" fmla="*/ 821 h 822"/>
                <a:gd name="T10" fmla="*/ 43 w 633"/>
                <a:gd name="T11" fmla="*/ 779 h 822"/>
                <a:gd name="T12" fmla="*/ 593 w 633"/>
                <a:gd name="T13" fmla="*/ 779 h 822"/>
                <a:gd name="T14" fmla="*/ 593 w 633"/>
                <a:gd name="T15" fmla="*/ 43 h 822"/>
                <a:gd name="T16" fmla="*/ 43 w 633"/>
                <a:gd name="T17" fmla="*/ 43 h 822"/>
                <a:gd name="T18" fmla="*/ 43 w 633"/>
                <a:gd name="T19" fmla="*/ 779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3" h="822">
                  <a:moveTo>
                    <a:pt x="632" y="821"/>
                  </a:moveTo>
                  <a:lnTo>
                    <a:pt x="0" y="821"/>
                  </a:lnTo>
                  <a:lnTo>
                    <a:pt x="0" y="0"/>
                  </a:lnTo>
                  <a:lnTo>
                    <a:pt x="632" y="0"/>
                  </a:lnTo>
                  <a:lnTo>
                    <a:pt x="632" y="821"/>
                  </a:lnTo>
                  <a:close/>
                  <a:moveTo>
                    <a:pt x="43" y="779"/>
                  </a:moveTo>
                  <a:lnTo>
                    <a:pt x="593" y="779"/>
                  </a:lnTo>
                  <a:lnTo>
                    <a:pt x="593" y="43"/>
                  </a:lnTo>
                  <a:lnTo>
                    <a:pt x="43" y="43"/>
                  </a:lnTo>
                  <a:lnTo>
                    <a:pt x="43" y="7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5" name="Freeform 186"/>
            <p:cNvSpPr>
              <a:spLocks noChangeArrowheads="1"/>
            </p:cNvSpPr>
            <p:nvPr/>
          </p:nvSpPr>
          <p:spPr bwMode="auto">
            <a:xfrm>
              <a:off x="5969721" y="4253834"/>
              <a:ext cx="31750" cy="39687"/>
            </a:xfrm>
            <a:custGeom>
              <a:avLst/>
              <a:gdLst>
                <a:gd name="T0" fmla="*/ 89 w 90"/>
                <a:gd name="T1" fmla="*/ 0 h 112"/>
                <a:gd name="T2" fmla="*/ 89 w 90"/>
                <a:gd name="T3" fmla="*/ 0 h 112"/>
                <a:gd name="T4" fmla="*/ 71 w 90"/>
                <a:gd name="T5" fmla="*/ 4 h 112"/>
                <a:gd name="T6" fmla="*/ 11 w 90"/>
                <a:gd name="T7" fmla="*/ 111 h 112"/>
                <a:gd name="T8" fmla="*/ 89 w 90"/>
                <a:gd name="T9" fmla="*/ 82 h 112"/>
                <a:gd name="T10" fmla="*/ 89 w 90"/>
                <a:gd name="T1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" h="112">
                  <a:moveTo>
                    <a:pt x="89" y="0"/>
                  </a:moveTo>
                  <a:lnTo>
                    <a:pt x="89" y="0"/>
                  </a:lnTo>
                  <a:cubicBezTo>
                    <a:pt x="82" y="0"/>
                    <a:pt x="79" y="4"/>
                    <a:pt x="71" y="4"/>
                  </a:cubicBezTo>
                  <a:cubicBezTo>
                    <a:pt x="28" y="18"/>
                    <a:pt x="0" y="65"/>
                    <a:pt x="11" y="111"/>
                  </a:cubicBezTo>
                  <a:cubicBezTo>
                    <a:pt x="89" y="82"/>
                    <a:pt x="89" y="82"/>
                    <a:pt x="89" y="82"/>
                  </a:cubicBezTo>
                  <a:lnTo>
                    <a:pt x="8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6" name="Freeform 187"/>
            <p:cNvSpPr>
              <a:spLocks noChangeArrowheads="1"/>
            </p:cNvSpPr>
            <p:nvPr/>
          </p:nvSpPr>
          <p:spPr bwMode="auto">
            <a:xfrm>
              <a:off x="6028459" y="4385596"/>
              <a:ext cx="15875" cy="63500"/>
            </a:xfrm>
            <a:custGeom>
              <a:avLst/>
              <a:gdLst>
                <a:gd name="T0" fmla="*/ 43 w 44"/>
                <a:gd name="T1" fmla="*/ 174 h 175"/>
                <a:gd name="T2" fmla="*/ 0 w 44"/>
                <a:gd name="T3" fmla="*/ 174 h 175"/>
                <a:gd name="T4" fmla="*/ 0 w 44"/>
                <a:gd name="T5" fmla="*/ 0 h 175"/>
                <a:gd name="T6" fmla="*/ 43 w 44"/>
                <a:gd name="T7" fmla="*/ 0 h 175"/>
                <a:gd name="T8" fmla="*/ 43 w 44"/>
                <a:gd name="T9" fmla="*/ 174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75">
                  <a:moveTo>
                    <a:pt x="43" y="174"/>
                  </a:moveTo>
                  <a:lnTo>
                    <a:pt x="0" y="174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17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7" name="Freeform 188"/>
            <p:cNvSpPr>
              <a:spLocks noChangeArrowheads="1"/>
            </p:cNvSpPr>
            <p:nvPr/>
          </p:nvSpPr>
          <p:spPr bwMode="auto">
            <a:xfrm>
              <a:off x="5998296" y="4415759"/>
              <a:ext cx="14288" cy="33337"/>
            </a:xfrm>
            <a:custGeom>
              <a:avLst/>
              <a:gdLst>
                <a:gd name="T0" fmla="*/ 39 w 40"/>
                <a:gd name="T1" fmla="*/ 92 h 93"/>
                <a:gd name="T2" fmla="*/ 0 w 40"/>
                <a:gd name="T3" fmla="*/ 92 h 93"/>
                <a:gd name="T4" fmla="*/ 0 w 40"/>
                <a:gd name="T5" fmla="*/ 0 h 93"/>
                <a:gd name="T6" fmla="*/ 39 w 40"/>
                <a:gd name="T7" fmla="*/ 0 h 93"/>
                <a:gd name="T8" fmla="*/ 39 w 40"/>
                <a:gd name="T9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93">
                  <a:moveTo>
                    <a:pt x="39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9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" name="Freeform 189"/>
            <p:cNvSpPr>
              <a:spLocks noChangeArrowheads="1"/>
            </p:cNvSpPr>
            <p:nvPr/>
          </p:nvSpPr>
          <p:spPr bwMode="auto">
            <a:xfrm>
              <a:off x="6058621" y="4355434"/>
              <a:ext cx="15875" cy="93662"/>
            </a:xfrm>
            <a:custGeom>
              <a:avLst/>
              <a:gdLst>
                <a:gd name="T0" fmla="*/ 43 w 44"/>
                <a:gd name="T1" fmla="*/ 257 h 258"/>
                <a:gd name="T2" fmla="*/ 0 w 44"/>
                <a:gd name="T3" fmla="*/ 257 h 258"/>
                <a:gd name="T4" fmla="*/ 0 w 44"/>
                <a:gd name="T5" fmla="*/ 0 h 258"/>
                <a:gd name="T6" fmla="*/ 43 w 44"/>
                <a:gd name="T7" fmla="*/ 0 h 258"/>
                <a:gd name="T8" fmla="*/ 43 w 44"/>
                <a:gd name="T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58">
                  <a:moveTo>
                    <a:pt x="43" y="257"/>
                  </a:moveTo>
                  <a:lnTo>
                    <a:pt x="0" y="257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2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" name="Freeform 190"/>
            <p:cNvSpPr>
              <a:spLocks noChangeArrowheads="1"/>
            </p:cNvSpPr>
            <p:nvPr/>
          </p:nvSpPr>
          <p:spPr bwMode="auto">
            <a:xfrm>
              <a:off x="6088784" y="4326859"/>
              <a:ext cx="15875" cy="122237"/>
            </a:xfrm>
            <a:custGeom>
              <a:avLst/>
              <a:gdLst>
                <a:gd name="T0" fmla="*/ 42 w 43"/>
                <a:gd name="T1" fmla="*/ 339 h 340"/>
                <a:gd name="T2" fmla="*/ 0 w 43"/>
                <a:gd name="T3" fmla="*/ 339 h 340"/>
                <a:gd name="T4" fmla="*/ 0 w 43"/>
                <a:gd name="T5" fmla="*/ 0 h 340"/>
                <a:gd name="T6" fmla="*/ 42 w 43"/>
                <a:gd name="T7" fmla="*/ 0 h 340"/>
                <a:gd name="T8" fmla="*/ 42 w 43"/>
                <a:gd name="T9" fmla="*/ 3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40">
                  <a:moveTo>
                    <a:pt x="42" y="339"/>
                  </a:moveTo>
                  <a:lnTo>
                    <a:pt x="0" y="339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3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0" name="Freeform 191"/>
            <p:cNvSpPr>
              <a:spLocks noChangeArrowheads="1"/>
            </p:cNvSpPr>
            <p:nvPr/>
          </p:nvSpPr>
          <p:spPr bwMode="auto">
            <a:xfrm>
              <a:off x="5976071" y="4253834"/>
              <a:ext cx="61913" cy="65087"/>
            </a:xfrm>
            <a:custGeom>
              <a:avLst/>
              <a:gdLst>
                <a:gd name="T0" fmla="*/ 0 w 172"/>
                <a:gd name="T1" fmla="*/ 129 h 183"/>
                <a:gd name="T2" fmla="*/ 0 w 172"/>
                <a:gd name="T3" fmla="*/ 129 h 183"/>
                <a:gd name="T4" fmla="*/ 82 w 172"/>
                <a:gd name="T5" fmla="*/ 182 h 183"/>
                <a:gd name="T6" fmla="*/ 171 w 172"/>
                <a:gd name="T7" fmla="*/ 89 h 183"/>
                <a:gd name="T8" fmla="*/ 89 w 172"/>
                <a:gd name="T9" fmla="*/ 0 h 183"/>
                <a:gd name="T10" fmla="*/ 89 w 172"/>
                <a:gd name="T11" fmla="*/ 97 h 183"/>
                <a:gd name="T12" fmla="*/ 0 w 172"/>
                <a:gd name="T13" fmla="*/ 12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2" h="183">
                  <a:moveTo>
                    <a:pt x="0" y="129"/>
                  </a:moveTo>
                  <a:lnTo>
                    <a:pt x="0" y="129"/>
                  </a:lnTo>
                  <a:cubicBezTo>
                    <a:pt x="14" y="161"/>
                    <a:pt x="43" y="182"/>
                    <a:pt x="82" y="182"/>
                  </a:cubicBezTo>
                  <a:cubicBezTo>
                    <a:pt x="132" y="182"/>
                    <a:pt x="171" y="139"/>
                    <a:pt x="171" y="89"/>
                  </a:cubicBezTo>
                  <a:cubicBezTo>
                    <a:pt x="171" y="43"/>
                    <a:pt x="135" y="7"/>
                    <a:pt x="89" y="0"/>
                  </a:cubicBezTo>
                  <a:cubicBezTo>
                    <a:pt x="89" y="97"/>
                    <a:pt x="89" y="97"/>
                    <a:pt x="89" y="97"/>
                  </a:cubicBezTo>
                  <a:lnTo>
                    <a:pt x="0" y="1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1" name="Freeform 192"/>
            <p:cNvSpPr>
              <a:spLocks noChangeArrowheads="1"/>
            </p:cNvSpPr>
            <p:nvPr/>
          </p:nvSpPr>
          <p:spPr bwMode="auto">
            <a:xfrm>
              <a:off x="6076084" y="4255421"/>
              <a:ext cx="47625" cy="15875"/>
            </a:xfrm>
            <a:custGeom>
              <a:avLst/>
              <a:gdLst>
                <a:gd name="T0" fmla="*/ 133 w 134"/>
                <a:gd name="T1" fmla="*/ 43 h 44"/>
                <a:gd name="T2" fmla="*/ 0 w 134"/>
                <a:gd name="T3" fmla="*/ 43 h 44"/>
                <a:gd name="T4" fmla="*/ 0 w 134"/>
                <a:gd name="T5" fmla="*/ 0 h 44"/>
                <a:gd name="T6" fmla="*/ 133 w 134"/>
                <a:gd name="T7" fmla="*/ 0 h 44"/>
                <a:gd name="T8" fmla="*/ 133 w 13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44">
                  <a:moveTo>
                    <a:pt x="13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133" y="0"/>
                  </a:lnTo>
                  <a:lnTo>
                    <a:pt x="13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2" name="Freeform 193"/>
            <p:cNvSpPr>
              <a:spLocks noChangeArrowheads="1"/>
            </p:cNvSpPr>
            <p:nvPr/>
          </p:nvSpPr>
          <p:spPr bwMode="auto">
            <a:xfrm>
              <a:off x="6076084" y="4285584"/>
              <a:ext cx="47625" cy="14287"/>
            </a:xfrm>
            <a:custGeom>
              <a:avLst/>
              <a:gdLst>
                <a:gd name="T0" fmla="*/ 133 w 134"/>
                <a:gd name="T1" fmla="*/ 40 h 41"/>
                <a:gd name="T2" fmla="*/ 0 w 134"/>
                <a:gd name="T3" fmla="*/ 40 h 41"/>
                <a:gd name="T4" fmla="*/ 0 w 134"/>
                <a:gd name="T5" fmla="*/ 0 h 41"/>
                <a:gd name="T6" fmla="*/ 133 w 134"/>
                <a:gd name="T7" fmla="*/ 0 h 41"/>
                <a:gd name="T8" fmla="*/ 133 w 134"/>
                <a:gd name="T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41">
                  <a:moveTo>
                    <a:pt x="133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133" y="0"/>
                  </a:lnTo>
                  <a:lnTo>
                    <a:pt x="133" y="4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3" name="Freeform 194"/>
            <p:cNvSpPr>
              <a:spLocks noChangeArrowheads="1"/>
            </p:cNvSpPr>
            <p:nvPr/>
          </p:nvSpPr>
          <p:spPr bwMode="auto">
            <a:xfrm>
              <a:off x="5993534" y="4144296"/>
              <a:ext cx="115887" cy="79375"/>
            </a:xfrm>
            <a:custGeom>
              <a:avLst/>
              <a:gdLst>
                <a:gd name="T0" fmla="*/ 222 w 323"/>
                <a:gd name="T1" fmla="*/ 75 h 219"/>
                <a:gd name="T2" fmla="*/ 222 w 323"/>
                <a:gd name="T3" fmla="*/ 75 h 219"/>
                <a:gd name="T4" fmla="*/ 222 w 323"/>
                <a:gd name="T5" fmla="*/ 61 h 219"/>
                <a:gd name="T6" fmla="*/ 161 w 323"/>
                <a:gd name="T7" fmla="*/ 0 h 219"/>
                <a:gd name="T8" fmla="*/ 100 w 323"/>
                <a:gd name="T9" fmla="*/ 61 h 219"/>
                <a:gd name="T10" fmla="*/ 100 w 323"/>
                <a:gd name="T11" fmla="*/ 75 h 219"/>
                <a:gd name="T12" fmla="*/ 0 w 323"/>
                <a:gd name="T13" fmla="*/ 75 h 219"/>
                <a:gd name="T14" fmla="*/ 0 w 323"/>
                <a:gd name="T15" fmla="*/ 218 h 219"/>
                <a:gd name="T16" fmla="*/ 322 w 323"/>
                <a:gd name="T17" fmla="*/ 218 h 219"/>
                <a:gd name="T18" fmla="*/ 322 w 323"/>
                <a:gd name="T19" fmla="*/ 75 h 219"/>
                <a:gd name="T20" fmla="*/ 222 w 323"/>
                <a:gd name="T21" fmla="*/ 7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3" h="219">
                  <a:moveTo>
                    <a:pt x="222" y="75"/>
                  </a:moveTo>
                  <a:lnTo>
                    <a:pt x="222" y="75"/>
                  </a:lnTo>
                  <a:cubicBezTo>
                    <a:pt x="222" y="61"/>
                    <a:pt x="222" y="61"/>
                    <a:pt x="222" y="61"/>
                  </a:cubicBezTo>
                  <a:cubicBezTo>
                    <a:pt x="222" y="25"/>
                    <a:pt x="193" y="0"/>
                    <a:pt x="161" y="0"/>
                  </a:cubicBezTo>
                  <a:cubicBezTo>
                    <a:pt x="125" y="0"/>
                    <a:pt x="100" y="25"/>
                    <a:pt x="100" y="61"/>
                  </a:cubicBezTo>
                  <a:cubicBezTo>
                    <a:pt x="100" y="75"/>
                    <a:pt x="100" y="75"/>
                    <a:pt x="100" y="75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322" y="218"/>
                    <a:pt x="322" y="218"/>
                    <a:pt x="322" y="218"/>
                  </a:cubicBezTo>
                  <a:cubicBezTo>
                    <a:pt x="322" y="75"/>
                    <a:pt x="322" y="75"/>
                    <a:pt x="322" y="75"/>
                  </a:cubicBezTo>
                  <a:lnTo>
                    <a:pt x="222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63" name="Group 1262"/>
          <p:cNvGrpSpPr/>
          <p:nvPr/>
        </p:nvGrpSpPr>
        <p:grpSpPr>
          <a:xfrm>
            <a:off x="1871478" y="1685390"/>
            <a:ext cx="320675" cy="411163"/>
            <a:chOff x="7559526" y="1623033"/>
            <a:chExt cx="320675" cy="411163"/>
          </a:xfrm>
        </p:grpSpPr>
        <p:sp>
          <p:nvSpPr>
            <p:cNvPr id="1264" name="Freeform 1664"/>
            <p:cNvSpPr>
              <a:spLocks noChangeArrowheads="1"/>
            </p:cNvSpPr>
            <p:nvPr/>
          </p:nvSpPr>
          <p:spPr bwMode="auto">
            <a:xfrm>
              <a:off x="7577020" y="1636697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265" name="Freeform 1688"/>
            <p:cNvSpPr>
              <a:spLocks noChangeArrowheads="1"/>
            </p:cNvSpPr>
            <p:nvPr/>
          </p:nvSpPr>
          <p:spPr bwMode="auto">
            <a:xfrm>
              <a:off x="7699226" y="1787509"/>
              <a:ext cx="168424" cy="23747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0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1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1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" name="Freeform 1682"/>
            <p:cNvSpPr>
              <a:spLocks noChangeArrowheads="1"/>
            </p:cNvSpPr>
            <p:nvPr/>
          </p:nvSpPr>
          <p:spPr bwMode="auto">
            <a:xfrm>
              <a:off x="7665888" y="1636697"/>
              <a:ext cx="88900" cy="250825"/>
            </a:xfrm>
            <a:custGeom>
              <a:avLst/>
              <a:gdLst>
                <a:gd name="T0" fmla="*/ 244 w 245"/>
                <a:gd name="T1" fmla="*/ 0 h 697"/>
                <a:gd name="T2" fmla="*/ 244 w 245"/>
                <a:gd name="T3" fmla="*/ 0 h 697"/>
                <a:gd name="T4" fmla="*/ 0 w 245"/>
                <a:gd name="T5" fmla="*/ 0 h 697"/>
                <a:gd name="T6" fmla="*/ 0 w 245"/>
                <a:gd name="T7" fmla="*/ 658 h 697"/>
                <a:gd name="T8" fmla="*/ 21 w 245"/>
                <a:gd name="T9" fmla="*/ 625 h 697"/>
                <a:gd name="T10" fmla="*/ 21 w 245"/>
                <a:gd name="T11" fmla="*/ 625 h 697"/>
                <a:gd name="T12" fmla="*/ 21 w 245"/>
                <a:gd name="T13" fmla="*/ 625 h 697"/>
                <a:gd name="T14" fmla="*/ 21 w 245"/>
                <a:gd name="T15" fmla="*/ 625 h 697"/>
                <a:gd name="T16" fmla="*/ 101 w 245"/>
                <a:gd name="T17" fmla="*/ 595 h 697"/>
                <a:gd name="T18" fmla="*/ 181 w 245"/>
                <a:gd name="T19" fmla="*/ 629 h 697"/>
                <a:gd name="T20" fmla="*/ 244 w 245"/>
                <a:gd name="T21" fmla="*/ 696 h 697"/>
                <a:gd name="T22" fmla="*/ 244 w 245"/>
                <a:gd name="T23" fmla="*/ 308 h 697"/>
                <a:gd name="T24" fmla="*/ 244 w 245"/>
                <a:gd name="T25" fmla="*/ 308 h 697"/>
                <a:gd name="T26" fmla="*/ 244 w 245"/>
                <a:gd name="T27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697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8"/>
                    <a:pt x="0" y="658"/>
                    <a:pt x="0" y="658"/>
                  </a:cubicBezTo>
                  <a:cubicBezTo>
                    <a:pt x="4" y="646"/>
                    <a:pt x="13" y="633"/>
                    <a:pt x="21" y="625"/>
                  </a:cubicBezTo>
                  <a:lnTo>
                    <a:pt x="21" y="625"/>
                  </a:lnTo>
                  <a:lnTo>
                    <a:pt x="21" y="625"/>
                  </a:lnTo>
                  <a:lnTo>
                    <a:pt x="21" y="625"/>
                  </a:lnTo>
                  <a:cubicBezTo>
                    <a:pt x="42" y="604"/>
                    <a:pt x="72" y="595"/>
                    <a:pt x="101" y="595"/>
                  </a:cubicBezTo>
                  <a:cubicBezTo>
                    <a:pt x="131" y="595"/>
                    <a:pt x="160" y="608"/>
                    <a:pt x="181" y="629"/>
                  </a:cubicBezTo>
                  <a:cubicBezTo>
                    <a:pt x="244" y="696"/>
                    <a:pt x="244" y="696"/>
                    <a:pt x="244" y="696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7" name="Freeform 1633"/>
            <p:cNvSpPr>
              <a:spLocks noChangeArrowheads="1"/>
            </p:cNvSpPr>
            <p:nvPr/>
          </p:nvSpPr>
          <p:spPr bwMode="auto">
            <a:xfrm>
              <a:off x="7677001" y="1679095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8" name="Freeform 1634"/>
            <p:cNvSpPr>
              <a:spLocks noChangeArrowheads="1"/>
            </p:cNvSpPr>
            <p:nvPr/>
          </p:nvSpPr>
          <p:spPr bwMode="auto">
            <a:xfrm>
              <a:off x="7677001" y="1679095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9" name="Freeform 1635"/>
            <p:cNvSpPr>
              <a:spLocks noChangeArrowheads="1"/>
            </p:cNvSpPr>
            <p:nvPr/>
          </p:nvSpPr>
          <p:spPr bwMode="auto">
            <a:xfrm>
              <a:off x="7665888" y="1664807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0 w 35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3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" name="Freeform 1636"/>
            <p:cNvSpPr>
              <a:spLocks noChangeArrowheads="1"/>
            </p:cNvSpPr>
            <p:nvPr/>
          </p:nvSpPr>
          <p:spPr bwMode="auto">
            <a:xfrm>
              <a:off x="7677001" y="1679095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1" name="Freeform 1637"/>
            <p:cNvSpPr>
              <a:spLocks noChangeArrowheads="1"/>
            </p:cNvSpPr>
            <p:nvPr/>
          </p:nvSpPr>
          <p:spPr bwMode="auto">
            <a:xfrm>
              <a:off x="7677001" y="1679095"/>
              <a:ext cx="23812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67 w 68"/>
                <a:gd name="T5" fmla="*/ 67 h 68"/>
                <a:gd name="T6" fmla="*/ 67 w 68"/>
                <a:gd name="T7" fmla="*/ 67 h 68"/>
                <a:gd name="T8" fmla="*/ 0 w 68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2" name="Freeform 1638"/>
            <p:cNvSpPr>
              <a:spLocks noChangeArrowheads="1"/>
            </p:cNvSpPr>
            <p:nvPr/>
          </p:nvSpPr>
          <p:spPr bwMode="auto">
            <a:xfrm>
              <a:off x="7665888" y="1663220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5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1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3" name="Freeform 1639"/>
            <p:cNvSpPr>
              <a:spLocks noChangeArrowheads="1"/>
            </p:cNvSpPr>
            <p:nvPr/>
          </p:nvSpPr>
          <p:spPr bwMode="auto">
            <a:xfrm>
              <a:off x="7665888" y="1679095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4" name="Freeform 1640"/>
            <p:cNvSpPr>
              <a:spLocks noChangeArrowheads="1"/>
            </p:cNvSpPr>
            <p:nvPr/>
          </p:nvSpPr>
          <p:spPr bwMode="auto">
            <a:xfrm>
              <a:off x="7665888" y="1679095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5" name="Freeform 1644"/>
            <p:cNvSpPr>
              <a:spLocks noChangeArrowheads="1"/>
            </p:cNvSpPr>
            <p:nvPr/>
          </p:nvSpPr>
          <p:spPr bwMode="auto">
            <a:xfrm>
              <a:off x="7665888" y="1753707"/>
              <a:ext cx="88900" cy="138113"/>
            </a:xfrm>
            <a:custGeom>
              <a:avLst/>
              <a:gdLst>
                <a:gd name="T0" fmla="*/ 21 w 245"/>
                <a:gd name="T1" fmla="*/ 317 h 385"/>
                <a:gd name="T2" fmla="*/ 21 w 245"/>
                <a:gd name="T3" fmla="*/ 317 h 385"/>
                <a:gd name="T4" fmla="*/ 0 w 245"/>
                <a:gd name="T5" fmla="*/ 346 h 385"/>
                <a:gd name="T6" fmla="*/ 0 w 245"/>
                <a:gd name="T7" fmla="*/ 346 h 385"/>
                <a:gd name="T8" fmla="*/ 21 w 245"/>
                <a:gd name="T9" fmla="*/ 317 h 385"/>
                <a:gd name="T10" fmla="*/ 244 w 245"/>
                <a:gd name="T11" fmla="*/ 0 h 385"/>
                <a:gd name="T12" fmla="*/ 244 w 245"/>
                <a:gd name="T13" fmla="*/ 0 h 385"/>
                <a:gd name="T14" fmla="*/ 244 w 245"/>
                <a:gd name="T15" fmla="*/ 384 h 385"/>
                <a:gd name="T16" fmla="*/ 244 w 245"/>
                <a:gd name="T17" fmla="*/ 0 h 385"/>
                <a:gd name="T18" fmla="*/ 21 w 245"/>
                <a:gd name="T19" fmla="*/ 317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385">
                  <a:moveTo>
                    <a:pt x="21" y="317"/>
                  </a:moveTo>
                  <a:lnTo>
                    <a:pt x="21" y="317"/>
                  </a:lnTo>
                  <a:cubicBezTo>
                    <a:pt x="13" y="325"/>
                    <a:pt x="4" y="334"/>
                    <a:pt x="0" y="346"/>
                  </a:cubicBezTo>
                  <a:lnTo>
                    <a:pt x="0" y="346"/>
                  </a:lnTo>
                  <a:cubicBezTo>
                    <a:pt x="4" y="334"/>
                    <a:pt x="13" y="325"/>
                    <a:pt x="21" y="317"/>
                  </a:cubicBezTo>
                  <a:lnTo>
                    <a:pt x="244" y="0"/>
                  </a:lnTo>
                  <a:lnTo>
                    <a:pt x="244" y="0"/>
                  </a:lnTo>
                  <a:cubicBezTo>
                    <a:pt x="244" y="384"/>
                    <a:pt x="244" y="384"/>
                    <a:pt x="244" y="384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7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6" name="Freeform 1645"/>
            <p:cNvSpPr>
              <a:spLocks noChangeArrowheads="1"/>
            </p:cNvSpPr>
            <p:nvPr/>
          </p:nvSpPr>
          <p:spPr bwMode="auto">
            <a:xfrm>
              <a:off x="7753201" y="1644170"/>
              <a:ext cx="4762" cy="114300"/>
            </a:xfrm>
            <a:custGeom>
              <a:avLst/>
              <a:gdLst>
                <a:gd name="T0" fmla="*/ 0 w 14"/>
                <a:gd name="T1" fmla="*/ 307 h 317"/>
                <a:gd name="T2" fmla="*/ 0 w 14"/>
                <a:gd name="T3" fmla="*/ 307 h 317"/>
                <a:gd name="T4" fmla="*/ 5 w 14"/>
                <a:gd name="T5" fmla="*/ 312 h 317"/>
                <a:gd name="T6" fmla="*/ 13 w 14"/>
                <a:gd name="T7" fmla="*/ 316 h 317"/>
                <a:gd name="T8" fmla="*/ 0 w 14"/>
                <a:gd name="T9" fmla="*/ 307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7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7"/>
                  </a:moveTo>
                  <a:lnTo>
                    <a:pt x="0" y="307"/>
                  </a:lnTo>
                  <a:lnTo>
                    <a:pt x="5" y="312"/>
                  </a:lnTo>
                  <a:lnTo>
                    <a:pt x="13" y="316"/>
                  </a:lnTo>
                  <a:lnTo>
                    <a:pt x="0" y="30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7" name="Freeform 1646"/>
            <p:cNvSpPr>
              <a:spLocks noChangeArrowheads="1"/>
            </p:cNvSpPr>
            <p:nvPr/>
          </p:nvSpPr>
          <p:spPr bwMode="auto">
            <a:xfrm>
              <a:off x="7753201" y="1753707"/>
              <a:ext cx="4762" cy="3175"/>
            </a:xfrm>
            <a:custGeom>
              <a:avLst/>
              <a:gdLst>
                <a:gd name="T0" fmla="*/ 0 w 14"/>
                <a:gd name="T1" fmla="*/ 0 h 10"/>
                <a:gd name="T2" fmla="*/ 0 w 14"/>
                <a:gd name="T3" fmla="*/ 0 h 10"/>
                <a:gd name="T4" fmla="*/ 5 w 14"/>
                <a:gd name="T5" fmla="*/ 5 h 10"/>
                <a:gd name="T6" fmla="*/ 13 w 14"/>
                <a:gd name="T7" fmla="*/ 9 h 10"/>
                <a:gd name="T8" fmla="*/ 0 w 1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13" y="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8" name="Freeform 1647"/>
            <p:cNvSpPr>
              <a:spLocks noChangeArrowheads="1"/>
            </p:cNvSpPr>
            <p:nvPr/>
          </p:nvSpPr>
          <p:spPr bwMode="auto">
            <a:xfrm>
              <a:off x="7753201" y="1644170"/>
              <a:ext cx="1587" cy="111125"/>
            </a:xfrm>
            <a:custGeom>
              <a:avLst/>
              <a:gdLst>
                <a:gd name="T0" fmla="*/ 0 w 1"/>
                <a:gd name="T1" fmla="*/ 0 h 308"/>
                <a:gd name="T2" fmla="*/ 0 w 1"/>
                <a:gd name="T3" fmla="*/ 0 h 308"/>
                <a:gd name="T4" fmla="*/ 0 w 1"/>
                <a:gd name="T5" fmla="*/ 307 h 308"/>
                <a:gd name="T6" fmla="*/ 0 w 1"/>
                <a:gd name="T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8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9" name="Freeform 1648"/>
            <p:cNvSpPr>
              <a:spLocks noChangeArrowheads="1"/>
            </p:cNvSpPr>
            <p:nvPr/>
          </p:nvSpPr>
          <p:spPr bwMode="auto">
            <a:xfrm>
              <a:off x="7753201" y="1753707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" name="Freeform 1649"/>
            <p:cNvSpPr>
              <a:spLocks noChangeArrowheads="1"/>
            </p:cNvSpPr>
            <p:nvPr/>
          </p:nvSpPr>
          <p:spPr bwMode="auto">
            <a:xfrm>
              <a:off x="7753201" y="1753707"/>
              <a:ext cx="1587" cy="1588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5 w 6"/>
                <a:gd name="T5" fmla="*/ 5 h 6"/>
                <a:gd name="T6" fmla="*/ 0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1" name="Freeform 1653"/>
            <p:cNvSpPr>
              <a:spLocks noChangeArrowheads="1"/>
            </p:cNvSpPr>
            <p:nvPr/>
          </p:nvSpPr>
          <p:spPr bwMode="auto">
            <a:xfrm>
              <a:off x="7678588" y="1623532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2" name="Freeform 1701"/>
            <p:cNvSpPr>
              <a:spLocks noChangeArrowheads="1"/>
            </p:cNvSpPr>
            <p:nvPr/>
          </p:nvSpPr>
          <p:spPr bwMode="auto">
            <a:xfrm>
              <a:off x="7661126" y="1750033"/>
              <a:ext cx="219075" cy="284163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3" name="Freeform 1702"/>
            <p:cNvSpPr>
              <a:spLocks noChangeArrowheads="1"/>
            </p:cNvSpPr>
            <p:nvPr/>
          </p:nvSpPr>
          <p:spPr bwMode="auto">
            <a:xfrm>
              <a:off x="7677001" y="1927833"/>
              <a:ext cx="23812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4" name="Freeform 1703"/>
            <p:cNvSpPr>
              <a:spLocks noChangeArrowheads="1"/>
            </p:cNvSpPr>
            <p:nvPr/>
          </p:nvSpPr>
          <p:spPr bwMode="auto">
            <a:xfrm>
              <a:off x="7677001" y="1927833"/>
              <a:ext cx="23812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5" name="Freeform 1705"/>
            <p:cNvSpPr>
              <a:spLocks noChangeArrowheads="1"/>
            </p:cNvSpPr>
            <p:nvPr/>
          </p:nvSpPr>
          <p:spPr bwMode="auto">
            <a:xfrm>
              <a:off x="7665888" y="1910371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0 h 31"/>
                <a:gd name="T6" fmla="*/ 17 w 18"/>
                <a:gd name="T7" fmla="*/ 30 h 31"/>
                <a:gd name="T8" fmla="*/ 17 w 18"/>
                <a:gd name="T9" fmla="*/ 30 h 31"/>
                <a:gd name="T10" fmla="*/ 0 w 1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13" y="21"/>
                    <a:pt x="17" y="30"/>
                  </a:cubicBezTo>
                  <a:lnTo>
                    <a:pt x="17" y="30"/>
                  </a:ln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6" name="Freeform 1706"/>
            <p:cNvSpPr>
              <a:spLocks noChangeArrowheads="1"/>
            </p:cNvSpPr>
            <p:nvPr/>
          </p:nvSpPr>
          <p:spPr bwMode="auto">
            <a:xfrm>
              <a:off x="7665888" y="1927833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7" name="Freeform 1707"/>
            <p:cNvSpPr>
              <a:spLocks noChangeArrowheads="1"/>
            </p:cNvSpPr>
            <p:nvPr/>
          </p:nvSpPr>
          <p:spPr bwMode="auto">
            <a:xfrm>
              <a:off x="7665888" y="1927833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8" name="Freeform 1708"/>
            <p:cNvSpPr>
              <a:spLocks noChangeArrowheads="1"/>
            </p:cNvSpPr>
            <p:nvPr/>
          </p:nvSpPr>
          <p:spPr bwMode="auto">
            <a:xfrm>
              <a:off x="7559526" y="1623033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8 h 941"/>
                <a:gd name="T10" fmla="*/ 51 w 591"/>
                <a:gd name="T11" fmla="*/ 848 h 941"/>
                <a:gd name="T12" fmla="*/ 51 w 591"/>
                <a:gd name="T13" fmla="*/ 51 h 941"/>
                <a:gd name="T14" fmla="*/ 539 w 591"/>
                <a:gd name="T15" fmla="*/ 51 h 941"/>
                <a:gd name="T16" fmla="*/ 539 w 591"/>
                <a:gd name="T17" fmla="*/ 742 h 941"/>
                <a:gd name="T18" fmla="*/ 590 w 591"/>
                <a:gd name="T19" fmla="*/ 789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9" name="Freeform 1709"/>
            <p:cNvSpPr>
              <a:spLocks noChangeArrowheads="1"/>
            </p:cNvSpPr>
            <p:nvPr/>
          </p:nvSpPr>
          <p:spPr bwMode="auto">
            <a:xfrm>
              <a:off x="7559526" y="1623033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8 h 941"/>
                <a:gd name="T10" fmla="*/ 51 w 591"/>
                <a:gd name="T11" fmla="*/ 848 h 941"/>
                <a:gd name="T12" fmla="*/ 51 w 591"/>
                <a:gd name="T13" fmla="*/ 51 h 941"/>
                <a:gd name="T14" fmla="*/ 539 w 591"/>
                <a:gd name="T15" fmla="*/ 51 h 941"/>
                <a:gd name="T16" fmla="*/ 539 w 591"/>
                <a:gd name="T17" fmla="*/ 742 h 941"/>
                <a:gd name="T18" fmla="*/ 590 w 591"/>
                <a:gd name="T19" fmla="*/ 789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" name="Freeform 1711"/>
            <p:cNvSpPr>
              <a:spLocks noChangeArrowheads="1"/>
            </p:cNvSpPr>
            <p:nvPr/>
          </p:nvSpPr>
          <p:spPr bwMode="auto">
            <a:xfrm>
              <a:off x="7665888" y="1750033"/>
              <a:ext cx="88900" cy="139700"/>
            </a:xfrm>
            <a:custGeom>
              <a:avLst/>
              <a:gdLst>
                <a:gd name="T0" fmla="*/ 21 w 245"/>
                <a:gd name="T1" fmla="*/ 321 h 389"/>
                <a:gd name="T2" fmla="*/ 21 w 245"/>
                <a:gd name="T3" fmla="*/ 321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21 h 389"/>
                <a:gd name="T10" fmla="*/ 21 w 245"/>
                <a:gd name="T11" fmla="*/ 321 h 389"/>
                <a:gd name="T12" fmla="*/ 21 w 245"/>
                <a:gd name="T13" fmla="*/ 321 h 389"/>
                <a:gd name="T14" fmla="*/ 21 w 245"/>
                <a:gd name="T15" fmla="*/ 321 h 389"/>
                <a:gd name="T16" fmla="*/ 21 w 245"/>
                <a:gd name="T17" fmla="*/ 321 h 389"/>
                <a:gd name="T18" fmla="*/ 244 w 245"/>
                <a:gd name="T19" fmla="*/ 0 h 389"/>
                <a:gd name="T20" fmla="*/ 244 w 245"/>
                <a:gd name="T21" fmla="*/ 0 h 389"/>
                <a:gd name="T22" fmla="*/ 244 w 245"/>
                <a:gd name="T23" fmla="*/ 388 h 389"/>
                <a:gd name="T24" fmla="*/ 244 w 245"/>
                <a:gd name="T25" fmla="*/ 0 h 389"/>
                <a:gd name="T26" fmla="*/ 244 w 245"/>
                <a:gd name="T27" fmla="*/ 0 h 389"/>
                <a:gd name="T28" fmla="*/ 244 w 245"/>
                <a:gd name="T29" fmla="*/ 0 h 389"/>
                <a:gd name="T30" fmla="*/ 21 w 245"/>
                <a:gd name="T31" fmla="*/ 321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389">
                  <a:moveTo>
                    <a:pt x="21" y="321"/>
                  </a:moveTo>
                  <a:lnTo>
                    <a:pt x="21" y="321"/>
                  </a:lnTo>
                  <a:cubicBezTo>
                    <a:pt x="13" y="329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9"/>
                    <a:pt x="21" y="321"/>
                  </a:cubicBezTo>
                  <a:lnTo>
                    <a:pt x="21" y="321"/>
                  </a:lnTo>
                  <a:lnTo>
                    <a:pt x="21" y="321"/>
                  </a:lnTo>
                  <a:lnTo>
                    <a:pt x="21" y="321"/>
                  </a:lnTo>
                  <a:lnTo>
                    <a:pt x="21" y="321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4" y="388"/>
                    <a:pt x="244" y="388"/>
                    <a:pt x="244" y="388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1" y="3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1" name="Freeform 1712"/>
            <p:cNvSpPr>
              <a:spLocks noChangeArrowheads="1"/>
            </p:cNvSpPr>
            <p:nvPr/>
          </p:nvSpPr>
          <p:spPr bwMode="auto">
            <a:xfrm>
              <a:off x="7753201" y="1750033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2" name="Freeform 1713"/>
            <p:cNvSpPr>
              <a:spLocks noChangeArrowheads="1"/>
            </p:cNvSpPr>
            <p:nvPr/>
          </p:nvSpPr>
          <p:spPr bwMode="auto">
            <a:xfrm>
              <a:off x="7753201" y="1750033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3" name="Freeform 1714"/>
            <p:cNvSpPr>
              <a:spLocks noChangeArrowheads="1"/>
            </p:cNvSpPr>
            <p:nvPr/>
          </p:nvSpPr>
          <p:spPr bwMode="auto">
            <a:xfrm>
              <a:off x="7753201" y="1750033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4" name="Freeform 1715"/>
            <p:cNvSpPr>
              <a:spLocks noChangeArrowheads="1"/>
            </p:cNvSpPr>
            <p:nvPr/>
          </p:nvSpPr>
          <p:spPr bwMode="auto">
            <a:xfrm>
              <a:off x="7657951" y="1935771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5" name="Freeform 1719"/>
            <p:cNvSpPr>
              <a:spLocks noChangeArrowheads="1"/>
            </p:cNvSpPr>
            <p:nvPr/>
          </p:nvSpPr>
          <p:spPr bwMode="auto">
            <a:xfrm>
              <a:off x="7772251" y="1792896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6" name="Freeform 1720"/>
            <p:cNvSpPr>
              <a:spLocks noChangeArrowheads="1"/>
            </p:cNvSpPr>
            <p:nvPr/>
          </p:nvSpPr>
          <p:spPr bwMode="auto">
            <a:xfrm>
              <a:off x="7772251" y="1792896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7" name="Freeform 1721"/>
            <p:cNvSpPr>
              <a:spLocks noChangeArrowheads="1"/>
            </p:cNvSpPr>
            <p:nvPr/>
          </p:nvSpPr>
          <p:spPr bwMode="auto">
            <a:xfrm>
              <a:off x="7710338" y="169129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9" y="0"/>
                    <a:pt x="0" y="8"/>
                    <a:pt x="0" y="21"/>
                  </a:cubicBezTo>
                  <a:cubicBezTo>
                    <a:pt x="0" y="33"/>
                    <a:pt x="9" y="42"/>
                    <a:pt x="21" y="4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8" name="Freeform 1722"/>
            <p:cNvSpPr>
              <a:spLocks noChangeArrowheads="1"/>
            </p:cNvSpPr>
            <p:nvPr/>
          </p:nvSpPr>
          <p:spPr bwMode="auto">
            <a:xfrm>
              <a:off x="7602388" y="1745271"/>
              <a:ext cx="15875" cy="15875"/>
            </a:xfrm>
            <a:custGeom>
              <a:avLst/>
              <a:gdLst>
                <a:gd name="T0" fmla="*/ 42 w 43"/>
                <a:gd name="T1" fmla="*/ 21 h 43"/>
                <a:gd name="T2" fmla="*/ 42 w 43"/>
                <a:gd name="T3" fmla="*/ 21 h 43"/>
                <a:gd name="T4" fmla="*/ 21 w 43"/>
                <a:gd name="T5" fmla="*/ 0 h 43"/>
                <a:gd name="T6" fmla="*/ 0 w 43"/>
                <a:gd name="T7" fmla="*/ 21 h 43"/>
                <a:gd name="T8" fmla="*/ 21 w 43"/>
                <a:gd name="T9" fmla="*/ 42 h 43"/>
                <a:gd name="T10" fmla="*/ 42 w 43"/>
                <a:gd name="T11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42" y="21"/>
                  </a:moveTo>
                  <a:lnTo>
                    <a:pt x="42" y="21"/>
                  </a:lnTo>
                  <a:cubicBezTo>
                    <a:pt x="42" y="8"/>
                    <a:pt x="34" y="0"/>
                    <a:pt x="21" y="0"/>
                  </a:cubicBezTo>
                  <a:cubicBezTo>
                    <a:pt x="9" y="0"/>
                    <a:pt x="0" y="8"/>
                    <a:pt x="0" y="21"/>
                  </a:cubicBezTo>
                  <a:cubicBezTo>
                    <a:pt x="0" y="33"/>
                    <a:pt x="9" y="42"/>
                    <a:pt x="21" y="42"/>
                  </a:cubicBezTo>
                  <a:cubicBezTo>
                    <a:pt x="34" y="42"/>
                    <a:pt x="42" y="33"/>
                    <a:pt x="42" y="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9" name="Freeform 1723"/>
            <p:cNvSpPr>
              <a:spLocks noChangeArrowheads="1"/>
            </p:cNvSpPr>
            <p:nvPr/>
          </p:nvSpPr>
          <p:spPr bwMode="auto">
            <a:xfrm>
              <a:off x="7594451" y="1681771"/>
              <a:ext cx="142875" cy="142875"/>
            </a:xfrm>
            <a:custGeom>
              <a:avLst/>
              <a:gdLst>
                <a:gd name="T0" fmla="*/ 249 w 397"/>
                <a:gd name="T1" fmla="*/ 299 h 397"/>
                <a:gd name="T2" fmla="*/ 249 w 397"/>
                <a:gd name="T3" fmla="*/ 396 h 397"/>
                <a:gd name="T4" fmla="*/ 299 w 397"/>
                <a:gd name="T5" fmla="*/ 396 h 397"/>
                <a:gd name="T6" fmla="*/ 299 w 397"/>
                <a:gd name="T7" fmla="*/ 299 h 397"/>
                <a:gd name="T8" fmla="*/ 396 w 397"/>
                <a:gd name="T9" fmla="*/ 299 h 397"/>
                <a:gd name="T10" fmla="*/ 396 w 397"/>
                <a:gd name="T11" fmla="*/ 248 h 397"/>
                <a:gd name="T12" fmla="*/ 299 w 397"/>
                <a:gd name="T13" fmla="*/ 248 h 397"/>
                <a:gd name="T14" fmla="*/ 299 w 397"/>
                <a:gd name="T15" fmla="*/ 147 h 397"/>
                <a:gd name="T16" fmla="*/ 396 w 397"/>
                <a:gd name="T17" fmla="*/ 147 h 397"/>
                <a:gd name="T18" fmla="*/ 396 w 397"/>
                <a:gd name="T19" fmla="*/ 97 h 397"/>
                <a:gd name="T20" fmla="*/ 299 w 397"/>
                <a:gd name="T21" fmla="*/ 97 h 397"/>
                <a:gd name="T22" fmla="*/ 299 w 397"/>
                <a:gd name="T23" fmla="*/ 0 h 397"/>
                <a:gd name="T24" fmla="*/ 249 w 397"/>
                <a:gd name="T25" fmla="*/ 0 h 397"/>
                <a:gd name="T26" fmla="*/ 249 w 397"/>
                <a:gd name="T27" fmla="*/ 97 h 397"/>
                <a:gd name="T28" fmla="*/ 147 w 397"/>
                <a:gd name="T29" fmla="*/ 97 h 397"/>
                <a:gd name="T30" fmla="*/ 147 w 397"/>
                <a:gd name="T31" fmla="*/ 0 h 397"/>
                <a:gd name="T32" fmla="*/ 97 w 397"/>
                <a:gd name="T33" fmla="*/ 0 h 397"/>
                <a:gd name="T34" fmla="*/ 97 w 397"/>
                <a:gd name="T35" fmla="*/ 97 h 397"/>
                <a:gd name="T36" fmla="*/ 0 w 397"/>
                <a:gd name="T37" fmla="*/ 97 h 397"/>
                <a:gd name="T38" fmla="*/ 0 w 397"/>
                <a:gd name="T39" fmla="*/ 147 h 397"/>
                <a:gd name="T40" fmla="*/ 97 w 397"/>
                <a:gd name="T41" fmla="*/ 147 h 397"/>
                <a:gd name="T42" fmla="*/ 97 w 397"/>
                <a:gd name="T43" fmla="*/ 248 h 397"/>
                <a:gd name="T44" fmla="*/ 0 w 397"/>
                <a:gd name="T45" fmla="*/ 248 h 397"/>
                <a:gd name="T46" fmla="*/ 0 w 397"/>
                <a:gd name="T47" fmla="*/ 299 h 397"/>
                <a:gd name="T48" fmla="*/ 97 w 397"/>
                <a:gd name="T49" fmla="*/ 299 h 397"/>
                <a:gd name="T50" fmla="*/ 97 w 397"/>
                <a:gd name="T51" fmla="*/ 396 h 397"/>
                <a:gd name="T52" fmla="*/ 147 w 397"/>
                <a:gd name="T53" fmla="*/ 396 h 397"/>
                <a:gd name="T54" fmla="*/ 147 w 397"/>
                <a:gd name="T55" fmla="*/ 299 h 397"/>
                <a:gd name="T56" fmla="*/ 249 w 397"/>
                <a:gd name="T57" fmla="*/ 299 h 397"/>
                <a:gd name="T58" fmla="*/ 147 w 397"/>
                <a:gd name="T59" fmla="*/ 147 h 397"/>
                <a:gd name="T60" fmla="*/ 249 w 397"/>
                <a:gd name="T61" fmla="*/ 147 h 397"/>
                <a:gd name="T62" fmla="*/ 249 w 397"/>
                <a:gd name="T63" fmla="*/ 248 h 397"/>
                <a:gd name="T64" fmla="*/ 147 w 397"/>
                <a:gd name="T65" fmla="*/ 248 h 397"/>
                <a:gd name="T66" fmla="*/ 147 w 397"/>
                <a:gd name="T67" fmla="*/ 14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7" h="397">
                  <a:moveTo>
                    <a:pt x="249" y="299"/>
                  </a:moveTo>
                  <a:lnTo>
                    <a:pt x="249" y="396"/>
                  </a:lnTo>
                  <a:lnTo>
                    <a:pt x="299" y="396"/>
                  </a:lnTo>
                  <a:lnTo>
                    <a:pt x="299" y="299"/>
                  </a:lnTo>
                  <a:lnTo>
                    <a:pt x="396" y="299"/>
                  </a:lnTo>
                  <a:lnTo>
                    <a:pt x="396" y="248"/>
                  </a:lnTo>
                  <a:lnTo>
                    <a:pt x="299" y="248"/>
                  </a:lnTo>
                  <a:lnTo>
                    <a:pt x="299" y="147"/>
                  </a:lnTo>
                  <a:lnTo>
                    <a:pt x="396" y="147"/>
                  </a:lnTo>
                  <a:lnTo>
                    <a:pt x="396" y="97"/>
                  </a:lnTo>
                  <a:lnTo>
                    <a:pt x="299" y="97"/>
                  </a:lnTo>
                  <a:lnTo>
                    <a:pt x="299" y="0"/>
                  </a:lnTo>
                  <a:lnTo>
                    <a:pt x="249" y="0"/>
                  </a:lnTo>
                  <a:lnTo>
                    <a:pt x="249" y="97"/>
                  </a:lnTo>
                  <a:lnTo>
                    <a:pt x="147" y="97"/>
                  </a:lnTo>
                  <a:lnTo>
                    <a:pt x="147" y="0"/>
                  </a:lnTo>
                  <a:lnTo>
                    <a:pt x="97" y="0"/>
                  </a:lnTo>
                  <a:lnTo>
                    <a:pt x="97" y="97"/>
                  </a:lnTo>
                  <a:lnTo>
                    <a:pt x="0" y="97"/>
                  </a:lnTo>
                  <a:lnTo>
                    <a:pt x="0" y="147"/>
                  </a:lnTo>
                  <a:lnTo>
                    <a:pt x="97" y="147"/>
                  </a:lnTo>
                  <a:lnTo>
                    <a:pt x="97" y="248"/>
                  </a:lnTo>
                  <a:lnTo>
                    <a:pt x="0" y="248"/>
                  </a:lnTo>
                  <a:lnTo>
                    <a:pt x="0" y="299"/>
                  </a:lnTo>
                  <a:lnTo>
                    <a:pt x="97" y="299"/>
                  </a:lnTo>
                  <a:lnTo>
                    <a:pt x="97" y="396"/>
                  </a:lnTo>
                  <a:lnTo>
                    <a:pt x="147" y="396"/>
                  </a:lnTo>
                  <a:lnTo>
                    <a:pt x="147" y="299"/>
                  </a:lnTo>
                  <a:lnTo>
                    <a:pt x="249" y="299"/>
                  </a:lnTo>
                  <a:close/>
                  <a:moveTo>
                    <a:pt x="147" y="147"/>
                  </a:moveTo>
                  <a:lnTo>
                    <a:pt x="249" y="147"/>
                  </a:lnTo>
                  <a:lnTo>
                    <a:pt x="249" y="248"/>
                  </a:lnTo>
                  <a:lnTo>
                    <a:pt x="147" y="248"/>
                  </a:lnTo>
                  <a:lnTo>
                    <a:pt x="147" y="14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" name="Freeform 1724"/>
            <p:cNvSpPr>
              <a:spLocks noChangeArrowheads="1"/>
            </p:cNvSpPr>
            <p:nvPr/>
          </p:nvSpPr>
          <p:spPr bwMode="auto">
            <a:xfrm>
              <a:off x="7654776" y="1797658"/>
              <a:ext cx="19050" cy="20638"/>
            </a:xfrm>
            <a:custGeom>
              <a:avLst/>
              <a:gdLst>
                <a:gd name="T0" fmla="*/ 37 w 55"/>
                <a:gd name="T1" fmla="*/ 55 h 56"/>
                <a:gd name="T2" fmla="*/ 54 w 55"/>
                <a:gd name="T3" fmla="*/ 55 h 56"/>
                <a:gd name="T4" fmla="*/ 37 w 55"/>
                <a:gd name="T5" fmla="*/ 30 h 56"/>
                <a:gd name="T6" fmla="*/ 54 w 55"/>
                <a:gd name="T7" fmla="*/ 0 h 56"/>
                <a:gd name="T8" fmla="*/ 37 w 55"/>
                <a:gd name="T9" fmla="*/ 0 h 56"/>
                <a:gd name="T10" fmla="*/ 25 w 55"/>
                <a:gd name="T11" fmla="*/ 17 h 56"/>
                <a:gd name="T12" fmla="*/ 16 w 55"/>
                <a:gd name="T13" fmla="*/ 0 h 56"/>
                <a:gd name="T14" fmla="*/ 0 w 55"/>
                <a:gd name="T15" fmla="*/ 0 h 56"/>
                <a:gd name="T16" fmla="*/ 16 w 55"/>
                <a:gd name="T17" fmla="*/ 30 h 56"/>
                <a:gd name="T18" fmla="*/ 0 w 55"/>
                <a:gd name="T19" fmla="*/ 55 h 56"/>
                <a:gd name="T20" fmla="*/ 16 w 55"/>
                <a:gd name="T21" fmla="*/ 55 h 56"/>
                <a:gd name="T22" fmla="*/ 25 w 55"/>
                <a:gd name="T23" fmla="*/ 38 h 56"/>
                <a:gd name="T24" fmla="*/ 37 w 55"/>
                <a:gd name="T2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56">
                  <a:moveTo>
                    <a:pt x="37" y="55"/>
                  </a:moveTo>
                  <a:lnTo>
                    <a:pt x="54" y="55"/>
                  </a:lnTo>
                  <a:lnTo>
                    <a:pt x="37" y="30"/>
                  </a:lnTo>
                  <a:lnTo>
                    <a:pt x="54" y="0"/>
                  </a:lnTo>
                  <a:lnTo>
                    <a:pt x="37" y="0"/>
                  </a:lnTo>
                  <a:lnTo>
                    <a:pt x="25" y="17"/>
                  </a:lnTo>
                  <a:lnTo>
                    <a:pt x="16" y="0"/>
                  </a:lnTo>
                  <a:lnTo>
                    <a:pt x="0" y="0"/>
                  </a:lnTo>
                  <a:lnTo>
                    <a:pt x="16" y="30"/>
                  </a:lnTo>
                  <a:lnTo>
                    <a:pt x="0" y="55"/>
                  </a:lnTo>
                  <a:lnTo>
                    <a:pt x="16" y="55"/>
                  </a:lnTo>
                  <a:lnTo>
                    <a:pt x="25" y="38"/>
                  </a:lnTo>
                  <a:lnTo>
                    <a:pt x="37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" name="Freeform 1689"/>
            <p:cNvSpPr>
              <a:spLocks noChangeArrowheads="1"/>
            </p:cNvSpPr>
            <p:nvPr/>
          </p:nvSpPr>
          <p:spPr bwMode="auto">
            <a:xfrm>
              <a:off x="7681763" y="1873234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59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5"/>
                    <a:pt x="0" y="42"/>
                    <a:pt x="0" y="59"/>
                  </a:cubicBezTo>
                  <a:lnTo>
                    <a:pt x="0" y="59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3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02" name="Group 1301"/>
          <p:cNvGrpSpPr/>
          <p:nvPr/>
        </p:nvGrpSpPr>
        <p:grpSpPr>
          <a:xfrm>
            <a:off x="1871478" y="2883724"/>
            <a:ext cx="320675" cy="411163"/>
            <a:chOff x="7559526" y="2915258"/>
            <a:chExt cx="320675" cy="411163"/>
          </a:xfrm>
        </p:grpSpPr>
        <p:sp>
          <p:nvSpPr>
            <p:cNvPr id="1303" name="Freeform 1664"/>
            <p:cNvSpPr>
              <a:spLocks noChangeArrowheads="1"/>
            </p:cNvSpPr>
            <p:nvPr/>
          </p:nvSpPr>
          <p:spPr bwMode="auto">
            <a:xfrm>
              <a:off x="7576988" y="2928922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4" name="Freeform 1568"/>
            <p:cNvSpPr>
              <a:spLocks noChangeArrowheads="1"/>
            </p:cNvSpPr>
            <p:nvPr/>
          </p:nvSpPr>
          <p:spPr bwMode="auto">
            <a:xfrm>
              <a:off x="7665478" y="2932721"/>
              <a:ext cx="90488" cy="249237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0 h 692"/>
                <a:gd name="T10" fmla="*/ 25 w 251"/>
                <a:gd name="T11" fmla="*/ 620 h 692"/>
                <a:gd name="T12" fmla="*/ 102 w 251"/>
                <a:gd name="T13" fmla="*/ 590 h 692"/>
                <a:gd name="T14" fmla="*/ 182 w 251"/>
                <a:gd name="T15" fmla="*/ 624 h 692"/>
                <a:gd name="T16" fmla="*/ 250 w 251"/>
                <a:gd name="T17" fmla="*/ 691 h 692"/>
                <a:gd name="T18" fmla="*/ 250 w 251"/>
                <a:gd name="T19" fmla="*/ 303 h 692"/>
                <a:gd name="T20" fmla="*/ 250 w 251"/>
                <a:gd name="T21" fmla="*/ 303 h 692"/>
                <a:gd name="T22" fmla="*/ 250 w 251"/>
                <a:gd name="T23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0"/>
                  </a:cubicBezTo>
                  <a:lnTo>
                    <a:pt x="25" y="620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3"/>
                    <a:pt x="250" y="303"/>
                    <a:pt x="250" y="303"/>
                  </a:cubicBezTo>
                  <a:lnTo>
                    <a:pt x="250" y="303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5" name="Freeform 1575"/>
            <p:cNvSpPr>
              <a:spLocks noChangeArrowheads="1"/>
            </p:cNvSpPr>
            <p:nvPr/>
          </p:nvSpPr>
          <p:spPr bwMode="auto">
            <a:xfrm>
              <a:off x="7696200" y="3071646"/>
              <a:ext cx="167716" cy="2341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0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1306" name="Freeform 1701"/>
            <p:cNvSpPr>
              <a:spLocks noChangeArrowheads="1"/>
            </p:cNvSpPr>
            <p:nvPr/>
          </p:nvSpPr>
          <p:spPr bwMode="auto">
            <a:xfrm>
              <a:off x="7661126" y="3042258"/>
              <a:ext cx="219075" cy="284163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7" name="Freeform 1702"/>
            <p:cNvSpPr>
              <a:spLocks noChangeArrowheads="1"/>
            </p:cNvSpPr>
            <p:nvPr/>
          </p:nvSpPr>
          <p:spPr bwMode="auto">
            <a:xfrm>
              <a:off x="7677001" y="3220058"/>
              <a:ext cx="23812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8" name="Freeform 1703"/>
            <p:cNvSpPr>
              <a:spLocks noChangeArrowheads="1"/>
            </p:cNvSpPr>
            <p:nvPr/>
          </p:nvSpPr>
          <p:spPr bwMode="auto">
            <a:xfrm>
              <a:off x="7677001" y="3220058"/>
              <a:ext cx="23812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0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9" name="Freeform 1705"/>
            <p:cNvSpPr>
              <a:spLocks noChangeArrowheads="1"/>
            </p:cNvSpPr>
            <p:nvPr/>
          </p:nvSpPr>
          <p:spPr bwMode="auto">
            <a:xfrm>
              <a:off x="7665888" y="3202596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0 h 31"/>
                <a:gd name="T6" fmla="*/ 17 w 18"/>
                <a:gd name="T7" fmla="*/ 30 h 31"/>
                <a:gd name="T8" fmla="*/ 17 w 18"/>
                <a:gd name="T9" fmla="*/ 30 h 31"/>
                <a:gd name="T10" fmla="*/ 0 w 18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13" y="21"/>
                    <a:pt x="17" y="30"/>
                  </a:cubicBezTo>
                  <a:lnTo>
                    <a:pt x="17" y="30"/>
                  </a:ln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0" name="Freeform 1706"/>
            <p:cNvSpPr>
              <a:spLocks noChangeArrowheads="1"/>
            </p:cNvSpPr>
            <p:nvPr/>
          </p:nvSpPr>
          <p:spPr bwMode="auto">
            <a:xfrm>
              <a:off x="7665888" y="3220058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1" name="Freeform 1707"/>
            <p:cNvSpPr>
              <a:spLocks noChangeArrowheads="1"/>
            </p:cNvSpPr>
            <p:nvPr/>
          </p:nvSpPr>
          <p:spPr bwMode="auto">
            <a:xfrm>
              <a:off x="7665888" y="3220058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0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2" name="Freeform 1708"/>
            <p:cNvSpPr>
              <a:spLocks noChangeArrowheads="1"/>
            </p:cNvSpPr>
            <p:nvPr/>
          </p:nvSpPr>
          <p:spPr bwMode="auto">
            <a:xfrm>
              <a:off x="7559526" y="2915258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8 h 941"/>
                <a:gd name="T10" fmla="*/ 51 w 591"/>
                <a:gd name="T11" fmla="*/ 848 h 941"/>
                <a:gd name="T12" fmla="*/ 51 w 591"/>
                <a:gd name="T13" fmla="*/ 51 h 941"/>
                <a:gd name="T14" fmla="*/ 539 w 591"/>
                <a:gd name="T15" fmla="*/ 51 h 941"/>
                <a:gd name="T16" fmla="*/ 539 w 591"/>
                <a:gd name="T17" fmla="*/ 742 h 941"/>
                <a:gd name="T18" fmla="*/ 590 w 591"/>
                <a:gd name="T19" fmla="*/ 789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3" name="Freeform 1709"/>
            <p:cNvSpPr>
              <a:spLocks noChangeArrowheads="1"/>
            </p:cNvSpPr>
            <p:nvPr/>
          </p:nvSpPr>
          <p:spPr bwMode="auto">
            <a:xfrm>
              <a:off x="7559526" y="2915258"/>
              <a:ext cx="212725" cy="338138"/>
            </a:xfrm>
            <a:custGeom>
              <a:avLst/>
              <a:gdLst>
                <a:gd name="T0" fmla="*/ 0 w 591"/>
                <a:gd name="T1" fmla="*/ 0 h 941"/>
                <a:gd name="T2" fmla="*/ 0 w 591"/>
                <a:gd name="T3" fmla="*/ 940 h 941"/>
                <a:gd name="T4" fmla="*/ 417 w 591"/>
                <a:gd name="T5" fmla="*/ 940 h 941"/>
                <a:gd name="T6" fmla="*/ 375 w 591"/>
                <a:gd name="T7" fmla="*/ 898 h 941"/>
                <a:gd name="T8" fmla="*/ 329 w 591"/>
                <a:gd name="T9" fmla="*/ 848 h 941"/>
                <a:gd name="T10" fmla="*/ 51 w 591"/>
                <a:gd name="T11" fmla="*/ 848 h 941"/>
                <a:gd name="T12" fmla="*/ 51 w 591"/>
                <a:gd name="T13" fmla="*/ 51 h 941"/>
                <a:gd name="T14" fmla="*/ 539 w 591"/>
                <a:gd name="T15" fmla="*/ 51 h 941"/>
                <a:gd name="T16" fmla="*/ 539 w 591"/>
                <a:gd name="T17" fmla="*/ 742 h 941"/>
                <a:gd name="T18" fmla="*/ 590 w 591"/>
                <a:gd name="T19" fmla="*/ 789 h 941"/>
                <a:gd name="T20" fmla="*/ 590 w 591"/>
                <a:gd name="T21" fmla="*/ 0 h 941"/>
                <a:gd name="T22" fmla="*/ 0 w 591"/>
                <a:gd name="T23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1">
                  <a:moveTo>
                    <a:pt x="0" y="0"/>
                  </a:moveTo>
                  <a:lnTo>
                    <a:pt x="0" y="940"/>
                  </a:lnTo>
                  <a:lnTo>
                    <a:pt x="417" y="940"/>
                  </a:lnTo>
                  <a:lnTo>
                    <a:pt x="375" y="898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4" name="Freeform 1711"/>
            <p:cNvSpPr>
              <a:spLocks noChangeArrowheads="1"/>
            </p:cNvSpPr>
            <p:nvPr/>
          </p:nvSpPr>
          <p:spPr bwMode="auto">
            <a:xfrm>
              <a:off x="7665888" y="3042258"/>
              <a:ext cx="88900" cy="139700"/>
            </a:xfrm>
            <a:custGeom>
              <a:avLst/>
              <a:gdLst>
                <a:gd name="T0" fmla="*/ 21 w 245"/>
                <a:gd name="T1" fmla="*/ 321 h 389"/>
                <a:gd name="T2" fmla="*/ 21 w 245"/>
                <a:gd name="T3" fmla="*/ 321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21 h 389"/>
                <a:gd name="T10" fmla="*/ 21 w 245"/>
                <a:gd name="T11" fmla="*/ 321 h 389"/>
                <a:gd name="T12" fmla="*/ 21 w 245"/>
                <a:gd name="T13" fmla="*/ 321 h 389"/>
                <a:gd name="T14" fmla="*/ 21 w 245"/>
                <a:gd name="T15" fmla="*/ 321 h 389"/>
                <a:gd name="T16" fmla="*/ 21 w 245"/>
                <a:gd name="T17" fmla="*/ 321 h 389"/>
                <a:gd name="T18" fmla="*/ 244 w 245"/>
                <a:gd name="T19" fmla="*/ 0 h 389"/>
                <a:gd name="T20" fmla="*/ 244 w 245"/>
                <a:gd name="T21" fmla="*/ 0 h 389"/>
                <a:gd name="T22" fmla="*/ 244 w 245"/>
                <a:gd name="T23" fmla="*/ 388 h 389"/>
                <a:gd name="T24" fmla="*/ 244 w 245"/>
                <a:gd name="T25" fmla="*/ 0 h 389"/>
                <a:gd name="T26" fmla="*/ 244 w 245"/>
                <a:gd name="T27" fmla="*/ 0 h 389"/>
                <a:gd name="T28" fmla="*/ 244 w 245"/>
                <a:gd name="T29" fmla="*/ 0 h 389"/>
                <a:gd name="T30" fmla="*/ 21 w 245"/>
                <a:gd name="T31" fmla="*/ 321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389">
                  <a:moveTo>
                    <a:pt x="21" y="321"/>
                  </a:moveTo>
                  <a:lnTo>
                    <a:pt x="21" y="321"/>
                  </a:lnTo>
                  <a:cubicBezTo>
                    <a:pt x="13" y="329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9"/>
                    <a:pt x="21" y="321"/>
                  </a:cubicBezTo>
                  <a:lnTo>
                    <a:pt x="21" y="321"/>
                  </a:lnTo>
                  <a:lnTo>
                    <a:pt x="21" y="321"/>
                  </a:lnTo>
                  <a:lnTo>
                    <a:pt x="21" y="321"/>
                  </a:lnTo>
                  <a:lnTo>
                    <a:pt x="21" y="321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4" y="388"/>
                    <a:pt x="244" y="388"/>
                    <a:pt x="244" y="388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1" y="3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5" name="Freeform 1712"/>
            <p:cNvSpPr>
              <a:spLocks noChangeArrowheads="1"/>
            </p:cNvSpPr>
            <p:nvPr/>
          </p:nvSpPr>
          <p:spPr bwMode="auto">
            <a:xfrm>
              <a:off x="7753201" y="3042258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6" name="Freeform 1713"/>
            <p:cNvSpPr>
              <a:spLocks noChangeArrowheads="1"/>
            </p:cNvSpPr>
            <p:nvPr/>
          </p:nvSpPr>
          <p:spPr bwMode="auto">
            <a:xfrm>
              <a:off x="7753201" y="3042258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7" name="Freeform 1714"/>
            <p:cNvSpPr>
              <a:spLocks noChangeArrowheads="1"/>
            </p:cNvSpPr>
            <p:nvPr/>
          </p:nvSpPr>
          <p:spPr bwMode="auto">
            <a:xfrm>
              <a:off x="7753201" y="3042258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8" name="Freeform 1715"/>
            <p:cNvSpPr>
              <a:spLocks noChangeArrowheads="1"/>
            </p:cNvSpPr>
            <p:nvPr/>
          </p:nvSpPr>
          <p:spPr bwMode="auto">
            <a:xfrm>
              <a:off x="7657951" y="3227996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3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9" name="Freeform 1719"/>
            <p:cNvSpPr>
              <a:spLocks noChangeArrowheads="1"/>
            </p:cNvSpPr>
            <p:nvPr/>
          </p:nvSpPr>
          <p:spPr bwMode="auto">
            <a:xfrm>
              <a:off x="7772251" y="308512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0" name="Freeform 1720"/>
            <p:cNvSpPr>
              <a:spLocks noChangeArrowheads="1"/>
            </p:cNvSpPr>
            <p:nvPr/>
          </p:nvSpPr>
          <p:spPr bwMode="auto">
            <a:xfrm>
              <a:off x="7772251" y="3085121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1" name="Freeform 1721"/>
            <p:cNvSpPr>
              <a:spLocks noChangeArrowheads="1"/>
            </p:cNvSpPr>
            <p:nvPr/>
          </p:nvSpPr>
          <p:spPr bwMode="auto">
            <a:xfrm>
              <a:off x="7710338" y="2983521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3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9" y="0"/>
                    <a:pt x="0" y="8"/>
                    <a:pt x="0" y="21"/>
                  </a:cubicBezTo>
                  <a:cubicBezTo>
                    <a:pt x="0" y="33"/>
                    <a:pt x="9" y="42"/>
                    <a:pt x="21" y="4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2" name="Freeform 1722"/>
            <p:cNvSpPr>
              <a:spLocks noChangeArrowheads="1"/>
            </p:cNvSpPr>
            <p:nvPr/>
          </p:nvSpPr>
          <p:spPr bwMode="auto">
            <a:xfrm>
              <a:off x="7602388" y="3037496"/>
              <a:ext cx="15875" cy="15875"/>
            </a:xfrm>
            <a:custGeom>
              <a:avLst/>
              <a:gdLst>
                <a:gd name="T0" fmla="*/ 42 w 43"/>
                <a:gd name="T1" fmla="*/ 21 h 43"/>
                <a:gd name="T2" fmla="*/ 42 w 43"/>
                <a:gd name="T3" fmla="*/ 21 h 43"/>
                <a:gd name="T4" fmla="*/ 21 w 43"/>
                <a:gd name="T5" fmla="*/ 0 h 43"/>
                <a:gd name="T6" fmla="*/ 0 w 43"/>
                <a:gd name="T7" fmla="*/ 21 h 43"/>
                <a:gd name="T8" fmla="*/ 21 w 43"/>
                <a:gd name="T9" fmla="*/ 42 h 43"/>
                <a:gd name="T10" fmla="*/ 42 w 43"/>
                <a:gd name="T11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42" y="21"/>
                  </a:moveTo>
                  <a:lnTo>
                    <a:pt x="42" y="21"/>
                  </a:lnTo>
                  <a:cubicBezTo>
                    <a:pt x="42" y="8"/>
                    <a:pt x="34" y="0"/>
                    <a:pt x="21" y="0"/>
                  </a:cubicBezTo>
                  <a:cubicBezTo>
                    <a:pt x="9" y="0"/>
                    <a:pt x="0" y="8"/>
                    <a:pt x="0" y="21"/>
                  </a:cubicBezTo>
                  <a:cubicBezTo>
                    <a:pt x="0" y="33"/>
                    <a:pt x="9" y="42"/>
                    <a:pt x="21" y="42"/>
                  </a:cubicBezTo>
                  <a:cubicBezTo>
                    <a:pt x="34" y="42"/>
                    <a:pt x="42" y="33"/>
                    <a:pt x="42" y="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3" name="Freeform 1723"/>
            <p:cNvSpPr>
              <a:spLocks noChangeArrowheads="1"/>
            </p:cNvSpPr>
            <p:nvPr/>
          </p:nvSpPr>
          <p:spPr bwMode="auto">
            <a:xfrm>
              <a:off x="7594451" y="2973996"/>
              <a:ext cx="142875" cy="142875"/>
            </a:xfrm>
            <a:custGeom>
              <a:avLst/>
              <a:gdLst>
                <a:gd name="T0" fmla="*/ 249 w 397"/>
                <a:gd name="T1" fmla="*/ 299 h 397"/>
                <a:gd name="T2" fmla="*/ 249 w 397"/>
                <a:gd name="T3" fmla="*/ 396 h 397"/>
                <a:gd name="T4" fmla="*/ 299 w 397"/>
                <a:gd name="T5" fmla="*/ 396 h 397"/>
                <a:gd name="T6" fmla="*/ 299 w 397"/>
                <a:gd name="T7" fmla="*/ 299 h 397"/>
                <a:gd name="T8" fmla="*/ 396 w 397"/>
                <a:gd name="T9" fmla="*/ 299 h 397"/>
                <a:gd name="T10" fmla="*/ 396 w 397"/>
                <a:gd name="T11" fmla="*/ 248 h 397"/>
                <a:gd name="T12" fmla="*/ 299 w 397"/>
                <a:gd name="T13" fmla="*/ 248 h 397"/>
                <a:gd name="T14" fmla="*/ 299 w 397"/>
                <a:gd name="T15" fmla="*/ 147 h 397"/>
                <a:gd name="T16" fmla="*/ 396 w 397"/>
                <a:gd name="T17" fmla="*/ 147 h 397"/>
                <a:gd name="T18" fmla="*/ 396 w 397"/>
                <a:gd name="T19" fmla="*/ 97 h 397"/>
                <a:gd name="T20" fmla="*/ 299 w 397"/>
                <a:gd name="T21" fmla="*/ 97 h 397"/>
                <a:gd name="T22" fmla="*/ 299 w 397"/>
                <a:gd name="T23" fmla="*/ 0 h 397"/>
                <a:gd name="T24" fmla="*/ 249 w 397"/>
                <a:gd name="T25" fmla="*/ 0 h 397"/>
                <a:gd name="T26" fmla="*/ 249 w 397"/>
                <a:gd name="T27" fmla="*/ 97 h 397"/>
                <a:gd name="T28" fmla="*/ 147 w 397"/>
                <a:gd name="T29" fmla="*/ 97 h 397"/>
                <a:gd name="T30" fmla="*/ 147 w 397"/>
                <a:gd name="T31" fmla="*/ 0 h 397"/>
                <a:gd name="T32" fmla="*/ 97 w 397"/>
                <a:gd name="T33" fmla="*/ 0 h 397"/>
                <a:gd name="T34" fmla="*/ 97 w 397"/>
                <a:gd name="T35" fmla="*/ 97 h 397"/>
                <a:gd name="T36" fmla="*/ 0 w 397"/>
                <a:gd name="T37" fmla="*/ 97 h 397"/>
                <a:gd name="T38" fmla="*/ 0 w 397"/>
                <a:gd name="T39" fmla="*/ 147 h 397"/>
                <a:gd name="T40" fmla="*/ 97 w 397"/>
                <a:gd name="T41" fmla="*/ 147 h 397"/>
                <a:gd name="T42" fmla="*/ 97 w 397"/>
                <a:gd name="T43" fmla="*/ 248 h 397"/>
                <a:gd name="T44" fmla="*/ 0 w 397"/>
                <a:gd name="T45" fmla="*/ 248 h 397"/>
                <a:gd name="T46" fmla="*/ 0 w 397"/>
                <a:gd name="T47" fmla="*/ 299 h 397"/>
                <a:gd name="T48" fmla="*/ 97 w 397"/>
                <a:gd name="T49" fmla="*/ 299 h 397"/>
                <a:gd name="T50" fmla="*/ 97 w 397"/>
                <a:gd name="T51" fmla="*/ 396 h 397"/>
                <a:gd name="T52" fmla="*/ 147 w 397"/>
                <a:gd name="T53" fmla="*/ 396 h 397"/>
                <a:gd name="T54" fmla="*/ 147 w 397"/>
                <a:gd name="T55" fmla="*/ 299 h 397"/>
                <a:gd name="T56" fmla="*/ 249 w 397"/>
                <a:gd name="T57" fmla="*/ 299 h 397"/>
                <a:gd name="T58" fmla="*/ 147 w 397"/>
                <a:gd name="T59" fmla="*/ 147 h 397"/>
                <a:gd name="T60" fmla="*/ 249 w 397"/>
                <a:gd name="T61" fmla="*/ 147 h 397"/>
                <a:gd name="T62" fmla="*/ 249 w 397"/>
                <a:gd name="T63" fmla="*/ 248 h 397"/>
                <a:gd name="T64" fmla="*/ 147 w 397"/>
                <a:gd name="T65" fmla="*/ 248 h 397"/>
                <a:gd name="T66" fmla="*/ 147 w 397"/>
                <a:gd name="T67" fmla="*/ 14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7" h="397">
                  <a:moveTo>
                    <a:pt x="249" y="299"/>
                  </a:moveTo>
                  <a:lnTo>
                    <a:pt x="249" y="396"/>
                  </a:lnTo>
                  <a:lnTo>
                    <a:pt x="299" y="396"/>
                  </a:lnTo>
                  <a:lnTo>
                    <a:pt x="299" y="299"/>
                  </a:lnTo>
                  <a:lnTo>
                    <a:pt x="396" y="299"/>
                  </a:lnTo>
                  <a:lnTo>
                    <a:pt x="396" y="248"/>
                  </a:lnTo>
                  <a:lnTo>
                    <a:pt x="299" y="248"/>
                  </a:lnTo>
                  <a:lnTo>
                    <a:pt x="299" y="147"/>
                  </a:lnTo>
                  <a:lnTo>
                    <a:pt x="396" y="147"/>
                  </a:lnTo>
                  <a:lnTo>
                    <a:pt x="396" y="97"/>
                  </a:lnTo>
                  <a:lnTo>
                    <a:pt x="299" y="97"/>
                  </a:lnTo>
                  <a:lnTo>
                    <a:pt x="299" y="0"/>
                  </a:lnTo>
                  <a:lnTo>
                    <a:pt x="249" y="0"/>
                  </a:lnTo>
                  <a:lnTo>
                    <a:pt x="249" y="97"/>
                  </a:lnTo>
                  <a:lnTo>
                    <a:pt x="147" y="97"/>
                  </a:lnTo>
                  <a:lnTo>
                    <a:pt x="147" y="0"/>
                  </a:lnTo>
                  <a:lnTo>
                    <a:pt x="97" y="0"/>
                  </a:lnTo>
                  <a:lnTo>
                    <a:pt x="97" y="97"/>
                  </a:lnTo>
                  <a:lnTo>
                    <a:pt x="0" y="97"/>
                  </a:lnTo>
                  <a:lnTo>
                    <a:pt x="0" y="147"/>
                  </a:lnTo>
                  <a:lnTo>
                    <a:pt x="97" y="147"/>
                  </a:lnTo>
                  <a:lnTo>
                    <a:pt x="97" y="248"/>
                  </a:lnTo>
                  <a:lnTo>
                    <a:pt x="0" y="248"/>
                  </a:lnTo>
                  <a:lnTo>
                    <a:pt x="0" y="299"/>
                  </a:lnTo>
                  <a:lnTo>
                    <a:pt x="97" y="299"/>
                  </a:lnTo>
                  <a:lnTo>
                    <a:pt x="97" y="396"/>
                  </a:lnTo>
                  <a:lnTo>
                    <a:pt x="147" y="396"/>
                  </a:lnTo>
                  <a:lnTo>
                    <a:pt x="147" y="299"/>
                  </a:lnTo>
                  <a:lnTo>
                    <a:pt x="249" y="299"/>
                  </a:lnTo>
                  <a:close/>
                  <a:moveTo>
                    <a:pt x="147" y="147"/>
                  </a:moveTo>
                  <a:lnTo>
                    <a:pt x="249" y="147"/>
                  </a:lnTo>
                  <a:lnTo>
                    <a:pt x="249" y="248"/>
                  </a:lnTo>
                  <a:lnTo>
                    <a:pt x="147" y="248"/>
                  </a:lnTo>
                  <a:lnTo>
                    <a:pt x="147" y="14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4" name="Freeform 1724"/>
            <p:cNvSpPr>
              <a:spLocks noChangeArrowheads="1"/>
            </p:cNvSpPr>
            <p:nvPr/>
          </p:nvSpPr>
          <p:spPr bwMode="auto">
            <a:xfrm>
              <a:off x="7654776" y="3089883"/>
              <a:ext cx="19050" cy="20638"/>
            </a:xfrm>
            <a:custGeom>
              <a:avLst/>
              <a:gdLst>
                <a:gd name="T0" fmla="*/ 37 w 55"/>
                <a:gd name="T1" fmla="*/ 55 h 56"/>
                <a:gd name="T2" fmla="*/ 54 w 55"/>
                <a:gd name="T3" fmla="*/ 55 h 56"/>
                <a:gd name="T4" fmla="*/ 37 w 55"/>
                <a:gd name="T5" fmla="*/ 30 h 56"/>
                <a:gd name="T6" fmla="*/ 54 w 55"/>
                <a:gd name="T7" fmla="*/ 0 h 56"/>
                <a:gd name="T8" fmla="*/ 37 w 55"/>
                <a:gd name="T9" fmla="*/ 0 h 56"/>
                <a:gd name="T10" fmla="*/ 25 w 55"/>
                <a:gd name="T11" fmla="*/ 17 h 56"/>
                <a:gd name="T12" fmla="*/ 16 w 55"/>
                <a:gd name="T13" fmla="*/ 0 h 56"/>
                <a:gd name="T14" fmla="*/ 0 w 55"/>
                <a:gd name="T15" fmla="*/ 0 h 56"/>
                <a:gd name="T16" fmla="*/ 16 w 55"/>
                <a:gd name="T17" fmla="*/ 30 h 56"/>
                <a:gd name="T18" fmla="*/ 0 w 55"/>
                <a:gd name="T19" fmla="*/ 55 h 56"/>
                <a:gd name="T20" fmla="*/ 16 w 55"/>
                <a:gd name="T21" fmla="*/ 55 h 56"/>
                <a:gd name="T22" fmla="*/ 25 w 55"/>
                <a:gd name="T23" fmla="*/ 38 h 56"/>
                <a:gd name="T24" fmla="*/ 37 w 55"/>
                <a:gd name="T25" fmla="*/ 5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5" h="56">
                  <a:moveTo>
                    <a:pt x="37" y="55"/>
                  </a:moveTo>
                  <a:lnTo>
                    <a:pt x="54" y="55"/>
                  </a:lnTo>
                  <a:lnTo>
                    <a:pt x="37" y="30"/>
                  </a:lnTo>
                  <a:lnTo>
                    <a:pt x="54" y="0"/>
                  </a:lnTo>
                  <a:lnTo>
                    <a:pt x="37" y="0"/>
                  </a:lnTo>
                  <a:lnTo>
                    <a:pt x="25" y="17"/>
                  </a:lnTo>
                  <a:lnTo>
                    <a:pt x="16" y="0"/>
                  </a:lnTo>
                  <a:lnTo>
                    <a:pt x="0" y="0"/>
                  </a:lnTo>
                  <a:lnTo>
                    <a:pt x="16" y="30"/>
                  </a:lnTo>
                  <a:lnTo>
                    <a:pt x="0" y="55"/>
                  </a:lnTo>
                  <a:lnTo>
                    <a:pt x="16" y="55"/>
                  </a:lnTo>
                  <a:lnTo>
                    <a:pt x="25" y="38"/>
                  </a:lnTo>
                  <a:lnTo>
                    <a:pt x="37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5" name="Freeform 1576"/>
            <p:cNvSpPr>
              <a:spLocks noChangeArrowheads="1"/>
            </p:cNvSpPr>
            <p:nvPr/>
          </p:nvSpPr>
          <p:spPr bwMode="auto">
            <a:xfrm>
              <a:off x="7679766" y="3162908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0 h 157"/>
                <a:gd name="T18" fmla="*/ 110 w 221"/>
                <a:gd name="T19" fmla="*/ 17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lnTo>
                    <a:pt x="0" y="63"/>
                  </a:lnTo>
                  <a:cubicBezTo>
                    <a:pt x="0" y="76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98" y="4"/>
                    <a:pt x="81" y="0"/>
                    <a:pt x="6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6" name="Freeform 1561"/>
            <p:cNvSpPr>
              <a:spLocks noChangeArrowheads="1"/>
            </p:cNvSpPr>
            <p:nvPr/>
          </p:nvSpPr>
          <p:spPr bwMode="auto">
            <a:xfrm>
              <a:off x="7652778" y="3202596"/>
              <a:ext cx="14288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0 h 48"/>
                <a:gd name="T6" fmla="*/ 21 w 39"/>
                <a:gd name="T7" fmla="*/ 30 h 48"/>
                <a:gd name="T8" fmla="*/ 38 w 39"/>
                <a:gd name="T9" fmla="*/ 47 h 48"/>
                <a:gd name="T10" fmla="*/ 21 w 39"/>
                <a:gd name="T11" fmla="*/ 30 h 48"/>
                <a:gd name="T12" fmla="*/ 0 w 39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13"/>
                    <a:pt x="13" y="21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13" y="21"/>
                    <a:pt x="8" y="13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7" name="Freeform 1558"/>
            <p:cNvSpPr>
              <a:spLocks noChangeArrowheads="1"/>
            </p:cNvSpPr>
            <p:nvPr/>
          </p:nvSpPr>
          <p:spPr bwMode="auto">
            <a:xfrm>
              <a:off x="7665478" y="3202596"/>
              <a:ext cx="14288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47 h 48"/>
                <a:gd name="T6" fmla="*/ 38 w 39"/>
                <a:gd name="T7" fmla="*/ 47 h 48"/>
                <a:gd name="T8" fmla="*/ 38 w 39"/>
                <a:gd name="T9" fmla="*/ 47 h 48"/>
                <a:gd name="T10" fmla="*/ 21 w 39"/>
                <a:gd name="T11" fmla="*/ 30 h 48"/>
                <a:gd name="T12" fmla="*/ 0 w 39"/>
                <a:gd name="T1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84409418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828018" y="1189096"/>
            <a:ext cx="87042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Gaming Console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562651" y="1189096"/>
            <a:ext cx="925152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Hacker/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Cyber-Criminal 2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334944" y="1189096"/>
            <a:ext cx="955727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Hacker/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Cyber-Criminal 3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89096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Indentity Protection 1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Identity Protection 2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Identity Protection 3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Search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Sensitive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Documents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Smartphone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with Apps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Software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24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McAfee Iconography</a:t>
            </a:r>
          </a:p>
        </p:txBody>
      </p:sp>
      <p:sp>
        <p:nvSpPr>
          <p:cNvPr id="8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M0231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M0232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M0233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M0234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M0235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M0236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M0237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M0238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M0239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M0240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1012189" y="1678294"/>
            <a:ext cx="403225" cy="357188"/>
            <a:chOff x="6625921" y="1697979"/>
            <a:chExt cx="403225" cy="357188"/>
          </a:xfrm>
        </p:grpSpPr>
        <p:sp>
          <p:nvSpPr>
            <p:cNvPr id="94" name="Freeform 195"/>
            <p:cNvSpPr>
              <a:spLocks noChangeArrowheads="1"/>
            </p:cNvSpPr>
            <p:nvPr/>
          </p:nvSpPr>
          <p:spPr bwMode="auto">
            <a:xfrm>
              <a:off x="6635446" y="1713854"/>
              <a:ext cx="376238" cy="322263"/>
            </a:xfrm>
            <a:custGeom>
              <a:avLst/>
              <a:gdLst>
                <a:gd name="T0" fmla="*/ 837 w 1047"/>
                <a:gd name="T1" fmla="*/ 0 h 896"/>
                <a:gd name="T2" fmla="*/ 837 w 1047"/>
                <a:gd name="T3" fmla="*/ 0 h 896"/>
                <a:gd name="T4" fmla="*/ 837 w 1047"/>
                <a:gd name="T5" fmla="*/ 360 h 896"/>
                <a:gd name="T6" fmla="*/ 717 w 1047"/>
                <a:gd name="T7" fmla="*/ 328 h 896"/>
                <a:gd name="T8" fmla="*/ 236 w 1047"/>
                <a:gd name="T9" fmla="*/ 328 h 896"/>
                <a:gd name="T10" fmla="*/ 0 w 1047"/>
                <a:gd name="T11" fmla="*/ 562 h 896"/>
                <a:gd name="T12" fmla="*/ 236 w 1047"/>
                <a:gd name="T13" fmla="*/ 796 h 896"/>
                <a:gd name="T14" fmla="*/ 437 w 1047"/>
                <a:gd name="T15" fmla="*/ 681 h 896"/>
                <a:gd name="T16" fmla="*/ 517 w 1047"/>
                <a:gd name="T17" fmla="*/ 681 h 896"/>
                <a:gd name="T18" fmla="*/ 717 w 1047"/>
                <a:gd name="T19" fmla="*/ 796 h 896"/>
                <a:gd name="T20" fmla="*/ 837 w 1047"/>
                <a:gd name="T21" fmla="*/ 761 h 896"/>
                <a:gd name="T22" fmla="*/ 837 w 1047"/>
                <a:gd name="T23" fmla="*/ 895 h 896"/>
                <a:gd name="T24" fmla="*/ 1046 w 1047"/>
                <a:gd name="T25" fmla="*/ 895 h 896"/>
                <a:gd name="T26" fmla="*/ 1046 w 1047"/>
                <a:gd name="T27" fmla="*/ 0 h 896"/>
                <a:gd name="T28" fmla="*/ 837 w 1047"/>
                <a:gd name="T29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7" h="896">
                  <a:moveTo>
                    <a:pt x="837" y="0"/>
                  </a:moveTo>
                  <a:lnTo>
                    <a:pt x="837" y="0"/>
                  </a:lnTo>
                  <a:cubicBezTo>
                    <a:pt x="837" y="360"/>
                    <a:pt x="837" y="360"/>
                    <a:pt x="837" y="360"/>
                  </a:cubicBezTo>
                  <a:cubicBezTo>
                    <a:pt x="805" y="340"/>
                    <a:pt x="762" y="328"/>
                    <a:pt x="717" y="328"/>
                  </a:cubicBezTo>
                  <a:cubicBezTo>
                    <a:pt x="236" y="328"/>
                    <a:pt x="236" y="328"/>
                    <a:pt x="236" y="328"/>
                  </a:cubicBezTo>
                  <a:cubicBezTo>
                    <a:pt x="104" y="328"/>
                    <a:pt x="0" y="432"/>
                    <a:pt x="0" y="562"/>
                  </a:cubicBezTo>
                  <a:cubicBezTo>
                    <a:pt x="0" y="689"/>
                    <a:pt x="104" y="796"/>
                    <a:pt x="236" y="796"/>
                  </a:cubicBezTo>
                  <a:cubicBezTo>
                    <a:pt x="321" y="796"/>
                    <a:pt x="393" y="749"/>
                    <a:pt x="437" y="681"/>
                  </a:cubicBezTo>
                  <a:cubicBezTo>
                    <a:pt x="517" y="681"/>
                    <a:pt x="517" y="681"/>
                    <a:pt x="517" y="681"/>
                  </a:cubicBezTo>
                  <a:cubicBezTo>
                    <a:pt x="557" y="749"/>
                    <a:pt x="633" y="796"/>
                    <a:pt x="717" y="796"/>
                  </a:cubicBezTo>
                  <a:cubicBezTo>
                    <a:pt x="762" y="796"/>
                    <a:pt x="805" y="781"/>
                    <a:pt x="837" y="761"/>
                  </a:cubicBezTo>
                  <a:cubicBezTo>
                    <a:pt x="837" y="895"/>
                    <a:pt x="837" y="895"/>
                    <a:pt x="837" y="895"/>
                  </a:cubicBezTo>
                  <a:cubicBezTo>
                    <a:pt x="1046" y="895"/>
                    <a:pt x="1046" y="895"/>
                    <a:pt x="1046" y="895"/>
                  </a:cubicBezTo>
                  <a:cubicBezTo>
                    <a:pt x="1046" y="0"/>
                    <a:pt x="1046" y="0"/>
                    <a:pt x="1046" y="0"/>
                  </a:cubicBezTo>
                  <a:cubicBezTo>
                    <a:pt x="837" y="0"/>
                    <a:pt x="837" y="0"/>
                    <a:pt x="8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196"/>
            <p:cNvSpPr>
              <a:spLocks noChangeArrowheads="1"/>
            </p:cNvSpPr>
            <p:nvPr/>
          </p:nvSpPr>
          <p:spPr bwMode="auto">
            <a:xfrm>
              <a:off x="6921196" y="1697979"/>
              <a:ext cx="107950" cy="357188"/>
            </a:xfrm>
            <a:custGeom>
              <a:avLst/>
              <a:gdLst>
                <a:gd name="T0" fmla="*/ 0 w 301"/>
                <a:gd name="T1" fmla="*/ 0 h 992"/>
                <a:gd name="T2" fmla="*/ 0 w 301"/>
                <a:gd name="T3" fmla="*/ 0 h 992"/>
                <a:gd name="T4" fmla="*/ 0 w 301"/>
                <a:gd name="T5" fmla="*/ 388 h 992"/>
                <a:gd name="T6" fmla="*/ 43 w 301"/>
                <a:gd name="T7" fmla="*/ 408 h 992"/>
                <a:gd name="T8" fmla="*/ 43 w 301"/>
                <a:gd name="T9" fmla="*/ 48 h 992"/>
                <a:gd name="T10" fmla="*/ 252 w 301"/>
                <a:gd name="T11" fmla="*/ 48 h 992"/>
                <a:gd name="T12" fmla="*/ 252 w 301"/>
                <a:gd name="T13" fmla="*/ 943 h 992"/>
                <a:gd name="T14" fmla="*/ 43 w 301"/>
                <a:gd name="T15" fmla="*/ 943 h 992"/>
                <a:gd name="T16" fmla="*/ 43 w 301"/>
                <a:gd name="T17" fmla="*/ 809 h 992"/>
                <a:gd name="T18" fmla="*/ 0 w 301"/>
                <a:gd name="T19" fmla="*/ 832 h 992"/>
                <a:gd name="T20" fmla="*/ 0 w 301"/>
                <a:gd name="T21" fmla="*/ 991 h 992"/>
                <a:gd name="T22" fmla="*/ 300 w 301"/>
                <a:gd name="T23" fmla="*/ 991 h 992"/>
                <a:gd name="T24" fmla="*/ 300 w 301"/>
                <a:gd name="T25" fmla="*/ 0 h 992"/>
                <a:gd name="T26" fmla="*/ 0 w 301"/>
                <a:gd name="T27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992">
                  <a:moveTo>
                    <a:pt x="0" y="0"/>
                  </a:moveTo>
                  <a:lnTo>
                    <a:pt x="0" y="0"/>
                  </a:lnTo>
                  <a:cubicBezTo>
                    <a:pt x="0" y="388"/>
                    <a:pt x="0" y="388"/>
                    <a:pt x="0" y="388"/>
                  </a:cubicBezTo>
                  <a:cubicBezTo>
                    <a:pt x="16" y="392"/>
                    <a:pt x="32" y="400"/>
                    <a:pt x="43" y="40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252" y="48"/>
                    <a:pt x="252" y="48"/>
                    <a:pt x="252" y="48"/>
                  </a:cubicBezTo>
                  <a:cubicBezTo>
                    <a:pt x="252" y="943"/>
                    <a:pt x="252" y="943"/>
                    <a:pt x="252" y="943"/>
                  </a:cubicBezTo>
                  <a:cubicBezTo>
                    <a:pt x="43" y="943"/>
                    <a:pt x="43" y="943"/>
                    <a:pt x="43" y="943"/>
                  </a:cubicBezTo>
                  <a:cubicBezTo>
                    <a:pt x="43" y="809"/>
                    <a:pt x="43" y="809"/>
                    <a:pt x="43" y="809"/>
                  </a:cubicBezTo>
                  <a:cubicBezTo>
                    <a:pt x="32" y="817"/>
                    <a:pt x="16" y="824"/>
                    <a:pt x="0" y="832"/>
                  </a:cubicBezTo>
                  <a:cubicBezTo>
                    <a:pt x="0" y="991"/>
                    <a:pt x="0" y="991"/>
                    <a:pt x="0" y="991"/>
                  </a:cubicBezTo>
                  <a:cubicBezTo>
                    <a:pt x="300" y="991"/>
                    <a:pt x="300" y="991"/>
                    <a:pt x="300" y="991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197"/>
            <p:cNvSpPr>
              <a:spLocks noChangeArrowheads="1"/>
            </p:cNvSpPr>
            <p:nvPr/>
          </p:nvSpPr>
          <p:spPr bwMode="auto">
            <a:xfrm>
              <a:off x="6952946" y="1729729"/>
              <a:ext cx="42863" cy="17463"/>
            </a:xfrm>
            <a:custGeom>
              <a:avLst/>
              <a:gdLst>
                <a:gd name="T0" fmla="*/ 120 w 121"/>
                <a:gd name="T1" fmla="*/ 0 h 49"/>
                <a:gd name="T2" fmla="*/ 0 w 121"/>
                <a:gd name="T3" fmla="*/ 0 h 49"/>
                <a:gd name="T4" fmla="*/ 0 w 121"/>
                <a:gd name="T5" fmla="*/ 48 h 49"/>
                <a:gd name="T6" fmla="*/ 120 w 121"/>
                <a:gd name="T7" fmla="*/ 48 h 49"/>
                <a:gd name="T8" fmla="*/ 120 w 121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120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120" y="48"/>
                  </a:lnTo>
                  <a:lnTo>
                    <a:pt x="12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198"/>
            <p:cNvSpPr>
              <a:spLocks noChangeArrowheads="1"/>
            </p:cNvSpPr>
            <p:nvPr/>
          </p:nvSpPr>
          <p:spPr bwMode="auto">
            <a:xfrm>
              <a:off x="6952946" y="1761479"/>
              <a:ext cx="42863" cy="17463"/>
            </a:xfrm>
            <a:custGeom>
              <a:avLst/>
              <a:gdLst>
                <a:gd name="T0" fmla="*/ 0 w 121"/>
                <a:gd name="T1" fmla="*/ 48 h 49"/>
                <a:gd name="T2" fmla="*/ 120 w 121"/>
                <a:gd name="T3" fmla="*/ 48 h 49"/>
                <a:gd name="T4" fmla="*/ 120 w 121"/>
                <a:gd name="T5" fmla="*/ 0 h 49"/>
                <a:gd name="T6" fmla="*/ 0 w 121"/>
                <a:gd name="T7" fmla="*/ 0 h 49"/>
                <a:gd name="T8" fmla="*/ 0 w 12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0" y="48"/>
                  </a:moveTo>
                  <a:lnTo>
                    <a:pt x="120" y="48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199"/>
            <p:cNvSpPr>
              <a:spLocks noChangeArrowheads="1"/>
            </p:cNvSpPr>
            <p:nvPr/>
          </p:nvSpPr>
          <p:spPr bwMode="auto">
            <a:xfrm>
              <a:off x="6952946" y="1794817"/>
              <a:ext cx="42863" cy="17462"/>
            </a:xfrm>
            <a:custGeom>
              <a:avLst/>
              <a:gdLst>
                <a:gd name="T0" fmla="*/ 0 w 121"/>
                <a:gd name="T1" fmla="*/ 47 h 48"/>
                <a:gd name="T2" fmla="*/ 120 w 121"/>
                <a:gd name="T3" fmla="*/ 47 h 48"/>
                <a:gd name="T4" fmla="*/ 120 w 121"/>
                <a:gd name="T5" fmla="*/ 0 h 48"/>
                <a:gd name="T6" fmla="*/ 0 w 121"/>
                <a:gd name="T7" fmla="*/ 0 h 48"/>
                <a:gd name="T8" fmla="*/ 0 w 121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8">
                  <a:moveTo>
                    <a:pt x="0" y="47"/>
                  </a:moveTo>
                  <a:lnTo>
                    <a:pt x="120" y="47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200"/>
            <p:cNvSpPr>
              <a:spLocks noChangeArrowheads="1"/>
            </p:cNvSpPr>
            <p:nvPr/>
          </p:nvSpPr>
          <p:spPr bwMode="auto">
            <a:xfrm>
              <a:off x="6962471" y="1998017"/>
              <a:ext cx="25400" cy="23812"/>
            </a:xfrm>
            <a:custGeom>
              <a:avLst/>
              <a:gdLst>
                <a:gd name="T0" fmla="*/ 0 w 69"/>
                <a:gd name="T1" fmla="*/ 32 h 65"/>
                <a:gd name="T2" fmla="*/ 0 w 69"/>
                <a:gd name="T3" fmla="*/ 32 h 65"/>
                <a:gd name="T4" fmla="*/ 32 w 69"/>
                <a:gd name="T5" fmla="*/ 64 h 65"/>
                <a:gd name="T6" fmla="*/ 68 w 69"/>
                <a:gd name="T7" fmla="*/ 32 h 65"/>
                <a:gd name="T8" fmla="*/ 32 w 69"/>
                <a:gd name="T9" fmla="*/ 0 h 65"/>
                <a:gd name="T10" fmla="*/ 0 w 69"/>
                <a:gd name="T11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5">
                  <a:moveTo>
                    <a:pt x="0" y="32"/>
                  </a:moveTo>
                  <a:lnTo>
                    <a:pt x="0" y="32"/>
                  </a:lnTo>
                  <a:cubicBezTo>
                    <a:pt x="0" y="52"/>
                    <a:pt x="16" y="64"/>
                    <a:pt x="32" y="64"/>
                  </a:cubicBezTo>
                  <a:cubicBezTo>
                    <a:pt x="52" y="64"/>
                    <a:pt x="68" y="52"/>
                    <a:pt x="68" y="32"/>
                  </a:cubicBezTo>
                  <a:cubicBezTo>
                    <a:pt x="68" y="16"/>
                    <a:pt x="52" y="0"/>
                    <a:pt x="32" y="0"/>
                  </a:cubicBezTo>
                  <a:cubicBezTo>
                    <a:pt x="16" y="0"/>
                    <a:pt x="0" y="16"/>
                    <a:pt x="0" y="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201"/>
            <p:cNvSpPr>
              <a:spLocks noChangeArrowheads="1"/>
            </p:cNvSpPr>
            <p:nvPr/>
          </p:nvSpPr>
          <p:spPr bwMode="auto">
            <a:xfrm>
              <a:off x="6838646" y="1832917"/>
              <a:ext cx="98425" cy="168275"/>
            </a:xfrm>
            <a:custGeom>
              <a:avLst/>
              <a:gdLst>
                <a:gd name="T0" fmla="*/ 272 w 273"/>
                <a:gd name="T1" fmla="*/ 433 h 469"/>
                <a:gd name="T2" fmla="*/ 272 w 273"/>
                <a:gd name="T3" fmla="*/ 433 h 469"/>
                <a:gd name="T4" fmla="*/ 229 w 273"/>
                <a:gd name="T5" fmla="*/ 453 h 469"/>
                <a:gd name="T6" fmla="*/ 272 w 273"/>
                <a:gd name="T7" fmla="*/ 433 h 469"/>
                <a:gd name="T8" fmla="*/ 272 w 273"/>
                <a:gd name="T9" fmla="*/ 433 h 469"/>
                <a:gd name="T10" fmla="*/ 272 w 273"/>
                <a:gd name="T11" fmla="*/ 433 h 469"/>
                <a:gd name="T12" fmla="*/ 272 w 273"/>
                <a:gd name="T13" fmla="*/ 433 h 469"/>
                <a:gd name="T14" fmla="*/ 272 w 273"/>
                <a:gd name="T15" fmla="*/ 433 h 469"/>
                <a:gd name="T16" fmla="*/ 272 w 273"/>
                <a:gd name="T17" fmla="*/ 433 h 469"/>
                <a:gd name="T18" fmla="*/ 272 w 273"/>
                <a:gd name="T19" fmla="*/ 433 h 469"/>
                <a:gd name="T20" fmla="*/ 272 w 273"/>
                <a:gd name="T21" fmla="*/ 433 h 469"/>
                <a:gd name="T22" fmla="*/ 272 w 273"/>
                <a:gd name="T23" fmla="*/ 433 h 469"/>
                <a:gd name="T24" fmla="*/ 0 w 273"/>
                <a:gd name="T25" fmla="*/ 413 h 469"/>
                <a:gd name="T26" fmla="*/ 0 w 273"/>
                <a:gd name="T27" fmla="*/ 413 h 469"/>
                <a:gd name="T28" fmla="*/ 152 w 273"/>
                <a:gd name="T29" fmla="*/ 468 h 469"/>
                <a:gd name="T30" fmla="*/ 229 w 273"/>
                <a:gd name="T31" fmla="*/ 456 h 469"/>
                <a:gd name="T32" fmla="*/ 229 w 273"/>
                <a:gd name="T33" fmla="*/ 456 h 469"/>
                <a:gd name="T34" fmla="*/ 152 w 273"/>
                <a:gd name="T35" fmla="*/ 468 h 469"/>
                <a:gd name="T36" fmla="*/ 0 w 273"/>
                <a:gd name="T37" fmla="*/ 413 h 469"/>
                <a:gd name="T38" fmla="*/ 233 w 273"/>
                <a:gd name="T39" fmla="*/ 12 h 469"/>
                <a:gd name="T40" fmla="*/ 233 w 273"/>
                <a:gd name="T41" fmla="*/ 12 h 469"/>
                <a:gd name="T42" fmla="*/ 272 w 273"/>
                <a:gd name="T43" fmla="*/ 32 h 469"/>
                <a:gd name="T44" fmla="*/ 233 w 273"/>
                <a:gd name="T45" fmla="*/ 12 h 469"/>
                <a:gd name="T46" fmla="*/ 156 w 273"/>
                <a:gd name="T47" fmla="*/ 0 h 469"/>
                <a:gd name="T48" fmla="*/ 156 w 273"/>
                <a:gd name="T49" fmla="*/ 0 h 469"/>
                <a:gd name="T50" fmla="*/ 229 w 273"/>
                <a:gd name="T51" fmla="*/ 12 h 469"/>
                <a:gd name="T52" fmla="*/ 229 w 273"/>
                <a:gd name="T53" fmla="*/ 12 h 469"/>
                <a:gd name="T54" fmla="*/ 156 w 273"/>
                <a:gd name="T55" fmla="*/ 0 h 469"/>
                <a:gd name="T56" fmla="*/ 156 w 273"/>
                <a:gd name="T57" fmla="*/ 0 h 469"/>
                <a:gd name="T58" fmla="*/ 156 w 273"/>
                <a:gd name="T59" fmla="*/ 0 h 469"/>
                <a:gd name="T60" fmla="*/ 156 w 273"/>
                <a:gd name="T61" fmla="*/ 0 h 469"/>
                <a:gd name="T62" fmla="*/ 156 w 273"/>
                <a:gd name="T63" fmla="*/ 0 h 469"/>
                <a:gd name="T64" fmla="*/ 156 w 273"/>
                <a:gd name="T65" fmla="*/ 0 h 469"/>
                <a:gd name="T66" fmla="*/ 156 w 273"/>
                <a:gd name="T67" fmla="*/ 0 h 469"/>
                <a:gd name="T68" fmla="*/ 156 w 273"/>
                <a:gd name="T69" fmla="*/ 0 h 469"/>
                <a:gd name="T70" fmla="*/ 156 w 273"/>
                <a:gd name="T71" fmla="*/ 0 h 469"/>
                <a:gd name="T72" fmla="*/ 152 w 273"/>
                <a:gd name="T73" fmla="*/ 0 h 469"/>
                <a:gd name="T74" fmla="*/ 152 w 273"/>
                <a:gd name="T75" fmla="*/ 0 h 469"/>
                <a:gd name="T76" fmla="*/ 152 w 273"/>
                <a:gd name="T77" fmla="*/ 0 h 469"/>
                <a:gd name="T78" fmla="*/ 152 w 273"/>
                <a:gd name="T79" fmla="*/ 0 h 469"/>
                <a:gd name="T80" fmla="*/ 272 w 273"/>
                <a:gd name="T81" fmla="*/ 43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3" h="469">
                  <a:moveTo>
                    <a:pt x="272" y="433"/>
                  </a:moveTo>
                  <a:lnTo>
                    <a:pt x="272" y="433"/>
                  </a:lnTo>
                  <a:cubicBezTo>
                    <a:pt x="261" y="441"/>
                    <a:pt x="245" y="448"/>
                    <a:pt x="229" y="453"/>
                  </a:cubicBezTo>
                  <a:cubicBezTo>
                    <a:pt x="245" y="448"/>
                    <a:pt x="261" y="441"/>
                    <a:pt x="272" y="433"/>
                  </a:cubicBez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0" y="413"/>
                  </a:lnTo>
                  <a:lnTo>
                    <a:pt x="0" y="413"/>
                  </a:lnTo>
                  <a:cubicBezTo>
                    <a:pt x="40" y="444"/>
                    <a:pt x="96" y="468"/>
                    <a:pt x="152" y="468"/>
                  </a:cubicBezTo>
                  <a:cubicBezTo>
                    <a:pt x="181" y="468"/>
                    <a:pt x="204" y="464"/>
                    <a:pt x="229" y="456"/>
                  </a:cubicBezTo>
                  <a:lnTo>
                    <a:pt x="229" y="456"/>
                  </a:lnTo>
                  <a:cubicBezTo>
                    <a:pt x="204" y="460"/>
                    <a:pt x="181" y="468"/>
                    <a:pt x="152" y="468"/>
                  </a:cubicBezTo>
                  <a:cubicBezTo>
                    <a:pt x="96" y="468"/>
                    <a:pt x="40" y="444"/>
                    <a:pt x="0" y="413"/>
                  </a:cubicBezTo>
                  <a:lnTo>
                    <a:pt x="233" y="12"/>
                  </a:lnTo>
                  <a:lnTo>
                    <a:pt x="233" y="12"/>
                  </a:lnTo>
                  <a:cubicBezTo>
                    <a:pt x="245" y="20"/>
                    <a:pt x="261" y="24"/>
                    <a:pt x="272" y="32"/>
                  </a:cubicBezTo>
                  <a:cubicBezTo>
                    <a:pt x="261" y="24"/>
                    <a:pt x="245" y="20"/>
                    <a:pt x="233" y="12"/>
                  </a:cubicBezTo>
                  <a:lnTo>
                    <a:pt x="156" y="0"/>
                  </a:lnTo>
                  <a:lnTo>
                    <a:pt x="156" y="0"/>
                  </a:lnTo>
                  <a:cubicBezTo>
                    <a:pt x="181" y="0"/>
                    <a:pt x="204" y="4"/>
                    <a:pt x="229" y="12"/>
                  </a:cubicBezTo>
                  <a:lnTo>
                    <a:pt x="229" y="12"/>
                  </a:lnTo>
                  <a:cubicBezTo>
                    <a:pt x="204" y="4"/>
                    <a:pt x="181" y="0"/>
                    <a:pt x="156" y="0"/>
                  </a:cubicBez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272" y="43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202"/>
            <p:cNvSpPr>
              <a:spLocks noChangeArrowheads="1"/>
            </p:cNvSpPr>
            <p:nvPr/>
          </p:nvSpPr>
          <p:spPr bwMode="auto">
            <a:xfrm>
              <a:off x="6806896" y="1832917"/>
              <a:ext cx="171450" cy="168275"/>
            </a:xfrm>
            <a:custGeom>
              <a:avLst/>
              <a:gdLst>
                <a:gd name="T0" fmla="*/ 240 w 478"/>
                <a:gd name="T1" fmla="*/ 0 h 469"/>
                <a:gd name="T2" fmla="*/ 240 w 478"/>
                <a:gd name="T3" fmla="*/ 0 h 469"/>
                <a:gd name="T4" fmla="*/ 0 w 478"/>
                <a:gd name="T5" fmla="*/ 0 h 469"/>
                <a:gd name="T6" fmla="*/ 0 w 478"/>
                <a:gd name="T7" fmla="*/ 353 h 469"/>
                <a:gd name="T8" fmla="*/ 40 w 478"/>
                <a:gd name="T9" fmla="*/ 353 h 469"/>
                <a:gd name="T10" fmla="*/ 88 w 478"/>
                <a:gd name="T11" fmla="*/ 413 h 469"/>
                <a:gd name="T12" fmla="*/ 240 w 478"/>
                <a:gd name="T13" fmla="*/ 468 h 469"/>
                <a:gd name="T14" fmla="*/ 317 w 478"/>
                <a:gd name="T15" fmla="*/ 456 h 469"/>
                <a:gd name="T16" fmla="*/ 317 w 478"/>
                <a:gd name="T17" fmla="*/ 456 h 469"/>
                <a:gd name="T18" fmla="*/ 317 w 478"/>
                <a:gd name="T19" fmla="*/ 453 h 469"/>
                <a:gd name="T20" fmla="*/ 360 w 478"/>
                <a:gd name="T21" fmla="*/ 433 h 469"/>
                <a:gd name="T22" fmla="*/ 360 w 478"/>
                <a:gd name="T23" fmla="*/ 433 h 469"/>
                <a:gd name="T24" fmla="*/ 360 w 478"/>
                <a:gd name="T25" fmla="*/ 433 h 469"/>
                <a:gd name="T26" fmla="*/ 360 w 478"/>
                <a:gd name="T27" fmla="*/ 433 h 469"/>
                <a:gd name="T28" fmla="*/ 360 w 478"/>
                <a:gd name="T29" fmla="*/ 433 h 469"/>
                <a:gd name="T30" fmla="*/ 360 w 478"/>
                <a:gd name="T31" fmla="*/ 433 h 469"/>
                <a:gd name="T32" fmla="*/ 360 w 478"/>
                <a:gd name="T33" fmla="*/ 433 h 469"/>
                <a:gd name="T34" fmla="*/ 477 w 478"/>
                <a:gd name="T35" fmla="*/ 234 h 469"/>
                <a:gd name="T36" fmla="*/ 360 w 478"/>
                <a:gd name="T37" fmla="*/ 32 h 469"/>
                <a:gd name="T38" fmla="*/ 360 w 478"/>
                <a:gd name="T39" fmla="*/ 32 h 469"/>
                <a:gd name="T40" fmla="*/ 360 w 478"/>
                <a:gd name="T41" fmla="*/ 32 h 469"/>
                <a:gd name="T42" fmla="*/ 360 w 478"/>
                <a:gd name="T43" fmla="*/ 32 h 469"/>
                <a:gd name="T44" fmla="*/ 360 w 478"/>
                <a:gd name="T45" fmla="*/ 32 h 469"/>
                <a:gd name="T46" fmla="*/ 321 w 478"/>
                <a:gd name="T47" fmla="*/ 12 h 469"/>
                <a:gd name="T48" fmla="*/ 317 w 478"/>
                <a:gd name="T49" fmla="*/ 12 h 469"/>
                <a:gd name="T50" fmla="*/ 317 w 478"/>
                <a:gd name="T51" fmla="*/ 12 h 469"/>
                <a:gd name="T52" fmla="*/ 244 w 478"/>
                <a:gd name="T53" fmla="*/ 0 h 469"/>
                <a:gd name="T54" fmla="*/ 244 w 478"/>
                <a:gd name="T55" fmla="*/ 0 h 469"/>
                <a:gd name="T56" fmla="*/ 244 w 478"/>
                <a:gd name="T57" fmla="*/ 0 h 469"/>
                <a:gd name="T58" fmla="*/ 244 w 478"/>
                <a:gd name="T59" fmla="*/ 0 h 469"/>
                <a:gd name="T60" fmla="*/ 244 w 478"/>
                <a:gd name="T61" fmla="*/ 0 h 469"/>
                <a:gd name="T62" fmla="*/ 240 w 478"/>
                <a:gd name="T63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8" h="469">
                  <a:moveTo>
                    <a:pt x="240" y="0"/>
                  </a:moveTo>
                  <a:lnTo>
                    <a:pt x="24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40" y="353"/>
                    <a:pt x="40" y="353"/>
                    <a:pt x="40" y="353"/>
                  </a:cubicBezTo>
                  <a:cubicBezTo>
                    <a:pt x="52" y="377"/>
                    <a:pt x="68" y="397"/>
                    <a:pt x="88" y="413"/>
                  </a:cubicBezTo>
                  <a:cubicBezTo>
                    <a:pt x="128" y="444"/>
                    <a:pt x="184" y="468"/>
                    <a:pt x="240" y="468"/>
                  </a:cubicBezTo>
                  <a:cubicBezTo>
                    <a:pt x="269" y="468"/>
                    <a:pt x="292" y="460"/>
                    <a:pt x="317" y="456"/>
                  </a:cubicBezTo>
                  <a:lnTo>
                    <a:pt x="317" y="456"/>
                  </a:lnTo>
                  <a:cubicBezTo>
                    <a:pt x="317" y="453"/>
                    <a:pt x="317" y="453"/>
                    <a:pt x="317" y="453"/>
                  </a:cubicBezTo>
                  <a:cubicBezTo>
                    <a:pt x="333" y="448"/>
                    <a:pt x="349" y="441"/>
                    <a:pt x="360" y="433"/>
                  </a:cubicBez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cubicBezTo>
                    <a:pt x="433" y="393"/>
                    <a:pt x="477" y="318"/>
                    <a:pt x="477" y="234"/>
                  </a:cubicBezTo>
                  <a:cubicBezTo>
                    <a:pt x="477" y="147"/>
                    <a:pt x="433" y="76"/>
                    <a:pt x="360" y="32"/>
                  </a:cubicBez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cubicBezTo>
                    <a:pt x="349" y="24"/>
                    <a:pt x="333" y="20"/>
                    <a:pt x="321" y="12"/>
                  </a:cubicBezTo>
                  <a:cubicBezTo>
                    <a:pt x="317" y="12"/>
                    <a:pt x="317" y="12"/>
                    <a:pt x="317" y="12"/>
                  </a:cubicBezTo>
                  <a:lnTo>
                    <a:pt x="317" y="12"/>
                  </a:lnTo>
                  <a:cubicBezTo>
                    <a:pt x="292" y="4"/>
                    <a:pt x="269" y="0"/>
                    <a:pt x="244" y="0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203"/>
            <p:cNvSpPr>
              <a:spLocks noChangeArrowheads="1"/>
            </p:cNvSpPr>
            <p:nvPr/>
          </p:nvSpPr>
          <p:spPr bwMode="auto">
            <a:xfrm>
              <a:off x="6921196" y="1837679"/>
              <a:ext cx="15875" cy="160338"/>
            </a:xfrm>
            <a:custGeom>
              <a:avLst/>
              <a:gdLst>
                <a:gd name="T0" fmla="*/ 43 w 44"/>
                <a:gd name="T1" fmla="*/ 421 h 445"/>
                <a:gd name="T2" fmla="*/ 43 w 44"/>
                <a:gd name="T3" fmla="*/ 421 h 445"/>
                <a:gd name="T4" fmla="*/ 43 w 44"/>
                <a:gd name="T5" fmla="*/ 421 h 445"/>
                <a:gd name="T6" fmla="*/ 43 w 44"/>
                <a:gd name="T7" fmla="*/ 421 h 445"/>
                <a:gd name="T8" fmla="*/ 43 w 44"/>
                <a:gd name="T9" fmla="*/ 421 h 445"/>
                <a:gd name="T10" fmla="*/ 43 w 44"/>
                <a:gd name="T11" fmla="*/ 421 h 445"/>
                <a:gd name="T12" fmla="*/ 43 w 44"/>
                <a:gd name="T13" fmla="*/ 421 h 445"/>
                <a:gd name="T14" fmla="*/ 0 w 44"/>
                <a:gd name="T15" fmla="*/ 441 h 445"/>
                <a:gd name="T16" fmla="*/ 0 w 44"/>
                <a:gd name="T17" fmla="*/ 444 h 445"/>
                <a:gd name="T18" fmla="*/ 0 w 44"/>
                <a:gd name="T19" fmla="*/ 444 h 445"/>
                <a:gd name="T20" fmla="*/ 0 w 44"/>
                <a:gd name="T21" fmla="*/ 444 h 445"/>
                <a:gd name="T22" fmla="*/ 43 w 44"/>
                <a:gd name="T23" fmla="*/ 421 h 445"/>
                <a:gd name="T24" fmla="*/ 43 w 44"/>
                <a:gd name="T25" fmla="*/ 421 h 445"/>
                <a:gd name="T26" fmla="*/ 0 w 44"/>
                <a:gd name="T27" fmla="*/ 0 h 445"/>
                <a:gd name="T28" fmla="*/ 0 w 44"/>
                <a:gd name="T29" fmla="*/ 0 h 445"/>
                <a:gd name="T30" fmla="*/ 0 w 44"/>
                <a:gd name="T31" fmla="*/ 0 h 445"/>
                <a:gd name="T32" fmla="*/ 4 w 44"/>
                <a:gd name="T33" fmla="*/ 0 h 445"/>
                <a:gd name="T34" fmla="*/ 43 w 44"/>
                <a:gd name="T35" fmla="*/ 20 h 445"/>
                <a:gd name="T36" fmla="*/ 43 w 44"/>
                <a:gd name="T37" fmla="*/ 20 h 445"/>
                <a:gd name="T38" fmla="*/ 43 w 44"/>
                <a:gd name="T39" fmla="*/ 20 h 445"/>
                <a:gd name="T40" fmla="*/ 43 w 44"/>
                <a:gd name="T41" fmla="*/ 20 h 445"/>
                <a:gd name="T42" fmla="*/ 43 w 44"/>
                <a:gd name="T43" fmla="*/ 20 h 445"/>
                <a:gd name="T44" fmla="*/ 0 w 44"/>
                <a:gd name="T45" fmla="*/ 0 h 445"/>
                <a:gd name="T46" fmla="*/ 43 w 44"/>
                <a:gd name="T47" fmla="*/ 421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5">
                  <a:moveTo>
                    <a:pt x="43" y="421"/>
                  </a:move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cubicBezTo>
                    <a:pt x="32" y="429"/>
                    <a:pt x="16" y="436"/>
                    <a:pt x="0" y="441"/>
                  </a:cubicBezTo>
                  <a:cubicBezTo>
                    <a:pt x="0" y="441"/>
                    <a:pt x="0" y="441"/>
                    <a:pt x="0" y="444"/>
                  </a:cubicBezTo>
                  <a:lnTo>
                    <a:pt x="0" y="444"/>
                  </a:lnTo>
                  <a:lnTo>
                    <a:pt x="0" y="444"/>
                  </a:lnTo>
                  <a:cubicBezTo>
                    <a:pt x="16" y="436"/>
                    <a:pt x="32" y="429"/>
                    <a:pt x="43" y="421"/>
                  </a:cubicBezTo>
                  <a:lnTo>
                    <a:pt x="43" y="42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" y="0"/>
                  </a:cubicBezTo>
                  <a:cubicBezTo>
                    <a:pt x="16" y="8"/>
                    <a:pt x="32" y="12"/>
                    <a:pt x="43" y="20"/>
                  </a:cubicBez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cubicBezTo>
                    <a:pt x="32" y="12"/>
                    <a:pt x="16" y="4"/>
                    <a:pt x="0" y="0"/>
                  </a:cubicBezTo>
                  <a:lnTo>
                    <a:pt x="43" y="421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204"/>
            <p:cNvSpPr>
              <a:spLocks noChangeArrowheads="1"/>
            </p:cNvSpPr>
            <p:nvPr/>
          </p:nvSpPr>
          <p:spPr bwMode="auto">
            <a:xfrm>
              <a:off x="6625921" y="1697979"/>
              <a:ext cx="360363" cy="311150"/>
            </a:xfrm>
            <a:custGeom>
              <a:avLst/>
              <a:gdLst>
                <a:gd name="T0" fmla="*/ 741 w 1003"/>
                <a:gd name="T1" fmla="*/ 353 h 865"/>
                <a:gd name="T2" fmla="*/ 741 w 1003"/>
                <a:gd name="T3" fmla="*/ 353 h 865"/>
                <a:gd name="T4" fmla="*/ 525 w 1003"/>
                <a:gd name="T5" fmla="*/ 353 h 865"/>
                <a:gd name="T6" fmla="*/ 525 w 1003"/>
                <a:gd name="T7" fmla="*/ 238 h 865"/>
                <a:gd name="T8" fmla="*/ 553 w 1003"/>
                <a:gd name="T9" fmla="*/ 206 h 865"/>
                <a:gd name="T10" fmla="*/ 657 w 1003"/>
                <a:gd name="T11" fmla="*/ 206 h 865"/>
                <a:gd name="T12" fmla="*/ 733 w 1003"/>
                <a:gd name="T13" fmla="*/ 131 h 865"/>
                <a:gd name="T14" fmla="*/ 733 w 1003"/>
                <a:gd name="T15" fmla="*/ 0 h 865"/>
                <a:gd name="T16" fmla="*/ 689 w 1003"/>
                <a:gd name="T17" fmla="*/ 0 h 865"/>
                <a:gd name="T18" fmla="*/ 689 w 1003"/>
                <a:gd name="T19" fmla="*/ 131 h 865"/>
                <a:gd name="T20" fmla="*/ 657 w 1003"/>
                <a:gd name="T21" fmla="*/ 162 h 865"/>
                <a:gd name="T22" fmla="*/ 553 w 1003"/>
                <a:gd name="T23" fmla="*/ 162 h 865"/>
                <a:gd name="T24" fmla="*/ 477 w 1003"/>
                <a:gd name="T25" fmla="*/ 238 h 865"/>
                <a:gd name="T26" fmla="*/ 477 w 1003"/>
                <a:gd name="T27" fmla="*/ 353 h 865"/>
                <a:gd name="T28" fmla="*/ 260 w 1003"/>
                <a:gd name="T29" fmla="*/ 353 h 865"/>
                <a:gd name="T30" fmla="*/ 0 w 1003"/>
                <a:gd name="T31" fmla="*/ 610 h 865"/>
                <a:gd name="T32" fmla="*/ 260 w 1003"/>
                <a:gd name="T33" fmla="*/ 864 h 865"/>
                <a:gd name="T34" fmla="*/ 473 w 1003"/>
                <a:gd name="T35" fmla="*/ 753 h 865"/>
                <a:gd name="T36" fmla="*/ 529 w 1003"/>
                <a:gd name="T37" fmla="*/ 753 h 865"/>
                <a:gd name="T38" fmla="*/ 741 w 1003"/>
                <a:gd name="T39" fmla="*/ 864 h 865"/>
                <a:gd name="T40" fmla="*/ 1002 w 1003"/>
                <a:gd name="T41" fmla="*/ 610 h 865"/>
                <a:gd name="T42" fmla="*/ 741 w 1003"/>
                <a:gd name="T43" fmla="*/ 353 h 865"/>
                <a:gd name="T44" fmla="*/ 741 w 1003"/>
                <a:gd name="T45" fmla="*/ 820 h 865"/>
                <a:gd name="T46" fmla="*/ 741 w 1003"/>
                <a:gd name="T47" fmla="*/ 820 h 865"/>
                <a:gd name="T48" fmla="*/ 561 w 1003"/>
                <a:gd name="T49" fmla="*/ 718 h 865"/>
                <a:gd name="T50" fmla="*/ 553 w 1003"/>
                <a:gd name="T51" fmla="*/ 706 h 865"/>
                <a:gd name="T52" fmla="*/ 445 w 1003"/>
                <a:gd name="T53" fmla="*/ 706 h 865"/>
                <a:gd name="T54" fmla="*/ 441 w 1003"/>
                <a:gd name="T55" fmla="*/ 718 h 865"/>
                <a:gd name="T56" fmla="*/ 260 w 1003"/>
                <a:gd name="T57" fmla="*/ 820 h 865"/>
                <a:gd name="T58" fmla="*/ 48 w 1003"/>
                <a:gd name="T59" fmla="*/ 610 h 865"/>
                <a:gd name="T60" fmla="*/ 260 w 1003"/>
                <a:gd name="T61" fmla="*/ 400 h 865"/>
                <a:gd name="T62" fmla="*/ 741 w 1003"/>
                <a:gd name="T63" fmla="*/ 400 h 865"/>
                <a:gd name="T64" fmla="*/ 954 w 1003"/>
                <a:gd name="T65" fmla="*/ 610 h 865"/>
                <a:gd name="T66" fmla="*/ 741 w 1003"/>
                <a:gd name="T67" fmla="*/ 82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3" h="865">
                  <a:moveTo>
                    <a:pt x="741" y="353"/>
                  </a:moveTo>
                  <a:lnTo>
                    <a:pt x="741" y="353"/>
                  </a:lnTo>
                  <a:cubicBezTo>
                    <a:pt x="525" y="353"/>
                    <a:pt x="525" y="353"/>
                    <a:pt x="525" y="353"/>
                  </a:cubicBezTo>
                  <a:cubicBezTo>
                    <a:pt x="525" y="238"/>
                    <a:pt x="525" y="238"/>
                    <a:pt x="525" y="238"/>
                  </a:cubicBezTo>
                  <a:cubicBezTo>
                    <a:pt x="525" y="222"/>
                    <a:pt x="537" y="206"/>
                    <a:pt x="553" y="206"/>
                  </a:cubicBezTo>
                  <a:cubicBezTo>
                    <a:pt x="657" y="206"/>
                    <a:pt x="657" y="206"/>
                    <a:pt x="657" y="206"/>
                  </a:cubicBezTo>
                  <a:cubicBezTo>
                    <a:pt x="701" y="206"/>
                    <a:pt x="733" y="174"/>
                    <a:pt x="733" y="131"/>
                  </a:cubicBezTo>
                  <a:cubicBezTo>
                    <a:pt x="733" y="0"/>
                    <a:pt x="733" y="0"/>
                    <a:pt x="733" y="0"/>
                  </a:cubicBezTo>
                  <a:cubicBezTo>
                    <a:pt x="689" y="0"/>
                    <a:pt x="689" y="0"/>
                    <a:pt x="689" y="0"/>
                  </a:cubicBezTo>
                  <a:cubicBezTo>
                    <a:pt x="689" y="131"/>
                    <a:pt x="689" y="131"/>
                    <a:pt x="689" y="131"/>
                  </a:cubicBezTo>
                  <a:cubicBezTo>
                    <a:pt x="689" y="147"/>
                    <a:pt x="673" y="162"/>
                    <a:pt x="657" y="162"/>
                  </a:cubicBezTo>
                  <a:cubicBezTo>
                    <a:pt x="553" y="162"/>
                    <a:pt x="553" y="162"/>
                    <a:pt x="553" y="162"/>
                  </a:cubicBezTo>
                  <a:cubicBezTo>
                    <a:pt x="513" y="162"/>
                    <a:pt x="477" y="194"/>
                    <a:pt x="477" y="238"/>
                  </a:cubicBezTo>
                  <a:cubicBezTo>
                    <a:pt x="477" y="353"/>
                    <a:pt x="477" y="353"/>
                    <a:pt x="477" y="353"/>
                  </a:cubicBezTo>
                  <a:cubicBezTo>
                    <a:pt x="260" y="353"/>
                    <a:pt x="260" y="353"/>
                    <a:pt x="260" y="353"/>
                  </a:cubicBezTo>
                  <a:cubicBezTo>
                    <a:pt x="116" y="353"/>
                    <a:pt x="0" y="468"/>
                    <a:pt x="0" y="610"/>
                  </a:cubicBezTo>
                  <a:cubicBezTo>
                    <a:pt x="0" y="749"/>
                    <a:pt x="116" y="864"/>
                    <a:pt x="260" y="864"/>
                  </a:cubicBezTo>
                  <a:cubicBezTo>
                    <a:pt x="345" y="864"/>
                    <a:pt x="425" y="824"/>
                    <a:pt x="473" y="753"/>
                  </a:cubicBezTo>
                  <a:cubicBezTo>
                    <a:pt x="529" y="753"/>
                    <a:pt x="529" y="753"/>
                    <a:pt x="529" y="753"/>
                  </a:cubicBezTo>
                  <a:cubicBezTo>
                    <a:pt x="577" y="824"/>
                    <a:pt x="657" y="864"/>
                    <a:pt x="741" y="864"/>
                  </a:cubicBezTo>
                  <a:cubicBezTo>
                    <a:pt x="886" y="864"/>
                    <a:pt x="1002" y="749"/>
                    <a:pt x="1002" y="610"/>
                  </a:cubicBezTo>
                  <a:cubicBezTo>
                    <a:pt x="1002" y="468"/>
                    <a:pt x="886" y="353"/>
                    <a:pt x="741" y="353"/>
                  </a:cubicBezTo>
                  <a:close/>
                  <a:moveTo>
                    <a:pt x="741" y="820"/>
                  </a:moveTo>
                  <a:lnTo>
                    <a:pt x="741" y="820"/>
                  </a:lnTo>
                  <a:cubicBezTo>
                    <a:pt x="669" y="820"/>
                    <a:pt x="601" y="781"/>
                    <a:pt x="561" y="718"/>
                  </a:cubicBezTo>
                  <a:cubicBezTo>
                    <a:pt x="553" y="706"/>
                    <a:pt x="553" y="706"/>
                    <a:pt x="553" y="706"/>
                  </a:cubicBezTo>
                  <a:cubicBezTo>
                    <a:pt x="445" y="706"/>
                    <a:pt x="445" y="706"/>
                    <a:pt x="445" y="706"/>
                  </a:cubicBezTo>
                  <a:cubicBezTo>
                    <a:pt x="441" y="718"/>
                    <a:pt x="441" y="718"/>
                    <a:pt x="441" y="718"/>
                  </a:cubicBezTo>
                  <a:cubicBezTo>
                    <a:pt x="401" y="781"/>
                    <a:pt x="332" y="820"/>
                    <a:pt x="260" y="820"/>
                  </a:cubicBezTo>
                  <a:cubicBezTo>
                    <a:pt x="140" y="820"/>
                    <a:pt x="48" y="725"/>
                    <a:pt x="48" y="610"/>
                  </a:cubicBezTo>
                  <a:cubicBezTo>
                    <a:pt x="48" y="496"/>
                    <a:pt x="140" y="400"/>
                    <a:pt x="260" y="400"/>
                  </a:cubicBezTo>
                  <a:cubicBezTo>
                    <a:pt x="741" y="400"/>
                    <a:pt x="741" y="400"/>
                    <a:pt x="741" y="400"/>
                  </a:cubicBezTo>
                  <a:cubicBezTo>
                    <a:pt x="858" y="400"/>
                    <a:pt x="954" y="496"/>
                    <a:pt x="954" y="610"/>
                  </a:cubicBezTo>
                  <a:cubicBezTo>
                    <a:pt x="954" y="725"/>
                    <a:pt x="858" y="820"/>
                    <a:pt x="741" y="8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205"/>
            <p:cNvSpPr>
              <a:spLocks noChangeArrowheads="1"/>
            </p:cNvSpPr>
            <p:nvPr/>
          </p:nvSpPr>
          <p:spPr bwMode="auto">
            <a:xfrm>
              <a:off x="6678309" y="1883717"/>
              <a:ext cx="66675" cy="66675"/>
            </a:xfrm>
            <a:custGeom>
              <a:avLst/>
              <a:gdLst>
                <a:gd name="T0" fmla="*/ 116 w 185"/>
                <a:gd name="T1" fmla="*/ 0 h 184"/>
                <a:gd name="T2" fmla="*/ 68 w 185"/>
                <a:gd name="T3" fmla="*/ 0 h 184"/>
                <a:gd name="T4" fmla="*/ 68 w 185"/>
                <a:gd name="T5" fmla="*/ 68 h 184"/>
                <a:gd name="T6" fmla="*/ 0 w 185"/>
                <a:gd name="T7" fmla="*/ 68 h 184"/>
                <a:gd name="T8" fmla="*/ 0 w 185"/>
                <a:gd name="T9" fmla="*/ 115 h 184"/>
                <a:gd name="T10" fmla="*/ 68 w 185"/>
                <a:gd name="T11" fmla="*/ 115 h 184"/>
                <a:gd name="T12" fmla="*/ 68 w 185"/>
                <a:gd name="T13" fmla="*/ 183 h 184"/>
                <a:gd name="T14" fmla="*/ 116 w 185"/>
                <a:gd name="T15" fmla="*/ 183 h 184"/>
                <a:gd name="T16" fmla="*/ 116 w 185"/>
                <a:gd name="T17" fmla="*/ 115 h 184"/>
                <a:gd name="T18" fmla="*/ 184 w 185"/>
                <a:gd name="T19" fmla="*/ 115 h 184"/>
                <a:gd name="T20" fmla="*/ 184 w 185"/>
                <a:gd name="T21" fmla="*/ 68 h 184"/>
                <a:gd name="T22" fmla="*/ 116 w 185"/>
                <a:gd name="T23" fmla="*/ 68 h 184"/>
                <a:gd name="T24" fmla="*/ 116 w 185"/>
                <a:gd name="T2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5" h="184">
                  <a:moveTo>
                    <a:pt x="116" y="0"/>
                  </a:moveTo>
                  <a:lnTo>
                    <a:pt x="68" y="0"/>
                  </a:lnTo>
                  <a:lnTo>
                    <a:pt x="68" y="68"/>
                  </a:lnTo>
                  <a:lnTo>
                    <a:pt x="0" y="68"/>
                  </a:lnTo>
                  <a:lnTo>
                    <a:pt x="0" y="115"/>
                  </a:lnTo>
                  <a:lnTo>
                    <a:pt x="68" y="115"/>
                  </a:lnTo>
                  <a:lnTo>
                    <a:pt x="68" y="183"/>
                  </a:lnTo>
                  <a:lnTo>
                    <a:pt x="116" y="183"/>
                  </a:lnTo>
                  <a:lnTo>
                    <a:pt x="116" y="115"/>
                  </a:lnTo>
                  <a:lnTo>
                    <a:pt x="184" y="115"/>
                  </a:lnTo>
                  <a:lnTo>
                    <a:pt x="184" y="68"/>
                  </a:lnTo>
                  <a:lnTo>
                    <a:pt x="116" y="68"/>
                  </a:lnTo>
                  <a:lnTo>
                    <a:pt x="11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206"/>
            <p:cNvSpPr>
              <a:spLocks noChangeArrowheads="1"/>
            </p:cNvSpPr>
            <p:nvPr/>
          </p:nvSpPr>
          <p:spPr bwMode="auto">
            <a:xfrm>
              <a:off x="6878334" y="1878954"/>
              <a:ext cx="26987" cy="26988"/>
            </a:xfrm>
            <a:custGeom>
              <a:avLst/>
              <a:gdLst>
                <a:gd name="T0" fmla="*/ 36 w 73"/>
                <a:gd name="T1" fmla="*/ 0 h 73"/>
                <a:gd name="T2" fmla="*/ 36 w 73"/>
                <a:gd name="T3" fmla="*/ 0 h 73"/>
                <a:gd name="T4" fmla="*/ 0 w 73"/>
                <a:gd name="T5" fmla="*/ 36 h 73"/>
                <a:gd name="T6" fmla="*/ 36 w 73"/>
                <a:gd name="T7" fmla="*/ 72 h 73"/>
                <a:gd name="T8" fmla="*/ 72 w 73"/>
                <a:gd name="T9" fmla="*/ 36 h 73"/>
                <a:gd name="T10" fmla="*/ 36 w 73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3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207"/>
            <p:cNvSpPr>
              <a:spLocks noChangeArrowheads="1"/>
            </p:cNvSpPr>
            <p:nvPr/>
          </p:nvSpPr>
          <p:spPr bwMode="auto">
            <a:xfrm>
              <a:off x="6878334" y="1928167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208"/>
            <p:cNvSpPr>
              <a:spLocks noChangeArrowheads="1"/>
            </p:cNvSpPr>
            <p:nvPr/>
          </p:nvSpPr>
          <p:spPr bwMode="auto">
            <a:xfrm>
              <a:off x="6906909" y="1902767"/>
              <a:ext cx="26987" cy="25400"/>
            </a:xfrm>
            <a:custGeom>
              <a:avLst/>
              <a:gdLst>
                <a:gd name="T0" fmla="*/ 37 w 74"/>
                <a:gd name="T1" fmla="*/ 0 h 72"/>
                <a:gd name="T2" fmla="*/ 37 w 74"/>
                <a:gd name="T3" fmla="*/ 0 h 72"/>
                <a:gd name="T4" fmla="*/ 0 w 74"/>
                <a:gd name="T5" fmla="*/ 36 h 72"/>
                <a:gd name="T6" fmla="*/ 37 w 74"/>
                <a:gd name="T7" fmla="*/ 71 h 72"/>
                <a:gd name="T8" fmla="*/ 73 w 74"/>
                <a:gd name="T9" fmla="*/ 36 h 72"/>
                <a:gd name="T10" fmla="*/ 37 w 74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2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20"/>
                    <a:pt x="0" y="36"/>
                  </a:cubicBezTo>
                  <a:cubicBezTo>
                    <a:pt x="0" y="55"/>
                    <a:pt x="16" y="71"/>
                    <a:pt x="37" y="71"/>
                  </a:cubicBezTo>
                  <a:cubicBezTo>
                    <a:pt x="57" y="71"/>
                    <a:pt x="73" y="55"/>
                    <a:pt x="73" y="36"/>
                  </a:cubicBezTo>
                  <a:cubicBezTo>
                    <a:pt x="73" y="20"/>
                    <a:pt x="57" y="0"/>
                    <a:pt x="37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209"/>
            <p:cNvSpPr>
              <a:spLocks noChangeArrowheads="1"/>
            </p:cNvSpPr>
            <p:nvPr/>
          </p:nvSpPr>
          <p:spPr bwMode="auto">
            <a:xfrm>
              <a:off x="6849759" y="1902767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20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20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1012189" y="2285196"/>
            <a:ext cx="403225" cy="357187"/>
            <a:chOff x="6625921" y="2294221"/>
            <a:chExt cx="403225" cy="357187"/>
          </a:xfrm>
        </p:grpSpPr>
        <p:sp>
          <p:nvSpPr>
            <p:cNvPr id="110" name="Freeform 210"/>
            <p:cNvSpPr>
              <a:spLocks noChangeArrowheads="1"/>
            </p:cNvSpPr>
            <p:nvPr/>
          </p:nvSpPr>
          <p:spPr bwMode="auto">
            <a:xfrm>
              <a:off x="6635446" y="2311683"/>
              <a:ext cx="376238" cy="322263"/>
            </a:xfrm>
            <a:custGeom>
              <a:avLst/>
              <a:gdLst>
                <a:gd name="T0" fmla="*/ 837 w 1047"/>
                <a:gd name="T1" fmla="*/ 0 h 896"/>
                <a:gd name="T2" fmla="*/ 837 w 1047"/>
                <a:gd name="T3" fmla="*/ 0 h 896"/>
                <a:gd name="T4" fmla="*/ 837 w 1047"/>
                <a:gd name="T5" fmla="*/ 360 h 896"/>
                <a:gd name="T6" fmla="*/ 717 w 1047"/>
                <a:gd name="T7" fmla="*/ 328 h 896"/>
                <a:gd name="T8" fmla="*/ 236 w 1047"/>
                <a:gd name="T9" fmla="*/ 328 h 896"/>
                <a:gd name="T10" fmla="*/ 0 w 1047"/>
                <a:gd name="T11" fmla="*/ 562 h 896"/>
                <a:gd name="T12" fmla="*/ 236 w 1047"/>
                <a:gd name="T13" fmla="*/ 796 h 896"/>
                <a:gd name="T14" fmla="*/ 437 w 1047"/>
                <a:gd name="T15" fmla="*/ 681 h 896"/>
                <a:gd name="T16" fmla="*/ 517 w 1047"/>
                <a:gd name="T17" fmla="*/ 681 h 896"/>
                <a:gd name="T18" fmla="*/ 717 w 1047"/>
                <a:gd name="T19" fmla="*/ 796 h 896"/>
                <a:gd name="T20" fmla="*/ 837 w 1047"/>
                <a:gd name="T21" fmla="*/ 761 h 896"/>
                <a:gd name="T22" fmla="*/ 837 w 1047"/>
                <a:gd name="T23" fmla="*/ 895 h 896"/>
                <a:gd name="T24" fmla="*/ 1046 w 1047"/>
                <a:gd name="T25" fmla="*/ 895 h 896"/>
                <a:gd name="T26" fmla="*/ 1046 w 1047"/>
                <a:gd name="T27" fmla="*/ 0 h 896"/>
                <a:gd name="T28" fmla="*/ 837 w 1047"/>
                <a:gd name="T29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7" h="896">
                  <a:moveTo>
                    <a:pt x="837" y="0"/>
                  </a:moveTo>
                  <a:lnTo>
                    <a:pt x="837" y="0"/>
                  </a:lnTo>
                  <a:cubicBezTo>
                    <a:pt x="837" y="360"/>
                    <a:pt x="837" y="360"/>
                    <a:pt x="837" y="360"/>
                  </a:cubicBezTo>
                  <a:cubicBezTo>
                    <a:pt x="805" y="340"/>
                    <a:pt x="762" y="328"/>
                    <a:pt x="717" y="328"/>
                  </a:cubicBezTo>
                  <a:cubicBezTo>
                    <a:pt x="236" y="328"/>
                    <a:pt x="236" y="328"/>
                    <a:pt x="236" y="328"/>
                  </a:cubicBezTo>
                  <a:cubicBezTo>
                    <a:pt x="104" y="328"/>
                    <a:pt x="0" y="432"/>
                    <a:pt x="0" y="562"/>
                  </a:cubicBezTo>
                  <a:cubicBezTo>
                    <a:pt x="0" y="689"/>
                    <a:pt x="104" y="796"/>
                    <a:pt x="236" y="796"/>
                  </a:cubicBezTo>
                  <a:cubicBezTo>
                    <a:pt x="321" y="796"/>
                    <a:pt x="393" y="749"/>
                    <a:pt x="437" y="681"/>
                  </a:cubicBezTo>
                  <a:cubicBezTo>
                    <a:pt x="517" y="681"/>
                    <a:pt x="517" y="681"/>
                    <a:pt x="517" y="681"/>
                  </a:cubicBezTo>
                  <a:cubicBezTo>
                    <a:pt x="557" y="749"/>
                    <a:pt x="633" y="796"/>
                    <a:pt x="717" y="796"/>
                  </a:cubicBezTo>
                  <a:cubicBezTo>
                    <a:pt x="762" y="796"/>
                    <a:pt x="805" y="781"/>
                    <a:pt x="837" y="761"/>
                  </a:cubicBezTo>
                  <a:cubicBezTo>
                    <a:pt x="837" y="895"/>
                    <a:pt x="837" y="895"/>
                    <a:pt x="837" y="895"/>
                  </a:cubicBezTo>
                  <a:cubicBezTo>
                    <a:pt x="1046" y="895"/>
                    <a:pt x="1046" y="895"/>
                    <a:pt x="1046" y="895"/>
                  </a:cubicBezTo>
                  <a:cubicBezTo>
                    <a:pt x="1046" y="0"/>
                    <a:pt x="1046" y="0"/>
                    <a:pt x="1046" y="0"/>
                  </a:cubicBezTo>
                  <a:cubicBezTo>
                    <a:pt x="837" y="0"/>
                    <a:pt x="837" y="0"/>
                    <a:pt x="8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211"/>
            <p:cNvSpPr>
              <a:spLocks noChangeArrowheads="1"/>
            </p:cNvSpPr>
            <p:nvPr/>
          </p:nvSpPr>
          <p:spPr bwMode="auto">
            <a:xfrm>
              <a:off x="6921196" y="2294221"/>
              <a:ext cx="107950" cy="357187"/>
            </a:xfrm>
            <a:custGeom>
              <a:avLst/>
              <a:gdLst>
                <a:gd name="T0" fmla="*/ 0 w 301"/>
                <a:gd name="T1" fmla="*/ 0 h 992"/>
                <a:gd name="T2" fmla="*/ 0 w 301"/>
                <a:gd name="T3" fmla="*/ 0 h 992"/>
                <a:gd name="T4" fmla="*/ 0 w 301"/>
                <a:gd name="T5" fmla="*/ 388 h 992"/>
                <a:gd name="T6" fmla="*/ 43 w 301"/>
                <a:gd name="T7" fmla="*/ 408 h 992"/>
                <a:gd name="T8" fmla="*/ 43 w 301"/>
                <a:gd name="T9" fmla="*/ 48 h 992"/>
                <a:gd name="T10" fmla="*/ 252 w 301"/>
                <a:gd name="T11" fmla="*/ 48 h 992"/>
                <a:gd name="T12" fmla="*/ 252 w 301"/>
                <a:gd name="T13" fmla="*/ 943 h 992"/>
                <a:gd name="T14" fmla="*/ 43 w 301"/>
                <a:gd name="T15" fmla="*/ 943 h 992"/>
                <a:gd name="T16" fmla="*/ 43 w 301"/>
                <a:gd name="T17" fmla="*/ 809 h 992"/>
                <a:gd name="T18" fmla="*/ 0 w 301"/>
                <a:gd name="T19" fmla="*/ 832 h 992"/>
                <a:gd name="T20" fmla="*/ 0 w 301"/>
                <a:gd name="T21" fmla="*/ 991 h 992"/>
                <a:gd name="T22" fmla="*/ 300 w 301"/>
                <a:gd name="T23" fmla="*/ 991 h 992"/>
                <a:gd name="T24" fmla="*/ 300 w 301"/>
                <a:gd name="T25" fmla="*/ 0 h 992"/>
                <a:gd name="T26" fmla="*/ 0 w 301"/>
                <a:gd name="T27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992">
                  <a:moveTo>
                    <a:pt x="0" y="0"/>
                  </a:moveTo>
                  <a:lnTo>
                    <a:pt x="0" y="0"/>
                  </a:lnTo>
                  <a:cubicBezTo>
                    <a:pt x="0" y="388"/>
                    <a:pt x="0" y="388"/>
                    <a:pt x="0" y="388"/>
                  </a:cubicBezTo>
                  <a:cubicBezTo>
                    <a:pt x="16" y="392"/>
                    <a:pt x="32" y="400"/>
                    <a:pt x="43" y="40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252" y="48"/>
                    <a:pt x="252" y="48"/>
                    <a:pt x="252" y="48"/>
                  </a:cubicBezTo>
                  <a:cubicBezTo>
                    <a:pt x="252" y="943"/>
                    <a:pt x="252" y="943"/>
                    <a:pt x="252" y="943"/>
                  </a:cubicBezTo>
                  <a:cubicBezTo>
                    <a:pt x="43" y="943"/>
                    <a:pt x="43" y="943"/>
                    <a:pt x="43" y="943"/>
                  </a:cubicBezTo>
                  <a:cubicBezTo>
                    <a:pt x="43" y="809"/>
                    <a:pt x="43" y="809"/>
                    <a:pt x="43" y="809"/>
                  </a:cubicBezTo>
                  <a:cubicBezTo>
                    <a:pt x="32" y="817"/>
                    <a:pt x="16" y="824"/>
                    <a:pt x="0" y="832"/>
                  </a:cubicBezTo>
                  <a:cubicBezTo>
                    <a:pt x="0" y="991"/>
                    <a:pt x="0" y="991"/>
                    <a:pt x="0" y="991"/>
                  </a:cubicBezTo>
                  <a:cubicBezTo>
                    <a:pt x="300" y="991"/>
                    <a:pt x="300" y="991"/>
                    <a:pt x="300" y="991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212"/>
            <p:cNvSpPr>
              <a:spLocks noChangeArrowheads="1"/>
            </p:cNvSpPr>
            <p:nvPr/>
          </p:nvSpPr>
          <p:spPr bwMode="auto">
            <a:xfrm>
              <a:off x="6952946" y="2327558"/>
              <a:ext cx="42863" cy="17463"/>
            </a:xfrm>
            <a:custGeom>
              <a:avLst/>
              <a:gdLst>
                <a:gd name="T0" fmla="*/ 120 w 121"/>
                <a:gd name="T1" fmla="*/ 0 h 49"/>
                <a:gd name="T2" fmla="*/ 0 w 121"/>
                <a:gd name="T3" fmla="*/ 0 h 49"/>
                <a:gd name="T4" fmla="*/ 0 w 121"/>
                <a:gd name="T5" fmla="*/ 48 h 49"/>
                <a:gd name="T6" fmla="*/ 120 w 121"/>
                <a:gd name="T7" fmla="*/ 48 h 49"/>
                <a:gd name="T8" fmla="*/ 120 w 121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120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120" y="48"/>
                  </a:lnTo>
                  <a:lnTo>
                    <a:pt x="12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213"/>
            <p:cNvSpPr>
              <a:spLocks noChangeArrowheads="1"/>
            </p:cNvSpPr>
            <p:nvPr/>
          </p:nvSpPr>
          <p:spPr bwMode="auto">
            <a:xfrm>
              <a:off x="6952946" y="2359308"/>
              <a:ext cx="42863" cy="17463"/>
            </a:xfrm>
            <a:custGeom>
              <a:avLst/>
              <a:gdLst>
                <a:gd name="T0" fmla="*/ 0 w 121"/>
                <a:gd name="T1" fmla="*/ 48 h 49"/>
                <a:gd name="T2" fmla="*/ 120 w 121"/>
                <a:gd name="T3" fmla="*/ 48 h 49"/>
                <a:gd name="T4" fmla="*/ 120 w 121"/>
                <a:gd name="T5" fmla="*/ 0 h 49"/>
                <a:gd name="T6" fmla="*/ 0 w 121"/>
                <a:gd name="T7" fmla="*/ 0 h 49"/>
                <a:gd name="T8" fmla="*/ 0 w 12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0" y="48"/>
                  </a:moveTo>
                  <a:lnTo>
                    <a:pt x="120" y="48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214"/>
            <p:cNvSpPr>
              <a:spLocks noChangeArrowheads="1"/>
            </p:cNvSpPr>
            <p:nvPr/>
          </p:nvSpPr>
          <p:spPr bwMode="auto">
            <a:xfrm>
              <a:off x="6952946" y="2391058"/>
              <a:ext cx="42863" cy="17463"/>
            </a:xfrm>
            <a:custGeom>
              <a:avLst/>
              <a:gdLst>
                <a:gd name="T0" fmla="*/ 0 w 121"/>
                <a:gd name="T1" fmla="*/ 47 h 48"/>
                <a:gd name="T2" fmla="*/ 120 w 121"/>
                <a:gd name="T3" fmla="*/ 47 h 48"/>
                <a:gd name="T4" fmla="*/ 120 w 121"/>
                <a:gd name="T5" fmla="*/ 0 h 48"/>
                <a:gd name="T6" fmla="*/ 0 w 121"/>
                <a:gd name="T7" fmla="*/ 0 h 48"/>
                <a:gd name="T8" fmla="*/ 0 w 121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8">
                  <a:moveTo>
                    <a:pt x="0" y="47"/>
                  </a:moveTo>
                  <a:lnTo>
                    <a:pt x="120" y="47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215"/>
            <p:cNvSpPr>
              <a:spLocks noChangeArrowheads="1"/>
            </p:cNvSpPr>
            <p:nvPr/>
          </p:nvSpPr>
          <p:spPr bwMode="auto">
            <a:xfrm>
              <a:off x="6962471" y="2595846"/>
              <a:ext cx="25400" cy="23812"/>
            </a:xfrm>
            <a:custGeom>
              <a:avLst/>
              <a:gdLst>
                <a:gd name="T0" fmla="*/ 0 w 69"/>
                <a:gd name="T1" fmla="*/ 32 h 65"/>
                <a:gd name="T2" fmla="*/ 0 w 69"/>
                <a:gd name="T3" fmla="*/ 32 h 65"/>
                <a:gd name="T4" fmla="*/ 32 w 69"/>
                <a:gd name="T5" fmla="*/ 64 h 65"/>
                <a:gd name="T6" fmla="*/ 68 w 69"/>
                <a:gd name="T7" fmla="*/ 32 h 65"/>
                <a:gd name="T8" fmla="*/ 32 w 69"/>
                <a:gd name="T9" fmla="*/ 0 h 65"/>
                <a:gd name="T10" fmla="*/ 0 w 69"/>
                <a:gd name="T11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5">
                  <a:moveTo>
                    <a:pt x="0" y="32"/>
                  </a:moveTo>
                  <a:lnTo>
                    <a:pt x="0" y="32"/>
                  </a:lnTo>
                  <a:cubicBezTo>
                    <a:pt x="0" y="52"/>
                    <a:pt x="16" y="64"/>
                    <a:pt x="32" y="64"/>
                  </a:cubicBezTo>
                  <a:cubicBezTo>
                    <a:pt x="52" y="64"/>
                    <a:pt x="68" y="52"/>
                    <a:pt x="68" y="32"/>
                  </a:cubicBezTo>
                  <a:cubicBezTo>
                    <a:pt x="68" y="16"/>
                    <a:pt x="52" y="0"/>
                    <a:pt x="32" y="0"/>
                  </a:cubicBezTo>
                  <a:cubicBezTo>
                    <a:pt x="16" y="0"/>
                    <a:pt x="0" y="16"/>
                    <a:pt x="0" y="3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216"/>
            <p:cNvSpPr>
              <a:spLocks noChangeArrowheads="1"/>
            </p:cNvSpPr>
            <p:nvPr/>
          </p:nvSpPr>
          <p:spPr bwMode="auto">
            <a:xfrm>
              <a:off x="6838646" y="2430746"/>
              <a:ext cx="98425" cy="168275"/>
            </a:xfrm>
            <a:custGeom>
              <a:avLst/>
              <a:gdLst>
                <a:gd name="T0" fmla="*/ 272 w 273"/>
                <a:gd name="T1" fmla="*/ 433 h 469"/>
                <a:gd name="T2" fmla="*/ 272 w 273"/>
                <a:gd name="T3" fmla="*/ 433 h 469"/>
                <a:gd name="T4" fmla="*/ 229 w 273"/>
                <a:gd name="T5" fmla="*/ 453 h 469"/>
                <a:gd name="T6" fmla="*/ 272 w 273"/>
                <a:gd name="T7" fmla="*/ 433 h 469"/>
                <a:gd name="T8" fmla="*/ 272 w 273"/>
                <a:gd name="T9" fmla="*/ 433 h 469"/>
                <a:gd name="T10" fmla="*/ 272 w 273"/>
                <a:gd name="T11" fmla="*/ 433 h 469"/>
                <a:gd name="T12" fmla="*/ 272 w 273"/>
                <a:gd name="T13" fmla="*/ 433 h 469"/>
                <a:gd name="T14" fmla="*/ 272 w 273"/>
                <a:gd name="T15" fmla="*/ 433 h 469"/>
                <a:gd name="T16" fmla="*/ 272 w 273"/>
                <a:gd name="T17" fmla="*/ 433 h 469"/>
                <a:gd name="T18" fmla="*/ 272 w 273"/>
                <a:gd name="T19" fmla="*/ 433 h 469"/>
                <a:gd name="T20" fmla="*/ 272 w 273"/>
                <a:gd name="T21" fmla="*/ 433 h 469"/>
                <a:gd name="T22" fmla="*/ 272 w 273"/>
                <a:gd name="T23" fmla="*/ 433 h 469"/>
                <a:gd name="T24" fmla="*/ 0 w 273"/>
                <a:gd name="T25" fmla="*/ 413 h 469"/>
                <a:gd name="T26" fmla="*/ 0 w 273"/>
                <a:gd name="T27" fmla="*/ 413 h 469"/>
                <a:gd name="T28" fmla="*/ 152 w 273"/>
                <a:gd name="T29" fmla="*/ 468 h 469"/>
                <a:gd name="T30" fmla="*/ 229 w 273"/>
                <a:gd name="T31" fmla="*/ 456 h 469"/>
                <a:gd name="T32" fmla="*/ 229 w 273"/>
                <a:gd name="T33" fmla="*/ 456 h 469"/>
                <a:gd name="T34" fmla="*/ 152 w 273"/>
                <a:gd name="T35" fmla="*/ 468 h 469"/>
                <a:gd name="T36" fmla="*/ 0 w 273"/>
                <a:gd name="T37" fmla="*/ 413 h 469"/>
                <a:gd name="T38" fmla="*/ 233 w 273"/>
                <a:gd name="T39" fmla="*/ 12 h 469"/>
                <a:gd name="T40" fmla="*/ 233 w 273"/>
                <a:gd name="T41" fmla="*/ 12 h 469"/>
                <a:gd name="T42" fmla="*/ 272 w 273"/>
                <a:gd name="T43" fmla="*/ 32 h 469"/>
                <a:gd name="T44" fmla="*/ 233 w 273"/>
                <a:gd name="T45" fmla="*/ 12 h 469"/>
                <a:gd name="T46" fmla="*/ 156 w 273"/>
                <a:gd name="T47" fmla="*/ 0 h 469"/>
                <a:gd name="T48" fmla="*/ 156 w 273"/>
                <a:gd name="T49" fmla="*/ 0 h 469"/>
                <a:gd name="T50" fmla="*/ 229 w 273"/>
                <a:gd name="T51" fmla="*/ 12 h 469"/>
                <a:gd name="T52" fmla="*/ 229 w 273"/>
                <a:gd name="T53" fmla="*/ 12 h 469"/>
                <a:gd name="T54" fmla="*/ 156 w 273"/>
                <a:gd name="T55" fmla="*/ 0 h 469"/>
                <a:gd name="T56" fmla="*/ 156 w 273"/>
                <a:gd name="T57" fmla="*/ 0 h 469"/>
                <a:gd name="T58" fmla="*/ 156 w 273"/>
                <a:gd name="T59" fmla="*/ 0 h 469"/>
                <a:gd name="T60" fmla="*/ 156 w 273"/>
                <a:gd name="T61" fmla="*/ 0 h 469"/>
                <a:gd name="T62" fmla="*/ 156 w 273"/>
                <a:gd name="T63" fmla="*/ 0 h 469"/>
                <a:gd name="T64" fmla="*/ 156 w 273"/>
                <a:gd name="T65" fmla="*/ 0 h 469"/>
                <a:gd name="T66" fmla="*/ 156 w 273"/>
                <a:gd name="T67" fmla="*/ 0 h 469"/>
                <a:gd name="T68" fmla="*/ 156 w 273"/>
                <a:gd name="T69" fmla="*/ 0 h 469"/>
                <a:gd name="T70" fmla="*/ 156 w 273"/>
                <a:gd name="T71" fmla="*/ 0 h 469"/>
                <a:gd name="T72" fmla="*/ 152 w 273"/>
                <a:gd name="T73" fmla="*/ 0 h 469"/>
                <a:gd name="T74" fmla="*/ 152 w 273"/>
                <a:gd name="T75" fmla="*/ 0 h 469"/>
                <a:gd name="T76" fmla="*/ 152 w 273"/>
                <a:gd name="T77" fmla="*/ 0 h 469"/>
                <a:gd name="T78" fmla="*/ 152 w 273"/>
                <a:gd name="T79" fmla="*/ 0 h 469"/>
                <a:gd name="T80" fmla="*/ 272 w 273"/>
                <a:gd name="T81" fmla="*/ 43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3" h="469">
                  <a:moveTo>
                    <a:pt x="272" y="433"/>
                  </a:moveTo>
                  <a:lnTo>
                    <a:pt x="272" y="433"/>
                  </a:lnTo>
                  <a:cubicBezTo>
                    <a:pt x="261" y="441"/>
                    <a:pt x="245" y="448"/>
                    <a:pt x="229" y="453"/>
                  </a:cubicBezTo>
                  <a:cubicBezTo>
                    <a:pt x="245" y="448"/>
                    <a:pt x="261" y="441"/>
                    <a:pt x="272" y="433"/>
                  </a:cubicBez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0" y="413"/>
                  </a:lnTo>
                  <a:lnTo>
                    <a:pt x="0" y="413"/>
                  </a:lnTo>
                  <a:cubicBezTo>
                    <a:pt x="40" y="444"/>
                    <a:pt x="96" y="468"/>
                    <a:pt x="152" y="468"/>
                  </a:cubicBezTo>
                  <a:cubicBezTo>
                    <a:pt x="181" y="468"/>
                    <a:pt x="204" y="464"/>
                    <a:pt x="229" y="456"/>
                  </a:cubicBezTo>
                  <a:lnTo>
                    <a:pt x="229" y="456"/>
                  </a:lnTo>
                  <a:cubicBezTo>
                    <a:pt x="204" y="460"/>
                    <a:pt x="181" y="468"/>
                    <a:pt x="152" y="468"/>
                  </a:cubicBezTo>
                  <a:cubicBezTo>
                    <a:pt x="96" y="468"/>
                    <a:pt x="40" y="444"/>
                    <a:pt x="0" y="413"/>
                  </a:cubicBezTo>
                  <a:lnTo>
                    <a:pt x="233" y="12"/>
                  </a:lnTo>
                  <a:lnTo>
                    <a:pt x="233" y="12"/>
                  </a:lnTo>
                  <a:cubicBezTo>
                    <a:pt x="245" y="20"/>
                    <a:pt x="261" y="24"/>
                    <a:pt x="272" y="32"/>
                  </a:cubicBezTo>
                  <a:cubicBezTo>
                    <a:pt x="261" y="24"/>
                    <a:pt x="245" y="20"/>
                    <a:pt x="233" y="12"/>
                  </a:cubicBezTo>
                  <a:lnTo>
                    <a:pt x="156" y="0"/>
                  </a:lnTo>
                  <a:lnTo>
                    <a:pt x="156" y="0"/>
                  </a:lnTo>
                  <a:cubicBezTo>
                    <a:pt x="181" y="0"/>
                    <a:pt x="204" y="4"/>
                    <a:pt x="229" y="12"/>
                  </a:cubicBezTo>
                  <a:lnTo>
                    <a:pt x="229" y="12"/>
                  </a:lnTo>
                  <a:cubicBezTo>
                    <a:pt x="204" y="4"/>
                    <a:pt x="181" y="0"/>
                    <a:pt x="156" y="0"/>
                  </a:cubicBez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272" y="43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217"/>
            <p:cNvSpPr>
              <a:spLocks noChangeArrowheads="1"/>
            </p:cNvSpPr>
            <p:nvPr/>
          </p:nvSpPr>
          <p:spPr bwMode="auto">
            <a:xfrm>
              <a:off x="6806896" y="2430746"/>
              <a:ext cx="171450" cy="168275"/>
            </a:xfrm>
            <a:custGeom>
              <a:avLst/>
              <a:gdLst>
                <a:gd name="T0" fmla="*/ 240 w 478"/>
                <a:gd name="T1" fmla="*/ 0 h 469"/>
                <a:gd name="T2" fmla="*/ 240 w 478"/>
                <a:gd name="T3" fmla="*/ 0 h 469"/>
                <a:gd name="T4" fmla="*/ 0 w 478"/>
                <a:gd name="T5" fmla="*/ 0 h 469"/>
                <a:gd name="T6" fmla="*/ 0 w 478"/>
                <a:gd name="T7" fmla="*/ 353 h 469"/>
                <a:gd name="T8" fmla="*/ 40 w 478"/>
                <a:gd name="T9" fmla="*/ 353 h 469"/>
                <a:gd name="T10" fmla="*/ 88 w 478"/>
                <a:gd name="T11" fmla="*/ 413 h 469"/>
                <a:gd name="T12" fmla="*/ 240 w 478"/>
                <a:gd name="T13" fmla="*/ 468 h 469"/>
                <a:gd name="T14" fmla="*/ 317 w 478"/>
                <a:gd name="T15" fmla="*/ 456 h 469"/>
                <a:gd name="T16" fmla="*/ 317 w 478"/>
                <a:gd name="T17" fmla="*/ 456 h 469"/>
                <a:gd name="T18" fmla="*/ 317 w 478"/>
                <a:gd name="T19" fmla="*/ 453 h 469"/>
                <a:gd name="T20" fmla="*/ 360 w 478"/>
                <a:gd name="T21" fmla="*/ 433 h 469"/>
                <a:gd name="T22" fmla="*/ 360 w 478"/>
                <a:gd name="T23" fmla="*/ 433 h 469"/>
                <a:gd name="T24" fmla="*/ 360 w 478"/>
                <a:gd name="T25" fmla="*/ 433 h 469"/>
                <a:gd name="T26" fmla="*/ 360 w 478"/>
                <a:gd name="T27" fmla="*/ 433 h 469"/>
                <a:gd name="T28" fmla="*/ 360 w 478"/>
                <a:gd name="T29" fmla="*/ 433 h 469"/>
                <a:gd name="T30" fmla="*/ 360 w 478"/>
                <a:gd name="T31" fmla="*/ 433 h 469"/>
                <a:gd name="T32" fmla="*/ 360 w 478"/>
                <a:gd name="T33" fmla="*/ 433 h 469"/>
                <a:gd name="T34" fmla="*/ 477 w 478"/>
                <a:gd name="T35" fmla="*/ 234 h 469"/>
                <a:gd name="T36" fmla="*/ 360 w 478"/>
                <a:gd name="T37" fmla="*/ 32 h 469"/>
                <a:gd name="T38" fmla="*/ 360 w 478"/>
                <a:gd name="T39" fmla="*/ 32 h 469"/>
                <a:gd name="T40" fmla="*/ 360 w 478"/>
                <a:gd name="T41" fmla="*/ 32 h 469"/>
                <a:gd name="T42" fmla="*/ 360 w 478"/>
                <a:gd name="T43" fmla="*/ 32 h 469"/>
                <a:gd name="T44" fmla="*/ 360 w 478"/>
                <a:gd name="T45" fmla="*/ 32 h 469"/>
                <a:gd name="T46" fmla="*/ 321 w 478"/>
                <a:gd name="T47" fmla="*/ 12 h 469"/>
                <a:gd name="T48" fmla="*/ 317 w 478"/>
                <a:gd name="T49" fmla="*/ 12 h 469"/>
                <a:gd name="T50" fmla="*/ 317 w 478"/>
                <a:gd name="T51" fmla="*/ 12 h 469"/>
                <a:gd name="T52" fmla="*/ 244 w 478"/>
                <a:gd name="T53" fmla="*/ 0 h 469"/>
                <a:gd name="T54" fmla="*/ 244 w 478"/>
                <a:gd name="T55" fmla="*/ 0 h 469"/>
                <a:gd name="T56" fmla="*/ 244 w 478"/>
                <a:gd name="T57" fmla="*/ 0 h 469"/>
                <a:gd name="T58" fmla="*/ 244 w 478"/>
                <a:gd name="T59" fmla="*/ 0 h 469"/>
                <a:gd name="T60" fmla="*/ 244 w 478"/>
                <a:gd name="T61" fmla="*/ 0 h 469"/>
                <a:gd name="T62" fmla="*/ 240 w 478"/>
                <a:gd name="T63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8" h="469">
                  <a:moveTo>
                    <a:pt x="240" y="0"/>
                  </a:moveTo>
                  <a:lnTo>
                    <a:pt x="24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40" y="353"/>
                    <a:pt x="40" y="353"/>
                    <a:pt x="40" y="353"/>
                  </a:cubicBezTo>
                  <a:cubicBezTo>
                    <a:pt x="52" y="377"/>
                    <a:pt x="68" y="397"/>
                    <a:pt x="88" y="413"/>
                  </a:cubicBezTo>
                  <a:cubicBezTo>
                    <a:pt x="128" y="444"/>
                    <a:pt x="184" y="468"/>
                    <a:pt x="240" y="468"/>
                  </a:cubicBezTo>
                  <a:cubicBezTo>
                    <a:pt x="269" y="468"/>
                    <a:pt x="292" y="460"/>
                    <a:pt x="317" y="456"/>
                  </a:cubicBezTo>
                  <a:lnTo>
                    <a:pt x="317" y="456"/>
                  </a:lnTo>
                  <a:cubicBezTo>
                    <a:pt x="317" y="453"/>
                    <a:pt x="317" y="453"/>
                    <a:pt x="317" y="453"/>
                  </a:cubicBezTo>
                  <a:cubicBezTo>
                    <a:pt x="333" y="448"/>
                    <a:pt x="349" y="441"/>
                    <a:pt x="360" y="433"/>
                  </a:cubicBez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cubicBezTo>
                    <a:pt x="433" y="393"/>
                    <a:pt x="477" y="318"/>
                    <a:pt x="477" y="234"/>
                  </a:cubicBezTo>
                  <a:cubicBezTo>
                    <a:pt x="477" y="147"/>
                    <a:pt x="433" y="76"/>
                    <a:pt x="360" y="32"/>
                  </a:cubicBez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cubicBezTo>
                    <a:pt x="349" y="24"/>
                    <a:pt x="333" y="20"/>
                    <a:pt x="321" y="12"/>
                  </a:cubicBezTo>
                  <a:cubicBezTo>
                    <a:pt x="317" y="12"/>
                    <a:pt x="317" y="12"/>
                    <a:pt x="317" y="12"/>
                  </a:cubicBezTo>
                  <a:lnTo>
                    <a:pt x="317" y="12"/>
                  </a:lnTo>
                  <a:cubicBezTo>
                    <a:pt x="292" y="4"/>
                    <a:pt x="269" y="0"/>
                    <a:pt x="244" y="0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218"/>
            <p:cNvSpPr>
              <a:spLocks noChangeArrowheads="1"/>
            </p:cNvSpPr>
            <p:nvPr/>
          </p:nvSpPr>
          <p:spPr bwMode="auto">
            <a:xfrm>
              <a:off x="6921196" y="2433921"/>
              <a:ext cx="15875" cy="160337"/>
            </a:xfrm>
            <a:custGeom>
              <a:avLst/>
              <a:gdLst>
                <a:gd name="T0" fmla="*/ 43 w 44"/>
                <a:gd name="T1" fmla="*/ 421 h 445"/>
                <a:gd name="T2" fmla="*/ 43 w 44"/>
                <a:gd name="T3" fmla="*/ 421 h 445"/>
                <a:gd name="T4" fmla="*/ 43 w 44"/>
                <a:gd name="T5" fmla="*/ 421 h 445"/>
                <a:gd name="T6" fmla="*/ 43 w 44"/>
                <a:gd name="T7" fmla="*/ 421 h 445"/>
                <a:gd name="T8" fmla="*/ 43 w 44"/>
                <a:gd name="T9" fmla="*/ 421 h 445"/>
                <a:gd name="T10" fmla="*/ 43 w 44"/>
                <a:gd name="T11" fmla="*/ 421 h 445"/>
                <a:gd name="T12" fmla="*/ 43 w 44"/>
                <a:gd name="T13" fmla="*/ 421 h 445"/>
                <a:gd name="T14" fmla="*/ 0 w 44"/>
                <a:gd name="T15" fmla="*/ 441 h 445"/>
                <a:gd name="T16" fmla="*/ 0 w 44"/>
                <a:gd name="T17" fmla="*/ 444 h 445"/>
                <a:gd name="T18" fmla="*/ 0 w 44"/>
                <a:gd name="T19" fmla="*/ 444 h 445"/>
                <a:gd name="T20" fmla="*/ 0 w 44"/>
                <a:gd name="T21" fmla="*/ 444 h 445"/>
                <a:gd name="T22" fmla="*/ 43 w 44"/>
                <a:gd name="T23" fmla="*/ 421 h 445"/>
                <a:gd name="T24" fmla="*/ 43 w 44"/>
                <a:gd name="T25" fmla="*/ 421 h 445"/>
                <a:gd name="T26" fmla="*/ 0 w 44"/>
                <a:gd name="T27" fmla="*/ 0 h 445"/>
                <a:gd name="T28" fmla="*/ 0 w 44"/>
                <a:gd name="T29" fmla="*/ 0 h 445"/>
                <a:gd name="T30" fmla="*/ 0 w 44"/>
                <a:gd name="T31" fmla="*/ 0 h 445"/>
                <a:gd name="T32" fmla="*/ 4 w 44"/>
                <a:gd name="T33" fmla="*/ 0 h 445"/>
                <a:gd name="T34" fmla="*/ 43 w 44"/>
                <a:gd name="T35" fmla="*/ 20 h 445"/>
                <a:gd name="T36" fmla="*/ 43 w 44"/>
                <a:gd name="T37" fmla="*/ 20 h 445"/>
                <a:gd name="T38" fmla="*/ 43 w 44"/>
                <a:gd name="T39" fmla="*/ 20 h 445"/>
                <a:gd name="T40" fmla="*/ 43 w 44"/>
                <a:gd name="T41" fmla="*/ 20 h 445"/>
                <a:gd name="T42" fmla="*/ 43 w 44"/>
                <a:gd name="T43" fmla="*/ 20 h 445"/>
                <a:gd name="T44" fmla="*/ 0 w 44"/>
                <a:gd name="T45" fmla="*/ 0 h 445"/>
                <a:gd name="T46" fmla="*/ 43 w 44"/>
                <a:gd name="T47" fmla="*/ 421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5">
                  <a:moveTo>
                    <a:pt x="43" y="421"/>
                  </a:move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cubicBezTo>
                    <a:pt x="32" y="429"/>
                    <a:pt x="16" y="436"/>
                    <a:pt x="0" y="441"/>
                  </a:cubicBezTo>
                  <a:cubicBezTo>
                    <a:pt x="0" y="441"/>
                    <a:pt x="0" y="441"/>
                    <a:pt x="0" y="444"/>
                  </a:cubicBezTo>
                  <a:lnTo>
                    <a:pt x="0" y="444"/>
                  </a:lnTo>
                  <a:lnTo>
                    <a:pt x="0" y="444"/>
                  </a:lnTo>
                  <a:cubicBezTo>
                    <a:pt x="16" y="436"/>
                    <a:pt x="32" y="429"/>
                    <a:pt x="43" y="421"/>
                  </a:cubicBezTo>
                  <a:lnTo>
                    <a:pt x="43" y="42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" y="0"/>
                  </a:cubicBezTo>
                  <a:cubicBezTo>
                    <a:pt x="16" y="8"/>
                    <a:pt x="32" y="12"/>
                    <a:pt x="43" y="20"/>
                  </a:cubicBez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cubicBezTo>
                    <a:pt x="32" y="12"/>
                    <a:pt x="16" y="4"/>
                    <a:pt x="0" y="0"/>
                  </a:cubicBezTo>
                  <a:lnTo>
                    <a:pt x="43" y="4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219"/>
            <p:cNvSpPr>
              <a:spLocks noChangeArrowheads="1"/>
            </p:cNvSpPr>
            <p:nvPr/>
          </p:nvSpPr>
          <p:spPr bwMode="auto">
            <a:xfrm>
              <a:off x="6625921" y="2294221"/>
              <a:ext cx="360363" cy="311150"/>
            </a:xfrm>
            <a:custGeom>
              <a:avLst/>
              <a:gdLst>
                <a:gd name="T0" fmla="*/ 741 w 1003"/>
                <a:gd name="T1" fmla="*/ 353 h 865"/>
                <a:gd name="T2" fmla="*/ 741 w 1003"/>
                <a:gd name="T3" fmla="*/ 353 h 865"/>
                <a:gd name="T4" fmla="*/ 525 w 1003"/>
                <a:gd name="T5" fmla="*/ 353 h 865"/>
                <a:gd name="T6" fmla="*/ 525 w 1003"/>
                <a:gd name="T7" fmla="*/ 238 h 865"/>
                <a:gd name="T8" fmla="*/ 553 w 1003"/>
                <a:gd name="T9" fmla="*/ 206 h 865"/>
                <a:gd name="T10" fmla="*/ 657 w 1003"/>
                <a:gd name="T11" fmla="*/ 206 h 865"/>
                <a:gd name="T12" fmla="*/ 733 w 1003"/>
                <a:gd name="T13" fmla="*/ 131 h 865"/>
                <a:gd name="T14" fmla="*/ 733 w 1003"/>
                <a:gd name="T15" fmla="*/ 0 h 865"/>
                <a:gd name="T16" fmla="*/ 689 w 1003"/>
                <a:gd name="T17" fmla="*/ 0 h 865"/>
                <a:gd name="T18" fmla="*/ 689 w 1003"/>
                <a:gd name="T19" fmla="*/ 131 h 865"/>
                <a:gd name="T20" fmla="*/ 657 w 1003"/>
                <a:gd name="T21" fmla="*/ 162 h 865"/>
                <a:gd name="T22" fmla="*/ 553 w 1003"/>
                <a:gd name="T23" fmla="*/ 162 h 865"/>
                <a:gd name="T24" fmla="*/ 477 w 1003"/>
                <a:gd name="T25" fmla="*/ 238 h 865"/>
                <a:gd name="T26" fmla="*/ 477 w 1003"/>
                <a:gd name="T27" fmla="*/ 353 h 865"/>
                <a:gd name="T28" fmla="*/ 260 w 1003"/>
                <a:gd name="T29" fmla="*/ 353 h 865"/>
                <a:gd name="T30" fmla="*/ 0 w 1003"/>
                <a:gd name="T31" fmla="*/ 610 h 865"/>
                <a:gd name="T32" fmla="*/ 260 w 1003"/>
                <a:gd name="T33" fmla="*/ 864 h 865"/>
                <a:gd name="T34" fmla="*/ 473 w 1003"/>
                <a:gd name="T35" fmla="*/ 753 h 865"/>
                <a:gd name="T36" fmla="*/ 529 w 1003"/>
                <a:gd name="T37" fmla="*/ 753 h 865"/>
                <a:gd name="T38" fmla="*/ 741 w 1003"/>
                <a:gd name="T39" fmla="*/ 864 h 865"/>
                <a:gd name="T40" fmla="*/ 1002 w 1003"/>
                <a:gd name="T41" fmla="*/ 610 h 865"/>
                <a:gd name="T42" fmla="*/ 741 w 1003"/>
                <a:gd name="T43" fmla="*/ 353 h 865"/>
                <a:gd name="T44" fmla="*/ 741 w 1003"/>
                <a:gd name="T45" fmla="*/ 820 h 865"/>
                <a:gd name="T46" fmla="*/ 741 w 1003"/>
                <a:gd name="T47" fmla="*/ 820 h 865"/>
                <a:gd name="T48" fmla="*/ 561 w 1003"/>
                <a:gd name="T49" fmla="*/ 718 h 865"/>
                <a:gd name="T50" fmla="*/ 553 w 1003"/>
                <a:gd name="T51" fmla="*/ 706 h 865"/>
                <a:gd name="T52" fmla="*/ 445 w 1003"/>
                <a:gd name="T53" fmla="*/ 706 h 865"/>
                <a:gd name="T54" fmla="*/ 441 w 1003"/>
                <a:gd name="T55" fmla="*/ 718 h 865"/>
                <a:gd name="T56" fmla="*/ 260 w 1003"/>
                <a:gd name="T57" fmla="*/ 820 h 865"/>
                <a:gd name="T58" fmla="*/ 48 w 1003"/>
                <a:gd name="T59" fmla="*/ 610 h 865"/>
                <a:gd name="T60" fmla="*/ 260 w 1003"/>
                <a:gd name="T61" fmla="*/ 400 h 865"/>
                <a:gd name="T62" fmla="*/ 741 w 1003"/>
                <a:gd name="T63" fmla="*/ 400 h 865"/>
                <a:gd name="T64" fmla="*/ 954 w 1003"/>
                <a:gd name="T65" fmla="*/ 610 h 865"/>
                <a:gd name="T66" fmla="*/ 741 w 1003"/>
                <a:gd name="T67" fmla="*/ 82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3" h="865">
                  <a:moveTo>
                    <a:pt x="741" y="353"/>
                  </a:moveTo>
                  <a:lnTo>
                    <a:pt x="741" y="353"/>
                  </a:lnTo>
                  <a:cubicBezTo>
                    <a:pt x="525" y="353"/>
                    <a:pt x="525" y="353"/>
                    <a:pt x="525" y="353"/>
                  </a:cubicBezTo>
                  <a:cubicBezTo>
                    <a:pt x="525" y="238"/>
                    <a:pt x="525" y="238"/>
                    <a:pt x="525" y="238"/>
                  </a:cubicBezTo>
                  <a:cubicBezTo>
                    <a:pt x="525" y="222"/>
                    <a:pt x="537" y="206"/>
                    <a:pt x="553" y="206"/>
                  </a:cubicBezTo>
                  <a:cubicBezTo>
                    <a:pt x="657" y="206"/>
                    <a:pt x="657" y="206"/>
                    <a:pt x="657" y="206"/>
                  </a:cubicBezTo>
                  <a:cubicBezTo>
                    <a:pt x="701" y="206"/>
                    <a:pt x="733" y="174"/>
                    <a:pt x="733" y="131"/>
                  </a:cubicBezTo>
                  <a:cubicBezTo>
                    <a:pt x="733" y="0"/>
                    <a:pt x="733" y="0"/>
                    <a:pt x="733" y="0"/>
                  </a:cubicBezTo>
                  <a:cubicBezTo>
                    <a:pt x="689" y="0"/>
                    <a:pt x="689" y="0"/>
                    <a:pt x="689" y="0"/>
                  </a:cubicBezTo>
                  <a:cubicBezTo>
                    <a:pt x="689" y="131"/>
                    <a:pt x="689" y="131"/>
                    <a:pt x="689" y="131"/>
                  </a:cubicBezTo>
                  <a:cubicBezTo>
                    <a:pt x="689" y="147"/>
                    <a:pt x="673" y="162"/>
                    <a:pt x="657" y="162"/>
                  </a:cubicBezTo>
                  <a:cubicBezTo>
                    <a:pt x="553" y="162"/>
                    <a:pt x="553" y="162"/>
                    <a:pt x="553" y="162"/>
                  </a:cubicBezTo>
                  <a:cubicBezTo>
                    <a:pt x="513" y="162"/>
                    <a:pt x="477" y="194"/>
                    <a:pt x="477" y="238"/>
                  </a:cubicBezTo>
                  <a:cubicBezTo>
                    <a:pt x="477" y="353"/>
                    <a:pt x="477" y="353"/>
                    <a:pt x="477" y="353"/>
                  </a:cubicBezTo>
                  <a:cubicBezTo>
                    <a:pt x="260" y="353"/>
                    <a:pt x="260" y="353"/>
                    <a:pt x="260" y="353"/>
                  </a:cubicBezTo>
                  <a:cubicBezTo>
                    <a:pt x="116" y="353"/>
                    <a:pt x="0" y="468"/>
                    <a:pt x="0" y="610"/>
                  </a:cubicBezTo>
                  <a:cubicBezTo>
                    <a:pt x="0" y="749"/>
                    <a:pt x="116" y="864"/>
                    <a:pt x="260" y="864"/>
                  </a:cubicBezTo>
                  <a:cubicBezTo>
                    <a:pt x="345" y="864"/>
                    <a:pt x="425" y="824"/>
                    <a:pt x="473" y="753"/>
                  </a:cubicBezTo>
                  <a:cubicBezTo>
                    <a:pt x="529" y="753"/>
                    <a:pt x="529" y="753"/>
                    <a:pt x="529" y="753"/>
                  </a:cubicBezTo>
                  <a:cubicBezTo>
                    <a:pt x="577" y="824"/>
                    <a:pt x="657" y="864"/>
                    <a:pt x="741" y="864"/>
                  </a:cubicBezTo>
                  <a:cubicBezTo>
                    <a:pt x="886" y="864"/>
                    <a:pt x="1002" y="749"/>
                    <a:pt x="1002" y="610"/>
                  </a:cubicBezTo>
                  <a:cubicBezTo>
                    <a:pt x="1002" y="468"/>
                    <a:pt x="886" y="353"/>
                    <a:pt x="741" y="353"/>
                  </a:cubicBezTo>
                  <a:close/>
                  <a:moveTo>
                    <a:pt x="741" y="820"/>
                  </a:moveTo>
                  <a:lnTo>
                    <a:pt x="741" y="820"/>
                  </a:lnTo>
                  <a:cubicBezTo>
                    <a:pt x="669" y="820"/>
                    <a:pt x="601" y="781"/>
                    <a:pt x="561" y="718"/>
                  </a:cubicBezTo>
                  <a:cubicBezTo>
                    <a:pt x="553" y="706"/>
                    <a:pt x="553" y="706"/>
                    <a:pt x="553" y="706"/>
                  </a:cubicBezTo>
                  <a:cubicBezTo>
                    <a:pt x="445" y="706"/>
                    <a:pt x="445" y="706"/>
                    <a:pt x="445" y="706"/>
                  </a:cubicBezTo>
                  <a:cubicBezTo>
                    <a:pt x="441" y="718"/>
                    <a:pt x="441" y="718"/>
                    <a:pt x="441" y="718"/>
                  </a:cubicBezTo>
                  <a:cubicBezTo>
                    <a:pt x="401" y="781"/>
                    <a:pt x="332" y="820"/>
                    <a:pt x="260" y="820"/>
                  </a:cubicBezTo>
                  <a:cubicBezTo>
                    <a:pt x="140" y="820"/>
                    <a:pt x="48" y="725"/>
                    <a:pt x="48" y="610"/>
                  </a:cubicBezTo>
                  <a:cubicBezTo>
                    <a:pt x="48" y="496"/>
                    <a:pt x="140" y="400"/>
                    <a:pt x="260" y="400"/>
                  </a:cubicBezTo>
                  <a:cubicBezTo>
                    <a:pt x="741" y="400"/>
                    <a:pt x="741" y="400"/>
                    <a:pt x="741" y="400"/>
                  </a:cubicBezTo>
                  <a:cubicBezTo>
                    <a:pt x="858" y="400"/>
                    <a:pt x="954" y="496"/>
                    <a:pt x="954" y="610"/>
                  </a:cubicBezTo>
                  <a:cubicBezTo>
                    <a:pt x="954" y="725"/>
                    <a:pt x="858" y="820"/>
                    <a:pt x="741" y="8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220"/>
            <p:cNvSpPr>
              <a:spLocks noChangeArrowheads="1"/>
            </p:cNvSpPr>
            <p:nvPr/>
          </p:nvSpPr>
          <p:spPr bwMode="auto">
            <a:xfrm>
              <a:off x="6678309" y="2481546"/>
              <a:ext cx="66675" cy="66675"/>
            </a:xfrm>
            <a:custGeom>
              <a:avLst/>
              <a:gdLst>
                <a:gd name="T0" fmla="*/ 116 w 185"/>
                <a:gd name="T1" fmla="*/ 0 h 184"/>
                <a:gd name="T2" fmla="*/ 68 w 185"/>
                <a:gd name="T3" fmla="*/ 0 h 184"/>
                <a:gd name="T4" fmla="*/ 68 w 185"/>
                <a:gd name="T5" fmla="*/ 68 h 184"/>
                <a:gd name="T6" fmla="*/ 0 w 185"/>
                <a:gd name="T7" fmla="*/ 68 h 184"/>
                <a:gd name="T8" fmla="*/ 0 w 185"/>
                <a:gd name="T9" fmla="*/ 115 h 184"/>
                <a:gd name="T10" fmla="*/ 68 w 185"/>
                <a:gd name="T11" fmla="*/ 115 h 184"/>
                <a:gd name="T12" fmla="*/ 68 w 185"/>
                <a:gd name="T13" fmla="*/ 183 h 184"/>
                <a:gd name="T14" fmla="*/ 116 w 185"/>
                <a:gd name="T15" fmla="*/ 183 h 184"/>
                <a:gd name="T16" fmla="*/ 116 w 185"/>
                <a:gd name="T17" fmla="*/ 115 h 184"/>
                <a:gd name="T18" fmla="*/ 184 w 185"/>
                <a:gd name="T19" fmla="*/ 115 h 184"/>
                <a:gd name="T20" fmla="*/ 184 w 185"/>
                <a:gd name="T21" fmla="*/ 68 h 184"/>
                <a:gd name="T22" fmla="*/ 116 w 185"/>
                <a:gd name="T23" fmla="*/ 68 h 184"/>
                <a:gd name="T24" fmla="*/ 116 w 185"/>
                <a:gd name="T2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5" h="184">
                  <a:moveTo>
                    <a:pt x="116" y="0"/>
                  </a:moveTo>
                  <a:lnTo>
                    <a:pt x="68" y="0"/>
                  </a:lnTo>
                  <a:lnTo>
                    <a:pt x="68" y="68"/>
                  </a:lnTo>
                  <a:lnTo>
                    <a:pt x="0" y="68"/>
                  </a:lnTo>
                  <a:lnTo>
                    <a:pt x="0" y="115"/>
                  </a:lnTo>
                  <a:lnTo>
                    <a:pt x="68" y="115"/>
                  </a:lnTo>
                  <a:lnTo>
                    <a:pt x="68" y="183"/>
                  </a:lnTo>
                  <a:lnTo>
                    <a:pt x="116" y="183"/>
                  </a:lnTo>
                  <a:lnTo>
                    <a:pt x="116" y="115"/>
                  </a:lnTo>
                  <a:lnTo>
                    <a:pt x="184" y="115"/>
                  </a:lnTo>
                  <a:lnTo>
                    <a:pt x="184" y="68"/>
                  </a:lnTo>
                  <a:lnTo>
                    <a:pt x="116" y="68"/>
                  </a:lnTo>
                  <a:lnTo>
                    <a:pt x="11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221"/>
            <p:cNvSpPr>
              <a:spLocks noChangeArrowheads="1"/>
            </p:cNvSpPr>
            <p:nvPr/>
          </p:nvSpPr>
          <p:spPr bwMode="auto">
            <a:xfrm>
              <a:off x="6878334" y="2475196"/>
              <a:ext cx="26987" cy="26987"/>
            </a:xfrm>
            <a:custGeom>
              <a:avLst/>
              <a:gdLst>
                <a:gd name="T0" fmla="*/ 36 w 73"/>
                <a:gd name="T1" fmla="*/ 0 h 73"/>
                <a:gd name="T2" fmla="*/ 36 w 73"/>
                <a:gd name="T3" fmla="*/ 0 h 73"/>
                <a:gd name="T4" fmla="*/ 0 w 73"/>
                <a:gd name="T5" fmla="*/ 36 h 73"/>
                <a:gd name="T6" fmla="*/ 36 w 73"/>
                <a:gd name="T7" fmla="*/ 72 h 73"/>
                <a:gd name="T8" fmla="*/ 72 w 73"/>
                <a:gd name="T9" fmla="*/ 36 h 73"/>
                <a:gd name="T10" fmla="*/ 36 w 73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3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222"/>
            <p:cNvSpPr>
              <a:spLocks noChangeArrowheads="1"/>
            </p:cNvSpPr>
            <p:nvPr/>
          </p:nvSpPr>
          <p:spPr bwMode="auto">
            <a:xfrm>
              <a:off x="6878334" y="2525996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223"/>
            <p:cNvSpPr>
              <a:spLocks noChangeArrowheads="1"/>
            </p:cNvSpPr>
            <p:nvPr/>
          </p:nvSpPr>
          <p:spPr bwMode="auto">
            <a:xfrm>
              <a:off x="6906909" y="2500596"/>
              <a:ext cx="26987" cy="25400"/>
            </a:xfrm>
            <a:custGeom>
              <a:avLst/>
              <a:gdLst>
                <a:gd name="T0" fmla="*/ 37 w 74"/>
                <a:gd name="T1" fmla="*/ 0 h 72"/>
                <a:gd name="T2" fmla="*/ 37 w 74"/>
                <a:gd name="T3" fmla="*/ 0 h 72"/>
                <a:gd name="T4" fmla="*/ 0 w 74"/>
                <a:gd name="T5" fmla="*/ 36 h 72"/>
                <a:gd name="T6" fmla="*/ 37 w 74"/>
                <a:gd name="T7" fmla="*/ 71 h 72"/>
                <a:gd name="T8" fmla="*/ 73 w 74"/>
                <a:gd name="T9" fmla="*/ 36 h 72"/>
                <a:gd name="T10" fmla="*/ 37 w 74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2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20"/>
                    <a:pt x="0" y="36"/>
                  </a:cubicBezTo>
                  <a:cubicBezTo>
                    <a:pt x="0" y="55"/>
                    <a:pt x="16" y="71"/>
                    <a:pt x="37" y="71"/>
                  </a:cubicBezTo>
                  <a:cubicBezTo>
                    <a:pt x="57" y="71"/>
                    <a:pt x="73" y="55"/>
                    <a:pt x="73" y="36"/>
                  </a:cubicBezTo>
                  <a:cubicBezTo>
                    <a:pt x="73" y="20"/>
                    <a:pt x="57" y="0"/>
                    <a:pt x="3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224"/>
            <p:cNvSpPr>
              <a:spLocks noChangeArrowheads="1"/>
            </p:cNvSpPr>
            <p:nvPr/>
          </p:nvSpPr>
          <p:spPr bwMode="auto">
            <a:xfrm>
              <a:off x="6849759" y="2500596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20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20"/>
                    <a:pt x="56" y="0"/>
                    <a:pt x="3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5" name="Group 124"/>
          <p:cNvGrpSpPr/>
          <p:nvPr/>
        </p:nvGrpSpPr>
        <p:grpSpPr>
          <a:xfrm>
            <a:off x="1012189" y="2903527"/>
            <a:ext cx="403225" cy="357188"/>
            <a:chOff x="6625921" y="2923751"/>
            <a:chExt cx="403225" cy="357188"/>
          </a:xfrm>
        </p:grpSpPr>
        <p:sp>
          <p:nvSpPr>
            <p:cNvPr id="126" name="Freeform 225"/>
            <p:cNvSpPr>
              <a:spLocks noChangeArrowheads="1"/>
            </p:cNvSpPr>
            <p:nvPr/>
          </p:nvSpPr>
          <p:spPr bwMode="auto">
            <a:xfrm>
              <a:off x="6635446" y="2939626"/>
              <a:ext cx="376238" cy="322263"/>
            </a:xfrm>
            <a:custGeom>
              <a:avLst/>
              <a:gdLst>
                <a:gd name="T0" fmla="*/ 837 w 1047"/>
                <a:gd name="T1" fmla="*/ 0 h 896"/>
                <a:gd name="T2" fmla="*/ 837 w 1047"/>
                <a:gd name="T3" fmla="*/ 0 h 896"/>
                <a:gd name="T4" fmla="*/ 837 w 1047"/>
                <a:gd name="T5" fmla="*/ 360 h 896"/>
                <a:gd name="T6" fmla="*/ 717 w 1047"/>
                <a:gd name="T7" fmla="*/ 328 h 896"/>
                <a:gd name="T8" fmla="*/ 236 w 1047"/>
                <a:gd name="T9" fmla="*/ 328 h 896"/>
                <a:gd name="T10" fmla="*/ 0 w 1047"/>
                <a:gd name="T11" fmla="*/ 562 h 896"/>
                <a:gd name="T12" fmla="*/ 236 w 1047"/>
                <a:gd name="T13" fmla="*/ 796 h 896"/>
                <a:gd name="T14" fmla="*/ 437 w 1047"/>
                <a:gd name="T15" fmla="*/ 681 h 896"/>
                <a:gd name="T16" fmla="*/ 517 w 1047"/>
                <a:gd name="T17" fmla="*/ 681 h 896"/>
                <a:gd name="T18" fmla="*/ 717 w 1047"/>
                <a:gd name="T19" fmla="*/ 796 h 896"/>
                <a:gd name="T20" fmla="*/ 837 w 1047"/>
                <a:gd name="T21" fmla="*/ 761 h 896"/>
                <a:gd name="T22" fmla="*/ 837 w 1047"/>
                <a:gd name="T23" fmla="*/ 895 h 896"/>
                <a:gd name="T24" fmla="*/ 1046 w 1047"/>
                <a:gd name="T25" fmla="*/ 895 h 896"/>
                <a:gd name="T26" fmla="*/ 1046 w 1047"/>
                <a:gd name="T27" fmla="*/ 0 h 896"/>
                <a:gd name="T28" fmla="*/ 837 w 1047"/>
                <a:gd name="T29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7" h="896">
                  <a:moveTo>
                    <a:pt x="837" y="0"/>
                  </a:moveTo>
                  <a:lnTo>
                    <a:pt x="837" y="0"/>
                  </a:lnTo>
                  <a:cubicBezTo>
                    <a:pt x="837" y="360"/>
                    <a:pt x="837" y="360"/>
                    <a:pt x="837" y="360"/>
                  </a:cubicBezTo>
                  <a:cubicBezTo>
                    <a:pt x="805" y="340"/>
                    <a:pt x="762" y="328"/>
                    <a:pt x="717" y="328"/>
                  </a:cubicBezTo>
                  <a:cubicBezTo>
                    <a:pt x="236" y="328"/>
                    <a:pt x="236" y="328"/>
                    <a:pt x="236" y="328"/>
                  </a:cubicBezTo>
                  <a:cubicBezTo>
                    <a:pt x="104" y="328"/>
                    <a:pt x="0" y="432"/>
                    <a:pt x="0" y="562"/>
                  </a:cubicBezTo>
                  <a:cubicBezTo>
                    <a:pt x="0" y="689"/>
                    <a:pt x="104" y="796"/>
                    <a:pt x="236" y="796"/>
                  </a:cubicBezTo>
                  <a:cubicBezTo>
                    <a:pt x="321" y="796"/>
                    <a:pt x="393" y="749"/>
                    <a:pt x="437" y="681"/>
                  </a:cubicBezTo>
                  <a:cubicBezTo>
                    <a:pt x="517" y="681"/>
                    <a:pt x="517" y="681"/>
                    <a:pt x="517" y="681"/>
                  </a:cubicBezTo>
                  <a:cubicBezTo>
                    <a:pt x="557" y="749"/>
                    <a:pt x="633" y="796"/>
                    <a:pt x="717" y="796"/>
                  </a:cubicBezTo>
                  <a:cubicBezTo>
                    <a:pt x="762" y="796"/>
                    <a:pt x="805" y="781"/>
                    <a:pt x="837" y="761"/>
                  </a:cubicBezTo>
                  <a:cubicBezTo>
                    <a:pt x="837" y="895"/>
                    <a:pt x="837" y="895"/>
                    <a:pt x="837" y="895"/>
                  </a:cubicBezTo>
                  <a:cubicBezTo>
                    <a:pt x="1046" y="895"/>
                    <a:pt x="1046" y="895"/>
                    <a:pt x="1046" y="895"/>
                  </a:cubicBezTo>
                  <a:cubicBezTo>
                    <a:pt x="1046" y="0"/>
                    <a:pt x="1046" y="0"/>
                    <a:pt x="1046" y="0"/>
                  </a:cubicBezTo>
                  <a:cubicBezTo>
                    <a:pt x="837" y="0"/>
                    <a:pt x="837" y="0"/>
                    <a:pt x="8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226"/>
            <p:cNvSpPr>
              <a:spLocks noChangeArrowheads="1"/>
            </p:cNvSpPr>
            <p:nvPr/>
          </p:nvSpPr>
          <p:spPr bwMode="auto">
            <a:xfrm>
              <a:off x="6921196" y="2923751"/>
              <a:ext cx="107950" cy="357188"/>
            </a:xfrm>
            <a:custGeom>
              <a:avLst/>
              <a:gdLst>
                <a:gd name="T0" fmla="*/ 0 w 301"/>
                <a:gd name="T1" fmla="*/ 0 h 992"/>
                <a:gd name="T2" fmla="*/ 0 w 301"/>
                <a:gd name="T3" fmla="*/ 0 h 992"/>
                <a:gd name="T4" fmla="*/ 0 w 301"/>
                <a:gd name="T5" fmla="*/ 388 h 992"/>
                <a:gd name="T6" fmla="*/ 43 w 301"/>
                <a:gd name="T7" fmla="*/ 408 h 992"/>
                <a:gd name="T8" fmla="*/ 43 w 301"/>
                <a:gd name="T9" fmla="*/ 48 h 992"/>
                <a:gd name="T10" fmla="*/ 252 w 301"/>
                <a:gd name="T11" fmla="*/ 48 h 992"/>
                <a:gd name="T12" fmla="*/ 252 w 301"/>
                <a:gd name="T13" fmla="*/ 943 h 992"/>
                <a:gd name="T14" fmla="*/ 43 w 301"/>
                <a:gd name="T15" fmla="*/ 943 h 992"/>
                <a:gd name="T16" fmla="*/ 43 w 301"/>
                <a:gd name="T17" fmla="*/ 809 h 992"/>
                <a:gd name="T18" fmla="*/ 0 w 301"/>
                <a:gd name="T19" fmla="*/ 832 h 992"/>
                <a:gd name="T20" fmla="*/ 0 w 301"/>
                <a:gd name="T21" fmla="*/ 991 h 992"/>
                <a:gd name="T22" fmla="*/ 300 w 301"/>
                <a:gd name="T23" fmla="*/ 991 h 992"/>
                <a:gd name="T24" fmla="*/ 300 w 301"/>
                <a:gd name="T25" fmla="*/ 0 h 992"/>
                <a:gd name="T26" fmla="*/ 0 w 301"/>
                <a:gd name="T27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992">
                  <a:moveTo>
                    <a:pt x="0" y="0"/>
                  </a:moveTo>
                  <a:lnTo>
                    <a:pt x="0" y="0"/>
                  </a:lnTo>
                  <a:cubicBezTo>
                    <a:pt x="0" y="388"/>
                    <a:pt x="0" y="388"/>
                    <a:pt x="0" y="388"/>
                  </a:cubicBezTo>
                  <a:cubicBezTo>
                    <a:pt x="16" y="392"/>
                    <a:pt x="32" y="400"/>
                    <a:pt x="43" y="40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252" y="48"/>
                    <a:pt x="252" y="48"/>
                    <a:pt x="252" y="48"/>
                  </a:cubicBezTo>
                  <a:cubicBezTo>
                    <a:pt x="252" y="943"/>
                    <a:pt x="252" y="943"/>
                    <a:pt x="252" y="943"/>
                  </a:cubicBezTo>
                  <a:cubicBezTo>
                    <a:pt x="43" y="943"/>
                    <a:pt x="43" y="943"/>
                    <a:pt x="43" y="943"/>
                  </a:cubicBezTo>
                  <a:cubicBezTo>
                    <a:pt x="43" y="809"/>
                    <a:pt x="43" y="809"/>
                    <a:pt x="43" y="809"/>
                  </a:cubicBezTo>
                  <a:cubicBezTo>
                    <a:pt x="32" y="817"/>
                    <a:pt x="16" y="824"/>
                    <a:pt x="0" y="832"/>
                  </a:cubicBezTo>
                  <a:cubicBezTo>
                    <a:pt x="0" y="991"/>
                    <a:pt x="0" y="991"/>
                    <a:pt x="0" y="991"/>
                  </a:cubicBezTo>
                  <a:cubicBezTo>
                    <a:pt x="300" y="991"/>
                    <a:pt x="300" y="991"/>
                    <a:pt x="300" y="991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227"/>
            <p:cNvSpPr>
              <a:spLocks noChangeArrowheads="1"/>
            </p:cNvSpPr>
            <p:nvPr/>
          </p:nvSpPr>
          <p:spPr bwMode="auto">
            <a:xfrm>
              <a:off x="6952946" y="2955501"/>
              <a:ext cx="42863" cy="17463"/>
            </a:xfrm>
            <a:custGeom>
              <a:avLst/>
              <a:gdLst>
                <a:gd name="T0" fmla="*/ 120 w 121"/>
                <a:gd name="T1" fmla="*/ 0 h 49"/>
                <a:gd name="T2" fmla="*/ 0 w 121"/>
                <a:gd name="T3" fmla="*/ 0 h 49"/>
                <a:gd name="T4" fmla="*/ 0 w 121"/>
                <a:gd name="T5" fmla="*/ 48 h 49"/>
                <a:gd name="T6" fmla="*/ 120 w 121"/>
                <a:gd name="T7" fmla="*/ 48 h 49"/>
                <a:gd name="T8" fmla="*/ 120 w 121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120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120" y="48"/>
                  </a:lnTo>
                  <a:lnTo>
                    <a:pt x="12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228"/>
            <p:cNvSpPr>
              <a:spLocks noChangeArrowheads="1"/>
            </p:cNvSpPr>
            <p:nvPr/>
          </p:nvSpPr>
          <p:spPr bwMode="auto">
            <a:xfrm>
              <a:off x="6952946" y="2987251"/>
              <a:ext cx="42863" cy="17463"/>
            </a:xfrm>
            <a:custGeom>
              <a:avLst/>
              <a:gdLst>
                <a:gd name="T0" fmla="*/ 0 w 121"/>
                <a:gd name="T1" fmla="*/ 48 h 49"/>
                <a:gd name="T2" fmla="*/ 120 w 121"/>
                <a:gd name="T3" fmla="*/ 48 h 49"/>
                <a:gd name="T4" fmla="*/ 120 w 121"/>
                <a:gd name="T5" fmla="*/ 0 h 49"/>
                <a:gd name="T6" fmla="*/ 0 w 121"/>
                <a:gd name="T7" fmla="*/ 0 h 49"/>
                <a:gd name="T8" fmla="*/ 0 w 12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0" y="48"/>
                  </a:moveTo>
                  <a:lnTo>
                    <a:pt x="120" y="48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229"/>
            <p:cNvSpPr>
              <a:spLocks noChangeArrowheads="1"/>
            </p:cNvSpPr>
            <p:nvPr/>
          </p:nvSpPr>
          <p:spPr bwMode="auto">
            <a:xfrm>
              <a:off x="6952946" y="3020589"/>
              <a:ext cx="42863" cy="17462"/>
            </a:xfrm>
            <a:custGeom>
              <a:avLst/>
              <a:gdLst>
                <a:gd name="T0" fmla="*/ 0 w 121"/>
                <a:gd name="T1" fmla="*/ 47 h 48"/>
                <a:gd name="T2" fmla="*/ 120 w 121"/>
                <a:gd name="T3" fmla="*/ 47 h 48"/>
                <a:gd name="T4" fmla="*/ 120 w 121"/>
                <a:gd name="T5" fmla="*/ 0 h 48"/>
                <a:gd name="T6" fmla="*/ 0 w 121"/>
                <a:gd name="T7" fmla="*/ 0 h 48"/>
                <a:gd name="T8" fmla="*/ 0 w 121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8">
                  <a:moveTo>
                    <a:pt x="0" y="47"/>
                  </a:moveTo>
                  <a:lnTo>
                    <a:pt x="120" y="47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230"/>
            <p:cNvSpPr>
              <a:spLocks noChangeArrowheads="1"/>
            </p:cNvSpPr>
            <p:nvPr/>
          </p:nvSpPr>
          <p:spPr bwMode="auto">
            <a:xfrm>
              <a:off x="6962471" y="3223789"/>
              <a:ext cx="25400" cy="23812"/>
            </a:xfrm>
            <a:custGeom>
              <a:avLst/>
              <a:gdLst>
                <a:gd name="T0" fmla="*/ 0 w 69"/>
                <a:gd name="T1" fmla="*/ 32 h 65"/>
                <a:gd name="T2" fmla="*/ 0 w 69"/>
                <a:gd name="T3" fmla="*/ 32 h 65"/>
                <a:gd name="T4" fmla="*/ 32 w 69"/>
                <a:gd name="T5" fmla="*/ 64 h 65"/>
                <a:gd name="T6" fmla="*/ 68 w 69"/>
                <a:gd name="T7" fmla="*/ 32 h 65"/>
                <a:gd name="T8" fmla="*/ 32 w 69"/>
                <a:gd name="T9" fmla="*/ 0 h 65"/>
                <a:gd name="T10" fmla="*/ 0 w 69"/>
                <a:gd name="T11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5">
                  <a:moveTo>
                    <a:pt x="0" y="32"/>
                  </a:moveTo>
                  <a:lnTo>
                    <a:pt x="0" y="32"/>
                  </a:lnTo>
                  <a:cubicBezTo>
                    <a:pt x="0" y="52"/>
                    <a:pt x="16" y="64"/>
                    <a:pt x="32" y="64"/>
                  </a:cubicBezTo>
                  <a:cubicBezTo>
                    <a:pt x="52" y="64"/>
                    <a:pt x="68" y="52"/>
                    <a:pt x="68" y="32"/>
                  </a:cubicBezTo>
                  <a:cubicBezTo>
                    <a:pt x="68" y="16"/>
                    <a:pt x="52" y="0"/>
                    <a:pt x="32" y="0"/>
                  </a:cubicBezTo>
                  <a:cubicBezTo>
                    <a:pt x="16" y="0"/>
                    <a:pt x="0" y="16"/>
                    <a:pt x="0" y="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231"/>
            <p:cNvSpPr>
              <a:spLocks noChangeArrowheads="1"/>
            </p:cNvSpPr>
            <p:nvPr/>
          </p:nvSpPr>
          <p:spPr bwMode="auto">
            <a:xfrm>
              <a:off x="6838646" y="3058689"/>
              <a:ext cx="98425" cy="168275"/>
            </a:xfrm>
            <a:custGeom>
              <a:avLst/>
              <a:gdLst>
                <a:gd name="T0" fmla="*/ 272 w 273"/>
                <a:gd name="T1" fmla="*/ 433 h 469"/>
                <a:gd name="T2" fmla="*/ 272 w 273"/>
                <a:gd name="T3" fmla="*/ 433 h 469"/>
                <a:gd name="T4" fmla="*/ 229 w 273"/>
                <a:gd name="T5" fmla="*/ 453 h 469"/>
                <a:gd name="T6" fmla="*/ 272 w 273"/>
                <a:gd name="T7" fmla="*/ 433 h 469"/>
                <a:gd name="T8" fmla="*/ 272 w 273"/>
                <a:gd name="T9" fmla="*/ 433 h 469"/>
                <a:gd name="T10" fmla="*/ 272 w 273"/>
                <a:gd name="T11" fmla="*/ 433 h 469"/>
                <a:gd name="T12" fmla="*/ 272 w 273"/>
                <a:gd name="T13" fmla="*/ 433 h 469"/>
                <a:gd name="T14" fmla="*/ 272 w 273"/>
                <a:gd name="T15" fmla="*/ 433 h 469"/>
                <a:gd name="T16" fmla="*/ 272 w 273"/>
                <a:gd name="T17" fmla="*/ 433 h 469"/>
                <a:gd name="T18" fmla="*/ 272 w 273"/>
                <a:gd name="T19" fmla="*/ 433 h 469"/>
                <a:gd name="T20" fmla="*/ 272 w 273"/>
                <a:gd name="T21" fmla="*/ 433 h 469"/>
                <a:gd name="T22" fmla="*/ 272 w 273"/>
                <a:gd name="T23" fmla="*/ 433 h 469"/>
                <a:gd name="T24" fmla="*/ 0 w 273"/>
                <a:gd name="T25" fmla="*/ 413 h 469"/>
                <a:gd name="T26" fmla="*/ 0 w 273"/>
                <a:gd name="T27" fmla="*/ 413 h 469"/>
                <a:gd name="T28" fmla="*/ 152 w 273"/>
                <a:gd name="T29" fmla="*/ 468 h 469"/>
                <a:gd name="T30" fmla="*/ 229 w 273"/>
                <a:gd name="T31" fmla="*/ 456 h 469"/>
                <a:gd name="T32" fmla="*/ 229 w 273"/>
                <a:gd name="T33" fmla="*/ 456 h 469"/>
                <a:gd name="T34" fmla="*/ 152 w 273"/>
                <a:gd name="T35" fmla="*/ 468 h 469"/>
                <a:gd name="T36" fmla="*/ 0 w 273"/>
                <a:gd name="T37" fmla="*/ 413 h 469"/>
                <a:gd name="T38" fmla="*/ 233 w 273"/>
                <a:gd name="T39" fmla="*/ 12 h 469"/>
                <a:gd name="T40" fmla="*/ 233 w 273"/>
                <a:gd name="T41" fmla="*/ 12 h 469"/>
                <a:gd name="T42" fmla="*/ 272 w 273"/>
                <a:gd name="T43" fmla="*/ 32 h 469"/>
                <a:gd name="T44" fmla="*/ 233 w 273"/>
                <a:gd name="T45" fmla="*/ 12 h 469"/>
                <a:gd name="T46" fmla="*/ 156 w 273"/>
                <a:gd name="T47" fmla="*/ 0 h 469"/>
                <a:gd name="T48" fmla="*/ 156 w 273"/>
                <a:gd name="T49" fmla="*/ 0 h 469"/>
                <a:gd name="T50" fmla="*/ 229 w 273"/>
                <a:gd name="T51" fmla="*/ 12 h 469"/>
                <a:gd name="T52" fmla="*/ 229 w 273"/>
                <a:gd name="T53" fmla="*/ 12 h 469"/>
                <a:gd name="T54" fmla="*/ 156 w 273"/>
                <a:gd name="T55" fmla="*/ 0 h 469"/>
                <a:gd name="T56" fmla="*/ 156 w 273"/>
                <a:gd name="T57" fmla="*/ 0 h 469"/>
                <a:gd name="T58" fmla="*/ 156 w 273"/>
                <a:gd name="T59" fmla="*/ 0 h 469"/>
                <a:gd name="T60" fmla="*/ 156 w 273"/>
                <a:gd name="T61" fmla="*/ 0 h 469"/>
                <a:gd name="T62" fmla="*/ 156 w 273"/>
                <a:gd name="T63" fmla="*/ 0 h 469"/>
                <a:gd name="T64" fmla="*/ 156 w 273"/>
                <a:gd name="T65" fmla="*/ 0 h 469"/>
                <a:gd name="T66" fmla="*/ 156 w 273"/>
                <a:gd name="T67" fmla="*/ 0 h 469"/>
                <a:gd name="T68" fmla="*/ 156 w 273"/>
                <a:gd name="T69" fmla="*/ 0 h 469"/>
                <a:gd name="T70" fmla="*/ 156 w 273"/>
                <a:gd name="T71" fmla="*/ 0 h 469"/>
                <a:gd name="T72" fmla="*/ 152 w 273"/>
                <a:gd name="T73" fmla="*/ 0 h 469"/>
                <a:gd name="T74" fmla="*/ 152 w 273"/>
                <a:gd name="T75" fmla="*/ 0 h 469"/>
                <a:gd name="T76" fmla="*/ 152 w 273"/>
                <a:gd name="T77" fmla="*/ 0 h 469"/>
                <a:gd name="T78" fmla="*/ 152 w 273"/>
                <a:gd name="T79" fmla="*/ 0 h 469"/>
                <a:gd name="T80" fmla="*/ 272 w 273"/>
                <a:gd name="T81" fmla="*/ 43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3" h="469">
                  <a:moveTo>
                    <a:pt x="272" y="433"/>
                  </a:moveTo>
                  <a:lnTo>
                    <a:pt x="272" y="433"/>
                  </a:lnTo>
                  <a:cubicBezTo>
                    <a:pt x="261" y="441"/>
                    <a:pt x="245" y="448"/>
                    <a:pt x="229" y="453"/>
                  </a:cubicBezTo>
                  <a:cubicBezTo>
                    <a:pt x="245" y="448"/>
                    <a:pt x="261" y="441"/>
                    <a:pt x="272" y="433"/>
                  </a:cubicBez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272" y="433"/>
                  </a:lnTo>
                  <a:lnTo>
                    <a:pt x="0" y="413"/>
                  </a:lnTo>
                  <a:lnTo>
                    <a:pt x="0" y="413"/>
                  </a:lnTo>
                  <a:cubicBezTo>
                    <a:pt x="40" y="444"/>
                    <a:pt x="96" y="468"/>
                    <a:pt x="152" y="468"/>
                  </a:cubicBezTo>
                  <a:cubicBezTo>
                    <a:pt x="181" y="468"/>
                    <a:pt x="204" y="464"/>
                    <a:pt x="229" y="456"/>
                  </a:cubicBezTo>
                  <a:lnTo>
                    <a:pt x="229" y="456"/>
                  </a:lnTo>
                  <a:cubicBezTo>
                    <a:pt x="204" y="460"/>
                    <a:pt x="181" y="468"/>
                    <a:pt x="152" y="468"/>
                  </a:cubicBezTo>
                  <a:cubicBezTo>
                    <a:pt x="96" y="468"/>
                    <a:pt x="40" y="444"/>
                    <a:pt x="0" y="413"/>
                  </a:cubicBezTo>
                  <a:lnTo>
                    <a:pt x="233" y="12"/>
                  </a:lnTo>
                  <a:lnTo>
                    <a:pt x="233" y="12"/>
                  </a:lnTo>
                  <a:cubicBezTo>
                    <a:pt x="245" y="20"/>
                    <a:pt x="261" y="24"/>
                    <a:pt x="272" y="32"/>
                  </a:cubicBezTo>
                  <a:cubicBezTo>
                    <a:pt x="261" y="24"/>
                    <a:pt x="245" y="20"/>
                    <a:pt x="233" y="12"/>
                  </a:cubicBezTo>
                  <a:lnTo>
                    <a:pt x="156" y="0"/>
                  </a:lnTo>
                  <a:lnTo>
                    <a:pt x="156" y="0"/>
                  </a:lnTo>
                  <a:cubicBezTo>
                    <a:pt x="181" y="0"/>
                    <a:pt x="204" y="4"/>
                    <a:pt x="229" y="12"/>
                  </a:cubicBezTo>
                  <a:lnTo>
                    <a:pt x="229" y="12"/>
                  </a:lnTo>
                  <a:cubicBezTo>
                    <a:pt x="204" y="4"/>
                    <a:pt x="181" y="0"/>
                    <a:pt x="156" y="0"/>
                  </a:cubicBez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152" y="0"/>
                  </a:lnTo>
                  <a:lnTo>
                    <a:pt x="272" y="43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232"/>
            <p:cNvSpPr>
              <a:spLocks noChangeArrowheads="1"/>
            </p:cNvSpPr>
            <p:nvPr/>
          </p:nvSpPr>
          <p:spPr bwMode="auto">
            <a:xfrm>
              <a:off x="6806896" y="3058689"/>
              <a:ext cx="171450" cy="168275"/>
            </a:xfrm>
            <a:custGeom>
              <a:avLst/>
              <a:gdLst>
                <a:gd name="T0" fmla="*/ 240 w 478"/>
                <a:gd name="T1" fmla="*/ 0 h 469"/>
                <a:gd name="T2" fmla="*/ 240 w 478"/>
                <a:gd name="T3" fmla="*/ 0 h 469"/>
                <a:gd name="T4" fmla="*/ 0 w 478"/>
                <a:gd name="T5" fmla="*/ 0 h 469"/>
                <a:gd name="T6" fmla="*/ 0 w 478"/>
                <a:gd name="T7" fmla="*/ 353 h 469"/>
                <a:gd name="T8" fmla="*/ 40 w 478"/>
                <a:gd name="T9" fmla="*/ 353 h 469"/>
                <a:gd name="T10" fmla="*/ 88 w 478"/>
                <a:gd name="T11" fmla="*/ 413 h 469"/>
                <a:gd name="T12" fmla="*/ 240 w 478"/>
                <a:gd name="T13" fmla="*/ 468 h 469"/>
                <a:gd name="T14" fmla="*/ 317 w 478"/>
                <a:gd name="T15" fmla="*/ 456 h 469"/>
                <a:gd name="T16" fmla="*/ 317 w 478"/>
                <a:gd name="T17" fmla="*/ 456 h 469"/>
                <a:gd name="T18" fmla="*/ 317 w 478"/>
                <a:gd name="T19" fmla="*/ 453 h 469"/>
                <a:gd name="T20" fmla="*/ 360 w 478"/>
                <a:gd name="T21" fmla="*/ 433 h 469"/>
                <a:gd name="T22" fmla="*/ 360 w 478"/>
                <a:gd name="T23" fmla="*/ 433 h 469"/>
                <a:gd name="T24" fmla="*/ 360 w 478"/>
                <a:gd name="T25" fmla="*/ 433 h 469"/>
                <a:gd name="T26" fmla="*/ 360 w 478"/>
                <a:gd name="T27" fmla="*/ 433 h 469"/>
                <a:gd name="T28" fmla="*/ 360 w 478"/>
                <a:gd name="T29" fmla="*/ 433 h 469"/>
                <a:gd name="T30" fmla="*/ 360 w 478"/>
                <a:gd name="T31" fmla="*/ 433 h 469"/>
                <a:gd name="T32" fmla="*/ 360 w 478"/>
                <a:gd name="T33" fmla="*/ 433 h 469"/>
                <a:gd name="T34" fmla="*/ 477 w 478"/>
                <a:gd name="T35" fmla="*/ 234 h 469"/>
                <a:gd name="T36" fmla="*/ 360 w 478"/>
                <a:gd name="T37" fmla="*/ 32 h 469"/>
                <a:gd name="T38" fmla="*/ 360 w 478"/>
                <a:gd name="T39" fmla="*/ 32 h 469"/>
                <a:gd name="T40" fmla="*/ 360 w 478"/>
                <a:gd name="T41" fmla="*/ 32 h 469"/>
                <a:gd name="T42" fmla="*/ 360 w 478"/>
                <a:gd name="T43" fmla="*/ 32 h 469"/>
                <a:gd name="T44" fmla="*/ 360 w 478"/>
                <a:gd name="T45" fmla="*/ 32 h 469"/>
                <a:gd name="T46" fmla="*/ 321 w 478"/>
                <a:gd name="T47" fmla="*/ 12 h 469"/>
                <a:gd name="T48" fmla="*/ 317 w 478"/>
                <a:gd name="T49" fmla="*/ 12 h 469"/>
                <a:gd name="T50" fmla="*/ 317 w 478"/>
                <a:gd name="T51" fmla="*/ 12 h 469"/>
                <a:gd name="T52" fmla="*/ 244 w 478"/>
                <a:gd name="T53" fmla="*/ 0 h 469"/>
                <a:gd name="T54" fmla="*/ 244 w 478"/>
                <a:gd name="T55" fmla="*/ 0 h 469"/>
                <a:gd name="T56" fmla="*/ 244 w 478"/>
                <a:gd name="T57" fmla="*/ 0 h 469"/>
                <a:gd name="T58" fmla="*/ 244 w 478"/>
                <a:gd name="T59" fmla="*/ 0 h 469"/>
                <a:gd name="T60" fmla="*/ 244 w 478"/>
                <a:gd name="T61" fmla="*/ 0 h 469"/>
                <a:gd name="T62" fmla="*/ 240 w 478"/>
                <a:gd name="T63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8" h="469">
                  <a:moveTo>
                    <a:pt x="240" y="0"/>
                  </a:moveTo>
                  <a:lnTo>
                    <a:pt x="24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40" y="353"/>
                    <a:pt x="40" y="353"/>
                    <a:pt x="40" y="353"/>
                  </a:cubicBezTo>
                  <a:cubicBezTo>
                    <a:pt x="52" y="377"/>
                    <a:pt x="68" y="397"/>
                    <a:pt x="88" y="413"/>
                  </a:cubicBezTo>
                  <a:cubicBezTo>
                    <a:pt x="128" y="444"/>
                    <a:pt x="184" y="468"/>
                    <a:pt x="240" y="468"/>
                  </a:cubicBezTo>
                  <a:cubicBezTo>
                    <a:pt x="269" y="468"/>
                    <a:pt x="292" y="460"/>
                    <a:pt x="317" y="456"/>
                  </a:cubicBezTo>
                  <a:lnTo>
                    <a:pt x="317" y="456"/>
                  </a:lnTo>
                  <a:cubicBezTo>
                    <a:pt x="317" y="453"/>
                    <a:pt x="317" y="453"/>
                    <a:pt x="317" y="453"/>
                  </a:cubicBezTo>
                  <a:cubicBezTo>
                    <a:pt x="333" y="448"/>
                    <a:pt x="349" y="441"/>
                    <a:pt x="360" y="433"/>
                  </a:cubicBez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cubicBezTo>
                    <a:pt x="433" y="393"/>
                    <a:pt x="477" y="318"/>
                    <a:pt x="477" y="234"/>
                  </a:cubicBezTo>
                  <a:cubicBezTo>
                    <a:pt x="477" y="147"/>
                    <a:pt x="433" y="76"/>
                    <a:pt x="360" y="32"/>
                  </a:cubicBez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cubicBezTo>
                    <a:pt x="349" y="24"/>
                    <a:pt x="333" y="20"/>
                    <a:pt x="321" y="12"/>
                  </a:cubicBezTo>
                  <a:cubicBezTo>
                    <a:pt x="317" y="12"/>
                    <a:pt x="317" y="12"/>
                    <a:pt x="317" y="12"/>
                  </a:cubicBezTo>
                  <a:lnTo>
                    <a:pt x="317" y="12"/>
                  </a:lnTo>
                  <a:cubicBezTo>
                    <a:pt x="292" y="4"/>
                    <a:pt x="269" y="0"/>
                    <a:pt x="244" y="0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233"/>
            <p:cNvSpPr>
              <a:spLocks noChangeArrowheads="1"/>
            </p:cNvSpPr>
            <p:nvPr/>
          </p:nvSpPr>
          <p:spPr bwMode="auto">
            <a:xfrm>
              <a:off x="6921196" y="3063451"/>
              <a:ext cx="15875" cy="160338"/>
            </a:xfrm>
            <a:custGeom>
              <a:avLst/>
              <a:gdLst>
                <a:gd name="T0" fmla="*/ 43 w 44"/>
                <a:gd name="T1" fmla="*/ 421 h 445"/>
                <a:gd name="T2" fmla="*/ 43 w 44"/>
                <a:gd name="T3" fmla="*/ 421 h 445"/>
                <a:gd name="T4" fmla="*/ 43 w 44"/>
                <a:gd name="T5" fmla="*/ 421 h 445"/>
                <a:gd name="T6" fmla="*/ 43 w 44"/>
                <a:gd name="T7" fmla="*/ 421 h 445"/>
                <a:gd name="T8" fmla="*/ 43 w 44"/>
                <a:gd name="T9" fmla="*/ 421 h 445"/>
                <a:gd name="T10" fmla="*/ 43 w 44"/>
                <a:gd name="T11" fmla="*/ 421 h 445"/>
                <a:gd name="T12" fmla="*/ 43 w 44"/>
                <a:gd name="T13" fmla="*/ 421 h 445"/>
                <a:gd name="T14" fmla="*/ 0 w 44"/>
                <a:gd name="T15" fmla="*/ 441 h 445"/>
                <a:gd name="T16" fmla="*/ 0 w 44"/>
                <a:gd name="T17" fmla="*/ 444 h 445"/>
                <a:gd name="T18" fmla="*/ 0 w 44"/>
                <a:gd name="T19" fmla="*/ 444 h 445"/>
                <a:gd name="T20" fmla="*/ 0 w 44"/>
                <a:gd name="T21" fmla="*/ 444 h 445"/>
                <a:gd name="T22" fmla="*/ 43 w 44"/>
                <a:gd name="T23" fmla="*/ 421 h 445"/>
                <a:gd name="T24" fmla="*/ 43 w 44"/>
                <a:gd name="T25" fmla="*/ 421 h 445"/>
                <a:gd name="T26" fmla="*/ 0 w 44"/>
                <a:gd name="T27" fmla="*/ 0 h 445"/>
                <a:gd name="T28" fmla="*/ 0 w 44"/>
                <a:gd name="T29" fmla="*/ 0 h 445"/>
                <a:gd name="T30" fmla="*/ 0 w 44"/>
                <a:gd name="T31" fmla="*/ 0 h 445"/>
                <a:gd name="T32" fmla="*/ 4 w 44"/>
                <a:gd name="T33" fmla="*/ 0 h 445"/>
                <a:gd name="T34" fmla="*/ 43 w 44"/>
                <a:gd name="T35" fmla="*/ 20 h 445"/>
                <a:gd name="T36" fmla="*/ 43 w 44"/>
                <a:gd name="T37" fmla="*/ 20 h 445"/>
                <a:gd name="T38" fmla="*/ 43 w 44"/>
                <a:gd name="T39" fmla="*/ 20 h 445"/>
                <a:gd name="T40" fmla="*/ 43 w 44"/>
                <a:gd name="T41" fmla="*/ 20 h 445"/>
                <a:gd name="T42" fmla="*/ 43 w 44"/>
                <a:gd name="T43" fmla="*/ 20 h 445"/>
                <a:gd name="T44" fmla="*/ 0 w 44"/>
                <a:gd name="T45" fmla="*/ 0 h 445"/>
                <a:gd name="T46" fmla="*/ 43 w 44"/>
                <a:gd name="T47" fmla="*/ 421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5">
                  <a:moveTo>
                    <a:pt x="43" y="421"/>
                  </a:move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cubicBezTo>
                    <a:pt x="32" y="429"/>
                    <a:pt x="16" y="436"/>
                    <a:pt x="0" y="441"/>
                  </a:cubicBezTo>
                  <a:cubicBezTo>
                    <a:pt x="0" y="441"/>
                    <a:pt x="0" y="441"/>
                    <a:pt x="0" y="444"/>
                  </a:cubicBezTo>
                  <a:lnTo>
                    <a:pt x="0" y="444"/>
                  </a:lnTo>
                  <a:lnTo>
                    <a:pt x="0" y="444"/>
                  </a:lnTo>
                  <a:cubicBezTo>
                    <a:pt x="16" y="436"/>
                    <a:pt x="32" y="429"/>
                    <a:pt x="43" y="421"/>
                  </a:cubicBezTo>
                  <a:lnTo>
                    <a:pt x="43" y="42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" y="0"/>
                  </a:cubicBezTo>
                  <a:cubicBezTo>
                    <a:pt x="16" y="8"/>
                    <a:pt x="32" y="12"/>
                    <a:pt x="43" y="20"/>
                  </a:cubicBez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cubicBezTo>
                    <a:pt x="32" y="12"/>
                    <a:pt x="16" y="4"/>
                    <a:pt x="0" y="0"/>
                  </a:cubicBezTo>
                  <a:lnTo>
                    <a:pt x="43" y="4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234"/>
            <p:cNvSpPr>
              <a:spLocks noChangeArrowheads="1"/>
            </p:cNvSpPr>
            <p:nvPr/>
          </p:nvSpPr>
          <p:spPr bwMode="auto">
            <a:xfrm>
              <a:off x="6625921" y="2923751"/>
              <a:ext cx="360363" cy="311150"/>
            </a:xfrm>
            <a:custGeom>
              <a:avLst/>
              <a:gdLst>
                <a:gd name="T0" fmla="*/ 741 w 1003"/>
                <a:gd name="T1" fmla="*/ 353 h 865"/>
                <a:gd name="T2" fmla="*/ 741 w 1003"/>
                <a:gd name="T3" fmla="*/ 353 h 865"/>
                <a:gd name="T4" fmla="*/ 525 w 1003"/>
                <a:gd name="T5" fmla="*/ 353 h 865"/>
                <a:gd name="T6" fmla="*/ 525 w 1003"/>
                <a:gd name="T7" fmla="*/ 238 h 865"/>
                <a:gd name="T8" fmla="*/ 553 w 1003"/>
                <a:gd name="T9" fmla="*/ 206 h 865"/>
                <a:gd name="T10" fmla="*/ 657 w 1003"/>
                <a:gd name="T11" fmla="*/ 206 h 865"/>
                <a:gd name="T12" fmla="*/ 733 w 1003"/>
                <a:gd name="T13" fmla="*/ 131 h 865"/>
                <a:gd name="T14" fmla="*/ 733 w 1003"/>
                <a:gd name="T15" fmla="*/ 0 h 865"/>
                <a:gd name="T16" fmla="*/ 689 w 1003"/>
                <a:gd name="T17" fmla="*/ 0 h 865"/>
                <a:gd name="T18" fmla="*/ 689 w 1003"/>
                <a:gd name="T19" fmla="*/ 131 h 865"/>
                <a:gd name="T20" fmla="*/ 657 w 1003"/>
                <a:gd name="T21" fmla="*/ 162 h 865"/>
                <a:gd name="T22" fmla="*/ 553 w 1003"/>
                <a:gd name="T23" fmla="*/ 162 h 865"/>
                <a:gd name="T24" fmla="*/ 477 w 1003"/>
                <a:gd name="T25" fmla="*/ 238 h 865"/>
                <a:gd name="T26" fmla="*/ 477 w 1003"/>
                <a:gd name="T27" fmla="*/ 353 h 865"/>
                <a:gd name="T28" fmla="*/ 260 w 1003"/>
                <a:gd name="T29" fmla="*/ 353 h 865"/>
                <a:gd name="T30" fmla="*/ 0 w 1003"/>
                <a:gd name="T31" fmla="*/ 610 h 865"/>
                <a:gd name="T32" fmla="*/ 260 w 1003"/>
                <a:gd name="T33" fmla="*/ 864 h 865"/>
                <a:gd name="T34" fmla="*/ 473 w 1003"/>
                <a:gd name="T35" fmla="*/ 753 h 865"/>
                <a:gd name="T36" fmla="*/ 529 w 1003"/>
                <a:gd name="T37" fmla="*/ 753 h 865"/>
                <a:gd name="T38" fmla="*/ 741 w 1003"/>
                <a:gd name="T39" fmla="*/ 864 h 865"/>
                <a:gd name="T40" fmla="*/ 1002 w 1003"/>
                <a:gd name="T41" fmla="*/ 610 h 865"/>
                <a:gd name="T42" fmla="*/ 741 w 1003"/>
                <a:gd name="T43" fmla="*/ 353 h 865"/>
                <a:gd name="T44" fmla="*/ 741 w 1003"/>
                <a:gd name="T45" fmla="*/ 820 h 865"/>
                <a:gd name="T46" fmla="*/ 741 w 1003"/>
                <a:gd name="T47" fmla="*/ 820 h 865"/>
                <a:gd name="T48" fmla="*/ 561 w 1003"/>
                <a:gd name="T49" fmla="*/ 718 h 865"/>
                <a:gd name="T50" fmla="*/ 553 w 1003"/>
                <a:gd name="T51" fmla="*/ 706 h 865"/>
                <a:gd name="T52" fmla="*/ 445 w 1003"/>
                <a:gd name="T53" fmla="*/ 706 h 865"/>
                <a:gd name="T54" fmla="*/ 441 w 1003"/>
                <a:gd name="T55" fmla="*/ 718 h 865"/>
                <a:gd name="T56" fmla="*/ 260 w 1003"/>
                <a:gd name="T57" fmla="*/ 820 h 865"/>
                <a:gd name="T58" fmla="*/ 48 w 1003"/>
                <a:gd name="T59" fmla="*/ 610 h 865"/>
                <a:gd name="T60" fmla="*/ 260 w 1003"/>
                <a:gd name="T61" fmla="*/ 400 h 865"/>
                <a:gd name="T62" fmla="*/ 741 w 1003"/>
                <a:gd name="T63" fmla="*/ 400 h 865"/>
                <a:gd name="T64" fmla="*/ 954 w 1003"/>
                <a:gd name="T65" fmla="*/ 610 h 865"/>
                <a:gd name="T66" fmla="*/ 741 w 1003"/>
                <a:gd name="T67" fmla="*/ 82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3" h="865">
                  <a:moveTo>
                    <a:pt x="741" y="353"/>
                  </a:moveTo>
                  <a:lnTo>
                    <a:pt x="741" y="353"/>
                  </a:lnTo>
                  <a:cubicBezTo>
                    <a:pt x="525" y="353"/>
                    <a:pt x="525" y="353"/>
                    <a:pt x="525" y="353"/>
                  </a:cubicBezTo>
                  <a:cubicBezTo>
                    <a:pt x="525" y="238"/>
                    <a:pt x="525" y="238"/>
                    <a:pt x="525" y="238"/>
                  </a:cubicBezTo>
                  <a:cubicBezTo>
                    <a:pt x="525" y="222"/>
                    <a:pt x="537" y="206"/>
                    <a:pt x="553" y="206"/>
                  </a:cubicBezTo>
                  <a:cubicBezTo>
                    <a:pt x="657" y="206"/>
                    <a:pt x="657" y="206"/>
                    <a:pt x="657" y="206"/>
                  </a:cubicBezTo>
                  <a:cubicBezTo>
                    <a:pt x="701" y="206"/>
                    <a:pt x="733" y="174"/>
                    <a:pt x="733" y="131"/>
                  </a:cubicBezTo>
                  <a:cubicBezTo>
                    <a:pt x="733" y="0"/>
                    <a:pt x="733" y="0"/>
                    <a:pt x="733" y="0"/>
                  </a:cubicBezTo>
                  <a:cubicBezTo>
                    <a:pt x="689" y="0"/>
                    <a:pt x="689" y="0"/>
                    <a:pt x="689" y="0"/>
                  </a:cubicBezTo>
                  <a:cubicBezTo>
                    <a:pt x="689" y="131"/>
                    <a:pt x="689" y="131"/>
                    <a:pt x="689" y="131"/>
                  </a:cubicBezTo>
                  <a:cubicBezTo>
                    <a:pt x="689" y="147"/>
                    <a:pt x="673" y="162"/>
                    <a:pt x="657" y="162"/>
                  </a:cubicBezTo>
                  <a:cubicBezTo>
                    <a:pt x="553" y="162"/>
                    <a:pt x="553" y="162"/>
                    <a:pt x="553" y="162"/>
                  </a:cubicBezTo>
                  <a:cubicBezTo>
                    <a:pt x="513" y="162"/>
                    <a:pt x="477" y="194"/>
                    <a:pt x="477" y="238"/>
                  </a:cubicBezTo>
                  <a:cubicBezTo>
                    <a:pt x="477" y="353"/>
                    <a:pt x="477" y="353"/>
                    <a:pt x="477" y="353"/>
                  </a:cubicBezTo>
                  <a:cubicBezTo>
                    <a:pt x="260" y="353"/>
                    <a:pt x="260" y="353"/>
                    <a:pt x="260" y="353"/>
                  </a:cubicBezTo>
                  <a:cubicBezTo>
                    <a:pt x="116" y="353"/>
                    <a:pt x="0" y="468"/>
                    <a:pt x="0" y="610"/>
                  </a:cubicBezTo>
                  <a:cubicBezTo>
                    <a:pt x="0" y="749"/>
                    <a:pt x="116" y="864"/>
                    <a:pt x="260" y="864"/>
                  </a:cubicBezTo>
                  <a:cubicBezTo>
                    <a:pt x="345" y="864"/>
                    <a:pt x="425" y="824"/>
                    <a:pt x="473" y="753"/>
                  </a:cubicBezTo>
                  <a:cubicBezTo>
                    <a:pt x="529" y="753"/>
                    <a:pt x="529" y="753"/>
                    <a:pt x="529" y="753"/>
                  </a:cubicBezTo>
                  <a:cubicBezTo>
                    <a:pt x="577" y="824"/>
                    <a:pt x="657" y="864"/>
                    <a:pt x="741" y="864"/>
                  </a:cubicBezTo>
                  <a:cubicBezTo>
                    <a:pt x="886" y="864"/>
                    <a:pt x="1002" y="749"/>
                    <a:pt x="1002" y="610"/>
                  </a:cubicBezTo>
                  <a:cubicBezTo>
                    <a:pt x="1002" y="468"/>
                    <a:pt x="886" y="353"/>
                    <a:pt x="741" y="353"/>
                  </a:cubicBezTo>
                  <a:close/>
                  <a:moveTo>
                    <a:pt x="741" y="820"/>
                  </a:moveTo>
                  <a:lnTo>
                    <a:pt x="741" y="820"/>
                  </a:lnTo>
                  <a:cubicBezTo>
                    <a:pt x="669" y="820"/>
                    <a:pt x="601" y="781"/>
                    <a:pt x="561" y="718"/>
                  </a:cubicBezTo>
                  <a:cubicBezTo>
                    <a:pt x="553" y="706"/>
                    <a:pt x="553" y="706"/>
                    <a:pt x="553" y="706"/>
                  </a:cubicBezTo>
                  <a:cubicBezTo>
                    <a:pt x="445" y="706"/>
                    <a:pt x="445" y="706"/>
                    <a:pt x="445" y="706"/>
                  </a:cubicBezTo>
                  <a:cubicBezTo>
                    <a:pt x="441" y="718"/>
                    <a:pt x="441" y="718"/>
                    <a:pt x="441" y="718"/>
                  </a:cubicBezTo>
                  <a:cubicBezTo>
                    <a:pt x="401" y="781"/>
                    <a:pt x="332" y="820"/>
                    <a:pt x="260" y="820"/>
                  </a:cubicBezTo>
                  <a:cubicBezTo>
                    <a:pt x="140" y="820"/>
                    <a:pt x="48" y="725"/>
                    <a:pt x="48" y="610"/>
                  </a:cubicBezTo>
                  <a:cubicBezTo>
                    <a:pt x="48" y="496"/>
                    <a:pt x="140" y="400"/>
                    <a:pt x="260" y="400"/>
                  </a:cubicBezTo>
                  <a:cubicBezTo>
                    <a:pt x="741" y="400"/>
                    <a:pt x="741" y="400"/>
                    <a:pt x="741" y="400"/>
                  </a:cubicBezTo>
                  <a:cubicBezTo>
                    <a:pt x="858" y="400"/>
                    <a:pt x="954" y="496"/>
                    <a:pt x="954" y="610"/>
                  </a:cubicBezTo>
                  <a:cubicBezTo>
                    <a:pt x="954" y="725"/>
                    <a:pt x="858" y="820"/>
                    <a:pt x="741" y="8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235"/>
            <p:cNvSpPr>
              <a:spLocks noChangeArrowheads="1"/>
            </p:cNvSpPr>
            <p:nvPr/>
          </p:nvSpPr>
          <p:spPr bwMode="auto">
            <a:xfrm>
              <a:off x="6678309" y="3109489"/>
              <a:ext cx="66675" cy="66675"/>
            </a:xfrm>
            <a:custGeom>
              <a:avLst/>
              <a:gdLst>
                <a:gd name="T0" fmla="*/ 116 w 185"/>
                <a:gd name="T1" fmla="*/ 0 h 184"/>
                <a:gd name="T2" fmla="*/ 68 w 185"/>
                <a:gd name="T3" fmla="*/ 0 h 184"/>
                <a:gd name="T4" fmla="*/ 68 w 185"/>
                <a:gd name="T5" fmla="*/ 68 h 184"/>
                <a:gd name="T6" fmla="*/ 0 w 185"/>
                <a:gd name="T7" fmla="*/ 68 h 184"/>
                <a:gd name="T8" fmla="*/ 0 w 185"/>
                <a:gd name="T9" fmla="*/ 115 h 184"/>
                <a:gd name="T10" fmla="*/ 68 w 185"/>
                <a:gd name="T11" fmla="*/ 115 h 184"/>
                <a:gd name="T12" fmla="*/ 68 w 185"/>
                <a:gd name="T13" fmla="*/ 183 h 184"/>
                <a:gd name="T14" fmla="*/ 116 w 185"/>
                <a:gd name="T15" fmla="*/ 183 h 184"/>
                <a:gd name="T16" fmla="*/ 116 w 185"/>
                <a:gd name="T17" fmla="*/ 115 h 184"/>
                <a:gd name="T18" fmla="*/ 184 w 185"/>
                <a:gd name="T19" fmla="*/ 115 h 184"/>
                <a:gd name="T20" fmla="*/ 184 w 185"/>
                <a:gd name="T21" fmla="*/ 68 h 184"/>
                <a:gd name="T22" fmla="*/ 116 w 185"/>
                <a:gd name="T23" fmla="*/ 68 h 184"/>
                <a:gd name="T24" fmla="*/ 116 w 185"/>
                <a:gd name="T2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5" h="184">
                  <a:moveTo>
                    <a:pt x="116" y="0"/>
                  </a:moveTo>
                  <a:lnTo>
                    <a:pt x="68" y="0"/>
                  </a:lnTo>
                  <a:lnTo>
                    <a:pt x="68" y="68"/>
                  </a:lnTo>
                  <a:lnTo>
                    <a:pt x="0" y="68"/>
                  </a:lnTo>
                  <a:lnTo>
                    <a:pt x="0" y="115"/>
                  </a:lnTo>
                  <a:lnTo>
                    <a:pt x="68" y="115"/>
                  </a:lnTo>
                  <a:lnTo>
                    <a:pt x="68" y="183"/>
                  </a:lnTo>
                  <a:lnTo>
                    <a:pt x="116" y="183"/>
                  </a:lnTo>
                  <a:lnTo>
                    <a:pt x="116" y="115"/>
                  </a:lnTo>
                  <a:lnTo>
                    <a:pt x="184" y="115"/>
                  </a:lnTo>
                  <a:lnTo>
                    <a:pt x="184" y="68"/>
                  </a:lnTo>
                  <a:lnTo>
                    <a:pt x="116" y="68"/>
                  </a:lnTo>
                  <a:lnTo>
                    <a:pt x="11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236"/>
            <p:cNvSpPr>
              <a:spLocks noChangeArrowheads="1"/>
            </p:cNvSpPr>
            <p:nvPr/>
          </p:nvSpPr>
          <p:spPr bwMode="auto">
            <a:xfrm>
              <a:off x="6878334" y="3104726"/>
              <a:ext cx="26987" cy="26988"/>
            </a:xfrm>
            <a:custGeom>
              <a:avLst/>
              <a:gdLst>
                <a:gd name="T0" fmla="*/ 36 w 73"/>
                <a:gd name="T1" fmla="*/ 0 h 73"/>
                <a:gd name="T2" fmla="*/ 36 w 73"/>
                <a:gd name="T3" fmla="*/ 0 h 73"/>
                <a:gd name="T4" fmla="*/ 0 w 73"/>
                <a:gd name="T5" fmla="*/ 36 h 73"/>
                <a:gd name="T6" fmla="*/ 36 w 73"/>
                <a:gd name="T7" fmla="*/ 72 h 73"/>
                <a:gd name="T8" fmla="*/ 72 w 73"/>
                <a:gd name="T9" fmla="*/ 36 h 73"/>
                <a:gd name="T10" fmla="*/ 36 w 73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3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237"/>
            <p:cNvSpPr>
              <a:spLocks noChangeArrowheads="1"/>
            </p:cNvSpPr>
            <p:nvPr/>
          </p:nvSpPr>
          <p:spPr bwMode="auto">
            <a:xfrm>
              <a:off x="6878334" y="3153939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238"/>
            <p:cNvSpPr>
              <a:spLocks noChangeArrowheads="1"/>
            </p:cNvSpPr>
            <p:nvPr/>
          </p:nvSpPr>
          <p:spPr bwMode="auto">
            <a:xfrm>
              <a:off x="6906909" y="3128539"/>
              <a:ext cx="26987" cy="25400"/>
            </a:xfrm>
            <a:custGeom>
              <a:avLst/>
              <a:gdLst>
                <a:gd name="T0" fmla="*/ 37 w 74"/>
                <a:gd name="T1" fmla="*/ 0 h 72"/>
                <a:gd name="T2" fmla="*/ 37 w 74"/>
                <a:gd name="T3" fmla="*/ 0 h 72"/>
                <a:gd name="T4" fmla="*/ 0 w 74"/>
                <a:gd name="T5" fmla="*/ 36 h 72"/>
                <a:gd name="T6" fmla="*/ 37 w 74"/>
                <a:gd name="T7" fmla="*/ 71 h 72"/>
                <a:gd name="T8" fmla="*/ 73 w 74"/>
                <a:gd name="T9" fmla="*/ 36 h 72"/>
                <a:gd name="T10" fmla="*/ 37 w 74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2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20"/>
                    <a:pt x="0" y="36"/>
                  </a:cubicBezTo>
                  <a:cubicBezTo>
                    <a:pt x="0" y="55"/>
                    <a:pt x="16" y="71"/>
                    <a:pt x="37" y="71"/>
                  </a:cubicBezTo>
                  <a:cubicBezTo>
                    <a:pt x="57" y="71"/>
                    <a:pt x="73" y="55"/>
                    <a:pt x="73" y="36"/>
                  </a:cubicBezTo>
                  <a:cubicBezTo>
                    <a:pt x="73" y="20"/>
                    <a:pt x="57" y="0"/>
                    <a:pt x="37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239"/>
            <p:cNvSpPr>
              <a:spLocks noChangeArrowheads="1"/>
            </p:cNvSpPr>
            <p:nvPr/>
          </p:nvSpPr>
          <p:spPr bwMode="auto">
            <a:xfrm>
              <a:off x="6849759" y="3128539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20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20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1012189" y="3520487"/>
            <a:ext cx="403225" cy="357187"/>
            <a:chOff x="6644971" y="3544575"/>
            <a:chExt cx="403225" cy="357187"/>
          </a:xfrm>
        </p:grpSpPr>
        <p:sp>
          <p:nvSpPr>
            <p:cNvPr id="142" name="Freeform 240"/>
            <p:cNvSpPr>
              <a:spLocks noChangeArrowheads="1"/>
            </p:cNvSpPr>
            <p:nvPr/>
          </p:nvSpPr>
          <p:spPr bwMode="auto">
            <a:xfrm>
              <a:off x="6654496" y="3562037"/>
              <a:ext cx="376238" cy="322263"/>
            </a:xfrm>
            <a:custGeom>
              <a:avLst/>
              <a:gdLst>
                <a:gd name="T0" fmla="*/ 837 w 1047"/>
                <a:gd name="T1" fmla="*/ 0 h 896"/>
                <a:gd name="T2" fmla="*/ 837 w 1047"/>
                <a:gd name="T3" fmla="*/ 0 h 896"/>
                <a:gd name="T4" fmla="*/ 837 w 1047"/>
                <a:gd name="T5" fmla="*/ 360 h 896"/>
                <a:gd name="T6" fmla="*/ 717 w 1047"/>
                <a:gd name="T7" fmla="*/ 328 h 896"/>
                <a:gd name="T8" fmla="*/ 236 w 1047"/>
                <a:gd name="T9" fmla="*/ 328 h 896"/>
                <a:gd name="T10" fmla="*/ 0 w 1047"/>
                <a:gd name="T11" fmla="*/ 562 h 896"/>
                <a:gd name="T12" fmla="*/ 236 w 1047"/>
                <a:gd name="T13" fmla="*/ 796 h 896"/>
                <a:gd name="T14" fmla="*/ 437 w 1047"/>
                <a:gd name="T15" fmla="*/ 681 h 896"/>
                <a:gd name="T16" fmla="*/ 517 w 1047"/>
                <a:gd name="T17" fmla="*/ 681 h 896"/>
                <a:gd name="T18" fmla="*/ 717 w 1047"/>
                <a:gd name="T19" fmla="*/ 796 h 896"/>
                <a:gd name="T20" fmla="*/ 837 w 1047"/>
                <a:gd name="T21" fmla="*/ 761 h 896"/>
                <a:gd name="T22" fmla="*/ 837 w 1047"/>
                <a:gd name="T23" fmla="*/ 895 h 896"/>
                <a:gd name="T24" fmla="*/ 1046 w 1047"/>
                <a:gd name="T25" fmla="*/ 895 h 896"/>
                <a:gd name="T26" fmla="*/ 1046 w 1047"/>
                <a:gd name="T27" fmla="*/ 0 h 896"/>
                <a:gd name="T28" fmla="*/ 837 w 1047"/>
                <a:gd name="T29" fmla="*/ 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7" h="896">
                  <a:moveTo>
                    <a:pt x="837" y="0"/>
                  </a:moveTo>
                  <a:lnTo>
                    <a:pt x="837" y="0"/>
                  </a:lnTo>
                  <a:cubicBezTo>
                    <a:pt x="837" y="360"/>
                    <a:pt x="837" y="360"/>
                    <a:pt x="837" y="360"/>
                  </a:cubicBezTo>
                  <a:cubicBezTo>
                    <a:pt x="805" y="340"/>
                    <a:pt x="762" y="328"/>
                    <a:pt x="717" y="328"/>
                  </a:cubicBezTo>
                  <a:cubicBezTo>
                    <a:pt x="236" y="328"/>
                    <a:pt x="236" y="328"/>
                    <a:pt x="236" y="328"/>
                  </a:cubicBezTo>
                  <a:cubicBezTo>
                    <a:pt x="104" y="328"/>
                    <a:pt x="0" y="432"/>
                    <a:pt x="0" y="562"/>
                  </a:cubicBezTo>
                  <a:cubicBezTo>
                    <a:pt x="0" y="689"/>
                    <a:pt x="104" y="796"/>
                    <a:pt x="236" y="796"/>
                  </a:cubicBezTo>
                  <a:cubicBezTo>
                    <a:pt x="321" y="796"/>
                    <a:pt x="393" y="749"/>
                    <a:pt x="437" y="681"/>
                  </a:cubicBezTo>
                  <a:cubicBezTo>
                    <a:pt x="517" y="681"/>
                    <a:pt x="517" y="681"/>
                    <a:pt x="517" y="681"/>
                  </a:cubicBezTo>
                  <a:cubicBezTo>
                    <a:pt x="557" y="749"/>
                    <a:pt x="633" y="796"/>
                    <a:pt x="717" y="796"/>
                  </a:cubicBezTo>
                  <a:cubicBezTo>
                    <a:pt x="762" y="796"/>
                    <a:pt x="805" y="781"/>
                    <a:pt x="837" y="761"/>
                  </a:cubicBezTo>
                  <a:cubicBezTo>
                    <a:pt x="837" y="895"/>
                    <a:pt x="837" y="895"/>
                    <a:pt x="837" y="895"/>
                  </a:cubicBezTo>
                  <a:cubicBezTo>
                    <a:pt x="1046" y="895"/>
                    <a:pt x="1046" y="895"/>
                    <a:pt x="1046" y="895"/>
                  </a:cubicBezTo>
                  <a:cubicBezTo>
                    <a:pt x="1046" y="0"/>
                    <a:pt x="1046" y="0"/>
                    <a:pt x="1046" y="0"/>
                  </a:cubicBezTo>
                  <a:cubicBezTo>
                    <a:pt x="837" y="0"/>
                    <a:pt x="837" y="0"/>
                    <a:pt x="83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241"/>
            <p:cNvSpPr>
              <a:spLocks noChangeArrowheads="1"/>
            </p:cNvSpPr>
            <p:nvPr/>
          </p:nvSpPr>
          <p:spPr bwMode="auto">
            <a:xfrm>
              <a:off x="6940246" y="3544575"/>
              <a:ext cx="107950" cy="357187"/>
            </a:xfrm>
            <a:custGeom>
              <a:avLst/>
              <a:gdLst>
                <a:gd name="T0" fmla="*/ 0 w 301"/>
                <a:gd name="T1" fmla="*/ 0 h 992"/>
                <a:gd name="T2" fmla="*/ 0 w 301"/>
                <a:gd name="T3" fmla="*/ 0 h 992"/>
                <a:gd name="T4" fmla="*/ 0 w 301"/>
                <a:gd name="T5" fmla="*/ 388 h 992"/>
                <a:gd name="T6" fmla="*/ 43 w 301"/>
                <a:gd name="T7" fmla="*/ 408 h 992"/>
                <a:gd name="T8" fmla="*/ 43 w 301"/>
                <a:gd name="T9" fmla="*/ 48 h 992"/>
                <a:gd name="T10" fmla="*/ 252 w 301"/>
                <a:gd name="T11" fmla="*/ 48 h 992"/>
                <a:gd name="T12" fmla="*/ 252 w 301"/>
                <a:gd name="T13" fmla="*/ 943 h 992"/>
                <a:gd name="T14" fmla="*/ 43 w 301"/>
                <a:gd name="T15" fmla="*/ 943 h 992"/>
                <a:gd name="T16" fmla="*/ 43 w 301"/>
                <a:gd name="T17" fmla="*/ 809 h 992"/>
                <a:gd name="T18" fmla="*/ 0 w 301"/>
                <a:gd name="T19" fmla="*/ 832 h 992"/>
                <a:gd name="T20" fmla="*/ 0 w 301"/>
                <a:gd name="T21" fmla="*/ 991 h 992"/>
                <a:gd name="T22" fmla="*/ 300 w 301"/>
                <a:gd name="T23" fmla="*/ 991 h 992"/>
                <a:gd name="T24" fmla="*/ 300 w 301"/>
                <a:gd name="T25" fmla="*/ 0 h 992"/>
                <a:gd name="T26" fmla="*/ 0 w 301"/>
                <a:gd name="T27" fmla="*/ 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992">
                  <a:moveTo>
                    <a:pt x="0" y="0"/>
                  </a:moveTo>
                  <a:lnTo>
                    <a:pt x="0" y="0"/>
                  </a:lnTo>
                  <a:cubicBezTo>
                    <a:pt x="0" y="388"/>
                    <a:pt x="0" y="388"/>
                    <a:pt x="0" y="388"/>
                  </a:cubicBezTo>
                  <a:cubicBezTo>
                    <a:pt x="16" y="392"/>
                    <a:pt x="32" y="400"/>
                    <a:pt x="43" y="408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252" y="48"/>
                    <a:pt x="252" y="48"/>
                    <a:pt x="252" y="48"/>
                  </a:cubicBezTo>
                  <a:cubicBezTo>
                    <a:pt x="252" y="943"/>
                    <a:pt x="252" y="943"/>
                    <a:pt x="252" y="943"/>
                  </a:cubicBezTo>
                  <a:cubicBezTo>
                    <a:pt x="43" y="943"/>
                    <a:pt x="43" y="943"/>
                    <a:pt x="43" y="943"/>
                  </a:cubicBezTo>
                  <a:cubicBezTo>
                    <a:pt x="43" y="809"/>
                    <a:pt x="43" y="809"/>
                    <a:pt x="43" y="809"/>
                  </a:cubicBezTo>
                  <a:cubicBezTo>
                    <a:pt x="32" y="817"/>
                    <a:pt x="16" y="824"/>
                    <a:pt x="0" y="832"/>
                  </a:cubicBezTo>
                  <a:cubicBezTo>
                    <a:pt x="0" y="991"/>
                    <a:pt x="0" y="991"/>
                    <a:pt x="0" y="991"/>
                  </a:cubicBezTo>
                  <a:cubicBezTo>
                    <a:pt x="300" y="991"/>
                    <a:pt x="300" y="991"/>
                    <a:pt x="300" y="991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242"/>
            <p:cNvSpPr>
              <a:spLocks noChangeArrowheads="1"/>
            </p:cNvSpPr>
            <p:nvPr/>
          </p:nvSpPr>
          <p:spPr bwMode="auto">
            <a:xfrm>
              <a:off x="6971996" y="3577912"/>
              <a:ext cx="42863" cy="17463"/>
            </a:xfrm>
            <a:custGeom>
              <a:avLst/>
              <a:gdLst>
                <a:gd name="T0" fmla="*/ 120 w 121"/>
                <a:gd name="T1" fmla="*/ 0 h 49"/>
                <a:gd name="T2" fmla="*/ 0 w 121"/>
                <a:gd name="T3" fmla="*/ 0 h 49"/>
                <a:gd name="T4" fmla="*/ 0 w 121"/>
                <a:gd name="T5" fmla="*/ 48 h 49"/>
                <a:gd name="T6" fmla="*/ 120 w 121"/>
                <a:gd name="T7" fmla="*/ 48 h 49"/>
                <a:gd name="T8" fmla="*/ 120 w 121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120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120" y="48"/>
                  </a:lnTo>
                  <a:lnTo>
                    <a:pt x="12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243"/>
            <p:cNvSpPr>
              <a:spLocks noChangeArrowheads="1"/>
            </p:cNvSpPr>
            <p:nvPr/>
          </p:nvSpPr>
          <p:spPr bwMode="auto">
            <a:xfrm>
              <a:off x="6971996" y="3609662"/>
              <a:ext cx="42863" cy="17463"/>
            </a:xfrm>
            <a:custGeom>
              <a:avLst/>
              <a:gdLst>
                <a:gd name="T0" fmla="*/ 0 w 121"/>
                <a:gd name="T1" fmla="*/ 48 h 49"/>
                <a:gd name="T2" fmla="*/ 120 w 121"/>
                <a:gd name="T3" fmla="*/ 48 h 49"/>
                <a:gd name="T4" fmla="*/ 120 w 121"/>
                <a:gd name="T5" fmla="*/ 0 h 49"/>
                <a:gd name="T6" fmla="*/ 0 w 121"/>
                <a:gd name="T7" fmla="*/ 0 h 49"/>
                <a:gd name="T8" fmla="*/ 0 w 12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9">
                  <a:moveTo>
                    <a:pt x="0" y="48"/>
                  </a:moveTo>
                  <a:lnTo>
                    <a:pt x="120" y="48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244"/>
            <p:cNvSpPr>
              <a:spLocks noChangeArrowheads="1"/>
            </p:cNvSpPr>
            <p:nvPr/>
          </p:nvSpPr>
          <p:spPr bwMode="auto">
            <a:xfrm>
              <a:off x="6971996" y="3641412"/>
              <a:ext cx="42863" cy="17463"/>
            </a:xfrm>
            <a:custGeom>
              <a:avLst/>
              <a:gdLst>
                <a:gd name="T0" fmla="*/ 0 w 121"/>
                <a:gd name="T1" fmla="*/ 47 h 48"/>
                <a:gd name="T2" fmla="*/ 120 w 121"/>
                <a:gd name="T3" fmla="*/ 47 h 48"/>
                <a:gd name="T4" fmla="*/ 120 w 121"/>
                <a:gd name="T5" fmla="*/ 0 h 48"/>
                <a:gd name="T6" fmla="*/ 0 w 121"/>
                <a:gd name="T7" fmla="*/ 0 h 48"/>
                <a:gd name="T8" fmla="*/ 0 w 121"/>
                <a:gd name="T9" fmla="*/ 4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1" h="48">
                  <a:moveTo>
                    <a:pt x="0" y="47"/>
                  </a:moveTo>
                  <a:lnTo>
                    <a:pt x="120" y="47"/>
                  </a:lnTo>
                  <a:lnTo>
                    <a:pt x="120" y="0"/>
                  </a:lnTo>
                  <a:lnTo>
                    <a:pt x="0" y="0"/>
                  </a:lnTo>
                  <a:lnTo>
                    <a:pt x="0" y="4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245"/>
            <p:cNvSpPr>
              <a:spLocks noChangeArrowheads="1"/>
            </p:cNvSpPr>
            <p:nvPr/>
          </p:nvSpPr>
          <p:spPr bwMode="auto">
            <a:xfrm>
              <a:off x="6981521" y="3846200"/>
              <a:ext cx="25400" cy="23812"/>
            </a:xfrm>
            <a:custGeom>
              <a:avLst/>
              <a:gdLst>
                <a:gd name="T0" fmla="*/ 0 w 69"/>
                <a:gd name="T1" fmla="*/ 32 h 65"/>
                <a:gd name="T2" fmla="*/ 0 w 69"/>
                <a:gd name="T3" fmla="*/ 32 h 65"/>
                <a:gd name="T4" fmla="*/ 32 w 69"/>
                <a:gd name="T5" fmla="*/ 64 h 65"/>
                <a:gd name="T6" fmla="*/ 68 w 69"/>
                <a:gd name="T7" fmla="*/ 32 h 65"/>
                <a:gd name="T8" fmla="*/ 32 w 69"/>
                <a:gd name="T9" fmla="*/ 0 h 65"/>
                <a:gd name="T10" fmla="*/ 0 w 69"/>
                <a:gd name="T11" fmla="*/ 32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5">
                  <a:moveTo>
                    <a:pt x="0" y="32"/>
                  </a:moveTo>
                  <a:lnTo>
                    <a:pt x="0" y="32"/>
                  </a:lnTo>
                  <a:cubicBezTo>
                    <a:pt x="0" y="52"/>
                    <a:pt x="16" y="64"/>
                    <a:pt x="32" y="64"/>
                  </a:cubicBezTo>
                  <a:cubicBezTo>
                    <a:pt x="52" y="64"/>
                    <a:pt x="68" y="52"/>
                    <a:pt x="68" y="32"/>
                  </a:cubicBezTo>
                  <a:cubicBezTo>
                    <a:pt x="68" y="16"/>
                    <a:pt x="52" y="0"/>
                    <a:pt x="32" y="0"/>
                  </a:cubicBezTo>
                  <a:cubicBezTo>
                    <a:pt x="16" y="0"/>
                    <a:pt x="0" y="16"/>
                    <a:pt x="0" y="32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246"/>
            <p:cNvSpPr>
              <a:spLocks noChangeArrowheads="1"/>
            </p:cNvSpPr>
            <p:nvPr/>
          </p:nvSpPr>
          <p:spPr bwMode="auto">
            <a:xfrm>
              <a:off x="6870396" y="3681100"/>
              <a:ext cx="85725" cy="168275"/>
            </a:xfrm>
            <a:custGeom>
              <a:avLst/>
              <a:gdLst>
                <a:gd name="T0" fmla="*/ 116 w 237"/>
                <a:gd name="T1" fmla="*/ 468 h 469"/>
                <a:gd name="T2" fmla="*/ 116 w 237"/>
                <a:gd name="T3" fmla="*/ 468 h 469"/>
                <a:gd name="T4" fmla="*/ 116 w 237"/>
                <a:gd name="T5" fmla="*/ 468 h 469"/>
                <a:gd name="T6" fmla="*/ 116 w 237"/>
                <a:gd name="T7" fmla="*/ 468 h 469"/>
                <a:gd name="T8" fmla="*/ 120 w 237"/>
                <a:gd name="T9" fmla="*/ 468 h 469"/>
                <a:gd name="T10" fmla="*/ 120 w 237"/>
                <a:gd name="T11" fmla="*/ 468 h 469"/>
                <a:gd name="T12" fmla="*/ 120 w 237"/>
                <a:gd name="T13" fmla="*/ 468 h 469"/>
                <a:gd name="T14" fmla="*/ 120 w 237"/>
                <a:gd name="T15" fmla="*/ 468 h 469"/>
                <a:gd name="T16" fmla="*/ 120 w 237"/>
                <a:gd name="T17" fmla="*/ 468 h 469"/>
                <a:gd name="T18" fmla="*/ 120 w 237"/>
                <a:gd name="T19" fmla="*/ 468 h 469"/>
                <a:gd name="T20" fmla="*/ 120 w 237"/>
                <a:gd name="T21" fmla="*/ 468 h 469"/>
                <a:gd name="T22" fmla="*/ 120 w 237"/>
                <a:gd name="T23" fmla="*/ 468 h 469"/>
                <a:gd name="T24" fmla="*/ 193 w 237"/>
                <a:gd name="T25" fmla="*/ 456 h 469"/>
                <a:gd name="T26" fmla="*/ 193 w 237"/>
                <a:gd name="T27" fmla="*/ 456 h 469"/>
                <a:gd name="T28" fmla="*/ 120 w 237"/>
                <a:gd name="T29" fmla="*/ 468 h 469"/>
                <a:gd name="T30" fmla="*/ 193 w 237"/>
                <a:gd name="T31" fmla="*/ 456 h 469"/>
                <a:gd name="T32" fmla="*/ 193 w 237"/>
                <a:gd name="T33" fmla="*/ 456 h 469"/>
                <a:gd name="T34" fmla="*/ 0 w 237"/>
                <a:gd name="T35" fmla="*/ 437 h 469"/>
                <a:gd name="T36" fmla="*/ 0 w 237"/>
                <a:gd name="T37" fmla="*/ 437 h 469"/>
                <a:gd name="T38" fmla="*/ 116 w 237"/>
                <a:gd name="T39" fmla="*/ 468 h 469"/>
                <a:gd name="T40" fmla="*/ 116 w 237"/>
                <a:gd name="T41" fmla="*/ 468 h 469"/>
                <a:gd name="T42" fmla="*/ 0 w 237"/>
                <a:gd name="T43" fmla="*/ 437 h 469"/>
                <a:gd name="T44" fmla="*/ 236 w 237"/>
                <a:gd name="T45" fmla="*/ 433 h 469"/>
                <a:gd name="T46" fmla="*/ 236 w 237"/>
                <a:gd name="T47" fmla="*/ 433 h 469"/>
                <a:gd name="T48" fmla="*/ 193 w 237"/>
                <a:gd name="T49" fmla="*/ 453 h 469"/>
                <a:gd name="T50" fmla="*/ 236 w 237"/>
                <a:gd name="T51" fmla="*/ 433 h 469"/>
                <a:gd name="T52" fmla="*/ 236 w 237"/>
                <a:gd name="T53" fmla="*/ 433 h 469"/>
                <a:gd name="T54" fmla="*/ 236 w 237"/>
                <a:gd name="T55" fmla="*/ 433 h 469"/>
                <a:gd name="T56" fmla="*/ 236 w 237"/>
                <a:gd name="T57" fmla="*/ 433 h 469"/>
                <a:gd name="T58" fmla="*/ 236 w 237"/>
                <a:gd name="T59" fmla="*/ 433 h 469"/>
                <a:gd name="T60" fmla="*/ 236 w 237"/>
                <a:gd name="T61" fmla="*/ 433 h 469"/>
                <a:gd name="T62" fmla="*/ 236 w 237"/>
                <a:gd name="T63" fmla="*/ 433 h 469"/>
                <a:gd name="T64" fmla="*/ 236 w 237"/>
                <a:gd name="T65" fmla="*/ 433 h 469"/>
                <a:gd name="T66" fmla="*/ 236 w 237"/>
                <a:gd name="T67" fmla="*/ 433 h 469"/>
                <a:gd name="T68" fmla="*/ 193 w 237"/>
                <a:gd name="T69" fmla="*/ 12 h 469"/>
                <a:gd name="T70" fmla="*/ 193 w 237"/>
                <a:gd name="T71" fmla="*/ 12 h 469"/>
                <a:gd name="T72" fmla="*/ 236 w 237"/>
                <a:gd name="T73" fmla="*/ 32 h 469"/>
                <a:gd name="T74" fmla="*/ 193 w 237"/>
                <a:gd name="T75" fmla="*/ 12 h 469"/>
                <a:gd name="T76" fmla="*/ 120 w 237"/>
                <a:gd name="T77" fmla="*/ 0 h 469"/>
                <a:gd name="T78" fmla="*/ 120 w 237"/>
                <a:gd name="T79" fmla="*/ 0 h 469"/>
                <a:gd name="T80" fmla="*/ 193 w 237"/>
                <a:gd name="T81" fmla="*/ 12 h 469"/>
                <a:gd name="T82" fmla="*/ 193 w 237"/>
                <a:gd name="T83" fmla="*/ 12 h 469"/>
                <a:gd name="T84" fmla="*/ 120 w 237"/>
                <a:gd name="T85" fmla="*/ 0 h 469"/>
                <a:gd name="T86" fmla="*/ 120 w 237"/>
                <a:gd name="T87" fmla="*/ 0 h 469"/>
                <a:gd name="T88" fmla="*/ 120 w 237"/>
                <a:gd name="T89" fmla="*/ 0 h 469"/>
                <a:gd name="T90" fmla="*/ 120 w 237"/>
                <a:gd name="T91" fmla="*/ 0 h 469"/>
                <a:gd name="T92" fmla="*/ 120 w 237"/>
                <a:gd name="T93" fmla="*/ 0 h 469"/>
                <a:gd name="T94" fmla="*/ 120 w 237"/>
                <a:gd name="T95" fmla="*/ 0 h 469"/>
                <a:gd name="T96" fmla="*/ 120 w 237"/>
                <a:gd name="T97" fmla="*/ 0 h 469"/>
                <a:gd name="T98" fmla="*/ 120 w 237"/>
                <a:gd name="T99" fmla="*/ 0 h 469"/>
                <a:gd name="T100" fmla="*/ 120 w 237"/>
                <a:gd name="T101" fmla="*/ 0 h 469"/>
                <a:gd name="T102" fmla="*/ 116 w 237"/>
                <a:gd name="T103" fmla="*/ 0 h 469"/>
                <a:gd name="T104" fmla="*/ 116 w 237"/>
                <a:gd name="T105" fmla="*/ 0 h 469"/>
                <a:gd name="T106" fmla="*/ 116 w 237"/>
                <a:gd name="T107" fmla="*/ 0 h 469"/>
                <a:gd name="T108" fmla="*/ 116 w 237"/>
                <a:gd name="T109" fmla="*/ 0 h 469"/>
                <a:gd name="T110" fmla="*/ 116 w 237"/>
                <a:gd name="T111" fmla="*/ 468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7" h="469">
                  <a:moveTo>
                    <a:pt x="116" y="468"/>
                  </a:moveTo>
                  <a:lnTo>
                    <a:pt x="116" y="468"/>
                  </a:lnTo>
                  <a:lnTo>
                    <a:pt x="116" y="468"/>
                  </a:lnTo>
                  <a:lnTo>
                    <a:pt x="116" y="468"/>
                  </a:lnTo>
                  <a:lnTo>
                    <a:pt x="120" y="468"/>
                  </a:lnTo>
                  <a:lnTo>
                    <a:pt x="120" y="468"/>
                  </a:lnTo>
                  <a:lnTo>
                    <a:pt x="120" y="468"/>
                  </a:lnTo>
                  <a:lnTo>
                    <a:pt x="120" y="468"/>
                  </a:lnTo>
                  <a:lnTo>
                    <a:pt x="120" y="468"/>
                  </a:lnTo>
                  <a:lnTo>
                    <a:pt x="120" y="468"/>
                  </a:lnTo>
                  <a:lnTo>
                    <a:pt x="120" y="468"/>
                  </a:lnTo>
                  <a:lnTo>
                    <a:pt x="120" y="468"/>
                  </a:lnTo>
                  <a:lnTo>
                    <a:pt x="193" y="456"/>
                  </a:lnTo>
                  <a:lnTo>
                    <a:pt x="193" y="456"/>
                  </a:lnTo>
                  <a:cubicBezTo>
                    <a:pt x="168" y="460"/>
                    <a:pt x="145" y="464"/>
                    <a:pt x="120" y="468"/>
                  </a:cubicBezTo>
                  <a:cubicBezTo>
                    <a:pt x="145" y="464"/>
                    <a:pt x="168" y="460"/>
                    <a:pt x="193" y="456"/>
                  </a:cubicBezTo>
                  <a:lnTo>
                    <a:pt x="193" y="456"/>
                  </a:lnTo>
                  <a:lnTo>
                    <a:pt x="0" y="437"/>
                  </a:lnTo>
                  <a:lnTo>
                    <a:pt x="0" y="437"/>
                  </a:lnTo>
                  <a:cubicBezTo>
                    <a:pt x="36" y="456"/>
                    <a:pt x="76" y="468"/>
                    <a:pt x="116" y="468"/>
                  </a:cubicBezTo>
                  <a:lnTo>
                    <a:pt x="116" y="468"/>
                  </a:lnTo>
                  <a:cubicBezTo>
                    <a:pt x="76" y="468"/>
                    <a:pt x="36" y="456"/>
                    <a:pt x="0" y="437"/>
                  </a:cubicBezTo>
                  <a:lnTo>
                    <a:pt x="236" y="433"/>
                  </a:lnTo>
                  <a:lnTo>
                    <a:pt x="236" y="433"/>
                  </a:lnTo>
                  <a:cubicBezTo>
                    <a:pt x="225" y="441"/>
                    <a:pt x="209" y="448"/>
                    <a:pt x="193" y="453"/>
                  </a:cubicBezTo>
                  <a:cubicBezTo>
                    <a:pt x="209" y="448"/>
                    <a:pt x="225" y="441"/>
                    <a:pt x="236" y="433"/>
                  </a:cubicBezTo>
                  <a:lnTo>
                    <a:pt x="236" y="433"/>
                  </a:lnTo>
                  <a:lnTo>
                    <a:pt x="236" y="433"/>
                  </a:lnTo>
                  <a:lnTo>
                    <a:pt x="236" y="433"/>
                  </a:lnTo>
                  <a:lnTo>
                    <a:pt x="236" y="433"/>
                  </a:lnTo>
                  <a:lnTo>
                    <a:pt x="236" y="433"/>
                  </a:lnTo>
                  <a:lnTo>
                    <a:pt x="236" y="433"/>
                  </a:lnTo>
                  <a:lnTo>
                    <a:pt x="236" y="433"/>
                  </a:lnTo>
                  <a:lnTo>
                    <a:pt x="236" y="433"/>
                  </a:lnTo>
                  <a:lnTo>
                    <a:pt x="193" y="12"/>
                  </a:lnTo>
                  <a:lnTo>
                    <a:pt x="193" y="12"/>
                  </a:lnTo>
                  <a:cubicBezTo>
                    <a:pt x="209" y="16"/>
                    <a:pt x="225" y="24"/>
                    <a:pt x="236" y="32"/>
                  </a:cubicBezTo>
                  <a:cubicBezTo>
                    <a:pt x="225" y="24"/>
                    <a:pt x="209" y="16"/>
                    <a:pt x="193" y="12"/>
                  </a:cubicBezTo>
                  <a:lnTo>
                    <a:pt x="120" y="0"/>
                  </a:lnTo>
                  <a:lnTo>
                    <a:pt x="120" y="0"/>
                  </a:lnTo>
                  <a:cubicBezTo>
                    <a:pt x="145" y="0"/>
                    <a:pt x="168" y="4"/>
                    <a:pt x="193" y="12"/>
                  </a:cubicBezTo>
                  <a:lnTo>
                    <a:pt x="193" y="12"/>
                  </a:lnTo>
                  <a:cubicBezTo>
                    <a:pt x="168" y="4"/>
                    <a:pt x="145" y="0"/>
                    <a:pt x="120" y="0"/>
                  </a:cubicBez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6" y="468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247"/>
            <p:cNvSpPr>
              <a:spLocks noChangeArrowheads="1"/>
            </p:cNvSpPr>
            <p:nvPr/>
          </p:nvSpPr>
          <p:spPr bwMode="auto">
            <a:xfrm>
              <a:off x="6825946" y="3681100"/>
              <a:ext cx="171450" cy="168275"/>
            </a:xfrm>
            <a:custGeom>
              <a:avLst/>
              <a:gdLst>
                <a:gd name="T0" fmla="*/ 240 w 478"/>
                <a:gd name="T1" fmla="*/ 0 h 469"/>
                <a:gd name="T2" fmla="*/ 240 w 478"/>
                <a:gd name="T3" fmla="*/ 0 h 469"/>
                <a:gd name="T4" fmla="*/ 0 w 478"/>
                <a:gd name="T5" fmla="*/ 0 h 469"/>
                <a:gd name="T6" fmla="*/ 0 w 478"/>
                <a:gd name="T7" fmla="*/ 353 h 469"/>
                <a:gd name="T8" fmla="*/ 40 w 478"/>
                <a:gd name="T9" fmla="*/ 353 h 469"/>
                <a:gd name="T10" fmla="*/ 124 w 478"/>
                <a:gd name="T11" fmla="*/ 437 h 469"/>
                <a:gd name="T12" fmla="*/ 240 w 478"/>
                <a:gd name="T13" fmla="*/ 468 h 469"/>
                <a:gd name="T14" fmla="*/ 240 w 478"/>
                <a:gd name="T15" fmla="*/ 468 h 469"/>
                <a:gd name="T16" fmla="*/ 240 w 478"/>
                <a:gd name="T17" fmla="*/ 468 h 469"/>
                <a:gd name="T18" fmla="*/ 244 w 478"/>
                <a:gd name="T19" fmla="*/ 468 h 469"/>
                <a:gd name="T20" fmla="*/ 244 w 478"/>
                <a:gd name="T21" fmla="*/ 468 h 469"/>
                <a:gd name="T22" fmla="*/ 244 w 478"/>
                <a:gd name="T23" fmla="*/ 468 h 469"/>
                <a:gd name="T24" fmla="*/ 244 w 478"/>
                <a:gd name="T25" fmla="*/ 468 h 469"/>
                <a:gd name="T26" fmla="*/ 244 w 478"/>
                <a:gd name="T27" fmla="*/ 468 h 469"/>
                <a:gd name="T28" fmla="*/ 317 w 478"/>
                <a:gd name="T29" fmla="*/ 456 h 469"/>
                <a:gd name="T30" fmla="*/ 317 w 478"/>
                <a:gd name="T31" fmla="*/ 456 h 469"/>
                <a:gd name="T32" fmla="*/ 317 w 478"/>
                <a:gd name="T33" fmla="*/ 453 h 469"/>
                <a:gd name="T34" fmla="*/ 360 w 478"/>
                <a:gd name="T35" fmla="*/ 433 h 469"/>
                <a:gd name="T36" fmla="*/ 360 w 478"/>
                <a:gd name="T37" fmla="*/ 433 h 469"/>
                <a:gd name="T38" fmla="*/ 360 w 478"/>
                <a:gd name="T39" fmla="*/ 433 h 469"/>
                <a:gd name="T40" fmla="*/ 360 w 478"/>
                <a:gd name="T41" fmla="*/ 433 h 469"/>
                <a:gd name="T42" fmla="*/ 360 w 478"/>
                <a:gd name="T43" fmla="*/ 433 h 469"/>
                <a:gd name="T44" fmla="*/ 360 w 478"/>
                <a:gd name="T45" fmla="*/ 433 h 469"/>
                <a:gd name="T46" fmla="*/ 360 w 478"/>
                <a:gd name="T47" fmla="*/ 433 h 469"/>
                <a:gd name="T48" fmla="*/ 477 w 478"/>
                <a:gd name="T49" fmla="*/ 234 h 469"/>
                <a:gd name="T50" fmla="*/ 360 w 478"/>
                <a:gd name="T51" fmla="*/ 32 h 469"/>
                <a:gd name="T52" fmla="*/ 360 w 478"/>
                <a:gd name="T53" fmla="*/ 32 h 469"/>
                <a:gd name="T54" fmla="*/ 360 w 478"/>
                <a:gd name="T55" fmla="*/ 32 h 469"/>
                <a:gd name="T56" fmla="*/ 360 w 478"/>
                <a:gd name="T57" fmla="*/ 32 h 469"/>
                <a:gd name="T58" fmla="*/ 360 w 478"/>
                <a:gd name="T59" fmla="*/ 32 h 469"/>
                <a:gd name="T60" fmla="*/ 317 w 478"/>
                <a:gd name="T61" fmla="*/ 12 h 469"/>
                <a:gd name="T62" fmla="*/ 317 w 478"/>
                <a:gd name="T63" fmla="*/ 12 h 469"/>
                <a:gd name="T64" fmla="*/ 317 w 478"/>
                <a:gd name="T65" fmla="*/ 12 h 469"/>
                <a:gd name="T66" fmla="*/ 244 w 478"/>
                <a:gd name="T67" fmla="*/ 0 h 469"/>
                <a:gd name="T68" fmla="*/ 244 w 478"/>
                <a:gd name="T69" fmla="*/ 0 h 469"/>
                <a:gd name="T70" fmla="*/ 244 w 478"/>
                <a:gd name="T71" fmla="*/ 0 h 469"/>
                <a:gd name="T72" fmla="*/ 244 w 478"/>
                <a:gd name="T73" fmla="*/ 0 h 469"/>
                <a:gd name="T74" fmla="*/ 244 w 478"/>
                <a:gd name="T75" fmla="*/ 0 h 469"/>
                <a:gd name="T76" fmla="*/ 240 w 478"/>
                <a:gd name="T77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78" h="469">
                  <a:moveTo>
                    <a:pt x="240" y="0"/>
                  </a:moveTo>
                  <a:lnTo>
                    <a:pt x="24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40" y="353"/>
                    <a:pt x="40" y="353"/>
                    <a:pt x="40" y="353"/>
                  </a:cubicBezTo>
                  <a:cubicBezTo>
                    <a:pt x="60" y="389"/>
                    <a:pt x="88" y="417"/>
                    <a:pt x="124" y="437"/>
                  </a:cubicBezTo>
                  <a:cubicBezTo>
                    <a:pt x="160" y="456"/>
                    <a:pt x="200" y="468"/>
                    <a:pt x="240" y="468"/>
                  </a:cubicBezTo>
                  <a:lnTo>
                    <a:pt x="240" y="468"/>
                  </a:lnTo>
                  <a:lnTo>
                    <a:pt x="240" y="468"/>
                  </a:lnTo>
                  <a:cubicBezTo>
                    <a:pt x="240" y="468"/>
                    <a:pt x="240" y="468"/>
                    <a:pt x="244" y="468"/>
                  </a:cubicBezTo>
                  <a:lnTo>
                    <a:pt x="244" y="468"/>
                  </a:lnTo>
                  <a:lnTo>
                    <a:pt x="244" y="468"/>
                  </a:lnTo>
                  <a:lnTo>
                    <a:pt x="244" y="468"/>
                  </a:lnTo>
                  <a:lnTo>
                    <a:pt x="244" y="468"/>
                  </a:lnTo>
                  <a:cubicBezTo>
                    <a:pt x="269" y="464"/>
                    <a:pt x="292" y="460"/>
                    <a:pt x="317" y="456"/>
                  </a:cubicBezTo>
                  <a:lnTo>
                    <a:pt x="317" y="456"/>
                  </a:lnTo>
                  <a:cubicBezTo>
                    <a:pt x="317" y="453"/>
                    <a:pt x="317" y="453"/>
                    <a:pt x="317" y="453"/>
                  </a:cubicBezTo>
                  <a:cubicBezTo>
                    <a:pt x="333" y="448"/>
                    <a:pt x="349" y="441"/>
                    <a:pt x="360" y="433"/>
                  </a:cubicBez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lnTo>
                    <a:pt x="360" y="433"/>
                  </a:lnTo>
                  <a:cubicBezTo>
                    <a:pt x="433" y="393"/>
                    <a:pt x="477" y="318"/>
                    <a:pt x="477" y="234"/>
                  </a:cubicBezTo>
                  <a:cubicBezTo>
                    <a:pt x="477" y="147"/>
                    <a:pt x="433" y="76"/>
                    <a:pt x="360" y="32"/>
                  </a:cubicBez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2"/>
                  </a:lnTo>
                  <a:cubicBezTo>
                    <a:pt x="349" y="24"/>
                    <a:pt x="333" y="16"/>
                    <a:pt x="317" y="12"/>
                  </a:cubicBezTo>
                  <a:lnTo>
                    <a:pt x="317" y="12"/>
                  </a:lnTo>
                  <a:lnTo>
                    <a:pt x="317" y="12"/>
                  </a:lnTo>
                  <a:cubicBezTo>
                    <a:pt x="292" y="4"/>
                    <a:pt x="269" y="0"/>
                    <a:pt x="244" y="0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0" y="0"/>
                    <a:pt x="240" y="0"/>
                    <a:pt x="24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248"/>
            <p:cNvSpPr>
              <a:spLocks noChangeArrowheads="1"/>
            </p:cNvSpPr>
            <p:nvPr/>
          </p:nvSpPr>
          <p:spPr bwMode="auto">
            <a:xfrm>
              <a:off x="6940246" y="3684275"/>
              <a:ext cx="15875" cy="160337"/>
            </a:xfrm>
            <a:custGeom>
              <a:avLst/>
              <a:gdLst>
                <a:gd name="T0" fmla="*/ 43 w 44"/>
                <a:gd name="T1" fmla="*/ 421 h 445"/>
                <a:gd name="T2" fmla="*/ 43 w 44"/>
                <a:gd name="T3" fmla="*/ 421 h 445"/>
                <a:gd name="T4" fmla="*/ 43 w 44"/>
                <a:gd name="T5" fmla="*/ 421 h 445"/>
                <a:gd name="T6" fmla="*/ 43 w 44"/>
                <a:gd name="T7" fmla="*/ 421 h 445"/>
                <a:gd name="T8" fmla="*/ 43 w 44"/>
                <a:gd name="T9" fmla="*/ 421 h 445"/>
                <a:gd name="T10" fmla="*/ 43 w 44"/>
                <a:gd name="T11" fmla="*/ 421 h 445"/>
                <a:gd name="T12" fmla="*/ 43 w 44"/>
                <a:gd name="T13" fmla="*/ 421 h 445"/>
                <a:gd name="T14" fmla="*/ 0 w 44"/>
                <a:gd name="T15" fmla="*/ 441 h 445"/>
                <a:gd name="T16" fmla="*/ 0 w 44"/>
                <a:gd name="T17" fmla="*/ 444 h 445"/>
                <a:gd name="T18" fmla="*/ 0 w 44"/>
                <a:gd name="T19" fmla="*/ 444 h 445"/>
                <a:gd name="T20" fmla="*/ 0 w 44"/>
                <a:gd name="T21" fmla="*/ 444 h 445"/>
                <a:gd name="T22" fmla="*/ 43 w 44"/>
                <a:gd name="T23" fmla="*/ 421 h 445"/>
                <a:gd name="T24" fmla="*/ 43 w 44"/>
                <a:gd name="T25" fmla="*/ 421 h 445"/>
                <a:gd name="T26" fmla="*/ 0 w 44"/>
                <a:gd name="T27" fmla="*/ 0 h 445"/>
                <a:gd name="T28" fmla="*/ 0 w 44"/>
                <a:gd name="T29" fmla="*/ 0 h 445"/>
                <a:gd name="T30" fmla="*/ 0 w 44"/>
                <a:gd name="T31" fmla="*/ 0 h 445"/>
                <a:gd name="T32" fmla="*/ 0 w 44"/>
                <a:gd name="T33" fmla="*/ 0 h 445"/>
                <a:gd name="T34" fmla="*/ 43 w 44"/>
                <a:gd name="T35" fmla="*/ 20 h 445"/>
                <a:gd name="T36" fmla="*/ 43 w 44"/>
                <a:gd name="T37" fmla="*/ 20 h 445"/>
                <a:gd name="T38" fmla="*/ 43 w 44"/>
                <a:gd name="T39" fmla="*/ 20 h 445"/>
                <a:gd name="T40" fmla="*/ 43 w 44"/>
                <a:gd name="T41" fmla="*/ 20 h 445"/>
                <a:gd name="T42" fmla="*/ 43 w 44"/>
                <a:gd name="T43" fmla="*/ 20 h 445"/>
                <a:gd name="T44" fmla="*/ 0 w 44"/>
                <a:gd name="T45" fmla="*/ 0 h 445"/>
                <a:gd name="T46" fmla="*/ 43 w 44"/>
                <a:gd name="T47" fmla="*/ 421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45">
                  <a:moveTo>
                    <a:pt x="43" y="421"/>
                  </a:move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lnTo>
                    <a:pt x="43" y="421"/>
                  </a:lnTo>
                  <a:cubicBezTo>
                    <a:pt x="32" y="429"/>
                    <a:pt x="16" y="436"/>
                    <a:pt x="0" y="441"/>
                  </a:cubicBezTo>
                  <a:cubicBezTo>
                    <a:pt x="0" y="441"/>
                    <a:pt x="0" y="441"/>
                    <a:pt x="0" y="444"/>
                  </a:cubicBezTo>
                  <a:lnTo>
                    <a:pt x="0" y="444"/>
                  </a:lnTo>
                  <a:lnTo>
                    <a:pt x="0" y="444"/>
                  </a:lnTo>
                  <a:cubicBezTo>
                    <a:pt x="16" y="436"/>
                    <a:pt x="32" y="429"/>
                    <a:pt x="43" y="421"/>
                  </a:cubicBezTo>
                  <a:lnTo>
                    <a:pt x="43" y="42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6" y="4"/>
                    <a:pt x="32" y="12"/>
                    <a:pt x="43" y="20"/>
                  </a:cubicBez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cubicBezTo>
                    <a:pt x="32" y="12"/>
                    <a:pt x="16" y="4"/>
                    <a:pt x="0" y="0"/>
                  </a:cubicBezTo>
                  <a:lnTo>
                    <a:pt x="43" y="421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249"/>
            <p:cNvSpPr>
              <a:spLocks noChangeArrowheads="1"/>
            </p:cNvSpPr>
            <p:nvPr/>
          </p:nvSpPr>
          <p:spPr bwMode="auto">
            <a:xfrm>
              <a:off x="6644971" y="3544575"/>
              <a:ext cx="360363" cy="311150"/>
            </a:xfrm>
            <a:custGeom>
              <a:avLst/>
              <a:gdLst>
                <a:gd name="T0" fmla="*/ 741 w 1003"/>
                <a:gd name="T1" fmla="*/ 353 h 865"/>
                <a:gd name="T2" fmla="*/ 741 w 1003"/>
                <a:gd name="T3" fmla="*/ 353 h 865"/>
                <a:gd name="T4" fmla="*/ 525 w 1003"/>
                <a:gd name="T5" fmla="*/ 353 h 865"/>
                <a:gd name="T6" fmla="*/ 525 w 1003"/>
                <a:gd name="T7" fmla="*/ 238 h 865"/>
                <a:gd name="T8" fmla="*/ 553 w 1003"/>
                <a:gd name="T9" fmla="*/ 206 h 865"/>
                <a:gd name="T10" fmla="*/ 657 w 1003"/>
                <a:gd name="T11" fmla="*/ 206 h 865"/>
                <a:gd name="T12" fmla="*/ 733 w 1003"/>
                <a:gd name="T13" fmla="*/ 131 h 865"/>
                <a:gd name="T14" fmla="*/ 733 w 1003"/>
                <a:gd name="T15" fmla="*/ 0 h 865"/>
                <a:gd name="T16" fmla="*/ 689 w 1003"/>
                <a:gd name="T17" fmla="*/ 0 h 865"/>
                <a:gd name="T18" fmla="*/ 689 w 1003"/>
                <a:gd name="T19" fmla="*/ 131 h 865"/>
                <a:gd name="T20" fmla="*/ 657 w 1003"/>
                <a:gd name="T21" fmla="*/ 162 h 865"/>
                <a:gd name="T22" fmla="*/ 553 w 1003"/>
                <a:gd name="T23" fmla="*/ 162 h 865"/>
                <a:gd name="T24" fmla="*/ 477 w 1003"/>
                <a:gd name="T25" fmla="*/ 238 h 865"/>
                <a:gd name="T26" fmla="*/ 477 w 1003"/>
                <a:gd name="T27" fmla="*/ 353 h 865"/>
                <a:gd name="T28" fmla="*/ 260 w 1003"/>
                <a:gd name="T29" fmla="*/ 353 h 865"/>
                <a:gd name="T30" fmla="*/ 0 w 1003"/>
                <a:gd name="T31" fmla="*/ 610 h 865"/>
                <a:gd name="T32" fmla="*/ 260 w 1003"/>
                <a:gd name="T33" fmla="*/ 864 h 865"/>
                <a:gd name="T34" fmla="*/ 473 w 1003"/>
                <a:gd name="T35" fmla="*/ 753 h 865"/>
                <a:gd name="T36" fmla="*/ 529 w 1003"/>
                <a:gd name="T37" fmla="*/ 753 h 865"/>
                <a:gd name="T38" fmla="*/ 741 w 1003"/>
                <a:gd name="T39" fmla="*/ 864 h 865"/>
                <a:gd name="T40" fmla="*/ 1002 w 1003"/>
                <a:gd name="T41" fmla="*/ 610 h 865"/>
                <a:gd name="T42" fmla="*/ 741 w 1003"/>
                <a:gd name="T43" fmla="*/ 353 h 865"/>
                <a:gd name="T44" fmla="*/ 741 w 1003"/>
                <a:gd name="T45" fmla="*/ 820 h 865"/>
                <a:gd name="T46" fmla="*/ 741 w 1003"/>
                <a:gd name="T47" fmla="*/ 820 h 865"/>
                <a:gd name="T48" fmla="*/ 561 w 1003"/>
                <a:gd name="T49" fmla="*/ 718 h 865"/>
                <a:gd name="T50" fmla="*/ 553 w 1003"/>
                <a:gd name="T51" fmla="*/ 706 h 865"/>
                <a:gd name="T52" fmla="*/ 445 w 1003"/>
                <a:gd name="T53" fmla="*/ 706 h 865"/>
                <a:gd name="T54" fmla="*/ 441 w 1003"/>
                <a:gd name="T55" fmla="*/ 718 h 865"/>
                <a:gd name="T56" fmla="*/ 260 w 1003"/>
                <a:gd name="T57" fmla="*/ 820 h 865"/>
                <a:gd name="T58" fmla="*/ 48 w 1003"/>
                <a:gd name="T59" fmla="*/ 610 h 865"/>
                <a:gd name="T60" fmla="*/ 260 w 1003"/>
                <a:gd name="T61" fmla="*/ 400 h 865"/>
                <a:gd name="T62" fmla="*/ 741 w 1003"/>
                <a:gd name="T63" fmla="*/ 400 h 865"/>
                <a:gd name="T64" fmla="*/ 954 w 1003"/>
                <a:gd name="T65" fmla="*/ 610 h 865"/>
                <a:gd name="T66" fmla="*/ 741 w 1003"/>
                <a:gd name="T67" fmla="*/ 82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3" h="865">
                  <a:moveTo>
                    <a:pt x="741" y="353"/>
                  </a:moveTo>
                  <a:lnTo>
                    <a:pt x="741" y="353"/>
                  </a:lnTo>
                  <a:cubicBezTo>
                    <a:pt x="525" y="353"/>
                    <a:pt x="525" y="353"/>
                    <a:pt x="525" y="353"/>
                  </a:cubicBezTo>
                  <a:cubicBezTo>
                    <a:pt x="525" y="238"/>
                    <a:pt x="525" y="238"/>
                    <a:pt x="525" y="238"/>
                  </a:cubicBezTo>
                  <a:cubicBezTo>
                    <a:pt x="525" y="222"/>
                    <a:pt x="537" y="206"/>
                    <a:pt x="553" y="206"/>
                  </a:cubicBezTo>
                  <a:cubicBezTo>
                    <a:pt x="657" y="206"/>
                    <a:pt x="657" y="206"/>
                    <a:pt x="657" y="206"/>
                  </a:cubicBezTo>
                  <a:cubicBezTo>
                    <a:pt x="701" y="206"/>
                    <a:pt x="733" y="174"/>
                    <a:pt x="733" y="131"/>
                  </a:cubicBezTo>
                  <a:cubicBezTo>
                    <a:pt x="733" y="0"/>
                    <a:pt x="733" y="0"/>
                    <a:pt x="733" y="0"/>
                  </a:cubicBezTo>
                  <a:cubicBezTo>
                    <a:pt x="689" y="0"/>
                    <a:pt x="689" y="0"/>
                    <a:pt x="689" y="0"/>
                  </a:cubicBezTo>
                  <a:cubicBezTo>
                    <a:pt x="689" y="131"/>
                    <a:pt x="689" y="131"/>
                    <a:pt x="689" y="131"/>
                  </a:cubicBezTo>
                  <a:cubicBezTo>
                    <a:pt x="689" y="147"/>
                    <a:pt x="673" y="162"/>
                    <a:pt x="657" y="162"/>
                  </a:cubicBezTo>
                  <a:cubicBezTo>
                    <a:pt x="553" y="162"/>
                    <a:pt x="553" y="162"/>
                    <a:pt x="553" y="162"/>
                  </a:cubicBezTo>
                  <a:cubicBezTo>
                    <a:pt x="513" y="162"/>
                    <a:pt x="477" y="194"/>
                    <a:pt x="477" y="238"/>
                  </a:cubicBezTo>
                  <a:cubicBezTo>
                    <a:pt x="477" y="353"/>
                    <a:pt x="477" y="353"/>
                    <a:pt x="477" y="353"/>
                  </a:cubicBezTo>
                  <a:cubicBezTo>
                    <a:pt x="260" y="353"/>
                    <a:pt x="260" y="353"/>
                    <a:pt x="260" y="353"/>
                  </a:cubicBezTo>
                  <a:cubicBezTo>
                    <a:pt x="116" y="353"/>
                    <a:pt x="0" y="468"/>
                    <a:pt x="0" y="610"/>
                  </a:cubicBezTo>
                  <a:cubicBezTo>
                    <a:pt x="0" y="749"/>
                    <a:pt x="116" y="864"/>
                    <a:pt x="260" y="864"/>
                  </a:cubicBezTo>
                  <a:cubicBezTo>
                    <a:pt x="345" y="864"/>
                    <a:pt x="425" y="824"/>
                    <a:pt x="473" y="753"/>
                  </a:cubicBezTo>
                  <a:cubicBezTo>
                    <a:pt x="529" y="753"/>
                    <a:pt x="529" y="753"/>
                    <a:pt x="529" y="753"/>
                  </a:cubicBezTo>
                  <a:cubicBezTo>
                    <a:pt x="577" y="824"/>
                    <a:pt x="657" y="864"/>
                    <a:pt x="741" y="864"/>
                  </a:cubicBezTo>
                  <a:cubicBezTo>
                    <a:pt x="886" y="864"/>
                    <a:pt x="1002" y="749"/>
                    <a:pt x="1002" y="610"/>
                  </a:cubicBezTo>
                  <a:cubicBezTo>
                    <a:pt x="1002" y="468"/>
                    <a:pt x="886" y="353"/>
                    <a:pt x="741" y="353"/>
                  </a:cubicBezTo>
                  <a:close/>
                  <a:moveTo>
                    <a:pt x="741" y="820"/>
                  </a:moveTo>
                  <a:lnTo>
                    <a:pt x="741" y="820"/>
                  </a:lnTo>
                  <a:cubicBezTo>
                    <a:pt x="669" y="820"/>
                    <a:pt x="601" y="781"/>
                    <a:pt x="561" y="718"/>
                  </a:cubicBezTo>
                  <a:cubicBezTo>
                    <a:pt x="553" y="706"/>
                    <a:pt x="553" y="706"/>
                    <a:pt x="553" y="706"/>
                  </a:cubicBezTo>
                  <a:cubicBezTo>
                    <a:pt x="445" y="706"/>
                    <a:pt x="445" y="706"/>
                    <a:pt x="445" y="706"/>
                  </a:cubicBezTo>
                  <a:cubicBezTo>
                    <a:pt x="441" y="718"/>
                    <a:pt x="441" y="718"/>
                    <a:pt x="441" y="718"/>
                  </a:cubicBezTo>
                  <a:cubicBezTo>
                    <a:pt x="401" y="781"/>
                    <a:pt x="332" y="820"/>
                    <a:pt x="260" y="820"/>
                  </a:cubicBezTo>
                  <a:cubicBezTo>
                    <a:pt x="140" y="820"/>
                    <a:pt x="48" y="725"/>
                    <a:pt x="48" y="610"/>
                  </a:cubicBezTo>
                  <a:cubicBezTo>
                    <a:pt x="48" y="496"/>
                    <a:pt x="140" y="400"/>
                    <a:pt x="260" y="400"/>
                  </a:cubicBezTo>
                  <a:cubicBezTo>
                    <a:pt x="741" y="400"/>
                    <a:pt x="741" y="400"/>
                    <a:pt x="741" y="400"/>
                  </a:cubicBezTo>
                  <a:cubicBezTo>
                    <a:pt x="858" y="400"/>
                    <a:pt x="954" y="496"/>
                    <a:pt x="954" y="610"/>
                  </a:cubicBezTo>
                  <a:cubicBezTo>
                    <a:pt x="954" y="725"/>
                    <a:pt x="858" y="820"/>
                    <a:pt x="741" y="8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250"/>
            <p:cNvSpPr>
              <a:spLocks noChangeArrowheads="1"/>
            </p:cNvSpPr>
            <p:nvPr/>
          </p:nvSpPr>
          <p:spPr bwMode="auto">
            <a:xfrm>
              <a:off x="6697359" y="3731900"/>
              <a:ext cx="66675" cy="66675"/>
            </a:xfrm>
            <a:custGeom>
              <a:avLst/>
              <a:gdLst>
                <a:gd name="T0" fmla="*/ 116 w 185"/>
                <a:gd name="T1" fmla="*/ 0 h 184"/>
                <a:gd name="T2" fmla="*/ 68 w 185"/>
                <a:gd name="T3" fmla="*/ 0 h 184"/>
                <a:gd name="T4" fmla="*/ 68 w 185"/>
                <a:gd name="T5" fmla="*/ 68 h 184"/>
                <a:gd name="T6" fmla="*/ 0 w 185"/>
                <a:gd name="T7" fmla="*/ 68 h 184"/>
                <a:gd name="T8" fmla="*/ 0 w 185"/>
                <a:gd name="T9" fmla="*/ 115 h 184"/>
                <a:gd name="T10" fmla="*/ 68 w 185"/>
                <a:gd name="T11" fmla="*/ 115 h 184"/>
                <a:gd name="T12" fmla="*/ 68 w 185"/>
                <a:gd name="T13" fmla="*/ 183 h 184"/>
                <a:gd name="T14" fmla="*/ 116 w 185"/>
                <a:gd name="T15" fmla="*/ 183 h 184"/>
                <a:gd name="T16" fmla="*/ 116 w 185"/>
                <a:gd name="T17" fmla="*/ 115 h 184"/>
                <a:gd name="T18" fmla="*/ 184 w 185"/>
                <a:gd name="T19" fmla="*/ 115 h 184"/>
                <a:gd name="T20" fmla="*/ 184 w 185"/>
                <a:gd name="T21" fmla="*/ 68 h 184"/>
                <a:gd name="T22" fmla="*/ 116 w 185"/>
                <a:gd name="T23" fmla="*/ 68 h 184"/>
                <a:gd name="T24" fmla="*/ 116 w 185"/>
                <a:gd name="T2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5" h="184">
                  <a:moveTo>
                    <a:pt x="116" y="0"/>
                  </a:moveTo>
                  <a:lnTo>
                    <a:pt x="68" y="0"/>
                  </a:lnTo>
                  <a:lnTo>
                    <a:pt x="68" y="68"/>
                  </a:lnTo>
                  <a:lnTo>
                    <a:pt x="0" y="68"/>
                  </a:lnTo>
                  <a:lnTo>
                    <a:pt x="0" y="115"/>
                  </a:lnTo>
                  <a:lnTo>
                    <a:pt x="68" y="115"/>
                  </a:lnTo>
                  <a:lnTo>
                    <a:pt x="68" y="183"/>
                  </a:lnTo>
                  <a:lnTo>
                    <a:pt x="116" y="183"/>
                  </a:lnTo>
                  <a:lnTo>
                    <a:pt x="116" y="115"/>
                  </a:lnTo>
                  <a:lnTo>
                    <a:pt x="184" y="115"/>
                  </a:lnTo>
                  <a:lnTo>
                    <a:pt x="184" y="68"/>
                  </a:lnTo>
                  <a:lnTo>
                    <a:pt x="116" y="68"/>
                  </a:lnTo>
                  <a:lnTo>
                    <a:pt x="11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251"/>
            <p:cNvSpPr>
              <a:spLocks noChangeArrowheads="1"/>
            </p:cNvSpPr>
            <p:nvPr/>
          </p:nvSpPr>
          <p:spPr bwMode="auto">
            <a:xfrm>
              <a:off x="6897384" y="3725550"/>
              <a:ext cx="26987" cy="26987"/>
            </a:xfrm>
            <a:custGeom>
              <a:avLst/>
              <a:gdLst>
                <a:gd name="T0" fmla="*/ 36 w 73"/>
                <a:gd name="T1" fmla="*/ 0 h 73"/>
                <a:gd name="T2" fmla="*/ 36 w 73"/>
                <a:gd name="T3" fmla="*/ 0 h 73"/>
                <a:gd name="T4" fmla="*/ 0 w 73"/>
                <a:gd name="T5" fmla="*/ 36 h 73"/>
                <a:gd name="T6" fmla="*/ 36 w 73"/>
                <a:gd name="T7" fmla="*/ 72 h 73"/>
                <a:gd name="T8" fmla="*/ 72 w 73"/>
                <a:gd name="T9" fmla="*/ 36 h 73"/>
                <a:gd name="T10" fmla="*/ 36 w 73"/>
                <a:gd name="T11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3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6"/>
                    <a:pt x="16" y="72"/>
                    <a:pt x="36" y="72"/>
                  </a:cubicBezTo>
                  <a:cubicBezTo>
                    <a:pt x="56" y="72"/>
                    <a:pt x="72" y="56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252"/>
            <p:cNvSpPr>
              <a:spLocks noChangeArrowheads="1"/>
            </p:cNvSpPr>
            <p:nvPr/>
          </p:nvSpPr>
          <p:spPr bwMode="auto">
            <a:xfrm>
              <a:off x="6897384" y="3776350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253"/>
            <p:cNvSpPr>
              <a:spLocks noChangeArrowheads="1"/>
            </p:cNvSpPr>
            <p:nvPr/>
          </p:nvSpPr>
          <p:spPr bwMode="auto">
            <a:xfrm>
              <a:off x="6925959" y="3750950"/>
              <a:ext cx="26987" cy="25400"/>
            </a:xfrm>
            <a:custGeom>
              <a:avLst/>
              <a:gdLst>
                <a:gd name="T0" fmla="*/ 37 w 74"/>
                <a:gd name="T1" fmla="*/ 0 h 72"/>
                <a:gd name="T2" fmla="*/ 37 w 74"/>
                <a:gd name="T3" fmla="*/ 0 h 72"/>
                <a:gd name="T4" fmla="*/ 0 w 74"/>
                <a:gd name="T5" fmla="*/ 36 h 72"/>
                <a:gd name="T6" fmla="*/ 37 w 74"/>
                <a:gd name="T7" fmla="*/ 71 h 72"/>
                <a:gd name="T8" fmla="*/ 73 w 74"/>
                <a:gd name="T9" fmla="*/ 36 h 72"/>
                <a:gd name="T10" fmla="*/ 37 w 74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72">
                  <a:moveTo>
                    <a:pt x="37" y="0"/>
                  </a:moveTo>
                  <a:lnTo>
                    <a:pt x="37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5"/>
                    <a:pt x="16" y="71"/>
                    <a:pt x="37" y="71"/>
                  </a:cubicBezTo>
                  <a:cubicBezTo>
                    <a:pt x="57" y="71"/>
                    <a:pt x="73" y="55"/>
                    <a:pt x="73" y="36"/>
                  </a:cubicBezTo>
                  <a:cubicBezTo>
                    <a:pt x="73" y="16"/>
                    <a:pt x="57" y="0"/>
                    <a:pt x="37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254"/>
            <p:cNvSpPr>
              <a:spLocks noChangeArrowheads="1"/>
            </p:cNvSpPr>
            <p:nvPr/>
          </p:nvSpPr>
          <p:spPr bwMode="auto">
            <a:xfrm>
              <a:off x="6868809" y="3750950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0 w 73"/>
                <a:gd name="T5" fmla="*/ 36 h 72"/>
                <a:gd name="T6" fmla="*/ 36 w 73"/>
                <a:gd name="T7" fmla="*/ 71 h 72"/>
                <a:gd name="T8" fmla="*/ 72 w 73"/>
                <a:gd name="T9" fmla="*/ 36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16" y="0"/>
                    <a:pt x="0" y="16"/>
                    <a:pt x="0" y="36"/>
                  </a:cubicBezTo>
                  <a:cubicBezTo>
                    <a:pt x="0" y="55"/>
                    <a:pt x="16" y="71"/>
                    <a:pt x="36" y="71"/>
                  </a:cubicBezTo>
                  <a:cubicBezTo>
                    <a:pt x="56" y="71"/>
                    <a:pt x="72" y="55"/>
                    <a:pt x="72" y="36"/>
                  </a:cubicBezTo>
                  <a:cubicBezTo>
                    <a:pt x="72" y="16"/>
                    <a:pt x="56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7" name="Group 156"/>
          <p:cNvGrpSpPr/>
          <p:nvPr/>
        </p:nvGrpSpPr>
        <p:grpSpPr>
          <a:xfrm>
            <a:off x="966945" y="4069755"/>
            <a:ext cx="493713" cy="493713"/>
            <a:chOff x="6610046" y="4083971"/>
            <a:chExt cx="493713" cy="493713"/>
          </a:xfrm>
        </p:grpSpPr>
        <p:sp>
          <p:nvSpPr>
            <p:cNvPr id="158" name="Freeform 255"/>
            <p:cNvSpPr>
              <a:spLocks noChangeArrowheads="1"/>
            </p:cNvSpPr>
            <p:nvPr/>
          </p:nvSpPr>
          <p:spPr bwMode="auto">
            <a:xfrm>
              <a:off x="6610046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256"/>
            <p:cNvSpPr>
              <a:spLocks noChangeArrowheads="1"/>
            </p:cNvSpPr>
            <p:nvPr/>
          </p:nvSpPr>
          <p:spPr bwMode="auto">
            <a:xfrm>
              <a:off x="6610046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257"/>
            <p:cNvSpPr>
              <a:spLocks noChangeArrowheads="1"/>
            </p:cNvSpPr>
            <p:nvPr/>
          </p:nvSpPr>
          <p:spPr bwMode="auto">
            <a:xfrm>
              <a:off x="6697359" y="4169696"/>
              <a:ext cx="406400" cy="407988"/>
            </a:xfrm>
            <a:custGeom>
              <a:avLst/>
              <a:gdLst>
                <a:gd name="T0" fmla="*/ 929 w 1130"/>
                <a:gd name="T1" fmla="*/ 0 h 1133"/>
                <a:gd name="T2" fmla="*/ 929 w 1130"/>
                <a:gd name="T3" fmla="*/ 0 h 1133"/>
                <a:gd name="T4" fmla="*/ 929 w 1130"/>
                <a:gd name="T5" fmla="*/ 892 h 1133"/>
                <a:gd name="T6" fmla="*/ 904 w 1130"/>
                <a:gd name="T7" fmla="*/ 871 h 1133"/>
                <a:gd name="T8" fmla="*/ 682 w 1130"/>
                <a:gd name="T9" fmla="*/ 871 h 1133"/>
                <a:gd name="T10" fmla="*/ 682 w 1130"/>
                <a:gd name="T11" fmla="*/ 739 h 1133"/>
                <a:gd name="T12" fmla="*/ 593 w 1130"/>
                <a:gd name="T13" fmla="*/ 760 h 1133"/>
                <a:gd name="T14" fmla="*/ 414 w 1130"/>
                <a:gd name="T15" fmla="*/ 657 h 1133"/>
                <a:gd name="T16" fmla="*/ 343 w 1130"/>
                <a:gd name="T17" fmla="*/ 657 h 1133"/>
                <a:gd name="T18" fmla="*/ 164 w 1130"/>
                <a:gd name="T19" fmla="*/ 760 h 1133"/>
                <a:gd name="T20" fmla="*/ 18 w 1130"/>
                <a:gd name="T21" fmla="*/ 700 h 1133"/>
                <a:gd name="T22" fmla="*/ 0 w 1130"/>
                <a:gd name="T23" fmla="*/ 710 h 1133"/>
                <a:gd name="T24" fmla="*/ 422 w 1130"/>
                <a:gd name="T25" fmla="*/ 1132 h 1133"/>
                <a:gd name="T26" fmla="*/ 1129 w 1130"/>
                <a:gd name="T27" fmla="*/ 1132 h 1133"/>
                <a:gd name="T28" fmla="*/ 1129 w 1130"/>
                <a:gd name="T29" fmla="*/ 199 h 1133"/>
                <a:gd name="T30" fmla="*/ 929 w 1130"/>
                <a:gd name="T31" fmla="*/ 0 h 1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0" h="1133">
                  <a:moveTo>
                    <a:pt x="929" y="0"/>
                  </a:moveTo>
                  <a:lnTo>
                    <a:pt x="929" y="0"/>
                  </a:lnTo>
                  <a:cubicBezTo>
                    <a:pt x="929" y="892"/>
                    <a:pt x="929" y="892"/>
                    <a:pt x="929" y="892"/>
                  </a:cubicBezTo>
                  <a:cubicBezTo>
                    <a:pt x="904" y="871"/>
                    <a:pt x="904" y="871"/>
                    <a:pt x="904" y="871"/>
                  </a:cubicBezTo>
                  <a:cubicBezTo>
                    <a:pt x="682" y="871"/>
                    <a:pt x="682" y="871"/>
                    <a:pt x="682" y="871"/>
                  </a:cubicBezTo>
                  <a:cubicBezTo>
                    <a:pt x="682" y="739"/>
                    <a:pt x="682" y="739"/>
                    <a:pt x="682" y="739"/>
                  </a:cubicBezTo>
                  <a:cubicBezTo>
                    <a:pt x="654" y="753"/>
                    <a:pt x="625" y="760"/>
                    <a:pt x="593" y="760"/>
                  </a:cubicBezTo>
                  <a:cubicBezTo>
                    <a:pt x="518" y="760"/>
                    <a:pt x="450" y="718"/>
                    <a:pt x="414" y="657"/>
                  </a:cubicBezTo>
                  <a:cubicBezTo>
                    <a:pt x="343" y="657"/>
                    <a:pt x="343" y="657"/>
                    <a:pt x="343" y="657"/>
                  </a:cubicBezTo>
                  <a:cubicBezTo>
                    <a:pt x="304" y="718"/>
                    <a:pt x="239" y="760"/>
                    <a:pt x="164" y="760"/>
                  </a:cubicBezTo>
                  <a:cubicBezTo>
                    <a:pt x="107" y="760"/>
                    <a:pt x="57" y="735"/>
                    <a:pt x="18" y="700"/>
                  </a:cubicBezTo>
                  <a:cubicBezTo>
                    <a:pt x="0" y="710"/>
                    <a:pt x="0" y="710"/>
                    <a:pt x="0" y="710"/>
                  </a:cubicBezTo>
                  <a:cubicBezTo>
                    <a:pt x="422" y="1132"/>
                    <a:pt x="422" y="1132"/>
                    <a:pt x="422" y="1132"/>
                  </a:cubicBezTo>
                  <a:cubicBezTo>
                    <a:pt x="1129" y="1132"/>
                    <a:pt x="1129" y="1132"/>
                    <a:pt x="1129" y="1132"/>
                  </a:cubicBezTo>
                  <a:cubicBezTo>
                    <a:pt x="1129" y="199"/>
                    <a:pt x="1129" y="199"/>
                    <a:pt x="1129" y="199"/>
                  </a:cubicBezTo>
                  <a:cubicBezTo>
                    <a:pt x="929" y="0"/>
                    <a:pt x="929" y="0"/>
                    <a:pt x="92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258"/>
            <p:cNvSpPr>
              <a:spLocks noChangeArrowheads="1"/>
            </p:cNvSpPr>
            <p:nvPr/>
          </p:nvSpPr>
          <p:spPr bwMode="auto">
            <a:xfrm>
              <a:off x="6935484" y="4169696"/>
              <a:ext cx="96837" cy="322263"/>
            </a:xfrm>
            <a:custGeom>
              <a:avLst/>
              <a:gdLst>
                <a:gd name="T0" fmla="*/ 0 w 269"/>
                <a:gd name="T1" fmla="*/ 0 h 893"/>
                <a:gd name="T2" fmla="*/ 0 w 269"/>
                <a:gd name="T3" fmla="*/ 0 h 893"/>
                <a:gd name="T4" fmla="*/ 0 w 269"/>
                <a:gd name="T5" fmla="*/ 349 h 893"/>
                <a:gd name="T6" fmla="*/ 39 w 269"/>
                <a:gd name="T7" fmla="*/ 371 h 893"/>
                <a:gd name="T8" fmla="*/ 39 w 269"/>
                <a:gd name="T9" fmla="*/ 42 h 893"/>
                <a:gd name="T10" fmla="*/ 225 w 269"/>
                <a:gd name="T11" fmla="*/ 42 h 893"/>
                <a:gd name="T12" fmla="*/ 225 w 269"/>
                <a:gd name="T13" fmla="*/ 853 h 893"/>
                <a:gd name="T14" fmla="*/ 39 w 269"/>
                <a:gd name="T15" fmla="*/ 853 h 893"/>
                <a:gd name="T16" fmla="*/ 39 w 269"/>
                <a:gd name="T17" fmla="*/ 728 h 893"/>
                <a:gd name="T18" fmla="*/ 0 w 269"/>
                <a:gd name="T19" fmla="*/ 749 h 893"/>
                <a:gd name="T20" fmla="*/ 0 w 269"/>
                <a:gd name="T21" fmla="*/ 892 h 893"/>
                <a:gd name="T22" fmla="*/ 268 w 269"/>
                <a:gd name="T23" fmla="*/ 892 h 893"/>
                <a:gd name="T24" fmla="*/ 268 w 269"/>
                <a:gd name="T25" fmla="*/ 0 h 893"/>
                <a:gd name="T26" fmla="*/ 0 w 269"/>
                <a:gd name="T27" fmla="*/ 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9" h="893">
                  <a:moveTo>
                    <a:pt x="0" y="0"/>
                  </a:moveTo>
                  <a:lnTo>
                    <a:pt x="0" y="0"/>
                  </a:lnTo>
                  <a:cubicBezTo>
                    <a:pt x="0" y="349"/>
                    <a:pt x="0" y="349"/>
                    <a:pt x="0" y="349"/>
                  </a:cubicBezTo>
                  <a:cubicBezTo>
                    <a:pt x="14" y="357"/>
                    <a:pt x="29" y="360"/>
                    <a:pt x="39" y="371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225" y="42"/>
                    <a:pt x="225" y="42"/>
                    <a:pt x="225" y="42"/>
                  </a:cubicBezTo>
                  <a:cubicBezTo>
                    <a:pt x="225" y="853"/>
                    <a:pt x="225" y="853"/>
                    <a:pt x="225" y="853"/>
                  </a:cubicBezTo>
                  <a:cubicBezTo>
                    <a:pt x="39" y="853"/>
                    <a:pt x="39" y="853"/>
                    <a:pt x="39" y="853"/>
                  </a:cubicBezTo>
                  <a:cubicBezTo>
                    <a:pt x="39" y="728"/>
                    <a:pt x="39" y="728"/>
                    <a:pt x="39" y="728"/>
                  </a:cubicBezTo>
                  <a:cubicBezTo>
                    <a:pt x="29" y="739"/>
                    <a:pt x="14" y="743"/>
                    <a:pt x="0" y="749"/>
                  </a:cubicBezTo>
                  <a:cubicBezTo>
                    <a:pt x="0" y="892"/>
                    <a:pt x="0" y="892"/>
                    <a:pt x="0" y="892"/>
                  </a:cubicBezTo>
                  <a:cubicBezTo>
                    <a:pt x="268" y="892"/>
                    <a:pt x="268" y="892"/>
                    <a:pt x="268" y="892"/>
                  </a:cubicBezTo>
                  <a:cubicBezTo>
                    <a:pt x="268" y="0"/>
                    <a:pt x="268" y="0"/>
                    <a:pt x="268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259"/>
            <p:cNvSpPr>
              <a:spLocks noChangeArrowheads="1"/>
            </p:cNvSpPr>
            <p:nvPr/>
          </p:nvSpPr>
          <p:spPr bwMode="auto">
            <a:xfrm>
              <a:off x="6964059" y="4198271"/>
              <a:ext cx="38100" cy="15875"/>
            </a:xfrm>
            <a:custGeom>
              <a:avLst/>
              <a:gdLst>
                <a:gd name="T0" fmla="*/ 107 w 108"/>
                <a:gd name="T1" fmla="*/ 0 h 44"/>
                <a:gd name="T2" fmla="*/ 0 w 108"/>
                <a:gd name="T3" fmla="*/ 0 h 44"/>
                <a:gd name="T4" fmla="*/ 0 w 108"/>
                <a:gd name="T5" fmla="*/ 43 h 44"/>
                <a:gd name="T6" fmla="*/ 107 w 108"/>
                <a:gd name="T7" fmla="*/ 43 h 44"/>
                <a:gd name="T8" fmla="*/ 107 w 108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44">
                  <a:moveTo>
                    <a:pt x="107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107" y="43"/>
                  </a:lnTo>
                  <a:lnTo>
                    <a:pt x="10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260"/>
            <p:cNvSpPr>
              <a:spLocks noChangeArrowheads="1"/>
            </p:cNvSpPr>
            <p:nvPr/>
          </p:nvSpPr>
          <p:spPr bwMode="auto">
            <a:xfrm>
              <a:off x="6964059" y="4228434"/>
              <a:ext cx="38100" cy="14287"/>
            </a:xfrm>
            <a:custGeom>
              <a:avLst/>
              <a:gdLst>
                <a:gd name="T0" fmla="*/ 0 w 108"/>
                <a:gd name="T1" fmla="*/ 39 h 40"/>
                <a:gd name="T2" fmla="*/ 107 w 108"/>
                <a:gd name="T3" fmla="*/ 39 h 40"/>
                <a:gd name="T4" fmla="*/ 107 w 108"/>
                <a:gd name="T5" fmla="*/ 0 h 40"/>
                <a:gd name="T6" fmla="*/ 0 w 108"/>
                <a:gd name="T7" fmla="*/ 0 h 40"/>
                <a:gd name="T8" fmla="*/ 0 w 108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40">
                  <a:moveTo>
                    <a:pt x="0" y="39"/>
                  </a:moveTo>
                  <a:lnTo>
                    <a:pt x="107" y="39"/>
                  </a:lnTo>
                  <a:lnTo>
                    <a:pt x="107" y="0"/>
                  </a:lnTo>
                  <a:lnTo>
                    <a:pt x="0" y="0"/>
                  </a:lnTo>
                  <a:lnTo>
                    <a:pt x="0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261"/>
            <p:cNvSpPr>
              <a:spLocks noChangeArrowheads="1"/>
            </p:cNvSpPr>
            <p:nvPr/>
          </p:nvSpPr>
          <p:spPr bwMode="auto">
            <a:xfrm>
              <a:off x="6964059" y="4257009"/>
              <a:ext cx="38100" cy="15875"/>
            </a:xfrm>
            <a:custGeom>
              <a:avLst/>
              <a:gdLst>
                <a:gd name="T0" fmla="*/ 0 w 108"/>
                <a:gd name="T1" fmla="*/ 43 h 44"/>
                <a:gd name="T2" fmla="*/ 107 w 108"/>
                <a:gd name="T3" fmla="*/ 43 h 44"/>
                <a:gd name="T4" fmla="*/ 107 w 108"/>
                <a:gd name="T5" fmla="*/ 0 h 44"/>
                <a:gd name="T6" fmla="*/ 0 w 108"/>
                <a:gd name="T7" fmla="*/ 0 h 44"/>
                <a:gd name="T8" fmla="*/ 0 w 108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44">
                  <a:moveTo>
                    <a:pt x="0" y="43"/>
                  </a:moveTo>
                  <a:lnTo>
                    <a:pt x="107" y="43"/>
                  </a:lnTo>
                  <a:lnTo>
                    <a:pt x="107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262"/>
            <p:cNvSpPr>
              <a:spLocks noChangeArrowheads="1"/>
            </p:cNvSpPr>
            <p:nvPr/>
          </p:nvSpPr>
          <p:spPr bwMode="auto">
            <a:xfrm>
              <a:off x="6971996" y="4441159"/>
              <a:ext cx="22225" cy="22225"/>
            </a:xfrm>
            <a:custGeom>
              <a:avLst/>
              <a:gdLst>
                <a:gd name="T0" fmla="*/ 0 w 61"/>
                <a:gd name="T1" fmla="*/ 29 h 62"/>
                <a:gd name="T2" fmla="*/ 0 w 61"/>
                <a:gd name="T3" fmla="*/ 29 h 62"/>
                <a:gd name="T4" fmla="*/ 28 w 61"/>
                <a:gd name="T5" fmla="*/ 61 h 62"/>
                <a:gd name="T6" fmla="*/ 60 w 61"/>
                <a:gd name="T7" fmla="*/ 29 h 62"/>
                <a:gd name="T8" fmla="*/ 28 w 61"/>
                <a:gd name="T9" fmla="*/ 0 h 62"/>
                <a:gd name="T10" fmla="*/ 0 w 61"/>
                <a:gd name="T11" fmla="*/ 2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62">
                  <a:moveTo>
                    <a:pt x="0" y="29"/>
                  </a:moveTo>
                  <a:lnTo>
                    <a:pt x="0" y="29"/>
                  </a:lnTo>
                  <a:cubicBezTo>
                    <a:pt x="0" y="47"/>
                    <a:pt x="14" y="61"/>
                    <a:pt x="28" y="61"/>
                  </a:cubicBezTo>
                  <a:cubicBezTo>
                    <a:pt x="46" y="61"/>
                    <a:pt x="60" y="47"/>
                    <a:pt x="60" y="29"/>
                  </a:cubicBezTo>
                  <a:cubicBezTo>
                    <a:pt x="60" y="14"/>
                    <a:pt x="46" y="0"/>
                    <a:pt x="28" y="0"/>
                  </a:cubicBezTo>
                  <a:cubicBezTo>
                    <a:pt x="14" y="0"/>
                    <a:pt x="0" y="14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263"/>
            <p:cNvSpPr>
              <a:spLocks noChangeArrowheads="1"/>
            </p:cNvSpPr>
            <p:nvPr/>
          </p:nvSpPr>
          <p:spPr bwMode="auto">
            <a:xfrm>
              <a:off x="6673546" y="4169696"/>
              <a:ext cx="322263" cy="282575"/>
            </a:xfrm>
            <a:custGeom>
              <a:avLst/>
              <a:gdLst>
                <a:gd name="T0" fmla="*/ 661 w 894"/>
                <a:gd name="T1" fmla="*/ 317 h 783"/>
                <a:gd name="T2" fmla="*/ 661 w 894"/>
                <a:gd name="T3" fmla="*/ 317 h 783"/>
                <a:gd name="T4" fmla="*/ 468 w 894"/>
                <a:gd name="T5" fmla="*/ 317 h 783"/>
                <a:gd name="T6" fmla="*/ 468 w 894"/>
                <a:gd name="T7" fmla="*/ 214 h 783"/>
                <a:gd name="T8" fmla="*/ 493 w 894"/>
                <a:gd name="T9" fmla="*/ 189 h 783"/>
                <a:gd name="T10" fmla="*/ 586 w 894"/>
                <a:gd name="T11" fmla="*/ 189 h 783"/>
                <a:gd name="T12" fmla="*/ 654 w 894"/>
                <a:gd name="T13" fmla="*/ 117 h 783"/>
                <a:gd name="T14" fmla="*/ 654 w 894"/>
                <a:gd name="T15" fmla="*/ 0 h 783"/>
                <a:gd name="T16" fmla="*/ 615 w 894"/>
                <a:gd name="T17" fmla="*/ 0 h 783"/>
                <a:gd name="T18" fmla="*/ 615 w 894"/>
                <a:gd name="T19" fmla="*/ 117 h 783"/>
                <a:gd name="T20" fmla="*/ 586 w 894"/>
                <a:gd name="T21" fmla="*/ 146 h 783"/>
                <a:gd name="T22" fmla="*/ 493 w 894"/>
                <a:gd name="T23" fmla="*/ 146 h 783"/>
                <a:gd name="T24" fmla="*/ 425 w 894"/>
                <a:gd name="T25" fmla="*/ 214 h 783"/>
                <a:gd name="T26" fmla="*/ 425 w 894"/>
                <a:gd name="T27" fmla="*/ 317 h 783"/>
                <a:gd name="T28" fmla="*/ 232 w 894"/>
                <a:gd name="T29" fmla="*/ 317 h 783"/>
                <a:gd name="T30" fmla="*/ 0 w 894"/>
                <a:gd name="T31" fmla="*/ 550 h 783"/>
                <a:gd name="T32" fmla="*/ 232 w 894"/>
                <a:gd name="T33" fmla="*/ 782 h 783"/>
                <a:gd name="T34" fmla="*/ 422 w 894"/>
                <a:gd name="T35" fmla="*/ 678 h 783"/>
                <a:gd name="T36" fmla="*/ 472 w 894"/>
                <a:gd name="T37" fmla="*/ 678 h 783"/>
                <a:gd name="T38" fmla="*/ 661 w 894"/>
                <a:gd name="T39" fmla="*/ 782 h 783"/>
                <a:gd name="T40" fmla="*/ 893 w 894"/>
                <a:gd name="T41" fmla="*/ 550 h 783"/>
                <a:gd name="T42" fmla="*/ 661 w 894"/>
                <a:gd name="T43" fmla="*/ 317 h 783"/>
                <a:gd name="T44" fmla="*/ 661 w 894"/>
                <a:gd name="T45" fmla="*/ 739 h 783"/>
                <a:gd name="T46" fmla="*/ 661 w 894"/>
                <a:gd name="T47" fmla="*/ 739 h 783"/>
                <a:gd name="T48" fmla="*/ 500 w 894"/>
                <a:gd name="T49" fmla="*/ 650 h 783"/>
                <a:gd name="T50" fmla="*/ 493 w 894"/>
                <a:gd name="T51" fmla="*/ 639 h 783"/>
                <a:gd name="T52" fmla="*/ 397 w 894"/>
                <a:gd name="T53" fmla="*/ 639 h 783"/>
                <a:gd name="T54" fmla="*/ 393 w 894"/>
                <a:gd name="T55" fmla="*/ 650 h 783"/>
                <a:gd name="T56" fmla="*/ 232 w 894"/>
                <a:gd name="T57" fmla="*/ 739 h 783"/>
                <a:gd name="T58" fmla="*/ 43 w 894"/>
                <a:gd name="T59" fmla="*/ 550 h 783"/>
                <a:gd name="T60" fmla="*/ 232 w 894"/>
                <a:gd name="T61" fmla="*/ 360 h 783"/>
                <a:gd name="T62" fmla="*/ 661 w 894"/>
                <a:gd name="T63" fmla="*/ 360 h 783"/>
                <a:gd name="T64" fmla="*/ 850 w 894"/>
                <a:gd name="T65" fmla="*/ 550 h 783"/>
                <a:gd name="T66" fmla="*/ 661 w 894"/>
                <a:gd name="T67" fmla="*/ 739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94" h="783">
                  <a:moveTo>
                    <a:pt x="661" y="317"/>
                  </a:moveTo>
                  <a:lnTo>
                    <a:pt x="661" y="317"/>
                  </a:lnTo>
                  <a:cubicBezTo>
                    <a:pt x="468" y="317"/>
                    <a:pt x="468" y="317"/>
                    <a:pt x="468" y="317"/>
                  </a:cubicBezTo>
                  <a:cubicBezTo>
                    <a:pt x="468" y="214"/>
                    <a:pt x="468" y="214"/>
                    <a:pt x="468" y="214"/>
                  </a:cubicBezTo>
                  <a:cubicBezTo>
                    <a:pt x="468" y="199"/>
                    <a:pt x="479" y="189"/>
                    <a:pt x="493" y="189"/>
                  </a:cubicBezTo>
                  <a:cubicBezTo>
                    <a:pt x="586" y="189"/>
                    <a:pt x="586" y="189"/>
                    <a:pt x="586" y="189"/>
                  </a:cubicBezTo>
                  <a:cubicBezTo>
                    <a:pt x="625" y="189"/>
                    <a:pt x="654" y="157"/>
                    <a:pt x="654" y="117"/>
                  </a:cubicBezTo>
                  <a:cubicBezTo>
                    <a:pt x="654" y="0"/>
                    <a:pt x="654" y="0"/>
                    <a:pt x="654" y="0"/>
                  </a:cubicBezTo>
                  <a:cubicBezTo>
                    <a:pt x="615" y="0"/>
                    <a:pt x="615" y="0"/>
                    <a:pt x="615" y="0"/>
                  </a:cubicBezTo>
                  <a:cubicBezTo>
                    <a:pt x="615" y="117"/>
                    <a:pt x="615" y="117"/>
                    <a:pt x="615" y="117"/>
                  </a:cubicBezTo>
                  <a:cubicBezTo>
                    <a:pt x="615" y="132"/>
                    <a:pt x="600" y="146"/>
                    <a:pt x="586" y="146"/>
                  </a:cubicBezTo>
                  <a:cubicBezTo>
                    <a:pt x="493" y="146"/>
                    <a:pt x="493" y="146"/>
                    <a:pt x="493" y="146"/>
                  </a:cubicBezTo>
                  <a:cubicBezTo>
                    <a:pt x="457" y="146"/>
                    <a:pt x="425" y="174"/>
                    <a:pt x="425" y="214"/>
                  </a:cubicBezTo>
                  <a:cubicBezTo>
                    <a:pt x="425" y="317"/>
                    <a:pt x="425" y="317"/>
                    <a:pt x="425" y="317"/>
                  </a:cubicBezTo>
                  <a:cubicBezTo>
                    <a:pt x="232" y="317"/>
                    <a:pt x="232" y="317"/>
                    <a:pt x="232" y="317"/>
                  </a:cubicBezTo>
                  <a:cubicBezTo>
                    <a:pt x="104" y="317"/>
                    <a:pt x="0" y="421"/>
                    <a:pt x="0" y="550"/>
                  </a:cubicBezTo>
                  <a:cubicBezTo>
                    <a:pt x="0" y="678"/>
                    <a:pt x="104" y="782"/>
                    <a:pt x="232" y="782"/>
                  </a:cubicBezTo>
                  <a:cubicBezTo>
                    <a:pt x="307" y="782"/>
                    <a:pt x="379" y="743"/>
                    <a:pt x="422" y="678"/>
                  </a:cubicBezTo>
                  <a:cubicBezTo>
                    <a:pt x="472" y="678"/>
                    <a:pt x="472" y="678"/>
                    <a:pt x="472" y="678"/>
                  </a:cubicBezTo>
                  <a:cubicBezTo>
                    <a:pt x="515" y="743"/>
                    <a:pt x="586" y="782"/>
                    <a:pt x="661" y="782"/>
                  </a:cubicBezTo>
                  <a:cubicBezTo>
                    <a:pt x="790" y="782"/>
                    <a:pt x="893" y="678"/>
                    <a:pt x="893" y="550"/>
                  </a:cubicBezTo>
                  <a:cubicBezTo>
                    <a:pt x="893" y="421"/>
                    <a:pt x="790" y="317"/>
                    <a:pt x="661" y="317"/>
                  </a:cubicBezTo>
                  <a:close/>
                  <a:moveTo>
                    <a:pt x="661" y="739"/>
                  </a:moveTo>
                  <a:lnTo>
                    <a:pt x="661" y="739"/>
                  </a:lnTo>
                  <a:cubicBezTo>
                    <a:pt x="597" y="739"/>
                    <a:pt x="536" y="703"/>
                    <a:pt x="500" y="650"/>
                  </a:cubicBezTo>
                  <a:cubicBezTo>
                    <a:pt x="493" y="639"/>
                    <a:pt x="493" y="639"/>
                    <a:pt x="493" y="639"/>
                  </a:cubicBezTo>
                  <a:cubicBezTo>
                    <a:pt x="397" y="639"/>
                    <a:pt x="397" y="639"/>
                    <a:pt x="397" y="639"/>
                  </a:cubicBezTo>
                  <a:cubicBezTo>
                    <a:pt x="393" y="650"/>
                    <a:pt x="393" y="650"/>
                    <a:pt x="393" y="650"/>
                  </a:cubicBezTo>
                  <a:cubicBezTo>
                    <a:pt x="357" y="703"/>
                    <a:pt x="297" y="739"/>
                    <a:pt x="232" y="739"/>
                  </a:cubicBezTo>
                  <a:cubicBezTo>
                    <a:pt x="125" y="739"/>
                    <a:pt x="43" y="653"/>
                    <a:pt x="43" y="550"/>
                  </a:cubicBezTo>
                  <a:cubicBezTo>
                    <a:pt x="43" y="446"/>
                    <a:pt x="125" y="360"/>
                    <a:pt x="232" y="360"/>
                  </a:cubicBezTo>
                  <a:cubicBezTo>
                    <a:pt x="661" y="360"/>
                    <a:pt x="661" y="360"/>
                    <a:pt x="661" y="360"/>
                  </a:cubicBezTo>
                  <a:cubicBezTo>
                    <a:pt x="765" y="360"/>
                    <a:pt x="850" y="446"/>
                    <a:pt x="850" y="550"/>
                  </a:cubicBezTo>
                  <a:cubicBezTo>
                    <a:pt x="850" y="653"/>
                    <a:pt x="765" y="739"/>
                    <a:pt x="661" y="7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264"/>
            <p:cNvSpPr>
              <a:spLocks noChangeArrowheads="1"/>
            </p:cNvSpPr>
            <p:nvPr/>
          </p:nvSpPr>
          <p:spPr bwMode="auto">
            <a:xfrm>
              <a:off x="6719584" y="4337971"/>
              <a:ext cx="58737" cy="60325"/>
            </a:xfrm>
            <a:custGeom>
              <a:avLst/>
              <a:gdLst>
                <a:gd name="T0" fmla="*/ 103 w 165"/>
                <a:gd name="T1" fmla="*/ 0 h 166"/>
                <a:gd name="T2" fmla="*/ 60 w 165"/>
                <a:gd name="T3" fmla="*/ 0 h 166"/>
                <a:gd name="T4" fmla="*/ 60 w 165"/>
                <a:gd name="T5" fmla="*/ 61 h 166"/>
                <a:gd name="T6" fmla="*/ 0 w 165"/>
                <a:gd name="T7" fmla="*/ 61 h 166"/>
                <a:gd name="T8" fmla="*/ 0 w 165"/>
                <a:gd name="T9" fmla="*/ 104 h 166"/>
                <a:gd name="T10" fmla="*/ 60 w 165"/>
                <a:gd name="T11" fmla="*/ 104 h 166"/>
                <a:gd name="T12" fmla="*/ 60 w 165"/>
                <a:gd name="T13" fmla="*/ 165 h 166"/>
                <a:gd name="T14" fmla="*/ 103 w 165"/>
                <a:gd name="T15" fmla="*/ 165 h 166"/>
                <a:gd name="T16" fmla="*/ 103 w 165"/>
                <a:gd name="T17" fmla="*/ 104 h 166"/>
                <a:gd name="T18" fmla="*/ 164 w 165"/>
                <a:gd name="T19" fmla="*/ 104 h 166"/>
                <a:gd name="T20" fmla="*/ 164 w 165"/>
                <a:gd name="T21" fmla="*/ 61 h 166"/>
                <a:gd name="T22" fmla="*/ 103 w 165"/>
                <a:gd name="T23" fmla="*/ 61 h 166"/>
                <a:gd name="T24" fmla="*/ 103 w 165"/>
                <a:gd name="T2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5" h="166">
                  <a:moveTo>
                    <a:pt x="103" y="0"/>
                  </a:moveTo>
                  <a:lnTo>
                    <a:pt x="60" y="0"/>
                  </a:lnTo>
                  <a:lnTo>
                    <a:pt x="60" y="61"/>
                  </a:lnTo>
                  <a:lnTo>
                    <a:pt x="0" y="61"/>
                  </a:lnTo>
                  <a:lnTo>
                    <a:pt x="0" y="104"/>
                  </a:lnTo>
                  <a:lnTo>
                    <a:pt x="60" y="104"/>
                  </a:lnTo>
                  <a:lnTo>
                    <a:pt x="60" y="165"/>
                  </a:lnTo>
                  <a:lnTo>
                    <a:pt x="103" y="165"/>
                  </a:lnTo>
                  <a:lnTo>
                    <a:pt x="103" y="104"/>
                  </a:lnTo>
                  <a:lnTo>
                    <a:pt x="164" y="104"/>
                  </a:lnTo>
                  <a:lnTo>
                    <a:pt x="164" y="61"/>
                  </a:lnTo>
                  <a:lnTo>
                    <a:pt x="103" y="61"/>
                  </a:lnTo>
                  <a:lnTo>
                    <a:pt x="10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265"/>
            <p:cNvSpPr>
              <a:spLocks noChangeArrowheads="1"/>
            </p:cNvSpPr>
            <p:nvPr/>
          </p:nvSpPr>
          <p:spPr bwMode="auto">
            <a:xfrm>
              <a:off x="6897384" y="4333209"/>
              <a:ext cx="23812" cy="23812"/>
            </a:xfrm>
            <a:custGeom>
              <a:avLst/>
              <a:gdLst>
                <a:gd name="T0" fmla="*/ 32 w 66"/>
                <a:gd name="T1" fmla="*/ 0 h 65"/>
                <a:gd name="T2" fmla="*/ 32 w 66"/>
                <a:gd name="T3" fmla="*/ 0 h 65"/>
                <a:gd name="T4" fmla="*/ 0 w 66"/>
                <a:gd name="T5" fmla="*/ 32 h 65"/>
                <a:gd name="T6" fmla="*/ 32 w 66"/>
                <a:gd name="T7" fmla="*/ 64 h 65"/>
                <a:gd name="T8" fmla="*/ 65 w 66"/>
                <a:gd name="T9" fmla="*/ 32 h 65"/>
                <a:gd name="T10" fmla="*/ 32 w 66"/>
                <a:gd name="T1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65">
                  <a:moveTo>
                    <a:pt x="32" y="0"/>
                  </a:moveTo>
                  <a:lnTo>
                    <a:pt x="32" y="0"/>
                  </a:lnTo>
                  <a:cubicBezTo>
                    <a:pt x="15" y="0"/>
                    <a:pt x="0" y="14"/>
                    <a:pt x="0" y="32"/>
                  </a:cubicBezTo>
                  <a:cubicBezTo>
                    <a:pt x="0" y="50"/>
                    <a:pt x="15" y="64"/>
                    <a:pt x="32" y="64"/>
                  </a:cubicBezTo>
                  <a:cubicBezTo>
                    <a:pt x="50" y="64"/>
                    <a:pt x="65" y="50"/>
                    <a:pt x="65" y="32"/>
                  </a:cubicBezTo>
                  <a:cubicBezTo>
                    <a:pt x="65" y="14"/>
                    <a:pt x="50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266"/>
            <p:cNvSpPr>
              <a:spLocks noChangeArrowheads="1"/>
            </p:cNvSpPr>
            <p:nvPr/>
          </p:nvSpPr>
          <p:spPr bwMode="auto">
            <a:xfrm>
              <a:off x="6897384" y="4377659"/>
              <a:ext cx="23812" cy="23812"/>
            </a:xfrm>
            <a:custGeom>
              <a:avLst/>
              <a:gdLst>
                <a:gd name="T0" fmla="*/ 32 w 66"/>
                <a:gd name="T1" fmla="*/ 0 h 65"/>
                <a:gd name="T2" fmla="*/ 32 w 66"/>
                <a:gd name="T3" fmla="*/ 0 h 65"/>
                <a:gd name="T4" fmla="*/ 0 w 66"/>
                <a:gd name="T5" fmla="*/ 32 h 65"/>
                <a:gd name="T6" fmla="*/ 32 w 66"/>
                <a:gd name="T7" fmla="*/ 64 h 65"/>
                <a:gd name="T8" fmla="*/ 65 w 66"/>
                <a:gd name="T9" fmla="*/ 32 h 65"/>
                <a:gd name="T10" fmla="*/ 32 w 66"/>
                <a:gd name="T1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65">
                  <a:moveTo>
                    <a:pt x="32" y="0"/>
                  </a:moveTo>
                  <a:lnTo>
                    <a:pt x="32" y="0"/>
                  </a:lnTo>
                  <a:cubicBezTo>
                    <a:pt x="15" y="0"/>
                    <a:pt x="0" y="14"/>
                    <a:pt x="0" y="32"/>
                  </a:cubicBezTo>
                  <a:cubicBezTo>
                    <a:pt x="0" y="50"/>
                    <a:pt x="15" y="64"/>
                    <a:pt x="32" y="64"/>
                  </a:cubicBezTo>
                  <a:cubicBezTo>
                    <a:pt x="50" y="64"/>
                    <a:pt x="65" y="50"/>
                    <a:pt x="65" y="32"/>
                  </a:cubicBezTo>
                  <a:cubicBezTo>
                    <a:pt x="65" y="14"/>
                    <a:pt x="50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267"/>
            <p:cNvSpPr>
              <a:spLocks noChangeArrowheads="1"/>
            </p:cNvSpPr>
            <p:nvPr/>
          </p:nvSpPr>
          <p:spPr bwMode="auto">
            <a:xfrm>
              <a:off x="6924371" y="4355434"/>
              <a:ext cx="23813" cy="23812"/>
            </a:xfrm>
            <a:custGeom>
              <a:avLst/>
              <a:gdLst>
                <a:gd name="T0" fmla="*/ 32 w 65"/>
                <a:gd name="T1" fmla="*/ 0 h 66"/>
                <a:gd name="T2" fmla="*/ 32 w 65"/>
                <a:gd name="T3" fmla="*/ 0 h 66"/>
                <a:gd name="T4" fmla="*/ 0 w 65"/>
                <a:gd name="T5" fmla="*/ 33 h 66"/>
                <a:gd name="T6" fmla="*/ 32 w 65"/>
                <a:gd name="T7" fmla="*/ 65 h 66"/>
                <a:gd name="T8" fmla="*/ 64 w 65"/>
                <a:gd name="T9" fmla="*/ 33 h 66"/>
                <a:gd name="T10" fmla="*/ 32 w 65"/>
                <a:gd name="T1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6">
                  <a:moveTo>
                    <a:pt x="32" y="0"/>
                  </a:moveTo>
                  <a:lnTo>
                    <a:pt x="32" y="0"/>
                  </a:lnTo>
                  <a:cubicBezTo>
                    <a:pt x="14" y="0"/>
                    <a:pt x="0" y="15"/>
                    <a:pt x="0" y="33"/>
                  </a:cubicBezTo>
                  <a:cubicBezTo>
                    <a:pt x="0" y="50"/>
                    <a:pt x="14" y="65"/>
                    <a:pt x="32" y="65"/>
                  </a:cubicBezTo>
                  <a:cubicBezTo>
                    <a:pt x="50" y="65"/>
                    <a:pt x="64" y="50"/>
                    <a:pt x="64" y="33"/>
                  </a:cubicBezTo>
                  <a:cubicBezTo>
                    <a:pt x="64" y="15"/>
                    <a:pt x="50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268"/>
            <p:cNvSpPr>
              <a:spLocks noChangeArrowheads="1"/>
            </p:cNvSpPr>
            <p:nvPr/>
          </p:nvSpPr>
          <p:spPr bwMode="auto">
            <a:xfrm>
              <a:off x="6871984" y="4355434"/>
              <a:ext cx="23812" cy="23812"/>
            </a:xfrm>
            <a:custGeom>
              <a:avLst/>
              <a:gdLst>
                <a:gd name="T0" fmla="*/ 32 w 65"/>
                <a:gd name="T1" fmla="*/ 0 h 66"/>
                <a:gd name="T2" fmla="*/ 32 w 65"/>
                <a:gd name="T3" fmla="*/ 0 h 66"/>
                <a:gd name="T4" fmla="*/ 0 w 65"/>
                <a:gd name="T5" fmla="*/ 33 h 66"/>
                <a:gd name="T6" fmla="*/ 32 w 65"/>
                <a:gd name="T7" fmla="*/ 65 h 66"/>
                <a:gd name="T8" fmla="*/ 64 w 65"/>
                <a:gd name="T9" fmla="*/ 33 h 66"/>
                <a:gd name="T10" fmla="*/ 32 w 65"/>
                <a:gd name="T1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6">
                  <a:moveTo>
                    <a:pt x="32" y="0"/>
                  </a:moveTo>
                  <a:lnTo>
                    <a:pt x="32" y="0"/>
                  </a:lnTo>
                  <a:cubicBezTo>
                    <a:pt x="14" y="0"/>
                    <a:pt x="0" y="15"/>
                    <a:pt x="0" y="33"/>
                  </a:cubicBezTo>
                  <a:cubicBezTo>
                    <a:pt x="0" y="50"/>
                    <a:pt x="14" y="65"/>
                    <a:pt x="32" y="65"/>
                  </a:cubicBezTo>
                  <a:cubicBezTo>
                    <a:pt x="50" y="65"/>
                    <a:pt x="64" y="50"/>
                    <a:pt x="64" y="33"/>
                  </a:cubicBezTo>
                  <a:cubicBezTo>
                    <a:pt x="64" y="15"/>
                    <a:pt x="50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827765" y="1650513"/>
            <a:ext cx="384175" cy="412750"/>
            <a:chOff x="7458384" y="1651942"/>
            <a:chExt cx="384175" cy="412750"/>
          </a:xfrm>
        </p:grpSpPr>
        <p:sp>
          <p:nvSpPr>
            <p:cNvPr id="173" name="Freeform 269"/>
            <p:cNvSpPr>
              <a:spLocks noChangeArrowheads="1"/>
            </p:cNvSpPr>
            <p:nvPr/>
          </p:nvSpPr>
          <p:spPr bwMode="auto">
            <a:xfrm>
              <a:off x="7499659" y="1659879"/>
              <a:ext cx="304800" cy="361950"/>
            </a:xfrm>
            <a:custGeom>
              <a:avLst/>
              <a:gdLst>
                <a:gd name="T0" fmla="*/ 741 w 846"/>
                <a:gd name="T1" fmla="*/ 509 h 1005"/>
                <a:gd name="T2" fmla="*/ 741 w 846"/>
                <a:gd name="T3" fmla="*/ 509 h 1005"/>
                <a:gd name="T4" fmla="*/ 762 w 846"/>
                <a:gd name="T5" fmla="*/ 341 h 1005"/>
                <a:gd name="T6" fmla="*/ 425 w 846"/>
                <a:gd name="T7" fmla="*/ 0 h 1005"/>
                <a:gd name="T8" fmla="*/ 87 w 846"/>
                <a:gd name="T9" fmla="*/ 341 h 1005"/>
                <a:gd name="T10" fmla="*/ 108 w 846"/>
                <a:gd name="T11" fmla="*/ 509 h 1005"/>
                <a:gd name="T12" fmla="*/ 0 w 846"/>
                <a:gd name="T13" fmla="*/ 509 h 1005"/>
                <a:gd name="T14" fmla="*/ 0 w 846"/>
                <a:gd name="T15" fmla="*/ 1004 h 1005"/>
                <a:gd name="T16" fmla="*/ 845 w 846"/>
                <a:gd name="T17" fmla="*/ 1004 h 1005"/>
                <a:gd name="T18" fmla="*/ 845 w 846"/>
                <a:gd name="T19" fmla="*/ 509 h 1005"/>
                <a:gd name="T20" fmla="*/ 741 w 846"/>
                <a:gd name="T21" fmla="*/ 509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6" h="1005">
                  <a:moveTo>
                    <a:pt x="741" y="509"/>
                  </a:moveTo>
                  <a:lnTo>
                    <a:pt x="741" y="509"/>
                  </a:lnTo>
                  <a:cubicBezTo>
                    <a:pt x="762" y="341"/>
                    <a:pt x="762" y="341"/>
                    <a:pt x="762" y="341"/>
                  </a:cubicBezTo>
                  <a:cubicBezTo>
                    <a:pt x="762" y="151"/>
                    <a:pt x="612" y="0"/>
                    <a:pt x="425" y="0"/>
                  </a:cubicBezTo>
                  <a:cubicBezTo>
                    <a:pt x="237" y="0"/>
                    <a:pt x="87" y="151"/>
                    <a:pt x="87" y="341"/>
                  </a:cubicBezTo>
                  <a:cubicBezTo>
                    <a:pt x="108" y="509"/>
                    <a:pt x="108" y="509"/>
                    <a:pt x="108" y="509"/>
                  </a:cubicBezTo>
                  <a:cubicBezTo>
                    <a:pt x="0" y="509"/>
                    <a:pt x="0" y="509"/>
                    <a:pt x="0" y="509"/>
                  </a:cubicBezTo>
                  <a:cubicBezTo>
                    <a:pt x="0" y="1004"/>
                    <a:pt x="0" y="1004"/>
                    <a:pt x="0" y="1004"/>
                  </a:cubicBezTo>
                  <a:cubicBezTo>
                    <a:pt x="845" y="1004"/>
                    <a:pt x="845" y="1004"/>
                    <a:pt x="845" y="1004"/>
                  </a:cubicBezTo>
                  <a:cubicBezTo>
                    <a:pt x="845" y="509"/>
                    <a:pt x="845" y="509"/>
                    <a:pt x="845" y="509"/>
                  </a:cubicBezTo>
                  <a:cubicBezTo>
                    <a:pt x="741" y="509"/>
                    <a:pt x="741" y="509"/>
                    <a:pt x="741" y="5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270"/>
            <p:cNvSpPr>
              <a:spLocks noChangeArrowheads="1"/>
            </p:cNvSpPr>
            <p:nvPr/>
          </p:nvSpPr>
          <p:spPr bwMode="auto">
            <a:xfrm>
              <a:off x="7490134" y="1834504"/>
              <a:ext cx="322263" cy="196850"/>
            </a:xfrm>
            <a:custGeom>
              <a:avLst/>
              <a:gdLst>
                <a:gd name="T0" fmla="*/ 796 w 896"/>
                <a:gd name="T1" fmla="*/ 0 h 548"/>
                <a:gd name="T2" fmla="*/ 746 w 896"/>
                <a:gd name="T3" fmla="*/ 0 h 548"/>
                <a:gd name="T4" fmla="*/ 662 w 896"/>
                <a:gd name="T5" fmla="*/ 0 h 548"/>
                <a:gd name="T6" fmla="*/ 233 w 896"/>
                <a:gd name="T7" fmla="*/ 0 h 548"/>
                <a:gd name="T8" fmla="*/ 154 w 896"/>
                <a:gd name="T9" fmla="*/ 0 h 548"/>
                <a:gd name="T10" fmla="*/ 104 w 896"/>
                <a:gd name="T11" fmla="*/ 0 h 548"/>
                <a:gd name="T12" fmla="*/ 0 w 896"/>
                <a:gd name="T13" fmla="*/ 0 h 548"/>
                <a:gd name="T14" fmla="*/ 0 w 896"/>
                <a:gd name="T15" fmla="*/ 547 h 548"/>
                <a:gd name="T16" fmla="*/ 895 w 896"/>
                <a:gd name="T17" fmla="*/ 547 h 548"/>
                <a:gd name="T18" fmla="*/ 895 w 896"/>
                <a:gd name="T19" fmla="*/ 0 h 548"/>
                <a:gd name="T20" fmla="*/ 796 w 896"/>
                <a:gd name="T21" fmla="*/ 0 h 548"/>
                <a:gd name="T22" fmla="*/ 850 w 896"/>
                <a:gd name="T23" fmla="*/ 496 h 548"/>
                <a:gd name="T24" fmla="*/ 50 w 896"/>
                <a:gd name="T25" fmla="*/ 496 h 548"/>
                <a:gd name="T26" fmla="*/ 50 w 896"/>
                <a:gd name="T27" fmla="*/ 51 h 548"/>
                <a:gd name="T28" fmla="*/ 850 w 896"/>
                <a:gd name="T29" fmla="*/ 51 h 548"/>
                <a:gd name="T30" fmla="*/ 850 w 896"/>
                <a:gd name="T31" fmla="*/ 496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6" h="548">
                  <a:moveTo>
                    <a:pt x="796" y="0"/>
                  </a:moveTo>
                  <a:lnTo>
                    <a:pt x="746" y="0"/>
                  </a:lnTo>
                  <a:lnTo>
                    <a:pt x="662" y="0"/>
                  </a:lnTo>
                  <a:lnTo>
                    <a:pt x="233" y="0"/>
                  </a:lnTo>
                  <a:lnTo>
                    <a:pt x="154" y="0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895" y="547"/>
                  </a:lnTo>
                  <a:lnTo>
                    <a:pt x="895" y="0"/>
                  </a:lnTo>
                  <a:lnTo>
                    <a:pt x="796" y="0"/>
                  </a:lnTo>
                  <a:close/>
                  <a:moveTo>
                    <a:pt x="850" y="496"/>
                  </a:moveTo>
                  <a:lnTo>
                    <a:pt x="50" y="496"/>
                  </a:lnTo>
                  <a:lnTo>
                    <a:pt x="50" y="51"/>
                  </a:lnTo>
                  <a:lnTo>
                    <a:pt x="850" y="51"/>
                  </a:lnTo>
                  <a:lnTo>
                    <a:pt x="850" y="4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271"/>
            <p:cNvSpPr>
              <a:spLocks noChangeArrowheads="1"/>
            </p:cNvSpPr>
            <p:nvPr/>
          </p:nvSpPr>
          <p:spPr bwMode="auto">
            <a:xfrm>
              <a:off x="7652059" y="1853554"/>
              <a:ext cx="144463" cy="160338"/>
            </a:xfrm>
            <a:custGeom>
              <a:avLst/>
              <a:gdLst>
                <a:gd name="T0" fmla="*/ 400 w 401"/>
                <a:gd name="T1" fmla="*/ 0 h 446"/>
                <a:gd name="T2" fmla="*/ 0 w 401"/>
                <a:gd name="T3" fmla="*/ 0 h 446"/>
                <a:gd name="T4" fmla="*/ 0 w 401"/>
                <a:gd name="T5" fmla="*/ 445 h 446"/>
                <a:gd name="T6" fmla="*/ 400 w 401"/>
                <a:gd name="T7" fmla="*/ 445 h 446"/>
                <a:gd name="T8" fmla="*/ 400 w 401"/>
                <a:gd name="T9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46">
                  <a:moveTo>
                    <a:pt x="400" y="0"/>
                  </a:moveTo>
                  <a:lnTo>
                    <a:pt x="0" y="0"/>
                  </a:lnTo>
                  <a:lnTo>
                    <a:pt x="0" y="445"/>
                  </a:lnTo>
                  <a:lnTo>
                    <a:pt x="400" y="445"/>
                  </a:lnTo>
                  <a:lnTo>
                    <a:pt x="40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272"/>
            <p:cNvSpPr>
              <a:spLocks noChangeArrowheads="1"/>
            </p:cNvSpPr>
            <p:nvPr/>
          </p:nvSpPr>
          <p:spPr bwMode="auto">
            <a:xfrm>
              <a:off x="7652059" y="1853554"/>
              <a:ext cx="144463" cy="160338"/>
            </a:xfrm>
            <a:custGeom>
              <a:avLst/>
              <a:gdLst>
                <a:gd name="T0" fmla="*/ 400 w 401"/>
                <a:gd name="T1" fmla="*/ 0 h 446"/>
                <a:gd name="T2" fmla="*/ 0 w 401"/>
                <a:gd name="T3" fmla="*/ 0 h 446"/>
                <a:gd name="T4" fmla="*/ 0 w 401"/>
                <a:gd name="T5" fmla="*/ 445 h 446"/>
                <a:gd name="T6" fmla="*/ 400 w 401"/>
                <a:gd name="T7" fmla="*/ 445 h 446"/>
                <a:gd name="T8" fmla="*/ 400 w 401"/>
                <a:gd name="T9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46">
                  <a:moveTo>
                    <a:pt x="400" y="0"/>
                  </a:moveTo>
                  <a:lnTo>
                    <a:pt x="0" y="0"/>
                  </a:lnTo>
                  <a:lnTo>
                    <a:pt x="0" y="445"/>
                  </a:lnTo>
                  <a:lnTo>
                    <a:pt x="400" y="445"/>
                  </a:lnTo>
                  <a:lnTo>
                    <a:pt x="40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273"/>
            <p:cNvSpPr>
              <a:spLocks noChangeArrowheads="1"/>
            </p:cNvSpPr>
            <p:nvPr/>
          </p:nvSpPr>
          <p:spPr bwMode="auto">
            <a:xfrm>
              <a:off x="7652059" y="1659879"/>
              <a:ext cx="122238" cy="174625"/>
            </a:xfrm>
            <a:custGeom>
              <a:avLst/>
              <a:gdLst>
                <a:gd name="T0" fmla="*/ 91 w 338"/>
                <a:gd name="T1" fmla="*/ 446 h 484"/>
                <a:gd name="T2" fmla="*/ 91 w 338"/>
                <a:gd name="T3" fmla="*/ 446 h 484"/>
                <a:gd name="T4" fmla="*/ 33 w 338"/>
                <a:gd name="T5" fmla="*/ 433 h 484"/>
                <a:gd name="T6" fmla="*/ 145 w 338"/>
                <a:gd name="T7" fmla="*/ 353 h 484"/>
                <a:gd name="T8" fmla="*/ 91 w 338"/>
                <a:gd name="T9" fmla="*/ 446 h 484"/>
                <a:gd name="T10" fmla="*/ 0 w 338"/>
                <a:gd name="T11" fmla="*/ 0 h 484"/>
                <a:gd name="T12" fmla="*/ 0 w 338"/>
                <a:gd name="T13" fmla="*/ 0 h 484"/>
                <a:gd name="T14" fmla="*/ 0 w 338"/>
                <a:gd name="T15" fmla="*/ 483 h 484"/>
                <a:gd name="T16" fmla="*/ 212 w 338"/>
                <a:gd name="T17" fmla="*/ 483 h 484"/>
                <a:gd name="T18" fmla="*/ 296 w 338"/>
                <a:gd name="T19" fmla="*/ 483 h 484"/>
                <a:gd name="T20" fmla="*/ 321 w 338"/>
                <a:gd name="T21" fmla="*/ 483 h 484"/>
                <a:gd name="T22" fmla="*/ 337 w 338"/>
                <a:gd name="T23" fmla="*/ 341 h 484"/>
                <a:gd name="T24" fmla="*/ 0 w 338"/>
                <a:gd name="T25" fmla="*/ 0 h 484"/>
                <a:gd name="T26" fmla="*/ 91 w 338"/>
                <a:gd name="T27" fmla="*/ 446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8" h="484">
                  <a:moveTo>
                    <a:pt x="91" y="446"/>
                  </a:moveTo>
                  <a:lnTo>
                    <a:pt x="91" y="446"/>
                  </a:lnTo>
                  <a:cubicBezTo>
                    <a:pt x="62" y="446"/>
                    <a:pt x="33" y="433"/>
                    <a:pt x="33" y="433"/>
                  </a:cubicBezTo>
                  <a:cubicBezTo>
                    <a:pt x="145" y="353"/>
                    <a:pt x="145" y="353"/>
                    <a:pt x="145" y="353"/>
                  </a:cubicBezTo>
                  <a:cubicBezTo>
                    <a:pt x="158" y="429"/>
                    <a:pt x="125" y="446"/>
                    <a:pt x="91" y="44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483"/>
                    <a:pt x="0" y="483"/>
                    <a:pt x="0" y="483"/>
                  </a:cubicBezTo>
                  <a:cubicBezTo>
                    <a:pt x="212" y="483"/>
                    <a:pt x="212" y="483"/>
                    <a:pt x="212" y="483"/>
                  </a:cubicBezTo>
                  <a:cubicBezTo>
                    <a:pt x="296" y="483"/>
                    <a:pt x="296" y="483"/>
                    <a:pt x="296" y="483"/>
                  </a:cubicBezTo>
                  <a:cubicBezTo>
                    <a:pt x="321" y="483"/>
                    <a:pt x="321" y="483"/>
                    <a:pt x="321" y="483"/>
                  </a:cubicBezTo>
                  <a:cubicBezTo>
                    <a:pt x="337" y="341"/>
                    <a:pt x="337" y="341"/>
                    <a:pt x="337" y="341"/>
                  </a:cubicBezTo>
                  <a:cubicBezTo>
                    <a:pt x="337" y="151"/>
                    <a:pt x="187" y="0"/>
                    <a:pt x="0" y="0"/>
                  </a:cubicBezTo>
                  <a:lnTo>
                    <a:pt x="91" y="44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274"/>
            <p:cNvSpPr>
              <a:spLocks noChangeArrowheads="1"/>
            </p:cNvSpPr>
            <p:nvPr/>
          </p:nvSpPr>
          <p:spPr bwMode="auto">
            <a:xfrm>
              <a:off x="7564747" y="1744017"/>
              <a:ext cx="177800" cy="96837"/>
            </a:xfrm>
            <a:custGeom>
              <a:avLst/>
              <a:gdLst>
                <a:gd name="T0" fmla="*/ 488 w 493"/>
                <a:gd name="T1" fmla="*/ 88 h 270"/>
                <a:gd name="T2" fmla="*/ 488 w 493"/>
                <a:gd name="T3" fmla="*/ 88 h 270"/>
                <a:gd name="T4" fmla="*/ 492 w 493"/>
                <a:gd name="T5" fmla="*/ 72 h 270"/>
                <a:gd name="T6" fmla="*/ 479 w 493"/>
                <a:gd name="T7" fmla="*/ 64 h 270"/>
                <a:gd name="T8" fmla="*/ 246 w 493"/>
                <a:gd name="T9" fmla="*/ 0 h 270"/>
                <a:gd name="T10" fmla="*/ 12 w 493"/>
                <a:gd name="T11" fmla="*/ 64 h 270"/>
                <a:gd name="T12" fmla="*/ 0 w 493"/>
                <a:gd name="T13" fmla="*/ 72 h 270"/>
                <a:gd name="T14" fmla="*/ 0 w 493"/>
                <a:gd name="T15" fmla="*/ 88 h 270"/>
                <a:gd name="T16" fmla="*/ 29 w 493"/>
                <a:gd name="T17" fmla="*/ 252 h 270"/>
                <a:gd name="T18" fmla="*/ 458 w 493"/>
                <a:gd name="T19" fmla="*/ 252 h 270"/>
                <a:gd name="T20" fmla="*/ 488 w 493"/>
                <a:gd name="T21" fmla="*/ 88 h 270"/>
                <a:gd name="T22" fmla="*/ 100 w 493"/>
                <a:gd name="T23" fmla="*/ 122 h 270"/>
                <a:gd name="T24" fmla="*/ 100 w 493"/>
                <a:gd name="T25" fmla="*/ 122 h 270"/>
                <a:gd name="T26" fmla="*/ 212 w 493"/>
                <a:gd name="T27" fmla="*/ 202 h 270"/>
                <a:gd name="T28" fmla="*/ 100 w 493"/>
                <a:gd name="T29" fmla="*/ 122 h 270"/>
                <a:gd name="T30" fmla="*/ 279 w 493"/>
                <a:gd name="T31" fmla="*/ 202 h 270"/>
                <a:gd name="T32" fmla="*/ 279 w 493"/>
                <a:gd name="T33" fmla="*/ 202 h 270"/>
                <a:gd name="T34" fmla="*/ 391 w 493"/>
                <a:gd name="T35" fmla="*/ 122 h 270"/>
                <a:gd name="T36" fmla="*/ 279 w 493"/>
                <a:gd name="T37" fmla="*/ 202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3" h="270">
                  <a:moveTo>
                    <a:pt x="488" y="88"/>
                  </a:moveTo>
                  <a:lnTo>
                    <a:pt x="488" y="88"/>
                  </a:lnTo>
                  <a:cubicBezTo>
                    <a:pt x="492" y="72"/>
                    <a:pt x="492" y="72"/>
                    <a:pt x="492" y="72"/>
                  </a:cubicBezTo>
                  <a:cubicBezTo>
                    <a:pt x="479" y="64"/>
                    <a:pt x="479" y="64"/>
                    <a:pt x="479" y="64"/>
                  </a:cubicBezTo>
                  <a:cubicBezTo>
                    <a:pt x="475" y="64"/>
                    <a:pt x="383" y="0"/>
                    <a:pt x="246" y="0"/>
                  </a:cubicBezTo>
                  <a:cubicBezTo>
                    <a:pt x="108" y="0"/>
                    <a:pt x="16" y="64"/>
                    <a:pt x="12" y="6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147"/>
                    <a:pt x="16" y="202"/>
                    <a:pt x="29" y="252"/>
                  </a:cubicBezTo>
                  <a:cubicBezTo>
                    <a:pt x="458" y="252"/>
                    <a:pt x="458" y="252"/>
                    <a:pt x="458" y="252"/>
                  </a:cubicBezTo>
                  <a:cubicBezTo>
                    <a:pt x="475" y="202"/>
                    <a:pt x="488" y="147"/>
                    <a:pt x="488" y="88"/>
                  </a:cubicBezTo>
                  <a:close/>
                  <a:moveTo>
                    <a:pt x="100" y="122"/>
                  </a:moveTo>
                  <a:lnTo>
                    <a:pt x="100" y="122"/>
                  </a:lnTo>
                  <a:cubicBezTo>
                    <a:pt x="212" y="202"/>
                    <a:pt x="212" y="202"/>
                    <a:pt x="212" y="202"/>
                  </a:cubicBezTo>
                  <a:cubicBezTo>
                    <a:pt x="212" y="202"/>
                    <a:pt x="79" y="269"/>
                    <a:pt x="100" y="122"/>
                  </a:cubicBezTo>
                  <a:close/>
                  <a:moveTo>
                    <a:pt x="279" y="202"/>
                  </a:moveTo>
                  <a:lnTo>
                    <a:pt x="279" y="202"/>
                  </a:lnTo>
                  <a:cubicBezTo>
                    <a:pt x="391" y="122"/>
                    <a:pt x="391" y="122"/>
                    <a:pt x="391" y="122"/>
                  </a:cubicBezTo>
                  <a:cubicBezTo>
                    <a:pt x="412" y="269"/>
                    <a:pt x="279" y="202"/>
                    <a:pt x="279" y="20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275"/>
            <p:cNvSpPr>
              <a:spLocks noChangeArrowheads="1"/>
            </p:cNvSpPr>
            <p:nvPr/>
          </p:nvSpPr>
          <p:spPr bwMode="auto">
            <a:xfrm>
              <a:off x="7521884" y="1651942"/>
              <a:ext cx="261938" cy="182562"/>
            </a:xfrm>
            <a:custGeom>
              <a:avLst/>
              <a:gdLst>
                <a:gd name="T0" fmla="*/ 67 w 726"/>
                <a:gd name="T1" fmla="*/ 508 h 509"/>
                <a:gd name="T2" fmla="*/ 67 w 726"/>
                <a:gd name="T3" fmla="*/ 508 h 509"/>
                <a:gd name="T4" fmla="*/ 50 w 726"/>
                <a:gd name="T5" fmla="*/ 366 h 509"/>
                <a:gd name="T6" fmla="*/ 363 w 726"/>
                <a:gd name="T7" fmla="*/ 50 h 509"/>
                <a:gd name="T8" fmla="*/ 675 w 726"/>
                <a:gd name="T9" fmla="*/ 361 h 509"/>
                <a:gd name="T10" fmla="*/ 659 w 726"/>
                <a:gd name="T11" fmla="*/ 508 h 509"/>
                <a:gd name="T12" fmla="*/ 709 w 726"/>
                <a:gd name="T13" fmla="*/ 508 h 509"/>
                <a:gd name="T14" fmla="*/ 725 w 726"/>
                <a:gd name="T15" fmla="*/ 366 h 509"/>
                <a:gd name="T16" fmla="*/ 363 w 726"/>
                <a:gd name="T17" fmla="*/ 0 h 509"/>
                <a:gd name="T18" fmla="*/ 0 w 726"/>
                <a:gd name="T19" fmla="*/ 370 h 509"/>
                <a:gd name="T20" fmla="*/ 17 w 726"/>
                <a:gd name="T21" fmla="*/ 508 h 509"/>
                <a:gd name="T22" fmla="*/ 67 w 726"/>
                <a:gd name="T23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6" h="509">
                  <a:moveTo>
                    <a:pt x="67" y="508"/>
                  </a:moveTo>
                  <a:lnTo>
                    <a:pt x="67" y="508"/>
                  </a:lnTo>
                  <a:cubicBezTo>
                    <a:pt x="50" y="366"/>
                    <a:pt x="50" y="366"/>
                    <a:pt x="50" y="366"/>
                  </a:cubicBezTo>
                  <a:cubicBezTo>
                    <a:pt x="50" y="193"/>
                    <a:pt x="188" y="50"/>
                    <a:pt x="363" y="50"/>
                  </a:cubicBezTo>
                  <a:cubicBezTo>
                    <a:pt x="533" y="50"/>
                    <a:pt x="675" y="193"/>
                    <a:pt x="675" y="361"/>
                  </a:cubicBezTo>
                  <a:cubicBezTo>
                    <a:pt x="659" y="508"/>
                    <a:pt x="659" y="508"/>
                    <a:pt x="659" y="508"/>
                  </a:cubicBezTo>
                  <a:cubicBezTo>
                    <a:pt x="709" y="508"/>
                    <a:pt x="709" y="508"/>
                    <a:pt x="709" y="508"/>
                  </a:cubicBezTo>
                  <a:cubicBezTo>
                    <a:pt x="725" y="366"/>
                    <a:pt x="725" y="366"/>
                    <a:pt x="725" y="366"/>
                  </a:cubicBezTo>
                  <a:cubicBezTo>
                    <a:pt x="725" y="164"/>
                    <a:pt x="563" y="0"/>
                    <a:pt x="363" y="0"/>
                  </a:cubicBezTo>
                  <a:cubicBezTo>
                    <a:pt x="163" y="0"/>
                    <a:pt x="0" y="164"/>
                    <a:pt x="0" y="370"/>
                  </a:cubicBezTo>
                  <a:cubicBezTo>
                    <a:pt x="17" y="508"/>
                    <a:pt x="17" y="508"/>
                    <a:pt x="17" y="508"/>
                  </a:cubicBezTo>
                  <a:lnTo>
                    <a:pt x="67" y="5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276"/>
            <p:cNvSpPr>
              <a:spLocks noChangeArrowheads="1"/>
            </p:cNvSpPr>
            <p:nvPr/>
          </p:nvSpPr>
          <p:spPr bwMode="auto">
            <a:xfrm>
              <a:off x="7458384" y="2045642"/>
              <a:ext cx="384175" cy="19050"/>
            </a:xfrm>
            <a:custGeom>
              <a:avLst/>
              <a:gdLst>
                <a:gd name="T0" fmla="*/ 0 w 1068"/>
                <a:gd name="T1" fmla="*/ 0 h 51"/>
                <a:gd name="T2" fmla="*/ 0 w 1068"/>
                <a:gd name="T3" fmla="*/ 50 h 51"/>
                <a:gd name="T4" fmla="*/ 1067 w 1068"/>
                <a:gd name="T5" fmla="*/ 50 h 51"/>
                <a:gd name="T6" fmla="*/ 1067 w 1068"/>
                <a:gd name="T7" fmla="*/ 0 h 51"/>
                <a:gd name="T8" fmla="*/ 0 w 106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8" h="51">
                  <a:moveTo>
                    <a:pt x="0" y="0"/>
                  </a:moveTo>
                  <a:lnTo>
                    <a:pt x="0" y="50"/>
                  </a:lnTo>
                  <a:lnTo>
                    <a:pt x="1067" y="50"/>
                  </a:lnTo>
                  <a:lnTo>
                    <a:pt x="1067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277"/>
            <p:cNvSpPr>
              <a:spLocks noChangeArrowheads="1"/>
            </p:cNvSpPr>
            <p:nvPr/>
          </p:nvSpPr>
          <p:spPr bwMode="auto">
            <a:xfrm>
              <a:off x="7664759" y="1788467"/>
              <a:ext cx="47625" cy="53975"/>
            </a:xfrm>
            <a:custGeom>
              <a:avLst/>
              <a:gdLst>
                <a:gd name="T0" fmla="*/ 112 w 134"/>
                <a:gd name="T1" fmla="*/ 0 h 148"/>
                <a:gd name="T2" fmla="*/ 112 w 134"/>
                <a:gd name="T3" fmla="*/ 0 h 148"/>
                <a:gd name="T4" fmla="*/ 0 w 134"/>
                <a:gd name="T5" fmla="*/ 80 h 148"/>
                <a:gd name="T6" fmla="*/ 112 w 134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48">
                  <a:moveTo>
                    <a:pt x="112" y="0"/>
                  </a:moveTo>
                  <a:lnTo>
                    <a:pt x="112" y="0"/>
                  </a:lnTo>
                  <a:cubicBezTo>
                    <a:pt x="133" y="147"/>
                    <a:pt x="0" y="80"/>
                    <a:pt x="0" y="80"/>
                  </a:cubicBezTo>
                  <a:lnTo>
                    <a:pt x="11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1827765" y="2257414"/>
            <a:ext cx="384175" cy="412750"/>
            <a:chOff x="7458384" y="2249771"/>
            <a:chExt cx="384175" cy="412750"/>
          </a:xfrm>
        </p:grpSpPr>
        <p:sp>
          <p:nvSpPr>
            <p:cNvPr id="183" name="Freeform 278"/>
            <p:cNvSpPr>
              <a:spLocks noChangeArrowheads="1"/>
            </p:cNvSpPr>
            <p:nvPr/>
          </p:nvSpPr>
          <p:spPr bwMode="auto">
            <a:xfrm>
              <a:off x="7499659" y="2259296"/>
              <a:ext cx="304800" cy="361950"/>
            </a:xfrm>
            <a:custGeom>
              <a:avLst/>
              <a:gdLst>
                <a:gd name="T0" fmla="*/ 741 w 846"/>
                <a:gd name="T1" fmla="*/ 509 h 1005"/>
                <a:gd name="T2" fmla="*/ 741 w 846"/>
                <a:gd name="T3" fmla="*/ 509 h 1005"/>
                <a:gd name="T4" fmla="*/ 762 w 846"/>
                <a:gd name="T5" fmla="*/ 341 h 1005"/>
                <a:gd name="T6" fmla="*/ 425 w 846"/>
                <a:gd name="T7" fmla="*/ 0 h 1005"/>
                <a:gd name="T8" fmla="*/ 87 w 846"/>
                <a:gd name="T9" fmla="*/ 341 h 1005"/>
                <a:gd name="T10" fmla="*/ 108 w 846"/>
                <a:gd name="T11" fmla="*/ 509 h 1005"/>
                <a:gd name="T12" fmla="*/ 0 w 846"/>
                <a:gd name="T13" fmla="*/ 509 h 1005"/>
                <a:gd name="T14" fmla="*/ 0 w 846"/>
                <a:gd name="T15" fmla="*/ 1004 h 1005"/>
                <a:gd name="T16" fmla="*/ 845 w 846"/>
                <a:gd name="T17" fmla="*/ 1004 h 1005"/>
                <a:gd name="T18" fmla="*/ 845 w 846"/>
                <a:gd name="T19" fmla="*/ 509 h 1005"/>
                <a:gd name="T20" fmla="*/ 741 w 846"/>
                <a:gd name="T21" fmla="*/ 509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6" h="1005">
                  <a:moveTo>
                    <a:pt x="741" y="509"/>
                  </a:moveTo>
                  <a:lnTo>
                    <a:pt x="741" y="509"/>
                  </a:lnTo>
                  <a:cubicBezTo>
                    <a:pt x="762" y="341"/>
                    <a:pt x="762" y="341"/>
                    <a:pt x="762" y="341"/>
                  </a:cubicBezTo>
                  <a:cubicBezTo>
                    <a:pt x="762" y="151"/>
                    <a:pt x="612" y="0"/>
                    <a:pt x="425" y="0"/>
                  </a:cubicBezTo>
                  <a:cubicBezTo>
                    <a:pt x="237" y="0"/>
                    <a:pt x="87" y="151"/>
                    <a:pt x="87" y="341"/>
                  </a:cubicBezTo>
                  <a:cubicBezTo>
                    <a:pt x="108" y="509"/>
                    <a:pt x="108" y="509"/>
                    <a:pt x="108" y="509"/>
                  </a:cubicBezTo>
                  <a:cubicBezTo>
                    <a:pt x="0" y="509"/>
                    <a:pt x="0" y="509"/>
                    <a:pt x="0" y="509"/>
                  </a:cubicBezTo>
                  <a:cubicBezTo>
                    <a:pt x="0" y="1004"/>
                    <a:pt x="0" y="1004"/>
                    <a:pt x="0" y="1004"/>
                  </a:cubicBezTo>
                  <a:cubicBezTo>
                    <a:pt x="845" y="1004"/>
                    <a:pt x="845" y="1004"/>
                    <a:pt x="845" y="1004"/>
                  </a:cubicBezTo>
                  <a:cubicBezTo>
                    <a:pt x="845" y="509"/>
                    <a:pt x="845" y="509"/>
                    <a:pt x="845" y="509"/>
                  </a:cubicBezTo>
                  <a:cubicBezTo>
                    <a:pt x="741" y="509"/>
                    <a:pt x="741" y="509"/>
                    <a:pt x="741" y="5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279"/>
            <p:cNvSpPr>
              <a:spLocks noChangeArrowheads="1"/>
            </p:cNvSpPr>
            <p:nvPr/>
          </p:nvSpPr>
          <p:spPr bwMode="auto">
            <a:xfrm>
              <a:off x="7490134" y="2432333"/>
              <a:ext cx="322263" cy="196850"/>
            </a:xfrm>
            <a:custGeom>
              <a:avLst/>
              <a:gdLst>
                <a:gd name="T0" fmla="*/ 796 w 896"/>
                <a:gd name="T1" fmla="*/ 0 h 548"/>
                <a:gd name="T2" fmla="*/ 746 w 896"/>
                <a:gd name="T3" fmla="*/ 0 h 548"/>
                <a:gd name="T4" fmla="*/ 662 w 896"/>
                <a:gd name="T5" fmla="*/ 0 h 548"/>
                <a:gd name="T6" fmla="*/ 233 w 896"/>
                <a:gd name="T7" fmla="*/ 0 h 548"/>
                <a:gd name="T8" fmla="*/ 154 w 896"/>
                <a:gd name="T9" fmla="*/ 0 h 548"/>
                <a:gd name="T10" fmla="*/ 104 w 896"/>
                <a:gd name="T11" fmla="*/ 0 h 548"/>
                <a:gd name="T12" fmla="*/ 0 w 896"/>
                <a:gd name="T13" fmla="*/ 0 h 548"/>
                <a:gd name="T14" fmla="*/ 0 w 896"/>
                <a:gd name="T15" fmla="*/ 547 h 548"/>
                <a:gd name="T16" fmla="*/ 895 w 896"/>
                <a:gd name="T17" fmla="*/ 547 h 548"/>
                <a:gd name="T18" fmla="*/ 895 w 896"/>
                <a:gd name="T19" fmla="*/ 0 h 548"/>
                <a:gd name="T20" fmla="*/ 796 w 896"/>
                <a:gd name="T21" fmla="*/ 0 h 548"/>
                <a:gd name="T22" fmla="*/ 850 w 896"/>
                <a:gd name="T23" fmla="*/ 496 h 548"/>
                <a:gd name="T24" fmla="*/ 50 w 896"/>
                <a:gd name="T25" fmla="*/ 496 h 548"/>
                <a:gd name="T26" fmla="*/ 50 w 896"/>
                <a:gd name="T27" fmla="*/ 51 h 548"/>
                <a:gd name="T28" fmla="*/ 850 w 896"/>
                <a:gd name="T29" fmla="*/ 51 h 548"/>
                <a:gd name="T30" fmla="*/ 850 w 896"/>
                <a:gd name="T31" fmla="*/ 496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6" h="548">
                  <a:moveTo>
                    <a:pt x="796" y="0"/>
                  </a:moveTo>
                  <a:lnTo>
                    <a:pt x="746" y="0"/>
                  </a:lnTo>
                  <a:lnTo>
                    <a:pt x="662" y="0"/>
                  </a:lnTo>
                  <a:lnTo>
                    <a:pt x="233" y="0"/>
                  </a:lnTo>
                  <a:lnTo>
                    <a:pt x="154" y="0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895" y="547"/>
                  </a:lnTo>
                  <a:lnTo>
                    <a:pt x="895" y="0"/>
                  </a:lnTo>
                  <a:lnTo>
                    <a:pt x="796" y="0"/>
                  </a:lnTo>
                  <a:close/>
                  <a:moveTo>
                    <a:pt x="850" y="496"/>
                  </a:moveTo>
                  <a:lnTo>
                    <a:pt x="50" y="496"/>
                  </a:lnTo>
                  <a:lnTo>
                    <a:pt x="50" y="51"/>
                  </a:lnTo>
                  <a:lnTo>
                    <a:pt x="850" y="51"/>
                  </a:lnTo>
                  <a:lnTo>
                    <a:pt x="850" y="4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280"/>
            <p:cNvSpPr>
              <a:spLocks noChangeArrowheads="1"/>
            </p:cNvSpPr>
            <p:nvPr/>
          </p:nvSpPr>
          <p:spPr bwMode="auto">
            <a:xfrm>
              <a:off x="7652059" y="2451383"/>
              <a:ext cx="144463" cy="160338"/>
            </a:xfrm>
            <a:custGeom>
              <a:avLst/>
              <a:gdLst>
                <a:gd name="T0" fmla="*/ 400 w 401"/>
                <a:gd name="T1" fmla="*/ 0 h 446"/>
                <a:gd name="T2" fmla="*/ 0 w 401"/>
                <a:gd name="T3" fmla="*/ 0 h 446"/>
                <a:gd name="T4" fmla="*/ 0 w 401"/>
                <a:gd name="T5" fmla="*/ 445 h 446"/>
                <a:gd name="T6" fmla="*/ 400 w 401"/>
                <a:gd name="T7" fmla="*/ 445 h 446"/>
                <a:gd name="T8" fmla="*/ 400 w 401"/>
                <a:gd name="T9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46">
                  <a:moveTo>
                    <a:pt x="400" y="0"/>
                  </a:moveTo>
                  <a:lnTo>
                    <a:pt x="0" y="0"/>
                  </a:lnTo>
                  <a:lnTo>
                    <a:pt x="0" y="445"/>
                  </a:lnTo>
                  <a:lnTo>
                    <a:pt x="400" y="445"/>
                  </a:lnTo>
                  <a:lnTo>
                    <a:pt x="40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281"/>
            <p:cNvSpPr>
              <a:spLocks noChangeArrowheads="1"/>
            </p:cNvSpPr>
            <p:nvPr/>
          </p:nvSpPr>
          <p:spPr bwMode="auto">
            <a:xfrm>
              <a:off x="7652059" y="2451383"/>
              <a:ext cx="144463" cy="160338"/>
            </a:xfrm>
            <a:custGeom>
              <a:avLst/>
              <a:gdLst>
                <a:gd name="T0" fmla="*/ 400 w 401"/>
                <a:gd name="T1" fmla="*/ 0 h 446"/>
                <a:gd name="T2" fmla="*/ 0 w 401"/>
                <a:gd name="T3" fmla="*/ 0 h 446"/>
                <a:gd name="T4" fmla="*/ 0 w 401"/>
                <a:gd name="T5" fmla="*/ 445 h 446"/>
                <a:gd name="T6" fmla="*/ 400 w 401"/>
                <a:gd name="T7" fmla="*/ 445 h 446"/>
                <a:gd name="T8" fmla="*/ 400 w 401"/>
                <a:gd name="T9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46">
                  <a:moveTo>
                    <a:pt x="400" y="0"/>
                  </a:moveTo>
                  <a:lnTo>
                    <a:pt x="0" y="0"/>
                  </a:lnTo>
                  <a:lnTo>
                    <a:pt x="0" y="445"/>
                  </a:lnTo>
                  <a:lnTo>
                    <a:pt x="400" y="445"/>
                  </a:lnTo>
                  <a:lnTo>
                    <a:pt x="40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282"/>
            <p:cNvSpPr>
              <a:spLocks noChangeArrowheads="1"/>
            </p:cNvSpPr>
            <p:nvPr/>
          </p:nvSpPr>
          <p:spPr bwMode="auto">
            <a:xfrm>
              <a:off x="7652059" y="2259296"/>
              <a:ext cx="122238" cy="174625"/>
            </a:xfrm>
            <a:custGeom>
              <a:avLst/>
              <a:gdLst>
                <a:gd name="T0" fmla="*/ 91 w 338"/>
                <a:gd name="T1" fmla="*/ 446 h 484"/>
                <a:gd name="T2" fmla="*/ 91 w 338"/>
                <a:gd name="T3" fmla="*/ 446 h 484"/>
                <a:gd name="T4" fmla="*/ 33 w 338"/>
                <a:gd name="T5" fmla="*/ 433 h 484"/>
                <a:gd name="T6" fmla="*/ 145 w 338"/>
                <a:gd name="T7" fmla="*/ 353 h 484"/>
                <a:gd name="T8" fmla="*/ 91 w 338"/>
                <a:gd name="T9" fmla="*/ 446 h 484"/>
                <a:gd name="T10" fmla="*/ 0 w 338"/>
                <a:gd name="T11" fmla="*/ 0 h 484"/>
                <a:gd name="T12" fmla="*/ 0 w 338"/>
                <a:gd name="T13" fmla="*/ 0 h 484"/>
                <a:gd name="T14" fmla="*/ 0 w 338"/>
                <a:gd name="T15" fmla="*/ 483 h 484"/>
                <a:gd name="T16" fmla="*/ 212 w 338"/>
                <a:gd name="T17" fmla="*/ 483 h 484"/>
                <a:gd name="T18" fmla="*/ 296 w 338"/>
                <a:gd name="T19" fmla="*/ 483 h 484"/>
                <a:gd name="T20" fmla="*/ 321 w 338"/>
                <a:gd name="T21" fmla="*/ 483 h 484"/>
                <a:gd name="T22" fmla="*/ 337 w 338"/>
                <a:gd name="T23" fmla="*/ 341 h 484"/>
                <a:gd name="T24" fmla="*/ 0 w 338"/>
                <a:gd name="T25" fmla="*/ 0 h 484"/>
                <a:gd name="T26" fmla="*/ 91 w 338"/>
                <a:gd name="T27" fmla="*/ 446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8" h="484">
                  <a:moveTo>
                    <a:pt x="91" y="446"/>
                  </a:moveTo>
                  <a:lnTo>
                    <a:pt x="91" y="446"/>
                  </a:lnTo>
                  <a:cubicBezTo>
                    <a:pt x="62" y="446"/>
                    <a:pt x="33" y="433"/>
                    <a:pt x="33" y="433"/>
                  </a:cubicBezTo>
                  <a:cubicBezTo>
                    <a:pt x="145" y="353"/>
                    <a:pt x="145" y="353"/>
                    <a:pt x="145" y="353"/>
                  </a:cubicBezTo>
                  <a:cubicBezTo>
                    <a:pt x="158" y="429"/>
                    <a:pt x="125" y="446"/>
                    <a:pt x="91" y="44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483"/>
                    <a:pt x="0" y="483"/>
                    <a:pt x="0" y="483"/>
                  </a:cubicBezTo>
                  <a:cubicBezTo>
                    <a:pt x="212" y="483"/>
                    <a:pt x="212" y="483"/>
                    <a:pt x="212" y="483"/>
                  </a:cubicBezTo>
                  <a:cubicBezTo>
                    <a:pt x="296" y="483"/>
                    <a:pt x="296" y="483"/>
                    <a:pt x="296" y="483"/>
                  </a:cubicBezTo>
                  <a:cubicBezTo>
                    <a:pt x="321" y="483"/>
                    <a:pt x="321" y="483"/>
                    <a:pt x="321" y="483"/>
                  </a:cubicBezTo>
                  <a:cubicBezTo>
                    <a:pt x="337" y="341"/>
                    <a:pt x="337" y="341"/>
                    <a:pt x="337" y="341"/>
                  </a:cubicBezTo>
                  <a:cubicBezTo>
                    <a:pt x="337" y="151"/>
                    <a:pt x="187" y="0"/>
                    <a:pt x="0" y="0"/>
                  </a:cubicBezTo>
                  <a:lnTo>
                    <a:pt x="91" y="44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283"/>
            <p:cNvSpPr>
              <a:spLocks noChangeArrowheads="1"/>
            </p:cNvSpPr>
            <p:nvPr/>
          </p:nvSpPr>
          <p:spPr bwMode="auto">
            <a:xfrm>
              <a:off x="7564747" y="2341846"/>
              <a:ext cx="177800" cy="96837"/>
            </a:xfrm>
            <a:custGeom>
              <a:avLst/>
              <a:gdLst>
                <a:gd name="T0" fmla="*/ 488 w 493"/>
                <a:gd name="T1" fmla="*/ 88 h 270"/>
                <a:gd name="T2" fmla="*/ 488 w 493"/>
                <a:gd name="T3" fmla="*/ 88 h 270"/>
                <a:gd name="T4" fmla="*/ 492 w 493"/>
                <a:gd name="T5" fmla="*/ 72 h 270"/>
                <a:gd name="T6" fmla="*/ 479 w 493"/>
                <a:gd name="T7" fmla="*/ 64 h 270"/>
                <a:gd name="T8" fmla="*/ 246 w 493"/>
                <a:gd name="T9" fmla="*/ 0 h 270"/>
                <a:gd name="T10" fmla="*/ 12 w 493"/>
                <a:gd name="T11" fmla="*/ 64 h 270"/>
                <a:gd name="T12" fmla="*/ 0 w 493"/>
                <a:gd name="T13" fmla="*/ 72 h 270"/>
                <a:gd name="T14" fmla="*/ 0 w 493"/>
                <a:gd name="T15" fmla="*/ 88 h 270"/>
                <a:gd name="T16" fmla="*/ 29 w 493"/>
                <a:gd name="T17" fmla="*/ 252 h 270"/>
                <a:gd name="T18" fmla="*/ 458 w 493"/>
                <a:gd name="T19" fmla="*/ 252 h 270"/>
                <a:gd name="T20" fmla="*/ 488 w 493"/>
                <a:gd name="T21" fmla="*/ 88 h 270"/>
                <a:gd name="T22" fmla="*/ 100 w 493"/>
                <a:gd name="T23" fmla="*/ 122 h 270"/>
                <a:gd name="T24" fmla="*/ 100 w 493"/>
                <a:gd name="T25" fmla="*/ 122 h 270"/>
                <a:gd name="T26" fmla="*/ 212 w 493"/>
                <a:gd name="T27" fmla="*/ 202 h 270"/>
                <a:gd name="T28" fmla="*/ 100 w 493"/>
                <a:gd name="T29" fmla="*/ 122 h 270"/>
                <a:gd name="T30" fmla="*/ 279 w 493"/>
                <a:gd name="T31" fmla="*/ 202 h 270"/>
                <a:gd name="T32" fmla="*/ 279 w 493"/>
                <a:gd name="T33" fmla="*/ 202 h 270"/>
                <a:gd name="T34" fmla="*/ 391 w 493"/>
                <a:gd name="T35" fmla="*/ 122 h 270"/>
                <a:gd name="T36" fmla="*/ 279 w 493"/>
                <a:gd name="T37" fmla="*/ 202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3" h="270">
                  <a:moveTo>
                    <a:pt x="488" y="88"/>
                  </a:moveTo>
                  <a:lnTo>
                    <a:pt x="488" y="88"/>
                  </a:lnTo>
                  <a:cubicBezTo>
                    <a:pt x="492" y="72"/>
                    <a:pt x="492" y="72"/>
                    <a:pt x="492" y="72"/>
                  </a:cubicBezTo>
                  <a:cubicBezTo>
                    <a:pt x="479" y="64"/>
                    <a:pt x="479" y="64"/>
                    <a:pt x="479" y="64"/>
                  </a:cubicBezTo>
                  <a:cubicBezTo>
                    <a:pt x="475" y="64"/>
                    <a:pt x="383" y="0"/>
                    <a:pt x="246" y="0"/>
                  </a:cubicBezTo>
                  <a:cubicBezTo>
                    <a:pt x="108" y="0"/>
                    <a:pt x="16" y="64"/>
                    <a:pt x="12" y="6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147"/>
                    <a:pt x="16" y="202"/>
                    <a:pt x="29" y="252"/>
                  </a:cubicBezTo>
                  <a:cubicBezTo>
                    <a:pt x="458" y="252"/>
                    <a:pt x="458" y="252"/>
                    <a:pt x="458" y="252"/>
                  </a:cubicBezTo>
                  <a:cubicBezTo>
                    <a:pt x="475" y="202"/>
                    <a:pt x="488" y="147"/>
                    <a:pt x="488" y="88"/>
                  </a:cubicBezTo>
                  <a:close/>
                  <a:moveTo>
                    <a:pt x="100" y="122"/>
                  </a:moveTo>
                  <a:lnTo>
                    <a:pt x="100" y="122"/>
                  </a:lnTo>
                  <a:cubicBezTo>
                    <a:pt x="212" y="202"/>
                    <a:pt x="212" y="202"/>
                    <a:pt x="212" y="202"/>
                  </a:cubicBezTo>
                  <a:cubicBezTo>
                    <a:pt x="212" y="202"/>
                    <a:pt x="79" y="269"/>
                    <a:pt x="100" y="122"/>
                  </a:cubicBezTo>
                  <a:close/>
                  <a:moveTo>
                    <a:pt x="279" y="202"/>
                  </a:moveTo>
                  <a:lnTo>
                    <a:pt x="279" y="202"/>
                  </a:lnTo>
                  <a:cubicBezTo>
                    <a:pt x="391" y="122"/>
                    <a:pt x="391" y="122"/>
                    <a:pt x="391" y="122"/>
                  </a:cubicBezTo>
                  <a:cubicBezTo>
                    <a:pt x="412" y="269"/>
                    <a:pt x="279" y="202"/>
                    <a:pt x="279" y="2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284"/>
            <p:cNvSpPr>
              <a:spLocks noChangeArrowheads="1"/>
            </p:cNvSpPr>
            <p:nvPr/>
          </p:nvSpPr>
          <p:spPr bwMode="auto">
            <a:xfrm>
              <a:off x="7521884" y="2249771"/>
              <a:ext cx="261938" cy="182562"/>
            </a:xfrm>
            <a:custGeom>
              <a:avLst/>
              <a:gdLst>
                <a:gd name="T0" fmla="*/ 67 w 726"/>
                <a:gd name="T1" fmla="*/ 508 h 509"/>
                <a:gd name="T2" fmla="*/ 67 w 726"/>
                <a:gd name="T3" fmla="*/ 508 h 509"/>
                <a:gd name="T4" fmla="*/ 50 w 726"/>
                <a:gd name="T5" fmla="*/ 366 h 509"/>
                <a:gd name="T6" fmla="*/ 363 w 726"/>
                <a:gd name="T7" fmla="*/ 50 h 509"/>
                <a:gd name="T8" fmla="*/ 675 w 726"/>
                <a:gd name="T9" fmla="*/ 361 h 509"/>
                <a:gd name="T10" fmla="*/ 659 w 726"/>
                <a:gd name="T11" fmla="*/ 508 h 509"/>
                <a:gd name="T12" fmla="*/ 709 w 726"/>
                <a:gd name="T13" fmla="*/ 508 h 509"/>
                <a:gd name="T14" fmla="*/ 725 w 726"/>
                <a:gd name="T15" fmla="*/ 366 h 509"/>
                <a:gd name="T16" fmla="*/ 363 w 726"/>
                <a:gd name="T17" fmla="*/ 0 h 509"/>
                <a:gd name="T18" fmla="*/ 0 w 726"/>
                <a:gd name="T19" fmla="*/ 370 h 509"/>
                <a:gd name="T20" fmla="*/ 17 w 726"/>
                <a:gd name="T21" fmla="*/ 508 h 509"/>
                <a:gd name="T22" fmla="*/ 67 w 726"/>
                <a:gd name="T23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6" h="509">
                  <a:moveTo>
                    <a:pt x="67" y="508"/>
                  </a:moveTo>
                  <a:lnTo>
                    <a:pt x="67" y="508"/>
                  </a:lnTo>
                  <a:cubicBezTo>
                    <a:pt x="50" y="366"/>
                    <a:pt x="50" y="366"/>
                    <a:pt x="50" y="366"/>
                  </a:cubicBezTo>
                  <a:cubicBezTo>
                    <a:pt x="50" y="193"/>
                    <a:pt x="188" y="50"/>
                    <a:pt x="363" y="50"/>
                  </a:cubicBezTo>
                  <a:cubicBezTo>
                    <a:pt x="533" y="50"/>
                    <a:pt x="675" y="193"/>
                    <a:pt x="675" y="361"/>
                  </a:cubicBezTo>
                  <a:cubicBezTo>
                    <a:pt x="659" y="508"/>
                    <a:pt x="659" y="508"/>
                    <a:pt x="659" y="508"/>
                  </a:cubicBezTo>
                  <a:cubicBezTo>
                    <a:pt x="709" y="508"/>
                    <a:pt x="709" y="508"/>
                    <a:pt x="709" y="508"/>
                  </a:cubicBezTo>
                  <a:cubicBezTo>
                    <a:pt x="725" y="366"/>
                    <a:pt x="725" y="366"/>
                    <a:pt x="725" y="366"/>
                  </a:cubicBezTo>
                  <a:cubicBezTo>
                    <a:pt x="725" y="164"/>
                    <a:pt x="563" y="0"/>
                    <a:pt x="363" y="0"/>
                  </a:cubicBezTo>
                  <a:cubicBezTo>
                    <a:pt x="163" y="0"/>
                    <a:pt x="0" y="164"/>
                    <a:pt x="0" y="370"/>
                  </a:cubicBezTo>
                  <a:cubicBezTo>
                    <a:pt x="17" y="508"/>
                    <a:pt x="17" y="508"/>
                    <a:pt x="17" y="508"/>
                  </a:cubicBezTo>
                  <a:lnTo>
                    <a:pt x="67" y="5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285"/>
            <p:cNvSpPr>
              <a:spLocks noChangeArrowheads="1"/>
            </p:cNvSpPr>
            <p:nvPr/>
          </p:nvSpPr>
          <p:spPr bwMode="auto">
            <a:xfrm>
              <a:off x="7458384" y="2643471"/>
              <a:ext cx="384175" cy="19050"/>
            </a:xfrm>
            <a:custGeom>
              <a:avLst/>
              <a:gdLst>
                <a:gd name="T0" fmla="*/ 0 w 1068"/>
                <a:gd name="T1" fmla="*/ 0 h 51"/>
                <a:gd name="T2" fmla="*/ 0 w 1068"/>
                <a:gd name="T3" fmla="*/ 50 h 51"/>
                <a:gd name="T4" fmla="*/ 1067 w 1068"/>
                <a:gd name="T5" fmla="*/ 50 h 51"/>
                <a:gd name="T6" fmla="*/ 1067 w 1068"/>
                <a:gd name="T7" fmla="*/ 0 h 51"/>
                <a:gd name="T8" fmla="*/ 0 w 106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8" h="51">
                  <a:moveTo>
                    <a:pt x="0" y="0"/>
                  </a:moveTo>
                  <a:lnTo>
                    <a:pt x="0" y="50"/>
                  </a:lnTo>
                  <a:lnTo>
                    <a:pt x="1067" y="50"/>
                  </a:lnTo>
                  <a:lnTo>
                    <a:pt x="1067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286"/>
            <p:cNvSpPr>
              <a:spLocks noChangeArrowheads="1"/>
            </p:cNvSpPr>
            <p:nvPr/>
          </p:nvSpPr>
          <p:spPr bwMode="auto">
            <a:xfrm>
              <a:off x="7664759" y="2386296"/>
              <a:ext cx="47625" cy="53975"/>
            </a:xfrm>
            <a:custGeom>
              <a:avLst/>
              <a:gdLst>
                <a:gd name="T0" fmla="*/ 112 w 134"/>
                <a:gd name="T1" fmla="*/ 0 h 148"/>
                <a:gd name="T2" fmla="*/ 112 w 134"/>
                <a:gd name="T3" fmla="*/ 0 h 148"/>
                <a:gd name="T4" fmla="*/ 0 w 134"/>
                <a:gd name="T5" fmla="*/ 80 h 148"/>
                <a:gd name="T6" fmla="*/ 112 w 134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48">
                  <a:moveTo>
                    <a:pt x="112" y="0"/>
                  </a:moveTo>
                  <a:lnTo>
                    <a:pt x="112" y="0"/>
                  </a:lnTo>
                  <a:cubicBezTo>
                    <a:pt x="133" y="147"/>
                    <a:pt x="0" y="80"/>
                    <a:pt x="0" y="80"/>
                  </a:cubicBezTo>
                  <a:lnTo>
                    <a:pt x="11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1827765" y="2875746"/>
            <a:ext cx="384175" cy="412750"/>
            <a:chOff x="7458384" y="2896764"/>
            <a:chExt cx="384175" cy="412750"/>
          </a:xfrm>
        </p:grpSpPr>
        <p:sp>
          <p:nvSpPr>
            <p:cNvPr id="193" name="Freeform 287"/>
            <p:cNvSpPr>
              <a:spLocks noChangeArrowheads="1"/>
            </p:cNvSpPr>
            <p:nvPr/>
          </p:nvSpPr>
          <p:spPr bwMode="auto">
            <a:xfrm>
              <a:off x="7499659" y="2906289"/>
              <a:ext cx="304800" cy="361950"/>
            </a:xfrm>
            <a:custGeom>
              <a:avLst/>
              <a:gdLst>
                <a:gd name="T0" fmla="*/ 741 w 846"/>
                <a:gd name="T1" fmla="*/ 509 h 1005"/>
                <a:gd name="T2" fmla="*/ 741 w 846"/>
                <a:gd name="T3" fmla="*/ 509 h 1005"/>
                <a:gd name="T4" fmla="*/ 762 w 846"/>
                <a:gd name="T5" fmla="*/ 341 h 1005"/>
                <a:gd name="T6" fmla="*/ 425 w 846"/>
                <a:gd name="T7" fmla="*/ 0 h 1005"/>
                <a:gd name="T8" fmla="*/ 87 w 846"/>
                <a:gd name="T9" fmla="*/ 341 h 1005"/>
                <a:gd name="T10" fmla="*/ 108 w 846"/>
                <a:gd name="T11" fmla="*/ 509 h 1005"/>
                <a:gd name="T12" fmla="*/ 0 w 846"/>
                <a:gd name="T13" fmla="*/ 509 h 1005"/>
                <a:gd name="T14" fmla="*/ 0 w 846"/>
                <a:gd name="T15" fmla="*/ 1004 h 1005"/>
                <a:gd name="T16" fmla="*/ 845 w 846"/>
                <a:gd name="T17" fmla="*/ 1004 h 1005"/>
                <a:gd name="T18" fmla="*/ 845 w 846"/>
                <a:gd name="T19" fmla="*/ 509 h 1005"/>
                <a:gd name="T20" fmla="*/ 741 w 846"/>
                <a:gd name="T21" fmla="*/ 509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6" h="1005">
                  <a:moveTo>
                    <a:pt x="741" y="509"/>
                  </a:moveTo>
                  <a:lnTo>
                    <a:pt x="741" y="509"/>
                  </a:lnTo>
                  <a:cubicBezTo>
                    <a:pt x="762" y="341"/>
                    <a:pt x="762" y="341"/>
                    <a:pt x="762" y="341"/>
                  </a:cubicBezTo>
                  <a:cubicBezTo>
                    <a:pt x="762" y="151"/>
                    <a:pt x="612" y="0"/>
                    <a:pt x="425" y="0"/>
                  </a:cubicBezTo>
                  <a:cubicBezTo>
                    <a:pt x="237" y="0"/>
                    <a:pt x="87" y="151"/>
                    <a:pt x="87" y="341"/>
                  </a:cubicBezTo>
                  <a:cubicBezTo>
                    <a:pt x="108" y="509"/>
                    <a:pt x="108" y="509"/>
                    <a:pt x="108" y="509"/>
                  </a:cubicBezTo>
                  <a:cubicBezTo>
                    <a:pt x="0" y="509"/>
                    <a:pt x="0" y="509"/>
                    <a:pt x="0" y="509"/>
                  </a:cubicBezTo>
                  <a:cubicBezTo>
                    <a:pt x="0" y="1004"/>
                    <a:pt x="0" y="1004"/>
                    <a:pt x="0" y="1004"/>
                  </a:cubicBezTo>
                  <a:cubicBezTo>
                    <a:pt x="845" y="1004"/>
                    <a:pt x="845" y="1004"/>
                    <a:pt x="845" y="1004"/>
                  </a:cubicBezTo>
                  <a:cubicBezTo>
                    <a:pt x="845" y="509"/>
                    <a:pt x="845" y="509"/>
                    <a:pt x="845" y="509"/>
                  </a:cubicBezTo>
                  <a:cubicBezTo>
                    <a:pt x="741" y="509"/>
                    <a:pt x="741" y="509"/>
                    <a:pt x="741" y="5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288"/>
            <p:cNvSpPr>
              <a:spLocks noChangeArrowheads="1"/>
            </p:cNvSpPr>
            <p:nvPr/>
          </p:nvSpPr>
          <p:spPr bwMode="auto">
            <a:xfrm>
              <a:off x="7490134" y="3079326"/>
              <a:ext cx="322263" cy="196850"/>
            </a:xfrm>
            <a:custGeom>
              <a:avLst/>
              <a:gdLst>
                <a:gd name="T0" fmla="*/ 796 w 896"/>
                <a:gd name="T1" fmla="*/ 0 h 548"/>
                <a:gd name="T2" fmla="*/ 746 w 896"/>
                <a:gd name="T3" fmla="*/ 0 h 548"/>
                <a:gd name="T4" fmla="*/ 662 w 896"/>
                <a:gd name="T5" fmla="*/ 0 h 548"/>
                <a:gd name="T6" fmla="*/ 233 w 896"/>
                <a:gd name="T7" fmla="*/ 0 h 548"/>
                <a:gd name="T8" fmla="*/ 154 w 896"/>
                <a:gd name="T9" fmla="*/ 0 h 548"/>
                <a:gd name="T10" fmla="*/ 104 w 896"/>
                <a:gd name="T11" fmla="*/ 0 h 548"/>
                <a:gd name="T12" fmla="*/ 0 w 896"/>
                <a:gd name="T13" fmla="*/ 0 h 548"/>
                <a:gd name="T14" fmla="*/ 0 w 896"/>
                <a:gd name="T15" fmla="*/ 547 h 548"/>
                <a:gd name="T16" fmla="*/ 895 w 896"/>
                <a:gd name="T17" fmla="*/ 547 h 548"/>
                <a:gd name="T18" fmla="*/ 895 w 896"/>
                <a:gd name="T19" fmla="*/ 0 h 548"/>
                <a:gd name="T20" fmla="*/ 796 w 896"/>
                <a:gd name="T21" fmla="*/ 0 h 548"/>
                <a:gd name="T22" fmla="*/ 850 w 896"/>
                <a:gd name="T23" fmla="*/ 496 h 548"/>
                <a:gd name="T24" fmla="*/ 50 w 896"/>
                <a:gd name="T25" fmla="*/ 496 h 548"/>
                <a:gd name="T26" fmla="*/ 50 w 896"/>
                <a:gd name="T27" fmla="*/ 51 h 548"/>
                <a:gd name="T28" fmla="*/ 850 w 896"/>
                <a:gd name="T29" fmla="*/ 51 h 548"/>
                <a:gd name="T30" fmla="*/ 850 w 896"/>
                <a:gd name="T31" fmla="*/ 496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6" h="548">
                  <a:moveTo>
                    <a:pt x="796" y="0"/>
                  </a:moveTo>
                  <a:lnTo>
                    <a:pt x="746" y="0"/>
                  </a:lnTo>
                  <a:lnTo>
                    <a:pt x="662" y="0"/>
                  </a:lnTo>
                  <a:lnTo>
                    <a:pt x="233" y="0"/>
                  </a:lnTo>
                  <a:lnTo>
                    <a:pt x="154" y="0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895" y="547"/>
                  </a:lnTo>
                  <a:lnTo>
                    <a:pt x="895" y="0"/>
                  </a:lnTo>
                  <a:lnTo>
                    <a:pt x="796" y="0"/>
                  </a:lnTo>
                  <a:close/>
                  <a:moveTo>
                    <a:pt x="850" y="496"/>
                  </a:moveTo>
                  <a:lnTo>
                    <a:pt x="50" y="496"/>
                  </a:lnTo>
                  <a:lnTo>
                    <a:pt x="50" y="51"/>
                  </a:lnTo>
                  <a:lnTo>
                    <a:pt x="850" y="51"/>
                  </a:lnTo>
                  <a:lnTo>
                    <a:pt x="850" y="4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289"/>
            <p:cNvSpPr>
              <a:spLocks noChangeArrowheads="1"/>
            </p:cNvSpPr>
            <p:nvPr/>
          </p:nvSpPr>
          <p:spPr bwMode="auto">
            <a:xfrm>
              <a:off x="7652059" y="3098376"/>
              <a:ext cx="144463" cy="160338"/>
            </a:xfrm>
            <a:custGeom>
              <a:avLst/>
              <a:gdLst>
                <a:gd name="T0" fmla="*/ 400 w 401"/>
                <a:gd name="T1" fmla="*/ 0 h 446"/>
                <a:gd name="T2" fmla="*/ 0 w 401"/>
                <a:gd name="T3" fmla="*/ 0 h 446"/>
                <a:gd name="T4" fmla="*/ 0 w 401"/>
                <a:gd name="T5" fmla="*/ 445 h 446"/>
                <a:gd name="T6" fmla="*/ 400 w 401"/>
                <a:gd name="T7" fmla="*/ 445 h 446"/>
                <a:gd name="T8" fmla="*/ 400 w 401"/>
                <a:gd name="T9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46">
                  <a:moveTo>
                    <a:pt x="400" y="0"/>
                  </a:moveTo>
                  <a:lnTo>
                    <a:pt x="0" y="0"/>
                  </a:lnTo>
                  <a:lnTo>
                    <a:pt x="0" y="445"/>
                  </a:lnTo>
                  <a:lnTo>
                    <a:pt x="400" y="445"/>
                  </a:lnTo>
                  <a:lnTo>
                    <a:pt x="40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290"/>
            <p:cNvSpPr>
              <a:spLocks noChangeArrowheads="1"/>
            </p:cNvSpPr>
            <p:nvPr/>
          </p:nvSpPr>
          <p:spPr bwMode="auto">
            <a:xfrm>
              <a:off x="7652059" y="3098376"/>
              <a:ext cx="144463" cy="160338"/>
            </a:xfrm>
            <a:custGeom>
              <a:avLst/>
              <a:gdLst>
                <a:gd name="T0" fmla="*/ 400 w 401"/>
                <a:gd name="T1" fmla="*/ 0 h 446"/>
                <a:gd name="T2" fmla="*/ 0 w 401"/>
                <a:gd name="T3" fmla="*/ 0 h 446"/>
                <a:gd name="T4" fmla="*/ 0 w 401"/>
                <a:gd name="T5" fmla="*/ 445 h 446"/>
                <a:gd name="T6" fmla="*/ 400 w 401"/>
                <a:gd name="T7" fmla="*/ 445 h 446"/>
                <a:gd name="T8" fmla="*/ 400 w 401"/>
                <a:gd name="T9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1" h="446">
                  <a:moveTo>
                    <a:pt x="400" y="0"/>
                  </a:moveTo>
                  <a:lnTo>
                    <a:pt x="0" y="0"/>
                  </a:lnTo>
                  <a:lnTo>
                    <a:pt x="0" y="445"/>
                  </a:lnTo>
                  <a:lnTo>
                    <a:pt x="400" y="445"/>
                  </a:lnTo>
                  <a:lnTo>
                    <a:pt x="40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291"/>
            <p:cNvSpPr>
              <a:spLocks noChangeArrowheads="1"/>
            </p:cNvSpPr>
            <p:nvPr/>
          </p:nvSpPr>
          <p:spPr bwMode="auto">
            <a:xfrm>
              <a:off x="7652059" y="2906289"/>
              <a:ext cx="122238" cy="174625"/>
            </a:xfrm>
            <a:custGeom>
              <a:avLst/>
              <a:gdLst>
                <a:gd name="T0" fmla="*/ 91 w 338"/>
                <a:gd name="T1" fmla="*/ 446 h 484"/>
                <a:gd name="T2" fmla="*/ 91 w 338"/>
                <a:gd name="T3" fmla="*/ 446 h 484"/>
                <a:gd name="T4" fmla="*/ 33 w 338"/>
                <a:gd name="T5" fmla="*/ 433 h 484"/>
                <a:gd name="T6" fmla="*/ 145 w 338"/>
                <a:gd name="T7" fmla="*/ 353 h 484"/>
                <a:gd name="T8" fmla="*/ 91 w 338"/>
                <a:gd name="T9" fmla="*/ 446 h 484"/>
                <a:gd name="T10" fmla="*/ 0 w 338"/>
                <a:gd name="T11" fmla="*/ 0 h 484"/>
                <a:gd name="T12" fmla="*/ 0 w 338"/>
                <a:gd name="T13" fmla="*/ 0 h 484"/>
                <a:gd name="T14" fmla="*/ 0 w 338"/>
                <a:gd name="T15" fmla="*/ 483 h 484"/>
                <a:gd name="T16" fmla="*/ 212 w 338"/>
                <a:gd name="T17" fmla="*/ 483 h 484"/>
                <a:gd name="T18" fmla="*/ 296 w 338"/>
                <a:gd name="T19" fmla="*/ 483 h 484"/>
                <a:gd name="T20" fmla="*/ 321 w 338"/>
                <a:gd name="T21" fmla="*/ 483 h 484"/>
                <a:gd name="T22" fmla="*/ 337 w 338"/>
                <a:gd name="T23" fmla="*/ 341 h 484"/>
                <a:gd name="T24" fmla="*/ 0 w 338"/>
                <a:gd name="T25" fmla="*/ 0 h 484"/>
                <a:gd name="T26" fmla="*/ 91 w 338"/>
                <a:gd name="T27" fmla="*/ 446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38" h="484">
                  <a:moveTo>
                    <a:pt x="91" y="446"/>
                  </a:moveTo>
                  <a:lnTo>
                    <a:pt x="91" y="446"/>
                  </a:lnTo>
                  <a:cubicBezTo>
                    <a:pt x="62" y="446"/>
                    <a:pt x="33" y="433"/>
                    <a:pt x="33" y="433"/>
                  </a:cubicBezTo>
                  <a:cubicBezTo>
                    <a:pt x="145" y="353"/>
                    <a:pt x="145" y="353"/>
                    <a:pt x="145" y="353"/>
                  </a:cubicBezTo>
                  <a:cubicBezTo>
                    <a:pt x="158" y="429"/>
                    <a:pt x="125" y="446"/>
                    <a:pt x="91" y="44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483"/>
                    <a:pt x="0" y="483"/>
                    <a:pt x="0" y="483"/>
                  </a:cubicBezTo>
                  <a:cubicBezTo>
                    <a:pt x="212" y="483"/>
                    <a:pt x="212" y="483"/>
                    <a:pt x="212" y="483"/>
                  </a:cubicBezTo>
                  <a:cubicBezTo>
                    <a:pt x="296" y="483"/>
                    <a:pt x="296" y="483"/>
                    <a:pt x="296" y="483"/>
                  </a:cubicBezTo>
                  <a:cubicBezTo>
                    <a:pt x="321" y="483"/>
                    <a:pt x="321" y="483"/>
                    <a:pt x="321" y="483"/>
                  </a:cubicBezTo>
                  <a:cubicBezTo>
                    <a:pt x="337" y="341"/>
                    <a:pt x="337" y="341"/>
                    <a:pt x="337" y="341"/>
                  </a:cubicBezTo>
                  <a:cubicBezTo>
                    <a:pt x="337" y="151"/>
                    <a:pt x="187" y="0"/>
                    <a:pt x="0" y="0"/>
                  </a:cubicBezTo>
                  <a:lnTo>
                    <a:pt x="91" y="446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292"/>
            <p:cNvSpPr>
              <a:spLocks noChangeArrowheads="1"/>
            </p:cNvSpPr>
            <p:nvPr/>
          </p:nvSpPr>
          <p:spPr bwMode="auto">
            <a:xfrm>
              <a:off x="7564747" y="2988839"/>
              <a:ext cx="177800" cy="96837"/>
            </a:xfrm>
            <a:custGeom>
              <a:avLst/>
              <a:gdLst>
                <a:gd name="T0" fmla="*/ 488 w 493"/>
                <a:gd name="T1" fmla="*/ 88 h 270"/>
                <a:gd name="T2" fmla="*/ 488 w 493"/>
                <a:gd name="T3" fmla="*/ 88 h 270"/>
                <a:gd name="T4" fmla="*/ 492 w 493"/>
                <a:gd name="T5" fmla="*/ 72 h 270"/>
                <a:gd name="T6" fmla="*/ 479 w 493"/>
                <a:gd name="T7" fmla="*/ 64 h 270"/>
                <a:gd name="T8" fmla="*/ 246 w 493"/>
                <a:gd name="T9" fmla="*/ 0 h 270"/>
                <a:gd name="T10" fmla="*/ 12 w 493"/>
                <a:gd name="T11" fmla="*/ 64 h 270"/>
                <a:gd name="T12" fmla="*/ 0 w 493"/>
                <a:gd name="T13" fmla="*/ 72 h 270"/>
                <a:gd name="T14" fmla="*/ 0 w 493"/>
                <a:gd name="T15" fmla="*/ 88 h 270"/>
                <a:gd name="T16" fmla="*/ 29 w 493"/>
                <a:gd name="T17" fmla="*/ 252 h 270"/>
                <a:gd name="T18" fmla="*/ 458 w 493"/>
                <a:gd name="T19" fmla="*/ 252 h 270"/>
                <a:gd name="T20" fmla="*/ 488 w 493"/>
                <a:gd name="T21" fmla="*/ 88 h 270"/>
                <a:gd name="T22" fmla="*/ 100 w 493"/>
                <a:gd name="T23" fmla="*/ 122 h 270"/>
                <a:gd name="T24" fmla="*/ 100 w 493"/>
                <a:gd name="T25" fmla="*/ 122 h 270"/>
                <a:gd name="T26" fmla="*/ 212 w 493"/>
                <a:gd name="T27" fmla="*/ 202 h 270"/>
                <a:gd name="T28" fmla="*/ 100 w 493"/>
                <a:gd name="T29" fmla="*/ 122 h 270"/>
                <a:gd name="T30" fmla="*/ 279 w 493"/>
                <a:gd name="T31" fmla="*/ 202 h 270"/>
                <a:gd name="T32" fmla="*/ 279 w 493"/>
                <a:gd name="T33" fmla="*/ 202 h 270"/>
                <a:gd name="T34" fmla="*/ 391 w 493"/>
                <a:gd name="T35" fmla="*/ 122 h 270"/>
                <a:gd name="T36" fmla="*/ 279 w 493"/>
                <a:gd name="T37" fmla="*/ 202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3" h="270">
                  <a:moveTo>
                    <a:pt x="488" y="88"/>
                  </a:moveTo>
                  <a:lnTo>
                    <a:pt x="488" y="88"/>
                  </a:lnTo>
                  <a:cubicBezTo>
                    <a:pt x="492" y="72"/>
                    <a:pt x="492" y="72"/>
                    <a:pt x="492" y="72"/>
                  </a:cubicBezTo>
                  <a:cubicBezTo>
                    <a:pt x="479" y="64"/>
                    <a:pt x="479" y="64"/>
                    <a:pt x="479" y="64"/>
                  </a:cubicBezTo>
                  <a:cubicBezTo>
                    <a:pt x="475" y="64"/>
                    <a:pt x="383" y="0"/>
                    <a:pt x="246" y="0"/>
                  </a:cubicBezTo>
                  <a:cubicBezTo>
                    <a:pt x="108" y="0"/>
                    <a:pt x="16" y="64"/>
                    <a:pt x="12" y="6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147"/>
                    <a:pt x="16" y="202"/>
                    <a:pt x="29" y="252"/>
                  </a:cubicBezTo>
                  <a:cubicBezTo>
                    <a:pt x="458" y="252"/>
                    <a:pt x="458" y="252"/>
                    <a:pt x="458" y="252"/>
                  </a:cubicBezTo>
                  <a:cubicBezTo>
                    <a:pt x="475" y="202"/>
                    <a:pt x="488" y="147"/>
                    <a:pt x="488" y="88"/>
                  </a:cubicBezTo>
                  <a:close/>
                  <a:moveTo>
                    <a:pt x="100" y="122"/>
                  </a:moveTo>
                  <a:lnTo>
                    <a:pt x="100" y="122"/>
                  </a:lnTo>
                  <a:cubicBezTo>
                    <a:pt x="212" y="202"/>
                    <a:pt x="212" y="202"/>
                    <a:pt x="212" y="202"/>
                  </a:cubicBezTo>
                  <a:cubicBezTo>
                    <a:pt x="212" y="202"/>
                    <a:pt x="79" y="269"/>
                    <a:pt x="100" y="122"/>
                  </a:cubicBezTo>
                  <a:close/>
                  <a:moveTo>
                    <a:pt x="279" y="202"/>
                  </a:moveTo>
                  <a:lnTo>
                    <a:pt x="279" y="202"/>
                  </a:lnTo>
                  <a:cubicBezTo>
                    <a:pt x="391" y="122"/>
                    <a:pt x="391" y="122"/>
                    <a:pt x="391" y="122"/>
                  </a:cubicBezTo>
                  <a:cubicBezTo>
                    <a:pt x="412" y="269"/>
                    <a:pt x="279" y="202"/>
                    <a:pt x="279" y="20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293"/>
            <p:cNvSpPr>
              <a:spLocks noChangeArrowheads="1"/>
            </p:cNvSpPr>
            <p:nvPr/>
          </p:nvSpPr>
          <p:spPr bwMode="auto">
            <a:xfrm>
              <a:off x="7521884" y="2896764"/>
              <a:ext cx="261938" cy="182562"/>
            </a:xfrm>
            <a:custGeom>
              <a:avLst/>
              <a:gdLst>
                <a:gd name="T0" fmla="*/ 67 w 726"/>
                <a:gd name="T1" fmla="*/ 508 h 509"/>
                <a:gd name="T2" fmla="*/ 67 w 726"/>
                <a:gd name="T3" fmla="*/ 508 h 509"/>
                <a:gd name="T4" fmla="*/ 50 w 726"/>
                <a:gd name="T5" fmla="*/ 366 h 509"/>
                <a:gd name="T6" fmla="*/ 363 w 726"/>
                <a:gd name="T7" fmla="*/ 50 h 509"/>
                <a:gd name="T8" fmla="*/ 675 w 726"/>
                <a:gd name="T9" fmla="*/ 361 h 509"/>
                <a:gd name="T10" fmla="*/ 659 w 726"/>
                <a:gd name="T11" fmla="*/ 508 h 509"/>
                <a:gd name="T12" fmla="*/ 709 w 726"/>
                <a:gd name="T13" fmla="*/ 508 h 509"/>
                <a:gd name="T14" fmla="*/ 725 w 726"/>
                <a:gd name="T15" fmla="*/ 366 h 509"/>
                <a:gd name="T16" fmla="*/ 363 w 726"/>
                <a:gd name="T17" fmla="*/ 0 h 509"/>
                <a:gd name="T18" fmla="*/ 0 w 726"/>
                <a:gd name="T19" fmla="*/ 370 h 509"/>
                <a:gd name="T20" fmla="*/ 17 w 726"/>
                <a:gd name="T21" fmla="*/ 508 h 509"/>
                <a:gd name="T22" fmla="*/ 67 w 726"/>
                <a:gd name="T23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6" h="509">
                  <a:moveTo>
                    <a:pt x="67" y="508"/>
                  </a:moveTo>
                  <a:lnTo>
                    <a:pt x="67" y="508"/>
                  </a:lnTo>
                  <a:cubicBezTo>
                    <a:pt x="50" y="366"/>
                    <a:pt x="50" y="366"/>
                    <a:pt x="50" y="366"/>
                  </a:cubicBezTo>
                  <a:cubicBezTo>
                    <a:pt x="50" y="193"/>
                    <a:pt x="188" y="50"/>
                    <a:pt x="363" y="50"/>
                  </a:cubicBezTo>
                  <a:cubicBezTo>
                    <a:pt x="533" y="50"/>
                    <a:pt x="675" y="193"/>
                    <a:pt x="675" y="361"/>
                  </a:cubicBezTo>
                  <a:cubicBezTo>
                    <a:pt x="659" y="508"/>
                    <a:pt x="659" y="508"/>
                    <a:pt x="659" y="508"/>
                  </a:cubicBezTo>
                  <a:cubicBezTo>
                    <a:pt x="709" y="508"/>
                    <a:pt x="709" y="508"/>
                    <a:pt x="709" y="508"/>
                  </a:cubicBezTo>
                  <a:cubicBezTo>
                    <a:pt x="725" y="366"/>
                    <a:pt x="725" y="366"/>
                    <a:pt x="725" y="366"/>
                  </a:cubicBezTo>
                  <a:cubicBezTo>
                    <a:pt x="725" y="164"/>
                    <a:pt x="563" y="0"/>
                    <a:pt x="363" y="0"/>
                  </a:cubicBezTo>
                  <a:cubicBezTo>
                    <a:pt x="163" y="0"/>
                    <a:pt x="0" y="164"/>
                    <a:pt x="0" y="370"/>
                  </a:cubicBezTo>
                  <a:cubicBezTo>
                    <a:pt x="17" y="508"/>
                    <a:pt x="17" y="508"/>
                    <a:pt x="17" y="508"/>
                  </a:cubicBezTo>
                  <a:lnTo>
                    <a:pt x="67" y="5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294"/>
            <p:cNvSpPr>
              <a:spLocks noChangeArrowheads="1"/>
            </p:cNvSpPr>
            <p:nvPr/>
          </p:nvSpPr>
          <p:spPr bwMode="auto">
            <a:xfrm>
              <a:off x="7458384" y="3290464"/>
              <a:ext cx="384175" cy="19050"/>
            </a:xfrm>
            <a:custGeom>
              <a:avLst/>
              <a:gdLst>
                <a:gd name="T0" fmla="*/ 0 w 1068"/>
                <a:gd name="T1" fmla="*/ 0 h 51"/>
                <a:gd name="T2" fmla="*/ 0 w 1068"/>
                <a:gd name="T3" fmla="*/ 50 h 51"/>
                <a:gd name="T4" fmla="*/ 1067 w 1068"/>
                <a:gd name="T5" fmla="*/ 50 h 51"/>
                <a:gd name="T6" fmla="*/ 1067 w 1068"/>
                <a:gd name="T7" fmla="*/ 0 h 51"/>
                <a:gd name="T8" fmla="*/ 0 w 106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8" h="51">
                  <a:moveTo>
                    <a:pt x="0" y="0"/>
                  </a:moveTo>
                  <a:lnTo>
                    <a:pt x="0" y="50"/>
                  </a:lnTo>
                  <a:lnTo>
                    <a:pt x="1067" y="50"/>
                  </a:lnTo>
                  <a:lnTo>
                    <a:pt x="1067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295"/>
            <p:cNvSpPr>
              <a:spLocks noChangeArrowheads="1"/>
            </p:cNvSpPr>
            <p:nvPr/>
          </p:nvSpPr>
          <p:spPr bwMode="auto">
            <a:xfrm>
              <a:off x="7664759" y="3033289"/>
              <a:ext cx="47625" cy="53975"/>
            </a:xfrm>
            <a:custGeom>
              <a:avLst/>
              <a:gdLst>
                <a:gd name="T0" fmla="*/ 112 w 134"/>
                <a:gd name="T1" fmla="*/ 0 h 148"/>
                <a:gd name="T2" fmla="*/ 112 w 134"/>
                <a:gd name="T3" fmla="*/ 0 h 148"/>
                <a:gd name="T4" fmla="*/ 0 w 134"/>
                <a:gd name="T5" fmla="*/ 80 h 148"/>
                <a:gd name="T6" fmla="*/ 112 w 134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48">
                  <a:moveTo>
                    <a:pt x="112" y="0"/>
                  </a:moveTo>
                  <a:lnTo>
                    <a:pt x="112" y="0"/>
                  </a:lnTo>
                  <a:cubicBezTo>
                    <a:pt x="133" y="147"/>
                    <a:pt x="0" y="80"/>
                    <a:pt x="0" y="80"/>
                  </a:cubicBezTo>
                  <a:lnTo>
                    <a:pt x="11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1827765" y="3493499"/>
            <a:ext cx="384175" cy="411163"/>
            <a:chOff x="7458384" y="3536637"/>
            <a:chExt cx="384175" cy="411163"/>
          </a:xfrm>
        </p:grpSpPr>
        <p:sp>
          <p:nvSpPr>
            <p:cNvPr id="203" name="Freeform 296"/>
            <p:cNvSpPr>
              <a:spLocks noChangeArrowheads="1"/>
            </p:cNvSpPr>
            <p:nvPr/>
          </p:nvSpPr>
          <p:spPr bwMode="auto">
            <a:xfrm>
              <a:off x="7499659" y="3544575"/>
              <a:ext cx="304800" cy="361950"/>
            </a:xfrm>
            <a:custGeom>
              <a:avLst/>
              <a:gdLst>
                <a:gd name="T0" fmla="*/ 741 w 846"/>
                <a:gd name="T1" fmla="*/ 509 h 1005"/>
                <a:gd name="T2" fmla="*/ 741 w 846"/>
                <a:gd name="T3" fmla="*/ 509 h 1005"/>
                <a:gd name="T4" fmla="*/ 762 w 846"/>
                <a:gd name="T5" fmla="*/ 341 h 1005"/>
                <a:gd name="T6" fmla="*/ 425 w 846"/>
                <a:gd name="T7" fmla="*/ 0 h 1005"/>
                <a:gd name="T8" fmla="*/ 87 w 846"/>
                <a:gd name="T9" fmla="*/ 341 h 1005"/>
                <a:gd name="T10" fmla="*/ 108 w 846"/>
                <a:gd name="T11" fmla="*/ 509 h 1005"/>
                <a:gd name="T12" fmla="*/ 0 w 846"/>
                <a:gd name="T13" fmla="*/ 509 h 1005"/>
                <a:gd name="T14" fmla="*/ 0 w 846"/>
                <a:gd name="T15" fmla="*/ 1004 h 1005"/>
                <a:gd name="T16" fmla="*/ 845 w 846"/>
                <a:gd name="T17" fmla="*/ 1004 h 1005"/>
                <a:gd name="T18" fmla="*/ 845 w 846"/>
                <a:gd name="T19" fmla="*/ 509 h 1005"/>
                <a:gd name="T20" fmla="*/ 741 w 846"/>
                <a:gd name="T21" fmla="*/ 509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6" h="1005">
                  <a:moveTo>
                    <a:pt x="741" y="509"/>
                  </a:moveTo>
                  <a:lnTo>
                    <a:pt x="741" y="509"/>
                  </a:lnTo>
                  <a:cubicBezTo>
                    <a:pt x="762" y="341"/>
                    <a:pt x="762" y="341"/>
                    <a:pt x="762" y="341"/>
                  </a:cubicBezTo>
                  <a:cubicBezTo>
                    <a:pt x="762" y="151"/>
                    <a:pt x="612" y="0"/>
                    <a:pt x="425" y="0"/>
                  </a:cubicBezTo>
                  <a:cubicBezTo>
                    <a:pt x="237" y="0"/>
                    <a:pt x="87" y="151"/>
                    <a:pt x="87" y="341"/>
                  </a:cubicBezTo>
                  <a:cubicBezTo>
                    <a:pt x="108" y="509"/>
                    <a:pt x="108" y="509"/>
                    <a:pt x="108" y="509"/>
                  </a:cubicBezTo>
                  <a:cubicBezTo>
                    <a:pt x="0" y="509"/>
                    <a:pt x="0" y="509"/>
                    <a:pt x="0" y="509"/>
                  </a:cubicBezTo>
                  <a:cubicBezTo>
                    <a:pt x="0" y="1004"/>
                    <a:pt x="0" y="1004"/>
                    <a:pt x="0" y="1004"/>
                  </a:cubicBezTo>
                  <a:cubicBezTo>
                    <a:pt x="845" y="1004"/>
                    <a:pt x="845" y="1004"/>
                    <a:pt x="845" y="1004"/>
                  </a:cubicBezTo>
                  <a:cubicBezTo>
                    <a:pt x="845" y="509"/>
                    <a:pt x="845" y="509"/>
                    <a:pt x="845" y="509"/>
                  </a:cubicBezTo>
                  <a:cubicBezTo>
                    <a:pt x="741" y="509"/>
                    <a:pt x="741" y="509"/>
                    <a:pt x="741" y="5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297"/>
            <p:cNvSpPr>
              <a:spLocks noChangeArrowheads="1"/>
            </p:cNvSpPr>
            <p:nvPr/>
          </p:nvSpPr>
          <p:spPr bwMode="auto">
            <a:xfrm>
              <a:off x="7652059" y="3544575"/>
              <a:ext cx="150813" cy="361950"/>
            </a:xfrm>
            <a:custGeom>
              <a:avLst/>
              <a:gdLst>
                <a:gd name="T0" fmla="*/ 91 w 421"/>
                <a:gd name="T1" fmla="*/ 446 h 1005"/>
                <a:gd name="T2" fmla="*/ 91 w 421"/>
                <a:gd name="T3" fmla="*/ 446 h 1005"/>
                <a:gd name="T4" fmla="*/ 33 w 421"/>
                <a:gd name="T5" fmla="*/ 433 h 1005"/>
                <a:gd name="T6" fmla="*/ 145 w 421"/>
                <a:gd name="T7" fmla="*/ 353 h 1005"/>
                <a:gd name="T8" fmla="*/ 91 w 421"/>
                <a:gd name="T9" fmla="*/ 446 h 1005"/>
                <a:gd name="T10" fmla="*/ 0 w 421"/>
                <a:gd name="T11" fmla="*/ 0 h 1005"/>
                <a:gd name="T12" fmla="*/ 0 w 421"/>
                <a:gd name="T13" fmla="*/ 0 h 1005"/>
                <a:gd name="T14" fmla="*/ 0 w 421"/>
                <a:gd name="T15" fmla="*/ 509 h 1005"/>
                <a:gd name="T16" fmla="*/ 0 w 421"/>
                <a:gd name="T17" fmla="*/ 509 h 1005"/>
                <a:gd name="T18" fmla="*/ 0 w 421"/>
                <a:gd name="T19" fmla="*/ 1004 h 1005"/>
                <a:gd name="T20" fmla="*/ 420 w 421"/>
                <a:gd name="T21" fmla="*/ 1004 h 1005"/>
                <a:gd name="T22" fmla="*/ 420 w 421"/>
                <a:gd name="T23" fmla="*/ 509 h 1005"/>
                <a:gd name="T24" fmla="*/ 316 w 421"/>
                <a:gd name="T25" fmla="*/ 509 h 1005"/>
                <a:gd name="T26" fmla="*/ 316 w 421"/>
                <a:gd name="T27" fmla="*/ 509 h 1005"/>
                <a:gd name="T28" fmla="*/ 337 w 421"/>
                <a:gd name="T29" fmla="*/ 341 h 1005"/>
                <a:gd name="T30" fmla="*/ 0 w 421"/>
                <a:gd name="T31" fmla="*/ 0 h 1005"/>
                <a:gd name="T32" fmla="*/ 91 w 421"/>
                <a:gd name="T33" fmla="*/ 446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1" h="1005">
                  <a:moveTo>
                    <a:pt x="91" y="446"/>
                  </a:moveTo>
                  <a:lnTo>
                    <a:pt x="91" y="446"/>
                  </a:lnTo>
                  <a:cubicBezTo>
                    <a:pt x="62" y="446"/>
                    <a:pt x="33" y="433"/>
                    <a:pt x="33" y="433"/>
                  </a:cubicBezTo>
                  <a:cubicBezTo>
                    <a:pt x="145" y="353"/>
                    <a:pt x="145" y="353"/>
                    <a:pt x="145" y="353"/>
                  </a:cubicBezTo>
                  <a:cubicBezTo>
                    <a:pt x="158" y="429"/>
                    <a:pt x="125" y="446"/>
                    <a:pt x="91" y="446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509"/>
                    <a:pt x="0" y="509"/>
                    <a:pt x="0" y="509"/>
                  </a:cubicBezTo>
                  <a:lnTo>
                    <a:pt x="0" y="509"/>
                  </a:lnTo>
                  <a:cubicBezTo>
                    <a:pt x="0" y="1004"/>
                    <a:pt x="0" y="1004"/>
                    <a:pt x="0" y="1004"/>
                  </a:cubicBezTo>
                  <a:cubicBezTo>
                    <a:pt x="420" y="1004"/>
                    <a:pt x="420" y="1004"/>
                    <a:pt x="420" y="1004"/>
                  </a:cubicBezTo>
                  <a:cubicBezTo>
                    <a:pt x="420" y="509"/>
                    <a:pt x="420" y="509"/>
                    <a:pt x="420" y="509"/>
                  </a:cubicBezTo>
                  <a:cubicBezTo>
                    <a:pt x="316" y="509"/>
                    <a:pt x="316" y="509"/>
                    <a:pt x="316" y="509"/>
                  </a:cubicBezTo>
                  <a:lnTo>
                    <a:pt x="316" y="509"/>
                  </a:lnTo>
                  <a:cubicBezTo>
                    <a:pt x="337" y="341"/>
                    <a:pt x="337" y="341"/>
                    <a:pt x="337" y="341"/>
                  </a:cubicBezTo>
                  <a:cubicBezTo>
                    <a:pt x="337" y="151"/>
                    <a:pt x="187" y="0"/>
                    <a:pt x="0" y="0"/>
                  </a:cubicBezTo>
                  <a:lnTo>
                    <a:pt x="91" y="44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298"/>
            <p:cNvSpPr>
              <a:spLocks noChangeArrowheads="1"/>
            </p:cNvSpPr>
            <p:nvPr/>
          </p:nvSpPr>
          <p:spPr bwMode="auto">
            <a:xfrm>
              <a:off x="7490134" y="3719200"/>
              <a:ext cx="322263" cy="196850"/>
            </a:xfrm>
            <a:custGeom>
              <a:avLst/>
              <a:gdLst>
                <a:gd name="T0" fmla="*/ 796 w 896"/>
                <a:gd name="T1" fmla="*/ 0 h 548"/>
                <a:gd name="T2" fmla="*/ 746 w 896"/>
                <a:gd name="T3" fmla="*/ 0 h 548"/>
                <a:gd name="T4" fmla="*/ 662 w 896"/>
                <a:gd name="T5" fmla="*/ 0 h 548"/>
                <a:gd name="T6" fmla="*/ 233 w 896"/>
                <a:gd name="T7" fmla="*/ 0 h 548"/>
                <a:gd name="T8" fmla="*/ 154 w 896"/>
                <a:gd name="T9" fmla="*/ 0 h 548"/>
                <a:gd name="T10" fmla="*/ 104 w 896"/>
                <a:gd name="T11" fmla="*/ 0 h 548"/>
                <a:gd name="T12" fmla="*/ 0 w 896"/>
                <a:gd name="T13" fmla="*/ 0 h 548"/>
                <a:gd name="T14" fmla="*/ 0 w 896"/>
                <a:gd name="T15" fmla="*/ 547 h 548"/>
                <a:gd name="T16" fmla="*/ 895 w 896"/>
                <a:gd name="T17" fmla="*/ 547 h 548"/>
                <a:gd name="T18" fmla="*/ 895 w 896"/>
                <a:gd name="T19" fmla="*/ 0 h 548"/>
                <a:gd name="T20" fmla="*/ 796 w 896"/>
                <a:gd name="T21" fmla="*/ 0 h 548"/>
                <a:gd name="T22" fmla="*/ 850 w 896"/>
                <a:gd name="T23" fmla="*/ 496 h 548"/>
                <a:gd name="T24" fmla="*/ 50 w 896"/>
                <a:gd name="T25" fmla="*/ 496 h 548"/>
                <a:gd name="T26" fmla="*/ 50 w 896"/>
                <a:gd name="T27" fmla="*/ 51 h 548"/>
                <a:gd name="T28" fmla="*/ 850 w 896"/>
                <a:gd name="T29" fmla="*/ 51 h 548"/>
                <a:gd name="T30" fmla="*/ 850 w 896"/>
                <a:gd name="T31" fmla="*/ 496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96" h="548">
                  <a:moveTo>
                    <a:pt x="796" y="0"/>
                  </a:moveTo>
                  <a:lnTo>
                    <a:pt x="746" y="0"/>
                  </a:lnTo>
                  <a:lnTo>
                    <a:pt x="662" y="0"/>
                  </a:lnTo>
                  <a:lnTo>
                    <a:pt x="233" y="0"/>
                  </a:lnTo>
                  <a:lnTo>
                    <a:pt x="154" y="0"/>
                  </a:lnTo>
                  <a:lnTo>
                    <a:pt x="104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895" y="547"/>
                  </a:lnTo>
                  <a:lnTo>
                    <a:pt x="895" y="0"/>
                  </a:lnTo>
                  <a:lnTo>
                    <a:pt x="796" y="0"/>
                  </a:lnTo>
                  <a:close/>
                  <a:moveTo>
                    <a:pt x="850" y="496"/>
                  </a:moveTo>
                  <a:lnTo>
                    <a:pt x="50" y="496"/>
                  </a:lnTo>
                  <a:lnTo>
                    <a:pt x="50" y="51"/>
                  </a:lnTo>
                  <a:lnTo>
                    <a:pt x="850" y="51"/>
                  </a:lnTo>
                  <a:lnTo>
                    <a:pt x="850" y="49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299"/>
            <p:cNvSpPr>
              <a:spLocks noChangeArrowheads="1"/>
            </p:cNvSpPr>
            <p:nvPr/>
          </p:nvSpPr>
          <p:spPr bwMode="auto">
            <a:xfrm>
              <a:off x="7564747" y="3628712"/>
              <a:ext cx="177800" cy="96838"/>
            </a:xfrm>
            <a:custGeom>
              <a:avLst/>
              <a:gdLst>
                <a:gd name="T0" fmla="*/ 488 w 493"/>
                <a:gd name="T1" fmla="*/ 88 h 270"/>
                <a:gd name="T2" fmla="*/ 488 w 493"/>
                <a:gd name="T3" fmla="*/ 88 h 270"/>
                <a:gd name="T4" fmla="*/ 492 w 493"/>
                <a:gd name="T5" fmla="*/ 72 h 270"/>
                <a:gd name="T6" fmla="*/ 479 w 493"/>
                <a:gd name="T7" fmla="*/ 64 h 270"/>
                <a:gd name="T8" fmla="*/ 246 w 493"/>
                <a:gd name="T9" fmla="*/ 0 h 270"/>
                <a:gd name="T10" fmla="*/ 12 w 493"/>
                <a:gd name="T11" fmla="*/ 64 h 270"/>
                <a:gd name="T12" fmla="*/ 0 w 493"/>
                <a:gd name="T13" fmla="*/ 72 h 270"/>
                <a:gd name="T14" fmla="*/ 0 w 493"/>
                <a:gd name="T15" fmla="*/ 88 h 270"/>
                <a:gd name="T16" fmla="*/ 29 w 493"/>
                <a:gd name="T17" fmla="*/ 252 h 270"/>
                <a:gd name="T18" fmla="*/ 458 w 493"/>
                <a:gd name="T19" fmla="*/ 252 h 270"/>
                <a:gd name="T20" fmla="*/ 488 w 493"/>
                <a:gd name="T21" fmla="*/ 88 h 270"/>
                <a:gd name="T22" fmla="*/ 100 w 493"/>
                <a:gd name="T23" fmla="*/ 122 h 270"/>
                <a:gd name="T24" fmla="*/ 100 w 493"/>
                <a:gd name="T25" fmla="*/ 122 h 270"/>
                <a:gd name="T26" fmla="*/ 212 w 493"/>
                <a:gd name="T27" fmla="*/ 202 h 270"/>
                <a:gd name="T28" fmla="*/ 100 w 493"/>
                <a:gd name="T29" fmla="*/ 122 h 270"/>
                <a:gd name="T30" fmla="*/ 279 w 493"/>
                <a:gd name="T31" fmla="*/ 202 h 270"/>
                <a:gd name="T32" fmla="*/ 279 w 493"/>
                <a:gd name="T33" fmla="*/ 202 h 270"/>
                <a:gd name="T34" fmla="*/ 391 w 493"/>
                <a:gd name="T35" fmla="*/ 122 h 270"/>
                <a:gd name="T36" fmla="*/ 279 w 493"/>
                <a:gd name="T37" fmla="*/ 202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3" h="270">
                  <a:moveTo>
                    <a:pt x="488" y="88"/>
                  </a:moveTo>
                  <a:lnTo>
                    <a:pt x="488" y="88"/>
                  </a:lnTo>
                  <a:cubicBezTo>
                    <a:pt x="492" y="72"/>
                    <a:pt x="492" y="72"/>
                    <a:pt x="492" y="72"/>
                  </a:cubicBezTo>
                  <a:cubicBezTo>
                    <a:pt x="479" y="64"/>
                    <a:pt x="479" y="64"/>
                    <a:pt x="479" y="64"/>
                  </a:cubicBezTo>
                  <a:cubicBezTo>
                    <a:pt x="475" y="64"/>
                    <a:pt x="383" y="0"/>
                    <a:pt x="246" y="0"/>
                  </a:cubicBezTo>
                  <a:cubicBezTo>
                    <a:pt x="108" y="0"/>
                    <a:pt x="16" y="64"/>
                    <a:pt x="12" y="6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147"/>
                    <a:pt x="16" y="202"/>
                    <a:pt x="29" y="252"/>
                  </a:cubicBezTo>
                  <a:cubicBezTo>
                    <a:pt x="458" y="252"/>
                    <a:pt x="458" y="252"/>
                    <a:pt x="458" y="252"/>
                  </a:cubicBezTo>
                  <a:cubicBezTo>
                    <a:pt x="475" y="202"/>
                    <a:pt x="488" y="147"/>
                    <a:pt x="488" y="88"/>
                  </a:cubicBezTo>
                  <a:close/>
                  <a:moveTo>
                    <a:pt x="100" y="122"/>
                  </a:moveTo>
                  <a:lnTo>
                    <a:pt x="100" y="122"/>
                  </a:lnTo>
                  <a:cubicBezTo>
                    <a:pt x="212" y="202"/>
                    <a:pt x="212" y="202"/>
                    <a:pt x="212" y="202"/>
                  </a:cubicBezTo>
                  <a:cubicBezTo>
                    <a:pt x="212" y="202"/>
                    <a:pt x="79" y="269"/>
                    <a:pt x="100" y="122"/>
                  </a:cubicBezTo>
                  <a:close/>
                  <a:moveTo>
                    <a:pt x="279" y="202"/>
                  </a:moveTo>
                  <a:lnTo>
                    <a:pt x="279" y="202"/>
                  </a:lnTo>
                  <a:cubicBezTo>
                    <a:pt x="391" y="122"/>
                    <a:pt x="391" y="122"/>
                    <a:pt x="391" y="122"/>
                  </a:cubicBezTo>
                  <a:cubicBezTo>
                    <a:pt x="412" y="269"/>
                    <a:pt x="279" y="202"/>
                    <a:pt x="279" y="20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300"/>
            <p:cNvSpPr>
              <a:spLocks noChangeArrowheads="1"/>
            </p:cNvSpPr>
            <p:nvPr/>
          </p:nvSpPr>
          <p:spPr bwMode="auto">
            <a:xfrm>
              <a:off x="7521884" y="3536637"/>
              <a:ext cx="261938" cy="182563"/>
            </a:xfrm>
            <a:custGeom>
              <a:avLst/>
              <a:gdLst>
                <a:gd name="T0" fmla="*/ 67 w 726"/>
                <a:gd name="T1" fmla="*/ 508 h 509"/>
                <a:gd name="T2" fmla="*/ 67 w 726"/>
                <a:gd name="T3" fmla="*/ 508 h 509"/>
                <a:gd name="T4" fmla="*/ 50 w 726"/>
                <a:gd name="T5" fmla="*/ 366 h 509"/>
                <a:gd name="T6" fmla="*/ 363 w 726"/>
                <a:gd name="T7" fmla="*/ 50 h 509"/>
                <a:gd name="T8" fmla="*/ 675 w 726"/>
                <a:gd name="T9" fmla="*/ 361 h 509"/>
                <a:gd name="T10" fmla="*/ 659 w 726"/>
                <a:gd name="T11" fmla="*/ 508 h 509"/>
                <a:gd name="T12" fmla="*/ 709 w 726"/>
                <a:gd name="T13" fmla="*/ 508 h 509"/>
                <a:gd name="T14" fmla="*/ 725 w 726"/>
                <a:gd name="T15" fmla="*/ 366 h 509"/>
                <a:gd name="T16" fmla="*/ 363 w 726"/>
                <a:gd name="T17" fmla="*/ 0 h 509"/>
                <a:gd name="T18" fmla="*/ 0 w 726"/>
                <a:gd name="T19" fmla="*/ 370 h 509"/>
                <a:gd name="T20" fmla="*/ 17 w 726"/>
                <a:gd name="T21" fmla="*/ 508 h 509"/>
                <a:gd name="T22" fmla="*/ 67 w 726"/>
                <a:gd name="T23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6" h="509">
                  <a:moveTo>
                    <a:pt x="67" y="508"/>
                  </a:moveTo>
                  <a:lnTo>
                    <a:pt x="67" y="508"/>
                  </a:lnTo>
                  <a:cubicBezTo>
                    <a:pt x="50" y="366"/>
                    <a:pt x="50" y="366"/>
                    <a:pt x="50" y="366"/>
                  </a:cubicBezTo>
                  <a:cubicBezTo>
                    <a:pt x="50" y="193"/>
                    <a:pt x="188" y="50"/>
                    <a:pt x="363" y="50"/>
                  </a:cubicBezTo>
                  <a:cubicBezTo>
                    <a:pt x="533" y="50"/>
                    <a:pt x="675" y="193"/>
                    <a:pt x="675" y="361"/>
                  </a:cubicBezTo>
                  <a:cubicBezTo>
                    <a:pt x="659" y="508"/>
                    <a:pt x="659" y="508"/>
                    <a:pt x="659" y="508"/>
                  </a:cubicBezTo>
                  <a:cubicBezTo>
                    <a:pt x="709" y="508"/>
                    <a:pt x="709" y="508"/>
                    <a:pt x="709" y="508"/>
                  </a:cubicBezTo>
                  <a:cubicBezTo>
                    <a:pt x="725" y="366"/>
                    <a:pt x="725" y="366"/>
                    <a:pt x="725" y="366"/>
                  </a:cubicBezTo>
                  <a:cubicBezTo>
                    <a:pt x="725" y="164"/>
                    <a:pt x="563" y="0"/>
                    <a:pt x="363" y="0"/>
                  </a:cubicBezTo>
                  <a:cubicBezTo>
                    <a:pt x="163" y="0"/>
                    <a:pt x="0" y="164"/>
                    <a:pt x="0" y="370"/>
                  </a:cubicBezTo>
                  <a:cubicBezTo>
                    <a:pt x="17" y="508"/>
                    <a:pt x="17" y="508"/>
                    <a:pt x="17" y="508"/>
                  </a:cubicBezTo>
                  <a:lnTo>
                    <a:pt x="67" y="5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301"/>
            <p:cNvSpPr>
              <a:spLocks noChangeArrowheads="1"/>
            </p:cNvSpPr>
            <p:nvPr/>
          </p:nvSpPr>
          <p:spPr bwMode="auto">
            <a:xfrm>
              <a:off x="7458384" y="3928750"/>
              <a:ext cx="384175" cy="19050"/>
            </a:xfrm>
            <a:custGeom>
              <a:avLst/>
              <a:gdLst>
                <a:gd name="T0" fmla="*/ 0 w 1068"/>
                <a:gd name="T1" fmla="*/ 0 h 51"/>
                <a:gd name="T2" fmla="*/ 0 w 1068"/>
                <a:gd name="T3" fmla="*/ 50 h 51"/>
                <a:gd name="T4" fmla="*/ 1067 w 1068"/>
                <a:gd name="T5" fmla="*/ 50 h 51"/>
                <a:gd name="T6" fmla="*/ 1067 w 1068"/>
                <a:gd name="T7" fmla="*/ 0 h 51"/>
                <a:gd name="T8" fmla="*/ 0 w 106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68" h="51">
                  <a:moveTo>
                    <a:pt x="0" y="0"/>
                  </a:moveTo>
                  <a:lnTo>
                    <a:pt x="0" y="50"/>
                  </a:lnTo>
                  <a:lnTo>
                    <a:pt x="1067" y="50"/>
                  </a:lnTo>
                  <a:lnTo>
                    <a:pt x="1067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302"/>
            <p:cNvSpPr>
              <a:spLocks noChangeArrowheads="1"/>
            </p:cNvSpPr>
            <p:nvPr/>
          </p:nvSpPr>
          <p:spPr bwMode="auto">
            <a:xfrm>
              <a:off x="7664759" y="3671575"/>
              <a:ext cx="47625" cy="53975"/>
            </a:xfrm>
            <a:custGeom>
              <a:avLst/>
              <a:gdLst>
                <a:gd name="T0" fmla="*/ 112 w 134"/>
                <a:gd name="T1" fmla="*/ 0 h 148"/>
                <a:gd name="T2" fmla="*/ 112 w 134"/>
                <a:gd name="T3" fmla="*/ 0 h 148"/>
                <a:gd name="T4" fmla="*/ 0 w 134"/>
                <a:gd name="T5" fmla="*/ 80 h 148"/>
                <a:gd name="T6" fmla="*/ 112 w 134"/>
                <a:gd name="T7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4" h="148">
                  <a:moveTo>
                    <a:pt x="112" y="0"/>
                  </a:moveTo>
                  <a:lnTo>
                    <a:pt x="112" y="0"/>
                  </a:lnTo>
                  <a:cubicBezTo>
                    <a:pt x="133" y="147"/>
                    <a:pt x="0" y="80"/>
                    <a:pt x="0" y="80"/>
                  </a:cubicBezTo>
                  <a:lnTo>
                    <a:pt x="11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0" name="Group 209"/>
          <p:cNvGrpSpPr/>
          <p:nvPr/>
        </p:nvGrpSpPr>
        <p:grpSpPr>
          <a:xfrm>
            <a:off x="1772996" y="4069755"/>
            <a:ext cx="493713" cy="493713"/>
            <a:chOff x="7409941" y="4083971"/>
            <a:chExt cx="493713" cy="493713"/>
          </a:xfrm>
        </p:grpSpPr>
        <p:sp>
          <p:nvSpPr>
            <p:cNvPr id="211" name="Freeform 303"/>
            <p:cNvSpPr>
              <a:spLocks noChangeArrowheads="1"/>
            </p:cNvSpPr>
            <p:nvPr/>
          </p:nvSpPr>
          <p:spPr bwMode="auto">
            <a:xfrm>
              <a:off x="7409941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304"/>
            <p:cNvSpPr>
              <a:spLocks noChangeArrowheads="1"/>
            </p:cNvSpPr>
            <p:nvPr/>
          </p:nvSpPr>
          <p:spPr bwMode="auto">
            <a:xfrm>
              <a:off x="7409941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305"/>
            <p:cNvSpPr>
              <a:spLocks noChangeArrowheads="1"/>
            </p:cNvSpPr>
            <p:nvPr/>
          </p:nvSpPr>
          <p:spPr bwMode="auto">
            <a:xfrm>
              <a:off x="7490904" y="4176046"/>
              <a:ext cx="412750" cy="401638"/>
            </a:xfrm>
            <a:custGeom>
              <a:avLst/>
              <a:gdLst>
                <a:gd name="T0" fmla="*/ 679 w 1148"/>
                <a:gd name="T1" fmla="*/ 0 h 1116"/>
                <a:gd name="T2" fmla="*/ 679 w 1148"/>
                <a:gd name="T3" fmla="*/ 0 h 1116"/>
                <a:gd name="T4" fmla="*/ 672 w 1148"/>
                <a:gd name="T5" fmla="*/ 22 h 1116"/>
                <a:gd name="T6" fmla="*/ 750 w 1148"/>
                <a:gd name="T7" fmla="*/ 222 h 1116"/>
                <a:gd name="T8" fmla="*/ 733 w 1148"/>
                <a:gd name="T9" fmla="*/ 364 h 1116"/>
                <a:gd name="T10" fmla="*/ 822 w 1148"/>
                <a:gd name="T11" fmla="*/ 364 h 1116"/>
                <a:gd name="T12" fmla="*/ 822 w 1148"/>
                <a:gd name="T13" fmla="*/ 779 h 1116"/>
                <a:gd name="T14" fmla="*/ 843 w 1148"/>
                <a:gd name="T15" fmla="*/ 808 h 1116"/>
                <a:gd name="T16" fmla="*/ 75 w 1148"/>
                <a:gd name="T17" fmla="*/ 808 h 1116"/>
                <a:gd name="T18" fmla="*/ 121 w 1148"/>
                <a:gd name="T19" fmla="*/ 854 h 1116"/>
                <a:gd name="T20" fmla="*/ 0 w 1148"/>
                <a:gd name="T21" fmla="*/ 883 h 1116"/>
                <a:gd name="T22" fmla="*/ 232 w 1148"/>
                <a:gd name="T23" fmla="*/ 1115 h 1116"/>
                <a:gd name="T24" fmla="*/ 1147 w 1148"/>
                <a:gd name="T25" fmla="*/ 1115 h 1116"/>
                <a:gd name="T26" fmla="*/ 1147 w 1148"/>
                <a:gd name="T27" fmla="*/ 468 h 1116"/>
                <a:gd name="T28" fmla="*/ 679 w 1148"/>
                <a:gd name="T29" fmla="*/ 0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8" h="1116">
                  <a:moveTo>
                    <a:pt x="679" y="0"/>
                  </a:moveTo>
                  <a:lnTo>
                    <a:pt x="679" y="0"/>
                  </a:lnTo>
                  <a:cubicBezTo>
                    <a:pt x="672" y="22"/>
                    <a:pt x="672" y="22"/>
                    <a:pt x="672" y="22"/>
                  </a:cubicBezTo>
                  <a:cubicBezTo>
                    <a:pt x="722" y="75"/>
                    <a:pt x="750" y="147"/>
                    <a:pt x="750" y="222"/>
                  </a:cubicBezTo>
                  <a:cubicBezTo>
                    <a:pt x="733" y="364"/>
                    <a:pt x="733" y="364"/>
                    <a:pt x="733" y="364"/>
                  </a:cubicBezTo>
                  <a:cubicBezTo>
                    <a:pt x="822" y="364"/>
                    <a:pt x="822" y="364"/>
                    <a:pt x="822" y="364"/>
                  </a:cubicBezTo>
                  <a:cubicBezTo>
                    <a:pt x="822" y="779"/>
                    <a:pt x="822" y="779"/>
                    <a:pt x="822" y="779"/>
                  </a:cubicBezTo>
                  <a:cubicBezTo>
                    <a:pt x="843" y="808"/>
                    <a:pt x="843" y="808"/>
                    <a:pt x="843" y="808"/>
                  </a:cubicBezTo>
                  <a:cubicBezTo>
                    <a:pt x="75" y="808"/>
                    <a:pt x="75" y="808"/>
                    <a:pt x="75" y="808"/>
                  </a:cubicBezTo>
                  <a:cubicBezTo>
                    <a:pt x="121" y="854"/>
                    <a:pt x="121" y="854"/>
                    <a:pt x="121" y="854"/>
                  </a:cubicBezTo>
                  <a:cubicBezTo>
                    <a:pt x="0" y="883"/>
                    <a:pt x="0" y="883"/>
                    <a:pt x="0" y="883"/>
                  </a:cubicBezTo>
                  <a:cubicBezTo>
                    <a:pt x="232" y="1115"/>
                    <a:pt x="232" y="1115"/>
                    <a:pt x="232" y="1115"/>
                  </a:cubicBezTo>
                  <a:cubicBezTo>
                    <a:pt x="1147" y="1115"/>
                    <a:pt x="1147" y="1115"/>
                    <a:pt x="1147" y="1115"/>
                  </a:cubicBezTo>
                  <a:cubicBezTo>
                    <a:pt x="1147" y="468"/>
                    <a:pt x="1147" y="468"/>
                    <a:pt x="1147" y="468"/>
                  </a:cubicBezTo>
                  <a:cubicBezTo>
                    <a:pt x="679" y="0"/>
                    <a:pt x="679" y="0"/>
                    <a:pt x="67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306"/>
            <p:cNvSpPr>
              <a:spLocks noChangeArrowheads="1"/>
            </p:cNvSpPr>
            <p:nvPr/>
          </p:nvSpPr>
          <p:spPr bwMode="auto">
            <a:xfrm>
              <a:off x="7517891" y="4299871"/>
              <a:ext cx="276225" cy="168275"/>
            </a:xfrm>
            <a:custGeom>
              <a:avLst/>
              <a:gdLst>
                <a:gd name="T0" fmla="*/ 683 w 769"/>
                <a:gd name="T1" fmla="*/ 0 h 466"/>
                <a:gd name="T2" fmla="*/ 640 w 769"/>
                <a:gd name="T3" fmla="*/ 0 h 466"/>
                <a:gd name="T4" fmla="*/ 568 w 769"/>
                <a:gd name="T5" fmla="*/ 0 h 466"/>
                <a:gd name="T6" fmla="*/ 200 w 769"/>
                <a:gd name="T7" fmla="*/ 0 h 466"/>
                <a:gd name="T8" fmla="*/ 132 w 769"/>
                <a:gd name="T9" fmla="*/ 0 h 466"/>
                <a:gd name="T10" fmla="*/ 89 w 769"/>
                <a:gd name="T11" fmla="*/ 0 h 466"/>
                <a:gd name="T12" fmla="*/ 0 w 769"/>
                <a:gd name="T13" fmla="*/ 0 h 466"/>
                <a:gd name="T14" fmla="*/ 0 w 769"/>
                <a:gd name="T15" fmla="*/ 465 h 466"/>
                <a:gd name="T16" fmla="*/ 768 w 769"/>
                <a:gd name="T17" fmla="*/ 465 h 466"/>
                <a:gd name="T18" fmla="*/ 768 w 769"/>
                <a:gd name="T19" fmla="*/ 0 h 466"/>
                <a:gd name="T20" fmla="*/ 683 w 769"/>
                <a:gd name="T21" fmla="*/ 0 h 466"/>
                <a:gd name="T22" fmla="*/ 729 w 769"/>
                <a:gd name="T23" fmla="*/ 422 h 466"/>
                <a:gd name="T24" fmla="*/ 43 w 769"/>
                <a:gd name="T25" fmla="*/ 422 h 466"/>
                <a:gd name="T26" fmla="*/ 43 w 769"/>
                <a:gd name="T27" fmla="*/ 43 h 466"/>
                <a:gd name="T28" fmla="*/ 729 w 769"/>
                <a:gd name="T29" fmla="*/ 43 h 466"/>
                <a:gd name="T30" fmla="*/ 729 w 769"/>
                <a:gd name="T31" fmla="*/ 422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69" h="466">
                  <a:moveTo>
                    <a:pt x="683" y="0"/>
                  </a:moveTo>
                  <a:lnTo>
                    <a:pt x="640" y="0"/>
                  </a:lnTo>
                  <a:lnTo>
                    <a:pt x="568" y="0"/>
                  </a:lnTo>
                  <a:lnTo>
                    <a:pt x="200" y="0"/>
                  </a:lnTo>
                  <a:lnTo>
                    <a:pt x="132" y="0"/>
                  </a:lnTo>
                  <a:lnTo>
                    <a:pt x="89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768" y="465"/>
                  </a:lnTo>
                  <a:lnTo>
                    <a:pt x="768" y="0"/>
                  </a:lnTo>
                  <a:lnTo>
                    <a:pt x="683" y="0"/>
                  </a:lnTo>
                  <a:close/>
                  <a:moveTo>
                    <a:pt x="729" y="422"/>
                  </a:moveTo>
                  <a:lnTo>
                    <a:pt x="43" y="422"/>
                  </a:lnTo>
                  <a:lnTo>
                    <a:pt x="43" y="43"/>
                  </a:lnTo>
                  <a:lnTo>
                    <a:pt x="729" y="43"/>
                  </a:lnTo>
                  <a:lnTo>
                    <a:pt x="729" y="4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307"/>
            <p:cNvSpPr>
              <a:spLocks noChangeArrowheads="1"/>
            </p:cNvSpPr>
            <p:nvPr/>
          </p:nvSpPr>
          <p:spPr bwMode="auto">
            <a:xfrm>
              <a:off x="7544879" y="4144296"/>
              <a:ext cx="223837" cy="155575"/>
            </a:xfrm>
            <a:custGeom>
              <a:avLst/>
              <a:gdLst>
                <a:gd name="T0" fmla="*/ 57 w 623"/>
                <a:gd name="T1" fmla="*/ 432 h 433"/>
                <a:gd name="T2" fmla="*/ 57 w 623"/>
                <a:gd name="T3" fmla="*/ 432 h 433"/>
                <a:gd name="T4" fmla="*/ 43 w 623"/>
                <a:gd name="T5" fmla="*/ 311 h 433"/>
                <a:gd name="T6" fmla="*/ 311 w 623"/>
                <a:gd name="T7" fmla="*/ 43 h 433"/>
                <a:gd name="T8" fmla="*/ 579 w 623"/>
                <a:gd name="T9" fmla="*/ 307 h 433"/>
                <a:gd name="T10" fmla="*/ 565 w 623"/>
                <a:gd name="T11" fmla="*/ 432 h 433"/>
                <a:gd name="T12" fmla="*/ 608 w 623"/>
                <a:gd name="T13" fmla="*/ 432 h 433"/>
                <a:gd name="T14" fmla="*/ 622 w 623"/>
                <a:gd name="T15" fmla="*/ 311 h 433"/>
                <a:gd name="T16" fmla="*/ 311 w 623"/>
                <a:gd name="T17" fmla="*/ 0 h 433"/>
                <a:gd name="T18" fmla="*/ 0 w 623"/>
                <a:gd name="T19" fmla="*/ 314 h 433"/>
                <a:gd name="T20" fmla="*/ 14 w 623"/>
                <a:gd name="T21" fmla="*/ 432 h 433"/>
                <a:gd name="T22" fmla="*/ 57 w 623"/>
                <a:gd name="T23" fmla="*/ 43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3" h="433">
                  <a:moveTo>
                    <a:pt x="57" y="432"/>
                  </a:moveTo>
                  <a:lnTo>
                    <a:pt x="57" y="432"/>
                  </a:lnTo>
                  <a:cubicBezTo>
                    <a:pt x="43" y="311"/>
                    <a:pt x="43" y="311"/>
                    <a:pt x="43" y="311"/>
                  </a:cubicBezTo>
                  <a:cubicBezTo>
                    <a:pt x="43" y="164"/>
                    <a:pt x="161" y="43"/>
                    <a:pt x="311" y="43"/>
                  </a:cubicBezTo>
                  <a:cubicBezTo>
                    <a:pt x="457" y="43"/>
                    <a:pt x="579" y="164"/>
                    <a:pt x="579" y="307"/>
                  </a:cubicBezTo>
                  <a:cubicBezTo>
                    <a:pt x="565" y="432"/>
                    <a:pt x="565" y="432"/>
                    <a:pt x="565" y="432"/>
                  </a:cubicBezTo>
                  <a:cubicBezTo>
                    <a:pt x="608" y="432"/>
                    <a:pt x="608" y="432"/>
                    <a:pt x="608" y="432"/>
                  </a:cubicBezTo>
                  <a:cubicBezTo>
                    <a:pt x="622" y="311"/>
                    <a:pt x="622" y="311"/>
                    <a:pt x="622" y="311"/>
                  </a:cubicBezTo>
                  <a:cubicBezTo>
                    <a:pt x="622" y="139"/>
                    <a:pt x="482" y="0"/>
                    <a:pt x="311" y="0"/>
                  </a:cubicBezTo>
                  <a:cubicBezTo>
                    <a:pt x="140" y="0"/>
                    <a:pt x="0" y="139"/>
                    <a:pt x="0" y="314"/>
                  </a:cubicBezTo>
                  <a:cubicBezTo>
                    <a:pt x="14" y="432"/>
                    <a:pt x="14" y="432"/>
                    <a:pt x="14" y="432"/>
                  </a:cubicBezTo>
                  <a:lnTo>
                    <a:pt x="57" y="4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308"/>
            <p:cNvSpPr>
              <a:spLocks noChangeArrowheads="1"/>
            </p:cNvSpPr>
            <p:nvPr/>
          </p:nvSpPr>
          <p:spPr bwMode="auto">
            <a:xfrm>
              <a:off x="7490904" y="4477671"/>
              <a:ext cx="330200" cy="15875"/>
            </a:xfrm>
            <a:custGeom>
              <a:avLst/>
              <a:gdLst>
                <a:gd name="T0" fmla="*/ 0 w 916"/>
                <a:gd name="T1" fmla="*/ 0 h 44"/>
                <a:gd name="T2" fmla="*/ 0 w 916"/>
                <a:gd name="T3" fmla="*/ 43 h 44"/>
                <a:gd name="T4" fmla="*/ 915 w 916"/>
                <a:gd name="T5" fmla="*/ 43 h 44"/>
                <a:gd name="T6" fmla="*/ 915 w 916"/>
                <a:gd name="T7" fmla="*/ 0 h 44"/>
                <a:gd name="T8" fmla="*/ 0 w 9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6" h="44">
                  <a:moveTo>
                    <a:pt x="0" y="0"/>
                  </a:moveTo>
                  <a:lnTo>
                    <a:pt x="0" y="43"/>
                  </a:lnTo>
                  <a:lnTo>
                    <a:pt x="915" y="43"/>
                  </a:lnTo>
                  <a:lnTo>
                    <a:pt x="9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309"/>
            <p:cNvSpPr>
              <a:spLocks noChangeArrowheads="1"/>
            </p:cNvSpPr>
            <p:nvPr/>
          </p:nvSpPr>
          <p:spPr bwMode="auto">
            <a:xfrm>
              <a:off x="7581391" y="4222084"/>
              <a:ext cx="152400" cy="82550"/>
            </a:xfrm>
            <a:custGeom>
              <a:avLst/>
              <a:gdLst>
                <a:gd name="T0" fmla="*/ 411 w 423"/>
                <a:gd name="T1" fmla="*/ 53 h 229"/>
                <a:gd name="T2" fmla="*/ 411 w 423"/>
                <a:gd name="T3" fmla="*/ 53 h 229"/>
                <a:gd name="T4" fmla="*/ 211 w 423"/>
                <a:gd name="T5" fmla="*/ 0 h 229"/>
                <a:gd name="T6" fmla="*/ 11 w 423"/>
                <a:gd name="T7" fmla="*/ 53 h 229"/>
                <a:gd name="T8" fmla="*/ 0 w 423"/>
                <a:gd name="T9" fmla="*/ 61 h 229"/>
                <a:gd name="T10" fmla="*/ 0 w 423"/>
                <a:gd name="T11" fmla="*/ 75 h 229"/>
                <a:gd name="T12" fmla="*/ 25 w 423"/>
                <a:gd name="T13" fmla="*/ 214 h 229"/>
                <a:gd name="T14" fmla="*/ 393 w 423"/>
                <a:gd name="T15" fmla="*/ 214 h 229"/>
                <a:gd name="T16" fmla="*/ 418 w 423"/>
                <a:gd name="T17" fmla="*/ 75 h 229"/>
                <a:gd name="T18" fmla="*/ 422 w 423"/>
                <a:gd name="T19" fmla="*/ 61 h 229"/>
                <a:gd name="T20" fmla="*/ 411 w 423"/>
                <a:gd name="T21" fmla="*/ 53 h 229"/>
                <a:gd name="T22" fmla="*/ 86 w 423"/>
                <a:gd name="T23" fmla="*/ 104 h 229"/>
                <a:gd name="T24" fmla="*/ 86 w 423"/>
                <a:gd name="T25" fmla="*/ 104 h 229"/>
                <a:gd name="T26" fmla="*/ 182 w 423"/>
                <a:gd name="T27" fmla="*/ 171 h 229"/>
                <a:gd name="T28" fmla="*/ 86 w 423"/>
                <a:gd name="T29" fmla="*/ 104 h 229"/>
                <a:gd name="T30" fmla="*/ 340 w 423"/>
                <a:gd name="T31" fmla="*/ 125 h 229"/>
                <a:gd name="T32" fmla="*/ 340 w 423"/>
                <a:gd name="T33" fmla="*/ 125 h 229"/>
                <a:gd name="T34" fmla="*/ 332 w 423"/>
                <a:gd name="T35" fmla="*/ 161 h 229"/>
                <a:gd name="T36" fmla="*/ 239 w 423"/>
                <a:gd name="T37" fmla="*/ 171 h 229"/>
                <a:gd name="T38" fmla="*/ 336 w 423"/>
                <a:gd name="T39" fmla="*/ 104 h 229"/>
                <a:gd name="T40" fmla="*/ 340 w 423"/>
                <a:gd name="T41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3" h="229">
                  <a:moveTo>
                    <a:pt x="411" y="53"/>
                  </a:moveTo>
                  <a:lnTo>
                    <a:pt x="411" y="53"/>
                  </a:lnTo>
                  <a:cubicBezTo>
                    <a:pt x="407" y="53"/>
                    <a:pt x="329" y="0"/>
                    <a:pt x="211" y="0"/>
                  </a:cubicBezTo>
                  <a:cubicBezTo>
                    <a:pt x="93" y="0"/>
                    <a:pt x="14" y="53"/>
                    <a:pt x="11" y="5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4" y="125"/>
                    <a:pt x="14" y="171"/>
                    <a:pt x="25" y="214"/>
                  </a:cubicBezTo>
                  <a:cubicBezTo>
                    <a:pt x="393" y="214"/>
                    <a:pt x="393" y="214"/>
                    <a:pt x="393" y="214"/>
                  </a:cubicBezTo>
                  <a:cubicBezTo>
                    <a:pt x="407" y="171"/>
                    <a:pt x="418" y="125"/>
                    <a:pt x="418" y="75"/>
                  </a:cubicBezTo>
                  <a:cubicBezTo>
                    <a:pt x="422" y="61"/>
                    <a:pt x="422" y="61"/>
                    <a:pt x="422" y="61"/>
                  </a:cubicBezTo>
                  <a:lnTo>
                    <a:pt x="411" y="53"/>
                  </a:lnTo>
                  <a:close/>
                  <a:moveTo>
                    <a:pt x="86" y="104"/>
                  </a:moveTo>
                  <a:lnTo>
                    <a:pt x="86" y="104"/>
                  </a:lnTo>
                  <a:cubicBezTo>
                    <a:pt x="182" y="171"/>
                    <a:pt x="182" y="171"/>
                    <a:pt x="182" y="171"/>
                  </a:cubicBezTo>
                  <a:cubicBezTo>
                    <a:pt x="182" y="171"/>
                    <a:pt x="68" y="228"/>
                    <a:pt x="86" y="104"/>
                  </a:cubicBezTo>
                  <a:close/>
                  <a:moveTo>
                    <a:pt x="340" y="125"/>
                  </a:moveTo>
                  <a:lnTo>
                    <a:pt x="340" y="125"/>
                  </a:lnTo>
                  <a:cubicBezTo>
                    <a:pt x="340" y="139"/>
                    <a:pt x="336" y="150"/>
                    <a:pt x="332" y="161"/>
                  </a:cubicBezTo>
                  <a:cubicBezTo>
                    <a:pt x="307" y="203"/>
                    <a:pt x="239" y="171"/>
                    <a:pt x="239" y="171"/>
                  </a:cubicBezTo>
                  <a:cubicBezTo>
                    <a:pt x="336" y="104"/>
                    <a:pt x="336" y="104"/>
                    <a:pt x="336" y="104"/>
                  </a:cubicBezTo>
                  <a:cubicBezTo>
                    <a:pt x="340" y="111"/>
                    <a:pt x="340" y="118"/>
                    <a:pt x="340" y="1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2657089" y="1652101"/>
            <a:ext cx="374650" cy="409575"/>
            <a:chOff x="8307442" y="1634479"/>
            <a:chExt cx="374650" cy="409575"/>
          </a:xfrm>
        </p:grpSpPr>
        <p:sp>
          <p:nvSpPr>
            <p:cNvPr id="219" name="Freeform 310"/>
            <p:cNvSpPr>
              <a:spLocks noChangeArrowheads="1"/>
            </p:cNvSpPr>
            <p:nvPr/>
          </p:nvSpPr>
          <p:spPr bwMode="auto">
            <a:xfrm>
              <a:off x="8339192" y="1824979"/>
              <a:ext cx="315913" cy="188913"/>
            </a:xfrm>
            <a:custGeom>
              <a:avLst/>
              <a:gdLst>
                <a:gd name="T0" fmla="*/ 732 w 876"/>
                <a:gd name="T1" fmla="*/ 0 h 524"/>
                <a:gd name="T2" fmla="*/ 606 w 876"/>
                <a:gd name="T3" fmla="*/ 0 h 524"/>
                <a:gd name="T4" fmla="*/ 269 w 876"/>
                <a:gd name="T5" fmla="*/ 0 h 524"/>
                <a:gd name="T6" fmla="*/ 143 w 876"/>
                <a:gd name="T7" fmla="*/ 0 h 524"/>
                <a:gd name="T8" fmla="*/ 0 w 876"/>
                <a:gd name="T9" fmla="*/ 0 h 524"/>
                <a:gd name="T10" fmla="*/ 0 w 876"/>
                <a:gd name="T11" fmla="*/ 523 h 524"/>
                <a:gd name="T12" fmla="*/ 875 w 876"/>
                <a:gd name="T13" fmla="*/ 523 h 524"/>
                <a:gd name="T14" fmla="*/ 875 w 876"/>
                <a:gd name="T15" fmla="*/ 0 h 524"/>
                <a:gd name="T16" fmla="*/ 732 w 876"/>
                <a:gd name="T17" fmla="*/ 0 h 524"/>
                <a:gd name="T18" fmla="*/ 830 w 876"/>
                <a:gd name="T19" fmla="*/ 475 h 524"/>
                <a:gd name="T20" fmla="*/ 49 w 876"/>
                <a:gd name="T21" fmla="*/ 475 h 524"/>
                <a:gd name="T22" fmla="*/ 49 w 876"/>
                <a:gd name="T23" fmla="*/ 49 h 524"/>
                <a:gd name="T24" fmla="*/ 830 w 876"/>
                <a:gd name="T25" fmla="*/ 49 h 524"/>
                <a:gd name="T26" fmla="*/ 830 w 876"/>
                <a:gd name="T27" fmla="*/ 475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6" h="524">
                  <a:moveTo>
                    <a:pt x="732" y="0"/>
                  </a:moveTo>
                  <a:lnTo>
                    <a:pt x="606" y="0"/>
                  </a:lnTo>
                  <a:lnTo>
                    <a:pt x="269" y="0"/>
                  </a:lnTo>
                  <a:lnTo>
                    <a:pt x="143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875" y="523"/>
                  </a:lnTo>
                  <a:lnTo>
                    <a:pt x="875" y="0"/>
                  </a:lnTo>
                  <a:lnTo>
                    <a:pt x="732" y="0"/>
                  </a:lnTo>
                  <a:close/>
                  <a:moveTo>
                    <a:pt x="830" y="475"/>
                  </a:moveTo>
                  <a:lnTo>
                    <a:pt x="49" y="475"/>
                  </a:lnTo>
                  <a:lnTo>
                    <a:pt x="49" y="49"/>
                  </a:lnTo>
                  <a:lnTo>
                    <a:pt x="830" y="49"/>
                  </a:lnTo>
                  <a:lnTo>
                    <a:pt x="830" y="47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311"/>
            <p:cNvSpPr>
              <a:spLocks noChangeArrowheads="1"/>
            </p:cNvSpPr>
            <p:nvPr/>
          </p:nvSpPr>
          <p:spPr bwMode="auto">
            <a:xfrm>
              <a:off x="8339192" y="1824979"/>
              <a:ext cx="315913" cy="188913"/>
            </a:xfrm>
            <a:custGeom>
              <a:avLst/>
              <a:gdLst>
                <a:gd name="T0" fmla="*/ 732 w 876"/>
                <a:gd name="T1" fmla="*/ 0 h 524"/>
                <a:gd name="T2" fmla="*/ 606 w 876"/>
                <a:gd name="T3" fmla="*/ 0 h 524"/>
                <a:gd name="T4" fmla="*/ 269 w 876"/>
                <a:gd name="T5" fmla="*/ 0 h 524"/>
                <a:gd name="T6" fmla="*/ 143 w 876"/>
                <a:gd name="T7" fmla="*/ 0 h 524"/>
                <a:gd name="T8" fmla="*/ 0 w 876"/>
                <a:gd name="T9" fmla="*/ 0 h 524"/>
                <a:gd name="T10" fmla="*/ 0 w 876"/>
                <a:gd name="T11" fmla="*/ 523 h 524"/>
                <a:gd name="T12" fmla="*/ 875 w 876"/>
                <a:gd name="T13" fmla="*/ 523 h 524"/>
                <a:gd name="T14" fmla="*/ 875 w 876"/>
                <a:gd name="T15" fmla="*/ 0 h 524"/>
                <a:gd name="T16" fmla="*/ 732 w 876"/>
                <a:gd name="T17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6" h="524">
                  <a:moveTo>
                    <a:pt x="732" y="0"/>
                  </a:moveTo>
                  <a:lnTo>
                    <a:pt x="606" y="0"/>
                  </a:lnTo>
                  <a:lnTo>
                    <a:pt x="269" y="0"/>
                  </a:lnTo>
                  <a:lnTo>
                    <a:pt x="143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875" y="523"/>
                  </a:lnTo>
                  <a:lnTo>
                    <a:pt x="875" y="0"/>
                  </a:lnTo>
                  <a:lnTo>
                    <a:pt x="73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312"/>
            <p:cNvSpPr>
              <a:spLocks noChangeArrowheads="1"/>
            </p:cNvSpPr>
            <p:nvPr/>
          </p:nvSpPr>
          <p:spPr bwMode="auto">
            <a:xfrm>
              <a:off x="8356655" y="1842442"/>
              <a:ext cx="280987" cy="153987"/>
            </a:xfrm>
            <a:custGeom>
              <a:avLst/>
              <a:gdLst>
                <a:gd name="T0" fmla="*/ 781 w 782"/>
                <a:gd name="T1" fmla="*/ 426 h 427"/>
                <a:gd name="T2" fmla="*/ 0 w 782"/>
                <a:gd name="T3" fmla="*/ 426 h 427"/>
                <a:gd name="T4" fmla="*/ 0 w 782"/>
                <a:gd name="T5" fmla="*/ 0 h 427"/>
                <a:gd name="T6" fmla="*/ 781 w 782"/>
                <a:gd name="T7" fmla="*/ 0 h 427"/>
                <a:gd name="T8" fmla="*/ 781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781" y="426"/>
                  </a:moveTo>
                  <a:lnTo>
                    <a:pt x="0" y="426"/>
                  </a:lnTo>
                  <a:lnTo>
                    <a:pt x="0" y="0"/>
                  </a:lnTo>
                  <a:lnTo>
                    <a:pt x="781" y="0"/>
                  </a:lnTo>
                  <a:lnTo>
                    <a:pt x="781" y="4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313"/>
            <p:cNvSpPr>
              <a:spLocks noChangeArrowheads="1"/>
            </p:cNvSpPr>
            <p:nvPr/>
          </p:nvSpPr>
          <p:spPr bwMode="auto">
            <a:xfrm>
              <a:off x="8416980" y="1693217"/>
              <a:ext cx="157162" cy="131762"/>
            </a:xfrm>
            <a:custGeom>
              <a:avLst/>
              <a:gdLst>
                <a:gd name="T0" fmla="*/ 49 w 436"/>
                <a:gd name="T1" fmla="*/ 366 h 367"/>
                <a:gd name="T2" fmla="*/ 49 w 436"/>
                <a:gd name="T3" fmla="*/ 366 h 367"/>
                <a:gd name="T4" fmla="*/ 386 w 436"/>
                <a:gd name="T5" fmla="*/ 366 h 367"/>
                <a:gd name="T6" fmla="*/ 411 w 436"/>
                <a:gd name="T7" fmla="*/ 366 h 367"/>
                <a:gd name="T8" fmla="*/ 435 w 436"/>
                <a:gd name="T9" fmla="*/ 213 h 367"/>
                <a:gd name="T10" fmla="*/ 390 w 436"/>
                <a:gd name="T11" fmla="*/ 0 h 367"/>
                <a:gd name="T12" fmla="*/ 49 w 436"/>
                <a:gd name="T13" fmla="*/ 0 h 367"/>
                <a:gd name="T14" fmla="*/ 0 w 436"/>
                <a:gd name="T15" fmla="*/ 213 h 367"/>
                <a:gd name="T16" fmla="*/ 24 w 436"/>
                <a:gd name="T17" fmla="*/ 366 h 367"/>
                <a:gd name="T18" fmla="*/ 49 w 436"/>
                <a:gd name="T19" fmla="*/ 366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6" h="367">
                  <a:moveTo>
                    <a:pt x="49" y="366"/>
                  </a:moveTo>
                  <a:lnTo>
                    <a:pt x="49" y="366"/>
                  </a:lnTo>
                  <a:cubicBezTo>
                    <a:pt x="386" y="366"/>
                    <a:pt x="386" y="366"/>
                    <a:pt x="386" y="366"/>
                  </a:cubicBezTo>
                  <a:cubicBezTo>
                    <a:pt x="411" y="366"/>
                    <a:pt x="411" y="366"/>
                    <a:pt x="411" y="366"/>
                  </a:cubicBezTo>
                  <a:cubicBezTo>
                    <a:pt x="427" y="322"/>
                    <a:pt x="435" y="270"/>
                    <a:pt x="435" y="213"/>
                  </a:cubicBezTo>
                  <a:cubicBezTo>
                    <a:pt x="435" y="133"/>
                    <a:pt x="419" y="56"/>
                    <a:pt x="390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56"/>
                    <a:pt x="0" y="133"/>
                    <a:pt x="0" y="213"/>
                  </a:cubicBezTo>
                  <a:cubicBezTo>
                    <a:pt x="0" y="270"/>
                    <a:pt x="8" y="322"/>
                    <a:pt x="24" y="366"/>
                  </a:cubicBezTo>
                  <a:cubicBezTo>
                    <a:pt x="49" y="366"/>
                    <a:pt x="49" y="366"/>
                    <a:pt x="49" y="3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314"/>
            <p:cNvSpPr>
              <a:spLocks noChangeArrowheads="1"/>
            </p:cNvSpPr>
            <p:nvPr/>
          </p:nvSpPr>
          <p:spPr bwMode="auto">
            <a:xfrm>
              <a:off x="8356655" y="1842442"/>
              <a:ext cx="280987" cy="153987"/>
            </a:xfrm>
            <a:custGeom>
              <a:avLst/>
              <a:gdLst>
                <a:gd name="T0" fmla="*/ 0 w 782"/>
                <a:gd name="T1" fmla="*/ 426 h 427"/>
                <a:gd name="T2" fmla="*/ 781 w 782"/>
                <a:gd name="T3" fmla="*/ 426 h 427"/>
                <a:gd name="T4" fmla="*/ 781 w 782"/>
                <a:gd name="T5" fmla="*/ 0 h 427"/>
                <a:gd name="T6" fmla="*/ 0 w 782"/>
                <a:gd name="T7" fmla="*/ 0 h 427"/>
                <a:gd name="T8" fmla="*/ 0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0" y="426"/>
                  </a:moveTo>
                  <a:lnTo>
                    <a:pt x="781" y="426"/>
                  </a:lnTo>
                  <a:lnTo>
                    <a:pt x="781" y="0"/>
                  </a:lnTo>
                  <a:lnTo>
                    <a:pt x="0" y="0"/>
                  </a:lnTo>
                  <a:lnTo>
                    <a:pt x="0" y="4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315"/>
            <p:cNvSpPr>
              <a:spLocks noChangeArrowheads="1"/>
            </p:cNvSpPr>
            <p:nvPr/>
          </p:nvSpPr>
          <p:spPr bwMode="auto">
            <a:xfrm>
              <a:off x="8356655" y="1842442"/>
              <a:ext cx="280987" cy="153987"/>
            </a:xfrm>
            <a:custGeom>
              <a:avLst/>
              <a:gdLst>
                <a:gd name="T0" fmla="*/ 0 w 782"/>
                <a:gd name="T1" fmla="*/ 426 h 427"/>
                <a:gd name="T2" fmla="*/ 781 w 782"/>
                <a:gd name="T3" fmla="*/ 426 h 427"/>
                <a:gd name="T4" fmla="*/ 781 w 782"/>
                <a:gd name="T5" fmla="*/ 0 h 427"/>
                <a:gd name="T6" fmla="*/ 0 w 782"/>
                <a:gd name="T7" fmla="*/ 0 h 427"/>
                <a:gd name="T8" fmla="*/ 0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0" y="426"/>
                  </a:moveTo>
                  <a:lnTo>
                    <a:pt x="781" y="426"/>
                  </a:lnTo>
                  <a:lnTo>
                    <a:pt x="781" y="0"/>
                  </a:lnTo>
                  <a:lnTo>
                    <a:pt x="0" y="0"/>
                  </a:lnTo>
                  <a:lnTo>
                    <a:pt x="0" y="4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316"/>
            <p:cNvSpPr>
              <a:spLocks noChangeArrowheads="1"/>
            </p:cNvSpPr>
            <p:nvPr/>
          </p:nvSpPr>
          <p:spPr bwMode="auto">
            <a:xfrm>
              <a:off x="8496355" y="1674167"/>
              <a:ext cx="77787" cy="96837"/>
            </a:xfrm>
            <a:custGeom>
              <a:avLst/>
              <a:gdLst>
                <a:gd name="T0" fmla="*/ 0 w 217"/>
                <a:gd name="T1" fmla="*/ 0 h 270"/>
                <a:gd name="T2" fmla="*/ 0 w 217"/>
                <a:gd name="T3" fmla="*/ 0 h 270"/>
                <a:gd name="T4" fmla="*/ 0 w 217"/>
                <a:gd name="T5" fmla="*/ 56 h 270"/>
                <a:gd name="T6" fmla="*/ 171 w 217"/>
                <a:gd name="T7" fmla="*/ 56 h 270"/>
                <a:gd name="T8" fmla="*/ 216 w 217"/>
                <a:gd name="T9" fmla="*/ 269 h 270"/>
                <a:gd name="T10" fmla="*/ 216 w 217"/>
                <a:gd name="T11" fmla="*/ 269 h 270"/>
                <a:gd name="T12" fmla="*/ 171 w 217"/>
                <a:gd name="T13" fmla="*/ 56 h 270"/>
                <a:gd name="T14" fmla="*/ 0 w 217"/>
                <a:gd name="T15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270">
                  <a:moveTo>
                    <a:pt x="0" y="0"/>
                  </a:moveTo>
                  <a:lnTo>
                    <a:pt x="0" y="0"/>
                  </a:lnTo>
                  <a:cubicBezTo>
                    <a:pt x="0" y="56"/>
                    <a:pt x="0" y="56"/>
                    <a:pt x="0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200" y="112"/>
                    <a:pt x="216" y="189"/>
                    <a:pt x="216" y="269"/>
                  </a:cubicBezTo>
                  <a:lnTo>
                    <a:pt x="216" y="269"/>
                  </a:lnTo>
                  <a:cubicBezTo>
                    <a:pt x="216" y="189"/>
                    <a:pt x="200" y="112"/>
                    <a:pt x="171" y="56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317"/>
            <p:cNvSpPr>
              <a:spLocks noChangeArrowheads="1"/>
            </p:cNvSpPr>
            <p:nvPr/>
          </p:nvSpPr>
          <p:spPr bwMode="auto">
            <a:xfrm>
              <a:off x="8496355" y="1693217"/>
              <a:ext cx="77787" cy="131762"/>
            </a:xfrm>
            <a:custGeom>
              <a:avLst/>
              <a:gdLst>
                <a:gd name="T0" fmla="*/ 90 w 217"/>
                <a:gd name="T1" fmla="*/ 266 h 367"/>
                <a:gd name="T2" fmla="*/ 90 w 217"/>
                <a:gd name="T3" fmla="*/ 266 h 367"/>
                <a:gd name="T4" fmla="*/ 33 w 217"/>
                <a:gd name="T5" fmla="*/ 250 h 367"/>
                <a:gd name="T6" fmla="*/ 143 w 217"/>
                <a:gd name="T7" fmla="*/ 173 h 367"/>
                <a:gd name="T8" fmla="*/ 90 w 217"/>
                <a:gd name="T9" fmla="*/ 266 h 367"/>
                <a:gd name="T10" fmla="*/ 171 w 217"/>
                <a:gd name="T11" fmla="*/ 0 h 367"/>
                <a:gd name="T12" fmla="*/ 171 w 217"/>
                <a:gd name="T13" fmla="*/ 0 h 367"/>
                <a:gd name="T14" fmla="*/ 0 w 217"/>
                <a:gd name="T15" fmla="*/ 0 h 367"/>
                <a:gd name="T16" fmla="*/ 0 w 217"/>
                <a:gd name="T17" fmla="*/ 366 h 367"/>
                <a:gd name="T18" fmla="*/ 167 w 217"/>
                <a:gd name="T19" fmla="*/ 366 h 367"/>
                <a:gd name="T20" fmla="*/ 192 w 217"/>
                <a:gd name="T21" fmla="*/ 366 h 367"/>
                <a:gd name="T22" fmla="*/ 216 w 217"/>
                <a:gd name="T23" fmla="*/ 213 h 367"/>
                <a:gd name="T24" fmla="*/ 171 w 217"/>
                <a:gd name="T25" fmla="*/ 0 h 367"/>
                <a:gd name="T26" fmla="*/ 90 w 217"/>
                <a:gd name="T27" fmla="*/ 266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7" h="367">
                  <a:moveTo>
                    <a:pt x="90" y="266"/>
                  </a:moveTo>
                  <a:lnTo>
                    <a:pt x="90" y="266"/>
                  </a:lnTo>
                  <a:cubicBezTo>
                    <a:pt x="62" y="266"/>
                    <a:pt x="33" y="250"/>
                    <a:pt x="33" y="250"/>
                  </a:cubicBezTo>
                  <a:cubicBezTo>
                    <a:pt x="143" y="173"/>
                    <a:pt x="143" y="173"/>
                    <a:pt x="143" y="173"/>
                  </a:cubicBezTo>
                  <a:cubicBezTo>
                    <a:pt x="155" y="246"/>
                    <a:pt x="123" y="266"/>
                    <a:pt x="90" y="266"/>
                  </a:cubicBezTo>
                  <a:lnTo>
                    <a:pt x="171" y="0"/>
                  </a:lnTo>
                  <a:lnTo>
                    <a:pt x="17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66"/>
                    <a:pt x="0" y="366"/>
                    <a:pt x="0" y="366"/>
                  </a:cubicBezTo>
                  <a:cubicBezTo>
                    <a:pt x="167" y="366"/>
                    <a:pt x="167" y="366"/>
                    <a:pt x="167" y="366"/>
                  </a:cubicBezTo>
                  <a:cubicBezTo>
                    <a:pt x="192" y="366"/>
                    <a:pt x="192" y="366"/>
                    <a:pt x="192" y="366"/>
                  </a:cubicBezTo>
                  <a:cubicBezTo>
                    <a:pt x="208" y="322"/>
                    <a:pt x="216" y="270"/>
                    <a:pt x="216" y="213"/>
                  </a:cubicBezTo>
                  <a:cubicBezTo>
                    <a:pt x="216" y="133"/>
                    <a:pt x="200" y="56"/>
                    <a:pt x="171" y="0"/>
                  </a:cubicBezTo>
                  <a:lnTo>
                    <a:pt x="90" y="26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318"/>
            <p:cNvSpPr>
              <a:spLocks noChangeArrowheads="1"/>
            </p:cNvSpPr>
            <p:nvPr/>
          </p:nvSpPr>
          <p:spPr bwMode="auto">
            <a:xfrm>
              <a:off x="8496355" y="1842442"/>
              <a:ext cx="141287" cy="153987"/>
            </a:xfrm>
            <a:custGeom>
              <a:avLst/>
              <a:gdLst>
                <a:gd name="T0" fmla="*/ 391 w 392"/>
                <a:gd name="T1" fmla="*/ 0 h 427"/>
                <a:gd name="T2" fmla="*/ 0 w 392"/>
                <a:gd name="T3" fmla="*/ 0 h 427"/>
                <a:gd name="T4" fmla="*/ 0 w 392"/>
                <a:gd name="T5" fmla="*/ 426 h 427"/>
                <a:gd name="T6" fmla="*/ 391 w 392"/>
                <a:gd name="T7" fmla="*/ 426 h 427"/>
                <a:gd name="T8" fmla="*/ 391 w 392"/>
                <a:gd name="T9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2" h="427">
                  <a:moveTo>
                    <a:pt x="391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391" y="426"/>
                  </a:lnTo>
                  <a:lnTo>
                    <a:pt x="3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319"/>
            <p:cNvSpPr>
              <a:spLocks noChangeArrowheads="1"/>
            </p:cNvSpPr>
            <p:nvPr/>
          </p:nvSpPr>
          <p:spPr bwMode="auto">
            <a:xfrm>
              <a:off x="8496355" y="1842442"/>
              <a:ext cx="141287" cy="153987"/>
            </a:xfrm>
            <a:custGeom>
              <a:avLst/>
              <a:gdLst>
                <a:gd name="T0" fmla="*/ 391 w 392"/>
                <a:gd name="T1" fmla="*/ 0 h 427"/>
                <a:gd name="T2" fmla="*/ 0 w 392"/>
                <a:gd name="T3" fmla="*/ 0 h 427"/>
                <a:gd name="T4" fmla="*/ 0 w 392"/>
                <a:gd name="T5" fmla="*/ 426 h 427"/>
                <a:gd name="T6" fmla="*/ 391 w 392"/>
                <a:gd name="T7" fmla="*/ 426 h 427"/>
                <a:gd name="T8" fmla="*/ 391 w 392"/>
                <a:gd name="T9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2" h="427">
                  <a:moveTo>
                    <a:pt x="391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391" y="426"/>
                  </a:lnTo>
                  <a:lnTo>
                    <a:pt x="3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320"/>
            <p:cNvSpPr>
              <a:spLocks noChangeArrowheads="1"/>
            </p:cNvSpPr>
            <p:nvPr/>
          </p:nvSpPr>
          <p:spPr bwMode="auto">
            <a:xfrm>
              <a:off x="8378880" y="1634479"/>
              <a:ext cx="233362" cy="192088"/>
            </a:xfrm>
            <a:custGeom>
              <a:avLst/>
              <a:gdLst>
                <a:gd name="T0" fmla="*/ 29 w 648"/>
                <a:gd name="T1" fmla="*/ 531 h 532"/>
                <a:gd name="T2" fmla="*/ 29 w 648"/>
                <a:gd name="T3" fmla="*/ 531 h 532"/>
                <a:gd name="T4" fmla="*/ 155 w 648"/>
                <a:gd name="T5" fmla="*/ 531 h 532"/>
                <a:gd name="T6" fmla="*/ 135 w 648"/>
                <a:gd name="T7" fmla="*/ 435 h 532"/>
                <a:gd name="T8" fmla="*/ 220 w 648"/>
                <a:gd name="T9" fmla="*/ 479 h 532"/>
                <a:gd name="T10" fmla="*/ 325 w 648"/>
                <a:gd name="T11" fmla="*/ 439 h 532"/>
                <a:gd name="T12" fmla="*/ 431 w 648"/>
                <a:gd name="T13" fmla="*/ 479 h 532"/>
                <a:gd name="T14" fmla="*/ 513 w 648"/>
                <a:gd name="T15" fmla="*/ 435 h 532"/>
                <a:gd name="T16" fmla="*/ 492 w 648"/>
                <a:gd name="T17" fmla="*/ 531 h 532"/>
                <a:gd name="T18" fmla="*/ 618 w 648"/>
                <a:gd name="T19" fmla="*/ 531 h 532"/>
                <a:gd name="T20" fmla="*/ 627 w 648"/>
                <a:gd name="T21" fmla="*/ 471 h 532"/>
                <a:gd name="T22" fmla="*/ 476 w 648"/>
                <a:gd name="T23" fmla="*/ 44 h 532"/>
                <a:gd name="T24" fmla="*/ 325 w 648"/>
                <a:gd name="T25" fmla="*/ 32 h 532"/>
                <a:gd name="T26" fmla="*/ 171 w 648"/>
                <a:gd name="T27" fmla="*/ 44 h 532"/>
                <a:gd name="T28" fmla="*/ 21 w 648"/>
                <a:gd name="T29" fmla="*/ 471 h 532"/>
                <a:gd name="T30" fmla="*/ 29 w 648"/>
                <a:gd name="T31" fmla="*/ 531 h 532"/>
                <a:gd name="T32" fmla="*/ 183 w 648"/>
                <a:gd name="T33" fmla="*/ 338 h 532"/>
                <a:gd name="T34" fmla="*/ 183 w 648"/>
                <a:gd name="T35" fmla="*/ 338 h 532"/>
                <a:gd name="T36" fmla="*/ 293 w 648"/>
                <a:gd name="T37" fmla="*/ 415 h 532"/>
                <a:gd name="T38" fmla="*/ 183 w 648"/>
                <a:gd name="T39" fmla="*/ 338 h 532"/>
                <a:gd name="T40" fmla="*/ 325 w 648"/>
                <a:gd name="T41" fmla="*/ 193 h 532"/>
                <a:gd name="T42" fmla="*/ 325 w 648"/>
                <a:gd name="T43" fmla="*/ 193 h 532"/>
                <a:gd name="T44" fmla="*/ 468 w 648"/>
                <a:gd name="T45" fmla="*/ 302 h 532"/>
                <a:gd name="T46" fmla="*/ 452 w 648"/>
                <a:gd name="T47" fmla="*/ 302 h 532"/>
                <a:gd name="T48" fmla="*/ 325 w 648"/>
                <a:gd name="T49" fmla="*/ 338 h 532"/>
                <a:gd name="T50" fmla="*/ 195 w 648"/>
                <a:gd name="T51" fmla="*/ 302 h 532"/>
                <a:gd name="T52" fmla="*/ 179 w 648"/>
                <a:gd name="T53" fmla="*/ 302 h 532"/>
                <a:gd name="T54" fmla="*/ 325 w 648"/>
                <a:gd name="T55" fmla="*/ 193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48" h="532">
                  <a:moveTo>
                    <a:pt x="29" y="531"/>
                  </a:moveTo>
                  <a:lnTo>
                    <a:pt x="29" y="531"/>
                  </a:lnTo>
                  <a:cubicBezTo>
                    <a:pt x="155" y="531"/>
                    <a:pt x="155" y="531"/>
                    <a:pt x="155" y="531"/>
                  </a:cubicBezTo>
                  <a:cubicBezTo>
                    <a:pt x="147" y="503"/>
                    <a:pt x="139" y="471"/>
                    <a:pt x="135" y="435"/>
                  </a:cubicBezTo>
                  <a:cubicBezTo>
                    <a:pt x="159" y="459"/>
                    <a:pt x="187" y="479"/>
                    <a:pt x="220" y="479"/>
                  </a:cubicBezTo>
                  <a:cubicBezTo>
                    <a:pt x="281" y="479"/>
                    <a:pt x="297" y="439"/>
                    <a:pt x="325" y="439"/>
                  </a:cubicBezTo>
                  <a:cubicBezTo>
                    <a:pt x="350" y="439"/>
                    <a:pt x="370" y="479"/>
                    <a:pt x="431" y="479"/>
                  </a:cubicBezTo>
                  <a:cubicBezTo>
                    <a:pt x="464" y="479"/>
                    <a:pt x="492" y="459"/>
                    <a:pt x="513" y="435"/>
                  </a:cubicBezTo>
                  <a:cubicBezTo>
                    <a:pt x="509" y="471"/>
                    <a:pt x="504" y="503"/>
                    <a:pt x="492" y="531"/>
                  </a:cubicBezTo>
                  <a:cubicBezTo>
                    <a:pt x="618" y="531"/>
                    <a:pt x="618" y="531"/>
                    <a:pt x="618" y="531"/>
                  </a:cubicBezTo>
                  <a:cubicBezTo>
                    <a:pt x="622" y="515"/>
                    <a:pt x="627" y="495"/>
                    <a:pt x="627" y="471"/>
                  </a:cubicBezTo>
                  <a:cubicBezTo>
                    <a:pt x="647" y="238"/>
                    <a:pt x="557" y="93"/>
                    <a:pt x="476" y="44"/>
                  </a:cubicBezTo>
                  <a:cubicBezTo>
                    <a:pt x="395" y="0"/>
                    <a:pt x="325" y="32"/>
                    <a:pt x="325" y="32"/>
                  </a:cubicBezTo>
                  <a:cubicBezTo>
                    <a:pt x="325" y="32"/>
                    <a:pt x="256" y="0"/>
                    <a:pt x="171" y="44"/>
                  </a:cubicBezTo>
                  <a:cubicBezTo>
                    <a:pt x="90" y="93"/>
                    <a:pt x="0" y="238"/>
                    <a:pt x="21" y="471"/>
                  </a:cubicBezTo>
                  <a:cubicBezTo>
                    <a:pt x="25" y="495"/>
                    <a:pt x="29" y="515"/>
                    <a:pt x="29" y="531"/>
                  </a:cubicBezTo>
                  <a:close/>
                  <a:moveTo>
                    <a:pt x="183" y="338"/>
                  </a:moveTo>
                  <a:lnTo>
                    <a:pt x="183" y="338"/>
                  </a:lnTo>
                  <a:cubicBezTo>
                    <a:pt x="293" y="415"/>
                    <a:pt x="293" y="415"/>
                    <a:pt x="293" y="415"/>
                  </a:cubicBezTo>
                  <a:cubicBezTo>
                    <a:pt x="293" y="415"/>
                    <a:pt x="163" y="479"/>
                    <a:pt x="183" y="338"/>
                  </a:cubicBezTo>
                  <a:close/>
                  <a:moveTo>
                    <a:pt x="325" y="193"/>
                  </a:moveTo>
                  <a:lnTo>
                    <a:pt x="325" y="193"/>
                  </a:lnTo>
                  <a:cubicBezTo>
                    <a:pt x="325" y="193"/>
                    <a:pt x="411" y="262"/>
                    <a:pt x="468" y="302"/>
                  </a:cubicBezTo>
                  <a:cubicBezTo>
                    <a:pt x="464" y="302"/>
                    <a:pt x="456" y="302"/>
                    <a:pt x="452" y="302"/>
                  </a:cubicBezTo>
                  <a:cubicBezTo>
                    <a:pt x="399" y="302"/>
                    <a:pt x="354" y="338"/>
                    <a:pt x="325" y="338"/>
                  </a:cubicBezTo>
                  <a:cubicBezTo>
                    <a:pt x="297" y="338"/>
                    <a:pt x="248" y="302"/>
                    <a:pt x="195" y="302"/>
                  </a:cubicBezTo>
                  <a:cubicBezTo>
                    <a:pt x="191" y="302"/>
                    <a:pt x="187" y="302"/>
                    <a:pt x="179" y="302"/>
                  </a:cubicBezTo>
                  <a:cubicBezTo>
                    <a:pt x="236" y="262"/>
                    <a:pt x="325" y="193"/>
                    <a:pt x="325" y="19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321"/>
            <p:cNvSpPr>
              <a:spLocks noChangeArrowheads="1"/>
            </p:cNvSpPr>
            <p:nvPr/>
          </p:nvSpPr>
          <p:spPr bwMode="auto">
            <a:xfrm>
              <a:off x="8509055" y="1756717"/>
              <a:ext cx="47625" cy="50800"/>
            </a:xfrm>
            <a:custGeom>
              <a:avLst/>
              <a:gdLst>
                <a:gd name="T0" fmla="*/ 110 w 131"/>
                <a:gd name="T1" fmla="*/ 0 h 142"/>
                <a:gd name="T2" fmla="*/ 110 w 131"/>
                <a:gd name="T3" fmla="*/ 0 h 142"/>
                <a:gd name="T4" fmla="*/ 0 w 131"/>
                <a:gd name="T5" fmla="*/ 77 h 142"/>
                <a:gd name="T6" fmla="*/ 110 w 131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2">
                  <a:moveTo>
                    <a:pt x="110" y="0"/>
                  </a:moveTo>
                  <a:lnTo>
                    <a:pt x="110" y="0"/>
                  </a:lnTo>
                  <a:cubicBezTo>
                    <a:pt x="130" y="141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322"/>
            <p:cNvSpPr>
              <a:spLocks noChangeArrowheads="1"/>
            </p:cNvSpPr>
            <p:nvPr/>
          </p:nvSpPr>
          <p:spPr bwMode="auto">
            <a:xfrm>
              <a:off x="8307442" y="2026592"/>
              <a:ext cx="374650" cy="17462"/>
            </a:xfrm>
            <a:custGeom>
              <a:avLst/>
              <a:gdLst>
                <a:gd name="T0" fmla="*/ 0 w 1042"/>
                <a:gd name="T1" fmla="*/ 0 h 49"/>
                <a:gd name="T2" fmla="*/ 0 w 1042"/>
                <a:gd name="T3" fmla="*/ 48 h 49"/>
                <a:gd name="T4" fmla="*/ 1041 w 1042"/>
                <a:gd name="T5" fmla="*/ 48 h 49"/>
                <a:gd name="T6" fmla="*/ 1041 w 1042"/>
                <a:gd name="T7" fmla="*/ 0 h 49"/>
                <a:gd name="T8" fmla="*/ 0 w 104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2" h="49">
                  <a:moveTo>
                    <a:pt x="0" y="0"/>
                  </a:moveTo>
                  <a:lnTo>
                    <a:pt x="0" y="48"/>
                  </a:lnTo>
                  <a:lnTo>
                    <a:pt x="1041" y="48"/>
                  </a:lnTo>
                  <a:lnTo>
                    <a:pt x="1041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2" name="Group 231"/>
          <p:cNvGrpSpPr/>
          <p:nvPr/>
        </p:nvGrpSpPr>
        <p:grpSpPr>
          <a:xfrm>
            <a:off x="2657089" y="2258208"/>
            <a:ext cx="374650" cy="411163"/>
            <a:chOff x="8307699" y="2241833"/>
            <a:chExt cx="374650" cy="411163"/>
          </a:xfrm>
        </p:grpSpPr>
        <p:sp>
          <p:nvSpPr>
            <p:cNvPr id="233" name="Freeform 323"/>
            <p:cNvSpPr>
              <a:spLocks noChangeArrowheads="1"/>
            </p:cNvSpPr>
            <p:nvPr/>
          </p:nvSpPr>
          <p:spPr bwMode="auto">
            <a:xfrm>
              <a:off x="8337861" y="2433921"/>
              <a:ext cx="315913" cy="188912"/>
            </a:xfrm>
            <a:custGeom>
              <a:avLst/>
              <a:gdLst>
                <a:gd name="T0" fmla="*/ 732 w 876"/>
                <a:gd name="T1" fmla="*/ 0 h 524"/>
                <a:gd name="T2" fmla="*/ 606 w 876"/>
                <a:gd name="T3" fmla="*/ 0 h 524"/>
                <a:gd name="T4" fmla="*/ 269 w 876"/>
                <a:gd name="T5" fmla="*/ 0 h 524"/>
                <a:gd name="T6" fmla="*/ 143 w 876"/>
                <a:gd name="T7" fmla="*/ 0 h 524"/>
                <a:gd name="T8" fmla="*/ 0 w 876"/>
                <a:gd name="T9" fmla="*/ 0 h 524"/>
                <a:gd name="T10" fmla="*/ 0 w 876"/>
                <a:gd name="T11" fmla="*/ 523 h 524"/>
                <a:gd name="T12" fmla="*/ 875 w 876"/>
                <a:gd name="T13" fmla="*/ 523 h 524"/>
                <a:gd name="T14" fmla="*/ 875 w 876"/>
                <a:gd name="T15" fmla="*/ 0 h 524"/>
                <a:gd name="T16" fmla="*/ 732 w 876"/>
                <a:gd name="T17" fmla="*/ 0 h 524"/>
                <a:gd name="T18" fmla="*/ 830 w 876"/>
                <a:gd name="T19" fmla="*/ 475 h 524"/>
                <a:gd name="T20" fmla="*/ 49 w 876"/>
                <a:gd name="T21" fmla="*/ 475 h 524"/>
                <a:gd name="T22" fmla="*/ 49 w 876"/>
                <a:gd name="T23" fmla="*/ 49 h 524"/>
                <a:gd name="T24" fmla="*/ 830 w 876"/>
                <a:gd name="T25" fmla="*/ 49 h 524"/>
                <a:gd name="T26" fmla="*/ 830 w 876"/>
                <a:gd name="T27" fmla="*/ 475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6" h="524">
                  <a:moveTo>
                    <a:pt x="732" y="0"/>
                  </a:moveTo>
                  <a:lnTo>
                    <a:pt x="606" y="0"/>
                  </a:lnTo>
                  <a:lnTo>
                    <a:pt x="269" y="0"/>
                  </a:lnTo>
                  <a:lnTo>
                    <a:pt x="143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875" y="523"/>
                  </a:lnTo>
                  <a:lnTo>
                    <a:pt x="875" y="0"/>
                  </a:lnTo>
                  <a:lnTo>
                    <a:pt x="732" y="0"/>
                  </a:lnTo>
                  <a:close/>
                  <a:moveTo>
                    <a:pt x="830" y="475"/>
                  </a:moveTo>
                  <a:lnTo>
                    <a:pt x="49" y="475"/>
                  </a:lnTo>
                  <a:lnTo>
                    <a:pt x="49" y="49"/>
                  </a:lnTo>
                  <a:lnTo>
                    <a:pt x="830" y="49"/>
                  </a:lnTo>
                  <a:lnTo>
                    <a:pt x="830" y="4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324"/>
            <p:cNvSpPr>
              <a:spLocks noChangeArrowheads="1"/>
            </p:cNvSpPr>
            <p:nvPr/>
          </p:nvSpPr>
          <p:spPr bwMode="auto">
            <a:xfrm>
              <a:off x="8337861" y="2433921"/>
              <a:ext cx="315913" cy="188912"/>
            </a:xfrm>
            <a:custGeom>
              <a:avLst/>
              <a:gdLst>
                <a:gd name="T0" fmla="*/ 732 w 876"/>
                <a:gd name="T1" fmla="*/ 0 h 524"/>
                <a:gd name="T2" fmla="*/ 606 w 876"/>
                <a:gd name="T3" fmla="*/ 0 h 524"/>
                <a:gd name="T4" fmla="*/ 269 w 876"/>
                <a:gd name="T5" fmla="*/ 0 h 524"/>
                <a:gd name="T6" fmla="*/ 143 w 876"/>
                <a:gd name="T7" fmla="*/ 0 h 524"/>
                <a:gd name="T8" fmla="*/ 0 w 876"/>
                <a:gd name="T9" fmla="*/ 0 h 524"/>
                <a:gd name="T10" fmla="*/ 0 w 876"/>
                <a:gd name="T11" fmla="*/ 523 h 524"/>
                <a:gd name="T12" fmla="*/ 875 w 876"/>
                <a:gd name="T13" fmla="*/ 523 h 524"/>
                <a:gd name="T14" fmla="*/ 875 w 876"/>
                <a:gd name="T15" fmla="*/ 0 h 524"/>
                <a:gd name="T16" fmla="*/ 732 w 876"/>
                <a:gd name="T17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6" h="524">
                  <a:moveTo>
                    <a:pt x="732" y="0"/>
                  </a:moveTo>
                  <a:lnTo>
                    <a:pt x="606" y="0"/>
                  </a:lnTo>
                  <a:lnTo>
                    <a:pt x="269" y="0"/>
                  </a:lnTo>
                  <a:lnTo>
                    <a:pt x="143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875" y="523"/>
                  </a:lnTo>
                  <a:lnTo>
                    <a:pt x="875" y="0"/>
                  </a:lnTo>
                  <a:lnTo>
                    <a:pt x="73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325"/>
            <p:cNvSpPr>
              <a:spLocks noChangeArrowheads="1"/>
            </p:cNvSpPr>
            <p:nvPr/>
          </p:nvSpPr>
          <p:spPr bwMode="auto">
            <a:xfrm>
              <a:off x="8355324" y="2451383"/>
              <a:ext cx="280987" cy="153988"/>
            </a:xfrm>
            <a:custGeom>
              <a:avLst/>
              <a:gdLst>
                <a:gd name="T0" fmla="*/ 781 w 782"/>
                <a:gd name="T1" fmla="*/ 426 h 427"/>
                <a:gd name="T2" fmla="*/ 0 w 782"/>
                <a:gd name="T3" fmla="*/ 426 h 427"/>
                <a:gd name="T4" fmla="*/ 0 w 782"/>
                <a:gd name="T5" fmla="*/ 0 h 427"/>
                <a:gd name="T6" fmla="*/ 781 w 782"/>
                <a:gd name="T7" fmla="*/ 0 h 427"/>
                <a:gd name="T8" fmla="*/ 781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781" y="426"/>
                  </a:moveTo>
                  <a:lnTo>
                    <a:pt x="0" y="426"/>
                  </a:lnTo>
                  <a:lnTo>
                    <a:pt x="0" y="0"/>
                  </a:lnTo>
                  <a:lnTo>
                    <a:pt x="781" y="0"/>
                  </a:lnTo>
                  <a:lnTo>
                    <a:pt x="781" y="4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326"/>
            <p:cNvSpPr>
              <a:spLocks noChangeArrowheads="1"/>
            </p:cNvSpPr>
            <p:nvPr/>
          </p:nvSpPr>
          <p:spPr bwMode="auto">
            <a:xfrm>
              <a:off x="8417236" y="2302158"/>
              <a:ext cx="157163" cy="131763"/>
            </a:xfrm>
            <a:custGeom>
              <a:avLst/>
              <a:gdLst>
                <a:gd name="T0" fmla="*/ 49 w 436"/>
                <a:gd name="T1" fmla="*/ 366 h 367"/>
                <a:gd name="T2" fmla="*/ 49 w 436"/>
                <a:gd name="T3" fmla="*/ 366 h 367"/>
                <a:gd name="T4" fmla="*/ 386 w 436"/>
                <a:gd name="T5" fmla="*/ 366 h 367"/>
                <a:gd name="T6" fmla="*/ 411 w 436"/>
                <a:gd name="T7" fmla="*/ 366 h 367"/>
                <a:gd name="T8" fmla="*/ 435 w 436"/>
                <a:gd name="T9" fmla="*/ 213 h 367"/>
                <a:gd name="T10" fmla="*/ 390 w 436"/>
                <a:gd name="T11" fmla="*/ 0 h 367"/>
                <a:gd name="T12" fmla="*/ 49 w 436"/>
                <a:gd name="T13" fmla="*/ 0 h 367"/>
                <a:gd name="T14" fmla="*/ 0 w 436"/>
                <a:gd name="T15" fmla="*/ 213 h 367"/>
                <a:gd name="T16" fmla="*/ 24 w 436"/>
                <a:gd name="T17" fmla="*/ 366 h 367"/>
                <a:gd name="T18" fmla="*/ 49 w 436"/>
                <a:gd name="T19" fmla="*/ 366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6" h="367">
                  <a:moveTo>
                    <a:pt x="49" y="366"/>
                  </a:moveTo>
                  <a:lnTo>
                    <a:pt x="49" y="366"/>
                  </a:lnTo>
                  <a:cubicBezTo>
                    <a:pt x="386" y="366"/>
                    <a:pt x="386" y="366"/>
                    <a:pt x="386" y="366"/>
                  </a:cubicBezTo>
                  <a:cubicBezTo>
                    <a:pt x="411" y="366"/>
                    <a:pt x="411" y="366"/>
                    <a:pt x="411" y="366"/>
                  </a:cubicBezTo>
                  <a:cubicBezTo>
                    <a:pt x="427" y="322"/>
                    <a:pt x="435" y="270"/>
                    <a:pt x="435" y="213"/>
                  </a:cubicBezTo>
                  <a:cubicBezTo>
                    <a:pt x="435" y="133"/>
                    <a:pt x="419" y="56"/>
                    <a:pt x="390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56"/>
                    <a:pt x="0" y="133"/>
                    <a:pt x="0" y="213"/>
                  </a:cubicBezTo>
                  <a:cubicBezTo>
                    <a:pt x="0" y="270"/>
                    <a:pt x="8" y="322"/>
                    <a:pt x="24" y="366"/>
                  </a:cubicBezTo>
                  <a:cubicBezTo>
                    <a:pt x="49" y="366"/>
                    <a:pt x="49" y="366"/>
                    <a:pt x="49" y="3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327"/>
            <p:cNvSpPr>
              <a:spLocks noChangeArrowheads="1"/>
            </p:cNvSpPr>
            <p:nvPr/>
          </p:nvSpPr>
          <p:spPr bwMode="auto">
            <a:xfrm>
              <a:off x="8355324" y="2451383"/>
              <a:ext cx="280987" cy="153988"/>
            </a:xfrm>
            <a:custGeom>
              <a:avLst/>
              <a:gdLst>
                <a:gd name="T0" fmla="*/ 0 w 782"/>
                <a:gd name="T1" fmla="*/ 426 h 427"/>
                <a:gd name="T2" fmla="*/ 781 w 782"/>
                <a:gd name="T3" fmla="*/ 426 h 427"/>
                <a:gd name="T4" fmla="*/ 781 w 782"/>
                <a:gd name="T5" fmla="*/ 0 h 427"/>
                <a:gd name="T6" fmla="*/ 0 w 782"/>
                <a:gd name="T7" fmla="*/ 0 h 427"/>
                <a:gd name="T8" fmla="*/ 0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0" y="426"/>
                  </a:moveTo>
                  <a:lnTo>
                    <a:pt x="781" y="426"/>
                  </a:lnTo>
                  <a:lnTo>
                    <a:pt x="781" y="0"/>
                  </a:lnTo>
                  <a:lnTo>
                    <a:pt x="0" y="0"/>
                  </a:lnTo>
                  <a:lnTo>
                    <a:pt x="0" y="4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328"/>
            <p:cNvSpPr>
              <a:spLocks noChangeArrowheads="1"/>
            </p:cNvSpPr>
            <p:nvPr/>
          </p:nvSpPr>
          <p:spPr bwMode="auto">
            <a:xfrm>
              <a:off x="8355324" y="2451383"/>
              <a:ext cx="280987" cy="153988"/>
            </a:xfrm>
            <a:custGeom>
              <a:avLst/>
              <a:gdLst>
                <a:gd name="T0" fmla="*/ 0 w 782"/>
                <a:gd name="T1" fmla="*/ 426 h 427"/>
                <a:gd name="T2" fmla="*/ 781 w 782"/>
                <a:gd name="T3" fmla="*/ 426 h 427"/>
                <a:gd name="T4" fmla="*/ 781 w 782"/>
                <a:gd name="T5" fmla="*/ 0 h 427"/>
                <a:gd name="T6" fmla="*/ 0 w 782"/>
                <a:gd name="T7" fmla="*/ 0 h 427"/>
                <a:gd name="T8" fmla="*/ 0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0" y="426"/>
                  </a:moveTo>
                  <a:lnTo>
                    <a:pt x="781" y="426"/>
                  </a:lnTo>
                  <a:lnTo>
                    <a:pt x="781" y="0"/>
                  </a:lnTo>
                  <a:lnTo>
                    <a:pt x="0" y="0"/>
                  </a:lnTo>
                  <a:lnTo>
                    <a:pt x="0" y="4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329"/>
            <p:cNvSpPr>
              <a:spLocks noChangeArrowheads="1"/>
            </p:cNvSpPr>
            <p:nvPr/>
          </p:nvSpPr>
          <p:spPr bwMode="auto">
            <a:xfrm>
              <a:off x="8495024" y="2281521"/>
              <a:ext cx="77787" cy="96837"/>
            </a:xfrm>
            <a:custGeom>
              <a:avLst/>
              <a:gdLst>
                <a:gd name="T0" fmla="*/ 0 w 217"/>
                <a:gd name="T1" fmla="*/ 0 h 270"/>
                <a:gd name="T2" fmla="*/ 0 w 217"/>
                <a:gd name="T3" fmla="*/ 0 h 270"/>
                <a:gd name="T4" fmla="*/ 0 w 217"/>
                <a:gd name="T5" fmla="*/ 56 h 270"/>
                <a:gd name="T6" fmla="*/ 171 w 217"/>
                <a:gd name="T7" fmla="*/ 56 h 270"/>
                <a:gd name="T8" fmla="*/ 216 w 217"/>
                <a:gd name="T9" fmla="*/ 269 h 270"/>
                <a:gd name="T10" fmla="*/ 216 w 217"/>
                <a:gd name="T11" fmla="*/ 269 h 270"/>
                <a:gd name="T12" fmla="*/ 171 w 217"/>
                <a:gd name="T13" fmla="*/ 56 h 270"/>
                <a:gd name="T14" fmla="*/ 0 w 217"/>
                <a:gd name="T15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270">
                  <a:moveTo>
                    <a:pt x="0" y="0"/>
                  </a:moveTo>
                  <a:lnTo>
                    <a:pt x="0" y="0"/>
                  </a:lnTo>
                  <a:cubicBezTo>
                    <a:pt x="0" y="56"/>
                    <a:pt x="0" y="56"/>
                    <a:pt x="0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200" y="112"/>
                    <a:pt x="216" y="189"/>
                    <a:pt x="216" y="269"/>
                  </a:cubicBezTo>
                  <a:lnTo>
                    <a:pt x="216" y="269"/>
                  </a:lnTo>
                  <a:cubicBezTo>
                    <a:pt x="216" y="189"/>
                    <a:pt x="200" y="112"/>
                    <a:pt x="171" y="56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330"/>
            <p:cNvSpPr>
              <a:spLocks noChangeArrowheads="1"/>
            </p:cNvSpPr>
            <p:nvPr/>
          </p:nvSpPr>
          <p:spPr bwMode="auto">
            <a:xfrm>
              <a:off x="8495024" y="2302158"/>
              <a:ext cx="77787" cy="131763"/>
            </a:xfrm>
            <a:custGeom>
              <a:avLst/>
              <a:gdLst>
                <a:gd name="T0" fmla="*/ 90 w 217"/>
                <a:gd name="T1" fmla="*/ 266 h 367"/>
                <a:gd name="T2" fmla="*/ 90 w 217"/>
                <a:gd name="T3" fmla="*/ 266 h 367"/>
                <a:gd name="T4" fmla="*/ 33 w 217"/>
                <a:gd name="T5" fmla="*/ 250 h 367"/>
                <a:gd name="T6" fmla="*/ 143 w 217"/>
                <a:gd name="T7" fmla="*/ 173 h 367"/>
                <a:gd name="T8" fmla="*/ 90 w 217"/>
                <a:gd name="T9" fmla="*/ 266 h 367"/>
                <a:gd name="T10" fmla="*/ 171 w 217"/>
                <a:gd name="T11" fmla="*/ 0 h 367"/>
                <a:gd name="T12" fmla="*/ 171 w 217"/>
                <a:gd name="T13" fmla="*/ 0 h 367"/>
                <a:gd name="T14" fmla="*/ 0 w 217"/>
                <a:gd name="T15" fmla="*/ 0 h 367"/>
                <a:gd name="T16" fmla="*/ 0 w 217"/>
                <a:gd name="T17" fmla="*/ 366 h 367"/>
                <a:gd name="T18" fmla="*/ 167 w 217"/>
                <a:gd name="T19" fmla="*/ 366 h 367"/>
                <a:gd name="T20" fmla="*/ 192 w 217"/>
                <a:gd name="T21" fmla="*/ 366 h 367"/>
                <a:gd name="T22" fmla="*/ 216 w 217"/>
                <a:gd name="T23" fmla="*/ 213 h 367"/>
                <a:gd name="T24" fmla="*/ 171 w 217"/>
                <a:gd name="T25" fmla="*/ 0 h 367"/>
                <a:gd name="T26" fmla="*/ 90 w 217"/>
                <a:gd name="T27" fmla="*/ 266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7" h="367">
                  <a:moveTo>
                    <a:pt x="90" y="266"/>
                  </a:moveTo>
                  <a:lnTo>
                    <a:pt x="90" y="266"/>
                  </a:lnTo>
                  <a:cubicBezTo>
                    <a:pt x="62" y="266"/>
                    <a:pt x="33" y="250"/>
                    <a:pt x="33" y="250"/>
                  </a:cubicBezTo>
                  <a:cubicBezTo>
                    <a:pt x="143" y="173"/>
                    <a:pt x="143" y="173"/>
                    <a:pt x="143" y="173"/>
                  </a:cubicBezTo>
                  <a:cubicBezTo>
                    <a:pt x="155" y="246"/>
                    <a:pt x="123" y="266"/>
                    <a:pt x="90" y="266"/>
                  </a:cubicBezTo>
                  <a:lnTo>
                    <a:pt x="171" y="0"/>
                  </a:lnTo>
                  <a:lnTo>
                    <a:pt x="17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66"/>
                    <a:pt x="0" y="366"/>
                    <a:pt x="0" y="366"/>
                  </a:cubicBezTo>
                  <a:cubicBezTo>
                    <a:pt x="167" y="366"/>
                    <a:pt x="167" y="366"/>
                    <a:pt x="167" y="366"/>
                  </a:cubicBezTo>
                  <a:cubicBezTo>
                    <a:pt x="192" y="366"/>
                    <a:pt x="192" y="366"/>
                    <a:pt x="192" y="366"/>
                  </a:cubicBezTo>
                  <a:cubicBezTo>
                    <a:pt x="208" y="322"/>
                    <a:pt x="216" y="270"/>
                    <a:pt x="216" y="213"/>
                  </a:cubicBezTo>
                  <a:cubicBezTo>
                    <a:pt x="216" y="133"/>
                    <a:pt x="200" y="56"/>
                    <a:pt x="171" y="0"/>
                  </a:cubicBezTo>
                  <a:lnTo>
                    <a:pt x="90" y="26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331"/>
            <p:cNvSpPr>
              <a:spLocks noChangeArrowheads="1"/>
            </p:cNvSpPr>
            <p:nvPr/>
          </p:nvSpPr>
          <p:spPr bwMode="auto">
            <a:xfrm>
              <a:off x="8495024" y="2451383"/>
              <a:ext cx="141287" cy="153988"/>
            </a:xfrm>
            <a:custGeom>
              <a:avLst/>
              <a:gdLst>
                <a:gd name="T0" fmla="*/ 391 w 392"/>
                <a:gd name="T1" fmla="*/ 0 h 427"/>
                <a:gd name="T2" fmla="*/ 0 w 392"/>
                <a:gd name="T3" fmla="*/ 0 h 427"/>
                <a:gd name="T4" fmla="*/ 0 w 392"/>
                <a:gd name="T5" fmla="*/ 426 h 427"/>
                <a:gd name="T6" fmla="*/ 391 w 392"/>
                <a:gd name="T7" fmla="*/ 426 h 427"/>
                <a:gd name="T8" fmla="*/ 391 w 392"/>
                <a:gd name="T9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2" h="427">
                  <a:moveTo>
                    <a:pt x="391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391" y="426"/>
                  </a:lnTo>
                  <a:lnTo>
                    <a:pt x="3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332"/>
            <p:cNvSpPr>
              <a:spLocks noChangeArrowheads="1"/>
            </p:cNvSpPr>
            <p:nvPr/>
          </p:nvSpPr>
          <p:spPr bwMode="auto">
            <a:xfrm>
              <a:off x="8495024" y="2451383"/>
              <a:ext cx="141287" cy="153988"/>
            </a:xfrm>
            <a:custGeom>
              <a:avLst/>
              <a:gdLst>
                <a:gd name="T0" fmla="*/ 391 w 392"/>
                <a:gd name="T1" fmla="*/ 0 h 427"/>
                <a:gd name="T2" fmla="*/ 0 w 392"/>
                <a:gd name="T3" fmla="*/ 0 h 427"/>
                <a:gd name="T4" fmla="*/ 0 w 392"/>
                <a:gd name="T5" fmla="*/ 426 h 427"/>
                <a:gd name="T6" fmla="*/ 391 w 392"/>
                <a:gd name="T7" fmla="*/ 426 h 427"/>
                <a:gd name="T8" fmla="*/ 391 w 392"/>
                <a:gd name="T9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2" h="427">
                  <a:moveTo>
                    <a:pt x="391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391" y="426"/>
                  </a:lnTo>
                  <a:lnTo>
                    <a:pt x="3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333"/>
            <p:cNvSpPr>
              <a:spLocks noChangeArrowheads="1"/>
            </p:cNvSpPr>
            <p:nvPr/>
          </p:nvSpPr>
          <p:spPr bwMode="auto">
            <a:xfrm>
              <a:off x="8379136" y="2241833"/>
              <a:ext cx="233363" cy="192088"/>
            </a:xfrm>
            <a:custGeom>
              <a:avLst/>
              <a:gdLst>
                <a:gd name="T0" fmla="*/ 29 w 648"/>
                <a:gd name="T1" fmla="*/ 531 h 532"/>
                <a:gd name="T2" fmla="*/ 29 w 648"/>
                <a:gd name="T3" fmla="*/ 531 h 532"/>
                <a:gd name="T4" fmla="*/ 155 w 648"/>
                <a:gd name="T5" fmla="*/ 531 h 532"/>
                <a:gd name="T6" fmla="*/ 135 w 648"/>
                <a:gd name="T7" fmla="*/ 435 h 532"/>
                <a:gd name="T8" fmla="*/ 220 w 648"/>
                <a:gd name="T9" fmla="*/ 479 h 532"/>
                <a:gd name="T10" fmla="*/ 325 w 648"/>
                <a:gd name="T11" fmla="*/ 439 h 532"/>
                <a:gd name="T12" fmla="*/ 431 w 648"/>
                <a:gd name="T13" fmla="*/ 479 h 532"/>
                <a:gd name="T14" fmla="*/ 513 w 648"/>
                <a:gd name="T15" fmla="*/ 435 h 532"/>
                <a:gd name="T16" fmla="*/ 492 w 648"/>
                <a:gd name="T17" fmla="*/ 531 h 532"/>
                <a:gd name="T18" fmla="*/ 618 w 648"/>
                <a:gd name="T19" fmla="*/ 531 h 532"/>
                <a:gd name="T20" fmla="*/ 627 w 648"/>
                <a:gd name="T21" fmla="*/ 471 h 532"/>
                <a:gd name="T22" fmla="*/ 476 w 648"/>
                <a:gd name="T23" fmla="*/ 44 h 532"/>
                <a:gd name="T24" fmla="*/ 325 w 648"/>
                <a:gd name="T25" fmla="*/ 32 h 532"/>
                <a:gd name="T26" fmla="*/ 171 w 648"/>
                <a:gd name="T27" fmla="*/ 44 h 532"/>
                <a:gd name="T28" fmla="*/ 21 w 648"/>
                <a:gd name="T29" fmla="*/ 471 h 532"/>
                <a:gd name="T30" fmla="*/ 29 w 648"/>
                <a:gd name="T31" fmla="*/ 531 h 532"/>
                <a:gd name="T32" fmla="*/ 183 w 648"/>
                <a:gd name="T33" fmla="*/ 338 h 532"/>
                <a:gd name="T34" fmla="*/ 183 w 648"/>
                <a:gd name="T35" fmla="*/ 338 h 532"/>
                <a:gd name="T36" fmla="*/ 293 w 648"/>
                <a:gd name="T37" fmla="*/ 415 h 532"/>
                <a:gd name="T38" fmla="*/ 183 w 648"/>
                <a:gd name="T39" fmla="*/ 338 h 532"/>
                <a:gd name="T40" fmla="*/ 325 w 648"/>
                <a:gd name="T41" fmla="*/ 193 h 532"/>
                <a:gd name="T42" fmla="*/ 325 w 648"/>
                <a:gd name="T43" fmla="*/ 193 h 532"/>
                <a:gd name="T44" fmla="*/ 468 w 648"/>
                <a:gd name="T45" fmla="*/ 302 h 532"/>
                <a:gd name="T46" fmla="*/ 452 w 648"/>
                <a:gd name="T47" fmla="*/ 302 h 532"/>
                <a:gd name="T48" fmla="*/ 325 w 648"/>
                <a:gd name="T49" fmla="*/ 338 h 532"/>
                <a:gd name="T50" fmla="*/ 195 w 648"/>
                <a:gd name="T51" fmla="*/ 302 h 532"/>
                <a:gd name="T52" fmla="*/ 179 w 648"/>
                <a:gd name="T53" fmla="*/ 302 h 532"/>
                <a:gd name="T54" fmla="*/ 325 w 648"/>
                <a:gd name="T55" fmla="*/ 193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48" h="532">
                  <a:moveTo>
                    <a:pt x="29" y="531"/>
                  </a:moveTo>
                  <a:lnTo>
                    <a:pt x="29" y="531"/>
                  </a:lnTo>
                  <a:cubicBezTo>
                    <a:pt x="155" y="531"/>
                    <a:pt x="155" y="531"/>
                    <a:pt x="155" y="531"/>
                  </a:cubicBezTo>
                  <a:cubicBezTo>
                    <a:pt x="147" y="503"/>
                    <a:pt x="139" y="471"/>
                    <a:pt x="135" y="435"/>
                  </a:cubicBezTo>
                  <a:cubicBezTo>
                    <a:pt x="159" y="459"/>
                    <a:pt x="187" y="479"/>
                    <a:pt x="220" y="479"/>
                  </a:cubicBezTo>
                  <a:cubicBezTo>
                    <a:pt x="281" y="479"/>
                    <a:pt x="297" y="439"/>
                    <a:pt x="325" y="439"/>
                  </a:cubicBezTo>
                  <a:cubicBezTo>
                    <a:pt x="350" y="439"/>
                    <a:pt x="370" y="479"/>
                    <a:pt x="431" y="479"/>
                  </a:cubicBezTo>
                  <a:cubicBezTo>
                    <a:pt x="464" y="479"/>
                    <a:pt x="492" y="459"/>
                    <a:pt x="513" y="435"/>
                  </a:cubicBezTo>
                  <a:cubicBezTo>
                    <a:pt x="509" y="471"/>
                    <a:pt x="504" y="503"/>
                    <a:pt x="492" y="531"/>
                  </a:cubicBezTo>
                  <a:cubicBezTo>
                    <a:pt x="618" y="531"/>
                    <a:pt x="618" y="531"/>
                    <a:pt x="618" y="531"/>
                  </a:cubicBezTo>
                  <a:cubicBezTo>
                    <a:pt x="622" y="515"/>
                    <a:pt x="627" y="495"/>
                    <a:pt x="627" y="471"/>
                  </a:cubicBezTo>
                  <a:cubicBezTo>
                    <a:pt x="647" y="238"/>
                    <a:pt x="557" y="93"/>
                    <a:pt x="476" y="44"/>
                  </a:cubicBezTo>
                  <a:cubicBezTo>
                    <a:pt x="395" y="0"/>
                    <a:pt x="325" y="32"/>
                    <a:pt x="325" y="32"/>
                  </a:cubicBezTo>
                  <a:cubicBezTo>
                    <a:pt x="325" y="32"/>
                    <a:pt x="256" y="0"/>
                    <a:pt x="171" y="44"/>
                  </a:cubicBezTo>
                  <a:cubicBezTo>
                    <a:pt x="90" y="93"/>
                    <a:pt x="0" y="238"/>
                    <a:pt x="21" y="471"/>
                  </a:cubicBezTo>
                  <a:cubicBezTo>
                    <a:pt x="25" y="495"/>
                    <a:pt x="29" y="515"/>
                    <a:pt x="29" y="531"/>
                  </a:cubicBezTo>
                  <a:close/>
                  <a:moveTo>
                    <a:pt x="183" y="338"/>
                  </a:moveTo>
                  <a:lnTo>
                    <a:pt x="183" y="338"/>
                  </a:lnTo>
                  <a:cubicBezTo>
                    <a:pt x="293" y="415"/>
                    <a:pt x="293" y="415"/>
                    <a:pt x="293" y="415"/>
                  </a:cubicBezTo>
                  <a:cubicBezTo>
                    <a:pt x="293" y="415"/>
                    <a:pt x="163" y="479"/>
                    <a:pt x="183" y="338"/>
                  </a:cubicBezTo>
                  <a:close/>
                  <a:moveTo>
                    <a:pt x="325" y="193"/>
                  </a:moveTo>
                  <a:lnTo>
                    <a:pt x="325" y="193"/>
                  </a:lnTo>
                  <a:cubicBezTo>
                    <a:pt x="325" y="193"/>
                    <a:pt x="411" y="262"/>
                    <a:pt x="468" y="302"/>
                  </a:cubicBezTo>
                  <a:cubicBezTo>
                    <a:pt x="464" y="302"/>
                    <a:pt x="456" y="302"/>
                    <a:pt x="452" y="302"/>
                  </a:cubicBezTo>
                  <a:cubicBezTo>
                    <a:pt x="399" y="302"/>
                    <a:pt x="354" y="338"/>
                    <a:pt x="325" y="338"/>
                  </a:cubicBezTo>
                  <a:cubicBezTo>
                    <a:pt x="297" y="338"/>
                    <a:pt x="248" y="302"/>
                    <a:pt x="195" y="302"/>
                  </a:cubicBezTo>
                  <a:cubicBezTo>
                    <a:pt x="191" y="302"/>
                    <a:pt x="187" y="302"/>
                    <a:pt x="179" y="302"/>
                  </a:cubicBezTo>
                  <a:cubicBezTo>
                    <a:pt x="236" y="262"/>
                    <a:pt x="325" y="193"/>
                    <a:pt x="325" y="19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334"/>
            <p:cNvSpPr>
              <a:spLocks noChangeArrowheads="1"/>
            </p:cNvSpPr>
            <p:nvPr/>
          </p:nvSpPr>
          <p:spPr bwMode="auto">
            <a:xfrm>
              <a:off x="8507724" y="2364071"/>
              <a:ext cx="47625" cy="50800"/>
            </a:xfrm>
            <a:custGeom>
              <a:avLst/>
              <a:gdLst>
                <a:gd name="T0" fmla="*/ 110 w 131"/>
                <a:gd name="T1" fmla="*/ 0 h 142"/>
                <a:gd name="T2" fmla="*/ 110 w 131"/>
                <a:gd name="T3" fmla="*/ 0 h 142"/>
                <a:gd name="T4" fmla="*/ 0 w 131"/>
                <a:gd name="T5" fmla="*/ 77 h 142"/>
                <a:gd name="T6" fmla="*/ 110 w 131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2">
                  <a:moveTo>
                    <a:pt x="110" y="0"/>
                  </a:moveTo>
                  <a:lnTo>
                    <a:pt x="110" y="0"/>
                  </a:lnTo>
                  <a:cubicBezTo>
                    <a:pt x="130" y="141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335"/>
            <p:cNvSpPr>
              <a:spLocks noChangeArrowheads="1"/>
            </p:cNvSpPr>
            <p:nvPr/>
          </p:nvSpPr>
          <p:spPr bwMode="auto">
            <a:xfrm>
              <a:off x="8307699" y="2635533"/>
              <a:ext cx="374650" cy="17463"/>
            </a:xfrm>
            <a:custGeom>
              <a:avLst/>
              <a:gdLst>
                <a:gd name="T0" fmla="*/ 0 w 1042"/>
                <a:gd name="T1" fmla="*/ 0 h 49"/>
                <a:gd name="T2" fmla="*/ 0 w 1042"/>
                <a:gd name="T3" fmla="*/ 48 h 49"/>
                <a:gd name="T4" fmla="*/ 1041 w 1042"/>
                <a:gd name="T5" fmla="*/ 48 h 49"/>
                <a:gd name="T6" fmla="*/ 1041 w 1042"/>
                <a:gd name="T7" fmla="*/ 0 h 49"/>
                <a:gd name="T8" fmla="*/ 0 w 104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2" h="49">
                  <a:moveTo>
                    <a:pt x="0" y="0"/>
                  </a:moveTo>
                  <a:lnTo>
                    <a:pt x="0" y="48"/>
                  </a:lnTo>
                  <a:lnTo>
                    <a:pt x="1041" y="48"/>
                  </a:lnTo>
                  <a:lnTo>
                    <a:pt x="104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657089" y="2877334"/>
            <a:ext cx="374650" cy="409575"/>
            <a:chOff x="8307699" y="2879301"/>
            <a:chExt cx="374650" cy="409575"/>
          </a:xfrm>
        </p:grpSpPr>
        <p:sp>
          <p:nvSpPr>
            <p:cNvPr id="247" name="Freeform 336"/>
            <p:cNvSpPr>
              <a:spLocks noChangeArrowheads="1"/>
            </p:cNvSpPr>
            <p:nvPr/>
          </p:nvSpPr>
          <p:spPr bwMode="auto">
            <a:xfrm>
              <a:off x="8337861" y="3069801"/>
              <a:ext cx="315913" cy="188913"/>
            </a:xfrm>
            <a:custGeom>
              <a:avLst/>
              <a:gdLst>
                <a:gd name="T0" fmla="*/ 732 w 876"/>
                <a:gd name="T1" fmla="*/ 0 h 524"/>
                <a:gd name="T2" fmla="*/ 606 w 876"/>
                <a:gd name="T3" fmla="*/ 0 h 524"/>
                <a:gd name="T4" fmla="*/ 269 w 876"/>
                <a:gd name="T5" fmla="*/ 0 h 524"/>
                <a:gd name="T6" fmla="*/ 143 w 876"/>
                <a:gd name="T7" fmla="*/ 0 h 524"/>
                <a:gd name="T8" fmla="*/ 0 w 876"/>
                <a:gd name="T9" fmla="*/ 0 h 524"/>
                <a:gd name="T10" fmla="*/ 0 w 876"/>
                <a:gd name="T11" fmla="*/ 523 h 524"/>
                <a:gd name="T12" fmla="*/ 875 w 876"/>
                <a:gd name="T13" fmla="*/ 523 h 524"/>
                <a:gd name="T14" fmla="*/ 875 w 876"/>
                <a:gd name="T15" fmla="*/ 0 h 524"/>
                <a:gd name="T16" fmla="*/ 732 w 876"/>
                <a:gd name="T17" fmla="*/ 0 h 524"/>
                <a:gd name="T18" fmla="*/ 830 w 876"/>
                <a:gd name="T19" fmla="*/ 475 h 524"/>
                <a:gd name="T20" fmla="*/ 49 w 876"/>
                <a:gd name="T21" fmla="*/ 475 h 524"/>
                <a:gd name="T22" fmla="*/ 49 w 876"/>
                <a:gd name="T23" fmla="*/ 49 h 524"/>
                <a:gd name="T24" fmla="*/ 830 w 876"/>
                <a:gd name="T25" fmla="*/ 49 h 524"/>
                <a:gd name="T26" fmla="*/ 830 w 876"/>
                <a:gd name="T27" fmla="*/ 475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6" h="524">
                  <a:moveTo>
                    <a:pt x="732" y="0"/>
                  </a:moveTo>
                  <a:lnTo>
                    <a:pt x="606" y="0"/>
                  </a:lnTo>
                  <a:lnTo>
                    <a:pt x="269" y="0"/>
                  </a:lnTo>
                  <a:lnTo>
                    <a:pt x="143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875" y="523"/>
                  </a:lnTo>
                  <a:lnTo>
                    <a:pt x="875" y="0"/>
                  </a:lnTo>
                  <a:lnTo>
                    <a:pt x="732" y="0"/>
                  </a:lnTo>
                  <a:close/>
                  <a:moveTo>
                    <a:pt x="830" y="475"/>
                  </a:moveTo>
                  <a:lnTo>
                    <a:pt x="49" y="475"/>
                  </a:lnTo>
                  <a:lnTo>
                    <a:pt x="49" y="49"/>
                  </a:lnTo>
                  <a:lnTo>
                    <a:pt x="830" y="49"/>
                  </a:lnTo>
                  <a:lnTo>
                    <a:pt x="830" y="47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337"/>
            <p:cNvSpPr>
              <a:spLocks noChangeArrowheads="1"/>
            </p:cNvSpPr>
            <p:nvPr/>
          </p:nvSpPr>
          <p:spPr bwMode="auto">
            <a:xfrm>
              <a:off x="8337861" y="3069801"/>
              <a:ext cx="315913" cy="188913"/>
            </a:xfrm>
            <a:custGeom>
              <a:avLst/>
              <a:gdLst>
                <a:gd name="T0" fmla="*/ 732 w 876"/>
                <a:gd name="T1" fmla="*/ 0 h 524"/>
                <a:gd name="T2" fmla="*/ 606 w 876"/>
                <a:gd name="T3" fmla="*/ 0 h 524"/>
                <a:gd name="T4" fmla="*/ 269 w 876"/>
                <a:gd name="T5" fmla="*/ 0 h 524"/>
                <a:gd name="T6" fmla="*/ 143 w 876"/>
                <a:gd name="T7" fmla="*/ 0 h 524"/>
                <a:gd name="T8" fmla="*/ 0 w 876"/>
                <a:gd name="T9" fmla="*/ 0 h 524"/>
                <a:gd name="T10" fmla="*/ 0 w 876"/>
                <a:gd name="T11" fmla="*/ 523 h 524"/>
                <a:gd name="T12" fmla="*/ 875 w 876"/>
                <a:gd name="T13" fmla="*/ 523 h 524"/>
                <a:gd name="T14" fmla="*/ 875 w 876"/>
                <a:gd name="T15" fmla="*/ 0 h 524"/>
                <a:gd name="T16" fmla="*/ 732 w 876"/>
                <a:gd name="T17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6" h="524">
                  <a:moveTo>
                    <a:pt x="732" y="0"/>
                  </a:moveTo>
                  <a:lnTo>
                    <a:pt x="606" y="0"/>
                  </a:lnTo>
                  <a:lnTo>
                    <a:pt x="269" y="0"/>
                  </a:lnTo>
                  <a:lnTo>
                    <a:pt x="143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875" y="523"/>
                  </a:lnTo>
                  <a:lnTo>
                    <a:pt x="875" y="0"/>
                  </a:lnTo>
                  <a:lnTo>
                    <a:pt x="73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338"/>
            <p:cNvSpPr>
              <a:spLocks noChangeArrowheads="1"/>
            </p:cNvSpPr>
            <p:nvPr/>
          </p:nvSpPr>
          <p:spPr bwMode="auto">
            <a:xfrm>
              <a:off x="8355324" y="3087264"/>
              <a:ext cx="280987" cy="153987"/>
            </a:xfrm>
            <a:custGeom>
              <a:avLst/>
              <a:gdLst>
                <a:gd name="T0" fmla="*/ 781 w 782"/>
                <a:gd name="T1" fmla="*/ 426 h 427"/>
                <a:gd name="T2" fmla="*/ 0 w 782"/>
                <a:gd name="T3" fmla="*/ 426 h 427"/>
                <a:gd name="T4" fmla="*/ 0 w 782"/>
                <a:gd name="T5" fmla="*/ 0 h 427"/>
                <a:gd name="T6" fmla="*/ 781 w 782"/>
                <a:gd name="T7" fmla="*/ 0 h 427"/>
                <a:gd name="T8" fmla="*/ 781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781" y="426"/>
                  </a:moveTo>
                  <a:lnTo>
                    <a:pt x="0" y="426"/>
                  </a:lnTo>
                  <a:lnTo>
                    <a:pt x="0" y="0"/>
                  </a:lnTo>
                  <a:lnTo>
                    <a:pt x="781" y="0"/>
                  </a:lnTo>
                  <a:lnTo>
                    <a:pt x="781" y="4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339"/>
            <p:cNvSpPr>
              <a:spLocks noChangeArrowheads="1"/>
            </p:cNvSpPr>
            <p:nvPr/>
          </p:nvSpPr>
          <p:spPr bwMode="auto">
            <a:xfrm>
              <a:off x="8417236" y="2938039"/>
              <a:ext cx="157163" cy="131762"/>
            </a:xfrm>
            <a:custGeom>
              <a:avLst/>
              <a:gdLst>
                <a:gd name="T0" fmla="*/ 49 w 436"/>
                <a:gd name="T1" fmla="*/ 366 h 367"/>
                <a:gd name="T2" fmla="*/ 49 w 436"/>
                <a:gd name="T3" fmla="*/ 366 h 367"/>
                <a:gd name="T4" fmla="*/ 386 w 436"/>
                <a:gd name="T5" fmla="*/ 366 h 367"/>
                <a:gd name="T6" fmla="*/ 411 w 436"/>
                <a:gd name="T7" fmla="*/ 366 h 367"/>
                <a:gd name="T8" fmla="*/ 435 w 436"/>
                <a:gd name="T9" fmla="*/ 213 h 367"/>
                <a:gd name="T10" fmla="*/ 390 w 436"/>
                <a:gd name="T11" fmla="*/ 0 h 367"/>
                <a:gd name="T12" fmla="*/ 49 w 436"/>
                <a:gd name="T13" fmla="*/ 0 h 367"/>
                <a:gd name="T14" fmla="*/ 0 w 436"/>
                <a:gd name="T15" fmla="*/ 213 h 367"/>
                <a:gd name="T16" fmla="*/ 24 w 436"/>
                <a:gd name="T17" fmla="*/ 366 h 367"/>
                <a:gd name="T18" fmla="*/ 49 w 436"/>
                <a:gd name="T19" fmla="*/ 366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6" h="367">
                  <a:moveTo>
                    <a:pt x="49" y="366"/>
                  </a:moveTo>
                  <a:lnTo>
                    <a:pt x="49" y="366"/>
                  </a:lnTo>
                  <a:cubicBezTo>
                    <a:pt x="386" y="366"/>
                    <a:pt x="386" y="366"/>
                    <a:pt x="386" y="366"/>
                  </a:cubicBezTo>
                  <a:cubicBezTo>
                    <a:pt x="411" y="366"/>
                    <a:pt x="411" y="366"/>
                    <a:pt x="411" y="366"/>
                  </a:cubicBezTo>
                  <a:cubicBezTo>
                    <a:pt x="427" y="322"/>
                    <a:pt x="435" y="270"/>
                    <a:pt x="435" y="213"/>
                  </a:cubicBezTo>
                  <a:cubicBezTo>
                    <a:pt x="435" y="133"/>
                    <a:pt x="419" y="56"/>
                    <a:pt x="390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0" y="56"/>
                    <a:pt x="0" y="133"/>
                    <a:pt x="0" y="213"/>
                  </a:cubicBezTo>
                  <a:cubicBezTo>
                    <a:pt x="0" y="270"/>
                    <a:pt x="8" y="322"/>
                    <a:pt x="24" y="366"/>
                  </a:cubicBezTo>
                  <a:cubicBezTo>
                    <a:pt x="49" y="366"/>
                    <a:pt x="49" y="366"/>
                    <a:pt x="49" y="36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340"/>
            <p:cNvSpPr>
              <a:spLocks noChangeArrowheads="1"/>
            </p:cNvSpPr>
            <p:nvPr/>
          </p:nvSpPr>
          <p:spPr bwMode="auto">
            <a:xfrm>
              <a:off x="8355324" y="3087264"/>
              <a:ext cx="280987" cy="153987"/>
            </a:xfrm>
            <a:custGeom>
              <a:avLst/>
              <a:gdLst>
                <a:gd name="T0" fmla="*/ 0 w 782"/>
                <a:gd name="T1" fmla="*/ 426 h 427"/>
                <a:gd name="T2" fmla="*/ 781 w 782"/>
                <a:gd name="T3" fmla="*/ 426 h 427"/>
                <a:gd name="T4" fmla="*/ 781 w 782"/>
                <a:gd name="T5" fmla="*/ 0 h 427"/>
                <a:gd name="T6" fmla="*/ 0 w 782"/>
                <a:gd name="T7" fmla="*/ 0 h 427"/>
                <a:gd name="T8" fmla="*/ 0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0" y="426"/>
                  </a:moveTo>
                  <a:lnTo>
                    <a:pt x="781" y="426"/>
                  </a:lnTo>
                  <a:lnTo>
                    <a:pt x="781" y="0"/>
                  </a:lnTo>
                  <a:lnTo>
                    <a:pt x="0" y="0"/>
                  </a:lnTo>
                  <a:lnTo>
                    <a:pt x="0" y="4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341"/>
            <p:cNvSpPr>
              <a:spLocks noChangeArrowheads="1"/>
            </p:cNvSpPr>
            <p:nvPr/>
          </p:nvSpPr>
          <p:spPr bwMode="auto">
            <a:xfrm>
              <a:off x="8355324" y="3087264"/>
              <a:ext cx="280987" cy="153987"/>
            </a:xfrm>
            <a:custGeom>
              <a:avLst/>
              <a:gdLst>
                <a:gd name="T0" fmla="*/ 0 w 782"/>
                <a:gd name="T1" fmla="*/ 426 h 427"/>
                <a:gd name="T2" fmla="*/ 781 w 782"/>
                <a:gd name="T3" fmla="*/ 426 h 427"/>
                <a:gd name="T4" fmla="*/ 781 w 782"/>
                <a:gd name="T5" fmla="*/ 0 h 427"/>
                <a:gd name="T6" fmla="*/ 0 w 782"/>
                <a:gd name="T7" fmla="*/ 0 h 427"/>
                <a:gd name="T8" fmla="*/ 0 w 782"/>
                <a:gd name="T9" fmla="*/ 426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2" h="427">
                  <a:moveTo>
                    <a:pt x="0" y="426"/>
                  </a:moveTo>
                  <a:lnTo>
                    <a:pt x="781" y="426"/>
                  </a:lnTo>
                  <a:lnTo>
                    <a:pt x="781" y="0"/>
                  </a:lnTo>
                  <a:lnTo>
                    <a:pt x="0" y="0"/>
                  </a:lnTo>
                  <a:lnTo>
                    <a:pt x="0" y="42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342"/>
            <p:cNvSpPr>
              <a:spLocks noChangeArrowheads="1"/>
            </p:cNvSpPr>
            <p:nvPr/>
          </p:nvSpPr>
          <p:spPr bwMode="auto">
            <a:xfrm>
              <a:off x="8495024" y="2917401"/>
              <a:ext cx="77787" cy="96838"/>
            </a:xfrm>
            <a:custGeom>
              <a:avLst/>
              <a:gdLst>
                <a:gd name="T0" fmla="*/ 0 w 217"/>
                <a:gd name="T1" fmla="*/ 0 h 270"/>
                <a:gd name="T2" fmla="*/ 0 w 217"/>
                <a:gd name="T3" fmla="*/ 0 h 270"/>
                <a:gd name="T4" fmla="*/ 0 w 217"/>
                <a:gd name="T5" fmla="*/ 56 h 270"/>
                <a:gd name="T6" fmla="*/ 171 w 217"/>
                <a:gd name="T7" fmla="*/ 56 h 270"/>
                <a:gd name="T8" fmla="*/ 216 w 217"/>
                <a:gd name="T9" fmla="*/ 269 h 270"/>
                <a:gd name="T10" fmla="*/ 216 w 217"/>
                <a:gd name="T11" fmla="*/ 269 h 270"/>
                <a:gd name="T12" fmla="*/ 171 w 217"/>
                <a:gd name="T13" fmla="*/ 56 h 270"/>
                <a:gd name="T14" fmla="*/ 0 w 217"/>
                <a:gd name="T15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270">
                  <a:moveTo>
                    <a:pt x="0" y="0"/>
                  </a:moveTo>
                  <a:lnTo>
                    <a:pt x="0" y="0"/>
                  </a:lnTo>
                  <a:cubicBezTo>
                    <a:pt x="0" y="56"/>
                    <a:pt x="0" y="56"/>
                    <a:pt x="0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200" y="112"/>
                    <a:pt x="216" y="189"/>
                    <a:pt x="216" y="269"/>
                  </a:cubicBezTo>
                  <a:lnTo>
                    <a:pt x="216" y="269"/>
                  </a:lnTo>
                  <a:cubicBezTo>
                    <a:pt x="216" y="189"/>
                    <a:pt x="200" y="112"/>
                    <a:pt x="171" y="56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343"/>
            <p:cNvSpPr>
              <a:spLocks noChangeArrowheads="1"/>
            </p:cNvSpPr>
            <p:nvPr/>
          </p:nvSpPr>
          <p:spPr bwMode="auto">
            <a:xfrm>
              <a:off x="8495024" y="2938039"/>
              <a:ext cx="77787" cy="131762"/>
            </a:xfrm>
            <a:custGeom>
              <a:avLst/>
              <a:gdLst>
                <a:gd name="T0" fmla="*/ 90 w 217"/>
                <a:gd name="T1" fmla="*/ 266 h 367"/>
                <a:gd name="T2" fmla="*/ 90 w 217"/>
                <a:gd name="T3" fmla="*/ 266 h 367"/>
                <a:gd name="T4" fmla="*/ 33 w 217"/>
                <a:gd name="T5" fmla="*/ 250 h 367"/>
                <a:gd name="T6" fmla="*/ 143 w 217"/>
                <a:gd name="T7" fmla="*/ 173 h 367"/>
                <a:gd name="T8" fmla="*/ 90 w 217"/>
                <a:gd name="T9" fmla="*/ 266 h 367"/>
                <a:gd name="T10" fmla="*/ 171 w 217"/>
                <a:gd name="T11" fmla="*/ 0 h 367"/>
                <a:gd name="T12" fmla="*/ 171 w 217"/>
                <a:gd name="T13" fmla="*/ 0 h 367"/>
                <a:gd name="T14" fmla="*/ 0 w 217"/>
                <a:gd name="T15" fmla="*/ 0 h 367"/>
                <a:gd name="T16" fmla="*/ 0 w 217"/>
                <a:gd name="T17" fmla="*/ 366 h 367"/>
                <a:gd name="T18" fmla="*/ 167 w 217"/>
                <a:gd name="T19" fmla="*/ 366 h 367"/>
                <a:gd name="T20" fmla="*/ 192 w 217"/>
                <a:gd name="T21" fmla="*/ 366 h 367"/>
                <a:gd name="T22" fmla="*/ 216 w 217"/>
                <a:gd name="T23" fmla="*/ 213 h 367"/>
                <a:gd name="T24" fmla="*/ 171 w 217"/>
                <a:gd name="T25" fmla="*/ 0 h 367"/>
                <a:gd name="T26" fmla="*/ 90 w 217"/>
                <a:gd name="T27" fmla="*/ 266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7" h="367">
                  <a:moveTo>
                    <a:pt x="90" y="266"/>
                  </a:moveTo>
                  <a:lnTo>
                    <a:pt x="90" y="266"/>
                  </a:lnTo>
                  <a:cubicBezTo>
                    <a:pt x="62" y="266"/>
                    <a:pt x="33" y="250"/>
                    <a:pt x="33" y="250"/>
                  </a:cubicBezTo>
                  <a:cubicBezTo>
                    <a:pt x="143" y="173"/>
                    <a:pt x="143" y="173"/>
                    <a:pt x="143" y="173"/>
                  </a:cubicBezTo>
                  <a:cubicBezTo>
                    <a:pt x="155" y="246"/>
                    <a:pt x="123" y="266"/>
                    <a:pt x="90" y="266"/>
                  </a:cubicBezTo>
                  <a:lnTo>
                    <a:pt x="171" y="0"/>
                  </a:lnTo>
                  <a:lnTo>
                    <a:pt x="17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66"/>
                    <a:pt x="0" y="366"/>
                    <a:pt x="0" y="366"/>
                  </a:cubicBezTo>
                  <a:cubicBezTo>
                    <a:pt x="167" y="366"/>
                    <a:pt x="167" y="366"/>
                    <a:pt x="167" y="366"/>
                  </a:cubicBezTo>
                  <a:cubicBezTo>
                    <a:pt x="192" y="366"/>
                    <a:pt x="192" y="366"/>
                    <a:pt x="192" y="366"/>
                  </a:cubicBezTo>
                  <a:cubicBezTo>
                    <a:pt x="208" y="322"/>
                    <a:pt x="216" y="270"/>
                    <a:pt x="216" y="213"/>
                  </a:cubicBezTo>
                  <a:cubicBezTo>
                    <a:pt x="216" y="133"/>
                    <a:pt x="200" y="56"/>
                    <a:pt x="171" y="0"/>
                  </a:cubicBezTo>
                  <a:lnTo>
                    <a:pt x="90" y="266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344"/>
            <p:cNvSpPr>
              <a:spLocks noChangeArrowheads="1"/>
            </p:cNvSpPr>
            <p:nvPr/>
          </p:nvSpPr>
          <p:spPr bwMode="auto">
            <a:xfrm>
              <a:off x="8495024" y="3087264"/>
              <a:ext cx="141287" cy="153987"/>
            </a:xfrm>
            <a:custGeom>
              <a:avLst/>
              <a:gdLst>
                <a:gd name="T0" fmla="*/ 391 w 392"/>
                <a:gd name="T1" fmla="*/ 0 h 427"/>
                <a:gd name="T2" fmla="*/ 0 w 392"/>
                <a:gd name="T3" fmla="*/ 0 h 427"/>
                <a:gd name="T4" fmla="*/ 0 w 392"/>
                <a:gd name="T5" fmla="*/ 426 h 427"/>
                <a:gd name="T6" fmla="*/ 391 w 392"/>
                <a:gd name="T7" fmla="*/ 426 h 427"/>
                <a:gd name="T8" fmla="*/ 391 w 392"/>
                <a:gd name="T9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2" h="427">
                  <a:moveTo>
                    <a:pt x="391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391" y="426"/>
                  </a:lnTo>
                  <a:lnTo>
                    <a:pt x="39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345"/>
            <p:cNvSpPr>
              <a:spLocks noChangeArrowheads="1"/>
            </p:cNvSpPr>
            <p:nvPr/>
          </p:nvSpPr>
          <p:spPr bwMode="auto">
            <a:xfrm>
              <a:off x="8495024" y="3087264"/>
              <a:ext cx="141287" cy="153987"/>
            </a:xfrm>
            <a:custGeom>
              <a:avLst/>
              <a:gdLst>
                <a:gd name="T0" fmla="*/ 391 w 392"/>
                <a:gd name="T1" fmla="*/ 0 h 427"/>
                <a:gd name="T2" fmla="*/ 0 w 392"/>
                <a:gd name="T3" fmla="*/ 0 h 427"/>
                <a:gd name="T4" fmla="*/ 0 w 392"/>
                <a:gd name="T5" fmla="*/ 426 h 427"/>
                <a:gd name="T6" fmla="*/ 391 w 392"/>
                <a:gd name="T7" fmla="*/ 426 h 427"/>
                <a:gd name="T8" fmla="*/ 391 w 392"/>
                <a:gd name="T9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2" h="427">
                  <a:moveTo>
                    <a:pt x="391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391" y="426"/>
                  </a:lnTo>
                  <a:lnTo>
                    <a:pt x="39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346"/>
            <p:cNvSpPr>
              <a:spLocks noChangeArrowheads="1"/>
            </p:cNvSpPr>
            <p:nvPr/>
          </p:nvSpPr>
          <p:spPr bwMode="auto">
            <a:xfrm>
              <a:off x="8379136" y="2879301"/>
              <a:ext cx="233363" cy="192088"/>
            </a:xfrm>
            <a:custGeom>
              <a:avLst/>
              <a:gdLst>
                <a:gd name="T0" fmla="*/ 29 w 648"/>
                <a:gd name="T1" fmla="*/ 531 h 532"/>
                <a:gd name="T2" fmla="*/ 29 w 648"/>
                <a:gd name="T3" fmla="*/ 531 h 532"/>
                <a:gd name="T4" fmla="*/ 155 w 648"/>
                <a:gd name="T5" fmla="*/ 531 h 532"/>
                <a:gd name="T6" fmla="*/ 135 w 648"/>
                <a:gd name="T7" fmla="*/ 435 h 532"/>
                <a:gd name="T8" fmla="*/ 220 w 648"/>
                <a:gd name="T9" fmla="*/ 479 h 532"/>
                <a:gd name="T10" fmla="*/ 325 w 648"/>
                <a:gd name="T11" fmla="*/ 439 h 532"/>
                <a:gd name="T12" fmla="*/ 431 w 648"/>
                <a:gd name="T13" fmla="*/ 479 h 532"/>
                <a:gd name="T14" fmla="*/ 513 w 648"/>
                <a:gd name="T15" fmla="*/ 435 h 532"/>
                <a:gd name="T16" fmla="*/ 492 w 648"/>
                <a:gd name="T17" fmla="*/ 531 h 532"/>
                <a:gd name="T18" fmla="*/ 618 w 648"/>
                <a:gd name="T19" fmla="*/ 531 h 532"/>
                <a:gd name="T20" fmla="*/ 627 w 648"/>
                <a:gd name="T21" fmla="*/ 471 h 532"/>
                <a:gd name="T22" fmla="*/ 476 w 648"/>
                <a:gd name="T23" fmla="*/ 44 h 532"/>
                <a:gd name="T24" fmla="*/ 325 w 648"/>
                <a:gd name="T25" fmla="*/ 32 h 532"/>
                <a:gd name="T26" fmla="*/ 171 w 648"/>
                <a:gd name="T27" fmla="*/ 44 h 532"/>
                <a:gd name="T28" fmla="*/ 21 w 648"/>
                <a:gd name="T29" fmla="*/ 471 h 532"/>
                <a:gd name="T30" fmla="*/ 29 w 648"/>
                <a:gd name="T31" fmla="*/ 531 h 532"/>
                <a:gd name="T32" fmla="*/ 183 w 648"/>
                <a:gd name="T33" fmla="*/ 338 h 532"/>
                <a:gd name="T34" fmla="*/ 183 w 648"/>
                <a:gd name="T35" fmla="*/ 338 h 532"/>
                <a:gd name="T36" fmla="*/ 293 w 648"/>
                <a:gd name="T37" fmla="*/ 415 h 532"/>
                <a:gd name="T38" fmla="*/ 183 w 648"/>
                <a:gd name="T39" fmla="*/ 338 h 532"/>
                <a:gd name="T40" fmla="*/ 325 w 648"/>
                <a:gd name="T41" fmla="*/ 193 h 532"/>
                <a:gd name="T42" fmla="*/ 325 w 648"/>
                <a:gd name="T43" fmla="*/ 193 h 532"/>
                <a:gd name="T44" fmla="*/ 468 w 648"/>
                <a:gd name="T45" fmla="*/ 302 h 532"/>
                <a:gd name="T46" fmla="*/ 452 w 648"/>
                <a:gd name="T47" fmla="*/ 302 h 532"/>
                <a:gd name="T48" fmla="*/ 325 w 648"/>
                <a:gd name="T49" fmla="*/ 338 h 532"/>
                <a:gd name="T50" fmla="*/ 195 w 648"/>
                <a:gd name="T51" fmla="*/ 302 h 532"/>
                <a:gd name="T52" fmla="*/ 179 w 648"/>
                <a:gd name="T53" fmla="*/ 302 h 532"/>
                <a:gd name="T54" fmla="*/ 325 w 648"/>
                <a:gd name="T55" fmla="*/ 193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48" h="532">
                  <a:moveTo>
                    <a:pt x="29" y="531"/>
                  </a:moveTo>
                  <a:lnTo>
                    <a:pt x="29" y="531"/>
                  </a:lnTo>
                  <a:cubicBezTo>
                    <a:pt x="155" y="531"/>
                    <a:pt x="155" y="531"/>
                    <a:pt x="155" y="531"/>
                  </a:cubicBezTo>
                  <a:cubicBezTo>
                    <a:pt x="147" y="503"/>
                    <a:pt x="139" y="471"/>
                    <a:pt x="135" y="435"/>
                  </a:cubicBezTo>
                  <a:cubicBezTo>
                    <a:pt x="159" y="459"/>
                    <a:pt x="187" y="479"/>
                    <a:pt x="220" y="479"/>
                  </a:cubicBezTo>
                  <a:cubicBezTo>
                    <a:pt x="281" y="479"/>
                    <a:pt x="297" y="439"/>
                    <a:pt x="325" y="439"/>
                  </a:cubicBezTo>
                  <a:cubicBezTo>
                    <a:pt x="350" y="439"/>
                    <a:pt x="370" y="479"/>
                    <a:pt x="431" y="479"/>
                  </a:cubicBezTo>
                  <a:cubicBezTo>
                    <a:pt x="464" y="479"/>
                    <a:pt x="492" y="459"/>
                    <a:pt x="513" y="435"/>
                  </a:cubicBezTo>
                  <a:cubicBezTo>
                    <a:pt x="509" y="471"/>
                    <a:pt x="504" y="503"/>
                    <a:pt x="492" y="531"/>
                  </a:cubicBezTo>
                  <a:cubicBezTo>
                    <a:pt x="618" y="531"/>
                    <a:pt x="618" y="531"/>
                    <a:pt x="618" y="531"/>
                  </a:cubicBezTo>
                  <a:cubicBezTo>
                    <a:pt x="622" y="515"/>
                    <a:pt x="627" y="495"/>
                    <a:pt x="627" y="471"/>
                  </a:cubicBezTo>
                  <a:cubicBezTo>
                    <a:pt x="647" y="238"/>
                    <a:pt x="557" y="93"/>
                    <a:pt x="476" y="44"/>
                  </a:cubicBezTo>
                  <a:cubicBezTo>
                    <a:pt x="395" y="0"/>
                    <a:pt x="325" y="32"/>
                    <a:pt x="325" y="32"/>
                  </a:cubicBezTo>
                  <a:cubicBezTo>
                    <a:pt x="325" y="32"/>
                    <a:pt x="256" y="0"/>
                    <a:pt x="171" y="44"/>
                  </a:cubicBezTo>
                  <a:cubicBezTo>
                    <a:pt x="90" y="93"/>
                    <a:pt x="0" y="238"/>
                    <a:pt x="21" y="471"/>
                  </a:cubicBezTo>
                  <a:cubicBezTo>
                    <a:pt x="25" y="495"/>
                    <a:pt x="29" y="515"/>
                    <a:pt x="29" y="531"/>
                  </a:cubicBezTo>
                  <a:close/>
                  <a:moveTo>
                    <a:pt x="183" y="338"/>
                  </a:moveTo>
                  <a:lnTo>
                    <a:pt x="183" y="338"/>
                  </a:lnTo>
                  <a:cubicBezTo>
                    <a:pt x="293" y="415"/>
                    <a:pt x="293" y="415"/>
                    <a:pt x="293" y="415"/>
                  </a:cubicBezTo>
                  <a:cubicBezTo>
                    <a:pt x="293" y="415"/>
                    <a:pt x="163" y="479"/>
                    <a:pt x="183" y="338"/>
                  </a:cubicBezTo>
                  <a:close/>
                  <a:moveTo>
                    <a:pt x="325" y="193"/>
                  </a:moveTo>
                  <a:lnTo>
                    <a:pt x="325" y="193"/>
                  </a:lnTo>
                  <a:cubicBezTo>
                    <a:pt x="325" y="193"/>
                    <a:pt x="411" y="262"/>
                    <a:pt x="468" y="302"/>
                  </a:cubicBezTo>
                  <a:cubicBezTo>
                    <a:pt x="464" y="302"/>
                    <a:pt x="456" y="302"/>
                    <a:pt x="452" y="302"/>
                  </a:cubicBezTo>
                  <a:cubicBezTo>
                    <a:pt x="399" y="302"/>
                    <a:pt x="354" y="338"/>
                    <a:pt x="325" y="338"/>
                  </a:cubicBezTo>
                  <a:cubicBezTo>
                    <a:pt x="297" y="338"/>
                    <a:pt x="248" y="302"/>
                    <a:pt x="195" y="302"/>
                  </a:cubicBezTo>
                  <a:cubicBezTo>
                    <a:pt x="191" y="302"/>
                    <a:pt x="187" y="302"/>
                    <a:pt x="179" y="302"/>
                  </a:cubicBezTo>
                  <a:cubicBezTo>
                    <a:pt x="236" y="262"/>
                    <a:pt x="325" y="193"/>
                    <a:pt x="325" y="19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347"/>
            <p:cNvSpPr>
              <a:spLocks noChangeArrowheads="1"/>
            </p:cNvSpPr>
            <p:nvPr/>
          </p:nvSpPr>
          <p:spPr bwMode="auto">
            <a:xfrm>
              <a:off x="8507724" y="2999951"/>
              <a:ext cx="47625" cy="50800"/>
            </a:xfrm>
            <a:custGeom>
              <a:avLst/>
              <a:gdLst>
                <a:gd name="T0" fmla="*/ 110 w 131"/>
                <a:gd name="T1" fmla="*/ 0 h 142"/>
                <a:gd name="T2" fmla="*/ 110 w 131"/>
                <a:gd name="T3" fmla="*/ 0 h 142"/>
                <a:gd name="T4" fmla="*/ 0 w 131"/>
                <a:gd name="T5" fmla="*/ 77 h 142"/>
                <a:gd name="T6" fmla="*/ 110 w 131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2">
                  <a:moveTo>
                    <a:pt x="110" y="0"/>
                  </a:moveTo>
                  <a:lnTo>
                    <a:pt x="110" y="0"/>
                  </a:lnTo>
                  <a:cubicBezTo>
                    <a:pt x="130" y="141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348"/>
            <p:cNvSpPr>
              <a:spLocks noChangeArrowheads="1"/>
            </p:cNvSpPr>
            <p:nvPr/>
          </p:nvSpPr>
          <p:spPr bwMode="auto">
            <a:xfrm>
              <a:off x="8307699" y="3271414"/>
              <a:ext cx="374650" cy="17462"/>
            </a:xfrm>
            <a:custGeom>
              <a:avLst/>
              <a:gdLst>
                <a:gd name="T0" fmla="*/ 0 w 1042"/>
                <a:gd name="T1" fmla="*/ 0 h 49"/>
                <a:gd name="T2" fmla="*/ 0 w 1042"/>
                <a:gd name="T3" fmla="*/ 48 h 49"/>
                <a:gd name="T4" fmla="*/ 1041 w 1042"/>
                <a:gd name="T5" fmla="*/ 48 h 49"/>
                <a:gd name="T6" fmla="*/ 1041 w 1042"/>
                <a:gd name="T7" fmla="*/ 0 h 49"/>
                <a:gd name="T8" fmla="*/ 0 w 104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2" h="49">
                  <a:moveTo>
                    <a:pt x="0" y="0"/>
                  </a:moveTo>
                  <a:lnTo>
                    <a:pt x="0" y="48"/>
                  </a:lnTo>
                  <a:lnTo>
                    <a:pt x="1041" y="48"/>
                  </a:lnTo>
                  <a:lnTo>
                    <a:pt x="1041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2657089" y="3494293"/>
            <a:ext cx="374650" cy="409575"/>
            <a:chOff x="8307442" y="3549545"/>
            <a:chExt cx="374650" cy="409575"/>
          </a:xfrm>
        </p:grpSpPr>
        <p:sp>
          <p:nvSpPr>
            <p:cNvPr id="261" name="Freeform 349"/>
            <p:cNvSpPr>
              <a:spLocks noChangeArrowheads="1"/>
            </p:cNvSpPr>
            <p:nvPr/>
          </p:nvSpPr>
          <p:spPr bwMode="auto">
            <a:xfrm>
              <a:off x="8347130" y="3608283"/>
              <a:ext cx="296862" cy="311150"/>
            </a:xfrm>
            <a:custGeom>
              <a:avLst/>
              <a:gdLst>
                <a:gd name="T0" fmla="*/ 602 w 826"/>
                <a:gd name="T1" fmla="*/ 390 h 866"/>
                <a:gd name="T2" fmla="*/ 602 w 826"/>
                <a:gd name="T3" fmla="*/ 390 h 866"/>
                <a:gd name="T4" fmla="*/ 630 w 826"/>
                <a:gd name="T5" fmla="*/ 213 h 866"/>
                <a:gd name="T6" fmla="*/ 585 w 826"/>
                <a:gd name="T7" fmla="*/ 0 h 866"/>
                <a:gd name="T8" fmla="*/ 244 w 826"/>
                <a:gd name="T9" fmla="*/ 0 h 866"/>
                <a:gd name="T10" fmla="*/ 195 w 826"/>
                <a:gd name="T11" fmla="*/ 213 h 866"/>
                <a:gd name="T12" fmla="*/ 228 w 826"/>
                <a:gd name="T13" fmla="*/ 390 h 866"/>
                <a:gd name="T14" fmla="*/ 0 w 826"/>
                <a:gd name="T15" fmla="*/ 390 h 866"/>
                <a:gd name="T16" fmla="*/ 0 w 826"/>
                <a:gd name="T17" fmla="*/ 865 h 866"/>
                <a:gd name="T18" fmla="*/ 825 w 826"/>
                <a:gd name="T19" fmla="*/ 865 h 866"/>
                <a:gd name="T20" fmla="*/ 825 w 826"/>
                <a:gd name="T21" fmla="*/ 390 h 866"/>
                <a:gd name="T22" fmla="*/ 602 w 826"/>
                <a:gd name="T23" fmla="*/ 390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6" h="866">
                  <a:moveTo>
                    <a:pt x="602" y="390"/>
                  </a:moveTo>
                  <a:lnTo>
                    <a:pt x="602" y="390"/>
                  </a:lnTo>
                  <a:cubicBezTo>
                    <a:pt x="618" y="338"/>
                    <a:pt x="630" y="278"/>
                    <a:pt x="630" y="213"/>
                  </a:cubicBezTo>
                  <a:cubicBezTo>
                    <a:pt x="630" y="133"/>
                    <a:pt x="614" y="56"/>
                    <a:pt x="585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15" y="56"/>
                    <a:pt x="195" y="133"/>
                    <a:pt x="195" y="213"/>
                  </a:cubicBezTo>
                  <a:cubicBezTo>
                    <a:pt x="195" y="278"/>
                    <a:pt x="207" y="338"/>
                    <a:pt x="228" y="390"/>
                  </a:cubicBezTo>
                  <a:cubicBezTo>
                    <a:pt x="0" y="390"/>
                    <a:pt x="0" y="390"/>
                    <a:pt x="0" y="390"/>
                  </a:cubicBezTo>
                  <a:cubicBezTo>
                    <a:pt x="0" y="865"/>
                    <a:pt x="0" y="865"/>
                    <a:pt x="0" y="865"/>
                  </a:cubicBezTo>
                  <a:cubicBezTo>
                    <a:pt x="825" y="865"/>
                    <a:pt x="825" y="865"/>
                    <a:pt x="825" y="865"/>
                  </a:cubicBezTo>
                  <a:cubicBezTo>
                    <a:pt x="825" y="390"/>
                    <a:pt x="825" y="390"/>
                    <a:pt x="825" y="390"/>
                  </a:cubicBezTo>
                  <a:cubicBezTo>
                    <a:pt x="602" y="390"/>
                    <a:pt x="602" y="390"/>
                    <a:pt x="602" y="39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350"/>
            <p:cNvSpPr>
              <a:spLocks noChangeArrowheads="1"/>
            </p:cNvSpPr>
            <p:nvPr/>
          </p:nvSpPr>
          <p:spPr bwMode="auto">
            <a:xfrm>
              <a:off x="8496355" y="3587645"/>
              <a:ext cx="77787" cy="96838"/>
            </a:xfrm>
            <a:custGeom>
              <a:avLst/>
              <a:gdLst>
                <a:gd name="T0" fmla="*/ 0 w 217"/>
                <a:gd name="T1" fmla="*/ 0 h 270"/>
                <a:gd name="T2" fmla="*/ 0 w 217"/>
                <a:gd name="T3" fmla="*/ 0 h 270"/>
                <a:gd name="T4" fmla="*/ 0 w 217"/>
                <a:gd name="T5" fmla="*/ 56 h 270"/>
                <a:gd name="T6" fmla="*/ 171 w 217"/>
                <a:gd name="T7" fmla="*/ 56 h 270"/>
                <a:gd name="T8" fmla="*/ 216 w 217"/>
                <a:gd name="T9" fmla="*/ 269 h 270"/>
                <a:gd name="T10" fmla="*/ 216 w 217"/>
                <a:gd name="T11" fmla="*/ 269 h 270"/>
                <a:gd name="T12" fmla="*/ 171 w 217"/>
                <a:gd name="T13" fmla="*/ 56 h 270"/>
                <a:gd name="T14" fmla="*/ 0 w 217"/>
                <a:gd name="T15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7" h="270">
                  <a:moveTo>
                    <a:pt x="0" y="0"/>
                  </a:moveTo>
                  <a:lnTo>
                    <a:pt x="0" y="0"/>
                  </a:lnTo>
                  <a:cubicBezTo>
                    <a:pt x="0" y="56"/>
                    <a:pt x="0" y="56"/>
                    <a:pt x="0" y="56"/>
                  </a:cubicBezTo>
                  <a:cubicBezTo>
                    <a:pt x="171" y="56"/>
                    <a:pt x="171" y="56"/>
                    <a:pt x="171" y="56"/>
                  </a:cubicBezTo>
                  <a:cubicBezTo>
                    <a:pt x="200" y="112"/>
                    <a:pt x="216" y="189"/>
                    <a:pt x="216" y="269"/>
                  </a:cubicBezTo>
                  <a:lnTo>
                    <a:pt x="216" y="269"/>
                  </a:lnTo>
                  <a:cubicBezTo>
                    <a:pt x="216" y="189"/>
                    <a:pt x="200" y="112"/>
                    <a:pt x="171" y="56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351"/>
            <p:cNvSpPr>
              <a:spLocks noChangeArrowheads="1"/>
            </p:cNvSpPr>
            <p:nvPr/>
          </p:nvSpPr>
          <p:spPr bwMode="auto">
            <a:xfrm>
              <a:off x="8496355" y="3608283"/>
              <a:ext cx="147637" cy="311150"/>
            </a:xfrm>
            <a:custGeom>
              <a:avLst/>
              <a:gdLst>
                <a:gd name="T0" fmla="*/ 90 w 412"/>
                <a:gd name="T1" fmla="*/ 266 h 866"/>
                <a:gd name="T2" fmla="*/ 90 w 412"/>
                <a:gd name="T3" fmla="*/ 266 h 866"/>
                <a:gd name="T4" fmla="*/ 33 w 412"/>
                <a:gd name="T5" fmla="*/ 250 h 866"/>
                <a:gd name="T6" fmla="*/ 143 w 412"/>
                <a:gd name="T7" fmla="*/ 173 h 866"/>
                <a:gd name="T8" fmla="*/ 90 w 412"/>
                <a:gd name="T9" fmla="*/ 266 h 866"/>
                <a:gd name="T10" fmla="*/ 171 w 412"/>
                <a:gd name="T11" fmla="*/ 0 h 866"/>
                <a:gd name="T12" fmla="*/ 171 w 412"/>
                <a:gd name="T13" fmla="*/ 0 h 866"/>
                <a:gd name="T14" fmla="*/ 0 w 412"/>
                <a:gd name="T15" fmla="*/ 0 h 866"/>
                <a:gd name="T16" fmla="*/ 0 w 412"/>
                <a:gd name="T17" fmla="*/ 390 h 866"/>
                <a:gd name="T18" fmla="*/ 0 w 412"/>
                <a:gd name="T19" fmla="*/ 390 h 866"/>
                <a:gd name="T20" fmla="*/ 0 w 412"/>
                <a:gd name="T21" fmla="*/ 865 h 866"/>
                <a:gd name="T22" fmla="*/ 411 w 412"/>
                <a:gd name="T23" fmla="*/ 865 h 866"/>
                <a:gd name="T24" fmla="*/ 411 w 412"/>
                <a:gd name="T25" fmla="*/ 390 h 866"/>
                <a:gd name="T26" fmla="*/ 188 w 412"/>
                <a:gd name="T27" fmla="*/ 390 h 866"/>
                <a:gd name="T28" fmla="*/ 188 w 412"/>
                <a:gd name="T29" fmla="*/ 390 h 866"/>
                <a:gd name="T30" fmla="*/ 216 w 412"/>
                <a:gd name="T31" fmla="*/ 213 h 866"/>
                <a:gd name="T32" fmla="*/ 171 w 412"/>
                <a:gd name="T33" fmla="*/ 0 h 866"/>
                <a:gd name="T34" fmla="*/ 90 w 412"/>
                <a:gd name="T35" fmla="*/ 266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12" h="866">
                  <a:moveTo>
                    <a:pt x="90" y="266"/>
                  </a:moveTo>
                  <a:lnTo>
                    <a:pt x="90" y="266"/>
                  </a:lnTo>
                  <a:cubicBezTo>
                    <a:pt x="62" y="266"/>
                    <a:pt x="33" y="250"/>
                    <a:pt x="33" y="250"/>
                  </a:cubicBezTo>
                  <a:cubicBezTo>
                    <a:pt x="143" y="173"/>
                    <a:pt x="143" y="173"/>
                    <a:pt x="143" y="173"/>
                  </a:cubicBezTo>
                  <a:cubicBezTo>
                    <a:pt x="155" y="246"/>
                    <a:pt x="123" y="266"/>
                    <a:pt x="90" y="266"/>
                  </a:cubicBezTo>
                  <a:lnTo>
                    <a:pt x="171" y="0"/>
                  </a:lnTo>
                  <a:lnTo>
                    <a:pt x="17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390"/>
                    <a:pt x="0" y="390"/>
                    <a:pt x="0" y="390"/>
                  </a:cubicBezTo>
                  <a:lnTo>
                    <a:pt x="0" y="390"/>
                  </a:lnTo>
                  <a:cubicBezTo>
                    <a:pt x="0" y="865"/>
                    <a:pt x="0" y="865"/>
                    <a:pt x="0" y="865"/>
                  </a:cubicBezTo>
                  <a:cubicBezTo>
                    <a:pt x="411" y="865"/>
                    <a:pt x="411" y="865"/>
                    <a:pt x="411" y="865"/>
                  </a:cubicBezTo>
                  <a:cubicBezTo>
                    <a:pt x="411" y="390"/>
                    <a:pt x="411" y="390"/>
                    <a:pt x="411" y="390"/>
                  </a:cubicBezTo>
                  <a:cubicBezTo>
                    <a:pt x="188" y="390"/>
                    <a:pt x="188" y="390"/>
                    <a:pt x="188" y="390"/>
                  </a:cubicBezTo>
                  <a:lnTo>
                    <a:pt x="188" y="390"/>
                  </a:lnTo>
                  <a:cubicBezTo>
                    <a:pt x="204" y="338"/>
                    <a:pt x="216" y="278"/>
                    <a:pt x="216" y="213"/>
                  </a:cubicBezTo>
                  <a:cubicBezTo>
                    <a:pt x="216" y="133"/>
                    <a:pt x="200" y="56"/>
                    <a:pt x="171" y="0"/>
                  </a:cubicBezTo>
                  <a:lnTo>
                    <a:pt x="90" y="26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352"/>
            <p:cNvSpPr>
              <a:spLocks noChangeArrowheads="1"/>
            </p:cNvSpPr>
            <p:nvPr/>
          </p:nvSpPr>
          <p:spPr bwMode="auto">
            <a:xfrm>
              <a:off x="8339192" y="3740045"/>
              <a:ext cx="315913" cy="188913"/>
            </a:xfrm>
            <a:custGeom>
              <a:avLst/>
              <a:gdLst>
                <a:gd name="T0" fmla="*/ 732 w 876"/>
                <a:gd name="T1" fmla="*/ 0 h 524"/>
                <a:gd name="T2" fmla="*/ 606 w 876"/>
                <a:gd name="T3" fmla="*/ 0 h 524"/>
                <a:gd name="T4" fmla="*/ 269 w 876"/>
                <a:gd name="T5" fmla="*/ 0 h 524"/>
                <a:gd name="T6" fmla="*/ 143 w 876"/>
                <a:gd name="T7" fmla="*/ 0 h 524"/>
                <a:gd name="T8" fmla="*/ 0 w 876"/>
                <a:gd name="T9" fmla="*/ 0 h 524"/>
                <a:gd name="T10" fmla="*/ 0 w 876"/>
                <a:gd name="T11" fmla="*/ 523 h 524"/>
                <a:gd name="T12" fmla="*/ 875 w 876"/>
                <a:gd name="T13" fmla="*/ 523 h 524"/>
                <a:gd name="T14" fmla="*/ 875 w 876"/>
                <a:gd name="T15" fmla="*/ 0 h 524"/>
                <a:gd name="T16" fmla="*/ 732 w 876"/>
                <a:gd name="T17" fmla="*/ 0 h 524"/>
                <a:gd name="T18" fmla="*/ 830 w 876"/>
                <a:gd name="T19" fmla="*/ 475 h 524"/>
                <a:gd name="T20" fmla="*/ 49 w 876"/>
                <a:gd name="T21" fmla="*/ 475 h 524"/>
                <a:gd name="T22" fmla="*/ 49 w 876"/>
                <a:gd name="T23" fmla="*/ 49 h 524"/>
                <a:gd name="T24" fmla="*/ 830 w 876"/>
                <a:gd name="T25" fmla="*/ 49 h 524"/>
                <a:gd name="T26" fmla="*/ 830 w 876"/>
                <a:gd name="T27" fmla="*/ 475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76" h="524">
                  <a:moveTo>
                    <a:pt x="732" y="0"/>
                  </a:moveTo>
                  <a:lnTo>
                    <a:pt x="606" y="0"/>
                  </a:lnTo>
                  <a:lnTo>
                    <a:pt x="269" y="0"/>
                  </a:lnTo>
                  <a:lnTo>
                    <a:pt x="143" y="0"/>
                  </a:lnTo>
                  <a:lnTo>
                    <a:pt x="0" y="0"/>
                  </a:lnTo>
                  <a:lnTo>
                    <a:pt x="0" y="523"/>
                  </a:lnTo>
                  <a:lnTo>
                    <a:pt x="875" y="523"/>
                  </a:lnTo>
                  <a:lnTo>
                    <a:pt x="875" y="0"/>
                  </a:lnTo>
                  <a:lnTo>
                    <a:pt x="732" y="0"/>
                  </a:lnTo>
                  <a:close/>
                  <a:moveTo>
                    <a:pt x="830" y="475"/>
                  </a:moveTo>
                  <a:lnTo>
                    <a:pt x="49" y="475"/>
                  </a:lnTo>
                  <a:lnTo>
                    <a:pt x="49" y="49"/>
                  </a:lnTo>
                  <a:lnTo>
                    <a:pt x="830" y="49"/>
                  </a:lnTo>
                  <a:lnTo>
                    <a:pt x="830" y="47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353"/>
            <p:cNvSpPr>
              <a:spLocks noChangeArrowheads="1"/>
            </p:cNvSpPr>
            <p:nvPr/>
          </p:nvSpPr>
          <p:spPr bwMode="auto">
            <a:xfrm>
              <a:off x="8378880" y="3549545"/>
              <a:ext cx="233362" cy="192088"/>
            </a:xfrm>
            <a:custGeom>
              <a:avLst/>
              <a:gdLst>
                <a:gd name="T0" fmla="*/ 29 w 648"/>
                <a:gd name="T1" fmla="*/ 531 h 532"/>
                <a:gd name="T2" fmla="*/ 29 w 648"/>
                <a:gd name="T3" fmla="*/ 531 h 532"/>
                <a:gd name="T4" fmla="*/ 155 w 648"/>
                <a:gd name="T5" fmla="*/ 531 h 532"/>
                <a:gd name="T6" fmla="*/ 135 w 648"/>
                <a:gd name="T7" fmla="*/ 435 h 532"/>
                <a:gd name="T8" fmla="*/ 220 w 648"/>
                <a:gd name="T9" fmla="*/ 479 h 532"/>
                <a:gd name="T10" fmla="*/ 325 w 648"/>
                <a:gd name="T11" fmla="*/ 439 h 532"/>
                <a:gd name="T12" fmla="*/ 431 w 648"/>
                <a:gd name="T13" fmla="*/ 479 h 532"/>
                <a:gd name="T14" fmla="*/ 513 w 648"/>
                <a:gd name="T15" fmla="*/ 435 h 532"/>
                <a:gd name="T16" fmla="*/ 492 w 648"/>
                <a:gd name="T17" fmla="*/ 531 h 532"/>
                <a:gd name="T18" fmla="*/ 618 w 648"/>
                <a:gd name="T19" fmla="*/ 531 h 532"/>
                <a:gd name="T20" fmla="*/ 627 w 648"/>
                <a:gd name="T21" fmla="*/ 471 h 532"/>
                <a:gd name="T22" fmla="*/ 476 w 648"/>
                <a:gd name="T23" fmla="*/ 44 h 532"/>
                <a:gd name="T24" fmla="*/ 325 w 648"/>
                <a:gd name="T25" fmla="*/ 32 h 532"/>
                <a:gd name="T26" fmla="*/ 171 w 648"/>
                <a:gd name="T27" fmla="*/ 44 h 532"/>
                <a:gd name="T28" fmla="*/ 21 w 648"/>
                <a:gd name="T29" fmla="*/ 471 h 532"/>
                <a:gd name="T30" fmla="*/ 29 w 648"/>
                <a:gd name="T31" fmla="*/ 531 h 532"/>
                <a:gd name="T32" fmla="*/ 183 w 648"/>
                <a:gd name="T33" fmla="*/ 338 h 532"/>
                <a:gd name="T34" fmla="*/ 183 w 648"/>
                <a:gd name="T35" fmla="*/ 338 h 532"/>
                <a:gd name="T36" fmla="*/ 293 w 648"/>
                <a:gd name="T37" fmla="*/ 415 h 532"/>
                <a:gd name="T38" fmla="*/ 183 w 648"/>
                <a:gd name="T39" fmla="*/ 338 h 532"/>
                <a:gd name="T40" fmla="*/ 325 w 648"/>
                <a:gd name="T41" fmla="*/ 193 h 532"/>
                <a:gd name="T42" fmla="*/ 325 w 648"/>
                <a:gd name="T43" fmla="*/ 193 h 532"/>
                <a:gd name="T44" fmla="*/ 468 w 648"/>
                <a:gd name="T45" fmla="*/ 302 h 532"/>
                <a:gd name="T46" fmla="*/ 452 w 648"/>
                <a:gd name="T47" fmla="*/ 302 h 532"/>
                <a:gd name="T48" fmla="*/ 325 w 648"/>
                <a:gd name="T49" fmla="*/ 338 h 532"/>
                <a:gd name="T50" fmla="*/ 195 w 648"/>
                <a:gd name="T51" fmla="*/ 302 h 532"/>
                <a:gd name="T52" fmla="*/ 179 w 648"/>
                <a:gd name="T53" fmla="*/ 302 h 532"/>
                <a:gd name="T54" fmla="*/ 325 w 648"/>
                <a:gd name="T55" fmla="*/ 193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48" h="532">
                  <a:moveTo>
                    <a:pt x="29" y="531"/>
                  </a:moveTo>
                  <a:lnTo>
                    <a:pt x="29" y="531"/>
                  </a:lnTo>
                  <a:cubicBezTo>
                    <a:pt x="155" y="531"/>
                    <a:pt x="155" y="531"/>
                    <a:pt x="155" y="531"/>
                  </a:cubicBezTo>
                  <a:cubicBezTo>
                    <a:pt x="147" y="503"/>
                    <a:pt x="139" y="471"/>
                    <a:pt x="135" y="435"/>
                  </a:cubicBezTo>
                  <a:cubicBezTo>
                    <a:pt x="159" y="459"/>
                    <a:pt x="187" y="479"/>
                    <a:pt x="220" y="479"/>
                  </a:cubicBezTo>
                  <a:cubicBezTo>
                    <a:pt x="281" y="479"/>
                    <a:pt x="297" y="439"/>
                    <a:pt x="325" y="439"/>
                  </a:cubicBezTo>
                  <a:cubicBezTo>
                    <a:pt x="350" y="439"/>
                    <a:pt x="370" y="479"/>
                    <a:pt x="431" y="479"/>
                  </a:cubicBezTo>
                  <a:cubicBezTo>
                    <a:pt x="464" y="479"/>
                    <a:pt x="492" y="459"/>
                    <a:pt x="513" y="435"/>
                  </a:cubicBezTo>
                  <a:cubicBezTo>
                    <a:pt x="509" y="471"/>
                    <a:pt x="504" y="503"/>
                    <a:pt x="492" y="531"/>
                  </a:cubicBezTo>
                  <a:cubicBezTo>
                    <a:pt x="618" y="531"/>
                    <a:pt x="618" y="531"/>
                    <a:pt x="618" y="531"/>
                  </a:cubicBezTo>
                  <a:cubicBezTo>
                    <a:pt x="622" y="515"/>
                    <a:pt x="627" y="495"/>
                    <a:pt x="627" y="471"/>
                  </a:cubicBezTo>
                  <a:cubicBezTo>
                    <a:pt x="647" y="238"/>
                    <a:pt x="557" y="93"/>
                    <a:pt x="476" y="44"/>
                  </a:cubicBezTo>
                  <a:cubicBezTo>
                    <a:pt x="395" y="0"/>
                    <a:pt x="325" y="32"/>
                    <a:pt x="325" y="32"/>
                  </a:cubicBezTo>
                  <a:cubicBezTo>
                    <a:pt x="325" y="32"/>
                    <a:pt x="256" y="0"/>
                    <a:pt x="171" y="44"/>
                  </a:cubicBezTo>
                  <a:cubicBezTo>
                    <a:pt x="90" y="93"/>
                    <a:pt x="0" y="238"/>
                    <a:pt x="21" y="471"/>
                  </a:cubicBezTo>
                  <a:cubicBezTo>
                    <a:pt x="25" y="495"/>
                    <a:pt x="29" y="515"/>
                    <a:pt x="29" y="531"/>
                  </a:cubicBezTo>
                  <a:close/>
                  <a:moveTo>
                    <a:pt x="183" y="338"/>
                  </a:moveTo>
                  <a:lnTo>
                    <a:pt x="183" y="338"/>
                  </a:lnTo>
                  <a:cubicBezTo>
                    <a:pt x="293" y="415"/>
                    <a:pt x="293" y="415"/>
                    <a:pt x="293" y="415"/>
                  </a:cubicBezTo>
                  <a:cubicBezTo>
                    <a:pt x="293" y="415"/>
                    <a:pt x="163" y="479"/>
                    <a:pt x="183" y="338"/>
                  </a:cubicBezTo>
                  <a:close/>
                  <a:moveTo>
                    <a:pt x="325" y="193"/>
                  </a:moveTo>
                  <a:lnTo>
                    <a:pt x="325" y="193"/>
                  </a:lnTo>
                  <a:cubicBezTo>
                    <a:pt x="325" y="193"/>
                    <a:pt x="411" y="262"/>
                    <a:pt x="468" y="302"/>
                  </a:cubicBezTo>
                  <a:cubicBezTo>
                    <a:pt x="464" y="302"/>
                    <a:pt x="456" y="302"/>
                    <a:pt x="452" y="302"/>
                  </a:cubicBezTo>
                  <a:cubicBezTo>
                    <a:pt x="399" y="302"/>
                    <a:pt x="354" y="338"/>
                    <a:pt x="325" y="338"/>
                  </a:cubicBezTo>
                  <a:cubicBezTo>
                    <a:pt x="297" y="338"/>
                    <a:pt x="248" y="302"/>
                    <a:pt x="195" y="302"/>
                  </a:cubicBezTo>
                  <a:cubicBezTo>
                    <a:pt x="191" y="302"/>
                    <a:pt x="187" y="302"/>
                    <a:pt x="179" y="302"/>
                  </a:cubicBezTo>
                  <a:cubicBezTo>
                    <a:pt x="236" y="262"/>
                    <a:pt x="325" y="193"/>
                    <a:pt x="325" y="19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354"/>
            <p:cNvSpPr>
              <a:spLocks noChangeArrowheads="1"/>
            </p:cNvSpPr>
            <p:nvPr/>
          </p:nvSpPr>
          <p:spPr bwMode="auto">
            <a:xfrm>
              <a:off x="8509055" y="3670195"/>
              <a:ext cx="47625" cy="50800"/>
            </a:xfrm>
            <a:custGeom>
              <a:avLst/>
              <a:gdLst>
                <a:gd name="T0" fmla="*/ 110 w 131"/>
                <a:gd name="T1" fmla="*/ 0 h 142"/>
                <a:gd name="T2" fmla="*/ 110 w 131"/>
                <a:gd name="T3" fmla="*/ 0 h 142"/>
                <a:gd name="T4" fmla="*/ 0 w 131"/>
                <a:gd name="T5" fmla="*/ 77 h 142"/>
                <a:gd name="T6" fmla="*/ 110 w 131"/>
                <a:gd name="T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142">
                  <a:moveTo>
                    <a:pt x="110" y="0"/>
                  </a:moveTo>
                  <a:lnTo>
                    <a:pt x="110" y="0"/>
                  </a:lnTo>
                  <a:cubicBezTo>
                    <a:pt x="130" y="141"/>
                    <a:pt x="0" y="77"/>
                    <a:pt x="0" y="77"/>
                  </a:cubicBezTo>
                  <a:lnTo>
                    <a:pt x="11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355"/>
            <p:cNvSpPr>
              <a:spLocks noChangeArrowheads="1"/>
            </p:cNvSpPr>
            <p:nvPr/>
          </p:nvSpPr>
          <p:spPr bwMode="auto">
            <a:xfrm>
              <a:off x="8307442" y="3941658"/>
              <a:ext cx="374650" cy="17462"/>
            </a:xfrm>
            <a:custGeom>
              <a:avLst/>
              <a:gdLst>
                <a:gd name="T0" fmla="*/ 0 w 1042"/>
                <a:gd name="T1" fmla="*/ 0 h 49"/>
                <a:gd name="T2" fmla="*/ 0 w 1042"/>
                <a:gd name="T3" fmla="*/ 48 h 49"/>
                <a:gd name="T4" fmla="*/ 1041 w 1042"/>
                <a:gd name="T5" fmla="*/ 48 h 49"/>
                <a:gd name="T6" fmla="*/ 1041 w 1042"/>
                <a:gd name="T7" fmla="*/ 0 h 49"/>
                <a:gd name="T8" fmla="*/ 0 w 104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2" h="49">
                  <a:moveTo>
                    <a:pt x="0" y="0"/>
                  </a:moveTo>
                  <a:lnTo>
                    <a:pt x="0" y="48"/>
                  </a:lnTo>
                  <a:lnTo>
                    <a:pt x="1041" y="48"/>
                  </a:lnTo>
                  <a:lnTo>
                    <a:pt x="1041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2597558" y="4069755"/>
            <a:ext cx="493713" cy="493713"/>
            <a:chOff x="8242611" y="4083971"/>
            <a:chExt cx="493713" cy="493713"/>
          </a:xfrm>
        </p:grpSpPr>
        <p:sp>
          <p:nvSpPr>
            <p:cNvPr id="269" name="Freeform 356"/>
            <p:cNvSpPr>
              <a:spLocks noChangeArrowheads="1"/>
            </p:cNvSpPr>
            <p:nvPr/>
          </p:nvSpPr>
          <p:spPr bwMode="auto">
            <a:xfrm>
              <a:off x="8242611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357"/>
            <p:cNvSpPr>
              <a:spLocks noChangeArrowheads="1"/>
            </p:cNvSpPr>
            <p:nvPr/>
          </p:nvSpPr>
          <p:spPr bwMode="auto">
            <a:xfrm>
              <a:off x="8242611" y="4083971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358"/>
            <p:cNvSpPr>
              <a:spLocks noChangeArrowheads="1"/>
            </p:cNvSpPr>
            <p:nvPr/>
          </p:nvSpPr>
          <p:spPr bwMode="auto">
            <a:xfrm>
              <a:off x="8323574" y="4153821"/>
              <a:ext cx="412750" cy="423863"/>
            </a:xfrm>
            <a:custGeom>
              <a:avLst/>
              <a:gdLst>
                <a:gd name="T0" fmla="*/ 629 w 1148"/>
                <a:gd name="T1" fmla="*/ 0 h 1177"/>
                <a:gd name="T2" fmla="*/ 629 w 1148"/>
                <a:gd name="T3" fmla="*/ 0 h 1177"/>
                <a:gd name="T4" fmla="*/ 611 w 1148"/>
                <a:gd name="T5" fmla="*/ 79 h 1177"/>
                <a:gd name="T6" fmla="*/ 650 w 1148"/>
                <a:gd name="T7" fmla="*/ 268 h 1177"/>
                <a:gd name="T8" fmla="*/ 625 w 1148"/>
                <a:gd name="T9" fmla="*/ 426 h 1177"/>
                <a:gd name="T10" fmla="*/ 822 w 1148"/>
                <a:gd name="T11" fmla="*/ 426 h 1177"/>
                <a:gd name="T12" fmla="*/ 822 w 1148"/>
                <a:gd name="T13" fmla="*/ 837 h 1177"/>
                <a:gd name="T14" fmla="*/ 843 w 1148"/>
                <a:gd name="T15" fmla="*/ 869 h 1177"/>
                <a:gd name="T16" fmla="*/ 75 w 1148"/>
                <a:gd name="T17" fmla="*/ 869 h 1177"/>
                <a:gd name="T18" fmla="*/ 132 w 1148"/>
                <a:gd name="T19" fmla="*/ 926 h 1177"/>
                <a:gd name="T20" fmla="*/ 0 w 1148"/>
                <a:gd name="T21" fmla="*/ 944 h 1177"/>
                <a:gd name="T22" fmla="*/ 232 w 1148"/>
                <a:gd name="T23" fmla="*/ 1176 h 1177"/>
                <a:gd name="T24" fmla="*/ 1147 w 1148"/>
                <a:gd name="T25" fmla="*/ 1176 h 1177"/>
                <a:gd name="T26" fmla="*/ 1147 w 1148"/>
                <a:gd name="T27" fmla="*/ 519 h 1177"/>
                <a:gd name="T28" fmla="*/ 629 w 1148"/>
                <a:gd name="T29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8" h="1177">
                  <a:moveTo>
                    <a:pt x="629" y="0"/>
                  </a:moveTo>
                  <a:lnTo>
                    <a:pt x="629" y="0"/>
                  </a:lnTo>
                  <a:cubicBezTo>
                    <a:pt x="611" y="79"/>
                    <a:pt x="611" y="79"/>
                    <a:pt x="611" y="79"/>
                  </a:cubicBezTo>
                  <a:cubicBezTo>
                    <a:pt x="636" y="129"/>
                    <a:pt x="650" y="197"/>
                    <a:pt x="650" y="268"/>
                  </a:cubicBezTo>
                  <a:cubicBezTo>
                    <a:pt x="650" y="326"/>
                    <a:pt x="640" y="379"/>
                    <a:pt x="625" y="426"/>
                  </a:cubicBezTo>
                  <a:cubicBezTo>
                    <a:pt x="822" y="426"/>
                    <a:pt x="822" y="426"/>
                    <a:pt x="822" y="426"/>
                  </a:cubicBezTo>
                  <a:cubicBezTo>
                    <a:pt x="822" y="837"/>
                    <a:pt x="822" y="837"/>
                    <a:pt x="822" y="837"/>
                  </a:cubicBezTo>
                  <a:cubicBezTo>
                    <a:pt x="836" y="858"/>
                    <a:pt x="843" y="869"/>
                    <a:pt x="843" y="869"/>
                  </a:cubicBezTo>
                  <a:cubicBezTo>
                    <a:pt x="75" y="869"/>
                    <a:pt x="75" y="869"/>
                    <a:pt x="75" y="869"/>
                  </a:cubicBezTo>
                  <a:cubicBezTo>
                    <a:pt x="132" y="926"/>
                    <a:pt x="132" y="926"/>
                    <a:pt x="132" y="926"/>
                  </a:cubicBezTo>
                  <a:cubicBezTo>
                    <a:pt x="0" y="944"/>
                    <a:pt x="0" y="944"/>
                    <a:pt x="0" y="944"/>
                  </a:cubicBezTo>
                  <a:cubicBezTo>
                    <a:pt x="232" y="1176"/>
                    <a:pt x="232" y="1176"/>
                    <a:pt x="232" y="1176"/>
                  </a:cubicBezTo>
                  <a:cubicBezTo>
                    <a:pt x="1147" y="1176"/>
                    <a:pt x="1147" y="1176"/>
                    <a:pt x="1147" y="1176"/>
                  </a:cubicBezTo>
                  <a:cubicBezTo>
                    <a:pt x="1147" y="519"/>
                    <a:pt x="1147" y="519"/>
                    <a:pt x="1147" y="519"/>
                  </a:cubicBezTo>
                  <a:cubicBezTo>
                    <a:pt x="629" y="0"/>
                    <a:pt x="629" y="0"/>
                    <a:pt x="62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359"/>
            <p:cNvSpPr>
              <a:spLocks noChangeArrowheads="1"/>
            </p:cNvSpPr>
            <p:nvPr/>
          </p:nvSpPr>
          <p:spPr bwMode="auto">
            <a:xfrm>
              <a:off x="8352149" y="4299871"/>
              <a:ext cx="276225" cy="168275"/>
            </a:xfrm>
            <a:custGeom>
              <a:avLst/>
              <a:gdLst>
                <a:gd name="T0" fmla="*/ 643 w 769"/>
                <a:gd name="T1" fmla="*/ 0 h 466"/>
                <a:gd name="T2" fmla="*/ 532 w 769"/>
                <a:gd name="T3" fmla="*/ 0 h 466"/>
                <a:gd name="T4" fmla="*/ 236 w 769"/>
                <a:gd name="T5" fmla="*/ 0 h 466"/>
                <a:gd name="T6" fmla="*/ 125 w 769"/>
                <a:gd name="T7" fmla="*/ 0 h 466"/>
                <a:gd name="T8" fmla="*/ 0 w 769"/>
                <a:gd name="T9" fmla="*/ 0 h 466"/>
                <a:gd name="T10" fmla="*/ 0 w 769"/>
                <a:gd name="T11" fmla="*/ 465 h 466"/>
                <a:gd name="T12" fmla="*/ 768 w 769"/>
                <a:gd name="T13" fmla="*/ 465 h 466"/>
                <a:gd name="T14" fmla="*/ 768 w 769"/>
                <a:gd name="T15" fmla="*/ 0 h 466"/>
                <a:gd name="T16" fmla="*/ 643 w 769"/>
                <a:gd name="T17" fmla="*/ 0 h 466"/>
                <a:gd name="T18" fmla="*/ 729 w 769"/>
                <a:gd name="T19" fmla="*/ 422 h 466"/>
                <a:gd name="T20" fmla="*/ 43 w 769"/>
                <a:gd name="T21" fmla="*/ 422 h 466"/>
                <a:gd name="T22" fmla="*/ 43 w 769"/>
                <a:gd name="T23" fmla="*/ 43 h 466"/>
                <a:gd name="T24" fmla="*/ 729 w 769"/>
                <a:gd name="T25" fmla="*/ 43 h 466"/>
                <a:gd name="T26" fmla="*/ 729 w 769"/>
                <a:gd name="T27" fmla="*/ 422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9" h="466">
                  <a:moveTo>
                    <a:pt x="643" y="0"/>
                  </a:moveTo>
                  <a:lnTo>
                    <a:pt x="532" y="0"/>
                  </a:lnTo>
                  <a:lnTo>
                    <a:pt x="236" y="0"/>
                  </a:lnTo>
                  <a:lnTo>
                    <a:pt x="125" y="0"/>
                  </a:lnTo>
                  <a:lnTo>
                    <a:pt x="0" y="0"/>
                  </a:lnTo>
                  <a:lnTo>
                    <a:pt x="0" y="465"/>
                  </a:lnTo>
                  <a:lnTo>
                    <a:pt x="768" y="465"/>
                  </a:lnTo>
                  <a:lnTo>
                    <a:pt x="768" y="0"/>
                  </a:lnTo>
                  <a:lnTo>
                    <a:pt x="643" y="0"/>
                  </a:lnTo>
                  <a:close/>
                  <a:moveTo>
                    <a:pt x="729" y="422"/>
                  </a:moveTo>
                  <a:lnTo>
                    <a:pt x="43" y="422"/>
                  </a:lnTo>
                  <a:lnTo>
                    <a:pt x="43" y="43"/>
                  </a:lnTo>
                  <a:lnTo>
                    <a:pt x="729" y="43"/>
                  </a:lnTo>
                  <a:lnTo>
                    <a:pt x="729" y="4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360"/>
            <p:cNvSpPr>
              <a:spLocks noChangeArrowheads="1"/>
            </p:cNvSpPr>
            <p:nvPr/>
          </p:nvSpPr>
          <p:spPr bwMode="auto">
            <a:xfrm>
              <a:off x="8387074" y="4130009"/>
              <a:ext cx="204787" cy="169862"/>
            </a:xfrm>
            <a:custGeom>
              <a:avLst/>
              <a:gdLst>
                <a:gd name="T0" fmla="*/ 418 w 569"/>
                <a:gd name="T1" fmla="*/ 39 h 472"/>
                <a:gd name="T2" fmla="*/ 418 w 569"/>
                <a:gd name="T3" fmla="*/ 39 h 472"/>
                <a:gd name="T4" fmla="*/ 286 w 569"/>
                <a:gd name="T5" fmla="*/ 28 h 472"/>
                <a:gd name="T6" fmla="*/ 150 w 569"/>
                <a:gd name="T7" fmla="*/ 39 h 472"/>
                <a:gd name="T8" fmla="*/ 18 w 569"/>
                <a:gd name="T9" fmla="*/ 418 h 472"/>
                <a:gd name="T10" fmla="*/ 25 w 569"/>
                <a:gd name="T11" fmla="*/ 471 h 472"/>
                <a:gd name="T12" fmla="*/ 136 w 569"/>
                <a:gd name="T13" fmla="*/ 471 h 472"/>
                <a:gd name="T14" fmla="*/ 118 w 569"/>
                <a:gd name="T15" fmla="*/ 386 h 472"/>
                <a:gd name="T16" fmla="*/ 193 w 569"/>
                <a:gd name="T17" fmla="*/ 425 h 472"/>
                <a:gd name="T18" fmla="*/ 286 w 569"/>
                <a:gd name="T19" fmla="*/ 389 h 472"/>
                <a:gd name="T20" fmla="*/ 375 w 569"/>
                <a:gd name="T21" fmla="*/ 425 h 472"/>
                <a:gd name="T22" fmla="*/ 450 w 569"/>
                <a:gd name="T23" fmla="*/ 386 h 472"/>
                <a:gd name="T24" fmla="*/ 432 w 569"/>
                <a:gd name="T25" fmla="*/ 471 h 472"/>
                <a:gd name="T26" fmla="*/ 543 w 569"/>
                <a:gd name="T27" fmla="*/ 471 h 472"/>
                <a:gd name="T28" fmla="*/ 550 w 569"/>
                <a:gd name="T29" fmla="*/ 418 h 472"/>
                <a:gd name="T30" fmla="*/ 418 w 569"/>
                <a:gd name="T31" fmla="*/ 39 h 472"/>
                <a:gd name="T32" fmla="*/ 161 w 569"/>
                <a:gd name="T33" fmla="*/ 300 h 472"/>
                <a:gd name="T34" fmla="*/ 161 w 569"/>
                <a:gd name="T35" fmla="*/ 300 h 472"/>
                <a:gd name="T36" fmla="*/ 257 w 569"/>
                <a:gd name="T37" fmla="*/ 368 h 472"/>
                <a:gd name="T38" fmla="*/ 161 w 569"/>
                <a:gd name="T39" fmla="*/ 300 h 472"/>
                <a:gd name="T40" fmla="*/ 172 w 569"/>
                <a:gd name="T41" fmla="*/ 268 h 472"/>
                <a:gd name="T42" fmla="*/ 172 w 569"/>
                <a:gd name="T43" fmla="*/ 268 h 472"/>
                <a:gd name="T44" fmla="*/ 157 w 569"/>
                <a:gd name="T45" fmla="*/ 268 h 472"/>
                <a:gd name="T46" fmla="*/ 286 w 569"/>
                <a:gd name="T47" fmla="*/ 171 h 472"/>
                <a:gd name="T48" fmla="*/ 411 w 569"/>
                <a:gd name="T49" fmla="*/ 268 h 472"/>
                <a:gd name="T50" fmla="*/ 397 w 569"/>
                <a:gd name="T51" fmla="*/ 268 h 472"/>
                <a:gd name="T52" fmla="*/ 286 w 569"/>
                <a:gd name="T53" fmla="*/ 300 h 472"/>
                <a:gd name="T54" fmla="*/ 172 w 569"/>
                <a:gd name="T55" fmla="*/ 268 h 472"/>
                <a:gd name="T56" fmla="*/ 315 w 569"/>
                <a:gd name="T57" fmla="*/ 368 h 472"/>
                <a:gd name="T58" fmla="*/ 315 w 569"/>
                <a:gd name="T59" fmla="*/ 368 h 472"/>
                <a:gd name="T60" fmla="*/ 411 w 569"/>
                <a:gd name="T61" fmla="*/ 300 h 472"/>
                <a:gd name="T62" fmla="*/ 315 w 569"/>
                <a:gd name="T63" fmla="*/ 368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9" h="472">
                  <a:moveTo>
                    <a:pt x="418" y="39"/>
                  </a:moveTo>
                  <a:lnTo>
                    <a:pt x="418" y="39"/>
                  </a:lnTo>
                  <a:cubicBezTo>
                    <a:pt x="347" y="0"/>
                    <a:pt x="286" y="28"/>
                    <a:pt x="286" y="28"/>
                  </a:cubicBezTo>
                  <a:cubicBezTo>
                    <a:pt x="286" y="28"/>
                    <a:pt x="225" y="0"/>
                    <a:pt x="150" y="39"/>
                  </a:cubicBezTo>
                  <a:cubicBezTo>
                    <a:pt x="79" y="82"/>
                    <a:pt x="0" y="210"/>
                    <a:pt x="18" y="418"/>
                  </a:cubicBezTo>
                  <a:cubicBezTo>
                    <a:pt x="22" y="439"/>
                    <a:pt x="25" y="457"/>
                    <a:pt x="25" y="471"/>
                  </a:cubicBezTo>
                  <a:cubicBezTo>
                    <a:pt x="136" y="471"/>
                    <a:pt x="136" y="471"/>
                    <a:pt x="136" y="471"/>
                  </a:cubicBezTo>
                  <a:cubicBezTo>
                    <a:pt x="129" y="446"/>
                    <a:pt x="122" y="418"/>
                    <a:pt x="118" y="386"/>
                  </a:cubicBezTo>
                  <a:cubicBezTo>
                    <a:pt x="140" y="407"/>
                    <a:pt x="165" y="425"/>
                    <a:pt x="193" y="425"/>
                  </a:cubicBezTo>
                  <a:cubicBezTo>
                    <a:pt x="247" y="425"/>
                    <a:pt x="261" y="389"/>
                    <a:pt x="286" y="389"/>
                  </a:cubicBezTo>
                  <a:cubicBezTo>
                    <a:pt x="308" y="389"/>
                    <a:pt x="325" y="425"/>
                    <a:pt x="375" y="425"/>
                  </a:cubicBezTo>
                  <a:cubicBezTo>
                    <a:pt x="407" y="425"/>
                    <a:pt x="432" y="407"/>
                    <a:pt x="450" y="386"/>
                  </a:cubicBezTo>
                  <a:cubicBezTo>
                    <a:pt x="447" y="418"/>
                    <a:pt x="443" y="446"/>
                    <a:pt x="432" y="471"/>
                  </a:cubicBezTo>
                  <a:cubicBezTo>
                    <a:pt x="543" y="471"/>
                    <a:pt x="543" y="471"/>
                    <a:pt x="543" y="471"/>
                  </a:cubicBezTo>
                  <a:cubicBezTo>
                    <a:pt x="547" y="457"/>
                    <a:pt x="550" y="439"/>
                    <a:pt x="550" y="418"/>
                  </a:cubicBezTo>
                  <a:cubicBezTo>
                    <a:pt x="568" y="210"/>
                    <a:pt x="490" y="82"/>
                    <a:pt x="418" y="39"/>
                  </a:cubicBezTo>
                  <a:close/>
                  <a:moveTo>
                    <a:pt x="161" y="300"/>
                  </a:moveTo>
                  <a:lnTo>
                    <a:pt x="161" y="300"/>
                  </a:lnTo>
                  <a:cubicBezTo>
                    <a:pt x="257" y="368"/>
                    <a:pt x="257" y="368"/>
                    <a:pt x="257" y="368"/>
                  </a:cubicBezTo>
                  <a:cubicBezTo>
                    <a:pt x="257" y="368"/>
                    <a:pt x="143" y="425"/>
                    <a:pt x="161" y="300"/>
                  </a:cubicBezTo>
                  <a:close/>
                  <a:moveTo>
                    <a:pt x="172" y="268"/>
                  </a:moveTo>
                  <a:lnTo>
                    <a:pt x="172" y="268"/>
                  </a:lnTo>
                  <a:cubicBezTo>
                    <a:pt x="168" y="268"/>
                    <a:pt x="165" y="268"/>
                    <a:pt x="157" y="268"/>
                  </a:cubicBezTo>
                  <a:cubicBezTo>
                    <a:pt x="207" y="232"/>
                    <a:pt x="286" y="171"/>
                    <a:pt x="286" y="171"/>
                  </a:cubicBezTo>
                  <a:cubicBezTo>
                    <a:pt x="286" y="171"/>
                    <a:pt x="361" y="232"/>
                    <a:pt x="411" y="268"/>
                  </a:cubicBezTo>
                  <a:cubicBezTo>
                    <a:pt x="407" y="268"/>
                    <a:pt x="400" y="268"/>
                    <a:pt x="397" y="268"/>
                  </a:cubicBezTo>
                  <a:cubicBezTo>
                    <a:pt x="350" y="268"/>
                    <a:pt x="311" y="300"/>
                    <a:pt x="286" y="300"/>
                  </a:cubicBezTo>
                  <a:cubicBezTo>
                    <a:pt x="261" y="300"/>
                    <a:pt x="218" y="268"/>
                    <a:pt x="172" y="268"/>
                  </a:cubicBezTo>
                  <a:close/>
                  <a:moveTo>
                    <a:pt x="315" y="368"/>
                  </a:moveTo>
                  <a:lnTo>
                    <a:pt x="315" y="368"/>
                  </a:lnTo>
                  <a:cubicBezTo>
                    <a:pt x="411" y="300"/>
                    <a:pt x="411" y="300"/>
                    <a:pt x="411" y="300"/>
                  </a:cubicBezTo>
                  <a:cubicBezTo>
                    <a:pt x="429" y="425"/>
                    <a:pt x="315" y="368"/>
                    <a:pt x="315" y="3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361"/>
            <p:cNvSpPr>
              <a:spLocks noChangeArrowheads="1"/>
            </p:cNvSpPr>
            <p:nvPr/>
          </p:nvSpPr>
          <p:spPr bwMode="auto">
            <a:xfrm>
              <a:off x="8323574" y="4477671"/>
              <a:ext cx="330200" cy="15875"/>
            </a:xfrm>
            <a:custGeom>
              <a:avLst/>
              <a:gdLst>
                <a:gd name="T0" fmla="*/ 0 w 916"/>
                <a:gd name="T1" fmla="*/ 0 h 44"/>
                <a:gd name="T2" fmla="*/ 0 w 916"/>
                <a:gd name="T3" fmla="*/ 43 h 44"/>
                <a:gd name="T4" fmla="*/ 915 w 916"/>
                <a:gd name="T5" fmla="*/ 43 h 44"/>
                <a:gd name="T6" fmla="*/ 915 w 916"/>
                <a:gd name="T7" fmla="*/ 0 h 44"/>
                <a:gd name="T8" fmla="*/ 0 w 9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6" h="44">
                  <a:moveTo>
                    <a:pt x="0" y="0"/>
                  </a:moveTo>
                  <a:lnTo>
                    <a:pt x="0" y="43"/>
                  </a:lnTo>
                  <a:lnTo>
                    <a:pt x="915" y="43"/>
                  </a:lnTo>
                  <a:lnTo>
                    <a:pt x="9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5" name="Group 274"/>
          <p:cNvGrpSpPr/>
          <p:nvPr/>
        </p:nvGrpSpPr>
        <p:grpSpPr>
          <a:xfrm>
            <a:off x="3502414" y="2294720"/>
            <a:ext cx="284162" cy="338138"/>
            <a:chOff x="1077913" y="2269895"/>
            <a:chExt cx="284162" cy="338138"/>
          </a:xfrm>
        </p:grpSpPr>
        <p:sp>
          <p:nvSpPr>
            <p:cNvPr id="276" name="Freeform 362"/>
            <p:cNvSpPr>
              <a:spLocks noChangeArrowheads="1"/>
            </p:cNvSpPr>
            <p:nvPr/>
          </p:nvSpPr>
          <p:spPr bwMode="auto">
            <a:xfrm>
              <a:off x="1085850" y="2277833"/>
              <a:ext cx="266700" cy="322262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363"/>
            <p:cNvSpPr>
              <a:spLocks noChangeArrowheads="1"/>
            </p:cNvSpPr>
            <p:nvPr/>
          </p:nvSpPr>
          <p:spPr bwMode="auto">
            <a:xfrm>
              <a:off x="1085850" y="2277833"/>
              <a:ext cx="266700" cy="322262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364"/>
            <p:cNvSpPr>
              <a:spLocks noChangeArrowheads="1"/>
            </p:cNvSpPr>
            <p:nvPr/>
          </p:nvSpPr>
          <p:spPr bwMode="auto">
            <a:xfrm>
              <a:off x="1219200" y="2277833"/>
              <a:ext cx="133350" cy="322262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365"/>
            <p:cNvSpPr>
              <a:spLocks noChangeArrowheads="1"/>
            </p:cNvSpPr>
            <p:nvPr/>
          </p:nvSpPr>
          <p:spPr bwMode="auto">
            <a:xfrm>
              <a:off x="1219200" y="2277833"/>
              <a:ext cx="133350" cy="322262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366"/>
            <p:cNvSpPr>
              <a:spLocks noChangeArrowheads="1"/>
            </p:cNvSpPr>
            <p:nvPr/>
          </p:nvSpPr>
          <p:spPr bwMode="auto">
            <a:xfrm>
              <a:off x="1077913" y="2269895"/>
              <a:ext cx="284162" cy="338138"/>
            </a:xfrm>
            <a:custGeom>
              <a:avLst/>
              <a:gdLst>
                <a:gd name="T0" fmla="*/ 0 w 788"/>
                <a:gd name="T1" fmla="*/ 0 h 941"/>
                <a:gd name="T2" fmla="*/ 0 w 788"/>
                <a:gd name="T3" fmla="*/ 940 h 941"/>
                <a:gd name="T4" fmla="*/ 787 w 788"/>
                <a:gd name="T5" fmla="*/ 940 h 941"/>
                <a:gd name="T6" fmla="*/ 787 w 788"/>
                <a:gd name="T7" fmla="*/ 0 h 941"/>
                <a:gd name="T8" fmla="*/ 0 w 788"/>
                <a:gd name="T9" fmla="*/ 0 h 941"/>
                <a:gd name="T10" fmla="*/ 742 w 788"/>
                <a:gd name="T11" fmla="*/ 895 h 941"/>
                <a:gd name="T12" fmla="*/ 45 w 788"/>
                <a:gd name="T13" fmla="*/ 895 h 941"/>
                <a:gd name="T14" fmla="*/ 45 w 788"/>
                <a:gd name="T15" fmla="*/ 45 h 941"/>
                <a:gd name="T16" fmla="*/ 742 w 788"/>
                <a:gd name="T17" fmla="*/ 45 h 941"/>
                <a:gd name="T18" fmla="*/ 742 w 788"/>
                <a:gd name="T19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941">
                  <a:moveTo>
                    <a:pt x="0" y="0"/>
                  </a:moveTo>
                  <a:lnTo>
                    <a:pt x="0" y="940"/>
                  </a:lnTo>
                  <a:lnTo>
                    <a:pt x="787" y="940"/>
                  </a:lnTo>
                  <a:lnTo>
                    <a:pt x="787" y="0"/>
                  </a:lnTo>
                  <a:lnTo>
                    <a:pt x="0" y="0"/>
                  </a:lnTo>
                  <a:close/>
                  <a:moveTo>
                    <a:pt x="742" y="895"/>
                  </a:moveTo>
                  <a:lnTo>
                    <a:pt x="45" y="895"/>
                  </a:lnTo>
                  <a:lnTo>
                    <a:pt x="45" y="45"/>
                  </a:lnTo>
                  <a:lnTo>
                    <a:pt x="742" y="45"/>
                  </a:lnTo>
                  <a:lnTo>
                    <a:pt x="742" y="8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367"/>
            <p:cNvSpPr>
              <a:spLocks noChangeArrowheads="1"/>
            </p:cNvSpPr>
            <p:nvPr/>
          </p:nvSpPr>
          <p:spPr bwMode="auto">
            <a:xfrm>
              <a:off x="1208088" y="2555645"/>
              <a:ext cx="25400" cy="23813"/>
            </a:xfrm>
            <a:custGeom>
              <a:avLst/>
              <a:gdLst>
                <a:gd name="T0" fmla="*/ 35 w 70"/>
                <a:gd name="T1" fmla="*/ 0 h 66"/>
                <a:gd name="T2" fmla="*/ 35 w 70"/>
                <a:gd name="T3" fmla="*/ 0 h 66"/>
                <a:gd name="T4" fmla="*/ 0 w 70"/>
                <a:gd name="T5" fmla="*/ 35 h 66"/>
                <a:gd name="T6" fmla="*/ 35 w 70"/>
                <a:gd name="T7" fmla="*/ 65 h 66"/>
                <a:gd name="T8" fmla="*/ 69 w 70"/>
                <a:gd name="T9" fmla="*/ 35 h 66"/>
                <a:gd name="T10" fmla="*/ 35 w 70"/>
                <a:gd name="T1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66">
                  <a:moveTo>
                    <a:pt x="35" y="0"/>
                  </a:moveTo>
                  <a:lnTo>
                    <a:pt x="35" y="0"/>
                  </a:lnTo>
                  <a:cubicBezTo>
                    <a:pt x="16" y="0"/>
                    <a:pt x="0" y="16"/>
                    <a:pt x="0" y="35"/>
                  </a:cubicBezTo>
                  <a:cubicBezTo>
                    <a:pt x="0" y="53"/>
                    <a:pt x="16" y="65"/>
                    <a:pt x="35" y="65"/>
                  </a:cubicBezTo>
                  <a:cubicBezTo>
                    <a:pt x="54" y="65"/>
                    <a:pt x="69" y="53"/>
                    <a:pt x="69" y="35"/>
                  </a:cubicBezTo>
                  <a:cubicBezTo>
                    <a:pt x="69" y="16"/>
                    <a:pt x="54" y="0"/>
                    <a:pt x="35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368"/>
            <p:cNvSpPr>
              <a:spLocks noChangeArrowheads="1"/>
            </p:cNvSpPr>
            <p:nvPr/>
          </p:nvSpPr>
          <p:spPr bwMode="auto">
            <a:xfrm>
              <a:off x="1162050" y="2396895"/>
              <a:ext cx="115888" cy="127000"/>
            </a:xfrm>
            <a:custGeom>
              <a:avLst/>
              <a:gdLst>
                <a:gd name="T0" fmla="*/ 30 w 322"/>
                <a:gd name="T1" fmla="*/ 162 h 352"/>
                <a:gd name="T2" fmla="*/ 30 w 322"/>
                <a:gd name="T3" fmla="*/ 162 h 352"/>
                <a:gd name="T4" fmla="*/ 159 w 322"/>
                <a:gd name="T5" fmla="*/ 34 h 352"/>
                <a:gd name="T6" fmla="*/ 287 w 322"/>
                <a:gd name="T7" fmla="*/ 162 h 352"/>
                <a:gd name="T8" fmla="*/ 321 w 322"/>
                <a:gd name="T9" fmla="*/ 162 h 352"/>
                <a:gd name="T10" fmla="*/ 159 w 322"/>
                <a:gd name="T11" fmla="*/ 0 h 352"/>
                <a:gd name="T12" fmla="*/ 0 w 322"/>
                <a:gd name="T13" fmla="*/ 162 h 352"/>
                <a:gd name="T14" fmla="*/ 94 w 322"/>
                <a:gd name="T15" fmla="*/ 351 h 352"/>
                <a:gd name="T16" fmla="*/ 117 w 322"/>
                <a:gd name="T17" fmla="*/ 328 h 352"/>
                <a:gd name="T18" fmla="*/ 30 w 322"/>
                <a:gd name="T19" fmla="*/ 16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2" h="352">
                  <a:moveTo>
                    <a:pt x="30" y="162"/>
                  </a:moveTo>
                  <a:lnTo>
                    <a:pt x="30" y="162"/>
                  </a:lnTo>
                  <a:cubicBezTo>
                    <a:pt x="30" y="90"/>
                    <a:pt x="91" y="34"/>
                    <a:pt x="159" y="34"/>
                  </a:cubicBezTo>
                  <a:cubicBezTo>
                    <a:pt x="231" y="34"/>
                    <a:pt x="287" y="90"/>
                    <a:pt x="287" y="162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1" y="75"/>
                    <a:pt x="250" y="0"/>
                    <a:pt x="159" y="0"/>
                  </a:cubicBezTo>
                  <a:cubicBezTo>
                    <a:pt x="72" y="0"/>
                    <a:pt x="0" y="75"/>
                    <a:pt x="0" y="162"/>
                  </a:cubicBezTo>
                  <a:cubicBezTo>
                    <a:pt x="0" y="264"/>
                    <a:pt x="91" y="347"/>
                    <a:pt x="94" y="351"/>
                  </a:cubicBezTo>
                  <a:cubicBezTo>
                    <a:pt x="117" y="328"/>
                    <a:pt x="117" y="328"/>
                    <a:pt x="117" y="328"/>
                  </a:cubicBezTo>
                  <a:cubicBezTo>
                    <a:pt x="117" y="328"/>
                    <a:pt x="30" y="249"/>
                    <a:pt x="30" y="16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369"/>
            <p:cNvSpPr>
              <a:spLocks noChangeArrowheads="1"/>
            </p:cNvSpPr>
            <p:nvPr/>
          </p:nvSpPr>
          <p:spPr bwMode="auto">
            <a:xfrm>
              <a:off x="1135063" y="2371495"/>
              <a:ext cx="169862" cy="155575"/>
            </a:xfrm>
            <a:custGeom>
              <a:avLst/>
              <a:gdLst>
                <a:gd name="T0" fmla="*/ 231 w 474"/>
                <a:gd name="T1" fmla="*/ 0 h 432"/>
                <a:gd name="T2" fmla="*/ 231 w 474"/>
                <a:gd name="T3" fmla="*/ 0 h 432"/>
                <a:gd name="T4" fmla="*/ 0 w 474"/>
                <a:gd name="T5" fmla="*/ 234 h 432"/>
                <a:gd name="T6" fmla="*/ 23 w 474"/>
                <a:gd name="T7" fmla="*/ 344 h 432"/>
                <a:gd name="T8" fmla="*/ 53 w 474"/>
                <a:gd name="T9" fmla="*/ 329 h 432"/>
                <a:gd name="T10" fmla="*/ 34 w 474"/>
                <a:gd name="T11" fmla="*/ 234 h 432"/>
                <a:gd name="T12" fmla="*/ 231 w 474"/>
                <a:gd name="T13" fmla="*/ 34 h 432"/>
                <a:gd name="T14" fmla="*/ 390 w 474"/>
                <a:gd name="T15" fmla="*/ 106 h 432"/>
                <a:gd name="T16" fmla="*/ 431 w 474"/>
                <a:gd name="T17" fmla="*/ 234 h 432"/>
                <a:gd name="T18" fmla="*/ 378 w 474"/>
                <a:gd name="T19" fmla="*/ 272 h 432"/>
                <a:gd name="T20" fmla="*/ 318 w 474"/>
                <a:gd name="T21" fmla="*/ 212 h 432"/>
                <a:gd name="T22" fmla="*/ 231 w 474"/>
                <a:gd name="T23" fmla="*/ 144 h 432"/>
                <a:gd name="T24" fmla="*/ 144 w 474"/>
                <a:gd name="T25" fmla="*/ 234 h 432"/>
                <a:gd name="T26" fmla="*/ 174 w 474"/>
                <a:gd name="T27" fmla="*/ 325 h 432"/>
                <a:gd name="T28" fmla="*/ 216 w 474"/>
                <a:gd name="T29" fmla="*/ 370 h 432"/>
                <a:gd name="T30" fmla="*/ 219 w 474"/>
                <a:gd name="T31" fmla="*/ 366 h 432"/>
                <a:gd name="T32" fmla="*/ 216 w 474"/>
                <a:gd name="T33" fmla="*/ 370 h 432"/>
                <a:gd name="T34" fmla="*/ 219 w 474"/>
                <a:gd name="T35" fmla="*/ 366 h 432"/>
                <a:gd name="T36" fmla="*/ 216 w 474"/>
                <a:gd name="T37" fmla="*/ 374 h 432"/>
                <a:gd name="T38" fmla="*/ 318 w 474"/>
                <a:gd name="T39" fmla="*/ 431 h 432"/>
                <a:gd name="T40" fmla="*/ 329 w 474"/>
                <a:gd name="T41" fmla="*/ 400 h 432"/>
                <a:gd name="T42" fmla="*/ 238 w 474"/>
                <a:gd name="T43" fmla="*/ 347 h 432"/>
                <a:gd name="T44" fmla="*/ 204 w 474"/>
                <a:gd name="T45" fmla="*/ 306 h 432"/>
                <a:gd name="T46" fmla="*/ 174 w 474"/>
                <a:gd name="T47" fmla="*/ 234 h 432"/>
                <a:gd name="T48" fmla="*/ 231 w 474"/>
                <a:gd name="T49" fmla="*/ 178 h 432"/>
                <a:gd name="T50" fmla="*/ 288 w 474"/>
                <a:gd name="T51" fmla="*/ 215 h 432"/>
                <a:gd name="T52" fmla="*/ 374 w 474"/>
                <a:gd name="T53" fmla="*/ 306 h 432"/>
                <a:gd name="T54" fmla="*/ 465 w 474"/>
                <a:gd name="T55" fmla="*/ 238 h 432"/>
                <a:gd name="T56" fmla="*/ 416 w 474"/>
                <a:gd name="T57" fmla="*/ 83 h 432"/>
                <a:gd name="T58" fmla="*/ 231 w 474"/>
                <a:gd name="T59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4" h="432">
                  <a:moveTo>
                    <a:pt x="231" y="0"/>
                  </a:moveTo>
                  <a:lnTo>
                    <a:pt x="231" y="0"/>
                  </a:lnTo>
                  <a:cubicBezTo>
                    <a:pt x="102" y="0"/>
                    <a:pt x="0" y="106"/>
                    <a:pt x="0" y="234"/>
                  </a:cubicBezTo>
                  <a:cubicBezTo>
                    <a:pt x="0" y="272"/>
                    <a:pt x="7" y="306"/>
                    <a:pt x="23" y="344"/>
                  </a:cubicBezTo>
                  <a:cubicBezTo>
                    <a:pt x="53" y="329"/>
                    <a:pt x="53" y="329"/>
                    <a:pt x="53" y="329"/>
                  </a:cubicBezTo>
                  <a:cubicBezTo>
                    <a:pt x="38" y="298"/>
                    <a:pt x="34" y="264"/>
                    <a:pt x="34" y="234"/>
                  </a:cubicBezTo>
                  <a:cubicBezTo>
                    <a:pt x="34" y="125"/>
                    <a:pt x="121" y="34"/>
                    <a:pt x="231" y="34"/>
                  </a:cubicBezTo>
                  <a:cubicBezTo>
                    <a:pt x="291" y="34"/>
                    <a:pt x="352" y="61"/>
                    <a:pt x="390" y="106"/>
                  </a:cubicBezTo>
                  <a:cubicBezTo>
                    <a:pt x="424" y="144"/>
                    <a:pt x="439" y="189"/>
                    <a:pt x="431" y="234"/>
                  </a:cubicBezTo>
                  <a:cubicBezTo>
                    <a:pt x="431" y="261"/>
                    <a:pt x="401" y="276"/>
                    <a:pt x="378" y="272"/>
                  </a:cubicBezTo>
                  <a:cubicBezTo>
                    <a:pt x="344" y="268"/>
                    <a:pt x="325" y="249"/>
                    <a:pt x="318" y="212"/>
                  </a:cubicBezTo>
                  <a:cubicBezTo>
                    <a:pt x="314" y="174"/>
                    <a:pt x="276" y="144"/>
                    <a:pt x="231" y="144"/>
                  </a:cubicBezTo>
                  <a:cubicBezTo>
                    <a:pt x="182" y="144"/>
                    <a:pt x="144" y="185"/>
                    <a:pt x="144" y="234"/>
                  </a:cubicBezTo>
                  <a:cubicBezTo>
                    <a:pt x="144" y="261"/>
                    <a:pt x="155" y="291"/>
                    <a:pt x="174" y="325"/>
                  </a:cubicBezTo>
                  <a:cubicBezTo>
                    <a:pt x="193" y="351"/>
                    <a:pt x="212" y="370"/>
                    <a:pt x="216" y="370"/>
                  </a:cubicBezTo>
                  <a:cubicBezTo>
                    <a:pt x="219" y="366"/>
                    <a:pt x="219" y="366"/>
                    <a:pt x="219" y="366"/>
                  </a:cubicBezTo>
                  <a:cubicBezTo>
                    <a:pt x="216" y="370"/>
                    <a:pt x="216" y="370"/>
                    <a:pt x="216" y="370"/>
                  </a:cubicBezTo>
                  <a:cubicBezTo>
                    <a:pt x="219" y="366"/>
                    <a:pt x="219" y="366"/>
                    <a:pt x="219" y="366"/>
                  </a:cubicBezTo>
                  <a:cubicBezTo>
                    <a:pt x="216" y="374"/>
                    <a:pt x="216" y="374"/>
                    <a:pt x="216" y="374"/>
                  </a:cubicBezTo>
                  <a:cubicBezTo>
                    <a:pt x="246" y="400"/>
                    <a:pt x="272" y="415"/>
                    <a:pt x="318" y="431"/>
                  </a:cubicBezTo>
                  <a:cubicBezTo>
                    <a:pt x="329" y="400"/>
                    <a:pt x="329" y="400"/>
                    <a:pt x="329" y="400"/>
                  </a:cubicBezTo>
                  <a:cubicBezTo>
                    <a:pt x="291" y="385"/>
                    <a:pt x="265" y="370"/>
                    <a:pt x="238" y="347"/>
                  </a:cubicBezTo>
                  <a:cubicBezTo>
                    <a:pt x="235" y="344"/>
                    <a:pt x="219" y="329"/>
                    <a:pt x="204" y="306"/>
                  </a:cubicBezTo>
                  <a:cubicBezTo>
                    <a:pt x="185" y="280"/>
                    <a:pt x="174" y="253"/>
                    <a:pt x="174" y="234"/>
                  </a:cubicBezTo>
                  <a:cubicBezTo>
                    <a:pt x="174" y="204"/>
                    <a:pt x="200" y="178"/>
                    <a:pt x="231" y="178"/>
                  </a:cubicBezTo>
                  <a:cubicBezTo>
                    <a:pt x="257" y="178"/>
                    <a:pt x="280" y="193"/>
                    <a:pt x="288" y="215"/>
                  </a:cubicBezTo>
                  <a:cubicBezTo>
                    <a:pt x="295" y="272"/>
                    <a:pt x="325" y="302"/>
                    <a:pt x="374" y="306"/>
                  </a:cubicBezTo>
                  <a:cubicBezTo>
                    <a:pt x="412" y="310"/>
                    <a:pt x="462" y="283"/>
                    <a:pt x="465" y="238"/>
                  </a:cubicBezTo>
                  <a:cubicBezTo>
                    <a:pt x="473" y="181"/>
                    <a:pt x="454" y="129"/>
                    <a:pt x="416" y="83"/>
                  </a:cubicBezTo>
                  <a:cubicBezTo>
                    <a:pt x="367" y="34"/>
                    <a:pt x="299" y="0"/>
                    <a:pt x="23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370"/>
            <p:cNvSpPr>
              <a:spLocks noChangeArrowheads="1"/>
            </p:cNvSpPr>
            <p:nvPr/>
          </p:nvSpPr>
          <p:spPr bwMode="auto">
            <a:xfrm>
              <a:off x="1211263" y="2447695"/>
              <a:ext cx="73025" cy="57150"/>
            </a:xfrm>
            <a:custGeom>
              <a:avLst/>
              <a:gdLst>
                <a:gd name="T0" fmla="*/ 159 w 205"/>
                <a:gd name="T1" fmla="*/ 124 h 159"/>
                <a:gd name="T2" fmla="*/ 159 w 205"/>
                <a:gd name="T3" fmla="*/ 124 h 159"/>
                <a:gd name="T4" fmla="*/ 34 w 205"/>
                <a:gd name="T5" fmla="*/ 0 h 159"/>
                <a:gd name="T6" fmla="*/ 0 w 205"/>
                <a:gd name="T7" fmla="*/ 0 h 159"/>
                <a:gd name="T8" fmla="*/ 159 w 205"/>
                <a:gd name="T9" fmla="*/ 158 h 159"/>
                <a:gd name="T10" fmla="*/ 204 w 205"/>
                <a:gd name="T11" fmla="*/ 154 h 159"/>
                <a:gd name="T12" fmla="*/ 193 w 205"/>
                <a:gd name="T13" fmla="*/ 120 h 159"/>
                <a:gd name="T14" fmla="*/ 159 w 205"/>
                <a:gd name="T15" fmla="*/ 1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5" h="159">
                  <a:moveTo>
                    <a:pt x="159" y="124"/>
                  </a:moveTo>
                  <a:lnTo>
                    <a:pt x="159" y="124"/>
                  </a:lnTo>
                  <a:cubicBezTo>
                    <a:pt x="91" y="124"/>
                    <a:pt x="34" y="71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6"/>
                    <a:pt x="72" y="158"/>
                    <a:pt x="159" y="158"/>
                  </a:cubicBezTo>
                  <a:cubicBezTo>
                    <a:pt x="174" y="158"/>
                    <a:pt x="189" y="158"/>
                    <a:pt x="204" y="154"/>
                  </a:cubicBezTo>
                  <a:cubicBezTo>
                    <a:pt x="193" y="120"/>
                    <a:pt x="193" y="120"/>
                    <a:pt x="193" y="120"/>
                  </a:cubicBezTo>
                  <a:cubicBezTo>
                    <a:pt x="181" y="124"/>
                    <a:pt x="170" y="124"/>
                    <a:pt x="159" y="12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371"/>
            <p:cNvSpPr>
              <a:spLocks noChangeArrowheads="1"/>
            </p:cNvSpPr>
            <p:nvPr/>
          </p:nvSpPr>
          <p:spPr bwMode="auto">
            <a:xfrm>
              <a:off x="1125538" y="2346095"/>
              <a:ext cx="188912" cy="58738"/>
            </a:xfrm>
            <a:custGeom>
              <a:avLst/>
              <a:gdLst>
                <a:gd name="T0" fmla="*/ 258 w 524"/>
                <a:gd name="T1" fmla="*/ 33 h 163"/>
                <a:gd name="T2" fmla="*/ 258 w 524"/>
                <a:gd name="T3" fmla="*/ 33 h 163"/>
                <a:gd name="T4" fmla="*/ 470 w 524"/>
                <a:gd name="T5" fmla="*/ 132 h 163"/>
                <a:gd name="T6" fmla="*/ 492 w 524"/>
                <a:gd name="T7" fmla="*/ 162 h 163"/>
                <a:gd name="T8" fmla="*/ 523 w 524"/>
                <a:gd name="T9" fmla="*/ 143 h 163"/>
                <a:gd name="T10" fmla="*/ 496 w 524"/>
                <a:gd name="T11" fmla="*/ 109 h 163"/>
                <a:gd name="T12" fmla="*/ 258 w 524"/>
                <a:gd name="T13" fmla="*/ 0 h 163"/>
                <a:gd name="T14" fmla="*/ 0 w 524"/>
                <a:gd name="T15" fmla="*/ 143 h 163"/>
                <a:gd name="T16" fmla="*/ 31 w 524"/>
                <a:gd name="T17" fmla="*/ 162 h 163"/>
                <a:gd name="T18" fmla="*/ 258 w 524"/>
                <a:gd name="T19" fmla="*/ 3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4" h="163">
                  <a:moveTo>
                    <a:pt x="258" y="33"/>
                  </a:moveTo>
                  <a:lnTo>
                    <a:pt x="258" y="33"/>
                  </a:lnTo>
                  <a:cubicBezTo>
                    <a:pt x="337" y="33"/>
                    <a:pt x="417" y="71"/>
                    <a:pt x="470" y="132"/>
                  </a:cubicBezTo>
                  <a:cubicBezTo>
                    <a:pt x="477" y="139"/>
                    <a:pt x="489" y="150"/>
                    <a:pt x="492" y="162"/>
                  </a:cubicBezTo>
                  <a:cubicBezTo>
                    <a:pt x="523" y="143"/>
                    <a:pt x="523" y="143"/>
                    <a:pt x="523" y="143"/>
                  </a:cubicBezTo>
                  <a:cubicBezTo>
                    <a:pt x="515" y="132"/>
                    <a:pt x="504" y="120"/>
                    <a:pt x="496" y="109"/>
                  </a:cubicBezTo>
                  <a:cubicBezTo>
                    <a:pt x="436" y="41"/>
                    <a:pt x="349" y="0"/>
                    <a:pt x="258" y="0"/>
                  </a:cubicBezTo>
                  <a:cubicBezTo>
                    <a:pt x="156" y="0"/>
                    <a:pt x="57" y="52"/>
                    <a:pt x="0" y="143"/>
                  </a:cubicBezTo>
                  <a:cubicBezTo>
                    <a:pt x="31" y="162"/>
                    <a:pt x="31" y="162"/>
                    <a:pt x="31" y="162"/>
                  </a:cubicBezTo>
                  <a:cubicBezTo>
                    <a:pt x="80" y="82"/>
                    <a:pt x="167" y="33"/>
                    <a:pt x="258" y="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372"/>
            <p:cNvSpPr>
              <a:spLocks noChangeArrowheads="1"/>
            </p:cNvSpPr>
            <p:nvPr/>
          </p:nvSpPr>
          <p:spPr bwMode="auto">
            <a:xfrm>
              <a:off x="1144588" y="2312758"/>
              <a:ext cx="149225" cy="39687"/>
            </a:xfrm>
            <a:custGeom>
              <a:avLst/>
              <a:gdLst>
                <a:gd name="T0" fmla="*/ 205 w 414"/>
                <a:gd name="T1" fmla="*/ 53 h 110"/>
                <a:gd name="T2" fmla="*/ 205 w 414"/>
                <a:gd name="T3" fmla="*/ 53 h 110"/>
                <a:gd name="T4" fmla="*/ 394 w 414"/>
                <a:gd name="T5" fmla="*/ 109 h 110"/>
                <a:gd name="T6" fmla="*/ 413 w 414"/>
                <a:gd name="T7" fmla="*/ 79 h 110"/>
                <a:gd name="T8" fmla="*/ 0 w 414"/>
                <a:gd name="T9" fmla="*/ 79 h 110"/>
                <a:gd name="T10" fmla="*/ 19 w 414"/>
                <a:gd name="T11" fmla="*/ 109 h 110"/>
                <a:gd name="T12" fmla="*/ 205 w 414"/>
                <a:gd name="T13" fmla="*/ 5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4" h="110">
                  <a:moveTo>
                    <a:pt x="205" y="53"/>
                  </a:moveTo>
                  <a:lnTo>
                    <a:pt x="205" y="53"/>
                  </a:lnTo>
                  <a:cubicBezTo>
                    <a:pt x="269" y="53"/>
                    <a:pt x="337" y="75"/>
                    <a:pt x="394" y="109"/>
                  </a:cubicBezTo>
                  <a:cubicBezTo>
                    <a:pt x="413" y="79"/>
                    <a:pt x="413" y="79"/>
                    <a:pt x="413" y="79"/>
                  </a:cubicBezTo>
                  <a:cubicBezTo>
                    <a:pt x="284" y="0"/>
                    <a:pt x="122" y="4"/>
                    <a:pt x="0" y="79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76" y="72"/>
                    <a:pt x="140" y="53"/>
                    <a:pt x="205" y="5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3502414" y="3530011"/>
            <a:ext cx="284162" cy="338138"/>
            <a:chOff x="1077913" y="3512055"/>
            <a:chExt cx="284162" cy="338138"/>
          </a:xfrm>
        </p:grpSpPr>
        <p:sp>
          <p:nvSpPr>
            <p:cNvPr id="288" name="Freeform 373"/>
            <p:cNvSpPr>
              <a:spLocks noChangeArrowheads="1"/>
            </p:cNvSpPr>
            <p:nvPr/>
          </p:nvSpPr>
          <p:spPr bwMode="auto">
            <a:xfrm>
              <a:off x="1085850" y="3519993"/>
              <a:ext cx="266700" cy="322262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374"/>
            <p:cNvSpPr>
              <a:spLocks noChangeArrowheads="1"/>
            </p:cNvSpPr>
            <p:nvPr/>
          </p:nvSpPr>
          <p:spPr bwMode="auto">
            <a:xfrm>
              <a:off x="1085850" y="3519993"/>
              <a:ext cx="266700" cy="322262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375"/>
            <p:cNvSpPr>
              <a:spLocks noChangeArrowheads="1"/>
            </p:cNvSpPr>
            <p:nvPr/>
          </p:nvSpPr>
          <p:spPr bwMode="auto">
            <a:xfrm>
              <a:off x="1219200" y="3519993"/>
              <a:ext cx="133350" cy="322262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376"/>
            <p:cNvSpPr>
              <a:spLocks noChangeArrowheads="1"/>
            </p:cNvSpPr>
            <p:nvPr/>
          </p:nvSpPr>
          <p:spPr bwMode="auto">
            <a:xfrm>
              <a:off x="1219200" y="3519993"/>
              <a:ext cx="133350" cy="322262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377"/>
            <p:cNvSpPr>
              <a:spLocks noChangeArrowheads="1"/>
            </p:cNvSpPr>
            <p:nvPr/>
          </p:nvSpPr>
          <p:spPr bwMode="auto">
            <a:xfrm>
              <a:off x="1077913" y="3512055"/>
              <a:ext cx="284162" cy="338138"/>
            </a:xfrm>
            <a:custGeom>
              <a:avLst/>
              <a:gdLst>
                <a:gd name="T0" fmla="*/ 0 w 788"/>
                <a:gd name="T1" fmla="*/ 0 h 941"/>
                <a:gd name="T2" fmla="*/ 0 w 788"/>
                <a:gd name="T3" fmla="*/ 940 h 941"/>
                <a:gd name="T4" fmla="*/ 787 w 788"/>
                <a:gd name="T5" fmla="*/ 940 h 941"/>
                <a:gd name="T6" fmla="*/ 787 w 788"/>
                <a:gd name="T7" fmla="*/ 0 h 941"/>
                <a:gd name="T8" fmla="*/ 0 w 788"/>
                <a:gd name="T9" fmla="*/ 0 h 941"/>
                <a:gd name="T10" fmla="*/ 742 w 788"/>
                <a:gd name="T11" fmla="*/ 895 h 941"/>
                <a:gd name="T12" fmla="*/ 45 w 788"/>
                <a:gd name="T13" fmla="*/ 895 h 941"/>
                <a:gd name="T14" fmla="*/ 45 w 788"/>
                <a:gd name="T15" fmla="*/ 45 h 941"/>
                <a:gd name="T16" fmla="*/ 742 w 788"/>
                <a:gd name="T17" fmla="*/ 45 h 941"/>
                <a:gd name="T18" fmla="*/ 742 w 788"/>
                <a:gd name="T19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941">
                  <a:moveTo>
                    <a:pt x="0" y="0"/>
                  </a:moveTo>
                  <a:lnTo>
                    <a:pt x="0" y="940"/>
                  </a:lnTo>
                  <a:lnTo>
                    <a:pt x="787" y="940"/>
                  </a:lnTo>
                  <a:lnTo>
                    <a:pt x="787" y="0"/>
                  </a:lnTo>
                  <a:lnTo>
                    <a:pt x="0" y="0"/>
                  </a:lnTo>
                  <a:close/>
                  <a:moveTo>
                    <a:pt x="742" y="895"/>
                  </a:moveTo>
                  <a:lnTo>
                    <a:pt x="45" y="895"/>
                  </a:lnTo>
                  <a:lnTo>
                    <a:pt x="45" y="45"/>
                  </a:lnTo>
                  <a:lnTo>
                    <a:pt x="742" y="45"/>
                  </a:lnTo>
                  <a:lnTo>
                    <a:pt x="742" y="89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378"/>
            <p:cNvSpPr>
              <a:spLocks noChangeArrowheads="1"/>
            </p:cNvSpPr>
            <p:nvPr/>
          </p:nvSpPr>
          <p:spPr bwMode="auto">
            <a:xfrm>
              <a:off x="1208088" y="3797805"/>
              <a:ext cx="25400" cy="23813"/>
            </a:xfrm>
            <a:custGeom>
              <a:avLst/>
              <a:gdLst>
                <a:gd name="T0" fmla="*/ 35 w 70"/>
                <a:gd name="T1" fmla="*/ 0 h 66"/>
                <a:gd name="T2" fmla="*/ 35 w 70"/>
                <a:gd name="T3" fmla="*/ 0 h 66"/>
                <a:gd name="T4" fmla="*/ 0 w 70"/>
                <a:gd name="T5" fmla="*/ 35 h 66"/>
                <a:gd name="T6" fmla="*/ 35 w 70"/>
                <a:gd name="T7" fmla="*/ 65 h 66"/>
                <a:gd name="T8" fmla="*/ 69 w 70"/>
                <a:gd name="T9" fmla="*/ 35 h 66"/>
                <a:gd name="T10" fmla="*/ 35 w 70"/>
                <a:gd name="T1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66">
                  <a:moveTo>
                    <a:pt x="35" y="0"/>
                  </a:moveTo>
                  <a:lnTo>
                    <a:pt x="35" y="0"/>
                  </a:lnTo>
                  <a:cubicBezTo>
                    <a:pt x="16" y="0"/>
                    <a:pt x="0" y="16"/>
                    <a:pt x="0" y="35"/>
                  </a:cubicBezTo>
                  <a:cubicBezTo>
                    <a:pt x="0" y="53"/>
                    <a:pt x="16" y="65"/>
                    <a:pt x="35" y="65"/>
                  </a:cubicBezTo>
                  <a:cubicBezTo>
                    <a:pt x="54" y="65"/>
                    <a:pt x="69" y="53"/>
                    <a:pt x="69" y="35"/>
                  </a:cubicBezTo>
                  <a:cubicBezTo>
                    <a:pt x="69" y="16"/>
                    <a:pt x="54" y="0"/>
                    <a:pt x="35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379"/>
            <p:cNvSpPr>
              <a:spLocks noChangeArrowheads="1"/>
            </p:cNvSpPr>
            <p:nvPr/>
          </p:nvSpPr>
          <p:spPr bwMode="auto">
            <a:xfrm>
              <a:off x="1162050" y="3639055"/>
              <a:ext cx="115888" cy="127000"/>
            </a:xfrm>
            <a:custGeom>
              <a:avLst/>
              <a:gdLst>
                <a:gd name="T0" fmla="*/ 30 w 322"/>
                <a:gd name="T1" fmla="*/ 162 h 352"/>
                <a:gd name="T2" fmla="*/ 30 w 322"/>
                <a:gd name="T3" fmla="*/ 162 h 352"/>
                <a:gd name="T4" fmla="*/ 159 w 322"/>
                <a:gd name="T5" fmla="*/ 34 h 352"/>
                <a:gd name="T6" fmla="*/ 287 w 322"/>
                <a:gd name="T7" fmla="*/ 162 h 352"/>
                <a:gd name="T8" fmla="*/ 321 w 322"/>
                <a:gd name="T9" fmla="*/ 162 h 352"/>
                <a:gd name="T10" fmla="*/ 159 w 322"/>
                <a:gd name="T11" fmla="*/ 0 h 352"/>
                <a:gd name="T12" fmla="*/ 0 w 322"/>
                <a:gd name="T13" fmla="*/ 162 h 352"/>
                <a:gd name="T14" fmla="*/ 94 w 322"/>
                <a:gd name="T15" fmla="*/ 351 h 352"/>
                <a:gd name="T16" fmla="*/ 117 w 322"/>
                <a:gd name="T17" fmla="*/ 328 h 352"/>
                <a:gd name="T18" fmla="*/ 30 w 322"/>
                <a:gd name="T19" fmla="*/ 16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2" h="352">
                  <a:moveTo>
                    <a:pt x="30" y="162"/>
                  </a:moveTo>
                  <a:lnTo>
                    <a:pt x="30" y="162"/>
                  </a:lnTo>
                  <a:cubicBezTo>
                    <a:pt x="30" y="90"/>
                    <a:pt x="91" y="34"/>
                    <a:pt x="159" y="34"/>
                  </a:cubicBezTo>
                  <a:cubicBezTo>
                    <a:pt x="231" y="34"/>
                    <a:pt x="287" y="90"/>
                    <a:pt x="287" y="162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1" y="75"/>
                    <a:pt x="250" y="0"/>
                    <a:pt x="159" y="0"/>
                  </a:cubicBezTo>
                  <a:cubicBezTo>
                    <a:pt x="72" y="0"/>
                    <a:pt x="0" y="75"/>
                    <a:pt x="0" y="162"/>
                  </a:cubicBezTo>
                  <a:cubicBezTo>
                    <a:pt x="0" y="264"/>
                    <a:pt x="91" y="347"/>
                    <a:pt x="94" y="351"/>
                  </a:cubicBezTo>
                  <a:cubicBezTo>
                    <a:pt x="117" y="328"/>
                    <a:pt x="117" y="328"/>
                    <a:pt x="117" y="328"/>
                  </a:cubicBezTo>
                  <a:cubicBezTo>
                    <a:pt x="117" y="328"/>
                    <a:pt x="30" y="249"/>
                    <a:pt x="30" y="16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380"/>
            <p:cNvSpPr>
              <a:spLocks noChangeArrowheads="1"/>
            </p:cNvSpPr>
            <p:nvPr/>
          </p:nvSpPr>
          <p:spPr bwMode="auto">
            <a:xfrm>
              <a:off x="1135063" y="3613655"/>
              <a:ext cx="169862" cy="155575"/>
            </a:xfrm>
            <a:custGeom>
              <a:avLst/>
              <a:gdLst>
                <a:gd name="T0" fmla="*/ 231 w 474"/>
                <a:gd name="T1" fmla="*/ 0 h 432"/>
                <a:gd name="T2" fmla="*/ 231 w 474"/>
                <a:gd name="T3" fmla="*/ 0 h 432"/>
                <a:gd name="T4" fmla="*/ 0 w 474"/>
                <a:gd name="T5" fmla="*/ 234 h 432"/>
                <a:gd name="T6" fmla="*/ 23 w 474"/>
                <a:gd name="T7" fmla="*/ 344 h 432"/>
                <a:gd name="T8" fmla="*/ 53 w 474"/>
                <a:gd name="T9" fmla="*/ 329 h 432"/>
                <a:gd name="T10" fmla="*/ 34 w 474"/>
                <a:gd name="T11" fmla="*/ 234 h 432"/>
                <a:gd name="T12" fmla="*/ 231 w 474"/>
                <a:gd name="T13" fmla="*/ 34 h 432"/>
                <a:gd name="T14" fmla="*/ 390 w 474"/>
                <a:gd name="T15" fmla="*/ 106 h 432"/>
                <a:gd name="T16" fmla="*/ 431 w 474"/>
                <a:gd name="T17" fmla="*/ 234 h 432"/>
                <a:gd name="T18" fmla="*/ 378 w 474"/>
                <a:gd name="T19" fmla="*/ 272 h 432"/>
                <a:gd name="T20" fmla="*/ 318 w 474"/>
                <a:gd name="T21" fmla="*/ 212 h 432"/>
                <a:gd name="T22" fmla="*/ 231 w 474"/>
                <a:gd name="T23" fmla="*/ 144 h 432"/>
                <a:gd name="T24" fmla="*/ 144 w 474"/>
                <a:gd name="T25" fmla="*/ 234 h 432"/>
                <a:gd name="T26" fmla="*/ 174 w 474"/>
                <a:gd name="T27" fmla="*/ 325 h 432"/>
                <a:gd name="T28" fmla="*/ 216 w 474"/>
                <a:gd name="T29" fmla="*/ 370 h 432"/>
                <a:gd name="T30" fmla="*/ 219 w 474"/>
                <a:gd name="T31" fmla="*/ 366 h 432"/>
                <a:gd name="T32" fmla="*/ 216 w 474"/>
                <a:gd name="T33" fmla="*/ 370 h 432"/>
                <a:gd name="T34" fmla="*/ 219 w 474"/>
                <a:gd name="T35" fmla="*/ 366 h 432"/>
                <a:gd name="T36" fmla="*/ 216 w 474"/>
                <a:gd name="T37" fmla="*/ 374 h 432"/>
                <a:gd name="T38" fmla="*/ 318 w 474"/>
                <a:gd name="T39" fmla="*/ 431 h 432"/>
                <a:gd name="T40" fmla="*/ 329 w 474"/>
                <a:gd name="T41" fmla="*/ 400 h 432"/>
                <a:gd name="T42" fmla="*/ 238 w 474"/>
                <a:gd name="T43" fmla="*/ 347 h 432"/>
                <a:gd name="T44" fmla="*/ 204 w 474"/>
                <a:gd name="T45" fmla="*/ 306 h 432"/>
                <a:gd name="T46" fmla="*/ 174 w 474"/>
                <a:gd name="T47" fmla="*/ 234 h 432"/>
                <a:gd name="T48" fmla="*/ 231 w 474"/>
                <a:gd name="T49" fmla="*/ 178 h 432"/>
                <a:gd name="T50" fmla="*/ 288 w 474"/>
                <a:gd name="T51" fmla="*/ 215 h 432"/>
                <a:gd name="T52" fmla="*/ 374 w 474"/>
                <a:gd name="T53" fmla="*/ 306 h 432"/>
                <a:gd name="T54" fmla="*/ 465 w 474"/>
                <a:gd name="T55" fmla="*/ 238 h 432"/>
                <a:gd name="T56" fmla="*/ 416 w 474"/>
                <a:gd name="T57" fmla="*/ 83 h 432"/>
                <a:gd name="T58" fmla="*/ 231 w 474"/>
                <a:gd name="T59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4" h="432">
                  <a:moveTo>
                    <a:pt x="231" y="0"/>
                  </a:moveTo>
                  <a:lnTo>
                    <a:pt x="231" y="0"/>
                  </a:lnTo>
                  <a:cubicBezTo>
                    <a:pt x="102" y="0"/>
                    <a:pt x="0" y="106"/>
                    <a:pt x="0" y="234"/>
                  </a:cubicBezTo>
                  <a:cubicBezTo>
                    <a:pt x="0" y="272"/>
                    <a:pt x="7" y="306"/>
                    <a:pt x="23" y="344"/>
                  </a:cubicBezTo>
                  <a:cubicBezTo>
                    <a:pt x="53" y="329"/>
                    <a:pt x="53" y="329"/>
                    <a:pt x="53" y="329"/>
                  </a:cubicBezTo>
                  <a:cubicBezTo>
                    <a:pt x="38" y="298"/>
                    <a:pt x="34" y="264"/>
                    <a:pt x="34" y="234"/>
                  </a:cubicBezTo>
                  <a:cubicBezTo>
                    <a:pt x="34" y="125"/>
                    <a:pt x="121" y="34"/>
                    <a:pt x="231" y="34"/>
                  </a:cubicBezTo>
                  <a:cubicBezTo>
                    <a:pt x="291" y="34"/>
                    <a:pt x="352" y="61"/>
                    <a:pt x="390" y="106"/>
                  </a:cubicBezTo>
                  <a:cubicBezTo>
                    <a:pt x="424" y="144"/>
                    <a:pt x="439" y="189"/>
                    <a:pt x="431" y="234"/>
                  </a:cubicBezTo>
                  <a:cubicBezTo>
                    <a:pt x="431" y="261"/>
                    <a:pt x="401" y="276"/>
                    <a:pt x="378" y="272"/>
                  </a:cubicBezTo>
                  <a:cubicBezTo>
                    <a:pt x="344" y="268"/>
                    <a:pt x="325" y="249"/>
                    <a:pt x="318" y="212"/>
                  </a:cubicBezTo>
                  <a:cubicBezTo>
                    <a:pt x="314" y="174"/>
                    <a:pt x="276" y="144"/>
                    <a:pt x="231" y="144"/>
                  </a:cubicBezTo>
                  <a:cubicBezTo>
                    <a:pt x="182" y="144"/>
                    <a:pt x="144" y="185"/>
                    <a:pt x="144" y="234"/>
                  </a:cubicBezTo>
                  <a:cubicBezTo>
                    <a:pt x="144" y="261"/>
                    <a:pt x="155" y="291"/>
                    <a:pt x="174" y="325"/>
                  </a:cubicBezTo>
                  <a:cubicBezTo>
                    <a:pt x="193" y="351"/>
                    <a:pt x="212" y="370"/>
                    <a:pt x="216" y="370"/>
                  </a:cubicBezTo>
                  <a:cubicBezTo>
                    <a:pt x="219" y="366"/>
                    <a:pt x="219" y="366"/>
                    <a:pt x="219" y="366"/>
                  </a:cubicBezTo>
                  <a:cubicBezTo>
                    <a:pt x="216" y="370"/>
                    <a:pt x="216" y="370"/>
                    <a:pt x="216" y="370"/>
                  </a:cubicBezTo>
                  <a:cubicBezTo>
                    <a:pt x="219" y="366"/>
                    <a:pt x="219" y="366"/>
                    <a:pt x="219" y="366"/>
                  </a:cubicBezTo>
                  <a:cubicBezTo>
                    <a:pt x="216" y="374"/>
                    <a:pt x="216" y="374"/>
                    <a:pt x="216" y="374"/>
                  </a:cubicBezTo>
                  <a:cubicBezTo>
                    <a:pt x="246" y="400"/>
                    <a:pt x="272" y="415"/>
                    <a:pt x="318" y="431"/>
                  </a:cubicBezTo>
                  <a:cubicBezTo>
                    <a:pt x="329" y="400"/>
                    <a:pt x="329" y="400"/>
                    <a:pt x="329" y="400"/>
                  </a:cubicBezTo>
                  <a:cubicBezTo>
                    <a:pt x="291" y="385"/>
                    <a:pt x="265" y="370"/>
                    <a:pt x="238" y="347"/>
                  </a:cubicBezTo>
                  <a:cubicBezTo>
                    <a:pt x="235" y="344"/>
                    <a:pt x="219" y="329"/>
                    <a:pt x="204" y="306"/>
                  </a:cubicBezTo>
                  <a:cubicBezTo>
                    <a:pt x="185" y="280"/>
                    <a:pt x="174" y="253"/>
                    <a:pt x="174" y="234"/>
                  </a:cubicBezTo>
                  <a:cubicBezTo>
                    <a:pt x="174" y="204"/>
                    <a:pt x="200" y="178"/>
                    <a:pt x="231" y="178"/>
                  </a:cubicBezTo>
                  <a:cubicBezTo>
                    <a:pt x="257" y="178"/>
                    <a:pt x="280" y="193"/>
                    <a:pt x="288" y="215"/>
                  </a:cubicBezTo>
                  <a:cubicBezTo>
                    <a:pt x="295" y="272"/>
                    <a:pt x="325" y="302"/>
                    <a:pt x="374" y="306"/>
                  </a:cubicBezTo>
                  <a:cubicBezTo>
                    <a:pt x="412" y="310"/>
                    <a:pt x="462" y="283"/>
                    <a:pt x="465" y="238"/>
                  </a:cubicBezTo>
                  <a:cubicBezTo>
                    <a:pt x="473" y="181"/>
                    <a:pt x="454" y="129"/>
                    <a:pt x="416" y="83"/>
                  </a:cubicBezTo>
                  <a:cubicBezTo>
                    <a:pt x="367" y="34"/>
                    <a:pt x="299" y="0"/>
                    <a:pt x="23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381"/>
            <p:cNvSpPr>
              <a:spLocks noChangeArrowheads="1"/>
            </p:cNvSpPr>
            <p:nvPr/>
          </p:nvSpPr>
          <p:spPr bwMode="auto">
            <a:xfrm>
              <a:off x="1211263" y="3689855"/>
              <a:ext cx="73025" cy="57150"/>
            </a:xfrm>
            <a:custGeom>
              <a:avLst/>
              <a:gdLst>
                <a:gd name="T0" fmla="*/ 159 w 205"/>
                <a:gd name="T1" fmla="*/ 124 h 159"/>
                <a:gd name="T2" fmla="*/ 159 w 205"/>
                <a:gd name="T3" fmla="*/ 124 h 159"/>
                <a:gd name="T4" fmla="*/ 34 w 205"/>
                <a:gd name="T5" fmla="*/ 0 h 159"/>
                <a:gd name="T6" fmla="*/ 0 w 205"/>
                <a:gd name="T7" fmla="*/ 0 h 159"/>
                <a:gd name="T8" fmla="*/ 159 w 205"/>
                <a:gd name="T9" fmla="*/ 158 h 159"/>
                <a:gd name="T10" fmla="*/ 204 w 205"/>
                <a:gd name="T11" fmla="*/ 154 h 159"/>
                <a:gd name="T12" fmla="*/ 193 w 205"/>
                <a:gd name="T13" fmla="*/ 120 h 159"/>
                <a:gd name="T14" fmla="*/ 159 w 205"/>
                <a:gd name="T15" fmla="*/ 1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5" h="159">
                  <a:moveTo>
                    <a:pt x="159" y="124"/>
                  </a:moveTo>
                  <a:lnTo>
                    <a:pt x="159" y="124"/>
                  </a:lnTo>
                  <a:cubicBezTo>
                    <a:pt x="91" y="124"/>
                    <a:pt x="34" y="71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6"/>
                    <a:pt x="72" y="158"/>
                    <a:pt x="159" y="158"/>
                  </a:cubicBezTo>
                  <a:cubicBezTo>
                    <a:pt x="174" y="158"/>
                    <a:pt x="189" y="158"/>
                    <a:pt x="204" y="154"/>
                  </a:cubicBezTo>
                  <a:cubicBezTo>
                    <a:pt x="193" y="120"/>
                    <a:pt x="193" y="120"/>
                    <a:pt x="193" y="120"/>
                  </a:cubicBezTo>
                  <a:cubicBezTo>
                    <a:pt x="181" y="124"/>
                    <a:pt x="170" y="124"/>
                    <a:pt x="159" y="12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382"/>
            <p:cNvSpPr>
              <a:spLocks noChangeArrowheads="1"/>
            </p:cNvSpPr>
            <p:nvPr/>
          </p:nvSpPr>
          <p:spPr bwMode="auto">
            <a:xfrm>
              <a:off x="1125538" y="3588255"/>
              <a:ext cx="188912" cy="58738"/>
            </a:xfrm>
            <a:custGeom>
              <a:avLst/>
              <a:gdLst>
                <a:gd name="T0" fmla="*/ 258 w 524"/>
                <a:gd name="T1" fmla="*/ 33 h 163"/>
                <a:gd name="T2" fmla="*/ 258 w 524"/>
                <a:gd name="T3" fmla="*/ 33 h 163"/>
                <a:gd name="T4" fmla="*/ 470 w 524"/>
                <a:gd name="T5" fmla="*/ 132 h 163"/>
                <a:gd name="T6" fmla="*/ 492 w 524"/>
                <a:gd name="T7" fmla="*/ 162 h 163"/>
                <a:gd name="T8" fmla="*/ 523 w 524"/>
                <a:gd name="T9" fmla="*/ 143 h 163"/>
                <a:gd name="T10" fmla="*/ 496 w 524"/>
                <a:gd name="T11" fmla="*/ 109 h 163"/>
                <a:gd name="T12" fmla="*/ 258 w 524"/>
                <a:gd name="T13" fmla="*/ 0 h 163"/>
                <a:gd name="T14" fmla="*/ 0 w 524"/>
                <a:gd name="T15" fmla="*/ 143 h 163"/>
                <a:gd name="T16" fmla="*/ 31 w 524"/>
                <a:gd name="T17" fmla="*/ 162 h 163"/>
                <a:gd name="T18" fmla="*/ 258 w 524"/>
                <a:gd name="T19" fmla="*/ 3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4" h="163">
                  <a:moveTo>
                    <a:pt x="258" y="33"/>
                  </a:moveTo>
                  <a:lnTo>
                    <a:pt x="258" y="33"/>
                  </a:lnTo>
                  <a:cubicBezTo>
                    <a:pt x="337" y="33"/>
                    <a:pt x="417" y="71"/>
                    <a:pt x="470" y="132"/>
                  </a:cubicBezTo>
                  <a:cubicBezTo>
                    <a:pt x="477" y="139"/>
                    <a:pt x="489" y="150"/>
                    <a:pt x="492" y="162"/>
                  </a:cubicBezTo>
                  <a:cubicBezTo>
                    <a:pt x="523" y="143"/>
                    <a:pt x="523" y="143"/>
                    <a:pt x="523" y="143"/>
                  </a:cubicBezTo>
                  <a:cubicBezTo>
                    <a:pt x="515" y="132"/>
                    <a:pt x="504" y="120"/>
                    <a:pt x="496" y="109"/>
                  </a:cubicBezTo>
                  <a:cubicBezTo>
                    <a:pt x="436" y="41"/>
                    <a:pt x="349" y="0"/>
                    <a:pt x="258" y="0"/>
                  </a:cubicBezTo>
                  <a:cubicBezTo>
                    <a:pt x="156" y="0"/>
                    <a:pt x="57" y="52"/>
                    <a:pt x="0" y="143"/>
                  </a:cubicBezTo>
                  <a:cubicBezTo>
                    <a:pt x="31" y="162"/>
                    <a:pt x="31" y="162"/>
                    <a:pt x="31" y="162"/>
                  </a:cubicBezTo>
                  <a:cubicBezTo>
                    <a:pt x="80" y="82"/>
                    <a:pt x="167" y="33"/>
                    <a:pt x="258" y="3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383"/>
            <p:cNvSpPr>
              <a:spLocks noChangeArrowheads="1"/>
            </p:cNvSpPr>
            <p:nvPr/>
          </p:nvSpPr>
          <p:spPr bwMode="auto">
            <a:xfrm>
              <a:off x="1144588" y="3554918"/>
              <a:ext cx="149225" cy="39687"/>
            </a:xfrm>
            <a:custGeom>
              <a:avLst/>
              <a:gdLst>
                <a:gd name="T0" fmla="*/ 205 w 414"/>
                <a:gd name="T1" fmla="*/ 53 h 110"/>
                <a:gd name="T2" fmla="*/ 205 w 414"/>
                <a:gd name="T3" fmla="*/ 53 h 110"/>
                <a:gd name="T4" fmla="*/ 394 w 414"/>
                <a:gd name="T5" fmla="*/ 109 h 110"/>
                <a:gd name="T6" fmla="*/ 413 w 414"/>
                <a:gd name="T7" fmla="*/ 79 h 110"/>
                <a:gd name="T8" fmla="*/ 0 w 414"/>
                <a:gd name="T9" fmla="*/ 79 h 110"/>
                <a:gd name="T10" fmla="*/ 19 w 414"/>
                <a:gd name="T11" fmla="*/ 109 h 110"/>
                <a:gd name="T12" fmla="*/ 205 w 414"/>
                <a:gd name="T13" fmla="*/ 5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4" h="110">
                  <a:moveTo>
                    <a:pt x="205" y="53"/>
                  </a:moveTo>
                  <a:lnTo>
                    <a:pt x="205" y="53"/>
                  </a:lnTo>
                  <a:cubicBezTo>
                    <a:pt x="269" y="53"/>
                    <a:pt x="337" y="75"/>
                    <a:pt x="394" y="109"/>
                  </a:cubicBezTo>
                  <a:cubicBezTo>
                    <a:pt x="413" y="79"/>
                    <a:pt x="413" y="79"/>
                    <a:pt x="413" y="79"/>
                  </a:cubicBezTo>
                  <a:cubicBezTo>
                    <a:pt x="284" y="0"/>
                    <a:pt x="122" y="4"/>
                    <a:pt x="0" y="79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76" y="72"/>
                    <a:pt x="140" y="53"/>
                    <a:pt x="205" y="5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9" name="Group 298"/>
          <p:cNvGrpSpPr/>
          <p:nvPr/>
        </p:nvGrpSpPr>
        <p:grpSpPr>
          <a:xfrm>
            <a:off x="3502414" y="1687819"/>
            <a:ext cx="284162" cy="338138"/>
            <a:chOff x="1077913" y="1657009"/>
            <a:chExt cx="284162" cy="338138"/>
          </a:xfrm>
        </p:grpSpPr>
        <p:sp>
          <p:nvSpPr>
            <p:cNvPr id="300" name="Freeform 384"/>
            <p:cNvSpPr>
              <a:spLocks noChangeArrowheads="1"/>
            </p:cNvSpPr>
            <p:nvPr/>
          </p:nvSpPr>
          <p:spPr bwMode="auto">
            <a:xfrm>
              <a:off x="1085850" y="1664947"/>
              <a:ext cx="266700" cy="322262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385"/>
            <p:cNvSpPr>
              <a:spLocks noChangeArrowheads="1"/>
            </p:cNvSpPr>
            <p:nvPr/>
          </p:nvSpPr>
          <p:spPr bwMode="auto">
            <a:xfrm>
              <a:off x="1085850" y="1664947"/>
              <a:ext cx="266700" cy="322262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386"/>
            <p:cNvSpPr>
              <a:spLocks noChangeArrowheads="1"/>
            </p:cNvSpPr>
            <p:nvPr/>
          </p:nvSpPr>
          <p:spPr bwMode="auto">
            <a:xfrm>
              <a:off x="1219200" y="1664947"/>
              <a:ext cx="133350" cy="322262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387"/>
            <p:cNvSpPr>
              <a:spLocks noChangeArrowheads="1"/>
            </p:cNvSpPr>
            <p:nvPr/>
          </p:nvSpPr>
          <p:spPr bwMode="auto">
            <a:xfrm>
              <a:off x="1219200" y="1664947"/>
              <a:ext cx="133350" cy="322262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388"/>
            <p:cNvSpPr>
              <a:spLocks noChangeArrowheads="1"/>
            </p:cNvSpPr>
            <p:nvPr/>
          </p:nvSpPr>
          <p:spPr bwMode="auto">
            <a:xfrm>
              <a:off x="1077913" y="1657009"/>
              <a:ext cx="284162" cy="338138"/>
            </a:xfrm>
            <a:custGeom>
              <a:avLst/>
              <a:gdLst>
                <a:gd name="T0" fmla="*/ 0 w 788"/>
                <a:gd name="T1" fmla="*/ 0 h 941"/>
                <a:gd name="T2" fmla="*/ 0 w 788"/>
                <a:gd name="T3" fmla="*/ 940 h 941"/>
                <a:gd name="T4" fmla="*/ 787 w 788"/>
                <a:gd name="T5" fmla="*/ 940 h 941"/>
                <a:gd name="T6" fmla="*/ 787 w 788"/>
                <a:gd name="T7" fmla="*/ 0 h 941"/>
                <a:gd name="T8" fmla="*/ 0 w 788"/>
                <a:gd name="T9" fmla="*/ 0 h 941"/>
                <a:gd name="T10" fmla="*/ 742 w 788"/>
                <a:gd name="T11" fmla="*/ 895 h 941"/>
                <a:gd name="T12" fmla="*/ 45 w 788"/>
                <a:gd name="T13" fmla="*/ 895 h 941"/>
                <a:gd name="T14" fmla="*/ 45 w 788"/>
                <a:gd name="T15" fmla="*/ 45 h 941"/>
                <a:gd name="T16" fmla="*/ 742 w 788"/>
                <a:gd name="T17" fmla="*/ 45 h 941"/>
                <a:gd name="T18" fmla="*/ 742 w 788"/>
                <a:gd name="T19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941">
                  <a:moveTo>
                    <a:pt x="0" y="0"/>
                  </a:moveTo>
                  <a:lnTo>
                    <a:pt x="0" y="940"/>
                  </a:lnTo>
                  <a:lnTo>
                    <a:pt x="787" y="940"/>
                  </a:lnTo>
                  <a:lnTo>
                    <a:pt x="787" y="0"/>
                  </a:lnTo>
                  <a:lnTo>
                    <a:pt x="0" y="0"/>
                  </a:lnTo>
                  <a:close/>
                  <a:moveTo>
                    <a:pt x="742" y="895"/>
                  </a:moveTo>
                  <a:lnTo>
                    <a:pt x="45" y="895"/>
                  </a:lnTo>
                  <a:lnTo>
                    <a:pt x="45" y="45"/>
                  </a:lnTo>
                  <a:lnTo>
                    <a:pt x="742" y="45"/>
                  </a:lnTo>
                  <a:lnTo>
                    <a:pt x="742" y="89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389"/>
            <p:cNvSpPr>
              <a:spLocks noChangeArrowheads="1"/>
            </p:cNvSpPr>
            <p:nvPr/>
          </p:nvSpPr>
          <p:spPr bwMode="auto">
            <a:xfrm>
              <a:off x="1208088" y="1942759"/>
              <a:ext cx="23812" cy="23813"/>
            </a:xfrm>
            <a:custGeom>
              <a:avLst/>
              <a:gdLst>
                <a:gd name="T0" fmla="*/ 31 w 66"/>
                <a:gd name="T1" fmla="*/ 0 h 65"/>
                <a:gd name="T2" fmla="*/ 31 w 66"/>
                <a:gd name="T3" fmla="*/ 0 h 65"/>
                <a:gd name="T4" fmla="*/ 0 w 66"/>
                <a:gd name="T5" fmla="*/ 34 h 65"/>
                <a:gd name="T6" fmla="*/ 31 w 66"/>
                <a:gd name="T7" fmla="*/ 64 h 65"/>
                <a:gd name="T8" fmla="*/ 65 w 66"/>
                <a:gd name="T9" fmla="*/ 34 h 65"/>
                <a:gd name="T10" fmla="*/ 31 w 66"/>
                <a:gd name="T11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65">
                  <a:moveTo>
                    <a:pt x="31" y="0"/>
                  </a:moveTo>
                  <a:lnTo>
                    <a:pt x="31" y="0"/>
                  </a:lnTo>
                  <a:cubicBezTo>
                    <a:pt x="12" y="0"/>
                    <a:pt x="0" y="15"/>
                    <a:pt x="0" y="34"/>
                  </a:cubicBezTo>
                  <a:cubicBezTo>
                    <a:pt x="0" y="49"/>
                    <a:pt x="12" y="64"/>
                    <a:pt x="31" y="64"/>
                  </a:cubicBezTo>
                  <a:cubicBezTo>
                    <a:pt x="50" y="64"/>
                    <a:pt x="65" y="49"/>
                    <a:pt x="65" y="34"/>
                  </a:cubicBezTo>
                  <a:cubicBezTo>
                    <a:pt x="65" y="15"/>
                    <a:pt x="50" y="0"/>
                    <a:pt x="3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390"/>
            <p:cNvSpPr>
              <a:spLocks noChangeArrowheads="1"/>
            </p:cNvSpPr>
            <p:nvPr/>
          </p:nvSpPr>
          <p:spPr bwMode="auto">
            <a:xfrm>
              <a:off x="1162050" y="1784009"/>
              <a:ext cx="115888" cy="127000"/>
            </a:xfrm>
            <a:custGeom>
              <a:avLst/>
              <a:gdLst>
                <a:gd name="T0" fmla="*/ 34 w 322"/>
                <a:gd name="T1" fmla="*/ 162 h 352"/>
                <a:gd name="T2" fmla="*/ 34 w 322"/>
                <a:gd name="T3" fmla="*/ 162 h 352"/>
                <a:gd name="T4" fmla="*/ 163 w 322"/>
                <a:gd name="T5" fmla="*/ 34 h 352"/>
                <a:gd name="T6" fmla="*/ 291 w 322"/>
                <a:gd name="T7" fmla="*/ 162 h 352"/>
                <a:gd name="T8" fmla="*/ 321 w 322"/>
                <a:gd name="T9" fmla="*/ 162 h 352"/>
                <a:gd name="T10" fmla="*/ 163 w 322"/>
                <a:gd name="T11" fmla="*/ 0 h 352"/>
                <a:gd name="T12" fmla="*/ 0 w 322"/>
                <a:gd name="T13" fmla="*/ 162 h 352"/>
                <a:gd name="T14" fmla="*/ 94 w 322"/>
                <a:gd name="T15" fmla="*/ 351 h 352"/>
                <a:gd name="T16" fmla="*/ 117 w 322"/>
                <a:gd name="T17" fmla="*/ 328 h 352"/>
                <a:gd name="T18" fmla="*/ 34 w 322"/>
                <a:gd name="T19" fmla="*/ 16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2" h="352">
                  <a:moveTo>
                    <a:pt x="34" y="162"/>
                  </a:moveTo>
                  <a:lnTo>
                    <a:pt x="34" y="162"/>
                  </a:lnTo>
                  <a:cubicBezTo>
                    <a:pt x="34" y="90"/>
                    <a:pt x="91" y="34"/>
                    <a:pt x="163" y="34"/>
                  </a:cubicBezTo>
                  <a:cubicBezTo>
                    <a:pt x="231" y="34"/>
                    <a:pt x="291" y="90"/>
                    <a:pt x="291" y="162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1" y="72"/>
                    <a:pt x="250" y="0"/>
                    <a:pt x="163" y="0"/>
                  </a:cubicBezTo>
                  <a:cubicBezTo>
                    <a:pt x="72" y="0"/>
                    <a:pt x="0" y="72"/>
                    <a:pt x="0" y="162"/>
                  </a:cubicBezTo>
                  <a:cubicBezTo>
                    <a:pt x="0" y="260"/>
                    <a:pt x="91" y="347"/>
                    <a:pt x="94" y="351"/>
                  </a:cubicBezTo>
                  <a:cubicBezTo>
                    <a:pt x="117" y="328"/>
                    <a:pt x="117" y="328"/>
                    <a:pt x="117" y="328"/>
                  </a:cubicBezTo>
                  <a:cubicBezTo>
                    <a:pt x="117" y="325"/>
                    <a:pt x="34" y="249"/>
                    <a:pt x="34" y="16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391"/>
            <p:cNvSpPr>
              <a:spLocks noChangeArrowheads="1"/>
            </p:cNvSpPr>
            <p:nvPr/>
          </p:nvSpPr>
          <p:spPr bwMode="auto">
            <a:xfrm>
              <a:off x="1135063" y="1758609"/>
              <a:ext cx="169862" cy="155575"/>
            </a:xfrm>
            <a:custGeom>
              <a:avLst/>
              <a:gdLst>
                <a:gd name="T0" fmla="*/ 235 w 474"/>
                <a:gd name="T1" fmla="*/ 0 h 431"/>
                <a:gd name="T2" fmla="*/ 235 w 474"/>
                <a:gd name="T3" fmla="*/ 0 h 431"/>
                <a:gd name="T4" fmla="*/ 0 w 474"/>
                <a:gd name="T5" fmla="*/ 234 h 431"/>
                <a:gd name="T6" fmla="*/ 23 w 474"/>
                <a:gd name="T7" fmla="*/ 344 h 431"/>
                <a:gd name="T8" fmla="*/ 53 w 474"/>
                <a:gd name="T9" fmla="*/ 329 h 431"/>
                <a:gd name="T10" fmla="*/ 34 w 474"/>
                <a:gd name="T11" fmla="*/ 234 h 431"/>
                <a:gd name="T12" fmla="*/ 235 w 474"/>
                <a:gd name="T13" fmla="*/ 34 h 431"/>
                <a:gd name="T14" fmla="*/ 390 w 474"/>
                <a:gd name="T15" fmla="*/ 106 h 431"/>
                <a:gd name="T16" fmla="*/ 435 w 474"/>
                <a:gd name="T17" fmla="*/ 230 h 431"/>
                <a:gd name="T18" fmla="*/ 378 w 474"/>
                <a:gd name="T19" fmla="*/ 272 h 431"/>
                <a:gd name="T20" fmla="*/ 318 w 474"/>
                <a:gd name="T21" fmla="*/ 208 h 431"/>
                <a:gd name="T22" fmla="*/ 235 w 474"/>
                <a:gd name="T23" fmla="*/ 144 h 431"/>
                <a:gd name="T24" fmla="*/ 144 w 474"/>
                <a:gd name="T25" fmla="*/ 234 h 431"/>
                <a:gd name="T26" fmla="*/ 178 w 474"/>
                <a:gd name="T27" fmla="*/ 325 h 431"/>
                <a:gd name="T28" fmla="*/ 216 w 474"/>
                <a:gd name="T29" fmla="*/ 370 h 431"/>
                <a:gd name="T30" fmla="*/ 223 w 474"/>
                <a:gd name="T31" fmla="*/ 363 h 431"/>
                <a:gd name="T32" fmla="*/ 216 w 474"/>
                <a:gd name="T33" fmla="*/ 370 h 431"/>
                <a:gd name="T34" fmla="*/ 219 w 474"/>
                <a:gd name="T35" fmla="*/ 366 h 431"/>
                <a:gd name="T36" fmla="*/ 216 w 474"/>
                <a:gd name="T37" fmla="*/ 370 h 431"/>
                <a:gd name="T38" fmla="*/ 318 w 474"/>
                <a:gd name="T39" fmla="*/ 430 h 431"/>
                <a:gd name="T40" fmla="*/ 329 w 474"/>
                <a:gd name="T41" fmla="*/ 400 h 431"/>
                <a:gd name="T42" fmla="*/ 238 w 474"/>
                <a:gd name="T43" fmla="*/ 347 h 431"/>
                <a:gd name="T44" fmla="*/ 204 w 474"/>
                <a:gd name="T45" fmla="*/ 306 h 431"/>
                <a:gd name="T46" fmla="*/ 178 w 474"/>
                <a:gd name="T47" fmla="*/ 234 h 431"/>
                <a:gd name="T48" fmla="*/ 235 w 474"/>
                <a:gd name="T49" fmla="*/ 178 h 431"/>
                <a:gd name="T50" fmla="*/ 288 w 474"/>
                <a:gd name="T51" fmla="*/ 215 h 431"/>
                <a:gd name="T52" fmla="*/ 374 w 474"/>
                <a:gd name="T53" fmla="*/ 306 h 431"/>
                <a:gd name="T54" fmla="*/ 465 w 474"/>
                <a:gd name="T55" fmla="*/ 238 h 431"/>
                <a:gd name="T56" fmla="*/ 416 w 474"/>
                <a:gd name="T57" fmla="*/ 83 h 431"/>
                <a:gd name="T58" fmla="*/ 235 w 474"/>
                <a:gd name="T59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4" h="431">
                  <a:moveTo>
                    <a:pt x="235" y="0"/>
                  </a:moveTo>
                  <a:lnTo>
                    <a:pt x="235" y="0"/>
                  </a:lnTo>
                  <a:cubicBezTo>
                    <a:pt x="106" y="0"/>
                    <a:pt x="0" y="106"/>
                    <a:pt x="0" y="234"/>
                  </a:cubicBezTo>
                  <a:cubicBezTo>
                    <a:pt x="0" y="268"/>
                    <a:pt x="7" y="306"/>
                    <a:pt x="23" y="344"/>
                  </a:cubicBezTo>
                  <a:cubicBezTo>
                    <a:pt x="53" y="329"/>
                    <a:pt x="53" y="329"/>
                    <a:pt x="53" y="329"/>
                  </a:cubicBezTo>
                  <a:cubicBezTo>
                    <a:pt x="42" y="298"/>
                    <a:pt x="34" y="264"/>
                    <a:pt x="34" y="234"/>
                  </a:cubicBezTo>
                  <a:cubicBezTo>
                    <a:pt x="34" y="125"/>
                    <a:pt x="121" y="34"/>
                    <a:pt x="235" y="34"/>
                  </a:cubicBezTo>
                  <a:cubicBezTo>
                    <a:pt x="291" y="34"/>
                    <a:pt x="352" y="61"/>
                    <a:pt x="390" y="106"/>
                  </a:cubicBezTo>
                  <a:cubicBezTo>
                    <a:pt x="424" y="144"/>
                    <a:pt x="439" y="189"/>
                    <a:pt x="435" y="230"/>
                  </a:cubicBezTo>
                  <a:cubicBezTo>
                    <a:pt x="431" y="257"/>
                    <a:pt x="401" y="276"/>
                    <a:pt x="378" y="272"/>
                  </a:cubicBezTo>
                  <a:cubicBezTo>
                    <a:pt x="344" y="268"/>
                    <a:pt x="325" y="249"/>
                    <a:pt x="318" y="208"/>
                  </a:cubicBezTo>
                  <a:cubicBezTo>
                    <a:pt x="314" y="170"/>
                    <a:pt x="276" y="144"/>
                    <a:pt x="235" y="144"/>
                  </a:cubicBezTo>
                  <a:cubicBezTo>
                    <a:pt x="182" y="144"/>
                    <a:pt x="144" y="185"/>
                    <a:pt x="144" y="234"/>
                  </a:cubicBezTo>
                  <a:cubicBezTo>
                    <a:pt x="144" y="261"/>
                    <a:pt x="155" y="291"/>
                    <a:pt x="178" y="325"/>
                  </a:cubicBezTo>
                  <a:cubicBezTo>
                    <a:pt x="193" y="351"/>
                    <a:pt x="212" y="366"/>
                    <a:pt x="216" y="370"/>
                  </a:cubicBezTo>
                  <a:cubicBezTo>
                    <a:pt x="223" y="363"/>
                    <a:pt x="223" y="363"/>
                    <a:pt x="223" y="363"/>
                  </a:cubicBezTo>
                  <a:cubicBezTo>
                    <a:pt x="216" y="370"/>
                    <a:pt x="216" y="370"/>
                    <a:pt x="216" y="370"/>
                  </a:cubicBezTo>
                  <a:cubicBezTo>
                    <a:pt x="219" y="366"/>
                    <a:pt x="219" y="366"/>
                    <a:pt x="219" y="366"/>
                  </a:cubicBezTo>
                  <a:cubicBezTo>
                    <a:pt x="216" y="370"/>
                    <a:pt x="216" y="370"/>
                    <a:pt x="216" y="370"/>
                  </a:cubicBezTo>
                  <a:cubicBezTo>
                    <a:pt x="246" y="397"/>
                    <a:pt x="276" y="415"/>
                    <a:pt x="318" y="430"/>
                  </a:cubicBezTo>
                  <a:cubicBezTo>
                    <a:pt x="329" y="400"/>
                    <a:pt x="329" y="400"/>
                    <a:pt x="329" y="400"/>
                  </a:cubicBezTo>
                  <a:cubicBezTo>
                    <a:pt x="291" y="385"/>
                    <a:pt x="265" y="370"/>
                    <a:pt x="238" y="347"/>
                  </a:cubicBezTo>
                  <a:cubicBezTo>
                    <a:pt x="235" y="344"/>
                    <a:pt x="219" y="329"/>
                    <a:pt x="204" y="306"/>
                  </a:cubicBezTo>
                  <a:cubicBezTo>
                    <a:pt x="185" y="279"/>
                    <a:pt x="178" y="253"/>
                    <a:pt x="178" y="234"/>
                  </a:cubicBezTo>
                  <a:cubicBezTo>
                    <a:pt x="178" y="204"/>
                    <a:pt x="200" y="178"/>
                    <a:pt x="235" y="178"/>
                  </a:cubicBezTo>
                  <a:cubicBezTo>
                    <a:pt x="257" y="178"/>
                    <a:pt x="284" y="189"/>
                    <a:pt x="288" y="215"/>
                  </a:cubicBezTo>
                  <a:cubicBezTo>
                    <a:pt x="295" y="272"/>
                    <a:pt x="325" y="302"/>
                    <a:pt x="374" y="306"/>
                  </a:cubicBezTo>
                  <a:cubicBezTo>
                    <a:pt x="416" y="310"/>
                    <a:pt x="462" y="283"/>
                    <a:pt x="465" y="238"/>
                  </a:cubicBezTo>
                  <a:cubicBezTo>
                    <a:pt x="473" y="181"/>
                    <a:pt x="454" y="128"/>
                    <a:pt x="416" y="83"/>
                  </a:cubicBezTo>
                  <a:cubicBezTo>
                    <a:pt x="371" y="30"/>
                    <a:pt x="303" y="0"/>
                    <a:pt x="23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392"/>
            <p:cNvSpPr>
              <a:spLocks noChangeArrowheads="1"/>
            </p:cNvSpPr>
            <p:nvPr/>
          </p:nvSpPr>
          <p:spPr bwMode="auto">
            <a:xfrm>
              <a:off x="1212850" y="1834809"/>
              <a:ext cx="73025" cy="57150"/>
            </a:xfrm>
            <a:custGeom>
              <a:avLst/>
              <a:gdLst>
                <a:gd name="T0" fmla="*/ 155 w 201"/>
                <a:gd name="T1" fmla="*/ 124 h 159"/>
                <a:gd name="T2" fmla="*/ 155 w 201"/>
                <a:gd name="T3" fmla="*/ 124 h 159"/>
                <a:gd name="T4" fmla="*/ 30 w 201"/>
                <a:gd name="T5" fmla="*/ 0 h 159"/>
                <a:gd name="T6" fmla="*/ 0 w 201"/>
                <a:gd name="T7" fmla="*/ 0 h 159"/>
                <a:gd name="T8" fmla="*/ 155 w 201"/>
                <a:gd name="T9" fmla="*/ 158 h 159"/>
                <a:gd name="T10" fmla="*/ 200 w 201"/>
                <a:gd name="T11" fmla="*/ 151 h 159"/>
                <a:gd name="T12" fmla="*/ 189 w 201"/>
                <a:gd name="T13" fmla="*/ 120 h 159"/>
                <a:gd name="T14" fmla="*/ 155 w 201"/>
                <a:gd name="T15" fmla="*/ 1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1" h="159">
                  <a:moveTo>
                    <a:pt x="155" y="124"/>
                  </a:moveTo>
                  <a:lnTo>
                    <a:pt x="155" y="124"/>
                  </a:lnTo>
                  <a:cubicBezTo>
                    <a:pt x="87" y="124"/>
                    <a:pt x="30" y="67"/>
                    <a:pt x="3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6"/>
                    <a:pt x="68" y="158"/>
                    <a:pt x="155" y="158"/>
                  </a:cubicBezTo>
                  <a:cubicBezTo>
                    <a:pt x="170" y="158"/>
                    <a:pt x="185" y="154"/>
                    <a:pt x="200" y="151"/>
                  </a:cubicBezTo>
                  <a:cubicBezTo>
                    <a:pt x="189" y="120"/>
                    <a:pt x="189" y="120"/>
                    <a:pt x="189" y="120"/>
                  </a:cubicBezTo>
                  <a:cubicBezTo>
                    <a:pt x="177" y="124"/>
                    <a:pt x="166" y="124"/>
                    <a:pt x="155" y="12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393"/>
            <p:cNvSpPr>
              <a:spLocks noChangeArrowheads="1"/>
            </p:cNvSpPr>
            <p:nvPr/>
          </p:nvSpPr>
          <p:spPr bwMode="auto">
            <a:xfrm>
              <a:off x="1125538" y="1731622"/>
              <a:ext cx="188912" cy="57150"/>
            </a:xfrm>
            <a:custGeom>
              <a:avLst/>
              <a:gdLst>
                <a:gd name="T0" fmla="*/ 262 w 524"/>
                <a:gd name="T1" fmla="*/ 34 h 160"/>
                <a:gd name="T2" fmla="*/ 262 w 524"/>
                <a:gd name="T3" fmla="*/ 34 h 160"/>
                <a:gd name="T4" fmla="*/ 470 w 524"/>
                <a:gd name="T5" fmla="*/ 129 h 160"/>
                <a:gd name="T6" fmla="*/ 492 w 524"/>
                <a:gd name="T7" fmla="*/ 159 h 160"/>
                <a:gd name="T8" fmla="*/ 523 w 524"/>
                <a:gd name="T9" fmla="*/ 144 h 160"/>
                <a:gd name="T10" fmla="*/ 496 w 524"/>
                <a:gd name="T11" fmla="*/ 110 h 160"/>
                <a:gd name="T12" fmla="*/ 262 w 524"/>
                <a:gd name="T13" fmla="*/ 0 h 160"/>
                <a:gd name="T14" fmla="*/ 0 w 524"/>
                <a:gd name="T15" fmla="*/ 144 h 160"/>
                <a:gd name="T16" fmla="*/ 31 w 524"/>
                <a:gd name="T17" fmla="*/ 159 h 160"/>
                <a:gd name="T18" fmla="*/ 262 w 524"/>
                <a:gd name="T19" fmla="*/ 3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4" h="160">
                  <a:moveTo>
                    <a:pt x="262" y="34"/>
                  </a:moveTo>
                  <a:lnTo>
                    <a:pt x="262" y="34"/>
                  </a:lnTo>
                  <a:cubicBezTo>
                    <a:pt x="337" y="34"/>
                    <a:pt x="417" y="72"/>
                    <a:pt x="470" y="129"/>
                  </a:cubicBezTo>
                  <a:cubicBezTo>
                    <a:pt x="481" y="140"/>
                    <a:pt x="489" y="151"/>
                    <a:pt x="492" y="159"/>
                  </a:cubicBezTo>
                  <a:cubicBezTo>
                    <a:pt x="523" y="144"/>
                    <a:pt x="523" y="144"/>
                    <a:pt x="523" y="144"/>
                  </a:cubicBezTo>
                  <a:cubicBezTo>
                    <a:pt x="515" y="129"/>
                    <a:pt x="504" y="117"/>
                    <a:pt x="496" y="110"/>
                  </a:cubicBezTo>
                  <a:cubicBezTo>
                    <a:pt x="436" y="42"/>
                    <a:pt x="349" y="0"/>
                    <a:pt x="262" y="0"/>
                  </a:cubicBezTo>
                  <a:cubicBezTo>
                    <a:pt x="156" y="0"/>
                    <a:pt x="57" y="53"/>
                    <a:pt x="0" y="144"/>
                  </a:cubicBezTo>
                  <a:cubicBezTo>
                    <a:pt x="31" y="159"/>
                    <a:pt x="31" y="159"/>
                    <a:pt x="31" y="159"/>
                  </a:cubicBezTo>
                  <a:cubicBezTo>
                    <a:pt x="80" y="83"/>
                    <a:pt x="167" y="34"/>
                    <a:pt x="262" y="3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394"/>
            <p:cNvSpPr>
              <a:spLocks noChangeArrowheads="1"/>
            </p:cNvSpPr>
            <p:nvPr/>
          </p:nvSpPr>
          <p:spPr bwMode="auto">
            <a:xfrm>
              <a:off x="1146175" y="1699872"/>
              <a:ext cx="147638" cy="39687"/>
            </a:xfrm>
            <a:custGeom>
              <a:avLst/>
              <a:gdLst>
                <a:gd name="T0" fmla="*/ 205 w 410"/>
                <a:gd name="T1" fmla="*/ 53 h 110"/>
                <a:gd name="T2" fmla="*/ 205 w 410"/>
                <a:gd name="T3" fmla="*/ 53 h 110"/>
                <a:gd name="T4" fmla="*/ 390 w 410"/>
                <a:gd name="T5" fmla="*/ 109 h 110"/>
                <a:gd name="T6" fmla="*/ 409 w 410"/>
                <a:gd name="T7" fmla="*/ 79 h 110"/>
                <a:gd name="T8" fmla="*/ 0 w 410"/>
                <a:gd name="T9" fmla="*/ 79 h 110"/>
                <a:gd name="T10" fmla="*/ 15 w 410"/>
                <a:gd name="T11" fmla="*/ 109 h 110"/>
                <a:gd name="T12" fmla="*/ 205 w 410"/>
                <a:gd name="T13" fmla="*/ 5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0" h="110">
                  <a:moveTo>
                    <a:pt x="205" y="53"/>
                  </a:moveTo>
                  <a:lnTo>
                    <a:pt x="205" y="53"/>
                  </a:lnTo>
                  <a:cubicBezTo>
                    <a:pt x="269" y="53"/>
                    <a:pt x="333" y="72"/>
                    <a:pt x="390" y="109"/>
                  </a:cubicBezTo>
                  <a:cubicBezTo>
                    <a:pt x="409" y="79"/>
                    <a:pt x="409" y="79"/>
                    <a:pt x="409" y="79"/>
                  </a:cubicBezTo>
                  <a:cubicBezTo>
                    <a:pt x="280" y="0"/>
                    <a:pt x="121" y="4"/>
                    <a:pt x="0" y="79"/>
                  </a:cubicBezTo>
                  <a:cubicBezTo>
                    <a:pt x="15" y="109"/>
                    <a:pt x="15" y="109"/>
                    <a:pt x="15" y="109"/>
                  </a:cubicBezTo>
                  <a:cubicBezTo>
                    <a:pt x="72" y="72"/>
                    <a:pt x="136" y="53"/>
                    <a:pt x="205" y="5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1" name="Group 310"/>
          <p:cNvGrpSpPr/>
          <p:nvPr/>
        </p:nvGrpSpPr>
        <p:grpSpPr>
          <a:xfrm>
            <a:off x="3396845" y="4069755"/>
            <a:ext cx="495300" cy="493713"/>
            <a:chOff x="995363" y="4108553"/>
            <a:chExt cx="495300" cy="493713"/>
          </a:xfrm>
        </p:grpSpPr>
        <p:sp>
          <p:nvSpPr>
            <p:cNvPr id="312" name="Freeform 395"/>
            <p:cNvSpPr>
              <a:spLocks noChangeArrowheads="1"/>
            </p:cNvSpPr>
            <p:nvPr/>
          </p:nvSpPr>
          <p:spPr bwMode="auto">
            <a:xfrm>
              <a:off x="995363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396"/>
            <p:cNvSpPr>
              <a:spLocks noChangeArrowheads="1"/>
            </p:cNvSpPr>
            <p:nvPr/>
          </p:nvSpPr>
          <p:spPr bwMode="auto">
            <a:xfrm>
              <a:off x="995363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397"/>
            <p:cNvSpPr>
              <a:spLocks noChangeArrowheads="1"/>
            </p:cNvSpPr>
            <p:nvPr/>
          </p:nvSpPr>
          <p:spPr bwMode="auto">
            <a:xfrm>
              <a:off x="1116013" y="4202216"/>
              <a:ext cx="252412" cy="304800"/>
            </a:xfrm>
            <a:custGeom>
              <a:avLst/>
              <a:gdLst>
                <a:gd name="T0" fmla="*/ 700 w 701"/>
                <a:gd name="T1" fmla="*/ 847 h 848"/>
                <a:gd name="T2" fmla="*/ 0 w 701"/>
                <a:gd name="T3" fmla="*/ 847 h 848"/>
                <a:gd name="T4" fmla="*/ 0 w 701"/>
                <a:gd name="T5" fmla="*/ 0 h 848"/>
                <a:gd name="T6" fmla="*/ 700 w 701"/>
                <a:gd name="T7" fmla="*/ 0 h 848"/>
                <a:gd name="T8" fmla="*/ 700 w 701"/>
                <a:gd name="T9" fmla="*/ 847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1" h="848">
                  <a:moveTo>
                    <a:pt x="700" y="847"/>
                  </a:moveTo>
                  <a:lnTo>
                    <a:pt x="0" y="847"/>
                  </a:lnTo>
                  <a:lnTo>
                    <a:pt x="0" y="0"/>
                  </a:lnTo>
                  <a:lnTo>
                    <a:pt x="700" y="0"/>
                  </a:lnTo>
                  <a:lnTo>
                    <a:pt x="700" y="8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398"/>
            <p:cNvSpPr>
              <a:spLocks noChangeArrowheads="1"/>
            </p:cNvSpPr>
            <p:nvPr/>
          </p:nvSpPr>
          <p:spPr bwMode="auto">
            <a:xfrm>
              <a:off x="1108075" y="4194278"/>
              <a:ext cx="268288" cy="320675"/>
            </a:xfrm>
            <a:custGeom>
              <a:avLst/>
              <a:gdLst>
                <a:gd name="T0" fmla="*/ 0 w 745"/>
                <a:gd name="T1" fmla="*/ 0 h 891"/>
                <a:gd name="T2" fmla="*/ 0 w 745"/>
                <a:gd name="T3" fmla="*/ 890 h 891"/>
                <a:gd name="T4" fmla="*/ 744 w 745"/>
                <a:gd name="T5" fmla="*/ 890 h 891"/>
                <a:gd name="T6" fmla="*/ 744 w 745"/>
                <a:gd name="T7" fmla="*/ 0 h 891"/>
                <a:gd name="T8" fmla="*/ 0 w 745"/>
                <a:gd name="T9" fmla="*/ 0 h 891"/>
                <a:gd name="T10" fmla="*/ 701 w 745"/>
                <a:gd name="T11" fmla="*/ 847 h 891"/>
                <a:gd name="T12" fmla="*/ 43 w 745"/>
                <a:gd name="T13" fmla="*/ 847 h 891"/>
                <a:gd name="T14" fmla="*/ 43 w 745"/>
                <a:gd name="T15" fmla="*/ 43 h 891"/>
                <a:gd name="T16" fmla="*/ 701 w 745"/>
                <a:gd name="T17" fmla="*/ 43 h 891"/>
                <a:gd name="T18" fmla="*/ 701 w 745"/>
                <a:gd name="T19" fmla="*/ 847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5" h="891">
                  <a:moveTo>
                    <a:pt x="0" y="0"/>
                  </a:moveTo>
                  <a:lnTo>
                    <a:pt x="0" y="890"/>
                  </a:lnTo>
                  <a:lnTo>
                    <a:pt x="744" y="890"/>
                  </a:lnTo>
                  <a:lnTo>
                    <a:pt x="744" y="0"/>
                  </a:lnTo>
                  <a:lnTo>
                    <a:pt x="0" y="0"/>
                  </a:lnTo>
                  <a:close/>
                  <a:moveTo>
                    <a:pt x="701" y="847"/>
                  </a:moveTo>
                  <a:lnTo>
                    <a:pt x="43" y="847"/>
                  </a:lnTo>
                  <a:lnTo>
                    <a:pt x="43" y="43"/>
                  </a:lnTo>
                  <a:lnTo>
                    <a:pt x="701" y="43"/>
                  </a:lnTo>
                  <a:lnTo>
                    <a:pt x="701" y="8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399"/>
            <p:cNvSpPr>
              <a:spLocks noChangeArrowheads="1"/>
            </p:cNvSpPr>
            <p:nvPr/>
          </p:nvSpPr>
          <p:spPr bwMode="auto">
            <a:xfrm>
              <a:off x="1231900" y="4465741"/>
              <a:ext cx="23813" cy="22225"/>
            </a:xfrm>
            <a:custGeom>
              <a:avLst/>
              <a:gdLst>
                <a:gd name="T0" fmla="*/ 32 w 65"/>
                <a:gd name="T1" fmla="*/ 0 h 62"/>
                <a:gd name="T2" fmla="*/ 32 w 65"/>
                <a:gd name="T3" fmla="*/ 0 h 62"/>
                <a:gd name="T4" fmla="*/ 0 w 65"/>
                <a:gd name="T5" fmla="*/ 32 h 62"/>
                <a:gd name="T6" fmla="*/ 32 w 65"/>
                <a:gd name="T7" fmla="*/ 61 h 62"/>
                <a:gd name="T8" fmla="*/ 64 w 65"/>
                <a:gd name="T9" fmla="*/ 32 h 62"/>
                <a:gd name="T10" fmla="*/ 32 w 65"/>
                <a:gd name="T1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2">
                  <a:moveTo>
                    <a:pt x="32" y="0"/>
                  </a:moveTo>
                  <a:lnTo>
                    <a:pt x="32" y="0"/>
                  </a:lnTo>
                  <a:cubicBezTo>
                    <a:pt x="14" y="0"/>
                    <a:pt x="0" y="15"/>
                    <a:pt x="0" y="32"/>
                  </a:cubicBezTo>
                  <a:cubicBezTo>
                    <a:pt x="0" y="50"/>
                    <a:pt x="14" y="61"/>
                    <a:pt x="32" y="61"/>
                  </a:cubicBezTo>
                  <a:cubicBezTo>
                    <a:pt x="50" y="61"/>
                    <a:pt x="64" y="50"/>
                    <a:pt x="64" y="32"/>
                  </a:cubicBezTo>
                  <a:cubicBezTo>
                    <a:pt x="64" y="15"/>
                    <a:pt x="50" y="0"/>
                    <a:pt x="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400"/>
            <p:cNvSpPr>
              <a:spLocks noChangeArrowheads="1"/>
            </p:cNvSpPr>
            <p:nvPr/>
          </p:nvSpPr>
          <p:spPr bwMode="auto">
            <a:xfrm>
              <a:off x="1187450" y="4314928"/>
              <a:ext cx="109538" cy="120650"/>
            </a:xfrm>
            <a:custGeom>
              <a:avLst/>
              <a:gdLst>
                <a:gd name="T0" fmla="*/ 29 w 305"/>
                <a:gd name="T1" fmla="*/ 154 h 333"/>
                <a:gd name="T2" fmla="*/ 29 w 305"/>
                <a:gd name="T3" fmla="*/ 154 h 333"/>
                <a:gd name="T4" fmla="*/ 150 w 305"/>
                <a:gd name="T5" fmla="*/ 32 h 333"/>
                <a:gd name="T6" fmla="*/ 272 w 305"/>
                <a:gd name="T7" fmla="*/ 154 h 333"/>
                <a:gd name="T8" fmla="*/ 304 w 305"/>
                <a:gd name="T9" fmla="*/ 154 h 333"/>
                <a:gd name="T10" fmla="*/ 150 w 305"/>
                <a:gd name="T11" fmla="*/ 0 h 333"/>
                <a:gd name="T12" fmla="*/ 0 w 305"/>
                <a:gd name="T13" fmla="*/ 154 h 333"/>
                <a:gd name="T14" fmla="*/ 90 w 305"/>
                <a:gd name="T15" fmla="*/ 332 h 333"/>
                <a:gd name="T16" fmla="*/ 111 w 305"/>
                <a:gd name="T17" fmla="*/ 311 h 333"/>
                <a:gd name="T18" fmla="*/ 29 w 305"/>
                <a:gd name="T19" fmla="*/ 154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5" h="333">
                  <a:moveTo>
                    <a:pt x="29" y="154"/>
                  </a:moveTo>
                  <a:lnTo>
                    <a:pt x="29" y="154"/>
                  </a:lnTo>
                  <a:cubicBezTo>
                    <a:pt x="29" y="86"/>
                    <a:pt x="86" y="32"/>
                    <a:pt x="150" y="32"/>
                  </a:cubicBezTo>
                  <a:cubicBezTo>
                    <a:pt x="218" y="32"/>
                    <a:pt x="272" y="86"/>
                    <a:pt x="272" y="154"/>
                  </a:cubicBezTo>
                  <a:cubicBezTo>
                    <a:pt x="304" y="154"/>
                    <a:pt x="304" y="154"/>
                    <a:pt x="304" y="154"/>
                  </a:cubicBezTo>
                  <a:cubicBezTo>
                    <a:pt x="304" y="72"/>
                    <a:pt x="236" y="0"/>
                    <a:pt x="150" y="0"/>
                  </a:cubicBezTo>
                  <a:cubicBezTo>
                    <a:pt x="68" y="0"/>
                    <a:pt x="0" y="72"/>
                    <a:pt x="0" y="154"/>
                  </a:cubicBezTo>
                  <a:cubicBezTo>
                    <a:pt x="0" y="250"/>
                    <a:pt x="86" y="329"/>
                    <a:pt x="90" y="332"/>
                  </a:cubicBezTo>
                  <a:cubicBezTo>
                    <a:pt x="111" y="311"/>
                    <a:pt x="111" y="311"/>
                    <a:pt x="111" y="311"/>
                  </a:cubicBezTo>
                  <a:cubicBezTo>
                    <a:pt x="111" y="311"/>
                    <a:pt x="29" y="236"/>
                    <a:pt x="29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401"/>
            <p:cNvSpPr>
              <a:spLocks noChangeArrowheads="1"/>
            </p:cNvSpPr>
            <p:nvPr/>
          </p:nvSpPr>
          <p:spPr bwMode="auto">
            <a:xfrm>
              <a:off x="1163638" y="4291116"/>
              <a:ext cx="160337" cy="147637"/>
            </a:xfrm>
            <a:custGeom>
              <a:avLst/>
              <a:gdLst>
                <a:gd name="T0" fmla="*/ 217 w 447"/>
                <a:gd name="T1" fmla="*/ 0 h 409"/>
                <a:gd name="T2" fmla="*/ 217 w 447"/>
                <a:gd name="T3" fmla="*/ 0 h 409"/>
                <a:gd name="T4" fmla="*/ 0 w 447"/>
                <a:gd name="T5" fmla="*/ 222 h 409"/>
                <a:gd name="T6" fmla="*/ 21 w 447"/>
                <a:gd name="T7" fmla="*/ 325 h 409"/>
                <a:gd name="T8" fmla="*/ 50 w 447"/>
                <a:gd name="T9" fmla="*/ 311 h 409"/>
                <a:gd name="T10" fmla="*/ 32 w 447"/>
                <a:gd name="T11" fmla="*/ 222 h 409"/>
                <a:gd name="T12" fmla="*/ 217 w 447"/>
                <a:gd name="T13" fmla="*/ 33 h 409"/>
                <a:gd name="T14" fmla="*/ 368 w 447"/>
                <a:gd name="T15" fmla="*/ 100 h 409"/>
                <a:gd name="T16" fmla="*/ 407 w 447"/>
                <a:gd name="T17" fmla="*/ 222 h 409"/>
                <a:gd name="T18" fmla="*/ 357 w 447"/>
                <a:gd name="T19" fmla="*/ 258 h 409"/>
                <a:gd name="T20" fmla="*/ 300 w 447"/>
                <a:gd name="T21" fmla="*/ 200 h 409"/>
                <a:gd name="T22" fmla="*/ 217 w 447"/>
                <a:gd name="T23" fmla="*/ 136 h 409"/>
                <a:gd name="T24" fmla="*/ 135 w 447"/>
                <a:gd name="T25" fmla="*/ 222 h 409"/>
                <a:gd name="T26" fmla="*/ 164 w 447"/>
                <a:gd name="T27" fmla="*/ 308 h 409"/>
                <a:gd name="T28" fmla="*/ 203 w 447"/>
                <a:gd name="T29" fmla="*/ 351 h 409"/>
                <a:gd name="T30" fmla="*/ 207 w 447"/>
                <a:gd name="T31" fmla="*/ 347 h 409"/>
                <a:gd name="T32" fmla="*/ 203 w 447"/>
                <a:gd name="T33" fmla="*/ 351 h 409"/>
                <a:gd name="T34" fmla="*/ 207 w 447"/>
                <a:gd name="T35" fmla="*/ 347 h 409"/>
                <a:gd name="T36" fmla="*/ 203 w 447"/>
                <a:gd name="T37" fmla="*/ 354 h 409"/>
                <a:gd name="T38" fmla="*/ 300 w 447"/>
                <a:gd name="T39" fmla="*/ 408 h 409"/>
                <a:gd name="T40" fmla="*/ 310 w 447"/>
                <a:gd name="T41" fmla="*/ 379 h 409"/>
                <a:gd name="T42" fmla="*/ 225 w 447"/>
                <a:gd name="T43" fmla="*/ 329 h 409"/>
                <a:gd name="T44" fmla="*/ 192 w 447"/>
                <a:gd name="T45" fmla="*/ 290 h 409"/>
                <a:gd name="T46" fmla="*/ 164 w 447"/>
                <a:gd name="T47" fmla="*/ 222 h 409"/>
                <a:gd name="T48" fmla="*/ 217 w 447"/>
                <a:gd name="T49" fmla="*/ 168 h 409"/>
                <a:gd name="T50" fmla="*/ 271 w 447"/>
                <a:gd name="T51" fmla="*/ 204 h 409"/>
                <a:gd name="T52" fmla="*/ 353 w 447"/>
                <a:gd name="T53" fmla="*/ 290 h 409"/>
                <a:gd name="T54" fmla="*/ 439 w 447"/>
                <a:gd name="T55" fmla="*/ 225 h 409"/>
                <a:gd name="T56" fmla="*/ 393 w 447"/>
                <a:gd name="T57" fmla="*/ 79 h 409"/>
                <a:gd name="T58" fmla="*/ 217 w 447"/>
                <a:gd name="T5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47" h="409">
                  <a:moveTo>
                    <a:pt x="217" y="0"/>
                  </a:moveTo>
                  <a:lnTo>
                    <a:pt x="217" y="0"/>
                  </a:lnTo>
                  <a:cubicBezTo>
                    <a:pt x="96" y="0"/>
                    <a:pt x="0" y="100"/>
                    <a:pt x="0" y="222"/>
                  </a:cubicBezTo>
                  <a:cubicBezTo>
                    <a:pt x="0" y="258"/>
                    <a:pt x="7" y="290"/>
                    <a:pt x="21" y="325"/>
                  </a:cubicBezTo>
                  <a:cubicBezTo>
                    <a:pt x="50" y="311"/>
                    <a:pt x="50" y="311"/>
                    <a:pt x="50" y="311"/>
                  </a:cubicBezTo>
                  <a:cubicBezTo>
                    <a:pt x="35" y="283"/>
                    <a:pt x="32" y="250"/>
                    <a:pt x="32" y="222"/>
                  </a:cubicBezTo>
                  <a:cubicBezTo>
                    <a:pt x="32" y="118"/>
                    <a:pt x="114" y="33"/>
                    <a:pt x="217" y="33"/>
                  </a:cubicBezTo>
                  <a:cubicBezTo>
                    <a:pt x="275" y="33"/>
                    <a:pt x="332" y="57"/>
                    <a:pt x="368" y="100"/>
                  </a:cubicBezTo>
                  <a:cubicBezTo>
                    <a:pt x="400" y="136"/>
                    <a:pt x="414" y="179"/>
                    <a:pt x="407" y="222"/>
                  </a:cubicBezTo>
                  <a:cubicBezTo>
                    <a:pt x="407" y="247"/>
                    <a:pt x="378" y="261"/>
                    <a:pt x="357" y="258"/>
                  </a:cubicBezTo>
                  <a:cubicBezTo>
                    <a:pt x="325" y="254"/>
                    <a:pt x="307" y="236"/>
                    <a:pt x="300" y="200"/>
                  </a:cubicBezTo>
                  <a:cubicBezTo>
                    <a:pt x="296" y="165"/>
                    <a:pt x="260" y="136"/>
                    <a:pt x="217" y="136"/>
                  </a:cubicBezTo>
                  <a:cubicBezTo>
                    <a:pt x="171" y="136"/>
                    <a:pt x="135" y="175"/>
                    <a:pt x="135" y="222"/>
                  </a:cubicBezTo>
                  <a:cubicBezTo>
                    <a:pt x="135" y="247"/>
                    <a:pt x="146" y="275"/>
                    <a:pt x="164" y="308"/>
                  </a:cubicBezTo>
                  <a:cubicBezTo>
                    <a:pt x="182" y="333"/>
                    <a:pt x="200" y="351"/>
                    <a:pt x="203" y="351"/>
                  </a:cubicBezTo>
                  <a:cubicBezTo>
                    <a:pt x="207" y="347"/>
                    <a:pt x="207" y="347"/>
                    <a:pt x="207" y="347"/>
                  </a:cubicBezTo>
                  <a:cubicBezTo>
                    <a:pt x="203" y="351"/>
                    <a:pt x="203" y="351"/>
                    <a:pt x="203" y="351"/>
                  </a:cubicBezTo>
                  <a:cubicBezTo>
                    <a:pt x="207" y="347"/>
                    <a:pt x="207" y="347"/>
                    <a:pt x="207" y="347"/>
                  </a:cubicBezTo>
                  <a:cubicBezTo>
                    <a:pt x="203" y="354"/>
                    <a:pt x="203" y="354"/>
                    <a:pt x="203" y="354"/>
                  </a:cubicBezTo>
                  <a:cubicBezTo>
                    <a:pt x="232" y="379"/>
                    <a:pt x="257" y="393"/>
                    <a:pt x="300" y="408"/>
                  </a:cubicBezTo>
                  <a:cubicBezTo>
                    <a:pt x="310" y="379"/>
                    <a:pt x="310" y="379"/>
                    <a:pt x="310" y="379"/>
                  </a:cubicBezTo>
                  <a:cubicBezTo>
                    <a:pt x="275" y="365"/>
                    <a:pt x="250" y="351"/>
                    <a:pt x="225" y="329"/>
                  </a:cubicBezTo>
                  <a:cubicBezTo>
                    <a:pt x="221" y="325"/>
                    <a:pt x="207" y="311"/>
                    <a:pt x="192" y="290"/>
                  </a:cubicBezTo>
                  <a:cubicBezTo>
                    <a:pt x="175" y="265"/>
                    <a:pt x="164" y="240"/>
                    <a:pt x="164" y="222"/>
                  </a:cubicBezTo>
                  <a:cubicBezTo>
                    <a:pt x="164" y="193"/>
                    <a:pt x="189" y="168"/>
                    <a:pt x="217" y="168"/>
                  </a:cubicBezTo>
                  <a:cubicBezTo>
                    <a:pt x="242" y="168"/>
                    <a:pt x="264" y="183"/>
                    <a:pt x="271" y="204"/>
                  </a:cubicBezTo>
                  <a:cubicBezTo>
                    <a:pt x="278" y="258"/>
                    <a:pt x="307" y="286"/>
                    <a:pt x="353" y="290"/>
                  </a:cubicBezTo>
                  <a:cubicBezTo>
                    <a:pt x="389" y="293"/>
                    <a:pt x="435" y="268"/>
                    <a:pt x="439" y="225"/>
                  </a:cubicBezTo>
                  <a:cubicBezTo>
                    <a:pt x="446" y="172"/>
                    <a:pt x="428" y="122"/>
                    <a:pt x="393" y="79"/>
                  </a:cubicBezTo>
                  <a:cubicBezTo>
                    <a:pt x="346" y="33"/>
                    <a:pt x="282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402"/>
            <p:cNvSpPr>
              <a:spLocks noChangeArrowheads="1"/>
            </p:cNvSpPr>
            <p:nvPr/>
          </p:nvSpPr>
          <p:spPr bwMode="auto">
            <a:xfrm>
              <a:off x="1235075" y="4362553"/>
              <a:ext cx="69850" cy="53975"/>
            </a:xfrm>
            <a:custGeom>
              <a:avLst/>
              <a:gdLst>
                <a:gd name="T0" fmla="*/ 150 w 194"/>
                <a:gd name="T1" fmla="*/ 118 h 152"/>
                <a:gd name="T2" fmla="*/ 150 w 194"/>
                <a:gd name="T3" fmla="*/ 118 h 152"/>
                <a:gd name="T4" fmla="*/ 32 w 194"/>
                <a:gd name="T5" fmla="*/ 0 h 152"/>
                <a:gd name="T6" fmla="*/ 0 w 194"/>
                <a:gd name="T7" fmla="*/ 0 h 152"/>
                <a:gd name="T8" fmla="*/ 150 w 194"/>
                <a:gd name="T9" fmla="*/ 151 h 152"/>
                <a:gd name="T10" fmla="*/ 193 w 194"/>
                <a:gd name="T11" fmla="*/ 147 h 152"/>
                <a:gd name="T12" fmla="*/ 182 w 194"/>
                <a:gd name="T13" fmla="*/ 115 h 152"/>
                <a:gd name="T14" fmla="*/ 150 w 194"/>
                <a:gd name="T15" fmla="*/ 11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4" h="152">
                  <a:moveTo>
                    <a:pt x="150" y="118"/>
                  </a:moveTo>
                  <a:lnTo>
                    <a:pt x="150" y="118"/>
                  </a:lnTo>
                  <a:cubicBezTo>
                    <a:pt x="85" y="118"/>
                    <a:pt x="32" y="68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68" y="151"/>
                    <a:pt x="150" y="151"/>
                  </a:cubicBezTo>
                  <a:cubicBezTo>
                    <a:pt x="164" y="151"/>
                    <a:pt x="178" y="151"/>
                    <a:pt x="193" y="147"/>
                  </a:cubicBezTo>
                  <a:cubicBezTo>
                    <a:pt x="182" y="115"/>
                    <a:pt x="182" y="115"/>
                    <a:pt x="182" y="115"/>
                  </a:cubicBezTo>
                  <a:cubicBezTo>
                    <a:pt x="171" y="118"/>
                    <a:pt x="160" y="118"/>
                    <a:pt x="150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403"/>
            <p:cNvSpPr>
              <a:spLocks noChangeArrowheads="1"/>
            </p:cNvSpPr>
            <p:nvPr/>
          </p:nvSpPr>
          <p:spPr bwMode="auto">
            <a:xfrm>
              <a:off x="1154113" y="4265716"/>
              <a:ext cx="177800" cy="55562"/>
            </a:xfrm>
            <a:custGeom>
              <a:avLst/>
              <a:gdLst>
                <a:gd name="T0" fmla="*/ 243 w 495"/>
                <a:gd name="T1" fmla="*/ 33 h 155"/>
                <a:gd name="T2" fmla="*/ 243 w 495"/>
                <a:gd name="T3" fmla="*/ 33 h 155"/>
                <a:gd name="T4" fmla="*/ 444 w 495"/>
                <a:gd name="T5" fmla="*/ 125 h 155"/>
                <a:gd name="T6" fmla="*/ 465 w 495"/>
                <a:gd name="T7" fmla="*/ 154 h 155"/>
                <a:gd name="T8" fmla="*/ 494 w 495"/>
                <a:gd name="T9" fmla="*/ 136 h 155"/>
                <a:gd name="T10" fmla="*/ 469 w 495"/>
                <a:gd name="T11" fmla="*/ 104 h 155"/>
                <a:gd name="T12" fmla="*/ 243 w 495"/>
                <a:gd name="T13" fmla="*/ 0 h 155"/>
                <a:gd name="T14" fmla="*/ 0 w 495"/>
                <a:gd name="T15" fmla="*/ 136 h 155"/>
                <a:gd name="T16" fmla="*/ 29 w 495"/>
                <a:gd name="T17" fmla="*/ 154 h 155"/>
                <a:gd name="T18" fmla="*/ 243 w 495"/>
                <a:gd name="T19" fmla="*/ 33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5" h="155">
                  <a:moveTo>
                    <a:pt x="243" y="33"/>
                  </a:moveTo>
                  <a:lnTo>
                    <a:pt x="243" y="33"/>
                  </a:lnTo>
                  <a:cubicBezTo>
                    <a:pt x="318" y="33"/>
                    <a:pt x="394" y="68"/>
                    <a:pt x="444" y="125"/>
                  </a:cubicBezTo>
                  <a:cubicBezTo>
                    <a:pt x="451" y="133"/>
                    <a:pt x="461" y="143"/>
                    <a:pt x="465" y="154"/>
                  </a:cubicBezTo>
                  <a:cubicBezTo>
                    <a:pt x="494" y="136"/>
                    <a:pt x="494" y="136"/>
                    <a:pt x="494" y="136"/>
                  </a:cubicBezTo>
                  <a:cubicBezTo>
                    <a:pt x="486" y="125"/>
                    <a:pt x="476" y="115"/>
                    <a:pt x="469" y="104"/>
                  </a:cubicBezTo>
                  <a:cubicBezTo>
                    <a:pt x="411" y="40"/>
                    <a:pt x="329" y="0"/>
                    <a:pt x="243" y="0"/>
                  </a:cubicBezTo>
                  <a:cubicBezTo>
                    <a:pt x="147" y="0"/>
                    <a:pt x="54" y="50"/>
                    <a:pt x="0" y="136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76" y="79"/>
                    <a:pt x="158" y="33"/>
                    <a:pt x="243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404"/>
            <p:cNvSpPr>
              <a:spLocks noChangeArrowheads="1"/>
            </p:cNvSpPr>
            <p:nvPr/>
          </p:nvSpPr>
          <p:spPr bwMode="auto">
            <a:xfrm>
              <a:off x="1171575" y="4235553"/>
              <a:ext cx="139700" cy="38100"/>
            </a:xfrm>
            <a:custGeom>
              <a:avLst/>
              <a:gdLst>
                <a:gd name="T0" fmla="*/ 192 w 390"/>
                <a:gd name="T1" fmla="*/ 50 h 104"/>
                <a:gd name="T2" fmla="*/ 192 w 390"/>
                <a:gd name="T3" fmla="*/ 50 h 104"/>
                <a:gd name="T4" fmla="*/ 371 w 390"/>
                <a:gd name="T5" fmla="*/ 103 h 104"/>
                <a:gd name="T6" fmla="*/ 389 w 390"/>
                <a:gd name="T7" fmla="*/ 75 h 104"/>
                <a:gd name="T8" fmla="*/ 0 w 390"/>
                <a:gd name="T9" fmla="*/ 75 h 104"/>
                <a:gd name="T10" fmla="*/ 17 w 390"/>
                <a:gd name="T11" fmla="*/ 103 h 104"/>
                <a:gd name="T12" fmla="*/ 192 w 390"/>
                <a:gd name="T13" fmla="*/ 5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104">
                  <a:moveTo>
                    <a:pt x="192" y="50"/>
                  </a:moveTo>
                  <a:lnTo>
                    <a:pt x="192" y="50"/>
                  </a:lnTo>
                  <a:cubicBezTo>
                    <a:pt x="253" y="50"/>
                    <a:pt x="318" y="71"/>
                    <a:pt x="371" y="103"/>
                  </a:cubicBezTo>
                  <a:cubicBezTo>
                    <a:pt x="389" y="75"/>
                    <a:pt x="389" y="75"/>
                    <a:pt x="389" y="75"/>
                  </a:cubicBezTo>
                  <a:cubicBezTo>
                    <a:pt x="267" y="0"/>
                    <a:pt x="114" y="3"/>
                    <a:pt x="0" y="75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71" y="68"/>
                    <a:pt x="132" y="50"/>
                    <a:pt x="192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405"/>
            <p:cNvSpPr>
              <a:spLocks noChangeArrowheads="1"/>
            </p:cNvSpPr>
            <p:nvPr/>
          </p:nvSpPr>
          <p:spPr bwMode="auto">
            <a:xfrm>
              <a:off x="1489075" y="4306991"/>
              <a:ext cx="1588" cy="295275"/>
            </a:xfrm>
            <a:custGeom>
              <a:avLst/>
              <a:gdLst>
                <a:gd name="T0" fmla="*/ 0 w 1"/>
                <a:gd name="T1" fmla="*/ 0 h 819"/>
                <a:gd name="T2" fmla="*/ 0 w 1"/>
                <a:gd name="T3" fmla="*/ 818 h 819"/>
                <a:gd name="T4" fmla="*/ 0 w 1"/>
                <a:gd name="T5" fmla="*/ 818 h 819"/>
                <a:gd name="T6" fmla="*/ 0 w 1"/>
                <a:gd name="T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19">
                  <a:moveTo>
                    <a:pt x="0" y="0"/>
                  </a:moveTo>
                  <a:lnTo>
                    <a:pt x="0" y="818"/>
                  </a:lnTo>
                  <a:lnTo>
                    <a:pt x="0" y="8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406"/>
            <p:cNvSpPr>
              <a:spLocks noChangeArrowheads="1"/>
            </p:cNvSpPr>
            <p:nvPr/>
          </p:nvSpPr>
          <p:spPr bwMode="auto">
            <a:xfrm>
              <a:off x="1489075" y="4306991"/>
              <a:ext cx="1588" cy="295275"/>
            </a:xfrm>
            <a:custGeom>
              <a:avLst/>
              <a:gdLst>
                <a:gd name="T0" fmla="*/ 0 w 1"/>
                <a:gd name="T1" fmla="*/ 0 h 819"/>
                <a:gd name="T2" fmla="*/ 0 w 1"/>
                <a:gd name="T3" fmla="*/ 818 h 819"/>
                <a:gd name="T4" fmla="*/ 0 w 1"/>
                <a:gd name="T5" fmla="*/ 818 h 819"/>
                <a:gd name="T6" fmla="*/ 0 w 1"/>
                <a:gd name="T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19">
                  <a:moveTo>
                    <a:pt x="0" y="0"/>
                  </a:moveTo>
                  <a:lnTo>
                    <a:pt x="0" y="818"/>
                  </a:lnTo>
                  <a:lnTo>
                    <a:pt x="0" y="8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407"/>
            <p:cNvSpPr>
              <a:spLocks noChangeArrowheads="1"/>
            </p:cNvSpPr>
            <p:nvPr/>
          </p:nvSpPr>
          <p:spPr bwMode="auto">
            <a:xfrm>
              <a:off x="1108075" y="4194278"/>
              <a:ext cx="381000" cy="407988"/>
            </a:xfrm>
            <a:custGeom>
              <a:avLst/>
              <a:gdLst>
                <a:gd name="T0" fmla="*/ 744 w 1059"/>
                <a:gd name="T1" fmla="*/ 0 h 1134"/>
                <a:gd name="T2" fmla="*/ 744 w 1059"/>
                <a:gd name="T3" fmla="*/ 890 h 1134"/>
                <a:gd name="T4" fmla="*/ 0 w 1059"/>
                <a:gd name="T5" fmla="*/ 890 h 1134"/>
                <a:gd name="T6" fmla="*/ 243 w 1059"/>
                <a:gd name="T7" fmla="*/ 1133 h 1134"/>
                <a:gd name="T8" fmla="*/ 1058 w 1059"/>
                <a:gd name="T9" fmla="*/ 1133 h 1134"/>
                <a:gd name="T10" fmla="*/ 1058 w 1059"/>
                <a:gd name="T11" fmla="*/ 315 h 1134"/>
                <a:gd name="T12" fmla="*/ 744 w 1059"/>
                <a:gd name="T13" fmla="*/ 0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" h="1134">
                  <a:moveTo>
                    <a:pt x="744" y="0"/>
                  </a:moveTo>
                  <a:lnTo>
                    <a:pt x="744" y="890"/>
                  </a:lnTo>
                  <a:lnTo>
                    <a:pt x="0" y="890"/>
                  </a:lnTo>
                  <a:lnTo>
                    <a:pt x="243" y="1133"/>
                  </a:lnTo>
                  <a:lnTo>
                    <a:pt x="1058" y="1133"/>
                  </a:lnTo>
                  <a:lnTo>
                    <a:pt x="1058" y="315"/>
                  </a:lnTo>
                  <a:lnTo>
                    <a:pt x="74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408"/>
            <p:cNvSpPr>
              <a:spLocks noChangeArrowheads="1"/>
            </p:cNvSpPr>
            <p:nvPr/>
          </p:nvSpPr>
          <p:spPr bwMode="auto">
            <a:xfrm>
              <a:off x="1108075" y="4194278"/>
              <a:ext cx="381000" cy="407988"/>
            </a:xfrm>
            <a:custGeom>
              <a:avLst/>
              <a:gdLst>
                <a:gd name="T0" fmla="*/ 744 w 1059"/>
                <a:gd name="T1" fmla="*/ 0 h 1134"/>
                <a:gd name="T2" fmla="*/ 744 w 1059"/>
                <a:gd name="T3" fmla="*/ 890 h 1134"/>
                <a:gd name="T4" fmla="*/ 0 w 1059"/>
                <a:gd name="T5" fmla="*/ 890 h 1134"/>
                <a:gd name="T6" fmla="*/ 243 w 1059"/>
                <a:gd name="T7" fmla="*/ 1133 h 1134"/>
                <a:gd name="T8" fmla="*/ 1058 w 1059"/>
                <a:gd name="T9" fmla="*/ 1133 h 1134"/>
                <a:gd name="T10" fmla="*/ 1058 w 1059"/>
                <a:gd name="T11" fmla="*/ 315 h 1134"/>
                <a:gd name="T12" fmla="*/ 744 w 1059"/>
                <a:gd name="T13" fmla="*/ 0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9" h="1134">
                  <a:moveTo>
                    <a:pt x="744" y="0"/>
                  </a:moveTo>
                  <a:lnTo>
                    <a:pt x="744" y="890"/>
                  </a:lnTo>
                  <a:lnTo>
                    <a:pt x="0" y="890"/>
                  </a:lnTo>
                  <a:lnTo>
                    <a:pt x="243" y="1133"/>
                  </a:lnTo>
                  <a:lnTo>
                    <a:pt x="1058" y="1133"/>
                  </a:lnTo>
                  <a:lnTo>
                    <a:pt x="1058" y="315"/>
                  </a:lnTo>
                  <a:lnTo>
                    <a:pt x="74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6" name="Group 325"/>
          <p:cNvGrpSpPr/>
          <p:nvPr/>
        </p:nvGrpSpPr>
        <p:grpSpPr>
          <a:xfrm>
            <a:off x="3502414" y="2913053"/>
            <a:ext cx="284162" cy="338137"/>
            <a:chOff x="1077913" y="2934351"/>
            <a:chExt cx="284162" cy="338137"/>
          </a:xfrm>
        </p:grpSpPr>
        <p:sp>
          <p:nvSpPr>
            <p:cNvPr id="327" name="Freeform 409"/>
            <p:cNvSpPr>
              <a:spLocks noChangeArrowheads="1"/>
            </p:cNvSpPr>
            <p:nvPr/>
          </p:nvSpPr>
          <p:spPr bwMode="auto">
            <a:xfrm>
              <a:off x="1085850" y="2942288"/>
              <a:ext cx="266700" cy="322263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410"/>
            <p:cNvSpPr>
              <a:spLocks noChangeArrowheads="1"/>
            </p:cNvSpPr>
            <p:nvPr/>
          </p:nvSpPr>
          <p:spPr bwMode="auto">
            <a:xfrm>
              <a:off x="1085850" y="2942288"/>
              <a:ext cx="266700" cy="322263"/>
            </a:xfrm>
            <a:custGeom>
              <a:avLst/>
              <a:gdLst>
                <a:gd name="T0" fmla="*/ 741 w 742"/>
                <a:gd name="T1" fmla="*/ 894 h 895"/>
                <a:gd name="T2" fmla="*/ 0 w 742"/>
                <a:gd name="T3" fmla="*/ 894 h 895"/>
                <a:gd name="T4" fmla="*/ 0 w 742"/>
                <a:gd name="T5" fmla="*/ 0 h 895"/>
                <a:gd name="T6" fmla="*/ 741 w 742"/>
                <a:gd name="T7" fmla="*/ 0 h 895"/>
                <a:gd name="T8" fmla="*/ 741 w 742"/>
                <a:gd name="T9" fmla="*/ 894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2" h="895">
                  <a:moveTo>
                    <a:pt x="741" y="894"/>
                  </a:moveTo>
                  <a:lnTo>
                    <a:pt x="0" y="894"/>
                  </a:lnTo>
                  <a:lnTo>
                    <a:pt x="0" y="0"/>
                  </a:lnTo>
                  <a:lnTo>
                    <a:pt x="741" y="0"/>
                  </a:lnTo>
                  <a:lnTo>
                    <a:pt x="741" y="89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411"/>
            <p:cNvSpPr>
              <a:spLocks noChangeArrowheads="1"/>
            </p:cNvSpPr>
            <p:nvPr/>
          </p:nvSpPr>
          <p:spPr bwMode="auto">
            <a:xfrm>
              <a:off x="1219200" y="2942288"/>
              <a:ext cx="133350" cy="322263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412"/>
            <p:cNvSpPr>
              <a:spLocks noChangeArrowheads="1"/>
            </p:cNvSpPr>
            <p:nvPr/>
          </p:nvSpPr>
          <p:spPr bwMode="auto">
            <a:xfrm>
              <a:off x="1219200" y="2942288"/>
              <a:ext cx="133350" cy="322263"/>
            </a:xfrm>
            <a:custGeom>
              <a:avLst/>
              <a:gdLst>
                <a:gd name="T0" fmla="*/ 370 w 371"/>
                <a:gd name="T1" fmla="*/ 0 h 895"/>
                <a:gd name="T2" fmla="*/ 0 w 371"/>
                <a:gd name="T3" fmla="*/ 0 h 895"/>
                <a:gd name="T4" fmla="*/ 0 w 371"/>
                <a:gd name="T5" fmla="*/ 894 h 895"/>
                <a:gd name="T6" fmla="*/ 370 w 371"/>
                <a:gd name="T7" fmla="*/ 894 h 895"/>
                <a:gd name="T8" fmla="*/ 370 w 371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895">
                  <a:moveTo>
                    <a:pt x="370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70" y="894"/>
                  </a:lnTo>
                  <a:lnTo>
                    <a:pt x="37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413"/>
            <p:cNvSpPr>
              <a:spLocks noChangeArrowheads="1"/>
            </p:cNvSpPr>
            <p:nvPr/>
          </p:nvSpPr>
          <p:spPr bwMode="auto">
            <a:xfrm>
              <a:off x="1077913" y="2934351"/>
              <a:ext cx="284162" cy="338137"/>
            </a:xfrm>
            <a:custGeom>
              <a:avLst/>
              <a:gdLst>
                <a:gd name="T0" fmla="*/ 0 w 788"/>
                <a:gd name="T1" fmla="*/ 0 h 941"/>
                <a:gd name="T2" fmla="*/ 0 w 788"/>
                <a:gd name="T3" fmla="*/ 940 h 941"/>
                <a:gd name="T4" fmla="*/ 787 w 788"/>
                <a:gd name="T5" fmla="*/ 940 h 941"/>
                <a:gd name="T6" fmla="*/ 787 w 788"/>
                <a:gd name="T7" fmla="*/ 0 h 941"/>
                <a:gd name="T8" fmla="*/ 0 w 788"/>
                <a:gd name="T9" fmla="*/ 0 h 941"/>
                <a:gd name="T10" fmla="*/ 742 w 788"/>
                <a:gd name="T11" fmla="*/ 895 h 941"/>
                <a:gd name="T12" fmla="*/ 45 w 788"/>
                <a:gd name="T13" fmla="*/ 895 h 941"/>
                <a:gd name="T14" fmla="*/ 45 w 788"/>
                <a:gd name="T15" fmla="*/ 45 h 941"/>
                <a:gd name="T16" fmla="*/ 742 w 788"/>
                <a:gd name="T17" fmla="*/ 45 h 941"/>
                <a:gd name="T18" fmla="*/ 742 w 788"/>
                <a:gd name="T19" fmla="*/ 89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8" h="941">
                  <a:moveTo>
                    <a:pt x="0" y="0"/>
                  </a:moveTo>
                  <a:lnTo>
                    <a:pt x="0" y="940"/>
                  </a:lnTo>
                  <a:lnTo>
                    <a:pt x="787" y="940"/>
                  </a:lnTo>
                  <a:lnTo>
                    <a:pt x="787" y="0"/>
                  </a:lnTo>
                  <a:lnTo>
                    <a:pt x="0" y="0"/>
                  </a:lnTo>
                  <a:close/>
                  <a:moveTo>
                    <a:pt x="742" y="895"/>
                  </a:moveTo>
                  <a:lnTo>
                    <a:pt x="45" y="895"/>
                  </a:lnTo>
                  <a:lnTo>
                    <a:pt x="45" y="45"/>
                  </a:lnTo>
                  <a:lnTo>
                    <a:pt x="742" y="45"/>
                  </a:lnTo>
                  <a:lnTo>
                    <a:pt x="742" y="89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414"/>
            <p:cNvSpPr>
              <a:spLocks noChangeArrowheads="1"/>
            </p:cNvSpPr>
            <p:nvPr/>
          </p:nvSpPr>
          <p:spPr bwMode="auto">
            <a:xfrm>
              <a:off x="1208088" y="3220101"/>
              <a:ext cx="25400" cy="23812"/>
            </a:xfrm>
            <a:custGeom>
              <a:avLst/>
              <a:gdLst>
                <a:gd name="T0" fmla="*/ 35 w 70"/>
                <a:gd name="T1" fmla="*/ 0 h 66"/>
                <a:gd name="T2" fmla="*/ 35 w 70"/>
                <a:gd name="T3" fmla="*/ 0 h 66"/>
                <a:gd name="T4" fmla="*/ 0 w 70"/>
                <a:gd name="T5" fmla="*/ 35 h 66"/>
                <a:gd name="T6" fmla="*/ 35 w 70"/>
                <a:gd name="T7" fmla="*/ 65 h 66"/>
                <a:gd name="T8" fmla="*/ 69 w 70"/>
                <a:gd name="T9" fmla="*/ 35 h 66"/>
                <a:gd name="T10" fmla="*/ 35 w 70"/>
                <a:gd name="T1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" h="66">
                  <a:moveTo>
                    <a:pt x="35" y="0"/>
                  </a:moveTo>
                  <a:lnTo>
                    <a:pt x="35" y="0"/>
                  </a:lnTo>
                  <a:cubicBezTo>
                    <a:pt x="16" y="0"/>
                    <a:pt x="0" y="16"/>
                    <a:pt x="0" y="35"/>
                  </a:cubicBezTo>
                  <a:cubicBezTo>
                    <a:pt x="0" y="53"/>
                    <a:pt x="16" y="65"/>
                    <a:pt x="35" y="65"/>
                  </a:cubicBezTo>
                  <a:cubicBezTo>
                    <a:pt x="54" y="65"/>
                    <a:pt x="69" y="53"/>
                    <a:pt x="69" y="35"/>
                  </a:cubicBezTo>
                  <a:cubicBezTo>
                    <a:pt x="69" y="16"/>
                    <a:pt x="54" y="0"/>
                    <a:pt x="3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415"/>
            <p:cNvSpPr>
              <a:spLocks noChangeArrowheads="1"/>
            </p:cNvSpPr>
            <p:nvPr/>
          </p:nvSpPr>
          <p:spPr bwMode="auto">
            <a:xfrm>
              <a:off x="1162050" y="3061351"/>
              <a:ext cx="115888" cy="127000"/>
            </a:xfrm>
            <a:custGeom>
              <a:avLst/>
              <a:gdLst>
                <a:gd name="T0" fmla="*/ 30 w 322"/>
                <a:gd name="T1" fmla="*/ 162 h 352"/>
                <a:gd name="T2" fmla="*/ 30 w 322"/>
                <a:gd name="T3" fmla="*/ 162 h 352"/>
                <a:gd name="T4" fmla="*/ 159 w 322"/>
                <a:gd name="T5" fmla="*/ 34 h 352"/>
                <a:gd name="T6" fmla="*/ 287 w 322"/>
                <a:gd name="T7" fmla="*/ 162 h 352"/>
                <a:gd name="T8" fmla="*/ 321 w 322"/>
                <a:gd name="T9" fmla="*/ 162 h 352"/>
                <a:gd name="T10" fmla="*/ 159 w 322"/>
                <a:gd name="T11" fmla="*/ 0 h 352"/>
                <a:gd name="T12" fmla="*/ 0 w 322"/>
                <a:gd name="T13" fmla="*/ 162 h 352"/>
                <a:gd name="T14" fmla="*/ 94 w 322"/>
                <a:gd name="T15" fmla="*/ 351 h 352"/>
                <a:gd name="T16" fmla="*/ 117 w 322"/>
                <a:gd name="T17" fmla="*/ 328 h 352"/>
                <a:gd name="T18" fmla="*/ 30 w 322"/>
                <a:gd name="T19" fmla="*/ 16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22" h="352">
                  <a:moveTo>
                    <a:pt x="30" y="162"/>
                  </a:moveTo>
                  <a:lnTo>
                    <a:pt x="30" y="162"/>
                  </a:lnTo>
                  <a:cubicBezTo>
                    <a:pt x="30" y="90"/>
                    <a:pt x="91" y="34"/>
                    <a:pt x="159" y="34"/>
                  </a:cubicBezTo>
                  <a:cubicBezTo>
                    <a:pt x="231" y="34"/>
                    <a:pt x="287" y="90"/>
                    <a:pt x="287" y="162"/>
                  </a:cubicBezTo>
                  <a:cubicBezTo>
                    <a:pt x="321" y="162"/>
                    <a:pt x="321" y="162"/>
                    <a:pt x="321" y="162"/>
                  </a:cubicBezTo>
                  <a:cubicBezTo>
                    <a:pt x="321" y="75"/>
                    <a:pt x="250" y="0"/>
                    <a:pt x="159" y="0"/>
                  </a:cubicBezTo>
                  <a:cubicBezTo>
                    <a:pt x="72" y="0"/>
                    <a:pt x="0" y="75"/>
                    <a:pt x="0" y="162"/>
                  </a:cubicBezTo>
                  <a:cubicBezTo>
                    <a:pt x="0" y="264"/>
                    <a:pt x="91" y="347"/>
                    <a:pt x="94" y="351"/>
                  </a:cubicBezTo>
                  <a:cubicBezTo>
                    <a:pt x="117" y="328"/>
                    <a:pt x="117" y="328"/>
                    <a:pt x="117" y="328"/>
                  </a:cubicBezTo>
                  <a:cubicBezTo>
                    <a:pt x="117" y="328"/>
                    <a:pt x="30" y="249"/>
                    <a:pt x="30" y="16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416"/>
            <p:cNvSpPr>
              <a:spLocks noChangeArrowheads="1"/>
            </p:cNvSpPr>
            <p:nvPr/>
          </p:nvSpPr>
          <p:spPr bwMode="auto">
            <a:xfrm>
              <a:off x="1135063" y="3035951"/>
              <a:ext cx="169862" cy="155575"/>
            </a:xfrm>
            <a:custGeom>
              <a:avLst/>
              <a:gdLst>
                <a:gd name="T0" fmla="*/ 231 w 474"/>
                <a:gd name="T1" fmla="*/ 0 h 432"/>
                <a:gd name="T2" fmla="*/ 231 w 474"/>
                <a:gd name="T3" fmla="*/ 0 h 432"/>
                <a:gd name="T4" fmla="*/ 0 w 474"/>
                <a:gd name="T5" fmla="*/ 234 h 432"/>
                <a:gd name="T6" fmla="*/ 23 w 474"/>
                <a:gd name="T7" fmla="*/ 344 h 432"/>
                <a:gd name="T8" fmla="*/ 53 w 474"/>
                <a:gd name="T9" fmla="*/ 329 h 432"/>
                <a:gd name="T10" fmla="*/ 34 w 474"/>
                <a:gd name="T11" fmla="*/ 234 h 432"/>
                <a:gd name="T12" fmla="*/ 231 w 474"/>
                <a:gd name="T13" fmla="*/ 34 h 432"/>
                <a:gd name="T14" fmla="*/ 390 w 474"/>
                <a:gd name="T15" fmla="*/ 106 h 432"/>
                <a:gd name="T16" fmla="*/ 431 w 474"/>
                <a:gd name="T17" fmla="*/ 234 h 432"/>
                <a:gd name="T18" fmla="*/ 378 w 474"/>
                <a:gd name="T19" fmla="*/ 272 h 432"/>
                <a:gd name="T20" fmla="*/ 318 w 474"/>
                <a:gd name="T21" fmla="*/ 212 h 432"/>
                <a:gd name="T22" fmla="*/ 231 w 474"/>
                <a:gd name="T23" fmla="*/ 144 h 432"/>
                <a:gd name="T24" fmla="*/ 144 w 474"/>
                <a:gd name="T25" fmla="*/ 234 h 432"/>
                <a:gd name="T26" fmla="*/ 174 w 474"/>
                <a:gd name="T27" fmla="*/ 325 h 432"/>
                <a:gd name="T28" fmla="*/ 216 w 474"/>
                <a:gd name="T29" fmla="*/ 370 h 432"/>
                <a:gd name="T30" fmla="*/ 219 w 474"/>
                <a:gd name="T31" fmla="*/ 366 h 432"/>
                <a:gd name="T32" fmla="*/ 216 w 474"/>
                <a:gd name="T33" fmla="*/ 370 h 432"/>
                <a:gd name="T34" fmla="*/ 219 w 474"/>
                <a:gd name="T35" fmla="*/ 366 h 432"/>
                <a:gd name="T36" fmla="*/ 216 w 474"/>
                <a:gd name="T37" fmla="*/ 374 h 432"/>
                <a:gd name="T38" fmla="*/ 318 w 474"/>
                <a:gd name="T39" fmla="*/ 431 h 432"/>
                <a:gd name="T40" fmla="*/ 329 w 474"/>
                <a:gd name="T41" fmla="*/ 400 h 432"/>
                <a:gd name="T42" fmla="*/ 238 w 474"/>
                <a:gd name="T43" fmla="*/ 347 h 432"/>
                <a:gd name="T44" fmla="*/ 204 w 474"/>
                <a:gd name="T45" fmla="*/ 306 h 432"/>
                <a:gd name="T46" fmla="*/ 174 w 474"/>
                <a:gd name="T47" fmla="*/ 234 h 432"/>
                <a:gd name="T48" fmla="*/ 231 w 474"/>
                <a:gd name="T49" fmla="*/ 178 h 432"/>
                <a:gd name="T50" fmla="*/ 288 w 474"/>
                <a:gd name="T51" fmla="*/ 215 h 432"/>
                <a:gd name="T52" fmla="*/ 374 w 474"/>
                <a:gd name="T53" fmla="*/ 306 h 432"/>
                <a:gd name="T54" fmla="*/ 465 w 474"/>
                <a:gd name="T55" fmla="*/ 238 h 432"/>
                <a:gd name="T56" fmla="*/ 416 w 474"/>
                <a:gd name="T57" fmla="*/ 83 h 432"/>
                <a:gd name="T58" fmla="*/ 231 w 474"/>
                <a:gd name="T59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4" h="432">
                  <a:moveTo>
                    <a:pt x="231" y="0"/>
                  </a:moveTo>
                  <a:lnTo>
                    <a:pt x="231" y="0"/>
                  </a:lnTo>
                  <a:cubicBezTo>
                    <a:pt x="102" y="0"/>
                    <a:pt x="0" y="106"/>
                    <a:pt x="0" y="234"/>
                  </a:cubicBezTo>
                  <a:cubicBezTo>
                    <a:pt x="0" y="272"/>
                    <a:pt x="7" y="306"/>
                    <a:pt x="23" y="344"/>
                  </a:cubicBezTo>
                  <a:cubicBezTo>
                    <a:pt x="53" y="329"/>
                    <a:pt x="53" y="329"/>
                    <a:pt x="53" y="329"/>
                  </a:cubicBezTo>
                  <a:cubicBezTo>
                    <a:pt x="38" y="298"/>
                    <a:pt x="34" y="264"/>
                    <a:pt x="34" y="234"/>
                  </a:cubicBezTo>
                  <a:cubicBezTo>
                    <a:pt x="34" y="125"/>
                    <a:pt x="121" y="34"/>
                    <a:pt x="231" y="34"/>
                  </a:cubicBezTo>
                  <a:cubicBezTo>
                    <a:pt x="291" y="34"/>
                    <a:pt x="352" y="61"/>
                    <a:pt x="390" y="106"/>
                  </a:cubicBezTo>
                  <a:cubicBezTo>
                    <a:pt x="424" y="144"/>
                    <a:pt x="439" y="189"/>
                    <a:pt x="431" y="234"/>
                  </a:cubicBezTo>
                  <a:cubicBezTo>
                    <a:pt x="431" y="261"/>
                    <a:pt x="401" y="276"/>
                    <a:pt x="378" y="272"/>
                  </a:cubicBezTo>
                  <a:cubicBezTo>
                    <a:pt x="344" y="268"/>
                    <a:pt x="325" y="249"/>
                    <a:pt x="318" y="212"/>
                  </a:cubicBezTo>
                  <a:cubicBezTo>
                    <a:pt x="314" y="174"/>
                    <a:pt x="276" y="144"/>
                    <a:pt x="231" y="144"/>
                  </a:cubicBezTo>
                  <a:cubicBezTo>
                    <a:pt x="182" y="144"/>
                    <a:pt x="144" y="185"/>
                    <a:pt x="144" y="234"/>
                  </a:cubicBezTo>
                  <a:cubicBezTo>
                    <a:pt x="144" y="261"/>
                    <a:pt x="155" y="291"/>
                    <a:pt x="174" y="325"/>
                  </a:cubicBezTo>
                  <a:cubicBezTo>
                    <a:pt x="193" y="351"/>
                    <a:pt x="212" y="370"/>
                    <a:pt x="216" y="370"/>
                  </a:cubicBezTo>
                  <a:cubicBezTo>
                    <a:pt x="219" y="366"/>
                    <a:pt x="219" y="366"/>
                    <a:pt x="219" y="366"/>
                  </a:cubicBezTo>
                  <a:cubicBezTo>
                    <a:pt x="216" y="370"/>
                    <a:pt x="216" y="370"/>
                    <a:pt x="216" y="370"/>
                  </a:cubicBezTo>
                  <a:cubicBezTo>
                    <a:pt x="219" y="366"/>
                    <a:pt x="219" y="366"/>
                    <a:pt x="219" y="366"/>
                  </a:cubicBezTo>
                  <a:cubicBezTo>
                    <a:pt x="216" y="374"/>
                    <a:pt x="216" y="374"/>
                    <a:pt x="216" y="374"/>
                  </a:cubicBezTo>
                  <a:cubicBezTo>
                    <a:pt x="246" y="400"/>
                    <a:pt x="272" y="415"/>
                    <a:pt x="318" y="431"/>
                  </a:cubicBezTo>
                  <a:cubicBezTo>
                    <a:pt x="329" y="400"/>
                    <a:pt x="329" y="400"/>
                    <a:pt x="329" y="400"/>
                  </a:cubicBezTo>
                  <a:cubicBezTo>
                    <a:pt x="291" y="385"/>
                    <a:pt x="265" y="370"/>
                    <a:pt x="238" y="347"/>
                  </a:cubicBezTo>
                  <a:cubicBezTo>
                    <a:pt x="235" y="344"/>
                    <a:pt x="219" y="329"/>
                    <a:pt x="204" y="306"/>
                  </a:cubicBezTo>
                  <a:cubicBezTo>
                    <a:pt x="185" y="280"/>
                    <a:pt x="174" y="253"/>
                    <a:pt x="174" y="234"/>
                  </a:cubicBezTo>
                  <a:cubicBezTo>
                    <a:pt x="174" y="204"/>
                    <a:pt x="200" y="178"/>
                    <a:pt x="231" y="178"/>
                  </a:cubicBezTo>
                  <a:cubicBezTo>
                    <a:pt x="257" y="178"/>
                    <a:pt x="280" y="193"/>
                    <a:pt x="288" y="215"/>
                  </a:cubicBezTo>
                  <a:cubicBezTo>
                    <a:pt x="295" y="272"/>
                    <a:pt x="325" y="302"/>
                    <a:pt x="374" y="306"/>
                  </a:cubicBezTo>
                  <a:cubicBezTo>
                    <a:pt x="412" y="310"/>
                    <a:pt x="462" y="283"/>
                    <a:pt x="465" y="238"/>
                  </a:cubicBezTo>
                  <a:cubicBezTo>
                    <a:pt x="473" y="181"/>
                    <a:pt x="454" y="129"/>
                    <a:pt x="416" y="83"/>
                  </a:cubicBezTo>
                  <a:cubicBezTo>
                    <a:pt x="367" y="34"/>
                    <a:pt x="299" y="0"/>
                    <a:pt x="23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417"/>
            <p:cNvSpPr>
              <a:spLocks noChangeArrowheads="1"/>
            </p:cNvSpPr>
            <p:nvPr/>
          </p:nvSpPr>
          <p:spPr bwMode="auto">
            <a:xfrm>
              <a:off x="1211263" y="3112151"/>
              <a:ext cx="73025" cy="57150"/>
            </a:xfrm>
            <a:custGeom>
              <a:avLst/>
              <a:gdLst>
                <a:gd name="T0" fmla="*/ 159 w 205"/>
                <a:gd name="T1" fmla="*/ 124 h 159"/>
                <a:gd name="T2" fmla="*/ 159 w 205"/>
                <a:gd name="T3" fmla="*/ 124 h 159"/>
                <a:gd name="T4" fmla="*/ 34 w 205"/>
                <a:gd name="T5" fmla="*/ 0 h 159"/>
                <a:gd name="T6" fmla="*/ 0 w 205"/>
                <a:gd name="T7" fmla="*/ 0 h 159"/>
                <a:gd name="T8" fmla="*/ 159 w 205"/>
                <a:gd name="T9" fmla="*/ 158 h 159"/>
                <a:gd name="T10" fmla="*/ 204 w 205"/>
                <a:gd name="T11" fmla="*/ 154 h 159"/>
                <a:gd name="T12" fmla="*/ 193 w 205"/>
                <a:gd name="T13" fmla="*/ 120 h 159"/>
                <a:gd name="T14" fmla="*/ 159 w 205"/>
                <a:gd name="T15" fmla="*/ 124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5" h="159">
                  <a:moveTo>
                    <a:pt x="159" y="124"/>
                  </a:moveTo>
                  <a:lnTo>
                    <a:pt x="159" y="124"/>
                  </a:lnTo>
                  <a:cubicBezTo>
                    <a:pt x="91" y="124"/>
                    <a:pt x="34" y="71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6"/>
                    <a:pt x="72" y="158"/>
                    <a:pt x="159" y="158"/>
                  </a:cubicBezTo>
                  <a:cubicBezTo>
                    <a:pt x="174" y="158"/>
                    <a:pt x="189" y="158"/>
                    <a:pt x="204" y="154"/>
                  </a:cubicBezTo>
                  <a:cubicBezTo>
                    <a:pt x="193" y="120"/>
                    <a:pt x="193" y="120"/>
                    <a:pt x="193" y="120"/>
                  </a:cubicBezTo>
                  <a:cubicBezTo>
                    <a:pt x="181" y="124"/>
                    <a:pt x="170" y="124"/>
                    <a:pt x="159" y="12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418"/>
            <p:cNvSpPr>
              <a:spLocks noChangeArrowheads="1"/>
            </p:cNvSpPr>
            <p:nvPr/>
          </p:nvSpPr>
          <p:spPr bwMode="auto">
            <a:xfrm>
              <a:off x="1125538" y="3010551"/>
              <a:ext cx="188912" cy="58737"/>
            </a:xfrm>
            <a:custGeom>
              <a:avLst/>
              <a:gdLst>
                <a:gd name="T0" fmla="*/ 258 w 524"/>
                <a:gd name="T1" fmla="*/ 33 h 163"/>
                <a:gd name="T2" fmla="*/ 258 w 524"/>
                <a:gd name="T3" fmla="*/ 33 h 163"/>
                <a:gd name="T4" fmla="*/ 470 w 524"/>
                <a:gd name="T5" fmla="*/ 132 h 163"/>
                <a:gd name="T6" fmla="*/ 492 w 524"/>
                <a:gd name="T7" fmla="*/ 162 h 163"/>
                <a:gd name="T8" fmla="*/ 523 w 524"/>
                <a:gd name="T9" fmla="*/ 143 h 163"/>
                <a:gd name="T10" fmla="*/ 496 w 524"/>
                <a:gd name="T11" fmla="*/ 109 h 163"/>
                <a:gd name="T12" fmla="*/ 258 w 524"/>
                <a:gd name="T13" fmla="*/ 0 h 163"/>
                <a:gd name="T14" fmla="*/ 0 w 524"/>
                <a:gd name="T15" fmla="*/ 143 h 163"/>
                <a:gd name="T16" fmla="*/ 31 w 524"/>
                <a:gd name="T17" fmla="*/ 162 h 163"/>
                <a:gd name="T18" fmla="*/ 258 w 524"/>
                <a:gd name="T19" fmla="*/ 3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4" h="163">
                  <a:moveTo>
                    <a:pt x="258" y="33"/>
                  </a:moveTo>
                  <a:lnTo>
                    <a:pt x="258" y="33"/>
                  </a:lnTo>
                  <a:cubicBezTo>
                    <a:pt x="337" y="33"/>
                    <a:pt x="417" y="71"/>
                    <a:pt x="470" y="132"/>
                  </a:cubicBezTo>
                  <a:cubicBezTo>
                    <a:pt x="477" y="139"/>
                    <a:pt x="489" y="150"/>
                    <a:pt x="492" y="162"/>
                  </a:cubicBezTo>
                  <a:cubicBezTo>
                    <a:pt x="523" y="143"/>
                    <a:pt x="523" y="143"/>
                    <a:pt x="523" y="143"/>
                  </a:cubicBezTo>
                  <a:cubicBezTo>
                    <a:pt x="515" y="132"/>
                    <a:pt x="504" y="120"/>
                    <a:pt x="496" y="109"/>
                  </a:cubicBezTo>
                  <a:cubicBezTo>
                    <a:pt x="436" y="41"/>
                    <a:pt x="349" y="0"/>
                    <a:pt x="258" y="0"/>
                  </a:cubicBezTo>
                  <a:cubicBezTo>
                    <a:pt x="156" y="0"/>
                    <a:pt x="57" y="52"/>
                    <a:pt x="0" y="143"/>
                  </a:cubicBezTo>
                  <a:cubicBezTo>
                    <a:pt x="31" y="162"/>
                    <a:pt x="31" y="162"/>
                    <a:pt x="31" y="162"/>
                  </a:cubicBezTo>
                  <a:cubicBezTo>
                    <a:pt x="80" y="82"/>
                    <a:pt x="167" y="33"/>
                    <a:pt x="258" y="3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419"/>
            <p:cNvSpPr>
              <a:spLocks noChangeArrowheads="1"/>
            </p:cNvSpPr>
            <p:nvPr/>
          </p:nvSpPr>
          <p:spPr bwMode="auto">
            <a:xfrm>
              <a:off x="1144588" y="2977213"/>
              <a:ext cx="149225" cy="39688"/>
            </a:xfrm>
            <a:custGeom>
              <a:avLst/>
              <a:gdLst>
                <a:gd name="T0" fmla="*/ 205 w 414"/>
                <a:gd name="T1" fmla="*/ 53 h 110"/>
                <a:gd name="T2" fmla="*/ 205 w 414"/>
                <a:gd name="T3" fmla="*/ 53 h 110"/>
                <a:gd name="T4" fmla="*/ 394 w 414"/>
                <a:gd name="T5" fmla="*/ 109 h 110"/>
                <a:gd name="T6" fmla="*/ 413 w 414"/>
                <a:gd name="T7" fmla="*/ 79 h 110"/>
                <a:gd name="T8" fmla="*/ 0 w 414"/>
                <a:gd name="T9" fmla="*/ 79 h 110"/>
                <a:gd name="T10" fmla="*/ 19 w 414"/>
                <a:gd name="T11" fmla="*/ 109 h 110"/>
                <a:gd name="T12" fmla="*/ 205 w 414"/>
                <a:gd name="T13" fmla="*/ 5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4" h="110">
                  <a:moveTo>
                    <a:pt x="205" y="53"/>
                  </a:moveTo>
                  <a:lnTo>
                    <a:pt x="205" y="53"/>
                  </a:lnTo>
                  <a:cubicBezTo>
                    <a:pt x="269" y="53"/>
                    <a:pt x="337" y="75"/>
                    <a:pt x="394" y="109"/>
                  </a:cubicBezTo>
                  <a:cubicBezTo>
                    <a:pt x="413" y="79"/>
                    <a:pt x="413" y="79"/>
                    <a:pt x="413" y="79"/>
                  </a:cubicBezTo>
                  <a:cubicBezTo>
                    <a:pt x="284" y="0"/>
                    <a:pt x="122" y="4"/>
                    <a:pt x="0" y="79"/>
                  </a:cubicBezTo>
                  <a:cubicBezTo>
                    <a:pt x="19" y="109"/>
                    <a:pt x="19" y="109"/>
                    <a:pt x="19" y="109"/>
                  </a:cubicBezTo>
                  <a:cubicBezTo>
                    <a:pt x="76" y="72"/>
                    <a:pt x="140" y="53"/>
                    <a:pt x="205" y="5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8" name="Group 337"/>
          <p:cNvGrpSpPr/>
          <p:nvPr/>
        </p:nvGrpSpPr>
        <p:grpSpPr>
          <a:xfrm>
            <a:off x="4319811" y="2294720"/>
            <a:ext cx="274637" cy="338138"/>
            <a:chOff x="1884682" y="2269895"/>
            <a:chExt cx="274637" cy="338138"/>
          </a:xfrm>
        </p:grpSpPr>
        <p:sp>
          <p:nvSpPr>
            <p:cNvPr id="339" name="Freeform 420"/>
            <p:cNvSpPr>
              <a:spLocks noChangeArrowheads="1"/>
            </p:cNvSpPr>
            <p:nvPr/>
          </p:nvSpPr>
          <p:spPr bwMode="auto">
            <a:xfrm>
              <a:off x="1892619" y="2277833"/>
              <a:ext cx="258763" cy="322262"/>
            </a:xfrm>
            <a:custGeom>
              <a:avLst/>
              <a:gdLst>
                <a:gd name="T0" fmla="*/ 0 w 719"/>
                <a:gd name="T1" fmla="*/ 716 h 893"/>
                <a:gd name="T2" fmla="*/ 0 w 719"/>
                <a:gd name="T3" fmla="*/ 716 h 893"/>
                <a:gd name="T4" fmla="*/ 0 w 719"/>
                <a:gd name="T5" fmla="*/ 59 h 893"/>
                <a:gd name="T6" fmla="*/ 23 w 719"/>
                <a:gd name="T7" fmla="*/ 51 h 893"/>
                <a:gd name="T8" fmla="*/ 359 w 719"/>
                <a:gd name="T9" fmla="*/ 0 h 893"/>
                <a:gd name="T10" fmla="*/ 696 w 719"/>
                <a:gd name="T11" fmla="*/ 51 h 893"/>
                <a:gd name="T12" fmla="*/ 718 w 719"/>
                <a:gd name="T13" fmla="*/ 59 h 893"/>
                <a:gd name="T14" fmla="*/ 718 w 719"/>
                <a:gd name="T15" fmla="*/ 716 h 893"/>
                <a:gd name="T16" fmla="*/ 359 w 719"/>
                <a:gd name="T17" fmla="*/ 892 h 893"/>
                <a:gd name="T18" fmla="*/ 0 w 719"/>
                <a:gd name="T19" fmla="*/ 716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9" h="893">
                  <a:moveTo>
                    <a:pt x="0" y="716"/>
                  </a:moveTo>
                  <a:lnTo>
                    <a:pt x="0" y="716"/>
                  </a:lnTo>
                  <a:cubicBezTo>
                    <a:pt x="0" y="59"/>
                    <a:pt x="0" y="59"/>
                    <a:pt x="0" y="59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82" y="37"/>
                    <a:pt x="233" y="0"/>
                    <a:pt x="359" y="0"/>
                  </a:cubicBezTo>
                  <a:cubicBezTo>
                    <a:pt x="485" y="0"/>
                    <a:pt x="636" y="37"/>
                    <a:pt x="696" y="51"/>
                  </a:cubicBezTo>
                  <a:cubicBezTo>
                    <a:pt x="718" y="59"/>
                    <a:pt x="718" y="59"/>
                    <a:pt x="718" y="59"/>
                  </a:cubicBezTo>
                  <a:cubicBezTo>
                    <a:pt x="718" y="716"/>
                    <a:pt x="718" y="716"/>
                    <a:pt x="718" y="716"/>
                  </a:cubicBezTo>
                  <a:cubicBezTo>
                    <a:pt x="359" y="892"/>
                    <a:pt x="359" y="892"/>
                    <a:pt x="359" y="892"/>
                  </a:cubicBezTo>
                  <a:cubicBezTo>
                    <a:pt x="0" y="716"/>
                    <a:pt x="0" y="716"/>
                    <a:pt x="0" y="7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421"/>
            <p:cNvSpPr>
              <a:spLocks noChangeArrowheads="1"/>
            </p:cNvSpPr>
            <p:nvPr/>
          </p:nvSpPr>
          <p:spPr bwMode="auto">
            <a:xfrm>
              <a:off x="2021207" y="2277833"/>
              <a:ext cx="130175" cy="322262"/>
            </a:xfrm>
            <a:custGeom>
              <a:avLst/>
              <a:gdLst>
                <a:gd name="T0" fmla="*/ 0 w 360"/>
                <a:gd name="T1" fmla="*/ 0 h 893"/>
                <a:gd name="T2" fmla="*/ 0 w 360"/>
                <a:gd name="T3" fmla="*/ 0 h 893"/>
                <a:gd name="T4" fmla="*/ 0 w 360"/>
                <a:gd name="T5" fmla="*/ 0 h 893"/>
                <a:gd name="T6" fmla="*/ 0 w 360"/>
                <a:gd name="T7" fmla="*/ 892 h 893"/>
                <a:gd name="T8" fmla="*/ 359 w 360"/>
                <a:gd name="T9" fmla="*/ 716 h 893"/>
                <a:gd name="T10" fmla="*/ 359 w 360"/>
                <a:gd name="T11" fmla="*/ 59 h 893"/>
                <a:gd name="T12" fmla="*/ 337 w 360"/>
                <a:gd name="T13" fmla="*/ 51 h 893"/>
                <a:gd name="T14" fmla="*/ 0 w 360"/>
                <a:gd name="T15" fmla="*/ 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0" h="8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2"/>
                    <a:pt x="0" y="892"/>
                    <a:pt x="0" y="892"/>
                  </a:cubicBezTo>
                  <a:cubicBezTo>
                    <a:pt x="359" y="716"/>
                    <a:pt x="359" y="716"/>
                    <a:pt x="359" y="716"/>
                  </a:cubicBezTo>
                  <a:cubicBezTo>
                    <a:pt x="359" y="59"/>
                    <a:pt x="359" y="59"/>
                    <a:pt x="359" y="59"/>
                  </a:cubicBezTo>
                  <a:cubicBezTo>
                    <a:pt x="337" y="51"/>
                    <a:pt x="337" y="51"/>
                    <a:pt x="337" y="51"/>
                  </a:cubicBezTo>
                  <a:cubicBezTo>
                    <a:pt x="277" y="37"/>
                    <a:pt x="126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422"/>
            <p:cNvSpPr>
              <a:spLocks noChangeArrowheads="1"/>
            </p:cNvSpPr>
            <p:nvPr/>
          </p:nvSpPr>
          <p:spPr bwMode="auto">
            <a:xfrm>
              <a:off x="1884682" y="2269895"/>
              <a:ext cx="274637" cy="338138"/>
            </a:xfrm>
            <a:custGeom>
              <a:avLst/>
              <a:gdLst>
                <a:gd name="T0" fmla="*/ 721 w 763"/>
                <a:gd name="T1" fmla="*/ 51 h 941"/>
                <a:gd name="T2" fmla="*/ 721 w 763"/>
                <a:gd name="T3" fmla="*/ 51 h 941"/>
                <a:gd name="T4" fmla="*/ 381 w 763"/>
                <a:gd name="T5" fmla="*/ 0 h 941"/>
                <a:gd name="T6" fmla="*/ 41 w 763"/>
                <a:gd name="T7" fmla="*/ 51 h 941"/>
                <a:gd name="T8" fmla="*/ 0 w 763"/>
                <a:gd name="T9" fmla="*/ 63 h 941"/>
                <a:gd name="T10" fmla="*/ 0 w 763"/>
                <a:gd name="T11" fmla="*/ 753 h 941"/>
                <a:gd name="T12" fmla="*/ 381 w 763"/>
                <a:gd name="T13" fmla="*/ 940 h 941"/>
                <a:gd name="T14" fmla="*/ 762 w 763"/>
                <a:gd name="T15" fmla="*/ 753 h 941"/>
                <a:gd name="T16" fmla="*/ 762 w 763"/>
                <a:gd name="T17" fmla="*/ 63 h 941"/>
                <a:gd name="T18" fmla="*/ 721 w 763"/>
                <a:gd name="T19" fmla="*/ 51 h 941"/>
                <a:gd name="T20" fmla="*/ 718 w 763"/>
                <a:gd name="T21" fmla="*/ 723 h 941"/>
                <a:gd name="T22" fmla="*/ 718 w 763"/>
                <a:gd name="T23" fmla="*/ 723 h 941"/>
                <a:gd name="T24" fmla="*/ 381 w 763"/>
                <a:gd name="T25" fmla="*/ 892 h 941"/>
                <a:gd name="T26" fmla="*/ 45 w 763"/>
                <a:gd name="T27" fmla="*/ 723 h 941"/>
                <a:gd name="T28" fmla="*/ 45 w 763"/>
                <a:gd name="T29" fmla="*/ 96 h 941"/>
                <a:gd name="T30" fmla="*/ 52 w 763"/>
                <a:gd name="T31" fmla="*/ 96 h 941"/>
                <a:gd name="T32" fmla="*/ 381 w 763"/>
                <a:gd name="T33" fmla="*/ 44 h 941"/>
                <a:gd name="T34" fmla="*/ 710 w 763"/>
                <a:gd name="T35" fmla="*/ 96 h 941"/>
                <a:gd name="T36" fmla="*/ 718 w 763"/>
                <a:gd name="T37" fmla="*/ 96 h 941"/>
                <a:gd name="T38" fmla="*/ 718 w 763"/>
                <a:gd name="T39" fmla="*/ 72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3" h="941">
                  <a:moveTo>
                    <a:pt x="721" y="51"/>
                  </a:moveTo>
                  <a:lnTo>
                    <a:pt x="721" y="51"/>
                  </a:lnTo>
                  <a:cubicBezTo>
                    <a:pt x="662" y="37"/>
                    <a:pt x="507" y="0"/>
                    <a:pt x="381" y="0"/>
                  </a:cubicBezTo>
                  <a:cubicBezTo>
                    <a:pt x="255" y="0"/>
                    <a:pt x="100" y="37"/>
                    <a:pt x="41" y="5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381" y="940"/>
                    <a:pt x="381" y="940"/>
                    <a:pt x="381" y="940"/>
                  </a:cubicBezTo>
                  <a:cubicBezTo>
                    <a:pt x="762" y="753"/>
                    <a:pt x="762" y="753"/>
                    <a:pt x="762" y="753"/>
                  </a:cubicBezTo>
                  <a:cubicBezTo>
                    <a:pt x="762" y="63"/>
                    <a:pt x="762" y="63"/>
                    <a:pt x="762" y="63"/>
                  </a:cubicBezTo>
                  <a:lnTo>
                    <a:pt x="721" y="51"/>
                  </a:lnTo>
                  <a:close/>
                  <a:moveTo>
                    <a:pt x="718" y="723"/>
                  </a:moveTo>
                  <a:lnTo>
                    <a:pt x="718" y="723"/>
                  </a:lnTo>
                  <a:cubicBezTo>
                    <a:pt x="381" y="892"/>
                    <a:pt x="381" y="892"/>
                    <a:pt x="381" y="892"/>
                  </a:cubicBezTo>
                  <a:cubicBezTo>
                    <a:pt x="45" y="723"/>
                    <a:pt x="45" y="723"/>
                    <a:pt x="45" y="723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111" y="77"/>
                    <a:pt x="259" y="44"/>
                    <a:pt x="381" y="44"/>
                  </a:cubicBezTo>
                  <a:cubicBezTo>
                    <a:pt x="503" y="44"/>
                    <a:pt x="651" y="77"/>
                    <a:pt x="710" y="96"/>
                  </a:cubicBezTo>
                  <a:cubicBezTo>
                    <a:pt x="718" y="96"/>
                    <a:pt x="718" y="96"/>
                    <a:pt x="718" y="96"/>
                  </a:cubicBezTo>
                  <a:lnTo>
                    <a:pt x="718" y="7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423"/>
            <p:cNvSpPr>
              <a:spLocks noChangeArrowheads="1"/>
            </p:cNvSpPr>
            <p:nvPr/>
          </p:nvSpPr>
          <p:spPr bwMode="auto">
            <a:xfrm>
              <a:off x="1964057" y="2395308"/>
              <a:ext cx="112712" cy="123825"/>
            </a:xfrm>
            <a:custGeom>
              <a:avLst/>
              <a:gdLst>
                <a:gd name="T0" fmla="*/ 30 w 315"/>
                <a:gd name="T1" fmla="*/ 158 h 342"/>
                <a:gd name="T2" fmla="*/ 30 w 315"/>
                <a:gd name="T3" fmla="*/ 158 h 342"/>
                <a:gd name="T4" fmla="*/ 155 w 315"/>
                <a:gd name="T5" fmla="*/ 33 h 342"/>
                <a:gd name="T6" fmla="*/ 281 w 315"/>
                <a:gd name="T7" fmla="*/ 158 h 342"/>
                <a:gd name="T8" fmla="*/ 314 w 315"/>
                <a:gd name="T9" fmla="*/ 158 h 342"/>
                <a:gd name="T10" fmla="*/ 155 w 315"/>
                <a:gd name="T11" fmla="*/ 0 h 342"/>
                <a:gd name="T12" fmla="*/ 0 w 315"/>
                <a:gd name="T13" fmla="*/ 158 h 342"/>
                <a:gd name="T14" fmla="*/ 92 w 315"/>
                <a:gd name="T15" fmla="*/ 341 h 342"/>
                <a:gd name="T16" fmla="*/ 115 w 315"/>
                <a:gd name="T17" fmla="*/ 319 h 342"/>
                <a:gd name="T18" fmla="*/ 30 w 315"/>
                <a:gd name="T19" fmla="*/ 15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5" h="342">
                  <a:moveTo>
                    <a:pt x="30" y="158"/>
                  </a:moveTo>
                  <a:lnTo>
                    <a:pt x="30" y="158"/>
                  </a:lnTo>
                  <a:cubicBezTo>
                    <a:pt x="30" y="88"/>
                    <a:pt x="89" y="33"/>
                    <a:pt x="155" y="33"/>
                  </a:cubicBezTo>
                  <a:cubicBezTo>
                    <a:pt x="226" y="33"/>
                    <a:pt x="281" y="88"/>
                    <a:pt x="281" y="158"/>
                  </a:cubicBezTo>
                  <a:cubicBezTo>
                    <a:pt x="314" y="158"/>
                    <a:pt x="314" y="158"/>
                    <a:pt x="314" y="158"/>
                  </a:cubicBezTo>
                  <a:cubicBezTo>
                    <a:pt x="314" y="73"/>
                    <a:pt x="244" y="0"/>
                    <a:pt x="155" y="0"/>
                  </a:cubicBezTo>
                  <a:cubicBezTo>
                    <a:pt x="70" y="0"/>
                    <a:pt x="0" y="73"/>
                    <a:pt x="0" y="158"/>
                  </a:cubicBezTo>
                  <a:cubicBezTo>
                    <a:pt x="0" y="257"/>
                    <a:pt x="89" y="338"/>
                    <a:pt x="92" y="341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115" y="319"/>
                    <a:pt x="30" y="242"/>
                    <a:pt x="30" y="15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424"/>
            <p:cNvSpPr>
              <a:spLocks noChangeArrowheads="1"/>
            </p:cNvSpPr>
            <p:nvPr/>
          </p:nvSpPr>
          <p:spPr bwMode="auto">
            <a:xfrm>
              <a:off x="1940244" y="2369908"/>
              <a:ext cx="166688" cy="150812"/>
            </a:xfrm>
            <a:custGeom>
              <a:avLst/>
              <a:gdLst>
                <a:gd name="T0" fmla="*/ 225 w 463"/>
                <a:gd name="T1" fmla="*/ 0 h 420"/>
                <a:gd name="T2" fmla="*/ 225 w 463"/>
                <a:gd name="T3" fmla="*/ 0 h 420"/>
                <a:gd name="T4" fmla="*/ 0 w 463"/>
                <a:gd name="T5" fmla="*/ 228 h 420"/>
                <a:gd name="T6" fmla="*/ 22 w 463"/>
                <a:gd name="T7" fmla="*/ 334 h 420"/>
                <a:gd name="T8" fmla="*/ 51 w 463"/>
                <a:gd name="T9" fmla="*/ 320 h 420"/>
                <a:gd name="T10" fmla="*/ 33 w 463"/>
                <a:gd name="T11" fmla="*/ 228 h 420"/>
                <a:gd name="T12" fmla="*/ 225 w 463"/>
                <a:gd name="T13" fmla="*/ 33 h 420"/>
                <a:gd name="T14" fmla="*/ 381 w 463"/>
                <a:gd name="T15" fmla="*/ 103 h 420"/>
                <a:gd name="T16" fmla="*/ 421 w 463"/>
                <a:gd name="T17" fmla="*/ 228 h 420"/>
                <a:gd name="T18" fmla="*/ 370 w 463"/>
                <a:gd name="T19" fmla="*/ 264 h 420"/>
                <a:gd name="T20" fmla="*/ 310 w 463"/>
                <a:gd name="T21" fmla="*/ 206 h 420"/>
                <a:gd name="T22" fmla="*/ 225 w 463"/>
                <a:gd name="T23" fmla="*/ 140 h 420"/>
                <a:gd name="T24" fmla="*/ 140 w 463"/>
                <a:gd name="T25" fmla="*/ 228 h 420"/>
                <a:gd name="T26" fmla="*/ 170 w 463"/>
                <a:gd name="T27" fmla="*/ 316 h 420"/>
                <a:gd name="T28" fmla="*/ 211 w 463"/>
                <a:gd name="T29" fmla="*/ 360 h 420"/>
                <a:gd name="T30" fmla="*/ 214 w 463"/>
                <a:gd name="T31" fmla="*/ 356 h 420"/>
                <a:gd name="T32" fmla="*/ 211 w 463"/>
                <a:gd name="T33" fmla="*/ 360 h 420"/>
                <a:gd name="T34" fmla="*/ 214 w 463"/>
                <a:gd name="T35" fmla="*/ 356 h 420"/>
                <a:gd name="T36" fmla="*/ 211 w 463"/>
                <a:gd name="T37" fmla="*/ 364 h 420"/>
                <a:gd name="T38" fmla="*/ 310 w 463"/>
                <a:gd name="T39" fmla="*/ 419 h 420"/>
                <a:gd name="T40" fmla="*/ 322 w 463"/>
                <a:gd name="T41" fmla="*/ 389 h 420"/>
                <a:gd name="T42" fmla="*/ 233 w 463"/>
                <a:gd name="T43" fmla="*/ 338 h 420"/>
                <a:gd name="T44" fmla="*/ 199 w 463"/>
                <a:gd name="T45" fmla="*/ 298 h 420"/>
                <a:gd name="T46" fmla="*/ 170 w 463"/>
                <a:gd name="T47" fmla="*/ 228 h 420"/>
                <a:gd name="T48" fmla="*/ 225 w 463"/>
                <a:gd name="T49" fmla="*/ 173 h 420"/>
                <a:gd name="T50" fmla="*/ 281 w 463"/>
                <a:gd name="T51" fmla="*/ 209 h 420"/>
                <a:gd name="T52" fmla="*/ 366 w 463"/>
                <a:gd name="T53" fmla="*/ 298 h 420"/>
                <a:gd name="T54" fmla="*/ 455 w 463"/>
                <a:gd name="T55" fmla="*/ 231 h 420"/>
                <a:gd name="T56" fmla="*/ 407 w 463"/>
                <a:gd name="T57" fmla="*/ 81 h 420"/>
                <a:gd name="T58" fmla="*/ 225 w 463"/>
                <a:gd name="T5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3" h="420">
                  <a:moveTo>
                    <a:pt x="225" y="0"/>
                  </a:moveTo>
                  <a:lnTo>
                    <a:pt x="225" y="0"/>
                  </a:lnTo>
                  <a:cubicBezTo>
                    <a:pt x="100" y="0"/>
                    <a:pt x="0" y="103"/>
                    <a:pt x="0" y="228"/>
                  </a:cubicBezTo>
                  <a:cubicBezTo>
                    <a:pt x="0" y="264"/>
                    <a:pt x="7" y="298"/>
                    <a:pt x="22" y="334"/>
                  </a:cubicBezTo>
                  <a:cubicBezTo>
                    <a:pt x="51" y="320"/>
                    <a:pt x="51" y="320"/>
                    <a:pt x="51" y="320"/>
                  </a:cubicBezTo>
                  <a:cubicBezTo>
                    <a:pt x="37" y="290"/>
                    <a:pt x="33" y="257"/>
                    <a:pt x="33" y="228"/>
                  </a:cubicBezTo>
                  <a:cubicBezTo>
                    <a:pt x="33" y="121"/>
                    <a:pt x="118" y="33"/>
                    <a:pt x="225" y="33"/>
                  </a:cubicBezTo>
                  <a:cubicBezTo>
                    <a:pt x="285" y="33"/>
                    <a:pt x="340" y="59"/>
                    <a:pt x="381" y="103"/>
                  </a:cubicBezTo>
                  <a:cubicBezTo>
                    <a:pt x="414" y="140"/>
                    <a:pt x="429" y="184"/>
                    <a:pt x="421" y="228"/>
                  </a:cubicBezTo>
                  <a:cubicBezTo>
                    <a:pt x="421" y="254"/>
                    <a:pt x="392" y="268"/>
                    <a:pt x="370" y="264"/>
                  </a:cubicBezTo>
                  <a:cubicBezTo>
                    <a:pt x="336" y="261"/>
                    <a:pt x="318" y="242"/>
                    <a:pt x="310" y="206"/>
                  </a:cubicBezTo>
                  <a:cubicBezTo>
                    <a:pt x="307" y="169"/>
                    <a:pt x="270" y="140"/>
                    <a:pt x="225" y="140"/>
                  </a:cubicBezTo>
                  <a:cubicBezTo>
                    <a:pt x="177" y="140"/>
                    <a:pt x="140" y="180"/>
                    <a:pt x="140" y="228"/>
                  </a:cubicBezTo>
                  <a:cubicBezTo>
                    <a:pt x="140" y="254"/>
                    <a:pt x="151" y="283"/>
                    <a:pt x="170" y="316"/>
                  </a:cubicBezTo>
                  <a:cubicBezTo>
                    <a:pt x="188" y="342"/>
                    <a:pt x="207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0"/>
                    <a:pt x="211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4"/>
                    <a:pt x="211" y="364"/>
                    <a:pt x="211" y="364"/>
                  </a:cubicBezTo>
                  <a:cubicBezTo>
                    <a:pt x="240" y="389"/>
                    <a:pt x="266" y="404"/>
                    <a:pt x="310" y="419"/>
                  </a:cubicBezTo>
                  <a:cubicBezTo>
                    <a:pt x="322" y="389"/>
                    <a:pt x="322" y="389"/>
                    <a:pt x="322" y="389"/>
                  </a:cubicBezTo>
                  <a:cubicBezTo>
                    <a:pt x="285" y="375"/>
                    <a:pt x="259" y="360"/>
                    <a:pt x="233" y="338"/>
                  </a:cubicBezTo>
                  <a:cubicBezTo>
                    <a:pt x="229" y="334"/>
                    <a:pt x="214" y="320"/>
                    <a:pt x="199" y="298"/>
                  </a:cubicBezTo>
                  <a:cubicBezTo>
                    <a:pt x="181" y="272"/>
                    <a:pt x="170" y="246"/>
                    <a:pt x="170" y="228"/>
                  </a:cubicBezTo>
                  <a:cubicBezTo>
                    <a:pt x="170" y="198"/>
                    <a:pt x="196" y="173"/>
                    <a:pt x="225" y="173"/>
                  </a:cubicBezTo>
                  <a:cubicBezTo>
                    <a:pt x="251" y="173"/>
                    <a:pt x="273" y="187"/>
                    <a:pt x="281" y="209"/>
                  </a:cubicBezTo>
                  <a:cubicBezTo>
                    <a:pt x="288" y="264"/>
                    <a:pt x="318" y="294"/>
                    <a:pt x="366" y="298"/>
                  </a:cubicBezTo>
                  <a:cubicBezTo>
                    <a:pt x="403" y="301"/>
                    <a:pt x="451" y="275"/>
                    <a:pt x="455" y="231"/>
                  </a:cubicBezTo>
                  <a:cubicBezTo>
                    <a:pt x="462" y="176"/>
                    <a:pt x="444" y="125"/>
                    <a:pt x="407" y="81"/>
                  </a:cubicBezTo>
                  <a:cubicBezTo>
                    <a:pt x="358" y="33"/>
                    <a:pt x="292" y="0"/>
                    <a:pt x="225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425"/>
            <p:cNvSpPr>
              <a:spLocks noChangeArrowheads="1"/>
            </p:cNvSpPr>
            <p:nvPr/>
          </p:nvSpPr>
          <p:spPr bwMode="auto">
            <a:xfrm>
              <a:off x="2013269" y="2444520"/>
              <a:ext cx="73025" cy="55563"/>
            </a:xfrm>
            <a:custGeom>
              <a:avLst/>
              <a:gdLst>
                <a:gd name="T0" fmla="*/ 155 w 201"/>
                <a:gd name="T1" fmla="*/ 121 h 155"/>
                <a:gd name="T2" fmla="*/ 155 w 201"/>
                <a:gd name="T3" fmla="*/ 121 h 155"/>
                <a:gd name="T4" fmla="*/ 33 w 201"/>
                <a:gd name="T5" fmla="*/ 0 h 155"/>
                <a:gd name="T6" fmla="*/ 0 w 201"/>
                <a:gd name="T7" fmla="*/ 0 h 155"/>
                <a:gd name="T8" fmla="*/ 155 w 201"/>
                <a:gd name="T9" fmla="*/ 154 h 155"/>
                <a:gd name="T10" fmla="*/ 200 w 201"/>
                <a:gd name="T11" fmla="*/ 150 h 155"/>
                <a:gd name="T12" fmla="*/ 189 w 201"/>
                <a:gd name="T13" fmla="*/ 117 h 155"/>
                <a:gd name="T14" fmla="*/ 155 w 201"/>
                <a:gd name="T15" fmla="*/ 12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1" h="155">
                  <a:moveTo>
                    <a:pt x="155" y="121"/>
                  </a:moveTo>
                  <a:lnTo>
                    <a:pt x="155" y="121"/>
                  </a:lnTo>
                  <a:cubicBezTo>
                    <a:pt x="89" y="121"/>
                    <a:pt x="33" y="69"/>
                    <a:pt x="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70" y="154"/>
                    <a:pt x="155" y="154"/>
                  </a:cubicBezTo>
                  <a:cubicBezTo>
                    <a:pt x="170" y="154"/>
                    <a:pt x="185" y="154"/>
                    <a:pt x="200" y="150"/>
                  </a:cubicBezTo>
                  <a:cubicBezTo>
                    <a:pt x="189" y="117"/>
                    <a:pt x="189" y="117"/>
                    <a:pt x="189" y="117"/>
                  </a:cubicBezTo>
                  <a:cubicBezTo>
                    <a:pt x="177" y="121"/>
                    <a:pt x="166" y="121"/>
                    <a:pt x="155" y="12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426"/>
            <p:cNvSpPr>
              <a:spLocks noChangeArrowheads="1"/>
            </p:cNvSpPr>
            <p:nvPr/>
          </p:nvSpPr>
          <p:spPr bwMode="auto">
            <a:xfrm>
              <a:off x="1930719" y="2344508"/>
              <a:ext cx="184150" cy="57150"/>
            </a:xfrm>
            <a:custGeom>
              <a:avLst/>
              <a:gdLst>
                <a:gd name="T0" fmla="*/ 251 w 511"/>
                <a:gd name="T1" fmla="*/ 0 h 159"/>
                <a:gd name="T2" fmla="*/ 251 w 511"/>
                <a:gd name="T3" fmla="*/ 0 h 159"/>
                <a:gd name="T4" fmla="*/ 0 w 511"/>
                <a:gd name="T5" fmla="*/ 140 h 159"/>
                <a:gd name="T6" fmla="*/ 29 w 511"/>
                <a:gd name="T7" fmla="*/ 158 h 159"/>
                <a:gd name="T8" fmla="*/ 251 w 511"/>
                <a:gd name="T9" fmla="*/ 33 h 159"/>
                <a:gd name="T10" fmla="*/ 458 w 511"/>
                <a:gd name="T11" fmla="*/ 129 h 159"/>
                <a:gd name="T12" fmla="*/ 481 w 511"/>
                <a:gd name="T13" fmla="*/ 158 h 159"/>
                <a:gd name="T14" fmla="*/ 510 w 511"/>
                <a:gd name="T15" fmla="*/ 140 h 159"/>
                <a:gd name="T16" fmla="*/ 484 w 511"/>
                <a:gd name="T17" fmla="*/ 107 h 159"/>
                <a:gd name="T18" fmla="*/ 251 w 511"/>
                <a:gd name="T19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1" h="159">
                  <a:moveTo>
                    <a:pt x="251" y="0"/>
                  </a:moveTo>
                  <a:lnTo>
                    <a:pt x="251" y="0"/>
                  </a:lnTo>
                  <a:cubicBezTo>
                    <a:pt x="151" y="0"/>
                    <a:pt x="55" y="52"/>
                    <a:pt x="0" y="140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77" y="81"/>
                    <a:pt x="163" y="33"/>
                    <a:pt x="251" y="33"/>
                  </a:cubicBezTo>
                  <a:cubicBezTo>
                    <a:pt x="329" y="33"/>
                    <a:pt x="407" y="70"/>
                    <a:pt x="458" y="129"/>
                  </a:cubicBezTo>
                  <a:cubicBezTo>
                    <a:pt x="466" y="136"/>
                    <a:pt x="477" y="147"/>
                    <a:pt x="481" y="158"/>
                  </a:cubicBezTo>
                  <a:cubicBezTo>
                    <a:pt x="510" y="140"/>
                    <a:pt x="510" y="140"/>
                    <a:pt x="510" y="140"/>
                  </a:cubicBezTo>
                  <a:cubicBezTo>
                    <a:pt x="503" y="129"/>
                    <a:pt x="492" y="118"/>
                    <a:pt x="484" y="107"/>
                  </a:cubicBezTo>
                  <a:cubicBezTo>
                    <a:pt x="425" y="41"/>
                    <a:pt x="340" y="0"/>
                    <a:pt x="25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427"/>
            <p:cNvSpPr>
              <a:spLocks noChangeArrowheads="1"/>
            </p:cNvSpPr>
            <p:nvPr/>
          </p:nvSpPr>
          <p:spPr bwMode="auto">
            <a:xfrm>
              <a:off x="1948182" y="2312758"/>
              <a:ext cx="146050" cy="38100"/>
            </a:xfrm>
            <a:custGeom>
              <a:avLst/>
              <a:gdLst>
                <a:gd name="T0" fmla="*/ 199 w 404"/>
                <a:gd name="T1" fmla="*/ 52 h 108"/>
                <a:gd name="T2" fmla="*/ 199 w 404"/>
                <a:gd name="T3" fmla="*/ 52 h 108"/>
                <a:gd name="T4" fmla="*/ 384 w 404"/>
                <a:gd name="T5" fmla="*/ 107 h 108"/>
                <a:gd name="T6" fmla="*/ 403 w 404"/>
                <a:gd name="T7" fmla="*/ 77 h 108"/>
                <a:gd name="T8" fmla="*/ 0 w 404"/>
                <a:gd name="T9" fmla="*/ 77 h 108"/>
                <a:gd name="T10" fmla="*/ 18 w 404"/>
                <a:gd name="T11" fmla="*/ 107 h 108"/>
                <a:gd name="T12" fmla="*/ 199 w 404"/>
                <a:gd name="T13" fmla="*/ 5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108">
                  <a:moveTo>
                    <a:pt x="199" y="52"/>
                  </a:moveTo>
                  <a:lnTo>
                    <a:pt x="199" y="52"/>
                  </a:lnTo>
                  <a:cubicBezTo>
                    <a:pt x="262" y="52"/>
                    <a:pt x="329" y="74"/>
                    <a:pt x="384" y="107"/>
                  </a:cubicBezTo>
                  <a:cubicBezTo>
                    <a:pt x="403" y="77"/>
                    <a:pt x="403" y="77"/>
                    <a:pt x="403" y="77"/>
                  </a:cubicBezTo>
                  <a:cubicBezTo>
                    <a:pt x="277" y="0"/>
                    <a:pt x="118" y="4"/>
                    <a:pt x="0" y="7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74" y="70"/>
                    <a:pt x="136" y="52"/>
                    <a:pt x="199" y="5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7" name="Group 346"/>
          <p:cNvGrpSpPr/>
          <p:nvPr/>
        </p:nvGrpSpPr>
        <p:grpSpPr>
          <a:xfrm>
            <a:off x="4319811" y="3530012"/>
            <a:ext cx="274637" cy="338137"/>
            <a:chOff x="1884682" y="3539043"/>
            <a:chExt cx="274637" cy="338137"/>
          </a:xfrm>
        </p:grpSpPr>
        <p:sp>
          <p:nvSpPr>
            <p:cNvPr id="348" name="Freeform 428"/>
            <p:cNvSpPr>
              <a:spLocks noChangeArrowheads="1"/>
            </p:cNvSpPr>
            <p:nvPr/>
          </p:nvSpPr>
          <p:spPr bwMode="auto">
            <a:xfrm>
              <a:off x="1892619" y="3546980"/>
              <a:ext cx="258763" cy="322263"/>
            </a:xfrm>
            <a:custGeom>
              <a:avLst/>
              <a:gdLst>
                <a:gd name="T0" fmla="*/ 0 w 719"/>
                <a:gd name="T1" fmla="*/ 716 h 893"/>
                <a:gd name="T2" fmla="*/ 0 w 719"/>
                <a:gd name="T3" fmla="*/ 716 h 893"/>
                <a:gd name="T4" fmla="*/ 0 w 719"/>
                <a:gd name="T5" fmla="*/ 59 h 893"/>
                <a:gd name="T6" fmla="*/ 23 w 719"/>
                <a:gd name="T7" fmla="*/ 51 h 893"/>
                <a:gd name="T8" fmla="*/ 359 w 719"/>
                <a:gd name="T9" fmla="*/ 0 h 893"/>
                <a:gd name="T10" fmla="*/ 696 w 719"/>
                <a:gd name="T11" fmla="*/ 51 h 893"/>
                <a:gd name="T12" fmla="*/ 718 w 719"/>
                <a:gd name="T13" fmla="*/ 59 h 893"/>
                <a:gd name="T14" fmla="*/ 718 w 719"/>
                <a:gd name="T15" fmla="*/ 716 h 893"/>
                <a:gd name="T16" fmla="*/ 359 w 719"/>
                <a:gd name="T17" fmla="*/ 892 h 893"/>
                <a:gd name="T18" fmla="*/ 0 w 719"/>
                <a:gd name="T19" fmla="*/ 716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9" h="893">
                  <a:moveTo>
                    <a:pt x="0" y="716"/>
                  </a:moveTo>
                  <a:lnTo>
                    <a:pt x="0" y="716"/>
                  </a:lnTo>
                  <a:cubicBezTo>
                    <a:pt x="0" y="59"/>
                    <a:pt x="0" y="59"/>
                    <a:pt x="0" y="59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82" y="37"/>
                    <a:pt x="233" y="0"/>
                    <a:pt x="359" y="0"/>
                  </a:cubicBezTo>
                  <a:cubicBezTo>
                    <a:pt x="485" y="0"/>
                    <a:pt x="636" y="37"/>
                    <a:pt x="696" y="51"/>
                  </a:cubicBezTo>
                  <a:cubicBezTo>
                    <a:pt x="718" y="59"/>
                    <a:pt x="718" y="59"/>
                    <a:pt x="718" y="59"/>
                  </a:cubicBezTo>
                  <a:cubicBezTo>
                    <a:pt x="718" y="716"/>
                    <a:pt x="718" y="716"/>
                    <a:pt x="718" y="716"/>
                  </a:cubicBezTo>
                  <a:cubicBezTo>
                    <a:pt x="359" y="892"/>
                    <a:pt x="359" y="892"/>
                    <a:pt x="359" y="892"/>
                  </a:cubicBezTo>
                  <a:cubicBezTo>
                    <a:pt x="0" y="716"/>
                    <a:pt x="0" y="716"/>
                    <a:pt x="0" y="7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429"/>
            <p:cNvSpPr>
              <a:spLocks noChangeArrowheads="1"/>
            </p:cNvSpPr>
            <p:nvPr/>
          </p:nvSpPr>
          <p:spPr bwMode="auto">
            <a:xfrm>
              <a:off x="2021207" y="3546980"/>
              <a:ext cx="130175" cy="322263"/>
            </a:xfrm>
            <a:custGeom>
              <a:avLst/>
              <a:gdLst>
                <a:gd name="T0" fmla="*/ 0 w 360"/>
                <a:gd name="T1" fmla="*/ 0 h 893"/>
                <a:gd name="T2" fmla="*/ 0 w 360"/>
                <a:gd name="T3" fmla="*/ 0 h 893"/>
                <a:gd name="T4" fmla="*/ 0 w 360"/>
                <a:gd name="T5" fmla="*/ 0 h 893"/>
                <a:gd name="T6" fmla="*/ 0 w 360"/>
                <a:gd name="T7" fmla="*/ 892 h 893"/>
                <a:gd name="T8" fmla="*/ 359 w 360"/>
                <a:gd name="T9" fmla="*/ 716 h 893"/>
                <a:gd name="T10" fmla="*/ 359 w 360"/>
                <a:gd name="T11" fmla="*/ 59 h 893"/>
                <a:gd name="T12" fmla="*/ 337 w 360"/>
                <a:gd name="T13" fmla="*/ 51 h 893"/>
                <a:gd name="T14" fmla="*/ 0 w 360"/>
                <a:gd name="T15" fmla="*/ 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0" h="8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2"/>
                    <a:pt x="0" y="892"/>
                    <a:pt x="0" y="892"/>
                  </a:cubicBezTo>
                  <a:cubicBezTo>
                    <a:pt x="359" y="716"/>
                    <a:pt x="359" y="716"/>
                    <a:pt x="359" y="716"/>
                  </a:cubicBezTo>
                  <a:cubicBezTo>
                    <a:pt x="359" y="59"/>
                    <a:pt x="359" y="59"/>
                    <a:pt x="359" y="59"/>
                  </a:cubicBezTo>
                  <a:cubicBezTo>
                    <a:pt x="337" y="51"/>
                    <a:pt x="337" y="51"/>
                    <a:pt x="337" y="51"/>
                  </a:cubicBezTo>
                  <a:cubicBezTo>
                    <a:pt x="277" y="37"/>
                    <a:pt x="126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430"/>
            <p:cNvSpPr>
              <a:spLocks noChangeArrowheads="1"/>
            </p:cNvSpPr>
            <p:nvPr/>
          </p:nvSpPr>
          <p:spPr bwMode="auto">
            <a:xfrm>
              <a:off x="1884682" y="3539043"/>
              <a:ext cx="274637" cy="338137"/>
            </a:xfrm>
            <a:custGeom>
              <a:avLst/>
              <a:gdLst>
                <a:gd name="T0" fmla="*/ 721 w 763"/>
                <a:gd name="T1" fmla="*/ 51 h 941"/>
                <a:gd name="T2" fmla="*/ 721 w 763"/>
                <a:gd name="T3" fmla="*/ 51 h 941"/>
                <a:gd name="T4" fmla="*/ 381 w 763"/>
                <a:gd name="T5" fmla="*/ 0 h 941"/>
                <a:gd name="T6" fmla="*/ 41 w 763"/>
                <a:gd name="T7" fmla="*/ 51 h 941"/>
                <a:gd name="T8" fmla="*/ 0 w 763"/>
                <a:gd name="T9" fmla="*/ 63 h 941"/>
                <a:gd name="T10" fmla="*/ 0 w 763"/>
                <a:gd name="T11" fmla="*/ 753 h 941"/>
                <a:gd name="T12" fmla="*/ 381 w 763"/>
                <a:gd name="T13" fmla="*/ 940 h 941"/>
                <a:gd name="T14" fmla="*/ 762 w 763"/>
                <a:gd name="T15" fmla="*/ 753 h 941"/>
                <a:gd name="T16" fmla="*/ 762 w 763"/>
                <a:gd name="T17" fmla="*/ 63 h 941"/>
                <a:gd name="T18" fmla="*/ 721 w 763"/>
                <a:gd name="T19" fmla="*/ 51 h 941"/>
                <a:gd name="T20" fmla="*/ 718 w 763"/>
                <a:gd name="T21" fmla="*/ 723 h 941"/>
                <a:gd name="T22" fmla="*/ 718 w 763"/>
                <a:gd name="T23" fmla="*/ 723 h 941"/>
                <a:gd name="T24" fmla="*/ 381 w 763"/>
                <a:gd name="T25" fmla="*/ 892 h 941"/>
                <a:gd name="T26" fmla="*/ 45 w 763"/>
                <a:gd name="T27" fmla="*/ 723 h 941"/>
                <a:gd name="T28" fmla="*/ 45 w 763"/>
                <a:gd name="T29" fmla="*/ 96 h 941"/>
                <a:gd name="T30" fmla="*/ 52 w 763"/>
                <a:gd name="T31" fmla="*/ 96 h 941"/>
                <a:gd name="T32" fmla="*/ 381 w 763"/>
                <a:gd name="T33" fmla="*/ 44 h 941"/>
                <a:gd name="T34" fmla="*/ 710 w 763"/>
                <a:gd name="T35" fmla="*/ 96 h 941"/>
                <a:gd name="T36" fmla="*/ 718 w 763"/>
                <a:gd name="T37" fmla="*/ 96 h 941"/>
                <a:gd name="T38" fmla="*/ 718 w 763"/>
                <a:gd name="T39" fmla="*/ 72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3" h="941">
                  <a:moveTo>
                    <a:pt x="721" y="51"/>
                  </a:moveTo>
                  <a:lnTo>
                    <a:pt x="721" y="51"/>
                  </a:lnTo>
                  <a:cubicBezTo>
                    <a:pt x="662" y="37"/>
                    <a:pt x="507" y="0"/>
                    <a:pt x="381" y="0"/>
                  </a:cubicBezTo>
                  <a:cubicBezTo>
                    <a:pt x="255" y="0"/>
                    <a:pt x="100" y="37"/>
                    <a:pt x="41" y="5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381" y="940"/>
                    <a:pt x="381" y="940"/>
                    <a:pt x="381" y="940"/>
                  </a:cubicBezTo>
                  <a:cubicBezTo>
                    <a:pt x="762" y="753"/>
                    <a:pt x="762" y="753"/>
                    <a:pt x="762" y="753"/>
                  </a:cubicBezTo>
                  <a:cubicBezTo>
                    <a:pt x="762" y="63"/>
                    <a:pt x="762" y="63"/>
                    <a:pt x="762" y="63"/>
                  </a:cubicBezTo>
                  <a:lnTo>
                    <a:pt x="721" y="51"/>
                  </a:lnTo>
                  <a:close/>
                  <a:moveTo>
                    <a:pt x="718" y="723"/>
                  </a:moveTo>
                  <a:lnTo>
                    <a:pt x="718" y="723"/>
                  </a:lnTo>
                  <a:cubicBezTo>
                    <a:pt x="381" y="892"/>
                    <a:pt x="381" y="892"/>
                    <a:pt x="381" y="892"/>
                  </a:cubicBezTo>
                  <a:cubicBezTo>
                    <a:pt x="45" y="723"/>
                    <a:pt x="45" y="723"/>
                    <a:pt x="45" y="723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111" y="77"/>
                    <a:pt x="259" y="44"/>
                    <a:pt x="381" y="44"/>
                  </a:cubicBezTo>
                  <a:cubicBezTo>
                    <a:pt x="503" y="44"/>
                    <a:pt x="651" y="77"/>
                    <a:pt x="710" y="96"/>
                  </a:cubicBezTo>
                  <a:cubicBezTo>
                    <a:pt x="718" y="96"/>
                    <a:pt x="718" y="96"/>
                    <a:pt x="718" y="96"/>
                  </a:cubicBezTo>
                  <a:lnTo>
                    <a:pt x="718" y="72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431"/>
            <p:cNvSpPr>
              <a:spLocks noChangeArrowheads="1"/>
            </p:cNvSpPr>
            <p:nvPr/>
          </p:nvSpPr>
          <p:spPr bwMode="auto">
            <a:xfrm>
              <a:off x="1964057" y="3664455"/>
              <a:ext cx="112712" cy="123825"/>
            </a:xfrm>
            <a:custGeom>
              <a:avLst/>
              <a:gdLst>
                <a:gd name="T0" fmla="*/ 30 w 315"/>
                <a:gd name="T1" fmla="*/ 158 h 342"/>
                <a:gd name="T2" fmla="*/ 30 w 315"/>
                <a:gd name="T3" fmla="*/ 158 h 342"/>
                <a:gd name="T4" fmla="*/ 155 w 315"/>
                <a:gd name="T5" fmla="*/ 33 h 342"/>
                <a:gd name="T6" fmla="*/ 281 w 315"/>
                <a:gd name="T7" fmla="*/ 158 h 342"/>
                <a:gd name="T8" fmla="*/ 314 w 315"/>
                <a:gd name="T9" fmla="*/ 158 h 342"/>
                <a:gd name="T10" fmla="*/ 155 w 315"/>
                <a:gd name="T11" fmla="*/ 0 h 342"/>
                <a:gd name="T12" fmla="*/ 0 w 315"/>
                <a:gd name="T13" fmla="*/ 158 h 342"/>
                <a:gd name="T14" fmla="*/ 92 w 315"/>
                <a:gd name="T15" fmla="*/ 341 h 342"/>
                <a:gd name="T16" fmla="*/ 115 w 315"/>
                <a:gd name="T17" fmla="*/ 319 h 342"/>
                <a:gd name="T18" fmla="*/ 30 w 315"/>
                <a:gd name="T19" fmla="*/ 15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5" h="342">
                  <a:moveTo>
                    <a:pt x="30" y="158"/>
                  </a:moveTo>
                  <a:lnTo>
                    <a:pt x="30" y="158"/>
                  </a:lnTo>
                  <a:cubicBezTo>
                    <a:pt x="30" y="88"/>
                    <a:pt x="89" y="33"/>
                    <a:pt x="155" y="33"/>
                  </a:cubicBezTo>
                  <a:cubicBezTo>
                    <a:pt x="226" y="33"/>
                    <a:pt x="281" y="88"/>
                    <a:pt x="281" y="158"/>
                  </a:cubicBezTo>
                  <a:cubicBezTo>
                    <a:pt x="314" y="158"/>
                    <a:pt x="314" y="158"/>
                    <a:pt x="314" y="158"/>
                  </a:cubicBezTo>
                  <a:cubicBezTo>
                    <a:pt x="314" y="73"/>
                    <a:pt x="244" y="0"/>
                    <a:pt x="155" y="0"/>
                  </a:cubicBezTo>
                  <a:cubicBezTo>
                    <a:pt x="70" y="0"/>
                    <a:pt x="0" y="73"/>
                    <a:pt x="0" y="158"/>
                  </a:cubicBezTo>
                  <a:cubicBezTo>
                    <a:pt x="0" y="257"/>
                    <a:pt x="89" y="338"/>
                    <a:pt x="92" y="341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115" y="319"/>
                    <a:pt x="30" y="242"/>
                    <a:pt x="30" y="15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432"/>
            <p:cNvSpPr>
              <a:spLocks noChangeArrowheads="1"/>
            </p:cNvSpPr>
            <p:nvPr/>
          </p:nvSpPr>
          <p:spPr bwMode="auto">
            <a:xfrm>
              <a:off x="1940244" y="3639055"/>
              <a:ext cx="166688" cy="150813"/>
            </a:xfrm>
            <a:custGeom>
              <a:avLst/>
              <a:gdLst>
                <a:gd name="T0" fmla="*/ 225 w 463"/>
                <a:gd name="T1" fmla="*/ 0 h 420"/>
                <a:gd name="T2" fmla="*/ 225 w 463"/>
                <a:gd name="T3" fmla="*/ 0 h 420"/>
                <a:gd name="T4" fmla="*/ 0 w 463"/>
                <a:gd name="T5" fmla="*/ 228 h 420"/>
                <a:gd name="T6" fmla="*/ 22 w 463"/>
                <a:gd name="T7" fmla="*/ 334 h 420"/>
                <a:gd name="T8" fmla="*/ 51 w 463"/>
                <a:gd name="T9" fmla="*/ 320 h 420"/>
                <a:gd name="T10" fmla="*/ 33 w 463"/>
                <a:gd name="T11" fmla="*/ 228 h 420"/>
                <a:gd name="T12" fmla="*/ 225 w 463"/>
                <a:gd name="T13" fmla="*/ 33 h 420"/>
                <a:gd name="T14" fmla="*/ 381 w 463"/>
                <a:gd name="T15" fmla="*/ 103 h 420"/>
                <a:gd name="T16" fmla="*/ 421 w 463"/>
                <a:gd name="T17" fmla="*/ 228 h 420"/>
                <a:gd name="T18" fmla="*/ 370 w 463"/>
                <a:gd name="T19" fmla="*/ 264 h 420"/>
                <a:gd name="T20" fmla="*/ 310 w 463"/>
                <a:gd name="T21" fmla="*/ 206 h 420"/>
                <a:gd name="T22" fmla="*/ 225 w 463"/>
                <a:gd name="T23" fmla="*/ 140 h 420"/>
                <a:gd name="T24" fmla="*/ 140 w 463"/>
                <a:gd name="T25" fmla="*/ 228 h 420"/>
                <a:gd name="T26" fmla="*/ 170 w 463"/>
                <a:gd name="T27" fmla="*/ 316 h 420"/>
                <a:gd name="T28" fmla="*/ 211 w 463"/>
                <a:gd name="T29" fmla="*/ 360 h 420"/>
                <a:gd name="T30" fmla="*/ 214 w 463"/>
                <a:gd name="T31" fmla="*/ 356 h 420"/>
                <a:gd name="T32" fmla="*/ 211 w 463"/>
                <a:gd name="T33" fmla="*/ 360 h 420"/>
                <a:gd name="T34" fmla="*/ 214 w 463"/>
                <a:gd name="T35" fmla="*/ 356 h 420"/>
                <a:gd name="T36" fmla="*/ 211 w 463"/>
                <a:gd name="T37" fmla="*/ 364 h 420"/>
                <a:gd name="T38" fmla="*/ 310 w 463"/>
                <a:gd name="T39" fmla="*/ 419 h 420"/>
                <a:gd name="T40" fmla="*/ 322 w 463"/>
                <a:gd name="T41" fmla="*/ 389 h 420"/>
                <a:gd name="T42" fmla="*/ 233 w 463"/>
                <a:gd name="T43" fmla="*/ 338 h 420"/>
                <a:gd name="T44" fmla="*/ 199 w 463"/>
                <a:gd name="T45" fmla="*/ 298 h 420"/>
                <a:gd name="T46" fmla="*/ 170 w 463"/>
                <a:gd name="T47" fmla="*/ 228 h 420"/>
                <a:gd name="T48" fmla="*/ 225 w 463"/>
                <a:gd name="T49" fmla="*/ 173 h 420"/>
                <a:gd name="T50" fmla="*/ 281 w 463"/>
                <a:gd name="T51" fmla="*/ 209 h 420"/>
                <a:gd name="T52" fmla="*/ 366 w 463"/>
                <a:gd name="T53" fmla="*/ 298 h 420"/>
                <a:gd name="T54" fmla="*/ 455 w 463"/>
                <a:gd name="T55" fmla="*/ 231 h 420"/>
                <a:gd name="T56" fmla="*/ 407 w 463"/>
                <a:gd name="T57" fmla="*/ 81 h 420"/>
                <a:gd name="T58" fmla="*/ 225 w 463"/>
                <a:gd name="T5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3" h="420">
                  <a:moveTo>
                    <a:pt x="225" y="0"/>
                  </a:moveTo>
                  <a:lnTo>
                    <a:pt x="225" y="0"/>
                  </a:lnTo>
                  <a:cubicBezTo>
                    <a:pt x="100" y="0"/>
                    <a:pt x="0" y="103"/>
                    <a:pt x="0" y="228"/>
                  </a:cubicBezTo>
                  <a:cubicBezTo>
                    <a:pt x="0" y="264"/>
                    <a:pt x="7" y="298"/>
                    <a:pt x="22" y="334"/>
                  </a:cubicBezTo>
                  <a:cubicBezTo>
                    <a:pt x="51" y="320"/>
                    <a:pt x="51" y="320"/>
                    <a:pt x="51" y="320"/>
                  </a:cubicBezTo>
                  <a:cubicBezTo>
                    <a:pt x="37" y="290"/>
                    <a:pt x="33" y="257"/>
                    <a:pt x="33" y="228"/>
                  </a:cubicBezTo>
                  <a:cubicBezTo>
                    <a:pt x="33" y="121"/>
                    <a:pt x="118" y="33"/>
                    <a:pt x="225" y="33"/>
                  </a:cubicBezTo>
                  <a:cubicBezTo>
                    <a:pt x="285" y="33"/>
                    <a:pt x="340" y="59"/>
                    <a:pt x="381" y="103"/>
                  </a:cubicBezTo>
                  <a:cubicBezTo>
                    <a:pt x="414" y="140"/>
                    <a:pt x="429" y="184"/>
                    <a:pt x="421" y="228"/>
                  </a:cubicBezTo>
                  <a:cubicBezTo>
                    <a:pt x="421" y="254"/>
                    <a:pt x="392" y="268"/>
                    <a:pt x="370" y="264"/>
                  </a:cubicBezTo>
                  <a:cubicBezTo>
                    <a:pt x="336" y="261"/>
                    <a:pt x="318" y="242"/>
                    <a:pt x="310" y="206"/>
                  </a:cubicBezTo>
                  <a:cubicBezTo>
                    <a:pt x="307" y="169"/>
                    <a:pt x="270" y="140"/>
                    <a:pt x="225" y="140"/>
                  </a:cubicBezTo>
                  <a:cubicBezTo>
                    <a:pt x="177" y="140"/>
                    <a:pt x="140" y="180"/>
                    <a:pt x="140" y="228"/>
                  </a:cubicBezTo>
                  <a:cubicBezTo>
                    <a:pt x="140" y="254"/>
                    <a:pt x="151" y="283"/>
                    <a:pt x="170" y="316"/>
                  </a:cubicBezTo>
                  <a:cubicBezTo>
                    <a:pt x="188" y="342"/>
                    <a:pt x="207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0"/>
                    <a:pt x="211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4"/>
                    <a:pt x="211" y="364"/>
                    <a:pt x="211" y="364"/>
                  </a:cubicBezTo>
                  <a:cubicBezTo>
                    <a:pt x="240" y="389"/>
                    <a:pt x="266" y="404"/>
                    <a:pt x="310" y="419"/>
                  </a:cubicBezTo>
                  <a:cubicBezTo>
                    <a:pt x="322" y="389"/>
                    <a:pt x="322" y="389"/>
                    <a:pt x="322" y="389"/>
                  </a:cubicBezTo>
                  <a:cubicBezTo>
                    <a:pt x="285" y="375"/>
                    <a:pt x="259" y="360"/>
                    <a:pt x="233" y="338"/>
                  </a:cubicBezTo>
                  <a:cubicBezTo>
                    <a:pt x="229" y="334"/>
                    <a:pt x="214" y="320"/>
                    <a:pt x="199" y="298"/>
                  </a:cubicBezTo>
                  <a:cubicBezTo>
                    <a:pt x="181" y="272"/>
                    <a:pt x="170" y="246"/>
                    <a:pt x="170" y="228"/>
                  </a:cubicBezTo>
                  <a:cubicBezTo>
                    <a:pt x="170" y="198"/>
                    <a:pt x="196" y="173"/>
                    <a:pt x="225" y="173"/>
                  </a:cubicBezTo>
                  <a:cubicBezTo>
                    <a:pt x="251" y="173"/>
                    <a:pt x="273" y="187"/>
                    <a:pt x="281" y="209"/>
                  </a:cubicBezTo>
                  <a:cubicBezTo>
                    <a:pt x="288" y="264"/>
                    <a:pt x="318" y="294"/>
                    <a:pt x="366" y="298"/>
                  </a:cubicBezTo>
                  <a:cubicBezTo>
                    <a:pt x="403" y="301"/>
                    <a:pt x="451" y="275"/>
                    <a:pt x="455" y="231"/>
                  </a:cubicBezTo>
                  <a:cubicBezTo>
                    <a:pt x="462" y="176"/>
                    <a:pt x="444" y="125"/>
                    <a:pt x="407" y="81"/>
                  </a:cubicBezTo>
                  <a:cubicBezTo>
                    <a:pt x="358" y="33"/>
                    <a:pt x="292" y="0"/>
                    <a:pt x="22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433"/>
            <p:cNvSpPr>
              <a:spLocks noChangeArrowheads="1"/>
            </p:cNvSpPr>
            <p:nvPr/>
          </p:nvSpPr>
          <p:spPr bwMode="auto">
            <a:xfrm>
              <a:off x="2013269" y="3713668"/>
              <a:ext cx="73025" cy="55562"/>
            </a:xfrm>
            <a:custGeom>
              <a:avLst/>
              <a:gdLst>
                <a:gd name="T0" fmla="*/ 155 w 201"/>
                <a:gd name="T1" fmla="*/ 121 h 155"/>
                <a:gd name="T2" fmla="*/ 155 w 201"/>
                <a:gd name="T3" fmla="*/ 121 h 155"/>
                <a:gd name="T4" fmla="*/ 33 w 201"/>
                <a:gd name="T5" fmla="*/ 0 h 155"/>
                <a:gd name="T6" fmla="*/ 0 w 201"/>
                <a:gd name="T7" fmla="*/ 0 h 155"/>
                <a:gd name="T8" fmla="*/ 155 w 201"/>
                <a:gd name="T9" fmla="*/ 154 h 155"/>
                <a:gd name="T10" fmla="*/ 200 w 201"/>
                <a:gd name="T11" fmla="*/ 150 h 155"/>
                <a:gd name="T12" fmla="*/ 189 w 201"/>
                <a:gd name="T13" fmla="*/ 117 h 155"/>
                <a:gd name="T14" fmla="*/ 155 w 201"/>
                <a:gd name="T15" fmla="*/ 12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1" h="155">
                  <a:moveTo>
                    <a:pt x="155" y="121"/>
                  </a:moveTo>
                  <a:lnTo>
                    <a:pt x="155" y="121"/>
                  </a:lnTo>
                  <a:cubicBezTo>
                    <a:pt x="89" y="121"/>
                    <a:pt x="33" y="69"/>
                    <a:pt x="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70" y="154"/>
                    <a:pt x="155" y="154"/>
                  </a:cubicBezTo>
                  <a:cubicBezTo>
                    <a:pt x="170" y="154"/>
                    <a:pt x="185" y="154"/>
                    <a:pt x="200" y="150"/>
                  </a:cubicBezTo>
                  <a:cubicBezTo>
                    <a:pt x="189" y="117"/>
                    <a:pt x="189" y="117"/>
                    <a:pt x="189" y="117"/>
                  </a:cubicBezTo>
                  <a:cubicBezTo>
                    <a:pt x="177" y="121"/>
                    <a:pt x="166" y="121"/>
                    <a:pt x="155" y="1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434"/>
            <p:cNvSpPr>
              <a:spLocks noChangeArrowheads="1"/>
            </p:cNvSpPr>
            <p:nvPr/>
          </p:nvSpPr>
          <p:spPr bwMode="auto">
            <a:xfrm>
              <a:off x="1930719" y="3613655"/>
              <a:ext cx="184150" cy="57150"/>
            </a:xfrm>
            <a:custGeom>
              <a:avLst/>
              <a:gdLst>
                <a:gd name="T0" fmla="*/ 251 w 511"/>
                <a:gd name="T1" fmla="*/ 0 h 159"/>
                <a:gd name="T2" fmla="*/ 251 w 511"/>
                <a:gd name="T3" fmla="*/ 0 h 159"/>
                <a:gd name="T4" fmla="*/ 0 w 511"/>
                <a:gd name="T5" fmla="*/ 140 h 159"/>
                <a:gd name="T6" fmla="*/ 29 w 511"/>
                <a:gd name="T7" fmla="*/ 158 h 159"/>
                <a:gd name="T8" fmla="*/ 251 w 511"/>
                <a:gd name="T9" fmla="*/ 33 h 159"/>
                <a:gd name="T10" fmla="*/ 458 w 511"/>
                <a:gd name="T11" fmla="*/ 129 h 159"/>
                <a:gd name="T12" fmla="*/ 481 w 511"/>
                <a:gd name="T13" fmla="*/ 158 h 159"/>
                <a:gd name="T14" fmla="*/ 510 w 511"/>
                <a:gd name="T15" fmla="*/ 140 h 159"/>
                <a:gd name="T16" fmla="*/ 484 w 511"/>
                <a:gd name="T17" fmla="*/ 107 h 159"/>
                <a:gd name="T18" fmla="*/ 251 w 511"/>
                <a:gd name="T19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1" h="159">
                  <a:moveTo>
                    <a:pt x="251" y="0"/>
                  </a:moveTo>
                  <a:lnTo>
                    <a:pt x="251" y="0"/>
                  </a:lnTo>
                  <a:cubicBezTo>
                    <a:pt x="151" y="0"/>
                    <a:pt x="55" y="52"/>
                    <a:pt x="0" y="140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77" y="81"/>
                    <a:pt x="163" y="33"/>
                    <a:pt x="251" y="33"/>
                  </a:cubicBezTo>
                  <a:cubicBezTo>
                    <a:pt x="329" y="33"/>
                    <a:pt x="407" y="70"/>
                    <a:pt x="458" y="129"/>
                  </a:cubicBezTo>
                  <a:cubicBezTo>
                    <a:pt x="466" y="136"/>
                    <a:pt x="477" y="147"/>
                    <a:pt x="481" y="158"/>
                  </a:cubicBezTo>
                  <a:cubicBezTo>
                    <a:pt x="510" y="140"/>
                    <a:pt x="510" y="140"/>
                    <a:pt x="510" y="140"/>
                  </a:cubicBezTo>
                  <a:cubicBezTo>
                    <a:pt x="503" y="129"/>
                    <a:pt x="492" y="118"/>
                    <a:pt x="484" y="107"/>
                  </a:cubicBezTo>
                  <a:cubicBezTo>
                    <a:pt x="425" y="41"/>
                    <a:pt x="340" y="0"/>
                    <a:pt x="25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435"/>
            <p:cNvSpPr>
              <a:spLocks noChangeArrowheads="1"/>
            </p:cNvSpPr>
            <p:nvPr/>
          </p:nvSpPr>
          <p:spPr bwMode="auto">
            <a:xfrm>
              <a:off x="1948182" y="3581905"/>
              <a:ext cx="146050" cy="38100"/>
            </a:xfrm>
            <a:custGeom>
              <a:avLst/>
              <a:gdLst>
                <a:gd name="T0" fmla="*/ 199 w 404"/>
                <a:gd name="T1" fmla="*/ 52 h 108"/>
                <a:gd name="T2" fmla="*/ 199 w 404"/>
                <a:gd name="T3" fmla="*/ 52 h 108"/>
                <a:gd name="T4" fmla="*/ 384 w 404"/>
                <a:gd name="T5" fmla="*/ 107 h 108"/>
                <a:gd name="T6" fmla="*/ 403 w 404"/>
                <a:gd name="T7" fmla="*/ 77 h 108"/>
                <a:gd name="T8" fmla="*/ 0 w 404"/>
                <a:gd name="T9" fmla="*/ 77 h 108"/>
                <a:gd name="T10" fmla="*/ 18 w 404"/>
                <a:gd name="T11" fmla="*/ 107 h 108"/>
                <a:gd name="T12" fmla="*/ 199 w 404"/>
                <a:gd name="T13" fmla="*/ 5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108">
                  <a:moveTo>
                    <a:pt x="199" y="52"/>
                  </a:moveTo>
                  <a:lnTo>
                    <a:pt x="199" y="52"/>
                  </a:lnTo>
                  <a:cubicBezTo>
                    <a:pt x="262" y="52"/>
                    <a:pt x="329" y="74"/>
                    <a:pt x="384" y="107"/>
                  </a:cubicBezTo>
                  <a:cubicBezTo>
                    <a:pt x="403" y="77"/>
                    <a:pt x="403" y="77"/>
                    <a:pt x="403" y="77"/>
                  </a:cubicBezTo>
                  <a:cubicBezTo>
                    <a:pt x="277" y="0"/>
                    <a:pt x="118" y="4"/>
                    <a:pt x="0" y="7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74" y="70"/>
                    <a:pt x="136" y="52"/>
                    <a:pt x="199" y="5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6" name="Group 355"/>
          <p:cNvGrpSpPr/>
          <p:nvPr/>
        </p:nvGrpSpPr>
        <p:grpSpPr>
          <a:xfrm>
            <a:off x="4319811" y="1687819"/>
            <a:ext cx="274637" cy="338138"/>
            <a:chOff x="1884682" y="1657009"/>
            <a:chExt cx="274637" cy="338138"/>
          </a:xfrm>
        </p:grpSpPr>
        <p:sp>
          <p:nvSpPr>
            <p:cNvPr id="357" name="Freeform 436"/>
            <p:cNvSpPr>
              <a:spLocks noChangeArrowheads="1"/>
            </p:cNvSpPr>
            <p:nvPr/>
          </p:nvSpPr>
          <p:spPr bwMode="auto">
            <a:xfrm>
              <a:off x="1892619" y="1664947"/>
              <a:ext cx="258763" cy="322262"/>
            </a:xfrm>
            <a:custGeom>
              <a:avLst/>
              <a:gdLst>
                <a:gd name="T0" fmla="*/ 0 w 719"/>
                <a:gd name="T1" fmla="*/ 716 h 893"/>
                <a:gd name="T2" fmla="*/ 0 w 719"/>
                <a:gd name="T3" fmla="*/ 716 h 893"/>
                <a:gd name="T4" fmla="*/ 0 w 719"/>
                <a:gd name="T5" fmla="*/ 59 h 893"/>
                <a:gd name="T6" fmla="*/ 23 w 719"/>
                <a:gd name="T7" fmla="*/ 51 h 893"/>
                <a:gd name="T8" fmla="*/ 359 w 719"/>
                <a:gd name="T9" fmla="*/ 0 h 893"/>
                <a:gd name="T10" fmla="*/ 696 w 719"/>
                <a:gd name="T11" fmla="*/ 51 h 893"/>
                <a:gd name="T12" fmla="*/ 718 w 719"/>
                <a:gd name="T13" fmla="*/ 59 h 893"/>
                <a:gd name="T14" fmla="*/ 718 w 719"/>
                <a:gd name="T15" fmla="*/ 716 h 893"/>
                <a:gd name="T16" fmla="*/ 359 w 719"/>
                <a:gd name="T17" fmla="*/ 892 h 893"/>
                <a:gd name="T18" fmla="*/ 0 w 719"/>
                <a:gd name="T19" fmla="*/ 716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9" h="893">
                  <a:moveTo>
                    <a:pt x="0" y="716"/>
                  </a:moveTo>
                  <a:lnTo>
                    <a:pt x="0" y="716"/>
                  </a:lnTo>
                  <a:cubicBezTo>
                    <a:pt x="0" y="59"/>
                    <a:pt x="0" y="59"/>
                    <a:pt x="0" y="59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82" y="37"/>
                    <a:pt x="233" y="0"/>
                    <a:pt x="359" y="0"/>
                  </a:cubicBezTo>
                  <a:cubicBezTo>
                    <a:pt x="485" y="0"/>
                    <a:pt x="636" y="37"/>
                    <a:pt x="696" y="51"/>
                  </a:cubicBezTo>
                  <a:cubicBezTo>
                    <a:pt x="718" y="59"/>
                    <a:pt x="718" y="59"/>
                    <a:pt x="718" y="59"/>
                  </a:cubicBezTo>
                  <a:cubicBezTo>
                    <a:pt x="718" y="716"/>
                    <a:pt x="718" y="716"/>
                    <a:pt x="718" y="716"/>
                  </a:cubicBezTo>
                  <a:cubicBezTo>
                    <a:pt x="359" y="892"/>
                    <a:pt x="359" y="892"/>
                    <a:pt x="359" y="892"/>
                  </a:cubicBezTo>
                  <a:cubicBezTo>
                    <a:pt x="0" y="716"/>
                    <a:pt x="0" y="716"/>
                    <a:pt x="0" y="7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437"/>
            <p:cNvSpPr>
              <a:spLocks noChangeArrowheads="1"/>
            </p:cNvSpPr>
            <p:nvPr/>
          </p:nvSpPr>
          <p:spPr bwMode="auto">
            <a:xfrm>
              <a:off x="2021207" y="1664947"/>
              <a:ext cx="130175" cy="322262"/>
            </a:xfrm>
            <a:custGeom>
              <a:avLst/>
              <a:gdLst>
                <a:gd name="T0" fmla="*/ 0 w 360"/>
                <a:gd name="T1" fmla="*/ 0 h 893"/>
                <a:gd name="T2" fmla="*/ 0 w 360"/>
                <a:gd name="T3" fmla="*/ 0 h 893"/>
                <a:gd name="T4" fmla="*/ 0 w 360"/>
                <a:gd name="T5" fmla="*/ 0 h 893"/>
                <a:gd name="T6" fmla="*/ 0 w 360"/>
                <a:gd name="T7" fmla="*/ 892 h 893"/>
                <a:gd name="T8" fmla="*/ 359 w 360"/>
                <a:gd name="T9" fmla="*/ 716 h 893"/>
                <a:gd name="T10" fmla="*/ 359 w 360"/>
                <a:gd name="T11" fmla="*/ 59 h 893"/>
                <a:gd name="T12" fmla="*/ 337 w 360"/>
                <a:gd name="T13" fmla="*/ 51 h 893"/>
                <a:gd name="T14" fmla="*/ 0 w 360"/>
                <a:gd name="T15" fmla="*/ 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0" h="8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2"/>
                    <a:pt x="0" y="892"/>
                    <a:pt x="0" y="892"/>
                  </a:cubicBezTo>
                  <a:cubicBezTo>
                    <a:pt x="359" y="716"/>
                    <a:pt x="359" y="716"/>
                    <a:pt x="359" y="716"/>
                  </a:cubicBezTo>
                  <a:cubicBezTo>
                    <a:pt x="359" y="59"/>
                    <a:pt x="359" y="59"/>
                    <a:pt x="359" y="59"/>
                  </a:cubicBezTo>
                  <a:cubicBezTo>
                    <a:pt x="337" y="51"/>
                    <a:pt x="337" y="51"/>
                    <a:pt x="337" y="51"/>
                  </a:cubicBezTo>
                  <a:cubicBezTo>
                    <a:pt x="277" y="37"/>
                    <a:pt x="126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438"/>
            <p:cNvSpPr>
              <a:spLocks noChangeArrowheads="1"/>
            </p:cNvSpPr>
            <p:nvPr/>
          </p:nvSpPr>
          <p:spPr bwMode="auto">
            <a:xfrm>
              <a:off x="1884682" y="1657009"/>
              <a:ext cx="274637" cy="338138"/>
            </a:xfrm>
            <a:custGeom>
              <a:avLst/>
              <a:gdLst>
                <a:gd name="T0" fmla="*/ 721 w 763"/>
                <a:gd name="T1" fmla="*/ 51 h 941"/>
                <a:gd name="T2" fmla="*/ 721 w 763"/>
                <a:gd name="T3" fmla="*/ 51 h 941"/>
                <a:gd name="T4" fmla="*/ 381 w 763"/>
                <a:gd name="T5" fmla="*/ 0 h 941"/>
                <a:gd name="T6" fmla="*/ 41 w 763"/>
                <a:gd name="T7" fmla="*/ 51 h 941"/>
                <a:gd name="T8" fmla="*/ 0 w 763"/>
                <a:gd name="T9" fmla="*/ 63 h 941"/>
                <a:gd name="T10" fmla="*/ 0 w 763"/>
                <a:gd name="T11" fmla="*/ 753 h 941"/>
                <a:gd name="T12" fmla="*/ 381 w 763"/>
                <a:gd name="T13" fmla="*/ 940 h 941"/>
                <a:gd name="T14" fmla="*/ 762 w 763"/>
                <a:gd name="T15" fmla="*/ 753 h 941"/>
                <a:gd name="T16" fmla="*/ 762 w 763"/>
                <a:gd name="T17" fmla="*/ 63 h 941"/>
                <a:gd name="T18" fmla="*/ 721 w 763"/>
                <a:gd name="T19" fmla="*/ 51 h 941"/>
                <a:gd name="T20" fmla="*/ 718 w 763"/>
                <a:gd name="T21" fmla="*/ 723 h 941"/>
                <a:gd name="T22" fmla="*/ 718 w 763"/>
                <a:gd name="T23" fmla="*/ 723 h 941"/>
                <a:gd name="T24" fmla="*/ 381 w 763"/>
                <a:gd name="T25" fmla="*/ 892 h 941"/>
                <a:gd name="T26" fmla="*/ 45 w 763"/>
                <a:gd name="T27" fmla="*/ 723 h 941"/>
                <a:gd name="T28" fmla="*/ 45 w 763"/>
                <a:gd name="T29" fmla="*/ 96 h 941"/>
                <a:gd name="T30" fmla="*/ 52 w 763"/>
                <a:gd name="T31" fmla="*/ 96 h 941"/>
                <a:gd name="T32" fmla="*/ 381 w 763"/>
                <a:gd name="T33" fmla="*/ 44 h 941"/>
                <a:gd name="T34" fmla="*/ 710 w 763"/>
                <a:gd name="T35" fmla="*/ 96 h 941"/>
                <a:gd name="T36" fmla="*/ 718 w 763"/>
                <a:gd name="T37" fmla="*/ 96 h 941"/>
                <a:gd name="T38" fmla="*/ 718 w 763"/>
                <a:gd name="T39" fmla="*/ 72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3" h="941">
                  <a:moveTo>
                    <a:pt x="721" y="51"/>
                  </a:moveTo>
                  <a:lnTo>
                    <a:pt x="721" y="51"/>
                  </a:lnTo>
                  <a:cubicBezTo>
                    <a:pt x="662" y="37"/>
                    <a:pt x="507" y="0"/>
                    <a:pt x="381" y="0"/>
                  </a:cubicBezTo>
                  <a:cubicBezTo>
                    <a:pt x="255" y="0"/>
                    <a:pt x="100" y="37"/>
                    <a:pt x="41" y="5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381" y="940"/>
                    <a:pt x="381" y="940"/>
                    <a:pt x="381" y="940"/>
                  </a:cubicBezTo>
                  <a:cubicBezTo>
                    <a:pt x="762" y="753"/>
                    <a:pt x="762" y="753"/>
                    <a:pt x="762" y="753"/>
                  </a:cubicBezTo>
                  <a:cubicBezTo>
                    <a:pt x="762" y="63"/>
                    <a:pt x="762" y="63"/>
                    <a:pt x="762" y="63"/>
                  </a:cubicBezTo>
                  <a:lnTo>
                    <a:pt x="721" y="51"/>
                  </a:lnTo>
                  <a:close/>
                  <a:moveTo>
                    <a:pt x="718" y="723"/>
                  </a:moveTo>
                  <a:lnTo>
                    <a:pt x="718" y="723"/>
                  </a:lnTo>
                  <a:cubicBezTo>
                    <a:pt x="381" y="892"/>
                    <a:pt x="381" y="892"/>
                    <a:pt x="381" y="892"/>
                  </a:cubicBezTo>
                  <a:cubicBezTo>
                    <a:pt x="45" y="723"/>
                    <a:pt x="45" y="723"/>
                    <a:pt x="45" y="723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111" y="77"/>
                    <a:pt x="259" y="44"/>
                    <a:pt x="381" y="44"/>
                  </a:cubicBezTo>
                  <a:cubicBezTo>
                    <a:pt x="503" y="44"/>
                    <a:pt x="651" y="77"/>
                    <a:pt x="710" y="96"/>
                  </a:cubicBezTo>
                  <a:cubicBezTo>
                    <a:pt x="718" y="96"/>
                    <a:pt x="718" y="96"/>
                    <a:pt x="718" y="96"/>
                  </a:cubicBezTo>
                  <a:lnTo>
                    <a:pt x="718" y="72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439"/>
            <p:cNvSpPr>
              <a:spLocks noChangeArrowheads="1"/>
            </p:cNvSpPr>
            <p:nvPr/>
          </p:nvSpPr>
          <p:spPr bwMode="auto">
            <a:xfrm>
              <a:off x="1964057" y="1782422"/>
              <a:ext cx="112712" cy="123825"/>
            </a:xfrm>
            <a:custGeom>
              <a:avLst/>
              <a:gdLst>
                <a:gd name="T0" fmla="*/ 30 w 315"/>
                <a:gd name="T1" fmla="*/ 158 h 342"/>
                <a:gd name="T2" fmla="*/ 30 w 315"/>
                <a:gd name="T3" fmla="*/ 158 h 342"/>
                <a:gd name="T4" fmla="*/ 155 w 315"/>
                <a:gd name="T5" fmla="*/ 33 h 342"/>
                <a:gd name="T6" fmla="*/ 281 w 315"/>
                <a:gd name="T7" fmla="*/ 158 h 342"/>
                <a:gd name="T8" fmla="*/ 314 w 315"/>
                <a:gd name="T9" fmla="*/ 158 h 342"/>
                <a:gd name="T10" fmla="*/ 155 w 315"/>
                <a:gd name="T11" fmla="*/ 0 h 342"/>
                <a:gd name="T12" fmla="*/ 0 w 315"/>
                <a:gd name="T13" fmla="*/ 158 h 342"/>
                <a:gd name="T14" fmla="*/ 92 w 315"/>
                <a:gd name="T15" fmla="*/ 341 h 342"/>
                <a:gd name="T16" fmla="*/ 115 w 315"/>
                <a:gd name="T17" fmla="*/ 319 h 342"/>
                <a:gd name="T18" fmla="*/ 30 w 315"/>
                <a:gd name="T19" fmla="*/ 15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5" h="342">
                  <a:moveTo>
                    <a:pt x="30" y="158"/>
                  </a:moveTo>
                  <a:lnTo>
                    <a:pt x="30" y="158"/>
                  </a:lnTo>
                  <a:cubicBezTo>
                    <a:pt x="30" y="88"/>
                    <a:pt x="89" y="33"/>
                    <a:pt x="155" y="33"/>
                  </a:cubicBezTo>
                  <a:cubicBezTo>
                    <a:pt x="226" y="33"/>
                    <a:pt x="281" y="88"/>
                    <a:pt x="281" y="158"/>
                  </a:cubicBezTo>
                  <a:cubicBezTo>
                    <a:pt x="314" y="158"/>
                    <a:pt x="314" y="158"/>
                    <a:pt x="314" y="158"/>
                  </a:cubicBezTo>
                  <a:cubicBezTo>
                    <a:pt x="314" y="73"/>
                    <a:pt x="244" y="0"/>
                    <a:pt x="155" y="0"/>
                  </a:cubicBezTo>
                  <a:cubicBezTo>
                    <a:pt x="70" y="0"/>
                    <a:pt x="0" y="73"/>
                    <a:pt x="0" y="158"/>
                  </a:cubicBezTo>
                  <a:cubicBezTo>
                    <a:pt x="0" y="257"/>
                    <a:pt x="89" y="338"/>
                    <a:pt x="92" y="341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115" y="319"/>
                    <a:pt x="30" y="242"/>
                    <a:pt x="30" y="15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440"/>
            <p:cNvSpPr>
              <a:spLocks noChangeArrowheads="1"/>
            </p:cNvSpPr>
            <p:nvPr/>
          </p:nvSpPr>
          <p:spPr bwMode="auto">
            <a:xfrm>
              <a:off x="1940244" y="1757022"/>
              <a:ext cx="166688" cy="150812"/>
            </a:xfrm>
            <a:custGeom>
              <a:avLst/>
              <a:gdLst>
                <a:gd name="T0" fmla="*/ 225 w 463"/>
                <a:gd name="T1" fmla="*/ 0 h 420"/>
                <a:gd name="T2" fmla="*/ 225 w 463"/>
                <a:gd name="T3" fmla="*/ 0 h 420"/>
                <a:gd name="T4" fmla="*/ 0 w 463"/>
                <a:gd name="T5" fmla="*/ 228 h 420"/>
                <a:gd name="T6" fmla="*/ 22 w 463"/>
                <a:gd name="T7" fmla="*/ 334 h 420"/>
                <a:gd name="T8" fmla="*/ 51 w 463"/>
                <a:gd name="T9" fmla="*/ 320 h 420"/>
                <a:gd name="T10" fmla="*/ 33 w 463"/>
                <a:gd name="T11" fmla="*/ 228 h 420"/>
                <a:gd name="T12" fmla="*/ 225 w 463"/>
                <a:gd name="T13" fmla="*/ 33 h 420"/>
                <a:gd name="T14" fmla="*/ 381 w 463"/>
                <a:gd name="T15" fmla="*/ 103 h 420"/>
                <a:gd name="T16" fmla="*/ 421 w 463"/>
                <a:gd name="T17" fmla="*/ 228 h 420"/>
                <a:gd name="T18" fmla="*/ 370 w 463"/>
                <a:gd name="T19" fmla="*/ 264 h 420"/>
                <a:gd name="T20" fmla="*/ 310 w 463"/>
                <a:gd name="T21" fmla="*/ 206 h 420"/>
                <a:gd name="T22" fmla="*/ 225 w 463"/>
                <a:gd name="T23" fmla="*/ 140 h 420"/>
                <a:gd name="T24" fmla="*/ 140 w 463"/>
                <a:gd name="T25" fmla="*/ 228 h 420"/>
                <a:gd name="T26" fmla="*/ 170 w 463"/>
                <a:gd name="T27" fmla="*/ 316 h 420"/>
                <a:gd name="T28" fmla="*/ 211 w 463"/>
                <a:gd name="T29" fmla="*/ 360 h 420"/>
                <a:gd name="T30" fmla="*/ 214 w 463"/>
                <a:gd name="T31" fmla="*/ 356 h 420"/>
                <a:gd name="T32" fmla="*/ 211 w 463"/>
                <a:gd name="T33" fmla="*/ 360 h 420"/>
                <a:gd name="T34" fmla="*/ 214 w 463"/>
                <a:gd name="T35" fmla="*/ 356 h 420"/>
                <a:gd name="T36" fmla="*/ 211 w 463"/>
                <a:gd name="T37" fmla="*/ 364 h 420"/>
                <a:gd name="T38" fmla="*/ 310 w 463"/>
                <a:gd name="T39" fmla="*/ 419 h 420"/>
                <a:gd name="T40" fmla="*/ 322 w 463"/>
                <a:gd name="T41" fmla="*/ 389 h 420"/>
                <a:gd name="T42" fmla="*/ 233 w 463"/>
                <a:gd name="T43" fmla="*/ 338 h 420"/>
                <a:gd name="T44" fmla="*/ 199 w 463"/>
                <a:gd name="T45" fmla="*/ 298 h 420"/>
                <a:gd name="T46" fmla="*/ 170 w 463"/>
                <a:gd name="T47" fmla="*/ 228 h 420"/>
                <a:gd name="T48" fmla="*/ 225 w 463"/>
                <a:gd name="T49" fmla="*/ 173 h 420"/>
                <a:gd name="T50" fmla="*/ 281 w 463"/>
                <a:gd name="T51" fmla="*/ 209 h 420"/>
                <a:gd name="T52" fmla="*/ 366 w 463"/>
                <a:gd name="T53" fmla="*/ 298 h 420"/>
                <a:gd name="T54" fmla="*/ 455 w 463"/>
                <a:gd name="T55" fmla="*/ 231 h 420"/>
                <a:gd name="T56" fmla="*/ 407 w 463"/>
                <a:gd name="T57" fmla="*/ 81 h 420"/>
                <a:gd name="T58" fmla="*/ 225 w 463"/>
                <a:gd name="T5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3" h="420">
                  <a:moveTo>
                    <a:pt x="225" y="0"/>
                  </a:moveTo>
                  <a:lnTo>
                    <a:pt x="225" y="0"/>
                  </a:lnTo>
                  <a:cubicBezTo>
                    <a:pt x="100" y="0"/>
                    <a:pt x="0" y="103"/>
                    <a:pt x="0" y="228"/>
                  </a:cubicBezTo>
                  <a:cubicBezTo>
                    <a:pt x="0" y="264"/>
                    <a:pt x="7" y="298"/>
                    <a:pt x="22" y="334"/>
                  </a:cubicBezTo>
                  <a:cubicBezTo>
                    <a:pt x="51" y="320"/>
                    <a:pt x="51" y="320"/>
                    <a:pt x="51" y="320"/>
                  </a:cubicBezTo>
                  <a:cubicBezTo>
                    <a:pt x="37" y="290"/>
                    <a:pt x="33" y="257"/>
                    <a:pt x="33" y="228"/>
                  </a:cubicBezTo>
                  <a:cubicBezTo>
                    <a:pt x="33" y="121"/>
                    <a:pt x="118" y="33"/>
                    <a:pt x="225" y="33"/>
                  </a:cubicBezTo>
                  <a:cubicBezTo>
                    <a:pt x="285" y="33"/>
                    <a:pt x="340" y="59"/>
                    <a:pt x="381" y="103"/>
                  </a:cubicBezTo>
                  <a:cubicBezTo>
                    <a:pt x="414" y="140"/>
                    <a:pt x="429" y="184"/>
                    <a:pt x="421" y="228"/>
                  </a:cubicBezTo>
                  <a:cubicBezTo>
                    <a:pt x="421" y="254"/>
                    <a:pt x="392" y="268"/>
                    <a:pt x="370" y="264"/>
                  </a:cubicBezTo>
                  <a:cubicBezTo>
                    <a:pt x="336" y="261"/>
                    <a:pt x="318" y="242"/>
                    <a:pt x="310" y="206"/>
                  </a:cubicBezTo>
                  <a:cubicBezTo>
                    <a:pt x="307" y="169"/>
                    <a:pt x="270" y="140"/>
                    <a:pt x="225" y="140"/>
                  </a:cubicBezTo>
                  <a:cubicBezTo>
                    <a:pt x="177" y="140"/>
                    <a:pt x="140" y="180"/>
                    <a:pt x="140" y="228"/>
                  </a:cubicBezTo>
                  <a:cubicBezTo>
                    <a:pt x="140" y="254"/>
                    <a:pt x="151" y="283"/>
                    <a:pt x="170" y="316"/>
                  </a:cubicBezTo>
                  <a:cubicBezTo>
                    <a:pt x="188" y="342"/>
                    <a:pt x="207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0"/>
                    <a:pt x="211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4"/>
                    <a:pt x="211" y="364"/>
                    <a:pt x="211" y="364"/>
                  </a:cubicBezTo>
                  <a:cubicBezTo>
                    <a:pt x="240" y="389"/>
                    <a:pt x="266" y="404"/>
                    <a:pt x="310" y="419"/>
                  </a:cubicBezTo>
                  <a:cubicBezTo>
                    <a:pt x="322" y="389"/>
                    <a:pt x="322" y="389"/>
                    <a:pt x="322" y="389"/>
                  </a:cubicBezTo>
                  <a:cubicBezTo>
                    <a:pt x="285" y="375"/>
                    <a:pt x="259" y="360"/>
                    <a:pt x="233" y="338"/>
                  </a:cubicBezTo>
                  <a:cubicBezTo>
                    <a:pt x="229" y="334"/>
                    <a:pt x="214" y="320"/>
                    <a:pt x="199" y="298"/>
                  </a:cubicBezTo>
                  <a:cubicBezTo>
                    <a:pt x="181" y="272"/>
                    <a:pt x="170" y="246"/>
                    <a:pt x="170" y="228"/>
                  </a:cubicBezTo>
                  <a:cubicBezTo>
                    <a:pt x="170" y="198"/>
                    <a:pt x="196" y="173"/>
                    <a:pt x="225" y="173"/>
                  </a:cubicBezTo>
                  <a:cubicBezTo>
                    <a:pt x="251" y="173"/>
                    <a:pt x="273" y="187"/>
                    <a:pt x="281" y="209"/>
                  </a:cubicBezTo>
                  <a:cubicBezTo>
                    <a:pt x="288" y="264"/>
                    <a:pt x="318" y="294"/>
                    <a:pt x="366" y="298"/>
                  </a:cubicBezTo>
                  <a:cubicBezTo>
                    <a:pt x="403" y="301"/>
                    <a:pt x="451" y="275"/>
                    <a:pt x="455" y="231"/>
                  </a:cubicBezTo>
                  <a:cubicBezTo>
                    <a:pt x="462" y="176"/>
                    <a:pt x="444" y="125"/>
                    <a:pt x="407" y="81"/>
                  </a:cubicBezTo>
                  <a:cubicBezTo>
                    <a:pt x="358" y="33"/>
                    <a:pt x="292" y="0"/>
                    <a:pt x="22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441"/>
            <p:cNvSpPr>
              <a:spLocks noChangeArrowheads="1"/>
            </p:cNvSpPr>
            <p:nvPr/>
          </p:nvSpPr>
          <p:spPr bwMode="auto">
            <a:xfrm>
              <a:off x="2013269" y="1831634"/>
              <a:ext cx="73025" cy="55563"/>
            </a:xfrm>
            <a:custGeom>
              <a:avLst/>
              <a:gdLst>
                <a:gd name="T0" fmla="*/ 155 w 201"/>
                <a:gd name="T1" fmla="*/ 121 h 155"/>
                <a:gd name="T2" fmla="*/ 155 w 201"/>
                <a:gd name="T3" fmla="*/ 121 h 155"/>
                <a:gd name="T4" fmla="*/ 33 w 201"/>
                <a:gd name="T5" fmla="*/ 0 h 155"/>
                <a:gd name="T6" fmla="*/ 0 w 201"/>
                <a:gd name="T7" fmla="*/ 0 h 155"/>
                <a:gd name="T8" fmla="*/ 155 w 201"/>
                <a:gd name="T9" fmla="*/ 154 h 155"/>
                <a:gd name="T10" fmla="*/ 200 w 201"/>
                <a:gd name="T11" fmla="*/ 150 h 155"/>
                <a:gd name="T12" fmla="*/ 189 w 201"/>
                <a:gd name="T13" fmla="*/ 117 h 155"/>
                <a:gd name="T14" fmla="*/ 155 w 201"/>
                <a:gd name="T15" fmla="*/ 12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1" h="155">
                  <a:moveTo>
                    <a:pt x="155" y="121"/>
                  </a:moveTo>
                  <a:lnTo>
                    <a:pt x="155" y="121"/>
                  </a:lnTo>
                  <a:cubicBezTo>
                    <a:pt x="89" y="121"/>
                    <a:pt x="33" y="69"/>
                    <a:pt x="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70" y="154"/>
                    <a:pt x="155" y="154"/>
                  </a:cubicBezTo>
                  <a:cubicBezTo>
                    <a:pt x="170" y="154"/>
                    <a:pt x="185" y="154"/>
                    <a:pt x="200" y="150"/>
                  </a:cubicBezTo>
                  <a:cubicBezTo>
                    <a:pt x="189" y="117"/>
                    <a:pt x="189" y="117"/>
                    <a:pt x="189" y="117"/>
                  </a:cubicBezTo>
                  <a:cubicBezTo>
                    <a:pt x="177" y="121"/>
                    <a:pt x="166" y="121"/>
                    <a:pt x="155" y="1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442"/>
            <p:cNvSpPr>
              <a:spLocks noChangeArrowheads="1"/>
            </p:cNvSpPr>
            <p:nvPr/>
          </p:nvSpPr>
          <p:spPr bwMode="auto">
            <a:xfrm>
              <a:off x="1930719" y="1731622"/>
              <a:ext cx="184150" cy="57150"/>
            </a:xfrm>
            <a:custGeom>
              <a:avLst/>
              <a:gdLst>
                <a:gd name="T0" fmla="*/ 251 w 511"/>
                <a:gd name="T1" fmla="*/ 0 h 159"/>
                <a:gd name="T2" fmla="*/ 251 w 511"/>
                <a:gd name="T3" fmla="*/ 0 h 159"/>
                <a:gd name="T4" fmla="*/ 0 w 511"/>
                <a:gd name="T5" fmla="*/ 140 h 159"/>
                <a:gd name="T6" fmla="*/ 29 w 511"/>
                <a:gd name="T7" fmla="*/ 158 h 159"/>
                <a:gd name="T8" fmla="*/ 251 w 511"/>
                <a:gd name="T9" fmla="*/ 33 h 159"/>
                <a:gd name="T10" fmla="*/ 458 w 511"/>
                <a:gd name="T11" fmla="*/ 129 h 159"/>
                <a:gd name="T12" fmla="*/ 481 w 511"/>
                <a:gd name="T13" fmla="*/ 158 h 159"/>
                <a:gd name="T14" fmla="*/ 510 w 511"/>
                <a:gd name="T15" fmla="*/ 140 h 159"/>
                <a:gd name="T16" fmla="*/ 484 w 511"/>
                <a:gd name="T17" fmla="*/ 107 h 159"/>
                <a:gd name="T18" fmla="*/ 251 w 511"/>
                <a:gd name="T19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1" h="159">
                  <a:moveTo>
                    <a:pt x="251" y="0"/>
                  </a:moveTo>
                  <a:lnTo>
                    <a:pt x="251" y="0"/>
                  </a:lnTo>
                  <a:cubicBezTo>
                    <a:pt x="151" y="0"/>
                    <a:pt x="55" y="52"/>
                    <a:pt x="0" y="140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77" y="81"/>
                    <a:pt x="163" y="33"/>
                    <a:pt x="251" y="33"/>
                  </a:cubicBezTo>
                  <a:cubicBezTo>
                    <a:pt x="329" y="33"/>
                    <a:pt x="407" y="70"/>
                    <a:pt x="458" y="129"/>
                  </a:cubicBezTo>
                  <a:cubicBezTo>
                    <a:pt x="466" y="136"/>
                    <a:pt x="477" y="147"/>
                    <a:pt x="481" y="158"/>
                  </a:cubicBezTo>
                  <a:cubicBezTo>
                    <a:pt x="510" y="140"/>
                    <a:pt x="510" y="140"/>
                    <a:pt x="510" y="140"/>
                  </a:cubicBezTo>
                  <a:cubicBezTo>
                    <a:pt x="503" y="129"/>
                    <a:pt x="492" y="118"/>
                    <a:pt x="484" y="107"/>
                  </a:cubicBezTo>
                  <a:cubicBezTo>
                    <a:pt x="425" y="41"/>
                    <a:pt x="340" y="0"/>
                    <a:pt x="25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443"/>
            <p:cNvSpPr>
              <a:spLocks noChangeArrowheads="1"/>
            </p:cNvSpPr>
            <p:nvPr/>
          </p:nvSpPr>
          <p:spPr bwMode="auto">
            <a:xfrm>
              <a:off x="1948182" y="1699872"/>
              <a:ext cx="146050" cy="38100"/>
            </a:xfrm>
            <a:custGeom>
              <a:avLst/>
              <a:gdLst>
                <a:gd name="T0" fmla="*/ 199 w 404"/>
                <a:gd name="T1" fmla="*/ 52 h 108"/>
                <a:gd name="T2" fmla="*/ 199 w 404"/>
                <a:gd name="T3" fmla="*/ 52 h 108"/>
                <a:gd name="T4" fmla="*/ 384 w 404"/>
                <a:gd name="T5" fmla="*/ 107 h 108"/>
                <a:gd name="T6" fmla="*/ 403 w 404"/>
                <a:gd name="T7" fmla="*/ 77 h 108"/>
                <a:gd name="T8" fmla="*/ 0 w 404"/>
                <a:gd name="T9" fmla="*/ 77 h 108"/>
                <a:gd name="T10" fmla="*/ 18 w 404"/>
                <a:gd name="T11" fmla="*/ 107 h 108"/>
                <a:gd name="T12" fmla="*/ 199 w 404"/>
                <a:gd name="T13" fmla="*/ 5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108">
                  <a:moveTo>
                    <a:pt x="199" y="52"/>
                  </a:moveTo>
                  <a:lnTo>
                    <a:pt x="199" y="52"/>
                  </a:lnTo>
                  <a:cubicBezTo>
                    <a:pt x="262" y="52"/>
                    <a:pt x="329" y="74"/>
                    <a:pt x="384" y="107"/>
                  </a:cubicBezTo>
                  <a:cubicBezTo>
                    <a:pt x="403" y="77"/>
                    <a:pt x="403" y="77"/>
                    <a:pt x="403" y="77"/>
                  </a:cubicBezTo>
                  <a:cubicBezTo>
                    <a:pt x="277" y="0"/>
                    <a:pt x="118" y="4"/>
                    <a:pt x="0" y="7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74" y="70"/>
                    <a:pt x="136" y="52"/>
                    <a:pt x="199" y="5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5" name="Group 364"/>
          <p:cNvGrpSpPr/>
          <p:nvPr/>
        </p:nvGrpSpPr>
        <p:grpSpPr>
          <a:xfrm>
            <a:off x="4210273" y="4069755"/>
            <a:ext cx="493712" cy="493713"/>
            <a:chOff x="1776732" y="4108553"/>
            <a:chExt cx="493712" cy="493713"/>
          </a:xfrm>
        </p:grpSpPr>
        <p:sp>
          <p:nvSpPr>
            <p:cNvPr id="366" name="Freeform 444"/>
            <p:cNvSpPr>
              <a:spLocks noChangeArrowheads="1"/>
            </p:cNvSpPr>
            <p:nvPr/>
          </p:nvSpPr>
          <p:spPr bwMode="auto">
            <a:xfrm>
              <a:off x="1776732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445"/>
            <p:cNvSpPr>
              <a:spLocks noChangeArrowheads="1"/>
            </p:cNvSpPr>
            <p:nvPr/>
          </p:nvSpPr>
          <p:spPr bwMode="auto">
            <a:xfrm>
              <a:off x="1776732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446"/>
            <p:cNvSpPr>
              <a:spLocks noChangeArrowheads="1"/>
            </p:cNvSpPr>
            <p:nvPr/>
          </p:nvSpPr>
          <p:spPr bwMode="auto">
            <a:xfrm>
              <a:off x="1897382" y="4200628"/>
              <a:ext cx="250825" cy="312738"/>
            </a:xfrm>
            <a:custGeom>
              <a:avLst/>
              <a:gdLst>
                <a:gd name="T0" fmla="*/ 0 w 695"/>
                <a:gd name="T1" fmla="*/ 697 h 869"/>
                <a:gd name="T2" fmla="*/ 0 w 695"/>
                <a:gd name="T3" fmla="*/ 697 h 869"/>
                <a:gd name="T4" fmla="*/ 0 w 695"/>
                <a:gd name="T5" fmla="*/ 57 h 869"/>
                <a:gd name="T6" fmla="*/ 22 w 695"/>
                <a:gd name="T7" fmla="*/ 50 h 869"/>
                <a:gd name="T8" fmla="*/ 347 w 695"/>
                <a:gd name="T9" fmla="*/ 0 h 869"/>
                <a:gd name="T10" fmla="*/ 672 w 695"/>
                <a:gd name="T11" fmla="*/ 50 h 869"/>
                <a:gd name="T12" fmla="*/ 694 w 695"/>
                <a:gd name="T13" fmla="*/ 57 h 869"/>
                <a:gd name="T14" fmla="*/ 694 w 695"/>
                <a:gd name="T15" fmla="*/ 697 h 869"/>
                <a:gd name="T16" fmla="*/ 347 w 695"/>
                <a:gd name="T17" fmla="*/ 868 h 869"/>
                <a:gd name="T18" fmla="*/ 0 w 695"/>
                <a:gd name="T19" fmla="*/ 697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5" h="869">
                  <a:moveTo>
                    <a:pt x="0" y="697"/>
                  </a:moveTo>
                  <a:lnTo>
                    <a:pt x="0" y="697"/>
                  </a:lnTo>
                  <a:cubicBezTo>
                    <a:pt x="0" y="57"/>
                    <a:pt x="0" y="57"/>
                    <a:pt x="0" y="57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79" y="36"/>
                    <a:pt x="226" y="0"/>
                    <a:pt x="347" y="0"/>
                  </a:cubicBezTo>
                  <a:cubicBezTo>
                    <a:pt x="469" y="0"/>
                    <a:pt x="615" y="36"/>
                    <a:pt x="672" y="50"/>
                  </a:cubicBezTo>
                  <a:cubicBezTo>
                    <a:pt x="694" y="57"/>
                    <a:pt x="694" y="57"/>
                    <a:pt x="694" y="57"/>
                  </a:cubicBezTo>
                  <a:cubicBezTo>
                    <a:pt x="694" y="697"/>
                    <a:pt x="694" y="697"/>
                    <a:pt x="694" y="697"/>
                  </a:cubicBezTo>
                  <a:cubicBezTo>
                    <a:pt x="347" y="868"/>
                    <a:pt x="347" y="868"/>
                    <a:pt x="347" y="868"/>
                  </a:cubicBezTo>
                  <a:lnTo>
                    <a:pt x="0" y="6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447"/>
            <p:cNvSpPr>
              <a:spLocks noChangeArrowheads="1"/>
            </p:cNvSpPr>
            <p:nvPr/>
          </p:nvSpPr>
          <p:spPr bwMode="auto">
            <a:xfrm>
              <a:off x="1891032" y="4192691"/>
              <a:ext cx="265112" cy="328612"/>
            </a:xfrm>
            <a:custGeom>
              <a:avLst/>
              <a:gdLst>
                <a:gd name="T0" fmla="*/ 697 w 737"/>
                <a:gd name="T1" fmla="*/ 50 h 915"/>
                <a:gd name="T2" fmla="*/ 697 w 737"/>
                <a:gd name="T3" fmla="*/ 50 h 915"/>
                <a:gd name="T4" fmla="*/ 368 w 737"/>
                <a:gd name="T5" fmla="*/ 0 h 915"/>
                <a:gd name="T6" fmla="*/ 39 w 737"/>
                <a:gd name="T7" fmla="*/ 50 h 915"/>
                <a:gd name="T8" fmla="*/ 0 w 737"/>
                <a:gd name="T9" fmla="*/ 61 h 915"/>
                <a:gd name="T10" fmla="*/ 0 w 737"/>
                <a:gd name="T11" fmla="*/ 732 h 915"/>
                <a:gd name="T12" fmla="*/ 368 w 737"/>
                <a:gd name="T13" fmla="*/ 914 h 915"/>
                <a:gd name="T14" fmla="*/ 736 w 737"/>
                <a:gd name="T15" fmla="*/ 732 h 915"/>
                <a:gd name="T16" fmla="*/ 736 w 737"/>
                <a:gd name="T17" fmla="*/ 61 h 915"/>
                <a:gd name="T18" fmla="*/ 697 w 737"/>
                <a:gd name="T19" fmla="*/ 50 h 915"/>
                <a:gd name="T20" fmla="*/ 693 w 737"/>
                <a:gd name="T21" fmla="*/ 704 h 915"/>
                <a:gd name="T22" fmla="*/ 693 w 737"/>
                <a:gd name="T23" fmla="*/ 704 h 915"/>
                <a:gd name="T24" fmla="*/ 368 w 737"/>
                <a:gd name="T25" fmla="*/ 868 h 915"/>
                <a:gd name="T26" fmla="*/ 43 w 737"/>
                <a:gd name="T27" fmla="*/ 704 h 915"/>
                <a:gd name="T28" fmla="*/ 43 w 737"/>
                <a:gd name="T29" fmla="*/ 93 h 915"/>
                <a:gd name="T30" fmla="*/ 50 w 737"/>
                <a:gd name="T31" fmla="*/ 93 h 915"/>
                <a:gd name="T32" fmla="*/ 368 w 737"/>
                <a:gd name="T33" fmla="*/ 43 h 915"/>
                <a:gd name="T34" fmla="*/ 686 w 737"/>
                <a:gd name="T35" fmla="*/ 93 h 915"/>
                <a:gd name="T36" fmla="*/ 693 w 737"/>
                <a:gd name="T37" fmla="*/ 93 h 915"/>
                <a:gd name="T38" fmla="*/ 693 w 737"/>
                <a:gd name="T39" fmla="*/ 704 h 915"/>
                <a:gd name="T40" fmla="*/ 697 w 737"/>
                <a:gd name="T41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37" h="915">
                  <a:moveTo>
                    <a:pt x="697" y="50"/>
                  </a:moveTo>
                  <a:lnTo>
                    <a:pt x="697" y="50"/>
                  </a:lnTo>
                  <a:cubicBezTo>
                    <a:pt x="640" y="36"/>
                    <a:pt x="490" y="0"/>
                    <a:pt x="368" y="0"/>
                  </a:cubicBezTo>
                  <a:cubicBezTo>
                    <a:pt x="247" y="0"/>
                    <a:pt x="96" y="36"/>
                    <a:pt x="39" y="50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732"/>
                    <a:pt x="0" y="732"/>
                    <a:pt x="0" y="732"/>
                  </a:cubicBezTo>
                  <a:cubicBezTo>
                    <a:pt x="368" y="914"/>
                    <a:pt x="368" y="914"/>
                    <a:pt x="368" y="914"/>
                  </a:cubicBezTo>
                  <a:cubicBezTo>
                    <a:pt x="736" y="732"/>
                    <a:pt x="736" y="732"/>
                    <a:pt x="736" y="732"/>
                  </a:cubicBezTo>
                  <a:cubicBezTo>
                    <a:pt x="736" y="61"/>
                    <a:pt x="736" y="61"/>
                    <a:pt x="736" y="61"/>
                  </a:cubicBezTo>
                  <a:cubicBezTo>
                    <a:pt x="697" y="50"/>
                    <a:pt x="697" y="50"/>
                    <a:pt x="697" y="50"/>
                  </a:cubicBezTo>
                  <a:lnTo>
                    <a:pt x="693" y="704"/>
                  </a:lnTo>
                  <a:lnTo>
                    <a:pt x="693" y="704"/>
                  </a:lnTo>
                  <a:cubicBezTo>
                    <a:pt x="368" y="868"/>
                    <a:pt x="368" y="868"/>
                    <a:pt x="368" y="868"/>
                  </a:cubicBezTo>
                  <a:cubicBezTo>
                    <a:pt x="43" y="704"/>
                    <a:pt x="43" y="704"/>
                    <a:pt x="43" y="704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50" y="93"/>
                    <a:pt x="50" y="93"/>
                    <a:pt x="50" y="93"/>
                  </a:cubicBezTo>
                  <a:cubicBezTo>
                    <a:pt x="107" y="75"/>
                    <a:pt x="250" y="43"/>
                    <a:pt x="368" y="43"/>
                  </a:cubicBezTo>
                  <a:cubicBezTo>
                    <a:pt x="486" y="43"/>
                    <a:pt x="629" y="75"/>
                    <a:pt x="686" y="93"/>
                  </a:cubicBezTo>
                  <a:cubicBezTo>
                    <a:pt x="693" y="93"/>
                    <a:pt x="693" y="93"/>
                    <a:pt x="693" y="93"/>
                  </a:cubicBezTo>
                  <a:cubicBezTo>
                    <a:pt x="693" y="704"/>
                    <a:pt x="693" y="704"/>
                    <a:pt x="693" y="704"/>
                  </a:cubicBezTo>
                  <a:lnTo>
                    <a:pt x="697" y="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448"/>
            <p:cNvSpPr>
              <a:spLocks noChangeArrowheads="1"/>
            </p:cNvSpPr>
            <p:nvPr/>
          </p:nvSpPr>
          <p:spPr bwMode="auto">
            <a:xfrm>
              <a:off x="1967232" y="4314928"/>
              <a:ext cx="109537" cy="120650"/>
            </a:xfrm>
            <a:custGeom>
              <a:avLst/>
              <a:gdLst>
                <a:gd name="T0" fmla="*/ 29 w 305"/>
                <a:gd name="T1" fmla="*/ 154 h 333"/>
                <a:gd name="T2" fmla="*/ 29 w 305"/>
                <a:gd name="T3" fmla="*/ 154 h 333"/>
                <a:gd name="T4" fmla="*/ 150 w 305"/>
                <a:gd name="T5" fmla="*/ 32 h 333"/>
                <a:gd name="T6" fmla="*/ 272 w 305"/>
                <a:gd name="T7" fmla="*/ 154 h 333"/>
                <a:gd name="T8" fmla="*/ 304 w 305"/>
                <a:gd name="T9" fmla="*/ 154 h 333"/>
                <a:gd name="T10" fmla="*/ 150 w 305"/>
                <a:gd name="T11" fmla="*/ 0 h 333"/>
                <a:gd name="T12" fmla="*/ 0 w 305"/>
                <a:gd name="T13" fmla="*/ 154 h 333"/>
                <a:gd name="T14" fmla="*/ 90 w 305"/>
                <a:gd name="T15" fmla="*/ 332 h 333"/>
                <a:gd name="T16" fmla="*/ 111 w 305"/>
                <a:gd name="T17" fmla="*/ 311 h 333"/>
                <a:gd name="T18" fmla="*/ 29 w 305"/>
                <a:gd name="T19" fmla="*/ 154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5" h="333">
                  <a:moveTo>
                    <a:pt x="29" y="154"/>
                  </a:moveTo>
                  <a:lnTo>
                    <a:pt x="29" y="154"/>
                  </a:lnTo>
                  <a:cubicBezTo>
                    <a:pt x="29" y="86"/>
                    <a:pt x="86" y="32"/>
                    <a:pt x="150" y="32"/>
                  </a:cubicBezTo>
                  <a:cubicBezTo>
                    <a:pt x="218" y="32"/>
                    <a:pt x="272" y="86"/>
                    <a:pt x="272" y="154"/>
                  </a:cubicBezTo>
                  <a:cubicBezTo>
                    <a:pt x="304" y="154"/>
                    <a:pt x="304" y="154"/>
                    <a:pt x="304" y="154"/>
                  </a:cubicBezTo>
                  <a:cubicBezTo>
                    <a:pt x="304" y="72"/>
                    <a:pt x="236" y="0"/>
                    <a:pt x="150" y="0"/>
                  </a:cubicBezTo>
                  <a:cubicBezTo>
                    <a:pt x="68" y="0"/>
                    <a:pt x="0" y="72"/>
                    <a:pt x="0" y="154"/>
                  </a:cubicBezTo>
                  <a:cubicBezTo>
                    <a:pt x="0" y="250"/>
                    <a:pt x="86" y="329"/>
                    <a:pt x="90" y="332"/>
                  </a:cubicBezTo>
                  <a:cubicBezTo>
                    <a:pt x="111" y="311"/>
                    <a:pt x="111" y="311"/>
                    <a:pt x="111" y="311"/>
                  </a:cubicBezTo>
                  <a:cubicBezTo>
                    <a:pt x="111" y="311"/>
                    <a:pt x="29" y="236"/>
                    <a:pt x="29" y="1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449"/>
            <p:cNvSpPr>
              <a:spLocks noChangeArrowheads="1"/>
            </p:cNvSpPr>
            <p:nvPr/>
          </p:nvSpPr>
          <p:spPr bwMode="auto">
            <a:xfrm>
              <a:off x="1943419" y="4291116"/>
              <a:ext cx="160338" cy="147637"/>
            </a:xfrm>
            <a:custGeom>
              <a:avLst/>
              <a:gdLst>
                <a:gd name="T0" fmla="*/ 217 w 447"/>
                <a:gd name="T1" fmla="*/ 0 h 409"/>
                <a:gd name="T2" fmla="*/ 217 w 447"/>
                <a:gd name="T3" fmla="*/ 0 h 409"/>
                <a:gd name="T4" fmla="*/ 0 w 447"/>
                <a:gd name="T5" fmla="*/ 222 h 409"/>
                <a:gd name="T6" fmla="*/ 21 w 447"/>
                <a:gd name="T7" fmla="*/ 325 h 409"/>
                <a:gd name="T8" fmla="*/ 50 w 447"/>
                <a:gd name="T9" fmla="*/ 311 h 409"/>
                <a:gd name="T10" fmla="*/ 32 w 447"/>
                <a:gd name="T11" fmla="*/ 222 h 409"/>
                <a:gd name="T12" fmla="*/ 217 w 447"/>
                <a:gd name="T13" fmla="*/ 33 h 409"/>
                <a:gd name="T14" fmla="*/ 368 w 447"/>
                <a:gd name="T15" fmla="*/ 100 h 409"/>
                <a:gd name="T16" fmla="*/ 407 w 447"/>
                <a:gd name="T17" fmla="*/ 222 h 409"/>
                <a:gd name="T18" fmla="*/ 357 w 447"/>
                <a:gd name="T19" fmla="*/ 258 h 409"/>
                <a:gd name="T20" fmla="*/ 300 w 447"/>
                <a:gd name="T21" fmla="*/ 200 h 409"/>
                <a:gd name="T22" fmla="*/ 217 w 447"/>
                <a:gd name="T23" fmla="*/ 136 h 409"/>
                <a:gd name="T24" fmla="*/ 135 w 447"/>
                <a:gd name="T25" fmla="*/ 222 h 409"/>
                <a:gd name="T26" fmla="*/ 164 w 447"/>
                <a:gd name="T27" fmla="*/ 308 h 409"/>
                <a:gd name="T28" fmla="*/ 203 w 447"/>
                <a:gd name="T29" fmla="*/ 351 h 409"/>
                <a:gd name="T30" fmla="*/ 207 w 447"/>
                <a:gd name="T31" fmla="*/ 347 h 409"/>
                <a:gd name="T32" fmla="*/ 203 w 447"/>
                <a:gd name="T33" fmla="*/ 351 h 409"/>
                <a:gd name="T34" fmla="*/ 207 w 447"/>
                <a:gd name="T35" fmla="*/ 347 h 409"/>
                <a:gd name="T36" fmla="*/ 203 w 447"/>
                <a:gd name="T37" fmla="*/ 354 h 409"/>
                <a:gd name="T38" fmla="*/ 300 w 447"/>
                <a:gd name="T39" fmla="*/ 408 h 409"/>
                <a:gd name="T40" fmla="*/ 310 w 447"/>
                <a:gd name="T41" fmla="*/ 379 h 409"/>
                <a:gd name="T42" fmla="*/ 225 w 447"/>
                <a:gd name="T43" fmla="*/ 329 h 409"/>
                <a:gd name="T44" fmla="*/ 192 w 447"/>
                <a:gd name="T45" fmla="*/ 290 h 409"/>
                <a:gd name="T46" fmla="*/ 164 w 447"/>
                <a:gd name="T47" fmla="*/ 222 h 409"/>
                <a:gd name="T48" fmla="*/ 217 w 447"/>
                <a:gd name="T49" fmla="*/ 168 h 409"/>
                <a:gd name="T50" fmla="*/ 271 w 447"/>
                <a:gd name="T51" fmla="*/ 204 h 409"/>
                <a:gd name="T52" fmla="*/ 353 w 447"/>
                <a:gd name="T53" fmla="*/ 290 h 409"/>
                <a:gd name="T54" fmla="*/ 439 w 447"/>
                <a:gd name="T55" fmla="*/ 225 h 409"/>
                <a:gd name="T56" fmla="*/ 393 w 447"/>
                <a:gd name="T57" fmla="*/ 79 h 409"/>
                <a:gd name="T58" fmla="*/ 217 w 447"/>
                <a:gd name="T5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47" h="409">
                  <a:moveTo>
                    <a:pt x="217" y="0"/>
                  </a:moveTo>
                  <a:lnTo>
                    <a:pt x="217" y="0"/>
                  </a:lnTo>
                  <a:cubicBezTo>
                    <a:pt x="96" y="0"/>
                    <a:pt x="0" y="100"/>
                    <a:pt x="0" y="222"/>
                  </a:cubicBezTo>
                  <a:cubicBezTo>
                    <a:pt x="0" y="258"/>
                    <a:pt x="7" y="290"/>
                    <a:pt x="21" y="325"/>
                  </a:cubicBezTo>
                  <a:cubicBezTo>
                    <a:pt x="50" y="311"/>
                    <a:pt x="50" y="311"/>
                    <a:pt x="50" y="311"/>
                  </a:cubicBezTo>
                  <a:cubicBezTo>
                    <a:pt x="35" y="283"/>
                    <a:pt x="32" y="250"/>
                    <a:pt x="32" y="222"/>
                  </a:cubicBezTo>
                  <a:cubicBezTo>
                    <a:pt x="32" y="118"/>
                    <a:pt x="114" y="33"/>
                    <a:pt x="217" y="33"/>
                  </a:cubicBezTo>
                  <a:cubicBezTo>
                    <a:pt x="275" y="33"/>
                    <a:pt x="328" y="57"/>
                    <a:pt x="368" y="100"/>
                  </a:cubicBezTo>
                  <a:cubicBezTo>
                    <a:pt x="400" y="136"/>
                    <a:pt x="414" y="179"/>
                    <a:pt x="407" y="222"/>
                  </a:cubicBezTo>
                  <a:cubicBezTo>
                    <a:pt x="407" y="247"/>
                    <a:pt x="378" y="261"/>
                    <a:pt x="357" y="258"/>
                  </a:cubicBezTo>
                  <a:cubicBezTo>
                    <a:pt x="325" y="254"/>
                    <a:pt x="307" y="236"/>
                    <a:pt x="300" y="200"/>
                  </a:cubicBezTo>
                  <a:cubicBezTo>
                    <a:pt x="296" y="165"/>
                    <a:pt x="260" y="136"/>
                    <a:pt x="217" y="136"/>
                  </a:cubicBezTo>
                  <a:cubicBezTo>
                    <a:pt x="171" y="136"/>
                    <a:pt x="135" y="175"/>
                    <a:pt x="135" y="222"/>
                  </a:cubicBezTo>
                  <a:cubicBezTo>
                    <a:pt x="135" y="247"/>
                    <a:pt x="146" y="275"/>
                    <a:pt x="164" y="308"/>
                  </a:cubicBezTo>
                  <a:cubicBezTo>
                    <a:pt x="182" y="333"/>
                    <a:pt x="200" y="351"/>
                    <a:pt x="203" y="351"/>
                  </a:cubicBezTo>
                  <a:cubicBezTo>
                    <a:pt x="207" y="347"/>
                    <a:pt x="207" y="347"/>
                    <a:pt x="207" y="347"/>
                  </a:cubicBezTo>
                  <a:cubicBezTo>
                    <a:pt x="203" y="351"/>
                    <a:pt x="203" y="351"/>
                    <a:pt x="203" y="351"/>
                  </a:cubicBezTo>
                  <a:cubicBezTo>
                    <a:pt x="207" y="347"/>
                    <a:pt x="207" y="347"/>
                    <a:pt x="207" y="347"/>
                  </a:cubicBezTo>
                  <a:cubicBezTo>
                    <a:pt x="203" y="354"/>
                    <a:pt x="203" y="354"/>
                    <a:pt x="203" y="354"/>
                  </a:cubicBezTo>
                  <a:cubicBezTo>
                    <a:pt x="232" y="379"/>
                    <a:pt x="257" y="393"/>
                    <a:pt x="300" y="408"/>
                  </a:cubicBezTo>
                  <a:cubicBezTo>
                    <a:pt x="310" y="379"/>
                    <a:pt x="310" y="379"/>
                    <a:pt x="310" y="379"/>
                  </a:cubicBezTo>
                  <a:cubicBezTo>
                    <a:pt x="275" y="365"/>
                    <a:pt x="250" y="351"/>
                    <a:pt x="225" y="329"/>
                  </a:cubicBezTo>
                  <a:cubicBezTo>
                    <a:pt x="221" y="325"/>
                    <a:pt x="207" y="311"/>
                    <a:pt x="192" y="290"/>
                  </a:cubicBezTo>
                  <a:cubicBezTo>
                    <a:pt x="175" y="265"/>
                    <a:pt x="164" y="240"/>
                    <a:pt x="164" y="222"/>
                  </a:cubicBezTo>
                  <a:cubicBezTo>
                    <a:pt x="164" y="193"/>
                    <a:pt x="189" y="168"/>
                    <a:pt x="217" y="168"/>
                  </a:cubicBezTo>
                  <a:cubicBezTo>
                    <a:pt x="242" y="168"/>
                    <a:pt x="264" y="183"/>
                    <a:pt x="271" y="204"/>
                  </a:cubicBezTo>
                  <a:cubicBezTo>
                    <a:pt x="278" y="258"/>
                    <a:pt x="307" y="286"/>
                    <a:pt x="353" y="290"/>
                  </a:cubicBezTo>
                  <a:cubicBezTo>
                    <a:pt x="389" y="293"/>
                    <a:pt x="435" y="268"/>
                    <a:pt x="439" y="225"/>
                  </a:cubicBezTo>
                  <a:cubicBezTo>
                    <a:pt x="446" y="172"/>
                    <a:pt x="428" y="122"/>
                    <a:pt x="393" y="79"/>
                  </a:cubicBezTo>
                  <a:cubicBezTo>
                    <a:pt x="346" y="33"/>
                    <a:pt x="282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450"/>
            <p:cNvSpPr>
              <a:spLocks noChangeArrowheads="1"/>
            </p:cNvSpPr>
            <p:nvPr/>
          </p:nvSpPr>
          <p:spPr bwMode="auto">
            <a:xfrm>
              <a:off x="2014857" y="4362553"/>
              <a:ext cx="69850" cy="53975"/>
            </a:xfrm>
            <a:custGeom>
              <a:avLst/>
              <a:gdLst>
                <a:gd name="T0" fmla="*/ 150 w 194"/>
                <a:gd name="T1" fmla="*/ 118 h 152"/>
                <a:gd name="T2" fmla="*/ 150 w 194"/>
                <a:gd name="T3" fmla="*/ 118 h 152"/>
                <a:gd name="T4" fmla="*/ 32 w 194"/>
                <a:gd name="T5" fmla="*/ 0 h 152"/>
                <a:gd name="T6" fmla="*/ 0 w 194"/>
                <a:gd name="T7" fmla="*/ 0 h 152"/>
                <a:gd name="T8" fmla="*/ 150 w 194"/>
                <a:gd name="T9" fmla="*/ 151 h 152"/>
                <a:gd name="T10" fmla="*/ 193 w 194"/>
                <a:gd name="T11" fmla="*/ 147 h 152"/>
                <a:gd name="T12" fmla="*/ 182 w 194"/>
                <a:gd name="T13" fmla="*/ 115 h 152"/>
                <a:gd name="T14" fmla="*/ 150 w 194"/>
                <a:gd name="T15" fmla="*/ 11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4" h="152">
                  <a:moveTo>
                    <a:pt x="150" y="118"/>
                  </a:moveTo>
                  <a:lnTo>
                    <a:pt x="150" y="118"/>
                  </a:lnTo>
                  <a:cubicBezTo>
                    <a:pt x="85" y="118"/>
                    <a:pt x="32" y="68"/>
                    <a:pt x="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3"/>
                    <a:pt x="68" y="151"/>
                    <a:pt x="150" y="151"/>
                  </a:cubicBezTo>
                  <a:cubicBezTo>
                    <a:pt x="164" y="151"/>
                    <a:pt x="178" y="151"/>
                    <a:pt x="193" y="147"/>
                  </a:cubicBezTo>
                  <a:cubicBezTo>
                    <a:pt x="182" y="115"/>
                    <a:pt x="182" y="115"/>
                    <a:pt x="182" y="115"/>
                  </a:cubicBezTo>
                  <a:cubicBezTo>
                    <a:pt x="171" y="118"/>
                    <a:pt x="160" y="118"/>
                    <a:pt x="150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451"/>
            <p:cNvSpPr>
              <a:spLocks noChangeArrowheads="1"/>
            </p:cNvSpPr>
            <p:nvPr/>
          </p:nvSpPr>
          <p:spPr bwMode="auto">
            <a:xfrm>
              <a:off x="1933894" y="4265716"/>
              <a:ext cx="177800" cy="55562"/>
            </a:xfrm>
            <a:custGeom>
              <a:avLst/>
              <a:gdLst>
                <a:gd name="T0" fmla="*/ 243 w 495"/>
                <a:gd name="T1" fmla="*/ 0 h 155"/>
                <a:gd name="T2" fmla="*/ 243 w 495"/>
                <a:gd name="T3" fmla="*/ 0 h 155"/>
                <a:gd name="T4" fmla="*/ 0 w 495"/>
                <a:gd name="T5" fmla="*/ 136 h 155"/>
                <a:gd name="T6" fmla="*/ 29 w 495"/>
                <a:gd name="T7" fmla="*/ 154 h 155"/>
                <a:gd name="T8" fmla="*/ 243 w 495"/>
                <a:gd name="T9" fmla="*/ 33 h 155"/>
                <a:gd name="T10" fmla="*/ 444 w 495"/>
                <a:gd name="T11" fmla="*/ 125 h 155"/>
                <a:gd name="T12" fmla="*/ 465 w 495"/>
                <a:gd name="T13" fmla="*/ 154 h 155"/>
                <a:gd name="T14" fmla="*/ 494 w 495"/>
                <a:gd name="T15" fmla="*/ 136 h 155"/>
                <a:gd name="T16" fmla="*/ 469 w 495"/>
                <a:gd name="T17" fmla="*/ 104 h 155"/>
                <a:gd name="T18" fmla="*/ 243 w 495"/>
                <a:gd name="T19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5" h="155">
                  <a:moveTo>
                    <a:pt x="243" y="0"/>
                  </a:moveTo>
                  <a:lnTo>
                    <a:pt x="243" y="0"/>
                  </a:lnTo>
                  <a:cubicBezTo>
                    <a:pt x="147" y="0"/>
                    <a:pt x="54" y="50"/>
                    <a:pt x="0" y="136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76" y="79"/>
                    <a:pt x="158" y="33"/>
                    <a:pt x="243" y="33"/>
                  </a:cubicBezTo>
                  <a:cubicBezTo>
                    <a:pt x="318" y="33"/>
                    <a:pt x="394" y="68"/>
                    <a:pt x="444" y="125"/>
                  </a:cubicBezTo>
                  <a:cubicBezTo>
                    <a:pt x="451" y="133"/>
                    <a:pt x="461" y="143"/>
                    <a:pt x="465" y="154"/>
                  </a:cubicBezTo>
                  <a:cubicBezTo>
                    <a:pt x="494" y="136"/>
                    <a:pt x="494" y="136"/>
                    <a:pt x="494" y="136"/>
                  </a:cubicBezTo>
                  <a:cubicBezTo>
                    <a:pt x="486" y="125"/>
                    <a:pt x="476" y="115"/>
                    <a:pt x="469" y="104"/>
                  </a:cubicBezTo>
                  <a:cubicBezTo>
                    <a:pt x="411" y="40"/>
                    <a:pt x="329" y="0"/>
                    <a:pt x="2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452"/>
            <p:cNvSpPr>
              <a:spLocks noChangeArrowheads="1"/>
            </p:cNvSpPr>
            <p:nvPr/>
          </p:nvSpPr>
          <p:spPr bwMode="auto">
            <a:xfrm>
              <a:off x="1952944" y="4235553"/>
              <a:ext cx="139700" cy="38100"/>
            </a:xfrm>
            <a:custGeom>
              <a:avLst/>
              <a:gdLst>
                <a:gd name="T0" fmla="*/ 192 w 390"/>
                <a:gd name="T1" fmla="*/ 50 h 104"/>
                <a:gd name="T2" fmla="*/ 192 w 390"/>
                <a:gd name="T3" fmla="*/ 50 h 104"/>
                <a:gd name="T4" fmla="*/ 371 w 390"/>
                <a:gd name="T5" fmla="*/ 103 h 104"/>
                <a:gd name="T6" fmla="*/ 389 w 390"/>
                <a:gd name="T7" fmla="*/ 75 h 104"/>
                <a:gd name="T8" fmla="*/ 0 w 390"/>
                <a:gd name="T9" fmla="*/ 75 h 104"/>
                <a:gd name="T10" fmla="*/ 17 w 390"/>
                <a:gd name="T11" fmla="*/ 103 h 104"/>
                <a:gd name="T12" fmla="*/ 192 w 390"/>
                <a:gd name="T13" fmla="*/ 5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104">
                  <a:moveTo>
                    <a:pt x="192" y="50"/>
                  </a:moveTo>
                  <a:lnTo>
                    <a:pt x="192" y="50"/>
                  </a:lnTo>
                  <a:cubicBezTo>
                    <a:pt x="253" y="50"/>
                    <a:pt x="318" y="71"/>
                    <a:pt x="371" y="103"/>
                  </a:cubicBezTo>
                  <a:cubicBezTo>
                    <a:pt x="389" y="75"/>
                    <a:pt x="389" y="75"/>
                    <a:pt x="389" y="75"/>
                  </a:cubicBezTo>
                  <a:cubicBezTo>
                    <a:pt x="267" y="0"/>
                    <a:pt x="114" y="3"/>
                    <a:pt x="0" y="75"/>
                  </a:cubicBezTo>
                  <a:cubicBezTo>
                    <a:pt x="17" y="103"/>
                    <a:pt x="17" y="103"/>
                    <a:pt x="17" y="103"/>
                  </a:cubicBezTo>
                  <a:cubicBezTo>
                    <a:pt x="71" y="68"/>
                    <a:pt x="132" y="50"/>
                    <a:pt x="192" y="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453"/>
            <p:cNvSpPr>
              <a:spLocks noChangeArrowheads="1"/>
            </p:cNvSpPr>
            <p:nvPr/>
          </p:nvSpPr>
          <p:spPr bwMode="auto">
            <a:xfrm>
              <a:off x="1891032" y="4214916"/>
              <a:ext cx="379412" cy="387350"/>
            </a:xfrm>
            <a:custGeom>
              <a:avLst/>
              <a:gdLst>
                <a:gd name="T0" fmla="*/ 736 w 1055"/>
                <a:gd name="T1" fmla="*/ 0 h 1076"/>
                <a:gd name="T2" fmla="*/ 736 w 1055"/>
                <a:gd name="T3" fmla="*/ 671 h 1076"/>
                <a:gd name="T4" fmla="*/ 368 w 1055"/>
                <a:gd name="T5" fmla="*/ 853 h 1076"/>
                <a:gd name="T6" fmla="*/ 0 w 1055"/>
                <a:gd name="T7" fmla="*/ 671 h 1076"/>
                <a:gd name="T8" fmla="*/ 407 w 1055"/>
                <a:gd name="T9" fmla="*/ 1075 h 1076"/>
                <a:gd name="T10" fmla="*/ 1054 w 1055"/>
                <a:gd name="T11" fmla="*/ 1075 h 1076"/>
                <a:gd name="T12" fmla="*/ 1054 w 1055"/>
                <a:gd name="T13" fmla="*/ 318 h 1076"/>
                <a:gd name="T14" fmla="*/ 736 w 1055"/>
                <a:gd name="T15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5" h="1076">
                  <a:moveTo>
                    <a:pt x="736" y="0"/>
                  </a:moveTo>
                  <a:lnTo>
                    <a:pt x="736" y="671"/>
                  </a:lnTo>
                  <a:lnTo>
                    <a:pt x="368" y="853"/>
                  </a:lnTo>
                  <a:lnTo>
                    <a:pt x="0" y="671"/>
                  </a:lnTo>
                  <a:lnTo>
                    <a:pt x="407" y="1075"/>
                  </a:lnTo>
                  <a:lnTo>
                    <a:pt x="1054" y="1075"/>
                  </a:lnTo>
                  <a:lnTo>
                    <a:pt x="1054" y="318"/>
                  </a:lnTo>
                  <a:lnTo>
                    <a:pt x="7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454"/>
            <p:cNvSpPr>
              <a:spLocks noChangeArrowheads="1"/>
            </p:cNvSpPr>
            <p:nvPr/>
          </p:nvSpPr>
          <p:spPr bwMode="auto">
            <a:xfrm>
              <a:off x="1891032" y="4214916"/>
              <a:ext cx="379412" cy="387350"/>
            </a:xfrm>
            <a:custGeom>
              <a:avLst/>
              <a:gdLst>
                <a:gd name="T0" fmla="*/ 736 w 1055"/>
                <a:gd name="T1" fmla="*/ 0 h 1076"/>
                <a:gd name="T2" fmla="*/ 736 w 1055"/>
                <a:gd name="T3" fmla="*/ 671 h 1076"/>
                <a:gd name="T4" fmla="*/ 368 w 1055"/>
                <a:gd name="T5" fmla="*/ 853 h 1076"/>
                <a:gd name="T6" fmla="*/ 0 w 1055"/>
                <a:gd name="T7" fmla="*/ 671 h 1076"/>
                <a:gd name="T8" fmla="*/ 407 w 1055"/>
                <a:gd name="T9" fmla="*/ 1075 h 1076"/>
                <a:gd name="T10" fmla="*/ 1054 w 1055"/>
                <a:gd name="T11" fmla="*/ 1075 h 1076"/>
                <a:gd name="T12" fmla="*/ 1054 w 1055"/>
                <a:gd name="T13" fmla="*/ 318 h 1076"/>
                <a:gd name="T14" fmla="*/ 736 w 1055"/>
                <a:gd name="T15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5" h="1076">
                  <a:moveTo>
                    <a:pt x="736" y="0"/>
                  </a:moveTo>
                  <a:lnTo>
                    <a:pt x="736" y="671"/>
                  </a:lnTo>
                  <a:lnTo>
                    <a:pt x="368" y="853"/>
                  </a:lnTo>
                  <a:lnTo>
                    <a:pt x="0" y="671"/>
                  </a:lnTo>
                  <a:lnTo>
                    <a:pt x="407" y="1075"/>
                  </a:lnTo>
                  <a:lnTo>
                    <a:pt x="1054" y="1075"/>
                  </a:lnTo>
                  <a:lnTo>
                    <a:pt x="1054" y="318"/>
                  </a:lnTo>
                  <a:lnTo>
                    <a:pt x="7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455"/>
            <p:cNvSpPr>
              <a:spLocks noChangeArrowheads="1"/>
            </p:cNvSpPr>
            <p:nvPr/>
          </p:nvSpPr>
          <p:spPr bwMode="auto">
            <a:xfrm>
              <a:off x="1891032" y="4456216"/>
              <a:ext cx="265112" cy="65087"/>
            </a:xfrm>
            <a:custGeom>
              <a:avLst/>
              <a:gdLst>
                <a:gd name="T0" fmla="*/ 0 w 737"/>
                <a:gd name="T1" fmla="*/ 0 h 183"/>
                <a:gd name="T2" fmla="*/ 0 w 737"/>
                <a:gd name="T3" fmla="*/ 0 h 183"/>
                <a:gd name="T4" fmla="*/ 368 w 737"/>
                <a:gd name="T5" fmla="*/ 182 h 183"/>
                <a:gd name="T6" fmla="*/ 736 w 737"/>
                <a:gd name="T7" fmla="*/ 0 h 183"/>
                <a:gd name="T8" fmla="*/ 368 w 737"/>
                <a:gd name="T9" fmla="*/ 182 h 183"/>
                <a:gd name="T10" fmla="*/ 0 w 737"/>
                <a:gd name="T1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7" h="183">
                  <a:moveTo>
                    <a:pt x="0" y="0"/>
                  </a:moveTo>
                  <a:lnTo>
                    <a:pt x="0" y="0"/>
                  </a:lnTo>
                  <a:lnTo>
                    <a:pt x="368" y="182"/>
                  </a:lnTo>
                  <a:lnTo>
                    <a:pt x="736" y="0"/>
                  </a:lnTo>
                  <a:lnTo>
                    <a:pt x="368" y="18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456"/>
            <p:cNvSpPr>
              <a:spLocks noChangeArrowheads="1"/>
            </p:cNvSpPr>
            <p:nvPr/>
          </p:nvSpPr>
          <p:spPr bwMode="auto">
            <a:xfrm>
              <a:off x="1891032" y="4456216"/>
              <a:ext cx="265112" cy="65087"/>
            </a:xfrm>
            <a:custGeom>
              <a:avLst/>
              <a:gdLst>
                <a:gd name="T0" fmla="*/ 0 w 737"/>
                <a:gd name="T1" fmla="*/ 0 h 183"/>
                <a:gd name="T2" fmla="*/ 0 w 737"/>
                <a:gd name="T3" fmla="*/ 0 h 183"/>
                <a:gd name="T4" fmla="*/ 368 w 737"/>
                <a:gd name="T5" fmla="*/ 182 h 183"/>
                <a:gd name="T6" fmla="*/ 736 w 737"/>
                <a:gd name="T7" fmla="*/ 0 h 183"/>
                <a:gd name="T8" fmla="*/ 368 w 737"/>
                <a:gd name="T9" fmla="*/ 182 h 183"/>
                <a:gd name="T10" fmla="*/ 0 w 737"/>
                <a:gd name="T11" fmla="*/ 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7" h="183">
                  <a:moveTo>
                    <a:pt x="0" y="0"/>
                  </a:moveTo>
                  <a:lnTo>
                    <a:pt x="0" y="0"/>
                  </a:lnTo>
                  <a:lnTo>
                    <a:pt x="368" y="182"/>
                  </a:lnTo>
                  <a:lnTo>
                    <a:pt x="736" y="0"/>
                  </a:lnTo>
                  <a:lnTo>
                    <a:pt x="368" y="18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9" name="Group 378"/>
          <p:cNvGrpSpPr/>
          <p:nvPr/>
        </p:nvGrpSpPr>
        <p:grpSpPr>
          <a:xfrm>
            <a:off x="4319811" y="2913052"/>
            <a:ext cx="274637" cy="338138"/>
            <a:chOff x="1884682" y="2942288"/>
            <a:chExt cx="274637" cy="338138"/>
          </a:xfrm>
        </p:grpSpPr>
        <p:sp>
          <p:nvSpPr>
            <p:cNvPr id="380" name="Freeform 457"/>
            <p:cNvSpPr>
              <a:spLocks noChangeArrowheads="1"/>
            </p:cNvSpPr>
            <p:nvPr/>
          </p:nvSpPr>
          <p:spPr bwMode="auto">
            <a:xfrm>
              <a:off x="1892619" y="2950226"/>
              <a:ext cx="258763" cy="322262"/>
            </a:xfrm>
            <a:custGeom>
              <a:avLst/>
              <a:gdLst>
                <a:gd name="T0" fmla="*/ 0 w 719"/>
                <a:gd name="T1" fmla="*/ 716 h 893"/>
                <a:gd name="T2" fmla="*/ 0 w 719"/>
                <a:gd name="T3" fmla="*/ 716 h 893"/>
                <a:gd name="T4" fmla="*/ 0 w 719"/>
                <a:gd name="T5" fmla="*/ 59 h 893"/>
                <a:gd name="T6" fmla="*/ 23 w 719"/>
                <a:gd name="T7" fmla="*/ 51 h 893"/>
                <a:gd name="T8" fmla="*/ 359 w 719"/>
                <a:gd name="T9" fmla="*/ 0 h 893"/>
                <a:gd name="T10" fmla="*/ 696 w 719"/>
                <a:gd name="T11" fmla="*/ 51 h 893"/>
                <a:gd name="T12" fmla="*/ 718 w 719"/>
                <a:gd name="T13" fmla="*/ 59 h 893"/>
                <a:gd name="T14" fmla="*/ 718 w 719"/>
                <a:gd name="T15" fmla="*/ 716 h 893"/>
                <a:gd name="T16" fmla="*/ 359 w 719"/>
                <a:gd name="T17" fmla="*/ 892 h 893"/>
                <a:gd name="T18" fmla="*/ 0 w 719"/>
                <a:gd name="T19" fmla="*/ 716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9" h="893">
                  <a:moveTo>
                    <a:pt x="0" y="716"/>
                  </a:moveTo>
                  <a:lnTo>
                    <a:pt x="0" y="716"/>
                  </a:lnTo>
                  <a:cubicBezTo>
                    <a:pt x="0" y="59"/>
                    <a:pt x="0" y="59"/>
                    <a:pt x="0" y="59"/>
                  </a:cubicBezTo>
                  <a:cubicBezTo>
                    <a:pt x="23" y="51"/>
                    <a:pt x="23" y="51"/>
                    <a:pt x="23" y="51"/>
                  </a:cubicBezTo>
                  <a:cubicBezTo>
                    <a:pt x="82" y="37"/>
                    <a:pt x="233" y="0"/>
                    <a:pt x="359" y="0"/>
                  </a:cubicBezTo>
                  <a:cubicBezTo>
                    <a:pt x="485" y="0"/>
                    <a:pt x="636" y="37"/>
                    <a:pt x="696" y="51"/>
                  </a:cubicBezTo>
                  <a:cubicBezTo>
                    <a:pt x="718" y="59"/>
                    <a:pt x="718" y="59"/>
                    <a:pt x="718" y="59"/>
                  </a:cubicBezTo>
                  <a:cubicBezTo>
                    <a:pt x="718" y="716"/>
                    <a:pt x="718" y="716"/>
                    <a:pt x="718" y="716"/>
                  </a:cubicBezTo>
                  <a:cubicBezTo>
                    <a:pt x="359" y="892"/>
                    <a:pt x="359" y="892"/>
                    <a:pt x="359" y="892"/>
                  </a:cubicBezTo>
                  <a:cubicBezTo>
                    <a:pt x="0" y="716"/>
                    <a:pt x="0" y="716"/>
                    <a:pt x="0" y="7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458"/>
            <p:cNvSpPr>
              <a:spLocks noChangeArrowheads="1"/>
            </p:cNvSpPr>
            <p:nvPr/>
          </p:nvSpPr>
          <p:spPr bwMode="auto">
            <a:xfrm>
              <a:off x="2021207" y="2950226"/>
              <a:ext cx="130175" cy="322262"/>
            </a:xfrm>
            <a:custGeom>
              <a:avLst/>
              <a:gdLst>
                <a:gd name="T0" fmla="*/ 0 w 360"/>
                <a:gd name="T1" fmla="*/ 0 h 893"/>
                <a:gd name="T2" fmla="*/ 0 w 360"/>
                <a:gd name="T3" fmla="*/ 0 h 893"/>
                <a:gd name="T4" fmla="*/ 0 w 360"/>
                <a:gd name="T5" fmla="*/ 0 h 893"/>
                <a:gd name="T6" fmla="*/ 0 w 360"/>
                <a:gd name="T7" fmla="*/ 892 h 893"/>
                <a:gd name="T8" fmla="*/ 359 w 360"/>
                <a:gd name="T9" fmla="*/ 716 h 893"/>
                <a:gd name="T10" fmla="*/ 359 w 360"/>
                <a:gd name="T11" fmla="*/ 59 h 893"/>
                <a:gd name="T12" fmla="*/ 337 w 360"/>
                <a:gd name="T13" fmla="*/ 51 h 893"/>
                <a:gd name="T14" fmla="*/ 0 w 360"/>
                <a:gd name="T15" fmla="*/ 0 h 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0" h="8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892"/>
                    <a:pt x="0" y="892"/>
                    <a:pt x="0" y="892"/>
                  </a:cubicBezTo>
                  <a:cubicBezTo>
                    <a:pt x="359" y="716"/>
                    <a:pt x="359" y="716"/>
                    <a:pt x="359" y="716"/>
                  </a:cubicBezTo>
                  <a:cubicBezTo>
                    <a:pt x="359" y="59"/>
                    <a:pt x="359" y="59"/>
                    <a:pt x="359" y="59"/>
                  </a:cubicBezTo>
                  <a:cubicBezTo>
                    <a:pt x="337" y="51"/>
                    <a:pt x="337" y="51"/>
                    <a:pt x="337" y="51"/>
                  </a:cubicBezTo>
                  <a:cubicBezTo>
                    <a:pt x="277" y="37"/>
                    <a:pt x="126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459"/>
            <p:cNvSpPr>
              <a:spLocks noChangeArrowheads="1"/>
            </p:cNvSpPr>
            <p:nvPr/>
          </p:nvSpPr>
          <p:spPr bwMode="auto">
            <a:xfrm>
              <a:off x="1884682" y="2942288"/>
              <a:ext cx="274637" cy="338138"/>
            </a:xfrm>
            <a:custGeom>
              <a:avLst/>
              <a:gdLst>
                <a:gd name="T0" fmla="*/ 721 w 763"/>
                <a:gd name="T1" fmla="*/ 51 h 941"/>
                <a:gd name="T2" fmla="*/ 721 w 763"/>
                <a:gd name="T3" fmla="*/ 51 h 941"/>
                <a:gd name="T4" fmla="*/ 381 w 763"/>
                <a:gd name="T5" fmla="*/ 0 h 941"/>
                <a:gd name="T6" fmla="*/ 41 w 763"/>
                <a:gd name="T7" fmla="*/ 51 h 941"/>
                <a:gd name="T8" fmla="*/ 0 w 763"/>
                <a:gd name="T9" fmla="*/ 63 h 941"/>
                <a:gd name="T10" fmla="*/ 0 w 763"/>
                <a:gd name="T11" fmla="*/ 753 h 941"/>
                <a:gd name="T12" fmla="*/ 381 w 763"/>
                <a:gd name="T13" fmla="*/ 940 h 941"/>
                <a:gd name="T14" fmla="*/ 762 w 763"/>
                <a:gd name="T15" fmla="*/ 753 h 941"/>
                <a:gd name="T16" fmla="*/ 762 w 763"/>
                <a:gd name="T17" fmla="*/ 63 h 941"/>
                <a:gd name="T18" fmla="*/ 721 w 763"/>
                <a:gd name="T19" fmla="*/ 51 h 941"/>
                <a:gd name="T20" fmla="*/ 718 w 763"/>
                <a:gd name="T21" fmla="*/ 723 h 941"/>
                <a:gd name="T22" fmla="*/ 718 w 763"/>
                <a:gd name="T23" fmla="*/ 723 h 941"/>
                <a:gd name="T24" fmla="*/ 381 w 763"/>
                <a:gd name="T25" fmla="*/ 892 h 941"/>
                <a:gd name="T26" fmla="*/ 45 w 763"/>
                <a:gd name="T27" fmla="*/ 723 h 941"/>
                <a:gd name="T28" fmla="*/ 45 w 763"/>
                <a:gd name="T29" fmla="*/ 96 h 941"/>
                <a:gd name="T30" fmla="*/ 52 w 763"/>
                <a:gd name="T31" fmla="*/ 96 h 941"/>
                <a:gd name="T32" fmla="*/ 381 w 763"/>
                <a:gd name="T33" fmla="*/ 44 h 941"/>
                <a:gd name="T34" fmla="*/ 710 w 763"/>
                <a:gd name="T35" fmla="*/ 96 h 941"/>
                <a:gd name="T36" fmla="*/ 718 w 763"/>
                <a:gd name="T37" fmla="*/ 96 h 941"/>
                <a:gd name="T38" fmla="*/ 718 w 763"/>
                <a:gd name="T39" fmla="*/ 72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63" h="941">
                  <a:moveTo>
                    <a:pt x="721" y="51"/>
                  </a:moveTo>
                  <a:lnTo>
                    <a:pt x="721" y="51"/>
                  </a:lnTo>
                  <a:cubicBezTo>
                    <a:pt x="662" y="37"/>
                    <a:pt x="507" y="0"/>
                    <a:pt x="381" y="0"/>
                  </a:cubicBezTo>
                  <a:cubicBezTo>
                    <a:pt x="255" y="0"/>
                    <a:pt x="100" y="37"/>
                    <a:pt x="41" y="51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753"/>
                    <a:pt x="0" y="753"/>
                    <a:pt x="0" y="753"/>
                  </a:cubicBezTo>
                  <a:cubicBezTo>
                    <a:pt x="381" y="940"/>
                    <a:pt x="381" y="940"/>
                    <a:pt x="381" y="940"/>
                  </a:cubicBezTo>
                  <a:cubicBezTo>
                    <a:pt x="762" y="753"/>
                    <a:pt x="762" y="753"/>
                    <a:pt x="762" y="753"/>
                  </a:cubicBezTo>
                  <a:cubicBezTo>
                    <a:pt x="762" y="63"/>
                    <a:pt x="762" y="63"/>
                    <a:pt x="762" y="63"/>
                  </a:cubicBezTo>
                  <a:lnTo>
                    <a:pt x="721" y="51"/>
                  </a:lnTo>
                  <a:close/>
                  <a:moveTo>
                    <a:pt x="718" y="723"/>
                  </a:moveTo>
                  <a:lnTo>
                    <a:pt x="718" y="723"/>
                  </a:lnTo>
                  <a:cubicBezTo>
                    <a:pt x="381" y="892"/>
                    <a:pt x="381" y="892"/>
                    <a:pt x="381" y="892"/>
                  </a:cubicBezTo>
                  <a:cubicBezTo>
                    <a:pt x="45" y="723"/>
                    <a:pt x="45" y="723"/>
                    <a:pt x="45" y="723"/>
                  </a:cubicBezTo>
                  <a:cubicBezTo>
                    <a:pt x="45" y="96"/>
                    <a:pt x="45" y="96"/>
                    <a:pt x="45" y="96"/>
                  </a:cubicBezTo>
                  <a:cubicBezTo>
                    <a:pt x="52" y="96"/>
                    <a:pt x="52" y="96"/>
                    <a:pt x="52" y="96"/>
                  </a:cubicBezTo>
                  <a:cubicBezTo>
                    <a:pt x="111" y="77"/>
                    <a:pt x="259" y="44"/>
                    <a:pt x="381" y="44"/>
                  </a:cubicBezTo>
                  <a:cubicBezTo>
                    <a:pt x="503" y="44"/>
                    <a:pt x="651" y="77"/>
                    <a:pt x="710" y="96"/>
                  </a:cubicBezTo>
                  <a:cubicBezTo>
                    <a:pt x="718" y="96"/>
                    <a:pt x="718" y="96"/>
                    <a:pt x="718" y="96"/>
                  </a:cubicBezTo>
                  <a:lnTo>
                    <a:pt x="718" y="72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460"/>
            <p:cNvSpPr>
              <a:spLocks noChangeArrowheads="1"/>
            </p:cNvSpPr>
            <p:nvPr/>
          </p:nvSpPr>
          <p:spPr bwMode="auto">
            <a:xfrm>
              <a:off x="1964057" y="3067701"/>
              <a:ext cx="112712" cy="123825"/>
            </a:xfrm>
            <a:custGeom>
              <a:avLst/>
              <a:gdLst>
                <a:gd name="T0" fmla="*/ 30 w 315"/>
                <a:gd name="T1" fmla="*/ 158 h 342"/>
                <a:gd name="T2" fmla="*/ 30 w 315"/>
                <a:gd name="T3" fmla="*/ 158 h 342"/>
                <a:gd name="T4" fmla="*/ 155 w 315"/>
                <a:gd name="T5" fmla="*/ 33 h 342"/>
                <a:gd name="T6" fmla="*/ 281 w 315"/>
                <a:gd name="T7" fmla="*/ 158 h 342"/>
                <a:gd name="T8" fmla="*/ 314 w 315"/>
                <a:gd name="T9" fmla="*/ 158 h 342"/>
                <a:gd name="T10" fmla="*/ 155 w 315"/>
                <a:gd name="T11" fmla="*/ 0 h 342"/>
                <a:gd name="T12" fmla="*/ 0 w 315"/>
                <a:gd name="T13" fmla="*/ 158 h 342"/>
                <a:gd name="T14" fmla="*/ 92 w 315"/>
                <a:gd name="T15" fmla="*/ 341 h 342"/>
                <a:gd name="T16" fmla="*/ 115 w 315"/>
                <a:gd name="T17" fmla="*/ 319 h 342"/>
                <a:gd name="T18" fmla="*/ 30 w 315"/>
                <a:gd name="T19" fmla="*/ 15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5" h="342">
                  <a:moveTo>
                    <a:pt x="30" y="158"/>
                  </a:moveTo>
                  <a:lnTo>
                    <a:pt x="30" y="158"/>
                  </a:lnTo>
                  <a:cubicBezTo>
                    <a:pt x="30" y="88"/>
                    <a:pt x="89" y="33"/>
                    <a:pt x="155" y="33"/>
                  </a:cubicBezTo>
                  <a:cubicBezTo>
                    <a:pt x="226" y="33"/>
                    <a:pt x="281" y="88"/>
                    <a:pt x="281" y="158"/>
                  </a:cubicBezTo>
                  <a:cubicBezTo>
                    <a:pt x="314" y="158"/>
                    <a:pt x="314" y="158"/>
                    <a:pt x="314" y="158"/>
                  </a:cubicBezTo>
                  <a:cubicBezTo>
                    <a:pt x="314" y="73"/>
                    <a:pt x="244" y="0"/>
                    <a:pt x="155" y="0"/>
                  </a:cubicBezTo>
                  <a:cubicBezTo>
                    <a:pt x="70" y="0"/>
                    <a:pt x="0" y="73"/>
                    <a:pt x="0" y="158"/>
                  </a:cubicBezTo>
                  <a:cubicBezTo>
                    <a:pt x="0" y="257"/>
                    <a:pt x="89" y="338"/>
                    <a:pt x="92" y="341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115" y="319"/>
                    <a:pt x="30" y="242"/>
                    <a:pt x="30" y="15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461"/>
            <p:cNvSpPr>
              <a:spLocks noChangeArrowheads="1"/>
            </p:cNvSpPr>
            <p:nvPr/>
          </p:nvSpPr>
          <p:spPr bwMode="auto">
            <a:xfrm>
              <a:off x="1940244" y="3043888"/>
              <a:ext cx="166688" cy="150813"/>
            </a:xfrm>
            <a:custGeom>
              <a:avLst/>
              <a:gdLst>
                <a:gd name="T0" fmla="*/ 225 w 463"/>
                <a:gd name="T1" fmla="*/ 0 h 420"/>
                <a:gd name="T2" fmla="*/ 225 w 463"/>
                <a:gd name="T3" fmla="*/ 0 h 420"/>
                <a:gd name="T4" fmla="*/ 0 w 463"/>
                <a:gd name="T5" fmla="*/ 228 h 420"/>
                <a:gd name="T6" fmla="*/ 22 w 463"/>
                <a:gd name="T7" fmla="*/ 334 h 420"/>
                <a:gd name="T8" fmla="*/ 51 w 463"/>
                <a:gd name="T9" fmla="*/ 320 h 420"/>
                <a:gd name="T10" fmla="*/ 33 w 463"/>
                <a:gd name="T11" fmla="*/ 228 h 420"/>
                <a:gd name="T12" fmla="*/ 225 w 463"/>
                <a:gd name="T13" fmla="*/ 33 h 420"/>
                <a:gd name="T14" fmla="*/ 381 w 463"/>
                <a:gd name="T15" fmla="*/ 103 h 420"/>
                <a:gd name="T16" fmla="*/ 421 w 463"/>
                <a:gd name="T17" fmla="*/ 228 h 420"/>
                <a:gd name="T18" fmla="*/ 370 w 463"/>
                <a:gd name="T19" fmla="*/ 264 h 420"/>
                <a:gd name="T20" fmla="*/ 310 w 463"/>
                <a:gd name="T21" fmla="*/ 206 h 420"/>
                <a:gd name="T22" fmla="*/ 225 w 463"/>
                <a:gd name="T23" fmla="*/ 140 h 420"/>
                <a:gd name="T24" fmla="*/ 140 w 463"/>
                <a:gd name="T25" fmla="*/ 228 h 420"/>
                <a:gd name="T26" fmla="*/ 170 w 463"/>
                <a:gd name="T27" fmla="*/ 316 h 420"/>
                <a:gd name="T28" fmla="*/ 211 w 463"/>
                <a:gd name="T29" fmla="*/ 360 h 420"/>
                <a:gd name="T30" fmla="*/ 214 w 463"/>
                <a:gd name="T31" fmla="*/ 356 h 420"/>
                <a:gd name="T32" fmla="*/ 211 w 463"/>
                <a:gd name="T33" fmla="*/ 360 h 420"/>
                <a:gd name="T34" fmla="*/ 214 w 463"/>
                <a:gd name="T35" fmla="*/ 356 h 420"/>
                <a:gd name="T36" fmla="*/ 211 w 463"/>
                <a:gd name="T37" fmla="*/ 364 h 420"/>
                <a:gd name="T38" fmla="*/ 310 w 463"/>
                <a:gd name="T39" fmla="*/ 419 h 420"/>
                <a:gd name="T40" fmla="*/ 322 w 463"/>
                <a:gd name="T41" fmla="*/ 389 h 420"/>
                <a:gd name="T42" fmla="*/ 233 w 463"/>
                <a:gd name="T43" fmla="*/ 338 h 420"/>
                <a:gd name="T44" fmla="*/ 199 w 463"/>
                <a:gd name="T45" fmla="*/ 298 h 420"/>
                <a:gd name="T46" fmla="*/ 170 w 463"/>
                <a:gd name="T47" fmla="*/ 228 h 420"/>
                <a:gd name="T48" fmla="*/ 225 w 463"/>
                <a:gd name="T49" fmla="*/ 173 h 420"/>
                <a:gd name="T50" fmla="*/ 281 w 463"/>
                <a:gd name="T51" fmla="*/ 209 h 420"/>
                <a:gd name="T52" fmla="*/ 366 w 463"/>
                <a:gd name="T53" fmla="*/ 298 h 420"/>
                <a:gd name="T54" fmla="*/ 455 w 463"/>
                <a:gd name="T55" fmla="*/ 231 h 420"/>
                <a:gd name="T56" fmla="*/ 407 w 463"/>
                <a:gd name="T57" fmla="*/ 81 h 420"/>
                <a:gd name="T58" fmla="*/ 225 w 463"/>
                <a:gd name="T5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3" h="420">
                  <a:moveTo>
                    <a:pt x="225" y="0"/>
                  </a:moveTo>
                  <a:lnTo>
                    <a:pt x="225" y="0"/>
                  </a:lnTo>
                  <a:cubicBezTo>
                    <a:pt x="100" y="0"/>
                    <a:pt x="0" y="103"/>
                    <a:pt x="0" y="228"/>
                  </a:cubicBezTo>
                  <a:cubicBezTo>
                    <a:pt x="0" y="264"/>
                    <a:pt x="7" y="298"/>
                    <a:pt x="22" y="334"/>
                  </a:cubicBezTo>
                  <a:cubicBezTo>
                    <a:pt x="51" y="320"/>
                    <a:pt x="51" y="320"/>
                    <a:pt x="51" y="320"/>
                  </a:cubicBezTo>
                  <a:cubicBezTo>
                    <a:pt x="37" y="290"/>
                    <a:pt x="33" y="257"/>
                    <a:pt x="33" y="228"/>
                  </a:cubicBezTo>
                  <a:cubicBezTo>
                    <a:pt x="33" y="121"/>
                    <a:pt x="118" y="33"/>
                    <a:pt x="225" y="33"/>
                  </a:cubicBezTo>
                  <a:cubicBezTo>
                    <a:pt x="285" y="33"/>
                    <a:pt x="340" y="59"/>
                    <a:pt x="381" y="103"/>
                  </a:cubicBezTo>
                  <a:cubicBezTo>
                    <a:pt x="414" y="140"/>
                    <a:pt x="429" y="184"/>
                    <a:pt x="421" y="228"/>
                  </a:cubicBezTo>
                  <a:cubicBezTo>
                    <a:pt x="421" y="254"/>
                    <a:pt x="392" y="268"/>
                    <a:pt x="370" y="264"/>
                  </a:cubicBezTo>
                  <a:cubicBezTo>
                    <a:pt x="336" y="261"/>
                    <a:pt x="318" y="242"/>
                    <a:pt x="310" y="206"/>
                  </a:cubicBezTo>
                  <a:cubicBezTo>
                    <a:pt x="307" y="169"/>
                    <a:pt x="270" y="140"/>
                    <a:pt x="225" y="140"/>
                  </a:cubicBezTo>
                  <a:cubicBezTo>
                    <a:pt x="177" y="140"/>
                    <a:pt x="140" y="180"/>
                    <a:pt x="140" y="228"/>
                  </a:cubicBezTo>
                  <a:cubicBezTo>
                    <a:pt x="140" y="254"/>
                    <a:pt x="151" y="283"/>
                    <a:pt x="170" y="316"/>
                  </a:cubicBezTo>
                  <a:cubicBezTo>
                    <a:pt x="188" y="342"/>
                    <a:pt x="207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0"/>
                    <a:pt x="211" y="360"/>
                    <a:pt x="211" y="360"/>
                  </a:cubicBezTo>
                  <a:cubicBezTo>
                    <a:pt x="214" y="356"/>
                    <a:pt x="214" y="356"/>
                    <a:pt x="214" y="356"/>
                  </a:cubicBezTo>
                  <a:cubicBezTo>
                    <a:pt x="211" y="364"/>
                    <a:pt x="211" y="364"/>
                    <a:pt x="211" y="364"/>
                  </a:cubicBezTo>
                  <a:cubicBezTo>
                    <a:pt x="240" y="389"/>
                    <a:pt x="266" y="404"/>
                    <a:pt x="310" y="419"/>
                  </a:cubicBezTo>
                  <a:cubicBezTo>
                    <a:pt x="322" y="389"/>
                    <a:pt x="322" y="389"/>
                    <a:pt x="322" y="389"/>
                  </a:cubicBezTo>
                  <a:cubicBezTo>
                    <a:pt x="285" y="375"/>
                    <a:pt x="259" y="360"/>
                    <a:pt x="233" y="338"/>
                  </a:cubicBezTo>
                  <a:cubicBezTo>
                    <a:pt x="229" y="334"/>
                    <a:pt x="214" y="320"/>
                    <a:pt x="199" y="298"/>
                  </a:cubicBezTo>
                  <a:cubicBezTo>
                    <a:pt x="181" y="272"/>
                    <a:pt x="170" y="246"/>
                    <a:pt x="170" y="228"/>
                  </a:cubicBezTo>
                  <a:cubicBezTo>
                    <a:pt x="170" y="198"/>
                    <a:pt x="196" y="173"/>
                    <a:pt x="225" y="173"/>
                  </a:cubicBezTo>
                  <a:cubicBezTo>
                    <a:pt x="251" y="173"/>
                    <a:pt x="273" y="187"/>
                    <a:pt x="281" y="209"/>
                  </a:cubicBezTo>
                  <a:cubicBezTo>
                    <a:pt x="288" y="264"/>
                    <a:pt x="318" y="294"/>
                    <a:pt x="366" y="298"/>
                  </a:cubicBezTo>
                  <a:cubicBezTo>
                    <a:pt x="403" y="301"/>
                    <a:pt x="451" y="275"/>
                    <a:pt x="455" y="231"/>
                  </a:cubicBezTo>
                  <a:cubicBezTo>
                    <a:pt x="462" y="176"/>
                    <a:pt x="444" y="125"/>
                    <a:pt x="407" y="81"/>
                  </a:cubicBezTo>
                  <a:cubicBezTo>
                    <a:pt x="358" y="33"/>
                    <a:pt x="292" y="0"/>
                    <a:pt x="22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462"/>
            <p:cNvSpPr>
              <a:spLocks noChangeArrowheads="1"/>
            </p:cNvSpPr>
            <p:nvPr/>
          </p:nvSpPr>
          <p:spPr bwMode="auto">
            <a:xfrm>
              <a:off x="2013269" y="3116913"/>
              <a:ext cx="73025" cy="55563"/>
            </a:xfrm>
            <a:custGeom>
              <a:avLst/>
              <a:gdLst>
                <a:gd name="T0" fmla="*/ 155 w 201"/>
                <a:gd name="T1" fmla="*/ 121 h 155"/>
                <a:gd name="T2" fmla="*/ 155 w 201"/>
                <a:gd name="T3" fmla="*/ 121 h 155"/>
                <a:gd name="T4" fmla="*/ 33 w 201"/>
                <a:gd name="T5" fmla="*/ 0 h 155"/>
                <a:gd name="T6" fmla="*/ 0 w 201"/>
                <a:gd name="T7" fmla="*/ 0 h 155"/>
                <a:gd name="T8" fmla="*/ 155 w 201"/>
                <a:gd name="T9" fmla="*/ 154 h 155"/>
                <a:gd name="T10" fmla="*/ 200 w 201"/>
                <a:gd name="T11" fmla="*/ 150 h 155"/>
                <a:gd name="T12" fmla="*/ 189 w 201"/>
                <a:gd name="T13" fmla="*/ 117 h 155"/>
                <a:gd name="T14" fmla="*/ 155 w 201"/>
                <a:gd name="T15" fmla="*/ 12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1" h="155">
                  <a:moveTo>
                    <a:pt x="155" y="121"/>
                  </a:moveTo>
                  <a:lnTo>
                    <a:pt x="155" y="121"/>
                  </a:lnTo>
                  <a:cubicBezTo>
                    <a:pt x="89" y="121"/>
                    <a:pt x="33" y="69"/>
                    <a:pt x="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70" y="154"/>
                    <a:pt x="155" y="154"/>
                  </a:cubicBezTo>
                  <a:cubicBezTo>
                    <a:pt x="170" y="154"/>
                    <a:pt x="185" y="154"/>
                    <a:pt x="200" y="150"/>
                  </a:cubicBezTo>
                  <a:cubicBezTo>
                    <a:pt x="189" y="117"/>
                    <a:pt x="189" y="117"/>
                    <a:pt x="189" y="117"/>
                  </a:cubicBezTo>
                  <a:cubicBezTo>
                    <a:pt x="177" y="121"/>
                    <a:pt x="166" y="121"/>
                    <a:pt x="155" y="12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463"/>
            <p:cNvSpPr>
              <a:spLocks noChangeArrowheads="1"/>
            </p:cNvSpPr>
            <p:nvPr/>
          </p:nvSpPr>
          <p:spPr bwMode="auto">
            <a:xfrm>
              <a:off x="1930719" y="3018488"/>
              <a:ext cx="184150" cy="57150"/>
            </a:xfrm>
            <a:custGeom>
              <a:avLst/>
              <a:gdLst>
                <a:gd name="T0" fmla="*/ 251 w 511"/>
                <a:gd name="T1" fmla="*/ 0 h 159"/>
                <a:gd name="T2" fmla="*/ 251 w 511"/>
                <a:gd name="T3" fmla="*/ 0 h 159"/>
                <a:gd name="T4" fmla="*/ 0 w 511"/>
                <a:gd name="T5" fmla="*/ 140 h 159"/>
                <a:gd name="T6" fmla="*/ 29 w 511"/>
                <a:gd name="T7" fmla="*/ 158 h 159"/>
                <a:gd name="T8" fmla="*/ 251 w 511"/>
                <a:gd name="T9" fmla="*/ 33 h 159"/>
                <a:gd name="T10" fmla="*/ 458 w 511"/>
                <a:gd name="T11" fmla="*/ 129 h 159"/>
                <a:gd name="T12" fmla="*/ 481 w 511"/>
                <a:gd name="T13" fmla="*/ 158 h 159"/>
                <a:gd name="T14" fmla="*/ 510 w 511"/>
                <a:gd name="T15" fmla="*/ 140 h 159"/>
                <a:gd name="T16" fmla="*/ 484 w 511"/>
                <a:gd name="T17" fmla="*/ 107 h 159"/>
                <a:gd name="T18" fmla="*/ 251 w 511"/>
                <a:gd name="T19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1" h="159">
                  <a:moveTo>
                    <a:pt x="251" y="0"/>
                  </a:moveTo>
                  <a:lnTo>
                    <a:pt x="251" y="0"/>
                  </a:lnTo>
                  <a:cubicBezTo>
                    <a:pt x="151" y="0"/>
                    <a:pt x="55" y="52"/>
                    <a:pt x="0" y="140"/>
                  </a:cubicBezTo>
                  <a:cubicBezTo>
                    <a:pt x="29" y="158"/>
                    <a:pt x="29" y="158"/>
                    <a:pt x="29" y="158"/>
                  </a:cubicBezTo>
                  <a:cubicBezTo>
                    <a:pt x="77" y="81"/>
                    <a:pt x="163" y="33"/>
                    <a:pt x="251" y="33"/>
                  </a:cubicBezTo>
                  <a:cubicBezTo>
                    <a:pt x="329" y="33"/>
                    <a:pt x="407" y="70"/>
                    <a:pt x="458" y="129"/>
                  </a:cubicBezTo>
                  <a:cubicBezTo>
                    <a:pt x="466" y="136"/>
                    <a:pt x="477" y="147"/>
                    <a:pt x="481" y="158"/>
                  </a:cubicBezTo>
                  <a:cubicBezTo>
                    <a:pt x="510" y="140"/>
                    <a:pt x="510" y="140"/>
                    <a:pt x="510" y="140"/>
                  </a:cubicBezTo>
                  <a:cubicBezTo>
                    <a:pt x="503" y="129"/>
                    <a:pt x="492" y="118"/>
                    <a:pt x="484" y="107"/>
                  </a:cubicBezTo>
                  <a:cubicBezTo>
                    <a:pt x="425" y="41"/>
                    <a:pt x="340" y="0"/>
                    <a:pt x="25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464"/>
            <p:cNvSpPr>
              <a:spLocks noChangeArrowheads="1"/>
            </p:cNvSpPr>
            <p:nvPr/>
          </p:nvSpPr>
          <p:spPr bwMode="auto">
            <a:xfrm>
              <a:off x="1948182" y="2986738"/>
              <a:ext cx="146050" cy="38100"/>
            </a:xfrm>
            <a:custGeom>
              <a:avLst/>
              <a:gdLst>
                <a:gd name="T0" fmla="*/ 199 w 404"/>
                <a:gd name="T1" fmla="*/ 52 h 108"/>
                <a:gd name="T2" fmla="*/ 199 w 404"/>
                <a:gd name="T3" fmla="*/ 52 h 108"/>
                <a:gd name="T4" fmla="*/ 384 w 404"/>
                <a:gd name="T5" fmla="*/ 107 h 108"/>
                <a:gd name="T6" fmla="*/ 403 w 404"/>
                <a:gd name="T7" fmla="*/ 77 h 108"/>
                <a:gd name="T8" fmla="*/ 0 w 404"/>
                <a:gd name="T9" fmla="*/ 77 h 108"/>
                <a:gd name="T10" fmla="*/ 18 w 404"/>
                <a:gd name="T11" fmla="*/ 107 h 108"/>
                <a:gd name="T12" fmla="*/ 199 w 404"/>
                <a:gd name="T13" fmla="*/ 5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108">
                  <a:moveTo>
                    <a:pt x="199" y="52"/>
                  </a:moveTo>
                  <a:lnTo>
                    <a:pt x="199" y="52"/>
                  </a:lnTo>
                  <a:cubicBezTo>
                    <a:pt x="262" y="52"/>
                    <a:pt x="329" y="74"/>
                    <a:pt x="384" y="107"/>
                  </a:cubicBezTo>
                  <a:cubicBezTo>
                    <a:pt x="403" y="77"/>
                    <a:pt x="403" y="77"/>
                    <a:pt x="403" y="77"/>
                  </a:cubicBezTo>
                  <a:cubicBezTo>
                    <a:pt x="277" y="0"/>
                    <a:pt x="118" y="4"/>
                    <a:pt x="0" y="77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74" y="70"/>
                    <a:pt x="136" y="52"/>
                    <a:pt x="199" y="5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8" name="Group 387"/>
          <p:cNvGrpSpPr/>
          <p:nvPr/>
        </p:nvGrpSpPr>
        <p:grpSpPr>
          <a:xfrm>
            <a:off x="5105915" y="2326470"/>
            <a:ext cx="338138" cy="274638"/>
            <a:chOff x="2649383" y="2288945"/>
            <a:chExt cx="338138" cy="274638"/>
          </a:xfrm>
        </p:grpSpPr>
        <p:sp>
          <p:nvSpPr>
            <p:cNvPr id="389" name="Freeform 465"/>
            <p:cNvSpPr>
              <a:spLocks noChangeArrowheads="1"/>
            </p:cNvSpPr>
            <p:nvPr/>
          </p:nvSpPr>
          <p:spPr bwMode="auto">
            <a:xfrm>
              <a:off x="2657321" y="2296883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466"/>
            <p:cNvSpPr>
              <a:spLocks noChangeArrowheads="1"/>
            </p:cNvSpPr>
            <p:nvPr/>
          </p:nvSpPr>
          <p:spPr bwMode="auto">
            <a:xfrm>
              <a:off x="2657321" y="2296883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467"/>
            <p:cNvSpPr>
              <a:spLocks noChangeArrowheads="1"/>
            </p:cNvSpPr>
            <p:nvPr/>
          </p:nvSpPr>
          <p:spPr bwMode="auto">
            <a:xfrm>
              <a:off x="2817658" y="2296883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468"/>
            <p:cNvSpPr>
              <a:spLocks noChangeArrowheads="1"/>
            </p:cNvSpPr>
            <p:nvPr/>
          </p:nvSpPr>
          <p:spPr bwMode="auto">
            <a:xfrm>
              <a:off x="2817658" y="2296883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469"/>
            <p:cNvSpPr>
              <a:spLocks noChangeArrowheads="1"/>
            </p:cNvSpPr>
            <p:nvPr/>
          </p:nvSpPr>
          <p:spPr bwMode="auto">
            <a:xfrm>
              <a:off x="2649383" y="2288945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470"/>
            <p:cNvSpPr>
              <a:spLocks noChangeArrowheads="1"/>
            </p:cNvSpPr>
            <p:nvPr/>
          </p:nvSpPr>
          <p:spPr bwMode="auto">
            <a:xfrm>
              <a:off x="2776383" y="2387370"/>
              <a:ext cx="80963" cy="88900"/>
            </a:xfrm>
            <a:custGeom>
              <a:avLst/>
              <a:gdLst>
                <a:gd name="T0" fmla="*/ 23 w 227"/>
                <a:gd name="T1" fmla="*/ 114 h 248"/>
                <a:gd name="T2" fmla="*/ 23 w 227"/>
                <a:gd name="T3" fmla="*/ 114 h 248"/>
                <a:gd name="T4" fmla="*/ 115 w 227"/>
                <a:gd name="T5" fmla="*/ 22 h 248"/>
                <a:gd name="T6" fmla="*/ 204 w 227"/>
                <a:gd name="T7" fmla="*/ 114 h 248"/>
                <a:gd name="T8" fmla="*/ 226 w 227"/>
                <a:gd name="T9" fmla="*/ 114 h 248"/>
                <a:gd name="T10" fmla="*/ 115 w 227"/>
                <a:gd name="T11" fmla="*/ 0 h 248"/>
                <a:gd name="T12" fmla="*/ 0 w 227"/>
                <a:gd name="T13" fmla="*/ 114 h 248"/>
                <a:gd name="T14" fmla="*/ 67 w 227"/>
                <a:gd name="T15" fmla="*/ 247 h 248"/>
                <a:gd name="T16" fmla="*/ 82 w 227"/>
                <a:gd name="T17" fmla="*/ 229 h 248"/>
                <a:gd name="T18" fmla="*/ 23 w 227"/>
                <a:gd name="T19" fmla="*/ 11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248">
                  <a:moveTo>
                    <a:pt x="23" y="114"/>
                  </a:moveTo>
                  <a:lnTo>
                    <a:pt x="23" y="114"/>
                  </a:lnTo>
                  <a:cubicBezTo>
                    <a:pt x="23" y="63"/>
                    <a:pt x="63" y="22"/>
                    <a:pt x="115" y="22"/>
                  </a:cubicBezTo>
                  <a:cubicBezTo>
                    <a:pt x="163" y="22"/>
                    <a:pt x="204" y="63"/>
                    <a:pt x="204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52"/>
                    <a:pt x="174" y="0"/>
                    <a:pt x="115" y="0"/>
                  </a:cubicBezTo>
                  <a:cubicBezTo>
                    <a:pt x="52" y="0"/>
                    <a:pt x="0" y="52"/>
                    <a:pt x="0" y="114"/>
                  </a:cubicBezTo>
                  <a:cubicBezTo>
                    <a:pt x="0" y="184"/>
                    <a:pt x="63" y="243"/>
                    <a:pt x="67" y="247"/>
                  </a:cubicBezTo>
                  <a:cubicBezTo>
                    <a:pt x="82" y="229"/>
                    <a:pt x="82" y="229"/>
                    <a:pt x="82" y="229"/>
                  </a:cubicBezTo>
                  <a:cubicBezTo>
                    <a:pt x="82" y="229"/>
                    <a:pt x="23" y="173"/>
                    <a:pt x="23" y="1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471"/>
            <p:cNvSpPr>
              <a:spLocks noChangeArrowheads="1"/>
            </p:cNvSpPr>
            <p:nvPr/>
          </p:nvSpPr>
          <p:spPr bwMode="auto">
            <a:xfrm>
              <a:off x="2760508" y="2369908"/>
              <a:ext cx="119063" cy="107950"/>
            </a:xfrm>
            <a:custGeom>
              <a:avLst/>
              <a:gdLst>
                <a:gd name="T0" fmla="*/ 163 w 331"/>
                <a:gd name="T1" fmla="*/ 0 h 299"/>
                <a:gd name="T2" fmla="*/ 163 w 331"/>
                <a:gd name="T3" fmla="*/ 0 h 299"/>
                <a:gd name="T4" fmla="*/ 0 w 331"/>
                <a:gd name="T5" fmla="*/ 161 h 299"/>
                <a:gd name="T6" fmla="*/ 15 w 331"/>
                <a:gd name="T7" fmla="*/ 235 h 299"/>
                <a:gd name="T8" fmla="*/ 37 w 331"/>
                <a:gd name="T9" fmla="*/ 228 h 299"/>
                <a:gd name="T10" fmla="*/ 22 w 331"/>
                <a:gd name="T11" fmla="*/ 161 h 299"/>
                <a:gd name="T12" fmla="*/ 163 w 331"/>
                <a:gd name="T13" fmla="*/ 22 h 299"/>
                <a:gd name="T14" fmla="*/ 274 w 331"/>
                <a:gd name="T15" fmla="*/ 69 h 299"/>
                <a:gd name="T16" fmla="*/ 304 w 331"/>
                <a:gd name="T17" fmla="*/ 161 h 299"/>
                <a:gd name="T18" fmla="*/ 263 w 331"/>
                <a:gd name="T19" fmla="*/ 187 h 299"/>
                <a:gd name="T20" fmla="*/ 222 w 331"/>
                <a:gd name="T21" fmla="*/ 143 h 299"/>
                <a:gd name="T22" fmla="*/ 163 w 331"/>
                <a:gd name="T23" fmla="*/ 99 h 299"/>
                <a:gd name="T24" fmla="*/ 100 w 331"/>
                <a:gd name="T25" fmla="*/ 161 h 299"/>
                <a:gd name="T26" fmla="*/ 122 w 331"/>
                <a:gd name="T27" fmla="*/ 224 h 299"/>
                <a:gd name="T28" fmla="*/ 148 w 331"/>
                <a:gd name="T29" fmla="*/ 257 h 299"/>
                <a:gd name="T30" fmla="*/ 148 w 331"/>
                <a:gd name="T31" fmla="*/ 257 h 299"/>
                <a:gd name="T32" fmla="*/ 148 w 331"/>
                <a:gd name="T33" fmla="*/ 257 h 299"/>
                <a:gd name="T34" fmla="*/ 222 w 331"/>
                <a:gd name="T35" fmla="*/ 298 h 299"/>
                <a:gd name="T36" fmla="*/ 230 w 331"/>
                <a:gd name="T37" fmla="*/ 276 h 299"/>
                <a:gd name="T38" fmla="*/ 163 w 331"/>
                <a:gd name="T39" fmla="*/ 239 h 299"/>
                <a:gd name="T40" fmla="*/ 141 w 331"/>
                <a:gd name="T41" fmla="*/ 213 h 299"/>
                <a:gd name="T42" fmla="*/ 122 w 331"/>
                <a:gd name="T43" fmla="*/ 161 h 299"/>
                <a:gd name="T44" fmla="*/ 163 w 331"/>
                <a:gd name="T45" fmla="*/ 121 h 299"/>
                <a:gd name="T46" fmla="*/ 200 w 331"/>
                <a:gd name="T47" fmla="*/ 147 h 299"/>
                <a:gd name="T48" fmla="*/ 259 w 331"/>
                <a:gd name="T49" fmla="*/ 209 h 299"/>
                <a:gd name="T50" fmla="*/ 326 w 331"/>
                <a:gd name="T51" fmla="*/ 161 h 299"/>
                <a:gd name="T52" fmla="*/ 289 w 331"/>
                <a:gd name="T53" fmla="*/ 58 h 299"/>
                <a:gd name="T54" fmla="*/ 163 w 331"/>
                <a:gd name="T5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1" h="299">
                  <a:moveTo>
                    <a:pt x="163" y="0"/>
                  </a:moveTo>
                  <a:lnTo>
                    <a:pt x="163" y="0"/>
                  </a:lnTo>
                  <a:cubicBezTo>
                    <a:pt x="71" y="0"/>
                    <a:pt x="0" y="73"/>
                    <a:pt x="0" y="161"/>
                  </a:cubicBezTo>
                  <a:cubicBezTo>
                    <a:pt x="0" y="187"/>
                    <a:pt x="4" y="209"/>
                    <a:pt x="15" y="235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26" y="206"/>
                    <a:pt x="22" y="184"/>
                    <a:pt x="22" y="161"/>
                  </a:cubicBezTo>
                  <a:cubicBezTo>
                    <a:pt x="22" y="84"/>
                    <a:pt x="85" y="22"/>
                    <a:pt x="163" y="22"/>
                  </a:cubicBezTo>
                  <a:cubicBezTo>
                    <a:pt x="204" y="22"/>
                    <a:pt x="244" y="40"/>
                    <a:pt x="274" y="69"/>
                  </a:cubicBezTo>
                  <a:cubicBezTo>
                    <a:pt x="296" y="99"/>
                    <a:pt x="307" y="128"/>
                    <a:pt x="304" y="161"/>
                  </a:cubicBezTo>
                  <a:cubicBezTo>
                    <a:pt x="300" y="180"/>
                    <a:pt x="278" y="191"/>
                    <a:pt x="263" y="187"/>
                  </a:cubicBezTo>
                  <a:cubicBezTo>
                    <a:pt x="237" y="187"/>
                    <a:pt x="226" y="173"/>
                    <a:pt x="222" y="143"/>
                  </a:cubicBezTo>
                  <a:cubicBezTo>
                    <a:pt x="219" y="117"/>
                    <a:pt x="193" y="99"/>
                    <a:pt x="163" y="99"/>
                  </a:cubicBezTo>
                  <a:cubicBezTo>
                    <a:pt x="126" y="99"/>
                    <a:pt x="100" y="128"/>
                    <a:pt x="100" y="161"/>
                  </a:cubicBezTo>
                  <a:cubicBezTo>
                    <a:pt x="100" y="180"/>
                    <a:pt x="108" y="202"/>
                    <a:pt x="122" y="224"/>
                  </a:cubicBezTo>
                  <a:cubicBezTo>
                    <a:pt x="133" y="239"/>
                    <a:pt x="148" y="254"/>
                    <a:pt x="148" y="257"/>
                  </a:cubicBezTo>
                  <a:lnTo>
                    <a:pt x="148" y="257"/>
                  </a:lnTo>
                  <a:lnTo>
                    <a:pt x="148" y="257"/>
                  </a:lnTo>
                  <a:cubicBezTo>
                    <a:pt x="170" y="276"/>
                    <a:pt x="193" y="287"/>
                    <a:pt x="222" y="298"/>
                  </a:cubicBezTo>
                  <a:cubicBezTo>
                    <a:pt x="230" y="276"/>
                    <a:pt x="230" y="276"/>
                    <a:pt x="230" y="276"/>
                  </a:cubicBezTo>
                  <a:cubicBezTo>
                    <a:pt x="196" y="265"/>
                    <a:pt x="182" y="254"/>
                    <a:pt x="163" y="239"/>
                  </a:cubicBezTo>
                  <a:cubicBezTo>
                    <a:pt x="163" y="239"/>
                    <a:pt x="152" y="228"/>
                    <a:pt x="141" y="213"/>
                  </a:cubicBezTo>
                  <a:cubicBezTo>
                    <a:pt x="126" y="191"/>
                    <a:pt x="122" y="176"/>
                    <a:pt x="122" y="161"/>
                  </a:cubicBezTo>
                  <a:cubicBezTo>
                    <a:pt x="122" y="139"/>
                    <a:pt x="141" y="121"/>
                    <a:pt x="163" y="121"/>
                  </a:cubicBezTo>
                  <a:cubicBezTo>
                    <a:pt x="178" y="121"/>
                    <a:pt x="196" y="128"/>
                    <a:pt x="200" y="147"/>
                  </a:cubicBezTo>
                  <a:cubicBezTo>
                    <a:pt x="207" y="187"/>
                    <a:pt x="226" y="206"/>
                    <a:pt x="259" y="209"/>
                  </a:cubicBezTo>
                  <a:cubicBezTo>
                    <a:pt x="289" y="213"/>
                    <a:pt x="322" y="195"/>
                    <a:pt x="326" y="161"/>
                  </a:cubicBezTo>
                  <a:cubicBezTo>
                    <a:pt x="330" y="125"/>
                    <a:pt x="315" y="88"/>
                    <a:pt x="289" y="58"/>
                  </a:cubicBezTo>
                  <a:cubicBezTo>
                    <a:pt x="256" y="22"/>
                    <a:pt x="207" y="0"/>
                    <a:pt x="16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472"/>
            <p:cNvSpPr>
              <a:spLocks noChangeArrowheads="1"/>
            </p:cNvSpPr>
            <p:nvPr/>
          </p:nvSpPr>
          <p:spPr bwMode="auto">
            <a:xfrm>
              <a:off x="2812896" y="2422295"/>
              <a:ext cx="50800" cy="38100"/>
            </a:xfrm>
            <a:custGeom>
              <a:avLst/>
              <a:gdLst>
                <a:gd name="T0" fmla="*/ 111 w 142"/>
                <a:gd name="T1" fmla="*/ 88 h 108"/>
                <a:gd name="T2" fmla="*/ 111 w 142"/>
                <a:gd name="T3" fmla="*/ 88 h 108"/>
                <a:gd name="T4" fmla="*/ 22 w 142"/>
                <a:gd name="T5" fmla="*/ 0 h 108"/>
                <a:gd name="T6" fmla="*/ 0 w 142"/>
                <a:gd name="T7" fmla="*/ 0 h 108"/>
                <a:gd name="T8" fmla="*/ 111 w 142"/>
                <a:gd name="T9" fmla="*/ 107 h 108"/>
                <a:gd name="T10" fmla="*/ 141 w 142"/>
                <a:gd name="T11" fmla="*/ 103 h 108"/>
                <a:gd name="T12" fmla="*/ 137 w 142"/>
                <a:gd name="T13" fmla="*/ 84 h 108"/>
                <a:gd name="T14" fmla="*/ 111 w 142"/>
                <a:gd name="T15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08">
                  <a:moveTo>
                    <a:pt x="111" y="88"/>
                  </a:moveTo>
                  <a:lnTo>
                    <a:pt x="111" y="88"/>
                  </a:lnTo>
                  <a:cubicBezTo>
                    <a:pt x="63" y="88"/>
                    <a:pt x="22" y="48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52" y="107"/>
                    <a:pt x="111" y="107"/>
                  </a:cubicBezTo>
                  <a:cubicBezTo>
                    <a:pt x="122" y="107"/>
                    <a:pt x="130" y="107"/>
                    <a:pt x="141" y="103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26" y="84"/>
                    <a:pt x="119" y="88"/>
                    <a:pt x="111" y="8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473"/>
            <p:cNvSpPr>
              <a:spLocks noChangeArrowheads="1"/>
            </p:cNvSpPr>
            <p:nvPr/>
          </p:nvSpPr>
          <p:spPr bwMode="auto">
            <a:xfrm>
              <a:off x="2752571" y="2350858"/>
              <a:ext cx="130175" cy="39687"/>
            </a:xfrm>
            <a:custGeom>
              <a:avLst/>
              <a:gdLst>
                <a:gd name="T0" fmla="*/ 181 w 363"/>
                <a:gd name="T1" fmla="*/ 0 h 111"/>
                <a:gd name="T2" fmla="*/ 181 w 363"/>
                <a:gd name="T3" fmla="*/ 0 h 111"/>
                <a:gd name="T4" fmla="*/ 0 w 363"/>
                <a:gd name="T5" fmla="*/ 99 h 111"/>
                <a:gd name="T6" fmla="*/ 18 w 363"/>
                <a:gd name="T7" fmla="*/ 110 h 111"/>
                <a:gd name="T8" fmla="*/ 181 w 363"/>
                <a:gd name="T9" fmla="*/ 22 h 111"/>
                <a:gd name="T10" fmla="*/ 329 w 363"/>
                <a:gd name="T11" fmla="*/ 88 h 111"/>
                <a:gd name="T12" fmla="*/ 344 w 363"/>
                <a:gd name="T13" fmla="*/ 110 h 111"/>
                <a:gd name="T14" fmla="*/ 362 w 363"/>
                <a:gd name="T15" fmla="*/ 99 h 111"/>
                <a:gd name="T16" fmla="*/ 344 w 363"/>
                <a:gd name="T17" fmla="*/ 77 h 111"/>
                <a:gd name="T18" fmla="*/ 181 w 363"/>
                <a:gd name="T1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111">
                  <a:moveTo>
                    <a:pt x="181" y="0"/>
                  </a:moveTo>
                  <a:lnTo>
                    <a:pt x="181" y="0"/>
                  </a:lnTo>
                  <a:cubicBezTo>
                    <a:pt x="107" y="0"/>
                    <a:pt x="40" y="37"/>
                    <a:pt x="0" y="99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55" y="55"/>
                    <a:pt x="114" y="22"/>
                    <a:pt x="181" y="22"/>
                  </a:cubicBezTo>
                  <a:cubicBezTo>
                    <a:pt x="237" y="22"/>
                    <a:pt x="292" y="48"/>
                    <a:pt x="329" y="88"/>
                  </a:cubicBezTo>
                  <a:cubicBezTo>
                    <a:pt x="333" y="96"/>
                    <a:pt x="340" y="103"/>
                    <a:pt x="344" y="110"/>
                  </a:cubicBezTo>
                  <a:cubicBezTo>
                    <a:pt x="362" y="99"/>
                    <a:pt x="362" y="99"/>
                    <a:pt x="362" y="99"/>
                  </a:cubicBezTo>
                  <a:cubicBezTo>
                    <a:pt x="359" y="92"/>
                    <a:pt x="351" y="85"/>
                    <a:pt x="344" y="77"/>
                  </a:cubicBezTo>
                  <a:cubicBezTo>
                    <a:pt x="303" y="29"/>
                    <a:pt x="240" y="0"/>
                    <a:pt x="18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474"/>
            <p:cNvSpPr>
              <a:spLocks noChangeArrowheads="1"/>
            </p:cNvSpPr>
            <p:nvPr/>
          </p:nvSpPr>
          <p:spPr bwMode="auto">
            <a:xfrm>
              <a:off x="2766858" y="2333395"/>
              <a:ext cx="103188" cy="22225"/>
            </a:xfrm>
            <a:custGeom>
              <a:avLst/>
              <a:gdLst>
                <a:gd name="T0" fmla="*/ 144 w 286"/>
                <a:gd name="T1" fmla="*/ 22 h 60"/>
                <a:gd name="T2" fmla="*/ 144 w 286"/>
                <a:gd name="T3" fmla="*/ 22 h 60"/>
                <a:gd name="T4" fmla="*/ 274 w 286"/>
                <a:gd name="T5" fmla="*/ 59 h 60"/>
                <a:gd name="T6" fmla="*/ 285 w 286"/>
                <a:gd name="T7" fmla="*/ 41 h 60"/>
                <a:gd name="T8" fmla="*/ 144 w 286"/>
                <a:gd name="T9" fmla="*/ 0 h 60"/>
                <a:gd name="T10" fmla="*/ 0 w 286"/>
                <a:gd name="T11" fmla="*/ 41 h 60"/>
                <a:gd name="T12" fmla="*/ 11 w 286"/>
                <a:gd name="T13" fmla="*/ 59 h 60"/>
                <a:gd name="T14" fmla="*/ 144 w 286"/>
                <a:gd name="T15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6" h="60">
                  <a:moveTo>
                    <a:pt x="144" y="22"/>
                  </a:moveTo>
                  <a:lnTo>
                    <a:pt x="144" y="22"/>
                  </a:lnTo>
                  <a:cubicBezTo>
                    <a:pt x="188" y="22"/>
                    <a:pt x="237" y="33"/>
                    <a:pt x="274" y="59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44" y="15"/>
                    <a:pt x="192" y="0"/>
                    <a:pt x="144" y="0"/>
                  </a:cubicBezTo>
                  <a:cubicBezTo>
                    <a:pt x="92" y="0"/>
                    <a:pt x="44" y="15"/>
                    <a:pt x="0" y="41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52" y="33"/>
                    <a:pt x="96" y="22"/>
                    <a:pt x="144" y="2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9" name="Group 398"/>
          <p:cNvGrpSpPr/>
          <p:nvPr/>
        </p:nvGrpSpPr>
        <p:grpSpPr>
          <a:xfrm>
            <a:off x="5105916" y="3561761"/>
            <a:ext cx="338137" cy="274638"/>
            <a:chOff x="2657321" y="3546980"/>
            <a:chExt cx="338137" cy="274638"/>
          </a:xfrm>
        </p:grpSpPr>
        <p:sp>
          <p:nvSpPr>
            <p:cNvPr id="400" name="Freeform 475"/>
            <p:cNvSpPr>
              <a:spLocks noChangeArrowheads="1"/>
            </p:cNvSpPr>
            <p:nvPr/>
          </p:nvSpPr>
          <p:spPr bwMode="auto">
            <a:xfrm>
              <a:off x="2665258" y="3554918"/>
              <a:ext cx="322263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476"/>
            <p:cNvSpPr>
              <a:spLocks noChangeArrowheads="1"/>
            </p:cNvSpPr>
            <p:nvPr/>
          </p:nvSpPr>
          <p:spPr bwMode="auto">
            <a:xfrm>
              <a:off x="2665258" y="3554918"/>
              <a:ext cx="322263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477"/>
            <p:cNvSpPr>
              <a:spLocks noChangeArrowheads="1"/>
            </p:cNvSpPr>
            <p:nvPr/>
          </p:nvSpPr>
          <p:spPr bwMode="auto">
            <a:xfrm>
              <a:off x="2827183" y="3554918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478"/>
            <p:cNvSpPr>
              <a:spLocks noChangeArrowheads="1"/>
            </p:cNvSpPr>
            <p:nvPr/>
          </p:nvSpPr>
          <p:spPr bwMode="auto">
            <a:xfrm>
              <a:off x="2827183" y="3554918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479"/>
            <p:cNvSpPr>
              <a:spLocks noChangeArrowheads="1"/>
            </p:cNvSpPr>
            <p:nvPr/>
          </p:nvSpPr>
          <p:spPr bwMode="auto">
            <a:xfrm>
              <a:off x="2657321" y="3546980"/>
              <a:ext cx="338137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480"/>
            <p:cNvSpPr>
              <a:spLocks noChangeArrowheads="1"/>
            </p:cNvSpPr>
            <p:nvPr/>
          </p:nvSpPr>
          <p:spPr bwMode="auto">
            <a:xfrm>
              <a:off x="2785908" y="3645405"/>
              <a:ext cx="80963" cy="88900"/>
            </a:xfrm>
            <a:custGeom>
              <a:avLst/>
              <a:gdLst>
                <a:gd name="T0" fmla="*/ 23 w 227"/>
                <a:gd name="T1" fmla="*/ 114 h 248"/>
                <a:gd name="T2" fmla="*/ 23 w 227"/>
                <a:gd name="T3" fmla="*/ 114 h 248"/>
                <a:gd name="T4" fmla="*/ 115 w 227"/>
                <a:gd name="T5" fmla="*/ 22 h 248"/>
                <a:gd name="T6" fmla="*/ 204 w 227"/>
                <a:gd name="T7" fmla="*/ 114 h 248"/>
                <a:gd name="T8" fmla="*/ 226 w 227"/>
                <a:gd name="T9" fmla="*/ 114 h 248"/>
                <a:gd name="T10" fmla="*/ 115 w 227"/>
                <a:gd name="T11" fmla="*/ 0 h 248"/>
                <a:gd name="T12" fmla="*/ 0 w 227"/>
                <a:gd name="T13" fmla="*/ 114 h 248"/>
                <a:gd name="T14" fmla="*/ 67 w 227"/>
                <a:gd name="T15" fmla="*/ 247 h 248"/>
                <a:gd name="T16" fmla="*/ 82 w 227"/>
                <a:gd name="T17" fmla="*/ 229 h 248"/>
                <a:gd name="T18" fmla="*/ 23 w 227"/>
                <a:gd name="T19" fmla="*/ 11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248">
                  <a:moveTo>
                    <a:pt x="23" y="114"/>
                  </a:moveTo>
                  <a:lnTo>
                    <a:pt x="23" y="114"/>
                  </a:lnTo>
                  <a:cubicBezTo>
                    <a:pt x="23" y="63"/>
                    <a:pt x="63" y="22"/>
                    <a:pt x="115" y="22"/>
                  </a:cubicBezTo>
                  <a:cubicBezTo>
                    <a:pt x="163" y="22"/>
                    <a:pt x="204" y="63"/>
                    <a:pt x="204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52"/>
                    <a:pt x="174" y="0"/>
                    <a:pt x="115" y="0"/>
                  </a:cubicBezTo>
                  <a:cubicBezTo>
                    <a:pt x="52" y="0"/>
                    <a:pt x="0" y="52"/>
                    <a:pt x="0" y="114"/>
                  </a:cubicBezTo>
                  <a:cubicBezTo>
                    <a:pt x="0" y="184"/>
                    <a:pt x="63" y="243"/>
                    <a:pt x="67" y="247"/>
                  </a:cubicBezTo>
                  <a:cubicBezTo>
                    <a:pt x="82" y="229"/>
                    <a:pt x="82" y="229"/>
                    <a:pt x="82" y="229"/>
                  </a:cubicBezTo>
                  <a:cubicBezTo>
                    <a:pt x="82" y="229"/>
                    <a:pt x="23" y="173"/>
                    <a:pt x="23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481"/>
            <p:cNvSpPr>
              <a:spLocks noChangeArrowheads="1"/>
            </p:cNvSpPr>
            <p:nvPr/>
          </p:nvSpPr>
          <p:spPr bwMode="auto">
            <a:xfrm>
              <a:off x="2768446" y="3627943"/>
              <a:ext cx="119062" cy="107950"/>
            </a:xfrm>
            <a:custGeom>
              <a:avLst/>
              <a:gdLst>
                <a:gd name="T0" fmla="*/ 163 w 331"/>
                <a:gd name="T1" fmla="*/ 0 h 299"/>
                <a:gd name="T2" fmla="*/ 163 w 331"/>
                <a:gd name="T3" fmla="*/ 0 h 299"/>
                <a:gd name="T4" fmla="*/ 0 w 331"/>
                <a:gd name="T5" fmla="*/ 161 h 299"/>
                <a:gd name="T6" fmla="*/ 15 w 331"/>
                <a:gd name="T7" fmla="*/ 235 h 299"/>
                <a:gd name="T8" fmla="*/ 37 w 331"/>
                <a:gd name="T9" fmla="*/ 228 h 299"/>
                <a:gd name="T10" fmla="*/ 22 w 331"/>
                <a:gd name="T11" fmla="*/ 161 h 299"/>
                <a:gd name="T12" fmla="*/ 163 w 331"/>
                <a:gd name="T13" fmla="*/ 22 h 299"/>
                <a:gd name="T14" fmla="*/ 274 w 331"/>
                <a:gd name="T15" fmla="*/ 69 h 299"/>
                <a:gd name="T16" fmla="*/ 304 w 331"/>
                <a:gd name="T17" fmla="*/ 161 h 299"/>
                <a:gd name="T18" fmla="*/ 263 w 331"/>
                <a:gd name="T19" fmla="*/ 187 h 299"/>
                <a:gd name="T20" fmla="*/ 222 w 331"/>
                <a:gd name="T21" fmla="*/ 143 h 299"/>
                <a:gd name="T22" fmla="*/ 163 w 331"/>
                <a:gd name="T23" fmla="*/ 99 h 299"/>
                <a:gd name="T24" fmla="*/ 100 w 331"/>
                <a:gd name="T25" fmla="*/ 161 h 299"/>
                <a:gd name="T26" fmla="*/ 122 w 331"/>
                <a:gd name="T27" fmla="*/ 224 h 299"/>
                <a:gd name="T28" fmla="*/ 148 w 331"/>
                <a:gd name="T29" fmla="*/ 257 h 299"/>
                <a:gd name="T30" fmla="*/ 148 w 331"/>
                <a:gd name="T31" fmla="*/ 257 h 299"/>
                <a:gd name="T32" fmla="*/ 148 w 331"/>
                <a:gd name="T33" fmla="*/ 257 h 299"/>
                <a:gd name="T34" fmla="*/ 222 w 331"/>
                <a:gd name="T35" fmla="*/ 298 h 299"/>
                <a:gd name="T36" fmla="*/ 230 w 331"/>
                <a:gd name="T37" fmla="*/ 276 h 299"/>
                <a:gd name="T38" fmla="*/ 163 w 331"/>
                <a:gd name="T39" fmla="*/ 239 h 299"/>
                <a:gd name="T40" fmla="*/ 141 w 331"/>
                <a:gd name="T41" fmla="*/ 213 h 299"/>
                <a:gd name="T42" fmla="*/ 122 w 331"/>
                <a:gd name="T43" fmla="*/ 161 h 299"/>
                <a:gd name="T44" fmla="*/ 163 w 331"/>
                <a:gd name="T45" fmla="*/ 121 h 299"/>
                <a:gd name="T46" fmla="*/ 200 w 331"/>
                <a:gd name="T47" fmla="*/ 147 h 299"/>
                <a:gd name="T48" fmla="*/ 259 w 331"/>
                <a:gd name="T49" fmla="*/ 209 h 299"/>
                <a:gd name="T50" fmla="*/ 326 w 331"/>
                <a:gd name="T51" fmla="*/ 161 h 299"/>
                <a:gd name="T52" fmla="*/ 289 w 331"/>
                <a:gd name="T53" fmla="*/ 58 h 299"/>
                <a:gd name="T54" fmla="*/ 163 w 331"/>
                <a:gd name="T5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1" h="299">
                  <a:moveTo>
                    <a:pt x="163" y="0"/>
                  </a:moveTo>
                  <a:lnTo>
                    <a:pt x="163" y="0"/>
                  </a:lnTo>
                  <a:cubicBezTo>
                    <a:pt x="71" y="0"/>
                    <a:pt x="0" y="73"/>
                    <a:pt x="0" y="161"/>
                  </a:cubicBezTo>
                  <a:cubicBezTo>
                    <a:pt x="0" y="187"/>
                    <a:pt x="4" y="209"/>
                    <a:pt x="15" y="235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26" y="206"/>
                    <a:pt x="22" y="184"/>
                    <a:pt x="22" y="161"/>
                  </a:cubicBezTo>
                  <a:cubicBezTo>
                    <a:pt x="22" y="84"/>
                    <a:pt x="85" y="22"/>
                    <a:pt x="163" y="22"/>
                  </a:cubicBezTo>
                  <a:cubicBezTo>
                    <a:pt x="204" y="22"/>
                    <a:pt x="244" y="40"/>
                    <a:pt x="274" y="69"/>
                  </a:cubicBezTo>
                  <a:cubicBezTo>
                    <a:pt x="296" y="99"/>
                    <a:pt x="307" y="128"/>
                    <a:pt x="304" y="161"/>
                  </a:cubicBezTo>
                  <a:cubicBezTo>
                    <a:pt x="300" y="180"/>
                    <a:pt x="278" y="191"/>
                    <a:pt x="263" y="187"/>
                  </a:cubicBezTo>
                  <a:cubicBezTo>
                    <a:pt x="237" y="187"/>
                    <a:pt x="226" y="173"/>
                    <a:pt x="222" y="143"/>
                  </a:cubicBezTo>
                  <a:cubicBezTo>
                    <a:pt x="219" y="117"/>
                    <a:pt x="193" y="99"/>
                    <a:pt x="163" y="99"/>
                  </a:cubicBezTo>
                  <a:cubicBezTo>
                    <a:pt x="126" y="99"/>
                    <a:pt x="100" y="128"/>
                    <a:pt x="100" y="161"/>
                  </a:cubicBezTo>
                  <a:cubicBezTo>
                    <a:pt x="100" y="180"/>
                    <a:pt x="108" y="202"/>
                    <a:pt x="122" y="224"/>
                  </a:cubicBezTo>
                  <a:cubicBezTo>
                    <a:pt x="133" y="239"/>
                    <a:pt x="148" y="254"/>
                    <a:pt x="148" y="257"/>
                  </a:cubicBezTo>
                  <a:lnTo>
                    <a:pt x="148" y="257"/>
                  </a:lnTo>
                  <a:lnTo>
                    <a:pt x="148" y="257"/>
                  </a:lnTo>
                  <a:cubicBezTo>
                    <a:pt x="170" y="276"/>
                    <a:pt x="193" y="287"/>
                    <a:pt x="222" y="298"/>
                  </a:cubicBezTo>
                  <a:cubicBezTo>
                    <a:pt x="230" y="276"/>
                    <a:pt x="230" y="276"/>
                    <a:pt x="230" y="276"/>
                  </a:cubicBezTo>
                  <a:cubicBezTo>
                    <a:pt x="196" y="265"/>
                    <a:pt x="182" y="254"/>
                    <a:pt x="163" y="239"/>
                  </a:cubicBezTo>
                  <a:cubicBezTo>
                    <a:pt x="163" y="239"/>
                    <a:pt x="152" y="228"/>
                    <a:pt x="141" y="213"/>
                  </a:cubicBezTo>
                  <a:cubicBezTo>
                    <a:pt x="126" y="191"/>
                    <a:pt x="122" y="176"/>
                    <a:pt x="122" y="161"/>
                  </a:cubicBezTo>
                  <a:cubicBezTo>
                    <a:pt x="122" y="139"/>
                    <a:pt x="141" y="121"/>
                    <a:pt x="163" y="121"/>
                  </a:cubicBezTo>
                  <a:cubicBezTo>
                    <a:pt x="178" y="121"/>
                    <a:pt x="196" y="128"/>
                    <a:pt x="200" y="147"/>
                  </a:cubicBezTo>
                  <a:cubicBezTo>
                    <a:pt x="207" y="187"/>
                    <a:pt x="226" y="206"/>
                    <a:pt x="259" y="209"/>
                  </a:cubicBezTo>
                  <a:cubicBezTo>
                    <a:pt x="289" y="213"/>
                    <a:pt x="322" y="195"/>
                    <a:pt x="326" y="161"/>
                  </a:cubicBezTo>
                  <a:cubicBezTo>
                    <a:pt x="330" y="125"/>
                    <a:pt x="315" y="88"/>
                    <a:pt x="289" y="58"/>
                  </a:cubicBezTo>
                  <a:cubicBezTo>
                    <a:pt x="256" y="22"/>
                    <a:pt x="207" y="0"/>
                    <a:pt x="1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482"/>
            <p:cNvSpPr>
              <a:spLocks noChangeArrowheads="1"/>
            </p:cNvSpPr>
            <p:nvPr/>
          </p:nvSpPr>
          <p:spPr bwMode="auto">
            <a:xfrm>
              <a:off x="2822421" y="3681918"/>
              <a:ext cx="50800" cy="38100"/>
            </a:xfrm>
            <a:custGeom>
              <a:avLst/>
              <a:gdLst>
                <a:gd name="T0" fmla="*/ 111 w 142"/>
                <a:gd name="T1" fmla="*/ 88 h 108"/>
                <a:gd name="T2" fmla="*/ 111 w 142"/>
                <a:gd name="T3" fmla="*/ 88 h 108"/>
                <a:gd name="T4" fmla="*/ 22 w 142"/>
                <a:gd name="T5" fmla="*/ 0 h 108"/>
                <a:gd name="T6" fmla="*/ 0 w 142"/>
                <a:gd name="T7" fmla="*/ 0 h 108"/>
                <a:gd name="T8" fmla="*/ 111 w 142"/>
                <a:gd name="T9" fmla="*/ 107 h 108"/>
                <a:gd name="T10" fmla="*/ 141 w 142"/>
                <a:gd name="T11" fmla="*/ 103 h 108"/>
                <a:gd name="T12" fmla="*/ 137 w 142"/>
                <a:gd name="T13" fmla="*/ 84 h 108"/>
                <a:gd name="T14" fmla="*/ 111 w 142"/>
                <a:gd name="T15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08">
                  <a:moveTo>
                    <a:pt x="111" y="88"/>
                  </a:moveTo>
                  <a:lnTo>
                    <a:pt x="111" y="88"/>
                  </a:lnTo>
                  <a:cubicBezTo>
                    <a:pt x="63" y="88"/>
                    <a:pt x="22" y="48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52" y="107"/>
                    <a:pt x="111" y="107"/>
                  </a:cubicBezTo>
                  <a:cubicBezTo>
                    <a:pt x="122" y="107"/>
                    <a:pt x="130" y="107"/>
                    <a:pt x="141" y="103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26" y="84"/>
                    <a:pt x="119" y="88"/>
                    <a:pt x="111" y="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483"/>
            <p:cNvSpPr>
              <a:spLocks noChangeArrowheads="1"/>
            </p:cNvSpPr>
            <p:nvPr/>
          </p:nvSpPr>
          <p:spPr bwMode="auto">
            <a:xfrm>
              <a:off x="2762096" y="3610480"/>
              <a:ext cx="130175" cy="39688"/>
            </a:xfrm>
            <a:custGeom>
              <a:avLst/>
              <a:gdLst>
                <a:gd name="T0" fmla="*/ 181 w 363"/>
                <a:gd name="T1" fmla="*/ 0 h 111"/>
                <a:gd name="T2" fmla="*/ 181 w 363"/>
                <a:gd name="T3" fmla="*/ 0 h 111"/>
                <a:gd name="T4" fmla="*/ 0 w 363"/>
                <a:gd name="T5" fmla="*/ 99 h 111"/>
                <a:gd name="T6" fmla="*/ 18 w 363"/>
                <a:gd name="T7" fmla="*/ 110 h 111"/>
                <a:gd name="T8" fmla="*/ 181 w 363"/>
                <a:gd name="T9" fmla="*/ 22 h 111"/>
                <a:gd name="T10" fmla="*/ 329 w 363"/>
                <a:gd name="T11" fmla="*/ 88 h 111"/>
                <a:gd name="T12" fmla="*/ 344 w 363"/>
                <a:gd name="T13" fmla="*/ 110 h 111"/>
                <a:gd name="T14" fmla="*/ 362 w 363"/>
                <a:gd name="T15" fmla="*/ 99 h 111"/>
                <a:gd name="T16" fmla="*/ 344 w 363"/>
                <a:gd name="T17" fmla="*/ 77 h 111"/>
                <a:gd name="T18" fmla="*/ 181 w 363"/>
                <a:gd name="T1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111">
                  <a:moveTo>
                    <a:pt x="181" y="0"/>
                  </a:moveTo>
                  <a:lnTo>
                    <a:pt x="181" y="0"/>
                  </a:lnTo>
                  <a:cubicBezTo>
                    <a:pt x="107" y="0"/>
                    <a:pt x="40" y="37"/>
                    <a:pt x="0" y="99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55" y="55"/>
                    <a:pt x="114" y="22"/>
                    <a:pt x="181" y="22"/>
                  </a:cubicBezTo>
                  <a:cubicBezTo>
                    <a:pt x="237" y="22"/>
                    <a:pt x="292" y="48"/>
                    <a:pt x="329" y="88"/>
                  </a:cubicBezTo>
                  <a:cubicBezTo>
                    <a:pt x="333" y="96"/>
                    <a:pt x="340" y="103"/>
                    <a:pt x="344" y="110"/>
                  </a:cubicBezTo>
                  <a:cubicBezTo>
                    <a:pt x="362" y="99"/>
                    <a:pt x="362" y="99"/>
                    <a:pt x="362" y="99"/>
                  </a:cubicBezTo>
                  <a:cubicBezTo>
                    <a:pt x="359" y="92"/>
                    <a:pt x="351" y="85"/>
                    <a:pt x="344" y="77"/>
                  </a:cubicBezTo>
                  <a:cubicBezTo>
                    <a:pt x="303" y="29"/>
                    <a:pt x="240" y="0"/>
                    <a:pt x="18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484"/>
            <p:cNvSpPr>
              <a:spLocks noChangeArrowheads="1"/>
            </p:cNvSpPr>
            <p:nvPr/>
          </p:nvSpPr>
          <p:spPr bwMode="auto">
            <a:xfrm>
              <a:off x="2774796" y="3593018"/>
              <a:ext cx="103187" cy="22225"/>
            </a:xfrm>
            <a:custGeom>
              <a:avLst/>
              <a:gdLst>
                <a:gd name="T0" fmla="*/ 144 w 286"/>
                <a:gd name="T1" fmla="*/ 22 h 60"/>
                <a:gd name="T2" fmla="*/ 144 w 286"/>
                <a:gd name="T3" fmla="*/ 22 h 60"/>
                <a:gd name="T4" fmla="*/ 274 w 286"/>
                <a:gd name="T5" fmla="*/ 59 h 60"/>
                <a:gd name="T6" fmla="*/ 285 w 286"/>
                <a:gd name="T7" fmla="*/ 41 h 60"/>
                <a:gd name="T8" fmla="*/ 144 w 286"/>
                <a:gd name="T9" fmla="*/ 0 h 60"/>
                <a:gd name="T10" fmla="*/ 0 w 286"/>
                <a:gd name="T11" fmla="*/ 41 h 60"/>
                <a:gd name="T12" fmla="*/ 11 w 286"/>
                <a:gd name="T13" fmla="*/ 59 h 60"/>
                <a:gd name="T14" fmla="*/ 144 w 286"/>
                <a:gd name="T15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6" h="60">
                  <a:moveTo>
                    <a:pt x="144" y="22"/>
                  </a:moveTo>
                  <a:lnTo>
                    <a:pt x="144" y="22"/>
                  </a:lnTo>
                  <a:cubicBezTo>
                    <a:pt x="188" y="22"/>
                    <a:pt x="237" y="33"/>
                    <a:pt x="274" y="59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44" y="15"/>
                    <a:pt x="192" y="0"/>
                    <a:pt x="144" y="0"/>
                  </a:cubicBezTo>
                  <a:cubicBezTo>
                    <a:pt x="92" y="0"/>
                    <a:pt x="44" y="15"/>
                    <a:pt x="0" y="41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52" y="33"/>
                    <a:pt x="96" y="22"/>
                    <a:pt x="144" y="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0" name="Group 409"/>
          <p:cNvGrpSpPr/>
          <p:nvPr/>
        </p:nvGrpSpPr>
        <p:grpSpPr>
          <a:xfrm>
            <a:off x="5105915" y="1719569"/>
            <a:ext cx="338138" cy="274638"/>
            <a:chOff x="2649383" y="1691934"/>
            <a:chExt cx="338138" cy="274638"/>
          </a:xfrm>
        </p:grpSpPr>
        <p:sp>
          <p:nvSpPr>
            <p:cNvPr id="411" name="Freeform 485"/>
            <p:cNvSpPr>
              <a:spLocks noChangeArrowheads="1"/>
            </p:cNvSpPr>
            <p:nvPr/>
          </p:nvSpPr>
          <p:spPr bwMode="auto">
            <a:xfrm>
              <a:off x="2657321" y="1699872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486"/>
            <p:cNvSpPr>
              <a:spLocks noChangeArrowheads="1"/>
            </p:cNvSpPr>
            <p:nvPr/>
          </p:nvSpPr>
          <p:spPr bwMode="auto">
            <a:xfrm>
              <a:off x="2657321" y="1699872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487"/>
            <p:cNvSpPr>
              <a:spLocks noChangeArrowheads="1"/>
            </p:cNvSpPr>
            <p:nvPr/>
          </p:nvSpPr>
          <p:spPr bwMode="auto">
            <a:xfrm>
              <a:off x="2817658" y="1699872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488"/>
            <p:cNvSpPr>
              <a:spLocks noChangeArrowheads="1"/>
            </p:cNvSpPr>
            <p:nvPr/>
          </p:nvSpPr>
          <p:spPr bwMode="auto">
            <a:xfrm>
              <a:off x="2817658" y="1699872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489"/>
            <p:cNvSpPr>
              <a:spLocks noChangeArrowheads="1"/>
            </p:cNvSpPr>
            <p:nvPr/>
          </p:nvSpPr>
          <p:spPr bwMode="auto">
            <a:xfrm>
              <a:off x="2649383" y="1691934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490"/>
            <p:cNvSpPr>
              <a:spLocks noChangeArrowheads="1"/>
            </p:cNvSpPr>
            <p:nvPr/>
          </p:nvSpPr>
          <p:spPr bwMode="auto">
            <a:xfrm>
              <a:off x="2776383" y="1790359"/>
              <a:ext cx="80963" cy="88900"/>
            </a:xfrm>
            <a:custGeom>
              <a:avLst/>
              <a:gdLst>
                <a:gd name="T0" fmla="*/ 23 w 227"/>
                <a:gd name="T1" fmla="*/ 114 h 248"/>
                <a:gd name="T2" fmla="*/ 23 w 227"/>
                <a:gd name="T3" fmla="*/ 114 h 248"/>
                <a:gd name="T4" fmla="*/ 115 w 227"/>
                <a:gd name="T5" fmla="*/ 22 h 248"/>
                <a:gd name="T6" fmla="*/ 204 w 227"/>
                <a:gd name="T7" fmla="*/ 114 h 248"/>
                <a:gd name="T8" fmla="*/ 226 w 227"/>
                <a:gd name="T9" fmla="*/ 114 h 248"/>
                <a:gd name="T10" fmla="*/ 115 w 227"/>
                <a:gd name="T11" fmla="*/ 0 h 248"/>
                <a:gd name="T12" fmla="*/ 0 w 227"/>
                <a:gd name="T13" fmla="*/ 114 h 248"/>
                <a:gd name="T14" fmla="*/ 67 w 227"/>
                <a:gd name="T15" fmla="*/ 247 h 248"/>
                <a:gd name="T16" fmla="*/ 82 w 227"/>
                <a:gd name="T17" fmla="*/ 229 h 248"/>
                <a:gd name="T18" fmla="*/ 23 w 227"/>
                <a:gd name="T19" fmla="*/ 11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248">
                  <a:moveTo>
                    <a:pt x="23" y="114"/>
                  </a:moveTo>
                  <a:lnTo>
                    <a:pt x="23" y="114"/>
                  </a:lnTo>
                  <a:cubicBezTo>
                    <a:pt x="23" y="63"/>
                    <a:pt x="63" y="22"/>
                    <a:pt x="115" y="22"/>
                  </a:cubicBezTo>
                  <a:cubicBezTo>
                    <a:pt x="163" y="22"/>
                    <a:pt x="204" y="63"/>
                    <a:pt x="204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52"/>
                    <a:pt x="174" y="0"/>
                    <a:pt x="115" y="0"/>
                  </a:cubicBezTo>
                  <a:cubicBezTo>
                    <a:pt x="52" y="0"/>
                    <a:pt x="0" y="52"/>
                    <a:pt x="0" y="114"/>
                  </a:cubicBezTo>
                  <a:cubicBezTo>
                    <a:pt x="0" y="184"/>
                    <a:pt x="63" y="243"/>
                    <a:pt x="67" y="247"/>
                  </a:cubicBezTo>
                  <a:cubicBezTo>
                    <a:pt x="82" y="229"/>
                    <a:pt x="82" y="229"/>
                    <a:pt x="82" y="229"/>
                  </a:cubicBezTo>
                  <a:cubicBezTo>
                    <a:pt x="82" y="229"/>
                    <a:pt x="23" y="173"/>
                    <a:pt x="23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491"/>
            <p:cNvSpPr>
              <a:spLocks noChangeArrowheads="1"/>
            </p:cNvSpPr>
            <p:nvPr/>
          </p:nvSpPr>
          <p:spPr bwMode="auto">
            <a:xfrm>
              <a:off x="2760508" y="1772897"/>
              <a:ext cx="119063" cy="107950"/>
            </a:xfrm>
            <a:custGeom>
              <a:avLst/>
              <a:gdLst>
                <a:gd name="T0" fmla="*/ 163 w 331"/>
                <a:gd name="T1" fmla="*/ 0 h 299"/>
                <a:gd name="T2" fmla="*/ 163 w 331"/>
                <a:gd name="T3" fmla="*/ 0 h 299"/>
                <a:gd name="T4" fmla="*/ 0 w 331"/>
                <a:gd name="T5" fmla="*/ 161 h 299"/>
                <a:gd name="T6" fmla="*/ 15 w 331"/>
                <a:gd name="T7" fmla="*/ 235 h 299"/>
                <a:gd name="T8" fmla="*/ 37 w 331"/>
                <a:gd name="T9" fmla="*/ 228 h 299"/>
                <a:gd name="T10" fmla="*/ 22 w 331"/>
                <a:gd name="T11" fmla="*/ 161 h 299"/>
                <a:gd name="T12" fmla="*/ 163 w 331"/>
                <a:gd name="T13" fmla="*/ 22 h 299"/>
                <a:gd name="T14" fmla="*/ 274 w 331"/>
                <a:gd name="T15" fmla="*/ 69 h 299"/>
                <a:gd name="T16" fmla="*/ 304 w 331"/>
                <a:gd name="T17" fmla="*/ 161 h 299"/>
                <a:gd name="T18" fmla="*/ 263 w 331"/>
                <a:gd name="T19" fmla="*/ 187 h 299"/>
                <a:gd name="T20" fmla="*/ 222 w 331"/>
                <a:gd name="T21" fmla="*/ 143 h 299"/>
                <a:gd name="T22" fmla="*/ 163 w 331"/>
                <a:gd name="T23" fmla="*/ 99 h 299"/>
                <a:gd name="T24" fmla="*/ 100 w 331"/>
                <a:gd name="T25" fmla="*/ 161 h 299"/>
                <a:gd name="T26" fmla="*/ 122 w 331"/>
                <a:gd name="T27" fmla="*/ 224 h 299"/>
                <a:gd name="T28" fmla="*/ 148 w 331"/>
                <a:gd name="T29" fmla="*/ 257 h 299"/>
                <a:gd name="T30" fmla="*/ 148 w 331"/>
                <a:gd name="T31" fmla="*/ 257 h 299"/>
                <a:gd name="T32" fmla="*/ 148 w 331"/>
                <a:gd name="T33" fmla="*/ 257 h 299"/>
                <a:gd name="T34" fmla="*/ 222 w 331"/>
                <a:gd name="T35" fmla="*/ 298 h 299"/>
                <a:gd name="T36" fmla="*/ 230 w 331"/>
                <a:gd name="T37" fmla="*/ 276 h 299"/>
                <a:gd name="T38" fmla="*/ 163 w 331"/>
                <a:gd name="T39" fmla="*/ 239 h 299"/>
                <a:gd name="T40" fmla="*/ 141 w 331"/>
                <a:gd name="T41" fmla="*/ 213 h 299"/>
                <a:gd name="T42" fmla="*/ 122 w 331"/>
                <a:gd name="T43" fmla="*/ 161 h 299"/>
                <a:gd name="T44" fmla="*/ 163 w 331"/>
                <a:gd name="T45" fmla="*/ 121 h 299"/>
                <a:gd name="T46" fmla="*/ 200 w 331"/>
                <a:gd name="T47" fmla="*/ 147 h 299"/>
                <a:gd name="T48" fmla="*/ 259 w 331"/>
                <a:gd name="T49" fmla="*/ 209 h 299"/>
                <a:gd name="T50" fmla="*/ 326 w 331"/>
                <a:gd name="T51" fmla="*/ 161 h 299"/>
                <a:gd name="T52" fmla="*/ 289 w 331"/>
                <a:gd name="T53" fmla="*/ 58 h 299"/>
                <a:gd name="T54" fmla="*/ 163 w 331"/>
                <a:gd name="T5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1" h="299">
                  <a:moveTo>
                    <a:pt x="163" y="0"/>
                  </a:moveTo>
                  <a:lnTo>
                    <a:pt x="163" y="0"/>
                  </a:lnTo>
                  <a:cubicBezTo>
                    <a:pt x="71" y="0"/>
                    <a:pt x="0" y="73"/>
                    <a:pt x="0" y="161"/>
                  </a:cubicBezTo>
                  <a:cubicBezTo>
                    <a:pt x="0" y="187"/>
                    <a:pt x="4" y="209"/>
                    <a:pt x="15" y="235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26" y="206"/>
                    <a:pt x="22" y="184"/>
                    <a:pt x="22" y="161"/>
                  </a:cubicBezTo>
                  <a:cubicBezTo>
                    <a:pt x="22" y="84"/>
                    <a:pt x="85" y="22"/>
                    <a:pt x="163" y="22"/>
                  </a:cubicBezTo>
                  <a:cubicBezTo>
                    <a:pt x="204" y="22"/>
                    <a:pt x="244" y="40"/>
                    <a:pt x="274" y="69"/>
                  </a:cubicBezTo>
                  <a:cubicBezTo>
                    <a:pt x="296" y="99"/>
                    <a:pt x="307" y="128"/>
                    <a:pt x="304" y="161"/>
                  </a:cubicBezTo>
                  <a:cubicBezTo>
                    <a:pt x="300" y="180"/>
                    <a:pt x="278" y="191"/>
                    <a:pt x="263" y="187"/>
                  </a:cubicBezTo>
                  <a:cubicBezTo>
                    <a:pt x="237" y="187"/>
                    <a:pt x="226" y="173"/>
                    <a:pt x="222" y="143"/>
                  </a:cubicBezTo>
                  <a:cubicBezTo>
                    <a:pt x="219" y="117"/>
                    <a:pt x="193" y="99"/>
                    <a:pt x="163" y="99"/>
                  </a:cubicBezTo>
                  <a:cubicBezTo>
                    <a:pt x="126" y="99"/>
                    <a:pt x="100" y="128"/>
                    <a:pt x="100" y="161"/>
                  </a:cubicBezTo>
                  <a:cubicBezTo>
                    <a:pt x="100" y="180"/>
                    <a:pt x="108" y="202"/>
                    <a:pt x="122" y="224"/>
                  </a:cubicBezTo>
                  <a:cubicBezTo>
                    <a:pt x="133" y="239"/>
                    <a:pt x="148" y="254"/>
                    <a:pt x="148" y="257"/>
                  </a:cubicBezTo>
                  <a:lnTo>
                    <a:pt x="148" y="257"/>
                  </a:lnTo>
                  <a:lnTo>
                    <a:pt x="148" y="257"/>
                  </a:lnTo>
                  <a:cubicBezTo>
                    <a:pt x="170" y="276"/>
                    <a:pt x="193" y="287"/>
                    <a:pt x="222" y="298"/>
                  </a:cubicBezTo>
                  <a:cubicBezTo>
                    <a:pt x="230" y="276"/>
                    <a:pt x="230" y="276"/>
                    <a:pt x="230" y="276"/>
                  </a:cubicBezTo>
                  <a:cubicBezTo>
                    <a:pt x="196" y="265"/>
                    <a:pt x="182" y="254"/>
                    <a:pt x="163" y="239"/>
                  </a:cubicBezTo>
                  <a:cubicBezTo>
                    <a:pt x="163" y="239"/>
                    <a:pt x="152" y="228"/>
                    <a:pt x="141" y="213"/>
                  </a:cubicBezTo>
                  <a:cubicBezTo>
                    <a:pt x="126" y="191"/>
                    <a:pt x="122" y="176"/>
                    <a:pt x="122" y="161"/>
                  </a:cubicBezTo>
                  <a:cubicBezTo>
                    <a:pt x="122" y="139"/>
                    <a:pt x="141" y="121"/>
                    <a:pt x="163" y="121"/>
                  </a:cubicBezTo>
                  <a:cubicBezTo>
                    <a:pt x="178" y="121"/>
                    <a:pt x="196" y="128"/>
                    <a:pt x="200" y="147"/>
                  </a:cubicBezTo>
                  <a:cubicBezTo>
                    <a:pt x="207" y="187"/>
                    <a:pt x="226" y="206"/>
                    <a:pt x="259" y="209"/>
                  </a:cubicBezTo>
                  <a:cubicBezTo>
                    <a:pt x="289" y="213"/>
                    <a:pt x="322" y="195"/>
                    <a:pt x="326" y="161"/>
                  </a:cubicBezTo>
                  <a:cubicBezTo>
                    <a:pt x="330" y="125"/>
                    <a:pt x="315" y="88"/>
                    <a:pt x="289" y="58"/>
                  </a:cubicBezTo>
                  <a:cubicBezTo>
                    <a:pt x="256" y="22"/>
                    <a:pt x="207" y="0"/>
                    <a:pt x="1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492"/>
            <p:cNvSpPr>
              <a:spLocks noChangeArrowheads="1"/>
            </p:cNvSpPr>
            <p:nvPr/>
          </p:nvSpPr>
          <p:spPr bwMode="auto">
            <a:xfrm>
              <a:off x="2812896" y="1826872"/>
              <a:ext cx="50800" cy="38100"/>
            </a:xfrm>
            <a:custGeom>
              <a:avLst/>
              <a:gdLst>
                <a:gd name="T0" fmla="*/ 111 w 142"/>
                <a:gd name="T1" fmla="*/ 88 h 108"/>
                <a:gd name="T2" fmla="*/ 111 w 142"/>
                <a:gd name="T3" fmla="*/ 88 h 108"/>
                <a:gd name="T4" fmla="*/ 22 w 142"/>
                <a:gd name="T5" fmla="*/ 0 h 108"/>
                <a:gd name="T6" fmla="*/ 0 w 142"/>
                <a:gd name="T7" fmla="*/ 0 h 108"/>
                <a:gd name="T8" fmla="*/ 111 w 142"/>
                <a:gd name="T9" fmla="*/ 107 h 108"/>
                <a:gd name="T10" fmla="*/ 141 w 142"/>
                <a:gd name="T11" fmla="*/ 103 h 108"/>
                <a:gd name="T12" fmla="*/ 137 w 142"/>
                <a:gd name="T13" fmla="*/ 84 h 108"/>
                <a:gd name="T14" fmla="*/ 111 w 142"/>
                <a:gd name="T15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08">
                  <a:moveTo>
                    <a:pt x="111" y="88"/>
                  </a:moveTo>
                  <a:lnTo>
                    <a:pt x="111" y="88"/>
                  </a:lnTo>
                  <a:cubicBezTo>
                    <a:pt x="63" y="88"/>
                    <a:pt x="22" y="48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52" y="107"/>
                    <a:pt x="111" y="107"/>
                  </a:cubicBezTo>
                  <a:cubicBezTo>
                    <a:pt x="122" y="107"/>
                    <a:pt x="130" y="107"/>
                    <a:pt x="141" y="103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26" y="84"/>
                    <a:pt x="119" y="88"/>
                    <a:pt x="111" y="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493"/>
            <p:cNvSpPr>
              <a:spLocks noChangeArrowheads="1"/>
            </p:cNvSpPr>
            <p:nvPr/>
          </p:nvSpPr>
          <p:spPr bwMode="auto">
            <a:xfrm>
              <a:off x="2752571" y="1755434"/>
              <a:ext cx="130175" cy="39688"/>
            </a:xfrm>
            <a:custGeom>
              <a:avLst/>
              <a:gdLst>
                <a:gd name="T0" fmla="*/ 181 w 363"/>
                <a:gd name="T1" fmla="*/ 0 h 111"/>
                <a:gd name="T2" fmla="*/ 181 w 363"/>
                <a:gd name="T3" fmla="*/ 0 h 111"/>
                <a:gd name="T4" fmla="*/ 0 w 363"/>
                <a:gd name="T5" fmla="*/ 99 h 111"/>
                <a:gd name="T6" fmla="*/ 18 w 363"/>
                <a:gd name="T7" fmla="*/ 110 h 111"/>
                <a:gd name="T8" fmla="*/ 181 w 363"/>
                <a:gd name="T9" fmla="*/ 22 h 111"/>
                <a:gd name="T10" fmla="*/ 329 w 363"/>
                <a:gd name="T11" fmla="*/ 88 h 111"/>
                <a:gd name="T12" fmla="*/ 344 w 363"/>
                <a:gd name="T13" fmla="*/ 110 h 111"/>
                <a:gd name="T14" fmla="*/ 362 w 363"/>
                <a:gd name="T15" fmla="*/ 99 h 111"/>
                <a:gd name="T16" fmla="*/ 344 w 363"/>
                <a:gd name="T17" fmla="*/ 77 h 111"/>
                <a:gd name="T18" fmla="*/ 181 w 363"/>
                <a:gd name="T1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111">
                  <a:moveTo>
                    <a:pt x="181" y="0"/>
                  </a:moveTo>
                  <a:lnTo>
                    <a:pt x="181" y="0"/>
                  </a:lnTo>
                  <a:cubicBezTo>
                    <a:pt x="107" y="0"/>
                    <a:pt x="40" y="37"/>
                    <a:pt x="0" y="99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55" y="55"/>
                    <a:pt x="114" y="22"/>
                    <a:pt x="181" y="22"/>
                  </a:cubicBezTo>
                  <a:cubicBezTo>
                    <a:pt x="237" y="22"/>
                    <a:pt x="292" y="48"/>
                    <a:pt x="329" y="88"/>
                  </a:cubicBezTo>
                  <a:cubicBezTo>
                    <a:pt x="333" y="96"/>
                    <a:pt x="340" y="103"/>
                    <a:pt x="344" y="110"/>
                  </a:cubicBezTo>
                  <a:cubicBezTo>
                    <a:pt x="362" y="99"/>
                    <a:pt x="362" y="99"/>
                    <a:pt x="362" y="99"/>
                  </a:cubicBezTo>
                  <a:cubicBezTo>
                    <a:pt x="359" y="92"/>
                    <a:pt x="351" y="85"/>
                    <a:pt x="344" y="77"/>
                  </a:cubicBezTo>
                  <a:cubicBezTo>
                    <a:pt x="303" y="29"/>
                    <a:pt x="240" y="0"/>
                    <a:pt x="18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494"/>
            <p:cNvSpPr>
              <a:spLocks noChangeArrowheads="1"/>
            </p:cNvSpPr>
            <p:nvPr/>
          </p:nvSpPr>
          <p:spPr bwMode="auto">
            <a:xfrm>
              <a:off x="2766858" y="1737972"/>
              <a:ext cx="103188" cy="22225"/>
            </a:xfrm>
            <a:custGeom>
              <a:avLst/>
              <a:gdLst>
                <a:gd name="T0" fmla="*/ 144 w 286"/>
                <a:gd name="T1" fmla="*/ 22 h 60"/>
                <a:gd name="T2" fmla="*/ 144 w 286"/>
                <a:gd name="T3" fmla="*/ 22 h 60"/>
                <a:gd name="T4" fmla="*/ 274 w 286"/>
                <a:gd name="T5" fmla="*/ 59 h 60"/>
                <a:gd name="T6" fmla="*/ 285 w 286"/>
                <a:gd name="T7" fmla="*/ 41 h 60"/>
                <a:gd name="T8" fmla="*/ 144 w 286"/>
                <a:gd name="T9" fmla="*/ 0 h 60"/>
                <a:gd name="T10" fmla="*/ 0 w 286"/>
                <a:gd name="T11" fmla="*/ 41 h 60"/>
                <a:gd name="T12" fmla="*/ 11 w 286"/>
                <a:gd name="T13" fmla="*/ 59 h 60"/>
                <a:gd name="T14" fmla="*/ 144 w 286"/>
                <a:gd name="T15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6" h="60">
                  <a:moveTo>
                    <a:pt x="144" y="22"/>
                  </a:moveTo>
                  <a:lnTo>
                    <a:pt x="144" y="22"/>
                  </a:lnTo>
                  <a:cubicBezTo>
                    <a:pt x="188" y="22"/>
                    <a:pt x="237" y="33"/>
                    <a:pt x="274" y="59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44" y="15"/>
                    <a:pt x="192" y="0"/>
                    <a:pt x="144" y="0"/>
                  </a:cubicBezTo>
                  <a:cubicBezTo>
                    <a:pt x="92" y="0"/>
                    <a:pt x="44" y="15"/>
                    <a:pt x="0" y="41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52" y="33"/>
                    <a:pt x="96" y="22"/>
                    <a:pt x="144" y="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1" name="Group 420"/>
          <p:cNvGrpSpPr/>
          <p:nvPr/>
        </p:nvGrpSpPr>
        <p:grpSpPr>
          <a:xfrm>
            <a:off x="5027334" y="4069755"/>
            <a:ext cx="495300" cy="493712"/>
            <a:chOff x="2585883" y="4106966"/>
            <a:chExt cx="495300" cy="493712"/>
          </a:xfrm>
        </p:grpSpPr>
        <p:sp>
          <p:nvSpPr>
            <p:cNvPr id="422" name="Freeform 495"/>
            <p:cNvSpPr>
              <a:spLocks noChangeArrowheads="1"/>
            </p:cNvSpPr>
            <p:nvPr/>
          </p:nvSpPr>
          <p:spPr bwMode="auto">
            <a:xfrm>
              <a:off x="2585883" y="410696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496"/>
            <p:cNvSpPr>
              <a:spLocks noChangeArrowheads="1"/>
            </p:cNvSpPr>
            <p:nvPr/>
          </p:nvSpPr>
          <p:spPr bwMode="auto">
            <a:xfrm>
              <a:off x="2585883" y="410696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497"/>
            <p:cNvSpPr>
              <a:spLocks noChangeArrowheads="1"/>
            </p:cNvSpPr>
            <p:nvPr/>
          </p:nvSpPr>
          <p:spPr bwMode="auto">
            <a:xfrm>
              <a:off x="2677958" y="4229203"/>
              <a:ext cx="311150" cy="211138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498"/>
            <p:cNvSpPr>
              <a:spLocks noChangeArrowheads="1"/>
            </p:cNvSpPr>
            <p:nvPr/>
          </p:nvSpPr>
          <p:spPr bwMode="auto">
            <a:xfrm>
              <a:off x="2670021" y="4221266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0 h 741"/>
                <a:gd name="T4" fmla="*/ 0 w 909"/>
                <a:gd name="T5" fmla="*/ 0 h 741"/>
                <a:gd name="T6" fmla="*/ 0 w 909"/>
                <a:gd name="T7" fmla="*/ 629 h 741"/>
                <a:gd name="T8" fmla="*/ 304 w 909"/>
                <a:gd name="T9" fmla="*/ 629 h 741"/>
                <a:gd name="T10" fmla="*/ 304 w 909"/>
                <a:gd name="T11" fmla="*/ 697 h 741"/>
                <a:gd name="T12" fmla="*/ 222 w 909"/>
                <a:gd name="T13" fmla="*/ 697 h 741"/>
                <a:gd name="T14" fmla="*/ 222 w 909"/>
                <a:gd name="T15" fmla="*/ 740 h 741"/>
                <a:gd name="T16" fmla="*/ 686 w 909"/>
                <a:gd name="T17" fmla="*/ 740 h 741"/>
                <a:gd name="T18" fmla="*/ 686 w 909"/>
                <a:gd name="T19" fmla="*/ 697 h 741"/>
                <a:gd name="T20" fmla="*/ 601 w 909"/>
                <a:gd name="T21" fmla="*/ 697 h 741"/>
                <a:gd name="T22" fmla="*/ 601 w 909"/>
                <a:gd name="T23" fmla="*/ 629 h 741"/>
                <a:gd name="T24" fmla="*/ 908 w 909"/>
                <a:gd name="T25" fmla="*/ 629 h 741"/>
                <a:gd name="T26" fmla="*/ 40 w 909"/>
                <a:gd name="T27" fmla="*/ 43 h 741"/>
                <a:gd name="T28" fmla="*/ 865 w 909"/>
                <a:gd name="T29" fmla="*/ 43 h 741"/>
                <a:gd name="T30" fmla="*/ 865 w 909"/>
                <a:gd name="T31" fmla="*/ 586 h 741"/>
                <a:gd name="T32" fmla="*/ 40 w 909"/>
                <a:gd name="T33" fmla="*/ 586 h 741"/>
                <a:gd name="T34" fmla="*/ 40 w 909"/>
                <a:gd name="T35" fmla="*/ 4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4" y="629"/>
                  </a:lnTo>
                  <a:lnTo>
                    <a:pt x="304" y="697"/>
                  </a:lnTo>
                  <a:lnTo>
                    <a:pt x="222" y="697"/>
                  </a:lnTo>
                  <a:lnTo>
                    <a:pt x="222" y="740"/>
                  </a:lnTo>
                  <a:lnTo>
                    <a:pt x="686" y="740"/>
                  </a:lnTo>
                  <a:lnTo>
                    <a:pt x="686" y="697"/>
                  </a:lnTo>
                  <a:lnTo>
                    <a:pt x="601" y="697"/>
                  </a:lnTo>
                  <a:lnTo>
                    <a:pt x="601" y="629"/>
                  </a:lnTo>
                  <a:lnTo>
                    <a:pt x="908" y="629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499"/>
            <p:cNvSpPr>
              <a:spLocks noChangeArrowheads="1"/>
            </p:cNvSpPr>
            <p:nvPr/>
          </p:nvSpPr>
          <p:spPr bwMode="auto">
            <a:xfrm>
              <a:off x="2792258" y="4316516"/>
              <a:ext cx="79375" cy="87312"/>
            </a:xfrm>
            <a:custGeom>
              <a:avLst/>
              <a:gdLst>
                <a:gd name="T0" fmla="*/ 22 w 219"/>
                <a:gd name="T1" fmla="*/ 111 h 241"/>
                <a:gd name="T2" fmla="*/ 22 w 219"/>
                <a:gd name="T3" fmla="*/ 111 h 241"/>
                <a:gd name="T4" fmla="*/ 111 w 219"/>
                <a:gd name="T5" fmla="*/ 22 h 241"/>
                <a:gd name="T6" fmla="*/ 197 w 219"/>
                <a:gd name="T7" fmla="*/ 111 h 241"/>
                <a:gd name="T8" fmla="*/ 218 w 219"/>
                <a:gd name="T9" fmla="*/ 111 h 241"/>
                <a:gd name="T10" fmla="*/ 111 w 219"/>
                <a:gd name="T11" fmla="*/ 0 h 241"/>
                <a:gd name="T12" fmla="*/ 0 w 219"/>
                <a:gd name="T13" fmla="*/ 111 h 241"/>
                <a:gd name="T14" fmla="*/ 65 w 219"/>
                <a:gd name="T15" fmla="*/ 240 h 241"/>
                <a:gd name="T16" fmla="*/ 79 w 219"/>
                <a:gd name="T17" fmla="*/ 222 h 241"/>
                <a:gd name="T18" fmla="*/ 22 w 219"/>
                <a:gd name="T19" fmla="*/ 11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9" h="241">
                  <a:moveTo>
                    <a:pt x="22" y="111"/>
                  </a:moveTo>
                  <a:lnTo>
                    <a:pt x="22" y="111"/>
                  </a:lnTo>
                  <a:cubicBezTo>
                    <a:pt x="22" y="61"/>
                    <a:pt x="61" y="22"/>
                    <a:pt x="111" y="22"/>
                  </a:cubicBezTo>
                  <a:cubicBezTo>
                    <a:pt x="158" y="22"/>
                    <a:pt x="197" y="61"/>
                    <a:pt x="197" y="111"/>
                  </a:cubicBezTo>
                  <a:cubicBezTo>
                    <a:pt x="218" y="111"/>
                    <a:pt x="218" y="111"/>
                    <a:pt x="218" y="111"/>
                  </a:cubicBezTo>
                  <a:cubicBezTo>
                    <a:pt x="218" y="50"/>
                    <a:pt x="168" y="0"/>
                    <a:pt x="111" y="0"/>
                  </a:cubicBezTo>
                  <a:cubicBezTo>
                    <a:pt x="50" y="0"/>
                    <a:pt x="0" y="50"/>
                    <a:pt x="0" y="111"/>
                  </a:cubicBezTo>
                  <a:cubicBezTo>
                    <a:pt x="0" y="179"/>
                    <a:pt x="61" y="236"/>
                    <a:pt x="65" y="240"/>
                  </a:cubicBezTo>
                  <a:cubicBezTo>
                    <a:pt x="79" y="222"/>
                    <a:pt x="79" y="222"/>
                    <a:pt x="79" y="222"/>
                  </a:cubicBezTo>
                  <a:cubicBezTo>
                    <a:pt x="79" y="222"/>
                    <a:pt x="22" y="168"/>
                    <a:pt x="22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500"/>
            <p:cNvSpPr>
              <a:spLocks noChangeArrowheads="1"/>
            </p:cNvSpPr>
            <p:nvPr/>
          </p:nvSpPr>
          <p:spPr bwMode="auto">
            <a:xfrm>
              <a:off x="2776383" y="4300641"/>
              <a:ext cx="114300" cy="104775"/>
            </a:xfrm>
            <a:custGeom>
              <a:avLst/>
              <a:gdLst>
                <a:gd name="T0" fmla="*/ 157 w 319"/>
                <a:gd name="T1" fmla="*/ 0 h 290"/>
                <a:gd name="T2" fmla="*/ 157 w 319"/>
                <a:gd name="T3" fmla="*/ 0 h 290"/>
                <a:gd name="T4" fmla="*/ 0 w 319"/>
                <a:gd name="T5" fmla="*/ 157 h 290"/>
                <a:gd name="T6" fmla="*/ 14 w 319"/>
                <a:gd name="T7" fmla="*/ 229 h 290"/>
                <a:gd name="T8" fmla="*/ 36 w 319"/>
                <a:gd name="T9" fmla="*/ 221 h 290"/>
                <a:gd name="T10" fmla="*/ 21 w 319"/>
                <a:gd name="T11" fmla="*/ 157 h 290"/>
                <a:gd name="T12" fmla="*/ 157 w 319"/>
                <a:gd name="T13" fmla="*/ 21 h 290"/>
                <a:gd name="T14" fmla="*/ 264 w 319"/>
                <a:gd name="T15" fmla="*/ 68 h 290"/>
                <a:gd name="T16" fmla="*/ 293 w 319"/>
                <a:gd name="T17" fmla="*/ 157 h 290"/>
                <a:gd name="T18" fmla="*/ 253 w 319"/>
                <a:gd name="T19" fmla="*/ 182 h 290"/>
                <a:gd name="T20" fmla="*/ 214 w 319"/>
                <a:gd name="T21" fmla="*/ 139 h 290"/>
                <a:gd name="T22" fmla="*/ 157 w 319"/>
                <a:gd name="T23" fmla="*/ 96 h 290"/>
                <a:gd name="T24" fmla="*/ 96 w 319"/>
                <a:gd name="T25" fmla="*/ 157 h 290"/>
                <a:gd name="T26" fmla="*/ 118 w 319"/>
                <a:gd name="T27" fmla="*/ 218 h 290"/>
                <a:gd name="T28" fmla="*/ 143 w 319"/>
                <a:gd name="T29" fmla="*/ 250 h 290"/>
                <a:gd name="T30" fmla="*/ 143 w 319"/>
                <a:gd name="T31" fmla="*/ 250 h 290"/>
                <a:gd name="T32" fmla="*/ 143 w 319"/>
                <a:gd name="T33" fmla="*/ 250 h 290"/>
                <a:gd name="T34" fmla="*/ 214 w 319"/>
                <a:gd name="T35" fmla="*/ 289 h 290"/>
                <a:gd name="T36" fmla="*/ 221 w 319"/>
                <a:gd name="T37" fmla="*/ 268 h 290"/>
                <a:gd name="T38" fmla="*/ 157 w 319"/>
                <a:gd name="T39" fmla="*/ 232 h 290"/>
                <a:gd name="T40" fmla="*/ 136 w 319"/>
                <a:gd name="T41" fmla="*/ 207 h 290"/>
                <a:gd name="T42" fmla="*/ 118 w 319"/>
                <a:gd name="T43" fmla="*/ 157 h 290"/>
                <a:gd name="T44" fmla="*/ 157 w 319"/>
                <a:gd name="T45" fmla="*/ 118 h 290"/>
                <a:gd name="T46" fmla="*/ 193 w 319"/>
                <a:gd name="T47" fmla="*/ 143 h 290"/>
                <a:gd name="T48" fmla="*/ 250 w 319"/>
                <a:gd name="T49" fmla="*/ 204 h 290"/>
                <a:gd name="T50" fmla="*/ 314 w 319"/>
                <a:gd name="T51" fmla="*/ 157 h 290"/>
                <a:gd name="T52" fmla="*/ 279 w 319"/>
                <a:gd name="T53" fmla="*/ 57 h 290"/>
                <a:gd name="T54" fmla="*/ 157 w 319"/>
                <a:gd name="T55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19" h="290">
                  <a:moveTo>
                    <a:pt x="157" y="0"/>
                  </a:moveTo>
                  <a:lnTo>
                    <a:pt x="157" y="0"/>
                  </a:lnTo>
                  <a:cubicBezTo>
                    <a:pt x="68" y="0"/>
                    <a:pt x="0" y="71"/>
                    <a:pt x="0" y="157"/>
                  </a:cubicBezTo>
                  <a:cubicBezTo>
                    <a:pt x="0" y="182"/>
                    <a:pt x="3" y="204"/>
                    <a:pt x="14" y="229"/>
                  </a:cubicBezTo>
                  <a:cubicBezTo>
                    <a:pt x="36" y="221"/>
                    <a:pt x="36" y="221"/>
                    <a:pt x="36" y="221"/>
                  </a:cubicBezTo>
                  <a:cubicBezTo>
                    <a:pt x="25" y="200"/>
                    <a:pt x="21" y="179"/>
                    <a:pt x="21" y="157"/>
                  </a:cubicBezTo>
                  <a:cubicBezTo>
                    <a:pt x="21" y="82"/>
                    <a:pt x="82" y="21"/>
                    <a:pt x="157" y="21"/>
                  </a:cubicBezTo>
                  <a:cubicBezTo>
                    <a:pt x="196" y="21"/>
                    <a:pt x="236" y="39"/>
                    <a:pt x="264" y="68"/>
                  </a:cubicBezTo>
                  <a:cubicBezTo>
                    <a:pt x="286" y="96"/>
                    <a:pt x="296" y="125"/>
                    <a:pt x="293" y="157"/>
                  </a:cubicBezTo>
                  <a:cubicBezTo>
                    <a:pt x="289" y="175"/>
                    <a:pt x="268" y="186"/>
                    <a:pt x="253" y="182"/>
                  </a:cubicBezTo>
                  <a:cubicBezTo>
                    <a:pt x="228" y="182"/>
                    <a:pt x="218" y="168"/>
                    <a:pt x="214" y="139"/>
                  </a:cubicBezTo>
                  <a:cubicBezTo>
                    <a:pt x="211" y="114"/>
                    <a:pt x="186" y="96"/>
                    <a:pt x="157" y="96"/>
                  </a:cubicBezTo>
                  <a:cubicBezTo>
                    <a:pt x="121" y="96"/>
                    <a:pt x="96" y="125"/>
                    <a:pt x="96" y="157"/>
                  </a:cubicBezTo>
                  <a:cubicBezTo>
                    <a:pt x="96" y="175"/>
                    <a:pt x="103" y="196"/>
                    <a:pt x="118" y="218"/>
                  </a:cubicBezTo>
                  <a:cubicBezTo>
                    <a:pt x="128" y="232"/>
                    <a:pt x="143" y="246"/>
                    <a:pt x="143" y="250"/>
                  </a:cubicBezTo>
                  <a:lnTo>
                    <a:pt x="143" y="250"/>
                  </a:lnTo>
                  <a:lnTo>
                    <a:pt x="143" y="250"/>
                  </a:lnTo>
                  <a:cubicBezTo>
                    <a:pt x="164" y="268"/>
                    <a:pt x="186" y="279"/>
                    <a:pt x="214" y="289"/>
                  </a:cubicBezTo>
                  <a:cubicBezTo>
                    <a:pt x="221" y="268"/>
                    <a:pt x="221" y="268"/>
                    <a:pt x="221" y="268"/>
                  </a:cubicBezTo>
                  <a:cubicBezTo>
                    <a:pt x="189" y="257"/>
                    <a:pt x="175" y="246"/>
                    <a:pt x="157" y="232"/>
                  </a:cubicBezTo>
                  <a:cubicBezTo>
                    <a:pt x="157" y="232"/>
                    <a:pt x="146" y="221"/>
                    <a:pt x="136" y="207"/>
                  </a:cubicBezTo>
                  <a:cubicBezTo>
                    <a:pt x="121" y="186"/>
                    <a:pt x="118" y="171"/>
                    <a:pt x="118" y="157"/>
                  </a:cubicBezTo>
                  <a:cubicBezTo>
                    <a:pt x="118" y="136"/>
                    <a:pt x="136" y="118"/>
                    <a:pt x="157" y="118"/>
                  </a:cubicBezTo>
                  <a:cubicBezTo>
                    <a:pt x="171" y="118"/>
                    <a:pt x="189" y="125"/>
                    <a:pt x="193" y="143"/>
                  </a:cubicBezTo>
                  <a:cubicBezTo>
                    <a:pt x="200" y="182"/>
                    <a:pt x="218" y="200"/>
                    <a:pt x="250" y="204"/>
                  </a:cubicBezTo>
                  <a:cubicBezTo>
                    <a:pt x="279" y="207"/>
                    <a:pt x="311" y="189"/>
                    <a:pt x="314" y="157"/>
                  </a:cubicBezTo>
                  <a:cubicBezTo>
                    <a:pt x="318" y="121"/>
                    <a:pt x="304" y="86"/>
                    <a:pt x="279" y="57"/>
                  </a:cubicBezTo>
                  <a:cubicBezTo>
                    <a:pt x="246" y="21"/>
                    <a:pt x="200" y="0"/>
                    <a:pt x="1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501"/>
            <p:cNvSpPr>
              <a:spLocks noChangeArrowheads="1"/>
            </p:cNvSpPr>
            <p:nvPr/>
          </p:nvSpPr>
          <p:spPr bwMode="auto">
            <a:xfrm>
              <a:off x="2827183" y="4351441"/>
              <a:ext cx="49213" cy="38100"/>
            </a:xfrm>
            <a:custGeom>
              <a:avLst/>
              <a:gdLst>
                <a:gd name="T0" fmla="*/ 107 w 137"/>
                <a:gd name="T1" fmla="*/ 86 h 104"/>
                <a:gd name="T2" fmla="*/ 107 w 137"/>
                <a:gd name="T3" fmla="*/ 86 h 104"/>
                <a:gd name="T4" fmla="*/ 21 w 137"/>
                <a:gd name="T5" fmla="*/ 0 h 104"/>
                <a:gd name="T6" fmla="*/ 0 w 137"/>
                <a:gd name="T7" fmla="*/ 0 h 104"/>
                <a:gd name="T8" fmla="*/ 107 w 137"/>
                <a:gd name="T9" fmla="*/ 103 h 104"/>
                <a:gd name="T10" fmla="*/ 136 w 137"/>
                <a:gd name="T11" fmla="*/ 100 h 104"/>
                <a:gd name="T12" fmla="*/ 132 w 137"/>
                <a:gd name="T13" fmla="*/ 82 h 104"/>
                <a:gd name="T14" fmla="*/ 107 w 137"/>
                <a:gd name="T15" fmla="*/ 86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7" h="104">
                  <a:moveTo>
                    <a:pt x="107" y="86"/>
                  </a:moveTo>
                  <a:lnTo>
                    <a:pt x="107" y="86"/>
                  </a:lnTo>
                  <a:cubicBezTo>
                    <a:pt x="61" y="86"/>
                    <a:pt x="21" y="46"/>
                    <a:pt x="2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"/>
                    <a:pt x="50" y="103"/>
                    <a:pt x="107" y="103"/>
                  </a:cubicBezTo>
                  <a:cubicBezTo>
                    <a:pt x="118" y="103"/>
                    <a:pt x="125" y="103"/>
                    <a:pt x="136" y="100"/>
                  </a:cubicBezTo>
                  <a:cubicBezTo>
                    <a:pt x="132" y="82"/>
                    <a:pt x="132" y="82"/>
                    <a:pt x="132" y="82"/>
                  </a:cubicBezTo>
                  <a:cubicBezTo>
                    <a:pt x="121" y="82"/>
                    <a:pt x="114" y="86"/>
                    <a:pt x="107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502"/>
            <p:cNvSpPr>
              <a:spLocks noChangeArrowheads="1"/>
            </p:cNvSpPr>
            <p:nvPr/>
          </p:nvSpPr>
          <p:spPr bwMode="auto">
            <a:xfrm>
              <a:off x="2770033" y="4283178"/>
              <a:ext cx="127000" cy="38100"/>
            </a:xfrm>
            <a:custGeom>
              <a:avLst/>
              <a:gdLst>
                <a:gd name="T0" fmla="*/ 175 w 351"/>
                <a:gd name="T1" fmla="*/ 0 h 108"/>
                <a:gd name="T2" fmla="*/ 175 w 351"/>
                <a:gd name="T3" fmla="*/ 0 h 108"/>
                <a:gd name="T4" fmla="*/ 0 w 351"/>
                <a:gd name="T5" fmla="*/ 96 h 108"/>
                <a:gd name="T6" fmla="*/ 18 w 351"/>
                <a:gd name="T7" fmla="*/ 107 h 108"/>
                <a:gd name="T8" fmla="*/ 175 w 351"/>
                <a:gd name="T9" fmla="*/ 21 h 108"/>
                <a:gd name="T10" fmla="*/ 318 w 351"/>
                <a:gd name="T11" fmla="*/ 86 h 108"/>
                <a:gd name="T12" fmla="*/ 332 w 351"/>
                <a:gd name="T13" fmla="*/ 107 h 108"/>
                <a:gd name="T14" fmla="*/ 350 w 351"/>
                <a:gd name="T15" fmla="*/ 96 h 108"/>
                <a:gd name="T16" fmla="*/ 332 w 351"/>
                <a:gd name="T17" fmla="*/ 75 h 108"/>
                <a:gd name="T18" fmla="*/ 175 w 351"/>
                <a:gd name="T1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1" h="108">
                  <a:moveTo>
                    <a:pt x="175" y="0"/>
                  </a:moveTo>
                  <a:lnTo>
                    <a:pt x="175" y="0"/>
                  </a:lnTo>
                  <a:cubicBezTo>
                    <a:pt x="104" y="0"/>
                    <a:pt x="39" y="36"/>
                    <a:pt x="0" y="96"/>
                  </a:cubicBezTo>
                  <a:cubicBezTo>
                    <a:pt x="18" y="107"/>
                    <a:pt x="18" y="107"/>
                    <a:pt x="18" y="107"/>
                  </a:cubicBezTo>
                  <a:cubicBezTo>
                    <a:pt x="54" y="54"/>
                    <a:pt x="111" y="21"/>
                    <a:pt x="175" y="21"/>
                  </a:cubicBezTo>
                  <a:cubicBezTo>
                    <a:pt x="229" y="21"/>
                    <a:pt x="282" y="46"/>
                    <a:pt x="318" y="86"/>
                  </a:cubicBezTo>
                  <a:cubicBezTo>
                    <a:pt x="322" y="93"/>
                    <a:pt x="329" y="100"/>
                    <a:pt x="332" y="107"/>
                  </a:cubicBezTo>
                  <a:cubicBezTo>
                    <a:pt x="350" y="96"/>
                    <a:pt x="350" y="96"/>
                    <a:pt x="350" y="96"/>
                  </a:cubicBezTo>
                  <a:cubicBezTo>
                    <a:pt x="347" y="89"/>
                    <a:pt x="339" y="82"/>
                    <a:pt x="332" y="75"/>
                  </a:cubicBezTo>
                  <a:cubicBezTo>
                    <a:pt x="293" y="29"/>
                    <a:pt x="232" y="0"/>
                    <a:pt x="1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503"/>
            <p:cNvSpPr>
              <a:spLocks noChangeArrowheads="1"/>
            </p:cNvSpPr>
            <p:nvPr/>
          </p:nvSpPr>
          <p:spPr bwMode="auto">
            <a:xfrm>
              <a:off x="2782733" y="4265716"/>
              <a:ext cx="100013" cy="20637"/>
            </a:xfrm>
            <a:custGeom>
              <a:avLst/>
              <a:gdLst>
                <a:gd name="T0" fmla="*/ 139 w 276"/>
                <a:gd name="T1" fmla="*/ 22 h 59"/>
                <a:gd name="T2" fmla="*/ 139 w 276"/>
                <a:gd name="T3" fmla="*/ 22 h 59"/>
                <a:gd name="T4" fmla="*/ 264 w 276"/>
                <a:gd name="T5" fmla="*/ 58 h 59"/>
                <a:gd name="T6" fmla="*/ 275 w 276"/>
                <a:gd name="T7" fmla="*/ 40 h 59"/>
                <a:gd name="T8" fmla="*/ 139 w 276"/>
                <a:gd name="T9" fmla="*/ 0 h 59"/>
                <a:gd name="T10" fmla="*/ 0 w 276"/>
                <a:gd name="T11" fmla="*/ 40 h 59"/>
                <a:gd name="T12" fmla="*/ 10 w 276"/>
                <a:gd name="T13" fmla="*/ 58 h 59"/>
                <a:gd name="T14" fmla="*/ 139 w 276"/>
                <a:gd name="T15" fmla="*/ 2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59">
                  <a:moveTo>
                    <a:pt x="139" y="22"/>
                  </a:moveTo>
                  <a:lnTo>
                    <a:pt x="139" y="22"/>
                  </a:lnTo>
                  <a:cubicBezTo>
                    <a:pt x="182" y="22"/>
                    <a:pt x="228" y="33"/>
                    <a:pt x="264" y="58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35" y="15"/>
                    <a:pt x="186" y="0"/>
                    <a:pt x="139" y="0"/>
                  </a:cubicBezTo>
                  <a:cubicBezTo>
                    <a:pt x="89" y="0"/>
                    <a:pt x="43" y="15"/>
                    <a:pt x="0" y="40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50" y="33"/>
                    <a:pt x="93" y="22"/>
                    <a:pt x="139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504"/>
            <p:cNvSpPr>
              <a:spLocks noChangeArrowheads="1"/>
            </p:cNvSpPr>
            <p:nvPr/>
          </p:nvSpPr>
          <p:spPr bwMode="auto">
            <a:xfrm>
              <a:off x="2670021" y="4221266"/>
              <a:ext cx="411162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505"/>
            <p:cNvSpPr>
              <a:spLocks noChangeArrowheads="1"/>
            </p:cNvSpPr>
            <p:nvPr/>
          </p:nvSpPr>
          <p:spPr bwMode="auto">
            <a:xfrm>
              <a:off x="2670021" y="4221266"/>
              <a:ext cx="411162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3" name="Group 432"/>
          <p:cNvGrpSpPr/>
          <p:nvPr/>
        </p:nvGrpSpPr>
        <p:grpSpPr>
          <a:xfrm>
            <a:off x="5105915" y="2944802"/>
            <a:ext cx="338138" cy="274638"/>
            <a:chOff x="2649383" y="2942288"/>
            <a:chExt cx="338138" cy="274638"/>
          </a:xfrm>
        </p:grpSpPr>
        <p:sp>
          <p:nvSpPr>
            <p:cNvPr id="434" name="Freeform 506"/>
            <p:cNvSpPr>
              <a:spLocks noChangeArrowheads="1"/>
            </p:cNvSpPr>
            <p:nvPr/>
          </p:nvSpPr>
          <p:spPr bwMode="auto">
            <a:xfrm>
              <a:off x="2657321" y="2950226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507"/>
            <p:cNvSpPr>
              <a:spLocks noChangeArrowheads="1"/>
            </p:cNvSpPr>
            <p:nvPr/>
          </p:nvSpPr>
          <p:spPr bwMode="auto">
            <a:xfrm>
              <a:off x="2657321" y="2950226"/>
              <a:ext cx="322262" cy="217487"/>
            </a:xfrm>
            <a:custGeom>
              <a:avLst/>
              <a:gdLst>
                <a:gd name="T0" fmla="*/ 896 w 897"/>
                <a:gd name="T1" fmla="*/ 604 h 605"/>
                <a:gd name="T2" fmla="*/ 0 w 897"/>
                <a:gd name="T3" fmla="*/ 604 h 605"/>
                <a:gd name="T4" fmla="*/ 0 w 897"/>
                <a:gd name="T5" fmla="*/ 0 h 605"/>
                <a:gd name="T6" fmla="*/ 896 w 897"/>
                <a:gd name="T7" fmla="*/ 0 h 605"/>
                <a:gd name="T8" fmla="*/ 896 w 897"/>
                <a:gd name="T9" fmla="*/ 604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05">
                  <a:moveTo>
                    <a:pt x="896" y="604"/>
                  </a:moveTo>
                  <a:lnTo>
                    <a:pt x="0" y="604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508"/>
            <p:cNvSpPr>
              <a:spLocks noChangeArrowheads="1"/>
            </p:cNvSpPr>
            <p:nvPr/>
          </p:nvSpPr>
          <p:spPr bwMode="auto">
            <a:xfrm>
              <a:off x="2817658" y="2950226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509"/>
            <p:cNvSpPr>
              <a:spLocks noChangeArrowheads="1"/>
            </p:cNvSpPr>
            <p:nvPr/>
          </p:nvSpPr>
          <p:spPr bwMode="auto">
            <a:xfrm>
              <a:off x="2817658" y="2950226"/>
              <a:ext cx="161925" cy="217487"/>
            </a:xfrm>
            <a:custGeom>
              <a:avLst/>
              <a:gdLst>
                <a:gd name="T0" fmla="*/ 448 w 449"/>
                <a:gd name="T1" fmla="*/ 0 h 605"/>
                <a:gd name="T2" fmla="*/ 0 w 449"/>
                <a:gd name="T3" fmla="*/ 0 h 605"/>
                <a:gd name="T4" fmla="*/ 0 w 449"/>
                <a:gd name="T5" fmla="*/ 604 h 605"/>
                <a:gd name="T6" fmla="*/ 448 w 449"/>
                <a:gd name="T7" fmla="*/ 604 h 605"/>
                <a:gd name="T8" fmla="*/ 448 w 449"/>
                <a:gd name="T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9" h="605">
                  <a:moveTo>
                    <a:pt x="448" y="0"/>
                  </a:moveTo>
                  <a:lnTo>
                    <a:pt x="0" y="0"/>
                  </a:lnTo>
                  <a:lnTo>
                    <a:pt x="0" y="604"/>
                  </a:lnTo>
                  <a:lnTo>
                    <a:pt x="448" y="604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510"/>
            <p:cNvSpPr>
              <a:spLocks noChangeArrowheads="1"/>
            </p:cNvSpPr>
            <p:nvPr/>
          </p:nvSpPr>
          <p:spPr bwMode="auto">
            <a:xfrm>
              <a:off x="2649383" y="2942288"/>
              <a:ext cx="338138" cy="274638"/>
            </a:xfrm>
            <a:custGeom>
              <a:avLst/>
              <a:gdLst>
                <a:gd name="T0" fmla="*/ 940 w 941"/>
                <a:gd name="T1" fmla="*/ 648 h 763"/>
                <a:gd name="T2" fmla="*/ 940 w 941"/>
                <a:gd name="T3" fmla="*/ 0 h 763"/>
                <a:gd name="T4" fmla="*/ 0 w 941"/>
                <a:gd name="T5" fmla="*/ 0 h 763"/>
                <a:gd name="T6" fmla="*/ 0 w 941"/>
                <a:gd name="T7" fmla="*/ 648 h 763"/>
                <a:gd name="T8" fmla="*/ 315 w 941"/>
                <a:gd name="T9" fmla="*/ 648 h 763"/>
                <a:gd name="T10" fmla="*/ 315 w 941"/>
                <a:gd name="T11" fmla="*/ 718 h 763"/>
                <a:gd name="T12" fmla="*/ 229 w 941"/>
                <a:gd name="T13" fmla="*/ 718 h 763"/>
                <a:gd name="T14" fmla="*/ 229 w 941"/>
                <a:gd name="T15" fmla="*/ 762 h 763"/>
                <a:gd name="T16" fmla="*/ 711 w 941"/>
                <a:gd name="T17" fmla="*/ 762 h 763"/>
                <a:gd name="T18" fmla="*/ 711 w 941"/>
                <a:gd name="T19" fmla="*/ 718 h 763"/>
                <a:gd name="T20" fmla="*/ 622 w 941"/>
                <a:gd name="T21" fmla="*/ 718 h 763"/>
                <a:gd name="T22" fmla="*/ 622 w 941"/>
                <a:gd name="T23" fmla="*/ 648 h 763"/>
                <a:gd name="T24" fmla="*/ 940 w 941"/>
                <a:gd name="T25" fmla="*/ 648 h 763"/>
                <a:gd name="T26" fmla="*/ 41 w 941"/>
                <a:gd name="T27" fmla="*/ 44 h 763"/>
                <a:gd name="T28" fmla="*/ 896 w 941"/>
                <a:gd name="T29" fmla="*/ 44 h 763"/>
                <a:gd name="T30" fmla="*/ 896 w 941"/>
                <a:gd name="T31" fmla="*/ 604 h 763"/>
                <a:gd name="T32" fmla="*/ 41 w 941"/>
                <a:gd name="T33" fmla="*/ 604 h 763"/>
                <a:gd name="T34" fmla="*/ 41 w 941"/>
                <a:gd name="T35" fmla="*/ 4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41" h="763">
                  <a:moveTo>
                    <a:pt x="940" y="648"/>
                  </a:moveTo>
                  <a:lnTo>
                    <a:pt x="940" y="0"/>
                  </a:lnTo>
                  <a:lnTo>
                    <a:pt x="0" y="0"/>
                  </a:lnTo>
                  <a:lnTo>
                    <a:pt x="0" y="648"/>
                  </a:lnTo>
                  <a:lnTo>
                    <a:pt x="315" y="648"/>
                  </a:lnTo>
                  <a:lnTo>
                    <a:pt x="315" y="718"/>
                  </a:lnTo>
                  <a:lnTo>
                    <a:pt x="229" y="718"/>
                  </a:lnTo>
                  <a:lnTo>
                    <a:pt x="229" y="762"/>
                  </a:lnTo>
                  <a:lnTo>
                    <a:pt x="711" y="762"/>
                  </a:lnTo>
                  <a:lnTo>
                    <a:pt x="711" y="718"/>
                  </a:lnTo>
                  <a:lnTo>
                    <a:pt x="622" y="718"/>
                  </a:lnTo>
                  <a:lnTo>
                    <a:pt x="622" y="648"/>
                  </a:lnTo>
                  <a:lnTo>
                    <a:pt x="940" y="648"/>
                  </a:lnTo>
                  <a:close/>
                  <a:moveTo>
                    <a:pt x="41" y="44"/>
                  </a:moveTo>
                  <a:lnTo>
                    <a:pt x="896" y="44"/>
                  </a:lnTo>
                  <a:lnTo>
                    <a:pt x="896" y="604"/>
                  </a:lnTo>
                  <a:lnTo>
                    <a:pt x="41" y="604"/>
                  </a:lnTo>
                  <a:lnTo>
                    <a:pt x="41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511"/>
            <p:cNvSpPr>
              <a:spLocks noChangeArrowheads="1"/>
            </p:cNvSpPr>
            <p:nvPr/>
          </p:nvSpPr>
          <p:spPr bwMode="auto">
            <a:xfrm>
              <a:off x="2776383" y="3040713"/>
              <a:ext cx="80963" cy="88900"/>
            </a:xfrm>
            <a:custGeom>
              <a:avLst/>
              <a:gdLst>
                <a:gd name="T0" fmla="*/ 23 w 227"/>
                <a:gd name="T1" fmla="*/ 114 h 248"/>
                <a:gd name="T2" fmla="*/ 23 w 227"/>
                <a:gd name="T3" fmla="*/ 114 h 248"/>
                <a:gd name="T4" fmla="*/ 115 w 227"/>
                <a:gd name="T5" fmla="*/ 22 h 248"/>
                <a:gd name="T6" fmla="*/ 204 w 227"/>
                <a:gd name="T7" fmla="*/ 114 h 248"/>
                <a:gd name="T8" fmla="*/ 226 w 227"/>
                <a:gd name="T9" fmla="*/ 114 h 248"/>
                <a:gd name="T10" fmla="*/ 115 w 227"/>
                <a:gd name="T11" fmla="*/ 0 h 248"/>
                <a:gd name="T12" fmla="*/ 0 w 227"/>
                <a:gd name="T13" fmla="*/ 114 h 248"/>
                <a:gd name="T14" fmla="*/ 67 w 227"/>
                <a:gd name="T15" fmla="*/ 247 h 248"/>
                <a:gd name="T16" fmla="*/ 82 w 227"/>
                <a:gd name="T17" fmla="*/ 229 h 248"/>
                <a:gd name="T18" fmla="*/ 23 w 227"/>
                <a:gd name="T19" fmla="*/ 11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7" h="248">
                  <a:moveTo>
                    <a:pt x="23" y="114"/>
                  </a:moveTo>
                  <a:lnTo>
                    <a:pt x="23" y="114"/>
                  </a:lnTo>
                  <a:cubicBezTo>
                    <a:pt x="23" y="63"/>
                    <a:pt x="63" y="22"/>
                    <a:pt x="115" y="22"/>
                  </a:cubicBezTo>
                  <a:cubicBezTo>
                    <a:pt x="163" y="22"/>
                    <a:pt x="204" y="63"/>
                    <a:pt x="204" y="114"/>
                  </a:cubicBezTo>
                  <a:cubicBezTo>
                    <a:pt x="226" y="114"/>
                    <a:pt x="226" y="114"/>
                    <a:pt x="226" y="114"/>
                  </a:cubicBezTo>
                  <a:cubicBezTo>
                    <a:pt x="226" y="52"/>
                    <a:pt x="174" y="0"/>
                    <a:pt x="115" y="0"/>
                  </a:cubicBezTo>
                  <a:cubicBezTo>
                    <a:pt x="52" y="0"/>
                    <a:pt x="0" y="52"/>
                    <a:pt x="0" y="114"/>
                  </a:cubicBezTo>
                  <a:cubicBezTo>
                    <a:pt x="0" y="184"/>
                    <a:pt x="63" y="243"/>
                    <a:pt x="67" y="247"/>
                  </a:cubicBezTo>
                  <a:cubicBezTo>
                    <a:pt x="82" y="229"/>
                    <a:pt x="82" y="229"/>
                    <a:pt x="82" y="229"/>
                  </a:cubicBezTo>
                  <a:cubicBezTo>
                    <a:pt x="82" y="229"/>
                    <a:pt x="23" y="173"/>
                    <a:pt x="23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512"/>
            <p:cNvSpPr>
              <a:spLocks noChangeArrowheads="1"/>
            </p:cNvSpPr>
            <p:nvPr/>
          </p:nvSpPr>
          <p:spPr bwMode="auto">
            <a:xfrm>
              <a:off x="2760508" y="3023251"/>
              <a:ext cx="119063" cy="107950"/>
            </a:xfrm>
            <a:custGeom>
              <a:avLst/>
              <a:gdLst>
                <a:gd name="T0" fmla="*/ 163 w 331"/>
                <a:gd name="T1" fmla="*/ 0 h 299"/>
                <a:gd name="T2" fmla="*/ 163 w 331"/>
                <a:gd name="T3" fmla="*/ 0 h 299"/>
                <a:gd name="T4" fmla="*/ 0 w 331"/>
                <a:gd name="T5" fmla="*/ 161 h 299"/>
                <a:gd name="T6" fmla="*/ 15 w 331"/>
                <a:gd name="T7" fmla="*/ 235 h 299"/>
                <a:gd name="T8" fmla="*/ 37 w 331"/>
                <a:gd name="T9" fmla="*/ 228 h 299"/>
                <a:gd name="T10" fmla="*/ 22 w 331"/>
                <a:gd name="T11" fmla="*/ 161 h 299"/>
                <a:gd name="T12" fmla="*/ 163 w 331"/>
                <a:gd name="T13" fmla="*/ 22 h 299"/>
                <a:gd name="T14" fmla="*/ 274 w 331"/>
                <a:gd name="T15" fmla="*/ 69 h 299"/>
                <a:gd name="T16" fmla="*/ 304 w 331"/>
                <a:gd name="T17" fmla="*/ 161 h 299"/>
                <a:gd name="T18" fmla="*/ 263 w 331"/>
                <a:gd name="T19" fmla="*/ 187 h 299"/>
                <a:gd name="T20" fmla="*/ 222 w 331"/>
                <a:gd name="T21" fmla="*/ 143 h 299"/>
                <a:gd name="T22" fmla="*/ 163 w 331"/>
                <a:gd name="T23" fmla="*/ 99 h 299"/>
                <a:gd name="T24" fmla="*/ 100 w 331"/>
                <a:gd name="T25" fmla="*/ 161 h 299"/>
                <a:gd name="T26" fmla="*/ 122 w 331"/>
                <a:gd name="T27" fmla="*/ 224 h 299"/>
                <a:gd name="T28" fmla="*/ 148 w 331"/>
                <a:gd name="T29" fmla="*/ 257 h 299"/>
                <a:gd name="T30" fmla="*/ 148 w 331"/>
                <a:gd name="T31" fmla="*/ 257 h 299"/>
                <a:gd name="T32" fmla="*/ 148 w 331"/>
                <a:gd name="T33" fmla="*/ 257 h 299"/>
                <a:gd name="T34" fmla="*/ 222 w 331"/>
                <a:gd name="T35" fmla="*/ 298 h 299"/>
                <a:gd name="T36" fmla="*/ 230 w 331"/>
                <a:gd name="T37" fmla="*/ 276 h 299"/>
                <a:gd name="T38" fmla="*/ 163 w 331"/>
                <a:gd name="T39" fmla="*/ 239 h 299"/>
                <a:gd name="T40" fmla="*/ 141 w 331"/>
                <a:gd name="T41" fmla="*/ 213 h 299"/>
                <a:gd name="T42" fmla="*/ 122 w 331"/>
                <a:gd name="T43" fmla="*/ 161 h 299"/>
                <a:gd name="T44" fmla="*/ 163 w 331"/>
                <a:gd name="T45" fmla="*/ 121 h 299"/>
                <a:gd name="T46" fmla="*/ 200 w 331"/>
                <a:gd name="T47" fmla="*/ 147 h 299"/>
                <a:gd name="T48" fmla="*/ 259 w 331"/>
                <a:gd name="T49" fmla="*/ 209 h 299"/>
                <a:gd name="T50" fmla="*/ 326 w 331"/>
                <a:gd name="T51" fmla="*/ 161 h 299"/>
                <a:gd name="T52" fmla="*/ 289 w 331"/>
                <a:gd name="T53" fmla="*/ 58 h 299"/>
                <a:gd name="T54" fmla="*/ 163 w 331"/>
                <a:gd name="T5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31" h="299">
                  <a:moveTo>
                    <a:pt x="163" y="0"/>
                  </a:moveTo>
                  <a:lnTo>
                    <a:pt x="163" y="0"/>
                  </a:lnTo>
                  <a:cubicBezTo>
                    <a:pt x="71" y="0"/>
                    <a:pt x="0" y="73"/>
                    <a:pt x="0" y="161"/>
                  </a:cubicBezTo>
                  <a:cubicBezTo>
                    <a:pt x="0" y="187"/>
                    <a:pt x="4" y="209"/>
                    <a:pt x="15" y="235"/>
                  </a:cubicBezTo>
                  <a:cubicBezTo>
                    <a:pt x="37" y="228"/>
                    <a:pt x="37" y="228"/>
                    <a:pt x="37" y="228"/>
                  </a:cubicBezTo>
                  <a:cubicBezTo>
                    <a:pt x="26" y="206"/>
                    <a:pt x="22" y="184"/>
                    <a:pt x="22" y="161"/>
                  </a:cubicBezTo>
                  <a:cubicBezTo>
                    <a:pt x="22" y="84"/>
                    <a:pt x="85" y="22"/>
                    <a:pt x="163" y="22"/>
                  </a:cubicBezTo>
                  <a:cubicBezTo>
                    <a:pt x="204" y="22"/>
                    <a:pt x="244" y="40"/>
                    <a:pt x="274" y="69"/>
                  </a:cubicBezTo>
                  <a:cubicBezTo>
                    <a:pt x="296" y="99"/>
                    <a:pt x="307" y="128"/>
                    <a:pt x="304" y="161"/>
                  </a:cubicBezTo>
                  <a:cubicBezTo>
                    <a:pt x="300" y="180"/>
                    <a:pt x="278" y="191"/>
                    <a:pt x="263" y="187"/>
                  </a:cubicBezTo>
                  <a:cubicBezTo>
                    <a:pt x="237" y="187"/>
                    <a:pt x="226" y="173"/>
                    <a:pt x="222" y="143"/>
                  </a:cubicBezTo>
                  <a:cubicBezTo>
                    <a:pt x="219" y="117"/>
                    <a:pt x="193" y="99"/>
                    <a:pt x="163" y="99"/>
                  </a:cubicBezTo>
                  <a:cubicBezTo>
                    <a:pt x="126" y="99"/>
                    <a:pt x="100" y="128"/>
                    <a:pt x="100" y="161"/>
                  </a:cubicBezTo>
                  <a:cubicBezTo>
                    <a:pt x="100" y="180"/>
                    <a:pt x="108" y="202"/>
                    <a:pt x="122" y="224"/>
                  </a:cubicBezTo>
                  <a:cubicBezTo>
                    <a:pt x="133" y="239"/>
                    <a:pt x="148" y="254"/>
                    <a:pt x="148" y="257"/>
                  </a:cubicBezTo>
                  <a:lnTo>
                    <a:pt x="148" y="257"/>
                  </a:lnTo>
                  <a:lnTo>
                    <a:pt x="148" y="257"/>
                  </a:lnTo>
                  <a:cubicBezTo>
                    <a:pt x="170" y="276"/>
                    <a:pt x="193" y="287"/>
                    <a:pt x="222" y="298"/>
                  </a:cubicBezTo>
                  <a:cubicBezTo>
                    <a:pt x="230" y="276"/>
                    <a:pt x="230" y="276"/>
                    <a:pt x="230" y="276"/>
                  </a:cubicBezTo>
                  <a:cubicBezTo>
                    <a:pt x="196" y="265"/>
                    <a:pt x="182" y="254"/>
                    <a:pt x="163" y="239"/>
                  </a:cubicBezTo>
                  <a:cubicBezTo>
                    <a:pt x="163" y="239"/>
                    <a:pt x="152" y="228"/>
                    <a:pt x="141" y="213"/>
                  </a:cubicBezTo>
                  <a:cubicBezTo>
                    <a:pt x="126" y="191"/>
                    <a:pt x="122" y="176"/>
                    <a:pt x="122" y="161"/>
                  </a:cubicBezTo>
                  <a:cubicBezTo>
                    <a:pt x="122" y="139"/>
                    <a:pt x="141" y="121"/>
                    <a:pt x="163" y="121"/>
                  </a:cubicBezTo>
                  <a:cubicBezTo>
                    <a:pt x="178" y="121"/>
                    <a:pt x="196" y="128"/>
                    <a:pt x="200" y="147"/>
                  </a:cubicBezTo>
                  <a:cubicBezTo>
                    <a:pt x="207" y="187"/>
                    <a:pt x="226" y="206"/>
                    <a:pt x="259" y="209"/>
                  </a:cubicBezTo>
                  <a:cubicBezTo>
                    <a:pt x="289" y="213"/>
                    <a:pt x="322" y="195"/>
                    <a:pt x="326" y="161"/>
                  </a:cubicBezTo>
                  <a:cubicBezTo>
                    <a:pt x="330" y="125"/>
                    <a:pt x="315" y="88"/>
                    <a:pt x="289" y="58"/>
                  </a:cubicBezTo>
                  <a:cubicBezTo>
                    <a:pt x="256" y="22"/>
                    <a:pt x="207" y="0"/>
                    <a:pt x="1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513"/>
            <p:cNvSpPr>
              <a:spLocks noChangeArrowheads="1"/>
            </p:cNvSpPr>
            <p:nvPr/>
          </p:nvSpPr>
          <p:spPr bwMode="auto">
            <a:xfrm>
              <a:off x="2812896" y="3077226"/>
              <a:ext cx="50800" cy="38100"/>
            </a:xfrm>
            <a:custGeom>
              <a:avLst/>
              <a:gdLst>
                <a:gd name="T0" fmla="*/ 111 w 142"/>
                <a:gd name="T1" fmla="*/ 88 h 108"/>
                <a:gd name="T2" fmla="*/ 111 w 142"/>
                <a:gd name="T3" fmla="*/ 88 h 108"/>
                <a:gd name="T4" fmla="*/ 22 w 142"/>
                <a:gd name="T5" fmla="*/ 0 h 108"/>
                <a:gd name="T6" fmla="*/ 0 w 142"/>
                <a:gd name="T7" fmla="*/ 0 h 108"/>
                <a:gd name="T8" fmla="*/ 111 w 142"/>
                <a:gd name="T9" fmla="*/ 107 h 108"/>
                <a:gd name="T10" fmla="*/ 141 w 142"/>
                <a:gd name="T11" fmla="*/ 103 h 108"/>
                <a:gd name="T12" fmla="*/ 137 w 142"/>
                <a:gd name="T13" fmla="*/ 84 h 108"/>
                <a:gd name="T14" fmla="*/ 111 w 142"/>
                <a:gd name="T15" fmla="*/ 8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108">
                  <a:moveTo>
                    <a:pt x="111" y="88"/>
                  </a:moveTo>
                  <a:lnTo>
                    <a:pt x="111" y="88"/>
                  </a:lnTo>
                  <a:cubicBezTo>
                    <a:pt x="63" y="88"/>
                    <a:pt x="22" y="48"/>
                    <a:pt x="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9"/>
                    <a:pt x="52" y="107"/>
                    <a:pt x="111" y="107"/>
                  </a:cubicBezTo>
                  <a:cubicBezTo>
                    <a:pt x="122" y="107"/>
                    <a:pt x="130" y="107"/>
                    <a:pt x="141" y="103"/>
                  </a:cubicBezTo>
                  <a:cubicBezTo>
                    <a:pt x="137" y="84"/>
                    <a:pt x="137" y="84"/>
                    <a:pt x="137" y="84"/>
                  </a:cubicBezTo>
                  <a:cubicBezTo>
                    <a:pt x="126" y="84"/>
                    <a:pt x="119" y="88"/>
                    <a:pt x="111" y="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514"/>
            <p:cNvSpPr>
              <a:spLocks noChangeArrowheads="1"/>
            </p:cNvSpPr>
            <p:nvPr/>
          </p:nvSpPr>
          <p:spPr bwMode="auto">
            <a:xfrm>
              <a:off x="2752571" y="3005788"/>
              <a:ext cx="130175" cy="39688"/>
            </a:xfrm>
            <a:custGeom>
              <a:avLst/>
              <a:gdLst>
                <a:gd name="T0" fmla="*/ 181 w 363"/>
                <a:gd name="T1" fmla="*/ 0 h 111"/>
                <a:gd name="T2" fmla="*/ 181 w 363"/>
                <a:gd name="T3" fmla="*/ 0 h 111"/>
                <a:gd name="T4" fmla="*/ 0 w 363"/>
                <a:gd name="T5" fmla="*/ 99 h 111"/>
                <a:gd name="T6" fmla="*/ 18 w 363"/>
                <a:gd name="T7" fmla="*/ 110 h 111"/>
                <a:gd name="T8" fmla="*/ 181 w 363"/>
                <a:gd name="T9" fmla="*/ 22 h 111"/>
                <a:gd name="T10" fmla="*/ 329 w 363"/>
                <a:gd name="T11" fmla="*/ 88 h 111"/>
                <a:gd name="T12" fmla="*/ 344 w 363"/>
                <a:gd name="T13" fmla="*/ 110 h 111"/>
                <a:gd name="T14" fmla="*/ 362 w 363"/>
                <a:gd name="T15" fmla="*/ 99 h 111"/>
                <a:gd name="T16" fmla="*/ 344 w 363"/>
                <a:gd name="T17" fmla="*/ 77 h 111"/>
                <a:gd name="T18" fmla="*/ 181 w 363"/>
                <a:gd name="T19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3" h="111">
                  <a:moveTo>
                    <a:pt x="181" y="0"/>
                  </a:moveTo>
                  <a:lnTo>
                    <a:pt x="181" y="0"/>
                  </a:lnTo>
                  <a:cubicBezTo>
                    <a:pt x="107" y="0"/>
                    <a:pt x="40" y="37"/>
                    <a:pt x="0" y="99"/>
                  </a:cubicBezTo>
                  <a:cubicBezTo>
                    <a:pt x="18" y="110"/>
                    <a:pt x="18" y="110"/>
                    <a:pt x="18" y="110"/>
                  </a:cubicBezTo>
                  <a:cubicBezTo>
                    <a:pt x="55" y="55"/>
                    <a:pt x="114" y="22"/>
                    <a:pt x="181" y="22"/>
                  </a:cubicBezTo>
                  <a:cubicBezTo>
                    <a:pt x="237" y="22"/>
                    <a:pt x="292" y="48"/>
                    <a:pt x="329" y="88"/>
                  </a:cubicBezTo>
                  <a:cubicBezTo>
                    <a:pt x="333" y="96"/>
                    <a:pt x="340" y="103"/>
                    <a:pt x="344" y="110"/>
                  </a:cubicBezTo>
                  <a:cubicBezTo>
                    <a:pt x="362" y="99"/>
                    <a:pt x="362" y="99"/>
                    <a:pt x="362" y="99"/>
                  </a:cubicBezTo>
                  <a:cubicBezTo>
                    <a:pt x="359" y="92"/>
                    <a:pt x="351" y="85"/>
                    <a:pt x="344" y="77"/>
                  </a:cubicBezTo>
                  <a:cubicBezTo>
                    <a:pt x="303" y="29"/>
                    <a:pt x="240" y="0"/>
                    <a:pt x="18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515"/>
            <p:cNvSpPr>
              <a:spLocks noChangeArrowheads="1"/>
            </p:cNvSpPr>
            <p:nvPr/>
          </p:nvSpPr>
          <p:spPr bwMode="auto">
            <a:xfrm>
              <a:off x="2766858" y="2988326"/>
              <a:ext cx="103188" cy="22225"/>
            </a:xfrm>
            <a:custGeom>
              <a:avLst/>
              <a:gdLst>
                <a:gd name="T0" fmla="*/ 144 w 286"/>
                <a:gd name="T1" fmla="*/ 22 h 60"/>
                <a:gd name="T2" fmla="*/ 144 w 286"/>
                <a:gd name="T3" fmla="*/ 22 h 60"/>
                <a:gd name="T4" fmla="*/ 274 w 286"/>
                <a:gd name="T5" fmla="*/ 59 h 60"/>
                <a:gd name="T6" fmla="*/ 285 w 286"/>
                <a:gd name="T7" fmla="*/ 41 h 60"/>
                <a:gd name="T8" fmla="*/ 144 w 286"/>
                <a:gd name="T9" fmla="*/ 0 h 60"/>
                <a:gd name="T10" fmla="*/ 0 w 286"/>
                <a:gd name="T11" fmla="*/ 41 h 60"/>
                <a:gd name="T12" fmla="*/ 11 w 286"/>
                <a:gd name="T13" fmla="*/ 59 h 60"/>
                <a:gd name="T14" fmla="*/ 144 w 286"/>
                <a:gd name="T15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6" h="60">
                  <a:moveTo>
                    <a:pt x="144" y="22"/>
                  </a:moveTo>
                  <a:lnTo>
                    <a:pt x="144" y="22"/>
                  </a:lnTo>
                  <a:cubicBezTo>
                    <a:pt x="188" y="22"/>
                    <a:pt x="237" y="33"/>
                    <a:pt x="274" y="59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44" y="15"/>
                    <a:pt x="192" y="0"/>
                    <a:pt x="144" y="0"/>
                  </a:cubicBezTo>
                  <a:cubicBezTo>
                    <a:pt x="92" y="0"/>
                    <a:pt x="44" y="15"/>
                    <a:pt x="0" y="41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52" y="33"/>
                    <a:pt x="96" y="22"/>
                    <a:pt x="144" y="2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4" name="Group 443"/>
          <p:cNvGrpSpPr/>
          <p:nvPr/>
        </p:nvGrpSpPr>
        <p:grpSpPr>
          <a:xfrm>
            <a:off x="5904330" y="2294720"/>
            <a:ext cx="338138" cy="338138"/>
            <a:chOff x="3439754" y="2269895"/>
            <a:chExt cx="338138" cy="338138"/>
          </a:xfrm>
        </p:grpSpPr>
        <p:sp>
          <p:nvSpPr>
            <p:cNvPr id="445" name="Freeform 516"/>
            <p:cNvSpPr>
              <a:spLocks noChangeArrowheads="1"/>
            </p:cNvSpPr>
            <p:nvPr/>
          </p:nvSpPr>
          <p:spPr bwMode="auto">
            <a:xfrm>
              <a:off x="3447692" y="2277833"/>
              <a:ext cx="250825" cy="250825"/>
            </a:xfrm>
            <a:custGeom>
              <a:avLst/>
              <a:gdLst>
                <a:gd name="T0" fmla="*/ 696 w 697"/>
                <a:gd name="T1" fmla="*/ 350 h 697"/>
                <a:gd name="T2" fmla="*/ 696 w 697"/>
                <a:gd name="T3" fmla="*/ 350 h 697"/>
                <a:gd name="T4" fmla="*/ 346 w 697"/>
                <a:gd name="T5" fmla="*/ 696 h 697"/>
                <a:gd name="T6" fmla="*/ 0 w 697"/>
                <a:gd name="T7" fmla="*/ 350 h 697"/>
                <a:gd name="T8" fmla="*/ 346 w 697"/>
                <a:gd name="T9" fmla="*/ 0 h 697"/>
                <a:gd name="T10" fmla="*/ 696 w 697"/>
                <a:gd name="T11" fmla="*/ 35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7" h="697">
                  <a:moveTo>
                    <a:pt x="696" y="350"/>
                  </a:moveTo>
                  <a:lnTo>
                    <a:pt x="696" y="350"/>
                  </a:lnTo>
                  <a:cubicBezTo>
                    <a:pt x="696" y="540"/>
                    <a:pt x="540" y="696"/>
                    <a:pt x="346" y="696"/>
                  </a:cubicBezTo>
                  <a:cubicBezTo>
                    <a:pt x="156" y="696"/>
                    <a:pt x="0" y="540"/>
                    <a:pt x="0" y="350"/>
                  </a:cubicBezTo>
                  <a:cubicBezTo>
                    <a:pt x="0" y="156"/>
                    <a:pt x="156" y="0"/>
                    <a:pt x="346" y="0"/>
                  </a:cubicBezTo>
                  <a:cubicBezTo>
                    <a:pt x="540" y="0"/>
                    <a:pt x="696" y="156"/>
                    <a:pt x="696" y="3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517"/>
            <p:cNvSpPr>
              <a:spLocks noChangeArrowheads="1"/>
            </p:cNvSpPr>
            <p:nvPr/>
          </p:nvSpPr>
          <p:spPr bwMode="auto">
            <a:xfrm>
              <a:off x="3573104" y="2277833"/>
              <a:ext cx="127000" cy="250825"/>
            </a:xfrm>
            <a:custGeom>
              <a:avLst/>
              <a:gdLst>
                <a:gd name="T0" fmla="*/ 0 w 351"/>
                <a:gd name="T1" fmla="*/ 0 h 697"/>
                <a:gd name="T2" fmla="*/ 0 w 351"/>
                <a:gd name="T3" fmla="*/ 0 h 697"/>
                <a:gd name="T4" fmla="*/ 0 w 351"/>
                <a:gd name="T5" fmla="*/ 696 h 697"/>
                <a:gd name="T6" fmla="*/ 350 w 351"/>
                <a:gd name="T7" fmla="*/ 350 h 697"/>
                <a:gd name="T8" fmla="*/ 0 w 351"/>
                <a:gd name="T9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1" h="697">
                  <a:moveTo>
                    <a:pt x="0" y="0"/>
                  </a:moveTo>
                  <a:lnTo>
                    <a:pt x="0" y="0"/>
                  </a:lnTo>
                  <a:cubicBezTo>
                    <a:pt x="0" y="696"/>
                    <a:pt x="0" y="696"/>
                    <a:pt x="0" y="696"/>
                  </a:cubicBezTo>
                  <a:cubicBezTo>
                    <a:pt x="194" y="696"/>
                    <a:pt x="350" y="540"/>
                    <a:pt x="350" y="350"/>
                  </a:cubicBezTo>
                  <a:cubicBezTo>
                    <a:pt x="350" y="156"/>
                    <a:pt x="19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518"/>
            <p:cNvSpPr>
              <a:spLocks noChangeArrowheads="1"/>
            </p:cNvSpPr>
            <p:nvPr/>
          </p:nvSpPr>
          <p:spPr bwMode="auto">
            <a:xfrm>
              <a:off x="3439754" y="2269895"/>
              <a:ext cx="338138" cy="338138"/>
            </a:xfrm>
            <a:custGeom>
              <a:avLst/>
              <a:gdLst>
                <a:gd name="T0" fmla="*/ 940 w 941"/>
                <a:gd name="T1" fmla="*/ 881 h 941"/>
                <a:gd name="T2" fmla="*/ 940 w 941"/>
                <a:gd name="T3" fmla="*/ 881 h 941"/>
                <a:gd name="T4" fmla="*/ 666 w 941"/>
                <a:gd name="T5" fmla="*/ 607 h 941"/>
                <a:gd name="T6" fmla="*/ 746 w 941"/>
                <a:gd name="T7" fmla="*/ 375 h 941"/>
                <a:gd name="T8" fmla="*/ 371 w 941"/>
                <a:gd name="T9" fmla="*/ 0 h 941"/>
                <a:gd name="T10" fmla="*/ 0 w 941"/>
                <a:gd name="T11" fmla="*/ 375 h 941"/>
                <a:gd name="T12" fmla="*/ 371 w 941"/>
                <a:gd name="T13" fmla="*/ 746 h 941"/>
                <a:gd name="T14" fmla="*/ 603 w 941"/>
                <a:gd name="T15" fmla="*/ 666 h 941"/>
                <a:gd name="T16" fmla="*/ 877 w 941"/>
                <a:gd name="T17" fmla="*/ 940 h 941"/>
                <a:gd name="T18" fmla="*/ 940 w 941"/>
                <a:gd name="T19" fmla="*/ 881 h 941"/>
                <a:gd name="T20" fmla="*/ 51 w 941"/>
                <a:gd name="T21" fmla="*/ 375 h 941"/>
                <a:gd name="T22" fmla="*/ 51 w 941"/>
                <a:gd name="T23" fmla="*/ 375 h 941"/>
                <a:gd name="T24" fmla="*/ 371 w 941"/>
                <a:gd name="T25" fmla="*/ 51 h 941"/>
                <a:gd name="T26" fmla="*/ 695 w 941"/>
                <a:gd name="T27" fmla="*/ 375 h 941"/>
                <a:gd name="T28" fmla="*/ 371 w 941"/>
                <a:gd name="T29" fmla="*/ 700 h 941"/>
                <a:gd name="T30" fmla="*/ 51 w 941"/>
                <a:gd name="T31" fmla="*/ 37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941">
                  <a:moveTo>
                    <a:pt x="940" y="881"/>
                  </a:moveTo>
                  <a:lnTo>
                    <a:pt x="940" y="881"/>
                  </a:lnTo>
                  <a:cubicBezTo>
                    <a:pt x="666" y="607"/>
                    <a:pt x="666" y="607"/>
                    <a:pt x="666" y="607"/>
                  </a:cubicBezTo>
                  <a:cubicBezTo>
                    <a:pt x="717" y="540"/>
                    <a:pt x="746" y="459"/>
                    <a:pt x="746" y="375"/>
                  </a:cubicBezTo>
                  <a:cubicBezTo>
                    <a:pt x="746" y="169"/>
                    <a:pt x="578" y="0"/>
                    <a:pt x="371" y="0"/>
                  </a:cubicBezTo>
                  <a:cubicBezTo>
                    <a:pt x="169" y="0"/>
                    <a:pt x="0" y="169"/>
                    <a:pt x="0" y="375"/>
                  </a:cubicBezTo>
                  <a:cubicBezTo>
                    <a:pt x="0" y="582"/>
                    <a:pt x="169" y="746"/>
                    <a:pt x="371" y="746"/>
                  </a:cubicBezTo>
                  <a:cubicBezTo>
                    <a:pt x="460" y="746"/>
                    <a:pt x="540" y="717"/>
                    <a:pt x="603" y="666"/>
                  </a:cubicBezTo>
                  <a:cubicBezTo>
                    <a:pt x="877" y="940"/>
                    <a:pt x="877" y="940"/>
                    <a:pt x="877" y="940"/>
                  </a:cubicBezTo>
                  <a:lnTo>
                    <a:pt x="940" y="881"/>
                  </a:lnTo>
                  <a:close/>
                  <a:moveTo>
                    <a:pt x="51" y="375"/>
                  </a:moveTo>
                  <a:lnTo>
                    <a:pt x="51" y="375"/>
                  </a:lnTo>
                  <a:cubicBezTo>
                    <a:pt x="51" y="194"/>
                    <a:pt x="194" y="51"/>
                    <a:pt x="371" y="51"/>
                  </a:cubicBezTo>
                  <a:cubicBezTo>
                    <a:pt x="552" y="51"/>
                    <a:pt x="695" y="194"/>
                    <a:pt x="695" y="375"/>
                  </a:cubicBezTo>
                  <a:cubicBezTo>
                    <a:pt x="695" y="552"/>
                    <a:pt x="552" y="700"/>
                    <a:pt x="371" y="700"/>
                  </a:cubicBezTo>
                  <a:cubicBezTo>
                    <a:pt x="194" y="700"/>
                    <a:pt x="51" y="552"/>
                    <a:pt x="51" y="3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8" name="Group 447"/>
          <p:cNvGrpSpPr/>
          <p:nvPr/>
        </p:nvGrpSpPr>
        <p:grpSpPr>
          <a:xfrm>
            <a:off x="5904330" y="3530011"/>
            <a:ext cx="338138" cy="338138"/>
            <a:chOff x="3439754" y="3483480"/>
            <a:chExt cx="338138" cy="338138"/>
          </a:xfrm>
        </p:grpSpPr>
        <p:sp>
          <p:nvSpPr>
            <p:cNvPr id="449" name="Freeform 519"/>
            <p:cNvSpPr>
              <a:spLocks noChangeArrowheads="1"/>
            </p:cNvSpPr>
            <p:nvPr/>
          </p:nvSpPr>
          <p:spPr bwMode="auto">
            <a:xfrm>
              <a:off x="3447692" y="3493005"/>
              <a:ext cx="250825" cy="250825"/>
            </a:xfrm>
            <a:custGeom>
              <a:avLst/>
              <a:gdLst>
                <a:gd name="T0" fmla="*/ 696 w 697"/>
                <a:gd name="T1" fmla="*/ 350 h 697"/>
                <a:gd name="T2" fmla="*/ 696 w 697"/>
                <a:gd name="T3" fmla="*/ 350 h 697"/>
                <a:gd name="T4" fmla="*/ 346 w 697"/>
                <a:gd name="T5" fmla="*/ 696 h 697"/>
                <a:gd name="T6" fmla="*/ 0 w 697"/>
                <a:gd name="T7" fmla="*/ 350 h 697"/>
                <a:gd name="T8" fmla="*/ 346 w 697"/>
                <a:gd name="T9" fmla="*/ 0 h 697"/>
                <a:gd name="T10" fmla="*/ 696 w 697"/>
                <a:gd name="T11" fmla="*/ 35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7" h="697">
                  <a:moveTo>
                    <a:pt x="696" y="350"/>
                  </a:moveTo>
                  <a:lnTo>
                    <a:pt x="696" y="350"/>
                  </a:lnTo>
                  <a:cubicBezTo>
                    <a:pt x="696" y="540"/>
                    <a:pt x="540" y="696"/>
                    <a:pt x="346" y="696"/>
                  </a:cubicBezTo>
                  <a:cubicBezTo>
                    <a:pt x="156" y="696"/>
                    <a:pt x="0" y="540"/>
                    <a:pt x="0" y="350"/>
                  </a:cubicBezTo>
                  <a:cubicBezTo>
                    <a:pt x="0" y="156"/>
                    <a:pt x="156" y="0"/>
                    <a:pt x="346" y="0"/>
                  </a:cubicBezTo>
                  <a:cubicBezTo>
                    <a:pt x="540" y="0"/>
                    <a:pt x="696" y="156"/>
                    <a:pt x="696" y="3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520"/>
            <p:cNvSpPr>
              <a:spLocks noChangeArrowheads="1"/>
            </p:cNvSpPr>
            <p:nvPr/>
          </p:nvSpPr>
          <p:spPr bwMode="auto">
            <a:xfrm>
              <a:off x="3573104" y="3493005"/>
              <a:ext cx="127000" cy="250825"/>
            </a:xfrm>
            <a:custGeom>
              <a:avLst/>
              <a:gdLst>
                <a:gd name="T0" fmla="*/ 0 w 351"/>
                <a:gd name="T1" fmla="*/ 0 h 697"/>
                <a:gd name="T2" fmla="*/ 0 w 351"/>
                <a:gd name="T3" fmla="*/ 0 h 697"/>
                <a:gd name="T4" fmla="*/ 0 w 351"/>
                <a:gd name="T5" fmla="*/ 696 h 697"/>
                <a:gd name="T6" fmla="*/ 350 w 351"/>
                <a:gd name="T7" fmla="*/ 350 h 697"/>
                <a:gd name="T8" fmla="*/ 0 w 351"/>
                <a:gd name="T9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1" h="697">
                  <a:moveTo>
                    <a:pt x="0" y="0"/>
                  </a:moveTo>
                  <a:lnTo>
                    <a:pt x="0" y="0"/>
                  </a:lnTo>
                  <a:cubicBezTo>
                    <a:pt x="0" y="696"/>
                    <a:pt x="0" y="696"/>
                    <a:pt x="0" y="696"/>
                  </a:cubicBezTo>
                  <a:cubicBezTo>
                    <a:pt x="194" y="696"/>
                    <a:pt x="350" y="540"/>
                    <a:pt x="350" y="350"/>
                  </a:cubicBezTo>
                  <a:cubicBezTo>
                    <a:pt x="350" y="156"/>
                    <a:pt x="19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521"/>
            <p:cNvSpPr>
              <a:spLocks noChangeArrowheads="1"/>
            </p:cNvSpPr>
            <p:nvPr/>
          </p:nvSpPr>
          <p:spPr bwMode="auto">
            <a:xfrm>
              <a:off x="3439754" y="3483480"/>
              <a:ext cx="338138" cy="338138"/>
            </a:xfrm>
            <a:custGeom>
              <a:avLst/>
              <a:gdLst>
                <a:gd name="T0" fmla="*/ 940 w 941"/>
                <a:gd name="T1" fmla="*/ 881 h 941"/>
                <a:gd name="T2" fmla="*/ 940 w 941"/>
                <a:gd name="T3" fmla="*/ 881 h 941"/>
                <a:gd name="T4" fmla="*/ 666 w 941"/>
                <a:gd name="T5" fmla="*/ 607 h 941"/>
                <a:gd name="T6" fmla="*/ 746 w 941"/>
                <a:gd name="T7" fmla="*/ 375 h 941"/>
                <a:gd name="T8" fmla="*/ 371 w 941"/>
                <a:gd name="T9" fmla="*/ 0 h 941"/>
                <a:gd name="T10" fmla="*/ 0 w 941"/>
                <a:gd name="T11" fmla="*/ 375 h 941"/>
                <a:gd name="T12" fmla="*/ 371 w 941"/>
                <a:gd name="T13" fmla="*/ 746 h 941"/>
                <a:gd name="T14" fmla="*/ 603 w 941"/>
                <a:gd name="T15" fmla="*/ 666 h 941"/>
                <a:gd name="T16" fmla="*/ 877 w 941"/>
                <a:gd name="T17" fmla="*/ 940 h 941"/>
                <a:gd name="T18" fmla="*/ 940 w 941"/>
                <a:gd name="T19" fmla="*/ 881 h 941"/>
                <a:gd name="T20" fmla="*/ 51 w 941"/>
                <a:gd name="T21" fmla="*/ 375 h 941"/>
                <a:gd name="T22" fmla="*/ 51 w 941"/>
                <a:gd name="T23" fmla="*/ 375 h 941"/>
                <a:gd name="T24" fmla="*/ 371 w 941"/>
                <a:gd name="T25" fmla="*/ 51 h 941"/>
                <a:gd name="T26" fmla="*/ 695 w 941"/>
                <a:gd name="T27" fmla="*/ 375 h 941"/>
                <a:gd name="T28" fmla="*/ 371 w 941"/>
                <a:gd name="T29" fmla="*/ 700 h 941"/>
                <a:gd name="T30" fmla="*/ 51 w 941"/>
                <a:gd name="T31" fmla="*/ 37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941">
                  <a:moveTo>
                    <a:pt x="940" y="881"/>
                  </a:moveTo>
                  <a:lnTo>
                    <a:pt x="940" y="881"/>
                  </a:lnTo>
                  <a:cubicBezTo>
                    <a:pt x="666" y="607"/>
                    <a:pt x="666" y="607"/>
                    <a:pt x="666" y="607"/>
                  </a:cubicBezTo>
                  <a:cubicBezTo>
                    <a:pt x="717" y="540"/>
                    <a:pt x="746" y="459"/>
                    <a:pt x="746" y="375"/>
                  </a:cubicBezTo>
                  <a:cubicBezTo>
                    <a:pt x="746" y="169"/>
                    <a:pt x="578" y="0"/>
                    <a:pt x="371" y="0"/>
                  </a:cubicBezTo>
                  <a:cubicBezTo>
                    <a:pt x="169" y="0"/>
                    <a:pt x="0" y="169"/>
                    <a:pt x="0" y="375"/>
                  </a:cubicBezTo>
                  <a:cubicBezTo>
                    <a:pt x="0" y="582"/>
                    <a:pt x="169" y="746"/>
                    <a:pt x="371" y="746"/>
                  </a:cubicBezTo>
                  <a:cubicBezTo>
                    <a:pt x="460" y="746"/>
                    <a:pt x="540" y="717"/>
                    <a:pt x="603" y="666"/>
                  </a:cubicBezTo>
                  <a:cubicBezTo>
                    <a:pt x="877" y="940"/>
                    <a:pt x="877" y="940"/>
                    <a:pt x="877" y="940"/>
                  </a:cubicBezTo>
                  <a:lnTo>
                    <a:pt x="940" y="881"/>
                  </a:lnTo>
                  <a:close/>
                  <a:moveTo>
                    <a:pt x="51" y="375"/>
                  </a:moveTo>
                  <a:lnTo>
                    <a:pt x="51" y="375"/>
                  </a:lnTo>
                  <a:cubicBezTo>
                    <a:pt x="51" y="194"/>
                    <a:pt x="194" y="51"/>
                    <a:pt x="371" y="51"/>
                  </a:cubicBezTo>
                  <a:cubicBezTo>
                    <a:pt x="552" y="51"/>
                    <a:pt x="695" y="194"/>
                    <a:pt x="695" y="375"/>
                  </a:cubicBezTo>
                  <a:cubicBezTo>
                    <a:pt x="695" y="552"/>
                    <a:pt x="552" y="700"/>
                    <a:pt x="371" y="700"/>
                  </a:cubicBezTo>
                  <a:cubicBezTo>
                    <a:pt x="194" y="700"/>
                    <a:pt x="51" y="552"/>
                    <a:pt x="51" y="37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2" name="Group 451"/>
          <p:cNvGrpSpPr/>
          <p:nvPr/>
        </p:nvGrpSpPr>
        <p:grpSpPr>
          <a:xfrm>
            <a:off x="5904331" y="1687819"/>
            <a:ext cx="338137" cy="338138"/>
            <a:chOff x="3466742" y="1691934"/>
            <a:chExt cx="338137" cy="338138"/>
          </a:xfrm>
        </p:grpSpPr>
        <p:sp>
          <p:nvSpPr>
            <p:cNvPr id="453" name="Freeform 522"/>
            <p:cNvSpPr>
              <a:spLocks noChangeArrowheads="1"/>
            </p:cNvSpPr>
            <p:nvPr/>
          </p:nvSpPr>
          <p:spPr bwMode="auto">
            <a:xfrm>
              <a:off x="3476267" y="1701459"/>
              <a:ext cx="250825" cy="250825"/>
            </a:xfrm>
            <a:custGeom>
              <a:avLst/>
              <a:gdLst>
                <a:gd name="T0" fmla="*/ 696 w 697"/>
                <a:gd name="T1" fmla="*/ 350 h 697"/>
                <a:gd name="T2" fmla="*/ 696 w 697"/>
                <a:gd name="T3" fmla="*/ 350 h 697"/>
                <a:gd name="T4" fmla="*/ 346 w 697"/>
                <a:gd name="T5" fmla="*/ 696 h 697"/>
                <a:gd name="T6" fmla="*/ 0 w 697"/>
                <a:gd name="T7" fmla="*/ 350 h 697"/>
                <a:gd name="T8" fmla="*/ 346 w 697"/>
                <a:gd name="T9" fmla="*/ 0 h 697"/>
                <a:gd name="T10" fmla="*/ 696 w 697"/>
                <a:gd name="T11" fmla="*/ 35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7" h="697">
                  <a:moveTo>
                    <a:pt x="696" y="350"/>
                  </a:moveTo>
                  <a:lnTo>
                    <a:pt x="696" y="350"/>
                  </a:lnTo>
                  <a:cubicBezTo>
                    <a:pt x="696" y="540"/>
                    <a:pt x="540" y="696"/>
                    <a:pt x="346" y="696"/>
                  </a:cubicBezTo>
                  <a:cubicBezTo>
                    <a:pt x="156" y="696"/>
                    <a:pt x="0" y="540"/>
                    <a:pt x="0" y="350"/>
                  </a:cubicBezTo>
                  <a:cubicBezTo>
                    <a:pt x="0" y="156"/>
                    <a:pt x="156" y="0"/>
                    <a:pt x="346" y="0"/>
                  </a:cubicBezTo>
                  <a:cubicBezTo>
                    <a:pt x="540" y="0"/>
                    <a:pt x="696" y="156"/>
                    <a:pt x="696" y="3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523"/>
            <p:cNvSpPr>
              <a:spLocks noChangeArrowheads="1"/>
            </p:cNvSpPr>
            <p:nvPr/>
          </p:nvSpPr>
          <p:spPr bwMode="auto">
            <a:xfrm>
              <a:off x="3600092" y="1701459"/>
              <a:ext cx="127000" cy="250825"/>
            </a:xfrm>
            <a:custGeom>
              <a:avLst/>
              <a:gdLst>
                <a:gd name="T0" fmla="*/ 0 w 351"/>
                <a:gd name="T1" fmla="*/ 0 h 697"/>
                <a:gd name="T2" fmla="*/ 0 w 351"/>
                <a:gd name="T3" fmla="*/ 0 h 697"/>
                <a:gd name="T4" fmla="*/ 0 w 351"/>
                <a:gd name="T5" fmla="*/ 696 h 697"/>
                <a:gd name="T6" fmla="*/ 350 w 351"/>
                <a:gd name="T7" fmla="*/ 350 h 697"/>
                <a:gd name="T8" fmla="*/ 0 w 351"/>
                <a:gd name="T9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1" h="697">
                  <a:moveTo>
                    <a:pt x="0" y="0"/>
                  </a:moveTo>
                  <a:lnTo>
                    <a:pt x="0" y="0"/>
                  </a:lnTo>
                  <a:cubicBezTo>
                    <a:pt x="0" y="696"/>
                    <a:pt x="0" y="696"/>
                    <a:pt x="0" y="696"/>
                  </a:cubicBezTo>
                  <a:cubicBezTo>
                    <a:pt x="194" y="696"/>
                    <a:pt x="350" y="540"/>
                    <a:pt x="350" y="350"/>
                  </a:cubicBezTo>
                  <a:cubicBezTo>
                    <a:pt x="350" y="156"/>
                    <a:pt x="19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524"/>
            <p:cNvSpPr>
              <a:spLocks noChangeArrowheads="1"/>
            </p:cNvSpPr>
            <p:nvPr/>
          </p:nvSpPr>
          <p:spPr bwMode="auto">
            <a:xfrm>
              <a:off x="3466742" y="1691934"/>
              <a:ext cx="338137" cy="338138"/>
            </a:xfrm>
            <a:custGeom>
              <a:avLst/>
              <a:gdLst>
                <a:gd name="T0" fmla="*/ 940 w 941"/>
                <a:gd name="T1" fmla="*/ 881 h 941"/>
                <a:gd name="T2" fmla="*/ 940 w 941"/>
                <a:gd name="T3" fmla="*/ 881 h 941"/>
                <a:gd name="T4" fmla="*/ 666 w 941"/>
                <a:gd name="T5" fmla="*/ 607 h 941"/>
                <a:gd name="T6" fmla="*/ 746 w 941"/>
                <a:gd name="T7" fmla="*/ 375 h 941"/>
                <a:gd name="T8" fmla="*/ 371 w 941"/>
                <a:gd name="T9" fmla="*/ 0 h 941"/>
                <a:gd name="T10" fmla="*/ 0 w 941"/>
                <a:gd name="T11" fmla="*/ 375 h 941"/>
                <a:gd name="T12" fmla="*/ 371 w 941"/>
                <a:gd name="T13" fmla="*/ 746 h 941"/>
                <a:gd name="T14" fmla="*/ 603 w 941"/>
                <a:gd name="T15" fmla="*/ 666 h 941"/>
                <a:gd name="T16" fmla="*/ 877 w 941"/>
                <a:gd name="T17" fmla="*/ 940 h 941"/>
                <a:gd name="T18" fmla="*/ 940 w 941"/>
                <a:gd name="T19" fmla="*/ 881 h 941"/>
                <a:gd name="T20" fmla="*/ 51 w 941"/>
                <a:gd name="T21" fmla="*/ 375 h 941"/>
                <a:gd name="T22" fmla="*/ 51 w 941"/>
                <a:gd name="T23" fmla="*/ 375 h 941"/>
                <a:gd name="T24" fmla="*/ 371 w 941"/>
                <a:gd name="T25" fmla="*/ 51 h 941"/>
                <a:gd name="T26" fmla="*/ 695 w 941"/>
                <a:gd name="T27" fmla="*/ 375 h 941"/>
                <a:gd name="T28" fmla="*/ 371 w 941"/>
                <a:gd name="T29" fmla="*/ 700 h 941"/>
                <a:gd name="T30" fmla="*/ 51 w 941"/>
                <a:gd name="T31" fmla="*/ 37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941">
                  <a:moveTo>
                    <a:pt x="940" y="881"/>
                  </a:moveTo>
                  <a:lnTo>
                    <a:pt x="940" y="881"/>
                  </a:lnTo>
                  <a:cubicBezTo>
                    <a:pt x="666" y="607"/>
                    <a:pt x="666" y="607"/>
                    <a:pt x="666" y="607"/>
                  </a:cubicBezTo>
                  <a:cubicBezTo>
                    <a:pt x="717" y="540"/>
                    <a:pt x="746" y="459"/>
                    <a:pt x="746" y="375"/>
                  </a:cubicBezTo>
                  <a:cubicBezTo>
                    <a:pt x="746" y="169"/>
                    <a:pt x="578" y="0"/>
                    <a:pt x="371" y="0"/>
                  </a:cubicBezTo>
                  <a:cubicBezTo>
                    <a:pt x="169" y="0"/>
                    <a:pt x="0" y="169"/>
                    <a:pt x="0" y="375"/>
                  </a:cubicBezTo>
                  <a:cubicBezTo>
                    <a:pt x="0" y="582"/>
                    <a:pt x="169" y="746"/>
                    <a:pt x="371" y="746"/>
                  </a:cubicBezTo>
                  <a:cubicBezTo>
                    <a:pt x="460" y="746"/>
                    <a:pt x="540" y="717"/>
                    <a:pt x="603" y="666"/>
                  </a:cubicBezTo>
                  <a:cubicBezTo>
                    <a:pt x="877" y="940"/>
                    <a:pt x="877" y="940"/>
                    <a:pt x="877" y="940"/>
                  </a:cubicBezTo>
                  <a:lnTo>
                    <a:pt x="940" y="881"/>
                  </a:lnTo>
                  <a:close/>
                  <a:moveTo>
                    <a:pt x="51" y="375"/>
                  </a:moveTo>
                  <a:lnTo>
                    <a:pt x="51" y="375"/>
                  </a:lnTo>
                  <a:cubicBezTo>
                    <a:pt x="51" y="194"/>
                    <a:pt x="194" y="51"/>
                    <a:pt x="371" y="51"/>
                  </a:cubicBezTo>
                  <a:cubicBezTo>
                    <a:pt x="552" y="51"/>
                    <a:pt x="695" y="194"/>
                    <a:pt x="695" y="375"/>
                  </a:cubicBezTo>
                  <a:cubicBezTo>
                    <a:pt x="695" y="552"/>
                    <a:pt x="552" y="700"/>
                    <a:pt x="371" y="700"/>
                  </a:cubicBezTo>
                  <a:cubicBezTo>
                    <a:pt x="194" y="700"/>
                    <a:pt x="51" y="552"/>
                    <a:pt x="51" y="37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6" name="Group 455"/>
          <p:cNvGrpSpPr/>
          <p:nvPr/>
        </p:nvGrpSpPr>
        <p:grpSpPr>
          <a:xfrm>
            <a:off x="5826543" y="4069755"/>
            <a:ext cx="493712" cy="493713"/>
            <a:chOff x="3387367" y="4108553"/>
            <a:chExt cx="493712" cy="493713"/>
          </a:xfrm>
        </p:grpSpPr>
        <p:sp>
          <p:nvSpPr>
            <p:cNvPr id="457" name="Freeform 525"/>
            <p:cNvSpPr>
              <a:spLocks noChangeArrowheads="1"/>
            </p:cNvSpPr>
            <p:nvPr/>
          </p:nvSpPr>
          <p:spPr bwMode="auto">
            <a:xfrm>
              <a:off x="3387367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526"/>
            <p:cNvSpPr>
              <a:spLocks noChangeArrowheads="1"/>
            </p:cNvSpPr>
            <p:nvPr/>
          </p:nvSpPr>
          <p:spPr bwMode="auto">
            <a:xfrm>
              <a:off x="3387367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527"/>
            <p:cNvSpPr>
              <a:spLocks noChangeArrowheads="1"/>
            </p:cNvSpPr>
            <p:nvPr/>
          </p:nvSpPr>
          <p:spPr bwMode="auto">
            <a:xfrm>
              <a:off x="3522304" y="4240316"/>
              <a:ext cx="357188" cy="361950"/>
            </a:xfrm>
            <a:custGeom>
              <a:avLst/>
              <a:gdLst>
                <a:gd name="T0" fmla="*/ 446 w 994"/>
                <a:gd name="T1" fmla="*/ 0 h 1005"/>
                <a:gd name="T2" fmla="*/ 446 w 994"/>
                <a:gd name="T3" fmla="*/ 0 h 1005"/>
                <a:gd name="T4" fmla="*/ 432 w 994"/>
                <a:gd name="T5" fmla="*/ 14 h 1005"/>
                <a:gd name="T6" fmla="*/ 518 w 994"/>
                <a:gd name="T7" fmla="*/ 225 h 1005"/>
                <a:gd name="T8" fmla="*/ 221 w 994"/>
                <a:gd name="T9" fmla="*/ 518 h 1005"/>
                <a:gd name="T10" fmla="*/ 14 w 994"/>
                <a:gd name="T11" fmla="*/ 432 h 1005"/>
                <a:gd name="T12" fmla="*/ 0 w 994"/>
                <a:gd name="T13" fmla="*/ 447 h 1005"/>
                <a:gd name="T14" fmla="*/ 557 w 994"/>
                <a:gd name="T15" fmla="*/ 1004 h 1005"/>
                <a:gd name="T16" fmla="*/ 993 w 994"/>
                <a:gd name="T17" fmla="*/ 1004 h 1005"/>
                <a:gd name="T18" fmla="*/ 993 w 994"/>
                <a:gd name="T19" fmla="*/ 547 h 1005"/>
                <a:gd name="T20" fmla="*/ 446 w 994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4" h="1005">
                  <a:moveTo>
                    <a:pt x="446" y="0"/>
                  </a:moveTo>
                  <a:lnTo>
                    <a:pt x="446" y="0"/>
                  </a:lnTo>
                  <a:cubicBezTo>
                    <a:pt x="432" y="14"/>
                    <a:pt x="432" y="14"/>
                    <a:pt x="432" y="14"/>
                  </a:cubicBezTo>
                  <a:cubicBezTo>
                    <a:pt x="486" y="68"/>
                    <a:pt x="518" y="143"/>
                    <a:pt x="518" y="225"/>
                  </a:cubicBezTo>
                  <a:cubicBezTo>
                    <a:pt x="518" y="386"/>
                    <a:pt x="386" y="518"/>
                    <a:pt x="221" y="518"/>
                  </a:cubicBezTo>
                  <a:cubicBezTo>
                    <a:pt x="143" y="518"/>
                    <a:pt x="68" y="486"/>
                    <a:pt x="14" y="432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557" y="1004"/>
                    <a:pt x="557" y="1004"/>
                    <a:pt x="557" y="1004"/>
                  </a:cubicBezTo>
                  <a:cubicBezTo>
                    <a:pt x="993" y="1004"/>
                    <a:pt x="993" y="1004"/>
                    <a:pt x="993" y="1004"/>
                  </a:cubicBezTo>
                  <a:cubicBezTo>
                    <a:pt x="993" y="547"/>
                    <a:pt x="993" y="547"/>
                    <a:pt x="993" y="547"/>
                  </a:cubicBezTo>
                  <a:cubicBezTo>
                    <a:pt x="446" y="0"/>
                    <a:pt x="446" y="0"/>
                    <a:pt x="4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528"/>
            <p:cNvSpPr>
              <a:spLocks noChangeArrowheads="1"/>
            </p:cNvSpPr>
            <p:nvPr/>
          </p:nvSpPr>
          <p:spPr bwMode="auto">
            <a:xfrm>
              <a:off x="3496904" y="4214916"/>
              <a:ext cx="212725" cy="212725"/>
            </a:xfrm>
            <a:custGeom>
              <a:avLst/>
              <a:gdLst>
                <a:gd name="T0" fmla="*/ 590 w 591"/>
                <a:gd name="T1" fmla="*/ 296 h 590"/>
                <a:gd name="T2" fmla="*/ 590 w 591"/>
                <a:gd name="T3" fmla="*/ 296 h 590"/>
                <a:gd name="T4" fmla="*/ 293 w 591"/>
                <a:gd name="T5" fmla="*/ 589 h 590"/>
                <a:gd name="T6" fmla="*/ 0 w 591"/>
                <a:gd name="T7" fmla="*/ 296 h 590"/>
                <a:gd name="T8" fmla="*/ 293 w 591"/>
                <a:gd name="T9" fmla="*/ 0 h 590"/>
                <a:gd name="T10" fmla="*/ 590 w 591"/>
                <a:gd name="T11" fmla="*/ 296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1" h="590">
                  <a:moveTo>
                    <a:pt x="590" y="296"/>
                  </a:moveTo>
                  <a:lnTo>
                    <a:pt x="590" y="296"/>
                  </a:lnTo>
                  <a:cubicBezTo>
                    <a:pt x="590" y="457"/>
                    <a:pt x="458" y="589"/>
                    <a:pt x="293" y="589"/>
                  </a:cubicBezTo>
                  <a:cubicBezTo>
                    <a:pt x="132" y="589"/>
                    <a:pt x="0" y="457"/>
                    <a:pt x="0" y="296"/>
                  </a:cubicBezTo>
                  <a:cubicBezTo>
                    <a:pt x="0" y="132"/>
                    <a:pt x="132" y="0"/>
                    <a:pt x="293" y="0"/>
                  </a:cubicBezTo>
                  <a:cubicBezTo>
                    <a:pt x="458" y="0"/>
                    <a:pt x="590" y="132"/>
                    <a:pt x="590" y="29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529"/>
            <p:cNvSpPr>
              <a:spLocks noChangeArrowheads="1"/>
            </p:cNvSpPr>
            <p:nvPr/>
          </p:nvSpPr>
          <p:spPr bwMode="auto">
            <a:xfrm>
              <a:off x="3488967" y="4206978"/>
              <a:ext cx="287337" cy="287338"/>
            </a:xfrm>
            <a:custGeom>
              <a:avLst/>
              <a:gdLst>
                <a:gd name="T0" fmla="*/ 797 w 798"/>
                <a:gd name="T1" fmla="*/ 747 h 798"/>
                <a:gd name="T2" fmla="*/ 797 w 798"/>
                <a:gd name="T3" fmla="*/ 747 h 798"/>
                <a:gd name="T4" fmla="*/ 564 w 798"/>
                <a:gd name="T5" fmla="*/ 515 h 798"/>
                <a:gd name="T6" fmla="*/ 632 w 798"/>
                <a:gd name="T7" fmla="*/ 318 h 798"/>
                <a:gd name="T8" fmla="*/ 314 w 798"/>
                <a:gd name="T9" fmla="*/ 0 h 798"/>
                <a:gd name="T10" fmla="*/ 0 w 798"/>
                <a:gd name="T11" fmla="*/ 318 h 798"/>
                <a:gd name="T12" fmla="*/ 314 w 798"/>
                <a:gd name="T13" fmla="*/ 632 h 798"/>
                <a:gd name="T14" fmla="*/ 511 w 798"/>
                <a:gd name="T15" fmla="*/ 565 h 798"/>
                <a:gd name="T16" fmla="*/ 743 w 798"/>
                <a:gd name="T17" fmla="*/ 797 h 798"/>
                <a:gd name="T18" fmla="*/ 797 w 798"/>
                <a:gd name="T19" fmla="*/ 747 h 798"/>
                <a:gd name="T20" fmla="*/ 43 w 798"/>
                <a:gd name="T21" fmla="*/ 318 h 798"/>
                <a:gd name="T22" fmla="*/ 43 w 798"/>
                <a:gd name="T23" fmla="*/ 318 h 798"/>
                <a:gd name="T24" fmla="*/ 314 w 798"/>
                <a:gd name="T25" fmla="*/ 43 h 798"/>
                <a:gd name="T26" fmla="*/ 589 w 798"/>
                <a:gd name="T27" fmla="*/ 318 h 798"/>
                <a:gd name="T28" fmla="*/ 314 w 798"/>
                <a:gd name="T29" fmla="*/ 593 h 798"/>
                <a:gd name="T30" fmla="*/ 43 w 798"/>
                <a:gd name="T31" fmla="*/ 318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8" h="798">
                  <a:moveTo>
                    <a:pt x="797" y="747"/>
                  </a:moveTo>
                  <a:lnTo>
                    <a:pt x="797" y="747"/>
                  </a:lnTo>
                  <a:cubicBezTo>
                    <a:pt x="564" y="515"/>
                    <a:pt x="564" y="515"/>
                    <a:pt x="564" y="515"/>
                  </a:cubicBezTo>
                  <a:cubicBezTo>
                    <a:pt x="607" y="457"/>
                    <a:pt x="632" y="390"/>
                    <a:pt x="632" y="318"/>
                  </a:cubicBezTo>
                  <a:cubicBezTo>
                    <a:pt x="632" y="143"/>
                    <a:pt x="489" y="0"/>
                    <a:pt x="314" y="0"/>
                  </a:cubicBezTo>
                  <a:cubicBezTo>
                    <a:pt x="143" y="0"/>
                    <a:pt x="0" y="143"/>
                    <a:pt x="0" y="318"/>
                  </a:cubicBezTo>
                  <a:cubicBezTo>
                    <a:pt x="0" y="493"/>
                    <a:pt x="143" y="632"/>
                    <a:pt x="314" y="632"/>
                  </a:cubicBezTo>
                  <a:cubicBezTo>
                    <a:pt x="389" y="632"/>
                    <a:pt x="457" y="608"/>
                    <a:pt x="511" y="565"/>
                  </a:cubicBezTo>
                  <a:cubicBezTo>
                    <a:pt x="743" y="797"/>
                    <a:pt x="743" y="797"/>
                    <a:pt x="743" y="797"/>
                  </a:cubicBezTo>
                  <a:lnTo>
                    <a:pt x="797" y="747"/>
                  </a:lnTo>
                  <a:close/>
                  <a:moveTo>
                    <a:pt x="43" y="318"/>
                  </a:moveTo>
                  <a:lnTo>
                    <a:pt x="43" y="318"/>
                  </a:lnTo>
                  <a:cubicBezTo>
                    <a:pt x="43" y="164"/>
                    <a:pt x="164" y="43"/>
                    <a:pt x="314" y="43"/>
                  </a:cubicBezTo>
                  <a:cubicBezTo>
                    <a:pt x="468" y="43"/>
                    <a:pt x="589" y="164"/>
                    <a:pt x="589" y="318"/>
                  </a:cubicBezTo>
                  <a:cubicBezTo>
                    <a:pt x="589" y="468"/>
                    <a:pt x="468" y="593"/>
                    <a:pt x="314" y="593"/>
                  </a:cubicBezTo>
                  <a:cubicBezTo>
                    <a:pt x="164" y="593"/>
                    <a:pt x="43" y="468"/>
                    <a:pt x="43" y="3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2" name="Group 461"/>
          <p:cNvGrpSpPr/>
          <p:nvPr/>
        </p:nvGrpSpPr>
        <p:grpSpPr>
          <a:xfrm>
            <a:off x="5904330" y="2913052"/>
            <a:ext cx="338138" cy="338138"/>
            <a:chOff x="3439754" y="2878788"/>
            <a:chExt cx="338138" cy="338138"/>
          </a:xfrm>
        </p:grpSpPr>
        <p:sp>
          <p:nvSpPr>
            <p:cNvPr id="463" name="Freeform 530"/>
            <p:cNvSpPr>
              <a:spLocks noChangeArrowheads="1"/>
            </p:cNvSpPr>
            <p:nvPr/>
          </p:nvSpPr>
          <p:spPr bwMode="auto">
            <a:xfrm>
              <a:off x="3447692" y="2888313"/>
              <a:ext cx="250825" cy="250825"/>
            </a:xfrm>
            <a:custGeom>
              <a:avLst/>
              <a:gdLst>
                <a:gd name="T0" fmla="*/ 696 w 697"/>
                <a:gd name="T1" fmla="*/ 350 h 697"/>
                <a:gd name="T2" fmla="*/ 696 w 697"/>
                <a:gd name="T3" fmla="*/ 350 h 697"/>
                <a:gd name="T4" fmla="*/ 346 w 697"/>
                <a:gd name="T5" fmla="*/ 696 h 697"/>
                <a:gd name="T6" fmla="*/ 0 w 697"/>
                <a:gd name="T7" fmla="*/ 350 h 697"/>
                <a:gd name="T8" fmla="*/ 346 w 697"/>
                <a:gd name="T9" fmla="*/ 0 h 697"/>
                <a:gd name="T10" fmla="*/ 696 w 697"/>
                <a:gd name="T11" fmla="*/ 35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7" h="697">
                  <a:moveTo>
                    <a:pt x="696" y="350"/>
                  </a:moveTo>
                  <a:lnTo>
                    <a:pt x="696" y="350"/>
                  </a:lnTo>
                  <a:cubicBezTo>
                    <a:pt x="696" y="540"/>
                    <a:pt x="540" y="696"/>
                    <a:pt x="346" y="696"/>
                  </a:cubicBezTo>
                  <a:cubicBezTo>
                    <a:pt x="156" y="696"/>
                    <a:pt x="0" y="540"/>
                    <a:pt x="0" y="350"/>
                  </a:cubicBezTo>
                  <a:cubicBezTo>
                    <a:pt x="0" y="156"/>
                    <a:pt x="156" y="0"/>
                    <a:pt x="346" y="0"/>
                  </a:cubicBezTo>
                  <a:cubicBezTo>
                    <a:pt x="540" y="0"/>
                    <a:pt x="696" y="156"/>
                    <a:pt x="696" y="3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531"/>
            <p:cNvSpPr>
              <a:spLocks noChangeArrowheads="1"/>
            </p:cNvSpPr>
            <p:nvPr/>
          </p:nvSpPr>
          <p:spPr bwMode="auto">
            <a:xfrm>
              <a:off x="3573104" y="2888313"/>
              <a:ext cx="127000" cy="250825"/>
            </a:xfrm>
            <a:custGeom>
              <a:avLst/>
              <a:gdLst>
                <a:gd name="T0" fmla="*/ 0 w 351"/>
                <a:gd name="T1" fmla="*/ 0 h 697"/>
                <a:gd name="T2" fmla="*/ 0 w 351"/>
                <a:gd name="T3" fmla="*/ 0 h 697"/>
                <a:gd name="T4" fmla="*/ 0 w 351"/>
                <a:gd name="T5" fmla="*/ 696 h 697"/>
                <a:gd name="T6" fmla="*/ 350 w 351"/>
                <a:gd name="T7" fmla="*/ 350 h 697"/>
                <a:gd name="T8" fmla="*/ 0 w 351"/>
                <a:gd name="T9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1" h="697">
                  <a:moveTo>
                    <a:pt x="0" y="0"/>
                  </a:moveTo>
                  <a:lnTo>
                    <a:pt x="0" y="0"/>
                  </a:lnTo>
                  <a:cubicBezTo>
                    <a:pt x="0" y="696"/>
                    <a:pt x="0" y="696"/>
                    <a:pt x="0" y="696"/>
                  </a:cubicBezTo>
                  <a:cubicBezTo>
                    <a:pt x="194" y="696"/>
                    <a:pt x="350" y="540"/>
                    <a:pt x="350" y="350"/>
                  </a:cubicBezTo>
                  <a:cubicBezTo>
                    <a:pt x="350" y="156"/>
                    <a:pt x="19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532"/>
            <p:cNvSpPr>
              <a:spLocks noChangeArrowheads="1"/>
            </p:cNvSpPr>
            <p:nvPr/>
          </p:nvSpPr>
          <p:spPr bwMode="auto">
            <a:xfrm>
              <a:off x="3439754" y="2878788"/>
              <a:ext cx="338138" cy="338138"/>
            </a:xfrm>
            <a:custGeom>
              <a:avLst/>
              <a:gdLst>
                <a:gd name="T0" fmla="*/ 940 w 941"/>
                <a:gd name="T1" fmla="*/ 881 h 941"/>
                <a:gd name="T2" fmla="*/ 940 w 941"/>
                <a:gd name="T3" fmla="*/ 881 h 941"/>
                <a:gd name="T4" fmla="*/ 666 w 941"/>
                <a:gd name="T5" fmla="*/ 607 h 941"/>
                <a:gd name="T6" fmla="*/ 746 w 941"/>
                <a:gd name="T7" fmla="*/ 375 h 941"/>
                <a:gd name="T8" fmla="*/ 371 w 941"/>
                <a:gd name="T9" fmla="*/ 0 h 941"/>
                <a:gd name="T10" fmla="*/ 0 w 941"/>
                <a:gd name="T11" fmla="*/ 375 h 941"/>
                <a:gd name="T12" fmla="*/ 371 w 941"/>
                <a:gd name="T13" fmla="*/ 746 h 941"/>
                <a:gd name="T14" fmla="*/ 603 w 941"/>
                <a:gd name="T15" fmla="*/ 666 h 941"/>
                <a:gd name="T16" fmla="*/ 877 w 941"/>
                <a:gd name="T17" fmla="*/ 940 h 941"/>
                <a:gd name="T18" fmla="*/ 940 w 941"/>
                <a:gd name="T19" fmla="*/ 881 h 941"/>
                <a:gd name="T20" fmla="*/ 51 w 941"/>
                <a:gd name="T21" fmla="*/ 375 h 941"/>
                <a:gd name="T22" fmla="*/ 51 w 941"/>
                <a:gd name="T23" fmla="*/ 375 h 941"/>
                <a:gd name="T24" fmla="*/ 371 w 941"/>
                <a:gd name="T25" fmla="*/ 51 h 941"/>
                <a:gd name="T26" fmla="*/ 695 w 941"/>
                <a:gd name="T27" fmla="*/ 375 h 941"/>
                <a:gd name="T28" fmla="*/ 371 w 941"/>
                <a:gd name="T29" fmla="*/ 700 h 941"/>
                <a:gd name="T30" fmla="*/ 51 w 941"/>
                <a:gd name="T31" fmla="*/ 375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941">
                  <a:moveTo>
                    <a:pt x="940" y="881"/>
                  </a:moveTo>
                  <a:lnTo>
                    <a:pt x="940" y="881"/>
                  </a:lnTo>
                  <a:cubicBezTo>
                    <a:pt x="666" y="607"/>
                    <a:pt x="666" y="607"/>
                    <a:pt x="666" y="607"/>
                  </a:cubicBezTo>
                  <a:cubicBezTo>
                    <a:pt x="717" y="540"/>
                    <a:pt x="746" y="459"/>
                    <a:pt x="746" y="375"/>
                  </a:cubicBezTo>
                  <a:cubicBezTo>
                    <a:pt x="746" y="169"/>
                    <a:pt x="578" y="0"/>
                    <a:pt x="371" y="0"/>
                  </a:cubicBezTo>
                  <a:cubicBezTo>
                    <a:pt x="169" y="0"/>
                    <a:pt x="0" y="169"/>
                    <a:pt x="0" y="375"/>
                  </a:cubicBezTo>
                  <a:cubicBezTo>
                    <a:pt x="0" y="582"/>
                    <a:pt x="169" y="746"/>
                    <a:pt x="371" y="746"/>
                  </a:cubicBezTo>
                  <a:cubicBezTo>
                    <a:pt x="460" y="746"/>
                    <a:pt x="540" y="717"/>
                    <a:pt x="603" y="666"/>
                  </a:cubicBezTo>
                  <a:cubicBezTo>
                    <a:pt x="877" y="940"/>
                    <a:pt x="877" y="940"/>
                    <a:pt x="877" y="940"/>
                  </a:cubicBezTo>
                  <a:lnTo>
                    <a:pt x="940" y="881"/>
                  </a:lnTo>
                  <a:close/>
                  <a:moveTo>
                    <a:pt x="51" y="375"/>
                  </a:moveTo>
                  <a:lnTo>
                    <a:pt x="51" y="375"/>
                  </a:lnTo>
                  <a:cubicBezTo>
                    <a:pt x="51" y="194"/>
                    <a:pt x="194" y="51"/>
                    <a:pt x="371" y="51"/>
                  </a:cubicBezTo>
                  <a:cubicBezTo>
                    <a:pt x="552" y="51"/>
                    <a:pt x="695" y="194"/>
                    <a:pt x="695" y="375"/>
                  </a:cubicBezTo>
                  <a:cubicBezTo>
                    <a:pt x="695" y="552"/>
                    <a:pt x="552" y="700"/>
                    <a:pt x="371" y="700"/>
                  </a:cubicBezTo>
                  <a:cubicBezTo>
                    <a:pt x="194" y="700"/>
                    <a:pt x="51" y="552"/>
                    <a:pt x="51" y="37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6" name="Group 465"/>
          <p:cNvGrpSpPr/>
          <p:nvPr/>
        </p:nvGrpSpPr>
        <p:grpSpPr>
          <a:xfrm>
            <a:off x="6707795" y="2276464"/>
            <a:ext cx="293688" cy="374650"/>
            <a:chOff x="4290756" y="2269895"/>
            <a:chExt cx="293688" cy="374650"/>
          </a:xfrm>
        </p:grpSpPr>
        <p:sp>
          <p:nvSpPr>
            <p:cNvPr id="467" name="Freeform 533"/>
            <p:cNvSpPr>
              <a:spLocks noChangeArrowheads="1"/>
            </p:cNvSpPr>
            <p:nvPr/>
          </p:nvSpPr>
          <p:spPr bwMode="auto">
            <a:xfrm>
              <a:off x="4332031" y="2311170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534"/>
            <p:cNvSpPr>
              <a:spLocks noChangeArrowheads="1"/>
            </p:cNvSpPr>
            <p:nvPr/>
          </p:nvSpPr>
          <p:spPr bwMode="auto">
            <a:xfrm>
              <a:off x="4332031" y="2311170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535"/>
            <p:cNvSpPr>
              <a:spLocks noChangeArrowheads="1"/>
            </p:cNvSpPr>
            <p:nvPr/>
          </p:nvSpPr>
          <p:spPr bwMode="auto">
            <a:xfrm>
              <a:off x="4454269" y="2311170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536"/>
            <p:cNvSpPr>
              <a:spLocks noChangeArrowheads="1"/>
            </p:cNvSpPr>
            <p:nvPr/>
          </p:nvSpPr>
          <p:spPr bwMode="auto">
            <a:xfrm>
              <a:off x="4454269" y="2311170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537"/>
            <p:cNvSpPr>
              <a:spLocks noChangeArrowheads="1"/>
            </p:cNvSpPr>
            <p:nvPr/>
          </p:nvSpPr>
          <p:spPr bwMode="auto">
            <a:xfrm>
              <a:off x="4325681" y="2301645"/>
              <a:ext cx="258763" cy="342900"/>
            </a:xfrm>
            <a:custGeom>
              <a:avLst/>
              <a:gdLst>
                <a:gd name="T0" fmla="*/ 547 w 720"/>
                <a:gd name="T1" fmla="*/ 0 h 951"/>
                <a:gd name="T2" fmla="*/ 0 w 720"/>
                <a:gd name="T3" fmla="*/ 0 h 951"/>
                <a:gd name="T4" fmla="*/ 0 w 720"/>
                <a:gd name="T5" fmla="*/ 950 h 951"/>
                <a:gd name="T6" fmla="*/ 719 w 720"/>
                <a:gd name="T7" fmla="*/ 950 h 951"/>
                <a:gd name="T8" fmla="*/ 719 w 720"/>
                <a:gd name="T9" fmla="*/ 172 h 951"/>
                <a:gd name="T10" fmla="*/ 547 w 720"/>
                <a:gd name="T11" fmla="*/ 0 h 951"/>
                <a:gd name="T12" fmla="*/ 45 w 720"/>
                <a:gd name="T13" fmla="*/ 901 h 951"/>
                <a:gd name="T14" fmla="*/ 45 w 720"/>
                <a:gd name="T15" fmla="*/ 45 h 951"/>
                <a:gd name="T16" fmla="*/ 515 w 720"/>
                <a:gd name="T17" fmla="*/ 45 h 951"/>
                <a:gd name="T18" fmla="*/ 515 w 720"/>
                <a:gd name="T19" fmla="*/ 205 h 951"/>
                <a:gd name="T20" fmla="*/ 674 w 720"/>
                <a:gd name="T21" fmla="*/ 205 h 951"/>
                <a:gd name="T22" fmla="*/ 674 w 720"/>
                <a:gd name="T23" fmla="*/ 901 h 951"/>
                <a:gd name="T24" fmla="*/ 45 w 720"/>
                <a:gd name="T25" fmla="*/ 901 h 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0" h="951">
                  <a:moveTo>
                    <a:pt x="547" y="0"/>
                  </a:moveTo>
                  <a:lnTo>
                    <a:pt x="0" y="0"/>
                  </a:lnTo>
                  <a:lnTo>
                    <a:pt x="0" y="950"/>
                  </a:lnTo>
                  <a:lnTo>
                    <a:pt x="719" y="950"/>
                  </a:lnTo>
                  <a:lnTo>
                    <a:pt x="719" y="172"/>
                  </a:lnTo>
                  <a:lnTo>
                    <a:pt x="547" y="0"/>
                  </a:lnTo>
                  <a:close/>
                  <a:moveTo>
                    <a:pt x="45" y="901"/>
                  </a:moveTo>
                  <a:lnTo>
                    <a:pt x="45" y="45"/>
                  </a:lnTo>
                  <a:lnTo>
                    <a:pt x="515" y="45"/>
                  </a:lnTo>
                  <a:lnTo>
                    <a:pt x="515" y="205"/>
                  </a:lnTo>
                  <a:lnTo>
                    <a:pt x="674" y="205"/>
                  </a:lnTo>
                  <a:lnTo>
                    <a:pt x="674" y="901"/>
                  </a:lnTo>
                  <a:lnTo>
                    <a:pt x="45" y="9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538"/>
            <p:cNvSpPr>
              <a:spLocks noChangeArrowheads="1"/>
            </p:cNvSpPr>
            <p:nvPr/>
          </p:nvSpPr>
          <p:spPr bwMode="auto">
            <a:xfrm>
              <a:off x="4290756" y="2269895"/>
              <a:ext cx="195263" cy="333375"/>
            </a:xfrm>
            <a:custGeom>
              <a:avLst/>
              <a:gdLst>
                <a:gd name="T0" fmla="*/ 543 w 544"/>
                <a:gd name="T1" fmla="*/ 0 h 927"/>
                <a:gd name="T2" fmla="*/ 0 w 544"/>
                <a:gd name="T3" fmla="*/ 0 h 927"/>
                <a:gd name="T4" fmla="*/ 0 w 544"/>
                <a:gd name="T5" fmla="*/ 926 h 927"/>
                <a:gd name="T6" fmla="*/ 49 w 544"/>
                <a:gd name="T7" fmla="*/ 926 h 927"/>
                <a:gd name="T8" fmla="*/ 49 w 544"/>
                <a:gd name="T9" fmla="*/ 45 h 927"/>
                <a:gd name="T10" fmla="*/ 543 w 544"/>
                <a:gd name="T11" fmla="*/ 45 h 927"/>
                <a:gd name="T12" fmla="*/ 543 w 544"/>
                <a:gd name="T13" fmla="*/ 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4" h="927">
                  <a:moveTo>
                    <a:pt x="543" y="0"/>
                  </a:moveTo>
                  <a:lnTo>
                    <a:pt x="0" y="0"/>
                  </a:lnTo>
                  <a:lnTo>
                    <a:pt x="0" y="926"/>
                  </a:lnTo>
                  <a:lnTo>
                    <a:pt x="49" y="926"/>
                  </a:lnTo>
                  <a:lnTo>
                    <a:pt x="49" y="45"/>
                  </a:lnTo>
                  <a:lnTo>
                    <a:pt x="543" y="45"/>
                  </a:lnTo>
                  <a:lnTo>
                    <a:pt x="54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539"/>
            <p:cNvSpPr>
              <a:spLocks noChangeArrowheads="1"/>
            </p:cNvSpPr>
            <p:nvPr/>
          </p:nvSpPr>
          <p:spPr bwMode="auto">
            <a:xfrm>
              <a:off x="4420931" y="2427058"/>
              <a:ext cx="71438" cy="100012"/>
            </a:xfrm>
            <a:custGeom>
              <a:avLst/>
              <a:gdLst>
                <a:gd name="T0" fmla="*/ 44 w 197"/>
                <a:gd name="T1" fmla="*/ 79 h 277"/>
                <a:gd name="T2" fmla="*/ 44 w 197"/>
                <a:gd name="T3" fmla="*/ 79 h 277"/>
                <a:gd name="T4" fmla="*/ 98 w 197"/>
                <a:gd name="T5" fmla="*/ 29 h 277"/>
                <a:gd name="T6" fmla="*/ 134 w 197"/>
                <a:gd name="T7" fmla="*/ 41 h 277"/>
                <a:gd name="T8" fmla="*/ 151 w 197"/>
                <a:gd name="T9" fmla="*/ 79 h 277"/>
                <a:gd name="T10" fmla="*/ 151 w 197"/>
                <a:gd name="T11" fmla="*/ 120 h 277"/>
                <a:gd name="T12" fmla="*/ 179 w 197"/>
                <a:gd name="T13" fmla="*/ 120 h 277"/>
                <a:gd name="T14" fmla="*/ 179 w 197"/>
                <a:gd name="T15" fmla="*/ 79 h 277"/>
                <a:gd name="T16" fmla="*/ 155 w 197"/>
                <a:gd name="T17" fmla="*/ 21 h 277"/>
                <a:gd name="T18" fmla="*/ 98 w 197"/>
                <a:gd name="T19" fmla="*/ 0 h 277"/>
                <a:gd name="T20" fmla="*/ 98 w 197"/>
                <a:gd name="T21" fmla="*/ 0 h 277"/>
                <a:gd name="T22" fmla="*/ 16 w 197"/>
                <a:gd name="T23" fmla="*/ 79 h 277"/>
                <a:gd name="T24" fmla="*/ 16 w 197"/>
                <a:gd name="T25" fmla="*/ 120 h 277"/>
                <a:gd name="T26" fmla="*/ 0 w 197"/>
                <a:gd name="T27" fmla="*/ 120 h 277"/>
                <a:gd name="T28" fmla="*/ 0 w 197"/>
                <a:gd name="T29" fmla="*/ 276 h 277"/>
                <a:gd name="T30" fmla="*/ 196 w 197"/>
                <a:gd name="T31" fmla="*/ 276 h 277"/>
                <a:gd name="T32" fmla="*/ 196 w 197"/>
                <a:gd name="T33" fmla="*/ 120 h 277"/>
                <a:gd name="T34" fmla="*/ 44 w 197"/>
                <a:gd name="T35" fmla="*/ 120 h 277"/>
                <a:gd name="T36" fmla="*/ 44 w 197"/>
                <a:gd name="T37" fmla="*/ 7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277">
                  <a:moveTo>
                    <a:pt x="44" y="79"/>
                  </a:moveTo>
                  <a:lnTo>
                    <a:pt x="44" y="79"/>
                  </a:lnTo>
                  <a:cubicBezTo>
                    <a:pt x="44" y="50"/>
                    <a:pt x="69" y="29"/>
                    <a:pt x="98" y="29"/>
                  </a:cubicBezTo>
                  <a:cubicBezTo>
                    <a:pt x="110" y="29"/>
                    <a:pt x="122" y="33"/>
                    <a:pt x="134" y="41"/>
                  </a:cubicBezTo>
                  <a:cubicBezTo>
                    <a:pt x="143" y="54"/>
                    <a:pt x="151" y="66"/>
                    <a:pt x="151" y="79"/>
                  </a:cubicBezTo>
                  <a:cubicBezTo>
                    <a:pt x="151" y="120"/>
                    <a:pt x="151" y="120"/>
                    <a:pt x="151" y="120"/>
                  </a:cubicBezTo>
                  <a:cubicBezTo>
                    <a:pt x="179" y="120"/>
                    <a:pt x="179" y="120"/>
                    <a:pt x="179" y="120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58"/>
                    <a:pt x="167" y="37"/>
                    <a:pt x="155" y="21"/>
                  </a:cubicBezTo>
                  <a:cubicBezTo>
                    <a:pt x="138" y="8"/>
                    <a:pt x="118" y="0"/>
                    <a:pt x="98" y="0"/>
                  </a:cubicBezTo>
                  <a:lnTo>
                    <a:pt x="98" y="0"/>
                  </a:lnTo>
                  <a:cubicBezTo>
                    <a:pt x="53" y="0"/>
                    <a:pt x="16" y="33"/>
                    <a:pt x="16" y="79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96" y="276"/>
                    <a:pt x="196" y="276"/>
                    <a:pt x="196" y="276"/>
                  </a:cubicBezTo>
                  <a:cubicBezTo>
                    <a:pt x="196" y="120"/>
                    <a:pt x="196" y="120"/>
                    <a:pt x="196" y="120"/>
                  </a:cubicBezTo>
                  <a:cubicBezTo>
                    <a:pt x="44" y="120"/>
                    <a:pt x="44" y="120"/>
                    <a:pt x="44" y="120"/>
                  </a:cubicBezTo>
                  <a:lnTo>
                    <a:pt x="44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4" name="Group 473"/>
          <p:cNvGrpSpPr/>
          <p:nvPr/>
        </p:nvGrpSpPr>
        <p:grpSpPr>
          <a:xfrm>
            <a:off x="6707795" y="3511755"/>
            <a:ext cx="293688" cy="374650"/>
            <a:chOff x="4290756" y="3512055"/>
            <a:chExt cx="293688" cy="374650"/>
          </a:xfrm>
        </p:grpSpPr>
        <p:sp>
          <p:nvSpPr>
            <p:cNvPr id="475" name="Freeform 540"/>
            <p:cNvSpPr>
              <a:spLocks noChangeArrowheads="1"/>
            </p:cNvSpPr>
            <p:nvPr/>
          </p:nvSpPr>
          <p:spPr bwMode="auto">
            <a:xfrm>
              <a:off x="4332031" y="3553330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541"/>
            <p:cNvSpPr>
              <a:spLocks noChangeArrowheads="1"/>
            </p:cNvSpPr>
            <p:nvPr/>
          </p:nvSpPr>
          <p:spPr bwMode="auto">
            <a:xfrm>
              <a:off x="4332031" y="3553330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542"/>
            <p:cNvSpPr>
              <a:spLocks noChangeArrowheads="1"/>
            </p:cNvSpPr>
            <p:nvPr/>
          </p:nvSpPr>
          <p:spPr bwMode="auto">
            <a:xfrm>
              <a:off x="4454269" y="3553330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543"/>
            <p:cNvSpPr>
              <a:spLocks noChangeArrowheads="1"/>
            </p:cNvSpPr>
            <p:nvPr/>
          </p:nvSpPr>
          <p:spPr bwMode="auto">
            <a:xfrm>
              <a:off x="4454269" y="3553330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544"/>
            <p:cNvSpPr>
              <a:spLocks noChangeArrowheads="1"/>
            </p:cNvSpPr>
            <p:nvPr/>
          </p:nvSpPr>
          <p:spPr bwMode="auto">
            <a:xfrm>
              <a:off x="4325681" y="3543805"/>
              <a:ext cx="258763" cy="342900"/>
            </a:xfrm>
            <a:custGeom>
              <a:avLst/>
              <a:gdLst>
                <a:gd name="T0" fmla="*/ 547 w 720"/>
                <a:gd name="T1" fmla="*/ 0 h 951"/>
                <a:gd name="T2" fmla="*/ 0 w 720"/>
                <a:gd name="T3" fmla="*/ 0 h 951"/>
                <a:gd name="T4" fmla="*/ 0 w 720"/>
                <a:gd name="T5" fmla="*/ 950 h 951"/>
                <a:gd name="T6" fmla="*/ 719 w 720"/>
                <a:gd name="T7" fmla="*/ 950 h 951"/>
                <a:gd name="T8" fmla="*/ 719 w 720"/>
                <a:gd name="T9" fmla="*/ 172 h 951"/>
                <a:gd name="T10" fmla="*/ 547 w 720"/>
                <a:gd name="T11" fmla="*/ 0 h 951"/>
                <a:gd name="T12" fmla="*/ 45 w 720"/>
                <a:gd name="T13" fmla="*/ 901 h 951"/>
                <a:gd name="T14" fmla="*/ 45 w 720"/>
                <a:gd name="T15" fmla="*/ 45 h 951"/>
                <a:gd name="T16" fmla="*/ 515 w 720"/>
                <a:gd name="T17" fmla="*/ 45 h 951"/>
                <a:gd name="T18" fmla="*/ 515 w 720"/>
                <a:gd name="T19" fmla="*/ 205 h 951"/>
                <a:gd name="T20" fmla="*/ 674 w 720"/>
                <a:gd name="T21" fmla="*/ 205 h 951"/>
                <a:gd name="T22" fmla="*/ 674 w 720"/>
                <a:gd name="T23" fmla="*/ 901 h 951"/>
                <a:gd name="T24" fmla="*/ 45 w 720"/>
                <a:gd name="T25" fmla="*/ 901 h 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0" h="951">
                  <a:moveTo>
                    <a:pt x="547" y="0"/>
                  </a:moveTo>
                  <a:lnTo>
                    <a:pt x="0" y="0"/>
                  </a:lnTo>
                  <a:lnTo>
                    <a:pt x="0" y="950"/>
                  </a:lnTo>
                  <a:lnTo>
                    <a:pt x="719" y="950"/>
                  </a:lnTo>
                  <a:lnTo>
                    <a:pt x="719" y="172"/>
                  </a:lnTo>
                  <a:lnTo>
                    <a:pt x="547" y="0"/>
                  </a:lnTo>
                  <a:close/>
                  <a:moveTo>
                    <a:pt x="45" y="901"/>
                  </a:moveTo>
                  <a:lnTo>
                    <a:pt x="45" y="45"/>
                  </a:lnTo>
                  <a:lnTo>
                    <a:pt x="515" y="45"/>
                  </a:lnTo>
                  <a:lnTo>
                    <a:pt x="515" y="205"/>
                  </a:lnTo>
                  <a:lnTo>
                    <a:pt x="674" y="205"/>
                  </a:lnTo>
                  <a:lnTo>
                    <a:pt x="674" y="901"/>
                  </a:lnTo>
                  <a:lnTo>
                    <a:pt x="45" y="90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545"/>
            <p:cNvSpPr>
              <a:spLocks noChangeArrowheads="1"/>
            </p:cNvSpPr>
            <p:nvPr/>
          </p:nvSpPr>
          <p:spPr bwMode="auto">
            <a:xfrm>
              <a:off x="4290756" y="3512055"/>
              <a:ext cx="195263" cy="333375"/>
            </a:xfrm>
            <a:custGeom>
              <a:avLst/>
              <a:gdLst>
                <a:gd name="T0" fmla="*/ 543 w 544"/>
                <a:gd name="T1" fmla="*/ 0 h 927"/>
                <a:gd name="T2" fmla="*/ 0 w 544"/>
                <a:gd name="T3" fmla="*/ 0 h 927"/>
                <a:gd name="T4" fmla="*/ 0 w 544"/>
                <a:gd name="T5" fmla="*/ 926 h 927"/>
                <a:gd name="T6" fmla="*/ 49 w 544"/>
                <a:gd name="T7" fmla="*/ 926 h 927"/>
                <a:gd name="T8" fmla="*/ 49 w 544"/>
                <a:gd name="T9" fmla="*/ 45 h 927"/>
                <a:gd name="T10" fmla="*/ 543 w 544"/>
                <a:gd name="T11" fmla="*/ 45 h 927"/>
                <a:gd name="T12" fmla="*/ 543 w 544"/>
                <a:gd name="T13" fmla="*/ 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4" h="927">
                  <a:moveTo>
                    <a:pt x="543" y="0"/>
                  </a:moveTo>
                  <a:lnTo>
                    <a:pt x="0" y="0"/>
                  </a:lnTo>
                  <a:lnTo>
                    <a:pt x="0" y="926"/>
                  </a:lnTo>
                  <a:lnTo>
                    <a:pt x="49" y="926"/>
                  </a:lnTo>
                  <a:lnTo>
                    <a:pt x="49" y="45"/>
                  </a:lnTo>
                  <a:lnTo>
                    <a:pt x="543" y="45"/>
                  </a:lnTo>
                  <a:lnTo>
                    <a:pt x="543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546"/>
            <p:cNvSpPr>
              <a:spLocks noChangeArrowheads="1"/>
            </p:cNvSpPr>
            <p:nvPr/>
          </p:nvSpPr>
          <p:spPr bwMode="auto">
            <a:xfrm>
              <a:off x="4420931" y="3669218"/>
              <a:ext cx="71438" cy="100012"/>
            </a:xfrm>
            <a:custGeom>
              <a:avLst/>
              <a:gdLst>
                <a:gd name="T0" fmla="*/ 44 w 197"/>
                <a:gd name="T1" fmla="*/ 79 h 277"/>
                <a:gd name="T2" fmla="*/ 44 w 197"/>
                <a:gd name="T3" fmla="*/ 79 h 277"/>
                <a:gd name="T4" fmla="*/ 98 w 197"/>
                <a:gd name="T5" fmla="*/ 29 h 277"/>
                <a:gd name="T6" fmla="*/ 134 w 197"/>
                <a:gd name="T7" fmla="*/ 41 h 277"/>
                <a:gd name="T8" fmla="*/ 151 w 197"/>
                <a:gd name="T9" fmla="*/ 79 h 277"/>
                <a:gd name="T10" fmla="*/ 151 w 197"/>
                <a:gd name="T11" fmla="*/ 120 h 277"/>
                <a:gd name="T12" fmla="*/ 179 w 197"/>
                <a:gd name="T13" fmla="*/ 120 h 277"/>
                <a:gd name="T14" fmla="*/ 179 w 197"/>
                <a:gd name="T15" fmla="*/ 79 h 277"/>
                <a:gd name="T16" fmla="*/ 155 w 197"/>
                <a:gd name="T17" fmla="*/ 21 h 277"/>
                <a:gd name="T18" fmla="*/ 98 w 197"/>
                <a:gd name="T19" fmla="*/ 0 h 277"/>
                <a:gd name="T20" fmla="*/ 98 w 197"/>
                <a:gd name="T21" fmla="*/ 0 h 277"/>
                <a:gd name="T22" fmla="*/ 16 w 197"/>
                <a:gd name="T23" fmla="*/ 79 h 277"/>
                <a:gd name="T24" fmla="*/ 16 w 197"/>
                <a:gd name="T25" fmla="*/ 120 h 277"/>
                <a:gd name="T26" fmla="*/ 0 w 197"/>
                <a:gd name="T27" fmla="*/ 120 h 277"/>
                <a:gd name="T28" fmla="*/ 0 w 197"/>
                <a:gd name="T29" fmla="*/ 276 h 277"/>
                <a:gd name="T30" fmla="*/ 196 w 197"/>
                <a:gd name="T31" fmla="*/ 276 h 277"/>
                <a:gd name="T32" fmla="*/ 196 w 197"/>
                <a:gd name="T33" fmla="*/ 120 h 277"/>
                <a:gd name="T34" fmla="*/ 44 w 197"/>
                <a:gd name="T35" fmla="*/ 120 h 277"/>
                <a:gd name="T36" fmla="*/ 44 w 197"/>
                <a:gd name="T37" fmla="*/ 7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277">
                  <a:moveTo>
                    <a:pt x="44" y="79"/>
                  </a:moveTo>
                  <a:lnTo>
                    <a:pt x="44" y="79"/>
                  </a:lnTo>
                  <a:cubicBezTo>
                    <a:pt x="44" y="50"/>
                    <a:pt x="69" y="29"/>
                    <a:pt x="98" y="29"/>
                  </a:cubicBezTo>
                  <a:cubicBezTo>
                    <a:pt x="110" y="29"/>
                    <a:pt x="122" y="33"/>
                    <a:pt x="134" y="41"/>
                  </a:cubicBezTo>
                  <a:cubicBezTo>
                    <a:pt x="143" y="54"/>
                    <a:pt x="151" y="66"/>
                    <a:pt x="151" y="79"/>
                  </a:cubicBezTo>
                  <a:cubicBezTo>
                    <a:pt x="151" y="120"/>
                    <a:pt x="151" y="120"/>
                    <a:pt x="151" y="120"/>
                  </a:cubicBezTo>
                  <a:cubicBezTo>
                    <a:pt x="179" y="120"/>
                    <a:pt x="179" y="120"/>
                    <a:pt x="179" y="120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58"/>
                    <a:pt x="167" y="37"/>
                    <a:pt x="155" y="21"/>
                  </a:cubicBezTo>
                  <a:cubicBezTo>
                    <a:pt x="138" y="8"/>
                    <a:pt x="118" y="0"/>
                    <a:pt x="98" y="0"/>
                  </a:cubicBezTo>
                  <a:lnTo>
                    <a:pt x="98" y="0"/>
                  </a:lnTo>
                  <a:cubicBezTo>
                    <a:pt x="53" y="0"/>
                    <a:pt x="16" y="33"/>
                    <a:pt x="16" y="79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96" y="276"/>
                    <a:pt x="196" y="276"/>
                    <a:pt x="196" y="276"/>
                  </a:cubicBezTo>
                  <a:cubicBezTo>
                    <a:pt x="196" y="120"/>
                    <a:pt x="196" y="120"/>
                    <a:pt x="196" y="120"/>
                  </a:cubicBezTo>
                  <a:cubicBezTo>
                    <a:pt x="44" y="120"/>
                    <a:pt x="44" y="120"/>
                    <a:pt x="44" y="120"/>
                  </a:cubicBezTo>
                  <a:lnTo>
                    <a:pt x="44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2" name="Group 481"/>
          <p:cNvGrpSpPr/>
          <p:nvPr/>
        </p:nvGrpSpPr>
        <p:grpSpPr>
          <a:xfrm>
            <a:off x="6707795" y="1669563"/>
            <a:ext cx="293688" cy="374650"/>
            <a:chOff x="4290756" y="1657009"/>
            <a:chExt cx="293688" cy="374650"/>
          </a:xfrm>
        </p:grpSpPr>
        <p:sp>
          <p:nvSpPr>
            <p:cNvPr id="483" name="Freeform 547"/>
            <p:cNvSpPr>
              <a:spLocks noChangeArrowheads="1"/>
            </p:cNvSpPr>
            <p:nvPr/>
          </p:nvSpPr>
          <p:spPr bwMode="auto">
            <a:xfrm>
              <a:off x="4332031" y="1698284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548"/>
            <p:cNvSpPr>
              <a:spLocks noChangeArrowheads="1"/>
            </p:cNvSpPr>
            <p:nvPr/>
          </p:nvSpPr>
          <p:spPr bwMode="auto">
            <a:xfrm>
              <a:off x="4332031" y="1698284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549"/>
            <p:cNvSpPr>
              <a:spLocks noChangeArrowheads="1"/>
            </p:cNvSpPr>
            <p:nvPr/>
          </p:nvSpPr>
          <p:spPr bwMode="auto">
            <a:xfrm>
              <a:off x="4454269" y="1698284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550"/>
            <p:cNvSpPr>
              <a:spLocks noChangeArrowheads="1"/>
            </p:cNvSpPr>
            <p:nvPr/>
          </p:nvSpPr>
          <p:spPr bwMode="auto">
            <a:xfrm>
              <a:off x="4454269" y="1698284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551"/>
            <p:cNvSpPr>
              <a:spLocks noChangeArrowheads="1"/>
            </p:cNvSpPr>
            <p:nvPr/>
          </p:nvSpPr>
          <p:spPr bwMode="auto">
            <a:xfrm>
              <a:off x="4325681" y="1688759"/>
              <a:ext cx="258763" cy="342900"/>
            </a:xfrm>
            <a:custGeom>
              <a:avLst/>
              <a:gdLst>
                <a:gd name="T0" fmla="*/ 547 w 720"/>
                <a:gd name="T1" fmla="*/ 0 h 951"/>
                <a:gd name="T2" fmla="*/ 0 w 720"/>
                <a:gd name="T3" fmla="*/ 0 h 951"/>
                <a:gd name="T4" fmla="*/ 0 w 720"/>
                <a:gd name="T5" fmla="*/ 950 h 951"/>
                <a:gd name="T6" fmla="*/ 719 w 720"/>
                <a:gd name="T7" fmla="*/ 950 h 951"/>
                <a:gd name="T8" fmla="*/ 719 w 720"/>
                <a:gd name="T9" fmla="*/ 172 h 951"/>
                <a:gd name="T10" fmla="*/ 547 w 720"/>
                <a:gd name="T11" fmla="*/ 0 h 951"/>
                <a:gd name="T12" fmla="*/ 45 w 720"/>
                <a:gd name="T13" fmla="*/ 901 h 951"/>
                <a:gd name="T14" fmla="*/ 45 w 720"/>
                <a:gd name="T15" fmla="*/ 45 h 951"/>
                <a:gd name="T16" fmla="*/ 515 w 720"/>
                <a:gd name="T17" fmla="*/ 45 h 951"/>
                <a:gd name="T18" fmla="*/ 515 w 720"/>
                <a:gd name="T19" fmla="*/ 205 h 951"/>
                <a:gd name="T20" fmla="*/ 674 w 720"/>
                <a:gd name="T21" fmla="*/ 205 h 951"/>
                <a:gd name="T22" fmla="*/ 674 w 720"/>
                <a:gd name="T23" fmla="*/ 901 h 951"/>
                <a:gd name="T24" fmla="*/ 45 w 720"/>
                <a:gd name="T25" fmla="*/ 901 h 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0" h="951">
                  <a:moveTo>
                    <a:pt x="547" y="0"/>
                  </a:moveTo>
                  <a:lnTo>
                    <a:pt x="0" y="0"/>
                  </a:lnTo>
                  <a:lnTo>
                    <a:pt x="0" y="950"/>
                  </a:lnTo>
                  <a:lnTo>
                    <a:pt x="719" y="950"/>
                  </a:lnTo>
                  <a:lnTo>
                    <a:pt x="719" y="172"/>
                  </a:lnTo>
                  <a:lnTo>
                    <a:pt x="547" y="0"/>
                  </a:lnTo>
                  <a:close/>
                  <a:moveTo>
                    <a:pt x="45" y="901"/>
                  </a:moveTo>
                  <a:lnTo>
                    <a:pt x="45" y="45"/>
                  </a:lnTo>
                  <a:lnTo>
                    <a:pt x="515" y="45"/>
                  </a:lnTo>
                  <a:lnTo>
                    <a:pt x="515" y="205"/>
                  </a:lnTo>
                  <a:lnTo>
                    <a:pt x="674" y="205"/>
                  </a:lnTo>
                  <a:lnTo>
                    <a:pt x="674" y="901"/>
                  </a:lnTo>
                  <a:lnTo>
                    <a:pt x="45" y="90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552"/>
            <p:cNvSpPr>
              <a:spLocks noChangeArrowheads="1"/>
            </p:cNvSpPr>
            <p:nvPr/>
          </p:nvSpPr>
          <p:spPr bwMode="auto">
            <a:xfrm>
              <a:off x="4290756" y="1657009"/>
              <a:ext cx="195263" cy="333375"/>
            </a:xfrm>
            <a:custGeom>
              <a:avLst/>
              <a:gdLst>
                <a:gd name="T0" fmla="*/ 543 w 544"/>
                <a:gd name="T1" fmla="*/ 0 h 927"/>
                <a:gd name="T2" fmla="*/ 0 w 544"/>
                <a:gd name="T3" fmla="*/ 0 h 927"/>
                <a:gd name="T4" fmla="*/ 0 w 544"/>
                <a:gd name="T5" fmla="*/ 926 h 927"/>
                <a:gd name="T6" fmla="*/ 49 w 544"/>
                <a:gd name="T7" fmla="*/ 926 h 927"/>
                <a:gd name="T8" fmla="*/ 49 w 544"/>
                <a:gd name="T9" fmla="*/ 45 h 927"/>
                <a:gd name="T10" fmla="*/ 543 w 544"/>
                <a:gd name="T11" fmla="*/ 45 h 927"/>
                <a:gd name="T12" fmla="*/ 543 w 544"/>
                <a:gd name="T13" fmla="*/ 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4" h="927">
                  <a:moveTo>
                    <a:pt x="543" y="0"/>
                  </a:moveTo>
                  <a:lnTo>
                    <a:pt x="0" y="0"/>
                  </a:lnTo>
                  <a:lnTo>
                    <a:pt x="0" y="926"/>
                  </a:lnTo>
                  <a:lnTo>
                    <a:pt x="49" y="926"/>
                  </a:lnTo>
                  <a:lnTo>
                    <a:pt x="49" y="45"/>
                  </a:lnTo>
                  <a:lnTo>
                    <a:pt x="543" y="45"/>
                  </a:lnTo>
                  <a:lnTo>
                    <a:pt x="54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553"/>
            <p:cNvSpPr>
              <a:spLocks noChangeArrowheads="1"/>
            </p:cNvSpPr>
            <p:nvPr/>
          </p:nvSpPr>
          <p:spPr bwMode="auto">
            <a:xfrm>
              <a:off x="4420931" y="1814172"/>
              <a:ext cx="71438" cy="100012"/>
            </a:xfrm>
            <a:custGeom>
              <a:avLst/>
              <a:gdLst>
                <a:gd name="T0" fmla="*/ 44 w 197"/>
                <a:gd name="T1" fmla="*/ 79 h 277"/>
                <a:gd name="T2" fmla="*/ 44 w 197"/>
                <a:gd name="T3" fmla="*/ 79 h 277"/>
                <a:gd name="T4" fmla="*/ 98 w 197"/>
                <a:gd name="T5" fmla="*/ 29 h 277"/>
                <a:gd name="T6" fmla="*/ 134 w 197"/>
                <a:gd name="T7" fmla="*/ 41 h 277"/>
                <a:gd name="T8" fmla="*/ 151 w 197"/>
                <a:gd name="T9" fmla="*/ 79 h 277"/>
                <a:gd name="T10" fmla="*/ 151 w 197"/>
                <a:gd name="T11" fmla="*/ 120 h 277"/>
                <a:gd name="T12" fmla="*/ 179 w 197"/>
                <a:gd name="T13" fmla="*/ 120 h 277"/>
                <a:gd name="T14" fmla="*/ 179 w 197"/>
                <a:gd name="T15" fmla="*/ 79 h 277"/>
                <a:gd name="T16" fmla="*/ 155 w 197"/>
                <a:gd name="T17" fmla="*/ 21 h 277"/>
                <a:gd name="T18" fmla="*/ 98 w 197"/>
                <a:gd name="T19" fmla="*/ 0 h 277"/>
                <a:gd name="T20" fmla="*/ 98 w 197"/>
                <a:gd name="T21" fmla="*/ 0 h 277"/>
                <a:gd name="T22" fmla="*/ 16 w 197"/>
                <a:gd name="T23" fmla="*/ 79 h 277"/>
                <a:gd name="T24" fmla="*/ 16 w 197"/>
                <a:gd name="T25" fmla="*/ 120 h 277"/>
                <a:gd name="T26" fmla="*/ 0 w 197"/>
                <a:gd name="T27" fmla="*/ 120 h 277"/>
                <a:gd name="T28" fmla="*/ 0 w 197"/>
                <a:gd name="T29" fmla="*/ 276 h 277"/>
                <a:gd name="T30" fmla="*/ 196 w 197"/>
                <a:gd name="T31" fmla="*/ 276 h 277"/>
                <a:gd name="T32" fmla="*/ 196 w 197"/>
                <a:gd name="T33" fmla="*/ 120 h 277"/>
                <a:gd name="T34" fmla="*/ 44 w 197"/>
                <a:gd name="T35" fmla="*/ 120 h 277"/>
                <a:gd name="T36" fmla="*/ 44 w 197"/>
                <a:gd name="T37" fmla="*/ 7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277">
                  <a:moveTo>
                    <a:pt x="44" y="79"/>
                  </a:moveTo>
                  <a:lnTo>
                    <a:pt x="44" y="79"/>
                  </a:lnTo>
                  <a:cubicBezTo>
                    <a:pt x="44" y="50"/>
                    <a:pt x="69" y="29"/>
                    <a:pt x="98" y="29"/>
                  </a:cubicBezTo>
                  <a:cubicBezTo>
                    <a:pt x="110" y="29"/>
                    <a:pt x="122" y="33"/>
                    <a:pt x="134" y="41"/>
                  </a:cubicBezTo>
                  <a:cubicBezTo>
                    <a:pt x="143" y="54"/>
                    <a:pt x="151" y="66"/>
                    <a:pt x="151" y="79"/>
                  </a:cubicBezTo>
                  <a:cubicBezTo>
                    <a:pt x="151" y="120"/>
                    <a:pt x="151" y="120"/>
                    <a:pt x="151" y="120"/>
                  </a:cubicBezTo>
                  <a:cubicBezTo>
                    <a:pt x="179" y="120"/>
                    <a:pt x="179" y="120"/>
                    <a:pt x="179" y="120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58"/>
                    <a:pt x="167" y="37"/>
                    <a:pt x="155" y="21"/>
                  </a:cubicBezTo>
                  <a:cubicBezTo>
                    <a:pt x="138" y="8"/>
                    <a:pt x="118" y="0"/>
                    <a:pt x="98" y="0"/>
                  </a:cubicBezTo>
                  <a:lnTo>
                    <a:pt x="98" y="0"/>
                  </a:lnTo>
                  <a:cubicBezTo>
                    <a:pt x="53" y="0"/>
                    <a:pt x="16" y="33"/>
                    <a:pt x="16" y="79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96" y="276"/>
                    <a:pt x="196" y="276"/>
                    <a:pt x="196" y="276"/>
                  </a:cubicBezTo>
                  <a:cubicBezTo>
                    <a:pt x="196" y="120"/>
                    <a:pt x="196" y="120"/>
                    <a:pt x="196" y="120"/>
                  </a:cubicBezTo>
                  <a:cubicBezTo>
                    <a:pt x="44" y="120"/>
                    <a:pt x="44" y="120"/>
                    <a:pt x="44" y="120"/>
                  </a:cubicBezTo>
                  <a:lnTo>
                    <a:pt x="44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0" name="Group 489"/>
          <p:cNvGrpSpPr/>
          <p:nvPr/>
        </p:nvGrpSpPr>
        <p:grpSpPr>
          <a:xfrm>
            <a:off x="6607783" y="4069755"/>
            <a:ext cx="493712" cy="493713"/>
            <a:chOff x="4189413" y="4108553"/>
            <a:chExt cx="493712" cy="493713"/>
          </a:xfrm>
        </p:grpSpPr>
        <p:sp>
          <p:nvSpPr>
            <p:cNvPr id="491" name="Freeform 554"/>
            <p:cNvSpPr>
              <a:spLocks noChangeArrowheads="1"/>
            </p:cNvSpPr>
            <p:nvPr/>
          </p:nvSpPr>
          <p:spPr bwMode="auto">
            <a:xfrm>
              <a:off x="4189413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555"/>
            <p:cNvSpPr>
              <a:spLocks noChangeArrowheads="1"/>
            </p:cNvSpPr>
            <p:nvPr/>
          </p:nvSpPr>
          <p:spPr bwMode="auto">
            <a:xfrm>
              <a:off x="4189413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556"/>
            <p:cNvSpPr>
              <a:spLocks noChangeArrowheads="1"/>
            </p:cNvSpPr>
            <p:nvPr/>
          </p:nvSpPr>
          <p:spPr bwMode="auto">
            <a:xfrm>
              <a:off x="4344988" y="4227616"/>
              <a:ext cx="214312" cy="282575"/>
            </a:xfrm>
            <a:custGeom>
              <a:avLst/>
              <a:gdLst>
                <a:gd name="T0" fmla="*/ 454 w 594"/>
                <a:gd name="T1" fmla="*/ 0 h 784"/>
                <a:gd name="T2" fmla="*/ 0 w 594"/>
                <a:gd name="T3" fmla="*/ 0 h 784"/>
                <a:gd name="T4" fmla="*/ 0 w 594"/>
                <a:gd name="T5" fmla="*/ 783 h 784"/>
                <a:gd name="T6" fmla="*/ 593 w 594"/>
                <a:gd name="T7" fmla="*/ 783 h 784"/>
                <a:gd name="T8" fmla="*/ 593 w 594"/>
                <a:gd name="T9" fmla="*/ 136 h 784"/>
                <a:gd name="T10" fmla="*/ 454 w 594"/>
                <a:gd name="T11" fmla="*/ 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4" h="784">
                  <a:moveTo>
                    <a:pt x="454" y="0"/>
                  </a:moveTo>
                  <a:lnTo>
                    <a:pt x="0" y="0"/>
                  </a:lnTo>
                  <a:lnTo>
                    <a:pt x="0" y="783"/>
                  </a:lnTo>
                  <a:lnTo>
                    <a:pt x="593" y="783"/>
                  </a:lnTo>
                  <a:lnTo>
                    <a:pt x="593" y="136"/>
                  </a:lnTo>
                  <a:lnTo>
                    <a:pt x="45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557"/>
            <p:cNvSpPr>
              <a:spLocks noChangeArrowheads="1"/>
            </p:cNvSpPr>
            <p:nvPr/>
          </p:nvSpPr>
          <p:spPr bwMode="auto">
            <a:xfrm>
              <a:off x="4337050" y="4219678"/>
              <a:ext cx="227013" cy="296863"/>
            </a:xfrm>
            <a:custGeom>
              <a:avLst/>
              <a:gdLst>
                <a:gd name="T0" fmla="*/ 479 w 630"/>
                <a:gd name="T1" fmla="*/ 0 h 826"/>
                <a:gd name="T2" fmla="*/ 0 w 630"/>
                <a:gd name="T3" fmla="*/ 0 h 826"/>
                <a:gd name="T4" fmla="*/ 0 w 630"/>
                <a:gd name="T5" fmla="*/ 825 h 826"/>
                <a:gd name="T6" fmla="*/ 629 w 630"/>
                <a:gd name="T7" fmla="*/ 825 h 826"/>
                <a:gd name="T8" fmla="*/ 629 w 630"/>
                <a:gd name="T9" fmla="*/ 150 h 826"/>
                <a:gd name="T10" fmla="*/ 479 w 630"/>
                <a:gd name="T11" fmla="*/ 0 h 826"/>
                <a:gd name="T12" fmla="*/ 39 w 630"/>
                <a:gd name="T13" fmla="*/ 782 h 826"/>
                <a:gd name="T14" fmla="*/ 39 w 630"/>
                <a:gd name="T15" fmla="*/ 39 h 826"/>
                <a:gd name="T16" fmla="*/ 450 w 630"/>
                <a:gd name="T17" fmla="*/ 39 h 826"/>
                <a:gd name="T18" fmla="*/ 450 w 630"/>
                <a:gd name="T19" fmla="*/ 178 h 826"/>
                <a:gd name="T20" fmla="*/ 589 w 630"/>
                <a:gd name="T21" fmla="*/ 178 h 826"/>
                <a:gd name="T22" fmla="*/ 589 w 630"/>
                <a:gd name="T23" fmla="*/ 782 h 826"/>
                <a:gd name="T24" fmla="*/ 39 w 630"/>
                <a:gd name="T25" fmla="*/ 782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30" h="826">
                  <a:moveTo>
                    <a:pt x="479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629" y="825"/>
                  </a:lnTo>
                  <a:lnTo>
                    <a:pt x="629" y="150"/>
                  </a:lnTo>
                  <a:lnTo>
                    <a:pt x="479" y="0"/>
                  </a:lnTo>
                  <a:close/>
                  <a:moveTo>
                    <a:pt x="39" y="782"/>
                  </a:moveTo>
                  <a:lnTo>
                    <a:pt x="39" y="39"/>
                  </a:lnTo>
                  <a:lnTo>
                    <a:pt x="450" y="39"/>
                  </a:lnTo>
                  <a:lnTo>
                    <a:pt x="450" y="178"/>
                  </a:lnTo>
                  <a:lnTo>
                    <a:pt x="589" y="178"/>
                  </a:lnTo>
                  <a:lnTo>
                    <a:pt x="589" y="782"/>
                  </a:lnTo>
                  <a:lnTo>
                    <a:pt x="39" y="7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558"/>
            <p:cNvSpPr>
              <a:spLocks noChangeArrowheads="1"/>
            </p:cNvSpPr>
            <p:nvPr/>
          </p:nvSpPr>
          <p:spPr bwMode="auto">
            <a:xfrm>
              <a:off x="4308475" y="4191103"/>
              <a:ext cx="171450" cy="290513"/>
            </a:xfrm>
            <a:custGeom>
              <a:avLst/>
              <a:gdLst>
                <a:gd name="T0" fmla="*/ 475 w 476"/>
                <a:gd name="T1" fmla="*/ 0 h 805"/>
                <a:gd name="T2" fmla="*/ 0 w 476"/>
                <a:gd name="T3" fmla="*/ 0 h 805"/>
                <a:gd name="T4" fmla="*/ 0 w 476"/>
                <a:gd name="T5" fmla="*/ 804 h 805"/>
                <a:gd name="T6" fmla="*/ 43 w 476"/>
                <a:gd name="T7" fmla="*/ 804 h 805"/>
                <a:gd name="T8" fmla="*/ 43 w 476"/>
                <a:gd name="T9" fmla="*/ 40 h 805"/>
                <a:gd name="T10" fmla="*/ 475 w 476"/>
                <a:gd name="T11" fmla="*/ 40 h 805"/>
                <a:gd name="T12" fmla="*/ 475 w 476"/>
                <a:gd name="T13" fmla="*/ 0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6" h="805">
                  <a:moveTo>
                    <a:pt x="475" y="0"/>
                  </a:moveTo>
                  <a:lnTo>
                    <a:pt x="0" y="0"/>
                  </a:lnTo>
                  <a:lnTo>
                    <a:pt x="0" y="804"/>
                  </a:lnTo>
                  <a:lnTo>
                    <a:pt x="43" y="804"/>
                  </a:lnTo>
                  <a:lnTo>
                    <a:pt x="43" y="40"/>
                  </a:lnTo>
                  <a:lnTo>
                    <a:pt x="475" y="40"/>
                  </a:lnTo>
                  <a:lnTo>
                    <a:pt x="47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559"/>
            <p:cNvSpPr>
              <a:spLocks noChangeArrowheads="1"/>
            </p:cNvSpPr>
            <p:nvPr/>
          </p:nvSpPr>
          <p:spPr bwMode="auto">
            <a:xfrm>
              <a:off x="4421188" y="4329216"/>
              <a:ext cx="61912" cy="85725"/>
            </a:xfrm>
            <a:custGeom>
              <a:avLst/>
              <a:gdLst>
                <a:gd name="T0" fmla="*/ 39 w 173"/>
                <a:gd name="T1" fmla="*/ 67 h 240"/>
                <a:gd name="T2" fmla="*/ 39 w 173"/>
                <a:gd name="T3" fmla="*/ 67 h 240"/>
                <a:gd name="T4" fmla="*/ 86 w 173"/>
                <a:gd name="T5" fmla="*/ 25 h 240"/>
                <a:gd name="T6" fmla="*/ 118 w 173"/>
                <a:gd name="T7" fmla="*/ 35 h 240"/>
                <a:gd name="T8" fmla="*/ 132 w 173"/>
                <a:gd name="T9" fmla="*/ 67 h 240"/>
                <a:gd name="T10" fmla="*/ 132 w 173"/>
                <a:gd name="T11" fmla="*/ 103 h 240"/>
                <a:gd name="T12" fmla="*/ 157 w 173"/>
                <a:gd name="T13" fmla="*/ 103 h 240"/>
                <a:gd name="T14" fmla="*/ 157 w 173"/>
                <a:gd name="T15" fmla="*/ 67 h 240"/>
                <a:gd name="T16" fmla="*/ 136 w 173"/>
                <a:gd name="T17" fmla="*/ 17 h 240"/>
                <a:gd name="T18" fmla="*/ 86 w 173"/>
                <a:gd name="T19" fmla="*/ 0 h 240"/>
                <a:gd name="T20" fmla="*/ 86 w 173"/>
                <a:gd name="T21" fmla="*/ 0 h 240"/>
                <a:gd name="T22" fmla="*/ 14 w 173"/>
                <a:gd name="T23" fmla="*/ 67 h 240"/>
                <a:gd name="T24" fmla="*/ 14 w 173"/>
                <a:gd name="T25" fmla="*/ 103 h 240"/>
                <a:gd name="T26" fmla="*/ 0 w 173"/>
                <a:gd name="T27" fmla="*/ 103 h 240"/>
                <a:gd name="T28" fmla="*/ 0 w 173"/>
                <a:gd name="T29" fmla="*/ 239 h 240"/>
                <a:gd name="T30" fmla="*/ 172 w 173"/>
                <a:gd name="T31" fmla="*/ 239 h 240"/>
                <a:gd name="T32" fmla="*/ 172 w 173"/>
                <a:gd name="T33" fmla="*/ 103 h 240"/>
                <a:gd name="T34" fmla="*/ 39 w 173"/>
                <a:gd name="T35" fmla="*/ 103 h 240"/>
                <a:gd name="T36" fmla="*/ 39 w 173"/>
                <a:gd name="T37" fmla="*/ 67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3" h="240">
                  <a:moveTo>
                    <a:pt x="39" y="67"/>
                  </a:moveTo>
                  <a:lnTo>
                    <a:pt x="39" y="67"/>
                  </a:lnTo>
                  <a:cubicBezTo>
                    <a:pt x="39" y="42"/>
                    <a:pt x="61" y="25"/>
                    <a:pt x="86" y="25"/>
                  </a:cubicBezTo>
                  <a:cubicBezTo>
                    <a:pt x="97" y="25"/>
                    <a:pt x="107" y="28"/>
                    <a:pt x="118" y="35"/>
                  </a:cubicBezTo>
                  <a:cubicBezTo>
                    <a:pt x="125" y="46"/>
                    <a:pt x="132" y="57"/>
                    <a:pt x="132" y="67"/>
                  </a:cubicBezTo>
                  <a:cubicBezTo>
                    <a:pt x="132" y="103"/>
                    <a:pt x="132" y="103"/>
                    <a:pt x="132" y="103"/>
                  </a:cubicBezTo>
                  <a:cubicBezTo>
                    <a:pt x="157" y="103"/>
                    <a:pt x="157" y="103"/>
                    <a:pt x="157" y="103"/>
                  </a:cubicBezTo>
                  <a:cubicBezTo>
                    <a:pt x="157" y="67"/>
                    <a:pt x="157" y="67"/>
                    <a:pt x="157" y="67"/>
                  </a:cubicBezTo>
                  <a:cubicBezTo>
                    <a:pt x="157" y="50"/>
                    <a:pt x="147" y="32"/>
                    <a:pt x="136" y="17"/>
                  </a:cubicBezTo>
                  <a:cubicBezTo>
                    <a:pt x="122" y="7"/>
                    <a:pt x="104" y="0"/>
                    <a:pt x="86" y="0"/>
                  </a:cubicBezTo>
                  <a:lnTo>
                    <a:pt x="86" y="0"/>
                  </a:lnTo>
                  <a:cubicBezTo>
                    <a:pt x="47" y="0"/>
                    <a:pt x="14" y="28"/>
                    <a:pt x="14" y="67"/>
                  </a:cubicBezTo>
                  <a:cubicBezTo>
                    <a:pt x="14" y="103"/>
                    <a:pt x="14" y="103"/>
                    <a:pt x="14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239"/>
                    <a:pt x="0" y="239"/>
                    <a:pt x="0" y="239"/>
                  </a:cubicBezTo>
                  <a:cubicBezTo>
                    <a:pt x="172" y="239"/>
                    <a:pt x="172" y="239"/>
                    <a:pt x="172" y="239"/>
                  </a:cubicBezTo>
                  <a:cubicBezTo>
                    <a:pt x="172" y="103"/>
                    <a:pt x="172" y="103"/>
                    <a:pt x="172" y="103"/>
                  </a:cubicBezTo>
                  <a:cubicBezTo>
                    <a:pt x="39" y="103"/>
                    <a:pt x="39" y="103"/>
                    <a:pt x="39" y="103"/>
                  </a:cubicBezTo>
                  <a:lnTo>
                    <a:pt x="39" y="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560"/>
            <p:cNvSpPr>
              <a:spLocks noChangeArrowheads="1"/>
            </p:cNvSpPr>
            <p:nvPr/>
          </p:nvSpPr>
          <p:spPr bwMode="auto">
            <a:xfrm>
              <a:off x="4337050" y="4273653"/>
              <a:ext cx="346075" cy="328613"/>
            </a:xfrm>
            <a:custGeom>
              <a:avLst/>
              <a:gdLst>
                <a:gd name="T0" fmla="*/ 629 w 962"/>
                <a:gd name="T1" fmla="*/ 0 h 912"/>
                <a:gd name="T2" fmla="*/ 629 w 962"/>
                <a:gd name="T3" fmla="*/ 675 h 912"/>
                <a:gd name="T4" fmla="*/ 0 w 962"/>
                <a:gd name="T5" fmla="*/ 675 h 912"/>
                <a:gd name="T6" fmla="*/ 236 w 962"/>
                <a:gd name="T7" fmla="*/ 911 h 912"/>
                <a:gd name="T8" fmla="*/ 961 w 962"/>
                <a:gd name="T9" fmla="*/ 911 h 912"/>
                <a:gd name="T10" fmla="*/ 961 w 962"/>
                <a:gd name="T11" fmla="*/ 329 h 912"/>
                <a:gd name="T12" fmla="*/ 629 w 962"/>
                <a:gd name="T13" fmla="*/ 0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2" h="912">
                  <a:moveTo>
                    <a:pt x="629" y="0"/>
                  </a:moveTo>
                  <a:lnTo>
                    <a:pt x="629" y="675"/>
                  </a:lnTo>
                  <a:lnTo>
                    <a:pt x="0" y="675"/>
                  </a:lnTo>
                  <a:lnTo>
                    <a:pt x="236" y="911"/>
                  </a:lnTo>
                  <a:lnTo>
                    <a:pt x="961" y="911"/>
                  </a:lnTo>
                  <a:lnTo>
                    <a:pt x="961" y="329"/>
                  </a:lnTo>
                  <a:lnTo>
                    <a:pt x="62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561"/>
            <p:cNvSpPr>
              <a:spLocks noChangeArrowheads="1"/>
            </p:cNvSpPr>
            <p:nvPr/>
          </p:nvSpPr>
          <p:spPr bwMode="auto">
            <a:xfrm>
              <a:off x="4337050" y="4273653"/>
              <a:ext cx="346075" cy="328613"/>
            </a:xfrm>
            <a:custGeom>
              <a:avLst/>
              <a:gdLst>
                <a:gd name="T0" fmla="*/ 629 w 962"/>
                <a:gd name="T1" fmla="*/ 0 h 912"/>
                <a:gd name="T2" fmla="*/ 629 w 962"/>
                <a:gd name="T3" fmla="*/ 675 h 912"/>
                <a:gd name="T4" fmla="*/ 0 w 962"/>
                <a:gd name="T5" fmla="*/ 675 h 912"/>
                <a:gd name="T6" fmla="*/ 236 w 962"/>
                <a:gd name="T7" fmla="*/ 911 h 912"/>
                <a:gd name="T8" fmla="*/ 961 w 962"/>
                <a:gd name="T9" fmla="*/ 911 h 912"/>
                <a:gd name="T10" fmla="*/ 961 w 962"/>
                <a:gd name="T11" fmla="*/ 329 h 912"/>
                <a:gd name="T12" fmla="*/ 629 w 962"/>
                <a:gd name="T13" fmla="*/ 0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2" h="912">
                  <a:moveTo>
                    <a:pt x="629" y="0"/>
                  </a:moveTo>
                  <a:lnTo>
                    <a:pt x="629" y="675"/>
                  </a:lnTo>
                  <a:lnTo>
                    <a:pt x="0" y="675"/>
                  </a:lnTo>
                  <a:lnTo>
                    <a:pt x="236" y="911"/>
                  </a:lnTo>
                  <a:lnTo>
                    <a:pt x="961" y="911"/>
                  </a:lnTo>
                  <a:lnTo>
                    <a:pt x="961" y="329"/>
                  </a:lnTo>
                  <a:lnTo>
                    <a:pt x="62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9" name="Group 498"/>
          <p:cNvGrpSpPr/>
          <p:nvPr/>
        </p:nvGrpSpPr>
        <p:grpSpPr>
          <a:xfrm>
            <a:off x="6707795" y="2894796"/>
            <a:ext cx="293688" cy="374650"/>
            <a:chOff x="4290756" y="2907363"/>
            <a:chExt cx="293688" cy="374650"/>
          </a:xfrm>
        </p:grpSpPr>
        <p:sp>
          <p:nvSpPr>
            <p:cNvPr id="500" name="Freeform 562"/>
            <p:cNvSpPr>
              <a:spLocks noChangeArrowheads="1"/>
            </p:cNvSpPr>
            <p:nvPr/>
          </p:nvSpPr>
          <p:spPr bwMode="auto">
            <a:xfrm>
              <a:off x="4332031" y="2948638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563"/>
            <p:cNvSpPr>
              <a:spLocks noChangeArrowheads="1"/>
            </p:cNvSpPr>
            <p:nvPr/>
          </p:nvSpPr>
          <p:spPr bwMode="auto">
            <a:xfrm>
              <a:off x="4332031" y="2948638"/>
              <a:ext cx="244475" cy="325438"/>
            </a:xfrm>
            <a:custGeom>
              <a:avLst/>
              <a:gdLst>
                <a:gd name="T0" fmla="*/ 519 w 680"/>
                <a:gd name="T1" fmla="*/ 0 h 902"/>
                <a:gd name="T2" fmla="*/ 0 w 680"/>
                <a:gd name="T3" fmla="*/ 0 h 902"/>
                <a:gd name="T4" fmla="*/ 0 w 680"/>
                <a:gd name="T5" fmla="*/ 901 h 902"/>
                <a:gd name="T6" fmla="*/ 679 w 680"/>
                <a:gd name="T7" fmla="*/ 901 h 902"/>
                <a:gd name="T8" fmla="*/ 679 w 680"/>
                <a:gd name="T9" fmla="*/ 157 h 902"/>
                <a:gd name="T10" fmla="*/ 519 w 680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0" h="902">
                  <a:moveTo>
                    <a:pt x="519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679" y="901"/>
                  </a:lnTo>
                  <a:lnTo>
                    <a:pt x="679" y="157"/>
                  </a:lnTo>
                  <a:lnTo>
                    <a:pt x="51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564"/>
            <p:cNvSpPr>
              <a:spLocks noChangeArrowheads="1"/>
            </p:cNvSpPr>
            <p:nvPr/>
          </p:nvSpPr>
          <p:spPr bwMode="auto">
            <a:xfrm>
              <a:off x="4454269" y="2948638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565"/>
            <p:cNvSpPr>
              <a:spLocks noChangeArrowheads="1"/>
            </p:cNvSpPr>
            <p:nvPr/>
          </p:nvSpPr>
          <p:spPr bwMode="auto">
            <a:xfrm>
              <a:off x="4454269" y="2948638"/>
              <a:ext cx="122237" cy="325438"/>
            </a:xfrm>
            <a:custGeom>
              <a:avLst/>
              <a:gdLst>
                <a:gd name="T0" fmla="*/ 180 w 341"/>
                <a:gd name="T1" fmla="*/ 0 h 902"/>
                <a:gd name="T2" fmla="*/ 0 w 341"/>
                <a:gd name="T3" fmla="*/ 0 h 902"/>
                <a:gd name="T4" fmla="*/ 0 w 341"/>
                <a:gd name="T5" fmla="*/ 901 h 902"/>
                <a:gd name="T6" fmla="*/ 340 w 341"/>
                <a:gd name="T7" fmla="*/ 901 h 902"/>
                <a:gd name="T8" fmla="*/ 340 w 341"/>
                <a:gd name="T9" fmla="*/ 157 h 902"/>
                <a:gd name="T10" fmla="*/ 180 w 341"/>
                <a:gd name="T11" fmla="*/ 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1" h="902">
                  <a:moveTo>
                    <a:pt x="180" y="0"/>
                  </a:moveTo>
                  <a:lnTo>
                    <a:pt x="0" y="0"/>
                  </a:lnTo>
                  <a:lnTo>
                    <a:pt x="0" y="901"/>
                  </a:lnTo>
                  <a:lnTo>
                    <a:pt x="340" y="901"/>
                  </a:lnTo>
                  <a:lnTo>
                    <a:pt x="340" y="157"/>
                  </a:lnTo>
                  <a:lnTo>
                    <a:pt x="18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566"/>
            <p:cNvSpPr>
              <a:spLocks noChangeArrowheads="1"/>
            </p:cNvSpPr>
            <p:nvPr/>
          </p:nvSpPr>
          <p:spPr bwMode="auto">
            <a:xfrm>
              <a:off x="4325681" y="2939113"/>
              <a:ext cx="258763" cy="342900"/>
            </a:xfrm>
            <a:custGeom>
              <a:avLst/>
              <a:gdLst>
                <a:gd name="T0" fmla="*/ 547 w 720"/>
                <a:gd name="T1" fmla="*/ 0 h 951"/>
                <a:gd name="T2" fmla="*/ 0 w 720"/>
                <a:gd name="T3" fmla="*/ 0 h 951"/>
                <a:gd name="T4" fmla="*/ 0 w 720"/>
                <a:gd name="T5" fmla="*/ 950 h 951"/>
                <a:gd name="T6" fmla="*/ 719 w 720"/>
                <a:gd name="T7" fmla="*/ 950 h 951"/>
                <a:gd name="T8" fmla="*/ 719 w 720"/>
                <a:gd name="T9" fmla="*/ 172 h 951"/>
                <a:gd name="T10" fmla="*/ 547 w 720"/>
                <a:gd name="T11" fmla="*/ 0 h 951"/>
                <a:gd name="T12" fmla="*/ 45 w 720"/>
                <a:gd name="T13" fmla="*/ 901 h 951"/>
                <a:gd name="T14" fmla="*/ 45 w 720"/>
                <a:gd name="T15" fmla="*/ 45 h 951"/>
                <a:gd name="T16" fmla="*/ 515 w 720"/>
                <a:gd name="T17" fmla="*/ 45 h 951"/>
                <a:gd name="T18" fmla="*/ 515 w 720"/>
                <a:gd name="T19" fmla="*/ 205 h 951"/>
                <a:gd name="T20" fmla="*/ 674 w 720"/>
                <a:gd name="T21" fmla="*/ 205 h 951"/>
                <a:gd name="T22" fmla="*/ 674 w 720"/>
                <a:gd name="T23" fmla="*/ 901 h 951"/>
                <a:gd name="T24" fmla="*/ 45 w 720"/>
                <a:gd name="T25" fmla="*/ 901 h 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0" h="951">
                  <a:moveTo>
                    <a:pt x="547" y="0"/>
                  </a:moveTo>
                  <a:lnTo>
                    <a:pt x="0" y="0"/>
                  </a:lnTo>
                  <a:lnTo>
                    <a:pt x="0" y="950"/>
                  </a:lnTo>
                  <a:lnTo>
                    <a:pt x="719" y="950"/>
                  </a:lnTo>
                  <a:lnTo>
                    <a:pt x="719" y="172"/>
                  </a:lnTo>
                  <a:lnTo>
                    <a:pt x="547" y="0"/>
                  </a:lnTo>
                  <a:close/>
                  <a:moveTo>
                    <a:pt x="45" y="901"/>
                  </a:moveTo>
                  <a:lnTo>
                    <a:pt x="45" y="45"/>
                  </a:lnTo>
                  <a:lnTo>
                    <a:pt x="515" y="45"/>
                  </a:lnTo>
                  <a:lnTo>
                    <a:pt x="515" y="205"/>
                  </a:lnTo>
                  <a:lnTo>
                    <a:pt x="674" y="205"/>
                  </a:lnTo>
                  <a:lnTo>
                    <a:pt x="674" y="901"/>
                  </a:lnTo>
                  <a:lnTo>
                    <a:pt x="45" y="90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567"/>
            <p:cNvSpPr>
              <a:spLocks noChangeArrowheads="1"/>
            </p:cNvSpPr>
            <p:nvPr/>
          </p:nvSpPr>
          <p:spPr bwMode="auto">
            <a:xfrm>
              <a:off x="4290756" y="2907363"/>
              <a:ext cx="195263" cy="333375"/>
            </a:xfrm>
            <a:custGeom>
              <a:avLst/>
              <a:gdLst>
                <a:gd name="T0" fmla="*/ 543 w 544"/>
                <a:gd name="T1" fmla="*/ 0 h 927"/>
                <a:gd name="T2" fmla="*/ 0 w 544"/>
                <a:gd name="T3" fmla="*/ 0 h 927"/>
                <a:gd name="T4" fmla="*/ 0 w 544"/>
                <a:gd name="T5" fmla="*/ 926 h 927"/>
                <a:gd name="T6" fmla="*/ 49 w 544"/>
                <a:gd name="T7" fmla="*/ 926 h 927"/>
                <a:gd name="T8" fmla="*/ 49 w 544"/>
                <a:gd name="T9" fmla="*/ 45 h 927"/>
                <a:gd name="T10" fmla="*/ 543 w 544"/>
                <a:gd name="T11" fmla="*/ 45 h 927"/>
                <a:gd name="T12" fmla="*/ 543 w 544"/>
                <a:gd name="T13" fmla="*/ 0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4" h="927">
                  <a:moveTo>
                    <a:pt x="543" y="0"/>
                  </a:moveTo>
                  <a:lnTo>
                    <a:pt x="0" y="0"/>
                  </a:lnTo>
                  <a:lnTo>
                    <a:pt x="0" y="926"/>
                  </a:lnTo>
                  <a:lnTo>
                    <a:pt x="49" y="926"/>
                  </a:lnTo>
                  <a:lnTo>
                    <a:pt x="49" y="45"/>
                  </a:lnTo>
                  <a:lnTo>
                    <a:pt x="543" y="45"/>
                  </a:lnTo>
                  <a:lnTo>
                    <a:pt x="54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568"/>
            <p:cNvSpPr>
              <a:spLocks noChangeArrowheads="1"/>
            </p:cNvSpPr>
            <p:nvPr/>
          </p:nvSpPr>
          <p:spPr bwMode="auto">
            <a:xfrm>
              <a:off x="4420931" y="3064526"/>
              <a:ext cx="71438" cy="100012"/>
            </a:xfrm>
            <a:custGeom>
              <a:avLst/>
              <a:gdLst>
                <a:gd name="T0" fmla="*/ 44 w 197"/>
                <a:gd name="T1" fmla="*/ 79 h 277"/>
                <a:gd name="T2" fmla="*/ 44 w 197"/>
                <a:gd name="T3" fmla="*/ 79 h 277"/>
                <a:gd name="T4" fmla="*/ 98 w 197"/>
                <a:gd name="T5" fmla="*/ 29 h 277"/>
                <a:gd name="T6" fmla="*/ 134 w 197"/>
                <a:gd name="T7" fmla="*/ 41 h 277"/>
                <a:gd name="T8" fmla="*/ 151 w 197"/>
                <a:gd name="T9" fmla="*/ 79 h 277"/>
                <a:gd name="T10" fmla="*/ 151 w 197"/>
                <a:gd name="T11" fmla="*/ 120 h 277"/>
                <a:gd name="T12" fmla="*/ 179 w 197"/>
                <a:gd name="T13" fmla="*/ 120 h 277"/>
                <a:gd name="T14" fmla="*/ 179 w 197"/>
                <a:gd name="T15" fmla="*/ 79 h 277"/>
                <a:gd name="T16" fmla="*/ 155 w 197"/>
                <a:gd name="T17" fmla="*/ 21 h 277"/>
                <a:gd name="T18" fmla="*/ 98 w 197"/>
                <a:gd name="T19" fmla="*/ 0 h 277"/>
                <a:gd name="T20" fmla="*/ 98 w 197"/>
                <a:gd name="T21" fmla="*/ 0 h 277"/>
                <a:gd name="T22" fmla="*/ 16 w 197"/>
                <a:gd name="T23" fmla="*/ 79 h 277"/>
                <a:gd name="T24" fmla="*/ 16 w 197"/>
                <a:gd name="T25" fmla="*/ 120 h 277"/>
                <a:gd name="T26" fmla="*/ 0 w 197"/>
                <a:gd name="T27" fmla="*/ 120 h 277"/>
                <a:gd name="T28" fmla="*/ 0 w 197"/>
                <a:gd name="T29" fmla="*/ 276 h 277"/>
                <a:gd name="T30" fmla="*/ 196 w 197"/>
                <a:gd name="T31" fmla="*/ 276 h 277"/>
                <a:gd name="T32" fmla="*/ 196 w 197"/>
                <a:gd name="T33" fmla="*/ 120 h 277"/>
                <a:gd name="T34" fmla="*/ 44 w 197"/>
                <a:gd name="T35" fmla="*/ 120 h 277"/>
                <a:gd name="T36" fmla="*/ 44 w 197"/>
                <a:gd name="T37" fmla="*/ 7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7" h="277">
                  <a:moveTo>
                    <a:pt x="44" y="79"/>
                  </a:moveTo>
                  <a:lnTo>
                    <a:pt x="44" y="79"/>
                  </a:lnTo>
                  <a:cubicBezTo>
                    <a:pt x="44" y="50"/>
                    <a:pt x="69" y="29"/>
                    <a:pt x="98" y="29"/>
                  </a:cubicBezTo>
                  <a:cubicBezTo>
                    <a:pt x="110" y="29"/>
                    <a:pt x="122" y="33"/>
                    <a:pt x="134" y="41"/>
                  </a:cubicBezTo>
                  <a:cubicBezTo>
                    <a:pt x="143" y="54"/>
                    <a:pt x="151" y="66"/>
                    <a:pt x="151" y="79"/>
                  </a:cubicBezTo>
                  <a:cubicBezTo>
                    <a:pt x="151" y="120"/>
                    <a:pt x="151" y="120"/>
                    <a:pt x="151" y="120"/>
                  </a:cubicBezTo>
                  <a:cubicBezTo>
                    <a:pt x="179" y="120"/>
                    <a:pt x="179" y="120"/>
                    <a:pt x="179" y="120"/>
                  </a:cubicBezTo>
                  <a:cubicBezTo>
                    <a:pt x="179" y="79"/>
                    <a:pt x="179" y="79"/>
                    <a:pt x="179" y="79"/>
                  </a:cubicBezTo>
                  <a:cubicBezTo>
                    <a:pt x="179" y="58"/>
                    <a:pt x="167" y="37"/>
                    <a:pt x="155" y="21"/>
                  </a:cubicBezTo>
                  <a:cubicBezTo>
                    <a:pt x="138" y="8"/>
                    <a:pt x="118" y="0"/>
                    <a:pt x="98" y="0"/>
                  </a:cubicBezTo>
                  <a:lnTo>
                    <a:pt x="98" y="0"/>
                  </a:lnTo>
                  <a:cubicBezTo>
                    <a:pt x="53" y="0"/>
                    <a:pt x="16" y="33"/>
                    <a:pt x="16" y="79"/>
                  </a:cubicBezTo>
                  <a:cubicBezTo>
                    <a:pt x="16" y="120"/>
                    <a:pt x="16" y="120"/>
                    <a:pt x="16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96" y="276"/>
                    <a:pt x="196" y="276"/>
                    <a:pt x="196" y="276"/>
                  </a:cubicBezTo>
                  <a:cubicBezTo>
                    <a:pt x="196" y="120"/>
                    <a:pt x="196" y="120"/>
                    <a:pt x="196" y="120"/>
                  </a:cubicBezTo>
                  <a:cubicBezTo>
                    <a:pt x="44" y="120"/>
                    <a:pt x="44" y="120"/>
                    <a:pt x="44" y="120"/>
                  </a:cubicBezTo>
                  <a:lnTo>
                    <a:pt x="44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7" name="Group 506"/>
          <p:cNvGrpSpPr/>
          <p:nvPr/>
        </p:nvGrpSpPr>
        <p:grpSpPr>
          <a:xfrm>
            <a:off x="7554952" y="3506993"/>
            <a:ext cx="238125" cy="384175"/>
            <a:chOff x="5108626" y="3493005"/>
            <a:chExt cx="238125" cy="384175"/>
          </a:xfrm>
        </p:grpSpPr>
        <p:sp>
          <p:nvSpPr>
            <p:cNvPr id="508" name="Freeform 589"/>
            <p:cNvSpPr>
              <a:spLocks noChangeArrowheads="1"/>
            </p:cNvSpPr>
            <p:nvPr/>
          </p:nvSpPr>
          <p:spPr bwMode="auto">
            <a:xfrm>
              <a:off x="5116563" y="3502530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590"/>
            <p:cNvSpPr>
              <a:spLocks noChangeArrowheads="1"/>
            </p:cNvSpPr>
            <p:nvPr/>
          </p:nvSpPr>
          <p:spPr bwMode="auto">
            <a:xfrm>
              <a:off x="5116563" y="3502530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591"/>
            <p:cNvSpPr>
              <a:spLocks noChangeArrowheads="1"/>
            </p:cNvSpPr>
            <p:nvPr/>
          </p:nvSpPr>
          <p:spPr bwMode="auto">
            <a:xfrm>
              <a:off x="5226101" y="3502530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592"/>
            <p:cNvSpPr>
              <a:spLocks noChangeArrowheads="1"/>
            </p:cNvSpPr>
            <p:nvPr/>
          </p:nvSpPr>
          <p:spPr bwMode="auto">
            <a:xfrm>
              <a:off x="5226101" y="3502530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593"/>
            <p:cNvSpPr>
              <a:spLocks noChangeArrowheads="1"/>
            </p:cNvSpPr>
            <p:nvPr/>
          </p:nvSpPr>
          <p:spPr bwMode="auto">
            <a:xfrm>
              <a:off x="5108626" y="3493005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594"/>
            <p:cNvSpPr>
              <a:spLocks noChangeArrowheads="1"/>
            </p:cNvSpPr>
            <p:nvPr/>
          </p:nvSpPr>
          <p:spPr bwMode="auto">
            <a:xfrm>
              <a:off x="5218163" y="3850193"/>
              <a:ext cx="17463" cy="17462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595"/>
            <p:cNvSpPr>
              <a:spLocks noChangeArrowheads="1"/>
            </p:cNvSpPr>
            <p:nvPr/>
          </p:nvSpPr>
          <p:spPr bwMode="auto">
            <a:xfrm>
              <a:off x="5211813" y="3550155"/>
              <a:ext cx="26988" cy="26988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596"/>
            <p:cNvSpPr>
              <a:spLocks noChangeArrowheads="1"/>
            </p:cNvSpPr>
            <p:nvPr/>
          </p:nvSpPr>
          <p:spPr bwMode="auto">
            <a:xfrm>
              <a:off x="5154663" y="3550155"/>
              <a:ext cx="26988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597"/>
            <p:cNvSpPr>
              <a:spLocks noChangeArrowheads="1"/>
            </p:cNvSpPr>
            <p:nvPr/>
          </p:nvSpPr>
          <p:spPr bwMode="auto">
            <a:xfrm>
              <a:off x="5273726" y="3550155"/>
              <a:ext cx="26987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598"/>
            <p:cNvSpPr>
              <a:spLocks noChangeArrowheads="1"/>
            </p:cNvSpPr>
            <p:nvPr/>
          </p:nvSpPr>
          <p:spPr bwMode="auto">
            <a:xfrm>
              <a:off x="5211813" y="3605718"/>
              <a:ext cx="26988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599"/>
            <p:cNvSpPr>
              <a:spLocks noChangeArrowheads="1"/>
            </p:cNvSpPr>
            <p:nvPr/>
          </p:nvSpPr>
          <p:spPr bwMode="auto">
            <a:xfrm>
              <a:off x="5154663" y="3605718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600"/>
            <p:cNvSpPr>
              <a:spLocks noChangeArrowheads="1"/>
            </p:cNvSpPr>
            <p:nvPr/>
          </p:nvSpPr>
          <p:spPr bwMode="auto">
            <a:xfrm>
              <a:off x="5273726" y="3605718"/>
              <a:ext cx="26987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601"/>
            <p:cNvSpPr>
              <a:spLocks noChangeArrowheads="1"/>
            </p:cNvSpPr>
            <p:nvPr/>
          </p:nvSpPr>
          <p:spPr bwMode="auto">
            <a:xfrm>
              <a:off x="5211813" y="3662868"/>
              <a:ext cx="26988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602"/>
            <p:cNvSpPr>
              <a:spLocks noChangeArrowheads="1"/>
            </p:cNvSpPr>
            <p:nvPr/>
          </p:nvSpPr>
          <p:spPr bwMode="auto">
            <a:xfrm>
              <a:off x="5154663" y="3662868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603"/>
            <p:cNvSpPr>
              <a:spLocks noChangeArrowheads="1"/>
            </p:cNvSpPr>
            <p:nvPr/>
          </p:nvSpPr>
          <p:spPr bwMode="auto">
            <a:xfrm>
              <a:off x="5273726" y="3662868"/>
              <a:ext cx="26987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604"/>
            <p:cNvSpPr>
              <a:spLocks noChangeArrowheads="1"/>
            </p:cNvSpPr>
            <p:nvPr/>
          </p:nvSpPr>
          <p:spPr bwMode="auto">
            <a:xfrm>
              <a:off x="5211813" y="3718430"/>
              <a:ext cx="26988" cy="26988"/>
            </a:xfrm>
            <a:custGeom>
              <a:avLst/>
              <a:gdLst>
                <a:gd name="T0" fmla="*/ 76 w 77"/>
                <a:gd name="T1" fmla="*/ 0 h 77"/>
                <a:gd name="T2" fmla="*/ 0 w 77"/>
                <a:gd name="T3" fmla="*/ 0 h 77"/>
                <a:gd name="T4" fmla="*/ 0 w 77"/>
                <a:gd name="T5" fmla="*/ 76 h 77"/>
                <a:gd name="T6" fmla="*/ 76 w 77"/>
                <a:gd name="T7" fmla="*/ 76 h 77"/>
                <a:gd name="T8" fmla="*/ 76 w 77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7">
                  <a:moveTo>
                    <a:pt x="76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6" y="76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605"/>
            <p:cNvSpPr>
              <a:spLocks noChangeArrowheads="1"/>
            </p:cNvSpPr>
            <p:nvPr/>
          </p:nvSpPr>
          <p:spPr bwMode="auto">
            <a:xfrm>
              <a:off x="5154663" y="3718430"/>
              <a:ext cx="26988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606"/>
            <p:cNvSpPr>
              <a:spLocks noChangeArrowheads="1"/>
            </p:cNvSpPr>
            <p:nvPr/>
          </p:nvSpPr>
          <p:spPr bwMode="auto">
            <a:xfrm>
              <a:off x="5273726" y="3718430"/>
              <a:ext cx="26987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607"/>
            <p:cNvSpPr>
              <a:spLocks noChangeArrowheads="1"/>
            </p:cNvSpPr>
            <p:nvPr/>
          </p:nvSpPr>
          <p:spPr bwMode="auto">
            <a:xfrm>
              <a:off x="5211813" y="3775580"/>
              <a:ext cx="26988" cy="28575"/>
            </a:xfrm>
            <a:custGeom>
              <a:avLst/>
              <a:gdLst>
                <a:gd name="T0" fmla="*/ 76 w 77"/>
                <a:gd name="T1" fmla="*/ 0 h 78"/>
                <a:gd name="T2" fmla="*/ 0 w 77"/>
                <a:gd name="T3" fmla="*/ 0 h 78"/>
                <a:gd name="T4" fmla="*/ 0 w 77"/>
                <a:gd name="T5" fmla="*/ 77 h 78"/>
                <a:gd name="T6" fmla="*/ 76 w 77"/>
                <a:gd name="T7" fmla="*/ 77 h 78"/>
                <a:gd name="T8" fmla="*/ 76 w 77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8">
                  <a:moveTo>
                    <a:pt x="76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6" y="77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608"/>
            <p:cNvSpPr>
              <a:spLocks noChangeArrowheads="1"/>
            </p:cNvSpPr>
            <p:nvPr/>
          </p:nvSpPr>
          <p:spPr bwMode="auto">
            <a:xfrm>
              <a:off x="5154663" y="3775580"/>
              <a:ext cx="26988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609"/>
            <p:cNvSpPr>
              <a:spLocks noChangeArrowheads="1"/>
            </p:cNvSpPr>
            <p:nvPr/>
          </p:nvSpPr>
          <p:spPr bwMode="auto">
            <a:xfrm>
              <a:off x="5273726" y="3775580"/>
              <a:ext cx="26987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9" name="Group 528"/>
          <p:cNvGrpSpPr/>
          <p:nvPr/>
        </p:nvGrpSpPr>
        <p:grpSpPr>
          <a:xfrm>
            <a:off x="7554952" y="1664801"/>
            <a:ext cx="238125" cy="384175"/>
            <a:chOff x="5108626" y="1637959"/>
            <a:chExt cx="238125" cy="384175"/>
          </a:xfrm>
        </p:grpSpPr>
        <p:sp>
          <p:nvSpPr>
            <p:cNvPr id="530" name="Freeform 610"/>
            <p:cNvSpPr>
              <a:spLocks noChangeArrowheads="1"/>
            </p:cNvSpPr>
            <p:nvPr/>
          </p:nvSpPr>
          <p:spPr bwMode="auto">
            <a:xfrm>
              <a:off x="5116563" y="1647484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611"/>
            <p:cNvSpPr>
              <a:spLocks noChangeArrowheads="1"/>
            </p:cNvSpPr>
            <p:nvPr/>
          </p:nvSpPr>
          <p:spPr bwMode="auto">
            <a:xfrm>
              <a:off x="5116563" y="1647484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612"/>
            <p:cNvSpPr>
              <a:spLocks noChangeArrowheads="1"/>
            </p:cNvSpPr>
            <p:nvPr/>
          </p:nvSpPr>
          <p:spPr bwMode="auto">
            <a:xfrm>
              <a:off x="5226101" y="1647484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613"/>
            <p:cNvSpPr>
              <a:spLocks noChangeArrowheads="1"/>
            </p:cNvSpPr>
            <p:nvPr/>
          </p:nvSpPr>
          <p:spPr bwMode="auto">
            <a:xfrm>
              <a:off x="5226101" y="1647484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614"/>
            <p:cNvSpPr>
              <a:spLocks noChangeArrowheads="1"/>
            </p:cNvSpPr>
            <p:nvPr/>
          </p:nvSpPr>
          <p:spPr bwMode="auto">
            <a:xfrm>
              <a:off x="5108626" y="1637959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615"/>
            <p:cNvSpPr>
              <a:spLocks noChangeArrowheads="1"/>
            </p:cNvSpPr>
            <p:nvPr/>
          </p:nvSpPr>
          <p:spPr bwMode="auto">
            <a:xfrm>
              <a:off x="5218163" y="1995147"/>
              <a:ext cx="17463" cy="17462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616"/>
            <p:cNvSpPr>
              <a:spLocks noChangeArrowheads="1"/>
            </p:cNvSpPr>
            <p:nvPr/>
          </p:nvSpPr>
          <p:spPr bwMode="auto">
            <a:xfrm>
              <a:off x="5211813" y="1695109"/>
              <a:ext cx="26988" cy="26988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617"/>
            <p:cNvSpPr>
              <a:spLocks noChangeArrowheads="1"/>
            </p:cNvSpPr>
            <p:nvPr/>
          </p:nvSpPr>
          <p:spPr bwMode="auto">
            <a:xfrm>
              <a:off x="5154663" y="1695109"/>
              <a:ext cx="26988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618"/>
            <p:cNvSpPr>
              <a:spLocks noChangeArrowheads="1"/>
            </p:cNvSpPr>
            <p:nvPr/>
          </p:nvSpPr>
          <p:spPr bwMode="auto">
            <a:xfrm>
              <a:off x="5273726" y="1695109"/>
              <a:ext cx="26987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619"/>
            <p:cNvSpPr>
              <a:spLocks noChangeArrowheads="1"/>
            </p:cNvSpPr>
            <p:nvPr/>
          </p:nvSpPr>
          <p:spPr bwMode="auto">
            <a:xfrm>
              <a:off x="5211813" y="1750672"/>
              <a:ext cx="26988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620"/>
            <p:cNvSpPr>
              <a:spLocks noChangeArrowheads="1"/>
            </p:cNvSpPr>
            <p:nvPr/>
          </p:nvSpPr>
          <p:spPr bwMode="auto">
            <a:xfrm>
              <a:off x="5154663" y="1750672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621"/>
            <p:cNvSpPr>
              <a:spLocks noChangeArrowheads="1"/>
            </p:cNvSpPr>
            <p:nvPr/>
          </p:nvSpPr>
          <p:spPr bwMode="auto">
            <a:xfrm>
              <a:off x="5273726" y="1750672"/>
              <a:ext cx="26987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622"/>
            <p:cNvSpPr>
              <a:spLocks noChangeArrowheads="1"/>
            </p:cNvSpPr>
            <p:nvPr/>
          </p:nvSpPr>
          <p:spPr bwMode="auto">
            <a:xfrm>
              <a:off x="5211813" y="1807822"/>
              <a:ext cx="26988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623"/>
            <p:cNvSpPr>
              <a:spLocks noChangeArrowheads="1"/>
            </p:cNvSpPr>
            <p:nvPr/>
          </p:nvSpPr>
          <p:spPr bwMode="auto">
            <a:xfrm>
              <a:off x="5154663" y="1807822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624"/>
            <p:cNvSpPr>
              <a:spLocks noChangeArrowheads="1"/>
            </p:cNvSpPr>
            <p:nvPr/>
          </p:nvSpPr>
          <p:spPr bwMode="auto">
            <a:xfrm>
              <a:off x="5273726" y="1807822"/>
              <a:ext cx="26987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625"/>
            <p:cNvSpPr>
              <a:spLocks noChangeArrowheads="1"/>
            </p:cNvSpPr>
            <p:nvPr/>
          </p:nvSpPr>
          <p:spPr bwMode="auto">
            <a:xfrm>
              <a:off x="5211813" y="1863384"/>
              <a:ext cx="26988" cy="26988"/>
            </a:xfrm>
            <a:custGeom>
              <a:avLst/>
              <a:gdLst>
                <a:gd name="T0" fmla="*/ 76 w 77"/>
                <a:gd name="T1" fmla="*/ 0 h 77"/>
                <a:gd name="T2" fmla="*/ 0 w 77"/>
                <a:gd name="T3" fmla="*/ 0 h 77"/>
                <a:gd name="T4" fmla="*/ 0 w 77"/>
                <a:gd name="T5" fmla="*/ 76 h 77"/>
                <a:gd name="T6" fmla="*/ 76 w 77"/>
                <a:gd name="T7" fmla="*/ 76 h 77"/>
                <a:gd name="T8" fmla="*/ 76 w 77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7">
                  <a:moveTo>
                    <a:pt x="76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6" y="76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626"/>
            <p:cNvSpPr>
              <a:spLocks noChangeArrowheads="1"/>
            </p:cNvSpPr>
            <p:nvPr/>
          </p:nvSpPr>
          <p:spPr bwMode="auto">
            <a:xfrm>
              <a:off x="5154663" y="1863384"/>
              <a:ext cx="26988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627"/>
            <p:cNvSpPr>
              <a:spLocks noChangeArrowheads="1"/>
            </p:cNvSpPr>
            <p:nvPr/>
          </p:nvSpPr>
          <p:spPr bwMode="auto">
            <a:xfrm>
              <a:off x="5273726" y="1863384"/>
              <a:ext cx="26987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628"/>
            <p:cNvSpPr>
              <a:spLocks noChangeArrowheads="1"/>
            </p:cNvSpPr>
            <p:nvPr/>
          </p:nvSpPr>
          <p:spPr bwMode="auto">
            <a:xfrm>
              <a:off x="5211813" y="1920534"/>
              <a:ext cx="26988" cy="28575"/>
            </a:xfrm>
            <a:custGeom>
              <a:avLst/>
              <a:gdLst>
                <a:gd name="T0" fmla="*/ 76 w 77"/>
                <a:gd name="T1" fmla="*/ 0 h 78"/>
                <a:gd name="T2" fmla="*/ 0 w 77"/>
                <a:gd name="T3" fmla="*/ 0 h 78"/>
                <a:gd name="T4" fmla="*/ 0 w 77"/>
                <a:gd name="T5" fmla="*/ 77 h 78"/>
                <a:gd name="T6" fmla="*/ 76 w 77"/>
                <a:gd name="T7" fmla="*/ 77 h 78"/>
                <a:gd name="T8" fmla="*/ 76 w 77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8">
                  <a:moveTo>
                    <a:pt x="76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6" y="77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629"/>
            <p:cNvSpPr>
              <a:spLocks noChangeArrowheads="1"/>
            </p:cNvSpPr>
            <p:nvPr/>
          </p:nvSpPr>
          <p:spPr bwMode="auto">
            <a:xfrm>
              <a:off x="5154663" y="1920534"/>
              <a:ext cx="26988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630"/>
            <p:cNvSpPr>
              <a:spLocks noChangeArrowheads="1"/>
            </p:cNvSpPr>
            <p:nvPr/>
          </p:nvSpPr>
          <p:spPr bwMode="auto">
            <a:xfrm>
              <a:off x="5273726" y="1920534"/>
              <a:ext cx="26987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1" name="Group 550"/>
          <p:cNvGrpSpPr/>
          <p:nvPr/>
        </p:nvGrpSpPr>
        <p:grpSpPr>
          <a:xfrm>
            <a:off x="7554952" y="2890034"/>
            <a:ext cx="238125" cy="384175"/>
            <a:chOff x="5108626" y="2888313"/>
            <a:chExt cx="238125" cy="384175"/>
          </a:xfrm>
        </p:grpSpPr>
        <p:sp>
          <p:nvSpPr>
            <p:cNvPr id="552" name="Freeform 651"/>
            <p:cNvSpPr>
              <a:spLocks noChangeArrowheads="1"/>
            </p:cNvSpPr>
            <p:nvPr/>
          </p:nvSpPr>
          <p:spPr bwMode="auto">
            <a:xfrm>
              <a:off x="5116563" y="2897838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652"/>
            <p:cNvSpPr>
              <a:spLocks noChangeArrowheads="1"/>
            </p:cNvSpPr>
            <p:nvPr/>
          </p:nvSpPr>
          <p:spPr bwMode="auto">
            <a:xfrm>
              <a:off x="5116563" y="2897838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653"/>
            <p:cNvSpPr>
              <a:spLocks noChangeArrowheads="1"/>
            </p:cNvSpPr>
            <p:nvPr/>
          </p:nvSpPr>
          <p:spPr bwMode="auto">
            <a:xfrm>
              <a:off x="5226101" y="2897838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654"/>
            <p:cNvSpPr>
              <a:spLocks noChangeArrowheads="1"/>
            </p:cNvSpPr>
            <p:nvPr/>
          </p:nvSpPr>
          <p:spPr bwMode="auto">
            <a:xfrm>
              <a:off x="5226101" y="2897838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655"/>
            <p:cNvSpPr>
              <a:spLocks noChangeArrowheads="1"/>
            </p:cNvSpPr>
            <p:nvPr/>
          </p:nvSpPr>
          <p:spPr bwMode="auto">
            <a:xfrm>
              <a:off x="5108626" y="2888313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656"/>
            <p:cNvSpPr>
              <a:spLocks noChangeArrowheads="1"/>
            </p:cNvSpPr>
            <p:nvPr/>
          </p:nvSpPr>
          <p:spPr bwMode="auto">
            <a:xfrm>
              <a:off x="5218163" y="3245501"/>
              <a:ext cx="17463" cy="17462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657"/>
            <p:cNvSpPr>
              <a:spLocks noChangeArrowheads="1"/>
            </p:cNvSpPr>
            <p:nvPr/>
          </p:nvSpPr>
          <p:spPr bwMode="auto">
            <a:xfrm>
              <a:off x="5211813" y="2945463"/>
              <a:ext cx="26988" cy="26988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658"/>
            <p:cNvSpPr>
              <a:spLocks noChangeArrowheads="1"/>
            </p:cNvSpPr>
            <p:nvPr/>
          </p:nvSpPr>
          <p:spPr bwMode="auto">
            <a:xfrm>
              <a:off x="5154663" y="2945463"/>
              <a:ext cx="26988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659"/>
            <p:cNvSpPr>
              <a:spLocks noChangeArrowheads="1"/>
            </p:cNvSpPr>
            <p:nvPr/>
          </p:nvSpPr>
          <p:spPr bwMode="auto">
            <a:xfrm>
              <a:off x="5273726" y="2945463"/>
              <a:ext cx="26987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660"/>
            <p:cNvSpPr>
              <a:spLocks noChangeArrowheads="1"/>
            </p:cNvSpPr>
            <p:nvPr/>
          </p:nvSpPr>
          <p:spPr bwMode="auto">
            <a:xfrm>
              <a:off x="5211813" y="3001026"/>
              <a:ext cx="26988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661"/>
            <p:cNvSpPr>
              <a:spLocks noChangeArrowheads="1"/>
            </p:cNvSpPr>
            <p:nvPr/>
          </p:nvSpPr>
          <p:spPr bwMode="auto">
            <a:xfrm>
              <a:off x="5154663" y="3001026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662"/>
            <p:cNvSpPr>
              <a:spLocks noChangeArrowheads="1"/>
            </p:cNvSpPr>
            <p:nvPr/>
          </p:nvSpPr>
          <p:spPr bwMode="auto">
            <a:xfrm>
              <a:off x="5273726" y="3001026"/>
              <a:ext cx="26987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663"/>
            <p:cNvSpPr>
              <a:spLocks noChangeArrowheads="1"/>
            </p:cNvSpPr>
            <p:nvPr/>
          </p:nvSpPr>
          <p:spPr bwMode="auto">
            <a:xfrm>
              <a:off x="5211813" y="3058176"/>
              <a:ext cx="26988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664"/>
            <p:cNvSpPr>
              <a:spLocks noChangeArrowheads="1"/>
            </p:cNvSpPr>
            <p:nvPr/>
          </p:nvSpPr>
          <p:spPr bwMode="auto">
            <a:xfrm>
              <a:off x="5154663" y="3058176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665"/>
            <p:cNvSpPr>
              <a:spLocks noChangeArrowheads="1"/>
            </p:cNvSpPr>
            <p:nvPr/>
          </p:nvSpPr>
          <p:spPr bwMode="auto">
            <a:xfrm>
              <a:off x="5273726" y="3058176"/>
              <a:ext cx="26987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666"/>
            <p:cNvSpPr>
              <a:spLocks noChangeArrowheads="1"/>
            </p:cNvSpPr>
            <p:nvPr/>
          </p:nvSpPr>
          <p:spPr bwMode="auto">
            <a:xfrm>
              <a:off x="5211813" y="3113738"/>
              <a:ext cx="26988" cy="26988"/>
            </a:xfrm>
            <a:custGeom>
              <a:avLst/>
              <a:gdLst>
                <a:gd name="T0" fmla="*/ 76 w 77"/>
                <a:gd name="T1" fmla="*/ 0 h 77"/>
                <a:gd name="T2" fmla="*/ 0 w 77"/>
                <a:gd name="T3" fmla="*/ 0 h 77"/>
                <a:gd name="T4" fmla="*/ 0 w 77"/>
                <a:gd name="T5" fmla="*/ 76 h 77"/>
                <a:gd name="T6" fmla="*/ 76 w 77"/>
                <a:gd name="T7" fmla="*/ 76 h 77"/>
                <a:gd name="T8" fmla="*/ 76 w 77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7">
                  <a:moveTo>
                    <a:pt x="76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6" y="76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667"/>
            <p:cNvSpPr>
              <a:spLocks noChangeArrowheads="1"/>
            </p:cNvSpPr>
            <p:nvPr/>
          </p:nvSpPr>
          <p:spPr bwMode="auto">
            <a:xfrm>
              <a:off x="5154663" y="3113738"/>
              <a:ext cx="26988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668"/>
            <p:cNvSpPr>
              <a:spLocks noChangeArrowheads="1"/>
            </p:cNvSpPr>
            <p:nvPr/>
          </p:nvSpPr>
          <p:spPr bwMode="auto">
            <a:xfrm>
              <a:off x="5273726" y="3113738"/>
              <a:ext cx="26987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669"/>
            <p:cNvSpPr>
              <a:spLocks noChangeArrowheads="1"/>
            </p:cNvSpPr>
            <p:nvPr/>
          </p:nvSpPr>
          <p:spPr bwMode="auto">
            <a:xfrm>
              <a:off x="5211813" y="3170888"/>
              <a:ext cx="26988" cy="28575"/>
            </a:xfrm>
            <a:custGeom>
              <a:avLst/>
              <a:gdLst>
                <a:gd name="T0" fmla="*/ 76 w 77"/>
                <a:gd name="T1" fmla="*/ 0 h 78"/>
                <a:gd name="T2" fmla="*/ 0 w 77"/>
                <a:gd name="T3" fmla="*/ 0 h 78"/>
                <a:gd name="T4" fmla="*/ 0 w 77"/>
                <a:gd name="T5" fmla="*/ 77 h 78"/>
                <a:gd name="T6" fmla="*/ 76 w 77"/>
                <a:gd name="T7" fmla="*/ 77 h 78"/>
                <a:gd name="T8" fmla="*/ 76 w 77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8">
                  <a:moveTo>
                    <a:pt x="76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6" y="77"/>
                  </a:lnTo>
                  <a:lnTo>
                    <a:pt x="7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670"/>
            <p:cNvSpPr>
              <a:spLocks noChangeArrowheads="1"/>
            </p:cNvSpPr>
            <p:nvPr/>
          </p:nvSpPr>
          <p:spPr bwMode="auto">
            <a:xfrm>
              <a:off x="5154663" y="3170888"/>
              <a:ext cx="26988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671"/>
            <p:cNvSpPr>
              <a:spLocks noChangeArrowheads="1"/>
            </p:cNvSpPr>
            <p:nvPr/>
          </p:nvSpPr>
          <p:spPr bwMode="auto">
            <a:xfrm>
              <a:off x="5273726" y="3170888"/>
              <a:ext cx="26987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3" name="Group 572"/>
          <p:cNvGrpSpPr/>
          <p:nvPr/>
        </p:nvGrpSpPr>
        <p:grpSpPr>
          <a:xfrm>
            <a:off x="7434558" y="4069755"/>
            <a:ext cx="495300" cy="493713"/>
            <a:chOff x="4988232" y="4108553"/>
            <a:chExt cx="495300" cy="493713"/>
          </a:xfrm>
        </p:grpSpPr>
        <p:sp>
          <p:nvSpPr>
            <p:cNvPr id="574" name="Freeform 631"/>
            <p:cNvSpPr>
              <a:spLocks noChangeArrowheads="1"/>
            </p:cNvSpPr>
            <p:nvPr/>
          </p:nvSpPr>
          <p:spPr bwMode="auto">
            <a:xfrm>
              <a:off x="4988232" y="410855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632"/>
            <p:cNvSpPr>
              <a:spLocks noChangeArrowheads="1"/>
            </p:cNvSpPr>
            <p:nvPr/>
          </p:nvSpPr>
          <p:spPr bwMode="auto">
            <a:xfrm>
              <a:off x="4988232" y="410855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633"/>
            <p:cNvSpPr>
              <a:spLocks noChangeArrowheads="1"/>
            </p:cNvSpPr>
            <p:nvPr/>
          </p:nvSpPr>
          <p:spPr bwMode="auto">
            <a:xfrm>
              <a:off x="5140632" y="4200628"/>
              <a:ext cx="187325" cy="309563"/>
            </a:xfrm>
            <a:custGeom>
              <a:avLst/>
              <a:gdLst>
                <a:gd name="T0" fmla="*/ 518 w 519"/>
                <a:gd name="T1" fmla="*/ 858 h 859"/>
                <a:gd name="T2" fmla="*/ 0 w 519"/>
                <a:gd name="T3" fmla="*/ 858 h 859"/>
                <a:gd name="T4" fmla="*/ 0 w 519"/>
                <a:gd name="T5" fmla="*/ 0 h 859"/>
                <a:gd name="T6" fmla="*/ 518 w 519"/>
                <a:gd name="T7" fmla="*/ 0 h 859"/>
                <a:gd name="T8" fmla="*/ 518 w 519"/>
                <a:gd name="T9" fmla="*/ 858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9" h="859">
                  <a:moveTo>
                    <a:pt x="518" y="858"/>
                  </a:moveTo>
                  <a:lnTo>
                    <a:pt x="0" y="858"/>
                  </a:lnTo>
                  <a:lnTo>
                    <a:pt x="0" y="0"/>
                  </a:lnTo>
                  <a:lnTo>
                    <a:pt x="518" y="0"/>
                  </a:lnTo>
                  <a:lnTo>
                    <a:pt x="518" y="8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634"/>
            <p:cNvSpPr>
              <a:spLocks noChangeArrowheads="1"/>
            </p:cNvSpPr>
            <p:nvPr/>
          </p:nvSpPr>
          <p:spPr bwMode="auto">
            <a:xfrm>
              <a:off x="5134282" y="4192691"/>
              <a:ext cx="201613" cy="323850"/>
            </a:xfrm>
            <a:custGeom>
              <a:avLst/>
              <a:gdLst>
                <a:gd name="T0" fmla="*/ 0 w 562"/>
                <a:gd name="T1" fmla="*/ 0 h 901"/>
                <a:gd name="T2" fmla="*/ 0 w 562"/>
                <a:gd name="T3" fmla="*/ 900 h 901"/>
                <a:gd name="T4" fmla="*/ 561 w 562"/>
                <a:gd name="T5" fmla="*/ 900 h 901"/>
                <a:gd name="T6" fmla="*/ 561 w 562"/>
                <a:gd name="T7" fmla="*/ 0 h 901"/>
                <a:gd name="T8" fmla="*/ 0 w 562"/>
                <a:gd name="T9" fmla="*/ 0 h 901"/>
                <a:gd name="T10" fmla="*/ 521 w 562"/>
                <a:gd name="T11" fmla="*/ 43 h 901"/>
                <a:gd name="T12" fmla="*/ 521 w 562"/>
                <a:gd name="T13" fmla="*/ 814 h 901"/>
                <a:gd name="T14" fmla="*/ 39 w 562"/>
                <a:gd name="T15" fmla="*/ 814 h 901"/>
                <a:gd name="T16" fmla="*/ 39 w 562"/>
                <a:gd name="T17" fmla="*/ 43 h 901"/>
                <a:gd name="T18" fmla="*/ 521 w 562"/>
                <a:gd name="T19" fmla="*/ 43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2" h="901">
                  <a:moveTo>
                    <a:pt x="0" y="0"/>
                  </a:moveTo>
                  <a:lnTo>
                    <a:pt x="0" y="900"/>
                  </a:lnTo>
                  <a:lnTo>
                    <a:pt x="561" y="900"/>
                  </a:lnTo>
                  <a:lnTo>
                    <a:pt x="561" y="0"/>
                  </a:lnTo>
                  <a:lnTo>
                    <a:pt x="0" y="0"/>
                  </a:lnTo>
                  <a:close/>
                  <a:moveTo>
                    <a:pt x="521" y="43"/>
                  </a:moveTo>
                  <a:lnTo>
                    <a:pt x="521" y="814"/>
                  </a:lnTo>
                  <a:lnTo>
                    <a:pt x="39" y="814"/>
                  </a:lnTo>
                  <a:lnTo>
                    <a:pt x="39" y="43"/>
                  </a:lnTo>
                  <a:lnTo>
                    <a:pt x="521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635"/>
            <p:cNvSpPr>
              <a:spLocks noChangeArrowheads="1"/>
            </p:cNvSpPr>
            <p:nvPr/>
          </p:nvSpPr>
          <p:spPr bwMode="auto">
            <a:xfrm>
              <a:off x="5227945" y="4494316"/>
              <a:ext cx="14287" cy="14287"/>
            </a:xfrm>
            <a:custGeom>
              <a:avLst/>
              <a:gdLst>
                <a:gd name="T0" fmla="*/ 17 w 40"/>
                <a:gd name="T1" fmla="*/ 39 h 40"/>
                <a:gd name="T2" fmla="*/ 17 w 40"/>
                <a:gd name="T3" fmla="*/ 39 h 40"/>
                <a:gd name="T4" fmla="*/ 39 w 40"/>
                <a:gd name="T5" fmla="*/ 21 h 40"/>
                <a:gd name="T6" fmla="*/ 17 w 40"/>
                <a:gd name="T7" fmla="*/ 0 h 40"/>
                <a:gd name="T8" fmla="*/ 0 w 40"/>
                <a:gd name="T9" fmla="*/ 21 h 40"/>
                <a:gd name="T10" fmla="*/ 17 w 40"/>
                <a:gd name="T11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40">
                  <a:moveTo>
                    <a:pt x="17" y="39"/>
                  </a:moveTo>
                  <a:lnTo>
                    <a:pt x="17" y="39"/>
                  </a:lnTo>
                  <a:cubicBezTo>
                    <a:pt x="32" y="39"/>
                    <a:pt x="39" y="32"/>
                    <a:pt x="39" y="21"/>
                  </a:cubicBezTo>
                  <a:cubicBezTo>
                    <a:pt x="39" y="7"/>
                    <a:pt x="32" y="0"/>
                    <a:pt x="17" y="0"/>
                  </a:cubicBezTo>
                  <a:cubicBezTo>
                    <a:pt x="7" y="0"/>
                    <a:pt x="0" y="7"/>
                    <a:pt x="0" y="21"/>
                  </a:cubicBezTo>
                  <a:cubicBezTo>
                    <a:pt x="0" y="32"/>
                    <a:pt x="7" y="39"/>
                    <a:pt x="17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636"/>
            <p:cNvSpPr>
              <a:spLocks noChangeArrowheads="1"/>
            </p:cNvSpPr>
            <p:nvPr/>
          </p:nvSpPr>
          <p:spPr bwMode="auto">
            <a:xfrm>
              <a:off x="5221595" y="4240316"/>
              <a:ext cx="23812" cy="22225"/>
            </a:xfrm>
            <a:custGeom>
              <a:avLst/>
              <a:gdLst>
                <a:gd name="T0" fmla="*/ 64 w 65"/>
                <a:gd name="T1" fmla="*/ 0 h 62"/>
                <a:gd name="T2" fmla="*/ 0 w 65"/>
                <a:gd name="T3" fmla="*/ 0 h 62"/>
                <a:gd name="T4" fmla="*/ 0 w 65"/>
                <a:gd name="T5" fmla="*/ 61 h 62"/>
                <a:gd name="T6" fmla="*/ 64 w 65"/>
                <a:gd name="T7" fmla="*/ 61 h 62"/>
                <a:gd name="T8" fmla="*/ 64 w 65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2">
                  <a:moveTo>
                    <a:pt x="64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4" y="61"/>
                  </a:lnTo>
                  <a:lnTo>
                    <a:pt x="6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637"/>
            <p:cNvSpPr>
              <a:spLocks noChangeArrowheads="1"/>
            </p:cNvSpPr>
            <p:nvPr/>
          </p:nvSpPr>
          <p:spPr bwMode="auto">
            <a:xfrm>
              <a:off x="5173970" y="4240316"/>
              <a:ext cx="22225" cy="22225"/>
            </a:xfrm>
            <a:custGeom>
              <a:avLst/>
              <a:gdLst>
                <a:gd name="T0" fmla="*/ 60 w 61"/>
                <a:gd name="T1" fmla="*/ 0 h 62"/>
                <a:gd name="T2" fmla="*/ 0 w 61"/>
                <a:gd name="T3" fmla="*/ 0 h 62"/>
                <a:gd name="T4" fmla="*/ 0 w 61"/>
                <a:gd name="T5" fmla="*/ 61 h 62"/>
                <a:gd name="T6" fmla="*/ 60 w 61"/>
                <a:gd name="T7" fmla="*/ 61 h 62"/>
                <a:gd name="T8" fmla="*/ 60 w 61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0" y="61"/>
                  </a:lnTo>
                  <a:lnTo>
                    <a:pt x="6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638"/>
            <p:cNvSpPr>
              <a:spLocks noChangeArrowheads="1"/>
            </p:cNvSpPr>
            <p:nvPr/>
          </p:nvSpPr>
          <p:spPr bwMode="auto">
            <a:xfrm>
              <a:off x="5273982" y="4240316"/>
              <a:ext cx="22225" cy="22225"/>
            </a:xfrm>
            <a:custGeom>
              <a:avLst/>
              <a:gdLst>
                <a:gd name="T0" fmla="*/ 61 w 62"/>
                <a:gd name="T1" fmla="*/ 0 h 62"/>
                <a:gd name="T2" fmla="*/ 0 w 62"/>
                <a:gd name="T3" fmla="*/ 0 h 62"/>
                <a:gd name="T4" fmla="*/ 0 w 62"/>
                <a:gd name="T5" fmla="*/ 61 h 62"/>
                <a:gd name="T6" fmla="*/ 61 w 62"/>
                <a:gd name="T7" fmla="*/ 61 h 62"/>
                <a:gd name="T8" fmla="*/ 61 w 62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61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1" y="61"/>
                  </a:lnTo>
                  <a:lnTo>
                    <a:pt x="6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639"/>
            <p:cNvSpPr>
              <a:spLocks noChangeArrowheads="1"/>
            </p:cNvSpPr>
            <p:nvPr/>
          </p:nvSpPr>
          <p:spPr bwMode="auto">
            <a:xfrm>
              <a:off x="5221595" y="4287941"/>
              <a:ext cx="23812" cy="22225"/>
            </a:xfrm>
            <a:custGeom>
              <a:avLst/>
              <a:gdLst>
                <a:gd name="T0" fmla="*/ 64 w 65"/>
                <a:gd name="T1" fmla="*/ 0 h 62"/>
                <a:gd name="T2" fmla="*/ 0 w 65"/>
                <a:gd name="T3" fmla="*/ 0 h 62"/>
                <a:gd name="T4" fmla="*/ 0 w 65"/>
                <a:gd name="T5" fmla="*/ 61 h 62"/>
                <a:gd name="T6" fmla="*/ 64 w 65"/>
                <a:gd name="T7" fmla="*/ 61 h 62"/>
                <a:gd name="T8" fmla="*/ 64 w 65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2">
                  <a:moveTo>
                    <a:pt x="64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4" y="61"/>
                  </a:lnTo>
                  <a:lnTo>
                    <a:pt x="6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640"/>
            <p:cNvSpPr>
              <a:spLocks noChangeArrowheads="1"/>
            </p:cNvSpPr>
            <p:nvPr/>
          </p:nvSpPr>
          <p:spPr bwMode="auto">
            <a:xfrm>
              <a:off x="5173970" y="4287941"/>
              <a:ext cx="22225" cy="22225"/>
            </a:xfrm>
            <a:custGeom>
              <a:avLst/>
              <a:gdLst>
                <a:gd name="T0" fmla="*/ 60 w 61"/>
                <a:gd name="T1" fmla="*/ 0 h 62"/>
                <a:gd name="T2" fmla="*/ 0 w 61"/>
                <a:gd name="T3" fmla="*/ 0 h 62"/>
                <a:gd name="T4" fmla="*/ 0 w 61"/>
                <a:gd name="T5" fmla="*/ 61 h 62"/>
                <a:gd name="T6" fmla="*/ 60 w 61"/>
                <a:gd name="T7" fmla="*/ 61 h 62"/>
                <a:gd name="T8" fmla="*/ 60 w 61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0" y="61"/>
                  </a:lnTo>
                  <a:lnTo>
                    <a:pt x="6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641"/>
            <p:cNvSpPr>
              <a:spLocks noChangeArrowheads="1"/>
            </p:cNvSpPr>
            <p:nvPr/>
          </p:nvSpPr>
          <p:spPr bwMode="auto">
            <a:xfrm>
              <a:off x="5273982" y="4287941"/>
              <a:ext cx="22225" cy="22225"/>
            </a:xfrm>
            <a:custGeom>
              <a:avLst/>
              <a:gdLst>
                <a:gd name="T0" fmla="*/ 61 w 62"/>
                <a:gd name="T1" fmla="*/ 0 h 62"/>
                <a:gd name="T2" fmla="*/ 0 w 62"/>
                <a:gd name="T3" fmla="*/ 0 h 62"/>
                <a:gd name="T4" fmla="*/ 0 w 62"/>
                <a:gd name="T5" fmla="*/ 61 h 62"/>
                <a:gd name="T6" fmla="*/ 61 w 62"/>
                <a:gd name="T7" fmla="*/ 61 h 62"/>
                <a:gd name="T8" fmla="*/ 61 w 62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61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1" y="61"/>
                  </a:lnTo>
                  <a:lnTo>
                    <a:pt x="6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642"/>
            <p:cNvSpPr>
              <a:spLocks noChangeArrowheads="1"/>
            </p:cNvSpPr>
            <p:nvPr/>
          </p:nvSpPr>
          <p:spPr bwMode="auto">
            <a:xfrm>
              <a:off x="5221595" y="4335566"/>
              <a:ext cx="23812" cy="22225"/>
            </a:xfrm>
            <a:custGeom>
              <a:avLst/>
              <a:gdLst>
                <a:gd name="T0" fmla="*/ 64 w 65"/>
                <a:gd name="T1" fmla="*/ 0 h 62"/>
                <a:gd name="T2" fmla="*/ 0 w 65"/>
                <a:gd name="T3" fmla="*/ 0 h 62"/>
                <a:gd name="T4" fmla="*/ 0 w 65"/>
                <a:gd name="T5" fmla="*/ 61 h 62"/>
                <a:gd name="T6" fmla="*/ 64 w 65"/>
                <a:gd name="T7" fmla="*/ 61 h 62"/>
                <a:gd name="T8" fmla="*/ 64 w 65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2">
                  <a:moveTo>
                    <a:pt x="64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4" y="61"/>
                  </a:lnTo>
                  <a:lnTo>
                    <a:pt x="6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643"/>
            <p:cNvSpPr>
              <a:spLocks noChangeArrowheads="1"/>
            </p:cNvSpPr>
            <p:nvPr/>
          </p:nvSpPr>
          <p:spPr bwMode="auto">
            <a:xfrm>
              <a:off x="5173970" y="4335566"/>
              <a:ext cx="22225" cy="22225"/>
            </a:xfrm>
            <a:custGeom>
              <a:avLst/>
              <a:gdLst>
                <a:gd name="T0" fmla="*/ 60 w 61"/>
                <a:gd name="T1" fmla="*/ 0 h 62"/>
                <a:gd name="T2" fmla="*/ 0 w 61"/>
                <a:gd name="T3" fmla="*/ 0 h 62"/>
                <a:gd name="T4" fmla="*/ 0 w 61"/>
                <a:gd name="T5" fmla="*/ 61 h 62"/>
                <a:gd name="T6" fmla="*/ 60 w 61"/>
                <a:gd name="T7" fmla="*/ 61 h 62"/>
                <a:gd name="T8" fmla="*/ 60 w 61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2">
                  <a:moveTo>
                    <a:pt x="60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0" y="61"/>
                  </a:lnTo>
                  <a:lnTo>
                    <a:pt x="6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644"/>
            <p:cNvSpPr>
              <a:spLocks noChangeArrowheads="1"/>
            </p:cNvSpPr>
            <p:nvPr/>
          </p:nvSpPr>
          <p:spPr bwMode="auto">
            <a:xfrm>
              <a:off x="5273982" y="4335566"/>
              <a:ext cx="22225" cy="22225"/>
            </a:xfrm>
            <a:custGeom>
              <a:avLst/>
              <a:gdLst>
                <a:gd name="T0" fmla="*/ 61 w 62"/>
                <a:gd name="T1" fmla="*/ 0 h 62"/>
                <a:gd name="T2" fmla="*/ 0 w 62"/>
                <a:gd name="T3" fmla="*/ 0 h 62"/>
                <a:gd name="T4" fmla="*/ 0 w 62"/>
                <a:gd name="T5" fmla="*/ 61 h 62"/>
                <a:gd name="T6" fmla="*/ 61 w 62"/>
                <a:gd name="T7" fmla="*/ 61 h 62"/>
                <a:gd name="T8" fmla="*/ 61 w 62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61" y="0"/>
                  </a:moveTo>
                  <a:lnTo>
                    <a:pt x="0" y="0"/>
                  </a:lnTo>
                  <a:lnTo>
                    <a:pt x="0" y="61"/>
                  </a:lnTo>
                  <a:lnTo>
                    <a:pt x="61" y="61"/>
                  </a:lnTo>
                  <a:lnTo>
                    <a:pt x="6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645"/>
            <p:cNvSpPr>
              <a:spLocks noChangeArrowheads="1"/>
            </p:cNvSpPr>
            <p:nvPr/>
          </p:nvSpPr>
          <p:spPr bwMode="auto">
            <a:xfrm>
              <a:off x="5221595" y="4383191"/>
              <a:ext cx="23812" cy="23812"/>
            </a:xfrm>
            <a:custGeom>
              <a:avLst/>
              <a:gdLst>
                <a:gd name="T0" fmla="*/ 64 w 65"/>
                <a:gd name="T1" fmla="*/ 0 h 65"/>
                <a:gd name="T2" fmla="*/ 0 w 65"/>
                <a:gd name="T3" fmla="*/ 0 h 65"/>
                <a:gd name="T4" fmla="*/ 0 w 65"/>
                <a:gd name="T5" fmla="*/ 64 h 65"/>
                <a:gd name="T6" fmla="*/ 64 w 65"/>
                <a:gd name="T7" fmla="*/ 64 h 65"/>
                <a:gd name="T8" fmla="*/ 64 w 65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64" y="64"/>
                  </a:lnTo>
                  <a:lnTo>
                    <a:pt x="6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646"/>
            <p:cNvSpPr>
              <a:spLocks noChangeArrowheads="1"/>
            </p:cNvSpPr>
            <p:nvPr/>
          </p:nvSpPr>
          <p:spPr bwMode="auto">
            <a:xfrm>
              <a:off x="5173970" y="4383191"/>
              <a:ext cx="22225" cy="23812"/>
            </a:xfrm>
            <a:custGeom>
              <a:avLst/>
              <a:gdLst>
                <a:gd name="T0" fmla="*/ 60 w 61"/>
                <a:gd name="T1" fmla="*/ 0 h 65"/>
                <a:gd name="T2" fmla="*/ 0 w 61"/>
                <a:gd name="T3" fmla="*/ 0 h 65"/>
                <a:gd name="T4" fmla="*/ 0 w 61"/>
                <a:gd name="T5" fmla="*/ 64 h 65"/>
                <a:gd name="T6" fmla="*/ 60 w 61"/>
                <a:gd name="T7" fmla="*/ 64 h 65"/>
                <a:gd name="T8" fmla="*/ 60 w 61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5">
                  <a:moveTo>
                    <a:pt x="60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60" y="64"/>
                  </a:lnTo>
                  <a:lnTo>
                    <a:pt x="6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647"/>
            <p:cNvSpPr>
              <a:spLocks noChangeArrowheads="1"/>
            </p:cNvSpPr>
            <p:nvPr/>
          </p:nvSpPr>
          <p:spPr bwMode="auto">
            <a:xfrm>
              <a:off x="5273982" y="4383191"/>
              <a:ext cx="22225" cy="23812"/>
            </a:xfrm>
            <a:custGeom>
              <a:avLst/>
              <a:gdLst>
                <a:gd name="T0" fmla="*/ 61 w 62"/>
                <a:gd name="T1" fmla="*/ 0 h 65"/>
                <a:gd name="T2" fmla="*/ 0 w 62"/>
                <a:gd name="T3" fmla="*/ 0 h 65"/>
                <a:gd name="T4" fmla="*/ 0 w 62"/>
                <a:gd name="T5" fmla="*/ 64 h 65"/>
                <a:gd name="T6" fmla="*/ 61 w 62"/>
                <a:gd name="T7" fmla="*/ 64 h 65"/>
                <a:gd name="T8" fmla="*/ 61 w 62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5">
                  <a:moveTo>
                    <a:pt x="61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61" y="64"/>
                  </a:lnTo>
                  <a:lnTo>
                    <a:pt x="6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648"/>
            <p:cNvSpPr>
              <a:spLocks noChangeArrowheads="1"/>
            </p:cNvSpPr>
            <p:nvPr/>
          </p:nvSpPr>
          <p:spPr bwMode="auto">
            <a:xfrm>
              <a:off x="5221595" y="4430816"/>
              <a:ext cx="23812" cy="23812"/>
            </a:xfrm>
            <a:custGeom>
              <a:avLst/>
              <a:gdLst>
                <a:gd name="T0" fmla="*/ 64 w 65"/>
                <a:gd name="T1" fmla="*/ 0 h 65"/>
                <a:gd name="T2" fmla="*/ 0 w 65"/>
                <a:gd name="T3" fmla="*/ 0 h 65"/>
                <a:gd name="T4" fmla="*/ 0 w 65"/>
                <a:gd name="T5" fmla="*/ 64 h 65"/>
                <a:gd name="T6" fmla="*/ 64 w 65"/>
                <a:gd name="T7" fmla="*/ 64 h 65"/>
                <a:gd name="T8" fmla="*/ 64 w 65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64" y="64"/>
                  </a:lnTo>
                  <a:lnTo>
                    <a:pt x="64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649"/>
            <p:cNvSpPr>
              <a:spLocks noChangeArrowheads="1"/>
            </p:cNvSpPr>
            <p:nvPr/>
          </p:nvSpPr>
          <p:spPr bwMode="auto">
            <a:xfrm>
              <a:off x="5173970" y="4430816"/>
              <a:ext cx="22225" cy="23812"/>
            </a:xfrm>
            <a:custGeom>
              <a:avLst/>
              <a:gdLst>
                <a:gd name="T0" fmla="*/ 60 w 61"/>
                <a:gd name="T1" fmla="*/ 0 h 65"/>
                <a:gd name="T2" fmla="*/ 0 w 61"/>
                <a:gd name="T3" fmla="*/ 0 h 65"/>
                <a:gd name="T4" fmla="*/ 0 w 61"/>
                <a:gd name="T5" fmla="*/ 64 h 65"/>
                <a:gd name="T6" fmla="*/ 60 w 61"/>
                <a:gd name="T7" fmla="*/ 64 h 65"/>
                <a:gd name="T8" fmla="*/ 60 w 61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5">
                  <a:moveTo>
                    <a:pt x="60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60" y="64"/>
                  </a:lnTo>
                  <a:lnTo>
                    <a:pt x="6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650"/>
            <p:cNvSpPr>
              <a:spLocks noChangeArrowheads="1"/>
            </p:cNvSpPr>
            <p:nvPr/>
          </p:nvSpPr>
          <p:spPr bwMode="auto">
            <a:xfrm>
              <a:off x="5273982" y="4430816"/>
              <a:ext cx="22225" cy="23812"/>
            </a:xfrm>
            <a:custGeom>
              <a:avLst/>
              <a:gdLst>
                <a:gd name="T0" fmla="*/ 61 w 62"/>
                <a:gd name="T1" fmla="*/ 0 h 65"/>
                <a:gd name="T2" fmla="*/ 0 w 62"/>
                <a:gd name="T3" fmla="*/ 0 h 65"/>
                <a:gd name="T4" fmla="*/ 0 w 62"/>
                <a:gd name="T5" fmla="*/ 64 h 65"/>
                <a:gd name="T6" fmla="*/ 61 w 62"/>
                <a:gd name="T7" fmla="*/ 64 h 65"/>
                <a:gd name="T8" fmla="*/ 61 w 62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5">
                  <a:moveTo>
                    <a:pt x="61" y="0"/>
                  </a:moveTo>
                  <a:lnTo>
                    <a:pt x="0" y="0"/>
                  </a:lnTo>
                  <a:lnTo>
                    <a:pt x="0" y="64"/>
                  </a:lnTo>
                  <a:lnTo>
                    <a:pt x="61" y="64"/>
                  </a:lnTo>
                  <a:lnTo>
                    <a:pt x="6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672"/>
            <p:cNvSpPr>
              <a:spLocks noChangeArrowheads="1"/>
            </p:cNvSpPr>
            <p:nvPr/>
          </p:nvSpPr>
          <p:spPr bwMode="auto">
            <a:xfrm>
              <a:off x="5134282" y="4194278"/>
              <a:ext cx="349250" cy="407988"/>
            </a:xfrm>
            <a:custGeom>
              <a:avLst/>
              <a:gdLst>
                <a:gd name="T0" fmla="*/ 561 w 969"/>
                <a:gd name="T1" fmla="*/ 0 h 1134"/>
                <a:gd name="T2" fmla="*/ 561 w 969"/>
                <a:gd name="T3" fmla="*/ 896 h 1134"/>
                <a:gd name="T4" fmla="*/ 0 w 969"/>
                <a:gd name="T5" fmla="*/ 890 h 1134"/>
                <a:gd name="T6" fmla="*/ 243 w 969"/>
                <a:gd name="T7" fmla="*/ 1133 h 1134"/>
                <a:gd name="T8" fmla="*/ 968 w 969"/>
                <a:gd name="T9" fmla="*/ 1132 h 1134"/>
                <a:gd name="T10" fmla="*/ 968 w 969"/>
                <a:gd name="T11" fmla="*/ 522 h 1134"/>
                <a:gd name="T12" fmla="*/ 561 w 969"/>
                <a:gd name="T13" fmla="*/ 0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9" h="1134">
                  <a:moveTo>
                    <a:pt x="561" y="0"/>
                  </a:moveTo>
                  <a:lnTo>
                    <a:pt x="561" y="896"/>
                  </a:lnTo>
                  <a:lnTo>
                    <a:pt x="0" y="890"/>
                  </a:lnTo>
                  <a:lnTo>
                    <a:pt x="243" y="1133"/>
                  </a:lnTo>
                  <a:lnTo>
                    <a:pt x="968" y="1132"/>
                  </a:lnTo>
                  <a:lnTo>
                    <a:pt x="968" y="522"/>
                  </a:lnTo>
                  <a:lnTo>
                    <a:pt x="56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5" name="Group 594"/>
          <p:cNvGrpSpPr/>
          <p:nvPr/>
        </p:nvGrpSpPr>
        <p:grpSpPr>
          <a:xfrm>
            <a:off x="7553364" y="2271702"/>
            <a:ext cx="238125" cy="384175"/>
            <a:chOff x="5107038" y="2250845"/>
            <a:chExt cx="238125" cy="384175"/>
          </a:xfrm>
        </p:grpSpPr>
        <p:sp>
          <p:nvSpPr>
            <p:cNvPr id="596" name="Freeform 569"/>
            <p:cNvSpPr>
              <a:spLocks noChangeArrowheads="1"/>
            </p:cNvSpPr>
            <p:nvPr/>
          </p:nvSpPr>
          <p:spPr bwMode="auto">
            <a:xfrm>
              <a:off x="5116563" y="2260370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570"/>
            <p:cNvSpPr>
              <a:spLocks noChangeArrowheads="1"/>
            </p:cNvSpPr>
            <p:nvPr/>
          </p:nvSpPr>
          <p:spPr bwMode="auto">
            <a:xfrm>
              <a:off x="5116563" y="2260370"/>
              <a:ext cx="220663" cy="366713"/>
            </a:xfrm>
            <a:custGeom>
              <a:avLst/>
              <a:gdLst>
                <a:gd name="T0" fmla="*/ 610 w 611"/>
                <a:gd name="T1" fmla="*/ 1017 h 1018"/>
                <a:gd name="T2" fmla="*/ 0 w 611"/>
                <a:gd name="T3" fmla="*/ 1017 h 1018"/>
                <a:gd name="T4" fmla="*/ 0 w 611"/>
                <a:gd name="T5" fmla="*/ 0 h 1018"/>
                <a:gd name="T6" fmla="*/ 610 w 611"/>
                <a:gd name="T7" fmla="*/ 0 h 1018"/>
                <a:gd name="T8" fmla="*/ 610 w 611"/>
                <a:gd name="T9" fmla="*/ 1017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1" h="1018">
                  <a:moveTo>
                    <a:pt x="610" y="1017"/>
                  </a:moveTo>
                  <a:lnTo>
                    <a:pt x="0" y="1017"/>
                  </a:lnTo>
                  <a:lnTo>
                    <a:pt x="0" y="0"/>
                  </a:lnTo>
                  <a:lnTo>
                    <a:pt x="610" y="0"/>
                  </a:lnTo>
                  <a:lnTo>
                    <a:pt x="610" y="10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571"/>
            <p:cNvSpPr>
              <a:spLocks noChangeArrowheads="1"/>
            </p:cNvSpPr>
            <p:nvPr/>
          </p:nvSpPr>
          <p:spPr bwMode="auto">
            <a:xfrm>
              <a:off x="5226101" y="2260370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572"/>
            <p:cNvSpPr>
              <a:spLocks noChangeArrowheads="1"/>
            </p:cNvSpPr>
            <p:nvPr/>
          </p:nvSpPr>
          <p:spPr bwMode="auto">
            <a:xfrm>
              <a:off x="5226101" y="2260370"/>
              <a:ext cx="111125" cy="366713"/>
            </a:xfrm>
            <a:custGeom>
              <a:avLst/>
              <a:gdLst>
                <a:gd name="T0" fmla="*/ 307 w 308"/>
                <a:gd name="T1" fmla="*/ 0 h 1018"/>
                <a:gd name="T2" fmla="*/ 0 w 308"/>
                <a:gd name="T3" fmla="*/ 0 h 1018"/>
                <a:gd name="T4" fmla="*/ 0 w 308"/>
                <a:gd name="T5" fmla="*/ 1017 h 1018"/>
                <a:gd name="T6" fmla="*/ 307 w 308"/>
                <a:gd name="T7" fmla="*/ 1017 h 1018"/>
                <a:gd name="T8" fmla="*/ 307 w 308"/>
                <a:gd name="T9" fmla="*/ 0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1018">
                  <a:moveTo>
                    <a:pt x="307" y="0"/>
                  </a:moveTo>
                  <a:lnTo>
                    <a:pt x="0" y="0"/>
                  </a:lnTo>
                  <a:lnTo>
                    <a:pt x="0" y="1017"/>
                  </a:lnTo>
                  <a:lnTo>
                    <a:pt x="307" y="1017"/>
                  </a:lnTo>
                  <a:lnTo>
                    <a:pt x="3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573"/>
            <p:cNvSpPr>
              <a:spLocks noChangeArrowheads="1"/>
            </p:cNvSpPr>
            <p:nvPr/>
          </p:nvSpPr>
          <p:spPr bwMode="auto">
            <a:xfrm>
              <a:off x="5107038" y="2250845"/>
              <a:ext cx="238125" cy="384175"/>
            </a:xfrm>
            <a:custGeom>
              <a:avLst/>
              <a:gdLst>
                <a:gd name="T0" fmla="*/ 0 w 661"/>
                <a:gd name="T1" fmla="*/ 0 h 1068"/>
                <a:gd name="T2" fmla="*/ 0 w 661"/>
                <a:gd name="T3" fmla="*/ 1067 h 1068"/>
                <a:gd name="T4" fmla="*/ 660 w 661"/>
                <a:gd name="T5" fmla="*/ 1067 h 1068"/>
                <a:gd name="T6" fmla="*/ 660 w 661"/>
                <a:gd name="T7" fmla="*/ 0 h 1068"/>
                <a:gd name="T8" fmla="*/ 0 w 661"/>
                <a:gd name="T9" fmla="*/ 0 h 1068"/>
                <a:gd name="T10" fmla="*/ 614 w 661"/>
                <a:gd name="T11" fmla="*/ 51 h 1068"/>
                <a:gd name="T12" fmla="*/ 614 w 661"/>
                <a:gd name="T13" fmla="*/ 965 h 1068"/>
                <a:gd name="T14" fmla="*/ 46 w 661"/>
                <a:gd name="T15" fmla="*/ 965 h 1068"/>
                <a:gd name="T16" fmla="*/ 46 w 661"/>
                <a:gd name="T17" fmla="*/ 51 h 1068"/>
                <a:gd name="T18" fmla="*/ 614 w 661"/>
                <a:gd name="T19" fmla="*/ 51 h 1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1" h="1068">
                  <a:moveTo>
                    <a:pt x="0" y="0"/>
                  </a:moveTo>
                  <a:lnTo>
                    <a:pt x="0" y="1067"/>
                  </a:lnTo>
                  <a:lnTo>
                    <a:pt x="660" y="1067"/>
                  </a:lnTo>
                  <a:lnTo>
                    <a:pt x="660" y="0"/>
                  </a:lnTo>
                  <a:lnTo>
                    <a:pt x="0" y="0"/>
                  </a:lnTo>
                  <a:close/>
                  <a:moveTo>
                    <a:pt x="614" y="51"/>
                  </a:moveTo>
                  <a:lnTo>
                    <a:pt x="614" y="965"/>
                  </a:lnTo>
                  <a:lnTo>
                    <a:pt x="46" y="965"/>
                  </a:lnTo>
                  <a:lnTo>
                    <a:pt x="46" y="51"/>
                  </a:lnTo>
                  <a:lnTo>
                    <a:pt x="614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574"/>
            <p:cNvSpPr>
              <a:spLocks noChangeArrowheads="1"/>
            </p:cNvSpPr>
            <p:nvPr/>
          </p:nvSpPr>
          <p:spPr bwMode="auto">
            <a:xfrm>
              <a:off x="5210226" y="2307995"/>
              <a:ext cx="26987" cy="26988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575"/>
            <p:cNvSpPr>
              <a:spLocks noChangeArrowheads="1"/>
            </p:cNvSpPr>
            <p:nvPr/>
          </p:nvSpPr>
          <p:spPr bwMode="auto">
            <a:xfrm>
              <a:off x="5154663" y="2307995"/>
              <a:ext cx="26988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576"/>
            <p:cNvSpPr>
              <a:spLocks noChangeArrowheads="1"/>
            </p:cNvSpPr>
            <p:nvPr/>
          </p:nvSpPr>
          <p:spPr bwMode="auto">
            <a:xfrm>
              <a:off x="5272138" y="2307995"/>
              <a:ext cx="26988" cy="26988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577"/>
            <p:cNvSpPr>
              <a:spLocks noChangeArrowheads="1"/>
            </p:cNvSpPr>
            <p:nvPr/>
          </p:nvSpPr>
          <p:spPr bwMode="auto">
            <a:xfrm>
              <a:off x="5210226" y="2363558"/>
              <a:ext cx="26987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578"/>
            <p:cNvSpPr>
              <a:spLocks noChangeArrowheads="1"/>
            </p:cNvSpPr>
            <p:nvPr/>
          </p:nvSpPr>
          <p:spPr bwMode="auto">
            <a:xfrm>
              <a:off x="5154663" y="2363558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579"/>
            <p:cNvSpPr>
              <a:spLocks noChangeArrowheads="1"/>
            </p:cNvSpPr>
            <p:nvPr/>
          </p:nvSpPr>
          <p:spPr bwMode="auto">
            <a:xfrm>
              <a:off x="5272138" y="2363558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580"/>
            <p:cNvSpPr>
              <a:spLocks noChangeArrowheads="1"/>
            </p:cNvSpPr>
            <p:nvPr/>
          </p:nvSpPr>
          <p:spPr bwMode="auto">
            <a:xfrm>
              <a:off x="5210226" y="2420708"/>
              <a:ext cx="26987" cy="26987"/>
            </a:xfrm>
            <a:custGeom>
              <a:avLst/>
              <a:gdLst>
                <a:gd name="T0" fmla="*/ 76 w 77"/>
                <a:gd name="T1" fmla="*/ 0 h 73"/>
                <a:gd name="T2" fmla="*/ 0 w 77"/>
                <a:gd name="T3" fmla="*/ 0 h 73"/>
                <a:gd name="T4" fmla="*/ 0 w 77"/>
                <a:gd name="T5" fmla="*/ 72 h 73"/>
                <a:gd name="T6" fmla="*/ 76 w 77"/>
                <a:gd name="T7" fmla="*/ 72 h 73"/>
                <a:gd name="T8" fmla="*/ 76 w 77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3">
                  <a:moveTo>
                    <a:pt x="76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6" y="72"/>
                  </a:lnTo>
                  <a:lnTo>
                    <a:pt x="7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581"/>
            <p:cNvSpPr>
              <a:spLocks noChangeArrowheads="1"/>
            </p:cNvSpPr>
            <p:nvPr/>
          </p:nvSpPr>
          <p:spPr bwMode="auto">
            <a:xfrm>
              <a:off x="5154663" y="2420708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582"/>
            <p:cNvSpPr>
              <a:spLocks noChangeArrowheads="1"/>
            </p:cNvSpPr>
            <p:nvPr/>
          </p:nvSpPr>
          <p:spPr bwMode="auto">
            <a:xfrm>
              <a:off x="5272138" y="2420708"/>
              <a:ext cx="26988" cy="26987"/>
            </a:xfrm>
            <a:custGeom>
              <a:avLst/>
              <a:gdLst>
                <a:gd name="T0" fmla="*/ 72 w 73"/>
                <a:gd name="T1" fmla="*/ 0 h 73"/>
                <a:gd name="T2" fmla="*/ 0 w 73"/>
                <a:gd name="T3" fmla="*/ 0 h 73"/>
                <a:gd name="T4" fmla="*/ 0 w 73"/>
                <a:gd name="T5" fmla="*/ 72 h 73"/>
                <a:gd name="T6" fmla="*/ 72 w 73"/>
                <a:gd name="T7" fmla="*/ 72 h 73"/>
                <a:gd name="T8" fmla="*/ 72 w 73"/>
                <a:gd name="T9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3">
                  <a:moveTo>
                    <a:pt x="72" y="0"/>
                  </a:moveTo>
                  <a:lnTo>
                    <a:pt x="0" y="0"/>
                  </a:lnTo>
                  <a:lnTo>
                    <a:pt x="0" y="72"/>
                  </a:lnTo>
                  <a:lnTo>
                    <a:pt x="72" y="72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583"/>
            <p:cNvSpPr>
              <a:spLocks noChangeArrowheads="1"/>
            </p:cNvSpPr>
            <p:nvPr/>
          </p:nvSpPr>
          <p:spPr bwMode="auto">
            <a:xfrm>
              <a:off x="5210226" y="2476270"/>
              <a:ext cx="26987" cy="26988"/>
            </a:xfrm>
            <a:custGeom>
              <a:avLst/>
              <a:gdLst>
                <a:gd name="T0" fmla="*/ 76 w 77"/>
                <a:gd name="T1" fmla="*/ 0 h 77"/>
                <a:gd name="T2" fmla="*/ 0 w 77"/>
                <a:gd name="T3" fmla="*/ 0 h 77"/>
                <a:gd name="T4" fmla="*/ 0 w 77"/>
                <a:gd name="T5" fmla="*/ 76 h 77"/>
                <a:gd name="T6" fmla="*/ 76 w 77"/>
                <a:gd name="T7" fmla="*/ 76 h 77"/>
                <a:gd name="T8" fmla="*/ 76 w 77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7">
                  <a:moveTo>
                    <a:pt x="76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6" y="76"/>
                  </a:lnTo>
                  <a:lnTo>
                    <a:pt x="7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584"/>
            <p:cNvSpPr>
              <a:spLocks noChangeArrowheads="1"/>
            </p:cNvSpPr>
            <p:nvPr/>
          </p:nvSpPr>
          <p:spPr bwMode="auto">
            <a:xfrm>
              <a:off x="5154663" y="2476270"/>
              <a:ext cx="26988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585"/>
            <p:cNvSpPr>
              <a:spLocks noChangeArrowheads="1"/>
            </p:cNvSpPr>
            <p:nvPr/>
          </p:nvSpPr>
          <p:spPr bwMode="auto">
            <a:xfrm>
              <a:off x="5272138" y="2476270"/>
              <a:ext cx="26988" cy="26988"/>
            </a:xfrm>
            <a:custGeom>
              <a:avLst/>
              <a:gdLst>
                <a:gd name="T0" fmla="*/ 72 w 73"/>
                <a:gd name="T1" fmla="*/ 0 h 77"/>
                <a:gd name="T2" fmla="*/ 0 w 73"/>
                <a:gd name="T3" fmla="*/ 0 h 77"/>
                <a:gd name="T4" fmla="*/ 0 w 73"/>
                <a:gd name="T5" fmla="*/ 76 h 77"/>
                <a:gd name="T6" fmla="*/ 72 w 73"/>
                <a:gd name="T7" fmla="*/ 76 h 77"/>
                <a:gd name="T8" fmla="*/ 72 w 73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7">
                  <a:moveTo>
                    <a:pt x="72" y="0"/>
                  </a:moveTo>
                  <a:lnTo>
                    <a:pt x="0" y="0"/>
                  </a:lnTo>
                  <a:lnTo>
                    <a:pt x="0" y="76"/>
                  </a:lnTo>
                  <a:lnTo>
                    <a:pt x="72" y="76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586"/>
            <p:cNvSpPr>
              <a:spLocks noChangeArrowheads="1"/>
            </p:cNvSpPr>
            <p:nvPr/>
          </p:nvSpPr>
          <p:spPr bwMode="auto">
            <a:xfrm>
              <a:off x="5210226" y="2533420"/>
              <a:ext cx="26987" cy="28575"/>
            </a:xfrm>
            <a:custGeom>
              <a:avLst/>
              <a:gdLst>
                <a:gd name="T0" fmla="*/ 76 w 77"/>
                <a:gd name="T1" fmla="*/ 0 h 78"/>
                <a:gd name="T2" fmla="*/ 0 w 77"/>
                <a:gd name="T3" fmla="*/ 0 h 78"/>
                <a:gd name="T4" fmla="*/ 0 w 77"/>
                <a:gd name="T5" fmla="*/ 77 h 78"/>
                <a:gd name="T6" fmla="*/ 76 w 77"/>
                <a:gd name="T7" fmla="*/ 77 h 78"/>
                <a:gd name="T8" fmla="*/ 76 w 77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" h="78">
                  <a:moveTo>
                    <a:pt x="76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6" y="77"/>
                  </a:lnTo>
                  <a:lnTo>
                    <a:pt x="7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587"/>
            <p:cNvSpPr>
              <a:spLocks noChangeArrowheads="1"/>
            </p:cNvSpPr>
            <p:nvPr/>
          </p:nvSpPr>
          <p:spPr bwMode="auto">
            <a:xfrm>
              <a:off x="5154663" y="2533420"/>
              <a:ext cx="26988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588"/>
            <p:cNvSpPr>
              <a:spLocks noChangeArrowheads="1"/>
            </p:cNvSpPr>
            <p:nvPr/>
          </p:nvSpPr>
          <p:spPr bwMode="auto">
            <a:xfrm>
              <a:off x="5272138" y="2533420"/>
              <a:ext cx="26988" cy="28575"/>
            </a:xfrm>
            <a:custGeom>
              <a:avLst/>
              <a:gdLst>
                <a:gd name="T0" fmla="*/ 72 w 73"/>
                <a:gd name="T1" fmla="*/ 0 h 78"/>
                <a:gd name="T2" fmla="*/ 0 w 73"/>
                <a:gd name="T3" fmla="*/ 0 h 78"/>
                <a:gd name="T4" fmla="*/ 0 w 73"/>
                <a:gd name="T5" fmla="*/ 77 h 78"/>
                <a:gd name="T6" fmla="*/ 72 w 73"/>
                <a:gd name="T7" fmla="*/ 77 h 78"/>
                <a:gd name="T8" fmla="*/ 72 w 73"/>
                <a:gd name="T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78">
                  <a:moveTo>
                    <a:pt x="72" y="0"/>
                  </a:moveTo>
                  <a:lnTo>
                    <a:pt x="0" y="0"/>
                  </a:lnTo>
                  <a:lnTo>
                    <a:pt x="0" y="77"/>
                  </a:lnTo>
                  <a:lnTo>
                    <a:pt x="72" y="77"/>
                  </a:lnTo>
                  <a:lnTo>
                    <a:pt x="72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673"/>
            <p:cNvSpPr>
              <a:spLocks noChangeArrowheads="1"/>
            </p:cNvSpPr>
            <p:nvPr/>
          </p:nvSpPr>
          <p:spPr bwMode="auto">
            <a:xfrm>
              <a:off x="5218163" y="2609620"/>
              <a:ext cx="17463" cy="17463"/>
            </a:xfrm>
            <a:custGeom>
              <a:avLst/>
              <a:gdLst>
                <a:gd name="T0" fmla="*/ 21 w 47"/>
                <a:gd name="T1" fmla="*/ 46 h 47"/>
                <a:gd name="T2" fmla="*/ 21 w 47"/>
                <a:gd name="T3" fmla="*/ 46 h 47"/>
                <a:gd name="T4" fmla="*/ 46 w 47"/>
                <a:gd name="T5" fmla="*/ 25 h 47"/>
                <a:gd name="T6" fmla="*/ 21 w 47"/>
                <a:gd name="T7" fmla="*/ 0 h 47"/>
                <a:gd name="T8" fmla="*/ 0 w 47"/>
                <a:gd name="T9" fmla="*/ 25 h 47"/>
                <a:gd name="T10" fmla="*/ 21 w 47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7">
                  <a:moveTo>
                    <a:pt x="21" y="46"/>
                  </a:moveTo>
                  <a:lnTo>
                    <a:pt x="21" y="46"/>
                  </a:lnTo>
                  <a:cubicBezTo>
                    <a:pt x="38" y="46"/>
                    <a:pt x="46" y="38"/>
                    <a:pt x="46" y="25"/>
                  </a:cubicBezTo>
                  <a:cubicBezTo>
                    <a:pt x="46" y="8"/>
                    <a:pt x="38" y="0"/>
                    <a:pt x="21" y="0"/>
                  </a:cubicBezTo>
                  <a:cubicBezTo>
                    <a:pt x="8" y="0"/>
                    <a:pt x="0" y="8"/>
                    <a:pt x="0" y="25"/>
                  </a:cubicBezTo>
                  <a:cubicBezTo>
                    <a:pt x="0" y="38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7" name="Group 616"/>
          <p:cNvGrpSpPr/>
          <p:nvPr/>
        </p:nvGrpSpPr>
        <p:grpSpPr>
          <a:xfrm>
            <a:off x="8320542" y="2285195"/>
            <a:ext cx="357187" cy="357188"/>
            <a:chOff x="5866940" y="2269895"/>
            <a:chExt cx="357187" cy="357188"/>
          </a:xfrm>
        </p:grpSpPr>
        <p:sp>
          <p:nvSpPr>
            <p:cNvPr id="618" name="Freeform 674"/>
            <p:cNvSpPr>
              <a:spLocks noChangeArrowheads="1"/>
            </p:cNvSpPr>
            <p:nvPr/>
          </p:nvSpPr>
          <p:spPr bwMode="auto">
            <a:xfrm>
              <a:off x="5874877" y="2277833"/>
              <a:ext cx="341313" cy="339725"/>
            </a:xfrm>
            <a:custGeom>
              <a:avLst/>
              <a:gdLst>
                <a:gd name="T0" fmla="*/ 472 w 948"/>
                <a:gd name="T1" fmla="*/ 0 h 944"/>
                <a:gd name="T2" fmla="*/ 472 w 948"/>
                <a:gd name="T3" fmla="*/ 0 h 944"/>
                <a:gd name="T4" fmla="*/ 0 w 948"/>
                <a:gd name="T5" fmla="*/ 470 h 944"/>
                <a:gd name="T6" fmla="*/ 472 w 948"/>
                <a:gd name="T7" fmla="*/ 943 h 944"/>
                <a:gd name="T8" fmla="*/ 947 w 948"/>
                <a:gd name="T9" fmla="*/ 470 h 944"/>
                <a:gd name="T10" fmla="*/ 472 w 948"/>
                <a:gd name="T11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472" y="0"/>
                  </a:moveTo>
                  <a:lnTo>
                    <a:pt x="472" y="0"/>
                  </a:lnTo>
                  <a:cubicBezTo>
                    <a:pt x="212" y="0"/>
                    <a:pt x="0" y="211"/>
                    <a:pt x="0" y="470"/>
                  </a:cubicBezTo>
                  <a:cubicBezTo>
                    <a:pt x="0" y="732"/>
                    <a:pt x="212" y="943"/>
                    <a:pt x="472" y="943"/>
                  </a:cubicBezTo>
                  <a:cubicBezTo>
                    <a:pt x="735" y="943"/>
                    <a:pt x="947" y="732"/>
                    <a:pt x="947" y="470"/>
                  </a:cubicBezTo>
                  <a:cubicBezTo>
                    <a:pt x="947" y="211"/>
                    <a:pt x="735" y="0"/>
                    <a:pt x="47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675"/>
            <p:cNvSpPr>
              <a:spLocks noChangeArrowheads="1"/>
            </p:cNvSpPr>
            <p:nvPr/>
          </p:nvSpPr>
          <p:spPr bwMode="auto">
            <a:xfrm>
              <a:off x="6044740" y="2277833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360 h 944"/>
                <a:gd name="T6" fmla="*/ 110 w 476"/>
                <a:gd name="T7" fmla="*/ 470 h 944"/>
                <a:gd name="T8" fmla="*/ 0 w 476"/>
                <a:gd name="T9" fmla="*/ 579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360"/>
                    <a:pt x="0" y="360"/>
                    <a:pt x="0" y="360"/>
                  </a:cubicBezTo>
                  <a:cubicBezTo>
                    <a:pt x="59" y="360"/>
                    <a:pt x="110" y="411"/>
                    <a:pt x="110" y="470"/>
                  </a:cubicBezTo>
                  <a:cubicBezTo>
                    <a:pt x="110" y="532"/>
                    <a:pt x="59" y="579"/>
                    <a:pt x="0" y="579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676"/>
            <p:cNvSpPr>
              <a:spLocks noChangeArrowheads="1"/>
            </p:cNvSpPr>
            <p:nvPr/>
          </p:nvSpPr>
          <p:spPr bwMode="auto">
            <a:xfrm>
              <a:off x="5866940" y="2269895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677"/>
            <p:cNvSpPr>
              <a:spLocks noChangeArrowheads="1"/>
            </p:cNvSpPr>
            <p:nvPr/>
          </p:nvSpPr>
          <p:spPr bwMode="auto">
            <a:xfrm>
              <a:off x="5997115" y="2400070"/>
              <a:ext cx="96837" cy="95250"/>
            </a:xfrm>
            <a:custGeom>
              <a:avLst/>
              <a:gdLst>
                <a:gd name="T0" fmla="*/ 134 w 268"/>
                <a:gd name="T1" fmla="*/ 0 h 264"/>
                <a:gd name="T2" fmla="*/ 134 w 268"/>
                <a:gd name="T3" fmla="*/ 0 h 264"/>
                <a:gd name="T4" fmla="*/ 0 w 268"/>
                <a:gd name="T5" fmla="*/ 130 h 264"/>
                <a:gd name="T6" fmla="*/ 134 w 268"/>
                <a:gd name="T7" fmla="*/ 263 h 264"/>
                <a:gd name="T8" fmla="*/ 267 w 268"/>
                <a:gd name="T9" fmla="*/ 130 h 264"/>
                <a:gd name="T10" fmla="*/ 134 w 268"/>
                <a:gd name="T11" fmla="*/ 0 h 264"/>
                <a:gd name="T12" fmla="*/ 134 w 268"/>
                <a:gd name="T13" fmla="*/ 216 h 264"/>
                <a:gd name="T14" fmla="*/ 134 w 268"/>
                <a:gd name="T15" fmla="*/ 216 h 264"/>
                <a:gd name="T16" fmla="*/ 47 w 268"/>
                <a:gd name="T17" fmla="*/ 130 h 264"/>
                <a:gd name="T18" fmla="*/ 134 w 268"/>
                <a:gd name="T19" fmla="*/ 43 h 264"/>
                <a:gd name="T20" fmla="*/ 220 w 268"/>
                <a:gd name="T21" fmla="*/ 130 h 264"/>
                <a:gd name="T22" fmla="*/ 134 w 268"/>
                <a:gd name="T23" fmla="*/ 21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8" h="264">
                  <a:moveTo>
                    <a:pt x="134" y="0"/>
                  </a:moveTo>
                  <a:lnTo>
                    <a:pt x="134" y="0"/>
                  </a:lnTo>
                  <a:cubicBezTo>
                    <a:pt x="59" y="0"/>
                    <a:pt x="0" y="59"/>
                    <a:pt x="0" y="130"/>
                  </a:cubicBezTo>
                  <a:cubicBezTo>
                    <a:pt x="0" y="204"/>
                    <a:pt x="59" y="263"/>
                    <a:pt x="134" y="263"/>
                  </a:cubicBezTo>
                  <a:cubicBezTo>
                    <a:pt x="208" y="263"/>
                    <a:pt x="267" y="204"/>
                    <a:pt x="267" y="130"/>
                  </a:cubicBezTo>
                  <a:cubicBezTo>
                    <a:pt x="267" y="59"/>
                    <a:pt x="208" y="0"/>
                    <a:pt x="134" y="0"/>
                  </a:cubicBezTo>
                  <a:close/>
                  <a:moveTo>
                    <a:pt x="134" y="216"/>
                  </a:moveTo>
                  <a:lnTo>
                    <a:pt x="134" y="216"/>
                  </a:lnTo>
                  <a:cubicBezTo>
                    <a:pt x="86" y="216"/>
                    <a:pt x="47" y="177"/>
                    <a:pt x="47" y="130"/>
                  </a:cubicBezTo>
                  <a:cubicBezTo>
                    <a:pt x="47" y="83"/>
                    <a:pt x="86" y="43"/>
                    <a:pt x="134" y="43"/>
                  </a:cubicBezTo>
                  <a:cubicBezTo>
                    <a:pt x="181" y="43"/>
                    <a:pt x="220" y="83"/>
                    <a:pt x="220" y="130"/>
                  </a:cubicBezTo>
                  <a:cubicBezTo>
                    <a:pt x="220" y="177"/>
                    <a:pt x="181" y="216"/>
                    <a:pt x="134" y="2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2" name="Group 621"/>
          <p:cNvGrpSpPr/>
          <p:nvPr/>
        </p:nvGrpSpPr>
        <p:grpSpPr>
          <a:xfrm>
            <a:off x="8320542" y="3520486"/>
            <a:ext cx="357187" cy="357188"/>
            <a:chOff x="5857415" y="3512055"/>
            <a:chExt cx="357187" cy="357188"/>
          </a:xfrm>
        </p:grpSpPr>
        <p:sp>
          <p:nvSpPr>
            <p:cNvPr id="623" name="Freeform 678"/>
            <p:cNvSpPr>
              <a:spLocks noChangeArrowheads="1"/>
            </p:cNvSpPr>
            <p:nvPr/>
          </p:nvSpPr>
          <p:spPr bwMode="auto">
            <a:xfrm>
              <a:off x="5866940" y="3519993"/>
              <a:ext cx="341312" cy="339725"/>
            </a:xfrm>
            <a:custGeom>
              <a:avLst/>
              <a:gdLst>
                <a:gd name="T0" fmla="*/ 472 w 948"/>
                <a:gd name="T1" fmla="*/ 0 h 944"/>
                <a:gd name="T2" fmla="*/ 472 w 948"/>
                <a:gd name="T3" fmla="*/ 0 h 944"/>
                <a:gd name="T4" fmla="*/ 0 w 948"/>
                <a:gd name="T5" fmla="*/ 470 h 944"/>
                <a:gd name="T6" fmla="*/ 472 w 948"/>
                <a:gd name="T7" fmla="*/ 943 h 944"/>
                <a:gd name="T8" fmla="*/ 947 w 948"/>
                <a:gd name="T9" fmla="*/ 470 h 944"/>
                <a:gd name="T10" fmla="*/ 472 w 948"/>
                <a:gd name="T11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472" y="0"/>
                  </a:moveTo>
                  <a:lnTo>
                    <a:pt x="472" y="0"/>
                  </a:lnTo>
                  <a:cubicBezTo>
                    <a:pt x="212" y="0"/>
                    <a:pt x="0" y="211"/>
                    <a:pt x="0" y="470"/>
                  </a:cubicBezTo>
                  <a:cubicBezTo>
                    <a:pt x="0" y="732"/>
                    <a:pt x="212" y="943"/>
                    <a:pt x="472" y="943"/>
                  </a:cubicBezTo>
                  <a:cubicBezTo>
                    <a:pt x="735" y="943"/>
                    <a:pt x="947" y="732"/>
                    <a:pt x="947" y="470"/>
                  </a:cubicBezTo>
                  <a:cubicBezTo>
                    <a:pt x="947" y="211"/>
                    <a:pt x="735" y="0"/>
                    <a:pt x="47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679"/>
            <p:cNvSpPr>
              <a:spLocks noChangeArrowheads="1"/>
            </p:cNvSpPr>
            <p:nvPr/>
          </p:nvSpPr>
          <p:spPr bwMode="auto">
            <a:xfrm>
              <a:off x="6036802" y="3519993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360 h 944"/>
                <a:gd name="T6" fmla="*/ 110 w 476"/>
                <a:gd name="T7" fmla="*/ 470 h 944"/>
                <a:gd name="T8" fmla="*/ 0 w 476"/>
                <a:gd name="T9" fmla="*/ 579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360"/>
                    <a:pt x="0" y="360"/>
                    <a:pt x="0" y="360"/>
                  </a:cubicBezTo>
                  <a:cubicBezTo>
                    <a:pt x="59" y="360"/>
                    <a:pt x="110" y="411"/>
                    <a:pt x="110" y="470"/>
                  </a:cubicBezTo>
                  <a:cubicBezTo>
                    <a:pt x="110" y="532"/>
                    <a:pt x="59" y="579"/>
                    <a:pt x="0" y="579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680"/>
            <p:cNvSpPr>
              <a:spLocks noChangeArrowheads="1"/>
            </p:cNvSpPr>
            <p:nvPr/>
          </p:nvSpPr>
          <p:spPr bwMode="auto">
            <a:xfrm>
              <a:off x="5857415" y="3512055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681"/>
            <p:cNvSpPr>
              <a:spLocks noChangeArrowheads="1"/>
            </p:cNvSpPr>
            <p:nvPr/>
          </p:nvSpPr>
          <p:spPr bwMode="auto">
            <a:xfrm>
              <a:off x="5987590" y="3642230"/>
              <a:ext cx="96837" cy="95250"/>
            </a:xfrm>
            <a:custGeom>
              <a:avLst/>
              <a:gdLst>
                <a:gd name="T0" fmla="*/ 134 w 268"/>
                <a:gd name="T1" fmla="*/ 0 h 264"/>
                <a:gd name="T2" fmla="*/ 134 w 268"/>
                <a:gd name="T3" fmla="*/ 0 h 264"/>
                <a:gd name="T4" fmla="*/ 0 w 268"/>
                <a:gd name="T5" fmla="*/ 130 h 264"/>
                <a:gd name="T6" fmla="*/ 134 w 268"/>
                <a:gd name="T7" fmla="*/ 263 h 264"/>
                <a:gd name="T8" fmla="*/ 267 w 268"/>
                <a:gd name="T9" fmla="*/ 130 h 264"/>
                <a:gd name="T10" fmla="*/ 134 w 268"/>
                <a:gd name="T11" fmla="*/ 0 h 264"/>
                <a:gd name="T12" fmla="*/ 134 w 268"/>
                <a:gd name="T13" fmla="*/ 216 h 264"/>
                <a:gd name="T14" fmla="*/ 134 w 268"/>
                <a:gd name="T15" fmla="*/ 216 h 264"/>
                <a:gd name="T16" fmla="*/ 47 w 268"/>
                <a:gd name="T17" fmla="*/ 130 h 264"/>
                <a:gd name="T18" fmla="*/ 134 w 268"/>
                <a:gd name="T19" fmla="*/ 43 h 264"/>
                <a:gd name="T20" fmla="*/ 220 w 268"/>
                <a:gd name="T21" fmla="*/ 130 h 264"/>
                <a:gd name="T22" fmla="*/ 134 w 268"/>
                <a:gd name="T23" fmla="*/ 21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8" h="264">
                  <a:moveTo>
                    <a:pt x="134" y="0"/>
                  </a:moveTo>
                  <a:lnTo>
                    <a:pt x="134" y="0"/>
                  </a:lnTo>
                  <a:cubicBezTo>
                    <a:pt x="59" y="0"/>
                    <a:pt x="0" y="59"/>
                    <a:pt x="0" y="130"/>
                  </a:cubicBezTo>
                  <a:cubicBezTo>
                    <a:pt x="0" y="204"/>
                    <a:pt x="59" y="263"/>
                    <a:pt x="134" y="263"/>
                  </a:cubicBezTo>
                  <a:cubicBezTo>
                    <a:pt x="208" y="263"/>
                    <a:pt x="267" y="204"/>
                    <a:pt x="267" y="130"/>
                  </a:cubicBezTo>
                  <a:cubicBezTo>
                    <a:pt x="267" y="59"/>
                    <a:pt x="208" y="0"/>
                    <a:pt x="134" y="0"/>
                  </a:cubicBezTo>
                  <a:close/>
                  <a:moveTo>
                    <a:pt x="134" y="216"/>
                  </a:moveTo>
                  <a:lnTo>
                    <a:pt x="134" y="216"/>
                  </a:lnTo>
                  <a:cubicBezTo>
                    <a:pt x="86" y="216"/>
                    <a:pt x="47" y="177"/>
                    <a:pt x="47" y="130"/>
                  </a:cubicBezTo>
                  <a:cubicBezTo>
                    <a:pt x="47" y="83"/>
                    <a:pt x="86" y="43"/>
                    <a:pt x="134" y="43"/>
                  </a:cubicBezTo>
                  <a:cubicBezTo>
                    <a:pt x="181" y="43"/>
                    <a:pt x="220" y="83"/>
                    <a:pt x="220" y="130"/>
                  </a:cubicBezTo>
                  <a:cubicBezTo>
                    <a:pt x="220" y="177"/>
                    <a:pt x="181" y="216"/>
                    <a:pt x="134" y="21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7" name="Group 626"/>
          <p:cNvGrpSpPr/>
          <p:nvPr/>
        </p:nvGrpSpPr>
        <p:grpSpPr>
          <a:xfrm>
            <a:off x="8320542" y="1678294"/>
            <a:ext cx="357187" cy="357188"/>
            <a:chOff x="5857415" y="1657009"/>
            <a:chExt cx="357187" cy="357188"/>
          </a:xfrm>
        </p:grpSpPr>
        <p:sp>
          <p:nvSpPr>
            <p:cNvPr id="628" name="Freeform 682"/>
            <p:cNvSpPr>
              <a:spLocks noChangeArrowheads="1"/>
            </p:cNvSpPr>
            <p:nvPr/>
          </p:nvSpPr>
          <p:spPr bwMode="auto">
            <a:xfrm>
              <a:off x="5866940" y="1664947"/>
              <a:ext cx="341312" cy="339725"/>
            </a:xfrm>
            <a:custGeom>
              <a:avLst/>
              <a:gdLst>
                <a:gd name="T0" fmla="*/ 472 w 948"/>
                <a:gd name="T1" fmla="*/ 0 h 944"/>
                <a:gd name="T2" fmla="*/ 472 w 948"/>
                <a:gd name="T3" fmla="*/ 0 h 944"/>
                <a:gd name="T4" fmla="*/ 0 w 948"/>
                <a:gd name="T5" fmla="*/ 470 h 944"/>
                <a:gd name="T6" fmla="*/ 472 w 948"/>
                <a:gd name="T7" fmla="*/ 943 h 944"/>
                <a:gd name="T8" fmla="*/ 947 w 948"/>
                <a:gd name="T9" fmla="*/ 470 h 944"/>
                <a:gd name="T10" fmla="*/ 472 w 948"/>
                <a:gd name="T11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472" y="0"/>
                  </a:moveTo>
                  <a:lnTo>
                    <a:pt x="472" y="0"/>
                  </a:lnTo>
                  <a:cubicBezTo>
                    <a:pt x="212" y="0"/>
                    <a:pt x="0" y="211"/>
                    <a:pt x="0" y="470"/>
                  </a:cubicBezTo>
                  <a:cubicBezTo>
                    <a:pt x="0" y="732"/>
                    <a:pt x="212" y="943"/>
                    <a:pt x="472" y="943"/>
                  </a:cubicBezTo>
                  <a:cubicBezTo>
                    <a:pt x="735" y="943"/>
                    <a:pt x="947" y="732"/>
                    <a:pt x="947" y="470"/>
                  </a:cubicBezTo>
                  <a:cubicBezTo>
                    <a:pt x="947" y="211"/>
                    <a:pt x="735" y="0"/>
                    <a:pt x="47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683"/>
            <p:cNvSpPr>
              <a:spLocks noChangeArrowheads="1"/>
            </p:cNvSpPr>
            <p:nvPr/>
          </p:nvSpPr>
          <p:spPr bwMode="auto">
            <a:xfrm>
              <a:off x="6036802" y="166494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360 h 944"/>
                <a:gd name="T6" fmla="*/ 110 w 476"/>
                <a:gd name="T7" fmla="*/ 470 h 944"/>
                <a:gd name="T8" fmla="*/ 0 w 476"/>
                <a:gd name="T9" fmla="*/ 579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360"/>
                    <a:pt x="0" y="360"/>
                    <a:pt x="0" y="360"/>
                  </a:cubicBezTo>
                  <a:cubicBezTo>
                    <a:pt x="59" y="360"/>
                    <a:pt x="110" y="411"/>
                    <a:pt x="110" y="470"/>
                  </a:cubicBezTo>
                  <a:cubicBezTo>
                    <a:pt x="110" y="532"/>
                    <a:pt x="59" y="579"/>
                    <a:pt x="0" y="579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684"/>
            <p:cNvSpPr>
              <a:spLocks noChangeArrowheads="1"/>
            </p:cNvSpPr>
            <p:nvPr/>
          </p:nvSpPr>
          <p:spPr bwMode="auto">
            <a:xfrm>
              <a:off x="5857415" y="1657009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685"/>
            <p:cNvSpPr>
              <a:spLocks noChangeArrowheads="1"/>
            </p:cNvSpPr>
            <p:nvPr/>
          </p:nvSpPr>
          <p:spPr bwMode="auto">
            <a:xfrm>
              <a:off x="5987590" y="1787184"/>
              <a:ext cx="96837" cy="95250"/>
            </a:xfrm>
            <a:custGeom>
              <a:avLst/>
              <a:gdLst>
                <a:gd name="T0" fmla="*/ 134 w 268"/>
                <a:gd name="T1" fmla="*/ 0 h 264"/>
                <a:gd name="T2" fmla="*/ 134 w 268"/>
                <a:gd name="T3" fmla="*/ 0 h 264"/>
                <a:gd name="T4" fmla="*/ 0 w 268"/>
                <a:gd name="T5" fmla="*/ 130 h 264"/>
                <a:gd name="T6" fmla="*/ 134 w 268"/>
                <a:gd name="T7" fmla="*/ 263 h 264"/>
                <a:gd name="T8" fmla="*/ 267 w 268"/>
                <a:gd name="T9" fmla="*/ 130 h 264"/>
                <a:gd name="T10" fmla="*/ 134 w 268"/>
                <a:gd name="T11" fmla="*/ 0 h 264"/>
                <a:gd name="T12" fmla="*/ 134 w 268"/>
                <a:gd name="T13" fmla="*/ 216 h 264"/>
                <a:gd name="T14" fmla="*/ 134 w 268"/>
                <a:gd name="T15" fmla="*/ 216 h 264"/>
                <a:gd name="T16" fmla="*/ 47 w 268"/>
                <a:gd name="T17" fmla="*/ 130 h 264"/>
                <a:gd name="T18" fmla="*/ 134 w 268"/>
                <a:gd name="T19" fmla="*/ 43 h 264"/>
                <a:gd name="T20" fmla="*/ 220 w 268"/>
                <a:gd name="T21" fmla="*/ 130 h 264"/>
                <a:gd name="T22" fmla="*/ 134 w 268"/>
                <a:gd name="T23" fmla="*/ 21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8" h="264">
                  <a:moveTo>
                    <a:pt x="134" y="0"/>
                  </a:moveTo>
                  <a:lnTo>
                    <a:pt x="134" y="0"/>
                  </a:lnTo>
                  <a:cubicBezTo>
                    <a:pt x="59" y="0"/>
                    <a:pt x="0" y="59"/>
                    <a:pt x="0" y="130"/>
                  </a:cubicBezTo>
                  <a:cubicBezTo>
                    <a:pt x="0" y="204"/>
                    <a:pt x="59" y="263"/>
                    <a:pt x="134" y="263"/>
                  </a:cubicBezTo>
                  <a:cubicBezTo>
                    <a:pt x="208" y="263"/>
                    <a:pt x="267" y="204"/>
                    <a:pt x="267" y="130"/>
                  </a:cubicBezTo>
                  <a:cubicBezTo>
                    <a:pt x="267" y="59"/>
                    <a:pt x="208" y="0"/>
                    <a:pt x="134" y="0"/>
                  </a:cubicBezTo>
                  <a:close/>
                  <a:moveTo>
                    <a:pt x="134" y="216"/>
                  </a:moveTo>
                  <a:lnTo>
                    <a:pt x="134" y="216"/>
                  </a:lnTo>
                  <a:cubicBezTo>
                    <a:pt x="86" y="216"/>
                    <a:pt x="47" y="177"/>
                    <a:pt x="47" y="130"/>
                  </a:cubicBezTo>
                  <a:cubicBezTo>
                    <a:pt x="47" y="83"/>
                    <a:pt x="86" y="43"/>
                    <a:pt x="134" y="43"/>
                  </a:cubicBezTo>
                  <a:cubicBezTo>
                    <a:pt x="181" y="43"/>
                    <a:pt x="220" y="83"/>
                    <a:pt x="220" y="130"/>
                  </a:cubicBezTo>
                  <a:cubicBezTo>
                    <a:pt x="220" y="177"/>
                    <a:pt x="181" y="216"/>
                    <a:pt x="134" y="2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2" name="Group 631"/>
          <p:cNvGrpSpPr/>
          <p:nvPr/>
        </p:nvGrpSpPr>
        <p:grpSpPr>
          <a:xfrm>
            <a:off x="8252279" y="4069755"/>
            <a:ext cx="493713" cy="493713"/>
            <a:chOff x="5804514" y="4108553"/>
            <a:chExt cx="493713" cy="493713"/>
          </a:xfrm>
        </p:grpSpPr>
        <p:sp>
          <p:nvSpPr>
            <p:cNvPr id="633" name="Freeform 686"/>
            <p:cNvSpPr>
              <a:spLocks noChangeArrowheads="1"/>
            </p:cNvSpPr>
            <p:nvPr/>
          </p:nvSpPr>
          <p:spPr bwMode="auto">
            <a:xfrm>
              <a:off x="5804514" y="410855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687"/>
            <p:cNvSpPr>
              <a:spLocks noChangeArrowheads="1"/>
            </p:cNvSpPr>
            <p:nvPr/>
          </p:nvSpPr>
          <p:spPr bwMode="auto">
            <a:xfrm>
              <a:off x="5804514" y="410855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688"/>
            <p:cNvSpPr>
              <a:spLocks noChangeArrowheads="1"/>
            </p:cNvSpPr>
            <p:nvPr/>
          </p:nvSpPr>
          <p:spPr bwMode="auto">
            <a:xfrm>
              <a:off x="5939452" y="4238728"/>
              <a:ext cx="358775" cy="363538"/>
            </a:xfrm>
            <a:custGeom>
              <a:avLst/>
              <a:gdLst>
                <a:gd name="T0" fmla="*/ 636 w 998"/>
                <a:gd name="T1" fmla="*/ 0 h 1009"/>
                <a:gd name="T2" fmla="*/ 636 w 998"/>
                <a:gd name="T3" fmla="*/ 0 h 1009"/>
                <a:gd name="T4" fmla="*/ 622 w 998"/>
                <a:gd name="T5" fmla="*/ 18 h 1009"/>
                <a:gd name="T6" fmla="*/ 750 w 998"/>
                <a:gd name="T7" fmla="*/ 322 h 1009"/>
                <a:gd name="T8" fmla="*/ 318 w 998"/>
                <a:gd name="T9" fmla="*/ 754 h 1009"/>
                <a:gd name="T10" fmla="*/ 11 w 998"/>
                <a:gd name="T11" fmla="*/ 626 h 1009"/>
                <a:gd name="T12" fmla="*/ 0 w 998"/>
                <a:gd name="T13" fmla="*/ 640 h 1009"/>
                <a:gd name="T14" fmla="*/ 368 w 998"/>
                <a:gd name="T15" fmla="*/ 1008 h 1009"/>
                <a:gd name="T16" fmla="*/ 997 w 998"/>
                <a:gd name="T17" fmla="*/ 1008 h 1009"/>
                <a:gd name="T18" fmla="*/ 997 w 998"/>
                <a:gd name="T19" fmla="*/ 365 h 1009"/>
                <a:gd name="T20" fmla="*/ 636 w 998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9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4"/>
                    <a:pt x="750" y="322"/>
                  </a:cubicBezTo>
                  <a:cubicBezTo>
                    <a:pt x="750" y="561"/>
                    <a:pt x="558" y="754"/>
                    <a:pt x="318" y="754"/>
                  </a:cubicBezTo>
                  <a:cubicBezTo>
                    <a:pt x="197" y="754"/>
                    <a:pt x="90" y="704"/>
                    <a:pt x="11" y="626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368" y="1008"/>
                    <a:pt x="368" y="1008"/>
                    <a:pt x="368" y="1008"/>
                  </a:cubicBezTo>
                  <a:cubicBezTo>
                    <a:pt x="997" y="1008"/>
                    <a:pt x="997" y="1008"/>
                    <a:pt x="997" y="1008"/>
                  </a:cubicBezTo>
                  <a:cubicBezTo>
                    <a:pt x="997" y="365"/>
                    <a:pt x="997" y="365"/>
                    <a:pt x="997" y="365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689"/>
            <p:cNvSpPr>
              <a:spLocks noChangeArrowheads="1"/>
            </p:cNvSpPr>
            <p:nvPr/>
          </p:nvSpPr>
          <p:spPr bwMode="auto">
            <a:xfrm>
              <a:off x="5899764" y="4200628"/>
              <a:ext cx="309563" cy="309563"/>
            </a:xfrm>
            <a:custGeom>
              <a:avLst/>
              <a:gdLst>
                <a:gd name="T0" fmla="*/ 429 w 862"/>
                <a:gd name="T1" fmla="*/ 0 h 862"/>
                <a:gd name="T2" fmla="*/ 429 w 862"/>
                <a:gd name="T3" fmla="*/ 0 h 862"/>
                <a:gd name="T4" fmla="*/ 0 w 862"/>
                <a:gd name="T5" fmla="*/ 429 h 862"/>
                <a:gd name="T6" fmla="*/ 429 w 862"/>
                <a:gd name="T7" fmla="*/ 861 h 862"/>
                <a:gd name="T8" fmla="*/ 861 w 862"/>
                <a:gd name="T9" fmla="*/ 429 h 862"/>
                <a:gd name="T10" fmla="*/ 429 w 862"/>
                <a:gd name="T11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429" y="0"/>
                  </a:moveTo>
                  <a:lnTo>
                    <a:pt x="429" y="0"/>
                  </a:lnTo>
                  <a:cubicBezTo>
                    <a:pt x="193" y="0"/>
                    <a:pt x="0" y="193"/>
                    <a:pt x="0" y="429"/>
                  </a:cubicBezTo>
                  <a:cubicBezTo>
                    <a:pt x="0" y="668"/>
                    <a:pt x="193" y="861"/>
                    <a:pt x="429" y="861"/>
                  </a:cubicBezTo>
                  <a:cubicBezTo>
                    <a:pt x="669" y="861"/>
                    <a:pt x="861" y="668"/>
                    <a:pt x="861" y="429"/>
                  </a:cubicBezTo>
                  <a:cubicBezTo>
                    <a:pt x="861" y="193"/>
                    <a:pt x="669" y="0"/>
                    <a:pt x="42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690"/>
            <p:cNvSpPr>
              <a:spLocks noChangeArrowheads="1"/>
            </p:cNvSpPr>
            <p:nvPr/>
          </p:nvSpPr>
          <p:spPr bwMode="auto">
            <a:xfrm>
              <a:off x="5891827" y="4192691"/>
              <a:ext cx="323850" cy="325437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691"/>
            <p:cNvSpPr>
              <a:spLocks noChangeArrowheads="1"/>
            </p:cNvSpPr>
            <p:nvPr/>
          </p:nvSpPr>
          <p:spPr bwMode="auto">
            <a:xfrm>
              <a:off x="6010889" y="4311753"/>
              <a:ext cx="87313" cy="85725"/>
            </a:xfrm>
            <a:custGeom>
              <a:avLst/>
              <a:gdLst>
                <a:gd name="T0" fmla="*/ 121 w 244"/>
                <a:gd name="T1" fmla="*/ 0 h 240"/>
                <a:gd name="T2" fmla="*/ 121 w 244"/>
                <a:gd name="T3" fmla="*/ 0 h 240"/>
                <a:gd name="T4" fmla="*/ 0 w 244"/>
                <a:gd name="T5" fmla="*/ 118 h 240"/>
                <a:gd name="T6" fmla="*/ 121 w 244"/>
                <a:gd name="T7" fmla="*/ 239 h 240"/>
                <a:gd name="T8" fmla="*/ 243 w 244"/>
                <a:gd name="T9" fmla="*/ 118 h 240"/>
                <a:gd name="T10" fmla="*/ 121 w 244"/>
                <a:gd name="T11" fmla="*/ 0 h 240"/>
                <a:gd name="T12" fmla="*/ 121 w 244"/>
                <a:gd name="T13" fmla="*/ 197 h 240"/>
                <a:gd name="T14" fmla="*/ 121 w 244"/>
                <a:gd name="T15" fmla="*/ 197 h 240"/>
                <a:gd name="T16" fmla="*/ 43 w 244"/>
                <a:gd name="T17" fmla="*/ 118 h 240"/>
                <a:gd name="T18" fmla="*/ 121 w 244"/>
                <a:gd name="T19" fmla="*/ 39 h 240"/>
                <a:gd name="T20" fmla="*/ 200 w 244"/>
                <a:gd name="T21" fmla="*/ 118 h 240"/>
                <a:gd name="T22" fmla="*/ 121 w 244"/>
                <a:gd name="T23" fmla="*/ 197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4" h="240">
                  <a:moveTo>
                    <a:pt x="121" y="0"/>
                  </a:moveTo>
                  <a:lnTo>
                    <a:pt x="121" y="0"/>
                  </a:lnTo>
                  <a:cubicBezTo>
                    <a:pt x="53" y="0"/>
                    <a:pt x="0" y="54"/>
                    <a:pt x="0" y="118"/>
                  </a:cubicBezTo>
                  <a:cubicBezTo>
                    <a:pt x="0" y="186"/>
                    <a:pt x="53" y="239"/>
                    <a:pt x="121" y="239"/>
                  </a:cubicBezTo>
                  <a:cubicBezTo>
                    <a:pt x="189" y="239"/>
                    <a:pt x="243" y="186"/>
                    <a:pt x="243" y="118"/>
                  </a:cubicBezTo>
                  <a:cubicBezTo>
                    <a:pt x="243" y="54"/>
                    <a:pt x="189" y="0"/>
                    <a:pt x="121" y="0"/>
                  </a:cubicBezTo>
                  <a:close/>
                  <a:moveTo>
                    <a:pt x="121" y="197"/>
                  </a:moveTo>
                  <a:lnTo>
                    <a:pt x="121" y="197"/>
                  </a:lnTo>
                  <a:cubicBezTo>
                    <a:pt x="78" y="197"/>
                    <a:pt x="43" y="161"/>
                    <a:pt x="43" y="118"/>
                  </a:cubicBezTo>
                  <a:cubicBezTo>
                    <a:pt x="43" y="75"/>
                    <a:pt x="78" y="39"/>
                    <a:pt x="121" y="39"/>
                  </a:cubicBezTo>
                  <a:cubicBezTo>
                    <a:pt x="164" y="39"/>
                    <a:pt x="200" y="75"/>
                    <a:pt x="200" y="118"/>
                  </a:cubicBezTo>
                  <a:cubicBezTo>
                    <a:pt x="200" y="161"/>
                    <a:pt x="164" y="197"/>
                    <a:pt x="121" y="1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9" name="Group 638"/>
          <p:cNvGrpSpPr/>
          <p:nvPr/>
        </p:nvGrpSpPr>
        <p:grpSpPr>
          <a:xfrm>
            <a:off x="8320542" y="2903527"/>
            <a:ext cx="357187" cy="357188"/>
            <a:chOff x="5857415" y="2907363"/>
            <a:chExt cx="357187" cy="357188"/>
          </a:xfrm>
        </p:grpSpPr>
        <p:sp>
          <p:nvSpPr>
            <p:cNvPr id="640" name="Freeform 692"/>
            <p:cNvSpPr>
              <a:spLocks noChangeArrowheads="1"/>
            </p:cNvSpPr>
            <p:nvPr/>
          </p:nvSpPr>
          <p:spPr bwMode="auto">
            <a:xfrm>
              <a:off x="5866940" y="2915301"/>
              <a:ext cx="341312" cy="339725"/>
            </a:xfrm>
            <a:custGeom>
              <a:avLst/>
              <a:gdLst>
                <a:gd name="T0" fmla="*/ 472 w 948"/>
                <a:gd name="T1" fmla="*/ 0 h 944"/>
                <a:gd name="T2" fmla="*/ 472 w 948"/>
                <a:gd name="T3" fmla="*/ 0 h 944"/>
                <a:gd name="T4" fmla="*/ 0 w 948"/>
                <a:gd name="T5" fmla="*/ 470 h 944"/>
                <a:gd name="T6" fmla="*/ 472 w 948"/>
                <a:gd name="T7" fmla="*/ 943 h 944"/>
                <a:gd name="T8" fmla="*/ 947 w 948"/>
                <a:gd name="T9" fmla="*/ 470 h 944"/>
                <a:gd name="T10" fmla="*/ 472 w 948"/>
                <a:gd name="T11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472" y="0"/>
                  </a:moveTo>
                  <a:lnTo>
                    <a:pt x="472" y="0"/>
                  </a:lnTo>
                  <a:cubicBezTo>
                    <a:pt x="212" y="0"/>
                    <a:pt x="0" y="211"/>
                    <a:pt x="0" y="470"/>
                  </a:cubicBezTo>
                  <a:cubicBezTo>
                    <a:pt x="0" y="732"/>
                    <a:pt x="212" y="943"/>
                    <a:pt x="472" y="943"/>
                  </a:cubicBezTo>
                  <a:cubicBezTo>
                    <a:pt x="735" y="943"/>
                    <a:pt x="947" y="732"/>
                    <a:pt x="947" y="470"/>
                  </a:cubicBezTo>
                  <a:cubicBezTo>
                    <a:pt x="947" y="211"/>
                    <a:pt x="735" y="0"/>
                    <a:pt x="47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693"/>
            <p:cNvSpPr>
              <a:spLocks noChangeArrowheads="1"/>
            </p:cNvSpPr>
            <p:nvPr/>
          </p:nvSpPr>
          <p:spPr bwMode="auto">
            <a:xfrm>
              <a:off x="6036802" y="2915301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360 h 944"/>
                <a:gd name="T6" fmla="*/ 110 w 476"/>
                <a:gd name="T7" fmla="*/ 470 h 944"/>
                <a:gd name="T8" fmla="*/ 0 w 476"/>
                <a:gd name="T9" fmla="*/ 579 h 944"/>
                <a:gd name="T10" fmla="*/ 0 w 476"/>
                <a:gd name="T11" fmla="*/ 943 h 944"/>
                <a:gd name="T12" fmla="*/ 475 w 476"/>
                <a:gd name="T13" fmla="*/ 470 h 944"/>
                <a:gd name="T14" fmla="*/ 0 w 476"/>
                <a:gd name="T1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360"/>
                    <a:pt x="0" y="360"/>
                    <a:pt x="0" y="360"/>
                  </a:cubicBezTo>
                  <a:cubicBezTo>
                    <a:pt x="59" y="360"/>
                    <a:pt x="110" y="411"/>
                    <a:pt x="110" y="470"/>
                  </a:cubicBezTo>
                  <a:cubicBezTo>
                    <a:pt x="110" y="532"/>
                    <a:pt x="59" y="579"/>
                    <a:pt x="0" y="579"/>
                  </a:cubicBez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694"/>
            <p:cNvSpPr>
              <a:spLocks noChangeArrowheads="1"/>
            </p:cNvSpPr>
            <p:nvPr/>
          </p:nvSpPr>
          <p:spPr bwMode="auto">
            <a:xfrm>
              <a:off x="5857415" y="2907363"/>
              <a:ext cx="357187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695"/>
            <p:cNvSpPr>
              <a:spLocks noChangeArrowheads="1"/>
            </p:cNvSpPr>
            <p:nvPr/>
          </p:nvSpPr>
          <p:spPr bwMode="auto">
            <a:xfrm>
              <a:off x="5987590" y="3037538"/>
              <a:ext cx="96837" cy="95250"/>
            </a:xfrm>
            <a:custGeom>
              <a:avLst/>
              <a:gdLst>
                <a:gd name="T0" fmla="*/ 134 w 268"/>
                <a:gd name="T1" fmla="*/ 0 h 264"/>
                <a:gd name="T2" fmla="*/ 134 w 268"/>
                <a:gd name="T3" fmla="*/ 0 h 264"/>
                <a:gd name="T4" fmla="*/ 0 w 268"/>
                <a:gd name="T5" fmla="*/ 130 h 264"/>
                <a:gd name="T6" fmla="*/ 134 w 268"/>
                <a:gd name="T7" fmla="*/ 263 h 264"/>
                <a:gd name="T8" fmla="*/ 267 w 268"/>
                <a:gd name="T9" fmla="*/ 130 h 264"/>
                <a:gd name="T10" fmla="*/ 134 w 268"/>
                <a:gd name="T11" fmla="*/ 0 h 264"/>
                <a:gd name="T12" fmla="*/ 134 w 268"/>
                <a:gd name="T13" fmla="*/ 216 h 264"/>
                <a:gd name="T14" fmla="*/ 134 w 268"/>
                <a:gd name="T15" fmla="*/ 216 h 264"/>
                <a:gd name="T16" fmla="*/ 47 w 268"/>
                <a:gd name="T17" fmla="*/ 130 h 264"/>
                <a:gd name="T18" fmla="*/ 134 w 268"/>
                <a:gd name="T19" fmla="*/ 43 h 264"/>
                <a:gd name="T20" fmla="*/ 220 w 268"/>
                <a:gd name="T21" fmla="*/ 130 h 264"/>
                <a:gd name="T22" fmla="*/ 134 w 268"/>
                <a:gd name="T23" fmla="*/ 216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8" h="264">
                  <a:moveTo>
                    <a:pt x="134" y="0"/>
                  </a:moveTo>
                  <a:lnTo>
                    <a:pt x="134" y="0"/>
                  </a:lnTo>
                  <a:cubicBezTo>
                    <a:pt x="59" y="0"/>
                    <a:pt x="0" y="59"/>
                    <a:pt x="0" y="130"/>
                  </a:cubicBezTo>
                  <a:cubicBezTo>
                    <a:pt x="0" y="204"/>
                    <a:pt x="59" y="263"/>
                    <a:pt x="134" y="263"/>
                  </a:cubicBezTo>
                  <a:cubicBezTo>
                    <a:pt x="208" y="263"/>
                    <a:pt x="267" y="204"/>
                    <a:pt x="267" y="130"/>
                  </a:cubicBezTo>
                  <a:cubicBezTo>
                    <a:pt x="267" y="59"/>
                    <a:pt x="208" y="0"/>
                    <a:pt x="134" y="0"/>
                  </a:cubicBezTo>
                  <a:close/>
                  <a:moveTo>
                    <a:pt x="134" y="216"/>
                  </a:moveTo>
                  <a:lnTo>
                    <a:pt x="134" y="216"/>
                  </a:lnTo>
                  <a:cubicBezTo>
                    <a:pt x="86" y="216"/>
                    <a:pt x="47" y="177"/>
                    <a:pt x="47" y="130"/>
                  </a:cubicBezTo>
                  <a:cubicBezTo>
                    <a:pt x="47" y="83"/>
                    <a:pt x="86" y="43"/>
                    <a:pt x="134" y="43"/>
                  </a:cubicBezTo>
                  <a:cubicBezTo>
                    <a:pt x="181" y="43"/>
                    <a:pt x="220" y="83"/>
                    <a:pt x="220" y="130"/>
                  </a:cubicBezTo>
                  <a:cubicBezTo>
                    <a:pt x="220" y="177"/>
                    <a:pt x="181" y="216"/>
                    <a:pt x="134" y="21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02760339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Apps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Email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Passport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Tablet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52631" y="1189096"/>
            <a:ext cx="95559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Risky Mobile App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Or Bad app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Newsletter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System Updates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Tax Documents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Spyware 1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Spyware 2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Texting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25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M0241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M0242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M0243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M0244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M0245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M0246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M0247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M0248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M0249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M0250</a:t>
            </a:r>
          </a:p>
        </p:txBody>
      </p:sp>
      <p:grpSp>
        <p:nvGrpSpPr>
          <p:cNvPr id="93" name="Group 92"/>
          <p:cNvGrpSpPr/>
          <p:nvPr/>
        </p:nvGrpSpPr>
        <p:grpSpPr>
          <a:xfrm>
            <a:off x="1054741" y="1649166"/>
            <a:ext cx="320675" cy="411163"/>
            <a:chOff x="6704421" y="1657009"/>
            <a:chExt cx="320675" cy="411163"/>
          </a:xfrm>
        </p:grpSpPr>
        <p:sp>
          <p:nvSpPr>
            <p:cNvPr id="94" name="Freeform 696"/>
            <p:cNvSpPr>
              <a:spLocks noChangeArrowheads="1"/>
            </p:cNvSpPr>
            <p:nvPr/>
          </p:nvSpPr>
          <p:spPr bwMode="auto">
            <a:xfrm>
              <a:off x="6823483" y="1826872"/>
              <a:ext cx="184150" cy="223837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63 w 513"/>
                <a:gd name="T11" fmla="*/ 0 h 621"/>
                <a:gd name="T12" fmla="*/ 263 w 513"/>
                <a:gd name="T13" fmla="*/ 388 h 621"/>
                <a:gd name="T14" fmla="*/ 110 w 513"/>
                <a:gd name="T15" fmla="*/ 241 h 621"/>
                <a:gd name="T16" fmla="*/ 21 w 513"/>
                <a:gd name="T17" fmla="*/ 236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5"/>
                    <a:pt x="47" y="211"/>
                    <a:pt x="21" y="236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697"/>
            <p:cNvSpPr>
              <a:spLocks noChangeArrowheads="1"/>
            </p:cNvSpPr>
            <p:nvPr/>
          </p:nvSpPr>
          <p:spPr bwMode="auto">
            <a:xfrm>
              <a:off x="6720296" y="1674472"/>
              <a:ext cx="182562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698"/>
            <p:cNvSpPr>
              <a:spLocks noChangeArrowheads="1"/>
            </p:cNvSpPr>
            <p:nvPr/>
          </p:nvSpPr>
          <p:spPr bwMode="auto">
            <a:xfrm>
              <a:off x="6720296" y="1674472"/>
              <a:ext cx="182562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699"/>
            <p:cNvSpPr>
              <a:spLocks noChangeArrowheads="1"/>
            </p:cNvSpPr>
            <p:nvPr/>
          </p:nvSpPr>
          <p:spPr bwMode="auto">
            <a:xfrm>
              <a:off x="6804433" y="1785597"/>
              <a:ext cx="220663" cy="282575"/>
            </a:xfrm>
            <a:custGeom>
              <a:avLst/>
              <a:gdLst>
                <a:gd name="T0" fmla="*/ 610 w 611"/>
                <a:gd name="T1" fmla="*/ 784 h 785"/>
                <a:gd name="T2" fmla="*/ 610 w 611"/>
                <a:gd name="T3" fmla="*/ 784 h 785"/>
                <a:gd name="T4" fmla="*/ 335 w 611"/>
                <a:gd name="T5" fmla="*/ 784 h 785"/>
                <a:gd name="T6" fmla="*/ 34 w 611"/>
                <a:gd name="T7" fmla="*/ 472 h 785"/>
                <a:gd name="T8" fmla="*/ 5 w 611"/>
                <a:gd name="T9" fmla="*/ 392 h 785"/>
                <a:gd name="T10" fmla="*/ 38 w 611"/>
                <a:gd name="T11" fmla="*/ 316 h 785"/>
                <a:gd name="T12" fmla="*/ 195 w 611"/>
                <a:gd name="T13" fmla="*/ 316 h 785"/>
                <a:gd name="T14" fmla="*/ 263 w 611"/>
                <a:gd name="T15" fmla="*/ 383 h 785"/>
                <a:gd name="T16" fmla="*/ 263 w 611"/>
                <a:gd name="T17" fmla="*/ 0 h 785"/>
                <a:gd name="T18" fmla="*/ 610 w 611"/>
                <a:gd name="T19" fmla="*/ 337 h 785"/>
                <a:gd name="T20" fmla="*/ 610 w 611"/>
                <a:gd name="T21" fmla="*/ 784 h 785"/>
                <a:gd name="T22" fmla="*/ 356 w 611"/>
                <a:gd name="T23" fmla="*/ 733 h 785"/>
                <a:gd name="T24" fmla="*/ 356 w 611"/>
                <a:gd name="T25" fmla="*/ 733 h 785"/>
                <a:gd name="T26" fmla="*/ 563 w 611"/>
                <a:gd name="T27" fmla="*/ 733 h 785"/>
                <a:gd name="T28" fmla="*/ 563 w 611"/>
                <a:gd name="T29" fmla="*/ 358 h 785"/>
                <a:gd name="T30" fmla="*/ 314 w 611"/>
                <a:gd name="T31" fmla="*/ 113 h 785"/>
                <a:gd name="T32" fmla="*/ 314 w 611"/>
                <a:gd name="T33" fmla="*/ 501 h 785"/>
                <a:gd name="T34" fmla="*/ 161 w 611"/>
                <a:gd name="T35" fmla="*/ 354 h 785"/>
                <a:gd name="T36" fmla="*/ 72 w 611"/>
                <a:gd name="T37" fmla="*/ 349 h 785"/>
                <a:gd name="T38" fmla="*/ 51 w 611"/>
                <a:gd name="T39" fmla="*/ 392 h 785"/>
                <a:gd name="T40" fmla="*/ 68 w 611"/>
                <a:gd name="T41" fmla="*/ 438 h 785"/>
                <a:gd name="T42" fmla="*/ 356 w 611"/>
                <a:gd name="T43" fmla="*/ 733 h 785"/>
                <a:gd name="T44" fmla="*/ 610 w 611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5">
                  <a:moveTo>
                    <a:pt x="610" y="784"/>
                  </a:moveTo>
                  <a:lnTo>
                    <a:pt x="610" y="784"/>
                  </a:lnTo>
                  <a:cubicBezTo>
                    <a:pt x="335" y="784"/>
                    <a:pt x="335" y="784"/>
                    <a:pt x="335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5" y="392"/>
                  </a:cubicBezTo>
                  <a:cubicBezTo>
                    <a:pt x="5" y="362"/>
                    <a:pt x="17" y="333"/>
                    <a:pt x="38" y="316"/>
                  </a:cubicBezTo>
                  <a:cubicBezTo>
                    <a:pt x="81" y="269"/>
                    <a:pt x="153" y="274"/>
                    <a:pt x="195" y="316"/>
                  </a:cubicBezTo>
                  <a:cubicBezTo>
                    <a:pt x="263" y="383"/>
                    <a:pt x="263" y="383"/>
                    <a:pt x="263" y="383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7"/>
                    <a:pt x="610" y="337"/>
                    <a:pt x="610" y="337"/>
                  </a:cubicBezTo>
                  <a:cubicBezTo>
                    <a:pt x="610" y="784"/>
                    <a:pt x="610" y="784"/>
                    <a:pt x="610" y="784"/>
                  </a:cubicBezTo>
                  <a:lnTo>
                    <a:pt x="356" y="733"/>
                  </a:lnTo>
                  <a:lnTo>
                    <a:pt x="356" y="733"/>
                  </a:lnTo>
                  <a:cubicBezTo>
                    <a:pt x="563" y="733"/>
                    <a:pt x="563" y="733"/>
                    <a:pt x="563" y="733"/>
                  </a:cubicBezTo>
                  <a:cubicBezTo>
                    <a:pt x="563" y="358"/>
                    <a:pt x="563" y="358"/>
                    <a:pt x="563" y="358"/>
                  </a:cubicBezTo>
                  <a:cubicBezTo>
                    <a:pt x="314" y="113"/>
                    <a:pt x="314" y="113"/>
                    <a:pt x="314" y="113"/>
                  </a:cubicBezTo>
                  <a:cubicBezTo>
                    <a:pt x="314" y="501"/>
                    <a:pt x="314" y="501"/>
                    <a:pt x="314" y="501"/>
                  </a:cubicBezTo>
                  <a:cubicBezTo>
                    <a:pt x="161" y="354"/>
                    <a:pt x="161" y="354"/>
                    <a:pt x="161" y="354"/>
                  </a:cubicBezTo>
                  <a:cubicBezTo>
                    <a:pt x="136" y="328"/>
                    <a:pt x="98" y="324"/>
                    <a:pt x="72" y="349"/>
                  </a:cubicBezTo>
                  <a:cubicBezTo>
                    <a:pt x="60" y="362"/>
                    <a:pt x="51" y="375"/>
                    <a:pt x="51" y="392"/>
                  </a:cubicBezTo>
                  <a:cubicBezTo>
                    <a:pt x="51" y="409"/>
                    <a:pt x="60" y="426"/>
                    <a:pt x="68" y="438"/>
                  </a:cubicBezTo>
                  <a:cubicBezTo>
                    <a:pt x="356" y="733"/>
                    <a:pt x="356" y="733"/>
                    <a:pt x="356" y="733"/>
                  </a:cubicBezTo>
                  <a:lnTo>
                    <a:pt x="610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700"/>
            <p:cNvSpPr>
              <a:spLocks noChangeArrowheads="1"/>
            </p:cNvSpPr>
            <p:nvPr/>
          </p:nvSpPr>
          <p:spPr bwMode="auto">
            <a:xfrm>
              <a:off x="6825071" y="1963397"/>
              <a:ext cx="22225" cy="23812"/>
            </a:xfrm>
            <a:custGeom>
              <a:avLst/>
              <a:gdLst>
                <a:gd name="T0" fmla="*/ 0 w 61"/>
                <a:gd name="T1" fmla="*/ 0 h 64"/>
                <a:gd name="T2" fmla="*/ 43 w 61"/>
                <a:gd name="T3" fmla="*/ 47 h 64"/>
                <a:gd name="T4" fmla="*/ 60 w 61"/>
                <a:gd name="T5" fmla="*/ 63 h 64"/>
                <a:gd name="T6" fmla="*/ 60 w 61"/>
                <a:gd name="T7" fmla="*/ 63 h 64"/>
                <a:gd name="T8" fmla="*/ 0 w 61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4">
                  <a:moveTo>
                    <a:pt x="0" y="0"/>
                  </a:moveTo>
                  <a:lnTo>
                    <a:pt x="43" y="47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701"/>
            <p:cNvSpPr>
              <a:spLocks noChangeArrowheads="1"/>
            </p:cNvSpPr>
            <p:nvPr/>
          </p:nvSpPr>
          <p:spPr bwMode="auto">
            <a:xfrm>
              <a:off x="6825071" y="1963397"/>
              <a:ext cx="22225" cy="23812"/>
            </a:xfrm>
            <a:custGeom>
              <a:avLst/>
              <a:gdLst>
                <a:gd name="T0" fmla="*/ 0 w 61"/>
                <a:gd name="T1" fmla="*/ 0 h 64"/>
                <a:gd name="T2" fmla="*/ 43 w 61"/>
                <a:gd name="T3" fmla="*/ 47 h 64"/>
                <a:gd name="T4" fmla="*/ 60 w 61"/>
                <a:gd name="T5" fmla="*/ 63 h 64"/>
                <a:gd name="T6" fmla="*/ 60 w 61"/>
                <a:gd name="T7" fmla="*/ 63 h 64"/>
                <a:gd name="T8" fmla="*/ 0 w 61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4">
                  <a:moveTo>
                    <a:pt x="0" y="0"/>
                  </a:moveTo>
                  <a:lnTo>
                    <a:pt x="43" y="47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702"/>
            <p:cNvSpPr>
              <a:spLocks noChangeArrowheads="1"/>
            </p:cNvSpPr>
            <p:nvPr/>
          </p:nvSpPr>
          <p:spPr bwMode="auto">
            <a:xfrm>
              <a:off x="6809196" y="1945934"/>
              <a:ext cx="14287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21 w 39"/>
                <a:gd name="T9" fmla="*/ 25 h 43"/>
                <a:gd name="T10" fmla="*/ 0 w 39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13" y="17"/>
                    <a:pt x="8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703"/>
            <p:cNvSpPr>
              <a:spLocks noChangeArrowheads="1"/>
            </p:cNvSpPr>
            <p:nvPr/>
          </p:nvSpPr>
          <p:spPr bwMode="auto">
            <a:xfrm>
              <a:off x="6823483" y="1961809"/>
              <a:ext cx="23813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 w 65"/>
                <a:gd name="T5" fmla="*/ 4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704"/>
            <p:cNvSpPr>
              <a:spLocks noChangeArrowheads="1"/>
            </p:cNvSpPr>
            <p:nvPr/>
          </p:nvSpPr>
          <p:spPr bwMode="auto">
            <a:xfrm>
              <a:off x="6823483" y="1961809"/>
              <a:ext cx="23813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 w 65"/>
                <a:gd name="T5" fmla="*/ 4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705"/>
            <p:cNvSpPr>
              <a:spLocks noChangeArrowheads="1"/>
            </p:cNvSpPr>
            <p:nvPr/>
          </p:nvSpPr>
          <p:spPr bwMode="auto">
            <a:xfrm>
              <a:off x="6809196" y="1944347"/>
              <a:ext cx="14287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5 h 48"/>
                <a:gd name="T6" fmla="*/ 21 w 39"/>
                <a:gd name="T7" fmla="*/ 30 h 48"/>
                <a:gd name="T8" fmla="*/ 38 w 39"/>
                <a:gd name="T9" fmla="*/ 47 h 48"/>
                <a:gd name="T10" fmla="*/ 38 w 39"/>
                <a:gd name="T11" fmla="*/ 47 h 48"/>
                <a:gd name="T12" fmla="*/ 21 w 39"/>
                <a:gd name="T13" fmla="*/ 30 h 48"/>
                <a:gd name="T14" fmla="*/ 0 w 3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8" y="13"/>
                    <a:pt x="13" y="22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2"/>
                    <a:pt x="8" y="13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706"/>
            <p:cNvSpPr>
              <a:spLocks noChangeArrowheads="1"/>
            </p:cNvSpPr>
            <p:nvPr/>
          </p:nvSpPr>
          <p:spPr bwMode="auto">
            <a:xfrm>
              <a:off x="6809196" y="1961809"/>
              <a:ext cx="36512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1 h 68"/>
                <a:gd name="T10" fmla="*/ 42 w 103"/>
                <a:gd name="T11" fmla="*/ 4 h 68"/>
                <a:gd name="T12" fmla="*/ 38 w 103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1"/>
                  </a:lnTo>
                  <a:lnTo>
                    <a:pt x="42" y="4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707"/>
            <p:cNvSpPr>
              <a:spLocks noChangeArrowheads="1"/>
            </p:cNvSpPr>
            <p:nvPr/>
          </p:nvSpPr>
          <p:spPr bwMode="auto">
            <a:xfrm>
              <a:off x="6809196" y="1961809"/>
              <a:ext cx="36512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1 h 68"/>
                <a:gd name="T10" fmla="*/ 42 w 103"/>
                <a:gd name="T11" fmla="*/ 4 h 68"/>
                <a:gd name="T12" fmla="*/ 38 w 103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1"/>
                  </a:lnTo>
                  <a:lnTo>
                    <a:pt x="42" y="4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708"/>
            <p:cNvSpPr>
              <a:spLocks noChangeArrowheads="1"/>
            </p:cNvSpPr>
            <p:nvPr/>
          </p:nvSpPr>
          <p:spPr bwMode="auto">
            <a:xfrm>
              <a:off x="6809196" y="1961809"/>
              <a:ext cx="14287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709"/>
            <p:cNvSpPr>
              <a:spLocks noChangeArrowheads="1"/>
            </p:cNvSpPr>
            <p:nvPr/>
          </p:nvSpPr>
          <p:spPr bwMode="auto">
            <a:xfrm>
              <a:off x="6809196" y="1961809"/>
              <a:ext cx="14287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710"/>
            <p:cNvSpPr>
              <a:spLocks noChangeArrowheads="1"/>
            </p:cNvSpPr>
            <p:nvPr/>
          </p:nvSpPr>
          <p:spPr bwMode="auto">
            <a:xfrm>
              <a:off x="6823483" y="1961809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711"/>
            <p:cNvSpPr>
              <a:spLocks noChangeArrowheads="1"/>
            </p:cNvSpPr>
            <p:nvPr/>
          </p:nvSpPr>
          <p:spPr bwMode="auto">
            <a:xfrm>
              <a:off x="6823483" y="1961809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712"/>
            <p:cNvSpPr>
              <a:spLocks noChangeArrowheads="1"/>
            </p:cNvSpPr>
            <p:nvPr/>
          </p:nvSpPr>
          <p:spPr bwMode="auto">
            <a:xfrm>
              <a:off x="6704421" y="1657009"/>
              <a:ext cx="214312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9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9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713"/>
            <p:cNvSpPr>
              <a:spLocks noChangeArrowheads="1"/>
            </p:cNvSpPr>
            <p:nvPr/>
          </p:nvSpPr>
          <p:spPr bwMode="auto">
            <a:xfrm>
              <a:off x="6704421" y="1657009"/>
              <a:ext cx="214312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9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9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714"/>
            <p:cNvSpPr>
              <a:spLocks noChangeArrowheads="1"/>
            </p:cNvSpPr>
            <p:nvPr/>
          </p:nvSpPr>
          <p:spPr bwMode="auto">
            <a:xfrm>
              <a:off x="6809196" y="1674472"/>
              <a:ext cx="90487" cy="249237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25 w 251"/>
                <a:gd name="T13" fmla="*/ 624 h 692"/>
                <a:gd name="T14" fmla="*/ 25 w 251"/>
                <a:gd name="T15" fmla="*/ 624 h 692"/>
                <a:gd name="T16" fmla="*/ 102 w 251"/>
                <a:gd name="T17" fmla="*/ 590 h 692"/>
                <a:gd name="T18" fmla="*/ 182 w 251"/>
                <a:gd name="T19" fmla="*/ 624 h 692"/>
                <a:gd name="T20" fmla="*/ 250 w 251"/>
                <a:gd name="T21" fmla="*/ 691 h 692"/>
                <a:gd name="T22" fmla="*/ 250 w 251"/>
                <a:gd name="T23" fmla="*/ 308 h 692"/>
                <a:gd name="T24" fmla="*/ 250 w 251"/>
                <a:gd name="T25" fmla="*/ 308 h 692"/>
                <a:gd name="T26" fmla="*/ 250 w 251"/>
                <a:gd name="T2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4"/>
                  </a:cubicBezTo>
                  <a:lnTo>
                    <a:pt x="25" y="624"/>
                  </a:lnTo>
                  <a:lnTo>
                    <a:pt x="25" y="624"/>
                  </a:ln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8"/>
                    <a:pt x="250" y="308"/>
                    <a:pt x="250" y="308"/>
                  </a:cubicBezTo>
                  <a:lnTo>
                    <a:pt x="250" y="308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715"/>
            <p:cNvSpPr>
              <a:spLocks noChangeArrowheads="1"/>
            </p:cNvSpPr>
            <p:nvPr/>
          </p:nvSpPr>
          <p:spPr bwMode="auto">
            <a:xfrm>
              <a:off x="6809196" y="1785597"/>
              <a:ext cx="90487" cy="138112"/>
            </a:xfrm>
            <a:custGeom>
              <a:avLst/>
              <a:gdLst>
                <a:gd name="T0" fmla="*/ 25 w 251"/>
                <a:gd name="T1" fmla="*/ 316 h 384"/>
                <a:gd name="T2" fmla="*/ 25 w 251"/>
                <a:gd name="T3" fmla="*/ 316 h 384"/>
                <a:gd name="T4" fmla="*/ 0 w 251"/>
                <a:gd name="T5" fmla="*/ 345 h 384"/>
                <a:gd name="T6" fmla="*/ 0 w 251"/>
                <a:gd name="T7" fmla="*/ 345 h 384"/>
                <a:gd name="T8" fmla="*/ 25 w 251"/>
                <a:gd name="T9" fmla="*/ 316 h 384"/>
                <a:gd name="T10" fmla="*/ 25 w 251"/>
                <a:gd name="T11" fmla="*/ 316 h 384"/>
                <a:gd name="T12" fmla="*/ 25 w 251"/>
                <a:gd name="T13" fmla="*/ 316 h 384"/>
                <a:gd name="T14" fmla="*/ 25 w 251"/>
                <a:gd name="T15" fmla="*/ 316 h 384"/>
                <a:gd name="T16" fmla="*/ 25 w 251"/>
                <a:gd name="T17" fmla="*/ 316 h 384"/>
                <a:gd name="T18" fmla="*/ 250 w 251"/>
                <a:gd name="T19" fmla="*/ 0 h 384"/>
                <a:gd name="T20" fmla="*/ 250 w 251"/>
                <a:gd name="T21" fmla="*/ 0 h 384"/>
                <a:gd name="T22" fmla="*/ 250 w 251"/>
                <a:gd name="T23" fmla="*/ 383 h 384"/>
                <a:gd name="T24" fmla="*/ 250 w 251"/>
                <a:gd name="T25" fmla="*/ 0 h 384"/>
                <a:gd name="T26" fmla="*/ 25 w 251"/>
                <a:gd name="T27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1" h="384">
                  <a:moveTo>
                    <a:pt x="25" y="316"/>
                  </a:moveTo>
                  <a:lnTo>
                    <a:pt x="25" y="316"/>
                  </a:lnTo>
                  <a:cubicBezTo>
                    <a:pt x="13" y="324"/>
                    <a:pt x="8" y="333"/>
                    <a:pt x="0" y="345"/>
                  </a:cubicBezTo>
                  <a:lnTo>
                    <a:pt x="0" y="345"/>
                  </a:lnTo>
                  <a:cubicBezTo>
                    <a:pt x="8" y="333"/>
                    <a:pt x="13" y="324"/>
                    <a:pt x="25" y="316"/>
                  </a:cubicBezTo>
                  <a:lnTo>
                    <a:pt x="25" y="316"/>
                  </a:lnTo>
                  <a:lnTo>
                    <a:pt x="25" y="316"/>
                  </a:lnTo>
                  <a:lnTo>
                    <a:pt x="25" y="316"/>
                  </a:lnTo>
                  <a:lnTo>
                    <a:pt x="25" y="316"/>
                  </a:lnTo>
                  <a:lnTo>
                    <a:pt x="250" y="0"/>
                  </a:lnTo>
                  <a:lnTo>
                    <a:pt x="250" y="0"/>
                  </a:lnTo>
                  <a:cubicBezTo>
                    <a:pt x="250" y="383"/>
                    <a:pt x="250" y="383"/>
                    <a:pt x="250" y="383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25" y="316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716"/>
            <p:cNvSpPr>
              <a:spLocks noChangeArrowheads="1"/>
            </p:cNvSpPr>
            <p:nvPr/>
          </p:nvSpPr>
          <p:spPr bwMode="auto">
            <a:xfrm>
              <a:off x="6899683" y="1674472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8 h 317"/>
                <a:gd name="T6" fmla="*/ 8 w 9"/>
                <a:gd name="T7" fmla="*/ 316 h 317"/>
                <a:gd name="T8" fmla="*/ 0 w 9"/>
                <a:gd name="T9" fmla="*/ 308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8" y="316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717"/>
            <p:cNvSpPr>
              <a:spLocks noChangeArrowheads="1"/>
            </p:cNvSpPr>
            <p:nvPr/>
          </p:nvSpPr>
          <p:spPr bwMode="auto">
            <a:xfrm>
              <a:off x="6899683" y="1674472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8 h 317"/>
                <a:gd name="T6" fmla="*/ 8 w 9"/>
                <a:gd name="T7" fmla="*/ 316 h 317"/>
                <a:gd name="T8" fmla="*/ 0 w 9"/>
                <a:gd name="T9" fmla="*/ 308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8" y="316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718"/>
            <p:cNvSpPr>
              <a:spLocks noChangeArrowheads="1"/>
            </p:cNvSpPr>
            <p:nvPr/>
          </p:nvSpPr>
          <p:spPr bwMode="auto">
            <a:xfrm>
              <a:off x="6801258" y="1969747"/>
              <a:ext cx="17463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719"/>
            <p:cNvSpPr>
              <a:spLocks noChangeArrowheads="1"/>
            </p:cNvSpPr>
            <p:nvPr/>
          </p:nvSpPr>
          <p:spPr bwMode="auto">
            <a:xfrm>
              <a:off x="6847296" y="1826872"/>
              <a:ext cx="160337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1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1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720"/>
            <p:cNvSpPr>
              <a:spLocks noChangeArrowheads="1"/>
            </p:cNvSpPr>
            <p:nvPr/>
          </p:nvSpPr>
          <p:spPr bwMode="auto">
            <a:xfrm>
              <a:off x="6847296" y="1826872"/>
              <a:ext cx="160337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1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1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721"/>
            <p:cNvSpPr>
              <a:spLocks noChangeArrowheads="1"/>
            </p:cNvSpPr>
            <p:nvPr/>
          </p:nvSpPr>
          <p:spPr bwMode="auto">
            <a:xfrm>
              <a:off x="6823483" y="1906247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6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1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6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1"/>
                    <a:pt x="220" y="131"/>
                    <a:pt x="220" y="13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7" y="8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722"/>
            <p:cNvSpPr>
              <a:spLocks noChangeArrowheads="1"/>
            </p:cNvSpPr>
            <p:nvPr/>
          </p:nvSpPr>
          <p:spPr bwMode="auto">
            <a:xfrm>
              <a:off x="6917146" y="182687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723"/>
            <p:cNvSpPr>
              <a:spLocks noChangeArrowheads="1"/>
            </p:cNvSpPr>
            <p:nvPr/>
          </p:nvSpPr>
          <p:spPr bwMode="auto">
            <a:xfrm>
              <a:off x="6917146" y="1826872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724"/>
            <p:cNvSpPr>
              <a:spLocks noChangeArrowheads="1"/>
            </p:cNvSpPr>
            <p:nvPr/>
          </p:nvSpPr>
          <p:spPr bwMode="auto">
            <a:xfrm>
              <a:off x="6742521" y="1760197"/>
              <a:ext cx="138112" cy="74612"/>
            </a:xfrm>
            <a:custGeom>
              <a:avLst/>
              <a:gdLst>
                <a:gd name="T0" fmla="*/ 381 w 382"/>
                <a:gd name="T1" fmla="*/ 0 h 208"/>
                <a:gd name="T2" fmla="*/ 190 w 382"/>
                <a:gd name="T3" fmla="*/ 131 h 208"/>
                <a:gd name="T4" fmla="*/ 0 w 382"/>
                <a:gd name="T5" fmla="*/ 0 h 208"/>
                <a:gd name="T6" fmla="*/ 0 w 382"/>
                <a:gd name="T7" fmla="*/ 207 h 208"/>
                <a:gd name="T8" fmla="*/ 381 w 382"/>
                <a:gd name="T9" fmla="*/ 207 h 208"/>
                <a:gd name="T10" fmla="*/ 381 w 382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" h="208">
                  <a:moveTo>
                    <a:pt x="381" y="0"/>
                  </a:moveTo>
                  <a:lnTo>
                    <a:pt x="190" y="131"/>
                  </a:lnTo>
                  <a:lnTo>
                    <a:pt x="0" y="0"/>
                  </a:lnTo>
                  <a:lnTo>
                    <a:pt x="0" y="207"/>
                  </a:lnTo>
                  <a:lnTo>
                    <a:pt x="381" y="207"/>
                  </a:lnTo>
                  <a:lnTo>
                    <a:pt x="38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725"/>
            <p:cNvSpPr>
              <a:spLocks noChangeArrowheads="1"/>
            </p:cNvSpPr>
            <p:nvPr/>
          </p:nvSpPr>
          <p:spPr bwMode="auto">
            <a:xfrm>
              <a:off x="6752046" y="1752259"/>
              <a:ext cx="117475" cy="41275"/>
            </a:xfrm>
            <a:custGeom>
              <a:avLst/>
              <a:gdLst>
                <a:gd name="T0" fmla="*/ 165 w 327"/>
                <a:gd name="T1" fmla="*/ 114 h 115"/>
                <a:gd name="T2" fmla="*/ 326 w 327"/>
                <a:gd name="T3" fmla="*/ 0 h 115"/>
                <a:gd name="T4" fmla="*/ 0 w 327"/>
                <a:gd name="T5" fmla="*/ 0 h 115"/>
                <a:gd name="T6" fmla="*/ 165 w 327"/>
                <a:gd name="T7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15">
                  <a:moveTo>
                    <a:pt x="165" y="114"/>
                  </a:moveTo>
                  <a:lnTo>
                    <a:pt x="326" y="0"/>
                  </a:lnTo>
                  <a:lnTo>
                    <a:pt x="0" y="0"/>
                  </a:lnTo>
                  <a:lnTo>
                    <a:pt x="165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4" name="Group 123"/>
          <p:cNvGrpSpPr/>
          <p:nvPr/>
        </p:nvGrpSpPr>
        <p:grpSpPr>
          <a:xfrm>
            <a:off x="1053947" y="2262145"/>
            <a:ext cx="322263" cy="411163"/>
            <a:chOff x="6703346" y="2269895"/>
            <a:chExt cx="322263" cy="411163"/>
          </a:xfrm>
        </p:grpSpPr>
        <p:sp>
          <p:nvSpPr>
            <p:cNvPr id="125" name="Freeform 726"/>
            <p:cNvSpPr>
              <a:spLocks noChangeArrowheads="1"/>
            </p:cNvSpPr>
            <p:nvPr/>
          </p:nvSpPr>
          <p:spPr bwMode="auto">
            <a:xfrm>
              <a:off x="6822409" y="2439758"/>
              <a:ext cx="184150" cy="223837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1 h 621"/>
                <a:gd name="T10" fmla="*/ 263 w 513"/>
                <a:gd name="T11" fmla="*/ 0 h 621"/>
                <a:gd name="T12" fmla="*/ 263 w 513"/>
                <a:gd name="T13" fmla="*/ 388 h 621"/>
                <a:gd name="T14" fmla="*/ 110 w 513"/>
                <a:gd name="T15" fmla="*/ 236 h 621"/>
                <a:gd name="T16" fmla="*/ 21 w 513"/>
                <a:gd name="T17" fmla="*/ 236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1"/>
                    <a:pt x="512" y="241"/>
                    <a:pt x="512" y="241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36"/>
                    <a:pt x="110" y="236"/>
                    <a:pt x="110" y="236"/>
                  </a:cubicBezTo>
                  <a:cubicBezTo>
                    <a:pt x="85" y="211"/>
                    <a:pt x="47" y="211"/>
                    <a:pt x="21" y="236"/>
                  </a:cubicBezTo>
                  <a:cubicBezTo>
                    <a:pt x="9" y="245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727"/>
            <p:cNvSpPr>
              <a:spLocks noChangeArrowheads="1"/>
            </p:cNvSpPr>
            <p:nvPr/>
          </p:nvSpPr>
          <p:spPr bwMode="auto">
            <a:xfrm>
              <a:off x="6720809" y="2285770"/>
              <a:ext cx="182562" cy="288925"/>
            </a:xfrm>
            <a:custGeom>
              <a:avLst/>
              <a:gdLst>
                <a:gd name="T0" fmla="*/ 504 w 505"/>
                <a:gd name="T1" fmla="*/ 802 h 803"/>
                <a:gd name="T2" fmla="*/ 0 w 505"/>
                <a:gd name="T3" fmla="*/ 802 h 803"/>
                <a:gd name="T4" fmla="*/ 0 w 505"/>
                <a:gd name="T5" fmla="*/ 0 h 803"/>
                <a:gd name="T6" fmla="*/ 504 w 505"/>
                <a:gd name="T7" fmla="*/ 0 h 803"/>
                <a:gd name="T8" fmla="*/ 504 w 505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803">
                  <a:moveTo>
                    <a:pt x="504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728"/>
            <p:cNvSpPr>
              <a:spLocks noChangeArrowheads="1"/>
            </p:cNvSpPr>
            <p:nvPr/>
          </p:nvSpPr>
          <p:spPr bwMode="auto">
            <a:xfrm>
              <a:off x="6720809" y="2285770"/>
              <a:ext cx="182562" cy="288925"/>
            </a:xfrm>
            <a:custGeom>
              <a:avLst/>
              <a:gdLst>
                <a:gd name="T0" fmla="*/ 504 w 505"/>
                <a:gd name="T1" fmla="*/ 802 h 803"/>
                <a:gd name="T2" fmla="*/ 0 w 505"/>
                <a:gd name="T3" fmla="*/ 802 h 803"/>
                <a:gd name="T4" fmla="*/ 0 w 505"/>
                <a:gd name="T5" fmla="*/ 0 h 803"/>
                <a:gd name="T6" fmla="*/ 504 w 505"/>
                <a:gd name="T7" fmla="*/ 0 h 803"/>
                <a:gd name="T8" fmla="*/ 504 w 505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803">
                  <a:moveTo>
                    <a:pt x="504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729"/>
            <p:cNvSpPr>
              <a:spLocks noChangeArrowheads="1"/>
            </p:cNvSpPr>
            <p:nvPr/>
          </p:nvSpPr>
          <p:spPr bwMode="auto">
            <a:xfrm>
              <a:off x="6804946" y="2396895"/>
              <a:ext cx="220663" cy="284163"/>
            </a:xfrm>
            <a:custGeom>
              <a:avLst/>
              <a:gdLst>
                <a:gd name="T0" fmla="*/ 610 w 611"/>
                <a:gd name="T1" fmla="*/ 789 h 790"/>
                <a:gd name="T2" fmla="*/ 610 w 611"/>
                <a:gd name="T3" fmla="*/ 789 h 790"/>
                <a:gd name="T4" fmla="*/ 335 w 611"/>
                <a:gd name="T5" fmla="*/ 789 h 790"/>
                <a:gd name="T6" fmla="*/ 34 w 611"/>
                <a:gd name="T7" fmla="*/ 477 h 790"/>
                <a:gd name="T8" fmla="*/ 5 w 611"/>
                <a:gd name="T9" fmla="*/ 397 h 790"/>
                <a:gd name="T10" fmla="*/ 38 w 611"/>
                <a:gd name="T11" fmla="*/ 317 h 790"/>
                <a:gd name="T12" fmla="*/ 195 w 611"/>
                <a:gd name="T13" fmla="*/ 321 h 790"/>
                <a:gd name="T14" fmla="*/ 263 w 611"/>
                <a:gd name="T15" fmla="*/ 388 h 790"/>
                <a:gd name="T16" fmla="*/ 263 w 611"/>
                <a:gd name="T17" fmla="*/ 0 h 790"/>
                <a:gd name="T18" fmla="*/ 610 w 611"/>
                <a:gd name="T19" fmla="*/ 338 h 790"/>
                <a:gd name="T20" fmla="*/ 610 w 611"/>
                <a:gd name="T21" fmla="*/ 789 h 790"/>
                <a:gd name="T22" fmla="*/ 356 w 611"/>
                <a:gd name="T23" fmla="*/ 738 h 790"/>
                <a:gd name="T24" fmla="*/ 356 w 611"/>
                <a:gd name="T25" fmla="*/ 738 h 790"/>
                <a:gd name="T26" fmla="*/ 563 w 611"/>
                <a:gd name="T27" fmla="*/ 738 h 790"/>
                <a:gd name="T28" fmla="*/ 563 w 611"/>
                <a:gd name="T29" fmla="*/ 359 h 790"/>
                <a:gd name="T30" fmla="*/ 314 w 611"/>
                <a:gd name="T31" fmla="*/ 118 h 790"/>
                <a:gd name="T32" fmla="*/ 314 w 611"/>
                <a:gd name="T33" fmla="*/ 506 h 790"/>
                <a:gd name="T34" fmla="*/ 161 w 611"/>
                <a:gd name="T35" fmla="*/ 354 h 790"/>
                <a:gd name="T36" fmla="*/ 72 w 611"/>
                <a:gd name="T37" fmla="*/ 354 h 790"/>
                <a:gd name="T38" fmla="*/ 51 w 611"/>
                <a:gd name="T39" fmla="*/ 397 h 790"/>
                <a:gd name="T40" fmla="*/ 68 w 611"/>
                <a:gd name="T41" fmla="*/ 443 h 790"/>
                <a:gd name="T42" fmla="*/ 356 w 611"/>
                <a:gd name="T43" fmla="*/ 738 h 790"/>
                <a:gd name="T44" fmla="*/ 610 w 611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90">
                  <a:moveTo>
                    <a:pt x="610" y="789"/>
                  </a:moveTo>
                  <a:lnTo>
                    <a:pt x="610" y="789"/>
                  </a:lnTo>
                  <a:cubicBezTo>
                    <a:pt x="335" y="789"/>
                    <a:pt x="335" y="789"/>
                    <a:pt x="335" y="789"/>
                  </a:cubicBezTo>
                  <a:cubicBezTo>
                    <a:pt x="34" y="477"/>
                    <a:pt x="34" y="477"/>
                    <a:pt x="34" y="477"/>
                  </a:cubicBezTo>
                  <a:cubicBezTo>
                    <a:pt x="13" y="456"/>
                    <a:pt x="0" y="426"/>
                    <a:pt x="5" y="397"/>
                  </a:cubicBezTo>
                  <a:cubicBezTo>
                    <a:pt x="5" y="367"/>
                    <a:pt x="17" y="338"/>
                    <a:pt x="38" y="317"/>
                  </a:cubicBezTo>
                  <a:cubicBezTo>
                    <a:pt x="81" y="274"/>
                    <a:pt x="153" y="274"/>
                    <a:pt x="195" y="321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8"/>
                    <a:pt x="610" y="338"/>
                    <a:pt x="610" y="338"/>
                  </a:cubicBezTo>
                  <a:cubicBezTo>
                    <a:pt x="610" y="789"/>
                    <a:pt x="610" y="789"/>
                    <a:pt x="610" y="789"/>
                  </a:cubicBezTo>
                  <a:lnTo>
                    <a:pt x="356" y="738"/>
                  </a:lnTo>
                  <a:lnTo>
                    <a:pt x="356" y="738"/>
                  </a:lnTo>
                  <a:cubicBezTo>
                    <a:pt x="563" y="738"/>
                    <a:pt x="563" y="738"/>
                    <a:pt x="563" y="738"/>
                  </a:cubicBezTo>
                  <a:cubicBezTo>
                    <a:pt x="563" y="359"/>
                    <a:pt x="563" y="359"/>
                    <a:pt x="563" y="359"/>
                  </a:cubicBezTo>
                  <a:cubicBezTo>
                    <a:pt x="314" y="118"/>
                    <a:pt x="314" y="118"/>
                    <a:pt x="314" y="118"/>
                  </a:cubicBezTo>
                  <a:cubicBezTo>
                    <a:pt x="314" y="506"/>
                    <a:pt x="314" y="506"/>
                    <a:pt x="314" y="506"/>
                  </a:cubicBezTo>
                  <a:cubicBezTo>
                    <a:pt x="161" y="354"/>
                    <a:pt x="161" y="354"/>
                    <a:pt x="161" y="354"/>
                  </a:cubicBezTo>
                  <a:cubicBezTo>
                    <a:pt x="136" y="329"/>
                    <a:pt x="98" y="329"/>
                    <a:pt x="72" y="354"/>
                  </a:cubicBezTo>
                  <a:cubicBezTo>
                    <a:pt x="60" y="363"/>
                    <a:pt x="51" y="380"/>
                    <a:pt x="51" y="397"/>
                  </a:cubicBezTo>
                  <a:cubicBezTo>
                    <a:pt x="51" y="414"/>
                    <a:pt x="60" y="431"/>
                    <a:pt x="68" y="443"/>
                  </a:cubicBezTo>
                  <a:cubicBezTo>
                    <a:pt x="356" y="738"/>
                    <a:pt x="356" y="738"/>
                    <a:pt x="356" y="738"/>
                  </a:cubicBezTo>
                  <a:lnTo>
                    <a:pt x="610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730"/>
            <p:cNvSpPr>
              <a:spLocks noChangeArrowheads="1"/>
            </p:cNvSpPr>
            <p:nvPr/>
          </p:nvSpPr>
          <p:spPr bwMode="auto">
            <a:xfrm>
              <a:off x="6809709" y="2557233"/>
              <a:ext cx="14287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47 h 48"/>
                <a:gd name="T6" fmla="*/ 38 w 39"/>
                <a:gd name="T7" fmla="*/ 47 h 48"/>
                <a:gd name="T8" fmla="*/ 21 w 39"/>
                <a:gd name="T9" fmla="*/ 30 h 48"/>
                <a:gd name="T10" fmla="*/ 0 w 39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8" y="47"/>
                    <a:pt x="38" y="47"/>
                    <a:pt x="38" y="47"/>
                  </a:cubicBezTo>
                  <a:cubicBezTo>
                    <a:pt x="21" y="30"/>
                    <a:pt x="21" y="30"/>
                    <a:pt x="21" y="30"/>
                  </a:cubicBezTo>
                  <a:cubicBezTo>
                    <a:pt x="13" y="22"/>
                    <a:pt x="8" y="9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731"/>
            <p:cNvSpPr>
              <a:spLocks noChangeArrowheads="1"/>
            </p:cNvSpPr>
            <p:nvPr/>
          </p:nvSpPr>
          <p:spPr bwMode="auto">
            <a:xfrm>
              <a:off x="6809709" y="2557233"/>
              <a:ext cx="14287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0 h 48"/>
                <a:gd name="T6" fmla="*/ 21 w 39"/>
                <a:gd name="T7" fmla="*/ 30 h 48"/>
                <a:gd name="T8" fmla="*/ 38 w 39"/>
                <a:gd name="T9" fmla="*/ 47 h 48"/>
                <a:gd name="T10" fmla="*/ 38 w 39"/>
                <a:gd name="T11" fmla="*/ 47 h 48"/>
                <a:gd name="T12" fmla="*/ 21 w 39"/>
                <a:gd name="T13" fmla="*/ 30 h 48"/>
                <a:gd name="T14" fmla="*/ 0 w 3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8" y="9"/>
                    <a:pt x="13" y="22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2"/>
                    <a:pt x="8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732"/>
            <p:cNvSpPr>
              <a:spLocks noChangeArrowheads="1"/>
            </p:cNvSpPr>
            <p:nvPr/>
          </p:nvSpPr>
          <p:spPr bwMode="auto">
            <a:xfrm>
              <a:off x="6836696" y="2588983"/>
              <a:ext cx="4763" cy="6350"/>
            </a:xfrm>
            <a:custGeom>
              <a:avLst/>
              <a:gdLst>
                <a:gd name="T0" fmla="*/ 0 w 14"/>
                <a:gd name="T1" fmla="*/ 0 h 18"/>
                <a:gd name="T2" fmla="*/ 9 w 14"/>
                <a:gd name="T3" fmla="*/ 8 h 18"/>
                <a:gd name="T4" fmla="*/ 13 w 14"/>
                <a:gd name="T5" fmla="*/ 17 h 18"/>
                <a:gd name="T6" fmla="*/ 0 w 14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9" y="8"/>
                  </a:lnTo>
                  <a:lnTo>
                    <a:pt x="13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733"/>
            <p:cNvSpPr>
              <a:spLocks noChangeArrowheads="1"/>
            </p:cNvSpPr>
            <p:nvPr/>
          </p:nvSpPr>
          <p:spPr bwMode="auto">
            <a:xfrm>
              <a:off x="6836696" y="2588983"/>
              <a:ext cx="4763" cy="6350"/>
            </a:xfrm>
            <a:custGeom>
              <a:avLst/>
              <a:gdLst>
                <a:gd name="T0" fmla="*/ 0 w 14"/>
                <a:gd name="T1" fmla="*/ 0 h 18"/>
                <a:gd name="T2" fmla="*/ 9 w 14"/>
                <a:gd name="T3" fmla="*/ 8 h 18"/>
                <a:gd name="T4" fmla="*/ 13 w 14"/>
                <a:gd name="T5" fmla="*/ 17 h 18"/>
                <a:gd name="T6" fmla="*/ 0 w 14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8">
                  <a:moveTo>
                    <a:pt x="0" y="0"/>
                  </a:moveTo>
                  <a:lnTo>
                    <a:pt x="9" y="8"/>
                  </a:lnTo>
                  <a:lnTo>
                    <a:pt x="13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734"/>
            <p:cNvSpPr>
              <a:spLocks noChangeArrowheads="1"/>
            </p:cNvSpPr>
            <p:nvPr/>
          </p:nvSpPr>
          <p:spPr bwMode="auto">
            <a:xfrm>
              <a:off x="6830346" y="2582633"/>
              <a:ext cx="15875" cy="17462"/>
            </a:xfrm>
            <a:custGeom>
              <a:avLst/>
              <a:gdLst>
                <a:gd name="T0" fmla="*/ 0 w 44"/>
                <a:gd name="T1" fmla="*/ 0 h 47"/>
                <a:gd name="T2" fmla="*/ 17 w 44"/>
                <a:gd name="T3" fmla="*/ 17 h 47"/>
                <a:gd name="T4" fmla="*/ 30 w 44"/>
                <a:gd name="T5" fmla="*/ 34 h 47"/>
                <a:gd name="T6" fmla="*/ 43 w 44"/>
                <a:gd name="T7" fmla="*/ 46 h 47"/>
                <a:gd name="T8" fmla="*/ 43 w 44"/>
                <a:gd name="T9" fmla="*/ 46 h 47"/>
                <a:gd name="T10" fmla="*/ 0 w 44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7">
                  <a:moveTo>
                    <a:pt x="0" y="0"/>
                  </a:moveTo>
                  <a:lnTo>
                    <a:pt x="17" y="17"/>
                  </a:lnTo>
                  <a:lnTo>
                    <a:pt x="30" y="34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735"/>
            <p:cNvSpPr>
              <a:spLocks noChangeArrowheads="1"/>
            </p:cNvSpPr>
            <p:nvPr/>
          </p:nvSpPr>
          <p:spPr bwMode="auto">
            <a:xfrm>
              <a:off x="6830346" y="2582633"/>
              <a:ext cx="15875" cy="17462"/>
            </a:xfrm>
            <a:custGeom>
              <a:avLst/>
              <a:gdLst>
                <a:gd name="T0" fmla="*/ 0 w 44"/>
                <a:gd name="T1" fmla="*/ 0 h 47"/>
                <a:gd name="T2" fmla="*/ 17 w 44"/>
                <a:gd name="T3" fmla="*/ 17 h 47"/>
                <a:gd name="T4" fmla="*/ 30 w 44"/>
                <a:gd name="T5" fmla="*/ 34 h 47"/>
                <a:gd name="T6" fmla="*/ 43 w 44"/>
                <a:gd name="T7" fmla="*/ 46 h 47"/>
                <a:gd name="T8" fmla="*/ 43 w 44"/>
                <a:gd name="T9" fmla="*/ 46 h 47"/>
                <a:gd name="T10" fmla="*/ 0 w 44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7">
                  <a:moveTo>
                    <a:pt x="0" y="0"/>
                  </a:moveTo>
                  <a:lnTo>
                    <a:pt x="17" y="17"/>
                  </a:lnTo>
                  <a:lnTo>
                    <a:pt x="30" y="34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736"/>
            <p:cNvSpPr>
              <a:spLocks noChangeArrowheads="1"/>
            </p:cNvSpPr>
            <p:nvPr/>
          </p:nvSpPr>
          <p:spPr bwMode="auto">
            <a:xfrm>
              <a:off x="6809709" y="2574695"/>
              <a:ext cx="36512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9 w 103"/>
                <a:gd name="T9" fmla="*/ 55 h 68"/>
                <a:gd name="T10" fmla="*/ 85 w 103"/>
                <a:gd name="T11" fmla="*/ 46 h 68"/>
                <a:gd name="T12" fmla="*/ 76 w 103"/>
                <a:gd name="T13" fmla="*/ 38 h 68"/>
                <a:gd name="T14" fmla="*/ 38 w 10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9" y="55"/>
                  </a:lnTo>
                  <a:lnTo>
                    <a:pt x="85" y="46"/>
                  </a:lnTo>
                  <a:lnTo>
                    <a:pt x="76" y="38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737"/>
            <p:cNvSpPr>
              <a:spLocks noChangeArrowheads="1"/>
            </p:cNvSpPr>
            <p:nvPr/>
          </p:nvSpPr>
          <p:spPr bwMode="auto">
            <a:xfrm>
              <a:off x="6809709" y="2574695"/>
              <a:ext cx="36512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9 w 103"/>
                <a:gd name="T9" fmla="*/ 55 h 68"/>
                <a:gd name="T10" fmla="*/ 85 w 103"/>
                <a:gd name="T11" fmla="*/ 46 h 68"/>
                <a:gd name="T12" fmla="*/ 76 w 103"/>
                <a:gd name="T13" fmla="*/ 38 h 68"/>
                <a:gd name="T14" fmla="*/ 38 w 103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9" y="55"/>
                  </a:lnTo>
                  <a:lnTo>
                    <a:pt x="85" y="46"/>
                  </a:lnTo>
                  <a:lnTo>
                    <a:pt x="76" y="38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738"/>
            <p:cNvSpPr>
              <a:spLocks noChangeArrowheads="1"/>
            </p:cNvSpPr>
            <p:nvPr/>
          </p:nvSpPr>
          <p:spPr bwMode="auto">
            <a:xfrm>
              <a:off x="6809709" y="2574695"/>
              <a:ext cx="14287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739"/>
            <p:cNvSpPr>
              <a:spLocks noChangeArrowheads="1"/>
            </p:cNvSpPr>
            <p:nvPr/>
          </p:nvSpPr>
          <p:spPr bwMode="auto">
            <a:xfrm>
              <a:off x="6809709" y="2574695"/>
              <a:ext cx="14287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740"/>
            <p:cNvSpPr>
              <a:spLocks noChangeArrowheads="1"/>
            </p:cNvSpPr>
            <p:nvPr/>
          </p:nvSpPr>
          <p:spPr bwMode="auto">
            <a:xfrm>
              <a:off x="6822409" y="2574695"/>
              <a:ext cx="23812" cy="23813"/>
            </a:xfrm>
            <a:custGeom>
              <a:avLst/>
              <a:gdLst>
                <a:gd name="T0" fmla="*/ 51 w 65"/>
                <a:gd name="T1" fmla="*/ 55 h 68"/>
                <a:gd name="T2" fmla="*/ 64 w 65"/>
                <a:gd name="T3" fmla="*/ 67 h 68"/>
                <a:gd name="T4" fmla="*/ 64 w 65"/>
                <a:gd name="T5" fmla="*/ 67 h 68"/>
                <a:gd name="T6" fmla="*/ 51 w 65"/>
                <a:gd name="T7" fmla="*/ 55 h 68"/>
                <a:gd name="T8" fmla="*/ 0 w 65"/>
                <a:gd name="T9" fmla="*/ 0 h 68"/>
                <a:gd name="T10" fmla="*/ 0 w 65"/>
                <a:gd name="T11" fmla="*/ 0 h 68"/>
                <a:gd name="T12" fmla="*/ 38 w 65"/>
                <a:gd name="T13" fmla="*/ 38 h 68"/>
                <a:gd name="T14" fmla="*/ 21 w 65"/>
                <a:gd name="T15" fmla="*/ 21 h 68"/>
                <a:gd name="T16" fmla="*/ 0 w 65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68">
                  <a:moveTo>
                    <a:pt x="51" y="55"/>
                  </a:moveTo>
                  <a:lnTo>
                    <a:pt x="64" y="67"/>
                  </a:lnTo>
                  <a:lnTo>
                    <a:pt x="64" y="67"/>
                  </a:lnTo>
                  <a:lnTo>
                    <a:pt x="51" y="55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lnTo>
                    <a:pt x="21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741"/>
            <p:cNvSpPr>
              <a:spLocks noChangeArrowheads="1"/>
            </p:cNvSpPr>
            <p:nvPr/>
          </p:nvSpPr>
          <p:spPr bwMode="auto">
            <a:xfrm>
              <a:off x="6841459" y="2593745"/>
              <a:ext cx="4762" cy="4763"/>
            </a:xfrm>
            <a:custGeom>
              <a:avLst/>
              <a:gdLst>
                <a:gd name="T0" fmla="*/ 0 w 14"/>
                <a:gd name="T1" fmla="*/ 0 h 13"/>
                <a:gd name="T2" fmla="*/ 13 w 14"/>
                <a:gd name="T3" fmla="*/ 12 h 13"/>
                <a:gd name="T4" fmla="*/ 13 w 14"/>
                <a:gd name="T5" fmla="*/ 12 h 13"/>
                <a:gd name="T6" fmla="*/ 0 w 14"/>
                <a:gd name="T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lnTo>
                    <a:pt x="13" y="12"/>
                  </a:lnTo>
                  <a:lnTo>
                    <a:pt x="13" y="1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742"/>
            <p:cNvSpPr>
              <a:spLocks noChangeArrowheads="1"/>
            </p:cNvSpPr>
            <p:nvPr/>
          </p:nvSpPr>
          <p:spPr bwMode="auto">
            <a:xfrm>
              <a:off x="6822409" y="2574695"/>
              <a:ext cx="14287" cy="14288"/>
            </a:xfrm>
            <a:custGeom>
              <a:avLst/>
              <a:gdLst>
                <a:gd name="T0" fmla="*/ 0 w 39"/>
                <a:gd name="T1" fmla="*/ 0 h 39"/>
                <a:gd name="T2" fmla="*/ 0 w 39"/>
                <a:gd name="T3" fmla="*/ 0 h 39"/>
                <a:gd name="T4" fmla="*/ 38 w 39"/>
                <a:gd name="T5" fmla="*/ 38 h 39"/>
                <a:gd name="T6" fmla="*/ 21 w 39"/>
                <a:gd name="T7" fmla="*/ 21 h 39"/>
                <a:gd name="T8" fmla="*/ 0 w 39"/>
                <a:gd name="T9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lnTo>
                    <a:pt x="0" y="0"/>
                  </a:lnTo>
                  <a:lnTo>
                    <a:pt x="38" y="3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743"/>
            <p:cNvSpPr>
              <a:spLocks noChangeArrowheads="1"/>
            </p:cNvSpPr>
            <p:nvPr/>
          </p:nvSpPr>
          <p:spPr bwMode="auto">
            <a:xfrm>
              <a:off x="6822409" y="257469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744"/>
            <p:cNvSpPr>
              <a:spLocks noChangeArrowheads="1"/>
            </p:cNvSpPr>
            <p:nvPr/>
          </p:nvSpPr>
          <p:spPr bwMode="auto">
            <a:xfrm>
              <a:off x="6822409" y="257469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745"/>
            <p:cNvSpPr>
              <a:spLocks noChangeArrowheads="1"/>
            </p:cNvSpPr>
            <p:nvPr/>
          </p:nvSpPr>
          <p:spPr bwMode="auto">
            <a:xfrm>
              <a:off x="6703346" y="2269895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4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46 h 942"/>
                <a:gd name="T14" fmla="*/ 542 w 594"/>
                <a:gd name="T15" fmla="*/ 46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4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46"/>
                  </a:lnTo>
                  <a:lnTo>
                    <a:pt x="542" y="46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746"/>
            <p:cNvSpPr>
              <a:spLocks noChangeArrowheads="1"/>
            </p:cNvSpPr>
            <p:nvPr/>
          </p:nvSpPr>
          <p:spPr bwMode="auto">
            <a:xfrm>
              <a:off x="6703346" y="2269895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4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46 h 942"/>
                <a:gd name="T14" fmla="*/ 542 w 594"/>
                <a:gd name="T15" fmla="*/ 46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4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46"/>
                  </a:lnTo>
                  <a:lnTo>
                    <a:pt x="542" y="46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747"/>
            <p:cNvSpPr>
              <a:spLocks noChangeArrowheads="1"/>
            </p:cNvSpPr>
            <p:nvPr/>
          </p:nvSpPr>
          <p:spPr bwMode="auto">
            <a:xfrm>
              <a:off x="6809709" y="2285770"/>
              <a:ext cx="90487" cy="250825"/>
            </a:xfrm>
            <a:custGeom>
              <a:avLst/>
              <a:gdLst>
                <a:gd name="T0" fmla="*/ 250 w 251"/>
                <a:gd name="T1" fmla="*/ 0 h 697"/>
                <a:gd name="T2" fmla="*/ 250 w 251"/>
                <a:gd name="T3" fmla="*/ 0 h 697"/>
                <a:gd name="T4" fmla="*/ 0 w 251"/>
                <a:gd name="T5" fmla="*/ 0 h 697"/>
                <a:gd name="T6" fmla="*/ 0 w 251"/>
                <a:gd name="T7" fmla="*/ 658 h 697"/>
                <a:gd name="T8" fmla="*/ 25 w 251"/>
                <a:gd name="T9" fmla="*/ 625 h 697"/>
                <a:gd name="T10" fmla="*/ 25 w 251"/>
                <a:gd name="T11" fmla="*/ 625 h 697"/>
                <a:gd name="T12" fmla="*/ 25 w 251"/>
                <a:gd name="T13" fmla="*/ 625 h 697"/>
                <a:gd name="T14" fmla="*/ 25 w 251"/>
                <a:gd name="T15" fmla="*/ 625 h 697"/>
                <a:gd name="T16" fmla="*/ 102 w 251"/>
                <a:gd name="T17" fmla="*/ 595 h 697"/>
                <a:gd name="T18" fmla="*/ 182 w 251"/>
                <a:gd name="T19" fmla="*/ 629 h 697"/>
                <a:gd name="T20" fmla="*/ 250 w 251"/>
                <a:gd name="T21" fmla="*/ 696 h 697"/>
                <a:gd name="T22" fmla="*/ 250 w 251"/>
                <a:gd name="T23" fmla="*/ 308 h 697"/>
                <a:gd name="T24" fmla="*/ 250 w 251"/>
                <a:gd name="T25" fmla="*/ 308 h 697"/>
                <a:gd name="T26" fmla="*/ 250 w 251"/>
                <a:gd name="T27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1" h="697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8"/>
                    <a:pt x="0" y="658"/>
                    <a:pt x="0" y="658"/>
                  </a:cubicBezTo>
                  <a:cubicBezTo>
                    <a:pt x="8" y="646"/>
                    <a:pt x="13" y="633"/>
                    <a:pt x="25" y="625"/>
                  </a:cubicBezTo>
                  <a:lnTo>
                    <a:pt x="25" y="625"/>
                  </a:lnTo>
                  <a:lnTo>
                    <a:pt x="25" y="625"/>
                  </a:lnTo>
                  <a:lnTo>
                    <a:pt x="25" y="625"/>
                  </a:lnTo>
                  <a:cubicBezTo>
                    <a:pt x="47" y="604"/>
                    <a:pt x="72" y="595"/>
                    <a:pt x="102" y="595"/>
                  </a:cubicBezTo>
                  <a:cubicBezTo>
                    <a:pt x="131" y="595"/>
                    <a:pt x="161" y="608"/>
                    <a:pt x="182" y="629"/>
                  </a:cubicBezTo>
                  <a:cubicBezTo>
                    <a:pt x="250" y="696"/>
                    <a:pt x="250" y="696"/>
                    <a:pt x="250" y="696"/>
                  </a:cubicBezTo>
                  <a:cubicBezTo>
                    <a:pt x="250" y="308"/>
                    <a:pt x="250" y="308"/>
                    <a:pt x="250" y="308"/>
                  </a:cubicBezTo>
                  <a:lnTo>
                    <a:pt x="250" y="308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748"/>
            <p:cNvSpPr>
              <a:spLocks noChangeArrowheads="1"/>
            </p:cNvSpPr>
            <p:nvPr/>
          </p:nvSpPr>
          <p:spPr bwMode="auto">
            <a:xfrm>
              <a:off x="6809709" y="2396895"/>
              <a:ext cx="90487" cy="139700"/>
            </a:xfrm>
            <a:custGeom>
              <a:avLst/>
              <a:gdLst>
                <a:gd name="T0" fmla="*/ 25 w 251"/>
                <a:gd name="T1" fmla="*/ 317 h 389"/>
                <a:gd name="T2" fmla="*/ 25 w 251"/>
                <a:gd name="T3" fmla="*/ 317 h 389"/>
                <a:gd name="T4" fmla="*/ 0 w 251"/>
                <a:gd name="T5" fmla="*/ 350 h 389"/>
                <a:gd name="T6" fmla="*/ 0 w 251"/>
                <a:gd name="T7" fmla="*/ 350 h 389"/>
                <a:gd name="T8" fmla="*/ 25 w 251"/>
                <a:gd name="T9" fmla="*/ 317 h 389"/>
                <a:gd name="T10" fmla="*/ 25 w 251"/>
                <a:gd name="T11" fmla="*/ 317 h 389"/>
                <a:gd name="T12" fmla="*/ 25 w 251"/>
                <a:gd name="T13" fmla="*/ 317 h 389"/>
                <a:gd name="T14" fmla="*/ 25 w 251"/>
                <a:gd name="T15" fmla="*/ 317 h 389"/>
                <a:gd name="T16" fmla="*/ 25 w 251"/>
                <a:gd name="T17" fmla="*/ 317 h 389"/>
                <a:gd name="T18" fmla="*/ 250 w 251"/>
                <a:gd name="T19" fmla="*/ 0 h 389"/>
                <a:gd name="T20" fmla="*/ 250 w 251"/>
                <a:gd name="T21" fmla="*/ 0 h 389"/>
                <a:gd name="T22" fmla="*/ 250 w 251"/>
                <a:gd name="T23" fmla="*/ 388 h 389"/>
                <a:gd name="T24" fmla="*/ 250 w 251"/>
                <a:gd name="T25" fmla="*/ 0 h 389"/>
                <a:gd name="T26" fmla="*/ 25 w 251"/>
                <a:gd name="T27" fmla="*/ 31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1" h="389">
                  <a:moveTo>
                    <a:pt x="25" y="317"/>
                  </a:moveTo>
                  <a:lnTo>
                    <a:pt x="25" y="317"/>
                  </a:lnTo>
                  <a:cubicBezTo>
                    <a:pt x="13" y="325"/>
                    <a:pt x="8" y="338"/>
                    <a:pt x="0" y="350"/>
                  </a:cubicBezTo>
                  <a:lnTo>
                    <a:pt x="0" y="350"/>
                  </a:lnTo>
                  <a:cubicBezTo>
                    <a:pt x="8" y="338"/>
                    <a:pt x="13" y="325"/>
                    <a:pt x="25" y="317"/>
                  </a:cubicBezTo>
                  <a:lnTo>
                    <a:pt x="25" y="317"/>
                  </a:lnTo>
                  <a:lnTo>
                    <a:pt x="25" y="317"/>
                  </a:lnTo>
                  <a:lnTo>
                    <a:pt x="25" y="317"/>
                  </a:lnTo>
                  <a:lnTo>
                    <a:pt x="25" y="317"/>
                  </a:lnTo>
                  <a:lnTo>
                    <a:pt x="250" y="0"/>
                  </a:lnTo>
                  <a:lnTo>
                    <a:pt x="250" y="0"/>
                  </a:lnTo>
                  <a:cubicBezTo>
                    <a:pt x="250" y="388"/>
                    <a:pt x="250" y="388"/>
                    <a:pt x="250" y="388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25" y="3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749"/>
            <p:cNvSpPr>
              <a:spLocks noChangeArrowheads="1"/>
            </p:cNvSpPr>
            <p:nvPr/>
          </p:nvSpPr>
          <p:spPr bwMode="auto">
            <a:xfrm>
              <a:off x="6898609" y="2285770"/>
              <a:ext cx="3175" cy="115888"/>
            </a:xfrm>
            <a:custGeom>
              <a:avLst/>
              <a:gdLst>
                <a:gd name="T0" fmla="*/ 0 w 9"/>
                <a:gd name="T1" fmla="*/ 0 h 322"/>
                <a:gd name="T2" fmla="*/ 0 w 9"/>
                <a:gd name="T3" fmla="*/ 0 h 322"/>
                <a:gd name="T4" fmla="*/ 0 w 9"/>
                <a:gd name="T5" fmla="*/ 308 h 322"/>
                <a:gd name="T6" fmla="*/ 8 w 9"/>
                <a:gd name="T7" fmla="*/ 321 h 322"/>
                <a:gd name="T8" fmla="*/ 0 w 9"/>
                <a:gd name="T9" fmla="*/ 308 h 322"/>
                <a:gd name="T10" fmla="*/ 0 w 9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8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750"/>
            <p:cNvSpPr>
              <a:spLocks noChangeArrowheads="1"/>
            </p:cNvSpPr>
            <p:nvPr/>
          </p:nvSpPr>
          <p:spPr bwMode="auto">
            <a:xfrm>
              <a:off x="6898609" y="2285770"/>
              <a:ext cx="3175" cy="115888"/>
            </a:xfrm>
            <a:custGeom>
              <a:avLst/>
              <a:gdLst>
                <a:gd name="T0" fmla="*/ 0 w 9"/>
                <a:gd name="T1" fmla="*/ 0 h 322"/>
                <a:gd name="T2" fmla="*/ 0 w 9"/>
                <a:gd name="T3" fmla="*/ 0 h 322"/>
                <a:gd name="T4" fmla="*/ 0 w 9"/>
                <a:gd name="T5" fmla="*/ 308 h 322"/>
                <a:gd name="T6" fmla="*/ 8 w 9"/>
                <a:gd name="T7" fmla="*/ 321 h 322"/>
                <a:gd name="T8" fmla="*/ 0 w 9"/>
                <a:gd name="T9" fmla="*/ 308 h 322"/>
                <a:gd name="T10" fmla="*/ 0 w 9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8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751"/>
            <p:cNvSpPr>
              <a:spLocks noChangeArrowheads="1"/>
            </p:cNvSpPr>
            <p:nvPr/>
          </p:nvSpPr>
          <p:spPr bwMode="auto">
            <a:xfrm>
              <a:off x="6801771" y="2582633"/>
              <a:ext cx="17463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752"/>
            <p:cNvSpPr>
              <a:spLocks noChangeArrowheads="1"/>
            </p:cNvSpPr>
            <p:nvPr/>
          </p:nvSpPr>
          <p:spPr bwMode="auto">
            <a:xfrm>
              <a:off x="6847809" y="2439758"/>
              <a:ext cx="160337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1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1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1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1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753"/>
            <p:cNvSpPr>
              <a:spLocks noChangeArrowheads="1"/>
            </p:cNvSpPr>
            <p:nvPr/>
          </p:nvSpPr>
          <p:spPr bwMode="auto">
            <a:xfrm>
              <a:off x="6847809" y="2439758"/>
              <a:ext cx="160337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1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1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1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1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754"/>
            <p:cNvSpPr>
              <a:spLocks noChangeArrowheads="1"/>
            </p:cNvSpPr>
            <p:nvPr/>
          </p:nvSpPr>
          <p:spPr bwMode="auto">
            <a:xfrm>
              <a:off x="6822409" y="2519133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6 h 157"/>
                <a:gd name="T6" fmla="*/ 0 w 221"/>
                <a:gd name="T7" fmla="*/ 59 h 157"/>
                <a:gd name="T8" fmla="*/ 0 w 221"/>
                <a:gd name="T9" fmla="*/ 59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1 h 157"/>
                <a:gd name="T18" fmla="*/ 110 w 221"/>
                <a:gd name="T19" fmla="*/ 16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6"/>
                  </a:cubicBezTo>
                  <a:cubicBezTo>
                    <a:pt x="9" y="25"/>
                    <a:pt x="0" y="42"/>
                    <a:pt x="0" y="59"/>
                  </a:cubicBezTo>
                  <a:lnTo>
                    <a:pt x="0" y="59"/>
                  </a:lnTo>
                  <a:cubicBezTo>
                    <a:pt x="0" y="76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1"/>
                    <a:pt x="220" y="131"/>
                    <a:pt x="220" y="131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97" y="4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755"/>
            <p:cNvSpPr>
              <a:spLocks noChangeArrowheads="1"/>
            </p:cNvSpPr>
            <p:nvPr/>
          </p:nvSpPr>
          <p:spPr bwMode="auto">
            <a:xfrm>
              <a:off x="6917659" y="2439758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756"/>
            <p:cNvSpPr>
              <a:spLocks noChangeArrowheads="1"/>
            </p:cNvSpPr>
            <p:nvPr/>
          </p:nvSpPr>
          <p:spPr bwMode="auto">
            <a:xfrm>
              <a:off x="6917659" y="2439758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757"/>
            <p:cNvSpPr>
              <a:spLocks noChangeArrowheads="1"/>
            </p:cNvSpPr>
            <p:nvPr/>
          </p:nvSpPr>
          <p:spPr bwMode="auto">
            <a:xfrm>
              <a:off x="6741446" y="2373083"/>
              <a:ext cx="138113" cy="74612"/>
            </a:xfrm>
            <a:custGeom>
              <a:avLst/>
              <a:gdLst>
                <a:gd name="T0" fmla="*/ 381 w 382"/>
                <a:gd name="T1" fmla="*/ 0 h 208"/>
                <a:gd name="T2" fmla="*/ 190 w 382"/>
                <a:gd name="T3" fmla="*/ 131 h 208"/>
                <a:gd name="T4" fmla="*/ 0 w 382"/>
                <a:gd name="T5" fmla="*/ 0 h 208"/>
                <a:gd name="T6" fmla="*/ 0 w 382"/>
                <a:gd name="T7" fmla="*/ 207 h 208"/>
                <a:gd name="T8" fmla="*/ 381 w 382"/>
                <a:gd name="T9" fmla="*/ 207 h 208"/>
                <a:gd name="T10" fmla="*/ 381 w 382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" h="208">
                  <a:moveTo>
                    <a:pt x="381" y="0"/>
                  </a:moveTo>
                  <a:lnTo>
                    <a:pt x="190" y="131"/>
                  </a:lnTo>
                  <a:lnTo>
                    <a:pt x="0" y="0"/>
                  </a:lnTo>
                  <a:lnTo>
                    <a:pt x="0" y="207"/>
                  </a:lnTo>
                  <a:lnTo>
                    <a:pt x="381" y="207"/>
                  </a:lnTo>
                  <a:lnTo>
                    <a:pt x="38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758"/>
            <p:cNvSpPr>
              <a:spLocks noChangeArrowheads="1"/>
            </p:cNvSpPr>
            <p:nvPr/>
          </p:nvSpPr>
          <p:spPr bwMode="auto">
            <a:xfrm>
              <a:off x="6750971" y="2365145"/>
              <a:ext cx="117475" cy="41275"/>
            </a:xfrm>
            <a:custGeom>
              <a:avLst/>
              <a:gdLst>
                <a:gd name="T0" fmla="*/ 165 w 327"/>
                <a:gd name="T1" fmla="*/ 114 h 115"/>
                <a:gd name="T2" fmla="*/ 326 w 327"/>
                <a:gd name="T3" fmla="*/ 0 h 115"/>
                <a:gd name="T4" fmla="*/ 0 w 327"/>
                <a:gd name="T5" fmla="*/ 0 h 115"/>
                <a:gd name="T6" fmla="*/ 165 w 327"/>
                <a:gd name="T7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15">
                  <a:moveTo>
                    <a:pt x="165" y="114"/>
                  </a:moveTo>
                  <a:lnTo>
                    <a:pt x="326" y="0"/>
                  </a:lnTo>
                  <a:lnTo>
                    <a:pt x="0" y="0"/>
                  </a:lnTo>
                  <a:lnTo>
                    <a:pt x="165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8" name="Group 157"/>
          <p:cNvGrpSpPr/>
          <p:nvPr/>
        </p:nvGrpSpPr>
        <p:grpSpPr>
          <a:xfrm>
            <a:off x="1053947" y="2889098"/>
            <a:ext cx="322263" cy="411163"/>
            <a:chOff x="6700684" y="2907363"/>
            <a:chExt cx="322263" cy="411163"/>
          </a:xfrm>
        </p:grpSpPr>
        <p:sp>
          <p:nvSpPr>
            <p:cNvPr id="159" name="Freeform 759"/>
            <p:cNvSpPr>
              <a:spLocks noChangeArrowheads="1"/>
            </p:cNvSpPr>
            <p:nvPr/>
          </p:nvSpPr>
          <p:spPr bwMode="auto">
            <a:xfrm>
              <a:off x="6819747" y="3077226"/>
              <a:ext cx="184150" cy="223837"/>
            </a:xfrm>
            <a:custGeom>
              <a:avLst/>
              <a:gdLst>
                <a:gd name="T0" fmla="*/ 17 w 513"/>
                <a:gd name="T1" fmla="*/ 324 h 620"/>
                <a:gd name="T2" fmla="*/ 17 w 513"/>
                <a:gd name="T3" fmla="*/ 324 h 620"/>
                <a:gd name="T4" fmla="*/ 305 w 513"/>
                <a:gd name="T5" fmla="*/ 619 h 620"/>
                <a:gd name="T6" fmla="*/ 512 w 513"/>
                <a:gd name="T7" fmla="*/ 619 h 620"/>
                <a:gd name="T8" fmla="*/ 512 w 513"/>
                <a:gd name="T9" fmla="*/ 244 h 620"/>
                <a:gd name="T10" fmla="*/ 263 w 513"/>
                <a:gd name="T11" fmla="*/ 0 h 620"/>
                <a:gd name="T12" fmla="*/ 263 w 513"/>
                <a:gd name="T13" fmla="*/ 388 h 620"/>
                <a:gd name="T14" fmla="*/ 110 w 513"/>
                <a:gd name="T15" fmla="*/ 236 h 620"/>
                <a:gd name="T16" fmla="*/ 21 w 513"/>
                <a:gd name="T17" fmla="*/ 236 h 620"/>
                <a:gd name="T18" fmla="*/ 0 w 513"/>
                <a:gd name="T19" fmla="*/ 278 h 620"/>
                <a:gd name="T20" fmla="*/ 17 w 513"/>
                <a:gd name="T21" fmla="*/ 324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0">
                  <a:moveTo>
                    <a:pt x="17" y="324"/>
                  </a:moveTo>
                  <a:lnTo>
                    <a:pt x="17" y="324"/>
                  </a:lnTo>
                  <a:cubicBezTo>
                    <a:pt x="305" y="619"/>
                    <a:pt x="305" y="619"/>
                    <a:pt x="305" y="619"/>
                  </a:cubicBezTo>
                  <a:cubicBezTo>
                    <a:pt x="512" y="619"/>
                    <a:pt x="512" y="619"/>
                    <a:pt x="512" y="619"/>
                  </a:cubicBezTo>
                  <a:cubicBezTo>
                    <a:pt x="512" y="244"/>
                    <a:pt x="512" y="244"/>
                    <a:pt x="512" y="244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36"/>
                    <a:pt x="110" y="236"/>
                    <a:pt x="110" y="236"/>
                  </a:cubicBezTo>
                  <a:cubicBezTo>
                    <a:pt x="85" y="215"/>
                    <a:pt x="47" y="210"/>
                    <a:pt x="21" y="236"/>
                  </a:cubicBezTo>
                  <a:cubicBezTo>
                    <a:pt x="9" y="248"/>
                    <a:pt x="0" y="261"/>
                    <a:pt x="0" y="278"/>
                  </a:cubicBezTo>
                  <a:cubicBezTo>
                    <a:pt x="0" y="295"/>
                    <a:pt x="9" y="312"/>
                    <a:pt x="17" y="3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760"/>
            <p:cNvSpPr>
              <a:spLocks noChangeArrowheads="1"/>
            </p:cNvSpPr>
            <p:nvPr/>
          </p:nvSpPr>
          <p:spPr bwMode="auto">
            <a:xfrm>
              <a:off x="6718147" y="2924826"/>
              <a:ext cx="182562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761"/>
            <p:cNvSpPr>
              <a:spLocks noChangeArrowheads="1"/>
            </p:cNvSpPr>
            <p:nvPr/>
          </p:nvSpPr>
          <p:spPr bwMode="auto">
            <a:xfrm>
              <a:off x="6718147" y="2924826"/>
              <a:ext cx="182562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762"/>
            <p:cNvSpPr>
              <a:spLocks noChangeArrowheads="1"/>
            </p:cNvSpPr>
            <p:nvPr/>
          </p:nvSpPr>
          <p:spPr bwMode="auto">
            <a:xfrm>
              <a:off x="6802284" y="3034363"/>
              <a:ext cx="220663" cy="284163"/>
            </a:xfrm>
            <a:custGeom>
              <a:avLst/>
              <a:gdLst>
                <a:gd name="T0" fmla="*/ 610 w 611"/>
                <a:gd name="T1" fmla="*/ 789 h 790"/>
                <a:gd name="T2" fmla="*/ 610 w 611"/>
                <a:gd name="T3" fmla="*/ 789 h 790"/>
                <a:gd name="T4" fmla="*/ 335 w 611"/>
                <a:gd name="T5" fmla="*/ 789 h 790"/>
                <a:gd name="T6" fmla="*/ 34 w 611"/>
                <a:gd name="T7" fmla="*/ 477 h 790"/>
                <a:gd name="T8" fmla="*/ 5 w 611"/>
                <a:gd name="T9" fmla="*/ 397 h 790"/>
                <a:gd name="T10" fmla="*/ 38 w 611"/>
                <a:gd name="T11" fmla="*/ 317 h 790"/>
                <a:gd name="T12" fmla="*/ 195 w 611"/>
                <a:gd name="T13" fmla="*/ 321 h 790"/>
                <a:gd name="T14" fmla="*/ 263 w 611"/>
                <a:gd name="T15" fmla="*/ 388 h 790"/>
                <a:gd name="T16" fmla="*/ 263 w 611"/>
                <a:gd name="T17" fmla="*/ 0 h 790"/>
                <a:gd name="T18" fmla="*/ 610 w 611"/>
                <a:gd name="T19" fmla="*/ 342 h 790"/>
                <a:gd name="T20" fmla="*/ 610 w 611"/>
                <a:gd name="T21" fmla="*/ 789 h 790"/>
                <a:gd name="T22" fmla="*/ 356 w 611"/>
                <a:gd name="T23" fmla="*/ 738 h 790"/>
                <a:gd name="T24" fmla="*/ 356 w 611"/>
                <a:gd name="T25" fmla="*/ 738 h 790"/>
                <a:gd name="T26" fmla="*/ 563 w 611"/>
                <a:gd name="T27" fmla="*/ 738 h 790"/>
                <a:gd name="T28" fmla="*/ 563 w 611"/>
                <a:gd name="T29" fmla="*/ 363 h 790"/>
                <a:gd name="T30" fmla="*/ 314 w 611"/>
                <a:gd name="T31" fmla="*/ 119 h 790"/>
                <a:gd name="T32" fmla="*/ 314 w 611"/>
                <a:gd name="T33" fmla="*/ 507 h 790"/>
                <a:gd name="T34" fmla="*/ 161 w 611"/>
                <a:gd name="T35" fmla="*/ 355 h 790"/>
                <a:gd name="T36" fmla="*/ 72 w 611"/>
                <a:gd name="T37" fmla="*/ 355 h 790"/>
                <a:gd name="T38" fmla="*/ 51 w 611"/>
                <a:gd name="T39" fmla="*/ 397 h 790"/>
                <a:gd name="T40" fmla="*/ 68 w 611"/>
                <a:gd name="T41" fmla="*/ 443 h 790"/>
                <a:gd name="T42" fmla="*/ 356 w 611"/>
                <a:gd name="T43" fmla="*/ 738 h 790"/>
                <a:gd name="T44" fmla="*/ 610 w 611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90">
                  <a:moveTo>
                    <a:pt x="610" y="789"/>
                  </a:moveTo>
                  <a:lnTo>
                    <a:pt x="610" y="789"/>
                  </a:lnTo>
                  <a:cubicBezTo>
                    <a:pt x="335" y="789"/>
                    <a:pt x="335" y="789"/>
                    <a:pt x="335" y="789"/>
                  </a:cubicBezTo>
                  <a:cubicBezTo>
                    <a:pt x="34" y="477"/>
                    <a:pt x="34" y="477"/>
                    <a:pt x="34" y="477"/>
                  </a:cubicBezTo>
                  <a:cubicBezTo>
                    <a:pt x="13" y="456"/>
                    <a:pt x="0" y="426"/>
                    <a:pt x="5" y="397"/>
                  </a:cubicBezTo>
                  <a:cubicBezTo>
                    <a:pt x="5" y="367"/>
                    <a:pt x="17" y="338"/>
                    <a:pt x="38" y="317"/>
                  </a:cubicBezTo>
                  <a:cubicBezTo>
                    <a:pt x="81" y="274"/>
                    <a:pt x="153" y="279"/>
                    <a:pt x="195" y="321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42"/>
                    <a:pt x="610" y="342"/>
                    <a:pt x="610" y="342"/>
                  </a:cubicBezTo>
                  <a:cubicBezTo>
                    <a:pt x="610" y="789"/>
                    <a:pt x="610" y="789"/>
                    <a:pt x="610" y="789"/>
                  </a:cubicBezTo>
                  <a:lnTo>
                    <a:pt x="356" y="738"/>
                  </a:lnTo>
                  <a:lnTo>
                    <a:pt x="356" y="738"/>
                  </a:lnTo>
                  <a:cubicBezTo>
                    <a:pt x="563" y="738"/>
                    <a:pt x="563" y="738"/>
                    <a:pt x="563" y="738"/>
                  </a:cubicBezTo>
                  <a:cubicBezTo>
                    <a:pt x="563" y="363"/>
                    <a:pt x="563" y="363"/>
                    <a:pt x="563" y="363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314" y="507"/>
                    <a:pt x="314" y="507"/>
                    <a:pt x="314" y="507"/>
                  </a:cubicBezTo>
                  <a:cubicBezTo>
                    <a:pt x="161" y="355"/>
                    <a:pt x="161" y="355"/>
                    <a:pt x="161" y="355"/>
                  </a:cubicBezTo>
                  <a:cubicBezTo>
                    <a:pt x="136" y="334"/>
                    <a:pt x="98" y="329"/>
                    <a:pt x="72" y="355"/>
                  </a:cubicBezTo>
                  <a:cubicBezTo>
                    <a:pt x="60" y="367"/>
                    <a:pt x="51" y="380"/>
                    <a:pt x="51" y="397"/>
                  </a:cubicBezTo>
                  <a:cubicBezTo>
                    <a:pt x="51" y="414"/>
                    <a:pt x="60" y="431"/>
                    <a:pt x="68" y="443"/>
                  </a:cubicBezTo>
                  <a:cubicBezTo>
                    <a:pt x="356" y="738"/>
                    <a:pt x="356" y="738"/>
                    <a:pt x="356" y="738"/>
                  </a:cubicBezTo>
                  <a:lnTo>
                    <a:pt x="610" y="78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763"/>
            <p:cNvSpPr>
              <a:spLocks noChangeArrowheads="1"/>
            </p:cNvSpPr>
            <p:nvPr/>
          </p:nvSpPr>
          <p:spPr bwMode="auto">
            <a:xfrm>
              <a:off x="6819747" y="3212163"/>
              <a:ext cx="23812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7 w 65"/>
                <a:gd name="T5" fmla="*/ 51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7" y="51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764"/>
            <p:cNvSpPr>
              <a:spLocks noChangeArrowheads="1"/>
            </p:cNvSpPr>
            <p:nvPr/>
          </p:nvSpPr>
          <p:spPr bwMode="auto">
            <a:xfrm>
              <a:off x="6819747" y="3212163"/>
              <a:ext cx="23812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7 w 65"/>
                <a:gd name="T5" fmla="*/ 51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7" y="51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765"/>
            <p:cNvSpPr>
              <a:spLocks noChangeArrowheads="1"/>
            </p:cNvSpPr>
            <p:nvPr/>
          </p:nvSpPr>
          <p:spPr bwMode="auto">
            <a:xfrm>
              <a:off x="6805459" y="3194701"/>
              <a:ext cx="14288" cy="17462"/>
            </a:xfrm>
            <a:custGeom>
              <a:avLst/>
              <a:gdLst>
                <a:gd name="T0" fmla="*/ 0 w 39"/>
                <a:gd name="T1" fmla="*/ 0 h 47"/>
                <a:gd name="T2" fmla="*/ 0 w 39"/>
                <a:gd name="T3" fmla="*/ 0 h 47"/>
                <a:gd name="T4" fmla="*/ 0 w 39"/>
                <a:gd name="T5" fmla="*/ 46 h 47"/>
                <a:gd name="T6" fmla="*/ 38 w 39"/>
                <a:gd name="T7" fmla="*/ 46 h 47"/>
                <a:gd name="T8" fmla="*/ 38 w 39"/>
                <a:gd name="T9" fmla="*/ 46 h 47"/>
                <a:gd name="T10" fmla="*/ 21 w 39"/>
                <a:gd name="T11" fmla="*/ 29 h 47"/>
                <a:gd name="T12" fmla="*/ 21 w 39"/>
                <a:gd name="T13" fmla="*/ 29 h 47"/>
                <a:gd name="T14" fmla="*/ 21 w 39"/>
                <a:gd name="T15" fmla="*/ 29 h 47"/>
                <a:gd name="T16" fmla="*/ 0 w 39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47">
                  <a:moveTo>
                    <a:pt x="0" y="0"/>
                  </a:moveTo>
                  <a:lnTo>
                    <a:pt x="0" y="0"/>
                  </a:lnTo>
                  <a:cubicBezTo>
                    <a:pt x="0" y="46"/>
                    <a:pt x="0" y="46"/>
                    <a:pt x="0" y="46"/>
                  </a:cubicBezTo>
                  <a:cubicBezTo>
                    <a:pt x="38" y="46"/>
                    <a:pt x="38" y="46"/>
                    <a:pt x="38" y="46"/>
                  </a:cubicBezTo>
                  <a:lnTo>
                    <a:pt x="38" y="46"/>
                  </a:lnTo>
                  <a:cubicBezTo>
                    <a:pt x="21" y="29"/>
                    <a:pt x="21" y="29"/>
                    <a:pt x="21" y="29"/>
                  </a:cubicBezTo>
                  <a:lnTo>
                    <a:pt x="21" y="29"/>
                  </a:lnTo>
                  <a:lnTo>
                    <a:pt x="21" y="29"/>
                  </a:lnTo>
                  <a:cubicBezTo>
                    <a:pt x="13" y="21"/>
                    <a:pt x="4" y="12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766"/>
            <p:cNvSpPr>
              <a:spLocks noChangeArrowheads="1"/>
            </p:cNvSpPr>
            <p:nvPr/>
          </p:nvSpPr>
          <p:spPr bwMode="auto">
            <a:xfrm>
              <a:off x="6805459" y="3194701"/>
              <a:ext cx="7938" cy="11112"/>
            </a:xfrm>
            <a:custGeom>
              <a:avLst/>
              <a:gdLst>
                <a:gd name="T0" fmla="*/ 21 w 22"/>
                <a:gd name="T1" fmla="*/ 29 h 30"/>
                <a:gd name="T2" fmla="*/ 21 w 22"/>
                <a:gd name="T3" fmla="*/ 29 h 30"/>
                <a:gd name="T4" fmla="*/ 21 w 22"/>
                <a:gd name="T5" fmla="*/ 29 h 30"/>
                <a:gd name="T6" fmla="*/ 21 w 22"/>
                <a:gd name="T7" fmla="*/ 29 h 30"/>
                <a:gd name="T8" fmla="*/ 0 w 22"/>
                <a:gd name="T9" fmla="*/ 0 h 30"/>
                <a:gd name="T10" fmla="*/ 0 w 22"/>
                <a:gd name="T11" fmla="*/ 0 h 30"/>
                <a:gd name="T12" fmla="*/ 0 w 22"/>
                <a:gd name="T13" fmla="*/ 0 h 30"/>
                <a:gd name="T14" fmla="*/ 21 w 22"/>
                <a:gd name="T15" fmla="*/ 29 h 30"/>
                <a:gd name="T16" fmla="*/ 0 w 22"/>
                <a:gd name="T17" fmla="*/ 0 h 30"/>
                <a:gd name="T18" fmla="*/ 21 w 22"/>
                <a:gd name="T1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30">
                  <a:moveTo>
                    <a:pt x="21" y="29"/>
                  </a:moveTo>
                  <a:lnTo>
                    <a:pt x="21" y="29"/>
                  </a:lnTo>
                  <a:lnTo>
                    <a:pt x="21" y="29"/>
                  </a:lnTo>
                  <a:lnTo>
                    <a:pt x="21" y="2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" y="12"/>
                    <a:pt x="13" y="21"/>
                    <a:pt x="21" y="29"/>
                  </a:cubicBezTo>
                  <a:cubicBezTo>
                    <a:pt x="13" y="21"/>
                    <a:pt x="8" y="12"/>
                    <a:pt x="0" y="0"/>
                  </a:cubicBezTo>
                  <a:lnTo>
                    <a:pt x="21" y="2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767"/>
            <p:cNvSpPr>
              <a:spLocks noChangeArrowheads="1"/>
            </p:cNvSpPr>
            <p:nvPr/>
          </p:nvSpPr>
          <p:spPr bwMode="auto">
            <a:xfrm>
              <a:off x="6805459" y="3212163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1 h 68"/>
                <a:gd name="T10" fmla="*/ 38 w 103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1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768"/>
            <p:cNvSpPr>
              <a:spLocks noChangeArrowheads="1"/>
            </p:cNvSpPr>
            <p:nvPr/>
          </p:nvSpPr>
          <p:spPr bwMode="auto">
            <a:xfrm>
              <a:off x="6805459" y="3212163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1 h 68"/>
                <a:gd name="T10" fmla="*/ 38 w 103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1"/>
                  </a:lnTo>
                  <a:lnTo>
                    <a:pt x="3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769"/>
            <p:cNvSpPr>
              <a:spLocks noChangeArrowheads="1"/>
            </p:cNvSpPr>
            <p:nvPr/>
          </p:nvSpPr>
          <p:spPr bwMode="auto">
            <a:xfrm>
              <a:off x="6700684" y="2907363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9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9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770"/>
            <p:cNvSpPr>
              <a:spLocks noChangeArrowheads="1"/>
            </p:cNvSpPr>
            <p:nvPr/>
          </p:nvSpPr>
          <p:spPr bwMode="auto">
            <a:xfrm>
              <a:off x="6700684" y="2907363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9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9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771"/>
            <p:cNvSpPr>
              <a:spLocks noChangeArrowheads="1"/>
            </p:cNvSpPr>
            <p:nvPr/>
          </p:nvSpPr>
          <p:spPr bwMode="auto">
            <a:xfrm>
              <a:off x="6805459" y="2924826"/>
              <a:ext cx="90488" cy="249237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25 w 251"/>
                <a:gd name="T13" fmla="*/ 620 h 692"/>
                <a:gd name="T14" fmla="*/ 25 w 251"/>
                <a:gd name="T15" fmla="*/ 620 h 692"/>
                <a:gd name="T16" fmla="*/ 102 w 251"/>
                <a:gd name="T17" fmla="*/ 590 h 692"/>
                <a:gd name="T18" fmla="*/ 182 w 251"/>
                <a:gd name="T19" fmla="*/ 624 h 692"/>
                <a:gd name="T20" fmla="*/ 250 w 251"/>
                <a:gd name="T21" fmla="*/ 691 h 692"/>
                <a:gd name="T22" fmla="*/ 250 w 251"/>
                <a:gd name="T23" fmla="*/ 303 h 692"/>
                <a:gd name="T24" fmla="*/ 250 w 251"/>
                <a:gd name="T25" fmla="*/ 303 h 692"/>
                <a:gd name="T26" fmla="*/ 250 w 251"/>
                <a:gd name="T2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4"/>
                  </a:cubicBezTo>
                  <a:lnTo>
                    <a:pt x="25" y="624"/>
                  </a:lnTo>
                  <a:cubicBezTo>
                    <a:pt x="25" y="624"/>
                    <a:pt x="25" y="624"/>
                    <a:pt x="25" y="620"/>
                  </a:cubicBezTo>
                  <a:lnTo>
                    <a:pt x="25" y="620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3"/>
                    <a:pt x="250" y="303"/>
                    <a:pt x="250" y="303"/>
                  </a:cubicBezTo>
                  <a:lnTo>
                    <a:pt x="250" y="303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772"/>
            <p:cNvSpPr>
              <a:spLocks noChangeArrowheads="1"/>
            </p:cNvSpPr>
            <p:nvPr/>
          </p:nvSpPr>
          <p:spPr bwMode="auto">
            <a:xfrm>
              <a:off x="6895947" y="2924826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3 h 317"/>
                <a:gd name="T6" fmla="*/ 8 w 9"/>
                <a:gd name="T7" fmla="*/ 316 h 317"/>
                <a:gd name="T8" fmla="*/ 0 w 9"/>
                <a:gd name="T9" fmla="*/ 303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8" y="316"/>
                  </a:lnTo>
                  <a:lnTo>
                    <a:pt x="0" y="30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773"/>
            <p:cNvSpPr>
              <a:spLocks noChangeArrowheads="1"/>
            </p:cNvSpPr>
            <p:nvPr/>
          </p:nvSpPr>
          <p:spPr bwMode="auto">
            <a:xfrm>
              <a:off x="6895947" y="2924826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3 h 317"/>
                <a:gd name="T6" fmla="*/ 8 w 9"/>
                <a:gd name="T7" fmla="*/ 316 h 317"/>
                <a:gd name="T8" fmla="*/ 0 w 9"/>
                <a:gd name="T9" fmla="*/ 303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8" y="316"/>
                  </a:lnTo>
                  <a:lnTo>
                    <a:pt x="0" y="30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774"/>
            <p:cNvSpPr>
              <a:spLocks noChangeArrowheads="1"/>
            </p:cNvSpPr>
            <p:nvPr/>
          </p:nvSpPr>
          <p:spPr bwMode="auto">
            <a:xfrm>
              <a:off x="6799109" y="3220101"/>
              <a:ext cx="17463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775"/>
            <p:cNvSpPr>
              <a:spLocks noChangeArrowheads="1"/>
            </p:cNvSpPr>
            <p:nvPr/>
          </p:nvSpPr>
          <p:spPr bwMode="auto">
            <a:xfrm>
              <a:off x="6845147" y="3077226"/>
              <a:ext cx="160337" cy="223837"/>
            </a:xfrm>
            <a:custGeom>
              <a:avLst/>
              <a:gdLst>
                <a:gd name="T0" fmla="*/ 195 w 445"/>
                <a:gd name="T1" fmla="*/ 0 h 620"/>
                <a:gd name="T2" fmla="*/ 195 w 445"/>
                <a:gd name="T3" fmla="*/ 316 h 620"/>
                <a:gd name="T4" fmla="*/ 195 w 445"/>
                <a:gd name="T5" fmla="*/ 316 h 620"/>
                <a:gd name="T6" fmla="*/ 195 w 445"/>
                <a:gd name="T7" fmla="*/ 388 h 620"/>
                <a:gd name="T8" fmla="*/ 152 w 445"/>
                <a:gd name="T9" fmla="*/ 350 h 620"/>
                <a:gd name="T10" fmla="*/ 152 w 445"/>
                <a:gd name="T11" fmla="*/ 375 h 620"/>
                <a:gd name="T12" fmla="*/ 0 w 445"/>
                <a:gd name="T13" fmla="*/ 375 h 620"/>
                <a:gd name="T14" fmla="*/ 237 w 445"/>
                <a:gd name="T15" fmla="*/ 619 h 620"/>
                <a:gd name="T16" fmla="*/ 444 w 445"/>
                <a:gd name="T17" fmla="*/ 619 h 620"/>
                <a:gd name="T18" fmla="*/ 444 w 445"/>
                <a:gd name="T19" fmla="*/ 244 h 620"/>
                <a:gd name="T20" fmla="*/ 195 w 445"/>
                <a:gd name="T21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0">
                  <a:moveTo>
                    <a:pt x="195" y="0"/>
                  </a:moveTo>
                  <a:lnTo>
                    <a:pt x="195" y="316"/>
                  </a:lnTo>
                  <a:lnTo>
                    <a:pt x="195" y="316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5"/>
                  </a:lnTo>
                  <a:lnTo>
                    <a:pt x="0" y="375"/>
                  </a:lnTo>
                  <a:lnTo>
                    <a:pt x="237" y="619"/>
                  </a:lnTo>
                  <a:lnTo>
                    <a:pt x="444" y="619"/>
                  </a:lnTo>
                  <a:lnTo>
                    <a:pt x="444" y="244"/>
                  </a:lnTo>
                  <a:lnTo>
                    <a:pt x="1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776"/>
            <p:cNvSpPr>
              <a:spLocks noChangeArrowheads="1"/>
            </p:cNvSpPr>
            <p:nvPr/>
          </p:nvSpPr>
          <p:spPr bwMode="auto">
            <a:xfrm>
              <a:off x="6845147" y="3077226"/>
              <a:ext cx="160337" cy="223837"/>
            </a:xfrm>
            <a:custGeom>
              <a:avLst/>
              <a:gdLst>
                <a:gd name="T0" fmla="*/ 195 w 445"/>
                <a:gd name="T1" fmla="*/ 0 h 620"/>
                <a:gd name="T2" fmla="*/ 195 w 445"/>
                <a:gd name="T3" fmla="*/ 316 h 620"/>
                <a:gd name="T4" fmla="*/ 195 w 445"/>
                <a:gd name="T5" fmla="*/ 316 h 620"/>
                <a:gd name="T6" fmla="*/ 195 w 445"/>
                <a:gd name="T7" fmla="*/ 388 h 620"/>
                <a:gd name="T8" fmla="*/ 152 w 445"/>
                <a:gd name="T9" fmla="*/ 350 h 620"/>
                <a:gd name="T10" fmla="*/ 152 w 445"/>
                <a:gd name="T11" fmla="*/ 375 h 620"/>
                <a:gd name="T12" fmla="*/ 0 w 445"/>
                <a:gd name="T13" fmla="*/ 375 h 620"/>
                <a:gd name="T14" fmla="*/ 237 w 445"/>
                <a:gd name="T15" fmla="*/ 619 h 620"/>
                <a:gd name="T16" fmla="*/ 444 w 445"/>
                <a:gd name="T17" fmla="*/ 619 h 620"/>
                <a:gd name="T18" fmla="*/ 444 w 445"/>
                <a:gd name="T19" fmla="*/ 244 h 620"/>
                <a:gd name="T20" fmla="*/ 195 w 445"/>
                <a:gd name="T21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0">
                  <a:moveTo>
                    <a:pt x="195" y="0"/>
                  </a:moveTo>
                  <a:lnTo>
                    <a:pt x="195" y="316"/>
                  </a:lnTo>
                  <a:lnTo>
                    <a:pt x="195" y="316"/>
                  </a:lnTo>
                  <a:lnTo>
                    <a:pt x="195" y="388"/>
                  </a:lnTo>
                  <a:lnTo>
                    <a:pt x="152" y="350"/>
                  </a:lnTo>
                  <a:lnTo>
                    <a:pt x="152" y="375"/>
                  </a:lnTo>
                  <a:lnTo>
                    <a:pt x="0" y="375"/>
                  </a:lnTo>
                  <a:lnTo>
                    <a:pt x="237" y="619"/>
                  </a:lnTo>
                  <a:lnTo>
                    <a:pt x="444" y="619"/>
                  </a:lnTo>
                  <a:lnTo>
                    <a:pt x="444" y="244"/>
                  </a:lnTo>
                  <a:lnTo>
                    <a:pt x="1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777"/>
            <p:cNvSpPr>
              <a:spLocks noChangeArrowheads="1"/>
            </p:cNvSpPr>
            <p:nvPr/>
          </p:nvSpPr>
          <p:spPr bwMode="auto">
            <a:xfrm>
              <a:off x="6819747" y="3156601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7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1 h 157"/>
                <a:gd name="T18" fmla="*/ 110 w 221"/>
                <a:gd name="T19" fmla="*/ 17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7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59"/>
                    <a:pt x="0" y="59"/>
                    <a:pt x="0" y="63"/>
                  </a:cubicBezTo>
                  <a:cubicBezTo>
                    <a:pt x="0" y="76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1"/>
                    <a:pt x="220" y="131"/>
                    <a:pt x="220" y="131"/>
                  </a:cubicBezTo>
                  <a:cubicBezTo>
                    <a:pt x="110" y="17"/>
                    <a:pt x="110" y="17"/>
                    <a:pt x="110" y="17"/>
                  </a:cubicBezTo>
                  <a:cubicBezTo>
                    <a:pt x="97" y="4"/>
                    <a:pt x="81" y="0"/>
                    <a:pt x="6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778"/>
            <p:cNvSpPr>
              <a:spLocks noChangeArrowheads="1"/>
            </p:cNvSpPr>
            <p:nvPr/>
          </p:nvSpPr>
          <p:spPr bwMode="auto">
            <a:xfrm>
              <a:off x="6914997" y="3077226"/>
              <a:ext cx="1587" cy="114300"/>
            </a:xfrm>
            <a:custGeom>
              <a:avLst/>
              <a:gdLst>
                <a:gd name="T0" fmla="*/ 0 w 1"/>
                <a:gd name="T1" fmla="*/ 0 h 317"/>
                <a:gd name="T2" fmla="*/ 0 w 1"/>
                <a:gd name="T3" fmla="*/ 316 h 317"/>
                <a:gd name="T4" fmla="*/ 0 w 1"/>
                <a:gd name="T5" fmla="*/ 316 h 317"/>
                <a:gd name="T6" fmla="*/ 0 w 1"/>
                <a:gd name="T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7">
                  <a:moveTo>
                    <a:pt x="0" y="0"/>
                  </a:moveTo>
                  <a:lnTo>
                    <a:pt x="0" y="316"/>
                  </a:lnTo>
                  <a:lnTo>
                    <a:pt x="0" y="31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779"/>
            <p:cNvSpPr>
              <a:spLocks noChangeArrowheads="1"/>
            </p:cNvSpPr>
            <p:nvPr/>
          </p:nvSpPr>
          <p:spPr bwMode="auto">
            <a:xfrm>
              <a:off x="6914997" y="3077226"/>
              <a:ext cx="1587" cy="114300"/>
            </a:xfrm>
            <a:custGeom>
              <a:avLst/>
              <a:gdLst>
                <a:gd name="T0" fmla="*/ 0 w 1"/>
                <a:gd name="T1" fmla="*/ 0 h 317"/>
                <a:gd name="T2" fmla="*/ 0 w 1"/>
                <a:gd name="T3" fmla="*/ 316 h 317"/>
                <a:gd name="T4" fmla="*/ 0 w 1"/>
                <a:gd name="T5" fmla="*/ 316 h 317"/>
                <a:gd name="T6" fmla="*/ 0 w 1"/>
                <a:gd name="T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7">
                  <a:moveTo>
                    <a:pt x="0" y="0"/>
                  </a:moveTo>
                  <a:lnTo>
                    <a:pt x="0" y="316"/>
                  </a:lnTo>
                  <a:lnTo>
                    <a:pt x="0" y="31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780"/>
            <p:cNvSpPr>
              <a:spLocks noChangeArrowheads="1"/>
            </p:cNvSpPr>
            <p:nvPr/>
          </p:nvSpPr>
          <p:spPr bwMode="auto">
            <a:xfrm>
              <a:off x="6738784" y="3012138"/>
              <a:ext cx="138113" cy="74613"/>
            </a:xfrm>
            <a:custGeom>
              <a:avLst/>
              <a:gdLst>
                <a:gd name="T0" fmla="*/ 381 w 382"/>
                <a:gd name="T1" fmla="*/ 0 h 208"/>
                <a:gd name="T2" fmla="*/ 190 w 382"/>
                <a:gd name="T3" fmla="*/ 131 h 208"/>
                <a:gd name="T4" fmla="*/ 0 w 382"/>
                <a:gd name="T5" fmla="*/ 0 h 208"/>
                <a:gd name="T6" fmla="*/ 0 w 382"/>
                <a:gd name="T7" fmla="*/ 207 h 208"/>
                <a:gd name="T8" fmla="*/ 381 w 382"/>
                <a:gd name="T9" fmla="*/ 207 h 208"/>
                <a:gd name="T10" fmla="*/ 381 w 382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" h="208">
                  <a:moveTo>
                    <a:pt x="381" y="0"/>
                  </a:moveTo>
                  <a:lnTo>
                    <a:pt x="190" y="131"/>
                  </a:lnTo>
                  <a:lnTo>
                    <a:pt x="0" y="0"/>
                  </a:lnTo>
                  <a:lnTo>
                    <a:pt x="0" y="207"/>
                  </a:lnTo>
                  <a:lnTo>
                    <a:pt x="381" y="207"/>
                  </a:lnTo>
                  <a:lnTo>
                    <a:pt x="38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781"/>
            <p:cNvSpPr>
              <a:spLocks noChangeArrowheads="1"/>
            </p:cNvSpPr>
            <p:nvPr/>
          </p:nvSpPr>
          <p:spPr bwMode="auto">
            <a:xfrm>
              <a:off x="6748309" y="3004201"/>
              <a:ext cx="117475" cy="41275"/>
            </a:xfrm>
            <a:custGeom>
              <a:avLst/>
              <a:gdLst>
                <a:gd name="T0" fmla="*/ 165 w 327"/>
                <a:gd name="T1" fmla="*/ 114 h 115"/>
                <a:gd name="T2" fmla="*/ 326 w 327"/>
                <a:gd name="T3" fmla="*/ 0 h 115"/>
                <a:gd name="T4" fmla="*/ 0 w 327"/>
                <a:gd name="T5" fmla="*/ 0 h 115"/>
                <a:gd name="T6" fmla="*/ 165 w 327"/>
                <a:gd name="T7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15">
                  <a:moveTo>
                    <a:pt x="165" y="114"/>
                  </a:moveTo>
                  <a:lnTo>
                    <a:pt x="326" y="0"/>
                  </a:lnTo>
                  <a:lnTo>
                    <a:pt x="0" y="0"/>
                  </a:lnTo>
                  <a:lnTo>
                    <a:pt x="165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1054741" y="3504767"/>
            <a:ext cx="320675" cy="411163"/>
            <a:chOff x="6691159" y="3512055"/>
            <a:chExt cx="320675" cy="411163"/>
          </a:xfrm>
        </p:grpSpPr>
        <p:sp>
          <p:nvSpPr>
            <p:cNvPr id="183" name="Freeform 782"/>
            <p:cNvSpPr>
              <a:spLocks noChangeArrowheads="1"/>
            </p:cNvSpPr>
            <p:nvPr/>
          </p:nvSpPr>
          <p:spPr bwMode="auto">
            <a:xfrm>
              <a:off x="6810222" y="3681918"/>
              <a:ext cx="184150" cy="223837"/>
            </a:xfrm>
            <a:custGeom>
              <a:avLst/>
              <a:gdLst>
                <a:gd name="T0" fmla="*/ 17 w 513"/>
                <a:gd name="T1" fmla="*/ 325 h 621"/>
                <a:gd name="T2" fmla="*/ 17 w 513"/>
                <a:gd name="T3" fmla="*/ 325 h 621"/>
                <a:gd name="T4" fmla="*/ 305 w 513"/>
                <a:gd name="T5" fmla="*/ 620 h 621"/>
                <a:gd name="T6" fmla="*/ 512 w 513"/>
                <a:gd name="T7" fmla="*/ 620 h 621"/>
                <a:gd name="T8" fmla="*/ 512 w 513"/>
                <a:gd name="T9" fmla="*/ 245 h 621"/>
                <a:gd name="T10" fmla="*/ 263 w 513"/>
                <a:gd name="T11" fmla="*/ 0 h 621"/>
                <a:gd name="T12" fmla="*/ 263 w 513"/>
                <a:gd name="T13" fmla="*/ 388 h 621"/>
                <a:gd name="T14" fmla="*/ 110 w 513"/>
                <a:gd name="T15" fmla="*/ 241 h 621"/>
                <a:gd name="T16" fmla="*/ 21 w 513"/>
                <a:gd name="T17" fmla="*/ 236 h 621"/>
                <a:gd name="T18" fmla="*/ 0 w 513"/>
                <a:gd name="T19" fmla="*/ 279 h 621"/>
                <a:gd name="T20" fmla="*/ 17 w 513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3" h="621">
                  <a:moveTo>
                    <a:pt x="17" y="325"/>
                  </a:moveTo>
                  <a:lnTo>
                    <a:pt x="17" y="325"/>
                  </a:lnTo>
                  <a:cubicBezTo>
                    <a:pt x="305" y="620"/>
                    <a:pt x="305" y="620"/>
                    <a:pt x="305" y="620"/>
                  </a:cubicBezTo>
                  <a:cubicBezTo>
                    <a:pt x="512" y="620"/>
                    <a:pt x="512" y="620"/>
                    <a:pt x="512" y="620"/>
                  </a:cubicBezTo>
                  <a:cubicBezTo>
                    <a:pt x="512" y="245"/>
                    <a:pt x="512" y="245"/>
                    <a:pt x="512" y="245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63" y="388"/>
                    <a:pt x="263" y="388"/>
                    <a:pt x="263" y="388"/>
                  </a:cubicBezTo>
                  <a:cubicBezTo>
                    <a:pt x="110" y="241"/>
                    <a:pt x="110" y="241"/>
                    <a:pt x="110" y="241"/>
                  </a:cubicBezTo>
                  <a:cubicBezTo>
                    <a:pt x="85" y="215"/>
                    <a:pt x="47" y="211"/>
                    <a:pt x="21" y="236"/>
                  </a:cubicBezTo>
                  <a:cubicBezTo>
                    <a:pt x="9" y="249"/>
                    <a:pt x="0" y="262"/>
                    <a:pt x="0" y="279"/>
                  </a:cubicBezTo>
                  <a:cubicBezTo>
                    <a:pt x="0" y="296"/>
                    <a:pt x="9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783"/>
            <p:cNvSpPr>
              <a:spLocks noChangeArrowheads="1"/>
            </p:cNvSpPr>
            <p:nvPr/>
          </p:nvSpPr>
          <p:spPr bwMode="auto">
            <a:xfrm>
              <a:off x="6708622" y="3529518"/>
              <a:ext cx="182562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784"/>
            <p:cNvSpPr>
              <a:spLocks noChangeArrowheads="1"/>
            </p:cNvSpPr>
            <p:nvPr/>
          </p:nvSpPr>
          <p:spPr bwMode="auto">
            <a:xfrm>
              <a:off x="6708622" y="3529518"/>
              <a:ext cx="182562" cy="287337"/>
            </a:xfrm>
            <a:custGeom>
              <a:avLst/>
              <a:gdLst>
                <a:gd name="T0" fmla="*/ 504 w 505"/>
                <a:gd name="T1" fmla="*/ 797 h 798"/>
                <a:gd name="T2" fmla="*/ 0 w 505"/>
                <a:gd name="T3" fmla="*/ 797 h 798"/>
                <a:gd name="T4" fmla="*/ 0 w 505"/>
                <a:gd name="T5" fmla="*/ 0 h 798"/>
                <a:gd name="T6" fmla="*/ 504 w 505"/>
                <a:gd name="T7" fmla="*/ 0 h 798"/>
                <a:gd name="T8" fmla="*/ 504 w 505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5" h="798">
                  <a:moveTo>
                    <a:pt x="504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4" y="0"/>
                  </a:lnTo>
                  <a:lnTo>
                    <a:pt x="504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785"/>
            <p:cNvSpPr>
              <a:spLocks noChangeArrowheads="1"/>
            </p:cNvSpPr>
            <p:nvPr/>
          </p:nvSpPr>
          <p:spPr bwMode="auto">
            <a:xfrm>
              <a:off x="6791172" y="3640643"/>
              <a:ext cx="220662" cy="282575"/>
            </a:xfrm>
            <a:custGeom>
              <a:avLst/>
              <a:gdLst>
                <a:gd name="T0" fmla="*/ 610 w 611"/>
                <a:gd name="T1" fmla="*/ 784 h 785"/>
                <a:gd name="T2" fmla="*/ 610 w 611"/>
                <a:gd name="T3" fmla="*/ 784 h 785"/>
                <a:gd name="T4" fmla="*/ 335 w 611"/>
                <a:gd name="T5" fmla="*/ 784 h 785"/>
                <a:gd name="T6" fmla="*/ 34 w 611"/>
                <a:gd name="T7" fmla="*/ 472 h 785"/>
                <a:gd name="T8" fmla="*/ 5 w 611"/>
                <a:gd name="T9" fmla="*/ 392 h 785"/>
                <a:gd name="T10" fmla="*/ 38 w 611"/>
                <a:gd name="T11" fmla="*/ 316 h 785"/>
                <a:gd name="T12" fmla="*/ 195 w 611"/>
                <a:gd name="T13" fmla="*/ 316 h 785"/>
                <a:gd name="T14" fmla="*/ 263 w 611"/>
                <a:gd name="T15" fmla="*/ 383 h 785"/>
                <a:gd name="T16" fmla="*/ 263 w 611"/>
                <a:gd name="T17" fmla="*/ 0 h 785"/>
                <a:gd name="T18" fmla="*/ 610 w 611"/>
                <a:gd name="T19" fmla="*/ 337 h 785"/>
                <a:gd name="T20" fmla="*/ 610 w 611"/>
                <a:gd name="T21" fmla="*/ 784 h 785"/>
                <a:gd name="T22" fmla="*/ 356 w 611"/>
                <a:gd name="T23" fmla="*/ 733 h 785"/>
                <a:gd name="T24" fmla="*/ 356 w 611"/>
                <a:gd name="T25" fmla="*/ 733 h 785"/>
                <a:gd name="T26" fmla="*/ 563 w 611"/>
                <a:gd name="T27" fmla="*/ 733 h 785"/>
                <a:gd name="T28" fmla="*/ 563 w 611"/>
                <a:gd name="T29" fmla="*/ 358 h 785"/>
                <a:gd name="T30" fmla="*/ 314 w 611"/>
                <a:gd name="T31" fmla="*/ 113 h 785"/>
                <a:gd name="T32" fmla="*/ 314 w 611"/>
                <a:gd name="T33" fmla="*/ 501 h 785"/>
                <a:gd name="T34" fmla="*/ 161 w 611"/>
                <a:gd name="T35" fmla="*/ 354 h 785"/>
                <a:gd name="T36" fmla="*/ 72 w 611"/>
                <a:gd name="T37" fmla="*/ 349 h 785"/>
                <a:gd name="T38" fmla="*/ 51 w 611"/>
                <a:gd name="T39" fmla="*/ 392 h 785"/>
                <a:gd name="T40" fmla="*/ 68 w 611"/>
                <a:gd name="T41" fmla="*/ 438 h 785"/>
                <a:gd name="T42" fmla="*/ 356 w 611"/>
                <a:gd name="T43" fmla="*/ 733 h 785"/>
                <a:gd name="T44" fmla="*/ 610 w 611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1" h="785">
                  <a:moveTo>
                    <a:pt x="610" y="784"/>
                  </a:moveTo>
                  <a:lnTo>
                    <a:pt x="610" y="784"/>
                  </a:lnTo>
                  <a:cubicBezTo>
                    <a:pt x="335" y="784"/>
                    <a:pt x="335" y="784"/>
                    <a:pt x="335" y="784"/>
                  </a:cubicBezTo>
                  <a:cubicBezTo>
                    <a:pt x="34" y="472"/>
                    <a:pt x="34" y="472"/>
                    <a:pt x="34" y="472"/>
                  </a:cubicBezTo>
                  <a:cubicBezTo>
                    <a:pt x="13" y="451"/>
                    <a:pt x="0" y="421"/>
                    <a:pt x="5" y="392"/>
                  </a:cubicBezTo>
                  <a:cubicBezTo>
                    <a:pt x="5" y="362"/>
                    <a:pt x="17" y="333"/>
                    <a:pt x="38" y="316"/>
                  </a:cubicBezTo>
                  <a:cubicBezTo>
                    <a:pt x="81" y="269"/>
                    <a:pt x="153" y="274"/>
                    <a:pt x="195" y="316"/>
                  </a:cubicBezTo>
                  <a:cubicBezTo>
                    <a:pt x="263" y="383"/>
                    <a:pt x="263" y="383"/>
                    <a:pt x="263" y="383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610" y="337"/>
                    <a:pt x="610" y="337"/>
                    <a:pt x="610" y="337"/>
                  </a:cubicBezTo>
                  <a:cubicBezTo>
                    <a:pt x="610" y="784"/>
                    <a:pt x="610" y="784"/>
                    <a:pt x="610" y="784"/>
                  </a:cubicBezTo>
                  <a:lnTo>
                    <a:pt x="356" y="733"/>
                  </a:lnTo>
                  <a:lnTo>
                    <a:pt x="356" y="733"/>
                  </a:lnTo>
                  <a:cubicBezTo>
                    <a:pt x="563" y="733"/>
                    <a:pt x="563" y="733"/>
                    <a:pt x="563" y="733"/>
                  </a:cubicBezTo>
                  <a:cubicBezTo>
                    <a:pt x="563" y="358"/>
                    <a:pt x="563" y="358"/>
                    <a:pt x="563" y="358"/>
                  </a:cubicBezTo>
                  <a:cubicBezTo>
                    <a:pt x="314" y="113"/>
                    <a:pt x="314" y="113"/>
                    <a:pt x="314" y="113"/>
                  </a:cubicBezTo>
                  <a:cubicBezTo>
                    <a:pt x="314" y="501"/>
                    <a:pt x="314" y="501"/>
                    <a:pt x="314" y="501"/>
                  </a:cubicBezTo>
                  <a:cubicBezTo>
                    <a:pt x="161" y="354"/>
                    <a:pt x="161" y="354"/>
                    <a:pt x="161" y="354"/>
                  </a:cubicBezTo>
                  <a:cubicBezTo>
                    <a:pt x="136" y="328"/>
                    <a:pt x="98" y="324"/>
                    <a:pt x="72" y="349"/>
                  </a:cubicBezTo>
                  <a:cubicBezTo>
                    <a:pt x="60" y="362"/>
                    <a:pt x="51" y="375"/>
                    <a:pt x="51" y="392"/>
                  </a:cubicBezTo>
                  <a:cubicBezTo>
                    <a:pt x="51" y="409"/>
                    <a:pt x="60" y="426"/>
                    <a:pt x="68" y="438"/>
                  </a:cubicBezTo>
                  <a:cubicBezTo>
                    <a:pt x="356" y="733"/>
                    <a:pt x="356" y="733"/>
                    <a:pt x="356" y="733"/>
                  </a:cubicBezTo>
                  <a:lnTo>
                    <a:pt x="610" y="78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786"/>
            <p:cNvSpPr>
              <a:spLocks noChangeArrowheads="1"/>
            </p:cNvSpPr>
            <p:nvPr/>
          </p:nvSpPr>
          <p:spPr bwMode="auto">
            <a:xfrm>
              <a:off x="6811809" y="3818443"/>
              <a:ext cx="22225" cy="23812"/>
            </a:xfrm>
            <a:custGeom>
              <a:avLst/>
              <a:gdLst>
                <a:gd name="T0" fmla="*/ 0 w 61"/>
                <a:gd name="T1" fmla="*/ 0 h 64"/>
                <a:gd name="T2" fmla="*/ 43 w 61"/>
                <a:gd name="T3" fmla="*/ 47 h 64"/>
                <a:gd name="T4" fmla="*/ 60 w 61"/>
                <a:gd name="T5" fmla="*/ 63 h 64"/>
                <a:gd name="T6" fmla="*/ 60 w 61"/>
                <a:gd name="T7" fmla="*/ 63 h 64"/>
                <a:gd name="T8" fmla="*/ 0 w 61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4">
                  <a:moveTo>
                    <a:pt x="0" y="0"/>
                  </a:moveTo>
                  <a:lnTo>
                    <a:pt x="43" y="47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787"/>
            <p:cNvSpPr>
              <a:spLocks noChangeArrowheads="1"/>
            </p:cNvSpPr>
            <p:nvPr/>
          </p:nvSpPr>
          <p:spPr bwMode="auto">
            <a:xfrm>
              <a:off x="6811809" y="3818443"/>
              <a:ext cx="22225" cy="23812"/>
            </a:xfrm>
            <a:custGeom>
              <a:avLst/>
              <a:gdLst>
                <a:gd name="T0" fmla="*/ 0 w 61"/>
                <a:gd name="T1" fmla="*/ 0 h 64"/>
                <a:gd name="T2" fmla="*/ 43 w 61"/>
                <a:gd name="T3" fmla="*/ 47 h 64"/>
                <a:gd name="T4" fmla="*/ 60 w 61"/>
                <a:gd name="T5" fmla="*/ 63 h 64"/>
                <a:gd name="T6" fmla="*/ 60 w 61"/>
                <a:gd name="T7" fmla="*/ 63 h 64"/>
                <a:gd name="T8" fmla="*/ 0 w 61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64">
                  <a:moveTo>
                    <a:pt x="0" y="0"/>
                  </a:moveTo>
                  <a:lnTo>
                    <a:pt x="43" y="47"/>
                  </a:lnTo>
                  <a:lnTo>
                    <a:pt x="60" y="63"/>
                  </a:lnTo>
                  <a:lnTo>
                    <a:pt x="60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788"/>
            <p:cNvSpPr>
              <a:spLocks noChangeArrowheads="1"/>
            </p:cNvSpPr>
            <p:nvPr/>
          </p:nvSpPr>
          <p:spPr bwMode="auto">
            <a:xfrm>
              <a:off x="6795934" y="3800980"/>
              <a:ext cx="14288" cy="15875"/>
            </a:xfrm>
            <a:custGeom>
              <a:avLst/>
              <a:gdLst>
                <a:gd name="T0" fmla="*/ 0 w 39"/>
                <a:gd name="T1" fmla="*/ 0 h 43"/>
                <a:gd name="T2" fmla="*/ 0 w 39"/>
                <a:gd name="T3" fmla="*/ 0 h 43"/>
                <a:gd name="T4" fmla="*/ 0 w 39"/>
                <a:gd name="T5" fmla="*/ 42 h 43"/>
                <a:gd name="T6" fmla="*/ 38 w 39"/>
                <a:gd name="T7" fmla="*/ 42 h 43"/>
                <a:gd name="T8" fmla="*/ 21 w 39"/>
                <a:gd name="T9" fmla="*/ 25 h 43"/>
                <a:gd name="T10" fmla="*/ 0 w 39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8" y="42"/>
                    <a:pt x="38" y="42"/>
                    <a:pt x="38" y="42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13" y="17"/>
                    <a:pt x="8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789"/>
            <p:cNvSpPr>
              <a:spLocks noChangeArrowheads="1"/>
            </p:cNvSpPr>
            <p:nvPr/>
          </p:nvSpPr>
          <p:spPr bwMode="auto">
            <a:xfrm>
              <a:off x="6810222" y="3816855"/>
              <a:ext cx="23812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 w 65"/>
                <a:gd name="T5" fmla="*/ 4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790"/>
            <p:cNvSpPr>
              <a:spLocks noChangeArrowheads="1"/>
            </p:cNvSpPr>
            <p:nvPr/>
          </p:nvSpPr>
          <p:spPr bwMode="auto">
            <a:xfrm>
              <a:off x="6810222" y="3816855"/>
              <a:ext cx="23812" cy="23813"/>
            </a:xfrm>
            <a:custGeom>
              <a:avLst/>
              <a:gdLst>
                <a:gd name="T0" fmla="*/ 0 w 65"/>
                <a:gd name="T1" fmla="*/ 0 h 68"/>
                <a:gd name="T2" fmla="*/ 0 w 65"/>
                <a:gd name="T3" fmla="*/ 0 h 68"/>
                <a:gd name="T4" fmla="*/ 4 w 65"/>
                <a:gd name="T5" fmla="*/ 4 h 68"/>
                <a:gd name="T6" fmla="*/ 64 w 65"/>
                <a:gd name="T7" fmla="*/ 67 h 68"/>
                <a:gd name="T8" fmla="*/ 64 w 65"/>
                <a:gd name="T9" fmla="*/ 67 h 68"/>
                <a:gd name="T10" fmla="*/ 0 w 65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791"/>
            <p:cNvSpPr>
              <a:spLocks noChangeArrowheads="1"/>
            </p:cNvSpPr>
            <p:nvPr/>
          </p:nvSpPr>
          <p:spPr bwMode="auto">
            <a:xfrm>
              <a:off x="6795934" y="3799393"/>
              <a:ext cx="14288" cy="17462"/>
            </a:xfrm>
            <a:custGeom>
              <a:avLst/>
              <a:gdLst>
                <a:gd name="T0" fmla="*/ 0 w 39"/>
                <a:gd name="T1" fmla="*/ 0 h 48"/>
                <a:gd name="T2" fmla="*/ 0 w 39"/>
                <a:gd name="T3" fmla="*/ 0 h 48"/>
                <a:gd name="T4" fmla="*/ 0 w 39"/>
                <a:gd name="T5" fmla="*/ 5 h 48"/>
                <a:gd name="T6" fmla="*/ 21 w 39"/>
                <a:gd name="T7" fmla="*/ 30 h 48"/>
                <a:gd name="T8" fmla="*/ 38 w 39"/>
                <a:gd name="T9" fmla="*/ 47 h 48"/>
                <a:gd name="T10" fmla="*/ 38 w 39"/>
                <a:gd name="T11" fmla="*/ 47 h 48"/>
                <a:gd name="T12" fmla="*/ 21 w 39"/>
                <a:gd name="T13" fmla="*/ 30 h 48"/>
                <a:gd name="T14" fmla="*/ 0 w 3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9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8" y="13"/>
                    <a:pt x="13" y="22"/>
                    <a:pt x="21" y="30"/>
                  </a:cubicBezTo>
                  <a:cubicBezTo>
                    <a:pt x="38" y="47"/>
                    <a:pt x="38" y="47"/>
                    <a:pt x="38" y="47"/>
                  </a:cubicBezTo>
                  <a:lnTo>
                    <a:pt x="38" y="47"/>
                  </a:lnTo>
                  <a:cubicBezTo>
                    <a:pt x="21" y="30"/>
                    <a:pt x="21" y="30"/>
                    <a:pt x="21" y="30"/>
                  </a:cubicBezTo>
                  <a:cubicBezTo>
                    <a:pt x="13" y="22"/>
                    <a:pt x="8" y="13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792"/>
            <p:cNvSpPr>
              <a:spLocks noChangeArrowheads="1"/>
            </p:cNvSpPr>
            <p:nvPr/>
          </p:nvSpPr>
          <p:spPr bwMode="auto">
            <a:xfrm>
              <a:off x="6795934" y="3816855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1 h 68"/>
                <a:gd name="T10" fmla="*/ 42 w 103"/>
                <a:gd name="T11" fmla="*/ 4 h 68"/>
                <a:gd name="T12" fmla="*/ 38 w 103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1"/>
                  </a:lnTo>
                  <a:lnTo>
                    <a:pt x="42" y="4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793"/>
            <p:cNvSpPr>
              <a:spLocks noChangeArrowheads="1"/>
            </p:cNvSpPr>
            <p:nvPr/>
          </p:nvSpPr>
          <p:spPr bwMode="auto">
            <a:xfrm>
              <a:off x="6795934" y="3816855"/>
              <a:ext cx="36513" cy="23813"/>
            </a:xfrm>
            <a:custGeom>
              <a:avLst/>
              <a:gdLst>
                <a:gd name="T0" fmla="*/ 38 w 103"/>
                <a:gd name="T1" fmla="*/ 0 h 68"/>
                <a:gd name="T2" fmla="*/ 0 w 103"/>
                <a:gd name="T3" fmla="*/ 0 h 68"/>
                <a:gd name="T4" fmla="*/ 0 w 103"/>
                <a:gd name="T5" fmla="*/ 67 h 68"/>
                <a:gd name="T6" fmla="*/ 102 w 103"/>
                <a:gd name="T7" fmla="*/ 67 h 68"/>
                <a:gd name="T8" fmla="*/ 85 w 103"/>
                <a:gd name="T9" fmla="*/ 51 h 68"/>
                <a:gd name="T10" fmla="*/ 42 w 103"/>
                <a:gd name="T11" fmla="*/ 4 h 68"/>
                <a:gd name="T12" fmla="*/ 38 w 103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3" h="68">
                  <a:moveTo>
                    <a:pt x="38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2" y="67"/>
                  </a:lnTo>
                  <a:lnTo>
                    <a:pt x="85" y="51"/>
                  </a:lnTo>
                  <a:lnTo>
                    <a:pt x="42" y="4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794"/>
            <p:cNvSpPr>
              <a:spLocks noChangeArrowheads="1"/>
            </p:cNvSpPr>
            <p:nvPr/>
          </p:nvSpPr>
          <p:spPr bwMode="auto">
            <a:xfrm>
              <a:off x="6795934" y="3816855"/>
              <a:ext cx="14288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795"/>
            <p:cNvSpPr>
              <a:spLocks noChangeArrowheads="1"/>
            </p:cNvSpPr>
            <p:nvPr/>
          </p:nvSpPr>
          <p:spPr bwMode="auto">
            <a:xfrm>
              <a:off x="6795934" y="3816855"/>
              <a:ext cx="14288" cy="1588"/>
            </a:xfrm>
            <a:custGeom>
              <a:avLst/>
              <a:gdLst>
                <a:gd name="T0" fmla="*/ 38 w 39"/>
                <a:gd name="T1" fmla="*/ 0 h 1"/>
                <a:gd name="T2" fmla="*/ 0 w 39"/>
                <a:gd name="T3" fmla="*/ 0 h 1"/>
                <a:gd name="T4" fmla="*/ 38 w 3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">
                  <a:moveTo>
                    <a:pt x="38" y="0"/>
                  </a:move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796"/>
            <p:cNvSpPr>
              <a:spLocks noChangeArrowheads="1"/>
            </p:cNvSpPr>
            <p:nvPr/>
          </p:nvSpPr>
          <p:spPr bwMode="auto">
            <a:xfrm>
              <a:off x="6810222" y="3816855"/>
              <a:ext cx="1587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797"/>
            <p:cNvSpPr>
              <a:spLocks noChangeArrowheads="1"/>
            </p:cNvSpPr>
            <p:nvPr/>
          </p:nvSpPr>
          <p:spPr bwMode="auto">
            <a:xfrm>
              <a:off x="6810222" y="3816855"/>
              <a:ext cx="1587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798"/>
            <p:cNvSpPr>
              <a:spLocks noChangeArrowheads="1"/>
            </p:cNvSpPr>
            <p:nvPr/>
          </p:nvSpPr>
          <p:spPr bwMode="auto">
            <a:xfrm>
              <a:off x="6691159" y="3512055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9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9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799"/>
            <p:cNvSpPr>
              <a:spLocks noChangeArrowheads="1"/>
            </p:cNvSpPr>
            <p:nvPr/>
          </p:nvSpPr>
          <p:spPr bwMode="auto">
            <a:xfrm>
              <a:off x="6691159" y="3512055"/>
              <a:ext cx="214313" cy="339725"/>
            </a:xfrm>
            <a:custGeom>
              <a:avLst/>
              <a:gdLst>
                <a:gd name="T0" fmla="*/ 0 w 594"/>
                <a:gd name="T1" fmla="*/ 0 h 942"/>
                <a:gd name="T2" fmla="*/ 0 w 594"/>
                <a:gd name="T3" fmla="*/ 941 h 942"/>
                <a:gd name="T4" fmla="*/ 419 w 594"/>
                <a:gd name="T5" fmla="*/ 941 h 942"/>
                <a:gd name="T6" fmla="*/ 377 w 594"/>
                <a:gd name="T7" fmla="*/ 899 h 942"/>
                <a:gd name="T8" fmla="*/ 330 w 594"/>
                <a:gd name="T9" fmla="*/ 848 h 942"/>
                <a:gd name="T10" fmla="*/ 46 w 594"/>
                <a:gd name="T11" fmla="*/ 848 h 942"/>
                <a:gd name="T12" fmla="*/ 46 w 594"/>
                <a:gd name="T13" fmla="*/ 51 h 942"/>
                <a:gd name="T14" fmla="*/ 542 w 594"/>
                <a:gd name="T15" fmla="*/ 51 h 942"/>
                <a:gd name="T16" fmla="*/ 542 w 594"/>
                <a:gd name="T17" fmla="*/ 742 h 942"/>
                <a:gd name="T18" fmla="*/ 593 w 594"/>
                <a:gd name="T19" fmla="*/ 789 h 942"/>
                <a:gd name="T20" fmla="*/ 593 w 594"/>
                <a:gd name="T21" fmla="*/ 0 h 942"/>
                <a:gd name="T22" fmla="*/ 0 w 594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4" h="942">
                  <a:moveTo>
                    <a:pt x="0" y="0"/>
                  </a:moveTo>
                  <a:lnTo>
                    <a:pt x="0" y="941"/>
                  </a:lnTo>
                  <a:lnTo>
                    <a:pt x="419" y="941"/>
                  </a:lnTo>
                  <a:lnTo>
                    <a:pt x="377" y="899"/>
                  </a:lnTo>
                  <a:lnTo>
                    <a:pt x="330" y="848"/>
                  </a:lnTo>
                  <a:lnTo>
                    <a:pt x="46" y="848"/>
                  </a:lnTo>
                  <a:lnTo>
                    <a:pt x="46" y="51"/>
                  </a:lnTo>
                  <a:lnTo>
                    <a:pt x="542" y="51"/>
                  </a:lnTo>
                  <a:lnTo>
                    <a:pt x="542" y="742"/>
                  </a:lnTo>
                  <a:lnTo>
                    <a:pt x="593" y="789"/>
                  </a:lnTo>
                  <a:lnTo>
                    <a:pt x="59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800"/>
            <p:cNvSpPr>
              <a:spLocks noChangeArrowheads="1"/>
            </p:cNvSpPr>
            <p:nvPr/>
          </p:nvSpPr>
          <p:spPr bwMode="auto">
            <a:xfrm>
              <a:off x="6795934" y="3529518"/>
              <a:ext cx="90488" cy="249237"/>
            </a:xfrm>
            <a:custGeom>
              <a:avLst/>
              <a:gdLst>
                <a:gd name="T0" fmla="*/ 250 w 251"/>
                <a:gd name="T1" fmla="*/ 0 h 692"/>
                <a:gd name="T2" fmla="*/ 250 w 251"/>
                <a:gd name="T3" fmla="*/ 0 h 692"/>
                <a:gd name="T4" fmla="*/ 0 w 251"/>
                <a:gd name="T5" fmla="*/ 0 h 692"/>
                <a:gd name="T6" fmla="*/ 0 w 251"/>
                <a:gd name="T7" fmla="*/ 653 h 692"/>
                <a:gd name="T8" fmla="*/ 25 w 251"/>
                <a:gd name="T9" fmla="*/ 624 h 692"/>
                <a:gd name="T10" fmla="*/ 25 w 251"/>
                <a:gd name="T11" fmla="*/ 624 h 692"/>
                <a:gd name="T12" fmla="*/ 25 w 251"/>
                <a:gd name="T13" fmla="*/ 624 h 692"/>
                <a:gd name="T14" fmla="*/ 25 w 251"/>
                <a:gd name="T15" fmla="*/ 624 h 692"/>
                <a:gd name="T16" fmla="*/ 102 w 251"/>
                <a:gd name="T17" fmla="*/ 590 h 692"/>
                <a:gd name="T18" fmla="*/ 182 w 251"/>
                <a:gd name="T19" fmla="*/ 624 h 692"/>
                <a:gd name="T20" fmla="*/ 250 w 251"/>
                <a:gd name="T21" fmla="*/ 691 h 692"/>
                <a:gd name="T22" fmla="*/ 250 w 251"/>
                <a:gd name="T23" fmla="*/ 308 h 692"/>
                <a:gd name="T24" fmla="*/ 250 w 251"/>
                <a:gd name="T25" fmla="*/ 308 h 692"/>
                <a:gd name="T26" fmla="*/ 250 w 251"/>
                <a:gd name="T2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1" h="692">
                  <a:moveTo>
                    <a:pt x="250" y="0"/>
                  </a:moveTo>
                  <a:lnTo>
                    <a:pt x="25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8" y="641"/>
                    <a:pt x="13" y="632"/>
                    <a:pt x="25" y="624"/>
                  </a:cubicBezTo>
                  <a:lnTo>
                    <a:pt x="25" y="624"/>
                  </a:lnTo>
                  <a:lnTo>
                    <a:pt x="25" y="624"/>
                  </a:lnTo>
                  <a:lnTo>
                    <a:pt x="25" y="624"/>
                  </a:lnTo>
                  <a:cubicBezTo>
                    <a:pt x="47" y="603"/>
                    <a:pt x="72" y="590"/>
                    <a:pt x="102" y="590"/>
                  </a:cubicBezTo>
                  <a:cubicBezTo>
                    <a:pt x="131" y="590"/>
                    <a:pt x="161" y="603"/>
                    <a:pt x="182" y="624"/>
                  </a:cubicBezTo>
                  <a:cubicBezTo>
                    <a:pt x="250" y="691"/>
                    <a:pt x="250" y="691"/>
                    <a:pt x="250" y="691"/>
                  </a:cubicBezTo>
                  <a:cubicBezTo>
                    <a:pt x="250" y="308"/>
                    <a:pt x="250" y="308"/>
                    <a:pt x="250" y="308"/>
                  </a:cubicBezTo>
                  <a:lnTo>
                    <a:pt x="250" y="308"/>
                  </a:lnTo>
                  <a:cubicBezTo>
                    <a:pt x="250" y="0"/>
                    <a:pt x="250" y="0"/>
                    <a:pt x="25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801"/>
            <p:cNvSpPr>
              <a:spLocks noChangeArrowheads="1"/>
            </p:cNvSpPr>
            <p:nvPr/>
          </p:nvSpPr>
          <p:spPr bwMode="auto">
            <a:xfrm>
              <a:off x="6795934" y="3640643"/>
              <a:ext cx="90488" cy="138112"/>
            </a:xfrm>
            <a:custGeom>
              <a:avLst/>
              <a:gdLst>
                <a:gd name="T0" fmla="*/ 25 w 251"/>
                <a:gd name="T1" fmla="*/ 316 h 384"/>
                <a:gd name="T2" fmla="*/ 25 w 251"/>
                <a:gd name="T3" fmla="*/ 316 h 384"/>
                <a:gd name="T4" fmla="*/ 0 w 251"/>
                <a:gd name="T5" fmla="*/ 345 h 384"/>
                <a:gd name="T6" fmla="*/ 0 w 251"/>
                <a:gd name="T7" fmla="*/ 345 h 384"/>
                <a:gd name="T8" fmla="*/ 25 w 251"/>
                <a:gd name="T9" fmla="*/ 316 h 384"/>
                <a:gd name="T10" fmla="*/ 25 w 251"/>
                <a:gd name="T11" fmla="*/ 316 h 384"/>
                <a:gd name="T12" fmla="*/ 25 w 251"/>
                <a:gd name="T13" fmla="*/ 316 h 384"/>
                <a:gd name="T14" fmla="*/ 25 w 251"/>
                <a:gd name="T15" fmla="*/ 316 h 384"/>
                <a:gd name="T16" fmla="*/ 25 w 251"/>
                <a:gd name="T17" fmla="*/ 316 h 384"/>
                <a:gd name="T18" fmla="*/ 250 w 251"/>
                <a:gd name="T19" fmla="*/ 0 h 384"/>
                <a:gd name="T20" fmla="*/ 250 w 251"/>
                <a:gd name="T21" fmla="*/ 0 h 384"/>
                <a:gd name="T22" fmla="*/ 250 w 251"/>
                <a:gd name="T23" fmla="*/ 383 h 384"/>
                <a:gd name="T24" fmla="*/ 250 w 251"/>
                <a:gd name="T25" fmla="*/ 0 h 384"/>
                <a:gd name="T26" fmla="*/ 25 w 251"/>
                <a:gd name="T27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1" h="384">
                  <a:moveTo>
                    <a:pt x="25" y="316"/>
                  </a:moveTo>
                  <a:lnTo>
                    <a:pt x="25" y="316"/>
                  </a:lnTo>
                  <a:cubicBezTo>
                    <a:pt x="13" y="324"/>
                    <a:pt x="8" y="333"/>
                    <a:pt x="0" y="345"/>
                  </a:cubicBezTo>
                  <a:lnTo>
                    <a:pt x="0" y="345"/>
                  </a:lnTo>
                  <a:cubicBezTo>
                    <a:pt x="8" y="333"/>
                    <a:pt x="13" y="324"/>
                    <a:pt x="25" y="316"/>
                  </a:cubicBezTo>
                  <a:lnTo>
                    <a:pt x="25" y="316"/>
                  </a:lnTo>
                  <a:lnTo>
                    <a:pt x="25" y="316"/>
                  </a:lnTo>
                  <a:lnTo>
                    <a:pt x="25" y="316"/>
                  </a:lnTo>
                  <a:lnTo>
                    <a:pt x="25" y="316"/>
                  </a:lnTo>
                  <a:lnTo>
                    <a:pt x="250" y="0"/>
                  </a:lnTo>
                  <a:lnTo>
                    <a:pt x="250" y="0"/>
                  </a:lnTo>
                  <a:cubicBezTo>
                    <a:pt x="250" y="383"/>
                    <a:pt x="250" y="383"/>
                    <a:pt x="250" y="383"/>
                  </a:cubicBezTo>
                  <a:cubicBezTo>
                    <a:pt x="250" y="0"/>
                    <a:pt x="250" y="0"/>
                    <a:pt x="250" y="0"/>
                  </a:cubicBezTo>
                  <a:lnTo>
                    <a:pt x="25" y="316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802"/>
            <p:cNvSpPr>
              <a:spLocks noChangeArrowheads="1"/>
            </p:cNvSpPr>
            <p:nvPr/>
          </p:nvSpPr>
          <p:spPr bwMode="auto">
            <a:xfrm>
              <a:off x="6886422" y="3529518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8 h 317"/>
                <a:gd name="T6" fmla="*/ 8 w 9"/>
                <a:gd name="T7" fmla="*/ 316 h 317"/>
                <a:gd name="T8" fmla="*/ 0 w 9"/>
                <a:gd name="T9" fmla="*/ 308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8" y="316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803"/>
            <p:cNvSpPr>
              <a:spLocks noChangeArrowheads="1"/>
            </p:cNvSpPr>
            <p:nvPr/>
          </p:nvSpPr>
          <p:spPr bwMode="auto">
            <a:xfrm>
              <a:off x="6886422" y="3529518"/>
              <a:ext cx="3175" cy="114300"/>
            </a:xfrm>
            <a:custGeom>
              <a:avLst/>
              <a:gdLst>
                <a:gd name="T0" fmla="*/ 0 w 9"/>
                <a:gd name="T1" fmla="*/ 0 h 317"/>
                <a:gd name="T2" fmla="*/ 0 w 9"/>
                <a:gd name="T3" fmla="*/ 0 h 317"/>
                <a:gd name="T4" fmla="*/ 0 w 9"/>
                <a:gd name="T5" fmla="*/ 308 h 317"/>
                <a:gd name="T6" fmla="*/ 8 w 9"/>
                <a:gd name="T7" fmla="*/ 316 h 317"/>
                <a:gd name="T8" fmla="*/ 0 w 9"/>
                <a:gd name="T9" fmla="*/ 308 h 317"/>
                <a:gd name="T10" fmla="*/ 0 w 9"/>
                <a:gd name="T1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17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8" y="316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804"/>
            <p:cNvSpPr>
              <a:spLocks noChangeArrowheads="1"/>
            </p:cNvSpPr>
            <p:nvPr/>
          </p:nvSpPr>
          <p:spPr bwMode="auto">
            <a:xfrm>
              <a:off x="6789584" y="3824793"/>
              <a:ext cx="17463" cy="15875"/>
            </a:xfrm>
            <a:custGeom>
              <a:avLst/>
              <a:gdLst>
                <a:gd name="T0" fmla="*/ 21 w 47"/>
                <a:gd name="T1" fmla="*/ 42 h 43"/>
                <a:gd name="T2" fmla="*/ 21 w 47"/>
                <a:gd name="T3" fmla="*/ 42 h 43"/>
                <a:gd name="T4" fmla="*/ 46 w 47"/>
                <a:gd name="T5" fmla="*/ 21 h 43"/>
                <a:gd name="T6" fmla="*/ 21 w 47"/>
                <a:gd name="T7" fmla="*/ 0 h 43"/>
                <a:gd name="T8" fmla="*/ 0 w 47"/>
                <a:gd name="T9" fmla="*/ 21 h 43"/>
                <a:gd name="T10" fmla="*/ 21 w 47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6" y="34"/>
                    <a:pt x="46" y="21"/>
                  </a:cubicBezTo>
                  <a:cubicBezTo>
                    <a:pt x="46" y="8"/>
                    <a:pt x="34" y="0"/>
                    <a:pt x="21" y="0"/>
                  </a:cubicBezTo>
                  <a:cubicBezTo>
                    <a:pt x="13" y="0"/>
                    <a:pt x="0" y="8"/>
                    <a:pt x="0" y="21"/>
                  </a:cubicBezTo>
                  <a:cubicBezTo>
                    <a:pt x="0" y="34"/>
                    <a:pt x="13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805"/>
            <p:cNvSpPr>
              <a:spLocks noChangeArrowheads="1"/>
            </p:cNvSpPr>
            <p:nvPr/>
          </p:nvSpPr>
          <p:spPr bwMode="auto">
            <a:xfrm>
              <a:off x="6834034" y="3681918"/>
              <a:ext cx="160338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1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1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806"/>
            <p:cNvSpPr>
              <a:spLocks noChangeArrowheads="1"/>
            </p:cNvSpPr>
            <p:nvPr/>
          </p:nvSpPr>
          <p:spPr bwMode="auto">
            <a:xfrm>
              <a:off x="6834034" y="3681918"/>
              <a:ext cx="160338" cy="223837"/>
            </a:xfrm>
            <a:custGeom>
              <a:avLst/>
              <a:gdLst>
                <a:gd name="T0" fmla="*/ 195 w 445"/>
                <a:gd name="T1" fmla="*/ 0 h 621"/>
                <a:gd name="T2" fmla="*/ 195 w 445"/>
                <a:gd name="T3" fmla="*/ 317 h 621"/>
                <a:gd name="T4" fmla="*/ 195 w 445"/>
                <a:gd name="T5" fmla="*/ 317 h 621"/>
                <a:gd name="T6" fmla="*/ 195 w 445"/>
                <a:gd name="T7" fmla="*/ 388 h 621"/>
                <a:gd name="T8" fmla="*/ 152 w 445"/>
                <a:gd name="T9" fmla="*/ 351 h 621"/>
                <a:gd name="T10" fmla="*/ 152 w 445"/>
                <a:gd name="T11" fmla="*/ 376 h 621"/>
                <a:gd name="T12" fmla="*/ 0 w 445"/>
                <a:gd name="T13" fmla="*/ 376 h 621"/>
                <a:gd name="T14" fmla="*/ 237 w 445"/>
                <a:gd name="T15" fmla="*/ 620 h 621"/>
                <a:gd name="T16" fmla="*/ 444 w 445"/>
                <a:gd name="T17" fmla="*/ 620 h 621"/>
                <a:gd name="T18" fmla="*/ 444 w 445"/>
                <a:gd name="T19" fmla="*/ 245 h 621"/>
                <a:gd name="T20" fmla="*/ 195 w 445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621">
                  <a:moveTo>
                    <a:pt x="195" y="0"/>
                  </a:moveTo>
                  <a:lnTo>
                    <a:pt x="195" y="317"/>
                  </a:lnTo>
                  <a:lnTo>
                    <a:pt x="195" y="317"/>
                  </a:lnTo>
                  <a:lnTo>
                    <a:pt x="195" y="388"/>
                  </a:lnTo>
                  <a:lnTo>
                    <a:pt x="152" y="351"/>
                  </a:lnTo>
                  <a:lnTo>
                    <a:pt x="152" y="376"/>
                  </a:lnTo>
                  <a:lnTo>
                    <a:pt x="0" y="376"/>
                  </a:lnTo>
                  <a:lnTo>
                    <a:pt x="237" y="620"/>
                  </a:lnTo>
                  <a:lnTo>
                    <a:pt x="444" y="620"/>
                  </a:lnTo>
                  <a:lnTo>
                    <a:pt x="444" y="245"/>
                  </a:lnTo>
                  <a:lnTo>
                    <a:pt x="1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807"/>
            <p:cNvSpPr>
              <a:spLocks noChangeArrowheads="1"/>
            </p:cNvSpPr>
            <p:nvPr/>
          </p:nvSpPr>
          <p:spPr bwMode="auto">
            <a:xfrm>
              <a:off x="6810222" y="3761293"/>
              <a:ext cx="79375" cy="57150"/>
            </a:xfrm>
            <a:custGeom>
              <a:avLst/>
              <a:gdLst>
                <a:gd name="T0" fmla="*/ 64 w 221"/>
                <a:gd name="T1" fmla="*/ 0 h 157"/>
                <a:gd name="T2" fmla="*/ 64 w 221"/>
                <a:gd name="T3" fmla="*/ 0 h 157"/>
                <a:gd name="T4" fmla="*/ 21 w 221"/>
                <a:gd name="T5" fmla="*/ 16 h 157"/>
                <a:gd name="T6" fmla="*/ 0 w 221"/>
                <a:gd name="T7" fmla="*/ 59 h 157"/>
                <a:gd name="T8" fmla="*/ 0 w 221"/>
                <a:gd name="T9" fmla="*/ 63 h 157"/>
                <a:gd name="T10" fmla="*/ 17 w 221"/>
                <a:gd name="T11" fmla="*/ 105 h 157"/>
                <a:gd name="T12" fmla="*/ 68 w 221"/>
                <a:gd name="T13" fmla="*/ 156 h 157"/>
                <a:gd name="T14" fmla="*/ 220 w 221"/>
                <a:gd name="T15" fmla="*/ 156 h 157"/>
                <a:gd name="T16" fmla="*/ 220 w 221"/>
                <a:gd name="T17" fmla="*/ 131 h 157"/>
                <a:gd name="T18" fmla="*/ 110 w 221"/>
                <a:gd name="T19" fmla="*/ 21 h 157"/>
                <a:gd name="T20" fmla="*/ 64 w 221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157">
                  <a:moveTo>
                    <a:pt x="64" y="0"/>
                  </a:moveTo>
                  <a:lnTo>
                    <a:pt x="64" y="0"/>
                  </a:lnTo>
                  <a:cubicBezTo>
                    <a:pt x="47" y="0"/>
                    <a:pt x="34" y="4"/>
                    <a:pt x="21" y="16"/>
                  </a:cubicBezTo>
                  <a:cubicBezTo>
                    <a:pt x="9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9" y="93"/>
                    <a:pt x="17" y="105"/>
                  </a:cubicBezTo>
                  <a:cubicBezTo>
                    <a:pt x="68" y="156"/>
                    <a:pt x="68" y="156"/>
                    <a:pt x="68" y="156"/>
                  </a:cubicBezTo>
                  <a:cubicBezTo>
                    <a:pt x="220" y="156"/>
                    <a:pt x="220" y="156"/>
                    <a:pt x="220" y="156"/>
                  </a:cubicBezTo>
                  <a:cubicBezTo>
                    <a:pt x="220" y="131"/>
                    <a:pt x="220" y="131"/>
                    <a:pt x="220" y="131"/>
                  </a:cubicBezTo>
                  <a:cubicBezTo>
                    <a:pt x="110" y="21"/>
                    <a:pt x="110" y="21"/>
                    <a:pt x="110" y="21"/>
                  </a:cubicBezTo>
                  <a:cubicBezTo>
                    <a:pt x="97" y="8"/>
                    <a:pt x="81" y="0"/>
                    <a:pt x="6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808"/>
            <p:cNvSpPr>
              <a:spLocks noChangeArrowheads="1"/>
            </p:cNvSpPr>
            <p:nvPr/>
          </p:nvSpPr>
          <p:spPr bwMode="auto">
            <a:xfrm>
              <a:off x="6905472" y="3681918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809"/>
            <p:cNvSpPr>
              <a:spLocks noChangeArrowheads="1"/>
            </p:cNvSpPr>
            <p:nvPr/>
          </p:nvSpPr>
          <p:spPr bwMode="auto">
            <a:xfrm>
              <a:off x="6905472" y="3681918"/>
              <a:ext cx="1587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810"/>
            <p:cNvSpPr>
              <a:spLocks noChangeArrowheads="1"/>
            </p:cNvSpPr>
            <p:nvPr/>
          </p:nvSpPr>
          <p:spPr bwMode="auto">
            <a:xfrm>
              <a:off x="6729259" y="3615243"/>
              <a:ext cx="138113" cy="74612"/>
            </a:xfrm>
            <a:custGeom>
              <a:avLst/>
              <a:gdLst>
                <a:gd name="T0" fmla="*/ 381 w 382"/>
                <a:gd name="T1" fmla="*/ 0 h 208"/>
                <a:gd name="T2" fmla="*/ 190 w 382"/>
                <a:gd name="T3" fmla="*/ 131 h 208"/>
                <a:gd name="T4" fmla="*/ 0 w 382"/>
                <a:gd name="T5" fmla="*/ 0 h 208"/>
                <a:gd name="T6" fmla="*/ 0 w 382"/>
                <a:gd name="T7" fmla="*/ 207 h 208"/>
                <a:gd name="T8" fmla="*/ 381 w 382"/>
                <a:gd name="T9" fmla="*/ 207 h 208"/>
                <a:gd name="T10" fmla="*/ 381 w 382"/>
                <a:gd name="T1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2" h="208">
                  <a:moveTo>
                    <a:pt x="381" y="0"/>
                  </a:moveTo>
                  <a:lnTo>
                    <a:pt x="190" y="131"/>
                  </a:lnTo>
                  <a:lnTo>
                    <a:pt x="0" y="0"/>
                  </a:lnTo>
                  <a:lnTo>
                    <a:pt x="0" y="207"/>
                  </a:lnTo>
                  <a:lnTo>
                    <a:pt x="381" y="207"/>
                  </a:lnTo>
                  <a:lnTo>
                    <a:pt x="38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811"/>
            <p:cNvSpPr>
              <a:spLocks noChangeArrowheads="1"/>
            </p:cNvSpPr>
            <p:nvPr/>
          </p:nvSpPr>
          <p:spPr bwMode="auto">
            <a:xfrm>
              <a:off x="6738784" y="3607305"/>
              <a:ext cx="117475" cy="41275"/>
            </a:xfrm>
            <a:custGeom>
              <a:avLst/>
              <a:gdLst>
                <a:gd name="T0" fmla="*/ 165 w 327"/>
                <a:gd name="T1" fmla="*/ 114 h 115"/>
                <a:gd name="T2" fmla="*/ 326 w 327"/>
                <a:gd name="T3" fmla="*/ 0 h 115"/>
                <a:gd name="T4" fmla="*/ 0 w 327"/>
                <a:gd name="T5" fmla="*/ 0 h 115"/>
                <a:gd name="T6" fmla="*/ 165 w 327"/>
                <a:gd name="T7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7" h="115">
                  <a:moveTo>
                    <a:pt x="165" y="114"/>
                  </a:moveTo>
                  <a:lnTo>
                    <a:pt x="326" y="0"/>
                  </a:lnTo>
                  <a:lnTo>
                    <a:pt x="0" y="0"/>
                  </a:lnTo>
                  <a:lnTo>
                    <a:pt x="165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3" name="Group 212"/>
          <p:cNvGrpSpPr/>
          <p:nvPr/>
        </p:nvGrpSpPr>
        <p:grpSpPr>
          <a:xfrm>
            <a:off x="968222" y="4075701"/>
            <a:ext cx="493712" cy="493713"/>
            <a:chOff x="6611528" y="4108553"/>
            <a:chExt cx="493712" cy="493713"/>
          </a:xfrm>
        </p:grpSpPr>
        <p:sp>
          <p:nvSpPr>
            <p:cNvPr id="214" name="Freeform 812"/>
            <p:cNvSpPr>
              <a:spLocks noChangeArrowheads="1"/>
            </p:cNvSpPr>
            <p:nvPr/>
          </p:nvSpPr>
          <p:spPr bwMode="auto">
            <a:xfrm>
              <a:off x="6611528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813"/>
            <p:cNvSpPr>
              <a:spLocks noChangeArrowheads="1"/>
            </p:cNvSpPr>
            <p:nvPr/>
          </p:nvSpPr>
          <p:spPr bwMode="auto">
            <a:xfrm>
              <a:off x="6611528" y="410855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814"/>
            <p:cNvSpPr>
              <a:spLocks noChangeArrowheads="1"/>
            </p:cNvSpPr>
            <p:nvPr/>
          </p:nvSpPr>
          <p:spPr bwMode="auto">
            <a:xfrm>
              <a:off x="6729003" y="4183166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815"/>
            <p:cNvSpPr>
              <a:spLocks noChangeArrowheads="1"/>
            </p:cNvSpPr>
            <p:nvPr/>
          </p:nvSpPr>
          <p:spPr bwMode="auto">
            <a:xfrm>
              <a:off x="6729003" y="4183166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816"/>
            <p:cNvSpPr>
              <a:spLocks noChangeArrowheads="1"/>
            </p:cNvSpPr>
            <p:nvPr/>
          </p:nvSpPr>
          <p:spPr bwMode="auto">
            <a:xfrm>
              <a:off x="6814728" y="4291116"/>
              <a:ext cx="185737" cy="239712"/>
            </a:xfrm>
            <a:custGeom>
              <a:avLst/>
              <a:gdLst>
                <a:gd name="T0" fmla="*/ 514 w 515"/>
                <a:gd name="T1" fmla="*/ 665 h 666"/>
                <a:gd name="T2" fmla="*/ 514 w 515"/>
                <a:gd name="T3" fmla="*/ 665 h 666"/>
                <a:gd name="T4" fmla="*/ 282 w 515"/>
                <a:gd name="T5" fmla="*/ 665 h 666"/>
                <a:gd name="T6" fmla="*/ 28 w 515"/>
                <a:gd name="T7" fmla="*/ 400 h 666"/>
                <a:gd name="T8" fmla="*/ 3 w 515"/>
                <a:gd name="T9" fmla="*/ 332 h 666"/>
                <a:gd name="T10" fmla="*/ 32 w 515"/>
                <a:gd name="T11" fmla="*/ 268 h 666"/>
                <a:gd name="T12" fmla="*/ 164 w 515"/>
                <a:gd name="T13" fmla="*/ 268 h 666"/>
                <a:gd name="T14" fmla="*/ 221 w 515"/>
                <a:gd name="T15" fmla="*/ 325 h 666"/>
                <a:gd name="T16" fmla="*/ 221 w 515"/>
                <a:gd name="T17" fmla="*/ 0 h 666"/>
                <a:gd name="T18" fmla="*/ 514 w 515"/>
                <a:gd name="T19" fmla="*/ 286 h 666"/>
                <a:gd name="T20" fmla="*/ 514 w 515"/>
                <a:gd name="T21" fmla="*/ 665 h 666"/>
                <a:gd name="T22" fmla="*/ 300 w 515"/>
                <a:gd name="T23" fmla="*/ 622 h 666"/>
                <a:gd name="T24" fmla="*/ 300 w 515"/>
                <a:gd name="T25" fmla="*/ 622 h 666"/>
                <a:gd name="T26" fmla="*/ 475 w 515"/>
                <a:gd name="T27" fmla="*/ 622 h 666"/>
                <a:gd name="T28" fmla="*/ 475 w 515"/>
                <a:gd name="T29" fmla="*/ 304 h 666"/>
                <a:gd name="T30" fmla="*/ 264 w 515"/>
                <a:gd name="T31" fmla="*/ 96 h 666"/>
                <a:gd name="T32" fmla="*/ 264 w 515"/>
                <a:gd name="T33" fmla="*/ 425 h 666"/>
                <a:gd name="T34" fmla="*/ 135 w 515"/>
                <a:gd name="T35" fmla="*/ 300 h 666"/>
                <a:gd name="T36" fmla="*/ 60 w 515"/>
                <a:gd name="T37" fmla="*/ 296 h 666"/>
                <a:gd name="T38" fmla="*/ 42 w 515"/>
                <a:gd name="T39" fmla="*/ 332 h 666"/>
                <a:gd name="T40" fmla="*/ 57 w 515"/>
                <a:gd name="T41" fmla="*/ 372 h 666"/>
                <a:gd name="T42" fmla="*/ 300 w 515"/>
                <a:gd name="T43" fmla="*/ 62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5" h="666">
                  <a:moveTo>
                    <a:pt x="514" y="665"/>
                  </a:moveTo>
                  <a:lnTo>
                    <a:pt x="514" y="665"/>
                  </a:lnTo>
                  <a:cubicBezTo>
                    <a:pt x="282" y="665"/>
                    <a:pt x="282" y="665"/>
                    <a:pt x="282" y="665"/>
                  </a:cubicBezTo>
                  <a:cubicBezTo>
                    <a:pt x="28" y="400"/>
                    <a:pt x="28" y="400"/>
                    <a:pt x="28" y="400"/>
                  </a:cubicBezTo>
                  <a:cubicBezTo>
                    <a:pt x="10" y="382"/>
                    <a:pt x="0" y="357"/>
                    <a:pt x="3" y="332"/>
                  </a:cubicBezTo>
                  <a:cubicBezTo>
                    <a:pt x="3" y="307"/>
                    <a:pt x="14" y="282"/>
                    <a:pt x="32" y="268"/>
                  </a:cubicBezTo>
                  <a:cubicBezTo>
                    <a:pt x="67" y="229"/>
                    <a:pt x="128" y="232"/>
                    <a:pt x="164" y="268"/>
                  </a:cubicBezTo>
                  <a:cubicBezTo>
                    <a:pt x="221" y="325"/>
                    <a:pt x="221" y="325"/>
                    <a:pt x="221" y="325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514" y="286"/>
                    <a:pt x="514" y="286"/>
                    <a:pt x="514" y="286"/>
                  </a:cubicBezTo>
                  <a:lnTo>
                    <a:pt x="514" y="665"/>
                  </a:lnTo>
                  <a:close/>
                  <a:moveTo>
                    <a:pt x="300" y="622"/>
                  </a:moveTo>
                  <a:lnTo>
                    <a:pt x="300" y="622"/>
                  </a:lnTo>
                  <a:cubicBezTo>
                    <a:pt x="475" y="622"/>
                    <a:pt x="475" y="622"/>
                    <a:pt x="475" y="622"/>
                  </a:cubicBezTo>
                  <a:cubicBezTo>
                    <a:pt x="475" y="304"/>
                    <a:pt x="475" y="304"/>
                    <a:pt x="475" y="304"/>
                  </a:cubicBezTo>
                  <a:cubicBezTo>
                    <a:pt x="264" y="96"/>
                    <a:pt x="264" y="96"/>
                    <a:pt x="264" y="96"/>
                  </a:cubicBezTo>
                  <a:cubicBezTo>
                    <a:pt x="264" y="425"/>
                    <a:pt x="264" y="425"/>
                    <a:pt x="264" y="425"/>
                  </a:cubicBezTo>
                  <a:cubicBezTo>
                    <a:pt x="135" y="300"/>
                    <a:pt x="135" y="300"/>
                    <a:pt x="135" y="300"/>
                  </a:cubicBezTo>
                  <a:cubicBezTo>
                    <a:pt x="114" y="279"/>
                    <a:pt x="82" y="275"/>
                    <a:pt x="60" y="296"/>
                  </a:cubicBezTo>
                  <a:cubicBezTo>
                    <a:pt x="49" y="307"/>
                    <a:pt x="42" y="318"/>
                    <a:pt x="42" y="332"/>
                  </a:cubicBezTo>
                  <a:cubicBezTo>
                    <a:pt x="42" y="347"/>
                    <a:pt x="49" y="361"/>
                    <a:pt x="57" y="372"/>
                  </a:cubicBezTo>
                  <a:lnTo>
                    <a:pt x="300" y="6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817"/>
            <p:cNvSpPr>
              <a:spLocks noChangeArrowheads="1"/>
            </p:cNvSpPr>
            <p:nvPr/>
          </p:nvSpPr>
          <p:spPr bwMode="auto">
            <a:xfrm>
              <a:off x="6729003" y="4183166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61 h 798"/>
                <a:gd name="T8" fmla="*/ 278 w 501"/>
                <a:gd name="T9" fmla="*/ 718 h 798"/>
                <a:gd name="T10" fmla="*/ 39 w 501"/>
                <a:gd name="T11" fmla="*/ 718 h 798"/>
                <a:gd name="T12" fmla="*/ 39 w 501"/>
                <a:gd name="T13" fmla="*/ 43 h 798"/>
                <a:gd name="T14" fmla="*/ 457 w 501"/>
                <a:gd name="T15" fmla="*/ 43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61"/>
                  </a:lnTo>
                  <a:lnTo>
                    <a:pt x="278" y="718"/>
                  </a:lnTo>
                  <a:lnTo>
                    <a:pt x="39" y="718"/>
                  </a:lnTo>
                  <a:lnTo>
                    <a:pt x="39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818"/>
            <p:cNvSpPr>
              <a:spLocks noChangeArrowheads="1"/>
            </p:cNvSpPr>
            <p:nvPr/>
          </p:nvSpPr>
          <p:spPr bwMode="auto">
            <a:xfrm>
              <a:off x="6811553" y="4446691"/>
              <a:ext cx="14287" cy="12700"/>
            </a:xfrm>
            <a:custGeom>
              <a:avLst/>
              <a:gdLst>
                <a:gd name="T0" fmla="*/ 18 w 41"/>
                <a:gd name="T1" fmla="*/ 36 h 37"/>
                <a:gd name="T2" fmla="*/ 18 w 41"/>
                <a:gd name="T3" fmla="*/ 36 h 37"/>
                <a:gd name="T4" fmla="*/ 40 w 41"/>
                <a:gd name="T5" fmla="*/ 18 h 37"/>
                <a:gd name="T6" fmla="*/ 18 w 41"/>
                <a:gd name="T7" fmla="*/ 0 h 37"/>
                <a:gd name="T8" fmla="*/ 0 w 41"/>
                <a:gd name="T9" fmla="*/ 18 h 37"/>
                <a:gd name="T10" fmla="*/ 18 w 41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37">
                  <a:moveTo>
                    <a:pt x="18" y="36"/>
                  </a:moveTo>
                  <a:lnTo>
                    <a:pt x="18" y="36"/>
                  </a:lnTo>
                  <a:cubicBezTo>
                    <a:pt x="29" y="36"/>
                    <a:pt x="40" y="29"/>
                    <a:pt x="40" y="18"/>
                  </a:cubicBezTo>
                  <a:cubicBezTo>
                    <a:pt x="40" y="7"/>
                    <a:pt x="29" y="0"/>
                    <a:pt x="18" y="0"/>
                  </a:cubicBezTo>
                  <a:cubicBezTo>
                    <a:pt x="11" y="0"/>
                    <a:pt x="0" y="7"/>
                    <a:pt x="0" y="18"/>
                  </a:cubicBezTo>
                  <a:cubicBezTo>
                    <a:pt x="0" y="29"/>
                    <a:pt x="11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819"/>
            <p:cNvSpPr>
              <a:spLocks noChangeArrowheads="1"/>
            </p:cNvSpPr>
            <p:nvPr/>
          </p:nvSpPr>
          <p:spPr bwMode="auto">
            <a:xfrm>
              <a:off x="6762340" y="4270478"/>
              <a:ext cx="115888" cy="63500"/>
            </a:xfrm>
            <a:custGeom>
              <a:avLst/>
              <a:gdLst>
                <a:gd name="T0" fmla="*/ 322 w 323"/>
                <a:gd name="T1" fmla="*/ 0 h 176"/>
                <a:gd name="T2" fmla="*/ 161 w 323"/>
                <a:gd name="T3" fmla="*/ 111 h 176"/>
                <a:gd name="T4" fmla="*/ 0 w 323"/>
                <a:gd name="T5" fmla="*/ 0 h 176"/>
                <a:gd name="T6" fmla="*/ 0 w 323"/>
                <a:gd name="T7" fmla="*/ 175 h 176"/>
                <a:gd name="T8" fmla="*/ 322 w 323"/>
                <a:gd name="T9" fmla="*/ 175 h 176"/>
                <a:gd name="T10" fmla="*/ 322 w 323"/>
                <a:gd name="T1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3" h="176">
                  <a:moveTo>
                    <a:pt x="322" y="0"/>
                  </a:moveTo>
                  <a:lnTo>
                    <a:pt x="161" y="111"/>
                  </a:lnTo>
                  <a:lnTo>
                    <a:pt x="0" y="0"/>
                  </a:lnTo>
                  <a:lnTo>
                    <a:pt x="0" y="175"/>
                  </a:lnTo>
                  <a:lnTo>
                    <a:pt x="322" y="175"/>
                  </a:lnTo>
                  <a:lnTo>
                    <a:pt x="32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820"/>
            <p:cNvSpPr>
              <a:spLocks noChangeArrowheads="1"/>
            </p:cNvSpPr>
            <p:nvPr/>
          </p:nvSpPr>
          <p:spPr bwMode="auto">
            <a:xfrm>
              <a:off x="6768690" y="4264128"/>
              <a:ext cx="100013" cy="34925"/>
            </a:xfrm>
            <a:custGeom>
              <a:avLst/>
              <a:gdLst>
                <a:gd name="T0" fmla="*/ 140 w 277"/>
                <a:gd name="T1" fmla="*/ 97 h 98"/>
                <a:gd name="T2" fmla="*/ 276 w 277"/>
                <a:gd name="T3" fmla="*/ 0 h 98"/>
                <a:gd name="T4" fmla="*/ 0 w 277"/>
                <a:gd name="T5" fmla="*/ 0 h 98"/>
                <a:gd name="T6" fmla="*/ 140 w 277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7" h="98">
                  <a:moveTo>
                    <a:pt x="140" y="97"/>
                  </a:moveTo>
                  <a:lnTo>
                    <a:pt x="276" y="0"/>
                  </a:lnTo>
                  <a:lnTo>
                    <a:pt x="0" y="0"/>
                  </a:lnTo>
                  <a:lnTo>
                    <a:pt x="140" y="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3" name="Group 222"/>
          <p:cNvGrpSpPr/>
          <p:nvPr/>
        </p:nvGrpSpPr>
        <p:grpSpPr>
          <a:xfrm>
            <a:off x="1901255" y="2284370"/>
            <a:ext cx="247650" cy="366712"/>
            <a:chOff x="7550509" y="2270798"/>
            <a:chExt cx="247650" cy="366712"/>
          </a:xfrm>
        </p:grpSpPr>
        <p:sp>
          <p:nvSpPr>
            <p:cNvPr id="224" name="Freeform 821"/>
            <p:cNvSpPr>
              <a:spLocks noChangeArrowheads="1"/>
            </p:cNvSpPr>
            <p:nvPr/>
          </p:nvSpPr>
          <p:spPr bwMode="auto">
            <a:xfrm>
              <a:off x="7558446" y="2280323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822"/>
            <p:cNvSpPr>
              <a:spLocks noChangeArrowheads="1"/>
            </p:cNvSpPr>
            <p:nvPr/>
          </p:nvSpPr>
          <p:spPr bwMode="auto">
            <a:xfrm>
              <a:off x="7558446" y="2280323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823"/>
            <p:cNvSpPr>
              <a:spLocks noChangeArrowheads="1"/>
            </p:cNvSpPr>
            <p:nvPr/>
          </p:nvSpPr>
          <p:spPr bwMode="auto">
            <a:xfrm>
              <a:off x="7674334" y="2280323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824"/>
            <p:cNvSpPr>
              <a:spLocks noChangeArrowheads="1"/>
            </p:cNvSpPr>
            <p:nvPr/>
          </p:nvSpPr>
          <p:spPr bwMode="auto">
            <a:xfrm>
              <a:off x="7674334" y="2280323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825"/>
            <p:cNvSpPr>
              <a:spLocks noChangeArrowheads="1"/>
            </p:cNvSpPr>
            <p:nvPr/>
          </p:nvSpPr>
          <p:spPr bwMode="auto">
            <a:xfrm>
              <a:off x="7550509" y="2270798"/>
              <a:ext cx="247650" cy="366712"/>
            </a:xfrm>
            <a:custGeom>
              <a:avLst/>
              <a:gdLst>
                <a:gd name="T0" fmla="*/ 0 w 687"/>
                <a:gd name="T1" fmla="*/ 0 h 1017"/>
                <a:gd name="T2" fmla="*/ 0 w 687"/>
                <a:gd name="T3" fmla="*/ 1016 h 1017"/>
                <a:gd name="T4" fmla="*/ 686 w 687"/>
                <a:gd name="T5" fmla="*/ 1016 h 1017"/>
                <a:gd name="T6" fmla="*/ 686 w 687"/>
                <a:gd name="T7" fmla="*/ 0 h 1017"/>
                <a:gd name="T8" fmla="*/ 0 w 687"/>
                <a:gd name="T9" fmla="*/ 0 h 1017"/>
                <a:gd name="T10" fmla="*/ 637 w 687"/>
                <a:gd name="T11" fmla="*/ 972 h 1017"/>
                <a:gd name="T12" fmla="*/ 49 w 687"/>
                <a:gd name="T13" fmla="*/ 972 h 1017"/>
                <a:gd name="T14" fmla="*/ 49 w 687"/>
                <a:gd name="T15" fmla="*/ 48 h 1017"/>
                <a:gd name="T16" fmla="*/ 637 w 687"/>
                <a:gd name="T17" fmla="*/ 48 h 1017"/>
                <a:gd name="T18" fmla="*/ 637 w 687"/>
                <a:gd name="T19" fmla="*/ 97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7" h="1017">
                  <a:moveTo>
                    <a:pt x="0" y="0"/>
                  </a:moveTo>
                  <a:lnTo>
                    <a:pt x="0" y="1016"/>
                  </a:lnTo>
                  <a:lnTo>
                    <a:pt x="686" y="1016"/>
                  </a:lnTo>
                  <a:lnTo>
                    <a:pt x="686" y="0"/>
                  </a:lnTo>
                  <a:lnTo>
                    <a:pt x="0" y="0"/>
                  </a:lnTo>
                  <a:close/>
                  <a:moveTo>
                    <a:pt x="637" y="972"/>
                  </a:moveTo>
                  <a:lnTo>
                    <a:pt x="49" y="972"/>
                  </a:lnTo>
                  <a:lnTo>
                    <a:pt x="49" y="48"/>
                  </a:lnTo>
                  <a:lnTo>
                    <a:pt x="637" y="48"/>
                  </a:lnTo>
                  <a:lnTo>
                    <a:pt x="637" y="9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826"/>
            <p:cNvSpPr>
              <a:spLocks noChangeArrowheads="1"/>
            </p:cNvSpPr>
            <p:nvPr/>
          </p:nvSpPr>
          <p:spPr bwMode="auto">
            <a:xfrm>
              <a:off x="7606071" y="2343823"/>
              <a:ext cx="138113" cy="134937"/>
            </a:xfrm>
            <a:custGeom>
              <a:avLst/>
              <a:gdLst>
                <a:gd name="T0" fmla="*/ 191 w 383"/>
                <a:gd name="T1" fmla="*/ 373 h 374"/>
                <a:gd name="T2" fmla="*/ 191 w 383"/>
                <a:gd name="T3" fmla="*/ 0 h 374"/>
                <a:gd name="T4" fmla="*/ 191 w 383"/>
                <a:gd name="T5" fmla="*/ 373 h 374"/>
                <a:gd name="T6" fmla="*/ 219 w 383"/>
                <a:gd name="T7" fmla="*/ 349 h 374"/>
                <a:gd name="T8" fmla="*/ 325 w 383"/>
                <a:gd name="T9" fmla="*/ 285 h 374"/>
                <a:gd name="T10" fmla="*/ 337 w 383"/>
                <a:gd name="T11" fmla="*/ 261 h 374"/>
                <a:gd name="T12" fmla="*/ 272 w 383"/>
                <a:gd name="T13" fmla="*/ 261 h 374"/>
                <a:gd name="T14" fmla="*/ 358 w 383"/>
                <a:gd name="T15" fmla="*/ 205 h 374"/>
                <a:gd name="T16" fmla="*/ 358 w 383"/>
                <a:gd name="T17" fmla="*/ 181 h 374"/>
                <a:gd name="T18" fmla="*/ 288 w 383"/>
                <a:gd name="T19" fmla="*/ 181 h 374"/>
                <a:gd name="T20" fmla="*/ 280 w 383"/>
                <a:gd name="T21" fmla="*/ 124 h 374"/>
                <a:gd name="T22" fmla="*/ 358 w 383"/>
                <a:gd name="T23" fmla="*/ 181 h 374"/>
                <a:gd name="T24" fmla="*/ 333 w 383"/>
                <a:gd name="T25" fmla="*/ 100 h 374"/>
                <a:gd name="T26" fmla="*/ 223 w 383"/>
                <a:gd name="T27" fmla="*/ 24 h 374"/>
                <a:gd name="T28" fmla="*/ 199 w 383"/>
                <a:gd name="T29" fmla="*/ 32 h 374"/>
                <a:gd name="T30" fmla="*/ 248 w 383"/>
                <a:gd name="T31" fmla="*/ 100 h 374"/>
                <a:gd name="T32" fmla="*/ 199 w 383"/>
                <a:gd name="T33" fmla="*/ 32 h 374"/>
                <a:gd name="T34" fmla="*/ 199 w 383"/>
                <a:gd name="T35" fmla="*/ 124 h 374"/>
                <a:gd name="T36" fmla="*/ 264 w 383"/>
                <a:gd name="T37" fmla="*/ 168 h 374"/>
                <a:gd name="T38" fmla="*/ 199 w 383"/>
                <a:gd name="T39" fmla="*/ 181 h 374"/>
                <a:gd name="T40" fmla="*/ 199 w 383"/>
                <a:gd name="T41" fmla="*/ 205 h 374"/>
                <a:gd name="T42" fmla="*/ 264 w 383"/>
                <a:gd name="T43" fmla="*/ 205 h 374"/>
                <a:gd name="T44" fmla="*/ 199 w 383"/>
                <a:gd name="T45" fmla="*/ 261 h 374"/>
                <a:gd name="T46" fmla="*/ 199 w 383"/>
                <a:gd name="T47" fmla="*/ 285 h 374"/>
                <a:gd name="T48" fmla="*/ 236 w 383"/>
                <a:gd name="T49" fmla="*/ 285 h 374"/>
                <a:gd name="T50" fmla="*/ 199 w 383"/>
                <a:gd name="T51" fmla="*/ 285 h 374"/>
                <a:gd name="T52" fmla="*/ 175 w 383"/>
                <a:gd name="T53" fmla="*/ 333 h 374"/>
                <a:gd name="T54" fmla="*/ 175 w 383"/>
                <a:gd name="T55" fmla="*/ 285 h 374"/>
                <a:gd name="T56" fmla="*/ 175 w 383"/>
                <a:gd name="T57" fmla="*/ 261 h 374"/>
                <a:gd name="T58" fmla="*/ 130 w 383"/>
                <a:gd name="T59" fmla="*/ 261 h 374"/>
                <a:gd name="T60" fmla="*/ 175 w 383"/>
                <a:gd name="T61" fmla="*/ 205 h 374"/>
                <a:gd name="T62" fmla="*/ 175 w 383"/>
                <a:gd name="T63" fmla="*/ 181 h 374"/>
                <a:gd name="T64" fmla="*/ 114 w 383"/>
                <a:gd name="T65" fmla="*/ 181 h 374"/>
                <a:gd name="T66" fmla="*/ 122 w 383"/>
                <a:gd name="T67" fmla="*/ 124 h 374"/>
                <a:gd name="T68" fmla="*/ 175 w 383"/>
                <a:gd name="T69" fmla="*/ 181 h 374"/>
                <a:gd name="T70" fmla="*/ 175 w 383"/>
                <a:gd name="T71" fmla="*/ 100 h 374"/>
                <a:gd name="T72" fmla="*/ 175 w 383"/>
                <a:gd name="T73" fmla="*/ 36 h 374"/>
                <a:gd name="T74" fmla="*/ 155 w 383"/>
                <a:gd name="T75" fmla="*/ 28 h 374"/>
                <a:gd name="T76" fmla="*/ 106 w 383"/>
                <a:gd name="T77" fmla="*/ 100 h 374"/>
                <a:gd name="T78" fmla="*/ 155 w 383"/>
                <a:gd name="T79" fmla="*/ 28 h 374"/>
                <a:gd name="T80" fmla="*/ 37 w 383"/>
                <a:gd name="T81" fmla="*/ 124 h 374"/>
                <a:gd name="T82" fmla="*/ 90 w 383"/>
                <a:gd name="T83" fmla="*/ 168 h 374"/>
                <a:gd name="T84" fmla="*/ 25 w 383"/>
                <a:gd name="T85" fmla="*/ 181 h 374"/>
                <a:gd name="T86" fmla="*/ 25 w 383"/>
                <a:gd name="T87" fmla="*/ 205 h 374"/>
                <a:gd name="T88" fmla="*/ 94 w 383"/>
                <a:gd name="T89" fmla="*/ 205 h 374"/>
                <a:gd name="T90" fmla="*/ 41 w 383"/>
                <a:gd name="T91" fmla="*/ 261 h 374"/>
                <a:gd name="T92" fmla="*/ 114 w 383"/>
                <a:gd name="T93" fmla="*/ 285 h 374"/>
                <a:gd name="T94" fmla="*/ 159 w 383"/>
                <a:gd name="T95" fmla="*/ 349 h 374"/>
                <a:gd name="T96" fmla="*/ 114 w 383"/>
                <a:gd name="T97" fmla="*/ 28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3" h="374">
                  <a:moveTo>
                    <a:pt x="191" y="373"/>
                  </a:moveTo>
                  <a:lnTo>
                    <a:pt x="191" y="373"/>
                  </a:lnTo>
                  <a:cubicBezTo>
                    <a:pt x="297" y="373"/>
                    <a:pt x="382" y="289"/>
                    <a:pt x="382" y="189"/>
                  </a:cubicBezTo>
                  <a:cubicBezTo>
                    <a:pt x="382" y="84"/>
                    <a:pt x="297" y="0"/>
                    <a:pt x="191" y="0"/>
                  </a:cubicBezTo>
                  <a:cubicBezTo>
                    <a:pt x="86" y="0"/>
                    <a:pt x="0" y="84"/>
                    <a:pt x="0" y="189"/>
                  </a:cubicBezTo>
                  <a:cubicBezTo>
                    <a:pt x="0" y="289"/>
                    <a:pt x="86" y="373"/>
                    <a:pt x="191" y="373"/>
                  </a:cubicBezTo>
                  <a:close/>
                  <a:moveTo>
                    <a:pt x="219" y="349"/>
                  </a:moveTo>
                  <a:lnTo>
                    <a:pt x="219" y="349"/>
                  </a:lnTo>
                  <a:cubicBezTo>
                    <a:pt x="236" y="329"/>
                    <a:pt x="252" y="305"/>
                    <a:pt x="264" y="285"/>
                  </a:cubicBezTo>
                  <a:cubicBezTo>
                    <a:pt x="325" y="285"/>
                    <a:pt x="325" y="285"/>
                    <a:pt x="325" y="285"/>
                  </a:cubicBezTo>
                  <a:cubicBezTo>
                    <a:pt x="301" y="317"/>
                    <a:pt x="264" y="341"/>
                    <a:pt x="219" y="349"/>
                  </a:cubicBezTo>
                  <a:close/>
                  <a:moveTo>
                    <a:pt x="337" y="261"/>
                  </a:moveTo>
                  <a:lnTo>
                    <a:pt x="337" y="261"/>
                  </a:lnTo>
                  <a:cubicBezTo>
                    <a:pt x="272" y="261"/>
                    <a:pt x="272" y="261"/>
                    <a:pt x="272" y="261"/>
                  </a:cubicBezTo>
                  <a:cubicBezTo>
                    <a:pt x="280" y="241"/>
                    <a:pt x="284" y="225"/>
                    <a:pt x="284" y="205"/>
                  </a:cubicBezTo>
                  <a:cubicBezTo>
                    <a:pt x="358" y="205"/>
                    <a:pt x="358" y="205"/>
                    <a:pt x="358" y="205"/>
                  </a:cubicBezTo>
                  <a:cubicBezTo>
                    <a:pt x="353" y="225"/>
                    <a:pt x="349" y="245"/>
                    <a:pt x="337" y="261"/>
                  </a:cubicBezTo>
                  <a:close/>
                  <a:moveTo>
                    <a:pt x="358" y="181"/>
                  </a:moveTo>
                  <a:lnTo>
                    <a:pt x="358" y="181"/>
                  </a:lnTo>
                  <a:cubicBezTo>
                    <a:pt x="288" y="181"/>
                    <a:pt x="288" y="181"/>
                    <a:pt x="288" y="181"/>
                  </a:cubicBezTo>
                  <a:cubicBezTo>
                    <a:pt x="288" y="177"/>
                    <a:pt x="288" y="172"/>
                    <a:pt x="288" y="168"/>
                  </a:cubicBezTo>
                  <a:cubicBezTo>
                    <a:pt x="284" y="152"/>
                    <a:pt x="284" y="140"/>
                    <a:pt x="280" y="124"/>
                  </a:cubicBezTo>
                  <a:cubicBezTo>
                    <a:pt x="345" y="124"/>
                    <a:pt x="345" y="124"/>
                    <a:pt x="345" y="124"/>
                  </a:cubicBezTo>
                  <a:cubicBezTo>
                    <a:pt x="353" y="144"/>
                    <a:pt x="358" y="160"/>
                    <a:pt x="358" y="181"/>
                  </a:cubicBezTo>
                  <a:close/>
                  <a:moveTo>
                    <a:pt x="333" y="100"/>
                  </a:moveTo>
                  <a:lnTo>
                    <a:pt x="333" y="100"/>
                  </a:lnTo>
                  <a:cubicBezTo>
                    <a:pt x="272" y="100"/>
                    <a:pt x="272" y="100"/>
                    <a:pt x="272" y="100"/>
                  </a:cubicBezTo>
                  <a:cubicBezTo>
                    <a:pt x="260" y="68"/>
                    <a:pt x="240" y="44"/>
                    <a:pt x="223" y="24"/>
                  </a:cubicBezTo>
                  <a:cubicBezTo>
                    <a:pt x="272" y="36"/>
                    <a:pt x="309" y="64"/>
                    <a:pt x="333" y="100"/>
                  </a:cubicBezTo>
                  <a:close/>
                  <a:moveTo>
                    <a:pt x="199" y="32"/>
                  </a:moveTo>
                  <a:lnTo>
                    <a:pt x="199" y="32"/>
                  </a:lnTo>
                  <a:cubicBezTo>
                    <a:pt x="211" y="44"/>
                    <a:pt x="232" y="68"/>
                    <a:pt x="248" y="100"/>
                  </a:cubicBezTo>
                  <a:cubicBezTo>
                    <a:pt x="199" y="100"/>
                    <a:pt x="199" y="100"/>
                    <a:pt x="199" y="100"/>
                  </a:cubicBezTo>
                  <a:lnTo>
                    <a:pt x="199" y="32"/>
                  </a:lnTo>
                  <a:close/>
                  <a:moveTo>
                    <a:pt x="199" y="124"/>
                  </a:moveTo>
                  <a:lnTo>
                    <a:pt x="199" y="124"/>
                  </a:lnTo>
                  <a:cubicBezTo>
                    <a:pt x="256" y="124"/>
                    <a:pt x="256" y="124"/>
                    <a:pt x="256" y="124"/>
                  </a:cubicBezTo>
                  <a:cubicBezTo>
                    <a:pt x="260" y="140"/>
                    <a:pt x="264" y="152"/>
                    <a:pt x="264" y="168"/>
                  </a:cubicBezTo>
                  <a:cubicBezTo>
                    <a:pt x="264" y="172"/>
                    <a:pt x="264" y="177"/>
                    <a:pt x="264" y="181"/>
                  </a:cubicBezTo>
                  <a:cubicBezTo>
                    <a:pt x="199" y="181"/>
                    <a:pt x="199" y="181"/>
                    <a:pt x="199" y="181"/>
                  </a:cubicBezTo>
                  <a:lnTo>
                    <a:pt x="199" y="124"/>
                  </a:lnTo>
                  <a:close/>
                  <a:moveTo>
                    <a:pt x="199" y="205"/>
                  </a:moveTo>
                  <a:lnTo>
                    <a:pt x="199" y="205"/>
                  </a:lnTo>
                  <a:cubicBezTo>
                    <a:pt x="264" y="205"/>
                    <a:pt x="264" y="205"/>
                    <a:pt x="264" y="205"/>
                  </a:cubicBezTo>
                  <a:cubicBezTo>
                    <a:pt x="260" y="225"/>
                    <a:pt x="256" y="241"/>
                    <a:pt x="248" y="261"/>
                  </a:cubicBezTo>
                  <a:cubicBezTo>
                    <a:pt x="199" y="261"/>
                    <a:pt x="199" y="261"/>
                    <a:pt x="199" y="261"/>
                  </a:cubicBezTo>
                  <a:lnTo>
                    <a:pt x="199" y="205"/>
                  </a:lnTo>
                  <a:close/>
                  <a:moveTo>
                    <a:pt x="199" y="285"/>
                  </a:moveTo>
                  <a:lnTo>
                    <a:pt x="199" y="285"/>
                  </a:lnTo>
                  <a:cubicBezTo>
                    <a:pt x="236" y="285"/>
                    <a:pt x="236" y="285"/>
                    <a:pt x="236" y="285"/>
                  </a:cubicBezTo>
                  <a:cubicBezTo>
                    <a:pt x="228" y="301"/>
                    <a:pt x="215" y="321"/>
                    <a:pt x="199" y="337"/>
                  </a:cubicBezTo>
                  <a:lnTo>
                    <a:pt x="199" y="285"/>
                  </a:lnTo>
                  <a:close/>
                  <a:moveTo>
                    <a:pt x="175" y="333"/>
                  </a:moveTo>
                  <a:lnTo>
                    <a:pt x="175" y="333"/>
                  </a:lnTo>
                  <a:cubicBezTo>
                    <a:pt x="163" y="317"/>
                    <a:pt x="150" y="301"/>
                    <a:pt x="142" y="285"/>
                  </a:cubicBezTo>
                  <a:cubicBezTo>
                    <a:pt x="175" y="285"/>
                    <a:pt x="175" y="285"/>
                    <a:pt x="175" y="285"/>
                  </a:cubicBezTo>
                  <a:lnTo>
                    <a:pt x="175" y="333"/>
                  </a:lnTo>
                  <a:close/>
                  <a:moveTo>
                    <a:pt x="175" y="261"/>
                  </a:moveTo>
                  <a:lnTo>
                    <a:pt x="175" y="261"/>
                  </a:lnTo>
                  <a:cubicBezTo>
                    <a:pt x="130" y="261"/>
                    <a:pt x="130" y="261"/>
                    <a:pt x="130" y="261"/>
                  </a:cubicBezTo>
                  <a:cubicBezTo>
                    <a:pt x="122" y="241"/>
                    <a:pt x="118" y="225"/>
                    <a:pt x="114" y="205"/>
                  </a:cubicBezTo>
                  <a:cubicBezTo>
                    <a:pt x="175" y="205"/>
                    <a:pt x="175" y="205"/>
                    <a:pt x="175" y="205"/>
                  </a:cubicBezTo>
                  <a:lnTo>
                    <a:pt x="175" y="261"/>
                  </a:lnTo>
                  <a:close/>
                  <a:moveTo>
                    <a:pt x="175" y="181"/>
                  </a:moveTo>
                  <a:lnTo>
                    <a:pt x="175" y="181"/>
                  </a:lnTo>
                  <a:cubicBezTo>
                    <a:pt x="114" y="181"/>
                    <a:pt x="114" y="181"/>
                    <a:pt x="114" y="181"/>
                  </a:cubicBezTo>
                  <a:cubicBezTo>
                    <a:pt x="114" y="177"/>
                    <a:pt x="114" y="172"/>
                    <a:pt x="114" y="168"/>
                  </a:cubicBezTo>
                  <a:cubicBezTo>
                    <a:pt x="114" y="152"/>
                    <a:pt x="118" y="140"/>
                    <a:pt x="122" y="124"/>
                  </a:cubicBezTo>
                  <a:cubicBezTo>
                    <a:pt x="175" y="124"/>
                    <a:pt x="175" y="124"/>
                    <a:pt x="175" y="124"/>
                  </a:cubicBezTo>
                  <a:lnTo>
                    <a:pt x="175" y="181"/>
                  </a:lnTo>
                  <a:close/>
                  <a:moveTo>
                    <a:pt x="175" y="100"/>
                  </a:moveTo>
                  <a:lnTo>
                    <a:pt x="175" y="100"/>
                  </a:lnTo>
                  <a:cubicBezTo>
                    <a:pt x="130" y="100"/>
                    <a:pt x="130" y="100"/>
                    <a:pt x="130" y="100"/>
                  </a:cubicBezTo>
                  <a:cubicBezTo>
                    <a:pt x="146" y="72"/>
                    <a:pt x="163" y="48"/>
                    <a:pt x="175" y="36"/>
                  </a:cubicBezTo>
                  <a:lnTo>
                    <a:pt x="175" y="100"/>
                  </a:lnTo>
                  <a:close/>
                  <a:moveTo>
                    <a:pt x="155" y="28"/>
                  </a:moveTo>
                  <a:lnTo>
                    <a:pt x="155" y="28"/>
                  </a:lnTo>
                  <a:cubicBezTo>
                    <a:pt x="138" y="44"/>
                    <a:pt x="118" y="68"/>
                    <a:pt x="106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69" y="64"/>
                    <a:pt x="110" y="36"/>
                    <a:pt x="155" y="28"/>
                  </a:cubicBezTo>
                  <a:close/>
                  <a:moveTo>
                    <a:pt x="37" y="124"/>
                  </a:moveTo>
                  <a:lnTo>
                    <a:pt x="37" y="124"/>
                  </a:lnTo>
                  <a:cubicBezTo>
                    <a:pt x="98" y="124"/>
                    <a:pt x="98" y="124"/>
                    <a:pt x="98" y="124"/>
                  </a:cubicBezTo>
                  <a:cubicBezTo>
                    <a:pt x="94" y="140"/>
                    <a:pt x="94" y="152"/>
                    <a:pt x="90" y="168"/>
                  </a:cubicBezTo>
                  <a:cubicBezTo>
                    <a:pt x="90" y="172"/>
                    <a:pt x="90" y="177"/>
                    <a:pt x="90" y="181"/>
                  </a:cubicBezTo>
                  <a:cubicBezTo>
                    <a:pt x="25" y="181"/>
                    <a:pt x="25" y="181"/>
                    <a:pt x="25" y="181"/>
                  </a:cubicBezTo>
                  <a:cubicBezTo>
                    <a:pt x="25" y="160"/>
                    <a:pt x="29" y="144"/>
                    <a:pt x="37" y="124"/>
                  </a:cubicBezTo>
                  <a:close/>
                  <a:moveTo>
                    <a:pt x="25" y="205"/>
                  </a:moveTo>
                  <a:lnTo>
                    <a:pt x="25" y="205"/>
                  </a:lnTo>
                  <a:cubicBezTo>
                    <a:pt x="94" y="205"/>
                    <a:pt x="94" y="205"/>
                    <a:pt x="94" y="205"/>
                  </a:cubicBezTo>
                  <a:cubicBezTo>
                    <a:pt x="94" y="225"/>
                    <a:pt x="98" y="241"/>
                    <a:pt x="106" y="261"/>
                  </a:cubicBezTo>
                  <a:cubicBezTo>
                    <a:pt x="41" y="261"/>
                    <a:pt x="41" y="261"/>
                    <a:pt x="41" y="261"/>
                  </a:cubicBezTo>
                  <a:cubicBezTo>
                    <a:pt x="33" y="245"/>
                    <a:pt x="29" y="225"/>
                    <a:pt x="25" y="205"/>
                  </a:cubicBezTo>
                  <a:close/>
                  <a:moveTo>
                    <a:pt x="114" y="285"/>
                  </a:moveTo>
                  <a:lnTo>
                    <a:pt x="114" y="285"/>
                  </a:lnTo>
                  <a:cubicBezTo>
                    <a:pt x="126" y="305"/>
                    <a:pt x="142" y="325"/>
                    <a:pt x="159" y="349"/>
                  </a:cubicBezTo>
                  <a:cubicBezTo>
                    <a:pt x="118" y="341"/>
                    <a:pt x="82" y="317"/>
                    <a:pt x="57" y="285"/>
                  </a:cubicBezTo>
                  <a:lnTo>
                    <a:pt x="114" y="2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0" name="Group 229"/>
          <p:cNvGrpSpPr/>
          <p:nvPr/>
        </p:nvGrpSpPr>
        <p:grpSpPr>
          <a:xfrm>
            <a:off x="1901255" y="3526992"/>
            <a:ext cx="247650" cy="366713"/>
            <a:chOff x="7550509" y="3514434"/>
            <a:chExt cx="247650" cy="366713"/>
          </a:xfrm>
        </p:grpSpPr>
        <p:sp>
          <p:nvSpPr>
            <p:cNvPr id="231" name="Freeform 827"/>
            <p:cNvSpPr>
              <a:spLocks noChangeArrowheads="1"/>
            </p:cNvSpPr>
            <p:nvPr/>
          </p:nvSpPr>
          <p:spPr bwMode="auto">
            <a:xfrm>
              <a:off x="7558446" y="3523959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828"/>
            <p:cNvSpPr>
              <a:spLocks noChangeArrowheads="1"/>
            </p:cNvSpPr>
            <p:nvPr/>
          </p:nvSpPr>
          <p:spPr bwMode="auto">
            <a:xfrm>
              <a:off x="7558446" y="3523959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829"/>
            <p:cNvSpPr>
              <a:spLocks noChangeArrowheads="1"/>
            </p:cNvSpPr>
            <p:nvPr/>
          </p:nvSpPr>
          <p:spPr bwMode="auto">
            <a:xfrm>
              <a:off x="7674334" y="3523959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830"/>
            <p:cNvSpPr>
              <a:spLocks noChangeArrowheads="1"/>
            </p:cNvSpPr>
            <p:nvPr/>
          </p:nvSpPr>
          <p:spPr bwMode="auto">
            <a:xfrm>
              <a:off x="7674334" y="3523959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831"/>
            <p:cNvSpPr>
              <a:spLocks noChangeArrowheads="1"/>
            </p:cNvSpPr>
            <p:nvPr/>
          </p:nvSpPr>
          <p:spPr bwMode="auto">
            <a:xfrm>
              <a:off x="7550509" y="3514434"/>
              <a:ext cx="247650" cy="366713"/>
            </a:xfrm>
            <a:custGeom>
              <a:avLst/>
              <a:gdLst>
                <a:gd name="T0" fmla="*/ 0 w 687"/>
                <a:gd name="T1" fmla="*/ 0 h 1017"/>
                <a:gd name="T2" fmla="*/ 0 w 687"/>
                <a:gd name="T3" fmla="*/ 1016 h 1017"/>
                <a:gd name="T4" fmla="*/ 686 w 687"/>
                <a:gd name="T5" fmla="*/ 1016 h 1017"/>
                <a:gd name="T6" fmla="*/ 686 w 687"/>
                <a:gd name="T7" fmla="*/ 0 h 1017"/>
                <a:gd name="T8" fmla="*/ 0 w 687"/>
                <a:gd name="T9" fmla="*/ 0 h 1017"/>
                <a:gd name="T10" fmla="*/ 637 w 687"/>
                <a:gd name="T11" fmla="*/ 972 h 1017"/>
                <a:gd name="T12" fmla="*/ 49 w 687"/>
                <a:gd name="T13" fmla="*/ 972 h 1017"/>
                <a:gd name="T14" fmla="*/ 49 w 687"/>
                <a:gd name="T15" fmla="*/ 48 h 1017"/>
                <a:gd name="T16" fmla="*/ 637 w 687"/>
                <a:gd name="T17" fmla="*/ 48 h 1017"/>
                <a:gd name="T18" fmla="*/ 637 w 687"/>
                <a:gd name="T19" fmla="*/ 97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7" h="1017">
                  <a:moveTo>
                    <a:pt x="0" y="0"/>
                  </a:moveTo>
                  <a:lnTo>
                    <a:pt x="0" y="1016"/>
                  </a:lnTo>
                  <a:lnTo>
                    <a:pt x="686" y="1016"/>
                  </a:lnTo>
                  <a:lnTo>
                    <a:pt x="686" y="0"/>
                  </a:lnTo>
                  <a:lnTo>
                    <a:pt x="0" y="0"/>
                  </a:lnTo>
                  <a:close/>
                  <a:moveTo>
                    <a:pt x="637" y="972"/>
                  </a:moveTo>
                  <a:lnTo>
                    <a:pt x="49" y="972"/>
                  </a:lnTo>
                  <a:lnTo>
                    <a:pt x="49" y="48"/>
                  </a:lnTo>
                  <a:lnTo>
                    <a:pt x="637" y="48"/>
                  </a:lnTo>
                  <a:lnTo>
                    <a:pt x="637" y="97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832"/>
            <p:cNvSpPr>
              <a:spLocks noChangeArrowheads="1"/>
            </p:cNvSpPr>
            <p:nvPr/>
          </p:nvSpPr>
          <p:spPr bwMode="auto">
            <a:xfrm>
              <a:off x="7606071" y="3587459"/>
              <a:ext cx="138113" cy="134938"/>
            </a:xfrm>
            <a:custGeom>
              <a:avLst/>
              <a:gdLst>
                <a:gd name="T0" fmla="*/ 191 w 383"/>
                <a:gd name="T1" fmla="*/ 373 h 374"/>
                <a:gd name="T2" fmla="*/ 191 w 383"/>
                <a:gd name="T3" fmla="*/ 0 h 374"/>
                <a:gd name="T4" fmla="*/ 191 w 383"/>
                <a:gd name="T5" fmla="*/ 373 h 374"/>
                <a:gd name="T6" fmla="*/ 219 w 383"/>
                <a:gd name="T7" fmla="*/ 349 h 374"/>
                <a:gd name="T8" fmla="*/ 325 w 383"/>
                <a:gd name="T9" fmla="*/ 285 h 374"/>
                <a:gd name="T10" fmla="*/ 337 w 383"/>
                <a:gd name="T11" fmla="*/ 261 h 374"/>
                <a:gd name="T12" fmla="*/ 272 w 383"/>
                <a:gd name="T13" fmla="*/ 261 h 374"/>
                <a:gd name="T14" fmla="*/ 358 w 383"/>
                <a:gd name="T15" fmla="*/ 205 h 374"/>
                <a:gd name="T16" fmla="*/ 358 w 383"/>
                <a:gd name="T17" fmla="*/ 181 h 374"/>
                <a:gd name="T18" fmla="*/ 288 w 383"/>
                <a:gd name="T19" fmla="*/ 181 h 374"/>
                <a:gd name="T20" fmla="*/ 280 w 383"/>
                <a:gd name="T21" fmla="*/ 124 h 374"/>
                <a:gd name="T22" fmla="*/ 358 w 383"/>
                <a:gd name="T23" fmla="*/ 181 h 374"/>
                <a:gd name="T24" fmla="*/ 333 w 383"/>
                <a:gd name="T25" fmla="*/ 100 h 374"/>
                <a:gd name="T26" fmla="*/ 223 w 383"/>
                <a:gd name="T27" fmla="*/ 24 h 374"/>
                <a:gd name="T28" fmla="*/ 199 w 383"/>
                <a:gd name="T29" fmla="*/ 32 h 374"/>
                <a:gd name="T30" fmla="*/ 248 w 383"/>
                <a:gd name="T31" fmla="*/ 100 h 374"/>
                <a:gd name="T32" fmla="*/ 199 w 383"/>
                <a:gd name="T33" fmla="*/ 32 h 374"/>
                <a:gd name="T34" fmla="*/ 199 w 383"/>
                <a:gd name="T35" fmla="*/ 124 h 374"/>
                <a:gd name="T36" fmla="*/ 264 w 383"/>
                <a:gd name="T37" fmla="*/ 168 h 374"/>
                <a:gd name="T38" fmla="*/ 199 w 383"/>
                <a:gd name="T39" fmla="*/ 181 h 374"/>
                <a:gd name="T40" fmla="*/ 199 w 383"/>
                <a:gd name="T41" fmla="*/ 205 h 374"/>
                <a:gd name="T42" fmla="*/ 264 w 383"/>
                <a:gd name="T43" fmla="*/ 205 h 374"/>
                <a:gd name="T44" fmla="*/ 199 w 383"/>
                <a:gd name="T45" fmla="*/ 261 h 374"/>
                <a:gd name="T46" fmla="*/ 199 w 383"/>
                <a:gd name="T47" fmla="*/ 285 h 374"/>
                <a:gd name="T48" fmla="*/ 236 w 383"/>
                <a:gd name="T49" fmla="*/ 285 h 374"/>
                <a:gd name="T50" fmla="*/ 199 w 383"/>
                <a:gd name="T51" fmla="*/ 285 h 374"/>
                <a:gd name="T52" fmla="*/ 175 w 383"/>
                <a:gd name="T53" fmla="*/ 333 h 374"/>
                <a:gd name="T54" fmla="*/ 175 w 383"/>
                <a:gd name="T55" fmla="*/ 285 h 374"/>
                <a:gd name="T56" fmla="*/ 175 w 383"/>
                <a:gd name="T57" fmla="*/ 261 h 374"/>
                <a:gd name="T58" fmla="*/ 130 w 383"/>
                <a:gd name="T59" fmla="*/ 261 h 374"/>
                <a:gd name="T60" fmla="*/ 175 w 383"/>
                <a:gd name="T61" fmla="*/ 205 h 374"/>
                <a:gd name="T62" fmla="*/ 175 w 383"/>
                <a:gd name="T63" fmla="*/ 181 h 374"/>
                <a:gd name="T64" fmla="*/ 114 w 383"/>
                <a:gd name="T65" fmla="*/ 181 h 374"/>
                <a:gd name="T66" fmla="*/ 122 w 383"/>
                <a:gd name="T67" fmla="*/ 124 h 374"/>
                <a:gd name="T68" fmla="*/ 175 w 383"/>
                <a:gd name="T69" fmla="*/ 181 h 374"/>
                <a:gd name="T70" fmla="*/ 175 w 383"/>
                <a:gd name="T71" fmla="*/ 100 h 374"/>
                <a:gd name="T72" fmla="*/ 175 w 383"/>
                <a:gd name="T73" fmla="*/ 36 h 374"/>
                <a:gd name="T74" fmla="*/ 155 w 383"/>
                <a:gd name="T75" fmla="*/ 28 h 374"/>
                <a:gd name="T76" fmla="*/ 106 w 383"/>
                <a:gd name="T77" fmla="*/ 100 h 374"/>
                <a:gd name="T78" fmla="*/ 155 w 383"/>
                <a:gd name="T79" fmla="*/ 28 h 374"/>
                <a:gd name="T80" fmla="*/ 37 w 383"/>
                <a:gd name="T81" fmla="*/ 124 h 374"/>
                <a:gd name="T82" fmla="*/ 90 w 383"/>
                <a:gd name="T83" fmla="*/ 168 h 374"/>
                <a:gd name="T84" fmla="*/ 25 w 383"/>
                <a:gd name="T85" fmla="*/ 181 h 374"/>
                <a:gd name="T86" fmla="*/ 25 w 383"/>
                <a:gd name="T87" fmla="*/ 205 h 374"/>
                <a:gd name="T88" fmla="*/ 94 w 383"/>
                <a:gd name="T89" fmla="*/ 205 h 374"/>
                <a:gd name="T90" fmla="*/ 41 w 383"/>
                <a:gd name="T91" fmla="*/ 261 h 374"/>
                <a:gd name="T92" fmla="*/ 114 w 383"/>
                <a:gd name="T93" fmla="*/ 285 h 374"/>
                <a:gd name="T94" fmla="*/ 159 w 383"/>
                <a:gd name="T95" fmla="*/ 349 h 374"/>
                <a:gd name="T96" fmla="*/ 114 w 383"/>
                <a:gd name="T97" fmla="*/ 28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3" h="374">
                  <a:moveTo>
                    <a:pt x="191" y="373"/>
                  </a:moveTo>
                  <a:lnTo>
                    <a:pt x="191" y="373"/>
                  </a:lnTo>
                  <a:cubicBezTo>
                    <a:pt x="297" y="373"/>
                    <a:pt x="382" y="289"/>
                    <a:pt x="382" y="189"/>
                  </a:cubicBezTo>
                  <a:cubicBezTo>
                    <a:pt x="382" y="84"/>
                    <a:pt x="297" y="0"/>
                    <a:pt x="191" y="0"/>
                  </a:cubicBezTo>
                  <a:cubicBezTo>
                    <a:pt x="86" y="0"/>
                    <a:pt x="0" y="84"/>
                    <a:pt x="0" y="189"/>
                  </a:cubicBezTo>
                  <a:cubicBezTo>
                    <a:pt x="0" y="289"/>
                    <a:pt x="86" y="373"/>
                    <a:pt x="191" y="373"/>
                  </a:cubicBezTo>
                  <a:close/>
                  <a:moveTo>
                    <a:pt x="219" y="349"/>
                  </a:moveTo>
                  <a:lnTo>
                    <a:pt x="219" y="349"/>
                  </a:lnTo>
                  <a:cubicBezTo>
                    <a:pt x="236" y="329"/>
                    <a:pt x="252" y="305"/>
                    <a:pt x="264" y="285"/>
                  </a:cubicBezTo>
                  <a:cubicBezTo>
                    <a:pt x="325" y="285"/>
                    <a:pt x="325" y="285"/>
                    <a:pt x="325" y="285"/>
                  </a:cubicBezTo>
                  <a:cubicBezTo>
                    <a:pt x="301" y="317"/>
                    <a:pt x="264" y="341"/>
                    <a:pt x="219" y="349"/>
                  </a:cubicBezTo>
                  <a:close/>
                  <a:moveTo>
                    <a:pt x="337" y="261"/>
                  </a:moveTo>
                  <a:lnTo>
                    <a:pt x="337" y="261"/>
                  </a:lnTo>
                  <a:cubicBezTo>
                    <a:pt x="272" y="261"/>
                    <a:pt x="272" y="261"/>
                    <a:pt x="272" y="261"/>
                  </a:cubicBezTo>
                  <a:cubicBezTo>
                    <a:pt x="280" y="241"/>
                    <a:pt x="284" y="225"/>
                    <a:pt x="284" y="205"/>
                  </a:cubicBezTo>
                  <a:cubicBezTo>
                    <a:pt x="358" y="205"/>
                    <a:pt x="358" y="205"/>
                    <a:pt x="358" y="205"/>
                  </a:cubicBezTo>
                  <a:cubicBezTo>
                    <a:pt x="353" y="225"/>
                    <a:pt x="349" y="245"/>
                    <a:pt x="337" y="261"/>
                  </a:cubicBezTo>
                  <a:close/>
                  <a:moveTo>
                    <a:pt x="358" y="181"/>
                  </a:moveTo>
                  <a:lnTo>
                    <a:pt x="358" y="181"/>
                  </a:lnTo>
                  <a:cubicBezTo>
                    <a:pt x="288" y="181"/>
                    <a:pt x="288" y="181"/>
                    <a:pt x="288" y="181"/>
                  </a:cubicBezTo>
                  <a:cubicBezTo>
                    <a:pt x="288" y="177"/>
                    <a:pt x="288" y="172"/>
                    <a:pt x="288" y="168"/>
                  </a:cubicBezTo>
                  <a:cubicBezTo>
                    <a:pt x="284" y="152"/>
                    <a:pt x="284" y="140"/>
                    <a:pt x="280" y="124"/>
                  </a:cubicBezTo>
                  <a:cubicBezTo>
                    <a:pt x="345" y="124"/>
                    <a:pt x="345" y="124"/>
                    <a:pt x="345" y="124"/>
                  </a:cubicBezTo>
                  <a:cubicBezTo>
                    <a:pt x="353" y="144"/>
                    <a:pt x="358" y="160"/>
                    <a:pt x="358" y="181"/>
                  </a:cubicBezTo>
                  <a:close/>
                  <a:moveTo>
                    <a:pt x="333" y="100"/>
                  </a:moveTo>
                  <a:lnTo>
                    <a:pt x="333" y="100"/>
                  </a:lnTo>
                  <a:cubicBezTo>
                    <a:pt x="272" y="100"/>
                    <a:pt x="272" y="100"/>
                    <a:pt x="272" y="100"/>
                  </a:cubicBezTo>
                  <a:cubicBezTo>
                    <a:pt x="260" y="68"/>
                    <a:pt x="240" y="44"/>
                    <a:pt x="223" y="24"/>
                  </a:cubicBezTo>
                  <a:cubicBezTo>
                    <a:pt x="272" y="36"/>
                    <a:pt x="309" y="64"/>
                    <a:pt x="333" y="100"/>
                  </a:cubicBezTo>
                  <a:close/>
                  <a:moveTo>
                    <a:pt x="199" y="32"/>
                  </a:moveTo>
                  <a:lnTo>
                    <a:pt x="199" y="32"/>
                  </a:lnTo>
                  <a:cubicBezTo>
                    <a:pt x="211" y="44"/>
                    <a:pt x="232" y="68"/>
                    <a:pt x="248" y="100"/>
                  </a:cubicBezTo>
                  <a:cubicBezTo>
                    <a:pt x="199" y="100"/>
                    <a:pt x="199" y="100"/>
                    <a:pt x="199" y="100"/>
                  </a:cubicBezTo>
                  <a:lnTo>
                    <a:pt x="199" y="32"/>
                  </a:lnTo>
                  <a:close/>
                  <a:moveTo>
                    <a:pt x="199" y="124"/>
                  </a:moveTo>
                  <a:lnTo>
                    <a:pt x="199" y="124"/>
                  </a:lnTo>
                  <a:cubicBezTo>
                    <a:pt x="256" y="124"/>
                    <a:pt x="256" y="124"/>
                    <a:pt x="256" y="124"/>
                  </a:cubicBezTo>
                  <a:cubicBezTo>
                    <a:pt x="260" y="140"/>
                    <a:pt x="264" y="152"/>
                    <a:pt x="264" y="168"/>
                  </a:cubicBezTo>
                  <a:cubicBezTo>
                    <a:pt x="264" y="172"/>
                    <a:pt x="264" y="177"/>
                    <a:pt x="264" y="181"/>
                  </a:cubicBezTo>
                  <a:cubicBezTo>
                    <a:pt x="199" y="181"/>
                    <a:pt x="199" y="181"/>
                    <a:pt x="199" y="181"/>
                  </a:cubicBezTo>
                  <a:lnTo>
                    <a:pt x="199" y="124"/>
                  </a:lnTo>
                  <a:close/>
                  <a:moveTo>
                    <a:pt x="199" y="205"/>
                  </a:moveTo>
                  <a:lnTo>
                    <a:pt x="199" y="205"/>
                  </a:lnTo>
                  <a:cubicBezTo>
                    <a:pt x="264" y="205"/>
                    <a:pt x="264" y="205"/>
                    <a:pt x="264" y="205"/>
                  </a:cubicBezTo>
                  <a:cubicBezTo>
                    <a:pt x="260" y="225"/>
                    <a:pt x="256" y="241"/>
                    <a:pt x="248" y="261"/>
                  </a:cubicBezTo>
                  <a:cubicBezTo>
                    <a:pt x="199" y="261"/>
                    <a:pt x="199" y="261"/>
                    <a:pt x="199" y="261"/>
                  </a:cubicBezTo>
                  <a:lnTo>
                    <a:pt x="199" y="205"/>
                  </a:lnTo>
                  <a:close/>
                  <a:moveTo>
                    <a:pt x="199" y="285"/>
                  </a:moveTo>
                  <a:lnTo>
                    <a:pt x="199" y="285"/>
                  </a:lnTo>
                  <a:cubicBezTo>
                    <a:pt x="236" y="285"/>
                    <a:pt x="236" y="285"/>
                    <a:pt x="236" y="285"/>
                  </a:cubicBezTo>
                  <a:cubicBezTo>
                    <a:pt x="228" y="301"/>
                    <a:pt x="215" y="321"/>
                    <a:pt x="199" y="337"/>
                  </a:cubicBezTo>
                  <a:lnTo>
                    <a:pt x="199" y="285"/>
                  </a:lnTo>
                  <a:close/>
                  <a:moveTo>
                    <a:pt x="175" y="333"/>
                  </a:moveTo>
                  <a:lnTo>
                    <a:pt x="175" y="333"/>
                  </a:lnTo>
                  <a:cubicBezTo>
                    <a:pt x="163" y="317"/>
                    <a:pt x="150" y="301"/>
                    <a:pt x="142" y="285"/>
                  </a:cubicBezTo>
                  <a:cubicBezTo>
                    <a:pt x="175" y="285"/>
                    <a:pt x="175" y="285"/>
                    <a:pt x="175" y="285"/>
                  </a:cubicBezTo>
                  <a:lnTo>
                    <a:pt x="175" y="333"/>
                  </a:lnTo>
                  <a:close/>
                  <a:moveTo>
                    <a:pt x="175" y="261"/>
                  </a:moveTo>
                  <a:lnTo>
                    <a:pt x="175" y="261"/>
                  </a:lnTo>
                  <a:cubicBezTo>
                    <a:pt x="130" y="261"/>
                    <a:pt x="130" y="261"/>
                    <a:pt x="130" y="261"/>
                  </a:cubicBezTo>
                  <a:cubicBezTo>
                    <a:pt x="122" y="241"/>
                    <a:pt x="118" y="225"/>
                    <a:pt x="114" y="205"/>
                  </a:cubicBezTo>
                  <a:cubicBezTo>
                    <a:pt x="175" y="205"/>
                    <a:pt x="175" y="205"/>
                    <a:pt x="175" y="205"/>
                  </a:cubicBezTo>
                  <a:lnTo>
                    <a:pt x="175" y="261"/>
                  </a:lnTo>
                  <a:close/>
                  <a:moveTo>
                    <a:pt x="175" y="181"/>
                  </a:moveTo>
                  <a:lnTo>
                    <a:pt x="175" y="181"/>
                  </a:lnTo>
                  <a:cubicBezTo>
                    <a:pt x="114" y="181"/>
                    <a:pt x="114" y="181"/>
                    <a:pt x="114" y="181"/>
                  </a:cubicBezTo>
                  <a:cubicBezTo>
                    <a:pt x="114" y="177"/>
                    <a:pt x="114" y="172"/>
                    <a:pt x="114" y="168"/>
                  </a:cubicBezTo>
                  <a:cubicBezTo>
                    <a:pt x="114" y="152"/>
                    <a:pt x="118" y="140"/>
                    <a:pt x="122" y="124"/>
                  </a:cubicBezTo>
                  <a:cubicBezTo>
                    <a:pt x="175" y="124"/>
                    <a:pt x="175" y="124"/>
                    <a:pt x="175" y="124"/>
                  </a:cubicBezTo>
                  <a:lnTo>
                    <a:pt x="175" y="181"/>
                  </a:lnTo>
                  <a:close/>
                  <a:moveTo>
                    <a:pt x="175" y="100"/>
                  </a:moveTo>
                  <a:lnTo>
                    <a:pt x="175" y="100"/>
                  </a:lnTo>
                  <a:cubicBezTo>
                    <a:pt x="130" y="100"/>
                    <a:pt x="130" y="100"/>
                    <a:pt x="130" y="100"/>
                  </a:cubicBezTo>
                  <a:cubicBezTo>
                    <a:pt x="146" y="72"/>
                    <a:pt x="163" y="48"/>
                    <a:pt x="175" y="36"/>
                  </a:cubicBezTo>
                  <a:lnTo>
                    <a:pt x="175" y="100"/>
                  </a:lnTo>
                  <a:close/>
                  <a:moveTo>
                    <a:pt x="155" y="28"/>
                  </a:moveTo>
                  <a:lnTo>
                    <a:pt x="155" y="28"/>
                  </a:lnTo>
                  <a:cubicBezTo>
                    <a:pt x="138" y="44"/>
                    <a:pt x="118" y="68"/>
                    <a:pt x="106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69" y="64"/>
                    <a:pt x="110" y="36"/>
                    <a:pt x="155" y="28"/>
                  </a:cubicBezTo>
                  <a:close/>
                  <a:moveTo>
                    <a:pt x="37" y="124"/>
                  </a:moveTo>
                  <a:lnTo>
                    <a:pt x="37" y="124"/>
                  </a:lnTo>
                  <a:cubicBezTo>
                    <a:pt x="98" y="124"/>
                    <a:pt x="98" y="124"/>
                    <a:pt x="98" y="124"/>
                  </a:cubicBezTo>
                  <a:cubicBezTo>
                    <a:pt x="94" y="140"/>
                    <a:pt x="94" y="152"/>
                    <a:pt x="90" y="168"/>
                  </a:cubicBezTo>
                  <a:cubicBezTo>
                    <a:pt x="90" y="172"/>
                    <a:pt x="90" y="177"/>
                    <a:pt x="90" y="181"/>
                  </a:cubicBezTo>
                  <a:cubicBezTo>
                    <a:pt x="25" y="181"/>
                    <a:pt x="25" y="181"/>
                    <a:pt x="25" y="181"/>
                  </a:cubicBezTo>
                  <a:cubicBezTo>
                    <a:pt x="25" y="160"/>
                    <a:pt x="29" y="144"/>
                    <a:pt x="37" y="124"/>
                  </a:cubicBezTo>
                  <a:close/>
                  <a:moveTo>
                    <a:pt x="25" y="205"/>
                  </a:moveTo>
                  <a:lnTo>
                    <a:pt x="25" y="205"/>
                  </a:lnTo>
                  <a:cubicBezTo>
                    <a:pt x="94" y="205"/>
                    <a:pt x="94" y="205"/>
                    <a:pt x="94" y="205"/>
                  </a:cubicBezTo>
                  <a:cubicBezTo>
                    <a:pt x="94" y="225"/>
                    <a:pt x="98" y="241"/>
                    <a:pt x="106" y="261"/>
                  </a:cubicBezTo>
                  <a:cubicBezTo>
                    <a:pt x="41" y="261"/>
                    <a:pt x="41" y="261"/>
                    <a:pt x="41" y="261"/>
                  </a:cubicBezTo>
                  <a:cubicBezTo>
                    <a:pt x="33" y="245"/>
                    <a:pt x="29" y="225"/>
                    <a:pt x="25" y="205"/>
                  </a:cubicBezTo>
                  <a:close/>
                  <a:moveTo>
                    <a:pt x="114" y="285"/>
                  </a:moveTo>
                  <a:lnTo>
                    <a:pt x="114" y="285"/>
                  </a:lnTo>
                  <a:cubicBezTo>
                    <a:pt x="126" y="305"/>
                    <a:pt x="142" y="325"/>
                    <a:pt x="159" y="349"/>
                  </a:cubicBezTo>
                  <a:cubicBezTo>
                    <a:pt x="118" y="341"/>
                    <a:pt x="82" y="317"/>
                    <a:pt x="57" y="285"/>
                  </a:cubicBezTo>
                  <a:lnTo>
                    <a:pt x="114" y="28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7" name="Group 236"/>
          <p:cNvGrpSpPr/>
          <p:nvPr/>
        </p:nvGrpSpPr>
        <p:grpSpPr>
          <a:xfrm>
            <a:off x="1901255" y="1671391"/>
            <a:ext cx="247650" cy="366713"/>
            <a:chOff x="7550509" y="1671777"/>
            <a:chExt cx="247650" cy="366713"/>
          </a:xfrm>
        </p:grpSpPr>
        <p:sp>
          <p:nvSpPr>
            <p:cNvPr id="238" name="Freeform 833"/>
            <p:cNvSpPr>
              <a:spLocks noChangeArrowheads="1"/>
            </p:cNvSpPr>
            <p:nvPr/>
          </p:nvSpPr>
          <p:spPr bwMode="auto">
            <a:xfrm>
              <a:off x="7558446" y="1679715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834"/>
            <p:cNvSpPr>
              <a:spLocks noChangeArrowheads="1"/>
            </p:cNvSpPr>
            <p:nvPr/>
          </p:nvSpPr>
          <p:spPr bwMode="auto">
            <a:xfrm>
              <a:off x="7558446" y="1679715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835"/>
            <p:cNvSpPr>
              <a:spLocks noChangeArrowheads="1"/>
            </p:cNvSpPr>
            <p:nvPr/>
          </p:nvSpPr>
          <p:spPr bwMode="auto">
            <a:xfrm>
              <a:off x="7674334" y="1679715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836"/>
            <p:cNvSpPr>
              <a:spLocks noChangeArrowheads="1"/>
            </p:cNvSpPr>
            <p:nvPr/>
          </p:nvSpPr>
          <p:spPr bwMode="auto">
            <a:xfrm>
              <a:off x="7674334" y="1679715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837"/>
            <p:cNvSpPr>
              <a:spLocks noChangeArrowheads="1"/>
            </p:cNvSpPr>
            <p:nvPr/>
          </p:nvSpPr>
          <p:spPr bwMode="auto">
            <a:xfrm>
              <a:off x="7550509" y="1671777"/>
              <a:ext cx="247650" cy="366713"/>
            </a:xfrm>
            <a:custGeom>
              <a:avLst/>
              <a:gdLst>
                <a:gd name="T0" fmla="*/ 0 w 687"/>
                <a:gd name="T1" fmla="*/ 0 h 1017"/>
                <a:gd name="T2" fmla="*/ 0 w 687"/>
                <a:gd name="T3" fmla="*/ 1016 h 1017"/>
                <a:gd name="T4" fmla="*/ 686 w 687"/>
                <a:gd name="T5" fmla="*/ 1016 h 1017"/>
                <a:gd name="T6" fmla="*/ 686 w 687"/>
                <a:gd name="T7" fmla="*/ 0 h 1017"/>
                <a:gd name="T8" fmla="*/ 0 w 687"/>
                <a:gd name="T9" fmla="*/ 0 h 1017"/>
                <a:gd name="T10" fmla="*/ 637 w 687"/>
                <a:gd name="T11" fmla="*/ 972 h 1017"/>
                <a:gd name="T12" fmla="*/ 49 w 687"/>
                <a:gd name="T13" fmla="*/ 972 h 1017"/>
                <a:gd name="T14" fmla="*/ 49 w 687"/>
                <a:gd name="T15" fmla="*/ 48 h 1017"/>
                <a:gd name="T16" fmla="*/ 637 w 687"/>
                <a:gd name="T17" fmla="*/ 48 h 1017"/>
                <a:gd name="T18" fmla="*/ 637 w 687"/>
                <a:gd name="T19" fmla="*/ 97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7" h="1017">
                  <a:moveTo>
                    <a:pt x="0" y="0"/>
                  </a:moveTo>
                  <a:lnTo>
                    <a:pt x="0" y="1016"/>
                  </a:lnTo>
                  <a:lnTo>
                    <a:pt x="686" y="1016"/>
                  </a:lnTo>
                  <a:lnTo>
                    <a:pt x="686" y="0"/>
                  </a:lnTo>
                  <a:lnTo>
                    <a:pt x="0" y="0"/>
                  </a:lnTo>
                  <a:close/>
                  <a:moveTo>
                    <a:pt x="637" y="972"/>
                  </a:moveTo>
                  <a:lnTo>
                    <a:pt x="49" y="972"/>
                  </a:lnTo>
                  <a:lnTo>
                    <a:pt x="49" y="48"/>
                  </a:lnTo>
                  <a:lnTo>
                    <a:pt x="637" y="48"/>
                  </a:lnTo>
                  <a:lnTo>
                    <a:pt x="637" y="9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838"/>
            <p:cNvSpPr>
              <a:spLocks noChangeArrowheads="1"/>
            </p:cNvSpPr>
            <p:nvPr/>
          </p:nvSpPr>
          <p:spPr bwMode="auto">
            <a:xfrm>
              <a:off x="7606071" y="1743215"/>
              <a:ext cx="138113" cy="134937"/>
            </a:xfrm>
            <a:custGeom>
              <a:avLst/>
              <a:gdLst>
                <a:gd name="T0" fmla="*/ 191 w 383"/>
                <a:gd name="T1" fmla="*/ 373 h 374"/>
                <a:gd name="T2" fmla="*/ 191 w 383"/>
                <a:gd name="T3" fmla="*/ 0 h 374"/>
                <a:gd name="T4" fmla="*/ 191 w 383"/>
                <a:gd name="T5" fmla="*/ 373 h 374"/>
                <a:gd name="T6" fmla="*/ 219 w 383"/>
                <a:gd name="T7" fmla="*/ 349 h 374"/>
                <a:gd name="T8" fmla="*/ 325 w 383"/>
                <a:gd name="T9" fmla="*/ 285 h 374"/>
                <a:gd name="T10" fmla="*/ 337 w 383"/>
                <a:gd name="T11" fmla="*/ 261 h 374"/>
                <a:gd name="T12" fmla="*/ 272 w 383"/>
                <a:gd name="T13" fmla="*/ 261 h 374"/>
                <a:gd name="T14" fmla="*/ 358 w 383"/>
                <a:gd name="T15" fmla="*/ 205 h 374"/>
                <a:gd name="T16" fmla="*/ 358 w 383"/>
                <a:gd name="T17" fmla="*/ 181 h 374"/>
                <a:gd name="T18" fmla="*/ 288 w 383"/>
                <a:gd name="T19" fmla="*/ 181 h 374"/>
                <a:gd name="T20" fmla="*/ 280 w 383"/>
                <a:gd name="T21" fmla="*/ 124 h 374"/>
                <a:gd name="T22" fmla="*/ 358 w 383"/>
                <a:gd name="T23" fmla="*/ 181 h 374"/>
                <a:gd name="T24" fmla="*/ 333 w 383"/>
                <a:gd name="T25" fmla="*/ 100 h 374"/>
                <a:gd name="T26" fmla="*/ 223 w 383"/>
                <a:gd name="T27" fmla="*/ 24 h 374"/>
                <a:gd name="T28" fmla="*/ 199 w 383"/>
                <a:gd name="T29" fmla="*/ 32 h 374"/>
                <a:gd name="T30" fmla="*/ 248 w 383"/>
                <a:gd name="T31" fmla="*/ 100 h 374"/>
                <a:gd name="T32" fmla="*/ 199 w 383"/>
                <a:gd name="T33" fmla="*/ 32 h 374"/>
                <a:gd name="T34" fmla="*/ 199 w 383"/>
                <a:gd name="T35" fmla="*/ 124 h 374"/>
                <a:gd name="T36" fmla="*/ 264 w 383"/>
                <a:gd name="T37" fmla="*/ 168 h 374"/>
                <a:gd name="T38" fmla="*/ 199 w 383"/>
                <a:gd name="T39" fmla="*/ 181 h 374"/>
                <a:gd name="T40" fmla="*/ 199 w 383"/>
                <a:gd name="T41" fmla="*/ 205 h 374"/>
                <a:gd name="T42" fmla="*/ 264 w 383"/>
                <a:gd name="T43" fmla="*/ 205 h 374"/>
                <a:gd name="T44" fmla="*/ 199 w 383"/>
                <a:gd name="T45" fmla="*/ 261 h 374"/>
                <a:gd name="T46" fmla="*/ 199 w 383"/>
                <a:gd name="T47" fmla="*/ 285 h 374"/>
                <a:gd name="T48" fmla="*/ 236 w 383"/>
                <a:gd name="T49" fmla="*/ 285 h 374"/>
                <a:gd name="T50" fmla="*/ 199 w 383"/>
                <a:gd name="T51" fmla="*/ 285 h 374"/>
                <a:gd name="T52" fmla="*/ 175 w 383"/>
                <a:gd name="T53" fmla="*/ 333 h 374"/>
                <a:gd name="T54" fmla="*/ 175 w 383"/>
                <a:gd name="T55" fmla="*/ 285 h 374"/>
                <a:gd name="T56" fmla="*/ 175 w 383"/>
                <a:gd name="T57" fmla="*/ 261 h 374"/>
                <a:gd name="T58" fmla="*/ 130 w 383"/>
                <a:gd name="T59" fmla="*/ 261 h 374"/>
                <a:gd name="T60" fmla="*/ 175 w 383"/>
                <a:gd name="T61" fmla="*/ 205 h 374"/>
                <a:gd name="T62" fmla="*/ 175 w 383"/>
                <a:gd name="T63" fmla="*/ 181 h 374"/>
                <a:gd name="T64" fmla="*/ 114 w 383"/>
                <a:gd name="T65" fmla="*/ 181 h 374"/>
                <a:gd name="T66" fmla="*/ 122 w 383"/>
                <a:gd name="T67" fmla="*/ 124 h 374"/>
                <a:gd name="T68" fmla="*/ 175 w 383"/>
                <a:gd name="T69" fmla="*/ 181 h 374"/>
                <a:gd name="T70" fmla="*/ 175 w 383"/>
                <a:gd name="T71" fmla="*/ 100 h 374"/>
                <a:gd name="T72" fmla="*/ 175 w 383"/>
                <a:gd name="T73" fmla="*/ 36 h 374"/>
                <a:gd name="T74" fmla="*/ 155 w 383"/>
                <a:gd name="T75" fmla="*/ 28 h 374"/>
                <a:gd name="T76" fmla="*/ 106 w 383"/>
                <a:gd name="T77" fmla="*/ 100 h 374"/>
                <a:gd name="T78" fmla="*/ 155 w 383"/>
                <a:gd name="T79" fmla="*/ 28 h 374"/>
                <a:gd name="T80" fmla="*/ 37 w 383"/>
                <a:gd name="T81" fmla="*/ 124 h 374"/>
                <a:gd name="T82" fmla="*/ 90 w 383"/>
                <a:gd name="T83" fmla="*/ 168 h 374"/>
                <a:gd name="T84" fmla="*/ 25 w 383"/>
                <a:gd name="T85" fmla="*/ 181 h 374"/>
                <a:gd name="T86" fmla="*/ 25 w 383"/>
                <a:gd name="T87" fmla="*/ 205 h 374"/>
                <a:gd name="T88" fmla="*/ 94 w 383"/>
                <a:gd name="T89" fmla="*/ 205 h 374"/>
                <a:gd name="T90" fmla="*/ 41 w 383"/>
                <a:gd name="T91" fmla="*/ 261 h 374"/>
                <a:gd name="T92" fmla="*/ 114 w 383"/>
                <a:gd name="T93" fmla="*/ 285 h 374"/>
                <a:gd name="T94" fmla="*/ 159 w 383"/>
                <a:gd name="T95" fmla="*/ 349 h 374"/>
                <a:gd name="T96" fmla="*/ 114 w 383"/>
                <a:gd name="T97" fmla="*/ 28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3" h="374">
                  <a:moveTo>
                    <a:pt x="191" y="373"/>
                  </a:moveTo>
                  <a:lnTo>
                    <a:pt x="191" y="373"/>
                  </a:lnTo>
                  <a:cubicBezTo>
                    <a:pt x="297" y="373"/>
                    <a:pt x="382" y="289"/>
                    <a:pt x="382" y="189"/>
                  </a:cubicBezTo>
                  <a:cubicBezTo>
                    <a:pt x="382" y="84"/>
                    <a:pt x="297" y="0"/>
                    <a:pt x="191" y="0"/>
                  </a:cubicBezTo>
                  <a:cubicBezTo>
                    <a:pt x="86" y="0"/>
                    <a:pt x="0" y="84"/>
                    <a:pt x="0" y="189"/>
                  </a:cubicBezTo>
                  <a:cubicBezTo>
                    <a:pt x="0" y="289"/>
                    <a:pt x="86" y="373"/>
                    <a:pt x="191" y="373"/>
                  </a:cubicBezTo>
                  <a:close/>
                  <a:moveTo>
                    <a:pt x="219" y="349"/>
                  </a:moveTo>
                  <a:lnTo>
                    <a:pt x="219" y="349"/>
                  </a:lnTo>
                  <a:cubicBezTo>
                    <a:pt x="236" y="329"/>
                    <a:pt x="252" y="305"/>
                    <a:pt x="264" y="285"/>
                  </a:cubicBezTo>
                  <a:cubicBezTo>
                    <a:pt x="325" y="285"/>
                    <a:pt x="325" y="285"/>
                    <a:pt x="325" y="285"/>
                  </a:cubicBezTo>
                  <a:cubicBezTo>
                    <a:pt x="301" y="317"/>
                    <a:pt x="264" y="341"/>
                    <a:pt x="219" y="349"/>
                  </a:cubicBezTo>
                  <a:close/>
                  <a:moveTo>
                    <a:pt x="337" y="261"/>
                  </a:moveTo>
                  <a:lnTo>
                    <a:pt x="337" y="261"/>
                  </a:lnTo>
                  <a:cubicBezTo>
                    <a:pt x="272" y="261"/>
                    <a:pt x="272" y="261"/>
                    <a:pt x="272" y="261"/>
                  </a:cubicBezTo>
                  <a:cubicBezTo>
                    <a:pt x="280" y="241"/>
                    <a:pt x="284" y="225"/>
                    <a:pt x="284" y="205"/>
                  </a:cubicBezTo>
                  <a:cubicBezTo>
                    <a:pt x="358" y="205"/>
                    <a:pt x="358" y="205"/>
                    <a:pt x="358" y="205"/>
                  </a:cubicBezTo>
                  <a:cubicBezTo>
                    <a:pt x="353" y="225"/>
                    <a:pt x="349" y="245"/>
                    <a:pt x="337" y="261"/>
                  </a:cubicBezTo>
                  <a:close/>
                  <a:moveTo>
                    <a:pt x="358" y="181"/>
                  </a:moveTo>
                  <a:lnTo>
                    <a:pt x="358" y="181"/>
                  </a:lnTo>
                  <a:cubicBezTo>
                    <a:pt x="288" y="181"/>
                    <a:pt x="288" y="181"/>
                    <a:pt x="288" y="181"/>
                  </a:cubicBezTo>
                  <a:cubicBezTo>
                    <a:pt x="288" y="177"/>
                    <a:pt x="288" y="172"/>
                    <a:pt x="288" y="168"/>
                  </a:cubicBezTo>
                  <a:cubicBezTo>
                    <a:pt x="284" y="152"/>
                    <a:pt x="284" y="140"/>
                    <a:pt x="280" y="124"/>
                  </a:cubicBezTo>
                  <a:cubicBezTo>
                    <a:pt x="345" y="124"/>
                    <a:pt x="345" y="124"/>
                    <a:pt x="345" y="124"/>
                  </a:cubicBezTo>
                  <a:cubicBezTo>
                    <a:pt x="353" y="144"/>
                    <a:pt x="358" y="160"/>
                    <a:pt x="358" y="181"/>
                  </a:cubicBezTo>
                  <a:close/>
                  <a:moveTo>
                    <a:pt x="333" y="100"/>
                  </a:moveTo>
                  <a:lnTo>
                    <a:pt x="333" y="100"/>
                  </a:lnTo>
                  <a:cubicBezTo>
                    <a:pt x="272" y="100"/>
                    <a:pt x="272" y="100"/>
                    <a:pt x="272" y="100"/>
                  </a:cubicBezTo>
                  <a:cubicBezTo>
                    <a:pt x="260" y="68"/>
                    <a:pt x="240" y="44"/>
                    <a:pt x="223" y="24"/>
                  </a:cubicBezTo>
                  <a:cubicBezTo>
                    <a:pt x="272" y="36"/>
                    <a:pt x="309" y="64"/>
                    <a:pt x="333" y="100"/>
                  </a:cubicBezTo>
                  <a:close/>
                  <a:moveTo>
                    <a:pt x="199" y="32"/>
                  </a:moveTo>
                  <a:lnTo>
                    <a:pt x="199" y="32"/>
                  </a:lnTo>
                  <a:cubicBezTo>
                    <a:pt x="211" y="44"/>
                    <a:pt x="232" y="68"/>
                    <a:pt x="248" y="100"/>
                  </a:cubicBezTo>
                  <a:cubicBezTo>
                    <a:pt x="199" y="100"/>
                    <a:pt x="199" y="100"/>
                    <a:pt x="199" y="100"/>
                  </a:cubicBezTo>
                  <a:lnTo>
                    <a:pt x="199" y="32"/>
                  </a:lnTo>
                  <a:close/>
                  <a:moveTo>
                    <a:pt x="199" y="124"/>
                  </a:moveTo>
                  <a:lnTo>
                    <a:pt x="199" y="124"/>
                  </a:lnTo>
                  <a:cubicBezTo>
                    <a:pt x="256" y="124"/>
                    <a:pt x="256" y="124"/>
                    <a:pt x="256" y="124"/>
                  </a:cubicBezTo>
                  <a:cubicBezTo>
                    <a:pt x="260" y="140"/>
                    <a:pt x="264" y="152"/>
                    <a:pt x="264" y="168"/>
                  </a:cubicBezTo>
                  <a:cubicBezTo>
                    <a:pt x="264" y="172"/>
                    <a:pt x="264" y="177"/>
                    <a:pt x="264" y="181"/>
                  </a:cubicBezTo>
                  <a:cubicBezTo>
                    <a:pt x="199" y="181"/>
                    <a:pt x="199" y="181"/>
                    <a:pt x="199" y="181"/>
                  </a:cubicBezTo>
                  <a:lnTo>
                    <a:pt x="199" y="124"/>
                  </a:lnTo>
                  <a:close/>
                  <a:moveTo>
                    <a:pt x="199" y="205"/>
                  </a:moveTo>
                  <a:lnTo>
                    <a:pt x="199" y="205"/>
                  </a:lnTo>
                  <a:cubicBezTo>
                    <a:pt x="264" y="205"/>
                    <a:pt x="264" y="205"/>
                    <a:pt x="264" y="205"/>
                  </a:cubicBezTo>
                  <a:cubicBezTo>
                    <a:pt x="260" y="225"/>
                    <a:pt x="256" y="241"/>
                    <a:pt x="248" y="261"/>
                  </a:cubicBezTo>
                  <a:cubicBezTo>
                    <a:pt x="199" y="261"/>
                    <a:pt x="199" y="261"/>
                    <a:pt x="199" y="261"/>
                  </a:cubicBezTo>
                  <a:lnTo>
                    <a:pt x="199" y="205"/>
                  </a:lnTo>
                  <a:close/>
                  <a:moveTo>
                    <a:pt x="199" y="285"/>
                  </a:moveTo>
                  <a:lnTo>
                    <a:pt x="199" y="285"/>
                  </a:lnTo>
                  <a:cubicBezTo>
                    <a:pt x="236" y="285"/>
                    <a:pt x="236" y="285"/>
                    <a:pt x="236" y="285"/>
                  </a:cubicBezTo>
                  <a:cubicBezTo>
                    <a:pt x="228" y="301"/>
                    <a:pt x="215" y="321"/>
                    <a:pt x="199" y="337"/>
                  </a:cubicBezTo>
                  <a:lnTo>
                    <a:pt x="199" y="285"/>
                  </a:lnTo>
                  <a:close/>
                  <a:moveTo>
                    <a:pt x="175" y="333"/>
                  </a:moveTo>
                  <a:lnTo>
                    <a:pt x="175" y="333"/>
                  </a:lnTo>
                  <a:cubicBezTo>
                    <a:pt x="163" y="317"/>
                    <a:pt x="150" y="301"/>
                    <a:pt x="142" y="285"/>
                  </a:cubicBezTo>
                  <a:cubicBezTo>
                    <a:pt x="175" y="285"/>
                    <a:pt x="175" y="285"/>
                    <a:pt x="175" y="285"/>
                  </a:cubicBezTo>
                  <a:lnTo>
                    <a:pt x="175" y="333"/>
                  </a:lnTo>
                  <a:close/>
                  <a:moveTo>
                    <a:pt x="175" y="261"/>
                  </a:moveTo>
                  <a:lnTo>
                    <a:pt x="175" y="261"/>
                  </a:lnTo>
                  <a:cubicBezTo>
                    <a:pt x="130" y="261"/>
                    <a:pt x="130" y="261"/>
                    <a:pt x="130" y="261"/>
                  </a:cubicBezTo>
                  <a:cubicBezTo>
                    <a:pt x="122" y="241"/>
                    <a:pt x="118" y="225"/>
                    <a:pt x="114" y="205"/>
                  </a:cubicBezTo>
                  <a:cubicBezTo>
                    <a:pt x="175" y="205"/>
                    <a:pt x="175" y="205"/>
                    <a:pt x="175" y="205"/>
                  </a:cubicBezTo>
                  <a:lnTo>
                    <a:pt x="175" y="261"/>
                  </a:lnTo>
                  <a:close/>
                  <a:moveTo>
                    <a:pt x="175" y="181"/>
                  </a:moveTo>
                  <a:lnTo>
                    <a:pt x="175" y="181"/>
                  </a:lnTo>
                  <a:cubicBezTo>
                    <a:pt x="114" y="181"/>
                    <a:pt x="114" y="181"/>
                    <a:pt x="114" y="181"/>
                  </a:cubicBezTo>
                  <a:cubicBezTo>
                    <a:pt x="114" y="177"/>
                    <a:pt x="114" y="172"/>
                    <a:pt x="114" y="168"/>
                  </a:cubicBezTo>
                  <a:cubicBezTo>
                    <a:pt x="114" y="152"/>
                    <a:pt x="118" y="140"/>
                    <a:pt x="122" y="124"/>
                  </a:cubicBezTo>
                  <a:cubicBezTo>
                    <a:pt x="175" y="124"/>
                    <a:pt x="175" y="124"/>
                    <a:pt x="175" y="124"/>
                  </a:cubicBezTo>
                  <a:lnTo>
                    <a:pt x="175" y="181"/>
                  </a:lnTo>
                  <a:close/>
                  <a:moveTo>
                    <a:pt x="175" y="100"/>
                  </a:moveTo>
                  <a:lnTo>
                    <a:pt x="175" y="100"/>
                  </a:lnTo>
                  <a:cubicBezTo>
                    <a:pt x="130" y="100"/>
                    <a:pt x="130" y="100"/>
                    <a:pt x="130" y="100"/>
                  </a:cubicBezTo>
                  <a:cubicBezTo>
                    <a:pt x="146" y="72"/>
                    <a:pt x="163" y="48"/>
                    <a:pt x="175" y="36"/>
                  </a:cubicBezTo>
                  <a:lnTo>
                    <a:pt x="175" y="100"/>
                  </a:lnTo>
                  <a:close/>
                  <a:moveTo>
                    <a:pt x="155" y="28"/>
                  </a:moveTo>
                  <a:lnTo>
                    <a:pt x="155" y="28"/>
                  </a:lnTo>
                  <a:cubicBezTo>
                    <a:pt x="138" y="44"/>
                    <a:pt x="118" y="68"/>
                    <a:pt x="106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69" y="64"/>
                    <a:pt x="110" y="36"/>
                    <a:pt x="155" y="28"/>
                  </a:cubicBezTo>
                  <a:close/>
                  <a:moveTo>
                    <a:pt x="37" y="124"/>
                  </a:moveTo>
                  <a:lnTo>
                    <a:pt x="37" y="124"/>
                  </a:lnTo>
                  <a:cubicBezTo>
                    <a:pt x="98" y="124"/>
                    <a:pt x="98" y="124"/>
                    <a:pt x="98" y="124"/>
                  </a:cubicBezTo>
                  <a:cubicBezTo>
                    <a:pt x="94" y="140"/>
                    <a:pt x="94" y="152"/>
                    <a:pt x="90" y="168"/>
                  </a:cubicBezTo>
                  <a:cubicBezTo>
                    <a:pt x="90" y="172"/>
                    <a:pt x="90" y="177"/>
                    <a:pt x="90" y="181"/>
                  </a:cubicBezTo>
                  <a:cubicBezTo>
                    <a:pt x="25" y="181"/>
                    <a:pt x="25" y="181"/>
                    <a:pt x="25" y="181"/>
                  </a:cubicBezTo>
                  <a:cubicBezTo>
                    <a:pt x="25" y="160"/>
                    <a:pt x="29" y="144"/>
                    <a:pt x="37" y="124"/>
                  </a:cubicBezTo>
                  <a:close/>
                  <a:moveTo>
                    <a:pt x="25" y="205"/>
                  </a:moveTo>
                  <a:lnTo>
                    <a:pt x="25" y="205"/>
                  </a:lnTo>
                  <a:cubicBezTo>
                    <a:pt x="94" y="205"/>
                    <a:pt x="94" y="205"/>
                    <a:pt x="94" y="205"/>
                  </a:cubicBezTo>
                  <a:cubicBezTo>
                    <a:pt x="94" y="225"/>
                    <a:pt x="98" y="241"/>
                    <a:pt x="106" y="261"/>
                  </a:cubicBezTo>
                  <a:cubicBezTo>
                    <a:pt x="41" y="261"/>
                    <a:pt x="41" y="261"/>
                    <a:pt x="41" y="261"/>
                  </a:cubicBezTo>
                  <a:cubicBezTo>
                    <a:pt x="33" y="245"/>
                    <a:pt x="29" y="225"/>
                    <a:pt x="25" y="205"/>
                  </a:cubicBezTo>
                  <a:close/>
                  <a:moveTo>
                    <a:pt x="114" y="285"/>
                  </a:moveTo>
                  <a:lnTo>
                    <a:pt x="114" y="285"/>
                  </a:lnTo>
                  <a:cubicBezTo>
                    <a:pt x="126" y="305"/>
                    <a:pt x="142" y="325"/>
                    <a:pt x="159" y="349"/>
                  </a:cubicBezTo>
                  <a:cubicBezTo>
                    <a:pt x="118" y="341"/>
                    <a:pt x="82" y="317"/>
                    <a:pt x="57" y="285"/>
                  </a:cubicBezTo>
                  <a:lnTo>
                    <a:pt x="114" y="28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4" name="Group 243"/>
          <p:cNvGrpSpPr/>
          <p:nvPr/>
        </p:nvGrpSpPr>
        <p:grpSpPr>
          <a:xfrm>
            <a:off x="1777430" y="4075701"/>
            <a:ext cx="495300" cy="495300"/>
            <a:chOff x="7421921" y="4111522"/>
            <a:chExt cx="495300" cy="495300"/>
          </a:xfrm>
        </p:grpSpPr>
        <p:sp>
          <p:nvSpPr>
            <p:cNvPr id="245" name="Freeform 839"/>
            <p:cNvSpPr>
              <a:spLocks noChangeArrowheads="1"/>
            </p:cNvSpPr>
            <p:nvPr/>
          </p:nvSpPr>
          <p:spPr bwMode="auto">
            <a:xfrm>
              <a:off x="7421921" y="411152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840"/>
            <p:cNvSpPr>
              <a:spLocks noChangeArrowheads="1"/>
            </p:cNvSpPr>
            <p:nvPr/>
          </p:nvSpPr>
          <p:spPr bwMode="auto">
            <a:xfrm>
              <a:off x="7421921" y="411152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841"/>
            <p:cNvSpPr>
              <a:spLocks noChangeArrowheads="1"/>
            </p:cNvSpPr>
            <p:nvPr/>
          </p:nvSpPr>
          <p:spPr bwMode="auto">
            <a:xfrm>
              <a:off x="7567971" y="4203597"/>
              <a:ext cx="201613" cy="309563"/>
            </a:xfrm>
            <a:custGeom>
              <a:avLst/>
              <a:gdLst>
                <a:gd name="T0" fmla="*/ 0 w 562"/>
                <a:gd name="T1" fmla="*/ 0 h 862"/>
                <a:gd name="T2" fmla="*/ 0 w 562"/>
                <a:gd name="T3" fmla="*/ 861 h 862"/>
                <a:gd name="T4" fmla="*/ 561 w 562"/>
                <a:gd name="T5" fmla="*/ 861 h 862"/>
                <a:gd name="T6" fmla="*/ 561 w 562"/>
                <a:gd name="T7" fmla="*/ 0 h 862"/>
                <a:gd name="T8" fmla="*/ 0 w 562"/>
                <a:gd name="T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2" h="862">
                  <a:moveTo>
                    <a:pt x="0" y="0"/>
                  </a:moveTo>
                  <a:lnTo>
                    <a:pt x="0" y="861"/>
                  </a:lnTo>
                  <a:lnTo>
                    <a:pt x="561" y="861"/>
                  </a:lnTo>
                  <a:lnTo>
                    <a:pt x="561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842"/>
            <p:cNvSpPr>
              <a:spLocks noChangeArrowheads="1"/>
            </p:cNvSpPr>
            <p:nvPr/>
          </p:nvSpPr>
          <p:spPr bwMode="auto">
            <a:xfrm>
              <a:off x="7560034" y="4195660"/>
              <a:ext cx="217487" cy="325437"/>
            </a:xfrm>
            <a:custGeom>
              <a:avLst/>
              <a:gdLst>
                <a:gd name="T0" fmla="*/ 0 w 605"/>
                <a:gd name="T1" fmla="*/ 0 h 905"/>
                <a:gd name="T2" fmla="*/ 0 w 605"/>
                <a:gd name="T3" fmla="*/ 904 h 905"/>
                <a:gd name="T4" fmla="*/ 604 w 605"/>
                <a:gd name="T5" fmla="*/ 904 h 905"/>
                <a:gd name="T6" fmla="*/ 604 w 605"/>
                <a:gd name="T7" fmla="*/ 0 h 905"/>
                <a:gd name="T8" fmla="*/ 0 w 605"/>
                <a:gd name="T9" fmla="*/ 0 h 905"/>
                <a:gd name="T10" fmla="*/ 561 w 605"/>
                <a:gd name="T11" fmla="*/ 865 h 905"/>
                <a:gd name="T12" fmla="*/ 43 w 605"/>
                <a:gd name="T13" fmla="*/ 865 h 905"/>
                <a:gd name="T14" fmla="*/ 43 w 605"/>
                <a:gd name="T15" fmla="*/ 43 h 905"/>
                <a:gd name="T16" fmla="*/ 561 w 605"/>
                <a:gd name="T17" fmla="*/ 43 h 905"/>
                <a:gd name="T18" fmla="*/ 561 w 605"/>
                <a:gd name="T19" fmla="*/ 865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5" h="905">
                  <a:moveTo>
                    <a:pt x="0" y="0"/>
                  </a:moveTo>
                  <a:lnTo>
                    <a:pt x="0" y="904"/>
                  </a:lnTo>
                  <a:lnTo>
                    <a:pt x="604" y="904"/>
                  </a:lnTo>
                  <a:lnTo>
                    <a:pt x="604" y="0"/>
                  </a:lnTo>
                  <a:lnTo>
                    <a:pt x="0" y="0"/>
                  </a:lnTo>
                  <a:close/>
                  <a:moveTo>
                    <a:pt x="561" y="865"/>
                  </a:moveTo>
                  <a:lnTo>
                    <a:pt x="43" y="865"/>
                  </a:lnTo>
                  <a:lnTo>
                    <a:pt x="43" y="43"/>
                  </a:lnTo>
                  <a:lnTo>
                    <a:pt x="561" y="43"/>
                  </a:lnTo>
                  <a:lnTo>
                    <a:pt x="561" y="8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843"/>
            <p:cNvSpPr>
              <a:spLocks noChangeArrowheads="1"/>
            </p:cNvSpPr>
            <p:nvPr/>
          </p:nvSpPr>
          <p:spPr bwMode="auto">
            <a:xfrm>
              <a:off x="7609246" y="4259160"/>
              <a:ext cx="120650" cy="120650"/>
            </a:xfrm>
            <a:custGeom>
              <a:avLst/>
              <a:gdLst>
                <a:gd name="T0" fmla="*/ 168 w 337"/>
                <a:gd name="T1" fmla="*/ 332 h 333"/>
                <a:gd name="T2" fmla="*/ 168 w 337"/>
                <a:gd name="T3" fmla="*/ 0 h 333"/>
                <a:gd name="T4" fmla="*/ 168 w 337"/>
                <a:gd name="T5" fmla="*/ 332 h 333"/>
                <a:gd name="T6" fmla="*/ 193 w 337"/>
                <a:gd name="T7" fmla="*/ 311 h 333"/>
                <a:gd name="T8" fmla="*/ 286 w 337"/>
                <a:gd name="T9" fmla="*/ 254 h 333"/>
                <a:gd name="T10" fmla="*/ 297 w 337"/>
                <a:gd name="T11" fmla="*/ 232 h 333"/>
                <a:gd name="T12" fmla="*/ 239 w 337"/>
                <a:gd name="T13" fmla="*/ 232 h 333"/>
                <a:gd name="T14" fmla="*/ 315 w 337"/>
                <a:gd name="T15" fmla="*/ 182 h 333"/>
                <a:gd name="T16" fmla="*/ 315 w 337"/>
                <a:gd name="T17" fmla="*/ 161 h 333"/>
                <a:gd name="T18" fmla="*/ 254 w 337"/>
                <a:gd name="T19" fmla="*/ 161 h 333"/>
                <a:gd name="T20" fmla="*/ 247 w 337"/>
                <a:gd name="T21" fmla="*/ 111 h 333"/>
                <a:gd name="T22" fmla="*/ 315 w 337"/>
                <a:gd name="T23" fmla="*/ 161 h 333"/>
                <a:gd name="T24" fmla="*/ 293 w 337"/>
                <a:gd name="T25" fmla="*/ 89 h 333"/>
                <a:gd name="T26" fmla="*/ 197 w 337"/>
                <a:gd name="T27" fmla="*/ 21 h 333"/>
                <a:gd name="T28" fmla="*/ 175 w 337"/>
                <a:gd name="T29" fmla="*/ 28 h 333"/>
                <a:gd name="T30" fmla="*/ 218 w 337"/>
                <a:gd name="T31" fmla="*/ 89 h 333"/>
                <a:gd name="T32" fmla="*/ 175 w 337"/>
                <a:gd name="T33" fmla="*/ 28 h 333"/>
                <a:gd name="T34" fmla="*/ 175 w 337"/>
                <a:gd name="T35" fmla="*/ 111 h 333"/>
                <a:gd name="T36" fmla="*/ 232 w 337"/>
                <a:gd name="T37" fmla="*/ 150 h 333"/>
                <a:gd name="T38" fmla="*/ 175 w 337"/>
                <a:gd name="T39" fmla="*/ 161 h 333"/>
                <a:gd name="T40" fmla="*/ 175 w 337"/>
                <a:gd name="T41" fmla="*/ 182 h 333"/>
                <a:gd name="T42" fmla="*/ 232 w 337"/>
                <a:gd name="T43" fmla="*/ 182 h 333"/>
                <a:gd name="T44" fmla="*/ 175 w 337"/>
                <a:gd name="T45" fmla="*/ 232 h 333"/>
                <a:gd name="T46" fmla="*/ 175 w 337"/>
                <a:gd name="T47" fmla="*/ 254 h 333"/>
                <a:gd name="T48" fmla="*/ 207 w 337"/>
                <a:gd name="T49" fmla="*/ 254 h 333"/>
                <a:gd name="T50" fmla="*/ 175 w 337"/>
                <a:gd name="T51" fmla="*/ 254 h 333"/>
                <a:gd name="T52" fmla="*/ 154 w 337"/>
                <a:gd name="T53" fmla="*/ 296 h 333"/>
                <a:gd name="T54" fmla="*/ 154 w 337"/>
                <a:gd name="T55" fmla="*/ 254 h 333"/>
                <a:gd name="T56" fmla="*/ 154 w 337"/>
                <a:gd name="T57" fmla="*/ 232 h 333"/>
                <a:gd name="T58" fmla="*/ 114 w 337"/>
                <a:gd name="T59" fmla="*/ 232 h 333"/>
                <a:gd name="T60" fmla="*/ 154 w 337"/>
                <a:gd name="T61" fmla="*/ 182 h 333"/>
                <a:gd name="T62" fmla="*/ 154 w 337"/>
                <a:gd name="T63" fmla="*/ 161 h 333"/>
                <a:gd name="T64" fmla="*/ 100 w 337"/>
                <a:gd name="T65" fmla="*/ 161 h 333"/>
                <a:gd name="T66" fmla="*/ 107 w 337"/>
                <a:gd name="T67" fmla="*/ 111 h 333"/>
                <a:gd name="T68" fmla="*/ 154 w 337"/>
                <a:gd name="T69" fmla="*/ 161 h 333"/>
                <a:gd name="T70" fmla="*/ 154 w 337"/>
                <a:gd name="T71" fmla="*/ 89 h 333"/>
                <a:gd name="T72" fmla="*/ 154 w 337"/>
                <a:gd name="T73" fmla="*/ 32 h 333"/>
                <a:gd name="T74" fmla="*/ 136 w 337"/>
                <a:gd name="T75" fmla="*/ 25 h 333"/>
                <a:gd name="T76" fmla="*/ 93 w 337"/>
                <a:gd name="T77" fmla="*/ 89 h 333"/>
                <a:gd name="T78" fmla="*/ 136 w 337"/>
                <a:gd name="T79" fmla="*/ 25 h 333"/>
                <a:gd name="T80" fmla="*/ 32 w 337"/>
                <a:gd name="T81" fmla="*/ 111 h 333"/>
                <a:gd name="T82" fmla="*/ 79 w 337"/>
                <a:gd name="T83" fmla="*/ 150 h 333"/>
                <a:gd name="T84" fmla="*/ 22 w 337"/>
                <a:gd name="T85" fmla="*/ 161 h 333"/>
                <a:gd name="T86" fmla="*/ 22 w 337"/>
                <a:gd name="T87" fmla="*/ 182 h 333"/>
                <a:gd name="T88" fmla="*/ 82 w 337"/>
                <a:gd name="T89" fmla="*/ 182 h 333"/>
                <a:gd name="T90" fmla="*/ 36 w 337"/>
                <a:gd name="T91" fmla="*/ 232 h 333"/>
                <a:gd name="T92" fmla="*/ 100 w 337"/>
                <a:gd name="T93" fmla="*/ 254 h 333"/>
                <a:gd name="T94" fmla="*/ 139 w 337"/>
                <a:gd name="T95" fmla="*/ 311 h 333"/>
                <a:gd name="T96" fmla="*/ 100 w 337"/>
                <a:gd name="T97" fmla="*/ 254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7" h="333">
                  <a:moveTo>
                    <a:pt x="168" y="332"/>
                  </a:moveTo>
                  <a:lnTo>
                    <a:pt x="168" y="332"/>
                  </a:lnTo>
                  <a:cubicBezTo>
                    <a:pt x="261" y="332"/>
                    <a:pt x="336" y="257"/>
                    <a:pt x="336" y="168"/>
                  </a:cubicBezTo>
                  <a:cubicBezTo>
                    <a:pt x="336" y="75"/>
                    <a:pt x="261" y="0"/>
                    <a:pt x="168" y="0"/>
                  </a:cubicBezTo>
                  <a:cubicBezTo>
                    <a:pt x="75" y="0"/>
                    <a:pt x="0" y="75"/>
                    <a:pt x="0" y="168"/>
                  </a:cubicBezTo>
                  <a:cubicBezTo>
                    <a:pt x="0" y="257"/>
                    <a:pt x="75" y="332"/>
                    <a:pt x="168" y="332"/>
                  </a:cubicBezTo>
                  <a:close/>
                  <a:moveTo>
                    <a:pt x="193" y="311"/>
                  </a:moveTo>
                  <a:lnTo>
                    <a:pt x="193" y="311"/>
                  </a:lnTo>
                  <a:cubicBezTo>
                    <a:pt x="207" y="293"/>
                    <a:pt x="222" y="271"/>
                    <a:pt x="232" y="254"/>
                  </a:cubicBezTo>
                  <a:cubicBezTo>
                    <a:pt x="286" y="254"/>
                    <a:pt x="286" y="254"/>
                    <a:pt x="286" y="254"/>
                  </a:cubicBezTo>
                  <a:cubicBezTo>
                    <a:pt x="264" y="282"/>
                    <a:pt x="232" y="304"/>
                    <a:pt x="193" y="311"/>
                  </a:cubicBezTo>
                  <a:close/>
                  <a:moveTo>
                    <a:pt x="297" y="232"/>
                  </a:moveTo>
                  <a:lnTo>
                    <a:pt x="297" y="232"/>
                  </a:lnTo>
                  <a:cubicBezTo>
                    <a:pt x="239" y="232"/>
                    <a:pt x="239" y="232"/>
                    <a:pt x="239" y="232"/>
                  </a:cubicBezTo>
                  <a:cubicBezTo>
                    <a:pt x="247" y="214"/>
                    <a:pt x="250" y="200"/>
                    <a:pt x="250" y="182"/>
                  </a:cubicBezTo>
                  <a:cubicBezTo>
                    <a:pt x="315" y="182"/>
                    <a:pt x="315" y="182"/>
                    <a:pt x="315" y="182"/>
                  </a:cubicBezTo>
                  <a:cubicBezTo>
                    <a:pt x="311" y="200"/>
                    <a:pt x="307" y="218"/>
                    <a:pt x="297" y="232"/>
                  </a:cubicBezTo>
                  <a:close/>
                  <a:moveTo>
                    <a:pt x="315" y="161"/>
                  </a:moveTo>
                  <a:lnTo>
                    <a:pt x="315" y="161"/>
                  </a:lnTo>
                  <a:cubicBezTo>
                    <a:pt x="254" y="161"/>
                    <a:pt x="254" y="161"/>
                    <a:pt x="254" y="161"/>
                  </a:cubicBezTo>
                  <a:cubicBezTo>
                    <a:pt x="254" y="157"/>
                    <a:pt x="254" y="153"/>
                    <a:pt x="254" y="150"/>
                  </a:cubicBezTo>
                  <a:cubicBezTo>
                    <a:pt x="250" y="136"/>
                    <a:pt x="250" y="125"/>
                    <a:pt x="247" y="111"/>
                  </a:cubicBezTo>
                  <a:cubicBezTo>
                    <a:pt x="304" y="111"/>
                    <a:pt x="304" y="111"/>
                    <a:pt x="304" y="111"/>
                  </a:cubicBezTo>
                  <a:cubicBezTo>
                    <a:pt x="311" y="129"/>
                    <a:pt x="315" y="143"/>
                    <a:pt x="315" y="161"/>
                  </a:cubicBezTo>
                  <a:close/>
                  <a:moveTo>
                    <a:pt x="293" y="89"/>
                  </a:moveTo>
                  <a:lnTo>
                    <a:pt x="293" y="89"/>
                  </a:lnTo>
                  <a:cubicBezTo>
                    <a:pt x="239" y="89"/>
                    <a:pt x="239" y="89"/>
                    <a:pt x="239" y="89"/>
                  </a:cubicBezTo>
                  <a:cubicBezTo>
                    <a:pt x="229" y="61"/>
                    <a:pt x="211" y="39"/>
                    <a:pt x="197" y="21"/>
                  </a:cubicBezTo>
                  <a:cubicBezTo>
                    <a:pt x="239" y="32"/>
                    <a:pt x="272" y="57"/>
                    <a:pt x="293" y="89"/>
                  </a:cubicBezTo>
                  <a:close/>
                  <a:moveTo>
                    <a:pt x="175" y="28"/>
                  </a:moveTo>
                  <a:lnTo>
                    <a:pt x="175" y="28"/>
                  </a:lnTo>
                  <a:cubicBezTo>
                    <a:pt x="186" y="39"/>
                    <a:pt x="204" y="61"/>
                    <a:pt x="218" y="89"/>
                  </a:cubicBezTo>
                  <a:cubicBezTo>
                    <a:pt x="175" y="89"/>
                    <a:pt x="175" y="89"/>
                    <a:pt x="175" y="89"/>
                  </a:cubicBezTo>
                  <a:lnTo>
                    <a:pt x="175" y="28"/>
                  </a:lnTo>
                  <a:close/>
                  <a:moveTo>
                    <a:pt x="175" y="111"/>
                  </a:moveTo>
                  <a:lnTo>
                    <a:pt x="175" y="111"/>
                  </a:lnTo>
                  <a:cubicBezTo>
                    <a:pt x="225" y="111"/>
                    <a:pt x="225" y="111"/>
                    <a:pt x="225" y="111"/>
                  </a:cubicBezTo>
                  <a:cubicBezTo>
                    <a:pt x="229" y="125"/>
                    <a:pt x="232" y="136"/>
                    <a:pt x="232" y="150"/>
                  </a:cubicBezTo>
                  <a:cubicBezTo>
                    <a:pt x="232" y="153"/>
                    <a:pt x="232" y="157"/>
                    <a:pt x="232" y="161"/>
                  </a:cubicBezTo>
                  <a:cubicBezTo>
                    <a:pt x="175" y="161"/>
                    <a:pt x="175" y="161"/>
                    <a:pt x="175" y="161"/>
                  </a:cubicBezTo>
                  <a:lnTo>
                    <a:pt x="175" y="111"/>
                  </a:lnTo>
                  <a:close/>
                  <a:moveTo>
                    <a:pt x="175" y="182"/>
                  </a:moveTo>
                  <a:lnTo>
                    <a:pt x="175" y="182"/>
                  </a:lnTo>
                  <a:cubicBezTo>
                    <a:pt x="232" y="182"/>
                    <a:pt x="232" y="182"/>
                    <a:pt x="232" y="182"/>
                  </a:cubicBezTo>
                  <a:cubicBezTo>
                    <a:pt x="229" y="200"/>
                    <a:pt x="225" y="214"/>
                    <a:pt x="218" y="232"/>
                  </a:cubicBezTo>
                  <a:cubicBezTo>
                    <a:pt x="175" y="232"/>
                    <a:pt x="175" y="232"/>
                    <a:pt x="175" y="232"/>
                  </a:cubicBezTo>
                  <a:lnTo>
                    <a:pt x="175" y="182"/>
                  </a:lnTo>
                  <a:close/>
                  <a:moveTo>
                    <a:pt x="175" y="254"/>
                  </a:moveTo>
                  <a:lnTo>
                    <a:pt x="175" y="254"/>
                  </a:lnTo>
                  <a:cubicBezTo>
                    <a:pt x="207" y="254"/>
                    <a:pt x="207" y="254"/>
                    <a:pt x="207" y="254"/>
                  </a:cubicBezTo>
                  <a:cubicBezTo>
                    <a:pt x="200" y="268"/>
                    <a:pt x="189" y="286"/>
                    <a:pt x="175" y="300"/>
                  </a:cubicBezTo>
                  <a:lnTo>
                    <a:pt x="175" y="254"/>
                  </a:lnTo>
                  <a:close/>
                  <a:moveTo>
                    <a:pt x="154" y="296"/>
                  </a:moveTo>
                  <a:lnTo>
                    <a:pt x="154" y="296"/>
                  </a:lnTo>
                  <a:cubicBezTo>
                    <a:pt x="143" y="282"/>
                    <a:pt x="132" y="268"/>
                    <a:pt x="125" y="254"/>
                  </a:cubicBezTo>
                  <a:cubicBezTo>
                    <a:pt x="154" y="254"/>
                    <a:pt x="154" y="254"/>
                    <a:pt x="154" y="254"/>
                  </a:cubicBezTo>
                  <a:lnTo>
                    <a:pt x="154" y="296"/>
                  </a:lnTo>
                  <a:close/>
                  <a:moveTo>
                    <a:pt x="154" y="232"/>
                  </a:moveTo>
                  <a:lnTo>
                    <a:pt x="154" y="232"/>
                  </a:lnTo>
                  <a:cubicBezTo>
                    <a:pt x="114" y="232"/>
                    <a:pt x="114" y="232"/>
                    <a:pt x="114" y="232"/>
                  </a:cubicBezTo>
                  <a:cubicBezTo>
                    <a:pt x="107" y="214"/>
                    <a:pt x="104" y="200"/>
                    <a:pt x="100" y="182"/>
                  </a:cubicBezTo>
                  <a:cubicBezTo>
                    <a:pt x="154" y="182"/>
                    <a:pt x="154" y="182"/>
                    <a:pt x="154" y="182"/>
                  </a:cubicBezTo>
                  <a:lnTo>
                    <a:pt x="154" y="232"/>
                  </a:lnTo>
                  <a:close/>
                  <a:moveTo>
                    <a:pt x="154" y="161"/>
                  </a:moveTo>
                  <a:lnTo>
                    <a:pt x="154" y="161"/>
                  </a:lnTo>
                  <a:cubicBezTo>
                    <a:pt x="100" y="161"/>
                    <a:pt x="100" y="161"/>
                    <a:pt x="100" y="161"/>
                  </a:cubicBezTo>
                  <a:cubicBezTo>
                    <a:pt x="100" y="157"/>
                    <a:pt x="100" y="153"/>
                    <a:pt x="100" y="150"/>
                  </a:cubicBezTo>
                  <a:cubicBezTo>
                    <a:pt x="100" y="136"/>
                    <a:pt x="104" y="125"/>
                    <a:pt x="107" y="111"/>
                  </a:cubicBezTo>
                  <a:cubicBezTo>
                    <a:pt x="154" y="111"/>
                    <a:pt x="154" y="111"/>
                    <a:pt x="154" y="111"/>
                  </a:cubicBezTo>
                  <a:lnTo>
                    <a:pt x="154" y="161"/>
                  </a:lnTo>
                  <a:close/>
                  <a:moveTo>
                    <a:pt x="154" y="89"/>
                  </a:moveTo>
                  <a:lnTo>
                    <a:pt x="154" y="89"/>
                  </a:lnTo>
                  <a:cubicBezTo>
                    <a:pt x="114" y="89"/>
                    <a:pt x="114" y="89"/>
                    <a:pt x="114" y="89"/>
                  </a:cubicBezTo>
                  <a:cubicBezTo>
                    <a:pt x="129" y="64"/>
                    <a:pt x="143" y="43"/>
                    <a:pt x="154" y="32"/>
                  </a:cubicBezTo>
                  <a:lnTo>
                    <a:pt x="154" y="89"/>
                  </a:lnTo>
                  <a:close/>
                  <a:moveTo>
                    <a:pt x="136" y="25"/>
                  </a:moveTo>
                  <a:lnTo>
                    <a:pt x="136" y="25"/>
                  </a:lnTo>
                  <a:cubicBezTo>
                    <a:pt x="122" y="39"/>
                    <a:pt x="104" y="61"/>
                    <a:pt x="93" y="89"/>
                  </a:cubicBezTo>
                  <a:cubicBezTo>
                    <a:pt x="43" y="89"/>
                    <a:pt x="43" y="89"/>
                    <a:pt x="43" y="89"/>
                  </a:cubicBezTo>
                  <a:cubicBezTo>
                    <a:pt x="61" y="57"/>
                    <a:pt x="97" y="32"/>
                    <a:pt x="136" y="25"/>
                  </a:cubicBezTo>
                  <a:close/>
                  <a:moveTo>
                    <a:pt x="32" y="111"/>
                  </a:moveTo>
                  <a:lnTo>
                    <a:pt x="32" y="111"/>
                  </a:lnTo>
                  <a:cubicBezTo>
                    <a:pt x="86" y="111"/>
                    <a:pt x="86" y="111"/>
                    <a:pt x="86" y="111"/>
                  </a:cubicBezTo>
                  <a:cubicBezTo>
                    <a:pt x="82" y="125"/>
                    <a:pt x="82" y="136"/>
                    <a:pt x="79" y="150"/>
                  </a:cubicBezTo>
                  <a:cubicBezTo>
                    <a:pt x="79" y="153"/>
                    <a:pt x="79" y="157"/>
                    <a:pt x="79" y="161"/>
                  </a:cubicBezTo>
                  <a:cubicBezTo>
                    <a:pt x="22" y="161"/>
                    <a:pt x="22" y="161"/>
                    <a:pt x="22" y="161"/>
                  </a:cubicBezTo>
                  <a:cubicBezTo>
                    <a:pt x="22" y="143"/>
                    <a:pt x="25" y="129"/>
                    <a:pt x="32" y="111"/>
                  </a:cubicBezTo>
                  <a:close/>
                  <a:moveTo>
                    <a:pt x="22" y="182"/>
                  </a:moveTo>
                  <a:lnTo>
                    <a:pt x="22" y="182"/>
                  </a:lnTo>
                  <a:cubicBezTo>
                    <a:pt x="82" y="182"/>
                    <a:pt x="82" y="182"/>
                    <a:pt x="82" y="182"/>
                  </a:cubicBezTo>
                  <a:cubicBezTo>
                    <a:pt x="82" y="200"/>
                    <a:pt x="86" y="214"/>
                    <a:pt x="93" y="232"/>
                  </a:cubicBezTo>
                  <a:cubicBezTo>
                    <a:pt x="36" y="232"/>
                    <a:pt x="36" y="232"/>
                    <a:pt x="36" y="232"/>
                  </a:cubicBezTo>
                  <a:cubicBezTo>
                    <a:pt x="29" y="218"/>
                    <a:pt x="25" y="200"/>
                    <a:pt x="22" y="182"/>
                  </a:cubicBezTo>
                  <a:close/>
                  <a:moveTo>
                    <a:pt x="100" y="254"/>
                  </a:moveTo>
                  <a:lnTo>
                    <a:pt x="100" y="254"/>
                  </a:lnTo>
                  <a:cubicBezTo>
                    <a:pt x="111" y="271"/>
                    <a:pt x="125" y="289"/>
                    <a:pt x="139" y="311"/>
                  </a:cubicBezTo>
                  <a:cubicBezTo>
                    <a:pt x="104" y="304"/>
                    <a:pt x="72" y="282"/>
                    <a:pt x="50" y="254"/>
                  </a:cubicBezTo>
                  <a:lnTo>
                    <a:pt x="100" y="2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844"/>
            <p:cNvSpPr>
              <a:spLocks noChangeArrowheads="1"/>
            </p:cNvSpPr>
            <p:nvPr/>
          </p:nvSpPr>
          <p:spPr bwMode="auto">
            <a:xfrm>
              <a:off x="7560034" y="4195660"/>
              <a:ext cx="357187" cy="411162"/>
            </a:xfrm>
            <a:custGeom>
              <a:avLst/>
              <a:gdLst>
                <a:gd name="T0" fmla="*/ 604 w 991"/>
                <a:gd name="T1" fmla="*/ 0 h 1141"/>
                <a:gd name="T2" fmla="*/ 604 w 991"/>
                <a:gd name="T3" fmla="*/ 904 h 1141"/>
                <a:gd name="T4" fmla="*/ 604 w 991"/>
                <a:gd name="T5" fmla="*/ 904 h 1141"/>
                <a:gd name="T6" fmla="*/ 0 w 991"/>
                <a:gd name="T7" fmla="*/ 904 h 1141"/>
                <a:gd name="T8" fmla="*/ 236 w 991"/>
                <a:gd name="T9" fmla="*/ 1140 h 1141"/>
                <a:gd name="T10" fmla="*/ 990 w 991"/>
                <a:gd name="T11" fmla="*/ 1140 h 1141"/>
                <a:gd name="T12" fmla="*/ 990 w 991"/>
                <a:gd name="T13" fmla="*/ 386 h 1141"/>
                <a:gd name="T14" fmla="*/ 604 w 991"/>
                <a:gd name="T15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1" h="1141">
                  <a:moveTo>
                    <a:pt x="604" y="0"/>
                  </a:moveTo>
                  <a:lnTo>
                    <a:pt x="604" y="904"/>
                  </a:lnTo>
                  <a:lnTo>
                    <a:pt x="604" y="904"/>
                  </a:lnTo>
                  <a:lnTo>
                    <a:pt x="0" y="904"/>
                  </a:lnTo>
                  <a:lnTo>
                    <a:pt x="236" y="1140"/>
                  </a:lnTo>
                  <a:lnTo>
                    <a:pt x="990" y="1140"/>
                  </a:lnTo>
                  <a:lnTo>
                    <a:pt x="990" y="386"/>
                  </a:lnTo>
                  <a:lnTo>
                    <a:pt x="6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845"/>
            <p:cNvSpPr>
              <a:spLocks noChangeArrowheads="1"/>
            </p:cNvSpPr>
            <p:nvPr/>
          </p:nvSpPr>
          <p:spPr bwMode="auto">
            <a:xfrm>
              <a:off x="7560034" y="4195660"/>
              <a:ext cx="357187" cy="411162"/>
            </a:xfrm>
            <a:custGeom>
              <a:avLst/>
              <a:gdLst>
                <a:gd name="T0" fmla="*/ 604 w 991"/>
                <a:gd name="T1" fmla="*/ 0 h 1141"/>
                <a:gd name="T2" fmla="*/ 604 w 991"/>
                <a:gd name="T3" fmla="*/ 904 h 1141"/>
                <a:gd name="T4" fmla="*/ 604 w 991"/>
                <a:gd name="T5" fmla="*/ 904 h 1141"/>
                <a:gd name="T6" fmla="*/ 0 w 991"/>
                <a:gd name="T7" fmla="*/ 904 h 1141"/>
                <a:gd name="T8" fmla="*/ 236 w 991"/>
                <a:gd name="T9" fmla="*/ 1140 h 1141"/>
                <a:gd name="T10" fmla="*/ 990 w 991"/>
                <a:gd name="T11" fmla="*/ 1140 h 1141"/>
                <a:gd name="T12" fmla="*/ 990 w 991"/>
                <a:gd name="T13" fmla="*/ 386 h 1141"/>
                <a:gd name="T14" fmla="*/ 604 w 991"/>
                <a:gd name="T15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1" h="1141">
                  <a:moveTo>
                    <a:pt x="604" y="0"/>
                  </a:moveTo>
                  <a:lnTo>
                    <a:pt x="604" y="904"/>
                  </a:lnTo>
                  <a:lnTo>
                    <a:pt x="604" y="904"/>
                  </a:lnTo>
                  <a:lnTo>
                    <a:pt x="0" y="904"/>
                  </a:lnTo>
                  <a:lnTo>
                    <a:pt x="236" y="1140"/>
                  </a:lnTo>
                  <a:lnTo>
                    <a:pt x="990" y="1140"/>
                  </a:lnTo>
                  <a:lnTo>
                    <a:pt x="990" y="386"/>
                  </a:lnTo>
                  <a:lnTo>
                    <a:pt x="6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846"/>
            <p:cNvSpPr>
              <a:spLocks noChangeArrowheads="1"/>
            </p:cNvSpPr>
            <p:nvPr/>
          </p:nvSpPr>
          <p:spPr bwMode="auto">
            <a:xfrm>
              <a:off x="7560034" y="4521097"/>
              <a:ext cx="217487" cy="1588"/>
            </a:xfrm>
            <a:custGeom>
              <a:avLst/>
              <a:gdLst>
                <a:gd name="T0" fmla="*/ 604 w 605"/>
                <a:gd name="T1" fmla="*/ 0 h 1"/>
                <a:gd name="T2" fmla="*/ 0 w 605"/>
                <a:gd name="T3" fmla="*/ 0 h 1"/>
                <a:gd name="T4" fmla="*/ 604 w 60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5" h="1">
                  <a:moveTo>
                    <a:pt x="604" y="0"/>
                  </a:moveTo>
                  <a:lnTo>
                    <a:pt x="0" y="0"/>
                  </a:lnTo>
                  <a:lnTo>
                    <a:pt x="604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847"/>
            <p:cNvSpPr>
              <a:spLocks noChangeArrowheads="1"/>
            </p:cNvSpPr>
            <p:nvPr/>
          </p:nvSpPr>
          <p:spPr bwMode="auto">
            <a:xfrm>
              <a:off x="7560034" y="4521097"/>
              <a:ext cx="217487" cy="1588"/>
            </a:xfrm>
            <a:custGeom>
              <a:avLst/>
              <a:gdLst>
                <a:gd name="T0" fmla="*/ 604 w 605"/>
                <a:gd name="T1" fmla="*/ 0 h 1"/>
                <a:gd name="T2" fmla="*/ 0 w 605"/>
                <a:gd name="T3" fmla="*/ 0 h 1"/>
                <a:gd name="T4" fmla="*/ 604 w 60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5" h="1">
                  <a:moveTo>
                    <a:pt x="604" y="0"/>
                  </a:moveTo>
                  <a:lnTo>
                    <a:pt x="0" y="0"/>
                  </a:lnTo>
                  <a:lnTo>
                    <a:pt x="604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4" name="Group 253"/>
          <p:cNvGrpSpPr/>
          <p:nvPr/>
        </p:nvGrpSpPr>
        <p:grpSpPr>
          <a:xfrm>
            <a:off x="1901255" y="2911323"/>
            <a:ext cx="247650" cy="366712"/>
            <a:chOff x="7550509" y="2902013"/>
            <a:chExt cx="247650" cy="366712"/>
          </a:xfrm>
        </p:grpSpPr>
        <p:sp>
          <p:nvSpPr>
            <p:cNvPr id="255" name="Freeform 848"/>
            <p:cNvSpPr>
              <a:spLocks noChangeArrowheads="1"/>
            </p:cNvSpPr>
            <p:nvPr/>
          </p:nvSpPr>
          <p:spPr bwMode="auto">
            <a:xfrm>
              <a:off x="7558446" y="2909950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849"/>
            <p:cNvSpPr>
              <a:spLocks noChangeArrowheads="1"/>
            </p:cNvSpPr>
            <p:nvPr/>
          </p:nvSpPr>
          <p:spPr bwMode="auto">
            <a:xfrm>
              <a:off x="7558446" y="2909950"/>
              <a:ext cx="230188" cy="349250"/>
            </a:xfrm>
            <a:custGeom>
              <a:avLst/>
              <a:gdLst>
                <a:gd name="T0" fmla="*/ 0 w 639"/>
                <a:gd name="T1" fmla="*/ 0 h 969"/>
                <a:gd name="T2" fmla="*/ 0 w 639"/>
                <a:gd name="T3" fmla="*/ 968 h 969"/>
                <a:gd name="T4" fmla="*/ 638 w 639"/>
                <a:gd name="T5" fmla="*/ 968 h 969"/>
                <a:gd name="T6" fmla="*/ 638 w 639"/>
                <a:gd name="T7" fmla="*/ 0 h 969"/>
                <a:gd name="T8" fmla="*/ 0 w 639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9" h="969">
                  <a:moveTo>
                    <a:pt x="0" y="0"/>
                  </a:moveTo>
                  <a:lnTo>
                    <a:pt x="0" y="968"/>
                  </a:lnTo>
                  <a:lnTo>
                    <a:pt x="638" y="968"/>
                  </a:lnTo>
                  <a:lnTo>
                    <a:pt x="63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850"/>
            <p:cNvSpPr>
              <a:spLocks noChangeArrowheads="1"/>
            </p:cNvSpPr>
            <p:nvPr/>
          </p:nvSpPr>
          <p:spPr bwMode="auto">
            <a:xfrm>
              <a:off x="7674334" y="2909950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851"/>
            <p:cNvSpPr>
              <a:spLocks noChangeArrowheads="1"/>
            </p:cNvSpPr>
            <p:nvPr/>
          </p:nvSpPr>
          <p:spPr bwMode="auto">
            <a:xfrm>
              <a:off x="7674334" y="2909950"/>
              <a:ext cx="114300" cy="349250"/>
            </a:xfrm>
            <a:custGeom>
              <a:avLst/>
              <a:gdLst>
                <a:gd name="T0" fmla="*/ 317 w 318"/>
                <a:gd name="T1" fmla="*/ 0 h 969"/>
                <a:gd name="T2" fmla="*/ 0 w 318"/>
                <a:gd name="T3" fmla="*/ 0 h 969"/>
                <a:gd name="T4" fmla="*/ 0 w 318"/>
                <a:gd name="T5" fmla="*/ 968 h 969"/>
                <a:gd name="T6" fmla="*/ 317 w 318"/>
                <a:gd name="T7" fmla="*/ 968 h 969"/>
                <a:gd name="T8" fmla="*/ 317 w 318"/>
                <a:gd name="T9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69">
                  <a:moveTo>
                    <a:pt x="317" y="0"/>
                  </a:moveTo>
                  <a:lnTo>
                    <a:pt x="0" y="0"/>
                  </a:lnTo>
                  <a:lnTo>
                    <a:pt x="0" y="968"/>
                  </a:lnTo>
                  <a:lnTo>
                    <a:pt x="317" y="968"/>
                  </a:lnTo>
                  <a:lnTo>
                    <a:pt x="31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852"/>
            <p:cNvSpPr>
              <a:spLocks noChangeArrowheads="1"/>
            </p:cNvSpPr>
            <p:nvPr/>
          </p:nvSpPr>
          <p:spPr bwMode="auto">
            <a:xfrm>
              <a:off x="7550509" y="2902013"/>
              <a:ext cx="247650" cy="366712"/>
            </a:xfrm>
            <a:custGeom>
              <a:avLst/>
              <a:gdLst>
                <a:gd name="T0" fmla="*/ 0 w 687"/>
                <a:gd name="T1" fmla="*/ 0 h 1017"/>
                <a:gd name="T2" fmla="*/ 0 w 687"/>
                <a:gd name="T3" fmla="*/ 1016 h 1017"/>
                <a:gd name="T4" fmla="*/ 686 w 687"/>
                <a:gd name="T5" fmla="*/ 1016 h 1017"/>
                <a:gd name="T6" fmla="*/ 686 w 687"/>
                <a:gd name="T7" fmla="*/ 0 h 1017"/>
                <a:gd name="T8" fmla="*/ 0 w 687"/>
                <a:gd name="T9" fmla="*/ 0 h 1017"/>
                <a:gd name="T10" fmla="*/ 637 w 687"/>
                <a:gd name="T11" fmla="*/ 972 h 1017"/>
                <a:gd name="T12" fmla="*/ 49 w 687"/>
                <a:gd name="T13" fmla="*/ 972 h 1017"/>
                <a:gd name="T14" fmla="*/ 49 w 687"/>
                <a:gd name="T15" fmla="*/ 48 h 1017"/>
                <a:gd name="T16" fmla="*/ 637 w 687"/>
                <a:gd name="T17" fmla="*/ 48 h 1017"/>
                <a:gd name="T18" fmla="*/ 637 w 687"/>
                <a:gd name="T19" fmla="*/ 972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7" h="1017">
                  <a:moveTo>
                    <a:pt x="0" y="0"/>
                  </a:moveTo>
                  <a:lnTo>
                    <a:pt x="0" y="1016"/>
                  </a:lnTo>
                  <a:lnTo>
                    <a:pt x="686" y="1016"/>
                  </a:lnTo>
                  <a:lnTo>
                    <a:pt x="686" y="0"/>
                  </a:lnTo>
                  <a:lnTo>
                    <a:pt x="0" y="0"/>
                  </a:lnTo>
                  <a:close/>
                  <a:moveTo>
                    <a:pt x="637" y="972"/>
                  </a:moveTo>
                  <a:lnTo>
                    <a:pt x="49" y="972"/>
                  </a:lnTo>
                  <a:lnTo>
                    <a:pt x="49" y="48"/>
                  </a:lnTo>
                  <a:lnTo>
                    <a:pt x="637" y="48"/>
                  </a:lnTo>
                  <a:lnTo>
                    <a:pt x="637" y="9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853"/>
            <p:cNvSpPr>
              <a:spLocks noChangeArrowheads="1"/>
            </p:cNvSpPr>
            <p:nvPr/>
          </p:nvSpPr>
          <p:spPr bwMode="auto">
            <a:xfrm>
              <a:off x="7606071" y="2973450"/>
              <a:ext cx="138113" cy="134938"/>
            </a:xfrm>
            <a:custGeom>
              <a:avLst/>
              <a:gdLst>
                <a:gd name="T0" fmla="*/ 191 w 383"/>
                <a:gd name="T1" fmla="*/ 373 h 374"/>
                <a:gd name="T2" fmla="*/ 191 w 383"/>
                <a:gd name="T3" fmla="*/ 0 h 374"/>
                <a:gd name="T4" fmla="*/ 191 w 383"/>
                <a:gd name="T5" fmla="*/ 373 h 374"/>
                <a:gd name="T6" fmla="*/ 219 w 383"/>
                <a:gd name="T7" fmla="*/ 349 h 374"/>
                <a:gd name="T8" fmla="*/ 325 w 383"/>
                <a:gd name="T9" fmla="*/ 285 h 374"/>
                <a:gd name="T10" fmla="*/ 337 w 383"/>
                <a:gd name="T11" fmla="*/ 261 h 374"/>
                <a:gd name="T12" fmla="*/ 272 w 383"/>
                <a:gd name="T13" fmla="*/ 261 h 374"/>
                <a:gd name="T14" fmla="*/ 358 w 383"/>
                <a:gd name="T15" fmla="*/ 205 h 374"/>
                <a:gd name="T16" fmla="*/ 358 w 383"/>
                <a:gd name="T17" fmla="*/ 181 h 374"/>
                <a:gd name="T18" fmla="*/ 288 w 383"/>
                <a:gd name="T19" fmla="*/ 181 h 374"/>
                <a:gd name="T20" fmla="*/ 280 w 383"/>
                <a:gd name="T21" fmla="*/ 124 h 374"/>
                <a:gd name="T22" fmla="*/ 358 w 383"/>
                <a:gd name="T23" fmla="*/ 181 h 374"/>
                <a:gd name="T24" fmla="*/ 333 w 383"/>
                <a:gd name="T25" fmla="*/ 100 h 374"/>
                <a:gd name="T26" fmla="*/ 223 w 383"/>
                <a:gd name="T27" fmla="*/ 24 h 374"/>
                <a:gd name="T28" fmla="*/ 199 w 383"/>
                <a:gd name="T29" fmla="*/ 32 h 374"/>
                <a:gd name="T30" fmla="*/ 248 w 383"/>
                <a:gd name="T31" fmla="*/ 100 h 374"/>
                <a:gd name="T32" fmla="*/ 199 w 383"/>
                <a:gd name="T33" fmla="*/ 32 h 374"/>
                <a:gd name="T34" fmla="*/ 199 w 383"/>
                <a:gd name="T35" fmla="*/ 124 h 374"/>
                <a:gd name="T36" fmla="*/ 264 w 383"/>
                <a:gd name="T37" fmla="*/ 168 h 374"/>
                <a:gd name="T38" fmla="*/ 199 w 383"/>
                <a:gd name="T39" fmla="*/ 181 h 374"/>
                <a:gd name="T40" fmla="*/ 199 w 383"/>
                <a:gd name="T41" fmla="*/ 205 h 374"/>
                <a:gd name="T42" fmla="*/ 264 w 383"/>
                <a:gd name="T43" fmla="*/ 205 h 374"/>
                <a:gd name="T44" fmla="*/ 199 w 383"/>
                <a:gd name="T45" fmla="*/ 261 h 374"/>
                <a:gd name="T46" fmla="*/ 199 w 383"/>
                <a:gd name="T47" fmla="*/ 285 h 374"/>
                <a:gd name="T48" fmla="*/ 236 w 383"/>
                <a:gd name="T49" fmla="*/ 285 h 374"/>
                <a:gd name="T50" fmla="*/ 199 w 383"/>
                <a:gd name="T51" fmla="*/ 285 h 374"/>
                <a:gd name="T52" fmla="*/ 175 w 383"/>
                <a:gd name="T53" fmla="*/ 333 h 374"/>
                <a:gd name="T54" fmla="*/ 175 w 383"/>
                <a:gd name="T55" fmla="*/ 285 h 374"/>
                <a:gd name="T56" fmla="*/ 175 w 383"/>
                <a:gd name="T57" fmla="*/ 261 h 374"/>
                <a:gd name="T58" fmla="*/ 130 w 383"/>
                <a:gd name="T59" fmla="*/ 261 h 374"/>
                <a:gd name="T60" fmla="*/ 175 w 383"/>
                <a:gd name="T61" fmla="*/ 205 h 374"/>
                <a:gd name="T62" fmla="*/ 175 w 383"/>
                <a:gd name="T63" fmla="*/ 181 h 374"/>
                <a:gd name="T64" fmla="*/ 114 w 383"/>
                <a:gd name="T65" fmla="*/ 181 h 374"/>
                <a:gd name="T66" fmla="*/ 122 w 383"/>
                <a:gd name="T67" fmla="*/ 124 h 374"/>
                <a:gd name="T68" fmla="*/ 175 w 383"/>
                <a:gd name="T69" fmla="*/ 181 h 374"/>
                <a:gd name="T70" fmla="*/ 175 w 383"/>
                <a:gd name="T71" fmla="*/ 100 h 374"/>
                <a:gd name="T72" fmla="*/ 175 w 383"/>
                <a:gd name="T73" fmla="*/ 36 h 374"/>
                <a:gd name="T74" fmla="*/ 155 w 383"/>
                <a:gd name="T75" fmla="*/ 28 h 374"/>
                <a:gd name="T76" fmla="*/ 106 w 383"/>
                <a:gd name="T77" fmla="*/ 100 h 374"/>
                <a:gd name="T78" fmla="*/ 155 w 383"/>
                <a:gd name="T79" fmla="*/ 28 h 374"/>
                <a:gd name="T80" fmla="*/ 37 w 383"/>
                <a:gd name="T81" fmla="*/ 124 h 374"/>
                <a:gd name="T82" fmla="*/ 90 w 383"/>
                <a:gd name="T83" fmla="*/ 168 h 374"/>
                <a:gd name="T84" fmla="*/ 25 w 383"/>
                <a:gd name="T85" fmla="*/ 181 h 374"/>
                <a:gd name="T86" fmla="*/ 25 w 383"/>
                <a:gd name="T87" fmla="*/ 205 h 374"/>
                <a:gd name="T88" fmla="*/ 94 w 383"/>
                <a:gd name="T89" fmla="*/ 205 h 374"/>
                <a:gd name="T90" fmla="*/ 41 w 383"/>
                <a:gd name="T91" fmla="*/ 261 h 374"/>
                <a:gd name="T92" fmla="*/ 114 w 383"/>
                <a:gd name="T93" fmla="*/ 285 h 374"/>
                <a:gd name="T94" fmla="*/ 159 w 383"/>
                <a:gd name="T95" fmla="*/ 349 h 374"/>
                <a:gd name="T96" fmla="*/ 114 w 383"/>
                <a:gd name="T97" fmla="*/ 28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83" h="374">
                  <a:moveTo>
                    <a:pt x="191" y="373"/>
                  </a:moveTo>
                  <a:lnTo>
                    <a:pt x="191" y="373"/>
                  </a:lnTo>
                  <a:cubicBezTo>
                    <a:pt x="297" y="373"/>
                    <a:pt x="382" y="289"/>
                    <a:pt x="382" y="189"/>
                  </a:cubicBezTo>
                  <a:cubicBezTo>
                    <a:pt x="382" y="84"/>
                    <a:pt x="297" y="0"/>
                    <a:pt x="191" y="0"/>
                  </a:cubicBezTo>
                  <a:cubicBezTo>
                    <a:pt x="86" y="0"/>
                    <a:pt x="0" y="84"/>
                    <a:pt x="0" y="189"/>
                  </a:cubicBezTo>
                  <a:cubicBezTo>
                    <a:pt x="0" y="289"/>
                    <a:pt x="86" y="373"/>
                    <a:pt x="191" y="373"/>
                  </a:cubicBezTo>
                  <a:close/>
                  <a:moveTo>
                    <a:pt x="219" y="349"/>
                  </a:moveTo>
                  <a:lnTo>
                    <a:pt x="219" y="349"/>
                  </a:lnTo>
                  <a:cubicBezTo>
                    <a:pt x="236" y="329"/>
                    <a:pt x="252" y="305"/>
                    <a:pt x="264" y="285"/>
                  </a:cubicBezTo>
                  <a:cubicBezTo>
                    <a:pt x="325" y="285"/>
                    <a:pt x="325" y="285"/>
                    <a:pt x="325" y="285"/>
                  </a:cubicBezTo>
                  <a:cubicBezTo>
                    <a:pt x="301" y="317"/>
                    <a:pt x="264" y="341"/>
                    <a:pt x="219" y="349"/>
                  </a:cubicBezTo>
                  <a:close/>
                  <a:moveTo>
                    <a:pt x="337" y="261"/>
                  </a:moveTo>
                  <a:lnTo>
                    <a:pt x="337" y="261"/>
                  </a:lnTo>
                  <a:cubicBezTo>
                    <a:pt x="272" y="261"/>
                    <a:pt x="272" y="261"/>
                    <a:pt x="272" y="261"/>
                  </a:cubicBezTo>
                  <a:cubicBezTo>
                    <a:pt x="280" y="241"/>
                    <a:pt x="284" y="225"/>
                    <a:pt x="284" y="205"/>
                  </a:cubicBezTo>
                  <a:cubicBezTo>
                    <a:pt x="358" y="205"/>
                    <a:pt x="358" y="205"/>
                    <a:pt x="358" y="205"/>
                  </a:cubicBezTo>
                  <a:cubicBezTo>
                    <a:pt x="353" y="225"/>
                    <a:pt x="349" y="245"/>
                    <a:pt x="337" y="261"/>
                  </a:cubicBezTo>
                  <a:close/>
                  <a:moveTo>
                    <a:pt x="358" y="181"/>
                  </a:moveTo>
                  <a:lnTo>
                    <a:pt x="358" y="181"/>
                  </a:lnTo>
                  <a:cubicBezTo>
                    <a:pt x="288" y="181"/>
                    <a:pt x="288" y="181"/>
                    <a:pt x="288" y="181"/>
                  </a:cubicBezTo>
                  <a:cubicBezTo>
                    <a:pt x="288" y="177"/>
                    <a:pt x="288" y="172"/>
                    <a:pt x="288" y="168"/>
                  </a:cubicBezTo>
                  <a:cubicBezTo>
                    <a:pt x="284" y="152"/>
                    <a:pt x="284" y="140"/>
                    <a:pt x="280" y="124"/>
                  </a:cubicBezTo>
                  <a:cubicBezTo>
                    <a:pt x="345" y="124"/>
                    <a:pt x="345" y="124"/>
                    <a:pt x="345" y="124"/>
                  </a:cubicBezTo>
                  <a:cubicBezTo>
                    <a:pt x="353" y="144"/>
                    <a:pt x="358" y="160"/>
                    <a:pt x="358" y="181"/>
                  </a:cubicBezTo>
                  <a:close/>
                  <a:moveTo>
                    <a:pt x="333" y="100"/>
                  </a:moveTo>
                  <a:lnTo>
                    <a:pt x="333" y="100"/>
                  </a:lnTo>
                  <a:cubicBezTo>
                    <a:pt x="272" y="100"/>
                    <a:pt x="272" y="100"/>
                    <a:pt x="272" y="100"/>
                  </a:cubicBezTo>
                  <a:cubicBezTo>
                    <a:pt x="260" y="68"/>
                    <a:pt x="240" y="44"/>
                    <a:pt x="223" y="24"/>
                  </a:cubicBezTo>
                  <a:cubicBezTo>
                    <a:pt x="272" y="36"/>
                    <a:pt x="309" y="64"/>
                    <a:pt x="333" y="100"/>
                  </a:cubicBezTo>
                  <a:close/>
                  <a:moveTo>
                    <a:pt x="199" y="32"/>
                  </a:moveTo>
                  <a:lnTo>
                    <a:pt x="199" y="32"/>
                  </a:lnTo>
                  <a:cubicBezTo>
                    <a:pt x="211" y="44"/>
                    <a:pt x="232" y="68"/>
                    <a:pt x="248" y="100"/>
                  </a:cubicBezTo>
                  <a:cubicBezTo>
                    <a:pt x="199" y="100"/>
                    <a:pt x="199" y="100"/>
                    <a:pt x="199" y="100"/>
                  </a:cubicBezTo>
                  <a:lnTo>
                    <a:pt x="199" y="32"/>
                  </a:lnTo>
                  <a:close/>
                  <a:moveTo>
                    <a:pt x="199" y="124"/>
                  </a:moveTo>
                  <a:lnTo>
                    <a:pt x="199" y="124"/>
                  </a:lnTo>
                  <a:cubicBezTo>
                    <a:pt x="256" y="124"/>
                    <a:pt x="256" y="124"/>
                    <a:pt x="256" y="124"/>
                  </a:cubicBezTo>
                  <a:cubicBezTo>
                    <a:pt x="260" y="140"/>
                    <a:pt x="264" y="152"/>
                    <a:pt x="264" y="168"/>
                  </a:cubicBezTo>
                  <a:cubicBezTo>
                    <a:pt x="264" y="172"/>
                    <a:pt x="264" y="177"/>
                    <a:pt x="264" y="181"/>
                  </a:cubicBezTo>
                  <a:cubicBezTo>
                    <a:pt x="199" y="181"/>
                    <a:pt x="199" y="181"/>
                    <a:pt x="199" y="181"/>
                  </a:cubicBezTo>
                  <a:lnTo>
                    <a:pt x="199" y="124"/>
                  </a:lnTo>
                  <a:close/>
                  <a:moveTo>
                    <a:pt x="199" y="205"/>
                  </a:moveTo>
                  <a:lnTo>
                    <a:pt x="199" y="205"/>
                  </a:lnTo>
                  <a:cubicBezTo>
                    <a:pt x="264" y="205"/>
                    <a:pt x="264" y="205"/>
                    <a:pt x="264" y="205"/>
                  </a:cubicBezTo>
                  <a:cubicBezTo>
                    <a:pt x="260" y="225"/>
                    <a:pt x="256" y="241"/>
                    <a:pt x="248" y="261"/>
                  </a:cubicBezTo>
                  <a:cubicBezTo>
                    <a:pt x="199" y="261"/>
                    <a:pt x="199" y="261"/>
                    <a:pt x="199" y="261"/>
                  </a:cubicBezTo>
                  <a:lnTo>
                    <a:pt x="199" y="205"/>
                  </a:lnTo>
                  <a:close/>
                  <a:moveTo>
                    <a:pt x="199" y="285"/>
                  </a:moveTo>
                  <a:lnTo>
                    <a:pt x="199" y="285"/>
                  </a:lnTo>
                  <a:cubicBezTo>
                    <a:pt x="236" y="285"/>
                    <a:pt x="236" y="285"/>
                    <a:pt x="236" y="285"/>
                  </a:cubicBezTo>
                  <a:cubicBezTo>
                    <a:pt x="228" y="301"/>
                    <a:pt x="215" y="321"/>
                    <a:pt x="199" y="337"/>
                  </a:cubicBezTo>
                  <a:lnTo>
                    <a:pt x="199" y="285"/>
                  </a:lnTo>
                  <a:close/>
                  <a:moveTo>
                    <a:pt x="175" y="333"/>
                  </a:moveTo>
                  <a:lnTo>
                    <a:pt x="175" y="333"/>
                  </a:lnTo>
                  <a:cubicBezTo>
                    <a:pt x="163" y="317"/>
                    <a:pt x="150" y="301"/>
                    <a:pt x="142" y="285"/>
                  </a:cubicBezTo>
                  <a:cubicBezTo>
                    <a:pt x="175" y="285"/>
                    <a:pt x="175" y="285"/>
                    <a:pt x="175" y="285"/>
                  </a:cubicBezTo>
                  <a:lnTo>
                    <a:pt x="175" y="333"/>
                  </a:lnTo>
                  <a:close/>
                  <a:moveTo>
                    <a:pt x="175" y="261"/>
                  </a:moveTo>
                  <a:lnTo>
                    <a:pt x="175" y="261"/>
                  </a:lnTo>
                  <a:cubicBezTo>
                    <a:pt x="130" y="261"/>
                    <a:pt x="130" y="261"/>
                    <a:pt x="130" y="261"/>
                  </a:cubicBezTo>
                  <a:cubicBezTo>
                    <a:pt x="122" y="241"/>
                    <a:pt x="118" y="225"/>
                    <a:pt x="114" y="205"/>
                  </a:cubicBezTo>
                  <a:cubicBezTo>
                    <a:pt x="175" y="205"/>
                    <a:pt x="175" y="205"/>
                    <a:pt x="175" y="205"/>
                  </a:cubicBezTo>
                  <a:lnTo>
                    <a:pt x="175" y="261"/>
                  </a:lnTo>
                  <a:close/>
                  <a:moveTo>
                    <a:pt x="175" y="181"/>
                  </a:moveTo>
                  <a:lnTo>
                    <a:pt x="175" y="181"/>
                  </a:lnTo>
                  <a:cubicBezTo>
                    <a:pt x="114" y="181"/>
                    <a:pt x="114" y="181"/>
                    <a:pt x="114" y="181"/>
                  </a:cubicBezTo>
                  <a:cubicBezTo>
                    <a:pt x="114" y="177"/>
                    <a:pt x="114" y="172"/>
                    <a:pt x="114" y="168"/>
                  </a:cubicBezTo>
                  <a:cubicBezTo>
                    <a:pt x="114" y="152"/>
                    <a:pt x="118" y="140"/>
                    <a:pt x="122" y="124"/>
                  </a:cubicBezTo>
                  <a:cubicBezTo>
                    <a:pt x="175" y="124"/>
                    <a:pt x="175" y="124"/>
                    <a:pt x="175" y="124"/>
                  </a:cubicBezTo>
                  <a:lnTo>
                    <a:pt x="175" y="181"/>
                  </a:lnTo>
                  <a:close/>
                  <a:moveTo>
                    <a:pt x="175" y="100"/>
                  </a:moveTo>
                  <a:lnTo>
                    <a:pt x="175" y="100"/>
                  </a:lnTo>
                  <a:cubicBezTo>
                    <a:pt x="130" y="100"/>
                    <a:pt x="130" y="100"/>
                    <a:pt x="130" y="100"/>
                  </a:cubicBezTo>
                  <a:cubicBezTo>
                    <a:pt x="146" y="72"/>
                    <a:pt x="163" y="48"/>
                    <a:pt x="175" y="36"/>
                  </a:cubicBezTo>
                  <a:lnTo>
                    <a:pt x="175" y="100"/>
                  </a:lnTo>
                  <a:close/>
                  <a:moveTo>
                    <a:pt x="155" y="28"/>
                  </a:moveTo>
                  <a:lnTo>
                    <a:pt x="155" y="28"/>
                  </a:lnTo>
                  <a:cubicBezTo>
                    <a:pt x="138" y="44"/>
                    <a:pt x="118" y="68"/>
                    <a:pt x="106" y="100"/>
                  </a:cubicBezTo>
                  <a:cubicBezTo>
                    <a:pt x="49" y="100"/>
                    <a:pt x="49" y="100"/>
                    <a:pt x="49" y="100"/>
                  </a:cubicBezTo>
                  <a:cubicBezTo>
                    <a:pt x="69" y="64"/>
                    <a:pt x="110" y="36"/>
                    <a:pt x="155" y="28"/>
                  </a:cubicBezTo>
                  <a:close/>
                  <a:moveTo>
                    <a:pt x="37" y="124"/>
                  </a:moveTo>
                  <a:lnTo>
                    <a:pt x="37" y="124"/>
                  </a:lnTo>
                  <a:cubicBezTo>
                    <a:pt x="98" y="124"/>
                    <a:pt x="98" y="124"/>
                    <a:pt x="98" y="124"/>
                  </a:cubicBezTo>
                  <a:cubicBezTo>
                    <a:pt x="94" y="140"/>
                    <a:pt x="94" y="152"/>
                    <a:pt x="90" y="168"/>
                  </a:cubicBezTo>
                  <a:cubicBezTo>
                    <a:pt x="90" y="172"/>
                    <a:pt x="90" y="177"/>
                    <a:pt x="90" y="181"/>
                  </a:cubicBezTo>
                  <a:cubicBezTo>
                    <a:pt x="25" y="181"/>
                    <a:pt x="25" y="181"/>
                    <a:pt x="25" y="181"/>
                  </a:cubicBezTo>
                  <a:cubicBezTo>
                    <a:pt x="25" y="160"/>
                    <a:pt x="29" y="144"/>
                    <a:pt x="37" y="124"/>
                  </a:cubicBezTo>
                  <a:close/>
                  <a:moveTo>
                    <a:pt x="25" y="205"/>
                  </a:moveTo>
                  <a:lnTo>
                    <a:pt x="25" y="205"/>
                  </a:lnTo>
                  <a:cubicBezTo>
                    <a:pt x="94" y="205"/>
                    <a:pt x="94" y="205"/>
                    <a:pt x="94" y="205"/>
                  </a:cubicBezTo>
                  <a:cubicBezTo>
                    <a:pt x="94" y="225"/>
                    <a:pt x="98" y="241"/>
                    <a:pt x="106" y="261"/>
                  </a:cubicBezTo>
                  <a:cubicBezTo>
                    <a:pt x="41" y="261"/>
                    <a:pt x="41" y="261"/>
                    <a:pt x="41" y="261"/>
                  </a:cubicBezTo>
                  <a:cubicBezTo>
                    <a:pt x="33" y="245"/>
                    <a:pt x="29" y="225"/>
                    <a:pt x="25" y="205"/>
                  </a:cubicBezTo>
                  <a:close/>
                  <a:moveTo>
                    <a:pt x="114" y="285"/>
                  </a:moveTo>
                  <a:lnTo>
                    <a:pt x="114" y="285"/>
                  </a:lnTo>
                  <a:cubicBezTo>
                    <a:pt x="126" y="305"/>
                    <a:pt x="142" y="325"/>
                    <a:pt x="159" y="349"/>
                  </a:cubicBezTo>
                  <a:cubicBezTo>
                    <a:pt x="118" y="341"/>
                    <a:pt x="82" y="317"/>
                    <a:pt x="57" y="285"/>
                  </a:cubicBezTo>
                  <a:lnTo>
                    <a:pt x="114" y="28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1" name="Group 260"/>
          <p:cNvGrpSpPr/>
          <p:nvPr/>
        </p:nvGrpSpPr>
        <p:grpSpPr>
          <a:xfrm>
            <a:off x="3491714" y="1649166"/>
            <a:ext cx="320675" cy="411163"/>
            <a:chOff x="8351489" y="1671777"/>
            <a:chExt cx="320675" cy="411163"/>
          </a:xfrm>
        </p:grpSpPr>
        <p:sp>
          <p:nvSpPr>
            <p:cNvPr id="262" name="Freeform 854"/>
            <p:cNvSpPr>
              <a:spLocks noChangeArrowheads="1"/>
            </p:cNvSpPr>
            <p:nvPr/>
          </p:nvSpPr>
          <p:spPr bwMode="auto">
            <a:xfrm>
              <a:off x="8470552" y="1841640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6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5"/>
                    <a:pt x="42" y="211"/>
                    <a:pt x="17" y="236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855"/>
            <p:cNvSpPr>
              <a:spLocks noChangeArrowheads="1"/>
            </p:cNvSpPr>
            <p:nvPr/>
          </p:nvSpPr>
          <p:spPr bwMode="auto">
            <a:xfrm>
              <a:off x="8368952" y="1689240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856"/>
            <p:cNvSpPr>
              <a:spLocks noChangeArrowheads="1"/>
            </p:cNvSpPr>
            <p:nvPr/>
          </p:nvSpPr>
          <p:spPr bwMode="auto">
            <a:xfrm>
              <a:off x="8368952" y="1689240"/>
              <a:ext cx="180975" cy="287337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857"/>
            <p:cNvSpPr>
              <a:spLocks noChangeArrowheads="1"/>
            </p:cNvSpPr>
            <p:nvPr/>
          </p:nvSpPr>
          <p:spPr bwMode="auto">
            <a:xfrm>
              <a:off x="8453089" y="1800365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49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69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8"/>
                    <a:pt x="93" y="324"/>
                    <a:pt x="68" y="349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858"/>
            <p:cNvSpPr>
              <a:spLocks noChangeArrowheads="1"/>
            </p:cNvSpPr>
            <p:nvPr/>
          </p:nvSpPr>
          <p:spPr bwMode="auto">
            <a:xfrm>
              <a:off x="8470552" y="1978165"/>
              <a:ext cx="23812" cy="23812"/>
            </a:xfrm>
            <a:custGeom>
              <a:avLst/>
              <a:gdLst>
                <a:gd name="T0" fmla="*/ 0 w 64"/>
                <a:gd name="T1" fmla="*/ 0 h 64"/>
                <a:gd name="T2" fmla="*/ 42 w 64"/>
                <a:gd name="T3" fmla="*/ 47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2" y="47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859"/>
            <p:cNvSpPr>
              <a:spLocks noChangeArrowheads="1"/>
            </p:cNvSpPr>
            <p:nvPr/>
          </p:nvSpPr>
          <p:spPr bwMode="auto">
            <a:xfrm>
              <a:off x="8470552" y="1978165"/>
              <a:ext cx="23812" cy="23812"/>
            </a:xfrm>
            <a:custGeom>
              <a:avLst/>
              <a:gdLst>
                <a:gd name="T0" fmla="*/ 0 w 64"/>
                <a:gd name="T1" fmla="*/ 0 h 64"/>
                <a:gd name="T2" fmla="*/ 42 w 64"/>
                <a:gd name="T3" fmla="*/ 47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2" y="47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860"/>
            <p:cNvSpPr>
              <a:spLocks noChangeArrowheads="1"/>
            </p:cNvSpPr>
            <p:nvPr/>
          </p:nvSpPr>
          <p:spPr bwMode="auto">
            <a:xfrm>
              <a:off x="8457852" y="1960702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0 w 35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3" y="17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861"/>
            <p:cNvSpPr>
              <a:spLocks noChangeArrowheads="1"/>
            </p:cNvSpPr>
            <p:nvPr/>
          </p:nvSpPr>
          <p:spPr bwMode="auto">
            <a:xfrm>
              <a:off x="8468964" y="1976577"/>
              <a:ext cx="23813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 w 68"/>
                <a:gd name="T5" fmla="*/ 4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862"/>
            <p:cNvSpPr>
              <a:spLocks noChangeArrowheads="1"/>
            </p:cNvSpPr>
            <p:nvPr/>
          </p:nvSpPr>
          <p:spPr bwMode="auto">
            <a:xfrm>
              <a:off x="8468964" y="1976577"/>
              <a:ext cx="23813" cy="23813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 w 68"/>
                <a:gd name="T5" fmla="*/ 4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863"/>
            <p:cNvSpPr>
              <a:spLocks noChangeArrowheads="1"/>
            </p:cNvSpPr>
            <p:nvPr/>
          </p:nvSpPr>
          <p:spPr bwMode="auto">
            <a:xfrm>
              <a:off x="8457852" y="1959115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5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2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2"/>
                    <a:pt x="4" y="13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864"/>
            <p:cNvSpPr>
              <a:spLocks noChangeArrowheads="1"/>
            </p:cNvSpPr>
            <p:nvPr/>
          </p:nvSpPr>
          <p:spPr bwMode="auto">
            <a:xfrm>
              <a:off x="8457852" y="1976577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1 h 68"/>
                <a:gd name="T10" fmla="*/ 38 w 102"/>
                <a:gd name="T11" fmla="*/ 4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1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865"/>
            <p:cNvSpPr>
              <a:spLocks noChangeArrowheads="1"/>
            </p:cNvSpPr>
            <p:nvPr/>
          </p:nvSpPr>
          <p:spPr bwMode="auto">
            <a:xfrm>
              <a:off x="8457852" y="1976577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1 h 68"/>
                <a:gd name="T10" fmla="*/ 38 w 102"/>
                <a:gd name="T11" fmla="*/ 4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1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866"/>
            <p:cNvSpPr>
              <a:spLocks noChangeArrowheads="1"/>
            </p:cNvSpPr>
            <p:nvPr/>
          </p:nvSpPr>
          <p:spPr bwMode="auto">
            <a:xfrm>
              <a:off x="8457852" y="1976577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867"/>
            <p:cNvSpPr>
              <a:spLocks noChangeArrowheads="1"/>
            </p:cNvSpPr>
            <p:nvPr/>
          </p:nvSpPr>
          <p:spPr bwMode="auto">
            <a:xfrm>
              <a:off x="8457852" y="1976577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868"/>
            <p:cNvSpPr>
              <a:spLocks noChangeArrowheads="1"/>
            </p:cNvSpPr>
            <p:nvPr/>
          </p:nvSpPr>
          <p:spPr bwMode="auto">
            <a:xfrm>
              <a:off x="8468964" y="1976577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869"/>
            <p:cNvSpPr>
              <a:spLocks noChangeArrowheads="1"/>
            </p:cNvSpPr>
            <p:nvPr/>
          </p:nvSpPr>
          <p:spPr bwMode="auto">
            <a:xfrm>
              <a:off x="8468964" y="1976577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870"/>
            <p:cNvSpPr>
              <a:spLocks noChangeArrowheads="1"/>
            </p:cNvSpPr>
            <p:nvPr/>
          </p:nvSpPr>
          <p:spPr bwMode="auto">
            <a:xfrm>
              <a:off x="8351489" y="167177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871"/>
            <p:cNvSpPr>
              <a:spLocks noChangeArrowheads="1"/>
            </p:cNvSpPr>
            <p:nvPr/>
          </p:nvSpPr>
          <p:spPr bwMode="auto">
            <a:xfrm>
              <a:off x="8351489" y="167177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872"/>
            <p:cNvSpPr>
              <a:spLocks noChangeArrowheads="1"/>
            </p:cNvSpPr>
            <p:nvPr/>
          </p:nvSpPr>
          <p:spPr bwMode="auto">
            <a:xfrm>
              <a:off x="8457852" y="1689240"/>
              <a:ext cx="88900" cy="249237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21 w 245"/>
                <a:gd name="T15" fmla="*/ 624 h 692"/>
                <a:gd name="T16" fmla="*/ 101 w 245"/>
                <a:gd name="T17" fmla="*/ 590 h 692"/>
                <a:gd name="T18" fmla="*/ 181 w 245"/>
                <a:gd name="T19" fmla="*/ 624 h 692"/>
                <a:gd name="T20" fmla="*/ 244 w 245"/>
                <a:gd name="T21" fmla="*/ 691 h 692"/>
                <a:gd name="T22" fmla="*/ 244 w 245"/>
                <a:gd name="T23" fmla="*/ 308 h 692"/>
                <a:gd name="T24" fmla="*/ 244 w 245"/>
                <a:gd name="T25" fmla="*/ 308 h 692"/>
                <a:gd name="T26" fmla="*/ 244 w 245"/>
                <a:gd name="T2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56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873"/>
            <p:cNvSpPr>
              <a:spLocks noChangeArrowheads="1"/>
            </p:cNvSpPr>
            <p:nvPr/>
          </p:nvSpPr>
          <p:spPr bwMode="auto">
            <a:xfrm>
              <a:off x="8457852" y="1800365"/>
              <a:ext cx="88900" cy="138112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21 w 245"/>
                <a:gd name="T11" fmla="*/ 316 h 384"/>
                <a:gd name="T12" fmla="*/ 21 w 245"/>
                <a:gd name="T13" fmla="*/ 316 h 384"/>
                <a:gd name="T14" fmla="*/ 21 w 245"/>
                <a:gd name="T15" fmla="*/ 316 h 384"/>
                <a:gd name="T16" fmla="*/ 21 w 245"/>
                <a:gd name="T17" fmla="*/ 316 h 384"/>
                <a:gd name="T18" fmla="*/ 244 w 245"/>
                <a:gd name="T19" fmla="*/ 0 h 384"/>
                <a:gd name="T20" fmla="*/ 244 w 245"/>
                <a:gd name="T21" fmla="*/ 0 h 384"/>
                <a:gd name="T22" fmla="*/ 244 w 245"/>
                <a:gd name="T23" fmla="*/ 383 h 384"/>
                <a:gd name="T24" fmla="*/ 244 w 245"/>
                <a:gd name="T25" fmla="*/ 0 h 384"/>
                <a:gd name="T26" fmla="*/ 21 w 245"/>
                <a:gd name="T27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4" y="383"/>
                    <a:pt x="244" y="383"/>
                    <a:pt x="244" y="383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6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874"/>
            <p:cNvSpPr>
              <a:spLocks noChangeArrowheads="1"/>
            </p:cNvSpPr>
            <p:nvPr/>
          </p:nvSpPr>
          <p:spPr bwMode="auto">
            <a:xfrm>
              <a:off x="8545164" y="1689240"/>
              <a:ext cx="4763" cy="114300"/>
            </a:xfrm>
            <a:custGeom>
              <a:avLst/>
              <a:gdLst>
                <a:gd name="T0" fmla="*/ 0 w 14"/>
                <a:gd name="T1" fmla="*/ 308 h 317"/>
                <a:gd name="T2" fmla="*/ 0 w 14"/>
                <a:gd name="T3" fmla="*/ 308 h 317"/>
                <a:gd name="T4" fmla="*/ 9 w 14"/>
                <a:gd name="T5" fmla="*/ 312 h 317"/>
                <a:gd name="T6" fmla="*/ 13 w 14"/>
                <a:gd name="T7" fmla="*/ 316 h 317"/>
                <a:gd name="T8" fmla="*/ 0 w 14"/>
                <a:gd name="T9" fmla="*/ 308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8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8"/>
                  </a:moveTo>
                  <a:lnTo>
                    <a:pt x="0" y="308"/>
                  </a:lnTo>
                  <a:lnTo>
                    <a:pt x="9" y="312"/>
                  </a:lnTo>
                  <a:lnTo>
                    <a:pt x="13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875"/>
            <p:cNvSpPr>
              <a:spLocks noChangeArrowheads="1"/>
            </p:cNvSpPr>
            <p:nvPr/>
          </p:nvSpPr>
          <p:spPr bwMode="auto">
            <a:xfrm>
              <a:off x="8545164" y="1800365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9 w 14"/>
                <a:gd name="T5" fmla="*/ 4 h 9"/>
                <a:gd name="T6" fmla="*/ 13 w 14"/>
                <a:gd name="T7" fmla="*/ 8 h 9"/>
                <a:gd name="T8" fmla="*/ 0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876"/>
            <p:cNvSpPr>
              <a:spLocks noChangeArrowheads="1"/>
            </p:cNvSpPr>
            <p:nvPr/>
          </p:nvSpPr>
          <p:spPr bwMode="auto">
            <a:xfrm>
              <a:off x="8545164" y="1689240"/>
              <a:ext cx="1588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877"/>
            <p:cNvSpPr>
              <a:spLocks noChangeArrowheads="1"/>
            </p:cNvSpPr>
            <p:nvPr/>
          </p:nvSpPr>
          <p:spPr bwMode="auto">
            <a:xfrm>
              <a:off x="8545164" y="1800365"/>
              <a:ext cx="3175" cy="1587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0 h 5"/>
                <a:gd name="T4" fmla="*/ 9 w 10"/>
                <a:gd name="T5" fmla="*/ 4 h 5"/>
                <a:gd name="T6" fmla="*/ 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878"/>
            <p:cNvSpPr>
              <a:spLocks noChangeArrowheads="1"/>
            </p:cNvSpPr>
            <p:nvPr/>
          </p:nvSpPr>
          <p:spPr bwMode="auto">
            <a:xfrm>
              <a:off x="8545164" y="1800365"/>
              <a:ext cx="3175" cy="1587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0 h 5"/>
                <a:gd name="T4" fmla="*/ 9 w 10"/>
                <a:gd name="T5" fmla="*/ 4 h 5"/>
                <a:gd name="T6" fmla="*/ 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879"/>
            <p:cNvSpPr>
              <a:spLocks noChangeArrowheads="1"/>
            </p:cNvSpPr>
            <p:nvPr/>
          </p:nvSpPr>
          <p:spPr bwMode="auto">
            <a:xfrm>
              <a:off x="8449914" y="1984515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880"/>
            <p:cNvSpPr>
              <a:spLocks noChangeArrowheads="1"/>
            </p:cNvSpPr>
            <p:nvPr/>
          </p:nvSpPr>
          <p:spPr bwMode="auto">
            <a:xfrm>
              <a:off x="8494364" y="1841640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1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881"/>
            <p:cNvSpPr>
              <a:spLocks noChangeArrowheads="1"/>
            </p:cNvSpPr>
            <p:nvPr/>
          </p:nvSpPr>
          <p:spPr bwMode="auto">
            <a:xfrm>
              <a:off x="8494364" y="1841640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1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882"/>
            <p:cNvSpPr>
              <a:spLocks noChangeArrowheads="1"/>
            </p:cNvSpPr>
            <p:nvPr/>
          </p:nvSpPr>
          <p:spPr bwMode="auto">
            <a:xfrm>
              <a:off x="8470552" y="1921015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6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1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6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1"/>
                    <a:pt x="219" y="131"/>
                    <a:pt x="219" y="13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883"/>
            <p:cNvSpPr>
              <a:spLocks noChangeArrowheads="1"/>
            </p:cNvSpPr>
            <p:nvPr/>
          </p:nvSpPr>
          <p:spPr bwMode="auto">
            <a:xfrm>
              <a:off x="8564214" y="184164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884"/>
            <p:cNvSpPr>
              <a:spLocks noChangeArrowheads="1"/>
            </p:cNvSpPr>
            <p:nvPr/>
          </p:nvSpPr>
          <p:spPr bwMode="auto">
            <a:xfrm>
              <a:off x="8564214" y="184164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885"/>
            <p:cNvSpPr>
              <a:spLocks noChangeArrowheads="1"/>
            </p:cNvSpPr>
            <p:nvPr/>
          </p:nvSpPr>
          <p:spPr bwMode="auto">
            <a:xfrm>
              <a:off x="8391177" y="1738452"/>
              <a:ext cx="133350" cy="117475"/>
            </a:xfrm>
            <a:custGeom>
              <a:avLst/>
              <a:gdLst>
                <a:gd name="T0" fmla="*/ 370 w 371"/>
                <a:gd name="T1" fmla="*/ 324 h 325"/>
                <a:gd name="T2" fmla="*/ 0 w 371"/>
                <a:gd name="T3" fmla="*/ 324 h 325"/>
                <a:gd name="T4" fmla="*/ 185 w 371"/>
                <a:gd name="T5" fmla="*/ 0 h 325"/>
                <a:gd name="T6" fmla="*/ 370 w 371"/>
                <a:gd name="T7" fmla="*/ 324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1" h="325">
                  <a:moveTo>
                    <a:pt x="370" y="324"/>
                  </a:moveTo>
                  <a:lnTo>
                    <a:pt x="0" y="324"/>
                  </a:lnTo>
                  <a:lnTo>
                    <a:pt x="185" y="0"/>
                  </a:lnTo>
                  <a:lnTo>
                    <a:pt x="370" y="3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886"/>
            <p:cNvSpPr>
              <a:spLocks noChangeArrowheads="1"/>
            </p:cNvSpPr>
            <p:nvPr/>
          </p:nvSpPr>
          <p:spPr bwMode="auto">
            <a:xfrm>
              <a:off x="8453089" y="1776552"/>
              <a:ext cx="11113" cy="58738"/>
            </a:xfrm>
            <a:custGeom>
              <a:avLst/>
              <a:gdLst>
                <a:gd name="T0" fmla="*/ 0 w 31"/>
                <a:gd name="T1" fmla="*/ 0 h 161"/>
                <a:gd name="T2" fmla="*/ 30 w 31"/>
                <a:gd name="T3" fmla="*/ 0 h 161"/>
                <a:gd name="T4" fmla="*/ 26 w 31"/>
                <a:gd name="T5" fmla="*/ 114 h 161"/>
                <a:gd name="T6" fmla="*/ 0 w 31"/>
                <a:gd name="T7" fmla="*/ 114 h 161"/>
                <a:gd name="T8" fmla="*/ 0 w 31"/>
                <a:gd name="T9" fmla="*/ 0 h 161"/>
                <a:gd name="T10" fmla="*/ 0 w 31"/>
                <a:gd name="T11" fmla="*/ 135 h 161"/>
                <a:gd name="T12" fmla="*/ 26 w 31"/>
                <a:gd name="T13" fmla="*/ 135 h 161"/>
                <a:gd name="T14" fmla="*/ 26 w 31"/>
                <a:gd name="T15" fmla="*/ 160 h 161"/>
                <a:gd name="T16" fmla="*/ 0 w 31"/>
                <a:gd name="T17" fmla="*/ 160 h 161"/>
                <a:gd name="T18" fmla="*/ 0 w 31"/>
                <a:gd name="T19" fmla="*/ 135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61">
                  <a:moveTo>
                    <a:pt x="0" y="0"/>
                  </a:moveTo>
                  <a:lnTo>
                    <a:pt x="30" y="0"/>
                  </a:lnTo>
                  <a:lnTo>
                    <a:pt x="26" y="114"/>
                  </a:lnTo>
                  <a:lnTo>
                    <a:pt x="0" y="114"/>
                  </a:lnTo>
                  <a:lnTo>
                    <a:pt x="0" y="0"/>
                  </a:lnTo>
                  <a:close/>
                  <a:moveTo>
                    <a:pt x="0" y="135"/>
                  </a:moveTo>
                  <a:lnTo>
                    <a:pt x="26" y="135"/>
                  </a:lnTo>
                  <a:lnTo>
                    <a:pt x="26" y="160"/>
                  </a:lnTo>
                  <a:lnTo>
                    <a:pt x="0" y="16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5" name="Group 294"/>
          <p:cNvGrpSpPr/>
          <p:nvPr/>
        </p:nvGrpSpPr>
        <p:grpSpPr>
          <a:xfrm>
            <a:off x="3491714" y="2262145"/>
            <a:ext cx="320675" cy="411162"/>
            <a:chOff x="8351489" y="2301405"/>
            <a:chExt cx="320675" cy="411162"/>
          </a:xfrm>
        </p:grpSpPr>
        <p:sp>
          <p:nvSpPr>
            <p:cNvPr id="296" name="Freeform 887"/>
            <p:cNvSpPr>
              <a:spLocks noChangeArrowheads="1"/>
            </p:cNvSpPr>
            <p:nvPr/>
          </p:nvSpPr>
          <p:spPr bwMode="auto">
            <a:xfrm>
              <a:off x="8470552" y="2471267"/>
              <a:ext cx="182562" cy="223838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1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36 h 621"/>
                <a:gd name="T16" fmla="*/ 17 w 506"/>
                <a:gd name="T17" fmla="*/ 236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1"/>
                    <a:pt x="505" y="241"/>
                    <a:pt x="505" y="241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6"/>
                    <a:pt x="105" y="236"/>
                    <a:pt x="105" y="236"/>
                  </a:cubicBezTo>
                  <a:cubicBezTo>
                    <a:pt x="84" y="211"/>
                    <a:pt x="42" y="211"/>
                    <a:pt x="17" y="236"/>
                  </a:cubicBezTo>
                  <a:cubicBezTo>
                    <a:pt x="8" y="245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888"/>
            <p:cNvSpPr>
              <a:spLocks noChangeArrowheads="1"/>
            </p:cNvSpPr>
            <p:nvPr/>
          </p:nvSpPr>
          <p:spPr bwMode="auto">
            <a:xfrm>
              <a:off x="8368952" y="2318867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889"/>
            <p:cNvSpPr>
              <a:spLocks noChangeArrowheads="1"/>
            </p:cNvSpPr>
            <p:nvPr/>
          </p:nvSpPr>
          <p:spPr bwMode="auto">
            <a:xfrm>
              <a:off x="8368952" y="2318867"/>
              <a:ext cx="180975" cy="288925"/>
            </a:xfrm>
            <a:custGeom>
              <a:avLst/>
              <a:gdLst>
                <a:gd name="T0" fmla="*/ 501 w 502"/>
                <a:gd name="T1" fmla="*/ 802 h 803"/>
                <a:gd name="T2" fmla="*/ 0 w 502"/>
                <a:gd name="T3" fmla="*/ 802 h 803"/>
                <a:gd name="T4" fmla="*/ 0 w 502"/>
                <a:gd name="T5" fmla="*/ 0 h 803"/>
                <a:gd name="T6" fmla="*/ 501 w 502"/>
                <a:gd name="T7" fmla="*/ 0 h 803"/>
                <a:gd name="T8" fmla="*/ 501 w 502"/>
                <a:gd name="T9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3">
                  <a:moveTo>
                    <a:pt x="501" y="802"/>
                  </a:moveTo>
                  <a:lnTo>
                    <a:pt x="0" y="802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8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890"/>
            <p:cNvSpPr>
              <a:spLocks noChangeArrowheads="1"/>
            </p:cNvSpPr>
            <p:nvPr/>
          </p:nvSpPr>
          <p:spPr bwMode="auto">
            <a:xfrm>
              <a:off x="8453089" y="2428405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38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59 h 790"/>
                <a:gd name="T30" fmla="*/ 308 w 608"/>
                <a:gd name="T31" fmla="*/ 118 h 790"/>
                <a:gd name="T32" fmla="*/ 308 w 608"/>
                <a:gd name="T33" fmla="*/ 506 h 790"/>
                <a:gd name="T34" fmla="*/ 156 w 608"/>
                <a:gd name="T35" fmla="*/ 354 h 790"/>
                <a:gd name="T36" fmla="*/ 68 w 608"/>
                <a:gd name="T37" fmla="*/ 354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4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8"/>
                    <a:pt x="607" y="338"/>
                    <a:pt x="607" y="338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59"/>
                    <a:pt x="556" y="359"/>
                    <a:pt x="556" y="359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6"/>
                    <a:pt x="308" y="506"/>
                    <a:pt x="308" y="506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9"/>
                    <a:pt x="93" y="329"/>
                    <a:pt x="68" y="354"/>
                  </a:cubicBezTo>
                  <a:cubicBezTo>
                    <a:pt x="59" y="363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891"/>
            <p:cNvSpPr>
              <a:spLocks noChangeArrowheads="1"/>
            </p:cNvSpPr>
            <p:nvPr/>
          </p:nvSpPr>
          <p:spPr bwMode="auto">
            <a:xfrm>
              <a:off x="8457852" y="2590330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47 h 48"/>
                <a:gd name="T6" fmla="*/ 34 w 35"/>
                <a:gd name="T7" fmla="*/ 47 h 48"/>
                <a:gd name="T8" fmla="*/ 17 w 35"/>
                <a:gd name="T9" fmla="*/ 30 h 48"/>
                <a:gd name="T10" fmla="*/ 0 w 35"/>
                <a:gd name="T1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47"/>
                    <a:pt x="0" y="47"/>
                    <a:pt x="0" y="47"/>
                  </a:cubicBezTo>
                  <a:cubicBezTo>
                    <a:pt x="34" y="47"/>
                    <a:pt x="34" y="47"/>
                    <a:pt x="34" y="47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13" y="22"/>
                    <a:pt x="4" y="9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892"/>
            <p:cNvSpPr>
              <a:spLocks noChangeArrowheads="1"/>
            </p:cNvSpPr>
            <p:nvPr/>
          </p:nvSpPr>
          <p:spPr bwMode="auto">
            <a:xfrm>
              <a:off x="8457852" y="2590330"/>
              <a:ext cx="12700" cy="17462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0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4" y="9"/>
                    <a:pt x="13" y="22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2"/>
                    <a:pt x="4" y="9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893"/>
            <p:cNvSpPr>
              <a:spLocks noChangeArrowheads="1"/>
            </p:cNvSpPr>
            <p:nvPr/>
          </p:nvSpPr>
          <p:spPr bwMode="auto">
            <a:xfrm>
              <a:off x="8481664" y="2618905"/>
              <a:ext cx="9525" cy="9525"/>
            </a:xfrm>
            <a:custGeom>
              <a:avLst/>
              <a:gdLst>
                <a:gd name="T0" fmla="*/ 0 w 26"/>
                <a:gd name="T1" fmla="*/ 0 h 26"/>
                <a:gd name="T2" fmla="*/ 13 w 26"/>
                <a:gd name="T3" fmla="*/ 12 h 26"/>
                <a:gd name="T4" fmla="*/ 25 w 26"/>
                <a:gd name="T5" fmla="*/ 25 h 26"/>
                <a:gd name="T6" fmla="*/ 0 w 26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lnTo>
                    <a:pt x="13" y="12"/>
                  </a:lnTo>
                  <a:lnTo>
                    <a:pt x="25" y="2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894"/>
            <p:cNvSpPr>
              <a:spLocks noChangeArrowheads="1"/>
            </p:cNvSpPr>
            <p:nvPr/>
          </p:nvSpPr>
          <p:spPr bwMode="auto">
            <a:xfrm>
              <a:off x="8481664" y="2618905"/>
              <a:ext cx="9525" cy="9525"/>
            </a:xfrm>
            <a:custGeom>
              <a:avLst/>
              <a:gdLst>
                <a:gd name="T0" fmla="*/ 0 w 26"/>
                <a:gd name="T1" fmla="*/ 0 h 26"/>
                <a:gd name="T2" fmla="*/ 13 w 26"/>
                <a:gd name="T3" fmla="*/ 12 h 26"/>
                <a:gd name="T4" fmla="*/ 25 w 26"/>
                <a:gd name="T5" fmla="*/ 25 h 26"/>
                <a:gd name="T6" fmla="*/ 0 w 26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6">
                  <a:moveTo>
                    <a:pt x="0" y="0"/>
                  </a:moveTo>
                  <a:lnTo>
                    <a:pt x="13" y="12"/>
                  </a:lnTo>
                  <a:lnTo>
                    <a:pt x="25" y="25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895"/>
            <p:cNvSpPr>
              <a:spLocks noChangeArrowheads="1"/>
            </p:cNvSpPr>
            <p:nvPr/>
          </p:nvSpPr>
          <p:spPr bwMode="auto">
            <a:xfrm>
              <a:off x="8478489" y="2614142"/>
              <a:ext cx="15875" cy="17463"/>
            </a:xfrm>
            <a:custGeom>
              <a:avLst/>
              <a:gdLst>
                <a:gd name="T0" fmla="*/ 0 w 43"/>
                <a:gd name="T1" fmla="*/ 0 h 47"/>
                <a:gd name="T2" fmla="*/ 8 w 43"/>
                <a:gd name="T3" fmla="*/ 13 h 47"/>
                <a:gd name="T4" fmla="*/ 33 w 43"/>
                <a:gd name="T5" fmla="*/ 38 h 47"/>
                <a:gd name="T6" fmla="*/ 42 w 43"/>
                <a:gd name="T7" fmla="*/ 46 h 47"/>
                <a:gd name="T8" fmla="*/ 42 w 43"/>
                <a:gd name="T9" fmla="*/ 46 h 47"/>
                <a:gd name="T10" fmla="*/ 0 w 43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lnTo>
                    <a:pt x="8" y="13"/>
                  </a:lnTo>
                  <a:lnTo>
                    <a:pt x="33" y="38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896"/>
            <p:cNvSpPr>
              <a:spLocks noChangeArrowheads="1"/>
            </p:cNvSpPr>
            <p:nvPr/>
          </p:nvSpPr>
          <p:spPr bwMode="auto">
            <a:xfrm>
              <a:off x="8478489" y="2614142"/>
              <a:ext cx="15875" cy="17463"/>
            </a:xfrm>
            <a:custGeom>
              <a:avLst/>
              <a:gdLst>
                <a:gd name="T0" fmla="*/ 0 w 43"/>
                <a:gd name="T1" fmla="*/ 0 h 47"/>
                <a:gd name="T2" fmla="*/ 8 w 43"/>
                <a:gd name="T3" fmla="*/ 13 h 47"/>
                <a:gd name="T4" fmla="*/ 33 w 43"/>
                <a:gd name="T5" fmla="*/ 38 h 47"/>
                <a:gd name="T6" fmla="*/ 42 w 43"/>
                <a:gd name="T7" fmla="*/ 46 h 47"/>
                <a:gd name="T8" fmla="*/ 42 w 43"/>
                <a:gd name="T9" fmla="*/ 46 h 47"/>
                <a:gd name="T10" fmla="*/ 0 w 43"/>
                <a:gd name="T11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lnTo>
                    <a:pt x="8" y="13"/>
                  </a:lnTo>
                  <a:lnTo>
                    <a:pt x="33" y="38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897"/>
            <p:cNvSpPr>
              <a:spLocks noChangeArrowheads="1"/>
            </p:cNvSpPr>
            <p:nvPr/>
          </p:nvSpPr>
          <p:spPr bwMode="auto">
            <a:xfrm>
              <a:off x="8457852" y="2607792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2 w 102"/>
                <a:gd name="T9" fmla="*/ 59 h 68"/>
                <a:gd name="T10" fmla="*/ 80 w 102"/>
                <a:gd name="T11" fmla="*/ 46 h 68"/>
                <a:gd name="T12" fmla="*/ 67 w 102"/>
                <a:gd name="T13" fmla="*/ 34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2" y="59"/>
                  </a:lnTo>
                  <a:lnTo>
                    <a:pt x="80" y="46"/>
                  </a:lnTo>
                  <a:lnTo>
                    <a:pt x="67" y="3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898"/>
            <p:cNvSpPr>
              <a:spLocks noChangeArrowheads="1"/>
            </p:cNvSpPr>
            <p:nvPr/>
          </p:nvSpPr>
          <p:spPr bwMode="auto">
            <a:xfrm>
              <a:off x="8457852" y="2607792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2 w 102"/>
                <a:gd name="T9" fmla="*/ 59 h 68"/>
                <a:gd name="T10" fmla="*/ 80 w 102"/>
                <a:gd name="T11" fmla="*/ 46 h 68"/>
                <a:gd name="T12" fmla="*/ 67 w 102"/>
                <a:gd name="T13" fmla="*/ 34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2" y="59"/>
                  </a:lnTo>
                  <a:lnTo>
                    <a:pt x="80" y="46"/>
                  </a:lnTo>
                  <a:lnTo>
                    <a:pt x="67" y="3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899"/>
            <p:cNvSpPr>
              <a:spLocks noChangeArrowheads="1"/>
            </p:cNvSpPr>
            <p:nvPr/>
          </p:nvSpPr>
          <p:spPr bwMode="auto">
            <a:xfrm>
              <a:off x="8457852" y="2607792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900"/>
            <p:cNvSpPr>
              <a:spLocks noChangeArrowheads="1"/>
            </p:cNvSpPr>
            <p:nvPr/>
          </p:nvSpPr>
          <p:spPr bwMode="auto">
            <a:xfrm>
              <a:off x="8457852" y="2607792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901"/>
            <p:cNvSpPr>
              <a:spLocks noChangeArrowheads="1"/>
            </p:cNvSpPr>
            <p:nvPr/>
          </p:nvSpPr>
          <p:spPr bwMode="auto">
            <a:xfrm>
              <a:off x="8468964" y="2607792"/>
              <a:ext cx="23813" cy="23813"/>
            </a:xfrm>
            <a:custGeom>
              <a:avLst/>
              <a:gdLst>
                <a:gd name="T0" fmla="*/ 58 w 68"/>
                <a:gd name="T1" fmla="*/ 59 h 68"/>
                <a:gd name="T2" fmla="*/ 67 w 68"/>
                <a:gd name="T3" fmla="*/ 67 h 68"/>
                <a:gd name="T4" fmla="*/ 67 w 68"/>
                <a:gd name="T5" fmla="*/ 67 h 68"/>
                <a:gd name="T6" fmla="*/ 58 w 68"/>
                <a:gd name="T7" fmla="*/ 59 h 68"/>
                <a:gd name="T8" fmla="*/ 0 w 68"/>
                <a:gd name="T9" fmla="*/ 0 h 68"/>
                <a:gd name="T10" fmla="*/ 0 w 68"/>
                <a:gd name="T11" fmla="*/ 0 h 68"/>
                <a:gd name="T12" fmla="*/ 33 w 68"/>
                <a:gd name="T13" fmla="*/ 34 h 68"/>
                <a:gd name="T14" fmla="*/ 25 w 68"/>
                <a:gd name="T15" fmla="*/ 21 h 68"/>
                <a:gd name="T16" fmla="*/ 0 w 68"/>
                <a:gd name="T1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" h="68">
                  <a:moveTo>
                    <a:pt x="58" y="59"/>
                  </a:moveTo>
                  <a:lnTo>
                    <a:pt x="67" y="67"/>
                  </a:lnTo>
                  <a:lnTo>
                    <a:pt x="67" y="67"/>
                  </a:lnTo>
                  <a:lnTo>
                    <a:pt x="58" y="59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3" y="34"/>
                  </a:lnTo>
                  <a:lnTo>
                    <a:pt x="25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902"/>
            <p:cNvSpPr>
              <a:spLocks noChangeArrowheads="1"/>
            </p:cNvSpPr>
            <p:nvPr/>
          </p:nvSpPr>
          <p:spPr bwMode="auto">
            <a:xfrm>
              <a:off x="8491189" y="2628430"/>
              <a:ext cx="3175" cy="3175"/>
            </a:xfrm>
            <a:custGeom>
              <a:avLst/>
              <a:gdLst>
                <a:gd name="T0" fmla="*/ 0 w 10"/>
                <a:gd name="T1" fmla="*/ 0 h 9"/>
                <a:gd name="T2" fmla="*/ 9 w 10"/>
                <a:gd name="T3" fmla="*/ 8 h 9"/>
                <a:gd name="T4" fmla="*/ 9 w 10"/>
                <a:gd name="T5" fmla="*/ 8 h 9"/>
                <a:gd name="T6" fmla="*/ 0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0" y="0"/>
                  </a:moveTo>
                  <a:lnTo>
                    <a:pt x="9" y="8"/>
                  </a:lnTo>
                  <a:lnTo>
                    <a:pt x="9" y="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903"/>
            <p:cNvSpPr>
              <a:spLocks noChangeArrowheads="1"/>
            </p:cNvSpPr>
            <p:nvPr/>
          </p:nvSpPr>
          <p:spPr bwMode="auto">
            <a:xfrm>
              <a:off x="8468964" y="2607792"/>
              <a:ext cx="12700" cy="12700"/>
            </a:xfrm>
            <a:custGeom>
              <a:avLst/>
              <a:gdLst>
                <a:gd name="T0" fmla="*/ 0 w 34"/>
                <a:gd name="T1" fmla="*/ 0 h 35"/>
                <a:gd name="T2" fmla="*/ 0 w 34"/>
                <a:gd name="T3" fmla="*/ 0 h 35"/>
                <a:gd name="T4" fmla="*/ 33 w 34"/>
                <a:gd name="T5" fmla="*/ 34 h 35"/>
                <a:gd name="T6" fmla="*/ 25 w 34"/>
                <a:gd name="T7" fmla="*/ 21 h 35"/>
                <a:gd name="T8" fmla="*/ 0 w 34"/>
                <a:gd name="T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lnTo>
                    <a:pt x="0" y="0"/>
                  </a:lnTo>
                  <a:lnTo>
                    <a:pt x="33" y="34"/>
                  </a:lnTo>
                  <a:lnTo>
                    <a:pt x="25" y="21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904"/>
            <p:cNvSpPr>
              <a:spLocks noChangeArrowheads="1"/>
            </p:cNvSpPr>
            <p:nvPr/>
          </p:nvSpPr>
          <p:spPr bwMode="auto">
            <a:xfrm>
              <a:off x="8351489" y="2301405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4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46 h 942"/>
                <a:gd name="T14" fmla="*/ 539 w 591"/>
                <a:gd name="T15" fmla="*/ 46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4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905"/>
            <p:cNvSpPr>
              <a:spLocks noChangeArrowheads="1"/>
            </p:cNvSpPr>
            <p:nvPr/>
          </p:nvSpPr>
          <p:spPr bwMode="auto">
            <a:xfrm>
              <a:off x="8351489" y="2301405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4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46 h 942"/>
                <a:gd name="T14" fmla="*/ 539 w 591"/>
                <a:gd name="T15" fmla="*/ 46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4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906"/>
            <p:cNvSpPr>
              <a:spLocks noChangeArrowheads="1"/>
            </p:cNvSpPr>
            <p:nvPr/>
          </p:nvSpPr>
          <p:spPr bwMode="auto">
            <a:xfrm>
              <a:off x="8457852" y="2318867"/>
              <a:ext cx="88900" cy="250825"/>
            </a:xfrm>
            <a:custGeom>
              <a:avLst/>
              <a:gdLst>
                <a:gd name="T0" fmla="*/ 244 w 245"/>
                <a:gd name="T1" fmla="*/ 0 h 697"/>
                <a:gd name="T2" fmla="*/ 244 w 245"/>
                <a:gd name="T3" fmla="*/ 0 h 697"/>
                <a:gd name="T4" fmla="*/ 0 w 245"/>
                <a:gd name="T5" fmla="*/ 0 h 697"/>
                <a:gd name="T6" fmla="*/ 0 w 245"/>
                <a:gd name="T7" fmla="*/ 658 h 697"/>
                <a:gd name="T8" fmla="*/ 21 w 245"/>
                <a:gd name="T9" fmla="*/ 625 h 697"/>
                <a:gd name="T10" fmla="*/ 21 w 245"/>
                <a:gd name="T11" fmla="*/ 625 h 697"/>
                <a:gd name="T12" fmla="*/ 21 w 245"/>
                <a:gd name="T13" fmla="*/ 625 h 697"/>
                <a:gd name="T14" fmla="*/ 21 w 245"/>
                <a:gd name="T15" fmla="*/ 625 h 697"/>
                <a:gd name="T16" fmla="*/ 101 w 245"/>
                <a:gd name="T17" fmla="*/ 595 h 697"/>
                <a:gd name="T18" fmla="*/ 181 w 245"/>
                <a:gd name="T19" fmla="*/ 629 h 697"/>
                <a:gd name="T20" fmla="*/ 244 w 245"/>
                <a:gd name="T21" fmla="*/ 696 h 697"/>
                <a:gd name="T22" fmla="*/ 244 w 245"/>
                <a:gd name="T23" fmla="*/ 308 h 697"/>
                <a:gd name="T24" fmla="*/ 244 w 245"/>
                <a:gd name="T25" fmla="*/ 308 h 697"/>
                <a:gd name="T26" fmla="*/ 244 w 245"/>
                <a:gd name="T27" fmla="*/ 0 h 6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697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8"/>
                    <a:pt x="0" y="658"/>
                    <a:pt x="0" y="658"/>
                  </a:cubicBezTo>
                  <a:cubicBezTo>
                    <a:pt x="4" y="646"/>
                    <a:pt x="13" y="633"/>
                    <a:pt x="21" y="625"/>
                  </a:cubicBezTo>
                  <a:lnTo>
                    <a:pt x="21" y="625"/>
                  </a:lnTo>
                  <a:lnTo>
                    <a:pt x="21" y="625"/>
                  </a:lnTo>
                  <a:lnTo>
                    <a:pt x="21" y="625"/>
                  </a:lnTo>
                  <a:cubicBezTo>
                    <a:pt x="42" y="604"/>
                    <a:pt x="72" y="595"/>
                    <a:pt x="101" y="595"/>
                  </a:cubicBezTo>
                  <a:cubicBezTo>
                    <a:pt x="130" y="595"/>
                    <a:pt x="156" y="608"/>
                    <a:pt x="181" y="629"/>
                  </a:cubicBezTo>
                  <a:cubicBezTo>
                    <a:pt x="244" y="696"/>
                    <a:pt x="244" y="696"/>
                    <a:pt x="244" y="696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907"/>
            <p:cNvSpPr>
              <a:spLocks noChangeArrowheads="1"/>
            </p:cNvSpPr>
            <p:nvPr/>
          </p:nvSpPr>
          <p:spPr bwMode="auto">
            <a:xfrm>
              <a:off x="8457852" y="2428405"/>
              <a:ext cx="88900" cy="139700"/>
            </a:xfrm>
            <a:custGeom>
              <a:avLst/>
              <a:gdLst>
                <a:gd name="T0" fmla="*/ 21 w 245"/>
                <a:gd name="T1" fmla="*/ 317 h 389"/>
                <a:gd name="T2" fmla="*/ 21 w 245"/>
                <a:gd name="T3" fmla="*/ 317 h 389"/>
                <a:gd name="T4" fmla="*/ 0 w 245"/>
                <a:gd name="T5" fmla="*/ 350 h 389"/>
                <a:gd name="T6" fmla="*/ 0 w 245"/>
                <a:gd name="T7" fmla="*/ 350 h 389"/>
                <a:gd name="T8" fmla="*/ 21 w 245"/>
                <a:gd name="T9" fmla="*/ 317 h 389"/>
                <a:gd name="T10" fmla="*/ 21 w 245"/>
                <a:gd name="T11" fmla="*/ 317 h 389"/>
                <a:gd name="T12" fmla="*/ 21 w 245"/>
                <a:gd name="T13" fmla="*/ 317 h 389"/>
                <a:gd name="T14" fmla="*/ 21 w 245"/>
                <a:gd name="T15" fmla="*/ 317 h 389"/>
                <a:gd name="T16" fmla="*/ 21 w 245"/>
                <a:gd name="T17" fmla="*/ 317 h 389"/>
                <a:gd name="T18" fmla="*/ 244 w 245"/>
                <a:gd name="T19" fmla="*/ 0 h 389"/>
                <a:gd name="T20" fmla="*/ 244 w 245"/>
                <a:gd name="T21" fmla="*/ 0 h 389"/>
                <a:gd name="T22" fmla="*/ 244 w 245"/>
                <a:gd name="T23" fmla="*/ 388 h 389"/>
                <a:gd name="T24" fmla="*/ 244 w 245"/>
                <a:gd name="T25" fmla="*/ 0 h 389"/>
                <a:gd name="T26" fmla="*/ 21 w 245"/>
                <a:gd name="T27" fmla="*/ 317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89">
                  <a:moveTo>
                    <a:pt x="21" y="317"/>
                  </a:moveTo>
                  <a:lnTo>
                    <a:pt x="21" y="317"/>
                  </a:lnTo>
                  <a:cubicBezTo>
                    <a:pt x="13" y="325"/>
                    <a:pt x="4" y="338"/>
                    <a:pt x="0" y="350"/>
                  </a:cubicBezTo>
                  <a:lnTo>
                    <a:pt x="0" y="350"/>
                  </a:lnTo>
                  <a:cubicBezTo>
                    <a:pt x="4" y="338"/>
                    <a:pt x="13" y="325"/>
                    <a:pt x="21" y="317"/>
                  </a:cubicBezTo>
                  <a:lnTo>
                    <a:pt x="21" y="317"/>
                  </a:lnTo>
                  <a:lnTo>
                    <a:pt x="21" y="317"/>
                  </a:lnTo>
                  <a:lnTo>
                    <a:pt x="21" y="317"/>
                  </a:lnTo>
                  <a:lnTo>
                    <a:pt x="21" y="317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4" y="388"/>
                    <a:pt x="244" y="388"/>
                    <a:pt x="244" y="388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908"/>
            <p:cNvSpPr>
              <a:spLocks noChangeArrowheads="1"/>
            </p:cNvSpPr>
            <p:nvPr/>
          </p:nvSpPr>
          <p:spPr bwMode="auto">
            <a:xfrm>
              <a:off x="8545164" y="2318867"/>
              <a:ext cx="4763" cy="115888"/>
            </a:xfrm>
            <a:custGeom>
              <a:avLst/>
              <a:gdLst>
                <a:gd name="T0" fmla="*/ 0 w 14"/>
                <a:gd name="T1" fmla="*/ 0 h 322"/>
                <a:gd name="T2" fmla="*/ 0 w 14"/>
                <a:gd name="T3" fmla="*/ 0 h 322"/>
                <a:gd name="T4" fmla="*/ 0 w 14"/>
                <a:gd name="T5" fmla="*/ 308 h 322"/>
                <a:gd name="T6" fmla="*/ 13 w 14"/>
                <a:gd name="T7" fmla="*/ 321 h 322"/>
                <a:gd name="T8" fmla="*/ 0 w 14"/>
                <a:gd name="T9" fmla="*/ 308 h 322"/>
                <a:gd name="T10" fmla="*/ 0 w 14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13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909"/>
            <p:cNvSpPr>
              <a:spLocks noChangeArrowheads="1"/>
            </p:cNvSpPr>
            <p:nvPr/>
          </p:nvSpPr>
          <p:spPr bwMode="auto">
            <a:xfrm>
              <a:off x="8545164" y="2318867"/>
              <a:ext cx="4763" cy="115888"/>
            </a:xfrm>
            <a:custGeom>
              <a:avLst/>
              <a:gdLst>
                <a:gd name="T0" fmla="*/ 0 w 14"/>
                <a:gd name="T1" fmla="*/ 0 h 322"/>
                <a:gd name="T2" fmla="*/ 0 w 14"/>
                <a:gd name="T3" fmla="*/ 0 h 322"/>
                <a:gd name="T4" fmla="*/ 0 w 14"/>
                <a:gd name="T5" fmla="*/ 308 h 322"/>
                <a:gd name="T6" fmla="*/ 13 w 14"/>
                <a:gd name="T7" fmla="*/ 321 h 322"/>
                <a:gd name="T8" fmla="*/ 0 w 14"/>
                <a:gd name="T9" fmla="*/ 308 h 322"/>
                <a:gd name="T10" fmla="*/ 0 w 14"/>
                <a:gd name="T11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2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13" y="321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910"/>
            <p:cNvSpPr>
              <a:spLocks noChangeArrowheads="1"/>
            </p:cNvSpPr>
            <p:nvPr/>
          </p:nvSpPr>
          <p:spPr bwMode="auto">
            <a:xfrm>
              <a:off x="8449914" y="2614142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911"/>
            <p:cNvSpPr>
              <a:spLocks noChangeArrowheads="1"/>
            </p:cNvSpPr>
            <p:nvPr/>
          </p:nvSpPr>
          <p:spPr bwMode="auto">
            <a:xfrm>
              <a:off x="8494364" y="2471267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1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1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1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912"/>
            <p:cNvSpPr>
              <a:spLocks noChangeArrowheads="1"/>
            </p:cNvSpPr>
            <p:nvPr/>
          </p:nvSpPr>
          <p:spPr bwMode="auto">
            <a:xfrm>
              <a:off x="8494364" y="2471267"/>
              <a:ext cx="158750" cy="223838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1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1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1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913"/>
            <p:cNvSpPr>
              <a:spLocks noChangeArrowheads="1"/>
            </p:cNvSpPr>
            <p:nvPr/>
          </p:nvSpPr>
          <p:spPr bwMode="auto">
            <a:xfrm>
              <a:off x="8470552" y="2550642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6 h 157"/>
                <a:gd name="T6" fmla="*/ 0 w 220"/>
                <a:gd name="T7" fmla="*/ 59 h 157"/>
                <a:gd name="T8" fmla="*/ 0 w 220"/>
                <a:gd name="T9" fmla="*/ 59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1 h 157"/>
                <a:gd name="T18" fmla="*/ 105 w 220"/>
                <a:gd name="T19" fmla="*/ 16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6"/>
                  </a:cubicBezTo>
                  <a:cubicBezTo>
                    <a:pt x="8" y="25"/>
                    <a:pt x="0" y="42"/>
                    <a:pt x="0" y="59"/>
                  </a:cubicBezTo>
                  <a:lnTo>
                    <a:pt x="0" y="59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1"/>
                    <a:pt x="219" y="131"/>
                    <a:pt x="219" y="131"/>
                  </a:cubicBezTo>
                  <a:cubicBezTo>
                    <a:pt x="105" y="16"/>
                    <a:pt x="105" y="16"/>
                    <a:pt x="105" y="16"/>
                  </a:cubicBezTo>
                  <a:cubicBezTo>
                    <a:pt x="92" y="4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914"/>
            <p:cNvSpPr>
              <a:spLocks noChangeArrowheads="1"/>
            </p:cNvSpPr>
            <p:nvPr/>
          </p:nvSpPr>
          <p:spPr bwMode="auto">
            <a:xfrm>
              <a:off x="8564214" y="2471267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915"/>
            <p:cNvSpPr>
              <a:spLocks noChangeArrowheads="1"/>
            </p:cNvSpPr>
            <p:nvPr/>
          </p:nvSpPr>
          <p:spPr bwMode="auto">
            <a:xfrm>
              <a:off x="8564214" y="2471267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916"/>
            <p:cNvSpPr>
              <a:spLocks noChangeArrowheads="1"/>
            </p:cNvSpPr>
            <p:nvPr/>
          </p:nvSpPr>
          <p:spPr bwMode="auto">
            <a:xfrm>
              <a:off x="8391177" y="2368080"/>
              <a:ext cx="133350" cy="117475"/>
            </a:xfrm>
            <a:custGeom>
              <a:avLst/>
              <a:gdLst>
                <a:gd name="T0" fmla="*/ 370 w 371"/>
                <a:gd name="T1" fmla="*/ 324 h 325"/>
                <a:gd name="T2" fmla="*/ 0 w 371"/>
                <a:gd name="T3" fmla="*/ 324 h 325"/>
                <a:gd name="T4" fmla="*/ 185 w 371"/>
                <a:gd name="T5" fmla="*/ 0 h 325"/>
                <a:gd name="T6" fmla="*/ 370 w 371"/>
                <a:gd name="T7" fmla="*/ 324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1" h="325">
                  <a:moveTo>
                    <a:pt x="370" y="324"/>
                  </a:moveTo>
                  <a:lnTo>
                    <a:pt x="0" y="324"/>
                  </a:lnTo>
                  <a:lnTo>
                    <a:pt x="185" y="0"/>
                  </a:lnTo>
                  <a:lnTo>
                    <a:pt x="370" y="3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917"/>
            <p:cNvSpPr>
              <a:spLocks noChangeArrowheads="1"/>
            </p:cNvSpPr>
            <p:nvPr/>
          </p:nvSpPr>
          <p:spPr bwMode="auto">
            <a:xfrm>
              <a:off x="8453089" y="2406180"/>
              <a:ext cx="11113" cy="58737"/>
            </a:xfrm>
            <a:custGeom>
              <a:avLst/>
              <a:gdLst>
                <a:gd name="T0" fmla="*/ 0 w 31"/>
                <a:gd name="T1" fmla="*/ 0 h 161"/>
                <a:gd name="T2" fmla="*/ 30 w 31"/>
                <a:gd name="T3" fmla="*/ 0 h 161"/>
                <a:gd name="T4" fmla="*/ 26 w 31"/>
                <a:gd name="T5" fmla="*/ 114 h 161"/>
                <a:gd name="T6" fmla="*/ 0 w 31"/>
                <a:gd name="T7" fmla="*/ 114 h 161"/>
                <a:gd name="T8" fmla="*/ 0 w 31"/>
                <a:gd name="T9" fmla="*/ 0 h 161"/>
                <a:gd name="T10" fmla="*/ 0 w 31"/>
                <a:gd name="T11" fmla="*/ 135 h 161"/>
                <a:gd name="T12" fmla="*/ 26 w 31"/>
                <a:gd name="T13" fmla="*/ 135 h 161"/>
                <a:gd name="T14" fmla="*/ 26 w 31"/>
                <a:gd name="T15" fmla="*/ 160 h 161"/>
                <a:gd name="T16" fmla="*/ 0 w 31"/>
                <a:gd name="T17" fmla="*/ 160 h 161"/>
                <a:gd name="T18" fmla="*/ 0 w 31"/>
                <a:gd name="T19" fmla="*/ 135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61">
                  <a:moveTo>
                    <a:pt x="0" y="0"/>
                  </a:moveTo>
                  <a:lnTo>
                    <a:pt x="30" y="0"/>
                  </a:lnTo>
                  <a:lnTo>
                    <a:pt x="26" y="114"/>
                  </a:lnTo>
                  <a:lnTo>
                    <a:pt x="0" y="114"/>
                  </a:lnTo>
                  <a:lnTo>
                    <a:pt x="0" y="0"/>
                  </a:lnTo>
                  <a:close/>
                  <a:moveTo>
                    <a:pt x="0" y="135"/>
                  </a:moveTo>
                  <a:lnTo>
                    <a:pt x="26" y="135"/>
                  </a:lnTo>
                  <a:lnTo>
                    <a:pt x="26" y="160"/>
                  </a:lnTo>
                  <a:lnTo>
                    <a:pt x="0" y="16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7" name="Group 326"/>
          <p:cNvGrpSpPr/>
          <p:nvPr/>
        </p:nvGrpSpPr>
        <p:grpSpPr>
          <a:xfrm>
            <a:off x="3491714" y="2889098"/>
            <a:ext cx="320675" cy="411162"/>
            <a:chOff x="8351489" y="2924426"/>
            <a:chExt cx="320675" cy="411162"/>
          </a:xfrm>
        </p:grpSpPr>
        <p:sp>
          <p:nvSpPr>
            <p:cNvPr id="328" name="Freeform 918"/>
            <p:cNvSpPr>
              <a:spLocks noChangeArrowheads="1"/>
            </p:cNvSpPr>
            <p:nvPr/>
          </p:nvSpPr>
          <p:spPr bwMode="auto">
            <a:xfrm>
              <a:off x="8470552" y="3094288"/>
              <a:ext cx="182562" cy="223838"/>
            </a:xfrm>
            <a:custGeom>
              <a:avLst/>
              <a:gdLst>
                <a:gd name="T0" fmla="*/ 17 w 506"/>
                <a:gd name="T1" fmla="*/ 324 h 620"/>
                <a:gd name="T2" fmla="*/ 17 w 506"/>
                <a:gd name="T3" fmla="*/ 324 h 620"/>
                <a:gd name="T4" fmla="*/ 299 w 506"/>
                <a:gd name="T5" fmla="*/ 619 h 620"/>
                <a:gd name="T6" fmla="*/ 505 w 506"/>
                <a:gd name="T7" fmla="*/ 619 h 620"/>
                <a:gd name="T8" fmla="*/ 505 w 506"/>
                <a:gd name="T9" fmla="*/ 244 h 620"/>
                <a:gd name="T10" fmla="*/ 257 w 506"/>
                <a:gd name="T11" fmla="*/ 0 h 620"/>
                <a:gd name="T12" fmla="*/ 257 w 506"/>
                <a:gd name="T13" fmla="*/ 388 h 620"/>
                <a:gd name="T14" fmla="*/ 105 w 506"/>
                <a:gd name="T15" fmla="*/ 236 h 620"/>
                <a:gd name="T16" fmla="*/ 17 w 506"/>
                <a:gd name="T17" fmla="*/ 236 h 620"/>
                <a:gd name="T18" fmla="*/ 0 w 506"/>
                <a:gd name="T19" fmla="*/ 278 h 620"/>
                <a:gd name="T20" fmla="*/ 17 w 506"/>
                <a:gd name="T21" fmla="*/ 324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0">
                  <a:moveTo>
                    <a:pt x="17" y="324"/>
                  </a:moveTo>
                  <a:lnTo>
                    <a:pt x="17" y="324"/>
                  </a:lnTo>
                  <a:cubicBezTo>
                    <a:pt x="299" y="619"/>
                    <a:pt x="299" y="619"/>
                    <a:pt x="299" y="619"/>
                  </a:cubicBezTo>
                  <a:cubicBezTo>
                    <a:pt x="505" y="619"/>
                    <a:pt x="505" y="619"/>
                    <a:pt x="505" y="619"/>
                  </a:cubicBezTo>
                  <a:cubicBezTo>
                    <a:pt x="505" y="244"/>
                    <a:pt x="505" y="244"/>
                    <a:pt x="505" y="244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36"/>
                    <a:pt x="105" y="236"/>
                    <a:pt x="105" y="236"/>
                  </a:cubicBezTo>
                  <a:cubicBezTo>
                    <a:pt x="84" y="215"/>
                    <a:pt x="42" y="210"/>
                    <a:pt x="17" y="236"/>
                  </a:cubicBezTo>
                  <a:cubicBezTo>
                    <a:pt x="8" y="248"/>
                    <a:pt x="0" y="261"/>
                    <a:pt x="0" y="278"/>
                  </a:cubicBezTo>
                  <a:cubicBezTo>
                    <a:pt x="0" y="295"/>
                    <a:pt x="4" y="312"/>
                    <a:pt x="17" y="3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919"/>
            <p:cNvSpPr>
              <a:spLocks noChangeArrowheads="1"/>
            </p:cNvSpPr>
            <p:nvPr/>
          </p:nvSpPr>
          <p:spPr bwMode="auto">
            <a:xfrm>
              <a:off x="8368952" y="2941888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920"/>
            <p:cNvSpPr>
              <a:spLocks noChangeArrowheads="1"/>
            </p:cNvSpPr>
            <p:nvPr/>
          </p:nvSpPr>
          <p:spPr bwMode="auto">
            <a:xfrm>
              <a:off x="8368952" y="2941888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921"/>
            <p:cNvSpPr>
              <a:spLocks noChangeArrowheads="1"/>
            </p:cNvSpPr>
            <p:nvPr/>
          </p:nvSpPr>
          <p:spPr bwMode="auto">
            <a:xfrm>
              <a:off x="8453089" y="3051426"/>
              <a:ext cx="219075" cy="284162"/>
            </a:xfrm>
            <a:custGeom>
              <a:avLst/>
              <a:gdLst>
                <a:gd name="T0" fmla="*/ 607 w 608"/>
                <a:gd name="T1" fmla="*/ 789 h 790"/>
                <a:gd name="T2" fmla="*/ 607 w 608"/>
                <a:gd name="T3" fmla="*/ 789 h 790"/>
                <a:gd name="T4" fmla="*/ 329 w 608"/>
                <a:gd name="T5" fmla="*/ 789 h 790"/>
                <a:gd name="T6" fmla="*/ 30 w 608"/>
                <a:gd name="T7" fmla="*/ 477 h 790"/>
                <a:gd name="T8" fmla="*/ 0 w 608"/>
                <a:gd name="T9" fmla="*/ 397 h 790"/>
                <a:gd name="T10" fmla="*/ 34 w 608"/>
                <a:gd name="T11" fmla="*/ 317 h 790"/>
                <a:gd name="T12" fmla="*/ 194 w 608"/>
                <a:gd name="T13" fmla="*/ 321 h 790"/>
                <a:gd name="T14" fmla="*/ 257 w 608"/>
                <a:gd name="T15" fmla="*/ 388 h 790"/>
                <a:gd name="T16" fmla="*/ 257 w 608"/>
                <a:gd name="T17" fmla="*/ 0 h 790"/>
                <a:gd name="T18" fmla="*/ 607 w 608"/>
                <a:gd name="T19" fmla="*/ 342 h 790"/>
                <a:gd name="T20" fmla="*/ 607 w 608"/>
                <a:gd name="T21" fmla="*/ 789 h 790"/>
                <a:gd name="T22" fmla="*/ 350 w 608"/>
                <a:gd name="T23" fmla="*/ 738 h 790"/>
                <a:gd name="T24" fmla="*/ 350 w 608"/>
                <a:gd name="T25" fmla="*/ 738 h 790"/>
                <a:gd name="T26" fmla="*/ 556 w 608"/>
                <a:gd name="T27" fmla="*/ 738 h 790"/>
                <a:gd name="T28" fmla="*/ 556 w 608"/>
                <a:gd name="T29" fmla="*/ 363 h 790"/>
                <a:gd name="T30" fmla="*/ 308 w 608"/>
                <a:gd name="T31" fmla="*/ 119 h 790"/>
                <a:gd name="T32" fmla="*/ 308 w 608"/>
                <a:gd name="T33" fmla="*/ 507 h 790"/>
                <a:gd name="T34" fmla="*/ 156 w 608"/>
                <a:gd name="T35" fmla="*/ 355 h 790"/>
                <a:gd name="T36" fmla="*/ 68 w 608"/>
                <a:gd name="T37" fmla="*/ 355 h 790"/>
                <a:gd name="T38" fmla="*/ 51 w 608"/>
                <a:gd name="T39" fmla="*/ 397 h 790"/>
                <a:gd name="T40" fmla="*/ 68 w 608"/>
                <a:gd name="T41" fmla="*/ 443 h 790"/>
                <a:gd name="T42" fmla="*/ 350 w 608"/>
                <a:gd name="T43" fmla="*/ 738 h 790"/>
                <a:gd name="T44" fmla="*/ 607 w 608"/>
                <a:gd name="T45" fmla="*/ 789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0">
                  <a:moveTo>
                    <a:pt x="607" y="789"/>
                  </a:moveTo>
                  <a:lnTo>
                    <a:pt x="607" y="789"/>
                  </a:lnTo>
                  <a:cubicBezTo>
                    <a:pt x="329" y="789"/>
                    <a:pt x="329" y="789"/>
                    <a:pt x="329" y="789"/>
                  </a:cubicBezTo>
                  <a:cubicBezTo>
                    <a:pt x="30" y="477"/>
                    <a:pt x="30" y="477"/>
                    <a:pt x="30" y="477"/>
                  </a:cubicBezTo>
                  <a:cubicBezTo>
                    <a:pt x="13" y="456"/>
                    <a:pt x="0" y="426"/>
                    <a:pt x="0" y="397"/>
                  </a:cubicBezTo>
                  <a:cubicBezTo>
                    <a:pt x="0" y="367"/>
                    <a:pt x="13" y="338"/>
                    <a:pt x="34" y="317"/>
                  </a:cubicBezTo>
                  <a:cubicBezTo>
                    <a:pt x="80" y="274"/>
                    <a:pt x="152" y="279"/>
                    <a:pt x="194" y="321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2"/>
                    <a:pt x="607" y="342"/>
                    <a:pt x="607" y="342"/>
                  </a:cubicBezTo>
                  <a:cubicBezTo>
                    <a:pt x="607" y="789"/>
                    <a:pt x="607" y="789"/>
                    <a:pt x="607" y="789"/>
                  </a:cubicBezTo>
                  <a:lnTo>
                    <a:pt x="350" y="738"/>
                  </a:lnTo>
                  <a:lnTo>
                    <a:pt x="350" y="738"/>
                  </a:lnTo>
                  <a:cubicBezTo>
                    <a:pt x="556" y="738"/>
                    <a:pt x="556" y="738"/>
                    <a:pt x="556" y="738"/>
                  </a:cubicBezTo>
                  <a:cubicBezTo>
                    <a:pt x="556" y="363"/>
                    <a:pt x="556" y="363"/>
                    <a:pt x="556" y="363"/>
                  </a:cubicBezTo>
                  <a:cubicBezTo>
                    <a:pt x="308" y="119"/>
                    <a:pt x="308" y="119"/>
                    <a:pt x="308" y="119"/>
                  </a:cubicBezTo>
                  <a:cubicBezTo>
                    <a:pt x="308" y="507"/>
                    <a:pt x="308" y="507"/>
                    <a:pt x="308" y="507"/>
                  </a:cubicBezTo>
                  <a:cubicBezTo>
                    <a:pt x="156" y="355"/>
                    <a:pt x="156" y="355"/>
                    <a:pt x="156" y="355"/>
                  </a:cubicBezTo>
                  <a:cubicBezTo>
                    <a:pt x="135" y="334"/>
                    <a:pt x="93" y="329"/>
                    <a:pt x="68" y="355"/>
                  </a:cubicBezTo>
                  <a:cubicBezTo>
                    <a:pt x="59" y="367"/>
                    <a:pt x="51" y="380"/>
                    <a:pt x="51" y="397"/>
                  </a:cubicBezTo>
                  <a:cubicBezTo>
                    <a:pt x="51" y="414"/>
                    <a:pt x="55" y="431"/>
                    <a:pt x="68" y="443"/>
                  </a:cubicBezTo>
                  <a:cubicBezTo>
                    <a:pt x="350" y="738"/>
                    <a:pt x="350" y="738"/>
                    <a:pt x="350" y="738"/>
                  </a:cubicBezTo>
                  <a:lnTo>
                    <a:pt x="607" y="78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922"/>
            <p:cNvSpPr>
              <a:spLocks noChangeArrowheads="1"/>
            </p:cNvSpPr>
            <p:nvPr/>
          </p:nvSpPr>
          <p:spPr bwMode="auto">
            <a:xfrm>
              <a:off x="8468964" y="3229226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1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1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923"/>
            <p:cNvSpPr>
              <a:spLocks noChangeArrowheads="1"/>
            </p:cNvSpPr>
            <p:nvPr/>
          </p:nvSpPr>
          <p:spPr bwMode="auto">
            <a:xfrm>
              <a:off x="8468964" y="3229226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6 w 68"/>
                <a:gd name="T5" fmla="*/ 51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6" y="51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924"/>
            <p:cNvSpPr>
              <a:spLocks noChangeArrowheads="1"/>
            </p:cNvSpPr>
            <p:nvPr/>
          </p:nvSpPr>
          <p:spPr bwMode="auto">
            <a:xfrm>
              <a:off x="8457852" y="3213351"/>
              <a:ext cx="12700" cy="17462"/>
            </a:xfrm>
            <a:custGeom>
              <a:avLst/>
              <a:gdLst>
                <a:gd name="T0" fmla="*/ 0 w 35"/>
                <a:gd name="T1" fmla="*/ 0 h 47"/>
                <a:gd name="T2" fmla="*/ 0 w 35"/>
                <a:gd name="T3" fmla="*/ 0 h 47"/>
                <a:gd name="T4" fmla="*/ 0 w 35"/>
                <a:gd name="T5" fmla="*/ 46 h 47"/>
                <a:gd name="T6" fmla="*/ 34 w 35"/>
                <a:gd name="T7" fmla="*/ 46 h 47"/>
                <a:gd name="T8" fmla="*/ 34 w 35"/>
                <a:gd name="T9" fmla="*/ 46 h 47"/>
                <a:gd name="T10" fmla="*/ 17 w 35"/>
                <a:gd name="T11" fmla="*/ 29 h 47"/>
                <a:gd name="T12" fmla="*/ 17 w 35"/>
                <a:gd name="T13" fmla="*/ 29 h 47"/>
                <a:gd name="T14" fmla="*/ 17 w 35"/>
                <a:gd name="T15" fmla="*/ 29 h 47"/>
                <a:gd name="T16" fmla="*/ 0 w 35"/>
                <a:gd name="T1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47">
                  <a:moveTo>
                    <a:pt x="0" y="0"/>
                  </a:moveTo>
                  <a:lnTo>
                    <a:pt x="0" y="0"/>
                  </a:lnTo>
                  <a:cubicBezTo>
                    <a:pt x="0" y="46"/>
                    <a:pt x="0" y="46"/>
                    <a:pt x="0" y="46"/>
                  </a:cubicBezTo>
                  <a:cubicBezTo>
                    <a:pt x="34" y="46"/>
                    <a:pt x="34" y="46"/>
                    <a:pt x="34" y="46"/>
                  </a:cubicBezTo>
                  <a:lnTo>
                    <a:pt x="34" y="46"/>
                  </a:lnTo>
                  <a:cubicBezTo>
                    <a:pt x="17" y="29"/>
                    <a:pt x="17" y="29"/>
                    <a:pt x="17" y="29"/>
                  </a:cubicBezTo>
                  <a:lnTo>
                    <a:pt x="17" y="29"/>
                  </a:lnTo>
                  <a:lnTo>
                    <a:pt x="17" y="29"/>
                  </a:lnTo>
                  <a:cubicBezTo>
                    <a:pt x="8" y="21"/>
                    <a:pt x="4" y="12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925"/>
            <p:cNvSpPr>
              <a:spLocks noChangeArrowheads="1"/>
            </p:cNvSpPr>
            <p:nvPr/>
          </p:nvSpPr>
          <p:spPr bwMode="auto">
            <a:xfrm>
              <a:off x="8457852" y="3213351"/>
              <a:ext cx="6350" cy="11112"/>
            </a:xfrm>
            <a:custGeom>
              <a:avLst/>
              <a:gdLst>
                <a:gd name="T0" fmla="*/ 17 w 18"/>
                <a:gd name="T1" fmla="*/ 29 h 30"/>
                <a:gd name="T2" fmla="*/ 17 w 18"/>
                <a:gd name="T3" fmla="*/ 29 h 30"/>
                <a:gd name="T4" fmla="*/ 17 w 18"/>
                <a:gd name="T5" fmla="*/ 29 h 30"/>
                <a:gd name="T6" fmla="*/ 17 w 18"/>
                <a:gd name="T7" fmla="*/ 29 h 30"/>
                <a:gd name="T8" fmla="*/ 0 w 18"/>
                <a:gd name="T9" fmla="*/ 0 h 30"/>
                <a:gd name="T10" fmla="*/ 0 w 18"/>
                <a:gd name="T11" fmla="*/ 0 h 30"/>
                <a:gd name="T12" fmla="*/ 0 w 18"/>
                <a:gd name="T13" fmla="*/ 0 h 30"/>
                <a:gd name="T14" fmla="*/ 17 w 18"/>
                <a:gd name="T15" fmla="*/ 29 h 30"/>
                <a:gd name="T16" fmla="*/ 0 w 18"/>
                <a:gd name="T17" fmla="*/ 0 h 30"/>
                <a:gd name="T18" fmla="*/ 17 w 18"/>
                <a:gd name="T1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" h="30">
                  <a:moveTo>
                    <a:pt x="17" y="29"/>
                  </a:moveTo>
                  <a:lnTo>
                    <a:pt x="17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" y="12"/>
                    <a:pt x="8" y="21"/>
                    <a:pt x="17" y="29"/>
                  </a:cubicBezTo>
                  <a:cubicBezTo>
                    <a:pt x="8" y="21"/>
                    <a:pt x="4" y="12"/>
                    <a:pt x="0" y="0"/>
                  </a:cubicBezTo>
                  <a:lnTo>
                    <a:pt x="17" y="2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926"/>
            <p:cNvSpPr>
              <a:spLocks noChangeArrowheads="1"/>
            </p:cNvSpPr>
            <p:nvPr/>
          </p:nvSpPr>
          <p:spPr bwMode="auto">
            <a:xfrm>
              <a:off x="8457852" y="3229226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1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1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927"/>
            <p:cNvSpPr>
              <a:spLocks noChangeArrowheads="1"/>
            </p:cNvSpPr>
            <p:nvPr/>
          </p:nvSpPr>
          <p:spPr bwMode="auto">
            <a:xfrm>
              <a:off x="8457852" y="3229226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1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1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928"/>
            <p:cNvSpPr>
              <a:spLocks noChangeArrowheads="1"/>
            </p:cNvSpPr>
            <p:nvPr/>
          </p:nvSpPr>
          <p:spPr bwMode="auto">
            <a:xfrm>
              <a:off x="8351489" y="2924426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929"/>
            <p:cNvSpPr>
              <a:spLocks noChangeArrowheads="1"/>
            </p:cNvSpPr>
            <p:nvPr/>
          </p:nvSpPr>
          <p:spPr bwMode="auto">
            <a:xfrm>
              <a:off x="8351489" y="2924426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930"/>
            <p:cNvSpPr>
              <a:spLocks noChangeArrowheads="1"/>
            </p:cNvSpPr>
            <p:nvPr/>
          </p:nvSpPr>
          <p:spPr bwMode="auto">
            <a:xfrm>
              <a:off x="8457852" y="2941888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0 h 692"/>
                <a:gd name="T14" fmla="*/ 21 w 245"/>
                <a:gd name="T15" fmla="*/ 620 h 692"/>
                <a:gd name="T16" fmla="*/ 101 w 245"/>
                <a:gd name="T17" fmla="*/ 590 h 692"/>
                <a:gd name="T18" fmla="*/ 181 w 245"/>
                <a:gd name="T19" fmla="*/ 624 h 692"/>
                <a:gd name="T20" fmla="*/ 244 w 245"/>
                <a:gd name="T21" fmla="*/ 691 h 692"/>
                <a:gd name="T22" fmla="*/ 244 w 245"/>
                <a:gd name="T23" fmla="*/ 303 h 692"/>
                <a:gd name="T24" fmla="*/ 244 w 245"/>
                <a:gd name="T25" fmla="*/ 303 h 692"/>
                <a:gd name="T26" fmla="*/ 244 w 245"/>
                <a:gd name="T2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cubicBezTo>
                    <a:pt x="21" y="624"/>
                    <a:pt x="21" y="624"/>
                    <a:pt x="21" y="620"/>
                  </a:cubicBezTo>
                  <a:lnTo>
                    <a:pt x="21" y="620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56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3"/>
                    <a:pt x="244" y="303"/>
                    <a:pt x="244" y="303"/>
                  </a:cubicBezTo>
                  <a:lnTo>
                    <a:pt x="244" y="303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931"/>
            <p:cNvSpPr>
              <a:spLocks noChangeArrowheads="1"/>
            </p:cNvSpPr>
            <p:nvPr/>
          </p:nvSpPr>
          <p:spPr bwMode="auto">
            <a:xfrm>
              <a:off x="8545164" y="2941888"/>
              <a:ext cx="4763" cy="114300"/>
            </a:xfrm>
            <a:custGeom>
              <a:avLst/>
              <a:gdLst>
                <a:gd name="T0" fmla="*/ 0 w 14"/>
                <a:gd name="T1" fmla="*/ 303 h 317"/>
                <a:gd name="T2" fmla="*/ 0 w 14"/>
                <a:gd name="T3" fmla="*/ 303 h 317"/>
                <a:gd name="T4" fmla="*/ 9 w 14"/>
                <a:gd name="T5" fmla="*/ 312 h 317"/>
                <a:gd name="T6" fmla="*/ 13 w 14"/>
                <a:gd name="T7" fmla="*/ 316 h 317"/>
                <a:gd name="T8" fmla="*/ 0 w 14"/>
                <a:gd name="T9" fmla="*/ 303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3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3"/>
                  </a:moveTo>
                  <a:lnTo>
                    <a:pt x="0" y="303"/>
                  </a:lnTo>
                  <a:lnTo>
                    <a:pt x="9" y="312"/>
                  </a:lnTo>
                  <a:lnTo>
                    <a:pt x="13" y="316"/>
                  </a:lnTo>
                  <a:lnTo>
                    <a:pt x="0" y="30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932"/>
            <p:cNvSpPr>
              <a:spLocks noChangeArrowheads="1"/>
            </p:cNvSpPr>
            <p:nvPr/>
          </p:nvSpPr>
          <p:spPr bwMode="auto">
            <a:xfrm>
              <a:off x="8545164" y="3051426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9 w 14"/>
                <a:gd name="T5" fmla="*/ 9 h 14"/>
                <a:gd name="T6" fmla="*/ 13 w 14"/>
                <a:gd name="T7" fmla="*/ 13 h 14"/>
                <a:gd name="T8" fmla="*/ 0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933"/>
            <p:cNvSpPr>
              <a:spLocks noChangeArrowheads="1"/>
            </p:cNvSpPr>
            <p:nvPr/>
          </p:nvSpPr>
          <p:spPr bwMode="auto">
            <a:xfrm>
              <a:off x="8545164" y="2941888"/>
              <a:ext cx="1588" cy="109538"/>
            </a:xfrm>
            <a:custGeom>
              <a:avLst/>
              <a:gdLst>
                <a:gd name="T0" fmla="*/ 0 w 1"/>
                <a:gd name="T1" fmla="*/ 0 h 304"/>
                <a:gd name="T2" fmla="*/ 0 w 1"/>
                <a:gd name="T3" fmla="*/ 0 h 304"/>
                <a:gd name="T4" fmla="*/ 0 w 1"/>
                <a:gd name="T5" fmla="*/ 303 h 304"/>
                <a:gd name="T6" fmla="*/ 0 w 1"/>
                <a:gd name="T7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4">
                  <a:moveTo>
                    <a:pt x="0" y="0"/>
                  </a:moveTo>
                  <a:lnTo>
                    <a:pt x="0" y="0"/>
                  </a:lnTo>
                  <a:lnTo>
                    <a:pt x="0" y="30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934"/>
            <p:cNvSpPr>
              <a:spLocks noChangeArrowheads="1"/>
            </p:cNvSpPr>
            <p:nvPr/>
          </p:nvSpPr>
          <p:spPr bwMode="auto">
            <a:xfrm>
              <a:off x="8545164" y="3051426"/>
              <a:ext cx="3175" cy="3175"/>
            </a:xfrm>
            <a:custGeom>
              <a:avLst/>
              <a:gdLst>
                <a:gd name="T0" fmla="*/ 0 w 10"/>
                <a:gd name="T1" fmla="*/ 0 h 10"/>
                <a:gd name="T2" fmla="*/ 0 w 10"/>
                <a:gd name="T3" fmla="*/ 0 h 10"/>
                <a:gd name="T4" fmla="*/ 9 w 10"/>
                <a:gd name="T5" fmla="*/ 9 h 10"/>
                <a:gd name="T6" fmla="*/ 0 w 1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935"/>
            <p:cNvSpPr>
              <a:spLocks noChangeArrowheads="1"/>
            </p:cNvSpPr>
            <p:nvPr/>
          </p:nvSpPr>
          <p:spPr bwMode="auto">
            <a:xfrm>
              <a:off x="8545164" y="3051426"/>
              <a:ext cx="3175" cy="3175"/>
            </a:xfrm>
            <a:custGeom>
              <a:avLst/>
              <a:gdLst>
                <a:gd name="T0" fmla="*/ 0 w 10"/>
                <a:gd name="T1" fmla="*/ 0 h 10"/>
                <a:gd name="T2" fmla="*/ 0 w 10"/>
                <a:gd name="T3" fmla="*/ 0 h 10"/>
                <a:gd name="T4" fmla="*/ 9 w 10"/>
                <a:gd name="T5" fmla="*/ 9 h 10"/>
                <a:gd name="T6" fmla="*/ 0 w 10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lnTo>
                    <a:pt x="0" y="0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936"/>
            <p:cNvSpPr>
              <a:spLocks noChangeArrowheads="1"/>
            </p:cNvSpPr>
            <p:nvPr/>
          </p:nvSpPr>
          <p:spPr bwMode="auto">
            <a:xfrm>
              <a:off x="8449914" y="3237163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937"/>
            <p:cNvSpPr>
              <a:spLocks noChangeArrowheads="1"/>
            </p:cNvSpPr>
            <p:nvPr/>
          </p:nvSpPr>
          <p:spPr bwMode="auto">
            <a:xfrm>
              <a:off x="8494364" y="3094288"/>
              <a:ext cx="158750" cy="223838"/>
            </a:xfrm>
            <a:custGeom>
              <a:avLst/>
              <a:gdLst>
                <a:gd name="T0" fmla="*/ 194 w 443"/>
                <a:gd name="T1" fmla="*/ 0 h 620"/>
                <a:gd name="T2" fmla="*/ 194 w 443"/>
                <a:gd name="T3" fmla="*/ 316 h 620"/>
                <a:gd name="T4" fmla="*/ 194 w 443"/>
                <a:gd name="T5" fmla="*/ 316 h 620"/>
                <a:gd name="T6" fmla="*/ 194 w 443"/>
                <a:gd name="T7" fmla="*/ 388 h 620"/>
                <a:gd name="T8" fmla="*/ 156 w 443"/>
                <a:gd name="T9" fmla="*/ 350 h 620"/>
                <a:gd name="T10" fmla="*/ 156 w 443"/>
                <a:gd name="T11" fmla="*/ 375 h 620"/>
                <a:gd name="T12" fmla="*/ 0 w 443"/>
                <a:gd name="T13" fmla="*/ 375 h 620"/>
                <a:gd name="T14" fmla="*/ 236 w 443"/>
                <a:gd name="T15" fmla="*/ 619 h 620"/>
                <a:gd name="T16" fmla="*/ 442 w 443"/>
                <a:gd name="T17" fmla="*/ 619 h 620"/>
                <a:gd name="T18" fmla="*/ 442 w 443"/>
                <a:gd name="T19" fmla="*/ 244 h 620"/>
                <a:gd name="T20" fmla="*/ 194 w 443"/>
                <a:gd name="T21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0">
                  <a:moveTo>
                    <a:pt x="194" y="0"/>
                  </a:moveTo>
                  <a:lnTo>
                    <a:pt x="194" y="316"/>
                  </a:lnTo>
                  <a:lnTo>
                    <a:pt x="194" y="316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5"/>
                  </a:lnTo>
                  <a:lnTo>
                    <a:pt x="0" y="375"/>
                  </a:lnTo>
                  <a:lnTo>
                    <a:pt x="236" y="619"/>
                  </a:lnTo>
                  <a:lnTo>
                    <a:pt x="442" y="619"/>
                  </a:lnTo>
                  <a:lnTo>
                    <a:pt x="442" y="244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938"/>
            <p:cNvSpPr>
              <a:spLocks noChangeArrowheads="1"/>
            </p:cNvSpPr>
            <p:nvPr/>
          </p:nvSpPr>
          <p:spPr bwMode="auto">
            <a:xfrm>
              <a:off x="8494364" y="3094288"/>
              <a:ext cx="158750" cy="223838"/>
            </a:xfrm>
            <a:custGeom>
              <a:avLst/>
              <a:gdLst>
                <a:gd name="T0" fmla="*/ 194 w 443"/>
                <a:gd name="T1" fmla="*/ 0 h 620"/>
                <a:gd name="T2" fmla="*/ 194 w 443"/>
                <a:gd name="T3" fmla="*/ 316 h 620"/>
                <a:gd name="T4" fmla="*/ 194 w 443"/>
                <a:gd name="T5" fmla="*/ 316 h 620"/>
                <a:gd name="T6" fmla="*/ 194 w 443"/>
                <a:gd name="T7" fmla="*/ 388 h 620"/>
                <a:gd name="T8" fmla="*/ 156 w 443"/>
                <a:gd name="T9" fmla="*/ 350 h 620"/>
                <a:gd name="T10" fmla="*/ 156 w 443"/>
                <a:gd name="T11" fmla="*/ 375 h 620"/>
                <a:gd name="T12" fmla="*/ 0 w 443"/>
                <a:gd name="T13" fmla="*/ 375 h 620"/>
                <a:gd name="T14" fmla="*/ 236 w 443"/>
                <a:gd name="T15" fmla="*/ 619 h 620"/>
                <a:gd name="T16" fmla="*/ 442 w 443"/>
                <a:gd name="T17" fmla="*/ 619 h 620"/>
                <a:gd name="T18" fmla="*/ 442 w 443"/>
                <a:gd name="T19" fmla="*/ 244 h 620"/>
                <a:gd name="T20" fmla="*/ 194 w 443"/>
                <a:gd name="T21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0">
                  <a:moveTo>
                    <a:pt x="194" y="0"/>
                  </a:moveTo>
                  <a:lnTo>
                    <a:pt x="194" y="316"/>
                  </a:lnTo>
                  <a:lnTo>
                    <a:pt x="194" y="316"/>
                  </a:lnTo>
                  <a:lnTo>
                    <a:pt x="194" y="388"/>
                  </a:lnTo>
                  <a:lnTo>
                    <a:pt x="156" y="350"/>
                  </a:lnTo>
                  <a:lnTo>
                    <a:pt x="156" y="375"/>
                  </a:lnTo>
                  <a:lnTo>
                    <a:pt x="0" y="375"/>
                  </a:lnTo>
                  <a:lnTo>
                    <a:pt x="236" y="619"/>
                  </a:lnTo>
                  <a:lnTo>
                    <a:pt x="442" y="619"/>
                  </a:lnTo>
                  <a:lnTo>
                    <a:pt x="442" y="244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939"/>
            <p:cNvSpPr>
              <a:spLocks noChangeArrowheads="1"/>
            </p:cNvSpPr>
            <p:nvPr/>
          </p:nvSpPr>
          <p:spPr bwMode="auto">
            <a:xfrm>
              <a:off x="8470552" y="3173663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7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1 h 157"/>
                <a:gd name="T18" fmla="*/ 105 w 220"/>
                <a:gd name="T19" fmla="*/ 17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8" y="29"/>
                    <a:pt x="0" y="42"/>
                    <a:pt x="0" y="59"/>
                  </a:cubicBezTo>
                  <a:lnTo>
                    <a:pt x="0" y="63"/>
                  </a:lnTo>
                  <a:cubicBezTo>
                    <a:pt x="0" y="76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1"/>
                    <a:pt x="219" y="131"/>
                    <a:pt x="219" y="131"/>
                  </a:cubicBezTo>
                  <a:cubicBezTo>
                    <a:pt x="105" y="17"/>
                    <a:pt x="105" y="17"/>
                    <a:pt x="105" y="17"/>
                  </a:cubicBezTo>
                  <a:cubicBezTo>
                    <a:pt x="92" y="4"/>
                    <a:pt x="76" y="0"/>
                    <a:pt x="6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940"/>
            <p:cNvSpPr>
              <a:spLocks noChangeArrowheads="1"/>
            </p:cNvSpPr>
            <p:nvPr/>
          </p:nvSpPr>
          <p:spPr bwMode="auto">
            <a:xfrm>
              <a:off x="8564214" y="3094288"/>
              <a:ext cx="1588" cy="114300"/>
            </a:xfrm>
            <a:custGeom>
              <a:avLst/>
              <a:gdLst>
                <a:gd name="T0" fmla="*/ 0 w 1"/>
                <a:gd name="T1" fmla="*/ 0 h 317"/>
                <a:gd name="T2" fmla="*/ 0 w 1"/>
                <a:gd name="T3" fmla="*/ 316 h 317"/>
                <a:gd name="T4" fmla="*/ 0 w 1"/>
                <a:gd name="T5" fmla="*/ 316 h 317"/>
                <a:gd name="T6" fmla="*/ 0 w 1"/>
                <a:gd name="T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7">
                  <a:moveTo>
                    <a:pt x="0" y="0"/>
                  </a:moveTo>
                  <a:lnTo>
                    <a:pt x="0" y="316"/>
                  </a:lnTo>
                  <a:lnTo>
                    <a:pt x="0" y="31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941"/>
            <p:cNvSpPr>
              <a:spLocks noChangeArrowheads="1"/>
            </p:cNvSpPr>
            <p:nvPr/>
          </p:nvSpPr>
          <p:spPr bwMode="auto">
            <a:xfrm>
              <a:off x="8564214" y="3094288"/>
              <a:ext cx="1588" cy="114300"/>
            </a:xfrm>
            <a:custGeom>
              <a:avLst/>
              <a:gdLst>
                <a:gd name="T0" fmla="*/ 0 w 1"/>
                <a:gd name="T1" fmla="*/ 0 h 317"/>
                <a:gd name="T2" fmla="*/ 0 w 1"/>
                <a:gd name="T3" fmla="*/ 316 h 317"/>
                <a:gd name="T4" fmla="*/ 0 w 1"/>
                <a:gd name="T5" fmla="*/ 316 h 317"/>
                <a:gd name="T6" fmla="*/ 0 w 1"/>
                <a:gd name="T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7">
                  <a:moveTo>
                    <a:pt x="0" y="0"/>
                  </a:moveTo>
                  <a:lnTo>
                    <a:pt x="0" y="316"/>
                  </a:lnTo>
                  <a:lnTo>
                    <a:pt x="0" y="31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942"/>
            <p:cNvSpPr>
              <a:spLocks noChangeArrowheads="1"/>
            </p:cNvSpPr>
            <p:nvPr/>
          </p:nvSpPr>
          <p:spPr bwMode="auto">
            <a:xfrm>
              <a:off x="8391177" y="2992688"/>
              <a:ext cx="133350" cy="117475"/>
            </a:xfrm>
            <a:custGeom>
              <a:avLst/>
              <a:gdLst>
                <a:gd name="T0" fmla="*/ 370 w 371"/>
                <a:gd name="T1" fmla="*/ 325 h 326"/>
                <a:gd name="T2" fmla="*/ 0 w 371"/>
                <a:gd name="T3" fmla="*/ 325 h 326"/>
                <a:gd name="T4" fmla="*/ 185 w 371"/>
                <a:gd name="T5" fmla="*/ 0 h 326"/>
                <a:gd name="T6" fmla="*/ 370 w 371"/>
                <a:gd name="T7" fmla="*/ 325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1" h="326">
                  <a:moveTo>
                    <a:pt x="370" y="325"/>
                  </a:moveTo>
                  <a:lnTo>
                    <a:pt x="0" y="325"/>
                  </a:lnTo>
                  <a:lnTo>
                    <a:pt x="185" y="0"/>
                  </a:lnTo>
                  <a:lnTo>
                    <a:pt x="370" y="32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943"/>
            <p:cNvSpPr>
              <a:spLocks noChangeArrowheads="1"/>
            </p:cNvSpPr>
            <p:nvPr/>
          </p:nvSpPr>
          <p:spPr bwMode="auto">
            <a:xfrm>
              <a:off x="8453089" y="3030788"/>
              <a:ext cx="11113" cy="58738"/>
            </a:xfrm>
            <a:custGeom>
              <a:avLst/>
              <a:gdLst>
                <a:gd name="T0" fmla="*/ 0 w 31"/>
                <a:gd name="T1" fmla="*/ 0 h 162"/>
                <a:gd name="T2" fmla="*/ 30 w 31"/>
                <a:gd name="T3" fmla="*/ 0 h 162"/>
                <a:gd name="T4" fmla="*/ 26 w 31"/>
                <a:gd name="T5" fmla="*/ 114 h 162"/>
                <a:gd name="T6" fmla="*/ 0 w 31"/>
                <a:gd name="T7" fmla="*/ 114 h 162"/>
                <a:gd name="T8" fmla="*/ 0 w 31"/>
                <a:gd name="T9" fmla="*/ 0 h 162"/>
                <a:gd name="T10" fmla="*/ 0 w 31"/>
                <a:gd name="T11" fmla="*/ 135 h 162"/>
                <a:gd name="T12" fmla="*/ 26 w 31"/>
                <a:gd name="T13" fmla="*/ 135 h 162"/>
                <a:gd name="T14" fmla="*/ 26 w 31"/>
                <a:gd name="T15" fmla="*/ 161 h 162"/>
                <a:gd name="T16" fmla="*/ 0 w 31"/>
                <a:gd name="T17" fmla="*/ 161 h 162"/>
                <a:gd name="T18" fmla="*/ 0 w 31"/>
                <a:gd name="T19" fmla="*/ 135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62">
                  <a:moveTo>
                    <a:pt x="0" y="0"/>
                  </a:moveTo>
                  <a:lnTo>
                    <a:pt x="30" y="0"/>
                  </a:lnTo>
                  <a:lnTo>
                    <a:pt x="26" y="114"/>
                  </a:lnTo>
                  <a:lnTo>
                    <a:pt x="0" y="114"/>
                  </a:lnTo>
                  <a:lnTo>
                    <a:pt x="0" y="0"/>
                  </a:lnTo>
                  <a:close/>
                  <a:moveTo>
                    <a:pt x="0" y="135"/>
                  </a:moveTo>
                  <a:lnTo>
                    <a:pt x="26" y="135"/>
                  </a:lnTo>
                  <a:lnTo>
                    <a:pt x="26" y="161"/>
                  </a:lnTo>
                  <a:lnTo>
                    <a:pt x="0" y="161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4" name="Group 353"/>
          <p:cNvGrpSpPr/>
          <p:nvPr/>
        </p:nvGrpSpPr>
        <p:grpSpPr>
          <a:xfrm>
            <a:off x="3491714" y="3503973"/>
            <a:ext cx="320675" cy="412750"/>
            <a:chOff x="8351489" y="3536847"/>
            <a:chExt cx="320675" cy="412750"/>
          </a:xfrm>
        </p:grpSpPr>
        <p:sp>
          <p:nvSpPr>
            <p:cNvPr id="355" name="Freeform 944"/>
            <p:cNvSpPr>
              <a:spLocks noChangeArrowheads="1"/>
            </p:cNvSpPr>
            <p:nvPr/>
          </p:nvSpPr>
          <p:spPr bwMode="auto">
            <a:xfrm>
              <a:off x="8470552" y="3706710"/>
              <a:ext cx="182562" cy="223837"/>
            </a:xfrm>
            <a:custGeom>
              <a:avLst/>
              <a:gdLst>
                <a:gd name="T0" fmla="*/ 17 w 506"/>
                <a:gd name="T1" fmla="*/ 325 h 621"/>
                <a:gd name="T2" fmla="*/ 17 w 506"/>
                <a:gd name="T3" fmla="*/ 325 h 621"/>
                <a:gd name="T4" fmla="*/ 299 w 506"/>
                <a:gd name="T5" fmla="*/ 620 h 621"/>
                <a:gd name="T6" fmla="*/ 505 w 506"/>
                <a:gd name="T7" fmla="*/ 620 h 621"/>
                <a:gd name="T8" fmla="*/ 505 w 506"/>
                <a:gd name="T9" fmla="*/ 245 h 621"/>
                <a:gd name="T10" fmla="*/ 257 w 506"/>
                <a:gd name="T11" fmla="*/ 0 h 621"/>
                <a:gd name="T12" fmla="*/ 257 w 506"/>
                <a:gd name="T13" fmla="*/ 388 h 621"/>
                <a:gd name="T14" fmla="*/ 105 w 506"/>
                <a:gd name="T15" fmla="*/ 241 h 621"/>
                <a:gd name="T16" fmla="*/ 17 w 506"/>
                <a:gd name="T17" fmla="*/ 236 h 621"/>
                <a:gd name="T18" fmla="*/ 0 w 506"/>
                <a:gd name="T19" fmla="*/ 279 h 621"/>
                <a:gd name="T20" fmla="*/ 17 w 506"/>
                <a:gd name="T21" fmla="*/ 325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6" h="621">
                  <a:moveTo>
                    <a:pt x="17" y="325"/>
                  </a:moveTo>
                  <a:lnTo>
                    <a:pt x="17" y="325"/>
                  </a:lnTo>
                  <a:cubicBezTo>
                    <a:pt x="299" y="620"/>
                    <a:pt x="299" y="620"/>
                    <a:pt x="299" y="620"/>
                  </a:cubicBezTo>
                  <a:cubicBezTo>
                    <a:pt x="505" y="620"/>
                    <a:pt x="505" y="620"/>
                    <a:pt x="505" y="620"/>
                  </a:cubicBezTo>
                  <a:cubicBezTo>
                    <a:pt x="505" y="245"/>
                    <a:pt x="505" y="245"/>
                    <a:pt x="505" y="245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88"/>
                    <a:pt x="257" y="388"/>
                    <a:pt x="257" y="388"/>
                  </a:cubicBezTo>
                  <a:cubicBezTo>
                    <a:pt x="105" y="241"/>
                    <a:pt x="105" y="241"/>
                    <a:pt x="105" y="241"/>
                  </a:cubicBezTo>
                  <a:cubicBezTo>
                    <a:pt x="84" y="215"/>
                    <a:pt x="42" y="211"/>
                    <a:pt x="17" y="236"/>
                  </a:cubicBezTo>
                  <a:cubicBezTo>
                    <a:pt x="8" y="249"/>
                    <a:pt x="0" y="262"/>
                    <a:pt x="0" y="279"/>
                  </a:cubicBezTo>
                  <a:cubicBezTo>
                    <a:pt x="0" y="296"/>
                    <a:pt x="4" y="313"/>
                    <a:pt x="17" y="3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945"/>
            <p:cNvSpPr>
              <a:spLocks noChangeArrowheads="1"/>
            </p:cNvSpPr>
            <p:nvPr/>
          </p:nvSpPr>
          <p:spPr bwMode="auto">
            <a:xfrm>
              <a:off x="8368952" y="3555897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946"/>
            <p:cNvSpPr>
              <a:spLocks noChangeArrowheads="1"/>
            </p:cNvSpPr>
            <p:nvPr/>
          </p:nvSpPr>
          <p:spPr bwMode="auto">
            <a:xfrm>
              <a:off x="8368952" y="3555897"/>
              <a:ext cx="180975" cy="287338"/>
            </a:xfrm>
            <a:custGeom>
              <a:avLst/>
              <a:gdLst>
                <a:gd name="T0" fmla="*/ 501 w 502"/>
                <a:gd name="T1" fmla="*/ 797 h 798"/>
                <a:gd name="T2" fmla="*/ 0 w 502"/>
                <a:gd name="T3" fmla="*/ 797 h 798"/>
                <a:gd name="T4" fmla="*/ 0 w 502"/>
                <a:gd name="T5" fmla="*/ 0 h 798"/>
                <a:gd name="T6" fmla="*/ 501 w 502"/>
                <a:gd name="T7" fmla="*/ 0 h 798"/>
                <a:gd name="T8" fmla="*/ 501 w 502"/>
                <a:gd name="T9" fmla="*/ 79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798">
                  <a:moveTo>
                    <a:pt x="501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947"/>
            <p:cNvSpPr>
              <a:spLocks noChangeArrowheads="1"/>
            </p:cNvSpPr>
            <p:nvPr/>
          </p:nvSpPr>
          <p:spPr bwMode="auto">
            <a:xfrm>
              <a:off x="8453089" y="3667022"/>
              <a:ext cx="219075" cy="282575"/>
            </a:xfrm>
            <a:custGeom>
              <a:avLst/>
              <a:gdLst>
                <a:gd name="T0" fmla="*/ 607 w 608"/>
                <a:gd name="T1" fmla="*/ 784 h 785"/>
                <a:gd name="T2" fmla="*/ 607 w 608"/>
                <a:gd name="T3" fmla="*/ 784 h 785"/>
                <a:gd name="T4" fmla="*/ 329 w 608"/>
                <a:gd name="T5" fmla="*/ 784 h 785"/>
                <a:gd name="T6" fmla="*/ 30 w 608"/>
                <a:gd name="T7" fmla="*/ 472 h 785"/>
                <a:gd name="T8" fmla="*/ 0 w 608"/>
                <a:gd name="T9" fmla="*/ 392 h 785"/>
                <a:gd name="T10" fmla="*/ 34 w 608"/>
                <a:gd name="T11" fmla="*/ 316 h 785"/>
                <a:gd name="T12" fmla="*/ 194 w 608"/>
                <a:gd name="T13" fmla="*/ 316 h 785"/>
                <a:gd name="T14" fmla="*/ 257 w 608"/>
                <a:gd name="T15" fmla="*/ 383 h 785"/>
                <a:gd name="T16" fmla="*/ 257 w 608"/>
                <a:gd name="T17" fmla="*/ 0 h 785"/>
                <a:gd name="T18" fmla="*/ 607 w 608"/>
                <a:gd name="T19" fmla="*/ 337 h 785"/>
                <a:gd name="T20" fmla="*/ 607 w 608"/>
                <a:gd name="T21" fmla="*/ 784 h 785"/>
                <a:gd name="T22" fmla="*/ 350 w 608"/>
                <a:gd name="T23" fmla="*/ 733 h 785"/>
                <a:gd name="T24" fmla="*/ 350 w 608"/>
                <a:gd name="T25" fmla="*/ 733 h 785"/>
                <a:gd name="T26" fmla="*/ 556 w 608"/>
                <a:gd name="T27" fmla="*/ 733 h 785"/>
                <a:gd name="T28" fmla="*/ 556 w 608"/>
                <a:gd name="T29" fmla="*/ 358 h 785"/>
                <a:gd name="T30" fmla="*/ 308 w 608"/>
                <a:gd name="T31" fmla="*/ 113 h 785"/>
                <a:gd name="T32" fmla="*/ 308 w 608"/>
                <a:gd name="T33" fmla="*/ 501 h 785"/>
                <a:gd name="T34" fmla="*/ 156 w 608"/>
                <a:gd name="T35" fmla="*/ 354 h 785"/>
                <a:gd name="T36" fmla="*/ 68 w 608"/>
                <a:gd name="T37" fmla="*/ 349 h 785"/>
                <a:gd name="T38" fmla="*/ 51 w 608"/>
                <a:gd name="T39" fmla="*/ 392 h 785"/>
                <a:gd name="T40" fmla="*/ 68 w 608"/>
                <a:gd name="T41" fmla="*/ 438 h 785"/>
                <a:gd name="T42" fmla="*/ 350 w 608"/>
                <a:gd name="T43" fmla="*/ 733 h 785"/>
                <a:gd name="T44" fmla="*/ 607 w 608"/>
                <a:gd name="T45" fmla="*/ 784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85">
                  <a:moveTo>
                    <a:pt x="607" y="784"/>
                  </a:moveTo>
                  <a:lnTo>
                    <a:pt x="607" y="784"/>
                  </a:lnTo>
                  <a:cubicBezTo>
                    <a:pt x="329" y="784"/>
                    <a:pt x="329" y="784"/>
                    <a:pt x="329" y="784"/>
                  </a:cubicBezTo>
                  <a:cubicBezTo>
                    <a:pt x="30" y="472"/>
                    <a:pt x="30" y="472"/>
                    <a:pt x="30" y="472"/>
                  </a:cubicBezTo>
                  <a:cubicBezTo>
                    <a:pt x="13" y="451"/>
                    <a:pt x="0" y="421"/>
                    <a:pt x="0" y="392"/>
                  </a:cubicBezTo>
                  <a:cubicBezTo>
                    <a:pt x="0" y="362"/>
                    <a:pt x="13" y="333"/>
                    <a:pt x="34" y="316"/>
                  </a:cubicBezTo>
                  <a:cubicBezTo>
                    <a:pt x="80" y="269"/>
                    <a:pt x="152" y="274"/>
                    <a:pt x="194" y="316"/>
                  </a:cubicBezTo>
                  <a:cubicBezTo>
                    <a:pt x="257" y="383"/>
                    <a:pt x="257" y="383"/>
                    <a:pt x="257" y="38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37"/>
                    <a:pt x="607" y="337"/>
                    <a:pt x="607" y="337"/>
                  </a:cubicBezTo>
                  <a:cubicBezTo>
                    <a:pt x="607" y="784"/>
                    <a:pt x="607" y="784"/>
                    <a:pt x="607" y="784"/>
                  </a:cubicBezTo>
                  <a:lnTo>
                    <a:pt x="350" y="733"/>
                  </a:lnTo>
                  <a:lnTo>
                    <a:pt x="350" y="733"/>
                  </a:lnTo>
                  <a:cubicBezTo>
                    <a:pt x="556" y="733"/>
                    <a:pt x="556" y="733"/>
                    <a:pt x="556" y="733"/>
                  </a:cubicBezTo>
                  <a:cubicBezTo>
                    <a:pt x="556" y="358"/>
                    <a:pt x="556" y="358"/>
                    <a:pt x="556" y="358"/>
                  </a:cubicBezTo>
                  <a:cubicBezTo>
                    <a:pt x="308" y="113"/>
                    <a:pt x="308" y="113"/>
                    <a:pt x="308" y="113"/>
                  </a:cubicBezTo>
                  <a:cubicBezTo>
                    <a:pt x="308" y="501"/>
                    <a:pt x="308" y="501"/>
                    <a:pt x="308" y="501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35" y="328"/>
                    <a:pt x="93" y="324"/>
                    <a:pt x="68" y="349"/>
                  </a:cubicBezTo>
                  <a:cubicBezTo>
                    <a:pt x="59" y="362"/>
                    <a:pt x="51" y="375"/>
                    <a:pt x="51" y="392"/>
                  </a:cubicBezTo>
                  <a:cubicBezTo>
                    <a:pt x="51" y="409"/>
                    <a:pt x="55" y="426"/>
                    <a:pt x="68" y="438"/>
                  </a:cubicBezTo>
                  <a:cubicBezTo>
                    <a:pt x="350" y="733"/>
                    <a:pt x="350" y="733"/>
                    <a:pt x="350" y="733"/>
                  </a:cubicBezTo>
                  <a:lnTo>
                    <a:pt x="607" y="78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948"/>
            <p:cNvSpPr>
              <a:spLocks noChangeArrowheads="1"/>
            </p:cNvSpPr>
            <p:nvPr/>
          </p:nvSpPr>
          <p:spPr bwMode="auto">
            <a:xfrm>
              <a:off x="8470552" y="3844822"/>
              <a:ext cx="23812" cy="23813"/>
            </a:xfrm>
            <a:custGeom>
              <a:avLst/>
              <a:gdLst>
                <a:gd name="T0" fmla="*/ 0 w 64"/>
                <a:gd name="T1" fmla="*/ 0 h 64"/>
                <a:gd name="T2" fmla="*/ 42 w 64"/>
                <a:gd name="T3" fmla="*/ 47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2" y="47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949"/>
            <p:cNvSpPr>
              <a:spLocks noChangeArrowheads="1"/>
            </p:cNvSpPr>
            <p:nvPr/>
          </p:nvSpPr>
          <p:spPr bwMode="auto">
            <a:xfrm>
              <a:off x="8470552" y="3844822"/>
              <a:ext cx="23812" cy="23813"/>
            </a:xfrm>
            <a:custGeom>
              <a:avLst/>
              <a:gdLst>
                <a:gd name="T0" fmla="*/ 0 w 64"/>
                <a:gd name="T1" fmla="*/ 0 h 64"/>
                <a:gd name="T2" fmla="*/ 42 w 64"/>
                <a:gd name="T3" fmla="*/ 47 h 64"/>
                <a:gd name="T4" fmla="*/ 63 w 64"/>
                <a:gd name="T5" fmla="*/ 63 h 64"/>
                <a:gd name="T6" fmla="*/ 63 w 64"/>
                <a:gd name="T7" fmla="*/ 63 h 64"/>
                <a:gd name="T8" fmla="*/ 0 w 6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4">
                  <a:moveTo>
                    <a:pt x="0" y="0"/>
                  </a:moveTo>
                  <a:lnTo>
                    <a:pt x="42" y="47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950"/>
            <p:cNvSpPr>
              <a:spLocks noChangeArrowheads="1"/>
            </p:cNvSpPr>
            <p:nvPr/>
          </p:nvSpPr>
          <p:spPr bwMode="auto">
            <a:xfrm>
              <a:off x="8457852" y="3827360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0 w 35"/>
                <a:gd name="T11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cubicBezTo>
                    <a:pt x="13" y="17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951"/>
            <p:cNvSpPr>
              <a:spLocks noChangeArrowheads="1"/>
            </p:cNvSpPr>
            <p:nvPr/>
          </p:nvSpPr>
          <p:spPr bwMode="auto">
            <a:xfrm>
              <a:off x="8468964" y="3843235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 w 68"/>
                <a:gd name="T5" fmla="*/ 4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952"/>
            <p:cNvSpPr>
              <a:spLocks noChangeArrowheads="1"/>
            </p:cNvSpPr>
            <p:nvPr/>
          </p:nvSpPr>
          <p:spPr bwMode="auto">
            <a:xfrm>
              <a:off x="8468964" y="3843235"/>
              <a:ext cx="23813" cy="23812"/>
            </a:xfrm>
            <a:custGeom>
              <a:avLst/>
              <a:gdLst>
                <a:gd name="T0" fmla="*/ 0 w 68"/>
                <a:gd name="T1" fmla="*/ 0 h 68"/>
                <a:gd name="T2" fmla="*/ 0 w 68"/>
                <a:gd name="T3" fmla="*/ 0 h 68"/>
                <a:gd name="T4" fmla="*/ 4 w 68"/>
                <a:gd name="T5" fmla="*/ 4 h 68"/>
                <a:gd name="T6" fmla="*/ 67 w 68"/>
                <a:gd name="T7" fmla="*/ 67 h 68"/>
                <a:gd name="T8" fmla="*/ 67 w 68"/>
                <a:gd name="T9" fmla="*/ 67 h 68"/>
                <a:gd name="T10" fmla="*/ 0 w 68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8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953"/>
            <p:cNvSpPr>
              <a:spLocks noChangeArrowheads="1"/>
            </p:cNvSpPr>
            <p:nvPr/>
          </p:nvSpPr>
          <p:spPr bwMode="auto">
            <a:xfrm>
              <a:off x="8457852" y="3825772"/>
              <a:ext cx="12700" cy="17463"/>
            </a:xfrm>
            <a:custGeom>
              <a:avLst/>
              <a:gdLst>
                <a:gd name="T0" fmla="*/ 0 w 35"/>
                <a:gd name="T1" fmla="*/ 0 h 48"/>
                <a:gd name="T2" fmla="*/ 0 w 35"/>
                <a:gd name="T3" fmla="*/ 0 h 48"/>
                <a:gd name="T4" fmla="*/ 0 w 35"/>
                <a:gd name="T5" fmla="*/ 5 h 48"/>
                <a:gd name="T6" fmla="*/ 17 w 35"/>
                <a:gd name="T7" fmla="*/ 30 h 48"/>
                <a:gd name="T8" fmla="*/ 34 w 35"/>
                <a:gd name="T9" fmla="*/ 47 h 48"/>
                <a:gd name="T10" fmla="*/ 34 w 35"/>
                <a:gd name="T11" fmla="*/ 47 h 48"/>
                <a:gd name="T12" fmla="*/ 17 w 35"/>
                <a:gd name="T13" fmla="*/ 30 h 48"/>
                <a:gd name="T14" fmla="*/ 0 w 35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8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13" y="22"/>
                    <a:pt x="17" y="30"/>
                  </a:cubicBezTo>
                  <a:cubicBezTo>
                    <a:pt x="34" y="47"/>
                    <a:pt x="34" y="47"/>
                    <a:pt x="34" y="47"/>
                  </a:cubicBezTo>
                  <a:lnTo>
                    <a:pt x="34" y="47"/>
                  </a:lnTo>
                  <a:cubicBezTo>
                    <a:pt x="17" y="30"/>
                    <a:pt x="17" y="30"/>
                    <a:pt x="17" y="30"/>
                  </a:cubicBezTo>
                  <a:cubicBezTo>
                    <a:pt x="8" y="22"/>
                    <a:pt x="4" y="13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954"/>
            <p:cNvSpPr>
              <a:spLocks noChangeArrowheads="1"/>
            </p:cNvSpPr>
            <p:nvPr/>
          </p:nvSpPr>
          <p:spPr bwMode="auto">
            <a:xfrm>
              <a:off x="8457852" y="3843235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1 h 68"/>
                <a:gd name="T10" fmla="*/ 38 w 102"/>
                <a:gd name="T11" fmla="*/ 4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1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955"/>
            <p:cNvSpPr>
              <a:spLocks noChangeArrowheads="1"/>
            </p:cNvSpPr>
            <p:nvPr/>
          </p:nvSpPr>
          <p:spPr bwMode="auto">
            <a:xfrm>
              <a:off x="8457852" y="3843235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0 w 102"/>
                <a:gd name="T9" fmla="*/ 51 h 68"/>
                <a:gd name="T10" fmla="*/ 38 w 102"/>
                <a:gd name="T11" fmla="*/ 4 h 68"/>
                <a:gd name="T12" fmla="*/ 34 w 102"/>
                <a:gd name="T13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0" y="51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956"/>
            <p:cNvSpPr>
              <a:spLocks noChangeArrowheads="1"/>
            </p:cNvSpPr>
            <p:nvPr/>
          </p:nvSpPr>
          <p:spPr bwMode="auto">
            <a:xfrm>
              <a:off x="8457852" y="3843235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957"/>
            <p:cNvSpPr>
              <a:spLocks noChangeArrowheads="1"/>
            </p:cNvSpPr>
            <p:nvPr/>
          </p:nvSpPr>
          <p:spPr bwMode="auto">
            <a:xfrm>
              <a:off x="8457852" y="3843235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958"/>
            <p:cNvSpPr>
              <a:spLocks noChangeArrowheads="1"/>
            </p:cNvSpPr>
            <p:nvPr/>
          </p:nvSpPr>
          <p:spPr bwMode="auto">
            <a:xfrm>
              <a:off x="8468964" y="3843235"/>
              <a:ext cx="1588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959"/>
            <p:cNvSpPr>
              <a:spLocks noChangeArrowheads="1"/>
            </p:cNvSpPr>
            <p:nvPr/>
          </p:nvSpPr>
          <p:spPr bwMode="auto">
            <a:xfrm>
              <a:off x="8468964" y="3843235"/>
              <a:ext cx="1588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960"/>
            <p:cNvSpPr>
              <a:spLocks noChangeArrowheads="1"/>
            </p:cNvSpPr>
            <p:nvPr/>
          </p:nvSpPr>
          <p:spPr bwMode="auto">
            <a:xfrm>
              <a:off x="8351489" y="35368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961"/>
            <p:cNvSpPr>
              <a:spLocks noChangeArrowheads="1"/>
            </p:cNvSpPr>
            <p:nvPr/>
          </p:nvSpPr>
          <p:spPr bwMode="auto">
            <a:xfrm>
              <a:off x="8351489" y="3536847"/>
              <a:ext cx="212725" cy="339725"/>
            </a:xfrm>
            <a:custGeom>
              <a:avLst/>
              <a:gdLst>
                <a:gd name="T0" fmla="*/ 0 w 591"/>
                <a:gd name="T1" fmla="*/ 0 h 942"/>
                <a:gd name="T2" fmla="*/ 0 w 591"/>
                <a:gd name="T3" fmla="*/ 941 h 942"/>
                <a:gd name="T4" fmla="*/ 417 w 591"/>
                <a:gd name="T5" fmla="*/ 941 h 942"/>
                <a:gd name="T6" fmla="*/ 375 w 591"/>
                <a:gd name="T7" fmla="*/ 899 h 942"/>
                <a:gd name="T8" fmla="*/ 329 w 591"/>
                <a:gd name="T9" fmla="*/ 848 h 942"/>
                <a:gd name="T10" fmla="*/ 51 w 591"/>
                <a:gd name="T11" fmla="*/ 848 h 942"/>
                <a:gd name="T12" fmla="*/ 51 w 591"/>
                <a:gd name="T13" fmla="*/ 51 h 942"/>
                <a:gd name="T14" fmla="*/ 539 w 591"/>
                <a:gd name="T15" fmla="*/ 51 h 942"/>
                <a:gd name="T16" fmla="*/ 539 w 591"/>
                <a:gd name="T17" fmla="*/ 742 h 942"/>
                <a:gd name="T18" fmla="*/ 590 w 591"/>
                <a:gd name="T19" fmla="*/ 789 h 942"/>
                <a:gd name="T20" fmla="*/ 590 w 591"/>
                <a:gd name="T21" fmla="*/ 0 h 942"/>
                <a:gd name="T22" fmla="*/ 0 w 591"/>
                <a:gd name="T23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42">
                  <a:moveTo>
                    <a:pt x="0" y="0"/>
                  </a:moveTo>
                  <a:lnTo>
                    <a:pt x="0" y="941"/>
                  </a:lnTo>
                  <a:lnTo>
                    <a:pt x="417" y="941"/>
                  </a:lnTo>
                  <a:lnTo>
                    <a:pt x="375" y="899"/>
                  </a:lnTo>
                  <a:lnTo>
                    <a:pt x="329" y="848"/>
                  </a:lnTo>
                  <a:lnTo>
                    <a:pt x="51" y="848"/>
                  </a:lnTo>
                  <a:lnTo>
                    <a:pt x="51" y="51"/>
                  </a:lnTo>
                  <a:lnTo>
                    <a:pt x="539" y="51"/>
                  </a:lnTo>
                  <a:lnTo>
                    <a:pt x="539" y="742"/>
                  </a:lnTo>
                  <a:lnTo>
                    <a:pt x="590" y="789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962"/>
            <p:cNvSpPr>
              <a:spLocks noChangeArrowheads="1"/>
            </p:cNvSpPr>
            <p:nvPr/>
          </p:nvSpPr>
          <p:spPr bwMode="auto">
            <a:xfrm>
              <a:off x="8457852" y="3555897"/>
              <a:ext cx="88900" cy="249238"/>
            </a:xfrm>
            <a:custGeom>
              <a:avLst/>
              <a:gdLst>
                <a:gd name="T0" fmla="*/ 244 w 245"/>
                <a:gd name="T1" fmla="*/ 0 h 692"/>
                <a:gd name="T2" fmla="*/ 244 w 245"/>
                <a:gd name="T3" fmla="*/ 0 h 692"/>
                <a:gd name="T4" fmla="*/ 0 w 245"/>
                <a:gd name="T5" fmla="*/ 0 h 692"/>
                <a:gd name="T6" fmla="*/ 0 w 245"/>
                <a:gd name="T7" fmla="*/ 653 h 692"/>
                <a:gd name="T8" fmla="*/ 21 w 245"/>
                <a:gd name="T9" fmla="*/ 624 h 692"/>
                <a:gd name="T10" fmla="*/ 21 w 245"/>
                <a:gd name="T11" fmla="*/ 624 h 692"/>
                <a:gd name="T12" fmla="*/ 21 w 245"/>
                <a:gd name="T13" fmla="*/ 624 h 692"/>
                <a:gd name="T14" fmla="*/ 21 w 245"/>
                <a:gd name="T15" fmla="*/ 624 h 692"/>
                <a:gd name="T16" fmla="*/ 101 w 245"/>
                <a:gd name="T17" fmla="*/ 590 h 692"/>
                <a:gd name="T18" fmla="*/ 181 w 245"/>
                <a:gd name="T19" fmla="*/ 624 h 692"/>
                <a:gd name="T20" fmla="*/ 244 w 245"/>
                <a:gd name="T21" fmla="*/ 691 h 692"/>
                <a:gd name="T22" fmla="*/ 244 w 245"/>
                <a:gd name="T23" fmla="*/ 308 h 692"/>
                <a:gd name="T24" fmla="*/ 244 w 245"/>
                <a:gd name="T25" fmla="*/ 308 h 692"/>
                <a:gd name="T26" fmla="*/ 244 w 245"/>
                <a:gd name="T27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692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3"/>
                    <a:pt x="0" y="653"/>
                    <a:pt x="0" y="653"/>
                  </a:cubicBezTo>
                  <a:cubicBezTo>
                    <a:pt x="4" y="641"/>
                    <a:pt x="13" y="632"/>
                    <a:pt x="21" y="624"/>
                  </a:cubicBezTo>
                  <a:lnTo>
                    <a:pt x="21" y="624"/>
                  </a:lnTo>
                  <a:lnTo>
                    <a:pt x="21" y="624"/>
                  </a:lnTo>
                  <a:lnTo>
                    <a:pt x="21" y="624"/>
                  </a:lnTo>
                  <a:cubicBezTo>
                    <a:pt x="42" y="603"/>
                    <a:pt x="72" y="590"/>
                    <a:pt x="101" y="590"/>
                  </a:cubicBezTo>
                  <a:cubicBezTo>
                    <a:pt x="130" y="590"/>
                    <a:pt x="156" y="603"/>
                    <a:pt x="181" y="624"/>
                  </a:cubicBezTo>
                  <a:cubicBezTo>
                    <a:pt x="244" y="691"/>
                    <a:pt x="244" y="691"/>
                    <a:pt x="244" y="691"/>
                  </a:cubicBezTo>
                  <a:cubicBezTo>
                    <a:pt x="244" y="308"/>
                    <a:pt x="244" y="308"/>
                    <a:pt x="244" y="308"/>
                  </a:cubicBezTo>
                  <a:lnTo>
                    <a:pt x="244" y="308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963"/>
            <p:cNvSpPr>
              <a:spLocks noChangeArrowheads="1"/>
            </p:cNvSpPr>
            <p:nvPr/>
          </p:nvSpPr>
          <p:spPr bwMode="auto">
            <a:xfrm>
              <a:off x="8457852" y="3667022"/>
              <a:ext cx="88900" cy="138113"/>
            </a:xfrm>
            <a:custGeom>
              <a:avLst/>
              <a:gdLst>
                <a:gd name="T0" fmla="*/ 21 w 245"/>
                <a:gd name="T1" fmla="*/ 316 h 384"/>
                <a:gd name="T2" fmla="*/ 21 w 245"/>
                <a:gd name="T3" fmla="*/ 316 h 384"/>
                <a:gd name="T4" fmla="*/ 0 w 245"/>
                <a:gd name="T5" fmla="*/ 345 h 384"/>
                <a:gd name="T6" fmla="*/ 0 w 245"/>
                <a:gd name="T7" fmla="*/ 345 h 384"/>
                <a:gd name="T8" fmla="*/ 21 w 245"/>
                <a:gd name="T9" fmla="*/ 316 h 384"/>
                <a:gd name="T10" fmla="*/ 21 w 245"/>
                <a:gd name="T11" fmla="*/ 316 h 384"/>
                <a:gd name="T12" fmla="*/ 21 w 245"/>
                <a:gd name="T13" fmla="*/ 316 h 384"/>
                <a:gd name="T14" fmla="*/ 21 w 245"/>
                <a:gd name="T15" fmla="*/ 316 h 384"/>
                <a:gd name="T16" fmla="*/ 21 w 245"/>
                <a:gd name="T17" fmla="*/ 316 h 384"/>
                <a:gd name="T18" fmla="*/ 244 w 245"/>
                <a:gd name="T19" fmla="*/ 0 h 384"/>
                <a:gd name="T20" fmla="*/ 244 w 245"/>
                <a:gd name="T21" fmla="*/ 0 h 384"/>
                <a:gd name="T22" fmla="*/ 244 w 245"/>
                <a:gd name="T23" fmla="*/ 383 h 384"/>
                <a:gd name="T24" fmla="*/ 244 w 245"/>
                <a:gd name="T25" fmla="*/ 0 h 384"/>
                <a:gd name="T26" fmla="*/ 21 w 245"/>
                <a:gd name="T27" fmla="*/ 316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5" h="384">
                  <a:moveTo>
                    <a:pt x="21" y="316"/>
                  </a:moveTo>
                  <a:lnTo>
                    <a:pt x="21" y="316"/>
                  </a:lnTo>
                  <a:cubicBezTo>
                    <a:pt x="13" y="324"/>
                    <a:pt x="4" y="333"/>
                    <a:pt x="0" y="345"/>
                  </a:cubicBezTo>
                  <a:lnTo>
                    <a:pt x="0" y="345"/>
                  </a:lnTo>
                  <a:cubicBezTo>
                    <a:pt x="4" y="333"/>
                    <a:pt x="13" y="324"/>
                    <a:pt x="21" y="316"/>
                  </a:cubicBez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21" y="316"/>
                  </a:lnTo>
                  <a:lnTo>
                    <a:pt x="244" y="0"/>
                  </a:lnTo>
                  <a:lnTo>
                    <a:pt x="244" y="0"/>
                  </a:lnTo>
                  <a:cubicBezTo>
                    <a:pt x="244" y="383"/>
                    <a:pt x="244" y="383"/>
                    <a:pt x="244" y="383"/>
                  </a:cubicBezTo>
                  <a:cubicBezTo>
                    <a:pt x="244" y="0"/>
                    <a:pt x="244" y="0"/>
                    <a:pt x="244" y="0"/>
                  </a:cubicBezTo>
                  <a:lnTo>
                    <a:pt x="21" y="316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964"/>
            <p:cNvSpPr>
              <a:spLocks noChangeArrowheads="1"/>
            </p:cNvSpPr>
            <p:nvPr/>
          </p:nvSpPr>
          <p:spPr bwMode="auto">
            <a:xfrm>
              <a:off x="8545164" y="3555897"/>
              <a:ext cx="4763" cy="114300"/>
            </a:xfrm>
            <a:custGeom>
              <a:avLst/>
              <a:gdLst>
                <a:gd name="T0" fmla="*/ 0 w 14"/>
                <a:gd name="T1" fmla="*/ 308 h 317"/>
                <a:gd name="T2" fmla="*/ 0 w 14"/>
                <a:gd name="T3" fmla="*/ 308 h 317"/>
                <a:gd name="T4" fmla="*/ 9 w 14"/>
                <a:gd name="T5" fmla="*/ 312 h 317"/>
                <a:gd name="T6" fmla="*/ 13 w 14"/>
                <a:gd name="T7" fmla="*/ 316 h 317"/>
                <a:gd name="T8" fmla="*/ 0 w 14"/>
                <a:gd name="T9" fmla="*/ 308 h 317"/>
                <a:gd name="T10" fmla="*/ 0 w 14"/>
                <a:gd name="T11" fmla="*/ 0 h 317"/>
                <a:gd name="T12" fmla="*/ 0 w 14"/>
                <a:gd name="T13" fmla="*/ 0 h 317"/>
                <a:gd name="T14" fmla="*/ 0 w 14"/>
                <a:gd name="T15" fmla="*/ 308 h 317"/>
                <a:gd name="T16" fmla="*/ 0 w 14"/>
                <a:gd name="T17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17">
                  <a:moveTo>
                    <a:pt x="0" y="308"/>
                  </a:moveTo>
                  <a:lnTo>
                    <a:pt x="0" y="308"/>
                  </a:lnTo>
                  <a:lnTo>
                    <a:pt x="9" y="312"/>
                  </a:lnTo>
                  <a:lnTo>
                    <a:pt x="13" y="316"/>
                  </a:lnTo>
                  <a:lnTo>
                    <a:pt x="0" y="308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965"/>
            <p:cNvSpPr>
              <a:spLocks noChangeArrowheads="1"/>
            </p:cNvSpPr>
            <p:nvPr/>
          </p:nvSpPr>
          <p:spPr bwMode="auto">
            <a:xfrm>
              <a:off x="8545164" y="3667022"/>
              <a:ext cx="4763" cy="3175"/>
            </a:xfrm>
            <a:custGeom>
              <a:avLst/>
              <a:gdLst>
                <a:gd name="T0" fmla="*/ 0 w 14"/>
                <a:gd name="T1" fmla="*/ 0 h 9"/>
                <a:gd name="T2" fmla="*/ 0 w 14"/>
                <a:gd name="T3" fmla="*/ 0 h 9"/>
                <a:gd name="T4" fmla="*/ 9 w 14"/>
                <a:gd name="T5" fmla="*/ 4 h 9"/>
                <a:gd name="T6" fmla="*/ 13 w 14"/>
                <a:gd name="T7" fmla="*/ 8 h 9"/>
                <a:gd name="T8" fmla="*/ 0 w 14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966"/>
            <p:cNvSpPr>
              <a:spLocks noChangeArrowheads="1"/>
            </p:cNvSpPr>
            <p:nvPr/>
          </p:nvSpPr>
          <p:spPr bwMode="auto">
            <a:xfrm>
              <a:off x="8545164" y="3555897"/>
              <a:ext cx="1588" cy="111125"/>
            </a:xfrm>
            <a:custGeom>
              <a:avLst/>
              <a:gdLst>
                <a:gd name="T0" fmla="*/ 0 w 1"/>
                <a:gd name="T1" fmla="*/ 0 h 309"/>
                <a:gd name="T2" fmla="*/ 0 w 1"/>
                <a:gd name="T3" fmla="*/ 0 h 309"/>
                <a:gd name="T4" fmla="*/ 0 w 1"/>
                <a:gd name="T5" fmla="*/ 308 h 309"/>
                <a:gd name="T6" fmla="*/ 0 w 1"/>
                <a:gd name="T7" fmla="*/ 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9">
                  <a:moveTo>
                    <a:pt x="0" y="0"/>
                  </a:moveTo>
                  <a:lnTo>
                    <a:pt x="0" y="0"/>
                  </a:lnTo>
                  <a:lnTo>
                    <a:pt x="0" y="308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967"/>
            <p:cNvSpPr>
              <a:spLocks noChangeArrowheads="1"/>
            </p:cNvSpPr>
            <p:nvPr/>
          </p:nvSpPr>
          <p:spPr bwMode="auto">
            <a:xfrm>
              <a:off x="8545164" y="3667022"/>
              <a:ext cx="3175" cy="1588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0 h 5"/>
                <a:gd name="T4" fmla="*/ 9 w 10"/>
                <a:gd name="T5" fmla="*/ 4 h 5"/>
                <a:gd name="T6" fmla="*/ 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968"/>
            <p:cNvSpPr>
              <a:spLocks noChangeArrowheads="1"/>
            </p:cNvSpPr>
            <p:nvPr/>
          </p:nvSpPr>
          <p:spPr bwMode="auto">
            <a:xfrm>
              <a:off x="8545164" y="3667022"/>
              <a:ext cx="3175" cy="1588"/>
            </a:xfrm>
            <a:custGeom>
              <a:avLst/>
              <a:gdLst>
                <a:gd name="T0" fmla="*/ 0 w 10"/>
                <a:gd name="T1" fmla="*/ 0 h 5"/>
                <a:gd name="T2" fmla="*/ 0 w 10"/>
                <a:gd name="T3" fmla="*/ 0 h 5"/>
                <a:gd name="T4" fmla="*/ 9 w 10"/>
                <a:gd name="T5" fmla="*/ 4 h 5"/>
                <a:gd name="T6" fmla="*/ 0 w 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5">
                  <a:moveTo>
                    <a:pt x="0" y="0"/>
                  </a:moveTo>
                  <a:lnTo>
                    <a:pt x="0" y="0"/>
                  </a:lnTo>
                  <a:lnTo>
                    <a:pt x="9" y="4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969"/>
            <p:cNvSpPr>
              <a:spLocks noChangeArrowheads="1"/>
            </p:cNvSpPr>
            <p:nvPr/>
          </p:nvSpPr>
          <p:spPr bwMode="auto">
            <a:xfrm>
              <a:off x="8449914" y="3849585"/>
              <a:ext cx="15875" cy="15875"/>
            </a:xfrm>
            <a:custGeom>
              <a:avLst/>
              <a:gdLst>
                <a:gd name="T0" fmla="*/ 21 w 43"/>
                <a:gd name="T1" fmla="*/ 42 h 43"/>
                <a:gd name="T2" fmla="*/ 21 w 43"/>
                <a:gd name="T3" fmla="*/ 42 h 43"/>
                <a:gd name="T4" fmla="*/ 42 w 43"/>
                <a:gd name="T5" fmla="*/ 21 h 43"/>
                <a:gd name="T6" fmla="*/ 21 w 43"/>
                <a:gd name="T7" fmla="*/ 0 h 43"/>
                <a:gd name="T8" fmla="*/ 0 w 43"/>
                <a:gd name="T9" fmla="*/ 21 h 43"/>
                <a:gd name="T10" fmla="*/ 21 w 43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3">
                  <a:moveTo>
                    <a:pt x="21" y="42"/>
                  </a:moveTo>
                  <a:lnTo>
                    <a:pt x="21" y="42"/>
                  </a:lnTo>
                  <a:cubicBezTo>
                    <a:pt x="34" y="42"/>
                    <a:pt x="42" y="34"/>
                    <a:pt x="42" y="21"/>
                  </a:cubicBezTo>
                  <a:cubicBezTo>
                    <a:pt x="42" y="8"/>
                    <a:pt x="34" y="0"/>
                    <a:pt x="21" y="0"/>
                  </a:cubicBezTo>
                  <a:cubicBezTo>
                    <a:pt x="8" y="0"/>
                    <a:pt x="0" y="8"/>
                    <a:pt x="0" y="21"/>
                  </a:cubicBezTo>
                  <a:cubicBezTo>
                    <a:pt x="0" y="34"/>
                    <a:pt x="8" y="42"/>
                    <a:pt x="2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970"/>
            <p:cNvSpPr>
              <a:spLocks noChangeArrowheads="1"/>
            </p:cNvSpPr>
            <p:nvPr/>
          </p:nvSpPr>
          <p:spPr bwMode="auto">
            <a:xfrm>
              <a:off x="8494364" y="3706710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1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971"/>
            <p:cNvSpPr>
              <a:spLocks noChangeArrowheads="1"/>
            </p:cNvSpPr>
            <p:nvPr/>
          </p:nvSpPr>
          <p:spPr bwMode="auto">
            <a:xfrm>
              <a:off x="8494364" y="3706710"/>
              <a:ext cx="158750" cy="223837"/>
            </a:xfrm>
            <a:custGeom>
              <a:avLst/>
              <a:gdLst>
                <a:gd name="T0" fmla="*/ 194 w 443"/>
                <a:gd name="T1" fmla="*/ 0 h 621"/>
                <a:gd name="T2" fmla="*/ 194 w 443"/>
                <a:gd name="T3" fmla="*/ 317 h 621"/>
                <a:gd name="T4" fmla="*/ 194 w 443"/>
                <a:gd name="T5" fmla="*/ 317 h 621"/>
                <a:gd name="T6" fmla="*/ 194 w 443"/>
                <a:gd name="T7" fmla="*/ 388 h 621"/>
                <a:gd name="T8" fmla="*/ 156 w 443"/>
                <a:gd name="T9" fmla="*/ 351 h 621"/>
                <a:gd name="T10" fmla="*/ 156 w 443"/>
                <a:gd name="T11" fmla="*/ 376 h 621"/>
                <a:gd name="T12" fmla="*/ 0 w 443"/>
                <a:gd name="T13" fmla="*/ 376 h 621"/>
                <a:gd name="T14" fmla="*/ 236 w 443"/>
                <a:gd name="T15" fmla="*/ 620 h 621"/>
                <a:gd name="T16" fmla="*/ 442 w 443"/>
                <a:gd name="T17" fmla="*/ 620 h 621"/>
                <a:gd name="T18" fmla="*/ 442 w 443"/>
                <a:gd name="T19" fmla="*/ 245 h 621"/>
                <a:gd name="T20" fmla="*/ 194 w 443"/>
                <a:gd name="T21" fmla="*/ 0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621">
                  <a:moveTo>
                    <a:pt x="194" y="0"/>
                  </a:moveTo>
                  <a:lnTo>
                    <a:pt x="194" y="317"/>
                  </a:lnTo>
                  <a:lnTo>
                    <a:pt x="194" y="317"/>
                  </a:lnTo>
                  <a:lnTo>
                    <a:pt x="194" y="388"/>
                  </a:lnTo>
                  <a:lnTo>
                    <a:pt x="156" y="351"/>
                  </a:lnTo>
                  <a:lnTo>
                    <a:pt x="156" y="376"/>
                  </a:lnTo>
                  <a:lnTo>
                    <a:pt x="0" y="376"/>
                  </a:lnTo>
                  <a:lnTo>
                    <a:pt x="236" y="620"/>
                  </a:lnTo>
                  <a:lnTo>
                    <a:pt x="442" y="620"/>
                  </a:lnTo>
                  <a:lnTo>
                    <a:pt x="442" y="245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972"/>
            <p:cNvSpPr>
              <a:spLocks noChangeArrowheads="1"/>
            </p:cNvSpPr>
            <p:nvPr/>
          </p:nvSpPr>
          <p:spPr bwMode="auto">
            <a:xfrm>
              <a:off x="8470552" y="3786085"/>
              <a:ext cx="79375" cy="57150"/>
            </a:xfrm>
            <a:custGeom>
              <a:avLst/>
              <a:gdLst>
                <a:gd name="T0" fmla="*/ 63 w 220"/>
                <a:gd name="T1" fmla="*/ 0 h 157"/>
                <a:gd name="T2" fmla="*/ 63 w 220"/>
                <a:gd name="T3" fmla="*/ 0 h 157"/>
                <a:gd name="T4" fmla="*/ 17 w 220"/>
                <a:gd name="T5" fmla="*/ 16 h 157"/>
                <a:gd name="T6" fmla="*/ 0 w 220"/>
                <a:gd name="T7" fmla="*/ 59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1 h 157"/>
                <a:gd name="T18" fmla="*/ 105 w 220"/>
                <a:gd name="T19" fmla="*/ 21 h 157"/>
                <a:gd name="T20" fmla="*/ 63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63" y="0"/>
                  </a:moveTo>
                  <a:lnTo>
                    <a:pt x="63" y="0"/>
                  </a:lnTo>
                  <a:cubicBezTo>
                    <a:pt x="46" y="0"/>
                    <a:pt x="29" y="4"/>
                    <a:pt x="17" y="16"/>
                  </a:cubicBezTo>
                  <a:cubicBezTo>
                    <a:pt x="8" y="29"/>
                    <a:pt x="0" y="42"/>
                    <a:pt x="0" y="59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1"/>
                    <a:pt x="219" y="131"/>
                    <a:pt x="219" y="131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2" y="8"/>
                    <a:pt x="76" y="0"/>
                    <a:pt x="63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973"/>
            <p:cNvSpPr>
              <a:spLocks noChangeArrowheads="1"/>
            </p:cNvSpPr>
            <p:nvPr/>
          </p:nvSpPr>
          <p:spPr bwMode="auto">
            <a:xfrm>
              <a:off x="8564214" y="370671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974"/>
            <p:cNvSpPr>
              <a:spLocks noChangeArrowheads="1"/>
            </p:cNvSpPr>
            <p:nvPr/>
          </p:nvSpPr>
          <p:spPr bwMode="auto">
            <a:xfrm>
              <a:off x="8564214" y="3706710"/>
              <a:ext cx="1588" cy="114300"/>
            </a:xfrm>
            <a:custGeom>
              <a:avLst/>
              <a:gdLst>
                <a:gd name="T0" fmla="*/ 0 w 1"/>
                <a:gd name="T1" fmla="*/ 0 h 318"/>
                <a:gd name="T2" fmla="*/ 0 w 1"/>
                <a:gd name="T3" fmla="*/ 317 h 318"/>
                <a:gd name="T4" fmla="*/ 0 w 1"/>
                <a:gd name="T5" fmla="*/ 317 h 318"/>
                <a:gd name="T6" fmla="*/ 0 w 1"/>
                <a:gd name="T7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18">
                  <a:moveTo>
                    <a:pt x="0" y="0"/>
                  </a:moveTo>
                  <a:lnTo>
                    <a:pt x="0" y="317"/>
                  </a:lnTo>
                  <a:lnTo>
                    <a:pt x="0" y="317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975"/>
            <p:cNvSpPr>
              <a:spLocks noChangeArrowheads="1"/>
            </p:cNvSpPr>
            <p:nvPr/>
          </p:nvSpPr>
          <p:spPr bwMode="auto">
            <a:xfrm>
              <a:off x="8391177" y="3605110"/>
              <a:ext cx="133350" cy="117475"/>
            </a:xfrm>
            <a:custGeom>
              <a:avLst/>
              <a:gdLst>
                <a:gd name="T0" fmla="*/ 370 w 371"/>
                <a:gd name="T1" fmla="*/ 324 h 325"/>
                <a:gd name="T2" fmla="*/ 0 w 371"/>
                <a:gd name="T3" fmla="*/ 324 h 325"/>
                <a:gd name="T4" fmla="*/ 185 w 371"/>
                <a:gd name="T5" fmla="*/ 0 h 325"/>
                <a:gd name="T6" fmla="*/ 370 w 371"/>
                <a:gd name="T7" fmla="*/ 324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1" h="325">
                  <a:moveTo>
                    <a:pt x="370" y="324"/>
                  </a:moveTo>
                  <a:lnTo>
                    <a:pt x="0" y="324"/>
                  </a:lnTo>
                  <a:lnTo>
                    <a:pt x="185" y="0"/>
                  </a:lnTo>
                  <a:lnTo>
                    <a:pt x="370" y="3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976"/>
            <p:cNvSpPr>
              <a:spLocks noChangeArrowheads="1"/>
            </p:cNvSpPr>
            <p:nvPr/>
          </p:nvSpPr>
          <p:spPr bwMode="auto">
            <a:xfrm>
              <a:off x="8453089" y="3641622"/>
              <a:ext cx="11113" cy="58738"/>
            </a:xfrm>
            <a:custGeom>
              <a:avLst/>
              <a:gdLst>
                <a:gd name="T0" fmla="*/ 0 w 31"/>
                <a:gd name="T1" fmla="*/ 0 h 161"/>
                <a:gd name="T2" fmla="*/ 30 w 31"/>
                <a:gd name="T3" fmla="*/ 0 h 161"/>
                <a:gd name="T4" fmla="*/ 26 w 31"/>
                <a:gd name="T5" fmla="*/ 114 h 161"/>
                <a:gd name="T6" fmla="*/ 0 w 31"/>
                <a:gd name="T7" fmla="*/ 114 h 161"/>
                <a:gd name="T8" fmla="*/ 0 w 31"/>
                <a:gd name="T9" fmla="*/ 0 h 161"/>
                <a:gd name="T10" fmla="*/ 0 w 31"/>
                <a:gd name="T11" fmla="*/ 135 h 161"/>
                <a:gd name="T12" fmla="*/ 26 w 31"/>
                <a:gd name="T13" fmla="*/ 135 h 161"/>
                <a:gd name="T14" fmla="*/ 26 w 31"/>
                <a:gd name="T15" fmla="*/ 160 h 161"/>
                <a:gd name="T16" fmla="*/ 0 w 31"/>
                <a:gd name="T17" fmla="*/ 160 h 161"/>
                <a:gd name="T18" fmla="*/ 0 w 31"/>
                <a:gd name="T19" fmla="*/ 135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" h="161">
                  <a:moveTo>
                    <a:pt x="0" y="0"/>
                  </a:moveTo>
                  <a:lnTo>
                    <a:pt x="30" y="0"/>
                  </a:lnTo>
                  <a:lnTo>
                    <a:pt x="26" y="114"/>
                  </a:lnTo>
                  <a:lnTo>
                    <a:pt x="0" y="114"/>
                  </a:lnTo>
                  <a:lnTo>
                    <a:pt x="0" y="0"/>
                  </a:lnTo>
                  <a:close/>
                  <a:moveTo>
                    <a:pt x="0" y="135"/>
                  </a:moveTo>
                  <a:lnTo>
                    <a:pt x="26" y="135"/>
                  </a:lnTo>
                  <a:lnTo>
                    <a:pt x="26" y="160"/>
                  </a:lnTo>
                  <a:lnTo>
                    <a:pt x="0" y="160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8" name="Group 387"/>
          <p:cNvGrpSpPr/>
          <p:nvPr/>
        </p:nvGrpSpPr>
        <p:grpSpPr>
          <a:xfrm>
            <a:off x="3404401" y="4075701"/>
            <a:ext cx="495300" cy="493713"/>
            <a:chOff x="8241952" y="4111522"/>
            <a:chExt cx="495300" cy="493713"/>
          </a:xfrm>
        </p:grpSpPr>
        <p:sp>
          <p:nvSpPr>
            <p:cNvPr id="389" name="Freeform 977"/>
            <p:cNvSpPr>
              <a:spLocks noChangeArrowheads="1"/>
            </p:cNvSpPr>
            <p:nvPr/>
          </p:nvSpPr>
          <p:spPr bwMode="auto">
            <a:xfrm>
              <a:off x="8241952" y="411152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978"/>
            <p:cNvSpPr>
              <a:spLocks noChangeArrowheads="1"/>
            </p:cNvSpPr>
            <p:nvPr/>
          </p:nvSpPr>
          <p:spPr bwMode="auto">
            <a:xfrm>
              <a:off x="8241952" y="411152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979"/>
            <p:cNvSpPr>
              <a:spLocks noChangeArrowheads="1"/>
            </p:cNvSpPr>
            <p:nvPr/>
          </p:nvSpPr>
          <p:spPr bwMode="auto">
            <a:xfrm>
              <a:off x="8361014" y="4186135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980"/>
            <p:cNvSpPr>
              <a:spLocks noChangeArrowheads="1"/>
            </p:cNvSpPr>
            <p:nvPr/>
          </p:nvSpPr>
          <p:spPr bwMode="auto">
            <a:xfrm>
              <a:off x="8361014" y="4186135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3 w 1044"/>
                <a:gd name="T5" fmla="*/ 590 h 1166"/>
                <a:gd name="T6" fmla="*/ 753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3" y="590"/>
                  </a:lnTo>
                  <a:lnTo>
                    <a:pt x="753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981"/>
            <p:cNvSpPr>
              <a:spLocks noChangeArrowheads="1"/>
            </p:cNvSpPr>
            <p:nvPr/>
          </p:nvSpPr>
          <p:spPr bwMode="auto">
            <a:xfrm>
              <a:off x="8446739" y="4295672"/>
              <a:ext cx="185738" cy="239713"/>
            </a:xfrm>
            <a:custGeom>
              <a:avLst/>
              <a:gdLst>
                <a:gd name="T0" fmla="*/ 514 w 515"/>
                <a:gd name="T1" fmla="*/ 665 h 666"/>
                <a:gd name="T2" fmla="*/ 514 w 515"/>
                <a:gd name="T3" fmla="*/ 665 h 666"/>
                <a:gd name="T4" fmla="*/ 279 w 515"/>
                <a:gd name="T5" fmla="*/ 665 h 666"/>
                <a:gd name="T6" fmla="*/ 25 w 515"/>
                <a:gd name="T7" fmla="*/ 400 h 666"/>
                <a:gd name="T8" fmla="*/ 0 w 515"/>
                <a:gd name="T9" fmla="*/ 332 h 666"/>
                <a:gd name="T10" fmla="*/ 29 w 515"/>
                <a:gd name="T11" fmla="*/ 268 h 666"/>
                <a:gd name="T12" fmla="*/ 164 w 515"/>
                <a:gd name="T13" fmla="*/ 268 h 666"/>
                <a:gd name="T14" fmla="*/ 218 w 515"/>
                <a:gd name="T15" fmla="*/ 325 h 666"/>
                <a:gd name="T16" fmla="*/ 218 w 515"/>
                <a:gd name="T17" fmla="*/ 0 h 666"/>
                <a:gd name="T18" fmla="*/ 514 w 515"/>
                <a:gd name="T19" fmla="*/ 286 h 666"/>
                <a:gd name="T20" fmla="*/ 514 w 515"/>
                <a:gd name="T21" fmla="*/ 665 h 666"/>
                <a:gd name="T22" fmla="*/ 297 w 515"/>
                <a:gd name="T23" fmla="*/ 622 h 666"/>
                <a:gd name="T24" fmla="*/ 297 w 515"/>
                <a:gd name="T25" fmla="*/ 622 h 666"/>
                <a:gd name="T26" fmla="*/ 472 w 515"/>
                <a:gd name="T27" fmla="*/ 622 h 666"/>
                <a:gd name="T28" fmla="*/ 472 w 515"/>
                <a:gd name="T29" fmla="*/ 304 h 666"/>
                <a:gd name="T30" fmla="*/ 261 w 515"/>
                <a:gd name="T31" fmla="*/ 96 h 666"/>
                <a:gd name="T32" fmla="*/ 261 w 515"/>
                <a:gd name="T33" fmla="*/ 425 h 666"/>
                <a:gd name="T34" fmla="*/ 132 w 515"/>
                <a:gd name="T35" fmla="*/ 300 h 666"/>
                <a:gd name="T36" fmla="*/ 57 w 515"/>
                <a:gd name="T37" fmla="*/ 296 h 666"/>
                <a:gd name="T38" fmla="*/ 43 w 515"/>
                <a:gd name="T39" fmla="*/ 332 h 666"/>
                <a:gd name="T40" fmla="*/ 57 w 515"/>
                <a:gd name="T41" fmla="*/ 372 h 666"/>
                <a:gd name="T42" fmla="*/ 297 w 515"/>
                <a:gd name="T43" fmla="*/ 62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5" h="666">
                  <a:moveTo>
                    <a:pt x="514" y="665"/>
                  </a:moveTo>
                  <a:lnTo>
                    <a:pt x="514" y="665"/>
                  </a:lnTo>
                  <a:cubicBezTo>
                    <a:pt x="279" y="665"/>
                    <a:pt x="279" y="665"/>
                    <a:pt x="279" y="665"/>
                  </a:cubicBezTo>
                  <a:cubicBezTo>
                    <a:pt x="25" y="400"/>
                    <a:pt x="25" y="400"/>
                    <a:pt x="25" y="400"/>
                  </a:cubicBezTo>
                  <a:cubicBezTo>
                    <a:pt x="11" y="382"/>
                    <a:pt x="0" y="357"/>
                    <a:pt x="0" y="332"/>
                  </a:cubicBezTo>
                  <a:cubicBezTo>
                    <a:pt x="0" y="307"/>
                    <a:pt x="11" y="282"/>
                    <a:pt x="29" y="268"/>
                  </a:cubicBezTo>
                  <a:cubicBezTo>
                    <a:pt x="68" y="229"/>
                    <a:pt x="129" y="232"/>
                    <a:pt x="164" y="268"/>
                  </a:cubicBezTo>
                  <a:cubicBezTo>
                    <a:pt x="218" y="325"/>
                    <a:pt x="218" y="325"/>
                    <a:pt x="218" y="325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4" y="286"/>
                    <a:pt x="514" y="286"/>
                    <a:pt x="514" y="286"/>
                  </a:cubicBezTo>
                  <a:lnTo>
                    <a:pt x="514" y="665"/>
                  </a:lnTo>
                  <a:close/>
                  <a:moveTo>
                    <a:pt x="297" y="622"/>
                  </a:moveTo>
                  <a:lnTo>
                    <a:pt x="297" y="622"/>
                  </a:lnTo>
                  <a:cubicBezTo>
                    <a:pt x="472" y="622"/>
                    <a:pt x="472" y="622"/>
                    <a:pt x="472" y="622"/>
                  </a:cubicBezTo>
                  <a:cubicBezTo>
                    <a:pt x="472" y="304"/>
                    <a:pt x="472" y="304"/>
                    <a:pt x="472" y="304"/>
                  </a:cubicBezTo>
                  <a:cubicBezTo>
                    <a:pt x="261" y="96"/>
                    <a:pt x="261" y="96"/>
                    <a:pt x="261" y="96"/>
                  </a:cubicBezTo>
                  <a:cubicBezTo>
                    <a:pt x="261" y="425"/>
                    <a:pt x="261" y="425"/>
                    <a:pt x="261" y="425"/>
                  </a:cubicBezTo>
                  <a:cubicBezTo>
                    <a:pt x="132" y="300"/>
                    <a:pt x="132" y="300"/>
                    <a:pt x="132" y="300"/>
                  </a:cubicBezTo>
                  <a:cubicBezTo>
                    <a:pt x="114" y="279"/>
                    <a:pt x="79" y="275"/>
                    <a:pt x="57" y="296"/>
                  </a:cubicBezTo>
                  <a:cubicBezTo>
                    <a:pt x="50" y="307"/>
                    <a:pt x="43" y="318"/>
                    <a:pt x="43" y="332"/>
                  </a:cubicBezTo>
                  <a:cubicBezTo>
                    <a:pt x="43" y="347"/>
                    <a:pt x="46" y="361"/>
                    <a:pt x="57" y="372"/>
                  </a:cubicBezTo>
                  <a:lnTo>
                    <a:pt x="297" y="6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982"/>
            <p:cNvSpPr>
              <a:spLocks noChangeArrowheads="1"/>
            </p:cNvSpPr>
            <p:nvPr/>
          </p:nvSpPr>
          <p:spPr bwMode="auto">
            <a:xfrm>
              <a:off x="8361014" y="4186135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797 h 798"/>
                <a:gd name="T4" fmla="*/ 353 w 501"/>
                <a:gd name="T5" fmla="*/ 797 h 798"/>
                <a:gd name="T6" fmla="*/ 318 w 501"/>
                <a:gd name="T7" fmla="*/ 761 h 798"/>
                <a:gd name="T8" fmla="*/ 278 w 501"/>
                <a:gd name="T9" fmla="*/ 718 h 798"/>
                <a:gd name="T10" fmla="*/ 43 w 501"/>
                <a:gd name="T11" fmla="*/ 718 h 798"/>
                <a:gd name="T12" fmla="*/ 43 w 501"/>
                <a:gd name="T13" fmla="*/ 43 h 798"/>
                <a:gd name="T14" fmla="*/ 457 w 501"/>
                <a:gd name="T15" fmla="*/ 43 h 798"/>
                <a:gd name="T16" fmla="*/ 457 w 501"/>
                <a:gd name="T17" fmla="*/ 629 h 798"/>
                <a:gd name="T18" fmla="*/ 500 w 501"/>
                <a:gd name="T19" fmla="*/ 668 h 798"/>
                <a:gd name="T20" fmla="*/ 500 w 501"/>
                <a:gd name="T21" fmla="*/ 0 h 798"/>
                <a:gd name="T22" fmla="*/ 0 w 501"/>
                <a:gd name="T2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797"/>
                  </a:lnTo>
                  <a:lnTo>
                    <a:pt x="353" y="797"/>
                  </a:lnTo>
                  <a:lnTo>
                    <a:pt x="318" y="761"/>
                  </a:lnTo>
                  <a:lnTo>
                    <a:pt x="278" y="718"/>
                  </a:lnTo>
                  <a:lnTo>
                    <a:pt x="43" y="718"/>
                  </a:lnTo>
                  <a:lnTo>
                    <a:pt x="43" y="43"/>
                  </a:lnTo>
                  <a:lnTo>
                    <a:pt x="457" y="43"/>
                  </a:lnTo>
                  <a:lnTo>
                    <a:pt x="457" y="629"/>
                  </a:lnTo>
                  <a:lnTo>
                    <a:pt x="500" y="668"/>
                  </a:lnTo>
                  <a:lnTo>
                    <a:pt x="50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983"/>
            <p:cNvSpPr>
              <a:spLocks noChangeArrowheads="1"/>
            </p:cNvSpPr>
            <p:nvPr/>
          </p:nvSpPr>
          <p:spPr bwMode="auto">
            <a:xfrm>
              <a:off x="8443564" y="4451247"/>
              <a:ext cx="12700" cy="12700"/>
            </a:xfrm>
            <a:custGeom>
              <a:avLst/>
              <a:gdLst>
                <a:gd name="T0" fmla="*/ 18 w 37"/>
                <a:gd name="T1" fmla="*/ 36 h 37"/>
                <a:gd name="T2" fmla="*/ 18 w 37"/>
                <a:gd name="T3" fmla="*/ 36 h 37"/>
                <a:gd name="T4" fmla="*/ 36 w 37"/>
                <a:gd name="T5" fmla="*/ 18 h 37"/>
                <a:gd name="T6" fmla="*/ 18 w 37"/>
                <a:gd name="T7" fmla="*/ 0 h 37"/>
                <a:gd name="T8" fmla="*/ 0 w 37"/>
                <a:gd name="T9" fmla="*/ 18 h 37"/>
                <a:gd name="T10" fmla="*/ 18 w 37"/>
                <a:gd name="T11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18" y="36"/>
                  </a:moveTo>
                  <a:lnTo>
                    <a:pt x="18" y="36"/>
                  </a:lnTo>
                  <a:cubicBezTo>
                    <a:pt x="28" y="36"/>
                    <a:pt x="36" y="29"/>
                    <a:pt x="36" y="18"/>
                  </a:cubicBezTo>
                  <a:cubicBezTo>
                    <a:pt x="36" y="7"/>
                    <a:pt x="28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36"/>
                    <a:pt x="18" y="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984"/>
            <p:cNvSpPr>
              <a:spLocks noChangeArrowheads="1"/>
            </p:cNvSpPr>
            <p:nvPr/>
          </p:nvSpPr>
          <p:spPr bwMode="auto">
            <a:xfrm>
              <a:off x="8394352" y="4243285"/>
              <a:ext cx="112712" cy="100012"/>
            </a:xfrm>
            <a:custGeom>
              <a:avLst/>
              <a:gdLst>
                <a:gd name="T0" fmla="*/ 157 w 315"/>
                <a:gd name="T1" fmla="*/ 0 h 277"/>
                <a:gd name="T2" fmla="*/ 0 w 315"/>
                <a:gd name="T3" fmla="*/ 276 h 277"/>
                <a:gd name="T4" fmla="*/ 314 w 315"/>
                <a:gd name="T5" fmla="*/ 276 h 277"/>
                <a:gd name="T6" fmla="*/ 157 w 315"/>
                <a:gd name="T7" fmla="*/ 0 h 277"/>
                <a:gd name="T8" fmla="*/ 171 w 315"/>
                <a:gd name="T9" fmla="*/ 90 h 277"/>
                <a:gd name="T10" fmla="*/ 167 w 315"/>
                <a:gd name="T11" fmla="*/ 186 h 277"/>
                <a:gd name="T12" fmla="*/ 146 w 315"/>
                <a:gd name="T13" fmla="*/ 186 h 277"/>
                <a:gd name="T14" fmla="*/ 146 w 315"/>
                <a:gd name="T15" fmla="*/ 90 h 277"/>
                <a:gd name="T16" fmla="*/ 171 w 315"/>
                <a:gd name="T17" fmla="*/ 90 h 277"/>
                <a:gd name="T18" fmla="*/ 167 w 315"/>
                <a:gd name="T19" fmla="*/ 226 h 277"/>
                <a:gd name="T20" fmla="*/ 146 w 315"/>
                <a:gd name="T21" fmla="*/ 226 h 277"/>
                <a:gd name="T22" fmla="*/ 146 w 315"/>
                <a:gd name="T23" fmla="*/ 204 h 277"/>
                <a:gd name="T24" fmla="*/ 167 w 315"/>
                <a:gd name="T25" fmla="*/ 204 h 277"/>
                <a:gd name="T26" fmla="*/ 167 w 315"/>
                <a:gd name="T27" fmla="*/ 226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5" h="277">
                  <a:moveTo>
                    <a:pt x="157" y="0"/>
                  </a:moveTo>
                  <a:lnTo>
                    <a:pt x="0" y="276"/>
                  </a:lnTo>
                  <a:lnTo>
                    <a:pt x="314" y="276"/>
                  </a:lnTo>
                  <a:lnTo>
                    <a:pt x="157" y="0"/>
                  </a:lnTo>
                  <a:close/>
                  <a:moveTo>
                    <a:pt x="171" y="90"/>
                  </a:moveTo>
                  <a:lnTo>
                    <a:pt x="167" y="186"/>
                  </a:lnTo>
                  <a:lnTo>
                    <a:pt x="146" y="186"/>
                  </a:lnTo>
                  <a:lnTo>
                    <a:pt x="146" y="90"/>
                  </a:lnTo>
                  <a:lnTo>
                    <a:pt x="171" y="90"/>
                  </a:lnTo>
                  <a:close/>
                  <a:moveTo>
                    <a:pt x="167" y="226"/>
                  </a:moveTo>
                  <a:lnTo>
                    <a:pt x="146" y="226"/>
                  </a:lnTo>
                  <a:lnTo>
                    <a:pt x="146" y="204"/>
                  </a:lnTo>
                  <a:lnTo>
                    <a:pt x="167" y="204"/>
                  </a:lnTo>
                  <a:lnTo>
                    <a:pt x="167" y="2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3" name="Group 532"/>
          <p:cNvGrpSpPr/>
          <p:nvPr/>
        </p:nvGrpSpPr>
        <p:grpSpPr>
          <a:xfrm>
            <a:off x="4270656" y="2326439"/>
            <a:ext cx="366713" cy="282575"/>
            <a:chOff x="1090145" y="2291774"/>
            <a:chExt cx="366713" cy="282575"/>
          </a:xfrm>
        </p:grpSpPr>
        <p:sp>
          <p:nvSpPr>
            <p:cNvPr id="534" name="Freeform 985"/>
            <p:cNvSpPr>
              <a:spLocks noChangeArrowheads="1"/>
            </p:cNvSpPr>
            <p:nvPr/>
          </p:nvSpPr>
          <p:spPr bwMode="auto">
            <a:xfrm>
              <a:off x="1129833" y="2331462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986"/>
            <p:cNvSpPr>
              <a:spLocks noChangeArrowheads="1"/>
            </p:cNvSpPr>
            <p:nvPr/>
          </p:nvSpPr>
          <p:spPr bwMode="auto">
            <a:xfrm>
              <a:off x="1129833" y="2331462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987"/>
            <p:cNvSpPr>
              <a:spLocks noChangeArrowheads="1"/>
            </p:cNvSpPr>
            <p:nvPr/>
          </p:nvSpPr>
          <p:spPr bwMode="auto">
            <a:xfrm>
              <a:off x="1288583" y="2331462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988"/>
            <p:cNvSpPr>
              <a:spLocks noChangeArrowheads="1"/>
            </p:cNvSpPr>
            <p:nvPr/>
          </p:nvSpPr>
          <p:spPr bwMode="auto">
            <a:xfrm>
              <a:off x="1288583" y="2331462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989"/>
            <p:cNvSpPr>
              <a:spLocks noChangeArrowheads="1"/>
            </p:cNvSpPr>
            <p:nvPr/>
          </p:nvSpPr>
          <p:spPr bwMode="auto">
            <a:xfrm>
              <a:off x="1121895" y="2321937"/>
              <a:ext cx="334963" cy="252412"/>
            </a:xfrm>
            <a:custGeom>
              <a:avLst/>
              <a:gdLst>
                <a:gd name="T0" fmla="*/ 0 w 929"/>
                <a:gd name="T1" fmla="*/ 0 h 701"/>
                <a:gd name="T2" fmla="*/ 0 w 929"/>
                <a:gd name="T3" fmla="*/ 700 h 701"/>
                <a:gd name="T4" fmla="*/ 928 w 929"/>
                <a:gd name="T5" fmla="*/ 700 h 701"/>
                <a:gd name="T6" fmla="*/ 928 w 929"/>
                <a:gd name="T7" fmla="*/ 0 h 701"/>
                <a:gd name="T8" fmla="*/ 0 w 929"/>
                <a:gd name="T9" fmla="*/ 0 h 701"/>
                <a:gd name="T10" fmla="*/ 880 w 929"/>
                <a:gd name="T11" fmla="*/ 653 h 701"/>
                <a:gd name="T12" fmla="*/ 48 w 929"/>
                <a:gd name="T13" fmla="*/ 653 h 701"/>
                <a:gd name="T14" fmla="*/ 48 w 929"/>
                <a:gd name="T15" fmla="*/ 48 h 701"/>
                <a:gd name="T16" fmla="*/ 880 w 929"/>
                <a:gd name="T17" fmla="*/ 48 h 701"/>
                <a:gd name="T18" fmla="*/ 880 w 929"/>
                <a:gd name="T19" fmla="*/ 653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9" h="701">
                  <a:moveTo>
                    <a:pt x="0" y="0"/>
                  </a:moveTo>
                  <a:lnTo>
                    <a:pt x="0" y="700"/>
                  </a:lnTo>
                  <a:lnTo>
                    <a:pt x="928" y="700"/>
                  </a:lnTo>
                  <a:lnTo>
                    <a:pt x="928" y="0"/>
                  </a:lnTo>
                  <a:lnTo>
                    <a:pt x="0" y="0"/>
                  </a:lnTo>
                  <a:close/>
                  <a:moveTo>
                    <a:pt x="880" y="653"/>
                  </a:moveTo>
                  <a:lnTo>
                    <a:pt x="48" y="653"/>
                  </a:lnTo>
                  <a:lnTo>
                    <a:pt x="48" y="48"/>
                  </a:lnTo>
                  <a:lnTo>
                    <a:pt x="880" y="48"/>
                  </a:lnTo>
                  <a:lnTo>
                    <a:pt x="880" y="6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990"/>
            <p:cNvSpPr>
              <a:spLocks noChangeArrowheads="1"/>
            </p:cNvSpPr>
            <p:nvPr/>
          </p:nvSpPr>
          <p:spPr bwMode="auto">
            <a:xfrm>
              <a:off x="1307633" y="2379087"/>
              <a:ext cx="88900" cy="17462"/>
            </a:xfrm>
            <a:custGeom>
              <a:avLst/>
              <a:gdLst>
                <a:gd name="T0" fmla="*/ 248 w 249"/>
                <a:gd name="T1" fmla="*/ 0 h 49"/>
                <a:gd name="T2" fmla="*/ 0 w 249"/>
                <a:gd name="T3" fmla="*/ 0 h 49"/>
                <a:gd name="T4" fmla="*/ 0 w 249"/>
                <a:gd name="T5" fmla="*/ 48 h 49"/>
                <a:gd name="T6" fmla="*/ 248 w 249"/>
                <a:gd name="T7" fmla="*/ 48 h 49"/>
                <a:gd name="T8" fmla="*/ 248 w 249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9">
                  <a:moveTo>
                    <a:pt x="248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248" y="48"/>
                  </a:lnTo>
                  <a:lnTo>
                    <a:pt x="2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991"/>
            <p:cNvSpPr>
              <a:spLocks noChangeArrowheads="1"/>
            </p:cNvSpPr>
            <p:nvPr/>
          </p:nvSpPr>
          <p:spPr bwMode="auto">
            <a:xfrm>
              <a:off x="1307633" y="2420362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992"/>
            <p:cNvSpPr>
              <a:spLocks noChangeArrowheads="1"/>
            </p:cNvSpPr>
            <p:nvPr/>
          </p:nvSpPr>
          <p:spPr bwMode="auto">
            <a:xfrm>
              <a:off x="1307633" y="2460049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993"/>
            <p:cNvSpPr>
              <a:spLocks noChangeArrowheads="1"/>
            </p:cNvSpPr>
            <p:nvPr/>
          </p:nvSpPr>
          <p:spPr bwMode="auto">
            <a:xfrm>
              <a:off x="1180633" y="2499737"/>
              <a:ext cx="215900" cy="17462"/>
            </a:xfrm>
            <a:custGeom>
              <a:avLst/>
              <a:gdLst>
                <a:gd name="T0" fmla="*/ 0 w 601"/>
                <a:gd name="T1" fmla="*/ 48 h 49"/>
                <a:gd name="T2" fmla="*/ 600 w 601"/>
                <a:gd name="T3" fmla="*/ 48 h 49"/>
                <a:gd name="T4" fmla="*/ 600 w 601"/>
                <a:gd name="T5" fmla="*/ 0 h 49"/>
                <a:gd name="T6" fmla="*/ 0 w 601"/>
                <a:gd name="T7" fmla="*/ 0 h 49"/>
                <a:gd name="T8" fmla="*/ 0 w 60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1" h="49">
                  <a:moveTo>
                    <a:pt x="0" y="48"/>
                  </a:moveTo>
                  <a:lnTo>
                    <a:pt x="600" y="48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994"/>
            <p:cNvSpPr>
              <a:spLocks noChangeArrowheads="1"/>
            </p:cNvSpPr>
            <p:nvPr/>
          </p:nvSpPr>
          <p:spPr bwMode="auto">
            <a:xfrm>
              <a:off x="1090145" y="2291774"/>
              <a:ext cx="325438" cy="244475"/>
            </a:xfrm>
            <a:custGeom>
              <a:avLst/>
              <a:gdLst>
                <a:gd name="T0" fmla="*/ 904 w 905"/>
                <a:gd name="T1" fmla="*/ 0 h 677"/>
                <a:gd name="T2" fmla="*/ 0 w 905"/>
                <a:gd name="T3" fmla="*/ 0 h 677"/>
                <a:gd name="T4" fmla="*/ 0 w 905"/>
                <a:gd name="T5" fmla="*/ 676 h 677"/>
                <a:gd name="T6" fmla="*/ 48 w 905"/>
                <a:gd name="T7" fmla="*/ 676 h 677"/>
                <a:gd name="T8" fmla="*/ 48 w 905"/>
                <a:gd name="T9" fmla="*/ 48 h 677"/>
                <a:gd name="T10" fmla="*/ 904 w 905"/>
                <a:gd name="T11" fmla="*/ 48 h 677"/>
                <a:gd name="T12" fmla="*/ 904 w 905"/>
                <a:gd name="T13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5" h="677">
                  <a:moveTo>
                    <a:pt x="904" y="0"/>
                  </a:moveTo>
                  <a:lnTo>
                    <a:pt x="0" y="0"/>
                  </a:lnTo>
                  <a:lnTo>
                    <a:pt x="0" y="676"/>
                  </a:lnTo>
                  <a:lnTo>
                    <a:pt x="48" y="676"/>
                  </a:lnTo>
                  <a:lnTo>
                    <a:pt x="48" y="48"/>
                  </a:lnTo>
                  <a:lnTo>
                    <a:pt x="904" y="48"/>
                  </a:lnTo>
                  <a:lnTo>
                    <a:pt x="90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995"/>
            <p:cNvSpPr>
              <a:spLocks noChangeArrowheads="1"/>
            </p:cNvSpPr>
            <p:nvPr/>
          </p:nvSpPr>
          <p:spPr bwMode="auto">
            <a:xfrm>
              <a:off x="1180633" y="2380674"/>
              <a:ext cx="88900" cy="95250"/>
            </a:xfrm>
            <a:custGeom>
              <a:avLst/>
              <a:gdLst>
                <a:gd name="T0" fmla="*/ 248 w 249"/>
                <a:gd name="T1" fmla="*/ 0 h 266"/>
                <a:gd name="T2" fmla="*/ 0 w 249"/>
                <a:gd name="T3" fmla="*/ 0 h 266"/>
                <a:gd name="T4" fmla="*/ 0 w 249"/>
                <a:gd name="T5" fmla="*/ 265 h 266"/>
                <a:gd name="T6" fmla="*/ 248 w 249"/>
                <a:gd name="T7" fmla="*/ 265 h 266"/>
                <a:gd name="T8" fmla="*/ 248 w 249"/>
                <a:gd name="T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266">
                  <a:moveTo>
                    <a:pt x="248" y="0"/>
                  </a:moveTo>
                  <a:lnTo>
                    <a:pt x="0" y="0"/>
                  </a:lnTo>
                  <a:lnTo>
                    <a:pt x="0" y="265"/>
                  </a:lnTo>
                  <a:lnTo>
                    <a:pt x="248" y="265"/>
                  </a:lnTo>
                  <a:lnTo>
                    <a:pt x="2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5" name="Group 544"/>
          <p:cNvGrpSpPr/>
          <p:nvPr/>
        </p:nvGrpSpPr>
        <p:grpSpPr>
          <a:xfrm>
            <a:off x="4270656" y="3568267"/>
            <a:ext cx="366713" cy="284163"/>
            <a:chOff x="1090145" y="3538623"/>
            <a:chExt cx="366713" cy="284163"/>
          </a:xfrm>
        </p:grpSpPr>
        <p:sp>
          <p:nvSpPr>
            <p:cNvPr id="546" name="Freeform 996"/>
            <p:cNvSpPr>
              <a:spLocks noChangeArrowheads="1"/>
            </p:cNvSpPr>
            <p:nvPr/>
          </p:nvSpPr>
          <p:spPr bwMode="auto">
            <a:xfrm>
              <a:off x="1129833" y="3579898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997"/>
            <p:cNvSpPr>
              <a:spLocks noChangeArrowheads="1"/>
            </p:cNvSpPr>
            <p:nvPr/>
          </p:nvSpPr>
          <p:spPr bwMode="auto">
            <a:xfrm>
              <a:off x="1129833" y="3579898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998"/>
            <p:cNvSpPr>
              <a:spLocks noChangeArrowheads="1"/>
            </p:cNvSpPr>
            <p:nvPr/>
          </p:nvSpPr>
          <p:spPr bwMode="auto">
            <a:xfrm>
              <a:off x="1288583" y="3579898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999"/>
            <p:cNvSpPr>
              <a:spLocks noChangeArrowheads="1"/>
            </p:cNvSpPr>
            <p:nvPr/>
          </p:nvSpPr>
          <p:spPr bwMode="auto">
            <a:xfrm>
              <a:off x="1288583" y="3579898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1000"/>
            <p:cNvSpPr>
              <a:spLocks noChangeArrowheads="1"/>
            </p:cNvSpPr>
            <p:nvPr/>
          </p:nvSpPr>
          <p:spPr bwMode="auto">
            <a:xfrm>
              <a:off x="1121895" y="3570373"/>
              <a:ext cx="334963" cy="252413"/>
            </a:xfrm>
            <a:custGeom>
              <a:avLst/>
              <a:gdLst>
                <a:gd name="T0" fmla="*/ 0 w 929"/>
                <a:gd name="T1" fmla="*/ 0 h 701"/>
                <a:gd name="T2" fmla="*/ 0 w 929"/>
                <a:gd name="T3" fmla="*/ 700 h 701"/>
                <a:gd name="T4" fmla="*/ 928 w 929"/>
                <a:gd name="T5" fmla="*/ 700 h 701"/>
                <a:gd name="T6" fmla="*/ 928 w 929"/>
                <a:gd name="T7" fmla="*/ 0 h 701"/>
                <a:gd name="T8" fmla="*/ 0 w 929"/>
                <a:gd name="T9" fmla="*/ 0 h 701"/>
                <a:gd name="T10" fmla="*/ 880 w 929"/>
                <a:gd name="T11" fmla="*/ 653 h 701"/>
                <a:gd name="T12" fmla="*/ 48 w 929"/>
                <a:gd name="T13" fmla="*/ 653 h 701"/>
                <a:gd name="T14" fmla="*/ 48 w 929"/>
                <a:gd name="T15" fmla="*/ 48 h 701"/>
                <a:gd name="T16" fmla="*/ 880 w 929"/>
                <a:gd name="T17" fmla="*/ 48 h 701"/>
                <a:gd name="T18" fmla="*/ 880 w 929"/>
                <a:gd name="T19" fmla="*/ 653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9" h="701">
                  <a:moveTo>
                    <a:pt x="0" y="0"/>
                  </a:moveTo>
                  <a:lnTo>
                    <a:pt x="0" y="700"/>
                  </a:lnTo>
                  <a:lnTo>
                    <a:pt x="928" y="700"/>
                  </a:lnTo>
                  <a:lnTo>
                    <a:pt x="928" y="0"/>
                  </a:lnTo>
                  <a:lnTo>
                    <a:pt x="0" y="0"/>
                  </a:lnTo>
                  <a:close/>
                  <a:moveTo>
                    <a:pt x="880" y="653"/>
                  </a:moveTo>
                  <a:lnTo>
                    <a:pt x="48" y="653"/>
                  </a:lnTo>
                  <a:lnTo>
                    <a:pt x="48" y="48"/>
                  </a:lnTo>
                  <a:lnTo>
                    <a:pt x="880" y="48"/>
                  </a:lnTo>
                  <a:lnTo>
                    <a:pt x="880" y="65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1001"/>
            <p:cNvSpPr>
              <a:spLocks noChangeArrowheads="1"/>
            </p:cNvSpPr>
            <p:nvPr/>
          </p:nvSpPr>
          <p:spPr bwMode="auto">
            <a:xfrm>
              <a:off x="1307633" y="3627523"/>
              <a:ext cx="88900" cy="17463"/>
            </a:xfrm>
            <a:custGeom>
              <a:avLst/>
              <a:gdLst>
                <a:gd name="T0" fmla="*/ 248 w 249"/>
                <a:gd name="T1" fmla="*/ 0 h 49"/>
                <a:gd name="T2" fmla="*/ 0 w 249"/>
                <a:gd name="T3" fmla="*/ 0 h 49"/>
                <a:gd name="T4" fmla="*/ 0 w 249"/>
                <a:gd name="T5" fmla="*/ 48 h 49"/>
                <a:gd name="T6" fmla="*/ 248 w 249"/>
                <a:gd name="T7" fmla="*/ 48 h 49"/>
                <a:gd name="T8" fmla="*/ 248 w 249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9">
                  <a:moveTo>
                    <a:pt x="248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248" y="48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1002"/>
            <p:cNvSpPr>
              <a:spLocks noChangeArrowheads="1"/>
            </p:cNvSpPr>
            <p:nvPr/>
          </p:nvSpPr>
          <p:spPr bwMode="auto">
            <a:xfrm>
              <a:off x="1307633" y="3668798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1003"/>
            <p:cNvSpPr>
              <a:spLocks noChangeArrowheads="1"/>
            </p:cNvSpPr>
            <p:nvPr/>
          </p:nvSpPr>
          <p:spPr bwMode="auto">
            <a:xfrm>
              <a:off x="1307633" y="3708486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1004"/>
            <p:cNvSpPr>
              <a:spLocks noChangeArrowheads="1"/>
            </p:cNvSpPr>
            <p:nvPr/>
          </p:nvSpPr>
          <p:spPr bwMode="auto">
            <a:xfrm>
              <a:off x="1180633" y="3748173"/>
              <a:ext cx="215900" cy="17463"/>
            </a:xfrm>
            <a:custGeom>
              <a:avLst/>
              <a:gdLst>
                <a:gd name="T0" fmla="*/ 0 w 601"/>
                <a:gd name="T1" fmla="*/ 48 h 49"/>
                <a:gd name="T2" fmla="*/ 600 w 601"/>
                <a:gd name="T3" fmla="*/ 48 h 49"/>
                <a:gd name="T4" fmla="*/ 600 w 601"/>
                <a:gd name="T5" fmla="*/ 0 h 49"/>
                <a:gd name="T6" fmla="*/ 0 w 601"/>
                <a:gd name="T7" fmla="*/ 0 h 49"/>
                <a:gd name="T8" fmla="*/ 0 w 60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1" h="49">
                  <a:moveTo>
                    <a:pt x="0" y="48"/>
                  </a:moveTo>
                  <a:lnTo>
                    <a:pt x="600" y="48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1005"/>
            <p:cNvSpPr>
              <a:spLocks noChangeArrowheads="1"/>
            </p:cNvSpPr>
            <p:nvPr/>
          </p:nvSpPr>
          <p:spPr bwMode="auto">
            <a:xfrm>
              <a:off x="1090145" y="3538623"/>
              <a:ext cx="325438" cy="244475"/>
            </a:xfrm>
            <a:custGeom>
              <a:avLst/>
              <a:gdLst>
                <a:gd name="T0" fmla="*/ 904 w 905"/>
                <a:gd name="T1" fmla="*/ 0 h 677"/>
                <a:gd name="T2" fmla="*/ 0 w 905"/>
                <a:gd name="T3" fmla="*/ 0 h 677"/>
                <a:gd name="T4" fmla="*/ 0 w 905"/>
                <a:gd name="T5" fmla="*/ 676 h 677"/>
                <a:gd name="T6" fmla="*/ 48 w 905"/>
                <a:gd name="T7" fmla="*/ 676 h 677"/>
                <a:gd name="T8" fmla="*/ 48 w 905"/>
                <a:gd name="T9" fmla="*/ 48 h 677"/>
                <a:gd name="T10" fmla="*/ 904 w 905"/>
                <a:gd name="T11" fmla="*/ 48 h 677"/>
                <a:gd name="T12" fmla="*/ 904 w 905"/>
                <a:gd name="T13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5" h="677">
                  <a:moveTo>
                    <a:pt x="904" y="0"/>
                  </a:moveTo>
                  <a:lnTo>
                    <a:pt x="0" y="0"/>
                  </a:lnTo>
                  <a:lnTo>
                    <a:pt x="0" y="676"/>
                  </a:lnTo>
                  <a:lnTo>
                    <a:pt x="48" y="676"/>
                  </a:lnTo>
                  <a:lnTo>
                    <a:pt x="48" y="48"/>
                  </a:lnTo>
                  <a:lnTo>
                    <a:pt x="904" y="48"/>
                  </a:lnTo>
                  <a:lnTo>
                    <a:pt x="90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1006"/>
            <p:cNvSpPr>
              <a:spLocks noChangeArrowheads="1"/>
            </p:cNvSpPr>
            <p:nvPr/>
          </p:nvSpPr>
          <p:spPr bwMode="auto">
            <a:xfrm>
              <a:off x="1180633" y="3629111"/>
              <a:ext cx="88900" cy="95250"/>
            </a:xfrm>
            <a:custGeom>
              <a:avLst/>
              <a:gdLst>
                <a:gd name="T0" fmla="*/ 248 w 249"/>
                <a:gd name="T1" fmla="*/ 0 h 266"/>
                <a:gd name="T2" fmla="*/ 0 w 249"/>
                <a:gd name="T3" fmla="*/ 0 h 266"/>
                <a:gd name="T4" fmla="*/ 0 w 249"/>
                <a:gd name="T5" fmla="*/ 265 h 266"/>
                <a:gd name="T6" fmla="*/ 248 w 249"/>
                <a:gd name="T7" fmla="*/ 265 h 266"/>
                <a:gd name="T8" fmla="*/ 248 w 249"/>
                <a:gd name="T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266">
                  <a:moveTo>
                    <a:pt x="248" y="0"/>
                  </a:moveTo>
                  <a:lnTo>
                    <a:pt x="0" y="0"/>
                  </a:lnTo>
                  <a:lnTo>
                    <a:pt x="0" y="265"/>
                  </a:lnTo>
                  <a:lnTo>
                    <a:pt x="248" y="265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7" name="Group 556"/>
          <p:cNvGrpSpPr/>
          <p:nvPr/>
        </p:nvGrpSpPr>
        <p:grpSpPr>
          <a:xfrm>
            <a:off x="4270656" y="1713460"/>
            <a:ext cx="366713" cy="282575"/>
            <a:chOff x="1090145" y="1692256"/>
            <a:chExt cx="366713" cy="282575"/>
          </a:xfrm>
        </p:grpSpPr>
        <p:sp>
          <p:nvSpPr>
            <p:cNvPr id="558" name="Freeform 1007"/>
            <p:cNvSpPr>
              <a:spLocks noChangeArrowheads="1"/>
            </p:cNvSpPr>
            <p:nvPr/>
          </p:nvSpPr>
          <p:spPr bwMode="auto">
            <a:xfrm>
              <a:off x="1129833" y="1731944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1008"/>
            <p:cNvSpPr>
              <a:spLocks noChangeArrowheads="1"/>
            </p:cNvSpPr>
            <p:nvPr/>
          </p:nvSpPr>
          <p:spPr bwMode="auto">
            <a:xfrm>
              <a:off x="1129833" y="1731944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1009"/>
            <p:cNvSpPr>
              <a:spLocks noChangeArrowheads="1"/>
            </p:cNvSpPr>
            <p:nvPr/>
          </p:nvSpPr>
          <p:spPr bwMode="auto">
            <a:xfrm>
              <a:off x="1288583" y="1731944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1010"/>
            <p:cNvSpPr>
              <a:spLocks noChangeArrowheads="1"/>
            </p:cNvSpPr>
            <p:nvPr/>
          </p:nvSpPr>
          <p:spPr bwMode="auto">
            <a:xfrm>
              <a:off x="1288583" y="1731944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1011"/>
            <p:cNvSpPr>
              <a:spLocks noChangeArrowheads="1"/>
            </p:cNvSpPr>
            <p:nvPr/>
          </p:nvSpPr>
          <p:spPr bwMode="auto">
            <a:xfrm>
              <a:off x="1121895" y="1722419"/>
              <a:ext cx="334963" cy="252412"/>
            </a:xfrm>
            <a:custGeom>
              <a:avLst/>
              <a:gdLst>
                <a:gd name="T0" fmla="*/ 0 w 929"/>
                <a:gd name="T1" fmla="*/ 0 h 701"/>
                <a:gd name="T2" fmla="*/ 0 w 929"/>
                <a:gd name="T3" fmla="*/ 700 h 701"/>
                <a:gd name="T4" fmla="*/ 928 w 929"/>
                <a:gd name="T5" fmla="*/ 700 h 701"/>
                <a:gd name="T6" fmla="*/ 928 w 929"/>
                <a:gd name="T7" fmla="*/ 0 h 701"/>
                <a:gd name="T8" fmla="*/ 0 w 929"/>
                <a:gd name="T9" fmla="*/ 0 h 701"/>
                <a:gd name="T10" fmla="*/ 880 w 929"/>
                <a:gd name="T11" fmla="*/ 653 h 701"/>
                <a:gd name="T12" fmla="*/ 48 w 929"/>
                <a:gd name="T13" fmla="*/ 653 h 701"/>
                <a:gd name="T14" fmla="*/ 48 w 929"/>
                <a:gd name="T15" fmla="*/ 48 h 701"/>
                <a:gd name="T16" fmla="*/ 880 w 929"/>
                <a:gd name="T17" fmla="*/ 48 h 701"/>
                <a:gd name="T18" fmla="*/ 880 w 929"/>
                <a:gd name="T19" fmla="*/ 653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9" h="701">
                  <a:moveTo>
                    <a:pt x="0" y="0"/>
                  </a:moveTo>
                  <a:lnTo>
                    <a:pt x="0" y="700"/>
                  </a:lnTo>
                  <a:lnTo>
                    <a:pt x="928" y="700"/>
                  </a:lnTo>
                  <a:lnTo>
                    <a:pt x="928" y="0"/>
                  </a:lnTo>
                  <a:lnTo>
                    <a:pt x="0" y="0"/>
                  </a:lnTo>
                  <a:close/>
                  <a:moveTo>
                    <a:pt x="880" y="653"/>
                  </a:moveTo>
                  <a:lnTo>
                    <a:pt x="48" y="653"/>
                  </a:lnTo>
                  <a:lnTo>
                    <a:pt x="48" y="48"/>
                  </a:lnTo>
                  <a:lnTo>
                    <a:pt x="880" y="48"/>
                  </a:lnTo>
                  <a:lnTo>
                    <a:pt x="880" y="6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1012"/>
            <p:cNvSpPr>
              <a:spLocks noChangeArrowheads="1"/>
            </p:cNvSpPr>
            <p:nvPr/>
          </p:nvSpPr>
          <p:spPr bwMode="auto">
            <a:xfrm>
              <a:off x="1307633" y="1779569"/>
              <a:ext cx="88900" cy="17462"/>
            </a:xfrm>
            <a:custGeom>
              <a:avLst/>
              <a:gdLst>
                <a:gd name="T0" fmla="*/ 248 w 249"/>
                <a:gd name="T1" fmla="*/ 0 h 49"/>
                <a:gd name="T2" fmla="*/ 0 w 249"/>
                <a:gd name="T3" fmla="*/ 0 h 49"/>
                <a:gd name="T4" fmla="*/ 0 w 249"/>
                <a:gd name="T5" fmla="*/ 48 h 49"/>
                <a:gd name="T6" fmla="*/ 248 w 249"/>
                <a:gd name="T7" fmla="*/ 48 h 49"/>
                <a:gd name="T8" fmla="*/ 248 w 249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9">
                  <a:moveTo>
                    <a:pt x="248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248" y="48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1013"/>
            <p:cNvSpPr>
              <a:spLocks noChangeArrowheads="1"/>
            </p:cNvSpPr>
            <p:nvPr/>
          </p:nvSpPr>
          <p:spPr bwMode="auto">
            <a:xfrm>
              <a:off x="1307633" y="1820844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1014"/>
            <p:cNvSpPr>
              <a:spLocks noChangeArrowheads="1"/>
            </p:cNvSpPr>
            <p:nvPr/>
          </p:nvSpPr>
          <p:spPr bwMode="auto">
            <a:xfrm>
              <a:off x="1307633" y="1860531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1015"/>
            <p:cNvSpPr>
              <a:spLocks noChangeArrowheads="1"/>
            </p:cNvSpPr>
            <p:nvPr/>
          </p:nvSpPr>
          <p:spPr bwMode="auto">
            <a:xfrm>
              <a:off x="1180633" y="1900219"/>
              <a:ext cx="215900" cy="17462"/>
            </a:xfrm>
            <a:custGeom>
              <a:avLst/>
              <a:gdLst>
                <a:gd name="T0" fmla="*/ 0 w 601"/>
                <a:gd name="T1" fmla="*/ 48 h 49"/>
                <a:gd name="T2" fmla="*/ 600 w 601"/>
                <a:gd name="T3" fmla="*/ 48 h 49"/>
                <a:gd name="T4" fmla="*/ 600 w 601"/>
                <a:gd name="T5" fmla="*/ 0 h 49"/>
                <a:gd name="T6" fmla="*/ 0 w 601"/>
                <a:gd name="T7" fmla="*/ 0 h 49"/>
                <a:gd name="T8" fmla="*/ 0 w 60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1" h="49">
                  <a:moveTo>
                    <a:pt x="0" y="48"/>
                  </a:moveTo>
                  <a:lnTo>
                    <a:pt x="600" y="48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1016"/>
            <p:cNvSpPr>
              <a:spLocks noChangeArrowheads="1"/>
            </p:cNvSpPr>
            <p:nvPr/>
          </p:nvSpPr>
          <p:spPr bwMode="auto">
            <a:xfrm>
              <a:off x="1090145" y="1692256"/>
              <a:ext cx="325438" cy="244475"/>
            </a:xfrm>
            <a:custGeom>
              <a:avLst/>
              <a:gdLst>
                <a:gd name="T0" fmla="*/ 904 w 905"/>
                <a:gd name="T1" fmla="*/ 0 h 677"/>
                <a:gd name="T2" fmla="*/ 0 w 905"/>
                <a:gd name="T3" fmla="*/ 0 h 677"/>
                <a:gd name="T4" fmla="*/ 0 w 905"/>
                <a:gd name="T5" fmla="*/ 676 h 677"/>
                <a:gd name="T6" fmla="*/ 48 w 905"/>
                <a:gd name="T7" fmla="*/ 676 h 677"/>
                <a:gd name="T8" fmla="*/ 48 w 905"/>
                <a:gd name="T9" fmla="*/ 48 h 677"/>
                <a:gd name="T10" fmla="*/ 904 w 905"/>
                <a:gd name="T11" fmla="*/ 48 h 677"/>
                <a:gd name="T12" fmla="*/ 904 w 905"/>
                <a:gd name="T13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5" h="677">
                  <a:moveTo>
                    <a:pt x="904" y="0"/>
                  </a:moveTo>
                  <a:lnTo>
                    <a:pt x="0" y="0"/>
                  </a:lnTo>
                  <a:lnTo>
                    <a:pt x="0" y="676"/>
                  </a:lnTo>
                  <a:lnTo>
                    <a:pt x="48" y="676"/>
                  </a:lnTo>
                  <a:lnTo>
                    <a:pt x="48" y="48"/>
                  </a:lnTo>
                  <a:lnTo>
                    <a:pt x="904" y="48"/>
                  </a:lnTo>
                  <a:lnTo>
                    <a:pt x="9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1017"/>
            <p:cNvSpPr>
              <a:spLocks noChangeArrowheads="1"/>
            </p:cNvSpPr>
            <p:nvPr/>
          </p:nvSpPr>
          <p:spPr bwMode="auto">
            <a:xfrm>
              <a:off x="1180633" y="1781156"/>
              <a:ext cx="88900" cy="95250"/>
            </a:xfrm>
            <a:custGeom>
              <a:avLst/>
              <a:gdLst>
                <a:gd name="T0" fmla="*/ 248 w 249"/>
                <a:gd name="T1" fmla="*/ 0 h 266"/>
                <a:gd name="T2" fmla="*/ 0 w 249"/>
                <a:gd name="T3" fmla="*/ 0 h 266"/>
                <a:gd name="T4" fmla="*/ 0 w 249"/>
                <a:gd name="T5" fmla="*/ 265 h 266"/>
                <a:gd name="T6" fmla="*/ 248 w 249"/>
                <a:gd name="T7" fmla="*/ 265 h 266"/>
                <a:gd name="T8" fmla="*/ 248 w 249"/>
                <a:gd name="T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266">
                  <a:moveTo>
                    <a:pt x="248" y="0"/>
                  </a:moveTo>
                  <a:lnTo>
                    <a:pt x="0" y="0"/>
                  </a:lnTo>
                  <a:lnTo>
                    <a:pt x="0" y="265"/>
                  </a:lnTo>
                  <a:lnTo>
                    <a:pt x="248" y="265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9" name="Group 568"/>
          <p:cNvGrpSpPr/>
          <p:nvPr/>
        </p:nvGrpSpPr>
        <p:grpSpPr>
          <a:xfrm>
            <a:off x="4206362" y="4075701"/>
            <a:ext cx="495300" cy="495300"/>
            <a:chOff x="1052045" y="4087898"/>
            <a:chExt cx="495300" cy="495300"/>
          </a:xfrm>
        </p:grpSpPr>
        <p:sp>
          <p:nvSpPr>
            <p:cNvPr id="570" name="Freeform 1018"/>
            <p:cNvSpPr>
              <a:spLocks noChangeArrowheads="1"/>
            </p:cNvSpPr>
            <p:nvPr/>
          </p:nvSpPr>
          <p:spPr bwMode="auto">
            <a:xfrm>
              <a:off x="1052045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1019"/>
            <p:cNvSpPr>
              <a:spLocks noChangeArrowheads="1"/>
            </p:cNvSpPr>
            <p:nvPr/>
          </p:nvSpPr>
          <p:spPr bwMode="auto">
            <a:xfrm>
              <a:off x="1052045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1020"/>
            <p:cNvSpPr>
              <a:spLocks noChangeArrowheads="1"/>
            </p:cNvSpPr>
            <p:nvPr/>
          </p:nvSpPr>
          <p:spPr bwMode="auto">
            <a:xfrm>
              <a:off x="1172695" y="4240298"/>
              <a:ext cx="282575" cy="212725"/>
            </a:xfrm>
            <a:custGeom>
              <a:avLst/>
              <a:gdLst>
                <a:gd name="T0" fmla="*/ 0 w 787"/>
                <a:gd name="T1" fmla="*/ 0 h 591"/>
                <a:gd name="T2" fmla="*/ 786 w 787"/>
                <a:gd name="T3" fmla="*/ 0 h 591"/>
                <a:gd name="T4" fmla="*/ 786 w 787"/>
                <a:gd name="T5" fmla="*/ 590 h 591"/>
                <a:gd name="T6" fmla="*/ 0 w 787"/>
                <a:gd name="T7" fmla="*/ 590 h 591"/>
                <a:gd name="T8" fmla="*/ 0 w 787"/>
                <a:gd name="T9" fmla="*/ 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7" h="591">
                  <a:moveTo>
                    <a:pt x="0" y="0"/>
                  </a:moveTo>
                  <a:lnTo>
                    <a:pt x="786" y="0"/>
                  </a:lnTo>
                  <a:lnTo>
                    <a:pt x="786" y="590"/>
                  </a:lnTo>
                  <a:lnTo>
                    <a:pt x="0" y="59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1021"/>
            <p:cNvSpPr>
              <a:spLocks noChangeArrowheads="1"/>
            </p:cNvSpPr>
            <p:nvPr/>
          </p:nvSpPr>
          <p:spPr bwMode="auto">
            <a:xfrm>
              <a:off x="1164758" y="4233948"/>
              <a:ext cx="298450" cy="228600"/>
            </a:xfrm>
            <a:custGeom>
              <a:avLst/>
              <a:gdLst>
                <a:gd name="T0" fmla="*/ 0 w 830"/>
                <a:gd name="T1" fmla="*/ 0 h 633"/>
                <a:gd name="T2" fmla="*/ 0 w 830"/>
                <a:gd name="T3" fmla="*/ 632 h 633"/>
                <a:gd name="T4" fmla="*/ 829 w 830"/>
                <a:gd name="T5" fmla="*/ 632 h 633"/>
                <a:gd name="T6" fmla="*/ 829 w 830"/>
                <a:gd name="T7" fmla="*/ 0 h 633"/>
                <a:gd name="T8" fmla="*/ 0 w 830"/>
                <a:gd name="T9" fmla="*/ 0 h 633"/>
                <a:gd name="T10" fmla="*/ 786 w 830"/>
                <a:gd name="T11" fmla="*/ 589 h 633"/>
                <a:gd name="T12" fmla="*/ 43 w 830"/>
                <a:gd name="T13" fmla="*/ 589 h 633"/>
                <a:gd name="T14" fmla="*/ 43 w 830"/>
                <a:gd name="T15" fmla="*/ 43 h 633"/>
                <a:gd name="T16" fmla="*/ 786 w 830"/>
                <a:gd name="T17" fmla="*/ 43 h 633"/>
                <a:gd name="T18" fmla="*/ 786 w 830"/>
                <a:gd name="T19" fmla="*/ 589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0" h="633">
                  <a:moveTo>
                    <a:pt x="0" y="0"/>
                  </a:moveTo>
                  <a:lnTo>
                    <a:pt x="0" y="632"/>
                  </a:lnTo>
                  <a:lnTo>
                    <a:pt x="829" y="632"/>
                  </a:lnTo>
                  <a:lnTo>
                    <a:pt x="829" y="0"/>
                  </a:lnTo>
                  <a:lnTo>
                    <a:pt x="0" y="0"/>
                  </a:lnTo>
                  <a:close/>
                  <a:moveTo>
                    <a:pt x="786" y="589"/>
                  </a:moveTo>
                  <a:lnTo>
                    <a:pt x="43" y="589"/>
                  </a:lnTo>
                  <a:lnTo>
                    <a:pt x="43" y="43"/>
                  </a:lnTo>
                  <a:lnTo>
                    <a:pt x="786" y="43"/>
                  </a:lnTo>
                  <a:lnTo>
                    <a:pt x="786" y="5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1022"/>
            <p:cNvSpPr>
              <a:spLocks noChangeArrowheads="1"/>
            </p:cNvSpPr>
            <p:nvPr/>
          </p:nvSpPr>
          <p:spPr bwMode="auto">
            <a:xfrm>
              <a:off x="1331445" y="4284748"/>
              <a:ext cx="79375" cy="15875"/>
            </a:xfrm>
            <a:custGeom>
              <a:avLst/>
              <a:gdLst>
                <a:gd name="T0" fmla="*/ 221 w 222"/>
                <a:gd name="T1" fmla="*/ 0 h 44"/>
                <a:gd name="T2" fmla="*/ 0 w 222"/>
                <a:gd name="T3" fmla="*/ 0 h 44"/>
                <a:gd name="T4" fmla="*/ 0 w 222"/>
                <a:gd name="T5" fmla="*/ 43 h 44"/>
                <a:gd name="T6" fmla="*/ 221 w 222"/>
                <a:gd name="T7" fmla="*/ 43 h 44"/>
                <a:gd name="T8" fmla="*/ 221 w 222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44">
                  <a:moveTo>
                    <a:pt x="221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21" y="43"/>
                  </a:lnTo>
                  <a:lnTo>
                    <a:pt x="22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1023"/>
            <p:cNvSpPr>
              <a:spLocks noChangeArrowheads="1"/>
            </p:cNvSpPr>
            <p:nvPr/>
          </p:nvSpPr>
          <p:spPr bwMode="auto">
            <a:xfrm>
              <a:off x="1331445" y="4321261"/>
              <a:ext cx="79375" cy="14287"/>
            </a:xfrm>
            <a:custGeom>
              <a:avLst/>
              <a:gdLst>
                <a:gd name="T0" fmla="*/ 221 w 222"/>
                <a:gd name="T1" fmla="*/ 0 h 41"/>
                <a:gd name="T2" fmla="*/ 0 w 222"/>
                <a:gd name="T3" fmla="*/ 0 h 41"/>
                <a:gd name="T4" fmla="*/ 0 w 222"/>
                <a:gd name="T5" fmla="*/ 40 h 41"/>
                <a:gd name="T6" fmla="*/ 221 w 222"/>
                <a:gd name="T7" fmla="*/ 40 h 41"/>
                <a:gd name="T8" fmla="*/ 221 w 222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41">
                  <a:moveTo>
                    <a:pt x="221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221" y="40"/>
                  </a:lnTo>
                  <a:lnTo>
                    <a:pt x="22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1024"/>
            <p:cNvSpPr>
              <a:spLocks noChangeArrowheads="1"/>
            </p:cNvSpPr>
            <p:nvPr/>
          </p:nvSpPr>
          <p:spPr bwMode="auto">
            <a:xfrm>
              <a:off x="1331445" y="4357773"/>
              <a:ext cx="79375" cy="14288"/>
            </a:xfrm>
            <a:custGeom>
              <a:avLst/>
              <a:gdLst>
                <a:gd name="T0" fmla="*/ 221 w 222"/>
                <a:gd name="T1" fmla="*/ 0 h 41"/>
                <a:gd name="T2" fmla="*/ 0 w 222"/>
                <a:gd name="T3" fmla="*/ 0 h 41"/>
                <a:gd name="T4" fmla="*/ 0 w 222"/>
                <a:gd name="T5" fmla="*/ 40 h 41"/>
                <a:gd name="T6" fmla="*/ 221 w 222"/>
                <a:gd name="T7" fmla="*/ 40 h 41"/>
                <a:gd name="T8" fmla="*/ 221 w 222"/>
                <a:gd name="T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41">
                  <a:moveTo>
                    <a:pt x="221" y="0"/>
                  </a:moveTo>
                  <a:lnTo>
                    <a:pt x="0" y="0"/>
                  </a:lnTo>
                  <a:lnTo>
                    <a:pt x="0" y="40"/>
                  </a:lnTo>
                  <a:lnTo>
                    <a:pt x="221" y="40"/>
                  </a:lnTo>
                  <a:lnTo>
                    <a:pt x="22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1025"/>
            <p:cNvSpPr>
              <a:spLocks noChangeArrowheads="1"/>
            </p:cNvSpPr>
            <p:nvPr/>
          </p:nvSpPr>
          <p:spPr bwMode="auto">
            <a:xfrm>
              <a:off x="1217145" y="4394286"/>
              <a:ext cx="193675" cy="15875"/>
            </a:xfrm>
            <a:custGeom>
              <a:avLst/>
              <a:gdLst>
                <a:gd name="T0" fmla="*/ 0 w 537"/>
                <a:gd name="T1" fmla="*/ 43 h 44"/>
                <a:gd name="T2" fmla="*/ 536 w 537"/>
                <a:gd name="T3" fmla="*/ 43 h 44"/>
                <a:gd name="T4" fmla="*/ 536 w 537"/>
                <a:gd name="T5" fmla="*/ 0 h 44"/>
                <a:gd name="T6" fmla="*/ 0 w 537"/>
                <a:gd name="T7" fmla="*/ 0 h 44"/>
                <a:gd name="T8" fmla="*/ 0 w 537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44">
                  <a:moveTo>
                    <a:pt x="0" y="43"/>
                  </a:moveTo>
                  <a:lnTo>
                    <a:pt x="536" y="43"/>
                  </a:lnTo>
                  <a:lnTo>
                    <a:pt x="536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1026"/>
            <p:cNvSpPr>
              <a:spLocks noChangeArrowheads="1"/>
            </p:cNvSpPr>
            <p:nvPr/>
          </p:nvSpPr>
          <p:spPr bwMode="auto">
            <a:xfrm>
              <a:off x="1136183" y="4205373"/>
              <a:ext cx="290512" cy="220663"/>
            </a:xfrm>
            <a:custGeom>
              <a:avLst/>
              <a:gdLst>
                <a:gd name="T0" fmla="*/ 808 w 809"/>
                <a:gd name="T1" fmla="*/ 0 h 612"/>
                <a:gd name="T2" fmla="*/ 0 w 809"/>
                <a:gd name="T3" fmla="*/ 0 h 612"/>
                <a:gd name="T4" fmla="*/ 0 w 809"/>
                <a:gd name="T5" fmla="*/ 611 h 612"/>
                <a:gd name="T6" fmla="*/ 43 w 809"/>
                <a:gd name="T7" fmla="*/ 611 h 612"/>
                <a:gd name="T8" fmla="*/ 43 w 809"/>
                <a:gd name="T9" fmla="*/ 43 h 612"/>
                <a:gd name="T10" fmla="*/ 808 w 809"/>
                <a:gd name="T11" fmla="*/ 43 h 612"/>
                <a:gd name="T12" fmla="*/ 808 w 809"/>
                <a:gd name="T13" fmla="*/ 0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9" h="612">
                  <a:moveTo>
                    <a:pt x="808" y="0"/>
                  </a:moveTo>
                  <a:lnTo>
                    <a:pt x="0" y="0"/>
                  </a:lnTo>
                  <a:lnTo>
                    <a:pt x="0" y="611"/>
                  </a:lnTo>
                  <a:lnTo>
                    <a:pt x="43" y="611"/>
                  </a:lnTo>
                  <a:lnTo>
                    <a:pt x="43" y="43"/>
                  </a:lnTo>
                  <a:lnTo>
                    <a:pt x="808" y="43"/>
                  </a:lnTo>
                  <a:lnTo>
                    <a:pt x="80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1027"/>
            <p:cNvSpPr>
              <a:spLocks noChangeArrowheads="1"/>
            </p:cNvSpPr>
            <p:nvPr/>
          </p:nvSpPr>
          <p:spPr bwMode="auto">
            <a:xfrm>
              <a:off x="1217145" y="4286336"/>
              <a:ext cx="80963" cy="87312"/>
            </a:xfrm>
            <a:custGeom>
              <a:avLst/>
              <a:gdLst>
                <a:gd name="T0" fmla="*/ 222 w 223"/>
                <a:gd name="T1" fmla="*/ 0 h 241"/>
                <a:gd name="T2" fmla="*/ 0 w 223"/>
                <a:gd name="T3" fmla="*/ 0 h 241"/>
                <a:gd name="T4" fmla="*/ 0 w 223"/>
                <a:gd name="T5" fmla="*/ 240 h 241"/>
                <a:gd name="T6" fmla="*/ 222 w 223"/>
                <a:gd name="T7" fmla="*/ 240 h 241"/>
                <a:gd name="T8" fmla="*/ 222 w 223"/>
                <a:gd name="T9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41">
                  <a:moveTo>
                    <a:pt x="222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22" y="240"/>
                  </a:lnTo>
                  <a:lnTo>
                    <a:pt x="22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1028"/>
            <p:cNvSpPr>
              <a:spLocks noChangeArrowheads="1"/>
            </p:cNvSpPr>
            <p:nvPr/>
          </p:nvSpPr>
          <p:spPr bwMode="auto">
            <a:xfrm>
              <a:off x="1164758" y="4233948"/>
              <a:ext cx="382587" cy="349250"/>
            </a:xfrm>
            <a:custGeom>
              <a:avLst/>
              <a:gdLst>
                <a:gd name="T0" fmla="*/ 829 w 1062"/>
                <a:gd name="T1" fmla="*/ 0 h 969"/>
                <a:gd name="T2" fmla="*/ 829 w 1062"/>
                <a:gd name="T3" fmla="*/ 632 h 969"/>
                <a:gd name="T4" fmla="*/ 0 w 1062"/>
                <a:gd name="T5" fmla="*/ 632 h 969"/>
                <a:gd name="T6" fmla="*/ 339 w 1062"/>
                <a:gd name="T7" fmla="*/ 968 h 969"/>
                <a:gd name="T8" fmla="*/ 1061 w 1062"/>
                <a:gd name="T9" fmla="*/ 968 h 969"/>
                <a:gd name="T10" fmla="*/ 1061 w 1062"/>
                <a:gd name="T11" fmla="*/ 232 h 969"/>
                <a:gd name="T12" fmla="*/ 829 w 1062"/>
                <a:gd name="T13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2" h="969">
                  <a:moveTo>
                    <a:pt x="829" y="0"/>
                  </a:moveTo>
                  <a:lnTo>
                    <a:pt x="829" y="632"/>
                  </a:lnTo>
                  <a:lnTo>
                    <a:pt x="0" y="632"/>
                  </a:lnTo>
                  <a:lnTo>
                    <a:pt x="339" y="968"/>
                  </a:lnTo>
                  <a:lnTo>
                    <a:pt x="1061" y="968"/>
                  </a:lnTo>
                  <a:lnTo>
                    <a:pt x="1061" y="232"/>
                  </a:lnTo>
                  <a:lnTo>
                    <a:pt x="82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1029"/>
            <p:cNvSpPr>
              <a:spLocks noChangeArrowheads="1"/>
            </p:cNvSpPr>
            <p:nvPr/>
          </p:nvSpPr>
          <p:spPr bwMode="auto">
            <a:xfrm>
              <a:off x="1164758" y="4233948"/>
              <a:ext cx="382587" cy="349250"/>
            </a:xfrm>
            <a:custGeom>
              <a:avLst/>
              <a:gdLst>
                <a:gd name="T0" fmla="*/ 829 w 1062"/>
                <a:gd name="T1" fmla="*/ 0 h 969"/>
                <a:gd name="T2" fmla="*/ 829 w 1062"/>
                <a:gd name="T3" fmla="*/ 632 h 969"/>
                <a:gd name="T4" fmla="*/ 0 w 1062"/>
                <a:gd name="T5" fmla="*/ 632 h 969"/>
                <a:gd name="T6" fmla="*/ 339 w 1062"/>
                <a:gd name="T7" fmla="*/ 968 h 969"/>
                <a:gd name="T8" fmla="*/ 1061 w 1062"/>
                <a:gd name="T9" fmla="*/ 968 h 969"/>
                <a:gd name="T10" fmla="*/ 1061 w 1062"/>
                <a:gd name="T11" fmla="*/ 232 h 969"/>
                <a:gd name="T12" fmla="*/ 829 w 1062"/>
                <a:gd name="T13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2" h="969">
                  <a:moveTo>
                    <a:pt x="829" y="0"/>
                  </a:moveTo>
                  <a:lnTo>
                    <a:pt x="829" y="632"/>
                  </a:lnTo>
                  <a:lnTo>
                    <a:pt x="0" y="632"/>
                  </a:lnTo>
                  <a:lnTo>
                    <a:pt x="339" y="968"/>
                  </a:lnTo>
                  <a:lnTo>
                    <a:pt x="1061" y="968"/>
                  </a:lnTo>
                  <a:lnTo>
                    <a:pt x="1061" y="232"/>
                  </a:lnTo>
                  <a:lnTo>
                    <a:pt x="82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2" name="Group 581"/>
          <p:cNvGrpSpPr/>
          <p:nvPr/>
        </p:nvGrpSpPr>
        <p:grpSpPr>
          <a:xfrm>
            <a:off x="4270656" y="2952598"/>
            <a:ext cx="366713" cy="284162"/>
            <a:chOff x="1090145" y="2938639"/>
            <a:chExt cx="366713" cy="284162"/>
          </a:xfrm>
        </p:grpSpPr>
        <p:sp>
          <p:nvSpPr>
            <p:cNvPr id="583" name="Freeform 1030"/>
            <p:cNvSpPr>
              <a:spLocks noChangeArrowheads="1"/>
            </p:cNvSpPr>
            <p:nvPr/>
          </p:nvSpPr>
          <p:spPr bwMode="auto">
            <a:xfrm>
              <a:off x="1129833" y="2978326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1031"/>
            <p:cNvSpPr>
              <a:spLocks noChangeArrowheads="1"/>
            </p:cNvSpPr>
            <p:nvPr/>
          </p:nvSpPr>
          <p:spPr bwMode="auto">
            <a:xfrm>
              <a:off x="1129833" y="2978326"/>
              <a:ext cx="317500" cy="234950"/>
            </a:xfrm>
            <a:custGeom>
              <a:avLst/>
              <a:gdLst>
                <a:gd name="T0" fmla="*/ 0 w 881"/>
                <a:gd name="T1" fmla="*/ 0 h 653"/>
                <a:gd name="T2" fmla="*/ 880 w 881"/>
                <a:gd name="T3" fmla="*/ 0 h 653"/>
                <a:gd name="T4" fmla="*/ 880 w 881"/>
                <a:gd name="T5" fmla="*/ 652 h 653"/>
                <a:gd name="T6" fmla="*/ 0 w 881"/>
                <a:gd name="T7" fmla="*/ 652 h 653"/>
                <a:gd name="T8" fmla="*/ 0 w 88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1" h="653">
                  <a:moveTo>
                    <a:pt x="0" y="0"/>
                  </a:moveTo>
                  <a:lnTo>
                    <a:pt x="880" y="0"/>
                  </a:lnTo>
                  <a:lnTo>
                    <a:pt x="880" y="652"/>
                  </a:lnTo>
                  <a:lnTo>
                    <a:pt x="0" y="65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1032"/>
            <p:cNvSpPr>
              <a:spLocks noChangeArrowheads="1"/>
            </p:cNvSpPr>
            <p:nvPr/>
          </p:nvSpPr>
          <p:spPr bwMode="auto">
            <a:xfrm>
              <a:off x="1288583" y="2978326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1033"/>
            <p:cNvSpPr>
              <a:spLocks noChangeArrowheads="1"/>
            </p:cNvSpPr>
            <p:nvPr/>
          </p:nvSpPr>
          <p:spPr bwMode="auto">
            <a:xfrm>
              <a:off x="1288583" y="2978326"/>
              <a:ext cx="158750" cy="234950"/>
            </a:xfrm>
            <a:custGeom>
              <a:avLst/>
              <a:gdLst>
                <a:gd name="T0" fmla="*/ 440 w 441"/>
                <a:gd name="T1" fmla="*/ 0 h 653"/>
                <a:gd name="T2" fmla="*/ 0 w 441"/>
                <a:gd name="T3" fmla="*/ 0 h 653"/>
                <a:gd name="T4" fmla="*/ 0 w 441"/>
                <a:gd name="T5" fmla="*/ 652 h 653"/>
                <a:gd name="T6" fmla="*/ 440 w 441"/>
                <a:gd name="T7" fmla="*/ 652 h 653"/>
                <a:gd name="T8" fmla="*/ 440 w 441"/>
                <a:gd name="T9" fmla="*/ 0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653">
                  <a:moveTo>
                    <a:pt x="440" y="0"/>
                  </a:moveTo>
                  <a:lnTo>
                    <a:pt x="0" y="0"/>
                  </a:lnTo>
                  <a:lnTo>
                    <a:pt x="0" y="652"/>
                  </a:lnTo>
                  <a:lnTo>
                    <a:pt x="440" y="652"/>
                  </a:lnTo>
                  <a:lnTo>
                    <a:pt x="44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1034"/>
            <p:cNvSpPr>
              <a:spLocks noChangeArrowheads="1"/>
            </p:cNvSpPr>
            <p:nvPr/>
          </p:nvSpPr>
          <p:spPr bwMode="auto">
            <a:xfrm>
              <a:off x="1121895" y="2970389"/>
              <a:ext cx="334963" cy="252412"/>
            </a:xfrm>
            <a:custGeom>
              <a:avLst/>
              <a:gdLst>
                <a:gd name="T0" fmla="*/ 0 w 929"/>
                <a:gd name="T1" fmla="*/ 0 h 701"/>
                <a:gd name="T2" fmla="*/ 0 w 929"/>
                <a:gd name="T3" fmla="*/ 700 h 701"/>
                <a:gd name="T4" fmla="*/ 928 w 929"/>
                <a:gd name="T5" fmla="*/ 700 h 701"/>
                <a:gd name="T6" fmla="*/ 928 w 929"/>
                <a:gd name="T7" fmla="*/ 0 h 701"/>
                <a:gd name="T8" fmla="*/ 0 w 929"/>
                <a:gd name="T9" fmla="*/ 0 h 701"/>
                <a:gd name="T10" fmla="*/ 880 w 929"/>
                <a:gd name="T11" fmla="*/ 653 h 701"/>
                <a:gd name="T12" fmla="*/ 48 w 929"/>
                <a:gd name="T13" fmla="*/ 653 h 701"/>
                <a:gd name="T14" fmla="*/ 48 w 929"/>
                <a:gd name="T15" fmla="*/ 48 h 701"/>
                <a:gd name="T16" fmla="*/ 880 w 929"/>
                <a:gd name="T17" fmla="*/ 48 h 701"/>
                <a:gd name="T18" fmla="*/ 880 w 929"/>
                <a:gd name="T19" fmla="*/ 653 h 7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9" h="701">
                  <a:moveTo>
                    <a:pt x="0" y="0"/>
                  </a:moveTo>
                  <a:lnTo>
                    <a:pt x="0" y="700"/>
                  </a:lnTo>
                  <a:lnTo>
                    <a:pt x="928" y="700"/>
                  </a:lnTo>
                  <a:lnTo>
                    <a:pt x="928" y="0"/>
                  </a:lnTo>
                  <a:lnTo>
                    <a:pt x="0" y="0"/>
                  </a:lnTo>
                  <a:close/>
                  <a:moveTo>
                    <a:pt x="880" y="653"/>
                  </a:moveTo>
                  <a:lnTo>
                    <a:pt x="48" y="653"/>
                  </a:lnTo>
                  <a:lnTo>
                    <a:pt x="48" y="48"/>
                  </a:lnTo>
                  <a:lnTo>
                    <a:pt x="880" y="48"/>
                  </a:lnTo>
                  <a:lnTo>
                    <a:pt x="880" y="6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1035"/>
            <p:cNvSpPr>
              <a:spLocks noChangeArrowheads="1"/>
            </p:cNvSpPr>
            <p:nvPr/>
          </p:nvSpPr>
          <p:spPr bwMode="auto">
            <a:xfrm>
              <a:off x="1307633" y="3025951"/>
              <a:ext cx="88900" cy="17463"/>
            </a:xfrm>
            <a:custGeom>
              <a:avLst/>
              <a:gdLst>
                <a:gd name="T0" fmla="*/ 248 w 249"/>
                <a:gd name="T1" fmla="*/ 0 h 49"/>
                <a:gd name="T2" fmla="*/ 0 w 249"/>
                <a:gd name="T3" fmla="*/ 0 h 49"/>
                <a:gd name="T4" fmla="*/ 0 w 249"/>
                <a:gd name="T5" fmla="*/ 48 h 49"/>
                <a:gd name="T6" fmla="*/ 248 w 249"/>
                <a:gd name="T7" fmla="*/ 48 h 49"/>
                <a:gd name="T8" fmla="*/ 248 w 249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9">
                  <a:moveTo>
                    <a:pt x="248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248" y="48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1036"/>
            <p:cNvSpPr>
              <a:spLocks noChangeArrowheads="1"/>
            </p:cNvSpPr>
            <p:nvPr/>
          </p:nvSpPr>
          <p:spPr bwMode="auto">
            <a:xfrm>
              <a:off x="1307633" y="3067226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1037"/>
            <p:cNvSpPr>
              <a:spLocks noChangeArrowheads="1"/>
            </p:cNvSpPr>
            <p:nvPr/>
          </p:nvSpPr>
          <p:spPr bwMode="auto">
            <a:xfrm>
              <a:off x="1307633" y="3108501"/>
              <a:ext cx="88900" cy="15875"/>
            </a:xfrm>
            <a:custGeom>
              <a:avLst/>
              <a:gdLst>
                <a:gd name="T0" fmla="*/ 248 w 249"/>
                <a:gd name="T1" fmla="*/ 0 h 44"/>
                <a:gd name="T2" fmla="*/ 0 w 249"/>
                <a:gd name="T3" fmla="*/ 0 h 44"/>
                <a:gd name="T4" fmla="*/ 0 w 249"/>
                <a:gd name="T5" fmla="*/ 43 h 44"/>
                <a:gd name="T6" fmla="*/ 248 w 249"/>
                <a:gd name="T7" fmla="*/ 43 h 44"/>
                <a:gd name="T8" fmla="*/ 248 w 24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44">
                  <a:moveTo>
                    <a:pt x="248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48" y="43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1038"/>
            <p:cNvSpPr>
              <a:spLocks noChangeArrowheads="1"/>
            </p:cNvSpPr>
            <p:nvPr/>
          </p:nvSpPr>
          <p:spPr bwMode="auto">
            <a:xfrm>
              <a:off x="1180633" y="3148189"/>
              <a:ext cx="215900" cy="17462"/>
            </a:xfrm>
            <a:custGeom>
              <a:avLst/>
              <a:gdLst>
                <a:gd name="T0" fmla="*/ 0 w 601"/>
                <a:gd name="T1" fmla="*/ 48 h 49"/>
                <a:gd name="T2" fmla="*/ 600 w 601"/>
                <a:gd name="T3" fmla="*/ 48 h 49"/>
                <a:gd name="T4" fmla="*/ 600 w 601"/>
                <a:gd name="T5" fmla="*/ 0 h 49"/>
                <a:gd name="T6" fmla="*/ 0 w 601"/>
                <a:gd name="T7" fmla="*/ 0 h 49"/>
                <a:gd name="T8" fmla="*/ 0 w 601"/>
                <a:gd name="T9" fmla="*/ 48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1" h="49">
                  <a:moveTo>
                    <a:pt x="0" y="48"/>
                  </a:moveTo>
                  <a:lnTo>
                    <a:pt x="600" y="48"/>
                  </a:lnTo>
                  <a:lnTo>
                    <a:pt x="600" y="0"/>
                  </a:lnTo>
                  <a:lnTo>
                    <a:pt x="0" y="0"/>
                  </a:lnTo>
                  <a:lnTo>
                    <a:pt x="0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1039"/>
            <p:cNvSpPr>
              <a:spLocks noChangeArrowheads="1"/>
            </p:cNvSpPr>
            <p:nvPr/>
          </p:nvSpPr>
          <p:spPr bwMode="auto">
            <a:xfrm>
              <a:off x="1090145" y="2938639"/>
              <a:ext cx="325438" cy="244475"/>
            </a:xfrm>
            <a:custGeom>
              <a:avLst/>
              <a:gdLst>
                <a:gd name="T0" fmla="*/ 904 w 905"/>
                <a:gd name="T1" fmla="*/ 0 h 677"/>
                <a:gd name="T2" fmla="*/ 0 w 905"/>
                <a:gd name="T3" fmla="*/ 0 h 677"/>
                <a:gd name="T4" fmla="*/ 0 w 905"/>
                <a:gd name="T5" fmla="*/ 676 h 677"/>
                <a:gd name="T6" fmla="*/ 48 w 905"/>
                <a:gd name="T7" fmla="*/ 676 h 677"/>
                <a:gd name="T8" fmla="*/ 48 w 905"/>
                <a:gd name="T9" fmla="*/ 48 h 677"/>
                <a:gd name="T10" fmla="*/ 904 w 905"/>
                <a:gd name="T11" fmla="*/ 48 h 677"/>
                <a:gd name="T12" fmla="*/ 904 w 905"/>
                <a:gd name="T13" fmla="*/ 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5" h="677">
                  <a:moveTo>
                    <a:pt x="904" y="0"/>
                  </a:moveTo>
                  <a:lnTo>
                    <a:pt x="0" y="0"/>
                  </a:lnTo>
                  <a:lnTo>
                    <a:pt x="0" y="676"/>
                  </a:lnTo>
                  <a:lnTo>
                    <a:pt x="48" y="676"/>
                  </a:lnTo>
                  <a:lnTo>
                    <a:pt x="48" y="48"/>
                  </a:lnTo>
                  <a:lnTo>
                    <a:pt x="904" y="48"/>
                  </a:lnTo>
                  <a:lnTo>
                    <a:pt x="90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1040"/>
            <p:cNvSpPr>
              <a:spLocks noChangeArrowheads="1"/>
            </p:cNvSpPr>
            <p:nvPr/>
          </p:nvSpPr>
          <p:spPr bwMode="auto">
            <a:xfrm>
              <a:off x="1180633" y="3027539"/>
              <a:ext cx="88900" cy="95250"/>
            </a:xfrm>
            <a:custGeom>
              <a:avLst/>
              <a:gdLst>
                <a:gd name="T0" fmla="*/ 248 w 249"/>
                <a:gd name="T1" fmla="*/ 0 h 266"/>
                <a:gd name="T2" fmla="*/ 0 w 249"/>
                <a:gd name="T3" fmla="*/ 0 h 266"/>
                <a:gd name="T4" fmla="*/ 0 w 249"/>
                <a:gd name="T5" fmla="*/ 265 h 266"/>
                <a:gd name="T6" fmla="*/ 248 w 249"/>
                <a:gd name="T7" fmla="*/ 265 h 266"/>
                <a:gd name="T8" fmla="*/ 248 w 249"/>
                <a:gd name="T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9" h="266">
                  <a:moveTo>
                    <a:pt x="248" y="0"/>
                  </a:moveTo>
                  <a:lnTo>
                    <a:pt x="0" y="0"/>
                  </a:lnTo>
                  <a:lnTo>
                    <a:pt x="0" y="265"/>
                  </a:lnTo>
                  <a:lnTo>
                    <a:pt x="248" y="265"/>
                  </a:lnTo>
                  <a:lnTo>
                    <a:pt x="2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4" name="Group 593"/>
          <p:cNvGrpSpPr/>
          <p:nvPr/>
        </p:nvGrpSpPr>
        <p:grpSpPr>
          <a:xfrm>
            <a:off x="5068255" y="1671391"/>
            <a:ext cx="412750" cy="366713"/>
            <a:chOff x="1820488" y="1632488"/>
            <a:chExt cx="412750" cy="366713"/>
          </a:xfrm>
        </p:grpSpPr>
        <p:sp>
          <p:nvSpPr>
            <p:cNvPr id="595" name="Freeform 1041"/>
            <p:cNvSpPr>
              <a:spLocks noChangeArrowheads="1"/>
            </p:cNvSpPr>
            <p:nvPr/>
          </p:nvSpPr>
          <p:spPr bwMode="auto">
            <a:xfrm>
              <a:off x="1969713" y="1632488"/>
              <a:ext cx="263525" cy="158750"/>
            </a:xfrm>
            <a:custGeom>
              <a:avLst/>
              <a:gdLst>
                <a:gd name="T0" fmla="*/ 604 w 732"/>
                <a:gd name="T1" fmla="*/ 440 h 441"/>
                <a:gd name="T2" fmla="*/ 604 w 732"/>
                <a:gd name="T3" fmla="*/ 440 h 441"/>
                <a:gd name="T4" fmla="*/ 154 w 732"/>
                <a:gd name="T5" fmla="*/ 440 h 441"/>
                <a:gd name="T6" fmla="*/ 0 w 732"/>
                <a:gd name="T7" fmla="*/ 284 h 441"/>
                <a:gd name="T8" fmla="*/ 124 w 732"/>
                <a:gd name="T9" fmla="*/ 133 h 441"/>
                <a:gd name="T10" fmla="*/ 296 w 732"/>
                <a:gd name="T11" fmla="*/ 0 h 441"/>
                <a:gd name="T12" fmla="*/ 454 w 732"/>
                <a:gd name="T13" fmla="*/ 99 h 441"/>
                <a:gd name="T14" fmla="*/ 484 w 732"/>
                <a:gd name="T15" fmla="*/ 95 h 441"/>
                <a:gd name="T16" fmla="*/ 600 w 732"/>
                <a:gd name="T17" fmla="*/ 182 h 441"/>
                <a:gd name="T18" fmla="*/ 604 w 732"/>
                <a:gd name="T19" fmla="*/ 182 h 441"/>
                <a:gd name="T20" fmla="*/ 731 w 732"/>
                <a:gd name="T21" fmla="*/ 311 h 441"/>
                <a:gd name="T22" fmla="*/ 604 w 732"/>
                <a:gd name="T23" fmla="*/ 440 h 441"/>
                <a:gd name="T24" fmla="*/ 296 w 732"/>
                <a:gd name="T25" fmla="*/ 45 h 441"/>
                <a:gd name="T26" fmla="*/ 296 w 732"/>
                <a:gd name="T27" fmla="*/ 45 h 441"/>
                <a:gd name="T28" fmla="*/ 161 w 732"/>
                <a:gd name="T29" fmla="*/ 155 h 441"/>
                <a:gd name="T30" fmla="*/ 161 w 732"/>
                <a:gd name="T31" fmla="*/ 174 h 441"/>
                <a:gd name="T32" fmla="*/ 143 w 732"/>
                <a:gd name="T33" fmla="*/ 174 h 441"/>
                <a:gd name="T34" fmla="*/ 45 w 732"/>
                <a:gd name="T35" fmla="*/ 284 h 441"/>
                <a:gd name="T36" fmla="*/ 154 w 732"/>
                <a:gd name="T37" fmla="*/ 394 h 441"/>
                <a:gd name="T38" fmla="*/ 604 w 732"/>
                <a:gd name="T39" fmla="*/ 394 h 441"/>
                <a:gd name="T40" fmla="*/ 686 w 732"/>
                <a:gd name="T41" fmla="*/ 311 h 441"/>
                <a:gd name="T42" fmla="*/ 604 w 732"/>
                <a:gd name="T43" fmla="*/ 227 h 441"/>
                <a:gd name="T44" fmla="*/ 589 w 732"/>
                <a:gd name="T45" fmla="*/ 227 h 441"/>
                <a:gd name="T46" fmla="*/ 566 w 732"/>
                <a:gd name="T47" fmla="*/ 231 h 441"/>
                <a:gd name="T48" fmla="*/ 562 w 732"/>
                <a:gd name="T49" fmla="*/ 209 h 441"/>
                <a:gd name="T50" fmla="*/ 484 w 732"/>
                <a:gd name="T51" fmla="*/ 140 h 441"/>
                <a:gd name="T52" fmla="*/ 454 w 732"/>
                <a:gd name="T53" fmla="*/ 148 h 441"/>
                <a:gd name="T54" fmla="*/ 431 w 732"/>
                <a:gd name="T55" fmla="*/ 159 h 441"/>
                <a:gd name="T56" fmla="*/ 424 w 732"/>
                <a:gd name="T57" fmla="*/ 136 h 441"/>
                <a:gd name="T58" fmla="*/ 296 w 732"/>
                <a:gd name="T59" fmla="*/ 45 h 441"/>
                <a:gd name="T60" fmla="*/ 604 w 732"/>
                <a:gd name="T61" fmla="*/ 44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2" h="441">
                  <a:moveTo>
                    <a:pt x="604" y="440"/>
                  </a:moveTo>
                  <a:lnTo>
                    <a:pt x="604" y="440"/>
                  </a:lnTo>
                  <a:cubicBezTo>
                    <a:pt x="154" y="440"/>
                    <a:pt x="154" y="440"/>
                    <a:pt x="154" y="440"/>
                  </a:cubicBezTo>
                  <a:cubicBezTo>
                    <a:pt x="72" y="440"/>
                    <a:pt x="0" y="371"/>
                    <a:pt x="0" y="284"/>
                  </a:cubicBezTo>
                  <a:cubicBezTo>
                    <a:pt x="0" y="209"/>
                    <a:pt x="53" y="148"/>
                    <a:pt x="124" y="133"/>
                  </a:cubicBezTo>
                  <a:cubicBezTo>
                    <a:pt x="146" y="57"/>
                    <a:pt x="214" y="0"/>
                    <a:pt x="296" y="0"/>
                  </a:cubicBezTo>
                  <a:cubicBezTo>
                    <a:pt x="364" y="0"/>
                    <a:pt x="424" y="42"/>
                    <a:pt x="454" y="99"/>
                  </a:cubicBezTo>
                  <a:cubicBezTo>
                    <a:pt x="465" y="99"/>
                    <a:pt x="476" y="95"/>
                    <a:pt x="484" y="95"/>
                  </a:cubicBezTo>
                  <a:cubicBezTo>
                    <a:pt x="540" y="95"/>
                    <a:pt x="585" y="133"/>
                    <a:pt x="600" y="182"/>
                  </a:cubicBezTo>
                  <a:cubicBezTo>
                    <a:pt x="604" y="182"/>
                    <a:pt x="604" y="182"/>
                    <a:pt x="604" y="182"/>
                  </a:cubicBezTo>
                  <a:cubicBezTo>
                    <a:pt x="675" y="182"/>
                    <a:pt x="731" y="239"/>
                    <a:pt x="731" y="311"/>
                  </a:cubicBezTo>
                  <a:cubicBezTo>
                    <a:pt x="731" y="383"/>
                    <a:pt x="675" y="440"/>
                    <a:pt x="604" y="440"/>
                  </a:cubicBezTo>
                  <a:lnTo>
                    <a:pt x="296" y="45"/>
                  </a:lnTo>
                  <a:lnTo>
                    <a:pt x="296" y="45"/>
                  </a:lnTo>
                  <a:cubicBezTo>
                    <a:pt x="233" y="45"/>
                    <a:pt x="176" y="91"/>
                    <a:pt x="161" y="155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43" y="174"/>
                    <a:pt x="143" y="174"/>
                    <a:pt x="143" y="174"/>
                  </a:cubicBezTo>
                  <a:cubicBezTo>
                    <a:pt x="86" y="182"/>
                    <a:pt x="45" y="227"/>
                    <a:pt x="45" y="284"/>
                  </a:cubicBezTo>
                  <a:cubicBezTo>
                    <a:pt x="45" y="345"/>
                    <a:pt x="94" y="394"/>
                    <a:pt x="154" y="394"/>
                  </a:cubicBezTo>
                  <a:cubicBezTo>
                    <a:pt x="604" y="394"/>
                    <a:pt x="604" y="394"/>
                    <a:pt x="604" y="394"/>
                  </a:cubicBezTo>
                  <a:cubicBezTo>
                    <a:pt x="649" y="394"/>
                    <a:pt x="686" y="356"/>
                    <a:pt x="686" y="311"/>
                  </a:cubicBezTo>
                  <a:cubicBezTo>
                    <a:pt x="686" y="265"/>
                    <a:pt x="649" y="227"/>
                    <a:pt x="604" y="227"/>
                  </a:cubicBezTo>
                  <a:cubicBezTo>
                    <a:pt x="600" y="227"/>
                    <a:pt x="592" y="227"/>
                    <a:pt x="589" y="227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2" y="209"/>
                    <a:pt x="562" y="209"/>
                    <a:pt x="562" y="209"/>
                  </a:cubicBezTo>
                  <a:cubicBezTo>
                    <a:pt x="559" y="171"/>
                    <a:pt x="525" y="140"/>
                    <a:pt x="484" y="140"/>
                  </a:cubicBezTo>
                  <a:cubicBezTo>
                    <a:pt x="472" y="140"/>
                    <a:pt x="461" y="144"/>
                    <a:pt x="454" y="148"/>
                  </a:cubicBezTo>
                  <a:cubicBezTo>
                    <a:pt x="431" y="159"/>
                    <a:pt x="431" y="159"/>
                    <a:pt x="431" y="159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01" y="83"/>
                    <a:pt x="352" y="45"/>
                    <a:pt x="296" y="45"/>
                  </a:cubicBezTo>
                  <a:lnTo>
                    <a:pt x="604" y="44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1042"/>
            <p:cNvSpPr>
              <a:spLocks noChangeArrowheads="1"/>
            </p:cNvSpPr>
            <p:nvPr/>
          </p:nvSpPr>
          <p:spPr bwMode="auto">
            <a:xfrm>
              <a:off x="1836363" y="1753138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1043"/>
            <p:cNvSpPr>
              <a:spLocks noChangeArrowheads="1"/>
            </p:cNvSpPr>
            <p:nvPr/>
          </p:nvSpPr>
          <p:spPr bwMode="auto">
            <a:xfrm>
              <a:off x="1836363" y="1753138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1044"/>
            <p:cNvSpPr>
              <a:spLocks noChangeArrowheads="1"/>
            </p:cNvSpPr>
            <p:nvPr/>
          </p:nvSpPr>
          <p:spPr bwMode="auto">
            <a:xfrm>
              <a:off x="1985588" y="1648363"/>
              <a:ext cx="231775" cy="125413"/>
            </a:xfrm>
            <a:custGeom>
              <a:avLst/>
              <a:gdLst>
                <a:gd name="T0" fmla="*/ 559 w 642"/>
                <a:gd name="T1" fmla="*/ 182 h 350"/>
                <a:gd name="T2" fmla="*/ 559 w 642"/>
                <a:gd name="T3" fmla="*/ 182 h 350"/>
                <a:gd name="T4" fmla="*/ 544 w 642"/>
                <a:gd name="T5" fmla="*/ 182 h 350"/>
                <a:gd name="T6" fmla="*/ 521 w 642"/>
                <a:gd name="T7" fmla="*/ 186 h 350"/>
                <a:gd name="T8" fmla="*/ 517 w 642"/>
                <a:gd name="T9" fmla="*/ 164 h 350"/>
                <a:gd name="T10" fmla="*/ 439 w 642"/>
                <a:gd name="T11" fmla="*/ 95 h 350"/>
                <a:gd name="T12" fmla="*/ 409 w 642"/>
                <a:gd name="T13" fmla="*/ 103 h 350"/>
                <a:gd name="T14" fmla="*/ 386 w 642"/>
                <a:gd name="T15" fmla="*/ 114 h 350"/>
                <a:gd name="T16" fmla="*/ 379 w 642"/>
                <a:gd name="T17" fmla="*/ 91 h 350"/>
                <a:gd name="T18" fmla="*/ 251 w 642"/>
                <a:gd name="T19" fmla="*/ 0 h 350"/>
                <a:gd name="T20" fmla="*/ 116 w 642"/>
                <a:gd name="T21" fmla="*/ 110 h 350"/>
                <a:gd name="T22" fmla="*/ 116 w 642"/>
                <a:gd name="T23" fmla="*/ 129 h 350"/>
                <a:gd name="T24" fmla="*/ 98 w 642"/>
                <a:gd name="T25" fmla="*/ 129 h 350"/>
                <a:gd name="T26" fmla="*/ 0 w 642"/>
                <a:gd name="T27" fmla="*/ 239 h 350"/>
                <a:gd name="T28" fmla="*/ 109 w 642"/>
                <a:gd name="T29" fmla="*/ 349 h 350"/>
                <a:gd name="T30" fmla="*/ 559 w 642"/>
                <a:gd name="T31" fmla="*/ 349 h 350"/>
                <a:gd name="T32" fmla="*/ 641 w 642"/>
                <a:gd name="T33" fmla="*/ 266 h 350"/>
                <a:gd name="T34" fmla="*/ 559 w 642"/>
                <a:gd name="T35" fmla="*/ 1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2" h="350">
                  <a:moveTo>
                    <a:pt x="559" y="182"/>
                  </a:moveTo>
                  <a:lnTo>
                    <a:pt x="559" y="182"/>
                  </a:lnTo>
                  <a:cubicBezTo>
                    <a:pt x="555" y="182"/>
                    <a:pt x="547" y="182"/>
                    <a:pt x="544" y="182"/>
                  </a:cubicBezTo>
                  <a:cubicBezTo>
                    <a:pt x="521" y="186"/>
                    <a:pt x="521" y="186"/>
                    <a:pt x="521" y="186"/>
                  </a:cubicBezTo>
                  <a:cubicBezTo>
                    <a:pt x="517" y="164"/>
                    <a:pt x="517" y="164"/>
                    <a:pt x="517" y="164"/>
                  </a:cubicBezTo>
                  <a:cubicBezTo>
                    <a:pt x="514" y="126"/>
                    <a:pt x="480" y="95"/>
                    <a:pt x="439" y="95"/>
                  </a:cubicBezTo>
                  <a:cubicBezTo>
                    <a:pt x="427" y="95"/>
                    <a:pt x="416" y="99"/>
                    <a:pt x="409" y="103"/>
                  </a:cubicBezTo>
                  <a:cubicBezTo>
                    <a:pt x="386" y="114"/>
                    <a:pt x="386" y="114"/>
                    <a:pt x="386" y="114"/>
                  </a:cubicBezTo>
                  <a:cubicBezTo>
                    <a:pt x="379" y="91"/>
                    <a:pt x="379" y="91"/>
                    <a:pt x="379" y="91"/>
                  </a:cubicBezTo>
                  <a:cubicBezTo>
                    <a:pt x="356" y="38"/>
                    <a:pt x="307" y="0"/>
                    <a:pt x="251" y="0"/>
                  </a:cubicBezTo>
                  <a:cubicBezTo>
                    <a:pt x="188" y="0"/>
                    <a:pt x="131" y="46"/>
                    <a:pt x="116" y="110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41" y="137"/>
                    <a:pt x="0" y="182"/>
                    <a:pt x="0" y="239"/>
                  </a:cubicBezTo>
                  <a:cubicBezTo>
                    <a:pt x="0" y="300"/>
                    <a:pt x="49" y="349"/>
                    <a:pt x="109" y="349"/>
                  </a:cubicBezTo>
                  <a:cubicBezTo>
                    <a:pt x="559" y="349"/>
                    <a:pt x="559" y="349"/>
                    <a:pt x="559" y="349"/>
                  </a:cubicBezTo>
                  <a:cubicBezTo>
                    <a:pt x="604" y="349"/>
                    <a:pt x="641" y="311"/>
                    <a:pt x="641" y="266"/>
                  </a:cubicBezTo>
                  <a:cubicBezTo>
                    <a:pt x="641" y="220"/>
                    <a:pt x="604" y="182"/>
                    <a:pt x="559" y="1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1045"/>
            <p:cNvSpPr>
              <a:spLocks noChangeArrowheads="1"/>
            </p:cNvSpPr>
            <p:nvPr/>
          </p:nvSpPr>
          <p:spPr bwMode="auto">
            <a:xfrm>
              <a:off x="1977650" y="1753138"/>
              <a:ext cx="142875" cy="188913"/>
            </a:xfrm>
            <a:custGeom>
              <a:avLst/>
              <a:gdLst>
                <a:gd name="T0" fmla="*/ 37 w 398"/>
                <a:gd name="T1" fmla="*/ 0 h 524"/>
                <a:gd name="T2" fmla="*/ 37 w 398"/>
                <a:gd name="T3" fmla="*/ 0 h 524"/>
                <a:gd name="T4" fmla="*/ 37 w 398"/>
                <a:gd name="T5" fmla="*/ 0 h 524"/>
                <a:gd name="T6" fmla="*/ 0 w 398"/>
                <a:gd name="T7" fmla="*/ 0 h 524"/>
                <a:gd name="T8" fmla="*/ 0 w 398"/>
                <a:gd name="T9" fmla="*/ 523 h 524"/>
                <a:gd name="T10" fmla="*/ 397 w 398"/>
                <a:gd name="T11" fmla="*/ 523 h 524"/>
                <a:gd name="T12" fmla="*/ 397 w 398"/>
                <a:gd name="T13" fmla="*/ 103 h 524"/>
                <a:gd name="T14" fmla="*/ 397 w 398"/>
                <a:gd name="T15" fmla="*/ 57 h 524"/>
                <a:gd name="T16" fmla="*/ 131 w 398"/>
                <a:gd name="T17" fmla="*/ 57 h 524"/>
                <a:gd name="T18" fmla="*/ 37 w 398"/>
                <a:gd name="T1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8" h="524">
                  <a:moveTo>
                    <a:pt x="37" y="0"/>
                  </a:moveTo>
                  <a:lnTo>
                    <a:pt x="37" y="0"/>
                  </a:lnTo>
                  <a:lnTo>
                    <a:pt x="37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397" y="523"/>
                    <a:pt x="397" y="523"/>
                    <a:pt x="397" y="523"/>
                  </a:cubicBezTo>
                  <a:cubicBezTo>
                    <a:pt x="397" y="103"/>
                    <a:pt x="397" y="103"/>
                    <a:pt x="397" y="103"/>
                  </a:cubicBezTo>
                  <a:cubicBezTo>
                    <a:pt x="397" y="57"/>
                    <a:pt x="397" y="57"/>
                    <a:pt x="397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90" y="57"/>
                    <a:pt x="56" y="34"/>
                    <a:pt x="3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1046"/>
            <p:cNvSpPr>
              <a:spLocks noChangeArrowheads="1"/>
            </p:cNvSpPr>
            <p:nvPr/>
          </p:nvSpPr>
          <p:spPr bwMode="auto">
            <a:xfrm>
              <a:off x="1990350" y="1753138"/>
              <a:ext cx="130175" cy="20638"/>
            </a:xfrm>
            <a:custGeom>
              <a:avLst/>
              <a:gdLst>
                <a:gd name="T0" fmla="*/ 360 w 361"/>
                <a:gd name="T1" fmla="*/ 0 h 58"/>
                <a:gd name="T2" fmla="*/ 360 w 361"/>
                <a:gd name="T3" fmla="*/ 0 h 58"/>
                <a:gd name="T4" fmla="*/ 0 w 361"/>
                <a:gd name="T5" fmla="*/ 0 h 58"/>
                <a:gd name="T6" fmla="*/ 0 w 361"/>
                <a:gd name="T7" fmla="*/ 0 h 58"/>
                <a:gd name="T8" fmla="*/ 94 w 361"/>
                <a:gd name="T9" fmla="*/ 57 h 58"/>
                <a:gd name="T10" fmla="*/ 360 w 361"/>
                <a:gd name="T11" fmla="*/ 57 h 58"/>
                <a:gd name="T12" fmla="*/ 360 w 361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1" h="58">
                  <a:moveTo>
                    <a:pt x="360" y="0"/>
                  </a:moveTo>
                  <a:lnTo>
                    <a:pt x="36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34"/>
                    <a:pt x="53" y="57"/>
                    <a:pt x="94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0" y="0"/>
                    <a:pt x="360" y="0"/>
                    <a:pt x="36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1047"/>
            <p:cNvSpPr>
              <a:spLocks noChangeArrowheads="1"/>
            </p:cNvSpPr>
            <p:nvPr/>
          </p:nvSpPr>
          <p:spPr bwMode="auto">
            <a:xfrm>
              <a:off x="1820488" y="1738851"/>
              <a:ext cx="314325" cy="260350"/>
            </a:xfrm>
            <a:custGeom>
              <a:avLst/>
              <a:gdLst>
                <a:gd name="T0" fmla="*/ 873 w 874"/>
                <a:gd name="T1" fmla="*/ 610 h 721"/>
                <a:gd name="T2" fmla="*/ 873 w 874"/>
                <a:gd name="T3" fmla="*/ 0 h 721"/>
                <a:gd name="T4" fmla="*/ 0 w 874"/>
                <a:gd name="T5" fmla="*/ 0 h 721"/>
                <a:gd name="T6" fmla="*/ 0 w 874"/>
                <a:gd name="T7" fmla="*/ 610 h 721"/>
                <a:gd name="T8" fmla="*/ 292 w 874"/>
                <a:gd name="T9" fmla="*/ 610 h 721"/>
                <a:gd name="T10" fmla="*/ 292 w 874"/>
                <a:gd name="T11" fmla="*/ 675 h 721"/>
                <a:gd name="T12" fmla="*/ 214 w 874"/>
                <a:gd name="T13" fmla="*/ 675 h 721"/>
                <a:gd name="T14" fmla="*/ 214 w 874"/>
                <a:gd name="T15" fmla="*/ 720 h 721"/>
                <a:gd name="T16" fmla="*/ 659 w 874"/>
                <a:gd name="T17" fmla="*/ 720 h 721"/>
                <a:gd name="T18" fmla="*/ 659 w 874"/>
                <a:gd name="T19" fmla="*/ 675 h 721"/>
                <a:gd name="T20" fmla="*/ 577 w 874"/>
                <a:gd name="T21" fmla="*/ 675 h 721"/>
                <a:gd name="T22" fmla="*/ 577 w 874"/>
                <a:gd name="T23" fmla="*/ 610 h 721"/>
                <a:gd name="T24" fmla="*/ 873 w 874"/>
                <a:gd name="T25" fmla="*/ 610 h 721"/>
                <a:gd name="T26" fmla="*/ 41 w 874"/>
                <a:gd name="T27" fmla="*/ 41 h 721"/>
                <a:gd name="T28" fmla="*/ 832 w 874"/>
                <a:gd name="T29" fmla="*/ 41 h 721"/>
                <a:gd name="T30" fmla="*/ 832 w 874"/>
                <a:gd name="T31" fmla="*/ 564 h 721"/>
                <a:gd name="T32" fmla="*/ 41 w 874"/>
                <a:gd name="T33" fmla="*/ 564 h 721"/>
                <a:gd name="T34" fmla="*/ 41 w 874"/>
                <a:gd name="T35" fmla="*/ 4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4" h="721">
                  <a:moveTo>
                    <a:pt x="873" y="610"/>
                  </a:moveTo>
                  <a:lnTo>
                    <a:pt x="873" y="0"/>
                  </a:lnTo>
                  <a:lnTo>
                    <a:pt x="0" y="0"/>
                  </a:lnTo>
                  <a:lnTo>
                    <a:pt x="0" y="610"/>
                  </a:lnTo>
                  <a:lnTo>
                    <a:pt x="292" y="610"/>
                  </a:lnTo>
                  <a:lnTo>
                    <a:pt x="292" y="675"/>
                  </a:lnTo>
                  <a:lnTo>
                    <a:pt x="214" y="675"/>
                  </a:lnTo>
                  <a:lnTo>
                    <a:pt x="214" y="720"/>
                  </a:lnTo>
                  <a:lnTo>
                    <a:pt x="659" y="720"/>
                  </a:lnTo>
                  <a:lnTo>
                    <a:pt x="659" y="675"/>
                  </a:lnTo>
                  <a:lnTo>
                    <a:pt x="577" y="675"/>
                  </a:lnTo>
                  <a:lnTo>
                    <a:pt x="577" y="610"/>
                  </a:lnTo>
                  <a:lnTo>
                    <a:pt x="873" y="610"/>
                  </a:lnTo>
                  <a:close/>
                  <a:moveTo>
                    <a:pt x="41" y="41"/>
                  </a:moveTo>
                  <a:lnTo>
                    <a:pt x="832" y="41"/>
                  </a:lnTo>
                  <a:lnTo>
                    <a:pt x="832" y="564"/>
                  </a:lnTo>
                  <a:lnTo>
                    <a:pt x="41" y="564"/>
                  </a:lnTo>
                  <a:lnTo>
                    <a:pt x="41" y="4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1048"/>
            <p:cNvSpPr>
              <a:spLocks noChangeArrowheads="1"/>
            </p:cNvSpPr>
            <p:nvPr/>
          </p:nvSpPr>
          <p:spPr bwMode="auto">
            <a:xfrm>
              <a:off x="1906213" y="1776951"/>
              <a:ext cx="134937" cy="139700"/>
            </a:xfrm>
            <a:custGeom>
              <a:avLst/>
              <a:gdLst>
                <a:gd name="T0" fmla="*/ 334 w 376"/>
                <a:gd name="T1" fmla="*/ 197 h 388"/>
                <a:gd name="T2" fmla="*/ 334 w 376"/>
                <a:gd name="T3" fmla="*/ 197 h 388"/>
                <a:gd name="T4" fmla="*/ 187 w 376"/>
                <a:gd name="T5" fmla="*/ 345 h 388"/>
                <a:gd name="T6" fmla="*/ 45 w 376"/>
                <a:gd name="T7" fmla="*/ 197 h 388"/>
                <a:gd name="T8" fmla="*/ 195 w 376"/>
                <a:gd name="T9" fmla="*/ 45 h 388"/>
                <a:gd name="T10" fmla="*/ 289 w 376"/>
                <a:gd name="T11" fmla="*/ 76 h 388"/>
                <a:gd name="T12" fmla="*/ 251 w 376"/>
                <a:gd name="T13" fmla="*/ 76 h 388"/>
                <a:gd name="T14" fmla="*/ 251 w 376"/>
                <a:gd name="T15" fmla="*/ 121 h 388"/>
                <a:gd name="T16" fmla="*/ 367 w 376"/>
                <a:gd name="T17" fmla="*/ 121 h 388"/>
                <a:gd name="T18" fmla="*/ 367 w 376"/>
                <a:gd name="T19" fmla="*/ 4 h 388"/>
                <a:gd name="T20" fmla="*/ 322 w 376"/>
                <a:gd name="T21" fmla="*/ 4 h 388"/>
                <a:gd name="T22" fmla="*/ 322 w 376"/>
                <a:gd name="T23" fmla="*/ 49 h 388"/>
                <a:gd name="T24" fmla="*/ 195 w 376"/>
                <a:gd name="T25" fmla="*/ 0 h 388"/>
                <a:gd name="T26" fmla="*/ 0 w 376"/>
                <a:gd name="T27" fmla="*/ 197 h 388"/>
                <a:gd name="T28" fmla="*/ 187 w 376"/>
                <a:gd name="T29" fmla="*/ 387 h 388"/>
                <a:gd name="T30" fmla="*/ 375 w 376"/>
                <a:gd name="T31" fmla="*/ 197 h 388"/>
                <a:gd name="T32" fmla="*/ 334 w 376"/>
                <a:gd name="T33" fmla="*/ 197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6" h="388">
                  <a:moveTo>
                    <a:pt x="334" y="197"/>
                  </a:moveTo>
                  <a:lnTo>
                    <a:pt x="334" y="197"/>
                  </a:lnTo>
                  <a:cubicBezTo>
                    <a:pt x="334" y="277"/>
                    <a:pt x="266" y="345"/>
                    <a:pt x="187" y="345"/>
                  </a:cubicBezTo>
                  <a:cubicBezTo>
                    <a:pt x="109" y="345"/>
                    <a:pt x="45" y="277"/>
                    <a:pt x="45" y="197"/>
                  </a:cubicBezTo>
                  <a:cubicBezTo>
                    <a:pt x="45" y="114"/>
                    <a:pt x="113" y="45"/>
                    <a:pt x="195" y="45"/>
                  </a:cubicBezTo>
                  <a:cubicBezTo>
                    <a:pt x="229" y="45"/>
                    <a:pt x="262" y="57"/>
                    <a:pt x="289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367" y="121"/>
                    <a:pt x="367" y="121"/>
                    <a:pt x="367" y="121"/>
                  </a:cubicBezTo>
                  <a:cubicBezTo>
                    <a:pt x="367" y="4"/>
                    <a:pt x="367" y="4"/>
                    <a:pt x="367" y="4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9" y="19"/>
                    <a:pt x="244" y="0"/>
                    <a:pt x="195" y="0"/>
                  </a:cubicBezTo>
                  <a:cubicBezTo>
                    <a:pt x="86" y="0"/>
                    <a:pt x="0" y="87"/>
                    <a:pt x="0" y="197"/>
                  </a:cubicBezTo>
                  <a:cubicBezTo>
                    <a:pt x="0" y="303"/>
                    <a:pt x="83" y="387"/>
                    <a:pt x="187" y="387"/>
                  </a:cubicBezTo>
                  <a:cubicBezTo>
                    <a:pt x="292" y="387"/>
                    <a:pt x="375" y="303"/>
                    <a:pt x="375" y="197"/>
                  </a:cubicBezTo>
                  <a:lnTo>
                    <a:pt x="334" y="1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3" name="Group 602"/>
          <p:cNvGrpSpPr/>
          <p:nvPr/>
        </p:nvGrpSpPr>
        <p:grpSpPr>
          <a:xfrm>
            <a:off x="5068255" y="2284370"/>
            <a:ext cx="412750" cy="366713"/>
            <a:chOff x="1820488" y="2209224"/>
            <a:chExt cx="412750" cy="366713"/>
          </a:xfrm>
        </p:grpSpPr>
        <p:sp>
          <p:nvSpPr>
            <p:cNvPr id="604" name="Freeform 1049"/>
            <p:cNvSpPr>
              <a:spLocks noChangeArrowheads="1"/>
            </p:cNvSpPr>
            <p:nvPr/>
          </p:nvSpPr>
          <p:spPr bwMode="auto">
            <a:xfrm>
              <a:off x="1969713" y="2209224"/>
              <a:ext cx="263525" cy="158750"/>
            </a:xfrm>
            <a:custGeom>
              <a:avLst/>
              <a:gdLst>
                <a:gd name="T0" fmla="*/ 604 w 732"/>
                <a:gd name="T1" fmla="*/ 440 h 441"/>
                <a:gd name="T2" fmla="*/ 604 w 732"/>
                <a:gd name="T3" fmla="*/ 440 h 441"/>
                <a:gd name="T4" fmla="*/ 154 w 732"/>
                <a:gd name="T5" fmla="*/ 440 h 441"/>
                <a:gd name="T6" fmla="*/ 0 w 732"/>
                <a:gd name="T7" fmla="*/ 284 h 441"/>
                <a:gd name="T8" fmla="*/ 124 w 732"/>
                <a:gd name="T9" fmla="*/ 133 h 441"/>
                <a:gd name="T10" fmla="*/ 296 w 732"/>
                <a:gd name="T11" fmla="*/ 0 h 441"/>
                <a:gd name="T12" fmla="*/ 454 w 732"/>
                <a:gd name="T13" fmla="*/ 99 h 441"/>
                <a:gd name="T14" fmla="*/ 484 w 732"/>
                <a:gd name="T15" fmla="*/ 95 h 441"/>
                <a:gd name="T16" fmla="*/ 600 w 732"/>
                <a:gd name="T17" fmla="*/ 182 h 441"/>
                <a:gd name="T18" fmla="*/ 604 w 732"/>
                <a:gd name="T19" fmla="*/ 182 h 441"/>
                <a:gd name="T20" fmla="*/ 731 w 732"/>
                <a:gd name="T21" fmla="*/ 311 h 441"/>
                <a:gd name="T22" fmla="*/ 604 w 732"/>
                <a:gd name="T23" fmla="*/ 440 h 441"/>
                <a:gd name="T24" fmla="*/ 296 w 732"/>
                <a:gd name="T25" fmla="*/ 45 h 441"/>
                <a:gd name="T26" fmla="*/ 296 w 732"/>
                <a:gd name="T27" fmla="*/ 45 h 441"/>
                <a:gd name="T28" fmla="*/ 161 w 732"/>
                <a:gd name="T29" fmla="*/ 155 h 441"/>
                <a:gd name="T30" fmla="*/ 161 w 732"/>
                <a:gd name="T31" fmla="*/ 174 h 441"/>
                <a:gd name="T32" fmla="*/ 143 w 732"/>
                <a:gd name="T33" fmla="*/ 174 h 441"/>
                <a:gd name="T34" fmla="*/ 45 w 732"/>
                <a:gd name="T35" fmla="*/ 284 h 441"/>
                <a:gd name="T36" fmla="*/ 154 w 732"/>
                <a:gd name="T37" fmla="*/ 394 h 441"/>
                <a:gd name="T38" fmla="*/ 604 w 732"/>
                <a:gd name="T39" fmla="*/ 394 h 441"/>
                <a:gd name="T40" fmla="*/ 686 w 732"/>
                <a:gd name="T41" fmla="*/ 311 h 441"/>
                <a:gd name="T42" fmla="*/ 604 w 732"/>
                <a:gd name="T43" fmla="*/ 227 h 441"/>
                <a:gd name="T44" fmla="*/ 589 w 732"/>
                <a:gd name="T45" fmla="*/ 227 h 441"/>
                <a:gd name="T46" fmla="*/ 566 w 732"/>
                <a:gd name="T47" fmla="*/ 231 h 441"/>
                <a:gd name="T48" fmla="*/ 562 w 732"/>
                <a:gd name="T49" fmla="*/ 209 h 441"/>
                <a:gd name="T50" fmla="*/ 484 w 732"/>
                <a:gd name="T51" fmla="*/ 140 h 441"/>
                <a:gd name="T52" fmla="*/ 454 w 732"/>
                <a:gd name="T53" fmla="*/ 148 h 441"/>
                <a:gd name="T54" fmla="*/ 431 w 732"/>
                <a:gd name="T55" fmla="*/ 159 h 441"/>
                <a:gd name="T56" fmla="*/ 424 w 732"/>
                <a:gd name="T57" fmla="*/ 136 h 441"/>
                <a:gd name="T58" fmla="*/ 296 w 732"/>
                <a:gd name="T59" fmla="*/ 45 h 441"/>
                <a:gd name="T60" fmla="*/ 604 w 732"/>
                <a:gd name="T61" fmla="*/ 44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2" h="441">
                  <a:moveTo>
                    <a:pt x="604" y="440"/>
                  </a:moveTo>
                  <a:lnTo>
                    <a:pt x="604" y="440"/>
                  </a:lnTo>
                  <a:cubicBezTo>
                    <a:pt x="154" y="440"/>
                    <a:pt x="154" y="440"/>
                    <a:pt x="154" y="440"/>
                  </a:cubicBezTo>
                  <a:cubicBezTo>
                    <a:pt x="72" y="440"/>
                    <a:pt x="0" y="371"/>
                    <a:pt x="0" y="284"/>
                  </a:cubicBezTo>
                  <a:cubicBezTo>
                    <a:pt x="0" y="209"/>
                    <a:pt x="53" y="148"/>
                    <a:pt x="124" y="133"/>
                  </a:cubicBezTo>
                  <a:cubicBezTo>
                    <a:pt x="146" y="57"/>
                    <a:pt x="214" y="0"/>
                    <a:pt x="296" y="0"/>
                  </a:cubicBezTo>
                  <a:cubicBezTo>
                    <a:pt x="364" y="0"/>
                    <a:pt x="424" y="42"/>
                    <a:pt x="454" y="99"/>
                  </a:cubicBezTo>
                  <a:cubicBezTo>
                    <a:pt x="465" y="99"/>
                    <a:pt x="476" y="95"/>
                    <a:pt x="484" y="95"/>
                  </a:cubicBezTo>
                  <a:cubicBezTo>
                    <a:pt x="540" y="95"/>
                    <a:pt x="585" y="133"/>
                    <a:pt x="600" y="182"/>
                  </a:cubicBezTo>
                  <a:cubicBezTo>
                    <a:pt x="604" y="182"/>
                    <a:pt x="604" y="182"/>
                    <a:pt x="604" y="182"/>
                  </a:cubicBezTo>
                  <a:cubicBezTo>
                    <a:pt x="675" y="182"/>
                    <a:pt x="731" y="239"/>
                    <a:pt x="731" y="311"/>
                  </a:cubicBezTo>
                  <a:cubicBezTo>
                    <a:pt x="731" y="383"/>
                    <a:pt x="675" y="440"/>
                    <a:pt x="604" y="440"/>
                  </a:cubicBezTo>
                  <a:lnTo>
                    <a:pt x="296" y="45"/>
                  </a:lnTo>
                  <a:lnTo>
                    <a:pt x="296" y="45"/>
                  </a:lnTo>
                  <a:cubicBezTo>
                    <a:pt x="233" y="45"/>
                    <a:pt x="176" y="91"/>
                    <a:pt x="161" y="155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43" y="174"/>
                    <a:pt x="143" y="174"/>
                    <a:pt x="143" y="174"/>
                  </a:cubicBezTo>
                  <a:cubicBezTo>
                    <a:pt x="86" y="182"/>
                    <a:pt x="45" y="227"/>
                    <a:pt x="45" y="284"/>
                  </a:cubicBezTo>
                  <a:cubicBezTo>
                    <a:pt x="45" y="345"/>
                    <a:pt x="94" y="394"/>
                    <a:pt x="154" y="394"/>
                  </a:cubicBezTo>
                  <a:cubicBezTo>
                    <a:pt x="604" y="394"/>
                    <a:pt x="604" y="394"/>
                    <a:pt x="604" y="394"/>
                  </a:cubicBezTo>
                  <a:cubicBezTo>
                    <a:pt x="649" y="394"/>
                    <a:pt x="686" y="356"/>
                    <a:pt x="686" y="311"/>
                  </a:cubicBezTo>
                  <a:cubicBezTo>
                    <a:pt x="686" y="265"/>
                    <a:pt x="649" y="227"/>
                    <a:pt x="604" y="227"/>
                  </a:cubicBezTo>
                  <a:cubicBezTo>
                    <a:pt x="600" y="227"/>
                    <a:pt x="592" y="227"/>
                    <a:pt x="589" y="227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2" y="209"/>
                    <a:pt x="562" y="209"/>
                    <a:pt x="562" y="209"/>
                  </a:cubicBezTo>
                  <a:cubicBezTo>
                    <a:pt x="559" y="171"/>
                    <a:pt x="525" y="140"/>
                    <a:pt x="484" y="140"/>
                  </a:cubicBezTo>
                  <a:cubicBezTo>
                    <a:pt x="472" y="140"/>
                    <a:pt x="461" y="144"/>
                    <a:pt x="454" y="148"/>
                  </a:cubicBezTo>
                  <a:cubicBezTo>
                    <a:pt x="431" y="159"/>
                    <a:pt x="431" y="159"/>
                    <a:pt x="431" y="159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01" y="83"/>
                    <a:pt x="352" y="45"/>
                    <a:pt x="296" y="45"/>
                  </a:cubicBezTo>
                  <a:lnTo>
                    <a:pt x="604" y="4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1050"/>
            <p:cNvSpPr>
              <a:spLocks noChangeArrowheads="1"/>
            </p:cNvSpPr>
            <p:nvPr/>
          </p:nvSpPr>
          <p:spPr bwMode="auto">
            <a:xfrm>
              <a:off x="1836363" y="2329874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1051"/>
            <p:cNvSpPr>
              <a:spLocks noChangeArrowheads="1"/>
            </p:cNvSpPr>
            <p:nvPr/>
          </p:nvSpPr>
          <p:spPr bwMode="auto">
            <a:xfrm>
              <a:off x="1836363" y="2329874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1052"/>
            <p:cNvSpPr>
              <a:spLocks noChangeArrowheads="1"/>
            </p:cNvSpPr>
            <p:nvPr/>
          </p:nvSpPr>
          <p:spPr bwMode="auto">
            <a:xfrm>
              <a:off x="1985588" y="2225099"/>
              <a:ext cx="231775" cy="125413"/>
            </a:xfrm>
            <a:custGeom>
              <a:avLst/>
              <a:gdLst>
                <a:gd name="T0" fmla="*/ 559 w 642"/>
                <a:gd name="T1" fmla="*/ 182 h 350"/>
                <a:gd name="T2" fmla="*/ 559 w 642"/>
                <a:gd name="T3" fmla="*/ 182 h 350"/>
                <a:gd name="T4" fmla="*/ 544 w 642"/>
                <a:gd name="T5" fmla="*/ 182 h 350"/>
                <a:gd name="T6" fmla="*/ 521 w 642"/>
                <a:gd name="T7" fmla="*/ 186 h 350"/>
                <a:gd name="T8" fmla="*/ 517 w 642"/>
                <a:gd name="T9" fmla="*/ 164 h 350"/>
                <a:gd name="T10" fmla="*/ 439 w 642"/>
                <a:gd name="T11" fmla="*/ 95 h 350"/>
                <a:gd name="T12" fmla="*/ 409 w 642"/>
                <a:gd name="T13" fmla="*/ 103 h 350"/>
                <a:gd name="T14" fmla="*/ 386 w 642"/>
                <a:gd name="T15" fmla="*/ 114 h 350"/>
                <a:gd name="T16" fmla="*/ 379 w 642"/>
                <a:gd name="T17" fmla="*/ 91 h 350"/>
                <a:gd name="T18" fmla="*/ 251 w 642"/>
                <a:gd name="T19" fmla="*/ 0 h 350"/>
                <a:gd name="T20" fmla="*/ 116 w 642"/>
                <a:gd name="T21" fmla="*/ 110 h 350"/>
                <a:gd name="T22" fmla="*/ 116 w 642"/>
                <a:gd name="T23" fmla="*/ 129 h 350"/>
                <a:gd name="T24" fmla="*/ 98 w 642"/>
                <a:gd name="T25" fmla="*/ 129 h 350"/>
                <a:gd name="T26" fmla="*/ 0 w 642"/>
                <a:gd name="T27" fmla="*/ 239 h 350"/>
                <a:gd name="T28" fmla="*/ 109 w 642"/>
                <a:gd name="T29" fmla="*/ 349 h 350"/>
                <a:gd name="T30" fmla="*/ 559 w 642"/>
                <a:gd name="T31" fmla="*/ 349 h 350"/>
                <a:gd name="T32" fmla="*/ 641 w 642"/>
                <a:gd name="T33" fmla="*/ 266 h 350"/>
                <a:gd name="T34" fmla="*/ 559 w 642"/>
                <a:gd name="T35" fmla="*/ 1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2" h="350">
                  <a:moveTo>
                    <a:pt x="559" y="182"/>
                  </a:moveTo>
                  <a:lnTo>
                    <a:pt x="559" y="182"/>
                  </a:lnTo>
                  <a:cubicBezTo>
                    <a:pt x="555" y="182"/>
                    <a:pt x="547" y="182"/>
                    <a:pt x="544" y="182"/>
                  </a:cubicBezTo>
                  <a:cubicBezTo>
                    <a:pt x="521" y="186"/>
                    <a:pt x="521" y="186"/>
                    <a:pt x="521" y="186"/>
                  </a:cubicBezTo>
                  <a:cubicBezTo>
                    <a:pt x="517" y="164"/>
                    <a:pt x="517" y="164"/>
                    <a:pt x="517" y="164"/>
                  </a:cubicBezTo>
                  <a:cubicBezTo>
                    <a:pt x="514" y="126"/>
                    <a:pt x="480" y="95"/>
                    <a:pt x="439" y="95"/>
                  </a:cubicBezTo>
                  <a:cubicBezTo>
                    <a:pt x="427" y="95"/>
                    <a:pt x="416" y="99"/>
                    <a:pt x="409" y="103"/>
                  </a:cubicBezTo>
                  <a:cubicBezTo>
                    <a:pt x="386" y="114"/>
                    <a:pt x="386" y="114"/>
                    <a:pt x="386" y="114"/>
                  </a:cubicBezTo>
                  <a:cubicBezTo>
                    <a:pt x="379" y="91"/>
                    <a:pt x="379" y="91"/>
                    <a:pt x="379" y="91"/>
                  </a:cubicBezTo>
                  <a:cubicBezTo>
                    <a:pt x="356" y="38"/>
                    <a:pt x="307" y="0"/>
                    <a:pt x="251" y="0"/>
                  </a:cubicBezTo>
                  <a:cubicBezTo>
                    <a:pt x="188" y="0"/>
                    <a:pt x="131" y="46"/>
                    <a:pt x="116" y="110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41" y="137"/>
                    <a:pt x="0" y="182"/>
                    <a:pt x="0" y="239"/>
                  </a:cubicBezTo>
                  <a:cubicBezTo>
                    <a:pt x="0" y="300"/>
                    <a:pt x="49" y="349"/>
                    <a:pt x="109" y="349"/>
                  </a:cubicBezTo>
                  <a:cubicBezTo>
                    <a:pt x="559" y="349"/>
                    <a:pt x="559" y="349"/>
                    <a:pt x="559" y="349"/>
                  </a:cubicBezTo>
                  <a:cubicBezTo>
                    <a:pt x="604" y="349"/>
                    <a:pt x="641" y="311"/>
                    <a:pt x="641" y="266"/>
                  </a:cubicBezTo>
                  <a:cubicBezTo>
                    <a:pt x="641" y="220"/>
                    <a:pt x="604" y="182"/>
                    <a:pt x="559" y="1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1053"/>
            <p:cNvSpPr>
              <a:spLocks noChangeArrowheads="1"/>
            </p:cNvSpPr>
            <p:nvPr/>
          </p:nvSpPr>
          <p:spPr bwMode="auto">
            <a:xfrm>
              <a:off x="1977650" y="2329874"/>
              <a:ext cx="142875" cy="188913"/>
            </a:xfrm>
            <a:custGeom>
              <a:avLst/>
              <a:gdLst>
                <a:gd name="T0" fmla="*/ 37 w 398"/>
                <a:gd name="T1" fmla="*/ 0 h 524"/>
                <a:gd name="T2" fmla="*/ 37 w 398"/>
                <a:gd name="T3" fmla="*/ 0 h 524"/>
                <a:gd name="T4" fmla="*/ 37 w 398"/>
                <a:gd name="T5" fmla="*/ 0 h 524"/>
                <a:gd name="T6" fmla="*/ 0 w 398"/>
                <a:gd name="T7" fmla="*/ 0 h 524"/>
                <a:gd name="T8" fmla="*/ 0 w 398"/>
                <a:gd name="T9" fmla="*/ 523 h 524"/>
                <a:gd name="T10" fmla="*/ 397 w 398"/>
                <a:gd name="T11" fmla="*/ 523 h 524"/>
                <a:gd name="T12" fmla="*/ 397 w 398"/>
                <a:gd name="T13" fmla="*/ 103 h 524"/>
                <a:gd name="T14" fmla="*/ 397 w 398"/>
                <a:gd name="T15" fmla="*/ 57 h 524"/>
                <a:gd name="T16" fmla="*/ 131 w 398"/>
                <a:gd name="T17" fmla="*/ 57 h 524"/>
                <a:gd name="T18" fmla="*/ 37 w 398"/>
                <a:gd name="T1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8" h="524">
                  <a:moveTo>
                    <a:pt x="37" y="0"/>
                  </a:moveTo>
                  <a:lnTo>
                    <a:pt x="37" y="0"/>
                  </a:lnTo>
                  <a:lnTo>
                    <a:pt x="37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397" y="523"/>
                    <a:pt x="397" y="523"/>
                    <a:pt x="397" y="523"/>
                  </a:cubicBezTo>
                  <a:cubicBezTo>
                    <a:pt x="397" y="103"/>
                    <a:pt x="397" y="103"/>
                    <a:pt x="397" y="103"/>
                  </a:cubicBezTo>
                  <a:cubicBezTo>
                    <a:pt x="397" y="57"/>
                    <a:pt x="397" y="57"/>
                    <a:pt x="397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90" y="57"/>
                    <a:pt x="56" y="34"/>
                    <a:pt x="3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1054"/>
            <p:cNvSpPr>
              <a:spLocks noChangeArrowheads="1"/>
            </p:cNvSpPr>
            <p:nvPr/>
          </p:nvSpPr>
          <p:spPr bwMode="auto">
            <a:xfrm>
              <a:off x="1990350" y="2329874"/>
              <a:ext cx="130175" cy="20638"/>
            </a:xfrm>
            <a:custGeom>
              <a:avLst/>
              <a:gdLst>
                <a:gd name="T0" fmla="*/ 360 w 361"/>
                <a:gd name="T1" fmla="*/ 0 h 58"/>
                <a:gd name="T2" fmla="*/ 360 w 361"/>
                <a:gd name="T3" fmla="*/ 0 h 58"/>
                <a:gd name="T4" fmla="*/ 0 w 361"/>
                <a:gd name="T5" fmla="*/ 0 h 58"/>
                <a:gd name="T6" fmla="*/ 0 w 361"/>
                <a:gd name="T7" fmla="*/ 0 h 58"/>
                <a:gd name="T8" fmla="*/ 94 w 361"/>
                <a:gd name="T9" fmla="*/ 57 h 58"/>
                <a:gd name="T10" fmla="*/ 360 w 361"/>
                <a:gd name="T11" fmla="*/ 57 h 58"/>
                <a:gd name="T12" fmla="*/ 360 w 361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1" h="58">
                  <a:moveTo>
                    <a:pt x="360" y="0"/>
                  </a:moveTo>
                  <a:lnTo>
                    <a:pt x="36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34"/>
                    <a:pt x="53" y="57"/>
                    <a:pt x="94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0" y="0"/>
                    <a:pt x="360" y="0"/>
                    <a:pt x="36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1055"/>
            <p:cNvSpPr>
              <a:spLocks noChangeArrowheads="1"/>
            </p:cNvSpPr>
            <p:nvPr/>
          </p:nvSpPr>
          <p:spPr bwMode="auto">
            <a:xfrm>
              <a:off x="1820488" y="2315587"/>
              <a:ext cx="314325" cy="260350"/>
            </a:xfrm>
            <a:custGeom>
              <a:avLst/>
              <a:gdLst>
                <a:gd name="T0" fmla="*/ 873 w 874"/>
                <a:gd name="T1" fmla="*/ 610 h 721"/>
                <a:gd name="T2" fmla="*/ 873 w 874"/>
                <a:gd name="T3" fmla="*/ 0 h 721"/>
                <a:gd name="T4" fmla="*/ 0 w 874"/>
                <a:gd name="T5" fmla="*/ 0 h 721"/>
                <a:gd name="T6" fmla="*/ 0 w 874"/>
                <a:gd name="T7" fmla="*/ 610 h 721"/>
                <a:gd name="T8" fmla="*/ 292 w 874"/>
                <a:gd name="T9" fmla="*/ 610 h 721"/>
                <a:gd name="T10" fmla="*/ 292 w 874"/>
                <a:gd name="T11" fmla="*/ 675 h 721"/>
                <a:gd name="T12" fmla="*/ 214 w 874"/>
                <a:gd name="T13" fmla="*/ 675 h 721"/>
                <a:gd name="T14" fmla="*/ 214 w 874"/>
                <a:gd name="T15" fmla="*/ 720 h 721"/>
                <a:gd name="T16" fmla="*/ 659 w 874"/>
                <a:gd name="T17" fmla="*/ 720 h 721"/>
                <a:gd name="T18" fmla="*/ 659 w 874"/>
                <a:gd name="T19" fmla="*/ 675 h 721"/>
                <a:gd name="T20" fmla="*/ 577 w 874"/>
                <a:gd name="T21" fmla="*/ 675 h 721"/>
                <a:gd name="T22" fmla="*/ 577 w 874"/>
                <a:gd name="T23" fmla="*/ 610 h 721"/>
                <a:gd name="T24" fmla="*/ 873 w 874"/>
                <a:gd name="T25" fmla="*/ 610 h 721"/>
                <a:gd name="T26" fmla="*/ 41 w 874"/>
                <a:gd name="T27" fmla="*/ 41 h 721"/>
                <a:gd name="T28" fmla="*/ 832 w 874"/>
                <a:gd name="T29" fmla="*/ 41 h 721"/>
                <a:gd name="T30" fmla="*/ 832 w 874"/>
                <a:gd name="T31" fmla="*/ 564 h 721"/>
                <a:gd name="T32" fmla="*/ 41 w 874"/>
                <a:gd name="T33" fmla="*/ 564 h 721"/>
                <a:gd name="T34" fmla="*/ 41 w 874"/>
                <a:gd name="T35" fmla="*/ 4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4" h="721">
                  <a:moveTo>
                    <a:pt x="873" y="610"/>
                  </a:moveTo>
                  <a:lnTo>
                    <a:pt x="873" y="0"/>
                  </a:lnTo>
                  <a:lnTo>
                    <a:pt x="0" y="0"/>
                  </a:lnTo>
                  <a:lnTo>
                    <a:pt x="0" y="610"/>
                  </a:lnTo>
                  <a:lnTo>
                    <a:pt x="292" y="610"/>
                  </a:lnTo>
                  <a:lnTo>
                    <a:pt x="292" y="675"/>
                  </a:lnTo>
                  <a:lnTo>
                    <a:pt x="214" y="675"/>
                  </a:lnTo>
                  <a:lnTo>
                    <a:pt x="214" y="720"/>
                  </a:lnTo>
                  <a:lnTo>
                    <a:pt x="659" y="720"/>
                  </a:lnTo>
                  <a:lnTo>
                    <a:pt x="659" y="675"/>
                  </a:lnTo>
                  <a:lnTo>
                    <a:pt x="577" y="675"/>
                  </a:lnTo>
                  <a:lnTo>
                    <a:pt x="577" y="610"/>
                  </a:lnTo>
                  <a:lnTo>
                    <a:pt x="873" y="610"/>
                  </a:lnTo>
                  <a:close/>
                  <a:moveTo>
                    <a:pt x="41" y="41"/>
                  </a:moveTo>
                  <a:lnTo>
                    <a:pt x="832" y="41"/>
                  </a:lnTo>
                  <a:lnTo>
                    <a:pt x="832" y="564"/>
                  </a:lnTo>
                  <a:lnTo>
                    <a:pt x="41" y="564"/>
                  </a:lnTo>
                  <a:lnTo>
                    <a:pt x="41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056"/>
            <p:cNvSpPr>
              <a:spLocks noChangeArrowheads="1"/>
            </p:cNvSpPr>
            <p:nvPr/>
          </p:nvSpPr>
          <p:spPr bwMode="auto">
            <a:xfrm>
              <a:off x="1906213" y="2353687"/>
              <a:ext cx="134937" cy="139700"/>
            </a:xfrm>
            <a:custGeom>
              <a:avLst/>
              <a:gdLst>
                <a:gd name="T0" fmla="*/ 334 w 376"/>
                <a:gd name="T1" fmla="*/ 197 h 388"/>
                <a:gd name="T2" fmla="*/ 334 w 376"/>
                <a:gd name="T3" fmla="*/ 197 h 388"/>
                <a:gd name="T4" fmla="*/ 187 w 376"/>
                <a:gd name="T5" fmla="*/ 345 h 388"/>
                <a:gd name="T6" fmla="*/ 45 w 376"/>
                <a:gd name="T7" fmla="*/ 197 h 388"/>
                <a:gd name="T8" fmla="*/ 195 w 376"/>
                <a:gd name="T9" fmla="*/ 45 h 388"/>
                <a:gd name="T10" fmla="*/ 289 w 376"/>
                <a:gd name="T11" fmla="*/ 76 h 388"/>
                <a:gd name="T12" fmla="*/ 251 w 376"/>
                <a:gd name="T13" fmla="*/ 76 h 388"/>
                <a:gd name="T14" fmla="*/ 251 w 376"/>
                <a:gd name="T15" fmla="*/ 121 h 388"/>
                <a:gd name="T16" fmla="*/ 367 w 376"/>
                <a:gd name="T17" fmla="*/ 121 h 388"/>
                <a:gd name="T18" fmla="*/ 367 w 376"/>
                <a:gd name="T19" fmla="*/ 4 h 388"/>
                <a:gd name="T20" fmla="*/ 322 w 376"/>
                <a:gd name="T21" fmla="*/ 4 h 388"/>
                <a:gd name="T22" fmla="*/ 322 w 376"/>
                <a:gd name="T23" fmla="*/ 49 h 388"/>
                <a:gd name="T24" fmla="*/ 195 w 376"/>
                <a:gd name="T25" fmla="*/ 0 h 388"/>
                <a:gd name="T26" fmla="*/ 0 w 376"/>
                <a:gd name="T27" fmla="*/ 197 h 388"/>
                <a:gd name="T28" fmla="*/ 187 w 376"/>
                <a:gd name="T29" fmla="*/ 387 h 388"/>
                <a:gd name="T30" fmla="*/ 375 w 376"/>
                <a:gd name="T31" fmla="*/ 197 h 388"/>
                <a:gd name="T32" fmla="*/ 334 w 376"/>
                <a:gd name="T33" fmla="*/ 197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6" h="388">
                  <a:moveTo>
                    <a:pt x="334" y="197"/>
                  </a:moveTo>
                  <a:lnTo>
                    <a:pt x="334" y="197"/>
                  </a:lnTo>
                  <a:cubicBezTo>
                    <a:pt x="334" y="277"/>
                    <a:pt x="266" y="345"/>
                    <a:pt x="187" y="345"/>
                  </a:cubicBezTo>
                  <a:cubicBezTo>
                    <a:pt x="109" y="345"/>
                    <a:pt x="45" y="277"/>
                    <a:pt x="45" y="197"/>
                  </a:cubicBezTo>
                  <a:cubicBezTo>
                    <a:pt x="45" y="114"/>
                    <a:pt x="113" y="45"/>
                    <a:pt x="195" y="45"/>
                  </a:cubicBezTo>
                  <a:cubicBezTo>
                    <a:pt x="229" y="45"/>
                    <a:pt x="262" y="57"/>
                    <a:pt x="289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367" y="121"/>
                    <a:pt x="367" y="121"/>
                    <a:pt x="367" y="121"/>
                  </a:cubicBezTo>
                  <a:cubicBezTo>
                    <a:pt x="367" y="4"/>
                    <a:pt x="367" y="4"/>
                    <a:pt x="367" y="4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9" y="19"/>
                    <a:pt x="244" y="0"/>
                    <a:pt x="195" y="0"/>
                  </a:cubicBezTo>
                  <a:cubicBezTo>
                    <a:pt x="86" y="0"/>
                    <a:pt x="0" y="87"/>
                    <a:pt x="0" y="197"/>
                  </a:cubicBezTo>
                  <a:cubicBezTo>
                    <a:pt x="0" y="303"/>
                    <a:pt x="83" y="387"/>
                    <a:pt x="187" y="387"/>
                  </a:cubicBezTo>
                  <a:cubicBezTo>
                    <a:pt x="292" y="387"/>
                    <a:pt x="375" y="303"/>
                    <a:pt x="375" y="197"/>
                  </a:cubicBezTo>
                  <a:lnTo>
                    <a:pt x="334" y="1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2" name="Group 611"/>
          <p:cNvGrpSpPr/>
          <p:nvPr/>
        </p:nvGrpSpPr>
        <p:grpSpPr>
          <a:xfrm>
            <a:off x="5068255" y="2911323"/>
            <a:ext cx="412750" cy="366712"/>
            <a:chOff x="1820488" y="2891390"/>
            <a:chExt cx="412750" cy="366712"/>
          </a:xfrm>
        </p:grpSpPr>
        <p:sp>
          <p:nvSpPr>
            <p:cNvPr id="613" name="Freeform 1057"/>
            <p:cNvSpPr>
              <a:spLocks noChangeArrowheads="1"/>
            </p:cNvSpPr>
            <p:nvPr/>
          </p:nvSpPr>
          <p:spPr bwMode="auto">
            <a:xfrm>
              <a:off x="1969713" y="2891390"/>
              <a:ext cx="263525" cy="158750"/>
            </a:xfrm>
            <a:custGeom>
              <a:avLst/>
              <a:gdLst>
                <a:gd name="T0" fmla="*/ 604 w 732"/>
                <a:gd name="T1" fmla="*/ 440 h 441"/>
                <a:gd name="T2" fmla="*/ 604 w 732"/>
                <a:gd name="T3" fmla="*/ 440 h 441"/>
                <a:gd name="T4" fmla="*/ 154 w 732"/>
                <a:gd name="T5" fmla="*/ 440 h 441"/>
                <a:gd name="T6" fmla="*/ 0 w 732"/>
                <a:gd name="T7" fmla="*/ 284 h 441"/>
                <a:gd name="T8" fmla="*/ 124 w 732"/>
                <a:gd name="T9" fmla="*/ 133 h 441"/>
                <a:gd name="T10" fmla="*/ 296 w 732"/>
                <a:gd name="T11" fmla="*/ 0 h 441"/>
                <a:gd name="T12" fmla="*/ 454 w 732"/>
                <a:gd name="T13" fmla="*/ 99 h 441"/>
                <a:gd name="T14" fmla="*/ 484 w 732"/>
                <a:gd name="T15" fmla="*/ 95 h 441"/>
                <a:gd name="T16" fmla="*/ 600 w 732"/>
                <a:gd name="T17" fmla="*/ 182 h 441"/>
                <a:gd name="T18" fmla="*/ 604 w 732"/>
                <a:gd name="T19" fmla="*/ 182 h 441"/>
                <a:gd name="T20" fmla="*/ 731 w 732"/>
                <a:gd name="T21" fmla="*/ 311 h 441"/>
                <a:gd name="T22" fmla="*/ 604 w 732"/>
                <a:gd name="T23" fmla="*/ 440 h 441"/>
                <a:gd name="T24" fmla="*/ 296 w 732"/>
                <a:gd name="T25" fmla="*/ 45 h 441"/>
                <a:gd name="T26" fmla="*/ 296 w 732"/>
                <a:gd name="T27" fmla="*/ 45 h 441"/>
                <a:gd name="T28" fmla="*/ 161 w 732"/>
                <a:gd name="T29" fmla="*/ 155 h 441"/>
                <a:gd name="T30" fmla="*/ 161 w 732"/>
                <a:gd name="T31" fmla="*/ 174 h 441"/>
                <a:gd name="T32" fmla="*/ 143 w 732"/>
                <a:gd name="T33" fmla="*/ 174 h 441"/>
                <a:gd name="T34" fmla="*/ 45 w 732"/>
                <a:gd name="T35" fmla="*/ 284 h 441"/>
                <a:gd name="T36" fmla="*/ 154 w 732"/>
                <a:gd name="T37" fmla="*/ 394 h 441"/>
                <a:gd name="T38" fmla="*/ 604 w 732"/>
                <a:gd name="T39" fmla="*/ 394 h 441"/>
                <a:gd name="T40" fmla="*/ 686 w 732"/>
                <a:gd name="T41" fmla="*/ 311 h 441"/>
                <a:gd name="T42" fmla="*/ 604 w 732"/>
                <a:gd name="T43" fmla="*/ 227 h 441"/>
                <a:gd name="T44" fmla="*/ 589 w 732"/>
                <a:gd name="T45" fmla="*/ 227 h 441"/>
                <a:gd name="T46" fmla="*/ 566 w 732"/>
                <a:gd name="T47" fmla="*/ 231 h 441"/>
                <a:gd name="T48" fmla="*/ 562 w 732"/>
                <a:gd name="T49" fmla="*/ 209 h 441"/>
                <a:gd name="T50" fmla="*/ 484 w 732"/>
                <a:gd name="T51" fmla="*/ 140 h 441"/>
                <a:gd name="T52" fmla="*/ 454 w 732"/>
                <a:gd name="T53" fmla="*/ 148 h 441"/>
                <a:gd name="T54" fmla="*/ 431 w 732"/>
                <a:gd name="T55" fmla="*/ 159 h 441"/>
                <a:gd name="T56" fmla="*/ 424 w 732"/>
                <a:gd name="T57" fmla="*/ 136 h 441"/>
                <a:gd name="T58" fmla="*/ 296 w 732"/>
                <a:gd name="T59" fmla="*/ 45 h 441"/>
                <a:gd name="T60" fmla="*/ 604 w 732"/>
                <a:gd name="T61" fmla="*/ 44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2" h="441">
                  <a:moveTo>
                    <a:pt x="604" y="440"/>
                  </a:moveTo>
                  <a:lnTo>
                    <a:pt x="604" y="440"/>
                  </a:lnTo>
                  <a:cubicBezTo>
                    <a:pt x="154" y="440"/>
                    <a:pt x="154" y="440"/>
                    <a:pt x="154" y="440"/>
                  </a:cubicBezTo>
                  <a:cubicBezTo>
                    <a:pt x="72" y="440"/>
                    <a:pt x="0" y="371"/>
                    <a:pt x="0" y="284"/>
                  </a:cubicBezTo>
                  <a:cubicBezTo>
                    <a:pt x="0" y="209"/>
                    <a:pt x="53" y="148"/>
                    <a:pt x="124" y="133"/>
                  </a:cubicBezTo>
                  <a:cubicBezTo>
                    <a:pt x="146" y="57"/>
                    <a:pt x="214" y="0"/>
                    <a:pt x="296" y="0"/>
                  </a:cubicBezTo>
                  <a:cubicBezTo>
                    <a:pt x="364" y="0"/>
                    <a:pt x="424" y="42"/>
                    <a:pt x="454" y="99"/>
                  </a:cubicBezTo>
                  <a:cubicBezTo>
                    <a:pt x="465" y="99"/>
                    <a:pt x="476" y="95"/>
                    <a:pt x="484" y="95"/>
                  </a:cubicBezTo>
                  <a:cubicBezTo>
                    <a:pt x="540" y="95"/>
                    <a:pt x="585" y="133"/>
                    <a:pt x="600" y="182"/>
                  </a:cubicBezTo>
                  <a:cubicBezTo>
                    <a:pt x="604" y="182"/>
                    <a:pt x="604" y="182"/>
                    <a:pt x="604" y="182"/>
                  </a:cubicBezTo>
                  <a:cubicBezTo>
                    <a:pt x="675" y="182"/>
                    <a:pt x="731" y="239"/>
                    <a:pt x="731" y="311"/>
                  </a:cubicBezTo>
                  <a:cubicBezTo>
                    <a:pt x="731" y="383"/>
                    <a:pt x="675" y="440"/>
                    <a:pt x="604" y="440"/>
                  </a:cubicBezTo>
                  <a:lnTo>
                    <a:pt x="296" y="45"/>
                  </a:lnTo>
                  <a:lnTo>
                    <a:pt x="296" y="45"/>
                  </a:lnTo>
                  <a:cubicBezTo>
                    <a:pt x="233" y="45"/>
                    <a:pt x="176" y="91"/>
                    <a:pt x="161" y="155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43" y="174"/>
                    <a:pt x="143" y="174"/>
                    <a:pt x="143" y="174"/>
                  </a:cubicBezTo>
                  <a:cubicBezTo>
                    <a:pt x="86" y="182"/>
                    <a:pt x="45" y="227"/>
                    <a:pt x="45" y="284"/>
                  </a:cubicBezTo>
                  <a:cubicBezTo>
                    <a:pt x="45" y="345"/>
                    <a:pt x="94" y="394"/>
                    <a:pt x="154" y="394"/>
                  </a:cubicBezTo>
                  <a:cubicBezTo>
                    <a:pt x="604" y="394"/>
                    <a:pt x="604" y="394"/>
                    <a:pt x="604" y="394"/>
                  </a:cubicBezTo>
                  <a:cubicBezTo>
                    <a:pt x="649" y="394"/>
                    <a:pt x="686" y="356"/>
                    <a:pt x="686" y="311"/>
                  </a:cubicBezTo>
                  <a:cubicBezTo>
                    <a:pt x="686" y="265"/>
                    <a:pt x="649" y="227"/>
                    <a:pt x="604" y="227"/>
                  </a:cubicBezTo>
                  <a:cubicBezTo>
                    <a:pt x="600" y="227"/>
                    <a:pt x="592" y="227"/>
                    <a:pt x="589" y="227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2" y="209"/>
                    <a:pt x="562" y="209"/>
                    <a:pt x="562" y="209"/>
                  </a:cubicBezTo>
                  <a:cubicBezTo>
                    <a:pt x="559" y="171"/>
                    <a:pt x="525" y="140"/>
                    <a:pt x="484" y="140"/>
                  </a:cubicBezTo>
                  <a:cubicBezTo>
                    <a:pt x="472" y="140"/>
                    <a:pt x="461" y="144"/>
                    <a:pt x="454" y="148"/>
                  </a:cubicBezTo>
                  <a:cubicBezTo>
                    <a:pt x="431" y="159"/>
                    <a:pt x="431" y="159"/>
                    <a:pt x="431" y="159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01" y="83"/>
                    <a:pt x="352" y="45"/>
                    <a:pt x="296" y="45"/>
                  </a:cubicBezTo>
                  <a:lnTo>
                    <a:pt x="604" y="44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058"/>
            <p:cNvSpPr>
              <a:spLocks noChangeArrowheads="1"/>
            </p:cNvSpPr>
            <p:nvPr/>
          </p:nvSpPr>
          <p:spPr bwMode="auto">
            <a:xfrm>
              <a:off x="1836363" y="3013627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059"/>
            <p:cNvSpPr>
              <a:spLocks noChangeArrowheads="1"/>
            </p:cNvSpPr>
            <p:nvPr/>
          </p:nvSpPr>
          <p:spPr bwMode="auto">
            <a:xfrm>
              <a:off x="1836363" y="3013627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1060"/>
            <p:cNvSpPr>
              <a:spLocks noChangeArrowheads="1"/>
            </p:cNvSpPr>
            <p:nvPr/>
          </p:nvSpPr>
          <p:spPr bwMode="auto">
            <a:xfrm>
              <a:off x="1985588" y="2907265"/>
              <a:ext cx="231775" cy="125412"/>
            </a:xfrm>
            <a:custGeom>
              <a:avLst/>
              <a:gdLst>
                <a:gd name="T0" fmla="*/ 559 w 642"/>
                <a:gd name="T1" fmla="*/ 182 h 350"/>
                <a:gd name="T2" fmla="*/ 559 w 642"/>
                <a:gd name="T3" fmla="*/ 182 h 350"/>
                <a:gd name="T4" fmla="*/ 544 w 642"/>
                <a:gd name="T5" fmla="*/ 182 h 350"/>
                <a:gd name="T6" fmla="*/ 521 w 642"/>
                <a:gd name="T7" fmla="*/ 186 h 350"/>
                <a:gd name="T8" fmla="*/ 517 w 642"/>
                <a:gd name="T9" fmla="*/ 164 h 350"/>
                <a:gd name="T10" fmla="*/ 439 w 642"/>
                <a:gd name="T11" fmla="*/ 95 h 350"/>
                <a:gd name="T12" fmla="*/ 409 w 642"/>
                <a:gd name="T13" fmla="*/ 103 h 350"/>
                <a:gd name="T14" fmla="*/ 386 w 642"/>
                <a:gd name="T15" fmla="*/ 114 h 350"/>
                <a:gd name="T16" fmla="*/ 379 w 642"/>
                <a:gd name="T17" fmla="*/ 91 h 350"/>
                <a:gd name="T18" fmla="*/ 251 w 642"/>
                <a:gd name="T19" fmla="*/ 0 h 350"/>
                <a:gd name="T20" fmla="*/ 116 w 642"/>
                <a:gd name="T21" fmla="*/ 110 h 350"/>
                <a:gd name="T22" fmla="*/ 116 w 642"/>
                <a:gd name="T23" fmla="*/ 129 h 350"/>
                <a:gd name="T24" fmla="*/ 98 w 642"/>
                <a:gd name="T25" fmla="*/ 129 h 350"/>
                <a:gd name="T26" fmla="*/ 0 w 642"/>
                <a:gd name="T27" fmla="*/ 239 h 350"/>
                <a:gd name="T28" fmla="*/ 109 w 642"/>
                <a:gd name="T29" fmla="*/ 349 h 350"/>
                <a:gd name="T30" fmla="*/ 559 w 642"/>
                <a:gd name="T31" fmla="*/ 349 h 350"/>
                <a:gd name="T32" fmla="*/ 641 w 642"/>
                <a:gd name="T33" fmla="*/ 266 h 350"/>
                <a:gd name="T34" fmla="*/ 559 w 642"/>
                <a:gd name="T35" fmla="*/ 1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2" h="350">
                  <a:moveTo>
                    <a:pt x="559" y="182"/>
                  </a:moveTo>
                  <a:lnTo>
                    <a:pt x="559" y="182"/>
                  </a:lnTo>
                  <a:cubicBezTo>
                    <a:pt x="555" y="182"/>
                    <a:pt x="547" y="182"/>
                    <a:pt x="544" y="182"/>
                  </a:cubicBezTo>
                  <a:cubicBezTo>
                    <a:pt x="521" y="186"/>
                    <a:pt x="521" y="186"/>
                    <a:pt x="521" y="186"/>
                  </a:cubicBezTo>
                  <a:cubicBezTo>
                    <a:pt x="517" y="164"/>
                    <a:pt x="517" y="164"/>
                    <a:pt x="517" y="164"/>
                  </a:cubicBezTo>
                  <a:cubicBezTo>
                    <a:pt x="514" y="126"/>
                    <a:pt x="480" y="95"/>
                    <a:pt x="439" y="95"/>
                  </a:cubicBezTo>
                  <a:cubicBezTo>
                    <a:pt x="427" y="95"/>
                    <a:pt x="416" y="99"/>
                    <a:pt x="409" y="103"/>
                  </a:cubicBezTo>
                  <a:cubicBezTo>
                    <a:pt x="386" y="114"/>
                    <a:pt x="386" y="114"/>
                    <a:pt x="386" y="114"/>
                  </a:cubicBezTo>
                  <a:cubicBezTo>
                    <a:pt x="379" y="91"/>
                    <a:pt x="379" y="91"/>
                    <a:pt x="379" y="91"/>
                  </a:cubicBezTo>
                  <a:cubicBezTo>
                    <a:pt x="356" y="38"/>
                    <a:pt x="307" y="0"/>
                    <a:pt x="251" y="0"/>
                  </a:cubicBezTo>
                  <a:cubicBezTo>
                    <a:pt x="188" y="0"/>
                    <a:pt x="131" y="46"/>
                    <a:pt x="116" y="110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41" y="137"/>
                    <a:pt x="0" y="182"/>
                    <a:pt x="0" y="239"/>
                  </a:cubicBezTo>
                  <a:cubicBezTo>
                    <a:pt x="0" y="300"/>
                    <a:pt x="49" y="349"/>
                    <a:pt x="109" y="349"/>
                  </a:cubicBezTo>
                  <a:cubicBezTo>
                    <a:pt x="559" y="349"/>
                    <a:pt x="559" y="349"/>
                    <a:pt x="559" y="349"/>
                  </a:cubicBezTo>
                  <a:cubicBezTo>
                    <a:pt x="604" y="349"/>
                    <a:pt x="641" y="311"/>
                    <a:pt x="641" y="266"/>
                  </a:cubicBezTo>
                  <a:cubicBezTo>
                    <a:pt x="641" y="220"/>
                    <a:pt x="604" y="182"/>
                    <a:pt x="559" y="1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1061"/>
            <p:cNvSpPr>
              <a:spLocks noChangeArrowheads="1"/>
            </p:cNvSpPr>
            <p:nvPr/>
          </p:nvSpPr>
          <p:spPr bwMode="auto">
            <a:xfrm>
              <a:off x="1977650" y="3013627"/>
              <a:ext cx="142875" cy="188913"/>
            </a:xfrm>
            <a:custGeom>
              <a:avLst/>
              <a:gdLst>
                <a:gd name="T0" fmla="*/ 37 w 398"/>
                <a:gd name="T1" fmla="*/ 0 h 524"/>
                <a:gd name="T2" fmla="*/ 37 w 398"/>
                <a:gd name="T3" fmla="*/ 0 h 524"/>
                <a:gd name="T4" fmla="*/ 37 w 398"/>
                <a:gd name="T5" fmla="*/ 0 h 524"/>
                <a:gd name="T6" fmla="*/ 0 w 398"/>
                <a:gd name="T7" fmla="*/ 0 h 524"/>
                <a:gd name="T8" fmla="*/ 0 w 398"/>
                <a:gd name="T9" fmla="*/ 523 h 524"/>
                <a:gd name="T10" fmla="*/ 397 w 398"/>
                <a:gd name="T11" fmla="*/ 523 h 524"/>
                <a:gd name="T12" fmla="*/ 397 w 398"/>
                <a:gd name="T13" fmla="*/ 103 h 524"/>
                <a:gd name="T14" fmla="*/ 397 w 398"/>
                <a:gd name="T15" fmla="*/ 57 h 524"/>
                <a:gd name="T16" fmla="*/ 131 w 398"/>
                <a:gd name="T17" fmla="*/ 57 h 524"/>
                <a:gd name="T18" fmla="*/ 37 w 398"/>
                <a:gd name="T1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8" h="524">
                  <a:moveTo>
                    <a:pt x="37" y="0"/>
                  </a:moveTo>
                  <a:lnTo>
                    <a:pt x="37" y="0"/>
                  </a:lnTo>
                  <a:lnTo>
                    <a:pt x="37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397" y="523"/>
                    <a:pt x="397" y="523"/>
                    <a:pt x="397" y="523"/>
                  </a:cubicBezTo>
                  <a:cubicBezTo>
                    <a:pt x="397" y="103"/>
                    <a:pt x="397" y="103"/>
                    <a:pt x="397" y="103"/>
                  </a:cubicBezTo>
                  <a:cubicBezTo>
                    <a:pt x="397" y="57"/>
                    <a:pt x="397" y="57"/>
                    <a:pt x="397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90" y="57"/>
                    <a:pt x="56" y="34"/>
                    <a:pt x="37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1062"/>
            <p:cNvSpPr>
              <a:spLocks noChangeArrowheads="1"/>
            </p:cNvSpPr>
            <p:nvPr/>
          </p:nvSpPr>
          <p:spPr bwMode="auto">
            <a:xfrm>
              <a:off x="1990350" y="3013627"/>
              <a:ext cx="130175" cy="20638"/>
            </a:xfrm>
            <a:custGeom>
              <a:avLst/>
              <a:gdLst>
                <a:gd name="T0" fmla="*/ 360 w 361"/>
                <a:gd name="T1" fmla="*/ 0 h 58"/>
                <a:gd name="T2" fmla="*/ 360 w 361"/>
                <a:gd name="T3" fmla="*/ 0 h 58"/>
                <a:gd name="T4" fmla="*/ 0 w 361"/>
                <a:gd name="T5" fmla="*/ 0 h 58"/>
                <a:gd name="T6" fmla="*/ 0 w 361"/>
                <a:gd name="T7" fmla="*/ 0 h 58"/>
                <a:gd name="T8" fmla="*/ 94 w 361"/>
                <a:gd name="T9" fmla="*/ 57 h 58"/>
                <a:gd name="T10" fmla="*/ 360 w 361"/>
                <a:gd name="T11" fmla="*/ 57 h 58"/>
                <a:gd name="T12" fmla="*/ 360 w 361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1" h="58">
                  <a:moveTo>
                    <a:pt x="360" y="0"/>
                  </a:moveTo>
                  <a:lnTo>
                    <a:pt x="36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34"/>
                    <a:pt x="53" y="57"/>
                    <a:pt x="94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0" y="0"/>
                    <a:pt x="360" y="0"/>
                    <a:pt x="36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1063"/>
            <p:cNvSpPr>
              <a:spLocks noChangeArrowheads="1"/>
            </p:cNvSpPr>
            <p:nvPr/>
          </p:nvSpPr>
          <p:spPr bwMode="auto">
            <a:xfrm>
              <a:off x="1820488" y="2997752"/>
              <a:ext cx="314325" cy="260350"/>
            </a:xfrm>
            <a:custGeom>
              <a:avLst/>
              <a:gdLst>
                <a:gd name="T0" fmla="*/ 873 w 874"/>
                <a:gd name="T1" fmla="*/ 610 h 721"/>
                <a:gd name="T2" fmla="*/ 873 w 874"/>
                <a:gd name="T3" fmla="*/ 0 h 721"/>
                <a:gd name="T4" fmla="*/ 0 w 874"/>
                <a:gd name="T5" fmla="*/ 0 h 721"/>
                <a:gd name="T6" fmla="*/ 0 w 874"/>
                <a:gd name="T7" fmla="*/ 610 h 721"/>
                <a:gd name="T8" fmla="*/ 292 w 874"/>
                <a:gd name="T9" fmla="*/ 610 h 721"/>
                <a:gd name="T10" fmla="*/ 292 w 874"/>
                <a:gd name="T11" fmla="*/ 675 h 721"/>
                <a:gd name="T12" fmla="*/ 214 w 874"/>
                <a:gd name="T13" fmla="*/ 675 h 721"/>
                <a:gd name="T14" fmla="*/ 214 w 874"/>
                <a:gd name="T15" fmla="*/ 720 h 721"/>
                <a:gd name="T16" fmla="*/ 659 w 874"/>
                <a:gd name="T17" fmla="*/ 720 h 721"/>
                <a:gd name="T18" fmla="*/ 659 w 874"/>
                <a:gd name="T19" fmla="*/ 675 h 721"/>
                <a:gd name="T20" fmla="*/ 577 w 874"/>
                <a:gd name="T21" fmla="*/ 675 h 721"/>
                <a:gd name="T22" fmla="*/ 577 w 874"/>
                <a:gd name="T23" fmla="*/ 610 h 721"/>
                <a:gd name="T24" fmla="*/ 873 w 874"/>
                <a:gd name="T25" fmla="*/ 610 h 721"/>
                <a:gd name="T26" fmla="*/ 41 w 874"/>
                <a:gd name="T27" fmla="*/ 41 h 721"/>
                <a:gd name="T28" fmla="*/ 832 w 874"/>
                <a:gd name="T29" fmla="*/ 41 h 721"/>
                <a:gd name="T30" fmla="*/ 832 w 874"/>
                <a:gd name="T31" fmla="*/ 564 h 721"/>
                <a:gd name="T32" fmla="*/ 41 w 874"/>
                <a:gd name="T33" fmla="*/ 564 h 721"/>
                <a:gd name="T34" fmla="*/ 41 w 874"/>
                <a:gd name="T35" fmla="*/ 4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4" h="721">
                  <a:moveTo>
                    <a:pt x="873" y="610"/>
                  </a:moveTo>
                  <a:lnTo>
                    <a:pt x="873" y="0"/>
                  </a:lnTo>
                  <a:lnTo>
                    <a:pt x="0" y="0"/>
                  </a:lnTo>
                  <a:lnTo>
                    <a:pt x="0" y="610"/>
                  </a:lnTo>
                  <a:lnTo>
                    <a:pt x="292" y="610"/>
                  </a:lnTo>
                  <a:lnTo>
                    <a:pt x="292" y="675"/>
                  </a:lnTo>
                  <a:lnTo>
                    <a:pt x="214" y="675"/>
                  </a:lnTo>
                  <a:lnTo>
                    <a:pt x="214" y="720"/>
                  </a:lnTo>
                  <a:lnTo>
                    <a:pt x="659" y="720"/>
                  </a:lnTo>
                  <a:lnTo>
                    <a:pt x="659" y="675"/>
                  </a:lnTo>
                  <a:lnTo>
                    <a:pt x="577" y="675"/>
                  </a:lnTo>
                  <a:lnTo>
                    <a:pt x="577" y="610"/>
                  </a:lnTo>
                  <a:lnTo>
                    <a:pt x="873" y="610"/>
                  </a:lnTo>
                  <a:close/>
                  <a:moveTo>
                    <a:pt x="41" y="41"/>
                  </a:moveTo>
                  <a:lnTo>
                    <a:pt x="832" y="41"/>
                  </a:lnTo>
                  <a:lnTo>
                    <a:pt x="832" y="564"/>
                  </a:lnTo>
                  <a:lnTo>
                    <a:pt x="41" y="564"/>
                  </a:lnTo>
                  <a:lnTo>
                    <a:pt x="41" y="4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1064"/>
            <p:cNvSpPr>
              <a:spLocks noChangeArrowheads="1"/>
            </p:cNvSpPr>
            <p:nvPr/>
          </p:nvSpPr>
          <p:spPr bwMode="auto">
            <a:xfrm>
              <a:off x="1906213" y="3035852"/>
              <a:ext cx="134937" cy="139700"/>
            </a:xfrm>
            <a:custGeom>
              <a:avLst/>
              <a:gdLst>
                <a:gd name="T0" fmla="*/ 334 w 376"/>
                <a:gd name="T1" fmla="*/ 197 h 388"/>
                <a:gd name="T2" fmla="*/ 334 w 376"/>
                <a:gd name="T3" fmla="*/ 197 h 388"/>
                <a:gd name="T4" fmla="*/ 187 w 376"/>
                <a:gd name="T5" fmla="*/ 345 h 388"/>
                <a:gd name="T6" fmla="*/ 45 w 376"/>
                <a:gd name="T7" fmla="*/ 197 h 388"/>
                <a:gd name="T8" fmla="*/ 195 w 376"/>
                <a:gd name="T9" fmla="*/ 45 h 388"/>
                <a:gd name="T10" fmla="*/ 289 w 376"/>
                <a:gd name="T11" fmla="*/ 76 h 388"/>
                <a:gd name="T12" fmla="*/ 251 w 376"/>
                <a:gd name="T13" fmla="*/ 76 h 388"/>
                <a:gd name="T14" fmla="*/ 251 w 376"/>
                <a:gd name="T15" fmla="*/ 121 h 388"/>
                <a:gd name="T16" fmla="*/ 367 w 376"/>
                <a:gd name="T17" fmla="*/ 121 h 388"/>
                <a:gd name="T18" fmla="*/ 367 w 376"/>
                <a:gd name="T19" fmla="*/ 4 h 388"/>
                <a:gd name="T20" fmla="*/ 322 w 376"/>
                <a:gd name="T21" fmla="*/ 4 h 388"/>
                <a:gd name="T22" fmla="*/ 322 w 376"/>
                <a:gd name="T23" fmla="*/ 49 h 388"/>
                <a:gd name="T24" fmla="*/ 195 w 376"/>
                <a:gd name="T25" fmla="*/ 0 h 388"/>
                <a:gd name="T26" fmla="*/ 0 w 376"/>
                <a:gd name="T27" fmla="*/ 197 h 388"/>
                <a:gd name="T28" fmla="*/ 187 w 376"/>
                <a:gd name="T29" fmla="*/ 387 h 388"/>
                <a:gd name="T30" fmla="*/ 375 w 376"/>
                <a:gd name="T31" fmla="*/ 197 h 388"/>
                <a:gd name="T32" fmla="*/ 334 w 376"/>
                <a:gd name="T33" fmla="*/ 197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6" h="388">
                  <a:moveTo>
                    <a:pt x="334" y="197"/>
                  </a:moveTo>
                  <a:lnTo>
                    <a:pt x="334" y="197"/>
                  </a:lnTo>
                  <a:cubicBezTo>
                    <a:pt x="334" y="277"/>
                    <a:pt x="266" y="345"/>
                    <a:pt x="187" y="345"/>
                  </a:cubicBezTo>
                  <a:cubicBezTo>
                    <a:pt x="109" y="345"/>
                    <a:pt x="45" y="277"/>
                    <a:pt x="45" y="197"/>
                  </a:cubicBezTo>
                  <a:cubicBezTo>
                    <a:pt x="45" y="114"/>
                    <a:pt x="113" y="45"/>
                    <a:pt x="195" y="45"/>
                  </a:cubicBezTo>
                  <a:cubicBezTo>
                    <a:pt x="229" y="45"/>
                    <a:pt x="262" y="57"/>
                    <a:pt x="289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367" y="121"/>
                    <a:pt x="367" y="121"/>
                    <a:pt x="367" y="121"/>
                  </a:cubicBezTo>
                  <a:cubicBezTo>
                    <a:pt x="367" y="4"/>
                    <a:pt x="367" y="4"/>
                    <a:pt x="367" y="4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9" y="19"/>
                    <a:pt x="244" y="0"/>
                    <a:pt x="195" y="0"/>
                  </a:cubicBezTo>
                  <a:cubicBezTo>
                    <a:pt x="86" y="0"/>
                    <a:pt x="0" y="87"/>
                    <a:pt x="0" y="197"/>
                  </a:cubicBezTo>
                  <a:cubicBezTo>
                    <a:pt x="0" y="303"/>
                    <a:pt x="83" y="387"/>
                    <a:pt x="187" y="387"/>
                  </a:cubicBezTo>
                  <a:cubicBezTo>
                    <a:pt x="292" y="387"/>
                    <a:pt x="375" y="303"/>
                    <a:pt x="375" y="197"/>
                  </a:cubicBezTo>
                  <a:lnTo>
                    <a:pt x="334" y="1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1" name="Group 620"/>
          <p:cNvGrpSpPr/>
          <p:nvPr/>
        </p:nvGrpSpPr>
        <p:grpSpPr>
          <a:xfrm>
            <a:off x="5068255" y="3526992"/>
            <a:ext cx="412750" cy="366712"/>
            <a:chOff x="1820488" y="3470549"/>
            <a:chExt cx="412750" cy="366712"/>
          </a:xfrm>
        </p:grpSpPr>
        <p:sp>
          <p:nvSpPr>
            <p:cNvPr id="622" name="Freeform 1065"/>
            <p:cNvSpPr>
              <a:spLocks noChangeArrowheads="1"/>
            </p:cNvSpPr>
            <p:nvPr/>
          </p:nvSpPr>
          <p:spPr bwMode="auto">
            <a:xfrm>
              <a:off x="1969713" y="3470549"/>
              <a:ext cx="263525" cy="158750"/>
            </a:xfrm>
            <a:custGeom>
              <a:avLst/>
              <a:gdLst>
                <a:gd name="T0" fmla="*/ 604 w 732"/>
                <a:gd name="T1" fmla="*/ 440 h 441"/>
                <a:gd name="T2" fmla="*/ 604 w 732"/>
                <a:gd name="T3" fmla="*/ 440 h 441"/>
                <a:gd name="T4" fmla="*/ 154 w 732"/>
                <a:gd name="T5" fmla="*/ 440 h 441"/>
                <a:gd name="T6" fmla="*/ 0 w 732"/>
                <a:gd name="T7" fmla="*/ 284 h 441"/>
                <a:gd name="T8" fmla="*/ 124 w 732"/>
                <a:gd name="T9" fmla="*/ 133 h 441"/>
                <a:gd name="T10" fmla="*/ 296 w 732"/>
                <a:gd name="T11" fmla="*/ 0 h 441"/>
                <a:gd name="T12" fmla="*/ 454 w 732"/>
                <a:gd name="T13" fmla="*/ 99 h 441"/>
                <a:gd name="T14" fmla="*/ 484 w 732"/>
                <a:gd name="T15" fmla="*/ 95 h 441"/>
                <a:gd name="T16" fmla="*/ 600 w 732"/>
                <a:gd name="T17" fmla="*/ 182 h 441"/>
                <a:gd name="T18" fmla="*/ 604 w 732"/>
                <a:gd name="T19" fmla="*/ 182 h 441"/>
                <a:gd name="T20" fmla="*/ 731 w 732"/>
                <a:gd name="T21" fmla="*/ 311 h 441"/>
                <a:gd name="T22" fmla="*/ 604 w 732"/>
                <a:gd name="T23" fmla="*/ 440 h 441"/>
                <a:gd name="T24" fmla="*/ 296 w 732"/>
                <a:gd name="T25" fmla="*/ 45 h 441"/>
                <a:gd name="T26" fmla="*/ 296 w 732"/>
                <a:gd name="T27" fmla="*/ 45 h 441"/>
                <a:gd name="T28" fmla="*/ 161 w 732"/>
                <a:gd name="T29" fmla="*/ 155 h 441"/>
                <a:gd name="T30" fmla="*/ 161 w 732"/>
                <a:gd name="T31" fmla="*/ 174 h 441"/>
                <a:gd name="T32" fmla="*/ 143 w 732"/>
                <a:gd name="T33" fmla="*/ 174 h 441"/>
                <a:gd name="T34" fmla="*/ 45 w 732"/>
                <a:gd name="T35" fmla="*/ 284 h 441"/>
                <a:gd name="T36" fmla="*/ 154 w 732"/>
                <a:gd name="T37" fmla="*/ 394 h 441"/>
                <a:gd name="T38" fmla="*/ 604 w 732"/>
                <a:gd name="T39" fmla="*/ 394 h 441"/>
                <a:gd name="T40" fmla="*/ 686 w 732"/>
                <a:gd name="T41" fmla="*/ 311 h 441"/>
                <a:gd name="T42" fmla="*/ 604 w 732"/>
                <a:gd name="T43" fmla="*/ 227 h 441"/>
                <a:gd name="T44" fmla="*/ 589 w 732"/>
                <a:gd name="T45" fmla="*/ 227 h 441"/>
                <a:gd name="T46" fmla="*/ 566 w 732"/>
                <a:gd name="T47" fmla="*/ 231 h 441"/>
                <a:gd name="T48" fmla="*/ 562 w 732"/>
                <a:gd name="T49" fmla="*/ 209 h 441"/>
                <a:gd name="T50" fmla="*/ 484 w 732"/>
                <a:gd name="T51" fmla="*/ 140 h 441"/>
                <a:gd name="T52" fmla="*/ 454 w 732"/>
                <a:gd name="T53" fmla="*/ 148 h 441"/>
                <a:gd name="T54" fmla="*/ 431 w 732"/>
                <a:gd name="T55" fmla="*/ 159 h 441"/>
                <a:gd name="T56" fmla="*/ 424 w 732"/>
                <a:gd name="T57" fmla="*/ 136 h 441"/>
                <a:gd name="T58" fmla="*/ 296 w 732"/>
                <a:gd name="T59" fmla="*/ 45 h 441"/>
                <a:gd name="T60" fmla="*/ 604 w 732"/>
                <a:gd name="T61" fmla="*/ 44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2" h="441">
                  <a:moveTo>
                    <a:pt x="604" y="440"/>
                  </a:moveTo>
                  <a:lnTo>
                    <a:pt x="604" y="440"/>
                  </a:lnTo>
                  <a:cubicBezTo>
                    <a:pt x="154" y="440"/>
                    <a:pt x="154" y="440"/>
                    <a:pt x="154" y="440"/>
                  </a:cubicBezTo>
                  <a:cubicBezTo>
                    <a:pt x="72" y="440"/>
                    <a:pt x="0" y="371"/>
                    <a:pt x="0" y="284"/>
                  </a:cubicBezTo>
                  <a:cubicBezTo>
                    <a:pt x="0" y="209"/>
                    <a:pt x="53" y="148"/>
                    <a:pt x="124" y="133"/>
                  </a:cubicBezTo>
                  <a:cubicBezTo>
                    <a:pt x="146" y="57"/>
                    <a:pt x="214" y="0"/>
                    <a:pt x="296" y="0"/>
                  </a:cubicBezTo>
                  <a:cubicBezTo>
                    <a:pt x="364" y="0"/>
                    <a:pt x="424" y="42"/>
                    <a:pt x="454" y="99"/>
                  </a:cubicBezTo>
                  <a:cubicBezTo>
                    <a:pt x="465" y="99"/>
                    <a:pt x="476" y="95"/>
                    <a:pt x="484" y="95"/>
                  </a:cubicBezTo>
                  <a:cubicBezTo>
                    <a:pt x="540" y="95"/>
                    <a:pt x="585" y="133"/>
                    <a:pt x="600" y="182"/>
                  </a:cubicBezTo>
                  <a:cubicBezTo>
                    <a:pt x="604" y="182"/>
                    <a:pt x="604" y="182"/>
                    <a:pt x="604" y="182"/>
                  </a:cubicBezTo>
                  <a:cubicBezTo>
                    <a:pt x="675" y="182"/>
                    <a:pt x="731" y="239"/>
                    <a:pt x="731" y="311"/>
                  </a:cubicBezTo>
                  <a:cubicBezTo>
                    <a:pt x="731" y="383"/>
                    <a:pt x="675" y="440"/>
                    <a:pt x="604" y="440"/>
                  </a:cubicBezTo>
                  <a:lnTo>
                    <a:pt x="296" y="45"/>
                  </a:lnTo>
                  <a:lnTo>
                    <a:pt x="296" y="45"/>
                  </a:lnTo>
                  <a:cubicBezTo>
                    <a:pt x="233" y="45"/>
                    <a:pt x="176" y="91"/>
                    <a:pt x="161" y="155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43" y="174"/>
                    <a:pt x="143" y="174"/>
                    <a:pt x="143" y="174"/>
                  </a:cubicBezTo>
                  <a:cubicBezTo>
                    <a:pt x="86" y="182"/>
                    <a:pt x="45" y="227"/>
                    <a:pt x="45" y="284"/>
                  </a:cubicBezTo>
                  <a:cubicBezTo>
                    <a:pt x="45" y="345"/>
                    <a:pt x="94" y="394"/>
                    <a:pt x="154" y="394"/>
                  </a:cubicBezTo>
                  <a:cubicBezTo>
                    <a:pt x="604" y="394"/>
                    <a:pt x="604" y="394"/>
                    <a:pt x="604" y="394"/>
                  </a:cubicBezTo>
                  <a:cubicBezTo>
                    <a:pt x="649" y="394"/>
                    <a:pt x="686" y="356"/>
                    <a:pt x="686" y="311"/>
                  </a:cubicBezTo>
                  <a:cubicBezTo>
                    <a:pt x="686" y="265"/>
                    <a:pt x="649" y="227"/>
                    <a:pt x="604" y="227"/>
                  </a:cubicBezTo>
                  <a:cubicBezTo>
                    <a:pt x="600" y="227"/>
                    <a:pt x="592" y="227"/>
                    <a:pt x="589" y="227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2" y="209"/>
                    <a:pt x="562" y="209"/>
                    <a:pt x="562" y="209"/>
                  </a:cubicBezTo>
                  <a:cubicBezTo>
                    <a:pt x="559" y="171"/>
                    <a:pt x="525" y="140"/>
                    <a:pt x="484" y="140"/>
                  </a:cubicBezTo>
                  <a:cubicBezTo>
                    <a:pt x="472" y="140"/>
                    <a:pt x="461" y="144"/>
                    <a:pt x="454" y="148"/>
                  </a:cubicBezTo>
                  <a:cubicBezTo>
                    <a:pt x="431" y="159"/>
                    <a:pt x="431" y="159"/>
                    <a:pt x="431" y="159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01" y="83"/>
                    <a:pt x="352" y="45"/>
                    <a:pt x="296" y="45"/>
                  </a:cubicBezTo>
                  <a:lnTo>
                    <a:pt x="604" y="44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066"/>
            <p:cNvSpPr>
              <a:spLocks noChangeArrowheads="1"/>
            </p:cNvSpPr>
            <p:nvPr/>
          </p:nvSpPr>
          <p:spPr bwMode="auto">
            <a:xfrm>
              <a:off x="1836363" y="3591199"/>
              <a:ext cx="285750" cy="188912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067"/>
            <p:cNvSpPr>
              <a:spLocks noChangeArrowheads="1"/>
            </p:cNvSpPr>
            <p:nvPr/>
          </p:nvSpPr>
          <p:spPr bwMode="auto">
            <a:xfrm>
              <a:off x="1836363" y="3591199"/>
              <a:ext cx="285750" cy="188912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068"/>
            <p:cNvSpPr>
              <a:spLocks noChangeArrowheads="1"/>
            </p:cNvSpPr>
            <p:nvPr/>
          </p:nvSpPr>
          <p:spPr bwMode="auto">
            <a:xfrm>
              <a:off x="1985588" y="3486424"/>
              <a:ext cx="231775" cy="125412"/>
            </a:xfrm>
            <a:custGeom>
              <a:avLst/>
              <a:gdLst>
                <a:gd name="T0" fmla="*/ 559 w 642"/>
                <a:gd name="T1" fmla="*/ 182 h 350"/>
                <a:gd name="T2" fmla="*/ 559 w 642"/>
                <a:gd name="T3" fmla="*/ 182 h 350"/>
                <a:gd name="T4" fmla="*/ 544 w 642"/>
                <a:gd name="T5" fmla="*/ 182 h 350"/>
                <a:gd name="T6" fmla="*/ 521 w 642"/>
                <a:gd name="T7" fmla="*/ 186 h 350"/>
                <a:gd name="T8" fmla="*/ 517 w 642"/>
                <a:gd name="T9" fmla="*/ 164 h 350"/>
                <a:gd name="T10" fmla="*/ 439 w 642"/>
                <a:gd name="T11" fmla="*/ 95 h 350"/>
                <a:gd name="T12" fmla="*/ 409 w 642"/>
                <a:gd name="T13" fmla="*/ 103 h 350"/>
                <a:gd name="T14" fmla="*/ 386 w 642"/>
                <a:gd name="T15" fmla="*/ 114 h 350"/>
                <a:gd name="T16" fmla="*/ 379 w 642"/>
                <a:gd name="T17" fmla="*/ 91 h 350"/>
                <a:gd name="T18" fmla="*/ 251 w 642"/>
                <a:gd name="T19" fmla="*/ 0 h 350"/>
                <a:gd name="T20" fmla="*/ 116 w 642"/>
                <a:gd name="T21" fmla="*/ 110 h 350"/>
                <a:gd name="T22" fmla="*/ 116 w 642"/>
                <a:gd name="T23" fmla="*/ 129 h 350"/>
                <a:gd name="T24" fmla="*/ 98 w 642"/>
                <a:gd name="T25" fmla="*/ 129 h 350"/>
                <a:gd name="T26" fmla="*/ 0 w 642"/>
                <a:gd name="T27" fmla="*/ 239 h 350"/>
                <a:gd name="T28" fmla="*/ 109 w 642"/>
                <a:gd name="T29" fmla="*/ 349 h 350"/>
                <a:gd name="T30" fmla="*/ 559 w 642"/>
                <a:gd name="T31" fmla="*/ 349 h 350"/>
                <a:gd name="T32" fmla="*/ 641 w 642"/>
                <a:gd name="T33" fmla="*/ 266 h 350"/>
                <a:gd name="T34" fmla="*/ 559 w 642"/>
                <a:gd name="T35" fmla="*/ 1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2" h="350">
                  <a:moveTo>
                    <a:pt x="559" y="182"/>
                  </a:moveTo>
                  <a:lnTo>
                    <a:pt x="559" y="182"/>
                  </a:lnTo>
                  <a:cubicBezTo>
                    <a:pt x="555" y="182"/>
                    <a:pt x="547" y="182"/>
                    <a:pt x="544" y="182"/>
                  </a:cubicBezTo>
                  <a:cubicBezTo>
                    <a:pt x="521" y="186"/>
                    <a:pt x="521" y="186"/>
                    <a:pt x="521" y="186"/>
                  </a:cubicBezTo>
                  <a:cubicBezTo>
                    <a:pt x="517" y="164"/>
                    <a:pt x="517" y="164"/>
                    <a:pt x="517" y="164"/>
                  </a:cubicBezTo>
                  <a:cubicBezTo>
                    <a:pt x="514" y="126"/>
                    <a:pt x="480" y="95"/>
                    <a:pt x="439" y="95"/>
                  </a:cubicBezTo>
                  <a:cubicBezTo>
                    <a:pt x="427" y="95"/>
                    <a:pt x="416" y="99"/>
                    <a:pt x="409" y="103"/>
                  </a:cubicBezTo>
                  <a:cubicBezTo>
                    <a:pt x="386" y="114"/>
                    <a:pt x="386" y="114"/>
                    <a:pt x="386" y="114"/>
                  </a:cubicBezTo>
                  <a:cubicBezTo>
                    <a:pt x="379" y="91"/>
                    <a:pt x="379" y="91"/>
                    <a:pt x="379" y="91"/>
                  </a:cubicBezTo>
                  <a:cubicBezTo>
                    <a:pt x="356" y="38"/>
                    <a:pt x="307" y="0"/>
                    <a:pt x="251" y="0"/>
                  </a:cubicBezTo>
                  <a:cubicBezTo>
                    <a:pt x="188" y="0"/>
                    <a:pt x="131" y="46"/>
                    <a:pt x="116" y="110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41" y="137"/>
                    <a:pt x="0" y="182"/>
                    <a:pt x="0" y="239"/>
                  </a:cubicBezTo>
                  <a:cubicBezTo>
                    <a:pt x="0" y="300"/>
                    <a:pt x="49" y="349"/>
                    <a:pt x="109" y="349"/>
                  </a:cubicBezTo>
                  <a:cubicBezTo>
                    <a:pt x="559" y="349"/>
                    <a:pt x="559" y="349"/>
                    <a:pt x="559" y="349"/>
                  </a:cubicBezTo>
                  <a:cubicBezTo>
                    <a:pt x="604" y="349"/>
                    <a:pt x="641" y="311"/>
                    <a:pt x="641" y="266"/>
                  </a:cubicBezTo>
                  <a:cubicBezTo>
                    <a:pt x="641" y="220"/>
                    <a:pt x="604" y="182"/>
                    <a:pt x="559" y="1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069"/>
            <p:cNvSpPr>
              <a:spLocks noChangeArrowheads="1"/>
            </p:cNvSpPr>
            <p:nvPr/>
          </p:nvSpPr>
          <p:spPr bwMode="auto">
            <a:xfrm>
              <a:off x="1977650" y="3591199"/>
              <a:ext cx="142875" cy="188912"/>
            </a:xfrm>
            <a:custGeom>
              <a:avLst/>
              <a:gdLst>
                <a:gd name="T0" fmla="*/ 37 w 398"/>
                <a:gd name="T1" fmla="*/ 0 h 524"/>
                <a:gd name="T2" fmla="*/ 37 w 398"/>
                <a:gd name="T3" fmla="*/ 0 h 524"/>
                <a:gd name="T4" fmla="*/ 37 w 398"/>
                <a:gd name="T5" fmla="*/ 0 h 524"/>
                <a:gd name="T6" fmla="*/ 0 w 398"/>
                <a:gd name="T7" fmla="*/ 0 h 524"/>
                <a:gd name="T8" fmla="*/ 0 w 398"/>
                <a:gd name="T9" fmla="*/ 523 h 524"/>
                <a:gd name="T10" fmla="*/ 397 w 398"/>
                <a:gd name="T11" fmla="*/ 523 h 524"/>
                <a:gd name="T12" fmla="*/ 397 w 398"/>
                <a:gd name="T13" fmla="*/ 103 h 524"/>
                <a:gd name="T14" fmla="*/ 397 w 398"/>
                <a:gd name="T15" fmla="*/ 57 h 524"/>
                <a:gd name="T16" fmla="*/ 131 w 398"/>
                <a:gd name="T17" fmla="*/ 57 h 524"/>
                <a:gd name="T18" fmla="*/ 37 w 398"/>
                <a:gd name="T1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8" h="524">
                  <a:moveTo>
                    <a:pt x="37" y="0"/>
                  </a:moveTo>
                  <a:lnTo>
                    <a:pt x="37" y="0"/>
                  </a:lnTo>
                  <a:lnTo>
                    <a:pt x="37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397" y="523"/>
                    <a:pt x="397" y="523"/>
                    <a:pt x="397" y="523"/>
                  </a:cubicBezTo>
                  <a:cubicBezTo>
                    <a:pt x="397" y="103"/>
                    <a:pt x="397" y="103"/>
                    <a:pt x="397" y="103"/>
                  </a:cubicBezTo>
                  <a:cubicBezTo>
                    <a:pt x="397" y="57"/>
                    <a:pt x="397" y="57"/>
                    <a:pt x="397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90" y="57"/>
                    <a:pt x="56" y="34"/>
                    <a:pt x="3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070"/>
            <p:cNvSpPr>
              <a:spLocks noChangeArrowheads="1"/>
            </p:cNvSpPr>
            <p:nvPr/>
          </p:nvSpPr>
          <p:spPr bwMode="auto">
            <a:xfrm>
              <a:off x="1990350" y="3591199"/>
              <a:ext cx="130175" cy="20637"/>
            </a:xfrm>
            <a:custGeom>
              <a:avLst/>
              <a:gdLst>
                <a:gd name="T0" fmla="*/ 360 w 361"/>
                <a:gd name="T1" fmla="*/ 0 h 58"/>
                <a:gd name="T2" fmla="*/ 360 w 361"/>
                <a:gd name="T3" fmla="*/ 0 h 58"/>
                <a:gd name="T4" fmla="*/ 0 w 361"/>
                <a:gd name="T5" fmla="*/ 0 h 58"/>
                <a:gd name="T6" fmla="*/ 0 w 361"/>
                <a:gd name="T7" fmla="*/ 0 h 58"/>
                <a:gd name="T8" fmla="*/ 94 w 361"/>
                <a:gd name="T9" fmla="*/ 57 h 58"/>
                <a:gd name="T10" fmla="*/ 360 w 361"/>
                <a:gd name="T11" fmla="*/ 57 h 58"/>
                <a:gd name="T12" fmla="*/ 360 w 361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1" h="58">
                  <a:moveTo>
                    <a:pt x="360" y="0"/>
                  </a:moveTo>
                  <a:lnTo>
                    <a:pt x="36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34"/>
                    <a:pt x="53" y="57"/>
                    <a:pt x="94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0" y="0"/>
                    <a:pt x="360" y="0"/>
                    <a:pt x="36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1071"/>
            <p:cNvSpPr>
              <a:spLocks noChangeArrowheads="1"/>
            </p:cNvSpPr>
            <p:nvPr/>
          </p:nvSpPr>
          <p:spPr bwMode="auto">
            <a:xfrm>
              <a:off x="1820488" y="3576911"/>
              <a:ext cx="314325" cy="260350"/>
            </a:xfrm>
            <a:custGeom>
              <a:avLst/>
              <a:gdLst>
                <a:gd name="T0" fmla="*/ 873 w 874"/>
                <a:gd name="T1" fmla="*/ 610 h 721"/>
                <a:gd name="T2" fmla="*/ 873 w 874"/>
                <a:gd name="T3" fmla="*/ 0 h 721"/>
                <a:gd name="T4" fmla="*/ 0 w 874"/>
                <a:gd name="T5" fmla="*/ 0 h 721"/>
                <a:gd name="T6" fmla="*/ 0 w 874"/>
                <a:gd name="T7" fmla="*/ 610 h 721"/>
                <a:gd name="T8" fmla="*/ 292 w 874"/>
                <a:gd name="T9" fmla="*/ 610 h 721"/>
                <a:gd name="T10" fmla="*/ 292 w 874"/>
                <a:gd name="T11" fmla="*/ 675 h 721"/>
                <a:gd name="T12" fmla="*/ 214 w 874"/>
                <a:gd name="T13" fmla="*/ 675 h 721"/>
                <a:gd name="T14" fmla="*/ 214 w 874"/>
                <a:gd name="T15" fmla="*/ 720 h 721"/>
                <a:gd name="T16" fmla="*/ 659 w 874"/>
                <a:gd name="T17" fmla="*/ 720 h 721"/>
                <a:gd name="T18" fmla="*/ 659 w 874"/>
                <a:gd name="T19" fmla="*/ 675 h 721"/>
                <a:gd name="T20" fmla="*/ 577 w 874"/>
                <a:gd name="T21" fmla="*/ 675 h 721"/>
                <a:gd name="T22" fmla="*/ 577 w 874"/>
                <a:gd name="T23" fmla="*/ 610 h 721"/>
                <a:gd name="T24" fmla="*/ 873 w 874"/>
                <a:gd name="T25" fmla="*/ 610 h 721"/>
                <a:gd name="T26" fmla="*/ 41 w 874"/>
                <a:gd name="T27" fmla="*/ 41 h 721"/>
                <a:gd name="T28" fmla="*/ 832 w 874"/>
                <a:gd name="T29" fmla="*/ 41 h 721"/>
                <a:gd name="T30" fmla="*/ 832 w 874"/>
                <a:gd name="T31" fmla="*/ 564 h 721"/>
                <a:gd name="T32" fmla="*/ 41 w 874"/>
                <a:gd name="T33" fmla="*/ 564 h 721"/>
                <a:gd name="T34" fmla="*/ 41 w 874"/>
                <a:gd name="T35" fmla="*/ 4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4" h="721">
                  <a:moveTo>
                    <a:pt x="873" y="610"/>
                  </a:moveTo>
                  <a:lnTo>
                    <a:pt x="873" y="0"/>
                  </a:lnTo>
                  <a:lnTo>
                    <a:pt x="0" y="0"/>
                  </a:lnTo>
                  <a:lnTo>
                    <a:pt x="0" y="610"/>
                  </a:lnTo>
                  <a:lnTo>
                    <a:pt x="292" y="610"/>
                  </a:lnTo>
                  <a:lnTo>
                    <a:pt x="292" y="675"/>
                  </a:lnTo>
                  <a:lnTo>
                    <a:pt x="214" y="675"/>
                  </a:lnTo>
                  <a:lnTo>
                    <a:pt x="214" y="720"/>
                  </a:lnTo>
                  <a:lnTo>
                    <a:pt x="659" y="720"/>
                  </a:lnTo>
                  <a:lnTo>
                    <a:pt x="659" y="675"/>
                  </a:lnTo>
                  <a:lnTo>
                    <a:pt x="577" y="675"/>
                  </a:lnTo>
                  <a:lnTo>
                    <a:pt x="577" y="610"/>
                  </a:lnTo>
                  <a:lnTo>
                    <a:pt x="873" y="610"/>
                  </a:lnTo>
                  <a:close/>
                  <a:moveTo>
                    <a:pt x="41" y="41"/>
                  </a:moveTo>
                  <a:lnTo>
                    <a:pt x="832" y="41"/>
                  </a:lnTo>
                  <a:lnTo>
                    <a:pt x="832" y="564"/>
                  </a:lnTo>
                  <a:lnTo>
                    <a:pt x="41" y="564"/>
                  </a:lnTo>
                  <a:lnTo>
                    <a:pt x="41" y="4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1072"/>
            <p:cNvSpPr>
              <a:spLocks noChangeArrowheads="1"/>
            </p:cNvSpPr>
            <p:nvPr/>
          </p:nvSpPr>
          <p:spPr bwMode="auto">
            <a:xfrm>
              <a:off x="1906213" y="3615011"/>
              <a:ext cx="134937" cy="139700"/>
            </a:xfrm>
            <a:custGeom>
              <a:avLst/>
              <a:gdLst>
                <a:gd name="T0" fmla="*/ 334 w 376"/>
                <a:gd name="T1" fmla="*/ 197 h 388"/>
                <a:gd name="T2" fmla="*/ 334 w 376"/>
                <a:gd name="T3" fmla="*/ 197 h 388"/>
                <a:gd name="T4" fmla="*/ 187 w 376"/>
                <a:gd name="T5" fmla="*/ 345 h 388"/>
                <a:gd name="T6" fmla="*/ 45 w 376"/>
                <a:gd name="T7" fmla="*/ 197 h 388"/>
                <a:gd name="T8" fmla="*/ 195 w 376"/>
                <a:gd name="T9" fmla="*/ 45 h 388"/>
                <a:gd name="T10" fmla="*/ 289 w 376"/>
                <a:gd name="T11" fmla="*/ 76 h 388"/>
                <a:gd name="T12" fmla="*/ 251 w 376"/>
                <a:gd name="T13" fmla="*/ 76 h 388"/>
                <a:gd name="T14" fmla="*/ 251 w 376"/>
                <a:gd name="T15" fmla="*/ 121 h 388"/>
                <a:gd name="T16" fmla="*/ 367 w 376"/>
                <a:gd name="T17" fmla="*/ 121 h 388"/>
                <a:gd name="T18" fmla="*/ 367 w 376"/>
                <a:gd name="T19" fmla="*/ 4 h 388"/>
                <a:gd name="T20" fmla="*/ 322 w 376"/>
                <a:gd name="T21" fmla="*/ 4 h 388"/>
                <a:gd name="T22" fmla="*/ 322 w 376"/>
                <a:gd name="T23" fmla="*/ 49 h 388"/>
                <a:gd name="T24" fmla="*/ 195 w 376"/>
                <a:gd name="T25" fmla="*/ 0 h 388"/>
                <a:gd name="T26" fmla="*/ 0 w 376"/>
                <a:gd name="T27" fmla="*/ 197 h 388"/>
                <a:gd name="T28" fmla="*/ 187 w 376"/>
                <a:gd name="T29" fmla="*/ 387 h 388"/>
                <a:gd name="T30" fmla="*/ 375 w 376"/>
                <a:gd name="T31" fmla="*/ 197 h 388"/>
                <a:gd name="T32" fmla="*/ 334 w 376"/>
                <a:gd name="T33" fmla="*/ 197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6" h="388">
                  <a:moveTo>
                    <a:pt x="334" y="197"/>
                  </a:moveTo>
                  <a:lnTo>
                    <a:pt x="334" y="197"/>
                  </a:lnTo>
                  <a:cubicBezTo>
                    <a:pt x="334" y="277"/>
                    <a:pt x="266" y="345"/>
                    <a:pt x="187" y="345"/>
                  </a:cubicBezTo>
                  <a:cubicBezTo>
                    <a:pt x="109" y="345"/>
                    <a:pt x="45" y="277"/>
                    <a:pt x="45" y="197"/>
                  </a:cubicBezTo>
                  <a:cubicBezTo>
                    <a:pt x="45" y="114"/>
                    <a:pt x="113" y="45"/>
                    <a:pt x="195" y="45"/>
                  </a:cubicBezTo>
                  <a:cubicBezTo>
                    <a:pt x="229" y="45"/>
                    <a:pt x="262" y="57"/>
                    <a:pt x="289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367" y="121"/>
                    <a:pt x="367" y="121"/>
                    <a:pt x="367" y="121"/>
                  </a:cubicBezTo>
                  <a:cubicBezTo>
                    <a:pt x="367" y="4"/>
                    <a:pt x="367" y="4"/>
                    <a:pt x="367" y="4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9" y="19"/>
                    <a:pt x="244" y="0"/>
                    <a:pt x="195" y="0"/>
                  </a:cubicBezTo>
                  <a:cubicBezTo>
                    <a:pt x="86" y="0"/>
                    <a:pt x="0" y="87"/>
                    <a:pt x="0" y="197"/>
                  </a:cubicBezTo>
                  <a:cubicBezTo>
                    <a:pt x="0" y="303"/>
                    <a:pt x="83" y="387"/>
                    <a:pt x="187" y="387"/>
                  </a:cubicBezTo>
                  <a:cubicBezTo>
                    <a:pt x="292" y="387"/>
                    <a:pt x="375" y="303"/>
                    <a:pt x="375" y="197"/>
                  </a:cubicBezTo>
                  <a:lnTo>
                    <a:pt x="334" y="1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0" name="Group 629"/>
          <p:cNvGrpSpPr/>
          <p:nvPr/>
        </p:nvGrpSpPr>
        <p:grpSpPr>
          <a:xfrm>
            <a:off x="5026980" y="4075701"/>
            <a:ext cx="495300" cy="493713"/>
            <a:chOff x="1768100" y="4087898"/>
            <a:chExt cx="495300" cy="493713"/>
          </a:xfrm>
        </p:grpSpPr>
        <p:sp>
          <p:nvSpPr>
            <p:cNvPr id="631" name="Freeform 1073"/>
            <p:cNvSpPr>
              <a:spLocks noChangeArrowheads="1"/>
            </p:cNvSpPr>
            <p:nvPr/>
          </p:nvSpPr>
          <p:spPr bwMode="auto">
            <a:xfrm>
              <a:off x="1768100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074"/>
            <p:cNvSpPr>
              <a:spLocks noChangeArrowheads="1"/>
            </p:cNvSpPr>
            <p:nvPr/>
          </p:nvSpPr>
          <p:spPr bwMode="auto">
            <a:xfrm>
              <a:off x="1768100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075"/>
            <p:cNvSpPr>
              <a:spLocks noChangeArrowheads="1"/>
            </p:cNvSpPr>
            <p:nvPr/>
          </p:nvSpPr>
          <p:spPr bwMode="auto">
            <a:xfrm>
              <a:off x="1825250" y="4230773"/>
              <a:ext cx="438150" cy="350838"/>
            </a:xfrm>
            <a:custGeom>
              <a:avLst/>
              <a:gdLst>
                <a:gd name="T0" fmla="*/ 1054 w 1216"/>
                <a:gd name="T1" fmla="*/ 0 h 976"/>
                <a:gd name="T2" fmla="*/ 1054 w 1216"/>
                <a:gd name="T3" fmla="*/ 0 h 976"/>
                <a:gd name="T4" fmla="*/ 1022 w 1216"/>
                <a:gd name="T5" fmla="*/ 0 h 976"/>
                <a:gd name="T6" fmla="*/ 1068 w 1216"/>
                <a:gd name="T7" fmla="*/ 85 h 976"/>
                <a:gd name="T8" fmla="*/ 968 w 1216"/>
                <a:gd name="T9" fmla="*/ 185 h 976"/>
                <a:gd name="T10" fmla="*/ 811 w 1216"/>
                <a:gd name="T11" fmla="*/ 185 h 976"/>
                <a:gd name="T12" fmla="*/ 811 w 1216"/>
                <a:gd name="T13" fmla="*/ 625 h 976"/>
                <a:gd name="T14" fmla="*/ 297 w 1216"/>
                <a:gd name="T15" fmla="*/ 625 h 976"/>
                <a:gd name="T16" fmla="*/ 279 w 1216"/>
                <a:gd name="T17" fmla="*/ 646 h 976"/>
                <a:gd name="T18" fmla="*/ 0 w 1216"/>
                <a:gd name="T19" fmla="*/ 646 h 976"/>
                <a:gd name="T20" fmla="*/ 329 w 1216"/>
                <a:gd name="T21" fmla="*/ 975 h 976"/>
                <a:gd name="T22" fmla="*/ 1215 w 1216"/>
                <a:gd name="T23" fmla="*/ 975 h 976"/>
                <a:gd name="T24" fmla="*/ 1215 w 1216"/>
                <a:gd name="T25" fmla="*/ 160 h 976"/>
                <a:gd name="T26" fmla="*/ 1054 w 1216"/>
                <a:gd name="T27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6" h="976">
                  <a:moveTo>
                    <a:pt x="1054" y="0"/>
                  </a:moveTo>
                  <a:lnTo>
                    <a:pt x="1054" y="0"/>
                  </a:lnTo>
                  <a:cubicBezTo>
                    <a:pt x="1054" y="0"/>
                    <a:pt x="1040" y="0"/>
                    <a:pt x="1022" y="0"/>
                  </a:cubicBezTo>
                  <a:cubicBezTo>
                    <a:pt x="1051" y="17"/>
                    <a:pt x="1068" y="50"/>
                    <a:pt x="1068" y="85"/>
                  </a:cubicBezTo>
                  <a:cubicBezTo>
                    <a:pt x="1068" y="143"/>
                    <a:pt x="1026" y="185"/>
                    <a:pt x="968" y="185"/>
                  </a:cubicBezTo>
                  <a:cubicBezTo>
                    <a:pt x="811" y="185"/>
                    <a:pt x="811" y="185"/>
                    <a:pt x="811" y="185"/>
                  </a:cubicBezTo>
                  <a:cubicBezTo>
                    <a:pt x="811" y="625"/>
                    <a:pt x="811" y="625"/>
                    <a:pt x="811" y="625"/>
                  </a:cubicBezTo>
                  <a:cubicBezTo>
                    <a:pt x="297" y="625"/>
                    <a:pt x="297" y="625"/>
                    <a:pt x="297" y="625"/>
                  </a:cubicBezTo>
                  <a:cubicBezTo>
                    <a:pt x="286" y="639"/>
                    <a:pt x="279" y="646"/>
                    <a:pt x="279" y="646"/>
                  </a:cubicBezTo>
                  <a:cubicBezTo>
                    <a:pt x="0" y="646"/>
                    <a:pt x="0" y="646"/>
                    <a:pt x="0" y="646"/>
                  </a:cubicBezTo>
                  <a:cubicBezTo>
                    <a:pt x="329" y="975"/>
                    <a:pt x="329" y="975"/>
                    <a:pt x="329" y="975"/>
                  </a:cubicBezTo>
                  <a:cubicBezTo>
                    <a:pt x="1215" y="975"/>
                    <a:pt x="1215" y="975"/>
                    <a:pt x="1215" y="975"/>
                  </a:cubicBezTo>
                  <a:cubicBezTo>
                    <a:pt x="1215" y="160"/>
                    <a:pt x="1215" y="160"/>
                    <a:pt x="1215" y="160"/>
                  </a:cubicBezTo>
                  <a:cubicBezTo>
                    <a:pt x="1054" y="0"/>
                    <a:pt x="1054" y="0"/>
                    <a:pt x="105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076"/>
            <p:cNvSpPr>
              <a:spLocks noChangeArrowheads="1"/>
            </p:cNvSpPr>
            <p:nvPr/>
          </p:nvSpPr>
          <p:spPr bwMode="auto">
            <a:xfrm>
              <a:off x="1825250" y="4256173"/>
              <a:ext cx="300038" cy="244475"/>
            </a:xfrm>
            <a:custGeom>
              <a:avLst/>
              <a:gdLst>
                <a:gd name="T0" fmla="*/ 833 w 834"/>
                <a:gd name="T1" fmla="*/ 575 h 680"/>
                <a:gd name="T2" fmla="*/ 833 w 834"/>
                <a:gd name="T3" fmla="*/ 0 h 680"/>
                <a:gd name="T4" fmla="*/ 0 w 834"/>
                <a:gd name="T5" fmla="*/ 0 h 680"/>
                <a:gd name="T6" fmla="*/ 0 w 834"/>
                <a:gd name="T7" fmla="*/ 575 h 680"/>
                <a:gd name="T8" fmla="*/ 279 w 834"/>
                <a:gd name="T9" fmla="*/ 575 h 680"/>
                <a:gd name="T10" fmla="*/ 279 w 834"/>
                <a:gd name="T11" fmla="*/ 636 h 680"/>
                <a:gd name="T12" fmla="*/ 204 w 834"/>
                <a:gd name="T13" fmla="*/ 636 h 680"/>
                <a:gd name="T14" fmla="*/ 204 w 834"/>
                <a:gd name="T15" fmla="*/ 679 h 680"/>
                <a:gd name="T16" fmla="*/ 629 w 834"/>
                <a:gd name="T17" fmla="*/ 679 h 680"/>
                <a:gd name="T18" fmla="*/ 629 w 834"/>
                <a:gd name="T19" fmla="*/ 636 h 680"/>
                <a:gd name="T20" fmla="*/ 551 w 834"/>
                <a:gd name="T21" fmla="*/ 636 h 680"/>
                <a:gd name="T22" fmla="*/ 551 w 834"/>
                <a:gd name="T23" fmla="*/ 575 h 680"/>
                <a:gd name="T24" fmla="*/ 833 w 834"/>
                <a:gd name="T25" fmla="*/ 575 h 680"/>
                <a:gd name="T26" fmla="*/ 39 w 834"/>
                <a:gd name="T27" fmla="*/ 39 h 680"/>
                <a:gd name="T28" fmla="*/ 793 w 834"/>
                <a:gd name="T29" fmla="*/ 39 h 680"/>
                <a:gd name="T30" fmla="*/ 793 w 834"/>
                <a:gd name="T31" fmla="*/ 532 h 680"/>
                <a:gd name="T32" fmla="*/ 39 w 834"/>
                <a:gd name="T33" fmla="*/ 532 h 680"/>
                <a:gd name="T34" fmla="*/ 39 w 834"/>
                <a:gd name="T35" fmla="*/ 39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4" h="680">
                  <a:moveTo>
                    <a:pt x="833" y="575"/>
                  </a:moveTo>
                  <a:lnTo>
                    <a:pt x="833" y="0"/>
                  </a:lnTo>
                  <a:lnTo>
                    <a:pt x="0" y="0"/>
                  </a:lnTo>
                  <a:lnTo>
                    <a:pt x="0" y="575"/>
                  </a:lnTo>
                  <a:lnTo>
                    <a:pt x="279" y="575"/>
                  </a:lnTo>
                  <a:lnTo>
                    <a:pt x="279" y="636"/>
                  </a:lnTo>
                  <a:lnTo>
                    <a:pt x="204" y="636"/>
                  </a:lnTo>
                  <a:lnTo>
                    <a:pt x="204" y="679"/>
                  </a:lnTo>
                  <a:lnTo>
                    <a:pt x="629" y="679"/>
                  </a:lnTo>
                  <a:lnTo>
                    <a:pt x="629" y="636"/>
                  </a:lnTo>
                  <a:lnTo>
                    <a:pt x="551" y="636"/>
                  </a:lnTo>
                  <a:lnTo>
                    <a:pt x="551" y="575"/>
                  </a:lnTo>
                  <a:lnTo>
                    <a:pt x="833" y="575"/>
                  </a:lnTo>
                  <a:close/>
                  <a:moveTo>
                    <a:pt x="39" y="39"/>
                  </a:moveTo>
                  <a:lnTo>
                    <a:pt x="793" y="39"/>
                  </a:lnTo>
                  <a:lnTo>
                    <a:pt x="793" y="532"/>
                  </a:lnTo>
                  <a:lnTo>
                    <a:pt x="39" y="532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077"/>
            <p:cNvSpPr>
              <a:spLocks noChangeArrowheads="1"/>
            </p:cNvSpPr>
            <p:nvPr/>
          </p:nvSpPr>
          <p:spPr bwMode="auto">
            <a:xfrm>
              <a:off x="1966538" y="4156161"/>
              <a:ext cx="250825" cy="149225"/>
            </a:xfrm>
            <a:custGeom>
              <a:avLst/>
              <a:gdLst>
                <a:gd name="T0" fmla="*/ 575 w 698"/>
                <a:gd name="T1" fmla="*/ 172 h 416"/>
                <a:gd name="T2" fmla="*/ 575 w 698"/>
                <a:gd name="T3" fmla="*/ 172 h 416"/>
                <a:gd name="T4" fmla="*/ 572 w 698"/>
                <a:gd name="T5" fmla="*/ 172 h 416"/>
                <a:gd name="T6" fmla="*/ 461 w 698"/>
                <a:gd name="T7" fmla="*/ 90 h 416"/>
                <a:gd name="T8" fmla="*/ 433 w 698"/>
                <a:gd name="T9" fmla="*/ 93 h 416"/>
                <a:gd name="T10" fmla="*/ 282 w 698"/>
                <a:gd name="T11" fmla="*/ 0 h 416"/>
                <a:gd name="T12" fmla="*/ 118 w 698"/>
                <a:gd name="T13" fmla="*/ 126 h 416"/>
                <a:gd name="T14" fmla="*/ 0 w 698"/>
                <a:gd name="T15" fmla="*/ 268 h 416"/>
                <a:gd name="T16" fmla="*/ 0 w 698"/>
                <a:gd name="T17" fmla="*/ 279 h 416"/>
                <a:gd name="T18" fmla="*/ 43 w 698"/>
                <a:gd name="T19" fmla="*/ 279 h 416"/>
                <a:gd name="T20" fmla="*/ 43 w 698"/>
                <a:gd name="T21" fmla="*/ 268 h 416"/>
                <a:gd name="T22" fmla="*/ 136 w 698"/>
                <a:gd name="T23" fmla="*/ 165 h 416"/>
                <a:gd name="T24" fmla="*/ 154 w 698"/>
                <a:gd name="T25" fmla="*/ 165 h 416"/>
                <a:gd name="T26" fmla="*/ 154 w 698"/>
                <a:gd name="T27" fmla="*/ 147 h 416"/>
                <a:gd name="T28" fmla="*/ 282 w 698"/>
                <a:gd name="T29" fmla="*/ 43 h 416"/>
                <a:gd name="T30" fmla="*/ 404 w 698"/>
                <a:gd name="T31" fmla="*/ 129 h 416"/>
                <a:gd name="T32" fmla="*/ 411 w 698"/>
                <a:gd name="T33" fmla="*/ 150 h 416"/>
                <a:gd name="T34" fmla="*/ 433 w 698"/>
                <a:gd name="T35" fmla="*/ 140 h 416"/>
                <a:gd name="T36" fmla="*/ 461 w 698"/>
                <a:gd name="T37" fmla="*/ 133 h 416"/>
                <a:gd name="T38" fmla="*/ 536 w 698"/>
                <a:gd name="T39" fmla="*/ 197 h 416"/>
                <a:gd name="T40" fmla="*/ 540 w 698"/>
                <a:gd name="T41" fmla="*/ 218 h 416"/>
                <a:gd name="T42" fmla="*/ 561 w 698"/>
                <a:gd name="T43" fmla="*/ 215 h 416"/>
                <a:gd name="T44" fmla="*/ 575 w 698"/>
                <a:gd name="T45" fmla="*/ 215 h 416"/>
                <a:gd name="T46" fmla="*/ 654 w 698"/>
                <a:gd name="T47" fmla="*/ 293 h 416"/>
                <a:gd name="T48" fmla="*/ 575 w 698"/>
                <a:gd name="T49" fmla="*/ 372 h 416"/>
                <a:gd name="T50" fmla="*/ 440 w 698"/>
                <a:gd name="T51" fmla="*/ 372 h 416"/>
                <a:gd name="T52" fmla="*/ 440 w 698"/>
                <a:gd name="T53" fmla="*/ 415 h 416"/>
                <a:gd name="T54" fmla="*/ 575 w 698"/>
                <a:gd name="T55" fmla="*/ 415 h 416"/>
                <a:gd name="T56" fmla="*/ 697 w 698"/>
                <a:gd name="T57" fmla="*/ 293 h 416"/>
                <a:gd name="T58" fmla="*/ 575 w 698"/>
                <a:gd name="T59" fmla="*/ 172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98" h="416">
                  <a:moveTo>
                    <a:pt x="575" y="172"/>
                  </a:moveTo>
                  <a:lnTo>
                    <a:pt x="575" y="172"/>
                  </a:lnTo>
                  <a:cubicBezTo>
                    <a:pt x="575" y="172"/>
                    <a:pt x="575" y="172"/>
                    <a:pt x="572" y="172"/>
                  </a:cubicBezTo>
                  <a:cubicBezTo>
                    <a:pt x="557" y="126"/>
                    <a:pt x="515" y="90"/>
                    <a:pt x="461" y="90"/>
                  </a:cubicBezTo>
                  <a:cubicBezTo>
                    <a:pt x="454" y="90"/>
                    <a:pt x="443" y="93"/>
                    <a:pt x="433" y="93"/>
                  </a:cubicBezTo>
                  <a:cubicBezTo>
                    <a:pt x="404" y="40"/>
                    <a:pt x="347" y="0"/>
                    <a:pt x="282" y="0"/>
                  </a:cubicBezTo>
                  <a:cubicBezTo>
                    <a:pt x="204" y="0"/>
                    <a:pt x="140" y="54"/>
                    <a:pt x="118" y="126"/>
                  </a:cubicBezTo>
                  <a:cubicBezTo>
                    <a:pt x="50" y="140"/>
                    <a:pt x="0" y="197"/>
                    <a:pt x="0" y="268"/>
                  </a:cubicBezTo>
                  <a:cubicBezTo>
                    <a:pt x="0" y="272"/>
                    <a:pt x="0" y="275"/>
                    <a:pt x="0" y="279"/>
                  </a:cubicBezTo>
                  <a:cubicBezTo>
                    <a:pt x="43" y="279"/>
                    <a:pt x="43" y="279"/>
                    <a:pt x="43" y="279"/>
                  </a:cubicBezTo>
                  <a:cubicBezTo>
                    <a:pt x="43" y="275"/>
                    <a:pt x="43" y="272"/>
                    <a:pt x="43" y="268"/>
                  </a:cubicBezTo>
                  <a:cubicBezTo>
                    <a:pt x="43" y="215"/>
                    <a:pt x="82" y="172"/>
                    <a:pt x="136" y="165"/>
                  </a:cubicBezTo>
                  <a:cubicBezTo>
                    <a:pt x="154" y="165"/>
                    <a:pt x="154" y="165"/>
                    <a:pt x="154" y="165"/>
                  </a:cubicBezTo>
                  <a:cubicBezTo>
                    <a:pt x="154" y="147"/>
                    <a:pt x="154" y="147"/>
                    <a:pt x="154" y="147"/>
                  </a:cubicBezTo>
                  <a:cubicBezTo>
                    <a:pt x="168" y="86"/>
                    <a:pt x="222" y="43"/>
                    <a:pt x="282" y="43"/>
                  </a:cubicBezTo>
                  <a:cubicBezTo>
                    <a:pt x="336" y="43"/>
                    <a:pt x="383" y="79"/>
                    <a:pt x="404" y="129"/>
                  </a:cubicBezTo>
                  <a:cubicBezTo>
                    <a:pt x="411" y="150"/>
                    <a:pt x="411" y="150"/>
                    <a:pt x="411" y="150"/>
                  </a:cubicBezTo>
                  <a:cubicBezTo>
                    <a:pt x="433" y="140"/>
                    <a:pt x="433" y="140"/>
                    <a:pt x="433" y="140"/>
                  </a:cubicBezTo>
                  <a:cubicBezTo>
                    <a:pt x="440" y="136"/>
                    <a:pt x="450" y="133"/>
                    <a:pt x="461" y="133"/>
                  </a:cubicBezTo>
                  <a:cubicBezTo>
                    <a:pt x="500" y="133"/>
                    <a:pt x="532" y="161"/>
                    <a:pt x="536" y="197"/>
                  </a:cubicBezTo>
                  <a:cubicBezTo>
                    <a:pt x="540" y="218"/>
                    <a:pt x="540" y="218"/>
                    <a:pt x="540" y="218"/>
                  </a:cubicBezTo>
                  <a:cubicBezTo>
                    <a:pt x="561" y="215"/>
                    <a:pt x="561" y="215"/>
                    <a:pt x="561" y="215"/>
                  </a:cubicBezTo>
                  <a:cubicBezTo>
                    <a:pt x="565" y="215"/>
                    <a:pt x="572" y="215"/>
                    <a:pt x="575" y="215"/>
                  </a:cubicBezTo>
                  <a:cubicBezTo>
                    <a:pt x="618" y="215"/>
                    <a:pt x="654" y="250"/>
                    <a:pt x="654" y="293"/>
                  </a:cubicBezTo>
                  <a:cubicBezTo>
                    <a:pt x="654" y="336"/>
                    <a:pt x="618" y="372"/>
                    <a:pt x="575" y="372"/>
                  </a:cubicBezTo>
                  <a:cubicBezTo>
                    <a:pt x="440" y="372"/>
                    <a:pt x="440" y="372"/>
                    <a:pt x="440" y="372"/>
                  </a:cubicBezTo>
                  <a:cubicBezTo>
                    <a:pt x="440" y="415"/>
                    <a:pt x="440" y="415"/>
                    <a:pt x="440" y="415"/>
                  </a:cubicBezTo>
                  <a:cubicBezTo>
                    <a:pt x="575" y="415"/>
                    <a:pt x="575" y="415"/>
                    <a:pt x="575" y="415"/>
                  </a:cubicBezTo>
                  <a:cubicBezTo>
                    <a:pt x="643" y="415"/>
                    <a:pt x="697" y="361"/>
                    <a:pt x="697" y="293"/>
                  </a:cubicBezTo>
                  <a:cubicBezTo>
                    <a:pt x="697" y="225"/>
                    <a:pt x="643" y="172"/>
                    <a:pt x="575" y="1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078"/>
            <p:cNvSpPr>
              <a:spLocks noChangeArrowheads="1"/>
            </p:cNvSpPr>
            <p:nvPr/>
          </p:nvSpPr>
          <p:spPr bwMode="auto">
            <a:xfrm>
              <a:off x="1906213" y="4292686"/>
              <a:ext cx="128587" cy="131762"/>
            </a:xfrm>
            <a:custGeom>
              <a:avLst/>
              <a:gdLst>
                <a:gd name="T0" fmla="*/ 318 w 359"/>
                <a:gd name="T1" fmla="*/ 186 h 366"/>
                <a:gd name="T2" fmla="*/ 318 w 359"/>
                <a:gd name="T3" fmla="*/ 186 h 366"/>
                <a:gd name="T4" fmla="*/ 179 w 359"/>
                <a:gd name="T5" fmla="*/ 325 h 366"/>
                <a:gd name="T6" fmla="*/ 43 w 359"/>
                <a:gd name="T7" fmla="*/ 186 h 366"/>
                <a:gd name="T8" fmla="*/ 186 w 359"/>
                <a:gd name="T9" fmla="*/ 43 h 366"/>
                <a:gd name="T10" fmla="*/ 275 w 359"/>
                <a:gd name="T11" fmla="*/ 72 h 366"/>
                <a:gd name="T12" fmla="*/ 240 w 359"/>
                <a:gd name="T13" fmla="*/ 72 h 366"/>
                <a:gd name="T14" fmla="*/ 240 w 359"/>
                <a:gd name="T15" fmla="*/ 114 h 366"/>
                <a:gd name="T16" fmla="*/ 350 w 359"/>
                <a:gd name="T17" fmla="*/ 114 h 366"/>
                <a:gd name="T18" fmla="*/ 350 w 359"/>
                <a:gd name="T19" fmla="*/ 4 h 366"/>
                <a:gd name="T20" fmla="*/ 308 w 359"/>
                <a:gd name="T21" fmla="*/ 4 h 366"/>
                <a:gd name="T22" fmla="*/ 308 w 359"/>
                <a:gd name="T23" fmla="*/ 47 h 366"/>
                <a:gd name="T24" fmla="*/ 186 w 359"/>
                <a:gd name="T25" fmla="*/ 0 h 366"/>
                <a:gd name="T26" fmla="*/ 0 w 359"/>
                <a:gd name="T27" fmla="*/ 186 h 366"/>
                <a:gd name="T28" fmla="*/ 179 w 359"/>
                <a:gd name="T29" fmla="*/ 365 h 366"/>
                <a:gd name="T30" fmla="*/ 358 w 359"/>
                <a:gd name="T31" fmla="*/ 186 h 366"/>
                <a:gd name="T32" fmla="*/ 318 w 359"/>
                <a:gd name="T33" fmla="*/ 18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9" h="366">
                  <a:moveTo>
                    <a:pt x="318" y="186"/>
                  </a:moveTo>
                  <a:lnTo>
                    <a:pt x="318" y="186"/>
                  </a:lnTo>
                  <a:cubicBezTo>
                    <a:pt x="318" y="261"/>
                    <a:pt x="254" y="325"/>
                    <a:pt x="179" y="325"/>
                  </a:cubicBezTo>
                  <a:cubicBezTo>
                    <a:pt x="104" y="325"/>
                    <a:pt x="43" y="261"/>
                    <a:pt x="43" y="186"/>
                  </a:cubicBezTo>
                  <a:cubicBezTo>
                    <a:pt x="43" y="107"/>
                    <a:pt x="108" y="43"/>
                    <a:pt x="186" y="43"/>
                  </a:cubicBezTo>
                  <a:cubicBezTo>
                    <a:pt x="218" y="43"/>
                    <a:pt x="250" y="54"/>
                    <a:pt x="275" y="72"/>
                  </a:cubicBezTo>
                  <a:cubicBezTo>
                    <a:pt x="240" y="72"/>
                    <a:pt x="240" y="72"/>
                    <a:pt x="240" y="72"/>
                  </a:cubicBezTo>
                  <a:cubicBezTo>
                    <a:pt x="240" y="114"/>
                    <a:pt x="240" y="114"/>
                    <a:pt x="240" y="114"/>
                  </a:cubicBezTo>
                  <a:cubicBezTo>
                    <a:pt x="350" y="114"/>
                    <a:pt x="350" y="114"/>
                    <a:pt x="350" y="114"/>
                  </a:cubicBezTo>
                  <a:cubicBezTo>
                    <a:pt x="350" y="4"/>
                    <a:pt x="350" y="4"/>
                    <a:pt x="350" y="4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8" y="47"/>
                    <a:pt x="308" y="47"/>
                    <a:pt x="308" y="47"/>
                  </a:cubicBezTo>
                  <a:cubicBezTo>
                    <a:pt x="275" y="18"/>
                    <a:pt x="232" y="0"/>
                    <a:pt x="186" y="0"/>
                  </a:cubicBezTo>
                  <a:cubicBezTo>
                    <a:pt x="83" y="0"/>
                    <a:pt x="0" y="82"/>
                    <a:pt x="0" y="186"/>
                  </a:cubicBezTo>
                  <a:cubicBezTo>
                    <a:pt x="0" y="286"/>
                    <a:pt x="79" y="365"/>
                    <a:pt x="179" y="365"/>
                  </a:cubicBezTo>
                  <a:cubicBezTo>
                    <a:pt x="279" y="365"/>
                    <a:pt x="358" y="286"/>
                    <a:pt x="358" y="186"/>
                  </a:cubicBezTo>
                  <a:lnTo>
                    <a:pt x="318" y="1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7" name="Group 636"/>
          <p:cNvGrpSpPr/>
          <p:nvPr/>
        </p:nvGrpSpPr>
        <p:grpSpPr>
          <a:xfrm>
            <a:off x="5915867" y="1676154"/>
            <a:ext cx="320675" cy="357187"/>
            <a:chOff x="2663077" y="1670310"/>
            <a:chExt cx="320675" cy="357187"/>
          </a:xfrm>
        </p:grpSpPr>
        <p:sp>
          <p:nvSpPr>
            <p:cNvPr id="638" name="Freeform 1079"/>
            <p:cNvSpPr>
              <a:spLocks noChangeArrowheads="1"/>
            </p:cNvSpPr>
            <p:nvPr/>
          </p:nvSpPr>
          <p:spPr bwMode="auto">
            <a:xfrm>
              <a:off x="2663077" y="1678247"/>
              <a:ext cx="311150" cy="349250"/>
            </a:xfrm>
            <a:custGeom>
              <a:avLst/>
              <a:gdLst>
                <a:gd name="T0" fmla="*/ 865 w 866"/>
                <a:gd name="T1" fmla="*/ 149 h 969"/>
                <a:gd name="T2" fmla="*/ 711 w 866"/>
                <a:gd name="T3" fmla="*/ 0 h 969"/>
                <a:gd name="T4" fmla="*/ 209 w 866"/>
                <a:gd name="T5" fmla="*/ 0 h 969"/>
                <a:gd name="T6" fmla="*/ 209 w 866"/>
                <a:gd name="T7" fmla="*/ 394 h 969"/>
                <a:gd name="T8" fmla="*/ 0 w 866"/>
                <a:gd name="T9" fmla="*/ 394 h 969"/>
                <a:gd name="T10" fmla="*/ 0 w 866"/>
                <a:gd name="T11" fmla="*/ 968 h 969"/>
                <a:gd name="T12" fmla="*/ 423 w 866"/>
                <a:gd name="T13" fmla="*/ 968 h 969"/>
                <a:gd name="T14" fmla="*/ 423 w 866"/>
                <a:gd name="T15" fmla="*/ 859 h 969"/>
                <a:gd name="T16" fmla="*/ 865 w 866"/>
                <a:gd name="T17" fmla="*/ 859 h 969"/>
                <a:gd name="T18" fmla="*/ 865 w 866"/>
                <a:gd name="T19" fmla="*/ 149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69">
                  <a:moveTo>
                    <a:pt x="865" y="149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394"/>
                  </a:lnTo>
                  <a:lnTo>
                    <a:pt x="0" y="394"/>
                  </a:lnTo>
                  <a:lnTo>
                    <a:pt x="0" y="968"/>
                  </a:lnTo>
                  <a:lnTo>
                    <a:pt x="423" y="968"/>
                  </a:lnTo>
                  <a:lnTo>
                    <a:pt x="423" y="859"/>
                  </a:lnTo>
                  <a:lnTo>
                    <a:pt x="865" y="859"/>
                  </a:lnTo>
                  <a:lnTo>
                    <a:pt x="865" y="1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1080"/>
            <p:cNvSpPr>
              <a:spLocks noChangeArrowheads="1"/>
            </p:cNvSpPr>
            <p:nvPr/>
          </p:nvSpPr>
          <p:spPr bwMode="auto">
            <a:xfrm>
              <a:off x="2663077" y="1678247"/>
              <a:ext cx="311150" cy="349250"/>
            </a:xfrm>
            <a:custGeom>
              <a:avLst/>
              <a:gdLst>
                <a:gd name="T0" fmla="*/ 865 w 866"/>
                <a:gd name="T1" fmla="*/ 149 h 969"/>
                <a:gd name="T2" fmla="*/ 711 w 866"/>
                <a:gd name="T3" fmla="*/ 0 h 969"/>
                <a:gd name="T4" fmla="*/ 209 w 866"/>
                <a:gd name="T5" fmla="*/ 0 h 969"/>
                <a:gd name="T6" fmla="*/ 209 w 866"/>
                <a:gd name="T7" fmla="*/ 394 h 969"/>
                <a:gd name="T8" fmla="*/ 0 w 866"/>
                <a:gd name="T9" fmla="*/ 394 h 969"/>
                <a:gd name="T10" fmla="*/ 0 w 866"/>
                <a:gd name="T11" fmla="*/ 968 h 969"/>
                <a:gd name="T12" fmla="*/ 423 w 866"/>
                <a:gd name="T13" fmla="*/ 968 h 969"/>
                <a:gd name="T14" fmla="*/ 423 w 866"/>
                <a:gd name="T15" fmla="*/ 859 h 969"/>
                <a:gd name="T16" fmla="*/ 865 w 866"/>
                <a:gd name="T17" fmla="*/ 859 h 969"/>
                <a:gd name="T18" fmla="*/ 865 w 866"/>
                <a:gd name="T19" fmla="*/ 149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69">
                  <a:moveTo>
                    <a:pt x="865" y="149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394"/>
                  </a:lnTo>
                  <a:lnTo>
                    <a:pt x="0" y="394"/>
                  </a:lnTo>
                  <a:lnTo>
                    <a:pt x="0" y="968"/>
                  </a:lnTo>
                  <a:lnTo>
                    <a:pt x="423" y="968"/>
                  </a:lnTo>
                  <a:lnTo>
                    <a:pt x="423" y="859"/>
                  </a:lnTo>
                  <a:lnTo>
                    <a:pt x="865" y="859"/>
                  </a:lnTo>
                  <a:lnTo>
                    <a:pt x="865" y="1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1081"/>
            <p:cNvSpPr>
              <a:spLocks noChangeArrowheads="1"/>
            </p:cNvSpPr>
            <p:nvPr/>
          </p:nvSpPr>
          <p:spPr bwMode="auto">
            <a:xfrm>
              <a:off x="2856752" y="1678247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173 w 328"/>
                <a:gd name="T5" fmla="*/ 0 h 860"/>
                <a:gd name="T6" fmla="*/ 327 w 328"/>
                <a:gd name="T7" fmla="*/ 149 h 860"/>
                <a:gd name="T8" fmla="*/ 327 w 328"/>
                <a:gd name="T9" fmla="*/ 859 h 860"/>
                <a:gd name="T10" fmla="*/ 327 w 328"/>
                <a:gd name="T11" fmla="*/ 859 h 860"/>
                <a:gd name="T12" fmla="*/ 327 w 328"/>
                <a:gd name="T13" fmla="*/ 149 h 860"/>
                <a:gd name="T14" fmla="*/ 173 w 328"/>
                <a:gd name="T15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49"/>
                  </a:lnTo>
                  <a:lnTo>
                    <a:pt x="327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082"/>
            <p:cNvSpPr>
              <a:spLocks noChangeArrowheads="1"/>
            </p:cNvSpPr>
            <p:nvPr/>
          </p:nvSpPr>
          <p:spPr bwMode="auto">
            <a:xfrm>
              <a:off x="2856752" y="1678247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173 w 328"/>
                <a:gd name="T5" fmla="*/ 0 h 860"/>
                <a:gd name="T6" fmla="*/ 327 w 328"/>
                <a:gd name="T7" fmla="*/ 149 h 860"/>
                <a:gd name="T8" fmla="*/ 327 w 328"/>
                <a:gd name="T9" fmla="*/ 859 h 860"/>
                <a:gd name="T10" fmla="*/ 327 w 328"/>
                <a:gd name="T11" fmla="*/ 859 h 860"/>
                <a:gd name="T12" fmla="*/ 327 w 328"/>
                <a:gd name="T13" fmla="*/ 149 h 860"/>
                <a:gd name="T14" fmla="*/ 173 w 328"/>
                <a:gd name="T15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49"/>
                  </a:lnTo>
                  <a:lnTo>
                    <a:pt x="327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083"/>
            <p:cNvSpPr>
              <a:spLocks noChangeArrowheads="1"/>
            </p:cNvSpPr>
            <p:nvPr/>
          </p:nvSpPr>
          <p:spPr bwMode="auto">
            <a:xfrm>
              <a:off x="2856752" y="1678247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0 w 328"/>
                <a:gd name="T5" fmla="*/ 859 h 860"/>
                <a:gd name="T6" fmla="*/ 327 w 328"/>
                <a:gd name="T7" fmla="*/ 859 h 860"/>
                <a:gd name="T8" fmla="*/ 327 w 328"/>
                <a:gd name="T9" fmla="*/ 149 h 860"/>
                <a:gd name="T10" fmla="*/ 173 w 328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0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084"/>
            <p:cNvSpPr>
              <a:spLocks noChangeArrowheads="1"/>
            </p:cNvSpPr>
            <p:nvPr/>
          </p:nvSpPr>
          <p:spPr bwMode="auto">
            <a:xfrm>
              <a:off x="2856752" y="1678247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0 w 328"/>
                <a:gd name="T5" fmla="*/ 859 h 860"/>
                <a:gd name="T6" fmla="*/ 327 w 328"/>
                <a:gd name="T7" fmla="*/ 859 h 860"/>
                <a:gd name="T8" fmla="*/ 327 w 328"/>
                <a:gd name="T9" fmla="*/ 149 h 860"/>
                <a:gd name="T10" fmla="*/ 173 w 328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0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085"/>
            <p:cNvSpPr>
              <a:spLocks noChangeArrowheads="1"/>
            </p:cNvSpPr>
            <p:nvPr/>
          </p:nvSpPr>
          <p:spPr bwMode="auto">
            <a:xfrm>
              <a:off x="2731340" y="1670310"/>
              <a:ext cx="252412" cy="325437"/>
            </a:xfrm>
            <a:custGeom>
              <a:avLst/>
              <a:gdLst>
                <a:gd name="T0" fmla="*/ 529 w 700"/>
                <a:gd name="T1" fmla="*/ 0 h 906"/>
                <a:gd name="T2" fmla="*/ 0 w 700"/>
                <a:gd name="T3" fmla="*/ 0 h 906"/>
                <a:gd name="T4" fmla="*/ 0 w 700"/>
                <a:gd name="T5" fmla="*/ 417 h 906"/>
                <a:gd name="T6" fmla="*/ 43 w 700"/>
                <a:gd name="T7" fmla="*/ 417 h 906"/>
                <a:gd name="T8" fmla="*/ 43 w 700"/>
                <a:gd name="T9" fmla="*/ 43 h 906"/>
                <a:gd name="T10" fmla="*/ 498 w 700"/>
                <a:gd name="T11" fmla="*/ 43 h 906"/>
                <a:gd name="T12" fmla="*/ 498 w 700"/>
                <a:gd name="T13" fmla="*/ 195 h 906"/>
                <a:gd name="T14" fmla="*/ 652 w 700"/>
                <a:gd name="T15" fmla="*/ 195 h 906"/>
                <a:gd name="T16" fmla="*/ 652 w 700"/>
                <a:gd name="T17" fmla="*/ 858 h 906"/>
                <a:gd name="T18" fmla="*/ 233 w 700"/>
                <a:gd name="T19" fmla="*/ 858 h 906"/>
                <a:gd name="T20" fmla="*/ 233 w 700"/>
                <a:gd name="T21" fmla="*/ 905 h 906"/>
                <a:gd name="T22" fmla="*/ 699 w 700"/>
                <a:gd name="T23" fmla="*/ 905 h 906"/>
                <a:gd name="T24" fmla="*/ 699 w 700"/>
                <a:gd name="T25" fmla="*/ 164 h 906"/>
                <a:gd name="T26" fmla="*/ 529 w 700"/>
                <a:gd name="T27" fmla="*/ 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0" h="906">
                  <a:moveTo>
                    <a:pt x="529" y="0"/>
                  </a:moveTo>
                  <a:lnTo>
                    <a:pt x="0" y="0"/>
                  </a:lnTo>
                  <a:lnTo>
                    <a:pt x="0" y="417"/>
                  </a:lnTo>
                  <a:lnTo>
                    <a:pt x="43" y="417"/>
                  </a:lnTo>
                  <a:lnTo>
                    <a:pt x="43" y="43"/>
                  </a:lnTo>
                  <a:lnTo>
                    <a:pt x="498" y="43"/>
                  </a:lnTo>
                  <a:lnTo>
                    <a:pt x="498" y="195"/>
                  </a:lnTo>
                  <a:lnTo>
                    <a:pt x="652" y="195"/>
                  </a:lnTo>
                  <a:lnTo>
                    <a:pt x="652" y="858"/>
                  </a:lnTo>
                  <a:lnTo>
                    <a:pt x="233" y="858"/>
                  </a:lnTo>
                  <a:lnTo>
                    <a:pt x="233" y="905"/>
                  </a:lnTo>
                  <a:lnTo>
                    <a:pt x="699" y="905"/>
                  </a:lnTo>
                  <a:lnTo>
                    <a:pt x="699" y="164"/>
                  </a:lnTo>
                  <a:lnTo>
                    <a:pt x="52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1086"/>
            <p:cNvSpPr>
              <a:spLocks noChangeArrowheads="1"/>
            </p:cNvSpPr>
            <p:nvPr/>
          </p:nvSpPr>
          <p:spPr bwMode="auto">
            <a:xfrm>
              <a:off x="2663077" y="1821122"/>
              <a:ext cx="152400" cy="206375"/>
            </a:xfrm>
            <a:custGeom>
              <a:avLst/>
              <a:gdLst>
                <a:gd name="T0" fmla="*/ 423 w 424"/>
                <a:gd name="T1" fmla="*/ 488 h 575"/>
                <a:gd name="T2" fmla="*/ 423 w 424"/>
                <a:gd name="T3" fmla="*/ 441 h 575"/>
                <a:gd name="T4" fmla="*/ 423 w 424"/>
                <a:gd name="T5" fmla="*/ 0 h 575"/>
                <a:gd name="T6" fmla="*/ 233 w 424"/>
                <a:gd name="T7" fmla="*/ 0 h 575"/>
                <a:gd name="T8" fmla="*/ 190 w 424"/>
                <a:gd name="T9" fmla="*/ 0 h 575"/>
                <a:gd name="T10" fmla="*/ 0 w 424"/>
                <a:gd name="T11" fmla="*/ 0 h 575"/>
                <a:gd name="T12" fmla="*/ 0 w 424"/>
                <a:gd name="T13" fmla="*/ 574 h 575"/>
                <a:gd name="T14" fmla="*/ 423 w 424"/>
                <a:gd name="T15" fmla="*/ 574 h 575"/>
                <a:gd name="T16" fmla="*/ 423 w 424"/>
                <a:gd name="T17" fmla="*/ 488 h 575"/>
                <a:gd name="T18" fmla="*/ 75 w 424"/>
                <a:gd name="T19" fmla="*/ 86 h 575"/>
                <a:gd name="T20" fmla="*/ 348 w 424"/>
                <a:gd name="T21" fmla="*/ 86 h 575"/>
                <a:gd name="T22" fmla="*/ 348 w 424"/>
                <a:gd name="T23" fmla="*/ 153 h 575"/>
                <a:gd name="T24" fmla="*/ 75 w 424"/>
                <a:gd name="T25" fmla="*/ 153 h 575"/>
                <a:gd name="T26" fmla="*/ 75 w 424"/>
                <a:gd name="T27" fmla="*/ 86 h 575"/>
                <a:gd name="T28" fmla="*/ 348 w 424"/>
                <a:gd name="T29" fmla="*/ 219 h 575"/>
                <a:gd name="T30" fmla="*/ 348 w 424"/>
                <a:gd name="T31" fmla="*/ 266 h 575"/>
                <a:gd name="T32" fmla="*/ 304 w 424"/>
                <a:gd name="T33" fmla="*/ 266 h 575"/>
                <a:gd name="T34" fmla="*/ 304 w 424"/>
                <a:gd name="T35" fmla="*/ 219 h 575"/>
                <a:gd name="T36" fmla="*/ 348 w 424"/>
                <a:gd name="T37" fmla="*/ 219 h 575"/>
                <a:gd name="T38" fmla="*/ 119 w 424"/>
                <a:gd name="T39" fmla="*/ 492 h 575"/>
                <a:gd name="T40" fmla="*/ 75 w 424"/>
                <a:gd name="T41" fmla="*/ 492 h 575"/>
                <a:gd name="T42" fmla="*/ 75 w 424"/>
                <a:gd name="T43" fmla="*/ 445 h 575"/>
                <a:gd name="T44" fmla="*/ 119 w 424"/>
                <a:gd name="T45" fmla="*/ 445 h 575"/>
                <a:gd name="T46" fmla="*/ 119 w 424"/>
                <a:gd name="T47" fmla="*/ 492 h 575"/>
                <a:gd name="T48" fmla="*/ 119 w 424"/>
                <a:gd name="T49" fmla="*/ 379 h 575"/>
                <a:gd name="T50" fmla="*/ 75 w 424"/>
                <a:gd name="T51" fmla="*/ 379 h 575"/>
                <a:gd name="T52" fmla="*/ 75 w 424"/>
                <a:gd name="T53" fmla="*/ 332 h 575"/>
                <a:gd name="T54" fmla="*/ 119 w 424"/>
                <a:gd name="T55" fmla="*/ 332 h 575"/>
                <a:gd name="T56" fmla="*/ 119 w 424"/>
                <a:gd name="T57" fmla="*/ 379 h 575"/>
                <a:gd name="T58" fmla="*/ 119 w 424"/>
                <a:gd name="T59" fmla="*/ 266 h 575"/>
                <a:gd name="T60" fmla="*/ 75 w 424"/>
                <a:gd name="T61" fmla="*/ 266 h 575"/>
                <a:gd name="T62" fmla="*/ 75 w 424"/>
                <a:gd name="T63" fmla="*/ 219 h 575"/>
                <a:gd name="T64" fmla="*/ 119 w 424"/>
                <a:gd name="T65" fmla="*/ 219 h 575"/>
                <a:gd name="T66" fmla="*/ 119 w 424"/>
                <a:gd name="T67" fmla="*/ 266 h 575"/>
                <a:gd name="T68" fmla="*/ 233 w 424"/>
                <a:gd name="T69" fmla="*/ 492 h 575"/>
                <a:gd name="T70" fmla="*/ 190 w 424"/>
                <a:gd name="T71" fmla="*/ 492 h 575"/>
                <a:gd name="T72" fmla="*/ 190 w 424"/>
                <a:gd name="T73" fmla="*/ 445 h 575"/>
                <a:gd name="T74" fmla="*/ 233 w 424"/>
                <a:gd name="T75" fmla="*/ 445 h 575"/>
                <a:gd name="T76" fmla="*/ 233 w 424"/>
                <a:gd name="T77" fmla="*/ 492 h 575"/>
                <a:gd name="T78" fmla="*/ 233 w 424"/>
                <a:gd name="T79" fmla="*/ 379 h 575"/>
                <a:gd name="T80" fmla="*/ 190 w 424"/>
                <a:gd name="T81" fmla="*/ 379 h 575"/>
                <a:gd name="T82" fmla="*/ 190 w 424"/>
                <a:gd name="T83" fmla="*/ 332 h 575"/>
                <a:gd name="T84" fmla="*/ 233 w 424"/>
                <a:gd name="T85" fmla="*/ 332 h 575"/>
                <a:gd name="T86" fmla="*/ 233 w 424"/>
                <a:gd name="T87" fmla="*/ 379 h 575"/>
                <a:gd name="T88" fmla="*/ 233 w 424"/>
                <a:gd name="T89" fmla="*/ 266 h 575"/>
                <a:gd name="T90" fmla="*/ 190 w 424"/>
                <a:gd name="T91" fmla="*/ 266 h 575"/>
                <a:gd name="T92" fmla="*/ 190 w 424"/>
                <a:gd name="T93" fmla="*/ 219 h 575"/>
                <a:gd name="T94" fmla="*/ 233 w 424"/>
                <a:gd name="T95" fmla="*/ 219 h 575"/>
                <a:gd name="T96" fmla="*/ 233 w 424"/>
                <a:gd name="T97" fmla="*/ 266 h 575"/>
                <a:gd name="T98" fmla="*/ 348 w 424"/>
                <a:gd name="T99" fmla="*/ 488 h 575"/>
                <a:gd name="T100" fmla="*/ 300 w 424"/>
                <a:gd name="T101" fmla="*/ 488 h 575"/>
                <a:gd name="T102" fmla="*/ 300 w 424"/>
                <a:gd name="T103" fmla="*/ 336 h 575"/>
                <a:gd name="T104" fmla="*/ 348 w 424"/>
                <a:gd name="T105" fmla="*/ 336 h 575"/>
                <a:gd name="T106" fmla="*/ 348 w 424"/>
                <a:gd name="T107" fmla="*/ 488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4" h="575">
                  <a:moveTo>
                    <a:pt x="423" y="488"/>
                  </a:moveTo>
                  <a:lnTo>
                    <a:pt x="423" y="441"/>
                  </a:lnTo>
                  <a:lnTo>
                    <a:pt x="423" y="0"/>
                  </a:lnTo>
                  <a:lnTo>
                    <a:pt x="233" y="0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574"/>
                  </a:lnTo>
                  <a:lnTo>
                    <a:pt x="423" y="574"/>
                  </a:lnTo>
                  <a:lnTo>
                    <a:pt x="423" y="488"/>
                  </a:lnTo>
                  <a:close/>
                  <a:moveTo>
                    <a:pt x="75" y="86"/>
                  </a:moveTo>
                  <a:lnTo>
                    <a:pt x="348" y="86"/>
                  </a:lnTo>
                  <a:lnTo>
                    <a:pt x="348" y="153"/>
                  </a:lnTo>
                  <a:lnTo>
                    <a:pt x="75" y="153"/>
                  </a:lnTo>
                  <a:lnTo>
                    <a:pt x="75" y="86"/>
                  </a:lnTo>
                  <a:close/>
                  <a:moveTo>
                    <a:pt x="348" y="219"/>
                  </a:moveTo>
                  <a:lnTo>
                    <a:pt x="348" y="266"/>
                  </a:lnTo>
                  <a:lnTo>
                    <a:pt x="304" y="266"/>
                  </a:lnTo>
                  <a:lnTo>
                    <a:pt x="304" y="219"/>
                  </a:lnTo>
                  <a:lnTo>
                    <a:pt x="348" y="219"/>
                  </a:lnTo>
                  <a:close/>
                  <a:moveTo>
                    <a:pt x="119" y="492"/>
                  </a:moveTo>
                  <a:lnTo>
                    <a:pt x="75" y="492"/>
                  </a:lnTo>
                  <a:lnTo>
                    <a:pt x="75" y="445"/>
                  </a:lnTo>
                  <a:lnTo>
                    <a:pt x="119" y="445"/>
                  </a:lnTo>
                  <a:lnTo>
                    <a:pt x="119" y="492"/>
                  </a:lnTo>
                  <a:close/>
                  <a:moveTo>
                    <a:pt x="119" y="379"/>
                  </a:moveTo>
                  <a:lnTo>
                    <a:pt x="75" y="379"/>
                  </a:lnTo>
                  <a:lnTo>
                    <a:pt x="75" y="332"/>
                  </a:lnTo>
                  <a:lnTo>
                    <a:pt x="119" y="332"/>
                  </a:lnTo>
                  <a:lnTo>
                    <a:pt x="119" y="379"/>
                  </a:lnTo>
                  <a:close/>
                  <a:moveTo>
                    <a:pt x="119" y="266"/>
                  </a:moveTo>
                  <a:lnTo>
                    <a:pt x="75" y="266"/>
                  </a:lnTo>
                  <a:lnTo>
                    <a:pt x="75" y="219"/>
                  </a:lnTo>
                  <a:lnTo>
                    <a:pt x="119" y="219"/>
                  </a:lnTo>
                  <a:lnTo>
                    <a:pt x="119" y="266"/>
                  </a:lnTo>
                  <a:close/>
                  <a:moveTo>
                    <a:pt x="233" y="492"/>
                  </a:moveTo>
                  <a:lnTo>
                    <a:pt x="190" y="492"/>
                  </a:lnTo>
                  <a:lnTo>
                    <a:pt x="190" y="445"/>
                  </a:lnTo>
                  <a:lnTo>
                    <a:pt x="233" y="445"/>
                  </a:lnTo>
                  <a:lnTo>
                    <a:pt x="233" y="492"/>
                  </a:lnTo>
                  <a:close/>
                  <a:moveTo>
                    <a:pt x="233" y="379"/>
                  </a:moveTo>
                  <a:lnTo>
                    <a:pt x="190" y="379"/>
                  </a:lnTo>
                  <a:lnTo>
                    <a:pt x="190" y="332"/>
                  </a:lnTo>
                  <a:lnTo>
                    <a:pt x="233" y="332"/>
                  </a:lnTo>
                  <a:lnTo>
                    <a:pt x="233" y="379"/>
                  </a:lnTo>
                  <a:close/>
                  <a:moveTo>
                    <a:pt x="233" y="266"/>
                  </a:moveTo>
                  <a:lnTo>
                    <a:pt x="190" y="266"/>
                  </a:lnTo>
                  <a:lnTo>
                    <a:pt x="190" y="219"/>
                  </a:lnTo>
                  <a:lnTo>
                    <a:pt x="233" y="219"/>
                  </a:lnTo>
                  <a:lnTo>
                    <a:pt x="233" y="266"/>
                  </a:lnTo>
                  <a:close/>
                  <a:moveTo>
                    <a:pt x="348" y="488"/>
                  </a:moveTo>
                  <a:lnTo>
                    <a:pt x="300" y="488"/>
                  </a:lnTo>
                  <a:lnTo>
                    <a:pt x="300" y="336"/>
                  </a:lnTo>
                  <a:lnTo>
                    <a:pt x="348" y="336"/>
                  </a:lnTo>
                  <a:lnTo>
                    <a:pt x="348" y="48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6" name="Group 645"/>
          <p:cNvGrpSpPr/>
          <p:nvPr/>
        </p:nvGrpSpPr>
        <p:grpSpPr>
          <a:xfrm>
            <a:off x="5915867" y="2285164"/>
            <a:ext cx="320675" cy="365125"/>
            <a:chOff x="2663077" y="2209224"/>
            <a:chExt cx="320675" cy="365125"/>
          </a:xfrm>
        </p:grpSpPr>
        <p:sp>
          <p:nvSpPr>
            <p:cNvPr id="647" name="Freeform 1087"/>
            <p:cNvSpPr>
              <a:spLocks noChangeArrowheads="1"/>
            </p:cNvSpPr>
            <p:nvPr/>
          </p:nvSpPr>
          <p:spPr bwMode="auto">
            <a:xfrm>
              <a:off x="2663077" y="2217162"/>
              <a:ext cx="311150" cy="357187"/>
            </a:xfrm>
            <a:custGeom>
              <a:avLst/>
              <a:gdLst>
                <a:gd name="T0" fmla="*/ 865 w 866"/>
                <a:gd name="T1" fmla="*/ 155 h 993"/>
                <a:gd name="T2" fmla="*/ 711 w 866"/>
                <a:gd name="T3" fmla="*/ 0 h 993"/>
                <a:gd name="T4" fmla="*/ 209 w 866"/>
                <a:gd name="T5" fmla="*/ 0 h 993"/>
                <a:gd name="T6" fmla="*/ 209 w 866"/>
                <a:gd name="T7" fmla="*/ 402 h 993"/>
                <a:gd name="T8" fmla="*/ 0 w 866"/>
                <a:gd name="T9" fmla="*/ 402 h 993"/>
                <a:gd name="T10" fmla="*/ 0 w 866"/>
                <a:gd name="T11" fmla="*/ 992 h 993"/>
                <a:gd name="T12" fmla="*/ 423 w 866"/>
                <a:gd name="T13" fmla="*/ 992 h 993"/>
                <a:gd name="T14" fmla="*/ 423 w 866"/>
                <a:gd name="T15" fmla="*/ 876 h 993"/>
                <a:gd name="T16" fmla="*/ 865 w 866"/>
                <a:gd name="T17" fmla="*/ 876 h 993"/>
                <a:gd name="T18" fmla="*/ 865 w 866"/>
                <a:gd name="T19" fmla="*/ 155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93">
                  <a:moveTo>
                    <a:pt x="865" y="155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402"/>
                  </a:lnTo>
                  <a:lnTo>
                    <a:pt x="0" y="402"/>
                  </a:lnTo>
                  <a:lnTo>
                    <a:pt x="0" y="992"/>
                  </a:lnTo>
                  <a:lnTo>
                    <a:pt x="423" y="992"/>
                  </a:lnTo>
                  <a:lnTo>
                    <a:pt x="423" y="876"/>
                  </a:lnTo>
                  <a:lnTo>
                    <a:pt x="865" y="876"/>
                  </a:lnTo>
                  <a:lnTo>
                    <a:pt x="865" y="1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088"/>
            <p:cNvSpPr>
              <a:spLocks noChangeArrowheads="1"/>
            </p:cNvSpPr>
            <p:nvPr/>
          </p:nvSpPr>
          <p:spPr bwMode="auto">
            <a:xfrm>
              <a:off x="2663077" y="2217162"/>
              <a:ext cx="311150" cy="357187"/>
            </a:xfrm>
            <a:custGeom>
              <a:avLst/>
              <a:gdLst>
                <a:gd name="T0" fmla="*/ 865 w 866"/>
                <a:gd name="T1" fmla="*/ 155 h 993"/>
                <a:gd name="T2" fmla="*/ 711 w 866"/>
                <a:gd name="T3" fmla="*/ 0 h 993"/>
                <a:gd name="T4" fmla="*/ 209 w 866"/>
                <a:gd name="T5" fmla="*/ 0 h 993"/>
                <a:gd name="T6" fmla="*/ 209 w 866"/>
                <a:gd name="T7" fmla="*/ 402 h 993"/>
                <a:gd name="T8" fmla="*/ 0 w 866"/>
                <a:gd name="T9" fmla="*/ 402 h 993"/>
                <a:gd name="T10" fmla="*/ 0 w 866"/>
                <a:gd name="T11" fmla="*/ 992 h 993"/>
                <a:gd name="T12" fmla="*/ 423 w 866"/>
                <a:gd name="T13" fmla="*/ 992 h 993"/>
                <a:gd name="T14" fmla="*/ 423 w 866"/>
                <a:gd name="T15" fmla="*/ 876 h 993"/>
                <a:gd name="T16" fmla="*/ 865 w 866"/>
                <a:gd name="T17" fmla="*/ 876 h 993"/>
                <a:gd name="T18" fmla="*/ 865 w 866"/>
                <a:gd name="T19" fmla="*/ 155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93">
                  <a:moveTo>
                    <a:pt x="865" y="155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402"/>
                  </a:lnTo>
                  <a:lnTo>
                    <a:pt x="0" y="402"/>
                  </a:lnTo>
                  <a:lnTo>
                    <a:pt x="0" y="992"/>
                  </a:lnTo>
                  <a:lnTo>
                    <a:pt x="423" y="992"/>
                  </a:lnTo>
                  <a:lnTo>
                    <a:pt x="423" y="876"/>
                  </a:lnTo>
                  <a:lnTo>
                    <a:pt x="865" y="876"/>
                  </a:lnTo>
                  <a:lnTo>
                    <a:pt x="865" y="1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1089"/>
            <p:cNvSpPr>
              <a:spLocks noChangeArrowheads="1"/>
            </p:cNvSpPr>
            <p:nvPr/>
          </p:nvSpPr>
          <p:spPr bwMode="auto">
            <a:xfrm>
              <a:off x="2856752" y="2217162"/>
              <a:ext cx="117475" cy="315912"/>
            </a:xfrm>
            <a:custGeom>
              <a:avLst/>
              <a:gdLst>
                <a:gd name="T0" fmla="*/ 173 w 328"/>
                <a:gd name="T1" fmla="*/ 0 h 877"/>
                <a:gd name="T2" fmla="*/ 0 w 328"/>
                <a:gd name="T3" fmla="*/ 0 h 877"/>
                <a:gd name="T4" fmla="*/ 173 w 328"/>
                <a:gd name="T5" fmla="*/ 0 h 877"/>
                <a:gd name="T6" fmla="*/ 327 w 328"/>
                <a:gd name="T7" fmla="*/ 155 h 877"/>
                <a:gd name="T8" fmla="*/ 327 w 328"/>
                <a:gd name="T9" fmla="*/ 876 h 877"/>
                <a:gd name="T10" fmla="*/ 327 w 328"/>
                <a:gd name="T11" fmla="*/ 876 h 877"/>
                <a:gd name="T12" fmla="*/ 327 w 328"/>
                <a:gd name="T13" fmla="*/ 155 h 877"/>
                <a:gd name="T14" fmla="*/ 173 w 328"/>
                <a:gd name="T15" fmla="*/ 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77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55"/>
                  </a:lnTo>
                  <a:lnTo>
                    <a:pt x="327" y="876"/>
                  </a:lnTo>
                  <a:lnTo>
                    <a:pt x="327" y="876"/>
                  </a:lnTo>
                  <a:lnTo>
                    <a:pt x="327" y="155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090"/>
            <p:cNvSpPr>
              <a:spLocks noChangeArrowheads="1"/>
            </p:cNvSpPr>
            <p:nvPr/>
          </p:nvSpPr>
          <p:spPr bwMode="auto">
            <a:xfrm>
              <a:off x="2856752" y="2217162"/>
              <a:ext cx="117475" cy="315912"/>
            </a:xfrm>
            <a:custGeom>
              <a:avLst/>
              <a:gdLst>
                <a:gd name="T0" fmla="*/ 173 w 328"/>
                <a:gd name="T1" fmla="*/ 0 h 877"/>
                <a:gd name="T2" fmla="*/ 0 w 328"/>
                <a:gd name="T3" fmla="*/ 0 h 877"/>
                <a:gd name="T4" fmla="*/ 173 w 328"/>
                <a:gd name="T5" fmla="*/ 0 h 877"/>
                <a:gd name="T6" fmla="*/ 327 w 328"/>
                <a:gd name="T7" fmla="*/ 155 h 877"/>
                <a:gd name="T8" fmla="*/ 327 w 328"/>
                <a:gd name="T9" fmla="*/ 876 h 877"/>
                <a:gd name="T10" fmla="*/ 327 w 328"/>
                <a:gd name="T11" fmla="*/ 876 h 877"/>
                <a:gd name="T12" fmla="*/ 327 w 328"/>
                <a:gd name="T13" fmla="*/ 155 h 877"/>
                <a:gd name="T14" fmla="*/ 173 w 328"/>
                <a:gd name="T15" fmla="*/ 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77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55"/>
                  </a:lnTo>
                  <a:lnTo>
                    <a:pt x="327" y="876"/>
                  </a:lnTo>
                  <a:lnTo>
                    <a:pt x="327" y="876"/>
                  </a:lnTo>
                  <a:lnTo>
                    <a:pt x="327" y="155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091"/>
            <p:cNvSpPr>
              <a:spLocks noChangeArrowheads="1"/>
            </p:cNvSpPr>
            <p:nvPr/>
          </p:nvSpPr>
          <p:spPr bwMode="auto">
            <a:xfrm>
              <a:off x="2856752" y="2217162"/>
              <a:ext cx="117475" cy="315912"/>
            </a:xfrm>
            <a:custGeom>
              <a:avLst/>
              <a:gdLst>
                <a:gd name="T0" fmla="*/ 173 w 328"/>
                <a:gd name="T1" fmla="*/ 0 h 877"/>
                <a:gd name="T2" fmla="*/ 0 w 328"/>
                <a:gd name="T3" fmla="*/ 0 h 877"/>
                <a:gd name="T4" fmla="*/ 0 w 328"/>
                <a:gd name="T5" fmla="*/ 876 h 877"/>
                <a:gd name="T6" fmla="*/ 327 w 328"/>
                <a:gd name="T7" fmla="*/ 876 h 877"/>
                <a:gd name="T8" fmla="*/ 327 w 328"/>
                <a:gd name="T9" fmla="*/ 155 h 877"/>
                <a:gd name="T10" fmla="*/ 173 w 328"/>
                <a:gd name="T11" fmla="*/ 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77">
                  <a:moveTo>
                    <a:pt x="173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327" y="876"/>
                  </a:lnTo>
                  <a:lnTo>
                    <a:pt x="327" y="155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1092"/>
            <p:cNvSpPr>
              <a:spLocks noChangeArrowheads="1"/>
            </p:cNvSpPr>
            <p:nvPr/>
          </p:nvSpPr>
          <p:spPr bwMode="auto">
            <a:xfrm>
              <a:off x="2856752" y="2217162"/>
              <a:ext cx="117475" cy="315912"/>
            </a:xfrm>
            <a:custGeom>
              <a:avLst/>
              <a:gdLst>
                <a:gd name="T0" fmla="*/ 173 w 328"/>
                <a:gd name="T1" fmla="*/ 0 h 877"/>
                <a:gd name="T2" fmla="*/ 0 w 328"/>
                <a:gd name="T3" fmla="*/ 0 h 877"/>
                <a:gd name="T4" fmla="*/ 0 w 328"/>
                <a:gd name="T5" fmla="*/ 876 h 877"/>
                <a:gd name="T6" fmla="*/ 327 w 328"/>
                <a:gd name="T7" fmla="*/ 876 h 877"/>
                <a:gd name="T8" fmla="*/ 327 w 328"/>
                <a:gd name="T9" fmla="*/ 155 h 877"/>
                <a:gd name="T10" fmla="*/ 173 w 328"/>
                <a:gd name="T11" fmla="*/ 0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77">
                  <a:moveTo>
                    <a:pt x="173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327" y="876"/>
                  </a:lnTo>
                  <a:lnTo>
                    <a:pt x="327" y="155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1093"/>
            <p:cNvSpPr>
              <a:spLocks noChangeArrowheads="1"/>
            </p:cNvSpPr>
            <p:nvPr/>
          </p:nvSpPr>
          <p:spPr bwMode="auto">
            <a:xfrm>
              <a:off x="2731340" y="2209224"/>
              <a:ext cx="252412" cy="333375"/>
            </a:xfrm>
            <a:custGeom>
              <a:avLst/>
              <a:gdLst>
                <a:gd name="T0" fmla="*/ 529 w 700"/>
                <a:gd name="T1" fmla="*/ 0 h 925"/>
                <a:gd name="T2" fmla="*/ 0 w 700"/>
                <a:gd name="T3" fmla="*/ 0 h 925"/>
                <a:gd name="T4" fmla="*/ 0 w 700"/>
                <a:gd name="T5" fmla="*/ 426 h 925"/>
                <a:gd name="T6" fmla="*/ 43 w 700"/>
                <a:gd name="T7" fmla="*/ 426 h 925"/>
                <a:gd name="T8" fmla="*/ 43 w 700"/>
                <a:gd name="T9" fmla="*/ 48 h 925"/>
                <a:gd name="T10" fmla="*/ 498 w 700"/>
                <a:gd name="T11" fmla="*/ 48 h 925"/>
                <a:gd name="T12" fmla="*/ 498 w 700"/>
                <a:gd name="T13" fmla="*/ 203 h 925"/>
                <a:gd name="T14" fmla="*/ 652 w 700"/>
                <a:gd name="T15" fmla="*/ 203 h 925"/>
                <a:gd name="T16" fmla="*/ 652 w 700"/>
                <a:gd name="T17" fmla="*/ 877 h 925"/>
                <a:gd name="T18" fmla="*/ 233 w 700"/>
                <a:gd name="T19" fmla="*/ 877 h 925"/>
                <a:gd name="T20" fmla="*/ 233 w 700"/>
                <a:gd name="T21" fmla="*/ 924 h 925"/>
                <a:gd name="T22" fmla="*/ 699 w 700"/>
                <a:gd name="T23" fmla="*/ 924 h 925"/>
                <a:gd name="T24" fmla="*/ 699 w 700"/>
                <a:gd name="T25" fmla="*/ 167 h 925"/>
                <a:gd name="T26" fmla="*/ 529 w 700"/>
                <a:gd name="T27" fmla="*/ 0 h 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0" h="925">
                  <a:moveTo>
                    <a:pt x="529" y="0"/>
                  </a:moveTo>
                  <a:lnTo>
                    <a:pt x="0" y="0"/>
                  </a:lnTo>
                  <a:lnTo>
                    <a:pt x="0" y="426"/>
                  </a:lnTo>
                  <a:lnTo>
                    <a:pt x="43" y="426"/>
                  </a:lnTo>
                  <a:lnTo>
                    <a:pt x="43" y="48"/>
                  </a:lnTo>
                  <a:lnTo>
                    <a:pt x="498" y="48"/>
                  </a:lnTo>
                  <a:lnTo>
                    <a:pt x="498" y="203"/>
                  </a:lnTo>
                  <a:lnTo>
                    <a:pt x="652" y="203"/>
                  </a:lnTo>
                  <a:lnTo>
                    <a:pt x="652" y="877"/>
                  </a:lnTo>
                  <a:lnTo>
                    <a:pt x="233" y="877"/>
                  </a:lnTo>
                  <a:lnTo>
                    <a:pt x="233" y="924"/>
                  </a:lnTo>
                  <a:lnTo>
                    <a:pt x="699" y="924"/>
                  </a:lnTo>
                  <a:lnTo>
                    <a:pt x="699" y="167"/>
                  </a:lnTo>
                  <a:lnTo>
                    <a:pt x="5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1094"/>
            <p:cNvSpPr>
              <a:spLocks noChangeArrowheads="1"/>
            </p:cNvSpPr>
            <p:nvPr/>
          </p:nvSpPr>
          <p:spPr bwMode="auto">
            <a:xfrm>
              <a:off x="2663077" y="2361624"/>
              <a:ext cx="152400" cy="212725"/>
            </a:xfrm>
            <a:custGeom>
              <a:avLst/>
              <a:gdLst>
                <a:gd name="T0" fmla="*/ 423 w 424"/>
                <a:gd name="T1" fmla="*/ 498 h 591"/>
                <a:gd name="T2" fmla="*/ 423 w 424"/>
                <a:gd name="T3" fmla="*/ 451 h 591"/>
                <a:gd name="T4" fmla="*/ 423 w 424"/>
                <a:gd name="T5" fmla="*/ 0 h 591"/>
                <a:gd name="T6" fmla="*/ 233 w 424"/>
                <a:gd name="T7" fmla="*/ 0 h 591"/>
                <a:gd name="T8" fmla="*/ 190 w 424"/>
                <a:gd name="T9" fmla="*/ 0 h 591"/>
                <a:gd name="T10" fmla="*/ 0 w 424"/>
                <a:gd name="T11" fmla="*/ 0 h 591"/>
                <a:gd name="T12" fmla="*/ 0 w 424"/>
                <a:gd name="T13" fmla="*/ 590 h 591"/>
                <a:gd name="T14" fmla="*/ 423 w 424"/>
                <a:gd name="T15" fmla="*/ 590 h 591"/>
                <a:gd name="T16" fmla="*/ 423 w 424"/>
                <a:gd name="T17" fmla="*/ 498 h 591"/>
                <a:gd name="T18" fmla="*/ 75 w 424"/>
                <a:gd name="T19" fmla="*/ 88 h 591"/>
                <a:gd name="T20" fmla="*/ 348 w 424"/>
                <a:gd name="T21" fmla="*/ 88 h 591"/>
                <a:gd name="T22" fmla="*/ 348 w 424"/>
                <a:gd name="T23" fmla="*/ 156 h 591"/>
                <a:gd name="T24" fmla="*/ 75 w 424"/>
                <a:gd name="T25" fmla="*/ 156 h 591"/>
                <a:gd name="T26" fmla="*/ 75 w 424"/>
                <a:gd name="T27" fmla="*/ 88 h 591"/>
                <a:gd name="T28" fmla="*/ 348 w 424"/>
                <a:gd name="T29" fmla="*/ 227 h 591"/>
                <a:gd name="T30" fmla="*/ 348 w 424"/>
                <a:gd name="T31" fmla="*/ 275 h 591"/>
                <a:gd name="T32" fmla="*/ 304 w 424"/>
                <a:gd name="T33" fmla="*/ 275 h 591"/>
                <a:gd name="T34" fmla="*/ 304 w 424"/>
                <a:gd name="T35" fmla="*/ 227 h 591"/>
                <a:gd name="T36" fmla="*/ 348 w 424"/>
                <a:gd name="T37" fmla="*/ 227 h 591"/>
                <a:gd name="T38" fmla="*/ 119 w 424"/>
                <a:gd name="T39" fmla="*/ 502 h 591"/>
                <a:gd name="T40" fmla="*/ 75 w 424"/>
                <a:gd name="T41" fmla="*/ 502 h 591"/>
                <a:gd name="T42" fmla="*/ 75 w 424"/>
                <a:gd name="T43" fmla="*/ 459 h 591"/>
                <a:gd name="T44" fmla="*/ 119 w 424"/>
                <a:gd name="T45" fmla="*/ 459 h 591"/>
                <a:gd name="T46" fmla="*/ 119 w 424"/>
                <a:gd name="T47" fmla="*/ 502 h 591"/>
                <a:gd name="T48" fmla="*/ 119 w 424"/>
                <a:gd name="T49" fmla="*/ 387 h 591"/>
                <a:gd name="T50" fmla="*/ 75 w 424"/>
                <a:gd name="T51" fmla="*/ 387 h 591"/>
                <a:gd name="T52" fmla="*/ 75 w 424"/>
                <a:gd name="T53" fmla="*/ 343 h 591"/>
                <a:gd name="T54" fmla="*/ 119 w 424"/>
                <a:gd name="T55" fmla="*/ 343 h 591"/>
                <a:gd name="T56" fmla="*/ 119 w 424"/>
                <a:gd name="T57" fmla="*/ 387 h 591"/>
                <a:gd name="T58" fmla="*/ 119 w 424"/>
                <a:gd name="T59" fmla="*/ 275 h 591"/>
                <a:gd name="T60" fmla="*/ 75 w 424"/>
                <a:gd name="T61" fmla="*/ 275 h 591"/>
                <a:gd name="T62" fmla="*/ 75 w 424"/>
                <a:gd name="T63" fmla="*/ 227 h 591"/>
                <a:gd name="T64" fmla="*/ 119 w 424"/>
                <a:gd name="T65" fmla="*/ 227 h 591"/>
                <a:gd name="T66" fmla="*/ 119 w 424"/>
                <a:gd name="T67" fmla="*/ 275 h 591"/>
                <a:gd name="T68" fmla="*/ 233 w 424"/>
                <a:gd name="T69" fmla="*/ 502 h 591"/>
                <a:gd name="T70" fmla="*/ 190 w 424"/>
                <a:gd name="T71" fmla="*/ 502 h 591"/>
                <a:gd name="T72" fmla="*/ 190 w 424"/>
                <a:gd name="T73" fmla="*/ 459 h 591"/>
                <a:gd name="T74" fmla="*/ 233 w 424"/>
                <a:gd name="T75" fmla="*/ 459 h 591"/>
                <a:gd name="T76" fmla="*/ 233 w 424"/>
                <a:gd name="T77" fmla="*/ 502 h 591"/>
                <a:gd name="T78" fmla="*/ 233 w 424"/>
                <a:gd name="T79" fmla="*/ 387 h 591"/>
                <a:gd name="T80" fmla="*/ 190 w 424"/>
                <a:gd name="T81" fmla="*/ 387 h 591"/>
                <a:gd name="T82" fmla="*/ 190 w 424"/>
                <a:gd name="T83" fmla="*/ 343 h 591"/>
                <a:gd name="T84" fmla="*/ 233 w 424"/>
                <a:gd name="T85" fmla="*/ 343 h 591"/>
                <a:gd name="T86" fmla="*/ 233 w 424"/>
                <a:gd name="T87" fmla="*/ 387 h 591"/>
                <a:gd name="T88" fmla="*/ 233 w 424"/>
                <a:gd name="T89" fmla="*/ 275 h 591"/>
                <a:gd name="T90" fmla="*/ 190 w 424"/>
                <a:gd name="T91" fmla="*/ 275 h 591"/>
                <a:gd name="T92" fmla="*/ 190 w 424"/>
                <a:gd name="T93" fmla="*/ 227 h 591"/>
                <a:gd name="T94" fmla="*/ 233 w 424"/>
                <a:gd name="T95" fmla="*/ 227 h 591"/>
                <a:gd name="T96" fmla="*/ 233 w 424"/>
                <a:gd name="T97" fmla="*/ 275 h 591"/>
                <a:gd name="T98" fmla="*/ 348 w 424"/>
                <a:gd name="T99" fmla="*/ 502 h 591"/>
                <a:gd name="T100" fmla="*/ 300 w 424"/>
                <a:gd name="T101" fmla="*/ 502 h 591"/>
                <a:gd name="T102" fmla="*/ 300 w 424"/>
                <a:gd name="T103" fmla="*/ 343 h 591"/>
                <a:gd name="T104" fmla="*/ 348 w 424"/>
                <a:gd name="T105" fmla="*/ 343 h 591"/>
                <a:gd name="T106" fmla="*/ 348 w 424"/>
                <a:gd name="T107" fmla="*/ 502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4" h="591">
                  <a:moveTo>
                    <a:pt x="423" y="498"/>
                  </a:moveTo>
                  <a:lnTo>
                    <a:pt x="423" y="451"/>
                  </a:lnTo>
                  <a:lnTo>
                    <a:pt x="423" y="0"/>
                  </a:lnTo>
                  <a:lnTo>
                    <a:pt x="233" y="0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590"/>
                  </a:lnTo>
                  <a:lnTo>
                    <a:pt x="423" y="590"/>
                  </a:lnTo>
                  <a:lnTo>
                    <a:pt x="423" y="498"/>
                  </a:lnTo>
                  <a:close/>
                  <a:moveTo>
                    <a:pt x="75" y="88"/>
                  </a:moveTo>
                  <a:lnTo>
                    <a:pt x="348" y="88"/>
                  </a:lnTo>
                  <a:lnTo>
                    <a:pt x="348" y="156"/>
                  </a:lnTo>
                  <a:lnTo>
                    <a:pt x="75" y="156"/>
                  </a:lnTo>
                  <a:lnTo>
                    <a:pt x="75" y="88"/>
                  </a:lnTo>
                  <a:close/>
                  <a:moveTo>
                    <a:pt x="348" y="227"/>
                  </a:moveTo>
                  <a:lnTo>
                    <a:pt x="348" y="275"/>
                  </a:lnTo>
                  <a:lnTo>
                    <a:pt x="304" y="275"/>
                  </a:lnTo>
                  <a:lnTo>
                    <a:pt x="304" y="227"/>
                  </a:lnTo>
                  <a:lnTo>
                    <a:pt x="348" y="227"/>
                  </a:lnTo>
                  <a:close/>
                  <a:moveTo>
                    <a:pt x="119" y="502"/>
                  </a:moveTo>
                  <a:lnTo>
                    <a:pt x="75" y="502"/>
                  </a:lnTo>
                  <a:lnTo>
                    <a:pt x="75" y="459"/>
                  </a:lnTo>
                  <a:lnTo>
                    <a:pt x="119" y="459"/>
                  </a:lnTo>
                  <a:lnTo>
                    <a:pt x="119" y="502"/>
                  </a:lnTo>
                  <a:close/>
                  <a:moveTo>
                    <a:pt x="119" y="387"/>
                  </a:moveTo>
                  <a:lnTo>
                    <a:pt x="75" y="387"/>
                  </a:lnTo>
                  <a:lnTo>
                    <a:pt x="75" y="343"/>
                  </a:lnTo>
                  <a:lnTo>
                    <a:pt x="119" y="343"/>
                  </a:lnTo>
                  <a:lnTo>
                    <a:pt x="119" y="387"/>
                  </a:lnTo>
                  <a:close/>
                  <a:moveTo>
                    <a:pt x="119" y="275"/>
                  </a:moveTo>
                  <a:lnTo>
                    <a:pt x="75" y="275"/>
                  </a:lnTo>
                  <a:lnTo>
                    <a:pt x="75" y="227"/>
                  </a:lnTo>
                  <a:lnTo>
                    <a:pt x="119" y="227"/>
                  </a:lnTo>
                  <a:lnTo>
                    <a:pt x="119" y="275"/>
                  </a:lnTo>
                  <a:close/>
                  <a:moveTo>
                    <a:pt x="233" y="502"/>
                  </a:moveTo>
                  <a:lnTo>
                    <a:pt x="190" y="502"/>
                  </a:lnTo>
                  <a:lnTo>
                    <a:pt x="190" y="459"/>
                  </a:lnTo>
                  <a:lnTo>
                    <a:pt x="233" y="459"/>
                  </a:lnTo>
                  <a:lnTo>
                    <a:pt x="233" y="502"/>
                  </a:lnTo>
                  <a:close/>
                  <a:moveTo>
                    <a:pt x="233" y="387"/>
                  </a:moveTo>
                  <a:lnTo>
                    <a:pt x="190" y="387"/>
                  </a:lnTo>
                  <a:lnTo>
                    <a:pt x="190" y="343"/>
                  </a:lnTo>
                  <a:lnTo>
                    <a:pt x="233" y="343"/>
                  </a:lnTo>
                  <a:lnTo>
                    <a:pt x="233" y="387"/>
                  </a:lnTo>
                  <a:close/>
                  <a:moveTo>
                    <a:pt x="233" y="275"/>
                  </a:moveTo>
                  <a:lnTo>
                    <a:pt x="190" y="275"/>
                  </a:lnTo>
                  <a:lnTo>
                    <a:pt x="190" y="227"/>
                  </a:lnTo>
                  <a:lnTo>
                    <a:pt x="233" y="227"/>
                  </a:lnTo>
                  <a:lnTo>
                    <a:pt x="233" y="275"/>
                  </a:lnTo>
                  <a:close/>
                  <a:moveTo>
                    <a:pt x="348" y="502"/>
                  </a:moveTo>
                  <a:lnTo>
                    <a:pt x="300" y="502"/>
                  </a:lnTo>
                  <a:lnTo>
                    <a:pt x="300" y="343"/>
                  </a:lnTo>
                  <a:lnTo>
                    <a:pt x="348" y="343"/>
                  </a:lnTo>
                  <a:lnTo>
                    <a:pt x="348" y="5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55" name="Group 654"/>
          <p:cNvGrpSpPr/>
          <p:nvPr/>
        </p:nvGrpSpPr>
        <p:grpSpPr>
          <a:xfrm>
            <a:off x="5915867" y="2916086"/>
            <a:ext cx="320675" cy="357187"/>
            <a:chOff x="2663077" y="2913803"/>
            <a:chExt cx="320675" cy="357187"/>
          </a:xfrm>
        </p:grpSpPr>
        <p:sp>
          <p:nvSpPr>
            <p:cNvPr id="656" name="Freeform 1097"/>
            <p:cNvSpPr>
              <a:spLocks noChangeArrowheads="1"/>
            </p:cNvSpPr>
            <p:nvPr/>
          </p:nvSpPr>
          <p:spPr bwMode="auto">
            <a:xfrm>
              <a:off x="2663077" y="2921740"/>
              <a:ext cx="311150" cy="349250"/>
            </a:xfrm>
            <a:custGeom>
              <a:avLst/>
              <a:gdLst>
                <a:gd name="T0" fmla="*/ 865 w 866"/>
                <a:gd name="T1" fmla="*/ 149 h 969"/>
                <a:gd name="T2" fmla="*/ 711 w 866"/>
                <a:gd name="T3" fmla="*/ 0 h 969"/>
                <a:gd name="T4" fmla="*/ 209 w 866"/>
                <a:gd name="T5" fmla="*/ 0 h 969"/>
                <a:gd name="T6" fmla="*/ 209 w 866"/>
                <a:gd name="T7" fmla="*/ 394 h 969"/>
                <a:gd name="T8" fmla="*/ 0 w 866"/>
                <a:gd name="T9" fmla="*/ 394 h 969"/>
                <a:gd name="T10" fmla="*/ 0 w 866"/>
                <a:gd name="T11" fmla="*/ 968 h 969"/>
                <a:gd name="T12" fmla="*/ 423 w 866"/>
                <a:gd name="T13" fmla="*/ 968 h 969"/>
                <a:gd name="T14" fmla="*/ 423 w 866"/>
                <a:gd name="T15" fmla="*/ 859 h 969"/>
                <a:gd name="T16" fmla="*/ 865 w 866"/>
                <a:gd name="T17" fmla="*/ 859 h 969"/>
                <a:gd name="T18" fmla="*/ 865 w 866"/>
                <a:gd name="T19" fmla="*/ 149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69">
                  <a:moveTo>
                    <a:pt x="865" y="149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394"/>
                  </a:lnTo>
                  <a:lnTo>
                    <a:pt x="0" y="394"/>
                  </a:lnTo>
                  <a:lnTo>
                    <a:pt x="0" y="968"/>
                  </a:lnTo>
                  <a:lnTo>
                    <a:pt x="423" y="968"/>
                  </a:lnTo>
                  <a:lnTo>
                    <a:pt x="423" y="859"/>
                  </a:lnTo>
                  <a:lnTo>
                    <a:pt x="865" y="859"/>
                  </a:lnTo>
                  <a:lnTo>
                    <a:pt x="865" y="1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1098"/>
            <p:cNvSpPr>
              <a:spLocks noChangeArrowheads="1"/>
            </p:cNvSpPr>
            <p:nvPr/>
          </p:nvSpPr>
          <p:spPr bwMode="auto">
            <a:xfrm>
              <a:off x="2663077" y="2921740"/>
              <a:ext cx="311150" cy="349250"/>
            </a:xfrm>
            <a:custGeom>
              <a:avLst/>
              <a:gdLst>
                <a:gd name="T0" fmla="*/ 865 w 866"/>
                <a:gd name="T1" fmla="*/ 149 h 969"/>
                <a:gd name="T2" fmla="*/ 711 w 866"/>
                <a:gd name="T3" fmla="*/ 0 h 969"/>
                <a:gd name="T4" fmla="*/ 209 w 866"/>
                <a:gd name="T5" fmla="*/ 0 h 969"/>
                <a:gd name="T6" fmla="*/ 209 w 866"/>
                <a:gd name="T7" fmla="*/ 394 h 969"/>
                <a:gd name="T8" fmla="*/ 0 w 866"/>
                <a:gd name="T9" fmla="*/ 394 h 969"/>
                <a:gd name="T10" fmla="*/ 0 w 866"/>
                <a:gd name="T11" fmla="*/ 968 h 969"/>
                <a:gd name="T12" fmla="*/ 423 w 866"/>
                <a:gd name="T13" fmla="*/ 968 h 969"/>
                <a:gd name="T14" fmla="*/ 423 w 866"/>
                <a:gd name="T15" fmla="*/ 859 h 969"/>
                <a:gd name="T16" fmla="*/ 865 w 866"/>
                <a:gd name="T17" fmla="*/ 859 h 969"/>
                <a:gd name="T18" fmla="*/ 865 w 866"/>
                <a:gd name="T19" fmla="*/ 149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69">
                  <a:moveTo>
                    <a:pt x="865" y="149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394"/>
                  </a:lnTo>
                  <a:lnTo>
                    <a:pt x="0" y="394"/>
                  </a:lnTo>
                  <a:lnTo>
                    <a:pt x="0" y="968"/>
                  </a:lnTo>
                  <a:lnTo>
                    <a:pt x="423" y="968"/>
                  </a:lnTo>
                  <a:lnTo>
                    <a:pt x="423" y="859"/>
                  </a:lnTo>
                  <a:lnTo>
                    <a:pt x="865" y="859"/>
                  </a:lnTo>
                  <a:lnTo>
                    <a:pt x="865" y="1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1099"/>
            <p:cNvSpPr>
              <a:spLocks noChangeArrowheads="1"/>
            </p:cNvSpPr>
            <p:nvPr/>
          </p:nvSpPr>
          <p:spPr bwMode="auto">
            <a:xfrm>
              <a:off x="2856752" y="2921740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173 w 328"/>
                <a:gd name="T5" fmla="*/ 0 h 860"/>
                <a:gd name="T6" fmla="*/ 327 w 328"/>
                <a:gd name="T7" fmla="*/ 149 h 860"/>
                <a:gd name="T8" fmla="*/ 327 w 328"/>
                <a:gd name="T9" fmla="*/ 859 h 860"/>
                <a:gd name="T10" fmla="*/ 327 w 328"/>
                <a:gd name="T11" fmla="*/ 859 h 860"/>
                <a:gd name="T12" fmla="*/ 327 w 328"/>
                <a:gd name="T13" fmla="*/ 149 h 860"/>
                <a:gd name="T14" fmla="*/ 173 w 328"/>
                <a:gd name="T15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49"/>
                  </a:lnTo>
                  <a:lnTo>
                    <a:pt x="327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1100"/>
            <p:cNvSpPr>
              <a:spLocks noChangeArrowheads="1"/>
            </p:cNvSpPr>
            <p:nvPr/>
          </p:nvSpPr>
          <p:spPr bwMode="auto">
            <a:xfrm>
              <a:off x="2856752" y="2921740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173 w 328"/>
                <a:gd name="T5" fmla="*/ 0 h 860"/>
                <a:gd name="T6" fmla="*/ 327 w 328"/>
                <a:gd name="T7" fmla="*/ 149 h 860"/>
                <a:gd name="T8" fmla="*/ 327 w 328"/>
                <a:gd name="T9" fmla="*/ 859 h 860"/>
                <a:gd name="T10" fmla="*/ 327 w 328"/>
                <a:gd name="T11" fmla="*/ 859 h 860"/>
                <a:gd name="T12" fmla="*/ 327 w 328"/>
                <a:gd name="T13" fmla="*/ 149 h 860"/>
                <a:gd name="T14" fmla="*/ 173 w 328"/>
                <a:gd name="T15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49"/>
                  </a:lnTo>
                  <a:lnTo>
                    <a:pt x="327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1101"/>
            <p:cNvSpPr>
              <a:spLocks noChangeArrowheads="1"/>
            </p:cNvSpPr>
            <p:nvPr/>
          </p:nvSpPr>
          <p:spPr bwMode="auto">
            <a:xfrm>
              <a:off x="2856752" y="2921740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0 w 328"/>
                <a:gd name="T5" fmla="*/ 859 h 860"/>
                <a:gd name="T6" fmla="*/ 327 w 328"/>
                <a:gd name="T7" fmla="*/ 859 h 860"/>
                <a:gd name="T8" fmla="*/ 327 w 328"/>
                <a:gd name="T9" fmla="*/ 149 h 860"/>
                <a:gd name="T10" fmla="*/ 173 w 328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0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1102"/>
            <p:cNvSpPr>
              <a:spLocks noChangeArrowheads="1"/>
            </p:cNvSpPr>
            <p:nvPr/>
          </p:nvSpPr>
          <p:spPr bwMode="auto">
            <a:xfrm>
              <a:off x="2856752" y="2921740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0 w 328"/>
                <a:gd name="T5" fmla="*/ 859 h 860"/>
                <a:gd name="T6" fmla="*/ 327 w 328"/>
                <a:gd name="T7" fmla="*/ 859 h 860"/>
                <a:gd name="T8" fmla="*/ 327 w 328"/>
                <a:gd name="T9" fmla="*/ 149 h 860"/>
                <a:gd name="T10" fmla="*/ 173 w 328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0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1103"/>
            <p:cNvSpPr>
              <a:spLocks noChangeArrowheads="1"/>
            </p:cNvSpPr>
            <p:nvPr/>
          </p:nvSpPr>
          <p:spPr bwMode="auto">
            <a:xfrm>
              <a:off x="2731340" y="2913803"/>
              <a:ext cx="252412" cy="325437"/>
            </a:xfrm>
            <a:custGeom>
              <a:avLst/>
              <a:gdLst>
                <a:gd name="T0" fmla="*/ 529 w 700"/>
                <a:gd name="T1" fmla="*/ 0 h 906"/>
                <a:gd name="T2" fmla="*/ 0 w 700"/>
                <a:gd name="T3" fmla="*/ 0 h 906"/>
                <a:gd name="T4" fmla="*/ 0 w 700"/>
                <a:gd name="T5" fmla="*/ 417 h 906"/>
                <a:gd name="T6" fmla="*/ 43 w 700"/>
                <a:gd name="T7" fmla="*/ 417 h 906"/>
                <a:gd name="T8" fmla="*/ 43 w 700"/>
                <a:gd name="T9" fmla="*/ 43 h 906"/>
                <a:gd name="T10" fmla="*/ 498 w 700"/>
                <a:gd name="T11" fmla="*/ 43 h 906"/>
                <a:gd name="T12" fmla="*/ 498 w 700"/>
                <a:gd name="T13" fmla="*/ 195 h 906"/>
                <a:gd name="T14" fmla="*/ 652 w 700"/>
                <a:gd name="T15" fmla="*/ 195 h 906"/>
                <a:gd name="T16" fmla="*/ 652 w 700"/>
                <a:gd name="T17" fmla="*/ 858 h 906"/>
                <a:gd name="T18" fmla="*/ 233 w 700"/>
                <a:gd name="T19" fmla="*/ 858 h 906"/>
                <a:gd name="T20" fmla="*/ 233 w 700"/>
                <a:gd name="T21" fmla="*/ 905 h 906"/>
                <a:gd name="T22" fmla="*/ 699 w 700"/>
                <a:gd name="T23" fmla="*/ 905 h 906"/>
                <a:gd name="T24" fmla="*/ 699 w 700"/>
                <a:gd name="T25" fmla="*/ 164 h 906"/>
                <a:gd name="T26" fmla="*/ 529 w 700"/>
                <a:gd name="T27" fmla="*/ 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0" h="906">
                  <a:moveTo>
                    <a:pt x="529" y="0"/>
                  </a:moveTo>
                  <a:lnTo>
                    <a:pt x="0" y="0"/>
                  </a:lnTo>
                  <a:lnTo>
                    <a:pt x="0" y="417"/>
                  </a:lnTo>
                  <a:lnTo>
                    <a:pt x="43" y="417"/>
                  </a:lnTo>
                  <a:lnTo>
                    <a:pt x="43" y="43"/>
                  </a:lnTo>
                  <a:lnTo>
                    <a:pt x="498" y="43"/>
                  </a:lnTo>
                  <a:lnTo>
                    <a:pt x="498" y="195"/>
                  </a:lnTo>
                  <a:lnTo>
                    <a:pt x="652" y="195"/>
                  </a:lnTo>
                  <a:lnTo>
                    <a:pt x="652" y="858"/>
                  </a:lnTo>
                  <a:lnTo>
                    <a:pt x="233" y="858"/>
                  </a:lnTo>
                  <a:lnTo>
                    <a:pt x="233" y="905"/>
                  </a:lnTo>
                  <a:lnTo>
                    <a:pt x="699" y="905"/>
                  </a:lnTo>
                  <a:lnTo>
                    <a:pt x="699" y="164"/>
                  </a:lnTo>
                  <a:lnTo>
                    <a:pt x="52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1104"/>
            <p:cNvSpPr>
              <a:spLocks noChangeArrowheads="1"/>
            </p:cNvSpPr>
            <p:nvPr/>
          </p:nvSpPr>
          <p:spPr bwMode="auto">
            <a:xfrm>
              <a:off x="2663077" y="3064615"/>
              <a:ext cx="152400" cy="206375"/>
            </a:xfrm>
            <a:custGeom>
              <a:avLst/>
              <a:gdLst>
                <a:gd name="T0" fmla="*/ 423 w 424"/>
                <a:gd name="T1" fmla="*/ 488 h 575"/>
                <a:gd name="T2" fmla="*/ 423 w 424"/>
                <a:gd name="T3" fmla="*/ 441 h 575"/>
                <a:gd name="T4" fmla="*/ 423 w 424"/>
                <a:gd name="T5" fmla="*/ 0 h 575"/>
                <a:gd name="T6" fmla="*/ 233 w 424"/>
                <a:gd name="T7" fmla="*/ 0 h 575"/>
                <a:gd name="T8" fmla="*/ 190 w 424"/>
                <a:gd name="T9" fmla="*/ 0 h 575"/>
                <a:gd name="T10" fmla="*/ 0 w 424"/>
                <a:gd name="T11" fmla="*/ 0 h 575"/>
                <a:gd name="T12" fmla="*/ 0 w 424"/>
                <a:gd name="T13" fmla="*/ 574 h 575"/>
                <a:gd name="T14" fmla="*/ 423 w 424"/>
                <a:gd name="T15" fmla="*/ 574 h 575"/>
                <a:gd name="T16" fmla="*/ 423 w 424"/>
                <a:gd name="T17" fmla="*/ 488 h 575"/>
                <a:gd name="T18" fmla="*/ 75 w 424"/>
                <a:gd name="T19" fmla="*/ 86 h 575"/>
                <a:gd name="T20" fmla="*/ 348 w 424"/>
                <a:gd name="T21" fmla="*/ 86 h 575"/>
                <a:gd name="T22" fmla="*/ 348 w 424"/>
                <a:gd name="T23" fmla="*/ 153 h 575"/>
                <a:gd name="T24" fmla="*/ 75 w 424"/>
                <a:gd name="T25" fmla="*/ 153 h 575"/>
                <a:gd name="T26" fmla="*/ 75 w 424"/>
                <a:gd name="T27" fmla="*/ 86 h 575"/>
                <a:gd name="T28" fmla="*/ 348 w 424"/>
                <a:gd name="T29" fmla="*/ 219 h 575"/>
                <a:gd name="T30" fmla="*/ 348 w 424"/>
                <a:gd name="T31" fmla="*/ 266 h 575"/>
                <a:gd name="T32" fmla="*/ 304 w 424"/>
                <a:gd name="T33" fmla="*/ 266 h 575"/>
                <a:gd name="T34" fmla="*/ 304 w 424"/>
                <a:gd name="T35" fmla="*/ 219 h 575"/>
                <a:gd name="T36" fmla="*/ 348 w 424"/>
                <a:gd name="T37" fmla="*/ 219 h 575"/>
                <a:gd name="T38" fmla="*/ 119 w 424"/>
                <a:gd name="T39" fmla="*/ 492 h 575"/>
                <a:gd name="T40" fmla="*/ 75 w 424"/>
                <a:gd name="T41" fmla="*/ 492 h 575"/>
                <a:gd name="T42" fmla="*/ 75 w 424"/>
                <a:gd name="T43" fmla="*/ 445 h 575"/>
                <a:gd name="T44" fmla="*/ 119 w 424"/>
                <a:gd name="T45" fmla="*/ 445 h 575"/>
                <a:gd name="T46" fmla="*/ 119 w 424"/>
                <a:gd name="T47" fmla="*/ 492 h 575"/>
                <a:gd name="T48" fmla="*/ 119 w 424"/>
                <a:gd name="T49" fmla="*/ 379 h 575"/>
                <a:gd name="T50" fmla="*/ 75 w 424"/>
                <a:gd name="T51" fmla="*/ 379 h 575"/>
                <a:gd name="T52" fmla="*/ 75 w 424"/>
                <a:gd name="T53" fmla="*/ 332 h 575"/>
                <a:gd name="T54" fmla="*/ 119 w 424"/>
                <a:gd name="T55" fmla="*/ 332 h 575"/>
                <a:gd name="T56" fmla="*/ 119 w 424"/>
                <a:gd name="T57" fmla="*/ 379 h 575"/>
                <a:gd name="T58" fmla="*/ 119 w 424"/>
                <a:gd name="T59" fmla="*/ 266 h 575"/>
                <a:gd name="T60" fmla="*/ 75 w 424"/>
                <a:gd name="T61" fmla="*/ 266 h 575"/>
                <a:gd name="T62" fmla="*/ 75 w 424"/>
                <a:gd name="T63" fmla="*/ 219 h 575"/>
                <a:gd name="T64" fmla="*/ 119 w 424"/>
                <a:gd name="T65" fmla="*/ 219 h 575"/>
                <a:gd name="T66" fmla="*/ 119 w 424"/>
                <a:gd name="T67" fmla="*/ 266 h 575"/>
                <a:gd name="T68" fmla="*/ 233 w 424"/>
                <a:gd name="T69" fmla="*/ 492 h 575"/>
                <a:gd name="T70" fmla="*/ 190 w 424"/>
                <a:gd name="T71" fmla="*/ 492 h 575"/>
                <a:gd name="T72" fmla="*/ 190 w 424"/>
                <a:gd name="T73" fmla="*/ 445 h 575"/>
                <a:gd name="T74" fmla="*/ 233 w 424"/>
                <a:gd name="T75" fmla="*/ 445 h 575"/>
                <a:gd name="T76" fmla="*/ 233 w 424"/>
                <a:gd name="T77" fmla="*/ 492 h 575"/>
                <a:gd name="T78" fmla="*/ 233 w 424"/>
                <a:gd name="T79" fmla="*/ 379 h 575"/>
                <a:gd name="T80" fmla="*/ 190 w 424"/>
                <a:gd name="T81" fmla="*/ 379 h 575"/>
                <a:gd name="T82" fmla="*/ 190 w 424"/>
                <a:gd name="T83" fmla="*/ 332 h 575"/>
                <a:gd name="T84" fmla="*/ 233 w 424"/>
                <a:gd name="T85" fmla="*/ 332 h 575"/>
                <a:gd name="T86" fmla="*/ 233 w 424"/>
                <a:gd name="T87" fmla="*/ 379 h 575"/>
                <a:gd name="T88" fmla="*/ 233 w 424"/>
                <a:gd name="T89" fmla="*/ 266 h 575"/>
                <a:gd name="T90" fmla="*/ 190 w 424"/>
                <a:gd name="T91" fmla="*/ 266 h 575"/>
                <a:gd name="T92" fmla="*/ 190 w 424"/>
                <a:gd name="T93" fmla="*/ 219 h 575"/>
                <a:gd name="T94" fmla="*/ 233 w 424"/>
                <a:gd name="T95" fmla="*/ 219 h 575"/>
                <a:gd name="T96" fmla="*/ 233 w 424"/>
                <a:gd name="T97" fmla="*/ 266 h 575"/>
                <a:gd name="T98" fmla="*/ 348 w 424"/>
                <a:gd name="T99" fmla="*/ 488 h 575"/>
                <a:gd name="T100" fmla="*/ 300 w 424"/>
                <a:gd name="T101" fmla="*/ 488 h 575"/>
                <a:gd name="T102" fmla="*/ 300 w 424"/>
                <a:gd name="T103" fmla="*/ 336 h 575"/>
                <a:gd name="T104" fmla="*/ 348 w 424"/>
                <a:gd name="T105" fmla="*/ 336 h 575"/>
                <a:gd name="T106" fmla="*/ 348 w 424"/>
                <a:gd name="T107" fmla="*/ 488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4" h="575">
                  <a:moveTo>
                    <a:pt x="423" y="488"/>
                  </a:moveTo>
                  <a:lnTo>
                    <a:pt x="423" y="441"/>
                  </a:lnTo>
                  <a:lnTo>
                    <a:pt x="423" y="0"/>
                  </a:lnTo>
                  <a:lnTo>
                    <a:pt x="233" y="0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574"/>
                  </a:lnTo>
                  <a:lnTo>
                    <a:pt x="423" y="574"/>
                  </a:lnTo>
                  <a:lnTo>
                    <a:pt x="423" y="488"/>
                  </a:lnTo>
                  <a:close/>
                  <a:moveTo>
                    <a:pt x="75" y="86"/>
                  </a:moveTo>
                  <a:lnTo>
                    <a:pt x="348" y="86"/>
                  </a:lnTo>
                  <a:lnTo>
                    <a:pt x="348" y="153"/>
                  </a:lnTo>
                  <a:lnTo>
                    <a:pt x="75" y="153"/>
                  </a:lnTo>
                  <a:lnTo>
                    <a:pt x="75" y="86"/>
                  </a:lnTo>
                  <a:close/>
                  <a:moveTo>
                    <a:pt x="348" y="219"/>
                  </a:moveTo>
                  <a:lnTo>
                    <a:pt x="348" y="266"/>
                  </a:lnTo>
                  <a:lnTo>
                    <a:pt x="304" y="266"/>
                  </a:lnTo>
                  <a:lnTo>
                    <a:pt x="304" y="219"/>
                  </a:lnTo>
                  <a:lnTo>
                    <a:pt x="348" y="219"/>
                  </a:lnTo>
                  <a:close/>
                  <a:moveTo>
                    <a:pt x="119" y="492"/>
                  </a:moveTo>
                  <a:lnTo>
                    <a:pt x="75" y="492"/>
                  </a:lnTo>
                  <a:lnTo>
                    <a:pt x="75" y="445"/>
                  </a:lnTo>
                  <a:lnTo>
                    <a:pt x="119" y="445"/>
                  </a:lnTo>
                  <a:lnTo>
                    <a:pt x="119" y="492"/>
                  </a:lnTo>
                  <a:close/>
                  <a:moveTo>
                    <a:pt x="119" y="379"/>
                  </a:moveTo>
                  <a:lnTo>
                    <a:pt x="75" y="379"/>
                  </a:lnTo>
                  <a:lnTo>
                    <a:pt x="75" y="332"/>
                  </a:lnTo>
                  <a:lnTo>
                    <a:pt x="119" y="332"/>
                  </a:lnTo>
                  <a:lnTo>
                    <a:pt x="119" y="379"/>
                  </a:lnTo>
                  <a:close/>
                  <a:moveTo>
                    <a:pt x="119" y="266"/>
                  </a:moveTo>
                  <a:lnTo>
                    <a:pt x="75" y="266"/>
                  </a:lnTo>
                  <a:lnTo>
                    <a:pt x="75" y="219"/>
                  </a:lnTo>
                  <a:lnTo>
                    <a:pt x="119" y="219"/>
                  </a:lnTo>
                  <a:lnTo>
                    <a:pt x="119" y="266"/>
                  </a:lnTo>
                  <a:close/>
                  <a:moveTo>
                    <a:pt x="233" y="492"/>
                  </a:moveTo>
                  <a:lnTo>
                    <a:pt x="190" y="492"/>
                  </a:lnTo>
                  <a:lnTo>
                    <a:pt x="190" y="445"/>
                  </a:lnTo>
                  <a:lnTo>
                    <a:pt x="233" y="445"/>
                  </a:lnTo>
                  <a:lnTo>
                    <a:pt x="233" y="492"/>
                  </a:lnTo>
                  <a:close/>
                  <a:moveTo>
                    <a:pt x="233" y="379"/>
                  </a:moveTo>
                  <a:lnTo>
                    <a:pt x="190" y="379"/>
                  </a:lnTo>
                  <a:lnTo>
                    <a:pt x="190" y="332"/>
                  </a:lnTo>
                  <a:lnTo>
                    <a:pt x="233" y="332"/>
                  </a:lnTo>
                  <a:lnTo>
                    <a:pt x="233" y="379"/>
                  </a:lnTo>
                  <a:close/>
                  <a:moveTo>
                    <a:pt x="233" y="266"/>
                  </a:moveTo>
                  <a:lnTo>
                    <a:pt x="190" y="266"/>
                  </a:lnTo>
                  <a:lnTo>
                    <a:pt x="190" y="219"/>
                  </a:lnTo>
                  <a:lnTo>
                    <a:pt x="233" y="219"/>
                  </a:lnTo>
                  <a:lnTo>
                    <a:pt x="233" y="266"/>
                  </a:lnTo>
                  <a:close/>
                  <a:moveTo>
                    <a:pt x="348" y="488"/>
                  </a:moveTo>
                  <a:lnTo>
                    <a:pt x="300" y="488"/>
                  </a:lnTo>
                  <a:lnTo>
                    <a:pt x="300" y="336"/>
                  </a:lnTo>
                  <a:lnTo>
                    <a:pt x="348" y="336"/>
                  </a:lnTo>
                  <a:lnTo>
                    <a:pt x="348" y="48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4" name="Group 663"/>
          <p:cNvGrpSpPr/>
          <p:nvPr/>
        </p:nvGrpSpPr>
        <p:grpSpPr>
          <a:xfrm>
            <a:off x="5915867" y="3531755"/>
            <a:ext cx="320675" cy="357187"/>
            <a:chOff x="2663077" y="3507528"/>
            <a:chExt cx="320675" cy="357187"/>
          </a:xfrm>
        </p:grpSpPr>
        <p:sp>
          <p:nvSpPr>
            <p:cNvPr id="665" name="Freeform 1107"/>
            <p:cNvSpPr>
              <a:spLocks noChangeArrowheads="1"/>
            </p:cNvSpPr>
            <p:nvPr/>
          </p:nvSpPr>
          <p:spPr bwMode="auto">
            <a:xfrm>
              <a:off x="2663077" y="3515465"/>
              <a:ext cx="311150" cy="349250"/>
            </a:xfrm>
            <a:custGeom>
              <a:avLst/>
              <a:gdLst>
                <a:gd name="T0" fmla="*/ 865 w 866"/>
                <a:gd name="T1" fmla="*/ 149 h 969"/>
                <a:gd name="T2" fmla="*/ 711 w 866"/>
                <a:gd name="T3" fmla="*/ 0 h 969"/>
                <a:gd name="T4" fmla="*/ 209 w 866"/>
                <a:gd name="T5" fmla="*/ 0 h 969"/>
                <a:gd name="T6" fmla="*/ 209 w 866"/>
                <a:gd name="T7" fmla="*/ 394 h 969"/>
                <a:gd name="T8" fmla="*/ 0 w 866"/>
                <a:gd name="T9" fmla="*/ 394 h 969"/>
                <a:gd name="T10" fmla="*/ 0 w 866"/>
                <a:gd name="T11" fmla="*/ 968 h 969"/>
                <a:gd name="T12" fmla="*/ 423 w 866"/>
                <a:gd name="T13" fmla="*/ 968 h 969"/>
                <a:gd name="T14" fmla="*/ 423 w 866"/>
                <a:gd name="T15" fmla="*/ 859 h 969"/>
                <a:gd name="T16" fmla="*/ 865 w 866"/>
                <a:gd name="T17" fmla="*/ 859 h 969"/>
                <a:gd name="T18" fmla="*/ 865 w 866"/>
                <a:gd name="T19" fmla="*/ 149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69">
                  <a:moveTo>
                    <a:pt x="865" y="149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394"/>
                  </a:lnTo>
                  <a:lnTo>
                    <a:pt x="0" y="394"/>
                  </a:lnTo>
                  <a:lnTo>
                    <a:pt x="0" y="968"/>
                  </a:lnTo>
                  <a:lnTo>
                    <a:pt x="423" y="968"/>
                  </a:lnTo>
                  <a:lnTo>
                    <a:pt x="423" y="859"/>
                  </a:lnTo>
                  <a:lnTo>
                    <a:pt x="865" y="859"/>
                  </a:lnTo>
                  <a:lnTo>
                    <a:pt x="865" y="1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1108"/>
            <p:cNvSpPr>
              <a:spLocks noChangeArrowheads="1"/>
            </p:cNvSpPr>
            <p:nvPr/>
          </p:nvSpPr>
          <p:spPr bwMode="auto">
            <a:xfrm>
              <a:off x="2663077" y="3515465"/>
              <a:ext cx="311150" cy="349250"/>
            </a:xfrm>
            <a:custGeom>
              <a:avLst/>
              <a:gdLst>
                <a:gd name="T0" fmla="*/ 865 w 866"/>
                <a:gd name="T1" fmla="*/ 149 h 969"/>
                <a:gd name="T2" fmla="*/ 711 w 866"/>
                <a:gd name="T3" fmla="*/ 0 h 969"/>
                <a:gd name="T4" fmla="*/ 209 w 866"/>
                <a:gd name="T5" fmla="*/ 0 h 969"/>
                <a:gd name="T6" fmla="*/ 209 w 866"/>
                <a:gd name="T7" fmla="*/ 394 h 969"/>
                <a:gd name="T8" fmla="*/ 0 w 866"/>
                <a:gd name="T9" fmla="*/ 394 h 969"/>
                <a:gd name="T10" fmla="*/ 0 w 866"/>
                <a:gd name="T11" fmla="*/ 968 h 969"/>
                <a:gd name="T12" fmla="*/ 423 w 866"/>
                <a:gd name="T13" fmla="*/ 968 h 969"/>
                <a:gd name="T14" fmla="*/ 423 w 866"/>
                <a:gd name="T15" fmla="*/ 859 h 969"/>
                <a:gd name="T16" fmla="*/ 865 w 866"/>
                <a:gd name="T17" fmla="*/ 859 h 969"/>
                <a:gd name="T18" fmla="*/ 865 w 866"/>
                <a:gd name="T19" fmla="*/ 149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969">
                  <a:moveTo>
                    <a:pt x="865" y="149"/>
                  </a:moveTo>
                  <a:lnTo>
                    <a:pt x="711" y="0"/>
                  </a:lnTo>
                  <a:lnTo>
                    <a:pt x="209" y="0"/>
                  </a:lnTo>
                  <a:lnTo>
                    <a:pt x="209" y="394"/>
                  </a:lnTo>
                  <a:lnTo>
                    <a:pt x="0" y="394"/>
                  </a:lnTo>
                  <a:lnTo>
                    <a:pt x="0" y="968"/>
                  </a:lnTo>
                  <a:lnTo>
                    <a:pt x="423" y="968"/>
                  </a:lnTo>
                  <a:lnTo>
                    <a:pt x="423" y="859"/>
                  </a:lnTo>
                  <a:lnTo>
                    <a:pt x="865" y="859"/>
                  </a:lnTo>
                  <a:lnTo>
                    <a:pt x="865" y="14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1109"/>
            <p:cNvSpPr>
              <a:spLocks noChangeArrowheads="1"/>
            </p:cNvSpPr>
            <p:nvPr/>
          </p:nvSpPr>
          <p:spPr bwMode="auto">
            <a:xfrm>
              <a:off x="2856752" y="3515465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173 w 328"/>
                <a:gd name="T5" fmla="*/ 0 h 860"/>
                <a:gd name="T6" fmla="*/ 327 w 328"/>
                <a:gd name="T7" fmla="*/ 149 h 860"/>
                <a:gd name="T8" fmla="*/ 327 w 328"/>
                <a:gd name="T9" fmla="*/ 859 h 860"/>
                <a:gd name="T10" fmla="*/ 327 w 328"/>
                <a:gd name="T11" fmla="*/ 859 h 860"/>
                <a:gd name="T12" fmla="*/ 327 w 328"/>
                <a:gd name="T13" fmla="*/ 149 h 860"/>
                <a:gd name="T14" fmla="*/ 173 w 328"/>
                <a:gd name="T15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49"/>
                  </a:lnTo>
                  <a:lnTo>
                    <a:pt x="327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1110"/>
            <p:cNvSpPr>
              <a:spLocks noChangeArrowheads="1"/>
            </p:cNvSpPr>
            <p:nvPr/>
          </p:nvSpPr>
          <p:spPr bwMode="auto">
            <a:xfrm>
              <a:off x="2856752" y="3515465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173 w 328"/>
                <a:gd name="T5" fmla="*/ 0 h 860"/>
                <a:gd name="T6" fmla="*/ 327 w 328"/>
                <a:gd name="T7" fmla="*/ 149 h 860"/>
                <a:gd name="T8" fmla="*/ 327 w 328"/>
                <a:gd name="T9" fmla="*/ 859 h 860"/>
                <a:gd name="T10" fmla="*/ 327 w 328"/>
                <a:gd name="T11" fmla="*/ 859 h 860"/>
                <a:gd name="T12" fmla="*/ 327 w 328"/>
                <a:gd name="T13" fmla="*/ 149 h 860"/>
                <a:gd name="T14" fmla="*/ 173 w 328"/>
                <a:gd name="T15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173" y="0"/>
                  </a:lnTo>
                  <a:lnTo>
                    <a:pt x="327" y="149"/>
                  </a:lnTo>
                  <a:lnTo>
                    <a:pt x="327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1111"/>
            <p:cNvSpPr>
              <a:spLocks noChangeArrowheads="1"/>
            </p:cNvSpPr>
            <p:nvPr/>
          </p:nvSpPr>
          <p:spPr bwMode="auto">
            <a:xfrm>
              <a:off x="2856752" y="3515465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0 w 328"/>
                <a:gd name="T5" fmla="*/ 859 h 860"/>
                <a:gd name="T6" fmla="*/ 327 w 328"/>
                <a:gd name="T7" fmla="*/ 859 h 860"/>
                <a:gd name="T8" fmla="*/ 327 w 328"/>
                <a:gd name="T9" fmla="*/ 149 h 860"/>
                <a:gd name="T10" fmla="*/ 173 w 328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0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1112"/>
            <p:cNvSpPr>
              <a:spLocks noChangeArrowheads="1"/>
            </p:cNvSpPr>
            <p:nvPr/>
          </p:nvSpPr>
          <p:spPr bwMode="auto">
            <a:xfrm>
              <a:off x="2856752" y="3515465"/>
              <a:ext cx="117475" cy="309563"/>
            </a:xfrm>
            <a:custGeom>
              <a:avLst/>
              <a:gdLst>
                <a:gd name="T0" fmla="*/ 173 w 328"/>
                <a:gd name="T1" fmla="*/ 0 h 860"/>
                <a:gd name="T2" fmla="*/ 0 w 328"/>
                <a:gd name="T3" fmla="*/ 0 h 860"/>
                <a:gd name="T4" fmla="*/ 0 w 328"/>
                <a:gd name="T5" fmla="*/ 859 h 860"/>
                <a:gd name="T6" fmla="*/ 327 w 328"/>
                <a:gd name="T7" fmla="*/ 859 h 860"/>
                <a:gd name="T8" fmla="*/ 327 w 328"/>
                <a:gd name="T9" fmla="*/ 149 h 860"/>
                <a:gd name="T10" fmla="*/ 173 w 328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8" h="860">
                  <a:moveTo>
                    <a:pt x="173" y="0"/>
                  </a:moveTo>
                  <a:lnTo>
                    <a:pt x="0" y="0"/>
                  </a:lnTo>
                  <a:lnTo>
                    <a:pt x="0" y="859"/>
                  </a:lnTo>
                  <a:lnTo>
                    <a:pt x="327" y="859"/>
                  </a:lnTo>
                  <a:lnTo>
                    <a:pt x="327" y="149"/>
                  </a:lnTo>
                  <a:lnTo>
                    <a:pt x="17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1113"/>
            <p:cNvSpPr>
              <a:spLocks noChangeArrowheads="1"/>
            </p:cNvSpPr>
            <p:nvPr/>
          </p:nvSpPr>
          <p:spPr bwMode="auto">
            <a:xfrm>
              <a:off x="2731340" y="3507528"/>
              <a:ext cx="252412" cy="325437"/>
            </a:xfrm>
            <a:custGeom>
              <a:avLst/>
              <a:gdLst>
                <a:gd name="T0" fmla="*/ 529 w 700"/>
                <a:gd name="T1" fmla="*/ 0 h 906"/>
                <a:gd name="T2" fmla="*/ 0 w 700"/>
                <a:gd name="T3" fmla="*/ 0 h 906"/>
                <a:gd name="T4" fmla="*/ 0 w 700"/>
                <a:gd name="T5" fmla="*/ 417 h 906"/>
                <a:gd name="T6" fmla="*/ 43 w 700"/>
                <a:gd name="T7" fmla="*/ 417 h 906"/>
                <a:gd name="T8" fmla="*/ 43 w 700"/>
                <a:gd name="T9" fmla="*/ 43 h 906"/>
                <a:gd name="T10" fmla="*/ 498 w 700"/>
                <a:gd name="T11" fmla="*/ 43 h 906"/>
                <a:gd name="T12" fmla="*/ 498 w 700"/>
                <a:gd name="T13" fmla="*/ 195 h 906"/>
                <a:gd name="T14" fmla="*/ 652 w 700"/>
                <a:gd name="T15" fmla="*/ 195 h 906"/>
                <a:gd name="T16" fmla="*/ 652 w 700"/>
                <a:gd name="T17" fmla="*/ 858 h 906"/>
                <a:gd name="T18" fmla="*/ 233 w 700"/>
                <a:gd name="T19" fmla="*/ 858 h 906"/>
                <a:gd name="T20" fmla="*/ 233 w 700"/>
                <a:gd name="T21" fmla="*/ 905 h 906"/>
                <a:gd name="T22" fmla="*/ 699 w 700"/>
                <a:gd name="T23" fmla="*/ 905 h 906"/>
                <a:gd name="T24" fmla="*/ 699 w 700"/>
                <a:gd name="T25" fmla="*/ 164 h 906"/>
                <a:gd name="T26" fmla="*/ 529 w 700"/>
                <a:gd name="T27" fmla="*/ 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00" h="906">
                  <a:moveTo>
                    <a:pt x="529" y="0"/>
                  </a:moveTo>
                  <a:lnTo>
                    <a:pt x="0" y="0"/>
                  </a:lnTo>
                  <a:lnTo>
                    <a:pt x="0" y="417"/>
                  </a:lnTo>
                  <a:lnTo>
                    <a:pt x="43" y="417"/>
                  </a:lnTo>
                  <a:lnTo>
                    <a:pt x="43" y="43"/>
                  </a:lnTo>
                  <a:lnTo>
                    <a:pt x="498" y="43"/>
                  </a:lnTo>
                  <a:lnTo>
                    <a:pt x="498" y="195"/>
                  </a:lnTo>
                  <a:lnTo>
                    <a:pt x="652" y="195"/>
                  </a:lnTo>
                  <a:lnTo>
                    <a:pt x="652" y="858"/>
                  </a:lnTo>
                  <a:lnTo>
                    <a:pt x="233" y="858"/>
                  </a:lnTo>
                  <a:lnTo>
                    <a:pt x="233" y="905"/>
                  </a:lnTo>
                  <a:lnTo>
                    <a:pt x="699" y="905"/>
                  </a:lnTo>
                  <a:lnTo>
                    <a:pt x="699" y="164"/>
                  </a:lnTo>
                  <a:lnTo>
                    <a:pt x="529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1114"/>
            <p:cNvSpPr>
              <a:spLocks noChangeArrowheads="1"/>
            </p:cNvSpPr>
            <p:nvPr/>
          </p:nvSpPr>
          <p:spPr bwMode="auto">
            <a:xfrm>
              <a:off x="2663077" y="3658340"/>
              <a:ext cx="152400" cy="206375"/>
            </a:xfrm>
            <a:custGeom>
              <a:avLst/>
              <a:gdLst>
                <a:gd name="T0" fmla="*/ 423 w 424"/>
                <a:gd name="T1" fmla="*/ 488 h 575"/>
                <a:gd name="T2" fmla="*/ 423 w 424"/>
                <a:gd name="T3" fmla="*/ 441 h 575"/>
                <a:gd name="T4" fmla="*/ 423 w 424"/>
                <a:gd name="T5" fmla="*/ 0 h 575"/>
                <a:gd name="T6" fmla="*/ 233 w 424"/>
                <a:gd name="T7" fmla="*/ 0 h 575"/>
                <a:gd name="T8" fmla="*/ 190 w 424"/>
                <a:gd name="T9" fmla="*/ 0 h 575"/>
                <a:gd name="T10" fmla="*/ 0 w 424"/>
                <a:gd name="T11" fmla="*/ 0 h 575"/>
                <a:gd name="T12" fmla="*/ 0 w 424"/>
                <a:gd name="T13" fmla="*/ 574 h 575"/>
                <a:gd name="T14" fmla="*/ 423 w 424"/>
                <a:gd name="T15" fmla="*/ 574 h 575"/>
                <a:gd name="T16" fmla="*/ 423 w 424"/>
                <a:gd name="T17" fmla="*/ 488 h 575"/>
                <a:gd name="T18" fmla="*/ 75 w 424"/>
                <a:gd name="T19" fmla="*/ 86 h 575"/>
                <a:gd name="T20" fmla="*/ 348 w 424"/>
                <a:gd name="T21" fmla="*/ 86 h 575"/>
                <a:gd name="T22" fmla="*/ 348 w 424"/>
                <a:gd name="T23" fmla="*/ 153 h 575"/>
                <a:gd name="T24" fmla="*/ 75 w 424"/>
                <a:gd name="T25" fmla="*/ 153 h 575"/>
                <a:gd name="T26" fmla="*/ 75 w 424"/>
                <a:gd name="T27" fmla="*/ 86 h 575"/>
                <a:gd name="T28" fmla="*/ 348 w 424"/>
                <a:gd name="T29" fmla="*/ 219 h 575"/>
                <a:gd name="T30" fmla="*/ 348 w 424"/>
                <a:gd name="T31" fmla="*/ 266 h 575"/>
                <a:gd name="T32" fmla="*/ 304 w 424"/>
                <a:gd name="T33" fmla="*/ 266 h 575"/>
                <a:gd name="T34" fmla="*/ 304 w 424"/>
                <a:gd name="T35" fmla="*/ 219 h 575"/>
                <a:gd name="T36" fmla="*/ 348 w 424"/>
                <a:gd name="T37" fmla="*/ 219 h 575"/>
                <a:gd name="T38" fmla="*/ 119 w 424"/>
                <a:gd name="T39" fmla="*/ 492 h 575"/>
                <a:gd name="T40" fmla="*/ 75 w 424"/>
                <a:gd name="T41" fmla="*/ 492 h 575"/>
                <a:gd name="T42" fmla="*/ 75 w 424"/>
                <a:gd name="T43" fmla="*/ 445 h 575"/>
                <a:gd name="T44" fmla="*/ 119 w 424"/>
                <a:gd name="T45" fmla="*/ 445 h 575"/>
                <a:gd name="T46" fmla="*/ 119 w 424"/>
                <a:gd name="T47" fmla="*/ 492 h 575"/>
                <a:gd name="T48" fmla="*/ 119 w 424"/>
                <a:gd name="T49" fmla="*/ 379 h 575"/>
                <a:gd name="T50" fmla="*/ 75 w 424"/>
                <a:gd name="T51" fmla="*/ 379 h 575"/>
                <a:gd name="T52" fmla="*/ 75 w 424"/>
                <a:gd name="T53" fmla="*/ 332 h 575"/>
                <a:gd name="T54" fmla="*/ 119 w 424"/>
                <a:gd name="T55" fmla="*/ 332 h 575"/>
                <a:gd name="T56" fmla="*/ 119 w 424"/>
                <a:gd name="T57" fmla="*/ 379 h 575"/>
                <a:gd name="T58" fmla="*/ 119 w 424"/>
                <a:gd name="T59" fmla="*/ 266 h 575"/>
                <a:gd name="T60" fmla="*/ 75 w 424"/>
                <a:gd name="T61" fmla="*/ 266 h 575"/>
                <a:gd name="T62" fmla="*/ 75 w 424"/>
                <a:gd name="T63" fmla="*/ 219 h 575"/>
                <a:gd name="T64" fmla="*/ 119 w 424"/>
                <a:gd name="T65" fmla="*/ 219 h 575"/>
                <a:gd name="T66" fmla="*/ 119 w 424"/>
                <a:gd name="T67" fmla="*/ 266 h 575"/>
                <a:gd name="T68" fmla="*/ 233 w 424"/>
                <a:gd name="T69" fmla="*/ 492 h 575"/>
                <a:gd name="T70" fmla="*/ 190 w 424"/>
                <a:gd name="T71" fmla="*/ 492 h 575"/>
                <a:gd name="T72" fmla="*/ 190 w 424"/>
                <a:gd name="T73" fmla="*/ 445 h 575"/>
                <a:gd name="T74" fmla="*/ 233 w 424"/>
                <a:gd name="T75" fmla="*/ 445 h 575"/>
                <a:gd name="T76" fmla="*/ 233 w 424"/>
                <a:gd name="T77" fmla="*/ 492 h 575"/>
                <a:gd name="T78" fmla="*/ 233 w 424"/>
                <a:gd name="T79" fmla="*/ 379 h 575"/>
                <a:gd name="T80" fmla="*/ 190 w 424"/>
                <a:gd name="T81" fmla="*/ 379 h 575"/>
                <a:gd name="T82" fmla="*/ 190 w 424"/>
                <a:gd name="T83" fmla="*/ 332 h 575"/>
                <a:gd name="T84" fmla="*/ 233 w 424"/>
                <a:gd name="T85" fmla="*/ 332 h 575"/>
                <a:gd name="T86" fmla="*/ 233 w 424"/>
                <a:gd name="T87" fmla="*/ 379 h 575"/>
                <a:gd name="T88" fmla="*/ 233 w 424"/>
                <a:gd name="T89" fmla="*/ 266 h 575"/>
                <a:gd name="T90" fmla="*/ 190 w 424"/>
                <a:gd name="T91" fmla="*/ 266 h 575"/>
                <a:gd name="T92" fmla="*/ 190 w 424"/>
                <a:gd name="T93" fmla="*/ 219 h 575"/>
                <a:gd name="T94" fmla="*/ 233 w 424"/>
                <a:gd name="T95" fmla="*/ 219 h 575"/>
                <a:gd name="T96" fmla="*/ 233 w 424"/>
                <a:gd name="T97" fmla="*/ 266 h 575"/>
                <a:gd name="T98" fmla="*/ 348 w 424"/>
                <a:gd name="T99" fmla="*/ 488 h 575"/>
                <a:gd name="T100" fmla="*/ 300 w 424"/>
                <a:gd name="T101" fmla="*/ 488 h 575"/>
                <a:gd name="T102" fmla="*/ 300 w 424"/>
                <a:gd name="T103" fmla="*/ 336 h 575"/>
                <a:gd name="T104" fmla="*/ 348 w 424"/>
                <a:gd name="T105" fmla="*/ 336 h 575"/>
                <a:gd name="T106" fmla="*/ 348 w 424"/>
                <a:gd name="T107" fmla="*/ 488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4" h="575">
                  <a:moveTo>
                    <a:pt x="423" y="488"/>
                  </a:moveTo>
                  <a:lnTo>
                    <a:pt x="423" y="441"/>
                  </a:lnTo>
                  <a:lnTo>
                    <a:pt x="423" y="0"/>
                  </a:lnTo>
                  <a:lnTo>
                    <a:pt x="233" y="0"/>
                  </a:lnTo>
                  <a:lnTo>
                    <a:pt x="190" y="0"/>
                  </a:lnTo>
                  <a:lnTo>
                    <a:pt x="0" y="0"/>
                  </a:lnTo>
                  <a:lnTo>
                    <a:pt x="0" y="574"/>
                  </a:lnTo>
                  <a:lnTo>
                    <a:pt x="423" y="574"/>
                  </a:lnTo>
                  <a:lnTo>
                    <a:pt x="423" y="488"/>
                  </a:lnTo>
                  <a:close/>
                  <a:moveTo>
                    <a:pt x="75" y="86"/>
                  </a:moveTo>
                  <a:lnTo>
                    <a:pt x="348" y="86"/>
                  </a:lnTo>
                  <a:lnTo>
                    <a:pt x="348" y="153"/>
                  </a:lnTo>
                  <a:lnTo>
                    <a:pt x="75" y="153"/>
                  </a:lnTo>
                  <a:lnTo>
                    <a:pt x="75" y="86"/>
                  </a:lnTo>
                  <a:close/>
                  <a:moveTo>
                    <a:pt x="348" y="219"/>
                  </a:moveTo>
                  <a:lnTo>
                    <a:pt x="348" y="266"/>
                  </a:lnTo>
                  <a:lnTo>
                    <a:pt x="304" y="266"/>
                  </a:lnTo>
                  <a:lnTo>
                    <a:pt x="304" y="219"/>
                  </a:lnTo>
                  <a:lnTo>
                    <a:pt x="348" y="219"/>
                  </a:lnTo>
                  <a:close/>
                  <a:moveTo>
                    <a:pt x="119" y="492"/>
                  </a:moveTo>
                  <a:lnTo>
                    <a:pt x="75" y="492"/>
                  </a:lnTo>
                  <a:lnTo>
                    <a:pt x="75" y="445"/>
                  </a:lnTo>
                  <a:lnTo>
                    <a:pt x="119" y="445"/>
                  </a:lnTo>
                  <a:lnTo>
                    <a:pt x="119" y="492"/>
                  </a:lnTo>
                  <a:close/>
                  <a:moveTo>
                    <a:pt x="119" y="379"/>
                  </a:moveTo>
                  <a:lnTo>
                    <a:pt x="75" y="379"/>
                  </a:lnTo>
                  <a:lnTo>
                    <a:pt x="75" y="332"/>
                  </a:lnTo>
                  <a:lnTo>
                    <a:pt x="119" y="332"/>
                  </a:lnTo>
                  <a:lnTo>
                    <a:pt x="119" y="379"/>
                  </a:lnTo>
                  <a:close/>
                  <a:moveTo>
                    <a:pt x="119" y="266"/>
                  </a:moveTo>
                  <a:lnTo>
                    <a:pt x="75" y="266"/>
                  </a:lnTo>
                  <a:lnTo>
                    <a:pt x="75" y="219"/>
                  </a:lnTo>
                  <a:lnTo>
                    <a:pt x="119" y="219"/>
                  </a:lnTo>
                  <a:lnTo>
                    <a:pt x="119" y="266"/>
                  </a:lnTo>
                  <a:close/>
                  <a:moveTo>
                    <a:pt x="233" y="492"/>
                  </a:moveTo>
                  <a:lnTo>
                    <a:pt x="190" y="492"/>
                  </a:lnTo>
                  <a:lnTo>
                    <a:pt x="190" y="445"/>
                  </a:lnTo>
                  <a:lnTo>
                    <a:pt x="233" y="445"/>
                  </a:lnTo>
                  <a:lnTo>
                    <a:pt x="233" y="492"/>
                  </a:lnTo>
                  <a:close/>
                  <a:moveTo>
                    <a:pt x="233" y="379"/>
                  </a:moveTo>
                  <a:lnTo>
                    <a:pt x="190" y="379"/>
                  </a:lnTo>
                  <a:lnTo>
                    <a:pt x="190" y="332"/>
                  </a:lnTo>
                  <a:lnTo>
                    <a:pt x="233" y="332"/>
                  </a:lnTo>
                  <a:lnTo>
                    <a:pt x="233" y="379"/>
                  </a:lnTo>
                  <a:close/>
                  <a:moveTo>
                    <a:pt x="233" y="266"/>
                  </a:moveTo>
                  <a:lnTo>
                    <a:pt x="190" y="266"/>
                  </a:lnTo>
                  <a:lnTo>
                    <a:pt x="190" y="219"/>
                  </a:lnTo>
                  <a:lnTo>
                    <a:pt x="233" y="219"/>
                  </a:lnTo>
                  <a:lnTo>
                    <a:pt x="233" y="266"/>
                  </a:lnTo>
                  <a:close/>
                  <a:moveTo>
                    <a:pt x="348" y="488"/>
                  </a:moveTo>
                  <a:lnTo>
                    <a:pt x="300" y="488"/>
                  </a:lnTo>
                  <a:lnTo>
                    <a:pt x="300" y="336"/>
                  </a:lnTo>
                  <a:lnTo>
                    <a:pt x="348" y="336"/>
                  </a:lnTo>
                  <a:lnTo>
                    <a:pt x="348" y="48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3" name="Group 672"/>
          <p:cNvGrpSpPr/>
          <p:nvPr/>
        </p:nvGrpSpPr>
        <p:grpSpPr>
          <a:xfrm>
            <a:off x="5829348" y="4075701"/>
            <a:ext cx="493712" cy="495300"/>
            <a:chOff x="2582115" y="4087898"/>
            <a:chExt cx="493712" cy="495300"/>
          </a:xfrm>
        </p:grpSpPr>
        <p:sp>
          <p:nvSpPr>
            <p:cNvPr id="674" name="Freeform 1117"/>
            <p:cNvSpPr>
              <a:spLocks noChangeArrowheads="1"/>
            </p:cNvSpPr>
            <p:nvPr/>
          </p:nvSpPr>
          <p:spPr bwMode="auto">
            <a:xfrm>
              <a:off x="2582115" y="408789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5" name="Freeform 1118"/>
            <p:cNvSpPr>
              <a:spLocks noChangeArrowheads="1"/>
            </p:cNvSpPr>
            <p:nvPr/>
          </p:nvSpPr>
          <p:spPr bwMode="auto">
            <a:xfrm>
              <a:off x="2582115" y="408789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1119"/>
            <p:cNvSpPr>
              <a:spLocks noChangeArrowheads="1"/>
            </p:cNvSpPr>
            <p:nvPr/>
          </p:nvSpPr>
          <p:spPr bwMode="auto">
            <a:xfrm>
              <a:off x="2742452" y="4172036"/>
              <a:ext cx="228600" cy="298450"/>
            </a:xfrm>
            <a:custGeom>
              <a:avLst/>
              <a:gdLst>
                <a:gd name="T0" fmla="*/ 478 w 633"/>
                <a:gd name="T1" fmla="*/ 0 h 830"/>
                <a:gd name="T2" fmla="*/ 0 w 633"/>
                <a:gd name="T3" fmla="*/ 0 h 830"/>
                <a:gd name="T4" fmla="*/ 0 w 633"/>
                <a:gd name="T5" fmla="*/ 383 h 830"/>
                <a:gd name="T6" fmla="*/ 39 w 633"/>
                <a:gd name="T7" fmla="*/ 383 h 830"/>
                <a:gd name="T8" fmla="*/ 39 w 633"/>
                <a:gd name="T9" fmla="*/ 40 h 830"/>
                <a:gd name="T10" fmla="*/ 450 w 633"/>
                <a:gd name="T11" fmla="*/ 40 h 830"/>
                <a:gd name="T12" fmla="*/ 450 w 633"/>
                <a:gd name="T13" fmla="*/ 179 h 830"/>
                <a:gd name="T14" fmla="*/ 589 w 633"/>
                <a:gd name="T15" fmla="*/ 179 h 830"/>
                <a:gd name="T16" fmla="*/ 589 w 633"/>
                <a:gd name="T17" fmla="*/ 786 h 830"/>
                <a:gd name="T18" fmla="*/ 210 w 633"/>
                <a:gd name="T19" fmla="*/ 786 h 830"/>
                <a:gd name="T20" fmla="*/ 210 w 633"/>
                <a:gd name="T21" fmla="*/ 829 h 830"/>
                <a:gd name="T22" fmla="*/ 632 w 633"/>
                <a:gd name="T23" fmla="*/ 829 h 830"/>
                <a:gd name="T24" fmla="*/ 632 w 633"/>
                <a:gd name="T25" fmla="*/ 150 h 830"/>
                <a:gd name="T26" fmla="*/ 478 w 633"/>
                <a:gd name="T27" fmla="*/ 0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3" h="830">
                  <a:moveTo>
                    <a:pt x="478" y="0"/>
                  </a:moveTo>
                  <a:lnTo>
                    <a:pt x="0" y="0"/>
                  </a:lnTo>
                  <a:lnTo>
                    <a:pt x="0" y="383"/>
                  </a:lnTo>
                  <a:lnTo>
                    <a:pt x="39" y="383"/>
                  </a:lnTo>
                  <a:lnTo>
                    <a:pt x="39" y="40"/>
                  </a:lnTo>
                  <a:lnTo>
                    <a:pt x="450" y="40"/>
                  </a:lnTo>
                  <a:lnTo>
                    <a:pt x="450" y="179"/>
                  </a:lnTo>
                  <a:lnTo>
                    <a:pt x="589" y="179"/>
                  </a:lnTo>
                  <a:lnTo>
                    <a:pt x="589" y="786"/>
                  </a:lnTo>
                  <a:lnTo>
                    <a:pt x="210" y="786"/>
                  </a:lnTo>
                  <a:lnTo>
                    <a:pt x="210" y="829"/>
                  </a:lnTo>
                  <a:lnTo>
                    <a:pt x="632" y="829"/>
                  </a:lnTo>
                  <a:lnTo>
                    <a:pt x="632" y="150"/>
                  </a:lnTo>
                  <a:lnTo>
                    <a:pt x="47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1120"/>
            <p:cNvSpPr>
              <a:spLocks noChangeArrowheads="1"/>
            </p:cNvSpPr>
            <p:nvPr/>
          </p:nvSpPr>
          <p:spPr bwMode="auto">
            <a:xfrm>
              <a:off x="2742452" y="4172036"/>
              <a:ext cx="228600" cy="298450"/>
            </a:xfrm>
            <a:custGeom>
              <a:avLst/>
              <a:gdLst>
                <a:gd name="T0" fmla="*/ 478 w 633"/>
                <a:gd name="T1" fmla="*/ 0 h 830"/>
                <a:gd name="T2" fmla="*/ 0 w 633"/>
                <a:gd name="T3" fmla="*/ 0 h 830"/>
                <a:gd name="T4" fmla="*/ 0 w 633"/>
                <a:gd name="T5" fmla="*/ 383 h 830"/>
                <a:gd name="T6" fmla="*/ 39 w 633"/>
                <a:gd name="T7" fmla="*/ 383 h 830"/>
                <a:gd name="T8" fmla="*/ 39 w 633"/>
                <a:gd name="T9" fmla="*/ 40 h 830"/>
                <a:gd name="T10" fmla="*/ 450 w 633"/>
                <a:gd name="T11" fmla="*/ 40 h 830"/>
                <a:gd name="T12" fmla="*/ 450 w 633"/>
                <a:gd name="T13" fmla="*/ 179 h 830"/>
                <a:gd name="T14" fmla="*/ 589 w 633"/>
                <a:gd name="T15" fmla="*/ 179 h 830"/>
                <a:gd name="T16" fmla="*/ 589 w 633"/>
                <a:gd name="T17" fmla="*/ 786 h 830"/>
                <a:gd name="T18" fmla="*/ 210 w 633"/>
                <a:gd name="T19" fmla="*/ 786 h 830"/>
                <a:gd name="T20" fmla="*/ 210 w 633"/>
                <a:gd name="T21" fmla="*/ 829 h 830"/>
                <a:gd name="T22" fmla="*/ 632 w 633"/>
                <a:gd name="T23" fmla="*/ 829 h 830"/>
                <a:gd name="T24" fmla="*/ 632 w 633"/>
                <a:gd name="T25" fmla="*/ 150 h 830"/>
                <a:gd name="T26" fmla="*/ 478 w 633"/>
                <a:gd name="T27" fmla="*/ 0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3" h="830">
                  <a:moveTo>
                    <a:pt x="478" y="0"/>
                  </a:moveTo>
                  <a:lnTo>
                    <a:pt x="0" y="0"/>
                  </a:lnTo>
                  <a:lnTo>
                    <a:pt x="0" y="383"/>
                  </a:lnTo>
                  <a:lnTo>
                    <a:pt x="39" y="383"/>
                  </a:lnTo>
                  <a:lnTo>
                    <a:pt x="39" y="40"/>
                  </a:lnTo>
                  <a:lnTo>
                    <a:pt x="450" y="40"/>
                  </a:lnTo>
                  <a:lnTo>
                    <a:pt x="450" y="179"/>
                  </a:lnTo>
                  <a:lnTo>
                    <a:pt x="589" y="179"/>
                  </a:lnTo>
                  <a:lnTo>
                    <a:pt x="589" y="786"/>
                  </a:lnTo>
                  <a:lnTo>
                    <a:pt x="210" y="786"/>
                  </a:lnTo>
                  <a:lnTo>
                    <a:pt x="210" y="829"/>
                  </a:lnTo>
                  <a:lnTo>
                    <a:pt x="632" y="829"/>
                  </a:lnTo>
                  <a:lnTo>
                    <a:pt x="632" y="150"/>
                  </a:lnTo>
                  <a:lnTo>
                    <a:pt x="47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1121"/>
            <p:cNvSpPr>
              <a:spLocks noChangeArrowheads="1"/>
            </p:cNvSpPr>
            <p:nvPr/>
          </p:nvSpPr>
          <p:spPr bwMode="auto">
            <a:xfrm>
              <a:off x="2680540" y="4308561"/>
              <a:ext cx="138112" cy="188912"/>
            </a:xfrm>
            <a:custGeom>
              <a:avLst/>
              <a:gdLst>
                <a:gd name="T0" fmla="*/ 382 w 383"/>
                <a:gd name="T1" fmla="*/ 446 h 526"/>
                <a:gd name="T2" fmla="*/ 382 w 383"/>
                <a:gd name="T3" fmla="*/ 403 h 526"/>
                <a:gd name="T4" fmla="*/ 382 w 383"/>
                <a:gd name="T5" fmla="*/ 0 h 526"/>
                <a:gd name="T6" fmla="*/ 211 w 383"/>
                <a:gd name="T7" fmla="*/ 0 h 526"/>
                <a:gd name="T8" fmla="*/ 172 w 383"/>
                <a:gd name="T9" fmla="*/ 0 h 526"/>
                <a:gd name="T10" fmla="*/ 0 w 383"/>
                <a:gd name="T11" fmla="*/ 0 h 526"/>
                <a:gd name="T12" fmla="*/ 0 w 383"/>
                <a:gd name="T13" fmla="*/ 525 h 526"/>
                <a:gd name="T14" fmla="*/ 382 w 383"/>
                <a:gd name="T15" fmla="*/ 525 h 526"/>
                <a:gd name="T16" fmla="*/ 382 w 383"/>
                <a:gd name="T17" fmla="*/ 446 h 526"/>
                <a:gd name="T18" fmla="*/ 68 w 383"/>
                <a:gd name="T19" fmla="*/ 78 h 526"/>
                <a:gd name="T20" fmla="*/ 314 w 383"/>
                <a:gd name="T21" fmla="*/ 78 h 526"/>
                <a:gd name="T22" fmla="*/ 314 w 383"/>
                <a:gd name="T23" fmla="*/ 139 h 526"/>
                <a:gd name="T24" fmla="*/ 68 w 383"/>
                <a:gd name="T25" fmla="*/ 139 h 526"/>
                <a:gd name="T26" fmla="*/ 68 w 383"/>
                <a:gd name="T27" fmla="*/ 78 h 526"/>
                <a:gd name="T28" fmla="*/ 314 w 383"/>
                <a:gd name="T29" fmla="*/ 200 h 526"/>
                <a:gd name="T30" fmla="*/ 314 w 383"/>
                <a:gd name="T31" fmla="*/ 243 h 526"/>
                <a:gd name="T32" fmla="*/ 275 w 383"/>
                <a:gd name="T33" fmla="*/ 243 h 526"/>
                <a:gd name="T34" fmla="*/ 275 w 383"/>
                <a:gd name="T35" fmla="*/ 200 h 526"/>
                <a:gd name="T36" fmla="*/ 314 w 383"/>
                <a:gd name="T37" fmla="*/ 200 h 526"/>
                <a:gd name="T38" fmla="*/ 107 w 383"/>
                <a:gd name="T39" fmla="*/ 450 h 526"/>
                <a:gd name="T40" fmla="*/ 68 w 383"/>
                <a:gd name="T41" fmla="*/ 450 h 526"/>
                <a:gd name="T42" fmla="*/ 68 w 383"/>
                <a:gd name="T43" fmla="*/ 407 h 526"/>
                <a:gd name="T44" fmla="*/ 107 w 383"/>
                <a:gd name="T45" fmla="*/ 407 h 526"/>
                <a:gd name="T46" fmla="*/ 107 w 383"/>
                <a:gd name="T47" fmla="*/ 450 h 526"/>
                <a:gd name="T48" fmla="*/ 107 w 383"/>
                <a:gd name="T49" fmla="*/ 346 h 526"/>
                <a:gd name="T50" fmla="*/ 68 w 383"/>
                <a:gd name="T51" fmla="*/ 346 h 526"/>
                <a:gd name="T52" fmla="*/ 68 w 383"/>
                <a:gd name="T53" fmla="*/ 303 h 526"/>
                <a:gd name="T54" fmla="*/ 107 w 383"/>
                <a:gd name="T55" fmla="*/ 303 h 526"/>
                <a:gd name="T56" fmla="*/ 107 w 383"/>
                <a:gd name="T57" fmla="*/ 346 h 526"/>
                <a:gd name="T58" fmla="*/ 107 w 383"/>
                <a:gd name="T59" fmla="*/ 243 h 526"/>
                <a:gd name="T60" fmla="*/ 68 w 383"/>
                <a:gd name="T61" fmla="*/ 243 h 526"/>
                <a:gd name="T62" fmla="*/ 68 w 383"/>
                <a:gd name="T63" fmla="*/ 200 h 526"/>
                <a:gd name="T64" fmla="*/ 107 w 383"/>
                <a:gd name="T65" fmla="*/ 200 h 526"/>
                <a:gd name="T66" fmla="*/ 107 w 383"/>
                <a:gd name="T67" fmla="*/ 243 h 526"/>
                <a:gd name="T68" fmla="*/ 211 w 383"/>
                <a:gd name="T69" fmla="*/ 450 h 526"/>
                <a:gd name="T70" fmla="*/ 172 w 383"/>
                <a:gd name="T71" fmla="*/ 450 h 526"/>
                <a:gd name="T72" fmla="*/ 172 w 383"/>
                <a:gd name="T73" fmla="*/ 407 h 526"/>
                <a:gd name="T74" fmla="*/ 211 w 383"/>
                <a:gd name="T75" fmla="*/ 407 h 526"/>
                <a:gd name="T76" fmla="*/ 211 w 383"/>
                <a:gd name="T77" fmla="*/ 450 h 526"/>
                <a:gd name="T78" fmla="*/ 211 w 383"/>
                <a:gd name="T79" fmla="*/ 346 h 526"/>
                <a:gd name="T80" fmla="*/ 172 w 383"/>
                <a:gd name="T81" fmla="*/ 346 h 526"/>
                <a:gd name="T82" fmla="*/ 172 w 383"/>
                <a:gd name="T83" fmla="*/ 303 h 526"/>
                <a:gd name="T84" fmla="*/ 211 w 383"/>
                <a:gd name="T85" fmla="*/ 303 h 526"/>
                <a:gd name="T86" fmla="*/ 211 w 383"/>
                <a:gd name="T87" fmla="*/ 346 h 526"/>
                <a:gd name="T88" fmla="*/ 211 w 383"/>
                <a:gd name="T89" fmla="*/ 243 h 526"/>
                <a:gd name="T90" fmla="*/ 172 w 383"/>
                <a:gd name="T91" fmla="*/ 243 h 526"/>
                <a:gd name="T92" fmla="*/ 172 w 383"/>
                <a:gd name="T93" fmla="*/ 200 h 526"/>
                <a:gd name="T94" fmla="*/ 211 w 383"/>
                <a:gd name="T95" fmla="*/ 200 h 526"/>
                <a:gd name="T96" fmla="*/ 211 w 383"/>
                <a:gd name="T97" fmla="*/ 243 h 526"/>
                <a:gd name="T98" fmla="*/ 314 w 383"/>
                <a:gd name="T99" fmla="*/ 446 h 526"/>
                <a:gd name="T100" fmla="*/ 272 w 383"/>
                <a:gd name="T101" fmla="*/ 446 h 526"/>
                <a:gd name="T102" fmla="*/ 272 w 383"/>
                <a:gd name="T103" fmla="*/ 307 h 526"/>
                <a:gd name="T104" fmla="*/ 314 w 383"/>
                <a:gd name="T105" fmla="*/ 307 h 526"/>
                <a:gd name="T106" fmla="*/ 314 w 383"/>
                <a:gd name="T107" fmla="*/ 446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26">
                  <a:moveTo>
                    <a:pt x="382" y="446"/>
                  </a:moveTo>
                  <a:lnTo>
                    <a:pt x="382" y="403"/>
                  </a:lnTo>
                  <a:lnTo>
                    <a:pt x="382" y="0"/>
                  </a:lnTo>
                  <a:lnTo>
                    <a:pt x="211" y="0"/>
                  </a:lnTo>
                  <a:lnTo>
                    <a:pt x="172" y="0"/>
                  </a:lnTo>
                  <a:lnTo>
                    <a:pt x="0" y="0"/>
                  </a:lnTo>
                  <a:lnTo>
                    <a:pt x="0" y="525"/>
                  </a:lnTo>
                  <a:lnTo>
                    <a:pt x="382" y="525"/>
                  </a:lnTo>
                  <a:lnTo>
                    <a:pt x="382" y="446"/>
                  </a:lnTo>
                  <a:close/>
                  <a:moveTo>
                    <a:pt x="68" y="78"/>
                  </a:moveTo>
                  <a:lnTo>
                    <a:pt x="314" y="78"/>
                  </a:lnTo>
                  <a:lnTo>
                    <a:pt x="314" y="139"/>
                  </a:lnTo>
                  <a:lnTo>
                    <a:pt x="68" y="139"/>
                  </a:lnTo>
                  <a:lnTo>
                    <a:pt x="68" y="78"/>
                  </a:lnTo>
                  <a:close/>
                  <a:moveTo>
                    <a:pt x="314" y="200"/>
                  </a:moveTo>
                  <a:lnTo>
                    <a:pt x="314" y="243"/>
                  </a:lnTo>
                  <a:lnTo>
                    <a:pt x="275" y="243"/>
                  </a:lnTo>
                  <a:lnTo>
                    <a:pt x="275" y="200"/>
                  </a:lnTo>
                  <a:lnTo>
                    <a:pt x="314" y="200"/>
                  </a:lnTo>
                  <a:close/>
                  <a:moveTo>
                    <a:pt x="107" y="450"/>
                  </a:moveTo>
                  <a:lnTo>
                    <a:pt x="68" y="450"/>
                  </a:lnTo>
                  <a:lnTo>
                    <a:pt x="68" y="407"/>
                  </a:lnTo>
                  <a:lnTo>
                    <a:pt x="107" y="407"/>
                  </a:lnTo>
                  <a:lnTo>
                    <a:pt x="107" y="450"/>
                  </a:lnTo>
                  <a:close/>
                  <a:moveTo>
                    <a:pt x="107" y="346"/>
                  </a:moveTo>
                  <a:lnTo>
                    <a:pt x="68" y="346"/>
                  </a:lnTo>
                  <a:lnTo>
                    <a:pt x="68" y="303"/>
                  </a:lnTo>
                  <a:lnTo>
                    <a:pt x="107" y="303"/>
                  </a:lnTo>
                  <a:lnTo>
                    <a:pt x="107" y="346"/>
                  </a:lnTo>
                  <a:close/>
                  <a:moveTo>
                    <a:pt x="107" y="243"/>
                  </a:moveTo>
                  <a:lnTo>
                    <a:pt x="68" y="243"/>
                  </a:lnTo>
                  <a:lnTo>
                    <a:pt x="68" y="200"/>
                  </a:lnTo>
                  <a:lnTo>
                    <a:pt x="107" y="200"/>
                  </a:lnTo>
                  <a:lnTo>
                    <a:pt x="107" y="243"/>
                  </a:lnTo>
                  <a:close/>
                  <a:moveTo>
                    <a:pt x="211" y="450"/>
                  </a:moveTo>
                  <a:lnTo>
                    <a:pt x="172" y="450"/>
                  </a:lnTo>
                  <a:lnTo>
                    <a:pt x="172" y="407"/>
                  </a:lnTo>
                  <a:lnTo>
                    <a:pt x="211" y="407"/>
                  </a:lnTo>
                  <a:lnTo>
                    <a:pt x="211" y="450"/>
                  </a:lnTo>
                  <a:close/>
                  <a:moveTo>
                    <a:pt x="211" y="346"/>
                  </a:moveTo>
                  <a:lnTo>
                    <a:pt x="172" y="346"/>
                  </a:lnTo>
                  <a:lnTo>
                    <a:pt x="172" y="303"/>
                  </a:lnTo>
                  <a:lnTo>
                    <a:pt x="211" y="303"/>
                  </a:lnTo>
                  <a:lnTo>
                    <a:pt x="211" y="346"/>
                  </a:lnTo>
                  <a:close/>
                  <a:moveTo>
                    <a:pt x="211" y="243"/>
                  </a:moveTo>
                  <a:lnTo>
                    <a:pt x="172" y="243"/>
                  </a:lnTo>
                  <a:lnTo>
                    <a:pt x="172" y="200"/>
                  </a:lnTo>
                  <a:lnTo>
                    <a:pt x="211" y="200"/>
                  </a:lnTo>
                  <a:lnTo>
                    <a:pt x="211" y="243"/>
                  </a:lnTo>
                  <a:close/>
                  <a:moveTo>
                    <a:pt x="314" y="446"/>
                  </a:moveTo>
                  <a:lnTo>
                    <a:pt x="272" y="446"/>
                  </a:lnTo>
                  <a:lnTo>
                    <a:pt x="272" y="307"/>
                  </a:lnTo>
                  <a:lnTo>
                    <a:pt x="314" y="307"/>
                  </a:lnTo>
                  <a:lnTo>
                    <a:pt x="314" y="4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1122"/>
            <p:cNvSpPr>
              <a:spLocks noChangeArrowheads="1"/>
            </p:cNvSpPr>
            <p:nvPr/>
          </p:nvSpPr>
          <p:spPr bwMode="auto">
            <a:xfrm>
              <a:off x="2680540" y="4226011"/>
              <a:ext cx="395287" cy="357187"/>
            </a:xfrm>
            <a:custGeom>
              <a:avLst/>
              <a:gdLst>
                <a:gd name="T0" fmla="*/ 804 w 1098"/>
                <a:gd name="T1" fmla="*/ 0 h 991"/>
                <a:gd name="T2" fmla="*/ 804 w 1098"/>
                <a:gd name="T3" fmla="*/ 679 h 991"/>
                <a:gd name="T4" fmla="*/ 804 w 1098"/>
                <a:gd name="T5" fmla="*/ 679 h 991"/>
                <a:gd name="T6" fmla="*/ 382 w 1098"/>
                <a:gd name="T7" fmla="*/ 679 h 991"/>
                <a:gd name="T8" fmla="*/ 382 w 1098"/>
                <a:gd name="T9" fmla="*/ 758 h 991"/>
                <a:gd name="T10" fmla="*/ 0 w 1098"/>
                <a:gd name="T11" fmla="*/ 758 h 991"/>
                <a:gd name="T12" fmla="*/ 232 w 1098"/>
                <a:gd name="T13" fmla="*/ 990 h 991"/>
                <a:gd name="T14" fmla="*/ 1097 w 1098"/>
                <a:gd name="T15" fmla="*/ 990 h 991"/>
                <a:gd name="T16" fmla="*/ 1097 w 1098"/>
                <a:gd name="T17" fmla="*/ 293 h 991"/>
                <a:gd name="T18" fmla="*/ 804 w 1098"/>
                <a:gd name="T19" fmla="*/ 0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8" h="991">
                  <a:moveTo>
                    <a:pt x="804" y="0"/>
                  </a:moveTo>
                  <a:lnTo>
                    <a:pt x="804" y="679"/>
                  </a:lnTo>
                  <a:lnTo>
                    <a:pt x="804" y="679"/>
                  </a:lnTo>
                  <a:lnTo>
                    <a:pt x="382" y="679"/>
                  </a:lnTo>
                  <a:lnTo>
                    <a:pt x="382" y="758"/>
                  </a:lnTo>
                  <a:lnTo>
                    <a:pt x="0" y="758"/>
                  </a:lnTo>
                  <a:lnTo>
                    <a:pt x="232" y="990"/>
                  </a:lnTo>
                  <a:lnTo>
                    <a:pt x="1097" y="990"/>
                  </a:lnTo>
                  <a:lnTo>
                    <a:pt x="1097" y="293"/>
                  </a:lnTo>
                  <a:lnTo>
                    <a:pt x="8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1123"/>
            <p:cNvSpPr>
              <a:spLocks noChangeArrowheads="1"/>
            </p:cNvSpPr>
            <p:nvPr/>
          </p:nvSpPr>
          <p:spPr bwMode="auto">
            <a:xfrm>
              <a:off x="2680540" y="4226011"/>
              <a:ext cx="395287" cy="357187"/>
            </a:xfrm>
            <a:custGeom>
              <a:avLst/>
              <a:gdLst>
                <a:gd name="T0" fmla="*/ 804 w 1098"/>
                <a:gd name="T1" fmla="*/ 0 h 991"/>
                <a:gd name="T2" fmla="*/ 804 w 1098"/>
                <a:gd name="T3" fmla="*/ 679 h 991"/>
                <a:gd name="T4" fmla="*/ 804 w 1098"/>
                <a:gd name="T5" fmla="*/ 679 h 991"/>
                <a:gd name="T6" fmla="*/ 382 w 1098"/>
                <a:gd name="T7" fmla="*/ 679 h 991"/>
                <a:gd name="T8" fmla="*/ 382 w 1098"/>
                <a:gd name="T9" fmla="*/ 758 h 991"/>
                <a:gd name="T10" fmla="*/ 0 w 1098"/>
                <a:gd name="T11" fmla="*/ 758 h 991"/>
                <a:gd name="T12" fmla="*/ 232 w 1098"/>
                <a:gd name="T13" fmla="*/ 990 h 991"/>
                <a:gd name="T14" fmla="*/ 1097 w 1098"/>
                <a:gd name="T15" fmla="*/ 990 h 991"/>
                <a:gd name="T16" fmla="*/ 1097 w 1098"/>
                <a:gd name="T17" fmla="*/ 293 h 991"/>
                <a:gd name="T18" fmla="*/ 804 w 1098"/>
                <a:gd name="T19" fmla="*/ 0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8" h="991">
                  <a:moveTo>
                    <a:pt x="804" y="0"/>
                  </a:moveTo>
                  <a:lnTo>
                    <a:pt x="804" y="679"/>
                  </a:lnTo>
                  <a:lnTo>
                    <a:pt x="804" y="679"/>
                  </a:lnTo>
                  <a:lnTo>
                    <a:pt x="382" y="679"/>
                  </a:lnTo>
                  <a:lnTo>
                    <a:pt x="382" y="758"/>
                  </a:lnTo>
                  <a:lnTo>
                    <a:pt x="0" y="758"/>
                  </a:lnTo>
                  <a:lnTo>
                    <a:pt x="232" y="990"/>
                  </a:lnTo>
                  <a:lnTo>
                    <a:pt x="1097" y="990"/>
                  </a:lnTo>
                  <a:lnTo>
                    <a:pt x="1097" y="293"/>
                  </a:lnTo>
                  <a:lnTo>
                    <a:pt x="8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1124"/>
            <p:cNvSpPr>
              <a:spLocks noChangeArrowheads="1"/>
            </p:cNvSpPr>
            <p:nvPr/>
          </p:nvSpPr>
          <p:spPr bwMode="auto">
            <a:xfrm>
              <a:off x="2818652" y="4470486"/>
              <a:ext cx="152400" cy="1587"/>
            </a:xfrm>
            <a:custGeom>
              <a:avLst/>
              <a:gdLst>
                <a:gd name="T0" fmla="*/ 422 w 423"/>
                <a:gd name="T1" fmla="*/ 0 h 1"/>
                <a:gd name="T2" fmla="*/ 0 w 423"/>
                <a:gd name="T3" fmla="*/ 0 h 1"/>
                <a:gd name="T4" fmla="*/ 0 w 423"/>
                <a:gd name="T5" fmla="*/ 0 h 1"/>
                <a:gd name="T6" fmla="*/ 422 w 42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3" h="1">
                  <a:moveTo>
                    <a:pt x="42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22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1125"/>
            <p:cNvSpPr>
              <a:spLocks noChangeArrowheads="1"/>
            </p:cNvSpPr>
            <p:nvPr/>
          </p:nvSpPr>
          <p:spPr bwMode="auto">
            <a:xfrm>
              <a:off x="2818652" y="4470486"/>
              <a:ext cx="152400" cy="1587"/>
            </a:xfrm>
            <a:custGeom>
              <a:avLst/>
              <a:gdLst>
                <a:gd name="T0" fmla="*/ 422 w 423"/>
                <a:gd name="T1" fmla="*/ 0 h 1"/>
                <a:gd name="T2" fmla="*/ 0 w 423"/>
                <a:gd name="T3" fmla="*/ 0 h 1"/>
                <a:gd name="T4" fmla="*/ 0 w 423"/>
                <a:gd name="T5" fmla="*/ 0 h 1"/>
                <a:gd name="T6" fmla="*/ 422 w 42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3" h="1">
                  <a:moveTo>
                    <a:pt x="422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22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3" name="Group 682"/>
          <p:cNvGrpSpPr/>
          <p:nvPr/>
        </p:nvGrpSpPr>
        <p:grpSpPr>
          <a:xfrm>
            <a:off x="6691426" y="2289132"/>
            <a:ext cx="357188" cy="357188"/>
            <a:chOff x="3424517" y="2209224"/>
            <a:chExt cx="357188" cy="357188"/>
          </a:xfrm>
        </p:grpSpPr>
        <p:sp>
          <p:nvSpPr>
            <p:cNvPr id="684" name="Freeform 1127"/>
            <p:cNvSpPr>
              <a:spLocks noChangeArrowheads="1"/>
            </p:cNvSpPr>
            <p:nvPr/>
          </p:nvSpPr>
          <p:spPr bwMode="auto">
            <a:xfrm>
              <a:off x="3434042" y="2217162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5" name="Freeform 1128"/>
            <p:cNvSpPr>
              <a:spLocks noChangeArrowheads="1"/>
            </p:cNvSpPr>
            <p:nvPr/>
          </p:nvSpPr>
          <p:spPr bwMode="auto">
            <a:xfrm>
              <a:off x="3603905" y="2217162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1129"/>
            <p:cNvSpPr>
              <a:spLocks noChangeArrowheads="1"/>
            </p:cNvSpPr>
            <p:nvPr/>
          </p:nvSpPr>
          <p:spPr bwMode="auto">
            <a:xfrm>
              <a:off x="3611842" y="2310824"/>
              <a:ext cx="93663" cy="173038"/>
            </a:xfrm>
            <a:custGeom>
              <a:avLst/>
              <a:gdLst>
                <a:gd name="T0" fmla="*/ 0 w 261"/>
                <a:gd name="T1" fmla="*/ 0 h 479"/>
                <a:gd name="T2" fmla="*/ 0 w 261"/>
                <a:gd name="T3" fmla="*/ 235 h 479"/>
                <a:gd name="T4" fmla="*/ 55 w 261"/>
                <a:gd name="T5" fmla="*/ 235 h 479"/>
                <a:gd name="T6" fmla="*/ 55 w 261"/>
                <a:gd name="T7" fmla="*/ 478 h 479"/>
                <a:gd name="T8" fmla="*/ 260 w 261"/>
                <a:gd name="T9" fmla="*/ 478 h 479"/>
                <a:gd name="T10" fmla="*/ 260 w 261"/>
                <a:gd name="T11" fmla="*/ 306 h 479"/>
                <a:gd name="T12" fmla="*/ 185 w 261"/>
                <a:gd name="T13" fmla="*/ 0 h 479"/>
                <a:gd name="T14" fmla="*/ 0 w 261"/>
                <a:gd name="T15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0"/>
                  </a:moveTo>
                  <a:lnTo>
                    <a:pt x="0" y="235"/>
                  </a:lnTo>
                  <a:lnTo>
                    <a:pt x="55" y="235"/>
                  </a:lnTo>
                  <a:lnTo>
                    <a:pt x="55" y="478"/>
                  </a:lnTo>
                  <a:lnTo>
                    <a:pt x="260" y="478"/>
                  </a:lnTo>
                  <a:lnTo>
                    <a:pt x="260" y="306"/>
                  </a:lnTo>
                  <a:lnTo>
                    <a:pt x="185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1130"/>
            <p:cNvSpPr>
              <a:spLocks noChangeArrowheads="1"/>
            </p:cNvSpPr>
            <p:nvPr/>
          </p:nvSpPr>
          <p:spPr bwMode="auto">
            <a:xfrm>
              <a:off x="3626130" y="2264787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1131"/>
            <p:cNvSpPr>
              <a:spLocks noChangeArrowheads="1"/>
            </p:cNvSpPr>
            <p:nvPr/>
          </p:nvSpPr>
          <p:spPr bwMode="auto">
            <a:xfrm>
              <a:off x="3541992" y="2264787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1132"/>
            <p:cNvSpPr>
              <a:spLocks noChangeArrowheads="1"/>
            </p:cNvSpPr>
            <p:nvPr/>
          </p:nvSpPr>
          <p:spPr bwMode="auto">
            <a:xfrm>
              <a:off x="3500717" y="2310824"/>
              <a:ext cx="93663" cy="173038"/>
            </a:xfrm>
            <a:custGeom>
              <a:avLst/>
              <a:gdLst>
                <a:gd name="T0" fmla="*/ 0 w 261"/>
                <a:gd name="T1" fmla="*/ 306 h 479"/>
                <a:gd name="T2" fmla="*/ 0 w 261"/>
                <a:gd name="T3" fmla="*/ 478 h 479"/>
                <a:gd name="T4" fmla="*/ 205 w 261"/>
                <a:gd name="T5" fmla="*/ 478 h 479"/>
                <a:gd name="T6" fmla="*/ 205 w 261"/>
                <a:gd name="T7" fmla="*/ 235 h 479"/>
                <a:gd name="T8" fmla="*/ 260 w 261"/>
                <a:gd name="T9" fmla="*/ 235 h 479"/>
                <a:gd name="T10" fmla="*/ 260 w 261"/>
                <a:gd name="T11" fmla="*/ 0 h 479"/>
                <a:gd name="T12" fmla="*/ 75 w 261"/>
                <a:gd name="T13" fmla="*/ 0 h 479"/>
                <a:gd name="T14" fmla="*/ 0 w 261"/>
                <a:gd name="T15" fmla="*/ 306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306"/>
                  </a:moveTo>
                  <a:lnTo>
                    <a:pt x="0" y="478"/>
                  </a:lnTo>
                  <a:lnTo>
                    <a:pt x="205" y="478"/>
                  </a:lnTo>
                  <a:lnTo>
                    <a:pt x="205" y="235"/>
                  </a:lnTo>
                  <a:lnTo>
                    <a:pt x="260" y="235"/>
                  </a:lnTo>
                  <a:lnTo>
                    <a:pt x="260" y="0"/>
                  </a:lnTo>
                  <a:lnTo>
                    <a:pt x="75" y="0"/>
                  </a:lnTo>
                  <a:lnTo>
                    <a:pt x="0" y="30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1133"/>
            <p:cNvSpPr>
              <a:spLocks noChangeArrowheads="1"/>
            </p:cNvSpPr>
            <p:nvPr/>
          </p:nvSpPr>
          <p:spPr bwMode="auto">
            <a:xfrm>
              <a:off x="3424517" y="2209224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1" name="Group 690"/>
          <p:cNvGrpSpPr/>
          <p:nvPr/>
        </p:nvGrpSpPr>
        <p:grpSpPr>
          <a:xfrm>
            <a:off x="6691426" y="3531754"/>
            <a:ext cx="357188" cy="357188"/>
            <a:chOff x="3434042" y="3500523"/>
            <a:chExt cx="357188" cy="357188"/>
          </a:xfrm>
        </p:grpSpPr>
        <p:sp>
          <p:nvSpPr>
            <p:cNvPr id="692" name="Freeform 1134"/>
            <p:cNvSpPr>
              <a:spLocks noChangeArrowheads="1"/>
            </p:cNvSpPr>
            <p:nvPr/>
          </p:nvSpPr>
          <p:spPr bwMode="auto">
            <a:xfrm>
              <a:off x="3441980" y="3508461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3" name="Freeform 1135"/>
            <p:cNvSpPr>
              <a:spLocks noChangeArrowheads="1"/>
            </p:cNvSpPr>
            <p:nvPr/>
          </p:nvSpPr>
          <p:spPr bwMode="auto">
            <a:xfrm>
              <a:off x="3611842" y="3508461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1136"/>
            <p:cNvSpPr>
              <a:spLocks noChangeArrowheads="1"/>
            </p:cNvSpPr>
            <p:nvPr/>
          </p:nvSpPr>
          <p:spPr bwMode="auto">
            <a:xfrm>
              <a:off x="3621367" y="3602123"/>
              <a:ext cx="93663" cy="173038"/>
            </a:xfrm>
            <a:custGeom>
              <a:avLst/>
              <a:gdLst>
                <a:gd name="T0" fmla="*/ 0 w 261"/>
                <a:gd name="T1" fmla="*/ 0 h 479"/>
                <a:gd name="T2" fmla="*/ 0 w 261"/>
                <a:gd name="T3" fmla="*/ 235 h 479"/>
                <a:gd name="T4" fmla="*/ 55 w 261"/>
                <a:gd name="T5" fmla="*/ 235 h 479"/>
                <a:gd name="T6" fmla="*/ 55 w 261"/>
                <a:gd name="T7" fmla="*/ 478 h 479"/>
                <a:gd name="T8" fmla="*/ 260 w 261"/>
                <a:gd name="T9" fmla="*/ 478 h 479"/>
                <a:gd name="T10" fmla="*/ 260 w 261"/>
                <a:gd name="T11" fmla="*/ 306 h 479"/>
                <a:gd name="T12" fmla="*/ 185 w 261"/>
                <a:gd name="T13" fmla="*/ 0 h 479"/>
                <a:gd name="T14" fmla="*/ 0 w 261"/>
                <a:gd name="T15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0"/>
                  </a:moveTo>
                  <a:lnTo>
                    <a:pt x="0" y="235"/>
                  </a:lnTo>
                  <a:lnTo>
                    <a:pt x="55" y="235"/>
                  </a:lnTo>
                  <a:lnTo>
                    <a:pt x="55" y="478"/>
                  </a:lnTo>
                  <a:lnTo>
                    <a:pt x="260" y="478"/>
                  </a:lnTo>
                  <a:lnTo>
                    <a:pt x="260" y="306"/>
                  </a:lnTo>
                  <a:lnTo>
                    <a:pt x="185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1137"/>
            <p:cNvSpPr>
              <a:spLocks noChangeArrowheads="1"/>
            </p:cNvSpPr>
            <p:nvPr/>
          </p:nvSpPr>
          <p:spPr bwMode="auto">
            <a:xfrm>
              <a:off x="3634067" y="3557673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" name="Freeform 1138"/>
            <p:cNvSpPr>
              <a:spLocks noChangeArrowheads="1"/>
            </p:cNvSpPr>
            <p:nvPr/>
          </p:nvSpPr>
          <p:spPr bwMode="auto">
            <a:xfrm>
              <a:off x="3551517" y="3557673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" name="Freeform 1139"/>
            <p:cNvSpPr>
              <a:spLocks noChangeArrowheads="1"/>
            </p:cNvSpPr>
            <p:nvPr/>
          </p:nvSpPr>
          <p:spPr bwMode="auto">
            <a:xfrm>
              <a:off x="3510242" y="3602123"/>
              <a:ext cx="93663" cy="173038"/>
            </a:xfrm>
            <a:custGeom>
              <a:avLst/>
              <a:gdLst>
                <a:gd name="T0" fmla="*/ 0 w 261"/>
                <a:gd name="T1" fmla="*/ 306 h 479"/>
                <a:gd name="T2" fmla="*/ 0 w 261"/>
                <a:gd name="T3" fmla="*/ 478 h 479"/>
                <a:gd name="T4" fmla="*/ 205 w 261"/>
                <a:gd name="T5" fmla="*/ 478 h 479"/>
                <a:gd name="T6" fmla="*/ 205 w 261"/>
                <a:gd name="T7" fmla="*/ 235 h 479"/>
                <a:gd name="T8" fmla="*/ 260 w 261"/>
                <a:gd name="T9" fmla="*/ 235 h 479"/>
                <a:gd name="T10" fmla="*/ 260 w 261"/>
                <a:gd name="T11" fmla="*/ 0 h 479"/>
                <a:gd name="T12" fmla="*/ 75 w 261"/>
                <a:gd name="T13" fmla="*/ 0 h 479"/>
                <a:gd name="T14" fmla="*/ 0 w 261"/>
                <a:gd name="T15" fmla="*/ 306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306"/>
                  </a:moveTo>
                  <a:lnTo>
                    <a:pt x="0" y="478"/>
                  </a:lnTo>
                  <a:lnTo>
                    <a:pt x="205" y="478"/>
                  </a:lnTo>
                  <a:lnTo>
                    <a:pt x="205" y="235"/>
                  </a:lnTo>
                  <a:lnTo>
                    <a:pt x="260" y="235"/>
                  </a:lnTo>
                  <a:lnTo>
                    <a:pt x="260" y="0"/>
                  </a:lnTo>
                  <a:lnTo>
                    <a:pt x="75" y="0"/>
                  </a:lnTo>
                  <a:lnTo>
                    <a:pt x="0" y="3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1140"/>
            <p:cNvSpPr>
              <a:spLocks noChangeArrowheads="1"/>
            </p:cNvSpPr>
            <p:nvPr/>
          </p:nvSpPr>
          <p:spPr bwMode="auto">
            <a:xfrm>
              <a:off x="3434042" y="3500523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9" name="Group 698"/>
          <p:cNvGrpSpPr/>
          <p:nvPr/>
        </p:nvGrpSpPr>
        <p:grpSpPr>
          <a:xfrm>
            <a:off x="6691426" y="1676154"/>
            <a:ext cx="357188" cy="357187"/>
            <a:chOff x="3434042" y="1670310"/>
            <a:chExt cx="357188" cy="357187"/>
          </a:xfrm>
        </p:grpSpPr>
        <p:sp>
          <p:nvSpPr>
            <p:cNvPr id="700" name="Freeform 1141"/>
            <p:cNvSpPr>
              <a:spLocks noChangeArrowheads="1"/>
            </p:cNvSpPr>
            <p:nvPr/>
          </p:nvSpPr>
          <p:spPr bwMode="auto">
            <a:xfrm>
              <a:off x="3441980" y="1679835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1142"/>
            <p:cNvSpPr>
              <a:spLocks noChangeArrowheads="1"/>
            </p:cNvSpPr>
            <p:nvPr/>
          </p:nvSpPr>
          <p:spPr bwMode="auto">
            <a:xfrm>
              <a:off x="3611842" y="167983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2" name="Freeform 1143"/>
            <p:cNvSpPr>
              <a:spLocks noChangeArrowheads="1"/>
            </p:cNvSpPr>
            <p:nvPr/>
          </p:nvSpPr>
          <p:spPr bwMode="auto">
            <a:xfrm>
              <a:off x="3621367" y="1771910"/>
              <a:ext cx="93663" cy="173037"/>
            </a:xfrm>
            <a:custGeom>
              <a:avLst/>
              <a:gdLst>
                <a:gd name="T0" fmla="*/ 0 w 261"/>
                <a:gd name="T1" fmla="*/ 0 h 479"/>
                <a:gd name="T2" fmla="*/ 0 w 261"/>
                <a:gd name="T3" fmla="*/ 235 h 479"/>
                <a:gd name="T4" fmla="*/ 55 w 261"/>
                <a:gd name="T5" fmla="*/ 235 h 479"/>
                <a:gd name="T6" fmla="*/ 55 w 261"/>
                <a:gd name="T7" fmla="*/ 478 h 479"/>
                <a:gd name="T8" fmla="*/ 260 w 261"/>
                <a:gd name="T9" fmla="*/ 478 h 479"/>
                <a:gd name="T10" fmla="*/ 260 w 261"/>
                <a:gd name="T11" fmla="*/ 306 h 479"/>
                <a:gd name="T12" fmla="*/ 185 w 261"/>
                <a:gd name="T13" fmla="*/ 0 h 479"/>
                <a:gd name="T14" fmla="*/ 0 w 261"/>
                <a:gd name="T15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0"/>
                  </a:moveTo>
                  <a:lnTo>
                    <a:pt x="0" y="235"/>
                  </a:lnTo>
                  <a:lnTo>
                    <a:pt x="55" y="235"/>
                  </a:lnTo>
                  <a:lnTo>
                    <a:pt x="55" y="478"/>
                  </a:lnTo>
                  <a:lnTo>
                    <a:pt x="260" y="478"/>
                  </a:lnTo>
                  <a:lnTo>
                    <a:pt x="260" y="306"/>
                  </a:lnTo>
                  <a:lnTo>
                    <a:pt x="185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3" name="Freeform 1144"/>
            <p:cNvSpPr>
              <a:spLocks noChangeArrowheads="1"/>
            </p:cNvSpPr>
            <p:nvPr/>
          </p:nvSpPr>
          <p:spPr bwMode="auto">
            <a:xfrm>
              <a:off x="3634067" y="1727460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Freeform 1145"/>
            <p:cNvSpPr>
              <a:spLocks noChangeArrowheads="1"/>
            </p:cNvSpPr>
            <p:nvPr/>
          </p:nvSpPr>
          <p:spPr bwMode="auto">
            <a:xfrm>
              <a:off x="3551517" y="1727460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Freeform 1146"/>
            <p:cNvSpPr>
              <a:spLocks noChangeArrowheads="1"/>
            </p:cNvSpPr>
            <p:nvPr/>
          </p:nvSpPr>
          <p:spPr bwMode="auto">
            <a:xfrm>
              <a:off x="3510242" y="1771910"/>
              <a:ext cx="93663" cy="173037"/>
            </a:xfrm>
            <a:custGeom>
              <a:avLst/>
              <a:gdLst>
                <a:gd name="T0" fmla="*/ 0 w 261"/>
                <a:gd name="T1" fmla="*/ 306 h 479"/>
                <a:gd name="T2" fmla="*/ 0 w 261"/>
                <a:gd name="T3" fmla="*/ 478 h 479"/>
                <a:gd name="T4" fmla="*/ 205 w 261"/>
                <a:gd name="T5" fmla="*/ 478 h 479"/>
                <a:gd name="T6" fmla="*/ 205 w 261"/>
                <a:gd name="T7" fmla="*/ 235 h 479"/>
                <a:gd name="T8" fmla="*/ 260 w 261"/>
                <a:gd name="T9" fmla="*/ 235 h 479"/>
                <a:gd name="T10" fmla="*/ 260 w 261"/>
                <a:gd name="T11" fmla="*/ 0 h 479"/>
                <a:gd name="T12" fmla="*/ 75 w 261"/>
                <a:gd name="T13" fmla="*/ 0 h 479"/>
                <a:gd name="T14" fmla="*/ 0 w 261"/>
                <a:gd name="T15" fmla="*/ 306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306"/>
                  </a:moveTo>
                  <a:lnTo>
                    <a:pt x="0" y="478"/>
                  </a:lnTo>
                  <a:lnTo>
                    <a:pt x="205" y="478"/>
                  </a:lnTo>
                  <a:lnTo>
                    <a:pt x="205" y="235"/>
                  </a:lnTo>
                  <a:lnTo>
                    <a:pt x="260" y="235"/>
                  </a:lnTo>
                  <a:lnTo>
                    <a:pt x="260" y="0"/>
                  </a:lnTo>
                  <a:lnTo>
                    <a:pt x="75" y="0"/>
                  </a:lnTo>
                  <a:lnTo>
                    <a:pt x="0" y="3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1147"/>
            <p:cNvSpPr>
              <a:spLocks noChangeArrowheads="1"/>
            </p:cNvSpPr>
            <p:nvPr/>
          </p:nvSpPr>
          <p:spPr bwMode="auto">
            <a:xfrm>
              <a:off x="3434042" y="1670310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07" name="Group 706"/>
          <p:cNvGrpSpPr/>
          <p:nvPr/>
        </p:nvGrpSpPr>
        <p:grpSpPr>
          <a:xfrm>
            <a:off x="6622370" y="4075701"/>
            <a:ext cx="495300" cy="493713"/>
            <a:chOff x="3389592" y="4087898"/>
            <a:chExt cx="495300" cy="493713"/>
          </a:xfrm>
        </p:grpSpPr>
        <p:sp>
          <p:nvSpPr>
            <p:cNvPr id="708" name="Freeform 1148"/>
            <p:cNvSpPr>
              <a:spLocks noChangeArrowheads="1"/>
            </p:cNvSpPr>
            <p:nvPr/>
          </p:nvSpPr>
          <p:spPr bwMode="auto">
            <a:xfrm>
              <a:off x="3389592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Freeform 1149"/>
            <p:cNvSpPr>
              <a:spLocks noChangeArrowheads="1"/>
            </p:cNvSpPr>
            <p:nvPr/>
          </p:nvSpPr>
          <p:spPr bwMode="auto">
            <a:xfrm>
              <a:off x="3389592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Freeform 1150"/>
            <p:cNvSpPr>
              <a:spLocks noChangeArrowheads="1"/>
            </p:cNvSpPr>
            <p:nvPr/>
          </p:nvSpPr>
          <p:spPr bwMode="auto">
            <a:xfrm>
              <a:off x="3883305" y="4349836"/>
              <a:ext cx="1587" cy="231775"/>
            </a:xfrm>
            <a:custGeom>
              <a:avLst/>
              <a:gdLst>
                <a:gd name="T0" fmla="*/ 0 w 1"/>
                <a:gd name="T1" fmla="*/ 0 h 644"/>
                <a:gd name="T2" fmla="*/ 0 w 1"/>
                <a:gd name="T3" fmla="*/ 643 h 644"/>
                <a:gd name="T4" fmla="*/ 0 w 1"/>
                <a:gd name="T5" fmla="*/ 643 h 644"/>
                <a:gd name="T6" fmla="*/ 0 w 1"/>
                <a:gd name="T7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44">
                  <a:moveTo>
                    <a:pt x="0" y="0"/>
                  </a:moveTo>
                  <a:lnTo>
                    <a:pt x="0" y="643"/>
                  </a:lnTo>
                  <a:lnTo>
                    <a:pt x="0" y="6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Freeform 1151"/>
            <p:cNvSpPr>
              <a:spLocks noChangeArrowheads="1"/>
            </p:cNvSpPr>
            <p:nvPr/>
          </p:nvSpPr>
          <p:spPr bwMode="auto">
            <a:xfrm>
              <a:off x="3883305" y="4349836"/>
              <a:ext cx="1587" cy="231775"/>
            </a:xfrm>
            <a:custGeom>
              <a:avLst/>
              <a:gdLst>
                <a:gd name="T0" fmla="*/ 0 w 1"/>
                <a:gd name="T1" fmla="*/ 0 h 644"/>
                <a:gd name="T2" fmla="*/ 0 w 1"/>
                <a:gd name="T3" fmla="*/ 643 h 644"/>
                <a:gd name="T4" fmla="*/ 0 w 1"/>
                <a:gd name="T5" fmla="*/ 643 h 644"/>
                <a:gd name="T6" fmla="*/ 0 w 1"/>
                <a:gd name="T7" fmla="*/ 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44">
                  <a:moveTo>
                    <a:pt x="0" y="0"/>
                  </a:moveTo>
                  <a:lnTo>
                    <a:pt x="0" y="643"/>
                  </a:lnTo>
                  <a:lnTo>
                    <a:pt x="0" y="6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Freeform 1152"/>
            <p:cNvSpPr>
              <a:spLocks noChangeArrowheads="1"/>
            </p:cNvSpPr>
            <p:nvPr/>
          </p:nvSpPr>
          <p:spPr bwMode="auto">
            <a:xfrm>
              <a:off x="3524530" y="4219661"/>
              <a:ext cx="358775" cy="361950"/>
            </a:xfrm>
            <a:custGeom>
              <a:avLst/>
              <a:gdLst>
                <a:gd name="T0" fmla="*/ 636 w 998"/>
                <a:gd name="T1" fmla="*/ 0 h 1005"/>
                <a:gd name="T2" fmla="*/ 636 w 998"/>
                <a:gd name="T3" fmla="*/ 0 h 1005"/>
                <a:gd name="T4" fmla="*/ 622 w 998"/>
                <a:gd name="T5" fmla="*/ 14 h 1005"/>
                <a:gd name="T6" fmla="*/ 750 w 998"/>
                <a:gd name="T7" fmla="*/ 318 h 1005"/>
                <a:gd name="T8" fmla="*/ 318 w 998"/>
                <a:gd name="T9" fmla="*/ 750 h 1005"/>
                <a:gd name="T10" fmla="*/ 11 w 998"/>
                <a:gd name="T11" fmla="*/ 622 h 1005"/>
                <a:gd name="T12" fmla="*/ 0 w 998"/>
                <a:gd name="T13" fmla="*/ 636 h 1005"/>
                <a:gd name="T14" fmla="*/ 368 w 998"/>
                <a:gd name="T15" fmla="*/ 1004 h 1005"/>
                <a:gd name="T16" fmla="*/ 997 w 998"/>
                <a:gd name="T17" fmla="*/ 1004 h 1005"/>
                <a:gd name="T18" fmla="*/ 997 w 998"/>
                <a:gd name="T19" fmla="*/ 361 h 1005"/>
                <a:gd name="T20" fmla="*/ 636 w 998"/>
                <a:gd name="T2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5">
                  <a:moveTo>
                    <a:pt x="636" y="0"/>
                  </a:moveTo>
                  <a:lnTo>
                    <a:pt x="636" y="0"/>
                  </a:lnTo>
                  <a:cubicBezTo>
                    <a:pt x="622" y="14"/>
                    <a:pt x="622" y="14"/>
                    <a:pt x="622" y="14"/>
                  </a:cubicBezTo>
                  <a:cubicBezTo>
                    <a:pt x="701" y="89"/>
                    <a:pt x="750" y="200"/>
                    <a:pt x="750" y="318"/>
                  </a:cubicBezTo>
                  <a:cubicBezTo>
                    <a:pt x="750" y="557"/>
                    <a:pt x="558" y="750"/>
                    <a:pt x="318" y="750"/>
                  </a:cubicBezTo>
                  <a:cubicBezTo>
                    <a:pt x="200" y="750"/>
                    <a:pt x="90" y="700"/>
                    <a:pt x="11" y="622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368" y="1004"/>
                    <a:pt x="368" y="1004"/>
                    <a:pt x="368" y="1004"/>
                  </a:cubicBezTo>
                  <a:cubicBezTo>
                    <a:pt x="997" y="1004"/>
                    <a:pt x="997" y="1004"/>
                    <a:pt x="997" y="1004"/>
                  </a:cubicBezTo>
                  <a:cubicBezTo>
                    <a:pt x="997" y="361"/>
                    <a:pt x="997" y="361"/>
                    <a:pt x="997" y="361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Freeform 1153"/>
            <p:cNvSpPr>
              <a:spLocks noChangeArrowheads="1"/>
            </p:cNvSpPr>
            <p:nvPr/>
          </p:nvSpPr>
          <p:spPr bwMode="auto">
            <a:xfrm>
              <a:off x="3483255" y="4179973"/>
              <a:ext cx="309562" cy="309563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Freeform 1154"/>
            <p:cNvSpPr>
              <a:spLocks noChangeArrowheads="1"/>
            </p:cNvSpPr>
            <p:nvPr/>
          </p:nvSpPr>
          <p:spPr bwMode="auto">
            <a:xfrm>
              <a:off x="3646767" y="4265698"/>
              <a:ext cx="85725" cy="157163"/>
            </a:xfrm>
            <a:custGeom>
              <a:avLst/>
              <a:gdLst>
                <a:gd name="T0" fmla="*/ 0 w 236"/>
                <a:gd name="T1" fmla="*/ 0 h 437"/>
                <a:gd name="T2" fmla="*/ 0 w 236"/>
                <a:gd name="T3" fmla="*/ 214 h 437"/>
                <a:gd name="T4" fmla="*/ 50 w 236"/>
                <a:gd name="T5" fmla="*/ 214 h 437"/>
                <a:gd name="T6" fmla="*/ 50 w 236"/>
                <a:gd name="T7" fmla="*/ 436 h 437"/>
                <a:gd name="T8" fmla="*/ 235 w 236"/>
                <a:gd name="T9" fmla="*/ 436 h 437"/>
                <a:gd name="T10" fmla="*/ 235 w 236"/>
                <a:gd name="T11" fmla="*/ 279 h 437"/>
                <a:gd name="T12" fmla="*/ 168 w 236"/>
                <a:gd name="T13" fmla="*/ 0 h 437"/>
                <a:gd name="T14" fmla="*/ 0 w 236"/>
                <a:gd name="T15" fmla="*/ 0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6" h="437">
                  <a:moveTo>
                    <a:pt x="0" y="0"/>
                  </a:moveTo>
                  <a:lnTo>
                    <a:pt x="0" y="214"/>
                  </a:lnTo>
                  <a:lnTo>
                    <a:pt x="50" y="214"/>
                  </a:lnTo>
                  <a:lnTo>
                    <a:pt x="50" y="436"/>
                  </a:lnTo>
                  <a:lnTo>
                    <a:pt x="235" y="436"/>
                  </a:lnTo>
                  <a:lnTo>
                    <a:pt x="235" y="279"/>
                  </a:lnTo>
                  <a:lnTo>
                    <a:pt x="16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Freeform 1155"/>
            <p:cNvSpPr>
              <a:spLocks noChangeArrowheads="1"/>
            </p:cNvSpPr>
            <p:nvPr/>
          </p:nvSpPr>
          <p:spPr bwMode="auto">
            <a:xfrm>
              <a:off x="3659467" y="4224423"/>
              <a:ext cx="34925" cy="25400"/>
            </a:xfrm>
            <a:custGeom>
              <a:avLst/>
              <a:gdLst>
                <a:gd name="T0" fmla="*/ 97 w 98"/>
                <a:gd name="T1" fmla="*/ 0 h 72"/>
                <a:gd name="T2" fmla="*/ 0 w 98"/>
                <a:gd name="T3" fmla="*/ 0 h 72"/>
                <a:gd name="T4" fmla="*/ 0 w 98"/>
                <a:gd name="T5" fmla="*/ 71 h 72"/>
                <a:gd name="T6" fmla="*/ 97 w 98"/>
                <a:gd name="T7" fmla="*/ 71 h 72"/>
                <a:gd name="T8" fmla="*/ 97 w 98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72">
                  <a:moveTo>
                    <a:pt x="97" y="0"/>
                  </a:moveTo>
                  <a:lnTo>
                    <a:pt x="0" y="0"/>
                  </a:lnTo>
                  <a:lnTo>
                    <a:pt x="0" y="71"/>
                  </a:lnTo>
                  <a:lnTo>
                    <a:pt x="97" y="71"/>
                  </a:lnTo>
                  <a:lnTo>
                    <a:pt x="9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Freeform 1156"/>
            <p:cNvSpPr>
              <a:spLocks noChangeArrowheads="1"/>
            </p:cNvSpPr>
            <p:nvPr/>
          </p:nvSpPr>
          <p:spPr bwMode="auto">
            <a:xfrm>
              <a:off x="3583267" y="4224423"/>
              <a:ext cx="34925" cy="25400"/>
            </a:xfrm>
            <a:custGeom>
              <a:avLst/>
              <a:gdLst>
                <a:gd name="T0" fmla="*/ 96 w 97"/>
                <a:gd name="T1" fmla="*/ 0 h 72"/>
                <a:gd name="T2" fmla="*/ 0 w 97"/>
                <a:gd name="T3" fmla="*/ 0 h 72"/>
                <a:gd name="T4" fmla="*/ 0 w 97"/>
                <a:gd name="T5" fmla="*/ 71 h 72"/>
                <a:gd name="T6" fmla="*/ 96 w 97"/>
                <a:gd name="T7" fmla="*/ 71 h 72"/>
                <a:gd name="T8" fmla="*/ 96 w 97"/>
                <a:gd name="T9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" h="72">
                  <a:moveTo>
                    <a:pt x="96" y="0"/>
                  </a:moveTo>
                  <a:lnTo>
                    <a:pt x="0" y="0"/>
                  </a:lnTo>
                  <a:lnTo>
                    <a:pt x="0" y="71"/>
                  </a:lnTo>
                  <a:lnTo>
                    <a:pt x="96" y="71"/>
                  </a:lnTo>
                  <a:lnTo>
                    <a:pt x="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Freeform 1157"/>
            <p:cNvSpPr>
              <a:spLocks noChangeArrowheads="1"/>
            </p:cNvSpPr>
            <p:nvPr/>
          </p:nvSpPr>
          <p:spPr bwMode="auto">
            <a:xfrm>
              <a:off x="3545167" y="4265698"/>
              <a:ext cx="85725" cy="157163"/>
            </a:xfrm>
            <a:custGeom>
              <a:avLst/>
              <a:gdLst>
                <a:gd name="T0" fmla="*/ 0 w 237"/>
                <a:gd name="T1" fmla="*/ 279 h 437"/>
                <a:gd name="T2" fmla="*/ 0 w 237"/>
                <a:gd name="T3" fmla="*/ 436 h 437"/>
                <a:gd name="T4" fmla="*/ 186 w 237"/>
                <a:gd name="T5" fmla="*/ 436 h 437"/>
                <a:gd name="T6" fmla="*/ 186 w 237"/>
                <a:gd name="T7" fmla="*/ 214 h 437"/>
                <a:gd name="T8" fmla="*/ 236 w 237"/>
                <a:gd name="T9" fmla="*/ 214 h 437"/>
                <a:gd name="T10" fmla="*/ 236 w 237"/>
                <a:gd name="T11" fmla="*/ 0 h 437"/>
                <a:gd name="T12" fmla="*/ 68 w 237"/>
                <a:gd name="T13" fmla="*/ 0 h 437"/>
                <a:gd name="T14" fmla="*/ 0 w 237"/>
                <a:gd name="T15" fmla="*/ 279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7" h="437">
                  <a:moveTo>
                    <a:pt x="0" y="279"/>
                  </a:moveTo>
                  <a:lnTo>
                    <a:pt x="0" y="436"/>
                  </a:lnTo>
                  <a:lnTo>
                    <a:pt x="186" y="436"/>
                  </a:lnTo>
                  <a:lnTo>
                    <a:pt x="186" y="214"/>
                  </a:lnTo>
                  <a:lnTo>
                    <a:pt x="236" y="214"/>
                  </a:lnTo>
                  <a:lnTo>
                    <a:pt x="236" y="0"/>
                  </a:lnTo>
                  <a:lnTo>
                    <a:pt x="68" y="0"/>
                  </a:lnTo>
                  <a:lnTo>
                    <a:pt x="0" y="2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Freeform 1158"/>
            <p:cNvSpPr>
              <a:spLocks noChangeArrowheads="1"/>
            </p:cNvSpPr>
            <p:nvPr/>
          </p:nvSpPr>
          <p:spPr bwMode="auto">
            <a:xfrm>
              <a:off x="3476905" y="4173623"/>
              <a:ext cx="323850" cy="325438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19" name="Group 718"/>
          <p:cNvGrpSpPr/>
          <p:nvPr/>
        </p:nvGrpSpPr>
        <p:grpSpPr>
          <a:xfrm>
            <a:off x="6691426" y="2916085"/>
            <a:ext cx="357188" cy="357188"/>
            <a:chOff x="3434042" y="2897649"/>
            <a:chExt cx="357188" cy="357188"/>
          </a:xfrm>
        </p:grpSpPr>
        <p:sp>
          <p:nvSpPr>
            <p:cNvPr id="720" name="Freeform 1159"/>
            <p:cNvSpPr>
              <a:spLocks noChangeArrowheads="1"/>
            </p:cNvSpPr>
            <p:nvPr/>
          </p:nvSpPr>
          <p:spPr bwMode="auto">
            <a:xfrm>
              <a:off x="3441980" y="2905587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Freeform 1160"/>
            <p:cNvSpPr>
              <a:spLocks noChangeArrowheads="1"/>
            </p:cNvSpPr>
            <p:nvPr/>
          </p:nvSpPr>
          <p:spPr bwMode="auto">
            <a:xfrm>
              <a:off x="3611842" y="290558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Freeform 1161"/>
            <p:cNvSpPr>
              <a:spLocks noChangeArrowheads="1"/>
            </p:cNvSpPr>
            <p:nvPr/>
          </p:nvSpPr>
          <p:spPr bwMode="auto">
            <a:xfrm>
              <a:off x="3621367" y="2999249"/>
              <a:ext cx="93663" cy="173038"/>
            </a:xfrm>
            <a:custGeom>
              <a:avLst/>
              <a:gdLst>
                <a:gd name="T0" fmla="*/ 0 w 261"/>
                <a:gd name="T1" fmla="*/ 0 h 479"/>
                <a:gd name="T2" fmla="*/ 0 w 261"/>
                <a:gd name="T3" fmla="*/ 235 h 479"/>
                <a:gd name="T4" fmla="*/ 55 w 261"/>
                <a:gd name="T5" fmla="*/ 235 h 479"/>
                <a:gd name="T6" fmla="*/ 55 w 261"/>
                <a:gd name="T7" fmla="*/ 478 h 479"/>
                <a:gd name="T8" fmla="*/ 260 w 261"/>
                <a:gd name="T9" fmla="*/ 478 h 479"/>
                <a:gd name="T10" fmla="*/ 260 w 261"/>
                <a:gd name="T11" fmla="*/ 306 h 479"/>
                <a:gd name="T12" fmla="*/ 185 w 261"/>
                <a:gd name="T13" fmla="*/ 0 h 479"/>
                <a:gd name="T14" fmla="*/ 0 w 261"/>
                <a:gd name="T15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0"/>
                  </a:moveTo>
                  <a:lnTo>
                    <a:pt x="0" y="235"/>
                  </a:lnTo>
                  <a:lnTo>
                    <a:pt x="55" y="235"/>
                  </a:lnTo>
                  <a:lnTo>
                    <a:pt x="55" y="478"/>
                  </a:lnTo>
                  <a:lnTo>
                    <a:pt x="260" y="478"/>
                  </a:lnTo>
                  <a:lnTo>
                    <a:pt x="260" y="306"/>
                  </a:lnTo>
                  <a:lnTo>
                    <a:pt x="185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Freeform 1162"/>
            <p:cNvSpPr>
              <a:spLocks noChangeArrowheads="1"/>
            </p:cNvSpPr>
            <p:nvPr/>
          </p:nvSpPr>
          <p:spPr bwMode="auto">
            <a:xfrm>
              <a:off x="3634067" y="2954799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Freeform 1163"/>
            <p:cNvSpPr>
              <a:spLocks noChangeArrowheads="1"/>
            </p:cNvSpPr>
            <p:nvPr/>
          </p:nvSpPr>
          <p:spPr bwMode="auto">
            <a:xfrm>
              <a:off x="3551517" y="2954799"/>
              <a:ext cx="38100" cy="28575"/>
            </a:xfrm>
            <a:custGeom>
              <a:avLst/>
              <a:gdLst>
                <a:gd name="T0" fmla="*/ 107 w 108"/>
                <a:gd name="T1" fmla="*/ 0 h 79"/>
                <a:gd name="T2" fmla="*/ 0 w 108"/>
                <a:gd name="T3" fmla="*/ 0 h 79"/>
                <a:gd name="T4" fmla="*/ 0 w 108"/>
                <a:gd name="T5" fmla="*/ 78 h 79"/>
                <a:gd name="T6" fmla="*/ 107 w 108"/>
                <a:gd name="T7" fmla="*/ 78 h 79"/>
                <a:gd name="T8" fmla="*/ 107 w 108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" h="79">
                  <a:moveTo>
                    <a:pt x="107" y="0"/>
                  </a:moveTo>
                  <a:lnTo>
                    <a:pt x="0" y="0"/>
                  </a:lnTo>
                  <a:lnTo>
                    <a:pt x="0" y="78"/>
                  </a:lnTo>
                  <a:lnTo>
                    <a:pt x="107" y="78"/>
                  </a:lnTo>
                  <a:lnTo>
                    <a:pt x="10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Freeform 1164"/>
            <p:cNvSpPr>
              <a:spLocks noChangeArrowheads="1"/>
            </p:cNvSpPr>
            <p:nvPr/>
          </p:nvSpPr>
          <p:spPr bwMode="auto">
            <a:xfrm>
              <a:off x="3510242" y="2999249"/>
              <a:ext cx="93663" cy="173038"/>
            </a:xfrm>
            <a:custGeom>
              <a:avLst/>
              <a:gdLst>
                <a:gd name="T0" fmla="*/ 0 w 261"/>
                <a:gd name="T1" fmla="*/ 306 h 479"/>
                <a:gd name="T2" fmla="*/ 0 w 261"/>
                <a:gd name="T3" fmla="*/ 478 h 479"/>
                <a:gd name="T4" fmla="*/ 205 w 261"/>
                <a:gd name="T5" fmla="*/ 478 h 479"/>
                <a:gd name="T6" fmla="*/ 205 w 261"/>
                <a:gd name="T7" fmla="*/ 235 h 479"/>
                <a:gd name="T8" fmla="*/ 260 w 261"/>
                <a:gd name="T9" fmla="*/ 235 h 479"/>
                <a:gd name="T10" fmla="*/ 260 w 261"/>
                <a:gd name="T11" fmla="*/ 0 h 479"/>
                <a:gd name="T12" fmla="*/ 75 w 261"/>
                <a:gd name="T13" fmla="*/ 0 h 479"/>
                <a:gd name="T14" fmla="*/ 0 w 261"/>
                <a:gd name="T15" fmla="*/ 306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1" h="479">
                  <a:moveTo>
                    <a:pt x="0" y="306"/>
                  </a:moveTo>
                  <a:lnTo>
                    <a:pt x="0" y="478"/>
                  </a:lnTo>
                  <a:lnTo>
                    <a:pt x="205" y="478"/>
                  </a:lnTo>
                  <a:lnTo>
                    <a:pt x="205" y="235"/>
                  </a:lnTo>
                  <a:lnTo>
                    <a:pt x="260" y="235"/>
                  </a:lnTo>
                  <a:lnTo>
                    <a:pt x="260" y="0"/>
                  </a:lnTo>
                  <a:lnTo>
                    <a:pt x="75" y="0"/>
                  </a:lnTo>
                  <a:lnTo>
                    <a:pt x="0" y="30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6" name="Freeform 1165"/>
            <p:cNvSpPr>
              <a:spLocks noChangeArrowheads="1"/>
            </p:cNvSpPr>
            <p:nvPr/>
          </p:nvSpPr>
          <p:spPr bwMode="auto">
            <a:xfrm>
              <a:off x="3434042" y="2897649"/>
              <a:ext cx="357188" cy="357188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27" name="Group 726"/>
          <p:cNvGrpSpPr/>
          <p:nvPr/>
        </p:nvGrpSpPr>
        <p:grpSpPr>
          <a:xfrm>
            <a:off x="7504117" y="2289133"/>
            <a:ext cx="357187" cy="357187"/>
            <a:chOff x="4238533" y="2217162"/>
            <a:chExt cx="357187" cy="357187"/>
          </a:xfrm>
        </p:grpSpPr>
        <p:sp>
          <p:nvSpPr>
            <p:cNvPr id="728" name="Freeform 1166"/>
            <p:cNvSpPr>
              <a:spLocks noChangeArrowheads="1"/>
            </p:cNvSpPr>
            <p:nvPr/>
          </p:nvSpPr>
          <p:spPr bwMode="auto">
            <a:xfrm>
              <a:off x="4246470" y="2226687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9" name="Freeform 1167"/>
            <p:cNvSpPr>
              <a:spLocks noChangeArrowheads="1"/>
            </p:cNvSpPr>
            <p:nvPr/>
          </p:nvSpPr>
          <p:spPr bwMode="auto">
            <a:xfrm>
              <a:off x="4416333" y="2226687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0" name="Freeform 1168"/>
            <p:cNvSpPr>
              <a:spLocks noChangeArrowheads="1"/>
            </p:cNvSpPr>
            <p:nvPr/>
          </p:nvSpPr>
          <p:spPr bwMode="auto">
            <a:xfrm>
              <a:off x="4238533" y="2217162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1" name="Freeform 1169"/>
            <p:cNvSpPr>
              <a:spLocks noChangeArrowheads="1"/>
            </p:cNvSpPr>
            <p:nvPr/>
          </p:nvSpPr>
          <p:spPr bwMode="auto">
            <a:xfrm>
              <a:off x="4282983" y="2329874"/>
              <a:ext cx="266700" cy="131763"/>
            </a:xfrm>
            <a:custGeom>
              <a:avLst/>
              <a:gdLst>
                <a:gd name="T0" fmla="*/ 720 w 740"/>
                <a:gd name="T1" fmla="*/ 165 h 366"/>
                <a:gd name="T2" fmla="*/ 720 w 740"/>
                <a:gd name="T3" fmla="*/ 165 h 366"/>
                <a:gd name="T4" fmla="*/ 370 w 740"/>
                <a:gd name="T5" fmla="*/ 0 h 366"/>
                <a:gd name="T6" fmla="*/ 370 w 740"/>
                <a:gd name="T7" fmla="*/ 0 h 366"/>
                <a:gd name="T8" fmla="*/ 370 w 740"/>
                <a:gd name="T9" fmla="*/ 0 h 366"/>
                <a:gd name="T10" fmla="*/ 16 w 740"/>
                <a:gd name="T11" fmla="*/ 165 h 366"/>
                <a:gd name="T12" fmla="*/ 0 w 740"/>
                <a:gd name="T13" fmla="*/ 181 h 366"/>
                <a:gd name="T14" fmla="*/ 16 w 740"/>
                <a:gd name="T15" fmla="*/ 200 h 366"/>
                <a:gd name="T16" fmla="*/ 370 w 740"/>
                <a:gd name="T17" fmla="*/ 365 h 366"/>
                <a:gd name="T18" fmla="*/ 720 w 740"/>
                <a:gd name="T19" fmla="*/ 200 h 366"/>
                <a:gd name="T20" fmla="*/ 739 w 740"/>
                <a:gd name="T21" fmla="*/ 181 h 366"/>
                <a:gd name="T22" fmla="*/ 720 w 740"/>
                <a:gd name="T23" fmla="*/ 165 h 366"/>
                <a:gd name="T24" fmla="*/ 366 w 740"/>
                <a:gd name="T25" fmla="*/ 243 h 366"/>
                <a:gd name="T26" fmla="*/ 366 w 740"/>
                <a:gd name="T27" fmla="*/ 243 h 366"/>
                <a:gd name="T28" fmla="*/ 307 w 740"/>
                <a:gd name="T29" fmla="*/ 181 h 366"/>
                <a:gd name="T30" fmla="*/ 366 w 740"/>
                <a:gd name="T31" fmla="*/ 122 h 366"/>
                <a:gd name="T32" fmla="*/ 429 w 740"/>
                <a:gd name="T33" fmla="*/ 181 h 366"/>
                <a:gd name="T34" fmla="*/ 366 w 740"/>
                <a:gd name="T35" fmla="*/ 243 h 366"/>
                <a:gd name="T36" fmla="*/ 267 w 740"/>
                <a:gd name="T37" fmla="*/ 63 h 366"/>
                <a:gd name="T38" fmla="*/ 267 w 740"/>
                <a:gd name="T39" fmla="*/ 63 h 366"/>
                <a:gd name="T40" fmla="*/ 208 w 740"/>
                <a:gd name="T41" fmla="*/ 181 h 366"/>
                <a:gd name="T42" fmla="*/ 267 w 740"/>
                <a:gd name="T43" fmla="*/ 302 h 366"/>
                <a:gd name="T44" fmla="*/ 67 w 740"/>
                <a:gd name="T45" fmla="*/ 181 h 366"/>
                <a:gd name="T46" fmla="*/ 267 w 740"/>
                <a:gd name="T47" fmla="*/ 63 h 366"/>
                <a:gd name="T48" fmla="*/ 460 w 740"/>
                <a:gd name="T49" fmla="*/ 306 h 366"/>
                <a:gd name="T50" fmla="*/ 460 w 740"/>
                <a:gd name="T51" fmla="*/ 306 h 366"/>
                <a:gd name="T52" fmla="*/ 523 w 740"/>
                <a:gd name="T53" fmla="*/ 181 h 366"/>
                <a:gd name="T54" fmla="*/ 460 w 740"/>
                <a:gd name="T55" fmla="*/ 59 h 366"/>
                <a:gd name="T56" fmla="*/ 668 w 740"/>
                <a:gd name="T57" fmla="*/ 181 h 366"/>
                <a:gd name="T58" fmla="*/ 460 w 740"/>
                <a:gd name="T59" fmla="*/ 30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40" h="366">
                  <a:moveTo>
                    <a:pt x="720" y="165"/>
                  </a:moveTo>
                  <a:lnTo>
                    <a:pt x="720" y="165"/>
                  </a:lnTo>
                  <a:cubicBezTo>
                    <a:pt x="606" y="55"/>
                    <a:pt x="487" y="0"/>
                    <a:pt x="370" y="0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248" y="0"/>
                    <a:pt x="130" y="55"/>
                    <a:pt x="16" y="165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30" y="306"/>
                    <a:pt x="248" y="365"/>
                    <a:pt x="370" y="365"/>
                  </a:cubicBezTo>
                  <a:cubicBezTo>
                    <a:pt x="487" y="365"/>
                    <a:pt x="606" y="306"/>
                    <a:pt x="720" y="200"/>
                  </a:cubicBezTo>
                  <a:cubicBezTo>
                    <a:pt x="739" y="181"/>
                    <a:pt x="739" y="181"/>
                    <a:pt x="739" y="181"/>
                  </a:cubicBezTo>
                  <a:lnTo>
                    <a:pt x="720" y="165"/>
                  </a:lnTo>
                  <a:close/>
                  <a:moveTo>
                    <a:pt x="366" y="243"/>
                  </a:moveTo>
                  <a:lnTo>
                    <a:pt x="366" y="243"/>
                  </a:lnTo>
                  <a:cubicBezTo>
                    <a:pt x="334" y="243"/>
                    <a:pt x="307" y="216"/>
                    <a:pt x="307" y="181"/>
                  </a:cubicBezTo>
                  <a:cubicBezTo>
                    <a:pt x="307" y="149"/>
                    <a:pt x="334" y="122"/>
                    <a:pt x="366" y="122"/>
                  </a:cubicBezTo>
                  <a:cubicBezTo>
                    <a:pt x="401" y="122"/>
                    <a:pt x="429" y="149"/>
                    <a:pt x="429" y="181"/>
                  </a:cubicBezTo>
                  <a:cubicBezTo>
                    <a:pt x="429" y="216"/>
                    <a:pt x="401" y="243"/>
                    <a:pt x="366" y="243"/>
                  </a:cubicBezTo>
                  <a:close/>
                  <a:moveTo>
                    <a:pt x="267" y="63"/>
                  </a:moveTo>
                  <a:lnTo>
                    <a:pt x="267" y="63"/>
                  </a:lnTo>
                  <a:cubicBezTo>
                    <a:pt x="232" y="90"/>
                    <a:pt x="208" y="134"/>
                    <a:pt x="208" y="181"/>
                  </a:cubicBezTo>
                  <a:cubicBezTo>
                    <a:pt x="208" y="231"/>
                    <a:pt x="232" y="275"/>
                    <a:pt x="267" y="302"/>
                  </a:cubicBezTo>
                  <a:cubicBezTo>
                    <a:pt x="200" y="282"/>
                    <a:pt x="134" y="243"/>
                    <a:pt x="67" y="181"/>
                  </a:cubicBezTo>
                  <a:cubicBezTo>
                    <a:pt x="134" y="122"/>
                    <a:pt x="200" y="83"/>
                    <a:pt x="267" y="63"/>
                  </a:cubicBezTo>
                  <a:close/>
                  <a:moveTo>
                    <a:pt x="460" y="306"/>
                  </a:moveTo>
                  <a:lnTo>
                    <a:pt x="460" y="306"/>
                  </a:lnTo>
                  <a:cubicBezTo>
                    <a:pt x="499" y="275"/>
                    <a:pt x="523" y="231"/>
                    <a:pt x="523" y="181"/>
                  </a:cubicBezTo>
                  <a:cubicBezTo>
                    <a:pt x="523" y="134"/>
                    <a:pt x="499" y="87"/>
                    <a:pt x="460" y="59"/>
                  </a:cubicBezTo>
                  <a:cubicBezTo>
                    <a:pt x="531" y="79"/>
                    <a:pt x="602" y="122"/>
                    <a:pt x="668" y="181"/>
                  </a:cubicBezTo>
                  <a:cubicBezTo>
                    <a:pt x="602" y="243"/>
                    <a:pt x="531" y="286"/>
                    <a:pt x="460" y="30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32" name="Group 731"/>
          <p:cNvGrpSpPr/>
          <p:nvPr/>
        </p:nvGrpSpPr>
        <p:grpSpPr>
          <a:xfrm>
            <a:off x="7512054" y="3531755"/>
            <a:ext cx="357188" cy="357187"/>
            <a:chOff x="4246470" y="3504541"/>
            <a:chExt cx="357188" cy="357187"/>
          </a:xfrm>
        </p:grpSpPr>
        <p:sp>
          <p:nvSpPr>
            <p:cNvPr id="733" name="Freeform 1170"/>
            <p:cNvSpPr>
              <a:spLocks noChangeArrowheads="1"/>
            </p:cNvSpPr>
            <p:nvPr/>
          </p:nvSpPr>
          <p:spPr bwMode="auto">
            <a:xfrm>
              <a:off x="4254408" y="3512478"/>
              <a:ext cx="341312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5 w 948"/>
                <a:gd name="T5" fmla="*/ 943 h 944"/>
                <a:gd name="T6" fmla="*/ 0 w 948"/>
                <a:gd name="T7" fmla="*/ 470 h 944"/>
                <a:gd name="T8" fmla="*/ 475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5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5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4" name="Freeform 1171"/>
            <p:cNvSpPr>
              <a:spLocks noChangeArrowheads="1"/>
            </p:cNvSpPr>
            <p:nvPr/>
          </p:nvSpPr>
          <p:spPr bwMode="auto">
            <a:xfrm>
              <a:off x="4425858" y="3512478"/>
              <a:ext cx="169862" cy="339725"/>
            </a:xfrm>
            <a:custGeom>
              <a:avLst/>
              <a:gdLst>
                <a:gd name="T0" fmla="*/ 0 w 473"/>
                <a:gd name="T1" fmla="*/ 0 h 944"/>
                <a:gd name="T2" fmla="*/ 0 w 473"/>
                <a:gd name="T3" fmla="*/ 0 h 944"/>
                <a:gd name="T4" fmla="*/ 0 w 473"/>
                <a:gd name="T5" fmla="*/ 943 h 944"/>
                <a:gd name="T6" fmla="*/ 472 w 473"/>
                <a:gd name="T7" fmla="*/ 470 h 944"/>
                <a:gd name="T8" fmla="*/ 0 w 473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0" y="943"/>
                    <a:pt x="472" y="732"/>
                    <a:pt x="472" y="470"/>
                  </a:cubicBezTo>
                  <a:cubicBezTo>
                    <a:pt x="472" y="211"/>
                    <a:pt x="26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5" name="Freeform 1172"/>
            <p:cNvSpPr>
              <a:spLocks noChangeArrowheads="1"/>
            </p:cNvSpPr>
            <p:nvPr/>
          </p:nvSpPr>
          <p:spPr bwMode="auto">
            <a:xfrm>
              <a:off x="4246470" y="3504541"/>
              <a:ext cx="357188" cy="357187"/>
            </a:xfrm>
            <a:custGeom>
              <a:avLst/>
              <a:gdLst>
                <a:gd name="T0" fmla="*/ 495 w 992"/>
                <a:gd name="T1" fmla="*/ 0 h 992"/>
                <a:gd name="T2" fmla="*/ 495 w 992"/>
                <a:gd name="T3" fmla="*/ 0 h 992"/>
                <a:gd name="T4" fmla="*/ 0 w 992"/>
                <a:gd name="T5" fmla="*/ 494 h 992"/>
                <a:gd name="T6" fmla="*/ 495 w 992"/>
                <a:gd name="T7" fmla="*/ 991 h 992"/>
                <a:gd name="T8" fmla="*/ 991 w 992"/>
                <a:gd name="T9" fmla="*/ 494 h 992"/>
                <a:gd name="T10" fmla="*/ 495 w 992"/>
                <a:gd name="T11" fmla="*/ 0 h 992"/>
                <a:gd name="T12" fmla="*/ 495 w 992"/>
                <a:gd name="T13" fmla="*/ 944 h 992"/>
                <a:gd name="T14" fmla="*/ 495 w 992"/>
                <a:gd name="T15" fmla="*/ 944 h 992"/>
                <a:gd name="T16" fmla="*/ 43 w 992"/>
                <a:gd name="T17" fmla="*/ 494 h 992"/>
                <a:gd name="T18" fmla="*/ 495 w 992"/>
                <a:gd name="T19" fmla="*/ 47 h 992"/>
                <a:gd name="T20" fmla="*/ 948 w 992"/>
                <a:gd name="T21" fmla="*/ 494 h 992"/>
                <a:gd name="T22" fmla="*/ 495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0"/>
                  </a:moveTo>
                  <a:lnTo>
                    <a:pt x="495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5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5" y="0"/>
                  </a:cubicBezTo>
                  <a:close/>
                  <a:moveTo>
                    <a:pt x="495" y="944"/>
                  </a:moveTo>
                  <a:lnTo>
                    <a:pt x="495" y="944"/>
                  </a:lnTo>
                  <a:cubicBezTo>
                    <a:pt x="248" y="944"/>
                    <a:pt x="43" y="744"/>
                    <a:pt x="43" y="494"/>
                  </a:cubicBezTo>
                  <a:cubicBezTo>
                    <a:pt x="43" y="247"/>
                    <a:pt x="248" y="47"/>
                    <a:pt x="495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4"/>
                    <a:pt x="743" y="944"/>
                    <a:pt x="495" y="9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6" name="Freeform 1173"/>
            <p:cNvSpPr>
              <a:spLocks noChangeArrowheads="1"/>
            </p:cNvSpPr>
            <p:nvPr/>
          </p:nvSpPr>
          <p:spPr bwMode="auto">
            <a:xfrm>
              <a:off x="4292508" y="3617253"/>
              <a:ext cx="265112" cy="131763"/>
            </a:xfrm>
            <a:custGeom>
              <a:avLst/>
              <a:gdLst>
                <a:gd name="T0" fmla="*/ 720 w 736"/>
                <a:gd name="T1" fmla="*/ 165 h 366"/>
                <a:gd name="T2" fmla="*/ 720 w 736"/>
                <a:gd name="T3" fmla="*/ 165 h 366"/>
                <a:gd name="T4" fmla="*/ 369 w 736"/>
                <a:gd name="T5" fmla="*/ 0 h 366"/>
                <a:gd name="T6" fmla="*/ 369 w 736"/>
                <a:gd name="T7" fmla="*/ 0 h 366"/>
                <a:gd name="T8" fmla="*/ 369 w 736"/>
                <a:gd name="T9" fmla="*/ 0 h 366"/>
                <a:gd name="T10" fmla="*/ 16 w 736"/>
                <a:gd name="T11" fmla="*/ 165 h 366"/>
                <a:gd name="T12" fmla="*/ 0 w 736"/>
                <a:gd name="T13" fmla="*/ 181 h 366"/>
                <a:gd name="T14" fmla="*/ 16 w 736"/>
                <a:gd name="T15" fmla="*/ 200 h 366"/>
                <a:gd name="T16" fmla="*/ 369 w 736"/>
                <a:gd name="T17" fmla="*/ 365 h 366"/>
                <a:gd name="T18" fmla="*/ 720 w 736"/>
                <a:gd name="T19" fmla="*/ 200 h 366"/>
                <a:gd name="T20" fmla="*/ 735 w 736"/>
                <a:gd name="T21" fmla="*/ 181 h 366"/>
                <a:gd name="T22" fmla="*/ 720 w 736"/>
                <a:gd name="T23" fmla="*/ 165 h 366"/>
                <a:gd name="T24" fmla="*/ 366 w 736"/>
                <a:gd name="T25" fmla="*/ 243 h 366"/>
                <a:gd name="T26" fmla="*/ 366 w 736"/>
                <a:gd name="T27" fmla="*/ 243 h 366"/>
                <a:gd name="T28" fmla="*/ 307 w 736"/>
                <a:gd name="T29" fmla="*/ 181 h 366"/>
                <a:gd name="T30" fmla="*/ 366 w 736"/>
                <a:gd name="T31" fmla="*/ 122 h 366"/>
                <a:gd name="T32" fmla="*/ 428 w 736"/>
                <a:gd name="T33" fmla="*/ 181 h 366"/>
                <a:gd name="T34" fmla="*/ 366 w 736"/>
                <a:gd name="T35" fmla="*/ 243 h 366"/>
                <a:gd name="T36" fmla="*/ 267 w 736"/>
                <a:gd name="T37" fmla="*/ 63 h 366"/>
                <a:gd name="T38" fmla="*/ 267 w 736"/>
                <a:gd name="T39" fmla="*/ 63 h 366"/>
                <a:gd name="T40" fmla="*/ 208 w 736"/>
                <a:gd name="T41" fmla="*/ 181 h 366"/>
                <a:gd name="T42" fmla="*/ 267 w 736"/>
                <a:gd name="T43" fmla="*/ 302 h 366"/>
                <a:gd name="T44" fmla="*/ 67 w 736"/>
                <a:gd name="T45" fmla="*/ 181 h 366"/>
                <a:gd name="T46" fmla="*/ 267 w 736"/>
                <a:gd name="T47" fmla="*/ 63 h 366"/>
                <a:gd name="T48" fmla="*/ 460 w 736"/>
                <a:gd name="T49" fmla="*/ 306 h 366"/>
                <a:gd name="T50" fmla="*/ 460 w 736"/>
                <a:gd name="T51" fmla="*/ 306 h 366"/>
                <a:gd name="T52" fmla="*/ 523 w 736"/>
                <a:gd name="T53" fmla="*/ 181 h 366"/>
                <a:gd name="T54" fmla="*/ 460 w 736"/>
                <a:gd name="T55" fmla="*/ 59 h 366"/>
                <a:gd name="T56" fmla="*/ 668 w 736"/>
                <a:gd name="T57" fmla="*/ 181 h 366"/>
                <a:gd name="T58" fmla="*/ 460 w 736"/>
                <a:gd name="T59" fmla="*/ 30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36" h="366">
                  <a:moveTo>
                    <a:pt x="720" y="165"/>
                  </a:moveTo>
                  <a:lnTo>
                    <a:pt x="720" y="165"/>
                  </a:lnTo>
                  <a:cubicBezTo>
                    <a:pt x="605" y="55"/>
                    <a:pt x="487" y="0"/>
                    <a:pt x="369" y="0"/>
                  </a:cubicBezTo>
                  <a:lnTo>
                    <a:pt x="369" y="0"/>
                  </a:lnTo>
                  <a:lnTo>
                    <a:pt x="369" y="0"/>
                  </a:lnTo>
                  <a:cubicBezTo>
                    <a:pt x="248" y="0"/>
                    <a:pt x="130" y="55"/>
                    <a:pt x="16" y="165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30" y="306"/>
                    <a:pt x="248" y="365"/>
                    <a:pt x="369" y="365"/>
                  </a:cubicBezTo>
                  <a:cubicBezTo>
                    <a:pt x="487" y="365"/>
                    <a:pt x="605" y="306"/>
                    <a:pt x="720" y="200"/>
                  </a:cubicBezTo>
                  <a:cubicBezTo>
                    <a:pt x="735" y="181"/>
                    <a:pt x="735" y="181"/>
                    <a:pt x="735" y="181"/>
                  </a:cubicBezTo>
                  <a:lnTo>
                    <a:pt x="720" y="165"/>
                  </a:lnTo>
                  <a:close/>
                  <a:moveTo>
                    <a:pt x="366" y="243"/>
                  </a:moveTo>
                  <a:lnTo>
                    <a:pt x="366" y="243"/>
                  </a:lnTo>
                  <a:cubicBezTo>
                    <a:pt x="330" y="243"/>
                    <a:pt x="307" y="216"/>
                    <a:pt x="307" y="181"/>
                  </a:cubicBezTo>
                  <a:cubicBezTo>
                    <a:pt x="307" y="149"/>
                    <a:pt x="330" y="122"/>
                    <a:pt x="366" y="122"/>
                  </a:cubicBezTo>
                  <a:cubicBezTo>
                    <a:pt x="401" y="122"/>
                    <a:pt x="428" y="149"/>
                    <a:pt x="428" y="181"/>
                  </a:cubicBezTo>
                  <a:cubicBezTo>
                    <a:pt x="428" y="216"/>
                    <a:pt x="401" y="243"/>
                    <a:pt x="366" y="243"/>
                  </a:cubicBezTo>
                  <a:close/>
                  <a:moveTo>
                    <a:pt x="267" y="63"/>
                  </a:moveTo>
                  <a:lnTo>
                    <a:pt x="267" y="63"/>
                  </a:lnTo>
                  <a:cubicBezTo>
                    <a:pt x="232" y="90"/>
                    <a:pt x="208" y="134"/>
                    <a:pt x="208" y="181"/>
                  </a:cubicBezTo>
                  <a:cubicBezTo>
                    <a:pt x="208" y="231"/>
                    <a:pt x="232" y="275"/>
                    <a:pt x="267" y="302"/>
                  </a:cubicBezTo>
                  <a:cubicBezTo>
                    <a:pt x="200" y="282"/>
                    <a:pt x="133" y="243"/>
                    <a:pt x="67" y="181"/>
                  </a:cubicBezTo>
                  <a:cubicBezTo>
                    <a:pt x="133" y="122"/>
                    <a:pt x="200" y="83"/>
                    <a:pt x="267" y="63"/>
                  </a:cubicBezTo>
                  <a:close/>
                  <a:moveTo>
                    <a:pt x="460" y="306"/>
                  </a:moveTo>
                  <a:lnTo>
                    <a:pt x="460" y="306"/>
                  </a:lnTo>
                  <a:cubicBezTo>
                    <a:pt x="499" y="278"/>
                    <a:pt x="523" y="231"/>
                    <a:pt x="523" y="181"/>
                  </a:cubicBezTo>
                  <a:cubicBezTo>
                    <a:pt x="523" y="134"/>
                    <a:pt x="499" y="87"/>
                    <a:pt x="460" y="59"/>
                  </a:cubicBezTo>
                  <a:cubicBezTo>
                    <a:pt x="531" y="79"/>
                    <a:pt x="601" y="122"/>
                    <a:pt x="668" y="181"/>
                  </a:cubicBezTo>
                  <a:cubicBezTo>
                    <a:pt x="601" y="243"/>
                    <a:pt x="531" y="286"/>
                    <a:pt x="460" y="30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37" name="Group 736"/>
          <p:cNvGrpSpPr/>
          <p:nvPr/>
        </p:nvGrpSpPr>
        <p:grpSpPr>
          <a:xfrm>
            <a:off x="7504117" y="1676154"/>
            <a:ext cx="357187" cy="357187"/>
            <a:chOff x="4238533" y="1670310"/>
            <a:chExt cx="357187" cy="357187"/>
          </a:xfrm>
        </p:grpSpPr>
        <p:sp>
          <p:nvSpPr>
            <p:cNvPr id="738" name="Freeform 1174"/>
            <p:cNvSpPr>
              <a:spLocks noChangeArrowheads="1"/>
            </p:cNvSpPr>
            <p:nvPr/>
          </p:nvSpPr>
          <p:spPr bwMode="auto">
            <a:xfrm>
              <a:off x="4246470" y="1679835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9" name="Freeform 1175"/>
            <p:cNvSpPr>
              <a:spLocks noChangeArrowheads="1"/>
            </p:cNvSpPr>
            <p:nvPr/>
          </p:nvSpPr>
          <p:spPr bwMode="auto">
            <a:xfrm>
              <a:off x="4416333" y="1679835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0" name="Freeform 1176"/>
            <p:cNvSpPr>
              <a:spLocks noChangeArrowheads="1"/>
            </p:cNvSpPr>
            <p:nvPr/>
          </p:nvSpPr>
          <p:spPr bwMode="auto">
            <a:xfrm>
              <a:off x="4238533" y="1670310"/>
              <a:ext cx="357187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1" name="Freeform 1177"/>
            <p:cNvSpPr>
              <a:spLocks noChangeArrowheads="1"/>
            </p:cNvSpPr>
            <p:nvPr/>
          </p:nvSpPr>
          <p:spPr bwMode="auto">
            <a:xfrm>
              <a:off x="4282983" y="1783022"/>
              <a:ext cx="266700" cy="131763"/>
            </a:xfrm>
            <a:custGeom>
              <a:avLst/>
              <a:gdLst>
                <a:gd name="T0" fmla="*/ 720 w 740"/>
                <a:gd name="T1" fmla="*/ 165 h 366"/>
                <a:gd name="T2" fmla="*/ 720 w 740"/>
                <a:gd name="T3" fmla="*/ 165 h 366"/>
                <a:gd name="T4" fmla="*/ 370 w 740"/>
                <a:gd name="T5" fmla="*/ 0 h 366"/>
                <a:gd name="T6" fmla="*/ 370 w 740"/>
                <a:gd name="T7" fmla="*/ 0 h 366"/>
                <a:gd name="T8" fmla="*/ 370 w 740"/>
                <a:gd name="T9" fmla="*/ 0 h 366"/>
                <a:gd name="T10" fmla="*/ 16 w 740"/>
                <a:gd name="T11" fmla="*/ 165 h 366"/>
                <a:gd name="T12" fmla="*/ 0 w 740"/>
                <a:gd name="T13" fmla="*/ 181 h 366"/>
                <a:gd name="T14" fmla="*/ 16 w 740"/>
                <a:gd name="T15" fmla="*/ 200 h 366"/>
                <a:gd name="T16" fmla="*/ 370 w 740"/>
                <a:gd name="T17" fmla="*/ 365 h 366"/>
                <a:gd name="T18" fmla="*/ 720 w 740"/>
                <a:gd name="T19" fmla="*/ 200 h 366"/>
                <a:gd name="T20" fmla="*/ 739 w 740"/>
                <a:gd name="T21" fmla="*/ 181 h 366"/>
                <a:gd name="T22" fmla="*/ 720 w 740"/>
                <a:gd name="T23" fmla="*/ 165 h 366"/>
                <a:gd name="T24" fmla="*/ 366 w 740"/>
                <a:gd name="T25" fmla="*/ 243 h 366"/>
                <a:gd name="T26" fmla="*/ 366 w 740"/>
                <a:gd name="T27" fmla="*/ 243 h 366"/>
                <a:gd name="T28" fmla="*/ 307 w 740"/>
                <a:gd name="T29" fmla="*/ 181 h 366"/>
                <a:gd name="T30" fmla="*/ 366 w 740"/>
                <a:gd name="T31" fmla="*/ 122 h 366"/>
                <a:gd name="T32" fmla="*/ 429 w 740"/>
                <a:gd name="T33" fmla="*/ 181 h 366"/>
                <a:gd name="T34" fmla="*/ 366 w 740"/>
                <a:gd name="T35" fmla="*/ 243 h 366"/>
                <a:gd name="T36" fmla="*/ 267 w 740"/>
                <a:gd name="T37" fmla="*/ 63 h 366"/>
                <a:gd name="T38" fmla="*/ 267 w 740"/>
                <a:gd name="T39" fmla="*/ 63 h 366"/>
                <a:gd name="T40" fmla="*/ 208 w 740"/>
                <a:gd name="T41" fmla="*/ 181 h 366"/>
                <a:gd name="T42" fmla="*/ 267 w 740"/>
                <a:gd name="T43" fmla="*/ 302 h 366"/>
                <a:gd name="T44" fmla="*/ 67 w 740"/>
                <a:gd name="T45" fmla="*/ 181 h 366"/>
                <a:gd name="T46" fmla="*/ 267 w 740"/>
                <a:gd name="T47" fmla="*/ 63 h 366"/>
                <a:gd name="T48" fmla="*/ 460 w 740"/>
                <a:gd name="T49" fmla="*/ 306 h 366"/>
                <a:gd name="T50" fmla="*/ 460 w 740"/>
                <a:gd name="T51" fmla="*/ 306 h 366"/>
                <a:gd name="T52" fmla="*/ 523 w 740"/>
                <a:gd name="T53" fmla="*/ 181 h 366"/>
                <a:gd name="T54" fmla="*/ 460 w 740"/>
                <a:gd name="T55" fmla="*/ 59 h 366"/>
                <a:gd name="T56" fmla="*/ 668 w 740"/>
                <a:gd name="T57" fmla="*/ 181 h 366"/>
                <a:gd name="T58" fmla="*/ 460 w 740"/>
                <a:gd name="T59" fmla="*/ 30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40" h="366">
                  <a:moveTo>
                    <a:pt x="720" y="165"/>
                  </a:moveTo>
                  <a:lnTo>
                    <a:pt x="720" y="165"/>
                  </a:lnTo>
                  <a:cubicBezTo>
                    <a:pt x="606" y="55"/>
                    <a:pt x="487" y="0"/>
                    <a:pt x="370" y="0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248" y="0"/>
                    <a:pt x="130" y="55"/>
                    <a:pt x="16" y="165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30" y="306"/>
                    <a:pt x="248" y="365"/>
                    <a:pt x="370" y="365"/>
                  </a:cubicBezTo>
                  <a:cubicBezTo>
                    <a:pt x="487" y="365"/>
                    <a:pt x="606" y="306"/>
                    <a:pt x="720" y="200"/>
                  </a:cubicBezTo>
                  <a:cubicBezTo>
                    <a:pt x="739" y="181"/>
                    <a:pt x="739" y="181"/>
                    <a:pt x="739" y="181"/>
                  </a:cubicBezTo>
                  <a:lnTo>
                    <a:pt x="720" y="165"/>
                  </a:lnTo>
                  <a:close/>
                  <a:moveTo>
                    <a:pt x="366" y="243"/>
                  </a:moveTo>
                  <a:lnTo>
                    <a:pt x="366" y="243"/>
                  </a:lnTo>
                  <a:cubicBezTo>
                    <a:pt x="334" y="243"/>
                    <a:pt x="307" y="216"/>
                    <a:pt x="307" y="181"/>
                  </a:cubicBezTo>
                  <a:cubicBezTo>
                    <a:pt x="307" y="149"/>
                    <a:pt x="334" y="122"/>
                    <a:pt x="366" y="122"/>
                  </a:cubicBezTo>
                  <a:cubicBezTo>
                    <a:pt x="401" y="122"/>
                    <a:pt x="429" y="149"/>
                    <a:pt x="429" y="181"/>
                  </a:cubicBezTo>
                  <a:cubicBezTo>
                    <a:pt x="429" y="216"/>
                    <a:pt x="401" y="243"/>
                    <a:pt x="366" y="243"/>
                  </a:cubicBezTo>
                  <a:close/>
                  <a:moveTo>
                    <a:pt x="267" y="63"/>
                  </a:moveTo>
                  <a:lnTo>
                    <a:pt x="267" y="63"/>
                  </a:lnTo>
                  <a:cubicBezTo>
                    <a:pt x="232" y="90"/>
                    <a:pt x="208" y="134"/>
                    <a:pt x="208" y="181"/>
                  </a:cubicBezTo>
                  <a:cubicBezTo>
                    <a:pt x="208" y="231"/>
                    <a:pt x="232" y="275"/>
                    <a:pt x="267" y="302"/>
                  </a:cubicBezTo>
                  <a:cubicBezTo>
                    <a:pt x="200" y="282"/>
                    <a:pt x="134" y="243"/>
                    <a:pt x="67" y="181"/>
                  </a:cubicBezTo>
                  <a:cubicBezTo>
                    <a:pt x="134" y="122"/>
                    <a:pt x="200" y="83"/>
                    <a:pt x="267" y="63"/>
                  </a:cubicBezTo>
                  <a:close/>
                  <a:moveTo>
                    <a:pt x="460" y="306"/>
                  </a:moveTo>
                  <a:lnTo>
                    <a:pt x="460" y="306"/>
                  </a:lnTo>
                  <a:cubicBezTo>
                    <a:pt x="499" y="275"/>
                    <a:pt x="523" y="231"/>
                    <a:pt x="523" y="181"/>
                  </a:cubicBezTo>
                  <a:cubicBezTo>
                    <a:pt x="523" y="134"/>
                    <a:pt x="499" y="87"/>
                    <a:pt x="460" y="59"/>
                  </a:cubicBezTo>
                  <a:cubicBezTo>
                    <a:pt x="531" y="79"/>
                    <a:pt x="602" y="122"/>
                    <a:pt x="668" y="181"/>
                  </a:cubicBezTo>
                  <a:cubicBezTo>
                    <a:pt x="602" y="243"/>
                    <a:pt x="531" y="286"/>
                    <a:pt x="460" y="30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42" name="Group 741"/>
          <p:cNvGrpSpPr/>
          <p:nvPr/>
        </p:nvGrpSpPr>
        <p:grpSpPr>
          <a:xfrm>
            <a:off x="7445191" y="4075701"/>
            <a:ext cx="493713" cy="495300"/>
            <a:chOff x="4179607" y="4087898"/>
            <a:chExt cx="493713" cy="495300"/>
          </a:xfrm>
        </p:grpSpPr>
        <p:sp>
          <p:nvSpPr>
            <p:cNvPr id="743" name="Freeform 1178"/>
            <p:cNvSpPr>
              <a:spLocks noChangeArrowheads="1"/>
            </p:cNvSpPr>
            <p:nvPr/>
          </p:nvSpPr>
          <p:spPr bwMode="auto">
            <a:xfrm>
              <a:off x="4179607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4" name="Freeform 1179"/>
            <p:cNvSpPr>
              <a:spLocks noChangeArrowheads="1"/>
            </p:cNvSpPr>
            <p:nvPr/>
          </p:nvSpPr>
          <p:spPr bwMode="auto">
            <a:xfrm>
              <a:off x="4179607" y="408789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5" name="Freeform 1180"/>
            <p:cNvSpPr>
              <a:spLocks noChangeArrowheads="1"/>
            </p:cNvSpPr>
            <p:nvPr/>
          </p:nvSpPr>
          <p:spPr bwMode="auto">
            <a:xfrm>
              <a:off x="4314545" y="4219661"/>
              <a:ext cx="358775" cy="363537"/>
            </a:xfrm>
            <a:custGeom>
              <a:avLst/>
              <a:gdLst>
                <a:gd name="T0" fmla="*/ 636 w 998"/>
                <a:gd name="T1" fmla="*/ 0 h 1009"/>
                <a:gd name="T2" fmla="*/ 636 w 998"/>
                <a:gd name="T3" fmla="*/ 0 h 1009"/>
                <a:gd name="T4" fmla="*/ 622 w 998"/>
                <a:gd name="T5" fmla="*/ 18 h 1009"/>
                <a:gd name="T6" fmla="*/ 750 w 998"/>
                <a:gd name="T7" fmla="*/ 322 h 1009"/>
                <a:gd name="T8" fmla="*/ 318 w 998"/>
                <a:gd name="T9" fmla="*/ 754 h 1009"/>
                <a:gd name="T10" fmla="*/ 11 w 998"/>
                <a:gd name="T11" fmla="*/ 626 h 1009"/>
                <a:gd name="T12" fmla="*/ 0 w 998"/>
                <a:gd name="T13" fmla="*/ 640 h 1009"/>
                <a:gd name="T14" fmla="*/ 368 w 998"/>
                <a:gd name="T15" fmla="*/ 1008 h 1009"/>
                <a:gd name="T16" fmla="*/ 997 w 998"/>
                <a:gd name="T17" fmla="*/ 1008 h 1009"/>
                <a:gd name="T18" fmla="*/ 997 w 998"/>
                <a:gd name="T19" fmla="*/ 365 h 1009"/>
                <a:gd name="T20" fmla="*/ 636 w 998"/>
                <a:gd name="T21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8" h="1009">
                  <a:moveTo>
                    <a:pt x="636" y="0"/>
                  </a:moveTo>
                  <a:lnTo>
                    <a:pt x="636" y="0"/>
                  </a:lnTo>
                  <a:cubicBezTo>
                    <a:pt x="622" y="18"/>
                    <a:pt x="622" y="18"/>
                    <a:pt x="622" y="18"/>
                  </a:cubicBezTo>
                  <a:cubicBezTo>
                    <a:pt x="701" y="93"/>
                    <a:pt x="750" y="204"/>
                    <a:pt x="750" y="322"/>
                  </a:cubicBezTo>
                  <a:cubicBezTo>
                    <a:pt x="750" y="561"/>
                    <a:pt x="558" y="754"/>
                    <a:pt x="318" y="754"/>
                  </a:cubicBezTo>
                  <a:cubicBezTo>
                    <a:pt x="197" y="754"/>
                    <a:pt x="90" y="704"/>
                    <a:pt x="11" y="626"/>
                  </a:cubicBezTo>
                  <a:cubicBezTo>
                    <a:pt x="0" y="640"/>
                    <a:pt x="0" y="640"/>
                    <a:pt x="0" y="640"/>
                  </a:cubicBezTo>
                  <a:cubicBezTo>
                    <a:pt x="368" y="1008"/>
                    <a:pt x="368" y="1008"/>
                    <a:pt x="368" y="1008"/>
                  </a:cubicBezTo>
                  <a:cubicBezTo>
                    <a:pt x="997" y="1008"/>
                    <a:pt x="997" y="1008"/>
                    <a:pt x="997" y="1008"/>
                  </a:cubicBezTo>
                  <a:cubicBezTo>
                    <a:pt x="997" y="365"/>
                    <a:pt x="997" y="365"/>
                    <a:pt x="997" y="365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6" name="Freeform 1181"/>
            <p:cNvSpPr>
              <a:spLocks noChangeArrowheads="1"/>
            </p:cNvSpPr>
            <p:nvPr/>
          </p:nvSpPr>
          <p:spPr bwMode="auto">
            <a:xfrm>
              <a:off x="4274857" y="4179973"/>
              <a:ext cx="309563" cy="309563"/>
            </a:xfrm>
            <a:custGeom>
              <a:avLst/>
              <a:gdLst>
                <a:gd name="T0" fmla="*/ 861 w 862"/>
                <a:gd name="T1" fmla="*/ 429 h 862"/>
                <a:gd name="T2" fmla="*/ 861 w 862"/>
                <a:gd name="T3" fmla="*/ 429 h 862"/>
                <a:gd name="T4" fmla="*/ 429 w 862"/>
                <a:gd name="T5" fmla="*/ 861 h 862"/>
                <a:gd name="T6" fmla="*/ 0 w 862"/>
                <a:gd name="T7" fmla="*/ 429 h 862"/>
                <a:gd name="T8" fmla="*/ 429 w 862"/>
                <a:gd name="T9" fmla="*/ 0 h 862"/>
                <a:gd name="T10" fmla="*/ 861 w 862"/>
                <a:gd name="T11" fmla="*/ 429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2" h="862">
                  <a:moveTo>
                    <a:pt x="861" y="429"/>
                  </a:moveTo>
                  <a:lnTo>
                    <a:pt x="861" y="429"/>
                  </a:lnTo>
                  <a:cubicBezTo>
                    <a:pt x="861" y="668"/>
                    <a:pt x="669" y="861"/>
                    <a:pt x="429" y="861"/>
                  </a:cubicBezTo>
                  <a:cubicBezTo>
                    <a:pt x="193" y="861"/>
                    <a:pt x="0" y="668"/>
                    <a:pt x="0" y="429"/>
                  </a:cubicBezTo>
                  <a:cubicBezTo>
                    <a:pt x="0" y="193"/>
                    <a:pt x="193" y="0"/>
                    <a:pt x="429" y="0"/>
                  </a:cubicBezTo>
                  <a:cubicBezTo>
                    <a:pt x="669" y="0"/>
                    <a:pt x="861" y="193"/>
                    <a:pt x="861" y="42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7" name="Freeform 1182"/>
            <p:cNvSpPr>
              <a:spLocks noChangeArrowheads="1"/>
            </p:cNvSpPr>
            <p:nvPr/>
          </p:nvSpPr>
          <p:spPr bwMode="auto">
            <a:xfrm>
              <a:off x="4266920" y="4173623"/>
              <a:ext cx="323850" cy="325438"/>
            </a:xfrm>
            <a:custGeom>
              <a:avLst/>
              <a:gdLst>
                <a:gd name="T0" fmla="*/ 450 w 901"/>
                <a:gd name="T1" fmla="*/ 0 h 905"/>
                <a:gd name="T2" fmla="*/ 450 w 901"/>
                <a:gd name="T3" fmla="*/ 0 h 905"/>
                <a:gd name="T4" fmla="*/ 0 w 901"/>
                <a:gd name="T5" fmla="*/ 450 h 905"/>
                <a:gd name="T6" fmla="*/ 450 w 901"/>
                <a:gd name="T7" fmla="*/ 904 h 905"/>
                <a:gd name="T8" fmla="*/ 900 w 901"/>
                <a:gd name="T9" fmla="*/ 450 h 905"/>
                <a:gd name="T10" fmla="*/ 450 w 901"/>
                <a:gd name="T11" fmla="*/ 0 h 905"/>
                <a:gd name="T12" fmla="*/ 450 w 901"/>
                <a:gd name="T13" fmla="*/ 861 h 905"/>
                <a:gd name="T14" fmla="*/ 450 w 901"/>
                <a:gd name="T15" fmla="*/ 861 h 905"/>
                <a:gd name="T16" fmla="*/ 39 w 901"/>
                <a:gd name="T17" fmla="*/ 450 h 905"/>
                <a:gd name="T18" fmla="*/ 450 w 901"/>
                <a:gd name="T19" fmla="*/ 43 h 905"/>
                <a:gd name="T20" fmla="*/ 861 w 901"/>
                <a:gd name="T21" fmla="*/ 450 h 905"/>
                <a:gd name="T22" fmla="*/ 450 w 901"/>
                <a:gd name="T23" fmla="*/ 861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1" h="905">
                  <a:moveTo>
                    <a:pt x="450" y="0"/>
                  </a:moveTo>
                  <a:lnTo>
                    <a:pt x="450" y="0"/>
                  </a:lnTo>
                  <a:cubicBezTo>
                    <a:pt x="200" y="0"/>
                    <a:pt x="0" y="203"/>
                    <a:pt x="0" y="450"/>
                  </a:cubicBezTo>
                  <a:cubicBezTo>
                    <a:pt x="0" y="700"/>
                    <a:pt x="200" y="904"/>
                    <a:pt x="450" y="904"/>
                  </a:cubicBezTo>
                  <a:cubicBezTo>
                    <a:pt x="700" y="904"/>
                    <a:pt x="900" y="700"/>
                    <a:pt x="900" y="450"/>
                  </a:cubicBezTo>
                  <a:cubicBezTo>
                    <a:pt x="900" y="203"/>
                    <a:pt x="700" y="0"/>
                    <a:pt x="450" y="0"/>
                  </a:cubicBezTo>
                  <a:close/>
                  <a:moveTo>
                    <a:pt x="450" y="861"/>
                  </a:moveTo>
                  <a:lnTo>
                    <a:pt x="450" y="861"/>
                  </a:lnTo>
                  <a:cubicBezTo>
                    <a:pt x="225" y="861"/>
                    <a:pt x="39" y="675"/>
                    <a:pt x="39" y="450"/>
                  </a:cubicBezTo>
                  <a:cubicBezTo>
                    <a:pt x="39" y="225"/>
                    <a:pt x="225" y="43"/>
                    <a:pt x="450" y="43"/>
                  </a:cubicBezTo>
                  <a:cubicBezTo>
                    <a:pt x="675" y="43"/>
                    <a:pt x="861" y="225"/>
                    <a:pt x="861" y="450"/>
                  </a:cubicBezTo>
                  <a:cubicBezTo>
                    <a:pt x="861" y="675"/>
                    <a:pt x="675" y="861"/>
                    <a:pt x="450" y="8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8" name="Freeform 1183"/>
            <p:cNvSpPr>
              <a:spLocks noChangeArrowheads="1"/>
            </p:cNvSpPr>
            <p:nvPr/>
          </p:nvSpPr>
          <p:spPr bwMode="auto">
            <a:xfrm>
              <a:off x="4308195" y="4275223"/>
              <a:ext cx="242887" cy="120650"/>
            </a:xfrm>
            <a:custGeom>
              <a:avLst/>
              <a:gdLst>
                <a:gd name="T0" fmla="*/ 654 w 673"/>
                <a:gd name="T1" fmla="*/ 150 h 333"/>
                <a:gd name="T2" fmla="*/ 654 w 673"/>
                <a:gd name="T3" fmla="*/ 150 h 333"/>
                <a:gd name="T4" fmla="*/ 336 w 673"/>
                <a:gd name="T5" fmla="*/ 0 h 333"/>
                <a:gd name="T6" fmla="*/ 336 w 673"/>
                <a:gd name="T7" fmla="*/ 0 h 333"/>
                <a:gd name="T8" fmla="*/ 336 w 673"/>
                <a:gd name="T9" fmla="*/ 0 h 333"/>
                <a:gd name="T10" fmla="*/ 15 w 673"/>
                <a:gd name="T11" fmla="*/ 150 h 333"/>
                <a:gd name="T12" fmla="*/ 0 w 673"/>
                <a:gd name="T13" fmla="*/ 164 h 333"/>
                <a:gd name="T14" fmla="*/ 15 w 673"/>
                <a:gd name="T15" fmla="*/ 182 h 333"/>
                <a:gd name="T16" fmla="*/ 336 w 673"/>
                <a:gd name="T17" fmla="*/ 332 h 333"/>
                <a:gd name="T18" fmla="*/ 654 w 673"/>
                <a:gd name="T19" fmla="*/ 182 h 333"/>
                <a:gd name="T20" fmla="*/ 672 w 673"/>
                <a:gd name="T21" fmla="*/ 164 h 333"/>
                <a:gd name="T22" fmla="*/ 654 w 673"/>
                <a:gd name="T23" fmla="*/ 150 h 333"/>
                <a:gd name="T24" fmla="*/ 333 w 673"/>
                <a:gd name="T25" fmla="*/ 221 h 333"/>
                <a:gd name="T26" fmla="*/ 333 w 673"/>
                <a:gd name="T27" fmla="*/ 221 h 333"/>
                <a:gd name="T28" fmla="*/ 279 w 673"/>
                <a:gd name="T29" fmla="*/ 164 h 333"/>
                <a:gd name="T30" fmla="*/ 333 w 673"/>
                <a:gd name="T31" fmla="*/ 110 h 333"/>
                <a:gd name="T32" fmla="*/ 390 w 673"/>
                <a:gd name="T33" fmla="*/ 164 h 333"/>
                <a:gd name="T34" fmla="*/ 333 w 673"/>
                <a:gd name="T35" fmla="*/ 221 h 333"/>
                <a:gd name="T36" fmla="*/ 243 w 673"/>
                <a:gd name="T37" fmla="*/ 57 h 333"/>
                <a:gd name="T38" fmla="*/ 243 w 673"/>
                <a:gd name="T39" fmla="*/ 57 h 333"/>
                <a:gd name="T40" fmla="*/ 190 w 673"/>
                <a:gd name="T41" fmla="*/ 164 h 333"/>
                <a:gd name="T42" fmla="*/ 243 w 673"/>
                <a:gd name="T43" fmla="*/ 275 h 333"/>
                <a:gd name="T44" fmla="*/ 61 w 673"/>
                <a:gd name="T45" fmla="*/ 164 h 333"/>
                <a:gd name="T46" fmla="*/ 243 w 673"/>
                <a:gd name="T47" fmla="*/ 57 h 333"/>
                <a:gd name="T48" fmla="*/ 418 w 673"/>
                <a:gd name="T49" fmla="*/ 278 h 333"/>
                <a:gd name="T50" fmla="*/ 418 w 673"/>
                <a:gd name="T51" fmla="*/ 278 h 333"/>
                <a:gd name="T52" fmla="*/ 476 w 673"/>
                <a:gd name="T53" fmla="*/ 164 h 333"/>
                <a:gd name="T54" fmla="*/ 418 w 673"/>
                <a:gd name="T55" fmla="*/ 53 h 333"/>
                <a:gd name="T56" fmla="*/ 608 w 673"/>
                <a:gd name="T57" fmla="*/ 164 h 333"/>
                <a:gd name="T58" fmla="*/ 418 w 673"/>
                <a:gd name="T59" fmla="*/ 278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73" h="333">
                  <a:moveTo>
                    <a:pt x="654" y="150"/>
                  </a:moveTo>
                  <a:lnTo>
                    <a:pt x="654" y="150"/>
                  </a:lnTo>
                  <a:cubicBezTo>
                    <a:pt x="551" y="50"/>
                    <a:pt x="443" y="0"/>
                    <a:pt x="336" y="0"/>
                  </a:cubicBezTo>
                  <a:lnTo>
                    <a:pt x="336" y="0"/>
                  </a:lnTo>
                  <a:lnTo>
                    <a:pt x="336" y="0"/>
                  </a:lnTo>
                  <a:cubicBezTo>
                    <a:pt x="225" y="0"/>
                    <a:pt x="118" y="50"/>
                    <a:pt x="15" y="150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15" y="182"/>
                    <a:pt x="15" y="182"/>
                    <a:pt x="15" y="182"/>
                  </a:cubicBezTo>
                  <a:cubicBezTo>
                    <a:pt x="118" y="278"/>
                    <a:pt x="225" y="332"/>
                    <a:pt x="336" y="332"/>
                  </a:cubicBezTo>
                  <a:cubicBezTo>
                    <a:pt x="443" y="332"/>
                    <a:pt x="551" y="278"/>
                    <a:pt x="654" y="182"/>
                  </a:cubicBezTo>
                  <a:cubicBezTo>
                    <a:pt x="672" y="164"/>
                    <a:pt x="672" y="164"/>
                    <a:pt x="672" y="164"/>
                  </a:cubicBezTo>
                  <a:lnTo>
                    <a:pt x="654" y="150"/>
                  </a:lnTo>
                  <a:close/>
                  <a:moveTo>
                    <a:pt x="333" y="221"/>
                  </a:moveTo>
                  <a:lnTo>
                    <a:pt x="333" y="221"/>
                  </a:lnTo>
                  <a:cubicBezTo>
                    <a:pt x="304" y="221"/>
                    <a:pt x="279" y="196"/>
                    <a:pt x="279" y="164"/>
                  </a:cubicBezTo>
                  <a:cubicBezTo>
                    <a:pt x="279" y="135"/>
                    <a:pt x="304" y="110"/>
                    <a:pt x="333" y="110"/>
                  </a:cubicBezTo>
                  <a:cubicBezTo>
                    <a:pt x="365" y="110"/>
                    <a:pt x="390" y="135"/>
                    <a:pt x="390" y="164"/>
                  </a:cubicBezTo>
                  <a:cubicBezTo>
                    <a:pt x="390" y="196"/>
                    <a:pt x="365" y="221"/>
                    <a:pt x="333" y="221"/>
                  </a:cubicBezTo>
                  <a:close/>
                  <a:moveTo>
                    <a:pt x="243" y="57"/>
                  </a:moveTo>
                  <a:lnTo>
                    <a:pt x="243" y="57"/>
                  </a:lnTo>
                  <a:cubicBezTo>
                    <a:pt x="211" y="82"/>
                    <a:pt x="190" y="121"/>
                    <a:pt x="190" y="164"/>
                  </a:cubicBezTo>
                  <a:cubicBezTo>
                    <a:pt x="190" y="210"/>
                    <a:pt x="211" y="250"/>
                    <a:pt x="243" y="275"/>
                  </a:cubicBezTo>
                  <a:cubicBezTo>
                    <a:pt x="183" y="257"/>
                    <a:pt x="122" y="221"/>
                    <a:pt x="61" y="164"/>
                  </a:cubicBezTo>
                  <a:cubicBezTo>
                    <a:pt x="122" y="110"/>
                    <a:pt x="183" y="75"/>
                    <a:pt x="243" y="57"/>
                  </a:cubicBezTo>
                  <a:close/>
                  <a:moveTo>
                    <a:pt x="418" y="278"/>
                  </a:moveTo>
                  <a:lnTo>
                    <a:pt x="418" y="278"/>
                  </a:lnTo>
                  <a:cubicBezTo>
                    <a:pt x="454" y="250"/>
                    <a:pt x="476" y="210"/>
                    <a:pt x="476" y="164"/>
                  </a:cubicBezTo>
                  <a:cubicBezTo>
                    <a:pt x="476" y="121"/>
                    <a:pt x="454" y="78"/>
                    <a:pt x="418" y="53"/>
                  </a:cubicBezTo>
                  <a:cubicBezTo>
                    <a:pt x="483" y="71"/>
                    <a:pt x="547" y="110"/>
                    <a:pt x="608" y="164"/>
                  </a:cubicBezTo>
                  <a:cubicBezTo>
                    <a:pt x="547" y="221"/>
                    <a:pt x="483" y="260"/>
                    <a:pt x="418" y="2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49" name="Group 748"/>
          <p:cNvGrpSpPr/>
          <p:nvPr/>
        </p:nvGrpSpPr>
        <p:grpSpPr>
          <a:xfrm>
            <a:off x="7512054" y="2916086"/>
            <a:ext cx="357188" cy="357187"/>
            <a:chOff x="4246470" y="2908017"/>
            <a:chExt cx="357188" cy="357187"/>
          </a:xfrm>
        </p:grpSpPr>
        <p:sp>
          <p:nvSpPr>
            <p:cNvPr id="750" name="Freeform 1184"/>
            <p:cNvSpPr>
              <a:spLocks noChangeArrowheads="1"/>
            </p:cNvSpPr>
            <p:nvPr/>
          </p:nvSpPr>
          <p:spPr bwMode="auto">
            <a:xfrm>
              <a:off x="4255995" y="2915954"/>
              <a:ext cx="341313" cy="339725"/>
            </a:xfrm>
            <a:custGeom>
              <a:avLst/>
              <a:gdLst>
                <a:gd name="T0" fmla="*/ 947 w 948"/>
                <a:gd name="T1" fmla="*/ 470 h 944"/>
                <a:gd name="T2" fmla="*/ 947 w 948"/>
                <a:gd name="T3" fmla="*/ 470 h 944"/>
                <a:gd name="T4" fmla="*/ 472 w 948"/>
                <a:gd name="T5" fmla="*/ 943 h 944"/>
                <a:gd name="T6" fmla="*/ 0 w 948"/>
                <a:gd name="T7" fmla="*/ 470 h 944"/>
                <a:gd name="T8" fmla="*/ 472 w 948"/>
                <a:gd name="T9" fmla="*/ 0 h 944"/>
                <a:gd name="T10" fmla="*/ 947 w 948"/>
                <a:gd name="T11" fmla="*/ 47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8" h="944">
                  <a:moveTo>
                    <a:pt x="947" y="470"/>
                  </a:moveTo>
                  <a:lnTo>
                    <a:pt x="947" y="470"/>
                  </a:lnTo>
                  <a:cubicBezTo>
                    <a:pt x="947" y="732"/>
                    <a:pt x="735" y="943"/>
                    <a:pt x="472" y="943"/>
                  </a:cubicBezTo>
                  <a:cubicBezTo>
                    <a:pt x="212" y="943"/>
                    <a:pt x="0" y="732"/>
                    <a:pt x="0" y="470"/>
                  </a:cubicBezTo>
                  <a:cubicBezTo>
                    <a:pt x="0" y="211"/>
                    <a:pt x="212" y="0"/>
                    <a:pt x="472" y="0"/>
                  </a:cubicBezTo>
                  <a:cubicBezTo>
                    <a:pt x="735" y="0"/>
                    <a:pt x="947" y="211"/>
                    <a:pt x="947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1" name="Freeform 1185"/>
            <p:cNvSpPr>
              <a:spLocks noChangeArrowheads="1"/>
            </p:cNvSpPr>
            <p:nvPr/>
          </p:nvSpPr>
          <p:spPr bwMode="auto">
            <a:xfrm>
              <a:off x="4425858" y="2915954"/>
              <a:ext cx="171450" cy="339725"/>
            </a:xfrm>
            <a:custGeom>
              <a:avLst/>
              <a:gdLst>
                <a:gd name="T0" fmla="*/ 0 w 476"/>
                <a:gd name="T1" fmla="*/ 0 h 944"/>
                <a:gd name="T2" fmla="*/ 0 w 476"/>
                <a:gd name="T3" fmla="*/ 0 h 944"/>
                <a:gd name="T4" fmla="*/ 0 w 476"/>
                <a:gd name="T5" fmla="*/ 943 h 944"/>
                <a:gd name="T6" fmla="*/ 475 w 476"/>
                <a:gd name="T7" fmla="*/ 470 h 944"/>
                <a:gd name="T8" fmla="*/ 0 w 476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3" y="943"/>
                    <a:pt x="475" y="732"/>
                    <a:pt x="475" y="470"/>
                  </a:cubicBezTo>
                  <a:cubicBezTo>
                    <a:pt x="475" y="211"/>
                    <a:pt x="26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2" name="Freeform 1186"/>
            <p:cNvSpPr>
              <a:spLocks noChangeArrowheads="1"/>
            </p:cNvSpPr>
            <p:nvPr/>
          </p:nvSpPr>
          <p:spPr bwMode="auto">
            <a:xfrm>
              <a:off x="4246470" y="2908017"/>
              <a:ext cx="357188" cy="357187"/>
            </a:xfrm>
            <a:custGeom>
              <a:avLst/>
              <a:gdLst>
                <a:gd name="T0" fmla="*/ 496 w 992"/>
                <a:gd name="T1" fmla="*/ 0 h 992"/>
                <a:gd name="T2" fmla="*/ 496 w 992"/>
                <a:gd name="T3" fmla="*/ 0 h 992"/>
                <a:gd name="T4" fmla="*/ 0 w 992"/>
                <a:gd name="T5" fmla="*/ 494 h 992"/>
                <a:gd name="T6" fmla="*/ 496 w 992"/>
                <a:gd name="T7" fmla="*/ 991 h 992"/>
                <a:gd name="T8" fmla="*/ 991 w 992"/>
                <a:gd name="T9" fmla="*/ 494 h 992"/>
                <a:gd name="T10" fmla="*/ 496 w 992"/>
                <a:gd name="T11" fmla="*/ 0 h 992"/>
                <a:gd name="T12" fmla="*/ 496 w 992"/>
                <a:gd name="T13" fmla="*/ 944 h 992"/>
                <a:gd name="T14" fmla="*/ 496 w 992"/>
                <a:gd name="T15" fmla="*/ 944 h 992"/>
                <a:gd name="T16" fmla="*/ 43 w 992"/>
                <a:gd name="T17" fmla="*/ 494 h 992"/>
                <a:gd name="T18" fmla="*/ 496 w 992"/>
                <a:gd name="T19" fmla="*/ 47 h 992"/>
                <a:gd name="T20" fmla="*/ 948 w 992"/>
                <a:gd name="T21" fmla="*/ 494 h 992"/>
                <a:gd name="T22" fmla="*/ 496 w 992"/>
                <a:gd name="T23" fmla="*/ 944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6" y="0"/>
                  </a:moveTo>
                  <a:lnTo>
                    <a:pt x="496" y="0"/>
                  </a:lnTo>
                  <a:cubicBezTo>
                    <a:pt x="220" y="0"/>
                    <a:pt x="0" y="223"/>
                    <a:pt x="0" y="494"/>
                  </a:cubicBezTo>
                  <a:cubicBezTo>
                    <a:pt x="0" y="768"/>
                    <a:pt x="220" y="991"/>
                    <a:pt x="496" y="991"/>
                  </a:cubicBezTo>
                  <a:cubicBezTo>
                    <a:pt x="771" y="991"/>
                    <a:pt x="991" y="768"/>
                    <a:pt x="991" y="494"/>
                  </a:cubicBezTo>
                  <a:cubicBezTo>
                    <a:pt x="991" y="223"/>
                    <a:pt x="771" y="0"/>
                    <a:pt x="496" y="0"/>
                  </a:cubicBezTo>
                  <a:close/>
                  <a:moveTo>
                    <a:pt x="496" y="944"/>
                  </a:moveTo>
                  <a:lnTo>
                    <a:pt x="496" y="944"/>
                  </a:lnTo>
                  <a:cubicBezTo>
                    <a:pt x="248" y="944"/>
                    <a:pt x="43" y="740"/>
                    <a:pt x="43" y="494"/>
                  </a:cubicBezTo>
                  <a:cubicBezTo>
                    <a:pt x="43" y="247"/>
                    <a:pt x="248" y="47"/>
                    <a:pt x="496" y="47"/>
                  </a:cubicBezTo>
                  <a:cubicBezTo>
                    <a:pt x="743" y="47"/>
                    <a:pt x="948" y="247"/>
                    <a:pt x="948" y="494"/>
                  </a:cubicBezTo>
                  <a:cubicBezTo>
                    <a:pt x="948" y="740"/>
                    <a:pt x="743" y="944"/>
                    <a:pt x="496" y="9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3" name="Freeform 1187"/>
            <p:cNvSpPr>
              <a:spLocks noChangeArrowheads="1"/>
            </p:cNvSpPr>
            <p:nvPr/>
          </p:nvSpPr>
          <p:spPr bwMode="auto">
            <a:xfrm>
              <a:off x="4292508" y="3020729"/>
              <a:ext cx="266700" cy="131763"/>
            </a:xfrm>
            <a:custGeom>
              <a:avLst/>
              <a:gdLst>
                <a:gd name="T0" fmla="*/ 720 w 740"/>
                <a:gd name="T1" fmla="*/ 165 h 366"/>
                <a:gd name="T2" fmla="*/ 720 w 740"/>
                <a:gd name="T3" fmla="*/ 165 h 366"/>
                <a:gd name="T4" fmla="*/ 370 w 740"/>
                <a:gd name="T5" fmla="*/ 0 h 366"/>
                <a:gd name="T6" fmla="*/ 370 w 740"/>
                <a:gd name="T7" fmla="*/ 0 h 366"/>
                <a:gd name="T8" fmla="*/ 370 w 740"/>
                <a:gd name="T9" fmla="*/ 0 h 366"/>
                <a:gd name="T10" fmla="*/ 16 w 740"/>
                <a:gd name="T11" fmla="*/ 165 h 366"/>
                <a:gd name="T12" fmla="*/ 0 w 740"/>
                <a:gd name="T13" fmla="*/ 181 h 366"/>
                <a:gd name="T14" fmla="*/ 16 w 740"/>
                <a:gd name="T15" fmla="*/ 200 h 366"/>
                <a:gd name="T16" fmla="*/ 370 w 740"/>
                <a:gd name="T17" fmla="*/ 365 h 366"/>
                <a:gd name="T18" fmla="*/ 720 w 740"/>
                <a:gd name="T19" fmla="*/ 200 h 366"/>
                <a:gd name="T20" fmla="*/ 739 w 740"/>
                <a:gd name="T21" fmla="*/ 181 h 366"/>
                <a:gd name="T22" fmla="*/ 720 w 740"/>
                <a:gd name="T23" fmla="*/ 165 h 366"/>
                <a:gd name="T24" fmla="*/ 366 w 740"/>
                <a:gd name="T25" fmla="*/ 243 h 366"/>
                <a:gd name="T26" fmla="*/ 366 w 740"/>
                <a:gd name="T27" fmla="*/ 243 h 366"/>
                <a:gd name="T28" fmla="*/ 307 w 740"/>
                <a:gd name="T29" fmla="*/ 181 h 366"/>
                <a:gd name="T30" fmla="*/ 366 w 740"/>
                <a:gd name="T31" fmla="*/ 122 h 366"/>
                <a:gd name="T32" fmla="*/ 429 w 740"/>
                <a:gd name="T33" fmla="*/ 181 h 366"/>
                <a:gd name="T34" fmla="*/ 366 w 740"/>
                <a:gd name="T35" fmla="*/ 243 h 366"/>
                <a:gd name="T36" fmla="*/ 267 w 740"/>
                <a:gd name="T37" fmla="*/ 63 h 366"/>
                <a:gd name="T38" fmla="*/ 267 w 740"/>
                <a:gd name="T39" fmla="*/ 63 h 366"/>
                <a:gd name="T40" fmla="*/ 208 w 740"/>
                <a:gd name="T41" fmla="*/ 181 h 366"/>
                <a:gd name="T42" fmla="*/ 267 w 740"/>
                <a:gd name="T43" fmla="*/ 302 h 366"/>
                <a:gd name="T44" fmla="*/ 67 w 740"/>
                <a:gd name="T45" fmla="*/ 181 h 366"/>
                <a:gd name="T46" fmla="*/ 267 w 740"/>
                <a:gd name="T47" fmla="*/ 63 h 366"/>
                <a:gd name="T48" fmla="*/ 460 w 740"/>
                <a:gd name="T49" fmla="*/ 306 h 366"/>
                <a:gd name="T50" fmla="*/ 460 w 740"/>
                <a:gd name="T51" fmla="*/ 306 h 366"/>
                <a:gd name="T52" fmla="*/ 523 w 740"/>
                <a:gd name="T53" fmla="*/ 181 h 366"/>
                <a:gd name="T54" fmla="*/ 460 w 740"/>
                <a:gd name="T55" fmla="*/ 59 h 366"/>
                <a:gd name="T56" fmla="*/ 668 w 740"/>
                <a:gd name="T57" fmla="*/ 181 h 366"/>
                <a:gd name="T58" fmla="*/ 460 w 740"/>
                <a:gd name="T59" fmla="*/ 30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40" h="366">
                  <a:moveTo>
                    <a:pt x="720" y="165"/>
                  </a:moveTo>
                  <a:lnTo>
                    <a:pt x="720" y="165"/>
                  </a:lnTo>
                  <a:cubicBezTo>
                    <a:pt x="606" y="55"/>
                    <a:pt x="487" y="0"/>
                    <a:pt x="370" y="0"/>
                  </a:cubicBezTo>
                  <a:lnTo>
                    <a:pt x="370" y="0"/>
                  </a:lnTo>
                  <a:lnTo>
                    <a:pt x="370" y="0"/>
                  </a:lnTo>
                  <a:cubicBezTo>
                    <a:pt x="248" y="0"/>
                    <a:pt x="130" y="55"/>
                    <a:pt x="16" y="165"/>
                  </a:cubicBezTo>
                  <a:cubicBezTo>
                    <a:pt x="0" y="181"/>
                    <a:pt x="0" y="181"/>
                    <a:pt x="0" y="181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30" y="306"/>
                    <a:pt x="248" y="365"/>
                    <a:pt x="370" y="365"/>
                  </a:cubicBezTo>
                  <a:cubicBezTo>
                    <a:pt x="487" y="365"/>
                    <a:pt x="606" y="306"/>
                    <a:pt x="720" y="200"/>
                  </a:cubicBezTo>
                  <a:cubicBezTo>
                    <a:pt x="739" y="181"/>
                    <a:pt x="739" y="181"/>
                    <a:pt x="739" y="181"/>
                  </a:cubicBezTo>
                  <a:lnTo>
                    <a:pt x="720" y="165"/>
                  </a:lnTo>
                  <a:close/>
                  <a:moveTo>
                    <a:pt x="366" y="243"/>
                  </a:moveTo>
                  <a:lnTo>
                    <a:pt x="366" y="243"/>
                  </a:lnTo>
                  <a:cubicBezTo>
                    <a:pt x="334" y="243"/>
                    <a:pt x="307" y="216"/>
                    <a:pt x="307" y="181"/>
                  </a:cubicBezTo>
                  <a:cubicBezTo>
                    <a:pt x="307" y="149"/>
                    <a:pt x="334" y="122"/>
                    <a:pt x="366" y="122"/>
                  </a:cubicBezTo>
                  <a:cubicBezTo>
                    <a:pt x="401" y="122"/>
                    <a:pt x="429" y="149"/>
                    <a:pt x="429" y="181"/>
                  </a:cubicBezTo>
                  <a:cubicBezTo>
                    <a:pt x="429" y="216"/>
                    <a:pt x="401" y="243"/>
                    <a:pt x="366" y="243"/>
                  </a:cubicBezTo>
                  <a:close/>
                  <a:moveTo>
                    <a:pt x="267" y="63"/>
                  </a:moveTo>
                  <a:lnTo>
                    <a:pt x="267" y="63"/>
                  </a:lnTo>
                  <a:cubicBezTo>
                    <a:pt x="232" y="90"/>
                    <a:pt x="208" y="134"/>
                    <a:pt x="208" y="181"/>
                  </a:cubicBezTo>
                  <a:cubicBezTo>
                    <a:pt x="208" y="231"/>
                    <a:pt x="232" y="275"/>
                    <a:pt x="267" y="302"/>
                  </a:cubicBezTo>
                  <a:cubicBezTo>
                    <a:pt x="200" y="282"/>
                    <a:pt x="134" y="243"/>
                    <a:pt x="67" y="181"/>
                  </a:cubicBezTo>
                  <a:cubicBezTo>
                    <a:pt x="134" y="122"/>
                    <a:pt x="200" y="83"/>
                    <a:pt x="267" y="63"/>
                  </a:cubicBezTo>
                  <a:close/>
                  <a:moveTo>
                    <a:pt x="460" y="306"/>
                  </a:moveTo>
                  <a:lnTo>
                    <a:pt x="460" y="306"/>
                  </a:lnTo>
                  <a:cubicBezTo>
                    <a:pt x="499" y="275"/>
                    <a:pt x="523" y="231"/>
                    <a:pt x="523" y="181"/>
                  </a:cubicBezTo>
                  <a:cubicBezTo>
                    <a:pt x="523" y="134"/>
                    <a:pt x="499" y="87"/>
                    <a:pt x="460" y="59"/>
                  </a:cubicBezTo>
                  <a:cubicBezTo>
                    <a:pt x="531" y="79"/>
                    <a:pt x="602" y="122"/>
                    <a:pt x="668" y="181"/>
                  </a:cubicBezTo>
                  <a:cubicBezTo>
                    <a:pt x="602" y="243"/>
                    <a:pt x="531" y="286"/>
                    <a:pt x="460" y="30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54" name="Group 753"/>
          <p:cNvGrpSpPr/>
          <p:nvPr/>
        </p:nvGrpSpPr>
        <p:grpSpPr>
          <a:xfrm>
            <a:off x="8340462" y="2307389"/>
            <a:ext cx="338138" cy="320675"/>
            <a:chOff x="5065060" y="2299712"/>
            <a:chExt cx="338138" cy="320675"/>
          </a:xfrm>
        </p:grpSpPr>
        <p:sp>
          <p:nvSpPr>
            <p:cNvPr id="755" name="Freeform 1188"/>
            <p:cNvSpPr>
              <a:spLocks noChangeArrowheads="1"/>
            </p:cNvSpPr>
            <p:nvPr/>
          </p:nvSpPr>
          <p:spPr bwMode="auto">
            <a:xfrm>
              <a:off x="5072998" y="2307649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6" name="Freeform 1189"/>
            <p:cNvSpPr>
              <a:spLocks noChangeArrowheads="1"/>
            </p:cNvSpPr>
            <p:nvPr/>
          </p:nvSpPr>
          <p:spPr bwMode="auto">
            <a:xfrm>
              <a:off x="5072998" y="2307649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7" name="Freeform 1190"/>
            <p:cNvSpPr>
              <a:spLocks noChangeArrowheads="1"/>
            </p:cNvSpPr>
            <p:nvPr/>
          </p:nvSpPr>
          <p:spPr bwMode="auto">
            <a:xfrm>
              <a:off x="5234923" y="2307649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" name="Freeform 1191"/>
            <p:cNvSpPr>
              <a:spLocks noChangeArrowheads="1"/>
            </p:cNvSpPr>
            <p:nvPr/>
          </p:nvSpPr>
          <p:spPr bwMode="auto">
            <a:xfrm>
              <a:off x="5234923" y="2307649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9" name="Freeform 1192"/>
            <p:cNvSpPr>
              <a:spLocks noChangeArrowheads="1"/>
            </p:cNvSpPr>
            <p:nvPr/>
          </p:nvSpPr>
          <p:spPr bwMode="auto">
            <a:xfrm>
              <a:off x="5065060" y="2299712"/>
              <a:ext cx="338138" cy="320675"/>
            </a:xfrm>
            <a:custGeom>
              <a:avLst/>
              <a:gdLst>
                <a:gd name="T0" fmla="*/ 751 w 941"/>
                <a:gd name="T1" fmla="*/ 889 h 890"/>
                <a:gd name="T2" fmla="*/ 533 w 941"/>
                <a:gd name="T3" fmla="*/ 666 h 890"/>
                <a:gd name="T4" fmla="*/ 0 w 941"/>
                <a:gd name="T5" fmla="*/ 666 h 890"/>
                <a:gd name="T6" fmla="*/ 0 w 941"/>
                <a:gd name="T7" fmla="*/ 0 h 890"/>
                <a:gd name="T8" fmla="*/ 940 w 941"/>
                <a:gd name="T9" fmla="*/ 0 h 890"/>
                <a:gd name="T10" fmla="*/ 940 w 941"/>
                <a:gd name="T11" fmla="*/ 666 h 890"/>
                <a:gd name="T12" fmla="*/ 751 w 941"/>
                <a:gd name="T13" fmla="*/ 666 h 890"/>
                <a:gd name="T14" fmla="*/ 751 w 941"/>
                <a:gd name="T15" fmla="*/ 889 h 890"/>
                <a:gd name="T16" fmla="*/ 45 w 941"/>
                <a:gd name="T17" fmla="*/ 622 h 890"/>
                <a:gd name="T18" fmla="*/ 551 w 941"/>
                <a:gd name="T19" fmla="*/ 622 h 890"/>
                <a:gd name="T20" fmla="*/ 707 w 941"/>
                <a:gd name="T21" fmla="*/ 779 h 890"/>
                <a:gd name="T22" fmla="*/ 707 w 941"/>
                <a:gd name="T23" fmla="*/ 622 h 890"/>
                <a:gd name="T24" fmla="*/ 896 w 941"/>
                <a:gd name="T25" fmla="*/ 622 h 890"/>
                <a:gd name="T26" fmla="*/ 896 w 941"/>
                <a:gd name="T27" fmla="*/ 44 h 890"/>
                <a:gd name="T28" fmla="*/ 45 w 941"/>
                <a:gd name="T29" fmla="*/ 44 h 890"/>
                <a:gd name="T30" fmla="*/ 45 w 941"/>
                <a:gd name="T31" fmla="*/ 622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890">
                  <a:moveTo>
                    <a:pt x="751" y="889"/>
                  </a:moveTo>
                  <a:lnTo>
                    <a:pt x="533" y="666"/>
                  </a:lnTo>
                  <a:lnTo>
                    <a:pt x="0" y="666"/>
                  </a:lnTo>
                  <a:lnTo>
                    <a:pt x="0" y="0"/>
                  </a:lnTo>
                  <a:lnTo>
                    <a:pt x="940" y="0"/>
                  </a:lnTo>
                  <a:lnTo>
                    <a:pt x="940" y="666"/>
                  </a:lnTo>
                  <a:lnTo>
                    <a:pt x="751" y="666"/>
                  </a:lnTo>
                  <a:lnTo>
                    <a:pt x="751" y="889"/>
                  </a:lnTo>
                  <a:close/>
                  <a:moveTo>
                    <a:pt x="45" y="622"/>
                  </a:moveTo>
                  <a:lnTo>
                    <a:pt x="551" y="622"/>
                  </a:lnTo>
                  <a:lnTo>
                    <a:pt x="707" y="779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44"/>
                  </a:lnTo>
                  <a:lnTo>
                    <a:pt x="45" y="44"/>
                  </a:lnTo>
                  <a:lnTo>
                    <a:pt x="45" y="6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0" name="Group 759"/>
          <p:cNvGrpSpPr/>
          <p:nvPr/>
        </p:nvGrpSpPr>
        <p:grpSpPr>
          <a:xfrm>
            <a:off x="8340462" y="3550011"/>
            <a:ext cx="338138" cy="320675"/>
            <a:chOff x="5065060" y="3537788"/>
            <a:chExt cx="338138" cy="320675"/>
          </a:xfrm>
        </p:grpSpPr>
        <p:sp>
          <p:nvSpPr>
            <p:cNvPr id="761" name="Freeform 1193"/>
            <p:cNvSpPr>
              <a:spLocks noChangeArrowheads="1"/>
            </p:cNvSpPr>
            <p:nvPr/>
          </p:nvSpPr>
          <p:spPr bwMode="auto">
            <a:xfrm>
              <a:off x="5072998" y="3545725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2" name="Freeform 1194"/>
            <p:cNvSpPr>
              <a:spLocks noChangeArrowheads="1"/>
            </p:cNvSpPr>
            <p:nvPr/>
          </p:nvSpPr>
          <p:spPr bwMode="auto">
            <a:xfrm>
              <a:off x="5072998" y="3545725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3" name="Freeform 1195"/>
            <p:cNvSpPr>
              <a:spLocks noChangeArrowheads="1"/>
            </p:cNvSpPr>
            <p:nvPr/>
          </p:nvSpPr>
          <p:spPr bwMode="auto">
            <a:xfrm>
              <a:off x="5234923" y="3545725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4" name="Freeform 1196"/>
            <p:cNvSpPr>
              <a:spLocks noChangeArrowheads="1"/>
            </p:cNvSpPr>
            <p:nvPr/>
          </p:nvSpPr>
          <p:spPr bwMode="auto">
            <a:xfrm>
              <a:off x="5234923" y="3545725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5" name="Freeform 1197"/>
            <p:cNvSpPr>
              <a:spLocks noChangeArrowheads="1"/>
            </p:cNvSpPr>
            <p:nvPr/>
          </p:nvSpPr>
          <p:spPr bwMode="auto">
            <a:xfrm>
              <a:off x="5065060" y="3537788"/>
              <a:ext cx="338138" cy="320675"/>
            </a:xfrm>
            <a:custGeom>
              <a:avLst/>
              <a:gdLst>
                <a:gd name="T0" fmla="*/ 751 w 941"/>
                <a:gd name="T1" fmla="*/ 889 h 890"/>
                <a:gd name="T2" fmla="*/ 533 w 941"/>
                <a:gd name="T3" fmla="*/ 666 h 890"/>
                <a:gd name="T4" fmla="*/ 0 w 941"/>
                <a:gd name="T5" fmla="*/ 666 h 890"/>
                <a:gd name="T6" fmla="*/ 0 w 941"/>
                <a:gd name="T7" fmla="*/ 0 h 890"/>
                <a:gd name="T8" fmla="*/ 940 w 941"/>
                <a:gd name="T9" fmla="*/ 0 h 890"/>
                <a:gd name="T10" fmla="*/ 940 w 941"/>
                <a:gd name="T11" fmla="*/ 666 h 890"/>
                <a:gd name="T12" fmla="*/ 751 w 941"/>
                <a:gd name="T13" fmla="*/ 666 h 890"/>
                <a:gd name="T14" fmla="*/ 751 w 941"/>
                <a:gd name="T15" fmla="*/ 889 h 890"/>
                <a:gd name="T16" fmla="*/ 45 w 941"/>
                <a:gd name="T17" fmla="*/ 622 h 890"/>
                <a:gd name="T18" fmla="*/ 551 w 941"/>
                <a:gd name="T19" fmla="*/ 622 h 890"/>
                <a:gd name="T20" fmla="*/ 707 w 941"/>
                <a:gd name="T21" fmla="*/ 779 h 890"/>
                <a:gd name="T22" fmla="*/ 707 w 941"/>
                <a:gd name="T23" fmla="*/ 622 h 890"/>
                <a:gd name="T24" fmla="*/ 896 w 941"/>
                <a:gd name="T25" fmla="*/ 622 h 890"/>
                <a:gd name="T26" fmla="*/ 896 w 941"/>
                <a:gd name="T27" fmla="*/ 44 h 890"/>
                <a:gd name="T28" fmla="*/ 45 w 941"/>
                <a:gd name="T29" fmla="*/ 44 h 890"/>
                <a:gd name="T30" fmla="*/ 45 w 941"/>
                <a:gd name="T31" fmla="*/ 622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890">
                  <a:moveTo>
                    <a:pt x="751" y="889"/>
                  </a:moveTo>
                  <a:lnTo>
                    <a:pt x="533" y="666"/>
                  </a:lnTo>
                  <a:lnTo>
                    <a:pt x="0" y="666"/>
                  </a:lnTo>
                  <a:lnTo>
                    <a:pt x="0" y="0"/>
                  </a:lnTo>
                  <a:lnTo>
                    <a:pt x="940" y="0"/>
                  </a:lnTo>
                  <a:lnTo>
                    <a:pt x="940" y="666"/>
                  </a:lnTo>
                  <a:lnTo>
                    <a:pt x="751" y="666"/>
                  </a:lnTo>
                  <a:lnTo>
                    <a:pt x="751" y="889"/>
                  </a:lnTo>
                  <a:close/>
                  <a:moveTo>
                    <a:pt x="45" y="622"/>
                  </a:moveTo>
                  <a:lnTo>
                    <a:pt x="551" y="622"/>
                  </a:lnTo>
                  <a:lnTo>
                    <a:pt x="707" y="779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44"/>
                  </a:lnTo>
                  <a:lnTo>
                    <a:pt x="45" y="44"/>
                  </a:lnTo>
                  <a:lnTo>
                    <a:pt x="45" y="62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6" name="Group 765"/>
          <p:cNvGrpSpPr/>
          <p:nvPr/>
        </p:nvGrpSpPr>
        <p:grpSpPr>
          <a:xfrm>
            <a:off x="8340462" y="1694410"/>
            <a:ext cx="338138" cy="320675"/>
            <a:chOff x="5065060" y="1706822"/>
            <a:chExt cx="338138" cy="320675"/>
          </a:xfrm>
        </p:grpSpPr>
        <p:sp>
          <p:nvSpPr>
            <p:cNvPr id="767" name="Freeform 1198"/>
            <p:cNvSpPr>
              <a:spLocks noChangeArrowheads="1"/>
            </p:cNvSpPr>
            <p:nvPr/>
          </p:nvSpPr>
          <p:spPr bwMode="auto">
            <a:xfrm>
              <a:off x="5072998" y="1714760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" name="Freeform 1199"/>
            <p:cNvSpPr>
              <a:spLocks noChangeArrowheads="1"/>
            </p:cNvSpPr>
            <p:nvPr/>
          </p:nvSpPr>
          <p:spPr bwMode="auto">
            <a:xfrm>
              <a:off x="5072998" y="1714760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9" name="Freeform 1200"/>
            <p:cNvSpPr>
              <a:spLocks noChangeArrowheads="1"/>
            </p:cNvSpPr>
            <p:nvPr/>
          </p:nvSpPr>
          <p:spPr bwMode="auto">
            <a:xfrm>
              <a:off x="5234923" y="1714760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0" name="Freeform 1201"/>
            <p:cNvSpPr>
              <a:spLocks noChangeArrowheads="1"/>
            </p:cNvSpPr>
            <p:nvPr/>
          </p:nvSpPr>
          <p:spPr bwMode="auto">
            <a:xfrm>
              <a:off x="5234923" y="1714760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1" name="Freeform 1202"/>
            <p:cNvSpPr>
              <a:spLocks noChangeArrowheads="1"/>
            </p:cNvSpPr>
            <p:nvPr/>
          </p:nvSpPr>
          <p:spPr bwMode="auto">
            <a:xfrm>
              <a:off x="5065060" y="1706822"/>
              <a:ext cx="338138" cy="320675"/>
            </a:xfrm>
            <a:custGeom>
              <a:avLst/>
              <a:gdLst>
                <a:gd name="T0" fmla="*/ 751 w 941"/>
                <a:gd name="T1" fmla="*/ 889 h 890"/>
                <a:gd name="T2" fmla="*/ 533 w 941"/>
                <a:gd name="T3" fmla="*/ 666 h 890"/>
                <a:gd name="T4" fmla="*/ 0 w 941"/>
                <a:gd name="T5" fmla="*/ 666 h 890"/>
                <a:gd name="T6" fmla="*/ 0 w 941"/>
                <a:gd name="T7" fmla="*/ 0 h 890"/>
                <a:gd name="T8" fmla="*/ 940 w 941"/>
                <a:gd name="T9" fmla="*/ 0 h 890"/>
                <a:gd name="T10" fmla="*/ 940 w 941"/>
                <a:gd name="T11" fmla="*/ 666 h 890"/>
                <a:gd name="T12" fmla="*/ 751 w 941"/>
                <a:gd name="T13" fmla="*/ 666 h 890"/>
                <a:gd name="T14" fmla="*/ 751 w 941"/>
                <a:gd name="T15" fmla="*/ 889 h 890"/>
                <a:gd name="T16" fmla="*/ 45 w 941"/>
                <a:gd name="T17" fmla="*/ 622 h 890"/>
                <a:gd name="T18" fmla="*/ 551 w 941"/>
                <a:gd name="T19" fmla="*/ 622 h 890"/>
                <a:gd name="T20" fmla="*/ 707 w 941"/>
                <a:gd name="T21" fmla="*/ 779 h 890"/>
                <a:gd name="T22" fmla="*/ 707 w 941"/>
                <a:gd name="T23" fmla="*/ 622 h 890"/>
                <a:gd name="T24" fmla="*/ 896 w 941"/>
                <a:gd name="T25" fmla="*/ 622 h 890"/>
                <a:gd name="T26" fmla="*/ 896 w 941"/>
                <a:gd name="T27" fmla="*/ 44 h 890"/>
                <a:gd name="T28" fmla="*/ 45 w 941"/>
                <a:gd name="T29" fmla="*/ 44 h 890"/>
                <a:gd name="T30" fmla="*/ 45 w 941"/>
                <a:gd name="T31" fmla="*/ 622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890">
                  <a:moveTo>
                    <a:pt x="751" y="889"/>
                  </a:moveTo>
                  <a:lnTo>
                    <a:pt x="533" y="666"/>
                  </a:lnTo>
                  <a:lnTo>
                    <a:pt x="0" y="666"/>
                  </a:lnTo>
                  <a:lnTo>
                    <a:pt x="0" y="0"/>
                  </a:lnTo>
                  <a:lnTo>
                    <a:pt x="940" y="0"/>
                  </a:lnTo>
                  <a:lnTo>
                    <a:pt x="940" y="666"/>
                  </a:lnTo>
                  <a:lnTo>
                    <a:pt x="751" y="666"/>
                  </a:lnTo>
                  <a:lnTo>
                    <a:pt x="751" y="889"/>
                  </a:lnTo>
                  <a:close/>
                  <a:moveTo>
                    <a:pt x="45" y="622"/>
                  </a:moveTo>
                  <a:lnTo>
                    <a:pt x="551" y="622"/>
                  </a:lnTo>
                  <a:lnTo>
                    <a:pt x="707" y="779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44"/>
                  </a:lnTo>
                  <a:lnTo>
                    <a:pt x="45" y="44"/>
                  </a:lnTo>
                  <a:lnTo>
                    <a:pt x="45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72" name="Group 771"/>
          <p:cNvGrpSpPr/>
          <p:nvPr/>
        </p:nvGrpSpPr>
        <p:grpSpPr>
          <a:xfrm>
            <a:off x="8266595" y="4075701"/>
            <a:ext cx="495300" cy="495300"/>
            <a:chOff x="4991193" y="4087898"/>
            <a:chExt cx="495300" cy="495300"/>
          </a:xfrm>
        </p:grpSpPr>
        <p:sp>
          <p:nvSpPr>
            <p:cNvPr id="773" name="Freeform 1203"/>
            <p:cNvSpPr>
              <a:spLocks noChangeArrowheads="1"/>
            </p:cNvSpPr>
            <p:nvPr/>
          </p:nvSpPr>
          <p:spPr bwMode="auto">
            <a:xfrm>
              <a:off x="4991193" y="408789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4" name="Freeform 1204"/>
            <p:cNvSpPr>
              <a:spLocks noChangeArrowheads="1"/>
            </p:cNvSpPr>
            <p:nvPr/>
          </p:nvSpPr>
          <p:spPr bwMode="auto">
            <a:xfrm>
              <a:off x="4991193" y="408789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5" name="Freeform 1205"/>
            <p:cNvSpPr>
              <a:spLocks noChangeArrowheads="1"/>
            </p:cNvSpPr>
            <p:nvPr/>
          </p:nvSpPr>
          <p:spPr bwMode="auto">
            <a:xfrm>
              <a:off x="5081680" y="4211723"/>
              <a:ext cx="311150" cy="285750"/>
            </a:xfrm>
            <a:custGeom>
              <a:avLst/>
              <a:gdLst>
                <a:gd name="T0" fmla="*/ 864 w 865"/>
                <a:gd name="T1" fmla="*/ 0 h 794"/>
                <a:gd name="T2" fmla="*/ 0 w 865"/>
                <a:gd name="T3" fmla="*/ 0 h 794"/>
                <a:gd name="T4" fmla="*/ 0 w 865"/>
                <a:gd name="T5" fmla="*/ 607 h 794"/>
                <a:gd name="T6" fmla="*/ 503 w 865"/>
                <a:gd name="T7" fmla="*/ 607 h 794"/>
                <a:gd name="T8" fmla="*/ 682 w 865"/>
                <a:gd name="T9" fmla="*/ 793 h 794"/>
                <a:gd name="T10" fmla="*/ 682 w 865"/>
                <a:gd name="T11" fmla="*/ 607 h 794"/>
                <a:gd name="T12" fmla="*/ 864 w 865"/>
                <a:gd name="T13" fmla="*/ 607 h 794"/>
                <a:gd name="T14" fmla="*/ 864 w 865"/>
                <a:gd name="T15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5" h="794">
                  <a:moveTo>
                    <a:pt x="864" y="0"/>
                  </a:moveTo>
                  <a:lnTo>
                    <a:pt x="0" y="0"/>
                  </a:lnTo>
                  <a:lnTo>
                    <a:pt x="0" y="607"/>
                  </a:lnTo>
                  <a:lnTo>
                    <a:pt x="503" y="607"/>
                  </a:lnTo>
                  <a:lnTo>
                    <a:pt x="682" y="793"/>
                  </a:lnTo>
                  <a:lnTo>
                    <a:pt x="682" y="607"/>
                  </a:lnTo>
                  <a:lnTo>
                    <a:pt x="864" y="607"/>
                  </a:lnTo>
                  <a:lnTo>
                    <a:pt x="86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6" name="Freeform 1206"/>
            <p:cNvSpPr>
              <a:spLocks noChangeArrowheads="1"/>
            </p:cNvSpPr>
            <p:nvPr/>
          </p:nvSpPr>
          <p:spPr bwMode="auto">
            <a:xfrm>
              <a:off x="5073743" y="4203786"/>
              <a:ext cx="327025" cy="312737"/>
            </a:xfrm>
            <a:custGeom>
              <a:avLst/>
              <a:gdLst>
                <a:gd name="T0" fmla="*/ 726 w 909"/>
                <a:gd name="T1" fmla="*/ 868 h 869"/>
                <a:gd name="T2" fmla="*/ 515 w 909"/>
                <a:gd name="T3" fmla="*/ 650 h 869"/>
                <a:gd name="T4" fmla="*/ 0 w 909"/>
                <a:gd name="T5" fmla="*/ 650 h 869"/>
                <a:gd name="T6" fmla="*/ 0 w 909"/>
                <a:gd name="T7" fmla="*/ 0 h 869"/>
                <a:gd name="T8" fmla="*/ 908 w 909"/>
                <a:gd name="T9" fmla="*/ 0 h 869"/>
                <a:gd name="T10" fmla="*/ 908 w 909"/>
                <a:gd name="T11" fmla="*/ 650 h 869"/>
                <a:gd name="T12" fmla="*/ 726 w 909"/>
                <a:gd name="T13" fmla="*/ 650 h 869"/>
                <a:gd name="T14" fmla="*/ 726 w 909"/>
                <a:gd name="T15" fmla="*/ 868 h 869"/>
                <a:gd name="T16" fmla="*/ 43 w 909"/>
                <a:gd name="T17" fmla="*/ 607 h 869"/>
                <a:gd name="T18" fmla="*/ 533 w 909"/>
                <a:gd name="T19" fmla="*/ 607 h 869"/>
                <a:gd name="T20" fmla="*/ 683 w 909"/>
                <a:gd name="T21" fmla="*/ 761 h 869"/>
                <a:gd name="T22" fmla="*/ 683 w 909"/>
                <a:gd name="T23" fmla="*/ 607 h 869"/>
                <a:gd name="T24" fmla="*/ 865 w 909"/>
                <a:gd name="T25" fmla="*/ 607 h 869"/>
                <a:gd name="T26" fmla="*/ 865 w 909"/>
                <a:gd name="T27" fmla="*/ 42 h 869"/>
                <a:gd name="T28" fmla="*/ 43 w 909"/>
                <a:gd name="T29" fmla="*/ 42 h 869"/>
                <a:gd name="T30" fmla="*/ 43 w 909"/>
                <a:gd name="T31" fmla="*/ 607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09" h="869">
                  <a:moveTo>
                    <a:pt x="726" y="868"/>
                  </a:moveTo>
                  <a:lnTo>
                    <a:pt x="515" y="650"/>
                  </a:lnTo>
                  <a:lnTo>
                    <a:pt x="0" y="650"/>
                  </a:lnTo>
                  <a:lnTo>
                    <a:pt x="0" y="0"/>
                  </a:lnTo>
                  <a:lnTo>
                    <a:pt x="908" y="0"/>
                  </a:lnTo>
                  <a:lnTo>
                    <a:pt x="908" y="650"/>
                  </a:lnTo>
                  <a:lnTo>
                    <a:pt x="726" y="650"/>
                  </a:lnTo>
                  <a:lnTo>
                    <a:pt x="726" y="868"/>
                  </a:lnTo>
                  <a:close/>
                  <a:moveTo>
                    <a:pt x="43" y="607"/>
                  </a:moveTo>
                  <a:lnTo>
                    <a:pt x="533" y="607"/>
                  </a:lnTo>
                  <a:lnTo>
                    <a:pt x="683" y="761"/>
                  </a:lnTo>
                  <a:lnTo>
                    <a:pt x="683" y="607"/>
                  </a:lnTo>
                  <a:lnTo>
                    <a:pt x="865" y="607"/>
                  </a:lnTo>
                  <a:lnTo>
                    <a:pt x="865" y="42"/>
                  </a:lnTo>
                  <a:lnTo>
                    <a:pt x="43" y="42"/>
                  </a:lnTo>
                  <a:lnTo>
                    <a:pt x="43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7" name="Freeform 1207"/>
            <p:cNvSpPr>
              <a:spLocks noChangeArrowheads="1"/>
            </p:cNvSpPr>
            <p:nvPr/>
          </p:nvSpPr>
          <p:spPr bwMode="auto">
            <a:xfrm>
              <a:off x="5484905" y="4287923"/>
              <a:ext cx="1588" cy="295275"/>
            </a:xfrm>
            <a:custGeom>
              <a:avLst/>
              <a:gdLst>
                <a:gd name="T0" fmla="*/ 0 w 1"/>
                <a:gd name="T1" fmla="*/ 0 h 819"/>
                <a:gd name="T2" fmla="*/ 0 w 1"/>
                <a:gd name="T3" fmla="*/ 818 h 819"/>
                <a:gd name="T4" fmla="*/ 0 w 1"/>
                <a:gd name="T5" fmla="*/ 818 h 819"/>
                <a:gd name="T6" fmla="*/ 0 w 1"/>
                <a:gd name="T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19">
                  <a:moveTo>
                    <a:pt x="0" y="0"/>
                  </a:moveTo>
                  <a:lnTo>
                    <a:pt x="0" y="818"/>
                  </a:lnTo>
                  <a:lnTo>
                    <a:pt x="0" y="8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" name="Freeform 1208"/>
            <p:cNvSpPr>
              <a:spLocks noChangeArrowheads="1"/>
            </p:cNvSpPr>
            <p:nvPr/>
          </p:nvSpPr>
          <p:spPr bwMode="auto">
            <a:xfrm>
              <a:off x="5484905" y="4287923"/>
              <a:ext cx="1588" cy="295275"/>
            </a:xfrm>
            <a:custGeom>
              <a:avLst/>
              <a:gdLst>
                <a:gd name="T0" fmla="*/ 0 w 1"/>
                <a:gd name="T1" fmla="*/ 0 h 819"/>
                <a:gd name="T2" fmla="*/ 0 w 1"/>
                <a:gd name="T3" fmla="*/ 818 h 819"/>
                <a:gd name="T4" fmla="*/ 0 w 1"/>
                <a:gd name="T5" fmla="*/ 818 h 819"/>
                <a:gd name="T6" fmla="*/ 0 w 1"/>
                <a:gd name="T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19">
                  <a:moveTo>
                    <a:pt x="0" y="0"/>
                  </a:moveTo>
                  <a:lnTo>
                    <a:pt x="0" y="818"/>
                  </a:lnTo>
                  <a:lnTo>
                    <a:pt x="0" y="8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" name="Freeform 1209"/>
            <p:cNvSpPr>
              <a:spLocks noChangeArrowheads="1"/>
            </p:cNvSpPr>
            <p:nvPr/>
          </p:nvSpPr>
          <p:spPr bwMode="auto">
            <a:xfrm>
              <a:off x="5073743" y="4203786"/>
              <a:ext cx="411162" cy="377825"/>
            </a:xfrm>
            <a:custGeom>
              <a:avLst/>
              <a:gdLst>
                <a:gd name="T0" fmla="*/ 908 w 1141"/>
                <a:gd name="T1" fmla="*/ 0 h 1051"/>
                <a:gd name="T2" fmla="*/ 908 w 1141"/>
                <a:gd name="T3" fmla="*/ 650 h 1051"/>
                <a:gd name="T4" fmla="*/ 726 w 1141"/>
                <a:gd name="T5" fmla="*/ 650 h 1051"/>
                <a:gd name="T6" fmla="*/ 726 w 1141"/>
                <a:gd name="T7" fmla="*/ 868 h 1051"/>
                <a:gd name="T8" fmla="*/ 726 w 1141"/>
                <a:gd name="T9" fmla="*/ 868 h 1051"/>
                <a:gd name="T10" fmla="*/ 515 w 1141"/>
                <a:gd name="T11" fmla="*/ 650 h 1051"/>
                <a:gd name="T12" fmla="*/ 0 w 1141"/>
                <a:gd name="T13" fmla="*/ 650 h 1051"/>
                <a:gd name="T14" fmla="*/ 404 w 1141"/>
                <a:gd name="T15" fmla="*/ 1050 h 1051"/>
                <a:gd name="T16" fmla="*/ 1140 w 1141"/>
                <a:gd name="T17" fmla="*/ 1050 h 1051"/>
                <a:gd name="T18" fmla="*/ 1140 w 1141"/>
                <a:gd name="T19" fmla="*/ 232 h 1051"/>
                <a:gd name="T20" fmla="*/ 908 w 1141"/>
                <a:gd name="T21" fmla="*/ 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1" h="1051">
                  <a:moveTo>
                    <a:pt x="908" y="0"/>
                  </a:moveTo>
                  <a:lnTo>
                    <a:pt x="908" y="650"/>
                  </a:lnTo>
                  <a:lnTo>
                    <a:pt x="726" y="650"/>
                  </a:lnTo>
                  <a:lnTo>
                    <a:pt x="726" y="868"/>
                  </a:lnTo>
                  <a:lnTo>
                    <a:pt x="726" y="868"/>
                  </a:lnTo>
                  <a:lnTo>
                    <a:pt x="515" y="650"/>
                  </a:lnTo>
                  <a:lnTo>
                    <a:pt x="0" y="650"/>
                  </a:lnTo>
                  <a:lnTo>
                    <a:pt x="404" y="1050"/>
                  </a:lnTo>
                  <a:lnTo>
                    <a:pt x="1140" y="1050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0" name="Freeform 1210"/>
            <p:cNvSpPr>
              <a:spLocks noChangeArrowheads="1"/>
            </p:cNvSpPr>
            <p:nvPr/>
          </p:nvSpPr>
          <p:spPr bwMode="auto">
            <a:xfrm>
              <a:off x="5073743" y="4203786"/>
              <a:ext cx="411162" cy="377825"/>
            </a:xfrm>
            <a:custGeom>
              <a:avLst/>
              <a:gdLst>
                <a:gd name="T0" fmla="*/ 908 w 1141"/>
                <a:gd name="T1" fmla="*/ 0 h 1051"/>
                <a:gd name="T2" fmla="*/ 908 w 1141"/>
                <a:gd name="T3" fmla="*/ 650 h 1051"/>
                <a:gd name="T4" fmla="*/ 726 w 1141"/>
                <a:gd name="T5" fmla="*/ 650 h 1051"/>
                <a:gd name="T6" fmla="*/ 726 w 1141"/>
                <a:gd name="T7" fmla="*/ 868 h 1051"/>
                <a:gd name="T8" fmla="*/ 726 w 1141"/>
                <a:gd name="T9" fmla="*/ 868 h 1051"/>
                <a:gd name="T10" fmla="*/ 515 w 1141"/>
                <a:gd name="T11" fmla="*/ 650 h 1051"/>
                <a:gd name="T12" fmla="*/ 0 w 1141"/>
                <a:gd name="T13" fmla="*/ 650 h 1051"/>
                <a:gd name="T14" fmla="*/ 404 w 1141"/>
                <a:gd name="T15" fmla="*/ 1050 h 1051"/>
                <a:gd name="T16" fmla="*/ 1140 w 1141"/>
                <a:gd name="T17" fmla="*/ 1050 h 1051"/>
                <a:gd name="T18" fmla="*/ 1140 w 1141"/>
                <a:gd name="T19" fmla="*/ 232 h 1051"/>
                <a:gd name="T20" fmla="*/ 908 w 1141"/>
                <a:gd name="T21" fmla="*/ 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1" h="1051">
                  <a:moveTo>
                    <a:pt x="908" y="0"/>
                  </a:moveTo>
                  <a:lnTo>
                    <a:pt x="908" y="650"/>
                  </a:lnTo>
                  <a:lnTo>
                    <a:pt x="726" y="650"/>
                  </a:lnTo>
                  <a:lnTo>
                    <a:pt x="726" y="868"/>
                  </a:lnTo>
                  <a:lnTo>
                    <a:pt x="726" y="868"/>
                  </a:lnTo>
                  <a:lnTo>
                    <a:pt x="515" y="650"/>
                  </a:lnTo>
                  <a:lnTo>
                    <a:pt x="0" y="650"/>
                  </a:lnTo>
                  <a:lnTo>
                    <a:pt x="404" y="1050"/>
                  </a:lnTo>
                  <a:lnTo>
                    <a:pt x="1140" y="1050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81" name="Group 780"/>
          <p:cNvGrpSpPr/>
          <p:nvPr/>
        </p:nvGrpSpPr>
        <p:grpSpPr>
          <a:xfrm>
            <a:off x="8340462" y="2934342"/>
            <a:ext cx="338138" cy="320675"/>
            <a:chOff x="5065060" y="2949946"/>
            <a:chExt cx="338138" cy="320675"/>
          </a:xfrm>
        </p:grpSpPr>
        <p:sp>
          <p:nvSpPr>
            <p:cNvPr id="782" name="Freeform 1211"/>
            <p:cNvSpPr>
              <a:spLocks noChangeArrowheads="1"/>
            </p:cNvSpPr>
            <p:nvPr/>
          </p:nvSpPr>
          <p:spPr bwMode="auto">
            <a:xfrm>
              <a:off x="5072998" y="2957884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3" name="Freeform 1212"/>
            <p:cNvSpPr>
              <a:spLocks noChangeArrowheads="1"/>
            </p:cNvSpPr>
            <p:nvPr/>
          </p:nvSpPr>
          <p:spPr bwMode="auto">
            <a:xfrm>
              <a:off x="5072998" y="2957884"/>
              <a:ext cx="322262" cy="292100"/>
            </a:xfrm>
            <a:custGeom>
              <a:avLst/>
              <a:gdLst>
                <a:gd name="T0" fmla="*/ 896 w 897"/>
                <a:gd name="T1" fmla="*/ 0 h 813"/>
                <a:gd name="T2" fmla="*/ 0 w 897"/>
                <a:gd name="T3" fmla="*/ 0 h 813"/>
                <a:gd name="T4" fmla="*/ 0 w 897"/>
                <a:gd name="T5" fmla="*/ 622 h 813"/>
                <a:gd name="T6" fmla="*/ 522 w 897"/>
                <a:gd name="T7" fmla="*/ 622 h 813"/>
                <a:gd name="T8" fmla="*/ 707 w 897"/>
                <a:gd name="T9" fmla="*/ 812 h 813"/>
                <a:gd name="T10" fmla="*/ 707 w 897"/>
                <a:gd name="T11" fmla="*/ 622 h 813"/>
                <a:gd name="T12" fmla="*/ 896 w 897"/>
                <a:gd name="T13" fmla="*/ 622 h 813"/>
                <a:gd name="T14" fmla="*/ 896 w 897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7" h="813">
                  <a:moveTo>
                    <a:pt x="896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522" y="622"/>
                  </a:lnTo>
                  <a:lnTo>
                    <a:pt x="707" y="812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4" name="Freeform 1213"/>
            <p:cNvSpPr>
              <a:spLocks noChangeArrowheads="1"/>
            </p:cNvSpPr>
            <p:nvPr/>
          </p:nvSpPr>
          <p:spPr bwMode="auto">
            <a:xfrm>
              <a:off x="5234923" y="2957884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5" name="Freeform 1214"/>
            <p:cNvSpPr>
              <a:spLocks noChangeArrowheads="1"/>
            </p:cNvSpPr>
            <p:nvPr/>
          </p:nvSpPr>
          <p:spPr bwMode="auto">
            <a:xfrm>
              <a:off x="5234923" y="2957884"/>
              <a:ext cx="161925" cy="292100"/>
            </a:xfrm>
            <a:custGeom>
              <a:avLst/>
              <a:gdLst>
                <a:gd name="T0" fmla="*/ 448 w 449"/>
                <a:gd name="T1" fmla="*/ 0 h 813"/>
                <a:gd name="T2" fmla="*/ 0 w 449"/>
                <a:gd name="T3" fmla="*/ 0 h 813"/>
                <a:gd name="T4" fmla="*/ 0 w 449"/>
                <a:gd name="T5" fmla="*/ 622 h 813"/>
                <a:gd name="T6" fmla="*/ 74 w 449"/>
                <a:gd name="T7" fmla="*/ 622 h 813"/>
                <a:gd name="T8" fmla="*/ 259 w 449"/>
                <a:gd name="T9" fmla="*/ 812 h 813"/>
                <a:gd name="T10" fmla="*/ 259 w 449"/>
                <a:gd name="T11" fmla="*/ 622 h 813"/>
                <a:gd name="T12" fmla="*/ 448 w 449"/>
                <a:gd name="T13" fmla="*/ 622 h 813"/>
                <a:gd name="T14" fmla="*/ 448 w 449"/>
                <a:gd name="T15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9" h="813">
                  <a:moveTo>
                    <a:pt x="448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74" y="622"/>
                  </a:lnTo>
                  <a:lnTo>
                    <a:pt x="259" y="812"/>
                  </a:lnTo>
                  <a:lnTo>
                    <a:pt x="259" y="622"/>
                  </a:lnTo>
                  <a:lnTo>
                    <a:pt x="448" y="622"/>
                  </a:lnTo>
                  <a:lnTo>
                    <a:pt x="4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6" name="Freeform 1215"/>
            <p:cNvSpPr>
              <a:spLocks noChangeArrowheads="1"/>
            </p:cNvSpPr>
            <p:nvPr/>
          </p:nvSpPr>
          <p:spPr bwMode="auto">
            <a:xfrm>
              <a:off x="5065060" y="2949946"/>
              <a:ext cx="338138" cy="320675"/>
            </a:xfrm>
            <a:custGeom>
              <a:avLst/>
              <a:gdLst>
                <a:gd name="T0" fmla="*/ 751 w 941"/>
                <a:gd name="T1" fmla="*/ 889 h 890"/>
                <a:gd name="T2" fmla="*/ 533 w 941"/>
                <a:gd name="T3" fmla="*/ 666 h 890"/>
                <a:gd name="T4" fmla="*/ 0 w 941"/>
                <a:gd name="T5" fmla="*/ 666 h 890"/>
                <a:gd name="T6" fmla="*/ 0 w 941"/>
                <a:gd name="T7" fmla="*/ 0 h 890"/>
                <a:gd name="T8" fmla="*/ 940 w 941"/>
                <a:gd name="T9" fmla="*/ 0 h 890"/>
                <a:gd name="T10" fmla="*/ 940 w 941"/>
                <a:gd name="T11" fmla="*/ 666 h 890"/>
                <a:gd name="T12" fmla="*/ 751 w 941"/>
                <a:gd name="T13" fmla="*/ 666 h 890"/>
                <a:gd name="T14" fmla="*/ 751 w 941"/>
                <a:gd name="T15" fmla="*/ 889 h 890"/>
                <a:gd name="T16" fmla="*/ 45 w 941"/>
                <a:gd name="T17" fmla="*/ 622 h 890"/>
                <a:gd name="T18" fmla="*/ 551 w 941"/>
                <a:gd name="T19" fmla="*/ 622 h 890"/>
                <a:gd name="T20" fmla="*/ 707 w 941"/>
                <a:gd name="T21" fmla="*/ 779 h 890"/>
                <a:gd name="T22" fmla="*/ 707 w 941"/>
                <a:gd name="T23" fmla="*/ 622 h 890"/>
                <a:gd name="T24" fmla="*/ 896 w 941"/>
                <a:gd name="T25" fmla="*/ 622 h 890"/>
                <a:gd name="T26" fmla="*/ 896 w 941"/>
                <a:gd name="T27" fmla="*/ 44 h 890"/>
                <a:gd name="T28" fmla="*/ 45 w 941"/>
                <a:gd name="T29" fmla="*/ 44 h 890"/>
                <a:gd name="T30" fmla="*/ 45 w 941"/>
                <a:gd name="T31" fmla="*/ 622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41" h="890">
                  <a:moveTo>
                    <a:pt x="751" y="889"/>
                  </a:moveTo>
                  <a:lnTo>
                    <a:pt x="533" y="666"/>
                  </a:lnTo>
                  <a:lnTo>
                    <a:pt x="0" y="666"/>
                  </a:lnTo>
                  <a:lnTo>
                    <a:pt x="0" y="0"/>
                  </a:lnTo>
                  <a:lnTo>
                    <a:pt x="940" y="0"/>
                  </a:lnTo>
                  <a:lnTo>
                    <a:pt x="940" y="666"/>
                  </a:lnTo>
                  <a:lnTo>
                    <a:pt x="751" y="666"/>
                  </a:lnTo>
                  <a:lnTo>
                    <a:pt x="751" y="889"/>
                  </a:lnTo>
                  <a:close/>
                  <a:moveTo>
                    <a:pt x="45" y="622"/>
                  </a:moveTo>
                  <a:lnTo>
                    <a:pt x="551" y="622"/>
                  </a:lnTo>
                  <a:lnTo>
                    <a:pt x="707" y="779"/>
                  </a:lnTo>
                  <a:lnTo>
                    <a:pt x="707" y="622"/>
                  </a:lnTo>
                  <a:lnTo>
                    <a:pt x="896" y="622"/>
                  </a:lnTo>
                  <a:lnTo>
                    <a:pt x="896" y="44"/>
                  </a:lnTo>
                  <a:lnTo>
                    <a:pt x="45" y="44"/>
                  </a:lnTo>
                  <a:lnTo>
                    <a:pt x="45" y="6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87" name="Group 786"/>
          <p:cNvGrpSpPr/>
          <p:nvPr/>
        </p:nvGrpSpPr>
        <p:grpSpPr>
          <a:xfrm>
            <a:off x="2715325" y="2284370"/>
            <a:ext cx="265113" cy="366713"/>
            <a:chOff x="6713069" y="2268999"/>
            <a:chExt cx="265113" cy="366713"/>
          </a:xfrm>
        </p:grpSpPr>
        <p:sp>
          <p:nvSpPr>
            <p:cNvPr id="788" name="Freeform 1233"/>
            <p:cNvSpPr>
              <a:spLocks noChangeArrowheads="1"/>
            </p:cNvSpPr>
            <p:nvPr/>
          </p:nvSpPr>
          <p:spPr bwMode="auto">
            <a:xfrm>
              <a:off x="6721007" y="2276937"/>
              <a:ext cx="249237" cy="347662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" name="Freeform 1234"/>
            <p:cNvSpPr>
              <a:spLocks noChangeArrowheads="1"/>
            </p:cNvSpPr>
            <p:nvPr/>
          </p:nvSpPr>
          <p:spPr bwMode="auto">
            <a:xfrm>
              <a:off x="6721007" y="2276937"/>
              <a:ext cx="249237" cy="347662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0" name="Freeform 1235"/>
            <p:cNvSpPr>
              <a:spLocks noChangeArrowheads="1"/>
            </p:cNvSpPr>
            <p:nvPr/>
          </p:nvSpPr>
          <p:spPr bwMode="auto">
            <a:xfrm>
              <a:off x="6846419" y="2276937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1" name="Freeform 1236"/>
            <p:cNvSpPr>
              <a:spLocks noChangeArrowheads="1"/>
            </p:cNvSpPr>
            <p:nvPr/>
          </p:nvSpPr>
          <p:spPr bwMode="auto">
            <a:xfrm>
              <a:off x="6846419" y="2276937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2" name="Freeform 1237"/>
            <p:cNvSpPr>
              <a:spLocks noChangeArrowheads="1"/>
            </p:cNvSpPr>
            <p:nvPr/>
          </p:nvSpPr>
          <p:spPr bwMode="auto">
            <a:xfrm>
              <a:off x="6846419" y="2276937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3" name="Freeform 1238"/>
            <p:cNvSpPr>
              <a:spLocks noChangeArrowheads="1"/>
            </p:cNvSpPr>
            <p:nvPr/>
          </p:nvSpPr>
          <p:spPr bwMode="auto">
            <a:xfrm>
              <a:off x="6846419" y="2276937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4" name="Freeform 1239"/>
            <p:cNvSpPr>
              <a:spLocks noChangeArrowheads="1"/>
            </p:cNvSpPr>
            <p:nvPr/>
          </p:nvSpPr>
          <p:spPr bwMode="auto">
            <a:xfrm>
              <a:off x="6713069" y="2268999"/>
              <a:ext cx="265113" cy="366713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  <a:gd name="T10" fmla="*/ 692 w 738"/>
                <a:gd name="T11" fmla="*/ 49 h 1017"/>
                <a:gd name="T12" fmla="*/ 692 w 738"/>
                <a:gd name="T13" fmla="*/ 906 h 1017"/>
                <a:gd name="T14" fmla="*/ 49 w 738"/>
                <a:gd name="T15" fmla="*/ 906 h 1017"/>
                <a:gd name="T16" fmla="*/ 49 w 738"/>
                <a:gd name="T17" fmla="*/ 49 h 1017"/>
                <a:gd name="T18" fmla="*/ 692 w 738"/>
                <a:gd name="T19" fmla="*/ 49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  <a:close/>
                  <a:moveTo>
                    <a:pt x="692" y="49"/>
                  </a:moveTo>
                  <a:lnTo>
                    <a:pt x="692" y="906"/>
                  </a:lnTo>
                  <a:lnTo>
                    <a:pt x="49" y="906"/>
                  </a:lnTo>
                  <a:lnTo>
                    <a:pt x="49" y="49"/>
                  </a:lnTo>
                  <a:lnTo>
                    <a:pt x="692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5" name="Freeform 1240"/>
            <p:cNvSpPr>
              <a:spLocks noChangeArrowheads="1"/>
            </p:cNvSpPr>
            <p:nvPr/>
          </p:nvSpPr>
          <p:spPr bwMode="auto">
            <a:xfrm>
              <a:off x="6835307" y="2603962"/>
              <a:ext cx="20637" cy="19050"/>
            </a:xfrm>
            <a:custGeom>
              <a:avLst/>
              <a:gdLst>
                <a:gd name="T0" fmla="*/ 29 w 58"/>
                <a:gd name="T1" fmla="*/ 53 h 54"/>
                <a:gd name="T2" fmla="*/ 29 w 58"/>
                <a:gd name="T3" fmla="*/ 53 h 54"/>
                <a:gd name="T4" fmla="*/ 57 w 58"/>
                <a:gd name="T5" fmla="*/ 25 h 54"/>
                <a:gd name="T6" fmla="*/ 29 w 58"/>
                <a:gd name="T7" fmla="*/ 0 h 54"/>
                <a:gd name="T8" fmla="*/ 0 w 58"/>
                <a:gd name="T9" fmla="*/ 25 h 54"/>
                <a:gd name="T10" fmla="*/ 29 w 58"/>
                <a:gd name="T11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54">
                  <a:moveTo>
                    <a:pt x="29" y="53"/>
                  </a:moveTo>
                  <a:lnTo>
                    <a:pt x="29" y="53"/>
                  </a:lnTo>
                  <a:cubicBezTo>
                    <a:pt x="45" y="53"/>
                    <a:pt x="57" y="41"/>
                    <a:pt x="57" y="25"/>
                  </a:cubicBezTo>
                  <a:cubicBezTo>
                    <a:pt x="57" y="13"/>
                    <a:pt x="45" y="0"/>
                    <a:pt x="29" y="0"/>
                  </a:cubicBezTo>
                  <a:cubicBezTo>
                    <a:pt x="12" y="0"/>
                    <a:pt x="0" y="13"/>
                    <a:pt x="0" y="25"/>
                  </a:cubicBezTo>
                  <a:cubicBezTo>
                    <a:pt x="0" y="41"/>
                    <a:pt x="12" y="53"/>
                    <a:pt x="29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96" name="Group 795"/>
          <p:cNvGrpSpPr/>
          <p:nvPr/>
        </p:nvGrpSpPr>
        <p:grpSpPr>
          <a:xfrm>
            <a:off x="2715325" y="3526992"/>
            <a:ext cx="265113" cy="366712"/>
            <a:chOff x="6713069" y="3483075"/>
            <a:chExt cx="265113" cy="366712"/>
          </a:xfrm>
        </p:grpSpPr>
        <p:sp>
          <p:nvSpPr>
            <p:cNvPr id="797" name="Freeform 1241"/>
            <p:cNvSpPr>
              <a:spLocks noChangeArrowheads="1"/>
            </p:cNvSpPr>
            <p:nvPr/>
          </p:nvSpPr>
          <p:spPr bwMode="auto">
            <a:xfrm>
              <a:off x="6721007" y="3492600"/>
              <a:ext cx="249237" cy="347662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8" name="Freeform 1242"/>
            <p:cNvSpPr>
              <a:spLocks noChangeArrowheads="1"/>
            </p:cNvSpPr>
            <p:nvPr/>
          </p:nvSpPr>
          <p:spPr bwMode="auto">
            <a:xfrm>
              <a:off x="6721007" y="3492600"/>
              <a:ext cx="249237" cy="347662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9" name="Freeform 1243"/>
            <p:cNvSpPr>
              <a:spLocks noChangeArrowheads="1"/>
            </p:cNvSpPr>
            <p:nvPr/>
          </p:nvSpPr>
          <p:spPr bwMode="auto">
            <a:xfrm>
              <a:off x="6846419" y="3492600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0" name="Freeform 1244"/>
            <p:cNvSpPr>
              <a:spLocks noChangeArrowheads="1"/>
            </p:cNvSpPr>
            <p:nvPr/>
          </p:nvSpPr>
          <p:spPr bwMode="auto">
            <a:xfrm>
              <a:off x="6846419" y="3492600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1" name="Freeform 1245"/>
            <p:cNvSpPr>
              <a:spLocks noChangeArrowheads="1"/>
            </p:cNvSpPr>
            <p:nvPr/>
          </p:nvSpPr>
          <p:spPr bwMode="auto">
            <a:xfrm>
              <a:off x="6846419" y="3492600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2" name="Freeform 1246"/>
            <p:cNvSpPr>
              <a:spLocks noChangeArrowheads="1"/>
            </p:cNvSpPr>
            <p:nvPr/>
          </p:nvSpPr>
          <p:spPr bwMode="auto">
            <a:xfrm>
              <a:off x="6846419" y="3492600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3" name="Freeform 1247"/>
            <p:cNvSpPr>
              <a:spLocks noChangeArrowheads="1"/>
            </p:cNvSpPr>
            <p:nvPr/>
          </p:nvSpPr>
          <p:spPr bwMode="auto">
            <a:xfrm>
              <a:off x="6713069" y="3483075"/>
              <a:ext cx="265113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  <a:gd name="T10" fmla="*/ 692 w 738"/>
                <a:gd name="T11" fmla="*/ 49 h 1017"/>
                <a:gd name="T12" fmla="*/ 692 w 738"/>
                <a:gd name="T13" fmla="*/ 906 h 1017"/>
                <a:gd name="T14" fmla="*/ 49 w 738"/>
                <a:gd name="T15" fmla="*/ 906 h 1017"/>
                <a:gd name="T16" fmla="*/ 49 w 738"/>
                <a:gd name="T17" fmla="*/ 49 h 1017"/>
                <a:gd name="T18" fmla="*/ 692 w 738"/>
                <a:gd name="T19" fmla="*/ 49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  <a:close/>
                  <a:moveTo>
                    <a:pt x="692" y="49"/>
                  </a:moveTo>
                  <a:lnTo>
                    <a:pt x="692" y="906"/>
                  </a:lnTo>
                  <a:lnTo>
                    <a:pt x="49" y="906"/>
                  </a:lnTo>
                  <a:lnTo>
                    <a:pt x="49" y="49"/>
                  </a:lnTo>
                  <a:lnTo>
                    <a:pt x="692" y="4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4" name="Freeform 1248"/>
            <p:cNvSpPr>
              <a:spLocks noChangeArrowheads="1"/>
            </p:cNvSpPr>
            <p:nvPr/>
          </p:nvSpPr>
          <p:spPr bwMode="auto">
            <a:xfrm>
              <a:off x="6835307" y="3819625"/>
              <a:ext cx="20637" cy="19050"/>
            </a:xfrm>
            <a:custGeom>
              <a:avLst/>
              <a:gdLst>
                <a:gd name="T0" fmla="*/ 29 w 58"/>
                <a:gd name="T1" fmla="*/ 53 h 54"/>
                <a:gd name="T2" fmla="*/ 29 w 58"/>
                <a:gd name="T3" fmla="*/ 53 h 54"/>
                <a:gd name="T4" fmla="*/ 57 w 58"/>
                <a:gd name="T5" fmla="*/ 25 h 54"/>
                <a:gd name="T6" fmla="*/ 29 w 58"/>
                <a:gd name="T7" fmla="*/ 0 h 54"/>
                <a:gd name="T8" fmla="*/ 0 w 58"/>
                <a:gd name="T9" fmla="*/ 25 h 54"/>
                <a:gd name="T10" fmla="*/ 29 w 58"/>
                <a:gd name="T11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54">
                  <a:moveTo>
                    <a:pt x="29" y="53"/>
                  </a:moveTo>
                  <a:lnTo>
                    <a:pt x="29" y="53"/>
                  </a:lnTo>
                  <a:cubicBezTo>
                    <a:pt x="45" y="53"/>
                    <a:pt x="57" y="41"/>
                    <a:pt x="57" y="25"/>
                  </a:cubicBezTo>
                  <a:cubicBezTo>
                    <a:pt x="57" y="13"/>
                    <a:pt x="45" y="0"/>
                    <a:pt x="29" y="0"/>
                  </a:cubicBezTo>
                  <a:cubicBezTo>
                    <a:pt x="12" y="0"/>
                    <a:pt x="0" y="13"/>
                    <a:pt x="0" y="25"/>
                  </a:cubicBezTo>
                  <a:cubicBezTo>
                    <a:pt x="0" y="41"/>
                    <a:pt x="12" y="53"/>
                    <a:pt x="29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05" name="Group 804"/>
          <p:cNvGrpSpPr/>
          <p:nvPr/>
        </p:nvGrpSpPr>
        <p:grpSpPr>
          <a:xfrm>
            <a:off x="2715325" y="1671391"/>
            <a:ext cx="265113" cy="366712"/>
            <a:chOff x="6713069" y="1663779"/>
            <a:chExt cx="265113" cy="366712"/>
          </a:xfrm>
        </p:grpSpPr>
        <p:sp>
          <p:nvSpPr>
            <p:cNvPr id="806" name="Freeform 1249"/>
            <p:cNvSpPr>
              <a:spLocks noChangeArrowheads="1"/>
            </p:cNvSpPr>
            <p:nvPr/>
          </p:nvSpPr>
          <p:spPr bwMode="auto">
            <a:xfrm>
              <a:off x="6721007" y="1671716"/>
              <a:ext cx="249237" cy="347663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7" name="Freeform 1250"/>
            <p:cNvSpPr>
              <a:spLocks noChangeArrowheads="1"/>
            </p:cNvSpPr>
            <p:nvPr/>
          </p:nvSpPr>
          <p:spPr bwMode="auto">
            <a:xfrm>
              <a:off x="6721007" y="1671716"/>
              <a:ext cx="249237" cy="347663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8" name="Freeform 1251"/>
            <p:cNvSpPr>
              <a:spLocks noChangeArrowheads="1"/>
            </p:cNvSpPr>
            <p:nvPr/>
          </p:nvSpPr>
          <p:spPr bwMode="auto">
            <a:xfrm>
              <a:off x="6846419" y="1671716"/>
              <a:ext cx="125413" cy="347663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" name="Freeform 1252"/>
            <p:cNvSpPr>
              <a:spLocks noChangeArrowheads="1"/>
            </p:cNvSpPr>
            <p:nvPr/>
          </p:nvSpPr>
          <p:spPr bwMode="auto">
            <a:xfrm>
              <a:off x="6846419" y="1671716"/>
              <a:ext cx="125413" cy="347663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0" name="Freeform 1253"/>
            <p:cNvSpPr>
              <a:spLocks noChangeArrowheads="1"/>
            </p:cNvSpPr>
            <p:nvPr/>
          </p:nvSpPr>
          <p:spPr bwMode="auto">
            <a:xfrm>
              <a:off x="6846419" y="1671716"/>
              <a:ext cx="125413" cy="347663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1" name="Freeform 1254"/>
            <p:cNvSpPr>
              <a:spLocks noChangeArrowheads="1"/>
            </p:cNvSpPr>
            <p:nvPr/>
          </p:nvSpPr>
          <p:spPr bwMode="auto">
            <a:xfrm>
              <a:off x="6846419" y="1671716"/>
              <a:ext cx="125413" cy="347663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2" name="Freeform 1255"/>
            <p:cNvSpPr>
              <a:spLocks noChangeArrowheads="1"/>
            </p:cNvSpPr>
            <p:nvPr/>
          </p:nvSpPr>
          <p:spPr bwMode="auto">
            <a:xfrm>
              <a:off x="6713069" y="1663779"/>
              <a:ext cx="265113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  <a:gd name="T10" fmla="*/ 692 w 738"/>
                <a:gd name="T11" fmla="*/ 49 h 1017"/>
                <a:gd name="T12" fmla="*/ 692 w 738"/>
                <a:gd name="T13" fmla="*/ 906 h 1017"/>
                <a:gd name="T14" fmla="*/ 49 w 738"/>
                <a:gd name="T15" fmla="*/ 906 h 1017"/>
                <a:gd name="T16" fmla="*/ 49 w 738"/>
                <a:gd name="T17" fmla="*/ 49 h 1017"/>
                <a:gd name="T18" fmla="*/ 692 w 738"/>
                <a:gd name="T19" fmla="*/ 49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  <a:close/>
                  <a:moveTo>
                    <a:pt x="692" y="49"/>
                  </a:moveTo>
                  <a:lnTo>
                    <a:pt x="692" y="906"/>
                  </a:lnTo>
                  <a:lnTo>
                    <a:pt x="49" y="906"/>
                  </a:lnTo>
                  <a:lnTo>
                    <a:pt x="49" y="49"/>
                  </a:lnTo>
                  <a:lnTo>
                    <a:pt x="692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3" name="Freeform 1256"/>
            <p:cNvSpPr>
              <a:spLocks noChangeArrowheads="1"/>
            </p:cNvSpPr>
            <p:nvPr/>
          </p:nvSpPr>
          <p:spPr bwMode="auto">
            <a:xfrm>
              <a:off x="6835307" y="2000329"/>
              <a:ext cx="20637" cy="19050"/>
            </a:xfrm>
            <a:custGeom>
              <a:avLst/>
              <a:gdLst>
                <a:gd name="T0" fmla="*/ 29 w 58"/>
                <a:gd name="T1" fmla="*/ 53 h 54"/>
                <a:gd name="T2" fmla="*/ 29 w 58"/>
                <a:gd name="T3" fmla="*/ 53 h 54"/>
                <a:gd name="T4" fmla="*/ 57 w 58"/>
                <a:gd name="T5" fmla="*/ 25 h 54"/>
                <a:gd name="T6" fmla="*/ 29 w 58"/>
                <a:gd name="T7" fmla="*/ 0 h 54"/>
                <a:gd name="T8" fmla="*/ 0 w 58"/>
                <a:gd name="T9" fmla="*/ 25 h 54"/>
                <a:gd name="T10" fmla="*/ 29 w 58"/>
                <a:gd name="T11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54">
                  <a:moveTo>
                    <a:pt x="29" y="53"/>
                  </a:moveTo>
                  <a:lnTo>
                    <a:pt x="29" y="53"/>
                  </a:lnTo>
                  <a:cubicBezTo>
                    <a:pt x="45" y="53"/>
                    <a:pt x="57" y="41"/>
                    <a:pt x="57" y="25"/>
                  </a:cubicBezTo>
                  <a:cubicBezTo>
                    <a:pt x="57" y="13"/>
                    <a:pt x="45" y="0"/>
                    <a:pt x="29" y="0"/>
                  </a:cubicBezTo>
                  <a:cubicBezTo>
                    <a:pt x="12" y="0"/>
                    <a:pt x="0" y="13"/>
                    <a:pt x="0" y="25"/>
                  </a:cubicBezTo>
                  <a:cubicBezTo>
                    <a:pt x="0" y="41"/>
                    <a:pt x="12" y="53"/>
                    <a:pt x="29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14" name="Group 813"/>
          <p:cNvGrpSpPr/>
          <p:nvPr/>
        </p:nvGrpSpPr>
        <p:grpSpPr>
          <a:xfrm>
            <a:off x="2601025" y="4075701"/>
            <a:ext cx="493713" cy="476250"/>
            <a:chOff x="6628466" y="4102846"/>
            <a:chExt cx="493713" cy="476250"/>
          </a:xfrm>
        </p:grpSpPr>
        <p:sp>
          <p:nvSpPr>
            <p:cNvPr id="815" name="Freeform 1121"/>
            <p:cNvSpPr>
              <a:spLocks noChangeArrowheads="1"/>
            </p:cNvSpPr>
            <p:nvPr/>
          </p:nvSpPr>
          <p:spPr bwMode="auto">
            <a:xfrm>
              <a:off x="7120591" y="4385421"/>
              <a:ext cx="1588" cy="17463"/>
            </a:xfrm>
            <a:custGeom>
              <a:avLst/>
              <a:gdLst>
                <a:gd name="T0" fmla="*/ 0 w 6"/>
                <a:gd name="T1" fmla="*/ 0 h 47"/>
                <a:gd name="T2" fmla="*/ 1 w 6"/>
                <a:gd name="T3" fmla="*/ 12 h 47"/>
                <a:gd name="T4" fmla="*/ 1 w 6"/>
                <a:gd name="T5" fmla="*/ 10 h 47"/>
                <a:gd name="T6" fmla="*/ 0 w 6"/>
                <a:gd name="T7" fmla="*/ 0 h 47"/>
                <a:gd name="T8" fmla="*/ 5 w 6"/>
                <a:gd name="T9" fmla="*/ 45 h 47"/>
                <a:gd name="T10" fmla="*/ 5 w 6"/>
                <a:gd name="T11" fmla="*/ 46 h 47"/>
                <a:gd name="T12" fmla="*/ 3 w 6"/>
                <a:gd name="T13" fmla="*/ 42 h 47"/>
                <a:gd name="T14" fmla="*/ 5 w 6"/>
                <a:gd name="T15" fmla="*/ 42 h 47"/>
                <a:gd name="T16" fmla="*/ 5 w 6"/>
                <a:gd name="T17" fmla="*/ 4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lnTo>
                    <a:pt x="1" y="12"/>
                  </a:lnTo>
                  <a:cubicBezTo>
                    <a:pt x="1" y="11"/>
                    <a:pt x="1" y="11"/>
                    <a:pt x="1" y="10"/>
                  </a:cubicBezTo>
                  <a:lnTo>
                    <a:pt x="0" y="0"/>
                  </a:lnTo>
                  <a:close/>
                  <a:moveTo>
                    <a:pt x="5" y="45"/>
                  </a:moveTo>
                  <a:cubicBezTo>
                    <a:pt x="5" y="45"/>
                    <a:pt x="5" y="45"/>
                    <a:pt x="5" y="46"/>
                  </a:cubicBezTo>
                  <a:lnTo>
                    <a:pt x="3" y="42"/>
                  </a:lnTo>
                  <a:cubicBezTo>
                    <a:pt x="4" y="42"/>
                    <a:pt x="4" y="42"/>
                    <a:pt x="5" y="42"/>
                  </a:cubicBezTo>
                  <a:lnTo>
                    <a:pt x="5" y="45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6" name="Freeform 1257"/>
            <p:cNvSpPr>
              <a:spLocks noChangeArrowheads="1"/>
            </p:cNvSpPr>
            <p:nvPr/>
          </p:nvSpPr>
          <p:spPr bwMode="auto">
            <a:xfrm>
              <a:off x="6628466" y="4102846"/>
              <a:ext cx="471488" cy="476250"/>
            </a:xfrm>
            <a:custGeom>
              <a:avLst/>
              <a:gdLst>
                <a:gd name="T0" fmla="*/ 1309 w 1310"/>
                <a:gd name="T1" fmla="*/ 1321 h 1322"/>
                <a:gd name="T2" fmla="*/ 0 w 1310"/>
                <a:gd name="T3" fmla="*/ 1321 h 1322"/>
                <a:gd name="T4" fmla="*/ 0 w 1310"/>
                <a:gd name="T5" fmla="*/ 0 h 1322"/>
                <a:gd name="T6" fmla="*/ 1309 w 1310"/>
                <a:gd name="T7" fmla="*/ 0 h 1322"/>
                <a:gd name="T8" fmla="*/ 1309 w 1310"/>
                <a:gd name="T9" fmla="*/ 1321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0" h="1322">
                  <a:moveTo>
                    <a:pt x="1309" y="1321"/>
                  </a:moveTo>
                  <a:lnTo>
                    <a:pt x="0" y="1321"/>
                  </a:lnTo>
                  <a:lnTo>
                    <a:pt x="0" y="0"/>
                  </a:lnTo>
                  <a:lnTo>
                    <a:pt x="1309" y="0"/>
                  </a:lnTo>
                  <a:lnTo>
                    <a:pt x="1309" y="13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7" name="Freeform 1258"/>
            <p:cNvSpPr>
              <a:spLocks noChangeArrowheads="1"/>
            </p:cNvSpPr>
            <p:nvPr/>
          </p:nvSpPr>
          <p:spPr bwMode="auto">
            <a:xfrm>
              <a:off x="6628466" y="4102846"/>
              <a:ext cx="471488" cy="476250"/>
            </a:xfrm>
            <a:custGeom>
              <a:avLst/>
              <a:gdLst>
                <a:gd name="T0" fmla="*/ 1309 w 1310"/>
                <a:gd name="T1" fmla="*/ 1321 h 1322"/>
                <a:gd name="T2" fmla="*/ 0 w 1310"/>
                <a:gd name="T3" fmla="*/ 1321 h 1322"/>
                <a:gd name="T4" fmla="*/ 0 w 1310"/>
                <a:gd name="T5" fmla="*/ 0 h 1322"/>
                <a:gd name="T6" fmla="*/ 1309 w 1310"/>
                <a:gd name="T7" fmla="*/ 0 h 1322"/>
                <a:gd name="T8" fmla="*/ 1309 w 1310"/>
                <a:gd name="T9" fmla="*/ 1321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0" h="1322">
                  <a:moveTo>
                    <a:pt x="1309" y="1321"/>
                  </a:moveTo>
                  <a:lnTo>
                    <a:pt x="0" y="1321"/>
                  </a:lnTo>
                  <a:lnTo>
                    <a:pt x="0" y="0"/>
                  </a:lnTo>
                  <a:lnTo>
                    <a:pt x="1309" y="0"/>
                  </a:lnTo>
                  <a:lnTo>
                    <a:pt x="1309" y="13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8" name="Freeform 1259"/>
            <p:cNvSpPr>
              <a:spLocks noChangeArrowheads="1"/>
            </p:cNvSpPr>
            <p:nvPr/>
          </p:nvSpPr>
          <p:spPr bwMode="auto">
            <a:xfrm>
              <a:off x="6758641" y="4193334"/>
              <a:ext cx="209550" cy="293687"/>
            </a:xfrm>
            <a:custGeom>
              <a:avLst/>
              <a:gdLst>
                <a:gd name="T0" fmla="*/ 583 w 584"/>
                <a:gd name="T1" fmla="*/ 815 h 816"/>
                <a:gd name="T2" fmla="*/ 0 w 584"/>
                <a:gd name="T3" fmla="*/ 815 h 816"/>
                <a:gd name="T4" fmla="*/ 0 w 584"/>
                <a:gd name="T5" fmla="*/ 0 h 816"/>
                <a:gd name="T6" fmla="*/ 583 w 584"/>
                <a:gd name="T7" fmla="*/ 0 h 816"/>
                <a:gd name="T8" fmla="*/ 583 w 584"/>
                <a:gd name="T9" fmla="*/ 815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4" h="816">
                  <a:moveTo>
                    <a:pt x="583" y="815"/>
                  </a:moveTo>
                  <a:lnTo>
                    <a:pt x="0" y="815"/>
                  </a:lnTo>
                  <a:lnTo>
                    <a:pt x="0" y="0"/>
                  </a:lnTo>
                  <a:lnTo>
                    <a:pt x="583" y="0"/>
                  </a:lnTo>
                  <a:lnTo>
                    <a:pt x="583" y="81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" name="Freeform 1260"/>
            <p:cNvSpPr>
              <a:spLocks noChangeArrowheads="1"/>
            </p:cNvSpPr>
            <p:nvPr/>
          </p:nvSpPr>
          <p:spPr bwMode="auto">
            <a:xfrm>
              <a:off x="6752291" y="4185396"/>
              <a:ext cx="223838" cy="307975"/>
            </a:xfrm>
            <a:custGeom>
              <a:avLst/>
              <a:gdLst>
                <a:gd name="T0" fmla="*/ 0 w 621"/>
                <a:gd name="T1" fmla="*/ 0 h 857"/>
                <a:gd name="T2" fmla="*/ 0 w 621"/>
                <a:gd name="T3" fmla="*/ 856 h 857"/>
                <a:gd name="T4" fmla="*/ 620 w 621"/>
                <a:gd name="T5" fmla="*/ 856 h 857"/>
                <a:gd name="T6" fmla="*/ 620 w 621"/>
                <a:gd name="T7" fmla="*/ 0 h 857"/>
                <a:gd name="T8" fmla="*/ 0 w 621"/>
                <a:gd name="T9" fmla="*/ 0 h 857"/>
                <a:gd name="T10" fmla="*/ 583 w 621"/>
                <a:gd name="T11" fmla="*/ 41 h 857"/>
                <a:gd name="T12" fmla="*/ 583 w 621"/>
                <a:gd name="T13" fmla="*/ 763 h 857"/>
                <a:gd name="T14" fmla="*/ 41 w 621"/>
                <a:gd name="T15" fmla="*/ 763 h 857"/>
                <a:gd name="T16" fmla="*/ 41 w 621"/>
                <a:gd name="T17" fmla="*/ 41 h 857"/>
                <a:gd name="T18" fmla="*/ 583 w 621"/>
                <a:gd name="T19" fmla="*/ 41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1" h="857">
                  <a:moveTo>
                    <a:pt x="0" y="0"/>
                  </a:moveTo>
                  <a:lnTo>
                    <a:pt x="0" y="856"/>
                  </a:lnTo>
                  <a:lnTo>
                    <a:pt x="620" y="856"/>
                  </a:lnTo>
                  <a:lnTo>
                    <a:pt x="620" y="0"/>
                  </a:lnTo>
                  <a:lnTo>
                    <a:pt x="0" y="0"/>
                  </a:lnTo>
                  <a:close/>
                  <a:moveTo>
                    <a:pt x="583" y="41"/>
                  </a:moveTo>
                  <a:lnTo>
                    <a:pt x="583" y="763"/>
                  </a:lnTo>
                  <a:lnTo>
                    <a:pt x="41" y="763"/>
                  </a:lnTo>
                  <a:lnTo>
                    <a:pt x="41" y="41"/>
                  </a:lnTo>
                  <a:lnTo>
                    <a:pt x="583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0" name="Freeform 1261"/>
            <p:cNvSpPr>
              <a:spLocks noChangeArrowheads="1"/>
            </p:cNvSpPr>
            <p:nvPr/>
          </p:nvSpPr>
          <p:spPr bwMode="auto">
            <a:xfrm>
              <a:off x="6855479" y="4469559"/>
              <a:ext cx="17462" cy="15875"/>
            </a:xfrm>
            <a:custGeom>
              <a:avLst/>
              <a:gdLst>
                <a:gd name="T0" fmla="*/ 24 w 49"/>
                <a:gd name="T1" fmla="*/ 45 h 46"/>
                <a:gd name="T2" fmla="*/ 24 w 49"/>
                <a:gd name="T3" fmla="*/ 45 h 46"/>
                <a:gd name="T4" fmla="*/ 48 w 49"/>
                <a:gd name="T5" fmla="*/ 21 h 46"/>
                <a:gd name="T6" fmla="*/ 24 w 49"/>
                <a:gd name="T7" fmla="*/ 0 h 46"/>
                <a:gd name="T8" fmla="*/ 0 w 49"/>
                <a:gd name="T9" fmla="*/ 21 h 46"/>
                <a:gd name="T10" fmla="*/ 24 w 49"/>
                <a:gd name="T11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46">
                  <a:moveTo>
                    <a:pt x="24" y="45"/>
                  </a:moveTo>
                  <a:lnTo>
                    <a:pt x="24" y="45"/>
                  </a:lnTo>
                  <a:cubicBezTo>
                    <a:pt x="38" y="45"/>
                    <a:pt x="48" y="35"/>
                    <a:pt x="48" y="21"/>
                  </a:cubicBezTo>
                  <a:cubicBezTo>
                    <a:pt x="48" y="11"/>
                    <a:pt x="38" y="0"/>
                    <a:pt x="24" y="0"/>
                  </a:cubicBezTo>
                  <a:cubicBezTo>
                    <a:pt x="10" y="0"/>
                    <a:pt x="0" y="11"/>
                    <a:pt x="0" y="21"/>
                  </a:cubicBezTo>
                  <a:cubicBezTo>
                    <a:pt x="0" y="35"/>
                    <a:pt x="10" y="45"/>
                    <a:pt x="24" y="4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1" name="Freeform 1262"/>
            <p:cNvSpPr>
              <a:spLocks noChangeArrowheads="1"/>
            </p:cNvSpPr>
            <p:nvPr/>
          </p:nvSpPr>
          <p:spPr bwMode="auto">
            <a:xfrm>
              <a:off x="6752291" y="4185396"/>
              <a:ext cx="349250" cy="392113"/>
            </a:xfrm>
            <a:custGeom>
              <a:avLst/>
              <a:gdLst>
                <a:gd name="T0" fmla="*/ 620 w 969"/>
                <a:gd name="T1" fmla="*/ 0 h 1091"/>
                <a:gd name="T2" fmla="*/ 620 w 969"/>
                <a:gd name="T3" fmla="*/ 856 h 1091"/>
                <a:gd name="T4" fmla="*/ 620 w 969"/>
                <a:gd name="T5" fmla="*/ 856 h 1091"/>
                <a:gd name="T6" fmla="*/ 0 w 969"/>
                <a:gd name="T7" fmla="*/ 856 h 1091"/>
                <a:gd name="T8" fmla="*/ 232 w 969"/>
                <a:gd name="T9" fmla="*/ 1090 h 1091"/>
                <a:gd name="T10" fmla="*/ 968 w 969"/>
                <a:gd name="T11" fmla="*/ 1090 h 1091"/>
                <a:gd name="T12" fmla="*/ 968 w 969"/>
                <a:gd name="T13" fmla="*/ 350 h 1091"/>
                <a:gd name="T14" fmla="*/ 620 w 969"/>
                <a:gd name="T15" fmla="*/ 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9" h="1091">
                  <a:moveTo>
                    <a:pt x="620" y="0"/>
                  </a:moveTo>
                  <a:lnTo>
                    <a:pt x="620" y="856"/>
                  </a:lnTo>
                  <a:lnTo>
                    <a:pt x="620" y="856"/>
                  </a:lnTo>
                  <a:lnTo>
                    <a:pt x="0" y="856"/>
                  </a:lnTo>
                  <a:lnTo>
                    <a:pt x="232" y="1090"/>
                  </a:lnTo>
                  <a:lnTo>
                    <a:pt x="968" y="1090"/>
                  </a:lnTo>
                  <a:lnTo>
                    <a:pt x="968" y="350"/>
                  </a:lnTo>
                  <a:lnTo>
                    <a:pt x="62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2" name="Freeform 1263"/>
            <p:cNvSpPr>
              <a:spLocks noChangeArrowheads="1"/>
            </p:cNvSpPr>
            <p:nvPr/>
          </p:nvSpPr>
          <p:spPr bwMode="auto">
            <a:xfrm>
              <a:off x="6752291" y="4185396"/>
              <a:ext cx="349250" cy="392113"/>
            </a:xfrm>
            <a:custGeom>
              <a:avLst/>
              <a:gdLst>
                <a:gd name="T0" fmla="*/ 620 w 969"/>
                <a:gd name="T1" fmla="*/ 0 h 1091"/>
                <a:gd name="T2" fmla="*/ 620 w 969"/>
                <a:gd name="T3" fmla="*/ 856 h 1091"/>
                <a:gd name="T4" fmla="*/ 620 w 969"/>
                <a:gd name="T5" fmla="*/ 856 h 1091"/>
                <a:gd name="T6" fmla="*/ 0 w 969"/>
                <a:gd name="T7" fmla="*/ 856 h 1091"/>
                <a:gd name="T8" fmla="*/ 232 w 969"/>
                <a:gd name="T9" fmla="*/ 1090 h 1091"/>
                <a:gd name="T10" fmla="*/ 968 w 969"/>
                <a:gd name="T11" fmla="*/ 1090 h 1091"/>
                <a:gd name="T12" fmla="*/ 968 w 969"/>
                <a:gd name="T13" fmla="*/ 350 h 1091"/>
                <a:gd name="T14" fmla="*/ 620 w 969"/>
                <a:gd name="T15" fmla="*/ 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69" h="1091">
                  <a:moveTo>
                    <a:pt x="620" y="0"/>
                  </a:moveTo>
                  <a:lnTo>
                    <a:pt x="620" y="856"/>
                  </a:lnTo>
                  <a:lnTo>
                    <a:pt x="620" y="856"/>
                  </a:lnTo>
                  <a:lnTo>
                    <a:pt x="0" y="856"/>
                  </a:lnTo>
                  <a:lnTo>
                    <a:pt x="232" y="1090"/>
                  </a:lnTo>
                  <a:lnTo>
                    <a:pt x="968" y="1090"/>
                  </a:lnTo>
                  <a:lnTo>
                    <a:pt x="968" y="350"/>
                  </a:lnTo>
                  <a:lnTo>
                    <a:pt x="62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3" name="Freeform 1264"/>
            <p:cNvSpPr>
              <a:spLocks noChangeArrowheads="1"/>
            </p:cNvSpPr>
            <p:nvPr/>
          </p:nvSpPr>
          <p:spPr bwMode="auto">
            <a:xfrm>
              <a:off x="6752291" y="4494959"/>
              <a:ext cx="223838" cy="1587"/>
            </a:xfrm>
            <a:custGeom>
              <a:avLst/>
              <a:gdLst>
                <a:gd name="T0" fmla="*/ 620 w 621"/>
                <a:gd name="T1" fmla="*/ 0 h 1"/>
                <a:gd name="T2" fmla="*/ 0 w 621"/>
                <a:gd name="T3" fmla="*/ 0 h 1"/>
                <a:gd name="T4" fmla="*/ 620 w 62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1" h="1">
                  <a:moveTo>
                    <a:pt x="620" y="0"/>
                  </a:moveTo>
                  <a:lnTo>
                    <a:pt x="0" y="0"/>
                  </a:lnTo>
                  <a:lnTo>
                    <a:pt x="62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4" name="Freeform 1265"/>
            <p:cNvSpPr>
              <a:spLocks noChangeArrowheads="1"/>
            </p:cNvSpPr>
            <p:nvPr/>
          </p:nvSpPr>
          <p:spPr bwMode="auto">
            <a:xfrm>
              <a:off x="6752291" y="4494959"/>
              <a:ext cx="223838" cy="1587"/>
            </a:xfrm>
            <a:custGeom>
              <a:avLst/>
              <a:gdLst>
                <a:gd name="T0" fmla="*/ 620 w 621"/>
                <a:gd name="T1" fmla="*/ 0 h 1"/>
                <a:gd name="T2" fmla="*/ 0 w 621"/>
                <a:gd name="T3" fmla="*/ 0 h 1"/>
                <a:gd name="T4" fmla="*/ 620 w 62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1" h="1">
                  <a:moveTo>
                    <a:pt x="620" y="0"/>
                  </a:moveTo>
                  <a:lnTo>
                    <a:pt x="0" y="0"/>
                  </a:lnTo>
                  <a:lnTo>
                    <a:pt x="62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5" name="Group 824"/>
          <p:cNvGrpSpPr/>
          <p:nvPr/>
        </p:nvGrpSpPr>
        <p:grpSpPr>
          <a:xfrm>
            <a:off x="2715325" y="2911323"/>
            <a:ext cx="265113" cy="366713"/>
            <a:chOff x="6713069" y="2912974"/>
            <a:chExt cx="265113" cy="366713"/>
          </a:xfrm>
        </p:grpSpPr>
        <p:sp>
          <p:nvSpPr>
            <p:cNvPr id="826" name="Freeform 1266"/>
            <p:cNvSpPr>
              <a:spLocks noChangeArrowheads="1"/>
            </p:cNvSpPr>
            <p:nvPr/>
          </p:nvSpPr>
          <p:spPr bwMode="auto">
            <a:xfrm>
              <a:off x="6721007" y="2920912"/>
              <a:ext cx="249237" cy="347662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7" name="Freeform 1267"/>
            <p:cNvSpPr>
              <a:spLocks noChangeArrowheads="1"/>
            </p:cNvSpPr>
            <p:nvPr/>
          </p:nvSpPr>
          <p:spPr bwMode="auto">
            <a:xfrm>
              <a:off x="6721007" y="2920912"/>
              <a:ext cx="249237" cy="347662"/>
            </a:xfrm>
            <a:custGeom>
              <a:avLst/>
              <a:gdLst>
                <a:gd name="T0" fmla="*/ 693 w 694"/>
                <a:gd name="T1" fmla="*/ 966 h 967"/>
                <a:gd name="T2" fmla="*/ 0 w 694"/>
                <a:gd name="T3" fmla="*/ 966 h 967"/>
                <a:gd name="T4" fmla="*/ 0 w 694"/>
                <a:gd name="T5" fmla="*/ 0 h 967"/>
                <a:gd name="T6" fmla="*/ 693 w 694"/>
                <a:gd name="T7" fmla="*/ 0 h 967"/>
                <a:gd name="T8" fmla="*/ 693 w 694"/>
                <a:gd name="T9" fmla="*/ 966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4" h="967">
                  <a:moveTo>
                    <a:pt x="693" y="966"/>
                  </a:moveTo>
                  <a:lnTo>
                    <a:pt x="0" y="966"/>
                  </a:lnTo>
                  <a:lnTo>
                    <a:pt x="0" y="0"/>
                  </a:lnTo>
                  <a:lnTo>
                    <a:pt x="693" y="0"/>
                  </a:lnTo>
                  <a:lnTo>
                    <a:pt x="693" y="9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8" name="Freeform 1268"/>
            <p:cNvSpPr>
              <a:spLocks noChangeArrowheads="1"/>
            </p:cNvSpPr>
            <p:nvPr/>
          </p:nvSpPr>
          <p:spPr bwMode="auto">
            <a:xfrm>
              <a:off x="6846419" y="2920912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9" name="Freeform 1269"/>
            <p:cNvSpPr>
              <a:spLocks noChangeArrowheads="1"/>
            </p:cNvSpPr>
            <p:nvPr/>
          </p:nvSpPr>
          <p:spPr bwMode="auto">
            <a:xfrm>
              <a:off x="6846419" y="2920912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348 w 349"/>
                <a:gd name="T5" fmla="*/ 0 h 967"/>
                <a:gd name="T6" fmla="*/ 348 w 349"/>
                <a:gd name="T7" fmla="*/ 966 h 967"/>
                <a:gd name="T8" fmla="*/ 0 w 349"/>
                <a:gd name="T9" fmla="*/ 966 h 967"/>
                <a:gd name="T10" fmla="*/ 0 w 349"/>
                <a:gd name="T11" fmla="*/ 966 h 967"/>
                <a:gd name="T12" fmla="*/ 348 w 349"/>
                <a:gd name="T13" fmla="*/ 966 h 967"/>
                <a:gd name="T14" fmla="*/ 348 w 349"/>
                <a:gd name="T15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348" y="0"/>
                  </a:lnTo>
                  <a:lnTo>
                    <a:pt x="348" y="966"/>
                  </a:lnTo>
                  <a:lnTo>
                    <a:pt x="0" y="966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0" name="Freeform 1270"/>
            <p:cNvSpPr>
              <a:spLocks noChangeArrowheads="1"/>
            </p:cNvSpPr>
            <p:nvPr/>
          </p:nvSpPr>
          <p:spPr bwMode="auto">
            <a:xfrm>
              <a:off x="6846419" y="2920912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1" name="Freeform 1271"/>
            <p:cNvSpPr>
              <a:spLocks noChangeArrowheads="1"/>
            </p:cNvSpPr>
            <p:nvPr/>
          </p:nvSpPr>
          <p:spPr bwMode="auto">
            <a:xfrm>
              <a:off x="6846419" y="2920912"/>
              <a:ext cx="125413" cy="347662"/>
            </a:xfrm>
            <a:custGeom>
              <a:avLst/>
              <a:gdLst>
                <a:gd name="T0" fmla="*/ 348 w 349"/>
                <a:gd name="T1" fmla="*/ 0 h 967"/>
                <a:gd name="T2" fmla="*/ 0 w 349"/>
                <a:gd name="T3" fmla="*/ 0 h 967"/>
                <a:gd name="T4" fmla="*/ 0 w 349"/>
                <a:gd name="T5" fmla="*/ 966 h 967"/>
                <a:gd name="T6" fmla="*/ 348 w 349"/>
                <a:gd name="T7" fmla="*/ 966 h 967"/>
                <a:gd name="T8" fmla="*/ 348 w 349"/>
                <a:gd name="T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9" h="967">
                  <a:moveTo>
                    <a:pt x="348" y="0"/>
                  </a:moveTo>
                  <a:lnTo>
                    <a:pt x="0" y="0"/>
                  </a:lnTo>
                  <a:lnTo>
                    <a:pt x="0" y="966"/>
                  </a:lnTo>
                  <a:lnTo>
                    <a:pt x="348" y="966"/>
                  </a:lnTo>
                  <a:lnTo>
                    <a:pt x="34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2" name="Freeform 1272"/>
            <p:cNvSpPr>
              <a:spLocks noChangeArrowheads="1"/>
            </p:cNvSpPr>
            <p:nvPr/>
          </p:nvSpPr>
          <p:spPr bwMode="auto">
            <a:xfrm>
              <a:off x="6713069" y="2912974"/>
              <a:ext cx="265113" cy="366713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  <a:gd name="T10" fmla="*/ 692 w 738"/>
                <a:gd name="T11" fmla="*/ 49 h 1017"/>
                <a:gd name="T12" fmla="*/ 692 w 738"/>
                <a:gd name="T13" fmla="*/ 906 h 1017"/>
                <a:gd name="T14" fmla="*/ 49 w 738"/>
                <a:gd name="T15" fmla="*/ 906 h 1017"/>
                <a:gd name="T16" fmla="*/ 49 w 738"/>
                <a:gd name="T17" fmla="*/ 49 h 1017"/>
                <a:gd name="T18" fmla="*/ 692 w 738"/>
                <a:gd name="T19" fmla="*/ 49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  <a:close/>
                  <a:moveTo>
                    <a:pt x="692" y="49"/>
                  </a:moveTo>
                  <a:lnTo>
                    <a:pt x="692" y="906"/>
                  </a:lnTo>
                  <a:lnTo>
                    <a:pt x="49" y="906"/>
                  </a:lnTo>
                  <a:lnTo>
                    <a:pt x="49" y="49"/>
                  </a:lnTo>
                  <a:lnTo>
                    <a:pt x="692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3" name="Freeform 1273"/>
            <p:cNvSpPr>
              <a:spLocks noChangeArrowheads="1"/>
            </p:cNvSpPr>
            <p:nvPr/>
          </p:nvSpPr>
          <p:spPr bwMode="auto">
            <a:xfrm>
              <a:off x="6835307" y="3247937"/>
              <a:ext cx="20637" cy="19050"/>
            </a:xfrm>
            <a:custGeom>
              <a:avLst/>
              <a:gdLst>
                <a:gd name="T0" fmla="*/ 29 w 58"/>
                <a:gd name="T1" fmla="*/ 53 h 54"/>
                <a:gd name="T2" fmla="*/ 29 w 58"/>
                <a:gd name="T3" fmla="*/ 53 h 54"/>
                <a:gd name="T4" fmla="*/ 57 w 58"/>
                <a:gd name="T5" fmla="*/ 25 h 54"/>
                <a:gd name="T6" fmla="*/ 29 w 58"/>
                <a:gd name="T7" fmla="*/ 0 h 54"/>
                <a:gd name="T8" fmla="*/ 0 w 58"/>
                <a:gd name="T9" fmla="*/ 25 h 54"/>
                <a:gd name="T10" fmla="*/ 29 w 58"/>
                <a:gd name="T11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54">
                  <a:moveTo>
                    <a:pt x="29" y="53"/>
                  </a:moveTo>
                  <a:lnTo>
                    <a:pt x="29" y="53"/>
                  </a:lnTo>
                  <a:cubicBezTo>
                    <a:pt x="45" y="53"/>
                    <a:pt x="57" y="41"/>
                    <a:pt x="57" y="25"/>
                  </a:cubicBezTo>
                  <a:cubicBezTo>
                    <a:pt x="57" y="13"/>
                    <a:pt x="45" y="0"/>
                    <a:pt x="29" y="0"/>
                  </a:cubicBezTo>
                  <a:cubicBezTo>
                    <a:pt x="12" y="0"/>
                    <a:pt x="0" y="13"/>
                    <a:pt x="0" y="25"/>
                  </a:cubicBezTo>
                  <a:cubicBezTo>
                    <a:pt x="0" y="41"/>
                    <a:pt x="12" y="53"/>
                    <a:pt x="29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7646A30F-88F0-4823-B172-A29DDDB1F41A}"/>
              </a:ext>
            </a:extLst>
          </p:cNvPr>
          <p:cNvGrpSpPr/>
          <p:nvPr/>
        </p:nvGrpSpPr>
        <p:grpSpPr>
          <a:xfrm>
            <a:off x="5220655" y="2436770"/>
            <a:ext cx="412750" cy="366713"/>
            <a:chOff x="1820488" y="2209224"/>
            <a:chExt cx="412750" cy="366713"/>
          </a:xfrm>
        </p:grpSpPr>
        <p:sp>
          <p:nvSpPr>
            <p:cNvPr id="835" name="Freeform 1049">
              <a:extLst>
                <a:ext uri="{FF2B5EF4-FFF2-40B4-BE49-F238E27FC236}">
                  <a16:creationId xmlns:a16="http://schemas.microsoft.com/office/drawing/2014/main" id="{3AEB8EF2-8A60-4668-8E05-9945ECCA8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713" y="2209224"/>
              <a:ext cx="263525" cy="158750"/>
            </a:xfrm>
            <a:custGeom>
              <a:avLst/>
              <a:gdLst>
                <a:gd name="T0" fmla="*/ 604 w 732"/>
                <a:gd name="T1" fmla="*/ 440 h 441"/>
                <a:gd name="T2" fmla="*/ 604 w 732"/>
                <a:gd name="T3" fmla="*/ 440 h 441"/>
                <a:gd name="T4" fmla="*/ 154 w 732"/>
                <a:gd name="T5" fmla="*/ 440 h 441"/>
                <a:gd name="T6" fmla="*/ 0 w 732"/>
                <a:gd name="T7" fmla="*/ 284 h 441"/>
                <a:gd name="T8" fmla="*/ 124 w 732"/>
                <a:gd name="T9" fmla="*/ 133 h 441"/>
                <a:gd name="T10" fmla="*/ 296 w 732"/>
                <a:gd name="T11" fmla="*/ 0 h 441"/>
                <a:gd name="T12" fmla="*/ 454 w 732"/>
                <a:gd name="T13" fmla="*/ 99 h 441"/>
                <a:gd name="T14" fmla="*/ 484 w 732"/>
                <a:gd name="T15" fmla="*/ 95 h 441"/>
                <a:gd name="T16" fmla="*/ 600 w 732"/>
                <a:gd name="T17" fmla="*/ 182 h 441"/>
                <a:gd name="T18" fmla="*/ 604 w 732"/>
                <a:gd name="T19" fmla="*/ 182 h 441"/>
                <a:gd name="T20" fmla="*/ 731 w 732"/>
                <a:gd name="T21" fmla="*/ 311 h 441"/>
                <a:gd name="T22" fmla="*/ 604 w 732"/>
                <a:gd name="T23" fmla="*/ 440 h 441"/>
                <a:gd name="T24" fmla="*/ 296 w 732"/>
                <a:gd name="T25" fmla="*/ 45 h 441"/>
                <a:gd name="T26" fmla="*/ 296 w 732"/>
                <a:gd name="T27" fmla="*/ 45 h 441"/>
                <a:gd name="T28" fmla="*/ 161 w 732"/>
                <a:gd name="T29" fmla="*/ 155 h 441"/>
                <a:gd name="T30" fmla="*/ 161 w 732"/>
                <a:gd name="T31" fmla="*/ 174 h 441"/>
                <a:gd name="T32" fmla="*/ 143 w 732"/>
                <a:gd name="T33" fmla="*/ 174 h 441"/>
                <a:gd name="T34" fmla="*/ 45 w 732"/>
                <a:gd name="T35" fmla="*/ 284 h 441"/>
                <a:gd name="T36" fmla="*/ 154 w 732"/>
                <a:gd name="T37" fmla="*/ 394 h 441"/>
                <a:gd name="T38" fmla="*/ 604 w 732"/>
                <a:gd name="T39" fmla="*/ 394 h 441"/>
                <a:gd name="T40" fmla="*/ 686 w 732"/>
                <a:gd name="T41" fmla="*/ 311 h 441"/>
                <a:gd name="T42" fmla="*/ 604 w 732"/>
                <a:gd name="T43" fmla="*/ 227 h 441"/>
                <a:gd name="T44" fmla="*/ 589 w 732"/>
                <a:gd name="T45" fmla="*/ 227 h 441"/>
                <a:gd name="T46" fmla="*/ 566 w 732"/>
                <a:gd name="T47" fmla="*/ 231 h 441"/>
                <a:gd name="T48" fmla="*/ 562 w 732"/>
                <a:gd name="T49" fmla="*/ 209 h 441"/>
                <a:gd name="T50" fmla="*/ 484 w 732"/>
                <a:gd name="T51" fmla="*/ 140 h 441"/>
                <a:gd name="T52" fmla="*/ 454 w 732"/>
                <a:gd name="T53" fmla="*/ 148 h 441"/>
                <a:gd name="T54" fmla="*/ 431 w 732"/>
                <a:gd name="T55" fmla="*/ 159 h 441"/>
                <a:gd name="T56" fmla="*/ 424 w 732"/>
                <a:gd name="T57" fmla="*/ 136 h 441"/>
                <a:gd name="T58" fmla="*/ 296 w 732"/>
                <a:gd name="T59" fmla="*/ 45 h 441"/>
                <a:gd name="T60" fmla="*/ 604 w 732"/>
                <a:gd name="T61" fmla="*/ 44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32" h="441">
                  <a:moveTo>
                    <a:pt x="604" y="440"/>
                  </a:moveTo>
                  <a:lnTo>
                    <a:pt x="604" y="440"/>
                  </a:lnTo>
                  <a:cubicBezTo>
                    <a:pt x="154" y="440"/>
                    <a:pt x="154" y="440"/>
                    <a:pt x="154" y="440"/>
                  </a:cubicBezTo>
                  <a:cubicBezTo>
                    <a:pt x="72" y="440"/>
                    <a:pt x="0" y="371"/>
                    <a:pt x="0" y="284"/>
                  </a:cubicBezTo>
                  <a:cubicBezTo>
                    <a:pt x="0" y="209"/>
                    <a:pt x="53" y="148"/>
                    <a:pt x="124" y="133"/>
                  </a:cubicBezTo>
                  <a:cubicBezTo>
                    <a:pt x="146" y="57"/>
                    <a:pt x="214" y="0"/>
                    <a:pt x="296" y="0"/>
                  </a:cubicBezTo>
                  <a:cubicBezTo>
                    <a:pt x="364" y="0"/>
                    <a:pt x="424" y="42"/>
                    <a:pt x="454" y="99"/>
                  </a:cubicBezTo>
                  <a:cubicBezTo>
                    <a:pt x="465" y="99"/>
                    <a:pt x="476" y="95"/>
                    <a:pt x="484" y="95"/>
                  </a:cubicBezTo>
                  <a:cubicBezTo>
                    <a:pt x="540" y="95"/>
                    <a:pt x="585" y="133"/>
                    <a:pt x="600" y="182"/>
                  </a:cubicBezTo>
                  <a:cubicBezTo>
                    <a:pt x="604" y="182"/>
                    <a:pt x="604" y="182"/>
                    <a:pt x="604" y="182"/>
                  </a:cubicBezTo>
                  <a:cubicBezTo>
                    <a:pt x="675" y="182"/>
                    <a:pt x="731" y="239"/>
                    <a:pt x="731" y="311"/>
                  </a:cubicBezTo>
                  <a:cubicBezTo>
                    <a:pt x="731" y="383"/>
                    <a:pt x="675" y="440"/>
                    <a:pt x="604" y="440"/>
                  </a:cubicBezTo>
                  <a:lnTo>
                    <a:pt x="296" y="45"/>
                  </a:lnTo>
                  <a:lnTo>
                    <a:pt x="296" y="45"/>
                  </a:lnTo>
                  <a:cubicBezTo>
                    <a:pt x="233" y="45"/>
                    <a:pt x="176" y="91"/>
                    <a:pt x="161" y="155"/>
                  </a:cubicBezTo>
                  <a:cubicBezTo>
                    <a:pt x="161" y="174"/>
                    <a:pt x="161" y="174"/>
                    <a:pt x="161" y="174"/>
                  </a:cubicBezTo>
                  <a:cubicBezTo>
                    <a:pt x="143" y="174"/>
                    <a:pt x="143" y="174"/>
                    <a:pt x="143" y="174"/>
                  </a:cubicBezTo>
                  <a:cubicBezTo>
                    <a:pt x="86" y="182"/>
                    <a:pt x="45" y="227"/>
                    <a:pt x="45" y="284"/>
                  </a:cubicBezTo>
                  <a:cubicBezTo>
                    <a:pt x="45" y="345"/>
                    <a:pt x="94" y="394"/>
                    <a:pt x="154" y="394"/>
                  </a:cubicBezTo>
                  <a:cubicBezTo>
                    <a:pt x="604" y="394"/>
                    <a:pt x="604" y="394"/>
                    <a:pt x="604" y="394"/>
                  </a:cubicBezTo>
                  <a:cubicBezTo>
                    <a:pt x="649" y="394"/>
                    <a:pt x="686" y="356"/>
                    <a:pt x="686" y="311"/>
                  </a:cubicBezTo>
                  <a:cubicBezTo>
                    <a:pt x="686" y="265"/>
                    <a:pt x="649" y="227"/>
                    <a:pt x="604" y="227"/>
                  </a:cubicBezTo>
                  <a:cubicBezTo>
                    <a:pt x="600" y="227"/>
                    <a:pt x="592" y="227"/>
                    <a:pt x="589" y="227"/>
                  </a:cubicBezTo>
                  <a:cubicBezTo>
                    <a:pt x="566" y="231"/>
                    <a:pt x="566" y="231"/>
                    <a:pt x="566" y="231"/>
                  </a:cubicBezTo>
                  <a:cubicBezTo>
                    <a:pt x="562" y="209"/>
                    <a:pt x="562" y="209"/>
                    <a:pt x="562" y="209"/>
                  </a:cubicBezTo>
                  <a:cubicBezTo>
                    <a:pt x="559" y="171"/>
                    <a:pt x="525" y="140"/>
                    <a:pt x="484" y="140"/>
                  </a:cubicBezTo>
                  <a:cubicBezTo>
                    <a:pt x="472" y="140"/>
                    <a:pt x="461" y="144"/>
                    <a:pt x="454" y="148"/>
                  </a:cubicBezTo>
                  <a:cubicBezTo>
                    <a:pt x="431" y="159"/>
                    <a:pt x="431" y="159"/>
                    <a:pt x="431" y="159"/>
                  </a:cubicBezTo>
                  <a:cubicBezTo>
                    <a:pt x="424" y="136"/>
                    <a:pt x="424" y="136"/>
                    <a:pt x="424" y="136"/>
                  </a:cubicBezTo>
                  <a:cubicBezTo>
                    <a:pt x="401" y="83"/>
                    <a:pt x="352" y="45"/>
                    <a:pt x="296" y="45"/>
                  </a:cubicBezTo>
                  <a:lnTo>
                    <a:pt x="604" y="44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6" name="Freeform 1050">
              <a:extLst>
                <a:ext uri="{FF2B5EF4-FFF2-40B4-BE49-F238E27FC236}">
                  <a16:creationId xmlns:a16="http://schemas.microsoft.com/office/drawing/2014/main" id="{2120C60D-BFDA-4CD6-A35D-2B462397A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363" y="2329874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7" name="Freeform 1051">
              <a:extLst>
                <a:ext uri="{FF2B5EF4-FFF2-40B4-BE49-F238E27FC236}">
                  <a16:creationId xmlns:a16="http://schemas.microsoft.com/office/drawing/2014/main" id="{EEB99496-7C88-48F3-B63B-EAC12887C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6363" y="2329874"/>
              <a:ext cx="285750" cy="188913"/>
            </a:xfrm>
            <a:custGeom>
              <a:avLst/>
              <a:gdLst>
                <a:gd name="T0" fmla="*/ 0 w 792"/>
                <a:gd name="T1" fmla="*/ 0 h 524"/>
                <a:gd name="T2" fmla="*/ 0 w 792"/>
                <a:gd name="T3" fmla="*/ 523 h 524"/>
                <a:gd name="T4" fmla="*/ 791 w 792"/>
                <a:gd name="T5" fmla="*/ 523 h 524"/>
                <a:gd name="T6" fmla="*/ 791 w 792"/>
                <a:gd name="T7" fmla="*/ 0 h 524"/>
                <a:gd name="T8" fmla="*/ 0 w 79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2" h="524">
                  <a:moveTo>
                    <a:pt x="0" y="0"/>
                  </a:moveTo>
                  <a:lnTo>
                    <a:pt x="0" y="523"/>
                  </a:lnTo>
                  <a:lnTo>
                    <a:pt x="791" y="523"/>
                  </a:lnTo>
                  <a:lnTo>
                    <a:pt x="7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8" name="Freeform 1052">
              <a:extLst>
                <a:ext uri="{FF2B5EF4-FFF2-40B4-BE49-F238E27FC236}">
                  <a16:creationId xmlns:a16="http://schemas.microsoft.com/office/drawing/2014/main" id="{71DB5BDE-B4EF-4934-B918-43720AEC9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5588" y="2225099"/>
              <a:ext cx="231775" cy="125413"/>
            </a:xfrm>
            <a:custGeom>
              <a:avLst/>
              <a:gdLst>
                <a:gd name="T0" fmla="*/ 559 w 642"/>
                <a:gd name="T1" fmla="*/ 182 h 350"/>
                <a:gd name="T2" fmla="*/ 559 w 642"/>
                <a:gd name="T3" fmla="*/ 182 h 350"/>
                <a:gd name="T4" fmla="*/ 544 w 642"/>
                <a:gd name="T5" fmla="*/ 182 h 350"/>
                <a:gd name="T6" fmla="*/ 521 w 642"/>
                <a:gd name="T7" fmla="*/ 186 h 350"/>
                <a:gd name="T8" fmla="*/ 517 w 642"/>
                <a:gd name="T9" fmla="*/ 164 h 350"/>
                <a:gd name="T10" fmla="*/ 439 w 642"/>
                <a:gd name="T11" fmla="*/ 95 h 350"/>
                <a:gd name="T12" fmla="*/ 409 w 642"/>
                <a:gd name="T13" fmla="*/ 103 h 350"/>
                <a:gd name="T14" fmla="*/ 386 w 642"/>
                <a:gd name="T15" fmla="*/ 114 h 350"/>
                <a:gd name="T16" fmla="*/ 379 w 642"/>
                <a:gd name="T17" fmla="*/ 91 h 350"/>
                <a:gd name="T18" fmla="*/ 251 w 642"/>
                <a:gd name="T19" fmla="*/ 0 h 350"/>
                <a:gd name="T20" fmla="*/ 116 w 642"/>
                <a:gd name="T21" fmla="*/ 110 h 350"/>
                <a:gd name="T22" fmla="*/ 116 w 642"/>
                <a:gd name="T23" fmla="*/ 129 h 350"/>
                <a:gd name="T24" fmla="*/ 98 w 642"/>
                <a:gd name="T25" fmla="*/ 129 h 350"/>
                <a:gd name="T26" fmla="*/ 0 w 642"/>
                <a:gd name="T27" fmla="*/ 239 h 350"/>
                <a:gd name="T28" fmla="*/ 109 w 642"/>
                <a:gd name="T29" fmla="*/ 349 h 350"/>
                <a:gd name="T30" fmla="*/ 559 w 642"/>
                <a:gd name="T31" fmla="*/ 349 h 350"/>
                <a:gd name="T32" fmla="*/ 641 w 642"/>
                <a:gd name="T33" fmla="*/ 266 h 350"/>
                <a:gd name="T34" fmla="*/ 559 w 642"/>
                <a:gd name="T35" fmla="*/ 18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42" h="350">
                  <a:moveTo>
                    <a:pt x="559" y="182"/>
                  </a:moveTo>
                  <a:lnTo>
                    <a:pt x="559" y="182"/>
                  </a:lnTo>
                  <a:cubicBezTo>
                    <a:pt x="555" y="182"/>
                    <a:pt x="547" y="182"/>
                    <a:pt x="544" y="182"/>
                  </a:cubicBezTo>
                  <a:cubicBezTo>
                    <a:pt x="521" y="186"/>
                    <a:pt x="521" y="186"/>
                    <a:pt x="521" y="186"/>
                  </a:cubicBezTo>
                  <a:cubicBezTo>
                    <a:pt x="517" y="164"/>
                    <a:pt x="517" y="164"/>
                    <a:pt x="517" y="164"/>
                  </a:cubicBezTo>
                  <a:cubicBezTo>
                    <a:pt x="514" y="126"/>
                    <a:pt x="480" y="95"/>
                    <a:pt x="439" y="95"/>
                  </a:cubicBezTo>
                  <a:cubicBezTo>
                    <a:pt x="427" y="95"/>
                    <a:pt x="416" y="99"/>
                    <a:pt x="409" y="103"/>
                  </a:cubicBezTo>
                  <a:cubicBezTo>
                    <a:pt x="386" y="114"/>
                    <a:pt x="386" y="114"/>
                    <a:pt x="386" y="114"/>
                  </a:cubicBezTo>
                  <a:cubicBezTo>
                    <a:pt x="379" y="91"/>
                    <a:pt x="379" y="91"/>
                    <a:pt x="379" y="91"/>
                  </a:cubicBezTo>
                  <a:cubicBezTo>
                    <a:pt x="356" y="38"/>
                    <a:pt x="307" y="0"/>
                    <a:pt x="251" y="0"/>
                  </a:cubicBezTo>
                  <a:cubicBezTo>
                    <a:pt x="188" y="0"/>
                    <a:pt x="131" y="46"/>
                    <a:pt x="116" y="110"/>
                  </a:cubicBezTo>
                  <a:cubicBezTo>
                    <a:pt x="116" y="129"/>
                    <a:pt x="116" y="129"/>
                    <a:pt x="116" y="129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41" y="137"/>
                    <a:pt x="0" y="182"/>
                    <a:pt x="0" y="239"/>
                  </a:cubicBezTo>
                  <a:cubicBezTo>
                    <a:pt x="0" y="300"/>
                    <a:pt x="49" y="349"/>
                    <a:pt x="109" y="349"/>
                  </a:cubicBezTo>
                  <a:cubicBezTo>
                    <a:pt x="559" y="349"/>
                    <a:pt x="559" y="349"/>
                    <a:pt x="559" y="349"/>
                  </a:cubicBezTo>
                  <a:cubicBezTo>
                    <a:pt x="604" y="349"/>
                    <a:pt x="641" y="311"/>
                    <a:pt x="641" y="266"/>
                  </a:cubicBezTo>
                  <a:cubicBezTo>
                    <a:pt x="641" y="220"/>
                    <a:pt x="604" y="182"/>
                    <a:pt x="559" y="1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" name="Freeform 1053">
              <a:extLst>
                <a:ext uri="{FF2B5EF4-FFF2-40B4-BE49-F238E27FC236}">
                  <a16:creationId xmlns:a16="http://schemas.microsoft.com/office/drawing/2014/main" id="{9C81B93E-EAF6-4A20-9FAD-E783CFEF2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7650" y="2329874"/>
              <a:ext cx="142875" cy="188913"/>
            </a:xfrm>
            <a:custGeom>
              <a:avLst/>
              <a:gdLst>
                <a:gd name="T0" fmla="*/ 37 w 398"/>
                <a:gd name="T1" fmla="*/ 0 h 524"/>
                <a:gd name="T2" fmla="*/ 37 w 398"/>
                <a:gd name="T3" fmla="*/ 0 h 524"/>
                <a:gd name="T4" fmla="*/ 37 w 398"/>
                <a:gd name="T5" fmla="*/ 0 h 524"/>
                <a:gd name="T6" fmla="*/ 0 w 398"/>
                <a:gd name="T7" fmla="*/ 0 h 524"/>
                <a:gd name="T8" fmla="*/ 0 w 398"/>
                <a:gd name="T9" fmla="*/ 523 h 524"/>
                <a:gd name="T10" fmla="*/ 397 w 398"/>
                <a:gd name="T11" fmla="*/ 523 h 524"/>
                <a:gd name="T12" fmla="*/ 397 w 398"/>
                <a:gd name="T13" fmla="*/ 103 h 524"/>
                <a:gd name="T14" fmla="*/ 397 w 398"/>
                <a:gd name="T15" fmla="*/ 57 h 524"/>
                <a:gd name="T16" fmla="*/ 131 w 398"/>
                <a:gd name="T17" fmla="*/ 57 h 524"/>
                <a:gd name="T18" fmla="*/ 37 w 398"/>
                <a:gd name="T1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8" h="524">
                  <a:moveTo>
                    <a:pt x="37" y="0"/>
                  </a:moveTo>
                  <a:lnTo>
                    <a:pt x="37" y="0"/>
                  </a:lnTo>
                  <a:lnTo>
                    <a:pt x="37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397" y="523"/>
                    <a:pt x="397" y="523"/>
                    <a:pt x="397" y="523"/>
                  </a:cubicBezTo>
                  <a:cubicBezTo>
                    <a:pt x="397" y="103"/>
                    <a:pt x="397" y="103"/>
                    <a:pt x="397" y="103"/>
                  </a:cubicBezTo>
                  <a:cubicBezTo>
                    <a:pt x="397" y="57"/>
                    <a:pt x="397" y="57"/>
                    <a:pt x="397" y="57"/>
                  </a:cubicBezTo>
                  <a:cubicBezTo>
                    <a:pt x="131" y="57"/>
                    <a:pt x="131" y="57"/>
                    <a:pt x="131" y="57"/>
                  </a:cubicBezTo>
                  <a:cubicBezTo>
                    <a:pt x="90" y="57"/>
                    <a:pt x="56" y="34"/>
                    <a:pt x="3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0" name="Freeform 1054">
              <a:extLst>
                <a:ext uri="{FF2B5EF4-FFF2-40B4-BE49-F238E27FC236}">
                  <a16:creationId xmlns:a16="http://schemas.microsoft.com/office/drawing/2014/main" id="{1DF2D31A-17D3-4C03-9213-3F26EF10E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350" y="2329874"/>
              <a:ext cx="130175" cy="20638"/>
            </a:xfrm>
            <a:custGeom>
              <a:avLst/>
              <a:gdLst>
                <a:gd name="T0" fmla="*/ 360 w 361"/>
                <a:gd name="T1" fmla="*/ 0 h 58"/>
                <a:gd name="T2" fmla="*/ 360 w 361"/>
                <a:gd name="T3" fmla="*/ 0 h 58"/>
                <a:gd name="T4" fmla="*/ 0 w 361"/>
                <a:gd name="T5" fmla="*/ 0 h 58"/>
                <a:gd name="T6" fmla="*/ 0 w 361"/>
                <a:gd name="T7" fmla="*/ 0 h 58"/>
                <a:gd name="T8" fmla="*/ 94 w 361"/>
                <a:gd name="T9" fmla="*/ 57 h 58"/>
                <a:gd name="T10" fmla="*/ 360 w 361"/>
                <a:gd name="T11" fmla="*/ 57 h 58"/>
                <a:gd name="T12" fmla="*/ 360 w 361"/>
                <a:gd name="T13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1" h="58">
                  <a:moveTo>
                    <a:pt x="360" y="0"/>
                  </a:moveTo>
                  <a:lnTo>
                    <a:pt x="360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34"/>
                    <a:pt x="53" y="57"/>
                    <a:pt x="94" y="57"/>
                  </a:cubicBezTo>
                  <a:cubicBezTo>
                    <a:pt x="360" y="57"/>
                    <a:pt x="360" y="57"/>
                    <a:pt x="360" y="57"/>
                  </a:cubicBezTo>
                  <a:cubicBezTo>
                    <a:pt x="360" y="0"/>
                    <a:pt x="360" y="0"/>
                    <a:pt x="36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1" name="Freeform 1055">
              <a:extLst>
                <a:ext uri="{FF2B5EF4-FFF2-40B4-BE49-F238E27FC236}">
                  <a16:creationId xmlns:a16="http://schemas.microsoft.com/office/drawing/2014/main" id="{65D8D4E5-87AA-406D-91D8-9A5D27E76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0488" y="2315587"/>
              <a:ext cx="314325" cy="260350"/>
            </a:xfrm>
            <a:custGeom>
              <a:avLst/>
              <a:gdLst>
                <a:gd name="T0" fmla="*/ 873 w 874"/>
                <a:gd name="T1" fmla="*/ 610 h 721"/>
                <a:gd name="T2" fmla="*/ 873 w 874"/>
                <a:gd name="T3" fmla="*/ 0 h 721"/>
                <a:gd name="T4" fmla="*/ 0 w 874"/>
                <a:gd name="T5" fmla="*/ 0 h 721"/>
                <a:gd name="T6" fmla="*/ 0 w 874"/>
                <a:gd name="T7" fmla="*/ 610 h 721"/>
                <a:gd name="T8" fmla="*/ 292 w 874"/>
                <a:gd name="T9" fmla="*/ 610 h 721"/>
                <a:gd name="T10" fmla="*/ 292 w 874"/>
                <a:gd name="T11" fmla="*/ 675 h 721"/>
                <a:gd name="T12" fmla="*/ 214 w 874"/>
                <a:gd name="T13" fmla="*/ 675 h 721"/>
                <a:gd name="T14" fmla="*/ 214 w 874"/>
                <a:gd name="T15" fmla="*/ 720 h 721"/>
                <a:gd name="T16" fmla="*/ 659 w 874"/>
                <a:gd name="T17" fmla="*/ 720 h 721"/>
                <a:gd name="T18" fmla="*/ 659 w 874"/>
                <a:gd name="T19" fmla="*/ 675 h 721"/>
                <a:gd name="T20" fmla="*/ 577 w 874"/>
                <a:gd name="T21" fmla="*/ 675 h 721"/>
                <a:gd name="T22" fmla="*/ 577 w 874"/>
                <a:gd name="T23" fmla="*/ 610 h 721"/>
                <a:gd name="T24" fmla="*/ 873 w 874"/>
                <a:gd name="T25" fmla="*/ 610 h 721"/>
                <a:gd name="T26" fmla="*/ 41 w 874"/>
                <a:gd name="T27" fmla="*/ 41 h 721"/>
                <a:gd name="T28" fmla="*/ 832 w 874"/>
                <a:gd name="T29" fmla="*/ 41 h 721"/>
                <a:gd name="T30" fmla="*/ 832 w 874"/>
                <a:gd name="T31" fmla="*/ 564 h 721"/>
                <a:gd name="T32" fmla="*/ 41 w 874"/>
                <a:gd name="T33" fmla="*/ 564 h 721"/>
                <a:gd name="T34" fmla="*/ 41 w 874"/>
                <a:gd name="T35" fmla="*/ 41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4" h="721">
                  <a:moveTo>
                    <a:pt x="873" y="610"/>
                  </a:moveTo>
                  <a:lnTo>
                    <a:pt x="873" y="0"/>
                  </a:lnTo>
                  <a:lnTo>
                    <a:pt x="0" y="0"/>
                  </a:lnTo>
                  <a:lnTo>
                    <a:pt x="0" y="610"/>
                  </a:lnTo>
                  <a:lnTo>
                    <a:pt x="292" y="610"/>
                  </a:lnTo>
                  <a:lnTo>
                    <a:pt x="292" y="675"/>
                  </a:lnTo>
                  <a:lnTo>
                    <a:pt x="214" y="675"/>
                  </a:lnTo>
                  <a:lnTo>
                    <a:pt x="214" y="720"/>
                  </a:lnTo>
                  <a:lnTo>
                    <a:pt x="659" y="720"/>
                  </a:lnTo>
                  <a:lnTo>
                    <a:pt x="659" y="675"/>
                  </a:lnTo>
                  <a:lnTo>
                    <a:pt x="577" y="675"/>
                  </a:lnTo>
                  <a:lnTo>
                    <a:pt x="577" y="610"/>
                  </a:lnTo>
                  <a:lnTo>
                    <a:pt x="873" y="610"/>
                  </a:lnTo>
                  <a:close/>
                  <a:moveTo>
                    <a:pt x="41" y="41"/>
                  </a:moveTo>
                  <a:lnTo>
                    <a:pt x="832" y="41"/>
                  </a:lnTo>
                  <a:lnTo>
                    <a:pt x="832" y="564"/>
                  </a:lnTo>
                  <a:lnTo>
                    <a:pt x="41" y="564"/>
                  </a:lnTo>
                  <a:lnTo>
                    <a:pt x="41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2" name="Freeform 1056">
              <a:extLst>
                <a:ext uri="{FF2B5EF4-FFF2-40B4-BE49-F238E27FC236}">
                  <a16:creationId xmlns:a16="http://schemas.microsoft.com/office/drawing/2014/main" id="{FD1E12C0-1571-4AF3-8DBB-BA3A008E2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213" y="2353687"/>
              <a:ext cx="134937" cy="139700"/>
            </a:xfrm>
            <a:custGeom>
              <a:avLst/>
              <a:gdLst>
                <a:gd name="T0" fmla="*/ 334 w 376"/>
                <a:gd name="T1" fmla="*/ 197 h 388"/>
                <a:gd name="T2" fmla="*/ 334 w 376"/>
                <a:gd name="T3" fmla="*/ 197 h 388"/>
                <a:gd name="T4" fmla="*/ 187 w 376"/>
                <a:gd name="T5" fmla="*/ 345 h 388"/>
                <a:gd name="T6" fmla="*/ 45 w 376"/>
                <a:gd name="T7" fmla="*/ 197 h 388"/>
                <a:gd name="T8" fmla="*/ 195 w 376"/>
                <a:gd name="T9" fmla="*/ 45 h 388"/>
                <a:gd name="T10" fmla="*/ 289 w 376"/>
                <a:gd name="T11" fmla="*/ 76 h 388"/>
                <a:gd name="T12" fmla="*/ 251 w 376"/>
                <a:gd name="T13" fmla="*/ 76 h 388"/>
                <a:gd name="T14" fmla="*/ 251 w 376"/>
                <a:gd name="T15" fmla="*/ 121 h 388"/>
                <a:gd name="T16" fmla="*/ 367 w 376"/>
                <a:gd name="T17" fmla="*/ 121 h 388"/>
                <a:gd name="T18" fmla="*/ 367 w 376"/>
                <a:gd name="T19" fmla="*/ 4 h 388"/>
                <a:gd name="T20" fmla="*/ 322 w 376"/>
                <a:gd name="T21" fmla="*/ 4 h 388"/>
                <a:gd name="T22" fmla="*/ 322 w 376"/>
                <a:gd name="T23" fmla="*/ 49 h 388"/>
                <a:gd name="T24" fmla="*/ 195 w 376"/>
                <a:gd name="T25" fmla="*/ 0 h 388"/>
                <a:gd name="T26" fmla="*/ 0 w 376"/>
                <a:gd name="T27" fmla="*/ 197 h 388"/>
                <a:gd name="T28" fmla="*/ 187 w 376"/>
                <a:gd name="T29" fmla="*/ 387 h 388"/>
                <a:gd name="T30" fmla="*/ 375 w 376"/>
                <a:gd name="T31" fmla="*/ 197 h 388"/>
                <a:gd name="T32" fmla="*/ 334 w 376"/>
                <a:gd name="T33" fmla="*/ 197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6" h="388">
                  <a:moveTo>
                    <a:pt x="334" y="197"/>
                  </a:moveTo>
                  <a:lnTo>
                    <a:pt x="334" y="197"/>
                  </a:lnTo>
                  <a:cubicBezTo>
                    <a:pt x="334" y="277"/>
                    <a:pt x="266" y="345"/>
                    <a:pt x="187" y="345"/>
                  </a:cubicBezTo>
                  <a:cubicBezTo>
                    <a:pt x="109" y="345"/>
                    <a:pt x="45" y="277"/>
                    <a:pt x="45" y="197"/>
                  </a:cubicBezTo>
                  <a:cubicBezTo>
                    <a:pt x="45" y="114"/>
                    <a:pt x="113" y="45"/>
                    <a:pt x="195" y="45"/>
                  </a:cubicBezTo>
                  <a:cubicBezTo>
                    <a:pt x="229" y="45"/>
                    <a:pt x="262" y="57"/>
                    <a:pt x="289" y="76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51" y="121"/>
                    <a:pt x="251" y="121"/>
                    <a:pt x="251" y="121"/>
                  </a:cubicBezTo>
                  <a:cubicBezTo>
                    <a:pt x="367" y="121"/>
                    <a:pt x="367" y="121"/>
                    <a:pt x="367" y="121"/>
                  </a:cubicBezTo>
                  <a:cubicBezTo>
                    <a:pt x="367" y="4"/>
                    <a:pt x="367" y="4"/>
                    <a:pt x="367" y="4"/>
                  </a:cubicBezTo>
                  <a:cubicBezTo>
                    <a:pt x="322" y="4"/>
                    <a:pt x="322" y="4"/>
                    <a:pt x="322" y="4"/>
                  </a:cubicBezTo>
                  <a:cubicBezTo>
                    <a:pt x="322" y="49"/>
                    <a:pt x="322" y="49"/>
                    <a:pt x="322" y="49"/>
                  </a:cubicBezTo>
                  <a:cubicBezTo>
                    <a:pt x="289" y="19"/>
                    <a:pt x="244" y="0"/>
                    <a:pt x="195" y="0"/>
                  </a:cubicBezTo>
                  <a:cubicBezTo>
                    <a:pt x="86" y="0"/>
                    <a:pt x="0" y="87"/>
                    <a:pt x="0" y="197"/>
                  </a:cubicBezTo>
                  <a:cubicBezTo>
                    <a:pt x="0" y="303"/>
                    <a:pt x="83" y="387"/>
                    <a:pt x="187" y="387"/>
                  </a:cubicBezTo>
                  <a:cubicBezTo>
                    <a:pt x="292" y="387"/>
                    <a:pt x="375" y="303"/>
                    <a:pt x="375" y="197"/>
                  </a:cubicBezTo>
                  <a:lnTo>
                    <a:pt x="334" y="19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7619760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itle 1"/>
          <p:cNvSpPr txBox="1">
            <a:spLocks/>
          </p:cNvSpPr>
          <p:nvPr/>
        </p:nvSpPr>
        <p:spPr>
          <a:xfrm>
            <a:off x="907628" y="1194559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Botnet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1618828" y="1194559"/>
            <a:ext cx="81279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Global Threat Intelligence</a:t>
            </a:r>
          </a:p>
        </p:txBody>
      </p:sp>
      <p:sp>
        <p:nvSpPr>
          <p:cNvPr id="25" name="Title 1"/>
          <p:cNvSpPr txBox="1">
            <a:spLocks/>
          </p:cNvSpPr>
          <p:nvPr/>
        </p:nvSpPr>
        <p:spPr>
          <a:xfrm>
            <a:off x="2378218" y="1194559"/>
            <a:ext cx="90268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Mac—Desktop</a:t>
            </a:r>
          </a:p>
        </p:txBody>
      </p:sp>
      <p:sp>
        <p:nvSpPr>
          <p:cNvPr id="26" name="Title 1"/>
          <p:cNvSpPr txBox="1">
            <a:spLocks/>
          </p:cNvSpPr>
          <p:nvPr/>
        </p:nvSpPr>
        <p:spPr>
          <a:xfrm>
            <a:off x="3197011" y="1194559"/>
            <a:ext cx="88392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Mac—Desktop (Protected)</a:t>
            </a:r>
          </a:p>
        </p:txBody>
      </p:sp>
      <p:sp>
        <p:nvSpPr>
          <p:cNvPr id="27" name="Title 1"/>
          <p:cNvSpPr txBox="1">
            <a:spLocks/>
          </p:cNvSpPr>
          <p:nvPr/>
        </p:nvSpPr>
        <p:spPr>
          <a:xfrm>
            <a:off x="4021804" y="1194559"/>
            <a:ext cx="829462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Mac—Laptop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>
          <a:xfrm>
            <a:off x="4851266" y="1194559"/>
            <a:ext cx="78936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Mac—Laptop (Protected)</a:t>
            </a:r>
          </a:p>
        </p:txBody>
      </p:sp>
      <p:sp>
        <p:nvSpPr>
          <p:cNvPr id="29" name="Title 1"/>
          <p:cNvSpPr txBox="1">
            <a:spLocks/>
          </p:cNvSpPr>
          <p:nvPr/>
        </p:nvSpPr>
        <p:spPr>
          <a:xfrm>
            <a:off x="5640626" y="1194559"/>
            <a:ext cx="83285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PC—Desktop (Protected)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>
          <a:xfrm>
            <a:off x="6499013" y="1194559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Laptop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(Protected)</a:t>
            </a:r>
          </a:p>
        </p:txBody>
      </p:sp>
      <p:sp>
        <p:nvSpPr>
          <p:cNvPr id="31" name="Title 1"/>
          <p:cNvSpPr txBox="1">
            <a:spLocks/>
          </p:cNvSpPr>
          <p:nvPr/>
        </p:nvSpPr>
        <p:spPr>
          <a:xfrm>
            <a:off x="7315200" y="1194559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Biometrics</a:t>
            </a:r>
          </a:p>
        </p:txBody>
      </p:sp>
      <p:sp>
        <p:nvSpPr>
          <p:cNvPr id="32" name="Title 1"/>
          <p:cNvSpPr txBox="1">
            <a:spLocks/>
          </p:cNvSpPr>
          <p:nvPr/>
        </p:nvSpPr>
        <p:spPr>
          <a:xfrm>
            <a:off x="8077200" y="1194559"/>
            <a:ext cx="816183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Facial Authentication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26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M0257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M0258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M0259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M0260</a:t>
            </a:r>
          </a:p>
        </p:txBody>
      </p:sp>
      <p:grpSp>
        <p:nvGrpSpPr>
          <p:cNvPr id="83" name="Group 82"/>
          <p:cNvGrpSpPr/>
          <p:nvPr/>
        </p:nvGrpSpPr>
        <p:grpSpPr>
          <a:xfrm>
            <a:off x="1006840" y="1651535"/>
            <a:ext cx="431800" cy="411163"/>
            <a:chOff x="7447058" y="1654922"/>
            <a:chExt cx="431800" cy="411163"/>
          </a:xfrm>
        </p:grpSpPr>
        <p:sp>
          <p:nvSpPr>
            <p:cNvPr id="84" name="Freeform 1274"/>
            <p:cNvSpPr>
              <a:spLocks noChangeArrowheads="1"/>
            </p:cNvSpPr>
            <p:nvPr/>
          </p:nvSpPr>
          <p:spPr bwMode="auto">
            <a:xfrm>
              <a:off x="7508971" y="1745410"/>
              <a:ext cx="309562" cy="309562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Freeform 1275"/>
            <p:cNvSpPr>
              <a:spLocks noChangeArrowheads="1"/>
            </p:cNvSpPr>
            <p:nvPr/>
          </p:nvSpPr>
          <p:spPr bwMode="auto">
            <a:xfrm>
              <a:off x="7662958" y="1802560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68"/>
                    <a:pt x="397" y="74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1276"/>
            <p:cNvSpPr>
              <a:spLocks noChangeArrowheads="1"/>
            </p:cNvSpPr>
            <p:nvPr/>
          </p:nvSpPr>
          <p:spPr bwMode="auto">
            <a:xfrm>
              <a:off x="7662958" y="1745410"/>
              <a:ext cx="155575" cy="309562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8" y="61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1277"/>
            <p:cNvSpPr>
              <a:spLocks noChangeArrowheads="1"/>
            </p:cNvSpPr>
            <p:nvPr/>
          </p:nvSpPr>
          <p:spPr bwMode="auto">
            <a:xfrm>
              <a:off x="7499446" y="1737472"/>
              <a:ext cx="327025" cy="328613"/>
            </a:xfrm>
            <a:custGeom>
              <a:avLst/>
              <a:gdLst>
                <a:gd name="T0" fmla="*/ 454 w 909"/>
                <a:gd name="T1" fmla="*/ 914 h 915"/>
                <a:gd name="T2" fmla="*/ 454 w 909"/>
                <a:gd name="T3" fmla="*/ 914 h 915"/>
                <a:gd name="T4" fmla="*/ 0 w 909"/>
                <a:gd name="T5" fmla="*/ 459 h 915"/>
                <a:gd name="T6" fmla="*/ 454 w 909"/>
                <a:gd name="T7" fmla="*/ 0 h 915"/>
                <a:gd name="T8" fmla="*/ 908 w 909"/>
                <a:gd name="T9" fmla="*/ 459 h 915"/>
                <a:gd name="T10" fmla="*/ 454 w 909"/>
                <a:gd name="T11" fmla="*/ 914 h 915"/>
                <a:gd name="T12" fmla="*/ 454 w 909"/>
                <a:gd name="T13" fmla="*/ 50 h 915"/>
                <a:gd name="T14" fmla="*/ 454 w 909"/>
                <a:gd name="T15" fmla="*/ 50 h 915"/>
                <a:gd name="T16" fmla="*/ 49 w 909"/>
                <a:gd name="T17" fmla="*/ 459 h 915"/>
                <a:gd name="T18" fmla="*/ 454 w 909"/>
                <a:gd name="T19" fmla="*/ 865 h 915"/>
                <a:gd name="T20" fmla="*/ 859 w 909"/>
                <a:gd name="T21" fmla="*/ 459 h 915"/>
                <a:gd name="T22" fmla="*/ 454 w 909"/>
                <a:gd name="T23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5">
                  <a:moveTo>
                    <a:pt x="454" y="914"/>
                  </a:moveTo>
                  <a:lnTo>
                    <a:pt x="454" y="914"/>
                  </a:lnTo>
                  <a:cubicBezTo>
                    <a:pt x="205" y="914"/>
                    <a:pt x="0" y="709"/>
                    <a:pt x="0" y="459"/>
                  </a:cubicBezTo>
                  <a:cubicBezTo>
                    <a:pt x="0" y="205"/>
                    <a:pt x="205" y="0"/>
                    <a:pt x="454" y="0"/>
                  </a:cubicBezTo>
                  <a:cubicBezTo>
                    <a:pt x="703" y="0"/>
                    <a:pt x="908" y="205"/>
                    <a:pt x="908" y="459"/>
                  </a:cubicBezTo>
                  <a:cubicBezTo>
                    <a:pt x="908" y="709"/>
                    <a:pt x="703" y="914"/>
                    <a:pt x="454" y="914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4"/>
                    <a:pt x="49" y="459"/>
                  </a:cubicBezTo>
                  <a:cubicBezTo>
                    <a:pt x="49" y="681"/>
                    <a:pt x="229" y="865"/>
                    <a:pt x="454" y="865"/>
                  </a:cubicBezTo>
                  <a:cubicBezTo>
                    <a:pt x="679" y="865"/>
                    <a:pt x="859" y="681"/>
                    <a:pt x="859" y="459"/>
                  </a:cubicBezTo>
                  <a:cubicBezTo>
                    <a:pt x="859" y="234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1278"/>
            <p:cNvSpPr>
              <a:spLocks noChangeArrowheads="1"/>
            </p:cNvSpPr>
            <p:nvPr/>
          </p:nvSpPr>
          <p:spPr bwMode="auto">
            <a:xfrm>
              <a:off x="7642321" y="1654922"/>
              <a:ext cx="42862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1 w 119"/>
                <a:gd name="T13" fmla="*/ 250 h 251"/>
                <a:gd name="T14" fmla="*/ 81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1279"/>
            <p:cNvSpPr>
              <a:spLocks noChangeArrowheads="1"/>
            </p:cNvSpPr>
            <p:nvPr/>
          </p:nvSpPr>
          <p:spPr bwMode="auto">
            <a:xfrm>
              <a:off x="7789958" y="1970835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55"/>
                    <a:pt x="110" y="168"/>
                    <a:pt x="110" y="176"/>
                  </a:cubicBezTo>
                  <a:cubicBezTo>
                    <a:pt x="110" y="213"/>
                    <a:pt x="139" y="246"/>
                    <a:pt x="175" y="246"/>
                  </a:cubicBezTo>
                  <a:cubicBezTo>
                    <a:pt x="216" y="246"/>
                    <a:pt x="245" y="213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1280"/>
            <p:cNvSpPr>
              <a:spLocks noChangeArrowheads="1"/>
            </p:cNvSpPr>
            <p:nvPr/>
          </p:nvSpPr>
          <p:spPr bwMode="auto">
            <a:xfrm>
              <a:off x="7447058" y="1970835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3"/>
                    <a:pt x="29" y="246"/>
                    <a:pt x="70" y="246"/>
                  </a:cubicBezTo>
                  <a:cubicBezTo>
                    <a:pt x="106" y="246"/>
                    <a:pt x="135" y="213"/>
                    <a:pt x="135" y="176"/>
                  </a:cubicBezTo>
                  <a:cubicBezTo>
                    <a:pt x="135" y="168"/>
                    <a:pt x="135" y="155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1281"/>
            <p:cNvSpPr>
              <a:spLocks noChangeArrowheads="1"/>
            </p:cNvSpPr>
            <p:nvPr/>
          </p:nvSpPr>
          <p:spPr bwMode="auto">
            <a:xfrm>
              <a:off x="7581996" y="1835897"/>
              <a:ext cx="161925" cy="128588"/>
            </a:xfrm>
            <a:custGeom>
              <a:avLst/>
              <a:gdLst>
                <a:gd name="T0" fmla="*/ 405 w 451"/>
                <a:gd name="T1" fmla="*/ 0 h 357"/>
                <a:gd name="T2" fmla="*/ 49 w 451"/>
                <a:gd name="T3" fmla="*/ 0 h 357"/>
                <a:gd name="T4" fmla="*/ 49 w 451"/>
                <a:gd name="T5" fmla="*/ 127 h 357"/>
                <a:gd name="T6" fmla="*/ 0 w 451"/>
                <a:gd name="T7" fmla="*/ 127 h 357"/>
                <a:gd name="T8" fmla="*/ 0 w 451"/>
                <a:gd name="T9" fmla="*/ 225 h 357"/>
                <a:gd name="T10" fmla="*/ 49 w 451"/>
                <a:gd name="T11" fmla="*/ 225 h 357"/>
                <a:gd name="T12" fmla="*/ 49 w 451"/>
                <a:gd name="T13" fmla="*/ 356 h 357"/>
                <a:gd name="T14" fmla="*/ 405 w 451"/>
                <a:gd name="T15" fmla="*/ 356 h 357"/>
                <a:gd name="T16" fmla="*/ 405 w 451"/>
                <a:gd name="T17" fmla="*/ 225 h 357"/>
                <a:gd name="T18" fmla="*/ 450 w 451"/>
                <a:gd name="T19" fmla="*/ 225 h 357"/>
                <a:gd name="T20" fmla="*/ 450 w 451"/>
                <a:gd name="T21" fmla="*/ 127 h 357"/>
                <a:gd name="T22" fmla="*/ 405 w 451"/>
                <a:gd name="T23" fmla="*/ 127 h 357"/>
                <a:gd name="T24" fmla="*/ 405 w 451"/>
                <a:gd name="T25" fmla="*/ 0 h 357"/>
                <a:gd name="T26" fmla="*/ 168 w 451"/>
                <a:gd name="T27" fmla="*/ 283 h 357"/>
                <a:gd name="T28" fmla="*/ 131 w 451"/>
                <a:gd name="T29" fmla="*/ 283 h 357"/>
                <a:gd name="T30" fmla="*/ 131 w 451"/>
                <a:gd name="T31" fmla="*/ 180 h 357"/>
                <a:gd name="T32" fmla="*/ 168 w 451"/>
                <a:gd name="T33" fmla="*/ 180 h 357"/>
                <a:gd name="T34" fmla="*/ 168 w 451"/>
                <a:gd name="T35" fmla="*/ 283 h 357"/>
                <a:gd name="T36" fmla="*/ 176 w 451"/>
                <a:gd name="T37" fmla="*/ 119 h 357"/>
                <a:gd name="T38" fmla="*/ 127 w 451"/>
                <a:gd name="T39" fmla="*/ 119 h 357"/>
                <a:gd name="T40" fmla="*/ 127 w 451"/>
                <a:gd name="T41" fmla="*/ 69 h 357"/>
                <a:gd name="T42" fmla="*/ 176 w 451"/>
                <a:gd name="T43" fmla="*/ 69 h 357"/>
                <a:gd name="T44" fmla="*/ 176 w 451"/>
                <a:gd name="T45" fmla="*/ 119 h 357"/>
                <a:gd name="T46" fmla="*/ 245 w 451"/>
                <a:gd name="T47" fmla="*/ 283 h 357"/>
                <a:gd name="T48" fmla="*/ 209 w 451"/>
                <a:gd name="T49" fmla="*/ 283 h 357"/>
                <a:gd name="T50" fmla="*/ 209 w 451"/>
                <a:gd name="T51" fmla="*/ 180 h 357"/>
                <a:gd name="T52" fmla="*/ 245 w 451"/>
                <a:gd name="T53" fmla="*/ 180 h 357"/>
                <a:gd name="T54" fmla="*/ 245 w 451"/>
                <a:gd name="T55" fmla="*/ 283 h 357"/>
                <a:gd name="T56" fmla="*/ 319 w 451"/>
                <a:gd name="T57" fmla="*/ 283 h 357"/>
                <a:gd name="T58" fmla="*/ 282 w 451"/>
                <a:gd name="T59" fmla="*/ 283 h 357"/>
                <a:gd name="T60" fmla="*/ 282 w 451"/>
                <a:gd name="T61" fmla="*/ 180 h 357"/>
                <a:gd name="T62" fmla="*/ 319 w 451"/>
                <a:gd name="T63" fmla="*/ 180 h 357"/>
                <a:gd name="T64" fmla="*/ 319 w 451"/>
                <a:gd name="T65" fmla="*/ 283 h 357"/>
                <a:gd name="T66" fmla="*/ 323 w 451"/>
                <a:gd name="T67" fmla="*/ 119 h 357"/>
                <a:gd name="T68" fmla="*/ 274 w 451"/>
                <a:gd name="T69" fmla="*/ 119 h 357"/>
                <a:gd name="T70" fmla="*/ 274 w 451"/>
                <a:gd name="T71" fmla="*/ 69 h 357"/>
                <a:gd name="T72" fmla="*/ 323 w 451"/>
                <a:gd name="T73" fmla="*/ 69 h 357"/>
                <a:gd name="T74" fmla="*/ 323 w 451"/>
                <a:gd name="T75" fmla="*/ 119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357">
                  <a:moveTo>
                    <a:pt x="405" y="0"/>
                  </a:moveTo>
                  <a:lnTo>
                    <a:pt x="49" y="0"/>
                  </a:lnTo>
                  <a:lnTo>
                    <a:pt x="49" y="127"/>
                  </a:lnTo>
                  <a:lnTo>
                    <a:pt x="0" y="127"/>
                  </a:lnTo>
                  <a:lnTo>
                    <a:pt x="0" y="225"/>
                  </a:lnTo>
                  <a:lnTo>
                    <a:pt x="49" y="225"/>
                  </a:lnTo>
                  <a:lnTo>
                    <a:pt x="49" y="356"/>
                  </a:lnTo>
                  <a:lnTo>
                    <a:pt x="405" y="356"/>
                  </a:lnTo>
                  <a:lnTo>
                    <a:pt x="405" y="225"/>
                  </a:lnTo>
                  <a:lnTo>
                    <a:pt x="450" y="225"/>
                  </a:lnTo>
                  <a:lnTo>
                    <a:pt x="450" y="127"/>
                  </a:lnTo>
                  <a:lnTo>
                    <a:pt x="405" y="127"/>
                  </a:lnTo>
                  <a:lnTo>
                    <a:pt x="405" y="0"/>
                  </a:lnTo>
                  <a:close/>
                  <a:moveTo>
                    <a:pt x="168" y="283"/>
                  </a:moveTo>
                  <a:lnTo>
                    <a:pt x="131" y="283"/>
                  </a:lnTo>
                  <a:lnTo>
                    <a:pt x="131" y="180"/>
                  </a:lnTo>
                  <a:lnTo>
                    <a:pt x="168" y="180"/>
                  </a:lnTo>
                  <a:lnTo>
                    <a:pt x="168" y="283"/>
                  </a:lnTo>
                  <a:close/>
                  <a:moveTo>
                    <a:pt x="176" y="119"/>
                  </a:moveTo>
                  <a:lnTo>
                    <a:pt x="127" y="119"/>
                  </a:lnTo>
                  <a:lnTo>
                    <a:pt x="127" y="69"/>
                  </a:lnTo>
                  <a:lnTo>
                    <a:pt x="176" y="69"/>
                  </a:lnTo>
                  <a:lnTo>
                    <a:pt x="176" y="119"/>
                  </a:lnTo>
                  <a:close/>
                  <a:moveTo>
                    <a:pt x="245" y="283"/>
                  </a:moveTo>
                  <a:lnTo>
                    <a:pt x="209" y="283"/>
                  </a:lnTo>
                  <a:lnTo>
                    <a:pt x="209" y="180"/>
                  </a:lnTo>
                  <a:lnTo>
                    <a:pt x="245" y="180"/>
                  </a:lnTo>
                  <a:lnTo>
                    <a:pt x="245" y="283"/>
                  </a:lnTo>
                  <a:close/>
                  <a:moveTo>
                    <a:pt x="319" y="283"/>
                  </a:moveTo>
                  <a:lnTo>
                    <a:pt x="282" y="283"/>
                  </a:lnTo>
                  <a:lnTo>
                    <a:pt x="282" y="180"/>
                  </a:lnTo>
                  <a:lnTo>
                    <a:pt x="319" y="180"/>
                  </a:lnTo>
                  <a:lnTo>
                    <a:pt x="319" y="283"/>
                  </a:lnTo>
                  <a:close/>
                  <a:moveTo>
                    <a:pt x="323" y="119"/>
                  </a:moveTo>
                  <a:lnTo>
                    <a:pt x="274" y="119"/>
                  </a:lnTo>
                  <a:lnTo>
                    <a:pt x="274" y="69"/>
                  </a:lnTo>
                  <a:lnTo>
                    <a:pt x="323" y="69"/>
                  </a:lnTo>
                  <a:lnTo>
                    <a:pt x="323" y="1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" name="Group 101"/>
          <p:cNvGrpSpPr/>
          <p:nvPr/>
        </p:nvGrpSpPr>
        <p:grpSpPr>
          <a:xfrm>
            <a:off x="1006840" y="2266958"/>
            <a:ext cx="431800" cy="411163"/>
            <a:chOff x="7447058" y="2238739"/>
            <a:chExt cx="431800" cy="411163"/>
          </a:xfrm>
        </p:grpSpPr>
        <p:sp>
          <p:nvSpPr>
            <p:cNvPr id="103" name="Freeform 1282"/>
            <p:cNvSpPr>
              <a:spLocks noChangeArrowheads="1"/>
            </p:cNvSpPr>
            <p:nvPr/>
          </p:nvSpPr>
          <p:spPr bwMode="auto">
            <a:xfrm>
              <a:off x="7508971" y="2330814"/>
              <a:ext cx="309562" cy="309563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1283"/>
            <p:cNvSpPr>
              <a:spLocks noChangeArrowheads="1"/>
            </p:cNvSpPr>
            <p:nvPr/>
          </p:nvSpPr>
          <p:spPr bwMode="auto">
            <a:xfrm>
              <a:off x="7662958" y="2387964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68"/>
                    <a:pt x="397" y="74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1284"/>
            <p:cNvSpPr>
              <a:spLocks noChangeArrowheads="1"/>
            </p:cNvSpPr>
            <p:nvPr/>
          </p:nvSpPr>
          <p:spPr bwMode="auto">
            <a:xfrm>
              <a:off x="7662958" y="2330814"/>
              <a:ext cx="155575" cy="309563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8" y="61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1285"/>
            <p:cNvSpPr>
              <a:spLocks noChangeArrowheads="1"/>
            </p:cNvSpPr>
            <p:nvPr/>
          </p:nvSpPr>
          <p:spPr bwMode="auto">
            <a:xfrm>
              <a:off x="7499446" y="2321289"/>
              <a:ext cx="327025" cy="328613"/>
            </a:xfrm>
            <a:custGeom>
              <a:avLst/>
              <a:gdLst>
                <a:gd name="T0" fmla="*/ 454 w 909"/>
                <a:gd name="T1" fmla="*/ 914 h 915"/>
                <a:gd name="T2" fmla="*/ 454 w 909"/>
                <a:gd name="T3" fmla="*/ 914 h 915"/>
                <a:gd name="T4" fmla="*/ 0 w 909"/>
                <a:gd name="T5" fmla="*/ 459 h 915"/>
                <a:gd name="T6" fmla="*/ 454 w 909"/>
                <a:gd name="T7" fmla="*/ 0 h 915"/>
                <a:gd name="T8" fmla="*/ 908 w 909"/>
                <a:gd name="T9" fmla="*/ 459 h 915"/>
                <a:gd name="T10" fmla="*/ 454 w 909"/>
                <a:gd name="T11" fmla="*/ 914 h 915"/>
                <a:gd name="T12" fmla="*/ 454 w 909"/>
                <a:gd name="T13" fmla="*/ 50 h 915"/>
                <a:gd name="T14" fmla="*/ 454 w 909"/>
                <a:gd name="T15" fmla="*/ 50 h 915"/>
                <a:gd name="T16" fmla="*/ 49 w 909"/>
                <a:gd name="T17" fmla="*/ 459 h 915"/>
                <a:gd name="T18" fmla="*/ 454 w 909"/>
                <a:gd name="T19" fmla="*/ 865 h 915"/>
                <a:gd name="T20" fmla="*/ 859 w 909"/>
                <a:gd name="T21" fmla="*/ 459 h 915"/>
                <a:gd name="T22" fmla="*/ 454 w 909"/>
                <a:gd name="T23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5">
                  <a:moveTo>
                    <a:pt x="454" y="914"/>
                  </a:moveTo>
                  <a:lnTo>
                    <a:pt x="454" y="914"/>
                  </a:lnTo>
                  <a:cubicBezTo>
                    <a:pt x="205" y="914"/>
                    <a:pt x="0" y="709"/>
                    <a:pt x="0" y="459"/>
                  </a:cubicBezTo>
                  <a:cubicBezTo>
                    <a:pt x="0" y="205"/>
                    <a:pt x="205" y="0"/>
                    <a:pt x="454" y="0"/>
                  </a:cubicBezTo>
                  <a:cubicBezTo>
                    <a:pt x="703" y="0"/>
                    <a:pt x="908" y="205"/>
                    <a:pt x="908" y="459"/>
                  </a:cubicBezTo>
                  <a:cubicBezTo>
                    <a:pt x="908" y="709"/>
                    <a:pt x="703" y="914"/>
                    <a:pt x="454" y="914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4"/>
                    <a:pt x="49" y="459"/>
                  </a:cubicBezTo>
                  <a:cubicBezTo>
                    <a:pt x="49" y="681"/>
                    <a:pt x="229" y="865"/>
                    <a:pt x="454" y="865"/>
                  </a:cubicBezTo>
                  <a:cubicBezTo>
                    <a:pt x="679" y="865"/>
                    <a:pt x="859" y="681"/>
                    <a:pt x="859" y="459"/>
                  </a:cubicBezTo>
                  <a:cubicBezTo>
                    <a:pt x="859" y="234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1286"/>
            <p:cNvSpPr>
              <a:spLocks noChangeArrowheads="1"/>
            </p:cNvSpPr>
            <p:nvPr/>
          </p:nvSpPr>
          <p:spPr bwMode="auto">
            <a:xfrm>
              <a:off x="7642321" y="2238739"/>
              <a:ext cx="42862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1 w 119"/>
                <a:gd name="T13" fmla="*/ 250 h 251"/>
                <a:gd name="T14" fmla="*/ 81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1287"/>
            <p:cNvSpPr>
              <a:spLocks noChangeArrowheads="1"/>
            </p:cNvSpPr>
            <p:nvPr/>
          </p:nvSpPr>
          <p:spPr bwMode="auto">
            <a:xfrm>
              <a:off x="7789958" y="2556239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55"/>
                    <a:pt x="110" y="168"/>
                    <a:pt x="110" y="176"/>
                  </a:cubicBezTo>
                  <a:cubicBezTo>
                    <a:pt x="110" y="213"/>
                    <a:pt x="139" y="246"/>
                    <a:pt x="175" y="246"/>
                  </a:cubicBezTo>
                  <a:cubicBezTo>
                    <a:pt x="216" y="246"/>
                    <a:pt x="245" y="213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1288"/>
            <p:cNvSpPr>
              <a:spLocks noChangeArrowheads="1"/>
            </p:cNvSpPr>
            <p:nvPr/>
          </p:nvSpPr>
          <p:spPr bwMode="auto">
            <a:xfrm>
              <a:off x="7447058" y="2556239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3"/>
                    <a:pt x="29" y="246"/>
                    <a:pt x="70" y="246"/>
                  </a:cubicBezTo>
                  <a:cubicBezTo>
                    <a:pt x="106" y="246"/>
                    <a:pt x="135" y="213"/>
                    <a:pt x="135" y="176"/>
                  </a:cubicBezTo>
                  <a:cubicBezTo>
                    <a:pt x="135" y="168"/>
                    <a:pt x="135" y="155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1289"/>
            <p:cNvSpPr>
              <a:spLocks noChangeArrowheads="1"/>
            </p:cNvSpPr>
            <p:nvPr/>
          </p:nvSpPr>
          <p:spPr bwMode="auto">
            <a:xfrm>
              <a:off x="7581996" y="2421302"/>
              <a:ext cx="161925" cy="128587"/>
            </a:xfrm>
            <a:custGeom>
              <a:avLst/>
              <a:gdLst>
                <a:gd name="T0" fmla="*/ 405 w 451"/>
                <a:gd name="T1" fmla="*/ 0 h 357"/>
                <a:gd name="T2" fmla="*/ 49 w 451"/>
                <a:gd name="T3" fmla="*/ 0 h 357"/>
                <a:gd name="T4" fmla="*/ 49 w 451"/>
                <a:gd name="T5" fmla="*/ 127 h 357"/>
                <a:gd name="T6" fmla="*/ 0 w 451"/>
                <a:gd name="T7" fmla="*/ 127 h 357"/>
                <a:gd name="T8" fmla="*/ 0 w 451"/>
                <a:gd name="T9" fmla="*/ 225 h 357"/>
                <a:gd name="T10" fmla="*/ 49 w 451"/>
                <a:gd name="T11" fmla="*/ 225 h 357"/>
                <a:gd name="T12" fmla="*/ 49 w 451"/>
                <a:gd name="T13" fmla="*/ 356 h 357"/>
                <a:gd name="T14" fmla="*/ 405 w 451"/>
                <a:gd name="T15" fmla="*/ 356 h 357"/>
                <a:gd name="T16" fmla="*/ 405 w 451"/>
                <a:gd name="T17" fmla="*/ 225 h 357"/>
                <a:gd name="T18" fmla="*/ 450 w 451"/>
                <a:gd name="T19" fmla="*/ 225 h 357"/>
                <a:gd name="T20" fmla="*/ 450 w 451"/>
                <a:gd name="T21" fmla="*/ 127 h 357"/>
                <a:gd name="T22" fmla="*/ 405 w 451"/>
                <a:gd name="T23" fmla="*/ 127 h 357"/>
                <a:gd name="T24" fmla="*/ 405 w 451"/>
                <a:gd name="T25" fmla="*/ 0 h 357"/>
                <a:gd name="T26" fmla="*/ 168 w 451"/>
                <a:gd name="T27" fmla="*/ 283 h 357"/>
                <a:gd name="T28" fmla="*/ 131 w 451"/>
                <a:gd name="T29" fmla="*/ 283 h 357"/>
                <a:gd name="T30" fmla="*/ 131 w 451"/>
                <a:gd name="T31" fmla="*/ 180 h 357"/>
                <a:gd name="T32" fmla="*/ 168 w 451"/>
                <a:gd name="T33" fmla="*/ 180 h 357"/>
                <a:gd name="T34" fmla="*/ 168 w 451"/>
                <a:gd name="T35" fmla="*/ 283 h 357"/>
                <a:gd name="T36" fmla="*/ 176 w 451"/>
                <a:gd name="T37" fmla="*/ 119 h 357"/>
                <a:gd name="T38" fmla="*/ 127 w 451"/>
                <a:gd name="T39" fmla="*/ 119 h 357"/>
                <a:gd name="T40" fmla="*/ 127 w 451"/>
                <a:gd name="T41" fmla="*/ 69 h 357"/>
                <a:gd name="T42" fmla="*/ 176 w 451"/>
                <a:gd name="T43" fmla="*/ 69 h 357"/>
                <a:gd name="T44" fmla="*/ 176 w 451"/>
                <a:gd name="T45" fmla="*/ 119 h 357"/>
                <a:gd name="T46" fmla="*/ 245 w 451"/>
                <a:gd name="T47" fmla="*/ 283 h 357"/>
                <a:gd name="T48" fmla="*/ 209 w 451"/>
                <a:gd name="T49" fmla="*/ 283 h 357"/>
                <a:gd name="T50" fmla="*/ 209 w 451"/>
                <a:gd name="T51" fmla="*/ 180 h 357"/>
                <a:gd name="T52" fmla="*/ 245 w 451"/>
                <a:gd name="T53" fmla="*/ 180 h 357"/>
                <a:gd name="T54" fmla="*/ 245 w 451"/>
                <a:gd name="T55" fmla="*/ 283 h 357"/>
                <a:gd name="T56" fmla="*/ 319 w 451"/>
                <a:gd name="T57" fmla="*/ 283 h 357"/>
                <a:gd name="T58" fmla="*/ 282 w 451"/>
                <a:gd name="T59" fmla="*/ 283 h 357"/>
                <a:gd name="T60" fmla="*/ 282 w 451"/>
                <a:gd name="T61" fmla="*/ 180 h 357"/>
                <a:gd name="T62" fmla="*/ 319 w 451"/>
                <a:gd name="T63" fmla="*/ 180 h 357"/>
                <a:gd name="T64" fmla="*/ 319 w 451"/>
                <a:gd name="T65" fmla="*/ 283 h 357"/>
                <a:gd name="T66" fmla="*/ 323 w 451"/>
                <a:gd name="T67" fmla="*/ 119 h 357"/>
                <a:gd name="T68" fmla="*/ 274 w 451"/>
                <a:gd name="T69" fmla="*/ 119 h 357"/>
                <a:gd name="T70" fmla="*/ 274 w 451"/>
                <a:gd name="T71" fmla="*/ 69 h 357"/>
                <a:gd name="T72" fmla="*/ 323 w 451"/>
                <a:gd name="T73" fmla="*/ 69 h 357"/>
                <a:gd name="T74" fmla="*/ 323 w 451"/>
                <a:gd name="T75" fmla="*/ 119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357">
                  <a:moveTo>
                    <a:pt x="405" y="0"/>
                  </a:moveTo>
                  <a:lnTo>
                    <a:pt x="49" y="0"/>
                  </a:lnTo>
                  <a:lnTo>
                    <a:pt x="49" y="127"/>
                  </a:lnTo>
                  <a:lnTo>
                    <a:pt x="0" y="127"/>
                  </a:lnTo>
                  <a:lnTo>
                    <a:pt x="0" y="225"/>
                  </a:lnTo>
                  <a:lnTo>
                    <a:pt x="49" y="225"/>
                  </a:lnTo>
                  <a:lnTo>
                    <a:pt x="49" y="356"/>
                  </a:lnTo>
                  <a:lnTo>
                    <a:pt x="405" y="356"/>
                  </a:lnTo>
                  <a:lnTo>
                    <a:pt x="405" y="225"/>
                  </a:lnTo>
                  <a:lnTo>
                    <a:pt x="450" y="225"/>
                  </a:lnTo>
                  <a:lnTo>
                    <a:pt x="450" y="127"/>
                  </a:lnTo>
                  <a:lnTo>
                    <a:pt x="405" y="127"/>
                  </a:lnTo>
                  <a:lnTo>
                    <a:pt x="405" y="0"/>
                  </a:lnTo>
                  <a:close/>
                  <a:moveTo>
                    <a:pt x="168" y="283"/>
                  </a:moveTo>
                  <a:lnTo>
                    <a:pt x="131" y="283"/>
                  </a:lnTo>
                  <a:lnTo>
                    <a:pt x="131" y="180"/>
                  </a:lnTo>
                  <a:lnTo>
                    <a:pt x="168" y="180"/>
                  </a:lnTo>
                  <a:lnTo>
                    <a:pt x="168" y="283"/>
                  </a:lnTo>
                  <a:close/>
                  <a:moveTo>
                    <a:pt x="176" y="119"/>
                  </a:moveTo>
                  <a:lnTo>
                    <a:pt x="127" y="119"/>
                  </a:lnTo>
                  <a:lnTo>
                    <a:pt x="127" y="69"/>
                  </a:lnTo>
                  <a:lnTo>
                    <a:pt x="176" y="69"/>
                  </a:lnTo>
                  <a:lnTo>
                    <a:pt x="176" y="119"/>
                  </a:lnTo>
                  <a:close/>
                  <a:moveTo>
                    <a:pt x="245" y="283"/>
                  </a:moveTo>
                  <a:lnTo>
                    <a:pt x="209" y="283"/>
                  </a:lnTo>
                  <a:lnTo>
                    <a:pt x="209" y="180"/>
                  </a:lnTo>
                  <a:lnTo>
                    <a:pt x="245" y="180"/>
                  </a:lnTo>
                  <a:lnTo>
                    <a:pt x="245" y="283"/>
                  </a:lnTo>
                  <a:close/>
                  <a:moveTo>
                    <a:pt x="319" y="283"/>
                  </a:moveTo>
                  <a:lnTo>
                    <a:pt x="282" y="283"/>
                  </a:lnTo>
                  <a:lnTo>
                    <a:pt x="282" y="180"/>
                  </a:lnTo>
                  <a:lnTo>
                    <a:pt x="319" y="180"/>
                  </a:lnTo>
                  <a:lnTo>
                    <a:pt x="319" y="283"/>
                  </a:lnTo>
                  <a:close/>
                  <a:moveTo>
                    <a:pt x="323" y="119"/>
                  </a:moveTo>
                  <a:lnTo>
                    <a:pt x="274" y="119"/>
                  </a:lnTo>
                  <a:lnTo>
                    <a:pt x="274" y="69"/>
                  </a:lnTo>
                  <a:lnTo>
                    <a:pt x="323" y="69"/>
                  </a:lnTo>
                  <a:lnTo>
                    <a:pt x="323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1" name="Group 110"/>
          <p:cNvGrpSpPr/>
          <p:nvPr/>
        </p:nvGrpSpPr>
        <p:grpSpPr>
          <a:xfrm>
            <a:off x="1006840" y="2881480"/>
            <a:ext cx="431800" cy="411163"/>
            <a:chOff x="7447058" y="2890185"/>
            <a:chExt cx="431800" cy="411163"/>
          </a:xfrm>
        </p:grpSpPr>
        <p:sp>
          <p:nvSpPr>
            <p:cNvPr id="112" name="Freeform 1290"/>
            <p:cNvSpPr>
              <a:spLocks noChangeArrowheads="1"/>
            </p:cNvSpPr>
            <p:nvPr/>
          </p:nvSpPr>
          <p:spPr bwMode="auto">
            <a:xfrm>
              <a:off x="7508971" y="2982260"/>
              <a:ext cx="309562" cy="309563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1291"/>
            <p:cNvSpPr>
              <a:spLocks noChangeArrowheads="1"/>
            </p:cNvSpPr>
            <p:nvPr/>
          </p:nvSpPr>
          <p:spPr bwMode="auto">
            <a:xfrm>
              <a:off x="7662958" y="3039410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68"/>
                    <a:pt x="397" y="74"/>
                    <a:pt x="33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1292"/>
            <p:cNvSpPr>
              <a:spLocks noChangeArrowheads="1"/>
            </p:cNvSpPr>
            <p:nvPr/>
          </p:nvSpPr>
          <p:spPr bwMode="auto">
            <a:xfrm>
              <a:off x="7662958" y="2982260"/>
              <a:ext cx="155575" cy="309563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8" y="61"/>
                    <a:pt x="135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1293"/>
            <p:cNvSpPr>
              <a:spLocks noChangeArrowheads="1"/>
            </p:cNvSpPr>
            <p:nvPr/>
          </p:nvSpPr>
          <p:spPr bwMode="auto">
            <a:xfrm>
              <a:off x="7499446" y="2972735"/>
              <a:ext cx="327025" cy="328613"/>
            </a:xfrm>
            <a:custGeom>
              <a:avLst/>
              <a:gdLst>
                <a:gd name="T0" fmla="*/ 454 w 909"/>
                <a:gd name="T1" fmla="*/ 914 h 915"/>
                <a:gd name="T2" fmla="*/ 454 w 909"/>
                <a:gd name="T3" fmla="*/ 914 h 915"/>
                <a:gd name="T4" fmla="*/ 0 w 909"/>
                <a:gd name="T5" fmla="*/ 459 h 915"/>
                <a:gd name="T6" fmla="*/ 454 w 909"/>
                <a:gd name="T7" fmla="*/ 0 h 915"/>
                <a:gd name="T8" fmla="*/ 908 w 909"/>
                <a:gd name="T9" fmla="*/ 459 h 915"/>
                <a:gd name="T10" fmla="*/ 454 w 909"/>
                <a:gd name="T11" fmla="*/ 914 h 915"/>
                <a:gd name="T12" fmla="*/ 454 w 909"/>
                <a:gd name="T13" fmla="*/ 50 h 915"/>
                <a:gd name="T14" fmla="*/ 454 w 909"/>
                <a:gd name="T15" fmla="*/ 50 h 915"/>
                <a:gd name="T16" fmla="*/ 49 w 909"/>
                <a:gd name="T17" fmla="*/ 459 h 915"/>
                <a:gd name="T18" fmla="*/ 454 w 909"/>
                <a:gd name="T19" fmla="*/ 865 h 915"/>
                <a:gd name="T20" fmla="*/ 859 w 909"/>
                <a:gd name="T21" fmla="*/ 459 h 915"/>
                <a:gd name="T22" fmla="*/ 454 w 909"/>
                <a:gd name="T23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5">
                  <a:moveTo>
                    <a:pt x="454" y="914"/>
                  </a:moveTo>
                  <a:lnTo>
                    <a:pt x="454" y="914"/>
                  </a:lnTo>
                  <a:cubicBezTo>
                    <a:pt x="205" y="914"/>
                    <a:pt x="0" y="709"/>
                    <a:pt x="0" y="459"/>
                  </a:cubicBezTo>
                  <a:cubicBezTo>
                    <a:pt x="0" y="205"/>
                    <a:pt x="205" y="0"/>
                    <a:pt x="454" y="0"/>
                  </a:cubicBezTo>
                  <a:cubicBezTo>
                    <a:pt x="703" y="0"/>
                    <a:pt x="908" y="205"/>
                    <a:pt x="908" y="459"/>
                  </a:cubicBezTo>
                  <a:cubicBezTo>
                    <a:pt x="908" y="709"/>
                    <a:pt x="703" y="914"/>
                    <a:pt x="454" y="914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4"/>
                    <a:pt x="49" y="459"/>
                  </a:cubicBezTo>
                  <a:cubicBezTo>
                    <a:pt x="49" y="681"/>
                    <a:pt x="229" y="865"/>
                    <a:pt x="454" y="865"/>
                  </a:cubicBezTo>
                  <a:cubicBezTo>
                    <a:pt x="679" y="865"/>
                    <a:pt x="859" y="681"/>
                    <a:pt x="859" y="459"/>
                  </a:cubicBezTo>
                  <a:cubicBezTo>
                    <a:pt x="859" y="234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1294"/>
            <p:cNvSpPr>
              <a:spLocks noChangeArrowheads="1"/>
            </p:cNvSpPr>
            <p:nvPr/>
          </p:nvSpPr>
          <p:spPr bwMode="auto">
            <a:xfrm>
              <a:off x="7642321" y="2890185"/>
              <a:ext cx="42862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1 w 119"/>
                <a:gd name="T13" fmla="*/ 250 h 251"/>
                <a:gd name="T14" fmla="*/ 81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1295"/>
            <p:cNvSpPr>
              <a:spLocks noChangeArrowheads="1"/>
            </p:cNvSpPr>
            <p:nvPr/>
          </p:nvSpPr>
          <p:spPr bwMode="auto">
            <a:xfrm>
              <a:off x="7789958" y="3207685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55"/>
                    <a:pt x="110" y="168"/>
                    <a:pt x="110" y="176"/>
                  </a:cubicBezTo>
                  <a:cubicBezTo>
                    <a:pt x="110" y="213"/>
                    <a:pt x="139" y="246"/>
                    <a:pt x="175" y="246"/>
                  </a:cubicBezTo>
                  <a:cubicBezTo>
                    <a:pt x="216" y="246"/>
                    <a:pt x="245" y="213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1296"/>
            <p:cNvSpPr>
              <a:spLocks noChangeArrowheads="1"/>
            </p:cNvSpPr>
            <p:nvPr/>
          </p:nvSpPr>
          <p:spPr bwMode="auto">
            <a:xfrm>
              <a:off x="7447058" y="3207685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3"/>
                    <a:pt x="29" y="246"/>
                    <a:pt x="70" y="246"/>
                  </a:cubicBezTo>
                  <a:cubicBezTo>
                    <a:pt x="106" y="246"/>
                    <a:pt x="135" y="213"/>
                    <a:pt x="135" y="176"/>
                  </a:cubicBezTo>
                  <a:cubicBezTo>
                    <a:pt x="135" y="168"/>
                    <a:pt x="135" y="155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1297"/>
            <p:cNvSpPr>
              <a:spLocks noChangeArrowheads="1"/>
            </p:cNvSpPr>
            <p:nvPr/>
          </p:nvSpPr>
          <p:spPr bwMode="auto">
            <a:xfrm>
              <a:off x="7581996" y="3072748"/>
              <a:ext cx="161925" cy="128587"/>
            </a:xfrm>
            <a:custGeom>
              <a:avLst/>
              <a:gdLst>
                <a:gd name="T0" fmla="*/ 405 w 451"/>
                <a:gd name="T1" fmla="*/ 0 h 357"/>
                <a:gd name="T2" fmla="*/ 49 w 451"/>
                <a:gd name="T3" fmla="*/ 0 h 357"/>
                <a:gd name="T4" fmla="*/ 49 w 451"/>
                <a:gd name="T5" fmla="*/ 127 h 357"/>
                <a:gd name="T6" fmla="*/ 0 w 451"/>
                <a:gd name="T7" fmla="*/ 127 h 357"/>
                <a:gd name="T8" fmla="*/ 0 w 451"/>
                <a:gd name="T9" fmla="*/ 225 h 357"/>
                <a:gd name="T10" fmla="*/ 49 w 451"/>
                <a:gd name="T11" fmla="*/ 225 h 357"/>
                <a:gd name="T12" fmla="*/ 49 w 451"/>
                <a:gd name="T13" fmla="*/ 356 h 357"/>
                <a:gd name="T14" fmla="*/ 405 w 451"/>
                <a:gd name="T15" fmla="*/ 356 h 357"/>
                <a:gd name="T16" fmla="*/ 405 w 451"/>
                <a:gd name="T17" fmla="*/ 225 h 357"/>
                <a:gd name="T18" fmla="*/ 450 w 451"/>
                <a:gd name="T19" fmla="*/ 225 h 357"/>
                <a:gd name="T20" fmla="*/ 450 w 451"/>
                <a:gd name="T21" fmla="*/ 127 h 357"/>
                <a:gd name="T22" fmla="*/ 405 w 451"/>
                <a:gd name="T23" fmla="*/ 127 h 357"/>
                <a:gd name="T24" fmla="*/ 405 w 451"/>
                <a:gd name="T25" fmla="*/ 0 h 357"/>
                <a:gd name="T26" fmla="*/ 168 w 451"/>
                <a:gd name="T27" fmla="*/ 283 h 357"/>
                <a:gd name="T28" fmla="*/ 131 w 451"/>
                <a:gd name="T29" fmla="*/ 283 h 357"/>
                <a:gd name="T30" fmla="*/ 131 w 451"/>
                <a:gd name="T31" fmla="*/ 180 h 357"/>
                <a:gd name="T32" fmla="*/ 168 w 451"/>
                <a:gd name="T33" fmla="*/ 180 h 357"/>
                <a:gd name="T34" fmla="*/ 168 w 451"/>
                <a:gd name="T35" fmla="*/ 283 h 357"/>
                <a:gd name="T36" fmla="*/ 176 w 451"/>
                <a:gd name="T37" fmla="*/ 119 h 357"/>
                <a:gd name="T38" fmla="*/ 127 w 451"/>
                <a:gd name="T39" fmla="*/ 119 h 357"/>
                <a:gd name="T40" fmla="*/ 127 w 451"/>
                <a:gd name="T41" fmla="*/ 69 h 357"/>
                <a:gd name="T42" fmla="*/ 176 w 451"/>
                <a:gd name="T43" fmla="*/ 69 h 357"/>
                <a:gd name="T44" fmla="*/ 176 w 451"/>
                <a:gd name="T45" fmla="*/ 119 h 357"/>
                <a:gd name="T46" fmla="*/ 245 w 451"/>
                <a:gd name="T47" fmla="*/ 283 h 357"/>
                <a:gd name="T48" fmla="*/ 209 w 451"/>
                <a:gd name="T49" fmla="*/ 283 h 357"/>
                <a:gd name="T50" fmla="*/ 209 w 451"/>
                <a:gd name="T51" fmla="*/ 180 h 357"/>
                <a:gd name="T52" fmla="*/ 245 w 451"/>
                <a:gd name="T53" fmla="*/ 180 h 357"/>
                <a:gd name="T54" fmla="*/ 245 w 451"/>
                <a:gd name="T55" fmla="*/ 283 h 357"/>
                <a:gd name="T56" fmla="*/ 319 w 451"/>
                <a:gd name="T57" fmla="*/ 283 h 357"/>
                <a:gd name="T58" fmla="*/ 282 w 451"/>
                <a:gd name="T59" fmla="*/ 283 h 357"/>
                <a:gd name="T60" fmla="*/ 282 w 451"/>
                <a:gd name="T61" fmla="*/ 180 h 357"/>
                <a:gd name="T62" fmla="*/ 319 w 451"/>
                <a:gd name="T63" fmla="*/ 180 h 357"/>
                <a:gd name="T64" fmla="*/ 319 w 451"/>
                <a:gd name="T65" fmla="*/ 283 h 357"/>
                <a:gd name="T66" fmla="*/ 323 w 451"/>
                <a:gd name="T67" fmla="*/ 119 h 357"/>
                <a:gd name="T68" fmla="*/ 274 w 451"/>
                <a:gd name="T69" fmla="*/ 119 h 357"/>
                <a:gd name="T70" fmla="*/ 274 w 451"/>
                <a:gd name="T71" fmla="*/ 69 h 357"/>
                <a:gd name="T72" fmla="*/ 323 w 451"/>
                <a:gd name="T73" fmla="*/ 69 h 357"/>
                <a:gd name="T74" fmla="*/ 323 w 451"/>
                <a:gd name="T75" fmla="*/ 119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357">
                  <a:moveTo>
                    <a:pt x="405" y="0"/>
                  </a:moveTo>
                  <a:lnTo>
                    <a:pt x="49" y="0"/>
                  </a:lnTo>
                  <a:lnTo>
                    <a:pt x="49" y="127"/>
                  </a:lnTo>
                  <a:lnTo>
                    <a:pt x="0" y="127"/>
                  </a:lnTo>
                  <a:lnTo>
                    <a:pt x="0" y="225"/>
                  </a:lnTo>
                  <a:lnTo>
                    <a:pt x="49" y="225"/>
                  </a:lnTo>
                  <a:lnTo>
                    <a:pt x="49" y="356"/>
                  </a:lnTo>
                  <a:lnTo>
                    <a:pt x="405" y="356"/>
                  </a:lnTo>
                  <a:lnTo>
                    <a:pt x="405" y="225"/>
                  </a:lnTo>
                  <a:lnTo>
                    <a:pt x="450" y="225"/>
                  </a:lnTo>
                  <a:lnTo>
                    <a:pt x="450" y="127"/>
                  </a:lnTo>
                  <a:lnTo>
                    <a:pt x="405" y="127"/>
                  </a:lnTo>
                  <a:lnTo>
                    <a:pt x="405" y="0"/>
                  </a:lnTo>
                  <a:close/>
                  <a:moveTo>
                    <a:pt x="168" y="283"/>
                  </a:moveTo>
                  <a:lnTo>
                    <a:pt x="131" y="283"/>
                  </a:lnTo>
                  <a:lnTo>
                    <a:pt x="131" y="180"/>
                  </a:lnTo>
                  <a:lnTo>
                    <a:pt x="168" y="180"/>
                  </a:lnTo>
                  <a:lnTo>
                    <a:pt x="168" y="283"/>
                  </a:lnTo>
                  <a:close/>
                  <a:moveTo>
                    <a:pt x="176" y="119"/>
                  </a:moveTo>
                  <a:lnTo>
                    <a:pt x="127" y="119"/>
                  </a:lnTo>
                  <a:lnTo>
                    <a:pt x="127" y="69"/>
                  </a:lnTo>
                  <a:lnTo>
                    <a:pt x="176" y="69"/>
                  </a:lnTo>
                  <a:lnTo>
                    <a:pt x="176" y="119"/>
                  </a:lnTo>
                  <a:close/>
                  <a:moveTo>
                    <a:pt x="245" y="283"/>
                  </a:moveTo>
                  <a:lnTo>
                    <a:pt x="209" y="283"/>
                  </a:lnTo>
                  <a:lnTo>
                    <a:pt x="209" y="180"/>
                  </a:lnTo>
                  <a:lnTo>
                    <a:pt x="245" y="180"/>
                  </a:lnTo>
                  <a:lnTo>
                    <a:pt x="245" y="283"/>
                  </a:lnTo>
                  <a:close/>
                  <a:moveTo>
                    <a:pt x="319" y="283"/>
                  </a:moveTo>
                  <a:lnTo>
                    <a:pt x="282" y="283"/>
                  </a:lnTo>
                  <a:lnTo>
                    <a:pt x="282" y="180"/>
                  </a:lnTo>
                  <a:lnTo>
                    <a:pt x="319" y="180"/>
                  </a:lnTo>
                  <a:lnTo>
                    <a:pt x="319" y="283"/>
                  </a:lnTo>
                  <a:close/>
                  <a:moveTo>
                    <a:pt x="323" y="119"/>
                  </a:moveTo>
                  <a:lnTo>
                    <a:pt x="274" y="119"/>
                  </a:lnTo>
                  <a:lnTo>
                    <a:pt x="274" y="69"/>
                  </a:lnTo>
                  <a:lnTo>
                    <a:pt x="323" y="69"/>
                  </a:lnTo>
                  <a:lnTo>
                    <a:pt x="323" y="1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0" name="Group 119"/>
          <p:cNvGrpSpPr/>
          <p:nvPr/>
        </p:nvGrpSpPr>
        <p:grpSpPr>
          <a:xfrm>
            <a:off x="1006840" y="3492824"/>
            <a:ext cx="431800" cy="412750"/>
            <a:chOff x="7447058" y="3451979"/>
            <a:chExt cx="431800" cy="412750"/>
          </a:xfrm>
        </p:grpSpPr>
        <p:sp>
          <p:nvSpPr>
            <p:cNvPr id="121" name="Freeform 1298"/>
            <p:cNvSpPr>
              <a:spLocks noChangeArrowheads="1"/>
            </p:cNvSpPr>
            <p:nvPr/>
          </p:nvSpPr>
          <p:spPr bwMode="auto">
            <a:xfrm>
              <a:off x="7508971" y="3544054"/>
              <a:ext cx="309562" cy="309563"/>
            </a:xfrm>
            <a:custGeom>
              <a:avLst/>
              <a:gdLst>
                <a:gd name="T0" fmla="*/ 858 w 859"/>
                <a:gd name="T1" fmla="*/ 432 h 860"/>
                <a:gd name="T2" fmla="*/ 858 w 859"/>
                <a:gd name="T3" fmla="*/ 432 h 860"/>
                <a:gd name="T4" fmla="*/ 429 w 859"/>
                <a:gd name="T5" fmla="*/ 859 h 860"/>
                <a:gd name="T6" fmla="*/ 0 w 859"/>
                <a:gd name="T7" fmla="*/ 432 h 860"/>
                <a:gd name="T8" fmla="*/ 429 w 859"/>
                <a:gd name="T9" fmla="*/ 0 h 860"/>
                <a:gd name="T10" fmla="*/ 858 w 859"/>
                <a:gd name="T11" fmla="*/ 432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0">
                  <a:moveTo>
                    <a:pt x="858" y="432"/>
                  </a:moveTo>
                  <a:lnTo>
                    <a:pt x="858" y="432"/>
                  </a:lnTo>
                  <a:cubicBezTo>
                    <a:pt x="858" y="666"/>
                    <a:pt x="666" y="859"/>
                    <a:pt x="429" y="859"/>
                  </a:cubicBezTo>
                  <a:cubicBezTo>
                    <a:pt x="192" y="859"/>
                    <a:pt x="0" y="666"/>
                    <a:pt x="0" y="432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1299"/>
            <p:cNvSpPr>
              <a:spLocks noChangeArrowheads="1"/>
            </p:cNvSpPr>
            <p:nvPr/>
          </p:nvSpPr>
          <p:spPr bwMode="auto">
            <a:xfrm>
              <a:off x="7662958" y="3602792"/>
              <a:ext cx="155575" cy="254000"/>
            </a:xfrm>
            <a:custGeom>
              <a:avLst/>
              <a:gdLst>
                <a:gd name="T0" fmla="*/ 335 w 430"/>
                <a:gd name="T1" fmla="*/ 0 h 704"/>
                <a:gd name="T2" fmla="*/ 335 w 430"/>
                <a:gd name="T3" fmla="*/ 0 h 704"/>
                <a:gd name="T4" fmla="*/ 429 w 430"/>
                <a:gd name="T5" fmla="*/ 272 h 704"/>
                <a:gd name="T6" fmla="*/ 0 w 430"/>
                <a:gd name="T7" fmla="*/ 699 h 704"/>
                <a:gd name="T8" fmla="*/ 0 w 430"/>
                <a:gd name="T9" fmla="*/ 703 h 704"/>
                <a:gd name="T10" fmla="*/ 429 w 430"/>
                <a:gd name="T11" fmla="*/ 272 h 704"/>
                <a:gd name="T12" fmla="*/ 335 w 430"/>
                <a:gd name="T13" fmla="*/ 0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4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9"/>
                    <a:pt x="429" y="272"/>
                  </a:cubicBezTo>
                  <a:cubicBezTo>
                    <a:pt x="429" y="506"/>
                    <a:pt x="237" y="699"/>
                    <a:pt x="0" y="699"/>
                  </a:cubicBezTo>
                  <a:cubicBezTo>
                    <a:pt x="0" y="703"/>
                    <a:pt x="0" y="703"/>
                    <a:pt x="0" y="703"/>
                  </a:cubicBezTo>
                  <a:cubicBezTo>
                    <a:pt x="237" y="703"/>
                    <a:pt x="429" y="510"/>
                    <a:pt x="429" y="272"/>
                  </a:cubicBezTo>
                  <a:cubicBezTo>
                    <a:pt x="429" y="169"/>
                    <a:pt x="397" y="74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1300"/>
            <p:cNvSpPr>
              <a:spLocks noChangeArrowheads="1"/>
            </p:cNvSpPr>
            <p:nvPr/>
          </p:nvSpPr>
          <p:spPr bwMode="auto">
            <a:xfrm>
              <a:off x="7662958" y="3544054"/>
              <a:ext cx="155575" cy="309563"/>
            </a:xfrm>
            <a:custGeom>
              <a:avLst/>
              <a:gdLst>
                <a:gd name="T0" fmla="*/ 0 w 430"/>
                <a:gd name="T1" fmla="*/ 0 h 860"/>
                <a:gd name="T2" fmla="*/ 0 w 430"/>
                <a:gd name="T3" fmla="*/ 0 h 860"/>
                <a:gd name="T4" fmla="*/ 0 w 430"/>
                <a:gd name="T5" fmla="*/ 859 h 860"/>
                <a:gd name="T6" fmla="*/ 429 w 430"/>
                <a:gd name="T7" fmla="*/ 432 h 860"/>
                <a:gd name="T8" fmla="*/ 335 w 430"/>
                <a:gd name="T9" fmla="*/ 160 h 860"/>
                <a:gd name="T10" fmla="*/ 0 w 430"/>
                <a:gd name="T1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0">
                  <a:moveTo>
                    <a:pt x="0" y="0"/>
                  </a:moveTo>
                  <a:lnTo>
                    <a:pt x="0" y="0"/>
                  </a:lnTo>
                  <a:cubicBezTo>
                    <a:pt x="0" y="859"/>
                    <a:pt x="0" y="859"/>
                    <a:pt x="0" y="859"/>
                  </a:cubicBezTo>
                  <a:cubicBezTo>
                    <a:pt x="237" y="859"/>
                    <a:pt x="429" y="666"/>
                    <a:pt x="429" y="432"/>
                  </a:cubicBezTo>
                  <a:cubicBezTo>
                    <a:pt x="429" y="329"/>
                    <a:pt x="393" y="234"/>
                    <a:pt x="335" y="160"/>
                  </a:cubicBezTo>
                  <a:cubicBezTo>
                    <a:pt x="253" y="62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1301"/>
            <p:cNvSpPr>
              <a:spLocks noChangeArrowheads="1"/>
            </p:cNvSpPr>
            <p:nvPr/>
          </p:nvSpPr>
          <p:spPr bwMode="auto">
            <a:xfrm>
              <a:off x="7499446" y="3536117"/>
              <a:ext cx="327025" cy="328612"/>
            </a:xfrm>
            <a:custGeom>
              <a:avLst/>
              <a:gdLst>
                <a:gd name="T0" fmla="*/ 454 w 909"/>
                <a:gd name="T1" fmla="*/ 913 h 914"/>
                <a:gd name="T2" fmla="*/ 454 w 909"/>
                <a:gd name="T3" fmla="*/ 913 h 914"/>
                <a:gd name="T4" fmla="*/ 0 w 909"/>
                <a:gd name="T5" fmla="*/ 457 h 914"/>
                <a:gd name="T6" fmla="*/ 454 w 909"/>
                <a:gd name="T7" fmla="*/ 0 h 914"/>
                <a:gd name="T8" fmla="*/ 908 w 909"/>
                <a:gd name="T9" fmla="*/ 457 h 914"/>
                <a:gd name="T10" fmla="*/ 454 w 909"/>
                <a:gd name="T11" fmla="*/ 913 h 914"/>
                <a:gd name="T12" fmla="*/ 454 w 909"/>
                <a:gd name="T13" fmla="*/ 50 h 914"/>
                <a:gd name="T14" fmla="*/ 454 w 909"/>
                <a:gd name="T15" fmla="*/ 50 h 914"/>
                <a:gd name="T16" fmla="*/ 49 w 909"/>
                <a:gd name="T17" fmla="*/ 457 h 914"/>
                <a:gd name="T18" fmla="*/ 454 w 909"/>
                <a:gd name="T19" fmla="*/ 864 h 914"/>
                <a:gd name="T20" fmla="*/ 859 w 909"/>
                <a:gd name="T21" fmla="*/ 457 h 914"/>
                <a:gd name="T22" fmla="*/ 454 w 909"/>
                <a:gd name="T23" fmla="*/ 50 h 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4">
                  <a:moveTo>
                    <a:pt x="454" y="913"/>
                  </a:moveTo>
                  <a:lnTo>
                    <a:pt x="454" y="913"/>
                  </a:lnTo>
                  <a:cubicBezTo>
                    <a:pt x="205" y="913"/>
                    <a:pt x="0" y="707"/>
                    <a:pt x="0" y="457"/>
                  </a:cubicBezTo>
                  <a:cubicBezTo>
                    <a:pt x="0" y="206"/>
                    <a:pt x="205" y="0"/>
                    <a:pt x="454" y="0"/>
                  </a:cubicBezTo>
                  <a:cubicBezTo>
                    <a:pt x="703" y="0"/>
                    <a:pt x="908" y="206"/>
                    <a:pt x="908" y="457"/>
                  </a:cubicBezTo>
                  <a:cubicBezTo>
                    <a:pt x="908" y="707"/>
                    <a:pt x="703" y="913"/>
                    <a:pt x="454" y="913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0"/>
                    <a:pt x="49" y="457"/>
                  </a:cubicBezTo>
                  <a:cubicBezTo>
                    <a:pt x="49" y="683"/>
                    <a:pt x="229" y="864"/>
                    <a:pt x="454" y="864"/>
                  </a:cubicBezTo>
                  <a:cubicBezTo>
                    <a:pt x="679" y="864"/>
                    <a:pt x="859" y="683"/>
                    <a:pt x="859" y="457"/>
                  </a:cubicBezTo>
                  <a:cubicBezTo>
                    <a:pt x="859" y="230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1302"/>
            <p:cNvSpPr>
              <a:spLocks noChangeArrowheads="1"/>
            </p:cNvSpPr>
            <p:nvPr/>
          </p:nvSpPr>
          <p:spPr bwMode="auto">
            <a:xfrm>
              <a:off x="7642321" y="3451979"/>
              <a:ext cx="42862" cy="90488"/>
            </a:xfrm>
            <a:custGeom>
              <a:avLst/>
              <a:gdLst>
                <a:gd name="T0" fmla="*/ 118 w 119"/>
                <a:gd name="T1" fmla="*/ 58 h 252"/>
                <a:gd name="T2" fmla="*/ 118 w 119"/>
                <a:gd name="T3" fmla="*/ 58 h 252"/>
                <a:gd name="T4" fmla="*/ 61 w 119"/>
                <a:gd name="T5" fmla="*/ 0 h 252"/>
                <a:gd name="T6" fmla="*/ 0 w 119"/>
                <a:gd name="T7" fmla="*/ 58 h 252"/>
                <a:gd name="T8" fmla="*/ 37 w 119"/>
                <a:gd name="T9" fmla="*/ 115 h 252"/>
                <a:gd name="T10" fmla="*/ 37 w 119"/>
                <a:gd name="T11" fmla="*/ 251 h 252"/>
                <a:gd name="T12" fmla="*/ 81 w 119"/>
                <a:gd name="T13" fmla="*/ 251 h 252"/>
                <a:gd name="T14" fmla="*/ 81 w 119"/>
                <a:gd name="T15" fmla="*/ 115 h 252"/>
                <a:gd name="T16" fmla="*/ 118 w 119"/>
                <a:gd name="T17" fmla="*/ 5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2">
                  <a:moveTo>
                    <a:pt x="118" y="58"/>
                  </a:moveTo>
                  <a:lnTo>
                    <a:pt x="118" y="58"/>
                  </a:lnTo>
                  <a:cubicBezTo>
                    <a:pt x="118" y="25"/>
                    <a:pt x="94" y="0"/>
                    <a:pt x="61" y="0"/>
                  </a:cubicBezTo>
                  <a:cubicBezTo>
                    <a:pt x="24" y="0"/>
                    <a:pt x="0" y="25"/>
                    <a:pt x="0" y="58"/>
                  </a:cubicBezTo>
                  <a:cubicBezTo>
                    <a:pt x="0" y="82"/>
                    <a:pt x="12" y="103"/>
                    <a:pt x="37" y="115"/>
                  </a:cubicBezTo>
                  <a:cubicBezTo>
                    <a:pt x="37" y="251"/>
                    <a:pt x="37" y="251"/>
                    <a:pt x="37" y="251"/>
                  </a:cubicBezTo>
                  <a:cubicBezTo>
                    <a:pt x="81" y="251"/>
                    <a:pt x="81" y="251"/>
                    <a:pt x="81" y="251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3"/>
                    <a:pt x="118" y="82"/>
                    <a:pt x="118" y="58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1303"/>
            <p:cNvSpPr>
              <a:spLocks noChangeArrowheads="1"/>
            </p:cNvSpPr>
            <p:nvPr/>
          </p:nvSpPr>
          <p:spPr bwMode="auto">
            <a:xfrm>
              <a:off x="7789958" y="3769479"/>
              <a:ext cx="88900" cy="90488"/>
            </a:xfrm>
            <a:custGeom>
              <a:avLst/>
              <a:gdLst>
                <a:gd name="T0" fmla="*/ 175 w 246"/>
                <a:gd name="T1" fmla="*/ 111 h 252"/>
                <a:gd name="T2" fmla="*/ 175 w 246"/>
                <a:gd name="T3" fmla="*/ 111 h 252"/>
                <a:gd name="T4" fmla="*/ 147 w 246"/>
                <a:gd name="T5" fmla="*/ 115 h 252"/>
                <a:gd name="T6" fmla="*/ 32 w 246"/>
                <a:gd name="T7" fmla="*/ 0 h 252"/>
                <a:gd name="T8" fmla="*/ 0 w 246"/>
                <a:gd name="T9" fmla="*/ 33 h 252"/>
                <a:gd name="T10" fmla="*/ 114 w 246"/>
                <a:gd name="T11" fmla="*/ 152 h 252"/>
                <a:gd name="T12" fmla="*/ 110 w 246"/>
                <a:gd name="T13" fmla="*/ 181 h 252"/>
                <a:gd name="T14" fmla="*/ 175 w 246"/>
                <a:gd name="T15" fmla="*/ 251 h 252"/>
                <a:gd name="T16" fmla="*/ 245 w 246"/>
                <a:gd name="T17" fmla="*/ 181 h 252"/>
                <a:gd name="T18" fmla="*/ 175 w 246"/>
                <a:gd name="T19" fmla="*/ 111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52">
                  <a:moveTo>
                    <a:pt x="175" y="111"/>
                  </a:moveTo>
                  <a:lnTo>
                    <a:pt x="175" y="111"/>
                  </a:lnTo>
                  <a:cubicBezTo>
                    <a:pt x="167" y="111"/>
                    <a:pt x="159" y="111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52"/>
                    <a:pt x="114" y="152"/>
                    <a:pt x="114" y="152"/>
                  </a:cubicBezTo>
                  <a:cubicBezTo>
                    <a:pt x="110" y="160"/>
                    <a:pt x="110" y="168"/>
                    <a:pt x="110" y="181"/>
                  </a:cubicBezTo>
                  <a:cubicBezTo>
                    <a:pt x="110" y="218"/>
                    <a:pt x="139" y="251"/>
                    <a:pt x="175" y="251"/>
                  </a:cubicBezTo>
                  <a:cubicBezTo>
                    <a:pt x="216" y="251"/>
                    <a:pt x="245" y="218"/>
                    <a:pt x="245" y="181"/>
                  </a:cubicBezTo>
                  <a:cubicBezTo>
                    <a:pt x="245" y="140"/>
                    <a:pt x="216" y="111"/>
                    <a:pt x="175" y="11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1304"/>
            <p:cNvSpPr>
              <a:spLocks noChangeArrowheads="1"/>
            </p:cNvSpPr>
            <p:nvPr/>
          </p:nvSpPr>
          <p:spPr bwMode="auto">
            <a:xfrm>
              <a:off x="7447058" y="3769479"/>
              <a:ext cx="88900" cy="90488"/>
            </a:xfrm>
            <a:custGeom>
              <a:avLst/>
              <a:gdLst>
                <a:gd name="T0" fmla="*/ 245 w 246"/>
                <a:gd name="T1" fmla="*/ 33 h 252"/>
                <a:gd name="T2" fmla="*/ 245 w 246"/>
                <a:gd name="T3" fmla="*/ 33 h 252"/>
                <a:gd name="T4" fmla="*/ 213 w 246"/>
                <a:gd name="T5" fmla="*/ 0 h 252"/>
                <a:gd name="T6" fmla="*/ 98 w 246"/>
                <a:gd name="T7" fmla="*/ 115 h 252"/>
                <a:gd name="T8" fmla="*/ 70 w 246"/>
                <a:gd name="T9" fmla="*/ 111 h 252"/>
                <a:gd name="T10" fmla="*/ 0 w 246"/>
                <a:gd name="T11" fmla="*/ 181 h 252"/>
                <a:gd name="T12" fmla="*/ 70 w 246"/>
                <a:gd name="T13" fmla="*/ 251 h 252"/>
                <a:gd name="T14" fmla="*/ 135 w 246"/>
                <a:gd name="T15" fmla="*/ 181 h 252"/>
                <a:gd name="T16" fmla="*/ 131 w 246"/>
                <a:gd name="T17" fmla="*/ 152 h 252"/>
                <a:gd name="T18" fmla="*/ 245 w 246"/>
                <a:gd name="T19" fmla="*/ 3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52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1"/>
                    <a:pt x="78" y="111"/>
                    <a:pt x="70" y="111"/>
                  </a:cubicBezTo>
                  <a:cubicBezTo>
                    <a:pt x="29" y="111"/>
                    <a:pt x="0" y="140"/>
                    <a:pt x="0" y="181"/>
                  </a:cubicBezTo>
                  <a:cubicBezTo>
                    <a:pt x="0" y="218"/>
                    <a:pt x="29" y="251"/>
                    <a:pt x="70" y="251"/>
                  </a:cubicBezTo>
                  <a:cubicBezTo>
                    <a:pt x="106" y="251"/>
                    <a:pt x="135" y="218"/>
                    <a:pt x="135" y="181"/>
                  </a:cubicBezTo>
                  <a:cubicBezTo>
                    <a:pt x="135" y="168"/>
                    <a:pt x="135" y="160"/>
                    <a:pt x="131" y="152"/>
                  </a:cubicBezTo>
                  <a:lnTo>
                    <a:pt x="245" y="3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1305"/>
            <p:cNvSpPr>
              <a:spLocks noChangeArrowheads="1"/>
            </p:cNvSpPr>
            <p:nvPr/>
          </p:nvSpPr>
          <p:spPr bwMode="auto">
            <a:xfrm>
              <a:off x="7581996" y="3634542"/>
              <a:ext cx="161925" cy="128587"/>
            </a:xfrm>
            <a:custGeom>
              <a:avLst/>
              <a:gdLst>
                <a:gd name="T0" fmla="*/ 405 w 451"/>
                <a:gd name="T1" fmla="*/ 0 h 358"/>
                <a:gd name="T2" fmla="*/ 49 w 451"/>
                <a:gd name="T3" fmla="*/ 0 h 358"/>
                <a:gd name="T4" fmla="*/ 49 w 451"/>
                <a:gd name="T5" fmla="*/ 127 h 358"/>
                <a:gd name="T6" fmla="*/ 0 w 451"/>
                <a:gd name="T7" fmla="*/ 127 h 358"/>
                <a:gd name="T8" fmla="*/ 0 w 451"/>
                <a:gd name="T9" fmla="*/ 226 h 358"/>
                <a:gd name="T10" fmla="*/ 49 w 451"/>
                <a:gd name="T11" fmla="*/ 226 h 358"/>
                <a:gd name="T12" fmla="*/ 49 w 451"/>
                <a:gd name="T13" fmla="*/ 357 h 358"/>
                <a:gd name="T14" fmla="*/ 405 w 451"/>
                <a:gd name="T15" fmla="*/ 357 h 358"/>
                <a:gd name="T16" fmla="*/ 405 w 451"/>
                <a:gd name="T17" fmla="*/ 226 h 358"/>
                <a:gd name="T18" fmla="*/ 450 w 451"/>
                <a:gd name="T19" fmla="*/ 226 h 358"/>
                <a:gd name="T20" fmla="*/ 450 w 451"/>
                <a:gd name="T21" fmla="*/ 127 h 358"/>
                <a:gd name="T22" fmla="*/ 405 w 451"/>
                <a:gd name="T23" fmla="*/ 127 h 358"/>
                <a:gd name="T24" fmla="*/ 405 w 451"/>
                <a:gd name="T25" fmla="*/ 0 h 358"/>
                <a:gd name="T26" fmla="*/ 168 w 451"/>
                <a:gd name="T27" fmla="*/ 283 h 358"/>
                <a:gd name="T28" fmla="*/ 131 w 451"/>
                <a:gd name="T29" fmla="*/ 283 h 358"/>
                <a:gd name="T30" fmla="*/ 131 w 451"/>
                <a:gd name="T31" fmla="*/ 181 h 358"/>
                <a:gd name="T32" fmla="*/ 168 w 451"/>
                <a:gd name="T33" fmla="*/ 181 h 358"/>
                <a:gd name="T34" fmla="*/ 168 w 451"/>
                <a:gd name="T35" fmla="*/ 283 h 358"/>
                <a:gd name="T36" fmla="*/ 176 w 451"/>
                <a:gd name="T37" fmla="*/ 119 h 358"/>
                <a:gd name="T38" fmla="*/ 127 w 451"/>
                <a:gd name="T39" fmla="*/ 119 h 358"/>
                <a:gd name="T40" fmla="*/ 127 w 451"/>
                <a:gd name="T41" fmla="*/ 70 h 358"/>
                <a:gd name="T42" fmla="*/ 176 w 451"/>
                <a:gd name="T43" fmla="*/ 70 h 358"/>
                <a:gd name="T44" fmla="*/ 176 w 451"/>
                <a:gd name="T45" fmla="*/ 119 h 358"/>
                <a:gd name="T46" fmla="*/ 245 w 451"/>
                <a:gd name="T47" fmla="*/ 283 h 358"/>
                <a:gd name="T48" fmla="*/ 209 w 451"/>
                <a:gd name="T49" fmla="*/ 283 h 358"/>
                <a:gd name="T50" fmla="*/ 209 w 451"/>
                <a:gd name="T51" fmla="*/ 181 h 358"/>
                <a:gd name="T52" fmla="*/ 245 w 451"/>
                <a:gd name="T53" fmla="*/ 181 h 358"/>
                <a:gd name="T54" fmla="*/ 245 w 451"/>
                <a:gd name="T55" fmla="*/ 283 h 358"/>
                <a:gd name="T56" fmla="*/ 319 w 451"/>
                <a:gd name="T57" fmla="*/ 283 h 358"/>
                <a:gd name="T58" fmla="*/ 282 w 451"/>
                <a:gd name="T59" fmla="*/ 283 h 358"/>
                <a:gd name="T60" fmla="*/ 282 w 451"/>
                <a:gd name="T61" fmla="*/ 181 h 358"/>
                <a:gd name="T62" fmla="*/ 319 w 451"/>
                <a:gd name="T63" fmla="*/ 181 h 358"/>
                <a:gd name="T64" fmla="*/ 319 w 451"/>
                <a:gd name="T65" fmla="*/ 283 h 358"/>
                <a:gd name="T66" fmla="*/ 323 w 451"/>
                <a:gd name="T67" fmla="*/ 119 h 358"/>
                <a:gd name="T68" fmla="*/ 274 w 451"/>
                <a:gd name="T69" fmla="*/ 119 h 358"/>
                <a:gd name="T70" fmla="*/ 274 w 451"/>
                <a:gd name="T71" fmla="*/ 70 h 358"/>
                <a:gd name="T72" fmla="*/ 323 w 451"/>
                <a:gd name="T73" fmla="*/ 70 h 358"/>
                <a:gd name="T74" fmla="*/ 323 w 451"/>
                <a:gd name="T75" fmla="*/ 119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358">
                  <a:moveTo>
                    <a:pt x="405" y="0"/>
                  </a:moveTo>
                  <a:lnTo>
                    <a:pt x="49" y="0"/>
                  </a:lnTo>
                  <a:lnTo>
                    <a:pt x="49" y="127"/>
                  </a:lnTo>
                  <a:lnTo>
                    <a:pt x="0" y="127"/>
                  </a:lnTo>
                  <a:lnTo>
                    <a:pt x="0" y="226"/>
                  </a:lnTo>
                  <a:lnTo>
                    <a:pt x="49" y="226"/>
                  </a:lnTo>
                  <a:lnTo>
                    <a:pt x="49" y="357"/>
                  </a:lnTo>
                  <a:lnTo>
                    <a:pt x="405" y="357"/>
                  </a:lnTo>
                  <a:lnTo>
                    <a:pt x="405" y="226"/>
                  </a:lnTo>
                  <a:lnTo>
                    <a:pt x="450" y="226"/>
                  </a:lnTo>
                  <a:lnTo>
                    <a:pt x="450" y="127"/>
                  </a:lnTo>
                  <a:lnTo>
                    <a:pt x="405" y="127"/>
                  </a:lnTo>
                  <a:lnTo>
                    <a:pt x="405" y="0"/>
                  </a:lnTo>
                  <a:close/>
                  <a:moveTo>
                    <a:pt x="168" y="283"/>
                  </a:moveTo>
                  <a:lnTo>
                    <a:pt x="131" y="283"/>
                  </a:lnTo>
                  <a:lnTo>
                    <a:pt x="131" y="181"/>
                  </a:lnTo>
                  <a:lnTo>
                    <a:pt x="168" y="181"/>
                  </a:lnTo>
                  <a:lnTo>
                    <a:pt x="168" y="283"/>
                  </a:lnTo>
                  <a:close/>
                  <a:moveTo>
                    <a:pt x="176" y="119"/>
                  </a:moveTo>
                  <a:lnTo>
                    <a:pt x="127" y="119"/>
                  </a:lnTo>
                  <a:lnTo>
                    <a:pt x="127" y="70"/>
                  </a:lnTo>
                  <a:lnTo>
                    <a:pt x="176" y="70"/>
                  </a:lnTo>
                  <a:lnTo>
                    <a:pt x="176" y="119"/>
                  </a:lnTo>
                  <a:close/>
                  <a:moveTo>
                    <a:pt x="245" y="283"/>
                  </a:moveTo>
                  <a:lnTo>
                    <a:pt x="209" y="283"/>
                  </a:lnTo>
                  <a:lnTo>
                    <a:pt x="209" y="181"/>
                  </a:lnTo>
                  <a:lnTo>
                    <a:pt x="245" y="181"/>
                  </a:lnTo>
                  <a:lnTo>
                    <a:pt x="245" y="283"/>
                  </a:lnTo>
                  <a:close/>
                  <a:moveTo>
                    <a:pt x="319" y="283"/>
                  </a:moveTo>
                  <a:lnTo>
                    <a:pt x="282" y="283"/>
                  </a:lnTo>
                  <a:lnTo>
                    <a:pt x="282" y="181"/>
                  </a:lnTo>
                  <a:lnTo>
                    <a:pt x="319" y="181"/>
                  </a:lnTo>
                  <a:lnTo>
                    <a:pt x="319" y="283"/>
                  </a:lnTo>
                  <a:close/>
                  <a:moveTo>
                    <a:pt x="323" y="119"/>
                  </a:moveTo>
                  <a:lnTo>
                    <a:pt x="274" y="119"/>
                  </a:lnTo>
                  <a:lnTo>
                    <a:pt x="274" y="70"/>
                  </a:lnTo>
                  <a:lnTo>
                    <a:pt x="323" y="70"/>
                  </a:lnTo>
                  <a:lnTo>
                    <a:pt x="323" y="1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9" name="Group 128"/>
          <p:cNvGrpSpPr/>
          <p:nvPr/>
        </p:nvGrpSpPr>
        <p:grpSpPr>
          <a:xfrm>
            <a:off x="979853" y="4063171"/>
            <a:ext cx="493712" cy="495300"/>
            <a:chOff x="7420071" y="4087905"/>
            <a:chExt cx="493712" cy="495300"/>
          </a:xfrm>
        </p:grpSpPr>
        <p:sp>
          <p:nvSpPr>
            <p:cNvPr id="130" name="Freeform 1306"/>
            <p:cNvSpPr>
              <a:spLocks noChangeArrowheads="1"/>
            </p:cNvSpPr>
            <p:nvPr/>
          </p:nvSpPr>
          <p:spPr bwMode="auto">
            <a:xfrm>
              <a:off x="7420071" y="408790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1307"/>
            <p:cNvSpPr>
              <a:spLocks noChangeArrowheads="1"/>
            </p:cNvSpPr>
            <p:nvPr/>
          </p:nvSpPr>
          <p:spPr bwMode="auto">
            <a:xfrm>
              <a:off x="7420071" y="408790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1308"/>
            <p:cNvSpPr>
              <a:spLocks noChangeArrowheads="1"/>
            </p:cNvSpPr>
            <p:nvPr/>
          </p:nvSpPr>
          <p:spPr bwMode="auto">
            <a:xfrm>
              <a:off x="7488333" y="4151405"/>
              <a:ext cx="425450" cy="431800"/>
            </a:xfrm>
            <a:custGeom>
              <a:avLst/>
              <a:gdLst>
                <a:gd name="T0" fmla="*/ 544 w 1184"/>
                <a:gd name="T1" fmla="*/ 0 h 1198"/>
                <a:gd name="T2" fmla="*/ 544 w 1184"/>
                <a:gd name="T3" fmla="*/ 0 h 1198"/>
                <a:gd name="T4" fmla="*/ 504 w 1184"/>
                <a:gd name="T5" fmla="*/ 57 h 1198"/>
                <a:gd name="T6" fmla="*/ 501 w 1184"/>
                <a:gd name="T7" fmla="*/ 207 h 1198"/>
                <a:gd name="T8" fmla="*/ 504 w 1184"/>
                <a:gd name="T9" fmla="*/ 207 h 1198"/>
                <a:gd name="T10" fmla="*/ 879 w 1184"/>
                <a:gd name="T11" fmla="*/ 583 h 1198"/>
                <a:gd name="T12" fmla="*/ 504 w 1184"/>
                <a:gd name="T13" fmla="*/ 958 h 1198"/>
                <a:gd name="T14" fmla="*/ 179 w 1184"/>
                <a:gd name="T15" fmla="*/ 768 h 1198"/>
                <a:gd name="T16" fmla="*/ 0 w 1184"/>
                <a:gd name="T17" fmla="*/ 947 h 1198"/>
                <a:gd name="T18" fmla="*/ 251 w 1184"/>
                <a:gd name="T19" fmla="*/ 1197 h 1198"/>
                <a:gd name="T20" fmla="*/ 1183 w 1184"/>
                <a:gd name="T21" fmla="*/ 1197 h 1198"/>
                <a:gd name="T22" fmla="*/ 1183 w 1184"/>
                <a:gd name="T23" fmla="*/ 640 h 1198"/>
                <a:gd name="T24" fmla="*/ 544 w 1184"/>
                <a:gd name="T25" fmla="*/ 0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84" h="1198">
                  <a:moveTo>
                    <a:pt x="544" y="0"/>
                  </a:moveTo>
                  <a:lnTo>
                    <a:pt x="544" y="0"/>
                  </a:lnTo>
                  <a:cubicBezTo>
                    <a:pt x="504" y="57"/>
                    <a:pt x="504" y="57"/>
                    <a:pt x="504" y="57"/>
                  </a:cubicBezTo>
                  <a:cubicBezTo>
                    <a:pt x="504" y="57"/>
                    <a:pt x="501" y="139"/>
                    <a:pt x="501" y="207"/>
                  </a:cubicBezTo>
                  <a:lnTo>
                    <a:pt x="504" y="207"/>
                  </a:lnTo>
                  <a:cubicBezTo>
                    <a:pt x="711" y="207"/>
                    <a:pt x="879" y="375"/>
                    <a:pt x="879" y="583"/>
                  </a:cubicBezTo>
                  <a:cubicBezTo>
                    <a:pt x="879" y="790"/>
                    <a:pt x="711" y="958"/>
                    <a:pt x="504" y="958"/>
                  </a:cubicBezTo>
                  <a:cubicBezTo>
                    <a:pt x="365" y="958"/>
                    <a:pt x="243" y="883"/>
                    <a:pt x="179" y="768"/>
                  </a:cubicBezTo>
                  <a:cubicBezTo>
                    <a:pt x="0" y="947"/>
                    <a:pt x="0" y="947"/>
                    <a:pt x="0" y="947"/>
                  </a:cubicBezTo>
                  <a:cubicBezTo>
                    <a:pt x="251" y="1197"/>
                    <a:pt x="251" y="1197"/>
                    <a:pt x="251" y="1197"/>
                  </a:cubicBezTo>
                  <a:cubicBezTo>
                    <a:pt x="1183" y="1197"/>
                    <a:pt x="1183" y="1197"/>
                    <a:pt x="1183" y="1197"/>
                  </a:cubicBezTo>
                  <a:cubicBezTo>
                    <a:pt x="1183" y="640"/>
                    <a:pt x="1183" y="640"/>
                    <a:pt x="1183" y="640"/>
                  </a:cubicBezTo>
                  <a:cubicBezTo>
                    <a:pt x="544" y="0"/>
                    <a:pt x="544" y="0"/>
                    <a:pt x="54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1309"/>
            <p:cNvSpPr>
              <a:spLocks noChangeArrowheads="1"/>
            </p:cNvSpPr>
            <p:nvPr/>
          </p:nvSpPr>
          <p:spPr bwMode="auto">
            <a:xfrm>
              <a:off x="7528021" y="4218080"/>
              <a:ext cx="285750" cy="287338"/>
            </a:xfrm>
            <a:custGeom>
              <a:avLst/>
              <a:gdLst>
                <a:gd name="T0" fmla="*/ 396 w 794"/>
                <a:gd name="T1" fmla="*/ 797 h 798"/>
                <a:gd name="T2" fmla="*/ 396 w 794"/>
                <a:gd name="T3" fmla="*/ 797 h 798"/>
                <a:gd name="T4" fmla="*/ 0 w 794"/>
                <a:gd name="T5" fmla="*/ 400 h 798"/>
                <a:gd name="T6" fmla="*/ 396 w 794"/>
                <a:gd name="T7" fmla="*/ 0 h 798"/>
                <a:gd name="T8" fmla="*/ 793 w 794"/>
                <a:gd name="T9" fmla="*/ 400 h 798"/>
                <a:gd name="T10" fmla="*/ 396 w 794"/>
                <a:gd name="T11" fmla="*/ 797 h 798"/>
                <a:gd name="T12" fmla="*/ 396 w 794"/>
                <a:gd name="T13" fmla="*/ 43 h 798"/>
                <a:gd name="T14" fmla="*/ 396 w 794"/>
                <a:gd name="T15" fmla="*/ 43 h 798"/>
                <a:gd name="T16" fmla="*/ 42 w 794"/>
                <a:gd name="T17" fmla="*/ 400 h 798"/>
                <a:gd name="T18" fmla="*/ 396 w 794"/>
                <a:gd name="T19" fmla="*/ 754 h 798"/>
                <a:gd name="T20" fmla="*/ 750 w 794"/>
                <a:gd name="T21" fmla="*/ 400 h 798"/>
                <a:gd name="T22" fmla="*/ 396 w 794"/>
                <a:gd name="T23" fmla="*/ 43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4" h="798">
                  <a:moveTo>
                    <a:pt x="396" y="797"/>
                  </a:moveTo>
                  <a:lnTo>
                    <a:pt x="396" y="797"/>
                  </a:lnTo>
                  <a:cubicBezTo>
                    <a:pt x="178" y="797"/>
                    <a:pt x="0" y="618"/>
                    <a:pt x="0" y="400"/>
                  </a:cubicBezTo>
                  <a:cubicBezTo>
                    <a:pt x="0" y="179"/>
                    <a:pt x="178" y="0"/>
                    <a:pt x="396" y="0"/>
                  </a:cubicBezTo>
                  <a:cubicBezTo>
                    <a:pt x="614" y="0"/>
                    <a:pt x="793" y="179"/>
                    <a:pt x="793" y="400"/>
                  </a:cubicBezTo>
                  <a:cubicBezTo>
                    <a:pt x="793" y="618"/>
                    <a:pt x="614" y="797"/>
                    <a:pt x="396" y="797"/>
                  </a:cubicBezTo>
                  <a:close/>
                  <a:moveTo>
                    <a:pt x="396" y="43"/>
                  </a:moveTo>
                  <a:lnTo>
                    <a:pt x="396" y="43"/>
                  </a:lnTo>
                  <a:cubicBezTo>
                    <a:pt x="200" y="43"/>
                    <a:pt x="42" y="203"/>
                    <a:pt x="42" y="400"/>
                  </a:cubicBezTo>
                  <a:cubicBezTo>
                    <a:pt x="42" y="593"/>
                    <a:pt x="200" y="754"/>
                    <a:pt x="396" y="754"/>
                  </a:cubicBezTo>
                  <a:cubicBezTo>
                    <a:pt x="593" y="754"/>
                    <a:pt x="750" y="593"/>
                    <a:pt x="750" y="400"/>
                  </a:cubicBezTo>
                  <a:cubicBezTo>
                    <a:pt x="750" y="203"/>
                    <a:pt x="593" y="43"/>
                    <a:pt x="39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1310"/>
            <p:cNvSpPr>
              <a:spLocks noChangeArrowheads="1"/>
            </p:cNvSpPr>
            <p:nvPr/>
          </p:nvSpPr>
          <p:spPr bwMode="auto">
            <a:xfrm>
              <a:off x="7651846" y="4146643"/>
              <a:ext cx="38100" cy="79375"/>
            </a:xfrm>
            <a:custGeom>
              <a:avLst/>
              <a:gdLst>
                <a:gd name="T0" fmla="*/ 104 w 105"/>
                <a:gd name="T1" fmla="*/ 53 h 219"/>
                <a:gd name="T2" fmla="*/ 104 w 105"/>
                <a:gd name="T3" fmla="*/ 53 h 219"/>
                <a:gd name="T4" fmla="*/ 54 w 105"/>
                <a:gd name="T5" fmla="*/ 0 h 219"/>
                <a:gd name="T6" fmla="*/ 0 w 105"/>
                <a:gd name="T7" fmla="*/ 53 h 219"/>
                <a:gd name="T8" fmla="*/ 32 w 105"/>
                <a:gd name="T9" fmla="*/ 100 h 219"/>
                <a:gd name="T10" fmla="*/ 32 w 105"/>
                <a:gd name="T11" fmla="*/ 218 h 219"/>
                <a:gd name="T12" fmla="*/ 72 w 105"/>
                <a:gd name="T13" fmla="*/ 218 h 219"/>
                <a:gd name="T14" fmla="*/ 72 w 105"/>
                <a:gd name="T15" fmla="*/ 100 h 219"/>
                <a:gd name="T16" fmla="*/ 104 w 105"/>
                <a:gd name="T17" fmla="*/ 53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5" h="219">
                  <a:moveTo>
                    <a:pt x="104" y="53"/>
                  </a:moveTo>
                  <a:lnTo>
                    <a:pt x="104" y="53"/>
                  </a:lnTo>
                  <a:cubicBezTo>
                    <a:pt x="104" y="25"/>
                    <a:pt x="82" y="0"/>
                    <a:pt x="54" y="0"/>
                  </a:cubicBezTo>
                  <a:cubicBezTo>
                    <a:pt x="22" y="0"/>
                    <a:pt x="0" y="25"/>
                    <a:pt x="0" y="53"/>
                  </a:cubicBezTo>
                  <a:cubicBezTo>
                    <a:pt x="0" y="75"/>
                    <a:pt x="11" y="93"/>
                    <a:pt x="32" y="100"/>
                  </a:cubicBezTo>
                  <a:cubicBezTo>
                    <a:pt x="32" y="218"/>
                    <a:pt x="32" y="218"/>
                    <a:pt x="3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93" y="93"/>
                    <a:pt x="104" y="75"/>
                    <a:pt x="10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1311"/>
            <p:cNvSpPr>
              <a:spLocks noChangeArrowheads="1"/>
            </p:cNvSpPr>
            <p:nvPr/>
          </p:nvSpPr>
          <p:spPr bwMode="auto">
            <a:xfrm>
              <a:off x="7780433" y="4422868"/>
              <a:ext cx="77788" cy="77787"/>
            </a:xfrm>
            <a:custGeom>
              <a:avLst/>
              <a:gdLst>
                <a:gd name="T0" fmla="*/ 154 w 216"/>
                <a:gd name="T1" fmla="*/ 93 h 215"/>
                <a:gd name="T2" fmla="*/ 154 w 216"/>
                <a:gd name="T3" fmla="*/ 93 h 215"/>
                <a:gd name="T4" fmla="*/ 129 w 216"/>
                <a:gd name="T5" fmla="*/ 100 h 215"/>
                <a:gd name="T6" fmla="*/ 29 w 216"/>
                <a:gd name="T7" fmla="*/ 0 h 215"/>
                <a:gd name="T8" fmla="*/ 0 w 216"/>
                <a:gd name="T9" fmla="*/ 29 h 215"/>
                <a:gd name="T10" fmla="*/ 100 w 216"/>
                <a:gd name="T11" fmla="*/ 129 h 215"/>
                <a:gd name="T12" fmla="*/ 97 w 216"/>
                <a:gd name="T13" fmla="*/ 154 h 215"/>
                <a:gd name="T14" fmla="*/ 154 w 216"/>
                <a:gd name="T15" fmla="*/ 214 h 215"/>
                <a:gd name="T16" fmla="*/ 215 w 216"/>
                <a:gd name="T17" fmla="*/ 154 h 215"/>
                <a:gd name="T18" fmla="*/ 154 w 216"/>
                <a:gd name="T19" fmla="*/ 9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215">
                  <a:moveTo>
                    <a:pt x="154" y="93"/>
                  </a:moveTo>
                  <a:lnTo>
                    <a:pt x="154" y="93"/>
                  </a:lnTo>
                  <a:cubicBezTo>
                    <a:pt x="147" y="93"/>
                    <a:pt x="140" y="97"/>
                    <a:pt x="129" y="10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97" y="136"/>
                    <a:pt x="97" y="146"/>
                    <a:pt x="97" y="154"/>
                  </a:cubicBezTo>
                  <a:cubicBezTo>
                    <a:pt x="97" y="186"/>
                    <a:pt x="122" y="214"/>
                    <a:pt x="154" y="214"/>
                  </a:cubicBezTo>
                  <a:cubicBezTo>
                    <a:pt x="190" y="214"/>
                    <a:pt x="215" y="186"/>
                    <a:pt x="215" y="154"/>
                  </a:cubicBezTo>
                  <a:cubicBezTo>
                    <a:pt x="215" y="121"/>
                    <a:pt x="190" y="93"/>
                    <a:pt x="154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1312"/>
            <p:cNvSpPr>
              <a:spLocks noChangeArrowheads="1"/>
            </p:cNvSpPr>
            <p:nvPr/>
          </p:nvSpPr>
          <p:spPr bwMode="auto">
            <a:xfrm>
              <a:off x="7481983" y="4422868"/>
              <a:ext cx="77788" cy="77787"/>
            </a:xfrm>
            <a:custGeom>
              <a:avLst/>
              <a:gdLst>
                <a:gd name="T0" fmla="*/ 214 w 215"/>
                <a:gd name="T1" fmla="*/ 29 h 215"/>
                <a:gd name="T2" fmla="*/ 214 w 215"/>
                <a:gd name="T3" fmla="*/ 29 h 215"/>
                <a:gd name="T4" fmla="*/ 185 w 215"/>
                <a:gd name="T5" fmla="*/ 0 h 215"/>
                <a:gd name="T6" fmla="*/ 85 w 215"/>
                <a:gd name="T7" fmla="*/ 100 h 215"/>
                <a:gd name="T8" fmla="*/ 60 w 215"/>
                <a:gd name="T9" fmla="*/ 93 h 215"/>
                <a:gd name="T10" fmla="*/ 0 w 215"/>
                <a:gd name="T11" fmla="*/ 154 h 215"/>
                <a:gd name="T12" fmla="*/ 60 w 215"/>
                <a:gd name="T13" fmla="*/ 214 h 215"/>
                <a:gd name="T14" fmla="*/ 117 w 215"/>
                <a:gd name="T15" fmla="*/ 154 h 215"/>
                <a:gd name="T16" fmla="*/ 114 w 215"/>
                <a:gd name="T17" fmla="*/ 129 h 215"/>
                <a:gd name="T18" fmla="*/ 214 w 215"/>
                <a:gd name="T19" fmla="*/ 29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15">
                  <a:moveTo>
                    <a:pt x="214" y="29"/>
                  </a:moveTo>
                  <a:lnTo>
                    <a:pt x="214" y="29"/>
                  </a:lnTo>
                  <a:cubicBezTo>
                    <a:pt x="185" y="0"/>
                    <a:pt x="185" y="0"/>
                    <a:pt x="185" y="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75" y="97"/>
                    <a:pt x="67" y="93"/>
                    <a:pt x="60" y="93"/>
                  </a:cubicBezTo>
                  <a:cubicBezTo>
                    <a:pt x="25" y="93"/>
                    <a:pt x="0" y="121"/>
                    <a:pt x="0" y="154"/>
                  </a:cubicBezTo>
                  <a:cubicBezTo>
                    <a:pt x="0" y="186"/>
                    <a:pt x="25" y="214"/>
                    <a:pt x="60" y="214"/>
                  </a:cubicBezTo>
                  <a:cubicBezTo>
                    <a:pt x="92" y="214"/>
                    <a:pt x="117" y="186"/>
                    <a:pt x="117" y="154"/>
                  </a:cubicBezTo>
                  <a:cubicBezTo>
                    <a:pt x="117" y="146"/>
                    <a:pt x="117" y="136"/>
                    <a:pt x="114" y="129"/>
                  </a:cubicBezTo>
                  <a:lnTo>
                    <a:pt x="214" y="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1313"/>
            <p:cNvSpPr>
              <a:spLocks noChangeArrowheads="1"/>
            </p:cNvSpPr>
            <p:nvPr/>
          </p:nvSpPr>
          <p:spPr bwMode="auto">
            <a:xfrm>
              <a:off x="7599458" y="4303805"/>
              <a:ext cx="141288" cy="112713"/>
            </a:xfrm>
            <a:custGeom>
              <a:avLst/>
              <a:gdLst>
                <a:gd name="T0" fmla="*/ 353 w 394"/>
                <a:gd name="T1" fmla="*/ 0 h 312"/>
                <a:gd name="T2" fmla="*/ 42 w 394"/>
                <a:gd name="T3" fmla="*/ 0 h 312"/>
                <a:gd name="T4" fmla="*/ 42 w 394"/>
                <a:gd name="T5" fmla="*/ 111 h 312"/>
                <a:gd name="T6" fmla="*/ 0 w 394"/>
                <a:gd name="T7" fmla="*/ 111 h 312"/>
                <a:gd name="T8" fmla="*/ 0 w 394"/>
                <a:gd name="T9" fmla="*/ 197 h 312"/>
                <a:gd name="T10" fmla="*/ 42 w 394"/>
                <a:gd name="T11" fmla="*/ 197 h 312"/>
                <a:gd name="T12" fmla="*/ 42 w 394"/>
                <a:gd name="T13" fmla="*/ 311 h 312"/>
                <a:gd name="T14" fmla="*/ 353 w 394"/>
                <a:gd name="T15" fmla="*/ 311 h 312"/>
                <a:gd name="T16" fmla="*/ 353 w 394"/>
                <a:gd name="T17" fmla="*/ 197 h 312"/>
                <a:gd name="T18" fmla="*/ 393 w 394"/>
                <a:gd name="T19" fmla="*/ 197 h 312"/>
                <a:gd name="T20" fmla="*/ 393 w 394"/>
                <a:gd name="T21" fmla="*/ 111 h 312"/>
                <a:gd name="T22" fmla="*/ 353 w 394"/>
                <a:gd name="T23" fmla="*/ 111 h 312"/>
                <a:gd name="T24" fmla="*/ 353 w 394"/>
                <a:gd name="T25" fmla="*/ 0 h 312"/>
                <a:gd name="T26" fmla="*/ 146 w 394"/>
                <a:gd name="T27" fmla="*/ 247 h 312"/>
                <a:gd name="T28" fmla="*/ 114 w 394"/>
                <a:gd name="T29" fmla="*/ 247 h 312"/>
                <a:gd name="T30" fmla="*/ 114 w 394"/>
                <a:gd name="T31" fmla="*/ 158 h 312"/>
                <a:gd name="T32" fmla="*/ 146 w 394"/>
                <a:gd name="T33" fmla="*/ 158 h 312"/>
                <a:gd name="T34" fmla="*/ 146 w 394"/>
                <a:gd name="T35" fmla="*/ 247 h 312"/>
                <a:gd name="T36" fmla="*/ 153 w 394"/>
                <a:gd name="T37" fmla="*/ 104 h 312"/>
                <a:gd name="T38" fmla="*/ 110 w 394"/>
                <a:gd name="T39" fmla="*/ 104 h 312"/>
                <a:gd name="T40" fmla="*/ 110 w 394"/>
                <a:gd name="T41" fmla="*/ 61 h 312"/>
                <a:gd name="T42" fmla="*/ 153 w 394"/>
                <a:gd name="T43" fmla="*/ 61 h 312"/>
                <a:gd name="T44" fmla="*/ 153 w 394"/>
                <a:gd name="T45" fmla="*/ 104 h 312"/>
                <a:gd name="T46" fmla="*/ 214 w 394"/>
                <a:gd name="T47" fmla="*/ 247 h 312"/>
                <a:gd name="T48" fmla="*/ 182 w 394"/>
                <a:gd name="T49" fmla="*/ 247 h 312"/>
                <a:gd name="T50" fmla="*/ 182 w 394"/>
                <a:gd name="T51" fmla="*/ 158 h 312"/>
                <a:gd name="T52" fmla="*/ 214 w 394"/>
                <a:gd name="T53" fmla="*/ 158 h 312"/>
                <a:gd name="T54" fmla="*/ 214 w 394"/>
                <a:gd name="T55" fmla="*/ 247 h 312"/>
                <a:gd name="T56" fmla="*/ 278 w 394"/>
                <a:gd name="T57" fmla="*/ 247 h 312"/>
                <a:gd name="T58" fmla="*/ 246 w 394"/>
                <a:gd name="T59" fmla="*/ 247 h 312"/>
                <a:gd name="T60" fmla="*/ 246 w 394"/>
                <a:gd name="T61" fmla="*/ 158 h 312"/>
                <a:gd name="T62" fmla="*/ 278 w 394"/>
                <a:gd name="T63" fmla="*/ 158 h 312"/>
                <a:gd name="T64" fmla="*/ 278 w 394"/>
                <a:gd name="T65" fmla="*/ 247 h 312"/>
                <a:gd name="T66" fmla="*/ 282 w 394"/>
                <a:gd name="T67" fmla="*/ 104 h 312"/>
                <a:gd name="T68" fmla="*/ 239 w 394"/>
                <a:gd name="T69" fmla="*/ 104 h 312"/>
                <a:gd name="T70" fmla="*/ 239 w 394"/>
                <a:gd name="T71" fmla="*/ 61 h 312"/>
                <a:gd name="T72" fmla="*/ 282 w 394"/>
                <a:gd name="T73" fmla="*/ 61 h 312"/>
                <a:gd name="T74" fmla="*/ 282 w 394"/>
                <a:gd name="T75" fmla="*/ 104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94" h="312">
                  <a:moveTo>
                    <a:pt x="353" y="0"/>
                  </a:moveTo>
                  <a:lnTo>
                    <a:pt x="42" y="0"/>
                  </a:lnTo>
                  <a:lnTo>
                    <a:pt x="42" y="111"/>
                  </a:lnTo>
                  <a:lnTo>
                    <a:pt x="0" y="111"/>
                  </a:lnTo>
                  <a:lnTo>
                    <a:pt x="0" y="197"/>
                  </a:lnTo>
                  <a:lnTo>
                    <a:pt x="42" y="197"/>
                  </a:lnTo>
                  <a:lnTo>
                    <a:pt x="42" y="311"/>
                  </a:lnTo>
                  <a:lnTo>
                    <a:pt x="353" y="311"/>
                  </a:lnTo>
                  <a:lnTo>
                    <a:pt x="353" y="197"/>
                  </a:lnTo>
                  <a:lnTo>
                    <a:pt x="393" y="197"/>
                  </a:lnTo>
                  <a:lnTo>
                    <a:pt x="393" y="111"/>
                  </a:lnTo>
                  <a:lnTo>
                    <a:pt x="353" y="111"/>
                  </a:lnTo>
                  <a:lnTo>
                    <a:pt x="353" y="0"/>
                  </a:lnTo>
                  <a:close/>
                  <a:moveTo>
                    <a:pt x="146" y="247"/>
                  </a:moveTo>
                  <a:lnTo>
                    <a:pt x="114" y="247"/>
                  </a:lnTo>
                  <a:lnTo>
                    <a:pt x="114" y="158"/>
                  </a:lnTo>
                  <a:lnTo>
                    <a:pt x="146" y="158"/>
                  </a:lnTo>
                  <a:lnTo>
                    <a:pt x="146" y="247"/>
                  </a:lnTo>
                  <a:close/>
                  <a:moveTo>
                    <a:pt x="153" y="104"/>
                  </a:moveTo>
                  <a:lnTo>
                    <a:pt x="110" y="104"/>
                  </a:lnTo>
                  <a:lnTo>
                    <a:pt x="110" y="61"/>
                  </a:lnTo>
                  <a:lnTo>
                    <a:pt x="153" y="61"/>
                  </a:lnTo>
                  <a:lnTo>
                    <a:pt x="153" y="104"/>
                  </a:lnTo>
                  <a:close/>
                  <a:moveTo>
                    <a:pt x="214" y="247"/>
                  </a:moveTo>
                  <a:lnTo>
                    <a:pt x="182" y="247"/>
                  </a:lnTo>
                  <a:lnTo>
                    <a:pt x="182" y="158"/>
                  </a:lnTo>
                  <a:lnTo>
                    <a:pt x="214" y="158"/>
                  </a:lnTo>
                  <a:lnTo>
                    <a:pt x="214" y="247"/>
                  </a:lnTo>
                  <a:close/>
                  <a:moveTo>
                    <a:pt x="278" y="247"/>
                  </a:moveTo>
                  <a:lnTo>
                    <a:pt x="246" y="247"/>
                  </a:lnTo>
                  <a:lnTo>
                    <a:pt x="246" y="158"/>
                  </a:lnTo>
                  <a:lnTo>
                    <a:pt x="278" y="158"/>
                  </a:lnTo>
                  <a:lnTo>
                    <a:pt x="278" y="247"/>
                  </a:lnTo>
                  <a:close/>
                  <a:moveTo>
                    <a:pt x="282" y="104"/>
                  </a:moveTo>
                  <a:lnTo>
                    <a:pt x="239" y="104"/>
                  </a:lnTo>
                  <a:lnTo>
                    <a:pt x="239" y="61"/>
                  </a:lnTo>
                  <a:lnTo>
                    <a:pt x="282" y="61"/>
                  </a:lnTo>
                  <a:lnTo>
                    <a:pt x="282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8" name="Group 137"/>
          <p:cNvGrpSpPr/>
          <p:nvPr/>
        </p:nvGrpSpPr>
        <p:grpSpPr>
          <a:xfrm>
            <a:off x="2648633" y="2321727"/>
            <a:ext cx="374650" cy="301625"/>
            <a:chOff x="8296280" y="2327451"/>
            <a:chExt cx="374650" cy="301625"/>
          </a:xfrm>
        </p:grpSpPr>
        <p:sp>
          <p:nvSpPr>
            <p:cNvPr id="139" name="Freeform 1314"/>
            <p:cNvSpPr>
              <a:spLocks noChangeArrowheads="1"/>
            </p:cNvSpPr>
            <p:nvPr/>
          </p:nvSpPr>
          <p:spPr bwMode="auto">
            <a:xfrm>
              <a:off x="8304218" y="2335389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1315"/>
            <p:cNvSpPr>
              <a:spLocks noChangeArrowheads="1"/>
            </p:cNvSpPr>
            <p:nvPr/>
          </p:nvSpPr>
          <p:spPr bwMode="auto">
            <a:xfrm>
              <a:off x="8304218" y="2335389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1316"/>
            <p:cNvSpPr>
              <a:spLocks noChangeArrowheads="1"/>
            </p:cNvSpPr>
            <p:nvPr/>
          </p:nvSpPr>
          <p:spPr bwMode="auto">
            <a:xfrm>
              <a:off x="8483605" y="2335389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1317"/>
            <p:cNvSpPr>
              <a:spLocks noChangeArrowheads="1"/>
            </p:cNvSpPr>
            <p:nvPr/>
          </p:nvSpPr>
          <p:spPr bwMode="auto">
            <a:xfrm>
              <a:off x="8483605" y="2335389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1318"/>
            <p:cNvSpPr>
              <a:spLocks noChangeArrowheads="1"/>
            </p:cNvSpPr>
            <p:nvPr/>
          </p:nvSpPr>
          <p:spPr bwMode="auto">
            <a:xfrm>
              <a:off x="8296280" y="2327451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1319"/>
            <p:cNvSpPr>
              <a:spLocks noChangeArrowheads="1"/>
            </p:cNvSpPr>
            <p:nvPr/>
          </p:nvSpPr>
          <p:spPr bwMode="auto">
            <a:xfrm>
              <a:off x="8380418" y="2416351"/>
              <a:ext cx="74612" cy="69850"/>
            </a:xfrm>
            <a:custGeom>
              <a:avLst/>
              <a:gdLst>
                <a:gd name="T0" fmla="*/ 147 w 206"/>
                <a:gd name="T1" fmla="*/ 0 h 195"/>
                <a:gd name="T2" fmla="*/ 147 w 206"/>
                <a:gd name="T3" fmla="*/ 0 h 195"/>
                <a:gd name="T4" fmla="*/ 110 w 206"/>
                <a:gd name="T5" fmla="*/ 97 h 195"/>
                <a:gd name="T6" fmla="*/ 102 w 206"/>
                <a:gd name="T7" fmla="*/ 125 h 195"/>
                <a:gd name="T8" fmla="*/ 102 w 206"/>
                <a:gd name="T9" fmla="*/ 125 h 195"/>
                <a:gd name="T10" fmla="*/ 90 w 206"/>
                <a:gd name="T11" fmla="*/ 97 h 195"/>
                <a:gd name="T12" fmla="*/ 53 w 206"/>
                <a:gd name="T13" fmla="*/ 0 h 195"/>
                <a:gd name="T14" fmla="*/ 12 w 206"/>
                <a:gd name="T15" fmla="*/ 0 h 195"/>
                <a:gd name="T16" fmla="*/ 0 w 206"/>
                <a:gd name="T17" fmla="*/ 194 h 195"/>
                <a:gd name="T18" fmla="*/ 32 w 206"/>
                <a:gd name="T19" fmla="*/ 194 h 195"/>
                <a:gd name="T20" fmla="*/ 41 w 206"/>
                <a:gd name="T21" fmla="*/ 85 h 195"/>
                <a:gd name="T22" fmla="*/ 41 w 206"/>
                <a:gd name="T23" fmla="*/ 57 h 195"/>
                <a:gd name="T24" fmla="*/ 41 w 206"/>
                <a:gd name="T25" fmla="*/ 57 h 195"/>
                <a:gd name="T26" fmla="*/ 53 w 206"/>
                <a:gd name="T27" fmla="*/ 85 h 195"/>
                <a:gd name="T28" fmla="*/ 86 w 206"/>
                <a:gd name="T29" fmla="*/ 162 h 195"/>
                <a:gd name="T30" fmla="*/ 114 w 206"/>
                <a:gd name="T31" fmla="*/ 162 h 195"/>
                <a:gd name="T32" fmla="*/ 147 w 206"/>
                <a:gd name="T33" fmla="*/ 85 h 195"/>
                <a:gd name="T34" fmla="*/ 160 w 206"/>
                <a:gd name="T35" fmla="*/ 57 h 195"/>
                <a:gd name="T36" fmla="*/ 160 w 206"/>
                <a:gd name="T37" fmla="*/ 57 h 195"/>
                <a:gd name="T38" fmla="*/ 160 w 206"/>
                <a:gd name="T39" fmla="*/ 85 h 195"/>
                <a:gd name="T40" fmla="*/ 168 w 206"/>
                <a:gd name="T41" fmla="*/ 194 h 195"/>
                <a:gd name="T42" fmla="*/ 205 w 206"/>
                <a:gd name="T43" fmla="*/ 194 h 195"/>
                <a:gd name="T44" fmla="*/ 188 w 206"/>
                <a:gd name="T45" fmla="*/ 0 h 195"/>
                <a:gd name="T46" fmla="*/ 147 w 206"/>
                <a:gd name="T4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95">
                  <a:moveTo>
                    <a:pt x="147" y="0"/>
                  </a:moveTo>
                  <a:lnTo>
                    <a:pt x="147" y="0"/>
                  </a:lnTo>
                  <a:cubicBezTo>
                    <a:pt x="110" y="97"/>
                    <a:pt x="110" y="97"/>
                    <a:pt x="110" y="97"/>
                  </a:cubicBezTo>
                  <a:cubicBezTo>
                    <a:pt x="106" y="109"/>
                    <a:pt x="102" y="125"/>
                    <a:pt x="102" y="125"/>
                  </a:cubicBezTo>
                  <a:lnTo>
                    <a:pt x="102" y="125"/>
                  </a:lnTo>
                  <a:cubicBezTo>
                    <a:pt x="102" y="125"/>
                    <a:pt x="94" y="109"/>
                    <a:pt x="90" y="97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32" y="194"/>
                    <a:pt x="32" y="194"/>
                    <a:pt x="32" y="194"/>
                  </a:cubicBezTo>
                  <a:cubicBezTo>
                    <a:pt x="41" y="85"/>
                    <a:pt x="41" y="85"/>
                    <a:pt x="41" y="85"/>
                  </a:cubicBezTo>
                  <a:cubicBezTo>
                    <a:pt x="41" y="73"/>
                    <a:pt x="41" y="57"/>
                    <a:pt x="41" y="57"/>
                  </a:cubicBezTo>
                  <a:lnTo>
                    <a:pt x="41" y="57"/>
                  </a:lnTo>
                  <a:cubicBezTo>
                    <a:pt x="41" y="57"/>
                    <a:pt x="49" y="77"/>
                    <a:pt x="53" y="85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51" y="77"/>
                    <a:pt x="160" y="57"/>
                    <a:pt x="160" y="57"/>
                  </a:cubicBezTo>
                  <a:lnTo>
                    <a:pt x="160" y="57"/>
                  </a:lnTo>
                  <a:cubicBezTo>
                    <a:pt x="160" y="57"/>
                    <a:pt x="160" y="73"/>
                    <a:pt x="160" y="85"/>
                  </a:cubicBezTo>
                  <a:cubicBezTo>
                    <a:pt x="168" y="194"/>
                    <a:pt x="168" y="194"/>
                    <a:pt x="168" y="194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188" y="0"/>
                    <a:pt x="188" y="0"/>
                    <a:pt x="188" y="0"/>
                  </a:cubicBezTo>
                  <a:lnTo>
                    <a:pt x="147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1320"/>
            <p:cNvSpPr>
              <a:spLocks noChangeArrowheads="1"/>
            </p:cNvSpPr>
            <p:nvPr/>
          </p:nvSpPr>
          <p:spPr bwMode="auto">
            <a:xfrm>
              <a:off x="8459793" y="2416351"/>
              <a:ext cx="63500" cy="69850"/>
            </a:xfrm>
            <a:custGeom>
              <a:avLst/>
              <a:gdLst>
                <a:gd name="T0" fmla="*/ 70 w 177"/>
                <a:gd name="T1" fmla="*/ 0 h 195"/>
                <a:gd name="T2" fmla="*/ 70 w 177"/>
                <a:gd name="T3" fmla="*/ 0 h 195"/>
                <a:gd name="T4" fmla="*/ 0 w 177"/>
                <a:gd name="T5" fmla="*/ 194 h 195"/>
                <a:gd name="T6" fmla="*/ 37 w 177"/>
                <a:gd name="T7" fmla="*/ 194 h 195"/>
                <a:gd name="T8" fmla="*/ 53 w 177"/>
                <a:gd name="T9" fmla="*/ 146 h 195"/>
                <a:gd name="T10" fmla="*/ 123 w 177"/>
                <a:gd name="T11" fmla="*/ 146 h 195"/>
                <a:gd name="T12" fmla="*/ 139 w 177"/>
                <a:gd name="T13" fmla="*/ 194 h 195"/>
                <a:gd name="T14" fmla="*/ 176 w 177"/>
                <a:gd name="T15" fmla="*/ 194 h 195"/>
                <a:gd name="T16" fmla="*/ 107 w 177"/>
                <a:gd name="T17" fmla="*/ 0 h 195"/>
                <a:gd name="T18" fmla="*/ 70 w 177"/>
                <a:gd name="T19" fmla="*/ 0 h 195"/>
                <a:gd name="T20" fmla="*/ 61 w 177"/>
                <a:gd name="T21" fmla="*/ 117 h 195"/>
                <a:gd name="T22" fmla="*/ 61 w 177"/>
                <a:gd name="T23" fmla="*/ 117 h 195"/>
                <a:gd name="T24" fmla="*/ 82 w 177"/>
                <a:gd name="T25" fmla="*/ 65 h 195"/>
                <a:gd name="T26" fmla="*/ 90 w 177"/>
                <a:gd name="T27" fmla="*/ 36 h 195"/>
                <a:gd name="T28" fmla="*/ 90 w 177"/>
                <a:gd name="T29" fmla="*/ 36 h 195"/>
                <a:gd name="T30" fmla="*/ 98 w 177"/>
                <a:gd name="T31" fmla="*/ 65 h 195"/>
                <a:gd name="T32" fmla="*/ 115 w 177"/>
                <a:gd name="T33" fmla="*/ 117 h 195"/>
                <a:gd name="T34" fmla="*/ 61 w 177"/>
                <a:gd name="T35" fmla="*/ 11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7" h="195">
                  <a:moveTo>
                    <a:pt x="70" y="0"/>
                  </a:moveTo>
                  <a:lnTo>
                    <a:pt x="70" y="0"/>
                  </a:lnTo>
                  <a:cubicBezTo>
                    <a:pt x="0" y="194"/>
                    <a:pt x="0" y="194"/>
                    <a:pt x="0" y="194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53" y="146"/>
                    <a:pt x="53" y="146"/>
                    <a:pt x="53" y="146"/>
                  </a:cubicBezTo>
                  <a:cubicBezTo>
                    <a:pt x="123" y="146"/>
                    <a:pt x="123" y="146"/>
                    <a:pt x="123" y="146"/>
                  </a:cubicBezTo>
                  <a:cubicBezTo>
                    <a:pt x="139" y="194"/>
                    <a:pt x="139" y="194"/>
                    <a:pt x="139" y="194"/>
                  </a:cubicBezTo>
                  <a:cubicBezTo>
                    <a:pt x="176" y="194"/>
                    <a:pt x="176" y="194"/>
                    <a:pt x="176" y="194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70" y="0"/>
                  </a:lnTo>
                  <a:close/>
                  <a:moveTo>
                    <a:pt x="61" y="117"/>
                  </a:moveTo>
                  <a:lnTo>
                    <a:pt x="61" y="117"/>
                  </a:lnTo>
                  <a:cubicBezTo>
                    <a:pt x="82" y="65"/>
                    <a:pt x="82" y="65"/>
                    <a:pt x="82" y="65"/>
                  </a:cubicBezTo>
                  <a:cubicBezTo>
                    <a:pt x="86" y="53"/>
                    <a:pt x="90" y="36"/>
                    <a:pt x="90" y="36"/>
                  </a:cubicBezTo>
                  <a:lnTo>
                    <a:pt x="90" y="36"/>
                  </a:lnTo>
                  <a:cubicBezTo>
                    <a:pt x="90" y="36"/>
                    <a:pt x="94" y="53"/>
                    <a:pt x="98" y="65"/>
                  </a:cubicBezTo>
                  <a:cubicBezTo>
                    <a:pt x="115" y="117"/>
                    <a:pt x="115" y="117"/>
                    <a:pt x="115" y="117"/>
                  </a:cubicBezTo>
                  <a:lnTo>
                    <a:pt x="61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1321"/>
            <p:cNvSpPr>
              <a:spLocks noChangeArrowheads="1"/>
            </p:cNvSpPr>
            <p:nvPr/>
          </p:nvSpPr>
          <p:spPr bwMode="auto">
            <a:xfrm>
              <a:off x="8528055" y="2416351"/>
              <a:ext cx="63500" cy="73025"/>
            </a:xfrm>
            <a:custGeom>
              <a:avLst/>
              <a:gdLst>
                <a:gd name="T0" fmla="*/ 102 w 177"/>
                <a:gd name="T1" fmla="*/ 170 h 203"/>
                <a:gd name="T2" fmla="*/ 102 w 177"/>
                <a:gd name="T3" fmla="*/ 170 h 203"/>
                <a:gd name="T4" fmla="*/ 36 w 177"/>
                <a:gd name="T5" fmla="*/ 101 h 203"/>
                <a:gd name="T6" fmla="*/ 102 w 177"/>
                <a:gd name="T7" fmla="*/ 32 h 203"/>
                <a:gd name="T8" fmla="*/ 155 w 177"/>
                <a:gd name="T9" fmla="*/ 53 h 203"/>
                <a:gd name="T10" fmla="*/ 172 w 177"/>
                <a:gd name="T11" fmla="*/ 28 h 203"/>
                <a:gd name="T12" fmla="*/ 98 w 177"/>
                <a:gd name="T13" fmla="*/ 0 h 203"/>
                <a:gd name="T14" fmla="*/ 0 w 177"/>
                <a:gd name="T15" fmla="*/ 101 h 203"/>
                <a:gd name="T16" fmla="*/ 98 w 177"/>
                <a:gd name="T17" fmla="*/ 202 h 203"/>
                <a:gd name="T18" fmla="*/ 176 w 177"/>
                <a:gd name="T19" fmla="*/ 170 h 203"/>
                <a:gd name="T20" fmla="*/ 159 w 177"/>
                <a:gd name="T21" fmla="*/ 146 h 203"/>
                <a:gd name="T22" fmla="*/ 102 w 177"/>
                <a:gd name="T23" fmla="*/ 17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7" h="203">
                  <a:moveTo>
                    <a:pt x="102" y="170"/>
                  </a:moveTo>
                  <a:lnTo>
                    <a:pt x="102" y="170"/>
                  </a:lnTo>
                  <a:cubicBezTo>
                    <a:pt x="61" y="170"/>
                    <a:pt x="36" y="138"/>
                    <a:pt x="36" y="101"/>
                  </a:cubicBezTo>
                  <a:cubicBezTo>
                    <a:pt x="36" y="65"/>
                    <a:pt x="61" y="32"/>
                    <a:pt x="102" y="32"/>
                  </a:cubicBezTo>
                  <a:cubicBezTo>
                    <a:pt x="131" y="32"/>
                    <a:pt x="155" y="53"/>
                    <a:pt x="155" y="53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47" y="0"/>
                    <a:pt x="98" y="0"/>
                  </a:cubicBezTo>
                  <a:cubicBezTo>
                    <a:pt x="40" y="0"/>
                    <a:pt x="0" y="44"/>
                    <a:pt x="0" y="101"/>
                  </a:cubicBezTo>
                  <a:cubicBezTo>
                    <a:pt x="0" y="158"/>
                    <a:pt x="40" y="202"/>
                    <a:pt x="98" y="202"/>
                  </a:cubicBezTo>
                  <a:cubicBezTo>
                    <a:pt x="151" y="202"/>
                    <a:pt x="176" y="170"/>
                    <a:pt x="176" y="170"/>
                  </a:cubicBezTo>
                  <a:cubicBezTo>
                    <a:pt x="159" y="146"/>
                    <a:pt x="159" y="146"/>
                    <a:pt x="159" y="146"/>
                  </a:cubicBezTo>
                  <a:cubicBezTo>
                    <a:pt x="159" y="146"/>
                    <a:pt x="135" y="170"/>
                    <a:pt x="102" y="17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7" name="Group 146"/>
          <p:cNvGrpSpPr/>
          <p:nvPr/>
        </p:nvGrpSpPr>
        <p:grpSpPr>
          <a:xfrm>
            <a:off x="2648633" y="3548387"/>
            <a:ext cx="374650" cy="301625"/>
            <a:chOff x="8296280" y="3548162"/>
            <a:chExt cx="374650" cy="301625"/>
          </a:xfrm>
        </p:grpSpPr>
        <p:sp>
          <p:nvSpPr>
            <p:cNvPr id="148" name="Freeform 1322"/>
            <p:cNvSpPr>
              <a:spLocks noChangeArrowheads="1"/>
            </p:cNvSpPr>
            <p:nvPr/>
          </p:nvSpPr>
          <p:spPr bwMode="auto">
            <a:xfrm>
              <a:off x="8304218" y="3556100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1323"/>
            <p:cNvSpPr>
              <a:spLocks noChangeArrowheads="1"/>
            </p:cNvSpPr>
            <p:nvPr/>
          </p:nvSpPr>
          <p:spPr bwMode="auto">
            <a:xfrm>
              <a:off x="8304218" y="3556100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1324"/>
            <p:cNvSpPr>
              <a:spLocks noChangeArrowheads="1"/>
            </p:cNvSpPr>
            <p:nvPr/>
          </p:nvSpPr>
          <p:spPr bwMode="auto">
            <a:xfrm>
              <a:off x="8483605" y="3556100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1325"/>
            <p:cNvSpPr>
              <a:spLocks noChangeArrowheads="1"/>
            </p:cNvSpPr>
            <p:nvPr/>
          </p:nvSpPr>
          <p:spPr bwMode="auto">
            <a:xfrm>
              <a:off x="8483605" y="3556100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1326"/>
            <p:cNvSpPr>
              <a:spLocks noChangeArrowheads="1"/>
            </p:cNvSpPr>
            <p:nvPr/>
          </p:nvSpPr>
          <p:spPr bwMode="auto">
            <a:xfrm>
              <a:off x="8296280" y="3548162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1327"/>
            <p:cNvSpPr>
              <a:spLocks noChangeArrowheads="1"/>
            </p:cNvSpPr>
            <p:nvPr/>
          </p:nvSpPr>
          <p:spPr bwMode="auto">
            <a:xfrm>
              <a:off x="8380418" y="3637062"/>
              <a:ext cx="74612" cy="69850"/>
            </a:xfrm>
            <a:custGeom>
              <a:avLst/>
              <a:gdLst>
                <a:gd name="T0" fmla="*/ 147 w 206"/>
                <a:gd name="T1" fmla="*/ 0 h 195"/>
                <a:gd name="T2" fmla="*/ 147 w 206"/>
                <a:gd name="T3" fmla="*/ 0 h 195"/>
                <a:gd name="T4" fmla="*/ 110 w 206"/>
                <a:gd name="T5" fmla="*/ 97 h 195"/>
                <a:gd name="T6" fmla="*/ 102 w 206"/>
                <a:gd name="T7" fmla="*/ 125 h 195"/>
                <a:gd name="T8" fmla="*/ 102 w 206"/>
                <a:gd name="T9" fmla="*/ 125 h 195"/>
                <a:gd name="T10" fmla="*/ 90 w 206"/>
                <a:gd name="T11" fmla="*/ 97 h 195"/>
                <a:gd name="T12" fmla="*/ 53 w 206"/>
                <a:gd name="T13" fmla="*/ 0 h 195"/>
                <a:gd name="T14" fmla="*/ 12 w 206"/>
                <a:gd name="T15" fmla="*/ 0 h 195"/>
                <a:gd name="T16" fmla="*/ 0 w 206"/>
                <a:gd name="T17" fmla="*/ 194 h 195"/>
                <a:gd name="T18" fmla="*/ 32 w 206"/>
                <a:gd name="T19" fmla="*/ 194 h 195"/>
                <a:gd name="T20" fmla="*/ 41 w 206"/>
                <a:gd name="T21" fmla="*/ 85 h 195"/>
                <a:gd name="T22" fmla="*/ 41 w 206"/>
                <a:gd name="T23" fmla="*/ 57 h 195"/>
                <a:gd name="T24" fmla="*/ 41 w 206"/>
                <a:gd name="T25" fmla="*/ 57 h 195"/>
                <a:gd name="T26" fmla="*/ 53 w 206"/>
                <a:gd name="T27" fmla="*/ 85 h 195"/>
                <a:gd name="T28" fmla="*/ 86 w 206"/>
                <a:gd name="T29" fmla="*/ 162 h 195"/>
                <a:gd name="T30" fmla="*/ 114 w 206"/>
                <a:gd name="T31" fmla="*/ 162 h 195"/>
                <a:gd name="T32" fmla="*/ 147 w 206"/>
                <a:gd name="T33" fmla="*/ 85 h 195"/>
                <a:gd name="T34" fmla="*/ 160 w 206"/>
                <a:gd name="T35" fmla="*/ 57 h 195"/>
                <a:gd name="T36" fmla="*/ 160 w 206"/>
                <a:gd name="T37" fmla="*/ 57 h 195"/>
                <a:gd name="T38" fmla="*/ 160 w 206"/>
                <a:gd name="T39" fmla="*/ 85 h 195"/>
                <a:gd name="T40" fmla="*/ 168 w 206"/>
                <a:gd name="T41" fmla="*/ 194 h 195"/>
                <a:gd name="T42" fmla="*/ 205 w 206"/>
                <a:gd name="T43" fmla="*/ 194 h 195"/>
                <a:gd name="T44" fmla="*/ 188 w 206"/>
                <a:gd name="T45" fmla="*/ 0 h 195"/>
                <a:gd name="T46" fmla="*/ 147 w 206"/>
                <a:gd name="T4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95">
                  <a:moveTo>
                    <a:pt x="147" y="0"/>
                  </a:moveTo>
                  <a:lnTo>
                    <a:pt x="147" y="0"/>
                  </a:lnTo>
                  <a:cubicBezTo>
                    <a:pt x="110" y="97"/>
                    <a:pt x="110" y="97"/>
                    <a:pt x="110" y="97"/>
                  </a:cubicBezTo>
                  <a:cubicBezTo>
                    <a:pt x="106" y="109"/>
                    <a:pt x="102" y="125"/>
                    <a:pt x="102" y="125"/>
                  </a:cubicBezTo>
                  <a:lnTo>
                    <a:pt x="102" y="125"/>
                  </a:lnTo>
                  <a:cubicBezTo>
                    <a:pt x="102" y="125"/>
                    <a:pt x="94" y="109"/>
                    <a:pt x="90" y="97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32" y="194"/>
                    <a:pt x="32" y="194"/>
                    <a:pt x="32" y="194"/>
                  </a:cubicBezTo>
                  <a:cubicBezTo>
                    <a:pt x="41" y="85"/>
                    <a:pt x="41" y="85"/>
                    <a:pt x="41" y="85"/>
                  </a:cubicBezTo>
                  <a:cubicBezTo>
                    <a:pt x="41" y="73"/>
                    <a:pt x="41" y="57"/>
                    <a:pt x="41" y="57"/>
                  </a:cubicBezTo>
                  <a:lnTo>
                    <a:pt x="41" y="57"/>
                  </a:lnTo>
                  <a:cubicBezTo>
                    <a:pt x="41" y="57"/>
                    <a:pt x="49" y="77"/>
                    <a:pt x="53" y="85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51" y="77"/>
                    <a:pt x="160" y="57"/>
                    <a:pt x="160" y="57"/>
                  </a:cubicBezTo>
                  <a:lnTo>
                    <a:pt x="160" y="57"/>
                  </a:lnTo>
                  <a:cubicBezTo>
                    <a:pt x="160" y="57"/>
                    <a:pt x="160" y="73"/>
                    <a:pt x="160" y="85"/>
                  </a:cubicBezTo>
                  <a:cubicBezTo>
                    <a:pt x="168" y="194"/>
                    <a:pt x="168" y="194"/>
                    <a:pt x="168" y="194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188" y="0"/>
                    <a:pt x="188" y="0"/>
                    <a:pt x="188" y="0"/>
                  </a:cubicBezTo>
                  <a:lnTo>
                    <a:pt x="14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1328"/>
            <p:cNvSpPr>
              <a:spLocks noChangeArrowheads="1"/>
            </p:cNvSpPr>
            <p:nvPr/>
          </p:nvSpPr>
          <p:spPr bwMode="auto">
            <a:xfrm>
              <a:off x="8459793" y="3637062"/>
              <a:ext cx="63500" cy="69850"/>
            </a:xfrm>
            <a:custGeom>
              <a:avLst/>
              <a:gdLst>
                <a:gd name="T0" fmla="*/ 70 w 177"/>
                <a:gd name="T1" fmla="*/ 0 h 195"/>
                <a:gd name="T2" fmla="*/ 70 w 177"/>
                <a:gd name="T3" fmla="*/ 0 h 195"/>
                <a:gd name="T4" fmla="*/ 0 w 177"/>
                <a:gd name="T5" fmla="*/ 194 h 195"/>
                <a:gd name="T6" fmla="*/ 37 w 177"/>
                <a:gd name="T7" fmla="*/ 194 h 195"/>
                <a:gd name="T8" fmla="*/ 53 w 177"/>
                <a:gd name="T9" fmla="*/ 146 h 195"/>
                <a:gd name="T10" fmla="*/ 123 w 177"/>
                <a:gd name="T11" fmla="*/ 146 h 195"/>
                <a:gd name="T12" fmla="*/ 139 w 177"/>
                <a:gd name="T13" fmla="*/ 194 h 195"/>
                <a:gd name="T14" fmla="*/ 176 w 177"/>
                <a:gd name="T15" fmla="*/ 194 h 195"/>
                <a:gd name="T16" fmla="*/ 107 w 177"/>
                <a:gd name="T17" fmla="*/ 0 h 195"/>
                <a:gd name="T18" fmla="*/ 70 w 177"/>
                <a:gd name="T19" fmla="*/ 0 h 195"/>
                <a:gd name="T20" fmla="*/ 61 w 177"/>
                <a:gd name="T21" fmla="*/ 117 h 195"/>
                <a:gd name="T22" fmla="*/ 61 w 177"/>
                <a:gd name="T23" fmla="*/ 117 h 195"/>
                <a:gd name="T24" fmla="*/ 82 w 177"/>
                <a:gd name="T25" fmla="*/ 65 h 195"/>
                <a:gd name="T26" fmla="*/ 90 w 177"/>
                <a:gd name="T27" fmla="*/ 36 h 195"/>
                <a:gd name="T28" fmla="*/ 90 w 177"/>
                <a:gd name="T29" fmla="*/ 36 h 195"/>
                <a:gd name="T30" fmla="*/ 98 w 177"/>
                <a:gd name="T31" fmla="*/ 65 h 195"/>
                <a:gd name="T32" fmla="*/ 115 w 177"/>
                <a:gd name="T33" fmla="*/ 117 h 195"/>
                <a:gd name="T34" fmla="*/ 61 w 177"/>
                <a:gd name="T35" fmla="*/ 11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7" h="195">
                  <a:moveTo>
                    <a:pt x="70" y="0"/>
                  </a:moveTo>
                  <a:lnTo>
                    <a:pt x="70" y="0"/>
                  </a:lnTo>
                  <a:cubicBezTo>
                    <a:pt x="0" y="194"/>
                    <a:pt x="0" y="194"/>
                    <a:pt x="0" y="194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53" y="146"/>
                    <a:pt x="53" y="146"/>
                    <a:pt x="53" y="146"/>
                  </a:cubicBezTo>
                  <a:cubicBezTo>
                    <a:pt x="123" y="146"/>
                    <a:pt x="123" y="146"/>
                    <a:pt x="123" y="146"/>
                  </a:cubicBezTo>
                  <a:cubicBezTo>
                    <a:pt x="139" y="194"/>
                    <a:pt x="139" y="194"/>
                    <a:pt x="139" y="194"/>
                  </a:cubicBezTo>
                  <a:cubicBezTo>
                    <a:pt x="176" y="194"/>
                    <a:pt x="176" y="194"/>
                    <a:pt x="176" y="194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70" y="0"/>
                  </a:lnTo>
                  <a:close/>
                  <a:moveTo>
                    <a:pt x="61" y="117"/>
                  </a:moveTo>
                  <a:lnTo>
                    <a:pt x="61" y="117"/>
                  </a:lnTo>
                  <a:cubicBezTo>
                    <a:pt x="82" y="65"/>
                    <a:pt x="82" y="65"/>
                    <a:pt x="82" y="65"/>
                  </a:cubicBezTo>
                  <a:cubicBezTo>
                    <a:pt x="86" y="53"/>
                    <a:pt x="90" y="36"/>
                    <a:pt x="90" y="36"/>
                  </a:cubicBezTo>
                  <a:lnTo>
                    <a:pt x="90" y="36"/>
                  </a:lnTo>
                  <a:cubicBezTo>
                    <a:pt x="90" y="36"/>
                    <a:pt x="94" y="53"/>
                    <a:pt x="98" y="65"/>
                  </a:cubicBezTo>
                  <a:cubicBezTo>
                    <a:pt x="115" y="117"/>
                    <a:pt x="115" y="117"/>
                    <a:pt x="115" y="117"/>
                  </a:cubicBezTo>
                  <a:lnTo>
                    <a:pt x="61" y="1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1329"/>
            <p:cNvSpPr>
              <a:spLocks noChangeArrowheads="1"/>
            </p:cNvSpPr>
            <p:nvPr/>
          </p:nvSpPr>
          <p:spPr bwMode="auto">
            <a:xfrm>
              <a:off x="8528055" y="3637062"/>
              <a:ext cx="63500" cy="73025"/>
            </a:xfrm>
            <a:custGeom>
              <a:avLst/>
              <a:gdLst>
                <a:gd name="T0" fmla="*/ 102 w 177"/>
                <a:gd name="T1" fmla="*/ 170 h 203"/>
                <a:gd name="T2" fmla="*/ 102 w 177"/>
                <a:gd name="T3" fmla="*/ 170 h 203"/>
                <a:gd name="T4" fmla="*/ 36 w 177"/>
                <a:gd name="T5" fmla="*/ 101 h 203"/>
                <a:gd name="T6" fmla="*/ 102 w 177"/>
                <a:gd name="T7" fmla="*/ 32 h 203"/>
                <a:gd name="T8" fmla="*/ 155 w 177"/>
                <a:gd name="T9" fmla="*/ 53 h 203"/>
                <a:gd name="T10" fmla="*/ 172 w 177"/>
                <a:gd name="T11" fmla="*/ 28 h 203"/>
                <a:gd name="T12" fmla="*/ 98 w 177"/>
                <a:gd name="T13" fmla="*/ 0 h 203"/>
                <a:gd name="T14" fmla="*/ 0 w 177"/>
                <a:gd name="T15" fmla="*/ 101 h 203"/>
                <a:gd name="T16" fmla="*/ 98 w 177"/>
                <a:gd name="T17" fmla="*/ 202 h 203"/>
                <a:gd name="T18" fmla="*/ 176 w 177"/>
                <a:gd name="T19" fmla="*/ 170 h 203"/>
                <a:gd name="T20" fmla="*/ 159 w 177"/>
                <a:gd name="T21" fmla="*/ 146 h 203"/>
                <a:gd name="T22" fmla="*/ 102 w 177"/>
                <a:gd name="T23" fmla="*/ 17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7" h="203">
                  <a:moveTo>
                    <a:pt x="102" y="170"/>
                  </a:moveTo>
                  <a:lnTo>
                    <a:pt x="102" y="170"/>
                  </a:lnTo>
                  <a:cubicBezTo>
                    <a:pt x="61" y="170"/>
                    <a:pt x="36" y="138"/>
                    <a:pt x="36" y="101"/>
                  </a:cubicBezTo>
                  <a:cubicBezTo>
                    <a:pt x="36" y="65"/>
                    <a:pt x="61" y="32"/>
                    <a:pt x="102" y="32"/>
                  </a:cubicBezTo>
                  <a:cubicBezTo>
                    <a:pt x="131" y="32"/>
                    <a:pt x="155" y="53"/>
                    <a:pt x="155" y="53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47" y="0"/>
                    <a:pt x="98" y="0"/>
                  </a:cubicBezTo>
                  <a:cubicBezTo>
                    <a:pt x="40" y="0"/>
                    <a:pt x="0" y="44"/>
                    <a:pt x="0" y="101"/>
                  </a:cubicBezTo>
                  <a:cubicBezTo>
                    <a:pt x="0" y="158"/>
                    <a:pt x="40" y="202"/>
                    <a:pt x="98" y="202"/>
                  </a:cubicBezTo>
                  <a:cubicBezTo>
                    <a:pt x="151" y="202"/>
                    <a:pt x="176" y="170"/>
                    <a:pt x="176" y="170"/>
                  </a:cubicBezTo>
                  <a:cubicBezTo>
                    <a:pt x="159" y="146"/>
                    <a:pt x="159" y="146"/>
                    <a:pt x="159" y="146"/>
                  </a:cubicBezTo>
                  <a:cubicBezTo>
                    <a:pt x="159" y="146"/>
                    <a:pt x="135" y="170"/>
                    <a:pt x="102" y="1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6" name="Group 155"/>
          <p:cNvGrpSpPr/>
          <p:nvPr/>
        </p:nvGrpSpPr>
        <p:grpSpPr>
          <a:xfrm>
            <a:off x="2648633" y="1706304"/>
            <a:ext cx="374650" cy="301625"/>
            <a:chOff x="8286755" y="1737925"/>
            <a:chExt cx="374650" cy="301625"/>
          </a:xfrm>
        </p:grpSpPr>
        <p:sp>
          <p:nvSpPr>
            <p:cNvPr id="157" name="Freeform 1330"/>
            <p:cNvSpPr>
              <a:spLocks noChangeArrowheads="1"/>
            </p:cNvSpPr>
            <p:nvPr/>
          </p:nvSpPr>
          <p:spPr bwMode="auto">
            <a:xfrm>
              <a:off x="8296280" y="1747450"/>
              <a:ext cx="357188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1331"/>
            <p:cNvSpPr>
              <a:spLocks noChangeArrowheads="1"/>
            </p:cNvSpPr>
            <p:nvPr/>
          </p:nvSpPr>
          <p:spPr bwMode="auto">
            <a:xfrm>
              <a:off x="8296280" y="1747450"/>
              <a:ext cx="357188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1332"/>
            <p:cNvSpPr>
              <a:spLocks noChangeArrowheads="1"/>
            </p:cNvSpPr>
            <p:nvPr/>
          </p:nvSpPr>
          <p:spPr bwMode="auto">
            <a:xfrm>
              <a:off x="8474080" y="1747450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1333"/>
            <p:cNvSpPr>
              <a:spLocks noChangeArrowheads="1"/>
            </p:cNvSpPr>
            <p:nvPr/>
          </p:nvSpPr>
          <p:spPr bwMode="auto">
            <a:xfrm>
              <a:off x="8474080" y="1747450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1334"/>
            <p:cNvSpPr>
              <a:spLocks noChangeArrowheads="1"/>
            </p:cNvSpPr>
            <p:nvPr/>
          </p:nvSpPr>
          <p:spPr bwMode="auto">
            <a:xfrm>
              <a:off x="8286755" y="1737925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1335"/>
            <p:cNvSpPr>
              <a:spLocks noChangeArrowheads="1"/>
            </p:cNvSpPr>
            <p:nvPr/>
          </p:nvSpPr>
          <p:spPr bwMode="auto">
            <a:xfrm>
              <a:off x="8370893" y="1828412"/>
              <a:ext cx="74612" cy="69850"/>
            </a:xfrm>
            <a:custGeom>
              <a:avLst/>
              <a:gdLst>
                <a:gd name="T0" fmla="*/ 147 w 206"/>
                <a:gd name="T1" fmla="*/ 0 h 195"/>
                <a:gd name="T2" fmla="*/ 147 w 206"/>
                <a:gd name="T3" fmla="*/ 0 h 195"/>
                <a:gd name="T4" fmla="*/ 110 w 206"/>
                <a:gd name="T5" fmla="*/ 97 h 195"/>
                <a:gd name="T6" fmla="*/ 102 w 206"/>
                <a:gd name="T7" fmla="*/ 125 h 195"/>
                <a:gd name="T8" fmla="*/ 102 w 206"/>
                <a:gd name="T9" fmla="*/ 125 h 195"/>
                <a:gd name="T10" fmla="*/ 90 w 206"/>
                <a:gd name="T11" fmla="*/ 97 h 195"/>
                <a:gd name="T12" fmla="*/ 53 w 206"/>
                <a:gd name="T13" fmla="*/ 0 h 195"/>
                <a:gd name="T14" fmla="*/ 12 w 206"/>
                <a:gd name="T15" fmla="*/ 0 h 195"/>
                <a:gd name="T16" fmla="*/ 0 w 206"/>
                <a:gd name="T17" fmla="*/ 194 h 195"/>
                <a:gd name="T18" fmla="*/ 32 w 206"/>
                <a:gd name="T19" fmla="*/ 194 h 195"/>
                <a:gd name="T20" fmla="*/ 41 w 206"/>
                <a:gd name="T21" fmla="*/ 85 h 195"/>
                <a:gd name="T22" fmla="*/ 41 w 206"/>
                <a:gd name="T23" fmla="*/ 57 h 195"/>
                <a:gd name="T24" fmla="*/ 41 w 206"/>
                <a:gd name="T25" fmla="*/ 57 h 195"/>
                <a:gd name="T26" fmla="*/ 53 w 206"/>
                <a:gd name="T27" fmla="*/ 85 h 195"/>
                <a:gd name="T28" fmla="*/ 86 w 206"/>
                <a:gd name="T29" fmla="*/ 162 h 195"/>
                <a:gd name="T30" fmla="*/ 114 w 206"/>
                <a:gd name="T31" fmla="*/ 162 h 195"/>
                <a:gd name="T32" fmla="*/ 147 w 206"/>
                <a:gd name="T33" fmla="*/ 85 h 195"/>
                <a:gd name="T34" fmla="*/ 160 w 206"/>
                <a:gd name="T35" fmla="*/ 57 h 195"/>
                <a:gd name="T36" fmla="*/ 160 w 206"/>
                <a:gd name="T37" fmla="*/ 57 h 195"/>
                <a:gd name="T38" fmla="*/ 160 w 206"/>
                <a:gd name="T39" fmla="*/ 85 h 195"/>
                <a:gd name="T40" fmla="*/ 168 w 206"/>
                <a:gd name="T41" fmla="*/ 194 h 195"/>
                <a:gd name="T42" fmla="*/ 205 w 206"/>
                <a:gd name="T43" fmla="*/ 194 h 195"/>
                <a:gd name="T44" fmla="*/ 188 w 206"/>
                <a:gd name="T45" fmla="*/ 0 h 195"/>
                <a:gd name="T46" fmla="*/ 147 w 206"/>
                <a:gd name="T4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95">
                  <a:moveTo>
                    <a:pt x="147" y="0"/>
                  </a:moveTo>
                  <a:lnTo>
                    <a:pt x="147" y="0"/>
                  </a:lnTo>
                  <a:cubicBezTo>
                    <a:pt x="110" y="97"/>
                    <a:pt x="110" y="97"/>
                    <a:pt x="110" y="97"/>
                  </a:cubicBezTo>
                  <a:cubicBezTo>
                    <a:pt x="106" y="109"/>
                    <a:pt x="102" y="125"/>
                    <a:pt x="102" y="125"/>
                  </a:cubicBezTo>
                  <a:lnTo>
                    <a:pt x="102" y="125"/>
                  </a:lnTo>
                  <a:cubicBezTo>
                    <a:pt x="102" y="125"/>
                    <a:pt x="94" y="109"/>
                    <a:pt x="90" y="97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32" y="194"/>
                    <a:pt x="32" y="194"/>
                    <a:pt x="32" y="194"/>
                  </a:cubicBezTo>
                  <a:cubicBezTo>
                    <a:pt x="41" y="85"/>
                    <a:pt x="41" y="85"/>
                    <a:pt x="41" y="85"/>
                  </a:cubicBezTo>
                  <a:cubicBezTo>
                    <a:pt x="41" y="73"/>
                    <a:pt x="41" y="57"/>
                    <a:pt x="41" y="57"/>
                  </a:cubicBezTo>
                  <a:lnTo>
                    <a:pt x="41" y="57"/>
                  </a:lnTo>
                  <a:cubicBezTo>
                    <a:pt x="41" y="57"/>
                    <a:pt x="49" y="77"/>
                    <a:pt x="53" y="85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51" y="77"/>
                    <a:pt x="160" y="57"/>
                    <a:pt x="160" y="57"/>
                  </a:cubicBezTo>
                  <a:lnTo>
                    <a:pt x="160" y="57"/>
                  </a:lnTo>
                  <a:cubicBezTo>
                    <a:pt x="160" y="57"/>
                    <a:pt x="160" y="73"/>
                    <a:pt x="160" y="85"/>
                  </a:cubicBezTo>
                  <a:cubicBezTo>
                    <a:pt x="168" y="194"/>
                    <a:pt x="168" y="194"/>
                    <a:pt x="168" y="194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188" y="0"/>
                    <a:pt x="188" y="0"/>
                    <a:pt x="188" y="0"/>
                  </a:cubicBezTo>
                  <a:lnTo>
                    <a:pt x="14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1336"/>
            <p:cNvSpPr>
              <a:spLocks noChangeArrowheads="1"/>
            </p:cNvSpPr>
            <p:nvPr/>
          </p:nvSpPr>
          <p:spPr bwMode="auto">
            <a:xfrm>
              <a:off x="8450268" y="1828412"/>
              <a:ext cx="63500" cy="69850"/>
            </a:xfrm>
            <a:custGeom>
              <a:avLst/>
              <a:gdLst>
                <a:gd name="T0" fmla="*/ 70 w 177"/>
                <a:gd name="T1" fmla="*/ 0 h 195"/>
                <a:gd name="T2" fmla="*/ 70 w 177"/>
                <a:gd name="T3" fmla="*/ 0 h 195"/>
                <a:gd name="T4" fmla="*/ 0 w 177"/>
                <a:gd name="T5" fmla="*/ 194 h 195"/>
                <a:gd name="T6" fmla="*/ 37 w 177"/>
                <a:gd name="T7" fmla="*/ 194 h 195"/>
                <a:gd name="T8" fmla="*/ 53 w 177"/>
                <a:gd name="T9" fmla="*/ 146 h 195"/>
                <a:gd name="T10" fmla="*/ 123 w 177"/>
                <a:gd name="T11" fmla="*/ 146 h 195"/>
                <a:gd name="T12" fmla="*/ 139 w 177"/>
                <a:gd name="T13" fmla="*/ 194 h 195"/>
                <a:gd name="T14" fmla="*/ 176 w 177"/>
                <a:gd name="T15" fmla="*/ 194 h 195"/>
                <a:gd name="T16" fmla="*/ 107 w 177"/>
                <a:gd name="T17" fmla="*/ 0 h 195"/>
                <a:gd name="T18" fmla="*/ 70 w 177"/>
                <a:gd name="T19" fmla="*/ 0 h 195"/>
                <a:gd name="T20" fmla="*/ 61 w 177"/>
                <a:gd name="T21" fmla="*/ 117 h 195"/>
                <a:gd name="T22" fmla="*/ 61 w 177"/>
                <a:gd name="T23" fmla="*/ 117 h 195"/>
                <a:gd name="T24" fmla="*/ 82 w 177"/>
                <a:gd name="T25" fmla="*/ 65 h 195"/>
                <a:gd name="T26" fmla="*/ 90 w 177"/>
                <a:gd name="T27" fmla="*/ 36 h 195"/>
                <a:gd name="T28" fmla="*/ 90 w 177"/>
                <a:gd name="T29" fmla="*/ 36 h 195"/>
                <a:gd name="T30" fmla="*/ 98 w 177"/>
                <a:gd name="T31" fmla="*/ 65 h 195"/>
                <a:gd name="T32" fmla="*/ 115 w 177"/>
                <a:gd name="T33" fmla="*/ 117 h 195"/>
                <a:gd name="T34" fmla="*/ 61 w 177"/>
                <a:gd name="T35" fmla="*/ 11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7" h="195">
                  <a:moveTo>
                    <a:pt x="70" y="0"/>
                  </a:moveTo>
                  <a:lnTo>
                    <a:pt x="70" y="0"/>
                  </a:lnTo>
                  <a:cubicBezTo>
                    <a:pt x="0" y="194"/>
                    <a:pt x="0" y="194"/>
                    <a:pt x="0" y="194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53" y="146"/>
                    <a:pt x="53" y="146"/>
                    <a:pt x="53" y="146"/>
                  </a:cubicBezTo>
                  <a:cubicBezTo>
                    <a:pt x="123" y="146"/>
                    <a:pt x="123" y="146"/>
                    <a:pt x="123" y="146"/>
                  </a:cubicBezTo>
                  <a:cubicBezTo>
                    <a:pt x="139" y="194"/>
                    <a:pt x="139" y="194"/>
                    <a:pt x="139" y="194"/>
                  </a:cubicBezTo>
                  <a:cubicBezTo>
                    <a:pt x="176" y="194"/>
                    <a:pt x="176" y="194"/>
                    <a:pt x="176" y="194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70" y="0"/>
                  </a:lnTo>
                  <a:close/>
                  <a:moveTo>
                    <a:pt x="61" y="117"/>
                  </a:moveTo>
                  <a:lnTo>
                    <a:pt x="61" y="117"/>
                  </a:lnTo>
                  <a:cubicBezTo>
                    <a:pt x="82" y="65"/>
                    <a:pt x="82" y="65"/>
                    <a:pt x="82" y="65"/>
                  </a:cubicBezTo>
                  <a:cubicBezTo>
                    <a:pt x="86" y="53"/>
                    <a:pt x="90" y="36"/>
                    <a:pt x="90" y="36"/>
                  </a:cubicBezTo>
                  <a:lnTo>
                    <a:pt x="90" y="36"/>
                  </a:lnTo>
                  <a:cubicBezTo>
                    <a:pt x="90" y="36"/>
                    <a:pt x="94" y="53"/>
                    <a:pt x="98" y="65"/>
                  </a:cubicBezTo>
                  <a:cubicBezTo>
                    <a:pt x="115" y="117"/>
                    <a:pt x="115" y="117"/>
                    <a:pt x="115" y="117"/>
                  </a:cubicBezTo>
                  <a:lnTo>
                    <a:pt x="61" y="1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1337"/>
            <p:cNvSpPr>
              <a:spLocks noChangeArrowheads="1"/>
            </p:cNvSpPr>
            <p:nvPr/>
          </p:nvSpPr>
          <p:spPr bwMode="auto">
            <a:xfrm>
              <a:off x="8518530" y="1826825"/>
              <a:ext cx="63500" cy="73025"/>
            </a:xfrm>
            <a:custGeom>
              <a:avLst/>
              <a:gdLst>
                <a:gd name="T0" fmla="*/ 102 w 177"/>
                <a:gd name="T1" fmla="*/ 170 h 203"/>
                <a:gd name="T2" fmla="*/ 102 w 177"/>
                <a:gd name="T3" fmla="*/ 170 h 203"/>
                <a:gd name="T4" fmla="*/ 36 w 177"/>
                <a:gd name="T5" fmla="*/ 101 h 203"/>
                <a:gd name="T6" fmla="*/ 102 w 177"/>
                <a:gd name="T7" fmla="*/ 32 h 203"/>
                <a:gd name="T8" fmla="*/ 155 w 177"/>
                <a:gd name="T9" fmla="*/ 53 h 203"/>
                <a:gd name="T10" fmla="*/ 172 w 177"/>
                <a:gd name="T11" fmla="*/ 28 h 203"/>
                <a:gd name="T12" fmla="*/ 98 w 177"/>
                <a:gd name="T13" fmla="*/ 0 h 203"/>
                <a:gd name="T14" fmla="*/ 0 w 177"/>
                <a:gd name="T15" fmla="*/ 101 h 203"/>
                <a:gd name="T16" fmla="*/ 98 w 177"/>
                <a:gd name="T17" fmla="*/ 202 h 203"/>
                <a:gd name="T18" fmla="*/ 176 w 177"/>
                <a:gd name="T19" fmla="*/ 170 h 203"/>
                <a:gd name="T20" fmla="*/ 159 w 177"/>
                <a:gd name="T21" fmla="*/ 146 h 203"/>
                <a:gd name="T22" fmla="*/ 102 w 177"/>
                <a:gd name="T23" fmla="*/ 17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7" h="203">
                  <a:moveTo>
                    <a:pt x="102" y="170"/>
                  </a:moveTo>
                  <a:lnTo>
                    <a:pt x="102" y="170"/>
                  </a:lnTo>
                  <a:cubicBezTo>
                    <a:pt x="61" y="170"/>
                    <a:pt x="36" y="138"/>
                    <a:pt x="36" y="101"/>
                  </a:cubicBezTo>
                  <a:cubicBezTo>
                    <a:pt x="36" y="65"/>
                    <a:pt x="61" y="32"/>
                    <a:pt x="102" y="32"/>
                  </a:cubicBezTo>
                  <a:cubicBezTo>
                    <a:pt x="131" y="32"/>
                    <a:pt x="155" y="53"/>
                    <a:pt x="155" y="53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47" y="0"/>
                    <a:pt x="98" y="0"/>
                  </a:cubicBezTo>
                  <a:cubicBezTo>
                    <a:pt x="40" y="0"/>
                    <a:pt x="0" y="44"/>
                    <a:pt x="0" y="101"/>
                  </a:cubicBezTo>
                  <a:cubicBezTo>
                    <a:pt x="0" y="158"/>
                    <a:pt x="40" y="202"/>
                    <a:pt x="98" y="202"/>
                  </a:cubicBezTo>
                  <a:cubicBezTo>
                    <a:pt x="151" y="202"/>
                    <a:pt x="176" y="170"/>
                    <a:pt x="176" y="170"/>
                  </a:cubicBezTo>
                  <a:cubicBezTo>
                    <a:pt x="159" y="146"/>
                    <a:pt x="159" y="146"/>
                    <a:pt x="159" y="146"/>
                  </a:cubicBezTo>
                  <a:cubicBezTo>
                    <a:pt x="159" y="146"/>
                    <a:pt x="135" y="170"/>
                    <a:pt x="102" y="1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2588308" y="4063171"/>
            <a:ext cx="495300" cy="493713"/>
            <a:chOff x="8232126" y="4087905"/>
            <a:chExt cx="495300" cy="493713"/>
          </a:xfrm>
        </p:grpSpPr>
        <p:sp>
          <p:nvSpPr>
            <p:cNvPr id="166" name="Freeform 1338"/>
            <p:cNvSpPr>
              <a:spLocks noChangeArrowheads="1"/>
            </p:cNvSpPr>
            <p:nvPr/>
          </p:nvSpPr>
          <p:spPr bwMode="auto">
            <a:xfrm>
              <a:off x="8232126" y="408790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1339"/>
            <p:cNvSpPr>
              <a:spLocks noChangeArrowheads="1"/>
            </p:cNvSpPr>
            <p:nvPr/>
          </p:nvSpPr>
          <p:spPr bwMode="auto">
            <a:xfrm>
              <a:off x="8232126" y="4087905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1340"/>
            <p:cNvSpPr>
              <a:spLocks noChangeArrowheads="1"/>
            </p:cNvSpPr>
            <p:nvPr/>
          </p:nvSpPr>
          <p:spPr bwMode="auto">
            <a:xfrm>
              <a:off x="8324201" y="4210143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1341"/>
            <p:cNvSpPr>
              <a:spLocks noChangeArrowheads="1"/>
            </p:cNvSpPr>
            <p:nvPr/>
          </p:nvSpPr>
          <p:spPr bwMode="auto">
            <a:xfrm>
              <a:off x="8316263" y="4202205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0 h 741"/>
                <a:gd name="T4" fmla="*/ 0 w 909"/>
                <a:gd name="T5" fmla="*/ 0 h 741"/>
                <a:gd name="T6" fmla="*/ 0 w 909"/>
                <a:gd name="T7" fmla="*/ 629 h 741"/>
                <a:gd name="T8" fmla="*/ 304 w 909"/>
                <a:gd name="T9" fmla="*/ 629 h 741"/>
                <a:gd name="T10" fmla="*/ 304 w 909"/>
                <a:gd name="T11" fmla="*/ 697 h 741"/>
                <a:gd name="T12" fmla="*/ 222 w 909"/>
                <a:gd name="T13" fmla="*/ 697 h 741"/>
                <a:gd name="T14" fmla="*/ 222 w 909"/>
                <a:gd name="T15" fmla="*/ 740 h 741"/>
                <a:gd name="T16" fmla="*/ 686 w 909"/>
                <a:gd name="T17" fmla="*/ 740 h 741"/>
                <a:gd name="T18" fmla="*/ 686 w 909"/>
                <a:gd name="T19" fmla="*/ 697 h 741"/>
                <a:gd name="T20" fmla="*/ 601 w 909"/>
                <a:gd name="T21" fmla="*/ 697 h 741"/>
                <a:gd name="T22" fmla="*/ 601 w 909"/>
                <a:gd name="T23" fmla="*/ 629 h 741"/>
                <a:gd name="T24" fmla="*/ 908 w 909"/>
                <a:gd name="T25" fmla="*/ 629 h 741"/>
                <a:gd name="T26" fmla="*/ 40 w 909"/>
                <a:gd name="T27" fmla="*/ 43 h 741"/>
                <a:gd name="T28" fmla="*/ 865 w 909"/>
                <a:gd name="T29" fmla="*/ 43 h 741"/>
                <a:gd name="T30" fmla="*/ 865 w 909"/>
                <a:gd name="T31" fmla="*/ 586 h 741"/>
                <a:gd name="T32" fmla="*/ 40 w 909"/>
                <a:gd name="T33" fmla="*/ 586 h 741"/>
                <a:gd name="T34" fmla="*/ 40 w 909"/>
                <a:gd name="T35" fmla="*/ 4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4" y="629"/>
                  </a:lnTo>
                  <a:lnTo>
                    <a:pt x="304" y="697"/>
                  </a:lnTo>
                  <a:lnTo>
                    <a:pt x="222" y="697"/>
                  </a:lnTo>
                  <a:lnTo>
                    <a:pt x="222" y="740"/>
                  </a:lnTo>
                  <a:lnTo>
                    <a:pt x="686" y="740"/>
                  </a:lnTo>
                  <a:lnTo>
                    <a:pt x="686" y="697"/>
                  </a:lnTo>
                  <a:lnTo>
                    <a:pt x="601" y="697"/>
                  </a:lnTo>
                  <a:lnTo>
                    <a:pt x="601" y="629"/>
                  </a:lnTo>
                  <a:lnTo>
                    <a:pt x="908" y="629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1342"/>
            <p:cNvSpPr>
              <a:spLocks noChangeArrowheads="1"/>
            </p:cNvSpPr>
            <p:nvPr/>
          </p:nvSpPr>
          <p:spPr bwMode="auto">
            <a:xfrm>
              <a:off x="8389288" y="4281580"/>
              <a:ext cx="65088" cy="61913"/>
            </a:xfrm>
            <a:custGeom>
              <a:avLst/>
              <a:gdLst>
                <a:gd name="T0" fmla="*/ 129 w 180"/>
                <a:gd name="T1" fmla="*/ 0 h 172"/>
                <a:gd name="T2" fmla="*/ 129 w 180"/>
                <a:gd name="T3" fmla="*/ 0 h 172"/>
                <a:gd name="T4" fmla="*/ 96 w 180"/>
                <a:gd name="T5" fmla="*/ 85 h 172"/>
                <a:gd name="T6" fmla="*/ 89 w 180"/>
                <a:gd name="T7" fmla="*/ 110 h 172"/>
                <a:gd name="T8" fmla="*/ 89 w 180"/>
                <a:gd name="T9" fmla="*/ 110 h 172"/>
                <a:gd name="T10" fmla="*/ 79 w 180"/>
                <a:gd name="T11" fmla="*/ 85 h 172"/>
                <a:gd name="T12" fmla="*/ 46 w 180"/>
                <a:gd name="T13" fmla="*/ 0 h 172"/>
                <a:gd name="T14" fmla="*/ 11 w 180"/>
                <a:gd name="T15" fmla="*/ 0 h 172"/>
                <a:gd name="T16" fmla="*/ 0 w 180"/>
                <a:gd name="T17" fmla="*/ 171 h 172"/>
                <a:gd name="T18" fmla="*/ 29 w 180"/>
                <a:gd name="T19" fmla="*/ 171 h 172"/>
                <a:gd name="T20" fmla="*/ 36 w 180"/>
                <a:gd name="T21" fmla="*/ 75 h 172"/>
                <a:gd name="T22" fmla="*/ 36 w 180"/>
                <a:gd name="T23" fmla="*/ 50 h 172"/>
                <a:gd name="T24" fmla="*/ 36 w 180"/>
                <a:gd name="T25" fmla="*/ 50 h 172"/>
                <a:gd name="T26" fmla="*/ 46 w 180"/>
                <a:gd name="T27" fmla="*/ 75 h 172"/>
                <a:gd name="T28" fmla="*/ 75 w 180"/>
                <a:gd name="T29" fmla="*/ 142 h 172"/>
                <a:gd name="T30" fmla="*/ 100 w 180"/>
                <a:gd name="T31" fmla="*/ 142 h 172"/>
                <a:gd name="T32" fmla="*/ 129 w 180"/>
                <a:gd name="T33" fmla="*/ 75 h 172"/>
                <a:gd name="T34" fmla="*/ 139 w 180"/>
                <a:gd name="T35" fmla="*/ 50 h 172"/>
                <a:gd name="T36" fmla="*/ 139 w 180"/>
                <a:gd name="T37" fmla="*/ 50 h 172"/>
                <a:gd name="T38" fmla="*/ 139 w 180"/>
                <a:gd name="T39" fmla="*/ 75 h 172"/>
                <a:gd name="T40" fmla="*/ 146 w 180"/>
                <a:gd name="T41" fmla="*/ 171 h 172"/>
                <a:gd name="T42" fmla="*/ 179 w 180"/>
                <a:gd name="T43" fmla="*/ 171 h 172"/>
                <a:gd name="T44" fmla="*/ 164 w 180"/>
                <a:gd name="T45" fmla="*/ 0 h 172"/>
                <a:gd name="T46" fmla="*/ 129 w 180"/>
                <a:gd name="T4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0" h="172">
                  <a:moveTo>
                    <a:pt x="129" y="0"/>
                  </a:moveTo>
                  <a:lnTo>
                    <a:pt x="129" y="0"/>
                  </a:lnTo>
                  <a:cubicBezTo>
                    <a:pt x="96" y="85"/>
                    <a:pt x="96" y="85"/>
                    <a:pt x="96" y="85"/>
                  </a:cubicBezTo>
                  <a:cubicBezTo>
                    <a:pt x="93" y="96"/>
                    <a:pt x="89" y="110"/>
                    <a:pt x="89" y="110"/>
                  </a:cubicBezTo>
                  <a:lnTo>
                    <a:pt x="89" y="110"/>
                  </a:lnTo>
                  <a:cubicBezTo>
                    <a:pt x="89" y="110"/>
                    <a:pt x="82" y="96"/>
                    <a:pt x="79" y="85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29" y="171"/>
                    <a:pt x="29" y="171"/>
                    <a:pt x="29" y="171"/>
                  </a:cubicBezTo>
                  <a:cubicBezTo>
                    <a:pt x="36" y="75"/>
                    <a:pt x="36" y="75"/>
                    <a:pt x="36" y="75"/>
                  </a:cubicBezTo>
                  <a:cubicBezTo>
                    <a:pt x="36" y="64"/>
                    <a:pt x="36" y="50"/>
                    <a:pt x="36" y="50"/>
                  </a:cubicBezTo>
                  <a:lnTo>
                    <a:pt x="36" y="50"/>
                  </a:lnTo>
                  <a:cubicBezTo>
                    <a:pt x="36" y="50"/>
                    <a:pt x="43" y="67"/>
                    <a:pt x="46" y="75"/>
                  </a:cubicBezTo>
                  <a:cubicBezTo>
                    <a:pt x="75" y="142"/>
                    <a:pt x="75" y="142"/>
                    <a:pt x="75" y="142"/>
                  </a:cubicBezTo>
                  <a:cubicBezTo>
                    <a:pt x="100" y="142"/>
                    <a:pt x="100" y="142"/>
                    <a:pt x="100" y="142"/>
                  </a:cubicBezTo>
                  <a:cubicBezTo>
                    <a:pt x="129" y="75"/>
                    <a:pt x="129" y="75"/>
                    <a:pt x="129" y="75"/>
                  </a:cubicBezTo>
                  <a:cubicBezTo>
                    <a:pt x="132" y="67"/>
                    <a:pt x="139" y="50"/>
                    <a:pt x="139" y="50"/>
                  </a:cubicBezTo>
                  <a:lnTo>
                    <a:pt x="139" y="50"/>
                  </a:lnTo>
                  <a:cubicBezTo>
                    <a:pt x="139" y="50"/>
                    <a:pt x="139" y="64"/>
                    <a:pt x="139" y="75"/>
                  </a:cubicBezTo>
                  <a:cubicBezTo>
                    <a:pt x="146" y="171"/>
                    <a:pt x="146" y="171"/>
                    <a:pt x="146" y="171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64" y="0"/>
                    <a:pt x="164" y="0"/>
                    <a:pt x="164" y="0"/>
                  </a:cubicBezTo>
                  <a:lnTo>
                    <a:pt x="12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1343"/>
            <p:cNvSpPr>
              <a:spLocks noChangeArrowheads="1"/>
            </p:cNvSpPr>
            <p:nvPr/>
          </p:nvSpPr>
          <p:spPr bwMode="auto">
            <a:xfrm>
              <a:off x="8459138" y="4281580"/>
              <a:ext cx="55563" cy="61913"/>
            </a:xfrm>
            <a:custGeom>
              <a:avLst/>
              <a:gdLst>
                <a:gd name="T0" fmla="*/ 61 w 154"/>
                <a:gd name="T1" fmla="*/ 0 h 172"/>
                <a:gd name="T2" fmla="*/ 61 w 154"/>
                <a:gd name="T3" fmla="*/ 0 h 172"/>
                <a:gd name="T4" fmla="*/ 0 w 154"/>
                <a:gd name="T5" fmla="*/ 171 h 172"/>
                <a:gd name="T6" fmla="*/ 32 w 154"/>
                <a:gd name="T7" fmla="*/ 171 h 172"/>
                <a:gd name="T8" fmla="*/ 46 w 154"/>
                <a:gd name="T9" fmla="*/ 128 h 172"/>
                <a:gd name="T10" fmla="*/ 107 w 154"/>
                <a:gd name="T11" fmla="*/ 128 h 172"/>
                <a:gd name="T12" fmla="*/ 121 w 154"/>
                <a:gd name="T13" fmla="*/ 171 h 172"/>
                <a:gd name="T14" fmla="*/ 153 w 154"/>
                <a:gd name="T15" fmla="*/ 171 h 172"/>
                <a:gd name="T16" fmla="*/ 93 w 154"/>
                <a:gd name="T17" fmla="*/ 0 h 172"/>
                <a:gd name="T18" fmla="*/ 61 w 154"/>
                <a:gd name="T19" fmla="*/ 0 h 172"/>
                <a:gd name="T20" fmla="*/ 53 w 154"/>
                <a:gd name="T21" fmla="*/ 103 h 172"/>
                <a:gd name="T22" fmla="*/ 53 w 154"/>
                <a:gd name="T23" fmla="*/ 103 h 172"/>
                <a:gd name="T24" fmla="*/ 71 w 154"/>
                <a:gd name="T25" fmla="*/ 57 h 172"/>
                <a:gd name="T26" fmla="*/ 78 w 154"/>
                <a:gd name="T27" fmla="*/ 32 h 172"/>
                <a:gd name="T28" fmla="*/ 78 w 154"/>
                <a:gd name="T29" fmla="*/ 32 h 172"/>
                <a:gd name="T30" fmla="*/ 86 w 154"/>
                <a:gd name="T31" fmla="*/ 57 h 172"/>
                <a:gd name="T32" fmla="*/ 100 w 154"/>
                <a:gd name="T33" fmla="*/ 103 h 172"/>
                <a:gd name="T34" fmla="*/ 53 w 154"/>
                <a:gd name="T35" fmla="*/ 103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4" h="172">
                  <a:moveTo>
                    <a:pt x="61" y="0"/>
                  </a:moveTo>
                  <a:lnTo>
                    <a:pt x="61" y="0"/>
                  </a:lnTo>
                  <a:cubicBezTo>
                    <a:pt x="0" y="171"/>
                    <a:pt x="0" y="171"/>
                    <a:pt x="0" y="171"/>
                  </a:cubicBezTo>
                  <a:cubicBezTo>
                    <a:pt x="32" y="171"/>
                    <a:pt x="32" y="171"/>
                    <a:pt x="32" y="171"/>
                  </a:cubicBezTo>
                  <a:cubicBezTo>
                    <a:pt x="46" y="128"/>
                    <a:pt x="46" y="128"/>
                    <a:pt x="46" y="128"/>
                  </a:cubicBezTo>
                  <a:cubicBezTo>
                    <a:pt x="107" y="128"/>
                    <a:pt x="107" y="128"/>
                    <a:pt x="107" y="128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53" y="171"/>
                    <a:pt x="153" y="171"/>
                    <a:pt x="153" y="171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61" y="0"/>
                  </a:lnTo>
                  <a:close/>
                  <a:moveTo>
                    <a:pt x="53" y="103"/>
                  </a:moveTo>
                  <a:lnTo>
                    <a:pt x="53" y="103"/>
                  </a:lnTo>
                  <a:cubicBezTo>
                    <a:pt x="71" y="57"/>
                    <a:pt x="71" y="57"/>
                    <a:pt x="71" y="57"/>
                  </a:cubicBezTo>
                  <a:cubicBezTo>
                    <a:pt x="75" y="46"/>
                    <a:pt x="78" y="32"/>
                    <a:pt x="78" y="32"/>
                  </a:cubicBezTo>
                  <a:lnTo>
                    <a:pt x="78" y="32"/>
                  </a:lnTo>
                  <a:cubicBezTo>
                    <a:pt x="78" y="32"/>
                    <a:pt x="82" y="46"/>
                    <a:pt x="86" y="57"/>
                  </a:cubicBezTo>
                  <a:cubicBezTo>
                    <a:pt x="100" y="103"/>
                    <a:pt x="100" y="103"/>
                    <a:pt x="100" y="103"/>
                  </a:cubicBezTo>
                  <a:lnTo>
                    <a:pt x="53" y="1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1344"/>
            <p:cNvSpPr>
              <a:spLocks noChangeArrowheads="1"/>
            </p:cNvSpPr>
            <p:nvPr/>
          </p:nvSpPr>
          <p:spPr bwMode="auto">
            <a:xfrm>
              <a:off x="8517876" y="4281580"/>
              <a:ext cx="55562" cy="65088"/>
            </a:xfrm>
            <a:custGeom>
              <a:avLst/>
              <a:gdLst>
                <a:gd name="T0" fmla="*/ 90 w 155"/>
                <a:gd name="T1" fmla="*/ 150 h 180"/>
                <a:gd name="T2" fmla="*/ 90 w 155"/>
                <a:gd name="T3" fmla="*/ 150 h 180"/>
                <a:gd name="T4" fmla="*/ 32 w 155"/>
                <a:gd name="T5" fmla="*/ 89 h 180"/>
                <a:gd name="T6" fmla="*/ 90 w 155"/>
                <a:gd name="T7" fmla="*/ 28 h 180"/>
                <a:gd name="T8" fmla="*/ 136 w 155"/>
                <a:gd name="T9" fmla="*/ 46 h 180"/>
                <a:gd name="T10" fmla="*/ 150 w 155"/>
                <a:gd name="T11" fmla="*/ 25 h 180"/>
                <a:gd name="T12" fmla="*/ 86 w 155"/>
                <a:gd name="T13" fmla="*/ 0 h 180"/>
                <a:gd name="T14" fmla="*/ 0 w 155"/>
                <a:gd name="T15" fmla="*/ 89 h 180"/>
                <a:gd name="T16" fmla="*/ 86 w 155"/>
                <a:gd name="T17" fmla="*/ 179 h 180"/>
                <a:gd name="T18" fmla="*/ 154 w 155"/>
                <a:gd name="T19" fmla="*/ 150 h 180"/>
                <a:gd name="T20" fmla="*/ 140 w 155"/>
                <a:gd name="T21" fmla="*/ 129 h 180"/>
                <a:gd name="T22" fmla="*/ 90 w 155"/>
                <a:gd name="T23" fmla="*/ 15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5" h="180">
                  <a:moveTo>
                    <a:pt x="90" y="150"/>
                  </a:moveTo>
                  <a:lnTo>
                    <a:pt x="90" y="150"/>
                  </a:lnTo>
                  <a:cubicBezTo>
                    <a:pt x="54" y="150"/>
                    <a:pt x="32" y="121"/>
                    <a:pt x="32" y="89"/>
                  </a:cubicBezTo>
                  <a:cubicBezTo>
                    <a:pt x="32" y="57"/>
                    <a:pt x="54" y="28"/>
                    <a:pt x="90" y="28"/>
                  </a:cubicBezTo>
                  <a:cubicBezTo>
                    <a:pt x="115" y="28"/>
                    <a:pt x="136" y="46"/>
                    <a:pt x="136" y="46"/>
                  </a:cubicBezTo>
                  <a:cubicBezTo>
                    <a:pt x="150" y="25"/>
                    <a:pt x="150" y="25"/>
                    <a:pt x="150" y="25"/>
                  </a:cubicBezTo>
                  <a:cubicBezTo>
                    <a:pt x="150" y="25"/>
                    <a:pt x="129" y="0"/>
                    <a:pt x="86" y="0"/>
                  </a:cubicBezTo>
                  <a:cubicBezTo>
                    <a:pt x="36" y="0"/>
                    <a:pt x="0" y="39"/>
                    <a:pt x="0" y="89"/>
                  </a:cubicBezTo>
                  <a:cubicBezTo>
                    <a:pt x="0" y="139"/>
                    <a:pt x="36" y="179"/>
                    <a:pt x="86" y="179"/>
                  </a:cubicBezTo>
                  <a:cubicBezTo>
                    <a:pt x="132" y="179"/>
                    <a:pt x="154" y="150"/>
                    <a:pt x="154" y="150"/>
                  </a:cubicBezTo>
                  <a:cubicBezTo>
                    <a:pt x="140" y="129"/>
                    <a:pt x="140" y="129"/>
                    <a:pt x="140" y="129"/>
                  </a:cubicBezTo>
                  <a:cubicBezTo>
                    <a:pt x="140" y="129"/>
                    <a:pt x="118" y="150"/>
                    <a:pt x="90" y="1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1345"/>
            <p:cNvSpPr>
              <a:spLocks noChangeArrowheads="1"/>
            </p:cNvSpPr>
            <p:nvPr/>
          </p:nvSpPr>
          <p:spPr bwMode="auto">
            <a:xfrm>
              <a:off x="8316263" y="4202205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1346"/>
            <p:cNvSpPr>
              <a:spLocks noChangeArrowheads="1"/>
            </p:cNvSpPr>
            <p:nvPr/>
          </p:nvSpPr>
          <p:spPr bwMode="auto">
            <a:xfrm>
              <a:off x="8316263" y="4202205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5" name="Group 174"/>
          <p:cNvGrpSpPr/>
          <p:nvPr/>
        </p:nvGrpSpPr>
        <p:grpSpPr>
          <a:xfrm>
            <a:off x="2648633" y="2936249"/>
            <a:ext cx="374650" cy="301625"/>
            <a:chOff x="8296280" y="3001310"/>
            <a:chExt cx="374650" cy="301625"/>
          </a:xfrm>
        </p:grpSpPr>
        <p:sp>
          <p:nvSpPr>
            <p:cNvPr id="176" name="Freeform 1347"/>
            <p:cNvSpPr>
              <a:spLocks noChangeArrowheads="1"/>
            </p:cNvSpPr>
            <p:nvPr/>
          </p:nvSpPr>
          <p:spPr bwMode="auto">
            <a:xfrm>
              <a:off x="8304218" y="3009248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1348"/>
            <p:cNvSpPr>
              <a:spLocks noChangeArrowheads="1"/>
            </p:cNvSpPr>
            <p:nvPr/>
          </p:nvSpPr>
          <p:spPr bwMode="auto">
            <a:xfrm>
              <a:off x="8304218" y="3009248"/>
              <a:ext cx="357187" cy="239712"/>
            </a:xfrm>
            <a:custGeom>
              <a:avLst/>
              <a:gdLst>
                <a:gd name="T0" fmla="*/ 991 w 992"/>
                <a:gd name="T1" fmla="*/ 664 h 665"/>
                <a:gd name="T2" fmla="*/ 0 w 992"/>
                <a:gd name="T3" fmla="*/ 664 h 665"/>
                <a:gd name="T4" fmla="*/ 0 w 992"/>
                <a:gd name="T5" fmla="*/ 0 h 665"/>
                <a:gd name="T6" fmla="*/ 991 w 992"/>
                <a:gd name="T7" fmla="*/ 0 h 665"/>
                <a:gd name="T8" fmla="*/ 991 w 992"/>
                <a:gd name="T9" fmla="*/ 664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2" h="665">
                  <a:moveTo>
                    <a:pt x="991" y="664"/>
                  </a:moveTo>
                  <a:lnTo>
                    <a:pt x="0" y="664"/>
                  </a:lnTo>
                  <a:lnTo>
                    <a:pt x="0" y="0"/>
                  </a:lnTo>
                  <a:lnTo>
                    <a:pt x="991" y="0"/>
                  </a:lnTo>
                  <a:lnTo>
                    <a:pt x="991" y="6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1349"/>
            <p:cNvSpPr>
              <a:spLocks noChangeArrowheads="1"/>
            </p:cNvSpPr>
            <p:nvPr/>
          </p:nvSpPr>
          <p:spPr bwMode="auto">
            <a:xfrm>
              <a:off x="8483605" y="3009248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1350"/>
            <p:cNvSpPr>
              <a:spLocks noChangeArrowheads="1"/>
            </p:cNvSpPr>
            <p:nvPr/>
          </p:nvSpPr>
          <p:spPr bwMode="auto">
            <a:xfrm>
              <a:off x="8483605" y="3009248"/>
              <a:ext cx="177800" cy="239712"/>
            </a:xfrm>
            <a:custGeom>
              <a:avLst/>
              <a:gdLst>
                <a:gd name="T0" fmla="*/ 495 w 496"/>
                <a:gd name="T1" fmla="*/ 0 h 665"/>
                <a:gd name="T2" fmla="*/ 0 w 496"/>
                <a:gd name="T3" fmla="*/ 0 h 665"/>
                <a:gd name="T4" fmla="*/ 0 w 496"/>
                <a:gd name="T5" fmla="*/ 664 h 665"/>
                <a:gd name="T6" fmla="*/ 495 w 496"/>
                <a:gd name="T7" fmla="*/ 664 h 665"/>
                <a:gd name="T8" fmla="*/ 495 w 496"/>
                <a:gd name="T9" fmla="*/ 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665">
                  <a:moveTo>
                    <a:pt x="495" y="0"/>
                  </a:moveTo>
                  <a:lnTo>
                    <a:pt x="0" y="0"/>
                  </a:lnTo>
                  <a:lnTo>
                    <a:pt x="0" y="664"/>
                  </a:lnTo>
                  <a:lnTo>
                    <a:pt x="495" y="664"/>
                  </a:lnTo>
                  <a:lnTo>
                    <a:pt x="49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1351"/>
            <p:cNvSpPr>
              <a:spLocks noChangeArrowheads="1"/>
            </p:cNvSpPr>
            <p:nvPr/>
          </p:nvSpPr>
          <p:spPr bwMode="auto">
            <a:xfrm>
              <a:off x="8296280" y="3001310"/>
              <a:ext cx="374650" cy="301625"/>
            </a:xfrm>
            <a:custGeom>
              <a:avLst/>
              <a:gdLst>
                <a:gd name="T0" fmla="*/ 1041 w 1042"/>
                <a:gd name="T1" fmla="*/ 712 h 839"/>
                <a:gd name="T2" fmla="*/ 1041 w 1042"/>
                <a:gd name="T3" fmla="*/ 0 h 839"/>
                <a:gd name="T4" fmla="*/ 0 w 1042"/>
                <a:gd name="T5" fmla="*/ 0 h 839"/>
                <a:gd name="T6" fmla="*/ 0 w 1042"/>
                <a:gd name="T7" fmla="*/ 712 h 839"/>
                <a:gd name="T8" fmla="*/ 348 w 1042"/>
                <a:gd name="T9" fmla="*/ 712 h 839"/>
                <a:gd name="T10" fmla="*/ 348 w 1042"/>
                <a:gd name="T11" fmla="*/ 789 h 839"/>
                <a:gd name="T12" fmla="*/ 254 w 1042"/>
                <a:gd name="T13" fmla="*/ 789 h 839"/>
                <a:gd name="T14" fmla="*/ 254 w 1042"/>
                <a:gd name="T15" fmla="*/ 838 h 839"/>
                <a:gd name="T16" fmla="*/ 787 w 1042"/>
                <a:gd name="T17" fmla="*/ 838 h 839"/>
                <a:gd name="T18" fmla="*/ 787 w 1042"/>
                <a:gd name="T19" fmla="*/ 789 h 839"/>
                <a:gd name="T20" fmla="*/ 689 w 1042"/>
                <a:gd name="T21" fmla="*/ 789 h 839"/>
                <a:gd name="T22" fmla="*/ 689 w 1042"/>
                <a:gd name="T23" fmla="*/ 712 h 839"/>
                <a:gd name="T24" fmla="*/ 1041 w 1042"/>
                <a:gd name="T25" fmla="*/ 712 h 839"/>
                <a:gd name="T26" fmla="*/ 45 w 1042"/>
                <a:gd name="T27" fmla="*/ 49 h 839"/>
                <a:gd name="T28" fmla="*/ 992 w 1042"/>
                <a:gd name="T29" fmla="*/ 49 h 839"/>
                <a:gd name="T30" fmla="*/ 992 w 1042"/>
                <a:gd name="T31" fmla="*/ 664 h 839"/>
                <a:gd name="T32" fmla="*/ 45 w 1042"/>
                <a:gd name="T33" fmla="*/ 664 h 839"/>
                <a:gd name="T34" fmla="*/ 45 w 1042"/>
                <a:gd name="T35" fmla="*/ 49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42" h="839">
                  <a:moveTo>
                    <a:pt x="1041" y="712"/>
                  </a:moveTo>
                  <a:lnTo>
                    <a:pt x="1041" y="0"/>
                  </a:lnTo>
                  <a:lnTo>
                    <a:pt x="0" y="0"/>
                  </a:lnTo>
                  <a:lnTo>
                    <a:pt x="0" y="712"/>
                  </a:lnTo>
                  <a:lnTo>
                    <a:pt x="348" y="712"/>
                  </a:lnTo>
                  <a:lnTo>
                    <a:pt x="348" y="789"/>
                  </a:lnTo>
                  <a:lnTo>
                    <a:pt x="254" y="789"/>
                  </a:lnTo>
                  <a:lnTo>
                    <a:pt x="254" y="838"/>
                  </a:lnTo>
                  <a:lnTo>
                    <a:pt x="787" y="838"/>
                  </a:lnTo>
                  <a:lnTo>
                    <a:pt x="787" y="789"/>
                  </a:lnTo>
                  <a:lnTo>
                    <a:pt x="689" y="789"/>
                  </a:lnTo>
                  <a:lnTo>
                    <a:pt x="689" y="712"/>
                  </a:lnTo>
                  <a:lnTo>
                    <a:pt x="1041" y="712"/>
                  </a:lnTo>
                  <a:close/>
                  <a:moveTo>
                    <a:pt x="45" y="49"/>
                  </a:moveTo>
                  <a:lnTo>
                    <a:pt x="992" y="49"/>
                  </a:lnTo>
                  <a:lnTo>
                    <a:pt x="992" y="664"/>
                  </a:lnTo>
                  <a:lnTo>
                    <a:pt x="45" y="664"/>
                  </a:lnTo>
                  <a:lnTo>
                    <a:pt x="45" y="4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1352"/>
            <p:cNvSpPr>
              <a:spLocks noChangeArrowheads="1"/>
            </p:cNvSpPr>
            <p:nvPr/>
          </p:nvSpPr>
          <p:spPr bwMode="auto">
            <a:xfrm>
              <a:off x="8380418" y="3090210"/>
              <a:ext cx="74612" cy="69850"/>
            </a:xfrm>
            <a:custGeom>
              <a:avLst/>
              <a:gdLst>
                <a:gd name="T0" fmla="*/ 147 w 206"/>
                <a:gd name="T1" fmla="*/ 0 h 195"/>
                <a:gd name="T2" fmla="*/ 147 w 206"/>
                <a:gd name="T3" fmla="*/ 0 h 195"/>
                <a:gd name="T4" fmla="*/ 110 w 206"/>
                <a:gd name="T5" fmla="*/ 97 h 195"/>
                <a:gd name="T6" fmla="*/ 102 w 206"/>
                <a:gd name="T7" fmla="*/ 125 h 195"/>
                <a:gd name="T8" fmla="*/ 102 w 206"/>
                <a:gd name="T9" fmla="*/ 125 h 195"/>
                <a:gd name="T10" fmla="*/ 90 w 206"/>
                <a:gd name="T11" fmla="*/ 97 h 195"/>
                <a:gd name="T12" fmla="*/ 53 w 206"/>
                <a:gd name="T13" fmla="*/ 0 h 195"/>
                <a:gd name="T14" fmla="*/ 12 w 206"/>
                <a:gd name="T15" fmla="*/ 0 h 195"/>
                <a:gd name="T16" fmla="*/ 0 w 206"/>
                <a:gd name="T17" fmla="*/ 194 h 195"/>
                <a:gd name="T18" fmla="*/ 32 w 206"/>
                <a:gd name="T19" fmla="*/ 194 h 195"/>
                <a:gd name="T20" fmla="*/ 41 w 206"/>
                <a:gd name="T21" fmla="*/ 85 h 195"/>
                <a:gd name="T22" fmla="*/ 41 w 206"/>
                <a:gd name="T23" fmla="*/ 57 h 195"/>
                <a:gd name="T24" fmla="*/ 41 w 206"/>
                <a:gd name="T25" fmla="*/ 57 h 195"/>
                <a:gd name="T26" fmla="*/ 53 w 206"/>
                <a:gd name="T27" fmla="*/ 85 h 195"/>
                <a:gd name="T28" fmla="*/ 86 w 206"/>
                <a:gd name="T29" fmla="*/ 162 h 195"/>
                <a:gd name="T30" fmla="*/ 114 w 206"/>
                <a:gd name="T31" fmla="*/ 162 h 195"/>
                <a:gd name="T32" fmla="*/ 147 w 206"/>
                <a:gd name="T33" fmla="*/ 85 h 195"/>
                <a:gd name="T34" fmla="*/ 160 w 206"/>
                <a:gd name="T35" fmla="*/ 57 h 195"/>
                <a:gd name="T36" fmla="*/ 160 w 206"/>
                <a:gd name="T37" fmla="*/ 57 h 195"/>
                <a:gd name="T38" fmla="*/ 160 w 206"/>
                <a:gd name="T39" fmla="*/ 85 h 195"/>
                <a:gd name="T40" fmla="*/ 168 w 206"/>
                <a:gd name="T41" fmla="*/ 194 h 195"/>
                <a:gd name="T42" fmla="*/ 205 w 206"/>
                <a:gd name="T43" fmla="*/ 194 h 195"/>
                <a:gd name="T44" fmla="*/ 188 w 206"/>
                <a:gd name="T45" fmla="*/ 0 h 195"/>
                <a:gd name="T46" fmla="*/ 147 w 206"/>
                <a:gd name="T4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95">
                  <a:moveTo>
                    <a:pt x="147" y="0"/>
                  </a:moveTo>
                  <a:lnTo>
                    <a:pt x="147" y="0"/>
                  </a:lnTo>
                  <a:cubicBezTo>
                    <a:pt x="110" y="97"/>
                    <a:pt x="110" y="97"/>
                    <a:pt x="110" y="97"/>
                  </a:cubicBezTo>
                  <a:cubicBezTo>
                    <a:pt x="106" y="109"/>
                    <a:pt x="102" y="125"/>
                    <a:pt x="102" y="125"/>
                  </a:cubicBezTo>
                  <a:lnTo>
                    <a:pt x="102" y="125"/>
                  </a:lnTo>
                  <a:cubicBezTo>
                    <a:pt x="102" y="125"/>
                    <a:pt x="94" y="109"/>
                    <a:pt x="90" y="97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32" y="194"/>
                    <a:pt x="32" y="194"/>
                    <a:pt x="32" y="194"/>
                  </a:cubicBezTo>
                  <a:cubicBezTo>
                    <a:pt x="41" y="85"/>
                    <a:pt x="41" y="85"/>
                    <a:pt x="41" y="85"/>
                  </a:cubicBezTo>
                  <a:cubicBezTo>
                    <a:pt x="41" y="73"/>
                    <a:pt x="41" y="57"/>
                    <a:pt x="41" y="57"/>
                  </a:cubicBezTo>
                  <a:lnTo>
                    <a:pt x="41" y="57"/>
                  </a:lnTo>
                  <a:cubicBezTo>
                    <a:pt x="41" y="57"/>
                    <a:pt x="49" y="77"/>
                    <a:pt x="53" y="85"/>
                  </a:cubicBezTo>
                  <a:cubicBezTo>
                    <a:pt x="86" y="162"/>
                    <a:pt x="86" y="162"/>
                    <a:pt x="86" y="162"/>
                  </a:cubicBezTo>
                  <a:cubicBezTo>
                    <a:pt x="114" y="162"/>
                    <a:pt x="114" y="162"/>
                    <a:pt x="114" y="162"/>
                  </a:cubicBezTo>
                  <a:cubicBezTo>
                    <a:pt x="147" y="85"/>
                    <a:pt x="147" y="85"/>
                    <a:pt x="147" y="85"/>
                  </a:cubicBezTo>
                  <a:cubicBezTo>
                    <a:pt x="151" y="77"/>
                    <a:pt x="160" y="57"/>
                    <a:pt x="160" y="57"/>
                  </a:cubicBezTo>
                  <a:lnTo>
                    <a:pt x="160" y="57"/>
                  </a:lnTo>
                  <a:cubicBezTo>
                    <a:pt x="160" y="57"/>
                    <a:pt x="160" y="73"/>
                    <a:pt x="160" y="85"/>
                  </a:cubicBezTo>
                  <a:cubicBezTo>
                    <a:pt x="168" y="194"/>
                    <a:pt x="168" y="194"/>
                    <a:pt x="168" y="194"/>
                  </a:cubicBezTo>
                  <a:cubicBezTo>
                    <a:pt x="205" y="194"/>
                    <a:pt x="205" y="194"/>
                    <a:pt x="205" y="194"/>
                  </a:cubicBezTo>
                  <a:cubicBezTo>
                    <a:pt x="188" y="0"/>
                    <a:pt x="188" y="0"/>
                    <a:pt x="188" y="0"/>
                  </a:cubicBezTo>
                  <a:lnTo>
                    <a:pt x="147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1353"/>
            <p:cNvSpPr>
              <a:spLocks noChangeArrowheads="1"/>
            </p:cNvSpPr>
            <p:nvPr/>
          </p:nvSpPr>
          <p:spPr bwMode="auto">
            <a:xfrm>
              <a:off x="8459793" y="3090210"/>
              <a:ext cx="63500" cy="69850"/>
            </a:xfrm>
            <a:custGeom>
              <a:avLst/>
              <a:gdLst>
                <a:gd name="T0" fmla="*/ 70 w 177"/>
                <a:gd name="T1" fmla="*/ 0 h 195"/>
                <a:gd name="T2" fmla="*/ 70 w 177"/>
                <a:gd name="T3" fmla="*/ 0 h 195"/>
                <a:gd name="T4" fmla="*/ 0 w 177"/>
                <a:gd name="T5" fmla="*/ 194 h 195"/>
                <a:gd name="T6" fmla="*/ 37 w 177"/>
                <a:gd name="T7" fmla="*/ 194 h 195"/>
                <a:gd name="T8" fmla="*/ 53 w 177"/>
                <a:gd name="T9" fmla="*/ 146 h 195"/>
                <a:gd name="T10" fmla="*/ 123 w 177"/>
                <a:gd name="T11" fmla="*/ 146 h 195"/>
                <a:gd name="T12" fmla="*/ 139 w 177"/>
                <a:gd name="T13" fmla="*/ 194 h 195"/>
                <a:gd name="T14" fmla="*/ 176 w 177"/>
                <a:gd name="T15" fmla="*/ 194 h 195"/>
                <a:gd name="T16" fmla="*/ 107 w 177"/>
                <a:gd name="T17" fmla="*/ 0 h 195"/>
                <a:gd name="T18" fmla="*/ 70 w 177"/>
                <a:gd name="T19" fmla="*/ 0 h 195"/>
                <a:gd name="T20" fmla="*/ 61 w 177"/>
                <a:gd name="T21" fmla="*/ 117 h 195"/>
                <a:gd name="T22" fmla="*/ 61 w 177"/>
                <a:gd name="T23" fmla="*/ 117 h 195"/>
                <a:gd name="T24" fmla="*/ 82 w 177"/>
                <a:gd name="T25" fmla="*/ 65 h 195"/>
                <a:gd name="T26" fmla="*/ 90 w 177"/>
                <a:gd name="T27" fmla="*/ 36 h 195"/>
                <a:gd name="T28" fmla="*/ 90 w 177"/>
                <a:gd name="T29" fmla="*/ 36 h 195"/>
                <a:gd name="T30" fmla="*/ 98 w 177"/>
                <a:gd name="T31" fmla="*/ 65 h 195"/>
                <a:gd name="T32" fmla="*/ 115 w 177"/>
                <a:gd name="T33" fmla="*/ 117 h 195"/>
                <a:gd name="T34" fmla="*/ 61 w 177"/>
                <a:gd name="T35" fmla="*/ 11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7" h="195">
                  <a:moveTo>
                    <a:pt x="70" y="0"/>
                  </a:moveTo>
                  <a:lnTo>
                    <a:pt x="70" y="0"/>
                  </a:lnTo>
                  <a:cubicBezTo>
                    <a:pt x="0" y="194"/>
                    <a:pt x="0" y="194"/>
                    <a:pt x="0" y="194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53" y="146"/>
                    <a:pt x="53" y="146"/>
                    <a:pt x="53" y="146"/>
                  </a:cubicBezTo>
                  <a:cubicBezTo>
                    <a:pt x="123" y="146"/>
                    <a:pt x="123" y="146"/>
                    <a:pt x="123" y="146"/>
                  </a:cubicBezTo>
                  <a:cubicBezTo>
                    <a:pt x="139" y="194"/>
                    <a:pt x="139" y="194"/>
                    <a:pt x="139" y="194"/>
                  </a:cubicBezTo>
                  <a:cubicBezTo>
                    <a:pt x="176" y="194"/>
                    <a:pt x="176" y="194"/>
                    <a:pt x="176" y="194"/>
                  </a:cubicBezTo>
                  <a:cubicBezTo>
                    <a:pt x="107" y="0"/>
                    <a:pt x="107" y="0"/>
                    <a:pt x="107" y="0"/>
                  </a:cubicBezTo>
                  <a:lnTo>
                    <a:pt x="70" y="0"/>
                  </a:lnTo>
                  <a:close/>
                  <a:moveTo>
                    <a:pt x="61" y="117"/>
                  </a:moveTo>
                  <a:lnTo>
                    <a:pt x="61" y="117"/>
                  </a:lnTo>
                  <a:cubicBezTo>
                    <a:pt x="82" y="65"/>
                    <a:pt x="82" y="65"/>
                    <a:pt x="82" y="65"/>
                  </a:cubicBezTo>
                  <a:cubicBezTo>
                    <a:pt x="86" y="53"/>
                    <a:pt x="90" y="36"/>
                    <a:pt x="90" y="36"/>
                  </a:cubicBezTo>
                  <a:lnTo>
                    <a:pt x="90" y="36"/>
                  </a:lnTo>
                  <a:cubicBezTo>
                    <a:pt x="90" y="36"/>
                    <a:pt x="94" y="53"/>
                    <a:pt x="98" y="65"/>
                  </a:cubicBezTo>
                  <a:cubicBezTo>
                    <a:pt x="115" y="117"/>
                    <a:pt x="115" y="117"/>
                    <a:pt x="115" y="117"/>
                  </a:cubicBezTo>
                  <a:lnTo>
                    <a:pt x="61" y="1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1354"/>
            <p:cNvSpPr>
              <a:spLocks noChangeArrowheads="1"/>
            </p:cNvSpPr>
            <p:nvPr/>
          </p:nvSpPr>
          <p:spPr bwMode="auto">
            <a:xfrm>
              <a:off x="8528055" y="3090210"/>
              <a:ext cx="63500" cy="73025"/>
            </a:xfrm>
            <a:custGeom>
              <a:avLst/>
              <a:gdLst>
                <a:gd name="T0" fmla="*/ 102 w 177"/>
                <a:gd name="T1" fmla="*/ 170 h 203"/>
                <a:gd name="T2" fmla="*/ 102 w 177"/>
                <a:gd name="T3" fmla="*/ 170 h 203"/>
                <a:gd name="T4" fmla="*/ 36 w 177"/>
                <a:gd name="T5" fmla="*/ 101 h 203"/>
                <a:gd name="T6" fmla="*/ 102 w 177"/>
                <a:gd name="T7" fmla="*/ 32 h 203"/>
                <a:gd name="T8" fmla="*/ 155 w 177"/>
                <a:gd name="T9" fmla="*/ 53 h 203"/>
                <a:gd name="T10" fmla="*/ 172 w 177"/>
                <a:gd name="T11" fmla="*/ 28 h 203"/>
                <a:gd name="T12" fmla="*/ 98 w 177"/>
                <a:gd name="T13" fmla="*/ 0 h 203"/>
                <a:gd name="T14" fmla="*/ 0 w 177"/>
                <a:gd name="T15" fmla="*/ 101 h 203"/>
                <a:gd name="T16" fmla="*/ 98 w 177"/>
                <a:gd name="T17" fmla="*/ 202 h 203"/>
                <a:gd name="T18" fmla="*/ 176 w 177"/>
                <a:gd name="T19" fmla="*/ 170 h 203"/>
                <a:gd name="T20" fmla="*/ 159 w 177"/>
                <a:gd name="T21" fmla="*/ 146 h 203"/>
                <a:gd name="T22" fmla="*/ 102 w 177"/>
                <a:gd name="T23" fmla="*/ 17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7" h="203">
                  <a:moveTo>
                    <a:pt x="102" y="170"/>
                  </a:moveTo>
                  <a:lnTo>
                    <a:pt x="102" y="170"/>
                  </a:lnTo>
                  <a:cubicBezTo>
                    <a:pt x="61" y="170"/>
                    <a:pt x="36" y="138"/>
                    <a:pt x="36" y="101"/>
                  </a:cubicBezTo>
                  <a:cubicBezTo>
                    <a:pt x="36" y="65"/>
                    <a:pt x="61" y="32"/>
                    <a:pt x="102" y="32"/>
                  </a:cubicBezTo>
                  <a:cubicBezTo>
                    <a:pt x="131" y="32"/>
                    <a:pt x="155" y="53"/>
                    <a:pt x="155" y="53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47" y="0"/>
                    <a:pt x="98" y="0"/>
                  </a:cubicBezTo>
                  <a:cubicBezTo>
                    <a:pt x="40" y="0"/>
                    <a:pt x="0" y="44"/>
                    <a:pt x="0" y="101"/>
                  </a:cubicBezTo>
                  <a:cubicBezTo>
                    <a:pt x="0" y="158"/>
                    <a:pt x="40" y="202"/>
                    <a:pt x="98" y="202"/>
                  </a:cubicBezTo>
                  <a:cubicBezTo>
                    <a:pt x="151" y="202"/>
                    <a:pt x="176" y="170"/>
                    <a:pt x="176" y="170"/>
                  </a:cubicBezTo>
                  <a:cubicBezTo>
                    <a:pt x="159" y="146"/>
                    <a:pt x="159" y="146"/>
                    <a:pt x="159" y="146"/>
                  </a:cubicBezTo>
                  <a:cubicBezTo>
                    <a:pt x="159" y="146"/>
                    <a:pt x="135" y="170"/>
                    <a:pt x="102" y="1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4" name="Group 183"/>
          <p:cNvGrpSpPr/>
          <p:nvPr/>
        </p:nvGrpSpPr>
        <p:grpSpPr>
          <a:xfrm>
            <a:off x="3455039" y="1665029"/>
            <a:ext cx="403225" cy="384175"/>
            <a:chOff x="1068388" y="1619907"/>
            <a:chExt cx="403225" cy="384175"/>
          </a:xfrm>
        </p:grpSpPr>
        <p:sp>
          <p:nvSpPr>
            <p:cNvPr id="185" name="Freeform 20"/>
            <p:cNvSpPr>
              <a:spLocks noChangeArrowheads="1"/>
            </p:cNvSpPr>
            <p:nvPr/>
          </p:nvSpPr>
          <p:spPr bwMode="auto">
            <a:xfrm>
              <a:off x="1082675" y="1759607"/>
              <a:ext cx="288925" cy="190500"/>
            </a:xfrm>
            <a:custGeom>
              <a:avLst/>
              <a:gdLst>
                <a:gd name="T0" fmla="*/ 0 w 804"/>
                <a:gd name="T1" fmla="*/ 0 h 527"/>
                <a:gd name="T2" fmla="*/ 0 w 804"/>
                <a:gd name="T3" fmla="*/ 0 h 527"/>
                <a:gd name="T4" fmla="*/ 0 w 804"/>
                <a:gd name="T5" fmla="*/ 526 h 527"/>
                <a:gd name="T6" fmla="*/ 803 w 804"/>
                <a:gd name="T7" fmla="*/ 526 h 527"/>
                <a:gd name="T8" fmla="*/ 803 w 804"/>
                <a:gd name="T9" fmla="*/ 165 h 527"/>
                <a:gd name="T10" fmla="*/ 799 w 804"/>
                <a:gd name="T11" fmla="*/ 165 h 527"/>
                <a:gd name="T12" fmla="*/ 546 w 804"/>
                <a:gd name="T13" fmla="*/ 0 h 527"/>
                <a:gd name="T14" fmla="*/ 0 w 804"/>
                <a:gd name="T15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4" h="527">
                  <a:moveTo>
                    <a:pt x="0" y="0"/>
                  </a:moveTo>
                  <a:lnTo>
                    <a:pt x="0" y="0"/>
                  </a:lnTo>
                  <a:cubicBezTo>
                    <a:pt x="0" y="526"/>
                    <a:pt x="0" y="526"/>
                    <a:pt x="0" y="526"/>
                  </a:cubicBezTo>
                  <a:cubicBezTo>
                    <a:pt x="803" y="526"/>
                    <a:pt x="803" y="526"/>
                    <a:pt x="803" y="526"/>
                  </a:cubicBezTo>
                  <a:cubicBezTo>
                    <a:pt x="803" y="165"/>
                    <a:pt x="803" y="165"/>
                    <a:pt x="803" y="165"/>
                  </a:cubicBezTo>
                  <a:lnTo>
                    <a:pt x="799" y="165"/>
                  </a:lnTo>
                  <a:cubicBezTo>
                    <a:pt x="684" y="165"/>
                    <a:pt x="592" y="96"/>
                    <a:pt x="546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21"/>
            <p:cNvSpPr>
              <a:spLocks noChangeArrowheads="1"/>
            </p:cNvSpPr>
            <p:nvPr/>
          </p:nvSpPr>
          <p:spPr bwMode="auto">
            <a:xfrm>
              <a:off x="1068388" y="1742144"/>
              <a:ext cx="320675" cy="261938"/>
            </a:xfrm>
            <a:custGeom>
              <a:avLst/>
              <a:gdLst>
                <a:gd name="T0" fmla="*/ 891 w 892"/>
                <a:gd name="T1" fmla="*/ 618 h 726"/>
                <a:gd name="T2" fmla="*/ 891 w 892"/>
                <a:gd name="T3" fmla="*/ 618 h 726"/>
                <a:gd name="T4" fmla="*/ 891 w 892"/>
                <a:gd name="T5" fmla="*/ 184 h 726"/>
                <a:gd name="T6" fmla="*/ 845 w 892"/>
                <a:gd name="T7" fmla="*/ 188 h 726"/>
                <a:gd name="T8" fmla="*/ 845 w 892"/>
                <a:gd name="T9" fmla="*/ 572 h 726"/>
                <a:gd name="T10" fmla="*/ 42 w 892"/>
                <a:gd name="T11" fmla="*/ 572 h 726"/>
                <a:gd name="T12" fmla="*/ 42 w 892"/>
                <a:gd name="T13" fmla="*/ 46 h 726"/>
                <a:gd name="T14" fmla="*/ 615 w 892"/>
                <a:gd name="T15" fmla="*/ 46 h 726"/>
                <a:gd name="T16" fmla="*/ 595 w 892"/>
                <a:gd name="T17" fmla="*/ 0 h 726"/>
                <a:gd name="T18" fmla="*/ 0 w 892"/>
                <a:gd name="T19" fmla="*/ 0 h 726"/>
                <a:gd name="T20" fmla="*/ 0 w 892"/>
                <a:gd name="T21" fmla="*/ 618 h 726"/>
                <a:gd name="T22" fmla="*/ 300 w 892"/>
                <a:gd name="T23" fmla="*/ 618 h 726"/>
                <a:gd name="T24" fmla="*/ 300 w 892"/>
                <a:gd name="T25" fmla="*/ 679 h 726"/>
                <a:gd name="T26" fmla="*/ 219 w 892"/>
                <a:gd name="T27" fmla="*/ 679 h 726"/>
                <a:gd name="T28" fmla="*/ 219 w 892"/>
                <a:gd name="T29" fmla="*/ 725 h 726"/>
                <a:gd name="T30" fmla="*/ 672 w 892"/>
                <a:gd name="T31" fmla="*/ 725 h 726"/>
                <a:gd name="T32" fmla="*/ 672 w 892"/>
                <a:gd name="T33" fmla="*/ 679 h 726"/>
                <a:gd name="T34" fmla="*/ 592 w 892"/>
                <a:gd name="T35" fmla="*/ 679 h 726"/>
                <a:gd name="T36" fmla="*/ 592 w 892"/>
                <a:gd name="T37" fmla="*/ 618 h 726"/>
                <a:gd name="T38" fmla="*/ 891 w 892"/>
                <a:gd name="T39" fmla="*/ 618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92" h="726">
                  <a:moveTo>
                    <a:pt x="891" y="618"/>
                  </a:moveTo>
                  <a:lnTo>
                    <a:pt x="891" y="618"/>
                  </a:lnTo>
                  <a:cubicBezTo>
                    <a:pt x="891" y="184"/>
                    <a:pt x="891" y="184"/>
                    <a:pt x="891" y="184"/>
                  </a:cubicBezTo>
                  <a:cubicBezTo>
                    <a:pt x="876" y="184"/>
                    <a:pt x="860" y="188"/>
                    <a:pt x="845" y="188"/>
                  </a:cubicBezTo>
                  <a:cubicBezTo>
                    <a:pt x="845" y="572"/>
                    <a:pt x="845" y="572"/>
                    <a:pt x="845" y="572"/>
                  </a:cubicBezTo>
                  <a:cubicBezTo>
                    <a:pt x="42" y="572"/>
                    <a:pt x="42" y="572"/>
                    <a:pt x="42" y="572"/>
                  </a:cubicBezTo>
                  <a:cubicBezTo>
                    <a:pt x="42" y="46"/>
                    <a:pt x="42" y="46"/>
                    <a:pt x="42" y="46"/>
                  </a:cubicBezTo>
                  <a:cubicBezTo>
                    <a:pt x="615" y="46"/>
                    <a:pt x="615" y="46"/>
                    <a:pt x="615" y="46"/>
                  </a:cubicBezTo>
                  <a:cubicBezTo>
                    <a:pt x="607" y="34"/>
                    <a:pt x="599" y="19"/>
                    <a:pt x="59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18"/>
                    <a:pt x="0" y="618"/>
                    <a:pt x="0" y="618"/>
                  </a:cubicBezTo>
                  <a:cubicBezTo>
                    <a:pt x="300" y="618"/>
                    <a:pt x="300" y="618"/>
                    <a:pt x="300" y="618"/>
                  </a:cubicBezTo>
                  <a:cubicBezTo>
                    <a:pt x="300" y="679"/>
                    <a:pt x="300" y="679"/>
                    <a:pt x="300" y="679"/>
                  </a:cubicBezTo>
                  <a:cubicBezTo>
                    <a:pt x="219" y="679"/>
                    <a:pt x="219" y="679"/>
                    <a:pt x="219" y="679"/>
                  </a:cubicBezTo>
                  <a:cubicBezTo>
                    <a:pt x="219" y="725"/>
                    <a:pt x="219" y="725"/>
                    <a:pt x="219" y="725"/>
                  </a:cubicBezTo>
                  <a:cubicBezTo>
                    <a:pt x="672" y="725"/>
                    <a:pt x="672" y="725"/>
                    <a:pt x="672" y="725"/>
                  </a:cubicBezTo>
                  <a:cubicBezTo>
                    <a:pt x="672" y="679"/>
                    <a:pt x="672" y="679"/>
                    <a:pt x="672" y="679"/>
                  </a:cubicBezTo>
                  <a:cubicBezTo>
                    <a:pt x="592" y="679"/>
                    <a:pt x="592" y="679"/>
                    <a:pt x="592" y="679"/>
                  </a:cubicBezTo>
                  <a:cubicBezTo>
                    <a:pt x="592" y="618"/>
                    <a:pt x="592" y="618"/>
                    <a:pt x="592" y="618"/>
                  </a:cubicBezTo>
                  <a:cubicBezTo>
                    <a:pt x="891" y="618"/>
                    <a:pt x="891" y="618"/>
                    <a:pt x="891" y="61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22"/>
            <p:cNvSpPr>
              <a:spLocks noChangeArrowheads="1"/>
            </p:cNvSpPr>
            <p:nvPr/>
          </p:nvSpPr>
          <p:spPr bwMode="auto">
            <a:xfrm>
              <a:off x="1228725" y="1750082"/>
              <a:ext cx="144463" cy="198437"/>
            </a:xfrm>
            <a:custGeom>
              <a:avLst/>
              <a:gdLst>
                <a:gd name="T0" fmla="*/ 157 w 400"/>
                <a:gd name="T1" fmla="*/ 0 h 550"/>
                <a:gd name="T2" fmla="*/ 157 w 400"/>
                <a:gd name="T3" fmla="*/ 0 h 550"/>
                <a:gd name="T4" fmla="*/ 169 w 400"/>
                <a:gd name="T5" fmla="*/ 23 h 550"/>
                <a:gd name="T6" fmla="*/ 169 w 400"/>
                <a:gd name="T7" fmla="*/ 23 h 550"/>
                <a:gd name="T8" fmla="*/ 169 w 400"/>
                <a:gd name="T9" fmla="*/ 23 h 550"/>
                <a:gd name="T10" fmla="*/ 0 w 400"/>
                <a:gd name="T11" fmla="*/ 23 h 550"/>
                <a:gd name="T12" fmla="*/ 142 w 400"/>
                <a:gd name="T13" fmla="*/ 23 h 550"/>
                <a:gd name="T14" fmla="*/ 395 w 400"/>
                <a:gd name="T15" fmla="*/ 188 h 550"/>
                <a:gd name="T16" fmla="*/ 399 w 400"/>
                <a:gd name="T17" fmla="*/ 188 h 550"/>
                <a:gd name="T18" fmla="*/ 399 w 400"/>
                <a:gd name="T19" fmla="*/ 549 h 550"/>
                <a:gd name="T20" fmla="*/ 399 w 400"/>
                <a:gd name="T21" fmla="*/ 165 h 550"/>
                <a:gd name="T22" fmla="*/ 395 w 400"/>
                <a:gd name="T23" fmla="*/ 165 h 550"/>
                <a:gd name="T24" fmla="*/ 157 w 400"/>
                <a:gd name="T25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0" h="550">
                  <a:moveTo>
                    <a:pt x="157" y="0"/>
                  </a:moveTo>
                  <a:lnTo>
                    <a:pt x="157" y="0"/>
                  </a:lnTo>
                  <a:cubicBezTo>
                    <a:pt x="161" y="7"/>
                    <a:pt x="165" y="15"/>
                    <a:pt x="169" y="23"/>
                  </a:cubicBezTo>
                  <a:lnTo>
                    <a:pt x="169" y="23"/>
                  </a:lnTo>
                  <a:lnTo>
                    <a:pt x="169" y="23"/>
                  </a:lnTo>
                  <a:cubicBezTo>
                    <a:pt x="0" y="23"/>
                    <a:pt x="0" y="23"/>
                    <a:pt x="0" y="23"/>
                  </a:cubicBezTo>
                  <a:cubicBezTo>
                    <a:pt x="142" y="23"/>
                    <a:pt x="142" y="23"/>
                    <a:pt x="142" y="23"/>
                  </a:cubicBezTo>
                  <a:cubicBezTo>
                    <a:pt x="188" y="119"/>
                    <a:pt x="280" y="188"/>
                    <a:pt x="395" y="188"/>
                  </a:cubicBezTo>
                  <a:lnTo>
                    <a:pt x="399" y="188"/>
                  </a:lnTo>
                  <a:cubicBezTo>
                    <a:pt x="399" y="549"/>
                    <a:pt x="399" y="549"/>
                    <a:pt x="399" y="549"/>
                  </a:cubicBezTo>
                  <a:cubicBezTo>
                    <a:pt x="399" y="165"/>
                    <a:pt x="399" y="165"/>
                    <a:pt x="399" y="165"/>
                  </a:cubicBezTo>
                  <a:lnTo>
                    <a:pt x="395" y="165"/>
                  </a:lnTo>
                  <a:cubicBezTo>
                    <a:pt x="284" y="165"/>
                    <a:pt x="192" y="96"/>
                    <a:pt x="15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23"/>
            <p:cNvSpPr>
              <a:spLocks noChangeArrowheads="1"/>
            </p:cNvSpPr>
            <p:nvPr/>
          </p:nvSpPr>
          <p:spPr bwMode="auto">
            <a:xfrm>
              <a:off x="1228725" y="1759607"/>
              <a:ext cx="144463" cy="190500"/>
            </a:xfrm>
            <a:custGeom>
              <a:avLst/>
              <a:gdLst>
                <a:gd name="T0" fmla="*/ 142 w 400"/>
                <a:gd name="T1" fmla="*/ 0 h 527"/>
                <a:gd name="T2" fmla="*/ 142 w 400"/>
                <a:gd name="T3" fmla="*/ 0 h 527"/>
                <a:gd name="T4" fmla="*/ 0 w 400"/>
                <a:gd name="T5" fmla="*/ 0 h 527"/>
                <a:gd name="T6" fmla="*/ 0 w 400"/>
                <a:gd name="T7" fmla="*/ 526 h 527"/>
                <a:gd name="T8" fmla="*/ 399 w 400"/>
                <a:gd name="T9" fmla="*/ 526 h 527"/>
                <a:gd name="T10" fmla="*/ 399 w 400"/>
                <a:gd name="T11" fmla="*/ 165 h 527"/>
                <a:gd name="T12" fmla="*/ 395 w 400"/>
                <a:gd name="T13" fmla="*/ 165 h 527"/>
                <a:gd name="T14" fmla="*/ 142 w 400"/>
                <a:gd name="T15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0" h="527">
                  <a:moveTo>
                    <a:pt x="142" y="0"/>
                  </a:moveTo>
                  <a:lnTo>
                    <a:pt x="14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26"/>
                    <a:pt x="0" y="526"/>
                    <a:pt x="0" y="526"/>
                  </a:cubicBezTo>
                  <a:cubicBezTo>
                    <a:pt x="399" y="526"/>
                    <a:pt x="399" y="526"/>
                    <a:pt x="399" y="526"/>
                  </a:cubicBezTo>
                  <a:cubicBezTo>
                    <a:pt x="399" y="165"/>
                    <a:pt x="399" y="165"/>
                    <a:pt x="399" y="165"/>
                  </a:cubicBezTo>
                  <a:lnTo>
                    <a:pt x="395" y="165"/>
                  </a:lnTo>
                  <a:cubicBezTo>
                    <a:pt x="280" y="165"/>
                    <a:pt x="188" y="96"/>
                    <a:pt x="14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24"/>
            <p:cNvSpPr>
              <a:spLocks noChangeArrowheads="1"/>
            </p:cNvSpPr>
            <p:nvPr/>
          </p:nvSpPr>
          <p:spPr bwMode="auto">
            <a:xfrm>
              <a:off x="1371600" y="1810407"/>
              <a:ext cx="6350" cy="1587"/>
            </a:xfrm>
            <a:custGeom>
              <a:avLst/>
              <a:gdLst>
                <a:gd name="T0" fmla="*/ 15 w 16"/>
                <a:gd name="T1" fmla="*/ 0 h 1"/>
                <a:gd name="T2" fmla="*/ 15 w 16"/>
                <a:gd name="T3" fmla="*/ 0 h 1"/>
                <a:gd name="T4" fmla="*/ 0 w 16"/>
                <a:gd name="T5" fmla="*/ 0 h 1"/>
                <a:gd name="T6" fmla="*/ 8 w 16"/>
                <a:gd name="T7" fmla="*/ 0 h 1"/>
                <a:gd name="T8" fmla="*/ 15 w 16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">
                  <a:moveTo>
                    <a:pt x="15" y="0"/>
                  </a:moveTo>
                  <a:lnTo>
                    <a:pt x="15" y="0"/>
                  </a:lnTo>
                  <a:cubicBezTo>
                    <a:pt x="12" y="0"/>
                    <a:pt x="8" y="0"/>
                    <a:pt x="0" y="0"/>
                  </a:cubicBezTo>
                  <a:cubicBezTo>
                    <a:pt x="4" y="0"/>
                    <a:pt x="4" y="0"/>
                    <a:pt x="8" y="0"/>
                  </a:cubicBezTo>
                  <a:cubicBezTo>
                    <a:pt x="12" y="0"/>
                    <a:pt x="15" y="0"/>
                    <a:pt x="1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25"/>
            <p:cNvSpPr>
              <a:spLocks noChangeArrowheads="1"/>
            </p:cNvSpPr>
            <p:nvPr/>
          </p:nvSpPr>
          <p:spPr bwMode="auto">
            <a:xfrm>
              <a:off x="1371600" y="1810407"/>
              <a:ext cx="3175" cy="1587"/>
            </a:xfrm>
            <a:custGeom>
              <a:avLst/>
              <a:gdLst>
                <a:gd name="T0" fmla="*/ 8 w 9"/>
                <a:gd name="T1" fmla="*/ 0 h 1"/>
                <a:gd name="T2" fmla="*/ 8 w 9"/>
                <a:gd name="T3" fmla="*/ 0 h 1"/>
                <a:gd name="T4" fmla="*/ 0 w 9"/>
                <a:gd name="T5" fmla="*/ 0 h 1"/>
                <a:gd name="T6" fmla="*/ 0 w 9"/>
                <a:gd name="T7" fmla="*/ 0 h 1"/>
                <a:gd name="T8" fmla="*/ 0 w 9"/>
                <a:gd name="T9" fmla="*/ 0 h 1"/>
                <a:gd name="T10" fmla="*/ 0 w 9"/>
                <a:gd name="T11" fmla="*/ 0 h 1"/>
                <a:gd name="T12" fmla="*/ 8 w 9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">
                  <a:moveTo>
                    <a:pt x="8" y="0"/>
                  </a:moveTo>
                  <a:lnTo>
                    <a:pt x="8" y="0"/>
                  </a:lnTo>
                  <a:cubicBezTo>
                    <a:pt x="4" y="0"/>
                    <a:pt x="4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4" y="0"/>
                    <a:pt x="4" y="0"/>
                    <a:pt x="8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26"/>
            <p:cNvSpPr>
              <a:spLocks noChangeArrowheads="1"/>
            </p:cNvSpPr>
            <p:nvPr/>
          </p:nvSpPr>
          <p:spPr bwMode="auto">
            <a:xfrm>
              <a:off x="1271588" y="1619907"/>
              <a:ext cx="200025" cy="200025"/>
            </a:xfrm>
            <a:custGeom>
              <a:avLst/>
              <a:gdLst>
                <a:gd name="T0" fmla="*/ 276 w 554"/>
                <a:gd name="T1" fmla="*/ 553 h 554"/>
                <a:gd name="T2" fmla="*/ 276 w 554"/>
                <a:gd name="T3" fmla="*/ 553 h 554"/>
                <a:gd name="T4" fmla="*/ 0 w 554"/>
                <a:gd name="T5" fmla="*/ 276 h 554"/>
                <a:gd name="T6" fmla="*/ 276 w 554"/>
                <a:gd name="T7" fmla="*/ 0 h 554"/>
                <a:gd name="T8" fmla="*/ 553 w 554"/>
                <a:gd name="T9" fmla="*/ 276 h 554"/>
                <a:gd name="T10" fmla="*/ 276 w 554"/>
                <a:gd name="T11" fmla="*/ 553 h 554"/>
                <a:gd name="T12" fmla="*/ 276 w 554"/>
                <a:gd name="T13" fmla="*/ 46 h 554"/>
                <a:gd name="T14" fmla="*/ 276 w 554"/>
                <a:gd name="T15" fmla="*/ 46 h 554"/>
                <a:gd name="T16" fmla="*/ 42 w 554"/>
                <a:gd name="T17" fmla="*/ 276 h 554"/>
                <a:gd name="T18" fmla="*/ 276 w 554"/>
                <a:gd name="T19" fmla="*/ 507 h 554"/>
                <a:gd name="T20" fmla="*/ 507 w 554"/>
                <a:gd name="T21" fmla="*/ 276 h 554"/>
                <a:gd name="T22" fmla="*/ 276 w 554"/>
                <a:gd name="T23" fmla="*/ 4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4" h="554">
                  <a:moveTo>
                    <a:pt x="276" y="553"/>
                  </a:moveTo>
                  <a:lnTo>
                    <a:pt x="276" y="553"/>
                  </a:lnTo>
                  <a:cubicBezTo>
                    <a:pt x="123" y="553"/>
                    <a:pt x="0" y="430"/>
                    <a:pt x="0" y="276"/>
                  </a:cubicBezTo>
                  <a:cubicBezTo>
                    <a:pt x="0" y="123"/>
                    <a:pt x="123" y="0"/>
                    <a:pt x="276" y="0"/>
                  </a:cubicBezTo>
                  <a:cubicBezTo>
                    <a:pt x="426" y="0"/>
                    <a:pt x="553" y="123"/>
                    <a:pt x="553" y="276"/>
                  </a:cubicBezTo>
                  <a:cubicBezTo>
                    <a:pt x="553" y="430"/>
                    <a:pt x="426" y="553"/>
                    <a:pt x="276" y="553"/>
                  </a:cubicBezTo>
                  <a:close/>
                  <a:moveTo>
                    <a:pt x="276" y="46"/>
                  </a:moveTo>
                  <a:lnTo>
                    <a:pt x="276" y="46"/>
                  </a:lnTo>
                  <a:cubicBezTo>
                    <a:pt x="146" y="46"/>
                    <a:pt x="42" y="150"/>
                    <a:pt x="42" y="276"/>
                  </a:cubicBezTo>
                  <a:cubicBezTo>
                    <a:pt x="42" y="403"/>
                    <a:pt x="146" y="507"/>
                    <a:pt x="276" y="507"/>
                  </a:cubicBezTo>
                  <a:cubicBezTo>
                    <a:pt x="403" y="507"/>
                    <a:pt x="507" y="403"/>
                    <a:pt x="507" y="276"/>
                  </a:cubicBezTo>
                  <a:cubicBezTo>
                    <a:pt x="507" y="150"/>
                    <a:pt x="403" y="46"/>
                    <a:pt x="276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27"/>
            <p:cNvSpPr>
              <a:spLocks noChangeArrowheads="1"/>
            </p:cNvSpPr>
            <p:nvPr/>
          </p:nvSpPr>
          <p:spPr bwMode="auto">
            <a:xfrm>
              <a:off x="1285875" y="1635782"/>
              <a:ext cx="168275" cy="166687"/>
            </a:xfrm>
            <a:custGeom>
              <a:avLst/>
              <a:gdLst>
                <a:gd name="T0" fmla="*/ 234 w 466"/>
                <a:gd name="T1" fmla="*/ 461 h 462"/>
                <a:gd name="T2" fmla="*/ 234 w 466"/>
                <a:gd name="T3" fmla="*/ 461 h 462"/>
                <a:gd name="T4" fmla="*/ 465 w 466"/>
                <a:gd name="T5" fmla="*/ 230 h 462"/>
                <a:gd name="T6" fmla="*/ 234 w 466"/>
                <a:gd name="T7" fmla="*/ 0 h 462"/>
                <a:gd name="T8" fmla="*/ 0 w 466"/>
                <a:gd name="T9" fmla="*/ 230 h 462"/>
                <a:gd name="T10" fmla="*/ 234 w 466"/>
                <a:gd name="T11" fmla="*/ 461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2">
                  <a:moveTo>
                    <a:pt x="234" y="461"/>
                  </a:moveTo>
                  <a:lnTo>
                    <a:pt x="234" y="461"/>
                  </a:lnTo>
                  <a:cubicBezTo>
                    <a:pt x="361" y="461"/>
                    <a:pt x="465" y="357"/>
                    <a:pt x="465" y="230"/>
                  </a:cubicBezTo>
                  <a:cubicBezTo>
                    <a:pt x="465" y="104"/>
                    <a:pt x="361" y="0"/>
                    <a:pt x="234" y="0"/>
                  </a:cubicBezTo>
                  <a:cubicBezTo>
                    <a:pt x="104" y="0"/>
                    <a:pt x="0" y="104"/>
                    <a:pt x="0" y="230"/>
                  </a:cubicBezTo>
                  <a:cubicBezTo>
                    <a:pt x="0" y="357"/>
                    <a:pt x="104" y="461"/>
                    <a:pt x="234" y="4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28"/>
            <p:cNvSpPr>
              <a:spLocks noChangeArrowheads="1"/>
            </p:cNvSpPr>
            <p:nvPr/>
          </p:nvSpPr>
          <p:spPr bwMode="auto">
            <a:xfrm>
              <a:off x="1335088" y="1661182"/>
              <a:ext cx="73025" cy="103187"/>
            </a:xfrm>
            <a:custGeom>
              <a:avLst/>
              <a:gdLst>
                <a:gd name="T0" fmla="*/ 46 w 201"/>
                <a:gd name="T1" fmla="*/ 123 h 285"/>
                <a:gd name="T2" fmla="*/ 46 w 201"/>
                <a:gd name="T3" fmla="*/ 123 h 285"/>
                <a:gd name="T4" fmla="*/ 46 w 201"/>
                <a:gd name="T5" fmla="*/ 81 h 285"/>
                <a:gd name="T6" fmla="*/ 100 w 201"/>
                <a:gd name="T7" fmla="*/ 27 h 285"/>
                <a:gd name="T8" fmla="*/ 135 w 201"/>
                <a:gd name="T9" fmla="*/ 42 h 285"/>
                <a:gd name="T10" fmla="*/ 150 w 201"/>
                <a:gd name="T11" fmla="*/ 81 h 285"/>
                <a:gd name="T12" fmla="*/ 150 w 201"/>
                <a:gd name="T13" fmla="*/ 123 h 285"/>
                <a:gd name="T14" fmla="*/ 181 w 201"/>
                <a:gd name="T15" fmla="*/ 123 h 285"/>
                <a:gd name="T16" fmla="*/ 181 w 201"/>
                <a:gd name="T17" fmla="*/ 81 h 285"/>
                <a:gd name="T18" fmla="*/ 158 w 201"/>
                <a:gd name="T19" fmla="*/ 23 h 285"/>
                <a:gd name="T20" fmla="*/ 100 w 201"/>
                <a:gd name="T21" fmla="*/ 0 h 285"/>
                <a:gd name="T22" fmla="*/ 100 w 201"/>
                <a:gd name="T23" fmla="*/ 0 h 285"/>
                <a:gd name="T24" fmla="*/ 16 w 201"/>
                <a:gd name="T25" fmla="*/ 81 h 285"/>
                <a:gd name="T26" fmla="*/ 16 w 201"/>
                <a:gd name="T27" fmla="*/ 123 h 285"/>
                <a:gd name="T28" fmla="*/ 0 w 201"/>
                <a:gd name="T29" fmla="*/ 123 h 285"/>
                <a:gd name="T30" fmla="*/ 0 w 201"/>
                <a:gd name="T31" fmla="*/ 284 h 285"/>
                <a:gd name="T32" fmla="*/ 200 w 201"/>
                <a:gd name="T33" fmla="*/ 284 h 285"/>
                <a:gd name="T34" fmla="*/ 200 w 201"/>
                <a:gd name="T35" fmla="*/ 123 h 285"/>
                <a:gd name="T36" fmla="*/ 46 w 201"/>
                <a:gd name="T37" fmla="*/ 123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1" h="285">
                  <a:moveTo>
                    <a:pt x="46" y="123"/>
                  </a:moveTo>
                  <a:lnTo>
                    <a:pt x="46" y="123"/>
                  </a:lnTo>
                  <a:cubicBezTo>
                    <a:pt x="46" y="81"/>
                    <a:pt x="46" y="81"/>
                    <a:pt x="46" y="81"/>
                  </a:cubicBezTo>
                  <a:cubicBezTo>
                    <a:pt x="46" y="54"/>
                    <a:pt x="70" y="27"/>
                    <a:pt x="100" y="27"/>
                  </a:cubicBezTo>
                  <a:cubicBezTo>
                    <a:pt x="112" y="31"/>
                    <a:pt x="127" y="35"/>
                    <a:pt x="135" y="42"/>
                  </a:cubicBezTo>
                  <a:cubicBezTo>
                    <a:pt x="146" y="54"/>
                    <a:pt x="150" y="65"/>
                    <a:pt x="150" y="81"/>
                  </a:cubicBezTo>
                  <a:cubicBezTo>
                    <a:pt x="150" y="123"/>
                    <a:pt x="150" y="123"/>
                    <a:pt x="150" y="123"/>
                  </a:cubicBezTo>
                  <a:cubicBezTo>
                    <a:pt x="181" y="123"/>
                    <a:pt x="181" y="123"/>
                    <a:pt x="181" y="123"/>
                  </a:cubicBezTo>
                  <a:cubicBezTo>
                    <a:pt x="181" y="81"/>
                    <a:pt x="181" y="81"/>
                    <a:pt x="181" y="81"/>
                  </a:cubicBezTo>
                  <a:cubicBezTo>
                    <a:pt x="181" y="58"/>
                    <a:pt x="173" y="39"/>
                    <a:pt x="158" y="23"/>
                  </a:cubicBezTo>
                  <a:cubicBezTo>
                    <a:pt x="142" y="8"/>
                    <a:pt x="119" y="0"/>
                    <a:pt x="100" y="0"/>
                  </a:cubicBezTo>
                  <a:lnTo>
                    <a:pt x="100" y="0"/>
                  </a:lnTo>
                  <a:cubicBezTo>
                    <a:pt x="54" y="0"/>
                    <a:pt x="16" y="35"/>
                    <a:pt x="16" y="81"/>
                  </a:cubicBezTo>
                  <a:cubicBezTo>
                    <a:pt x="16" y="123"/>
                    <a:pt x="16" y="123"/>
                    <a:pt x="16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200" y="284"/>
                    <a:pt x="200" y="284"/>
                    <a:pt x="200" y="284"/>
                  </a:cubicBezTo>
                  <a:cubicBezTo>
                    <a:pt x="200" y="123"/>
                    <a:pt x="200" y="123"/>
                    <a:pt x="200" y="123"/>
                  </a:cubicBezTo>
                  <a:lnTo>
                    <a:pt x="46" y="12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29"/>
            <p:cNvSpPr>
              <a:spLocks noChangeArrowheads="1"/>
            </p:cNvSpPr>
            <p:nvPr/>
          </p:nvSpPr>
          <p:spPr bwMode="auto">
            <a:xfrm>
              <a:off x="1139825" y="1823107"/>
              <a:ext cx="61913" cy="60325"/>
            </a:xfrm>
            <a:custGeom>
              <a:avLst/>
              <a:gdLst>
                <a:gd name="T0" fmla="*/ 15 w 174"/>
                <a:gd name="T1" fmla="*/ 0 h 166"/>
                <a:gd name="T2" fmla="*/ 15 w 174"/>
                <a:gd name="T3" fmla="*/ 0 h 166"/>
                <a:gd name="T4" fmla="*/ 46 w 174"/>
                <a:gd name="T5" fmla="*/ 0 h 166"/>
                <a:gd name="T6" fmla="*/ 80 w 174"/>
                <a:gd name="T7" fmla="*/ 81 h 166"/>
                <a:gd name="T8" fmla="*/ 88 w 174"/>
                <a:gd name="T9" fmla="*/ 104 h 166"/>
                <a:gd name="T10" fmla="*/ 88 w 174"/>
                <a:gd name="T11" fmla="*/ 104 h 166"/>
                <a:gd name="T12" fmla="*/ 96 w 174"/>
                <a:gd name="T13" fmla="*/ 81 h 166"/>
                <a:gd name="T14" fmla="*/ 130 w 174"/>
                <a:gd name="T15" fmla="*/ 0 h 166"/>
                <a:gd name="T16" fmla="*/ 161 w 174"/>
                <a:gd name="T17" fmla="*/ 0 h 166"/>
                <a:gd name="T18" fmla="*/ 173 w 174"/>
                <a:gd name="T19" fmla="*/ 165 h 166"/>
                <a:gd name="T20" fmla="*/ 146 w 174"/>
                <a:gd name="T21" fmla="*/ 165 h 166"/>
                <a:gd name="T22" fmla="*/ 138 w 174"/>
                <a:gd name="T23" fmla="*/ 73 h 166"/>
                <a:gd name="T24" fmla="*/ 138 w 174"/>
                <a:gd name="T25" fmla="*/ 46 h 166"/>
                <a:gd name="T26" fmla="*/ 138 w 174"/>
                <a:gd name="T27" fmla="*/ 46 h 166"/>
                <a:gd name="T28" fmla="*/ 126 w 174"/>
                <a:gd name="T29" fmla="*/ 73 h 166"/>
                <a:gd name="T30" fmla="*/ 100 w 174"/>
                <a:gd name="T31" fmla="*/ 135 h 166"/>
                <a:gd name="T32" fmla="*/ 73 w 174"/>
                <a:gd name="T33" fmla="*/ 135 h 166"/>
                <a:gd name="T34" fmla="*/ 46 w 174"/>
                <a:gd name="T35" fmla="*/ 73 h 166"/>
                <a:gd name="T36" fmla="*/ 38 w 174"/>
                <a:gd name="T37" fmla="*/ 46 h 166"/>
                <a:gd name="T38" fmla="*/ 38 w 174"/>
                <a:gd name="T39" fmla="*/ 46 h 166"/>
                <a:gd name="T40" fmla="*/ 38 w 174"/>
                <a:gd name="T41" fmla="*/ 73 h 166"/>
                <a:gd name="T42" fmla="*/ 30 w 174"/>
                <a:gd name="T43" fmla="*/ 165 h 166"/>
                <a:gd name="T44" fmla="*/ 0 w 174"/>
                <a:gd name="T45" fmla="*/ 165 h 166"/>
                <a:gd name="T46" fmla="*/ 15 w 174"/>
                <a:gd name="T4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4" h="166">
                  <a:moveTo>
                    <a:pt x="15" y="0"/>
                  </a:moveTo>
                  <a:lnTo>
                    <a:pt x="15" y="0"/>
                  </a:lnTo>
                  <a:cubicBezTo>
                    <a:pt x="46" y="0"/>
                    <a:pt x="46" y="0"/>
                    <a:pt x="46" y="0"/>
                  </a:cubicBezTo>
                  <a:cubicBezTo>
                    <a:pt x="80" y="81"/>
                    <a:pt x="80" y="81"/>
                    <a:pt x="80" y="81"/>
                  </a:cubicBezTo>
                  <a:cubicBezTo>
                    <a:pt x="84" y="92"/>
                    <a:pt x="88" y="104"/>
                    <a:pt x="88" y="104"/>
                  </a:cubicBezTo>
                  <a:lnTo>
                    <a:pt x="88" y="104"/>
                  </a:lnTo>
                  <a:cubicBezTo>
                    <a:pt x="88" y="104"/>
                    <a:pt x="92" y="92"/>
                    <a:pt x="96" y="81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61" y="0"/>
                    <a:pt x="161" y="0"/>
                    <a:pt x="161" y="0"/>
                  </a:cubicBezTo>
                  <a:cubicBezTo>
                    <a:pt x="173" y="165"/>
                    <a:pt x="173" y="165"/>
                    <a:pt x="173" y="165"/>
                  </a:cubicBezTo>
                  <a:cubicBezTo>
                    <a:pt x="146" y="165"/>
                    <a:pt x="146" y="165"/>
                    <a:pt x="146" y="165"/>
                  </a:cubicBezTo>
                  <a:cubicBezTo>
                    <a:pt x="138" y="73"/>
                    <a:pt x="138" y="73"/>
                    <a:pt x="138" y="73"/>
                  </a:cubicBezTo>
                  <a:cubicBezTo>
                    <a:pt x="138" y="62"/>
                    <a:pt x="138" y="46"/>
                    <a:pt x="138" y="46"/>
                  </a:cubicBezTo>
                  <a:lnTo>
                    <a:pt x="138" y="46"/>
                  </a:lnTo>
                  <a:cubicBezTo>
                    <a:pt x="138" y="46"/>
                    <a:pt x="130" y="62"/>
                    <a:pt x="126" y="73"/>
                  </a:cubicBezTo>
                  <a:cubicBezTo>
                    <a:pt x="100" y="135"/>
                    <a:pt x="100" y="135"/>
                    <a:pt x="100" y="135"/>
                  </a:cubicBezTo>
                  <a:cubicBezTo>
                    <a:pt x="73" y="135"/>
                    <a:pt x="73" y="135"/>
                    <a:pt x="73" y="135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2" y="62"/>
                    <a:pt x="38" y="46"/>
                    <a:pt x="38" y="46"/>
                  </a:cubicBezTo>
                  <a:lnTo>
                    <a:pt x="38" y="46"/>
                  </a:lnTo>
                  <a:cubicBezTo>
                    <a:pt x="38" y="46"/>
                    <a:pt x="38" y="62"/>
                    <a:pt x="38" y="73"/>
                  </a:cubicBezTo>
                  <a:cubicBezTo>
                    <a:pt x="30" y="165"/>
                    <a:pt x="30" y="165"/>
                    <a:pt x="30" y="165"/>
                  </a:cubicBezTo>
                  <a:cubicBezTo>
                    <a:pt x="0" y="165"/>
                    <a:pt x="0" y="165"/>
                    <a:pt x="0" y="165"/>
                  </a:cubicBezTo>
                  <a:lnTo>
                    <a:pt x="1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30"/>
            <p:cNvSpPr>
              <a:spLocks noChangeArrowheads="1"/>
            </p:cNvSpPr>
            <p:nvPr/>
          </p:nvSpPr>
          <p:spPr bwMode="auto">
            <a:xfrm>
              <a:off x="1209675" y="1823107"/>
              <a:ext cx="52388" cy="60325"/>
            </a:xfrm>
            <a:custGeom>
              <a:avLst/>
              <a:gdLst>
                <a:gd name="T0" fmla="*/ 103 w 147"/>
                <a:gd name="T1" fmla="*/ 123 h 166"/>
                <a:gd name="T2" fmla="*/ 103 w 147"/>
                <a:gd name="T3" fmla="*/ 123 h 166"/>
                <a:gd name="T4" fmla="*/ 42 w 147"/>
                <a:gd name="T5" fmla="*/ 123 h 166"/>
                <a:gd name="T6" fmla="*/ 31 w 147"/>
                <a:gd name="T7" fmla="*/ 165 h 166"/>
                <a:gd name="T8" fmla="*/ 0 w 147"/>
                <a:gd name="T9" fmla="*/ 165 h 166"/>
                <a:gd name="T10" fmla="*/ 57 w 147"/>
                <a:gd name="T11" fmla="*/ 0 h 166"/>
                <a:gd name="T12" fmla="*/ 88 w 147"/>
                <a:gd name="T13" fmla="*/ 0 h 166"/>
                <a:gd name="T14" fmla="*/ 146 w 147"/>
                <a:gd name="T15" fmla="*/ 165 h 166"/>
                <a:gd name="T16" fmla="*/ 115 w 147"/>
                <a:gd name="T17" fmla="*/ 165 h 166"/>
                <a:gd name="T18" fmla="*/ 103 w 147"/>
                <a:gd name="T19" fmla="*/ 123 h 166"/>
                <a:gd name="T20" fmla="*/ 73 w 147"/>
                <a:gd name="T21" fmla="*/ 27 h 166"/>
                <a:gd name="T22" fmla="*/ 73 w 147"/>
                <a:gd name="T23" fmla="*/ 27 h 166"/>
                <a:gd name="T24" fmla="*/ 65 w 147"/>
                <a:gd name="T25" fmla="*/ 54 h 166"/>
                <a:gd name="T26" fmla="*/ 50 w 147"/>
                <a:gd name="T27" fmla="*/ 96 h 166"/>
                <a:gd name="T28" fmla="*/ 96 w 147"/>
                <a:gd name="T29" fmla="*/ 96 h 166"/>
                <a:gd name="T30" fmla="*/ 81 w 147"/>
                <a:gd name="T31" fmla="*/ 54 h 166"/>
                <a:gd name="T32" fmla="*/ 73 w 147"/>
                <a:gd name="T33" fmla="*/ 2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66">
                  <a:moveTo>
                    <a:pt x="103" y="123"/>
                  </a:moveTo>
                  <a:lnTo>
                    <a:pt x="103" y="123"/>
                  </a:lnTo>
                  <a:cubicBezTo>
                    <a:pt x="42" y="123"/>
                    <a:pt x="42" y="123"/>
                    <a:pt x="42" y="123"/>
                  </a:cubicBezTo>
                  <a:cubicBezTo>
                    <a:pt x="31" y="165"/>
                    <a:pt x="31" y="165"/>
                    <a:pt x="31" y="165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46" y="165"/>
                    <a:pt x="146" y="165"/>
                    <a:pt x="146" y="165"/>
                  </a:cubicBezTo>
                  <a:cubicBezTo>
                    <a:pt x="115" y="165"/>
                    <a:pt x="115" y="165"/>
                    <a:pt x="115" y="165"/>
                  </a:cubicBezTo>
                  <a:lnTo>
                    <a:pt x="103" y="123"/>
                  </a:lnTo>
                  <a:close/>
                  <a:moveTo>
                    <a:pt x="73" y="27"/>
                  </a:moveTo>
                  <a:lnTo>
                    <a:pt x="73" y="27"/>
                  </a:lnTo>
                  <a:cubicBezTo>
                    <a:pt x="73" y="27"/>
                    <a:pt x="69" y="42"/>
                    <a:pt x="65" y="54"/>
                  </a:cubicBezTo>
                  <a:cubicBezTo>
                    <a:pt x="50" y="96"/>
                    <a:pt x="50" y="96"/>
                    <a:pt x="50" y="96"/>
                  </a:cubicBezTo>
                  <a:cubicBezTo>
                    <a:pt x="96" y="96"/>
                    <a:pt x="96" y="96"/>
                    <a:pt x="96" y="96"/>
                  </a:cubicBezTo>
                  <a:cubicBezTo>
                    <a:pt x="81" y="54"/>
                    <a:pt x="81" y="54"/>
                    <a:pt x="81" y="54"/>
                  </a:cubicBezTo>
                  <a:cubicBezTo>
                    <a:pt x="77" y="42"/>
                    <a:pt x="73" y="27"/>
                    <a:pt x="73" y="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31"/>
            <p:cNvSpPr>
              <a:spLocks noChangeArrowheads="1"/>
            </p:cNvSpPr>
            <p:nvPr/>
          </p:nvSpPr>
          <p:spPr bwMode="auto">
            <a:xfrm>
              <a:off x="1265238" y="1821519"/>
              <a:ext cx="53975" cy="61913"/>
            </a:xfrm>
            <a:custGeom>
              <a:avLst/>
              <a:gdLst>
                <a:gd name="T0" fmla="*/ 85 w 151"/>
                <a:gd name="T1" fmla="*/ 0 h 174"/>
                <a:gd name="T2" fmla="*/ 85 w 151"/>
                <a:gd name="T3" fmla="*/ 0 h 174"/>
                <a:gd name="T4" fmla="*/ 146 w 151"/>
                <a:gd name="T5" fmla="*/ 23 h 174"/>
                <a:gd name="T6" fmla="*/ 131 w 151"/>
                <a:gd name="T7" fmla="*/ 46 h 174"/>
                <a:gd name="T8" fmla="*/ 85 w 151"/>
                <a:gd name="T9" fmla="*/ 27 h 174"/>
                <a:gd name="T10" fmla="*/ 31 w 151"/>
                <a:gd name="T11" fmla="*/ 85 h 174"/>
                <a:gd name="T12" fmla="*/ 85 w 151"/>
                <a:gd name="T13" fmla="*/ 142 h 174"/>
                <a:gd name="T14" fmla="*/ 135 w 151"/>
                <a:gd name="T15" fmla="*/ 123 h 174"/>
                <a:gd name="T16" fmla="*/ 150 w 151"/>
                <a:gd name="T17" fmla="*/ 146 h 174"/>
                <a:gd name="T18" fmla="*/ 85 w 151"/>
                <a:gd name="T19" fmla="*/ 173 h 174"/>
                <a:gd name="T20" fmla="*/ 0 w 151"/>
                <a:gd name="T21" fmla="*/ 85 h 174"/>
                <a:gd name="T22" fmla="*/ 85 w 151"/>
                <a:gd name="T2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1" h="174">
                  <a:moveTo>
                    <a:pt x="85" y="0"/>
                  </a:moveTo>
                  <a:lnTo>
                    <a:pt x="85" y="0"/>
                  </a:lnTo>
                  <a:cubicBezTo>
                    <a:pt x="127" y="0"/>
                    <a:pt x="146" y="23"/>
                    <a:pt x="146" y="23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1" y="46"/>
                    <a:pt x="112" y="27"/>
                    <a:pt x="85" y="27"/>
                  </a:cubicBezTo>
                  <a:cubicBezTo>
                    <a:pt x="50" y="27"/>
                    <a:pt x="31" y="54"/>
                    <a:pt x="31" y="85"/>
                  </a:cubicBezTo>
                  <a:cubicBezTo>
                    <a:pt x="31" y="116"/>
                    <a:pt x="50" y="142"/>
                    <a:pt x="85" y="142"/>
                  </a:cubicBezTo>
                  <a:cubicBezTo>
                    <a:pt x="116" y="142"/>
                    <a:pt x="135" y="123"/>
                    <a:pt x="135" y="123"/>
                  </a:cubicBezTo>
                  <a:cubicBezTo>
                    <a:pt x="150" y="146"/>
                    <a:pt x="150" y="146"/>
                    <a:pt x="150" y="146"/>
                  </a:cubicBezTo>
                  <a:cubicBezTo>
                    <a:pt x="150" y="146"/>
                    <a:pt x="127" y="173"/>
                    <a:pt x="85" y="173"/>
                  </a:cubicBezTo>
                  <a:cubicBezTo>
                    <a:pt x="35" y="173"/>
                    <a:pt x="0" y="135"/>
                    <a:pt x="0" y="85"/>
                  </a:cubicBezTo>
                  <a:cubicBezTo>
                    <a:pt x="0" y="35"/>
                    <a:pt x="35" y="0"/>
                    <a:pt x="8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7" name="Group 196"/>
          <p:cNvGrpSpPr/>
          <p:nvPr/>
        </p:nvGrpSpPr>
        <p:grpSpPr>
          <a:xfrm>
            <a:off x="3469326" y="2293946"/>
            <a:ext cx="374650" cy="357187"/>
            <a:chOff x="1081088" y="2269111"/>
            <a:chExt cx="374650" cy="357187"/>
          </a:xfrm>
        </p:grpSpPr>
        <p:sp>
          <p:nvSpPr>
            <p:cNvPr id="198" name="Freeform 32"/>
            <p:cNvSpPr>
              <a:spLocks noChangeArrowheads="1"/>
            </p:cNvSpPr>
            <p:nvPr/>
          </p:nvSpPr>
          <p:spPr bwMode="auto">
            <a:xfrm>
              <a:off x="1093788" y="2399286"/>
              <a:ext cx="269875" cy="176212"/>
            </a:xfrm>
            <a:custGeom>
              <a:avLst/>
              <a:gdLst>
                <a:gd name="T0" fmla="*/ 0 w 749"/>
                <a:gd name="T1" fmla="*/ 0 h 489"/>
                <a:gd name="T2" fmla="*/ 0 w 749"/>
                <a:gd name="T3" fmla="*/ 0 h 489"/>
                <a:gd name="T4" fmla="*/ 0 w 749"/>
                <a:gd name="T5" fmla="*/ 488 h 489"/>
                <a:gd name="T6" fmla="*/ 748 w 749"/>
                <a:gd name="T7" fmla="*/ 488 h 489"/>
                <a:gd name="T8" fmla="*/ 748 w 749"/>
                <a:gd name="T9" fmla="*/ 153 h 489"/>
                <a:gd name="T10" fmla="*/ 744 w 749"/>
                <a:gd name="T11" fmla="*/ 153 h 489"/>
                <a:gd name="T12" fmla="*/ 508 w 749"/>
                <a:gd name="T13" fmla="*/ 0 h 489"/>
                <a:gd name="T14" fmla="*/ 0 w 749"/>
                <a:gd name="T15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9" h="489">
                  <a:moveTo>
                    <a:pt x="0" y="0"/>
                  </a:moveTo>
                  <a:lnTo>
                    <a:pt x="0" y="0"/>
                  </a:lnTo>
                  <a:cubicBezTo>
                    <a:pt x="0" y="488"/>
                    <a:pt x="0" y="488"/>
                    <a:pt x="0" y="488"/>
                  </a:cubicBezTo>
                  <a:cubicBezTo>
                    <a:pt x="748" y="488"/>
                    <a:pt x="748" y="488"/>
                    <a:pt x="748" y="488"/>
                  </a:cubicBezTo>
                  <a:cubicBezTo>
                    <a:pt x="748" y="153"/>
                    <a:pt x="748" y="153"/>
                    <a:pt x="748" y="153"/>
                  </a:cubicBezTo>
                  <a:lnTo>
                    <a:pt x="744" y="153"/>
                  </a:lnTo>
                  <a:cubicBezTo>
                    <a:pt x="637" y="153"/>
                    <a:pt x="551" y="89"/>
                    <a:pt x="50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33"/>
            <p:cNvSpPr>
              <a:spLocks noChangeArrowheads="1"/>
            </p:cNvSpPr>
            <p:nvPr/>
          </p:nvSpPr>
          <p:spPr bwMode="auto">
            <a:xfrm>
              <a:off x="1081088" y="2383411"/>
              <a:ext cx="298450" cy="242887"/>
            </a:xfrm>
            <a:custGeom>
              <a:avLst/>
              <a:gdLst>
                <a:gd name="T0" fmla="*/ 830 w 831"/>
                <a:gd name="T1" fmla="*/ 574 h 675"/>
                <a:gd name="T2" fmla="*/ 830 w 831"/>
                <a:gd name="T3" fmla="*/ 574 h 675"/>
                <a:gd name="T4" fmla="*/ 830 w 831"/>
                <a:gd name="T5" fmla="*/ 171 h 675"/>
                <a:gd name="T6" fmla="*/ 787 w 831"/>
                <a:gd name="T7" fmla="*/ 175 h 675"/>
                <a:gd name="T8" fmla="*/ 787 w 831"/>
                <a:gd name="T9" fmla="*/ 531 h 675"/>
                <a:gd name="T10" fmla="*/ 39 w 831"/>
                <a:gd name="T11" fmla="*/ 531 h 675"/>
                <a:gd name="T12" fmla="*/ 39 w 831"/>
                <a:gd name="T13" fmla="*/ 43 h 675"/>
                <a:gd name="T14" fmla="*/ 572 w 831"/>
                <a:gd name="T15" fmla="*/ 43 h 675"/>
                <a:gd name="T16" fmla="*/ 554 w 831"/>
                <a:gd name="T17" fmla="*/ 0 h 675"/>
                <a:gd name="T18" fmla="*/ 0 w 831"/>
                <a:gd name="T19" fmla="*/ 0 h 675"/>
                <a:gd name="T20" fmla="*/ 0 w 831"/>
                <a:gd name="T21" fmla="*/ 574 h 675"/>
                <a:gd name="T22" fmla="*/ 279 w 831"/>
                <a:gd name="T23" fmla="*/ 574 h 675"/>
                <a:gd name="T24" fmla="*/ 279 w 831"/>
                <a:gd name="T25" fmla="*/ 631 h 675"/>
                <a:gd name="T26" fmla="*/ 204 w 831"/>
                <a:gd name="T27" fmla="*/ 631 h 675"/>
                <a:gd name="T28" fmla="*/ 204 w 831"/>
                <a:gd name="T29" fmla="*/ 674 h 675"/>
                <a:gd name="T30" fmla="*/ 626 w 831"/>
                <a:gd name="T31" fmla="*/ 674 h 675"/>
                <a:gd name="T32" fmla="*/ 626 w 831"/>
                <a:gd name="T33" fmla="*/ 631 h 675"/>
                <a:gd name="T34" fmla="*/ 551 w 831"/>
                <a:gd name="T35" fmla="*/ 631 h 675"/>
                <a:gd name="T36" fmla="*/ 551 w 831"/>
                <a:gd name="T37" fmla="*/ 574 h 675"/>
                <a:gd name="T38" fmla="*/ 830 w 831"/>
                <a:gd name="T39" fmla="*/ 574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1" h="675">
                  <a:moveTo>
                    <a:pt x="830" y="574"/>
                  </a:moveTo>
                  <a:lnTo>
                    <a:pt x="830" y="574"/>
                  </a:lnTo>
                  <a:cubicBezTo>
                    <a:pt x="830" y="171"/>
                    <a:pt x="830" y="171"/>
                    <a:pt x="830" y="171"/>
                  </a:cubicBezTo>
                  <a:cubicBezTo>
                    <a:pt x="816" y="171"/>
                    <a:pt x="801" y="175"/>
                    <a:pt x="787" y="175"/>
                  </a:cubicBezTo>
                  <a:cubicBezTo>
                    <a:pt x="787" y="531"/>
                    <a:pt x="787" y="531"/>
                    <a:pt x="787" y="531"/>
                  </a:cubicBezTo>
                  <a:cubicBezTo>
                    <a:pt x="39" y="531"/>
                    <a:pt x="39" y="531"/>
                    <a:pt x="39" y="531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72" y="43"/>
                    <a:pt x="572" y="43"/>
                    <a:pt x="572" y="43"/>
                  </a:cubicBezTo>
                  <a:cubicBezTo>
                    <a:pt x="565" y="32"/>
                    <a:pt x="558" y="18"/>
                    <a:pt x="5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279" y="574"/>
                    <a:pt x="279" y="574"/>
                    <a:pt x="279" y="574"/>
                  </a:cubicBezTo>
                  <a:cubicBezTo>
                    <a:pt x="279" y="631"/>
                    <a:pt x="279" y="631"/>
                    <a:pt x="279" y="631"/>
                  </a:cubicBezTo>
                  <a:cubicBezTo>
                    <a:pt x="204" y="631"/>
                    <a:pt x="204" y="631"/>
                    <a:pt x="204" y="631"/>
                  </a:cubicBezTo>
                  <a:cubicBezTo>
                    <a:pt x="204" y="674"/>
                    <a:pt x="204" y="674"/>
                    <a:pt x="204" y="674"/>
                  </a:cubicBezTo>
                  <a:cubicBezTo>
                    <a:pt x="626" y="674"/>
                    <a:pt x="626" y="674"/>
                    <a:pt x="626" y="674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551" y="631"/>
                    <a:pt x="551" y="631"/>
                    <a:pt x="551" y="631"/>
                  </a:cubicBezTo>
                  <a:cubicBezTo>
                    <a:pt x="551" y="574"/>
                    <a:pt x="551" y="574"/>
                    <a:pt x="551" y="574"/>
                  </a:cubicBezTo>
                  <a:cubicBezTo>
                    <a:pt x="830" y="574"/>
                    <a:pt x="830" y="574"/>
                    <a:pt x="830" y="57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34"/>
            <p:cNvSpPr>
              <a:spLocks noChangeArrowheads="1"/>
            </p:cNvSpPr>
            <p:nvPr/>
          </p:nvSpPr>
          <p:spPr bwMode="auto">
            <a:xfrm>
              <a:off x="1230313" y="2391348"/>
              <a:ext cx="134937" cy="184150"/>
            </a:xfrm>
            <a:custGeom>
              <a:avLst/>
              <a:gdLst>
                <a:gd name="T0" fmla="*/ 146 w 373"/>
                <a:gd name="T1" fmla="*/ 0 h 510"/>
                <a:gd name="T2" fmla="*/ 146 w 373"/>
                <a:gd name="T3" fmla="*/ 0 h 510"/>
                <a:gd name="T4" fmla="*/ 157 w 373"/>
                <a:gd name="T5" fmla="*/ 21 h 510"/>
                <a:gd name="T6" fmla="*/ 157 w 373"/>
                <a:gd name="T7" fmla="*/ 21 h 510"/>
                <a:gd name="T8" fmla="*/ 157 w 373"/>
                <a:gd name="T9" fmla="*/ 21 h 510"/>
                <a:gd name="T10" fmla="*/ 0 w 373"/>
                <a:gd name="T11" fmla="*/ 21 h 510"/>
                <a:gd name="T12" fmla="*/ 132 w 373"/>
                <a:gd name="T13" fmla="*/ 21 h 510"/>
                <a:gd name="T14" fmla="*/ 368 w 373"/>
                <a:gd name="T15" fmla="*/ 174 h 510"/>
                <a:gd name="T16" fmla="*/ 372 w 373"/>
                <a:gd name="T17" fmla="*/ 174 h 510"/>
                <a:gd name="T18" fmla="*/ 372 w 373"/>
                <a:gd name="T19" fmla="*/ 509 h 510"/>
                <a:gd name="T20" fmla="*/ 372 w 373"/>
                <a:gd name="T21" fmla="*/ 153 h 510"/>
                <a:gd name="T22" fmla="*/ 368 w 373"/>
                <a:gd name="T23" fmla="*/ 153 h 510"/>
                <a:gd name="T24" fmla="*/ 146 w 373"/>
                <a:gd name="T2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3" h="510">
                  <a:moveTo>
                    <a:pt x="146" y="0"/>
                  </a:moveTo>
                  <a:lnTo>
                    <a:pt x="146" y="0"/>
                  </a:lnTo>
                  <a:cubicBezTo>
                    <a:pt x="150" y="7"/>
                    <a:pt x="154" y="14"/>
                    <a:pt x="157" y="21"/>
                  </a:cubicBezTo>
                  <a:lnTo>
                    <a:pt x="157" y="21"/>
                  </a:lnTo>
                  <a:lnTo>
                    <a:pt x="157" y="21"/>
                  </a:lnTo>
                  <a:cubicBezTo>
                    <a:pt x="0" y="21"/>
                    <a:pt x="0" y="21"/>
                    <a:pt x="0" y="21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75" y="110"/>
                    <a:pt x="261" y="174"/>
                    <a:pt x="368" y="174"/>
                  </a:cubicBezTo>
                  <a:lnTo>
                    <a:pt x="372" y="174"/>
                  </a:lnTo>
                  <a:cubicBezTo>
                    <a:pt x="372" y="509"/>
                    <a:pt x="372" y="509"/>
                    <a:pt x="372" y="509"/>
                  </a:cubicBezTo>
                  <a:cubicBezTo>
                    <a:pt x="372" y="153"/>
                    <a:pt x="372" y="153"/>
                    <a:pt x="372" y="153"/>
                  </a:cubicBezTo>
                  <a:lnTo>
                    <a:pt x="368" y="153"/>
                  </a:lnTo>
                  <a:cubicBezTo>
                    <a:pt x="265" y="153"/>
                    <a:pt x="179" y="89"/>
                    <a:pt x="14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35"/>
            <p:cNvSpPr>
              <a:spLocks noChangeArrowheads="1"/>
            </p:cNvSpPr>
            <p:nvPr/>
          </p:nvSpPr>
          <p:spPr bwMode="auto">
            <a:xfrm>
              <a:off x="1230313" y="2399286"/>
              <a:ext cx="134937" cy="176212"/>
            </a:xfrm>
            <a:custGeom>
              <a:avLst/>
              <a:gdLst>
                <a:gd name="T0" fmla="*/ 132 w 373"/>
                <a:gd name="T1" fmla="*/ 0 h 489"/>
                <a:gd name="T2" fmla="*/ 132 w 373"/>
                <a:gd name="T3" fmla="*/ 0 h 489"/>
                <a:gd name="T4" fmla="*/ 0 w 373"/>
                <a:gd name="T5" fmla="*/ 0 h 489"/>
                <a:gd name="T6" fmla="*/ 0 w 373"/>
                <a:gd name="T7" fmla="*/ 488 h 489"/>
                <a:gd name="T8" fmla="*/ 372 w 373"/>
                <a:gd name="T9" fmla="*/ 488 h 489"/>
                <a:gd name="T10" fmla="*/ 372 w 373"/>
                <a:gd name="T11" fmla="*/ 153 h 489"/>
                <a:gd name="T12" fmla="*/ 368 w 373"/>
                <a:gd name="T13" fmla="*/ 153 h 489"/>
                <a:gd name="T14" fmla="*/ 132 w 373"/>
                <a:gd name="T15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3" h="489">
                  <a:moveTo>
                    <a:pt x="132" y="0"/>
                  </a:moveTo>
                  <a:lnTo>
                    <a:pt x="13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88"/>
                    <a:pt x="0" y="488"/>
                    <a:pt x="0" y="488"/>
                  </a:cubicBezTo>
                  <a:cubicBezTo>
                    <a:pt x="372" y="488"/>
                    <a:pt x="372" y="488"/>
                    <a:pt x="372" y="488"/>
                  </a:cubicBezTo>
                  <a:cubicBezTo>
                    <a:pt x="372" y="153"/>
                    <a:pt x="372" y="153"/>
                    <a:pt x="372" y="153"/>
                  </a:cubicBezTo>
                  <a:lnTo>
                    <a:pt x="368" y="153"/>
                  </a:lnTo>
                  <a:cubicBezTo>
                    <a:pt x="261" y="153"/>
                    <a:pt x="175" y="89"/>
                    <a:pt x="13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36"/>
            <p:cNvSpPr>
              <a:spLocks noChangeArrowheads="1"/>
            </p:cNvSpPr>
            <p:nvPr/>
          </p:nvSpPr>
          <p:spPr bwMode="auto">
            <a:xfrm>
              <a:off x="1363663" y="2446911"/>
              <a:ext cx="4762" cy="1587"/>
            </a:xfrm>
            <a:custGeom>
              <a:avLst/>
              <a:gdLst>
                <a:gd name="T0" fmla="*/ 14 w 15"/>
                <a:gd name="T1" fmla="*/ 0 h 1"/>
                <a:gd name="T2" fmla="*/ 14 w 15"/>
                <a:gd name="T3" fmla="*/ 0 h 1"/>
                <a:gd name="T4" fmla="*/ 0 w 15"/>
                <a:gd name="T5" fmla="*/ 0 h 1"/>
                <a:gd name="T6" fmla="*/ 7 w 15"/>
                <a:gd name="T7" fmla="*/ 0 h 1"/>
                <a:gd name="T8" fmla="*/ 14 w 1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">
                  <a:moveTo>
                    <a:pt x="14" y="0"/>
                  </a:moveTo>
                  <a:lnTo>
                    <a:pt x="14" y="0"/>
                  </a:lnTo>
                  <a:cubicBezTo>
                    <a:pt x="11" y="0"/>
                    <a:pt x="7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  <a:cubicBezTo>
                    <a:pt x="11" y="0"/>
                    <a:pt x="14" y="0"/>
                    <a:pt x="1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37"/>
            <p:cNvSpPr>
              <a:spLocks noChangeArrowheads="1"/>
            </p:cNvSpPr>
            <p:nvPr/>
          </p:nvSpPr>
          <p:spPr bwMode="auto">
            <a:xfrm>
              <a:off x="1363663" y="2446911"/>
              <a:ext cx="3175" cy="1587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0 w 8"/>
                <a:gd name="T7" fmla="*/ 0 h 1"/>
                <a:gd name="T8" fmla="*/ 0 w 8"/>
                <a:gd name="T9" fmla="*/ 0 h 1"/>
                <a:gd name="T10" fmla="*/ 0 w 8"/>
                <a:gd name="T11" fmla="*/ 0 h 1"/>
                <a:gd name="T12" fmla="*/ 7 w 8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38"/>
            <p:cNvSpPr>
              <a:spLocks noChangeArrowheads="1"/>
            </p:cNvSpPr>
            <p:nvPr/>
          </p:nvSpPr>
          <p:spPr bwMode="auto">
            <a:xfrm>
              <a:off x="1270000" y="2269111"/>
              <a:ext cx="185738" cy="185737"/>
            </a:xfrm>
            <a:custGeom>
              <a:avLst/>
              <a:gdLst>
                <a:gd name="T0" fmla="*/ 257 w 516"/>
                <a:gd name="T1" fmla="*/ 513 h 514"/>
                <a:gd name="T2" fmla="*/ 257 w 516"/>
                <a:gd name="T3" fmla="*/ 513 h 514"/>
                <a:gd name="T4" fmla="*/ 0 w 516"/>
                <a:gd name="T5" fmla="*/ 257 h 514"/>
                <a:gd name="T6" fmla="*/ 257 w 516"/>
                <a:gd name="T7" fmla="*/ 0 h 514"/>
                <a:gd name="T8" fmla="*/ 515 w 516"/>
                <a:gd name="T9" fmla="*/ 257 h 514"/>
                <a:gd name="T10" fmla="*/ 257 w 516"/>
                <a:gd name="T11" fmla="*/ 513 h 514"/>
                <a:gd name="T12" fmla="*/ 257 w 516"/>
                <a:gd name="T13" fmla="*/ 43 h 514"/>
                <a:gd name="T14" fmla="*/ 257 w 516"/>
                <a:gd name="T15" fmla="*/ 43 h 514"/>
                <a:gd name="T16" fmla="*/ 39 w 516"/>
                <a:gd name="T17" fmla="*/ 257 h 514"/>
                <a:gd name="T18" fmla="*/ 257 w 516"/>
                <a:gd name="T19" fmla="*/ 471 h 514"/>
                <a:gd name="T20" fmla="*/ 472 w 516"/>
                <a:gd name="T21" fmla="*/ 257 h 514"/>
                <a:gd name="T22" fmla="*/ 257 w 516"/>
                <a:gd name="T23" fmla="*/ 4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4">
                  <a:moveTo>
                    <a:pt x="257" y="513"/>
                  </a:moveTo>
                  <a:lnTo>
                    <a:pt x="257" y="513"/>
                  </a:lnTo>
                  <a:cubicBezTo>
                    <a:pt x="114" y="513"/>
                    <a:pt x="0" y="399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399"/>
                    <a:pt x="397" y="513"/>
                    <a:pt x="257" y="513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4"/>
                    <a:pt x="136" y="471"/>
                    <a:pt x="257" y="471"/>
                  </a:cubicBezTo>
                  <a:cubicBezTo>
                    <a:pt x="375" y="471"/>
                    <a:pt x="472" y="374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39"/>
            <p:cNvSpPr>
              <a:spLocks noChangeArrowheads="1"/>
            </p:cNvSpPr>
            <p:nvPr/>
          </p:nvSpPr>
          <p:spPr bwMode="auto">
            <a:xfrm>
              <a:off x="1284288" y="2284986"/>
              <a:ext cx="155575" cy="153987"/>
            </a:xfrm>
            <a:custGeom>
              <a:avLst/>
              <a:gdLst>
                <a:gd name="T0" fmla="*/ 218 w 434"/>
                <a:gd name="T1" fmla="*/ 428 h 429"/>
                <a:gd name="T2" fmla="*/ 218 w 434"/>
                <a:gd name="T3" fmla="*/ 428 h 429"/>
                <a:gd name="T4" fmla="*/ 433 w 434"/>
                <a:gd name="T5" fmla="*/ 214 h 429"/>
                <a:gd name="T6" fmla="*/ 218 w 434"/>
                <a:gd name="T7" fmla="*/ 0 h 429"/>
                <a:gd name="T8" fmla="*/ 0 w 434"/>
                <a:gd name="T9" fmla="*/ 214 h 429"/>
                <a:gd name="T10" fmla="*/ 218 w 434"/>
                <a:gd name="T1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4" h="429">
                  <a:moveTo>
                    <a:pt x="218" y="428"/>
                  </a:moveTo>
                  <a:lnTo>
                    <a:pt x="218" y="428"/>
                  </a:lnTo>
                  <a:cubicBezTo>
                    <a:pt x="336" y="428"/>
                    <a:pt x="433" y="331"/>
                    <a:pt x="433" y="214"/>
                  </a:cubicBezTo>
                  <a:cubicBezTo>
                    <a:pt x="433" y="96"/>
                    <a:pt x="336" y="0"/>
                    <a:pt x="218" y="0"/>
                  </a:cubicBezTo>
                  <a:cubicBezTo>
                    <a:pt x="97" y="0"/>
                    <a:pt x="0" y="96"/>
                    <a:pt x="0" y="214"/>
                  </a:cubicBezTo>
                  <a:cubicBezTo>
                    <a:pt x="0" y="331"/>
                    <a:pt x="97" y="428"/>
                    <a:pt x="218" y="4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40"/>
            <p:cNvSpPr>
              <a:spLocks noChangeArrowheads="1"/>
            </p:cNvSpPr>
            <p:nvPr/>
          </p:nvSpPr>
          <p:spPr bwMode="auto">
            <a:xfrm>
              <a:off x="1328738" y="2308798"/>
              <a:ext cx="66675" cy="95250"/>
            </a:xfrm>
            <a:custGeom>
              <a:avLst/>
              <a:gdLst>
                <a:gd name="T0" fmla="*/ 43 w 187"/>
                <a:gd name="T1" fmla="*/ 114 h 265"/>
                <a:gd name="T2" fmla="*/ 43 w 187"/>
                <a:gd name="T3" fmla="*/ 114 h 265"/>
                <a:gd name="T4" fmla="*/ 43 w 187"/>
                <a:gd name="T5" fmla="*/ 75 h 265"/>
                <a:gd name="T6" fmla="*/ 93 w 187"/>
                <a:gd name="T7" fmla="*/ 25 h 265"/>
                <a:gd name="T8" fmla="*/ 126 w 187"/>
                <a:gd name="T9" fmla="*/ 39 h 265"/>
                <a:gd name="T10" fmla="*/ 140 w 187"/>
                <a:gd name="T11" fmla="*/ 75 h 265"/>
                <a:gd name="T12" fmla="*/ 140 w 187"/>
                <a:gd name="T13" fmla="*/ 114 h 265"/>
                <a:gd name="T14" fmla="*/ 168 w 187"/>
                <a:gd name="T15" fmla="*/ 114 h 265"/>
                <a:gd name="T16" fmla="*/ 168 w 187"/>
                <a:gd name="T17" fmla="*/ 75 h 265"/>
                <a:gd name="T18" fmla="*/ 147 w 187"/>
                <a:gd name="T19" fmla="*/ 21 h 265"/>
                <a:gd name="T20" fmla="*/ 93 w 187"/>
                <a:gd name="T21" fmla="*/ 0 h 265"/>
                <a:gd name="T22" fmla="*/ 93 w 187"/>
                <a:gd name="T23" fmla="*/ 0 h 265"/>
                <a:gd name="T24" fmla="*/ 15 w 187"/>
                <a:gd name="T25" fmla="*/ 75 h 265"/>
                <a:gd name="T26" fmla="*/ 15 w 187"/>
                <a:gd name="T27" fmla="*/ 114 h 265"/>
                <a:gd name="T28" fmla="*/ 0 w 187"/>
                <a:gd name="T29" fmla="*/ 114 h 265"/>
                <a:gd name="T30" fmla="*/ 0 w 187"/>
                <a:gd name="T31" fmla="*/ 264 h 265"/>
                <a:gd name="T32" fmla="*/ 186 w 187"/>
                <a:gd name="T33" fmla="*/ 264 h 265"/>
                <a:gd name="T34" fmla="*/ 186 w 187"/>
                <a:gd name="T35" fmla="*/ 114 h 265"/>
                <a:gd name="T36" fmla="*/ 43 w 187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114"/>
                  </a:moveTo>
                  <a:lnTo>
                    <a:pt x="43" y="114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5" y="25"/>
                    <a:pt x="93" y="25"/>
                  </a:cubicBezTo>
                  <a:cubicBezTo>
                    <a:pt x="104" y="28"/>
                    <a:pt x="118" y="32"/>
                    <a:pt x="126" y="39"/>
                  </a:cubicBezTo>
                  <a:cubicBezTo>
                    <a:pt x="136" y="50"/>
                    <a:pt x="140" y="61"/>
                    <a:pt x="140" y="75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3"/>
                    <a:pt x="161" y="36"/>
                    <a:pt x="147" y="21"/>
                  </a:cubicBezTo>
                  <a:cubicBezTo>
                    <a:pt x="133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2"/>
                    <a:pt x="15" y="7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3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41"/>
            <p:cNvSpPr>
              <a:spLocks noChangeArrowheads="1"/>
            </p:cNvSpPr>
            <p:nvPr/>
          </p:nvSpPr>
          <p:spPr bwMode="auto">
            <a:xfrm>
              <a:off x="1147763" y="2458023"/>
              <a:ext cx="58737" cy="55563"/>
            </a:xfrm>
            <a:custGeom>
              <a:avLst/>
              <a:gdLst>
                <a:gd name="T0" fmla="*/ 14 w 162"/>
                <a:gd name="T1" fmla="*/ 0 h 154"/>
                <a:gd name="T2" fmla="*/ 14 w 162"/>
                <a:gd name="T3" fmla="*/ 0 h 154"/>
                <a:gd name="T4" fmla="*/ 43 w 162"/>
                <a:gd name="T5" fmla="*/ 0 h 154"/>
                <a:gd name="T6" fmla="*/ 75 w 162"/>
                <a:gd name="T7" fmla="*/ 75 h 154"/>
                <a:gd name="T8" fmla="*/ 82 w 162"/>
                <a:gd name="T9" fmla="*/ 96 h 154"/>
                <a:gd name="T10" fmla="*/ 82 w 162"/>
                <a:gd name="T11" fmla="*/ 96 h 154"/>
                <a:gd name="T12" fmla="*/ 89 w 162"/>
                <a:gd name="T13" fmla="*/ 75 h 154"/>
                <a:gd name="T14" fmla="*/ 122 w 162"/>
                <a:gd name="T15" fmla="*/ 0 h 154"/>
                <a:gd name="T16" fmla="*/ 150 w 162"/>
                <a:gd name="T17" fmla="*/ 0 h 154"/>
                <a:gd name="T18" fmla="*/ 161 w 162"/>
                <a:gd name="T19" fmla="*/ 153 h 154"/>
                <a:gd name="T20" fmla="*/ 136 w 162"/>
                <a:gd name="T21" fmla="*/ 153 h 154"/>
                <a:gd name="T22" fmla="*/ 129 w 162"/>
                <a:gd name="T23" fmla="*/ 68 h 154"/>
                <a:gd name="T24" fmla="*/ 129 w 162"/>
                <a:gd name="T25" fmla="*/ 43 h 154"/>
                <a:gd name="T26" fmla="*/ 129 w 162"/>
                <a:gd name="T27" fmla="*/ 43 h 154"/>
                <a:gd name="T28" fmla="*/ 118 w 162"/>
                <a:gd name="T29" fmla="*/ 68 h 154"/>
                <a:gd name="T30" fmla="*/ 93 w 162"/>
                <a:gd name="T31" fmla="*/ 125 h 154"/>
                <a:gd name="T32" fmla="*/ 68 w 162"/>
                <a:gd name="T33" fmla="*/ 125 h 154"/>
                <a:gd name="T34" fmla="*/ 43 w 162"/>
                <a:gd name="T35" fmla="*/ 68 h 154"/>
                <a:gd name="T36" fmla="*/ 36 w 162"/>
                <a:gd name="T37" fmla="*/ 43 h 154"/>
                <a:gd name="T38" fmla="*/ 36 w 162"/>
                <a:gd name="T39" fmla="*/ 43 h 154"/>
                <a:gd name="T40" fmla="*/ 36 w 162"/>
                <a:gd name="T41" fmla="*/ 68 h 154"/>
                <a:gd name="T42" fmla="*/ 29 w 162"/>
                <a:gd name="T43" fmla="*/ 153 h 154"/>
                <a:gd name="T44" fmla="*/ 0 w 162"/>
                <a:gd name="T45" fmla="*/ 153 h 154"/>
                <a:gd name="T46" fmla="*/ 14 w 162"/>
                <a:gd name="T4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2" h="154">
                  <a:moveTo>
                    <a:pt x="14" y="0"/>
                  </a:moveTo>
                  <a:lnTo>
                    <a:pt x="14" y="0"/>
                  </a:lnTo>
                  <a:cubicBezTo>
                    <a:pt x="43" y="0"/>
                    <a:pt x="43" y="0"/>
                    <a:pt x="43" y="0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9" y="86"/>
                    <a:pt x="82" y="96"/>
                    <a:pt x="82" y="96"/>
                  </a:cubicBezTo>
                  <a:lnTo>
                    <a:pt x="82" y="96"/>
                  </a:lnTo>
                  <a:cubicBezTo>
                    <a:pt x="82" y="96"/>
                    <a:pt x="86" y="86"/>
                    <a:pt x="89" y="7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61" y="153"/>
                    <a:pt x="161" y="153"/>
                    <a:pt x="161" y="153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29" y="68"/>
                    <a:pt x="129" y="68"/>
                    <a:pt x="129" y="68"/>
                  </a:cubicBezTo>
                  <a:cubicBezTo>
                    <a:pt x="129" y="57"/>
                    <a:pt x="129" y="43"/>
                    <a:pt x="129" y="43"/>
                  </a:cubicBezTo>
                  <a:lnTo>
                    <a:pt x="129" y="43"/>
                  </a:lnTo>
                  <a:cubicBezTo>
                    <a:pt x="129" y="43"/>
                    <a:pt x="122" y="57"/>
                    <a:pt x="118" y="68"/>
                  </a:cubicBezTo>
                  <a:cubicBezTo>
                    <a:pt x="93" y="125"/>
                    <a:pt x="93" y="125"/>
                    <a:pt x="93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9" y="57"/>
                    <a:pt x="36" y="43"/>
                    <a:pt x="36" y="43"/>
                  </a:cubicBezTo>
                  <a:lnTo>
                    <a:pt x="36" y="43"/>
                  </a:lnTo>
                  <a:cubicBezTo>
                    <a:pt x="36" y="43"/>
                    <a:pt x="36" y="57"/>
                    <a:pt x="36" y="68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0" y="153"/>
                    <a:pt x="0" y="153"/>
                    <a:pt x="0" y="153"/>
                  </a:cubicBezTo>
                  <a:lnTo>
                    <a:pt x="1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42"/>
            <p:cNvSpPr>
              <a:spLocks noChangeArrowheads="1"/>
            </p:cNvSpPr>
            <p:nvPr/>
          </p:nvSpPr>
          <p:spPr bwMode="auto">
            <a:xfrm>
              <a:off x="1211263" y="2458023"/>
              <a:ext cx="49212" cy="55563"/>
            </a:xfrm>
            <a:custGeom>
              <a:avLst/>
              <a:gdLst>
                <a:gd name="T0" fmla="*/ 96 w 137"/>
                <a:gd name="T1" fmla="*/ 114 h 154"/>
                <a:gd name="T2" fmla="*/ 96 w 137"/>
                <a:gd name="T3" fmla="*/ 114 h 154"/>
                <a:gd name="T4" fmla="*/ 39 w 137"/>
                <a:gd name="T5" fmla="*/ 114 h 154"/>
                <a:gd name="T6" fmla="*/ 29 w 137"/>
                <a:gd name="T7" fmla="*/ 153 h 154"/>
                <a:gd name="T8" fmla="*/ 0 w 137"/>
                <a:gd name="T9" fmla="*/ 153 h 154"/>
                <a:gd name="T10" fmla="*/ 54 w 137"/>
                <a:gd name="T11" fmla="*/ 0 h 154"/>
                <a:gd name="T12" fmla="*/ 82 w 137"/>
                <a:gd name="T13" fmla="*/ 0 h 154"/>
                <a:gd name="T14" fmla="*/ 136 w 137"/>
                <a:gd name="T15" fmla="*/ 153 h 154"/>
                <a:gd name="T16" fmla="*/ 107 w 137"/>
                <a:gd name="T17" fmla="*/ 153 h 154"/>
                <a:gd name="T18" fmla="*/ 96 w 137"/>
                <a:gd name="T19" fmla="*/ 114 h 154"/>
                <a:gd name="T20" fmla="*/ 68 w 137"/>
                <a:gd name="T21" fmla="*/ 25 h 154"/>
                <a:gd name="T22" fmla="*/ 68 w 137"/>
                <a:gd name="T23" fmla="*/ 25 h 154"/>
                <a:gd name="T24" fmla="*/ 61 w 137"/>
                <a:gd name="T25" fmla="*/ 50 h 154"/>
                <a:gd name="T26" fmla="*/ 46 w 137"/>
                <a:gd name="T27" fmla="*/ 89 h 154"/>
                <a:gd name="T28" fmla="*/ 89 w 137"/>
                <a:gd name="T29" fmla="*/ 89 h 154"/>
                <a:gd name="T30" fmla="*/ 75 w 137"/>
                <a:gd name="T31" fmla="*/ 50 h 154"/>
                <a:gd name="T32" fmla="*/ 68 w 137"/>
                <a:gd name="T33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54">
                  <a:moveTo>
                    <a:pt x="96" y="114"/>
                  </a:moveTo>
                  <a:lnTo>
                    <a:pt x="96" y="114"/>
                  </a:lnTo>
                  <a:cubicBezTo>
                    <a:pt x="39" y="114"/>
                    <a:pt x="39" y="114"/>
                    <a:pt x="39" y="114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07" y="153"/>
                    <a:pt x="107" y="153"/>
                    <a:pt x="107" y="153"/>
                  </a:cubicBezTo>
                  <a:lnTo>
                    <a:pt x="96" y="114"/>
                  </a:lnTo>
                  <a:close/>
                  <a:moveTo>
                    <a:pt x="68" y="25"/>
                  </a:moveTo>
                  <a:lnTo>
                    <a:pt x="68" y="25"/>
                  </a:lnTo>
                  <a:cubicBezTo>
                    <a:pt x="68" y="25"/>
                    <a:pt x="64" y="39"/>
                    <a:pt x="61" y="50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2" y="39"/>
                    <a:pt x="68" y="25"/>
                    <a:pt x="68" y="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43"/>
            <p:cNvSpPr>
              <a:spLocks noChangeArrowheads="1"/>
            </p:cNvSpPr>
            <p:nvPr/>
          </p:nvSpPr>
          <p:spPr bwMode="auto">
            <a:xfrm>
              <a:off x="1265238" y="2456436"/>
              <a:ext cx="50800" cy="58737"/>
            </a:xfrm>
            <a:custGeom>
              <a:avLst/>
              <a:gdLst>
                <a:gd name="T0" fmla="*/ 78 w 140"/>
                <a:gd name="T1" fmla="*/ 0 h 162"/>
                <a:gd name="T2" fmla="*/ 78 w 140"/>
                <a:gd name="T3" fmla="*/ 0 h 162"/>
                <a:gd name="T4" fmla="*/ 135 w 140"/>
                <a:gd name="T5" fmla="*/ 22 h 162"/>
                <a:gd name="T6" fmla="*/ 121 w 140"/>
                <a:gd name="T7" fmla="*/ 43 h 162"/>
                <a:gd name="T8" fmla="*/ 78 w 140"/>
                <a:gd name="T9" fmla="*/ 25 h 162"/>
                <a:gd name="T10" fmla="*/ 28 w 140"/>
                <a:gd name="T11" fmla="*/ 79 h 162"/>
                <a:gd name="T12" fmla="*/ 78 w 140"/>
                <a:gd name="T13" fmla="*/ 132 h 162"/>
                <a:gd name="T14" fmla="*/ 125 w 140"/>
                <a:gd name="T15" fmla="*/ 114 h 162"/>
                <a:gd name="T16" fmla="*/ 139 w 140"/>
                <a:gd name="T17" fmla="*/ 136 h 162"/>
                <a:gd name="T18" fmla="*/ 78 w 140"/>
                <a:gd name="T19" fmla="*/ 161 h 162"/>
                <a:gd name="T20" fmla="*/ 0 w 140"/>
                <a:gd name="T21" fmla="*/ 79 h 162"/>
                <a:gd name="T22" fmla="*/ 78 w 140"/>
                <a:gd name="T2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0" h="162">
                  <a:moveTo>
                    <a:pt x="78" y="0"/>
                  </a:moveTo>
                  <a:lnTo>
                    <a:pt x="78" y="0"/>
                  </a:lnTo>
                  <a:cubicBezTo>
                    <a:pt x="118" y="0"/>
                    <a:pt x="135" y="22"/>
                    <a:pt x="135" y="22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1" y="43"/>
                    <a:pt x="103" y="25"/>
                    <a:pt x="78" y="25"/>
                  </a:cubicBezTo>
                  <a:cubicBezTo>
                    <a:pt x="46" y="25"/>
                    <a:pt x="28" y="50"/>
                    <a:pt x="28" y="79"/>
                  </a:cubicBezTo>
                  <a:cubicBezTo>
                    <a:pt x="28" y="107"/>
                    <a:pt x="46" y="132"/>
                    <a:pt x="78" y="132"/>
                  </a:cubicBezTo>
                  <a:cubicBezTo>
                    <a:pt x="107" y="132"/>
                    <a:pt x="125" y="114"/>
                    <a:pt x="125" y="114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18" y="161"/>
                    <a:pt x="78" y="161"/>
                  </a:cubicBezTo>
                  <a:cubicBezTo>
                    <a:pt x="32" y="161"/>
                    <a:pt x="0" y="125"/>
                    <a:pt x="0" y="79"/>
                  </a:cubicBezTo>
                  <a:cubicBezTo>
                    <a:pt x="0" y="33"/>
                    <a:pt x="32" y="0"/>
                    <a:pt x="78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0" name="Group 209"/>
          <p:cNvGrpSpPr/>
          <p:nvPr/>
        </p:nvGrpSpPr>
        <p:grpSpPr>
          <a:xfrm>
            <a:off x="3469326" y="2908468"/>
            <a:ext cx="374650" cy="357187"/>
            <a:chOff x="1069975" y="2896502"/>
            <a:chExt cx="374650" cy="357187"/>
          </a:xfrm>
        </p:grpSpPr>
        <p:sp>
          <p:nvSpPr>
            <p:cNvPr id="211" name="Freeform 44"/>
            <p:cNvSpPr>
              <a:spLocks noChangeArrowheads="1"/>
            </p:cNvSpPr>
            <p:nvPr/>
          </p:nvSpPr>
          <p:spPr bwMode="auto">
            <a:xfrm>
              <a:off x="1084263" y="3025089"/>
              <a:ext cx="269875" cy="176213"/>
            </a:xfrm>
            <a:custGeom>
              <a:avLst/>
              <a:gdLst>
                <a:gd name="T0" fmla="*/ 0 w 749"/>
                <a:gd name="T1" fmla="*/ 0 h 489"/>
                <a:gd name="T2" fmla="*/ 0 w 749"/>
                <a:gd name="T3" fmla="*/ 0 h 489"/>
                <a:gd name="T4" fmla="*/ 0 w 749"/>
                <a:gd name="T5" fmla="*/ 488 h 489"/>
                <a:gd name="T6" fmla="*/ 748 w 749"/>
                <a:gd name="T7" fmla="*/ 488 h 489"/>
                <a:gd name="T8" fmla="*/ 748 w 749"/>
                <a:gd name="T9" fmla="*/ 153 h 489"/>
                <a:gd name="T10" fmla="*/ 744 w 749"/>
                <a:gd name="T11" fmla="*/ 153 h 489"/>
                <a:gd name="T12" fmla="*/ 508 w 749"/>
                <a:gd name="T13" fmla="*/ 0 h 489"/>
                <a:gd name="T14" fmla="*/ 0 w 749"/>
                <a:gd name="T15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9" h="489">
                  <a:moveTo>
                    <a:pt x="0" y="0"/>
                  </a:moveTo>
                  <a:lnTo>
                    <a:pt x="0" y="0"/>
                  </a:lnTo>
                  <a:cubicBezTo>
                    <a:pt x="0" y="488"/>
                    <a:pt x="0" y="488"/>
                    <a:pt x="0" y="488"/>
                  </a:cubicBezTo>
                  <a:cubicBezTo>
                    <a:pt x="748" y="488"/>
                    <a:pt x="748" y="488"/>
                    <a:pt x="748" y="488"/>
                  </a:cubicBezTo>
                  <a:cubicBezTo>
                    <a:pt x="748" y="153"/>
                    <a:pt x="748" y="153"/>
                    <a:pt x="748" y="153"/>
                  </a:cubicBezTo>
                  <a:lnTo>
                    <a:pt x="744" y="153"/>
                  </a:lnTo>
                  <a:cubicBezTo>
                    <a:pt x="637" y="153"/>
                    <a:pt x="551" y="89"/>
                    <a:pt x="50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45"/>
            <p:cNvSpPr>
              <a:spLocks noChangeArrowheads="1"/>
            </p:cNvSpPr>
            <p:nvPr/>
          </p:nvSpPr>
          <p:spPr bwMode="auto">
            <a:xfrm>
              <a:off x="1069975" y="3010802"/>
              <a:ext cx="298450" cy="242887"/>
            </a:xfrm>
            <a:custGeom>
              <a:avLst/>
              <a:gdLst>
                <a:gd name="T0" fmla="*/ 830 w 831"/>
                <a:gd name="T1" fmla="*/ 574 h 675"/>
                <a:gd name="T2" fmla="*/ 830 w 831"/>
                <a:gd name="T3" fmla="*/ 574 h 675"/>
                <a:gd name="T4" fmla="*/ 830 w 831"/>
                <a:gd name="T5" fmla="*/ 171 h 675"/>
                <a:gd name="T6" fmla="*/ 787 w 831"/>
                <a:gd name="T7" fmla="*/ 175 h 675"/>
                <a:gd name="T8" fmla="*/ 787 w 831"/>
                <a:gd name="T9" fmla="*/ 531 h 675"/>
                <a:gd name="T10" fmla="*/ 39 w 831"/>
                <a:gd name="T11" fmla="*/ 531 h 675"/>
                <a:gd name="T12" fmla="*/ 39 w 831"/>
                <a:gd name="T13" fmla="*/ 43 h 675"/>
                <a:gd name="T14" fmla="*/ 572 w 831"/>
                <a:gd name="T15" fmla="*/ 43 h 675"/>
                <a:gd name="T16" fmla="*/ 554 w 831"/>
                <a:gd name="T17" fmla="*/ 0 h 675"/>
                <a:gd name="T18" fmla="*/ 0 w 831"/>
                <a:gd name="T19" fmla="*/ 0 h 675"/>
                <a:gd name="T20" fmla="*/ 0 w 831"/>
                <a:gd name="T21" fmla="*/ 574 h 675"/>
                <a:gd name="T22" fmla="*/ 279 w 831"/>
                <a:gd name="T23" fmla="*/ 574 h 675"/>
                <a:gd name="T24" fmla="*/ 279 w 831"/>
                <a:gd name="T25" fmla="*/ 631 h 675"/>
                <a:gd name="T26" fmla="*/ 204 w 831"/>
                <a:gd name="T27" fmla="*/ 631 h 675"/>
                <a:gd name="T28" fmla="*/ 204 w 831"/>
                <a:gd name="T29" fmla="*/ 674 h 675"/>
                <a:gd name="T30" fmla="*/ 626 w 831"/>
                <a:gd name="T31" fmla="*/ 674 h 675"/>
                <a:gd name="T32" fmla="*/ 626 w 831"/>
                <a:gd name="T33" fmla="*/ 631 h 675"/>
                <a:gd name="T34" fmla="*/ 551 w 831"/>
                <a:gd name="T35" fmla="*/ 631 h 675"/>
                <a:gd name="T36" fmla="*/ 551 w 831"/>
                <a:gd name="T37" fmla="*/ 574 h 675"/>
                <a:gd name="T38" fmla="*/ 830 w 831"/>
                <a:gd name="T39" fmla="*/ 574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1" h="675">
                  <a:moveTo>
                    <a:pt x="830" y="574"/>
                  </a:moveTo>
                  <a:lnTo>
                    <a:pt x="830" y="574"/>
                  </a:lnTo>
                  <a:cubicBezTo>
                    <a:pt x="830" y="171"/>
                    <a:pt x="830" y="171"/>
                    <a:pt x="830" y="171"/>
                  </a:cubicBezTo>
                  <a:cubicBezTo>
                    <a:pt x="816" y="171"/>
                    <a:pt x="801" y="175"/>
                    <a:pt x="787" y="175"/>
                  </a:cubicBezTo>
                  <a:cubicBezTo>
                    <a:pt x="787" y="531"/>
                    <a:pt x="787" y="531"/>
                    <a:pt x="787" y="531"/>
                  </a:cubicBezTo>
                  <a:cubicBezTo>
                    <a:pt x="39" y="531"/>
                    <a:pt x="39" y="531"/>
                    <a:pt x="39" y="531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72" y="43"/>
                    <a:pt x="572" y="43"/>
                    <a:pt x="572" y="43"/>
                  </a:cubicBezTo>
                  <a:cubicBezTo>
                    <a:pt x="565" y="32"/>
                    <a:pt x="558" y="18"/>
                    <a:pt x="5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279" y="574"/>
                    <a:pt x="279" y="574"/>
                    <a:pt x="279" y="574"/>
                  </a:cubicBezTo>
                  <a:cubicBezTo>
                    <a:pt x="279" y="631"/>
                    <a:pt x="279" y="631"/>
                    <a:pt x="279" y="631"/>
                  </a:cubicBezTo>
                  <a:cubicBezTo>
                    <a:pt x="204" y="631"/>
                    <a:pt x="204" y="631"/>
                    <a:pt x="204" y="631"/>
                  </a:cubicBezTo>
                  <a:cubicBezTo>
                    <a:pt x="204" y="674"/>
                    <a:pt x="204" y="674"/>
                    <a:pt x="204" y="674"/>
                  </a:cubicBezTo>
                  <a:cubicBezTo>
                    <a:pt x="626" y="674"/>
                    <a:pt x="626" y="674"/>
                    <a:pt x="626" y="674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551" y="631"/>
                    <a:pt x="551" y="631"/>
                    <a:pt x="551" y="631"/>
                  </a:cubicBezTo>
                  <a:cubicBezTo>
                    <a:pt x="551" y="574"/>
                    <a:pt x="551" y="574"/>
                    <a:pt x="551" y="574"/>
                  </a:cubicBezTo>
                  <a:cubicBezTo>
                    <a:pt x="830" y="574"/>
                    <a:pt x="830" y="574"/>
                    <a:pt x="830" y="57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46"/>
            <p:cNvSpPr>
              <a:spLocks noChangeArrowheads="1"/>
            </p:cNvSpPr>
            <p:nvPr/>
          </p:nvSpPr>
          <p:spPr bwMode="auto">
            <a:xfrm>
              <a:off x="1219200" y="3018739"/>
              <a:ext cx="134938" cy="184150"/>
            </a:xfrm>
            <a:custGeom>
              <a:avLst/>
              <a:gdLst>
                <a:gd name="T0" fmla="*/ 146 w 373"/>
                <a:gd name="T1" fmla="*/ 0 h 510"/>
                <a:gd name="T2" fmla="*/ 146 w 373"/>
                <a:gd name="T3" fmla="*/ 0 h 510"/>
                <a:gd name="T4" fmla="*/ 157 w 373"/>
                <a:gd name="T5" fmla="*/ 21 h 510"/>
                <a:gd name="T6" fmla="*/ 157 w 373"/>
                <a:gd name="T7" fmla="*/ 21 h 510"/>
                <a:gd name="T8" fmla="*/ 157 w 373"/>
                <a:gd name="T9" fmla="*/ 21 h 510"/>
                <a:gd name="T10" fmla="*/ 0 w 373"/>
                <a:gd name="T11" fmla="*/ 21 h 510"/>
                <a:gd name="T12" fmla="*/ 132 w 373"/>
                <a:gd name="T13" fmla="*/ 21 h 510"/>
                <a:gd name="T14" fmla="*/ 368 w 373"/>
                <a:gd name="T15" fmla="*/ 174 h 510"/>
                <a:gd name="T16" fmla="*/ 372 w 373"/>
                <a:gd name="T17" fmla="*/ 174 h 510"/>
                <a:gd name="T18" fmla="*/ 372 w 373"/>
                <a:gd name="T19" fmla="*/ 509 h 510"/>
                <a:gd name="T20" fmla="*/ 372 w 373"/>
                <a:gd name="T21" fmla="*/ 153 h 510"/>
                <a:gd name="T22" fmla="*/ 368 w 373"/>
                <a:gd name="T23" fmla="*/ 153 h 510"/>
                <a:gd name="T24" fmla="*/ 146 w 373"/>
                <a:gd name="T2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3" h="510">
                  <a:moveTo>
                    <a:pt x="146" y="0"/>
                  </a:moveTo>
                  <a:lnTo>
                    <a:pt x="146" y="0"/>
                  </a:lnTo>
                  <a:cubicBezTo>
                    <a:pt x="150" y="7"/>
                    <a:pt x="154" y="14"/>
                    <a:pt x="157" y="21"/>
                  </a:cubicBezTo>
                  <a:lnTo>
                    <a:pt x="157" y="21"/>
                  </a:lnTo>
                  <a:lnTo>
                    <a:pt x="157" y="21"/>
                  </a:lnTo>
                  <a:cubicBezTo>
                    <a:pt x="0" y="21"/>
                    <a:pt x="0" y="21"/>
                    <a:pt x="0" y="21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75" y="110"/>
                    <a:pt x="261" y="174"/>
                    <a:pt x="368" y="174"/>
                  </a:cubicBezTo>
                  <a:lnTo>
                    <a:pt x="372" y="174"/>
                  </a:lnTo>
                  <a:cubicBezTo>
                    <a:pt x="372" y="509"/>
                    <a:pt x="372" y="509"/>
                    <a:pt x="372" y="509"/>
                  </a:cubicBezTo>
                  <a:cubicBezTo>
                    <a:pt x="372" y="153"/>
                    <a:pt x="372" y="153"/>
                    <a:pt x="372" y="153"/>
                  </a:cubicBezTo>
                  <a:lnTo>
                    <a:pt x="368" y="153"/>
                  </a:lnTo>
                  <a:cubicBezTo>
                    <a:pt x="265" y="153"/>
                    <a:pt x="179" y="89"/>
                    <a:pt x="14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47"/>
            <p:cNvSpPr>
              <a:spLocks noChangeArrowheads="1"/>
            </p:cNvSpPr>
            <p:nvPr/>
          </p:nvSpPr>
          <p:spPr bwMode="auto">
            <a:xfrm>
              <a:off x="1219200" y="3025089"/>
              <a:ext cx="134938" cy="176213"/>
            </a:xfrm>
            <a:custGeom>
              <a:avLst/>
              <a:gdLst>
                <a:gd name="T0" fmla="*/ 132 w 373"/>
                <a:gd name="T1" fmla="*/ 0 h 489"/>
                <a:gd name="T2" fmla="*/ 132 w 373"/>
                <a:gd name="T3" fmla="*/ 0 h 489"/>
                <a:gd name="T4" fmla="*/ 0 w 373"/>
                <a:gd name="T5" fmla="*/ 0 h 489"/>
                <a:gd name="T6" fmla="*/ 0 w 373"/>
                <a:gd name="T7" fmla="*/ 488 h 489"/>
                <a:gd name="T8" fmla="*/ 372 w 373"/>
                <a:gd name="T9" fmla="*/ 488 h 489"/>
                <a:gd name="T10" fmla="*/ 372 w 373"/>
                <a:gd name="T11" fmla="*/ 153 h 489"/>
                <a:gd name="T12" fmla="*/ 368 w 373"/>
                <a:gd name="T13" fmla="*/ 153 h 489"/>
                <a:gd name="T14" fmla="*/ 132 w 373"/>
                <a:gd name="T15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3" h="489">
                  <a:moveTo>
                    <a:pt x="132" y="0"/>
                  </a:moveTo>
                  <a:lnTo>
                    <a:pt x="13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88"/>
                    <a:pt x="0" y="488"/>
                    <a:pt x="0" y="488"/>
                  </a:cubicBezTo>
                  <a:cubicBezTo>
                    <a:pt x="372" y="488"/>
                    <a:pt x="372" y="488"/>
                    <a:pt x="372" y="488"/>
                  </a:cubicBezTo>
                  <a:cubicBezTo>
                    <a:pt x="372" y="153"/>
                    <a:pt x="372" y="153"/>
                    <a:pt x="372" y="153"/>
                  </a:cubicBezTo>
                  <a:lnTo>
                    <a:pt x="368" y="153"/>
                  </a:lnTo>
                  <a:cubicBezTo>
                    <a:pt x="261" y="153"/>
                    <a:pt x="175" y="89"/>
                    <a:pt x="13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48"/>
            <p:cNvSpPr>
              <a:spLocks noChangeArrowheads="1"/>
            </p:cNvSpPr>
            <p:nvPr/>
          </p:nvSpPr>
          <p:spPr bwMode="auto">
            <a:xfrm>
              <a:off x="1352550" y="3072714"/>
              <a:ext cx="4763" cy="1588"/>
            </a:xfrm>
            <a:custGeom>
              <a:avLst/>
              <a:gdLst>
                <a:gd name="T0" fmla="*/ 14 w 15"/>
                <a:gd name="T1" fmla="*/ 0 h 1"/>
                <a:gd name="T2" fmla="*/ 14 w 15"/>
                <a:gd name="T3" fmla="*/ 0 h 1"/>
                <a:gd name="T4" fmla="*/ 0 w 15"/>
                <a:gd name="T5" fmla="*/ 0 h 1"/>
                <a:gd name="T6" fmla="*/ 7 w 15"/>
                <a:gd name="T7" fmla="*/ 0 h 1"/>
                <a:gd name="T8" fmla="*/ 14 w 1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">
                  <a:moveTo>
                    <a:pt x="14" y="0"/>
                  </a:moveTo>
                  <a:lnTo>
                    <a:pt x="14" y="0"/>
                  </a:lnTo>
                  <a:cubicBezTo>
                    <a:pt x="11" y="0"/>
                    <a:pt x="7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  <a:cubicBezTo>
                    <a:pt x="11" y="0"/>
                    <a:pt x="14" y="0"/>
                    <a:pt x="1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49"/>
            <p:cNvSpPr>
              <a:spLocks noChangeArrowheads="1"/>
            </p:cNvSpPr>
            <p:nvPr/>
          </p:nvSpPr>
          <p:spPr bwMode="auto">
            <a:xfrm>
              <a:off x="1352550" y="3072714"/>
              <a:ext cx="3175" cy="1588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0 w 8"/>
                <a:gd name="T7" fmla="*/ 0 h 1"/>
                <a:gd name="T8" fmla="*/ 0 w 8"/>
                <a:gd name="T9" fmla="*/ 0 h 1"/>
                <a:gd name="T10" fmla="*/ 0 w 8"/>
                <a:gd name="T11" fmla="*/ 0 h 1"/>
                <a:gd name="T12" fmla="*/ 7 w 8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50"/>
            <p:cNvSpPr>
              <a:spLocks noChangeArrowheads="1"/>
            </p:cNvSpPr>
            <p:nvPr/>
          </p:nvSpPr>
          <p:spPr bwMode="auto">
            <a:xfrm>
              <a:off x="1258888" y="2896502"/>
              <a:ext cx="185737" cy="185737"/>
            </a:xfrm>
            <a:custGeom>
              <a:avLst/>
              <a:gdLst>
                <a:gd name="T0" fmla="*/ 257 w 516"/>
                <a:gd name="T1" fmla="*/ 513 h 514"/>
                <a:gd name="T2" fmla="*/ 257 w 516"/>
                <a:gd name="T3" fmla="*/ 513 h 514"/>
                <a:gd name="T4" fmla="*/ 0 w 516"/>
                <a:gd name="T5" fmla="*/ 257 h 514"/>
                <a:gd name="T6" fmla="*/ 257 w 516"/>
                <a:gd name="T7" fmla="*/ 0 h 514"/>
                <a:gd name="T8" fmla="*/ 515 w 516"/>
                <a:gd name="T9" fmla="*/ 257 h 514"/>
                <a:gd name="T10" fmla="*/ 257 w 516"/>
                <a:gd name="T11" fmla="*/ 513 h 514"/>
                <a:gd name="T12" fmla="*/ 257 w 516"/>
                <a:gd name="T13" fmla="*/ 43 h 514"/>
                <a:gd name="T14" fmla="*/ 257 w 516"/>
                <a:gd name="T15" fmla="*/ 43 h 514"/>
                <a:gd name="T16" fmla="*/ 39 w 516"/>
                <a:gd name="T17" fmla="*/ 257 h 514"/>
                <a:gd name="T18" fmla="*/ 257 w 516"/>
                <a:gd name="T19" fmla="*/ 471 h 514"/>
                <a:gd name="T20" fmla="*/ 472 w 516"/>
                <a:gd name="T21" fmla="*/ 257 h 514"/>
                <a:gd name="T22" fmla="*/ 257 w 516"/>
                <a:gd name="T23" fmla="*/ 4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4">
                  <a:moveTo>
                    <a:pt x="257" y="513"/>
                  </a:moveTo>
                  <a:lnTo>
                    <a:pt x="257" y="513"/>
                  </a:lnTo>
                  <a:cubicBezTo>
                    <a:pt x="114" y="513"/>
                    <a:pt x="0" y="399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399"/>
                    <a:pt x="397" y="513"/>
                    <a:pt x="257" y="513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4"/>
                    <a:pt x="136" y="471"/>
                    <a:pt x="257" y="471"/>
                  </a:cubicBezTo>
                  <a:cubicBezTo>
                    <a:pt x="375" y="471"/>
                    <a:pt x="472" y="374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51"/>
            <p:cNvSpPr>
              <a:spLocks noChangeArrowheads="1"/>
            </p:cNvSpPr>
            <p:nvPr/>
          </p:nvSpPr>
          <p:spPr bwMode="auto">
            <a:xfrm>
              <a:off x="1273175" y="2910789"/>
              <a:ext cx="155575" cy="153988"/>
            </a:xfrm>
            <a:custGeom>
              <a:avLst/>
              <a:gdLst>
                <a:gd name="T0" fmla="*/ 218 w 434"/>
                <a:gd name="T1" fmla="*/ 428 h 429"/>
                <a:gd name="T2" fmla="*/ 218 w 434"/>
                <a:gd name="T3" fmla="*/ 428 h 429"/>
                <a:gd name="T4" fmla="*/ 433 w 434"/>
                <a:gd name="T5" fmla="*/ 214 h 429"/>
                <a:gd name="T6" fmla="*/ 218 w 434"/>
                <a:gd name="T7" fmla="*/ 0 h 429"/>
                <a:gd name="T8" fmla="*/ 0 w 434"/>
                <a:gd name="T9" fmla="*/ 214 h 429"/>
                <a:gd name="T10" fmla="*/ 218 w 434"/>
                <a:gd name="T1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4" h="429">
                  <a:moveTo>
                    <a:pt x="218" y="428"/>
                  </a:moveTo>
                  <a:lnTo>
                    <a:pt x="218" y="428"/>
                  </a:lnTo>
                  <a:cubicBezTo>
                    <a:pt x="336" y="428"/>
                    <a:pt x="433" y="331"/>
                    <a:pt x="433" y="214"/>
                  </a:cubicBezTo>
                  <a:cubicBezTo>
                    <a:pt x="433" y="96"/>
                    <a:pt x="336" y="0"/>
                    <a:pt x="218" y="0"/>
                  </a:cubicBezTo>
                  <a:cubicBezTo>
                    <a:pt x="97" y="0"/>
                    <a:pt x="0" y="96"/>
                    <a:pt x="0" y="214"/>
                  </a:cubicBezTo>
                  <a:cubicBezTo>
                    <a:pt x="0" y="331"/>
                    <a:pt x="97" y="428"/>
                    <a:pt x="218" y="4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52"/>
            <p:cNvSpPr>
              <a:spLocks noChangeArrowheads="1"/>
            </p:cNvSpPr>
            <p:nvPr/>
          </p:nvSpPr>
          <p:spPr bwMode="auto">
            <a:xfrm>
              <a:off x="1317625" y="2934602"/>
              <a:ext cx="66675" cy="95250"/>
            </a:xfrm>
            <a:custGeom>
              <a:avLst/>
              <a:gdLst>
                <a:gd name="T0" fmla="*/ 43 w 187"/>
                <a:gd name="T1" fmla="*/ 114 h 265"/>
                <a:gd name="T2" fmla="*/ 43 w 187"/>
                <a:gd name="T3" fmla="*/ 114 h 265"/>
                <a:gd name="T4" fmla="*/ 43 w 187"/>
                <a:gd name="T5" fmla="*/ 75 h 265"/>
                <a:gd name="T6" fmla="*/ 93 w 187"/>
                <a:gd name="T7" fmla="*/ 25 h 265"/>
                <a:gd name="T8" fmla="*/ 126 w 187"/>
                <a:gd name="T9" fmla="*/ 39 h 265"/>
                <a:gd name="T10" fmla="*/ 140 w 187"/>
                <a:gd name="T11" fmla="*/ 75 h 265"/>
                <a:gd name="T12" fmla="*/ 140 w 187"/>
                <a:gd name="T13" fmla="*/ 114 h 265"/>
                <a:gd name="T14" fmla="*/ 168 w 187"/>
                <a:gd name="T15" fmla="*/ 114 h 265"/>
                <a:gd name="T16" fmla="*/ 168 w 187"/>
                <a:gd name="T17" fmla="*/ 75 h 265"/>
                <a:gd name="T18" fmla="*/ 147 w 187"/>
                <a:gd name="T19" fmla="*/ 21 h 265"/>
                <a:gd name="T20" fmla="*/ 93 w 187"/>
                <a:gd name="T21" fmla="*/ 0 h 265"/>
                <a:gd name="T22" fmla="*/ 93 w 187"/>
                <a:gd name="T23" fmla="*/ 0 h 265"/>
                <a:gd name="T24" fmla="*/ 15 w 187"/>
                <a:gd name="T25" fmla="*/ 75 h 265"/>
                <a:gd name="T26" fmla="*/ 15 w 187"/>
                <a:gd name="T27" fmla="*/ 114 h 265"/>
                <a:gd name="T28" fmla="*/ 0 w 187"/>
                <a:gd name="T29" fmla="*/ 114 h 265"/>
                <a:gd name="T30" fmla="*/ 0 w 187"/>
                <a:gd name="T31" fmla="*/ 264 h 265"/>
                <a:gd name="T32" fmla="*/ 186 w 187"/>
                <a:gd name="T33" fmla="*/ 264 h 265"/>
                <a:gd name="T34" fmla="*/ 186 w 187"/>
                <a:gd name="T35" fmla="*/ 114 h 265"/>
                <a:gd name="T36" fmla="*/ 43 w 187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114"/>
                  </a:moveTo>
                  <a:lnTo>
                    <a:pt x="43" y="114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5" y="25"/>
                    <a:pt x="93" y="25"/>
                  </a:cubicBezTo>
                  <a:cubicBezTo>
                    <a:pt x="104" y="28"/>
                    <a:pt x="118" y="32"/>
                    <a:pt x="126" y="39"/>
                  </a:cubicBezTo>
                  <a:cubicBezTo>
                    <a:pt x="136" y="50"/>
                    <a:pt x="140" y="61"/>
                    <a:pt x="140" y="75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3"/>
                    <a:pt x="161" y="36"/>
                    <a:pt x="147" y="21"/>
                  </a:cubicBezTo>
                  <a:cubicBezTo>
                    <a:pt x="133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2"/>
                    <a:pt x="15" y="7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3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53"/>
            <p:cNvSpPr>
              <a:spLocks noChangeArrowheads="1"/>
            </p:cNvSpPr>
            <p:nvPr/>
          </p:nvSpPr>
          <p:spPr bwMode="auto">
            <a:xfrm>
              <a:off x="1136650" y="3085414"/>
              <a:ext cx="58738" cy="55563"/>
            </a:xfrm>
            <a:custGeom>
              <a:avLst/>
              <a:gdLst>
                <a:gd name="T0" fmla="*/ 14 w 162"/>
                <a:gd name="T1" fmla="*/ 0 h 154"/>
                <a:gd name="T2" fmla="*/ 14 w 162"/>
                <a:gd name="T3" fmla="*/ 0 h 154"/>
                <a:gd name="T4" fmla="*/ 43 w 162"/>
                <a:gd name="T5" fmla="*/ 0 h 154"/>
                <a:gd name="T6" fmla="*/ 75 w 162"/>
                <a:gd name="T7" fmla="*/ 75 h 154"/>
                <a:gd name="T8" fmla="*/ 82 w 162"/>
                <a:gd name="T9" fmla="*/ 96 h 154"/>
                <a:gd name="T10" fmla="*/ 82 w 162"/>
                <a:gd name="T11" fmla="*/ 96 h 154"/>
                <a:gd name="T12" fmla="*/ 89 w 162"/>
                <a:gd name="T13" fmla="*/ 75 h 154"/>
                <a:gd name="T14" fmla="*/ 122 w 162"/>
                <a:gd name="T15" fmla="*/ 0 h 154"/>
                <a:gd name="T16" fmla="*/ 150 w 162"/>
                <a:gd name="T17" fmla="*/ 0 h 154"/>
                <a:gd name="T18" fmla="*/ 161 w 162"/>
                <a:gd name="T19" fmla="*/ 153 h 154"/>
                <a:gd name="T20" fmla="*/ 136 w 162"/>
                <a:gd name="T21" fmla="*/ 153 h 154"/>
                <a:gd name="T22" fmla="*/ 129 w 162"/>
                <a:gd name="T23" fmla="*/ 68 h 154"/>
                <a:gd name="T24" fmla="*/ 129 w 162"/>
                <a:gd name="T25" fmla="*/ 43 h 154"/>
                <a:gd name="T26" fmla="*/ 129 w 162"/>
                <a:gd name="T27" fmla="*/ 43 h 154"/>
                <a:gd name="T28" fmla="*/ 118 w 162"/>
                <a:gd name="T29" fmla="*/ 68 h 154"/>
                <a:gd name="T30" fmla="*/ 93 w 162"/>
                <a:gd name="T31" fmla="*/ 125 h 154"/>
                <a:gd name="T32" fmla="*/ 68 w 162"/>
                <a:gd name="T33" fmla="*/ 125 h 154"/>
                <a:gd name="T34" fmla="*/ 43 w 162"/>
                <a:gd name="T35" fmla="*/ 68 h 154"/>
                <a:gd name="T36" fmla="*/ 36 w 162"/>
                <a:gd name="T37" fmla="*/ 43 h 154"/>
                <a:gd name="T38" fmla="*/ 36 w 162"/>
                <a:gd name="T39" fmla="*/ 43 h 154"/>
                <a:gd name="T40" fmla="*/ 36 w 162"/>
                <a:gd name="T41" fmla="*/ 68 h 154"/>
                <a:gd name="T42" fmla="*/ 29 w 162"/>
                <a:gd name="T43" fmla="*/ 153 h 154"/>
                <a:gd name="T44" fmla="*/ 0 w 162"/>
                <a:gd name="T45" fmla="*/ 153 h 154"/>
                <a:gd name="T46" fmla="*/ 14 w 162"/>
                <a:gd name="T4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2" h="154">
                  <a:moveTo>
                    <a:pt x="14" y="0"/>
                  </a:moveTo>
                  <a:lnTo>
                    <a:pt x="14" y="0"/>
                  </a:lnTo>
                  <a:cubicBezTo>
                    <a:pt x="43" y="0"/>
                    <a:pt x="43" y="0"/>
                    <a:pt x="43" y="0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9" y="86"/>
                    <a:pt x="82" y="96"/>
                    <a:pt x="82" y="96"/>
                  </a:cubicBezTo>
                  <a:lnTo>
                    <a:pt x="82" y="96"/>
                  </a:lnTo>
                  <a:cubicBezTo>
                    <a:pt x="82" y="96"/>
                    <a:pt x="86" y="86"/>
                    <a:pt x="89" y="7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61" y="153"/>
                    <a:pt x="161" y="153"/>
                    <a:pt x="161" y="153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29" y="68"/>
                    <a:pt x="129" y="68"/>
                    <a:pt x="129" y="68"/>
                  </a:cubicBezTo>
                  <a:cubicBezTo>
                    <a:pt x="129" y="57"/>
                    <a:pt x="129" y="43"/>
                    <a:pt x="129" y="43"/>
                  </a:cubicBezTo>
                  <a:lnTo>
                    <a:pt x="129" y="43"/>
                  </a:lnTo>
                  <a:cubicBezTo>
                    <a:pt x="129" y="43"/>
                    <a:pt x="122" y="57"/>
                    <a:pt x="118" y="68"/>
                  </a:cubicBezTo>
                  <a:cubicBezTo>
                    <a:pt x="93" y="125"/>
                    <a:pt x="93" y="125"/>
                    <a:pt x="93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9" y="57"/>
                    <a:pt x="36" y="43"/>
                    <a:pt x="36" y="43"/>
                  </a:cubicBezTo>
                  <a:lnTo>
                    <a:pt x="36" y="43"/>
                  </a:lnTo>
                  <a:cubicBezTo>
                    <a:pt x="36" y="43"/>
                    <a:pt x="36" y="57"/>
                    <a:pt x="36" y="68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0" y="153"/>
                    <a:pt x="0" y="153"/>
                    <a:pt x="0" y="153"/>
                  </a:cubicBezTo>
                  <a:lnTo>
                    <a:pt x="1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54"/>
            <p:cNvSpPr>
              <a:spLocks noChangeArrowheads="1"/>
            </p:cNvSpPr>
            <p:nvPr/>
          </p:nvSpPr>
          <p:spPr bwMode="auto">
            <a:xfrm>
              <a:off x="1201738" y="3085414"/>
              <a:ext cx="49212" cy="55563"/>
            </a:xfrm>
            <a:custGeom>
              <a:avLst/>
              <a:gdLst>
                <a:gd name="T0" fmla="*/ 96 w 137"/>
                <a:gd name="T1" fmla="*/ 114 h 154"/>
                <a:gd name="T2" fmla="*/ 96 w 137"/>
                <a:gd name="T3" fmla="*/ 114 h 154"/>
                <a:gd name="T4" fmla="*/ 39 w 137"/>
                <a:gd name="T5" fmla="*/ 114 h 154"/>
                <a:gd name="T6" fmla="*/ 29 w 137"/>
                <a:gd name="T7" fmla="*/ 153 h 154"/>
                <a:gd name="T8" fmla="*/ 0 w 137"/>
                <a:gd name="T9" fmla="*/ 153 h 154"/>
                <a:gd name="T10" fmla="*/ 54 w 137"/>
                <a:gd name="T11" fmla="*/ 0 h 154"/>
                <a:gd name="T12" fmla="*/ 82 w 137"/>
                <a:gd name="T13" fmla="*/ 0 h 154"/>
                <a:gd name="T14" fmla="*/ 136 w 137"/>
                <a:gd name="T15" fmla="*/ 153 h 154"/>
                <a:gd name="T16" fmla="*/ 107 w 137"/>
                <a:gd name="T17" fmla="*/ 153 h 154"/>
                <a:gd name="T18" fmla="*/ 96 w 137"/>
                <a:gd name="T19" fmla="*/ 114 h 154"/>
                <a:gd name="T20" fmla="*/ 68 w 137"/>
                <a:gd name="T21" fmla="*/ 25 h 154"/>
                <a:gd name="T22" fmla="*/ 68 w 137"/>
                <a:gd name="T23" fmla="*/ 25 h 154"/>
                <a:gd name="T24" fmla="*/ 61 w 137"/>
                <a:gd name="T25" fmla="*/ 50 h 154"/>
                <a:gd name="T26" fmla="*/ 46 w 137"/>
                <a:gd name="T27" fmla="*/ 89 h 154"/>
                <a:gd name="T28" fmla="*/ 89 w 137"/>
                <a:gd name="T29" fmla="*/ 89 h 154"/>
                <a:gd name="T30" fmla="*/ 75 w 137"/>
                <a:gd name="T31" fmla="*/ 50 h 154"/>
                <a:gd name="T32" fmla="*/ 68 w 137"/>
                <a:gd name="T33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54">
                  <a:moveTo>
                    <a:pt x="96" y="114"/>
                  </a:moveTo>
                  <a:lnTo>
                    <a:pt x="96" y="114"/>
                  </a:lnTo>
                  <a:cubicBezTo>
                    <a:pt x="39" y="114"/>
                    <a:pt x="39" y="114"/>
                    <a:pt x="39" y="114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07" y="153"/>
                    <a:pt x="107" y="153"/>
                    <a:pt x="107" y="153"/>
                  </a:cubicBezTo>
                  <a:lnTo>
                    <a:pt x="96" y="114"/>
                  </a:lnTo>
                  <a:close/>
                  <a:moveTo>
                    <a:pt x="68" y="25"/>
                  </a:moveTo>
                  <a:lnTo>
                    <a:pt x="68" y="25"/>
                  </a:lnTo>
                  <a:cubicBezTo>
                    <a:pt x="68" y="25"/>
                    <a:pt x="64" y="39"/>
                    <a:pt x="61" y="50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2" y="39"/>
                    <a:pt x="68" y="25"/>
                    <a:pt x="68" y="2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55"/>
            <p:cNvSpPr>
              <a:spLocks noChangeArrowheads="1"/>
            </p:cNvSpPr>
            <p:nvPr/>
          </p:nvSpPr>
          <p:spPr bwMode="auto">
            <a:xfrm>
              <a:off x="1254125" y="3083827"/>
              <a:ext cx="50800" cy="58737"/>
            </a:xfrm>
            <a:custGeom>
              <a:avLst/>
              <a:gdLst>
                <a:gd name="T0" fmla="*/ 78 w 140"/>
                <a:gd name="T1" fmla="*/ 0 h 162"/>
                <a:gd name="T2" fmla="*/ 78 w 140"/>
                <a:gd name="T3" fmla="*/ 0 h 162"/>
                <a:gd name="T4" fmla="*/ 135 w 140"/>
                <a:gd name="T5" fmla="*/ 22 h 162"/>
                <a:gd name="T6" fmla="*/ 121 w 140"/>
                <a:gd name="T7" fmla="*/ 43 h 162"/>
                <a:gd name="T8" fmla="*/ 78 w 140"/>
                <a:gd name="T9" fmla="*/ 25 h 162"/>
                <a:gd name="T10" fmla="*/ 28 w 140"/>
                <a:gd name="T11" fmla="*/ 79 h 162"/>
                <a:gd name="T12" fmla="*/ 78 w 140"/>
                <a:gd name="T13" fmla="*/ 132 h 162"/>
                <a:gd name="T14" fmla="*/ 125 w 140"/>
                <a:gd name="T15" fmla="*/ 114 h 162"/>
                <a:gd name="T16" fmla="*/ 139 w 140"/>
                <a:gd name="T17" fmla="*/ 136 h 162"/>
                <a:gd name="T18" fmla="*/ 78 w 140"/>
                <a:gd name="T19" fmla="*/ 161 h 162"/>
                <a:gd name="T20" fmla="*/ 0 w 140"/>
                <a:gd name="T21" fmla="*/ 79 h 162"/>
                <a:gd name="T22" fmla="*/ 78 w 140"/>
                <a:gd name="T2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0" h="162">
                  <a:moveTo>
                    <a:pt x="78" y="0"/>
                  </a:moveTo>
                  <a:lnTo>
                    <a:pt x="78" y="0"/>
                  </a:lnTo>
                  <a:cubicBezTo>
                    <a:pt x="118" y="0"/>
                    <a:pt x="135" y="22"/>
                    <a:pt x="135" y="22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1" y="43"/>
                    <a:pt x="103" y="25"/>
                    <a:pt x="78" y="25"/>
                  </a:cubicBezTo>
                  <a:cubicBezTo>
                    <a:pt x="46" y="25"/>
                    <a:pt x="28" y="50"/>
                    <a:pt x="28" y="79"/>
                  </a:cubicBezTo>
                  <a:cubicBezTo>
                    <a:pt x="28" y="107"/>
                    <a:pt x="46" y="132"/>
                    <a:pt x="78" y="132"/>
                  </a:cubicBezTo>
                  <a:cubicBezTo>
                    <a:pt x="107" y="132"/>
                    <a:pt x="125" y="114"/>
                    <a:pt x="125" y="114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18" y="161"/>
                    <a:pt x="78" y="161"/>
                  </a:cubicBezTo>
                  <a:cubicBezTo>
                    <a:pt x="32" y="161"/>
                    <a:pt x="0" y="125"/>
                    <a:pt x="0" y="79"/>
                  </a:cubicBezTo>
                  <a:cubicBezTo>
                    <a:pt x="0" y="33"/>
                    <a:pt x="32" y="0"/>
                    <a:pt x="7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3" name="Group 222"/>
          <p:cNvGrpSpPr/>
          <p:nvPr/>
        </p:nvGrpSpPr>
        <p:grpSpPr>
          <a:xfrm>
            <a:off x="3469326" y="3520605"/>
            <a:ext cx="374650" cy="357188"/>
            <a:chOff x="1069975" y="3493087"/>
            <a:chExt cx="374650" cy="357188"/>
          </a:xfrm>
        </p:grpSpPr>
        <p:sp>
          <p:nvSpPr>
            <p:cNvPr id="224" name="Freeform 56"/>
            <p:cNvSpPr>
              <a:spLocks noChangeArrowheads="1"/>
            </p:cNvSpPr>
            <p:nvPr/>
          </p:nvSpPr>
          <p:spPr bwMode="auto">
            <a:xfrm>
              <a:off x="1084263" y="3623262"/>
              <a:ext cx="269875" cy="176213"/>
            </a:xfrm>
            <a:custGeom>
              <a:avLst/>
              <a:gdLst>
                <a:gd name="T0" fmla="*/ 0 w 749"/>
                <a:gd name="T1" fmla="*/ 0 h 489"/>
                <a:gd name="T2" fmla="*/ 0 w 749"/>
                <a:gd name="T3" fmla="*/ 0 h 489"/>
                <a:gd name="T4" fmla="*/ 0 w 749"/>
                <a:gd name="T5" fmla="*/ 488 h 489"/>
                <a:gd name="T6" fmla="*/ 748 w 749"/>
                <a:gd name="T7" fmla="*/ 488 h 489"/>
                <a:gd name="T8" fmla="*/ 748 w 749"/>
                <a:gd name="T9" fmla="*/ 153 h 489"/>
                <a:gd name="T10" fmla="*/ 744 w 749"/>
                <a:gd name="T11" fmla="*/ 153 h 489"/>
                <a:gd name="T12" fmla="*/ 508 w 749"/>
                <a:gd name="T13" fmla="*/ 0 h 489"/>
                <a:gd name="T14" fmla="*/ 0 w 749"/>
                <a:gd name="T15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49" h="489">
                  <a:moveTo>
                    <a:pt x="0" y="0"/>
                  </a:moveTo>
                  <a:lnTo>
                    <a:pt x="0" y="0"/>
                  </a:lnTo>
                  <a:cubicBezTo>
                    <a:pt x="0" y="488"/>
                    <a:pt x="0" y="488"/>
                    <a:pt x="0" y="488"/>
                  </a:cubicBezTo>
                  <a:cubicBezTo>
                    <a:pt x="748" y="488"/>
                    <a:pt x="748" y="488"/>
                    <a:pt x="748" y="488"/>
                  </a:cubicBezTo>
                  <a:cubicBezTo>
                    <a:pt x="748" y="153"/>
                    <a:pt x="748" y="153"/>
                    <a:pt x="748" y="153"/>
                  </a:cubicBezTo>
                  <a:lnTo>
                    <a:pt x="744" y="153"/>
                  </a:lnTo>
                  <a:cubicBezTo>
                    <a:pt x="637" y="153"/>
                    <a:pt x="551" y="89"/>
                    <a:pt x="508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57"/>
            <p:cNvSpPr>
              <a:spLocks noChangeArrowheads="1"/>
            </p:cNvSpPr>
            <p:nvPr/>
          </p:nvSpPr>
          <p:spPr bwMode="auto">
            <a:xfrm>
              <a:off x="1069975" y="3607387"/>
              <a:ext cx="298450" cy="242888"/>
            </a:xfrm>
            <a:custGeom>
              <a:avLst/>
              <a:gdLst>
                <a:gd name="T0" fmla="*/ 830 w 831"/>
                <a:gd name="T1" fmla="*/ 574 h 675"/>
                <a:gd name="T2" fmla="*/ 830 w 831"/>
                <a:gd name="T3" fmla="*/ 574 h 675"/>
                <a:gd name="T4" fmla="*/ 830 w 831"/>
                <a:gd name="T5" fmla="*/ 171 h 675"/>
                <a:gd name="T6" fmla="*/ 787 w 831"/>
                <a:gd name="T7" fmla="*/ 175 h 675"/>
                <a:gd name="T8" fmla="*/ 787 w 831"/>
                <a:gd name="T9" fmla="*/ 531 h 675"/>
                <a:gd name="T10" fmla="*/ 39 w 831"/>
                <a:gd name="T11" fmla="*/ 531 h 675"/>
                <a:gd name="T12" fmla="*/ 39 w 831"/>
                <a:gd name="T13" fmla="*/ 43 h 675"/>
                <a:gd name="T14" fmla="*/ 572 w 831"/>
                <a:gd name="T15" fmla="*/ 43 h 675"/>
                <a:gd name="T16" fmla="*/ 554 w 831"/>
                <a:gd name="T17" fmla="*/ 0 h 675"/>
                <a:gd name="T18" fmla="*/ 0 w 831"/>
                <a:gd name="T19" fmla="*/ 0 h 675"/>
                <a:gd name="T20" fmla="*/ 0 w 831"/>
                <a:gd name="T21" fmla="*/ 574 h 675"/>
                <a:gd name="T22" fmla="*/ 279 w 831"/>
                <a:gd name="T23" fmla="*/ 574 h 675"/>
                <a:gd name="T24" fmla="*/ 279 w 831"/>
                <a:gd name="T25" fmla="*/ 631 h 675"/>
                <a:gd name="T26" fmla="*/ 204 w 831"/>
                <a:gd name="T27" fmla="*/ 631 h 675"/>
                <a:gd name="T28" fmla="*/ 204 w 831"/>
                <a:gd name="T29" fmla="*/ 674 h 675"/>
                <a:gd name="T30" fmla="*/ 626 w 831"/>
                <a:gd name="T31" fmla="*/ 674 h 675"/>
                <a:gd name="T32" fmla="*/ 626 w 831"/>
                <a:gd name="T33" fmla="*/ 631 h 675"/>
                <a:gd name="T34" fmla="*/ 551 w 831"/>
                <a:gd name="T35" fmla="*/ 631 h 675"/>
                <a:gd name="T36" fmla="*/ 551 w 831"/>
                <a:gd name="T37" fmla="*/ 574 h 675"/>
                <a:gd name="T38" fmla="*/ 830 w 831"/>
                <a:gd name="T39" fmla="*/ 574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1" h="675">
                  <a:moveTo>
                    <a:pt x="830" y="574"/>
                  </a:moveTo>
                  <a:lnTo>
                    <a:pt x="830" y="574"/>
                  </a:lnTo>
                  <a:cubicBezTo>
                    <a:pt x="830" y="171"/>
                    <a:pt x="830" y="171"/>
                    <a:pt x="830" y="171"/>
                  </a:cubicBezTo>
                  <a:cubicBezTo>
                    <a:pt x="816" y="171"/>
                    <a:pt x="801" y="175"/>
                    <a:pt x="787" y="175"/>
                  </a:cubicBezTo>
                  <a:cubicBezTo>
                    <a:pt x="787" y="531"/>
                    <a:pt x="787" y="531"/>
                    <a:pt x="787" y="531"/>
                  </a:cubicBezTo>
                  <a:cubicBezTo>
                    <a:pt x="39" y="531"/>
                    <a:pt x="39" y="531"/>
                    <a:pt x="39" y="531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72" y="43"/>
                    <a:pt x="572" y="43"/>
                    <a:pt x="572" y="43"/>
                  </a:cubicBezTo>
                  <a:cubicBezTo>
                    <a:pt x="565" y="32"/>
                    <a:pt x="558" y="18"/>
                    <a:pt x="5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279" y="574"/>
                    <a:pt x="279" y="574"/>
                    <a:pt x="279" y="574"/>
                  </a:cubicBezTo>
                  <a:cubicBezTo>
                    <a:pt x="279" y="631"/>
                    <a:pt x="279" y="631"/>
                    <a:pt x="279" y="631"/>
                  </a:cubicBezTo>
                  <a:cubicBezTo>
                    <a:pt x="204" y="631"/>
                    <a:pt x="204" y="631"/>
                    <a:pt x="204" y="631"/>
                  </a:cubicBezTo>
                  <a:cubicBezTo>
                    <a:pt x="204" y="674"/>
                    <a:pt x="204" y="674"/>
                    <a:pt x="204" y="674"/>
                  </a:cubicBezTo>
                  <a:cubicBezTo>
                    <a:pt x="626" y="674"/>
                    <a:pt x="626" y="674"/>
                    <a:pt x="626" y="674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551" y="631"/>
                    <a:pt x="551" y="631"/>
                    <a:pt x="551" y="631"/>
                  </a:cubicBezTo>
                  <a:cubicBezTo>
                    <a:pt x="551" y="574"/>
                    <a:pt x="551" y="574"/>
                    <a:pt x="551" y="574"/>
                  </a:cubicBezTo>
                  <a:cubicBezTo>
                    <a:pt x="830" y="574"/>
                    <a:pt x="830" y="574"/>
                    <a:pt x="830" y="574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58"/>
            <p:cNvSpPr>
              <a:spLocks noChangeArrowheads="1"/>
            </p:cNvSpPr>
            <p:nvPr/>
          </p:nvSpPr>
          <p:spPr bwMode="auto">
            <a:xfrm>
              <a:off x="1219200" y="3615325"/>
              <a:ext cx="134938" cy="184150"/>
            </a:xfrm>
            <a:custGeom>
              <a:avLst/>
              <a:gdLst>
                <a:gd name="T0" fmla="*/ 146 w 373"/>
                <a:gd name="T1" fmla="*/ 0 h 510"/>
                <a:gd name="T2" fmla="*/ 146 w 373"/>
                <a:gd name="T3" fmla="*/ 0 h 510"/>
                <a:gd name="T4" fmla="*/ 157 w 373"/>
                <a:gd name="T5" fmla="*/ 21 h 510"/>
                <a:gd name="T6" fmla="*/ 157 w 373"/>
                <a:gd name="T7" fmla="*/ 21 h 510"/>
                <a:gd name="T8" fmla="*/ 157 w 373"/>
                <a:gd name="T9" fmla="*/ 21 h 510"/>
                <a:gd name="T10" fmla="*/ 0 w 373"/>
                <a:gd name="T11" fmla="*/ 21 h 510"/>
                <a:gd name="T12" fmla="*/ 132 w 373"/>
                <a:gd name="T13" fmla="*/ 21 h 510"/>
                <a:gd name="T14" fmla="*/ 368 w 373"/>
                <a:gd name="T15" fmla="*/ 174 h 510"/>
                <a:gd name="T16" fmla="*/ 372 w 373"/>
                <a:gd name="T17" fmla="*/ 174 h 510"/>
                <a:gd name="T18" fmla="*/ 372 w 373"/>
                <a:gd name="T19" fmla="*/ 509 h 510"/>
                <a:gd name="T20" fmla="*/ 372 w 373"/>
                <a:gd name="T21" fmla="*/ 153 h 510"/>
                <a:gd name="T22" fmla="*/ 368 w 373"/>
                <a:gd name="T23" fmla="*/ 153 h 510"/>
                <a:gd name="T24" fmla="*/ 146 w 373"/>
                <a:gd name="T2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3" h="510">
                  <a:moveTo>
                    <a:pt x="146" y="0"/>
                  </a:moveTo>
                  <a:lnTo>
                    <a:pt x="146" y="0"/>
                  </a:lnTo>
                  <a:cubicBezTo>
                    <a:pt x="150" y="7"/>
                    <a:pt x="154" y="14"/>
                    <a:pt x="157" y="21"/>
                  </a:cubicBezTo>
                  <a:lnTo>
                    <a:pt x="157" y="21"/>
                  </a:lnTo>
                  <a:lnTo>
                    <a:pt x="157" y="21"/>
                  </a:lnTo>
                  <a:cubicBezTo>
                    <a:pt x="0" y="21"/>
                    <a:pt x="0" y="21"/>
                    <a:pt x="0" y="21"/>
                  </a:cubicBezTo>
                  <a:cubicBezTo>
                    <a:pt x="132" y="21"/>
                    <a:pt x="132" y="21"/>
                    <a:pt x="132" y="21"/>
                  </a:cubicBezTo>
                  <a:cubicBezTo>
                    <a:pt x="175" y="110"/>
                    <a:pt x="261" y="174"/>
                    <a:pt x="368" y="174"/>
                  </a:cubicBezTo>
                  <a:lnTo>
                    <a:pt x="372" y="174"/>
                  </a:lnTo>
                  <a:cubicBezTo>
                    <a:pt x="372" y="509"/>
                    <a:pt x="372" y="509"/>
                    <a:pt x="372" y="509"/>
                  </a:cubicBezTo>
                  <a:cubicBezTo>
                    <a:pt x="372" y="153"/>
                    <a:pt x="372" y="153"/>
                    <a:pt x="372" y="153"/>
                  </a:cubicBezTo>
                  <a:lnTo>
                    <a:pt x="368" y="153"/>
                  </a:lnTo>
                  <a:cubicBezTo>
                    <a:pt x="265" y="153"/>
                    <a:pt x="179" y="89"/>
                    <a:pt x="14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59"/>
            <p:cNvSpPr>
              <a:spLocks noChangeArrowheads="1"/>
            </p:cNvSpPr>
            <p:nvPr/>
          </p:nvSpPr>
          <p:spPr bwMode="auto">
            <a:xfrm>
              <a:off x="1219200" y="3623262"/>
              <a:ext cx="134938" cy="176213"/>
            </a:xfrm>
            <a:custGeom>
              <a:avLst/>
              <a:gdLst>
                <a:gd name="T0" fmla="*/ 132 w 373"/>
                <a:gd name="T1" fmla="*/ 0 h 489"/>
                <a:gd name="T2" fmla="*/ 132 w 373"/>
                <a:gd name="T3" fmla="*/ 0 h 489"/>
                <a:gd name="T4" fmla="*/ 0 w 373"/>
                <a:gd name="T5" fmla="*/ 0 h 489"/>
                <a:gd name="T6" fmla="*/ 0 w 373"/>
                <a:gd name="T7" fmla="*/ 488 h 489"/>
                <a:gd name="T8" fmla="*/ 372 w 373"/>
                <a:gd name="T9" fmla="*/ 488 h 489"/>
                <a:gd name="T10" fmla="*/ 372 w 373"/>
                <a:gd name="T11" fmla="*/ 153 h 489"/>
                <a:gd name="T12" fmla="*/ 368 w 373"/>
                <a:gd name="T13" fmla="*/ 153 h 489"/>
                <a:gd name="T14" fmla="*/ 132 w 373"/>
                <a:gd name="T15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3" h="489">
                  <a:moveTo>
                    <a:pt x="132" y="0"/>
                  </a:moveTo>
                  <a:lnTo>
                    <a:pt x="13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88"/>
                    <a:pt x="0" y="488"/>
                    <a:pt x="0" y="488"/>
                  </a:cubicBezTo>
                  <a:cubicBezTo>
                    <a:pt x="372" y="488"/>
                    <a:pt x="372" y="488"/>
                    <a:pt x="372" y="488"/>
                  </a:cubicBezTo>
                  <a:cubicBezTo>
                    <a:pt x="372" y="153"/>
                    <a:pt x="372" y="153"/>
                    <a:pt x="372" y="153"/>
                  </a:cubicBezTo>
                  <a:lnTo>
                    <a:pt x="368" y="153"/>
                  </a:lnTo>
                  <a:cubicBezTo>
                    <a:pt x="261" y="153"/>
                    <a:pt x="175" y="89"/>
                    <a:pt x="13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60"/>
            <p:cNvSpPr>
              <a:spLocks noChangeArrowheads="1"/>
            </p:cNvSpPr>
            <p:nvPr/>
          </p:nvSpPr>
          <p:spPr bwMode="auto">
            <a:xfrm>
              <a:off x="1352550" y="3670887"/>
              <a:ext cx="4763" cy="1588"/>
            </a:xfrm>
            <a:custGeom>
              <a:avLst/>
              <a:gdLst>
                <a:gd name="T0" fmla="*/ 14 w 15"/>
                <a:gd name="T1" fmla="*/ 0 h 1"/>
                <a:gd name="T2" fmla="*/ 14 w 15"/>
                <a:gd name="T3" fmla="*/ 0 h 1"/>
                <a:gd name="T4" fmla="*/ 0 w 15"/>
                <a:gd name="T5" fmla="*/ 0 h 1"/>
                <a:gd name="T6" fmla="*/ 7 w 15"/>
                <a:gd name="T7" fmla="*/ 0 h 1"/>
                <a:gd name="T8" fmla="*/ 14 w 15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">
                  <a:moveTo>
                    <a:pt x="14" y="0"/>
                  </a:moveTo>
                  <a:lnTo>
                    <a:pt x="14" y="0"/>
                  </a:lnTo>
                  <a:cubicBezTo>
                    <a:pt x="11" y="0"/>
                    <a:pt x="7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  <a:cubicBezTo>
                    <a:pt x="11" y="0"/>
                    <a:pt x="14" y="0"/>
                    <a:pt x="1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61"/>
            <p:cNvSpPr>
              <a:spLocks noChangeArrowheads="1"/>
            </p:cNvSpPr>
            <p:nvPr/>
          </p:nvSpPr>
          <p:spPr bwMode="auto">
            <a:xfrm>
              <a:off x="1352550" y="3670887"/>
              <a:ext cx="3175" cy="1588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0 w 8"/>
                <a:gd name="T7" fmla="*/ 0 h 1"/>
                <a:gd name="T8" fmla="*/ 0 w 8"/>
                <a:gd name="T9" fmla="*/ 0 h 1"/>
                <a:gd name="T10" fmla="*/ 0 w 8"/>
                <a:gd name="T11" fmla="*/ 0 h 1"/>
                <a:gd name="T12" fmla="*/ 7 w 8"/>
                <a:gd name="T1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62"/>
            <p:cNvSpPr>
              <a:spLocks noChangeArrowheads="1"/>
            </p:cNvSpPr>
            <p:nvPr/>
          </p:nvSpPr>
          <p:spPr bwMode="auto">
            <a:xfrm>
              <a:off x="1258888" y="3493087"/>
              <a:ext cx="185737" cy="185738"/>
            </a:xfrm>
            <a:custGeom>
              <a:avLst/>
              <a:gdLst>
                <a:gd name="T0" fmla="*/ 257 w 516"/>
                <a:gd name="T1" fmla="*/ 513 h 514"/>
                <a:gd name="T2" fmla="*/ 257 w 516"/>
                <a:gd name="T3" fmla="*/ 513 h 514"/>
                <a:gd name="T4" fmla="*/ 0 w 516"/>
                <a:gd name="T5" fmla="*/ 257 h 514"/>
                <a:gd name="T6" fmla="*/ 257 w 516"/>
                <a:gd name="T7" fmla="*/ 0 h 514"/>
                <a:gd name="T8" fmla="*/ 515 w 516"/>
                <a:gd name="T9" fmla="*/ 257 h 514"/>
                <a:gd name="T10" fmla="*/ 257 w 516"/>
                <a:gd name="T11" fmla="*/ 513 h 514"/>
                <a:gd name="T12" fmla="*/ 257 w 516"/>
                <a:gd name="T13" fmla="*/ 43 h 514"/>
                <a:gd name="T14" fmla="*/ 257 w 516"/>
                <a:gd name="T15" fmla="*/ 43 h 514"/>
                <a:gd name="T16" fmla="*/ 39 w 516"/>
                <a:gd name="T17" fmla="*/ 257 h 514"/>
                <a:gd name="T18" fmla="*/ 257 w 516"/>
                <a:gd name="T19" fmla="*/ 471 h 514"/>
                <a:gd name="T20" fmla="*/ 472 w 516"/>
                <a:gd name="T21" fmla="*/ 257 h 514"/>
                <a:gd name="T22" fmla="*/ 257 w 516"/>
                <a:gd name="T23" fmla="*/ 4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4">
                  <a:moveTo>
                    <a:pt x="257" y="513"/>
                  </a:moveTo>
                  <a:lnTo>
                    <a:pt x="257" y="513"/>
                  </a:lnTo>
                  <a:cubicBezTo>
                    <a:pt x="114" y="513"/>
                    <a:pt x="0" y="399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399"/>
                    <a:pt x="397" y="513"/>
                    <a:pt x="257" y="513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4"/>
                    <a:pt x="136" y="471"/>
                    <a:pt x="257" y="471"/>
                  </a:cubicBezTo>
                  <a:cubicBezTo>
                    <a:pt x="375" y="471"/>
                    <a:pt x="472" y="374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63"/>
            <p:cNvSpPr>
              <a:spLocks noChangeArrowheads="1"/>
            </p:cNvSpPr>
            <p:nvPr/>
          </p:nvSpPr>
          <p:spPr bwMode="auto">
            <a:xfrm>
              <a:off x="1273175" y="3508962"/>
              <a:ext cx="155575" cy="153988"/>
            </a:xfrm>
            <a:custGeom>
              <a:avLst/>
              <a:gdLst>
                <a:gd name="T0" fmla="*/ 218 w 434"/>
                <a:gd name="T1" fmla="*/ 428 h 429"/>
                <a:gd name="T2" fmla="*/ 218 w 434"/>
                <a:gd name="T3" fmla="*/ 428 h 429"/>
                <a:gd name="T4" fmla="*/ 433 w 434"/>
                <a:gd name="T5" fmla="*/ 214 h 429"/>
                <a:gd name="T6" fmla="*/ 218 w 434"/>
                <a:gd name="T7" fmla="*/ 0 h 429"/>
                <a:gd name="T8" fmla="*/ 0 w 434"/>
                <a:gd name="T9" fmla="*/ 214 h 429"/>
                <a:gd name="T10" fmla="*/ 218 w 434"/>
                <a:gd name="T1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4" h="429">
                  <a:moveTo>
                    <a:pt x="218" y="428"/>
                  </a:moveTo>
                  <a:lnTo>
                    <a:pt x="218" y="428"/>
                  </a:lnTo>
                  <a:cubicBezTo>
                    <a:pt x="336" y="428"/>
                    <a:pt x="433" y="331"/>
                    <a:pt x="433" y="214"/>
                  </a:cubicBezTo>
                  <a:cubicBezTo>
                    <a:pt x="433" y="96"/>
                    <a:pt x="336" y="0"/>
                    <a:pt x="218" y="0"/>
                  </a:cubicBezTo>
                  <a:cubicBezTo>
                    <a:pt x="97" y="0"/>
                    <a:pt x="0" y="96"/>
                    <a:pt x="0" y="214"/>
                  </a:cubicBezTo>
                  <a:cubicBezTo>
                    <a:pt x="0" y="331"/>
                    <a:pt x="97" y="428"/>
                    <a:pt x="218" y="4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64"/>
            <p:cNvSpPr>
              <a:spLocks noChangeArrowheads="1"/>
            </p:cNvSpPr>
            <p:nvPr/>
          </p:nvSpPr>
          <p:spPr bwMode="auto">
            <a:xfrm>
              <a:off x="1317625" y="3532775"/>
              <a:ext cx="66675" cy="95250"/>
            </a:xfrm>
            <a:custGeom>
              <a:avLst/>
              <a:gdLst>
                <a:gd name="T0" fmla="*/ 43 w 187"/>
                <a:gd name="T1" fmla="*/ 114 h 265"/>
                <a:gd name="T2" fmla="*/ 43 w 187"/>
                <a:gd name="T3" fmla="*/ 114 h 265"/>
                <a:gd name="T4" fmla="*/ 43 w 187"/>
                <a:gd name="T5" fmla="*/ 75 h 265"/>
                <a:gd name="T6" fmla="*/ 93 w 187"/>
                <a:gd name="T7" fmla="*/ 25 h 265"/>
                <a:gd name="T8" fmla="*/ 126 w 187"/>
                <a:gd name="T9" fmla="*/ 39 h 265"/>
                <a:gd name="T10" fmla="*/ 140 w 187"/>
                <a:gd name="T11" fmla="*/ 75 h 265"/>
                <a:gd name="T12" fmla="*/ 140 w 187"/>
                <a:gd name="T13" fmla="*/ 114 h 265"/>
                <a:gd name="T14" fmla="*/ 168 w 187"/>
                <a:gd name="T15" fmla="*/ 114 h 265"/>
                <a:gd name="T16" fmla="*/ 168 w 187"/>
                <a:gd name="T17" fmla="*/ 75 h 265"/>
                <a:gd name="T18" fmla="*/ 147 w 187"/>
                <a:gd name="T19" fmla="*/ 21 h 265"/>
                <a:gd name="T20" fmla="*/ 93 w 187"/>
                <a:gd name="T21" fmla="*/ 0 h 265"/>
                <a:gd name="T22" fmla="*/ 93 w 187"/>
                <a:gd name="T23" fmla="*/ 0 h 265"/>
                <a:gd name="T24" fmla="*/ 15 w 187"/>
                <a:gd name="T25" fmla="*/ 75 h 265"/>
                <a:gd name="T26" fmla="*/ 15 w 187"/>
                <a:gd name="T27" fmla="*/ 114 h 265"/>
                <a:gd name="T28" fmla="*/ 0 w 187"/>
                <a:gd name="T29" fmla="*/ 114 h 265"/>
                <a:gd name="T30" fmla="*/ 0 w 187"/>
                <a:gd name="T31" fmla="*/ 264 h 265"/>
                <a:gd name="T32" fmla="*/ 186 w 187"/>
                <a:gd name="T33" fmla="*/ 264 h 265"/>
                <a:gd name="T34" fmla="*/ 186 w 187"/>
                <a:gd name="T35" fmla="*/ 114 h 265"/>
                <a:gd name="T36" fmla="*/ 43 w 187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114"/>
                  </a:moveTo>
                  <a:lnTo>
                    <a:pt x="43" y="114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5" y="25"/>
                    <a:pt x="93" y="25"/>
                  </a:cubicBezTo>
                  <a:cubicBezTo>
                    <a:pt x="104" y="28"/>
                    <a:pt x="118" y="32"/>
                    <a:pt x="126" y="39"/>
                  </a:cubicBezTo>
                  <a:cubicBezTo>
                    <a:pt x="136" y="50"/>
                    <a:pt x="140" y="61"/>
                    <a:pt x="140" y="75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3"/>
                    <a:pt x="161" y="36"/>
                    <a:pt x="147" y="21"/>
                  </a:cubicBezTo>
                  <a:cubicBezTo>
                    <a:pt x="133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2"/>
                    <a:pt x="15" y="7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3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65"/>
            <p:cNvSpPr>
              <a:spLocks noChangeArrowheads="1"/>
            </p:cNvSpPr>
            <p:nvPr/>
          </p:nvSpPr>
          <p:spPr bwMode="auto">
            <a:xfrm>
              <a:off x="1136650" y="3682000"/>
              <a:ext cx="58738" cy="55562"/>
            </a:xfrm>
            <a:custGeom>
              <a:avLst/>
              <a:gdLst>
                <a:gd name="T0" fmla="*/ 14 w 162"/>
                <a:gd name="T1" fmla="*/ 0 h 154"/>
                <a:gd name="T2" fmla="*/ 14 w 162"/>
                <a:gd name="T3" fmla="*/ 0 h 154"/>
                <a:gd name="T4" fmla="*/ 43 w 162"/>
                <a:gd name="T5" fmla="*/ 0 h 154"/>
                <a:gd name="T6" fmla="*/ 75 w 162"/>
                <a:gd name="T7" fmla="*/ 75 h 154"/>
                <a:gd name="T8" fmla="*/ 82 w 162"/>
                <a:gd name="T9" fmla="*/ 96 h 154"/>
                <a:gd name="T10" fmla="*/ 82 w 162"/>
                <a:gd name="T11" fmla="*/ 96 h 154"/>
                <a:gd name="T12" fmla="*/ 89 w 162"/>
                <a:gd name="T13" fmla="*/ 75 h 154"/>
                <a:gd name="T14" fmla="*/ 122 w 162"/>
                <a:gd name="T15" fmla="*/ 0 h 154"/>
                <a:gd name="T16" fmla="*/ 150 w 162"/>
                <a:gd name="T17" fmla="*/ 0 h 154"/>
                <a:gd name="T18" fmla="*/ 161 w 162"/>
                <a:gd name="T19" fmla="*/ 153 h 154"/>
                <a:gd name="T20" fmla="*/ 136 w 162"/>
                <a:gd name="T21" fmla="*/ 153 h 154"/>
                <a:gd name="T22" fmla="*/ 129 w 162"/>
                <a:gd name="T23" fmla="*/ 68 h 154"/>
                <a:gd name="T24" fmla="*/ 129 w 162"/>
                <a:gd name="T25" fmla="*/ 43 h 154"/>
                <a:gd name="T26" fmla="*/ 129 w 162"/>
                <a:gd name="T27" fmla="*/ 43 h 154"/>
                <a:gd name="T28" fmla="*/ 118 w 162"/>
                <a:gd name="T29" fmla="*/ 68 h 154"/>
                <a:gd name="T30" fmla="*/ 93 w 162"/>
                <a:gd name="T31" fmla="*/ 125 h 154"/>
                <a:gd name="T32" fmla="*/ 68 w 162"/>
                <a:gd name="T33" fmla="*/ 125 h 154"/>
                <a:gd name="T34" fmla="*/ 43 w 162"/>
                <a:gd name="T35" fmla="*/ 68 h 154"/>
                <a:gd name="T36" fmla="*/ 36 w 162"/>
                <a:gd name="T37" fmla="*/ 43 h 154"/>
                <a:gd name="T38" fmla="*/ 36 w 162"/>
                <a:gd name="T39" fmla="*/ 43 h 154"/>
                <a:gd name="T40" fmla="*/ 36 w 162"/>
                <a:gd name="T41" fmla="*/ 68 h 154"/>
                <a:gd name="T42" fmla="*/ 29 w 162"/>
                <a:gd name="T43" fmla="*/ 153 h 154"/>
                <a:gd name="T44" fmla="*/ 0 w 162"/>
                <a:gd name="T45" fmla="*/ 153 h 154"/>
                <a:gd name="T46" fmla="*/ 14 w 162"/>
                <a:gd name="T4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2" h="154">
                  <a:moveTo>
                    <a:pt x="14" y="0"/>
                  </a:moveTo>
                  <a:lnTo>
                    <a:pt x="14" y="0"/>
                  </a:lnTo>
                  <a:cubicBezTo>
                    <a:pt x="43" y="0"/>
                    <a:pt x="43" y="0"/>
                    <a:pt x="43" y="0"/>
                  </a:cubicBezTo>
                  <a:cubicBezTo>
                    <a:pt x="75" y="75"/>
                    <a:pt x="75" y="75"/>
                    <a:pt x="75" y="75"/>
                  </a:cubicBezTo>
                  <a:cubicBezTo>
                    <a:pt x="79" y="86"/>
                    <a:pt x="82" y="96"/>
                    <a:pt x="82" y="96"/>
                  </a:cubicBezTo>
                  <a:lnTo>
                    <a:pt x="82" y="96"/>
                  </a:lnTo>
                  <a:cubicBezTo>
                    <a:pt x="82" y="96"/>
                    <a:pt x="86" y="86"/>
                    <a:pt x="89" y="75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61" y="153"/>
                    <a:pt x="161" y="153"/>
                    <a:pt x="161" y="153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29" y="68"/>
                    <a:pt x="129" y="68"/>
                    <a:pt x="129" y="68"/>
                  </a:cubicBezTo>
                  <a:cubicBezTo>
                    <a:pt x="129" y="57"/>
                    <a:pt x="129" y="43"/>
                    <a:pt x="129" y="43"/>
                  </a:cubicBezTo>
                  <a:lnTo>
                    <a:pt x="129" y="43"/>
                  </a:lnTo>
                  <a:cubicBezTo>
                    <a:pt x="129" y="43"/>
                    <a:pt x="122" y="57"/>
                    <a:pt x="118" y="68"/>
                  </a:cubicBezTo>
                  <a:cubicBezTo>
                    <a:pt x="93" y="125"/>
                    <a:pt x="93" y="125"/>
                    <a:pt x="93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9" y="57"/>
                    <a:pt x="36" y="43"/>
                    <a:pt x="36" y="43"/>
                  </a:cubicBezTo>
                  <a:lnTo>
                    <a:pt x="36" y="43"/>
                  </a:lnTo>
                  <a:cubicBezTo>
                    <a:pt x="36" y="43"/>
                    <a:pt x="36" y="57"/>
                    <a:pt x="36" y="68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0" y="153"/>
                    <a:pt x="0" y="153"/>
                    <a:pt x="0" y="153"/>
                  </a:cubicBezTo>
                  <a:lnTo>
                    <a:pt x="1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66"/>
            <p:cNvSpPr>
              <a:spLocks noChangeArrowheads="1"/>
            </p:cNvSpPr>
            <p:nvPr/>
          </p:nvSpPr>
          <p:spPr bwMode="auto">
            <a:xfrm>
              <a:off x="1201738" y="3682000"/>
              <a:ext cx="49212" cy="55562"/>
            </a:xfrm>
            <a:custGeom>
              <a:avLst/>
              <a:gdLst>
                <a:gd name="T0" fmla="*/ 96 w 137"/>
                <a:gd name="T1" fmla="*/ 114 h 154"/>
                <a:gd name="T2" fmla="*/ 96 w 137"/>
                <a:gd name="T3" fmla="*/ 114 h 154"/>
                <a:gd name="T4" fmla="*/ 39 w 137"/>
                <a:gd name="T5" fmla="*/ 114 h 154"/>
                <a:gd name="T6" fmla="*/ 29 w 137"/>
                <a:gd name="T7" fmla="*/ 153 h 154"/>
                <a:gd name="T8" fmla="*/ 0 w 137"/>
                <a:gd name="T9" fmla="*/ 153 h 154"/>
                <a:gd name="T10" fmla="*/ 54 w 137"/>
                <a:gd name="T11" fmla="*/ 0 h 154"/>
                <a:gd name="T12" fmla="*/ 82 w 137"/>
                <a:gd name="T13" fmla="*/ 0 h 154"/>
                <a:gd name="T14" fmla="*/ 136 w 137"/>
                <a:gd name="T15" fmla="*/ 153 h 154"/>
                <a:gd name="T16" fmla="*/ 107 w 137"/>
                <a:gd name="T17" fmla="*/ 153 h 154"/>
                <a:gd name="T18" fmla="*/ 96 w 137"/>
                <a:gd name="T19" fmla="*/ 114 h 154"/>
                <a:gd name="T20" fmla="*/ 68 w 137"/>
                <a:gd name="T21" fmla="*/ 25 h 154"/>
                <a:gd name="T22" fmla="*/ 68 w 137"/>
                <a:gd name="T23" fmla="*/ 25 h 154"/>
                <a:gd name="T24" fmla="*/ 61 w 137"/>
                <a:gd name="T25" fmla="*/ 50 h 154"/>
                <a:gd name="T26" fmla="*/ 46 w 137"/>
                <a:gd name="T27" fmla="*/ 89 h 154"/>
                <a:gd name="T28" fmla="*/ 89 w 137"/>
                <a:gd name="T29" fmla="*/ 89 h 154"/>
                <a:gd name="T30" fmla="*/ 75 w 137"/>
                <a:gd name="T31" fmla="*/ 50 h 154"/>
                <a:gd name="T32" fmla="*/ 68 w 137"/>
                <a:gd name="T33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54">
                  <a:moveTo>
                    <a:pt x="96" y="114"/>
                  </a:moveTo>
                  <a:lnTo>
                    <a:pt x="96" y="114"/>
                  </a:lnTo>
                  <a:cubicBezTo>
                    <a:pt x="39" y="114"/>
                    <a:pt x="39" y="114"/>
                    <a:pt x="39" y="114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136" y="153"/>
                    <a:pt x="136" y="153"/>
                    <a:pt x="136" y="153"/>
                  </a:cubicBezTo>
                  <a:cubicBezTo>
                    <a:pt x="107" y="153"/>
                    <a:pt x="107" y="153"/>
                    <a:pt x="107" y="153"/>
                  </a:cubicBezTo>
                  <a:lnTo>
                    <a:pt x="96" y="114"/>
                  </a:lnTo>
                  <a:close/>
                  <a:moveTo>
                    <a:pt x="68" y="25"/>
                  </a:moveTo>
                  <a:lnTo>
                    <a:pt x="68" y="25"/>
                  </a:lnTo>
                  <a:cubicBezTo>
                    <a:pt x="68" y="25"/>
                    <a:pt x="64" y="39"/>
                    <a:pt x="61" y="50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2" y="39"/>
                    <a:pt x="68" y="25"/>
                    <a:pt x="68" y="2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67"/>
            <p:cNvSpPr>
              <a:spLocks noChangeArrowheads="1"/>
            </p:cNvSpPr>
            <p:nvPr/>
          </p:nvSpPr>
          <p:spPr bwMode="auto">
            <a:xfrm>
              <a:off x="1254125" y="3680412"/>
              <a:ext cx="50800" cy="58738"/>
            </a:xfrm>
            <a:custGeom>
              <a:avLst/>
              <a:gdLst>
                <a:gd name="T0" fmla="*/ 78 w 140"/>
                <a:gd name="T1" fmla="*/ 0 h 162"/>
                <a:gd name="T2" fmla="*/ 78 w 140"/>
                <a:gd name="T3" fmla="*/ 0 h 162"/>
                <a:gd name="T4" fmla="*/ 135 w 140"/>
                <a:gd name="T5" fmla="*/ 22 h 162"/>
                <a:gd name="T6" fmla="*/ 121 w 140"/>
                <a:gd name="T7" fmla="*/ 43 h 162"/>
                <a:gd name="T8" fmla="*/ 78 w 140"/>
                <a:gd name="T9" fmla="*/ 25 h 162"/>
                <a:gd name="T10" fmla="*/ 28 w 140"/>
                <a:gd name="T11" fmla="*/ 79 h 162"/>
                <a:gd name="T12" fmla="*/ 78 w 140"/>
                <a:gd name="T13" fmla="*/ 132 h 162"/>
                <a:gd name="T14" fmla="*/ 125 w 140"/>
                <a:gd name="T15" fmla="*/ 114 h 162"/>
                <a:gd name="T16" fmla="*/ 139 w 140"/>
                <a:gd name="T17" fmla="*/ 136 h 162"/>
                <a:gd name="T18" fmla="*/ 78 w 140"/>
                <a:gd name="T19" fmla="*/ 161 h 162"/>
                <a:gd name="T20" fmla="*/ 0 w 140"/>
                <a:gd name="T21" fmla="*/ 79 h 162"/>
                <a:gd name="T22" fmla="*/ 78 w 140"/>
                <a:gd name="T2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0" h="162">
                  <a:moveTo>
                    <a:pt x="78" y="0"/>
                  </a:moveTo>
                  <a:lnTo>
                    <a:pt x="78" y="0"/>
                  </a:lnTo>
                  <a:cubicBezTo>
                    <a:pt x="118" y="0"/>
                    <a:pt x="135" y="22"/>
                    <a:pt x="135" y="22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21" y="43"/>
                    <a:pt x="103" y="25"/>
                    <a:pt x="78" y="25"/>
                  </a:cubicBezTo>
                  <a:cubicBezTo>
                    <a:pt x="46" y="25"/>
                    <a:pt x="28" y="50"/>
                    <a:pt x="28" y="79"/>
                  </a:cubicBezTo>
                  <a:cubicBezTo>
                    <a:pt x="28" y="107"/>
                    <a:pt x="46" y="132"/>
                    <a:pt x="78" y="132"/>
                  </a:cubicBezTo>
                  <a:cubicBezTo>
                    <a:pt x="107" y="132"/>
                    <a:pt x="125" y="114"/>
                    <a:pt x="125" y="114"/>
                  </a:cubicBezTo>
                  <a:cubicBezTo>
                    <a:pt x="139" y="136"/>
                    <a:pt x="139" y="136"/>
                    <a:pt x="139" y="136"/>
                  </a:cubicBezTo>
                  <a:cubicBezTo>
                    <a:pt x="139" y="136"/>
                    <a:pt x="118" y="161"/>
                    <a:pt x="78" y="161"/>
                  </a:cubicBezTo>
                  <a:cubicBezTo>
                    <a:pt x="32" y="161"/>
                    <a:pt x="0" y="125"/>
                    <a:pt x="0" y="79"/>
                  </a:cubicBezTo>
                  <a:cubicBezTo>
                    <a:pt x="0" y="33"/>
                    <a:pt x="32" y="0"/>
                    <a:pt x="78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6" name="Group 235"/>
          <p:cNvGrpSpPr/>
          <p:nvPr/>
        </p:nvGrpSpPr>
        <p:grpSpPr>
          <a:xfrm>
            <a:off x="3409001" y="4063171"/>
            <a:ext cx="495300" cy="493712"/>
            <a:chOff x="977900" y="4084299"/>
            <a:chExt cx="495300" cy="493712"/>
          </a:xfrm>
        </p:grpSpPr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977900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977900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1471613" y="4244636"/>
              <a:ext cx="1587" cy="333375"/>
            </a:xfrm>
            <a:custGeom>
              <a:avLst/>
              <a:gdLst>
                <a:gd name="T0" fmla="*/ 0 w 1"/>
                <a:gd name="T1" fmla="*/ 0 h 926"/>
                <a:gd name="T2" fmla="*/ 0 w 1"/>
                <a:gd name="T3" fmla="*/ 925 h 926"/>
                <a:gd name="T4" fmla="*/ 0 w 1"/>
                <a:gd name="T5" fmla="*/ 925 h 926"/>
                <a:gd name="T6" fmla="*/ 0 w 1"/>
                <a:gd name="T7" fmla="*/ 0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26">
                  <a:moveTo>
                    <a:pt x="0" y="0"/>
                  </a:moveTo>
                  <a:lnTo>
                    <a:pt x="0" y="925"/>
                  </a:lnTo>
                  <a:lnTo>
                    <a:pt x="0" y="92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1471613" y="4244636"/>
              <a:ext cx="1587" cy="333375"/>
            </a:xfrm>
            <a:custGeom>
              <a:avLst/>
              <a:gdLst>
                <a:gd name="T0" fmla="*/ 0 w 1"/>
                <a:gd name="T1" fmla="*/ 0 h 926"/>
                <a:gd name="T2" fmla="*/ 0 w 1"/>
                <a:gd name="T3" fmla="*/ 925 h 926"/>
                <a:gd name="T4" fmla="*/ 0 w 1"/>
                <a:gd name="T5" fmla="*/ 925 h 926"/>
                <a:gd name="T6" fmla="*/ 0 w 1"/>
                <a:gd name="T7" fmla="*/ 0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26">
                  <a:moveTo>
                    <a:pt x="0" y="0"/>
                  </a:moveTo>
                  <a:lnTo>
                    <a:pt x="0" y="925"/>
                  </a:lnTo>
                  <a:lnTo>
                    <a:pt x="0" y="92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1049338" y="4166849"/>
              <a:ext cx="423862" cy="411162"/>
            </a:xfrm>
            <a:custGeom>
              <a:avLst/>
              <a:gdLst>
                <a:gd name="T0" fmla="*/ 961 w 1176"/>
                <a:gd name="T1" fmla="*/ 0 h 1141"/>
                <a:gd name="T2" fmla="*/ 961 w 1176"/>
                <a:gd name="T3" fmla="*/ 0 h 1141"/>
                <a:gd name="T4" fmla="*/ 950 w 1176"/>
                <a:gd name="T5" fmla="*/ 18 h 1141"/>
                <a:gd name="T6" fmla="*/ 1018 w 1176"/>
                <a:gd name="T7" fmla="*/ 182 h 1141"/>
                <a:gd name="T8" fmla="*/ 807 w 1176"/>
                <a:gd name="T9" fmla="*/ 415 h 1141"/>
                <a:gd name="T10" fmla="*/ 807 w 1176"/>
                <a:gd name="T11" fmla="*/ 797 h 1141"/>
                <a:gd name="T12" fmla="*/ 296 w 1176"/>
                <a:gd name="T13" fmla="*/ 797 h 1141"/>
                <a:gd name="T14" fmla="*/ 278 w 1176"/>
                <a:gd name="T15" fmla="*/ 818 h 1141"/>
                <a:gd name="T16" fmla="*/ 0 w 1176"/>
                <a:gd name="T17" fmla="*/ 818 h 1141"/>
                <a:gd name="T18" fmla="*/ 321 w 1176"/>
                <a:gd name="T19" fmla="*/ 1140 h 1141"/>
                <a:gd name="T20" fmla="*/ 1175 w 1176"/>
                <a:gd name="T21" fmla="*/ 1140 h 1141"/>
                <a:gd name="T22" fmla="*/ 1175 w 1176"/>
                <a:gd name="T23" fmla="*/ 215 h 1141"/>
                <a:gd name="T24" fmla="*/ 961 w 1176"/>
                <a:gd name="T25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6" h="1141">
                  <a:moveTo>
                    <a:pt x="961" y="0"/>
                  </a:moveTo>
                  <a:lnTo>
                    <a:pt x="961" y="0"/>
                  </a:lnTo>
                  <a:cubicBezTo>
                    <a:pt x="950" y="18"/>
                    <a:pt x="950" y="18"/>
                    <a:pt x="950" y="18"/>
                  </a:cubicBezTo>
                  <a:cubicBezTo>
                    <a:pt x="989" y="61"/>
                    <a:pt x="1018" y="118"/>
                    <a:pt x="1018" y="182"/>
                  </a:cubicBezTo>
                  <a:cubicBezTo>
                    <a:pt x="1018" y="304"/>
                    <a:pt x="925" y="404"/>
                    <a:pt x="807" y="415"/>
                  </a:cubicBezTo>
                  <a:cubicBezTo>
                    <a:pt x="807" y="797"/>
                    <a:pt x="807" y="797"/>
                    <a:pt x="807" y="797"/>
                  </a:cubicBezTo>
                  <a:cubicBezTo>
                    <a:pt x="296" y="797"/>
                    <a:pt x="296" y="797"/>
                    <a:pt x="296" y="797"/>
                  </a:cubicBezTo>
                  <a:cubicBezTo>
                    <a:pt x="278" y="818"/>
                    <a:pt x="278" y="818"/>
                    <a:pt x="278" y="818"/>
                  </a:cubicBezTo>
                  <a:cubicBezTo>
                    <a:pt x="0" y="818"/>
                    <a:pt x="0" y="818"/>
                    <a:pt x="0" y="818"/>
                  </a:cubicBezTo>
                  <a:cubicBezTo>
                    <a:pt x="321" y="1140"/>
                    <a:pt x="321" y="1140"/>
                    <a:pt x="321" y="1140"/>
                  </a:cubicBezTo>
                  <a:cubicBezTo>
                    <a:pt x="1175" y="1140"/>
                    <a:pt x="1175" y="1140"/>
                    <a:pt x="1175" y="1140"/>
                  </a:cubicBezTo>
                  <a:cubicBezTo>
                    <a:pt x="1175" y="215"/>
                    <a:pt x="1175" y="215"/>
                    <a:pt x="1175" y="215"/>
                  </a:cubicBezTo>
                  <a:cubicBezTo>
                    <a:pt x="961" y="0"/>
                    <a:pt x="961" y="0"/>
                    <a:pt x="96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1049338" y="4254161"/>
              <a:ext cx="298450" cy="242888"/>
            </a:xfrm>
            <a:custGeom>
              <a:avLst/>
              <a:gdLst>
                <a:gd name="T0" fmla="*/ 828 w 829"/>
                <a:gd name="T1" fmla="*/ 575 h 676"/>
                <a:gd name="T2" fmla="*/ 828 w 829"/>
                <a:gd name="T3" fmla="*/ 575 h 676"/>
                <a:gd name="T4" fmla="*/ 828 w 829"/>
                <a:gd name="T5" fmla="*/ 172 h 676"/>
                <a:gd name="T6" fmla="*/ 785 w 829"/>
                <a:gd name="T7" fmla="*/ 175 h 676"/>
                <a:gd name="T8" fmla="*/ 785 w 829"/>
                <a:gd name="T9" fmla="*/ 533 h 676"/>
                <a:gd name="T10" fmla="*/ 39 w 829"/>
                <a:gd name="T11" fmla="*/ 533 h 676"/>
                <a:gd name="T12" fmla="*/ 39 w 829"/>
                <a:gd name="T13" fmla="*/ 43 h 676"/>
                <a:gd name="T14" fmla="*/ 571 w 829"/>
                <a:gd name="T15" fmla="*/ 43 h 676"/>
                <a:gd name="T16" fmla="*/ 553 w 829"/>
                <a:gd name="T17" fmla="*/ 0 h 676"/>
                <a:gd name="T18" fmla="*/ 0 w 829"/>
                <a:gd name="T19" fmla="*/ 0 h 676"/>
                <a:gd name="T20" fmla="*/ 0 w 829"/>
                <a:gd name="T21" fmla="*/ 575 h 676"/>
                <a:gd name="T22" fmla="*/ 278 w 829"/>
                <a:gd name="T23" fmla="*/ 575 h 676"/>
                <a:gd name="T24" fmla="*/ 278 w 829"/>
                <a:gd name="T25" fmla="*/ 633 h 676"/>
                <a:gd name="T26" fmla="*/ 203 w 829"/>
                <a:gd name="T27" fmla="*/ 633 h 676"/>
                <a:gd name="T28" fmla="*/ 203 w 829"/>
                <a:gd name="T29" fmla="*/ 675 h 676"/>
                <a:gd name="T30" fmla="*/ 625 w 829"/>
                <a:gd name="T31" fmla="*/ 675 h 676"/>
                <a:gd name="T32" fmla="*/ 625 w 829"/>
                <a:gd name="T33" fmla="*/ 633 h 676"/>
                <a:gd name="T34" fmla="*/ 550 w 829"/>
                <a:gd name="T35" fmla="*/ 633 h 676"/>
                <a:gd name="T36" fmla="*/ 550 w 829"/>
                <a:gd name="T37" fmla="*/ 575 h 676"/>
                <a:gd name="T38" fmla="*/ 828 w 829"/>
                <a:gd name="T39" fmla="*/ 575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9" h="676">
                  <a:moveTo>
                    <a:pt x="828" y="575"/>
                  </a:moveTo>
                  <a:lnTo>
                    <a:pt x="828" y="575"/>
                  </a:lnTo>
                  <a:cubicBezTo>
                    <a:pt x="828" y="172"/>
                    <a:pt x="828" y="172"/>
                    <a:pt x="828" y="172"/>
                  </a:cubicBezTo>
                  <a:cubicBezTo>
                    <a:pt x="814" y="172"/>
                    <a:pt x="800" y="175"/>
                    <a:pt x="785" y="175"/>
                  </a:cubicBezTo>
                  <a:cubicBezTo>
                    <a:pt x="785" y="533"/>
                    <a:pt x="785" y="533"/>
                    <a:pt x="785" y="533"/>
                  </a:cubicBezTo>
                  <a:cubicBezTo>
                    <a:pt x="39" y="533"/>
                    <a:pt x="39" y="533"/>
                    <a:pt x="39" y="533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71" y="43"/>
                    <a:pt x="571" y="43"/>
                    <a:pt x="571" y="43"/>
                  </a:cubicBezTo>
                  <a:cubicBezTo>
                    <a:pt x="564" y="32"/>
                    <a:pt x="557" y="18"/>
                    <a:pt x="55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5"/>
                    <a:pt x="0" y="575"/>
                    <a:pt x="0" y="575"/>
                  </a:cubicBezTo>
                  <a:cubicBezTo>
                    <a:pt x="278" y="575"/>
                    <a:pt x="278" y="575"/>
                    <a:pt x="278" y="575"/>
                  </a:cubicBezTo>
                  <a:cubicBezTo>
                    <a:pt x="278" y="633"/>
                    <a:pt x="278" y="633"/>
                    <a:pt x="278" y="633"/>
                  </a:cubicBezTo>
                  <a:cubicBezTo>
                    <a:pt x="203" y="633"/>
                    <a:pt x="203" y="633"/>
                    <a:pt x="203" y="633"/>
                  </a:cubicBezTo>
                  <a:cubicBezTo>
                    <a:pt x="203" y="675"/>
                    <a:pt x="203" y="675"/>
                    <a:pt x="203" y="675"/>
                  </a:cubicBezTo>
                  <a:cubicBezTo>
                    <a:pt x="625" y="675"/>
                    <a:pt x="625" y="675"/>
                    <a:pt x="625" y="675"/>
                  </a:cubicBezTo>
                  <a:cubicBezTo>
                    <a:pt x="625" y="633"/>
                    <a:pt x="625" y="633"/>
                    <a:pt x="625" y="633"/>
                  </a:cubicBezTo>
                  <a:cubicBezTo>
                    <a:pt x="550" y="633"/>
                    <a:pt x="550" y="633"/>
                    <a:pt x="550" y="633"/>
                  </a:cubicBezTo>
                  <a:cubicBezTo>
                    <a:pt x="550" y="575"/>
                    <a:pt x="550" y="575"/>
                    <a:pt x="550" y="575"/>
                  </a:cubicBezTo>
                  <a:lnTo>
                    <a:pt x="828" y="5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1238250" y="4139861"/>
              <a:ext cx="185738" cy="185738"/>
            </a:xfrm>
            <a:custGeom>
              <a:avLst/>
              <a:gdLst>
                <a:gd name="T0" fmla="*/ 257 w 515"/>
                <a:gd name="T1" fmla="*/ 515 h 516"/>
                <a:gd name="T2" fmla="*/ 257 w 515"/>
                <a:gd name="T3" fmla="*/ 515 h 516"/>
                <a:gd name="T4" fmla="*/ 0 w 515"/>
                <a:gd name="T5" fmla="*/ 257 h 516"/>
                <a:gd name="T6" fmla="*/ 257 w 515"/>
                <a:gd name="T7" fmla="*/ 0 h 516"/>
                <a:gd name="T8" fmla="*/ 514 w 515"/>
                <a:gd name="T9" fmla="*/ 257 h 516"/>
                <a:gd name="T10" fmla="*/ 257 w 515"/>
                <a:gd name="T11" fmla="*/ 515 h 516"/>
                <a:gd name="T12" fmla="*/ 257 w 515"/>
                <a:gd name="T13" fmla="*/ 43 h 516"/>
                <a:gd name="T14" fmla="*/ 257 w 515"/>
                <a:gd name="T15" fmla="*/ 43 h 516"/>
                <a:gd name="T16" fmla="*/ 39 w 515"/>
                <a:gd name="T17" fmla="*/ 257 h 516"/>
                <a:gd name="T18" fmla="*/ 257 w 515"/>
                <a:gd name="T19" fmla="*/ 472 h 516"/>
                <a:gd name="T20" fmla="*/ 471 w 515"/>
                <a:gd name="T21" fmla="*/ 257 h 516"/>
                <a:gd name="T22" fmla="*/ 257 w 515"/>
                <a:gd name="T23" fmla="*/ 43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6">
                  <a:moveTo>
                    <a:pt x="257" y="515"/>
                  </a:moveTo>
                  <a:lnTo>
                    <a:pt x="257" y="515"/>
                  </a:lnTo>
                  <a:cubicBezTo>
                    <a:pt x="114" y="515"/>
                    <a:pt x="0" y="400"/>
                    <a:pt x="0" y="257"/>
                  </a:cubicBezTo>
                  <a:cubicBezTo>
                    <a:pt x="0" y="115"/>
                    <a:pt x="114" y="0"/>
                    <a:pt x="257" y="0"/>
                  </a:cubicBezTo>
                  <a:cubicBezTo>
                    <a:pt x="396" y="0"/>
                    <a:pt x="514" y="115"/>
                    <a:pt x="514" y="257"/>
                  </a:cubicBezTo>
                  <a:cubicBezTo>
                    <a:pt x="514" y="400"/>
                    <a:pt x="396" y="515"/>
                    <a:pt x="257" y="515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40"/>
                    <a:pt x="39" y="257"/>
                  </a:cubicBezTo>
                  <a:cubicBezTo>
                    <a:pt x="39" y="375"/>
                    <a:pt x="136" y="472"/>
                    <a:pt x="257" y="472"/>
                  </a:cubicBezTo>
                  <a:cubicBezTo>
                    <a:pt x="375" y="472"/>
                    <a:pt x="471" y="375"/>
                    <a:pt x="471" y="257"/>
                  </a:cubicBezTo>
                  <a:cubicBezTo>
                    <a:pt x="471" y="140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1296988" y="4179549"/>
              <a:ext cx="66675" cy="95250"/>
            </a:xfrm>
            <a:custGeom>
              <a:avLst/>
              <a:gdLst>
                <a:gd name="T0" fmla="*/ 43 w 187"/>
                <a:gd name="T1" fmla="*/ 115 h 266"/>
                <a:gd name="T2" fmla="*/ 43 w 187"/>
                <a:gd name="T3" fmla="*/ 115 h 266"/>
                <a:gd name="T4" fmla="*/ 43 w 187"/>
                <a:gd name="T5" fmla="*/ 75 h 266"/>
                <a:gd name="T6" fmla="*/ 93 w 187"/>
                <a:gd name="T7" fmla="*/ 25 h 266"/>
                <a:gd name="T8" fmla="*/ 125 w 187"/>
                <a:gd name="T9" fmla="*/ 40 h 266"/>
                <a:gd name="T10" fmla="*/ 139 w 187"/>
                <a:gd name="T11" fmla="*/ 75 h 266"/>
                <a:gd name="T12" fmla="*/ 139 w 187"/>
                <a:gd name="T13" fmla="*/ 115 h 266"/>
                <a:gd name="T14" fmla="*/ 168 w 187"/>
                <a:gd name="T15" fmla="*/ 115 h 266"/>
                <a:gd name="T16" fmla="*/ 168 w 187"/>
                <a:gd name="T17" fmla="*/ 75 h 266"/>
                <a:gd name="T18" fmla="*/ 147 w 187"/>
                <a:gd name="T19" fmla="*/ 22 h 266"/>
                <a:gd name="T20" fmla="*/ 93 w 187"/>
                <a:gd name="T21" fmla="*/ 0 h 266"/>
                <a:gd name="T22" fmla="*/ 93 w 187"/>
                <a:gd name="T23" fmla="*/ 0 h 266"/>
                <a:gd name="T24" fmla="*/ 14 w 187"/>
                <a:gd name="T25" fmla="*/ 75 h 266"/>
                <a:gd name="T26" fmla="*/ 14 w 187"/>
                <a:gd name="T27" fmla="*/ 115 h 266"/>
                <a:gd name="T28" fmla="*/ 0 w 187"/>
                <a:gd name="T29" fmla="*/ 115 h 266"/>
                <a:gd name="T30" fmla="*/ 0 w 187"/>
                <a:gd name="T31" fmla="*/ 265 h 266"/>
                <a:gd name="T32" fmla="*/ 186 w 187"/>
                <a:gd name="T33" fmla="*/ 265 h 266"/>
                <a:gd name="T34" fmla="*/ 186 w 187"/>
                <a:gd name="T35" fmla="*/ 115 h 266"/>
                <a:gd name="T36" fmla="*/ 43 w 187"/>
                <a:gd name="T37" fmla="*/ 11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3" y="115"/>
                  </a:moveTo>
                  <a:lnTo>
                    <a:pt x="43" y="115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4" y="25"/>
                    <a:pt x="93" y="25"/>
                  </a:cubicBezTo>
                  <a:cubicBezTo>
                    <a:pt x="104" y="29"/>
                    <a:pt x="118" y="33"/>
                    <a:pt x="125" y="40"/>
                  </a:cubicBezTo>
                  <a:cubicBezTo>
                    <a:pt x="136" y="50"/>
                    <a:pt x="139" y="61"/>
                    <a:pt x="139" y="75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4"/>
                    <a:pt x="161" y="36"/>
                    <a:pt x="147" y="22"/>
                  </a:cubicBezTo>
                  <a:cubicBezTo>
                    <a:pt x="132" y="8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3"/>
                    <a:pt x="14" y="7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5"/>
                    <a:pt x="186" y="115"/>
                    <a:pt x="186" y="115"/>
                  </a:cubicBezTo>
                  <a:lnTo>
                    <a:pt x="43" y="1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1116013" y="4328774"/>
              <a:ext cx="58737" cy="55562"/>
            </a:xfrm>
            <a:custGeom>
              <a:avLst/>
              <a:gdLst>
                <a:gd name="T0" fmla="*/ 15 w 162"/>
                <a:gd name="T1" fmla="*/ 0 h 155"/>
                <a:gd name="T2" fmla="*/ 15 w 162"/>
                <a:gd name="T3" fmla="*/ 0 h 155"/>
                <a:gd name="T4" fmla="*/ 43 w 162"/>
                <a:gd name="T5" fmla="*/ 0 h 155"/>
                <a:gd name="T6" fmla="*/ 75 w 162"/>
                <a:gd name="T7" fmla="*/ 76 h 155"/>
                <a:gd name="T8" fmla="*/ 83 w 162"/>
                <a:gd name="T9" fmla="*/ 97 h 155"/>
                <a:gd name="T10" fmla="*/ 83 w 162"/>
                <a:gd name="T11" fmla="*/ 97 h 155"/>
                <a:gd name="T12" fmla="*/ 90 w 162"/>
                <a:gd name="T13" fmla="*/ 76 h 155"/>
                <a:gd name="T14" fmla="*/ 122 w 162"/>
                <a:gd name="T15" fmla="*/ 0 h 155"/>
                <a:gd name="T16" fmla="*/ 150 w 162"/>
                <a:gd name="T17" fmla="*/ 0 h 155"/>
                <a:gd name="T18" fmla="*/ 161 w 162"/>
                <a:gd name="T19" fmla="*/ 154 h 155"/>
                <a:gd name="T20" fmla="*/ 136 w 162"/>
                <a:gd name="T21" fmla="*/ 154 h 155"/>
                <a:gd name="T22" fmla="*/ 129 w 162"/>
                <a:gd name="T23" fmla="*/ 68 h 155"/>
                <a:gd name="T24" fmla="*/ 129 w 162"/>
                <a:gd name="T25" fmla="*/ 43 h 155"/>
                <a:gd name="T26" fmla="*/ 129 w 162"/>
                <a:gd name="T27" fmla="*/ 43 h 155"/>
                <a:gd name="T28" fmla="*/ 118 w 162"/>
                <a:gd name="T29" fmla="*/ 68 h 155"/>
                <a:gd name="T30" fmla="*/ 93 w 162"/>
                <a:gd name="T31" fmla="*/ 125 h 155"/>
                <a:gd name="T32" fmla="*/ 68 w 162"/>
                <a:gd name="T33" fmla="*/ 125 h 155"/>
                <a:gd name="T34" fmla="*/ 43 w 162"/>
                <a:gd name="T35" fmla="*/ 68 h 155"/>
                <a:gd name="T36" fmla="*/ 36 w 162"/>
                <a:gd name="T37" fmla="*/ 43 h 155"/>
                <a:gd name="T38" fmla="*/ 36 w 162"/>
                <a:gd name="T39" fmla="*/ 43 h 155"/>
                <a:gd name="T40" fmla="*/ 36 w 162"/>
                <a:gd name="T41" fmla="*/ 68 h 155"/>
                <a:gd name="T42" fmla="*/ 29 w 162"/>
                <a:gd name="T43" fmla="*/ 154 h 155"/>
                <a:gd name="T44" fmla="*/ 0 w 162"/>
                <a:gd name="T45" fmla="*/ 154 h 155"/>
                <a:gd name="T46" fmla="*/ 15 w 162"/>
                <a:gd name="T47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2" h="155">
                  <a:moveTo>
                    <a:pt x="15" y="0"/>
                  </a:moveTo>
                  <a:lnTo>
                    <a:pt x="15" y="0"/>
                  </a:lnTo>
                  <a:cubicBezTo>
                    <a:pt x="43" y="0"/>
                    <a:pt x="43" y="0"/>
                    <a:pt x="43" y="0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79" y="86"/>
                    <a:pt x="83" y="97"/>
                    <a:pt x="83" y="97"/>
                  </a:cubicBezTo>
                  <a:lnTo>
                    <a:pt x="83" y="97"/>
                  </a:lnTo>
                  <a:cubicBezTo>
                    <a:pt x="83" y="97"/>
                    <a:pt x="86" y="86"/>
                    <a:pt x="90" y="76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61" y="154"/>
                    <a:pt x="161" y="154"/>
                    <a:pt x="161" y="154"/>
                  </a:cubicBezTo>
                  <a:cubicBezTo>
                    <a:pt x="136" y="154"/>
                    <a:pt x="136" y="154"/>
                    <a:pt x="136" y="154"/>
                  </a:cubicBezTo>
                  <a:cubicBezTo>
                    <a:pt x="129" y="68"/>
                    <a:pt x="129" y="68"/>
                    <a:pt x="129" y="68"/>
                  </a:cubicBezTo>
                  <a:cubicBezTo>
                    <a:pt x="129" y="58"/>
                    <a:pt x="129" y="43"/>
                    <a:pt x="129" y="43"/>
                  </a:cubicBezTo>
                  <a:lnTo>
                    <a:pt x="129" y="43"/>
                  </a:lnTo>
                  <a:cubicBezTo>
                    <a:pt x="129" y="43"/>
                    <a:pt x="122" y="58"/>
                    <a:pt x="118" y="68"/>
                  </a:cubicBezTo>
                  <a:cubicBezTo>
                    <a:pt x="93" y="125"/>
                    <a:pt x="93" y="125"/>
                    <a:pt x="93" y="125"/>
                  </a:cubicBezTo>
                  <a:cubicBezTo>
                    <a:pt x="68" y="125"/>
                    <a:pt x="68" y="125"/>
                    <a:pt x="68" y="125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40" y="58"/>
                    <a:pt x="36" y="43"/>
                    <a:pt x="36" y="43"/>
                  </a:cubicBezTo>
                  <a:lnTo>
                    <a:pt x="36" y="43"/>
                  </a:lnTo>
                  <a:cubicBezTo>
                    <a:pt x="36" y="43"/>
                    <a:pt x="36" y="58"/>
                    <a:pt x="36" y="68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0" y="154"/>
                    <a:pt x="0" y="154"/>
                    <a:pt x="0" y="154"/>
                  </a:cubicBezTo>
                  <a:lnTo>
                    <a:pt x="1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1181100" y="4328774"/>
              <a:ext cx="49213" cy="55562"/>
            </a:xfrm>
            <a:custGeom>
              <a:avLst/>
              <a:gdLst>
                <a:gd name="T0" fmla="*/ 96 w 137"/>
                <a:gd name="T1" fmla="*/ 115 h 155"/>
                <a:gd name="T2" fmla="*/ 96 w 137"/>
                <a:gd name="T3" fmla="*/ 115 h 155"/>
                <a:gd name="T4" fmla="*/ 39 w 137"/>
                <a:gd name="T5" fmla="*/ 115 h 155"/>
                <a:gd name="T6" fmla="*/ 29 w 137"/>
                <a:gd name="T7" fmla="*/ 154 h 155"/>
                <a:gd name="T8" fmla="*/ 0 w 137"/>
                <a:gd name="T9" fmla="*/ 154 h 155"/>
                <a:gd name="T10" fmla="*/ 54 w 137"/>
                <a:gd name="T11" fmla="*/ 0 h 155"/>
                <a:gd name="T12" fmla="*/ 82 w 137"/>
                <a:gd name="T13" fmla="*/ 0 h 155"/>
                <a:gd name="T14" fmla="*/ 136 w 137"/>
                <a:gd name="T15" fmla="*/ 154 h 155"/>
                <a:gd name="T16" fmla="*/ 107 w 137"/>
                <a:gd name="T17" fmla="*/ 154 h 155"/>
                <a:gd name="T18" fmla="*/ 96 w 137"/>
                <a:gd name="T19" fmla="*/ 115 h 155"/>
                <a:gd name="T20" fmla="*/ 68 w 137"/>
                <a:gd name="T21" fmla="*/ 25 h 155"/>
                <a:gd name="T22" fmla="*/ 68 w 137"/>
                <a:gd name="T23" fmla="*/ 25 h 155"/>
                <a:gd name="T24" fmla="*/ 61 w 137"/>
                <a:gd name="T25" fmla="*/ 50 h 155"/>
                <a:gd name="T26" fmla="*/ 46 w 137"/>
                <a:gd name="T27" fmla="*/ 90 h 155"/>
                <a:gd name="T28" fmla="*/ 89 w 137"/>
                <a:gd name="T29" fmla="*/ 90 h 155"/>
                <a:gd name="T30" fmla="*/ 75 w 137"/>
                <a:gd name="T31" fmla="*/ 50 h 155"/>
                <a:gd name="T32" fmla="*/ 68 w 137"/>
                <a:gd name="T33" fmla="*/ 2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7" h="155">
                  <a:moveTo>
                    <a:pt x="96" y="115"/>
                  </a:moveTo>
                  <a:lnTo>
                    <a:pt x="96" y="115"/>
                  </a:lnTo>
                  <a:cubicBezTo>
                    <a:pt x="39" y="115"/>
                    <a:pt x="39" y="115"/>
                    <a:pt x="39" y="115"/>
                  </a:cubicBezTo>
                  <a:cubicBezTo>
                    <a:pt x="29" y="154"/>
                    <a:pt x="29" y="154"/>
                    <a:pt x="29" y="154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136" y="154"/>
                    <a:pt x="136" y="154"/>
                    <a:pt x="136" y="154"/>
                  </a:cubicBezTo>
                  <a:cubicBezTo>
                    <a:pt x="107" y="154"/>
                    <a:pt x="107" y="154"/>
                    <a:pt x="107" y="154"/>
                  </a:cubicBezTo>
                  <a:lnTo>
                    <a:pt x="96" y="115"/>
                  </a:lnTo>
                  <a:close/>
                  <a:moveTo>
                    <a:pt x="68" y="25"/>
                  </a:moveTo>
                  <a:lnTo>
                    <a:pt x="68" y="25"/>
                  </a:lnTo>
                  <a:cubicBezTo>
                    <a:pt x="68" y="25"/>
                    <a:pt x="64" y="40"/>
                    <a:pt x="61" y="50"/>
                  </a:cubicBezTo>
                  <a:cubicBezTo>
                    <a:pt x="46" y="90"/>
                    <a:pt x="46" y="90"/>
                    <a:pt x="46" y="90"/>
                  </a:cubicBezTo>
                  <a:cubicBezTo>
                    <a:pt x="89" y="90"/>
                    <a:pt x="89" y="90"/>
                    <a:pt x="89" y="90"/>
                  </a:cubicBezTo>
                  <a:cubicBezTo>
                    <a:pt x="75" y="50"/>
                    <a:pt x="75" y="50"/>
                    <a:pt x="75" y="50"/>
                  </a:cubicBezTo>
                  <a:cubicBezTo>
                    <a:pt x="71" y="40"/>
                    <a:pt x="68" y="25"/>
                    <a:pt x="68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78"/>
            <p:cNvSpPr>
              <a:spLocks noChangeArrowheads="1"/>
            </p:cNvSpPr>
            <p:nvPr/>
          </p:nvSpPr>
          <p:spPr bwMode="auto">
            <a:xfrm>
              <a:off x="1233488" y="4328774"/>
              <a:ext cx="50800" cy="58737"/>
            </a:xfrm>
            <a:custGeom>
              <a:avLst/>
              <a:gdLst>
                <a:gd name="T0" fmla="*/ 79 w 141"/>
                <a:gd name="T1" fmla="*/ 0 h 162"/>
                <a:gd name="T2" fmla="*/ 79 w 141"/>
                <a:gd name="T3" fmla="*/ 0 h 162"/>
                <a:gd name="T4" fmla="*/ 136 w 141"/>
                <a:gd name="T5" fmla="*/ 21 h 162"/>
                <a:gd name="T6" fmla="*/ 122 w 141"/>
                <a:gd name="T7" fmla="*/ 43 h 162"/>
                <a:gd name="T8" fmla="*/ 79 w 141"/>
                <a:gd name="T9" fmla="*/ 25 h 162"/>
                <a:gd name="T10" fmla="*/ 29 w 141"/>
                <a:gd name="T11" fmla="*/ 79 h 162"/>
                <a:gd name="T12" fmla="*/ 79 w 141"/>
                <a:gd name="T13" fmla="*/ 132 h 162"/>
                <a:gd name="T14" fmla="*/ 125 w 141"/>
                <a:gd name="T15" fmla="*/ 114 h 162"/>
                <a:gd name="T16" fmla="*/ 140 w 141"/>
                <a:gd name="T17" fmla="*/ 136 h 162"/>
                <a:gd name="T18" fmla="*/ 79 w 141"/>
                <a:gd name="T19" fmla="*/ 161 h 162"/>
                <a:gd name="T20" fmla="*/ 0 w 141"/>
                <a:gd name="T21" fmla="*/ 79 h 162"/>
                <a:gd name="T22" fmla="*/ 79 w 141"/>
                <a:gd name="T2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1" h="162">
                  <a:moveTo>
                    <a:pt x="79" y="0"/>
                  </a:moveTo>
                  <a:lnTo>
                    <a:pt x="79" y="0"/>
                  </a:lnTo>
                  <a:cubicBezTo>
                    <a:pt x="118" y="0"/>
                    <a:pt x="136" y="21"/>
                    <a:pt x="136" y="21"/>
                  </a:cubicBezTo>
                  <a:cubicBezTo>
                    <a:pt x="122" y="43"/>
                    <a:pt x="122" y="43"/>
                    <a:pt x="122" y="43"/>
                  </a:cubicBezTo>
                  <a:cubicBezTo>
                    <a:pt x="122" y="43"/>
                    <a:pt x="104" y="25"/>
                    <a:pt x="79" y="25"/>
                  </a:cubicBezTo>
                  <a:cubicBezTo>
                    <a:pt x="47" y="25"/>
                    <a:pt x="29" y="50"/>
                    <a:pt x="29" y="79"/>
                  </a:cubicBezTo>
                  <a:cubicBezTo>
                    <a:pt x="29" y="107"/>
                    <a:pt x="47" y="132"/>
                    <a:pt x="79" y="132"/>
                  </a:cubicBezTo>
                  <a:cubicBezTo>
                    <a:pt x="108" y="132"/>
                    <a:pt x="125" y="114"/>
                    <a:pt x="125" y="114"/>
                  </a:cubicBezTo>
                  <a:cubicBezTo>
                    <a:pt x="140" y="136"/>
                    <a:pt x="140" y="136"/>
                    <a:pt x="140" y="136"/>
                  </a:cubicBezTo>
                  <a:cubicBezTo>
                    <a:pt x="140" y="136"/>
                    <a:pt x="118" y="161"/>
                    <a:pt x="79" y="161"/>
                  </a:cubicBezTo>
                  <a:cubicBezTo>
                    <a:pt x="33" y="161"/>
                    <a:pt x="0" y="125"/>
                    <a:pt x="0" y="79"/>
                  </a:cubicBezTo>
                  <a:cubicBezTo>
                    <a:pt x="0" y="32"/>
                    <a:pt x="33" y="0"/>
                    <a:pt x="7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8" name="Group 247"/>
          <p:cNvGrpSpPr/>
          <p:nvPr/>
        </p:nvGrpSpPr>
        <p:grpSpPr>
          <a:xfrm>
            <a:off x="4243961" y="2339189"/>
            <a:ext cx="411163" cy="266700"/>
            <a:chOff x="1798178" y="2347086"/>
            <a:chExt cx="411163" cy="266700"/>
          </a:xfrm>
        </p:grpSpPr>
        <p:sp>
          <p:nvSpPr>
            <p:cNvPr id="249" name="Freeform 79"/>
            <p:cNvSpPr>
              <a:spLocks noChangeArrowheads="1"/>
            </p:cNvSpPr>
            <p:nvPr/>
          </p:nvSpPr>
          <p:spPr bwMode="auto">
            <a:xfrm>
              <a:off x="1847391" y="2355024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80"/>
            <p:cNvSpPr>
              <a:spLocks noChangeArrowheads="1"/>
            </p:cNvSpPr>
            <p:nvPr/>
          </p:nvSpPr>
          <p:spPr bwMode="auto">
            <a:xfrm>
              <a:off x="1847391" y="2355024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81"/>
            <p:cNvSpPr>
              <a:spLocks noChangeArrowheads="1"/>
            </p:cNvSpPr>
            <p:nvPr/>
          </p:nvSpPr>
          <p:spPr bwMode="auto">
            <a:xfrm>
              <a:off x="2006141" y="2355024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82"/>
            <p:cNvSpPr>
              <a:spLocks noChangeArrowheads="1"/>
            </p:cNvSpPr>
            <p:nvPr/>
          </p:nvSpPr>
          <p:spPr bwMode="auto">
            <a:xfrm>
              <a:off x="2006141" y="2355024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83"/>
            <p:cNvSpPr>
              <a:spLocks noChangeArrowheads="1"/>
            </p:cNvSpPr>
            <p:nvPr/>
          </p:nvSpPr>
          <p:spPr bwMode="auto">
            <a:xfrm>
              <a:off x="1837866" y="2347086"/>
              <a:ext cx="334962" cy="227013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84"/>
            <p:cNvSpPr>
              <a:spLocks noChangeArrowheads="1"/>
            </p:cNvSpPr>
            <p:nvPr/>
          </p:nvSpPr>
          <p:spPr bwMode="auto">
            <a:xfrm>
              <a:off x="1798178" y="2596324"/>
              <a:ext cx="411163" cy="17462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85"/>
            <p:cNvSpPr>
              <a:spLocks noChangeArrowheads="1"/>
            </p:cNvSpPr>
            <p:nvPr/>
          </p:nvSpPr>
          <p:spPr bwMode="auto">
            <a:xfrm>
              <a:off x="1902953" y="2424874"/>
              <a:ext cx="73025" cy="68262"/>
            </a:xfrm>
            <a:custGeom>
              <a:avLst/>
              <a:gdLst>
                <a:gd name="T0" fmla="*/ 44 w 202"/>
                <a:gd name="T1" fmla="*/ 83 h 191"/>
                <a:gd name="T2" fmla="*/ 44 w 202"/>
                <a:gd name="T3" fmla="*/ 83 h 191"/>
                <a:gd name="T4" fmla="*/ 44 w 202"/>
                <a:gd name="T5" fmla="*/ 51 h 191"/>
                <a:gd name="T6" fmla="*/ 44 w 202"/>
                <a:gd name="T7" fmla="*/ 51 h 191"/>
                <a:gd name="T8" fmla="*/ 56 w 202"/>
                <a:gd name="T9" fmla="*/ 83 h 191"/>
                <a:gd name="T10" fmla="*/ 88 w 202"/>
                <a:gd name="T11" fmla="*/ 158 h 191"/>
                <a:gd name="T12" fmla="*/ 117 w 202"/>
                <a:gd name="T13" fmla="*/ 158 h 191"/>
                <a:gd name="T14" fmla="*/ 149 w 202"/>
                <a:gd name="T15" fmla="*/ 83 h 191"/>
                <a:gd name="T16" fmla="*/ 161 w 202"/>
                <a:gd name="T17" fmla="*/ 56 h 191"/>
                <a:gd name="T18" fmla="*/ 161 w 202"/>
                <a:gd name="T19" fmla="*/ 56 h 191"/>
                <a:gd name="T20" fmla="*/ 161 w 202"/>
                <a:gd name="T21" fmla="*/ 83 h 191"/>
                <a:gd name="T22" fmla="*/ 169 w 202"/>
                <a:gd name="T23" fmla="*/ 190 h 191"/>
                <a:gd name="T24" fmla="*/ 201 w 202"/>
                <a:gd name="T25" fmla="*/ 190 h 191"/>
                <a:gd name="T26" fmla="*/ 189 w 202"/>
                <a:gd name="T27" fmla="*/ 0 h 191"/>
                <a:gd name="T28" fmla="*/ 149 w 202"/>
                <a:gd name="T29" fmla="*/ 0 h 191"/>
                <a:gd name="T30" fmla="*/ 113 w 202"/>
                <a:gd name="T31" fmla="*/ 95 h 191"/>
                <a:gd name="T32" fmla="*/ 100 w 202"/>
                <a:gd name="T33" fmla="*/ 123 h 191"/>
                <a:gd name="T34" fmla="*/ 100 w 202"/>
                <a:gd name="T35" fmla="*/ 123 h 191"/>
                <a:gd name="T36" fmla="*/ 92 w 202"/>
                <a:gd name="T37" fmla="*/ 95 h 191"/>
                <a:gd name="T38" fmla="*/ 56 w 202"/>
                <a:gd name="T39" fmla="*/ 0 h 191"/>
                <a:gd name="T40" fmla="*/ 16 w 202"/>
                <a:gd name="T41" fmla="*/ 0 h 191"/>
                <a:gd name="T42" fmla="*/ 0 w 202"/>
                <a:gd name="T43" fmla="*/ 190 h 191"/>
                <a:gd name="T44" fmla="*/ 36 w 202"/>
                <a:gd name="T45" fmla="*/ 190 h 191"/>
                <a:gd name="T46" fmla="*/ 44 w 202"/>
                <a:gd name="T47" fmla="*/ 8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2" h="191">
                  <a:moveTo>
                    <a:pt x="44" y="83"/>
                  </a:moveTo>
                  <a:lnTo>
                    <a:pt x="44" y="83"/>
                  </a:lnTo>
                  <a:cubicBezTo>
                    <a:pt x="44" y="71"/>
                    <a:pt x="44" y="51"/>
                    <a:pt x="44" y="51"/>
                  </a:cubicBezTo>
                  <a:lnTo>
                    <a:pt x="44" y="51"/>
                  </a:lnTo>
                  <a:cubicBezTo>
                    <a:pt x="44" y="51"/>
                    <a:pt x="52" y="71"/>
                    <a:pt x="56" y="83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53" y="71"/>
                    <a:pt x="161" y="56"/>
                    <a:pt x="161" y="56"/>
                  </a:cubicBezTo>
                  <a:lnTo>
                    <a:pt x="161" y="56"/>
                  </a:lnTo>
                  <a:cubicBezTo>
                    <a:pt x="161" y="56"/>
                    <a:pt x="161" y="71"/>
                    <a:pt x="161" y="83"/>
                  </a:cubicBezTo>
                  <a:cubicBezTo>
                    <a:pt x="169" y="190"/>
                    <a:pt x="169" y="190"/>
                    <a:pt x="169" y="190"/>
                  </a:cubicBezTo>
                  <a:cubicBezTo>
                    <a:pt x="201" y="190"/>
                    <a:pt x="201" y="190"/>
                    <a:pt x="201" y="19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13" y="95"/>
                    <a:pt x="113" y="95"/>
                    <a:pt x="113" y="95"/>
                  </a:cubicBezTo>
                  <a:cubicBezTo>
                    <a:pt x="108" y="103"/>
                    <a:pt x="100" y="123"/>
                    <a:pt x="100" y="123"/>
                  </a:cubicBezTo>
                  <a:lnTo>
                    <a:pt x="100" y="123"/>
                  </a:lnTo>
                  <a:cubicBezTo>
                    <a:pt x="100" y="123"/>
                    <a:pt x="96" y="103"/>
                    <a:pt x="92" y="95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44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86"/>
            <p:cNvSpPr>
              <a:spLocks noChangeArrowheads="1"/>
            </p:cNvSpPr>
            <p:nvPr/>
          </p:nvSpPr>
          <p:spPr bwMode="auto">
            <a:xfrm>
              <a:off x="1982328" y="2424874"/>
              <a:ext cx="61913" cy="68262"/>
            </a:xfrm>
            <a:custGeom>
              <a:avLst/>
              <a:gdLst>
                <a:gd name="T0" fmla="*/ 53 w 174"/>
                <a:gd name="T1" fmla="*/ 143 h 191"/>
                <a:gd name="T2" fmla="*/ 53 w 174"/>
                <a:gd name="T3" fmla="*/ 143 h 191"/>
                <a:gd name="T4" fmla="*/ 121 w 174"/>
                <a:gd name="T5" fmla="*/ 143 h 191"/>
                <a:gd name="T6" fmla="*/ 137 w 174"/>
                <a:gd name="T7" fmla="*/ 190 h 191"/>
                <a:gd name="T8" fmla="*/ 173 w 174"/>
                <a:gd name="T9" fmla="*/ 190 h 191"/>
                <a:gd name="T10" fmla="*/ 105 w 174"/>
                <a:gd name="T11" fmla="*/ 0 h 191"/>
                <a:gd name="T12" fmla="*/ 69 w 174"/>
                <a:gd name="T13" fmla="*/ 0 h 191"/>
                <a:gd name="T14" fmla="*/ 0 w 174"/>
                <a:gd name="T15" fmla="*/ 190 h 191"/>
                <a:gd name="T16" fmla="*/ 36 w 174"/>
                <a:gd name="T17" fmla="*/ 190 h 191"/>
                <a:gd name="T18" fmla="*/ 53 w 174"/>
                <a:gd name="T19" fmla="*/ 143 h 191"/>
                <a:gd name="T20" fmla="*/ 77 w 174"/>
                <a:gd name="T21" fmla="*/ 63 h 191"/>
                <a:gd name="T22" fmla="*/ 77 w 174"/>
                <a:gd name="T23" fmla="*/ 63 h 191"/>
                <a:gd name="T24" fmla="*/ 85 w 174"/>
                <a:gd name="T25" fmla="*/ 32 h 191"/>
                <a:gd name="T26" fmla="*/ 89 w 174"/>
                <a:gd name="T27" fmla="*/ 32 h 191"/>
                <a:gd name="T28" fmla="*/ 93 w 174"/>
                <a:gd name="T29" fmla="*/ 63 h 191"/>
                <a:gd name="T30" fmla="*/ 113 w 174"/>
                <a:gd name="T31" fmla="*/ 111 h 191"/>
                <a:gd name="T32" fmla="*/ 61 w 174"/>
                <a:gd name="T33" fmla="*/ 111 h 191"/>
                <a:gd name="T34" fmla="*/ 77 w 174"/>
                <a:gd name="T35" fmla="*/ 6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191">
                  <a:moveTo>
                    <a:pt x="53" y="143"/>
                  </a:moveTo>
                  <a:lnTo>
                    <a:pt x="53" y="143"/>
                  </a:lnTo>
                  <a:cubicBezTo>
                    <a:pt x="121" y="143"/>
                    <a:pt x="121" y="143"/>
                    <a:pt x="121" y="143"/>
                  </a:cubicBezTo>
                  <a:cubicBezTo>
                    <a:pt x="137" y="190"/>
                    <a:pt x="137" y="190"/>
                    <a:pt x="137" y="190"/>
                  </a:cubicBezTo>
                  <a:cubicBezTo>
                    <a:pt x="173" y="190"/>
                    <a:pt x="173" y="190"/>
                    <a:pt x="173" y="19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53" y="14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cubicBezTo>
                    <a:pt x="81" y="51"/>
                    <a:pt x="85" y="32"/>
                    <a:pt x="85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93" y="51"/>
                    <a:pt x="93" y="63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61" y="111"/>
                    <a:pt x="61" y="111"/>
                    <a:pt x="61" y="111"/>
                  </a:cubicBezTo>
                  <a:lnTo>
                    <a:pt x="77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87"/>
            <p:cNvSpPr>
              <a:spLocks noChangeArrowheads="1"/>
            </p:cNvSpPr>
            <p:nvPr/>
          </p:nvSpPr>
          <p:spPr bwMode="auto">
            <a:xfrm>
              <a:off x="2047416" y="2423286"/>
              <a:ext cx="63500" cy="71438"/>
            </a:xfrm>
            <a:custGeom>
              <a:avLst/>
              <a:gdLst>
                <a:gd name="T0" fmla="*/ 101 w 178"/>
                <a:gd name="T1" fmla="*/ 198 h 199"/>
                <a:gd name="T2" fmla="*/ 101 w 178"/>
                <a:gd name="T3" fmla="*/ 198 h 199"/>
                <a:gd name="T4" fmla="*/ 177 w 178"/>
                <a:gd name="T5" fmla="*/ 166 h 199"/>
                <a:gd name="T6" fmla="*/ 157 w 178"/>
                <a:gd name="T7" fmla="*/ 143 h 199"/>
                <a:gd name="T8" fmla="*/ 105 w 178"/>
                <a:gd name="T9" fmla="*/ 166 h 199"/>
                <a:gd name="T10" fmla="*/ 36 w 178"/>
                <a:gd name="T11" fmla="*/ 95 h 199"/>
                <a:gd name="T12" fmla="*/ 101 w 178"/>
                <a:gd name="T13" fmla="*/ 32 h 199"/>
                <a:gd name="T14" fmla="*/ 157 w 178"/>
                <a:gd name="T15" fmla="*/ 52 h 199"/>
                <a:gd name="T16" fmla="*/ 173 w 178"/>
                <a:gd name="T17" fmla="*/ 28 h 199"/>
                <a:gd name="T18" fmla="*/ 101 w 178"/>
                <a:gd name="T19" fmla="*/ 0 h 199"/>
                <a:gd name="T20" fmla="*/ 0 w 178"/>
                <a:gd name="T21" fmla="*/ 99 h 199"/>
                <a:gd name="T22" fmla="*/ 101 w 178"/>
                <a:gd name="T23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" h="199">
                  <a:moveTo>
                    <a:pt x="101" y="198"/>
                  </a:moveTo>
                  <a:lnTo>
                    <a:pt x="101" y="198"/>
                  </a:lnTo>
                  <a:cubicBezTo>
                    <a:pt x="149" y="198"/>
                    <a:pt x="177" y="166"/>
                    <a:pt x="177" y="166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7" y="143"/>
                    <a:pt x="137" y="166"/>
                    <a:pt x="105" y="166"/>
                  </a:cubicBezTo>
                  <a:cubicBezTo>
                    <a:pt x="65" y="166"/>
                    <a:pt x="36" y="135"/>
                    <a:pt x="36" y="95"/>
                  </a:cubicBezTo>
                  <a:cubicBezTo>
                    <a:pt x="36" y="63"/>
                    <a:pt x="61" y="32"/>
                    <a:pt x="101" y="32"/>
                  </a:cubicBezTo>
                  <a:cubicBezTo>
                    <a:pt x="133" y="32"/>
                    <a:pt x="157" y="52"/>
                    <a:pt x="157" y="52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3" y="28"/>
                    <a:pt x="149" y="0"/>
                    <a:pt x="101" y="0"/>
                  </a:cubicBezTo>
                  <a:cubicBezTo>
                    <a:pt x="44" y="0"/>
                    <a:pt x="0" y="44"/>
                    <a:pt x="0" y="99"/>
                  </a:cubicBezTo>
                  <a:cubicBezTo>
                    <a:pt x="0" y="155"/>
                    <a:pt x="44" y="198"/>
                    <a:pt x="101" y="19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4243961" y="3566643"/>
            <a:ext cx="411163" cy="265113"/>
            <a:chOff x="1798178" y="3585162"/>
            <a:chExt cx="411163" cy="265113"/>
          </a:xfrm>
        </p:grpSpPr>
        <p:sp>
          <p:nvSpPr>
            <p:cNvPr id="259" name="Freeform 88"/>
            <p:cNvSpPr>
              <a:spLocks noChangeArrowheads="1"/>
            </p:cNvSpPr>
            <p:nvPr/>
          </p:nvSpPr>
          <p:spPr bwMode="auto">
            <a:xfrm>
              <a:off x="1847391" y="3593100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89"/>
            <p:cNvSpPr>
              <a:spLocks noChangeArrowheads="1"/>
            </p:cNvSpPr>
            <p:nvPr/>
          </p:nvSpPr>
          <p:spPr bwMode="auto">
            <a:xfrm>
              <a:off x="1847391" y="3593100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90"/>
            <p:cNvSpPr>
              <a:spLocks noChangeArrowheads="1"/>
            </p:cNvSpPr>
            <p:nvPr/>
          </p:nvSpPr>
          <p:spPr bwMode="auto">
            <a:xfrm>
              <a:off x="2006141" y="3593100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91"/>
            <p:cNvSpPr>
              <a:spLocks noChangeArrowheads="1"/>
            </p:cNvSpPr>
            <p:nvPr/>
          </p:nvSpPr>
          <p:spPr bwMode="auto">
            <a:xfrm>
              <a:off x="2006141" y="3593100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92"/>
            <p:cNvSpPr>
              <a:spLocks noChangeArrowheads="1"/>
            </p:cNvSpPr>
            <p:nvPr/>
          </p:nvSpPr>
          <p:spPr bwMode="auto">
            <a:xfrm>
              <a:off x="1837866" y="3585162"/>
              <a:ext cx="334962" cy="227013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93"/>
            <p:cNvSpPr>
              <a:spLocks noChangeArrowheads="1"/>
            </p:cNvSpPr>
            <p:nvPr/>
          </p:nvSpPr>
          <p:spPr bwMode="auto">
            <a:xfrm>
              <a:off x="1798178" y="3832812"/>
              <a:ext cx="411163" cy="17463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94"/>
            <p:cNvSpPr>
              <a:spLocks noChangeArrowheads="1"/>
            </p:cNvSpPr>
            <p:nvPr/>
          </p:nvSpPr>
          <p:spPr bwMode="auto">
            <a:xfrm>
              <a:off x="1902953" y="3662950"/>
              <a:ext cx="73025" cy="68262"/>
            </a:xfrm>
            <a:custGeom>
              <a:avLst/>
              <a:gdLst>
                <a:gd name="T0" fmla="*/ 44 w 202"/>
                <a:gd name="T1" fmla="*/ 83 h 191"/>
                <a:gd name="T2" fmla="*/ 44 w 202"/>
                <a:gd name="T3" fmla="*/ 83 h 191"/>
                <a:gd name="T4" fmla="*/ 44 w 202"/>
                <a:gd name="T5" fmla="*/ 51 h 191"/>
                <a:gd name="T6" fmla="*/ 44 w 202"/>
                <a:gd name="T7" fmla="*/ 51 h 191"/>
                <a:gd name="T8" fmla="*/ 56 w 202"/>
                <a:gd name="T9" fmla="*/ 83 h 191"/>
                <a:gd name="T10" fmla="*/ 88 w 202"/>
                <a:gd name="T11" fmla="*/ 158 h 191"/>
                <a:gd name="T12" fmla="*/ 117 w 202"/>
                <a:gd name="T13" fmla="*/ 158 h 191"/>
                <a:gd name="T14" fmla="*/ 149 w 202"/>
                <a:gd name="T15" fmla="*/ 83 h 191"/>
                <a:gd name="T16" fmla="*/ 161 w 202"/>
                <a:gd name="T17" fmla="*/ 56 h 191"/>
                <a:gd name="T18" fmla="*/ 161 w 202"/>
                <a:gd name="T19" fmla="*/ 56 h 191"/>
                <a:gd name="T20" fmla="*/ 161 w 202"/>
                <a:gd name="T21" fmla="*/ 83 h 191"/>
                <a:gd name="T22" fmla="*/ 169 w 202"/>
                <a:gd name="T23" fmla="*/ 190 h 191"/>
                <a:gd name="T24" fmla="*/ 201 w 202"/>
                <a:gd name="T25" fmla="*/ 190 h 191"/>
                <a:gd name="T26" fmla="*/ 189 w 202"/>
                <a:gd name="T27" fmla="*/ 0 h 191"/>
                <a:gd name="T28" fmla="*/ 149 w 202"/>
                <a:gd name="T29" fmla="*/ 0 h 191"/>
                <a:gd name="T30" fmla="*/ 113 w 202"/>
                <a:gd name="T31" fmla="*/ 95 h 191"/>
                <a:gd name="T32" fmla="*/ 100 w 202"/>
                <a:gd name="T33" fmla="*/ 123 h 191"/>
                <a:gd name="T34" fmla="*/ 100 w 202"/>
                <a:gd name="T35" fmla="*/ 123 h 191"/>
                <a:gd name="T36" fmla="*/ 92 w 202"/>
                <a:gd name="T37" fmla="*/ 95 h 191"/>
                <a:gd name="T38" fmla="*/ 56 w 202"/>
                <a:gd name="T39" fmla="*/ 0 h 191"/>
                <a:gd name="T40" fmla="*/ 16 w 202"/>
                <a:gd name="T41" fmla="*/ 0 h 191"/>
                <a:gd name="T42" fmla="*/ 0 w 202"/>
                <a:gd name="T43" fmla="*/ 190 h 191"/>
                <a:gd name="T44" fmla="*/ 36 w 202"/>
                <a:gd name="T45" fmla="*/ 190 h 191"/>
                <a:gd name="T46" fmla="*/ 44 w 202"/>
                <a:gd name="T47" fmla="*/ 8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2" h="191">
                  <a:moveTo>
                    <a:pt x="44" y="83"/>
                  </a:moveTo>
                  <a:lnTo>
                    <a:pt x="44" y="83"/>
                  </a:lnTo>
                  <a:cubicBezTo>
                    <a:pt x="44" y="71"/>
                    <a:pt x="44" y="51"/>
                    <a:pt x="44" y="51"/>
                  </a:cubicBezTo>
                  <a:lnTo>
                    <a:pt x="44" y="51"/>
                  </a:lnTo>
                  <a:cubicBezTo>
                    <a:pt x="44" y="51"/>
                    <a:pt x="52" y="71"/>
                    <a:pt x="56" y="83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53" y="71"/>
                    <a:pt x="161" y="56"/>
                    <a:pt x="161" y="56"/>
                  </a:cubicBezTo>
                  <a:lnTo>
                    <a:pt x="161" y="56"/>
                  </a:lnTo>
                  <a:cubicBezTo>
                    <a:pt x="161" y="56"/>
                    <a:pt x="161" y="71"/>
                    <a:pt x="161" y="83"/>
                  </a:cubicBezTo>
                  <a:cubicBezTo>
                    <a:pt x="169" y="190"/>
                    <a:pt x="169" y="190"/>
                    <a:pt x="169" y="190"/>
                  </a:cubicBezTo>
                  <a:cubicBezTo>
                    <a:pt x="201" y="190"/>
                    <a:pt x="201" y="190"/>
                    <a:pt x="201" y="19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13" y="95"/>
                    <a:pt x="113" y="95"/>
                    <a:pt x="113" y="95"/>
                  </a:cubicBezTo>
                  <a:cubicBezTo>
                    <a:pt x="108" y="103"/>
                    <a:pt x="100" y="123"/>
                    <a:pt x="100" y="123"/>
                  </a:cubicBezTo>
                  <a:lnTo>
                    <a:pt x="100" y="123"/>
                  </a:lnTo>
                  <a:cubicBezTo>
                    <a:pt x="100" y="123"/>
                    <a:pt x="96" y="103"/>
                    <a:pt x="92" y="95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44" y="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95"/>
            <p:cNvSpPr>
              <a:spLocks noChangeArrowheads="1"/>
            </p:cNvSpPr>
            <p:nvPr/>
          </p:nvSpPr>
          <p:spPr bwMode="auto">
            <a:xfrm>
              <a:off x="1982328" y="3662950"/>
              <a:ext cx="61913" cy="68262"/>
            </a:xfrm>
            <a:custGeom>
              <a:avLst/>
              <a:gdLst>
                <a:gd name="T0" fmla="*/ 53 w 174"/>
                <a:gd name="T1" fmla="*/ 143 h 191"/>
                <a:gd name="T2" fmla="*/ 53 w 174"/>
                <a:gd name="T3" fmla="*/ 143 h 191"/>
                <a:gd name="T4" fmla="*/ 121 w 174"/>
                <a:gd name="T5" fmla="*/ 143 h 191"/>
                <a:gd name="T6" fmla="*/ 137 w 174"/>
                <a:gd name="T7" fmla="*/ 190 h 191"/>
                <a:gd name="T8" fmla="*/ 173 w 174"/>
                <a:gd name="T9" fmla="*/ 190 h 191"/>
                <a:gd name="T10" fmla="*/ 105 w 174"/>
                <a:gd name="T11" fmla="*/ 0 h 191"/>
                <a:gd name="T12" fmla="*/ 69 w 174"/>
                <a:gd name="T13" fmla="*/ 0 h 191"/>
                <a:gd name="T14" fmla="*/ 0 w 174"/>
                <a:gd name="T15" fmla="*/ 190 h 191"/>
                <a:gd name="T16" fmla="*/ 36 w 174"/>
                <a:gd name="T17" fmla="*/ 190 h 191"/>
                <a:gd name="T18" fmla="*/ 53 w 174"/>
                <a:gd name="T19" fmla="*/ 143 h 191"/>
                <a:gd name="T20" fmla="*/ 77 w 174"/>
                <a:gd name="T21" fmla="*/ 63 h 191"/>
                <a:gd name="T22" fmla="*/ 77 w 174"/>
                <a:gd name="T23" fmla="*/ 63 h 191"/>
                <a:gd name="T24" fmla="*/ 85 w 174"/>
                <a:gd name="T25" fmla="*/ 32 h 191"/>
                <a:gd name="T26" fmla="*/ 89 w 174"/>
                <a:gd name="T27" fmla="*/ 32 h 191"/>
                <a:gd name="T28" fmla="*/ 93 w 174"/>
                <a:gd name="T29" fmla="*/ 63 h 191"/>
                <a:gd name="T30" fmla="*/ 113 w 174"/>
                <a:gd name="T31" fmla="*/ 111 h 191"/>
                <a:gd name="T32" fmla="*/ 61 w 174"/>
                <a:gd name="T33" fmla="*/ 111 h 191"/>
                <a:gd name="T34" fmla="*/ 77 w 174"/>
                <a:gd name="T35" fmla="*/ 6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191">
                  <a:moveTo>
                    <a:pt x="53" y="143"/>
                  </a:moveTo>
                  <a:lnTo>
                    <a:pt x="53" y="143"/>
                  </a:lnTo>
                  <a:cubicBezTo>
                    <a:pt x="121" y="143"/>
                    <a:pt x="121" y="143"/>
                    <a:pt x="121" y="143"/>
                  </a:cubicBezTo>
                  <a:cubicBezTo>
                    <a:pt x="137" y="190"/>
                    <a:pt x="137" y="190"/>
                    <a:pt x="137" y="190"/>
                  </a:cubicBezTo>
                  <a:cubicBezTo>
                    <a:pt x="173" y="190"/>
                    <a:pt x="173" y="190"/>
                    <a:pt x="173" y="19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53" y="14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cubicBezTo>
                    <a:pt x="81" y="51"/>
                    <a:pt x="85" y="32"/>
                    <a:pt x="85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93" y="51"/>
                    <a:pt x="93" y="63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61" y="111"/>
                    <a:pt x="61" y="111"/>
                    <a:pt x="61" y="111"/>
                  </a:cubicBezTo>
                  <a:lnTo>
                    <a:pt x="77" y="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96"/>
            <p:cNvSpPr>
              <a:spLocks noChangeArrowheads="1"/>
            </p:cNvSpPr>
            <p:nvPr/>
          </p:nvSpPr>
          <p:spPr bwMode="auto">
            <a:xfrm>
              <a:off x="2047416" y="3661362"/>
              <a:ext cx="63500" cy="71438"/>
            </a:xfrm>
            <a:custGeom>
              <a:avLst/>
              <a:gdLst>
                <a:gd name="T0" fmla="*/ 101 w 178"/>
                <a:gd name="T1" fmla="*/ 198 h 199"/>
                <a:gd name="T2" fmla="*/ 101 w 178"/>
                <a:gd name="T3" fmla="*/ 198 h 199"/>
                <a:gd name="T4" fmla="*/ 177 w 178"/>
                <a:gd name="T5" fmla="*/ 166 h 199"/>
                <a:gd name="T6" fmla="*/ 157 w 178"/>
                <a:gd name="T7" fmla="*/ 143 h 199"/>
                <a:gd name="T8" fmla="*/ 105 w 178"/>
                <a:gd name="T9" fmla="*/ 166 h 199"/>
                <a:gd name="T10" fmla="*/ 36 w 178"/>
                <a:gd name="T11" fmla="*/ 95 h 199"/>
                <a:gd name="T12" fmla="*/ 101 w 178"/>
                <a:gd name="T13" fmla="*/ 32 h 199"/>
                <a:gd name="T14" fmla="*/ 157 w 178"/>
                <a:gd name="T15" fmla="*/ 52 h 199"/>
                <a:gd name="T16" fmla="*/ 173 w 178"/>
                <a:gd name="T17" fmla="*/ 28 h 199"/>
                <a:gd name="T18" fmla="*/ 101 w 178"/>
                <a:gd name="T19" fmla="*/ 0 h 199"/>
                <a:gd name="T20" fmla="*/ 0 w 178"/>
                <a:gd name="T21" fmla="*/ 99 h 199"/>
                <a:gd name="T22" fmla="*/ 101 w 178"/>
                <a:gd name="T23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" h="199">
                  <a:moveTo>
                    <a:pt x="101" y="198"/>
                  </a:moveTo>
                  <a:lnTo>
                    <a:pt x="101" y="198"/>
                  </a:lnTo>
                  <a:cubicBezTo>
                    <a:pt x="149" y="198"/>
                    <a:pt x="177" y="166"/>
                    <a:pt x="177" y="166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7" y="143"/>
                    <a:pt x="137" y="166"/>
                    <a:pt x="105" y="166"/>
                  </a:cubicBezTo>
                  <a:cubicBezTo>
                    <a:pt x="65" y="166"/>
                    <a:pt x="36" y="135"/>
                    <a:pt x="36" y="95"/>
                  </a:cubicBezTo>
                  <a:cubicBezTo>
                    <a:pt x="36" y="63"/>
                    <a:pt x="61" y="32"/>
                    <a:pt x="101" y="32"/>
                  </a:cubicBezTo>
                  <a:cubicBezTo>
                    <a:pt x="133" y="32"/>
                    <a:pt x="157" y="52"/>
                    <a:pt x="157" y="52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3" y="28"/>
                    <a:pt x="149" y="0"/>
                    <a:pt x="101" y="0"/>
                  </a:cubicBezTo>
                  <a:cubicBezTo>
                    <a:pt x="44" y="0"/>
                    <a:pt x="0" y="44"/>
                    <a:pt x="0" y="99"/>
                  </a:cubicBezTo>
                  <a:cubicBezTo>
                    <a:pt x="0" y="155"/>
                    <a:pt x="44" y="198"/>
                    <a:pt x="101" y="19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4243961" y="1724560"/>
            <a:ext cx="411163" cy="265113"/>
            <a:chOff x="1804528" y="1732619"/>
            <a:chExt cx="411163" cy="265113"/>
          </a:xfrm>
        </p:grpSpPr>
        <p:sp>
          <p:nvSpPr>
            <p:cNvPr id="269" name="Freeform 97"/>
            <p:cNvSpPr>
              <a:spLocks noChangeArrowheads="1"/>
            </p:cNvSpPr>
            <p:nvPr/>
          </p:nvSpPr>
          <p:spPr bwMode="auto">
            <a:xfrm>
              <a:off x="1852153" y="1738969"/>
              <a:ext cx="317500" cy="211138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98"/>
            <p:cNvSpPr>
              <a:spLocks noChangeArrowheads="1"/>
            </p:cNvSpPr>
            <p:nvPr/>
          </p:nvSpPr>
          <p:spPr bwMode="auto">
            <a:xfrm>
              <a:off x="1852153" y="1738969"/>
              <a:ext cx="317500" cy="211138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99"/>
            <p:cNvSpPr>
              <a:spLocks noChangeArrowheads="1"/>
            </p:cNvSpPr>
            <p:nvPr/>
          </p:nvSpPr>
          <p:spPr bwMode="auto">
            <a:xfrm>
              <a:off x="2010903" y="1738969"/>
              <a:ext cx="158750" cy="211138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100"/>
            <p:cNvSpPr>
              <a:spLocks noChangeArrowheads="1"/>
            </p:cNvSpPr>
            <p:nvPr/>
          </p:nvSpPr>
          <p:spPr bwMode="auto">
            <a:xfrm>
              <a:off x="2010903" y="1738969"/>
              <a:ext cx="158750" cy="211138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101"/>
            <p:cNvSpPr>
              <a:spLocks noChangeArrowheads="1"/>
            </p:cNvSpPr>
            <p:nvPr/>
          </p:nvSpPr>
          <p:spPr bwMode="auto">
            <a:xfrm>
              <a:off x="1842628" y="1732619"/>
              <a:ext cx="334963" cy="227013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102"/>
            <p:cNvSpPr>
              <a:spLocks noChangeArrowheads="1"/>
            </p:cNvSpPr>
            <p:nvPr/>
          </p:nvSpPr>
          <p:spPr bwMode="auto">
            <a:xfrm>
              <a:off x="1804528" y="1980269"/>
              <a:ext cx="411163" cy="17463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103"/>
            <p:cNvSpPr>
              <a:spLocks noChangeArrowheads="1"/>
            </p:cNvSpPr>
            <p:nvPr/>
          </p:nvSpPr>
          <p:spPr bwMode="auto">
            <a:xfrm>
              <a:off x="1909303" y="1808819"/>
              <a:ext cx="73025" cy="68263"/>
            </a:xfrm>
            <a:custGeom>
              <a:avLst/>
              <a:gdLst>
                <a:gd name="T0" fmla="*/ 44 w 202"/>
                <a:gd name="T1" fmla="*/ 83 h 191"/>
                <a:gd name="T2" fmla="*/ 44 w 202"/>
                <a:gd name="T3" fmla="*/ 83 h 191"/>
                <a:gd name="T4" fmla="*/ 44 w 202"/>
                <a:gd name="T5" fmla="*/ 51 h 191"/>
                <a:gd name="T6" fmla="*/ 44 w 202"/>
                <a:gd name="T7" fmla="*/ 51 h 191"/>
                <a:gd name="T8" fmla="*/ 56 w 202"/>
                <a:gd name="T9" fmla="*/ 83 h 191"/>
                <a:gd name="T10" fmla="*/ 88 w 202"/>
                <a:gd name="T11" fmla="*/ 158 h 191"/>
                <a:gd name="T12" fmla="*/ 117 w 202"/>
                <a:gd name="T13" fmla="*/ 158 h 191"/>
                <a:gd name="T14" fmla="*/ 149 w 202"/>
                <a:gd name="T15" fmla="*/ 83 h 191"/>
                <a:gd name="T16" fmla="*/ 161 w 202"/>
                <a:gd name="T17" fmla="*/ 56 h 191"/>
                <a:gd name="T18" fmla="*/ 161 w 202"/>
                <a:gd name="T19" fmla="*/ 56 h 191"/>
                <a:gd name="T20" fmla="*/ 161 w 202"/>
                <a:gd name="T21" fmla="*/ 83 h 191"/>
                <a:gd name="T22" fmla="*/ 169 w 202"/>
                <a:gd name="T23" fmla="*/ 190 h 191"/>
                <a:gd name="T24" fmla="*/ 201 w 202"/>
                <a:gd name="T25" fmla="*/ 190 h 191"/>
                <a:gd name="T26" fmla="*/ 189 w 202"/>
                <a:gd name="T27" fmla="*/ 0 h 191"/>
                <a:gd name="T28" fmla="*/ 149 w 202"/>
                <a:gd name="T29" fmla="*/ 0 h 191"/>
                <a:gd name="T30" fmla="*/ 113 w 202"/>
                <a:gd name="T31" fmla="*/ 95 h 191"/>
                <a:gd name="T32" fmla="*/ 100 w 202"/>
                <a:gd name="T33" fmla="*/ 123 h 191"/>
                <a:gd name="T34" fmla="*/ 100 w 202"/>
                <a:gd name="T35" fmla="*/ 123 h 191"/>
                <a:gd name="T36" fmla="*/ 92 w 202"/>
                <a:gd name="T37" fmla="*/ 95 h 191"/>
                <a:gd name="T38" fmla="*/ 56 w 202"/>
                <a:gd name="T39" fmla="*/ 0 h 191"/>
                <a:gd name="T40" fmla="*/ 16 w 202"/>
                <a:gd name="T41" fmla="*/ 0 h 191"/>
                <a:gd name="T42" fmla="*/ 0 w 202"/>
                <a:gd name="T43" fmla="*/ 190 h 191"/>
                <a:gd name="T44" fmla="*/ 36 w 202"/>
                <a:gd name="T45" fmla="*/ 190 h 191"/>
                <a:gd name="T46" fmla="*/ 44 w 202"/>
                <a:gd name="T47" fmla="*/ 8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2" h="191">
                  <a:moveTo>
                    <a:pt x="44" y="83"/>
                  </a:moveTo>
                  <a:lnTo>
                    <a:pt x="44" y="83"/>
                  </a:lnTo>
                  <a:cubicBezTo>
                    <a:pt x="44" y="71"/>
                    <a:pt x="44" y="51"/>
                    <a:pt x="44" y="51"/>
                  </a:cubicBezTo>
                  <a:lnTo>
                    <a:pt x="44" y="51"/>
                  </a:lnTo>
                  <a:cubicBezTo>
                    <a:pt x="44" y="51"/>
                    <a:pt x="52" y="71"/>
                    <a:pt x="56" y="83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53" y="71"/>
                    <a:pt x="161" y="56"/>
                    <a:pt x="161" y="56"/>
                  </a:cubicBezTo>
                  <a:lnTo>
                    <a:pt x="161" y="56"/>
                  </a:lnTo>
                  <a:cubicBezTo>
                    <a:pt x="161" y="56"/>
                    <a:pt x="161" y="71"/>
                    <a:pt x="161" y="83"/>
                  </a:cubicBezTo>
                  <a:cubicBezTo>
                    <a:pt x="169" y="190"/>
                    <a:pt x="169" y="190"/>
                    <a:pt x="169" y="190"/>
                  </a:cubicBezTo>
                  <a:cubicBezTo>
                    <a:pt x="201" y="190"/>
                    <a:pt x="201" y="190"/>
                    <a:pt x="201" y="19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13" y="95"/>
                    <a:pt x="113" y="95"/>
                    <a:pt x="113" y="95"/>
                  </a:cubicBezTo>
                  <a:cubicBezTo>
                    <a:pt x="108" y="103"/>
                    <a:pt x="100" y="123"/>
                    <a:pt x="100" y="123"/>
                  </a:cubicBezTo>
                  <a:lnTo>
                    <a:pt x="100" y="123"/>
                  </a:lnTo>
                  <a:cubicBezTo>
                    <a:pt x="100" y="123"/>
                    <a:pt x="96" y="103"/>
                    <a:pt x="92" y="95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44" y="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104"/>
            <p:cNvSpPr>
              <a:spLocks noChangeArrowheads="1"/>
            </p:cNvSpPr>
            <p:nvPr/>
          </p:nvSpPr>
          <p:spPr bwMode="auto">
            <a:xfrm>
              <a:off x="1988678" y="1808819"/>
              <a:ext cx="61913" cy="68263"/>
            </a:xfrm>
            <a:custGeom>
              <a:avLst/>
              <a:gdLst>
                <a:gd name="T0" fmla="*/ 53 w 174"/>
                <a:gd name="T1" fmla="*/ 143 h 191"/>
                <a:gd name="T2" fmla="*/ 53 w 174"/>
                <a:gd name="T3" fmla="*/ 143 h 191"/>
                <a:gd name="T4" fmla="*/ 121 w 174"/>
                <a:gd name="T5" fmla="*/ 143 h 191"/>
                <a:gd name="T6" fmla="*/ 137 w 174"/>
                <a:gd name="T7" fmla="*/ 190 h 191"/>
                <a:gd name="T8" fmla="*/ 173 w 174"/>
                <a:gd name="T9" fmla="*/ 190 h 191"/>
                <a:gd name="T10" fmla="*/ 105 w 174"/>
                <a:gd name="T11" fmla="*/ 0 h 191"/>
                <a:gd name="T12" fmla="*/ 69 w 174"/>
                <a:gd name="T13" fmla="*/ 0 h 191"/>
                <a:gd name="T14" fmla="*/ 0 w 174"/>
                <a:gd name="T15" fmla="*/ 190 h 191"/>
                <a:gd name="T16" fmla="*/ 36 w 174"/>
                <a:gd name="T17" fmla="*/ 190 h 191"/>
                <a:gd name="T18" fmla="*/ 53 w 174"/>
                <a:gd name="T19" fmla="*/ 143 h 191"/>
                <a:gd name="T20" fmla="*/ 77 w 174"/>
                <a:gd name="T21" fmla="*/ 63 h 191"/>
                <a:gd name="T22" fmla="*/ 77 w 174"/>
                <a:gd name="T23" fmla="*/ 63 h 191"/>
                <a:gd name="T24" fmla="*/ 85 w 174"/>
                <a:gd name="T25" fmla="*/ 32 h 191"/>
                <a:gd name="T26" fmla="*/ 89 w 174"/>
                <a:gd name="T27" fmla="*/ 32 h 191"/>
                <a:gd name="T28" fmla="*/ 93 w 174"/>
                <a:gd name="T29" fmla="*/ 63 h 191"/>
                <a:gd name="T30" fmla="*/ 113 w 174"/>
                <a:gd name="T31" fmla="*/ 111 h 191"/>
                <a:gd name="T32" fmla="*/ 61 w 174"/>
                <a:gd name="T33" fmla="*/ 111 h 191"/>
                <a:gd name="T34" fmla="*/ 77 w 174"/>
                <a:gd name="T35" fmla="*/ 6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191">
                  <a:moveTo>
                    <a:pt x="53" y="143"/>
                  </a:moveTo>
                  <a:lnTo>
                    <a:pt x="53" y="143"/>
                  </a:lnTo>
                  <a:cubicBezTo>
                    <a:pt x="121" y="143"/>
                    <a:pt x="121" y="143"/>
                    <a:pt x="121" y="143"/>
                  </a:cubicBezTo>
                  <a:cubicBezTo>
                    <a:pt x="137" y="190"/>
                    <a:pt x="137" y="190"/>
                    <a:pt x="137" y="190"/>
                  </a:cubicBezTo>
                  <a:cubicBezTo>
                    <a:pt x="173" y="190"/>
                    <a:pt x="173" y="190"/>
                    <a:pt x="173" y="19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53" y="14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cubicBezTo>
                    <a:pt x="81" y="51"/>
                    <a:pt x="85" y="32"/>
                    <a:pt x="85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93" y="51"/>
                    <a:pt x="93" y="63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61" y="111"/>
                    <a:pt x="61" y="111"/>
                    <a:pt x="61" y="111"/>
                  </a:cubicBezTo>
                  <a:lnTo>
                    <a:pt x="77" y="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105"/>
            <p:cNvSpPr>
              <a:spLocks noChangeArrowheads="1"/>
            </p:cNvSpPr>
            <p:nvPr/>
          </p:nvSpPr>
          <p:spPr bwMode="auto">
            <a:xfrm>
              <a:off x="2053766" y="1807232"/>
              <a:ext cx="63500" cy="71437"/>
            </a:xfrm>
            <a:custGeom>
              <a:avLst/>
              <a:gdLst>
                <a:gd name="T0" fmla="*/ 101 w 178"/>
                <a:gd name="T1" fmla="*/ 198 h 199"/>
                <a:gd name="T2" fmla="*/ 101 w 178"/>
                <a:gd name="T3" fmla="*/ 198 h 199"/>
                <a:gd name="T4" fmla="*/ 177 w 178"/>
                <a:gd name="T5" fmla="*/ 166 h 199"/>
                <a:gd name="T6" fmla="*/ 157 w 178"/>
                <a:gd name="T7" fmla="*/ 143 h 199"/>
                <a:gd name="T8" fmla="*/ 105 w 178"/>
                <a:gd name="T9" fmla="*/ 166 h 199"/>
                <a:gd name="T10" fmla="*/ 36 w 178"/>
                <a:gd name="T11" fmla="*/ 95 h 199"/>
                <a:gd name="T12" fmla="*/ 101 w 178"/>
                <a:gd name="T13" fmla="*/ 32 h 199"/>
                <a:gd name="T14" fmla="*/ 157 w 178"/>
                <a:gd name="T15" fmla="*/ 52 h 199"/>
                <a:gd name="T16" fmla="*/ 173 w 178"/>
                <a:gd name="T17" fmla="*/ 28 h 199"/>
                <a:gd name="T18" fmla="*/ 101 w 178"/>
                <a:gd name="T19" fmla="*/ 0 h 199"/>
                <a:gd name="T20" fmla="*/ 0 w 178"/>
                <a:gd name="T21" fmla="*/ 99 h 199"/>
                <a:gd name="T22" fmla="*/ 101 w 178"/>
                <a:gd name="T23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" h="199">
                  <a:moveTo>
                    <a:pt x="101" y="198"/>
                  </a:moveTo>
                  <a:lnTo>
                    <a:pt x="101" y="198"/>
                  </a:lnTo>
                  <a:cubicBezTo>
                    <a:pt x="149" y="198"/>
                    <a:pt x="177" y="166"/>
                    <a:pt x="177" y="166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7" y="143"/>
                    <a:pt x="137" y="166"/>
                    <a:pt x="105" y="166"/>
                  </a:cubicBezTo>
                  <a:cubicBezTo>
                    <a:pt x="65" y="166"/>
                    <a:pt x="36" y="135"/>
                    <a:pt x="36" y="95"/>
                  </a:cubicBezTo>
                  <a:cubicBezTo>
                    <a:pt x="36" y="63"/>
                    <a:pt x="61" y="32"/>
                    <a:pt x="101" y="32"/>
                  </a:cubicBezTo>
                  <a:cubicBezTo>
                    <a:pt x="133" y="32"/>
                    <a:pt x="157" y="52"/>
                    <a:pt x="157" y="52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3" y="28"/>
                    <a:pt x="149" y="0"/>
                    <a:pt x="101" y="0"/>
                  </a:cubicBezTo>
                  <a:cubicBezTo>
                    <a:pt x="44" y="0"/>
                    <a:pt x="0" y="44"/>
                    <a:pt x="0" y="99"/>
                  </a:cubicBezTo>
                  <a:cubicBezTo>
                    <a:pt x="0" y="155"/>
                    <a:pt x="44" y="198"/>
                    <a:pt x="101" y="19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4202686" y="4063171"/>
            <a:ext cx="493713" cy="493712"/>
            <a:chOff x="1753728" y="4084299"/>
            <a:chExt cx="493713" cy="493712"/>
          </a:xfrm>
        </p:grpSpPr>
        <p:sp>
          <p:nvSpPr>
            <p:cNvPr id="279" name="Freeform 106"/>
            <p:cNvSpPr>
              <a:spLocks noChangeArrowheads="1"/>
            </p:cNvSpPr>
            <p:nvPr/>
          </p:nvSpPr>
          <p:spPr bwMode="auto">
            <a:xfrm>
              <a:off x="1753728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107"/>
            <p:cNvSpPr>
              <a:spLocks noChangeArrowheads="1"/>
            </p:cNvSpPr>
            <p:nvPr/>
          </p:nvSpPr>
          <p:spPr bwMode="auto">
            <a:xfrm>
              <a:off x="1753728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108"/>
            <p:cNvSpPr>
              <a:spLocks noChangeArrowheads="1"/>
            </p:cNvSpPr>
            <p:nvPr/>
          </p:nvSpPr>
          <p:spPr bwMode="auto">
            <a:xfrm>
              <a:off x="1815641" y="4211299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54 w 1198"/>
                <a:gd name="T7" fmla="*/ 625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54" y="625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109"/>
            <p:cNvSpPr>
              <a:spLocks noChangeArrowheads="1"/>
            </p:cNvSpPr>
            <p:nvPr/>
          </p:nvSpPr>
          <p:spPr bwMode="auto">
            <a:xfrm>
              <a:off x="1815641" y="4211299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54 w 1198"/>
                <a:gd name="T7" fmla="*/ 625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54" y="625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110"/>
            <p:cNvSpPr>
              <a:spLocks noChangeArrowheads="1"/>
            </p:cNvSpPr>
            <p:nvPr/>
          </p:nvSpPr>
          <p:spPr bwMode="auto">
            <a:xfrm>
              <a:off x="1858503" y="4217649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111"/>
            <p:cNvSpPr>
              <a:spLocks noChangeArrowheads="1"/>
            </p:cNvSpPr>
            <p:nvPr/>
          </p:nvSpPr>
          <p:spPr bwMode="auto">
            <a:xfrm>
              <a:off x="1850566" y="4211299"/>
              <a:ext cx="296862" cy="204787"/>
            </a:xfrm>
            <a:custGeom>
              <a:avLst/>
              <a:gdLst>
                <a:gd name="T0" fmla="*/ 825 w 826"/>
                <a:gd name="T1" fmla="*/ 0 h 569"/>
                <a:gd name="T2" fmla="*/ 0 w 826"/>
                <a:gd name="T3" fmla="*/ 0 h 569"/>
                <a:gd name="T4" fmla="*/ 0 w 826"/>
                <a:gd name="T5" fmla="*/ 568 h 569"/>
                <a:gd name="T6" fmla="*/ 825 w 826"/>
                <a:gd name="T7" fmla="*/ 568 h 569"/>
                <a:gd name="T8" fmla="*/ 825 w 826"/>
                <a:gd name="T9" fmla="*/ 0 h 569"/>
                <a:gd name="T10" fmla="*/ 786 w 826"/>
                <a:gd name="T11" fmla="*/ 525 h 569"/>
                <a:gd name="T12" fmla="*/ 42 w 826"/>
                <a:gd name="T13" fmla="*/ 525 h 569"/>
                <a:gd name="T14" fmla="*/ 42 w 826"/>
                <a:gd name="T15" fmla="*/ 39 h 569"/>
                <a:gd name="T16" fmla="*/ 786 w 826"/>
                <a:gd name="T17" fmla="*/ 39 h 569"/>
                <a:gd name="T18" fmla="*/ 786 w 826"/>
                <a:gd name="T19" fmla="*/ 525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6" h="569">
                  <a:moveTo>
                    <a:pt x="825" y="0"/>
                  </a:moveTo>
                  <a:lnTo>
                    <a:pt x="0" y="0"/>
                  </a:lnTo>
                  <a:lnTo>
                    <a:pt x="0" y="568"/>
                  </a:lnTo>
                  <a:lnTo>
                    <a:pt x="825" y="568"/>
                  </a:lnTo>
                  <a:lnTo>
                    <a:pt x="825" y="0"/>
                  </a:lnTo>
                  <a:close/>
                  <a:moveTo>
                    <a:pt x="786" y="525"/>
                  </a:moveTo>
                  <a:lnTo>
                    <a:pt x="42" y="525"/>
                  </a:lnTo>
                  <a:lnTo>
                    <a:pt x="42" y="39"/>
                  </a:lnTo>
                  <a:lnTo>
                    <a:pt x="786" y="39"/>
                  </a:lnTo>
                  <a:lnTo>
                    <a:pt x="786" y="5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112"/>
            <p:cNvSpPr>
              <a:spLocks noChangeArrowheads="1"/>
            </p:cNvSpPr>
            <p:nvPr/>
          </p:nvSpPr>
          <p:spPr bwMode="auto">
            <a:xfrm>
              <a:off x="1815641" y="4435136"/>
              <a:ext cx="365125" cy="15875"/>
            </a:xfrm>
            <a:custGeom>
              <a:avLst/>
              <a:gdLst>
                <a:gd name="T0" fmla="*/ 0 w 1016"/>
                <a:gd name="T1" fmla="*/ 0 h 44"/>
                <a:gd name="T2" fmla="*/ 0 w 1016"/>
                <a:gd name="T3" fmla="*/ 43 h 44"/>
                <a:gd name="T4" fmla="*/ 1015 w 1016"/>
                <a:gd name="T5" fmla="*/ 43 h 44"/>
                <a:gd name="T6" fmla="*/ 1015 w 1016"/>
                <a:gd name="T7" fmla="*/ 0 h 44"/>
                <a:gd name="T8" fmla="*/ 0 w 10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44">
                  <a:moveTo>
                    <a:pt x="0" y="0"/>
                  </a:move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113"/>
            <p:cNvSpPr>
              <a:spLocks noChangeArrowheads="1"/>
            </p:cNvSpPr>
            <p:nvPr/>
          </p:nvSpPr>
          <p:spPr bwMode="auto">
            <a:xfrm>
              <a:off x="1909303" y="4281149"/>
              <a:ext cx="65088" cy="61912"/>
            </a:xfrm>
            <a:custGeom>
              <a:avLst/>
              <a:gdLst>
                <a:gd name="T0" fmla="*/ 40 w 180"/>
                <a:gd name="T1" fmla="*/ 75 h 172"/>
                <a:gd name="T2" fmla="*/ 40 w 180"/>
                <a:gd name="T3" fmla="*/ 75 h 172"/>
                <a:gd name="T4" fmla="*/ 40 w 180"/>
                <a:gd name="T5" fmla="*/ 46 h 172"/>
                <a:gd name="T6" fmla="*/ 40 w 180"/>
                <a:gd name="T7" fmla="*/ 46 h 172"/>
                <a:gd name="T8" fmla="*/ 50 w 180"/>
                <a:gd name="T9" fmla="*/ 75 h 172"/>
                <a:gd name="T10" fmla="*/ 79 w 180"/>
                <a:gd name="T11" fmla="*/ 143 h 172"/>
                <a:gd name="T12" fmla="*/ 104 w 180"/>
                <a:gd name="T13" fmla="*/ 143 h 172"/>
                <a:gd name="T14" fmla="*/ 133 w 180"/>
                <a:gd name="T15" fmla="*/ 75 h 172"/>
                <a:gd name="T16" fmla="*/ 143 w 180"/>
                <a:gd name="T17" fmla="*/ 50 h 172"/>
                <a:gd name="T18" fmla="*/ 143 w 180"/>
                <a:gd name="T19" fmla="*/ 50 h 172"/>
                <a:gd name="T20" fmla="*/ 143 w 180"/>
                <a:gd name="T21" fmla="*/ 75 h 172"/>
                <a:gd name="T22" fmla="*/ 150 w 180"/>
                <a:gd name="T23" fmla="*/ 171 h 172"/>
                <a:gd name="T24" fmla="*/ 179 w 180"/>
                <a:gd name="T25" fmla="*/ 171 h 172"/>
                <a:gd name="T26" fmla="*/ 168 w 180"/>
                <a:gd name="T27" fmla="*/ 0 h 172"/>
                <a:gd name="T28" fmla="*/ 133 w 180"/>
                <a:gd name="T29" fmla="*/ 0 h 172"/>
                <a:gd name="T30" fmla="*/ 100 w 180"/>
                <a:gd name="T31" fmla="*/ 85 h 172"/>
                <a:gd name="T32" fmla="*/ 90 w 180"/>
                <a:gd name="T33" fmla="*/ 110 h 172"/>
                <a:gd name="T34" fmla="*/ 90 w 180"/>
                <a:gd name="T35" fmla="*/ 110 h 172"/>
                <a:gd name="T36" fmla="*/ 83 w 180"/>
                <a:gd name="T37" fmla="*/ 85 h 172"/>
                <a:gd name="T38" fmla="*/ 50 w 180"/>
                <a:gd name="T39" fmla="*/ 0 h 172"/>
                <a:gd name="T40" fmla="*/ 15 w 180"/>
                <a:gd name="T41" fmla="*/ 0 h 172"/>
                <a:gd name="T42" fmla="*/ 0 w 180"/>
                <a:gd name="T43" fmla="*/ 171 h 172"/>
                <a:gd name="T44" fmla="*/ 33 w 180"/>
                <a:gd name="T45" fmla="*/ 171 h 172"/>
                <a:gd name="T46" fmla="*/ 40 w 180"/>
                <a:gd name="T47" fmla="*/ 7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0" h="172">
                  <a:moveTo>
                    <a:pt x="40" y="75"/>
                  </a:moveTo>
                  <a:lnTo>
                    <a:pt x="40" y="75"/>
                  </a:lnTo>
                  <a:cubicBezTo>
                    <a:pt x="40" y="64"/>
                    <a:pt x="40" y="46"/>
                    <a:pt x="40" y="46"/>
                  </a:cubicBezTo>
                  <a:lnTo>
                    <a:pt x="40" y="46"/>
                  </a:lnTo>
                  <a:cubicBezTo>
                    <a:pt x="40" y="46"/>
                    <a:pt x="47" y="64"/>
                    <a:pt x="50" y="75"/>
                  </a:cubicBezTo>
                  <a:cubicBezTo>
                    <a:pt x="79" y="143"/>
                    <a:pt x="79" y="143"/>
                    <a:pt x="79" y="143"/>
                  </a:cubicBezTo>
                  <a:cubicBezTo>
                    <a:pt x="104" y="143"/>
                    <a:pt x="104" y="143"/>
                    <a:pt x="104" y="143"/>
                  </a:cubicBezTo>
                  <a:cubicBezTo>
                    <a:pt x="133" y="75"/>
                    <a:pt x="133" y="75"/>
                    <a:pt x="133" y="75"/>
                  </a:cubicBezTo>
                  <a:cubicBezTo>
                    <a:pt x="136" y="64"/>
                    <a:pt x="143" y="50"/>
                    <a:pt x="143" y="50"/>
                  </a:cubicBezTo>
                  <a:lnTo>
                    <a:pt x="143" y="50"/>
                  </a:lnTo>
                  <a:cubicBezTo>
                    <a:pt x="143" y="50"/>
                    <a:pt x="143" y="64"/>
                    <a:pt x="143" y="75"/>
                  </a:cubicBezTo>
                  <a:cubicBezTo>
                    <a:pt x="150" y="171"/>
                    <a:pt x="150" y="171"/>
                    <a:pt x="150" y="171"/>
                  </a:cubicBezTo>
                  <a:cubicBezTo>
                    <a:pt x="179" y="171"/>
                    <a:pt x="179" y="171"/>
                    <a:pt x="179" y="171"/>
                  </a:cubicBezTo>
                  <a:cubicBezTo>
                    <a:pt x="168" y="0"/>
                    <a:pt x="168" y="0"/>
                    <a:pt x="168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7" y="93"/>
                    <a:pt x="90" y="110"/>
                    <a:pt x="90" y="110"/>
                  </a:cubicBezTo>
                  <a:lnTo>
                    <a:pt x="90" y="110"/>
                  </a:lnTo>
                  <a:cubicBezTo>
                    <a:pt x="90" y="110"/>
                    <a:pt x="86" y="93"/>
                    <a:pt x="83" y="85"/>
                  </a:cubicBezTo>
                  <a:cubicBezTo>
                    <a:pt x="50" y="0"/>
                    <a:pt x="50" y="0"/>
                    <a:pt x="5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33" y="171"/>
                    <a:pt x="33" y="171"/>
                    <a:pt x="33" y="171"/>
                  </a:cubicBezTo>
                  <a:lnTo>
                    <a:pt x="40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114"/>
            <p:cNvSpPr>
              <a:spLocks noChangeArrowheads="1"/>
            </p:cNvSpPr>
            <p:nvPr/>
          </p:nvSpPr>
          <p:spPr bwMode="auto">
            <a:xfrm>
              <a:off x="1979153" y="4281149"/>
              <a:ext cx="55563" cy="61912"/>
            </a:xfrm>
            <a:custGeom>
              <a:avLst/>
              <a:gdLst>
                <a:gd name="T0" fmla="*/ 46 w 154"/>
                <a:gd name="T1" fmla="*/ 128 h 172"/>
                <a:gd name="T2" fmla="*/ 46 w 154"/>
                <a:gd name="T3" fmla="*/ 128 h 172"/>
                <a:gd name="T4" fmla="*/ 107 w 154"/>
                <a:gd name="T5" fmla="*/ 128 h 172"/>
                <a:gd name="T6" fmla="*/ 121 w 154"/>
                <a:gd name="T7" fmla="*/ 171 h 172"/>
                <a:gd name="T8" fmla="*/ 153 w 154"/>
                <a:gd name="T9" fmla="*/ 171 h 172"/>
                <a:gd name="T10" fmla="*/ 93 w 154"/>
                <a:gd name="T11" fmla="*/ 0 h 172"/>
                <a:gd name="T12" fmla="*/ 61 w 154"/>
                <a:gd name="T13" fmla="*/ 0 h 172"/>
                <a:gd name="T14" fmla="*/ 0 w 154"/>
                <a:gd name="T15" fmla="*/ 171 h 172"/>
                <a:gd name="T16" fmla="*/ 32 w 154"/>
                <a:gd name="T17" fmla="*/ 171 h 172"/>
                <a:gd name="T18" fmla="*/ 46 w 154"/>
                <a:gd name="T19" fmla="*/ 128 h 172"/>
                <a:gd name="T20" fmla="*/ 68 w 154"/>
                <a:gd name="T21" fmla="*/ 57 h 172"/>
                <a:gd name="T22" fmla="*/ 68 w 154"/>
                <a:gd name="T23" fmla="*/ 57 h 172"/>
                <a:gd name="T24" fmla="*/ 75 w 154"/>
                <a:gd name="T25" fmla="*/ 28 h 172"/>
                <a:gd name="T26" fmla="*/ 78 w 154"/>
                <a:gd name="T27" fmla="*/ 28 h 172"/>
                <a:gd name="T28" fmla="*/ 82 w 154"/>
                <a:gd name="T29" fmla="*/ 57 h 172"/>
                <a:gd name="T30" fmla="*/ 100 w 154"/>
                <a:gd name="T31" fmla="*/ 100 h 172"/>
                <a:gd name="T32" fmla="*/ 53 w 154"/>
                <a:gd name="T33" fmla="*/ 100 h 172"/>
                <a:gd name="T34" fmla="*/ 68 w 154"/>
                <a:gd name="T35" fmla="*/ 57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4" h="172">
                  <a:moveTo>
                    <a:pt x="46" y="128"/>
                  </a:moveTo>
                  <a:lnTo>
                    <a:pt x="46" y="128"/>
                  </a:lnTo>
                  <a:cubicBezTo>
                    <a:pt x="107" y="128"/>
                    <a:pt x="107" y="128"/>
                    <a:pt x="107" y="128"/>
                  </a:cubicBezTo>
                  <a:cubicBezTo>
                    <a:pt x="121" y="171"/>
                    <a:pt x="121" y="171"/>
                    <a:pt x="121" y="171"/>
                  </a:cubicBezTo>
                  <a:cubicBezTo>
                    <a:pt x="153" y="171"/>
                    <a:pt x="153" y="171"/>
                    <a:pt x="153" y="171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32" y="171"/>
                    <a:pt x="32" y="171"/>
                    <a:pt x="32" y="171"/>
                  </a:cubicBezTo>
                  <a:lnTo>
                    <a:pt x="46" y="128"/>
                  </a:lnTo>
                  <a:close/>
                  <a:moveTo>
                    <a:pt x="68" y="57"/>
                  </a:moveTo>
                  <a:lnTo>
                    <a:pt x="68" y="57"/>
                  </a:lnTo>
                  <a:cubicBezTo>
                    <a:pt x="71" y="46"/>
                    <a:pt x="75" y="28"/>
                    <a:pt x="75" y="28"/>
                  </a:cubicBezTo>
                  <a:cubicBezTo>
                    <a:pt x="78" y="28"/>
                    <a:pt x="78" y="28"/>
                    <a:pt x="78" y="28"/>
                  </a:cubicBezTo>
                  <a:cubicBezTo>
                    <a:pt x="78" y="28"/>
                    <a:pt x="82" y="46"/>
                    <a:pt x="82" y="57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53" y="100"/>
                    <a:pt x="53" y="100"/>
                    <a:pt x="53" y="100"/>
                  </a:cubicBezTo>
                  <a:lnTo>
                    <a:pt x="68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115"/>
            <p:cNvSpPr>
              <a:spLocks noChangeArrowheads="1"/>
            </p:cNvSpPr>
            <p:nvPr/>
          </p:nvSpPr>
          <p:spPr bwMode="auto">
            <a:xfrm>
              <a:off x="2037891" y="4279561"/>
              <a:ext cx="57150" cy="65088"/>
            </a:xfrm>
            <a:custGeom>
              <a:avLst/>
              <a:gdLst>
                <a:gd name="T0" fmla="*/ 89 w 158"/>
                <a:gd name="T1" fmla="*/ 179 h 180"/>
                <a:gd name="T2" fmla="*/ 89 w 158"/>
                <a:gd name="T3" fmla="*/ 179 h 180"/>
                <a:gd name="T4" fmla="*/ 157 w 158"/>
                <a:gd name="T5" fmla="*/ 150 h 180"/>
                <a:gd name="T6" fmla="*/ 139 w 158"/>
                <a:gd name="T7" fmla="*/ 129 h 180"/>
                <a:gd name="T8" fmla="*/ 93 w 158"/>
                <a:gd name="T9" fmla="*/ 150 h 180"/>
                <a:gd name="T10" fmla="*/ 32 w 158"/>
                <a:gd name="T11" fmla="*/ 86 h 180"/>
                <a:gd name="T12" fmla="*/ 89 w 158"/>
                <a:gd name="T13" fmla="*/ 29 h 180"/>
                <a:gd name="T14" fmla="*/ 139 w 158"/>
                <a:gd name="T15" fmla="*/ 47 h 180"/>
                <a:gd name="T16" fmla="*/ 153 w 158"/>
                <a:gd name="T17" fmla="*/ 25 h 180"/>
                <a:gd name="T18" fmla="*/ 89 w 158"/>
                <a:gd name="T19" fmla="*/ 0 h 180"/>
                <a:gd name="T20" fmla="*/ 0 w 158"/>
                <a:gd name="T21" fmla="*/ 89 h 180"/>
                <a:gd name="T22" fmla="*/ 89 w 158"/>
                <a:gd name="T23" fmla="*/ 17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8" h="180">
                  <a:moveTo>
                    <a:pt x="89" y="179"/>
                  </a:moveTo>
                  <a:lnTo>
                    <a:pt x="89" y="179"/>
                  </a:lnTo>
                  <a:cubicBezTo>
                    <a:pt x="132" y="179"/>
                    <a:pt x="157" y="150"/>
                    <a:pt x="157" y="150"/>
                  </a:cubicBezTo>
                  <a:cubicBezTo>
                    <a:pt x="139" y="129"/>
                    <a:pt x="139" y="129"/>
                    <a:pt x="139" y="129"/>
                  </a:cubicBezTo>
                  <a:cubicBezTo>
                    <a:pt x="139" y="129"/>
                    <a:pt x="121" y="150"/>
                    <a:pt x="93" y="150"/>
                  </a:cubicBezTo>
                  <a:cubicBezTo>
                    <a:pt x="57" y="150"/>
                    <a:pt x="32" y="122"/>
                    <a:pt x="32" y="86"/>
                  </a:cubicBezTo>
                  <a:cubicBezTo>
                    <a:pt x="32" y="57"/>
                    <a:pt x="53" y="29"/>
                    <a:pt x="89" y="29"/>
                  </a:cubicBezTo>
                  <a:cubicBezTo>
                    <a:pt x="118" y="29"/>
                    <a:pt x="139" y="47"/>
                    <a:pt x="139" y="47"/>
                  </a:cubicBezTo>
                  <a:cubicBezTo>
                    <a:pt x="153" y="25"/>
                    <a:pt x="153" y="25"/>
                    <a:pt x="153" y="25"/>
                  </a:cubicBezTo>
                  <a:cubicBezTo>
                    <a:pt x="153" y="25"/>
                    <a:pt x="132" y="0"/>
                    <a:pt x="89" y="0"/>
                  </a:cubicBezTo>
                  <a:cubicBezTo>
                    <a:pt x="39" y="0"/>
                    <a:pt x="0" y="39"/>
                    <a:pt x="0" y="89"/>
                  </a:cubicBezTo>
                  <a:cubicBezTo>
                    <a:pt x="0" y="139"/>
                    <a:pt x="39" y="179"/>
                    <a:pt x="89" y="1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9" name="Group 288"/>
          <p:cNvGrpSpPr/>
          <p:nvPr/>
        </p:nvGrpSpPr>
        <p:grpSpPr>
          <a:xfrm>
            <a:off x="4243961" y="2953711"/>
            <a:ext cx="411163" cy="266700"/>
            <a:chOff x="1798178" y="2986989"/>
            <a:chExt cx="411163" cy="266700"/>
          </a:xfrm>
        </p:grpSpPr>
        <p:sp>
          <p:nvSpPr>
            <p:cNvPr id="290" name="Freeform 116"/>
            <p:cNvSpPr>
              <a:spLocks noChangeArrowheads="1"/>
            </p:cNvSpPr>
            <p:nvPr/>
          </p:nvSpPr>
          <p:spPr bwMode="auto">
            <a:xfrm>
              <a:off x="1847391" y="2994927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117"/>
            <p:cNvSpPr>
              <a:spLocks noChangeArrowheads="1"/>
            </p:cNvSpPr>
            <p:nvPr/>
          </p:nvSpPr>
          <p:spPr bwMode="auto">
            <a:xfrm>
              <a:off x="1847391" y="2994927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118"/>
            <p:cNvSpPr>
              <a:spLocks noChangeArrowheads="1"/>
            </p:cNvSpPr>
            <p:nvPr/>
          </p:nvSpPr>
          <p:spPr bwMode="auto">
            <a:xfrm>
              <a:off x="2006141" y="2994927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119"/>
            <p:cNvSpPr>
              <a:spLocks noChangeArrowheads="1"/>
            </p:cNvSpPr>
            <p:nvPr/>
          </p:nvSpPr>
          <p:spPr bwMode="auto">
            <a:xfrm>
              <a:off x="2006141" y="2994927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120"/>
            <p:cNvSpPr>
              <a:spLocks noChangeArrowheads="1"/>
            </p:cNvSpPr>
            <p:nvPr/>
          </p:nvSpPr>
          <p:spPr bwMode="auto">
            <a:xfrm>
              <a:off x="1837866" y="2986989"/>
              <a:ext cx="334962" cy="227013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121"/>
            <p:cNvSpPr>
              <a:spLocks noChangeArrowheads="1"/>
            </p:cNvSpPr>
            <p:nvPr/>
          </p:nvSpPr>
          <p:spPr bwMode="auto">
            <a:xfrm>
              <a:off x="1798178" y="3236227"/>
              <a:ext cx="411163" cy="17462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122"/>
            <p:cNvSpPr>
              <a:spLocks noChangeArrowheads="1"/>
            </p:cNvSpPr>
            <p:nvPr/>
          </p:nvSpPr>
          <p:spPr bwMode="auto">
            <a:xfrm>
              <a:off x="1902953" y="3064777"/>
              <a:ext cx="73025" cy="68262"/>
            </a:xfrm>
            <a:custGeom>
              <a:avLst/>
              <a:gdLst>
                <a:gd name="T0" fmla="*/ 44 w 202"/>
                <a:gd name="T1" fmla="*/ 83 h 191"/>
                <a:gd name="T2" fmla="*/ 44 w 202"/>
                <a:gd name="T3" fmla="*/ 83 h 191"/>
                <a:gd name="T4" fmla="*/ 44 w 202"/>
                <a:gd name="T5" fmla="*/ 51 h 191"/>
                <a:gd name="T6" fmla="*/ 44 w 202"/>
                <a:gd name="T7" fmla="*/ 51 h 191"/>
                <a:gd name="T8" fmla="*/ 56 w 202"/>
                <a:gd name="T9" fmla="*/ 83 h 191"/>
                <a:gd name="T10" fmla="*/ 88 w 202"/>
                <a:gd name="T11" fmla="*/ 158 h 191"/>
                <a:gd name="T12" fmla="*/ 117 w 202"/>
                <a:gd name="T13" fmla="*/ 158 h 191"/>
                <a:gd name="T14" fmla="*/ 149 w 202"/>
                <a:gd name="T15" fmla="*/ 83 h 191"/>
                <a:gd name="T16" fmla="*/ 161 w 202"/>
                <a:gd name="T17" fmla="*/ 56 h 191"/>
                <a:gd name="T18" fmla="*/ 161 w 202"/>
                <a:gd name="T19" fmla="*/ 56 h 191"/>
                <a:gd name="T20" fmla="*/ 161 w 202"/>
                <a:gd name="T21" fmla="*/ 83 h 191"/>
                <a:gd name="T22" fmla="*/ 169 w 202"/>
                <a:gd name="T23" fmla="*/ 190 h 191"/>
                <a:gd name="T24" fmla="*/ 201 w 202"/>
                <a:gd name="T25" fmla="*/ 190 h 191"/>
                <a:gd name="T26" fmla="*/ 189 w 202"/>
                <a:gd name="T27" fmla="*/ 0 h 191"/>
                <a:gd name="T28" fmla="*/ 149 w 202"/>
                <a:gd name="T29" fmla="*/ 0 h 191"/>
                <a:gd name="T30" fmla="*/ 113 w 202"/>
                <a:gd name="T31" fmla="*/ 95 h 191"/>
                <a:gd name="T32" fmla="*/ 100 w 202"/>
                <a:gd name="T33" fmla="*/ 123 h 191"/>
                <a:gd name="T34" fmla="*/ 100 w 202"/>
                <a:gd name="T35" fmla="*/ 123 h 191"/>
                <a:gd name="T36" fmla="*/ 92 w 202"/>
                <a:gd name="T37" fmla="*/ 95 h 191"/>
                <a:gd name="T38" fmla="*/ 56 w 202"/>
                <a:gd name="T39" fmla="*/ 0 h 191"/>
                <a:gd name="T40" fmla="*/ 16 w 202"/>
                <a:gd name="T41" fmla="*/ 0 h 191"/>
                <a:gd name="T42" fmla="*/ 0 w 202"/>
                <a:gd name="T43" fmla="*/ 190 h 191"/>
                <a:gd name="T44" fmla="*/ 36 w 202"/>
                <a:gd name="T45" fmla="*/ 190 h 191"/>
                <a:gd name="T46" fmla="*/ 44 w 202"/>
                <a:gd name="T47" fmla="*/ 8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2" h="191">
                  <a:moveTo>
                    <a:pt x="44" y="83"/>
                  </a:moveTo>
                  <a:lnTo>
                    <a:pt x="44" y="83"/>
                  </a:lnTo>
                  <a:cubicBezTo>
                    <a:pt x="44" y="71"/>
                    <a:pt x="44" y="51"/>
                    <a:pt x="44" y="51"/>
                  </a:cubicBezTo>
                  <a:lnTo>
                    <a:pt x="44" y="51"/>
                  </a:lnTo>
                  <a:cubicBezTo>
                    <a:pt x="44" y="51"/>
                    <a:pt x="52" y="71"/>
                    <a:pt x="56" y="83"/>
                  </a:cubicBezTo>
                  <a:cubicBezTo>
                    <a:pt x="88" y="158"/>
                    <a:pt x="88" y="158"/>
                    <a:pt x="88" y="158"/>
                  </a:cubicBezTo>
                  <a:cubicBezTo>
                    <a:pt x="117" y="158"/>
                    <a:pt x="117" y="158"/>
                    <a:pt x="117" y="158"/>
                  </a:cubicBezTo>
                  <a:cubicBezTo>
                    <a:pt x="149" y="83"/>
                    <a:pt x="149" y="83"/>
                    <a:pt x="149" y="83"/>
                  </a:cubicBezTo>
                  <a:cubicBezTo>
                    <a:pt x="153" y="71"/>
                    <a:pt x="161" y="56"/>
                    <a:pt x="161" y="56"/>
                  </a:cubicBezTo>
                  <a:lnTo>
                    <a:pt x="161" y="56"/>
                  </a:lnTo>
                  <a:cubicBezTo>
                    <a:pt x="161" y="56"/>
                    <a:pt x="161" y="71"/>
                    <a:pt x="161" y="83"/>
                  </a:cubicBezTo>
                  <a:cubicBezTo>
                    <a:pt x="169" y="190"/>
                    <a:pt x="169" y="190"/>
                    <a:pt x="169" y="190"/>
                  </a:cubicBezTo>
                  <a:cubicBezTo>
                    <a:pt x="201" y="190"/>
                    <a:pt x="201" y="190"/>
                    <a:pt x="201" y="190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113" y="95"/>
                    <a:pt x="113" y="95"/>
                    <a:pt x="113" y="95"/>
                  </a:cubicBezTo>
                  <a:cubicBezTo>
                    <a:pt x="108" y="103"/>
                    <a:pt x="100" y="123"/>
                    <a:pt x="100" y="123"/>
                  </a:cubicBezTo>
                  <a:lnTo>
                    <a:pt x="100" y="123"/>
                  </a:lnTo>
                  <a:cubicBezTo>
                    <a:pt x="100" y="123"/>
                    <a:pt x="96" y="103"/>
                    <a:pt x="92" y="95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44" y="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123"/>
            <p:cNvSpPr>
              <a:spLocks noChangeArrowheads="1"/>
            </p:cNvSpPr>
            <p:nvPr/>
          </p:nvSpPr>
          <p:spPr bwMode="auto">
            <a:xfrm>
              <a:off x="1982328" y="3064777"/>
              <a:ext cx="61913" cy="68262"/>
            </a:xfrm>
            <a:custGeom>
              <a:avLst/>
              <a:gdLst>
                <a:gd name="T0" fmla="*/ 53 w 174"/>
                <a:gd name="T1" fmla="*/ 143 h 191"/>
                <a:gd name="T2" fmla="*/ 53 w 174"/>
                <a:gd name="T3" fmla="*/ 143 h 191"/>
                <a:gd name="T4" fmla="*/ 121 w 174"/>
                <a:gd name="T5" fmla="*/ 143 h 191"/>
                <a:gd name="T6" fmla="*/ 137 w 174"/>
                <a:gd name="T7" fmla="*/ 190 h 191"/>
                <a:gd name="T8" fmla="*/ 173 w 174"/>
                <a:gd name="T9" fmla="*/ 190 h 191"/>
                <a:gd name="T10" fmla="*/ 105 w 174"/>
                <a:gd name="T11" fmla="*/ 0 h 191"/>
                <a:gd name="T12" fmla="*/ 69 w 174"/>
                <a:gd name="T13" fmla="*/ 0 h 191"/>
                <a:gd name="T14" fmla="*/ 0 w 174"/>
                <a:gd name="T15" fmla="*/ 190 h 191"/>
                <a:gd name="T16" fmla="*/ 36 w 174"/>
                <a:gd name="T17" fmla="*/ 190 h 191"/>
                <a:gd name="T18" fmla="*/ 53 w 174"/>
                <a:gd name="T19" fmla="*/ 143 h 191"/>
                <a:gd name="T20" fmla="*/ 77 w 174"/>
                <a:gd name="T21" fmla="*/ 63 h 191"/>
                <a:gd name="T22" fmla="*/ 77 w 174"/>
                <a:gd name="T23" fmla="*/ 63 h 191"/>
                <a:gd name="T24" fmla="*/ 85 w 174"/>
                <a:gd name="T25" fmla="*/ 32 h 191"/>
                <a:gd name="T26" fmla="*/ 89 w 174"/>
                <a:gd name="T27" fmla="*/ 32 h 191"/>
                <a:gd name="T28" fmla="*/ 93 w 174"/>
                <a:gd name="T29" fmla="*/ 63 h 191"/>
                <a:gd name="T30" fmla="*/ 113 w 174"/>
                <a:gd name="T31" fmla="*/ 111 h 191"/>
                <a:gd name="T32" fmla="*/ 61 w 174"/>
                <a:gd name="T33" fmla="*/ 111 h 191"/>
                <a:gd name="T34" fmla="*/ 77 w 174"/>
                <a:gd name="T35" fmla="*/ 63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4" h="191">
                  <a:moveTo>
                    <a:pt x="53" y="143"/>
                  </a:moveTo>
                  <a:lnTo>
                    <a:pt x="53" y="143"/>
                  </a:lnTo>
                  <a:cubicBezTo>
                    <a:pt x="121" y="143"/>
                    <a:pt x="121" y="143"/>
                    <a:pt x="121" y="143"/>
                  </a:cubicBezTo>
                  <a:cubicBezTo>
                    <a:pt x="137" y="190"/>
                    <a:pt x="137" y="190"/>
                    <a:pt x="137" y="190"/>
                  </a:cubicBezTo>
                  <a:cubicBezTo>
                    <a:pt x="173" y="190"/>
                    <a:pt x="173" y="190"/>
                    <a:pt x="173" y="190"/>
                  </a:cubicBezTo>
                  <a:cubicBezTo>
                    <a:pt x="105" y="0"/>
                    <a:pt x="105" y="0"/>
                    <a:pt x="10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0" y="190"/>
                    <a:pt x="0" y="190"/>
                    <a:pt x="0" y="190"/>
                  </a:cubicBezTo>
                  <a:cubicBezTo>
                    <a:pt x="36" y="190"/>
                    <a:pt x="36" y="190"/>
                    <a:pt x="36" y="190"/>
                  </a:cubicBezTo>
                  <a:lnTo>
                    <a:pt x="53" y="143"/>
                  </a:lnTo>
                  <a:close/>
                  <a:moveTo>
                    <a:pt x="77" y="63"/>
                  </a:moveTo>
                  <a:lnTo>
                    <a:pt x="77" y="63"/>
                  </a:lnTo>
                  <a:cubicBezTo>
                    <a:pt x="81" y="51"/>
                    <a:pt x="85" y="32"/>
                    <a:pt x="85" y="32"/>
                  </a:cubicBezTo>
                  <a:cubicBezTo>
                    <a:pt x="89" y="32"/>
                    <a:pt x="89" y="32"/>
                    <a:pt x="89" y="32"/>
                  </a:cubicBezTo>
                  <a:cubicBezTo>
                    <a:pt x="89" y="32"/>
                    <a:pt x="93" y="51"/>
                    <a:pt x="93" y="63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61" y="111"/>
                    <a:pt x="61" y="111"/>
                    <a:pt x="61" y="111"/>
                  </a:cubicBezTo>
                  <a:lnTo>
                    <a:pt x="77" y="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124"/>
            <p:cNvSpPr>
              <a:spLocks noChangeArrowheads="1"/>
            </p:cNvSpPr>
            <p:nvPr/>
          </p:nvSpPr>
          <p:spPr bwMode="auto">
            <a:xfrm>
              <a:off x="2047416" y="3063189"/>
              <a:ext cx="63500" cy="71438"/>
            </a:xfrm>
            <a:custGeom>
              <a:avLst/>
              <a:gdLst>
                <a:gd name="T0" fmla="*/ 101 w 178"/>
                <a:gd name="T1" fmla="*/ 198 h 199"/>
                <a:gd name="T2" fmla="*/ 101 w 178"/>
                <a:gd name="T3" fmla="*/ 198 h 199"/>
                <a:gd name="T4" fmla="*/ 177 w 178"/>
                <a:gd name="T5" fmla="*/ 166 h 199"/>
                <a:gd name="T6" fmla="*/ 157 w 178"/>
                <a:gd name="T7" fmla="*/ 143 h 199"/>
                <a:gd name="T8" fmla="*/ 105 w 178"/>
                <a:gd name="T9" fmla="*/ 166 h 199"/>
                <a:gd name="T10" fmla="*/ 36 w 178"/>
                <a:gd name="T11" fmla="*/ 95 h 199"/>
                <a:gd name="T12" fmla="*/ 101 w 178"/>
                <a:gd name="T13" fmla="*/ 32 h 199"/>
                <a:gd name="T14" fmla="*/ 157 w 178"/>
                <a:gd name="T15" fmla="*/ 52 h 199"/>
                <a:gd name="T16" fmla="*/ 173 w 178"/>
                <a:gd name="T17" fmla="*/ 28 h 199"/>
                <a:gd name="T18" fmla="*/ 101 w 178"/>
                <a:gd name="T19" fmla="*/ 0 h 199"/>
                <a:gd name="T20" fmla="*/ 0 w 178"/>
                <a:gd name="T21" fmla="*/ 99 h 199"/>
                <a:gd name="T22" fmla="*/ 101 w 178"/>
                <a:gd name="T23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8" h="199">
                  <a:moveTo>
                    <a:pt x="101" y="198"/>
                  </a:moveTo>
                  <a:lnTo>
                    <a:pt x="101" y="198"/>
                  </a:lnTo>
                  <a:cubicBezTo>
                    <a:pt x="149" y="198"/>
                    <a:pt x="177" y="166"/>
                    <a:pt x="177" y="166"/>
                  </a:cubicBezTo>
                  <a:cubicBezTo>
                    <a:pt x="157" y="143"/>
                    <a:pt x="157" y="143"/>
                    <a:pt x="157" y="143"/>
                  </a:cubicBezTo>
                  <a:cubicBezTo>
                    <a:pt x="157" y="143"/>
                    <a:pt x="137" y="166"/>
                    <a:pt x="105" y="166"/>
                  </a:cubicBezTo>
                  <a:cubicBezTo>
                    <a:pt x="65" y="166"/>
                    <a:pt x="36" y="135"/>
                    <a:pt x="36" y="95"/>
                  </a:cubicBezTo>
                  <a:cubicBezTo>
                    <a:pt x="36" y="63"/>
                    <a:pt x="61" y="32"/>
                    <a:pt x="101" y="32"/>
                  </a:cubicBezTo>
                  <a:cubicBezTo>
                    <a:pt x="133" y="32"/>
                    <a:pt x="157" y="52"/>
                    <a:pt x="157" y="52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3" y="28"/>
                    <a:pt x="149" y="0"/>
                    <a:pt x="101" y="0"/>
                  </a:cubicBezTo>
                  <a:cubicBezTo>
                    <a:pt x="44" y="0"/>
                    <a:pt x="0" y="44"/>
                    <a:pt x="0" y="99"/>
                  </a:cubicBezTo>
                  <a:cubicBezTo>
                    <a:pt x="0" y="155"/>
                    <a:pt x="44" y="198"/>
                    <a:pt x="101" y="19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9" name="Group 298"/>
          <p:cNvGrpSpPr/>
          <p:nvPr/>
        </p:nvGrpSpPr>
        <p:grpSpPr>
          <a:xfrm>
            <a:off x="5062884" y="1678523"/>
            <a:ext cx="403225" cy="357187"/>
            <a:chOff x="2651684" y="1635037"/>
            <a:chExt cx="403225" cy="357187"/>
          </a:xfrm>
        </p:grpSpPr>
        <p:sp>
          <p:nvSpPr>
            <p:cNvPr id="300" name="Freeform 125"/>
            <p:cNvSpPr>
              <a:spLocks noChangeArrowheads="1"/>
            </p:cNvSpPr>
            <p:nvPr/>
          </p:nvSpPr>
          <p:spPr bwMode="auto">
            <a:xfrm>
              <a:off x="2692959" y="1642974"/>
              <a:ext cx="354013" cy="309563"/>
            </a:xfrm>
            <a:custGeom>
              <a:avLst/>
              <a:gdLst>
                <a:gd name="T0" fmla="*/ 738 w 983"/>
                <a:gd name="T1" fmla="*/ 0 h 860"/>
                <a:gd name="T2" fmla="*/ 738 w 983"/>
                <a:gd name="T3" fmla="*/ 0 h 860"/>
                <a:gd name="T4" fmla="*/ 495 w 983"/>
                <a:gd name="T5" fmla="*/ 243 h 860"/>
                <a:gd name="T6" fmla="*/ 528 w 983"/>
                <a:gd name="T7" fmla="*/ 369 h 860"/>
                <a:gd name="T8" fmla="*/ 0 w 983"/>
                <a:gd name="T9" fmla="*/ 369 h 860"/>
                <a:gd name="T10" fmla="*/ 0 w 983"/>
                <a:gd name="T11" fmla="*/ 859 h 860"/>
                <a:gd name="T12" fmla="*/ 731 w 983"/>
                <a:gd name="T13" fmla="*/ 859 h 860"/>
                <a:gd name="T14" fmla="*/ 731 w 983"/>
                <a:gd name="T15" fmla="*/ 486 h 860"/>
                <a:gd name="T16" fmla="*/ 738 w 983"/>
                <a:gd name="T17" fmla="*/ 486 h 860"/>
                <a:gd name="T18" fmla="*/ 982 w 983"/>
                <a:gd name="T19" fmla="*/ 243 h 860"/>
                <a:gd name="T20" fmla="*/ 738 w 983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3" h="860">
                  <a:moveTo>
                    <a:pt x="738" y="0"/>
                  </a:moveTo>
                  <a:lnTo>
                    <a:pt x="738" y="0"/>
                  </a:lnTo>
                  <a:cubicBezTo>
                    <a:pt x="602" y="0"/>
                    <a:pt x="495" y="107"/>
                    <a:pt x="495" y="243"/>
                  </a:cubicBezTo>
                  <a:cubicBezTo>
                    <a:pt x="495" y="287"/>
                    <a:pt x="506" y="332"/>
                    <a:pt x="528" y="369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0" y="859"/>
                    <a:pt x="0" y="859"/>
                    <a:pt x="0" y="859"/>
                  </a:cubicBezTo>
                  <a:cubicBezTo>
                    <a:pt x="731" y="859"/>
                    <a:pt x="731" y="859"/>
                    <a:pt x="731" y="859"/>
                  </a:cubicBezTo>
                  <a:cubicBezTo>
                    <a:pt x="731" y="486"/>
                    <a:pt x="731" y="486"/>
                    <a:pt x="731" y="486"/>
                  </a:cubicBezTo>
                  <a:cubicBezTo>
                    <a:pt x="731" y="486"/>
                    <a:pt x="735" y="486"/>
                    <a:pt x="738" y="486"/>
                  </a:cubicBezTo>
                  <a:cubicBezTo>
                    <a:pt x="871" y="486"/>
                    <a:pt x="982" y="376"/>
                    <a:pt x="982" y="243"/>
                  </a:cubicBezTo>
                  <a:cubicBezTo>
                    <a:pt x="982" y="107"/>
                    <a:pt x="871" y="0"/>
                    <a:pt x="7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126"/>
            <p:cNvSpPr>
              <a:spLocks noChangeArrowheads="1"/>
            </p:cNvSpPr>
            <p:nvPr/>
          </p:nvSpPr>
          <p:spPr bwMode="auto">
            <a:xfrm>
              <a:off x="2824722" y="1774737"/>
              <a:ext cx="131762" cy="176212"/>
            </a:xfrm>
            <a:custGeom>
              <a:avLst/>
              <a:gdLst>
                <a:gd name="T0" fmla="*/ 162 w 366"/>
                <a:gd name="T1" fmla="*/ 0 h 491"/>
                <a:gd name="T2" fmla="*/ 162 w 366"/>
                <a:gd name="T3" fmla="*/ 0 h 491"/>
                <a:gd name="T4" fmla="*/ 162 w 366"/>
                <a:gd name="T5" fmla="*/ 0 h 491"/>
                <a:gd name="T6" fmla="*/ 162 w 366"/>
                <a:gd name="T7" fmla="*/ 0 h 491"/>
                <a:gd name="T8" fmla="*/ 0 w 366"/>
                <a:gd name="T9" fmla="*/ 0 h 491"/>
                <a:gd name="T10" fmla="*/ 0 w 366"/>
                <a:gd name="T11" fmla="*/ 490 h 491"/>
                <a:gd name="T12" fmla="*/ 365 w 366"/>
                <a:gd name="T13" fmla="*/ 490 h 491"/>
                <a:gd name="T14" fmla="*/ 365 w 366"/>
                <a:gd name="T15" fmla="*/ 117 h 491"/>
                <a:gd name="T16" fmla="*/ 365 w 366"/>
                <a:gd name="T17" fmla="*/ 117 h 491"/>
                <a:gd name="T18" fmla="*/ 162 w 366"/>
                <a:gd name="T1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491">
                  <a:moveTo>
                    <a:pt x="162" y="0"/>
                  </a:moveTo>
                  <a:lnTo>
                    <a:pt x="162" y="0"/>
                  </a:lnTo>
                  <a:lnTo>
                    <a:pt x="162" y="0"/>
                  </a:lnTo>
                  <a:lnTo>
                    <a:pt x="1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365" y="490"/>
                    <a:pt x="365" y="490"/>
                    <a:pt x="365" y="490"/>
                  </a:cubicBezTo>
                  <a:cubicBezTo>
                    <a:pt x="365" y="117"/>
                    <a:pt x="365" y="117"/>
                    <a:pt x="365" y="117"/>
                  </a:cubicBezTo>
                  <a:lnTo>
                    <a:pt x="365" y="117"/>
                  </a:lnTo>
                  <a:cubicBezTo>
                    <a:pt x="276" y="114"/>
                    <a:pt x="203" y="66"/>
                    <a:pt x="1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127"/>
            <p:cNvSpPr>
              <a:spLocks noChangeArrowheads="1"/>
            </p:cNvSpPr>
            <p:nvPr/>
          </p:nvSpPr>
          <p:spPr bwMode="auto">
            <a:xfrm>
              <a:off x="2651684" y="1976349"/>
              <a:ext cx="342900" cy="15875"/>
            </a:xfrm>
            <a:custGeom>
              <a:avLst/>
              <a:gdLst>
                <a:gd name="T0" fmla="*/ 0 w 953"/>
                <a:gd name="T1" fmla="*/ 41 h 42"/>
                <a:gd name="T2" fmla="*/ 952 w 953"/>
                <a:gd name="T3" fmla="*/ 41 h 42"/>
                <a:gd name="T4" fmla="*/ 952 w 953"/>
                <a:gd name="T5" fmla="*/ 0 h 42"/>
                <a:gd name="T6" fmla="*/ 0 w 953"/>
                <a:gd name="T7" fmla="*/ 0 h 42"/>
                <a:gd name="T8" fmla="*/ 0 w 953"/>
                <a:gd name="T9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3" h="42">
                  <a:moveTo>
                    <a:pt x="0" y="41"/>
                  </a:moveTo>
                  <a:lnTo>
                    <a:pt x="952" y="41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4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128"/>
            <p:cNvSpPr>
              <a:spLocks noChangeArrowheads="1"/>
            </p:cNvSpPr>
            <p:nvPr/>
          </p:nvSpPr>
          <p:spPr bwMode="auto">
            <a:xfrm>
              <a:off x="2738997" y="1831887"/>
              <a:ext cx="60325" cy="58737"/>
            </a:xfrm>
            <a:custGeom>
              <a:avLst/>
              <a:gdLst>
                <a:gd name="T0" fmla="*/ 125 w 167"/>
                <a:gd name="T1" fmla="*/ 0 h 163"/>
                <a:gd name="T2" fmla="*/ 125 w 167"/>
                <a:gd name="T3" fmla="*/ 0 h 163"/>
                <a:gd name="T4" fmla="*/ 92 w 167"/>
                <a:gd name="T5" fmla="*/ 81 h 163"/>
                <a:gd name="T6" fmla="*/ 84 w 167"/>
                <a:gd name="T7" fmla="*/ 103 h 163"/>
                <a:gd name="T8" fmla="*/ 84 w 167"/>
                <a:gd name="T9" fmla="*/ 103 h 163"/>
                <a:gd name="T10" fmla="*/ 77 w 167"/>
                <a:gd name="T11" fmla="*/ 81 h 163"/>
                <a:gd name="T12" fmla="*/ 44 w 167"/>
                <a:gd name="T13" fmla="*/ 0 h 163"/>
                <a:gd name="T14" fmla="*/ 14 w 167"/>
                <a:gd name="T15" fmla="*/ 0 h 163"/>
                <a:gd name="T16" fmla="*/ 0 w 167"/>
                <a:gd name="T17" fmla="*/ 162 h 163"/>
                <a:gd name="T18" fmla="*/ 29 w 167"/>
                <a:gd name="T19" fmla="*/ 162 h 163"/>
                <a:gd name="T20" fmla="*/ 36 w 167"/>
                <a:gd name="T21" fmla="*/ 70 h 163"/>
                <a:gd name="T22" fmla="*/ 36 w 167"/>
                <a:gd name="T23" fmla="*/ 48 h 163"/>
                <a:gd name="T24" fmla="*/ 36 w 167"/>
                <a:gd name="T25" fmla="*/ 48 h 163"/>
                <a:gd name="T26" fmla="*/ 44 w 167"/>
                <a:gd name="T27" fmla="*/ 70 h 163"/>
                <a:gd name="T28" fmla="*/ 70 w 167"/>
                <a:gd name="T29" fmla="*/ 133 h 163"/>
                <a:gd name="T30" fmla="*/ 95 w 167"/>
                <a:gd name="T31" fmla="*/ 133 h 163"/>
                <a:gd name="T32" fmla="*/ 121 w 167"/>
                <a:gd name="T33" fmla="*/ 70 h 163"/>
                <a:gd name="T34" fmla="*/ 132 w 167"/>
                <a:gd name="T35" fmla="*/ 48 h 163"/>
                <a:gd name="T36" fmla="*/ 132 w 167"/>
                <a:gd name="T37" fmla="*/ 48 h 163"/>
                <a:gd name="T38" fmla="*/ 132 w 167"/>
                <a:gd name="T39" fmla="*/ 70 h 163"/>
                <a:gd name="T40" fmla="*/ 140 w 167"/>
                <a:gd name="T41" fmla="*/ 162 h 163"/>
                <a:gd name="T42" fmla="*/ 166 w 167"/>
                <a:gd name="T43" fmla="*/ 162 h 163"/>
                <a:gd name="T44" fmla="*/ 154 w 167"/>
                <a:gd name="T45" fmla="*/ 0 h 163"/>
                <a:gd name="T46" fmla="*/ 125 w 167"/>
                <a:gd name="T4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7" h="163">
                  <a:moveTo>
                    <a:pt x="125" y="0"/>
                  </a:moveTo>
                  <a:lnTo>
                    <a:pt x="125" y="0"/>
                  </a:lnTo>
                  <a:cubicBezTo>
                    <a:pt x="92" y="81"/>
                    <a:pt x="92" y="81"/>
                    <a:pt x="92" y="81"/>
                  </a:cubicBezTo>
                  <a:cubicBezTo>
                    <a:pt x="88" y="88"/>
                    <a:pt x="84" y="103"/>
                    <a:pt x="84" y="103"/>
                  </a:cubicBezTo>
                  <a:lnTo>
                    <a:pt x="84" y="103"/>
                  </a:lnTo>
                  <a:cubicBezTo>
                    <a:pt x="84" y="103"/>
                    <a:pt x="81" y="88"/>
                    <a:pt x="77" y="8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59"/>
                    <a:pt x="36" y="48"/>
                    <a:pt x="36" y="48"/>
                  </a:cubicBezTo>
                  <a:lnTo>
                    <a:pt x="36" y="48"/>
                  </a:lnTo>
                  <a:cubicBezTo>
                    <a:pt x="36" y="48"/>
                    <a:pt x="40" y="63"/>
                    <a:pt x="44" y="70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95" y="133"/>
                    <a:pt x="95" y="133"/>
                    <a:pt x="95" y="133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5" y="63"/>
                    <a:pt x="132" y="48"/>
                    <a:pt x="132" y="48"/>
                  </a:cubicBezTo>
                  <a:lnTo>
                    <a:pt x="132" y="48"/>
                  </a:lnTo>
                  <a:cubicBezTo>
                    <a:pt x="132" y="48"/>
                    <a:pt x="132" y="59"/>
                    <a:pt x="132" y="70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166" y="162"/>
                    <a:pt x="166" y="162"/>
                    <a:pt x="166" y="162"/>
                  </a:cubicBezTo>
                  <a:cubicBezTo>
                    <a:pt x="154" y="0"/>
                    <a:pt x="154" y="0"/>
                    <a:pt x="154" y="0"/>
                  </a:cubicBezTo>
                  <a:lnTo>
                    <a:pt x="12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129"/>
            <p:cNvSpPr>
              <a:spLocks noChangeArrowheads="1"/>
            </p:cNvSpPr>
            <p:nvPr/>
          </p:nvSpPr>
          <p:spPr bwMode="auto">
            <a:xfrm>
              <a:off x="2805672" y="1831887"/>
              <a:ext cx="50800" cy="58737"/>
            </a:xfrm>
            <a:custGeom>
              <a:avLst/>
              <a:gdLst>
                <a:gd name="T0" fmla="*/ 55 w 141"/>
                <a:gd name="T1" fmla="*/ 0 h 163"/>
                <a:gd name="T2" fmla="*/ 55 w 141"/>
                <a:gd name="T3" fmla="*/ 0 h 163"/>
                <a:gd name="T4" fmla="*/ 0 w 141"/>
                <a:gd name="T5" fmla="*/ 162 h 163"/>
                <a:gd name="T6" fmla="*/ 30 w 141"/>
                <a:gd name="T7" fmla="*/ 162 h 163"/>
                <a:gd name="T8" fmla="*/ 41 w 141"/>
                <a:gd name="T9" fmla="*/ 118 h 163"/>
                <a:gd name="T10" fmla="*/ 100 w 141"/>
                <a:gd name="T11" fmla="*/ 118 h 163"/>
                <a:gd name="T12" fmla="*/ 111 w 141"/>
                <a:gd name="T13" fmla="*/ 162 h 163"/>
                <a:gd name="T14" fmla="*/ 140 w 141"/>
                <a:gd name="T15" fmla="*/ 162 h 163"/>
                <a:gd name="T16" fmla="*/ 85 w 141"/>
                <a:gd name="T17" fmla="*/ 0 h 163"/>
                <a:gd name="T18" fmla="*/ 55 w 141"/>
                <a:gd name="T19" fmla="*/ 0 h 163"/>
                <a:gd name="T20" fmla="*/ 48 w 141"/>
                <a:gd name="T21" fmla="*/ 96 h 163"/>
                <a:gd name="T22" fmla="*/ 48 w 141"/>
                <a:gd name="T23" fmla="*/ 96 h 163"/>
                <a:gd name="T24" fmla="*/ 63 w 141"/>
                <a:gd name="T25" fmla="*/ 51 h 163"/>
                <a:gd name="T26" fmla="*/ 70 w 141"/>
                <a:gd name="T27" fmla="*/ 29 h 163"/>
                <a:gd name="T28" fmla="*/ 70 w 141"/>
                <a:gd name="T29" fmla="*/ 29 h 163"/>
                <a:gd name="T30" fmla="*/ 77 w 141"/>
                <a:gd name="T31" fmla="*/ 51 h 163"/>
                <a:gd name="T32" fmla="*/ 92 w 141"/>
                <a:gd name="T33" fmla="*/ 96 h 163"/>
                <a:gd name="T34" fmla="*/ 48 w 141"/>
                <a:gd name="T35" fmla="*/ 9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163">
                  <a:moveTo>
                    <a:pt x="55" y="0"/>
                  </a:moveTo>
                  <a:lnTo>
                    <a:pt x="55" y="0"/>
                  </a:lnTo>
                  <a:cubicBezTo>
                    <a:pt x="0" y="162"/>
                    <a:pt x="0" y="162"/>
                    <a:pt x="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11" y="162"/>
                    <a:pt x="111" y="162"/>
                    <a:pt x="111" y="162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55" y="0"/>
                  </a:lnTo>
                  <a:close/>
                  <a:moveTo>
                    <a:pt x="48" y="96"/>
                  </a:moveTo>
                  <a:lnTo>
                    <a:pt x="48" y="96"/>
                  </a:lnTo>
                  <a:cubicBezTo>
                    <a:pt x="63" y="51"/>
                    <a:pt x="63" y="51"/>
                    <a:pt x="63" y="51"/>
                  </a:cubicBezTo>
                  <a:cubicBezTo>
                    <a:pt x="66" y="44"/>
                    <a:pt x="70" y="29"/>
                    <a:pt x="70" y="29"/>
                  </a:cubicBezTo>
                  <a:lnTo>
                    <a:pt x="70" y="29"/>
                  </a:lnTo>
                  <a:cubicBezTo>
                    <a:pt x="70" y="29"/>
                    <a:pt x="74" y="44"/>
                    <a:pt x="77" y="51"/>
                  </a:cubicBezTo>
                  <a:cubicBezTo>
                    <a:pt x="92" y="96"/>
                    <a:pt x="92" y="96"/>
                    <a:pt x="92" y="96"/>
                  </a:cubicBezTo>
                  <a:lnTo>
                    <a:pt x="48" y="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130"/>
            <p:cNvSpPr>
              <a:spLocks noChangeArrowheads="1"/>
            </p:cNvSpPr>
            <p:nvPr/>
          </p:nvSpPr>
          <p:spPr bwMode="auto">
            <a:xfrm>
              <a:off x="2859647" y="1831887"/>
              <a:ext cx="52387" cy="58737"/>
            </a:xfrm>
            <a:custGeom>
              <a:avLst/>
              <a:gdLst>
                <a:gd name="T0" fmla="*/ 81 w 145"/>
                <a:gd name="T1" fmla="*/ 136 h 163"/>
                <a:gd name="T2" fmla="*/ 81 w 145"/>
                <a:gd name="T3" fmla="*/ 136 h 163"/>
                <a:gd name="T4" fmla="*/ 30 w 145"/>
                <a:gd name="T5" fmla="*/ 81 h 163"/>
                <a:gd name="T6" fmla="*/ 81 w 145"/>
                <a:gd name="T7" fmla="*/ 26 h 163"/>
                <a:gd name="T8" fmla="*/ 126 w 145"/>
                <a:gd name="T9" fmla="*/ 40 h 163"/>
                <a:gd name="T10" fmla="*/ 141 w 145"/>
                <a:gd name="T11" fmla="*/ 18 h 163"/>
                <a:gd name="T12" fmla="*/ 81 w 145"/>
                <a:gd name="T13" fmla="*/ 0 h 163"/>
                <a:gd name="T14" fmla="*/ 0 w 145"/>
                <a:gd name="T15" fmla="*/ 81 h 163"/>
                <a:gd name="T16" fmla="*/ 81 w 145"/>
                <a:gd name="T17" fmla="*/ 162 h 163"/>
                <a:gd name="T18" fmla="*/ 144 w 145"/>
                <a:gd name="T19" fmla="*/ 136 h 163"/>
                <a:gd name="T20" fmla="*/ 129 w 145"/>
                <a:gd name="T21" fmla="*/ 118 h 163"/>
                <a:gd name="T22" fmla="*/ 81 w 145"/>
                <a:gd name="T23" fmla="*/ 13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63">
                  <a:moveTo>
                    <a:pt x="81" y="136"/>
                  </a:moveTo>
                  <a:lnTo>
                    <a:pt x="81" y="136"/>
                  </a:lnTo>
                  <a:cubicBezTo>
                    <a:pt x="48" y="136"/>
                    <a:pt x="30" y="110"/>
                    <a:pt x="30" y="81"/>
                  </a:cubicBezTo>
                  <a:cubicBezTo>
                    <a:pt x="30" y="51"/>
                    <a:pt x="48" y="26"/>
                    <a:pt x="81" y="26"/>
                  </a:cubicBezTo>
                  <a:cubicBezTo>
                    <a:pt x="107" y="26"/>
                    <a:pt x="126" y="40"/>
                    <a:pt x="126" y="40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22" y="0"/>
                    <a:pt x="81" y="0"/>
                  </a:cubicBezTo>
                  <a:cubicBezTo>
                    <a:pt x="33" y="0"/>
                    <a:pt x="0" y="33"/>
                    <a:pt x="0" y="81"/>
                  </a:cubicBezTo>
                  <a:cubicBezTo>
                    <a:pt x="0" y="129"/>
                    <a:pt x="33" y="162"/>
                    <a:pt x="81" y="162"/>
                  </a:cubicBezTo>
                  <a:cubicBezTo>
                    <a:pt x="122" y="162"/>
                    <a:pt x="144" y="136"/>
                    <a:pt x="144" y="136"/>
                  </a:cubicBezTo>
                  <a:cubicBezTo>
                    <a:pt x="129" y="118"/>
                    <a:pt x="129" y="118"/>
                    <a:pt x="129" y="118"/>
                  </a:cubicBezTo>
                  <a:cubicBezTo>
                    <a:pt x="129" y="118"/>
                    <a:pt x="111" y="136"/>
                    <a:pt x="81" y="1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131"/>
            <p:cNvSpPr>
              <a:spLocks noChangeArrowheads="1"/>
            </p:cNvSpPr>
            <p:nvPr/>
          </p:nvSpPr>
          <p:spPr bwMode="auto">
            <a:xfrm>
              <a:off x="2685022" y="1766799"/>
              <a:ext cx="279400" cy="193675"/>
            </a:xfrm>
            <a:custGeom>
              <a:avLst/>
              <a:gdLst>
                <a:gd name="T0" fmla="*/ 760 w 776"/>
                <a:gd name="T1" fmla="*/ 163 h 536"/>
                <a:gd name="T2" fmla="*/ 760 w 776"/>
                <a:gd name="T3" fmla="*/ 163 h 536"/>
                <a:gd name="T4" fmla="*/ 731 w 776"/>
                <a:gd name="T5" fmla="*/ 159 h 536"/>
                <a:gd name="T6" fmla="*/ 731 w 776"/>
                <a:gd name="T7" fmla="*/ 490 h 536"/>
                <a:gd name="T8" fmla="*/ 44 w 776"/>
                <a:gd name="T9" fmla="*/ 490 h 536"/>
                <a:gd name="T10" fmla="*/ 44 w 776"/>
                <a:gd name="T11" fmla="*/ 41 h 536"/>
                <a:gd name="T12" fmla="*/ 539 w 776"/>
                <a:gd name="T13" fmla="*/ 41 h 536"/>
                <a:gd name="T14" fmla="*/ 513 w 776"/>
                <a:gd name="T15" fmla="*/ 0 h 536"/>
                <a:gd name="T16" fmla="*/ 0 w 776"/>
                <a:gd name="T17" fmla="*/ 0 h 536"/>
                <a:gd name="T18" fmla="*/ 0 w 776"/>
                <a:gd name="T19" fmla="*/ 535 h 536"/>
                <a:gd name="T20" fmla="*/ 775 w 776"/>
                <a:gd name="T21" fmla="*/ 535 h 536"/>
                <a:gd name="T22" fmla="*/ 775 w 776"/>
                <a:gd name="T23" fmla="*/ 163 h 536"/>
                <a:gd name="T24" fmla="*/ 760 w 776"/>
                <a:gd name="T25" fmla="*/ 163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536">
                  <a:moveTo>
                    <a:pt x="760" y="163"/>
                  </a:moveTo>
                  <a:lnTo>
                    <a:pt x="760" y="163"/>
                  </a:lnTo>
                  <a:cubicBezTo>
                    <a:pt x="749" y="163"/>
                    <a:pt x="742" y="163"/>
                    <a:pt x="731" y="159"/>
                  </a:cubicBezTo>
                  <a:cubicBezTo>
                    <a:pt x="731" y="490"/>
                    <a:pt x="731" y="490"/>
                    <a:pt x="731" y="490"/>
                  </a:cubicBezTo>
                  <a:cubicBezTo>
                    <a:pt x="44" y="490"/>
                    <a:pt x="44" y="490"/>
                    <a:pt x="44" y="49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28" y="30"/>
                    <a:pt x="520" y="15"/>
                    <a:pt x="5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35"/>
                    <a:pt x="0" y="535"/>
                    <a:pt x="0" y="535"/>
                  </a:cubicBezTo>
                  <a:cubicBezTo>
                    <a:pt x="775" y="535"/>
                    <a:pt x="775" y="535"/>
                    <a:pt x="775" y="535"/>
                  </a:cubicBezTo>
                  <a:cubicBezTo>
                    <a:pt x="775" y="163"/>
                    <a:pt x="775" y="163"/>
                    <a:pt x="775" y="163"/>
                  </a:cubicBezTo>
                  <a:cubicBezTo>
                    <a:pt x="768" y="163"/>
                    <a:pt x="764" y="163"/>
                    <a:pt x="760" y="16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132"/>
            <p:cNvSpPr>
              <a:spLocks noChangeArrowheads="1"/>
            </p:cNvSpPr>
            <p:nvPr/>
          </p:nvSpPr>
          <p:spPr bwMode="auto">
            <a:xfrm>
              <a:off x="2862822" y="1635037"/>
              <a:ext cx="192087" cy="192087"/>
            </a:xfrm>
            <a:custGeom>
              <a:avLst/>
              <a:gdLst>
                <a:gd name="T0" fmla="*/ 265 w 532"/>
                <a:gd name="T1" fmla="*/ 531 h 532"/>
                <a:gd name="T2" fmla="*/ 265 w 532"/>
                <a:gd name="T3" fmla="*/ 531 h 532"/>
                <a:gd name="T4" fmla="*/ 0 w 532"/>
                <a:gd name="T5" fmla="*/ 265 h 532"/>
                <a:gd name="T6" fmla="*/ 265 w 532"/>
                <a:gd name="T7" fmla="*/ 0 h 532"/>
                <a:gd name="T8" fmla="*/ 531 w 532"/>
                <a:gd name="T9" fmla="*/ 265 h 532"/>
                <a:gd name="T10" fmla="*/ 265 w 532"/>
                <a:gd name="T11" fmla="*/ 531 h 532"/>
                <a:gd name="T12" fmla="*/ 265 w 532"/>
                <a:gd name="T13" fmla="*/ 44 h 532"/>
                <a:gd name="T14" fmla="*/ 265 w 532"/>
                <a:gd name="T15" fmla="*/ 44 h 532"/>
                <a:gd name="T16" fmla="*/ 40 w 532"/>
                <a:gd name="T17" fmla="*/ 265 h 532"/>
                <a:gd name="T18" fmla="*/ 265 w 532"/>
                <a:gd name="T19" fmla="*/ 486 h 532"/>
                <a:gd name="T20" fmla="*/ 487 w 532"/>
                <a:gd name="T21" fmla="*/ 265 h 532"/>
                <a:gd name="T22" fmla="*/ 265 w 532"/>
                <a:gd name="T23" fmla="*/ 44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2" h="532">
                  <a:moveTo>
                    <a:pt x="265" y="531"/>
                  </a:moveTo>
                  <a:lnTo>
                    <a:pt x="265" y="531"/>
                  </a:lnTo>
                  <a:cubicBezTo>
                    <a:pt x="118" y="531"/>
                    <a:pt x="0" y="413"/>
                    <a:pt x="0" y="265"/>
                  </a:cubicBezTo>
                  <a:cubicBezTo>
                    <a:pt x="0" y="118"/>
                    <a:pt x="118" y="0"/>
                    <a:pt x="265" y="0"/>
                  </a:cubicBezTo>
                  <a:cubicBezTo>
                    <a:pt x="409" y="0"/>
                    <a:pt x="531" y="118"/>
                    <a:pt x="531" y="265"/>
                  </a:cubicBezTo>
                  <a:cubicBezTo>
                    <a:pt x="531" y="413"/>
                    <a:pt x="409" y="531"/>
                    <a:pt x="265" y="531"/>
                  </a:cubicBezTo>
                  <a:close/>
                  <a:moveTo>
                    <a:pt x="265" y="44"/>
                  </a:moveTo>
                  <a:lnTo>
                    <a:pt x="265" y="44"/>
                  </a:lnTo>
                  <a:cubicBezTo>
                    <a:pt x="140" y="44"/>
                    <a:pt x="40" y="144"/>
                    <a:pt x="40" y="265"/>
                  </a:cubicBezTo>
                  <a:cubicBezTo>
                    <a:pt x="40" y="387"/>
                    <a:pt x="140" y="486"/>
                    <a:pt x="265" y="486"/>
                  </a:cubicBezTo>
                  <a:cubicBezTo>
                    <a:pt x="387" y="486"/>
                    <a:pt x="487" y="387"/>
                    <a:pt x="487" y="265"/>
                  </a:cubicBezTo>
                  <a:cubicBezTo>
                    <a:pt x="487" y="144"/>
                    <a:pt x="387" y="44"/>
                    <a:pt x="265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133"/>
            <p:cNvSpPr>
              <a:spLocks noChangeArrowheads="1"/>
            </p:cNvSpPr>
            <p:nvPr/>
          </p:nvSpPr>
          <p:spPr bwMode="auto">
            <a:xfrm>
              <a:off x="2924734" y="1674724"/>
              <a:ext cx="69850" cy="98425"/>
            </a:xfrm>
            <a:custGeom>
              <a:avLst/>
              <a:gdLst>
                <a:gd name="T0" fmla="*/ 45 w 193"/>
                <a:gd name="T1" fmla="*/ 78 h 274"/>
                <a:gd name="T2" fmla="*/ 45 w 193"/>
                <a:gd name="T3" fmla="*/ 78 h 274"/>
                <a:gd name="T4" fmla="*/ 96 w 193"/>
                <a:gd name="T5" fmla="*/ 26 h 274"/>
                <a:gd name="T6" fmla="*/ 129 w 193"/>
                <a:gd name="T7" fmla="*/ 41 h 274"/>
                <a:gd name="T8" fmla="*/ 144 w 193"/>
                <a:gd name="T9" fmla="*/ 78 h 274"/>
                <a:gd name="T10" fmla="*/ 144 w 193"/>
                <a:gd name="T11" fmla="*/ 118 h 274"/>
                <a:gd name="T12" fmla="*/ 174 w 193"/>
                <a:gd name="T13" fmla="*/ 118 h 274"/>
                <a:gd name="T14" fmla="*/ 174 w 193"/>
                <a:gd name="T15" fmla="*/ 78 h 274"/>
                <a:gd name="T16" fmla="*/ 152 w 193"/>
                <a:gd name="T17" fmla="*/ 23 h 274"/>
                <a:gd name="T18" fmla="*/ 96 w 193"/>
                <a:gd name="T19" fmla="*/ 0 h 274"/>
                <a:gd name="T20" fmla="*/ 96 w 193"/>
                <a:gd name="T21" fmla="*/ 0 h 274"/>
                <a:gd name="T22" fmla="*/ 15 w 193"/>
                <a:gd name="T23" fmla="*/ 78 h 274"/>
                <a:gd name="T24" fmla="*/ 15 w 193"/>
                <a:gd name="T25" fmla="*/ 118 h 274"/>
                <a:gd name="T26" fmla="*/ 0 w 193"/>
                <a:gd name="T27" fmla="*/ 118 h 274"/>
                <a:gd name="T28" fmla="*/ 0 w 193"/>
                <a:gd name="T29" fmla="*/ 273 h 274"/>
                <a:gd name="T30" fmla="*/ 192 w 193"/>
                <a:gd name="T31" fmla="*/ 273 h 274"/>
                <a:gd name="T32" fmla="*/ 192 w 193"/>
                <a:gd name="T33" fmla="*/ 118 h 274"/>
                <a:gd name="T34" fmla="*/ 45 w 193"/>
                <a:gd name="T35" fmla="*/ 118 h 274"/>
                <a:gd name="T36" fmla="*/ 45 w 193"/>
                <a:gd name="T37" fmla="*/ 7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3" h="274">
                  <a:moveTo>
                    <a:pt x="45" y="78"/>
                  </a:moveTo>
                  <a:lnTo>
                    <a:pt x="45" y="78"/>
                  </a:lnTo>
                  <a:cubicBezTo>
                    <a:pt x="45" y="52"/>
                    <a:pt x="67" y="26"/>
                    <a:pt x="96" y="26"/>
                  </a:cubicBezTo>
                  <a:cubicBezTo>
                    <a:pt x="107" y="30"/>
                    <a:pt x="122" y="34"/>
                    <a:pt x="129" y="41"/>
                  </a:cubicBezTo>
                  <a:cubicBezTo>
                    <a:pt x="141" y="52"/>
                    <a:pt x="144" y="63"/>
                    <a:pt x="144" y="78"/>
                  </a:cubicBezTo>
                  <a:cubicBezTo>
                    <a:pt x="144" y="118"/>
                    <a:pt x="144" y="118"/>
                    <a:pt x="144" y="118"/>
                  </a:cubicBezTo>
                  <a:cubicBezTo>
                    <a:pt x="174" y="118"/>
                    <a:pt x="174" y="118"/>
                    <a:pt x="174" y="11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56"/>
                    <a:pt x="166" y="37"/>
                    <a:pt x="152" y="23"/>
                  </a:cubicBezTo>
                  <a:cubicBezTo>
                    <a:pt x="137" y="8"/>
                    <a:pt x="115" y="0"/>
                    <a:pt x="96" y="0"/>
                  </a:cubicBezTo>
                  <a:lnTo>
                    <a:pt x="96" y="0"/>
                  </a:lnTo>
                  <a:cubicBezTo>
                    <a:pt x="52" y="0"/>
                    <a:pt x="15" y="34"/>
                    <a:pt x="15" y="78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192" y="273"/>
                    <a:pt x="192" y="273"/>
                    <a:pt x="192" y="273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45" y="118"/>
                    <a:pt x="45" y="118"/>
                    <a:pt x="45" y="118"/>
                  </a:cubicBezTo>
                  <a:lnTo>
                    <a:pt x="45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9" name="Group 308"/>
          <p:cNvGrpSpPr/>
          <p:nvPr/>
        </p:nvGrpSpPr>
        <p:grpSpPr>
          <a:xfrm>
            <a:off x="5062884" y="2293946"/>
            <a:ext cx="403225" cy="357187"/>
            <a:chOff x="2670734" y="2264070"/>
            <a:chExt cx="403225" cy="357187"/>
          </a:xfrm>
        </p:grpSpPr>
        <p:sp>
          <p:nvSpPr>
            <p:cNvPr id="310" name="Freeform 134"/>
            <p:cNvSpPr>
              <a:spLocks noChangeArrowheads="1"/>
            </p:cNvSpPr>
            <p:nvPr/>
          </p:nvSpPr>
          <p:spPr bwMode="auto">
            <a:xfrm>
              <a:off x="2712009" y="2272007"/>
              <a:ext cx="354013" cy="309563"/>
            </a:xfrm>
            <a:custGeom>
              <a:avLst/>
              <a:gdLst>
                <a:gd name="T0" fmla="*/ 738 w 983"/>
                <a:gd name="T1" fmla="*/ 0 h 860"/>
                <a:gd name="T2" fmla="*/ 738 w 983"/>
                <a:gd name="T3" fmla="*/ 0 h 860"/>
                <a:gd name="T4" fmla="*/ 495 w 983"/>
                <a:gd name="T5" fmla="*/ 243 h 860"/>
                <a:gd name="T6" fmla="*/ 528 w 983"/>
                <a:gd name="T7" fmla="*/ 369 h 860"/>
                <a:gd name="T8" fmla="*/ 0 w 983"/>
                <a:gd name="T9" fmla="*/ 369 h 860"/>
                <a:gd name="T10" fmla="*/ 0 w 983"/>
                <a:gd name="T11" fmla="*/ 859 h 860"/>
                <a:gd name="T12" fmla="*/ 731 w 983"/>
                <a:gd name="T13" fmla="*/ 859 h 860"/>
                <a:gd name="T14" fmla="*/ 731 w 983"/>
                <a:gd name="T15" fmla="*/ 486 h 860"/>
                <a:gd name="T16" fmla="*/ 738 w 983"/>
                <a:gd name="T17" fmla="*/ 486 h 860"/>
                <a:gd name="T18" fmla="*/ 982 w 983"/>
                <a:gd name="T19" fmla="*/ 243 h 860"/>
                <a:gd name="T20" fmla="*/ 738 w 983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3" h="860">
                  <a:moveTo>
                    <a:pt x="738" y="0"/>
                  </a:moveTo>
                  <a:lnTo>
                    <a:pt x="738" y="0"/>
                  </a:lnTo>
                  <a:cubicBezTo>
                    <a:pt x="602" y="0"/>
                    <a:pt x="495" y="107"/>
                    <a:pt x="495" y="243"/>
                  </a:cubicBezTo>
                  <a:cubicBezTo>
                    <a:pt x="495" y="287"/>
                    <a:pt x="506" y="332"/>
                    <a:pt x="528" y="369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0" y="859"/>
                    <a:pt x="0" y="859"/>
                    <a:pt x="0" y="859"/>
                  </a:cubicBezTo>
                  <a:cubicBezTo>
                    <a:pt x="731" y="859"/>
                    <a:pt x="731" y="859"/>
                    <a:pt x="731" y="859"/>
                  </a:cubicBezTo>
                  <a:cubicBezTo>
                    <a:pt x="731" y="486"/>
                    <a:pt x="731" y="486"/>
                    <a:pt x="731" y="486"/>
                  </a:cubicBezTo>
                  <a:cubicBezTo>
                    <a:pt x="731" y="486"/>
                    <a:pt x="735" y="486"/>
                    <a:pt x="738" y="486"/>
                  </a:cubicBezTo>
                  <a:cubicBezTo>
                    <a:pt x="871" y="486"/>
                    <a:pt x="982" y="376"/>
                    <a:pt x="982" y="243"/>
                  </a:cubicBezTo>
                  <a:cubicBezTo>
                    <a:pt x="982" y="107"/>
                    <a:pt x="871" y="0"/>
                    <a:pt x="7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135"/>
            <p:cNvSpPr>
              <a:spLocks noChangeArrowheads="1"/>
            </p:cNvSpPr>
            <p:nvPr/>
          </p:nvSpPr>
          <p:spPr bwMode="auto">
            <a:xfrm>
              <a:off x="2843772" y="2403770"/>
              <a:ext cx="131762" cy="176212"/>
            </a:xfrm>
            <a:custGeom>
              <a:avLst/>
              <a:gdLst>
                <a:gd name="T0" fmla="*/ 162 w 366"/>
                <a:gd name="T1" fmla="*/ 0 h 491"/>
                <a:gd name="T2" fmla="*/ 162 w 366"/>
                <a:gd name="T3" fmla="*/ 0 h 491"/>
                <a:gd name="T4" fmla="*/ 162 w 366"/>
                <a:gd name="T5" fmla="*/ 0 h 491"/>
                <a:gd name="T6" fmla="*/ 162 w 366"/>
                <a:gd name="T7" fmla="*/ 0 h 491"/>
                <a:gd name="T8" fmla="*/ 0 w 366"/>
                <a:gd name="T9" fmla="*/ 0 h 491"/>
                <a:gd name="T10" fmla="*/ 0 w 366"/>
                <a:gd name="T11" fmla="*/ 490 h 491"/>
                <a:gd name="T12" fmla="*/ 365 w 366"/>
                <a:gd name="T13" fmla="*/ 490 h 491"/>
                <a:gd name="T14" fmla="*/ 365 w 366"/>
                <a:gd name="T15" fmla="*/ 117 h 491"/>
                <a:gd name="T16" fmla="*/ 365 w 366"/>
                <a:gd name="T17" fmla="*/ 117 h 491"/>
                <a:gd name="T18" fmla="*/ 162 w 366"/>
                <a:gd name="T1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491">
                  <a:moveTo>
                    <a:pt x="162" y="0"/>
                  </a:moveTo>
                  <a:lnTo>
                    <a:pt x="162" y="0"/>
                  </a:lnTo>
                  <a:lnTo>
                    <a:pt x="162" y="0"/>
                  </a:lnTo>
                  <a:lnTo>
                    <a:pt x="1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365" y="490"/>
                    <a:pt x="365" y="490"/>
                    <a:pt x="365" y="490"/>
                  </a:cubicBezTo>
                  <a:cubicBezTo>
                    <a:pt x="365" y="117"/>
                    <a:pt x="365" y="117"/>
                    <a:pt x="365" y="117"/>
                  </a:cubicBezTo>
                  <a:lnTo>
                    <a:pt x="365" y="117"/>
                  </a:lnTo>
                  <a:cubicBezTo>
                    <a:pt x="276" y="114"/>
                    <a:pt x="203" y="66"/>
                    <a:pt x="1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136"/>
            <p:cNvSpPr>
              <a:spLocks noChangeArrowheads="1"/>
            </p:cNvSpPr>
            <p:nvPr/>
          </p:nvSpPr>
          <p:spPr bwMode="auto">
            <a:xfrm>
              <a:off x="2670734" y="2605382"/>
              <a:ext cx="342900" cy="15875"/>
            </a:xfrm>
            <a:custGeom>
              <a:avLst/>
              <a:gdLst>
                <a:gd name="T0" fmla="*/ 0 w 953"/>
                <a:gd name="T1" fmla="*/ 41 h 42"/>
                <a:gd name="T2" fmla="*/ 952 w 953"/>
                <a:gd name="T3" fmla="*/ 41 h 42"/>
                <a:gd name="T4" fmla="*/ 952 w 953"/>
                <a:gd name="T5" fmla="*/ 0 h 42"/>
                <a:gd name="T6" fmla="*/ 0 w 953"/>
                <a:gd name="T7" fmla="*/ 0 h 42"/>
                <a:gd name="T8" fmla="*/ 0 w 953"/>
                <a:gd name="T9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3" h="42">
                  <a:moveTo>
                    <a:pt x="0" y="41"/>
                  </a:moveTo>
                  <a:lnTo>
                    <a:pt x="952" y="41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137"/>
            <p:cNvSpPr>
              <a:spLocks noChangeArrowheads="1"/>
            </p:cNvSpPr>
            <p:nvPr/>
          </p:nvSpPr>
          <p:spPr bwMode="auto">
            <a:xfrm>
              <a:off x="2758047" y="2460920"/>
              <a:ext cx="60325" cy="58737"/>
            </a:xfrm>
            <a:custGeom>
              <a:avLst/>
              <a:gdLst>
                <a:gd name="T0" fmla="*/ 125 w 167"/>
                <a:gd name="T1" fmla="*/ 0 h 163"/>
                <a:gd name="T2" fmla="*/ 125 w 167"/>
                <a:gd name="T3" fmla="*/ 0 h 163"/>
                <a:gd name="T4" fmla="*/ 92 w 167"/>
                <a:gd name="T5" fmla="*/ 81 h 163"/>
                <a:gd name="T6" fmla="*/ 84 w 167"/>
                <a:gd name="T7" fmla="*/ 103 h 163"/>
                <a:gd name="T8" fmla="*/ 84 w 167"/>
                <a:gd name="T9" fmla="*/ 103 h 163"/>
                <a:gd name="T10" fmla="*/ 77 w 167"/>
                <a:gd name="T11" fmla="*/ 81 h 163"/>
                <a:gd name="T12" fmla="*/ 44 w 167"/>
                <a:gd name="T13" fmla="*/ 0 h 163"/>
                <a:gd name="T14" fmla="*/ 14 w 167"/>
                <a:gd name="T15" fmla="*/ 0 h 163"/>
                <a:gd name="T16" fmla="*/ 0 w 167"/>
                <a:gd name="T17" fmla="*/ 162 h 163"/>
                <a:gd name="T18" fmla="*/ 29 w 167"/>
                <a:gd name="T19" fmla="*/ 162 h 163"/>
                <a:gd name="T20" fmla="*/ 36 w 167"/>
                <a:gd name="T21" fmla="*/ 70 h 163"/>
                <a:gd name="T22" fmla="*/ 36 w 167"/>
                <a:gd name="T23" fmla="*/ 48 h 163"/>
                <a:gd name="T24" fmla="*/ 36 w 167"/>
                <a:gd name="T25" fmla="*/ 48 h 163"/>
                <a:gd name="T26" fmla="*/ 44 w 167"/>
                <a:gd name="T27" fmla="*/ 70 h 163"/>
                <a:gd name="T28" fmla="*/ 70 w 167"/>
                <a:gd name="T29" fmla="*/ 133 h 163"/>
                <a:gd name="T30" fmla="*/ 95 w 167"/>
                <a:gd name="T31" fmla="*/ 133 h 163"/>
                <a:gd name="T32" fmla="*/ 121 w 167"/>
                <a:gd name="T33" fmla="*/ 70 h 163"/>
                <a:gd name="T34" fmla="*/ 132 w 167"/>
                <a:gd name="T35" fmla="*/ 48 h 163"/>
                <a:gd name="T36" fmla="*/ 132 w 167"/>
                <a:gd name="T37" fmla="*/ 48 h 163"/>
                <a:gd name="T38" fmla="*/ 132 w 167"/>
                <a:gd name="T39" fmla="*/ 70 h 163"/>
                <a:gd name="T40" fmla="*/ 140 w 167"/>
                <a:gd name="T41" fmla="*/ 162 h 163"/>
                <a:gd name="T42" fmla="*/ 166 w 167"/>
                <a:gd name="T43" fmla="*/ 162 h 163"/>
                <a:gd name="T44" fmla="*/ 154 w 167"/>
                <a:gd name="T45" fmla="*/ 0 h 163"/>
                <a:gd name="T46" fmla="*/ 125 w 167"/>
                <a:gd name="T4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7" h="163">
                  <a:moveTo>
                    <a:pt x="125" y="0"/>
                  </a:moveTo>
                  <a:lnTo>
                    <a:pt x="125" y="0"/>
                  </a:lnTo>
                  <a:cubicBezTo>
                    <a:pt x="92" y="81"/>
                    <a:pt x="92" y="81"/>
                    <a:pt x="92" y="81"/>
                  </a:cubicBezTo>
                  <a:cubicBezTo>
                    <a:pt x="88" y="88"/>
                    <a:pt x="84" y="103"/>
                    <a:pt x="84" y="103"/>
                  </a:cubicBezTo>
                  <a:lnTo>
                    <a:pt x="84" y="103"/>
                  </a:lnTo>
                  <a:cubicBezTo>
                    <a:pt x="84" y="103"/>
                    <a:pt x="81" y="88"/>
                    <a:pt x="77" y="8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59"/>
                    <a:pt x="36" y="48"/>
                    <a:pt x="36" y="48"/>
                  </a:cubicBezTo>
                  <a:lnTo>
                    <a:pt x="36" y="48"/>
                  </a:lnTo>
                  <a:cubicBezTo>
                    <a:pt x="36" y="48"/>
                    <a:pt x="40" y="63"/>
                    <a:pt x="44" y="70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95" y="133"/>
                    <a:pt x="95" y="133"/>
                    <a:pt x="95" y="133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5" y="63"/>
                    <a:pt x="132" y="48"/>
                    <a:pt x="132" y="48"/>
                  </a:cubicBezTo>
                  <a:lnTo>
                    <a:pt x="132" y="48"/>
                  </a:lnTo>
                  <a:cubicBezTo>
                    <a:pt x="132" y="48"/>
                    <a:pt x="132" y="59"/>
                    <a:pt x="132" y="70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166" y="162"/>
                    <a:pt x="166" y="162"/>
                    <a:pt x="166" y="162"/>
                  </a:cubicBezTo>
                  <a:cubicBezTo>
                    <a:pt x="154" y="0"/>
                    <a:pt x="154" y="0"/>
                    <a:pt x="154" y="0"/>
                  </a:cubicBezTo>
                  <a:lnTo>
                    <a:pt x="1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138"/>
            <p:cNvSpPr>
              <a:spLocks noChangeArrowheads="1"/>
            </p:cNvSpPr>
            <p:nvPr/>
          </p:nvSpPr>
          <p:spPr bwMode="auto">
            <a:xfrm>
              <a:off x="2824722" y="2460920"/>
              <a:ext cx="50800" cy="58737"/>
            </a:xfrm>
            <a:custGeom>
              <a:avLst/>
              <a:gdLst>
                <a:gd name="T0" fmla="*/ 55 w 141"/>
                <a:gd name="T1" fmla="*/ 0 h 163"/>
                <a:gd name="T2" fmla="*/ 55 w 141"/>
                <a:gd name="T3" fmla="*/ 0 h 163"/>
                <a:gd name="T4" fmla="*/ 0 w 141"/>
                <a:gd name="T5" fmla="*/ 162 h 163"/>
                <a:gd name="T6" fmla="*/ 30 w 141"/>
                <a:gd name="T7" fmla="*/ 162 h 163"/>
                <a:gd name="T8" fmla="*/ 41 w 141"/>
                <a:gd name="T9" fmla="*/ 118 h 163"/>
                <a:gd name="T10" fmla="*/ 100 w 141"/>
                <a:gd name="T11" fmla="*/ 118 h 163"/>
                <a:gd name="T12" fmla="*/ 111 w 141"/>
                <a:gd name="T13" fmla="*/ 162 h 163"/>
                <a:gd name="T14" fmla="*/ 140 w 141"/>
                <a:gd name="T15" fmla="*/ 162 h 163"/>
                <a:gd name="T16" fmla="*/ 85 w 141"/>
                <a:gd name="T17" fmla="*/ 0 h 163"/>
                <a:gd name="T18" fmla="*/ 55 w 141"/>
                <a:gd name="T19" fmla="*/ 0 h 163"/>
                <a:gd name="T20" fmla="*/ 48 w 141"/>
                <a:gd name="T21" fmla="*/ 96 h 163"/>
                <a:gd name="T22" fmla="*/ 48 w 141"/>
                <a:gd name="T23" fmla="*/ 96 h 163"/>
                <a:gd name="T24" fmla="*/ 63 w 141"/>
                <a:gd name="T25" fmla="*/ 51 h 163"/>
                <a:gd name="T26" fmla="*/ 70 w 141"/>
                <a:gd name="T27" fmla="*/ 29 h 163"/>
                <a:gd name="T28" fmla="*/ 70 w 141"/>
                <a:gd name="T29" fmla="*/ 29 h 163"/>
                <a:gd name="T30" fmla="*/ 77 w 141"/>
                <a:gd name="T31" fmla="*/ 51 h 163"/>
                <a:gd name="T32" fmla="*/ 92 w 141"/>
                <a:gd name="T33" fmla="*/ 96 h 163"/>
                <a:gd name="T34" fmla="*/ 48 w 141"/>
                <a:gd name="T35" fmla="*/ 9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163">
                  <a:moveTo>
                    <a:pt x="55" y="0"/>
                  </a:moveTo>
                  <a:lnTo>
                    <a:pt x="55" y="0"/>
                  </a:lnTo>
                  <a:cubicBezTo>
                    <a:pt x="0" y="162"/>
                    <a:pt x="0" y="162"/>
                    <a:pt x="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11" y="162"/>
                    <a:pt x="111" y="162"/>
                    <a:pt x="111" y="162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55" y="0"/>
                  </a:lnTo>
                  <a:close/>
                  <a:moveTo>
                    <a:pt x="48" y="96"/>
                  </a:moveTo>
                  <a:lnTo>
                    <a:pt x="48" y="96"/>
                  </a:lnTo>
                  <a:cubicBezTo>
                    <a:pt x="63" y="51"/>
                    <a:pt x="63" y="51"/>
                    <a:pt x="63" y="51"/>
                  </a:cubicBezTo>
                  <a:cubicBezTo>
                    <a:pt x="66" y="44"/>
                    <a:pt x="70" y="29"/>
                    <a:pt x="70" y="29"/>
                  </a:cubicBezTo>
                  <a:lnTo>
                    <a:pt x="70" y="29"/>
                  </a:lnTo>
                  <a:cubicBezTo>
                    <a:pt x="70" y="29"/>
                    <a:pt x="74" y="44"/>
                    <a:pt x="77" y="51"/>
                  </a:cubicBezTo>
                  <a:cubicBezTo>
                    <a:pt x="92" y="96"/>
                    <a:pt x="92" y="96"/>
                    <a:pt x="92" y="96"/>
                  </a:cubicBezTo>
                  <a:lnTo>
                    <a:pt x="48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139"/>
            <p:cNvSpPr>
              <a:spLocks noChangeArrowheads="1"/>
            </p:cNvSpPr>
            <p:nvPr/>
          </p:nvSpPr>
          <p:spPr bwMode="auto">
            <a:xfrm>
              <a:off x="2878697" y="2460920"/>
              <a:ext cx="52387" cy="58737"/>
            </a:xfrm>
            <a:custGeom>
              <a:avLst/>
              <a:gdLst>
                <a:gd name="T0" fmla="*/ 81 w 145"/>
                <a:gd name="T1" fmla="*/ 136 h 163"/>
                <a:gd name="T2" fmla="*/ 81 w 145"/>
                <a:gd name="T3" fmla="*/ 136 h 163"/>
                <a:gd name="T4" fmla="*/ 30 w 145"/>
                <a:gd name="T5" fmla="*/ 81 h 163"/>
                <a:gd name="T6" fmla="*/ 81 w 145"/>
                <a:gd name="T7" fmla="*/ 26 h 163"/>
                <a:gd name="T8" fmla="*/ 126 w 145"/>
                <a:gd name="T9" fmla="*/ 40 h 163"/>
                <a:gd name="T10" fmla="*/ 141 w 145"/>
                <a:gd name="T11" fmla="*/ 18 h 163"/>
                <a:gd name="T12" fmla="*/ 81 w 145"/>
                <a:gd name="T13" fmla="*/ 0 h 163"/>
                <a:gd name="T14" fmla="*/ 0 w 145"/>
                <a:gd name="T15" fmla="*/ 81 h 163"/>
                <a:gd name="T16" fmla="*/ 81 w 145"/>
                <a:gd name="T17" fmla="*/ 162 h 163"/>
                <a:gd name="T18" fmla="*/ 144 w 145"/>
                <a:gd name="T19" fmla="*/ 136 h 163"/>
                <a:gd name="T20" fmla="*/ 129 w 145"/>
                <a:gd name="T21" fmla="*/ 118 h 163"/>
                <a:gd name="T22" fmla="*/ 81 w 145"/>
                <a:gd name="T23" fmla="*/ 13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63">
                  <a:moveTo>
                    <a:pt x="81" y="136"/>
                  </a:moveTo>
                  <a:lnTo>
                    <a:pt x="81" y="136"/>
                  </a:lnTo>
                  <a:cubicBezTo>
                    <a:pt x="48" y="136"/>
                    <a:pt x="30" y="110"/>
                    <a:pt x="30" y="81"/>
                  </a:cubicBezTo>
                  <a:cubicBezTo>
                    <a:pt x="30" y="51"/>
                    <a:pt x="48" y="26"/>
                    <a:pt x="81" y="26"/>
                  </a:cubicBezTo>
                  <a:cubicBezTo>
                    <a:pt x="107" y="26"/>
                    <a:pt x="126" y="40"/>
                    <a:pt x="126" y="40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22" y="0"/>
                    <a:pt x="81" y="0"/>
                  </a:cubicBezTo>
                  <a:cubicBezTo>
                    <a:pt x="33" y="0"/>
                    <a:pt x="0" y="33"/>
                    <a:pt x="0" y="81"/>
                  </a:cubicBezTo>
                  <a:cubicBezTo>
                    <a:pt x="0" y="129"/>
                    <a:pt x="33" y="162"/>
                    <a:pt x="81" y="162"/>
                  </a:cubicBezTo>
                  <a:cubicBezTo>
                    <a:pt x="122" y="162"/>
                    <a:pt x="144" y="136"/>
                    <a:pt x="144" y="136"/>
                  </a:cubicBezTo>
                  <a:cubicBezTo>
                    <a:pt x="129" y="118"/>
                    <a:pt x="129" y="118"/>
                    <a:pt x="129" y="118"/>
                  </a:cubicBezTo>
                  <a:cubicBezTo>
                    <a:pt x="129" y="118"/>
                    <a:pt x="111" y="136"/>
                    <a:pt x="81" y="13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140"/>
            <p:cNvSpPr>
              <a:spLocks noChangeArrowheads="1"/>
            </p:cNvSpPr>
            <p:nvPr/>
          </p:nvSpPr>
          <p:spPr bwMode="auto">
            <a:xfrm>
              <a:off x="2704072" y="2395832"/>
              <a:ext cx="279400" cy="193675"/>
            </a:xfrm>
            <a:custGeom>
              <a:avLst/>
              <a:gdLst>
                <a:gd name="T0" fmla="*/ 760 w 776"/>
                <a:gd name="T1" fmla="*/ 163 h 536"/>
                <a:gd name="T2" fmla="*/ 760 w 776"/>
                <a:gd name="T3" fmla="*/ 163 h 536"/>
                <a:gd name="T4" fmla="*/ 731 w 776"/>
                <a:gd name="T5" fmla="*/ 159 h 536"/>
                <a:gd name="T6" fmla="*/ 731 w 776"/>
                <a:gd name="T7" fmla="*/ 490 h 536"/>
                <a:gd name="T8" fmla="*/ 44 w 776"/>
                <a:gd name="T9" fmla="*/ 490 h 536"/>
                <a:gd name="T10" fmla="*/ 44 w 776"/>
                <a:gd name="T11" fmla="*/ 41 h 536"/>
                <a:gd name="T12" fmla="*/ 539 w 776"/>
                <a:gd name="T13" fmla="*/ 41 h 536"/>
                <a:gd name="T14" fmla="*/ 513 w 776"/>
                <a:gd name="T15" fmla="*/ 0 h 536"/>
                <a:gd name="T16" fmla="*/ 0 w 776"/>
                <a:gd name="T17" fmla="*/ 0 h 536"/>
                <a:gd name="T18" fmla="*/ 0 w 776"/>
                <a:gd name="T19" fmla="*/ 535 h 536"/>
                <a:gd name="T20" fmla="*/ 775 w 776"/>
                <a:gd name="T21" fmla="*/ 535 h 536"/>
                <a:gd name="T22" fmla="*/ 775 w 776"/>
                <a:gd name="T23" fmla="*/ 163 h 536"/>
                <a:gd name="T24" fmla="*/ 760 w 776"/>
                <a:gd name="T25" fmla="*/ 163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536">
                  <a:moveTo>
                    <a:pt x="760" y="163"/>
                  </a:moveTo>
                  <a:lnTo>
                    <a:pt x="760" y="163"/>
                  </a:lnTo>
                  <a:cubicBezTo>
                    <a:pt x="749" y="163"/>
                    <a:pt x="742" y="163"/>
                    <a:pt x="731" y="159"/>
                  </a:cubicBezTo>
                  <a:cubicBezTo>
                    <a:pt x="731" y="490"/>
                    <a:pt x="731" y="490"/>
                    <a:pt x="731" y="490"/>
                  </a:cubicBezTo>
                  <a:cubicBezTo>
                    <a:pt x="44" y="490"/>
                    <a:pt x="44" y="490"/>
                    <a:pt x="44" y="49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28" y="30"/>
                    <a:pt x="520" y="15"/>
                    <a:pt x="5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35"/>
                    <a:pt x="0" y="535"/>
                    <a:pt x="0" y="535"/>
                  </a:cubicBezTo>
                  <a:cubicBezTo>
                    <a:pt x="775" y="535"/>
                    <a:pt x="775" y="535"/>
                    <a:pt x="775" y="535"/>
                  </a:cubicBezTo>
                  <a:cubicBezTo>
                    <a:pt x="775" y="163"/>
                    <a:pt x="775" y="163"/>
                    <a:pt x="775" y="163"/>
                  </a:cubicBezTo>
                  <a:cubicBezTo>
                    <a:pt x="768" y="163"/>
                    <a:pt x="764" y="163"/>
                    <a:pt x="760" y="16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141"/>
            <p:cNvSpPr>
              <a:spLocks noChangeArrowheads="1"/>
            </p:cNvSpPr>
            <p:nvPr/>
          </p:nvSpPr>
          <p:spPr bwMode="auto">
            <a:xfrm>
              <a:off x="2881872" y="2264070"/>
              <a:ext cx="192087" cy="192087"/>
            </a:xfrm>
            <a:custGeom>
              <a:avLst/>
              <a:gdLst>
                <a:gd name="T0" fmla="*/ 265 w 532"/>
                <a:gd name="T1" fmla="*/ 531 h 532"/>
                <a:gd name="T2" fmla="*/ 265 w 532"/>
                <a:gd name="T3" fmla="*/ 531 h 532"/>
                <a:gd name="T4" fmla="*/ 0 w 532"/>
                <a:gd name="T5" fmla="*/ 265 h 532"/>
                <a:gd name="T6" fmla="*/ 265 w 532"/>
                <a:gd name="T7" fmla="*/ 0 h 532"/>
                <a:gd name="T8" fmla="*/ 531 w 532"/>
                <a:gd name="T9" fmla="*/ 265 h 532"/>
                <a:gd name="T10" fmla="*/ 265 w 532"/>
                <a:gd name="T11" fmla="*/ 531 h 532"/>
                <a:gd name="T12" fmla="*/ 265 w 532"/>
                <a:gd name="T13" fmla="*/ 44 h 532"/>
                <a:gd name="T14" fmla="*/ 265 w 532"/>
                <a:gd name="T15" fmla="*/ 44 h 532"/>
                <a:gd name="T16" fmla="*/ 40 w 532"/>
                <a:gd name="T17" fmla="*/ 265 h 532"/>
                <a:gd name="T18" fmla="*/ 265 w 532"/>
                <a:gd name="T19" fmla="*/ 486 h 532"/>
                <a:gd name="T20" fmla="*/ 487 w 532"/>
                <a:gd name="T21" fmla="*/ 265 h 532"/>
                <a:gd name="T22" fmla="*/ 265 w 532"/>
                <a:gd name="T23" fmla="*/ 44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2" h="532">
                  <a:moveTo>
                    <a:pt x="265" y="531"/>
                  </a:moveTo>
                  <a:lnTo>
                    <a:pt x="265" y="531"/>
                  </a:lnTo>
                  <a:cubicBezTo>
                    <a:pt x="118" y="531"/>
                    <a:pt x="0" y="413"/>
                    <a:pt x="0" y="265"/>
                  </a:cubicBezTo>
                  <a:cubicBezTo>
                    <a:pt x="0" y="118"/>
                    <a:pt x="118" y="0"/>
                    <a:pt x="265" y="0"/>
                  </a:cubicBezTo>
                  <a:cubicBezTo>
                    <a:pt x="409" y="0"/>
                    <a:pt x="531" y="118"/>
                    <a:pt x="531" y="265"/>
                  </a:cubicBezTo>
                  <a:cubicBezTo>
                    <a:pt x="531" y="413"/>
                    <a:pt x="409" y="531"/>
                    <a:pt x="265" y="531"/>
                  </a:cubicBezTo>
                  <a:close/>
                  <a:moveTo>
                    <a:pt x="265" y="44"/>
                  </a:moveTo>
                  <a:lnTo>
                    <a:pt x="265" y="44"/>
                  </a:lnTo>
                  <a:cubicBezTo>
                    <a:pt x="140" y="44"/>
                    <a:pt x="40" y="144"/>
                    <a:pt x="40" y="265"/>
                  </a:cubicBezTo>
                  <a:cubicBezTo>
                    <a:pt x="40" y="387"/>
                    <a:pt x="140" y="486"/>
                    <a:pt x="265" y="486"/>
                  </a:cubicBezTo>
                  <a:cubicBezTo>
                    <a:pt x="387" y="486"/>
                    <a:pt x="487" y="387"/>
                    <a:pt x="487" y="265"/>
                  </a:cubicBezTo>
                  <a:cubicBezTo>
                    <a:pt x="487" y="144"/>
                    <a:pt x="387" y="44"/>
                    <a:pt x="265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142"/>
            <p:cNvSpPr>
              <a:spLocks noChangeArrowheads="1"/>
            </p:cNvSpPr>
            <p:nvPr/>
          </p:nvSpPr>
          <p:spPr bwMode="auto">
            <a:xfrm>
              <a:off x="2942197" y="2303757"/>
              <a:ext cx="69850" cy="98425"/>
            </a:xfrm>
            <a:custGeom>
              <a:avLst/>
              <a:gdLst>
                <a:gd name="T0" fmla="*/ 45 w 193"/>
                <a:gd name="T1" fmla="*/ 78 h 274"/>
                <a:gd name="T2" fmla="*/ 45 w 193"/>
                <a:gd name="T3" fmla="*/ 78 h 274"/>
                <a:gd name="T4" fmla="*/ 96 w 193"/>
                <a:gd name="T5" fmla="*/ 26 h 274"/>
                <a:gd name="T6" fmla="*/ 129 w 193"/>
                <a:gd name="T7" fmla="*/ 41 h 274"/>
                <a:gd name="T8" fmla="*/ 144 w 193"/>
                <a:gd name="T9" fmla="*/ 78 h 274"/>
                <a:gd name="T10" fmla="*/ 144 w 193"/>
                <a:gd name="T11" fmla="*/ 118 h 274"/>
                <a:gd name="T12" fmla="*/ 174 w 193"/>
                <a:gd name="T13" fmla="*/ 118 h 274"/>
                <a:gd name="T14" fmla="*/ 174 w 193"/>
                <a:gd name="T15" fmla="*/ 78 h 274"/>
                <a:gd name="T16" fmla="*/ 152 w 193"/>
                <a:gd name="T17" fmla="*/ 23 h 274"/>
                <a:gd name="T18" fmla="*/ 96 w 193"/>
                <a:gd name="T19" fmla="*/ 0 h 274"/>
                <a:gd name="T20" fmla="*/ 96 w 193"/>
                <a:gd name="T21" fmla="*/ 0 h 274"/>
                <a:gd name="T22" fmla="*/ 15 w 193"/>
                <a:gd name="T23" fmla="*/ 78 h 274"/>
                <a:gd name="T24" fmla="*/ 15 w 193"/>
                <a:gd name="T25" fmla="*/ 118 h 274"/>
                <a:gd name="T26" fmla="*/ 0 w 193"/>
                <a:gd name="T27" fmla="*/ 118 h 274"/>
                <a:gd name="T28" fmla="*/ 0 w 193"/>
                <a:gd name="T29" fmla="*/ 273 h 274"/>
                <a:gd name="T30" fmla="*/ 192 w 193"/>
                <a:gd name="T31" fmla="*/ 273 h 274"/>
                <a:gd name="T32" fmla="*/ 192 w 193"/>
                <a:gd name="T33" fmla="*/ 118 h 274"/>
                <a:gd name="T34" fmla="*/ 45 w 193"/>
                <a:gd name="T35" fmla="*/ 118 h 274"/>
                <a:gd name="T36" fmla="*/ 45 w 193"/>
                <a:gd name="T37" fmla="*/ 7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3" h="274">
                  <a:moveTo>
                    <a:pt x="45" y="78"/>
                  </a:moveTo>
                  <a:lnTo>
                    <a:pt x="45" y="78"/>
                  </a:lnTo>
                  <a:cubicBezTo>
                    <a:pt x="45" y="52"/>
                    <a:pt x="67" y="26"/>
                    <a:pt x="96" y="26"/>
                  </a:cubicBezTo>
                  <a:cubicBezTo>
                    <a:pt x="107" y="30"/>
                    <a:pt x="122" y="34"/>
                    <a:pt x="129" y="41"/>
                  </a:cubicBezTo>
                  <a:cubicBezTo>
                    <a:pt x="141" y="52"/>
                    <a:pt x="144" y="63"/>
                    <a:pt x="144" y="78"/>
                  </a:cubicBezTo>
                  <a:cubicBezTo>
                    <a:pt x="144" y="118"/>
                    <a:pt x="144" y="118"/>
                    <a:pt x="144" y="118"/>
                  </a:cubicBezTo>
                  <a:cubicBezTo>
                    <a:pt x="174" y="118"/>
                    <a:pt x="174" y="118"/>
                    <a:pt x="174" y="11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56"/>
                    <a:pt x="166" y="37"/>
                    <a:pt x="152" y="23"/>
                  </a:cubicBezTo>
                  <a:cubicBezTo>
                    <a:pt x="137" y="8"/>
                    <a:pt x="115" y="0"/>
                    <a:pt x="96" y="0"/>
                  </a:cubicBezTo>
                  <a:lnTo>
                    <a:pt x="96" y="0"/>
                  </a:lnTo>
                  <a:cubicBezTo>
                    <a:pt x="52" y="0"/>
                    <a:pt x="15" y="34"/>
                    <a:pt x="15" y="78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192" y="273"/>
                    <a:pt x="192" y="273"/>
                    <a:pt x="192" y="273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45" y="118"/>
                    <a:pt x="45" y="118"/>
                    <a:pt x="45" y="118"/>
                  </a:cubicBezTo>
                  <a:lnTo>
                    <a:pt x="45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9" name="Group 318"/>
          <p:cNvGrpSpPr/>
          <p:nvPr/>
        </p:nvGrpSpPr>
        <p:grpSpPr>
          <a:xfrm>
            <a:off x="5062884" y="2908468"/>
            <a:ext cx="403225" cy="357187"/>
            <a:chOff x="2670734" y="2896502"/>
            <a:chExt cx="403225" cy="357187"/>
          </a:xfrm>
        </p:grpSpPr>
        <p:sp>
          <p:nvSpPr>
            <p:cNvPr id="320" name="Freeform 143"/>
            <p:cNvSpPr>
              <a:spLocks noChangeArrowheads="1"/>
            </p:cNvSpPr>
            <p:nvPr/>
          </p:nvSpPr>
          <p:spPr bwMode="auto">
            <a:xfrm>
              <a:off x="2712009" y="2904439"/>
              <a:ext cx="354013" cy="309563"/>
            </a:xfrm>
            <a:custGeom>
              <a:avLst/>
              <a:gdLst>
                <a:gd name="T0" fmla="*/ 738 w 983"/>
                <a:gd name="T1" fmla="*/ 0 h 860"/>
                <a:gd name="T2" fmla="*/ 738 w 983"/>
                <a:gd name="T3" fmla="*/ 0 h 860"/>
                <a:gd name="T4" fmla="*/ 495 w 983"/>
                <a:gd name="T5" fmla="*/ 243 h 860"/>
                <a:gd name="T6" fmla="*/ 528 w 983"/>
                <a:gd name="T7" fmla="*/ 369 h 860"/>
                <a:gd name="T8" fmla="*/ 0 w 983"/>
                <a:gd name="T9" fmla="*/ 369 h 860"/>
                <a:gd name="T10" fmla="*/ 0 w 983"/>
                <a:gd name="T11" fmla="*/ 859 h 860"/>
                <a:gd name="T12" fmla="*/ 731 w 983"/>
                <a:gd name="T13" fmla="*/ 859 h 860"/>
                <a:gd name="T14" fmla="*/ 731 w 983"/>
                <a:gd name="T15" fmla="*/ 486 h 860"/>
                <a:gd name="T16" fmla="*/ 738 w 983"/>
                <a:gd name="T17" fmla="*/ 486 h 860"/>
                <a:gd name="T18" fmla="*/ 982 w 983"/>
                <a:gd name="T19" fmla="*/ 243 h 860"/>
                <a:gd name="T20" fmla="*/ 738 w 983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3" h="860">
                  <a:moveTo>
                    <a:pt x="738" y="0"/>
                  </a:moveTo>
                  <a:lnTo>
                    <a:pt x="738" y="0"/>
                  </a:lnTo>
                  <a:cubicBezTo>
                    <a:pt x="602" y="0"/>
                    <a:pt x="495" y="107"/>
                    <a:pt x="495" y="243"/>
                  </a:cubicBezTo>
                  <a:cubicBezTo>
                    <a:pt x="495" y="287"/>
                    <a:pt x="506" y="332"/>
                    <a:pt x="528" y="369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0" y="859"/>
                    <a:pt x="0" y="859"/>
                    <a:pt x="0" y="859"/>
                  </a:cubicBezTo>
                  <a:cubicBezTo>
                    <a:pt x="731" y="859"/>
                    <a:pt x="731" y="859"/>
                    <a:pt x="731" y="859"/>
                  </a:cubicBezTo>
                  <a:cubicBezTo>
                    <a:pt x="731" y="486"/>
                    <a:pt x="731" y="486"/>
                    <a:pt x="731" y="486"/>
                  </a:cubicBezTo>
                  <a:cubicBezTo>
                    <a:pt x="731" y="486"/>
                    <a:pt x="735" y="486"/>
                    <a:pt x="738" y="486"/>
                  </a:cubicBezTo>
                  <a:cubicBezTo>
                    <a:pt x="871" y="486"/>
                    <a:pt x="982" y="376"/>
                    <a:pt x="982" y="243"/>
                  </a:cubicBezTo>
                  <a:cubicBezTo>
                    <a:pt x="982" y="107"/>
                    <a:pt x="871" y="0"/>
                    <a:pt x="7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144"/>
            <p:cNvSpPr>
              <a:spLocks noChangeArrowheads="1"/>
            </p:cNvSpPr>
            <p:nvPr/>
          </p:nvSpPr>
          <p:spPr bwMode="auto">
            <a:xfrm>
              <a:off x="2843772" y="3036202"/>
              <a:ext cx="131762" cy="176212"/>
            </a:xfrm>
            <a:custGeom>
              <a:avLst/>
              <a:gdLst>
                <a:gd name="T0" fmla="*/ 162 w 366"/>
                <a:gd name="T1" fmla="*/ 0 h 491"/>
                <a:gd name="T2" fmla="*/ 162 w 366"/>
                <a:gd name="T3" fmla="*/ 0 h 491"/>
                <a:gd name="T4" fmla="*/ 162 w 366"/>
                <a:gd name="T5" fmla="*/ 0 h 491"/>
                <a:gd name="T6" fmla="*/ 162 w 366"/>
                <a:gd name="T7" fmla="*/ 0 h 491"/>
                <a:gd name="T8" fmla="*/ 0 w 366"/>
                <a:gd name="T9" fmla="*/ 0 h 491"/>
                <a:gd name="T10" fmla="*/ 0 w 366"/>
                <a:gd name="T11" fmla="*/ 490 h 491"/>
                <a:gd name="T12" fmla="*/ 365 w 366"/>
                <a:gd name="T13" fmla="*/ 490 h 491"/>
                <a:gd name="T14" fmla="*/ 365 w 366"/>
                <a:gd name="T15" fmla="*/ 117 h 491"/>
                <a:gd name="T16" fmla="*/ 365 w 366"/>
                <a:gd name="T17" fmla="*/ 117 h 491"/>
                <a:gd name="T18" fmla="*/ 162 w 366"/>
                <a:gd name="T1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491">
                  <a:moveTo>
                    <a:pt x="162" y="0"/>
                  </a:moveTo>
                  <a:lnTo>
                    <a:pt x="162" y="0"/>
                  </a:lnTo>
                  <a:lnTo>
                    <a:pt x="162" y="0"/>
                  </a:lnTo>
                  <a:lnTo>
                    <a:pt x="1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365" y="490"/>
                    <a:pt x="365" y="490"/>
                    <a:pt x="365" y="490"/>
                  </a:cubicBezTo>
                  <a:cubicBezTo>
                    <a:pt x="365" y="117"/>
                    <a:pt x="365" y="117"/>
                    <a:pt x="365" y="117"/>
                  </a:cubicBezTo>
                  <a:lnTo>
                    <a:pt x="365" y="117"/>
                  </a:lnTo>
                  <a:cubicBezTo>
                    <a:pt x="276" y="114"/>
                    <a:pt x="203" y="66"/>
                    <a:pt x="16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145"/>
            <p:cNvSpPr>
              <a:spLocks noChangeArrowheads="1"/>
            </p:cNvSpPr>
            <p:nvPr/>
          </p:nvSpPr>
          <p:spPr bwMode="auto">
            <a:xfrm>
              <a:off x="2670734" y="3237814"/>
              <a:ext cx="342900" cy="15875"/>
            </a:xfrm>
            <a:custGeom>
              <a:avLst/>
              <a:gdLst>
                <a:gd name="T0" fmla="*/ 0 w 953"/>
                <a:gd name="T1" fmla="*/ 41 h 42"/>
                <a:gd name="T2" fmla="*/ 952 w 953"/>
                <a:gd name="T3" fmla="*/ 41 h 42"/>
                <a:gd name="T4" fmla="*/ 952 w 953"/>
                <a:gd name="T5" fmla="*/ 0 h 42"/>
                <a:gd name="T6" fmla="*/ 0 w 953"/>
                <a:gd name="T7" fmla="*/ 0 h 42"/>
                <a:gd name="T8" fmla="*/ 0 w 953"/>
                <a:gd name="T9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3" h="42">
                  <a:moveTo>
                    <a:pt x="0" y="41"/>
                  </a:moveTo>
                  <a:lnTo>
                    <a:pt x="952" y="41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4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146"/>
            <p:cNvSpPr>
              <a:spLocks noChangeArrowheads="1"/>
            </p:cNvSpPr>
            <p:nvPr/>
          </p:nvSpPr>
          <p:spPr bwMode="auto">
            <a:xfrm>
              <a:off x="2758047" y="3093352"/>
              <a:ext cx="60325" cy="58737"/>
            </a:xfrm>
            <a:custGeom>
              <a:avLst/>
              <a:gdLst>
                <a:gd name="T0" fmla="*/ 125 w 167"/>
                <a:gd name="T1" fmla="*/ 0 h 163"/>
                <a:gd name="T2" fmla="*/ 125 w 167"/>
                <a:gd name="T3" fmla="*/ 0 h 163"/>
                <a:gd name="T4" fmla="*/ 92 w 167"/>
                <a:gd name="T5" fmla="*/ 81 h 163"/>
                <a:gd name="T6" fmla="*/ 84 w 167"/>
                <a:gd name="T7" fmla="*/ 103 h 163"/>
                <a:gd name="T8" fmla="*/ 84 w 167"/>
                <a:gd name="T9" fmla="*/ 103 h 163"/>
                <a:gd name="T10" fmla="*/ 77 w 167"/>
                <a:gd name="T11" fmla="*/ 81 h 163"/>
                <a:gd name="T12" fmla="*/ 44 w 167"/>
                <a:gd name="T13" fmla="*/ 0 h 163"/>
                <a:gd name="T14" fmla="*/ 14 w 167"/>
                <a:gd name="T15" fmla="*/ 0 h 163"/>
                <a:gd name="T16" fmla="*/ 0 w 167"/>
                <a:gd name="T17" fmla="*/ 162 h 163"/>
                <a:gd name="T18" fmla="*/ 29 w 167"/>
                <a:gd name="T19" fmla="*/ 162 h 163"/>
                <a:gd name="T20" fmla="*/ 36 w 167"/>
                <a:gd name="T21" fmla="*/ 70 h 163"/>
                <a:gd name="T22" fmla="*/ 36 w 167"/>
                <a:gd name="T23" fmla="*/ 48 h 163"/>
                <a:gd name="T24" fmla="*/ 36 w 167"/>
                <a:gd name="T25" fmla="*/ 48 h 163"/>
                <a:gd name="T26" fmla="*/ 44 w 167"/>
                <a:gd name="T27" fmla="*/ 70 h 163"/>
                <a:gd name="T28" fmla="*/ 70 w 167"/>
                <a:gd name="T29" fmla="*/ 133 h 163"/>
                <a:gd name="T30" fmla="*/ 95 w 167"/>
                <a:gd name="T31" fmla="*/ 133 h 163"/>
                <a:gd name="T32" fmla="*/ 121 w 167"/>
                <a:gd name="T33" fmla="*/ 70 h 163"/>
                <a:gd name="T34" fmla="*/ 132 w 167"/>
                <a:gd name="T35" fmla="*/ 48 h 163"/>
                <a:gd name="T36" fmla="*/ 132 w 167"/>
                <a:gd name="T37" fmla="*/ 48 h 163"/>
                <a:gd name="T38" fmla="*/ 132 w 167"/>
                <a:gd name="T39" fmla="*/ 70 h 163"/>
                <a:gd name="T40" fmla="*/ 140 w 167"/>
                <a:gd name="T41" fmla="*/ 162 h 163"/>
                <a:gd name="T42" fmla="*/ 166 w 167"/>
                <a:gd name="T43" fmla="*/ 162 h 163"/>
                <a:gd name="T44" fmla="*/ 154 w 167"/>
                <a:gd name="T45" fmla="*/ 0 h 163"/>
                <a:gd name="T46" fmla="*/ 125 w 167"/>
                <a:gd name="T4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7" h="163">
                  <a:moveTo>
                    <a:pt x="125" y="0"/>
                  </a:moveTo>
                  <a:lnTo>
                    <a:pt x="125" y="0"/>
                  </a:lnTo>
                  <a:cubicBezTo>
                    <a:pt x="92" y="81"/>
                    <a:pt x="92" y="81"/>
                    <a:pt x="92" y="81"/>
                  </a:cubicBezTo>
                  <a:cubicBezTo>
                    <a:pt x="88" y="88"/>
                    <a:pt x="84" y="103"/>
                    <a:pt x="84" y="103"/>
                  </a:cubicBezTo>
                  <a:lnTo>
                    <a:pt x="84" y="103"/>
                  </a:lnTo>
                  <a:cubicBezTo>
                    <a:pt x="84" y="103"/>
                    <a:pt x="81" y="88"/>
                    <a:pt x="77" y="8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59"/>
                    <a:pt x="36" y="48"/>
                    <a:pt x="36" y="48"/>
                  </a:cubicBezTo>
                  <a:lnTo>
                    <a:pt x="36" y="48"/>
                  </a:lnTo>
                  <a:cubicBezTo>
                    <a:pt x="36" y="48"/>
                    <a:pt x="40" y="63"/>
                    <a:pt x="44" y="70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95" y="133"/>
                    <a:pt x="95" y="133"/>
                    <a:pt x="95" y="133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5" y="63"/>
                    <a:pt x="132" y="48"/>
                    <a:pt x="132" y="48"/>
                  </a:cubicBezTo>
                  <a:lnTo>
                    <a:pt x="132" y="48"/>
                  </a:lnTo>
                  <a:cubicBezTo>
                    <a:pt x="132" y="48"/>
                    <a:pt x="132" y="59"/>
                    <a:pt x="132" y="70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166" y="162"/>
                    <a:pt x="166" y="162"/>
                    <a:pt x="166" y="162"/>
                  </a:cubicBezTo>
                  <a:cubicBezTo>
                    <a:pt x="154" y="0"/>
                    <a:pt x="154" y="0"/>
                    <a:pt x="154" y="0"/>
                  </a:cubicBezTo>
                  <a:lnTo>
                    <a:pt x="12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147"/>
            <p:cNvSpPr>
              <a:spLocks noChangeArrowheads="1"/>
            </p:cNvSpPr>
            <p:nvPr/>
          </p:nvSpPr>
          <p:spPr bwMode="auto">
            <a:xfrm>
              <a:off x="2824722" y="3093352"/>
              <a:ext cx="50800" cy="58737"/>
            </a:xfrm>
            <a:custGeom>
              <a:avLst/>
              <a:gdLst>
                <a:gd name="T0" fmla="*/ 55 w 141"/>
                <a:gd name="T1" fmla="*/ 0 h 163"/>
                <a:gd name="T2" fmla="*/ 55 w 141"/>
                <a:gd name="T3" fmla="*/ 0 h 163"/>
                <a:gd name="T4" fmla="*/ 0 w 141"/>
                <a:gd name="T5" fmla="*/ 162 h 163"/>
                <a:gd name="T6" fmla="*/ 30 w 141"/>
                <a:gd name="T7" fmla="*/ 162 h 163"/>
                <a:gd name="T8" fmla="*/ 41 w 141"/>
                <a:gd name="T9" fmla="*/ 118 h 163"/>
                <a:gd name="T10" fmla="*/ 100 w 141"/>
                <a:gd name="T11" fmla="*/ 118 h 163"/>
                <a:gd name="T12" fmla="*/ 111 w 141"/>
                <a:gd name="T13" fmla="*/ 162 h 163"/>
                <a:gd name="T14" fmla="*/ 140 w 141"/>
                <a:gd name="T15" fmla="*/ 162 h 163"/>
                <a:gd name="T16" fmla="*/ 85 w 141"/>
                <a:gd name="T17" fmla="*/ 0 h 163"/>
                <a:gd name="T18" fmla="*/ 55 w 141"/>
                <a:gd name="T19" fmla="*/ 0 h 163"/>
                <a:gd name="T20" fmla="*/ 48 w 141"/>
                <a:gd name="T21" fmla="*/ 96 h 163"/>
                <a:gd name="T22" fmla="*/ 48 w 141"/>
                <a:gd name="T23" fmla="*/ 96 h 163"/>
                <a:gd name="T24" fmla="*/ 63 w 141"/>
                <a:gd name="T25" fmla="*/ 51 h 163"/>
                <a:gd name="T26" fmla="*/ 70 w 141"/>
                <a:gd name="T27" fmla="*/ 29 h 163"/>
                <a:gd name="T28" fmla="*/ 70 w 141"/>
                <a:gd name="T29" fmla="*/ 29 h 163"/>
                <a:gd name="T30" fmla="*/ 77 w 141"/>
                <a:gd name="T31" fmla="*/ 51 h 163"/>
                <a:gd name="T32" fmla="*/ 92 w 141"/>
                <a:gd name="T33" fmla="*/ 96 h 163"/>
                <a:gd name="T34" fmla="*/ 48 w 141"/>
                <a:gd name="T35" fmla="*/ 9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163">
                  <a:moveTo>
                    <a:pt x="55" y="0"/>
                  </a:moveTo>
                  <a:lnTo>
                    <a:pt x="55" y="0"/>
                  </a:lnTo>
                  <a:cubicBezTo>
                    <a:pt x="0" y="162"/>
                    <a:pt x="0" y="162"/>
                    <a:pt x="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11" y="162"/>
                    <a:pt x="111" y="162"/>
                    <a:pt x="111" y="162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55" y="0"/>
                  </a:lnTo>
                  <a:close/>
                  <a:moveTo>
                    <a:pt x="48" y="96"/>
                  </a:moveTo>
                  <a:lnTo>
                    <a:pt x="48" y="96"/>
                  </a:lnTo>
                  <a:cubicBezTo>
                    <a:pt x="63" y="51"/>
                    <a:pt x="63" y="51"/>
                    <a:pt x="63" y="51"/>
                  </a:cubicBezTo>
                  <a:cubicBezTo>
                    <a:pt x="66" y="44"/>
                    <a:pt x="70" y="29"/>
                    <a:pt x="70" y="29"/>
                  </a:cubicBezTo>
                  <a:lnTo>
                    <a:pt x="70" y="29"/>
                  </a:lnTo>
                  <a:cubicBezTo>
                    <a:pt x="70" y="29"/>
                    <a:pt x="74" y="44"/>
                    <a:pt x="77" y="51"/>
                  </a:cubicBezTo>
                  <a:cubicBezTo>
                    <a:pt x="92" y="96"/>
                    <a:pt x="92" y="96"/>
                    <a:pt x="92" y="96"/>
                  </a:cubicBezTo>
                  <a:lnTo>
                    <a:pt x="48" y="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148"/>
            <p:cNvSpPr>
              <a:spLocks noChangeArrowheads="1"/>
            </p:cNvSpPr>
            <p:nvPr/>
          </p:nvSpPr>
          <p:spPr bwMode="auto">
            <a:xfrm>
              <a:off x="2878697" y="3093352"/>
              <a:ext cx="52387" cy="58737"/>
            </a:xfrm>
            <a:custGeom>
              <a:avLst/>
              <a:gdLst>
                <a:gd name="T0" fmla="*/ 81 w 145"/>
                <a:gd name="T1" fmla="*/ 136 h 163"/>
                <a:gd name="T2" fmla="*/ 81 w 145"/>
                <a:gd name="T3" fmla="*/ 136 h 163"/>
                <a:gd name="T4" fmla="*/ 30 w 145"/>
                <a:gd name="T5" fmla="*/ 81 h 163"/>
                <a:gd name="T6" fmla="*/ 81 w 145"/>
                <a:gd name="T7" fmla="*/ 26 h 163"/>
                <a:gd name="T8" fmla="*/ 126 w 145"/>
                <a:gd name="T9" fmla="*/ 40 h 163"/>
                <a:gd name="T10" fmla="*/ 141 w 145"/>
                <a:gd name="T11" fmla="*/ 18 h 163"/>
                <a:gd name="T12" fmla="*/ 81 w 145"/>
                <a:gd name="T13" fmla="*/ 0 h 163"/>
                <a:gd name="T14" fmla="*/ 0 w 145"/>
                <a:gd name="T15" fmla="*/ 81 h 163"/>
                <a:gd name="T16" fmla="*/ 81 w 145"/>
                <a:gd name="T17" fmla="*/ 162 h 163"/>
                <a:gd name="T18" fmla="*/ 144 w 145"/>
                <a:gd name="T19" fmla="*/ 136 h 163"/>
                <a:gd name="T20" fmla="*/ 129 w 145"/>
                <a:gd name="T21" fmla="*/ 118 h 163"/>
                <a:gd name="T22" fmla="*/ 81 w 145"/>
                <a:gd name="T23" fmla="*/ 13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63">
                  <a:moveTo>
                    <a:pt x="81" y="136"/>
                  </a:moveTo>
                  <a:lnTo>
                    <a:pt x="81" y="136"/>
                  </a:lnTo>
                  <a:cubicBezTo>
                    <a:pt x="48" y="136"/>
                    <a:pt x="30" y="110"/>
                    <a:pt x="30" y="81"/>
                  </a:cubicBezTo>
                  <a:cubicBezTo>
                    <a:pt x="30" y="51"/>
                    <a:pt x="48" y="26"/>
                    <a:pt x="81" y="26"/>
                  </a:cubicBezTo>
                  <a:cubicBezTo>
                    <a:pt x="107" y="26"/>
                    <a:pt x="126" y="40"/>
                    <a:pt x="126" y="40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22" y="0"/>
                    <a:pt x="81" y="0"/>
                  </a:cubicBezTo>
                  <a:cubicBezTo>
                    <a:pt x="33" y="0"/>
                    <a:pt x="0" y="33"/>
                    <a:pt x="0" y="81"/>
                  </a:cubicBezTo>
                  <a:cubicBezTo>
                    <a:pt x="0" y="125"/>
                    <a:pt x="33" y="162"/>
                    <a:pt x="81" y="162"/>
                  </a:cubicBezTo>
                  <a:cubicBezTo>
                    <a:pt x="122" y="162"/>
                    <a:pt x="144" y="136"/>
                    <a:pt x="144" y="136"/>
                  </a:cubicBezTo>
                  <a:cubicBezTo>
                    <a:pt x="129" y="118"/>
                    <a:pt x="129" y="118"/>
                    <a:pt x="129" y="118"/>
                  </a:cubicBezTo>
                  <a:cubicBezTo>
                    <a:pt x="129" y="118"/>
                    <a:pt x="111" y="136"/>
                    <a:pt x="81" y="1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149"/>
            <p:cNvSpPr>
              <a:spLocks noChangeArrowheads="1"/>
            </p:cNvSpPr>
            <p:nvPr/>
          </p:nvSpPr>
          <p:spPr bwMode="auto">
            <a:xfrm>
              <a:off x="2704072" y="3028264"/>
              <a:ext cx="279400" cy="193675"/>
            </a:xfrm>
            <a:custGeom>
              <a:avLst/>
              <a:gdLst>
                <a:gd name="T0" fmla="*/ 760 w 776"/>
                <a:gd name="T1" fmla="*/ 163 h 536"/>
                <a:gd name="T2" fmla="*/ 760 w 776"/>
                <a:gd name="T3" fmla="*/ 163 h 536"/>
                <a:gd name="T4" fmla="*/ 731 w 776"/>
                <a:gd name="T5" fmla="*/ 159 h 536"/>
                <a:gd name="T6" fmla="*/ 731 w 776"/>
                <a:gd name="T7" fmla="*/ 490 h 536"/>
                <a:gd name="T8" fmla="*/ 44 w 776"/>
                <a:gd name="T9" fmla="*/ 490 h 536"/>
                <a:gd name="T10" fmla="*/ 44 w 776"/>
                <a:gd name="T11" fmla="*/ 41 h 536"/>
                <a:gd name="T12" fmla="*/ 539 w 776"/>
                <a:gd name="T13" fmla="*/ 41 h 536"/>
                <a:gd name="T14" fmla="*/ 513 w 776"/>
                <a:gd name="T15" fmla="*/ 0 h 536"/>
                <a:gd name="T16" fmla="*/ 0 w 776"/>
                <a:gd name="T17" fmla="*/ 0 h 536"/>
                <a:gd name="T18" fmla="*/ 0 w 776"/>
                <a:gd name="T19" fmla="*/ 535 h 536"/>
                <a:gd name="T20" fmla="*/ 775 w 776"/>
                <a:gd name="T21" fmla="*/ 535 h 536"/>
                <a:gd name="T22" fmla="*/ 775 w 776"/>
                <a:gd name="T23" fmla="*/ 163 h 536"/>
                <a:gd name="T24" fmla="*/ 760 w 776"/>
                <a:gd name="T25" fmla="*/ 163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536">
                  <a:moveTo>
                    <a:pt x="760" y="163"/>
                  </a:moveTo>
                  <a:lnTo>
                    <a:pt x="760" y="163"/>
                  </a:lnTo>
                  <a:cubicBezTo>
                    <a:pt x="749" y="163"/>
                    <a:pt x="742" y="163"/>
                    <a:pt x="731" y="159"/>
                  </a:cubicBezTo>
                  <a:cubicBezTo>
                    <a:pt x="731" y="490"/>
                    <a:pt x="731" y="490"/>
                    <a:pt x="731" y="490"/>
                  </a:cubicBezTo>
                  <a:cubicBezTo>
                    <a:pt x="44" y="490"/>
                    <a:pt x="44" y="490"/>
                    <a:pt x="44" y="49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28" y="30"/>
                    <a:pt x="520" y="15"/>
                    <a:pt x="5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35"/>
                    <a:pt x="0" y="535"/>
                    <a:pt x="0" y="535"/>
                  </a:cubicBezTo>
                  <a:cubicBezTo>
                    <a:pt x="775" y="535"/>
                    <a:pt x="775" y="535"/>
                    <a:pt x="775" y="535"/>
                  </a:cubicBezTo>
                  <a:cubicBezTo>
                    <a:pt x="775" y="163"/>
                    <a:pt x="775" y="163"/>
                    <a:pt x="775" y="163"/>
                  </a:cubicBezTo>
                  <a:cubicBezTo>
                    <a:pt x="768" y="163"/>
                    <a:pt x="764" y="163"/>
                    <a:pt x="760" y="16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150"/>
            <p:cNvSpPr>
              <a:spLocks noChangeArrowheads="1"/>
            </p:cNvSpPr>
            <p:nvPr/>
          </p:nvSpPr>
          <p:spPr bwMode="auto">
            <a:xfrm>
              <a:off x="2881872" y="2896502"/>
              <a:ext cx="192087" cy="192087"/>
            </a:xfrm>
            <a:custGeom>
              <a:avLst/>
              <a:gdLst>
                <a:gd name="T0" fmla="*/ 265 w 532"/>
                <a:gd name="T1" fmla="*/ 531 h 532"/>
                <a:gd name="T2" fmla="*/ 265 w 532"/>
                <a:gd name="T3" fmla="*/ 531 h 532"/>
                <a:gd name="T4" fmla="*/ 0 w 532"/>
                <a:gd name="T5" fmla="*/ 265 h 532"/>
                <a:gd name="T6" fmla="*/ 265 w 532"/>
                <a:gd name="T7" fmla="*/ 0 h 532"/>
                <a:gd name="T8" fmla="*/ 531 w 532"/>
                <a:gd name="T9" fmla="*/ 265 h 532"/>
                <a:gd name="T10" fmla="*/ 265 w 532"/>
                <a:gd name="T11" fmla="*/ 531 h 532"/>
                <a:gd name="T12" fmla="*/ 265 w 532"/>
                <a:gd name="T13" fmla="*/ 44 h 532"/>
                <a:gd name="T14" fmla="*/ 265 w 532"/>
                <a:gd name="T15" fmla="*/ 44 h 532"/>
                <a:gd name="T16" fmla="*/ 40 w 532"/>
                <a:gd name="T17" fmla="*/ 265 h 532"/>
                <a:gd name="T18" fmla="*/ 265 w 532"/>
                <a:gd name="T19" fmla="*/ 486 h 532"/>
                <a:gd name="T20" fmla="*/ 487 w 532"/>
                <a:gd name="T21" fmla="*/ 265 h 532"/>
                <a:gd name="T22" fmla="*/ 265 w 532"/>
                <a:gd name="T23" fmla="*/ 44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2" h="532">
                  <a:moveTo>
                    <a:pt x="265" y="531"/>
                  </a:moveTo>
                  <a:lnTo>
                    <a:pt x="265" y="531"/>
                  </a:lnTo>
                  <a:cubicBezTo>
                    <a:pt x="118" y="531"/>
                    <a:pt x="0" y="413"/>
                    <a:pt x="0" y="265"/>
                  </a:cubicBezTo>
                  <a:cubicBezTo>
                    <a:pt x="0" y="118"/>
                    <a:pt x="118" y="0"/>
                    <a:pt x="265" y="0"/>
                  </a:cubicBezTo>
                  <a:cubicBezTo>
                    <a:pt x="409" y="0"/>
                    <a:pt x="531" y="118"/>
                    <a:pt x="531" y="265"/>
                  </a:cubicBezTo>
                  <a:cubicBezTo>
                    <a:pt x="531" y="413"/>
                    <a:pt x="409" y="531"/>
                    <a:pt x="265" y="531"/>
                  </a:cubicBezTo>
                  <a:close/>
                  <a:moveTo>
                    <a:pt x="265" y="44"/>
                  </a:moveTo>
                  <a:lnTo>
                    <a:pt x="265" y="44"/>
                  </a:lnTo>
                  <a:cubicBezTo>
                    <a:pt x="140" y="44"/>
                    <a:pt x="40" y="144"/>
                    <a:pt x="40" y="265"/>
                  </a:cubicBezTo>
                  <a:cubicBezTo>
                    <a:pt x="40" y="387"/>
                    <a:pt x="140" y="486"/>
                    <a:pt x="265" y="486"/>
                  </a:cubicBezTo>
                  <a:cubicBezTo>
                    <a:pt x="387" y="486"/>
                    <a:pt x="487" y="387"/>
                    <a:pt x="487" y="265"/>
                  </a:cubicBezTo>
                  <a:cubicBezTo>
                    <a:pt x="487" y="144"/>
                    <a:pt x="387" y="44"/>
                    <a:pt x="265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151"/>
            <p:cNvSpPr>
              <a:spLocks noChangeArrowheads="1"/>
            </p:cNvSpPr>
            <p:nvPr/>
          </p:nvSpPr>
          <p:spPr bwMode="auto">
            <a:xfrm>
              <a:off x="2942197" y="2936189"/>
              <a:ext cx="69850" cy="98425"/>
            </a:xfrm>
            <a:custGeom>
              <a:avLst/>
              <a:gdLst>
                <a:gd name="T0" fmla="*/ 45 w 193"/>
                <a:gd name="T1" fmla="*/ 78 h 274"/>
                <a:gd name="T2" fmla="*/ 45 w 193"/>
                <a:gd name="T3" fmla="*/ 78 h 274"/>
                <a:gd name="T4" fmla="*/ 96 w 193"/>
                <a:gd name="T5" fmla="*/ 26 h 274"/>
                <a:gd name="T6" fmla="*/ 129 w 193"/>
                <a:gd name="T7" fmla="*/ 41 h 274"/>
                <a:gd name="T8" fmla="*/ 144 w 193"/>
                <a:gd name="T9" fmla="*/ 78 h 274"/>
                <a:gd name="T10" fmla="*/ 144 w 193"/>
                <a:gd name="T11" fmla="*/ 118 h 274"/>
                <a:gd name="T12" fmla="*/ 174 w 193"/>
                <a:gd name="T13" fmla="*/ 118 h 274"/>
                <a:gd name="T14" fmla="*/ 174 w 193"/>
                <a:gd name="T15" fmla="*/ 78 h 274"/>
                <a:gd name="T16" fmla="*/ 152 w 193"/>
                <a:gd name="T17" fmla="*/ 23 h 274"/>
                <a:gd name="T18" fmla="*/ 96 w 193"/>
                <a:gd name="T19" fmla="*/ 0 h 274"/>
                <a:gd name="T20" fmla="*/ 96 w 193"/>
                <a:gd name="T21" fmla="*/ 0 h 274"/>
                <a:gd name="T22" fmla="*/ 15 w 193"/>
                <a:gd name="T23" fmla="*/ 78 h 274"/>
                <a:gd name="T24" fmla="*/ 15 w 193"/>
                <a:gd name="T25" fmla="*/ 118 h 274"/>
                <a:gd name="T26" fmla="*/ 0 w 193"/>
                <a:gd name="T27" fmla="*/ 118 h 274"/>
                <a:gd name="T28" fmla="*/ 0 w 193"/>
                <a:gd name="T29" fmla="*/ 273 h 274"/>
                <a:gd name="T30" fmla="*/ 192 w 193"/>
                <a:gd name="T31" fmla="*/ 273 h 274"/>
                <a:gd name="T32" fmla="*/ 192 w 193"/>
                <a:gd name="T33" fmla="*/ 118 h 274"/>
                <a:gd name="T34" fmla="*/ 45 w 193"/>
                <a:gd name="T35" fmla="*/ 118 h 274"/>
                <a:gd name="T36" fmla="*/ 45 w 193"/>
                <a:gd name="T37" fmla="*/ 7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3" h="274">
                  <a:moveTo>
                    <a:pt x="45" y="78"/>
                  </a:moveTo>
                  <a:lnTo>
                    <a:pt x="45" y="78"/>
                  </a:lnTo>
                  <a:cubicBezTo>
                    <a:pt x="45" y="52"/>
                    <a:pt x="67" y="26"/>
                    <a:pt x="96" y="26"/>
                  </a:cubicBezTo>
                  <a:cubicBezTo>
                    <a:pt x="107" y="30"/>
                    <a:pt x="122" y="34"/>
                    <a:pt x="129" y="41"/>
                  </a:cubicBezTo>
                  <a:cubicBezTo>
                    <a:pt x="141" y="52"/>
                    <a:pt x="144" y="63"/>
                    <a:pt x="144" y="78"/>
                  </a:cubicBezTo>
                  <a:cubicBezTo>
                    <a:pt x="144" y="118"/>
                    <a:pt x="144" y="118"/>
                    <a:pt x="144" y="118"/>
                  </a:cubicBezTo>
                  <a:cubicBezTo>
                    <a:pt x="174" y="118"/>
                    <a:pt x="174" y="118"/>
                    <a:pt x="174" y="11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56"/>
                    <a:pt x="166" y="37"/>
                    <a:pt x="152" y="23"/>
                  </a:cubicBezTo>
                  <a:cubicBezTo>
                    <a:pt x="137" y="8"/>
                    <a:pt x="115" y="0"/>
                    <a:pt x="96" y="0"/>
                  </a:cubicBezTo>
                  <a:lnTo>
                    <a:pt x="96" y="0"/>
                  </a:lnTo>
                  <a:cubicBezTo>
                    <a:pt x="52" y="0"/>
                    <a:pt x="15" y="34"/>
                    <a:pt x="15" y="78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192" y="273"/>
                    <a:pt x="192" y="273"/>
                    <a:pt x="192" y="273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45" y="118"/>
                    <a:pt x="45" y="118"/>
                    <a:pt x="45" y="118"/>
                  </a:cubicBezTo>
                  <a:lnTo>
                    <a:pt x="45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9" name="Group 328"/>
          <p:cNvGrpSpPr/>
          <p:nvPr/>
        </p:nvGrpSpPr>
        <p:grpSpPr>
          <a:xfrm>
            <a:off x="5062884" y="3519812"/>
            <a:ext cx="403225" cy="358775"/>
            <a:chOff x="2670734" y="3490100"/>
            <a:chExt cx="403225" cy="358775"/>
          </a:xfrm>
        </p:grpSpPr>
        <p:sp>
          <p:nvSpPr>
            <p:cNvPr id="330" name="Freeform 152"/>
            <p:cNvSpPr>
              <a:spLocks noChangeArrowheads="1"/>
            </p:cNvSpPr>
            <p:nvPr/>
          </p:nvSpPr>
          <p:spPr bwMode="auto">
            <a:xfrm>
              <a:off x="2712009" y="3498038"/>
              <a:ext cx="354013" cy="309562"/>
            </a:xfrm>
            <a:custGeom>
              <a:avLst/>
              <a:gdLst>
                <a:gd name="T0" fmla="*/ 738 w 983"/>
                <a:gd name="T1" fmla="*/ 0 h 860"/>
                <a:gd name="T2" fmla="*/ 738 w 983"/>
                <a:gd name="T3" fmla="*/ 0 h 860"/>
                <a:gd name="T4" fmla="*/ 495 w 983"/>
                <a:gd name="T5" fmla="*/ 243 h 860"/>
                <a:gd name="T6" fmla="*/ 528 w 983"/>
                <a:gd name="T7" fmla="*/ 369 h 860"/>
                <a:gd name="T8" fmla="*/ 0 w 983"/>
                <a:gd name="T9" fmla="*/ 369 h 860"/>
                <a:gd name="T10" fmla="*/ 0 w 983"/>
                <a:gd name="T11" fmla="*/ 859 h 860"/>
                <a:gd name="T12" fmla="*/ 731 w 983"/>
                <a:gd name="T13" fmla="*/ 859 h 860"/>
                <a:gd name="T14" fmla="*/ 731 w 983"/>
                <a:gd name="T15" fmla="*/ 486 h 860"/>
                <a:gd name="T16" fmla="*/ 738 w 983"/>
                <a:gd name="T17" fmla="*/ 486 h 860"/>
                <a:gd name="T18" fmla="*/ 982 w 983"/>
                <a:gd name="T19" fmla="*/ 243 h 860"/>
                <a:gd name="T20" fmla="*/ 738 w 983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3" h="860">
                  <a:moveTo>
                    <a:pt x="738" y="0"/>
                  </a:moveTo>
                  <a:lnTo>
                    <a:pt x="738" y="0"/>
                  </a:lnTo>
                  <a:cubicBezTo>
                    <a:pt x="602" y="0"/>
                    <a:pt x="495" y="107"/>
                    <a:pt x="495" y="243"/>
                  </a:cubicBezTo>
                  <a:cubicBezTo>
                    <a:pt x="495" y="287"/>
                    <a:pt x="506" y="332"/>
                    <a:pt x="528" y="369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0" y="859"/>
                    <a:pt x="0" y="859"/>
                    <a:pt x="0" y="859"/>
                  </a:cubicBezTo>
                  <a:cubicBezTo>
                    <a:pt x="731" y="859"/>
                    <a:pt x="731" y="859"/>
                    <a:pt x="731" y="859"/>
                  </a:cubicBezTo>
                  <a:cubicBezTo>
                    <a:pt x="731" y="486"/>
                    <a:pt x="731" y="486"/>
                    <a:pt x="731" y="486"/>
                  </a:cubicBezTo>
                  <a:cubicBezTo>
                    <a:pt x="731" y="486"/>
                    <a:pt x="735" y="486"/>
                    <a:pt x="738" y="486"/>
                  </a:cubicBezTo>
                  <a:cubicBezTo>
                    <a:pt x="871" y="486"/>
                    <a:pt x="982" y="376"/>
                    <a:pt x="982" y="243"/>
                  </a:cubicBezTo>
                  <a:cubicBezTo>
                    <a:pt x="982" y="107"/>
                    <a:pt x="871" y="0"/>
                    <a:pt x="7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153"/>
            <p:cNvSpPr>
              <a:spLocks noChangeArrowheads="1"/>
            </p:cNvSpPr>
            <p:nvPr/>
          </p:nvSpPr>
          <p:spPr bwMode="auto">
            <a:xfrm>
              <a:off x="2843772" y="3631388"/>
              <a:ext cx="131762" cy="176212"/>
            </a:xfrm>
            <a:custGeom>
              <a:avLst/>
              <a:gdLst>
                <a:gd name="T0" fmla="*/ 162 w 366"/>
                <a:gd name="T1" fmla="*/ 0 h 491"/>
                <a:gd name="T2" fmla="*/ 162 w 366"/>
                <a:gd name="T3" fmla="*/ 0 h 491"/>
                <a:gd name="T4" fmla="*/ 162 w 366"/>
                <a:gd name="T5" fmla="*/ 0 h 491"/>
                <a:gd name="T6" fmla="*/ 162 w 366"/>
                <a:gd name="T7" fmla="*/ 0 h 491"/>
                <a:gd name="T8" fmla="*/ 0 w 366"/>
                <a:gd name="T9" fmla="*/ 0 h 491"/>
                <a:gd name="T10" fmla="*/ 0 w 366"/>
                <a:gd name="T11" fmla="*/ 490 h 491"/>
                <a:gd name="T12" fmla="*/ 365 w 366"/>
                <a:gd name="T13" fmla="*/ 490 h 491"/>
                <a:gd name="T14" fmla="*/ 365 w 366"/>
                <a:gd name="T15" fmla="*/ 117 h 491"/>
                <a:gd name="T16" fmla="*/ 365 w 366"/>
                <a:gd name="T17" fmla="*/ 117 h 491"/>
                <a:gd name="T18" fmla="*/ 162 w 366"/>
                <a:gd name="T1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6" h="491">
                  <a:moveTo>
                    <a:pt x="162" y="0"/>
                  </a:moveTo>
                  <a:lnTo>
                    <a:pt x="162" y="0"/>
                  </a:lnTo>
                  <a:lnTo>
                    <a:pt x="162" y="0"/>
                  </a:lnTo>
                  <a:lnTo>
                    <a:pt x="16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365" y="490"/>
                    <a:pt x="365" y="490"/>
                    <a:pt x="365" y="490"/>
                  </a:cubicBezTo>
                  <a:cubicBezTo>
                    <a:pt x="365" y="117"/>
                    <a:pt x="365" y="117"/>
                    <a:pt x="365" y="117"/>
                  </a:cubicBezTo>
                  <a:lnTo>
                    <a:pt x="365" y="117"/>
                  </a:lnTo>
                  <a:cubicBezTo>
                    <a:pt x="276" y="114"/>
                    <a:pt x="203" y="66"/>
                    <a:pt x="162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154"/>
            <p:cNvSpPr>
              <a:spLocks noChangeArrowheads="1"/>
            </p:cNvSpPr>
            <p:nvPr/>
          </p:nvSpPr>
          <p:spPr bwMode="auto">
            <a:xfrm>
              <a:off x="2670734" y="3833000"/>
              <a:ext cx="342900" cy="15875"/>
            </a:xfrm>
            <a:custGeom>
              <a:avLst/>
              <a:gdLst>
                <a:gd name="T0" fmla="*/ 0 w 953"/>
                <a:gd name="T1" fmla="*/ 41 h 42"/>
                <a:gd name="T2" fmla="*/ 952 w 953"/>
                <a:gd name="T3" fmla="*/ 41 h 42"/>
                <a:gd name="T4" fmla="*/ 952 w 953"/>
                <a:gd name="T5" fmla="*/ 0 h 42"/>
                <a:gd name="T6" fmla="*/ 0 w 953"/>
                <a:gd name="T7" fmla="*/ 0 h 42"/>
                <a:gd name="T8" fmla="*/ 0 w 953"/>
                <a:gd name="T9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3" h="42">
                  <a:moveTo>
                    <a:pt x="0" y="41"/>
                  </a:moveTo>
                  <a:lnTo>
                    <a:pt x="952" y="41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4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155"/>
            <p:cNvSpPr>
              <a:spLocks noChangeArrowheads="1"/>
            </p:cNvSpPr>
            <p:nvPr/>
          </p:nvSpPr>
          <p:spPr bwMode="auto">
            <a:xfrm>
              <a:off x="2758047" y="3688538"/>
              <a:ext cx="60325" cy="58737"/>
            </a:xfrm>
            <a:custGeom>
              <a:avLst/>
              <a:gdLst>
                <a:gd name="T0" fmla="*/ 125 w 167"/>
                <a:gd name="T1" fmla="*/ 0 h 163"/>
                <a:gd name="T2" fmla="*/ 125 w 167"/>
                <a:gd name="T3" fmla="*/ 0 h 163"/>
                <a:gd name="T4" fmla="*/ 92 w 167"/>
                <a:gd name="T5" fmla="*/ 81 h 163"/>
                <a:gd name="T6" fmla="*/ 84 w 167"/>
                <a:gd name="T7" fmla="*/ 103 h 163"/>
                <a:gd name="T8" fmla="*/ 84 w 167"/>
                <a:gd name="T9" fmla="*/ 103 h 163"/>
                <a:gd name="T10" fmla="*/ 77 w 167"/>
                <a:gd name="T11" fmla="*/ 81 h 163"/>
                <a:gd name="T12" fmla="*/ 44 w 167"/>
                <a:gd name="T13" fmla="*/ 0 h 163"/>
                <a:gd name="T14" fmla="*/ 14 w 167"/>
                <a:gd name="T15" fmla="*/ 0 h 163"/>
                <a:gd name="T16" fmla="*/ 0 w 167"/>
                <a:gd name="T17" fmla="*/ 162 h 163"/>
                <a:gd name="T18" fmla="*/ 29 w 167"/>
                <a:gd name="T19" fmla="*/ 162 h 163"/>
                <a:gd name="T20" fmla="*/ 36 w 167"/>
                <a:gd name="T21" fmla="*/ 70 h 163"/>
                <a:gd name="T22" fmla="*/ 36 w 167"/>
                <a:gd name="T23" fmla="*/ 48 h 163"/>
                <a:gd name="T24" fmla="*/ 36 w 167"/>
                <a:gd name="T25" fmla="*/ 48 h 163"/>
                <a:gd name="T26" fmla="*/ 44 w 167"/>
                <a:gd name="T27" fmla="*/ 70 h 163"/>
                <a:gd name="T28" fmla="*/ 70 w 167"/>
                <a:gd name="T29" fmla="*/ 133 h 163"/>
                <a:gd name="T30" fmla="*/ 95 w 167"/>
                <a:gd name="T31" fmla="*/ 133 h 163"/>
                <a:gd name="T32" fmla="*/ 121 w 167"/>
                <a:gd name="T33" fmla="*/ 70 h 163"/>
                <a:gd name="T34" fmla="*/ 132 w 167"/>
                <a:gd name="T35" fmla="*/ 48 h 163"/>
                <a:gd name="T36" fmla="*/ 132 w 167"/>
                <a:gd name="T37" fmla="*/ 48 h 163"/>
                <a:gd name="T38" fmla="*/ 132 w 167"/>
                <a:gd name="T39" fmla="*/ 70 h 163"/>
                <a:gd name="T40" fmla="*/ 140 w 167"/>
                <a:gd name="T41" fmla="*/ 162 h 163"/>
                <a:gd name="T42" fmla="*/ 166 w 167"/>
                <a:gd name="T43" fmla="*/ 162 h 163"/>
                <a:gd name="T44" fmla="*/ 154 w 167"/>
                <a:gd name="T45" fmla="*/ 0 h 163"/>
                <a:gd name="T46" fmla="*/ 125 w 167"/>
                <a:gd name="T47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7" h="163">
                  <a:moveTo>
                    <a:pt x="125" y="0"/>
                  </a:moveTo>
                  <a:lnTo>
                    <a:pt x="125" y="0"/>
                  </a:lnTo>
                  <a:cubicBezTo>
                    <a:pt x="92" y="81"/>
                    <a:pt x="92" y="81"/>
                    <a:pt x="92" y="81"/>
                  </a:cubicBezTo>
                  <a:cubicBezTo>
                    <a:pt x="88" y="88"/>
                    <a:pt x="84" y="103"/>
                    <a:pt x="84" y="103"/>
                  </a:cubicBezTo>
                  <a:lnTo>
                    <a:pt x="84" y="103"/>
                  </a:lnTo>
                  <a:cubicBezTo>
                    <a:pt x="84" y="103"/>
                    <a:pt x="81" y="88"/>
                    <a:pt x="77" y="8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29" y="162"/>
                    <a:pt x="29" y="162"/>
                    <a:pt x="29" y="162"/>
                  </a:cubicBezTo>
                  <a:cubicBezTo>
                    <a:pt x="36" y="70"/>
                    <a:pt x="36" y="70"/>
                    <a:pt x="36" y="70"/>
                  </a:cubicBezTo>
                  <a:cubicBezTo>
                    <a:pt x="36" y="59"/>
                    <a:pt x="36" y="48"/>
                    <a:pt x="36" y="48"/>
                  </a:cubicBezTo>
                  <a:lnTo>
                    <a:pt x="36" y="48"/>
                  </a:lnTo>
                  <a:cubicBezTo>
                    <a:pt x="36" y="48"/>
                    <a:pt x="40" y="63"/>
                    <a:pt x="44" y="70"/>
                  </a:cubicBezTo>
                  <a:cubicBezTo>
                    <a:pt x="70" y="133"/>
                    <a:pt x="70" y="133"/>
                    <a:pt x="70" y="133"/>
                  </a:cubicBezTo>
                  <a:cubicBezTo>
                    <a:pt x="95" y="133"/>
                    <a:pt x="95" y="133"/>
                    <a:pt x="95" y="133"/>
                  </a:cubicBezTo>
                  <a:cubicBezTo>
                    <a:pt x="121" y="70"/>
                    <a:pt x="121" y="70"/>
                    <a:pt x="121" y="70"/>
                  </a:cubicBezTo>
                  <a:cubicBezTo>
                    <a:pt x="125" y="63"/>
                    <a:pt x="132" y="48"/>
                    <a:pt x="132" y="48"/>
                  </a:cubicBezTo>
                  <a:lnTo>
                    <a:pt x="132" y="48"/>
                  </a:lnTo>
                  <a:cubicBezTo>
                    <a:pt x="132" y="48"/>
                    <a:pt x="132" y="59"/>
                    <a:pt x="132" y="70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166" y="162"/>
                    <a:pt x="166" y="162"/>
                    <a:pt x="166" y="162"/>
                  </a:cubicBezTo>
                  <a:cubicBezTo>
                    <a:pt x="154" y="0"/>
                    <a:pt x="154" y="0"/>
                    <a:pt x="154" y="0"/>
                  </a:cubicBezTo>
                  <a:lnTo>
                    <a:pt x="12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156"/>
            <p:cNvSpPr>
              <a:spLocks noChangeArrowheads="1"/>
            </p:cNvSpPr>
            <p:nvPr/>
          </p:nvSpPr>
          <p:spPr bwMode="auto">
            <a:xfrm>
              <a:off x="2824722" y="3688538"/>
              <a:ext cx="50800" cy="58737"/>
            </a:xfrm>
            <a:custGeom>
              <a:avLst/>
              <a:gdLst>
                <a:gd name="T0" fmla="*/ 55 w 141"/>
                <a:gd name="T1" fmla="*/ 0 h 163"/>
                <a:gd name="T2" fmla="*/ 55 w 141"/>
                <a:gd name="T3" fmla="*/ 0 h 163"/>
                <a:gd name="T4" fmla="*/ 0 w 141"/>
                <a:gd name="T5" fmla="*/ 162 h 163"/>
                <a:gd name="T6" fmla="*/ 30 w 141"/>
                <a:gd name="T7" fmla="*/ 162 h 163"/>
                <a:gd name="T8" fmla="*/ 41 w 141"/>
                <a:gd name="T9" fmla="*/ 118 h 163"/>
                <a:gd name="T10" fmla="*/ 100 w 141"/>
                <a:gd name="T11" fmla="*/ 118 h 163"/>
                <a:gd name="T12" fmla="*/ 111 w 141"/>
                <a:gd name="T13" fmla="*/ 162 h 163"/>
                <a:gd name="T14" fmla="*/ 140 w 141"/>
                <a:gd name="T15" fmla="*/ 162 h 163"/>
                <a:gd name="T16" fmla="*/ 85 w 141"/>
                <a:gd name="T17" fmla="*/ 0 h 163"/>
                <a:gd name="T18" fmla="*/ 55 w 141"/>
                <a:gd name="T19" fmla="*/ 0 h 163"/>
                <a:gd name="T20" fmla="*/ 48 w 141"/>
                <a:gd name="T21" fmla="*/ 96 h 163"/>
                <a:gd name="T22" fmla="*/ 48 w 141"/>
                <a:gd name="T23" fmla="*/ 96 h 163"/>
                <a:gd name="T24" fmla="*/ 63 w 141"/>
                <a:gd name="T25" fmla="*/ 51 h 163"/>
                <a:gd name="T26" fmla="*/ 70 w 141"/>
                <a:gd name="T27" fmla="*/ 29 h 163"/>
                <a:gd name="T28" fmla="*/ 70 w 141"/>
                <a:gd name="T29" fmla="*/ 29 h 163"/>
                <a:gd name="T30" fmla="*/ 77 w 141"/>
                <a:gd name="T31" fmla="*/ 51 h 163"/>
                <a:gd name="T32" fmla="*/ 92 w 141"/>
                <a:gd name="T33" fmla="*/ 96 h 163"/>
                <a:gd name="T34" fmla="*/ 48 w 141"/>
                <a:gd name="T35" fmla="*/ 9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163">
                  <a:moveTo>
                    <a:pt x="55" y="0"/>
                  </a:moveTo>
                  <a:lnTo>
                    <a:pt x="55" y="0"/>
                  </a:lnTo>
                  <a:cubicBezTo>
                    <a:pt x="0" y="162"/>
                    <a:pt x="0" y="162"/>
                    <a:pt x="0" y="162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100" y="118"/>
                    <a:pt x="100" y="118"/>
                    <a:pt x="100" y="118"/>
                  </a:cubicBezTo>
                  <a:cubicBezTo>
                    <a:pt x="111" y="162"/>
                    <a:pt x="111" y="162"/>
                    <a:pt x="111" y="162"/>
                  </a:cubicBezTo>
                  <a:cubicBezTo>
                    <a:pt x="140" y="162"/>
                    <a:pt x="140" y="162"/>
                    <a:pt x="140" y="162"/>
                  </a:cubicBezTo>
                  <a:cubicBezTo>
                    <a:pt x="85" y="0"/>
                    <a:pt x="85" y="0"/>
                    <a:pt x="85" y="0"/>
                  </a:cubicBezTo>
                  <a:lnTo>
                    <a:pt x="55" y="0"/>
                  </a:lnTo>
                  <a:close/>
                  <a:moveTo>
                    <a:pt x="48" y="96"/>
                  </a:moveTo>
                  <a:lnTo>
                    <a:pt x="48" y="96"/>
                  </a:lnTo>
                  <a:cubicBezTo>
                    <a:pt x="63" y="51"/>
                    <a:pt x="63" y="51"/>
                    <a:pt x="63" y="51"/>
                  </a:cubicBezTo>
                  <a:cubicBezTo>
                    <a:pt x="66" y="44"/>
                    <a:pt x="70" y="29"/>
                    <a:pt x="70" y="29"/>
                  </a:cubicBezTo>
                  <a:lnTo>
                    <a:pt x="70" y="29"/>
                  </a:lnTo>
                  <a:cubicBezTo>
                    <a:pt x="70" y="29"/>
                    <a:pt x="74" y="44"/>
                    <a:pt x="77" y="51"/>
                  </a:cubicBezTo>
                  <a:cubicBezTo>
                    <a:pt x="92" y="96"/>
                    <a:pt x="92" y="96"/>
                    <a:pt x="92" y="96"/>
                  </a:cubicBezTo>
                  <a:lnTo>
                    <a:pt x="48" y="9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157"/>
            <p:cNvSpPr>
              <a:spLocks noChangeArrowheads="1"/>
            </p:cNvSpPr>
            <p:nvPr/>
          </p:nvSpPr>
          <p:spPr bwMode="auto">
            <a:xfrm>
              <a:off x="2878697" y="3688538"/>
              <a:ext cx="52387" cy="58737"/>
            </a:xfrm>
            <a:custGeom>
              <a:avLst/>
              <a:gdLst>
                <a:gd name="T0" fmla="*/ 81 w 145"/>
                <a:gd name="T1" fmla="*/ 136 h 163"/>
                <a:gd name="T2" fmla="*/ 81 w 145"/>
                <a:gd name="T3" fmla="*/ 136 h 163"/>
                <a:gd name="T4" fmla="*/ 30 w 145"/>
                <a:gd name="T5" fmla="*/ 81 h 163"/>
                <a:gd name="T6" fmla="*/ 81 w 145"/>
                <a:gd name="T7" fmla="*/ 26 h 163"/>
                <a:gd name="T8" fmla="*/ 126 w 145"/>
                <a:gd name="T9" fmla="*/ 40 h 163"/>
                <a:gd name="T10" fmla="*/ 141 w 145"/>
                <a:gd name="T11" fmla="*/ 18 h 163"/>
                <a:gd name="T12" fmla="*/ 81 w 145"/>
                <a:gd name="T13" fmla="*/ 0 h 163"/>
                <a:gd name="T14" fmla="*/ 0 w 145"/>
                <a:gd name="T15" fmla="*/ 81 h 163"/>
                <a:gd name="T16" fmla="*/ 81 w 145"/>
                <a:gd name="T17" fmla="*/ 162 h 163"/>
                <a:gd name="T18" fmla="*/ 144 w 145"/>
                <a:gd name="T19" fmla="*/ 136 h 163"/>
                <a:gd name="T20" fmla="*/ 129 w 145"/>
                <a:gd name="T21" fmla="*/ 118 h 163"/>
                <a:gd name="T22" fmla="*/ 81 w 145"/>
                <a:gd name="T23" fmla="*/ 136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63">
                  <a:moveTo>
                    <a:pt x="81" y="136"/>
                  </a:moveTo>
                  <a:lnTo>
                    <a:pt x="81" y="136"/>
                  </a:lnTo>
                  <a:cubicBezTo>
                    <a:pt x="48" y="136"/>
                    <a:pt x="30" y="110"/>
                    <a:pt x="30" y="81"/>
                  </a:cubicBezTo>
                  <a:cubicBezTo>
                    <a:pt x="30" y="51"/>
                    <a:pt x="48" y="26"/>
                    <a:pt x="81" y="26"/>
                  </a:cubicBezTo>
                  <a:cubicBezTo>
                    <a:pt x="107" y="26"/>
                    <a:pt x="126" y="40"/>
                    <a:pt x="126" y="40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41" y="18"/>
                    <a:pt x="122" y="0"/>
                    <a:pt x="81" y="0"/>
                  </a:cubicBezTo>
                  <a:cubicBezTo>
                    <a:pt x="33" y="0"/>
                    <a:pt x="0" y="33"/>
                    <a:pt x="0" y="81"/>
                  </a:cubicBezTo>
                  <a:cubicBezTo>
                    <a:pt x="0" y="129"/>
                    <a:pt x="33" y="162"/>
                    <a:pt x="81" y="162"/>
                  </a:cubicBezTo>
                  <a:cubicBezTo>
                    <a:pt x="122" y="162"/>
                    <a:pt x="144" y="136"/>
                    <a:pt x="144" y="136"/>
                  </a:cubicBezTo>
                  <a:cubicBezTo>
                    <a:pt x="129" y="118"/>
                    <a:pt x="129" y="118"/>
                    <a:pt x="129" y="118"/>
                  </a:cubicBezTo>
                  <a:cubicBezTo>
                    <a:pt x="129" y="118"/>
                    <a:pt x="111" y="136"/>
                    <a:pt x="81" y="13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158"/>
            <p:cNvSpPr>
              <a:spLocks noChangeArrowheads="1"/>
            </p:cNvSpPr>
            <p:nvPr/>
          </p:nvSpPr>
          <p:spPr bwMode="auto">
            <a:xfrm>
              <a:off x="2704072" y="3623450"/>
              <a:ext cx="279400" cy="193675"/>
            </a:xfrm>
            <a:custGeom>
              <a:avLst/>
              <a:gdLst>
                <a:gd name="T0" fmla="*/ 760 w 776"/>
                <a:gd name="T1" fmla="*/ 163 h 536"/>
                <a:gd name="T2" fmla="*/ 760 w 776"/>
                <a:gd name="T3" fmla="*/ 163 h 536"/>
                <a:gd name="T4" fmla="*/ 731 w 776"/>
                <a:gd name="T5" fmla="*/ 159 h 536"/>
                <a:gd name="T6" fmla="*/ 731 w 776"/>
                <a:gd name="T7" fmla="*/ 490 h 536"/>
                <a:gd name="T8" fmla="*/ 44 w 776"/>
                <a:gd name="T9" fmla="*/ 490 h 536"/>
                <a:gd name="T10" fmla="*/ 44 w 776"/>
                <a:gd name="T11" fmla="*/ 41 h 536"/>
                <a:gd name="T12" fmla="*/ 539 w 776"/>
                <a:gd name="T13" fmla="*/ 41 h 536"/>
                <a:gd name="T14" fmla="*/ 513 w 776"/>
                <a:gd name="T15" fmla="*/ 0 h 536"/>
                <a:gd name="T16" fmla="*/ 0 w 776"/>
                <a:gd name="T17" fmla="*/ 0 h 536"/>
                <a:gd name="T18" fmla="*/ 0 w 776"/>
                <a:gd name="T19" fmla="*/ 535 h 536"/>
                <a:gd name="T20" fmla="*/ 775 w 776"/>
                <a:gd name="T21" fmla="*/ 535 h 536"/>
                <a:gd name="T22" fmla="*/ 775 w 776"/>
                <a:gd name="T23" fmla="*/ 163 h 536"/>
                <a:gd name="T24" fmla="*/ 760 w 776"/>
                <a:gd name="T25" fmla="*/ 163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6" h="536">
                  <a:moveTo>
                    <a:pt x="760" y="163"/>
                  </a:moveTo>
                  <a:lnTo>
                    <a:pt x="760" y="163"/>
                  </a:lnTo>
                  <a:cubicBezTo>
                    <a:pt x="749" y="163"/>
                    <a:pt x="742" y="163"/>
                    <a:pt x="731" y="159"/>
                  </a:cubicBezTo>
                  <a:cubicBezTo>
                    <a:pt x="731" y="490"/>
                    <a:pt x="731" y="490"/>
                    <a:pt x="731" y="490"/>
                  </a:cubicBezTo>
                  <a:cubicBezTo>
                    <a:pt x="44" y="490"/>
                    <a:pt x="44" y="490"/>
                    <a:pt x="44" y="490"/>
                  </a:cubicBezTo>
                  <a:cubicBezTo>
                    <a:pt x="44" y="41"/>
                    <a:pt x="44" y="41"/>
                    <a:pt x="44" y="41"/>
                  </a:cubicBezTo>
                  <a:cubicBezTo>
                    <a:pt x="539" y="41"/>
                    <a:pt x="539" y="41"/>
                    <a:pt x="539" y="41"/>
                  </a:cubicBezTo>
                  <a:cubicBezTo>
                    <a:pt x="528" y="30"/>
                    <a:pt x="520" y="15"/>
                    <a:pt x="51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35"/>
                    <a:pt x="0" y="535"/>
                    <a:pt x="0" y="535"/>
                  </a:cubicBezTo>
                  <a:cubicBezTo>
                    <a:pt x="775" y="535"/>
                    <a:pt x="775" y="535"/>
                    <a:pt x="775" y="535"/>
                  </a:cubicBezTo>
                  <a:cubicBezTo>
                    <a:pt x="775" y="163"/>
                    <a:pt x="775" y="163"/>
                    <a:pt x="775" y="163"/>
                  </a:cubicBezTo>
                  <a:cubicBezTo>
                    <a:pt x="768" y="163"/>
                    <a:pt x="764" y="163"/>
                    <a:pt x="760" y="163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159"/>
            <p:cNvSpPr>
              <a:spLocks noChangeArrowheads="1"/>
            </p:cNvSpPr>
            <p:nvPr/>
          </p:nvSpPr>
          <p:spPr bwMode="auto">
            <a:xfrm>
              <a:off x="2881872" y="3490100"/>
              <a:ext cx="192087" cy="192088"/>
            </a:xfrm>
            <a:custGeom>
              <a:avLst/>
              <a:gdLst>
                <a:gd name="T0" fmla="*/ 265 w 532"/>
                <a:gd name="T1" fmla="*/ 531 h 532"/>
                <a:gd name="T2" fmla="*/ 265 w 532"/>
                <a:gd name="T3" fmla="*/ 531 h 532"/>
                <a:gd name="T4" fmla="*/ 0 w 532"/>
                <a:gd name="T5" fmla="*/ 265 h 532"/>
                <a:gd name="T6" fmla="*/ 265 w 532"/>
                <a:gd name="T7" fmla="*/ 0 h 532"/>
                <a:gd name="T8" fmla="*/ 531 w 532"/>
                <a:gd name="T9" fmla="*/ 265 h 532"/>
                <a:gd name="T10" fmla="*/ 265 w 532"/>
                <a:gd name="T11" fmla="*/ 531 h 532"/>
                <a:gd name="T12" fmla="*/ 265 w 532"/>
                <a:gd name="T13" fmla="*/ 44 h 532"/>
                <a:gd name="T14" fmla="*/ 265 w 532"/>
                <a:gd name="T15" fmla="*/ 44 h 532"/>
                <a:gd name="T16" fmla="*/ 40 w 532"/>
                <a:gd name="T17" fmla="*/ 265 h 532"/>
                <a:gd name="T18" fmla="*/ 265 w 532"/>
                <a:gd name="T19" fmla="*/ 486 h 532"/>
                <a:gd name="T20" fmla="*/ 487 w 532"/>
                <a:gd name="T21" fmla="*/ 265 h 532"/>
                <a:gd name="T22" fmla="*/ 265 w 532"/>
                <a:gd name="T23" fmla="*/ 44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2" h="532">
                  <a:moveTo>
                    <a:pt x="265" y="531"/>
                  </a:moveTo>
                  <a:lnTo>
                    <a:pt x="265" y="531"/>
                  </a:lnTo>
                  <a:cubicBezTo>
                    <a:pt x="118" y="531"/>
                    <a:pt x="0" y="413"/>
                    <a:pt x="0" y="265"/>
                  </a:cubicBezTo>
                  <a:cubicBezTo>
                    <a:pt x="0" y="118"/>
                    <a:pt x="118" y="0"/>
                    <a:pt x="265" y="0"/>
                  </a:cubicBezTo>
                  <a:cubicBezTo>
                    <a:pt x="409" y="0"/>
                    <a:pt x="531" y="118"/>
                    <a:pt x="531" y="265"/>
                  </a:cubicBezTo>
                  <a:cubicBezTo>
                    <a:pt x="531" y="413"/>
                    <a:pt x="409" y="531"/>
                    <a:pt x="265" y="531"/>
                  </a:cubicBezTo>
                  <a:close/>
                  <a:moveTo>
                    <a:pt x="265" y="44"/>
                  </a:moveTo>
                  <a:lnTo>
                    <a:pt x="265" y="44"/>
                  </a:lnTo>
                  <a:cubicBezTo>
                    <a:pt x="140" y="44"/>
                    <a:pt x="40" y="144"/>
                    <a:pt x="40" y="265"/>
                  </a:cubicBezTo>
                  <a:cubicBezTo>
                    <a:pt x="40" y="387"/>
                    <a:pt x="140" y="486"/>
                    <a:pt x="265" y="486"/>
                  </a:cubicBezTo>
                  <a:cubicBezTo>
                    <a:pt x="387" y="486"/>
                    <a:pt x="487" y="387"/>
                    <a:pt x="487" y="265"/>
                  </a:cubicBezTo>
                  <a:cubicBezTo>
                    <a:pt x="487" y="144"/>
                    <a:pt x="387" y="44"/>
                    <a:pt x="265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160"/>
            <p:cNvSpPr>
              <a:spLocks noChangeArrowheads="1"/>
            </p:cNvSpPr>
            <p:nvPr/>
          </p:nvSpPr>
          <p:spPr bwMode="auto">
            <a:xfrm>
              <a:off x="2942197" y="3529788"/>
              <a:ext cx="69850" cy="98425"/>
            </a:xfrm>
            <a:custGeom>
              <a:avLst/>
              <a:gdLst>
                <a:gd name="T0" fmla="*/ 45 w 193"/>
                <a:gd name="T1" fmla="*/ 78 h 274"/>
                <a:gd name="T2" fmla="*/ 45 w 193"/>
                <a:gd name="T3" fmla="*/ 78 h 274"/>
                <a:gd name="T4" fmla="*/ 96 w 193"/>
                <a:gd name="T5" fmla="*/ 26 h 274"/>
                <a:gd name="T6" fmla="*/ 129 w 193"/>
                <a:gd name="T7" fmla="*/ 41 h 274"/>
                <a:gd name="T8" fmla="*/ 144 w 193"/>
                <a:gd name="T9" fmla="*/ 78 h 274"/>
                <a:gd name="T10" fmla="*/ 144 w 193"/>
                <a:gd name="T11" fmla="*/ 118 h 274"/>
                <a:gd name="T12" fmla="*/ 174 w 193"/>
                <a:gd name="T13" fmla="*/ 118 h 274"/>
                <a:gd name="T14" fmla="*/ 174 w 193"/>
                <a:gd name="T15" fmla="*/ 78 h 274"/>
                <a:gd name="T16" fmla="*/ 152 w 193"/>
                <a:gd name="T17" fmla="*/ 23 h 274"/>
                <a:gd name="T18" fmla="*/ 96 w 193"/>
                <a:gd name="T19" fmla="*/ 0 h 274"/>
                <a:gd name="T20" fmla="*/ 96 w 193"/>
                <a:gd name="T21" fmla="*/ 0 h 274"/>
                <a:gd name="T22" fmla="*/ 15 w 193"/>
                <a:gd name="T23" fmla="*/ 78 h 274"/>
                <a:gd name="T24" fmla="*/ 15 w 193"/>
                <a:gd name="T25" fmla="*/ 118 h 274"/>
                <a:gd name="T26" fmla="*/ 0 w 193"/>
                <a:gd name="T27" fmla="*/ 118 h 274"/>
                <a:gd name="T28" fmla="*/ 0 w 193"/>
                <a:gd name="T29" fmla="*/ 273 h 274"/>
                <a:gd name="T30" fmla="*/ 192 w 193"/>
                <a:gd name="T31" fmla="*/ 273 h 274"/>
                <a:gd name="T32" fmla="*/ 192 w 193"/>
                <a:gd name="T33" fmla="*/ 118 h 274"/>
                <a:gd name="T34" fmla="*/ 45 w 193"/>
                <a:gd name="T35" fmla="*/ 118 h 274"/>
                <a:gd name="T36" fmla="*/ 45 w 193"/>
                <a:gd name="T37" fmla="*/ 78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3" h="274">
                  <a:moveTo>
                    <a:pt x="45" y="78"/>
                  </a:moveTo>
                  <a:lnTo>
                    <a:pt x="45" y="78"/>
                  </a:lnTo>
                  <a:cubicBezTo>
                    <a:pt x="45" y="52"/>
                    <a:pt x="67" y="26"/>
                    <a:pt x="96" y="26"/>
                  </a:cubicBezTo>
                  <a:cubicBezTo>
                    <a:pt x="107" y="30"/>
                    <a:pt x="122" y="34"/>
                    <a:pt x="129" y="41"/>
                  </a:cubicBezTo>
                  <a:cubicBezTo>
                    <a:pt x="141" y="52"/>
                    <a:pt x="144" y="63"/>
                    <a:pt x="144" y="78"/>
                  </a:cubicBezTo>
                  <a:cubicBezTo>
                    <a:pt x="144" y="118"/>
                    <a:pt x="144" y="118"/>
                    <a:pt x="144" y="118"/>
                  </a:cubicBezTo>
                  <a:cubicBezTo>
                    <a:pt x="174" y="118"/>
                    <a:pt x="174" y="118"/>
                    <a:pt x="174" y="118"/>
                  </a:cubicBezTo>
                  <a:cubicBezTo>
                    <a:pt x="174" y="78"/>
                    <a:pt x="174" y="78"/>
                    <a:pt x="174" y="78"/>
                  </a:cubicBezTo>
                  <a:cubicBezTo>
                    <a:pt x="174" y="56"/>
                    <a:pt x="166" y="37"/>
                    <a:pt x="152" y="23"/>
                  </a:cubicBezTo>
                  <a:cubicBezTo>
                    <a:pt x="137" y="8"/>
                    <a:pt x="115" y="0"/>
                    <a:pt x="96" y="0"/>
                  </a:cubicBezTo>
                  <a:lnTo>
                    <a:pt x="96" y="0"/>
                  </a:lnTo>
                  <a:cubicBezTo>
                    <a:pt x="52" y="0"/>
                    <a:pt x="15" y="34"/>
                    <a:pt x="15" y="78"/>
                  </a:cubicBezTo>
                  <a:cubicBezTo>
                    <a:pt x="15" y="118"/>
                    <a:pt x="15" y="118"/>
                    <a:pt x="15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192" y="273"/>
                    <a:pt x="192" y="273"/>
                    <a:pt x="192" y="273"/>
                  </a:cubicBezTo>
                  <a:cubicBezTo>
                    <a:pt x="192" y="118"/>
                    <a:pt x="192" y="118"/>
                    <a:pt x="192" y="118"/>
                  </a:cubicBezTo>
                  <a:cubicBezTo>
                    <a:pt x="45" y="118"/>
                    <a:pt x="45" y="118"/>
                    <a:pt x="45" y="118"/>
                  </a:cubicBezTo>
                  <a:lnTo>
                    <a:pt x="45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9" name="Group 338"/>
          <p:cNvGrpSpPr/>
          <p:nvPr/>
        </p:nvGrpSpPr>
        <p:grpSpPr>
          <a:xfrm>
            <a:off x="5017640" y="4063171"/>
            <a:ext cx="493713" cy="493712"/>
            <a:chOff x="2578659" y="4084299"/>
            <a:chExt cx="493713" cy="493712"/>
          </a:xfrm>
        </p:grpSpPr>
        <p:sp>
          <p:nvSpPr>
            <p:cNvPr id="340" name="Freeform 161"/>
            <p:cNvSpPr>
              <a:spLocks noChangeArrowheads="1"/>
            </p:cNvSpPr>
            <p:nvPr/>
          </p:nvSpPr>
          <p:spPr bwMode="auto">
            <a:xfrm>
              <a:off x="2578659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162"/>
            <p:cNvSpPr>
              <a:spLocks noChangeArrowheads="1"/>
            </p:cNvSpPr>
            <p:nvPr/>
          </p:nvSpPr>
          <p:spPr bwMode="auto">
            <a:xfrm>
              <a:off x="2578659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163"/>
            <p:cNvSpPr>
              <a:spLocks noChangeArrowheads="1"/>
            </p:cNvSpPr>
            <p:nvPr/>
          </p:nvSpPr>
          <p:spPr bwMode="auto">
            <a:xfrm>
              <a:off x="2634222" y="4166849"/>
              <a:ext cx="438150" cy="411162"/>
            </a:xfrm>
            <a:custGeom>
              <a:avLst/>
              <a:gdLst>
                <a:gd name="T0" fmla="*/ 1004 w 1219"/>
                <a:gd name="T1" fmla="*/ 0 h 1141"/>
                <a:gd name="T2" fmla="*/ 1004 w 1219"/>
                <a:gd name="T3" fmla="*/ 0 h 1141"/>
                <a:gd name="T4" fmla="*/ 989 w 1219"/>
                <a:gd name="T5" fmla="*/ 15 h 1141"/>
                <a:gd name="T6" fmla="*/ 1061 w 1219"/>
                <a:gd name="T7" fmla="*/ 182 h 1141"/>
                <a:gd name="T8" fmla="*/ 825 w 1219"/>
                <a:gd name="T9" fmla="*/ 418 h 1141"/>
                <a:gd name="T10" fmla="*/ 818 w 1219"/>
                <a:gd name="T11" fmla="*/ 418 h 1141"/>
                <a:gd name="T12" fmla="*/ 818 w 1219"/>
                <a:gd name="T13" fmla="*/ 754 h 1141"/>
                <a:gd name="T14" fmla="*/ 839 w 1219"/>
                <a:gd name="T15" fmla="*/ 801 h 1141"/>
                <a:gd name="T16" fmla="*/ 100 w 1219"/>
                <a:gd name="T17" fmla="*/ 801 h 1141"/>
                <a:gd name="T18" fmla="*/ 89 w 1219"/>
                <a:gd name="T19" fmla="*/ 801 h 1141"/>
                <a:gd name="T20" fmla="*/ 146 w 1219"/>
                <a:gd name="T21" fmla="*/ 858 h 1141"/>
                <a:gd name="T22" fmla="*/ 0 w 1219"/>
                <a:gd name="T23" fmla="*/ 886 h 1141"/>
                <a:gd name="T24" fmla="*/ 253 w 1219"/>
                <a:gd name="T25" fmla="*/ 1140 h 1141"/>
                <a:gd name="T26" fmla="*/ 1218 w 1219"/>
                <a:gd name="T27" fmla="*/ 1140 h 1141"/>
                <a:gd name="T28" fmla="*/ 1218 w 1219"/>
                <a:gd name="T29" fmla="*/ 215 h 1141"/>
                <a:gd name="T30" fmla="*/ 1004 w 1219"/>
                <a:gd name="T31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19" h="1141">
                  <a:moveTo>
                    <a:pt x="1004" y="0"/>
                  </a:moveTo>
                  <a:lnTo>
                    <a:pt x="1004" y="0"/>
                  </a:lnTo>
                  <a:cubicBezTo>
                    <a:pt x="989" y="15"/>
                    <a:pt x="989" y="15"/>
                    <a:pt x="989" y="15"/>
                  </a:cubicBezTo>
                  <a:cubicBezTo>
                    <a:pt x="1032" y="57"/>
                    <a:pt x="1061" y="115"/>
                    <a:pt x="1061" y="182"/>
                  </a:cubicBezTo>
                  <a:cubicBezTo>
                    <a:pt x="1061" y="311"/>
                    <a:pt x="954" y="418"/>
                    <a:pt x="825" y="418"/>
                  </a:cubicBezTo>
                  <a:cubicBezTo>
                    <a:pt x="821" y="418"/>
                    <a:pt x="818" y="418"/>
                    <a:pt x="818" y="418"/>
                  </a:cubicBezTo>
                  <a:cubicBezTo>
                    <a:pt x="818" y="754"/>
                    <a:pt x="818" y="754"/>
                    <a:pt x="818" y="754"/>
                  </a:cubicBezTo>
                  <a:cubicBezTo>
                    <a:pt x="839" y="801"/>
                    <a:pt x="839" y="801"/>
                    <a:pt x="839" y="801"/>
                  </a:cubicBezTo>
                  <a:cubicBezTo>
                    <a:pt x="100" y="801"/>
                    <a:pt x="100" y="801"/>
                    <a:pt x="100" y="801"/>
                  </a:cubicBezTo>
                  <a:cubicBezTo>
                    <a:pt x="89" y="801"/>
                    <a:pt x="89" y="801"/>
                    <a:pt x="89" y="801"/>
                  </a:cubicBezTo>
                  <a:cubicBezTo>
                    <a:pt x="146" y="858"/>
                    <a:pt x="146" y="858"/>
                    <a:pt x="146" y="858"/>
                  </a:cubicBezTo>
                  <a:cubicBezTo>
                    <a:pt x="0" y="886"/>
                    <a:pt x="0" y="886"/>
                    <a:pt x="0" y="886"/>
                  </a:cubicBezTo>
                  <a:cubicBezTo>
                    <a:pt x="253" y="1140"/>
                    <a:pt x="253" y="1140"/>
                    <a:pt x="253" y="1140"/>
                  </a:cubicBezTo>
                  <a:cubicBezTo>
                    <a:pt x="1218" y="1140"/>
                    <a:pt x="1218" y="1140"/>
                    <a:pt x="1218" y="1140"/>
                  </a:cubicBezTo>
                  <a:cubicBezTo>
                    <a:pt x="1218" y="215"/>
                    <a:pt x="1218" y="215"/>
                    <a:pt x="1218" y="215"/>
                  </a:cubicBezTo>
                  <a:cubicBezTo>
                    <a:pt x="1004" y="0"/>
                    <a:pt x="1004" y="0"/>
                    <a:pt x="100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64"/>
            <p:cNvSpPr>
              <a:spLocks noChangeArrowheads="1"/>
            </p:cNvSpPr>
            <p:nvPr/>
          </p:nvSpPr>
          <p:spPr bwMode="auto">
            <a:xfrm>
              <a:off x="2673909" y="4147799"/>
              <a:ext cx="342900" cy="300037"/>
            </a:xfrm>
            <a:custGeom>
              <a:avLst/>
              <a:gdLst>
                <a:gd name="T0" fmla="*/ 715 w 952"/>
                <a:gd name="T1" fmla="*/ 0 h 833"/>
                <a:gd name="T2" fmla="*/ 715 w 952"/>
                <a:gd name="T3" fmla="*/ 0 h 833"/>
                <a:gd name="T4" fmla="*/ 479 w 952"/>
                <a:gd name="T5" fmla="*/ 235 h 833"/>
                <a:gd name="T6" fmla="*/ 511 w 952"/>
                <a:gd name="T7" fmla="*/ 357 h 833"/>
                <a:gd name="T8" fmla="*/ 0 w 952"/>
                <a:gd name="T9" fmla="*/ 357 h 833"/>
                <a:gd name="T10" fmla="*/ 0 w 952"/>
                <a:gd name="T11" fmla="*/ 832 h 833"/>
                <a:gd name="T12" fmla="*/ 708 w 952"/>
                <a:gd name="T13" fmla="*/ 832 h 833"/>
                <a:gd name="T14" fmla="*/ 708 w 952"/>
                <a:gd name="T15" fmla="*/ 471 h 833"/>
                <a:gd name="T16" fmla="*/ 715 w 952"/>
                <a:gd name="T17" fmla="*/ 471 h 833"/>
                <a:gd name="T18" fmla="*/ 951 w 952"/>
                <a:gd name="T19" fmla="*/ 235 h 833"/>
                <a:gd name="T20" fmla="*/ 715 w 952"/>
                <a:gd name="T21" fmla="*/ 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2" h="833">
                  <a:moveTo>
                    <a:pt x="715" y="0"/>
                  </a:moveTo>
                  <a:lnTo>
                    <a:pt x="715" y="0"/>
                  </a:lnTo>
                  <a:cubicBezTo>
                    <a:pt x="583" y="0"/>
                    <a:pt x="479" y="103"/>
                    <a:pt x="479" y="235"/>
                  </a:cubicBezTo>
                  <a:cubicBezTo>
                    <a:pt x="479" y="278"/>
                    <a:pt x="490" y="321"/>
                    <a:pt x="511" y="357"/>
                  </a:cubicBezTo>
                  <a:cubicBezTo>
                    <a:pt x="0" y="357"/>
                    <a:pt x="0" y="357"/>
                    <a:pt x="0" y="357"/>
                  </a:cubicBezTo>
                  <a:cubicBezTo>
                    <a:pt x="0" y="832"/>
                    <a:pt x="0" y="832"/>
                    <a:pt x="0" y="832"/>
                  </a:cubicBezTo>
                  <a:cubicBezTo>
                    <a:pt x="708" y="832"/>
                    <a:pt x="708" y="832"/>
                    <a:pt x="708" y="832"/>
                  </a:cubicBezTo>
                  <a:cubicBezTo>
                    <a:pt x="708" y="471"/>
                    <a:pt x="708" y="471"/>
                    <a:pt x="708" y="471"/>
                  </a:cubicBezTo>
                  <a:cubicBezTo>
                    <a:pt x="708" y="471"/>
                    <a:pt x="711" y="471"/>
                    <a:pt x="715" y="471"/>
                  </a:cubicBezTo>
                  <a:cubicBezTo>
                    <a:pt x="844" y="471"/>
                    <a:pt x="951" y="364"/>
                    <a:pt x="951" y="235"/>
                  </a:cubicBezTo>
                  <a:cubicBezTo>
                    <a:pt x="951" y="103"/>
                    <a:pt x="844" y="0"/>
                    <a:pt x="71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165"/>
            <p:cNvSpPr>
              <a:spLocks noChangeArrowheads="1"/>
            </p:cNvSpPr>
            <p:nvPr/>
          </p:nvSpPr>
          <p:spPr bwMode="auto">
            <a:xfrm>
              <a:off x="2634222" y="4471649"/>
              <a:ext cx="331787" cy="14287"/>
            </a:xfrm>
            <a:custGeom>
              <a:avLst/>
              <a:gdLst>
                <a:gd name="T0" fmla="*/ 0 w 922"/>
                <a:gd name="T1" fmla="*/ 39 h 40"/>
                <a:gd name="T2" fmla="*/ 921 w 922"/>
                <a:gd name="T3" fmla="*/ 39 h 40"/>
                <a:gd name="T4" fmla="*/ 921 w 922"/>
                <a:gd name="T5" fmla="*/ 0 h 40"/>
                <a:gd name="T6" fmla="*/ 0 w 922"/>
                <a:gd name="T7" fmla="*/ 0 h 40"/>
                <a:gd name="T8" fmla="*/ 0 w 922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2" h="40">
                  <a:moveTo>
                    <a:pt x="0" y="39"/>
                  </a:moveTo>
                  <a:lnTo>
                    <a:pt x="921" y="39"/>
                  </a:lnTo>
                  <a:lnTo>
                    <a:pt x="921" y="0"/>
                  </a:lnTo>
                  <a:lnTo>
                    <a:pt x="0" y="0"/>
                  </a:lnTo>
                  <a:lnTo>
                    <a:pt x="0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166"/>
            <p:cNvSpPr>
              <a:spLocks noChangeArrowheads="1"/>
            </p:cNvSpPr>
            <p:nvPr/>
          </p:nvSpPr>
          <p:spPr bwMode="auto">
            <a:xfrm>
              <a:off x="2719947" y="4331949"/>
              <a:ext cx="58737" cy="57150"/>
            </a:xfrm>
            <a:custGeom>
              <a:avLst/>
              <a:gdLst>
                <a:gd name="T0" fmla="*/ 122 w 162"/>
                <a:gd name="T1" fmla="*/ 0 h 158"/>
                <a:gd name="T2" fmla="*/ 122 w 162"/>
                <a:gd name="T3" fmla="*/ 0 h 158"/>
                <a:gd name="T4" fmla="*/ 90 w 162"/>
                <a:gd name="T5" fmla="*/ 78 h 158"/>
                <a:gd name="T6" fmla="*/ 83 w 162"/>
                <a:gd name="T7" fmla="*/ 100 h 158"/>
                <a:gd name="T8" fmla="*/ 83 w 162"/>
                <a:gd name="T9" fmla="*/ 100 h 158"/>
                <a:gd name="T10" fmla="*/ 76 w 162"/>
                <a:gd name="T11" fmla="*/ 78 h 158"/>
                <a:gd name="T12" fmla="*/ 43 w 162"/>
                <a:gd name="T13" fmla="*/ 0 h 158"/>
                <a:gd name="T14" fmla="*/ 15 w 162"/>
                <a:gd name="T15" fmla="*/ 0 h 158"/>
                <a:gd name="T16" fmla="*/ 0 w 162"/>
                <a:gd name="T17" fmla="*/ 157 h 158"/>
                <a:gd name="T18" fmla="*/ 29 w 162"/>
                <a:gd name="T19" fmla="*/ 157 h 158"/>
                <a:gd name="T20" fmla="*/ 36 w 162"/>
                <a:gd name="T21" fmla="*/ 68 h 158"/>
                <a:gd name="T22" fmla="*/ 36 w 162"/>
                <a:gd name="T23" fmla="*/ 46 h 158"/>
                <a:gd name="T24" fmla="*/ 36 w 162"/>
                <a:gd name="T25" fmla="*/ 46 h 158"/>
                <a:gd name="T26" fmla="*/ 43 w 162"/>
                <a:gd name="T27" fmla="*/ 68 h 158"/>
                <a:gd name="T28" fmla="*/ 68 w 162"/>
                <a:gd name="T29" fmla="*/ 128 h 158"/>
                <a:gd name="T30" fmla="*/ 93 w 162"/>
                <a:gd name="T31" fmla="*/ 128 h 158"/>
                <a:gd name="T32" fmla="*/ 118 w 162"/>
                <a:gd name="T33" fmla="*/ 68 h 158"/>
                <a:gd name="T34" fmla="*/ 129 w 162"/>
                <a:gd name="T35" fmla="*/ 46 h 158"/>
                <a:gd name="T36" fmla="*/ 129 w 162"/>
                <a:gd name="T37" fmla="*/ 46 h 158"/>
                <a:gd name="T38" fmla="*/ 129 w 162"/>
                <a:gd name="T39" fmla="*/ 68 h 158"/>
                <a:gd name="T40" fmla="*/ 136 w 162"/>
                <a:gd name="T41" fmla="*/ 157 h 158"/>
                <a:gd name="T42" fmla="*/ 161 w 162"/>
                <a:gd name="T43" fmla="*/ 157 h 158"/>
                <a:gd name="T44" fmla="*/ 150 w 162"/>
                <a:gd name="T45" fmla="*/ 0 h 158"/>
                <a:gd name="T46" fmla="*/ 122 w 162"/>
                <a:gd name="T4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2" h="158">
                  <a:moveTo>
                    <a:pt x="122" y="0"/>
                  </a:moveTo>
                  <a:lnTo>
                    <a:pt x="122" y="0"/>
                  </a:lnTo>
                  <a:cubicBezTo>
                    <a:pt x="90" y="78"/>
                    <a:pt x="90" y="78"/>
                    <a:pt x="90" y="78"/>
                  </a:cubicBezTo>
                  <a:cubicBezTo>
                    <a:pt x="86" y="85"/>
                    <a:pt x="83" y="100"/>
                    <a:pt x="83" y="100"/>
                  </a:cubicBezTo>
                  <a:lnTo>
                    <a:pt x="83" y="100"/>
                  </a:lnTo>
                  <a:cubicBezTo>
                    <a:pt x="83" y="100"/>
                    <a:pt x="79" y="85"/>
                    <a:pt x="76" y="78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157"/>
                    <a:pt x="0" y="157"/>
                    <a:pt x="0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36" y="68"/>
                    <a:pt x="36" y="68"/>
                    <a:pt x="36" y="68"/>
                  </a:cubicBezTo>
                  <a:cubicBezTo>
                    <a:pt x="36" y="57"/>
                    <a:pt x="36" y="46"/>
                    <a:pt x="36" y="46"/>
                  </a:cubicBezTo>
                  <a:lnTo>
                    <a:pt x="36" y="46"/>
                  </a:lnTo>
                  <a:cubicBezTo>
                    <a:pt x="36" y="46"/>
                    <a:pt x="40" y="60"/>
                    <a:pt x="43" y="68"/>
                  </a:cubicBezTo>
                  <a:cubicBezTo>
                    <a:pt x="68" y="128"/>
                    <a:pt x="68" y="128"/>
                    <a:pt x="68" y="128"/>
                  </a:cubicBezTo>
                  <a:cubicBezTo>
                    <a:pt x="93" y="128"/>
                    <a:pt x="93" y="128"/>
                    <a:pt x="93" y="128"/>
                  </a:cubicBezTo>
                  <a:cubicBezTo>
                    <a:pt x="118" y="68"/>
                    <a:pt x="118" y="68"/>
                    <a:pt x="118" y="68"/>
                  </a:cubicBezTo>
                  <a:cubicBezTo>
                    <a:pt x="122" y="60"/>
                    <a:pt x="129" y="46"/>
                    <a:pt x="129" y="46"/>
                  </a:cubicBezTo>
                  <a:lnTo>
                    <a:pt x="129" y="46"/>
                  </a:lnTo>
                  <a:cubicBezTo>
                    <a:pt x="129" y="46"/>
                    <a:pt x="129" y="57"/>
                    <a:pt x="129" y="68"/>
                  </a:cubicBezTo>
                  <a:cubicBezTo>
                    <a:pt x="136" y="157"/>
                    <a:pt x="136" y="157"/>
                    <a:pt x="136" y="157"/>
                  </a:cubicBezTo>
                  <a:cubicBezTo>
                    <a:pt x="161" y="157"/>
                    <a:pt x="161" y="157"/>
                    <a:pt x="161" y="157"/>
                  </a:cubicBezTo>
                  <a:cubicBezTo>
                    <a:pt x="150" y="0"/>
                    <a:pt x="150" y="0"/>
                    <a:pt x="150" y="0"/>
                  </a:cubicBezTo>
                  <a:lnTo>
                    <a:pt x="12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167"/>
            <p:cNvSpPr>
              <a:spLocks noChangeArrowheads="1"/>
            </p:cNvSpPr>
            <p:nvPr/>
          </p:nvSpPr>
          <p:spPr bwMode="auto">
            <a:xfrm>
              <a:off x="2783447" y="4331949"/>
              <a:ext cx="49212" cy="57150"/>
            </a:xfrm>
            <a:custGeom>
              <a:avLst/>
              <a:gdLst>
                <a:gd name="T0" fmla="*/ 54 w 137"/>
                <a:gd name="T1" fmla="*/ 0 h 158"/>
                <a:gd name="T2" fmla="*/ 54 w 137"/>
                <a:gd name="T3" fmla="*/ 0 h 158"/>
                <a:gd name="T4" fmla="*/ 0 w 137"/>
                <a:gd name="T5" fmla="*/ 157 h 158"/>
                <a:gd name="T6" fmla="*/ 29 w 137"/>
                <a:gd name="T7" fmla="*/ 157 h 158"/>
                <a:gd name="T8" fmla="*/ 39 w 137"/>
                <a:gd name="T9" fmla="*/ 114 h 158"/>
                <a:gd name="T10" fmla="*/ 97 w 137"/>
                <a:gd name="T11" fmla="*/ 114 h 158"/>
                <a:gd name="T12" fmla="*/ 107 w 137"/>
                <a:gd name="T13" fmla="*/ 157 h 158"/>
                <a:gd name="T14" fmla="*/ 136 w 137"/>
                <a:gd name="T15" fmla="*/ 157 h 158"/>
                <a:gd name="T16" fmla="*/ 82 w 137"/>
                <a:gd name="T17" fmla="*/ 0 h 158"/>
                <a:gd name="T18" fmla="*/ 54 w 137"/>
                <a:gd name="T19" fmla="*/ 0 h 158"/>
                <a:gd name="T20" fmla="*/ 47 w 137"/>
                <a:gd name="T21" fmla="*/ 93 h 158"/>
                <a:gd name="T22" fmla="*/ 47 w 137"/>
                <a:gd name="T23" fmla="*/ 93 h 158"/>
                <a:gd name="T24" fmla="*/ 61 w 137"/>
                <a:gd name="T25" fmla="*/ 50 h 158"/>
                <a:gd name="T26" fmla="*/ 68 w 137"/>
                <a:gd name="T27" fmla="*/ 28 h 158"/>
                <a:gd name="T28" fmla="*/ 68 w 137"/>
                <a:gd name="T29" fmla="*/ 28 h 158"/>
                <a:gd name="T30" fmla="*/ 75 w 137"/>
                <a:gd name="T31" fmla="*/ 50 h 158"/>
                <a:gd name="T32" fmla="*/ 89 w 137"/>
                <a:gd name="T33" fmla="*/ 93 h 158"/>
                <a:gd name="T34" fmla="*/ 47 w 137"/>
                <a:gd name="T35" fmla="*/ 9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7" h="158">
                  <a:moveTo>
                    <a:pt x="54" y="0"/>
                  </a:moveTo>
                  <a:lnTo>
                    <a:pt x="54" y="0"/>
                  </a:lnTo>
                  <a:cubicBezTo>
                    <a:pt x="0" y="157"/>
                    <a:pt x="0" y="157"/>
                    <a:pt x="0" y="157"/>
                  </a:cubicBezTo>
                  <a:cubicBezTo>
                    <a:pt x="29" y="157"/>
                    <a:pt x="29" y="157"/>
                    <a:pt x="29" y="157"/>
                  </a:cubicBezTo>
                  <a:cubicBezTo>
                    <a:pt x="39" y="114"/>
                    <a:pt x="39" y="114"/>
                    <a:pt x="39" y="114"/>
                  </a:cubicBezTo>
                  <a:cubicBezTo>
                    <a:pt x="97" y="114"/>
                    <a:pt x="97" y="114"/>
                    <a:pt x="97" y="114"/>
                  </a:cubicBezTo>
                  <a:cubicBezTo>
                    <a:pt x="107" y="157"/>
                    <a:pt x="107" y="157"/>
                    <a:pt x="107" y="157"/>
                  </a:cubicBezTo>
                  <a:cubicBezTo>
                    <a:pt x="136" y="157"/>
                    <a:pt x="136" y="157"/>
                    <a:pt x="136" y="157"/>
                  </a:cubicBezTo>
                  <a:cubicBezTo>
                    <a:pt x="82" y="0"/>
                    <a:pt x="82" y="0"/>
                    <a:pt x="82" y="0"/>
                  </a:cubicBezTo>
                  <a:lnTo>
                    <a:pt x="54" y="0"/>
                  </a:lnTo>
                  <a:close/>
                  <a:moveTo>
                    <a:pt x="47" y="93"/>
                  </a:moveTo>
                  <a:lnTo>
                    <a:pt x="47" y="93"/>
                  </a:lnTo>
                  <a:cubicBezTo>
                    <a:pt x="61" y="50"/>
                    <a:pt x="61" y="50"/>
                    <a:pt x="61" y="50"/>
                  </a:cubicBezTo>
                  <a:cubicBezTo>
                    <a:pt x="64" y="42"/>
                    <a:pt x="68" y="28"/>
                    <a:pt x="68" y="28"/>
                  </a:cubicBezTo>
                  <a:lnTo>
                    <a:pt x="68" y="28"/>
                  </a:lnTo>
                  <a:cubicBezTo>
                    <a:pt x="68" y="28"/>
                    <a:pt x="72" y="42"/>
                    <a:pt x="75" y="50"/>
                  </a:cubicBezTo>
                  <a:cubicBezTo>
                    <a:pt x="89" y="93"/>
                    <a:pt x="89" y="93"/>
                    <a:pt x="89" y="93"/>
                  </a:cubicBezTo>
                  <a:lnTo>
                    <a:pt x="47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68"/>
            <p:cNvSpPr>
              <a:spLocks noChangeArrowheads="1"/>
            </p:cNvSpPr>
            <p:nvPr/>
          </p:nvSpPr>
          <p:spPr bwMode="auto">
            <a:xfrm>
              <a:off x="2835834" y="4331949"/>
              <a:ext cx="50800" cy="57150"/>
            </a:xfrm>
            <a:custGeom>
              <a:avLst/>
              <a:gdLst>
                <a:gd name="T0" fmla="*/ 78 w 140"/>
                <a:gd name="T1" fmla="*/ 132 h 158"/>
                <a:gd name="T2" fmla="*/ 78 w 140"/>
                <a:gd name="T3" fmla="*/ 132 h 158"/>
                <a:gd name="T4" fmla="*/ 28 w 140"/>
                <a:gd name="T5" fmla="*/ 78 h 158"/>
                <a:gd name="T6" fmla="*/ 78 w 140"/>
                <a:gd name="T7" fmla="*/ 25 h 158"/>
                <a:gd name="T8" fmla="*/ 121 w 140"/>
                <a:gd name="T9" fmla="*/ 39 h 158"/>
                <a:gd name="T10" fmla="*/ 135 w 140"/>
                <a:gd name="T11" fmla="*/ 17 h 158"/>
                <a:gd name="T12" fmla="*/ 78 w 140"/>
                <a:gd name="T13" fmla="*/ 0 h 158"/>
                <a:gd name="T14" fmla="*/ 0 w 140"/>
                <a:gd name="T15" fmla="*/ 78 h 158"/>
                <a:gd name="T16" fmla="*/ 78 w 140"/>
                <a:gd name="T17" fmla="*/ 157 h 158"/>
                <a:gd name="T18" fmla="*/ 139 w 140"/>
                <a:gd name="T19" fmla="*/ 132 h 158"/>
                <a:gd name="T20" fmla="*/ 125 w 140"/>
                <a:gd name="T21" fmla="*/ 114 h 158"/>
                <a:gd name="T22" fmla="*/ 78 w 140"/>
                <a:gd name="T23" fmla="*/ 13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0" h="158">
                  <a:moveTo>
                    <a:pt x="78" y="132"/>
                  </a:moveTo>
                  <a:lnTo>
                    <a:pt x="78" y="132"/>
                  </a:lnTo>
                  <a:cubicBezTo>
                    <a:pt x="46" y="132"/>
                    <a:pt x="28" y="107"/>
                    <a:pt x="28" y="78"/>
                  </a:cubicBezTo>
                  <a:cubicBezTo>
                    <a:pt x="28" y="50"/>
                    <a:pt x="46" y="25"/>
                    <a:pt x="78" y="25"/>
                  </a:cubicBezTo>
                  <a:cubicBezTo>
                    <a:pt x="103" y="25"/>
                    <a:pt x="121" y="39"/>
                    <a:pt x="121" y="39"/>
                  </a:cubicBezTo>
                  <a:cubicBezTo>
                    <a:pt x="135" y="17"/>
                    <a:pt x="135" y="17"/>
                    <a:pt x="135" y="17"/>
                  </a:cubicBezTo>
                  <a:cubicBezTo>
                    <a:pt x="135" y="17"/>
                    <a:pt x="117" y="0"/>
                    <a:pt x="78" y="0"/>
                  </a:cubicBezTo>
                  <a:cubicBezTo>
                    <a:pt x="32" y="0"/>
                    <a:pt x="0" y="32"/>
                    <a:pt x="0" y="78"/>
                  </a:cubicBezTo>
                  <a:cubicBezTo>
                    <a:pt x="0" y="125"/>
                    <a:pt x="32" y="157"/>
                    <a:pt x="78" y="157"/>
                  </a:cubicBezTo>
                  <a:cubicBezTo>
                    <a:pt x="117" y="157"/>
                    <a:pt x="139" y="132"/>
                    <a:pt x="139" y="132"/>
                  </a:cubicBezTo>
                  <a:cubicBezTo>
                    <a:pt x="125" y="114"/>
                    <a:pt x="125" y="114"/>
                    <a:pt x="125" y="114"/>
                  </a:cubicBezTo>
                  <a:cubicBezTo>
                    <a:pt x="125" y="114"/>
                    <a:pt x="107" y="132"/>
                    <a:pt x="78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169"/>
            <p:cNvSpPr>
              <a:spLocks noChangeArrowheads="1"/>
            </p:cNvSpPr>
            <p:nvPr/>
          </p:nvSpPr>
          <p:spPr bwMode="auto">
            <a:xfrm>
              <a:off x="2665972" y="4139861"/>
              <a:ext cx="357187" cy="315913"/>
            </a:xfrm>
            <a:custGeom>
              <a:avLst/>
              <a:gdLst>
                <a:gd name="T0" fmla="*/ 736 w 994"/>
                <a:gd name="T1" fmla="*/ 0 h 877"/>
                <a:gd name="T2" fmla="*/ 736 w 994"/>
                <a:gd name="T3" fmla="*/ 0 h 877"/>
                <a:gd name="T4" fmla="*/ 479 w 994"/>
                <a:gd name="T5" fmla="*/ 257 h 877"/>
                <a:gd name="T6" fmla="*/ 497 w 994"/>
                <a:gd name="T7" fmla="*/ 358 h 877"/>
                <a:gd name="T8" fmla="*/ 0 w 994"/>
                <a:gd name="T9" fmla="*/ 358 h 877"/>
                <a:gd name="T10" fmla="*/ 0 w 994"/>
                <a:gd name="T11" fmla="*/ 876 h 877"/>
                <a:gd name="T12" fmla="*/ 750 w 994"/>
                <a:gd name="T13" fmla="*/ 876 h 877"/>
                <a:gd name="T14" fmla="*/ 750 w 994"/>
                <a:gd name="T15" fmla="*/ 515 h 877"/>
                <a:gd name="T16" fmla="*/ 993 w 994"/>
                <a:gd name="T17" fmla="*/ 257 h 877"/>
                <a:gd name="T18" fmla="*/ 736 w 994"/>
                <a:gd name="T19" fmla="*/ 0 h 877"/>
                <a:gd name="T20" fmla="*/ 43 w 994"/>
                <a:gd name="T21" fmla="*/ 833 h 877"/>
                <a:gd name="T22" fmla="*/ 43 w 994"/>
                <a:gd name="T23" fmla="*/ 833 h 877"/>
                <a:gd name="T24" fmla="*/ 43 w 994"/>
                <a:gd name="T25" fmla="*/ 397 h 877"/>
                <a:gd name="T26" fmla="*/ 522 w 994"/>
                <a:gd name="T27" fmla="*/ 397 h 877"/>
                <a:gd name="T28" fmla="*/ 707 w 994"/>
                <a:gd name="T29" fmla="*/ 511 h 877"/>
                <a:gd name="T30" fmla="*/ 707 w 994"/>
                <a:gd name="T31" fmla="*/ 833 h 877"/>
                <a:gd name="T32" fmla="*/ 43 w 994"/>
                <a:gd name="T33" fmla="*/ 833 h 877"/>
                <a:gd name="T34" fmla="*/ 736 w 994"/>
                <a:gd name="T35" fmla="*/ 472 h 877"/>
                <a:gd name="T36" fmla="*/ 736 w 994"/>
                <a:gd name="T37" fmla="*/ 472 h 877"/>
                <a:gd name="T38" fmla="*/ 518 w 994"/>
                <a:gd name="T39" fmla="*/ 257 h 877"/>
                <a:gd name="T40" fmla="*/ 736 w 994"/>
                <a:gd name="T41" fmla="*/ 43 h 877"/>
                <a:gd name="T42" fmla="*/ 950 w 994"/>
                <a:gd name="T43" fmla="*/ 257 h 877"/>
                <a:gd name="T44" fmla="*/ 736 w 994"/>
                <a:gd name="T45" fmla="*/ 472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94" h="877">
                  <a:moveTo>
                    <a:pt x="736" y="0"/>
                  </a:moveTo>
                  <a:lnTo>
                    <a:pt x="736" y="0"/>
                  </a:lnTo>
                  <a:cubicBezTo>
                    <a:pt x="593" y="0"/>
                    <a:pt x="479" y="115"/>
                    <a:pt x="479" y="257"/>
                  </a:cubicBezTo>
                  <a:cubicBezTo>
                    <a:pt x="479" y="293"/>
                    <a:pt x="486" y="325"/>
                    <a:pt x="497" y="358"/>
                  </a:cubicBezTo>
                  <a:cubicBezTo>
                    <a:pt x="0" y="358"/>
                    <a:pt x="0" y="358"/>
                    <a:pt x="0" y="358"/>
                  </a:cubicBezTo>
                  <a:cubicBezTo>
                    <a:pt x="0" y="876"/>
                    <a:pt x="0" y="876"/>
                    <a:pt x="0" y="876"/>
                  </a:cubicBezTo>
                  <a:cubicBezTo>
                    <a:pt x="750" y="876"/>
                    <a:pt x="750" y="876"/>
                    <a:pt x="750" y="876"/>
                  </a:cubicBezTo>
                  <a:cubicBezTo>
                    <a:pt x="750" y="515"/>
                    <a:pt x="750" y="515"/>
                    <a:pt x="750" y="515"/>
                  </a:cubicBezTo>
                  <a:cubicBezTo>
                    <a:pt x="886" y="504"/>
                    <a:pt x="993" y="393"/>
                    <a:pt x="993" y="257"/>
                  </a:cubicBezTo>
                  <a:cubicBezTo>
                    <a:pt x="993" y="115"/>
                    <a:pt x="875" y="0"/>
                    <a:pt x="736" y="0"/>
                  </a:cubicBezTo>
                  <a:close/>
                  <a:moveTo>
                    <a:pt x="43" y="833"/>
                  </a:moveTo>
                  <a:lnTo>
                    <a:pt x="43" y="833"/>
                  </a:lnTo>
                  <a:cubicBezTo>
                    <a:pt x="43" y="397"/>
                    <a:pt x="43" y="397"/>
                    <a:pt x="43" y="397"/>
                  </a:cubicBezTo>
                  <a:cubicBezTo>
                    <a:pt x="522" y="397"/>
                    <a:pt x="522" y="397"/>
                    <a:pt x="522" y="397"/>
                  </a:cubicBezTo>
                  <a:cubicBezTo>
                    <a:pt x="561" y="461"/>
                    <a:pt x="629" y="504"/>
                    <a:pt x="707" y="511"/>
                  </a:cubicBezTo>
                  <a:cubicBezTo>
                    <a:pt x="707" y="833"/>
                    <a:pt x="707" y="833"/>
                    <a:pt x="707" y="833"/>
                  </a:cubicBezTo>
                  <a:lnTo>
                    <a:pt x="43" y="833"/>
                  </a:lnTo>
                  <a:close/>
                  <a:moveTo>
                    <a:pt x="736" y="472"/>
                  </a:moveTo>
                  <a:lnTo>
                    <a:pt x="736" y="472"/>
                  </a:lnTo>
                  <a:cubicBezTo>
                    <a:pt x="615" y="472"/>
                    <a:pt x="518" y="375"/>
                    <a:pt x="518" y="257"/>
                  </a:cubicBezTo>
                  <a:cubicBezTo>
                    <a:pt x="518" y="140"/>
                    <a:pt x="615" y="43"/>
                    <a:pt x="736" y="43"/>
                  </a:cubicBezTo>
                  <a:cubicBezTo>
                    <a:pt x="854" y="43"/>
                    <a:pt x="950" y="140"/>
                    <a:pt x="950" y="257"/>
                  </a:cubicBezTo>
                  <a:cubicBezTo>
                    <a:pt x="950" y="375"/>
                    <a:pt x="854" y="472"/>
                    <a:pt x="736" y="4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170"/>
            <p:cNvSpPr>
              <a:spLocks noChangeArrowheads="1"/>
            </p:cNvSpPr>
            <p:nvPr/>
          </p:nvSpPr>
          <p:spPr bwMode="auto">
            <a:xfrm>
              <a:off x="2897747" y="4179549"/>
              <a:ext cx="66675" cy="95250"/>
            </a:xfrm>
            <a:custGeom>
              <a:avLst/>
              <a:gdLst>
                <a:gd name="T0" fmla="*/ 43 w 187"/>
                <a:gd name="T1" fmla="*/ 75 h 266"/>
                <a:gd name="T2" fmla="*/ 43 w 187"/>
                <a:gd name="T3" fmla="*/ 75 h 266"/>
                <a:gd name="T4" fmla="*/ 93 w 187"/>
                <a:gd name="T5" fmla="*/ 25 h 266"/>
                <a:gd name="T6" fmla="*/ 125 w 187"/>
                <a:gd name="T7" fmla="*/ 40 h 266"/>
                <a:gd name="T8" fmla="*/ 139 w 187"/>
                <a:gd name="T9" fmla="*/ 75 h 266"/>
                <a:gd name="T10" fmla="*/ 139 w 187"/>
                <a:gd name="T11" fmla="*/ 115 h 266"/>
                <a:gd name="T12" fmla="*/ 168 w 187"/>
                <a:gd name="T13" fmla="*/ 115 h 266"/>
                <a:gd name="T14" fmla="*/ 168 w 187"/>
                <a:gd name="T15" fmla="*/ 75 h 266"/>
                <a:gd name="T16" fmla="*/ 147 w 187"/>
                <a:gd name="T17" fmla="*/ 22 h 266"/>
                <a:gd name="T18" fmla="*/ 93 w 187"/>
                <a:gd name="T19" fmla="*/ 0 h 266"/>
                <a:gd name="T20" fmla="*/ 93 w 187"/>
                <a:gd name="T21" fmla="*/ 0 h 266"/>
                <a:gd name="T22" fmla="*/ 14 w 187"/>
                <a:gd name="T23" fmla="*/ 75 h 266"/>
                <a:gd name="T24" fmla="*/ 14 w 187"/>
                <a:gd name="T25" fmla="*/ 115 h 266"/>
                <a:gd name="T26" fmla="*/ 0 w 187"/>
                <a:gd name="T27" fmla="*/ 115 h 266"/>
                <a:gd name="T28" fmla="*/ 0 w 187"/>
                <a:gd name="T29" fmla="*/ 265 h 266"/>
                <a:gd name="T30" fmla="*/ 186 w 187"/>
                <a:gd name="T31" fmla="*/ 265 h 266"/>
                <a:gd name="T32" fmla="*/ 186 w 187"/>
                <a:gd name="T33" fmla="*/ 115 h 266"/>
                <a:gd name="T34" fmla="*/ 43 w 187"/>
                <a:gd name="T35" fmla="*/ 115 h 266"/>
                <a:gd name="T36" fmla="*/ 43 w 187"/>
                <a:gd name="T37" fmla="*/ 7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3" y="75"/>
                  </a:moveTo>
                  <a:lnTo>
                    <a:pt x="43" y="75"/>
                  </a:lnTo>
                  <a:cubicBezTo>
                    <a:pt x="43" y="50"/>
                    <a:pt x="64" y="25"/>
                    <a:pt x="93" y="25"/>
                  </a:cubicBezTo>
                  <a:cubicBezTo>
                    <a:pt x="104" y="29"/>
                    <a:pt x="118" y="33"/>
                    <a:pt x="125" y="40"/>
                  </a:cubicBezTo>
                  <a:cubicBezTo>
                    <a:pt x="136" y="50"/>
                    <a:pt x="139" y="61"/>
                    <a:pt x="139" y="75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4"/>
                    <a:pt x="161" y="36"/>
                    <a:pt x="147" y="22"/>
                  </a:cubicBezTo>
                  <a:cubicBezTo>
                    <a:pt x="132" y="8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3"/>
                    <a:pt x="14" y="7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5"/>
                    <a:pt x="186" y="115"/>
                    <a:pt x="186" y="115"/>
                  </a:cubicBezTo>
                  <a:cubicBezTo>
                    <a:pt x="43" y="115"/>
                    <a:pt x="43" y="115"/>
                    <a:pt x="43" y="115"/>
                  </a:cubicBezTo>
                  <a:lnTo>
                    <a:pt x="43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0" name="Group 349"/>
          <p:cNvGrpSpPr/>
          <p:nvPr/>
        </p:nvGrpSpPr>
        <p:grpSpPr>
          <a:xfrm>
            <a:off x="5893082" y="1678523"/>
            <a:ext cx="374650" cy="357187"/>
            <a:chOff x="3483908" y="1642508"/>
            <a:chExt cx="374650" cy="357187"/>
          </a:xfrm>
        </p:grpSpPr>
        <p:sp>
          <p:nvSpPr>
            <p:cNvPr id="351" name="Freeform 171"/>
            <p:cNvSpPr>
              <a:spLocks noChangeArrowheads="1"/>
            </p:cNvSpPr>
            <p:nvPr/>
          </p:nvSpPr>
          <p:spPr bwMode="auto">
            <a:xfrm>
              <a:off x="3490258" y="1650445"/>
              <a:ext cx="360363" cy="306388"/>
            </a:xfrm>
            <a:custGeom>
              <a:avLst/>
              <a:gdLst>
                <a:gd name="T0" fmla="*/ 998 w 999"/>
                <a:gd name="T1" fmla="*/ 236 h 850"/>
                <a:gd name="T2" fmla="*/ 998 w 999"/>
                <a:gd name="T3" fmla="*/ 236 h 850"/>
                <a:gd name="T4" fmla="*/ 762 w 999"/>
                <a:gd name="T5" fmla="*/ 0 h 850"/>
                <a:gd name="T6" fmla="*/ 526 w 999"/>
                <a:gd name="T7" fmla="*/ 236 h 850"/>
                <a:gd name="T8" fmla="*/ 540 w 999"/>
                <a:gd name="T9" fmla="*/ 318 h 850"/>
                <a:gd name="T10" fmla="*/ 0 w 999"/>
                <a:gd name="T11" fmla="*/ 318 h 850"/>
                <a:gd name="T12" fmla="*/ 0 w 999"/>
                <a:gd name="T13" fmla="*/ 849 h 850"/>
                <a:gd name="T14" fmla="*/ 787 w 999"/>
                <a:gd name="T15" fmla="*/ 849 h 850"/>
                <a:gd name="T16" fmla="*/ 787 w 999"/>
                <a:gd name="T17" fmla="*/ 467 h 850"/>
                <a:gd name="T18" fmla="*/ 998 w 999"/>
                <a:gd name="T19" fmla="*/ 236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9" h="850">
                  <a:moveTo>
                    <a:pt x="998" y="236"/>
                  </a:moveTo>
                  <a:lnTo>
                    <a:pt x="998" y="236"/>
                  </a:lnTo>
                  <a:cubicBezTo>
                    <a:pt x="998" y="104"/>
                    <a:pt x="891" y="0"/>
                    <a:pt x="762" y="0"/>
                  </a:cubicBezTo>
                  <a:cubicBezTo>
                    <a:pt x="630" y="0"/>
                    <a:pt x="526" y="104"/>
                    <a:pt x="526" y="236"/>
                  </a:cubicBezTo>
                  <a:cubicBezTo>
                    <a:pt x="526" y="264"/>
                    <a:pt x="530" y="293"/>
                    <a:pt x="540" y="318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0" y="849"/>
                    <a:pt x="0" y="849"/>
                    <a:pt x="0" y="849"/>
                  </a:cubicBezTo>
                  <a:cubicBezTo>
                    <a:pt x="787" y="849"/>
                    <a:pt x="787" y="849"/>
                    <a:pt x="787" y="8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905" y="457"/>
                    <a:pt x="998" y="357"/>
                    <a:pt x="998" y="2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172"/>
            <p:cNvSpPr>
              <a:spLocks noChangeArrowheads="1"/>
            </p:cNvSpPr>
            <p:nvPr/>
          </p:nvSpPr>
          <p:spPr bwMode="auto">
            <a:xfrm>
              <a:off x="3633133" y="1764745"/>
              <a:ext cx="141288" cy="192088"/>
            </a:xfrm>
            <a:custGeom>
              <a:avLst/>
              <a:gdLst>
                <a:gd name="T0" fmla="*/ 146 w 394"/>
                <a:gd name="T1" fmla="*/ 0 h 532"/>
                <a:gd name="T2" fmla="*/ 146 w 394"/>
                <a:gd name="T3" fmla="*/ 0 h 532"/>
                <a:gd name="T4" fmla="*/ 146 w 394"/>
                <a:gd name="T5" fmla="*/ 0 h 532"/>
                <a:gd name="T6" fmla="*/ 146 w 394"/>
                <a:gd name="T7" fmla="*/ 0 h 532"/>
                <a:gd name="T8" fmla="*/ 0 w 394"/>
                <a:gd name="T9" fmla="*/ 0 h 532"/>
                <a:gd name="T10" fmla="*/ 0 w 394"/>
                <a:gd name="T11" fmla="*/ 531 h 532"/>
                <a:gd name="T12" fmla="*/ 393 w 394"/>
                <a:gd name="T13" fmla="*/ 531 h 532"/>
                <a:gd name="T14" fmla="*/ 393 w 394"/>
                <a:gd name="T15" fmla="*/ 149 h 532"/>
                <a:gd name="T16" fmla="*/ 393 w 394"/>
                <a:gd name="T17" fmla="*/ 149 h 532"/>
                <a:gd name="T18" fmla="*/ 368 w 394"/>
                <a:gd name="T19" fmla="*/ 153 h 532"/>
                <a:gd name="T20" fmla="*/ 146 w 394"/>
                <a:gd name="T21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532">
                  <a:moveTo>
                    <a:pt x="146" y="0"/>
                  </a:move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31"/>
                    <a:pt x="0" y="531"/>
                    <a:pt x="0" y="531"/>
                  </a:cubicBezTo>
                  <a:cubicBezTo>
                    <a:pt x="393" y="531"/>
                    <a:pt x="393" y="531"/>
                    <a:pt x="393" y="531"/>
                  </a:cubicBezTo>
                  <a:cubicBezTo>
                    <a:pt x="393" y="149"/>
                    <a:pt x="393" y="149"/>
                    <a:pt x="393" y="149"/>
                  </a:cubicBezTo>
                  <a:lnTo>
                    <a:pt x="393" y="149"/>
                  </a:lnTo>
                  <a:cubicBezTo>
                    <a:pt x="386" y="153"/>
                    <a:pt x="375" y="153"/>
                    <a:pt x="368" y="153"/>
                  </a:cubicBezTo>
                  <a:cubicBezTo>
                    <a:pt x="265" y="153"/>
                    <a:pt x="179" y="89"/>
                    <a:pt x="14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173"/>
            <p:cNvSpPr>
              <a:spLocks noChangeArrowheads="1"/>
            </p:cNvSpPr>
            <p:nvPr/>
          </p:nvSpPr>
          <p:spPr bwMode="auto">
            <a:xfrm>
              <a:off x="3483908" y="1756808"/>
              <a:ext cx="298450" cy="242887"/>
            </a:xfrm>
            <a:custGeom>
              <a:avLst/>
              <a:gdLst>
                <a:gd name="T0" fmla="*/ 830 w 831"/>
                <a:gd name="T1" fmla="*/ 574 h 675"/>
                <a:gd name="T2" fmla="*/ 830 w 831"/>
                <a:gd name="T3" fmla="*/ 574 h 675"/>
                <a:gd name="T4" fmla="*/ 830 w 831"/>
                <a:gd name="T5" fmla="*/ 193 h 675"/>
                <a:gd name="T6" fmla="*/ 787 w 831"/>
                <a:gd name="T7" fmla="*/ 196 h 675"/>
                <a:gd name="T8" fmla="*/ 787 w 831"/>
                <a:gd name="T9" fmla="*/ 531 h 675"/>
                <a:gd name="T10" fmla="*/ 39 w 831"/>
                <a:gd name="T11" fmla="*/ 531 h 675"/>
                <a:gd name="T12" fmla="*/ 39 w 831"/>
                <a:gd name="T13" fmla="*/ 43 h 675"/>
                <a:gd name="T14" fmla="*/ 547 w 831"/>
                <a:gd name="T15" fmla="*/ 43 h 675"/>
                <a:gd name="T16" fmla="*/ 533 w 831"/>
                <a:gd name="T17" fmla="*/ 0 h 675"/>
                <a:gd name="T18" fmla="*/ 0 w 831"/>
                <a:gd name="T19" fmla="*/ 0 h 675"/>
                <a:gd name="T20" fmla="*/ 0 w 831"/>
                <a:gd name="T21" fmla="*/ 574 h 675"/>
                <a:gd name="T22" fmla="*/ 279 w 831"/>
                <a:gd name="T23" fmla="*/ 574 h 675"/>
                <a:gd name="T24" fmla="*/ 279 w 831"/>
                <a:gd name="T25" fmla="*/ 631 h 675"/>
                <a:gd name="T26" fmla="*/ 204 w 831"/>
                <a:gd name="T27" fmla="*/ 631 h 675"/>
                <a:gd name="T28" fmla="*/ 204 w 831"/>
                <a:gd name="T29" fmla="*/ 674 h 675"/>
                <a:gd name="T30" fmla="*/ 626 w 831"/>
                <a:gd name="T31" fmla="*/ 674 h 675"/>
                <a:gd name="T32" fmla="*/ 626 w 831"/>
                <a:gd name="T33" fmla="*/ 631 h 675"/>
                <a:gd name="T34" fmla="*/ 547 w 831"/>
                <a:gd name="T35" fmla="*/ 631 h 675"/>
                <a:gd name="T36" fmla="*/ 547 w 831"/>
                <a:gd name="T37" fmla="*/ 574 h 675"/>
                <a:gd name="T38" fmla="*/ 830 w 831"/>
                <a:gd name="T39" fmla="*/ 574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1" h="675">
                  <a:moveTo>
                    <a:pt x="830" y="574"/>
                  </a:moveTo>
                  <a:lnTo>
                    <a:pt x="830" y="574"/>
                  </a:lnTo>
                  <a:cubicBezTo>
                    <a:pt x="830" y="193"/>
                    <a:pt x="830" y="193"/>
                    <a:pt x="830" y="193"/>
                  </a:cubicBezTo>
                  <a:cubicBezTo>
                    <a:pt x="816" y="193"/>
                    <a:pt x="801" y="196"/>
                    <a:pt x="787" y="196"/>
                  </a:cubicBezTo>
                  <a:cubicBezTo>
                    <a:pt x="787" y="531"/>
                    <a:pt x="787" y="531"/>
                    <a:pt x="787" y="531"/>
                  </a:cubicBezTo>
                  <a:cubicBezTo>
                    <a:pt x="39" y="531"/>
                    <a:pt x="39" y="531"/>
                    <a:pt x="39" y="531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47" y="43"/>
                    <a:pt x="547" y="43"/>
                    <a:pt x="547" y="43"/>
                  </a:cubicBezTo>
                  <a:cubicBezTo>
                    <a:pt x="540" y="29"/>
                    <a:pt x="537" y="18"/>
                    <a:pt x="5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279" y="574"/>
                    <a:pt x="279" y="574"/>
                    <a:pt x="279" y="574"/>
                  </a:cubicBezTo>
                  <a:cubicBezTo>
                    <a:pt x="279" y="631"/>
                    <a:pt x="279" y="631"/>
                    <a:pt x="279" y="631"/>
                  </a:cubicBezTo>
                  <a:cubicBezTo>
                    <a:pt x="204" y="631"/>
                    <a:pt x="204" y="631"/>
                    <a:pt x="204" y="631"/>
                  </a:cubicBezTo>
                  <a:cubicBezTo>
                    <a:pt x="204" y="674"/>
                    <a:pt x="204" y="674"/>
                    <a:pt x="204" y="674"/>
                  </a:cubicBezTo>
                  <a:cubicBezTo>
                    <a:pt x="626" y="674"/>
                    <a:pt x="626" y="674"/>
                    <a:pt x="626" y="674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547" y="631"/>
                    <a:pt x="547" y="631"/>
                    <a:pt x="547" y="631"/>
                  </a:cubicBezTo>
                  <a:cubicBezTo>
                    <a:pt x="547" y="574"/>
                    <a:pt x="547" y="574"/>
                    <a:pt x="547" y="574"/>
                  </a:cubicBezTo>
                  <a:lnTo>
                    <a:pt x="830" y="5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74"/>
            <p:cNvSpPr>
              <a:spLocks noChangeArrowheads="1"/>
            </p:cNvSpPr>
            <p:nvPr/>
          </p:nvSpPr>
          <p:spPr bwMode="auto">
            <a:xfrm>
              <a:off x="3672821" y="1642508"/>
              <a:ext cx="185737" cy="185737"/>
            </a:xfrm>
            <a:custGeom>
              <a:avLst/>
              <a:gdLst>
                <a:gd name="T0" fmla="*/ 257 w 516"/>
                <a:gd name="T1" fmla="*/ 513 h 514"/>
                <a:gd name="T2" fmla="*/ 257 w 516"/>
                <a:gd name="T3" fmla="*/ 513 h 514"/>
                <a:gd name="T4" fmla="*/ 0 w 516"/>
                <a:gd name="T5" fmla="*/ 257 h 514"/>
                <a:gd name="T6" fmla="*/ 257 w 516"/>
                <a:gd name="T7" fmla="*/ 0 h 514"/>
                <a:gd name="T8" fmla="*/ 515 w 516"/>
                <a:gd name="T9" fmla="*/ 257 h 514"/>
                <a:gd name="T10" fmla="*/ 257 w 516"/>
                <a:gd name="T11" fmla="*/ 513 h 514"/>
                <a:gd name="T12" fmla="*/ 257 w 516"/>
                <a:gd name="T13" fmla="*/ 43 h 514"/>
                <a:gd name="T14" fmla="*/ 257 w 516"/>
                <a:gd name="T15" fmla="*/ 43 h 514"/>
                <a:gd name="T16" fmla="*/ 39 w 516"/>
                <a:gd name="T17" fmla="*/ 257 h 514"/>
                <a:gd name="T18" fmla="*/ 257 w 516"/>
                <a:gd name="T19" fmla="*/ 471 h 514"/>
                <a:gd name="T20" fmla="*/ 472 w 516"/>
                <a:gd name="T21" fmla="*/ 257 h 514"/>
                <a:gd name="T22" fmla="*/ 257 w 516"/>
                <a:gd name="T23" fmla="*/ 4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4">
                  <a:moveTo>
                    <a:pt x="257" y="513"/>
                  </a:moveTo>
                  <a:lnTo>
                    <a:pt x="257" y="513"/>
                  </a:lnTo>
                  <a:cubicBezTo>
                    <a:pt x="114" y="513"/>
                    <a:pt x="0" y="399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399"/>
                    <a:pt x="397" y="513"/>
                    <a:pt x="257" y="513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4"/>
                    <a:pt x="136" y="471"/>
                    <a:pt x="257" y="471"/>
                  </a:cubicBezTo>
                  <a:cubicBezTo>
                    <a:pt x="375" y="471"/>
                    <a:pt x="472" y="374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75"/>
            <p:cNvSpPr>
              <a:spLocks noChangeArrowheads="1"/>
            </p:cNvSpPr>
            <p:nvPr/>
          </p:nvSpPr>
          <p:spPr bwMode="auto">
            <a:xfrm>
              <a:off x="3731558" y="1680608"/>
              <a:ext cx="66675" cy="95250"/>
            </a:xfrm>
            <a:custGeom>
              <a:avLst/>
              <a:gdLst>
                <a:gd name="T0" fmla="*/ 43 w 187"/>
                <a:gd name="T1" fmla="*/ 75 h 265"/>
                <a:gd name="T2" fmla="*/ 43 w 187"/>
                <a:gd name="T3" fmla="*/ 75 h 265"/>
                <a:gd name="T4" fmla="*/ 93 w 187"/>
                <a:gd name="T5" fmla="*/ 25 h 265"/>
                <a:gd name="T6" fmla="*/ 126 w 187"/>
                <a:gd name="T7" fmla="*/ 39 h 265"/>
                <a:gd name="T8" fmla="*/ 140 w 187"/>
                <a:gd name="T9" fmla="*/ 75 h 265"/>
                <a:gd name="T10" fmla="*/ 140 w 187"/>
                <a:gd name="T11" fmla="*/ 114 h 265"/>
                <a:gd name="T12" fmla="*/ 168 w 187"/>
                <a:gd name="T13" fmla="*/ 114 h 265"/>
                <a:gd name="T14" fmla="*/ 168 w 187"/>
                <a:gd name="T15" fmla="*/ 75 h 265"/>
                <a:gd name="T16" fmla="*/ 147 w 187"/>
                <a:gd name="T17" fmla="*/ 21 h 265"/>
                <a:gd name="T18" fmla="*/ 93 w 187"/>
                <a:gd name="T19" fmla="*/ 0 h 265"/>
                <a:gd name="T20" fmla="*/ 93 w 187"/>
                <a:gd name="T21" fmla="*/ 0 h 265"/>
                <a:gd name="T22" fmla="*/ 15 w 187"/>
                <a:gd name="T23" fmla="*/ 75 h 265"/>
                <a:gd name="T24" fmla="*/ 15 w 187"/>
                <a:gd name="T25" fmla="*/ 114 h 265"/>
                <a:gd name="T26" fmla="*/ 0 w 187"/>
                <a:gd name="T27" fmla="*/ 114 h 265"/>
                <a:gd name="T28" fmla="*/ 0 w 187"/>
                <a:gd name="T29" fmla="*/ 264 h 265"/>
                <a:gd name="T30" fmla="*/ 186 w 187"/>
                <a:gd name="T31" fmla="*/ 264 h 265"/>
                <a:gd name="T32" fmla="*/ 186 w 187"/>
                <a:gd name="T33" fmla="*/ 114 h 265"/>
                <a:gd name="T34" fmla="*/ 43 w 187"/>
                <a:gd name="T35" fmla="*/ 114 h 265"/>
                <a:gd name="T36" fmla="*/ 43 w 187"/>
                <a:gd name="T37" fmla="*/ 7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75"/>
                  </a:moveTo>
                  <a:lnTo>
                    <a:pt x="43" y="75"/>
                  </a:lnTo>
                  <a:cubicBezTo>
                    <a:pt x="43" y="50"/>
                    <a:pt x="65" y="25"/>
                    <a:pt x="93" y="25"/>
                  </a:cubicBezTo>
                  <a:cubicBezTo>
                    <a:pt x="104" y="28"/>
                    <a:pt x="118" y="32"/>
                    <a:pt x="126" y="39"/>
                  </a:cubicBezTo>
                  <a:cubicBezTo>
                    <a:pt x="136" y="50"/>
                    <a:pt x="140" y="61"/>
                    <a:pt x="140" y="75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3"/>
                    <a:pt x="161" y="36"/>
                    <a:pt x="147" y="21"/>
                  </a:cubicBezTo>
                  <a:cubicBezTo>
                    <a:pt x="133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2"/>
                    <a:pt x="15" y="7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43" y="114"/>
                    <a:pt x="43" y="114"/>
                    <a:pt x="43" y="114"/>
                  </a:cubicBezTo>
                  <a:lnTo>
                    <a:pt x="43" y="7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176"/>
            <p:cNvSpPr>
              <a:spLocks noChangeArrowheads="1"/>
            </p:cNvSpPr>
            <p:nvPr/>
          </p:nvSpPr>
          <p:spPr bwMode="auto">
            <a:xfrm>
              <a:off x="3587096" y="1831420"/>
              <a:ext cx="38100" cy="55563"/>
            </a:xfrm>
            <a:custGeom>
              <a:avLst/>
              <a:gdLst>
                <a:gd name="T0" fmla="*/ 61 w 108"/>
                <a:gd name="T1" fmla="*/ 0 h 154"/>
                <a:gd name="T2" fmla="*/ 61 w 108"/>
                <a:gd name="T3" fmla="*/ 0 h 154"/>
                <a:gd name="T4" fmla="*/ 0 w 108"/>
                <a:gd name="T5" fmla="*/ 0 h 154"/>
                <a:gd name="T6" fmla="*/ 0 w 108"/>
                <a:gd name="T7" fmla="*/ 153 h 154"/>
                <a:gd name="T8" fmla="*/ 28 w 108"/>
                <a:gd name="T9" fmla="*/ 153 h 154"/>
                <a:gd name="T10" fmla="*/ 28 w 108"/>
                <a:gd name="T11" fmla="*/ 100 h 154"/>
                <a:gd name="T12" fmla="*/ 61 w 108"/>
                <a:gd name="T13" fmla="*/ 100 h 154"/>
                <a:gd name="T14" fmla="*/ 107 w 108"/>
                <a:gd name="T15" fmla="*/ 50 h 154"/>
                <a:gd name="T16" fmla="*/ 61 w 108"/>
                <a:gd name="T17" fmla="*/ 0 h 154"/>
                <a:gd name="T18" fmla="*/ 53 w 108"/>
                <a:gd name="T19" fmla="*/ 75 h 154"/>
                <a:gd name="T20" fmla="*/ 53 w 108"/>
                <a:gd name="T21" fmla="*/ 75 h 154"/>
                <a:gd name="T22" fmla="*/ 28 w 108"/>
                <a:gd name="T23" fmla="*/ 75 h 154"/>
                <a:gd name="T24" fmla="*/ 28 w 108"/>
                <a:gd name="T25" fmla="*/ 21 h 154"/>
                <a:gd name="T26" fmla="*/ 53 w 108"/>
                <a:gd name="T27" fmla="*/ 21 h 154"/>
                <a:gd name="T28" fmla="*/ 78 w 108"/>
                <a:gd name="T29" fmla="*/ 50 h 154"/>
                <a:gd name="T30" fmla="*/ 53 w 108"/>
                <a:gd name="T31" fmla="*/ 7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154">
                  <a:moveTo>
                    <a:pt x="61" y="0"/>
                  </a:moveTo>
                  <a:lnTo>
                    <a:pt x="6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89" y="100"/>
                    <a:pt x="107" y="79"/>
                    <a:pt x="107" y="50"/>
                  </a:cubicBezTo>
                  <a:cubicBezTo>
                    <a:pt x="107" y="18"/>
                    <a:pt x="89" y="0"/>
                    <a:pt x="61" y="0"/>
                  </a:cubicBezTo>
                  <a:close/>
                  <a:moveTo>
                    <a:pt x="53" y="75"/>
                  </a:moveTo>
                  <a:lnTo>
                    <a:pt x="53" y="75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71" y="21"/>
                    <a:pt x="78" y="32"/>
                    <a:pt x="78" y="50"/>
                  </a:cubicBezTo>
                  <a:cubicBezTo>
                    <a:pt x="78" y="64"/>
                    <a:pt x="71" y="75"/>
                    <a:pt x="53" y="7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177"/>
            <p:cNvSpPr>
              <a:spLocks noChangeArrowheads="1"/>
            </p:cNvSpPr>
            <p:nvPr/>
          </p:nvSpPr>
          <p:spPr bwMode="auto">
            <a:xfrm>
              <a:off x="3631546" y="1829833"/>
              <a:ext cx="52387" cy="58737"/>
            </a:xfrm>
            <a:custGeom>
              <a:avLst/>
              <a:gdLst>
                <a:gd name="T0" fmla="*/ 83 w 144"/>
                <a:gd name="T1" fmla="*/ 132 h 162"/>
                <a:gd name="T2" fmla="*/ 83 w 144"/>
                <a:gd name="T3" fmla="*/ 132 h 162"/>
                <a:gd name="T4" fmla="*/ 29 w 144"/>
                <a:gd name="T5" fmla="*/ 79 h 162"/>
                <a:gd name="T6" fmla="*/ 83 w 144"/>
                <a:gd name="T7" fmla="*/ 25 h 162"/>
                <a:gd name="T8" fmla="*/ 126 w 144"/>
                <a:gd name="T9" fmla="*/ 43 h 162"/>
                <a:gd name="T10" fmla="*/ 140 w 144"/>
                <a:gd name="T11" fmla="*/ 22 h 162"/>
                <a:gd name="T12" fmla="*/ 83 w 144"/>
                <a:gd name="T13" fmla="*/ 0 h 162"/>
                <a:gd name="T14" fmla="*/ 0 w 144"/>
                <a:gd name="T15" fmla="*/ 79 h 162"/>
                <a:gd name="T16" fmla="*/ 83 w 144"/>
                <a:gd name="T17" fmla="*/ 161 h 162"/>
                <a:gd name="T18" fmla="*/ 143 w 144"/>
                <a:gd name="T19" fmla="*/ 136 h 162"/>
                <a:gd name="T20" fmla="*/ 129 w 144"/>
                <a:gd name="T21" fmla="*/ 114 h 162"/>
                <a:gd name="T22" fmla="*/ 83 w 144"/>
                <a:gd name="T23" fmla="*/ 13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4" h="162">
                  <a:moveTo>
                    <a:pt x="83" y="132"/>
                  </a:moveTo>
                  <a:lnTo>
                    <a:pt x="83" y="132"/>
                  </a:lnTo>
                  <a:cubicBezTo>
                    <a:pt x="50" y="132"/>
                    <a:pt x="29" y="107"/>
                    <a:pt x="29" y="79"/>
                  </a:cubicBezTo>
                  <a:cubicBezTo>
                    <a:pt x="29" y="50"/>
                    <a:pt x="50" y="25"/>
                    <a:pt x="83" y="25"/>
                  </a:cubicBezTo>
                  <a:cubicBezTo>
                    <a:pt x="108" y="25"/>
                    <a:pt x="126" y="43"/>
                    <a:pt x="126" y="43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18" y="0"/>
                    <a:pt x="83" y="0"/>
                  </a:cubicBezTo>
                  <a:cubicBezTo>
                    <a:pt x="36" y="0"/>
                    <a:pt x="0" y="33"/>
                    <a:pt x="0" y="79"/>
                  </a:cubicBezTo>
                  <a:cubicBezTo>
                    <a:pt x="0" y="125"/>
                    <a:pt x="32" y="161"/>
                    <a:pt x="83" y="161"/>
                  </a:cubicBezTo>
                  <a:cubicBezTo>
                    <a:pt x="122" y="161"/>
                    <a:pt x="143" y="136"/>
                    <a:pt x="143" y="136"/>
                  </a:cubicBezTo>
                  <a:cubicBezTo>
                    <a:pt x="129" y="114"/>
                    <a:pt x="129" y="114"/>
                    <a:pt x="129" y="114"/>
                  </a:cubicBezTo>
                  <a:cubicBezTo>
                    <a:pt x="129" y="114"/>
                    <a:pt x="111" y="132"/>
                    <a:pt x="83" y="1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/>
        </p:nvGrpSpPr>
        <p:grpSpPr>
          <a:xfrm>
            <a:off x="5893082" y="2293946"/>
            <a:ext cx="374650" cy="357187"/>
            <a:chOff x="3483908" y="2264070"/>
            <a:chExt cx="374650" cy="357187"/>
          </a:xfrm>
        </p:grpSpPr>
        <p:sp>
          <p:nvSpPr>
            <p:cNvPr id="359" name="Freeform 178"/>
            <p:cNvSpPr>
              <a:spLocks noChangeArrowheads="1"/>
            </p:cNvSpPr>
            <p:nvPr/>
          </p:nvSpPr>
          <p:spPr bwMode="auto">
            <a:xfrm>
              <a:off x="3490258" y="2272007"/>
              <a:ext cx="360363" cy="306388"/>
            </a:xfrm>
            <a:custGeom>
              <a:avLst/>
              <a:gdLst>
                <a:gd name="T0" fmla="*/ 998 w 999"/>
                <a:gd name="T1" fmla="*/ 236 h 850"/>
                <a:gd name="T2" fmla="*/ 998 w 999"/>
                <a:gd name="T3" fmla="*/ 236 h 850"/>
                <a:gd name="T4" fmla="*/ 762 w 999"/>
                <a:gd name="T5" fmla="*/ 0 h 850"/>
                <a:gd name="T6" fmla="*/ 526 w 999"/>
                <a:gd name="T7" fmla="*/ 236 h 850"/>
                <a:gd name="T8" fmla="*/ 540 w 999"/>
                <a:gd name="T9" fmla="*/ 318 h 850"/>
                <a:gd name="T10" fmla="*/ 0 w 999"/>
                <a:gd name="T11" fmla="*/ 318 h 850"/>
                <a:gd name="T12" fmla="*/ 0 w 999"/>
                <a:gd name="T13" fmla="*/ 849 h 850"/>
                <a:gd name="T14" fmla="*/ 787 w 999"/>
                <a:gd name="T15" fmla="*/ 849 h 850"/>
                <a:gd name="T16" fmla="*/ 787 w 999"/>
                <a:gd name="T17" fmla="*/ 467 h 850"/>
                <a:gd name="T18" fmla="*/ 998 w 999"/>
                <a:gd name="T19" fmla="*/ 236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9" h="850">
                  <a:moveTo>
                    <a:pt x="998" y="236"/>
                  </a:moveTo>
                  <a:lnTo>
                    <a:pt x="998" y="236"/>
                  </a:lnTo>
                  <a:cubicBezTo>
                    <a:pt x="998" y="104"/>
                    <a:pt x="891" y="0"/>
                    <a:pt x="762" y="0"/>
                  </a:cubicBezTo>
                  <a:cubicBezTo>
                    <a:pt x="630" y="0"/>
                    <a:pt x="526" y="104"/>
                    <a:pt x="526" y="236"/>
                  </a:cubicBezTo>
                  <a:cubicBezTo>
                    <a:pt x="526" y="264"/>
                    <a:pt x="530" y="293"/>
                    <a:pt x="540" y="318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0" y="849"/>
                    <a:pt x="0" y="849"/>
                    <a:pt x="0" y="849"/>
                  </a:cubicBezTo>
                  <a:cubicBezTo>
                    <a:pt x="787" y="849"/>
                    <a:pt x="787" y="849"/>
                    <a:pt x="787" y="8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905" y="457"/>
                    <a:pt x="998" y="357"/>
                    <a:pt x="998" y="2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179"/>
            <p:cNvSpPr>
              <a:spLocks noChangeArrowheads="1"/>
            </p:cNvSpPr>
            <p:nvPr/>
          </p:nvSpPr>
          <p:spPr bwMode="auto">
            <a:xfrm>
              <a:off x="3633133" y="2386307"/>
              <a:ext cx="141288" cy="192088"/>
            </a:xfrm>
            <a:custGeom>
              <a:avLst/>
              <a:gdLst>
                <a:gd name="T0" fmla="*/ 146 w 394"/>
                <a:gd name="T1" fmla="*/ 0 h 532"/>
                <a:gd name="T2" fmla="*/ 146 w 394"/>
                <a:gd name="T3" fmla="*/ 0 h 532"/>
                <a:gd name="T4" fmla="*/ 146 w 394"/>
                <a:gd name="T5" fmla="*/ 0 h 532"/>
                <a:gd name="T6" fmla="*/ 146 w 394"/>
                <a:gd name="T7" fmla="*/ 0 h 532"/>
                <a:gd name="T8" fmla="*/ 0 w 394"/>
                <a:gd name="T9" fmla="*/ 0 h 532"/>
                <a:gd name="T10" fmla="*/ 0 w 394"/>
                <a:gd name="T11" fmla="*/ 531 h 532"/>
                <a:gd name="T12" fmla="*/ 393 w 394"/>
                <a:gd name="T13" fmla="*/ 531 h 532"/>
                <a:gd name="T14" fmla="*/ 393 w 394"/>
                <a:gd name="T15" fmla="*/ 149 h 532"/>
                <a:gd name="T16" fmla="*/ 393 w 394"/>
                <a:gd name="T17" fmla="*/ 149 h 532"/>
                <a:gd name="T18" fmla="*/ 368 w 394"/>
                <a:gd name="T19" fmla="*/ 153 h 532"/>
                <a:gd name="T20" fmla="*/ 146 w 394"/>
                <a:gd name="T21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532">
                  <a:moveTo>
                    <a:pt x="146" y="0"/>
                  </a:move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31"/>
                    <a:pt x="0" y="531"/>
                    <a:pt x="0" y="531"/>
                  </a:cubicBezTo>
                  <a:cubicBezTo>
                    <a:pt x="393" y="531"/>
                    <a:pt x="393" y="531"/>
                    <a:pt x="393" y="531"/>
                  </a:cubicBezTo>
                  <a:cubicBezTo>
                    <a:pt x="393" y="149"/>
                    <a:pt x="393" y="149"/>
                    <a:pt x="393" y="149"/>
                  </a:cubicBezTo>
                  <a:lnTo>
                    <a:pt x="393" y="149"/>
                  </a:lnTo>
                  <a:cubicBezTo>
                    <a:pt x="386" y="153"/>
                    <a:pt x="375" y="153"/>
                    <a:pt x="368" y="153"/>
                  </a:cubicBezTo>
                  <a:cubicBezTo>
                    <a:pt x="265" y="153"/>
                    <a:pt x="179" y="89"/>
                    <a:pt x="14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180"/>
            <p:cNvSpPr>
              <a:spLocks noChangeArrowheads="1"/>
            </p:cNvSpPr>
            <p:nvPr/>
          </p:nvSpPr>
          <p:spPr bwMode="auto">
            <a:xfrm>
              <a:off x="3483908" y="2378370"/>
              <a:ext cx="298450" cy="242887"/>
            </a:xfrm>
            <a:custGeom>
              <a:avLst/>
              <a:gdLst>
                <a:gd name="T0" fmla="*/ 830 w 831"/>
                <a:gd name="T1" fmla="*/ 574 h 675"/>
                <a:gd name="T2" fmla="*/ 830 w 831"/>
                <a:gd name="T3" fmla="*/ 574 h 675"/>
                <a:gd name="T4" fmla="*/ 830 w 831"/>
                <a:gd name="T5" fmla="*/ 193 h 675"/>
                <a:gd name="T6" fmla="*/ 787 w 831"/>
                <a:gd name="T7" fmla="*/ 196 h 675"/>
                <a:gd name="T8" fmla="*/ 787 w 831"/>
                <a:gd name="T9" fmla="*/ 531 h 675"/>
                <a:gd name="T10" fmla="*/ 39 w 831"/>
                <a:gd name="T11" fmla="*/ 531 h 675"/>
                <a:gd name="T12" fmla="*/ 39 w 831"/>
                <a:gd name="T13" fmla="*/ 43 h 675"/>
                <a:gd name="T14" fmla="*/ 547 w 831"/>
                <a:gd name="T15" fmla="*/ 43 h 675"/>
                <a:gd name="T16" fmla="*/ 533 w 831"/>
                <a:gd name="T17" fmla="*/ 0 h 675"/>
                <a:gd name="T18" fmla="*/ 0 w 831"/>
                <a:gd name="T19" fmla="*/ 0 h 675"/>
                <a:gd name="T20" fmla="*/ 0 w 831"/>
                <a:gd name="T21" fmla="*/ 574 h 675"/>
                <a:gd name="T22" fmla="*/ 279 w 831"/>
                <a:gd name="T23" fmla="*/ 574 h 675"/>
                <a:gd name="T24" fmla="*/ 279 w 831"/>
                <a:gd name="T25" fmla="*/ 631 h 675"/>
                <a:gd name="T26" fmla="*/ 204 w 831"/>
                <a:gd name="T27" fmla="*/ 631 h 675"/>
                <a:gd name="T28" fmla="*/ 204 w 831"/>
                <a:gd name="T29" fmla="*/ 674 h 675"/>
                <a:gd name="T30" fmla="*/ 626 w 831"/>
                <a:gd name="T31" fmla="*/ 674 h 675"/>
                <a:gd name="T32" fmla="*/ 626 w 831"/>
                <a:gd name="T33" fmla="*/ 631 h 675"/>
                <a:gd name="T34" fmla="*/ 547 w 831"/>
                <a:gd name="T35" fmla="*/ 631 h 675"/>
                <a:gd name="T36" fmla="*/ 547 w 831"/>
                <a:gd name="T37" fmla="*/ 574 h 675"/>
                <a:gd name="T38" fmla="*/ 830 w 831"/>
                <a:gd name="T39" fmla="*/ 574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1" h="675">
                  <a:moveTo>
                    <a:pt x="830" y="574"/>
                  </a:moveTo>
                  <a:lnTo>
                    <a:pt x="830" y="574"/>
                  </a:lnTo>
                  <a:cubicBezTo>
                    <a:pt x="830" y="193"/>
                    <a:pt x="830" y="193"/>
                    <a:pt x="830" y="193"/>
                  </a:cubicBezTo>
                  <a:cubicBezTo>
                    <a:pt x="816" y="193"/>
                    <a:pt x="801" y="196"/>
                    <a:pt x="787" y="196"/>
                  </a:cubicBezTo>
                  <a:cubicBezTo>
                    <a:pt x="787" y="531"/>
                    <a:pt x="787" y="531"/>
                    <a:pt x="787" y="531"/>
                  </a:cubicBezTo>
                  <a:cubicBezTo>
                    <a:pt x="39" y="531"/>
                    <a:pt x="39" y="531"/>
                    <a:pt x="39" y="531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47" y="43"/>
                    <a:pt x="547" y="43"/>
                    <a:pt x="547" y="43"/>
                  </a:cubicBezTo>
                  <a:cubicBezTo>
                    <a:pt x="540" y="29"/>
                    <a:pt x="537" y="18"/>
                    <a:pt x="5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279" y="574"/>
                    <a:pt x="279" y="574"/>
                    <a:pt x="279" y="574"/>
                  </a:cubicBezTo>
                  <a:cubicBezTo>
                    <a:pt x="279" y="631"/>
                    <a:pt x="279" y="631"/>
                    <a:pt x="279" y="631"/>
                  </a:cubicBezTo>
                  <a:cubicBezTo>
                    <a:pt x="204" y="631"/>
                    <a:pt x="204" y="631"/>
                    <a:pt x="204" y="631"/>
                  </a:cubicBezTo>
                  <a:cubicBezTo>
                    <a:pt x="204" y="674"/>
                    <a:pt x="204" y="674"/>
                    <a:pt x="204" y="674"/>
                  </a:cubicBezTo>
                  <a:cubicBezTo>
                    <a:pt x="626" y="674"/>
                    <a:pt x="626" y="674"/>
                    <a:pt x="626" y="674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547" y="631"/>
                    <a:pt x="547" y="631"/>
                    <a:pt x="547" y="631"/>
                  </a:cubicBezTo>
                  <a:cubicBezTo>
                    <a:pt x="547" y="574"/>
                    <a:pt x="547" y="574"/>
                    <a:pt x="547" y="574"/>
                  </a:cubicBezTo>
                  <a:lnTo>
                    <a:pt x="830" y="5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181"/>
            <p:cNvSpPr>
              <a:spLocks noChangeArrowheads="1"/>
            </p:cNvSpPr>
            <p:nvPr/>
          </p:nvSpPr>
          <p:spPr bwMode="auto">
            <a:xfrm>
              <a:off x="3672821" y="2264070"/>
              <a:ext cx="185737" cy="185737"/>
            </a:xfrm>
            <a:custGeom>
              <a:avLst/>
              <a:gdLst>
                <a:gd name="T0" fmla="*/ 257 w 516"/>
                <a:gd name="T1" fmla="*/ 513 h 514"/>
                <a:gd name="T2" fmla="*/ 257 w 516"/>
                <a:gd name="T3" fmla="*/ 513 h 514"/>
                <a:gd name="T4" fmla="*/ 0 w 516"/>
                <a:gd name="T5" fmla="*/ 257 h 514"/>
                <a:gd name="T6" fmla="*/ 257 w 516"/>
                <a:gd name="T7" fmla="*/ 0 h 514"/>
                <a:gd name="T8" fmla="*/ 515 w 516"/>
                <a:gd name="T9" fmla="*/ 257 h 514"/>
                <a:gd name="T10" fmla="*/ 257 w 516"/>
                <a:gd name="T11" fmla="*/ 513 h 514"/>
                <a:gd name="T12" fmla="*/ 257 w 516"/>
                <a:gd name="T13" fmla="*/ 43 h 514"/>
                <a:gd name="T14" fmla="*/ 257 w 516"/>
                <a:gd name="T15" fmla="*/ 43 h 514"/>
                <a:gd name="T16" fmla="*/ 39 w 516"/>
                <a:gd name="T17" fmla="*/ 257 h 514"/>
                <a:gd name="T18" fmla="*/ 257 w 516"/>
                <a:gd name="T19" fmla="*/ 471 h 514"/>
                <a:gd name="T20" fmla="*/ 472 w 516"/>
                <a:gd name="T21" fmla="*/ 257 h 514"/>
                <a:gd name="T22" fmla="*/ 257 w 516"/>
                <a:gd name="T23" fmla="*/ 4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4">
                  <a:moveTo>
                    <a:pt x="257" y="513"/>
                  </a:moveTo>
                  <a:lnTo>
                    <a:pt x="257" y="513"/>
                  </a:lnTo>
                  <a:cubicBezTo>
                    <a:pt x="114" y="513"/>
                    <a:pt x="0" y="399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399"/>
                    <a:pt x="397" y="513"/>
                    <a:pt x="257" y="513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4"/>
                    <a:pt x="136" y="471"/>
                    <a:pt x="257" y="471"/>
                  </a:cubicBezTo>
                  <a:cubicBezTo>
                    <a:pt x="375" y="471"/>
                    <a:pt x="472" y="374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182"/>
            <p:cNvSpPr>
              <a:spLocks noChangeArrowheads="1"/>
            </p:cNvSpPr>
            <p:nvPr/>
          </p:nvSpPr>
          <p:spPr bwMode="auto">
            <a:xfrm>
              <a:off x="3731558" y="2302170"/>
              <a:ext cx="66675" cy="95250"/>
            </a:xfrm>
            <a:custGeom>
              <a:avLst/>
              <a:gdLst>
                <a:gd name="T0" fmla="*/ 43 w 187"/>
                <a:gd name="T1" fmla="*/ 75 h 265"/>
                <a:gd name="T2" fmla="*/ 43 w 187"/>
                <a:gd name="T3" fmla="*/ 75 h 265"/>
                <a:gd name="T4" fmla="*/ 93 w 187"/>
                <a:gd name="T5" fmla="*/ 25 h 265"/>
                <a:gd name="T6" fmla="*/ 126 w 187"/>
                <a:gd name="T7" fmla="*/ 39 h 265"/>
                <a:gd name="T8" fmla="*/ 140 w 187"/>
                <a:gd name="T9" fmla="*/ 75 h 265"/>
                <a:gd name="T10" fmla="*/ 140 w 187"/>
                <a:gd name="T11" fmla="*/ 114 h 265"/>
                <a:gd name="T12" fmla="*/ 168 w 187"/>
                <a:gd name="T13" fmla="*/ 114 h 265"/>
                <a:gd name="T14" fmla="*/ 168 w 187"/>
                <a:gd name="T15" fmla="*/ 75 h 265"/>
                <a:gd name="T16" fmla="*/ 147 w 187"/>
                <a:gd name="T17" fmla="*/ 21 h 265"/>
                <a:gd name="T18" fmla="*/ 93 w 187"/>
                <a:gd name="T19" fmla="*/ 0 h 265"/>
                <a:gd name="T20" fmla="*/ 93 w 187"/>
                <a:gd name="T21" fmla="*/ 0 h 265"/>
                <a:gd name="T22" fmla="*/ 15 w 187"/>
                <a:gd name="T23" fmla="*/ 75 h 265"/>
                <a:gd name="T24" fmla="*/ 15 w 187"/>
                <a:gd name="T25" fmla="*/ 114 h 265"/>
                <a:gd name="T26" fmla="*/ 0 w 187"/>
                <a:gd name="T27" fmla="*/ 114 h 265"/>
                <a:gd name="T28" fmla="*/ 0 w 187"/>
                <a:gd name="T29" fmla="*/ 264 h 265"/>
                <a:gd name="T30" fmla="*/ 186 w 187"/>
                <a:gd name="T31" fmla="*/ 264 h 265"/>
                <a:gd name="T32" fmla="*/ 186 w 187"/>
                <a:gd name="T33" fmla="*/ 114 h 265"/>
                <a:gd name="T34" fmla="*/ 43 w 187"/>
                <a:gd name="T35" fmla="*/ 114 h 265"/>
                <a:gd name="T36" fmla="*/ 43 w 187"/>
                <a:gd name="T37" fmla="*/ 7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75"/>
                  </a:moveTo>
                  <a:lnTo>
                    <a:pt x="43" y="75"/>
                  </a:lnTo>
                  <a:cubicBezTo>
                    <a:pt x="43" y="50"/>
                    <a:pt x="65" y="25"/>
                    <a:pt x="93" y="25"/>
                  </a:cubicBezTo>
                  <a:cubicBezTo>
                    <a:pt x="104" y="28"/>
                    <a:pt x="118" y="32"/>
                    <a:pt x="126" y="39"/>
                  </a:cubicBezTo>
                  <a:cubicBezTo>
                    <a:pt x="136" y="50"/>
                    <a:pt x="140" y="61"/>
                    <a:pt x="140" y="75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3"/>
                    <a:pt x="161" y="36"/>
                    <a:pt x="147" y="21"/>
                  </a:cubicBezTo>
                  <a:cubicBezTo>
                    <a:pt x="133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2"/>
                    <a:pt x="15" y="7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43" y="114"/>
                    <a:pt x="43" y="114"/>
                    <a:pt x="43" y="114"/>
                  </a:cubicBezTo>
                  <a:lnTo>
                    <a:pt x="43" y="7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183"/>
            <p:cNvSpPr>
              <a:spLocks noChangeArrowheads="1"/>
            </p:cNvSpPr>
            <p:nvPr/>
          </p:nvSpPr>
          <p:spPr bwMode="auto">
            <a:xfrm>
              <a:off x="3587096" y="2452982"/>
              <a:ext cx="38100" cy="55563"/>
            </a:xfrm>
            <a:custGeom>
              <a:avLst/>
              <a:gdLst>
                <a:gd name="T0" fmla="*/ 61 w 108"/>
                <a:gd name="T1" fmla="*/ 0 h 154"/>
                <a:gd name="T2" fmla="*/ 61 w 108"/>
                <a:gd name="T3" fmla="*/ 0 h 154"/>
                <a:gd name="T4" fmla="*/ 0 w 108"/>
                <a:gd name="T5" fmla="*/ 0 h 154"/>
                <a:gd name="T6" fmla="*/ 0 w 108"/>
                <a:gd name="T7" fmla="*/ 153 h 154"/>
                <a:gd name="T8" fmla="*/ 28 w 108"/>
                <a:gd name="T9" fmla="*/ 153 h 154"/>
                <a:gd name="T10" fmla="*/ 28 w 108"/>
                <a:gd name="T11" fmla="*/ 100 h 154"/>
                <a:gd name="T12" fmla="*/ 61 w 108"/>
                <a:gd name="T13" fmla="*/ 100 h 154"/>
                <a:gd name="T14" fmla="*/ 107 w 108"/>
                <a:gd name="T15" fmla="*/ 50 h 154"/>
                <a:gd name="T16" fmla="*/ 61 w 108"/>
                <a:gd name="T17" fmla="*/ 0 h 154"/>
                <a:gd name="T18" fmla="*/ 53 w 108"/>
                <a:gd name="T19" fmla="*/ 75 h 154"/>
                <a:gd name="T20" fmla="*/ 53 w 108"/>
                <a:gd name="T21" fmla="*/ 75 h 154"/>
                <a:gd name="T22" fmla="*/ 28 w 108"/>
                <a:gd name="T23" fmla="*/ 75 h 154"/>
                <a:gd name="T24" fmla="*/ 28 w 108"/>
                <a:gd name="T25" fmla="*/ 21 h 154"/>
                <a:gd name="T26" fmla="*/ 53 w 108"/>
                <a:gd name="T27" fmla="*/ 21 h 154"/>
                <a:gd name="T28" fmla="*/ 78 w 108"/>
                <a:gd name="T29" fmla="*/ 50 h 154"/>
                <a:gd name="T30" fmla="*/ 53 w 108"/>
                <a:gd name="T31" fmla="*/ 7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154">
                  <a:moveTo>
                    <a:pt x="61" y="0"/>
                  </a:moveTo>
                  <a:lnTo>
                    <a:pt x="6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89" y="100"/>
                    <a:pt x="107" y="79"/>
                    <a:pt x="107" y="50"/>
                  </a:cubicBezTo>
                  <a:cubicBezTo>
                    <a:pt x="107" y="18"/>
                    <a:pt x="89" y="0"/>
                    <a:pt x="61" y="0"/>
                  </a:cubicBezTo>
                  <a:close/>
                  <a:moveTo>
                    <a:pt x="53" y="75"/>
                  </a:moveTo>
                  <a:lnTo>
                    <a:pt x="53" y="75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71" y="21"/>
                    <a:pt x="78" y="32"/>
                    <a:pt x="78" y="50"/>
                  </a:cubicBezTo>
                  <a:cubicBezTo>
                    <a:pt x="78" y="64"/>
                    <a:pt x="71" y="75"/>
                    <a:pt x="53" y="7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84"/>
            <p:cNvSpPr>
              <a:spLocks noChangeArrowheads="1"/>
            </p:cNvSpPr>
            <p:nvPr/>
          </p:nvSpPr>
          <p:spPr bwMode="auto">
            <a:xfrm>
              <a:off x="3631546" y="2451395"/>
              <a:ext cx="52387" cy="58737"/>
            </a:xfrm>
            <a:custGeom>
              <a:avLst/>
              <a:gdLst>
                <a:gd name="T0" fmla="*/ 83 w 144"/>
                <a:gd name="T1" fmla="*/ 132 h 162"/>
                <a:gd name="T2" fmla="*/ 83 w 144"/>
                <a:gd name="T3" fmla="*/ 132 h 162"/>
                <a:gd name="T4" fmla="*/ 29 w 144"/>
                <a:gd name="T5" fmla="*/ 79 h 162"/>
                <a:gd name="T6" fmla="*/ 83 w 144"/>
                <a:gd name="T7" fmla="*/ 25 h 162"/>
                <a:gd name="T8" fmla="*/ 126 w 144"/>
                <a:gd name="T9" fmla="*/ 43 h 162"/>
                <a:gd name="T10" fmla="*/ 140 w 144"/>
                <a:gd name="T11" fmla="*/ 22 h 162"/>
                <a:gd name="T12" fmla="*/ 83 w 144"/>
                <a:gd name="T13" fmla="*/ 0 h 162"/>
                <a:gd name="T14" fmla="*/ 0 w 144"/>
                <a:gd name="T15" fmla="*/ 79 h 162"/>
                <a:gd name="T16" fmla="*/ 83 w 144"/>
                <a:gd name="T17" fmla="*/ 161 h 162"/>
                <a:gd name="T18" fmla="*/ 143 w 144"/>
                <a:gd name="T19" fmla="*/ 136 h 162"/>
                <a:gd name="T20" fmla="*/ 129 w 144"/>
                <a:gd name="T21" fmla="*/ 114 h 162"/>
                <a:gd name="T22" fmla="*/ 83 w 144"/>
                <a:gd name="T23" fmla="*/ 13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4" h="162">
                  <a:moveTo>
                    <a:pt x="83" y="132"/>
                  </a:moveTo>
                  <a:lnTo>
                    <a:pt x="83" y="132"/>
                  </a:lnTo>
                  <a:cubicBezTo>
                    <a:pt x="50" y="132"/>
                    <a:pt x="29" y="107"/>
                    <a:pt x="29" y="79"/>
                  </a:cubicBezTo>
                  <a:cubicBezTo>
                    <a:pt x="29" y="50"/>
                    <a:pt x="50" y="25"/>
                    <a:pt x="83" y="25"/>
                  </a:cubicBezTo>
                  <a:cubicBezTo>
                    <a:pt x="108" y="25"/>
                    <a:pt x="126" y="43"/>
                    <a:pt x="126" y="43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18" y="0"/>
                    <a:pt x="83" y="0"/>
                  </a:cubicBezTo>
                  <a:cubicBezTo>
                    <a:pt x="36" y="0"/>
                    <a:pt x="0" y="33"/>
                    <a:pt x="0" y="79"/>
                  </a:cubicBezTo>
                  <a:cubicBezTo>
                    <a:pt x="0" y="125"/>
                    <a:pt x="32" y="161"/>
                    <a:pt x="83" y="161"/>
                  </a:cubicBezTo>
                  <a:cubicBezTo>
                    <a:pt x="122" y="161"/>
                    <a:pt x="143" y="136"/>
                    <a:pt x="143" y="136"/>
                  </a:cubicBezTo>
                  <a:cubicBezTo>
                    <a:pt x="129" y="114"/>
                    <a:pt x="129" y="114"/>
                    <a:pt x="129" y="114"/>
                  </a:cubicBezTo>
                  <a:cubicBezTo>
                    <a:pt x="129" y="114"/>
                    <a:pt x="111" y="132"/>
                    <a:pt x="83" y="13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6" name="Group 365"/>
          <p:cNvGrpSpPr/>
          <p:nvPr/>
        </p:nvGrpSpPr>
        <p:grpSpPr>
          <a:xfrm>
            <a:off x="5893082" y="2908468"/>
            <a:ext cx="374650" cy="357187"/>
            <a:chOff x="3483908" y="2896502"/>
            <a:chExt cx="374650" cy="357187"/>
          </a:xfrm>
        </p:grpSpPr>
        <p:sp>
          <p:nvSpPr>
            <p:cNvPr id="367" name="Freeform 185"/>
            <p:cNvSpPr>
              <a:spLocks noChangeArrowheads="1"/>
            </p:cNvSpPr>
            <p:nvPr/>
          </p:nvSpPr>
          <p:spPr bwMode="auto">
            <a:xfrm>
              <a:off x="3490258" y="2904439"/>
              <a:ext cx="360363" cy="306388"/>
            </a:xfrm>
            <a:custGeom>
              <a:avLst/>
              <a:gdLst>
                <a:gd name="T0" fmla="*/ 998 w 999"/>
                <a:gd name="T1" fmla="*/ 236 h 850"/>
                <a:gd name="T2" fmla="*/ 998 w 999"/>
                <a:gd name="T3" fmla="*/ 236 h 850"/>
                <a:gd name="T4" fmla="*/ 762 w 999"/>
                <a:gd name="T5" fmla="*/ 0 h 850"/>
                <a:gd name="T6" fmla="*/ 526 w 999"/>
                <a:gd name="T7" fmla="*/ 236 h 850"/>
                <a:gd name="T8" fmla="*/ 540 w 999"/>
                <a:gd name="T9" fmla="*/ 318 h 850"/>
                <a:gd name="T10" fmla="*/ 0 w 999"/>
                <a:gd name="T11" fmla="*/ 318 h 850"/>
                <a:gd name="T12" fmla="*/ 0 w 999"/>
                <a:gd name="T13" fmla="*/ 849 h 850"/>
                <a:gd name="T14" fmla="*/ 787 w 999"/>
                <a:gd name="T15" fmla="*/ 849 h 850"/>
                <a:gd name="T16" fmla="*/ 787 w 999"/>
                <a:gd name="T17" fmla="*/ 467 h 850"/>
                <a:gd name="T18" fmla="*/ 998 w 999"/>
                <a:gd name="T19" fmla="*/ 236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9" h="850">
                  <a:moveTo>
                    <a:pt x="998" y="236"/>
                  </a:moveTo>
                  <a:lnTo>
                    <a:pt x="998" y="236"/>
                  </a:lnTo>
                  <a:cubicBezTo>
                    <a:pt x="998" y="104"/>
                    <a:pt x="891" y="0"/>
                    <a:pt x="762" y="0"/>
                  </a:cubicBezTo>
                  <a:cubicBezTo>
                    <a:pt x="630" y="0"/>
                    <a:pt x="526" y="104"/>
                    <a:pt x="526" y="236"/>
                  </a:cubicBezTo>
                  <a:cubicBezTo>
                    <a:pt x="526" y="264"/>
                    <a:pt x="530" y="293"/>
                    <a:pt x="540" y="318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0" y="849"/>
                    <a:pt x="0" y="849"/>
                    <a:pt x="0" y="849"/>
                  </a:cubicBezTo>
                  <a:cubicBezTo>
                    <a:pt x="787" y="849"/>
                    <a:pt x="787" y="849"/>
                    <a:pt x="787" y="8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905" y="457"/>
                    <a:pt x="998" y="357"/>
                    <a:pt x="998" y="2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186"/>
            <p:cNvSpPr>
              <a:spLocks noChangeArrowheads="1"/>
            </p:cNvSpPr>
            <p:nvPr/>
          </p:nvSpPr>
          <p:spPr bwMode="auto">
            <a:xfrm>
              <a:off x="3633133" y="3018739"/>
              <a:ext cx="141288" cy="192088"/>
            </a:xfrm>
            <a:custGeom>
              <a:avLst/>
              <a:gdLst>
                <a:gd name="T0" fmla="*/ 146 w 394"/>
                <a:gd name="T1" fmla="*/ 0 h 532"/>
                <a:gd name="T2" fmla="*/ 146 w 394"/>
                <a:gd name="T3" fmla="*/ 0 h 532"/>
                <a:gd name="T4" fmla="*/ 146 w 394"/>
                <a:gd name="T5" fmla="*/ 0 h 532"/>
                <a:gd name="T6" fmla="*/ 146 w 394"/>
                <a:gd name="T7" fmla="*/ 0 h 532"/>
                <a:gd name="T8" fmla="*/ 0 w 394"/>
                <a:gd name="T9" fmla="*/ 0 h 532"/>
                <a:gd name="T10" fmla="*/ 0 w 394"/>
                <a:gd name="T11" fmla="*/ 531 h 532"/>
                <a:gd name="T12" fmla="*/ 393 w 394"/>
                <a:gd name="T13" fmla="*/ 531 h 532"/>
                <a:gd name="T14" fmla="*/ 393 w 394"/>
                <a:gd name="T15" fmla="*/ 149 h 532"/>
                <a:gd name="T16" fmla="*/ 393 w 394"/>
                <a:gd name="T17" fmla="*/ 149 h 532"/>
                <a:gd name="T18" fmla="*/ 368 w 394"/>
                <a:gd name="T19" fmla="*/ 153 h 532"/>
                <a:gd name="T20" fmla="*/ 146 w 394"/>
                <a:gd name="T21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532">
                  <a:moveTo>
                    <a:pt x="146" y="0"/>
                  </a:move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31"/>
                    <a:pt x="0" y="531"/>
                    <a:pt x="0" y="531"/>
                  </a:cubicBezTo>
                  <a:cubicBezTo>
                    <a:pt x="393" y="531"/>
                    <a:pt x="393" y="531"/>
                    <a:pt x="393" y="531"/>
                  </a:cubicBezTo>
                  <a:cubicBezTo>
                    <a:pt x="393" y="149"/>
                    <a:pt x="393" y="149"/>
                    <a:pt x="393" y="149"/>
                  </a:cubicBezTo>
                  <a:lnTo>
                    <a:pt x="393" y="149"/>
                  </a:lnTo>
                  <a:cubicBezTo>
                    <a:pt x="386" y="153"/>
                    <a:pt x="375" y="153"/>
                    <a:pt x="368" y="153"/>
                  </a:cubicBezTo>
                  <a:cubicBezTo>
                    <a:pt x="265" y="153"/>
                    <a:pt x="179" y="89"/>
                    <a:pt x="14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187"/>
            <p:cNvSpPr>
              <a:spLocks noChangeArrowheads="1"/>
            </p:cNvSpPr>
            <p:nvPr/>
          </p:nvSpPr>
          <p:spPr bwMode="auto">
            <a:xfrm>
              <a:off x="3483908" y="3010802"/>
              <a:ext cx="298450" cy="242887"/>
            </a:xfrm>
            <a:custGeom>
              <a:avLst/>
              <a:gdLst>
                <a:gd name="T0" fmla="*/ 830 w 831"/>
                <a:gd name="T1" fmla="*/ 574 h 675"/>
                <a:gd name="T2" fmla="*/ 830 w 831"/>
                <a:gd name="T3" fmla="*/ 574 h 675"/>
                <a:gd name="T4" fmla="*/ 830 w 831"/>
                <a:gd name="T5" fmla="*/ 193 h 675"/>
                <a:gd name="T6" fmla="*/ 787 w 831"/>
                <a:gd name="T7" fmla="*/ 196 h 675"/>
                <a:gd name="T8" fmla="*/ 787 w 831"/>
                <a:gd name="T9" fmla="*/ 531 h 675"/>
                <a:gd name="T10" fmla="*/ 39 w 831"/>
                <a:gd name="T11" fmla="*/ 531 h 675"/>
                <a:gd name="T12" fmla="*/ 39 w 831"/>
                <a:gd name="T13" fmla="*/ 43 h 675"/>
                <a:gd name="T14" fmla="*/ 547 w 831"/>
                <a:gd name="T15" fmla="*/ 43 h 675"/>
                <a:gd name="T16" fmla="*/ 533 w 831"/>
                <a:gd name="T17" fmla="*/ 0 h 675"/>
                <a:gd name="T18" fmla="*/ 0 w 831"/>
                <a:gd name="T19" fmla="*/ 0 h 675"/>
                <a:gd name="T20" fmla="*/ 0 w 831"/>
                <a:gd name="T21" fmla="*/ 574 h 675"/>
                <a:gd name="T22" fmla="*/ 279 w 831"/>
                <a:gd name="T23" fmla="*/ 574 h 675"/>
                <a:gd name="T24" fmla="*/ 279 w 831"/>
                <a:gd name="T25" fmla="*/ 631 h 675"/>
                <a:gd name="T26" fmla="*/ 204 w 831"/>
                <a:gd name="T27" fmla="*/ 631 h 675"/>
                <a:gd name="T28" fmla="*/ 204 w 831"/>
                <a:gd name="T29" fmla="*/ 674 h 675"/>
                <a:gd name="T30" fmla="*/ 626 w 831"/>
                <a:gd name="T31" fmla="*/ 674 h 675"/>
                <a:gd name="T32" fmla="*/ 626 w 831"/>
                <a:gd name="T33" fmla="*/ 631 h 675"/>
                <a:gd name="T34" fmla="*/ 547 w 831"/>
                <a:gd name="T35" fmla="*/ 631 h 675"/>
                <a:gd name="T36" fmla="*/ 547 w 831"/>
                <a:gd name="T37" fmla="*/ 574 h 675"/>
                <a:gd name="T38" fmla="*/ 830 w 831"/>
                <a:gd name="T39" fmla="*/ 574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1" h="675">
                  <a:moveTo>
                    <a:pt x="830" y="574"/>
                  </a:moveTo>
                  <a:lnTo>
                    <a:pt x="830" y="574"/>
                  </a:lnTo>
                  <a:cubicBezTo>
                    <a:pt x="830" y="193"/>
                    <a:pt x="830" y="193"/>
                    <a:pt x="830" y="193"/>
                  </a:cubicBezTo>
                  <a:cubicBezTo>
                    <a:pt x="816" y="193"/>
                    <a:pt x="801" y="196"/>
                    <a:pt x="787" y="196"/>
                  </a:cubicBezTo>
                  <a:cubicBezTo>
                    <a:pt x="787" y="531"/>
                    <a:pt x="787" y="531"/>
                    <a:pt x="787" y="531"/>
                  </a:cubicBezTo>
                  <a:cubicBezTo>
                    <a:pt x="39" y="531"/>
                    <a:pt x="39" y="531"/>
                    <a:pt x="39" y="531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47" y="43"/>
                    <a:pt x="547" y="43"/>
                    <a:pt x="547" y="43"/>
                  </a:cubicBezTo>
                  <a:cubicBezTo>
                    <a:pt x="540" y="29"/>
                    <a:pt x="537" y="18"/>
                    <a:pt x="5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279" y="574"/>
                    <a:pt x="279" y="574"/>
                    <a:pt x="279" y="574"/>
                  </a:cubicBezTo>
                  <a:cubicBezTo>
                    <a:pt x="279" y="631"/>
                    <a:pt x="279" y="631"/>
                    <a:pt x="279" y="631"/>
                  </a:cubicBezTo>
                  <a:cubicBezTo>
                    <a:pt x="204" y="631"/>
                    <a:pt x="204" y="631"/>
                    <a:pt x="204" y="631"/>
                  </a:cubicBezTo>
                  <a:cubicBezTo>
                    <a:pt x="204" y="674"/>
                    <a:pt x="204" y="674"/>
                    <a:pt x="204" y="674"/>
                  </a:cubicBezTo>
                  <a:cubicBezTo>
                    <a:pt x="626" y="674"/>
                    <a:pt x="626" y="674"/>
                    <a:pt x="626" y="674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547" y="631"/>
                    <a:pt x="547" y="631"/>
                    <a:pt x="547" y="631"/>
                  </a:cubicBezTo>
                  <a:cubicBezTo>
                    <a:pt x="547" y="574"/>
                    <a:pt x="547" y="574"/>
                    <a:pt x="547" y="574"/>
                  </a:cubicBezTo>
                  <a:lnTo>
                    <a:pt x="830" y="5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188"/>
            <p:cNvSpPr>
              <a:spLocks noChangeArrowheads="1"/>
            </p:cNvSpPr>
            <p:nvPr/>
          </p:nvSpPr>
          <p:spPr bwMode="auto">
            <a:xfrm>
              <a:off x="3672821" y="2896502"/>
              <a:ext cx="185737" cy="185737"/>
            </a:xfrm>
            <a:custGeom>
              <a:avLst/>
              <a:gdLst>
                <a:gd name="T0" fmla="*/ 257 w 516"/>
                <a:gd name="T1" fmla="*/ 513 h 514"/>
                <a:gd name="T2" fmla="*/ 257 w 516"/>
                <a:gd name="T3" fmla="*/ 513 h 514"/>
                <a:gd name="T4" fmla="*/ 0 w 516"/>
                <a:gd name="T5" fmla="*/ 257 h 514"/>
                <a:gd name="T6" fmla="*/ 257 w 516"/>
                <a:gd name="T7" fmla="*/ 0 h 514"/>
                <a:gd name="T8" fmla="*/ 515 w 516"/>
                <a:gd name="T9" fmla="*/ 257 h 514"/>
                <a:gd name="T10" fmla="*/ 257 w 516"/>
                <a:gd name="T11" fmla="*/ 513 h 514"/>
                <a:gd name="T12" fmla="*/ 257 w 516"/>
                <a:gd name="T13" fmla="*/ 43 h 514"/>
                <a:gd name="T14" fmla="*/ 257 w 516"/>
                <a:gd name="T15" fmla="*/ 43 h 514"/>
                <a:gd name="T16" fmla="*/ 39 w 516"/>
                <a:gd name="T17" fmla="*/ 257 h 514"/>
                <a:gd name="T18" fmla="*/ 257 w 516"/>
                <a:gd name="T19" fmla="*/ 471 h 514"/>
                <a:gd name="T20" fmla="*/ 472 w 516"/>
                <a:gd name="T21" fmla="*/ 257 h 514"/>
                <a:gd name="T22" fmla="*/ 257 w 516"/>
                <a:gd name="T23" fmla="*/ 4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4">
                  <a:moveTo>
                    <a:pt x="257" y="513"/>
                  </a:moveTo>
                  <a:lnTo>
                    <a:pt x="257" y="513"/>
                  </a:lnTo>
                  <a:cubicBezTo>
                    <a:pt x="114" y="513"/>
                    <a:pt x="0" y="399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399"/>
                    <a:pt x="397" y="513"/>
                    <a:pt x="257" y="513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4"/>
                    <a:pt x="136" y="471"/>
                    <a:pt x="257" y="471"/>
                  </a:cubicBezTo>
                  <a:cubicBezTo>
                    <a:pt x="375" y="471"/>
                    <a:pt x="472" y="374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189"/>
            <p:cNvSpPr>
              <a:spLocks noChangeArrowheads="1"/>
            </p:cNvSpPr>
            <p:nvPr/>
          </p:nvSpPr>
          <p:spPr bwMode="auto">
            <a:xfrm>
              <a:off x="3731558" y="2934602"/>
              <a:ext cx="66675" cy="95250"/>
            </a:xfrm>
            <a:custGeom>
              <a:avLst/>
              <a:gdLst>
                <a:gd name="T0" fmla="*/ 43 w 187"/>
                <a:gd name="T1" fmla="*/ 75 h 265"/>
                <a:gd name="T2" fmla="*/ 43 w 187"/>
                <a:gd name="T3" fmla="*/ 75 h 265"/>
                <a:gd name="T4" fmla="*/ 93 w 187"/>
                <a:gd name="T5" fmla="*/ 25 h 265"/>
                <a:gd name="T6" fmla="*/ 126 w 187"/>
                <a:gd name="T7" fmla="*/ 39 h 265"/>
                <a:gd name="T8" fmla="*/ 140 w 187"/>
                <a:gd name="T9" fmla="*/ 75 h 265"/>
                <a:gd name="T10" fmla="*/ 140 w 187"/>
                <a:gd name="T11" fmla="*/ 114 h 265"/>
                <a:gd name="T12" fmla="*/ 168 w 187"/>
                <a:gd name="T13" fmla="*/ 114 h 265"/>
                <a:gd name="T14" fmla="*/ 168 w 187"/>
                <a:gd name="T15" fmla="*/ 75 h 265"/>
                <a:gd name="T16" fmla="*/ 147 w 187"/>
                <a:gd name="T17" fmla="*/ 21 h 265"/>
                <a:gd name="T18" fmla="*/ 93 w 187"/>
                <a:gd name="T19" fmla="*/ 0 h 265"/>
                <a:gd name="T20" fmla="*/ 93 w 187"/>
                <a:gd name="T21" fmla="*/ 0 h 265"/>
                <a:gd name="T22" fmla="*/ 15 w 187"/>
                <a:gd name="T23" fmla="*/ 75 h 265"/>
                <a:gd name="T24" fmla="*/ 15 w 187"/>
                <a:gd name="T25" fmla="*/ 114 h 265"/>
                <a:gd name="T26" fmla="*/ 0 w 187"/>
                <a:gd name="T27" fmla="*/ 114 h 265"/>
                <a:gd name="T28" fmla="*/ 0 w 187"/>
                <a:gd name="T29" fmla="*/ 264 h 265"/>
                <a:gd name="T30" fmla="*/ 186 w 187"/>
                <a:gd name="T31" fmla="*/ 264 h 265"/>
                <a:gd name="T32" fmla="*/ 186 w 187"/>
                <a:gd name="T33" fmla="*/ 114 h 265"/>
                <a:gd name="T34" fmla="*/ 43 w 187"/>
                <a:gd name="T35" fmla="*/ 114 h 265"/>
                <a:gd name="T36" fmla="*/ 43 w 187"/>
                <a:gd name="T37" fmla="*/ 7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75"/>
                  </a:moveTo>
                  <a:lnTo>
                    <a:pt x="43" y="75"/>
                  </a:lnTo>
                  <a:cubicBezTo>
                    <a:pt x="43" y="50"/>
                    <a:pt x="65" y="25"/>
                    <a:pt x="93" y="25"/>
                  </a:cubicBezTo>
                  <a:cubicBezTo>
                    <a:pt x="104" y="28"/>
                    <a:pt x="118" y="32"/>
                    <a:pt x="126" y="39"/>
                  </a:cubicBezTo>
                  <a:cubicBezTo>
                    <a:pt x="136" y="50"/>
                    <a:pt x="140" y="61"/>
                    <a:pt x="140" y="75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3"/>
                    <a:pt x="161" y="36"/>
                    <a:pt x="147" y="21"/>
                  </a:cubicBezTo>
                  <a:cubicBezTo>
                    <a:pt x="133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2"/>
                    <a:pt x="15" y="7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43" y="114"/>
                    <a:pt x="43" y="114"/>
                    <a:pt x="43" y="114"/>
                  </a:cubicBezTo>
                  <a:lnTo>
                    <a:pt x="43" y="7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190"/>
            <p:cNvSpPr>
              <a:spLocks noChangeArrowheads="1"/>
            </p:cNvSpPr>
            <p:nvPr/>
          </p:nvSpPr>
          <p:spPr bwMode="auto">
            <a:xfrm>
              <a:off x="3587096" y="3085414"/>
              <a:ext cx="38100" cy="55563"/>
            </a:xfrm>
            <a:custGeom>
              <a:avLst/>
              <a:gdLst>
                <a:gd name="T0" fmla="*/ 61 w 108"/>
                <a:gd name="T1" fmla="*/ 0 h 154"/>
                <a:gd name="T2" fmla="*/ 61 w 108"/>
                <a:gd name="T3" fmla="*/ 0 h 154"/>
                <a:gd name="T4" fmla="*/ 0 w 108"/>
                <a:gd name="T5" fmla="*/ 0 h 154"/>
                <a:gd name="T6" fmla="*/ 0 w 108"/>
                <a:gd name="T7" fmla="*/ 153 h 154"/>
                <a:gd name="T8" fmla="*/ 28 w 108"/>
                <a:gd name="T9" fmla="*/ 153 h 154"/>
                <a:gd name="T10" fmla="*/ 28 w 108"/>
                <a:gd name="T11" fmla="*/ 100 h 154"/>
                <a:gd name="T12" fmla="*/ 61 w 108"/>
                <a:gd name="T13" fmla="*/ 100 h 154"/>
                <a:gd name="T14" fmla="*/ 107 w 108"/>
                <a:gd name="T15" fmla="*/ 50 h 154"/>
                <a:gd name="T16" fmla="*/ 61 w 108"/>
                <a:gd name="T17" fmla="*/ 0 h 154"/>
                <a:gd name="T18" fmla="*/ 53 w 108"/>
                <a:gd name="T19" fmla="*/ 75 h 154"/>
                <a:gd name="T20" fmla="*/ 53 w 108"/>
                <a:gd name="T21" fmla="*/ 75 h 154"/>
                <a:gd name="T22" fmla="*/ 28 w 108"/>
                <a:gd name="T23" fmla="*/ 75 h 154"/>
                <a:gd name="T24" fmla="*/ 28 w 108"/>
                <a:gd name="T25" fmla="*/ 21 h 154"/>
                <a:gd name="T26" fmla="*/ 53 w 108"/>
                <a:gd name="T27" fmla="*/ 21 h 154"/>
                <a:gd name="T28" fmla="*/ 78 w 108"/>
                <a:gd name="T29" fmla="*/ 50 h 154"/>
                <a:gd name="T30" fmla="*/ 53 w 108"/>
                <a:gd name="T31" fmla="*/ 7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154">
                  <a:moveTo>
                    <a:pt x="61" y="0"/>
                  </a:moveTo>
                  <a:lnTo>
                    <a:pt x="6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89" y="100"/>
                    <a:pt x="107" y="79"/>
                    <a:pt x="107" y="50"/>
                  </a:cubicBezTo>
                  <a:cubicBezTo>
                    <a:pt x="107" y="18"/>
                    <a:pt x="89" y="0"/>
                    <a:pt x="61" y="0"/>
                  </a:cubicBezTo>
                  <a:close/>
                  <a:moveTo>
                    <a:pt x="53" y="75"/>
                  </a:moveTo>
                  <a:lnTo>
                    <a:pt x="53" y="75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71" y="21"/>
                    <a:pt x="78" y="32"/>
                    <a:pt x="78" y="50"/>
                  </a:cubicBezTo>
                  <a:cubicBezTo>
                    <a:pt x="78" y="64"/>
                    <a:pt x="71" y="75"/>
                    <a:pt x="53" y="7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91"/>
            <p:cNvSpPr>
              <a:spLocks noChangeArrowheads="1"/>
            </p:cNvSpPr>
            <p:nvPr/>
          </p:nvSpPr>
          <p:spPr bwMode="auto">
            <a:xfrm>
              <a:off x="3631546" y="3083827"/>
              <a:ext cx="52387" cy="58737"/>
            </a:xfrm>
            <a:custGeom>
              <a:avLst/>
              <a:gdLst>
                <a:gd name="T0" fmla="*/ 83 w 144"/>
                <a:gd name="T1" fmla="*/ 132 h 162"/>
                <a:gd name="T2" fmla="*/ 83 w 144"/>
                <a:gd name="T3" fmla="*/ 132 h 162"/>
                <a:gd name="T4" fmla="*/ 29 w 144"/>
                <a:gd name="T5" fmla="*/ 79 h 162"/>
                <a:gd name="T6" fmla="*/ 83 w 144"/>
                <a:gd name="T7" fmla="*/ 25 h 162"/>
                <a:gd name="T8" fmla="*/ 126 w 144"/>
                <a:gd name="T9" fmla="*/ 43 h 162"/>
                <a:gd name="T10" fmla="*/ 140 w 144"/>
                <a:gd name="T11" fmla="*/ 22 h 162"/>
                <a:gd name="T12" fmla="*/ 83 w 144"/>
                <a:gd name="T13" fmla="*/ 0 h 162"/>
                <a:gd name="T14" fmla="*/ 0 w 144"/>
                <a:gd name="T15" fmla="*/ 79 h 162"/>
                <a:gd name="T16" fmla="*/ 83 w 144"/>
                <a:gd name="T17" fmla="*/ 161 h 162"/>
                <a:gd name="T18" fmla="*/ 143 w 144"/>
                <a:gd name="T19" fmla="*/ 136 h 162"/>
                <a:gd name="T20" fmla="*/ 129 w 144"/>
                <a:gd name="T21" fmla="*/ 114 h 162"/>
                <a:gd name="T22" fmla="*/ 83 w 144"/>
                <a:gd name="T23" fmla="*/ 13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4" h="162">
                  <a:moveTo>
                    <a:pt x="83" y="132"/>
                  </a:moveTo>
                  <a:lnTo>
                    <a:pt x="83" y="132"/>
                  </a:lnTo>
                  <a:cubicBezTo>
                    <a:pt x="50" y="132"/>
                    <a:pt x="29" y="107"/>
                    <a:pt x="29" y="79"/>
                  </a:cubicBezTo>
                  <a:cubicBezTo>
                    <a:pt x="29" y="50"/>
                    <a:pt x="50" y="25"/>
                    <a:pt x="83" y="25"/>
                  </a:cubicBezTo>
                  <a:cubicBezTo>
                    <a:pt x="108" y="25"/>
                    <a:pt x="126" y="43"/>
                    <a:pt x="126" y="43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18" y="0"/>
                    <a:pt x="83" y="0"/>
                  </a:cubicBezTo>
                  <a:cubicBezTo>
                    <a:pt x="36" y="0"/>
                    <a:pt x="0" y="33"/>
                    <a:pt x="0" y="79"/>
                  </a:cubicBezTo>
                  <a:cubicBezTo>
                    <a:pt x="0" y="125"/>
                    <a:pt x="32" y="161"/>
                    <a:pt x="83" y="161"/>
                  </a:cubicBezTo>
                  <a:cubicBezTo>
                    <a:pt x="122" y="161"/>
                    <a:pt x="143" y="136"/>
                    <a:pt x="143" y="136"/>
                  </a:cubicBezTo>
                  <a:cubicBezTo>
                    <a:pt x="129" y="114"/>
                    <a:pt x="129" y="114"/>
                    <a:pt x="129" y="114"/>
                  </a:cubicBezTo>
                  <a:cubicBezTo>
                    <a:pt x="129" y="114"/>
                    <a:pt x="111" y="132"/>
                    <a:pt x="83" y="1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4" name="Group 373"/>
          <p:cNvGrpSpPr/>
          <p:nvPr/>
        </p:nvGrpSpPr>
        <p:grpSpPr>
          <a:xfrm>
            <a:off x="5893082" y="3520605"/>
            <a:ext cx="374650" cy="357188"/>
            <a:chOff x="3483908" y="3515500"/>
            <a:chExt cx="374650" cy="357188"/>
          </a:xfrm>
        </p:grpSpPr>
        <p:sp>
          <p:nvSpPr>
            <p:cNvPr id="375" name="Freeform 192"/>
            <p:cNvSpPr>
              <a:spLocks noChangeArrowheads="1"/>
            </p:cNvSpPr>
            <p:nvPr/>
          </p:nvSpPr>
          <p:spPr bwMode="auto">
            <a:xfrm>
              <a:off x="3490258" y="3523438"/>
              <a:ext cx="360363" cy="306387"/>
            </a:xfrm>
            <a:custGeom>
              <a:avLst/>
              <a:gdLst>
                <a:gd name="T0" fmla="*/ 998 w 999"/>
                <a:gd name="T1" fmla="*/ 236 h 850"/>
                <a:gd name="T2" fmla="*/ 998 w 999"/>
                <a:gd name="T3" fmla="*/ 236 h 850"/>
                <a:gd name="T4" fmla="*/ 762 w 999"/>
                <a:gd name="T5" fmla="*/ 0 h 850"/>
                <a:gd name="T6" fmla="*/ 526 w 999"/>
                <a:gd name="T7" fmla="*/ 236 h 850"/>
                <a:gd name="T8" fmla="*/ 540 w 999"/>
                <a:gd name="T9" fmla="*/ 318 h 850"/>
                <a:gd name="T10" fmla="*/ 0 w 999"/>
                <a:gd name="T11" fmla="*/ 318 h 850"/>
                <a:gd name="T12" fmla="*/ 0 w 999"/>
                <a:gd name="T13" fmla="*/ 849 h 850"/>
                <a:gd name="T14" fmla="*/ 787 w 999"/>
                <a:gd name="T15" fmla="*/ 849 h 850"/>
                <a:gd name="T16" fmla="*/ 787 w 999"/>
                <a:gd name="T17" fmla="*/ 467 h 850"/>
                <a:gd name="T18" fmla="*/ 998 w 999"/>
                <a:gd name="T19" fmla="*/ 236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9" h="850">
                  <a:moveTo>
                    <a:pt x="998" y="236"/>
                  </a:moveTo>
                  <a:lnTo>
                    <a:pt x="998" y="236"/>
                  </a:lnTo>
                  <a:cubicBezTo>
                    <a:pt x="998" y="104"/>
                    <a:pt x="891" y="0"/>
                    <a:pt x="762" y="0"/>
                  </a:cubicBezTo>
                  <a:cubicBezTo>
                    <a:pt x="630" y="0"/>
                    <a:pt x="526" y="104"/>
                    <a:pt x="526" y="236"/>
                  </a:cubicBezTo>
                  <a:cubicBezTo>
                    <a:pt x="526" y="264"/>
                    <a:pt x="530" y="293"/>
                    <a:pt x="540" y="318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0" y="849"/>
                    <a:pt x="0" y="849"/>
                    <a:pt x="0" y="849"/>
                  </a:cubicBezTo>
                  <a:cubicBezTo>
                    <a:pt x="787" y="849"/>
                    <a:pt x="787" y="849"/>
                    <a:pt x="787" y="849"/>
                  </a:cubicBezTo>
                  <a:cubicBezTo>
                    <a:pt x="787" y="467"/>
                    <a:pt x="787" y="467"/>
                    <a:pt x="787" y="467"/>
                  </a:cubicBezTo>
                  <a:cubicBezTo>
                    <a:pt x="905" y="457"/>
                    <a:pt x="998" y="357"/>
                    <a:pt x="998" y="2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193"/>
            <p:cNvSpPr>
              <a:spLocks noChangeArrowheads="1"/>
            </p:cNvSpPr>
            <p:nvPr/>
          </p:nvSpPr>
          <p:spPr bwMode="auto">
            <a:xfrm>
              <a:off x="3633133" y="3637738"/>
              <a:ext cx="141288" cy="192087"/>
            </a:xfrm>
            <a:custGeom>
              <a:avLst/>
              <a:gdLst>
                <a:gd name="T0" fmla="*/ 146 w 394"/>
                <a:gd name="T1" fmla="*/ 0 h 532"/>
                <a:gd name="T2" fmla="*/ 146 w 394"/>
                <a:gd name="T3" fmla="*/ 0 h 532"/>
                <a:gd name="T4" fmla="*/ 146 w 394"/>
                <a:gd name="T5" fmla="*/ 0 h 532"/>
                <a:gd name="T6" fmla="*/ 146 w 394"/>
                <a:gd name="T7" fmla="*/ 0 h 532"/>
                <a:gd name="T8" fmla="*/ 0 w 394"/>
                <a:gd name="T9" fmla="*/ 0 h 532"/>
                <a:gd name="T10" fmla="*/ 0 w 394"/>
                <a:gd name="T11" fmla="*/ 531 h 532"/>
                <a:gd name="T12" fmla="*/ 393 w 394"/>
                <a:gd name="T13" fmla="*/ 531 h 532"/>
                <a:gd name="T14" fmla="*/ 393 w 394"/>
                <a:gd name="T15" fmla="*/ 149 h 532"/>
                <a:gd name="T16" fmla="*/ 393 w 394"/>
                <a:gd name="T17" fmla="*/ 149 h 532"/>
                <a:gd name="T18" fmla="*/ 368 w 394"/>
                <a:gd name="T19" fmla="*/ 153 h 532"/>
                <a:gd name="T20" fmla="*/ 146 w 394"/>
                <a:gd name="T21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532">
                  <a:moveTo>
                    <a:pt x="146" y="0"/>
                  </a:move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531"/>
                    <a:pt x="0" y="531"/>
                    <a:pt x="0" y="531"/>
                  </a:cubicBezTo>
                  <a:cubicBezTo>
                    <a:pt x="393" y="531"/>
                    <a:pt x="393" y="531"/>
                    <a:pt x="393" y="531"/>
                  </a:cubicBezTo>
                  <a:cubicBezTo>
                    <a:pt x="393" y="149"/>
                    <a:pt x="393" y="149"/>
                    <a:pt x="393" y="149"/>
                  </a:cubicBezTo>
                  <a:lnTo>
                    <a:pt x="393" y="149"/>
                  </a:lnTo>
                  <a:cubicBezTo>
                    <a:pt x="386" y="153"/>
                    <a:pt x="375" y="153"/>
                    <a:pt x="368" y="153"/>
                  </a:cubicBezTo>
                  <a:cubicBezTo>
                    <a:pt x="265" y="153"/>
                    <a:pt x="179" y="89"/>
                    <a:pt x="14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194"/>
            <p:cNvSpPr>
              <a:spLocks noChangeArrowheads="1"/>
            </p:cNvSpPr>
            <p:nvPr/>
          </p:nvSpPr>
          <p:spPr bwMode="auto">
            <a:xfrm>
              <a:off x="3483908" y="3629800"/>
              <a:ext cx="298450" cy="242888"/>
            </a:xfrm>
            <a:custGeom>
              <a:avLst/>
              <a:gdLst>
                <a:gd name="T0" fmla="*/ 830 w 831"/>
                <a:gd name="T1" fmla="*/ 574 h 675"/>
                <a:gd name="T2" fmla="*/ 830 w 831"/>
                <a:gd name="T3" fmla="*/ 574 h 675"/>
                <a:gd name="T4" fmla="*/ 830 w 831"/>
                <a:gd name="T5" fmla="*/ 193 h 675"/>
                <a:gd name="T6" fmla="*/ 787 w 831"/>
                <a:gd name="T7" fmla="*/ 196 h 675"/>
                <a:gd name="T8" fmla="*/ 787 w 831"/>
                <a:gd name="T9" fmla="*/ 531 h 675"/>
                <a:gd name="T10" fmla="*/ 39 w 831"/>
                <a:gd name="T11" fmla="*/ 531 h 675"/>
                <a:gd name="T12" fmla="*/ 39 w 831"/>
                <a:gd name="T13" fmla="*/ 43 h 675"/>
                <a:gd name="T14" fmla="*/ 547 w 831"/>
                <a:gd name="T15" fmla="*/ 43 h 675"/>
                <a:gd name="T16" fmla="*/ 533 w 831"/>
                <a:gd name="T17" fmla="*/ 0 h 675"/>
                <a:gd name="T18" fmla="*/ 0 w 831"/>
                <a:gd name="T19" fmla="*/ 0 h 675"/>
                <a:gd name="T20" fmla="*/ 0 w 831"/>
                <a:gd name="T21" fmla="*/ 574 h 675"/>
                <a:gd name="T22" fmla="*/ 279 w 831"/>
                <a:gd name="T23" fmla="*/ 574 h 675"/>
                <a:gd name="T24" fmla="*/ 279 w 831"/>
                <a:gd name="T25" fmla="*/ 631 h 675"/>
                <a:gd name="T26" fmla="*/ 204 w 831"/>
                <a:gd name="T27" fmla="*/ 631 h 675"/>
                <a:gd name="T28" fmla="*/ 204 w 831"/>
                <a:gd name="T29" fmla="*/ 674 h 675"/>
                <a:gd name="T30" fmla="*/ 626 w 831"/>
                <a:gd name="T31" fmla="*/ 674 h 675"/>
                <a:gd name="T32" fmla="*/ 626 w 831"/>
                <a:gd name="T33" fmla="*/ 631 h 675"/>
                <a:gd name="T34" fmla="*/ 547 w 831"/>
                <a:gd name="T35" fmla="*/ 631 h 675"/>
                <a:gd name="T36" fmla="*/ 547 w 831"/>
                <a:gd name="T37" fmla="*/ 574 h 675"/>
                <a:gd name="T38" fmla="*/ 830 w 831"/>
                <a:gd name="T39" fmla="*/ 574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31" h="675">
                  <a:moveTo>
                    <a:pt x="830" y="574"/>
                  </a:moveTo>
                  <a:lnTo>
                    <a:pt x="830" y="574"/>
                  </a:lnTo>
                  <a:cubicBezTo>
                    <a:pt x="830" y="193"/>
                    <a:pt x="830" y="193"/>
                    <a:pt x="830" y="193"/>
                  </a:cubicBezTo>
                  <a:cubicBezTo>
                    <a:pt x="816" y="193"/>
                    <a:pt x="801" y="196"/>
                    <a:pt x="787" y="196"/>
                  </a:cubicBezTo>
                  <a:cubicBezTo>
                    <a:pt x="787" y="531"/>
                    <a:pt x="787" y="531"/>
                    <a:pt x="787" y="531"/>
                  </a:cubicBezTo>
                  <a:cubicBezTo>
                    <a:pt x="39" y="531"/>
                    <a:pt x="39" y="531"/>
                    <a:pt x="39" y="531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547" y="43"/>
                    <a:pt x="547" y="43"/>
                    <a:pt x="547" y="43"/>
                  </a:cubicBezTo>
                  <a:cubicBezTo>
                    <a:pt x="540" y="29"/>
                    <a:pt x="537" y="18"/>
                    <a:pt x="5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74"/>
                    <a:pt x="0" y="574"/>
                    <a:pt x="0" y="574"/>
                  </a:cubicBezTo>
                  <a:cubicBezTo>
                    <a:pt x="279" y="574"/>
                    <a:pt x="279" y="574"/>
                    <a:pt x="279" y="574"/>
                  </a:cubicBezTo>
                  <a:cubicBezTo>
                    <a:pt x="279" y="631"/>
                    <a:pt x="279" y="631"/>
                    <a:pt x="279" y="631"/>
                  </a:cubicBezTo>
                  <a:cubicBezTo>
                    <a:pt x="204" y="631"/>
                    <a:pt x="204" y="631"/>
                    <a:pt x="204" y="631"/>
                  </a:cubicBezTo>
                  <a:cubicBezTo>
                    <a:pt x="204" y="674"/>
                    <a:pt x="204" y="674"/>
                    <a:pt x="204" y="674"/>
                  </a:cubicBezTo>
                  <a:cubicBezTo>
                    <a:pt x="626" y="674"/>
                    <a:pt x="626" y="674"/>
                    <a:pt x="626" y="674"/>
                  </a:cubicBezTo>
                  <a:cubicBezTo>
                    <a:pt x="626" y="631"/>
                    <a:pt x="626" y="631"/>
                    <a:pt x="626" y="631"/>
                  </a:cubicBezTo>
                  <a:cubicBezTo>
                    <a:pt x="547" y="631"/>
                    <a:pt x="547" y="631"/>
                    <a:pt x="547" y="631"/>
                  </a:cubicBezTo>
                  <a:cubicBezTo>
                    <a:pt x="547" y="574"/>
                    <a:pt x="547" y="574"/>
                    <a:pt x="547" y="574"/>
                  </a:cubicBezTo>
                  <a:lnTo>
                    <a:pt x="830" y="57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195"/>
            <p:cNvSpPr>
              <a:spLocks noChangeArrowheads="1"/>
            </p:cNvSpPr>
            <p:nvPr/>
          </p:nvSpPr>
          <p:spPr bwMode="auto">
            <a:xfrm>
              <a:off x="3672821" y="3515500"/>
              <a:ext cx="185737" cy="185738"/>
            </a:xfrm>
            <a:custGeom>
              <a:avLst/>
              <a:gdLst>
                <a:gd name="T0" fmla="*/ 257 w 516"/>
                <a:gd name="T1" fmla="*/ 513 h 514"/>
                <a:gd name="T2" fmla="*/ 257 w 516"/>
                <a:gd name="T3" fmla="*/ 513 h 514"/>
                <a:gd name="T4" fmla="*/ 0 w 516"/>
                <a:gd name="T5" fmla="*/ 257 h 514"/>
                <a:gd name="T6" fmla="*/ 257 w 516"/>
                <a:gd name="T7" fmla="*/ 0 h 514"/>
                <a:gd name="T8" fmla="*/ 515 w 516"/>
                <a:gd name="T9" fmla="*/ 257 h 514"/>
                <a:gd name="T10" fmla="*/ 257 w 516"/>
                <a:gd name="T11" fmla="*/ 513 h 514"/>
                <a:gd name="T12" fmla="*/ 257 w 516"/>
                <a:gd name="T13" fmla="*/ 43 h 514"/>
                <a:gd name="T14" fmla="*/ 257 w 516"/>
                <a:gd name="T15" fmla="*/ 43 h 514"/>
                <a:gd name="T16" fmla="*/ 39 w 516"/>
                <a:gd name="T17" fmla="*/ 257 h 514"/>
                <a:gd name="T18" fmla="*/ 257 w 516"/>
                <a:gd name="T19" fmla="*/ 471 h 514"/>
                <a:gd name="T20" fmla="*/ 472 w 516"/>
                <a:gd name="T21" fmla="*/ 257 h 514"/>
                <a:gd name="T22" fmla="*/ 257 w 516"/>
                <a:gd name="T23" fmla="*/ 4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4">
                  <a:moveTo>
                    <a:pt x="257" y="513"/>
                  </a:moveTo>
                  <a:lnTo>
                    <a:pt x="257" y="513"/>
                  </a:lnTo>
                  <a:cubicBezTo>
                    <a:pt x="114" y="513"/>
                    <a:pt x="0" y="399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399"/>
                    <a:pt x="397" y="513"/>
                    <a:pt x="257" y="513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6" y="43"/>
                    <a:pt x="39" y="139"/>
                    <a:pt x="39" y="257"/>
                  </a:cubicBezTo>
                  <a:cubicBezTo>
                    <a:pt x="39" y="374"/>
                    <a:pt x="136" y="471"/>
                    <a:pt x="257" y="471"/>
                  </a:cubicBezTo>
                  <a:cubicBezTo>
                    <a:pt x="375" y="471"/>
                    <a:pt x="472" y="374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196"/>
            <p:cNvSpPr>
              <a:spLocks noChangeArrowheads="1"/>
            </p:cNvSpPr>
            <p:nvPr/>
          </p:nvSpPr>
          <p:spPr bwMode="auto">
            <a:xfrm>
              <a:off x="3731558" y="3555188"/>
              <a:ext cx="66675" cy="95250"/>
            </a:xfrm>
            <a:custGeom>
              <a:avLst/>
              <a:gdLst>
                <a:gd name="T0" fmla="*/ 43 w 187"/>
                <a:gd name="T1" fmla="*/ 75 h 265"/>
                <a:gd name="T2" fmla="*/ 43 w 187"/>
                <a:gd name="T3" fmla="*/ 75 h 265"/>
                <a:gd name="T4" fmla="*/ 93 w 187"/>
                <a:gd name="T5" fmla="*/ 25 h 265"/>
                <a:gd name="T6" fmla="*/ 126 w 187"/>
                <a:gd name="T7" fmla="*/ 39 h 265"/>
                <a:gd name="T8" fmla="*/ 140 w 187"/>
                <a:gd name="T9" fmla="*/ 75 h 265"/>
                <a:gd name="T10" fmla="*/ 140 w 187"/>
                <a:gd name="T11" fmla="*/ 114 h 265"/>
                <a:gd name="T12" fmla="*/ 168 w 187"/>
                <a:gd name="T13" fmla="*/ 114 h 265"/>
                <a:gd name="T14" fmla="*/ 168 w 187"/>
                <a:gd name="T15" fmla="*/ 75 h 265"/>
                <a:gd name="T16" fmla="*/ 147 w 187"/>
                <a:gd name="T17" fmla="*/ 21 h 265"/>
                <a:gd name="T18" fmla="*/ 93 w 187"/>
                <a:gd name="T19" fmla="*/ 0 h 265"/>
                <a:gd name="T20" fmla="*/ 93 w 187"/>
                <a:gd name="T21" fmla="*/ 0 h 265"/>
                <a:gd name="T22" fmla="*/ 15 w 187"/>
                <a:gd name="T23" fmla="*/ 75 h 265"/>
                <a:gd name="T24" fmla="*/ 15 w 187"/>
                <a:gd name="T25" fmla="*/ 114 h 265"/>
                <a:gd name="T26" fmla="*/ 0 w 187"/>
                <a:gd name="T27" fmla="*/ 114 h 265"/>
                <a:gd name="T28" fmla="*/ 0 w 187"/>
                <a:gd name="T29" fmla="*/ 264 h 265"/>
                <a:gd name="T30" fmla="*/ 186 w 187"/>
                <a:gd name="T31" fmla="*/ 264 h 265"/>
                <a:gd name="T32" fmla="*/ 186 w 187"/>
                <a:gd name="T33" fmla="*/ 114 h 265"/>
                <a:gd name="T34" fmla="*/ 43 w 187"/>
                <a:gd name="T35" fmla="*/ 114 h 265"/>
                <a:gd name="T36" fmla="*/ 43 w 187"/>
                <a:gd name="T37" fmla="*/ 7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75"/>
                  </a:moveTo>
                  <a:lnTo>
                    <a:pt x="43" y="75"/>
                  </a:lnTo>
                  <a:cubicBezTo>
                    <a:pt x="43" y="50"/>
                    <a:pt x="65" y="25"/>
                    <a:pt x="93" y="25"/>
                  </a:cubicBezTo>
                  <a:cubicBezTo>
                    <a:pt x="104" y="28"/>
                    <a:pt x="118" y="32"/>
                    <a:pt x="126" y="39"/>
                  </a:cubicBezTo>
                  <a:cubicBezTo>
                    <a:pt x="136" y="50"/>
                    <a:pt x="140" y="61"/>
                    <a:pt x="140" y="75"/>
                  </a:cubicBezTo>
                  <a:cubicBezTo>
                    <a:pt x="140" y="114"/>
                    <a:pt x="140" y="114"/>
                    <a:pt x="140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3"/>
                    <a:pt x="161" y="36"/>
                    <a:pt x="147" y="21"/>
                  </a:cubicBezTo>
                  <a:cubicBezTo>
                    <a:pt x="133" y="7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2"/>
                    <a:pt x="15" y="75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cubicBezTo>
                    <a:pt x="43" y="114"/>
                    <a:pt x="43" y="114"/>
                    <a:pt x="43" y="114"/>
                  </a:cubicBezTo>
                  <a:lnTo>
                    <a:pt x="43" y="7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197"/>
            <p:cNvSpPr>
              <a:spLocks noChangeArrowheads="1"/>
            </p:cNvSpPr>
            <p:nvPr/>
          </p:nvSpPr>
          <p:spPr bwMode="auto">
            <a:xfrm>
              <a:off x="3587096" y="3704413"/>
              <a:ext cx="38100" cy="55562"/>
            </a:xfrm>
            <a:custGeom>
              <a:avLst/>
              <a:gdLst>
                <a:gd name="T0" fmla="*/ 61 w 108"/>
                <a:gd name="T1" fmla="*/ 0 h 154"/>
                <a:gd name="T2" fmla="*/ 61 w 108"/>
                <a:gd name="T3" fmla="*/ 0 h 154"/>
                <a:gd name="T4" fmla="*/ 0 w 108"/>
                <a:gd name="T5" fmla="*/ 0 h 154"/>
                <a:gd name="T6" fmla="*/ 0 w 108"/>
                <a:gd name="T7" fmla="*/ 153 h 154"/>
                <a:gd name="T8" fmla="*/ 28 w 108"/>
                <a:gd name="T9" fmla="*/ 153 h 154"/>
                <a:gd name="T10" fmla="*/ 28 w 108"/>
                <a:gd name="T11" fmla="*/ 100 h 154"/>
                <a:gd name="T12" fmla="*/ 61 w 108"/>
                <a:gd name="T13" fmla="*/ 100 h 154"/>
                <a:gd name="T14" fmla="*/ 107 w 108"/>
                <a:gd name="T15" fmla="*/ 50 h 154"/>
                <a:gd name="T16" fmla="*/ 61 w 108"/>
                <a:gd name="T17" fmla="*/ 0 h 154"/>
                <a:gd name="T18" fmla="*/ 53 w 108"/>
                <a:gd name="T19" fmla="*/ 75 h 154"/>
                <a:gd name="T20" fmla="*/ 53 w 108"/>
                <a:gd name="T21" fmla="*/ 75 h 154"/>
                <a:gd name="T22" fmla="*/ 28 w 108"/>
                <a:gd name="T23" fmla="*/ 75 h 154"/>
                <a:gd name="T24" fmla="*/ 28 w 108"/>
                <a:gd name="T25" fmla="*/ 21 h 154"/>
                <a:gd name="T26" fmla="*/ 53 w 108"/>
                <a:gd name="T27" fmla="*/ 21 h 154"/>
                <a:gd name="T28" fmla="*/ 78 w 108"/>
                <a:gd name="T29" fmla="*/ 50 h 154"/>
                <a:gd name="T30" fmla="*/ 53 w 108"/>
                <a:gd name="T31" fmla="*/ 7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154">
                  <a:moveTo>
                    <a:pt x="61" y="0"/>
                  </a:moveTo>
                  <a:lnTo>
                    <a:pt x="6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53"/>
                    <a:pt x="0" y="153"/>
                    <a:pt x="0" y="153"/>
                  </a:cubicBezTo>
                  <a:cubicBezTo>
                    <a:pt x="28" y="153"/>
                    <a:pt x="28" y="153"/>
                    <a:pt x="28" y="153"/>
                  </a:cubicBezTo>
                  <a:cubicBezTo>
                    <a:pt x="28" y="100"/>
                    <a:pt x="28" y="100"/>
                    <a:pt x="28" y="100"/>
                  </a:cubicBezTo>
                  <a:cubicBezTo>
                    <a:pt x="61" y="100"/>
                    <a:pt x="61" y="100"/>
                    <a:pt x="61" y="100"/>
                  </a:cubicBezTo>
                  <a:cubicBezTo>
                    <a:pt x="89" y="100"/>
                    <a:pt x="107" y="79"/>
                    <a:pt x="107" y="50"/>
                  </a:cubicBezTo>
                  <a:cubicBezTo>
                    <a:pt x="107" y="18"/>
                    <a:pt x="89" y="0"/>
                    <a:pt x="61" y="0"/>
                  </a:cubicBezTo>
                  <a:close/>
                  <a:moveTo>
                    <a:pt x="53" y="75"/>
                  </a:moveTo>
                  <a:lnTo>
                    <a:pt x="53" y="75"/>
                  </a:lnTo>
                  <a:cubicBezTo>
                    <a:pt x="28" y="75"/>
                    <a:pt x="28" y="75"/>
                    <a:pt x="28" y="75"/>
                  </a:cubicBezTo>
                  <a:cubicBezTo>
                    <a:pt x="28" y="21"/>
                    <a:pt x="28" y="21"/>
                    <a:pt x="28" y="21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71" y="21"/>
                    <a:pt x="78" y="32"/>
                    <a:pt x="78" y="50"/>
                  </a:cubicBezTo>
                  <a:cubicBezTo>
                    <a:pt x="78" y="64"/>
                    <a:pt x="71" y="75"/>
                    <a:pt x="53" y="7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198"/>
            <p:cNvSpPr>
              <a:spLocks noChangeArrowheads="1"/>
            </p:cNvSpPr>
            <p:nvPr/>
          </p:nvSpPr>
          <p:spPr bwMode="auto">
            <a:xfrm>
              <a:off x="3631546" y="3702825"/>
              <a:ext cx="52387" cy="58738"/>
            </a:xfrm>
            <a:custGeom>
              <a:avLst/>
              <a:gdLst>
                <a:gd name="T0" fmla="*/ 83 w 144"/>
                <a:gd name="T1" fmla="*/ 132 h 162"/>
                <a:gd name="T2" fmla="*/ 83 w 144"/>
                <a:gd name="T3" fmla="*/ 132 h 162"/>
                <a:gd name="T4" fmla="*/ 29 w 144"/>
                <a:gd name="T5" fmla="*/ 79 h 162"/>
                <a:gd name="T6" fmla="*/ 83 w 144"/>
                <a:gd name="T7" fmla="*/ 25 h 162"/>
                <a:gd name="T8" fmla="*/ 126 w 144"/>
                <a:gd name="T9" fmla="*/ 43 h 162"/>
                <a:gd name="T10" fmla="*/ 140 w 144"/>
                <a:gd name="T11" fmla="*/ 22 h 162"/>
                <a:gd name="T12" fmla="*/ 83 w 144"/>
                <a:gd name="T13" fmla="*/ 0 h 162"/>
                <a:gd name="T14" fmla="*/ 0 w 144"/>
                <a:gd name="T15" fmla="*/ 79 h 162"/>
                <a:gd name="T16" fmla="*/ 83 w 144"/>
                <a:gd name="T17" fmla="*/ 161 h 162"/>
                <a:gd name="T18" fmla="*/ 143 w 144"/>
                <a:gd name="T19" fmla="*/ 136 h 162"/>
                <a:gd name="T20" fmla="*/ 129 w 144"/>
                <a:gd name="T21" fmla="*/ 114 h 162"/>
                <a:gd name="T22" fmla="*/ 83 w 144"/>
                <a:gd name="T23" fmla="*/ 13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4" h="162">
                  <a:moveTo>
                    <a:pt x="83" y="132"/>
                  </a:moveTo>
                  <a:lnTo>
                    <a:pt x="83" y="132"/>
                  </a:lnTo>
                  <a:cubicBezTo>
                    <a:pt x="50" y="132"/>
                    <a:pt x="29" y="107"/>
                    <a:pt x="29" y="79"/>
                  </a:cubicBezTo>
                  <a:cubicBezTo>
                    <a:pt x="29" y="50"/>
                    <a:pt x="50" y="25"/>
                    <a:pt x="83" y="25"/>
                  </a:cubicBezTo>
                  <a:cubicBezTo>
                    <a:pt x="108" y="25"/>
                    <a:pt x="126" y="43"/>
                    <a:pt x="126" y="43"/>
                  </a:cubicBezTo>
                  <a:cubicBezTo>
                    <a:pt x="140" y="22"/>
                    <a:pt x="140" y="22"/>
                    <a:pt x="140" y="22"/>
                  </a:cubicBezTo>
                  <a:cubicBezTo>
                    <a:pt x="140" y="22"/>
                    <a:pt x="118" y="0"/>
                    <a:pt x="83" y="0"/>
                  </a:cubicBezTo>
                  <a:cubicBezTo>
                    <a:pt x="36" y="0"/>
                    <a:pt x="0" y="33"/>
                    <a:pt x="0" y="79"/>
                  </a:cubicBezTo>
                  <a:cubicBezTo>
                    <a:pt x="0" y="125"/>
                    <a:pt x="32" y="161"/>
                    <a:pt x="83" y="161"/>
                  </a:cubicBezTo>
                  <a:cubicBezTo>
                    <a:pt x="122" y="161"/>
                    <a:pt x="143" y="136"/>
                    <a:pt x="143" y="136"/>
                  </a:cubicBezTo>
                  <a:cubicBezTo>
                    <a:pt x="129" y="114"/>
                    <a:pt x="129" y="114"/>
                    <a:pt x="129" y="114"/>
                  </a:cubicBezTo>
                  <a:cubicBezTo>
                    <a:pt x="129" y="114"/>
                    <a:pt x="111" y="132"/>
                    <a:pt x="83" y="1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2" name="Group 381"/>
          <p:cNvGrpSpPr/>
          <p:nvPr/>
        </p:nvGrpSpPr>
        <p:grpSpPr>
          <a:xfrm>
            <a:off x="5832757" y="4063171"/>
            <a:ext cx="495300" cy="493712"/>
            <a:chOff x="3391833" y="4084299"/>
            <a:chExt cx="495300" cy="493712"/>
          </a:xfrm>
        </p:grpSpPr>
        <p:sp>
          <p:nvSpPr>
            <p:cNvPr id="383" name="Freeform 199"/>
            <p:cNvSpPr>
              <a:spLocks noChangeArrowheads="1"/>
            </p:cNvSpPr>
            <p:nvPr/>
          </p:nvSpPr>
          <p:spPr bwMode="auto">
            <a:xfrm>
              <a:off x="3391833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200"/>
            <p:cNvSpPr>
              <a:spLocks noChangeArrowheads="1"/>
            </p:cNvSpPr>
            <p:nvPr/>
          </p:nvSpPr>
          <p:spPr bwMode="auto">
            <a:xfrm>
              <a:off x="3391833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201"/>
            <p:cNvSpPr>
              <a:spLocks noChangeArrowheads="1"/>
            </p:cNvSpPr>
            <p:nvPr/>
          </p:nvSpPr>
          <p:spPr bwMode="auto">
            <a:xfrm>
              <a:off x="3463271" y="4166849"/>
              <a:ext cx="423862" cy="411162"/>
            </a:xfrm>
            <a:custGeom>
              <a:avLst/>
              <a:gdLst>
                <a:gd name="T0" fmla="*/ 961 w 1176"/>
                <a:gd name="T1" fmla="*/ 0 h 1141"/>
                <a:gd name="T2" fmla="*/ 961 w 1176"/>
                <a:gd name="T3" fmla="*/ 0 h 1141"/>
                <a:gd name="T4" fmla="*/ 950 w 1176"/>
                <a:gd name="T5" fmla="*/ 18 h 1141"/>
                <a:gd name="T6" fmla="*/ 1018 w 1176"/>
                <a:gd name="T7" fmla="*/ 182 h 1141"/>
                <a:gd name="T8" fmla="*/ 807 w 1176"/>
                <a:gd name="T9" fmla="*/ 415 h 1141"/>
                <a:gd name="T10" fmla="*/ 807 w 1176"/>
                <a:gd name="T11" fmla="*/ 797 h 1141"/>
                <a:gd name="T12" fmla="*/ 296 w 1176"/>
                <a:gd name="T13" fmla="*/ 797 h 1141"/>
                <a:gd name="T14" fmla="*/ 278 w 1176"/>
                <a:gd name="T15" fmla="*/ 818 h 1141"/>
                <a:gd name="T16" fmla="*/ 0 w 1176"/>
                <a:gd name="T17" fmla="*/ 818 h 1141"/>
                <a:gd name="T18" fmla="*/ 321 w 1176"/>
                <a:gd name="T19" fmla="*/ 1140 h 1141"/>
                <a:gd name="T20" fmla="*/ 1175 w 1176"/>
                <a:gd name="T21" fmla="*/ 1140 h 1141"/>
                <a:gd name="T22" fmla="*/ 1175 w 1176"/>
                <a:gd name="T23" fmla="*/ 215 h 1141"/>
                <a:gd name="T24" fmla="*/ 961 w 1176"/>
                <a:gd name="T25" fmla="*/ 0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76" h="1141">
                  <a:moveTo>
                    <a:pt x="961" y="0"/>
                  </a:moveTo>
                  <a:lnTo>
                    <a:pt x="961" y="0"/>
                  </a:lnTo>
                  <a:cubicBezTo>
                    <a:pt x="950" y="18"/>
                    <a:pt x="950" y="18"/>
                    <a:pt x="950" y="18"/>
                  </a:cubicBezTo>
                  <a:cubicBezTo>
                    <a:pt x="989" y="61"/>
                    <a:pt x="1018" y="118"/>
                    <a:pt x="1018" y="182"/>
                  </a:cubicBezTo>
                  <a:cubicBezTo>
                    <a:pt x="1018" y="304"/>
                    <a:pt x="925" y="404"/>
                    <a:pt x="807" y="415"/>
                  </a:cubicBezTo>
                  <a:cubicBezTo>
                    <a:pt x="807" y="797"/>
                    <a:pt x="807" y="797"/>
                    <a:pt x="807" y="797"/>
                  </a:cubicBezTo>
                  <a:cubicBezTo>
                    <a:pt x="296" y="797"/>
                    <a:pt x="296" y="797"/>
                    <a:pt x="296" y="797"/>
                  </a:cubicBezTo>
                  <a:cubicBezTo>
                    <a:pt x="278" y="818"/>
                    <a:pt x="278" y="818"/>
                    <a:pt x="278" y="818"/>
                  </a:cubicBezTo>
                  <a:cubicBezTo>
                    <a:pt x="0" y="818"/>
                    <a:pt x="0" y="818"/>
                    <a:pt x="0" y="818"/>
                  </a:cubicBezTo>
                  <a:cubicBezTo>
                    <a:pt x="321" y="1140"/>
                    <a:pt x="321" y="1140"/>
                    <a:pt x="321" y="1140"/>
                  </a:cubicBezTo>
                  <a:cubicBezTo>
                    <a:pt x="1175" y="1140"/>
                    <a:pt x="1175" y="1140"/>
                    <a:pt x="1175" y="1140"/>
                  </a:cubicBezTo>
                  <a:cubicBezTo>
                    <a:pt x="1175" y="215"/>
                    <a:pt x="1175" y="215"/>
                    <a:pt x="1175" y="215"/>
                  </a:cubicBezTo>
                  <a:cubicBezTo>
                    <a:pt x="961" y="0"/>
                    <a:pt x="961" y="0"/>
                    <a:pt x="96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202"/>
            <p:cNvSpPr>
              <a:spLocks noChangeArrowheads="1"/>
            </p:cNvSpPr>
            <p:nvPr/>
          </p:nvSpPr>
          <p:spPr bwMode="auto">
            <a:xfrm>
              <a:off x="3469621" y="4147799"/>
              <a:ext cx="358775" cy="306387"/>
            </a:xfrm>
            <a:custGeom>
              <a:avLst/>
              <a:gdLst>
                <a:gd name="T0" fmla="*/ 997 w 998"/>
                <a:gd name="T1" fmla="*/ 235 h 851"/>
                <a:gd name="T2" fmla="*/ 997 w 998"/>
                <a:gd name="T3" fmla="*/ 235 h 851"/>
                <a:gd name="T4" fmla="*/ 761 w 998"/>
                <a:gd name="T5" fmla="*/ 0 h 851"/>
                <a:gd name="T6" fmla="*/ 525 w 998"/>
                <a:gd name="T7" fmla="*/ 235 h 851"/>
                <a:gd name="T8" fmla="*/ 539 w 998"/>
                <a:gd name="T9" fmla="*/ 318 h 851"/>
                <a:gd name="T10" fmla="*/ 0 w 998"/>
                <a:gd name="T11" fmla="*/ 318 h 851"/>
                <a:gd name="T12" fmla="*/ 0 w 998"/>
                <a:gd name="T13" fmla="*/ 850 h 851"/>
                <a:gd name="T14" fmla="*/ 786 w 998"/>
                <a:gd name="T15" fmla="*/ 850 h 851"/>
                <a:gd name="T16" fmla="*/ 786 w 998"/>
                <a:gd name="T17" fmla="*/ 468 h 851"/>
                <a:gd name="T18" fmla="*/ 997 w 998"/>
                <a:gd name="T19" fmla="*/ 235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8" h="851">
                  <a:moveTo>
                    <a:pt x="997" y="235"/>
                  </a:moveTo>
                  <a:lnTo>
                    <a:pt x="997" y="235"/>
                  </a:lnTo>
                  <a:cubicBezTo>
                    <a:pt x="997" y="103"/>
                    <a:pt x="890" y="0"/>
                    <a:pt x="761" y="0"/>
                  </a:cubicBezTo>
                  <a:cubicBezTo>
                    <a:pt x="629" y="0"/>
                    <a:pt x="525" y="103"/>
                    <a:pt x="525" y="235"/>
                  </a:cubicBezTo>
                  <a:cubicBezTo>
                    <a:pt x="525" y="264"/>
                    <a:pt x="529" y="293"/>
                    <a:pt x="539" y="318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0" y="850"/>
                    <a:pt x="0" y="850"/>
                    <a:pt x="0" y="850"/>
                  </a:cubicBezTo>
                  <a:cubicBezTo>
                    <a:pt x="786" y="850"/>
                    <a:pt x="786" y="850"/>
                    <a:pt x="786" y="850"/>
                  </a:cubicBezTo>
                  <a:cubicBezTo>
                    <a:pt x="786" y="468"/>
                    <a:pt x="786" y="468"/>
                    <a:pt x="786" y="468"/>
                  </a:cubicBezTo>
                  <a:cubicBezTo>
                    <a:pt x="904" y="457"/>
                    <a:pt x="997" y="357"/>
                    <a:pt x="997" y="23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203"/>
            <p:cNvSpPr>
              <a:spLocks noChangeArrowheads="1"/>
            </p:cNvSpPr>
            <p:nvPr/>
          </p:nvSpPr>
          <p:spPr bwMode="auto">
            <a:xfrm>
              <a:off x="3463271" y="4139861"/>
              <a:ext cx="374650" cy="357188"/>
            </a:xfrm>
            <a:custGeom>
              <a:avLst/>
              <a:gdLst>
                <a:gd name="T0" fmla="*/ 1039 w 1040"/>
                <a:gd name="T1" fmla="*/ 257 h 994"/>
                <a:gd name="T2" fmla="*/ 1039 w 1040"/>
                <a:gd name="T3" fmla="*/ 257 h 994"/>
                <a:gd name="T4" fmla="*/ 782 w 1040"/>
                <a:gd name="T5" fmla="*/ 0 h 994"/>
                <a:gd name="T6" fmla="*/ 525 w 1040"/>
                <a:gd name="T7" fmla="*/ 257 h 994"/>
                <a:gd name="T8" fmla="*/ 532 w 1040"/>
                <a:gd name="T9" fmla="*/ 318 h 994"/>
                <a:gd name="T10" fmla="*/ 0 w 1040"/>
                <a:gd name="T11" fmla="*/ 318 h 994"/>
                <a:gd name="T12" fmla="*/ 0 w 1040"/>
                <a:gd name="T13" fmla="*/ 893 h 994"/>
                <a:gd name="T14" fmla="*/ 278 w 1040"/>
                <a:gd name="T15" fmla="*/ 893 h 994"/>
                <a:gd name="T16" fmla="*/ 278 w 1040"/>
                <a:gd name="T17" fmla="*/ 951 h 994"/>
                <a:gd name="T18" fmla="*/ 203 w 1040"/>
                <a:gd name="T19" fmla="*/ 951 h 994"/>
                <a:gd name="T20" fmla="*/ 203 w 1040"/>
                <a:gd name="T21" fmla="*/ 993 h 994"/>
                <a:gd name="T22" fmla="*/ 625 w 1040"/>
                <a:gd name="T23" fmla="*/ 993 h 994"/>
                <a:gd name="T24" fmla="*/ 625 w 1040"/>
                <a:gd name="T25" fmla="*/ 951 h 994"/>
                <a:gd name="T26" fmla="*/ 546 w 1040"/>
                <a:gd name="T27" fmla="*/ 951 h 994"/>
                <a:gd name="T28" fmla="*/ 546 w 1040"/>
                <a:gd name="T29" fmla="*/ 893 h 994"/>
                <a:gd name="T30" fmla="*/ 828 w 1040"/>
                <a:gd name="T31" fmla="*/ 893 h 994"/>
                <a:gd name="T32" fmla="*/ 828 w 1040"/>
                <a:gd name="T33" fmla="*/ 511 h 994"/>
                <a:gd name="T34" fmla="*/ 1039 w 1040"/>
                <a:gd name="T35" fmla="*/ 257 h 994"/>
                <a:gd name="T36" fmla="*/ 785 w 1040"/>
                <a:gd name="T37" fmla="*/ 851 h 994"/>
                <a:gd name="T38" fmla="*/ 785 w 1040"/>
                <a:gd name="T39" fmla="*/ 851 h 994"/>
                <a:gd name="T40" fmla="*/ 39 w 1040"/>
                <a:gd name="T41" fmla="*/ 851 h 994"/>
                <a:gd name="T42" fmla="*/ 39 w 1040"/>
                <a:gd name="T43" fmla="*/ 361 h 994"/>
                <a:gd name="T44" fmla="*/ 546 w 1040"/>
                <a:gd name="T45" fmla="*/ 361 h 994"/>
                <a:gd name="T46" fmla="*/ 782 w 1040"/>
                <a:gd name="T47" fmla="*/ 515 h 994"/>
                <a:gd name="T48" fmla="*/ 785 w 1040"/>
                <a:gd name="T49" fmla="*/ 515 h 994"/>
                <a:gd name="T50" fmla="*/ 785 w 1040"/>
                <a:gd name="T51" fmla="*/ 851 h 994"/>
                <a:gd name="T52" fmla="*/ 782 w 1040"/>
                <a:gd name="T53" fmla="*/ 472 h 994"/>
                <a:gd name="T54" fmla="*/ 782 w 1040"/>
                <a:gd name="T55" fmla="*/ 472 h 994"/>
                <a:gd name="T56" fmla="*/ 564 w 1040"/>
                <a:gd name="T57" fmla="*/ 257 h 994"/>
                <a:gd name="T58" fmla="*/ 782 w 1040"/>
                <a:gd name="T59" fmla="*/ 43 h 994"/>
                <a:gd name="T60" fmla="*/ 996 w 1040"/>
                <a:gd name="T61" fmla="*/ 257 h 994"/>
                <a:gd name="T62" fmla="*/ 782 w 1040"/>
                <a:gd name="T63" fmla="*/ 472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40" h="994">
                  <a:moveTo>
                    <a:pt x="1039" y="257"/>
                  </a:moveTo>
                  <a:lnTo>
                    <a:pt x="1039" y="257"/>
                  </a:lnTo>
                  <a:cubicBezTo>
                    <a:pt x="1039" y="115"/>
                    <a:pt x="921" y="0"/>
                    <a:pt x="782" y="0"/>
                  </a:cubicBezTo>
                  <a:cubicBezTo>
                    <a:pt x="639" y="0"/>
                    <a:pt x="525" y="115"/>
                    <a:pt x="525" y="257"/>
                  </a:cubicBezTo>
                  <a:cubicBezTo>
                    <a:pt x="525" y="279"/>
                    <a:pt x="525" y="300"/>
                    <a:pt x="532" y="318"/>
                  </a:cubicBezTo>
                  <a:cubicBezTo>
                    <a:pt x="0" y="318"/>
                    <a:pt x="0" y="318"/>
                    <a:pt x="0" y="31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278" y="893"/>
                    <a:pt x="278" y="893"/>
                    <a:pt x="278" y="893"/>
                  </a:cubicBezTo>
                  <a:cubicBezTo>
                    <a:pt x="278" y="951"/>
                    <a:pt x="278" y="951"/>
                    <a:pt x="278" y="951"/>
                  </a:cubicBezTo>
                  <a:cubicBezTo>
                    <a:pt x="203" y="951"/>
                    <a:pt x="203" y="951"/>
                    <a:pt x="203" y="951"/>
                  </a:cubicBezTo>
                  <a:cubicBezTo>
                    <a:pt x="203" y="993"/>
                    <a:pt x="203" y="993"/>
                    <a:pt x="203" y="993"/>
                  </a:cubicBezTo>
                  <a:cubicBezTo>
                    <a:pt x="625" y="993"/>
                    <a:pt x="625" y="993"/>
                    <a:pt x="625" y="993"/>
                  </a:cubicBezTo>
                  <a:cubicBezTo>
                    <a:pt x="625" y="951"/>
                    <a:pt x="625" y="951"/>
                    <a:pt x="625" y="951"/>
                  </a:cubicBezTo>
                  <a:cubicBezTo>
                    <a:pt x="546" y="951"/>
                    <a:pt x="546" y="951"/>
                    <a:pt x="546" y="951"/>
                  </a:cubicBezTo>
                  <a:cubicBezTo>
                    <a:pt x="546" y="893"/>
                    <a:pt x="546" y="893"/>
                    <a:pt x="546" y="893"/>
                  </a:cubicBezTo>
                  <a:cubicBezTo>
                    <a:pt x="828" y="893"/>
                    <a:pt x="828" y="893"/>
                    <a:pt x="828" y="893"/>
                  </a:cubicBezTo>
                  <a:cubicBezTo>
                    <a:pt x="828" y="511"/>
                    <a:pt x="828" y="511"/>
                    <a:pt x="828" y="511"/>
                  </a:cubicBezTo>
                  <a:cubicBezTo>
                    <a:pt x="946" y="486"/>
                    <a:pt x="1039" y="383"/>
                    <a:pt x="1039" y="257"/>
                  </a:cubicBezTo>
                  <a:close/>
                  <a:moveTo>
                    <a:pt x="785" y="851"/>
                  </a:moveTo>
                  <a:lnTo>
                    <a:pt x="785" y="851"/>
                  </a:lnTo>
                  <a:cubicBezTo>
                    <a:pt x="39" y="851"/>
                    <a:pt x="39" y="851"/>
                    <a:pt x="39" y="851"/>
                  </a:cubicBezTo>
                  <a:cubicBezTo>
                    <a:pt x="39" y="361"/>
                    <a:pt x="39" y="361"/>
                    <a:pt x="39" y="361"/>
                  </a:cubicBezTo>
                  <a:cubicBezTo>
                    <a:pt x="546" y="361"/>
                    <a:pt x="546" y="361"/>
                    <a:pt x="546" y="361"/>
                  </a:cubicBezTo>
                  <a:cubicBezTo>
                    <a:pt x="585" y="450"/>
                    <a:pt x="675" y="515"/>
                    <a:pt x="782" y="515"/>
                  </a:cubicBezTo>
                  <a:lnTo>
                    <a:pt x="785" y="515"/>
                  </a:lnTo>
                  <a:lnTo>
                    <a:pt x="785" y="851"/>
                  </a:lnTo>
                  <a:close/>
                  <a:moveTo>
                    <a:pt x="782" y="472"/>
                  </a:moveTo>
                  <a:lnTo>
                    <a:pt x="782" y="472"/>
                  </a:lnTo>
                  <a:cubicBezTo>
                    <a:pt x="661" y="472"/>
                    <a:pt x="564" y="375"/>
                    <a:pt x="564" y="257"/>
                  </a:cubicBezTo>
                  <a:cubicBezTo>
                    <a:pt x="564" y="140"/>
                    <a:pt x="661" y="43"/>
                    <a:pt x="782" y="43"/>
                  </a:cubicBezTo>
                  <a:cubicBezTo>
                    <a:pt x="900" y="43"/>
                    <a:pt x="996" y="140"/>
                    <a:pt x="996" y="257"/>
                  </a:cubicBezTo>
                  <a:cubicBezTo>
                    <a:pt x="996" y="375"/>
                    <a:pt x="900" y="472"/>
                    <a:pt x="782" y="4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204"/>
            <p:cNvSpPr>
              <a:spLocks noChangeArrowheads="1"/>
            </p:cNvSpPr>
            <p:nvPr/>
          </p:nvSpPr>
          <p:spPr bwMode="auto">
            <a:xfrm>
              <a:off x="3710921" y="4179549"/>
              <a:ext cx="66675" cy="95250"/>
            </a:xfrm>
            <a:custGeom>
              <a:avLst/>
              <a:gdLst>
                <a:gd name="T0" fmla="*/ 43 w 187"/>
                <a:gd name="T1" fmla="*/ 75 h 266"/>
                <a:gd name="T2" fmla="*/ 43 w 187"/>
                <a:gd name="T3" fmla="*/ 75 h 266"/>
                <a:gd name="T4" fmla="*/ 93 w 187"/>
                <a:gd name="T5" fmla="*/ 25 h 266"/>
                <a:gd name="T6" fmla="*/ 125 w 187"/>
                <a:gd name="T7" fmla="*/ 40 h 266"/>
                <a:gd name="T8" fmla="*/ 139 w 187"/>
                <a:gd name="T9" fmla="*/ 75 h 266"/>
                <a:gd name="T10" fmla="*/ 139 w 187"/>
                <a:gd name="T11" fmla="*/ 115 h 266"/>
                <a:gd name="T12" fmla="*/ 168 w 187"/>
                <a:gd name="T13" fmla="*/ 115 h 266"/>
                <a:gd name="T14" fmla="*/ 168 w 187"/>
                <a:gd name="T15" fmla="*/ 75 h 266"/>
                <a:gd name="T16" fmla="*/ 147 w 187"/>
                <a:gd name="T17" fmla="*/ 22 h 266"/>
                <a:gd name="T18" fmla="*/ 93 w 187"/>
                <a:gd name="T19" fmla="*/ 0 h 266"/>
                <a:gd name="T20" fmla="*/ 93 w 187"/>
                <a:gd name="T21" fmla="*/ 0 h 266"/>
                <a:gd name="T22" fmla="*/ 14 w 187"/>
                <a:gd name="T23" fmla="*/ 75 h 266"/>
                <a:gd name="T24" fmla="*/ 14 w 187"/>
                <a:gd name="T25" fmla="*/ 115 h 266"/>
                <a:gd name="T26" fmla="*/ 0 w 187"/>
                <a:gd name="T27" fmla="*/ 115 h 266"/>
                <a:gd name="T28" fmla="*/ 0 w 187"/>
                <a:gd name="T29" fmla="*/ 265 h 266"/>
                <a:gd name="T30" fmla="*/ 186 w 187"/>
                <a:gd name="T31" fmla="*/ 265 h 266"/>
                <a:gd name="T32" fmla="*/ 186 w 187"/>
                <a:gd name="T33" fmla="*/ 115 h 266"/>
                <a:gd name="T34" fmla="*/ 43 w 187"/>
                <a:gd name="T35" fmla="*/ 115 h 266"/>
                <a:gd name="T36" fmla="*/ 43 w 187"/>
                <a:gd name="T37" fmla="*/ 7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3" y="75"/>
                  </a:moveTo>
                  <a:lnTo>
                    <a:pt x="43" y="75"/>
                  </a:lnTo>
                  <a:cubicBezTo>
                    <a:pt x="43" y="50"/>
                    <a:pt x="64" y="25"/>
                    <a:pt x="93" y="25"/>
                  </a:cubicBezTo>
                  <a:cubicBezTo>
                    <a:pt x="104" y="29"/>
                    <a:pt x="118" y="33"/>
                    <a:pt x="125" y="40"/>
                  </a:cubicBezTo>
                  <a:cubicBezTo>
                    <a:pt x="136" y="50"/>
                    <a:pt x="139" y="61"/>
                    <a:pt x="139" y="75"/>
                  </a:cubicBezTo>
                  <a:cubicBezTo>
                    <a:pt x="139" y="115"/>
                    <a:pt x="139" y="115"/>
                    <a:pt x="139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4"/>
                    <a:pt x="161" y="36"/>
                    <a:pt x="147" y="22"/>
                  </a:cubicBezTo>
                  <a:cubicBezTo>
                    <a:pt x="132" y="8"/>
                    <a:pt x="111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3"/>
                    <a:pt x="14" y="7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5"/>
                    <a:pt x="186" y="115"/>
                    <a:pt x="186" y="115"/>
                  </a:cubicBezTo>
                  <a:cubicBezTo>
                    <a:pt x="43" y="115"/>
                    <a:pt x="43" y="115"/>
                    <a:pt x="43" y="115"/>
                  </a:cubicBezTo>
                  <a:lnTo>
                    <a:pt x="43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205"/>
            <p:cNvSpPr>
              <a:spLocks noChangeArrowheads="1"/>
            </p:cNvSpPr>
            <p:nvPr/>
          </p:nvSpPr>
          <p:spPr bwMode="auto">
            <a:xfrm>
              <a:off x="3566458" y="4328774"/>
              <a:ext cx="38100" cy="55562"/>
            </a:xfrm>
            <a:custGeom>
              <a:avLst/>
              <a:gdLst>
                <a:gd name="T0" fmla="*/ 61 w 108"/>
                <a:gd name="T1" fmla="*/ 0 h 155"/>
                <a:gd name="T2" fmla="*/ 61 w 108"/>
                <a:gd name="T3" fmla="*/ 0 h 155"/>
                <a:gd name="T4" fmla="*/ 0 w 108"/>
                <a:gd name="T5" fmla="*/ 0 h 155"/>
                <a:gd name="T6" fmla="*/ 0 w 108"/>
                <a:gd name="T7" fmla="*/ 154 h 155"/>
                <a:gd name="T8" fmla="*/ 28 w 108"/>
                <a:gd name="T9" fmla="*/ 154 h 155"/>
                <a:gd name="T10" fmla="*/ 28 w 108"/>
                <a:gd name="T11" fmla="*/ 101 h 155"/>
                <a:gd name="T12" fmla="*/ 61 w 108"/>
                <a:gd name="T13" fmla="*/ 101 h 155"/>
                <a:gd name="T14" fmla="*/ 107 w 108"/>
                <a:gd name="T15" fmla="*/ 50 h 155"/>
                <a:gd name="T16" fmla="*/ 61 w 108"/>
                <a:gd name="T17" fmla="*/ 0 h 155"/>
                <a:gd name="T18" fmla="*/ 53 w 108"/>
                <a:gd name="T19" fmla="*/ 76 h 155"/>
                <a:gd name="T20" fmla="*/ 53 w 108"/>
                <a:gd name="T21" fmla="*/ 76 h 155"/>
                <a:gd name="T22" fmla="*/ 28 w 108"/>
                <a:gd name="T23" fmla="*/ 76 h 155"/>
                <a:gd name="T24" fmla="*/ 28 w 108"/>
                <a:gd name="T25" fmla="*/ 22 h 155"/>
                <a:gd name="T26" fmla="*/ 53 w 108"/>
                <a:gd name="T27" fmla="*/ 22 h 155"/>
                <a:gd name="T28" fmla="*/ 78 w 108"/>
                <a:gd name="T29" fmla="*/ 50 h 155"/>
                <a:gd name="T30" fmla="*/ 53 w 108"/>
                <a:gd name="T31" fmla="*/ 76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8" h="155">
                  <a:moveTo>
                    <a:pt x="61" y="0"/>
                  </a:moveTo>
                  <a:lnTo>
                    <a:pt x="6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54"/>
                    <a:pt x="0" y="154"/>
                    <a:pt x="0" y="15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8" y="101"/>
                    <a:pt x="28" y="101"/>
                    <a:pt x="28" y="101"/>
                  </a:cubicBezTo>
                  <a:cubicBezTo>
                    <a:pt x="61" y="101"/>
                    <a:pt x="61" y="101"/>
                    <a:pt x="61" y="101"/>
                  </a:cubicBezTo>
                  <a:cubicBezTo>
                    <a:pt x="89" y="101"/>
                    <a:pt x="107" y="79"/>
                    <a:pt x="107" y="50"/>
                  </a:cubicBezTo>
                  <a:cubicBezTo>
                    <a:pt x="107" y="18"/>
                    <a:pt x="89" y="0"/>
                    <a:pt x="61" y="0"/>
                  </a:cubicBezTo>
                  <a:close/>
                  <a:moveTo>
                    <a:pt x="53" y="76"/>
                  </a:moveTo>
                  <a:lnTo>
                    <a:pt x="53" y="76"/>
                  </a:lnTo>
                  <a:cubicBezTo>
                    <a:pt x="28" y="76"/>
                    <a:pt x="28" y="76"/>
                    <a:pt x="28" y="76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71" y="22"/>
                    <a:pt x="78" y="33"/>
                    <a:pt x="78" y="50"/>
                  </a:cubicBezTo>
                  <a:cubicBezTo>
                    <a:pt x="78" y="65"/>
                    <a:pt x="71" y="76"/>
                    <a:pt x="53" y="7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206"/>
            <p:cNvSpPr>
              <a:spLocks noChangeArrowheads="1"/>
            </p:cNvSpPr>
            <p:nvPr/>
          </p:nvSpPr>
          <p:spPr bwMode="auto">
            <a:xfrm>
              <a:off x="3610908" y="4328774"/>
              <a:ext cx="52388" cy="58737"/>
            </a:xfrm>
            <a:custGeom>
              <a:avLst/>
              <a:gdLst>
                <a:gd name="T0" fmla="*/ 83 w 144"/>
                <a:gd name="T1" fmla="*/ 132 h 162"/>
                <a:gd name="T2" fmla="*/ 83 w 144"/>
                <a:gd name="T3" fmla="*/ 132 h 162"/>
                <a:gd name="T4" fmla="*/ 29 w 144"/>
                <a:gd name="T5" fmla="*/ 79 h 162"/>
                <a:gd name="T6" fmla="*/ 83 w 144"/>
                <a:gd name="T7" fmla="*/ 25 h 162"/>
                <a:gd name="T8" fmla="*/ 126 w 144"/>
                <a:gd name="T9" fmla="*/ 43 h 162"/>
                <a:gd name="T10" fmla="*/ 140 w 144"/>
                <a:gd name="T11" fmla="*/ 21 h 162"/>
                <a:gd name="T12" fmla="*/ 83 w 144"/>
                <a:gd name="T13" fmla="*/ 0 h 162"/>
                <a:gd name="T14" fmla="*/ 0 w 144"/>
                <a:gd name="T15" fmla="*/ 79 h 162"/>
                <a:gd name="T16" fmla="*/ 83 w 144"/>
                <a:gd name="T17" fmla="*/ 161 h 162"/>
                <a:gd name="T18" fmla="*/ 143 w 144"/>
                <a:gd name="T19" fmla="*/ 136 h 162"/>
                <a:gd name="T20" fmla="*/ 129 w 144"/>
                <a:gd name="T21" fmla="*/ 114 h 162"/>
                <a:gd name="T22" fmla="*/ 83 w 144"/>
                <a:gd name="T23" fmla="*/ 13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4" h="162">
                  <a:moveTo>
                    <a:pt x="83" y="132"/>
                  </a:moveTo>
                  <a:lnTo>
                    <a:pt x="83" y="132"/>
                  </a:lnTo>
                  <a:cubicBezTo>
                    <a:pt x="50" y="132"/>
                    <a:pt x="29" y="107"/>
                    <a:pt x="29" y="79"/>
                  </a:cubicBezTo>
                  <a:cubicBezTo>
                    <a:pt x="29" y="50"/>
                    <a:pt x="50" y="25"/>
                    <a:pt x="83" y="25"/>
                  </a:cubicBezTo>
                  <a:cubicBezTo>
                    <a:pt x="108" y="25"/>
                    <a:pt x="126" y="43"/>
                    <a:pt x="126" y="43"/>
                  </a:cubicBezTo>
                  <a:cubicBezTo>
                    <a:pt x="140" y="21"/>
                    <a:pt x="140" y="21"/>
                    <a:pt x="140" y="21"/>
                  </a:cubicBezTo>
                  <a:cubicBezTo>
                    <a:pt x="140" y="21"/>
                    <a:pt x="118" y="0"/>
                    <a:pt x="83" y="0"/>
                  </a:cubicBezTo>
                  <a:cubicBezTo>
                    <a:pt x="36" y="0"/>
                    <a:pt x="0" y="32"/>
                    <a:pt x="0" y="79"/>
                  </a:cubicBezTo>
                  <a:cubicBezTo>
                    <a:pt x="0" y="125"/>
                    <a:pt x="33" y="161"/>
                    <a:pt x="83" y="161"/>
                  </a:cubicBezTo>
                  <a:cubicBezTo>
                    <a:pt x="122" y="161"/>
                    <a:pt x="143" y="136"/>
                    <a:pt x="143" y="136"/>
                  </a:cubicBezTo>
                  <a:cubicBezTo>
                    <a:pt x="129" y="114"/>
                    <a:pt x="129" y="114"/>
                    <a:pt x="129" y="114"/>
                  </a:cubicBezTo>
                  <a:cubicBezTo>
                    <a:pt x="129" y="114"/>
                    <a:pt x="111" y="132"/>
                    <a:pt x="83" y="1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1" name="Group 390"/>
          <p:cNvGrpSpPr/>
          <p:nvPr/>
        </p:nvGrpSpPr>
        <p:grpSpPr>
          <a:xfrm>
            <a:off x="6666924" y="2339983"/>
            <a:ext cx="411163" cy="265112"/>
            <a:chOff x="4221629" y="2354091"/>
            <a:chExt cx="411163" cy="265112"/>
          </a:xfrm>
        </p:grpSpPr>
        <p:sp>
          <p:nvSpPr>
            <p:cNvPr id="392" name="Freeform 207"/>
            <p:cNvSpPr>
              <a:spLocks noChangeArrowheads="1"/>
            </p:cNvSpPr>
            <p:nvPr/>
          </p:nvSpPr>
          <p:spPr bwMode="auto">
            <a:xfrm>
              <a:off x="4269254" y="2360441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208"/>
            <p:cNvSpPr>
              <a:spLocks noChangeArrowheads="1"/>
            </p:cNvSpPr>
            <p:nvPr/>
          </p:nvSpPr>
          <p:spPr bwMode="auto">
            <a:xfrm>
              <a:off x="4269254" y="2360441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209"/>
            <p:cNvSpPr>
              <a:spLocks noChangeArrowheads="1"/>
            </p:cNvSpPr>
            <p:nvPr/>
          </p:nvSpPr>
          <p:spPr bwMode="auto">
            <a:xfrm>
              <a:off x="4428004" y="2360441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210"/>
            <p:cNvSpPr>
              <a:spLocks noChangeArrowheads="1"/>
            </p:cNvSpPr>
            <p:nvPr/>
          </p:nvSpPr>
          <p:spPr bwMode="auto">
            <a:xfrm>
              <a:off x="4428004" y="2360441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211"/>
            <p:cNvSpPr>
              <a:spLocks noChangeArrowheads="1"/>
            </p:cNvSpPr>
            <p:nvPr/>
          </p:nvSpPr>
          <p:spPr bwMode="auto">
            <a:xfrm>
              <a:off x="4261317" y="2354091"/>
              <a:ext cx="334962" cy="227012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212"/>
            <p:cNvSpPr>
              <a:spLocks noChangeArrowheads="1"/>
            </p:cNvSpPr>
            <p:nvPr/>
          </p:nvSpPr>
          <p:spPr bwMode="auto">
            <a:xfrm>
              <a:off x="4221629" y="2601741"/>
              <a:ext cx="411163" cy="17462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213"/>
            <p:cNvSpPr>
              <a:spLocks noChangeArrowheads="1"/>
            </p:cNvSpPr>
            <p:nvPr/>
          </p:nvSpPr>
          <p:spPr bwMode="auto">
            <a:xfrm>
              <a:off x="4391492" y="2412828"/>
              <a:ext cx="76200" cy="106363"/>
            </a:xfrm>
            <a:custGeom>
              <a:avLst/>
              <a:gdLst>
                <a:gd name="T0" fmla="*/ 209 w 210"/>
                <a:gd name="T1" fmla="*/ 126 h 294"/>
                <a:gd name="T2" fmla="*/ 209 w 210"/>
                <a:gd name="T3" fmla="*/ 126 h 294"/>
                <a:gd name="T4" fmla="*/ 48 w 210"/>
                <a:gd name="T5" fmla="*/ 126 h 294"/>
                <a:gd name="T6" fmla="*/ 48 w 210"/>
                <a:gd name="T7" fmla="*/ 83 h 294"/>
                <a:gd name="T8" fmla="*/ 104 w 210"/>
                <a:gd name="T9" fmla="*/ 31 h 294"/>
                <a:gd name="T10" fmla="*/ 145 w 210"/>
                <a:gd name="T11" fmla="*/ 47 h 294"/>
                <a:gd name="T12" fmla="*/ 161 w 210"/>
                <a:gd name="T13" fmla="*/ 83 h 294"/>
                <a:gd name="T14" fmla="*/ 161 w 210"/>
                <a:gd name="T15" fmla="*/ 126 h 294"/>
                <a:gd name="T16" fmla="*/ 189 w 210"/>
                <a:gd name="T17" fmla="*/ 126 h 294"/>
                <a:gd name="T18" fmla="*/ 189 w 210"/>
                <a:gd name="T19" fmla="*/ 83 h 294"/>
                <a:gd name="T20" fmla="*/ 165 w 210"/>
                <a:gd name="T21" fmla="*/ 23 h 294"/>
                <a:gd name="T22" fmla="*/ 104 w 210"/>
                <a:gd name="T23" fmla="*/ 0 h 294"/>
                <a:gd name="T24" fmla="*/ 104 w 210"/>
                <a:gd name="T25" fmla="*/ 0 h 294"/>
                <a:gd name="T26" fmla="*/ 16 w 210"/>
                <a:gd name="T27" fmla="*/ 83 h 294"/>
                <a:gd name="T28" fmla="*/ 16 w 210"/>
                <a:gd name="T29" fmla="*/ 126 h 294"/>
                <a:gd name="T30" fmla="*/ 0 w 210"/>
                <a:gd name="T31" fmla="*/ 126 h 294"/>
                <a:gd name="T32" fmla="*/ 0 w 210"/>
                <a:gd name="T33" fmla="*/ 293 h 294"/>
                <a:gd name="T34" fmla="*/ 209 w 210"/>
                <a:gd name="T35" fmla="*/ 293 h 294"/>
                <a:gd name="T36" fmla="*/ 209 w 210"/>
                <a:gd name="T37" fmla="*/ 12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294">
                  <a:moveTo>
                    <a:pt x="209" y="126"/>
                  </a:moveTo>
                  <a:lnTo>
                    <a:pt x="209" y="126"/>
                  </a:lnTo>
                  <a:cubicBezTo>
                    <a:pt x="48" y="126"/>
                    <a:pt x="48" y="126"/>
                    <a:pt x="48" y="126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48" y="55"/>
                    <a:pt x="72" y="31"/>
                    <a:pt x="104" y="31"/>
                  </a:cubicBezTo>
                  <a:cubicBezTo>
                    <a:pt x="121" y="31"/>
                    <a:pt x="133" y="35"/>
                    <a:pt x="145" y="47"/>
                  </a:cubicBezTo>
                  <a:cubicBezTo>
                    <a:pt x="153" y="55"/>
                    <a:pt x="161" y="71"/>
                    <a:pt x="161" y="83"/>
                  </a:cubicBezTo>
                  <a:cubicBezTo>
                    <a:pt x="161" y="126"/>
                    <a:pt x="161" y="126"/>
                    <a:pt x="161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63"/>
                    <a:pt x="181" y="39"/>
                    <a:pt x="165" y="23"/>
                  </a:cubicBezTo>
                  <a:cubicBezTo>
                    <a:pt x="149" y="7"/>
                    <a:pt x="129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39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209" y="293"/>
                    <a:pt x="209" y="293"/>
                    <a:pt x="209" y="293"/>
                  </a:cubicBezTo>
                  <a:lnTo>
                    <a:pt x="209" y="1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9" name="Group 398"/>
          <p:cNvGrpSpPr/>
          <p:nvPr/>
        </p:nvGrpSpPr>
        <p:grpSpPr>
          <a:xfrm>
            <a:off x="6666924" y="3565849"/>
            <a:ext cx="411163" cy="266700"/>
            <a:chOff x="4221629" y="3575637"/>
            <a:chExt cx="411163" cy="266700"/>
          </a:xfrm>
        </p:grpSpPr>
        <p:sp>
          <p:nvSpPr>
            <p:cNvPr id="400" name="Freeform 214"/>
            <p:cNvSpPr>
              <a:spLocks noChangeArrowheads="1"/>
            </p:cNvSpPr>
            <p:nvPr/>
          </p:nvSpPr>
          <p:spPr bwMode="auto">
            <a:xfrm>
              <a:off x="4269254" y="3583575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215"/>
            <p:cNvSpPr>
              <a:spLocks noChangeArrowheads="1"/>
            </p:cNvSpPr>
            <p:nvPr/>
          </p:nvSpPr>
          <p:spPr bwMode="auto">
            <a:xfrm>
              <a:off x="4269254" y="3583575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216"/>
            <p:cNvSpPr>
              <a:spLocks noChangeArrowheads="1"/>
            </p:cNvSpPr>
            <p:nvPr/>
          </p:nvSpPr>
          <p:spPr bwMode="auto">
            <a:xfrm>
              <a:off x="4428004" y="3583575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217"/>
            <p:cNvSpPr>
              <a:spLocks noChangeArrowheads="1"/>
            </p:cNvSpPr>
            <p:nvPr/>
          </p:nvSpPr>
          <p:spPr bwMode="auto">
            <a:xfrm>
              <a:off x="4428004" y="3583575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218"/>
            <p:cNvSpPr>
              <a:spLocks noChangeArrowheads="1"/>
            </p:cNvSpPr>
            <p:nvPr/>
          </p:nvSpPr>
          <p:spPr bwMode="auto">
            <a:xfrm>
              <a:off x="4261317" y="3575637"/>
              <a:ext cx="334962" cy="227013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219"/>
            <p:cNvSpPr>
              <a:spLocks noChangeArrowheads="1"/>
            </p:cNvSpPr>
            <p:nvPr/>
          </p:nvSpPr>
          <p:spPr bwMode="auto">
            <a:xfrm>
              <a:off x="4221629" y="3824875"/>
              <a:ext cx="411163" cy="17462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220"/>
            <p:cNvSpPr>
              <a:spLocks noChangeArrowheads="1"/>
            </p:cNvSpPr>
            <p:nvPr/>
          </p:nvSpPr>
          <p:spPr bwMode="auto">
            <a:xfrm>
              <a:off x="4391492" y="3634375"/>
              <a:ext cx="76200" cy="106362"/>
            </a:xfrm>
            <a:custGeom>
              <a:avLst/>
              <a:gdLst>
                <a:gd name="T0" fmla="*/ 209 w 210"/>
                <a:gd name="T1" fmla="*/ 126 h 294"/>
                <a:gd name="T2" fmla="*/ 209 w 210"/>
                <a:gd name="T3" fmla="*/ 126 h 294"/>
                <a:gd name="T4" fmla="*/ 48 w 210"/>
                <a:gd name="T5" fmla="*/ 126 h 294"/>
                <a:gd name="T6" fmla="*/ 48 w 210"/>
                <a:gd name="T7" fmla="*/ 83 h 294"/>
                <a:gd name="T8" fmla="*/ 104 w 210"/>
                <a:gd name="T9" fmla="*/ 31 h 294"/>
                <a:gd name="T10" fmla="*/ 145 w 210"/>
                <a:gd name="T11" fmla="*/ 47 h 294"/>
                <a:gd name="T12" fmla="*/ 161 w 210"/>
                <a:gd name="T13" fmla="*/ 83 h 294"/>
                <a:gd name="T14" fmla="*/ 161 w 210"/>
                <a:gd name="T15" fmla="*/ 126 h 294"/>
                <a:gd name="T16" fmla="*/ 189 w 210"/>
                <a:gd name="T17" fmla="*/ 126 h 294"/>
                <a:gd name="T18" fmla="*/ 189 w 210"/>
                <a:gd name="T19" fmla="*/ 83 h 294"/>
                <a:gd name="T20" fmla="*/ 165 w 210"/>
                <a:gd name="T21" fmla="*/ 23 h 294"/>
                <a:gd name="T22" fmla="*/ 104 w 210"/>
                <a:gd name="T23" fmla="*/ 0 h 294"/>
                <a:gd name="T24" fmla="*/ 104 w 210"/>
                <a:gd name="T25" fmla="*/ 0 h 294"/>
                <a:gd name="T26" fmla="*/ 16 w 210"/>
                <a:gd name="T27" fmla="*/ 83 h 294"/>
                <a:gd name="T28" fmla="*/ 16 w 210"/>
                <a:gd name="T29" fmla="*/ 126 h 294"/>
                <a:gd name="T30" fmla="*/ 0 w 210"/>
                <a:gd name="T31" fmla="*/ 126 h 294"/>
                <a:gd name="T32" fmla="*/ 0 w 210"/>
                <a:gd name="T33" fmla="*/ 293 h 294"/>
                <a:gd name="T34" fmla="*/ 209 w 210"/>
                <a:gd name="T35" fmla="*/ 293 h 294"/>
                <a:gd name="T36" fmla="*/ 209 w 210"/>
                <a:gd name="T37" fmla="*/ 12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294">
                  <a:moveTo>
                    <a:pt x="209" y="126"/>
                  </a:moveTo>
                  <a:lnTo>
                    <a:pt x="209" y="126"/>
                  </a:lnTo>
                  <a:cubicBezTo>
                    <a:pt x="48" y="126"/>
                    <a:pt x="48" y="126"/>
                    <a:pt x="48" y="126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48" y="55"/>
                    <a:pt x="72" y="31"/>
                    <a:pt x="104" y="31"/>
                  </a:cubicBezTo>
                  <a:cubicBezTo>
                    <a:pt x="121" y="31"/>
                    <a:pt x="133" y="35"/>
                    <a:pt x="145" y="47"/>
                  </a:cubicBezTo>
                  <a:cubicBezTo>
                    <a:pt x="153" y="55"/>
                    <a:pt x="161" y="71"/>
                    <a:pt x="161" y="83"/>
                  </a:cubicBezTo>
                  <a:cubicBezTo>
                    <a:pt x="161" y="126"/>
                    <a:pt x="161" y="126"/>
                    <a:pt x="161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63"/>
                    <a:pt x="181" y="39"/>
                    <a:pt x="165" y="23"/>
                  </a:cubicBezTo>
                  <a:cubicBezTo>
                    <a:pt x="149" y="7"/>
                    <a:pt x="129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39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209" y="293"/>
                    <a:pt x="209" y="293"/>
                    <a:pt x="209" y="293"/>
                  </a:cubicBezTo>
                  <a:lnTo>
                    <a:pt x="209" y="1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7" name="Group 406"/>
          <p:cNvGrpSpPr/>
          <p:nvPr/>
        </p:nvGrpSpPr>
        <p:grpSpPr>
          <a:xfrm>
            <a:off x="6666924" y="1724560"/>
            <a:ext cx="411163" cy="265112"/>
            <a:chOff x="4237504" y="1710116"/>
            <a:chExt cx="411163" cy="265112"/>
          </a:xfrm>
        </p:grpSpPr>
        <p:sp>
          <p:nvSpPr>
            <p:cNvPr id="408" name="Freeform 221"/>
            <p:cNvSpPr>
              <a:spLocks noChangeArrowheads="1"/>
            </p:cNvSpPr>
            <p:nvPr/>
          </p:nvSpPr>
          <p:spPr bwMode="auto">
            <a:xfrm>
              <a:off x="4285129" y="1716466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222"/>
            <p:cNvSpPr>
              <a:spLocks noChangeArrowheads="1"/>
            </p:cNvSpPr>
            <p:nvPr/>
          </p:nvSpPr>
          <p:spPr bwMode="auto">
            <a:xfrm>
              <a:off x="4285129" y="1716466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223"/>
            <p:cNvSpPr>
              <a:spLocks noChangeArrowheads="1"/>
            </p:cNvSpPr>
            <p:nvPr/>
          </p:nvSpPr>
          <p:spPr bwMode="auto">
            <a:xfrm>
              <a:off x="4443879" y="1716466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224"/>
            <p:cNvSpPr>
              <a:spLocks noChangeArrowheads="1"/>
            </p:cNvSpPr>
            <p:nvPr/>
          </p:nvSpPr>
          <p:spPr bwMode="auto">
            <a:xfrm>
              <a:off x="4443879" y="1716466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225"/>
            <p:cNvSpPr>
              <a:spLocks noChangeArrowheads="1"/>
            </p:cNvSpPr>
            <p:nvPr/>
          </p:nvSpPr>
          <p:spPr bwMode="auto">
            <a:xfrm>
              <a:off x="4277192" y="1710116"/>
              <a:ext cx="334962" cy="227012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226"/>
            <p:cNvSpPr>
              <a:spLocks noChangeArrowheads="1"/>
            </p:cNvSpPr>
            <p:nvPr/>
          </p:nvSpPr>
          <p:spPr bwMode="auto">
            <a:xfrm>
              <a:off x="4237504" y="1957766"/>
              <a:ext cx="411163" cy="17462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227"/>
            <p:cNvSpPr>
              <a:spLocks noChangeArrowheads="1"/>
            </p:cNvSpPr>
            <p:nvPr/>
          </p:nvSpPr>
          <p:spPr bwMode="auto">
            <a:xfrm>
              <a:off x="4407367" y="1768853"/>
              <a:ext cx="76200" cy="106363"/>
            </a:xfrm>
            <a:custGeom>
              <a:avLst/>
              <a:gdLst>
                <a:gd name="T0" fmla="*/ 209 w 210"/>
                <a:gd name="T1" fmla="*/ 126 h 294"/>
                <a:gd name="T2" fmla="*/ 209 w 210"/>
                <a:gd name="T3" fmla="*/ 126 h 294"/>
                <a:gd name="T4" fmla="*/ 48 w 210"/>
                <a:gd name="T5" fmla="*/ 126 h 294"/>
                <a:gd name="T6" fmla="*/ 48 w 210"/>
                <a:gd name="T7" fmla="*/ 83 h 294"/>
                <a:gd name="T8" fmla="*/ 104 w 210"/>
                <a:gd name="T9" fmla="*/ 31 h 294"/>
                <a:gd name="T10" fmla="*/ 145 w 210"/>
                <a:gd name="T11" fmla="*/ 47 h 294"/>
                <a:gd name="T12" fmla="*/ 161 w 210"/>
                <a:gd name="T13" fmla="*/ 83 h 294"/>
                <a:gd name="T14" fmla="*/ 161 w 210"/>
                <a:gd name="T15" fmla="*/ 126 h 294"/>
                <a:gd name="T16" fmla="*/ 189 w 210"/>
                <a:gd name="T17" fmla="*/ 126 h 294"/>
                <a:gd name="T18" fmla="*/ 189 w 210"/>
                <a:gd name="T19" fmla="*/ 83 h 294"/>
                <a:gd name="T20" fmla="*/ 165 w 210"/>
                <a:gd name="T21" fmla="*/ 23 h 294"/>
                <a:gd name="T22" fmla="*/ 104 w 210"/>
                <a:gd name="T23" fmla="*/ 0 h 294"/>
                <a:gd name="T24" fmla="*/ 104 w 210"/>
                <a:gd name="T25" fmla="*/ 0 h 294"/>
                <a:gd name="T26" fmla="*/ 16 w 210"/>
                <a:gd name="T27" fmla="*/ 83 h 294"/>
                <a:gd name="T28" fmla="*/ 16 w 210"/>
                <a:gd name="T29" fmla="*/ 126 h 294"/>
                <a:gd name="T30" fmla="*/ 0 w 210"/>
                <a:gd name="T31" fmla="*/ 126 h 294"/>
                <a:gd name="T32" fmla="*/ 0 w 210"/>
                <a:gd name="T33" fmla="*/ 293 h 294"/>
                <a:gd name="T34" fmla="*/ 209 w 210"/>
                <a:gd name="T35" fmla="*/ 293 h 294"/>
                <a:gd name="T36" fmla="*/ 209 w 210"/>
                <a:gd name="T37" fmla="*/ 12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294">
                  <a:moveTo>
                    <a:pt x="209" y="126"/>
                  </a:moveTo>
                  <a:lnTo>
                    <a:pt x="209" y="126"/>
                  </a:lnTo>
                  <a:cubicBezTo>
                    <a:pt x="48" y="126"/>
                    <a:pt x="48" y="126"/>
                    <a:pt x="48" y="126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48" y="55"/>
                    <a:pt x="72" y="31"/>
                    <a:pt x="104" y="31"/>
                  </a:cubicBezTo>
                  <a:cubicBezTo>
                    <a:pt x="121" y="31"/>
                    <a:pt x="133" y="35"/>
                    <a:pt x="145" y="47"/>
                  </a:cubicBezTo>
                  <a:cubicBezTo>
                    <a:pt x="153" y="55"/>
                    <a:pt x="161" y="71"/>
                    <a:pt x="161" y="83"/>
                  </a:cubicBezTo>
                  <a:cubicBezTo>
                    <a:pt x="161" y="126"/>
                    <a:pt x="161" y="126"/>
                    <a:pt x="161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63"/>
                    <a:pt x="181" y="39"/>
                    <a:pt x="165" y="23"/>
                  </a:cubicBezTo>
                  <a:cubicBezTo>
                    <a:pt x="149" y="7"/>
                    <a:pt x="129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39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209" y="293"/>
                    <a:pt x="209" y="293"/>
                    <a:pt x="209" y="293"/>
                  </a:cubicBezTo>
                  <a:lnTo>
                    <a:pt x="209" y="1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5" name="Group 414"/>
          <p:cNvGrpSpPr/>
          <p:nvPr/>
        </p:nvGrpSpPr>
        <p:grpSpPr>
          <a:xfrm>
            <a:off x="6624855" y="4063171"/>
            <a:ext cx="495300" cy="493712"/>
            <a:chOff x="4185117" y="4084299"/>
            <a:chExt cx="495300" cy="493712"/>
          </a:xfrm>
        </p:grpSpPr>
        <p:sp>
          <p:nvSpPr>
            <p:cNvPr id="416" name="Freeform 228"/>
            <p:cNvSpPr>
              <a:spLocks noChangeArrowheads="1"/>
            </p:cNvSpPr>
            <p:nvPr/>
          </p:nvSpPr>
          <p:spPr bwMode="auto">
            <a:xfrm>
              <a:off x="4185117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229"/>
            <p:cNvSpPr>
              <a:spLocks noChangeArrowheads="1"/>
            </p:cNvSpPr>
            <p:nvPr/>
          </p:nvSpPr>
          <p:spPr bwMode="auto">
            <a:xfrm>
              <a:off x="4185117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230"/>
            <p:cNvSpPr>
              <a:spLocks noChangeArrowheads="1"/>
            </p:cNvSpPr>
            <p:nvPr/>
          </p:nvSpPr>
          <p:spPr bwMode="auto">
            <a:xfrm>
              <a:off x="4248617" y="4211299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54 w 1198"/>
                <a:gd name="T7" fmla="*/ 625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54" y="625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231"/>
            <p:cNvSpPr>
              <a:spLocks noChangeArrowheads="1"/>
            </p:cNvSpPr>
            <p:nvPr/>
          </p:nvSpPr>
          <p:spPr bwMode="auto">
            <a:xfrm>
              <a:off x="4248617" y="4211299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7 w 1198"/>
                <a:gd name="T5" fmla="*/ 568 h 1019"/>
                <a:gd name="T6" fmla="*/ 154 w 1198"/>
                <a:gd name="T7" fmla="*/ 625 h 1019"/>
                <a:gd name="T8" fmla="*/ 0 w 1198"/>
                <a:gd name="T9" fmla="*/ 664 h 1019"/>
                <a:gd name="T10" fmla="*/ 354 w 1198"/>
                <a:gd name="T11" fmla="*/ 1018 h 1019"/>
                <a:gd name="T12" fmla="*/ 1197 w 1198"/>
                <a:gd name="T13" fmla="*/ 1018 h 1019"/>
                <a:gd name="T14" fmla="*/ 1197 w 1198"/>
                <a:gd name="T15" fmla="*/ 271 h 1019"/>
                <a:gd name="T16" fmla="*/ 922 w 1198"/>
                <a:gd name="T17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7" y="568"/>
                  </a:lnTo>
                  <a:lnTo>
                    <a:pt x="154" y="625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232"/>
            <p:cNvSpPr>
              <a:spLocks noChangeArrowheads="1"/>
            </p:cNvSpPr>
            <p:nvPr/>
          </p:nvSpPr>
          <p:spPr bwMode="auto">
            <a:xfrm>
              <a:off x="4289892" y="4217649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233"/>
            <p:cNvSpPr>
              <a:spLocks noChangeArrowheads="1"/>
            </p:cNvSpPr>
            <p:nvPr/>
          </p:nvSpPr>
          <p:spPr bwMode="auto">
            <a:xfrm>
              <a:off x="4283542" y="4211299"/>
              <a:ext cx="296862" cy="204787"/>
            </a:xfrm>
            <a:custGeom>
              <a:avLst/>
              <a:gdLst>
                <a:gd name="T0" fmla="*/ 825 w 826"/>
                <a:gd name="T1" fmla="*/ 0 h 569"/>
                <a:gd name="T2" fmla="*/ 0 w 826"/>
                <a:gd name="T3" fmla="*/ 0 h 569"/>
                <a:gd name="T4" fmla="*/ 0 w 826"/>
                <a:gd name="T5" fmla="*/ 568 h 569"/>
                <a:gd name="T6" fmla="*/ 825 w 826"/>
                <a:gd name="T7" fmla="*/ 568 h 569"/>
                <a:gd name="T8" fmla="*/ 825 w 826"/>
                <a:gd name="T9" fmla="*/ 0 h 569"/>
                <a:gd name="T10" fmla="*/ 786 w 826"/>
                <a:gd name="T11" fmla="*/ 525 h 569"/>
                <a:gd name="T12" fmla="*/ 42 w 826"/>
                <a:gd name="T13" fmla="*/ 525 h 569"/>
                <a:gd name="T14" fmla="*/ 42 w 826"/>
                <a:gd name="T15" fmla="*/ 39 h 569"/>
                <a:gd name="T16" fmla="*/ 786 w 826"/>
                <a:gd name="T17" fmla="*/ 39 h 569"/>
                <a:gd name="T18" fmla="*/ 786 w 826"/>
                <a:gd name="T19" fmla="*/ 525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6" h="569">
                  <a:moveTo>
                    <a:pt x="825" y="0"/>
                  </a:moveTo>
                  <a:lnTo>
                    <a:pt x="0" y="0"/>
                  </a:lnTo>
                  <a:lnTo>
                    <a:pt x="0" y="568"/>
                  </a:lnTo>
                  <a:lnTo>
                    <a:pt x="825" y="568"/>
                  </a:lnTo>
                  <a:lnTo>
                    <a:pt x="825" y="0"/>
                  </a:lnTo>
                  <a:close/>
                  <a:moveTo>
                    <a:pt x="786" y="525"/>
                  </a:moveTo>
                  <a:lnTo>
                    <a:pt x="42" y="525"/>
                  </a:lnTo>
                  <a:lnTo>
                    <a:pt x="42" y="39"/>
                  </a:lnTo>
                  <a:lnTo>
                    <a:pt x="786" y="39"/>
                  </a:lnTo>
                  <a:lnTo>
                    <a:pt x="786" y="5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234"/>
            <p:cNvSpPr>
              <a:spLocks noChangeArrowheads="1"/>
            </p:cNvSpPr>
            <p:nvPr/>
          </p:nvSpPr>
          <p:spPr bwMode="auto">
            <a:xfrm>
              <a:off x="4248617" y="4435136"/>
              <a:ext cx="365125" cy="15875"/>
            </a:xfrm>
            <a:custGeom>
              <a:avLst/>
              <a:gdLst>
                <a:gd name="T0" fmla="*/ 0 w 1016"/>
                <a:gd name="T1" fmla="*/ 0 h 44"/>
                <a:gd name="T2" fmla="*/ 0 w 1016"/>
                <a:gd name="T3" fmla="*/ 43 h 44"/>
                <a:gd name="T4" fmla="*/ 1015 w 1016"/>
                <a:gd name="T5" fmla="*/ 43 h 44"/>
                <a:gd name="T6" fmla="*/ 1015 w 1016"/>
                <a:gd name="T7" fmla="*/ 0 h 44"/>
                <a:gd name="T8" fmla="*/ 0 w 10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44">
                  <a:moveTo>
                    <a:pt x="0" y="0"/>
                  </a:move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235"/>
            <p:cNvSpPr>
              <a:spLocks noChangeArrowheads="1"/>
            </p:cNvSpPr>
            <p:nvPr/>
          </p:nvSpPr>
          <p:spPr bwMode="auto">
            <a:xfrm>
              <a:off x="4397842" y="4263686"/>
              <a:ext cx="66675" cy="95250"/>
            </a:xfrm>
            <a:custGeom>
              <a:avLst/>
              <a:gdLst>
                <a:gd name="T0" fmla="*/ 186 w 187"/>
                <a:gd name="T1" fmla="*/ 115 h 266"/>
                <a:gd name="T2" fmla="*/ 186 w 187"/>
                <a:gd name="T3" fmla="*/ 115 h 266"/>
                <a:gd name="T4" fmla="*/ 43 w 187"/>
                <a:gd name="T5" fmla="*/ 115 h 266"/>
                <a:gd name="T6" fmla="*/ 43 w 187"/>
                <a:gd name="T7" fmla="*/ 75 h 266"/>
                <a:gd name="T8" fmla="*/ 93 w 187"/>
                <a:gd name="T9" fmla="*/ 29 h 266"/>
                <a:gd name="T10" fmla="*/ 129 w 187"/>
                <a:gd name="T11" fmla="*/ 43 h 266"/>
                <a:gd name="T12" fmla="*/ 143 w 187"/>
                <a:gd name="T13" fmla="*/ 75 h 266"/>
                <a:gd name="T14" fmla="*/ 143 w 187"/>
                <a:gd name="T15" fmla="*/ 115 h 266"/>
                <a:gd name="T16" fmla="*/ 168 w 187"/>
                <a:gd name="T17" fmla="*/ 115 h 266"/>
                <a:gd name="T18" fmla="*/ 168 w 187"/>
                <a:gd name="T19" fmla="*/ 75 h 266"/>
                <a:gd name="T20" fmla="*/ 147 w 187"/>
                <a:gd name="T21" fmla="*/ 22 h 266"/>
                <a:gd name="T22" fmla="*/ 93 w 187"/>
                <a:gd name="T23" fmla="*/ 0 h 266"/>
                <a:gd name="T24" fmla="*/ 93 w 187"/>
                <a:gd name="T25" fmla="*/ 0 h 266"/>
                <a:gd name="T26" fmla="*/ 14 w 187"/>
                <a:gd name="T27" fmla="*/ 75 h 266"/>
                <a:gd name="T28" fmla="*/ 14 w 187"/>
                <a:gd name="T29" fmla="*/ 115 h 266"/>
                <a:gd name="T30" fmla="*/ 0 w 187"/>
                <a:gd name="T31" fmla="*/ 115 h 266"/>
                <a:gd name="T32" fmla="*/ 0 w 187"/>
                <a:gd name="T33" fmla="*/ 265 h 266"/>
                <a:gd name="T34" fmla="*/ 186 w 187"/>
                <a:gd name="T35" fmla="*/ 265 h 266"/>
                <a:gd name="T36" fmla="*/ 186 w 187"/>
                <a:gd name="T37" fmla="*/ 11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186" y="115"/>
                  </a:moveTo>
                  <a:lnTo>
                    <a:pt x="186" y="115"/>
                  </a:lnTo>
                  <a:cubicBezTo>
                    <a:pt x="43" y="115"/>
                    <a:pt x="43" y="115"/>
                    <a:pt x="43" y="115"/>
                  </a:cubicBez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4" y="29"/>
                    <a:pt x="93" y="29"/>
                  </a:cubicBezTo>
                  <a:cubicBezTo>
                    <a:pt x="107" y="29"/>
                    <a:pt x="118" y="32"/>
                    <a:pt x="129" y="43"/>
                  </a:cubicBezTo>
                  <a:cubicBezTo>
                    <a:pt x="136" y="50"/>
                    <a:pt x="143" y="64"/>
                    <a:pt x="143" y="75"/>
                  </a:cubicBezTo>
                  <a:cubicBezTo>
                    <a:pt x="143" y="115"/>
                    <a:pt x="143" y="115"/>
                    <a:pt x="143" y="115"/>
                  </a:cubicBezTo>
                  <a:cubicBezTo>
                    <a:pt x="168" y="115"/>
                    <a:pt x="168" y="115"/>
                    <a:pt x="168" y="115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7"/>
                    <a:pt x="161" y="36"/>
                    <a:pt x="147" y="22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6"/>
                    <a:pt x="14" y="75"/>
                  </a:cubicBezTo>
                  <a:cubicBezTo>
                    <a:pt x="14" y="115"/>
                    <a:pt x="14" y="115"/>
                    <a:pt x="14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lnTo>
                    <a:pt x="186" y="11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4" name="Group 423"/>
          <p:cNvGrpSpPr/>
          <p:nvPr/>
        </p:nvGrpSpPr>
        <p:grpSpPr>
          <a:xfrm>
            <a:off x="6666924" y="2953711"/>
            <a:ext cx="411163" cy="266700"/>
            <a:chOff x="4221629" y="2986989"/>
            <a:chExt cx="411163" cy="266700"/>
          </a:xfrm>
        </p:grpSpPr>
        <p:sp>
          <p:nvSpPr>
            <p:cNvPr id="425" name="Freeform 236"/>
            <p:cNvSpPr>
              <a:spLocks noChangeArrowheads="1"/>
            </p:cNvSpPr>
            <p:nvPr/>
          </p:nvSpPr>
          <p:spPr bwMode="auto">
            <a:xfrm>
              <a:off x="4269254" y="2994927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237"/>
            <p:cNvSpPr>
              <a:spLocks noChangeArrowheads="1"/>
            </p:cNvSpPr>
            <p:nvPr/>
          </p:nvSpPr>
          <p:spPr bwMode="auto">
            <a:xfrm>
              <a:off x="4269254" y="2994927"/>
              <a:ext cx="317500" cy="211137"/>
            </a:xfrm>
            <a:custGeom>
              <a:avLst/>
              <a:gdLst>
                <a:gd name="T0" fmla="*/ 881 w 882"/>
                <a:gd name="T1" fmla="*/ 586 h 587"/>
                <a:gd name="T2" fmla="*/ 0 w 882"/>
                <a:gd name="T3" fmla="*/ 586 h 587"/>
                <a:gd name="T4" fmla="*/ 0 w 882"/>
                <a:gd name="T5" fmla="*/ 0 h 587"/>
                <a:gd name="T6" fmla="*/ 881 w 882"/>
                <a:gd name="T7" fmla="*/ 0 h 587"/>
                <a:gd name="T8" fmla="*/ 881 w 882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2" h="587">
                  <a:moveTo>
                    <a:pt x="881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81" y="0"/>
                  </a:lnTo>
                  <a:lnTo>
                    <a:pt x="881" y="5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238"/>
            <p:cNvSpPr>
              <a:spLocks noChangeArrowheads="1"/>
            </p:cNvSpPr>
            <p:nvPr/>
          </p:nvSpPr>
          <p:spPr bwMode="auto">
            <a:xfrm>
              <a:off x="4428004" y="2994927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239"/>
            <p:cNvSpPr>
              <a:spLocks noChangeArrowheads="1"/>
            </p:cNvSpPr>
            <p:nvPr/>
          </p:nvSpPr>
          <p:spPr bwMode="auto">
            <a:xfrm>
              <a:off x="4428004" y="2994927"/>
              <a:ext cx="158750" cy="211137"/>
            </a:xfrm>
            <a:custGeom>
              <a:avLst/>
              <a:gdLst>
                <a:gd name="T0" fmla="*/ 439 w 440"/>
                <a:gd name="T1" fmla="*/ 0 h 587"/>
                <a:gd name="T2" fmla="*/ 0 w 440"/>
                <a:gd name="T3" fmla="*/ 0 h 587"/>
                <a:gd name="T4" fmla="*/ 0 w 440"/>
                <a:gd name="T5" fmla="*/ 586 h 587"/>
                <a:gd name="T6" fmla="*/ 439 w 440"/>
                <a:gd name="T7" fmla="*/ 586 h 587"/>
                <a:gd name="T8" fmla="*/ 439 w 440"/>
                <a:gd name="T9" fmla="*/ 0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0" h="587">
                  <a:moveTo>
                    <a:pt x="439" y="0"/>
                  </a:moveTo>
                  <a:lnTo>
                    <a:pt x="0" y="0"/>
                  </a:lnTo>
                  <a:lnTo>
                    <a:pt x="0" y="586"/>
                  </a:lnTo>
                  <a:lnTo>
                    <a:pt x="439" y="586"/>
                  </a:lnTo>
                  <a:lnTo>
                    <a:pt x="43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240"/>
            <p:cNvSpPr>
              <a:spLocks noChangeArrowheads="1"/>
            </p:cNvSpPr>
            <p:nvPr/>
          </p:nvSpPr>
          <p:spPr bwMode="auto">
            <a:xfrm>
              <a:off x="4261317" y="2986989"/>
              <a:ext cx="334962" cy="227013"/>
            </a:xfrm>
            <a:custGeom>
              <a:avLst/>
              <a:gdLst>
                <a:gd name="T0" fmla="*/ 929 w 930"/>
                <a:gd name="T1" fmla="*/ 0 h 631"/>
                <a:gd name="T2" fmla="*/ 0 w 930"/>
                <a:gd name="T3" fmla="*/ 0 h 631"/>
                <a:gd name="T4" fmla="*/ 0 w 930"/>
                <a:gd name="T5" fmla="*/ 630 h 631"/>
                <a:gd name="T6" fmla="*/ 929 w 930"/>
                <a:gd name="T7" fmla="*/ 630 h 631"/>
                <a:gd name="T8" fmla="*/ 929 w 930"/>
                <a:gd name="T9" fmla="*/ 0 h 631"/>
                <a:gd name="T10" fmla="*/ 885 w 930"/>
                <a:gd name="T11" fmla="*/ 582 h 631"/>
                <a:gd name="T12" fmla="*/ 48 w 930"/>
                <a:gd name="T13" fmla="*/ 582 h 631"/>
                <a:gd name="T14" fmla="*/ 48 w 930"/>
                <a:gd name="T15" fmla="*/ 44 h 631"/>
                <a:gd name="T16" fmla="*/ 885 w 930"/>
                <a:gd name="T17" fmla="*/ 44 h 631"/>
                <a:gd name="T18" fmla="*/ 885 w 930"/>
                <a:gd name="T19" fmla="*/ 582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0" h="631">
                  <a:moveTo>
                    <a:pt x="929" y="0"/>
                  </a:moveTo>
                  <a:lnTo>
                    <a:pt x="0" y="0"/>
                  </a:lnTo>
                  <a:lnTo>
                    <a:pt x="0" y="630"/>
                  </a:lnTo>
                  <a:lnTo>
                    <a:pt x="929" y="630"/>
                  </a:lnTo>
                  <a:lnTo>
                    <a:pt x="929" y="0"/>
                  </a:lnTo>
                  <a:close/>
                  <a:moveTo>
                    <a:pt x="885" y="582"/>
                  </a:moveTo>
                  <a:lnTo>
                    <a:pt x="48" y="582"/>
                  </a:lnTo>
                  <a:lnTo>
                    <a:pt x="48" y="44"/>
                  </a:lnTo>
                  <a:lnTo>
                    <a:pt x="885" y="44"/>
                  </a:lnTo>
                  <a:lnTo>
                    <a:pt x="885" y="58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241"/>
            <p:cNvSpPr>
              <a:spLocks noChangeArrowheads="1"/>
            </p:cNvSpPr>
            <p:nvPr/>
          </p:nvSpPr>
          <p:spPr bwMode="auto">
            <a:xfrm>
              <a:off x="4221629" y="3236227"/>
              <a:ext cx="411163" cy="17462"/>
            </a:xfrm>
            <a:custGeom>
              <a:avLst/>
              <a:gdLst>
                <a:gd name="T0" fmla="*/ 0 w 1144"/>
                <a:gd name="T1" fmla="*/ 0 h 49"/>
                <a:gd name="T2" fmla="*/ 0 w 1144"/>
                <a:gd name="T3" fmla="*/ 48 h 49"/>
                <a:gd name="T4" fmla="*/ 1143 w 1144"/>
                <a:gd name="T5" fmla="*/ 48 h 49"/>
                <a:gd name="T6" fmla="*/ 1143 w 1144"/>
                <a:gd name="T7" fmla="*/ 0 h 49"/>
                <a:gd name="T8" fmla="*/ 0 w 1144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4" h="49">
                  <a:moveTo>
                    <a:pt x="0" y="0"/>
                  </a:moveTo>
                  <a:lnTo>
                    <a:pt x="0" y="48"/>
                  </a:lnTo>
                  <a:lnTo>
                    <a:pt x="1143" y="48"/>
                  </a:lnTo>
                  <a:lnTo>
                    <a:pt x="114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242"/>
            <p:cNvSpPr>
              <a:spLocks noChangeArrowheads="1"/>
            </p:cNvSpPr>
            <p:nvPr/>
          </p:nvSpPr>
          <p:spPr bwMode="auto">
            <a:xfrm>
              <a:off x="4391492" y="3045727"/>
              <a:ext cx="76200" cy="106362"/>
            </a:xfrm>
            <a:custGeom>
              <a:avLst/>
              <a:gdLst>
                <a:gd name="T0" fmla="*/ 209 w 210"/>
                <a:gd name="T1" fmla="*/ 126 h 294"/>
                <a:gd name="T2" fmla="*/ 209 w 210"/>
                <a:gd name="T3" fmla="*/ 126 h 294"/>
                <a:gd name="T4" fmla="*/ 48 w 210"/>
                <a:gd name="T5" fmla="*/ 126 h 294"/>
                <a:gd name="T6" fmla="*/ 48 w 210"/>
                <a:gd name="T7" fmla="*/ 83 h 294"/>
                <a:gd name="T8" fmla="*/ 104 w 210"/>
                <a:gd name="T9" fmla="*/ 31 h 294"/>
                <a:gd name="T10" fmla="*/ 145 w 210"/>
                <a:gd name="T11" fmla="*/ 47 h 294"/>
                <a:gd name="T12" fmla="*/ 161 w 210"/>
                <a:gd name="T13" fmla="*/ 83 h 294"/>
                <a:gd name="T14" fmla="*/ 161 w 210"/>
                <a:gd name="T15" fmla="*/ 126 h 294"/>
                <a:gd name="T16" fmla="*/ 189 w 210"/>
                <a:gd name="T17" fmla="*/ 126 h 294"/>
                <a:gd name="T18" fmla="*/ 189 w 210"/>
                <a:gd name="T19" fmla="*/ 83 h 294"/>
                <a:gd name="T20" fmla="*/ 165 w 210"/>
                <a:gd name="T21" fmla="*/ 23 h 294"/>
                <a:gd name="T22" fmla="*/ 104 w 210"/>
                <a:gd name="T23" fmla="*/ 0 h 294"/>
                <a:gd name="T24" fmla="*/ 104 w 210"/>
                <a:gd name="T25" fmla="*/ 0 h 294"/>
                <a:gd name="T26" fmla="*/ 16 w 210"/>
                <a:gd name="T27" fmla="*/ 83 h 294"/>
                <a:gd name="T28" fmla="*/ 16 w 210"/>
                <a:gd name="T29" fmla="*/ 126 h 294"/>
                <a:gd name="T30" fmla="*/ 0 w 210"/>
                <a:gd name="T31" fmla="*/ 126 h 294"/>
                <a:gd name="T32" fmla="*/ 0 w 210"/>
                <a:gd name="T33" fmla="*/ 293 h 294"/>
                <a:gd name="T34" fmla="*/ 209 w 210"/>
                <a:gd name="T35" fmla="*/ 293 h 294"/>
                <a:gd name="T36" fmla="*/ 209 w 210"/>
                <a:gd name="T37" fmla="*/ 12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0" h="294">
                  <a:moveTo>
                    <a:pt x="209" y="126"/>
                  </a:moveTo>
                  <a:lnTo>
                    <a:pt x="209" y="126"/>
                  </a:lnTo>
                  <a:cubicBezTo>
                    <a:pt x="48" y="126"/>
                    <a:pt x="48" y="126"/>
                    <a:pt x="48" y="126"/>
                  </a:cubicBezTo>
                  <a:cubicBezTo>
                    <a:pt x="48" y="83"/>
                    <a:pt x="48" y="83"/>
                    <a:pt x="48" y="83"/>
                  </a:cubicBezTo>
                  <a:cubicBezTo>
                    <a:pt x="48" y="55"/>
                    <a:pt x="72" y="31"/>
                    <a:pt x="104" y="31"/>
                  </a:cubicBezTo>
                  <a:cubicBezTo>
                    <a:pt x="121" y="31"/>
                    <a:pt x="133" y="35"/>
                    <a:pt x="145" y="47"/>
                  </a:cubicBezTo>
                  <a:cubicBezTo>
                    <a:pt x="153" y="55"/>
                    <a:pt x="161" y="71"/>
                    <a:pt x="161" y="83"/>
                  </a:cubicBezTo>
                  <a:cubicBezTo>
                    <a:pt x="161" y="126"/>
                    <a:pt x="161" y="126"/>
                    <a:pt x="161" y="126"/>
                  </a:cubicBezTo>
                  <a:cubicBezTo>
                    <a:pt x="189" y="126"/>
                    <a:pt x="189" y="126"/>
                    <a:pt x="189" y="126"/>
                  </a:cubicBezTo>
                  <a:cubicBezTo>
                    <a:pt x="189" y="83"/>
                    <a:pt x="189" y="83"/>
                    <a:pt x="189" y="83"/>
                  </a:cubicBezTo>
                  <a:cubicBezTo>
                    <a:pt x="189" y="63"/>
                    <a:pt x="181" y="39"/>
                    <a:pt x="165" y="23"/>
                  </a:cubicBezTo>
                  <a:cubicBezTo>
                    <a:pt x="149" y="7"/>
                    <a:pt x="129" y="0"/>
                    <a:pt x="104" y="0"/>
                  </a:cubicBezTo>
                  <a:lnTo>
                    <a:pt x="104" y="0"/>
                  </a:lnTo>
                  <a:cubicBezTo>
                    <a:pt x="56" y="0"/>
                    <a:pt x="16" y="39"/>
                    <a:pt x="16" y="83"/>
                  </a:cubicBezTo>
                  <a:cubicBezTo>
                    <a:pt x="16" y="126"/>
                    <a:pt x="16" y="126"/>
                    <a:pt x="16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209" y="293"/>
                    <a:pt x="209" y="293"/>
                    <a:pt x="209" y="293"/>
                  </a:cubicBezTo>
                  <a:lnTo>
                    <a:pt x="209" y="1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2" name="Group 431"/>
          <p:cNvGrpSpPr/>
          <p:nvPr/>
        </p:nvGrpSpPr>
        <p:grpSpPr>
          <a:xfrm>
            <a:off x="7478733" y="1673760"/>
            <a:ext cx="366713" cy="366713"/>
            <a:chOff x="5035731" y="1669495"/>
            <a:chExt cx="366713" cy="366713"/>
          </a:xfrm>
        </p:grpSpPr>
        <p:sp>
          <p:nvSpPr>
            <p:cNvPr id="433" name="Freeform 12"/>
            <p:cNvSpPr>
              <a:spLocks noChangeArrowheads="1"/>
            </p:cNvSpPr>
            <p:nvPr/>
          </p:nvSpPr>
          <p:spPr bwMode="auto">
            <a:xfrm>
              <a:off x="5065894" y="1779033"/>
              <a:ext cx="309562" cy="149225"/>
            </a:xfrm>
            <a:custGeom>
              <a:avLst/>
              <a:gdLst>
                <a:gd name="T0" fmla="*/ 432 w 861"/>
                <a:gd name="T1" fmla="*/ 0 h 413"/>
                <a:gd name="T2" fmla="*/ 432 w 861"/>
                <a:gd name="T3" fmla="*/ 0 h 413"/>
                <a:gd name="T4" fmla="*/ 860 w 861"/>
                <a:gd name="T5" fmla="*/ 204 h 413"/>
                <a:gd name="T6" fmla="*/ 432 w 861"/>
                <a:gd name="T7" fmla="*/ 412 h 413"/>
                <a:gd name="T8" fmla="*/ 0 w 861"/>
                <a:gd name="T9" fmla="*/ 204 h 413"/>
                <a:gd name="T10" fmla="*/ 432 w 861"/>
                <a:gd name="T11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1" h="413">
                  <a:moveTo>
                    <a:pt x="432" y="0"/>
                  </a:moveTo>
                  <a:lnTo>
                    <a:pt x="432" y="0"/>
                  </a:lnTo>
                  <a:cubicBezTo>
                    <a:pt x="556" y="0"/>
                    <a:pt x="704" y="52"/>
                    <a:pt x="860" y="204"/>
                  </a:cubicBezTo>
                  <a:cubicBezTo>
                    <a:pt x="704" y="356"/>
                    <a:pt x="556" y="412"/>
                    <a:pt x="432" y="412"/>
                  </a:cubicBezTo>
                  <a:cubicBezTo>
                    <a:pt x="304" y="412"/>
                    <a:pt x="160" y="356"/>
                    <a:pt x="0" y="204"/>
                  </a:cubicBezTo>
                  <a:cubicBezTo>
                    <a:pt x="160" y="52"/>
                    <a:pt x="304" y="0"/>
                    <a:pt x="4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13"/>
            <p:cNvSpPr>
              <a:spLocks noChangeArrowheads="1"/>
            </p:cNvSpPr>
            <p:nvPr/>
          </p:nvSpPr>
          <p:spPr bwMode="auto">
            <a:xfrm>
              <a:off x="5219881" y="1779033"/>
              <a:ext cx="153988" cy="149225"/>
            </a:xfrm>
            <a:custGeom>
              <a:avLst/>
              <a:gdLst>
                <a:gd name="T0" fmla="*/ 0 w 429"/>
                <a:gd name="T1" fmla="*/ 0 h 413"/>
                <a:gd name="T2" fmla="*/ 0 w 429"/>
                <a:gd name="T3" fmla="*/ 0 h 413"/>
                <a:gd name="T4" fmla="*/ 0 w 429"/>
                <a:gd name="T5" fmla="*/ 412 h 413"/>
                <a:gd name="T6" fmla="*/ 428 w 429"/>
                <a:gd name="T7" fmla="*/ 204 h 413"/>
                <a:gd name="T8" fmla="*/ 0 w 429"/>
                <a:gd name="T9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9" h="413">
                  <a:moveTo>
                    <a:pt x="0" y="0"/>
                  </a:moveTo>
                  <a:lnTo>
                    <a:pt x="0" y="0"/>
                  </a:lnTo>
                  <a:cubicBezTo>
                    <a:pt x="0" y="412"/>
                    <a:pt x="0" y="412"/>
                    <a:pt x="0" y="412"/>
                  </a:cubicBezTo>
                  <a:cubicBezTo>
                    <a:pt x="124" y="412"/>
                    <a:pt x="272" y="356"/>
                    <a:pt x="428" y="204"/>
                  </a:cubicBezTo>
                  <a:cubicBezTo>
                    <a:pt x="272" y="52"/>
                    <a:pt x="12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14"/>
            <p:cNvSpPr>
              <a:spLocks noChangeArrowheads="1"/>
            </p:cNvSpPr>
            <p:nvPr/>
          </p:nvSpPr>
          <p:spPr bwMode="auto">
            <a:xfrm>
              <a:off x="5315131" y="1669495"/>
              <a:ext cx="87313" cy="87313"/>
            </a:xfrm>
            <a:custGeom>
              <a:avLst/>
              <a:gdLst>
                <a:gd name="T0" fmla="*/ 0 w 241"/>
                <a:gd name="T1" fmla="*/ 0 h 241"/>
                <a:gd name="T2" fmla="*/ 0 w 241"/>
                <a:gd name="T3" fmla="*/ 48 h 241"/>
                <a:gd name="T4" fmla="*/ 192 w 241"/>
                <a:gd name="T5" fmla="*/ 48 h 241"/>
                <a:gd name="T6" fmla="*/ 192 w 241"/>
                <a:gd name="T7" fmla="*/ 240 h 241"/>
                <a:gd name="T8" fmla="*/ 240 w 241"/>
                <a:gd name="T9" fmla="*/ 240 h 241"/>
                <a:gd name="T10" fmla="*/ 240 w 241"/>
                <a:gd name="T11" fmla="*/ 0 h 241"/>
                <a:gd name="T12" fmla="*/ 0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0" y="0"/>
                  </a:moveTo>
                  <a:lnTo>
                    <a:pt x="0" y="48"/>
                  </a:lnTo>
                  <a:lnTo>
                    <a:pt x="192" y="48"/>
                  </a:lnTo>
                  <a:lnTo>
                    <a:pt x="192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15"/>
            <p:cNvSpPr>
              <a:spLocks noChangeArrowheads="1"/>
            </p:cNvSpPr>
            <p:nvPr/>
          </p:nvSpPr>
          <p:spPr bwMode="auto">
            <a:xfrm>
              <a:off x="5035731" y="1669495"/>
              <a:ext cx="87313" cy="87313"/>
            </a:xfrm>
            <a:custGeom>
              <a:avLst/>
              <a:gdLst>
                <a:gd name="T0" fmla="*/ 48 w 241"/>
                <a:gd name="T1" fmla="*/ 48 h 241"/>
                <a:gd name="T2" fmla="*/ 240 w 241"/>
                <a:gd name="T3" fmla="*/ 48 h 241"/>
                <a:gd name="T4" fmla="*/ 240 w 241"/>
                <a:gd name="T5" fmla="*/ 0 h 241"/>
                <a:gd name="T6" fmla="*/ 0 w 241"/>
                <a:gd name="T7" fmla="*/ 0 h 241"/>
                <a:gd name="T8" fmla="*/ 0 w 241"/>
                <a:gd name="T9" fmla="*/ 240 h 241"/>
                <a:gd name="T10" fmla="*/ 48 w 241"/>
                <a:gd name="T11" fmla="*/ 240 h 241"/>
                <a:gd name="T12" fmla="*/ 48 w 241"/>
                <a:gd name="T13" fmla="*/ 4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48"/>
                  </a:moveTo>
                  <a:lnTo>
                    <a:pt x="240" y="48"/>
                  </a:lnTo>
                  <a:lnTo>
                    <a:pt x="240" y="0"/>
                  </a:lnTo>
                  <a:lnTo>
                    <a:pt x="0" y="0"/>
                  </a:lnTo>
                  <a:lnTo>
                    <a:pt x="0" y="240"/>
                  </a:lnTo>
                  <a:lnTo>
                    <a:pt x="48" y="240"/>
                  </a:lnTo>
                  <a:lnTo>
                    <a:pt x="48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16"/>
            <p:cNvSpPr>
              <a:spLocks noChangeArrowheads="1"/>
            </p:cNvSpPr>
            <p:nvPr/>
          </p:nvSpPr>
          <p:spPr bwMode="auto">
            <a:xfrm>
              <a:off x="5035731" y="1948895"/>
              <a:ext cx="87313" cy="87313"/>
            </a:xfrm>
            <a:custGeom>
              <a:avLst/>
              <a:gdLst>
                <a:gd name="T0" fmla="*/ 48 w 241"/>
                <a:gd name="T1" fmla="*/ 0 h 241"/>
                <a:gd name="T2" fmla="*/ 0 w 241"/>
                <a:gd name="T3" fmla="*/ 0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196 h 241"/>
                <a:gd name="T10" fmla="*/ 48 w 241"/>
                <a:gd name="T11" fmla="*/ 196 h 241"/>
                <a:gd name="T12" fmla="*/ 48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196"/>
                  </a:lnTo>
                  <a:lnTo>
                    <a:pt x="48" y="196"/>
                  </a:lnTo>
                  <a:lnTo>
                    <a:pt x="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17"/>
            <p:cNvSpPr>
              <a:spLocks noChangeArrowheads="1"/>
            </p:cNvSpPr>
            <p:nvPr/>
          </p:nvSpPr>
          <p:spPr bwMode="auto">
            <a:xfrm>
              <a:off x="5315131" y="1948895"/>
              <a:ext cx="87313" cy="87313"/>
            </a:xfrm>
            <a:custGeom>
              <a:avLst/>
              <a:gdLst>
                <a:gd name="T0" fmla="*/ 192 w 241"/>
                <a:gd name="T1" fmla="*/ 196 h 241"/>
                <a:gd name="T2" fmla="*/ 0 w 241"/>
                <a:gd name="T3" fmla="*/ 196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0 h 241"/>
                <a:gd name="T10" fmla="*/ 192 w 241"/>
                <a:gd name="T11" fmla="*/ 0 h 241"/>
                <a:gd name="T12" fmla="*/ 192 w 241"/>
                <a:gd name="T13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2" y="196"/>
                  </a:moveTo>
                  <a:lnTo>
                    <a:pt x="0" y="196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192" y="0"/>
                  </a:lnTo>
                  <a:lnTo>
                    <a:pt x="192" y="19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18"/>
            <p:cNvSpPr>
              <a:spLocks noChangeArrowheads="1"/>
            </p:cNvSpPr>
            <p:nvPr/>
          </p:nvSpPr>
          <p:spPr bwMode="auto">
            <a:xfrm>
              <a:off x="5051606" y="1769508"/>
              <a:ext cx="336550" cy="166687"/>
            </a:xfrm>
            <a:custGeom>
              <a:avLst/>
              <a:gdLst>
                <a:gd name="T0" fmla="*/ 932 w 933"/>
                <a:gd name="T1" fmla="*/ 228 h 461"/>
                <a:gd name="T2" fmla="*/ 932 w 933"/>
                <a:gd name="T3" fmla="*/ 228 h 461"/>
                <a:gd name="T4" fmla="*/ 916 w 933"/>
                <a:gd name="T5" fmla="*/ 212 h 461"/>
                <a:gd name="T6" fmla="*/ 468 w 933"/>
                <a:gd name="T7" fmla="*/ 0 h 461"/>
                <a:gd name="T8" fmla="*/ 468 w 933"/>
                <a:gd name="T9" fmla="*/ 0 h 461"/>
                <a:gd name="T10" fmla="*/ 468 w 933"/>
                <a:gd name="T11" fmla="*/ 0 h 461"/>
                <a:gd name="T12" fmla="*/ 20 w 933"/>
                <a:gd name="T13" fmla="*/ 212 h 461"/>
                <a:gd name="T14" fmla="*/ 0 w 933"/>
                <a:gd name="T15" fmla="*/ 228 h 461"/>
                <a:gd name="T16" fmla="*/ 20 w 933"/>
                <a:gd name="T17" fmla="*/ 248 h 461"/>
                <a:gd name="T18" fmla="*/ 468 w 933"/>
                <a:gd name="T19" fmla="*/ 460 h 461"/>
                <a:gd name="T20" fmla="*/ 916 w 933"/>
                <a:gd name="T21" fmla="*/ 248 h 461"/>
                <a:gd name="T22" fmla="*/ 932 w 933"/>
                <a:gd name="T23" fmla="*/ 228 h 461"/>
                <a:gd name="T24" fmla="*/ 464 w 933"/>
                <a:gd name="T25" fmla="*/ 408 h 461"/>
                <a:gd name="T26" fmla="*/ 464 w 933"/>
                <a:gd name="T27" fmla="*/ 408 h 461"/>
                <a:gd name="T28" fmla="*/ 288 w 933"/>
                <a:gd name="T29" fmla="*/ 228 h 461"/>
                <a:gd name="T30" fmla="*/ 464 w 933"/>
                <a:gd name="T31" fmla="*/ 52 h 461"/>
                <a:gd name="T32" fmla="*/ 640 w 933"/>
                <a:gd name="T33" fmla="*/ 228 h 461"/>
                <a:gd name="T34" fmla="*/ 464 w 933"/>
                <a:gd name="T35" fmla="*/ 408 h 461"/>
                <a:gd name="T36" fmla="*/ 296 w 933"/>
                <a:gd name="T37" fmla="*/ 84 h 461"/>
                <a:gd name="T38" fmla="*/ 296 w 933"/>
                <a:gd name="T39" fmla="*/ 84 h 461"/>
                <a:gd name="T40" fmla="*/ 240 w 933"/>
                <a:gd name="T41" fmla="*/ 228 h 461"/>
                <a:gd name="T42" fmla="*/ 296 w 933"/>
                <a:gd name="T43" fmla="*/ 376 h 461"/>
                <a:gd name="T44" fmla="*/ 72 w 933"/>
                <a:gd name="T45" fmla="*/ 228 h 461"/>
                <a:gd name="T46" fmla="*/ 296 w 933"/>
                <a:gd name="T47" fmla="*/ 84 h 461"/>
                <a:gd name="T48" fmla="*/ 632 w 933"/>
                <a:gd name="T49" fmla="*/ 380 h 461"/>
                <a:gd name="T50" fmla="*/ 632 w 933"/>
                <a:gd name="T51" fmla="*/ 380 h 461"/>
                <a:gd name="T52" fmla="*/ 688 w 933"/>
                <a:gd name="T53" fmla="*/ 228 h 461"/>
                <a:gd name="T54" fmla="*/ 632 w 933"/>
                <a:gd name="T55" fmla="*/ 80 h 461"/>
                <a:gd name="T56" fmla="*/ 864 w 933"/>
                <a:gd name="T57" fmla="*/ 228 h 461"/>
                <a:gd name="T58" fmla="*/ 632 w 933"/>
                <a:gd name="T59" fmla="*/ 38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33" h="461">
                  <a:moveTo>
                    <a:pt x="932" y="228"/>
                  </a:moveTo>
                  <a:lnTo>
                    <a:pt x="932" y="228"/>
                  </a:lnTo>
                  <a:cubicBezTo>
                    <a:pt x="916" y="212"/>
                    <a:pt x="916" y="212"/>
                    <a:pt x="916" y="212"/>
                  </a:cubicBezTo>
                  <a:cubicBezTo>
                    <a:pt x="768" y="72"/>
                    <a:pt x="620" y="0"/>
                    <a:pt x="468" y="0"/>
                  </a:cubicBezTo>
                  <a:lnTo>
                    <a:pt x="468" y="0"/>
                  </a:lnTo>
                  <a:lnTo>
                    <a:pt x="468" y="0"/>
                  </a:lnTo>
                  <a:cubicBezTo>
                    <a:pt x="316" y="0"/>
                    <a:pt x="164" y="72"/>
                    <a:pt x="20" y="212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20" y="248"/>
                    <a:pt x="20" y="248"/>
                    <a:pt x="20" y="248"/>
                  </a:cubicBezTo>
                  <a:cubicBezTo>
                    <a:pt x="164" y="384"/>
                    <a:pt x="316" y="456"/>
                    <a:pt x="468" y="460"/>
                  </a:cubicBezTo>
                  <a:cubicBezTo>
                    <a:pt x="620" y="456"/>
                    <a:pt x="768" y="384"/>
                    <a:pt x="916" y="248"/>
                  </a:cubicBezTo>
                  <a:lnTo>
                    <a:pt x="932" y="228"/>
                  </a:lnTo>
                  <a:close/>
                  <a:moveTo>
                    <a:pt x="464" y="408"/>
                  </a:moveTo>
                  <a:lnTo>
                    <a:pt x="464" y="408"/>
                  </a:lnTo>
                  <a:cubicBezTo>
                    <a:pt x="368" y="408"/>
                    <a:pt x="288" y="328"/>
                    <a:pt x="288" y="228"/>
                  </a:cubicBezTo>
                  <a:cubicBezTo>
                    <a:pt x="288" y="132"/>
                    <a:pt x="368" y="52"/>
                    <a:pt x="464" y="52"/>
                  </a:cubicBezTo>
                  <a:cubicBezTo>
                    <a:pt x="560" y="52"/>
                    <a:pt x="640" y="132"/>
                    <a:pt x="640" y="228"/>
                  </a:cubicBezTo>
                  <a:cubicBezTo>
                    <a:pt x="640" y="328"/>
                    <a:pt x="560" y="408"/>
                    <a:pt x="464" y="408"/>
                  </a:cubicBezTo>
                  <a:close/>
                  <a:moveTo>
                    <a:pt x="296" y="84"/>
                  </a:moveTo>
                  <a:lnTo>
                    <a:pt x="296" y="84"/>
                  </a:lnTo>
                  <a:cubicBezTo>
                    <a:pt x="260" y="124"/>
                    <a:pt x="240" y="172"/>
                    <a:pt x="240" y="228"/>
                  </a:cubicBezTo>
                  <a:cubicBezTo>
                    <a:pt x="240" y="284"/>
                    <a:pt x="260" y="336"/>
                    <a:pt x="296" y="376"/>
                  </a:cubicBezTo>
                  <a:cubicBezTo>
                    <a:pt x="220" y="344"/>
                    <a:pt x="144" y="296"/>
                    <a:pt x="72" y="228"/>
                  </a:cubicBezTo>
                  <a:cubicBezTo>
                    <a:pt x="144" y="160"/>
                    <a:pt x="220" y="112"/>
                    <a:pt x="296" y="84"/>
                  </a:cubicBezTo>
                  <a:close/>
                  <a:moveTo>
                    <a:pt x="632" y="380"/>
                  </a:moveTo>
                  <a:lnTo>
                    <a:pt x="632" y="380"/>
                  </a:lnTo>
                  <a:cubicBezTo>
                    <a:pt x="668" y="340"/>
                    <a:pt x="688" y="288"/>
                    <a:pt x="688" y="228"/>
                  </a:cubicBezTo>
                  <a:cubicBezTo>
                    <a:pt x="688" y="172"/>
                    <a:pt x="668" y="120"/>
                    <a:pt x="632" y="80"/>
                  </a:cubicBezTo>
                  <a:cubicBezTo>
                    <a:pt x="708" y="108"/>
                    <a:pt x="788" y="160"/>
                    <a:pt x="864" y="228"/>
                  </a:cubicBezTo>
                  <a:cubicBezTo>
                    <a:pt x="788" y="300"/>
                    <a:pt x="708" y="348"/>
                    <a:pt x="632" y="38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19"/>
            <p:cNvSpPr>
              <a:spLocks noChangeArrowheads="1"/>
            </p:cNvSpPr>
            <p:nvPr/>
          </p:nvSpPr>
          <p:spPr bwMode="auto">
            <a:xfrm>
              <a:off x="5189719" y="1825070"/>
              <a:ext cx="58737" cy="57150"/>
            </a:xfrm>
            <a:custGeom>
              <a:avLst/>
              <a:gdLst>
                <a:gd name="T0" fmla="*/ 80 w 161"/>
                <a:gd name="T1" fmla="*/ 0 h 157"/>
                <a:gd name="T2" fmla="*/ 80 w 161"/>
                <a:gd name="T3" fmla="*/ 0 h 157"/>
                <a:gd name="T4" fmla="*/ 0 w 161"/>
                <a:gd name="T5" fmla="*/ 76 h 157"/>
                <a:gd name="T6" fmla="*/ 80 w 161"/>
                <a:gd name="T7" fmla="*/ 156 h 157"/>
                <a:gd name="T8" fmla="*/ 160 w 161"/>
                <a:gd name="T9" fmla="*/ 76 h 157"/>
                <a:gd name="T10" fmla="*/ 80 w 161"/>
                <a:gd name="T1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1" h="157">
                  <a:moveTo>
                    <a:pt x="80" y="0"/>
                  </a:moveTo>
                  <a:lnTo>
                    <a:pt x="80" y="0"/>
                  </a:lnTo>
                  <a:cubicBezTo>
                    <a:pt x="36" y="0"/>
                    <a:pt x="0" y="36"/>
                    <a:pt x="0" y="76"/>
                  </a:cubicBezTo>
                  <a:cubicBezTo>
                    <a:pt x="0" y="120"/>
                    <a:pt x="36" y="156"/>
                    <a:pt x="80" y="156"/>
                  </a:cubicBezTo>
                  <a:cubicBezTo>
                    <a:pt x="124" y="156"/>
                    <a:pt x="160" y="120"/>
                    <a:pt x="160" y="76"/>
                  </a:cubicBezTo>
                  <a:cubicBezTo>
                    <a:pt x="160" y="36"/>
                    <a:pt x="124" y="0"/>
                    <a:pt x="8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1" name="Group 440"/>
          <p:cNvGrpSpPr/>
          <p:nvPr/>
        </p:nvGrpSpPr>
        <p:grpSpPr>
          <a:xfrm>
            <a:off x="7478733" y="2289183"/>
            <a:ext cx="366712" cy="366713"/>
            <a:chOff x="5046844" y="2302636"/>
            <a:chExt cx="366712" cy="366713"/>
          </a:xfrm>
        </p:grpSpPr>
        <p:sp>
          <p:nvSpPr>
            <p:cNvPr id="442" name="Freeform 243"/>
            <p:cNvSpPr>
              <a:spLocks noChangeArrowheads="1"/>
            </p:cNvSpPr>
            <p:nvPr/>
          </p:nvSpPr>
          <p:spPr bwMode="auto">
            <a:xfrm>
              <a:off x="5077006" y="2412174"/>
              <a:ext cx="309563" cy="149225"/>
            </a:xfrm>
            <a:custGeom>
              <a:avLst/>
              <a:gdLst>
                <a:gd name="T0" fmla="*/ 432 w 861"/>
                <a:gd name="T1" fmla="*/ 0 h 413"/>
                <a:gd name="T2" fmla="*/ 432 w 861"/>
                <a:gd name="T3" fmla="*/ 0 h 413"/>
                <a:gd name="T4" fmla="*/ 860 w 861"/>
                <a:gd name="T5" fmla="*/ 204 h 413"/>
                <a:gd name="T6" fmla="*/ 432 w 861"/>
                <a:gd name="T7" fmla="*/ 412 h 413"/>
                <a:gd name="T8" fmla="*/ 0 w 861"/>
                <a:gd name="T9" fmla="*/ 204 h 413"/>
                <a:gd name="T10" fmla="*/ 432 w 861"/>
                <a:gd name="T11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1" h="413">
                  <a:moveTo>
                    <a:pt x="432" y="0"/>
                  </a:moveTo>
                  <a:lnTo>
                    <a:pt x="432" y="0"/>
                  </a:lnTo>
                  <a:cubicBezTo>
                    <a:pt x="556" y="0"/>
                    <a:pt x="704" y="52"/>
                    <a:pt x="860" y="204"/>
                  </a:cubicBezTo>
                  <a:cubicBezTo>
                    <a:pt x="704" y="356"/>
                    <a:pt x="556" y="412"/>
                    <a:pt x="432" y="412"/>
                  </a:cubicBezTo>
                  <a:cubicBezTo>
                    <a:pt x="304" y="412"/>
                    <a:pt x="160" y="356"/>
                    <a:pt x="0" y="204"/>
                  </a:cubicBezTo>
                  <a:cubicBezTo>
                    <a:pt x="160" y="52"/>
                    <a:pt x="304" y="0"/>
                    <a:pt x="4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244"/>
            <p:cNvSpPr>
              <a:spLocks noChangeArrowheads="1"/>
            </p:cNvSpPr>
            <p:nvPr/>
          </p:nvSpPr>
          <p:spPr bwMode="auto">
            <a:xfrm>
              <a:off x="5232581" y="2412174"/>
              <a:ext cx="153988" cy="149225"/>
            </a:xfrm>
            <a:custGeom>
              <a:avLst/>
              <a:gdLst>
                <a:gd name="T0" fmla="*/ 0 w 429"/>
                <a:gd name="T1" fmla="*/ 0 h 413"/>
                <a:gd name="T2" fmla="*/ 0 w 429"/>
                <a:gd name="T3" fmla="*/ 0 h 413"/>
                <a:gd name="T4" fmla="*/ 0 w 429"/>
                <a:gd name="T5" fmla="*/ 412 h 413"/>
                <a:gd name="T6" fmla="*/ 428 w 429"/>
                <a:gd name="T7" fmla="*/ 204 h 413"/>
                <a:gd name="T8" fmla="*/ 0 w 429"/>
                <a:gd name="T9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9" h="413">
                  <a:moveTo>
                    <a:pt x="0" y="0"/>
                  </a:moveTo>
                  <a:lnTo>
                    <a:pt x="0" y="0"/>
                  </a:lnTo>
                  <a:cubicBezTo>
                    <a:pt x="0" y="412"/>
                    <a:pt x="0" y="412"/>
                    <a:pt x="0" y="412"/>
                  </a:cubicBezTo>
                  <a:cubicBezTo>
                    <a:pt x="124" y="412"/>
                    <a:pt x="272" y="356"/>
                    <a:pt x="428" y="204"/>
                  </a:cubicBezTo>
                  <a:cubicBezTo>
                    <a:pt x="272" y="52"/>
                    <a:pt x="12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" name="Freeform 245"/>
            <p:cNvSpPr>
              <a:spLocks noChangeArrowheads="1"/>
            </p:cNvSpPr>
            <p:nvPr/>
          </p:nvSpPr>
          <p:spPr bwMode="auto">
            <a:xfrm>
              <a:off x="5326244" y="2302636"/>
              <a:ext cx="87312" cy="87313"/>
            </a:xfrm>
            <a:custGeom>
              <a:avLst/>
              <a:gdLst>
                <a:gd name="T0" fmla="*/ 0 w 241"/>
                <a:gd name="T1" fmla="*/ 0 h 241"/>
                <a:gd name="T2" fmla="*/ 0 w 241"/>
                <a:gd name="T3" fmla="*/ 48 h 241"/>
                <a:gd name="T4" fmla="*/ 192 w 241"/>
                <a:gd name="T5" fmla="*/ 48 h 241"/>
                <a:gd name="T6" fmla="*/ 192 w 241"/>
                <a:gd name="T7" fmla="*/ 240 h 241"/>
                <a:gd name="T8" fmla="*/ 240 w 241"/>
                <a:gd name="T9" fmla="*/ 240 h 241"/>
                <a:gd name="T10" fmla="*/ 240 w 241"/>
                <a:gd name="T11" fmla="*/ 0 h 241"/>
                <a:gd name="T12" fmla="*/ 0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0" y="0"/>
                  </a:moveTo>
                  <a:lnTo>
                    <a:pt x="0" y="48"/>
                  </a:lnTo>
                  <a:lnTo>
                    <a:pt x="192" y="48"/>
                  </a:lnTo>
                  <a:lnTo>
                    <a:pt x="192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246"/>
            <p:cNvSpPr>
              <a:spLocks noChangeArrowheads="1"/>
            </p:cNvSpPr>
            <p:nvPr/>
          </p:nvSpPr>
          <p:spPr bwMode="auto">
            <a:xfrm>
              <a:off x="5046844" y="2302636"/>
              <a:ext cx="87312" cy="87313"/>
            </a:xfrm>
            <a:custGeom>
              <a:avLst/>
              <a:gdLst>
                <a:gd name="T0" fmla="*/ 48 w 241"/>
                <a:gd name="T1" fmla="*/ 48 h 241"/>
                <a:gd name="T2" fmla="*/ 240 w 241"/>
                <a:gd name="T3" fmla="*/ 48 h 241"/>
                <a:gd name="T4" fmla="*/ 240 w 241"/>
                <a:gd name="T5" fmla="*/ 0 h 241"/>
                <a:gd name="T6" fmla="*/ 0 w 241"/>
                <a:gd name="T7" fmla="*/ 0 h 241"/>
                <a:gd name="T8" fmla="*/ 0 w 241"/>
                <a:gd name="T9" fmla="*/ 240 h 241"/>
                <a:gd name="T10" fmla="*/ 48 w 241"/>
                <a:gd name="T11" fmla="*/ 240 h 241"/>
                <a:gd name="T12" fmla="*/ 48 w 241"/>
                <a:gd name="T13" fmla="*/ 4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48"/>
                  </a:moveTo>
                  <a:lnTo>
                    <a:pt x="240" y="48"/>
                  </a:lnTo>
                  <a:lnTo>
                    <a:pt x="240" y="0"/>
                  </a:lnTo>
                  <a:lnTo>
                    <a:pt x="0" y="0"/>
                  </a:lnTo>
                  <a:lnTo>
                    <a:pt x="0" y="240"/>
                  </a:lnTo>
                  <a:lnTo>
                    <a:pt x="48" y="240"/>
                  </a:lnTo>
                  <a:lnTo>
                    <a:pt x="48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247"/>
            <p:cNvSpPr>
              <a:spLocks noChangeArrowheads="1"/>
            </p:cNvSpPr>
            <p:nvPr/>
          </p:nvSpPr>
          <p:spPr bwMode="auto">
            <a:xfrm>
              <a:off x="5046844" y="2582036"/>
              <a:ext cx="87312" cy="87313"/>
            </a:xfrm>
            <a:custGeom>
              <a:avLst/>
              <a:gdLst>
                <a:gd name="T0" fmla="*/ 48 w 241"/>
                <a:gd name="T1" fmla="*/ 0 h 241"/>
                <a:gd name="T2" fmla="*/ 0 w 241"/>
                <a:gd name="T3" fmla="*/ 0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196 h 241"/>
                <a:gd name="T10" fmla="*/ 48 w 241"/>
                <a:gd name="T11" fmla="*/ 196 h 241"/>
                <a:gd name="T12" fmla="*/ 48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196"/>
                  </a:lnTo>
                  <a:lnTo>
                    <a:pt x="48" y="196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248"/>
            <p:cNvSpPr>
              <a:spLocks noChangeArrowheads="1"/>
            </p:cNvSpPr>
            <p:nvPr/>
          </p:nvSpPr>
          <p:spPr bwMode="auto">
            <a:xfrm>
              <a:off x="5326244" y="2582036"/>
              <a:ext cx="87312" cy="87313"/>
            </a:xfrm>
            <a:custGeom>
              <a:avLst/>
              <a:gdLst>
                <a:gd name="T0" fmla="*/ 192 w 241"/>
                <a:gd name="T1" fmla="*/ 196 h 241"/>
                <a:gd name="T2" fmla="*/ 0 w 241"/>
                <a:gd name="T3" fmla="*/ 196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0 h 241"/>
                <a:gd name="T10" fmla="*/ 192 w 241"/>
                <a:gd name="T11" fmla="*/ 0 h 241"/>
                <a:gd name="T12" fmla="*/ 192 w 241"/>
                <a:gd name="T13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2" y="196"/>
                  </a:moveTo>
                  <a:lnTo>
                    <a:pt x="0" y="196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192" y="0"/>
                  </a:lnTo>
                  <a:lnTo>
                    <a:pt x="192" y="1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249"/>
            <p:cNvSpPr>
              <a:spLocks noChangeArrowheads="1"/>
            </p:cNvSpPr>
            <p:nvPr/>
          </p:nvSpPr>
          <p:spPr bwMode="auto">
            <a:xfrm>
              <a:off x="5062719" y="2404236"/>
              <a:ext cx="336550" cy="166688"/>
            </a:xfrm>
            <a:custGeom>
              <a:avLst/>
              <a:gdLst>
                <a:gd name="T0" fmla="*/ 932 w 933"/>
                <a:gd name="T1" fmla="*/ 228 h 461"/>
                <a:gd name="T2" fmla="*/ 932 w 933"/>
                <a:gd name="T3" fmla="*/ 228 h 461"/>
                <a:gd name="T4" fmla="*/ 916 w 933"/>
                <a:gd name="T5" fmla="*/ 212 h 461"/>
                <a:gd name="T6" fmla="*/ 468 w 933"/>
                <a:gd name="T7" fmla="*/ 0 h 461"/>
                <a:gd name="T8" fmla="*/ 468 w 933"/>
                <a:gd name="T9" fmla="*/ 0 h 461"/>
                <a:gd name="T10" fmla="*/ 468 w 933"/>
                <a:gd name="T11" fmla="*/ 0 h 461"/>
                <a:gd name="T12" fmla="*/ 20 w 933"/>
                <a:gd name="T13" fmla="*/ 212 h 461"/>
                <a:gd name="T14" fmla="*/ 0 w 933"/>
                <a:gd name="T15" fmla="*/ 228 h 461"/>
                <a:gd name="T16" fmla="*/ 20 w 933"/>
                <a:gd name="T17" fmla="*/ 248 h 461"/>
                <a:gd name="T18" fmla="*/ 468 w 933"/>
                <a:gd name="T19" fmla="*/ 460 h 461"/>
                <a:gd name="T20" fmla="*/ 916 w 933"/>
                <a:gd name="T21" fmla="*/ 248 h 461"/>
                <a:gd name="T22" fmla="*/ 932 w 933"/>
                <a:gd name="T23" fmla="*/ 228 h 461"/>
                <a:gd name="T24" fmla="*/ 464 w 933"/>
                <a:gd name="T25" fmla="*/ 408 h 461"/>
                <a:gd name="T26" fmla="*/ 464 w 933"/>
                <a:gd name="T27" fmla="*/ 408 h 461"/>
                <a:gd name="T28" fmla="*/ 288 w 933"/>
                <a:gd name="T29" fmla="*/ 228 h 461"/>
                <a:gd name="T30" fmla="*/ 464 w 933"/>
                <a:gd name="T31" fmla="*/ 52 h 461"/>
                <a:gd name="T32" fmla="*/ 640 w 933"/>
                <a:gd name="T33" fmla="*/ 228 h 461"/>
                <a:gd name="T34" fmla="*/ 464 w 933"/>
                <a:gd name="T35" fmla="*/ 408 h 461"/>
                <a:gd name="T36" fmla="*/ 296 w 933"/>
                <a:gd name="T37" fmla="*/ 84 h 461"/>
                <a:gd name="T38" fmla="*/ 296 w 933"/>
                <a:gd name="T39" fmla="*/ 84 h 461"/>
                <a:gd name="T40" fmla="*/ 240 w 933"/>
                <a:gd name="T41" fmla="*/ 228 h 461"/>
                <a:gd name="T42" fmla="*/ 296 w 933"/>
                <a:gd name="T43" fmla="*/ 376 h 461"/>
                <a:gd name="T44" fmla="*/ 72 w 933"/>
                <a:gd name="T45" fmla="*/ 228 h 461"/>
                <a:gd name="T46" fmla="*/ 296 w 933"/>
                <a:gd name="T47" fmla="*/ 84 h 461"/>
                <a:gd name="T48" fmla="*/ 632 w 933"/>
                <a:gd name="T49" fmla="*/ 380 h 461"/>
                <a:gd name="T50" fmla="*/ 632 w 933"/>
                <a:gd name="T51" fmla="*/ 380 h 461"/>
                <a:gd name="T52" fmla="*/ 688 w 933"/>
                <a:gd name="T53" fmla="*/ 228 h 461"/>
                <a:gd name="T54" fmla="*/ 632 w 933"/>
                <a:gd name="T55" fmla="*/ 80 h 461"/>
                <a:gd name="T56" fmla="*/ 864 w 933"/>
                <a:gd name="T57" fmla="*/ 228 h 461"/>
                <a:gd name="T58" fmla="*/ 632 w 933"/>
                <a:gd name="T59" fmla="*/ 38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33" h="461">
                  <a:moveTo>
                    <a:pt x="932" y="228"/>
                  </a:moveTo>
                  <a:lnTo>
                    <a:pt x="932" y="228"/>
                  </a:lnTo>
                  <a:cubicBezTo>
                    <a:pt x="916" y="212"/>
                    <a:pt x="916" y="212"/>
                    <a:pt x="916" y="212"/>
                  </a:cubicBezTo>
                  <a:cubicBezTo>
                    <a:pt x="768" y="72"/>
                    <a:pt x="620" y="0"/>
                    <a:pt x="468" y="0"/>
                  </a:cubicBezTo>
                  <a:lnTo>
                    <a:pt x="468" y="0"/>
                  </a:lnTo>
                  <a:lnTo>
                    <a:pt x="468" y="0"/>
                  </a:lnTo>
                  <a:cubicBezTo>
                    <a:pt x="316" y="0"/>
                    <a:pt x="164" y="72"/>
                    <a:pt x="20" y="212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20" y="248"/>
                    <a:pt x="20" y="248"/>
                    <a:pt x="20" y="248"/>
                  </a:cubicBezTo>
                  <a:cubicBezTo>
                    <a:pt x="164" y="384"/>
                    <a:pt x="316" y="456"/>
                    <a:pt x="468" y="460"/>
                  </a:cubicBezTo>
                  <a:cubicBezTo>
                    <a:pt x="620" y="456"/>
                    <a:pt x="768" y="384"/>
                    <a:pt x="916" y="248"/>
                  </a:cubicBezTo>
                  <a:lnTo>
                    <a:pt x="932" y="228"/>
                  </a:lnTo>
                  <a:close/>
                  <a:moveTo>
                    <a:pt x="464" y="408"/>
                  </a:moveTo>
                  <a:lnTo>
                    <a:pt x="464" y="408"/>
                  </a:lnTo>
                  <a:cubicBezTo>
                    <a:pt x="368" y="408"/>
                    <a:pt x="288" y="328"/>
                    <a:pt x="288" y="228"/>
                  </a:cubicBezTo>
                  <a:cubicBezTo>
                    <a:pt x="288" y="132"/>
                    <a:pt x="368" y="52"/>
                    <a:pt x="464" y="52"/>
                  </a:cubicBezTo>
                  <a:cubicBezTo>
                    <a:pt x="560" y="52"/>
                    <a:pt x="640" y="132"/>
                    <a:pt x="640" y="228"/>
                  </a:cubicBezTo>
                  <a:cubicBezTo>
                    <a:pt x="640" y="328"/>
                    <a:pt x="560" y="408"/>
                    <a:pt x="464" y="408"/>
                  </a:cubicBezTo>
                  <a:close/>
                  <a:moveTo>
                    <a:pt x="296" y="84"/>
                  </a:moveTo>
                  <a:lnTo>
                    <a:pt x="296" y="84"/>
                  </a:lnTo>
                  <a:cubicBezTo>
                    <a:pt x="260" y="124"/>
                    <a:pt x="240" y="172"/>
                    <a:pt x="240" y="228"/>
                  </a:cubicBezTo>
                  <a:cubicBezTo>
                    <a:pt x="240" y="284"/>
                    <a:pt x="260" y="336"/>
                    <a:pt x="296" y="376"/>
                  </a:cubicBezTo>
                  <a:cubicBezTo>
                    <a:pt x="220" y="344"/>
                    <a:pt x="144" y="296"/>
                    <a:pt x="72" y="228"/>
                  </a:cubicBezTo>
                  <a:cubicBezTo>
                    <a:pt x="144" y="160"/>
                    <a:pt x="220" y="112"/>
                    <a:pt x="296" y="84"/>
                  </a:cubicBezTo>
                  <a:close/>
                  <a:moveTo>
                    <a:pt x="632" y="380"/>
                  </a:moveTo>
                  <a:lnTo>
                    <a:pt x="632" y="380"/>
                  </a:lnTo>
                  <a:cubicBezTo>
                    <a:pt x="668" y="340"/>
                    <a:pt x="688" y="288"/>
                    <a:pt x="688" y="228"/>
                  </a:cubicBezTo>
                  <a:cubicBezTo>
                    <a:pt x="688" y="172"/>
                    <a:pt x="668" y="120"/>
                    <a:pt x="632" y="80"/>
                  </a:cubicBezTo>
                  <a:cubicBezTo>
                    <a:pt x="708" y="108"/>
                    <a:pt x="788" y="160"/>
                    <a:pt x="864" y="228"/>
                  </a:cubicBezTo>
                  <a:cubicBezTo>
                    <a:pt x="788" y="300"/>
                    <a:pt x="708" y="348"/>
                    <a:pt x="632" y="3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250"/>
            <p:cNvSpPr>
              <a:spLocks noChangeArrowheads="1"/>
            </p:cNvSpPr>
            <p:nvPr/>
          </p:nvSpPr>
          <p:spPr bwMode="auto">
            <a:xfrm>
              <a:off x="5200831" y="2458211"/>
              <a:ext cx="58738" cy="57150"/>
            </a:xfrm>
            <a:custGeom>
              <a:avLst/>
              <a:gdLst>
                <a:gd name="T0" fmla="*/ 80 w 161"/>
                <a:gd name="T1" fmla="*/ 0 h 157"/>
                <a:gd name="T2" fmla="*/ 80 w 161"/>
                <a:gd name="T3" fmla="*/ 0 h 157"/>
                <a:gd name="T4" fmla="*/ 0 w 161"/>
                <a:gd name="T5" fmla="*/ 76 h 157"/>
                <a:gd name="T6" fmla="*/ 80 w 161"/>
                <a:gd name="T7" fmla="*/ 156 h 157"/>
                <a:gd name="T8" fmla="*/ 160 w 161"/>
                <a:gd name="T9" fmla="*/ 76 h 157"/>
                <a:gd name="T10" fmla="*/ 80 w 161"/>
                <a:gd name="T1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1" h="157">
                  <a:moveTo>
                    <a:pt x="80" y="0"/>
                  </a:moveTo>
                  <a:lnTo>
                    <a:pt x="80" y="0"/>
                  </a:lnTo>
                  <a:cubicBezTo>
                    <a:pt x="36" y="0"/>
                    <a:pt x="0" y="36"/>
                    <a:pt x="0" y="76"/>
                  </a:cubicBezTo>
                  <a:cubicBezTo>
                    <a:pt x="0" y="120"/>
                    <a:pt x="36" y="156"/>
                    <a:pt x="80" y="156"/>
                  </a:cubicBezTo>
                  <a:cubicBezTo>
                    <a:pt x="124" y="156"/>
                    <a:pt x="160" y="120"/>
                    <a:pt x="160" y="76"/>
                  </a:cubicBezTo>
                  <a:cubicBezTo>
                    <a:pt x="160" y="36"/>
                    <a:pt x="124" y="0"/>
                    <a:pt x="8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0" name="Group 449"/>
          <p:cNvGrpSpPr/>
          <p:nvPr/>
        </p:nvGrpSpPr>
        <p:grpSpPr>
          <a:xfrm>
            <a:off x="7472677" y="3509787"/>
            <a:ext cx="378825" cy="378825"/>
            <a:chOff x="5047430" y="3510550"/>
            <a:chExt cx="378825" cy="378825"/>
          </a:xfrm>
        </p:grpSpPr>
        <p:sp>
          <p:nvSpPr>
            <p:cNvPr id="451" name="Freeform 251"/>
            <p:cNvSpPr>
              <a:spLocks noChangeArrowheads="1"/>
            </p:cNvSpPr>
            <p:nvPr/>
          </p:nvSpPr>
          <p:spPr bwMode="auto">
            <a:xfrm>
              <a:off x="5078145" y="3624636"/>
              <a:ext cx="321782" cy="153577"/>
            </a:xfrm>
            <a:custGeom>
              <a:avLst/>
              <a:gdLst>
                <a:gd name="T0" fmla="*/ 486 w 969"/>
                <a:gd name="T1" fmla="*/ 0 h 464"/>
                <a:gd name="T2" fmla="*/ 486 w 969"/>
                <a:gd name="T3" fmla="*/ 0 h 464"/>
                <a:gd name="T4" fmla="*/ 968 w 969"/>
                <a:gd name="T5" fmla="*/ 230 h 464"/>
                <a:gd name="T6" fmla="*/ 486 w 969"/>
                <a:gd name="T7" fmla="*/ 463 h 464"/>
                <a:gd name="T8" fmla="*/ 0 w 969"/>
                <a:gd name="T9" fmla="*/ 230 h 464"/>
                <a:gd name="T10" fmla="*/ 486 w 969"/>
                <a:gd name="T11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9" h="464">
                  <a:moveTo>
                    <a:pt x="486" y="0"/>
                  </a:moveTo>
                  <a:lnTo>
                    <a:pt x="486" y="0"/>
                  </a:lnTo>
                  <a:cubicBezTo>
                    <a:pt x="626" y="0"/>
                    <a:pt x="792" y="58"/>
                    <a:pt x="968" y="230"/>
                  </a:cubicBezTo>
                  <a:cubicBezTo>
                    <a:pt x="792" y="400"/>
                    <a:pt x="626" y="463"/>
                    <a:pt x="486" y="463"/>
                  </a:cubicBezTo>
                  <a:cubicBezTo>
                    <a:pt x="342" y="463"/>
                    <a:pt x="180" y="400"/>
                    <a:pt x="0" y="230"/>
                  </a:cubicBezTo>
                  <a:cubicBezTo>
                    <a:pt x="180" y="58"/>
                    <a:pt x="342" y="0"/>
                    <a:pt x="48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252"/>
            <p:cNvSpPr>
              <a:spLocks noChangeArrowheads="1"/>
            </p:cNvSpPr>
            <p:nvPr/>
          </p:nvSpPr>
          <p:spPr bwMode="auto">
            <a:xfrm>
              <a:off x="5239036" y="3624636"/>
              <a:ext cx="160891" cy="153577"/>
            </a:xfrm>
            <a:custGeom>
              <a:avLst/>
              <a:gdLst>
                <a:gd name="T0" fmla="*/ 0 w 483"/>
                <a:gd name="T1" fmla="*/ 0 h 464"/>
                <a:gd name="T2" fmla="*/ 0 w 483"/>
                <a:gd name="T3" fmla="*/ 0 h 464"/>
                <a:gd name="T4" fmla="*/ 0 w 483"/>
                <a:gd name="T5" fmla="*/ 463 h 464"/>
                <a:gd name="T6" fmla="*/ 482 w 483"/>
                <a:gd name="T7" fmla="*/ 230 h 464"/>
                <a:gd name="T8" fmla="*/ 0 w 483"/>
                <a:gd name="T9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3" h="464">
                  <a:moveTo>
                    <a:pt x="0" y="0"/>
                  </a:moveTo>
                  <a:lnTo>
                    <a:pt x="0" y="0"/>
                  </a:lnTo>
                  <a:cubicBezTo>
                    <a:pt x="0" y="463"/>
                    <a:pt x="0" y="463"/>
                    <a:pt x="0" y="463"/>
                  </a:cubicBezTo>
                  <a:cubicBezTo>
                    <a:pt x="140" y="463"/>
                    <a:pt x="306" y="400"/>
                    <a:pt x="482" y="230"/>
                  </a:cubicBezTo>
                  <a:cubicBezTo>
                    <a:pt x="306" y="58"/>
                    <a:pt x="14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253"/>
            <p:cNvSpPr>
              <a:spLocks noChangeArrowheads="1"/>
            </p:cNvSpPr>
            <p:nvPr/>
          </p:nvSpPr>
          <p:spPr bwMode="auto">
            <a:xfrm>
              <a:off x="5337034" y="3510550"/>
              <a:ext cx="89221" cy="89221"/>
            </a:xfrm>
            <a:custGeom>
              <a:avLst/>
              <a:gdLst>
                <a:gd name="T0" fmla="*/ 0 w 271"/>
                <a:gd name="T1" fmla="*/ 0 h 271"/>
                <a:gd name="T2" fmla="*/ 0 w 271"/>
                <a:gd name="T3" fmla="*/ 54 h 271"/>
                <a:gd name="T4" fmla="*/ 216 w 271"/>
                <a:gd name="T5" fmla="*/ 54 h 271"/>
                <a:gd name="T6" fmla="*/ 216 w 271"/>
                <a:gd name="T7" fmla="*/ 270 h 271"/>
                <a:gd name="T8" fmla="*/ 270 w 271"/>
                <a:gd name="T9" fmla="*/ 270 h 271"/>
                <a:gd name="T10" fmla="*/ 270 w 271"/>
                <a:gd name="T11" fmla="*/ 0 h 271"/>
                <a:gd name="T12" fmla="*/ 0 w 271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271">
                  <a:moveTo>
                    <a:pt x="0" y="0"/>
                  </a:moveTo>
                  <a:lnTo>
                    <a:pt x="0" y="54"/>
                  </a:lnTo>
                  <a:lnTo>
                    <a:pt x="216" y="54"/>
                  </a:lnTo>
                  <a:lnTo>
                    <a:pt x="216" y="270"/>
                  </a:lnTo>
                  <a:lnTo>
                    <a:pt x="270" y="270"/>
                  </a:lnTo>
                  <a:lnTo>
                    <a:pt x="27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254"/>
            <p:cNvSpPr>
              <a:spLocks noChangeArrowheads="1"/>
            </p:cNvSpPr>
            <p:nvPr/>
          </p:nvSpPr>
          <p:spPr bwMode="auto">
            <a:xfrm>
              <a:off x="5047430" y="3510550"/>
              <a:ext cx="89221" cy="89221"/>
            </a:xfrm>
            <a:custGeom>
              <a:avLst/>
              <a:gdLst>
                <a:gd name="T0" fmla="*/ 54 w 271"/>
                <a:gd name="T1" fmla="*/ 54 h 271"/>
                <a:gd name="T2" fmla="*/ 270 w 271"/>
                <a:gd name="T3" fmla="*/ 54 h 271"/>
                <a:gd name="T4" fmla="*/ 270 w 271"/>
                <a:gd name="T5" fmla="*/ 0 h 271"/>
                <a:gd name="T6" fmla="*/ 0 w 271"/>
                <a:gd name="T7" fmla="*/ 0 h 271"/>
                <a:gd name="T8" fmla="*/ 0 w 271"/>
                <a:gd name="T9" fmla="*/ 270 h 271"/>
                <a:gd name="T10" fmla="*/ 54 w 271"/>
                <a:gd name="T11" fmla="*/ 270 h 271"/>
                <a:gd name="T12" fmla="*/ 54 w 271"/>
                <a:gd name="T13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271">
                  <a:moveTo>
                    <a:pt x="54" y="54"/>
                  </a:moveTo>
                  <a:lnTo>
                    <a:pt x="270" y="54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270"/>
                  </a:lnTo>
                  <a:lnTo>
                    <a:pt x="54" y="270"/>
                  </a:lnTo>
                  <a:lnTo>
                    <a:pt x="54" y="5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255"/>
            <p:cNvSpPr>
              <a:spLocks noChangeArrowheads="1"/>
            </p:cNvSpPr>
            <p:nvPr/>
          </p:nvSpPr>
          <p:spPr bwMode="auto">
            <a:xfrm>
              <a:off x="5047430" y="3800154"/>
              <a:ext cx="89221" cy="89221"/>
            </a:xfrm>
            <a:custGeom>
              <a:avLst/>
              <a:gdLst>
                <a:gd name="T0" fmla="*/ 54 w 271"/>
                <a:gd name="T1" fmla="*/ 0 h 271"/>
                <a:gd name="T2" fmla="*/ 0 w 271"/>
                <a:gd name="T3" fmla="*/ 0 h 271"/>
                <a:gd name="T4" fmla="*/ 0 w 271"/>
                <a:gd name="T5" fmla="*/ 270 h 271"/>
                <a:gd name="T6" fmla="*/ 270 w 271"/>
                <a:gd name="T7" fmla="*/ 270 h 271"/>
                <a:gd name="T8" fmla="*/ 270 w 271"/>
                <a:gd name="T9" fmla="*/ 220 h 271"/>
                <a:gd name="T10" fmla="*/ 54 w 271"/>
                <a:gd name="T11" fmla="*/ 220 h 271"/>
                <a:gd name="T12" fmla="*/ 54 w 271"/>
                <a:gd name="T13" fmla="*/ 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271">
                  <a:moveTo>
                    <a:pt x="54" y="0"/>
                  </a:moveTo>
                  <a:lnTo>
                    <a:pt x="0" y="0"/>
                  </a:lnTo>
                  <a:lnTo>
                    <a:pt x="0" y="270"/>
                  </a:lnTo>
                  <a:lnTo>
                    <a:pt x="270" y="270"/>
                  </a:lnTo>
                  <a:lnTo>
                    <a:pt x="270" y="220"/>
                  </a:lnTo>
                  <a:lnTo>
                    <a:pt x="54" y="220"/>
                  </a:lnTo>
                  <a:lnTo>
                    <a:pt x="5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256"/>
            <p:cNvSpPr>
              <a:spLocks noChangeArrowheads="1"/>
            </p:cNvSpPr>
            <p:nvPr/>
          </p:nvSpPr>
          <p:spPr bwMode="auto">
            <a:xfrm>
              <a:off x="5337034" y="3800154"/>
              <a:ext cx="89221" cy="89221"/>
            </a:xfrm>
            <a:custGeom>
              <a:avLst/>
              <a:gdLst>
                <a:gd name="T0" fmla="*/ 216 w 271"/>
                <a:gd name="T1" fmla="*/ 220 h 271"/>
                <a:gd name="T2" fmla="*/ 0 w 271"/>
                <a:gd name="T3" fmla="*/ 220 h 271"/>
                <a:gd name="T4" fmla="*/ 0 w 271"/>
                <a:gd name="T5" fmla="*/ 270 h 271"/>
                <a:gd name="T6" fmla="*/ 270 w 271"/>
                <a:gd name="T7" fmla="*/ 270 h 271"/>
                <a:gd name="T8" fmla="*/ 270 w 271"/>
                <a:gd name="T9" fmla="*/ 0 h 271"/>
                <a:gd name="T10" fmla="*/ 216 w 271"/>
                <a:gd name="T11" fmla="*/ 0 h 271"/>
                <a:gd name="T12" fmla="*/ 216 w 271"/>
                <a:gd name="T13" fmla="*/ 220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271">
                  <a:moveTo>
                    <a:pt x="216" y="220"/>
                  </a:moveTo>
                  <a:lnTo>
                    <a:pt x="0" y="220"/>
                  </a:lnTo>
                  <a:lnTo>
                    <a:pt x="0" y="270"/>
                  </a:lnTo>
                  <a:lnTo>
                    <a:pt x="270" y="270"/>
                  </a:lnTo>
                  <a:lnTo>
                    <a:pt x="270" y="0"/>
                  </a:lnTo>
                  <a:lnTo>
                    <a:pt x="216" y="0"/>
                  </a:lnTo>
                  <a:lnTo>
                    <a:pt x="216" y="22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257"/>
            <p:cNvSpPr>
              <a:spLocks noChangeArrowheads="1"/>
            </p:cNvSpPr>
            <p:nvPr/>
          </p:nvSpPr>
          <p:spPr bwMode="auto">
            <a:xfrm>
              <a:off x="5064982" y="3615861"/>
              <a:ext cx="348110" cy="171129"/>
            </a:xfrm>
            <a:custGeom>
              <a:avLst/>
              <a:gdLst>
                <a:gd name="T0" fmla="*/ 1048 w 1049"/>
                <a:gd name="T1" fmla="*/ 257 h 518"/>
                <a:gd name="T2" fmla="*/ 1048 w 1049"/>
                <a:gd name="T3" fmla="*/ 257 h 518"/>
                <a:gd name="T4" fmla="*/ 1030 w 1049"/>
                <a:gd name="T5" fmla="*/ 239 h 518"/>
                <a:gd name="T6" fmla="*/ 526 w 1049"/>
                <a:gd name="T7" fmla="*/ 0 h 518"/>
                <a:gd name="T8" fmla="*/ 526 w 1049"/>
                <a:gd name="T9" fmla="*/ 0 h 518"/>
                <a:gd name="T10" fmla="*/ 526 w 1049"/>
                <a:gd name="T11" fmla="*/ 0 h 518"/>
                <a:gd name="T12" fmla="*/ 22 w 1049"/>
                <a:gd name="T13" fmla="*/ 239 h 518"/>
                <a:gd name="T14" fmla="*/ 0 w 1049"/>
                <a:gd name="T15" fmla="*/ 257 h 518"/>
                <a:gd name="T16" fmla="*/ 22 w 1049"/>
                <a:gd name="T17" fmla="*/ 279 h 518"/>
                <a:gd name="T18" fmla="*/ 526 w 1049"/>
                <a:gd name="T19" fmla="*/ 517 h 518"/>
                <a:gd name="T20" fmla="*/ 1030 w 1049"/>
                <a:gd name="T21" fmla="*/ 279 h 518"/>
                <a:gd name="T22" fmla="*/ 1048 w 1049"/>
                <a:gd name="T23" fmla="*/ 257 h 518"/>
                <a:gd name="T24" fmla="*/ 522 w 1049"/>
                <a:gd name="T25" fmla="*/ 459 h 518"/>
                <a:gd name="T26" fmla="*/ 522 w 1049"/>
                <a:gd name="T27" fmla="*/ 459 h 518"/>
                <a:gd name="T28" fmla="*/ 324 w 1049"/>
                <a:gd name="T29" fmla="*/ 257 h 518"/>
                <a:gd name="T30" fmla="*/ 522 w 1049"/>
                <a:gd name="T31" fmla="*/ 59 h 518"/>
                <a:gd name="T32" fmla="*/ 720 w 1049"/>
                <a:gd name="T33" fmla="*/ 257 h 518"/>
                <a:gd name="T34" fmla="*/ 522 w 1049"/>
                <a:gd name="T35" fmla="*/ 459 h 518"/>
                <a:gd name="T36" fmla="*/ 332 w 1049"/>
                <a:gd name="T37" fmla="*/ 95 h 518"/>
                <a:gd name="T38" fmla="*/ 332 w 1049"/>
                <a:gd name="T39" fmla="*/ 95 h 518"/>
                <a:gd name="T40" fmla="*/ 270 w 1049"/>
                <a:gd name="T41" fmla="*/ 257 h 518"/>
                <a:gd name="T42" fmla="*/ 332 w 1049"/>
                <a:gd name="T43" fmla="*/ 423 h 518"/>
                <a:gd name="T44" fmla="*/ 80 w 1049"/>
                <a:gd name="T45" fmla="*/ 257 h 518"/>
                <a:gd name="T46" fmla="*/ 332 w 1049"/>
                <a:gd name="T47" fmla="*/ 95 h 518"/>
                <a:gd name="T48" fmla="*/ 711 w 1049"/>
                <a:gd name="T49" fmla="*/ 427 h 518"/>
                <a:gd name="T50" fmla="*/ 711 w 1049"/>
                <a:gd name="T51" fmla="*/ 427 h 518"/>
                <a:gd name="T52" fmla="*/ 774 w 1049"/>
                <a:gd name="T53" fmla="*/ 257 h 518"/>
                <a:gd name="T54" fmla="*/ 711 w 1049"/>
                <a:gd name="T55" fmla="*/ 90 h 518"/>
                <a:gd name="T56" fmla="*/ 972 w 1049"/>
                <a:gd name="T57" fmla="*/ 257 h 518"/>
                <a:gd name="T58" fmla="*/ 711 w 1049"/>
                <a:gd name="T59" fmla="*/ 42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49" h="518">
                  <a:moveTo>
                    <a:pt x="1048" y="257"/>
                  </a:moveTo>
                  <a:lnTo>
                    <a:pt x="1048" y="257"/>
                  </a:lnTo>
                  <a:cubicBezTo>
                    <a:pt x="1030" y="239"/>
                    <a:pt x="1030" y="239"/>
                    <a:pt x="1030" y="239"/>
                  </a:cubicBezTo>
                  <a:cubicBezTo>
                    <a:pt x="864" y="81"/>
                    <a:pt x="697" y="0"/>
                    <a:pt x="526" y="0"/>
                  </a:cubicBezTo>
                  <a:lnTo>
                    <a:pt x="526" y="0"/>
                  </a:lnTo>
                  <a:lnTo>
                    <a:pt x="526" y="0"/>
                  </a:lnTo>
                  <a:cubicBezTo>
                    <a:pt x="355" y="0"/>
                    <a:pt x="184" y="81"/>
                    <a:pt x="22" y="239"/>
                  </a:cubicBezTo>
                  <a:cubicBezTo>
                    <a:pt x="0" y="257"/>
                    <a:pt x="0" y="257"/>
                    <a:pt x="0" y="257"/>
                  </a:cubicBezTo>
                  <a:cubicBezTo>
                    <a:pt x="22" y="279"/>
                    <a:pt x="22" y="279"/>
                    <a:pt x="22" y="279"/>
                  </a:cubicBezTo>
                  <a:cubicBezTo>
                    <a:pt x="184" y="432"/>
                    <a:pt x="355" y="513"/>
                    <a:pt x="526" y="517"/>
                  </a:cubicBezTo>
                  <a:cubicBezTo>
                    <a:pt x="697" y="513"/>
                    <a:pt x="864" y="432"/>
                    <a:pt x="1030" y="279"/>
                  </a:cubicBezTo>
                  <a:lnTo>
                    <a:pt x="1048" y="257"/>
                  </a:lnTo>
                  <a:close/>
                  <a:moveTo>
                    <a:pt x="522" y="459"/>
                  </a:moveTo>
                  <a:lnTo>
                    <a:pt x="522" y="459"/>
                  </a:lnTo>
                  <a:cubicBezTo>
                    <a:pt x="414" y="459"/>
                    <a:pt x="324" y="369"/>
                    <a:pt x="324" y="257"/>
                  </a:cubicBezTo>
                  <a:cubicBezTo>
                    <a:pt x="324" y="149"/>
                    <a:pt x="414" y="59"/>
                    <a:pt x="522" y="59"/>
                  </a:cubicBezTo>
                  <a:cubicBezTo>
                    <a:pt x="630" y="59"/>
                    <a:pt x="720" y="149"/>
                    <a:pt x="720" y="257"/>
                  </a:cubicBezTo>
                  <a:cubicBezTo>
                    <a:pt x="720" y="369"/>
                    <a:pt x="630" y="459"/>
                    <a:pt x="522" y="459"/>
                  </a:cubicBezTo>
                  <a:close/>
                  <a:moveTo>
                    <a:pt x="332" y="95"/>
                  </a:moveTo>
                  <a:lnTo>
                    <a:pt x="332" y="95"/>
                  </a:lnTo>
                  <a:cubicBezTo>
                    <a:pt x="292" y="139"/>
                    <a:pt x="270" y="193"/>
                    <a:pt x="270" y="257"/>
                  </a:cubicBezTo>
                  <a:cubicBezTo>
                    <a:pt x="270" y="319"/>
                    <a:pt x="292" y="378"/>
                    <a:pt x="332" y="423"/>
                  </a:cubicBezTo>
                  <a:cubicBezTo>
                    <a:pt x="247" y="387"/>
                    <a:pt x="162" y="333"/>
                    <a:pt x="80" y="257"/>
                  </a:cubicBezTo>
                  <a:cubicBezTo>
                    <a:pt x="162" y="180"/>
                    <a:pt x="247" y="126"/>
                    <a:pt x="332" y="95"/>
                  </a:cubicBezTo>
                  <a:close/>
                  <a:moveTo>
                    <a:pt x="711" y="427"/>
                  </a:moveTo>
                  <a:lnTo>
                    <a:pt x="711" y="427"/>
                  </a:lnTo>
                  <a:cubicBezTo>
                    <a:pt x="751" y="382"/>
                    <a:pt x="774" y="324"/>
                    <a:pt x="774" y="257"/>
                  </a:cubicBezTo>
                  <a:cubicBezTo>
                    <a:pt x="774" y="193"/>
                    <a:pt x="751" y="135"/>
                    <a:pt x="711" y="90"/>
                  </a:cubicBezTo>
                  <a:cubicBezTo>
                    <a:pt x="796" y="121"/>
                    <a:pt x="886" y="180"/>
                    <a:pt x="972" y="257"/>
                  </a:cubicBezTo>
                  <a:cubicBezTo>
                    <a:pt x="886" y="337"/>
                    <a:pt x="796" y="391"/>
                    <a:pt x="711" y="4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258"/>
            <p:cNvSpPr>
              <a:spLocks noChangeArrowheads="1"/>
            </p:cNvSpPr>
            <p:nvPr/>
          </p:nvSpPr>
          <p:spPr bwMode="auto">
            <a:xfrm>
              <a:off x="5208321" y="3672903"/>
              <a:ext cx="59968" cy="58506"/>
            </a:xfrm>
            <a:custGeom>
              <a:avLst/>
              <a:gdLst>
                <a:gd name="T0" fmla="*/ 90 w 181"/>
                <a:gd name="T1" fmla="*/ 0 h 176"/>
                <a:gd name="T2" fmla="*/ 90 w 181"/>
                <a:gd name="T3" fmla="*/ 0 h 176"/>
                <a:gd name="T4" fmla="*/ 0 w 181"/>
                <a:gd name="T5" fmla="*/ 86 h 176"/>
                <a:gd name="T6" fmla="*/ 90 w 181"/>
                <a:gd name="T7" fmla="*/ 175 h 176"/>
                <a:gd name="T8" fmla="*/ 180 w 181"/>
                <a:gd name="T9" fmla="*/ 86 h 176"/>
                <a:gd name="T10" fmla="*/ 90 w 181"/>
                <a:gd name="T1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1" h="176">
                  <a:moveTo>
                    <a:pt x="90" y="0"/>
                  </a:moveTo>
                  <a:lnTo>
                    <a:pt x="90" y="0"/>
                  </a:lnTo>
                  <a:cubicBezTo>
                    <a:pt x="40" y="0"/>
                    <a:pt x="0" y="40"/>
                    <a:pt x="0" y="86"/>
                  </a:cubicBezTo>
                  <a:cubicBezTo>
                    <a:pt x="0" y="135"/>
                    <a:pt x="40" y="175"/>
                    <a:pt x="90" y="175"/>
                  </a:cubicBezTo>
                  <a:cubicBezTo>
                    <a:pt x="139" y="175"/>
                    <a:pt x="180" y="135"/>
                    <a:pt x="180" y="86"/>
                  </a:cubicBezTo>
                  <a:cubicBezTo>
                    <a:pt x="180" y="40"/>
                    <a:pt x="139" y="0"/>
                    <a:pt x="9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9" name="Group 458"/>
          <p:cNvGrpSpPr/>
          <p:nvPr/>
        </p:nvGrpSpPr>
        <p:grpSpPr>
          <a:xfrm>
            <a:off x="7415233" y="4063171"/>
            <a:ext cx="493712" cy="493712"/>
            <a:chOff x="4991754" y="4084299"/>
            <a:chExt cx="493712" cy="493712"/>
          </a:xfrm>
        </p:grpSpPr>
        <p:sp>
          <p:nvSpPr>
            <p:cNvPr id="460" name="Freeform 259"/>
            <p:cNvSpPr>
              <a:spLocks noChangeArrowheads="1"/>
            </p:cNvSpPr>
            <p:nvPr/>
          </p:nvSpPr>
          <p:spPr bwMode="auto">
            <a:xfrm>
              <a:off x="4991754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260"/>
            <p:cNvSpPr>
              <a:spLocks noChangeArrowheads="1"/>
            </p:cNvSpPr>
            <p:nvPr/>
          </p:nvSpPr>
          <p:spPr bwMode="auto">
            <a:xfrm>
              <a:off x="4991754" y="4084299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261"/>
            <p:cNvSpPr>
              <a:spLocks noChangeArrowheads="1"/>
            </p:cNvSpPr>
            <p:nvPr/>
          </p:nvSpPr>
          <p:spPr bwMode="auto">
            <a:xfrm>
              <a:off x="5090179" y="4330361"/>
              <a:ext cx="395287" cy="247650"/>
            </a:xfrm>
            <a:custGeom>
              <a:avLst/>
              <a:gdLst>
                <a:gd name="T0" fmla="*/ 833 w 1098"/>
                <a:gd name="T1" fmla="*/ 0 h 687"/>
                <a:gd name="T2" fmla="*/ 833 w 1098"/>
                <a:gd name="T3" fmla="*/ 0 h 687"/>
                <a:gd name="T4" fmla="*/ 818 w 1098"/>
                <a:gd name="T5" fmla="*/ 18 h 687"/>
                <a:gd name="T6" fmla="*/ 418 w 1098"/>
                <a:gd name="T7" fmla="*/ 207 h 687"/>
                <a:gd name="T8" fmla="*/ 18 w 1098"/>
                <a:gd name="T9" fmla="*/ 18 h 687"/>
                <a:gd name="T10" fmla="*/ 0 w 1098"/>
                <a:gd name="T11" fmla="*/ 0 h 687"/>
                <a:gd name="T12" fmla="*/ 686 w 1098"/>
                <a:gd name="T13" fmla="*/ 686 h 687"/>
                <a:gd name="T14" fmla="*/ 1097 w 1098"/>
                <a:gd name="T15" fmla="*/ 686 h 687"/>
                <a:gd name="T16" fmla="*/ 1097 w 1098"/>
                <a:gd name="T17" fmla="*/ 264 h 687"/>
                <a:gd name="T18" fmla="*/ 833 w 1098"/>
                <a:gd name="T19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98" h="687">
                  <a:moveTo>
                    <a:pt x="833" y="0"/>
                  </a:moveTo>
                  <a:lnTo>
                    <a:pt x="833" y="0"/>
                  </a:lnTo>
                  <a:cubicBezTo>
                    <a:pt x="818" y="18"/>
                    <a:pt x="818" y="18"/>
                    <a:pt x="818" y="18"/>
                  </a:cubicBezTo>
                  <a:cubicBezTo>
                    <a:pt x="686" y="139"/>
                    <a:pt x="554" y="204"/>
                    <a:pt x="418" y="207"/>
                  </a:cubicBezTo>
                  <a:cubicBezTo>
                    <a:pt x="282" y="204"/>
                    <a:pt x="147" y="139"/>
                    <a:pt x="18" y="1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86" y="686"/>
                    <a:pt x="686" y="686"/>
                    <a:pt x="686" y="686"/>
                  </a:cubicBezTo>
                  <a:cubicBezTo>
                    <a:pt x="1097" y="686"/>
                    <a:pt x="1097" y="686"/>
                    <a:pt x="1097" y="686"/>
                  </a:cubicBezTo>
                  <a:cubicBezTo>
                    <a:pt x="1097" y="264"/>
                    <a:pt x="1097" y="264"/>
                    <a:pt x="1097" y="264"/>
                  </a:cubicBezTo>
                  <a:cubicBezTo>
                    <a:pt x="833" y="0"/>
                    <a:pt x="833" y="0"/>
                    <a:pt x="83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262"/>
            <p:cNvSpPr>
              <a:spLocks noChangeArrowheads="1"/>
            </p:cNvSpPr>
            <p:nvPr/>
          </p:nvSpPr>
          <p:spPr bwMode="auto">
            <a:xfrm>
              <a:off x="5102879" y="4265274"/>
              <a:ext cx="277812" cy="133350"/>
            </a:xfrm>
            <a:custGeom>
              <a:avLst/>
              <a:gdLst>
                <a:gd name="T0" fmla="*/ 386 w 770"/>
                <a:gd name="T1" fmla="*/ 0 h 369"/>
                <a:gd name="T2" fmla="*/ 386 w 770"/>
                <a:gd name="T3" fmla="*/ 0 h 369"/>
                <a:gd name="T4" fmla="*/ 769 w 770"/>
                <a:gd name="T5" fmla="*/ 182 h 369"/>
                <a:gd name="T6" fmla="*/ 386 w 770"/>
                <a:gd name="T7" fmla="*/ 368 h 369"/>
                <a:gd name="T8" fmla="*/ 0 w 770"/>
                <a:gd name="T9" fmla="*/ 182 h 369"/>
                <a:gd name="T10" fmla="*/ 386 w 770"/>
                <a:gd name="T11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0" h="369">
                  <a:moveTo>
                    <a:pt x="386" y="0"/>
                  </a:moveTo>
                  <a:lnTo>
                    <a:pt x="386" y="0"/>
                  </a:lnTo>
                  <a:cubicBezTo>
                    <a:pt x="497" y="0"/>
                    <a:pt x="629" y="46"/>
                    <a:pt x="769" y="182"/>
                  </a:cubicBezTo>
                  <a:cubicBezTo>
                    <a:pt x="629" y="318"/>
                    <a:pt x="497" y="368"/>
                    <a:pt x="386" y="368"/>
                  </a:cubicBezTo>
                  <a:cubicBezTo>
                    <a:pt x="272" y="368"/>
                    <a:pt x="143" y="318"/>
                    <a:pt x="0" y="182"/>
                  </a:cubicBezTo>
                  <a:cubicBezTo>
                    <a:pt x="143" y="46"/>
                    <a:pt x="272" y="0"/>
                    <a:pt x="38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263"/>
            <p:cNvSpPr>
              <a:spLocks noChangeArrowheads="1"/>
            </p:cNvSpPr>
            <p:nvPr/>
          </p:nvSpPr>
          <p:spPr bwMode="auto">
            <a:xfrm>
              <a:off x="5326716" y="4166849"/>
              <a:ext cx="77788" cy="77787"/>
            </a:xfrm>
            <a:custGeom>
              <a:avLst/>
              <a:gdLst>
                <a:gd name="T0" fmla="*/ 0 w 215"/>
                <a:gd name="T1" fmla="*/ 0 h 216"/>
                <a:gd name="T2" fmla="*/ 0 w 215"/>
                <a:gd name="T3" fmla="*/ 43 h 216"/>
                <a:gd name="T4" fmla="*/ 171 w 215"/>
                <a:gd name="T5" fmla="*/ 43 h 216"/>
                <a:gd name="T6" fmla="*/ 171 w 215"/>
                <a:gd name="T7" fmla="*/ 215 h 216"/>
                <a:gd name="T8" fmla="*/ 214 w 215"/>
                <a:gd name="T9" fmla="*/ 215 h 216"/>
                <a:gd name="T10" fmla="*/ 214 w 215"/>
                <a:gd name="T11" fmla="*/ 0 h 216"/>
                <a:gd name="T12" fmla="*/ 0 w 215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0" y="0"/>
                  </a:moveTo>
                  <a:lnTo>
                    <a:pt x="0" y="43"/>
                  </a:lnTo>
                  <a:lnTo>
                    <a:pt x="171" y="43"/>
                  </a:lnTo>
                  <a:lnTo>
                    <a:pt x="171" y="215"/>
                  </a:lnTo>
                  <a:lnTo>
                    <a:pt x="214" y="215"/>
                  </a:lnTo>
                  <a:lnTo>
                    <a:pt x="21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264"/>
            <p:cNvSpPr>
              <a:spLocks noChangeArrowheads="1"/>
            </p:cNvSpPr>
            <p:nvPr/>
          </p:nvSpPr>
          <p:spPr bwMode="auto">
            <a:xfrm>
              <a:off x="5077479" y="4166849"/>
              <a:ext cx="77787" cy="77787"/>
            </a:xfrm>
            <a:custGeom>
              <a:avLst/>
              <a:gdLst>
                <a:gd name="T0" fmla="*/ 43 w 215"/>
                <a:gd name="T1" fmla="*/ 43 h 216"/>
                <a:gd name="T2" fmla="*/ 214 w 215"/>
                <a:gd name="T3" fmla="*/ 43 h 216"/>
                <a:gd name="T4" fmla="*/ 214 w 215"/>
                <a:gd name="T5" fmla="*/ 0 h 216"/>
                <a:gd name="T6" fmla="*/ 0 w 215"/>
                <a:gd name="T7" fmla="*/ 0 h 216"/>
                <a:gd name="T8" fmla="*/ 0 w 215"/>
                <a:gd name="T9" fmla="*/ 215 h 216"/>
                <a:gd name="T10" fmla="*/ 43 w 215"/>
                <a:gd name="T11" fmla="*/ 215 h 216"/>
                <a:gd name="T12" fmla="*/ 43 w 215"/>
                <a:gd name="T13" fmla="*/ 4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43" y="43"/>
                  </a:moveTo>
                  <a:lnTo>
                    <a:pt x="214" y="43"/>
                  </a:lnTo>
                  <a:lnTo>
                    <a:pt x="214" y="0"/>
                  </a:lnTo>
                  <a:lnTo>
                    <a:pt x="0" y="0"/>
                  </a:lnTo>
                  <a:lnTo>
                    <a:pt x="0" y="215"/>
                  </a:lnTo>
                  <a:lnTo>
                    <a:pt x="43" y="215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265"/>
            <p:cNvSpPr>
              <a:spLocks noChangeArrowheads="1"/>
            </p:cNvSpPr>
            <p:nvPr/>
          </p:nvSpPr>
          <p:spPr bwMode="auto">
            <a:xfrm>
              <a:off x="5077479" y="4417674"/>
              <a:ext cx="77787" cy="77787"/>
            </a:xfrm>
            <a:custGeom>
              <a:avLst/>
              <a:gdLst>
                <a:gd name="T0" fmla="*/ 43 w 215"/>
                <a:gd name="T1" fmla="*/ 0 h 216"/>
                <a:gd name="T2" fmla="*/ 0 w 215"/>
                <a:gd name="T3" fmla="*/ 0 h 216"/>
                <a:gd name="T4" fmla="*/ 0 w 215"/>
                <a:gd name="T5" fmla="*/ 215 h 216"/>
                <a:gd name="T6" fmla="*/ 214 w 215"/>
                <a:gd name="T7" fmla="*/ 215 h 216"/>
                <a:gd name="T8" fmla="*/ 214 w 215"/>
                <a:gd name="T9" fmla="*/ 175 h 216"/>
                <a:gd name="T10" fmla="*/ 43 w 215"/>
                <a:gd name="T11" fmla="*/ 175 h 216"/>
                <a:gd name="T12" fmla="*/ 43 w 215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43" y="0"/>
                  </a:moveTo>
                  <a:lnTo>
                    <a:pt x="0" y="0"/>
                  </a:lnTo>
                  <a:lnTo>
                    <a:pt x="0" y="215"/>
                  </a:lnTo>
                  <a:lnTo>
                    <a:pt x="214" y="215"/>
                  </a:lnTo>
                  <a:lnTo>
                    <a:pt x="214" y="175"/>
                  </a:lnTo>
                  <a:lnTo>
                    <a:pt x="43" y="175"/>
                  </a:lnTo>
                  <a:lnTo>
                    <a:pt x="4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266"/>
            <p:cNvSpPr>
              <a:spLocks noChangeArrowheads="1"/>
            </p:cNvSpPr>
            <p:nvPr/>
          </p:nvSpPr>
          <p:spPr bwMode="auto">
            <a:xfrm>
              <a:off x="5326716" y="4417674"/>
              <a:ext cx="77788" cy="77787"/>
            </a:xfrm>
            <a:custGeom>
              <a:avLst/>
              <a:gdLst>
                <a:gd name="T0" fmla="*/ 171 w 215"/>
                <a:gd name="T1" fmla="*/ 175 h 216"/>
                <a:gd name="T2" fmla="*/ 0 w 215"/>
                <a:gd name="T3" fmla="*/ 175 h 216"/>
                <a:gd name="T4" fmla="*/ 0 w 215"/>
                <a:gd name="T5" fmla="*/ 215 h 216"/>
                <a:gd name="T6" fmla="*/ 214 w 215"/>
                <a:gd name="T7" fmla="*/ 215 h 216"/>
                <a:gd name="T8" fmla="*/ 214 w 215"/>
                <a:gd name="T9" fmla="*/ 0 h 216"/>
                <a:gd name="T10" fmla="*/ 171 w 215"/>
                <a:gd name="T11" fmla="*/ 0 h 216"/>
                <a:gd name="T12" fmla="*/ 171 w 215"/>
                <a:gd name="T13" fmla="*/ 17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171" y="175"/>
                  </a:moveTo>
                  <a:lnTo>
                    <a:pt x="0" y="175"/>
                  </a:lnTo>
                  <a:lnTo>
                    <a:pt x="0" y="215"/>
                  </a:lnTo>
                  <a:lnTo>
                    <a:pt x="214" y="215"/>
                  </a:lnTo>
                  <a:lnTo>
                    <a:pt x="214" y="0"/>
                  </a:lnTo>
                  <a:lnTo>
                    <a:pt x="171" y="0"/>
                  </a:lnTo>
                  <a:lnTo>
                    <a:pt x="171" y="1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267"/>
            <p:cNvSpPr>
              <a:spLocks noChangeArrowheads="1"/>
            </p:cNvSpPr>
            <p:nvPr/>
          </p:nvSpPr>
          <p:spPr bwMode="auto">
            <a:xfrm>
              <a:off x="5090179" y="4257336"/>
              <a:ext cx="300037" cy="147638"/>
            </a:xfrm>
            <a:custGeom>
              <a:avLst/>
              <a:gdLst>
                <a:gd name="T0" fmla="*/ 833 w 834"/>
                <a:gd name="T1" fmla="*/ 204 h 412"/>
                <a:gd name="T2" fmla="*/ 833 w 834"/>
                <a:gd name="T3" fmla="*/ 204 h 412"/>
                <a:gd name="T4" fmla="*/ 818 w 834"/>
                <a:gd name="T5" fmla="*/ 190 h 412"/>
                <a:gd name="T6" fmla="*/ 418 w 834"/>
                <a:gd name="T7" fmla="*/ 0 h 412"/>
                <a:gd name="T8" fmla="*/ 418 w 834"/>
                <a:gd name="T9" fmla="*/ 0 h 412"/>
                <a:gd name="T10" fmla="*/ 418 w 834"/>
                <a:gd name="T11" fmla="*/ 0 h 412"/>
                <a:gd name="T12" fmla="*/ 18 w 834"/>
                <a:gd name="T13" fmla="*/ 190 h 412"/>
                <a:gd name="T14" fmla="*/ 0 w 834"/>
                <a:gd name="T15" fmla="*/ 204 h 412"/>
                <a:gd name="T16" fmla="*/ 18 w 834"/>
                <a:gd name="T17" fmla="*/ 222 h 412"/>
                <a:gd name="T18" fmla="*/ 418 w 834"/>
                <a:gd name="T19" fmla="*/ 411 h 412"/>
                <a:gd name="T20" fmla="*/ 818 w 834"/>
                <a:gd name="T21" fmla="*/ 222 h 412"/>
                <a:gd name="T22" fmla="*/ 833 w 834"/>
                <a:gd name="T23" fmla="*/ 204 h 412"/>
                <a:gd name="T24" fmla="*/ 415 w 834"/>
                <a:gd name="T25" fmla="*/ 365 h 412"/>
                <a:gd name="T26" fmla="*/ 415 w 834"/>
                <a:gd name="T27" fmla="*/ 365 h 412"/>
                <a:gd name="T28" fmla="*/ 257 w 834"/>
                <a:gd name="T29" fmla="*/ 204 h 412"/>
                <a:gd name="T30" fmla="*/ 415 w 834"/>
                <a:gd name="T31" fmla="*/ 47 h 412"/>
                <a:gd name="T32" fmla="*/ 572 w 834"/>
                <a:gd name="T33" fmla="*/ 204 h 412"/>
                <a:gd name="T34" fmla="*/ 415 w 834"/>
                <a:gd name="T35" fmla="*/ 365 h 412"/>
                <a:gd name="T36" fmla="*/ 265 w 834"/>
                <a:gd name="T37" fmla="*/ 75 h 412"/>
                <a:gd name="T38" fmla="*/ 265 w 834"/>
                <a:gd name="T39" fmla="*/ 75 h 412"/>
                <a:gd name="T40" fmla="*/ 215 w 834"/>
                <a:gd name="T41" fmla="*/ 204 h 412"/>
                <a:gd name="T42" fmla="*/ 265 w 834"/>
                <a:gd name="T43" fmla="*/ 336 h 412"/>
                <a:gd name="T44" fmla="*/ 64 w 834"/>
                <a:gd name="T45" fmla="*/ 204 h 412"/>
                <a:gd name="T46" fmla="*/ 265 w 834"/>
                <a:gd name="T47" fmla="*/ 75 h 412"/>
                <a:gd name="T48" fmla="*/ 565 w 834"/>
                <a:gd name="T49" fmla="*/ 340 h 412"/>
                <a:gd name="T50" fmla="*/ 565 w 834"/>
                <a:gd name="T51" fmla="*/ 340 h 412"/>
                <a:gd name="T52" fmla="*/ 615 w 834"/>
                <a:gd name="T53" fmla="*/ 204 h 412"/>
                <a:gd name="T54" fmla="*/ 565 w 834"/>
                <a:gd name="T55" fmla="*/ 72 h 412"/>
                <a:gd name="T56" fmla="*/ 772 w 834"/>
                <a:gd name="T57" fmla="*/ 204 h 412"/>
                <a:gd name="T58" fmla="*/ 565 w 834"/>
                <a:gd name="T59" fmla="*/ 34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34" h="412">
                  <a:moveTo>
                    <a:pt x="833" y="204"/>
                  </a:moveTo>
                  <a:lnTo>
                    <a:pt x="833" y="204"/>
                  </a:lnTo>
                  <a:cubicBezTo>
                    <a:pt x="818" y="190"/>
                    <a:pt x="818" y="190"/>
                    <a:pt x="818" y="190"/>
                  </a:cubicBezTo>
                  <a:cubicBezTo>
                    <a:pt x="686" y="65"/>
                    <a:pt x="554" y="0"/>
                    <a:pt x="418" y="0"/>
                  </a:cubicBezTo>
                  <a:lnTo>
                    <a:pt x="418" y="0"/>
                  </a:lnTo>
                  <a:lnTo>
                    <a:pt x="418" y="0"/>
                  </a:lnTo>
                  <a:cubicBezTo>
                    <a:pt x="282" y="0"/>
                    <a:pt x="147" y="65"/>
                    <a:pt x="18" y="190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18" y="222"/>
                    <a:pt x="18" y="222"/>
                    <a:pt x="18" y="222"/>
                  </a:cubicBezTo>
                  <a:cubicBezTo>
                    <a:pt x="147" y="343"/>
                    <a:pt x="282" y="408"/>
                    <a:pt x="418" y="411"/>
                  </a:cubicBezTo>
                  <a:cubicBezTo>
                    <a:pt x="554" y="408"/>
                    <a:pt x="686" y="343"/>
                    <a:pt x="818" y="222"/>
                  </a:cubicBezTo>
                  <a:lnTo>
                    <a:pt x="833" y="204"/>
                  </a:lnTo>
                  <a:close/>
                  <a:moveTo>
                    <a:pt x="415" y="365"/>
                  </a:moveTo>
                  <a:lnTo>
                    <a:pt x="415" y="365"/>
                  </a:lnTo>
                  <a:cubicBezTo>
                    <a:pt x="329" y="365"/>
                    <a:pt x="257" y="293"/>
                    <a:pt x="257" y="204"/>
                  </a:cubicBezTo>
                  <a:cubicBezTo>
                    <a:pt x="257" y="118"/>
                    <a:pt x="329" y="47"/>
                    <a:pt x="415" y="47"/>
                  </a:cubicBezTo>
                  <a:cubicBezTo>
                    <a:pt x="500" y="47"/>
                    <a:pt x="572" y="118"/>
                    <a:pt x="572" y="204"/>
                  </a:cubicBezTo>
                  <a:cubicBezTo>
                    <a:pt x="572" y="293"/>
                    <a:pt x="500" y="365"/>
                    <a:pt x="415" y="365"/>
                  </a:cubicBezTo>
                  <a:close/>
                  <a:moveTo>
                    <a:pt x="265" y="75"/>
                  </a:moveTo>
                  <a:lnTo>
                    <a:pt x="265" y="75"/>
                  </a:lnTo>
                  <a:cubicBezTo>
                    <a:pt x="232" y="111"/>
                    <a:pt x="215" y="154"/>
                    <a:pt x="215" y="204"/>
                  </a:cubicBezTo>
                  <a:cubicBezTo>
                    <a:pt x="215" y="254"/>
                    <a:pt x="232" y="300"/>
                    <a:pt x="265" y="336"/>
                  </a:cubicBezTo>
                  <a:cubicBezTo>
                    <a:pt x="197" y="308"/>
                    <a:pt x="129" y="265"/>
                    <a:pt x="64" y="204"/>
                  </a:cubicBezTo>
                  <a:cubicBezTo>
                    <a:pt x="129" y="143"/>
                    <a:pt x="197" y="100"/>
                    <a:pt x="265" y="75"/>
                  </a:cubicBezTo>
                  <a:close/>
                  <a:moveTo>
                    <a:pt x="565" y="340"/>
                  </a:moveTo>
                  <a:lnTo>
                    <a:pt x="565" y="340"/>
                  </a:lnTo>
                  <a:cubicBezTo>
                    <a:pt x="597" y="304"/>
                    <a:pt x="615" y="258"/>
                    <a:pt x="615" y="204"/>
                  </a:cubicBezTo>
                  <a:cubicBezTo>
                    <a:pt x="615" y="154"/>
                    <a:pt x="597" y="108"/>
                    <a:pt x="565" y="72"/>
                  </a:cubicBezTo>
                  <a:cubicBezTo>
                    <a:pt x="633" y="97"/>
                    <a:pt x="704" y="143"/>
                    <a:pt x="772" y="204"/>
                  </a:cubicBezTo>
                  <a:cubicBezTo>
                    <a:pt x="704" y="268"/>
                    <a:pt x="633" y="311"/>
                    <a:pt x="565" y="3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268"/>
            <p:cNvSpPr>
              <a:spLocks noChangeArrowheads="1"/>
            </p:cNvSpPr>
            <p:nvPr/>
          </p:nvSpPr>
          <p:spPr bwMode="auto">
            <a:xfrm>
              <a:off x="5214004" y="4306549"/>
              <a:ext cx="52387" cy="50800"/>
            </a:xfrm>
            <a:custGeom>
              <a:avLst/>
              <a:gdLst>
                <a:gd name="T0" fmla="*/ 72 w 144"/>
                <a:gd name="T1" fmla="*/ 0 h 140"/>
                <a:gd name="T2" fmla="*/ 72 w 144"/>
                <a:gd name="T3" fmla="*/ 0 h 140"/>
                <a:gd name="T4" fmla="*/ 0 w 144"/>
                <a:gd name="T5" fmla="*/ 68 h 140"/>
                <a:gd name="T6" fmla="*/ 72 w 144"/>
                <a:gd name="T7" fmla="*/ 139 h 140"/>
                <a:gd name="T8" fmla="*/ 143 w 144"/>
                <a:gd name="T9" fmla="*/ 68 h 140"/>
                <a:gd name="T10" fmla="*/ 72 w 144"/>
                <a:gd name="T11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140">
                  <a:moveTo>
                    <a:pt x="72" y="0"/>
                  </a:moveTo>
                  <a:lnTo>
                    <a:pt x="72" y="0"/>
                  </a:lnTo>
                  <a:cubicBezTo>
                    <a:pt x="32" y="0"/>
                    <a:pt x="0" y="32"/>
                    <a:pt x="0" y="68"/>
                  </a:cubicBezTo>
                  <a:cubicBezTo>
                    <a:pt x="0" y="107"/>
                    <a:pt x="32" y="139"/>
                    <a:pt x="72" y="139"/>
                  </a:cubicBezTo>
                  <a:cubicBezTo>
                    <a:pt x="111" y="139"/>
                    <a:pt x="143" y="107"/>
                    <a:pt x="143" y="68"/>
                  </a:cubicBezTo>
                  <a:cubicBezTo>
                    <a:pt x="143" y="32"/>
                    <a:pt x="111" y="0"/>
                    <a:pt x="7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0" name="Group 469"/>
          <p:cNvGrpSpPr/>
          <p:nvPr/>
        </p:nvGrpSpPr>
        <p:grpSpPr>
          <a:xfrm>
            <a:off x="7478733" y="2903705"/>
            <a:ext cx="366712" cy="366712"/>
            <a:chOff x="5053194" y="2935911"/>
            <a:chExt cx="366712" cy="366712"/>
          </a:xfrm>
        </p:grpSpPr>
        <p:sp>
          <p:nvSpPr>
            <p:cNvPr id="471" name="Freeform 269"/>
            <p:cNvSpPr>
              <a:spLocks noChangeArrowheads="1"/>
            </p:cNvSpPr>
            <p:nvPr/>
          </p:nvSpPr>
          <p:spPr bwMode="auto">
            <a:xfrm>
              <a:off x="5081769" y="3045448"/>
              <a:ext cx="309562" cy="149225"/>
            </a:xfrm>
            <a:custGeom>
              <a:avLst/>
              <a:gdLst>
                <a:gd name="T0" fmla="*/ 432 w 861"/>
                <a:gd name="T1" fmla="*/ 0 h 413"/>
                <a:gd name="T2" fmla="*/ 432 w 861"/>
                <a:gd name="T3" fmla="*/ 0 h 413"/>
                <a:gd name="T4" fmla="*/ 860 w 861"/>
                <a:gd name="T5" fmla="*/ 204 h 413"/>
                <a:gd name="T6" fmla="*/ 432 w 861"/>
                <a:gd name="T7" fmla="*/ 412 h 413"/>
                <a:gd name="T8" fmla="*/ 0 w 861"/>
                <a:gd name="T9" fmla="*/ 204 h 413"/>
                <a:gd name="T10" fmla="*/ 432 w 861"/>
                <a:gd name="T11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1" h="413">
                  <a:moveTo>
                    <a:pt x="432" y="0"/>
                  </a:moveTo>
                  <a:lnTo>
                    <a:pt x="432" y="0"/>
                  </a:lnTo>
                  <a:cubicBezTo>
                    <a:pt x="556" y="0"/>
                    <a:pt x="704" y="52"/>
                    <a:pt x="860" y="204"/>
                  </a:cubicBezTo>
                  <a:cubicBezTo>
                    <a:pt x="704" y="356"/>
                    <a:pt x="556" y="412"/>
                    <a:pt x="432" y="412"/>
                  </a:cubicBezTo>
                  <a:cubicBezTo>
                    <a:pt x="304" y="412"/>
                    <a:pt x="160" y="356"/>
                    <a:pt x="0" y="204"/>
                  </a:cubicBezTo>
                  <a:cubicBezTo>
                    <a:pt x="160" y="52"/>
                    <a:pt x="304" y="0"/>
                    <a:pt x="43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270"/>
            <p:cNvSpPr>
              <a:spLocks noChangeArrowheads="1"/>
            </p:cNvSpPr>
            <p:nvPr/>
          </p:nvSpPr>
          <p:spPr bwMode="auto">
            <a:xfrm>
              <a:off x="5237344" y="3045448"/>
              <a:ext cx="153987" cy="149225"/>
            </a:xfrm>
            <a:custGeom>
              <a:avLst/>
              <a:gdLst>
                <a:gd name="T0" fmla="*/ 0 w 429"/>
                <a:gd name="T1" fmla="*/ 0 h 413"/>
                <a:gd name="T2" fmla="*/ 0 w 429"/>
                <a:gd name="T3" fmla="*/ 0 h 413"/>
                <a:gd name="T4" fmla="*/ 0 w 429"/>
                <a:gd name="T5" fmla="*/ 412 h 413"/>
                <a:gd name="T6" fmla="*/ 428 w 429"/>
                <a:gd name="T7" fmla="*/ 204 h 413"/>
                <a:gd name="T8" fmla="*/ 0 w 429"/>
                <a:gd name="T9" fmla="*/ 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9" h="413">
                  <a:moveTo>
                    <a:pt x="0" y="0"/>
                  </a:moveTo>
                  <a:lnTo>
                    <a:pt x="0" y="0"/>
                  </a:lnTo>
                  <a:cubicBezTo>
                    <a:pt x="0" y="412"/>
                    <a:pt x="0" y="412"/>
                    <a:pt x="0" y="412"/>
                  </a:cubicBezTo>
                  <a:cubicBezTo>
                    <a:pt x="124" y="412"/>
                    <a:pt x="272" y="356"/>
                    <a:pt x="428" y="204"/>
                  </a:cubicBezTo>
                  <a:cubicBezTo>
                    <a:pt x="272" y="52"/>
                    <a:pt x="12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271"/>
            <p:cNvSpPr>
              <a:spLocks noChangeArrowheads="1"/>
            </p:cNvSpPr>
            <p:nvPr/>
          </p:nvSpPr>
          <p:spPr bwMode="auto">
            <a:xfrm>
              <a:off x="5332594" y="2935911"/>
              <a:ext cx="87312" cy="87312"/>
            </a:xfrm>
            <a:custGeom>
              <a:avLst/>
              <a:gdLst>
                <a:gd name="T0" fmla="*/ 0 w 241"/>
                <a:gd name="T1" fmla="*/ 0 h 241"/>
                <a:gd name="T2" fmla="*/ 0 w 241"/>
                <a:gd name="T3" fmla="*/ 48 h 241"/>
                <a:gd name="T4" fmla="*/ 192 w 241"/>
                <a:gd name="T5" fmla="*/ 48 h 241"/>
                <a:gd name="T6" fmla="*/ 192 w 241"/>
                <a:gd name="T7" fmla="*/ 240 h 241"/>
                <a:gd name="T8" fmla="*/ 240 w 241"/>
                <a:gd name="T9" fmla="*/ 240 h 241"/>
                <a:gd name="T10" fmla="*/ 240 w 241"/>
                <a:gd name="T11" fmla="*/ 0 h 241"/>
                <a:gd name="T12" fmla="*/ 0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0" y="0"/>
                  </a:moveTo>
                  <a:lnTo>
                    <a:pt x="0" y="48"/>
                  </a:lnTo>
                  <a:lnTo>
                    <a:pt x="192" y="48"/>
                  </a:lnTo>
                  <a:lnTo>
                    <a:pt x="192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272"/>
            <p:cNvSpPr>
              <a:spLocks noChangeArrowheads="1"/>
            </p:cNvSpPr>
            <p:nvPr/>
          </p:nvSpPr>
          <p:spPr bwMode="auto">
            <a:xfrm>
              <a:off x="5053194" y="2935911"/>
              <a:ext cx="87312" cy="87312"/>
            </a:xfrm>
            <a:custGeom>
              <a:avLst/>
              <a:gdLst>
                <a:gd name="T0" fmla="*/ 48 w 241"/>
                <a:gd name="T1" fmla="*/ 48 h 241"/>
                <a:gd name="T2" fmla="*/ 240 w 241"/>
                <a:gd name="T3" fmla="*/ 48 h 241"/>
                <a:gd name="T4" fmla="*/ 240 w 241"/>
                <a:gd name="T5" fmla="*/ 0 h 241"/>
                <a:gd name="T6" fmla="*/ 0 w 241"/>
                <a:gd name="T7" fmla="*/ 0 h 241"/>
                <a:gd name="T8" fmla="*/ 0 w 241"/>
                <a:gd name="T9" fmla="*/ 240 h 241"/>
                <a:gd name="T10" fmla="*/ 48 w 241"/>
                <a:gd name="T11" fmla="*/ 240 h 241"/>
                <a:gd name="T12" fmla="*/ 48 w 241"/>
                <a:gd name="T13" fmla="*/ 4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48"/>
                  </a:moveTo>
                  <a:lnTo>
                    <a:pt x="240" y="48"/>
                  </a:lnTo>
                  <a:lnTo>
                    <a:pt x="240" y="0"/>
                  </a:lnTo>
                  <a:lnTo>
                    <a:pt x="0" y="0"/>
                  </a:lnTo>
                  <a:lnTo>
                    <a:pt x="0" y="240"/>
                  </a:lnTo>
                  <a:lnTo>
                    <a:pt x="48" y="240"/>
                  </a:lnTo>
                  <a:lnTo>
                    <a:pt x="48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273"/>
            <p:cNvSpPr>
              <a:spLocks noChangeArrowheads="1"/>
            </p:cNvSpPr>
            <p:nvPr/>
          </p:nvSpPr>
          <p:spPr bwMode="auto">
            <a:xfrm>
              <a:off x="5053194" y="3215311"/>
              <a:ext cx="87312" cy="87312"/>
            </a:xfrm>
            <a:custGeom>
              <a:avLst/>
              <a:gdLst>
                <a:gd name="T0" fmla="*/ 48 w 241"/>
                <a:gd name="T1" fmla="*/ 0 h 241"/>
                <a:gd name="T2" fmla="*/ 0 w 241"/>
                <a:gd name="T3" fmla="*/ 0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196 h 241"/>
                <a:gd name="T10" fmla="*/ 48 w 241"/>
                <a:gd name="T11" fmla="*/ 196 h 241"/>
                <a:gd name="T12" fmla="*/ 48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196"/>
                  </a:lnTo>
                  <a:lnTo>
                    <a:pt x="48" y="196"/>
                  </a:lnTo>
                  <a:lnTo>
                    <a:pt x="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274"/>
            <p:cNvSpPr>
              <a:spLocks noChangeArrowheads="1"/>
            </p:cNvSpPr>
            <p:nvPr/>
          </p:nvSpPr>
          <p:spPr bwMode="auto">
            <a:xfrm>
              <a:off x="5332594" y="3215311"/>
              <a:ext cx="87312" cy="87312"/>
            </a:xfrm>
            <a:custGeom>
              <a:avLst/>
              <a:gdLst>
                <a:gd name="T0" fmla="*/ 192 w 241"/>
                <a:gd name="T1" fmla="*/ 196 h 241"/>
                <a:gd name="T2" fmla="*/ 0 w 241"/>
                <a:gd name="T3" fmla="*/ 196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0 h 241"/>
                <a:gd name="T10" fmla="*/ 192 w 241"/>
                <a:gd name="T11" fmla="*/ 0 h 241"/>
                <a:gd name="T12" fmla="*/ 192 w 241"/>
                <a:gd name="T13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2" y="196"/>
                  </a:moveTo>
                  <a:lnTo>
                    <a:pt x="0" y="196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192" y="0"/>
                  </a:lnTo>
                  <a:lnTo>
                    <a:pt x="192" y="19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275"/>
            <p:cNvSpPr>
              <a:spLocks noChangeArrowheads="1"/>
            </p:cNvSpPr>
            <p:nvPr/>
          </p:nvSpPr>
          <p:spPr bwMode="auto">
            <a:xfrm>
              <a:off x="5069069" y="3037511"/>
              <a:ext cx="336550" cy="166687"/>
            </a:xfrm>
            <a:custGeom>
              <a:avLst/>
              <a:gdLst>
                <a:gd name="T0" fmla="*/ 932 w 933"/>
                <a:gd name="T1" fmla="*/ 228 h 461"/>
                <a:gd name="T2" fmla="*/ 932 w 933"/>
                <a:gd name="T3" fmla="*/ 228 h 461"/>
                <a:gd name="T4" fmla="*/ 916 w 933"/>
                <a:gd name="T5" fmla="*/ 212 h 461"/>
                <a:gd name="T6" fmla="*/ 468 w 933"/>
                <a:gd name="T7" fmla="*/ 0 h 461"/>
                <a:gd name="T8" fmla="*/ 468 w 933"/>
                <a:gd name="T9" fmla="*/ 0 h 461"/>
                <a:gd name="T10" fmla="*/ 468 w 933"/>
                <a:gd name="T11" fmla="*/ 0 h 461"/>
                <a:gd name="T12" fmla="*/ 20 w 933"/>
                <a:gd name="T13" fmla="*/ 212 h 461"/>
                <a:gd name="T14" fmla="*/ 0 w 933"/>
                <a:gd name="T15" fmla="*/ 228 h 461"/>
                <a:gd name="T16" fmla="*/ 20 w 933"/>
                <a:gd name="T17" fmla="*/ 248 h 461"/>
                <a:gd name="T18" fmla="*/ 468 w 933"/>
                <a:gd name="T19" fmla="*/ 460 h 461"/>
                <a:gd name="T20" fmla="*/ 916 w 933"/>
                <a:gd name="T21" fmla="*/ 248 h 461"/>
                <a:gd name="T22" fmla="*/ 932 w 933"/>
                <a:gd name="T23" fmla="*/ 228 h 461"/>
                <a:gd name="T24" fmla="*/ 464 w 933"/>
                <a:gd name="T25" fmla="*/ 408 h 461"/>
                <a:gd name="T26" fmla="*/ 464 w 933"/>
                <a:gd name="T27" fmla="*/ 408 h 461"/>
                <a:gd name="T28" fmla="*/ 288 w 933"/>
                <a:gd name="T29" fmla="*/ 228 h 461"/>
                <a:gd name="T30" fmla="*/ 464 w 933"/>
                <a:gd name="T31" fmla="*/ 52 h 461"/>
                <a:gd name="T32" fmla="*/ 640 w 933"/>
                <a:gd name="T33" fmla="*/ 228 h 461"/>
                <a:gd name="T34" fmla="*/ 464 w 933"/>
                <a:gd name="T35" fmla="*/ 408 h 461"/>
                <a:gd name="T36" fmla="*/ 296 w 933"/>
                <a:gd name="T37" fmla="*/ 84 h 461"/>
                <a:gd name="T38" fmla="*/ 296 w 933"/>
                <a:gd name="T39" fmla="*/ 84 h 461"/>
                <a:gd name="T40" fmla="*/ 240 w 933"/>
                <a:gd name="T41" fmla="*/ 228 h 461"/>
                <a:gd name="T42" fmla="*/ 296 w 933"/>
                <a:gd name="T43" fmla="*/ 376 h 461"/>
                <a:gd name="T44" fmla="*/ 72 w 933"/>
                <a:gd name="T45" fmla="*/ 228 h 461"/>
                <a:gd name="T46" fmla="*/ 296 w 933"/>
                <a:gd name="T47" fmla="*/ 84 h 461"/>
                <a:gd name="T48" fmla="*/ 632 w 933"/>
                <a:gd name="T49" fmla="*/ 380 h 461"/>
                <a:gd name="T50" fmla="*/ 632 w 933"/>
                <a:gd name="T51" fmla="*/ 380 h 461"/>
                <a:gd name="T52" fmla="*/ 688 w 933"/>
                <a:gd name="T53" fmla="*/ 228 h 461"/>
                <a:gd name="T54" fmla="*/ 632 w 933"/>
                <a:gd name="T55" fmla="*/ 80 h 461"/>
                <a:gd name="T56" fmla="*/ 864 w 933"/>
                <a:gd name="T57" fmla="*/ 228 h 461"/>
                <a:gd name="T58" fmla="*/ 632 w 933"/>
                <a:gd name="T59" fmla="*/ 38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33" h="461">
                  <a:moveTo>
                    <a:pt x="932" y="228"/>
                  </a:moveTo>
                  <a:lnTo>
                    <a:pt x="932" y="228"/>
                  </a:lnTo>
                  <a:cubicBezTo>
                    <a:pt x="916" y="212"/>
                    <a:pt x="916" y="212"/>
                    <a:pt x="916" y="212"/>
                  </a:cubicBezTo>
                  <a:cubicBezTo>
                    <a:pt x="768" y="72"/>
                    <a:pt x="620" y="0"/>
                    <a:pt x="468" y="0"/>
                  </a:cubicBezTo>
                  <a:lnTo>
                    <a:pt x="468" y="0"/>
                  </a:lnTo>
                  <a:lnTo>
                    <a:pt x="468" y="0"/>
                  </a:lnTo>
                  <a:cubicBezTo>
                    <a:pt x="316" y="0"/>
                    <a:pt x="164" y="72"/>
                    <a:pt x="20" y="212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20" y="248"/>
                    <a:pt x="20" y="248"/>
                    <a:pt x="20" y="248"/>
                  </a:cubicBezTo>
                  <a:cubicBezTo>
                    <a:pt x="164" y="384"/>
                    <a:pt x="316" y="456"/>
                    <a:pt x="468" y="460"/>
                  </a:cubicBezTo>
                  <a:cubicBezTo>
                    <a:pt x="620" y="456"/>
                    <a:pt x="768" y="384"/>
                    <a:pt x="916" y="248"/>
                  </a:cubicBezTo>
                  <a:lnTo>
                    <a:pt x="932" y="228"/>
                  </a:lnTo>
                  <a:close/>
                  <a:moveTo>
                    <a:pt x="464" y="408"/>
                  </a:moveTo>
                  <a:lnTo>
                    <a:pt x="464" y="408"/>
                  </a:lnTo>
                  <a:cubicBezTo>
                    <a:pt x="368" y="408"/>
                    <a:pt x="288" y="328"/>
                    <a:pt x="288" y="228"/>
                  </a:cubicBezTo>
                  <a:cubicBezTo>
                    <a:pt x="288" y="132"/>
                    <a:pt x="368" y="52"/>
                    <a:pt x="464" y="52"/>
                  </a:cubicBezTo>
                  <a:cubicBezTo>
                    <a:pt x="560" y="52"/>
                    <a:pt x="640" y="132"/>
                    <a:pt x="640" y="228"/>
                  </a:cubicBezTo>
                  <a:cubicBezTo>
                    <a:pt x="640" y="328"/>
                    <a:pt x="560" y="408"/>
                    <a:pt x="464" y="408"/>
                  </a:cubicBezTo>
                  <a:close/>
                  <a:moveTo>
                    <a:pt x="296" y="84"/>
                  </a:moveTo>
                  <a:lnTo>
                    <a:pt x="296" y="84"/>
                  </a:lnTo>
                  <a:cubicBezTo>
                    <a:pt x="260" y="124"/>
                    <a:pt x="240" y="172"/>
                    <a:pt x="240" y="228"/>
                  </a:cubicBezTo>
                  <a:cubicBezTo>
                    <a:pt x="240" y="284"/>
                    <a:pt x="260" y="336"/>
                    <a:pt x="296" y="376"/>
                  </a:cubicBezTo>
                  <a:cubicBezTo>
                    <a:pt x="220" y="344"/>
                    <a:pt x="144" y="296"/>
                    <a:pt x="72" y="228"/>
                  </a:cubicBezTo>
                  <a:cubicBezTo>
                    <a:pt x="144" y="160"/>
                    <a:pt x="220" y="112"/>
                    <a:pt x="296" y="84"/>
                  </a:cubicBezTo>
                  <a:close/>
                  <a:moveTo>
                    <a:pt x="632" y="380"/>
                  </a:moveTo>
                  <a:lnTo>
                    <a:pt x="632" y="380"/>
                  </a:lnTo>
                  <a:cubicBezTo>
                    <a:pt x="668" y="340"/>
                    <a:pt x="688" y="288"/>
                    <a:pt x="688" y="228"/>
                  </a:cubicBezTo>
                  <a:cubicBezTo>
                    <a:pt x="688" y="172"/>
                    <a:pt x="668" y="120"/>
                    <a:pt x="632" y="80"/>
                  </a:cubicBezTo>
                  <a:cubicBezTo>
                    <a:pt x="708" y="108"/>
                    <a:pt x="788" y="160"/>
                    <a:pt x="864" y="228"/>
                  </a:cubicBezTo>
                  <a:cubicBezTo>
                    <a:pt x="788" y="300"/>
                    <a:pt x="708" y="348"/>
                    <a:pt x="632" y="38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276"/>
            <p:cNvSpPr>
              <a:spLocks noChangeArrowheads="1"/>
            </p:cNvSpPr>
            <p:nvPr/>
          </p:nvSpPr>
          <p:spPr bwMode="auto">
            <a:xfrm>
              <a:off x="5207181" y="3091486"/>
              <a:ext cx="58738" cy="57150"/>
            </a:xfrm>
            <a:custGeom>
              <a:avLst/>
              <a:gdLst>
                <a:gd name="T0" fmla="*/ 80 w 161"/>
                <a:gd name="T1" fmla="*/ 0 h 157"/>
                <a:gd name="T2" fmla="*/ 80 w 161"/>
                <a:gd name="T3" fmla="*/ 0 h 157"/>
                <a:gd name="T4" fmla="*/ 0 w 161"/>
                <a:gd name="T5" fmla="*/ 76 h 157"/>
                <a:gd name="T6" fmla="*/ 80 w 161"/>
                <a:gd name="T7" fmla="*/ 156 h 157"/>
                <a:gd name="T8" fmla="*/ 160 w 161"/>
                <a:gd name="T9" fmla="*/ 76 h 157"/>
                <a:gd name="T10" fmla="*/ 80 w 161"/>
                <a:gd name="T1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1" h="157">
                  <a:moveTo>
                    <a:pt x="80" y="0"/>
                  </a:moveTo>
                  <a:lnTo>
                    <a:pt x="80" y="0"/>
                  </a:lnTo>
                  <a:cubicBezTo>
                    <a:pt x="36" y="0"/>
                    <a:pt x="0" y="36"/>
                    <a:pt x="0" y="76"/>
                  </a:cubicBezTo>
                  <a:cubicBezTo>
                    <a:pt x="0" y="120"/>
                    <a:pt x="36" y="156"/>
                    <a:pt x="80" y="156"/>
                  </a:cubicBezTo>
                  <a:cubicBezTo>
                    <a:pt x="124" y="156"/>
                    <a:pt x="160" y="120"/>
                    <a:pt x="160" y="76"/>
                  </a:cubicBezTo>
                  <a:cubicBezTo>
                    <a:pt x="160" y="36"/>
                    <a:pt x="124" y="0"/>
                    <a:pt x="8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9" name="Group 478"/>
          <p:cNvGrpSpPr/>
          <p:nvPr/>
        </p:nvGrpSpPr>
        <p:grpSpPr>
          <a:xfrm>
            <a:off x="8323972" y="2289183"/>
            <a:ext cx="366713" cy="366712"/>
            <a:chOff x="5867722" y="2291524"/>
            <a:chExt cx="366713" cy="366712"/>
          </a:xfrm>
        </p:grpSpPr>
        <p:sp>
          <p:nvSpPr>
            <p:cNvPr id="480" name="Freeform 277"/>
            <p:cNvSpPr>
              <a:spLocks noChangeArrowheads="1"/>
            </p:cNvSpPr>
            <p:nvPr/>
          </p:nvSpPr>
          <p:spPr bwMode="auto">
            <a:xfrm>
              <a:off x="5966147" y="2377249"/>
              <a:ext cx="166688" cy="220662"/>
            </a:xfrm>
            <a:custGeom>
              <a:avLst/>
              <a:gdLst>
                <a:gd name="T0" fmla="*/ 48 w 461"/>
                <a:gd name="T1" fmla="*/ 0 h 613"/>
                <a:gd name="T2" fmla="*/ 48 w 461"/>
                <a:gd name="T3" fmla="*/ 0 h 613"/>
                <a:gd name="T4" fmla="*/ 0 w 461"/>
                <a:gd name="T5" fmla="*/ 236 h 613"/>
                <a:gd name="T6" fmla="*/ 232 w 461"/>
                <a:gd name="T7" fmla="*/ 612 h 613"/>
                <a:gd name="T8" fmla="*/ 460 w 461"/>
                <a:gd name="T9" fmla="*/ 236 h 613"/>
                <a:gd name="T10" fmla="*/ 412 w 461"/>
                <a:gd name="T11" fmla="*/ 0 h 613"/>
                <a:gd name="T12" fmla="*/ 48 w 461"/>
                <a:gd name="T13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1" h="613">
                  <a:moveTo>
                    <a:pt x="48" y="0"/>
                  </a:moveTo>
                  <a:lnTo>
                    <a:pt x="48" y="0"/>
                  </a:lnTo>
                  <a:cubicBezTo>
                    <a:pt x="16" y="64"/>
                    <a:pt x="0" y="148"/>
                    <a:pt x="0" y="236"/>
                  </a:cubicBezTo>
                  <a:cubicBezTo>
                    <a:pt x="0" y="444"/>
                    <a:pt x="104" y="612"/>
                    <a:pt x="232" y="612"/>
                  </a:cubicBezTo>
                  <a:cubicBezTo>
                    <a:pt x="356" y="612"/>
                    <a:pt x="460" y="444"/>
                    <a:pt x="460" y="236"/>
                  </a:cubicBezTo>
                  <a:cubicBezTo>
                    <a:pt x="460" y="148"/>
                    <a:pt x="444" y="64"/>
                    <a:pt x="412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278"/>
            <p:cNvSpPr>
              <a:spLocks noChangeArrowheads="1"/>
            </p:cNvSpPr>
            <p:nvPr/>
          </p:nvSpPr>
          <p:spPr bwMode="auto">
            <a:xfrm>
              <a:off x="6048697" y="2377249"/>
              <a:ext cx="82550" cy="85725"/>
            </a:xfrm>
            <a:custGeom>
              <a:avLst/>
              <a:gdLst>
                <a:gd name="T0" fmla="*/ 0 w 229"/>
                <a:gd name="T1" fmla="*/ 0 h 237"/>
                <a:gd name="T2" fmla="*/ 0 w 229"/>
                <a:gd name="T3" fmla="*/ 0 h 237"/>
                <a:gd name="T4" fmla="*/ 0 w 229"/>
                <a:gd name="T5" fmla="*/ 0 h 237"/>
                <a:gd name="T6" fmla="*/ 180 w 229"/>
                <a:gd name="T7" fmla="*/ 0 h 237"/>
                <a:gd name="T8" fmla="*/ 228 w 229"/>
                <a:gd name="T9" fmla="*/ 236 h 237"/>
                <a:gd name="T10" fmla="*/ 228 w 229"/>
                <a:gd name="T11" fmla="*/ 236 h 237"/>
                <a:gd name="T12" fmla="*/ 180 w 229"/>
                <a:gd name="T13" fmla="*/ 0 h 237"/>
                <a:gd name="T14" fmla="*/ 0 w 229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9" h="2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80" y="0"/>
                    <a:pt x="180" y="0"/>
                    <a:pt x="180" y="0"/>
                  </a:cubicBezTo>
                  <a:cubicBezTo>
                    <a:pt x="212" y="64"/>
                    <a:pt x="228" y="148"/>
                    <a:pt x="228" y="236"/>
                  </a:cubicBezTo>
                  <a:lnTo>
                    <a:pt x="228" y="236"/>
                  </a:lnTo>
                  <a:cubicBezTo>
                    <a:pt x="228" y="148"/>
                    <a:pt x="212" y="64"/>
                    <a:pt x="18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279"/>
            <p:cNvSpPr>
              <a:spLocks noChangeArrowheads="1"/>
            </p:cNvSpPr>
            <p:nvPr/>
          </p:nvSpPr>
          <p:spPr bwMode="auto">
            <a:xfrm>
              <a:off x="6048697" y="2377249"/>
              <a:ext cx="82550" cy="220662"/>
            </a:xfrm>
            <a:custGeom>
              <a:avLst/>
              <a:gdLst>
                <a:gd name="T0" fmla="*/ 180 w 229"/>
                <a:gd name="T1" fmla="*/ 0 h 613"/>
                <a:gd name="T2" fmla="*/ 180 w 229"/>
                <a:gd name="T3" fmla="*/ 0 h 613"/>
                <a:gd name="T4" fmla="*/ 0 w 229"/>
                <a:gd name="T5" fmla="*/ 0 h 613"/>
                <a:gd name="T6" fmla="*/ 0 w 229"/>
                <a:gd name="T7" fmla="*/ 612 h 613"/>
                <a:gd name="T8" fmla="*/ 228 w 229"/>
                <a:gd name="T9" fmla="*/ 236 h 613"/>
                <a:gd name="T10" fmla="*/ 180 w 229"/>
                <a:gd name="T1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613">
                  <a:moveTo>
                    <a:pt x="180" y="0"/>
                  </a:moveTo>
                  <a:lnTo>
                    <a:pt x="18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12"/>
                    <a:pt x="0" y="612"/>
                    <a:pt x="0" y="612"/>
                  </a:cubicBezTo>
                  <a:cubicBezTo>
                    <a:pt x="124" y="612"/>
                    <a:pt x="228" y="444"/>
                    <a:pt x="228" y="236"/>
                  </a:cubicBezTo>
                  <a:cubicBezTo>
                    <a:pt x="228" y="148"/>
                    <a:pt x="212" y="64"/>
                    <a:pt x="18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280"/>
            <p:cNvSpPr>
              <a:spLocks noChangeArrowheads="1"/>
            </p:cNvSpPr>
            <p:nvPr/>
          </p:nvSpPr>
          <p:spPr bwMode="auto">
            <a:xfrm>
              <a:off x="5939160" y="2328036"/>
              <a:ext cx="212725" cy="277813"/>
            </a:xfrm>
            <a:custGeom>
              <a:avLst/>
              <a:gdLst>
                <a:gd name="T0" fmla="*/ 556 w 593"/>
                <a:gd name="T1" fmla="*/ 172 h 773"/>
                <a:gd name="T2" fmla="*/ 556 w 593"/>
                <a:gd name="T3" fmla="*/ 172 h 773"/>
                <a:gd name="T4" fmla="*/ 436 w 593"/>
                <a:gd name="T5" fmla="*/ 64 h 773"/>
                <a:gd name="T6" fmla="*/ 300 w 593"/>
                <a:gd name="T7" fmla="*/ 0 h 773"/>
                <a:gd name="T8" fmla="*/ 160 w 593"/>
                <a:gd name="T9" fmla="*/ 64 h 773"/>
                <a:gd name="T10" fmla="*/ 40 w 593"/>
                <a:gd name="T11" fmla="*/ 172 h 773"/>
                <a:gd name="T12" fmla="*/ 48 w 593"/>
                <a:gd name="T13" fmla="*/ 404 h 773"/>
                <a:gd name="T14" fmla="*/ 304 w 593"/>
                <a:gd name="T15" fmla="*/ 772 h 773"/>
                <a:gd name="T16" fmla="*/ 556 w 593"/>
                <a:gd name="T17" fmla="*/ 392 h 773"/>
                <a:gd name="T18" fmla="*/ 556 w 593"/>
                <a:gd name="T19" fmla="*/ 172 h 773"/>
                <a:gd name="T20" fmla="*/ 304 w 593"/>
                <a:gd name="T21" fmla="*/ 724 h 773"/>
                <a:gd name="T22" fmla="*/ 304 w 593"/>
                <a:gd name="T23" fmla="*/ 724 h 773"/>
                <a:gd name="T24" fmla="*/ 96 w 593"/>
                <a:gd name="T25" fmla="*/ 372 h 773"/>
                <a:gd name="T26" fmla="*/ 120 w 593"/>
                <a:gd name="T27" fmla="*/ 208 h 773"/>
                <a:gd name="T28" fmla="*/ 128 w 593"/>
                <a:gd name="T29" fmla="*/ 212 h 773"/>
                <a:gd name="T30" fmla="*/ 208 w 593"/>
                <a:gd name="T31" fmla="*/ 268 h 773"/>
                <a:gd name="T32" fmla="*/ 408 w 593"/>
                <a:gd name="T33" fmla="*/ 220 h 773"/>
                <a:gd name="T34" fmla="*/ 488 w 593"/>
                <a:gd name="T35" fmla="*/ 212 h 773"/>
                <a:gd name="T36" fmla="*/ 508 w 593"/>
                <a:gd name="T37" fmla="*/ 372 h 773"/>
                <a:gd name="T38" fmla="*/ 304 w 593"/>
                <a:gd name="T39" fmla="*/ 724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93" h="773">
                  <a:moveTo>
                    <a:pt x="556" y="172"/>
                  </a:moveTo>
                  <a:lnTo>
                    <a:pt x="556" y="172"/>
                  </a:lnTo>
                  <a:cubicBezTo>
                    <a:pt x="536" y="108"/>
                    <a:pt x="476" y="80"/>
                    <a:pt x="436" y="64"/>
                  </a:cubicBezTo>
                  <a:cubicBezTo>
                    <a:pt x="392" y="44"/>
                    <a:pt x="352" y="0"/>
                    <a:pt x="300" y="0"/>
                  </a:cubicBezTo>
                  <a:cubicBezTo>
                    <a:pt x="244" y="0"/>
                    <a:pt x="204" y="44"/>
                    <a:pt x="160" y="64"/>
                  </a:cubicBezTo>
                  <a:cubicBezTo>
                    <a:pt x="120" y="80"/>
                    <a:pt x="60" y="108"/>
                    <a:pt x="40" y="172"/>
                  </a:cubicBezTo>
                  <a:cubicBezTo>
                    <a:pt x="20" y="232"/>
                    <a:pt x="0" y="324"/>
                    <a:pt x="48" y="404"/>
                  </a:cubicBezTo>
                  <a:cubicBezTo>
                    <a:pt x="60" y="608"/>
                    <a:pt x="168" y="772"/>
                    <a:pt x="304" y="772"/>
                  </a:cubicBezTo>
                  <a:cubicBezTo>
                    <a:pt x="440" y="772"/>
                    <a:pt x="548" y="600"/>
                    <a:pt x="556" y="392"/>
                  </a:cubicBezTo>
                  <a:cubicBezTo>
                    <a:pt x="592" y="312"/>
                    <a:pt x="572" y="228"/>
                    <a:pt x="556" y="172"/>
                  </a:cubicBezTo>
                  <a:close/>
                  <a:moveTo>
                    <a:pt x="304" y="724"/>
                  </a:moveTo>
                  <a:lnTo>
                    <a:pt x="304" y="724"/>
                  </a:lnTo>
                  <a:cubicBezTo>
                    <a:pt x="188" y="724"/>
                    <a:pt x="96" y="564"/>
                    <a:pt x="96" y="372"/>
                  </a:cubicBezTo>
                  <a:cubicBezTo>
                    <a:pt x="96" y="316"/>
                    <a:pt x="104" y="260"/>
                    <a:pt x="120" y="208"/>
                  </a:cubicBezTo>
                  <a:cubicBezTo>
                    <a:pt x="124" y="208"/>
                    <a:pt x="128" y="212"/>
                    <a:pt x="128" y="212"/>
                  </a:cubicBezTo>
                  <a:cubicBezTo>
                    <a:pt x="144" y="228"/>
                    <a:pt x="168" y="268"/>
                    <a:pt x="208" y="268"/>
                  </a:cubicBezTo>
                  <a:cubicBezTo>
                    <a:pt x="280" y="268"/>
                    <a:pt x="324" y="236"/>
                    <a:pt x="408" y="220"/>
                  </a:cubicBezTo>
                  <a:cubicBezTo>
                    <a:pt x="452" y="208"/>
                    <a:pt x="472" y="204"/>
                    <a:pt x="488" y="212"/>
                  </a:cubicBezTo>
                  <a:cubicBezTo>
                    <a:pt x="500" y="260"/>
                    <a:pt x="508" y="316"/>
                    <a:pt x="508" y="372"/>
                  </a:cubicBezTo>
                  <a:cubicBezTo>
                    <a:pt x="508" y="564"/>
                    <a:pt x="416" y="724"/>
                    <a:pt x="304" y="7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281"/>
            <p:cNvSpPr>
              <a:spLocks noChangeArrowheads="1"/>
            </p:cNvSpPr>
            <p:nvPr/>
          </p:nvSpPr>
          <p:spPr bwMode="auto">
            <a:xfrm>
              <a:off x="6147122" y="2291524"/>
              <a:ext cx="87313" cy="87312"/>
            </a:xfrm>
            <a:custGeom>
              <a:avLst/>
              <a:gdLst>
                <a:gd name="T0" fmla="*/ 0 w 241"/>
                <a:gd name="T1" fmla="*/ 0 h 241"/>
                <a:gd name="T2" fmla="*/ 0 w 241"/>
                <a:gd name="T3" fmla="*/ 48 h 241"/>
                <a:gd name="T4" fmla="*/ 192 w 241"/>
                <a:gd name="T5" fmla="*/ 48 h 241"/>
                <a:gd name="T6" fmla="*/ 192 w 241"/>
                <a:gd name="T7" fmla="*/ 240 h 241"/>
                <a:gd name="T8" fmla="*/ 240 w 241"/>
                <a:gd name="T9" fmla="*/ 240 h 241"/>
                <a:gd name="T10" fmla="*/ 240 w 241"/>
                <a:gd name="T11" fmla="*/ 0 h 241"/>
                <a:gd name="T12" fmla="*/ 0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0" y="0"/>
                  </a:moveTo>
                  <a:lnTo>
                    <a:pt x="0" y="48"/>
                  </a:lnTo>
                  <a:lnTo>
                    <a:pt x="192" y="48"/>
                  </a:lnTo>
                  <a:lnTo>
                    <a:pt x="192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282"/>
            <p:cNvSpPr>
              <a:spLocks noChangeArrowheads="1"/>
            </p:cNvSpPr>
            <p:nvPr/>
          </p:nvSpPr>
          <p:spPr bwMode="auto">
            <a:xfrm>
              <a:off x="5867722" y="2291524"/>
              <a:ext cx="87313" cy="87312"/>
            </a:xfrm>
            <a:custGeom>
              <a:avLst/>
              <a:gdLst>
                <a:gd name="T0" fmla="*/ 48 w 241"/>
                <a:gd name="T1" fmla="*/ 48 h 241"/>
                <a:gd name="T2" fmla="*/ 240 w 241"/>
                <a:gd name="T3" fmla="*/ 48 h 241"/>
                <a:gd name="T4" fmla="*/ 240 w 241"/>
                <a:gd name="T5" fmla="*/ 0 h 241"/>
                <a:gd name="T6" fmla="*/ 0 w 241"/>
                <a:gd name="T7" fmla="*/ 0 h 241"/>
                <a:gd name="T8" fmla="*/ 0 w 241"/>
                <a:gd name="T9" fmla="*/ 240 h 241"/>
                <a:gd name="T10" fmla="*/ 48 w 241"/>
                <a:gd name="T11" fmla="*/ 240 h 241"/>
                <a:gd name="T12" fmla="*/ 48 w 241"/>
                <a:gd name="T13" fmla="*/ 4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48"/>
                  </a:moveTo>
                  <a:lnTo>
                    <a:pt x="240" y="48"/>
                  </a:lnTo>
                  <a:lnTo>
                    <a:pt x="240" y="0"/>
                  </a:lnTo>
                  <a:lnTo>
                    <a:pt x="0" y="0"/>
                  </a:lnTo>
                  <a:lnTo>
                    <a:pt x="0" y="240"/>
                  </a:lnTo>
                  <a:lnTo>
                    <a:pt x="48" y="240"/>
                  </a:lnTo>
                  <a:lnTo>
                    <a:pt x="48" y="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283"/>
            <p:cNvSpPr>
              <a:spLocks noChangeArrowheads="1"/>
            </p:cNvSpPr>
            <p:nvPr/>
          </p:nvSpPr>
          <p:spPr bwMode="auto">
            <a:xfrm>
              <a:off x="5867722" y="2570924"/>
              <a:ext cx="87313" cy="87312"/>
            </a:xfrm>
            <a:custGeom>
              <a:avLst/>
              <a:gdLst>
                <a:gd name="T0" fmla="*/ 48 w 241"/>
                <a:gd name="T1" fmla="*/ 0 h 241"/>
                <a:gd name="T2" fmla="*/ 0 w 241"/>
                <a:gd name="T3" fmla="*/ 0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196 h 241"/>
                <a:gd name="T10" fmla="*/ 48 w 241"/>
                <a:gd name="T11" fmla="*/ 196 h 241"/>
                <a:gd name="T12" fmla="*/ 48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196"/>
                  </a:lnTo>
                  <a:lnTo>
                    <a:pt x="48" y="196"/>
                  </a:lnTo>
                  <a:lnTo>
                    <a:pt x="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284"/>
            <p:cNvSpPr>
              <a:spLocks noChangeArrowheads="1"/>
            </p:cNvSpPr>
            <p:nvPr/>
          </p:nvSpPr>
          <p:spPr bwMode="auto">
            <a:xfrm>
              <a:off x="6147122" y="2570924"/>
              <a:ext cx="87313" cy="87312"/>
            </a:xfrm>
            <a:custGeom>
              <a:avLst/>
              <a:gdLst>
                <a:gd name="T0" fmla="*/ 192 w 241"/>
                <a:gd name="T1" fmla="*/ 196 h 241"/>
                <a:gd name="T2" fmla="*/ 0 w 241"/>
                <a:gd name="T3" fmla="*/ 196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0 h 241"/>
                <a:gd name="T10" fmla="*/ 192 w 241"/>
                <a:gd name="T11" fmla="*/ 0 h 241"/>
                <a:gd name="T12" fmla="*/ 192 w 241"/>
                <a:gd name="T13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2" y="196"/>
                  </a:moveTo>
                  <a:lnTo>
                    <a:pt x="0" y="196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192" y="0"/>
                  </a:lnTo>
                  <a:lnTo>
                    <a:pt x="192" y="1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8" name="Group 487"/>
          <p:cNvGrpSpPr/>
          <p:nvPr/>
        </p:nvGrpSpPr>
        <p:grpSpPr>
          <a:xfrm>
            <a:off x="8323972" y="3515843"/>
            <a:ext cx="366712" cy="366713"/>
            <a:chOff x="5866135" y="3518487"/>
            <a:chExt cx="366712" cy="366713"/>
          </a:xfrm>
        </p:grpSpPr>
        <p:sp>
          <p:nvSpPr>
            <p:cNvPr id="489" name="Freeform 285"/>
            <p:cNvSpPr>
              <a:spLocks noChangeArrowheads="1"/>
            </p:cNvSpPr>
            <p:nvPr/>
          </p:nvSpPr>
          <p:spPr bwMode="auto">
            <a:xfrm>
              <a:off x="5962972" y="3604212"/>
              <a:ext cx="166688" cy="220663"/>
            </a:xfrm>
            <a:custGeom>
              <a:avLst/>
              <a:gdLst>
                <a:gd name="T0" fmla="*/ 48 w 461"/>
                <a:gd name="T1" fmla="*/ 0 h 613"/>
                <a:gd name="T2" fmla="*/ 48 w 461"/>
                <a:gd name="T3" fmla="*/ 0 h 613"/>
                <a:gd name="T4" fmla="*/ 0 w 461"/>
                <a:gd name="T5" fmla="*/ 236 h 613"/>
                <a:gd name="T6" fmla="*/ 232 w 461"/>
                <a:gd name="T7" fmla="*/ 612 h 613"/>
                <a:gd name="T8" fmla="*/ 460 w 461"/>
                <a:gd name="T9" fmla="*/ 236 h 613"/>
                <a:gd name="T10" fmla="*/ 412 w 461"/>
                <a:gd name="T11" fmla="*/ 0 h 613"/>
                <a:gd name="T12" fmla="*/ 48 w 461"/>
                <a:gd name="T13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1" h="613">
                  <a:moveTo>
                    <a:pt x="48" y="0"/>
                  </a:moveTo>
                  <a:lnTo>
                    <a:pt x="48" y="0"/>
                  </a:lnTo>
                  <a:cubicBezTo>
                    <a:pt x="16" y="64"/>
                    <a:pt x="0" y="148"/>
                    <a:pt x="0" y="236"/>
                  </a:cubicBezTo>
                  <a:cubicBezTo>
                    <a:pt x="0" y="444"/>
                    <a:pt x="104" y="612"/>
                    <a:pt x="232" y="612"/>
                  </a:cubicBezTo>
                  <a:cubicBezTo>
                    <a:pt x="356" y="612"/>
                    <a:pt x="460" y="444"/>
                    <a:pt x="460" y="236"/>
                  </a:cubicBezTo>
                  <a:cubicBezTo>
                    <a:pt x="460" y="148"/>
                    <a:pt x="444" y="64"/>
                    <a:pt x="412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286"/>
            <p:cNvSpPr>
              <a:spLocks noChangeArrowheads="1"/>
            </p:cNvSpPr>
            <p:nvPr/>
          </p:nvSpPr>
          <p:spPr bwMode="auto">
            <a:xfrm>
              <a:off x="6047110" y="3604212"/>
              <a:ext cx="82550" cy="85725"/>
            </a:xfrm>
            <a:custGeom>
              <a:avLst/>
              <a:gdLst>
                <a:gd name="T0" fmla="*/ 0 w 229"/>
                <a:gd name="T1" fmla="*/ 0 h 237"/>
                <a:gd name="T2" fmla="*/ 0 w 229"/>
                <a:gd name="T3" fmla="*/ 0 h 237"/>
                <a:gd name="T4" fmla="*/ 0 w 229"/>
                <a:gd name="T5" fmla="*/ 0 h 237"/>
                <a:gd name="T6" fmla="*/ 180 w 229"/>
                <a:gd name="T7" fmla="*/ 0 h 237"/>
                <a:gd name="T8" fmla="*/ 228 w 229"/>
                <a:gd name="T9" fmla="*/ 236 h 237"/>
                <a:gd name="T10" fmla="*/ 228 w 229"/>
                <a:gd name="T11" fmla="*/ 236 h 237"/>
                <a:gd name="T12" fmla="*/ 180 w 229"/>
                <a:gd name="T13" fmla="*/ 0 h 237"/>
                <a:gd name="T14" fmla="*/ 0 w 229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9" h="2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80" y="0"/>
                    <a:pt x="180" y="0"/>
                    <a:pt x="180" y="0"/>
                  </a:cubicBezTo>
                  <a:cubicBezTo>
                    <a:pt x="212" y="64"/>
                    <a:pt x="228" y="148"/>
                    <a:pt x="228" y="236"/>
                  </a:cubicBezTo>
                  <a:lnTo>
                    <a:pt x="228" y="236"/>
                  </a:lnTo>
                  <a:cubicBezTo>
                    <a:pt x="228" y="148"/>
                    <a:pt x="212" y="64"/>
                    <a:pt x="18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287"/>
            <p:cNvSpPr>
              <a:spLocks noChangeArrowheads="1"/>
            </p:cNvSpPr>
            <p:nvPr/>
          </p:nvSpPr>
          <p:spPr bwMode="auto">
            <a:xfrm>
              <a:off x="6047110" y="3604212"/>
              <a:ext cx="82550" cy="220663"/>
            </a:xfrm>
            <a:custGeom>
              <a:avLst/>
              <a:gdLst>
                <a:gd name="T0" fmla="*/ 180 w 229"/>
                <a:gd name="T1" fmla="*/ 0 h 613"/>
                <a:gd name="T2" fmla="*/ 180 w 229"/>
                <a:gd name="T3" fmla="*/ 0 h 613"/>
                <a:gd name="T4" fmla="*/ 0 w 229"/>
                <a:gd name="T5" fmla="*/ 0 h 613"/>
                <a:gd name="T6" fmla="*/ 0 w 229"/>
                <a:gd name="T7" fmla="*/ 612 h 613"/>
                <a:gd name="T8" fmla="*/ 228 w 229"/>
                <a:gd name="T9" fmla="*/ 236 h 613"/>
                <a:gd name="T10" fmla="*/ 180 w 229"/>
                <a:gd name="T1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613">
                  <a:moveTo>
                    <a:pt x="180" y="0"/>
                  </a:moveTo>
                  <a:lnTo>
                    <a:pt x="18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12"/>
                    <a:pt x="0" y="612"/>
                    <a:pt x="0" y="612"/>
                  </a:cubicBezTo>
                  <a:cubicBezTo>
                    <a:pt x="124" y="612"/>
                    <a:pt x="228" y="444"/>
                    <a:pt x="228" y="236"/>
                  </a:cubicBezTo>
                  <a:cubicBezTo>
                    <a:pt x="228" y="148"/>
                    <a:pt x="212" y="64"/>
                    <a:pt x="18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288"/>
            <p:cNvSpPr>
              <a:spLocks noChangeArrowheads="1"/>
            </p:cNvSpPr>
            <p:nvPr/>
          </p:nvSpPr>
          <p:spPr bwMode="auto">
            <a:xfrm>
              <a:off x="5937572" y="3555000"/>
              <a:ext cx="212725" cy="277812"/>
            </a:xfrm>
            <a:custGeom>
              <a:avLst/>
              <a:gdLst>
                <a:gd name="T0" fmla="*/ 556 w 593"/>
                <a:gd name="T1" fmla="*/ 172 h 773"/>
                <a:gd name="T2" fmla="*/ 556 w 593"/>
                <a:gd name="T3" fmla="*/ 172 h 773"/>
                <a:gd name="T4" fmla="*/ 436 w 593"/>
                <a:gd name="T5" fmla="*/ 64 h 773"/>
                <a:gd name="T6" fmla="*/ 300 w 593"/>
                <a:gd name="T7" fmla="*/ 0 h 773"/>
                <a:gd name="T8" fmla="*/ 160 w 593"/>
                <a:gd name="T9" fmla="*/ 64 h 773"/>
                <a:gd name="T10" fmla="*/ 40 w 593"/>
                <a:gd name="T11" fmla="*/ 172 h 773"/>
                <a:gd name="T12" fmla="*/ 48 w 593"/>
                <a:gd name="T13" fmla="*/ 404 h 773"/>
                <a:gd name="T14" fmla="*/ 304 w 593"/>
                <a:gd name="T15" fmla="*/ 772 h 773"/>
                <a:gd name="T16" fmla="*/ 556 w 593"/>
                <a:gd name="T17" fmla="*/ 392 h 773"/>
                <a:gd name="T18" fmla="*/ 556 w 593"/>
                <a:gd name="T19" fmla="*/ 172 h 773"/>
                <a:gd name="T20" fmla="*/ 304 w 593"/>
                <a:gd name="T21" fmla="*/ 724 h 773"/>
                <a:gd name="T22" fmla="*/ 304 w 593"/>
                <a:gd name="T23" fmla="*/ 724 h 773"/>
                <a:gd name="T24" fmla="*/ 96 w 593"/>
                <a:gd name="T25" fmla="*/ 372 h 773"/>
                <a:gd name="T26" fmla="*/ 120 w 593"/>
                <a:gd name="T27" fmla="*/ 208 h 773"/>
                <a:gd name="T28" fmla="*/ 128 w 593"/>
                <a:gd name="T29" fmla="*/ 212 h 773"/>
                <a:gd name="T30" fmla="*/ 208 w 593"/>
                <a:gd name="T31" fmla="*/ 268 h 773"/>
                <a:gd name="T32" fmla="*/ 408 w 593"/>
                <a:gd name="T33" fmla="*/ 220 h 773"/>
                <a:gd name="T34" fmla="*/ 488 w 593"/>
                <a:gd name="T35" fmla="*/ 212 h 773"/>
                <a:gd name="T36" fmla="*/ 508 w 593"/>
                <a:gd name="T37" fmla="*/ 372 h 773"/>
                <a:gd name="T38" fmla="*/ 304 w 593"/>
                <a:gd name="T39" fmla="*/ 724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93" h="773">
                  <a:moveTo>
                    <a:pt x="556" y="172"/>
                  </a:moveTo>
                  <a:lnTo>
                    <a:pt x="556" y="172"/>
                  </a:lnTo>
                  <a:cubicBezTo>
                    <a:pt x="536" y="108"/>
                    <a:pt x="476" y="80"/>
                    <a:pt x="436" y="64"/>
                  </a:cubicBezTo>
                  <a:cubicBezTo>
                    <a:pt x="392" y="44"/>
                    <a:pt x="352" y="0"/>
                    <a:pt x="300" y="0"/>
                  </a:cubicBezTo>
                  <a:cubicBezTo>
                    <a:pt x="244" y="0"/>
                    <a:pt x="204" y="44"/>
                    <a:pt x="160" y="64"/>
                  </a:cubicBezTo>
                  <a:cubicBezTo>
                    <a:pt x="120" y="80"/>
                    <a:pt x="60" y="108"/>
                    <a:pt x="40" y="172"/>
                  </a:cubicBezTo>
                  <a:cubicBezTo>
                    <a:pt x="20" y="232"/>
                    <a:pt x="0" y="324"/>
                    <a:pt x="48" y="404"/>
                  </a:cubicBezTo>
                  <a:cubicBezTo>
                    <a:pt x="60" y="608"/>
                    <a:pt x="168" y="772"/>
                    <a:pt x="304" y="772"/>
                  </a:cubicBezTo>
                  <a:cubicBezTo>
                    <a:pt x="440" y="772"/>
                    <a:pt x="548" y="600"/>
                    <a:pt x="556" y="392"/>
                  </a:cubicBezTo>
                  <a:cubicBezTo>
                    <a:pt x="592" y="312"/>
                    <a:pt x="572" y="228"/>
                    <a:pt x="556" y="172"/>
                  </a:cubicBezTo>
                  <a:close/>
                  <a:moveTo>
                    <a:pt x="304" y="724"/>
                  </a:moveTo>
                  <a:lnTo>
                    <a:pt x="304" y="724"/>
                  </a:lnTo>
                  <a:cubicBezTo>
                    <a:pt x="188" y="724"/>
                    <a:pt x="96" y="564"/>
                    <a:pt x="96" y="372"/>
                  </a:cubicBezTo>
                  <a:cubicBezTo>
                    <a:pt x="96" y="316"/>
                    <a:pt x="104" y="260"/>
                    <a:pt x="120" y="208"/>
                  </a:cubicBezTo>
                  <a:cubicBezTo>
                    <a:pt x="124" y="208"/>
                    <a:pt x="128" y="212"/>
                    <a:pt x="128" y="212"/>
                  </a:cubicBezTo>
                  <a:cubicBezTo>
                    <a:pt x="144" y="228"/>
                    <a:pt x="168" y="268"/>
                    <a:pt x="208" y="268"/>
                  </a:cubicBezTo>
                  <a:cubicBezTo>
                    <a:pt x="280" y="268"/>
                    <a:pt x="324" y="236"/>
                    <a:pt x="408" y="220"/>
                  </a:cubicBezTo>
                  <a:cubicBezTo>
                    <a:pt x="452" y="208"/>
                    <a:pt x="472" y="204"/>
                    <a:pt x="488" y="212"/>
                  </a:cubicBezTo>
                  <a:cubicBezTo>
                    <a:pt x="500" y="260"/>
                    <a:pt x="508" y="316"/>
                    <a:pt x="508" y="372"/>
                  </a:cubicBezTo>
                  <a:cubicBezTo>
                    <a:pt x="508" y="564"/>
                    <a:pt x="416" y="724"/>
                    <a:pt x="304" y="7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289"/>
            <p:cNvSpPr>
              <a:spLocks noChangeArrowheads="1"/>
            </p:cNvSpPr>
            <p:nvPr/>
          </p:nvSpPr>
          <p:spPr bwMode="auto">
            <a:xfrm>
              <a:off x="6145535" y="3518487"/>
              <a:ext cx="87312" cy="87313"/>
            </a:xfrm>
            <a:custGeom>
              <a:avLst/>
              <a:gdLst>
                <a:gd name="T0" fmla="*/ 0 w 241"/>
                <a:gd name="T1" fmla="*/ 0 h 241"/>
                <a:gd name="T2" fmla="*/ 0 w 241"/>
                <a:gd name="T3" fmla="*/ 48 h 241"/>
                <a:gd name="T4" fmla="*/ 192 w 241"/>
                <a:gd name="T5" fmla="*/ 48 h 241"/>
                <a:gd name="T6" fmla="*/ 192 w 241"/>
                <a:gd name="T7" fmla="*/ 240 h 241"/>
                <a:gd name="T8" fmla="*/ 240 w 241"/>
                <a:gd name="T9" fmla="*/ 240 h 241"/>
                <a:gd name="T10" fmla="*/ 240 w 241"/>
                <a:gd name="T11" fmla="*/ 0 h 241"/>
                <a:gd name="T12" fmla="*/ 0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0" y="0"/>
                  </a:moveTo>
                  <a:lnTo>
                    <a:pt x="0" y="48"/>
                  </a:lnTo>
                  <a:lnTo>
                    <a:pt x="192" y="48"/>
                  </a:lnTo>
                  <a:lnTo>
                    <a:pt x="192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290"/>
            <p:cNvSpPr>
              <a:spLocks noChangeArrowheads="1"/>
            </p:cNvSpPr>
            <p:nvPr/>
          </p:nvSpPr>
          <p:spPr bwMode="auto">
            <a:xfrm>
              <a:off x="5866135" y="3518487"/>
              <a:ext cx="87312" cy="87313"/>
            </a:xfrm>
            <a:custGeom>
              <a:avLst/>
              <a:gdLst>
                <a:gd name="T0" fmla="*/ 48 w 241"/>
                <a:gd name="T1" fmla="*/ 48 h 241"/>
                <a:gd name="T2" fmla="*/ 240 w 241"/>
                <a:gd name="T3" fmla="*/ 48 h 241"/>
                <a:gd name="T4" fmla="*/ 240 w 241"/>
                <a:gd name="T5" fmla="*/ 0 h 241"/>
                <a:gd name="T6" fmla="*/ 0 w 241"/>
                <a:gd name="T7" fmla="*/ 0 h 241"/>
                <a:gd name="T8" fmla="*/ 0 w 241"/>
                <a:gd name="T9" fmla="*/ 240 h 241"/>
                <a:gd name="T10" fmla="*/ 48 w 241"/>
                <a:gd name="T11" fmla="*/ 240 h 241"/>
                <a:gd name="T12" fmla="*/ 48 w 241"/>
                <a:gd name="T13" fmla="*/ 4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48"/>
                  </a:moveTo>
                  <a:lnTo>
                    <a:pt x="240" y="48"/>
                  </a:lnTo>
                  <a:lnTo>
                    <a:pt x="240" y="0"/>
                  </a:lnTo>
                  <a:lnTo>
                    <a:pt x="0" y="0"/>
                  </a:lnTo>
                  <a:lnTo>
                    <a:pt x="0" y="240"/>
                  </a:lnTo>
                  <a:lnTo>
                    <a:pt x="48" y="240"/>
                  </a:lnTo>
                  <a:lnTo>
                    <a:pt x="48" y="4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291"/>
            <p:cNvSpPr>
              <a:spLocks noChangeArrowheads="1"/>
            </p:cNvSpPr>
            <p:nvPr/>
          </p:nvSpPr>
          <p:spPr bwMode="auto">
            <a:xfrm>
              <a:off x="5866135" y="3797887"/>
              <a:ext cx="87312" cy="87313"/>
            </a:xfrm>
            <a:custGeom>
              <a:avLst/>
              <a:gdLst>
                <a:gd name="T0" fmla="*/ 48 w 241"/>
                <a:gd name="T1" fmla="*/ 0 h 241"/>
                <a:gd name="T2" fmla="*/ 0 w 241"/>
                <a:gd name="T3" fmla="*/ 0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196 h 241"/>
                <a:gd name="T10" fmla="*/ 48 w 241"/>
                <a:gd name="T11" fmla="*/ 196 h 241"/>
                <a:gd name="T12" fmla="*/ 48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196"/>
                  </a:lnTo>
                  <a:lnTo>
                    <a:pt x="48" y="196"/>
                  </a:lnTo>
                  <a:lnTo>
                    <a:pt x="48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292"/>
            <p:cNvSpPr>
              <a:spLocks noChangeArrowheads="1"/>
            </p:cNvSpPr>
            <p:nvPr/>
          </p:nvSpPr>
          <p:spPr bwMode="auto">
            <a:xfrm>
              <a:off x="6145535" y="3797887"/>
              <a:ext cx="87312" cy="87313"/>
            </a:xfrm>
            <a:custGeom>
              <a:avLst/>
              <a:gdLst>
                <a:gd name="T0" fmla="*/ 192 w 241"/>
                <a:gd name="T1" fmla="*/ 196 h 241"/>
                <a:gd name="T2" fmla="*/ 0 w 241"/>
                <a:gd name="T3" fmla="*/ 196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0 h 241"/>
                <a:gd name="T10" fmla="*/ 192 w 241"/>
                <a:gd name="T11" fmla="*/ 0 h 241"/>
                <a:gd name="T12" fmla="*/ 192 w 241"/>
                <a:gd name="T13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2" y="196"/>
                  </a:moveTo>
                  <a:lnTo>
                    <a:pt x="0" y="196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192" y="0"/>
                  </a:lnTo>
                  <a:lnTo>
                    <a:pt x="192" y="196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7" name="Group 496"/>
          <p:cNvGrpSpPr/>
          <p:nvPr/>
        </p:nvGrpSpPr>
        <p:grpSpPr>
          <a:xfrm>
            <a:off x="8323972" y="1673760"/>
            <a:ext cx="366712" cy="366712"/>
            <a:chOff x="5869310" y="1667908"/>
            <a:chExt cx="366712" cy="366712"/>
          </a:xfrm>
        </p:grpSpPr>
        <p:sp>
          <p:nvSpPr>
            <p:cNvPr id="498" name="Freeform 293"/>
            <p:cNvSpPr>
              <a:spLocks noChangeArrowheads="1"/>
            </p:cNvSpPr>
            <p:nvPr/>
          </p:nvSpPr>
          <p:spPr bwMode="auto">
            <a:xfrm>
              <a:off x="5967735" y="1753633"/>
              <a:ext cx="166687" cy="220662"/>
            </a:xfrm>
            <a:custGeom>
              <a:avLst/>
              <a:gdLst>
                <a:gd name="T0" fmla="*/ 48 w 461"/>
                <a:gd name="T1" fmla="*/ 0 h 613"/>
                <a:gd name="T2" fmla="*/ 48 w 461"/>
                <a:gd name="T3" fmla="*/ 0 h 613"/>
                <a:gd name="T4" fmla="*/ 0 w 461"/>
                <a:gd name="T5" fmla="*/ 236 h 613"/>
                <a:gd name="T6" fmla="*/ 232 w 461"/>
                <a:gd name="T7" fmla="*/ 612 h 613"/>
                <a:gd name="T8" fmla="*/ 460 w 461"/>
                <a:gd name="T9" fmla="*/ 236 h 613"/>
                <a:gd name="T10" fmla="*/ 412 w 461"/>
                <a:gd name="T11" fmla="*/ 0 h 613"/>
                <a:gd name="T12" fmla="*/ 48 w 461"/>
                <a:gd name="T13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1" h="613">
                  <a:moveTo>
                    <a:pt x="48" y="0"/>
                  </a:moveTo>
                  <a:lnTo>
                    <a:pt x="48" y="0"/>
                  </a:lnTo>
                  <a:cubicBezTo>
                    <a:pt x="16" y="64"/>
                    <a:pt x="0" y="148"/>
                    <a:pt x="0" y="236"/>
                  </a:cubicBezTo>
                  <a:cubicBezTo>
                    <a:pt x="0" y="444"/>
                    <a:pt x="104" y="612"/>
                    <a:pt x="232" y="612"/>
                  </a:cubicBezTo>
                  <a:cubicBezTo>
                    <a:pt x="356" y="612"/>
                    <a:pt x="460" y="444"/>
                    <a:pt x="460" y="236"/>
                  </a:cubicBezTo>
                  <a:cubicBezTo>
                    <a:pt x="460" y="148"/>
                    <a:pt x="444" y="64"/>
                    <a:pt x="412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294"/>
            <p:cNvSpPr>
              <a:spLocks noChangeArrowheads="1"/>
            </p:cNvSpPr>
            <p:nvPr/>
          </p:nvSpPr>
          <p:spPr bwMode="auto">
            <a:xfrm>
              <a:off x="6051872" y="1753633"/>
              <a:ext cx="82550" cy="85725"/>
            </a:xfrm>
            <a:custGeom>
              <a:avLst/>
              <a:gdLst>
                <a:gd name="T0" fmla="*/ 0 w 229"/>
                <a:gd name="T1" fmla="*/ 0 h 237"/>
                <a:gd name="T2" fmla="*/ 0 w 229"/>
                <a:gd name="T3" fmla="*/ 0 h 237"/>
                <a:gd name="T4" fmla="*/ 0 w 229"/>
                <a:gd name="T5" fmla="*/ 0 h 237"/>
                <a:gd name="T6" fmla="*/ 180 w 229"/>
                <a:gd name="T7" fmla="*/ 0 h 237"/>
                <a:gd name="T8" fmla="*/ 228 w 229"/>
                <a:gd name="T9" fmla="*/ 236 h 237"/>
                <a:gd name="T10" fmla="*/ 228 w 229"/>
                <a:gd name="T11" fmla="*/ 236 h 237"/>
                <a:gd name="T12" fmla="*/ 180 w 229"/>
                <a:gd name="T13" fmla="*/ 0 h 237"/>
                <a:gd name="T14" fmla="*/ 0 w 229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9" h="2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80" y="0"/>
                    <a:pt x="180" y="0"/>
                    <a:pt x="180" y="0"/>
                  </a:cubicBezTo>
                  <a:cubicBezTo>
                    <a:pt x="212" y="64"/>
                    <a:pt x="228" y="148"/>
                    <a:pt x="228" y="236"/>
                  </a:cubicBezTo>
                  <a:lnTo>
                    <a:pt x="228" y="236"/>
                  </a:lnTo>
                  <a:cubicBezTo>
                    <a:pt x="228" y="148"/>
                    <a:pt x="212" y="64"/>
                    <a:pt x="18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295"/>
            <p:cNvSpPr>
              <a:spLocks noChangeArrowheads="1"/>
            </p:cNvSpPr>
            <p:nvPr/>
          </p:nvSpPr>
          <p:spPr bwMode="auto">
            <a:xfrm>
              <a:off x="6051872" y="1753633"/>
              <a:ext cx="82550" cy="220662"/>
            </a:xfrm>
            <a:custGeom>
              <a:avLst/>
              <a:gdLst>
                <a:gd name="T0" fmla="*/ 180 w 229"/>
                <a:gd name="T1" fmla="*/ 0 h 613"/>
                <a:gd name="T2" fmla="*/ 180 w 229"/>
                <a:gd name="T3" fmla="*/ 0 h 613"/>
                <a:gd name="T4" fmla="*/ 0 w 229"/>
                <a:gd name="T5" fmla="*/ 0 h 613"/>
                <a:gd name="T6" fmla="*/ 0 w 229"/>
                <a:gd name="T7" fmla="*/ 612 h 613"/>
                <a:gd name="T8" fmla="*/ 228 w 229"/>
                <a:gd name="T9" fmla="*/ 236 h 613"/>
                <a:gd name="T10" fmla="*/ 180 w 229"/>
                <a:gd name="T1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613">
                  <a:moveTo>
                    <a:pt x="180" y="0"/>
                  </a:moveTo>
                  <a:lnTo>
                    <a:pt x="18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12"/>
                    <a:pt x="0" y="612"/>
                    <a:pt x="0" y="612"/>
                  </a:cubicBezTo>
                  <a:cubicBezTo>
                    <a:pt x="124" y="612"/>
                    <a:pt x="228" y="444"/>
                    <a:pt x="228" y="236"/>
                  </a:cubicBezTo>
                  <a:cubicBezTo>
                    <a:pt x="228" y="148"/>
                    <a:pt x="212" y="64"/>
                    <a:pt x="18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296"/>
            <p:cNvSpPr>
              <a:spLocks noChangeArrowheads="1"/>
            </p:cNvSpPr>
            <p:nvPr/>
          </p:nvSpPr>
          <p:spPr bwMode="auto">
            <a:xfrm>
              <a:off x="5942335" y="1704420"/>
              <a:ext cx="212725" cy="277813"/>
            </a:xfrm>
            <a:custGeom>
              <a:avLst/>
              <a:gdLst>
                <a:gd name="T0" fmla="*/ 556 w 593"/>
                <a:gd name="T1" fmla="*/ 172 h 773"/>
                <a:gd name="T2" fmla="*/ 556 w 593"/>
                <a:gd name="T3" fmla="*/ 172 h 773"/>
                <a:gd name="T4" fmla="*/ 436 w 593"/>
                <a:gd name="T5" fmla="*/ 64 h 773"/>
                <a:gd name="T6" fmla="*/ 300 w 593"/>
                <a:gd name="T7" fmla="*/ 0 h 773"/>
                <a:gd name="T8" fmla="*/ 160 w 593"/>
                <a:gd name="T9" fmla="*/ 64 h 773"/>
                <a:gd name="T10" fmla="*/ 40 w 593"/>
                <a:gd name="T11" fmla="*/ 172 h 773"/>
                <a:gd name="T12" fmla="*/ 48 w 593"/>
                <a:gd name="T13" fmla="*/ 404 h 773"/>
                <a:gd name="T14" fmla="*/ 304 w 593"/>
                <a:gd name="T15" fmla="*/ 772 h 773"/>
                <a:gd name="T16" fmla="*/ 556 w 593"/>
                <a:gd name="T17" fmla="*/ 392 h 773"/>
                <a:gd name="T18" fmla="*/ 556 w 593"/>
                <a:gd name="T19" fmla="*/ 172 h 773"/>
                <a:gd name="T20" fmla="*/ 304 w 593"/>
                <a:gd name="T21" fmla="*/ 724 h 773"/>
                <a:gd name="T22" fmla="*/ 304 w 593"/>
                <a:gd name="T23" fmla="*/ 724 h 773"/>
                <a:gd name="T24" fmla="*/ 96 w 593"/>
                <a:gd name="T25" fmla="*/ 372 h 773"/>
                <a:gd name="T26" fmla="*/ 120 w 593"/>
                <a:gd name="T27" fmla="*/ 208 h 773"/>
                <a:gd name="T28" fmla="*/ 128 w 593"/>
                <a:gd name="T29" fmla="*/ 212 h 773"/>
                <a:gd name="T30" fmla="*/ 208 w 593"/>
                <a:gd name="T31" fmla="*/ 268 h 773"/>
                <a:gd name="T32" fmla="*/ 408 w 593"/>
                <a:gd name="T33" fmla="*/ 220 h 773"/>
                <a:gd name="T34" fmla="*/ 488 w 593"/>
                <a:gd name="T35" fmla="*/ 212 h 773"/>
                <a:gd name="T36" fmla="*/ 508 w 593"/>
                <a:gd name="T37" fmla="*/ 372 h 773"/>
                <a:gd name="T38" fmla="*/ 304 w 593"/>
                <a:gd name="T39" fmla="*/ 724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93" h="773">
                  <a:moveTo>
                    <a:pt x="556" y="172"/>
                  </a:moveTo>
                  <a:lnTo>
                    <a:pt x="556" y="172"/>
                  </a:lnTo>
                  <a:cubicBezTo>
                    <a:pt x="536" y="108"/>
                    <a:pt x="476" y="80"/>
                    <a:pt x="436" y="64"/>
                  </a:cubicBezTo>
                  <a:cubicBezTo>
                    <a:pt x="392" y="44"/>
                    <a:pt x="352" y="0"/>
                    <a:pt x="300" y="0"/>
                  </a:cubicBezTo>
                  <a:cubicBezTo>
                    <a:pt x="244" y="0"/>
                    <a:pt x="204" y="44"/>
                    <a:pt x="160" y="64"/>
                  </a:cubicBezTo>
                  <a:cubicBezTo>
                    <a:pt x="120" y="80"/>
                    <a:pt x="60" y="108"/>
                    <a:pt x="40" y="172"/>
                  </a:cubicBezTo>
                  <a:cubicBezTo>
                    <a:pt x="20" y="232"/>
                    <a:pt x="0" y="324"/>
                    <a:pt x="48" y="404"/>
                  </a:cubicBezTo>
                  <a:cubicBezTo>
                    <a:pt x="60" y="608"/>
                    <a:pt x="168" y="772"/>
                    <a:pt x="304" y="772"/>
                  </a:cubicBezTo>
                  <a:cubicBezTo>
                    <a:pt x="440" y="772"/>
                    <a:pt x="548" y="600"/>
                    <a:pt x="556" y="392"/>
                  </a:cubicBezTo>
                  <a:cubicBezTo>
                    <a:pt x="592" y="312"/>
                    <a:pt x="572" y="228"/>
                    <a:pt x="556" y="172"/>
                  </a:cubicBezTo>
                  <a:close/>
                  <a:moveTo>
                    <a:pt x="304" y="724"/>
                  </a:moveTo>
                  <a:lnTo>
                    <a:pt x="304" y="724"/>
                  </a:lnTo>
                  <a:cubicBezTo>
                    <a:pt x="188" y="724"/>
                    <a:pt x="96" y="564"/>
                    <a:pt x="96" y="372"/>
                  </a:cubicBezTo>
                  <a:cubicBezTo>
                    <a:pt x="96" y="316"/>
                    <a:pt x="104" y="260"/>
                    <a:pt x="120" y="208"/>
                  </a:cubicBezTo>
                  <a:cubicBezTo>
                    <a:pt x="124" y="208"/>
                    <a:pt x="128" y="212"/>
                    <a:pt x="128" y="212"/>
                  </a:cubicBezTo>
                  <a:cubicBezTo>
                    <a:pt x="144" y="228"/>
                    <a:pt x="168" y="268"/>
                    <a:pt x="208" y="268"/>
                  </a:cubicBezTo>
                  <a:cubicBezTo>
                    <a:pt x="280" y="268"/>
                    <a:pt x="324" y="236"/>
                    <a:pt x="408" y="220"/>
                  </a:cubicBezTo>
                  <a:cubicBezTo>
                    <a:pt x="452" y="208"/>
                    <a:pt x="472" y="204"/>
                    <a:pt x="488" y="212"/>
                  </a:cubicBezTo>
                  <a:cubicBezTo>
                    <a:pt x="500" y="260"/>
                    <a:pt x="508" y="316"/>
                    <a:pt x="508" y="372"/>
                  </a:cubicBezTo>
                  <a:cubicBezTo>
                    <a:pt x="508" y="564"/>
                    <a:pt x="416" y="724"/>
                    <a:pt x="304" y="7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297"/>
            <p:cNvSpPr>
              <a:spLocks noChangeArrowheads="1"/>
            </p:cNvSpPr>
            <p:nvPr/>
          </p:nvSpPr>
          <p:spPr bwMode="auto">
            <a:xfrm>
              <a:off x="6148710" y="1667908"/>
              <a:ext cx="87312" cy="87312"/>
            </a:xfrm>
            <a:custGeom>
              <a:avLst/>
              <a:gdLst>
                <a:gd name="T0" fmla="*/ 0 w 241"/>
                <a:gd name="T1" fmla="*/ 0 h 241"/>
                <a:gd name="T2" fmla="*/ 0 w 241"/>
                <a:gd name="T3" fmla="*/ 48 h 241"/>
                <a:gd name="T4" fmla="*/ 192 w 241"/>
                <a:gd name="T5" fmla="*/ 48 h 241"/>
                <a:gd name="T6" fmla="*/ 192 w 241"/>
                <a:gd name="T7" fmla="*/ 240 h 241"/>
                <a:gd name="T8" fmla="*/ 240 w 241"/>
                <a:gd name="T9" fmla="*/ 240 h 241"/>
                <a:gd name="T10" fmla="*/ 240 w 241"/>
                <a:gd name="T11" fmla="*/ 0 h 241"/>
                <a:gd name="T12" fmla="*/ 0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0" y="0"/>
                  </a:moveTo>
                  <a:lnTo>
                    <a:pt x="0" y="48"/>
                  </a:lnTo>
                  <a:lnTo>
                    <a:pt x="192" y="48"/>
                  </a:lnTo>
                  <a:lnTo>
                    <a:pt x="192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298"/>
            <p:cNvSpPr>
              <a:spLocks noChangeArrowheads="1"/>
            </p:cNvSpPr>
            <p:nvPr/>
          </p:nvSpPr>
          <p:spPr bwMode="auto">
            <a:xfrm>
              <a:off x="5869310" y="1667908"/>
              <a:ext cx="87312" cy="87312"/>
            </a:xfrm>
            <a:custGeom>
              <a:avLst/>
              <a:gdLst>
                <a:gd name="T0" fmla="*/ 48 w 241"/>
                <a:gd name="T1" fmla="*/ 48 h 241"/>
                <a:gd name="T2" fmla="*/ 240 w 241"/>
                <a:gd name="T3" fmla="*/ 48 h 241"/>
                <a:gd name="T4" fmla="*/ 240 w 241"/>
                <a:gd name="T5" fmla="*/ 0 h 241"/>
                <a:gd name="T6" fmla="*/ 0 w 241"/>
                <a:gd name="T7" fmla="*/ 0 h 241"/>
                <a:gd name="T8" fmla="*/ 0 w 241"/>
                <a:gd name="T9" fmla="*/ 240 h 241"/>
                <a:gd name="T10" fmla="*/ 48 w 241"/>
                <a:gd name="T11" fmla="*/ 240 h 241"/>
                <a:gd name="T12" fmla="*/ 48 w 241"/>
                <a:gd name="T13" fmla="*/ 4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48"/>
                  </a:moveTo>
                  <a:lnTo>
                    <a:pt x="240" y="48"/>
                  </a:lnTo>
                  <a:lnTo>
                    <a:pt x="240" y="0"/>
                  </a:lnTo>
                  <a:lnTo>
                    <a:pt x="0" y="0"/>
                  </a:lnTo>
                  <a:lnTo>
                    <a:pt x="0" y="240"/>
                  </a:lnTo>
                  <a:lnTo>
                    <a:pt x="48" y="240"/>
                  </a:lnTo>
                  <a:lnTo>
                    <a:pt x="48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299"/>
            <p:cNvSpPr>
              <a:spLocks noChangeArrowheads="1"/>
            </p:cNvSpPr>
            <p:nvPr/>
          </p:nvSpPr>
          <p:spPr bwMode="auto">
            <a:xfrm>
              <a:off x="5869310" y="1947308"/>
              <a:ext cx="87312" cy="87312"/>
            </a:xfrm>
            <a:custGeom>
              <a:avLst/>
              <a:gdLst>
                <a:gd name="T0" fmla="*/ 48 w 241"/>
                <a:gd name="T1" fmla="*/ 0 h 241"/>
                <a:gd name="T2" fmla="*/ 0 w 241"/>
                <a:gd name="T3" fmla="*/ 0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196 h 241"/>
                <a:gd name="T10" fmla="*/ 48 w 241"/>
                <a:gd name="T11" fmla="*/ 196 h 241"/>
                <a:gd name="T12" fmla="*/ 48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196"/>
                  </a:lnTo>
                  <a:lnTo>
                    <a:pt x="48" y="196"/>
                  </a:lnTo>
                  <a:lnTo>
                    <a:pt x="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300"/>
            <p:cNvSpPr>
              <a:spLocks noChangeArrowheads="1"/>
            </p:cNvSpPr>
            <p:nvPr/>
          </p:nvSpPr>
          <p:spPr bwMode="auto">
            <a:xfrm>
              <a:off x="6148710" y="1947308"/>
              <a:ext cx="87312" cy="87312"/>
            </a:xfrm>
            <a:custGeom>
              <a:avLst/>
              <a:gdLst>
                <a:gd name="T0" fmla="*/ 192 w 241"/>
                <a:gd name="T1" fmla="*/ 196 h 241"/>
                <a:gd name="T2" fmla="*/ 0 w 241"/>
                <a:gd name="T3" fmla="*/ 196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0 h 241"/>
                <a:gd name="T10" fmla="*/ 192 w 241"/>
                <a:gd name="T11" fmla="*/ 0 h 241"/>
                <a:gd name="T12" fmla="*/ 192 w 241"/>
                <a:gd name="T13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2" y="196"/>
                  </a:moveTo>
                  <a:lnTo>
                    <a:pt x="0" y="196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192" y="0"/>
                  </a:lnTo>
                  <a:lnTo>
                    <a:pt x="192" y="19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6" name="Group 505"/>
          <p:cNvGrpSpPr/>
          <p:nvPr/>
        </p:nvGrpSpPr>
        <p:grpSpPr>
          <a:xfrm>
            <a:off x="8260472" y="4063171"/>
            <a:ext cx="493713" cy="493712"/>
            <a:chOff x="5805767" y="4084299"/>
            <a:chExt cx="493713" cy="493712"/>
          </a:xfrm>
        </p:grpSpPr>
        <p:sp>
          <p:nvSpPr>
            <p:cNvPr id="507" name="Freeform 301"/>
            <p:cNvSpPr>
              <a:spLocks noChangeArrowheads="1"/>
            </p:cNvSpPr>
            <p:nvPr/>
          </p:nvSpPr>
          <p:spPr bwMode="auto">
            <a:xfrm>
              <a:off x="5805767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302"/>
            <p:cNvSpPr>
              <a:spLocks noChangeArrowheads="1"/>
            </p:cNvSpPr>
            <p:nvPr/>
          </p:nvSpPr>
          <p:spPr bwMode="auto">
            <a:xfrm>
              <a:off x="5805767" y="408429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303"/>
            <p:cNvSpPr>
              <a:spLocks noChangeArrowheads="1"/>
            </p:cNvSpPr>
            <p:nvPr/>
          </p:nvSpPr>
          <p:spPr bwMode="auto">
            <a:xfrm>
              <a:off x="6008967" y="4236699"/>
              <a:ext cx="290513" cy="341312"/>
            </a:xfrm>
            <a:custGeom>
              <a:avLst/>
              <a:gdLst>
                <a:gd name="T0" fmla="*/ 318 w 808"/>
                <a:gd name="T1" fmla="*/ 0 h 948"/>
                <a:gd name="T2" fmla="*/ 318 w 808"/>
                <a:gd name="T3" fmla="*/ 0 h 948"/>
                <a:gd name="T4" fmla="*/ 318 w 808"/>
                <a:gd name="T5" fmla="*/ 0 h 948"/>
                <a:gd name="T6" fmla="*/ 346 w 808"/>
                <a:gd name="T7" fmla="*/ 50 h 948"/>
                <a:gd name="T8" fmla="*/ 346 w 808"/>
                <a:gd name="T9" fmla="*/ 247 h 948"/>
                <a:gd name="T10" fmla="*/ 121 w 808"/>
                <a:gd name="T11" fmla="*/ 586 h 948"/>
                <a:gd name="T12" fmla="*/ 0 w 808"/>
                <a:gd name="T13" fmla="*/ 529 h 948"/>
                <a:gd name="T14" fmla="*/ 0 w 808"/>
                <a:gd name="T15" fmla="*/ 529 h 948"/>
                <a:gd name="T16" fmla="*/ 418 w 808"/>
                <a:gd name="T17" fmla="*/ 947 h 948"/>
                <a:gd name="T18" fmla="*/ 807 w 808"/>
                <a:gd name="T19" fmla="*/ 947 h 948"/>
                <a:gd name="T20" fmla="*/ 807 w 808"/>
                <a:gd name="T21" fmla="*/ 490 h 948"/>
                <a:gd name="T22" fmla="*/ 318 w 808"/>
                <a:gd name="T23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8" h="948">
                  <a:moveTo>
                    <a:pt x="318" y="0"/>
                  </a:moveTo>
                  <a:lnTo>
                    <a:pt x="318" y="0"/>
                  </a:lnTo>
                  <a:lnTo>
                    <a:pt x="318" y="0"/>
                  </a:lnTo>
                  <a:cubicBezTo>
                    <a:pt x="328" y="11"/>
                    <a:pt x="339" y="29"/>
                    <a:pt x="346" y="50"/>
                  </a:cubicBezTo>
                  <a:cubicBezTo>
                    <a:pt x="360" y="100"/>
                    <a:pt x="378" y="175"/>
                    <a:pt x="346" y="247"/>
                  </a:cubicBezTo>
                  <a:cubicBezTo>
                    <a:pt x="339" y="433"/>
                    <a:pt x="243" y="586"/>
                    <a:pt x="121" y="586"/>
                  </a:cubicBezTo>
                  <a:cubicBezTo>
                    <a:pt x="75" y="586"/>
                    <a:pt x="32" y="565"/>
                    <a:pt x="0" y="529"/>
                  </a:cubicBezTo>
                  <a:lnTo>
                    <a:pt x="0" y="529"/>
                  </a:lnTo>
                  <a:cubicBezTo>
                    <a:pt x="418" y="947"/>
                    <a:pt x="418" y="947"/>
                    <a:pt x="418" y="947"/>
                  </a:cubicBezTo>
                  <a:cubicBezTo>
                    <a:pt x="807" y="947"/>
                    <a:pt x="807" y="947"/>
                    <a:pt x="807" y="947"/>
                  </a:cubicBezTo>
                  <a:cubicBezTo>
                    <a:pt x="807" y="490"/>
                    <a:pt x="807" y="490"/>
                    <a:pt x="807" y="490"/>
                  </a:cubicBezTo>
                  <a:cubicBezTo>
                    <a:pt x="318" y="0"/>
                    <a:pt x="318" y="0"/>
                    <a:pt x="31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304"/>
            <p:cNvSpPr>
              <a:spLocks noChangeArrowheads="1"/>
            </p:cNvSpPr>
            <p:nvPr/>
          </p:nvSpPr>
          <p:spPr bwMode="auto">
            <a:xfrm>
              <a:off x="5977217" y="4243049"/>
              <a:ext cx="147638" cy="196850"/>
            </a:xfrm>
            <a:custGeom>
              <a:avLst/>
              <a:gdLst>
                <a:gd name="T0" fmla="*/ 43 w 412"/>
                <a:gd name="T1" fmla="*/ 0 h 548"/>
                <a:gd name="T2" fmla="*/ 43 w 412"/>
                <a:gd name="T3" fmla="*/ 0 h 548"/>
                <a:gd name="T4" fmla="*/ 0 w 412"/>
                <a:gd name="T5" fmla="*/ 211 h 548"/>
                <a:gd name="T6" fmla="*/ 207 w 412"/>
                <a:gd name="T7" fmla="*/ 547 h 548"/>
                <a:gd name="T8" fmla="*/ 411 w 412"/>
                <a:gd name="T9" fmla="*/ 211 h 548"/>
                <a:gd name="T10" fmla="*/ 368 w 412"/>
                <a:gd name="T11" fmla="*/ 0 h 548"/>
                <a:gd name="T12" fmla="*/ 43 w 412"/>
                <a:gd name="T13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48">
                  <a:moveTo>
                    <a:pt x="43" y="0"/>
                  </a:moveTo>
                  <a:lnTo>
                    <a:pt x="43" y="0"/>
                  </a:lnTo>
                  <a:cubicBezTo>
                    <a:pt x="14" y="57"/>
                    <a:pt x="0" y="132"/>
                    <a:pt x="0" y="211"/>
                  </a:cubicBezTo>
                  <a:cubicBezTo>
                    <a:pt x="0" y="397"/>
                    <a:pt x="93" y="547"/>
                    <a:pt x="207" y="547"/>
                  </a:cubicBezTo>
                  <a:cubicBezTo>
                    <a:pt x="318" y="547"/>
                    <a:pt x="411" y="397"/>
                    <a:pt x="411" y="211"/>
                  </a:cubicBezTo>
                  <a:cubicBezTo>
                    <a:pt x="411" y="132"/>
                    <a:pt x="396" y="57"/>
                    <a:pt x="368" y="0"/>
                  </a:cubicBezTo>
                  <a:lnTo>
                    <a:pt x="4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305"/>
            <p:cNvSpPr>
              <a:spLocks noChangeArrowheads="1"/>
            </p:cNvSpPr>
            <p:nvPr/>
          </p:nvSpPr>
          <p:spPr bwMode="auto">
            <a:xfrm>
              <a:off x="5953405" y="4200186"/>
              <a:ext cx="190500" cy="247650"/>
            </a:xfrm>
            <a:custGeom>
              <a:avLst/>
              <a:gdLst>
                <a:gd name="T0" fmla="*/ 497 w 530"/>
                <a:gd name="T1" fmla="*/ 153 h 690"/>
                <a:gd name="T2" fmla="*/ 497 w 530"/>
                <a:gd name="T3" fmla="*/ 153 h 690"/>
                <a:gd name="T4" fmla="*/ 390 w 530"/>
                <a:gd name="T5" fmla="*/ 57 h 690"/>
                <a:gd name="T6" fmla="*/ 268 w 530"/>
                <a:gd name="T7" fmla="*/ 0 h 690"/>
                <a:gd name="T8" fmla="*/ 143 w 530"/>
                <a:gd name="T9" fmla="*/ 57 h 690"/>
                <a:gd name="T10" fmla="*/ 36 w 530"/>
                <a:gd name="T11" fmla="*/ 153 h 690"/>
                <a:gd name="T12" fmla="*/ 43 w 530"/>
                <a:gd name="T13" fmla="*/ 360 h 690"/>
                <a:gd name="T14" fmla="*/ 272 w 530"/>
                <a:gd name="T15" fmla="*/ 689 h 690"/>
                <a:gd name="T16" fmla="*/ 497 w 530"/>
                <a:gd name="T17" fmla="*/ 350 h 690"/>
                <a:gd name="T18" fmla="*/ 497 w 530"/>
                <a:gd name="T19" fmla="*/ 153 h 690"/>
                <a:gd name="T20" fmla="*/ 272 w 530"/>
                <a:gd name="T21" fmla="*/ 646 h 690"/>
                <a:gd name="T22" fmla="*/ 272 w 530"/>
                <a:gd name="T23" fmla="*/ 646 h 690"/>
                <a:gd name="T24" fmla="*/ 86 w 530"/>
                <a:gd name="T25" fmla="*/ 332 h 690"/>
                <a:gd name="T26" fmla="*/ 108 w 530"/>
                <a:gd name="T27" fmla="*/ 185 h 690"/>
                <a:gd name="T28" fmla="*/ 115 w 530"/>
                <a:gd name="T29" fmla="*/ 189 h 690"/>
                <a:gd name="T30" fmla="*/ 186 w 530"/>
                <a:gd name="T31" fmla="*/ 239 h 690"/>
                <a:gd name="T32" fmla="*/ 365 w 530"/>
                <a:gd name="T33" fmla="*/ 196 h 690"/>
                <a:gd name="T34" fmla="*/ 436 w 530"/>
                <a:gd name="T35" fmla="*/ 189 h 690"/>
                <a:gd name="T36" fmla="*/ 454 w 530"/>
                <a:gd name="T37" fmla="*/ 332 h 690"/>
                <a:gd name="T38" fmla="*/ 272 w 530"/>
                <a:gd name="T39" fmla="*/ 646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0" h="690">
                  <a:moveTo>
                    <a:pt x="497" y="153"/>
                  </a:moveTo>
                  <a:lnTo>
                    <a:pt x="497" y="153"/>
                  </a:lnTo>
                  <a:cubicBezTo>
                    <a:pt x="479" y="96"/>
                    <a:pt x="426" y="71"/>
                    <a:pt x="390" y="57"/>
                  </a:cubicBezTo>
                  <a:cubicBezTo>
                    <a:pt x="351" y="39"/>
                    <a:pt x="315" y="0"/>
                    <a:pt x="268" y="0"/>
                  </a:cubicBezTo>
                  <a:cubicBezTo>
                    <a:pt x="218" y="0"/>
                    <a:pt x="183" y="39"/>
                    <a:pt x="143" y="57"/>
                  </a:cubicBezTo>
                  <a:cubicBezTo>
                    <a:pt x="108" y="71"/>
                    <a:pt x="54" y="96"/>
                    <a:pt x="36" y="153"/>
                  </a:cubicBezTo>
                  <a:cubicBezTo>
                    <a:pt x="18" y="207"/>
                    <a:pt x="0" y="289"/>
                    <a:pt x="43" y="360"/>
                  </a:cubicBezTo>
                  <a:cubicBezTo>
                    <a:pt x="54" y="543"/>
                    <a:pt x="151" y="689"/>
                    <a:pt x="272" y="689"/>
                  </a:cubicBezTo>
                  <a:cubicBezTo>
                    <a:pt x="394" y="689"/>
                    <a:pt x="490" y="536"/>
                    <a:pt x="497" y="350"/>
                  </a:cubicBezTo>
                  <a:cubicBezTo>
                    <a:pt x="529" y="278"/>
                    <a:pt x="511" y="203"/>
                    <a:pt x="497" y="153"/>
                  </a:cubicBezTo>
                  <a:close/>
                  <a:moveTo>
                    <a:pt x="272" y="646"/>
                  </a:moveTo>
                  <a:lnTo>
                    <a:pt x="272" y="646"/>
                  </a:lnTo>
                  <a:cubicBezTo>
                    <a:pt x="168" y="646"/>
                    <a:pt x="86" y="503"/>
                    <a:pt x="86" y="332"/>
                  </a:cubicBezTo>
                  <a:cubicBezTo>
                    <a:pt x="86" y="282"/>
                    <a:pt x="93" y="232"/>
                    <a:pt x="108" y="185"/>
                  </a:cubicBezTo>
                  <a:cubicBezTo>
                    <a:pt x="111" y="185"/>
                    <a:pt x="115" y="189"/>
                    <a:pt x="115" y="189"/>
                  </a:cubicBezTo>
                  <a:cubicBezTo>
                    <a:pt x="129" y="203"/>
                    <a:pt x="151" y="239"/>
                    <a:pt x="186" y="239"/>
                  </a:cubicBezTo>
                  <a:cubicBezTo>
                    <a:pt x="251" y="239"/>
                    <a:pt x="290" y="210"/>
                    <a:pt x="365" y="196"/>
                  </a:cubicBezTo>
                  <a:cubicBezTo>
                    <a:pt x="404" y="185"/>
                    <a:pt x="422" y="182"/>
                    <a:pt x="436" y="189"/>
                  </a:cubicBezTo>
                  <a:cubicBezTo>
                    <a:pt x="447" y="232"/>
                    <a:pt x="454" y="282"/>
                    <a:pt x="454" y="332"/>
                  </a:cubicBezTo>
                  <a:cubicBezTo>
                    <a:pt x="454" y="503"/>
                    <a:pt x="372" y="646"/>
                    <a:pt x="272" y="6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306"/>
            <p:cNvSpPr>
              <a:spLocks noChangeArrowheads="1"/>
            </p:cNvSpPr>
            <p:nvPr/>
          </p:nvSpPr>
          <p:spPr bwMode="auto">
            <a:xfrm>
              <a:off x="6139142" y="4166849"/>
              <a:ext cx="77788" cy="77787"/>
            </a:xfrm>
            <a:custGeom>
              <a:avLst/>
              <a:gdLst>
                <a:gd name="T0" fmla="*/ 0 w 215"/>
                <a:gd name="T1" fmla="*/ 0 h 216"/>
                <a:gd name="T2" fmla="*/ 0 w 215"/>
                <a:gd name="T3" fmla="*/ 43 h 216"/>
                <a:gd name="T4" fmla="*/ 171 w 215"/>
                <a:gd name="T5" fmla="*/ 43 h 216"/>
                <a:gd name="T6" fmla="*/ 171 w 215"/>
                <a:gd name="T7" fmla="*/ 215 h 216"/>
                <a:gd name="T8" fmla="*/ 214 w 215"/>
                <a:gd name="T9" fmla="*/ 215 h 216"/>
                <a:gd name="T10" fmla="*/ 214 w 215"/>
                <a:gd name="T11" fmla="*/ 0 h 216"/>
                <a:gd name="T12" fmla="*/ 0 w 215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0" y="0"/>
                  </a:moveTo>
                  <a:lnTo>
                    <a:pt x="0" y="43"/>
                  </a:lnTo>
                  <a:lnTo>
                    <a:pt x="171" y="43"/>
                  </a:lnTo>
                  <a:lnTo>
                    <a:pt x="171" y="215"/>
                  </a:lnTo>
                  <a:lnTo>
                    <a:pt x="214" y="215"/>
                  </a:lnTo>
                  <a:lnTo>
                    <a:pt x="21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307"/>
            <p:cNvSpPr>
              <a:spLocks noChangeArrowheads="1"/>
            </p:cNvSpPr>
            <p:nvPr/>
          </p:nvSpPr>
          <p:spPr bwMode="auto">
            <a:xfrm>
              <a:off x="5889905" y="4166849"/>
              <a:ext cx="77787" cy="77787"/>
            </a:xfrm>
            <a:custGeom>
              <a:avLst/>
              <a:gdLst>
                <a:gd name="T0" fmla="*/ 43 w 215"/>
                <a:gd name="T1" fmla="*/ 43 h 216"/>
                <a:gd name="T2" fmla="*/ 214 w 215"/>
                <a:gd name="T3" fmla="*/ 43 h 216"/>
                <a:gd name="T4" fmla="*/ 214 w 215"/>
                <a:gd name="T5" fmla="*/ 0 h 216"/>
                <a:gd name="T6" fmla="*/ 0 w 215"/>
                <a:gd name="T7" fmla="*/ 0 h 216"/>
                <a:gd name="T8" fmla="*/ 0 w 215"/>
                <a:gd name="T9" fmla="*/ 215 h 216"/>
                <a:gd name="T10" fmla="*/ 43 w 215"/>
                <a:gd name="T11" fmla="*/ 215 h 216"/>
                <a:gd name="T12" fmla="*/ 43 w 215"/>
                <a:gd name="T13" fmla="*/ 4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43" y="43"/>
                  </a:moveTo>
                  <a:lnTo>
                    <a:pt x="214" y="43"/>
                  </a:lnTo>
                  <a:lnTo>
                    <a:pt x="214" y="0"/>
                  </a:lnTo>
                  <a:lnTo>
                    <a:pt x="0" y="0"/>
                  </a:lnTo>
                  <a:lnTo>
                    <a:pt x="0" y="215"/>
                  </a:lnTo>
                  <a:lnTo>
                    <a:pt x="43" y="215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308"/>
            <p:cNvSpPr>
              <a:spLocks noChangeArrowheads="1"/>
            </p:cNvSpPr>
            <p:nvPr/>
          </p:nvSpPr>
          <p:spPr bwMode="auto">
            <a:xfrm>
              <a:off x="5889905" y="4417674"/>
              <a:ext cx="77787" cy="77787"/>
            </a:xfrm>
            <a:custGeom>
              <a:avLst/>
              <a:gdLst>
                <a:gd name="T0" fmla="*/ 43 w 215"/>
                <a:gd name="T1" fmla="*/ 0 h 216"/>
                <a:gd name="T2" fmla="*/ 0 w 215"/>
                <a:gd name="T3" fmla="*/ 0 h 216"/>
                <a:gd name="T4" fmla="*/ 0 w 215"/>
                <a:gd name="T5" fmla="*/ 215 h 216"/>
                <a:gd name="T6" fmla="*/ 214 w 215"/>
                <a:gd name="T7" fmla="*/ 215 h 216"/>
                <a:gd name="T8" fmla="*/ 214 w 215"/>
                <a:gd name="T9" fmla="*/ 175 h 216"/>
                <a:gd name="T10" fmla="*/ 43 w 215"/>
                <a:gd name="T11" fmla="*/ 175 h 216"/>
                <a:gd name="T12" fmla="*/ 43 w 215"/>
                <a:gd name="T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43" y="0"/>
                  </a:moveTo>
                  <a:lnTo>
                    <a:pt x="0" y="0"/>
                  </a:lnTo>
                  <a:lnTo>
                    <a:pt x="0" y="215"/>
                  </a:lnTo>
                  <a:lnTo>
                    <a:pt x="214" y="215"/>
                  </a:lnTo>
                  <a:lnTo>
                    <a:pt x="214" y="175"/>
                  </a:lnTo>
                  <a:lnTo>
                    <a:pt x="43" y="175"/>
                  </a:lnTo>
                  <a:lnTo>
                    <a:pt x="4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309"/>
            <p:cNvSpPr>
              <a:spLocks noChangeArrowheads="1"/>
            </p:cNvSpPr>
            <p:nvPr/>
          </p:nvSpPr>
          <p:spPr bwMode="auto">
            <a:xfrm>
              <a:off x="6139142" y="4417674"/>
              <a:ext cx="77788" cy="77787"/>
            </a:xfrm>
            <a:custGeom>
              <a:avLst/>
              <a:gdLst>
                <a:gd name="T0" fmla="*/ 171 w 215"/>
                <a:gd name="T1" fmla="*/ 175 h 216"/>
                <a:gd name="T2" fmla="*/ 0 w 215"/>
                <a:gd name="T3" fmla="*/ 175 h 216"/>
                <a:gd name="T4" fmla="*/ 0 w 215"/>
                <a:gd name="T5" fmla="*/ 215 h 216"/>
                <a:gd name="T6" fmla="*/ 214 w 215"/>
                <a:gd name="T7" fmla="*/ 215 h 216"/>
                <a:gd name="T8" fmla="*/ 214 w 215"/>
                <a:gd name="T9" fmla="*/ 0 h 216"/>
                <a:gd name="T10" fmla="*/ 171 w 215"/>
                <a:gd name="T11" fmla="*/ 0 h 216"/>
                <a:gd name="T12" fmla="*/ 171 w 215"/>
                <a:gd name="T13" fmla="*/ 17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216">
                  <a:moveTo>
                    <a:pt x="171" y="175"/>
                  </a:moveTo>
                  <a:lnTo>
                    <a:pt x="0" y="175"/>
                  </a:lnTo>
                  <a:lnTo>
                    <a:pt x="0" y="215"/>
                  </a:lnTo>
                  <a:lnTo>
                    <a:pt x="214" y="215"/>
                  </a:lnTo>
                  <a:lnTo>
                    <a:pt x="214" y="0"/>
                  </a:lnTo>
                  <a:lnTo>
                    <a:pt x="171" y="0"/>
                  </a:lnTo>
                  <a:lnTo>
                    <a:pt x="171" y="1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6" name="Group 515"/>
          <p:cNvGrpSpPr/>
          <p:nvPr/>
        </p:nvGrpSpPr>
        <p:grpSpPr>
          <a:xfrm>
            <a:off x="8323972" y="2903705"/>
            <a:ext cx="366713" cy="366712"/>
            <a:chOff x="5861372" y="2936287"/>
            <a:chExt cx="366713" cy="366712"/>
          </a:xfrm>
        </p:grpSpPr>
        <p:sp>
          <p:nvSpPr>
            <p:cNvPr id="517" name="Freeform 310"/>
            <p:cNvSpPr>
              <a:spLocks noChangeArrowheads="1"/>
            </p:cNvSpPr>
            <p:nvPr/>
          </p:nvSpPr>
          <p:spPr bwMode="auto">
            <a:xfrm>
              <a:off x="5958210" y="3020424"/>
              <a:ext cx="166687" cy="220663"/>
            </a:xfrm>
            <a:custGeom>
              <a:avLst/>
              <a:gdLst>
                <a:gd name="T0" fmla="*/ 48 w 461"/>
                <a:gd name="T1" fmla="*/ 0 h 613"/>
                <a:gd name="T2" fmla="*/ 48 w 461"/>
                <a:gd name="T3" fmla="*/ 0 h 613"/>
                <a:gd name="T4" fmla="*/ 0 w 461"/>
                <a:gd name="T5" fmla="*/ 236 h 613"/>
                <a:gd name="T6" fmla="*/ 232 w 461"/>
                <a:gd name="T7" fmla="*/ 612 h 613"/>
                <a:gd name="T8" fmla="*/ 460 w 461"/>
                <a:gd name="T9" fmla="*/ 236 h 613"/>
                <a:gd name="T10" fmla="*/ 412 w 461"/>
                <a:gd name="T11" fmla="*/ 0 h 613"/>
                <a:gd name="T12" fmla="*/ 48 w 461"/>
                <a:gd name="T13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1" h="613">
                  <a:moveTo>
                    <a:pt x="48" y="0"/>
                  </a:moveTo>
                  <a:lnTo>
                    <a:pt x="48" y="0"/>
                  </a:lnTo>
                  <a:cubicBezTo>
                    <a:pt x="16" y="64"/>
                    <a:pt x="0" y="148"/>
                    <a:pt x="0" y="236"/>
                  </a:cubicBezTo>
                  <a:cubicBezTo>
                    <a:pt x="0" y="444"/>
                    <a:pt x="104" y="612"/>
                    <a:pt x="232" y="612"/>
                  </a:cubicBezTo>
                  <a:cubicBezTo>
                    <a:pt x="356" y="612"/>
                    <a:pt x="460" y="444"/>
                    <a:pt x="460" y="236"/>
                  </a:cubicBezTo>
                  <a:cubicBezTo>
                    <a:pt x="460" y="148"/>
                    <a:pt x="444" y="64"/>
                    <a:pt x="412" y="0"/>
                  </a:cubicBezTo>
                  <a:cubicBezTo>
                    <a:pt x="48" y="0"/>
                    <a:pt x="48" y="0"/>
                    <a:pt x="4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311"/>
            <p:cNvSpPr>
              <a:spLocks noChangeArrowheads="1"/>
            </p:cNvSpPr>
            <p:nvPr/>
          </p:nvSpPr>
          <p:spPr bwMode="auto">
            <a:xfrm>
              <a:off x="6042347" y="3020424"/>
              <a:ext cx="82550" cy="85725"/>
            </a:xfrm>
            <a:custGeom>
              <a:avLst/>
              <a:gdLst>
                <a:gd name="T0" fmla="*/ 0 w 229"/>
                <a:gd name="T1" fmla="*/ 0 h 237"/>
                <a:gd name="T2" fmla="*/ 0 w 229"/>
                <a:gd name="T3" fmla="*/ 0 h 237"/>
                <a:gd name="T4" fmla="*/ 0 w 229"/>
                <a:gd name="T5" fmla="*/ 0 h 237"/>
                <a:gd name="T6" fmla="*/ 180 w 229"/>
                <a:gd name="T7" fmla="*/ 0 h 237"/>
                <a:gd name="T8" fmla="*/ 228 w 229"/>
                <a:gd name="T9" fmla="*/ 236 h 237"/>
                <a:gd name="T10" fmla="*/ 228 w 229"/>
                <a:gd name="T11" fmla="*/ 236 h 237"/>
                <a:gd name="T12" fmla="*/ 180 w 229"/>
                <a:gd name="T13" fmla="*/ 0 h 237"/>
                <a:gd name="T14" fmla="*/ 0 w 229"/>
                <a:gd name="T15" fmla="*/ 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9" h="2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180" y="0"/>
                    <a:pt x="180" y="0"/>
                    <a:pt x="180" y="0"/>
                  </a:cubicBezTo>
                  <a:cubicBezTo>
                    <a:pt x="212" y="64"/>
                    <a:pt x="228" y="148"/>
                    <a:pt x="228" y="236"/>
                  </a:cubicBezTo>
                  <a:lnTo>
                    <a:pt x="228" y="236"/>
                  </a:lnTo>
                  <a:cubicBezTo>
                    <a:pt x="228" y="148"/>
                    <a:pt x="212" y="64"/>
                    <a:pt x="18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312"/>
            <p:cNvSpPr>
              <a:spLocks noChangeArrowheads="1"/>
            </p:cNvSpPr>
            <p:nvPr/>
          </p:nvSpPr>
          <p:spPr bwMode="auto">
            <a:xfrm>
              <a:off x="6042347" y="3020424"/>
              <a:ext cx="82550" cy="220663"/>
            </a:xfrm>
            <a:custGeom>
              <a:avLst/>
              <a:gdLst>
                <a:gd name="T0" fmla="*/ 180 w 229"/>
                <a:gd name="T1" fmla="*/ 0 h 613"/>
                <a:gd name="T2" fmla="*/ 180 w 229"/>
                <a:gd name="T3" fmla="*/ 0 h 613"/>
                <a:gd name="T4" fmla="*/ 0 w 229"/>
                <a:gd name="T5" fmla="*/ 0 h 613"/>
                <a:gd name="T6" fmla="*/ 0 w 229"/>
                <a:gd name="T7" fmla="*/ 612 h 613"/>
                <a:gd name="T8" fmla="*/ 228 w 229"/>
                <a:gd name="T9" fmla="*/ 236 h 613"/>
                <a:gd name="T10" fmla="*/ 180 w 229"/>
                <a:gd name="T11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613">
                  <a:moveTo>
                    <a:pt x="180" y="0"/>
                  </a:moveTo>
                  <a:lnTo>
                    <a:pt x="180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12"/>
                    <a:pt x="0" y="612"/>
                    <a:pt x="0" y="612"/>
                  </a:cubicBezTo>
                  <a:cubicBezTo>
                    <a:pt x="124" y="612"/>
                    <a:pt x="228" y="444"/>
                    <a:pt x="228" y="236"/>
                  </a:cubicBezTo>
                  <a:cubicBezTo>
                    <a:pt x="228" y="148"/>
                    <a:pt x="212" y="64"/>
                    <a:pt x="18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313"/>
            <p:cNvSpPr>
              <a:spLocks noChangeArrowheads="1"/>
            </p:cNvSpPr>
            <p:nvPr/>
          </p:nvSpPr>
          <p:spPr bwMode="auto">
            <a:xfrm>
              <a:off x="5932810" y="2972799"/>
              <a:ext cx="212725" cy="277813"/>
            </a:xfrm>
            <a:custGeom>
              <a:avLst/>
              <a:gdLst>
                <a:gd name="T0" fmla="*/ 556 w 593"/>
                <a:gd name="T1" fmla="*/ 172 h 773"/>
                <a:gd name="T2" fmla="*/ 556 w 593"/>
                <a:gd name="T3" fmla="*/ 172 h 773"/>
                <a:gd name="T4" fmla="*/ 436 w 593"/>
                <a:gd name="T5" fmla="*/ 64 h 773"/>
                <a:gd name="T6" fmla="*/ 300 w 593"/>
                <a:gd name="T7" fmla="*/ 0 h 773"/>
                <a:gd name="T8" fmla="*/ 160 w 593"/>
                <a:gd name="T9" fmla="*/ 64 h 773"/>
                <a:gd name="T10" fmla="*/ 40 w 593"/>
                <a:gd name="T11" fmla="*/ 172 h 773"/>
                <a:gd name="T12" fmla="*/ 48 w 593"/>
                <a:gd name="T13" fmla="*/ 404 h 773"/>
                <a:gd name="T14" fmla="*/ 304 w 593"/>
                <a:gd name="T15" fmla="*/ 772 h 773"/>
                <a:gd name="T16" fmla="*/ 556 w 593"/>
                <a:gd name="T17" fmla="*/ 392 h 773"/>
                <a:gd name="T18" fmla="*/ 556 w 593"/>
                <a:gd name="T19" fmla="*/ 172 h 773"/>
                <a:gd name="T20" fmla="*/ 304 w 593"/>
                <a:gd name="T21" fmla="*/ 724 h 773"/>
                <a:gd name="T22" fmla="*/ 304 w 593"/>
                <a:gd name="T23" fmla="*/ 724 h 773"/>
                <a:gd name="T24" fmla="*/ 96 w 593"/>
                <a:gd name="T25" fmla="*/ 372 h 773"/>
                <a:gd name="T26" fmla="*/ 120 w 593"/>
                <a:gd name="T27" fmla="*/ 208 h 773"/>
                <a:gd name="T28" fmla="*/ 128 w 593"/>
                <a:gd name="T29" fmla="*/ 212 h 773"/>
                <a:gd name="T30" fmla="*/ 208 w 593"/>
                <a:gd name="T31" fmla="*/ 268 h 773"/>
                <a:gd name="T32" fmla="*/ 408 w 593"/>
                <a:gd name="T33" fmla="*/ 220 h 773"/>
                <a:gd name="T34" fmla="*/ 488 w 593"/>
                <a:gd name="T35" fmla="*/ 212 h 773"/>
                <a:gd name="T36" fmla="*/ 508 w 593"/>
                <a:gd name="T37" fmla="*/ 372 h 773"/>
                <a:gd name="T38" fmla="*/ 304 w 593"/>
                <a:gd name="T39" fmla="*/ 724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93" h="773">
                  <a:moveTo>
                    <a:pt x="556" y="172"/>
                  </a:moveTo>
                  <a:lnTo>
                    <a:pt x="556" y="172"/>
                  </a:lnTo>
                  <a:cubicBezTo>
                    <a:pt x="536" y="108"/>
                    <a:pt x="476" y="80"/>
                    <a:pt x="436" y="64"/>
                  </a:cubicBezTo>
                  <a:cubicBezTo>
                    <a:pt x="392" y="44"/>
                    <a:pt x="352" y="0"/>
                    <a:pt x="300" y="0"/>
                  </a:cubicBezTo>
                  <a:cubicBezTo>
                    <a:pt x="244" y="0"/>
                    <a:pt x="204" y="44"/>
                    <a:pt x="160" y="64"/>
                  </a:cubicBezTo>
                  <a:cubicBezTo>
                    <a:pt x="120" y="80"/>
                    <a:pt x="60" y="108"/>
                    <a:pt x="40" y="172"/>
                  </a:cubicBezTo>
                  <a:cubicBezTo>
                    <a:pt x="20" y="232"/>
                    <a:pt x="0" y="324"/>
                    <a:pt x="48" y="404"/>
                  </a:cubicBezTo>
                  <a:cubicBezTo>
                    <a:pt x="60" y="608"/>
                    <a:pt x="168" y="772"/>
                    <a:pt x="304" y="772"/>
                  </a:cubicBezTo>
                  <a:cubicBezTo>
                    <a:pt x="440" y="772"/>
                    <a:pt x="548" y="600"/>
                    <a:pt x="556" y="392"/>
                  </a:cubicBezTo>
                  <a:cubicBezTo>
                    <a:pt x="592" y="312"/>
                    <a:pt x="572" y="228"/>
                    <a:pt x="556" y="172"/>
                  </a:cubicBezTo>
                  <a:close/>
                  <a:moveTo>
                    <a:pt x="304" y="724"/>
                  </a:moveTo>
                  <a:lnTo>
                    <a:pt x="304" y="724"/>
                  </a:lnTo>
                  <a:cubicBezTo>
                    <a:pt x="188" y="724"/>
                    <a:pt x="96" y="564"/>
                    <a:pt x="96" y="372"/>
                  </a:cubicBezTo>
                  <a:cubicBezTo>
                    <a:pt x="96" y="316"/>
                    <a:pt x="104" y="260"/>
                    <a:pt x="120" y="208"/>
                  </a:cubicBezTo>
                  <a:cubicBezTo>
                    <a:pt x="124" y="208"/>
                    <a:pt x="128" y="212"/>
                    <a:pt x="128" y="212"/>
                  </a:cubicBezTo>
                  <a:cubicBezTo>
                    <a:pt x="144" y="228"/>
                    <a:pt x="168" y="268"/>
                    <a:pt x="208" y="268"/>
                  </a:cubicBezTo>
                  <a:cubicBezTo>
                    <a:pt x="280" y="268"/>
                    <a:pt x="324" y="236"/>
                    <a:pt x="408" y="220"/>
                  </a:cubicBezTo>
                  <a:cubicBezTo>
                    <a:pt x="452" y="208"/>
                    <a:pt x="472" y="204"/>
                    <a:pt x="488" y="212"/>
                  </a:cubicBezTo>
                  <a:cubicBezTo>
                    <a:pt x="500" y="260"/>
                    <a:pt x="508" y="316"/>
                    <a:pt x="508" y="372"/>
                  </a:cubicBezTo>
                  <a:cubicBezTo>
                    <a:pt x="508" y="564"/>
                    <a:pt x="416" y="724"/>
                    <a:pt x="304" y="7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314"/>
            <p:cNvSpPr>
              <a:spLocks noChangeArrowheads="1"/>
            </p:cNvSpPr>
            <p:nvPr/>
          </p:nvSpPr>
          <p:spPr bwMode="auto">
            <a:xfrm>
              <a:off x="6140772" y="2936287"/>
              <a:ext cx="87313" cy="87312"/>
            </a:xfrm>
            <a:custGeom>
              <a:avLst/>
              <a:gdLst>
                <a:gd name="T0" fmla="*/ 0 w 241"/>
                <a:gd name="T1" fmla="*/ 0 h 241"/>
                <a:gd name="T2" fmla="*/ 0 w 241"/>
                <a:gd name="T3" fmla="*/ 48 h 241"/>
                <a:gd name="T4" fmla="*/ 192 w 241"/>
                <a:gd name="T5" fmla="*/ 48 h 241"/>
                <a:gd name="T6" fmla="*/ 192 w 241"/>
                <a:gd name="T7" fmla="*/ 240 h 241"/>
                <a:gd name="T8" fmla="*/ 240 w 241"/>
                <a:gd name="T9" fmla="*/ 240 h 241"/>
                <a:gd name="T10" fmla="*/ 240 w 241"/>
                <a:gd name="T11" fmla="*/ 0 h 241"/>
                <a:gd name="T12" fmla="*/ 0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0" y="0"/>
                  </a:moveTo>
                  <a:lnTo>
                    <a:pt x="0" y="48"/>
                  </a:lnTo>
                  <a:lnTo>
                    <a:pt x="192" y="48"/>
                  </a:lnTo>
                  <a:lnTo>
                    <a:pt x="192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315"/>
            <p:cNvSpPr>
              <a:spLocks noChangeArrowheads="1"/>
            </p:cNvSpPr>
            <p:nvPr/>
          </p:nvSpPr>
          <p:spPr bwMode="auto">
            <a:xfrm>
              <a:off x="5861372" y="2936287"/>
              <a:ext cx="87313" cy="87312"/>
            </a:xfrm>
            <a:custGeom>
              <a:avLst/>
              <a:gdLst>
                <a:gd name="T0" fmla="*/ 48 w 241"/>
                <a:gd name="T1" fmla="*/ 48 h 241"/>
                <a:gd name="T2" fmla="*/ 240 w 241"/>
                <a:gd name="T3" fmla="*/ 48 h 241"/>
                <a:gd name="T4" fmla="*/ 240 w 241"/>
                <a:gd name="T5" fmla="*/ 0 h 241"/>
                <a:gd name="T6" fmla="*/ 0 w 241"/>
                <a:gd name="T7" fmla="*/ 0 h 241"/>
                <a:gd name="T8" fmla="*/ 0 w 241"/>
                <a:gd name="T9" fmla="*/ 240 h 241"/>
                <a:gd name="T10" fmla="*/ 48 w 241"/>
                <a:gd name="T11" fmla="*/ 240 h 241"/>
                <a:gd name="T12" fmla="*/ 48 w 241"/>
                <a:gd name="T13" fmla="*/ 48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48"/>
                  </a:moveTo>
                  <a:lnTo>
                    <a:pt x="240" y="48"/>
                  </a:lnTo>
                  <a:lnTo>
                    <a:pt x="240" y="0"/>
                  </a:lnTo>
                  <a:lnTo>
                    <a:pt x="0" y="0"/>
                  </a:lnTo>
                  <a:lnTo>
                    <a:pt x="0" y="240"/>
                  </a:lnTo>
                  <a:lnTo>
                    <a:pt x="48" y="240"/>
                  </a:lnTo>
                  <a:lnTo>
                    <a:pt x="48" y="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316"/>
            <p:cNvSpPr>
              <a:spLocks noChangeArrowheads="1"/>
            </p:cNvSpPr>
            <p:nvPr/>
          </p:nvSpPr>
          <p:spPr bwMode="auto">
            <a:xfrm>
              <a:off x="5861372" y="3215687"/>
              <a:ext cx="87313" cy="87312"/>
            </a:xfrm>
            <a:custGeom>
              <a:avLst/>
              <a:gdLst>
                <a:gd name="T0" fmla="*/ 48 w 241"/>
                <a:gd name="T1" fmla="*/ 0 h 241"/>
                <a:gd name="T2" fmla="*/ 0 w 241"/>
                <a:gd name="T3" fmla="*/ 0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196 h 241"/>
                <a:gd name="T10" fmla="*/ 48 w 241"/>
                <a:gd name="T11" fmla="*/ 196 h 241"/>
                <a:gd name="T12" fmla="*/ 48 w 241"/>
                <a:gd name="T13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48" y="0"/>
                  </a:moveTo>
                  <a:lnTo>
                    <a:pt x="0" y="0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196"/>
                  </a:lnTo>
                  <a:lnTo>
                    <a:pt x="48" y="196"/>
                  </a:lnTo>
                  <a:lnTo>
                    <a:pt x="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317"/>
            <p:cNvSpPr>
              <a:spLocks noChangeArrowheads="1"/>
            </p:cNvSpPr>
            <p:nvPr/>
          </p:nvSpPr>
          <p:spPr bwMode="auto">
            <a:xfrm>
              <a:off x="6140772" y="3215687"/>
              <a:ext cx="87313" cy="87312"/>
            </a:xfrm>
            <a:custGeom>
              <a:avLst/>
              <a:gdLst>
                <a:gd name="T0" fmla="*/ 192 w 241"/>
                <a:gd name="T1" fmla="*/ 196 h 241"/>
                <a:gd name="T2" fmla="*/ 0 w 241"/>
                <a:gd name="T3" fmla="*/ 196 h 241"/>
                <a:gd name="T4" fmla="*/ 0 w 241"/>
                <a:gd name="T5" fmla="*/ 240 h 241"/>
                <a:gd name="T6" fmla="*/ 240 w 241"/>
                <a:gd name="T7" fmla="*/ 240 h 241"/>
                <a:gd name="T8" fmla="*/ 240 w 241"/>
                <a:gd name="T9" fmla="*/ 0 h 241"/>
                <a:gd name="T10" fmla="*/ 192 w 241"/>
                <a:gd name="T11" fmla="*/ 0 h 241"/>
                <a:gd name="T12" fmla="*/ 192 w 241"/>
                <a:gd name="T13" fmla="*/ 19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41">
                  <a:moveTo>
                    <a:pt x="192" y="196"/>
                  </a:moveTo>
                  <a:lnTo>
                    <a:pt x="0" y="196"/>
                  </a:lnTo>
                  <a:lnTo>
                    <a:pt x="0" y="240"/>
                  </a:lnTo>
                  <a:lnTo>
                    <a:pt x="240" y="240"/>
                  </a:lnTo>
                  <a:lnTo>
                    <a:pt x="240" y="0"/>
                  </a:lnTo>
                  <a:lnTo>
                    <a:pt x="192" y="0"/>
                  </a:lnTo>
                  <a:lnTo>
                    <a:pt x="192" y="19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5" name="Group 524"/>
          <p:cNvGrpSpPr/>
          <p:nvPr/>
        </p:nvGrpSpPr>
        <p:grpSpPr>
          <a:xfrm>
            <a:off x="1821372" y="1665029"/>
            <a:ext cx="430213" cy="384175"/>
            <a:chOff x="7466852" y="1691147"/>
            <a:chExt cx="430213" cy="384175"/>
          </a:xfrm>
        </p:grpSpPr>
        <p:sp>
          <p:nvSpPr>
            <p:cNvPr id="526" name="Freeform 917"/>
            <p:cNvSpPr>
              <a:spLocks noChangeArrowheads="1"/>
            </p:cNvSpPr>
            <p:nvPr/>
          </p:nvSpPr>
          <p:spPr bwMode="auto">
            <a:xfrm>
              <a:off x="7620840" y="1691147"/>
              <a:ext cx="276225" cy="274638"/>
            </a:xfrm>
            <a:custGeom>
              <a:avLst/>
              <a:gdLst>
                <a:gd name="T0" fmla="*/ 767 w 768"/>
                <a:gd name="T1" fmla="*/ 381 h 762"/>
                <a:gd name="T2" fmla="*/ 406 w 768"/>
                <a:gd name="T3" fmla="*/ 0 h 762"/>
                <a:gd name="T4" fmla="*/ 398 w 768"/>
                <a:gd name="T5" fmla="*/ 0 h 762"/>
                <a:gd name="T6" fmla="*/ 398 w 768"/>
                <a:gd name="T7" fmla="*/ 0 h 762"/>
                <a:gd name="T8" fmla="*/ 369 w 768"/>
                <a:gd name="T9" fmla="*/ 0 h 762"/>
                <a:gd name="T10" fmla="*/ 365 w 768"/>
                <a:gd name="T11" fmla="*/ 0 h 762"/>
                <a:gd name="T12" fmla="*/ 357 w 768"/>
                <a:gd name="T13" fmla="*/ 0 h 762"/>
                <a:gd name="T14" fmla="*/ 0 w 768"/>
                <a:gd name="T15" fmla="*/ 381 h 762"/>
                <a:gd name="T16" fmla="*/ 357 w 768"/>
                <a:gd name="T17" fmla="*/ 761 h 762"/>
                <a:gd name="T18" fmla="*/ 365 w 768"/>
                <a:gd name="T19" fmla="*/ 761 h 762"/>
                <a:gd name="T20" fmla="*/ 381 w 768"/>
                <a:gd name="T21" fmla="*/ 761 h 762"/>
                <a:gd name="T22" fmla="*/ 398 w 768"/>
                <a:gd name="T23" fmla="*/ 761 h 762"/>
                <a:gd name="T24" fmla="*/ 406 w 768"/>
                <a:gd name="T25" fmla="*/ 761 h 762"/>
                <a:gd name="T26" fmla="*/ 767 w 768"/>
                <a:gd name="T27" fmla="*/ 381 h 762"/>
                <a:gd name="T28" fmla="*/ 50 w 768"/>
                <a:gd name="T29" fmla="*/ 405 h 762"/>
                <a:gd name="T30" fmla="*/ 212 w 768"/>
                <a:gd name="T31" fmla="*/ 525 h 762"/>
                <a:gd name="T32" fmla="*/ 50 w 768"/>
                <a:gd name="T33" fmla="*/ 405 h 762"/>
                <a:gd name="T34" fmla="*/ 717 w 768"/>
                <a:gd name="T35" fmla="*/ 356 h 762"/>
                <a:gd name="T36" fmla="*/ 556 w 768"/>
                <a:gd name="T37" fmla="*/ 236 h 762"/>
                <a:gd name="T38" fmla="*/ 717 w 768"/>
                <a:gd name="T39" fmla="*/ 356 h 762"/>
                <a:gd name="T40" fmla="*/ 531 w 768"/>
                <a:gd name="T41" fmla="*/ 356 h 762"/>
                <a:gd name="T42" fmla="*/ 406 w 768"/>
                <a:gd name="T43" fmla="*/ 236 h 762"/>
                <a:gd name="T44" fmla="*/ 531 w 768"/>
                <a:gd name="T45" fmla="*/ 356 h 762"/>
                <a:gd name="T46" fmla="*/ 406 w 768"/>
                <a:gd name="T47" fmla="*/ 186 h 762"/>
                <a:gd name="T48" fmla="*/ 481 w 768"/>
                <a:gd name="T49" fmla="*/ 186 h 762"/>
                <a:gd name="T50" fmla="*/ 357 w 768"/>
                <a:gd name="T51" fmla="*/ 186 h 762"/>
                <a:gd name="T52" fmla="*/ 286 w 768"/>
                <a:gd name="T53" fmla="*/ 186 h 762"/>
                <a:gd name="T54" fmla="*/ 357 w 768"/>
                <a:gd name="T55" fmla="*/ 186 h 762"/>
                <a:gd name="T56" fmla="*/ 357 w 768"/>
                <a:gd name="T57" fmla="*/ 236 h 762"/>
                <a:gd name="T58" fmla="*/ 232 w 768"/>
                <a:gd name="T59" fmla="*/ 356 h 762"/>
                <a:gd name="T60" fmla="*/ 357 w 768"/>
                <a:gd name="T61" fmla="*/ 236 h 762"/>
                <a:gd name="T62" fmla="*/ 182 w 768"/>
                <a:gd name="T63" fmla="*/ 356 h 762"/>
                <a:gd name="T64" fmla="*/ 83 w 768"/>
                <a:gd name="T65" fmla="*/ 236 h 762"/>
                <a:gd name="T66" fmla="*/ 182 w 768"/>
                <a:gd name="T67" fmla="*/ 356 h 762"/>
                <a:gd name="T68" fmla="*/ 232 w 768"/>
                <a:gd name="T69" fmla="*/ 405 h 762"/>
                <a:gd name="T70" fmla="*/ 357 w 768"/>
                <a:gd name="T71" fmla="*/ 525 h 762"/>
                <a:gd name="T72" fmla="*/ 232 w 768"/>
                <a:gd name="T73" fmla="*/ 405 h 762"/>
                <a:gd name="T74" fmla="*/ 357 w 768"/>
                <a:gd name="T75" fmla="*/ 575 h 762"/>
                <a:gd name="T76" fmla="*/ 286 w 768"/>
                <a:gd name="T77" fmla="*/ 575 h 762"/>
                <a:gd name="T78" fmla="*/ 406 w 768"/>
                <a:gd name="T79" fmla="*/ 575 h 762"/>
                <a:gd name="T80" fmla="*/ 481 w 768"/>
                <a:gd name="T81" fmla="*/ 575 h 762"/>
                <a:gd name="T82" fmla="*/ 406 w 768"/>
                <a:gd name="T83" fmla="*/ 575 h 762"/>
                <a:gd name="T84" fmla="*/ 406 w 768"/>
                <a:gd name="T85" fmla="*/ 525 h 762"/>
                <a:gd name="T86" fmla="*/ 531 w 768"/>
                <a:gd name="T87" fmla="*/ 405 h 762"/>
                <a:gd name="T88" fmla="*/ 406 w 768"/>
                <a:gd name="T89" fmla="*/ 525 h 762"/>
                <a:gd name="T90" fmla="*/ 580 w 768"/>
                <a:gd name="T91" fmla="*/ 405 h 762"/>
                <a:gd name="T92" fmla="*/ 684 w 768"/>
                <a:gd name="T93" fmla="*/ 525 h 762"/>
                <a:gd name="T94" fmla="*/ 580 w 768"/>
                <a:gd name="T95" fmla="*/ 405 h 762"/>
                <a:gd name="T96" fmla="*/ 655 w 768"/>
                <a:gd name="T97" fmla="*/ 186 h 762"/>
                <a:gd name="T98" fmla="*/ 456 w 768"/>
                <a:gd name="T99" fmla="*/ 58 h 762"/>
                <a:gd name="T100" fmla="*/ 311 w 768"/>
                <a:gd name="T101" fmla="*/ 58 h 762"/>
                <a:gd name="T102" fmla="*/ 232 w 768"/>
                <a:gd name="T103" fmla="*/ 186 h 762"/>
                <a:gd name="T104" fmla="*/ 311 w 768"/>
                <a:gd name="T105" fmla="*/ 58 h 762"/>
                <a:gd name="T106" fmla="*/ 112 w 768"/>
                <a:gd name="T107" fmla="*/ 575 h 762"/>
                <a:gd name="T108" fmla="*/ 311 w 768"/>
                <a:gd name="T109" fmla="*/ 707 h 762"/>
                <a:gd name="T110" fmla="*/ 456 w 768"/>
                <a:gd name="T111" fmla="*/ 707 h 762"/>
                <a:gd name="T112" fmla="*/ 535 w 768"/>
                <a:gd name="T113" fmla="*/ 575 h 762"/>
                <a:gd name="T114" fmla="*/ 456 w 768"/>
                <a:gd name="T115" fmla="*/ 707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68" h="762">
                  <a:moveTo>
                    <a:pt x="767" y="381"/>
                  </a:moveTo>
                  <a:lnTo>
                    <a:pt x="767" y="381"/>
                  </a:lnTo>
                  <a:cubicBezTo>
                    <a:pt x="767" y="178"/>
                    <a:pt x="610" y="12"/>
                    <a:pt x="411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402" y="0"/>
                    <a:pt x="402" y="0"/>
                    <a:pt x="398" y="0"/>
                  </a:cubicBezTo>
                  <a:lnTo>
                    <a:pt x="398" y="0"/>
                  </a:lnTo>
                  <a:lnTo>
                    <a:pt x="398" y="0"/>
                  </a:lnTo>
                  <a:cubicBezTo>
                    <a:pt x="394" y="0"/>
                    <a:pt x="390" y="0"/>
                    <a:pt x="381" y="0"/>
                  </a:cubicBezTo>
                  <a:cubicBezTo>
                    <a:pt x="377" y="0"/>
                    <a:pt x="373" y="0"/>
                    <a:pt x="369" y="0"/>
                  </a:cubicBezTo>
                  <a:lnTo>
                    <a:pt x="369" y="0"/>
                  </a:ln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365" y="0"/>
                    <a:pt x="361" y="0"/>
                  </a:cubicBezTo>
                  <a:cubicBezTo>
                    <a:pt x="357" y="0"/>
                    <a:pt x="357" y="0"/>
                    <a:pt x="357" y="0"/>
                  </a:cubicBezTo>
                  <a:lnTo>
                    <a:pt x="357" y="0"/>
                  </a:lnTo>
                  <a:cubicBezTo>
                    <a:pt x="158" y="12"/>
                    <a:pt x="0" y="178"/>
                    <a:pt x="0" y="381"/>
                  </a:cubicBezTo>
                  <a:cubicBezTo>
                    <a:pt x="0" y="583"/>
                    <a:pt x="158" y="749"/>
                    <a:pt x="357" y="761"/>
                  </a:cubicBezTo>
                  <a:lnTo>
                    <a:pt x="357" y="761"/>
                  </a:lnTo>
                  <a:cubicBezTo>
                    <a:pt x="361" y="761"/>
                    <a:pt x="361" y="761"/>
                    <a:pt x="361" y="761"/>
                  </a:cubicBezTo>
                  <a:cubicBezTo>
                    <a:pt x="365" y="761"/>
                    <a:pt x="365" y="761"/>
                    <a:pt x="365" y="761"/>
                  </a:cubicBezTo>
                  <a:cubicBezTo>
                    <a:pt x="369" y="761"/>
                    <a:pt x="369" y="761"/>
                    <a:pt x="369" y="761"/>
                  </a:cubicBezTo>
                  <a:cubicBezTo>
                    <a:pt x="373" y="761"/>
                    <a:pt x="377" y="761"/>
                    <a:pt x="381" y="761"/>
                  </a:cubicBezTo>
                  <a:cubicBezTo>
                    <a:pt x="390" y="761"/>
                    <a:pt x="394" y="761"/>
                    <a:pt x="398" y="761"/>
                  </a:cubicBezTo>
                  <a:lnTo>
                    <a:pt x="398" y="761"/>
                  </a:lnTo>
                  <a:cubicBezTo>
                    <a:pt x="402" y="761"/>
                    <a:pt x="402" y="761"/>
                    <a:pt x="402" y="761"/>
                  </a:cubicBezTo>
                  <a:cubicBezTo>
                    <a:pt x="406" y="761"/>
                    <a:pt x="406" y="761"/>
                    <a:pt x="406" y="761"/>
                  </a:cubicBezTo>
                  <a:cubicBezTo>
                    <a:pt x="411" y="761"/>
                    <a:pt x="411" y="761"/>
                    <a:pt x="411" y="761"/>
                  </a:cubicBezTo>
                  <a:cubicBezTo>
                    <a:pt x="610" y="749"/>
                    <a:pt x="767" y="583"/>
                    <a:pt x="767" y="381"/>
                  </a:cubicBezTo>
                  <a:close/>
                  <a:moveTo>
                    <a:pt x="50" y="405"/>
                  </a:moveTo>
                  <a:lnTo>
                    <a:pt x="50" y="405"/>
                  </a:lnTo>
                  <a:cubicBezTo>
                    <a:pt x="182" y="405"/>
                    <a:pt x="182" y="405"/>
                    <a:pt x="182" y="405"/>
                  </a:cubicBezTo>
                  <a:cubicBezTo>
                    <a:pt x="187" y="447"/>
                    <a:pt x="195" y="488"/>
                    <a:pt x="212" y="525"/>
                  </a:cubicBezTo>
                  <a:cubicBezTo>
                    <a:pt x="83" y="525"/>
                    <a:pt x="83" y="525"/>
                    <a:pt x="83" y="525"/>
                  </a:cubicBezTo>
                  <a:cubicBezTo>
                    <a:pt x="66" y="488"/>
                    <a:pt x="54" y="447"/>
                    <a:pt x="50" y="405"/>
                  </a:cubicBezTo>
                  <a:close/>
                  <a:moveTo>
                    <a:pt x="717" y="356"/>
                  </a:moveTo>
                  <a:lnTo>
                    <a:pt x="717" y="356"/>
                  </a:lnTo>
                  <a:cubicBezTo>
                    <a:pt x="580" y="356"/>
                    <a:pt x="580" y="356"/>
                    <a:pt x="580" y="356"/>
                  </a:cubicBezTo>
                  <a:cubicBezTo>
                    <a:pt x="580" y="314"/>
                    <a:pt x="568" y="273"/>
                    <a:pt x="556" y="236"/>
                  </a:cubicBezTo>
                  <a:cubicBezTo>
                    <a:pt x="684" y="236"/>
                    <a:pt x="684" y="236"/>
                    <a:pt x="684" y="236"/>
                  </a:cubicBezTo>
                  <a:cubicBezTo>
                    <a:pt x="701" y="273"/>
                    <a:pt x="713" y="314"/>
                    <a:pt x="717" y="356"/>
                  </a:cubicBezTo>
                  <a:close/>
                  <a:moveTo>
                    <a:pt x="531" y="356"/>
                  </a:moveTo>
                  <a:lnTo>
                    <a:pt x="531" y="356"/>
                  </a:lnTo>
                  <a:cubicBezTo>
                    <a:pt x="406" y="356"/>
                    <a:pt x="406" y="356"/>
                    <a:pt x="406" y="356"/>
                  </a:cubicBezTo>
                  <a:cubicBezTo>
                    <a:pt x="406" y="236"/>
                    <a:pt x="406" y="236"/>
                    <a:pt x="406" y="236"/>
                  </a:cubicBezTo>
                  <a:cubicBezTo>
                    <a:pt x="502" y="236"/>
                    <a:pt x="502" y="236"/>
                    <a:pt x="502" y="236"/>
                  </a:cubicBezTo>
                  <a:cubicBezTo>
                    <a:pt x="518" y="273"/>
                    <a:pt x="531" y="314"/>
                    <a:pt x="531" y="356"/>
                  </a:cubicBezTo>
                  <a:close/>
                  <a:moveTo>
                    <a:pt x="406" y="186"/>
                  </a:moveTo>
                  <a:lnTo>
                    <a:pt x="406" y="186"/>
                  </a:lnTo>
                  <a:cubicBezTo>
                    <a:pt x="406" y="75"/>
                    <a:pt x="406" y="75"/>
                    <a:pt x="406" y="75"/>
                  </a:cubicBezTo>
                  <a:cubicBezTo>
                    <a:pt x="427" y="103"/>
                    <a:pt x="456" y="141"/>
                    <a:pt x="481" y="186"/>
                  </a:cubicBezTo>
                  <a:lnTo>
                    <a:pt x="406" y="186"/>
                  </a:lnTo>
                  <a:close/>
                  <a:moveTo>
                    <a:pt x="357" y="186"/>
                  </a:moveTo>
                  <a:lnTo>
                    <a:pt x="357" y="186"/>
                  </a:lnTo>
                  <a:cubicBezTo>
                    <a:pt x="286" y="186"/>
                    <a:pt x="286" y="186"/>
                    <a:pt x="286" y="186"/>
                  </a:cubicBezTo>
                  <a:cubicBezTo>
                    <a:pt x="311" y="141"/>
                    <a:pt x="336" y="103"/>
                    <a:pt x="357" y="75"/>
                  </a:cubicBezTo>
                  <a:lnTo>
                    <a:pt x="357" y="186"/>
                  </a:lnTo>
                  <a:close/>
                  <a:moveTo>
                    <a:pt x="357" y="236"/>
                  </a:moveTo>
                  <a:lnTo>
                    <a:pt x="357" y="236"/>
                  </a:lnTo>
                  <a:cubicBezTo>
                    <a:pt x="357" y="356"/>
                    <a:pt x="357" y="356"/>
                    <a:pt x="357" y="356"/>
                  </a:cubicBezTo>
                  <a:cubicBezTo>
                    <a:pt x="232" y="356"/>
                    <a:pt x="232" y="356"/>
                    <a:pt x="232" y="356"/>
                  </a:cubicBezTo>
                  <a:cubicBezTo>
                    <a:pt x="236" y="314"/>
                    <a:pt x="249" y="273"/>
                    <a:pt x="261" y="236"/>
                  </a:cubicBezTo>
                  <a:lnTo>
                    <a:pt x="357" y="236"/>
                  </a:lnTo>
                  <a:close/>
                  <a:moveTo>
                    <a:pt x="182" y="356"/>
                  </a:moveTo>
                  <a:lnTo>
                    <a:pt x="182" y="356"/>
                  </a:lnTo>
                  <a:cubicBezTo>
                    <a:pt x="50" y="356"/>
                    <a:pt x="50" y="356"/>
                    <a:pt x="50" y="356"/>
                  </a:cubicBezTo>
                  <a:cubicBezTo>
                    <a:pt x="54" y="314"/>
                    <a:pt x="66" y="273"/>
                    <a:pt x="83" y="236"/>
                  </a:cubicBezTo>
                  <a:cubicBezTo>
                    <a:pt x="212" y="236"/>
                    <a:pt x="212" y="236"/>
                    <a:pt x="212" y="236"/>
                  </a:cubicBezTo>
                  <a:cubicBezTo>
                    <a:pt x="195" y="273"/>
                    <a:pt x="187" y="314"/>
                    <a:pt x="182" y="356"/>
                  </a:cubicBezTo>
                  <a:close/>
                  <a:moveTo>
                    <a:pt x="232" y="405"/>
                  </a:moveTo>
                  <a:lnTo>
                    <a:pt x="232" y="405"/>
                  </a:lnTo>
                  <a:cubicBezTo>
                    <a:pt x="357" y="405"/>
                    <a:pt x="357" y="405"/>
                    <a:pt x="357" y="405"/>
                  </a:cubicBezTo>
                  <a:cubicBezTo>
                    <a:pt x="357" y="525"/>
                    <a:pt x="357" y="525"/>
                    <a:pt x="357" y="525"/>
                  </a:cubicBezTo>
                  <a:cubicBezTo>
                    <a:pt x="261" y="525"/>
                    <a:pt x="261" y="525"/>
                    <a:pt x="261" y="525"/>
                  </a:cubicBezTo>
                  <a:cubicBezTo>
                    <a:pt x="249" y="488"/>
                    <a:pt x="236" y="447"/>
                    <a:pt x="232" y="405"/>
                  </a:cubicBezTo>
                  <a:close/>
                  <a:moveTo>
                    <a:pt x="357" y="575"/>
                  </a:moveTo>
                  <a:lnTo>
                    <a:pt x="357" y="575"/>
                  </a:lnTo>
                  <a:cubicBezTo>
                    <a:pt x="357" y="687"/>
                    <a:pt x="357" y="687"/>
                    <a:pt x="357" y="687"/>
                  </a:cubicBezTo>
                  <a:cubicBezTo>
                    <a:pt x="336" y="658"/>
                    <a:pt x="311" y="620"/>
                    <a:pt x="286" y="575"/>
                  </a:cubicBezTo>
                  <a:lnTo>
                    <a:pt x="357" y="575"/>
                  </a:lnTo>
                  <a:close/>
                  <a:moveTo>
                    <a:pt x="406" y="575"/>
                  </a:moveTo>
                  <a:lnTo>
                    <a:pt x="406" y="575"/>
                  </a:lnTo>
                  <a:cubicBezTo>
                    <a:pt x="481" y="575"/>
                    <a:pt x="481" y="575"/>
                    <a:pt x="481" y="575"/>
                  </a:cubicBezTo>
                  <a:cubicBezTo>
                    <a:pt x="456" y="620"/>
                    <a:pt x="427" y="658"/>
                    <a:pt x="406" y="687"/>
                  </a:cubicBezTo>
                  <a:lnTo>
                    <a:pt x="406" y="575"/>
                  </a:lnTo>
                  <a:close/>
                  <a:moveTo>
                    <a:pt x="406" y="525"/>
                  </a:moveTo>
                  <a:lnTo>
                    <a:pt x="406" y="525"/>
                  </a:lnTo>
                  <a:cubicBezTo>
                    <a:pt x="406" y="405"/>
                    <a:pt x="406" y="405"/>
                    <a:pt x="406" y="405"/>
                  </a:cubicBezTo>
                  <a:cubicBezTo>
                    <a:pt x="531" y="405"/>
                    <a:pt x="531" y="405"/>
                    <a:pt x="531" y="405"/>
                  </a:cubicBezTo>
                  <a:cubicBezTo>
                    <a:pt x="531" y="447"/>
                    <a:pt x="518" y="488"/>
                    <a:pt x="502" y="525"/>
                  </a:cubicBezTo>
                  <a:lnTo>
                    <a:pt x="406" y="525"/>
                  </a:lnTo>
                  <a:close/>
                  <a:moveTo>
                    <a:pt x="580" y="405"/>
                  </a:moveTo>
                  <a:lnTo>
                    <a:pt x="580" y="405"/>
                  </a:lnTo>
                  <a:cubicBezTo>
                    <a:pt x="717" y="405"/>
                    <a:pt x="717" y="405"/>
                    <a:pt x="717" y="405"/>
                  </a:cubicBezTo>
                  <a:cubicBezTo>
                    <a:pt x="713" y="447"/>
                    <a:pt x="701" y="488"/>
                    <a:pt x="684" y="525"/>
                  </a:cubicBezTo>
                  <a:cubicBezTo>
                    <a:pt x="556" y="525"/>
                    <a:pt x="556" y="525"/>
                    <a:pt x="556" y="525"/>
                  </a:cubicBezTo>
                  <a:cubicBezTo>
                    <a:pt x="568" y="488"/>
                    <a:pt x="580" y="447"/>
                    <a:pt x="580" y="405"/>
                  </a:cubicBezTo>
                  <a:close/>
                  <a:moveTo>
                    <a:pt x="655" y="186"/>
                  </a:moveTo>
                  <a:lnTo>
                    <a:pt x="655" y="186"/>
                  </a:lnTo>
                  <a:cubicBezTo>
                    <a:pt x="535" y="186"/>
                    <a:pt x="535" y="186"/>
                    <a:pt x="535" y="186"/>
                  </a:cubicBezTo>
                  <a:cubicBezTo>
                    <a:pt x="510" y="137"/>
                    <a:pt x="481" y="91"/>
                    <a:pt x="456" y="58"/>
                  </a:cubicBezTo>
                  <a:cubicBezTo>
                    <a:pt x="535" y="75"/>
                    <a:pt x="605" y="120"/>
                    <a:pt x="655" y="186"/>
                  </a:cubicBezTo>
                  <a:close/>
                  <a:moveTo>
                    <a:pt x="311" y="58"/>
                  </a:moveTo>
                  <a:lnTo>
                    <a:pt x="311" y="58"/>
                  </a:lnTo>
                  <a:cubicBezTo>
                    <a:pt x="286" y="91"/>
                    <a:pt x="253" y="137"/>
                    <a:pt x="232" y="186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58" y="120"/>
                    <a:pt x="228" y="75"/>
                    <a:pt x="311" y="58"/>
                  </a:cubicBezTo>
                  <a:close/>
                  <a:moveTo>
                    <a:pt x="112" y="575"/>
                  </a:moveTo>
                  <a:lnTo>
                    <a:pt x="112" y="575"/>
                  </a:lnTo>
                  <a:cubicBezTo>
                    <a:pt x="232" y="575"/>
                    <a:pt x="232" y="575"/>
                    <a:pt x="232" y="575"/>
                  </a:cubicBezTo>
                  <a:cubicBezTo>
                    <a:pt x="253" y="624"/>
                    <a:pt x="286" y="670"/>
                    <a:pt x="311" y="707"/>
                  </a:cubicBezTo>
                  <a:cubicBezTo>
                    <a:pt x="228" y="687"/>
                    <a:pt x="158" y="641"/>
                    <a:pt x="112" y="575"/>
                  </a:cubicBezTo>
                  <a:close/>
                  <a:moveTo>
                    <a:pt x="456" y="707"/>
                  </a:moveTo>
                  <a:lnTo>
                    <a:pt x="456" y="707"/>
                  </a:lnTo>
                  <a:cubicBezTo>
                    <a:pt x="481" y="670"/>
                    <a:pt x="510" y="624"/>
                    <a:pt x="535" y="575"/>
                  </a:cubicBezTo>
                  <a:cubicBezTo>
                    <a:pt x="655" y="575"/>
                    <a:pt x="655" y="575"/>
                    <a:pt x="655" y="575"/>
                  </a:cubicBezTo>
                  <a:cubicBezTo>
                    <a:pt x="605" y="641"/>
                    <a:pt x="535" y="687"/>
                    <a:pt x="456" y="70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918"/>
            <p:cNvSpPr>
              <a:spLocks noChangeArrowheads="1"/>
            </p:cNvSpPr>
            <p:nvPr/>
          </p:nvSpPr>
          <p:spPr bwMode="auto">
            <a:xfrm>
              <a:off x="7466852" y="1880060"/>
              <a:ext cx="325438" cy="171450"/>
            </a:xfrm>
            <a:custGeom>
              <a:avLst/>
              <a:gdLst>
                <a:gd name="T0" fmla="*/ 904 w 905"/>
                <a:gd name="T1" fmla="*/ 476 h 477"/>
                <a:gd name="T2" fmla="*/ 904 w 905"/>
                <a:gd name="T3" fmla="*/ 476 h 477"/>
                <a:gd name="T4" fmla="*/ 0 w 905"/>
                <a:gd name="T5" fmla="*/ 476 h 477"/>
                <a:gd name="T6" fmla="*/ 0 w 905"/>
                <a:gd name="T7" fmla="*/ 451 h 477"/>
                <a:gd name="T8" fmla="*/ 452 w 905"/>
                <a:gd name="T9" fmla="*/ 0 h 477"/>
                <a:gd name="T10" fmla="*/ 904 w 905"/>
                <a:gd name="T11" fmla="*/ 451 h 477"/>
                <a:gd name="T12" fmla="*/ 904 w 905"/>
                <a:gd name="T13" fmla="*/ 476 h 477"/>
                <a:gd name="T14" fmla="*/ 50 w 905"/>
                <a:gd name="T15" fmla="*/ 426 h 477"/>
                <a:gd name="T16" fmla="*/ 50 w 905"/>
                <a:gd name="T17" fmla="*/ 426 h 477"/>
                <a:gd name="T18" fmla="*/ 854 w 905"/>
                <a:gd name="T19" fmla="*/ 426 h 477"/>
                <a:gd name="T20" fmla="*/ 452 w 905"/>
                <a:gd name="T21" fmla="*/ 50 h 477"/>
                <a:gd name="T22" fmla="*/ 50 w 905"/>
                <a:gd name="T23" fmla="*/ 426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5" h="477">
                  <a:moveTo>
                    <a:pt x="904" y="476"/>
                  </a:moveTo>
                  <a:lnTo>
                    <a:pt x="904" y="476"/>
                  </a:lnTo>
                  <a:cubicBezTo>
                    <a:pt x="0" y="476"/>
                    <a:pt x="0" y="476"/>
                    <a:pt x="0" y="476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203"/>
                    <a:pt x="203" y="0"/>
                    <a:pt x="452" y="0"/>
                  </a:cubicBezTo>
                  <a:cubicBezTo>
                    <a:pt x="701" y="0"/>
                    <a:pt x="904" y="203"/>
                    <a:pt x="904" y="451"/>
                  </a:cubicBezTo>
                  <a:lnTo>
                    <a:pt x="904" y="476"/>
                  </a:lnTo>
                  <a:close/>
                  <a:moveTo>
                    <a:pt x="50" y="426"/>
                  </a:moveTo>
                  <a:lnTo>
                    <a:pt x="50" y="426"/>
                  </a:lnTo>
                  <a:cubicBezTo>
                    <a:pt x="854" y="426"/>
                    <a:pt x="854" y="426"/>
                    <a:pt x="854" y="426"/>
                  </a:cubicBezTo>
                  <a:cubicBezTo>
                    <a:pt x="842" y="215"/>
                    <a:pt x="663" y="50"/>
                    <a:pt x="452" y="50"/>
                  </a:cubicBezTo>
                  <a:cubicBezTo>
                    <a:pt x="236" y="50"/>
                    <a:pt x="62" y="215"/>
                    <a:pt x="50" y="42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919"/>
            <p:cNvSpPr>
              <a:spLocks noChangeArrowheads="1"/>
            </p:cNvSpPr>
            <p:nvPr/>
          </p:nvSpPr>
          <p:spPr bwMode="auto">
            <a:xfrm>
              <a:off x="7484315" y="1897522"/>
              <a:ext cx="290512" cy="134938"/>
            </a:xfrm>
            <a:custGeom>
              <a:avLst/>
              <a:gdLst>
                <a:gd name="T0" fmla="*/ 402 w 805"/>
                <a:gd name="T1" fmla="*/ 0 h 377"/>
                <a:gd name="T2" fmla="*/ 402 w 805"/>
                <a:gd name="T3" fmla="*/ 0 h 377"/>
                <a:gd name="T4" fmla="*/ 0 w 805"/>
                <a:gd name="T5" fmla="*/ 376 h 377"/>
                <a:gd name="T6" fmla="*/ 804 w 805"/>
                <a:gd name="T7" fmla="*/ 376 h 377"/>
                <a:gd name="T8" fmla="*/ 402 w 805"/>
                <a:gd name="T9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5" h="377">
                  <a:moveTo>
                    <a:pt x="402" y="0"/>
                  </a:moveTo>
                  <a:lnTo>
                    <a:pt x="402" y="0"/>
                  </a:lnTo>
                  <a:cubicBezTo>
                    <a:pt x="186" y="0"/>
                    <a:pt x="12" y="165"/>
                    <a:pt x="0" y="376"/>
                  </a:cubicBezTo>
                  <a:cubicBezTo>
                    <a:pt x="804" y="376"/>
                    <a:pt x="804" y="376"/>
                    <a:pt x="804" y="376"/>
                  </a:cubicBezTo>
                  <a:cubicBezTo>
                    <a:pt x="792" y="165"/>
                    <a:pt x="613" y="0"/>
                    <a:pt x="40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920"/>
            <p:cNvSpPr>
              <a:spLocks noChangeArrowheads="1"/>
            </p:cNvSpPr>
            <p:nvPr/>
          </p:nvSpPr>
          <p:spPr bwMode="auto">
            <a:xfrm>
              <a:off x="7628777" y="1897522"/>
              <a:ext cx="144463" cy="134938"/>
            </a:xfrm>
            <a:custGeom>
              <a:avLst/>
              <a:gdLst>
                <a:gd name="T0" fmla="*/ 0 w 403"/>
                <a:gd name="T1" fmla="*/ 0 h 377"/>
                <a:gd name="T2" fmla="*/ 0 w 403"/>
                <a:gd name="T3" fmla="*/ 0 h 377"/>
                <a:gd name="T4" fmla="*/ 0 w 403"/>
                <a:gd name="T5" fmla="*/ 0 h 377"/>
                <a:gd name="T6" fmla="*/ 0 w 403"/>
                <a:gd name="T7" fmla="*/ 376 h 377"/>
                <a:gd name="T8" fmla="*/ 402 w 403"/>
                <a:gd name="T9" fmla="*/ 376 h 377"/>
                <a:gd name="T10" fmla="*/ 0 w 403"/>
                <a:gd name="T11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3" h="37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76"/>
                    <a:pt x="0" y="376"/>
                    <a:pt x="0" y="376"/>
                  </a:cubicBezTo>
                  <a:cubicBezTo>
                    <a:pt x="402" y="376"/>
                    <a:pt x="402" y="376"/>
                    <a:pt x="402" y="376"/>
                  </a:cubicBezTo>
                  <a:cubicBezTo>
                    <a:pt x="390" y="165"/>
                    <a:pt x="211" y="0"/>
                    <a:pt x="0" y="0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921"/>
            <p:cNvSpPr>
              <a:spLocks noChangeArrowheads="1"/>
            </p:cNvSpPr>
            <p:nvPr/>
          </p:nvSpPr>
          <p:spPr bwMode="auto">
            <a:xfrm>
              <a:off x="7622427" y="1889585"/>
              <a:ext cx="14288" cy="30162"/>
            </a:xfrm>
            <a:custGeom>
              <a:avLst/>
              <a:gdLst>
                <a:gd name="T0" fmla="*/ 37 w 38"/>
                <a:gd name="T1" fmla="*/ 83 h 84"/>
                <a:gd name="T2" fmla="*/ 0 w 38"/>
                <a:gd name="T3" fmla="*/ 83 h 84"/>
                <a:gd name="T4" fmla="*/ 0 w 38"/>
                <a:gd name="T5" fmla="*/ 0 h 84"/>
                <a:gd name="T6" fmla="*/ 37 w 38"/>
                <a:gd name="T7" fmla="*/ 0 h 84"/>
                <a:gd name="T8" fmla="*/ 37 w 38"/>
                <a:gd name="T9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84">
                  <a:moveTo>
                    <a:pt x="37" y="83"/>
                  </a:moveTo>
                  <a:lnTo>
                    <a:pt x="0" y="83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922"/>
            <p:cNvSpPr>
              <a:spLocks noChangeArrowheads="1"/>
            </p:cNvSpPr>
            <p:nvPr/>
          </p:nvSpPr>
          <p:spPr bwMode="auto">
            <a:xfrm>
              <a:off x="7516065" y="1929272"/>
              <a:ext cx="30162" cy="30163"/>
            </a:xfrm>
            <a:custGeom>
              <a:avLst/>
              <a:gdLst>
                <a:gd name="T0" fmla="*/ 58 w 84"/>
                <a:gd name="T1" fmla="*/ 83 h 84"/>
                <a:gd name="T2" fmla="*/ 0 w 84"/>
                <a:gd name="T3" fmla="*/ 25 h 84"/>
                <a:gd name="T4" fmla="*/ 25 w 84"/>
                <a:gd name="T5" fmla="*/ 0 h 84"/>
                <a:gd name="T6" fmla="*/ 83 w 84"/>
                <a:gd name="T7" fmla="*/ 58 h 84"/>
                <a:gd name="T8" fmla="*/ 58 w 84"/>
                <a:gd name="T9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58" y="83"/>
                  </a:moveTo>
                  <a:lnTo>
                    <a:pt x="0" y="25"/>
                  </a:lnTo>
                  <a:lnTo>
                    <a:pt x="25" y="0"/>
                  </a:lnTo>
                  <a:lnTo>
                    <a:pt x="83" y="58"/>
                  </a:lnTo>
                  <a:lnTo>
                    <a:pt x="58" y="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923"/>
            <p:cNvSpPr>
              <a:spLocks noChangeArrowheads="1"/>
            </p:cNvSpPr>
            <p:nvPr/>
          </p:nvSpPr>
          <p:spPr bwMode="auto">
            <a:xfrm>
              <a:off x="7711327" y="1929272"/>
              <a:ext cx="31750" cy="31750"/>
            </a:xfrm>
            <a:custGeom>
              <a:avLst/>
              <a:gdLst>
                <a:gd name="T0" fmla="*/ 25 w 88"/>
                <a:gd name="T1" fmla="*/ 87 h 88"/>
                <a:gd name="T2" fmla="*/ 0 w 88"/>
                <a:gd name="T3" fmla="*/ 58 h 88"/>
                <a:gd name="T4" fmla="*/ 58 w 88"/>
                <a:gd name="T5" fmla="*/ 0 h 88"/>
                <a:gd name="T6" fmla="*/ 87 w 88"/>
                <a:gd name="T7" fmla="*/ 25 h 88"/>
                <a:gd name="T8" fmla="*/ 25 w 88"/>
                <a:gd name="T9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88">
                  <a:moveTo>
                    <a:pt x="25" y="87"/>
                  </a:moveTo>
                  <a:lnTo>
                    <a:pt x="0" y="58"/>
                  </a:lnTo>
                  <a:lnTo>
                    <a:pt x="58" y="0"/>
                  </a:lnTo>
                  <a:lnTo>
                    <a:pt x="87" y="25"/>
                  </a:lnTo>
                  <a:lnTo>
                    <a:pt x="25" y="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924"/>
            <p:cNvSpPr>
              <a:spLocks noChangeArrowheads="1"/>
            </p:cNvSpPr>
            <p:nvPr/>
          </p:nvSpPr>
          <p:spPr bwMode="auto">
            <a:xfrm>
              <a:off x="7593852" y="1930860"/>
              <a:ext cx="88900" cy="144462"/>
            </a:xfrm>
            <a:custGeom>
              <a:avLst/>
              <a:gdLst>
                <a:gd name="T0" fmla="*/ 154 w 246"/>
                <a:gd name="T1" fmla="*/ 240 h 402"/>
                <a:gd name="T2" fmla="*/ 154 w 246"/>
                <a:gd name="T3" fmla="*/ 240 h 402"/>
                <a:gd name="T4" fmla="*/ 245 w 246"/>
                <a:gd name="T5" fmla="*/ 16 h 402"/>
                <a:gd name="T6" fmla="*/ 199 w 246"/>
                <a:gd name="T7" fmla="*/ 0 h 402"/>
                <a:gd name="T8" fmla="*/ 108 w 246"/>
                <a:gd name="T9" fmla="*/ 219 h 402"/>
                <a:gd name="T10" fmla="*/ 96 w 246"/>
                <a:gd name="T11" fmla="*/ 215 h 402"/>
                <a:gd name="T12" fmla="*/ 0 w 246"/>
                <a:gd name="T13" fmla="*/ 310 h 402"/>
                <a:gd name="T14" fmla="*/ 96 w 246"/>
                <a:gd name="T15" fmla="*/ 401 h 402"/>
                <a:gd name="T16" fmla="*/ 187 w 246"/>
                <a:gd name="T17" fmla="*/ 310 h 402"/>
                <a:gd name="T18" fmla="*/ 154 w 246"/>
                <a:gd name="T19" fmla="*/ 24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402">
                  <a:moveTo>
                    <a:pt x="154" y="240"/>
                  </a:moveTo>
                  <a:lnTo>
                    <a:pt x="154" y="240"/>
                  </a:lnTo>
                  <a:cubicBezTo>
                    <a:pt x="245" y="16"/>
                    <a:pt x="245" y="16"/>
                    <a:pt x="245" y="16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08" y="219"/>
                    <a:pt x="108" y="219"/>
                    <a:pt x="108" y="219"/>
                  </a:cubicBezTo>
                  <a:cubicBezTo>
                    <a:pt x="104" y="219"/>
                    <a:pt x="100" y="215"/>
                    <a:pt x="96" y="215"/>
                  </a:cubicBezTo>
                  <a:cubicBezTo>
                    <a:pt x="42" y="215"/>
                    <a:pt x="0" y="260"/>
                    <a:pt x="0" y="310"/>
                  </a:cubicBezTo>
                  <a:cubicBezTo>
                    <a:pt x="0" y="360"/>
                    <a:pt x="42" y="401"/>
                    <a:pt x="96" y="401"/>
                  </a:cubicBezTo>
                  <a:cubicBezTo>
                    <a:pt x="146" y="401"/>
                    <a:pt x="187" y="360"/>
                    <a:pt x="187" y="310"/>
                  </a:cubicBezTo>
                  <a:cubicBezTo>
                    <a:pt x="187" y="281"/>
                    <a:pt x="175" y="256"/>
                    <a:pt x="154" y="2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4" name="Group 533"/>
          <p:cNvGrpSpPr/>
          <p:nvPr/>
        </p:nvGrpSpPr>
        <p:grpSpPr>
          <a:xfrm>
            <a:off x="1826134" y="2280452"/>
            <a:ext cx="420688" cy="384175"/>
            <a:chOff x="7476377" y="2277777"/>
            <a:chExt cx="420688" cy="384175"/>
          </a:xfrm>
        </p:grpSpPr>
        <p:sp>
          <p:nvSpPr>
            <p:cNvPr id="535" name="Freeform 925"/>
            <p:cNvSpPr>
              <a:spLocks noChangeArrowheads="1"/>
            </p:cNvSpPr>
            <p:nvPr/>
          </p:nvSpPr>
          <p:spPr bwMode="auto">
            <a:xfrm>
              <a:off x="7627190" y="2277777"/>
              <a:ext cx="269875" cy="274638"/>
            </a:xfrm>
            <a:custGeom>
              <a:avLst/>
              <a:gdLst>
                <a:gd name="T0" fmla="*/ 749 w 750"/>
                <a:gd name="T1" fmla="*/ 383 h 763"/>
                <a:gd name="T2" fmla="*/ 399 w 750"/>
                <a:gd name="T3" fmla="*/ 4 h 763"/>
                <a:gd name="T4" fmla="*/ 391 w 750"/>
                <a:gd name="T5" fmla="*/ 0 h 763"/>
                <a:gd name="T6" fmla="*/ 391 w 750"/>
                <a:gd name="T7" fmla="*/ 0 h 763"/>
                <a:gd name="T8" fmla="*/ 362 w 750"/>
                <a:gd name="T9" fmla="*/ 0 h 763"/>
                <a:gd name="T10" fmla="*/ 358 w 750"/>
                <a:gd name="T11" fmla="*/ 0 h 763"/>
                <a:gd name="T12" fmla="*/ 350 w 750"/>
                <a:gd name="T13" fmla="*/ 4 h 763"/>
                <a:gd name="T14" fmla="*/ 0 w 750"/>
                <a:gd name="T15" fmla="*/ 383 h 763"/>
                <a:gd name="T16" fmla="*/ 350 w 750"/>
                <a:gd name="T17" fmla="*/ 762 h 763"/>
                <a:gd name="T18" fmla="*/ 358 w 750"/>
                <a:gd name="T19" fmla="*/ 762 h 763"/>
                <a:gd name="T20" fmla="*/ 375 w 750"/>
                <a:gd name="T21" fmla="*/ 762 h 763"/>
                <a:gd name="T22" fmla="*/ 391 w 750"/>
                <a:gd name="T23" fmla="*/ 762 h 763"/>
                <a:gd name="T24" fmla="*/ 399 w 750"/>
                <a:gd name="T25" fmla="*/ 762 h 763"/>
                <a:gd name="T26" fmla="*/ 749 w 750"/>
                <a:gd name="T27" fmla="*/ 383 h 763"/>
                <a:gd name="T28" fmla="*/ 49 w 750"/>
                <a:gd name="T29" fmla="*/ 408 h 763"/>
                <a:gd name="T30" fmla="*/ 208 w 750"/>
                <a:gd name="T31" fmla="*/ 527 h 763"/>
                <a:gd name="T32" fmla="*/ 49 w 750"/>
                <a:gd name="T33" fmla="*/ 408 h 763"/>
                <a:gd name="T34" fmla="*/ 700 w 750"/>
                <a:gd name="T35" fmla="*/ 358 h 763"/>
                <a:gd name="T36" fmla="*/ 545 w 750"/>
                <a:gd name="T37" fmla="*/ 239 h 763"/>
                <a:gd name="T38" fmla="*/ 700 w 750"/>
                <a:gd name="T39" fmla="*/ 358 h 763"/>
                <a:gd name="T40" fmla="*/ 521 w 750"/>
                <a:gd name="T41" fmla="*/ 358 h 763"/>
                <a:gd name="T42" fmla="*/ 399 w 750"/>
                <a:gd name="T43" fmla="*/ 239 h 763"/>
                <a:gd name="T44" fmla="*/ 521 w 750"/>
                <a:gd name="T45" fmla="*/ 358 h 763"/>
                <a:gd name="T46" fmla="*/ 399 w 750"/>
                <a:gd name="T47" fmla="*/ 190 h 763"/>
                <a:gd name="T48" fmla="*/ 472 w 750"/>
                <a:gd name="T49" fmla="*/ 190 h 763"/>
                <a:gd name="T50" fmla="*/ 350 w 750"/>
                <a:gd name="T51" fmla="*/ 190 h 763"/>
                <a:gd name="T52" fmla="*/ 281 w 750"/>
                <a:gd name="T53" fmla="*/ 190 h 763"/>
                <a:gd name="T54" fmla="*/ 350 w 750"/>
                <a:gd name="T55" fmla="*/ 190 h 763"/>
                <a:gd name="T56" fmla="*/ 350 w 750"/>
                <a:gd name="T57" fmla="*/ 239 h 763"/>
                <a:gd name="T58" fmla="*/ 228 w 750"/>
                <a:gd name="T59" fmla="*/ 358 h 763"/>
                <a:gd name="T60" fmla="*/ 350 w 750"/>
                <a:gd name="T61" fmla="*/ 239 h 763"/>
                <a:gd name="T62" fmla="*/ 179 w 750"/>
                <a:gd name="T63" fmla="*/ 358 h 763"/>
                <a:gd name="T64" fmla="*/ 82 w 750"/>
                <a:gd name="T65" fmla="*/ 239 h 763"/>
                <a:gd name="T66" fmla="*/ 179 w 750"/>
                <a:gd name="T67" fmla="*/ 358 h 763"/>
                <a:gd name="T68" fmla="*/ 228 w 750"/>
                <a:gd name="T69" fmla="*/ 408 h 763"/>
                <a:gd name="T70" fmla="*/ 350 w 750"/>
                <a:gd name="T71" fmla="*/ 527 h 763"/>
                <a:gd name="T72" fmla="*/ 228 w 750"/>
                <a:gd name="T73" fmla="*/ 408 h 763"/>
                <a:gd name="T74" fmla="*/ 350 w 750"/>
                <a:gd name="T75" fmla="*/ 573 h 763"/>
                <a:gd name="T76" fmla="*/ 281 w 750"/>
                <a:gd name="T77" fmla="*/ 573 h 763"/>
                <a:gd name="T78" fmla="*/ 399 w 750"/>
                <a:gd name="T79" fmla="*/ 573 h 763"/>
                <a:gd name="T80" fmla="*/ 472 w 750"/>
                <a:gd name="T81" fmla="*/ 573 h 763"/>
                <a:gd name="T82" fmla="*/ 399 w 750"/>
                <a:gd name="T83" fmla="*/ 573 h 763"/>
                <a:gd name="T84" fmla="*/ 399 w 750"/>
                <a:gd name="T85" fmla="*/ 527 h 763"/>
                <a:gd name="T86" fmla="*/ 521 w 750"/>
                <a:gd name="T87" fmla="*/ 408 h 763"/>
                <a:gd name="T88" fmla="*/ 399 w 750"/>
                <a:gd name="T89" fmla="*/ 527 h 763"/>
                <a:gd name="T90" fmla="*/ 570 w 750"/>
                <a:gd name="T91" fmla="*/ 408 h 763"/>
                <a:gd name="T92" fmla="*/ 672 w 750"/>
                <a:gd name="T93" fmla="*/ 527 h 763"/>
                <a:gd name="T94" fmla="*/ 570 w 750"/>
                <a:gd name="T95" fmla="*/ 408 h 763"/>
                <a:gd name="T96" fmla="*/ 643 w 750"/>
                <a:gd name="T97" fmla="*/ 190 h 763"/>
                <a:gd name="T98" fmla="*/ 448 w 750"/>
                <a:gd name="T99" fmla="*/ 58 h 763"/>
                <a:gd name="T100" fmla="*/ 305 w 750"/>
                <a:gd name="T101" fmla="*/ 58 h 763"/>
                <a:gd name="T102" fmla="*/ 224 w 750"/>
                <a:gd name="T103" fmla="*/ 190 h 763"/>
                <a:gd name="T104" fmla="*/ 305 w 750"/>
                <a:gd name="T105" fmla="*/ 58 h 763"/>
                <a:gd name="T106" fmla="*/ 110 w 750"/>
                <a:gd name="T107" fmla="*/ 573 h 763"/>
                <a:gd name="T108" fmla="*/ 305 w 750"/>
                <a:gd name="T109" fmla="*/ 704 h 763"/>
                <a:gd name="T110" fmla="*/ 448 w 750"/>
                <a:gd name="T111" fmla="*/ 704 h 763"/>
                <a:gd name="T112" fmla="*/ 525 w 750"/>
                <a:gd name="T113" fmla="*/ 573 h 763"/>
                <a:gd name="T114" fmla="*/ 448 w 750"/>
                <a:gd name="T115" fmla="*/ 704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0" h="763">
                  <a:moveTo>
                    <a:pt x="749" y="383"/>
                  </a:moveTo>
                  <a:lnTo>
                    <a:pt x="749" y="383"/>
                  </a:lnTo>
                  <a:cubicBezTo>
                    <a:pt x="749" y="181"/>
                    <a:pt x="594" y="16"/>
                    <a:pt x="399" y="4"/>
                  </a:cubicBezTo>
                  <a:lnTo>
                    <a:pt x="399" y="4"/>
                  </a:lnTo>
                  <a:cubicBezTo>
                    <a:pt x="395" y="4"/>
                    <a:pt x="395" y="4"/>
                    <a:pt x="395" y="4"/>
                  </a:cubicBezTo>
                  <a:cubicBezTo>
                    <a:pt x="395" y="0"/>
                    <a:pt x="391" y="0"/>
                    <a:pt x="391" y="0"/>
                  </a:cubicBezTo>
                  <a:lnTo>
                    <a:pt x="391" y="0"/>
                  </a:lnTo>
                  <a:lnTo>
                    <a:pt x="391" y="0"/>
                  </a:lnTo>
                  <a:cubicBezTo>
                    <a:pt x="387" y="0"/>
                    <a:pt x="379" y="0"/>
                    <a:pt x="375" y="0"/>
                  </a:cubicBezTo>
                  <a:cubicBezTo>
                    <a:pt x="370" y="0"/>
                    <a:pt x="366" y="0"/>
                    <a:pt x="362" y="0"/>
                  </a:cubicBezTo>
                  <a:lnTo>
                    <a:pt x="362" y="0"/>
                  </a:lnTo>
                  <a:cubicBezTo>
                    <a:pt x="358" y="0"/>
                    <a:pt x="358" y="0"/>
                    <a:pt x="358" y="0"/>
                  </a:cubicBezTo>
                  <a:cubicBezTo>
                    <a:pt x="358" y="0"/>
                    <a:pt x="358" y="0"/>
                    <a:pt x="354" y="4"/>
                  </a:cubicBezTo>
                  <a:cubicBezTo>
                    <a:pt x="350" y="4"/>
                    <a:pt x="350" y="4"/>
                    <a:pt x="350" y="4"/>
                  </a:cubicBezTo>
                  <a:lnTo>
                    <a:pt x="350" y="4"/>
                  </a:lnTo>
                  <a:cubicBezTo>
                    <a:pt x="155" y="16"/>
                    <a:pt x="0" y="181"/>
                    <a:pt x="0" y="383"/>
                  </a:cubicBezTo>
                  <a:cubicBezTo>
                    <a:pt x="0" y="581"/>
                    <a:pt x="155" y="746"/>
                    <a:pt x="350" y="762"/>
                  </a:cubicBezTo>
                  <a:lnTo>
                    <a:pt x="350" y="762"/>
                  </a:lnTo>
                  <a:cubicBezTo>
                    <a:pt x="354" y="762"/>
                    <a:pt x="354" y="762"/>
                    <a:pt x="354" y="762"/>
                  </a:cubicBezTo>
                  <a:cubicBezTo>
                    <a:pt x="358" y="762"/>
                    <a:pt x="358" y="762"/>
                    <a:pt x="358" y="762"/>
                  </a:cubicBezTo>
                  <a:cubicBezTo>
                    <a:pt x="362" y="762"/>
                    <a:pt x="362" y="762"/>
                    <a:pt x="362" y="762"/>
                  </a:cubicBezTo>
                  <a:cubicBezTo>
                    <a:pt x="366" y="762"/>
                    <a:pt x="370" y="762"/>
                    <a:pt x="375" y="762"/>
                  </a:cubicBezTo>
                  <a:cubicBezTo>
                    <a:pt x="379" y="762"/>
                    <a:pt x="387" y="762"/>
                    <a:pt x="391" y="762"/>
                  </a:cubicBezTo>
                  <a:lnTo>
                    <a:pt x="391" y="762"/>
                  </a:lnTo>
                  <a:lnTo>
                    <a:pt x="395" y="762"/>
                  </a:lnTo>
                  <a:cubicBezTo>
                    <a:pt x="399" y="762"/>
                    <a:pt x="399" y="762"/>
                    <a:pt x="399" y="762"/>
                  </a:cubicBezTo>
                  <a:lnTo>
                    <a:pt x="399" y="762"/>
                  </a:lnTo>
                  <a:cubicBezTo>
                    <a:pt x="594" y="746"/>
                    <a:pt x="749" y="581"/>
                    <a:pt x="749" y="383"/>
                  </a:cubicBezTo>
                  <a:close/>
                  <a:moveTo>
                    <a:pt x="49" y="408"/>
                  </a:moveTo>
                  <a:lnTo>
                    <a:pt x="49" y="408"/>
                  </a:lnTo>
                  <a:cubicBezTo>
                    <a:pt x="179" y="408"/>
                    <a:pt x="179" y="408"/>
                    <a:pt x="179" y="408"/>
                  </a:cubicBezTo>
                  <a:cubicBezTo>
                    <a:pt x="183" y="449"/>
                    <a:pt x="191" y="486"/>
                    <a:pt x="208" y="527"/>
                  </a:cubicBezTo>
                  <a:cubicBezTo>
                    <a:pt x="82" y="527"/>
                    <a:pt x="82" y="527"/>
                    <a:pt x="82" y="527"/>
                  </a:cubicBezTo>
                  <a:cubicBezTo>
                    <a:pt x="61" y="490"/>
                    <a:pt x="53" y="449"/>
                    <a:pt x="49" y="408"/>
                  </a:cubicBezTo>
                  <a:close/>
                  <a:moveTo>
                    <a:pt x="700" y="358"/>
                  </a:moveTo>
                  <a:lnTo>
                    <a:pt x="700" y="358"/>
                  </a:lnTo>
                  <a:cubicBezTo>
                    <a:pt x="570" y="358"/>
                    <a:pt x="570" y="358"/>
                    <a:pt x="570" y="358"/>
                  </a:cubicBezTo>
                  <a:cubicBezTo>
                    <a:pt x="566" y="317"/>
                    <a:pt x="558" y="276"/>
                    <a:pt x="545" y="239"/>
                  </a:cubicBezTo>
                  <a:cubicBezTo>
                    <a:pt x="672" y="239"/>
                    <a:pt x="672" y="239"/>
                    <a:pt x="672" y="239"/>
                  </a:cubicBezTo>
                  <a:cubicBezTo>
                    <a:pt x="688" y="276"/>
                    <a:pt x="700" y="313"/>
                    <a:pt x="700" y="358"/>
                  </a:cubicBezTo>
                  <a:close/>
                  <a:moveTo>
                    <a:pt x="521" y="358"/>
                  </a:moveTo>
                  <a:lnTo>
                    <a:pt x="521" y="358"/>
                  </a:lnTo>
                  <a:cubicBezTo>
                    <a:pt x="399" y="358"/>
                    <a:pt x="399" y="358"/>
                    <a:pt x="399" y="358"/>
                  </a:cubicBezTo>
                  <a:cubicBezTo>
                    <a:pt x="399" y="239"/>
                    <a:pt x="399" y="239"/>
                    <a:pt x="399" y="239"/>
                  </a:cubicBezTo>
                  <a:cubicBezTo>
                    <a:pt x="493" y="239"/>
                    <a:pt x="493" y="239"/>
                    <a:pt x="493" y="239"/>
                  </a:cubicBezTo>
                  <a:cubicBezTo>
                    <a:pt x="509" y="276"/>
                    <a:pt x="517" y="317"/>
                    <a:pt x="521" y="358"/>
                  </a:cubicBezTo>
                  <a:close/>
                  <a:moveTo>
                    <a:pt x="399" y="190"/>
                  </a:moveTo>
                  <a:lnTo>
                    <a:pt x="399" y="190"/>
                  </a:lnTo>
                  <a:cubicBezTo>
                    <a:pt x="399" y="78"/>
                    <a:pt x="399" y="78"/>
                    <a:pt x="399" y="78"/>
                  </a:cubicBezTo>
                  <a:cubicBezTo>
                    <a:pt x="419" y="103"/>
                    <a:pt x="448" y="144"/>
                    <a:pt x="472" y="190"/>
                  </a:cubicBezTo>
                  <a:lnTo>
                    <a:pt x="399" y="190"/>
                  </a:lnTo>
                  <a:close/>
                  <a:moveTo>
                    <a:pt x="350" y="190"/>
                  </a:moveTo>
                  <a:lnTo>
                    <a:pt x="350" y="190"/>
                  </a:lnTo>
                  <a:cubicBezTo>
                    <a:pt x="281" y="190"/>
                    <a:pt x="281" y="190"/>
                    <a:pt x="281" y="190"/>
                  </a:cubicBezTo>
                  <a:cubicBezTo>
                    <a:pt x="301" y="144"/>
                    <a:pt x="330" y="103"/>
                    <a:pt x="350" y="78"/>
                  </a:cubicBezTo>
                  <a:lnTo>
                    <a:pt x="350" y="190"/>
                  </a:lnTo>
                  <a:close/>
                  <a:moveTo>
                    <a:pt x="350" y="239"/>
                  </a:moveTo>
                  <a:lnTo>
                    <a:pt x="350" y="239"/>
                  </a:lnTo>
                  <a:cubicBezTo>
                    <a:pt x="350" y="358"/>
                    <a:pt x="350" y="358"/>
                    <a:pt x="350" y="358"/>
                  </a:cubicBezTo>
                  <a:cubicBezTo>
                    <a:pt x="228" y="358"/>
                    <a:pt x="228" y="358"/>
                    <a:pt x="228" y="358"/>
                  </a:cubicBezTo>
                  <a:cubicBezTo>
                    <a:pt x="232" y="317"/>
                    <a:pt x="244" y="276"/>
                    <a:pt x="256" y="239"/>
                  </a:cubicBezTo>
                  <a:lnTo>
                    <a:pt x="350" y="239"/>
                  </a:lnTo>
                  <a:close/>
                  <a:moveTo>
                    <a:pt x="179" y="358"/>
                  </a:moveTo>
                  <a:lnTo>
                    <a:pt x="179" y="358"/>
                  </a:lnTo>
                  <a:cubicBezTo>
                    <a:pt x="49" y="358"/>
                    <a:pt x="49" y="358"/>
                    <a:pt x="49" y="358"/>
                  </a:cubicBezTo>
                  <a:cubicBezTo>
                    <a:pt x="53" y="313"/>
                    <a:pt x="61" y="276"/>
                    <a:pt x="82" y="239"/>
                  </a:cubicBezTo>
                  <a:cubicBezTo>
                    <a:pt x="208" y="239"/>
                    <a:pt x="208" y="239"/>
                    <a:pt x="208" y="239"/>
                  </a:cubicBezTo>
                  <a:cubicBezTo>
                    <a:pt x="191" y="276"/>
                    <a:pt x="183" y="317"/>
                    <a:pt x="179" y="358"/>
                  </a:cubicBezTo>
                  <a:close/>
                  <a:moveTo>
                    <a:pt x="228" y="408"/>
                  </a:moveTo>
                  <a:lnTo>
                    <a:pt x="228" y="408"/>
                  </a:lnTo>
                  <a:cubicBezTo>
                    <a:pt x="350" y="408"/>
                    <a:pt x="350" y="408"/>
                    <a:pt x="350" y="408"/>
                  </a:cubicBezTo>
                  <a:cubicBezTo>
                    <a:pt x="350" y="527"/>
                    <a:pt x="350" y="527"/>
                    <a:pt x="350" y="527"/>
                  </a:cubicBezTo>
                  <a:cubicBezTo>
                    <a:pt x="256" y="527"/>
                    <a:pt x="256" y="527"/>
                    <a:pt x="256" y="527"/>
                  </a:cubicBezTo>
                  <a:cubicBezTo>
                    <a:pt x="244" y="486"/>
                    <a:pt x="232" y="449"/>
                    <a:pt x="228" y="408"/>
                  </a:cubicBezTo>
                  <a:close/>
                  <a:moveTo>
                    <a:pt x="350" y="573"/>
                  </a:moveTo>
                  <a:lnTo>
                    <a:pt x="350" y="573"/>
                  </a:lnTo>
                  <a:cubicBezTo>
                    <a:pt x="350" y="688"/>
                    <a:pt x="350" y="688"/>
                    <a:pt x="350" y="688"/>
                  </a:cubicBezTo>
                  <a:cubicBezTo>
                    <a:pt x="330" y="659"/>
                    <a:pt x="301" y="622"/>
                    <a:pt x="281" y="573"/>
                  </a:cubicBezTo>
                  <a:lnTo>
                    <a:pt x="350" y="573"/>
                  </a:lnTo>
                  <a:close/>
                  <a:moveTo>
                    <a:pt x="399" y="573"/>
                  </a:moveTo>
                  <a:lnTo>
                    <a:pt x="399" y="573"/>
                  </a:lnTo>
                  <a:cubicBezTo>
                    <a:pt x="472" y="573"/>
                    <a:pt x="472" y="573"/>
                    <a:pt x="472" y="573"/>
                  </a:cubicBezTo>
                  <a:cubicBezTo>
                    <a:pt x="448" y="622"/>
                    <a:pt x="419" y="659"/>
                    <a:pt x="399" y="688"/>
                  </a:cubicBezTo>
                  <a:lnTo>
                    <a:pt x="399" y="573"/>
                  </a:lnTo>
                  <a:close/>
                  <a:moveTo>
                    <a:pt x="399" y="527"/>
                  </a:moveTo>
                  <a:lnTo>
                    <a:pt x="399" y="527"/>
                  </a:lnTo>
                  <a:cubicBezTo>
                    <a:pt x="399" y="408"/>
                    <a:pt x="399" y="408"/>
                    <a:pt x="399" y="408"/>
                  </a:cubicBezTo>
                  <a:cubicBezTo>
                    <a:pt x="521" y="408"/>
                    <a:pt x="521" y="408"/>
                    <a:pt x="521" y="408"/>
                  </a:cubicBezTo>
                  <a:cubicBezTo>
                    <a:pt x="517" y="449"/>
                    <a:pt x="509" y="486"/>
                    <a:pt x="493" y="527"/>
                  </a:cubicBezTo>
                  <a:lnTo>
                    <a:pt x="399" y="527"/>
                  </a:lnTo>
                  <a:close/>
                  <a:moveTo>
                    <a:pt x="570" y="408"/>
                  </a:moveTo>
                  <a:lnTo>
                    <a:pt x="570" y="408"/>
                  </a:lnTo>
                  <a:cubicBezTo>
                    <a:pt x="700" y="408"/>
                    <a:pt x="700" y="408"/>
                    <a:pt x="700" y="408"/>
                  </a:cubicBezTo>
                  <a:cubicBezTo>
                    <a:pt x="700" y="449"/>
                    <a:pt x="688" y="490"/>
                    <a:pt x="672" y="527"/>
                  </a:cubicBezTo>
                  <a:cubicBezTo>
                    <a:pt x="545" y="527"/>
                    <a:pt x="545" y="527"/>
                    <a:pt x="545" y="527"/>
                  </a:cubicBezTo>
                  <a:cubicBezTo>
                    <a:pt x="558" y="486"/>
                    <a:pt x="566" y="449"/>
                    <a:pt x="570" y="408"/>
                  </a:cubicBezTo>
                  <a:close/>
                  <a:moveTo>
                    <a:pt x="643" y="190"/>
                  </a:moveTo>
                  <a:lnTo>
                    <a:pt x="643" y="190"/>
                  </a:lnTo>
                  <a:cubicBezTo>
                    <a:pt x="525" y="190"/>
                    <a:pt x="525" y="190"/>
                    <a:pt x="525" y="190"/>
                  </a:cubicBezTo>
                  <a:cubicBezTo>
                    <a:pt x="501" y="136"/>
                    <a:pt x="472" y="91"/>
                    <a:pt x="448" y="58"/>
                  </a:cubicBezTo>
                  <a:cubicBezTo>
                    <a:pt x="525" y="74"/>
                    <a:pt x="594" y="124"/>
                    <a:pt x="643" y="190"/>
                  </a:cubicBezTo>
                  <a:close/>
                  <a:moveTo>
                    <a:pt x="305" y="58"/>
                  </a:moveTo>
                  <a:lnTo>
                    <a:pt x="305" y="58"/>
                  </a:lnTo>
                  <a:cubicBezTo>
                    <a:pt x="277" y="91"/>
                    <a:pt x="248" y="136"/>
                    <a:pt x="224" y="190"/>
                  </a:cubicBezTo>
                  <a:cubicBezTo>
                    <a:pt x="110" y="190"/>
                    <a:pt x="110" y="190"/>
                    <a:pt x="110" y="190"/>
                  </a:cubicBezTo>
                  <a:cubicBezTo>
                    <a:pt x="155" y="124"/>
                    <a:pt x="224" y="74"/>
                    <a:pt x="305" y="58"/>
                  </a:cubicBezTo>
                  <a:close/>
                  <a:moveTo>
                    <a:pt x="110" y="573"/>
                  </a:moveTo>
                  <a:lnTo>
                    <a:pt x="110" y="573"/>
                  </a:lnTo>
                  <a:cubicBezTo>
                    <a:pt x="224" y="573"/>
                    <a:pt x="224" y="573"/>
                    <a:pt x="224" y="573"/>
                  </a:cubicBezTo>
                  <a:cubicBezTo>
                    <a:pt x="248" y="626"/>
                    <a:pt x="277" y="672"/>
                    <a:pt x="305" y="704"/>
                  </a:cubicBezTo>
                  <a:cubicBezTo>
                    <a:pt x="224" y="688"/>
                    <a:pt x="155" y="639"/>
                    <a:pt x="110" y="573"/>
                  </a:cubicBezTo>
                  <a:close/>
                  <a:moveTo>
                    <a:pt x="448" y="704"/>
                  </a:moveTo>
                  <a:lnTo>
                    <a:pt x="448" y="704"/>
                  </a:lnTo>
                  <a:cubicBezTo>
                    <a:pt x="472" y="672"/>
                    <a:pt x="501" y="626"/>
                    <a:pt x="525" y="573"/>
                  </a:cubicBezTo>
                  <a:cubicBezTo>
                    <a:pt x="643" y="573"/>
                    <a:pt x="643" y="573"/>
                    <a:pt x="643" y="573"/>
                  </a:cubicBezTo>
                  <a:cubicBezTo>
                    <a:pt x="594" y="639"/>
                    <a:pt x="525" y="688"/>
                    <a:pt x="448" y="70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926"/>
            <p:cNvSpPr>
              <a:spLocks noChangeArrowheads="1"/>
            </p:cNvSpPr>
            <p:nvPr/>
          </p:nvSpPr>
          <p:spPr bwMode="auto">
            <a:xfrm>
              <a:off x="7476377" y="2466690"/>
              <a:ext cx="319088" cy="169862"/>
            </a:xfrm>
            <a:custGeom>
              <a:avLst/>
              <a:gdLst>
                <a:gd name="T0" fmla="*/ 887 w 888"/>
                <a:gd name="T1" fmla="*/ 470 h 471"/>
                <a:gd name="T2" fmla="*/ 887 w 888"/>
                <a:gd name="T3" fmla="*/ 470 h 471"/>
                <a:gd name="T4" fmla="*/ 0 w 888"/>
                <a:gd name="T5" fmla="*/ 470 h 471"/>
                <a:gd name="T6" fmla="*/ 0 w 888"/>
                <a:gd name="T7" fmla="*/ 449 h 471"/>
                <a:gd name="T8" fmla="*/ 444 w 888"/>
                <a:gd name="T9" fmla="*/ 0 h 471"/>
                <a:gd name="T10" fmla="*/ 887 w 888"/>
                <a:gd name="T11" fmla="*/ 449 h 471"/>
                <a:gd name="T12" fmla="*/ 887 w 888"/>
                <a:gd name="T13" fmla="*/ 470 h 471"/>
                <a:gd name="T14" fmla="*/ 49 w 888"/>
                <a:gd name="T15" fmla="*/ 425 h 471"/>
                <a:gd name="T16" fmla="*/ 49 w 888"/>
                <a:gd name="T17" fmla="*/ 425 h 471"/>
                <a:gd name="T18" fmla="*/ 838 w 888"/>
                <a:gd name="T19" fmla="*/ 425 h 471"/>
                <a:gd name="T20" fmla="*/ 444 w 888"/>
                <a:gd name="T21" fmla="*/ 46 h 471"/>
                <a:gd name="T22" fmla="*/ 49 w 888"/>
                <a:gd name="T23" fmla="*/ 425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88" h="471">
                  <a:moveTo>
                    <a:pt x="887" y="470"/>
                  </a:moveTo>
                  <a:lnTo>
                    <a:pt x="887" y="470"/>
                  </a:lnTo>
                  <a:cubicBezTo>
                    <a:pt x="0" y="470"/>
                    <a:pt x="0" y="470"/>
                    <a:pt x="0" y="470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198"/>
                    <a:pt x="199" y="0"/>
                    <a:pt x="444" y="0"/>
                  </a:cubicBezTo>
                  <a:cubicBezTo>
                    <a:pt x="688" y="0"/>
                    <a:pt x="887" y="198"/>
                    <a:pt x="887" y="449"/>
                  </a:cubicBezTo>
                  <a:lnTo>
                    <a:pt x="887" y="470"/>
                  </a:lnTo>
                  <a:close/>
                  <a:moveTo>
                    <a:pt x="49" y="425"/>
                  </a:moveTo>
                  <a:lnTo>
                    <a:pt x="49" y="425"/>
                  </a:lnTo>
                  <a:cubicBezTo>
                    <a:pt x="838" y="425"/>
                    <a:pt x="838" y="425"/>
                    <a:pt x="838" y="425"/>
                  </a:cubicBezTo>
                  <a:cubicBezTo>
                    <a:pt x="822" y="215"/>
                    <a:pt x="651" y="46"/>
                    <a:pt x="444" y="46"/>
                  </a:cubicBezTo>
                  <a:cubicBezTo>
                    <a:pt x="232" y="46"/>
                    <a:pt x="61" y="215"/>
                    <a:pt x="49" y="42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927"/>
            <p:cNvSpPr>
              <a:spLocks noChangeArrowheads="1"/>
            </p:cNvSpPr>
            <p:nvPr/>
          </p:nvSpPr>
          <p:spPr bwMode="auto">
            <a:xfrm>
              <a:off x="7493840" y="2484152"/>
              <a:ext cx="284162" cy="136525"/>
            </a:xfrm>
            <a:custGeom>
              <a:avLst/>
              <a:gdLst>
                <a:gd name="T0" fmla="*/ 395 w 790"/>
                <a:gd name="T1" fmla="*/ 0 h 380"/>
                <a:gd name="T2" fmla="*/ 395 w 790"/>
                <a:gd name="T3" fmla="*/ 0 h 380"/>
                <a:gd name="T4" fmla="*/ 0 w 790"/>
                <a:gd name="T5" fmla="*/ 379 h 380"/>
                <a:gd name="T6" fmla="*/ 789 w 790"/>
                <a:gd name="T7" fmla="*/ 379 h 380"/>
                <a:gd name="T8" fmla="*/ 395 w 790"/>
                <a:gd name="T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0" h="380">
                  <a:moveTo>
                    <a:pt x="395" y="0"/>
                  </a:moveTo>
                  <a:lnTo>
                    <a:pt x="395" y="0"/>
                  </a:lnTo>
                  <a:cubicBezTo>
                    <a:pt x="183" y="0"/>
                    <a:pt x="12" y="169"/>
                    <a:pt x="0" y="379"/>
                  </a:cubicBezTo>
                  <a:cubicBezTo>
                    <a:pt x="789" y="379"/>
                    <a:pt x="789" y="379"/>
                    <a:pt x="789" y="379"/>
                  </a:cubicBezTo>
                  <a:cubicBezTo>
                    <a:pt x="773" y="169"/>
                    <a:pt x="602" y="0"/>
                    <a:pt x="3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928"/>
            <p:cNvSpPr>
              <a:spLocks noChangeArrowheads="1"/>
            </p:cNvSpPr>
            <p:nvPr/>
          </p:nvSpPr>
          <p:spPr bwMode="auto">
            <a:xfrm>
              <a:off x="7635127" y="2484152"/>
              <a:ext cx="142875" cy="136525"/>
            </a:xfrm>
            <a:custGeom>
              <a:avLst/>
              <a:gdLst>
                <a:gd name="T0" fmla="*/ 0 w 395"/>
                <a:gd name="T1" fmla="*/ 0 h 380"/>
                <a:gd name="T2" fmla="*/ 0 w 395"/>
                <a:gd name="T3" fmla="*/ 0 h 380"/>
                <a:gd name="T4" fmla="*/ 0 w 395"/>
                <a:gd name="T5" fmla="*/ 0 h 380"/>
                <a:gd name="T6" fmla="*/ 0 w 395"/>
                <a:gd name="T7" fmla="*/ 379 h 380"/>
                <a:gd name="T8" fmla="*/ 394 w 395"/>
                <a:gd name="T9" fmla="*/ 379 h 380"/>
                <a:gd name="T10" fmla="*/ 0 w 395"/>
                <a:gd name="T11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5" h="38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79"/>
                    <a:pt x="0" y="379"/>
                    <a:pt x="0" y="379"/>
                  </a:cubicBezTo>
                  <a:cubicBezTo>
                    <a:pt x="394" y="379"/>
                    <a:pt x="394" y="379"/>
                    <a:pt x="394" y="379"/>
                  </a:cubicBezTo>
                  <a:cubicBezTo>
                    <a:pt x="378" y="169"/>
                    <a:pt x="207" y="0"/>
                    <a:pt x="0" y="0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929"/>
            <p:cNvSpPr>
              <a:spLocks noChangeArrowheads="1"/>
            </p:cNvSpPr>
            <p:nvPr/>
          </p:nvSpPr>
          <p:spPr bwMode="auto">
            <a:xfrm>
              <a:off x="7628777" y="2474627"/>
              <a:ext cx="14288" cy="31750"/>
            </a:xfrm>
            <a:custGeom>
              <a:avLst/>
              <a:gdLst>
                <a:gd name="T0" fmla="*/ 37 w 38"/>
                <a:gd name="T1" fmla="*/ 86 h 87"/>
                <a:gd name="T2" fmla="*/ 0 w 38"/>
                <a:gd name="T3" fmla="*/ 86 h 87"/>
                <a:gd name="T4" fmla="*/ 0 w 38"/>
                <a:gd name="T5" fmla="*/ 0 h 87"/>
                <a:gd name="T6" fmla="*/ 37 w 38"/>
                <a:gd name="T7" fmla="*/ 0 h 87"/>
                <a:gd name="T8" fmla="*/ 37 w 38"/>
                <a:gd name="T9" fmla="*/ 8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87">
                  <a:moveTo>
                    <a:pt x="37" y="86"/>
                  </a:moveTo>
                  <a:lnTo>
                    <a:pt x="0" y="86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930"/>
            <p:cNvSpPr>
              <a:spLocks noChangeArrowheads="1"/>
            </p:cNvSpPr>
            <p:nvPr/>
          </p:nvSpPr>
          <p:spPr bwMode="auto">
            <a:xfrm>
              <a:off x="7524002" y="2514315"/>
              <a:ext cx="30163" cy="31750"/>
            </a:xfrm>
            <a:custGeom>
              <a:avLst/>
              <a:gdLst>
                <a:gd name="T0" fmla="*/ 57 w 83"/>
                <a:gd name="T1" fmla="*/ 87 h 88"/>
                <a:gd name="T2" fmla="*/ 0 w 83"/>
                <a:gd name="T3" fmla="*/ 29 h 88"/>
                <a:gd name="T4" fmla="*/ 25 w 83"/>
                <a:gd name="T5" fmla="*/ 0 h 88"/>
                <a:gd name="T6" fmla="*/ 82 w 83"/>
                <a:gd name="T7" fmla="*/ 62 h 88"/>
                <a:gd name="T8" fmla="*/ 57 w 83"/>
                <a:gd name="T9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88">
                  <a:moveTo>
                    <a:pt x="57" y="87"/>
                  </a:moveTo>
                  <a:lnTo>
                    <a:pt x="0" y="29"/>
                  </a:lnTo>
                  <a:lnTo>
                    <a:pt x="25" y="0"/>
                  </a:lnTo>
                  <a:lnTo>
                    <a:pt x="82" y="62"/>
                  </a:lnTo>
                  <a:lnTo>
                    <a:pt x="57" y="8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931"/>
            <p:cNvSpPr>
              <a:spLocks noChangeArrowheads="1"/>
            </p:cNvSpPr>
            <p:nvPr/>
          </p:nvSpPr>
          <p:spPr bwMode="auto">
            <a:xfrm>
              <a:off x="7716090" y="2515902"/>
              <a:ext cx="30162" cy="30163"/>
            </a:xfrm>
            <a:custGeom>
              <a:avLst/>
              <a:gdLst>
                <a:gd name="T0" fmla="*/ 25 w 83"/>
                <a:gd name="T1" fmla="*/ 83 h 84"/>
                <a:gd name="T2" fmla="*/ 0 w 83"/>
                <a:gd name="T3" fmla="*/ 58 h 84"/>
                <a:gd name="T4" fmla="*/ 57 w 83"/>
                <a:gd name="T5" fmla="*/ 0 h 84"/>
                <a:gd name="T6" fmla="*/ 82 w 83"/>
                <a:gd name="T7" fmla="*/ 25 h 84"/>
                <a:gd name="T8" fmla="*/ 25 w 83"/>
                <a:gd name="T9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84">
                  <a:moveTo>
                    <a:pt x="25" y="83"/>
                  </a:moveTo>
                  <a:lnTo>
                    <a:pt x="0" y="58"/>
                  </a:lnTo>
                  <a:lnTo>
                    <a:pt x="57" y="0"/>
                  </a:lnTo>
                  <a:lnTo>
                    <a:pt x="82" y="25"/>
                  </a:lnTo>
                  <a:lnTo>
                    <a:pt x="25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932"/>
            <p:cNvSpPr>
              <a:spLocks noChangeArrowheads="1"/>
            </p:cNvSpPr>
            <p:nvPr/>
          </p:nvSpPr>
          <p:spPr bwMode="auto">
            <a:xfrm>
              <a:off x="7600202" y="2515902"/>
              <a:ext cx="87313" cy="146050"/>
            </a:xfrm>
            <a:custGeom>
              <a:avLst/>
              <a:gdLst>
                <a:gd name="T0" fmla="*/ 150 w 241"/>
                <a:gd name="T1" fmla="*/ 239 h 405"/>
                <a:gd name="T2" fmla="*/ 150 w 241"/>
                <a:gd name="T3" fmla="*/ 239 h 405"/>
                <a:gd name="T4" fmla="*/ 240 w 241"/>
                <a:gd name="T5" fmla="*/ 21 h 405"/>
                <a:gd name="T6" fmla="*/ 195 w 241"/>
                <a:gd name="T7" fmla="*/ 0 h 405"/>
                <a:gd name="T8" fmla="*/ 106 w 241"/>
                <a:gd name="T9" fmla="*/ 219 h 405"/>
                <a:gd name="T10" fmla="*/ 94 w 241"/>
                <a:gd name="T11" fmla="*/ 219 h 405"/>
                <a:gd name="T12" fmla="*/ 0 w 241"/>
                <a:gd name="T13" fmla="*/ 313 h 405"/>
                <a:gd name="T14" fmla="*/ 94 w 241"/>
                <a:gd name="T15" fmla="*/ 404 h 405"/>
                <a:gd name="T16" fmla="*/ 183 w 241"/>
                <a:gd name="T17" fmla="*/ 313 h 405"/>
                <a:gd name="T18" fmla="*/ 150 w 241"/>
                <a:gd name="T19" fmla="*/ 239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1" h="405">
                  <a:moveTo>
                    <a:pt x="150" y="239"/>
                  </a:moveTo>
                  <a:lnTo>
                    <a:pt x="150" y="239"/>
                  </a:lnTo>
                  <a:cubicBezTo>
                    <a:pt x="240" y="21"/>
                    <a:pt x="240" y="21"/>
                    <a:pt x="240" y="21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106" y="219"/>
                    <a:pt x="106" y="219"/>
                    <a:pt x="106" y="219"/>
                  </a:cubicBezTo>
                  <a:cubicBezTo>
                    <a:pt x="102" y="219"/>
                    <a:pt x="98" y="219"/>
                    <a:pt x="94" y="219"/>
                  </a:cubicBezTo>
                  <a:cubicBezTo>
                    <a:pt x="41" y="219"/>
                    <a:pt x="0" y="260"/>
                    <a:pt x="0" y="313"/>
                  </a:cubicBezTo>
                  <a:cubicBezTo>
                    <a:pt x="0" y="363"/>
                    <a:pt x="41" y="404"/>
                    <a:pt x="94" y="404"/>
                  </a:cubicBezTo>
                  <a:cubicBezTo>
                    <a:pt x="142" y="404"/>
                    <a:pt x="183" y="363"/>
                    <a:pt x="183" y="313"/>
                  </a:cubicBezTo>
                  <a:cubicBezTo>
                    <a:pt x="183" y="280"/>
                    <a:pt x="171" y="256"/>
                    <a:pt x="150" y="2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3" name="Group 542"/>
          <p:cNvGrpSpPr/>
          <p:nvPr/>
        </p:nvGrpSpPr>
        <p:grpSpPr>
          <a:xfrm>
            <a:off x="1821372" y="3507112"/>
            <a:ext cx="430213" cy="384175"/>
            <a:chOff x="7466852" y="3523317"/>
            <a:chExt cx="430213" cy="384175"/>
          </a:xfrm>
        </p:grpSpPr>
        <p:sp>
          <p:nvSpPr>
            <p:cNvPr id="544" name="Freeform 938"/>
            <p:cNvSpPr>
              <a:spLocks noChangeArrowheads="1"/>
            </p:cNvSpPr>
            <p:nvPr/>
          </p:nvSpPr>
          <p:spPr bwMode="auto">
            <a:xfrm>
              <a:off x="7620840" y="3523317"/>
              <a:ext cx="276225" cy="274638"/>
            </a:xfrm>
            <a:custGeom>
              <a:avLst/>
              <a:gdLst>
                <a:gd name="T0" fmla="*/ 767 w 768"/>
                <a:gd name="T1" fmla="*/ 381 h 762"/>
                <a:gd name="T2" fmla="*/ 406 w 768"/>
                <a:gd name="T3" fmla="*/ 0 h 762"/>
                <a:gd name="T4" fmla="*/ 398 w 768"/>
                <a:gd name="T5" fmla="*/ 0 h 762"/>
                <a:gd name="T6" fmla="*/ 398 w 768"/>
                <a:gd name="T7" fmla="*/ 0 h 762"/>
                <a:gd name="T8" fmla="*/ 369 w 768"/>
                <a:gd name="T9" fmla="*/ 0 h 762"/>
                <a:gd name="T10" fmla="*/ 365 w 768"/>
                <a:gd name="T11" fmla="*/ 0 h 762"/>
                <a:gd name="T12" fmla="*/ 357 w 768"/>
                <a:gd name="T13" fmla="*/ 0 h 762"/>
                <a:gd name="T14" fmla="*/ 0 w 768"/>
                <a:gd name="T15" fmla="*/ 381 h 762"/>
                <a:gd name="T16" fmla="*/ 357 w 768"/>
                <a:gd name="T17" fmla="*/ 761 h 762"/>
                <a:gd name="T18" fmla="*/ 365 w 768"/>
                <a:gd name="T19" fmla="*/ 761 h 762"/>
                <a:gd name="T20" fmla="*/ 381 w 768"/>
                <a:gd name="T21" fmla="*/ 761 h 762"/>
                <a:gd name="T22" fmla="*/ 398 w 768"/>
                <a:gd name="T23" fmla="*/ 761 h 762"/>
                <a:gd name="T24" fmla="*/ 406 w 768"/>
                <a:gd name="T25" fmla="*/ 761 h 762"/>
                <a:gd name="T26" fmla="*/ 767 w 768"/>
                <a:gd name="T27" fmla="*/ 381 h 762"/>
                <a:gd name="T28" fmla="*/ 50 w 768"/>
                <a:gd name="T29" fmla="*/ 405 h 762"/>
                <a:gd name="T30" fmla="*/ 212 w 768"/>
                <a:gd name="T31" fmla="*/ 525 h 762"/>
                <a:gd name="T32" fmla="*/ 50 w 768"/>
                <a:gd name="T33" fmla="*/ 405 h 762"/>
                <a:gd name="T34" fmla="*/ 717 w 768"/>
                <a:gd name="T35" fmla="*/ 356 h 762"/>
                <a:gd name="T36" fmla="*/ 556 w 768"/>
                <a:gd name="T37" fmla="*/ 236 h 762"/>
                <a:gd name="T38" fmla="*/ 717 w 768"/>
                <a:gd name="T39" fmla="*/ 356 h 762"/>
                <a:gd name="T40" fmla="*/ 531 w 768"/>
                <a:gd name="T41" fmla="*/ 356 h 762"/>
                <a:gd name="T42" fmla="*/ 406 w 768"/>
                <a:gd name="T43" fmla="*/ 236 h 762"/>
                <a:gd name="T44" fmla="*/ 531 w 768"/>
                <a:gd name="T45" fmla="*/ 356 h 762"/>
                <a:gd name="T46" fmla="*/ 406 w 768"/>
                <a:gd name="T47" fmla="*/ 186 h 762"/>
                <a:gd name="T48" fmla="*/ 481 w 768"/>
                <a:gd name="T49" fmla="*/ 186 h 762"/>
                <a:gd name="T50" fmla="*/ 357 w 768"/>
                <a:gd name="T51" fmla="*/ 186 h 762"/>
                <a:gd name="T52" fmla="*/ 286 w 768"/>
                <a:gd name="T53" fmla="*/ 186 h 762"/>
                <a:gd name="T54" fmla="*/ 357 w 768"/>
                <a:gd name="T55" fmla="*/ 186 h 762"/>
                <a:gd name="T56" fmla="*/ 357 w 768"/>
                <a:gd name="T57" fmla="*/ 236 h 762"/>
                <a:gd name="T58" fmla="*/ 232 w 768"/>
                <a:gd name="T59" fmla="*/ 356 h 762"/>
                <a:gd name="T60" fmla="*/ 357 w 768"/>
                <a:gd name="T61" fmla="*/ 236 h 762"/>
                <a:gd name="T62" fmla="*/ 182 w 768"/>
                <a:gd name="T63" fmla="*/ 356 h 762"/>
                <a:gd name="T64" fmla="*/ 83 w 768"/>
                <a:gd name="T65" fmla="*/ 236 h 762"/>
                <a:gd name="T66" fmla="*/ 182 w 768"/>
                <a:gd name="T67" fmla="*/ 356 h 762"/>
                <a:gd name="T68" fmla="*/ 232 w 768"/>
                <a:gd name="T69" fmla="*/ 405 h 762"/>
                <a:gd name="T70" fmla="*/ 357 w 768"/>
                <a:gd name="T71" fmla="*/ 525 h 762"/>
                <a:gd name="T72" fmla="*/ 232 w 768"/>
                <a:gd name="T73" fmla="*/ 405 h 762"/>
                <a:gd name="T74" fmla="*/ 357 w 768"/>
                <a:gd name="T75" fmla="*/ 575 h 762"/>
                <a:gd name="T76" fmla="*/ 286 w 768"/>
                <a:gd name="T77" fmla="*/ 575 h 762"/>
                <a:gd name="T78" fmla="*/ 406 w 768"/>
                <a:gd name="T79" fmla="*/ 575 h 762"/>
                <a:gd name="T80" fmla="*/ 481 w 768"/>
                <a:gd name="T81" fmla="*/ 575 h 762"/>
                <a:gd name="T82" fmla="*/ 406 w 768"/>
                <a:gd name="T83" fmla="*/ 575 h 762"/>
                <a:gd name="T84" fmla="*/ 406 w 768"/>
                <a:gd name="T85" fmla="*/ 525 h 762"/>
                <a:gd name="T86" fmla="*/ 531 w 768"/>
                <a:gd name="T87" fmla="*/ 405 h 762"/>
                <a:gd name="T88" fmla="*/ 406 w 768"/>
                <a:gd name="T89" fmla="*/ 525 h 762"/>
                <a:gd name="T90" fmla="*/ 580 w 768"/>
                <a:gd name="T91" fmla="*/ 405 h 762"/>
                <a:gd name="T92" fmla="*/ 684 w 768"/>
                <a:gd name="T93" fmla="*/ 525 h 762"/>
                <a:gd name="T94" fmla="*/ 580 w 768"/>
                <a:gd name="T95" fmla="*/ 405 h 762"/>
                <a:gd name="T96" fmla="*/ 655 w 768"/>
                <a:gd name="T97" fmla="*/ 186 h 762"/>
                <a:gd name="T98" fmla="*/ 456 w 768"/>
                <a:gd name="T99" fmla="*/ 58 h 762"/>
                <a:gd name="T100" fmla="*/ 311 w 768"/>
                <a:gd name="T101" fmla="*/ 58 h 762"/>
                <a:gd name="T102" fmla="*/ 232 w 768"/>
                <a:gd name="T103" fmla="*/ 186 h 762"/>
                <a:gd name="T104" fmla="*/ 311 w 768"/>
                <a:gd name="T105" fmla="*/ 58 h 762"/>
                <a:gd name="T106" fmla="*/ 112 w 768"/>
                <a:gd name="T107" fmla="*/ 575 h 762"/>
                <a:gd name="T108" fmla="*/ 311 w 768"/>
                <a:gd name="T109" fmla="*/ 707 h 762"/>
                <a:gd name="T110" fmla="*/ 456 w 768"/>
                <a:gd name="T111" fmla="*/ 707 h 762"/>
                <a:gd name="T112" fmla="*/ 535 w 768"/>
                <a:gd name="T113" fmla="*/ 575 h 762"/>
                <a:gd name="T114" fmla="*/ 456 w 768"/>
                <a:gd name="T115" fmla="*/ 707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68" h="762">
                  <a:moveTo>
                    <a:pt x="767" y="381"/>
                  </a:moveTo>
                  <a:lnTo>
                    <a:pt x="767" y="381"/>
                  </a:lnTo>
                  <a:cubicBezTo>
                    <a:pt x="767" y="178"/>
                    <a:pt x="610" y="12"/>
                    <a:pt x="411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402" y="0"/>
                    <a:pt x="402" y="0"/>
                    <a:pt x="398" y="0"/>
                  </a:cubicBezTo>
                  <a:lnTo>
                    <a:pt x="398" y="0"/>
                  </a:lnTo>
                  <a:lnTo>
                    <a:pt x="398" y="0"/>
                  </a:lnTo>
                  <a:cubicBezTo>
                    <a:pt x="394" y="0"/>
                    <a:pt x="390" y="0"/>
                    <a:pt x="381" y="0"/>
                  </a:cubicBezTo>
                  <a:cubicBezTo>
                    <a:pt x="377" y="0"/>
                    <a:pt x="373" y="0"/>
                    <a:pt x="369" y="0"/>
                  </a:cubicBezTo>
                  <a:lnTo>
                    <a:pt x="369" y="0"/>
                  </a:ln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365" y="0"/>
                    <a:pt x="361" y="0"/>
                  </a:cubicBezTo>
                  <a:cubicBezTo>
                    <a:pt x="357" y="0"/>
                    <a:pt x="357" y="0"/>
                    <a:pt x="357" y="0"/>
                  </a:cubicBezTo>
                  <a:lnTo>
                    <a:pt x="357" y="0"/>
                  </a:lnTo>
                  <a:cubicBezTo>
                    <a:pt x="158" y="12"/>
                    <a:pt x="0" y="178"/>
                    <a:pt x="0" y="381"/>
                  </a:cubicBezTo>
                  <a:cubicBezTo>
                    <a:pt x="0" y="583"/>
                    <a:pt x="158" y="749"/>
                    <a:pt x="357" y="761"/>
                  </a:cubicBezTo>
                  <a:lnTo>
                    <a:pt x="357" y="761"/>
                  </a:lnTo>
                  <a:cubicBezTo>
                    <a:pt x="361" y="761"/>
                    <a:pt x="361" y="761"/>
                    <a:pt x="361" y="761"/>
                  </a:cubicBezTo>
                  <a:cubicBezTo>
                    <a:pt x="365" y="761"/>
                    <a:pt x="365" y="761"/>
                    <a:pt x="365" y="761"/>
                  </a:cubicBezTo>
                  <a:cubicBezTo>
                    <a:pt x="369" y="761"/>
                    <a:pt x="369" y="761"/>
                    <a:pt x="369" y="761"/>
                  </a:cubicBezTo>
                  <a:cubicBezTo>
                    <a:pt x="373" y="761"/>
                    <a:pt x="377" y="761"/>
                    <a:pt x="381" y="761"/>
                  </a:cubicBezTo>
                  <a:cubicBezTo>
                    <a:pt x="390" y="761"/>
                    <a:pt x="394" y="761"/>
                    <a:pt x="398" y="761"/>
                  </a:cubicBezTo>
                  <a:lnTo>
                    <a:pt x="398" y="761"/>
                  </a:lnTo>
                  <a:cubicBezTo>
                    <a:pt x="402" y="761"/>
                    <a:pt x="402" y="761"/>
                    <a:pt x="402" y="761"/>
                  </a:cubicBezTo>
                  <a:cubicBezTo>
                    <a:pt x="406" y="761"/>
                    <a:pt x="406" y="761"/>
                    <a:pt x="406" y="761"/>
                  </a:cubicBezTo>
                  <a:cubicBezTo>
                    <a:pt x="411" y="761"/>
                    <a:pt x="411" y="761"/>
                    <a:pt x="411" y="761"/>
                  </a:cubicBezTo>
                  <a:cubicBezTo>
                    <a:pt x="610" y="749"/>
                    <a:pt x="767" y="583"/>
                    <a:pt x="767" y="381"/>
                  </a:cubicBezTo>
                  <a:close/>
                  <a:moveTo>
                    <a:pt x="50" y="405"/>
                  </a:moveTo>
                  <a:lnTo>
                    <a:pt x="50" y="405"/>
                  </a:lnTo>
                  <a:cubicBezTo>
                    <a:pt x="182" y="405"/>
                    <a:pt x="182" y="405"/>
                    <a:pt x="182" y="405"/>
                  </a:cubicBezTo>
                  <a:cubicBezTo>
                    <a:pt x="187" y="447"/>
                    <a:pt x="195" y="488"/>
                    <a:pt x="212" y="525"/>
                  </a:cubicBezTo>
                  <a:cubicBezTo>
                    <a:pt x="83" y="525"/>
                    <a:pt x="83" y="525"/>
                    <a:pt x="83" y="525"/>
                  </a:cubicBezTo>
                  <a:cubicBezTo>
                    <a:pt x="66" y="488"/>
                    <a:pt x="54" y="447"/>
                    <a:pt x="50" y="405"/>
                  </a:cubicBezTo>
                  <a:close/>
                  <a:moveTo>
                    <a:pt x="717" y="356"/>
                  </a:moveTo>
                  <a:lnTo>
                    <a:pt x="717" y="356"/>
                  </a:lnTo>
                  <a:cubicBezTo>
                    <a:pt x="580" y="356"/>
                    <a:pt x="580" y="356"/>
                    <a:pt x="580" y="356"/>
                  </a:cubicBezTo>
                  <a:cubicBezTo>
                    <a:pt x="580" y="314"/>
                    <a:pt x="568" y="273"/>
                    <a:pt x="556" y="236"/>
                  </a:cubicBezTo>
                  <a:cubicBezTo>
                    <a:pt x="684" y="236"/>
                    <a:pt x="684" y="236"/>
                    <a:pt x="684" y="236"/>
                  </a:cubicBezTo>
                  <a:cubicBezTo>
                    <a:pt x="701" y="273"/>
                    <a:pt x="713" y="314"/>
                    <a:pt x="717" y="356"/>
                  </a:cubicBezTo>
                  <a:close/>
                  <a:moveTo>
                    <a:pt x="531" y="356"/>
                  </a:moveTo>
                  <a:lnTo>
                    <a:pt x="531" y="356"/>
                  </a:lnTo>
                  <a:cubicBezTo>
                    <a:pt x="406" y="356"/>
                    <a:pt x="406" y="356"/>
                    <a:pt x="406" y="356"/>
                  </a:cubicBezTo>
                  <a:cubicBezTo>
                    <a:pt x="406" y="236"/>
                    <a:pt x="406" y="236"/>
                    <a:pt x="406" y="236"/>
                  </a:cubicBezTo>
                  <a:cubicBezTo>
                    <a:pt x="502" y="236"/>
                    <a:pt x="502" y="236"/>
                    <a:pt x="502" y="236"/>
                  </a:cubicBezTo>
                  <a:cubicBezTo>
                    <a:pt x="518" y="273"/>
                    <a:pt x="531" y="314"/>
                    <a:pt x="531" y="356"/>
                  </a:cubicBezTo>
                  <a:close/>
                  <a:moveTo>
                    <a:pt x="406" y="186"/>
                  </a:moveTo>
                  <a:lnTo>
                    <a:pt x="406" y="186"/>
                  </a:lnTo>
                  <a:cubicBezTo>
                    <a:pt x="406" y="75"/>
                    <a:pt x="406" y="75"/>
                    <a:pt x="406" y="75"/>
                  </a:cubicBezTo>
                  <a:cubicBezTo>
                    <a:pt x="427" y="103"/>
                    <a:pt x="456" y="141"/>
                    <a:pt x="481" y="186"/>
                  </a:cubicBezTo>
                  <a:lnTo>
                    <a:pt x="406" y="186"/>
                  </a:lnTo>
                  <a:close/>
                  <a:moveTo>
                    <a:pt x="357" y="186"/>
                  </a:moveTo>
                  <a:lnTo>
                    <a:pt x="357" y="186"/>
                  </a:lnTo>
                  <a:cubicBezTo>
                    <a:pt x="286" y="186"/>
                    <a:pt x="286" y="186"/>
                    <a:pt x="286" y="186"/>
                  </a:cubicBezTo>
                  <a:cubicBezTo>
                    <a:pt x="311" y="141"/>
                    <a:pt x="336" y="103"/>
                    <a:pt x="357" y="75"/>
                  </a:cubicBezTo>
                  <a:lnTo>
                    <a:pt x="357" y="186"/>
                  </a:lnTo>
                  <a:close/>
                  <a:moveTo>
                    <a:pt x="357" y="236"/>
                  </a:moveTo>
                  <a:lnTo>
                    <a:pt x="357" y="236"/>
                  </a:lnTo>
                  <a:cubicBezTo>
                    <a:pt x="357" y="356"/>
                    <a:pt x="357" y="356"/>
                    <a:pt x="357" y="356"/>
                  </a:cubicBezTo>
                  <a:cubicBezTo>
                    <a:pt x="232" y="356"/>
                    <a:pt x="232" y="356"/>
                    <a:pt x="232" y="356"/>
                  </a:cubicBezTo>
                  <a:cubicBezTo>
                    <a:pt x="236" y="314"/>
                    <a:pt x="249" y="273"/>
                    <a:pt x="261" y="236"/>
                  </a:cubicBezTo>
                  <a:lnTo>
                    <a:pt x="357" y="236"/>
                  </a:lnTo>
                  <a:close/>
                  <a:moveTo>
                    <a:pt x="182" y="356"/>
                  </a:moveTo>
                  <a:lnTo>
                    <a:pt x="182" y="356"/>
                  </a:lnTo>
                  <a:cubicBezTo>
                    <a:pt x="50" y="356"/>
                    <a:pt x="50" y="356"/>
                    <a:pt x="50" y="356"/>
                  </a:cubicBezTo>
                  <a:cubicBezTo>
                    <a:pt x="54" y="314"/>
                    <a:pt x="66" y="273"/>
                    <a:pt x="83" y="236"/>
                  </a:cubicBezTo>
                  <a:cubicBezTo>
                    <a:pt x="212" y="236"/>
                    <a:pt x="212" y="236"/>
                    <a:pt x="212" y="236"/>
                  </a:cubicBezTo>
                  <a:cubicBezTo>
                    <a:pt x="195" y="273"/>
                    <a:pt x="187" y="314"/>
                    <a:pt x="182" y="356"/>
                  </a:cubicBezTo>
                  <a:close/>
                  <a:moveTo>
                    <a:pt x="232" y="405"/>
                  </a:moveTo>
                  <a:lnTo>
                    <a:pt x="232" y="405"/>
                  </a:lnTo>
                  <a:cubicBezTo>
                    <a:pt x="357" y="405"/>
                    <a:pt x="357" y="405"/>
                    <a:pt x="357" y="405"/>
                  </a:cubicBezTo>
                  <a:cubicBezTo>
                    <a:pt x="357" y="525"/>
                    <a:pt x="357" y="525"/>
                    <a:pt x="357" y="525"/>
                  </a:cubicBezTo>
                  <a:cubicBezTo>
                    <a:pt x="261" y="525"/>
                    <a:pt x="261" y="525"/>
                    <a:pt x="261" y="525"/>
                  </a:cubicBezTo>
                  <a:cubicBezTo>
                    <a:pt x="249" y="488"/>
                    <a:pt x="236" y="447"/>
                    <a:pt x="232" y="405"/>
                  </a:cubicBezTo>
                  <a:close/>
                  <a:moveTo>
                    <a:pt x="357" y="575"/>
                  </a:moveTo>
                  <a:lnTo>
                    <a:pt x="357" y="575"/>
                  </a:lnTo>
                  <a:cubicBezTo>
                    <a:pt x="357" y="687"/>
                    <a:pt x="357" y="687"/>
                    <a:pt x="357" y="687"/>
                  </a:cubicBezTo>
                  <a:cubicBezTo>
                    <a:pt x="336" y="658"/>
                    <a:pt x="311" y="620"/>
                    <a:pt x="286" y="575"/>
                  </a:cubicBezTo>
                  <a:lnTo>
                    <a:pt x="357" y="575"/>
                  </a:lnTo>
                  <a:close/>
                  <a:moveTo>
                    <a:pt x="406" y="575"/>
                  </a:moveTo>
                  <a:lnTo>
                    <a:pt x="406" y="575"/>
                  </a:lnTo>
                  <a:cubicBezTo>
                    <a:pt x="481" y="575"/>
                    <a:pt x="481" y="575"/>
                    <a:pt x="481" y="575"/>
                  </a:cubicBezTo>
                  <a:cubicBezTo>
                    <a:pt x="456" y="620"/>
                    <a:pt x="427" y="658"/>
                    <a:pt x="406" y="687"/>
                  </a:cubicBezTo>
                  <a:lnTo>
                    <a:pt x="406" y="575"/>
                  </a:lnTo>
                  <a:close/>
                  <a:moveTo>
                    <a:pt x="406" y="525"/>
                  </a:moveTo>
                  <a:lnTo>
                    <a:pt x="406" y="525"/>
                  </a:lnTo>
                  <a:cubicBezTo>
                    <a:pt x="406" y="405"/>
                    <a:pt x="406" y="405"/>
                    <a:pt x="406" y="405"/>
                  </a:cubicBezTo>
                  <a:cubicBezTo>
                    <a:pt x="531" y="405"/>
                    <a:pt x="531" y="405"/>
                    <a:pt x="531" y="405"/>
                  </a:cubicBezTo>
                  <a:cubicBezTo>
                    <a:pt x="531" y="447"/>
                    <a:pt x="518" y="488"/>
                    <a:pt x="502" y="525"/>
                  </a:cubicBezTo>
                  <a:lnTo>
                    <a:pt x="406" y="525"/>
                  </a:lnTo>
                  <a:close/>
                  <a:moveTo>
                    <a:pt x="580" y="405"/>
                  </a:moveTo>
                  <a:lnTo>
                    <a:pt x="580" y="405"/>
                  </a:lnTo>
                  <a:cubicBezTo>
                    <a:pt x="717" y="405"/>
                    <a:pt x="717" y="405"/>
                    <a:pt x="717" y="405"/>
                  </a:cubicBezTo>
                  <a:cubicBezTo>
                    <a:pt x="713" y="447"/>
                    <a:pt x="701" y="488"/>
                    <a:pt x="684" y="525"/>
                  </a:cubicBezTo>
                  <a:cubicBezTo>
                    <a:pt x="556" y="525"/>
                    <a:pt x="556" y="525"/>
                    <a:pt x="556" y="525"/>
                  </a:cubicBezTo>
                  <a:cubicBezTo>
                    <a:pt x="568" y="488"/>
                    <a:pt x="580" y="447"/>
                    <a:pt x="580" y="405"/>
                  </a:cubicBezTo>
                  <a:close/>
                  <a:moveTo>
                    <a:pt x="655" y="186"/>
                  </a:moveTo>
                  <a:lnTo>
                    <a:pt x="655" y="186"/>
                  </a:lnTo>
                  <a:cubicBezTo>
                    <a:pt x="535" y="186"/>
                    <a:pt x="535" y="186"/>
                    <a:pt x="535" y="186"/>
                  </a:cubicBezTo>
                  <a:cubicBezTo>
                    <a:pt x="510" y="137"/>
                    <a:pt x="481" y="91"/>
                    <a:pt x="456" y="58"/>
                  </a:cubicBezTo>
                  <a:cubicBezTo>
                    <a:pt x="535" y="75"/>
                    <a:pt x="605" y="120"/>
                    <a:pt x="655" y="186"/>
                  </a:cubicBezTo>
                  <a:close/>
                  <a:moveTo>
                    <a:pt x="311" y="58"/>
                  </a:moveTo>
                  <a:lnTo>
                    <a:pt x="311" y="58"/>
                  </a:lnTo>
                  <a:cubicBezTo>
                    <a:pt x="286" y="91"/>
                    <a:pt x="253" y="137"/>
                    <a:pt x="232" y="186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58" y="120"/>
                    <a:pt x="228" y="75"/>
                    <a:pt x="311" y="58"/>
                  </a:cubicBezTo>
                  <a:close/>
                  <a:moveTo>
                    <a:pt x="112" y="575"/>
                  </a:moveTo>
                  <a:lnTo>
                    <a:pt x="112" y="575"/>
                  </a:lnTo>
                  <a:cubicBezTo>
                    <a:pt x="232" y="575"/>
                    <a:pt x="232" y="575"/>
                    <a:pt x="232" y="575"/>
                  </a:cubicBezTo>
                  <a:cubicBezTo>
                    <a:pt x="253" y="624"/>
                    <a:pt x="286" y="670"/>
                    <a:pt x="311" y="707"/>
                  </a:cubicBezTo>
                  <a:cubicBezTo>
                    <a:pt x="228" y="687"/>
                    <a:pt x="158" y="641"/>
                    <a:pt x="112" y="575"/>
                  </a:cubicBezTo>
                  <a:close/>
                  <a:moveTo>
                    <a:pt x="456" y="707"/>
                  </a:moveTo>
                  <a:lnTo>
                    <a:pt x="456" y="707"/>
                  </a:lnTo>
                  <a:cubicBezTo>
                    <a:pt x="481" y="670"/>
                    <a:pt x="510" y="624"/>
                    <a:pt x="535" y="575"/>
                  </a:cubicBezTo>
                  <a:cubicBezTo>
                    <a:pt x="655" y="575"/>
                    <a:pt x="655" y="575"/>
                    <a:pt x="655" y="575"/>
                  </a:cubicBezTo>
                  <a:cubicBezTo>
                    <a:pt x="605" y="641"/>
                    <a:pt x="535" y="687"/>
                    <a:pt x="456" y="707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939"/>
            <p:cNvSpPr>
              <a:spLocks noChangeArrowheads="1"/>
            </p:cNvSpPr>
            <p:nvPr/>
          </p:nvSpPr>
          <p:spPr bwMode="auto">
            <a:xfrm>
              <a:off x="7466852" y="3712230"/>
              <a:ext cx="327025" cy="171450"/>
            </a:xfrm>
            <a:custGeom>
              <a:avLst/>
              <a:gdLst>
                <a:gd name="T0" fmla="*/ 907 w 908"/>
                <a:gd name="T1" fmla="*/ 476 h 477"/>
                <a:gd name="T2" fmla="*/ 907 w 908"/>
                <a:gd name="T3" fmla="*/ 476 h 477"/>
                <a:gd name="T4" fmla="*/ 0 w 908"/>
                <a:gd name="T5" fmla="*/ 476 h 477"/>
                <a:gd name="T6" fmla="*/ 0 w 908"/>
                <a:gd name="T7" fmla="*/ 451 h 477"/>
                <a:gd name="T8" fmla="*/ 453 w 908"/>
                <a:gd name="T9" fmla="*/ 0 h 477"/>
                <a:gd name="T10" fmla="*/ 907 w 908"/>
                <a:gd name="T11" fmla="*/ 451 h 477"/>
                <a:gd name="T12" fmla="*/ 907 w 908"/>
                <a:gd name="T13" fmla="*/ 476 h 477"/>
                <a:gd name="T14" fmla="*/ 50 w 908"/>
                <a:gd name="T15" fmla="*/ 426 h 477"/>
                <a:gd name="T16" fmla="*/ 50 w 908"/>
                <a:gd name="T17" fmla="*/ 426 h 477"/>
                <a:gd name="T18" fmla="*/ 857 w 908"/>
                <a:gd name="T19" fmla="*/ 426 h 477"/>
                <a:gd name="T20" fmla="*/ 453 w 908"/>
                <a:gd name="T21" fmla="*/ 50 h 477"/>
                <a:gd name="T22" fmla="*/ 50 w 908"/>
                <a:gd name="T23" fmla="*/ 426 h 477"/>
                <a:gd name="T24" fmla="*/ 907 w 908"/>
                <a:gd name="T25" fmla="*/ 476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8" h="477">
                  <a:moveTo>
                    <a:pt x="907" y="476"/>
                  </a:moveTo>
                  <a:lnTo>
                    <a:pt x="907" y="476"/>
                  </a:lnTo>
                  <a:cubicBezTo>
                    <a:pt x="0" y="476"/>
                    <a:pt x="0" y="476"/>
                    <a:pt x="0" y="476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0" y="203"/>
                    <a:pt x="204" y="0"/>
                    <a:pt x="453" y="0"/>
                  </a:cubicBezTo>
                  <a:cubicBezTo>
                    <a:pt x="703" y="0"/>
                    <a:pt x="907" y="203"/>
                    <a:pt x="907" y="451"/>
                  </a:cubicBezTo>
                  <a:cubicBezTo>
                    <a:pt x="907" y="476"/>
                    <a:pt x="907" y="476"/>
                    <a:pt x="907" y="476"/>
                  </a:cubicBezTo>
                  <a:lnTo>
                    <a:pt x="50" y="426"/>
                  </a:lnTo>
                  <a:lnTo>
                    <a:pt x="50" y="426"/>
                  </a:lnTo>
                  <a:cubicBezTo>
                    <a:pt x="857" y="426"/>
                    <a:pt x="857" y="426"/>
                    <a:pt x="857" y="426"/>
                  </a:cubicBezTo>
                  <a:cubicBezTo>
                    <a:pt x="845" y="215"/>
                    <a:pt x="666" y="50"/>
                    <a:pt x="453" y="50"/>
                  </a:cubicBezTo>
                  <a:cubicBezTo>
                    <a:pt x="237" y="50"/>
                    <a:pt x="62" y="215"/>
                    <a:pt x="50" y="426"/>
                  </a:cubicBezTo>
                  <a:lnTo>
                    <a:pt x="907" y="47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940"/>
            <p:cNvSpPr>
              <a:spLocks noChangeArrowheads="1"/>
            </p:cNvSpPr>
            <p:nvPr/>
          </p:nvSpPr>
          <p:spPr bwMode="auto">
            <a:xfrm>
              <a:off x="7484315" y="3729692"/>
              <a:ext cx="290512" cy="134938"/>
            </a:xfrm>
            <a:custGeom>
              <a:avLst/>
              <a:gdLst>
                <a:gd name="T0" fmla="*/ 403 w 808"/>
                <a:gd name="T1" fmla="*/ 0 h 377"/>
                <a:gd name="T2" fmla="*/ 403 w 808"/>
                <a:gd name="T3" fmla="*/ 0 h 377"/>
                <a:gd name="T4" fmla="*/ 0 w 808"/>
                <a:gd name="T5" fmla="*/ 376 h 377"/>
                <a:gd name="T6" fmla="*/ 807 w 808"/>
                <a:gd name="T7" fmla="*/ 376 h 377"/>
                <a:gd name="T8" fmla="*/ 403 w 808"/>
                <a:gd name="T9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8" h="377">
                  <a:moveTo>
                    <a:pt x="403" y="0"/>
                  </a:moveTo>
                  <a:lnTo>
                    <a:pt x="403" y="0"/>
                  </a:lnTo>
                  <a:cubicBezTo>
                    <a:pt x="187" y="0"/>
                    <a:pt x="12" y="165"/>
                    <a:pt x="0" y="376"/>
                  </a:cubicBezTo>
                  <a:cubicBezTo>
                    <a:pt x="807" y="376"/>
                    <a:pt x="807" y="376"/>
                    <a:pt x="807" y="376"/>
                  </a:cubicBezTo>
                  <a:cubicBezTo>
                    <a:pt x="795" y="165"/>
                    <a:pt x="616" y="0"/>
                    <a:pt x="40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941"/>
            <p:cNvSpPr>
              <a:spLocks noChangeArrowheads="1"/>
            </p:cNvSpPr>
            <p:nvPr/>
          </p:nvSpPr>
          <p:spPr bwMode="auto">
            <a:xfrm>
              <a:off x="7630365" y="3729692"/>
              <a:ext cx="146050" cy="134938"/>
            </a:xfrm>
            <a:custGeom>
              <a:avLst/>
              <a:gdLst>
                <a:gd name="T0" fmla="*/ 0 w 405"/>
                <a:gd name="T1" fmla="*/ 0 h 377"/>
                <a:gd name="T2" fmla="*/ 0 w 405"/>
                <a:gd name="T3" fmla="*/ 0 h 377"/>
                <a:gd name="T4" fmla="*/ 0 w 405"/>
                <a:gd name="T5" fmla="*/ 0 h 377"/>
                <a:gd name="T6" fmla="*/ 0 w 405"/>
                <a:gd name="T7" fmla="*/ 376 h 377"/>
                <a:gd name="T8" fmla="*/ 404 w 405"/>
                <a:gd name="T9" fmla="*/ 376 h 377"/>
                <a:gd name="T10" fmla="*/ 0 w 405"/>
                <a:gd name="T11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5" h="37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76"/>
                    <a:pt x="0" y="376"/>
                    <a:pt x="0" y="376"/>
                  </a:cubicBezTo>
                  <a:cubicBezTo>
                    <a:pt x="404" y="376"/>
                    <a:pt x="404" y="376"/>
                    <a:pt x="404" y="376"/>
                  </a:cubicBezTo>
                  <a:cubicBezTo>
                    <a:pt x="392" y="165"/>
                    <a:pt x="213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942"/>
            <p:cNvSpPr>
              <a:spLocks noChangeArrowheads="1"/>
            </p:cNvSpPr>
            <p:nvPr/>
          </p:nvSpPr>
          <p:spPr bwMode="auto">
            <a:xfrm>
              <a:off x="7622427" y="3720167"/>
              <a:ext cx="14288" cy="30163"/>
            </a:xfrm>
            <a:custGeom>
              <a:avLst/>
              <a:gdLst>
                <a:gd name="T0" fmla="*/ 37 w 38"/>
                <a:gd name="T1" fmla="*/ 83 h 84"/>
                <a:gd name="T2" fmla="*/ 0 w 38"/>
                <a:gd name="T3" fmla="*/ 83 h 84"/>
                <a:gd name="T4" fmla="*/ 0 w 38"/>
                <a:gd name="T5" fmla="*/ 0 h 84"/>
                <a:gd name="T6" fmla="*/ 37 w 38"/>
                <a:gd name="T7" fmla="*/ 0 h 84"/>
                <a:gd name="T8" fmla="*/ 37 w 38"/>
                <a:gd name="T9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84">
                  <a:moveTo>
                    <a:pt x="37" y="83"/>
                  </a:moveTo>
                  <a:lnTo>
                    <a:pt x="0" y="83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943"/>
            <p:cNvSpPr>
              <a:spLocks noChangeArrowheads="1"/>
            </p:cNvSpPr>
            <p:nvPr/>
          </p:nvSpPr>
          <p:spPr bwMode="auto">
            <a:xfrm>
              <a:off x="7516065" y="3761442"/>
              <a:ext cx="30162" cy="30163"/>
            </a:xfrm>
            <a:custGeom>
              <a:avLst/>
              <a:gdLst>
                <a:gd name="T0" fmla="*/ 59 w 84"/>
                <a:gd name="T1" fmla="*/ 83 h 84"/>
                <a:gd name="T2" fmla="*/ 0 w 84"/>
                <a:gd name="T3" fmla="*/ 25 h 84"/>
                <a:gd name="T4" fmla="*/ 25 w 84"/>
                <a:gd name="T5" fmla="*/ 0 h 84"/>
                <a:gd name="T6" fmla="*/ 83 w 84"/>
                <a:gd name="T7" fmla="*/ 58 h 84"/>
                <a:gd name="T8" fmla="*/ 59 w 84"/>
                <a:gd name="T9" fmla="*/ 8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4">
                  <a:moveTo>
                    <a:pt x="59" y="83"/>
                  </a:moveTo>
                  <a:lnTo>
                    <a:pt x="0" y="25"/>
                  </a:lnTo>
                  <a:lnTo>
                    <a:pt x="25" y="0"/>
                  </a:lnTo>
                  <a:lnTo>
                    <a:pt x="83" y="58"/>
                  </a:lnTo>
                  <a:lnTo>
                    <a:pt x="59" y="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944"/>
            <p:cNvSpPr>
              <a:spLocks noChangeArrowheads="1"/>
            </p:cNvSpPr>
            <p:nvPr/>
          </p:nvSpPr>
          <p:spPr bwMode="auto">
            <a:xfrm>
              <a:off x="7712915" y="3761442"/>
              <a:ext cx="31750" cy="31750"/>
            </a:xfrm>
            <a:custGeom>
              <a:avLst/>
              <a:gdLst>
                <a:gd name="T0" fmla="*/ 25 w 89"/>
                <a:gd name="T1" fmla="*/ 87 h 88"/>
                <a:gd name="T2" fmla="*/ 0 w 89"/>
                <a:gd name="T3" fmla="*/ 58 h 88"/>
                <a:gd name="T4" fmla="*/ 59 w 89"/>
                <a:gd name="T5" fmla="*/ 0 h 88"/>
                <a:gd name="T6" fmla="*/ 88 w 89"/>
                <a:gd name="T7" fmla="*/ 25 h 88"/>
                <a:gd name="T8" fmla="*/ 25 w 89"/>
                <a:gd name="T9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25" y="87"/>
                  </a:moveTo>
                  <a:lnTo>
                    <a:pt x="0" y="58"/>
                  </a:lnTo>
                  <a:lnTo>
                    <a:pt x="59" y="0"/>
                  </a:lnTo>
                  <a:lnTo>
                    <a:pt x="88" y="25"/>
                  </a:lnTo>
                  <a:lnTo>
                    <a:pt x="25" y="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945"/>
            <p:cNvSpPr>
              <a:spLocks noChangeArrowheads="1"/>
            </p:cNvSpPr>
            <p:nvPr/>
          </p:nvSpPr>
          <p:spPr bwMode="auto">
            <a:xfrm>
              <a:off x="7593852" y="3763030"/>
              <a:ext cx="88900" cy="144462"/>
            </a:xfrm>
            <a:custGeom>
              <a:avLst/>
              <a:gdLst>
                <a:gd name="T0" fmla="*/ 154 w 246"/>
                <a:gd name="T1" fmla="*/ 240 h 402"/>
                <a:gd name="T2" fmla="*/ 154 w 246"/>
                <a:gd name="T3" fmla="*/ 240 h 402"/>
                <a:gd name="T4" fmla="*/ 245 w 246"/>
                <a:gd name="T5" fmla="*/ 16 h 402"/>
                <a:gd name="T6" fmla="*/ 199 w 246"/>
                <a:gd name="T7" fmla="*/ 0 h 402"/>
                <a:gd name="T8" fmla="*/ 108 w 246"/>
                <a:gd name="T9" fmla="*/ 219 h 402"/>
                <a:gd name="T10" fmla="*/ 95 w 246"/>
                <a:gd name="T11" fmla="*/ 215 h 402"/>
                <a:gd name="T12" fmla="*/ 0 w 246"/>
                <a:gd name="T13" fmla="*/ 310 h 402"/>
                <a:gd name="T14" fmla="*/ 95 w 246"/>
                <a:gd name="T15" fmla="*/ 401 h 402"/>
                <a:gd name="T16" fmla="*/ 187 w 246"/>
                <a:gd name="T17" fmla="*/ 310 h 402"/>
                <a:gd name="T18" fmla="*/ 154 w 246"/>
                <a:gd name="T19" fmla="*/ 24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402">
                  <a:moveTo>
                    <a:pt x="154" y="240"/>
                  </a:moveTo>
                  <a:lnTo>
                    <a:pt x="154" y="240"/>
                  </a:lnTo>
                  <a:cubicBezTo>
                    <a:pt x="245" y="16"/>
                    <a:pt x="245" y="16"/>
                    <a:pt x="245" y="16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08" y="219"/>
                    <a:pt x="108" y="219"/>
                    <a:pt x="108" y="219"/>
                  </a:cubicBezTo>
                  <a:cubicBezTo>
                    <a:pt x="104" y="219"/>
                    <a:pt x="99" y="215"/>
                    <a:pt x="95" y="215"/>
                  </a:cubicBezTo>
                  <a:cubicBezTo>
                    <a:pt x="41" y="215"/>
                    <a:pt x="0" y="260"/>
                    <a:pt x="0" y="310"/>
                  </a:cubicBezTo>
                  <a:cubicBezTo>
                    <a:pt x="0" y="360"/>
                    <a:pt x="41" y="401"/>
                    <a:pt x="95" y="401"/>
                  </a:cubicBezTo>
                  <a:cubicBezTo>
                    <a:pt x="145" y="401"/>
                    <a:pt x="187" y="360"/>
                    <a:pt x="187" y="310"/>
                  </a:cubicBezTo>
                  <a:cubicBezTo>
                    <a:pt x="187" y="281"/>
                    <a:pt x="174" y="256"/>
                    <a:pt x="154" y="2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2" name="Group 551"/>
          <p:cNvGrpSpPr/>
          <p:nvPr/>
        </p:nvGrpSpPr>
        <p:grpSpPr>
          <a:xfrm>
            <a:off x="1821372" y="2894974"/>
            <a:ext cx="430213" cy="384175"/>
            <a:chOff x="7466852" y="2930901"/>
            <a:chExt cx="430213" cy="384175"/>
          </a:xfrm>
        </p:grpSpPr>
        <p:sp>
          <p:nvSpPr>
            <p:cNvPr id="553" name="Freeform 933"/>
            <p:cNvSpPr>
              <a:spLocks noChangeArrowheads="1"/>
            </p:cNvSpPr>
            <p:nvPr/>
          </p:nvSpPr>
          <p:spPr bwMode="auto">
            <a:xfrm>
              <a:off x="7466852" y="3118226"/>
              <a:ext cx="327025" cy="171450"/>
            </a:xfrm>
            <a:custGeom>
              <a:avLst/>
              <a:gdLst>
                <a:gd name="T0" fmla="*/ 907 w 908"/>
                <a:gd name="T1" fmla="*/ 474 h 475"/>
                <a:gd name="T2" fmla="*/ 907 w 908"/>
                <a:gd name="T3" fmla="*/ 474 h 475"/>
                <a:gd name="T4" fmla="*/ 0 w 908"/>
                <a:gd name="T5" fmla="*/ 474 h 475"/>
                <a:gd name="T6" fmla="*/ 0 w 908"/>
                <a:gd name="T7" fmla="*/ 449 h 475"/>
                <a:gd name="T8" fmla="*/ 453 w 908"/>
                <a:gd name="T9" fmla="*/ 0 h 475"/>
                <a:gd name="T10" fmla="*/ 907 w 908"/>
                <a:gd name="T11" fmla="*/ 449 h 475"/>
                <a:gd name="T12" fmla="*/ 907 w 908"/>
                <a:gd name="T13" fmla="*/ 474 h 475"/>
                <a:gd name="T14" fmla="*/ 50 w 908"/>
                <a:gd name="T15" fmla="*/ 425 h 475"/>
                <a:gd name="T16" fmla="*/ 50 w 908"/>
                <a:gd name="T17" fmla="*/ 425 h 475"/>
                <a:gd name="T18" fmla="*/ 857 w 908"/>
                <a:gd name="T19" fmla="*/ 425 h 475"/>
                <a:gd name="T20" fmla="*/ 453 w 908"/>
                <a:gd name="T21" fmla="*/ 50 h 475"/>
                <a:gd name="T22" fmla="*/ 50 w 908"/>
                <a:gd name="T23" fmla="*/ 425 h 475"/>
                <a:gd name="T24" fmla="*/ 907 w 908"/>
                <a:gd name="T25" fmla="*/ 474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8" h="475">
                  <a:moveTo>
                    <a:pt x="907" y="474"/>
                  </a:moveTo>
                  <a:lnTo>
                    <a:pt x="907" y="474"/>
                  </a:lnTo>
                  <a:cubicBezTo>
                    <a:pt x="0" y="474"/>
                    <a:pt x="0" y="474"/>
                    <a:pt x="0" y="474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202"/>
                    <a:pt x="204" y="0"/>
                    <a:pt x="453" y="0"/>
                  </a:cubicBezTo>
                  <a:cubicBezTo>
                    <a:pt x="703" y="0"/>
                    <a:pt x="907" y="202"/>
                    <a:pt x="907" y="449"/>
                  </a:cubicBezTo>
                  <a:cubicBezTo>
                    <a:pt x="907" y="474"/>
                    <a:pt x="907" y="474"/>
                    <a:pt x="907" y="474"/>
                  </a:cubicBezTo>
                  <a:lnTo>
                    <a:pt x="50" y="425"/>
                  </a:lnTo>
                  <a:lnTo>
                    <a:pt x="50" y="425"/>
                  </a:lnTo>
                  <a:cubicBezTo>
                    <a:pt x="857" y="425"/>
                    <a:pt x="857" y="425"/>
                    <a:pt x="857" y="425"/>
                  </a:cubicBezTo>
                  <a:cubicBezTo>
                    <a:pt x="845" y="219"/>
                    <a:pt x="666" y="50"/>
                    <a:pt x="453" y="50"/>
                  </a:cubicBezTo>
                  <a:cubicBezTo>
                    <a:pt x="237" y="50"/>
                    <a:pt x="62" y="219"/>
                    <a:pt x="50" y="425"/>
                  </a:cubicBezTo>
                  <a:lnTo>
                    <a:pt x="907" y="4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934"/>
            <p:cNvSpPr>
              <a:spLocks noChangeArrowheads="1"/>
            </p:cNvSpPr>
            <p:nvPr/>
          </p:nvSpPr>
          <p:spPr bwMode="auto">
            <a:xfrm>
              <a:off x="7484315" y="3137276"/>
              <a:ext cx="290512" cy="134938"/>
            </a:xfrm>
            <a:custGeom>
              <a:avLst/>
              <a:gdLst>
                <a:gd name="T0" fmla="*/ 403 w 808"/>
                <a:gd name="T1" fmla="*/ 0 h 376"/>
                <a:gd name="T2" fmla="*/ 403 w 808"/>
                <a:gd name="T3" fmla="*/ 0 h 376"/>
                <a:gd name="T4" fmla="*/ 0 w 808"/>
                <a:gd name="T5" fmla="*/ 375 h 376"/>
                <a:gd name="T6" fmla="*/ 807 w 808"/>
                <a:gd name="T7" fmla="*/ 375 h 376"/>
                <a:gd name="T8" fmla="*/ 403 w 808"/>
                <a:gd name="T9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8" h="376">
                  <a:moveTo>
                    <a:pt x="403" y="0"/>
                  </a:moveTo>
                  <a:lnTo>
                    <a:pt x="403" y="0"/>
                  </a:lnTo>
                  <a:cubicBezTo>
                    <a:pt x="187" y="0"/>
                    <a:pt x="12" y="169"/>
                    <a:pt x="0" y="375"/>
                  </a:cubicBezTo>
                  <a:cubicBezTo>
                    <a:pt x="807" y="375"/>
                    <a:pt x="807" y="375"/>
                    <a:pt x="807" y="375"/>
                  </a:cubicBezTo>
                  <a:cubicBezTo>
                    <a:pt x="795" y="169"/>
                    <a:pt x="616" y="0"/>
                    <a:pt x="40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935"/>
            <p:cNvSpPr>
              <a:spLocks noChangeArrowheads="1"/>
            </p:cNvSpPr>
            <p:nvPr/>
          </p:nvSpPr>
          <p:spPr bwMode="auto">
            <a:xfrm>
              <a:off x="7620840" y="2930901"/>
              <a:ext cx="276225" cy="274638"/>
            </a:xfrm>
            <a:custGeom>
              <a:avLst/>
              <a:gdLst>
                <a:gd name="T0" fmla="*/ 767 w 768"/>
                <a:gd name="T1" fmla="*/ 381 h 762"/>
                <a:gd name="T2" fmla="*/ 406 w 768"/>
                <a:gd name="T3" fmla="*/ 0 h 762"/>
                <a:gd name="T4" fmla="*/ 398 w 768"/>
                <a:gd name="T5" fmla="*/ 0 h 762"/>
                <a:gd name="T6" fmla="*/ 398 w 768"/>
                <a:gd name="T7" fmla="*/ 0 h 762"/>
                <a:gd name="T8" fmla="*/ 369 w 768"/>
                <a:gd name="T9" fmla="*/ 0 h 762"/>
                <a:gd name="T10" fmla="*/ 365 w 768"/>
                <a:gd name="T11" fmla="*/ 0 h 762"/>
                <a:gd name="T12" fmla="*/ 357 w 768"/>
                <a:gd name="T13" fmla="*/ 0 h 762"/>
                <a:gd name="T14" fmla="*/ 0 w 768"/>
                <a:gd name="T15" fmla="*/ 381 h 762"/>
                <a:gd name="T16" fmla="*/ 357 w 768"/>
                <a:gd name="T17" fmla="*/ 761 h 762"/>
                <a:gd name="T18" fmla="*/ 365 w 768"/>
                <a:gd name="T19" fmla="*/ 761 h 762"/>
                <a:gd name="T20" fmla="*/ 381 w 768"/>
                <a:gd name="T21" fmla="*/ 761 h 762"/>
                <a:gd name="T22" fmla="*/ 398 w 768"/>
                <a:gd name="T23" fmla="*/ 761 h 762"/>
                <a:gd name="T24" fmla="*/ 406 w 768"/>
                <a:gd name="T25" fmla="*/ 761 h 762"/>
                <a:gd name="T26" fmla="*/ 767 w 768"/>
                <a:gd name="T27" fmla="*/ 381 h 762"/>
                <a:gd name="T28" fmla="*/ 50 w 768"/>
                <a:gd name="T29" fmla="*/ 405 h 762"/>
                <a:gd name="T30" fmla="*/ 212 w 768"/>
                <a:gd name="T31" fmla="*/ 525 h 762"/>
                <a:gd name="T32" fmla="*/ 50 w 768"/>
                <a:gd name="T33" fmla="*/ 405 h 762"/>
                <a:gd name="T34" fmla="*/ 717 w 768"/>
                <a:gd name="T35" fmla="*/ 356 h 762"/>
                <a:gd name="T36" fmla="*/ 556 w 768"/>
                <a:gd name="T37" fmla="*/ 236 h 762"/>
                <a:gd name="T38" fmla="*/ 717 w 768"/>
                <a:gd name="T39" fmla="*/ 356 h 762"/>
                <a:gd name="T40" fmla="*/ 531 w 768"/>
                <a:gd name="T41" fmla="*/ 356 h 762"/>
                <a:gd name="T42" fmla="*/ 406 w 768"/>
                <a:gd name="T43" fmla="*/ 236 h 762"/>
                <a:gd name="T44" fmla="*/ 531 w 768"/>
                <a:gd name="T45" fmla="*/ 356 h 762"/>
                <a:gd name="T46" fmla="*/ 406 w 768"/>
                <a:gd name="T47" fmla="*/ 186 h 762"/>
                <a:gd name="T48" fmla="*/ 481 w 768"/>
                <a:gd name="T49" fmla="*/ 186 h 762"/>
                <a:gd name="T50" fmla="*/ 357 w 768"/>
                <a:gd name="T51" fmla="*/ 186 h 762"/>
                <a:gd name="T52" fmla="*/ 286 w 768"/>
                <a:gd name="T53" fmla="*/ 186 h 762"/>
                <a:gd name="T54" fmla="*/ 357 w 768"/>
                <a:gd name="T55" fmla="*/ 186 h 762"/>
                <a:gd name="T56" fmla="*/ 357 w 768"/>
                <a:gd name="T57" fmla="*/ 236 h 762"/>
                <a:gd name="T58" fmla="*/ 232 w 768"/>
                <a:gd name="T59" fmla="*/ 356 h 762"/>
                <a:gd name="T60" fmla="*/ 357 w 768"/>
                <a:gd name="T61" fmla="*/ 236 h 762"/>
                <a:gd name="T62" fmla="*/ 182 w 768"/>
                <a:gd name="T63" fmla="*/ 356 h 762"/>
                <a:gd name="T64" fmla="*/ 83 w 768"/>
                <a:gd name="T65" fmla="*/ 236 h 762"/>
                <a:gd name="T66" fmla="*/ 182 w 768"/>
                <a:gd name="T67" fmla="*/ 356 h 762"/>
                <a:gd name="T68" fmla="*/ 232 w 768"/>
                <a:gd name="T69" fmla="*/ 405 h 762"/>
                <a:gd name="T70" fmla="*/ 357 w 768"/>
                <a:gd name="T71" fmla="*/ 525 h 762"/>
                <a:gd name="T72" fmla="*/ 232 w 768"/>
                <a:gd name="T73" fmla="*/ 405 h 762"/>
                <a:gd name="T74" fmla="*/ 357 w 768"/>
                <a:gd name="T75" fmla="*/ 575 h 762"/>
                <a:gd name="T76" fmla="*/ 286 w 768"/>
                <a:gd name="T77" fmla="*/ 575 h 762"/>
                <a:gd name="T78" fmla="*/ 406 w 768"/>
                <a:gd name="T79" fmla="*/ 575 h 762"/>
                <a:gd name="T80" fmla="*/ 481 w 768"/>
                <a:gd name="T81" fmla="*/ 575 h 762"/>
                <a:gd name="T82" fmla="*/ 406 w 768"/>
                <a:gd name="T83" fmla="*/ 575 h 762"/>
                <a:gd name="T84" fmla="*/ 406 w 768"/>
                <a:gd name="T85" fmla="*/ 525 h 762"/>
                <a:gd name="T86" fmla="*/ 531 w 768"/>
                <a:gd name="T87" fmla="*/ 405 h 762"/>
                <a:gd name="T88" fmla="*/ 406 w 768"/>
                <a:gd name="T89" fmla="*/ 525 h 762"/>
                <a:gd name="T90" fmla="*/ 580 w 768"/>
                <a:gd name="T91" fmla="*/ 405 h 762"/>
                <a:gd name="T92" fmla="*/ 684 w 768"/>
                <a:gd name="T93" fmla="*/ 525 h 762"/>
                <a:gd name="T94" fmla="*/ 580 w 768"/>
                <a:gd name="T95" fmla="*/ 405 h 762"/>
                <a:gd name="T96" fmla="*/ 655 w 768"/>
                <a:gd name="T97" fmla="*/ 186 h 762"/>
                <a:gd name="T98" fmla="*/ 456 w 768"/>
                <a:gd name="T99" fmla="*/ 58 h 762"/>
                <a:gd name="T100" fmla="*/ 311 w 768"/>
                <a:gd name="T101" fmla="*/ 58 h 762"/>
                <a:gd name="T102" fmla="*/ 232 w 768"/>
                <a:gd name="T103" fmla="*/ 186 h 762"/>
                <a:gd name="T104" fmla="*/ 311 w 768"/>
                <a:gd name="T105" fmla="*/ 58 h 762"/>
                <a:gd name="T106" fmla="*/ 112 w 768"/>
                <a:gd name="T107" fmla="*/ 575 h 762"/>
                <a:gd name="T108" fmla="*/ 311 w 768"/>
                <a:gd name="T109" fmla="*/ 707 h 762"/>
                <a:gd name="T110" fmla="*/ 456 w 768"/>
                <a:gd name="T111" fmla="*/ 707 h 762"/>
                <a:gd name="T112" fmla="*/ 535 w 768"/>
                <a:gd name="T113" fmla="*/ 575 h 762"/>
                <a:gd name="T114" fmla="*/ 456 w 768"/>
                <a:gd name="T115" fmla="*/ 707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68" h="762">
                  <a:moveTo>
                    <a:pt x="767" y="381"/>
                  </a:moveTo>
                  <a:lnTo>
                    <a:pt x="767" y="381"/>
                  </a:lnTo>
                  <a:cubicBezTo>
                    <a:pt x="767" y="178"/>
                    <a:pt x="610" y="12"/>
                    <a:pt x="411" y="0"/>
                  </a:cubicBezTo>
                  <a:cubicBezTo>
                    <a:pt x="406" y="0"/>
                    <a:pt x="406" y="0"/>
                    <a:pt x="406" y="0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402" y="0"/>
                    <a:pt x="402" y="0"/>
                    <a:pt x="398" y="0"/>
                  </a:cubicBezTo>
                  <a:lnTo>
                    <a:pt x="398" y="0"/>
                  </a:lnTo>
                  <a:lnTo>
                    <a:pt x="398" y="0"/>
                  </a:lnTo>
                  <a:cubicBezTo>
                    <a:pt x="394" y="0"/>
                    <a:pt x="390" y="0"/>
                    <a:pt x="381" y="0"/>
                  </a:cubicBezTo>
                  <a:cubicBezTo>
                    <a:pt x="377" y="0"/>
                    <a:pt x="373" y="0"/>
                    <a:pt x="369" y="0"/>
                  </a:cubicBezTo>
                  <a:lnTo>
                    <a:pt x="369" y="0"/>
                  </a:lnTo>
                  <a:cubicBezTo>
                    <a:pt x="365" y="0"/>
                    <a:pt x="365" y="0"/>
                    <a:pt x="365" y="0"/>
                  </a:cubicBezTo>
                  <a:cubicBezTo>
                    <a:pt x="365" y="0"/>
                    <a:pt x="365" y="0"/>
                    <a:pt x="361" y="0"/>
                  </a:cubicBezTo>
                  <a:cubicBezTo>
                    <a:pt x="357" y="0"/>
                    <a:pt x="357" y="0"/>
                    <a:pt x="357" y="0"/>
                  </a:cubicBezTo>
                  <a:lnTo>
                    <a:pt x="357" y="0"/>
                  </a:lnTo>
                  <a:cubicBezTo>
                    <a:pt x="158" y="12"/>
                    <a:pt x="0" y="178"/>
                    <a:pt x="0" y="381"/>
                  </a:cubicBezTo>
                  <a:cubicBezTo>
                    <a:pt x="0" y="583"/>
                    <a:pt x="158" y="749"/>
                    <a:pt x="357" y="761"/>
                  </a:cubicBezTo>
                  <a:lnTo>
                    <a:pt x="357" y="761"/>
                  </a:lnTo>
                  <a:cubicBezTo>
                    <a:pt x="361" y="761"/>
                    <a:pt x="361" y="761"/>
                    <a:pt x="361" y="761"/>
                  </a:cubicBezTo>
                  <a:cubicBezTo>
                    <a:pt x="365" y="761"/>
                    <a:pt x="365" y="761"/>
                    <a:pt x="365" y="761"/>
                  </a:cubicBezTo>
                  <a:cubicBezTo>
                    <a:pt x="369" y="761"/>
                    <a:pt x="369" y="761"/>
                    <a:pt x="369" y="761"/>
                  </a:cubicBezTo>
                  <a:cubicBezTo>
                    <a:pt x="373" y="761"/>
                    <a:pt x="377" y="761"/>
                    <a:pt x="381" y="761"/>
                  </a:cubicBezTo>
                  <a:cubicBezTo>
                    <a:pt x="390" y="761"/>
                    <a:pt x="394" y="761"/>
                    <a:pt x="398" y="761"/>
                  </a:cubicBezTo>
                  <a:lnTo>
                    <a:pt x="398" y="761"/>
                  </a:lnTo>
                  <a:cubicBezTo>
                    <a:pt x="402" y="761"/>
                    <a:pt x="402" y="761"/>
                    <a:pt x="402" y="761"/>
                  </a:cubicBezTo>
                  <a:cubicBezTo>
                    <a:pt x="406" y="761"/>
                    <a:pt x="406" y="761"/>
                    <a:pt x="406" y="761"/>
                  </a:cubicBezTo>
                  <a:cubicBezTo>
                    <a:pt x="411" y="761"/>
                    <a:pt x="411" y="761"/>
                    <a:pt x="411" y="761"/>
                  </a:cubicBezTo>
                  <a:cubicBezTo>
                    <a:pt x="610" y="749"/>
                    <a:pt x="767" y="583"/>
                    <a:pt x="767" y="381"/>
                  </a:cubicBezTo>
                  <a:close/>
                  <a:moveTo>
                    <a:pt x="50" y="405"/>
                  </a:moveTo>
                  <a:lnTo>
                    <a:pt x="50" y="405"/>
                  </a:lnTo>
                  <a:cubicBezTo>
                    <a:pt x="182" y="405"/>
                    <a:pt x="182" y="405"/>
                    <a:pt x="182" y="405"/>
                  </a:cubicBezTo>
                  <a:cubicBezTo>
                    <a:pt x="187" y="447"/>
                    <a:pt x="195" y="488"/>
                    <a:pt x="212" y="525"/>
                  </a:cubicBezTo>
                  <a:cubicBezTo>
                    <a:pt x="83" y="525"/>
                    <a:pt x="83" y="525"/>
                    <a:pt x="83" y="525"/>
                  </a:cubicBezTo>
                  <a:cubicBezTo>
                    <a:pt x="66" y="488"/>
                    <a:pt x="54" y="447"/>
                    <a:pt x="50" y="405"/>
                  </a:cubicBezTo>
                  <a:close/>
                  <a:moveTo>
                    <a:pt x="717" y="356"/>
                  </a:moveTo>
                  <a:lnTo>
                    <a:pt x="717" y="356"/>
                  </a:lnTo>
                  <a:cubicBezTo>
                    <a:pt x="580" y="356"/>
                    <a:pt x="580" y="356"/>
                    <a:pt x="580" y="356"/>
                  </a:cubicBezTo>
                  <a:cubicBezTo>
                    <a:pt x="580" y="314"/>
                    <a:pt x="568" y="273"/>
                    <a:pt x="556" y="236"/>
                  </a:cubicBezTo>
                  <a:cubicBezTo>
                    <a:pt x="684" y="236"/>
                    <a:pt x="684" y="236"/>
                    <a:pt x="684" y="236"/>
                  </a:cubicBezTo>
                  <a:cubicBezTo>
                    <a:pt x="701" y="273"/>
                    <a:pt x="713" y="314"/>
                    <a:pt x="717" y="356"/>
                  </a:cubicBezTo>
                  <a:close/>
                  <a:moveTo>
                    <a:pt x="531" y="356"/>
                  </a:moveTo>
                  <a:lnTo>
                    <a:pt x="531" y="356"/>
                  </a:lnTo>
                  <a:cubicBezTo>
                    <a:pt x="406" y="356"/>
                    <a:pt x="406" y="356"/>
                    <a:pt x="406" y="356"/>
                  </a:cubicBezTo>
                  <a:cubicBezTo>
                    <a:pt x="406" y="236"/>
                    <a:pt x="406" y="236"/>
                    <a:pt x="406" y="236"/>
                  </a:cubicBezTo>
                  <a:cubicBezTo>
                    <a:pt x="502" y="236"/>
                    <a:pt x="502" y="236"/>
                    <a:pt x="502" y="236"/>
                  </a:cubicBezTo>
                  <a:cubicBezTo>
                    <a:pt x="518" y="273"/>
                    <a:pt x="531" y="314"/>
                    <a:pt x="531" y="356"/>
                  </a:cubicBezTo>
                  <a:close/>
                  <a:moveTo>
                    <a:pt x="406" y="186"/>
                  </a:moveTo>
                  <a:lnTo>
                    <a:pt x="406" y="186"/>
                  </a:lnTo>
                  <a:cubicBezTo>
                    <a:pt x="406" y="75"/>
                    <a:pt x="406" y="75"/>
                    <a:pt x="406" y="75"/>
                  </a:cubicBezTo>
                  <a:cubicBezTo>
                    <a:pt x="427" y="103"/>
                    <a:pt x="456" y="141"/>
                    <a:pt x="481" y="186"/>
                  </a:cubicBezTo>
                  <a:lnTo>
                    <a:pt x="406" y="186"/>
                  </a:lnTo>
                  <a:close/>
                  <a:moveTo>
                    <a:pt x="357" y="186"/>
                  </a:moveTo>
                  <a:lnTo>
                    <a:pt x="357" y="186"/>
                  </a:lnTo>
                  <a:cubicBezTo>
                    <a:pt x="286" y="186"/>
                    <a:pt x="286" y="186"/>
                    <a:pt x="286" y="186"/>
                  </a:cubicBezTo>
                  <a:cubicBezTo>
                    <a:pt x="311" y="141"/>
                    <a:pt x="336" y="103"/>
                    <a:pt x="357" y="75"/>
                  </a:cubicBezTo>
                  <a:lnTo>
                    <a:pt x="357" y="186"/>
                  </a:lnTo>
                  <a:close/>
                  <a:moveTo>
                    <a:pt x="357" y="236"/>
                  </a:moveTo>
                  <a:lnTo>
                    <a:pt x="357" y="236"/>
                  </a:lnTo>
                  <a:cubicBezTo>
                    <a:pt x="357" y="356"/>
                    <a:pt x="357" y="356"/>
                    <a:pt x="357" y="356"/>
                  </a:cubicBezTo>
                  <a:cubicBezTo>
                    <a:pt x="232" y="356"/>
                    <a:pt x="232" y="356"/>
                    <a:pt x="232" y="356"/>
                  </a:cubicBezTo>
                  <a:cubicBezTo>
                    <a:pt x="236" y="314"/>
                    <a:pt x="249" y="273"/>
                    <a:pt x="261" y="236"/>
                  </a:cubicBezTo>
                  <a:lnTo>
                    <a:pt x="357" y="236"/>
                  </a:lnTo>
                  <a:close/>
                  <a:moveTo>
                    <a:pt x="182" y="356"/>
                  </a:moveTo>
                  <a:lnTo>
                    <a:pt x="182" y="356"/>
                  </a:lnTo>
                  <a:cubicBezTo>
                    <a:pt x="50" y="356"/>
                    <a:pt x="50" y="356"/>
                    <a:pt x="50" y="356"/>
                  </a:cubicBezTo>
                  <a:cubicBezTo>
                    <a:pt x="54" y="314"/>
                    <a:pt x="66" y="273"/>
                    <a:pt x="83" y="236"/>
                  </a:cubicBezTo>
                  <a:cubicBezTo>
                    <a:pt x="212" y="236"/>
                    <a:pt x="212" y="236"/>
                    <a:pt x="212" y="236"/>
                  </a:cubicBezTo>
                  <a:cubicBezTo>
                    <a:pt x="195" y="273"/>
                    <a:pt x="187" y="314"/>
                    <a:pt x="182" y="356"/>
                  </a:cubicBezTo>
                  <a:close/>
                  <a:moveTo>
                    <a:pt x="232" y="405"/>
                  </a:moveTo>
                  <a:lnTo>
                    <a:pt x="232" y="405"/>
                  </a:lnTo>
                  <a:cubicBezTo>
                    <a:pt x="357" y="405"/>
                    <a:pt x="357" y="405"/>
                    <a:pt x="357" y="405"/>
                  </a:cubicBezTo>
                  <a:cubicBezTo>
                    <a:pt x="357" y="525"/>
                    <a:pt x="357" y="525"/>
                    <a:pt x="357" y="525"/>
                  </a:cubicBezTo>
                  <a:cubicBezTo>
                    <a:pt x="261" y="525"/>
                    <a:pt x="261" y="525"/>
                    <a:pt x="261" y="525"/>
                  </a:cubicBezTo>
                  <a:cubicBezTo>
                    <a:pt x="249" y="488"/>
                    <a:pt x="236" y="447"/>
                    <a:pt x="232" y="405"/>
                  </a:cubicBezTo>
                  <a:close/>
                  <a:moveTo>
                    <a:pt x="357" y="575"/>
                  </a:moveTo>
                  <a:lnTo>
                    <a:pt x="357" y="575"/>
                  </a:lnTo>
                  <a:cubicBezTo>
                    <a:pt x="357" y="687"/>
                    <a:pt x="357" y="687"/>
                    <a:pt x="357" y="687"/>
                  </a:cubicBezTo>
                  <a:cubicBezTo>
                    <a:pt x="336" y="658"/>
                    <a:pt x="311" y="620"/>
                    <a:pt x="286" y="575"/>
                  </a:cubicBezTo>
                  <a:lnTo>
                    <a:pt x="357" y="575"/>
                  </a:lnTo>
                  <a:close/>
                  <a:moveTo>
                    <a:pt x="406" y="575"/>
                  </a:moveTo>
                  <a:lnTo>
                    <a:pt x="406" y="575"/>
                  </a:lnTo>
                  <a:cubicBezTo>
                    <a:pt x="481" y="575"/>
                    <a:pt x="481" y="575"/>
                    <a:pt x="481" y="575"/>
                  </a:cubicBezTo>
                  <a:cubicBezTo>
                    <a:pt x="456" y="620"/>
                    <a:pt x="427" y="658"/>
                    <a:pt x="406" y="687"/>
                  </a:cubicBezTo>
                  <a:lnTo>
                    <a:pt x="406" y="575"/>
                  </a:lnTo>
                  <a:close/>
                  <a:moveTo>
                    <a:pt x="406" y="525"/>
                  </a:moveTo>
                  <a:lnTo>
                    <a:pt x="406" y="525"/>
                  </a:lnTo>
                  <a:cubicBezTo>
                    <a:pt x="406" y="405"/>
                    <a:pt x="406" y="405"/>
                    <a:pt x="406" y="405"/>
                  </a:cubicBezTo>
                  <a:cubicBezTo>
                    <a:pt x="531" y="405"/>
                    <a:pt x="531" y="405"/>
                    <a:pt x="531" y="405"/>
                  </a:cubicBezTo>
                  <a:cubicBezTo>
                    <a:pt x="531" y="447"/>
                    <a:pt x="518" y="488"/>
                    <a:pt x="502" y="525"/>
                  </a:cubicBezTo>
                  <a:lnTo>
                    <a:pt x="406" y="525"/>
                  </a:lnTo>
                  <a:close/>
                  <a:moveTo>
                    <a:pt x="580" y="405"/>
                  </a:moveTo>
                  <a:lnTo>
                    <a:pt x="580" y="405"/>
                  </a:lnTo>
                  <a:cubicBezTo>
                    <a:pt x="717" y="405"/>
                    <a:pt x="717" y="405"/>
                    <a:pt x="717" y="405"/>
                  </a:cubicBezTo>
                  <a:cubicBezTo>
                    <a:pt x="713" y="447"/>
                    <a:pt x="701" y="488"/>
                    <a:pt x="684" y="525"/>
                  </a:cubicBezTo>
                  <a:cubicBezTo>
                    <a:pt x="556" y="525"/>
                    <a:pt x="556" y="525"/>
                    <a:pt x="556" y="525"/>
                  </a:cubicBezTo>
                  <a:cubicBezTo>
                    <a:pt x="568" y="488"/>
                    <a:pt x="580" y="447"/>
                    <a:pt x="580" y="405"/>
                  </a:cubicBezTo>
                  <a:close/>
                  <a:moveTo>
                    <a:pt x="655" y="186"/>
                  </a:moveTo>
                  <a:lnTo>
                    <a:pt x="655" y="186"/>
                  </a:lnTo>
                  <a:cubicBezTo>
                    <a:pt x="535" y="186"/>
                    <a:pt x="535" y="186"/>
                    <a:pt x="535" y="186"/>
                  </a:cubicBezTo>
                  <a:cubicBezTo>
                    <a:pt x="510" y="137"/>
                    <a:pt x="481" y="91"/>
                    <a:pt x="456" y="58"/>
                  </a:cubicBezTo>
                  <a:cubicBezTo>
                    <a:pt x="535" y="75"/>
                    <a:pt x="605" y="120"/>
                    <a:pt x="655" y="186"/>
                  </a:cubicBezTo>
                  <a:close/>
                  <a:moveTo>
                    <a:pt x="311" y="58"/>
                  </a:moveTo>
                  <a:lnTo>
                    <a:pt x="311" y="58"/>
                  </a:lnTo>
                  <a:cubicBezTo>
                    <a:pt x="286" y="91"/>
                    <a:pt x="253" y="137"/>
                    <a:pt x="232" y="186"/>
                  </a:cubicBezTo>
                  <a:cubicBezTo>
                    <a:pt x="112" y="186"/>
                    <a:pt x="112" y="186"/>
                    <a:pt x="112" y="186"/>
                  </a:cubicBezTo>
                  <a:cubicBezTo>
                    <a:pt x="158" y="120"/>
                    <a:pt x="228" y="75"/>
                    <a:pt x="311" y="58"/>
                  </a:cubicBezTo>
                  <a:close/>
                  <a:moveTo>
                    <a:pt x="112" y="575"/>
                  </a:moveTo>
                  <a:lnTo>
                    <a:pt x="112" y="575"/>
                  </a:lnTo>
                  <a:cubicBezTo>
                    <a:pt x="232" y="575"/>
                    <a:pt x="232" y="575"/>
                    <a:pt x="232" y="575"/>
                  </a:cubicBezTo>
                  <a:cubicBezTo>
                    <a:pt x="253" y="624"/>
                    <a:pt x="286" y="670"/>
                    <a:pt x="311" y="707"/>
                  </a:cubicBezTo>
                  <a:cubicBezTo>
                    <a:pt x="228" y="687"/>
                    <a:pt x="158" y="641"/>
                    <a:pt x="112" y="575"/>
                  </a:cubicBezTo>
                  <a:close/>
                  <a:moveTo>
                    <a:pt x="456" y="707"/>
                  </a:moveTo>
                  <a:lnTo>
                    <a:pt x="456" y="707"/>
                  </a:lnTo>
                  <a:cubicBezTo>
                    <a:pt x="481" y="670"/>
                    <a:pt x="510" y="624"/>
                    <a:pt x="535" y="575"/>
                  </a:cubicBezTo>
                  <a:cubicBezTo>
                    <a:pt x="655" y="575"/>
                    <a:pt x="655" y="575"/>
                    <a:pt x="655" y="575"/>
                  </a:cubicBezTo>
                  <a:cubicBezTo>
                    <a:pt x="605" y="641"/>
                    <a:pt x="535" y="687"/>
                    <a:pt x="456" y="70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936"/>
            <p:cNvSpPr>
              <a:spLocks noChangeArrowheads="1"/>
            </p:cNvSpPr>
            <p:nvPr/>
          </p:nvSpPr>
          <p:spPr bwMode="auto">
            <a:xfrm>
              <a:off x="7630365" y="3137276"/>
              <a:ext cx="146050" cy="134938"/>
            </a:xfrm>
            <a:custGeom>
              <a:avLst/>
              <a:gdLst>
                <a:gd name="T0" fmla="*/ 0 w 405"/>
                <a:gd name="T1" fmla="*/ 0 h 376"/>
                <a:gd name="T2" fmla="*/ 0 w 405"/>
                <a:gd name="T3" fmla="*/ 0 h 376"/>
                <a:gd name="T4" fmla="*/ 0 w 405"/>
                <a:gd name="T5" fmla="*/ 0 h 376"/>
                <a:gd name="T6" fmla="*/ 0 w 405"/>
                <a:gd name="T7" fmla="*/ 375 h 376"/>
                <a:gd name="T8" fmla="*/ 404 w 405"/>
                <a:gd name="T9" fmla="*/ 375 h 376"/>
                <a:gd name="T10" fmla="*/ 0 w 405"/>
                <a:gd name="T11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5" h="37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75"/>
                    <a:pt x="0" y="375"/>
                    <a:pt x="0" y="375"/>
                  </a:cubicBezTo>
                  <a:cubicBezTo>
                    <a:pt x="404" y="375"/>
                    <a:pt x="404" y="375"/>
                    <a:pt x="404" y="375"/>
                  </a:cubicBezTo>
                  <a:cubicBezTo>
                    <a:pt x="392" y="169"/>
                    <a:pt x="213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937"/>
            <p:cNvSpPr>
              <a:spLocks noChangeArrowheads="1"/>
            </p:cNvSpPr>
            <p:nvPr/>
          </p:nvSpPr>
          <p:spPr bwMode="auto">
            <a:xfrm>
              <a:off x="7622427" y="3127751"/>
              <a:ext cx="14288" cy="30163"/>
            </a:xfrm>
            <a:custGeom>
              <a:avLst/>
              <a:gdLst>
                <a:gd name="T0" fmla="*/ 37 w 38"/>
                <a:gd name="T1" fmla="*/ 82 h 83"/>
                <a:gd name="T2" fmla="*/ 0 w 38"/>
                <a:gd name="T3" fmla="*/ 82 h 83"/>
                <a:gd name="T4" fmla="*/ 0 w 38"/>
                <a:gd name="T5" fmla="*/ 0 h 83"/>
                <a:gd name="T6" fmla="*/ 37 w 38"/>
                <a:gd name="T7" fmla="*/ 0 h 83"/>
                <a:gd name="T8" fmla="*/ 37 w 38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83">
                  <a:moveTo>
                    <a:pt x="37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37" y="0"/>
                  </a:lnTo>
                  <a:lnTo>
                    <a:pt x="37" y="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946"/>
            <p:cNvSpPr>
              <a:spLocks noChangeArrowheads="1"/>
            </p:cNvSpPr>
            <p:nvPr/>
          </p:nvSpPr>
          <p:spPr bwMode="auto">
            <a:xfrm>
              <a:off x="7516065" y="3167439"/>
              <a:ext cx="30162" cy="31750"/>
            </a:xfrm>
            <a:custGeom>
              <a:avLst/>
              <a:gdLst>
                <a:gd name="T0" fmla="*/ 59 w 84"/>
                <a:gd name="T1" fmla="*/ 87 h 88"/>
                <a:gd name="T2" fmla="*/ 0 w 84"/>
                <a:gd name="T3" fmla="*/ 29 h 88"/>
                <a:gd name="T4" fmla="*/ 25 w 84"/>
                <a:gd name="T5" fmla="*/ 0 h 88"/>
                <a:gd name="T6" fmla="*/ 83 w 84"/>
                <a:gd name="T7" fmla="*/ 62 h 88"/>
                <a:gd name="T8" fmla="*/ 59 w 84"/>
                <a:gd name="T9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8">
                  <a:moveTo>
                    <a:pt x="59" y="87"/>
                  </a:moveTo>
                  <a:lnTo>
                    <a:pt x="0" y="29"/>
                  </a:lnTo>
                  <a:lnTo>
                    <a:pt x="25" y="0"/>
                  </a:lnTo>
                  <a:lnTo>
                    <a:pt x="83" y="62"/>
                  </a:lnTo>
                  <a:lnTo>
                    <a:pt x="59" y="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947"/>
            <p:cNvSpPr>
              <a:spLocks noChangeArrowheads="1"/>
            </p:cNvSpPr>
            <p:nvPr/>
          </p:nvSpPr>
          <p:spPr bwMode="auto">
            <a:xfrm>
              <a:off x="7712915" y="3167439"/>
              <a:ext cx="31750" cy="31750"/>
            </a:xfrm>
            <a:custGeom>
              <a:avLst/>
              <a:gdLst>
                <a:gd name="T0" fmla="*/ 25 w 89"/>
                <a:gd name="T1" fmla="*/ 87 h 88"/>
                <a:gd name="T2" fmla="*/ 0 w 89"/>
                <a:gd name="T3" fmla="*/ 62 h 88"/>
                <a:gd name="T4" fmla="*/ 59 w 89"/>
                <a:gd name="T5" fmla="*/ 0 h 88"/>
                <a:gd name="T6" fmla="*/ 88 w 89"/>
                <a:gd name="T7" fmla="*/ 29 h 88"/>
                <a:gd name="T8" fmla="*/ 25 w 89"/>
                <a:gd name="T9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25" y="87"/>
                  </a:moveTo>
                  <a:lnTo>
                    <a:pt x="0" y="62"/>
                  </a:lnTo>
                  <a:lnTo>
                    <a:pt x="59" y="0"/>
                  </a:lnTo>
                  <a:lnTo>
                    <a:pt x="88" y="29"/>
                  </a:lnTo>
                  <a:lnTo>
                    <a:pt x="25" y="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948"/>
            <p:cNvSpPr>
              <a:spLocks noChangeArrowheads="1"/>
            </p:cNvSpPr>
            <p:nvPr/>
          </p:nvSpPr>
          <p:spPr bwMode="auto">
            <a:xfrm>
              <a:off x="7593852" y="3169026"/>
              <a:ext cx="88900" cy="146050"/>
            </a:xfrm>
            <a:custGeom>
              <a:avLst/>
              <a:gdLst>
                <a:gd name="T0" fmla="*/ 154 w 246"/>
                <a:gd name="T1" fmla="*/ 239 h 405"/>
                <a:gd name="T2" fmla="*/ 154 w 246"/>
                <a:gd name="T3" fmla="*/ 239 h 405"/>
                <a:gd name="T4" fmla="*/ 245 w 246"/>
                <a:gd name="T5" fmla="*/ 21 h 405"/>
                <a:gd name="T6" fmla="*/ 199 w 246"/>
                <a:gd name="T7" fmla="*/ 0 h 405"/>
                <a:gd name="T8" fmla="*/ 108 w 246"/>
                <a:gd name="T9" fmla="*/ 219 h 405"/>
                <a:gd name="T10" fmla="*/ 95 w 246"/>
                <a:gd name="T11" fmla="*/ 219 h 405"/>
                <a:gd name="T12" fmla="*/ 0 w 246"/>
                <a:gd name="T13" fmla="*/ 309 h 405"/>
                <a:gd name="T14" fmla="*/ 95 w 246"/>
                <a:gd name="T15" fmla="*/ 404 h 405"/>
                <a:gd name="T16" fmla="*/ 187 w 246"/>
                <a:gd name="T17" fmla="*/ 309 h 405"/>
                <a:gd name="T18" fmla="*/ 154 w 246"/>
                <a:gd name="T19" fmla="*/ 239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405">
                  <a:moveTo>
                    <a:pt x="154" y="239"/>
                  </a:moveTo>
                  <a:lnTo>
                    <a:pt x="154" y="239"/>
                  </a:lnTo>
                  <a:cubicBezTo>
                    <a:pt x="245" y="21"/>
                    <a:pt x="245" y="21"/>
                    <a:pt x="245" y="21"/>
                  </a:cubicBezTo>
                  <a:cubicBezTo>
                    <a:pt x="199" y="0"/>
                    <a:pt x="199" y="0"/>
                    <a:pt x="199" y="0"/>
                  </a:cubicBezTo>
                  <a:cubicBezTo>
                    <a:pt x="108" y="219"/>
                    <a:pt x="108" y="219"/>
                    <a:pt x="108" y="219"/>
                  </a:cubicBezTo>
                  <a:cubicBezTo>
                    <a:pt x="104" y="219"/>
                    <a:pt x="99" y="219"/>
                    <a:pt x="95" y="219"/>
                  </a:cubicBezTo>
                  <a:cubicBezTo>
                    <a:pt x="41" y="219"/>
                    <a:pt x="0" y="260"/>
                    <a:pt x="0" y="309"/>
                  </a:cubicBezTo>
                  <a:cubicBezTo>
                    <a:pt x="0" y="363"/>
                    <a:pt x="41" y="404"/>
                    <a:pt x="95" y="404"/>
                  </a:cubicBezTo>
                  <a:cubicBezTo>
                    <a:pt x="145" y="404"/>
                    <a:pt x="187" y="363"/>
                    <a:pt x="187" y="309"/>
                  </a:cubicBezTo>
                  <a:cubicBezTo>
                    <a:pt x="187" y="280"/>
                    <a:pt x="174" y="256"/>
                    <a:pt x="154" y="2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1" name="Group 560"/>
          <p:cNvGrpSpPr/>
          <p:nvPr/>
        </p:nvGrpSpPr>
        <p:grpSpPr>
          <a:xfrm>
            <a:off x="1789622" y="4063171"/>
            <a:ext cx="493713" cy="493713"/>
            <a:chOff x="7418294" y="4092575"/>
            <a:chExt cx="493713" cy="493713"/>
          </a:xfrm>
        </p:grpSpPr>
        <p:sp>
          <p:nvSpPr>
            <p:cNvPr id="562" name="Freeform 949"/>
            <p:cNvSpPr>
              <a:spLocks noChangeArrowheads="1"/>
            </p:cNvSpPr>
            <p:nvPr/>
          </p:nvSpPr>
          <p:spPr bwMode="auto">
            <a:xfrm>
              <a:off x="7418294" y="409257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950"/>
            <p:cNvSpPr>
              <a:spLocks noChangeArrowheads="1"/>
            </p:cNvSpPr>
            <p:nvPr/>
          </p:nvSpPr>
          <p:spPr bwMode="auto">
            <a:xfrm>
              <a:off x="7418294" y="409257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951"/>
            <p:cNvSpPr>
              <a:spLocks noChangeArrowheads="1"/>
            </p:cNvSpPr>
            <p:nvPr/>
          </p:nvSpPr>
          <p:spPr bwMode="auto">
            <a:xfrm>
              <a:off x="7473857" y="4208463"/>
              <a:ext cx="438150" cy="377825"/>
            </a:xfrm>
            <a:custGeom>
              <a:avLst/>
              <a:gdLst>
                <a:gd name="T0" fmla="*/ 929 w 1219"/>
                <a:gd name="T1" fmla="*/ 0 h 1051"/>
                <a:gd name="T2" fmla="*/ 929 w 1219"/>
                <a:gd name="T3" fmla="*/ 0 h 1051"/>
                <a:gd name="T4" fmla="*/ 918 w 1219"/>
                <a:gd name="T5" fmla="*/ 14 h 1051"/>
                <a:gd name="T6" fmla="*/ 1007 w 1219"/>
                <a:gd name="T7" fmla="*/ 232 h 1051"/>
                <a:gd name="T8" fmla="*/ 696 w 1219"/>
                <a:gd name="T9" fmla="*/ 539 h 1051"/>
                <a:gd name="T10" fmla="*/ 693 w 1219"/>
                <a:gd name="T11" fmla="*/ 539 h 1051"/>
                <a:gd name="T12" fmla="*/ 757 w 1219"/>
                <a:gd name="T13" fmla="*/ 746 h 1051"/>
                <a:gd name="T14" fmla="*/ 321 w 1219"/>
                <a:gd name="T15" fmla="*/ 746 h 1051"/>
                <a:gd name="T16" fmla="*/ 307 w 1219"/>
                <a:gd name="T17" fmla="*/ 768 h 1051"/>
                <a:gd name="T18" fmla="*/ 0 w 1219"/>
                <a:gd name="T19" fmla="*/ 768 h 1051"/>
                <a:gd name="T20" fmla="*/ 282 w 1219"/>
                <a:gd name="T21" fmla="*/ 1050 h 1051"/>
                <a:gd name="T22" fmla="*/ 1218 w 1219"/>
                <a:gd name="T23" fmla="*/ 1050 h 1051"/>
                <a:gd name="T24" fmla="*/ 1218 w 1219"/>
                <a:gd name="T25" fmla="*/ 285 h 1051"/>
                <a:gd name="T26" fmla="*/ 929 w 1219"/>
                <a:gd name="T27" fmla="*/ 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19" h="1051">
                  <a:moveTo>
                    <a:pt x="929" y="0"/>
                  </a:moveTo>
                  <a:lnTo>
                    <a:pt x="929" y="0"/>
                  </a:lnTo>
                  <a:cubicBezTo>
                    <a:pt x="918" y="14"/>
                    <a:pt x="918" y="14"/>
                    <a:pt x="918" y="14"/>
                  </a:cubicBezTo>
                  <a:cubicBezTo>
                    <a:pt x="971" y="71"/>
                    <a:pt x="1007" y="146"/>
                    <a:pt x="1007" y="232"/>
                  </a:cubicBezTo>
                  <a:cubicBezTo>
                    <a:pt x="1007" y="403"/>
                    <a:pt x="868" y="539"/>
                    <a:pt x="696" y="539"/>
                  </a:cubicBezTo>
                  <a:cubicBezTo>
                    <a:pt x="696" y="539"/>
                    <a:pt x="696" y="539"/>
                    <a:pt x="693" y="539"/>
                  </a:cubicBezTo>
                  <a:cubicBezTo>
                    <a:pt x="732" y="600"/>
                    <a:pt x="757" y="671"/>
                    <a:pt x="757" y="746"/>
                  </a:cubicBezTo>
                  <a:cubicBezTo>
                    <a:pt x="321" y="746"/>
                    <a:pt x="321" y="746"/>
                    <a:pt x="321" y="746"/>
                  </a:cubicBezTo>
                  <a:cubicBezTo>
                    <a:pt x="307" y="768"/>
                    <a:pt x="307" y="768"/>
                    <a:pt x="307" y="768"/>
                  </a:cubicBezTo>
                  <a:cubicBezTo>
                    <a:pt x="0" y="768"/>
                    <a:pt x="0" y="768"/>
                    <a:pt x="0" y="768"/>
                  </a:cubicBezTo>
                  <a:cubicBezTo>
                    <a:pt x="282" y="1050"/>
                    <a:pt x="282" y="1050"/>
                    <a:pt x="282" y="1050"/>
                  </a:cubicBezTo>
                  <a:cubicBezTo>
                    <a:pt x="1218" y="1050"/>
                    <a:pt x="1218" y="1050"/>
                    <a:pt x="1218" y="1050"/>
                  </a:cubicBezTo>
                  <a:cubicBezTo>
                    <a:pt x="1218" y="285"/>
                    <a:pt x="1218" y="285"/>
                    <a:pt x="1218" y="285"/>
                  </a:cubicBezTo>
                  <a:cubicBezTo>
                    <a:pt x="929" y="0"/>
                    <a:pt x="929" y="0"/>
                    <a:pt x="92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952"/>
            <p:cNvSpPr>
              <a:spLocks noChangeArrowheads="1"/>
            </p:cNvSpPr>
            <p:nvPr/>
          </p:nvSpPr>
          <p:spPr bwMode="auto">
            <a:xfrm>
              <a:off x="7473857" y="4337050"/>
              <a:ext cx="280987" cy="147638"/>
            </a:xfrm>
            <a:custGeom>
              <a:avLst/>
              <a:gdLst>
                <a:gd name="T0" fmla="*/ 779 w 780"/>
                <a:gd name="T1" fmla="*/ 411 h 412"/>
                <a:gd name="T2" fmla="*/ 779 w 780"/>
                <a:gd name="T3" fmla="*/ 411 h 412"/>
                <a:gd name="T4" fmla="*/ 0 w 780"/>
                <a:gd name="T5" fmla="*/ 411 h 412"/>
                <a:gd name="T6" fmla="*/ 0 w 780"/>
                <a:gd name="T7" fmla="*/ 389 h 412"/>
                <a:gd name="T8" fmla="*/ 389 w 780"/>
                <a:gd name="T9" fmla="*/ 0 h 412"/>
                <a:gd name="T10" fmla="*/ 779 w 780"/>
                <a:gd name="T11" fmla="*/ 389 h 412"/>
                <a:gd name="T12" fmla="*/ 779 w 780"/>
                <a:gd name="T13" fmla="*/ 411 h 412"/>
                <a:gd name="T14" fmla="*/ 43 w 780"/>
                <a:gd name="T15" fmla="*/ 368 h 412"/>
                <a:gd name="T16" fmla="*/ 43 w 780"/>
                <a:gd name="T17" fmla="*/ 368 h 412"/>
                <a:gd name="T18" fmla="*/ 736 w 780"/>
                <a:gd name="T19" fmla="*/ 368 h 412"/>
                <a:gd name="T20" fmla="*/ 389 w 780"/>
                <a:gd name="T21" fmla="*/ 43 h 412"/>
                <a:gd name="T22" fmla="*/ 43 w 780"/>
                <a:gd name="T23" fmla="*/ 36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0" h="412">
                  <a:moveTo>
                    <a:pt x="779" y="411"/>
                  </a:moveTo>
                  <a:lnTo>
                    <a:pt x="779" y="411"/>
                  </a:lnTo>
                  <a:cubicBezTo>
                    <a:pt x="0" y="411"/>
                    <a:pt x="0" y="411"/>
                    <a:pt x="0" y="411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175"/>
                    <a:pt x="175" y="0"/>
                    <a:pt x="389" y="0"/>
                  </a:cubicBezTo>
                  <a:cubicBezTo>
                    <a:pt x="603" y="0"/>
                    <a:pt x="779" y="175"/>
                    <a:pt x="779" y="389"/>
                  </a:cubicBezTo>
                  <a:lnTo>
                    <a:pt x="779" y="411"/>
                  </a:lnTo>
                  <a:close/>
                  <a:moveTo>
                    <a:pt x="43" y="368"/>
                  </a:moveTo>
                  <a:lnTo>
                    <a:pt x="43" y="368"/>
                  </a:lnTo>
                  <a:cubicBezTo>
                    <a:pt x="736" y="368"/>
                    <a:pt x="736" y="368"/>
                    <a:pt x="736" y="368"/>
                  </a:cubicBezTo>
                  <a:cubicBezTo>
                    <a:pt x="725" y="189"/>
                    <a:pt x="571" y="43"/>
                    <a:pt x="389" y="43"/>
                  </a:cubicBezTo>
                  <a:cubicBezTo>
                    <a:pt x="203" y="43"/>
                    <a:pt x="53" y="189"/>
                    <a:pt x="43" y="3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953"/>
            <p:cNvSpPr>
              <a:spLocks noChangeArrowheads="1"/>
            </p:cNvSpPr>
            <p:nvPr/>
          </p:nvSpPr>
          <p:spPr bwMode="auto">
            <a:xfrm>
              <a:off x="7605619" y="4173538"/>
              <a:ext cx="236538" cy="236537"/>
            </a:xfrm>
            <a:custGeom>
              <a:avLst/>
              <a:gdLst>
                <a:gd name="T0" fmla="*/ 350 w 658"/>
                <a:gd name="T1" fmla="*/ 0 h 659"/>
                <a:gd name="T2" fmla="*/ 346 w 658"/>
                <a:gd name="T3" fmla="*/ 0 h 659"/>
                <a:gd name="T4" fmla="*/ 343 w 658"/>
                <a:gd name="T5" fmla="*/ 0 h 659"/>
                <a:gd name="T6" fmla="*/ 328 w 658"/>
                <a:gd name="T7" fmla="*/ 0 h 659"/>
                <a:gd name="T8" fmla="*/ 318 w 658"/>
                <a:gd name="T9" fmla="*/ 0 h 659"/>
                <a:gd name="T10" fmla="*/ 311 w 658"/>
                <a:gd name="T11" fmla="*/ 0 h 659"/>
                <a:gd name="T12" fmla="*/ 307 w 658"/>
                <a:gd name="T13" fmla="*/ 0 h 659"/>
                <a:gd name="T14" fmla="*/ 25 w 658"/>
                <a:gd name="T15" fmla="*/ 454 h 659"/>
                <a:gd name="T16" fmla="*/ 200 w 658"/>
                <a:gd name="T17" fmla="*/ 497 h 659"/>
                <a:gd name="T18" fmla="*/ 278 w 658"/>
                <a:gd name="T19" fmla="*/ 554 h 659"/>
                <a:gd name="T20" fmla="*/ 307 w 658"/>
                <a:gd name="T21" fmla="*/ 497 h 659"/>
                <a:gd name="T22" fmla="*/ 361 w 658"/>
                <a:gd name="T23" fmla="*/ 658 h 659"/>
                <a:gd name="T24" fmla="*/ 350 w 658"/>
                <a:gd name="T25" fmla="*/ 0 h 659"/>
                <a:gd name="T26" fmla="*/ 71 w 658"/>
                <a:gd name="T27" fmla="*/ 454 h 659"/>
                <a:gd name="T28" fmla="*/ 157 w 658"/>
                <a:gd name="T29" fmla="*/ 350 h 659"/>
                <a:gd name="T30" fmla="*/ 71 w 658"/>
                <a:gd name="T31" fmla="*/ 454 h 659"/>
                <a:gd name="T32" fmla="*/ 157 w 658"/>
                <a:gd name="T33" fmla="*/ 307 h 659"/>
                <a:gd name="T34" fmla="*/ 71 w 658"/>
                <a:gd name="T35" fmla="*/ 204 h 659"/>
                <a:gd name="T36" fmla="*/ 157 w 658"/>
                <a:gd name="T37" fmla="*/ 307 h 659"/>
                <a:gd name="T38" fmla="*/ 96 w 658"/>
                <a:gd name="T39" fmla="*/ 164 h 659"/>
                <a:gd name="T40" fmla="*/ 200 w 658"/>
                <a:gd name="T41" fmla="*/ 164 h 659"/>
                <a:gd name="T42" fmla="*/ 307 w 658"/>
                <a:gd name="T43" fmla="*/ 454 h 659"/>
                <a:gd name="T44" fmla="*/ 225 w 658"/>
                <a:gd name="T45" fmla="*/ 454 h 659"/>
                <a:gd name="T46" fmla="*/ 307 w 658"/>
                <a:gd name="T47" fmla="*/ 350 h 659"/>
                <a:gd name="T48" fmla="*/ 307 w 658"/>
                <a:gd name="T49" fmla="*/ 307 h 659"/>
                <a:gd name="T50" fmla="*/ 200 w 658"/>
                <a:gd name="T51" fmla="*/ 307 h 659"/>
                <a:gd name="T52" fmla="*/ 307 w 658"/>
                <a:gd name="T53" fmla="*/ 204 h 659"/>
                <a:gd name="T54" fmla="*/ 307 w 658"/>
                <a:gd name="T55" fmla="*/ 164 h 659"/>
                <a:gd name="T56" fmla="*/ 246 w 658"/>
                <a:gd name="T57" fmla="*/ 164 h 659"/>
                <a:gd name="T58" fmla="*/ 307 w 658"/>
                <a:gd name="T59" fmla="*/ 164 h 659"/>
                <a:gd name="T60" fmla="*/ 589 w 658"/>
                <a:gd name="T61" fmla="*/ 204 h 659"/>
                <a:gd name="T62" fmla="*/ 500 w 658"/>
                <a:gd name="T63" fmla="*/ 307 h 659"/>
                <a:gd name="T64" fmla="*/ 589 w 658"/>
                <a:gd name="T65" fmla="*/ 204 h 659"/>
                <a:gd name="T66" fmla="*/ 564 w 658"/>
                <a:gd name="T67" fmla="*/ 164 h 659"/>
                <a:gd name="T68" fmla="*/ 393 w 658"/>
                <a:gd name="T69" fmla="*/ 50 h 659"/>
                <a:gd name="T70" fmla="*/ 350 w 658"/>
                <a:gd name="T71" fmla="*/ 64 h 659"/>
                <a:gd name="T72" fmla="*/ 414 w 658"/>
                <a:gd name="T73" fmla="*/ 164 h 659"/>
                <a:gd name="T74" fmla="*/ 350 w 658"/>
                <a:gd name="T75" fmla="*/ 64 h 659"/>
                <a:gd name="T76" fmla="*/ 350 w 658"/>
                <a:gd name="T77" fmla="*/ 204 h 659"/>
                <a:gd name="T78" fmla="*/ 457 w 658"/>
                <a:gd name="T79" fmla="*/ 307 h 659"/>
                <a:gd name="T80" fmla="*/ 350 w 658"/>
                <a:gd name="T81" fmla="*/ 204 h 659"/>
                <a:gd name="T82" fmla="*/ 350 w 658"/>
                <a:gd name="T83" fmla="*/ 350 h 659"/>
                <a:gd name="T84" fmla="*/ 432 w 658"/>
                <a:gd name="T85" fmla="*/ 454 h 659"/>
                <a:gd name="T86" fmla="*/ 350 w 658"/>
                <a:gd name="T87" fmla="*/ 350 h 659"/>
                <a:gd name="T88" fmla="*/ 350 w 658"/>
                <a:gd name="T89" fmla="*/ 497 h 659"/>
                <a:gd name="T90" fmla="*/ 350 w 658"/>
                <a:gd name="T91" fmla="*/ 593 h 659"/>
                <a:gd name="T92" fmla="*/ 393 w 658"/>
                <a:gd name="T93" fmla="*/ 611 h 659"/>
                <a:gd name="T94" fmla="*/ 461 w 658"/>
                <a:gd name="T95" fmla="*/ 497 h 659"/>
                <a:gd name="T96" fmla="*/ 393 w 658"/>
                <a:gd name="T97" fmla="*/ 611 h 659"/>
                <a:gd name="T98" fmla="*/ 478 w 658"/>
                <a:gd name="T99" fmla="*/ 454 h 659"/>
                <a:gd name="T100" fmla="*/ 614 w 658"/>
                <a:gd name="T101" fmla="*/ 350 h 659"/>
                <a:gd name="T102" fmla="*/ 478 w 658"/>
                <a:gd name="T103" fmla="*/ 454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58" h="659">
                  <a:moveTo>
                    <a:pt x="350" y="0"/>
                  </a:moveTo>
                  <a:lnTo>
                    <a:pt x="350" y="0"/>
                  </a:lnTo>
                  <a:lnTo>
                    <a:pt x="350" y="0"/>
                  </a:lnTo>
                  <a:cubicBezTo>
                    <a:pt x="346" y="0"/>
                    <a:pt x="346" y="0"/>
                    <a:pt x="346" y="0"/>
                  </a:cubicBezTo>
                  <a:cubicBezTo>
                    <a:pt x="346" y="0"/>
                    <a:pt x="346" y="0"/>
                    <a:pt x="343" y="0"/>
                  </a:cubicBezTo>
                  <a:lnTo>
                    <a:pt x="343" y="0"/>
                  </a:lnTo>
                  <a:lnTo>
                    <a:pt x="343" y="0"/>
                  </a:lnTo>
                  <a:cubicBezTo>
                    <a:pt x="339" y="0"/>
                    <a:pt x="332" y="0"/>
                    <a:pt x="328" y="0"/>
                  </a:cubicBezTo>
                  <a:cubicBezTo>
                    <a:pt x="325" y="0"/>
                    <a:pt x="321" y="0"/>
                    <a:pt x="318" y="0"/>
                  </a:cubicBezTo>
                  <a:lnTo>
                    <a:pt x="318" y="0"/>
                  </a:lnTo>
                  <a:cubicBezTo>
                    <a:pt x="314" y="0"/>
                    <a:pt x="314" y="0"/>
                    <a:pt x="314" y="0"/>
                  </a:cubicBezTo>
                  <a:cubicBezTo>
                    <a:pt x="314" y="0"/>
                    <a:pt x="314" y="0"/>
                    <a:pt x="311" y="0"/>
                  </a:cubicBezTo>
                  <a:cubicBezTo>
                    <a:pt x="307" y="0"/>
                    <a:pt x="307" y="0"/>
                    <a:pt x="307" y="0"/>
                  </a:cubicBezTo>
                  <a:lnTo>
                    <a:pt x="307" y="0"/>
                  </a:lnTo>
                  <a:cubicBezTo>
                    <a:pt x="135" y="14"/>
                    <a:pt x="0" y="157"/>
                    <a:pt x="0" y="329"/>
                  </a:cubicBezTo>
                  <a:cubicBezTo>
                    <a:pt x="0" y="375"/>
                    <a:pt x="7" y="418"/>
                    <a:pt x="25" y="454"/>
                  </a:cubicBezTo>
                  <a:cubicBezTo>
                    <a:pt x="85" y="457"/>
                    <a:pt x="143" y="472"/>
                    <a:pt x="196" y="497"/>
                  </a:cubicBezTo>
                  <a:cubicBezTo>
                    <a:pt x="200" y="497"/>
                    <a:pt x="200" y="497"/>
                    <a:pt x="200" y="497"/>
                  </a:cubicBezTo>
                  <a:cubicBezTo>
                    <a:pt x="200" y="497"/>
                    <a:pt x="200" y="497"/>
                    <a:pt x="200" y="500"/>
                  </a:cubicBezTo>
                  <a:cubicBezTo>
                    <a:pt x="228" y="515"/>
                    <a:pt x="257" y="532"/>
                    <a:pt x="278" y="554"/>
                  </a:cubicBezTo>
                  <a:cubicBezTo>
                    <a:pt x="268" y="540"/>
                    <a:pt x="257" y="518"/>
                    <a:pt x="246" y="497"/>
                  </a:cubicBezTo>
                  <a:cubicBezTo>
                    <a:pt x="307" y="497"/>
                    <a:pt x="307" y="497"/>
                    <a:pt x="307" y="497"/>
                  </a:cubicBezTo>
                  <a:cubicBezTo>
                    <a:pt x="307" y="582"/>
                    <a:pt x="307" y="582"/>
                    <a:pt x="307" y="582"/>
                  </a:cubicBezTo>
                  <a:cubicBezTo>
                    <a:pt x="328" y="607"/>
                    <a:pt x="346" y="633"/>
                    <a:pt x="361" y="658"/>
                  </a:cubicBezTo>
                  <a:cubicBezTo>
                    <a:pt x="528" y="640"/>
                    <a:pt x="657" y="500"/>
                    <a:pt x="657" y="329"/>
                  </a:cubicBezTo>
                  <a:cubicBezTo>
                    <a:pt x="657" y="157"/>
                    <a:pt x="521" y="14"/>
                    <a:pt x="350" y="0"/>
                  </a:cubicBezTo>
                  <a:close/>
                  <a:moveTo>
                    <a:pt x="71" y="454"/>
                  </a:moveTo>
                  <a:lnTo>
                    <a:pt x="71" y="454"/>
                  </a:lnTo>
                  <a:cubicBezTo>
                    <a:pt x="53" y="422"/>
                    <a:pt x="46" y="390"/>
                    <a:pt x="43" y="350"/>
                  </a:cubicBezTo>
                  <a:cubicBezTo>
                    <a:pt x="157" y="350"/>
                    <a:pt x="157" y="350"/>
                    <a:pt x="157" y="350"/>
                  </a:cubicBezTo>
                  <a:cubicBezTo>
                    <a:pt x="160" y="386"/>
                    <a:pt x="168" y="422"/>
                    <a:pt x="182" y="454"/>
                  </a:cubicBezTo>
                  <a:lnTo>
                    <a:pt x="71" y="454"/>
                  </a:lnTo>
                  <a:close/>
                  <a:moveTo>
                    <a:pt x="157" y="307"/>
                  </a:moveTo>
                  <a:lnTo>
                    <a:pt x="157" y="307"/>
                  </a:lnTo>
                  <a:cubicBezTo>
                    <a:pt x="43" y="307"/>
                    <a:pt x="43" y="307"/>
                    <a:pt x="43" y="307"/>
                  </a:cubicBezTo>
                  <a:cubicBezTo>
                    <a:pt x="46" y="272"/>
                    <a:pt x="53" y="236"/>
                    <a:pt x="71" y="204"/>
                  </a:cubicBezTo>
                  <a:cubicBezTo>
                    <a:pt x="182" y="204"/>
                    <a:pt x="182" y="204"/>
                    <a:pt x="182" y="204"/>
                  </a:cubicBezTo>
                  <a:cubicBezTo>
                    <a:pt x="168" y="236"/>
                    <a:pt x="160" y="272"/>
                    <a:pt x="157" y="307"/>
                  </a:cubicBezTo>
                  <a:close/>
                  <a:moveTo>
                    <a:pt x="96" y="164"/>
                  </a:moveTo>
                  <a:lnTo>
                    <a:pt x="96" y="164"/>
                  </a:lnTo>
                  <a:cubicBezTo>
                    <a:pt x="135" y="107"/>
                    <a:pt x="196" y="64"/>
                    <a:pt x="268" y="50"/>
                  </a:cubicBezTo>
                  <a:cubicBezTo>
                    <a:pt x="246" y="79"/>
                    <a:pt x="218" y="118"/>
                    <a:pt x="200" y="164"/>
                  </a:cubicBezTo>
                  <a:lnTo>
                    <a:pt x="96" y="164"/>
                  </a:lnTo>
                  <a:close/>
                  <a:moveTo>
                    <a:pt x="307" y="454"/>
                  </a:moveTo>
                  <a:lnTo>
                    <a:pt x="307" y="454"/>
                  </a:lnTo>
                  <a:cubicBezTo>
                    <a:pt x="225" y="454"/>
                    <a:pt x="225" y="454"/>
                    <a:pt x="225" y="454"/>
                  </a:cubicBezTo>
                  <a:cubicBezTo>
                    <a:pt x="214" y="422"/>
                    <a:pt x="203" y="386"/>
                    <a:pt x="200" y="350"/>
                  </a:cubicBezTo>
                  <a:cubicBezTo>
                    <a:pt x="307" y="350"/>
                    <a:pt x="307" y="350"/>
                    <a:pt x="307" y="350"/>
                  </a:cubicBezTo>
                  <a:lnTo>
                    <a:pt x="307" y="454"/>
                  </a:lnTo>
                  <a:close/>
                  <a:moveTo>
                    <a:pt x="307" y="307"/>
                  </a:moveTo>
                  <a:lnTo>
                    <a:pt x="307" y="307"/>
                  </a:lnTo>
                  <a:cubicBezTo>
                    <a:pt x="200" y="307"/>
                    <a:pt x="200" y="307"/>
                    <a:pt x="200" y="307"/>
                  </a:cubicBezTo>
                  <a:cubicBezTo>
                    <a:pt x="203" y="272"/>
                    <a:pt x="214" y="236"/>
                    <a:pt x="225" y="204"/>
                  </a:cubicBezTo>
                  <a:cubicBezTo>
                    <a:pt x="307" y="204"/>
                    <a:pt x="307" y="204"/>
                    <a:pt x="307" y="204"/>
                  </a:cubicBezTo>
                  <a:lnTo>
                    <a:pt x="307" y="307"/>
                  </a:lnTo>
                  <a:close/>
                  <a:moveTo>
                    <a:pt x="307" y="164"/>
                  </a:moveTo>
                  <a:lnTo>
                    <a:pt x="307" y="164"/>
                  </a:lnTo>
                  <a:cubicBezTo>
                    <a:pt x="246" y="164"/>
                    <a:pt x="246" y="164"/>
                    <a:pt x="246" y="164"/>
                  </a:cubicBezTo>
                  <a:cubicBezTo>
                    <a:pt x="264" y="122"/>
                    <a:pt x="289" y="89"/>
                    <a:pt x="307" y="64"/>
                  </a:cubicBezTo>
                  <a:lnTo>
                    <a:pt x="307" y="164"/>
                  </a:lnTo>
                  <a:close/>
                  <a:moveTo>
                    <a:pt x="589" y="204"/>
                  </a:moveTo>
                  <a:lnTo>
                    <a:pt x="589" y="204"/>
                  </a:lnTo>
                  <a:cubicBezTo>
                    <a:pt x="603" y="236"/>
                    <a:pt x="614" y="272"/>
                    <a:pt x="614" y="307"/>
                  </a:cubicBezTo>
                  <a:cubicBezTo>
                    <a:pt x="500" y="307"/>
                    <a:pt x="500" y="307"/>
                    <a:pt x="500" y="307"/>
                  </a:cubicBezTo>
                  <a:cubicBezTo>
                    <a:pt x="496" y="272"/>
                    <a:pt x="489" y="236"/>
                    <a:pt x="478" y="204"/>
                  </a:cubicBezTo>
                  <a:lnTo>
                    <a:pt x="589" y="204"/>
                  </a:lnTo>
                  <a:close/>
                  <a:moveTo>
                    <a:pt x="564" y="164"/>
                  </a:moveTo>
                  <a:lnTo>
                    <a:pt x="564" y="164"/>
                  </a:lnTo>
                  <a:cubicBezTo>
                    <a:pt x="461" y="164"/>
                    <a:pt x="461" y="164"/>
                    <a:pt x="461" y="164"/>
                  </a:cubicBezTo>
                  <a:cubicBezTo>
                    <a:pt x="439" y="118"/>
                    <a:pt x="414" y="79"/>
                    <a:pt x="393" y="50"/>
                  </a:cubicBezTo>
                  <a:cubicBezTo>
                    <a:pt x="461" y="64"/>
                    <a:pt x="521" y="107"/>
                    <a:pt x="564" y="164"/>
                  </a:cubicBezTo>
                  <a:close/>
                  <a:moveTo>
                    <a:pt x="350" y="64"/>
                  </a:moveTo>
                  <a:lnTo>
                    <a:pt x="350" y="64"/>
                  </a:lnTo>
                  <a:cubicBezTo>
                    <a:pt x="368" y="89"/>
                    <a:pt x="393" y="122"/>
                    <a:pt x="414" y="164"/>
                  </a:cubicBezTo>
                  <a:cubicBezTo>
                    <a:pt x="350" y="164"/>
                    <a:pt x="350" y="164"/>
                    <a:pt x="350" y="164"/>
                  </a:cubicBezTo>
                  <a:lnTo>
                    <a:pt x="350" y="64"/>
                  </a:lnTo>
                  <a:close/>
                  <a:moveTo>
                    <a:pt x="350" y="204"/>
                  </a:moveTo>
                  <a:lnTo>
                    <a:pt x="350" y="204"/>
                  </a:lnTo>
                  <a:cubicBezTo>
                    <a:pt x="432" y="204"/>
                    <a:pt x="432" y="204"/>
                    <a:pt x="432" y="204"/>
                  </a:cubicBezTo>
                  <a:cubicBezTo>
                    <a:pt x="446" y="236"/>
                    <a:pt x="457" y="272"/>
                    <a:pt x="457" y="307"/>
                  </a:cubicBezTo>
                  <a:cubicBezTo>
                    <a:pt x="350" y="307"/>
                    <a:pt x="350" y="307"/>
                    <a:pt x="350" y="307"/>
                  </a:cubicBezTo>
                  <a:lnTo>
                    <a:pt x="350" y="204"/>
                  </a:lnTo>
                  <a:close/>
                  <a:moveTo>
                    <a:pt x="350" y="350"/>
                  </a:moveTo>
                  <a:lnTo>
                    <a:pt x="350" y="350"/>
                  </a:lnTo>
                  <a:cubicBezTo>
                    <a:pt x="457" y="350"/>
                    <a:pt x="457" y="350"/>
                    <a:pt x="457" y="350"/>
                  </a:cubicBezTo>
                  <a:cubicBezTo>
                    <a:pt x="457" y="386"/>
                    <a:pt x="446" y="422"/>
                    <a:pt x="432" y="454"/>
                  </a:cubicBezTo>
                  <a:cubicBezTo>
                    <a:pt x="350" y="454"/>
                    <a:pt x="350" y="454"/>
                    <a:pt x="350" y="454"/>
                  </a:cubicBezTo>
                  <a:lnTo>
                    <a:pt x="350" y="350"/>
                  </a:lnTo>
                  <a:close/>
                  <a:moveTo>
                    <a:pt x="350" y="497"/>
                  </a:moveTo>
                  <a:lnTo>
                    <a:pt x="350" y="497"/>
                  </a:lnTo>
                  <a:cubicBezTo>
                    <a:pt x="414" y="497"/>
                    <a:pt x="414" y="497"/>
                    <a:pt x="414" y="497"/>
                  </a:cubicBezTo>
                  <a:cubicBezTo>
                    <a:pt x="393" y="536"/>
                    <a:pt x="368" y="572"/>
                    <a:pt x="350" y="593"/>
                  </a:cubicBezTo>
                  <a:lnTo>
                    <a:pt x="350" y="497"/>
                  </a:lnTo>
                  <a:close/>
                  <a:moveTo>
                    <a:pt x="393" y="611"/>
                  </a:moveTo>
                  <a:lnTo>
                    <a:pt x="393" y="611"/>
                  </a:lnTo>
                  <a:cubicBezTo>
                    <a:pt x="414" y="582"/>
                    <a:pt x="439" y="543"/>
                    <a:pt x="461" y="497"/>
                  </a:cubicBezTo>
                  <a:cubicBezTo>
                    <a:pt x="564" y="497"/>
                    <a:pt x="564" y="497"/>
                    <a:pt x="564" y="497"/>
                  </a:cubicBezTo>
                  <a:cubicBezTo>
                    <a:pt x="521" y="554"/>
                    <a:pt x="461" y="597"/>
                    <a:pt x="393" y="611"/>
                  </a:cubicBezTo>
                  <a:close/>
                  <a:moveTo>
                    <a:pt x="478" y="454"/>
                  </a:moveTo>
                  <a:lnTo>
                    <a:pt x="478" y="454"/>
                  </a:lnTo>
                  <a:cubicBezTo>
                    <a:pt x="489" y="422"/>
                    <a:pt x="496" y="386"/>
                    <a:pt x="500" y="350"/>
                  </a:cubicBezTo>
                  <a:cubicBezTo>
                    <a:pt x="614" y="350"/>
                    <a:pt x="614" y="350"/>
                    <a:pt x="614" y="350"/>
                  </a:cubicBezTo>
                  <a:cubicBezTo>
                    <a:pt x="614" y="390"/>
                    <a:pt x="603" y="422"/>
                    <a:pt x="589" y="454"/>
                  </a:cubicBezTo>
                  <a:lnTo>
                    <a:pt x="478" y="4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954"/>
            <p:cNvSpPr>
              <a:spLocks noChangeArrowheads="1"/>
            </p:cNvSpPr>
            <p:nvPr/>
          </p:nvSpPr>
          <p:spPr bwMode="auto">
            <a:xfrm>
              <a:off x="7607207" y="4344988"/>
              <a:ext cx="11112" cy="26987"/>
            </a:xfrm>
            <a:custGeom>
              <a:avLst/>
              <a:gdLst>
                <a:gd name="T0" fmla="*/ 32 w 33"/>
                <a:gd name="T1" fmla="*/ 72 h 73"/>
                <a:gd name="T2" fmla="*/ 0 w 33"/>
                <a:gd name="T3" fmla="*/ 72 h 73"/>
                <a:gd name="T4" fmla="*/ 0 w 33"/>
                <a:gd name="T5" fmla="*/ 0 h 73"/>
                <a:gd name="T6" fmla="*/ 32 w 33"/>
                <a:gd name="T7" fmla="*/ 0 h 73"/>
                <a:gd name="T8" fmla="*/ 32 w 33"/>
                <a:gd name="T9" fmla="*/ 72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73">
                  <a:moveTo>
                    <a:pt x="32" y="72"/>
                  </a:moveTo>
                  <a:lnTo>
                    <a:pt x="0" y="72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7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955"/>
            <p:cNvSpPr>
              <a:spLocks noChangeArrowheads="1"/>
            </p:cNvSpPr>
            <p:nvPr/>
          </p:nvSpPr>
          <p:spPr bwMode="auto">
            <a:xfrm>
              <a:off x="7516719" y="4379913"/>
              <a:ext cx="25400" cy="26987"/>
            </a:xfrm>
            <a:custGeom>
              <a:avLst/>
              <a:gdLst>
                <a:gd name="T0" fmla="*/ 50 w 72"/>
                <a:gd name="T1" fmla="*/ 75 h 76"/>
                <a:gd name="T2" fmla="*/ 0 w 72"/>
                <a:gd name="T3" fmla="*/ 21 h 76"/>
                <a:gd name="T4" fmla="*/ 21 w 72"/>
                <a:gd name="T5" fmla="*/ 0 h 76"/>
                <a:gd name="T6" fmla="*/ 71 w 72"/>
                <a:gd name="T7" fmla="*/ 50 h 76"/>
                <a:gd name="T8" fmla="*/ 50 w 72"/>
                <a:gd name="T9" fmla="*/ 7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6">
                  <a:moveTo>
                    <a:pt x="50" y="75"/>
                  </a:moveTo>
                  <a:lnTo>
                    <a:pt x="0" y="21"/>
                  </a:lnTo>
                  <a:lnTo>
                    <a:pt x="21" y="0"/>
                  </a:lnTo>
                  <a:lnTo>
                    <a:pt x="71" y="50"/>
                  </a:lnTo>
                  <a:lnTo>
                    <a:pt x="50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956"/>
            <p:cNvSpPr>
              <a:spLocks noChangeArrowheads="1"/>
            </p:cNvSpPr>
            <p:nvPr/>
          </p:nvSpPr>
          <p:spPr bwMode="auto">
            <a:xfrm>
              <a:off x="7684994" y="4379913"/>
              <a:ext cx="26988" cy="26987"/>
            </a:xfrm>
            <a:custGeom>
              <a:avLst/>
              <a:gdLst>
                <a:gd name="T0" fmla="*/ 21 w 76"/>
                <a:gd name="T1" fmla="*/ 75 h 76"/>
                <a:gd name="T2" fmla="*/ 0 w 76"/>
                <a:gd name="T3" fmla="*/ 53 h 76"/>
                <a:gd name="T4" fmla="*/ 50 w 76"/>
                <a:gd name="T5" fmla="*/ 0 h 76"/>
                <a:gd name="T6" fmla="*/ 75 w 76"/>
                <a:gd name="T7" fmla="*/ 25 h 76"/>
                <a:gd name="T8" fmla="*/ 21 w 76"/>
                <a:gd name="T9" fmla="*/ 7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6">
                  <a:moveTo>
                    <a:pt x="21" y="75"/>
                  </a:moveTo>
                  <a:lnTo>
                    <a:pt x="0" y="53"/>
                  </a:lnTo>
                  <a:lnTo>
                    <a:pt x="50" y="0"/>
                  </a:lnTo>
                  <a:lnTo>
                    <a:pt x="75" y="25"/>
                  </a:lnTo>
                  <a:lnTo>
                    <a:pt x="21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957"/>
            <p:cNvSpPr>
              <a:spLocks noChangeArrowheads="1"/>
            </p:cNvSpPr>
            <p:nvPr/>
          </p:nvSpPr>
          <p:spPr bwMode="auto">
            <a:xfrm>
              <a:off x="7583394" y="4381500"/>
              <a:ext cx="76200" cy="127000"/>
            </a:xfrm>
            <a:custGeom>
              <a:avLst/>
              <a:gdLst>
                <a:gd name="T0" fmla="*/ 133 w 212"/>
                <a:gd name="T1" fmla="*/ 208 h 351"/>
                <a:gd name="T2" fmla="*/ 133 w 212"/>
                <a:gd name="T3" fmla="*/ 208 h 351"/>
                <a:gd name="T4" fmla="*/ 211 w 212"/>
                <a:gd name="T5" fmla="*/ 15 h 351"/>
                <a:gd name="T6" fmla="*/ 172 w 212"/>
                <a:gd name="T7" fmla="*/ 0 h 351"/>
                <a:gd name="T8" fmla="*/ 93 w 212"/>
                <a:gd name="T9" fmla="*/ 190 h 351"/>
                <a:gd name="T10" fmla="*/ 83 w 212"/>
                <a:gd name="T11" fmla="*/ 190 h 351"/>
                <a:gd name="T12" fmla="*/ 0 w 212"/>
                <a:gd name="T13" fmla="*/ 268 h 351"/>
                <a:gd name="T14" fmla="*/ 83 w 212"/>
                <a:gd name="T15" fmla="*/ 350 h 351"/>
                <a:gd name="T16" fmla="*/ 161 w 212"/>
                <a:gd name="T17" fmla="*/ 268 h 351"/>
                <a:gd name="T18" fmla="*/ 133 w 212"/>
                <a:gd name="T19" fmla="*/ 208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2" h="351">
                  <a:moveTo>
                    <a:pt x="133" y="208"/>
                  </a:moveTo>
                  <a:lnTo>
                    <a:pt x="133" y="208"/>
                  </a:lnTo>
                  <a:cubicBezTo>
                    <a:pt x="211" y="15"/>
                    <a:pt x="211" y="15"/>
                    <a:pt x="211" y="15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93" y="190"/>
                    <a:pt x="93" y="190"/>
                    <a:pt x="93" y="190"/>
                  </a:cubicBezTo>
                  <a:cubicBezTo>
                    <a:pt x="90" y="190"/>
                    <a:pt x="86" y="190"/>
                    <a:pt x="83" y="190"/>
                  </a:cubicBezTo>
                  <a:cubicBezTo>
                    <a:pt x="36" y="190"/>
                    <a:pt x="0" y="225"/>
                    <a:pt x="0" y="268"/>
                  </a:cubicBezTo>
                  <a:cubicBezTo>
                    <a:pt x="0" y="315"/>
                    <a:pt x="36" y="350"/>
                    <a:pt x="83" y="350"/>
                  </a:cubicBezTo>
                  <a:cubicBezTo>
                    <a:pt x="125" y="350"/>
                    <a:pt x="161" y="315"/>
                    <a:pt x="161" y="268"/>
                  </a:cubicBezTo>
                  <a:cubicBezTo>
                    <a:pt x="161" y="243"/>
                    <a:pt x="150" y="222"/>
                    <a:pt x="133" y="2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8031991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27</a:t>
            </a:fld>
            <a:endParaRPr lang="en-US"/>
          </a:p>
        </p:txBody>
      </p:sp>
      <p:sp>
        <p:nvSpPr>
          <p:cNvPr id="7" name="Title 6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569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M0261</a:t>
            </a:r>
          </a:p>
        </p:txBody>
      </p:sp>
      <p:sp>
        <p:nvSpPr>
          <p:cNvPr id="570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M0262</a:t>
            </a:r>
          </a:p>
        </p:txBody>
      </p:sp>
      <p:sp>
        <p:nvSpPr>
          <p:cNvPr id="571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M0263</a:t>
            </a:r>
          </a:p>
        </p:txBody>
      </p:sp>
      <p:sp>
        <p:nvSpPr>
          <p:cNvPr id="572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M0264</a:t>
            </a:r>
          </a:p>
        </p:txBody>
      </p:sp>
      <p:sp>
        <p:nvSpPr>
          <p:cNvPr id="573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M0265</a:t>
            </a:r>
          </a:p>
        </p:txBody>
      </p:sp>
      <p:sp>
        <p:nvSpPr>
          <p:cNvPr id="574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M0266</a:t>
            </a:r>
          </a:p>
        </p:txBody>
      </p:sp>
      <p:sp>
        <p:nvSpPr>
          <p:cNvPr id="575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M0267</a:t>
            </a:r>
          </a:p>
        </p:txBody>
      </p:sp>
      <p:sp>
        <p:nvSpPr>
          <p:cNvPr id="576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M0268</a:t>
            </a:r>
          </a:p>
        </p:txBody>
      </p:sp>
      <p:sp>
        <p:nvSpPr>
          <p:cNvPr id="577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M0269</a:t>
            </a:r>
          </a:p>
        </p:txBody>
      </p:sp>
      <p:sp>
        <p:nvSpPr>
          <p:cNvPr id="578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M0270</a:t>
            </a: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Accessories</a:t>
            </a: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Cafe</a:t>
            </a: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Badge</a:t>
            </a: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Career</a:t>
            </a: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038600" y="1189096"/>
            <a:ext cx="80303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Collaboration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4841631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Compensation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Home</a:t>
            </a: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Time-off</a:t>
            </a: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HR Home</a:t>
            </a:r>
          </a:p>
        </p:txBody>
      </p:sp>
      <p:sp>
        <p:nvSpPr>
          <p:cNvPr id="471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Family</a:t>
            </a:r>
          </a:p>
        </p:txBody>
      </p:sp>
      <p:grpSp>
        <p:nvGrpSpPr>
          <p:cNvPr id="1010" name="Group 1009"/>
          <p:cNvGrpSpPr/>
          <p:nvPr/>
        </p:nvGrpSpPr>
        <p:grpSpPr>
          <a:xfrm>
            <a:off x="969986" y="4057830"/>
            <a:ext cx="498754" cy="501332"/>
            <a:chOff x="-1567543" y="5649928"/>
            <a:chExt cx="1193265" cy="1199435"/>
          </a:xfrm>
        </p:grpSpPr>
        <p:sp>
          <p:nvSpPr>
            <p:cNvPr id="1011" name="Freeform 3697"/>
            <p:cNvSpPr>
              <a:spLocks/>
            </p:cNvSpPr>
            <p:nvPr/>
          </p:nvSpPr>
          <p:spPr bwMode="auto">
            <a:xfrm>
              <a:off x="-1567543" y="5649928"/>
              <a:ext cx="1193265" cy="1198818"/>
            </a:xfrm>
            <a:custGeom>
              <a:avLst/>
              <a:gdLst>
                <a:gd name="T0" fmla="*/ 383 w 383"/>
                <a:gd name="T1" fmla="*/ 0 h 384"/>
                <a:gd name="T2" fmla="*/ 0 w 383"/>
                <a:gd name="T3" fmla="*/ 0 h 384"/>
                <a:gd name="T4" fmla="*/ 0 w 383"/>
                <a:gd name="T5" fmla="*/ 384 h 384"/>
                <a:gd name="T6" fmla="*/ 251 w 383"/>
                <a:gd name="T7" fmla="*/ 384 h 384"/>
                <a:gd name="T8" fmla="*/ 147 w 383"/>
                <a:gd name="T9" fmla="*/ 278 h 384"/>
                <a:gd name="T10" fmla="*/ 190 w 383"/>
                <a:gd name="T11" fmla="*/ 289 h 384"/>
                <a:gd name="T12" fmla="*/ 229 w 383"/>
                <a:gd name="T13" fmla="*/ 266 h 384"/>
                <a:gd name="T14" fmla="*/ 235 w 383"/>
                <a:gd name="T15" fmla="*/ 141 h 384"/>
                <a:gd name="T16" fmla="*/ 383 w 383"/>
                <a:gd name="T17" fmla="*/ 286 h 384"/>
                <a:gd name="T18" fmla="*/ 383 w 383"/>
                <a:gd name="T19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3" h="384">
                  <a:moveTo>
                    <a:pt x="3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251" y="384"/>
                    <a:pt x="251" y="384"/>
                    <a:pt x="251" y="384"/>
                  </a:cubicBezTo>
                  <a:cubicBezTo>
                    <a:pt x="147" y="278"/>
                    <a:pt x="147" y="278"/>
                    <a:pt x="147" y="278"/>
                  </a:cubicBezTo>
                  <a:cubicBezTo>
                    <a:pt x="147" y="278"/>
                    <a:pt x="168" y="289"/>
                    <a:pt x="190" y="289"/>
                  </a:cubicBezTo>
                  <a:cubicBezTo>
                    <a:pt x="205" y="289"/>
                    <a:pt x="221" y="284"/>
                    <a:pt x="229" y="266"/>
                  </a:cubicBezTo>
                  <a:cubicBezTo>
                    <a:pt x="250" y="224"/>
                    <a:pt x="235" y="141"/>
                    <a:pt x="235" y="141"/>
                  </a:cubicBezTo>
                  <a:cubicBezTo>
                    <a:pt x="383" y="286"/>
                    <a:pt x="383" y="286"/>
                    <a:pt x="383" y="286"/>
                  </a:cubicBezTo>
                  <a:cubicBezTo>
                    <a:pt x="383" y="0"/>
                    <a:pt x="383" y="0"/>
                    <a:pt x="383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Rectangle 3698"/>
            <p:cNvSpPr>
              <a:spLocks noChangeArrowheads="1"/>
            </p:cNvSpPr>
            <p:nvPr/>
          </p:nvSpPr>
          <p:spPr bwMode="auto">
            <a:xfrm>
              <a:off x="-785813" y="6848746"/>
              <a:ext cx="411535" cy="617"/>
            </a:xfrm>
            <a:prstGeom prst="rect">
              <a:avLst/>
            </a:pr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3699"/>
            <p:cNvSpPr>
              <a:spLocks/>
            </p:cNvSpPr>
            <p:nvPr/>
          </p:nvSpPr>
          <p:spPr bwMode="auto">
            <a:xfrm>
              <a:off x="-785813" y="6848746"/>
              <a:ext cx="411535" cy="0"/>
            </a:xfrm>
            <a:custGeom>
              <a:avLst/>
              <a:gdLst>
                <a:gd name="T0" fmla="*/ 667 w 667"/>
                <a:gd name="T1" fmla="*/ 0 w 667"/>
                <a:gd name="T2" fmla="*/ 0 w 667"/>
                <a:gd name="T3" fmla="*/ 667 w 66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667">
                  <a:moveTo>
                    <a:pt x="66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6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3700"/>
            <p:cNvSpPr>
              <a:spLocks/>
            </p:cNvSpPr>
            <p:nvPr/>
          </p:nvSpPr>
          <p:spPr bwMode="auto">
            <a:xfrm>
              <a:off x="-1109734" y="6089844"/>
              <a:ext cx="735456" cy="758902"/>
            </a:xfrm>
            <a:custGeom>
              <a:avLst/>
              <a:gdLst>
                <a:gd name="T0" fmla="*/ 88 w 236"/>
                <a:gd name="T1" fmla="*/ 0 h 243"/>
                <a:gd name="T2" fmla="*/ 82 w 236"/>
                <a:gd name="T3" fmla="*/ 125 h 243"/>
                <a:gd name="T4" fmla="*/ 43 w 236"/>
                <a:gd name="T5" fmla="*/ 148 h 243"/>
                <a:gd name="T6" fmla="*/ 0 w 236"/>
                <a:gd name="T7" fmla="*/ 137 h 243"/>
                <a:gd name="T8" fmla="*/ 104 w 236"/>
                <a:gd name="T9" fmla="*/ 243 h 243"/>
                <a:gd name="T10" fmla="*/ 236 w 236"/>
                <a:gd name="T11" fmla="*/ 243 h 243"/>
                <a:gd name="T12" fmla="*/ 236 w 236"/>
                <a:gd name="T13" fmla="*/ 145 h 243"/>
                <a:gd name="T14" fmla="*/ 88 w 236"/>
                <a:gd name="T15" fmla="*/ 0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6" h="243">
                  <a:moveTo>
                    <a:pt x="88" y="0"/>
                  </a:moveTo>
                  <a:cubicBezTo>
                    <a:pt x="88" y="0"/>
                    <a:pt x="103" y="83"/>
                    <a:pt x="82" y="125"/>
                  </a:cubicBezTo>
                  <a:cubicBezTo>
                    <a:pt x="74" y="143"/>
                    <a:pt x="58" y="148"/>
                    <a:pt x="43" y="148"/>
                  </a:cubicBezTo>
                  <a:cubicBezTo>
                    <a:pt x="21" y="148"/>
                    <a:pt x="0" y="137"/>
                    <a:pt x="0" y="137"/>
                  </a:cubicBezTo>
                  <a:cubicBezTo>
                    <a:pt x="104" y="243"/>
                    <a:pt x="104" y="243"/>
                    <a:pt x="104" y="243"/>
                  </a:cubicBezTo>
                  <a:cubicBezTo>
                    <a:pt x="236" y="243"/>
                    <a:pt x="236" y="243"/>
                    <a:pt x="236" y="243"/>
                  </a:cubicBezTo>
                  <a:cubicBezTo>
                    <a:pt x="236" y="145"/>
                    <a:pt x="236" y="145"/>
                    <a:pt x="236" y="145"/>
                  </a:cubicBezTo>
                  <a:cubicBezTo>
                    <a:pt x="88" y="0"/>
                    <a:pt x="88" y="0"/>
                    <a:pt x="88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3701"/>
            <p:cNvSpPr>
              <a:spLocks noEditPoints="1"/>
            </p:cNvSpPr>
            <p:nvPr/>
          </p:nvSpPr>
          <p:spPr bwMode="auto">
            <a:xfrm>
              <a:off x="-1159093" y="5812197"/>
              <a:ext cx="364026" cy="758902"/>
            </a:xfrm>
            <a:custGeom>
              <a:avLst/>
              <a:gdLst>
                <a:gd name="T0" fmla="*/ 67 w 117"/>
                <a:gd name="T1" fmla="*/ 68 h 243"/>
                <a:gd name="T2" fmla="*/ 64 w 117"/>
                <a:gd name="T3" fmla="*/ 50 h 243"/>
                <a:gd name="T4" fmla="*/ 40 w 117"/>
                <a:gd name="T5" fmla="*/ 33 h 243"/>
                <a:gd name="T6" fmla="*/ 23 w 117"/>
                <a:gd name="T7" fmla="*/ 23 h 243"/>
                <a:gd name="T8" fmla="*/ 23 w 117"/>
                <a:gd name="T9" fmla="*/ 4 h 243"/>
                <a:gd name="T10" fmla="*/ 10 w 117"/>
                <a:gd name="T11" fmla="*/ 0 h 243"/>
                <a:gd name="T12" fmla="*/ 11 w 117"/>
                <a:gd name="T13" fmla="*/ 30 h 243"/>
                <a:gd name="T14" fmla="*/ 36 w 117"/>
                <a:gd name="T15" fmla="*/ 46 h 243"/>
                <a:gd name="T16" fmla="*/ 52 w 117"/>
                <a:gd name="T17" fmla="*/ 56 h 243"/>
                <a:gd name="T18" fmla="*/ 54 w 117"/>
                <a:gd name="T19" fmla="*/ 68 h 243"/>
                <a:gd name="T20" fmla="*/ 1 w 117"/>
                <a:gd name="T21" fmla="*/ 124 h 243"/>
                <a:gd name="T22" fmla="*/ 0 w 117"/>
                <a:gd name="T23" fmla="*/ 186 h 243"/>
                <a:gd name="T24" fmla="*/ 57 w 117"/>
                <a:gd name="T25" fmla="*/ 243 h 243"/>
                <a:gd name="T26" fmla="*/ 58 w 117"/>
                <a:gd name="T27" fmla="*/ 243 h 243"/>
                <a:gd name="T28" fmla="*/ 99 w 117"/>
                <a:gd name="T29" fmla="*/ 227 h 243"/>
                <a:gd name="T30" fmla="*/ 116 w 117"/>
                <a:gd name="T31" fmla="*/ 187 h 243"/>
                <a:gd name="T32" fmla="*/ 117 w 117"/>
                <a:gd name="T33" fmla="*/ 125 h 243"/>
                <a:gd name="T34" fmla="*/ 67 w 117"/>
                <a:gd name="T35" fmla="*/ 68 h 243"/>
                <a:gd name="T36" fmla="*/ 103 w 117"/>
                <a:gd name="T37" fmla="*/ 187 h 243"/>
                <a:gd name="T38" fmla="*/ 90 w 117"/>
                <a:gd name="T39" fmla="*/ 217 h 243"/>
                <a:gd name="T40" fmla="*/ 58 w 117"/>
                <a:gd name="T41" fmla="*/ 230 h 243"/>
                <a:gd name="T42" fmla="*/ 13 w 117"/>
                <a:gd name="T43" fmla="*/ 186 h 243"/>
                <a:gd name="T44" fmla="*/ 14 w 117"/>
                <a:gd name="T45" fmla="*/ 124 h 243"/>
                <a:gd name="T46" fmla="*/ 59 w 117"/>
                <a:gd name="T47" fmla="*/ 81 h 243"/>
                <a:gd name="T48" fmla="*/ 59 w 117"/>
                <a:gd name="T49" fmla="*/ 81 h 243"/>
                <a:gd name="T50" fmla="*/ 104 w 117"/>
                <a:gd name="T51" fmla="*/ 125 h 243"/>
                <a:gd name="T52" fmla="*/ 103 w 117"/>
                <a:gd name="T53" fmla="*/ 187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" h="243">
                  <a:moveTo>
                    <a:pt x="67" y="68"/>
                  </a:moveTo>
                  <a:cubicBezTo>
                    <a:pt x="68" y="62"/>
                    <a:pt x="67" y="55"/>
                    <a:pt x="64" y="50"/>
                  </a:cubicBezTo>
                  <a:cubicBezTo>
                    <a:pt x="59" y="42"/>
                    <a:pt x="51" y="36"/>
                    <a:pt x="40" y="33"/>
                  </a:cubicBezTo>
                  <a:cubicBezTo>
                    <a:pt x="31" y="31"/>
                    <a:pt x="25" y="28"/>
                    <a:pt x="23" y="23"/>
                  </a:cubicBezTo>
                  <a:cubicBezTo>
                    <a:pt x="20" y="19"/>
                    <a:pt x="20" y="12"/>
                    <a:pt x="23" y="4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7" y="12"/>
                    <a:pt x="7" y="22"/>
                    <a:pt x="11" y="30"/>
                  </a:cubicBezTo>
                  <a:cubicBezTo>
                    <a:pt x="17" y="40"/>
                    <a:pt x="28" y="44"/>
                    <a:pt x="36" y="46"/>
                  </a:cubicBezTo>
                  <a:cubicBezTo>
                    <a:pt x="44" y="48"/>
                    <a:pt x="49" y="52"/>
                    <a:pt x="52" y="56"/>
                  </a:cubicBezTo>
                  <a:cubicBezTo>
                    <a:pt x="54" y="60"/>
                    <a:pt x="54" y="63"/>
                    <a:pt x="54" y="68"/>
                  </a:cubicBezTo>
                  <a:cubicBezTo>
                    <a:pt x="24" y="70"/>
                    <a:pt x="1" y="94"/>
                    <a:pt x="1" y="124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0" y="217"/>
                    <a:pt x="25" y="243"/>
                    <a:pt x="57" y="243"/>
                  </a:cubicBezTo>
                  <a:cubicBezTo>
                    <a:pt x="58" y="243"/>
                    <a:pt x="58" y="243"/>
                    <a:pt x="58" y="243"/>
                  </a:cubicBezTo>
                  <a:cubicBezTo>
                    <a:pt x="73" y="243"/>
                    <a:pt x="88" y="237"/>
                    <a:pt x="99" y="227"/>
                  </a:cubicBezTo>
                  <a:cubicBezTo>
                    <a:pt x="110" y="216"/>
                    <a:pt x="116" y="202"/>
                    <a:pt x="116" y="18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17" y="97"/>
                    <a:pt x="96" y="73"/>
                    <a:pt x="67" y="68"/>
                  </a:cubicBezTo>
                  <a:close/>
                  <a:moveTo>
                    <a:pt x="103" y="187"/>
                  </a:moveTo>
                  <a:cubicBezTo>
                    <a:pt x="103" y="198"/>
                    <a:pt x="98" y="209"/>
                    <a:pt x="90" y="217"/>
                  </a:cubicBezTo>
                  <a:cubicBezTo>
                    <a:pt x="81" y="226"/>
                    <a:pt x="70" y="230"/>
                    <a:pt x="58" y="230"/>
                  </a:cubicBezTo>
                  <a:cubicBezTo>
                    <a:pt x="33" y="230"/>
                    <a:pt x="13" y="210"/>
                    <a:pt x="13" y="186"/>
                  </a:cubicBezTo>
                  <a:cubicBezTo>
                    <a:pt x="14" y="124"/>
                    <a:pt x="14" y="124"/>
                    <a:pt x="14" y="124"/>
                  </a:cubicBezTo>
                  <a:cubicBezTo>
                    <a:pt x="14" y="100"/>
                    <a:pt x="34" y="81"/>
                    <a:pt x="59" y="81"/>
                  </a:cubicBezTo>
                  <a:cubicBezTo>
                    <a:pt x="59" y="81"/>
                    <a:pt x="59" y="81"/>
                    <a:pt x="59" y="81"/>
                  </a:cubicBezTo>
                  <a:cubicBezTo>
                    <a:pt x="84" y="81"/>
                    <a:pt x="104" y="101"/>
                    <a:pt x="104" y="125"/>
                  </a:cubicBezTo>
                  <a:lnTo>
                    <a:pt x="103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3702"/>
            <p:cNvSpPr>
              <a:spLocks/>
            </p:cNvSpPr>
            <p:nvPr/>
          </p:nvSpPr>
          <p:spPr bwMode="auto">
            <a:xfrm>
              <a:off x="-997441" y="6133650"/>
              <a:ext cx="43807" cy="87613"/>
            </a:xfrm>
            <a:custGeom>
              <a:avLst/>
              <a:gdLst>
                <a:gd name="T0" fmla="*/ 0 w 71"/>
                <a:gd name="T1" fmla="*/ 142 h 142"/>
                <a:gd name="T2" fmla="*/ 66 w 71"/>
                <a:gd name="T3" fmla="*/ 142 h 142"/>
                <a:gd name="T4" fmla="*/ 71 w 71"/>
                <a:gd name="T5" fmla="*/ 5 h 142"/>
                <a:gd name="T6" fmla="*/ 0 w 71"/>
                <a:gd name="T7" fmla="*/ 0 h 142"/>
                <a:gd name="T8" fmla="*/ 0 w 71"/>
                <a:gd name="T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142">
                  <a:moveTo>
                    <a:pt x="0" y="142"/>
                  </a:moveTo>
                  <a:lnTo>
                    <a:pt x="66" y="142"/>
                  </a:lnTo>
                  <a:lnTo>
                    <a:pt x="71" y="5"/>
                  </a:lnTo>
                  <a:lnTo>
                    <a:pt x="0" y="0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7" name="Group 1016"/>
          <p:cNvGrpSpPr/>
          <p:nvPr/>
        </p:nvGrpSpPr>
        <p:grpSpPr>
          <a:xfrm>
            <a:off x="1131511" y="3497306"/>
            <a:ext cx="168107" cy="347958"/>
            <a:chOff x="-1181305" y="4425813"/>
            <a:chExt cx="423875" cy="877365"/>
          </a:xfrm>
        </p:grpSpPr>
        <p:sp>
          <p:nvSpPr>
            <p:cNvPr id="1018" name="Freeform 3689"/>
            <p:cNvSpPr>
              <a:spLocks/>
            </p:cNvSpPr>
            <p:nvPr/>
          </p:nvSpPr>
          <p:spPr bwMode="auto">
            <a:xfrm>
              <a:off x="-1162795" y="4425813"/>
              <a:ext cx="218416" cy="246797"/>
            </a:xfrm>
            <a:custGeom>
              <a:avLst/>
              <a:gdLst>
                <a:gd name="T0" fmla="*/ 61 w 70"/>
                <a:gd name="T1" fmla="*/ 78 h 79"/>
                <a:gd name="T2" fmla="*/ 70 w 70"/>
                <a:gd name="T3" fmla="*/ 79 h 79"/>
                <a:gd name="T4" fmla="*/ 66 w 70"/>
                <a:gd name="T5" fmla="*/ 58 h 79"/>
                <a:gd name="T6" fmla="*/ 38 w 70"/>
                <a:gd name="T7" fmla="*/ 38 h 79"/>
                <a:gd name="T8" fmla="*/ 18 w 70"/>
                <a:gd name="T9" fmla="*/ 27 h 79"/>
                <a:gd name="T10" fmla="*/ 18 w 70"/>
                <a:gd name="T11" fmla="*/ 4 h 79"/>
                <a:gd name="T12" fmla="*/ 4 w 70"/>
                <a:gd name="T13" fmla="*/ 0 h 79"/>
                <a:gd name="T14" fmla="*/ 5 w 70"/>
                <a:gd name="T15" fmla="*/ 34 h 79"/>
                <a:gd name="T16" fmla="*/ 34 w 70"/>
                <a:gd name="T17" fmla="*/ 53 h 79"/>
                <a:gd name="T18" fmla="*/ 52 w 70"/>
                <a:gd name="T19" fmla="*/ 65 h 79"/>
                <a:gd name="T20" fmla="*/ 55 w 70"/>
                <a:gd name="T21" fmla="*/ 79 h 79"/>
                <a:gd name="T22" fmla="*/ 60 w 70"/>
                <a:gd name="T23" fmla="*/ 78 h 79"/>
                <a:gd name="T24" fmla="*/ 61 w 70"/>
                <a:gd name="T25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79">
                  <a:moveTo>
                    <a:pt x="61" y="78"/>
                  </a:moveTo>
                  <a:cubicBezTo>
                    <a:pt x="64" y="78"/>
                    <a:pt x="67" y="79"/>
                    <a:pt x="70" y="79"/>
                  </a:cubicBezTo>
                  <a:cubicBezTo>
                    <a:pt x="70" y="71"/>
                    <a:pt x="69" y="64"/>
                    <a:pt x="66" y="58"/>
                  </a:cubicBezTo>
                  <a:cubicBezTo>
                    <a:pt x="60" y="49"/>
                    <a:pt x="51" y="42"/>
                    <a:pt x="38" y="38"/>
                  </a:cubicBezTo>
                  <a:cubicBezTo>
                    <a:pt x="27" y="35"/>
                    <a:pt x="21" y="32"/>
                    <a:pt x="18" y="27"/>
                  </a:cubicBezTo>
                  <a:cubicBezTo>
                    <a:pt x="15" y="22"/>
                    <a:pt x="15" y="14"/>
                    <a:pt x="18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4"/>
                    <a:pt x="0" y="25"/>
                    <a:pt x="5" y="34"/>
                  </a:cubicBezTo>
                  <a:cubicBezTo>
                    <a:pt x="12" y="46"/>
                    <a:pt x="25" y="51"/>
                    <a:pt x="34" y="53"/>
                  </a:cubicBezTo>
                  <a:cubicBezTo>
                    <a:pt x="43" y="56"/>
                    <a:pt x="49" y="60"/>
                    <a:pt x="52" y="65"/>
                  </a:cubicBezTo>
                  <a:cubicBezTo>
                    <a:pt x="54" y="69"/>
                    <a:pt x="55" y="73"/>
                    <a:pt x="55" y="79"/>
                  </a:cubicBezTo>
                  <a:cubicBezTo>
                    <a:pt x="56" y="79"/>
                    <a:pt x="58" y="78"/>
                    <a:pt x="60" y="78"/>
                  </a:cubicBezTo>
                  <a:cubicBezTo>
                    <a:pt x="60" y="78"/>
                    <a:pt x="60" y="78"/>
                    <a:pt x="61" y="78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3690"/>
            <p:cNvSpPr>
              <a:spLocks/>
            </p:cNvSpPr>
            <p:nvPr/>
          </p:nvSpPr>
          <p:spPr bwMode="auto">
            <a:xfrm>
              <a:off x="-1134414" y="4716417"/>
              <a:ext cx="165354" cy="539869"/>
            </a:xfrm>
            <a:custGeom>
              <a:avLst/>
              <a:gdLst>
                <a:gd name="T0" fmla="*/ 1 w 53"/>
                <a:gd name="T1" fmla="*/ 51 h 173"/>
                <a:gd name="T2" fmla="*/ 0 w 53"/>
                <a:gd name="T3" fmla="*/ 122 h 173"/>
                <a:gd name="T4" fmla="*/ 15 w 53"/>
                <a:gd name="T5" fmla="*/ 158 h 173"/>
                <a:gd name="T6" fmla="*/ 52 w 53"/>
                <a:gd name="T7" fmla="*/ 173 h 173"/>
                <a:gd name="T8" fmla="*/ 52 w 53"/>
                <a:gd name="T9" fmla="*/ 173 h 173"/>
                <a:gd name="T10" fmla="*/ 52 w 53"/>
                <a:gd name="T11" fmla="*/ 173 h 173"/>
                <a:gd name="T12" fmla="*/ 53 w 53"/>
                <a:gd name="T13" fmla="*/ 173 h 173"/>
                <a:gd name="T14" fmla="*/ 53 w 53"/>
                <a:gd name="T15" fmla="*/ 0 h 173"/>
                <a:gd name="T16" fmla="*/ 1 w 53"/>
                <a:gd name="T17" fmla="*/ 5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73">
                  <a:moveTo>
                    <a:pt x="1" y="51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0" y="135"/>
                    <a:pt x="5" y="148"/>
                    <a:pt x="15" y="158"/>
                  </a:cubicBezTo>
                  <a:cubicBezTo>
                    <a:pt x="25" y="168"/>
                    <a:pt x="38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3" y="17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24" y="0"/>
                    <a:pt x="1" y="23"/>
                    <a:pt x="1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3691"/>
            <p:cNvSpPr>
              <a:spLocks/>
            </p:cNvSpPr>
            <p:nvPr/>
          </p:nvSpPr>
          <p:spPr bwMode="auto">
            <a:xfrm>
              <a:off x="-969059" y="4716417"/>
              <a:ext cx="161652" cy="539869"/>
            </a:xfrm>
            <a:custGeom>
              <a:avLst/>
              <a:gdLst>
                <a:gd name="T0" fmla="*/ 36 w 52"/>
                <a:gd name="T1" fmla="*/ 159 h 173"/>
                <a:gd name="T2" fmla="*/ 51 w 52"/>
                <a:gd name="T3" fmla="*/ 123 h 173"/>
                <a:gd name="T4" fmla="*/ 52 w 52"/>
                <a:gd name="T5" fmla="*/ 52 h 173"/>
                <a:gd name="T6" fmla="*/ 1 w 52"/>
                <a:gd name="T7" fmla="*/ 0 h 173"/>
                <a:gd name="T8" fmla="*/ 1 w 52"/>
                <a:gd name="T9" fmla="*/ 0 h 173"/>
                <a:gd name="T10" fmla="*/ 0 w 52"/>
                <a:gd name="T11" fmla="*/ 0 h 173"/>
                <a:gd name="T12" fmla="*/ 0 w 52"/>
                <a:gd name="T13" fmla="*/ 0 h 173"/>
                <a:gd name="T14" fmla="*/ 0 w 52"/>
                <a:gd name="T15" fmla="*/ 173 h 173"/>
                <a:gd name="T16" fmla="*/ 36 w 52"/>
                <a:gd name="T17" fmla="*/ 159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173">
                  <a:moveTo>
                    <a:pt x="36" y="159"/>
                  </a:moveTo>
                  <a:cubicBezTo>
                    <a:pt x="46" y="149"/>
                    <a:pt x="51" y="136"/>
                    <a:pt x="51" y="12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24"/>
                    <a:pt x="29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4" y="173"/>
                    <a:pt x="26" y="168"/>
                    <a:pt x="36" y="1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Rectangle 3692"/>
            <p:cNvSpPr>
              <a:spLocks noChangeArrowheads="1"/>
            </p:cNvSpPr>
            <p:nvPr/>
          </p:nvSpPr>
          <p:spPr bwMode="auto">
            <a:xfrm>
              <a:off x="-969059" y="4716417"/>
              <a:ext cx="617" cy="539869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3693"/>
            <p:cNvSpPr>
              <a:spLocks/>
            </p:cNvSpPr>
            <p:nvPr/>
          </p:nvSpPr>
          <p:spPr bwMode="auto">
            <a:xfrm>
              <a:off x="-1181305" y="4669526"/>
              <a:ext cx="212246" cy="633652"/>
            </a:xfrm>
            <a:custGeom>
              <a:avLst/>
              <a:gdLst>
                <a:gd name="T0" fmla="*/ 67 w 68"/>
                <a:gd name="T1" fmla="*/ 188 h 203"/>
                <a:gd name="T2" fmla="*/ 67 w 68"/>
                <a:gd name="T3" fmla="*/ 188 h 203"/>
                <a:gd name="T4" fmla="*/ 67 w 68"/>
                <a:gd name="T5" fmla="*/ 188 h 203"/>
                <a:gd name="T6" fmla="*/ 30 w 68"/>
                <a:gd name="T7" fmla="*/ 173 h 203"/>
                <a:gd name="T8" fmla="*/ 15 w 68"/>
                <a:gd name="T9" fmla="*/ 137 h 203"/>
                <a:gd name="T10" fmla="*/ 16 w 68"/>
                <a:gd name="T11" fmla="*/ 66 h 203"/>
                <a:gd name="T12" fmla="*/ 68 w 68"/>
                <a:gd name="T13" fmla="*/ 15 h 203"/>
                <a:gd name="T14" fmla="*/ 68 w 68"/>
                <a:gd name="T15" fmla="*/ 0 h 203"/>
                <a:gd name="T16" fmla="*/ 63 w 68"/>
                <a:gd name="T17" fmla="*/ 0 h 203"/>
                <a:gd name="T18" fmla="*/ 1 w 68"/>
                <a:gd name="T19" fmla="*/ 65 h 203"/>
                <a:gd name="T20" fmla="*/ 0 w 68"/>
                <a:gd name="T21" fmla="*/ 137 h 203"/>
                <a:gd name="T22" fmla="*/ 19 w 68"/>
                <a:gd name="T23" fmla="*/ 184 h 203"/>
                <a:gd name="T24" fmla="*/ 67 w 68"/>
                <a:gd name="T25" fmla="*/ 203 h 203"/>
                <a:gd name="T26" fmla="*/ 67 w 68"/>
                <a:gd name="T27" fmla="*/ 203 h 203"/>
                <a:gd name="T28" fmla="*/ 68 w 68"/>
                <a:gd name="T29" fmla="*/ 203 h 203"/>
                <a:gd name="T30" fmla="*/ 68 w 68"/>
                <a:gd name="T31" fmla="*/ 188 h 203"/>
                <a:gd name="T32" fmla="*/ 67 w 68"/>
                <a:gd name="T33" fmla="*/ 18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203">
                  <a:moveTo>
                    <a:pt x="67" y="188"/>
                  </a:moveTo>
                  <a:cubicBezTo>
                    <a:pt x="67" y="188"/>
                    <a:pt x="67" y="188"/>
                    <a:pt x="67" y="188"/>
                  </a:cubicBezTo>
                  <a:cubicBezTo>
                    <a:pt x="67" y="188"/>
                    <a:pt x="67" y="188"/>
                    <a:pt x="67" y="188"/>
                  </a:cubicBezTo>
                  <a:cubicBezTo>
                    <a:pt x="53" y="188"/>
                    <a:pt x="40" y="183"/>
                    <a:pt x="30" y="173"/>
                  </a:cubicBezTo>
                  <a:cubicBezTo>
                    <a:pt x="20" y="163"/>
                    <a:pt x="15" y="150"/>
                    <a:pt x="15" y="13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38"/>
                    <a:pt x="39" y="15"/>
                    <a:pt x="68" y="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4" y="0"/>
                    <a:pt x="63" y="0"/>
                  </a:cubicBezTo>
                  <a:cubicBezTo>
                    <a:pt x="28" y="3"/>
                    <a:pt x="1" y="31"/>
                    <a:pt x="1" y="6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54"/>
                    <a:pt x="7" y="171"/>
                    <a:pt x="19" y="184"/>
                  </a:cubicBezTo>
                  <a:cubicBezTo>
                    <a:pt x="32" y="196"/>
                    <a:pt x="49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8" y="188"/>
                    <a:pt x="68" y="188"/>
                    <a:pt x="68" y="188"/>
                  </a:cubicBezTo>
                  <a:cubicBezTo>
                    <a:pt x="67" y="188"/>
                    <a:pt x="67" y="188"/>
                    <a:pt x="67" y="188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3694"/>
            <p:cNvSpPr>
              <a:spLocks/>
            </p:cNvSpPr>
            <p:nvPr/>
          </p:nvSpPr>
          <p:spPr bwMode="auto">
            <a:xfrm>
              <a:off x="-969059" y="4669526"/>
              <a:ext cx="211629" cy="633652"/>
            </a:xfrm>
            <a:custGeom>
              <a:avLst/>
              <a:gdLst>
                <a:gd name="T0" fmla="*/ 0 w 68"/>
                <a:gd name="T1" fmla="*/ 15 h 203"/>
                <a:gd name="T2" fmla="*/ 1 w 68"/>
                <a:gd name="T3" fmla="*/ 15 h 203"/>
                <a:gd name="T4" fmla="*/ 1 w 68"/>
                <a:gd name="T5" fmla="*/ 15 h 203"/>
                <a:gd name="T6" fmla="*/ 52 w 68"/>
                <a:gd name="T7" fmla="*/ 67 h 203"/>
                <a:gd name="T8" fmla="*/ 51 w 68"/>
                <a:gd name="T9" fmla="*/ 138 h 203"/>
                <a:gd name="T10" fmla="*/ 36 w 68"/>
                <a:gd name="T11" fmla="*/ 174 h 203"/>
                <a:gd name="T12" fmla="*/ 0 w 68"/>
                <a:gd name="T13" fmla="*/ 188 h 203"/>
                <a:gd name="T14" fmla="*/ 0 w 68"/>
                <a:gd name="T15" fmla="*/ 203 h 203"/>
                <a:gd name="T16" fmla="*/ 46 w 68"/>
                <a:gd name="T17" fmla="*/ 185 h 203"/>
                <a:gd name="T18" fmla="*/ 67 w 68"/>
                <a:gd name="T19" fmla="*/ 138 h 203"/>
                <a:gd name="T20" fmla="*/ 67 w 68"/>
                <a:gd name="T21" fmla="*/ 67 h 203"/>
                <a:gd name="T22" fmla="*/ 10 w 68"/>
                <a:gd name="T23" fmla="*/ 1 h 203"/>
                <a:gd name="T24" fmla="*/ 1 w 68"/>
                <a:gd name="T25" fmla="*/ 0 h 203"/>
                <a:gd name="T26" fmla="*/ 0 w 68"/>
                <a:gd name="T27" fmla="*/ 0 h 203"/>
                <a:gd name="T28" fmla="*/ 0 w 68"/>
                <a:gd name="T29" fmla="*/ 0 h 203"/>
                <a:gd name="T30" fmla="*/ 0 w 68"/>
                <a:gd name="T31" fmla="*/ 1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203">
                  <a:moveTo>
                    <a:pt x="0" y="15"/>
                  </a:move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9" y="15"/>
                    <a:pt x="52" y="39"/>
                    <a:pt x="52" y="67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51" y="151"/>
                    <a:pt x="46" y="164"/>
                    <a:pt x="36" y="174"/>
                  </a:cubicBezTo>
                  <a:cubicBezTo>
                    <a:pt x="26" y="183"/>
                    <a:pt x="14" y="188"/>
                    <a:pt x="0" y="18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17" y="203"/>
                    <a:pt x="34" y="197"/>
                    <a:pt x="46" y="185"/>
                  </a:cubicBezTo>
                  <a:cubicBezTo>
                    <a:pt x="59" y="172"/>
                    <a:pt x="67" y="156"/>
                    <a:pt x="67" y="138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8" y="33"/>
                    <a:pt x="43" y="5"/>
                    <a:pt x="10" y="1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Rectangle 3695"/>
            <p:cNvSpPr>
              <a:spLocks noChangeArrowheads="1"/>
            </p:cNvSpPr>
            <p:nvPr/>
          </p:nvSpPr>
          <p:spPr bwMode="auto">
            <a:xfrm>
              <a:off x="-969059" y="466952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Rectangle 3696"/>
            <p:cNvSpPr>
              <a:spLocks noChangeArrowheads="1"/>
            </p:cNvSpPr>
            <p:nvPr/>
          </p:nvSpPr>
          <p:spPr bwMode="auto">
            <a:xfrm>
              <a:off x="-969059" y="525628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Rectangle 3703"/>
            <p:cNvSpPr>
              <a:spLocks noChangeArrowheads="1"/>
            </p:cNvSpPr>
            <p:nvPr/>
          </p:nvSpPr>
          <p:spPr bwMode="auto">
            <a:xfrm>
              <a:off x="-997441" y="4937917"/>
              <a:ext cx="53061" cy="9995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7" name="Group 1026"/>
          <p:cNvGrpSpPr/>
          <p:nvPr/>
        </p:nvGrpSpPr>
        <p:grpSpPr>
          <a:xfrm>
            <a:off x="1783780" y="4058071"/>
            <a:ext cx="498281" cy="500850"/>
            <a:chOff x="-290367" y="5643758"/>
            <a:chExt cx="1196351" cy="1202520"/>
          </a:xfrm>
        </p:grpSpPr>
        <p:sp>
          <p:nvSpPr>
            <p:cNvPr id="1028" name="Freeform 3704"/>
            <p:cNvSpPr>
              <a:spLocks/>
            </p:cNvSpPr>
            <p:nvPr/>
          </p:nvSpPr>
          <p:spPr bwMode="auto">
            <a:xfrm>
              <a:off x="-290367" y="5643758"/>
              <a:ext cx="1196350" cy="1201903"/>
            </a:xfrm>
            <a:custGeom>
              <a:avLst/>
              <a:gdLst>
                <a:gd name="T0" fmla="*/ 384 w 384"/>
                <a:gd name="T1" fmla="*/ 0 h 385"/>
                <a:gd name="T2" fmla="*/ 0 w 384"/>
                <a:gd name="T3" fmla="*/ 0 h 385"/>
                <a:gd name="T4" fmla="*/ 0 w 384"/>
                <a:gd name="T5" fmla="*/ 385 h 385"/>
                <a:gd name="T6" fmla="*/ 175 w 384"/>
                <a:gd name="T7" fmla="*/ 385 h 385"/>
                <a:gd name="T8" fmla="*/ 70 w 384"/>
                <a:gd name="T9" fmla="*/ 280 h 385"/>
                <a:gd name="T10" fmla="*/ 88 w 384"/>
                <a:gd name="T11" fmla="*/ 198 h 385"/>
                <a:gd name="T12" fmla="*/ 128 w 384"/>
                <a:gd name="T13" fmla="*/ 237 h 385"/>
                <a:gd name="T14" fmla="*/ 198 w 384"/>
                <a:gd name="T15" fmla="*/ 263 h 385"/>
                <a:gd name="T16" fmla="*/ 252 w 384"/>
                <a:gd name="T17" fmla="*/ 246 h 385"/>
                <a:gd name="T18" fmla="*/ 256 w 384"/>
                <a:gd name="T19" fmla="*/ 110 h 385"/>
                <a:gd name="T20" fmla="*/ 293 w 384"/>
                <a:gd name="T21" fmla="*/ 144 h 385"/>
                <a:gd name="T22" fmla="*/ 293 w 384"/>
                <a:gd name="T23" fmla="*/ 91 h 385"/>
                <a:gd name="T24" fmla="*/ 328 w 384"/>
                <a:gd name="T25" fmla="*/ 91 h 385"/>
                <a:gd name="T26" fmla="*/ 384 w 384"/>
                <a:gd name="T27" fmla="*/ 151 h 385"/>
                <a:gd name="T28" fmla="*/ 384 w 384"/>
                <a:gd name="T2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4" h="385">
                  <a:moveTo>
                    <a:pt x="38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175" y="385"/>
                    <a:pt x="175" y="385"/>
                    <a:pt x="175" y="385"/>
                  </a:cubicBezTo>
                  <a:cubicBezTo>
                    <a:pt x="70" y="280"/>
                    <a:pt x="70" y="280"/>
                    <a:pt x="70" y="280"/>
                  </a:cubicBezTo>
                  <a:cubicBezTo>
                    <a:pt x="88" y="198"/>
                    <a:pt x="88" y="198"/>
                    <a:pt x="88" y="198"/>
                  </a:cubicBezTo>
                  <a:cubicBezTo>
                    <a:pt x="88" y="198"/>
                    <a:pt x="122" y="233"/>
                    <a:pt x="128" y="237"/>
                  </a:cubicBezTo>
                  <a:cubicBezTo>
                    <a:pt x="151" y="256"/>
                    <a:pt x="176" y="263"/>
                    <a:pt x="198" y="263"/>
                  </a:cubicBezTo>
                  <a:cubicBezTo>
                    <a:pt x="223" y="263"/>
                    <a:pt x="243" y="255"/>
                    <a:pt x="252" y="246"/>
                  </a:cubicBezTo>
                  <a:cubicBezTo>
                    <a:pt x="305" y="193"/>
                    <a:pt x="256" y="110"/>
                    <a:pt x="256" y="110"/>
                  </a:cubicBezTo>
                  <a:cubicBezTo>
                    <a:pt x="293" y="144"/>
                    <a:pt x="293" y="144"/>
                    <a:pt x="293" y="144"/>
                  </a:cubicBezTo>
                  <a:cubicBezTo>
                    <a:pt x="293" y="91"/>
                    <a:pt x="293" y="91"/>
                    <a:pt x="293" y="91"/>
                  </a:cubicBezTo>
                  <a:cubicBezTo>
                    <a:pt x="328" y="91"/>
                    <a:pt x="328" y="91"/>
                    <a:pt x="328" y="91"/>
                  </a:cubicBezTo>
                  <a:cubicBezTo>
                    <a:pt x="384" y="151"/>
                    <a:pt x="384" y="151"/>
                    <a:pt x="384" y="151"/>
                  </a:cubicBezTo>
                  <a:cubicBezTo>
                    <a:pt x="384" y="0"/>
                    <a:pt x="384" y="0"/>
                    <a:pt x="384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Rectangle 3705"/>
            <p:cNvSpPr>
              <a:spLocks noChangeArrowheads="1"/>
            </p:cNvSpPr>
            <p:nvPr/>
          </p:nvSpPr>
          <p:spPr bwMode="auto">
            <a:xfrm>
              <a:off x="255055" y="6845661"/>
              <a:ext cx="650928" cy="617"/>
            </a:xfrm>
            <a:prstGeom prst="rect">
              <a:avLst/>
            </a:pr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3706"/>
            <p:cNvSpPr>
              <a:spLocks/>
            </p:cNvSpPr>
            <p:nvPr/>
          </p:nvSpPr>
          <p:spPr bwMode="auto">
            <a:xfrm>
              <a:off x="255055" y="6845661"/>
              <a:ext cx="650928" cy="0"/>
            </a:xfrm>
            <a:custGeom>
              <a:avLst/>
              <a:gdLst>
                <a:gd name="T0" fmla="*/ 1055 w 1055"/>
                <a:gd name="T1" fmla="*/ 0 w 1055"/>
                <a:gd name="T2" fmla="*/ 0 w 1055"/>
                <a:gd name="T3" fmla="*/ 1055 w 105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055">
                  <a:moveTo>
                    <a:pt x="105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5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3707"/>
            <p:cNvSpPr>
              <a:spLocks/>
            </p:cNvSpPr>
            <p:nvPr/>
          </p:nvSpPr>
          <p:spPr bwMode="auto">
            <a:xfrm>
              <a:off x="-71951" y="5927575"/>
              <a:ext cx="977935" cy="918086"/>
            </a:xfrm>
            <a:custGeom>
              <a:avLst/>
              <a:gdLst>
                <a:gd name="T0" fmla="*/ 223 w 314"/>
                <a:gd name="T1" fmla="*/ 0 h 294"/>
                <a:gd name="T2" fmla="*/ 223 w 314"/>
                <a:gd name="T3" fmla="*/ 53 h 294"/>
                <a:gd name="T4" fmla="*/ 186 w 314"/>
                <a:gd name="T5" fmla="*/ 19 h 294"/>
                <a:gd name="T6" fmla="*/ 182 w 314"/>
                <a:gd name="T7" fmla="*/ 155 h 294"/>
                <a:gd name="T8" fmla="*/ 128 w 314"/>
                <a:gd name="T9" fmla="*/ 172 h 294"/>
                <a:gd name="T10" fmla="*/ 58 w 314"/>
                <a:gd name="T11" fmla="*/ 146 h 294"/>
                <a:gd name="T12" fmla="*/ 18 w 314"/>
                <a:gd name="T13" fmla="*/ 107 h 294"/>
                <a:gd name="T14" fmla="*/ 0 w 314"/>
                <a:gd name="T15" fmla="*/ 189 h 294"/>
                <a:gd name="T16" fmla="*/ 105 w 314"/>
                <a:gd name="T17" fmla="*/ 294 h 294"/>
                <a:gd name="T18" fmla="*/ 314 w 314"/>
                <a:gd name="T19" fmla="*/ 294 h 294"/>
                <a:gd name="T20" fmla="*/ 314 w 314"/>
                <a:gd name="T21" fmla="*/ 60 h 294"/>
                <a:gd name="T22" fmla="*/ 258 w 314"/>
                <a:gd name="T23" fmla="*/ 0 h 294"/>
                <a:gd name="T24" fmla="*/ 223 w 314"/>
                <a:gd name="T2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4" h="294">
                  <a:moveTo>
                    <a:pt x="223" y="0"/>
                  </a:moveTo>
                  <a:cubicBezTo>
                    <a:pt x="223" y="53"/>
                    <a:pt x="223" y="53"/>
                    <a:pt x="223" y="53"/>
                  </a:cubicBezTo>
                  <a:cubicBezTo>
                    <a:pt x="186" y="19"/>
                    <a:pt x="186" y="19"/>
                    <a:pt x="186" y="19"/>
                  </a:cubicBezTo>
                  <a:cubicBezTo>
                    <a:pt x="186" y="19"/>
                    <a:pt x="235" y="102"/>
                    <a:pt x="182" y="155"/>
                  </a:cubicBezTo>
                  <a:cubicBezTo>
                    <a:pt x="173" y="164"/>
                    <a:pt x="153" y="172"/>
                    <a:pt x="128" y="172"/>
                  </a:cubicBezTo>
                  <a:cubicBezTo>
                    <a:pt x="106" y="172"/>
                    <a:pt x="81" y="165"/>
                    <a:pt x="58" y="146"/>
                  </a:cubicBezTo>
                  <a:cubicBezTo>
                    <a:pt x="52" y="142"/>
                    <a:pt x="18" y="107"/>
                    <a:pt x="18" y="107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05" y="294"/>
                    <a:pt x="105" y="294"/>
                    <a:pt x="105" y="294"/>
                  </a:cubicBezTo>
                  <a:cubicBezTo>
                    <a:pt x="314" y="294"/>
                    <a:pt x="314" y="294"/>
                    <a:pt x="314" y="294"/>
                  </a:cubicBezTo>
                  <a:cubicBezTo>
                    <a:pt x="314" y="60"/>
                    <a:pt x="314" y="60"/>
                    <a:pt x="314" y="6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23" y="0"/>
                    <a:pt x="223" y="0"/>
                    <a:pt x="223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3708"/>
            <p:cNvSpPr>
              <a:spLocks noEditPoints="1"/>
            </p:cNvSpPr>
            <p:nvPr/>
          </p:nvSpPr>
          <p:spPr bwMode="auto">
            <a:xfrm>
              <a:off x="-109588" y="5886853"/>
              <a:ext cx="844664" cy="637354"/>
            </a:xfrm>
            <a:custGeom>
              <a:avLst/>
              <a:gdLst>
                <a:gd name="T0" fmla="*/ 30 w 271"/>
                <a:gd name="T1" fmla="*/ 113 h 204"/>
                <a:gd name="T2" fmla="*/ 0 w 271"/>
                <a:gd name="T3" fmla="*/ 113 h 204"/>
                <a:gd name="T4" fmla="*/ 0 w 271"/>
                <a:gd name="T5" fmla="*/ 15 h 204"/>
                <a:gd name="T6" fmla="*/ 0 w 271"/>
                <a:gd name="T7" fmla="*/ 15 h 204"/>
                <a:gd name="T8" fmla="*/ 15 w 271"/>
                <a:gd name="T9" fmla="*/ 0 h 204"/>
                <a:gd name="T10" fmla="*/ 30 w 271"/>
                <a:gd name="T11" fmla="*/ 15 h 204"/>
                <a:gd name="T12" fmla="*/ 30 w 271"/>
                <a:gd name="T13" fmla="*/ 15 h 204"/>
                <a:gd name="T14" fmla="*/ 30 w 271"/>
                <a:gd name="T15" fmla="*/ 113 h 204"/>
                <a:gd name="T16" fmla="*/ 12 w 271"/>
                <a:gd name="T17" fmla="*/ 202 h 204"/>
                <a:gd name="T18" fmla="*/ 12 w 271"/>
                <a:gd name="T19" fmla="*/ 120 h 204"/>
                <a:gd name="T20" fmla="*/ 30 w 271"/>
                <a:gd name="T21" fmla="*/ 120 h 204"/>
                <a:gd name="T22" fmla="*/ 30 w 271"/>
                <a:gd name="T23" fmla="*/ 202 h 204"/>
                <a:gd name="T24" fmla="*/ 12 w 271"/>
                <a:gd name="T25" fmla="*/ 202 h 204"/>
                <a:gd name="T26" fmla="*/ 243 w 271"/>
                <a:gd name="T27" fmla="*/ 204 h 204"/>
                <a:gd name="T28" fmla="*/ 243 w 271"/>
                <a:gd name="T29" fmla="*/ 80 h 204"/>
                <a:gd name="T30" fmla="*/ 261 w 271"/>
                <a:gd name="T31" fmla="*/ 80 h 204"/>
                <a:gd name="T32" fmla="*/ 261 w 271"/>
                <a:gd name="T33" fmla="*/ 204 h 204"/>
                <a:gd name="T34" fmla="*/ 243 w 271"/>
                <a:gd name="T35" fmla="*/ 204 h 204"/>
                <a:gd name="T36" fmla="*/ 264 w 271"/>
                <a:gd name="T37" fmla="*/ 12 h 204"/>
                <a:gd name="T38" fmla="*/ 271 w 271"/>
                <a:gd name="T39" fmla="*/ 12 h 204"/>
                <a:gd name="T40" fmla="*/ 271 w 271"/>
                <a:gd name="T41" fmla="*/ 54 h 204"/>
                <a:gd name="T42" fmla="*/ 271 w 271"/>
                <a:gd name="T43" fmla="*/ 54 h 204"/>
                <a:gd name="T44" fmla="*/ 251 w 271"/>
                <a:gd name="T45" fmla="*/ 73 h 204"/>
                <a:gd name="T46" fmla="*/ 231 w 271"/>
                <a:gd name="T47" fmla="*/ 54 h 204"/>
                <a:gd name="T48" fmla="*/ 231 w 271"/>
                <a:gd name="T49" fmla="*/ 54 h 204"/>
                <a:gd name="T50" fmla="*/ 231 w 271"/>
                <a:gd name="T51" fmla="*/ 12 h 204"/>
                <a:gd name="T52" fmla="*/ 238 w 271"/>
                <a:gd name="T53" fmla="*/ 12 h 204"/>
                <a:gd name="T54" fmla="*/ 238 w 271"/>
                <a:gd name="T55" fmla="*/ 51 h 204"/>
                <a:gd name="T56" fmla="*/ 242 w 271"/>
                <a:gd name="T57" fmla="*/ 51 h 204"/>
                <a:gd name="T58" fmla="*/ 242 w 271"/>
                <a:gd name="T59" fmla="*/ 12 h 204"/>
                <a:gd name="T60" fmla="*/ 249 w 271"/>
                <a:gd name="T61" fmla="*/ 12 h 204"/>
                <a:gd name="T62" fmla="*/ 249 w 271"/>
                <a:gd name="T63" fmla="*/ 51 h 204"/>
                <a:gd name="T64" fmla="*/ 253 w 271"/>
                <a:gd name="T65" fmla="*/ 51 h 204"/>
                <a:gd name="T66" fmla="*/ 253 w 271"/>
                <a:gd name="T67" fmla="*/ 12 h 204"/>
                <a:gd name="T68" fmla="*/ 259 w 271"/>
                <a:gd name="T69" fmla="*/ 12 h 204"/>
                <a:gd name="T70" fmla="*/ 259 w 271"/>
                <a:gd name="T71" fmla="*/ 51 h 204"/>
                <a:gd name="T72" fmla="*/ 264 w 271"/>
                <a:gd name="T73" fmla="*/ 51 h 204"/>
                <a:gd name="T74" fmla="*/ 264 w 271"/>
                <a:gd name="T75" fmla="*/ 1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1" h="204">
                  <a:moveTo>
                    <a:pt x="30" y="113"/>
                  </a:moveTo>
                  <a:cubicBezTo>
                    <a:pt x="0" y="113"/>
                    <a:pt x="0" y="113"/>
                    <a:pt x="0" y="11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24" y="0"/>
                    <a:pt x="30" y="7"/>
                    <a:pt x="30" y="15"/>
                  </a:cubicBezTo>
                  <a:cubicBezTo>
                    <a:pt x="30" y="15"/>
                    <a:pt x="30" y="15"/>
                    <a:pt x="30" y="15"/>
                  </a:cubicBezTo>
                  <a:lnTo>
                    <a:pt x="30" y="113"/>
                  </a:lnTo>
                  <a:close/>
                  <a:moveTo>
                    <a:pt x="12" y="202"/>
                  </a:moveTo>
                  <a:cubicBezTo>
                    <a:pt x="12" y="120"/>
                    <a:pt x="12" y="120"/>
                    <a:pt x="12" y="120"/>
                  </a:cubicBezTo>
                  <a:cubicBezTo>
                    <a:pt x="30" y="120"/>
                    <a:pt x="30" y="120"/>
                    <a:pt x="30" y="120"/>
                  </a:cubicBezTo>
                  <a:cubicBezTo>
                    <a:pt x="30" y="202"/>
                    <a:pt x="30" y="202"/>
                    <a:pt x="30" y="202"/>
                  </a:cubicBezTo>
                  <a:lnTo>
                    <a:pt x="12" y="202"/>
                  </a:lnTo>
                  <a:close/>
                  <a:moveTo>
                    <a:pt x="243" y="204"/>
                  </a:moveTo>
                  <a:cubicBezTo>
                    <a:pt x="243" y="80"/>
                    <a:pt x="243" y="80"/>
                    <a:pt x="243" y="80"/>
                  </a:cubicBezTo>
                  <a:cubicBezTo>
                    <a:pt x="261" y="80"/>
                    <a:pt x="261" y="80"/>
                    <a:pt x="261" y="80"/>
                  </a:cubicBezTo>
                  <a:cubicBezTo>
                    <a:pt x="261" y="204"/>
                    <a:pt x="261" y="204"/>
                    <a:pt x="261" y="204"/>
                  </a:cubicBezTo>
                  <a:lnTo>
                    <a:pt x="243" y="204"/>
                  </a:lnTo>
                  <a:close/>
                  <a:moveTo>
                    <a:pt x="264" y="12"/>
                  </a:moveTo>
                  <a:cubicBezTo>
                    <a:pt x="271" y="12"/>
                    <a:pt x="271" y="12"/>
                    <a:pt x="271" y="12"/>
                  </a:cubicBezTo>
                  <a:cubicBezTo>
                    <a:pt x="271" y="54"/>
                    <a:pt x="271" y="54"/>
                    <a:pt x="271" y="54"/>
                  </a:cubicBezTo>
                  <a:cubicBezTo>
                    <a:pt x="271" y="54"/>
                    <a:pt x="271" y="54"/>
                    <a:pt x="271" y="54"/>
                  </a:cubicBezTo>
                  <a:cubicBezTo>
                    <a:pt x="271" y="65"/>
                    <a:pt x="262" y="73"/>
                    <a:pt x="251" y="73"/>
                  </a:cubicBezTo>
                  <a:cubicBezTo>
                    <a:pt x="240" y="73"/>
                    <a:pt x="231" y="65"/>
                    <a:pt x="231" y="54"/>
                  </a:cubicBezTo>
                  <a:cubicBezTo>
                    <a:pt x="231" y="54"/>
                    <a:pt x="231" y="54"/>
                    <a:pt x="231" y="54"/>
                  </a:cubicBezTo>
                  <a:cubicBezTo>
                    <a:pt x="231" y="12"/>
                    <a:pt x="231" y="12"/>
                    <a:pt x="231" y="12"/>
                  </a:cubicBezTo>
                  <a:cubicBezTo>
                    <a:pt x="238" y="12"/>
                    <a:pt x="238" y="12"/>
                    <a:pt x="238" y="12"/>
                  </a:cubicBezTo>
                  <a:cubicBezTo>
                    <a:pt x="238" y="51"/>
                    <a:pt x="238" y="51"/>
                    <a:pt x="238" y="51"/>
                  </a:cubicBezTo>
                  <a:cubicBezTo>
                    <a:pt x="242" y="51"/>
                    <a:pt x="242" y="51"/>
                    <a:pt x="242" y="51"/>
                  </a:cubicBezTo>
                  <a:cubicBezTo>
                    <a:pt x="242" y="12"/>
                    <a:pt x="242" y="12"/>
                    <a:pt x="242" y="12"/>
                  </a:cubicBezTo>
                  <a:cubicBezTo>
                    <a:pt x="249" y="12"/>
                    <a:pt x="249" y="12"/>
                    <a:pt x="249" y="12"/>
                  </a:cubicBezTo>
                  <a:cubicBezTo>
                    <a:pt x="249" y="51"/>
                    <a:pt x="249" y="51"/>
                    <a:pt x="249" y="51"/>
                  </a:cubicBezTo>
                  <a:cubicBezTo>
                    <a:pt x="253" y="51"/>
                    <a:pt x="253" y="51"/>
                    <a:pt x="253" y="51"/>
                  </a:cubicBezTo>
                  <a:cubicBezTo>
                    <a:pt x="253" y="12"/>
                    <a:pt x="253" y="12"/>
                    <a:pt x="253" y="12"/>
                  </a:cubicBezTo>
                  <a:cubicBezTo>
                    <a:pt x="259" y="12"/>
                    <a:pt x="259" y="12"/>
                    <a:pt x="259" y="12"/>
                  </a:cubicBezTo>
                  <a:cubicBezTo>
                    <a:pt x="259" y="51"/>
                    <a:pt x="259" y="51"/>
                    <a:pt x="259" y="51"/>
                  </a:cubicBezTo>
                  <a:cubicBezTo>
                    <a:pt x="264" y="51"/>
                    <a:pt x="264" y="51"/>
                    <a:pt x="264" y="51"/>
                  </a:cubicBezTo>
                  <a:lnTo>
                    <a:pt x="264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3709"/>
            <p:cNvSpPr>
              <a:spLocks noEditPoints="1"/>
            </p:cNvSpPr>
            <p:nvPr/>
          </p:nvSpPr>
          <p:spPr bwMode="auto">
            <a:xfrm>
              <a:off x="21215" y="5912150"/>
              <a:ext cx="586144" cy="577506"/>
            </a:xfrm>
            <a:custGeom>
              <a:avLst/>
              <a:gdLst>
                <a:gd name="T0" fmla="*/ 94 w 188"/>
                <a:gd name="T1" fmla="*/ 185 h 185"/>
                <a:gd name="T2" fmla="*/ 0 w 188"/>
                <a:gd name="T3" fmla="*/ 92 h 185"/>
                <a:gd name="T4" fmla="*/ 94 w 188"/>
                <a:gd name="T5" fmla="*/ 0 h 185"/>
                <a:gd name="T6" fmla="*/ 188 w 188"/>
                <a:gd name="T7" fmla="*/ 92 h 185"/>
                <a:gd name="T8" fmla="*/ 94 w 188"/>
                <a:gd name="T9" fmla="*/ 185 h 185"/>
                <a:gd name="T10" fmla="*/ 94 w 188"/>
                <a:gd name="T11" fmla="*/ 13 h 185"/>
                <a:gd name="T12" fmla="*/ 13 w 188"/>
                <a:gd name="T13" fmla="*/ 92 h 185"/>
                <a:gd name="T14" fmla="*/ 94 w 188"/>
                <a:gd name="T15" fmla="*/ 172 h 185"/>
                <a:gd name="T16" fmla="*/ 175 w 188"/>
                <a:gd name="T17" fmla="*/ 92 h 185"/>
                <a:gd name="T18" fmla="*/ 94 w 188"/>
                <a:gd name="T19" fmla="*/ 13 h 185"/>
                <a:gd name="T20" fmla="*/ 94 w 188"/>
                <a:gd name="T21" fmla="*/ 152 h 185"/>
                <a:gd name="T22" fmla="*/ 33 w 188"/>
                <a:gd name="T23" fmla="*/ 92 h 185"/>
                <a:gd name="T24" fmla="*/ 94 w 188"/>
                <a:gd name="T25" fmla="*/ 32 h 185"/>
                <a:gd name="T26" fmla="*/ 155 w 188"/>
                <a:gd name="T27" fmla="*/ 92 h 185"/>
                <a:gd name="T28" fmla="*/ 94 w 188"/>
                <a:gd name="T29" fmla="*/ 152 h 185"/>
                <a:gd name="T30" fmla="*/ 94 w 188"/>
                <a:gd name="T31" fmla="*/ 45 h 185"/>
                <a:gd name="T32" fmla="*/ 46 w 188"/>
                <a:gd name="T33" fmla="*/ 92 h 185"/>
                <a:gd name="T34" fmla="*/ 94 w 188"/>
                <a:gd name="T35" fmla="*/ 140 h 185"/>
                <a:gd name="T36" fmla="*/ 142 w 188"/>
                <a:gd name="T37" fmla="*/ 92 h 185"/>
                <a:gd name="T38" fmla="*/ 94 w 188"/>
                <a:gd name="T39" fmla="*/ 4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8" h="185">
                  <a:moveTo>
                    <a:pt x="94" y="185"/>
                  </a:moveTo>
                  <a:cubicBezTo>
                    <a:pt x="42" y="185"/>
                    <a:pt x="0" y="143"/>
                    <a:pt x="0" y="92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6" y="0"/>
                    <a:pt x="188" y="42"/>
                    <a:pt x="188" y="92"/>
                  </a:cubicBezTo>
                  <a:cubicBezTo>
                    <a:pt x="188" y="143"/>
                    <a:pt x="146" y="185"/>
                    <a:pt x="94" y="185"/>
                  </a:cubicBezTo>
                  <a:close/>
                  <a:moveTo>
                    <a:pt x="94" y="13"/>
                  </a:moveTo>
                  <a:cubicBezTo>
                    <a:pt x="49" y="13"/>
                    <a:pt x="13" y="49"/>
                    <a:pt x="13" y="92"/>
                  </a:cubicBezTo>
                  <a:cubicBezTo>
                    <a:pt x="13" y="136"/>
                    <a:pt x="49" y="172"/>
                    <a:pt x="94" y="172"/>
                  </a:cubicBezTo>
                  <a:cubicBezTo>
                    <a:pt x="139" y="172"/>
                    <a:pt x="175" y="136"/>
                    <a:pt x="175" y="92"/>
                  </a:cubicBezTo>
                  <a:cubicBezTo>
                    <a:pt x="175" y="49"/>
                    <a:pt x="139" y="13"/>
                    <a:pt x="94" y="13"/>
                  </a:cubicBezTo>
                  <a:close/>
                  <a:moveTo>
                    <a:pt x="94" y="152"/>
                  </a:moveTo>
                  <a:cubicBezTo>
                    <a:pt x="60" y="152"/>
                    <a:pt x="33" y="126"/>
                    <a:pt x="33" y="92"/>
                  </a:cubicBezTo>
                  <a:cubicBezTo>
                    <a:pt x="33" y="59"/>
                    <a:pt x="60" y="32"/>
                    <a:pt x="94" y="32"/>
                  </a:cubicBezTo>
                  <a:cubicBezTo>
                    <a:pt x="128" y="32"/>
                    <a:pt x="155" y="59"/>
                    <a:pt x="155" y="92"/>
                  </a:cubicBezTo>
                  <a:cubicBezTo>
                    <a:pt x="155" y="126"/>
                    <a:pt x="128" y="152"/>
                    <a:pt x="94" y="152"/>
                  </a:cubicBezTo>
                  <a:close/>
                  <a:moveTo>
                    <a:pt x="94" y="45"/>
                  </a:moveTo>
                  <a:cubicBezTo>
                    <a:pt x="67" y="45"/>
                    <a:pt x="46" y="66"/>
                    <a:pt x="46" y="92"/>
                  </a:cubicBezTo>
                  <a:cubicBezTo>
                    <a:pt x="46" y="119"/>
                    <a:pt x="67" y="140"/>
                    <a:pt x="94" y="140"/>
                  </a:cubicBezTo>
                  <a:cubicBezTo>
                    <a:pt x="121" y="140"/>
                    <a:pt x="142" y="119"/>
                    <a:pt x="142" y="92"/>
                  </a:cubicBezTo>
                  <a:cubicBezTo>
                    <a:pt x="142" y="66"/>
                    <a:pt x="121" y="45"/>
                    <a:pt x="94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34" name="Group 1033"/>
          <p:cNvGrpSpPr/>
          <p:nvPr/>
        </p:nvGrpSpPr>
        <p:grpSpPr>
          <a:xfrm>
            <a:off x="1857511" y="3579768"/>
            <a:ext cx="339883" cy="256197"/>
            <a:chOff x="-115758" y="4663356"/>
            <a:chExt cx="857005" cy="645992"/>
          </a:xfrm>
        </p:grpSpPr>
        <p:sp>
          <p:nvSpPr>
            <p:cNvPr id="1035" name="Freeform 3710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80 w 80"/>
                <a:gd name="T3" fmla="*/ 20 h 162"/>
                <a:gd name="T4" fmla="*/ 80 w 80"/>
                <a:gd name="T5" fmla="*/ 0 h 162"/>
                <a:gd name="T6" fmla="*/ 0 w 80"/>
                <a:gd name="T7" fmla="*/ 81 h 162"/>
                <a:gd name="T8" fmla="*/ 80 w 80"/>
                <a:gd name="T9" fmla="*/ 162 h 162"/>
                <a:gd name="T10" fmla="*/ 80 w 80"/>
                <a:gd name="T11" fmla="*/ 142 h 162"/>
                <a:gd name="T12" fmla="*/ 20 w 80"/>
                <a:gd name="T13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48"/>
                    <a:pt x="47" y="21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2"/>
                    <a:pt x="0" y="37"/>
                    <a:pt x="0" y="81"/>
                  </a:cubicBezTo>
                  <a:cubicBezTo>
                    <a:pt x="0" y="125"/>
                    <a:pt x="35" y="160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3711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20 w 80"/>
                <a:gd name="T3" fmla="*/ 81 h 162"/>
                <a:gd name="T4" fmla="*/ 80 w 80"/>
                <a:gd name="T5" fmla="*/ 20 h 162"/>
                <a:gd name="T6" fmla="*/ 80 w 80"/>
                <a:gd name="T7" fmla="*/ 20 h 162"/>
                <a:gd name="T8" fmla="*/ 80 w 80"/>
                <a:gd name="T9" fmla="*/ 0 h 162"/>
                <a:gd name="T10" fmla="*/ 80 w 80"/>
                <a:gd name="T11" fmla="*/ 0 h 162"/>
                <a:gd name="T12" fmla="*/ 0 w 80"/>
                <a:gd name="T13" fmla="*/ 81 h 162"/>
                <a:gd name="T14" fmla="*/ 80 w 80"/>
                <a:gd name="T15" fmla="*/ 162 h 162"/>
                <a:gd name="T16" fmla="*/ 80 w 80"/>
                <a:gd name="T17" fmla="*/ 162 h 162"/>
                <a:gd name="T18" fmla="*/ 80 w 80"/>
                <a:gd name="T19" fmla="*/ 142 h 162"/>
                <a:gd name="T20" fmla="*/ 80 w 80"/>
                <a:gd name="T21" fmla="*/ 142 h 162"/>
                <a:gd name="T22" fmla="*/ 20 w 80"/>
                <a:gd name="T23" fmla="*/ 81 h 162"/>
                <a:gd name="T24" fmla="*/ 20 w 80"/>
                <a:gd name="T25" fmla="*/ 81 h 162"/>
                <a:gd name="T26" fmla="*/ 20 w 80"/>
                <a:gd name="T27" fmla="*/ 81 h 162"/>
                <a:gd name="T28" fmla="*/ 80 w 80"/>
                <a:gd name="T29" fmla="*/ 142 h 162"/>
                <a:gd name="T30" fmla="*/ 80 w 80"/>
                <a:gd name="T31" fmla="*/ 142 h 162"/>
                <a:gd name="T32" fmla="*/ 79 w 80"/>
                <a:gd name="T33" fmla="*/ 142 h 162"/>
                <a:gd name="T34" fmla="*/ 79 w 80"/>
                <a:gd name="T35" fmla="*/ 162 h 162"/>
                <a:gd name="T36" fmla="*/ 80 w 80"/>
                <a:gd name="T37" fmla="*/ 162 h 162"/>
                <a:gd name="T38" fmla="*/ 80 w 80"/>
                <a:gd name="T39" fmla="*/ 162 h 162"/>
                <a:gd name="T40" fmla="*/ 0 w 80"/>
                <a:gd name="T41" fmla="*/ 81 h 162"/>
                <a:gd name="T42" fmla="*/ 80 w 80"/>
                <a:gd name="T43" fmla="*/ 1 h 162"/>
                <a:gd name="T44" fmla="*/ 80 w 80"/>
                <a:gd name="T45" fmla="*/ 0 h 162"/>
                <a:gd name="T46" fmla="*/ 79 w 80"/>
                <a:gd name="T47" fmla="*/ 0 h 162"/>
                <a:gd name="T48" fmla="*/ 79 w 80"/>
                <a:gd name="T49" fmla="*/ 20 h 162"/>
                <a:gd name="T50" fmla="*/ 80 w 80"/>
                <a:gd name="T51" fmla="*/ 20 h 162"/>
                <a:gd name="T52" fmla="*/ 80 w 80"/>
                <a:gd name="T53" fmla="*/ 20 h 162"/>
                <a:gd name="T54" fmla="*/ 20 w 80"/>
                <a:gd name="T55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81"/>
                    <a:pt x="20" y="81"/>
                    <a:pt x="20" y="81"/>
                  </a:cubicBezTo>
                  <a:cubicBezTo>
                    <a:pt x="20" y="48"/>
                    <a:pt x="47" y="21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1"/>
                    <a:pt x="0" y="37"/>
                    <a:pt x="0" y="81"/>
                  </a:cubicBezTo>
                  <a:cubicBezTo>
                    <a:pt x="0" y="125"/>
                    <a:pt x="35" y="161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114"/>
                    <a:pt x="47" y="141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36" y="160"/>
                    <a:pt x="0" y="125"/>
                    <a:pt x="0" y="81"/>
                  </a:cubicBezTo>
                  <a:cubicBezTo>
                    <a:pt x="0" y="37"/>
                    <a:pt x="36" y="2"/>
                    <a:pt x="80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47" y="21"/>
                    <a:pt x="20" y="48"/>
                    <a:pt x="20" y="8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3712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47 w 47"/>
                <a:gd name="T3" fmla="*/ 96 h 96"/>
                <a:gd name="T4" fmla="*/ 47 w 47"/>
                <a:gd name="T5" fmla="*/ 0 h 96"/>
                <a:gd name="T6" fmla="*/ 0 w 47"/>
                <a:gd name="T7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74"/>
                    <a:pt x="21" y="95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3713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0 w 47"/>
                <a:gd name="T3" fmla="*/ 48 h 96"/>
                <a:gd name="T4" fmla="*/ 47 w 47"/>
                <a:gd name="T5" fmla="*/ 96 h 96"/>
                <a:gd name="T6" fmla="*/ 47 w 47"/>
                <a:gd name="T7" fmla="*/ 96 h 96"/>
                <a:gd name="T8" fmla="*/ 47 w 47"/>
                <a:gd name="T9" fmla="*/ 0 h 96"/>
                <a:gd name="T10" fmla="*/ 47 w 47"/>
                <a:gd name="T11" fmla="*/ 0 h 96"/>
                <a:gd name="T12" fmla="*/ 0 w 47"/>
                <a:gd name="T13" fmla="*/ 48 h 96"/>
                <a:gd name="T14" fmla="*/ 0 w 47"/>
                <a:gd name="T15" fmla="*/ 48 h 96"/>
                <a:gd name="T16" fmla="*/ 0 w 47"/>
                <a:gd name="T17" fmla="*/ 48 h 96"/>
                <a:gd name="T18" fmla="*/ 47 w 47"/>
                <a:gd name="T19" fmla="*/ 0 h 96"/>
                <a:gd name="T20" fmla="*/ 47 w 47"/>
                <a:gd name="T21" fmla="*/ 0 h 96"/>
                <a:gd name="T22" fmla="*/ 46 w 47"/>
                <a:gd name="T23" fmla="*/ 0 h 96"/>
                <a:gd name="T24" fmla="*/ 46 w 47"/>
                <a:gd name="T25" fmla="*/ 96 h 96"/>
                <a:gd name="T26" fmla="*/ 47 w 47"/>
                <a:gd name="T27" fmla="*/ 96 h 96"/>
                <a:gd name="T28" fmla="*/ 47 w 47"/>
                <a:gd name="T29" fmla="*/ 96 h 96"/>
                <a:gd name="T30" fmla="*/ 0 w 47"/>
                <a:gd name="T31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74"/>
                    <a:pt x="21" y="95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21" y="95"/>
                    <a:pt x="0" y="74"/>
                    <a:pt x="0" y="48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Rectangle 3714"/>
            <p:cNvSpPr>
              <a:spLocks noChangeArrowheads="1"/>
            </p:cNvSpPr>
            <p:nvPr/>
          </p:nvSpPr>
          <p:spPr bwMode="auto">
            <a:xfrm>
              <a:off x="653633" y="4916323"/>
              <a:ext cx="56147" cy="393025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3715"/>
            <p:cNvSpPr>
              <a:spLocks/>
            </p:cNvSpPr>
            <p:nvPr/>
          </p:nvSpPr>
          <p:spPr bwMode="auto">
            <a:xfrm>
              <a:off x="616614" y="4700375"/>
              <a:ext cx="124633" cy="196821"/>
            </a:xfrm>
            <a:custGeom>
              <a:avLst/>
              <a:gdLst>
                <a:gd name="T0" fmla="*/ 33 w 40"/>
                <a:gd name="T1" fmla="*/ 40 h 63"/>
                <a:gd name="T2" fmla="*/ 29 w 40"/>
                <a:gd name="T3" fmla="*/ 40 h 63"/>
                <a:gd name="T4" fmla="*/ 29 w 40"/>
                <a:gd name="T5" fmla="*/ 0 h 63"/>
                <a:gd name="T6" fmla="*/ 22 w 40"/>
                <a:gd name="T7" fmla="*/ 0 h 63"/>
                <a:gd name="T8" fmla="*/ 22 w 40"/>
                <a:gd name="T9" fmla="*/ 40 h 63"/>
                <a:gd name="T10" fmla="*/ 18 w 40"/>
                <a:gd name="T11" fmla="*/ 40 h 63"/>
                <a:gd name="T12" fmla="*/ 18 w 40"/>
                <a:gd name="T13" fmla="*/ 0 h 63"/>
                <a:gd name="T14" fmla="*/ 11 w 40"/>
                <a:gd name="T15" fmla="*/ 0 h 63"/>
                <a:gd name="T16" fmla="*/ 11 w 40"/>
                <a:gd name="T17" fmla="*/ 40 h 63"/>
                <a:gd name="T18" fmla="*/ 7 w 40"/>
                <a:gd name="T19" fmla="*/ 40 h 63"/>
                <a:gd name="T20" fmla="*/ 7 w 40"/>
                <a:gd name="T21" fmla="*/ 0 h 63"/>
                <a:gd name="T22" fmla="*/ 0 w 40"/>
                <a:gd name="T23" fmla="*/ 0 h 63"/>
                <a:gd name="T24" fmla="*/ 0 w 40"/>
                <a:gd name="T25" fmla="*/ 43 h 63"/>
                <a:gd name="T26" fmla="*/ 0 w 40"/>
                <a:gd name="T27" fmla="*/ 43 h 63"/>
                <a:gd name="T28" fmla="*/ 20 w 40"/>
                <a:gd name="T29" fmla="*/ 63 h 63"/>
                <a:gd name="T30" fmla="*/ 40 w 40"/>
                <a:gd name="T31" fmla="*/ 43 h 63"/>
                <a:gd name="T32" fmla="*/ 40 w 40"/>
                <a:gd name="T33" fmla="*/ 43 h 63"/>
                <a:gd name="T34" fmla="*/ 40 w 40"/>
                <a:gd name="T35" fmla="*/ 0 h 63"/>
                <a:gd name="T36" fmla="*/ 33 w 40"/>
                <a:gd name="T37" fmla="*/ 0 h 63"/>
                <a:gd name="T38" fmla="*/ 33 w 40"/>
                <a:gd name="T39" fmla="*/ 4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63">
                  <a:moveTo>
                    <a:pt x="33" y="40"/>
                  </a:moveTo>
                  <a:cubicBezTo>
                    <a:pt x="29" y="40"/>
                    <a:pt x="29" y="40"/>
                    <a:pt x="29" y="4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4"/>
                    <a:pt x="9" y="63"/>
                    <a:pt x="20" y="63"/>
                  </a:cubicBezTo>
                  <a:cubicBezTo>
                    <a:pt x="31" y="63"/>
                    <a:pt x="40" y="54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33" y="40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Rectangle 3716"/>
            <p:cNvSpPr>
              <a:spLocks noChangeArrowheads="1"/>
            </p:cNvSpPr>
            <p:nvPr/>
          </p:nvSpPr>
          <p:spPr bwMode="auto">
            <a:xfrm>
              <a:off x="-78121" y="5044040"/>
              <a:ext cx="59231" cy="259137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3717"/>
            <p:cNvSpPr>
              <a:spLocks/>
            </p:cNvSpPr>
            <p:nvPr/>
          </p:nvSpPr>
          <p:spPr bwMode="auto">
            <a:xfrm>
              <a:off x="-115758" y="4663356"/>
              <a:ext cx="96868" cy="359090"/>
            </a:xfrm>
            <a:custGeom>
              <a:avLst/>
              <a:gdLst>
                <a:gd name="T0" fmla="*/ 15 w 31"/>
                <a:gd name="T1" fmla="*/ 0 h 115"/>
                <a:gd name="T2" fmla="*/ 0 w 31"/>
                <a:gd name="T3" fmla="*/ 15 h 115"/>
                <a:gd name="T4" fmla="*/ 0 w 31"/>
                <a:gd name="T5" fmla="*/ 15 h 115"/>
                <a:gd name="T6" fmla="*/ 0 w 31"/>
                <a:gd name="T7" fmla="*/ 115 h 115"/>
                <a:gd name="T8" fmla="*/ 31 w 31"/>
                <a:gd name="T9" fmla="*/ 115 h 115"/>
                <a:gd name="T10" fmla="*/ 31 w 31"/>
                <a:gd name="T11" fmla="*/ 15 h 115"/>
                <a:gd name="T12" fmla="*/ 31 w 31"/>
                <a:gd name="T13" fmla="*/ 15 h 115"/>
                <a:gd name="T14" fmla="*/ 15 w 31"/>
                <a:gd name="T1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15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5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3718"/>
            <p:cNvSpPr>
              <a:spLocks/>
            </p:cNvSpPr>
            <p:nvPr/>
          </p:nvSpPr>
          <p:spPr bwMode="auto">
            <a:xfrm>
              <a:off x="121168" y="4791073"/>
              <a:ext cx="186949" cy="381302"/>
            </a:xfrm>
            <a:custGeom>
              <a:avLst/>
              <a:gdLst>
                <a:gd name="T0" fmla="*/ 0 w 60"/>
                <a:gd name="T1" fmla="*/ 61 h 122"/>
                <a:gd name="T2" fmla="*/ 60 w 60"/>
                <a:gd name="T3" fmla="*/ 122 h 122"/>
                <a:gd name="T4" fmla="*/ 60 w 60"/>
                <a:gd name="T5" fmla="*/ 109 h 122"/>
                <a:gd name="T6" fmla="*/ 13 w 60"/>
                <a:gd name="T7" fmla="*/ 61 h 122"/>
                <a:gd name="T8" fmla="*/ 60 w 60"/>
                <a:gd name="T9" fmla="*/ 13 h 122"/>
                <a:gd name="T10" fmla="*/ 60 w 60"/>
                <a:gd name="T11" fmla="*/ 0 h 122"/>
                <a:gd name="T12" fmla="*/ 0 w 60"/>
                <a:gd name="T13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22">
                  <a:moveTo>
                    <a:pt x="0" y="61"/>
                  </a:moveTo>
                  <a:cubicBezTo>
                    <a:pt x="0" y="94"/>
                    <a:pt x="27" y="121"/>
                    <a:pt x="60" y="122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34" y="108"/>
                    <a:pt x="13" y="87"/>
                    <a:pt x="13" y="61"/>
                  </a:cubicBezTo>
                  <a:cubicBezTo>
                    <a:pt x="13" y="35"/>
                    <a:pt x="34" y="14"/>
                    <a:pt x="60" y="13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1"/>
                    <a:pt x="0" y="28"/>
                    <a:pt x="0" y="6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3719"/>
            <p:cNvSpPr>
              <a:spLocks noEditPoints="1"/>
            </p:cNvSpPr>
            <p:nvPr/>
          </p:nvSpPr>
          <p:spPr bwMode="auto">
            <a:xfrm>
              <a:off x="305032" y="4728757"/>
              <a:ext cx="267775" cy="505935"/>
            </a:xfrm>
            <a:custGeom>
              <a:avLst/>
              <a:gdLst>
                <a:gd name="T0" fmla="*/ 1 w 86"/>
                <a:gd name="T1" fmla="*/ 162 h 162"/>
                <a:gd name="T2" fmla="*/ 3 w 86"/>
                <a:gd name="T3" fmla="*/ 162 h 162"/>
                <a:gd name="T4" fmla="*/ 86 w 86"/>
                <a:gd name="T5" fmla="*/ 81 h 162"/>
                <a:gd name="T6" fmla="*/ 3 w 86"/>
                <a:gd name="T7" fmla="*/ 0 h 162"/>
                <a:gd name="T8" fmla="*/ 1 w 86"/>
                <a:gd name="T9" fmla="*/ 0 h 162"/>
                <a:gd name="T10" fmla="*/ 0 w 86"/>
                <a:gd name="T11" fmla="*/ 0 h 162"/>
                <a:gd name="T12" fmla="*/ 0 w 86"/>
                <a:gd name="T13" fmla="*/ 162 h 162"/>
                <a:gd name="T14" fmla="*/ 1 w 86"/>
                <a:gd name="T15" fmla="*/ 162 h 162"/>
                <a:gd name="T16" fmla="*/ 1 w 86"/>
                <a:gd name="T17" fmla="*/ 129 h 162"/>
                <a:gd name="T18" fmla="*/ 3 w 86"/>
                <a:gd name="T19" fmla="*/ 129 h 162"/>
                <a:gd name="T20" fmla="*/ 52 w 86"/>
                <a:gd name="T21" fmla="*/ 81 h 162"/>
                <a:gd name="T22" fmla="*/ 3 w 86"/>
                <a:gd name="T23" fmla="*/ 33 h 162"/>
                <a:gd name="T24" fmla="*/ 1 w 86"/>
                <a:gd name="T25" fmla="*/ 33 h 162"/>
                <a:gd name="T26" fmla="*/ 1 w 86"/>
                <a:gd name="T27" fmla="*/ 20 h 162"/>
                <a:gd name="T28" fmla="*/ 3 w 86"/>
                <a:gd name="T29" fmla="*/ 20 h 162"/>
                <a:gd name="T30" fmla="*/ 65 w 86"/>
                <a:gd name="T31" fmla="*/ 81 h 162"/>
                <a:gd name="T32" fmla="*/ 3 w 86"/>
                <a:gd name="T33" fmla="*/ 142 h 162"/>
                <a:gd name="T34" fmla="*/ 1 w 86"/>
                <a:gd name="T35" fmla="*/ 142 h 162"/>
                <a:gd name="T36" fmla="*/ 1 w 86"/>
                <a:gd name="T37" fmla="*/ 12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162">
                  <a:moveTo>
                    <a:pt x="1" y="162"/>
                  </a:moveTo>
                  <a:cubicBezTo>
                    <a:pt x="2" y="162"/>
                    <a:pt x="2" y="162"/>
                    <a:pt x="3" y="162"/>
                  </a:cubicBezTo>
                  <a:cubicBezTo>
                    <a:pt x="49" y="162"/>
                    <a:pt x="86" y="126"/>
                    <a:pt x="86" y="81"/>
                  </a:cubicBezTo>
                  <a:cubicBezTo>
                    <a:pt x="86" y="36"/>
                    <a:pt x="49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62"/>
                    <a:pt x="0" y="162"/>
                    <a:pt x="1" y="162"/>
                  </a:cubicBezTo>
                  <a:close/>
                  <a:moveTo>
                    <a:pt x="1" y="129"/>
                  </a:moveTo>
                  <a:cubicBezTo>
                    <a:pt x="2" y="129"/>
                    <a:pt x="2" y="129"/>
                    <a:pt x="3" y="129"/>
                  </a:cubicBezTo>
                  <a:cubicBezTo>
                    <a:pt x="30" y="129"/>
                    <a:pt x="52" y="108"/>
                    <a:pt x="52" y="81"/>
                  </a:cubicBezTo>
                  <a:cubicBezTo>
                    <a:pt x="52" y="54"/>
                    <a:pt x="30" y="33"/>
                    <a:pt x="3" y="33"/>
                  </a:cubicBezTo>
                  <a:cubicBezTo>
                    <a:pt x="2" y="33"/>
                    <a:pt x="2" y="33"/>
                    <a:pt x="1" y="33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7" y="20"/>
                    <a:pt x="65" y="47"/>
                    <a:pt x="65" y="81"/>
                  </a:cubicBezTo>
                  <a:cubicBezTo>
                    <a:pt x="65" y="115"/>
                    <a:pt x="37" y="142"/>
                    <a:pt x="3" y="142"/>
                  </a:cubicBezTo>
                  <a:cubicBezTo>
                    <a:pt x="2" y="142"/>
                    <a:pt x="2" y="142"/>
                    <a:pt x="1" y="142"/>
                  </a:cubicBezTo>
                  <a:lnTo>
                    <a:pt x="1" y="1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3720"/>
            <p:cNvSpPr>
              <a:spLocks/>
            </p:cNvSpPr>
            <p:nvPr/>
          </p:nvSpPr>
          <p:spPr bwMode="auto">
            <a:xfrm>
              <a:off x="18130" y="4688035"/>
              <a:ext cx="286902" cy="587378"/>
            </a:xfrm>
            <a:custGeom>
              <a:avLst/>
              <a:gdLst>
                <a:gd name="T0" fmla="*/ 13 w 92"/>
                <a:gd name="T1" fmla="*/ 94 h 188"/>
                <a:gd name="T2" fmla="*/ 92 w 92"/>
                <a:gd name="T3" fmla="*/ 13 h 188"/>
                <a:gd name="T4" fmla="*/ 92 w 92"/>
                <a:gd name="T5" fmla="*/ 0 h 188"/>
                <a:gd name="T6" fmla="*/ 0 w 92"/>
                <a:gd name="T7" fmla="*/ 94 h 188"/>
                <a:gd name="T8" fmla="*/ 92 w 92"/>
                <a:gd name="T9" fmla="*/ 188 h 188"/>
                <a:gd name="T10" fmla="*/ 92 w 92"/>
                <a:gd name="T11" fmla="*/ 175 h 188"/>
                <a:gd name="T12" fmla="*/ 13 w 92"/>
                <a:gd name="T13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88">
                  <a:moveTo>
                    <a:pt x="13" y="94"/>
                  </a:moveTo>
                  <a:cubicBezTo>
                    <a:pt x="13" y="51"/>
                    <a:pt x="48" y="15"/>
                    <a:pt x="92" y="13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2"/>
                    <a:pt x="0" y="43"/>
                    <a:pt x="0" y="94"/>
                  </a:cubicBezTo>
                  <a:cubicBezTo>
                    <a:pt x="0" y="145"/>
                    <a:pt x="41" y="186"/>
                    <a:pt x="92" y="188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48" y="173"/>
                    <a:pt x="13" y="138"/>
                    <a:pt x="13" y="94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3721"/>
            <p:cNvSpPr>
              <a:spLocks/>
            </p:cNvSpPr>
            <p:nvPr/>
          </p:nvSpPr>
          <p:spPr bwMode="auto">
            <a:xfrm>
              <a:off x="305032" y="4688035"/>
              <a:ext cx="305412" cy="587378"/>
            </a:xfrm>
            <a:custGeom>
              <a:avLst/>
              <a:gdLst>
                <a:gd name="T0" fmla="*/ 98 w 98"/>
                <a:gd name="T1" fmla="*/ 94 h 188"/>
                <a:gd name="T2" fmla="*/ 3 w 98"/>
                <a:gd name="T3" fmla="*/ 0 h 188"/>
                <a:gd name="T4" fmla="*/ 0 w 98"/>
                <a:gd name="T5" fmla="*/ 0 h 188"/>
                <a:gd name="T6" fmla="*/ 0 w 98"/>
                <a:gd name="T7" fmla="*/ 13 h 188"/>
                <a:gd name="T8" fmla="*/ 1 w 98"/>
                <a:gd name="T9" fmla="*/ 13 h 188"/>
                <a:gd name="T10" fmla="*/ 3 w 98"/>
                <a:gd name="T11" fmla="*/ 13 h 188"/>
                <a:gd name="T12" fmla="*/ 86 w 98"/>
                <a:gd name="T13" fmla="*/ 94 h 188"/>
                <a:gd name="T14" fmla="*/ 3 w 98"/>
                <a:gd name="T15" fmla="*/ 175 h 188"/>
                <a:gd name="T16" fmla="*/ 1 w 98"/>
                <a:gd name="T17" fmla="*/ 175 h 188"/>
                <a:gd name="T18" fmla="*/ 0 w 98"/>
                <a:gd name="T19" fmla="*/ 175 h 188"/>
                <a:gd name="T20" fmla="*/ 0 w 98"/>
                <a:gd name="T21" fmla="*/ 188 h 188"/>
                <a:gd name="T22" fmla="*/ 3 w 98"/>
                <a:gd name="T23" fmla="*/ 188 h 188"/>
                <a:gd name="T24" fmla="*/ 98 w 98"/>
                <a:gd name="T25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88">
                  <a:moveTo>
                    <a:pt x="98" y="94"/>
                  </a:moveTo>
                  <a:cubicBezTo>
                    <a:pt x="98" y="42"/>
                    <a:pt x="5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1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9" y="13"/>
                    <a:pt x="86" y="49"/>
                    <a:pt x="86" y="94"/>
                  </a:cubicBezTo>
                  <a:cubicBezTo>
                    <a:pt x="86" y="139"/>
                    <a:pt x="49" y="175"/>
                    <a:pt x="3" y="175"/>
                  </a:cubicBezTo>
                  <a:cubicBezTo>
                    <a:pt x="2" y="175"/>
                    <a:pt x="2" y="175"/>
                    <a:pt x="1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" y="188"/>
                    <a:pt x="2" y="188"/>
                    <a:pt x="3" y="188"/>
                  </a:cubicBezTo>
                  <a:cubicBezTo>
                    <a:pt x="56" y="188"/>
                    <a:pt x="98" y="146"/>
                    <a:pt x="98" y="94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3722"/>
            <p:cNvSpPr>
              <a:spLocks/>
            </p:cNvSpPr>
            <p:nvPr/>
          </p:nvSpPr>
          <p:spPr bwMode="auto">
            <a:xfrm>
              <a:off x="308117" y="4791073"/>
              <a:ext cx="199289" cy="381302"/>
            </a:xfrm>
            <a:custGeom>
              <a:avLst/>
              <a:gdLst>
                <a:gd name="T0" fmla="*/ 64 w 64"/>
                <a:gd name="T1" fmla="*/ 61 h 122"/>
                <a:gd name="T2" fmla="*/ 2 w 64"/>
                <a:gd name="T3" fmla="*/ 0 h 122"/>
                <a:gd name="T4" fmla="*/ 0 w 64"/>
                <a:gd name="T5" fmla="*/ 0 h 122"/>
                <a:gd name="T6" fmla="*/ 0 w 64"/>
                <a:gd name="T7" fmla="*/ 13 h 122"/>
                <a:gd name="T8" fmla="*/ 2 w 64"/>
                <a:gd name="T9" fmla="*/ 13 h 122"/>
                <a:gd name="T10" fmla="*/ 51 w 64"/>
                <a:gd name="T11" fmla="*/ 61 h 122"/>
                <a:gd name="T12" fmla="*/ 2 w 64"/>
                <a:gd name="T13" fmla="*/ 109 h 122"/>
                <a:gd name="T14" fmla="*/ 0 w 64"/>
                <a:gd name="T15" fmla="*/ 109 h 122"/>
                <a:gd name="T16" fmla="*/ 0 w 64"/>
                <a:gd name="T17" fmla="*/ 122 h 122"/>
                <a:gd name="T18" fmla="*/ 2 w 64"/>
                <a:gd name="T19" fmla="*/ 122 h 122"/>
                <a:gd name="T20" fmla="*/ 64 w 64"/>
                <a:gd name="T21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122">
                  <a:moveTo>
                    <a:pt x="64" y="61"/>
                  </a:moveTo>
                  <a:cubicBezTo>
                    <a:pt x="64" y="27"/>
                    <a:pt x="36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9" y="13"/>
                    <a:pt x="51" y="34"/>
                    <a:pt x="51" y="61"/>
                  </a:cubicBezTo>
                  <a:cubicBezTo>
                    <a:pt x="51" y="88"/>
                    <a:pt x="29" y="109"/>
                    <a:pt x="2" y="109"/>
                  </a:cubicBezTo>
                  <a:cubicBezTo>
                    <a:pt x="1" y="109"/>
                    <a:pt x="1" y="109"/>
                    <a:pt x="0" y="109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" y="122"/>
                    <a:pt x="1" y="122"/>
                    <a:pt x="2" y="122"/>
                  </a:cubicBezTo>
                  <a:cubicBezTo>
                    <a:pt x="36" y="122"/>
                    <a:pt x="64" y="95"/>
                    <a:pt x="64" y="6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48" name="Group 1047"/>
          <p:cNvGrpSpPr/>
          <p:nvPr/>
        </p:nvGrpSpPr>
        <p:grpSpPr>
          <a:xfrm>
            <a:off x="2588528" y="4058739"/>
            <a:ext cx="497190" cy="499515"/>
            <a:chOff x="993596" y="5649928"/>
            <a:chExt cx="1187096" cy="1192648"/>
          </a:xfrm>
        </p:grpSpPr>
        <p:sp>
          <p:nvSpPr>
            <p:cNvPr id="1049" name="Freeform 3723"/>
            <p:cNvSpPr>
              <a:spLocks/>
            </p:cNvSpPr>
            <p:nvPr/>
          </p:nvSpPr>
          <p:spPr bwMode="auto">
            <a:xfrm>
              <a:off x="993596" y="5649928"/>
              <a:ext cx="1187095" cy="1192648"/>
            </a:xfrm>
            <a:custGeom>
              <a:avLst/>
              <a:gdLst>
                <a:gd name="T0" fmla="*/ 1924 w 1924"/>
                <a:gd name="T1" fmla="*/ 0 h 1933"/>
                <a:gd name="T2" fmla="*/ 0 w 1924"/>
                <a:gd name="T3" fmla="*/ 0 h 1933"/>
                <a:gd name="T4" fmla="*/ 0 w 1924"/>
                <a:gd name="T5" fmla="*/ 1933 h 1933"/>
                <a:gd name="T6" fmla="*/ 858 w 1924"/>
                <a:gd name="T7" fmla="*/ 1933 h 1933"/>
                <a:gd name="T8" fmla="*/ 535 w 1924"/>
                <a:gd name="T9" fmla="*/ 1584 h 1933"/>
                <a:gd name="T10" fmla="*/ 1373 w 1924"/>
                <a:gd name="T11" fmla="*/ 1579 h 1933"/>
                <a:gd name="T12" fmla="*/ 1373 w 1924"/>
                <a:gd name="T13" fmla="*/ 344 h 1933"/>
                <a:gd name="T14" fmla="*/ 1399 w 1924"/>
                <a:gd name="T15" fmla="*/ 319 h 1933"/>
                <a:gd name="T16" fmla="*/ 1924 w 1924"/>
                <a:gd name="T17" fmla="*/ 840 h 1933"/>
                <a:gd name="T18" fmla="*/ 1924 w 1924"/>
                <a:gd name="T19" fmla="*/ 0 h 1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24" h="1933">
                  <a:moveTo>
                    <a:pt x="1924" y="0"/>
                  </a:moveTo>
                  <a:lnTo>
                    <a:pt x="0" y="0"/>
                  </a:lnTo>
                  <a:lnTo>
                    <a:pt x="0" y="1933"/>
                  </a:lnTo>
                  <a:lnTo>
                    <a:pt x="858" y="1933"/>
                  </a:lnTo>
                  <a:lnTo>
                    <a:pt x="535" y="1584"/>
                  </a:lnTo>
                  <a:lnTo>
                    <a:pt x="1373" y="1579"/>
                  </a:lnTo>
                  <a:lnTo>
                    <a:pt x="1373" y="344"/>
                  </a:lnTo>
                  <a:lnTo>
                    <a:pt x="1399" y="319"/>
                  </a:lnTo>
                  <a:lnTo>
                    <a:pt x="1924" y="840"/>
                  </a:lnTo>
                  <a:lnTo>
                    <a:pt x="192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3724"/>
            <p:cNvSpPr>
              <a:spLocks/>
            </p:cNvSpPr>
            <p:nvPr/>
          </p:nvSpPr>
          <p:spPr bwMode="auto">
            <a:xfrm>
              <a:off x="993596" y="5649928"/>
              <a:ext cx="1187095" cy="1192648"/>
            </a:xfrm>
            <a:custGeom>
              <a:avLst/>
              <a:gdLst>
                <a:gd name="T0" fmla="*/ 1924 w 1924"/>
                <a:gd name="T1" fmla="*/ 0 h 1933"/>
                <a:gd name="T2" fmla="*/ 0 w 1924"/>
                <a:gd name="T3" fmla="*/ 0 h 1933"/>
                <a:gd name="T4" fmla="*/ 0 w 1924"/>
                <a:gd name="T5" fmla="*/ 1933 h 1933"/>
                <a:gd name="T6" fmla="*/ 858 w 1924"/>
                <a:gd name="T7" fmla="*/ 1933 h 1933"/>
                <a:gd name="T8" fmla="*/ 535 w 1924"/>
                <a:gd name="T9" fmla="*/ 1584 h 1933"/>
                <a:gd name="T10" fmla="*/ 1373 w 1924"/>
                <a:gd name="T11" fmla="*/ 1579 h 1933"/>
                <a:gd name="T12" fmla="*/ 1373 w 1924"/>
                <a:gd name="T13" fmla="*/ 344 h 1933"/>
                <a:gd name="T14" fmla="*/ 1399 w 1924"/>
                <a:gd name="T15" fmla="*/ 319 h 1933"/>
                <a:gd name="T16" fmla="*/ 1924 w 1924"/>
                <a:gd name="T17" fmla="*/ 840 h 1933"/>
                <a:gd name="T18" fmla="*/ 1924 w 1924"/>
                <a:gd name="T19" fmla="*/ 0 h 19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24" h="1933">
                  <a:moveTo>
                    <a:pt x="1924" y="0"/>
                  </a:moveTo>
                  <a:lnTo>
                    <a:pt x="0" y="0"/>
                  </a:lnTo>
                  <a:lnTo>
                    <a:pt x="0" y="1933"/>
                  </a:lnTo>
                  <a:lnTo>
                    <a:pt x="858" y="1933"/>
                  </a:lnTo>
                  <a:lnTo>
                    <a:pt x="535" y="1584"/>
                  </a:lnTo>
                  <a:lnTo>
                    <a:pt x="1373" y="1579"/>
                  </a:lnTo>
                  <a:lnTo>
                    <a:pt x="1373" y="344"/>
                  </a:lnTo>
                  <a:lnTo>
                    <a:pt x="1399" y="319"/>
                  </a:lnTo>
                  <a:lnTo>
                    <a:pt x="1924" y="840"/>
                  </a:lnTo>
                  <a:lnTo>
                    <a:pt x="19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3725"/>
            <p:cNvSpPr>
              <a:spLocks/>
            </p:cNvSpPr>
            <p:nvPr/>
          </p:nvSpPr>
          <p:spPr bwMode="auto">
            <a:xfrm>
              <a:off x="1522977" y="6168202"/>
              <a:ext cx="657715" cy="674374"/>
            </a:xfrm>
            <a:custGeom>
              <a:avLst/>
              <a:gdLst>
                <a:gd name="T0" fmla="*/ 1066 w 1066"/>
                <a:gd name="T1" fmla="*/ 0 h 1093"/>
                <a:gd name="T2" fmla="*/ 1066 w 1066"/>
                <a:gd name="T3" fmla="*/ 1093 h 1093"/>
                <a:gd name="T4" fmla="*/ 0 w 1066"/>
                <a:gd name="T5" fmla="*/ 1093 h 1093"/>
                <a:gd name="T6" fmla="*/ 0 w 1066"/>
                <a:gd name="T7" fmla="*/ 1093 h 1093"/>
                <a:gd name="T8" fmla="*/ 1066 w 1066"/>
                <a:gd name="T9" fmla="*/ 1093 h 1093"/>
                <a:gd name="T10" fmla="*/ 1066 w 1066"/>
                <a:gd name="T11" fmla="*/ 0 h 1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6" h="1093">
                  <a:moveTo>
                    <a:pt x="1066" y="0"/>
                  </a:moveTo>
                  <a:lnTo>
                    <a:pt x="1066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1066" y="1093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3726"/>
            <p:cNvSpPr>
              <a:spLocks/>
            </p:cNvSpPr>
            <p:nvPr/>
          </p:nvSpPr>
          <p:spPr bwMode="auto">
            <a:xfrm>
              <a:off x="1522977" y="6168202"/>
              <a:ext cx="657715" cy="674374"/>
            </a:xfrm>
            <a:custGeom>
              <a:avLst/>
              <a:gdLst>
                <a:gd name="T0" fmla="*/ 1066 w 1066"/>
                <a:gd name="T1" fmla="*/ 0 h 1093"/>
                <a:gd name="T2" fmla="*/ 1066 w 1066"/>
                <a:gd name="T3" fmla="*/ 1093 h 1093"/>
                <a:gd name="T4" fmla="*/ 0 w 1066"/>
                <a:gd name="T5" fmla="*/ 1093 h 1093"/>
                <a:gd name="T6" fmla="*/ 0 w 1066"/>
                <a:gd name="T7" fmla="*/ 1093 h 1093"/>
                <a:gd name="T8" fmla="*/ 1066 w 1066"/>
                <a:gd name="T9" fmla="*/ 1093 h 1093"/>
                <a:gd name="T10" fmla="*/ 1066 w 1066"/>
                <a:gd name="T11" fmla="*/ 0 h 10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66" h="1093">
                  <a:moveTo>
                    <a:pt x="1066" y="0"/>
                  </a:moveTo>
                  <a:lnTo>
                    <a:pt x="1066" y="1093"/>
                  </a:lnTo>
                  <a:lnTo>
                    <a:pt x="0" y="1093"/>
                  </a:lnTo>
                  <a:lnTo>
                    <a:pt x="0" y="1093"/>
                  </a:lnTo>
                  <a:lnTo>
                    <a:pt x="1066" y="1093"/>
                  </a:lnTo>
                  <a:lnTo>
                    <a:pt x="106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3727"/>
            <p:cNvSpPr>
              <a:spLocks/>
            </p:cNvSpPr>
            <p:nvPr/>
          </p:nvSpPr>
          <p:spPr bwMode="auto">
            <a:xfrm>
              <a:off x="1323688" y="5846749"/>
              <a:ext cx="857004" cy="995827"/>
            </a:xfrm>
            <a:custGeom>
              <a:avLst/>
              <a:gdLst>
                <a:gd name="T0" fmla="*/ 864 w 1389"/>
                <a:gd name="T1" fmla="*/ 0 h 1614"/>
                <a:gd name="T2" fmla="*/ 838 w 1389"/>
                <a:gd name="T3" fmla="*/ 25 h 1614"/>
                <a:gd name="T4" fmla="*/ 838 w 1389"/>
                <a:gd name="T5" fmla="*/ 1260 h 1614"/>
                <a:gd name="T6" fmla="*/ 0 w 1389"/>
                <a:gd name="T7" fmla="*/ 1265 h 1614"/>
                <a:gd name="T8" fmla="*/ 323 w 1389"/>
                <a:gd name="T9" fmla="*/ 1614 h 1614"/>
                <a:gd name="T10" fmla="*/ 1389 w 1389"/>
                <a:gd name="T11" fmla="*/ 1614 h 1614"/>
                <a:gd name="T12" fmla="*/ 1389 w 1389"/>
                <a:gd name="T13" fmla="*/ 521 h 1614"/>
                <a:gd name="T14" fmla="*/ 864 w 1389"/>
                <a:gd name="T15" fmla="*/ 0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9" h="1614">
                  <a:moveTo>
                    <a:pt x="864" y="0"/>
                  </a:moveTo>
                  <a:lnTo>
                    <a:pt x="838" y="25"/>
                  </a:lnTo>
                  <a:lnTo>
                    <a:pt x="838" y="1260"/>
                  </a:lnTo>
                  <a:lnTo>
                    <a:pt x="0" y="1265"/>
                  </a:lnTo>
                  <a:lnTo>
                    <a:pt x="323" y="1614"/>
                  </a:lnTo>
                  <a:lnTo>
                    <a:pt x="1389" y="1614"/>
                  </a:lnTo>
                  <a:lnTo>
                    <a:pt x="1389" y="521"/>
                  </a:lnTo>
                  <a:lnTo>
                    <a:pt x="864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3728"/>
            <p:cNvSpPr>
              <a:spLocks/>
            </p:cNvSpPr>
            <p:nvPr/>
          </p:nvSpPr>
          <p:spPr bwMode="auto">
            <a:xfrm>
              <a:off x="1323688" y="5846749"/>
              <a:ext cx="857004" cy="995827"/>
            </a:xfrm>
            <a:custGeom>
              <a:avLst/>
              <a:gdLst>
                <a:gd name="T0" fmla="*/ 864 w 1389"/>
                <a:gd name="T1" fmla="*/ 0 h 1614"/>
                <a:gd name="T2" fmla="*/ 838 w 1389"/>
                <a:gd name="T3" fmla="*/ 25 h 1614"/>
                <a:gd name="T4" fmla="*/ 838 w 1389"/>
                <a:gd name="T5" fmla="*/ 1260 h 1614"/>
                <a:gd name="T6" fmla="*/ 0 w 1389"/>
                <a:gd name="T7" fmla="*/ 1265 h 1614"/>
                <a:gd name="T8" fmla="*/ 323 w 1389"/>
                <a:gd name="T9" fmla="*/ 1614 h 1614"/>
                <a:gd name="T10" fmla="*/ 1389 w 1389"/>
                <a:gd name="T11" fmla="*/ 1614 h 1614"/>
                <a:gd name="T12" fmla="*/ 1389 w 1389"/>
                <a:gd name="T13" fmla="*/ 521 h 1614"/>
                <a:gd name="T14" fmla="*/ 864 w 1389"/>
                <a:gd name="T15" fmla="*/ 0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9" h="1614">
                  <a:moveTo>
                    <a:pt x="864" y="0"/>
                  </a:moveTo>
                  <a:lnTo>
                    <a:pt x="838" y="25"/>
                  </a:lnTo>
                  <a:lnTo>
                    <a:pt x="838" y="1260"/>
                  </a:lnTo>
                  <a:lnTo>
                    <a:pt x="0" y="1265"/>
                  </a:lnTo>
                  <a:lnTo>
                    <a:pt x="323" y="1614"/>
                  </a:lnTo>
                  <a:lnTo>
                    <a:pt x="1389" y="1614"/>
                  </a:lnTo>
                  <a:lnTo>
                    <a:pt x="1389" y="521"/>
                  </a:lnTo>
                  <a:lnTo>
                    <a:pt x="86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3729"/>
            <p:cNvSpPr>
              <a:spLocks noEditPoints="1"/>
            </p:cNvSpPr>
            <p:nvPr/>
          </p:nvSpPr>
          <p:spPr bwMode="auto">
            <a:xfrm>
              <a:off x="1473000" y="6115141"/>
              <a:ext cx="233841" cy="389940"/>
            </a:xfrm>
            <a:custGeom>
              <a:avLst/>
              <a:gdLst>
                <a:gd name="T0" fmla="*/ 38 w 75"/>
                <a:gd name="T1" fmla="*/ 63 h 125"/>
                <a:gd name="T2" fmla="*/ 64 w 75"/>
                <a:gd name="T3" fmla="*/ 72 h 125"/>
                <a:gd name="T4" fmla="*/ 75 w 75"/>
                <a:gd name="T5" fmla="*/ 97 h 125"/>
                <a:gd name="T6" fmla="*/ 75 w 75"/>
                <a:gd name="T7" fmla="*/ 125 h 125"/>
                <a:gd name="T8" fmla="*/ 0 w 75"/>
                <a:gd name="T9" fmla="*/ 125 h 125"/>
                <a:gd name="T10" fmla="*/ 0 w 75"/>
                <a:gd name="T11" fmla="*/ 97 h 125"/>
                <a:gd name="T12" fmla="*/ 12 w 75"/>
                <a:gd name="T13" fmla="*/ 72 h 125"/>
                <a:gd name="T14" fmla="*/ 38 w 75"/>
                <a:gd name="T15" fmla="*/ 63 h 125"/>
                <a:gd name="T16" fmla="*/ 38 w 75"/>
                <a:gd name="T17" fmla="*/ 0 h 125"/>
                <a:gd name="T18" fmla="*/ 63 w 75"/>
                <a:gd name="T19" fmla="*/ 25 h 125"/>
                <a:gd name="T20" fmla="*/ 38 w 75"/>
                <a:gd name="T21" fmla="*/ 50 h 125"/>
                <a:gd name="T22" fmla="*/ 13 w 75"/>
                <a:gd name="T23" fmla="*/ 25 h 125"/>
                <a:gd name="T24" fmla="*/ 38 w 75"/>
                <a:gd name="T2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" h="125">
                  <a:moveTo>
                    <a:pt x="38" y="63"/>
                  </a:moveTo>
                  <a:cubicBezTo>
                    <a:pt x="48" y="63"/>
                    <a:pt x="57" y="66"/>
                    <a:pt x="64" y="72"/>
                  </a:cubicBezTo>
                  <a:cubicBezTo>
                    <a:pt x="71" y="78"/>
                    <a:pt x="75" y="87"/>
                    <a:pt x="75" y="97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87"/>
                    <a:pt x="5" y="78"/>
                    <a:pt x="12" y="72"/>
                  </a:cubicBezTo>
                  <a:cubicBezTo>
                    <a:pt x="18" y="66"/>
                    <a:pt x="28" y="63"/>
                    <a:pt x="38" y="63"/>
                  </a:cubicBezTo>
                  <a:close/>
                  <a:moveTo>
                    <a:pt x="38" y="0"/>
                  </a:moveTo>
                  <a:cubicBezTo>
                    <a:pt x="52" y="0"/>
                    <a:pt x="63" y="11"/>
                    <a:pt x="63" y="25"/>
                  </a:cubicBezTo>
                  <a:cubicBezTo>
                    <a:pt x="63" y="39"/>
                    <a:pt x="52" y="50"/>
                    <a:pt x="38" y="50"/>
                  </a:cubicBezTo>
                  <a:cubicBezTo>
                    <a:pt x="24" y="50"/>
                    <a:pt x="13" y="39"/>
                    <a:pt x="13" y="25"/>
                  </a:cubicBezTo>
                  <a:cubicBezTo>
                    <a:pt x="13" y="11"/>
                    <a:pt x="24" y="0"/>
                    <a:pt x="3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Rectangle 3730"/>
            <p:cNvSpPr>
              <a:spLocks noChangeArrowheads="1"/>
            </p:cNvSpPr>
            <p:nvPr/>
          </p:nvSpPr>
          <p:spPr bwMode="auto">
            <a:xfrm>
              <a:off x="1498297" y="5977551"/>
              <a:ext cx="183864" cy="376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3731"/>
            <p:cNvSpPr>
              <a:spLocks noEditPoints="1"/>
            </p:cNvSpPr>
            <p:nvPr/>
          </p:nvSpPr>
          <p:spPr bwMode="auto">
            <a:xfrm>
              <a:off x="1323688" y="5846749"/>
              <a:ext cx="536167" cy="780497"/>
            </a:xfrm>
            <a:custGeom>
              <a:avLst/>
              <a:gdLst>
                <a:gd name="T0" fmla="*/ 869 w 869"/>
                <a:gd name="T1" fmla="*/ 1265 h 1265"/>
                <a:gd name="T2" fmla="*/ 0 w 869"/>
                <a:gd name="T3" fmla="*/ 1265 h 1265"/>
                <a:gd name="T4" fmla="*/ 0 w 869"/>
                <a:gd name="T5" fmla="*/ 0 h 1265"/>
                <a:gd name="T6" fmla="*/ 869 w 869"/>
                <a:gd name="T7" fmla="*/ 0 h 1265"/>
                <a:gd name="T8" fmla="*/ 869 w 869"/>
                <a:gd name="T9" fmla="*/ 1265 h 1265"/>
                <a:gd name="T10" fmla="*/ 61 w 869"/>
                <a:gd name="T11" fmla="*/ 1204 h 1265"/>
                <a:gd name="T12" fmla="*/ 808 w 869"/>
                <a:gd name="T13" fmla="*/ 1204 h 1265"/>
                <a:gd name="T14" fmla="*/ 808 w 869"/>
                <a:gd name="T15" fmla="*/ 60 h 1265"/>
                <a:gd name="T16" fmla="*/ 61 w 869"/>
                <a:gd name="T17" fmla="*/ 60 h 1265"/>
                <a:gd name="T18" fmla="*/ 61 w 869"/>
                <a:gd name="T19" fmla="*/ 1204 h 1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9" h="1265">
                  <a:moveTo>
                    <a:pt x="869" y="1265"/>
                  </a:moveTo>
                  <a:lnTo>
                    <a:pt x="0" y="1265"/>
                  </a:lnTo>
                  <a:lnTo>
                    <a:pt x="0" y="0"/>
                  </a:lnTo>
                  <a:lnTo>
                    <a:pt x="869" y="0"/>
                  </a:lnTo>
                  <a:lnTo>
                    <a:pt x="869" y="1265"/>
                  </a:lnTo>
                  <a:close/>
                  <a:moveTo>
                    <a:pt x="61" y="1204"/>
                  </a:moveTo>
                  <a:lnTo>
                    <a:pt x="808" y="1204"/>
                  </a:lnTo>
                  <a:lnTo>
                    <a:pt x="808" y="60"/>
                  </a:lnTo>
                  <a:lnTo>
                    <a:pt x="61" y="60"/>
                  </a:lnTo>
                  <a:lnTo>
                    <a:pt x="61" y="12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58" name="Group 1057"/>
          <p:cNvGrpSpPr/>
          <p:nvPr/>
        </p:nvGrpSpPr>
        <p:grpSpPr>
          <a:xfrm>
            <a:off x="3406030" y="4057883"/>
            <a:ext cx="498655" cy="501226"/>
            <a:chOff x="2264603" y="5643758"/>
            <a:chExt cx="1196350" cy="1202520"/>
          </a:xfrm>
        </p:grpSpPr>
        <p:sp>
          <p:nvSpPr>
            <p:cNvPr id="1059" name="Freeform 3732"/>
            <p:cNvSpPr>
              <a:spLocks/>
            </p:cNvSpPr>
            <p:nvPr/>
          </p:nvSpPr>
          <p:spPr bwMode="auto">
            <a:xfrm>
              <a:off x="2264603" y="5643758"/>
              <a:ext cx="1196350" cy="1201903"/>
            </a:xfrm>
            <a:custGeom>
              <a:avLst/>
              <a:gdLst>
                <a:gd name="T0" fmla="*/ 384 w 384"/>
                <a:gd name="T1" fmla="*/ 0 h 385"/>
                <a:gd name="T2" fmla="*/ 0 w 384"/>
                <a:gd name="T3" fmla="*/ 0 h 385"/>
                <a:gd name="T4" fmla="*/ 0 w 384"/>
                <a:gd name="T5" fmla="*/ 385 h 385"/>
                <a:gd name="T6" fmla="*/ 201 w 384"/>
                <a:gd name="T7" fmla="*/ 385 h 385"/>
                <a:gd name="T8" fmla="*/ 63 w 384"/>
                <a:gd name="T9" fmla="*/ 245 h 385"/>
                <a:gd name="T10" fmla="*/ 196 w 384"/>
                <a:gd name="T11" fmla="*/ 236 h 385"/>
                <a:gd name="T12" fmla="*/ 223 w 384"/>
                <a:gd name="T13" fmla="*/ 239 h 385"/>
                <a:gd name="T14" fmla="*/ 267 w 384"/>
                <a:gd name="T15" fmla="*/ 274 h 385"/>
                <a:gd name="T16" fmla="*/ 291 w 384"/>
                <a:gd name="T17" fmla="*/ 263 h 385"/>
                <a:gd name="T18" fmla="*/ 292 w 384"/>
                <a:gd name="T19" fmla="*/ 188 h 385"/>
                <a:gd name="T20" fmla="*/ 266 w 384"/>
                <a:gd name="T21" fmla="*/ 177 h 385"/>
                <a:gd name="T22" fmla="*/ 269 w 384"/>
                <a:gd name="T23" fmla="*/ 111 h 385"/>
                <a:gd name="T24" fmla="*/ 273 w 384"/>
                <a:gd name="T25" fmla="*/ 107 h 385"/>
                <a:gd name="T26" fmla="*/ 384 w 384"/>
                <a:gd name="T27" fmla="*/ 213 h 385"/>
                <a:gd name="T28" fmla="*/ 384 w 384"/>
                <a:gd name="T2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84" h="385">
                  <a:moveTo>
                    <a:pt x="38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201" y="385"/>
                    <a:pt x="201" y="385"/>
                    <a:pt x="201" y="385"/>
                  </a:cubicBezTo>
                  <a:cubicBezTo>
                    <a:pt x="63" y="245"/>
                    <a:pt x="63" y="245"/>
                    <a:pt x="63" y="245"/>
                  </a:cubicBezTo>
                  <a:cubicBezTo>
                    <a:pt x="196" y="236"/>
                    <a:pt x="196" y="236"/>
                    <a:pt x="196" y="236"/>
                  </a:cubicBezTo>
                  <a:cubicBezTo>
                    <a:pt x="223" y="239"/>
                    <a:pt x="223" y="239"/>
                    <a:pt x="223" y="239"/>
                  </a:cubicBezTo>
                  <a:cubicBezTo>
                    <a:pt x="223" y="239"/>
                    <a:pt x="241" y="274"/>
                    <a:pt x="267" y="274"/>
                  </a:cubicBezTo>
                  <a:cubicBezTo>
                    <a:pt x="274" y="274"/>
                    <a:pt x="282" y="271"/>
                    <a:pt x="291" y="263"/>
                  </a:cubicBezTo>
                  <a:cubicBezTo>
                    <a:pt x="330" y="230"/>
                    <a:pt x="316" y="198"/>
                    <a:pt x="292" y="188"/>
                  </a:cubicBezTo>
                  <a:cubicBezTo>
                    <a:pt x="269" y="178"/>
                    <a:pt x="266" y="177"/>
                    <a:pt x="266" y="177"/>
                  </a:cubicBezTo>
                  <a:cubicBezTo>
                    <a:pt x="269" y="111"/>
                    <a:pt x="269" y="111"/>
                    <a:pt x="269" y="111"/>
                  </a:cubicBezTo>
                  <a:cubicBezTo>
                    <a:pt x="273" y="107"/>
                    <a:pt x="273" y="107"/>
                    <a:pt x="273" y="107"/>
                  </a:cubicBezTo>
                  <a:cubicBezTo>
                    <a:pt x="384" y="213"/>
                    <a:pt x="384" y="213"/>
                    <a:pt x="384" y="213"/>
                  </a:cubicBezTo>
                  <a:cubicBezTo>
                    <a:pt x="384" y="0"/>
                    <a:pt x="384" y="0"/>
                    <a:pt x="384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Rectangle 3733"/>
            <p:cNvSpPr>
              <a:spLocks noChangeArrowheads="1"/>
            </p:cNvSpPr>
            <p:nvPr/>
          </p:nvSpPr>
          <p:spPr bwMode="auto">
            <a:xfrm>
              <a:off x="2890851" y="6845661"/>
              <a:ext cx="570102" cy="617"/>
            </a:xfrm>
            <a:prstGeom prst="rect">
              <a:avLst/>
            </a:pr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3734"/>
            <p:cNvSpPr>
              <a:spLocks/>
            </p:cNvSpPr>
            <p:nvPr/>
          </p:nvSpPr>
          <p:spPr bwMode="auto">
            <a:xfrm>
              <a:off x="2890851" y="6845661"/>
              <a:ext cx="570102" cy="0"/>
            </a:xfrm>
            <a:custGeom>
              <a:avLst/>
              <a:gdLst>
                <a:gd name="T0" fmla="*/ 924 w 924"/>
                <a:gd name="T1" fmla="*/ 0 w 924"/>
                <a:gd name="T2" fmla="*/ 0 w 924"/>
                <a:gd name="T3" fmla="*/ 924 w 9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924">
                  <a:moveTo>
                    <a:pt x="9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3735"/>
            <p:cNvSpPr>
              <a:spLocks/>
            </p:cNvSpPr>
            <p:nvPr/>
          </p:nvSpPr>
          <p:spPr bwMode="auto">
            <a:xfrm>
              <a:off x="2460807" y="5977551"/>
              <a:ext cx="1000146" cy="868110"/>
            </a:xfrm>
            <a:custGeom>
              <a:avLst/>
              <a:gdLst>
                <a:gd name="T0" fmla="*/ 210 w 321"/>
                <a:gd name="T1" fmla="*/ 0 h 278"/>
                <a:gd name="T2" fmla="*/ 206 w 321"/>
                <a:gd name="T3" fmla="*/ 4 h 278"/>
                <a:gd name="T4" fmla="*/ 203 w 321"/>
                <a:gd name="T5" fmla="*/ 70 h 278"/>
                <a:gd name="T6" fmla="*/ 229 w 321"/>
                <a:gd name="T7" fmla="*/ 81 h 278"/>
                <a:gd name="T8" fmla="*/ 228 w 321"/>
                <a:gd name="T9" fmla="*/ 156 h 278"/>
                <a:gd name="T10" fmla="*/ 204 w 321"/>
                <a:gd name="T11" fmla="*/ 167 h 278"/>
                <a:gd name="T12" fmla="*/ 160 w 321"/>
                <a:gd name="T13" fmla="*/ 132 h 278"/>
                <a:gd name="T14" fmla="*/ 133 w 321"/>
                <a:gd name="T15" fmla="*/ 129 h 278"/>
                <a:gd name="T16" fmla="*/ 0 w 321"/>
                <a:gd name="T17" fmla="*/ 138 h 278"/>
                <a:gd name="T18" fmla="*/ 138 w 321"/>
                <a:gd name="T19" fmla="*/ 278 h 278"/>
                <a:gd name="T20" fmla="*/ 321 w 321"/>
                <a:gd name="T21" fmla="*/ 278 h 278"/>
                <a:gd name="T22" fmla="*/ 321 w 321"/>
                <a:gd name="T23" fmla="*/ 106 h 278"/>
                <a:gd name="T24" fmla="*/ 210 w 321"/>
                <a:gd name="T25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1" h="278">
                  <a:moveTo>
                    <a:pt x="210" y="0"/>
                  </a:moveTo>
                  <a:cubicBezTo>
                    <a:pt x="206" y="4"/>
                    <a:pt x="206" y="4"/>
                    <a:pt x="206" y="4"/>
                  </a:cubicBezTo>
                  <a:cubicBezTo>
                    <a:pt x="203" y="70"/>
                    <a:pt x="203" y="70"/>
                    <a:pt x="203" y="70"/>
                  </a:cubicBezTo>
                  <a:cubicBezTo>
                    <a:pt x="203" y="70"/>
                    <a:pt x="206" y="71"/>
                    <a:pt x="229" y="81"/>
                  </a:cubicBezTo>
                  <a:cubicBezTo>
                    <a:pt x="253" y="91"/>
                    <a:pt x="267" y="123"/>
                    <a:pt x="228" y="156"/>
                  </a:cubicBezTo>
                  <a:cubicBezTo>
                    <a:pt x="219" y="164"/>
                    <a:pt x="211" y="167"/>
                    <a:pt x="204" y="167"/>
                  </a:cubicBezTo>
                  <a:cubicBezTo>
                    <a:pt x="178" y="167"/>
                    <a:pt x="160" y="132"/>
                    <a:pt x="160" y="132"/>
                  </a:cubicBezTo>
                  <a:cubicBezTo>
                    <a:pt x="133" y="129"/>
                    <a:pt x="133" y="129"/>
                    <a:pt x="133" y="129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138" y="278"/>
                    <a:pt x="138" y="278"/>
                    <a:pt x="138" y="278"/>
                  </a:cubicBezTo>
                  <a:cubicBezTo>
                    <a:pt x="321" y="278"/>
                    <a:pt x="321" y="278"/>
                    <a:pt x="321" y="278"/>
                  </a:cubicBezTo>
                  <a:cubicBezTo>
                    <a:pt x="321" y="106"/>
                    <a:pt x="321" y="106"/>
                    <a:pt x="321" y="106"/>
                  </a:cubicBezTo>
                  <a:cubicBezTo>
                    <a:pt x="210" y="0"/>
                    <a:pt x="210" y="0"/>
                    <a:pt x="210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3736"/>
            <p:cNvSpPr>
              <a:spLocks noEditPoints="1"/>
            </p:cNvSpPr>
            <p:nvPr/>
          </p:nvSpPr>
          <p:spPr bwMode="auto">
            <a:xfrm>
              <a:off x="2460807" y="5905980"/>
              <a:ext cx="651545" cy="502233"/>
            </a:xfrm>
            <a:custGeom>
              <a:avLst/>
              <a:gdLst>
                <a:gd name="T0" fmla="*/ 823 w 1056"/>
                <a:gd name="T1" fmla="*/ 814 h 814"/>
                <a:gd name="T2" fmla="*/ 0 w 1056"/>
                <a:gd name="T3" fmla="*/ 814 h 814"/>
                <a:gd name="T4" fmla="*/ 0 w 1056"/>
                <a:gd name="T5" fmla="*/ 121 h 814"/>
                <a:gd name="T6" fmla="*/ 308 w 1056"/>
                <a:gd name="T7" fmla="*/ 121 h 814"/>
                <a:gd name="T8" fmla="*/ 308 w 1056"/>
                <a:gd name="T9" fmla="*/ 0 h 814"/>
                <a:gd name="T10" fmla="*/ 753 w 1056"/>
                <a:gd name="T11" fmla="*/ 0 h 814"/>
                <a:gd name="T12" fmla="*/ 753 w 1056"/>
                <a:gd name="T13" fmla="*/ 121 h 814"/>
                <a:gd name="T14" fmla="*/ 1056 w 1056"/>
                <a:gd name="T15" fmla="*/ 121 h 814"/>
                <a:gd name="T16" fmla="*/ 1056 w 1056"/>
                <a:gd name="T17" fmla="*/ 501 h 814"/>
                <a:gd name="T18" fmla="*/ 995 w 1056"/>
                <a:gd name="T19" fmla="*/ 501 h 814"/>
                <a:gd name="T20" fmla="*/ 995 w 1056"/>
                <a:gd name="T21" fmla="*/ 182 h 814"/>
                <a:gd name="T22" fmla="*/ 66 w 1056"/>
                <a:gd name="T23" fmla="*/ 182 h 814"/>
                <a:gd name="T24" fmla="*/ 66 w 1056"/>
                <a:gd name="T25" fmla="*/ 749 h 814"/>
                <a:gd name="T26" fmla="*/ 823 w 1056"/>
                <a:gd name="T27" fmla="*/ 749 h 814"/>
                <a:gd name="T28" fmla="*/ 823 w 1056"/>
                <a:gd name="T29" fmla="*/ 814 h 814"/>
                <a:gd name="T30" fmla="*/ 374 w 1056"/>
                <a:gd name="T31" fmla="*/ 116 h 814"/>
                <a:gd name="T32" fmla="*/ 687 w 1056"/>
                <a:gd name="T33" fmla="*/ 116 h 814"/>
                <a:gd name="T34" fmla="*/ 687 w 1056"/>
                <a:gd name="T35" fmla="*/ 65 h 814"/>
                <a:gd name="T36" fmla="*/ 374 w 1056"/>
                <a:gd name="T37" fmla="*/ 65 h 814"/>
                <a:gd name="T38" fmla="*/ 374 w 1056"/>
                <a:gd name="T39" fmla="*/ 116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56" h="814">
                  <a:moveTo>
                    <a:pt x="823" y="814"/>
                  </a:moveTo>
                  <a:lnTo>
                    <a:pt x="0" y="814"/>
                  </a:lnTo>
                  <a:lnTo>
                    <a:pt x="0" y="121"/>
                  </a:lnTo>
                  <a:lnTo>
                    <a:pt x="308" y="121"/>
                  </a:lnTo>
                  <a:lnTo>
                    <a:pt x="308" y="0"/>
                  </a:lnTo>
                  <a:lnTo>
                    <a:pt x="753" y="0"/>
                  </a:lnTo>
                  <a:lnTo>
                    <a:pt x="753" y="121"/>
                  </a:lnTo>
                  <a:lnTo>
                    <a:pt x="1056" y="121"/>
                  </a:lnTo>
                  <a:lnTo>
                    <a:pt x="1056" y="501"/>
                  </a:lnTo>
                  <a:lnTo>
                    <a:pt x="995" y="501"/>
                  </a:lnTo>
                  <a:lnTo>
                    <a:pt x="995" y="182"/>
                  </a:lnTo>
                  <a:lnTo>
                    <a:pt x="66" y="182"/>
                  </a:lnTo>
                  <a:lnTo>
                    <a:pt x="66" y="749"/>
                  </a:lnTo>
                  <a:lnTo>
                    <a:pt x="823" y="749"/>
                  </a:lnTo>
                  <a:lnTo>
                    <a:pt x="823" y="814"/>
                  </a:lnTo>
                  <a:close/>
                  <a:moveTo>
                    <a:pt x="374" y="116"/>
                  </a:moveTo>
                  <a:lnTo>
                    <a:pt x="687" y="116"/>
                  </a:lnTo>
                  <a:lnTo>
                    <a:pt x="687" y="65"/>
                  </a:lnTo>
                  <a:lnTo>
                    <a:pt x="374" y="65"/>
                  </a:lnTo>
                  <a:lnTo>
                    <a:pt x="374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3737"/>
            <p:cNvSpPr>
              <a:spLocks/>
            </p:cNvSpPr>
            <p:nvPr/>
          </p:nvSpPr>
          <p:spPr bwMode="auto">
            <a:xfrm>
              <a:off x="2507698" y="6233603"/>
              <a:ext cx="538635" cy="65401"/>
            </a:xfrm>
            <a:custGeom>
              <a:avLst/>
              <a:gdLst>
                <a:gd name="T0" fmla="*/ 606 w 873"/>
                <a:gd name="T1" fmla="*/ 61 h 106"/>
                <a:gd name="T2" fmla="*/ 823 w 873"/>
                <a:gd name="T3" fmla="*/ 61 h 106"/>
                <a:gd name="T4" fmla="*/ 873 w 873"/>
                <a:gd name="T5" fmla="*/ 0 h 106"/>
                <a:gd name="T6" fmla="*/ 0 w 873"/>
                <a:gd name="T7" fmla="*/ 0 h 106"/>
                <a:gd name="T8" fmla="*/ 0 w 873"/>
                <a:gd name="T9" fmla="*/ 61 h 106"/>
                <a:gd name="T10" fmla="*/ 404 w 873"/>
                <a:gd name="T11" fmla="*/ 61 h 106"/>
                <a:gd name="T12" fmla="*/ 404 w 873"/>
                <a:gd name="T13" fmla="*/ 106 h 106"/>
                <a:gd name="T14" fmla="*/ 606 w 873"/>
                <a:gd name="T15" fmla="*/ 106 h 106"/>
                <a:gd name="T16" fmla="*/ 606 w 873"/>
                <a:gd name="T17" fmla="*/ 61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3" h="106">
                  <a:moveTo>
                    <a:pt x="606" y="61"/>
                  </a:moveTo>
                  <a:lnTo>
                    <a:pt x="823" y="61"/>
                  </a:lnTo>
                  <a:lnTo>
                    <a:pt x="873" y="0"/>
                  </a:lnTo>
                  <a:lnTo>
                    <a:pt x="0" y="0"/>
                  </a:lnTo>
                  <a:lnTo>
                    <a:pt x="0" y="61"/>
                  </a:lnTo>
                  <a:lnTo>
                    <a:pt x="404" y="61"/>
                  </a:lnTo>
                  <a:lnTo>
                    <a:pt x="404" y="106"/>
                  </a:lnTo>
                  <a:lnTo>
                    <a:pt x="606" y="106"/>
                  </a:lnTo>
                  <a:lnTo>
                    <a:pt x="606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3738"/>
            <p:cNvSpPr>
              <a:spLocks noEditPoints="1"/>
            </p:cNvSpPr>
            <p:nvPr/>
          </p:nvSpPr>
          <p:spPr bwMode="auto">
            <a:xfrm>
              <a:off x="2937743" y="6189797"/>
              <a:ext cx="327006" cy="315284"/>
            </a:xfrm>
            <a:custGeom>
              <a:avLst/>
              <a:gdLst>
                <a:gd name="T0" fmla="*/ 53 w 105"/>
                <a:gd name="T1" fmla="*/ 101 h 101"/>
                <a:gd name="T2" fmla="*/ 0 w 105"/>
                <a:gd name="T3" fmla="*/ 51 h 101"/>
                <a:gd name="T4" fmla="*/ 53 w 105"/>
                <a:gd name="T5" fmla="*/ 0 h 101"/>
                <a:gd name="T6" fmla="*/ 105 w 105"/>
                <a:gd name="T7" fmla="*/ 51 h 101"/>
                <a:gd name="T8" fmla="*/ 53 w 105"/>
                <a:gd name="T9" fmla="*/ 101 h 101"/>
                <a:gd name="T10" fmla="*/ 53 w 105"/>
                <a:gd name="T11" fmla="*/ 13 h 101"/>
                <a:gd name="T12" fmla="*/ 13 w 105"/>
                <a:gd name="T13" fmla="*/ 51 h 101"/>
                <a:gd name="T14" fmla="*/ 53 w 105"/>
                <a:gd name="T15" fmla="*/ 89 h 101"/>
                <a:gd name="T16" fmla="*/ 92 w 105"/>
                <a:gd name="T17" fmla="*/ 51 h 101"/>
                <a:gd name="T18" fmla="*/ 53 w 105"/>
                <a:gd name="T19" fmla="*/ 1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01">
                  <a:moveTo>
                    <a:pt x="53" y="101"/>
                  </a:moveTo>
                  <a:cubicBezTo>
                    <a:pt x="24" y="101"/>
                    <a:pt x="0" y="79"/>
                    <a:pt x="0" y="51"/>
                  </a:cubicBezTo>
                  <a:cubicBezTo>
                    <a:pt x="0" y="23"/>
                    <a:pt x="24" y="0"/>
                    <a:pt x="53" y="0"/>
                  </a:cubicBezTo>
                  <a:cubicBezTo>
                    <a:pt x="81" y="0"/>
                    <a:pt x="105" y="23"/>
                    <a:pt x="105" y="51"/>
                  </a:cubicBezTo>
                  <a:cubicBezTo>
                    <a:pt x="105" y="79"/>
                    <a:pt x="81" y="101"/>
                    <a:pt x="53" y="101"/>
                  </a:cubicBezTo>
                  <a:close/>
                  <a:moveTo>
                    <a:pt x="53" y="13"/>
                  </a:moveTo>
                  <a:cubicBezTo>
                    <a:pt x="31" y="13"/>
                    <a:pt x="13" y="30"/>
                    <a:pt x="13" y="51"/>
                  </a:cubicBezTo>
                  <a:cubicBezTo>
                    <a:pt x="13" y="72"/>
                    <a:pt x="31" y="89"/>
                    <a:pt x="53" y="89"/>
                  </a:cubicBezTo>
                  <a:cubicBezTo>
                    <a:pt x="74" y="89"/>
                    <a:pt x="92" y="72"/>
                    <a:pt x="92" y="51"/>
                  </a:cubicBezTo>
                  <a:cubicBezTo>
                    <a:pt x="92" y="30"/>
                    <a:pt x="74" y="13"/>
                    <a:pt x="53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3739"/>
            <p:cNvSpPr>
              <a:spLocks/>
            </p:cNvSpPr>
            <p:nvPr/>
          </p:nvSpPr>
          <p:spPr bwMode="auto">
            <a:xfrm>
              <a:off x="3046333" y="6277410"/>
              <a:ext cx="159184" cy="143760"/>
            </a:xfrm>
            <a:custGeom>
              <a:avLst/>
              <a:gdLst>
                <a:gd name="T0" fmla="*/ 157 w 258"/>
                <a:gd name="T1" fmla="*/ 66 h 233"/>
                <a:gd name="T2" fmla="*/ 0 w 258"/>
                <a:gd name="T3" fmla="*/ 182 h 233"/>
                <a:gd name="T4" fmla="*/ 36 w 258"/>
                <a:gd name="T5" fmla="*/ 233 h 233"/>
                <a:gd name="T6" fmla="*/ 187 w 258"/>
                <a:gd name="T7" fmla="*/ 116 h 233"/>
                <a:gd name="T8" fmla="*/ 182 w 258"/>
                <a:gd name="T9" fmla="*/ 157 h 233"/>
                <a:gd name="T10" fmla="*/ 243 w 258"/>
                <a:gd name="T11" fmla="*/ 162 h 233"/>
                <a:gd name="T12" fmla="*/ 258 w 258"/>
                <a:gd name="T13" fmla="*/ 25 h 233"/>
                <a:gd name="T14" fmla="*/ 127 w 258"/>
                <a:gd name="T15" fmla="*/ 0 h 233"/>
                <a:gd name="T16" fmla="*/ 117 w 258"/>
                <a:gd name="T17" fmla="*/ 56 h 233"/>
                <a:gd name="T18" fmla="*/ 157 w 258"/>
                <a:gd name="T19" fmla="*/ 66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" h="233">
                  <a:moveTo>
                    <a:pt x="157" y="66"/>
                  </a:moveTo>
                  <a:lnTo>
                    <a:pt x="0" y="182"/>
                  </a:lnTo>
                  <a:lnTo>
                    <a:pt x="36" y="233"/>
                  </a:lnTo>
                  <a:lnTo>
                    <a:pt x="187" y="116"/>
                  </a:lnTo>
                  <a:lnTo>
                    <a:pt x="182" y="157"/>
                  </a:lnTo>
                  <a:lnTo>
                    <a:pt x="243" y="162"/>
                  </a:lnTo>
                  <a:lnTo>
                    <a:pt x="258" y="25"/>
                  </a:lnTo>
                  <a:lnTo>
                    <a:pt x="127" y="0"/>
                  </a:lnTo>
                  <a:lnTo>
                    <a:pt x="117" y="56"/>
                  </a:lnTo>
                  <a:lnTo>
                    <a:pt x="157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67" name="Group 1066"/>
          <p:cNvGrpSpPr/>
          <p:nvPr/>
        </p:nvGrpSpPr>
        <p:grpSpPr>
          <a:xfrm>
            <a:off x="5841421" y="4070651"/>
            <a:ext cx="473244" cy="475690"/>
            <a:chOff x="6106003" y="5649928"/>
            <a:chExt cx="1193266" cy="1199435"/>
          </a:xfrm>
        </p:grpSpPr>
        <p:sp>
          <p:nvSpPr>
            <p:cNvPr id="1068" name="Freeform 3740"/>
            <p:cNvSpPr>
              <a:spLocks/>
            </p:cNvSpPr>
            <p:nvPr/>
          </p:nvSpPr>
          <p:spPr bwMode="auto">
            <a:xfrm>
              <a:off x="6106003" y="5649928"/>
              <a:ext cx="1193265" cy="1198818"/>
            </a:xfrm>
            <a:custGeom>
              <a:avLst/>
              <a:gdLst>
                <a:gd name="T0" fmla="*/ 1934 w 1934"/>
                <a:gd name="T1" fmla="*/ 0 h 1943"/>
                <a:gd name="T2" fmla="*/ 0 w 1934"/>
                <a:gd name="T3" fmla="*/ 0 h 1943"/>
                <a:gd name="T4" fmla="*/ 0 w 1934"/>
                <a:gd name="T5" fmla="*/ 1943 h 1943"/>
                <a:gd name="T6" fmla="*/ 914 w 1934"/>
                <a:gd name="T7" fmla="*/ 1943 h 1943"/>
                <a:gd name="T8" fmla="*/ 475 w 1934"/>
                <a:gd name="T9" fmla="*/ 1477 h 1943"/>
                <a:gd name="T10" fmla="*/ 1459 w 1934"/>
                <a:gd name="T11" fmla="*/ 1447 h 1943"/>
                <a:gd name="T12" fmla="*/ 1459 w 1934"/>
                <a:gd name="T13" fmla="*/ 774 h 1943"/>
                <a:gd name="T14" fmla="*/ 1631 w 1934"/>
                <a:gd name="T15" fmla="*/ 850 h 1943"/>
                <a:gd name="T16" fmla="*/ 1934 w 1934"/>
                <a:gd name="T17" fmla="*/ 1148 h 1943"/>
                <a:gd name="T18" fmla="*/ 1934 w 1934"/>
                <a:gd name="T19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4" h="1943">
                  <a:moveTo>
                    <a:pt x="1934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914" y="1943"/>
                  </a:lnTo>
                  <a:lnTo>
                    <a:pt x="475" y="1477"/>
                  </a:lnTo>
                  <a:lnTo>
                    <a:pt x="1459" y="1447"/>
                  </a:lnTo>
                  <a:lnTo>
                    <a:pt x="1459" y="774"/>
                  </a:lnTo>
                  <a:lnTo>
                    <a:pt x="1631" y="850"/>
                  </a:lnTo>
                  <a:lnTo>
                    <a:pt x="1934" y="1148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3741"/>
            <p:cNvSpPr>
              <a:spLocks/>
            </p:cNvSpPr>
            <p:nvPr/>
          </p:nvSpPr>
          <p:spPr bwMode="auto">
            <a:xfrm>
              <a:off x="6106003" y="5649928"/>
              <a:ext cx="1193265" cy="1198818"/>
            </a:xfrm>
            <a:custGeom>
              <a:avLst/>
              <a:gdLst>
                <a:gd name="T0" fmla="*/ 1934 w 1934"/>
                <a:gd name="T1" fmla="*/ 0 h 1943"/>
                <a:gd name="T2" fmla="*/ 0 w 1934"/>
                <a:gd name="T3" fmla="*/ 0 h 1943"/>
                <a:gd name="T4" fmla="*/ 0 w 1934"/>
                <a:gd name="T5" fmla="*/ 1943 h 1943"/>
                <a:gd name="T6" fmla="*/ 914 w 1934"/>
                <a:gd name="T7" fmla="*/ 1943 h 1943"/>
                <a:gd name="T8" fmla="*/ 475 w 1934"/>
                <a:gd name="T9" fmla="*/ 1477 h 1943"/>
                <a:gd name="T10" fmla="*/ 1459 w 1934"/>
                <a:gd name="T11" fmla="*/ 1447 h 1943"/>
                <a:gd name="T12" fmla="*/ 1459 w 1934"/>
                <a:gd name="T13" fmla="*/ 774 h 1943"/>
                <a:gd name="T14" fmla="*/ 1631 w 1934"/>
                <a:gd name="T15" fmla="*/ 850 h 1943"/>
                <a:gd name="T16" fmla="*/ 1934 w 1934"/>
                <a:gd name="T17" fmla="*/ 1148 h 1943"/>
                <a:gd name="T18" fmla="*/ 1934 w 1934"/>
                <a:gd name="T19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4" h="1943">
                  <a:moveTo>
                    <a:pt x="1934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914" y="1943"/>
                  </a:lnTo>
                  <a:lnTo>
                    <a:pt x="475" y="1477"/>
                  </a:lnTo>
                  <a:lnTo>
                    <a:pt x="1459" y="1447"/>
                  </a:lnTo>
                  <a:lnTo>
                    <a:pt x="1459" y="774"/>
                  </a:lnTo>
                  <a:lnTo>
                    <a:pt x="1631" y="850"/>
                  </a:lnTo>
                  <a:lnTo>
                    <a:pt x="1934" y="1148"/>
                  </a:lnTo>
                  <a:lnTo>
                    <a:pt x="19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Rectangle 3742"/>
            <p:cNvSpPr>
              <a:spLocks noChangeArrowheads="1"/>
            </p:cNvSpPr>
            <p:nvPr/>
          </p:nvSpPr>
          <p:spPr bwMode="auto">
            <a:xfrm>
              <a:off x="6669935" y="6848746"/>
              <a:ext cx="629333" cy="617"/>
            </a:xfrm>
            <a:prstGeom prst="rect">
              <a:avLst/>
            </a:pr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3743"/>
            <p:cNvSpPr>
              <a:spLocks/>
            </p:cNvSpPr>
            <p:nvPr/>
          </p:nvSpPr>
          <p:spPr bwMode="auto">
            <a:xfrm>
              <a:off x="6669935" y="6848746"/>
              <a:ext cx="629333" cy="0"/>
            </a:xfrm>
            <a:custGeom>
              <a:avLst/>
              <a:gdLst>
                <a:gd name="T0" fmla="*/ 1020 w 1020"/>
                <a:gd name="T1" fmla="*/ 0 w 1020"/>
                <a:gd name="T2" fmla="*/ 0 w 1020"/>
                <a:gd name="T3" fmla="*/ 1020 w 102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020">
                  <a:moveTo>
                    <a:pt x="102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3744"/>
            <p:cNvSpPr>
              <a:spLocks/>
            </p:cNvSpPr>
            <p:nvPr/>
          </p:nvSpPr>
          <p:spPr bwMode="auto">
            <a:xfrm>
              <a:off x="6399075" y="6127481"/>
              <a:ext cx="900194" cy="721265"/>
            </a:xfrm>
            <a:custGeom>
              <a:avLst/>
              <a:gdLst>
                <a:gd name="T0" fmla="*/ 984 w 1459"/>
                <a:gd name="T1" fmla="*/ 0 h 1169"/>
                <a:gd name="T2" fmla="*/ 984 w 1459"/>
                <a:gd name="T3" fmla="*/ 673 h 1169"/>
                <a:gd name="T4" fmla="*/ 0 w 1459"/>
                <a:gd name="T5" fmla="*/ 703 h 1169"/>
                <a:gd name="T6" fmla="*/ 439 w 1459"/>
                <a:gd name="T7" fmla="*/ 1169 h 1169"/>
                <a:gd name="T8" fmla="*/ 1459 w 1459"/>
                <a:gd name="T9" fmla="*/ 1169 h 1169"/>
                <a:gd name="T10" fmla="*/ 1459 w 1459"/>
                <a:gd name="T11" fmla="*/ 374 h 1169"/>
                <a:gd name="T12" fmla="*/ 1156 w 1459"/>
                <a:gd name="T13" fmla="*/ 76 h 1169"/>
                <a:gd name="T14" fmla="*/ 984 w 1459"/>
                <a:gd name="T15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9" h="1169">
                  <a:moveTo>
                    <a:pt x="984" y="0"/>
                  </a:moveTo>
                  <a:lnTo>
                    <a:pt x="984" y="673"/>
                  </a:lnTo>
                  <a:lnTo>
                    <a:pt x="0" y="703"/>
                  </a:lnTo>
                  <a:lnTo>
                    <a:pt x="439" y="1169"/>
                  </a:lnTo>
                  <a:lnTo>
                    <a:pt x="1459" y="1169"/>
                  </a:lnTo>
                  <a:lnTo>
                    <a:pt x="1459" y="374"/>
                  </a:lnTo>
                  <a:lnTo>
                    <a:pt x="1156" y="76"/>
                  </a:lnTo>
                  <a:lnTo>
                    <a:pt x="984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3745"/>
            <p:cNvSpPr>
              <a:spLocks/>
            </p:cNvSpPr>
            <p:nvPr/>
          </p:nvSpPr>
          <p:spPr bwMode="auto">
            <a:xfrm>
              <a:off x="6399075" y="6127481"/>
              <a:ext cx="900194" cy="721265"/>
            </a:xfrm>
            <a:custGeom>
              <a:avLst/>
              <a:gdLst>
                <a:gd name="T0" fmla="*/ 984 w 1459"/>
                <a:gd name="T1" fmla="*/ 0 h 1169"/>
                <a:gd name="T2" fmla="*/ 984 w 1459"/>
                <a:gd name="T3" fmla="*/ 673 h 1169"/>
                <a:gd name="T4" fmla="*/ 0 w 1459"/>
                <a:gd name="T5" fmla="*/ 703 h 1169"/>
                <a:gd name="T6" fmla="*/ 439 w 1459"/>
                <a:gd name="T7" fmla="*/ 1169 h 1169"/>
                <a:gd name="T8" fmla="*/ 1459 w 1459"/>
                <a:gd name="T9" fmla="*/ 1169 h 1169"/>
                <a:gd name="T10" fmla="*/ 1459 w 1459"/>
                <a:gd name="T11" fmla="*/ 374 h 1169"/>
                <a:gd name="T12" fmla="*/ 1156 w 1459"/>
                <a:gd name="T13" fmla="*/ 76 h 1169"/>
                <a:gd name="T14" fmla="*/ 984 w 1459"/>
                <a:gd name="T15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9" h="1169">
                  <a:moveTo>
                    <a:pt x="984" y="0"/>
                  </a:moveTo>
                  <a:lnTo>
                    <a:pt x="984" y="673"/>
                  </a:lnTo>
                  <a:lnTo>
                    <a:pt x="0" y="703"/>
                  </a:lnTo>
                  <a:lnTo>
                    <a:pt x="439" y="1169"/>
                  </a:lnTo>
                  <a:lnTo>
                    <a:pt x="1459" y="1169"/>
                  </a:lnTo>
                  <a:lnTo>
                    <a:pt x="1459" y="374"/>
                  </a:lnTo>
                  <a:lnTo>
                    <a:pt x="1156" y="76"/>
                  </a:lnTo>
                  <a:lnTo>
                    <a:pt x="98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3746"/>
            <p:cNvSpPr>
              <a:spLocks noEditPoints="1"/>
            </p:cNvSpPr>
            <p:nvPr/>
          </p:nvSpPr>
          <p:spPr bwMode="auto">
            <a:xfrm>
              <a:off x="6305292" y="5874513"/>
              <a:ext cx="807027" cy="686714"/>
            </a:xfrm>
            <a:custGeom>
              <a:avLst/>
              <a:gdLst>
                <a:gd name="T0" fmla="*/ 1157 w 1308"/>
                <a:gd name="T1" fmla="*/ 1113 h 1113"/>
                <a:gd name="T2" fmla="*/ 152 w 1308"/>
                <a:gd name="T3" fmla="*/ 1113 h 1113"/>
                <a:gd name="T4" fmla="*/ 152 w 1308"/>
                <a:gd name="T5" fmla="*/ 461 h 1113"/>
                <a:gd name="T6" fmla="*/ 36 w 1308"/>
                <a:gd name="T7" fmla="*/ 552 h 1113"/>
                <a:gd name="T8" fmla="*/ 0 w 1308"/>
                <a:gd name="T9" fmla="*/ 501 h 1113"/>
                <a:gd name="T10" fmla="*/ 652 w 1308"/>
                <a:gd name="T11" fmla="*/ 0 h 1113"/>
                <a:gd name="T12" fmla="*/ 1308 w 1308"/>
                <a:gd name="T13" fmla="*/ 491 h 1113"/>
                <a:gd name="T14" fmla="*/ 1273 w 1308"/>
                <a:gd name="T15" fmla="*/ 536 h 1113"/>
                <a:gd name="T16" fmla="*/ 1157 w 1308"/>
                <a:gd name="T17" fmla="*/ 450 h 1113"/>
                <a:gd name="T18" fmla="*/ 1157 w 1308"/>
                <a:gd name="T19" fmla="*/ 1113 h 1113"/>
                <a:gd name="T20" fmla="*/ 207 w 1308"/>
                <a:gd name="T21" fmla="*/ 1053 h 1113"/>
                <a:gd name="T22" fmla="*/ 1101 w 1308"/>
                <a:gd name="T23" fmla="*/ 1053 h 1113"/>
                <a:gd name="T24" fmla="*/ 1101 w 1308"/>
                <a:gd name="T25" fmla="*/ 410 h 1113"/>
                <a:gd name="T26" fmla="*/ 652 w 1308"/>
                <a:gd name="T27" fmla="*/ 76 h 1113"/>
                <a:gd name="T28" fmla="*/ 207 w 1308"/>
                <a:gd name="T29" fmla="*/ 415 h 1113"/>
                <a:gd name="T30" fmla="*/ 207 w 1308"/>
                <a:gd name="T31" fmla="*/ 1053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08" h="1113">
                  <a:moveTo>
                    <a:pt x="1157" y="1113"/>
                  </a:moveTo>
                  <a:lnTo>
                    <a:pt x="152" y="1113"/>
                  </a:lnTo>
                  <a:lnTo>
                    <a:pt x="152" y="461"/>
                  </a:lnTo>
                  <a:lnTo>
                    <a:pt x="36" y="552"/>
                  </a:lnTo>
                  <a:lnTo>
                    <a:pt x="0" y="501"/>
                  </a:lnTo>
                  <a:lnTo>
                    <a:pt x="652" y="0"/>
                  </a:lnTo>
                  <a:lnTo>
                    <a:pt x="1308" y="491"/>
                  </a:lnTo>
                  <a:lnTo>
                    <a:pt x="1273" y="536"/>
                  </a:lnTo>
                  <a:lnTo>
                    <a:pt x="1157" y="450"/>
                  </a:lnTo>
                  <a:lnTo>
                    <a:pt x="1157" y="1113"/>
                  </a:lnTo>
                  <a:close/>
                  <a:moveTo>
                    <a:pt x="207" y="1053"/>
                  </a:moveTo>
                  <a:lnTo>
                    <a:pt x="1101" y="1053"/>
                  </a:lnTo>
                  <a:lnTo>
                    <a:pt x="1101" y="410"/>
                  </a:lnTo>
                  <a:lnTo>
                    <a:pt x="652" y="76"/>
                  </a:lnTo>
                  <a:lnTo>
                    <a:pt x="207" y="415"/>
                  </a:lnTo>
                  <a:lnTo>
                    <a:pt x="207" y="10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3747"/>
            <p:cNvSpPr>
              <a:spLocks noEditPoints="1"/>
            </p:cNvSpPr>
            <p:nvPr/>
          </p:nvSpPr>
          <p:spPr bwMode="auto">
            <a:xfrm>
              <a:off x="6520623" y="6205222"/>
              <a:ext cx="386238" cy="212863"/>
            </a:xfrm>
            <a:custGeom>
              <a:avLst/>
              <a:gdLst>
                <a:gd name="T0" fmla="*/ 0 w 626"/>
                <a:gd name="T1" fmla="*/ 142 h 345"/>
                <a:gd name="T2" fmla="*/ 0 w 626"/>
                <a:gd name="T3" fmla="*/ 0 h 345"/>
                <a:gd name="T4" fmla="*/ 141 w 626"/>
                <a:gd name="T5" fmla="*/ 0 h 345"/>
                <a:gd name="T6" fmla="*/ 141 w 626"/>
                <a:gd name="T7" fmla="*/ 142 h 345"/>
                <a:gd name="T8" fmla="*/ 0 w 626"/>
                <a:gd name="T9" fmla="*/ 142 h 345"/>
                <a:gd name="T10" fmla="*/ 242 w 626"/>
                <a:gd name="T11" fmla="*/ 142 h 345"/>
                <a:gd name="T12" fmla="*/ 242 w 626"/>
                <a:gd name="T13" fmla="*/ 0 h 345"/>
                <a:gd name="T14" fmla="*/ 384 w 626"/>
                <a:gd name="T15" fmla="*/ 0 h 345"/>
                <a:gd name="T16" fmla="*/ 384 w 626"/>
                <a:gd name="T17" fmla="*/ 142 h 345"/>
                <a:gd name="T18" fmla="*/ 242 w 626"/>
                <a:gd name="T19" fmla="*/ 142 h 345"/>
                <a:gd name="T20" fmla="*/ 0 w 626"/>
                <a:gd name="T21" fmla="*/ 345 h 345"/>
                <a:gd name="T22" fmla="*/ 0 w 626"/>
                <a:gd name="T23" fmla="*/ 203 h 345"/>
                <a:gd name="T24" fmla="*/ 141 w 626"/>
                <a:gd name="T25" fmla="*/ 203 h 345"/>
                <a:gd name="T26" fmla="*/ 141 w 626"/>
                <a:gd name="T27" fmla="*/ 345 h 345"/>
                <a:gd name="T28" fmla="*/ 0 w 626"/>
                <a:gd name="T29" fmla="*/ 345 h 345"/>
                <a:gd name="T30" fmla="*/ 485 w 626"/>
                <a:gd name="T31" fmla="*/ 142 h 345"/>
                <a:gd name="T32" fmla="*/ 485 w 626"/>
                <a:gd name="T33" fmla="*/ 0 h 345"/>
                <a:gd name="T34" fmla="*/ 626 w 626"/>
                <a:gd name="T35" fmla="*/ 0 h 345"/>
                <a:gd name="T36" fmla="*/ 626 w 626"/>
                <a:gd name="T37" fmla="*/ 142 h 345"/>
                <a:gd name="T38" fmla="*/ 485 w 626"/>
                <a:gd name="T39" fmla="*/ 142 h 345"/>
                <a:gd name="T40" fmla="*/ 485 w 626"/>
                <a:gd name="T41" fmla="*/ 345 h 345"/>
                <a:gd name="T42" fmla="*/ 485 w 626"/>
                <a:gd name="T43" fmla="*/ 203 h 345"/>
                <a:gd name="T44" fmla="*/ 626 w 626"/>
                <a:gd name="T45" fmla="*/ 203 h 345"/>
                <a:gd name="T46" fmla="*/ 626 w 626"/>
                <a:gd name="T47" fmla="*/ 345 h 345"/>
                <a:gd name="T48" fmla="*/ 485 w 626"/>
                <a:gd name="T49" fmla="*/ 345 h 345"/>
                <a:gd name="T50" fmla="*/ 242 w 626"/>
                <a:gd name="T51" fmla="*/ 345 h 345"/>
                <a:gd name="T52" fmla="*/ 242 w 626"/>
                <a:gd name="T53" fmla="*/ 203 h 345"/>
                <a:gd name="T54" fmla="*/ 384 w 626"/>
                <a:gd name="T55" fmla="*/ 203 h 345"/>
                <a:gd name="T56" fmla="*/ 384 w 626"/>
                <a:gd name="T57" fmla="*/ 345 h 345"/>
                <a:gd name="T58" fmla="*/ 242 w 626"/>
                <a:gd name="T59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26" h="345">
                  <a:moveTo>
                    <a:pt x="0" y="142"/>
                  </a:moveTo>
                  <a:lnTo>
                    <a:pt x="0" y="0"/>
                  </a:lnTo>
                  <a:lnTo>
                    <a:pt x="141" y="0"/>
                  </a:lnTo>
                  <a:lnTo>
                    <a:pt x="141" y="142"/>
                  </a:lnTo>
                  <a:lnTo>
                    <a:pt x="0" y="142"/>
                  </a:lnTo>
                  <a:close/>
                  <a:moveTo>
                    <a:pt x="242" y="142"/>
                  </a:moveTo>
                  <a:lnTo>
                    <a:pt x="242" y="0"/>
                  </a:lnTo>
                  <a:lnTo>
                    <a:pt x="384" y="0"/>
                  </a:lnTo>
                  <a:lnTo>
                    <a:pt x="384" y="142"/>
                  </a:lnTo>
                  <a:lnTo>
                    <a:pt x="242" y="142"/>
                  </a:lnTo>
                  <a:close/>
                  <a:moveTo>
                    <a:pt x="0" y="345"/>
                  </a:moveTo>
                  <a:lnTo>
                    <a:pt x="0" y="203"/>
                  </a:lnTo>
                  <a:lnTo>
                    <a:pt x="141" y="203"/>
                  </a:lnTo>
                  <a:lnTo>
                    <a:pt x="141" y="345"/>
                  </a:lnTo>
                  <a:lnTo>
                    <a:pt x="0" y="345"/>
                  </a:lnTo>
                  <a:close/>
                  <a:moveTo>
                    <a:pt x="485" y="142"/>
                  </a:moveTo>
                  <a:lnTo>
                    <a:pt x="485" y="0"/>
                  </a:lnTo>
                  <a:lnTo>
                    <a:pt x="626" y="0"/>
                  </a:lnTo>
                  <a:lnTo>
                    <a:pt x="626" y="142"/>
                  </a:lnTo>
                  <a:lnTo>
                    <a:pt x="485" y="142"/>
                  </a:lnTo>
                  <a:close/>
                  <a:moveTo>
                    <a:pt x="485" y="345"/>
                  </a:moveTo>
                  <a:lnTo>
                    <a:pt x="485" y="203"/>
                  </a:lnTo>
                  <a:lnTo>
                    <a:pt x="626" y="203"/>
                  </a:lnTo>
                  <a:lnTo>
                    <a:pt x="626" y="345"/>
                  </a:lnTo>
                  <a:lnTo>
                    <a:pt x="485" y="345"/>
                  </a:lnTo>
                  <a:close/>
                  <a:moveTo>
                    <a:pt x="242" y="345"/>
                  </a:moveTo>
                  <a:lnTo>
                    <a:pt x="242" y="203"/>
                  </a:lnTo>
                  <a:lnTo>
                    <a:pt x="384" y="203"/>
                  </a:lnTo>
                  <a:lnTo>
                    <a:pt x="384" y="345"/>
                  </a:lnTo>
                  <a:lnTo>
                    <a:pt x="242" y="3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6" name="Group 1075"/>
          <p:cNvGrpSpPr/>
          <p:nvPr/>
        </p:nvGrpSpPr>
        <p:grpSpPr>
          <a:xfrm>
            <a:off x="8265949" y="4070162"/>
            <a:ext cx="474467" cy="476669"/>
            <a:chOff x="9950489" y="5640673"/>
            <a:chExt cx="1196350" cy="1201903"/>
          </a:xfrm>
        </p:grpSpPr>
        <p:sp>
          <p:nvSpPr>
            <p:cNvPr id="1077" name="Freeform 3748"/>
            <p:cNvSpPr>
              <a:spLocks/>
            </p:cNvSpPr>
            <p:nvPr/>
          </p:nvSpPr>
          <p:spPr bwMode="auto">
            <a:xfrm>
              <a:off x="9950489" y="5640673"/>
              <a:ext cx="1196350" cy="1198818"/>
            </a:xfrm>
            <a:custGeom>
              <a:avLst/>
              <a:gdLst>
                <a:gd name="T0" fmla="*/ 1939 w 1939"/>
                <a:gd name="T1" fmla="*/ 0 h 1943"/>
                <a:gd name="T2" fmla="*/ 0 w 1939"/>
                <a:gd name="T3" fmla="*/ 0 h 1943"/>
                <a:gd name="T4" fmla="*/ 0 w 1939"/>
                <a:gd name="T5" fmla="*/ 1943 h 1943"/>
                <a:gd name="T6" fmla="*/ 929 w 1939"/>
                <a:gd name="T7" fmla="*/ 1943 h 1943"/>
                <a:gd name="T8" fmla="*/ 460 w 1939"/>
                <a:gd name="T9" fmla="*/ 1482 h 1943"/>
                <a:gd name="T10" fmla="*/ 1434 w 1939"/>
                <a:gd name="T11" fmla="*/ 1457 h 1943"/>
                <a:gd name="T12" fmla="*/ 1455 w 1939"/>
                <a:gd name="T13" fmla="*/ 754 h 1943"/>
                <a:gd name="T14" fmla="*/ 1641 w 1939"/>
                <a:gd name="T15" fmla="*/ 855 h 1943"/>
                <a:gd name="T16" fmla="*/ 1939 w 1939"/>
                <a:gd name="T17" fmla="*/ 1123 h 1943"/>
                <a:gd name="T18" fmla="*/ 1939 w 1939"/>
                <a:gd name="T19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9" h="1943">
                  <a:moveTo>
                    <a:pt x="193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929" y="1943"/>
                  </a:lnTo>
                  <a:lnTo>
                    <a:pt x="460" y="1482"/>
                  </a:lnTo>
                  <a:lnTo>
                    <a:pt x="1434" y="1457"/>
                  </a:lnTo>
                  <a:lnTo>
                    <a:pt x="1455" y="754"/>
                  </a:lnTo>
                  <a:lnTo>
                    <a:pt x="1641" y="855"/>
                  </a:lnTo>
                  <a:lnTo>
                    <a:pt x="1939" y="1123"/>
                  </a:lnTo>
                  <a:lnTo>
                    <a:pt x="193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3749"/>
            <p:cNvSpPr>
              <a:spLocks/>
            </p:cNvSpPr>
            <p:nvPr/>
          </p:nvSpPr>
          <p:spPr bwMode="auto">
            <a:xfrm>
              <a:off x="9950489" y="5640673"/>
              <a:ext cx="1196350" cy="1198818"/>
            </a:xfrm>
            <a:custGeom>
              <a:avLst/>
              <a:gdLst>
                <a:gd name="T0" fmla="*/ 1939 w 1939"/>
                <a:gd name="T1" fmla="*/ 0 h 1943"/>
                <a:gd name="T2" fmla="*/ 0 w 1939"/>
                <a:gd name="T3" fmla="*/ 0 h 1943"/>
                <a:gd name="T4" fmla="*/ 0 w 1939"/>
                <a:gd name="T5" fmla="*/ 1943 h 1943"/>
                <a:gd name="T6" fmla="*/ 929 w 1939"/>
                <a:gd name="T7" fmla="*/ 1943 h 1943"/>
                <a:gd name="T8" fmla="*/ 460 w 1939"/>
                <a:gd name="T9" fmla="*/ 1482 h 1943"/>
                <a:gd name="T10" fmla="*/ 1434 w 1939"/>
                <a:gd name="T11" fmla="*/ 1457 h 1943"/>
                <a:gd name="T12" fmla="*/ 1455 w 1939"/>
                <a:gd name="T13" fmla="*/ 754 h 1943"/>
                <a:gd name="T14" fmla="*/ 1641 w 1939"/>
                <a:gd name="T15" fmla="*/ 855 h 1943"/>
                <a:gd name="T16" fmla="*/ 1939 w 1939"/>
                <a:gd name="T17" fmla="*/ 1123 h 1943"/>
                <a:gd name="T18" fmla="*/ 1939 w 1939"/>
                <a:gd name="T19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9" h="1943">
                  <a:moveTo>
                    <a:pt x="193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929" y="1943"/>
                  </a:lnTo>
                  <a:lnTo>
                    <a:pt x="460" y="1482"/>
                  </a:lnTo>
                  <a:lnTo>
                    <a:pt x="1434" y="1457"/>
                  </a:lnTo>
                  <a:lnTo>
                    <a:pt x="1455" y="754"/>
                  </a:lnTo>
                  <a:lnTo>
                    <a:pt x="1641" y="855"/>
                  </a:lnTo>
                  <a:lnTo>
                    <a:pt x="1939" y="1123"/>
                  </a:lnTo>
                  <a:lnTo>
                    <a:pt x="19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3750"/>
            <p:cNvSpPr>
              <a:spLocks/>
            </p:cNvSpPr>
            <p:nvPr/>
          </p:nvSpPr>
          <p:spPr bwMode="auto">
            <a:xfrm>
              <a:off x="10523676" y="6839491"/>
              <a:ext cx="623163" cy="3085"/>
            </a:xfrm>
            <a:custGeom>
              <a:avLst/>
              <a:gdLst>
                <a:gd name="T0" fmla="*/ 1010 w 1010"/>
                <a:gd name="T1" fmla="*/ 0 h 5"/>
                <a:gd name="T2" fmla="*/ 0 w 1010"/>
                <a:gd name="T3" fmla="*/ 0 h 5"/>
                <a:gd name="T4" fmla="*/ 0 w 1010"/>
                <a:gd name="T5" fmla="*/ 5 h 5"/>
                <a:gd name="T6" fmla="*/ 1010 w 10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0" h="5">
                  <a:moveTo>
                    <a:pt x="1010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010" y="0"/>
                  </a:lnTo>
                  <a:close/>
                </a:path>
              </a:pathLst>
            </a:cu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3751"/>
            <p:cNvSpPr>
              <a:spLocks/>
            </p:cNvSpPr>
            <p:nvPr/>
          </p:nvSpPr>
          <p:spPr bwMode="auto">
            <a:xfrm>
              <a:off x="10523676" y="6839491"/>
              <a:ext cx="623163" cy="3085"/>
            </a:xfrm>
            <a:custGeom>
              <a:avLst/>
              <a:gdLst>
                <a:gd name="T0" fmla="*/ 1010 w 1010"/>
                <a:gd name="T1" fmla="*/ 0 h 5"/>
                <a:gd name="T2" fmla="*/ 0 w 1010"/>
                <a:gd name="T3" fmla="*/ 0 h 5"/>
                <a:gd name="T4" fmla="*/ 0 w 1010"/>
                <a:gd name="T5" fmla="*/ 5 h 5"/>
                <a:gd name="T6" fmla="*/ 1010 w 1010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0" h="5">
                  <a:moveTo>
                    <a:pt x="1010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0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3752"/>
            <p:cNvSpPr>
              <a:spLocks/>
            </p:cNvSpPr>
            <p:nvPr/>
          </p:nvSpPr>
          <p:spPr bwMode="auto">
            <a:xfrm>
              <a:off x="10234306" y="6105886"/>
              <a:ext cx="912533" cy="733605"/>
            </a:xfrm>
            <a:custGeom>
              <a:avLst/>
              <a:gdLst>
                <a:gd name="T0" fmla="*/ 995 w 1479"/>
                <a:gd name="T1" fmla="*/ 0 h 1189"/>
                <a:gd name="T2" fmla="*/ 974 w 1479"/>
                <a:gd name="T3" fmla="*/ 703 h 1189"/>
                <a:gd name="T4" fmla="*/ 0 w 1479"/>
                <a:gd name="T5" fmla="*/ 728 h 1189"/>
                <a:gd name="T6" fmla="*/ 469 w 1479"/>
                <a:gd name="T7" fmla="*/ 1189 h 1189"/>
                <a:gd name="T8" fmla="*/ 1479 w 1479"/>
                <a:gd name="T9" fmla="*/ 1189 h 1189"/>
                <a:gd name="T10" fmla="*/ 1479 w 1479"/>
                <a:gd name="T11" fmla="*/ 369 h 1189"/>
                <a:gd name="T12" fmla="*/ 1181 w 1479"/>
                <a:gd name="T13" fmla="*/ 101 h 1189"/>
                <a:gd name="T14" fmla="*/ 995 w 1479"/>
                <a:gd name="T15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9" h="1189">
                  <a:moveTo>
                    <a:pt x="995" y="0"/>
                  </a:moveTo>
                  <a:lnTo>
                    <a:pt x="974" y="703"/>
                  </a:lnTo>
                  <a:lnTo>
                    <a:pt x="0" y="728"/>
                  </a:lnTo>
                  <a:lnTo>
                    <a:pt x="469" y="1189"/>
                  </a:lnTo>
                  <a:lnTo>
                    <a:pt x="1479" y="1189"/>
                  </a:lnTo>
                  <a:lnTo>
                    <a:pt x="1479" y="369"/>
                  </a:lnTo>
                  <a:lnTo>
                    <a:pt x="1181" y="101"/>
                  </a:lnTo>
                  <a:lnTo>
                    <a:pt x="995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3753"/>
            <p:cNvSpPr>
              <a:spLocks/>
            </p:cNvSpPr>
            <p:nvPr/>
          </p:nvSpPr>
          <p:spPr bwMode="auto">
            <a:xfrm>
              <a:off x="10234306" y="6105886"/>
              <a:ext cx="912533" cy="733605"/>
            </a:xfrm>
            <a:custGeom>
              <a:avLst/>
              <a:gdLst>
                <a:gd name="T0" fmla="*/ 995 w 1479"/>
                <a:gd name="T1" fmla="*/ 0 h 1189"/>
                <a:gd name="T2" fmla="*/ 974 w 1479"/>
                <a:gd name="T3" fmla="*/ 703 h 1189"/>
                <a:gd name="T4" fmla="*/ 0 w 1479"/>
                <a:gd name="T5" fmla="*/ 728 h 1189"/>
                <a:gd name="T6" fmla="*/ 469 w 1479"/>
                <a:gd name="T7" fmla="*/ 1189 h 1189"/>
                <a:gd name="T8" fmla="*/ 1479 w 1479"/>
                <a:gd name="T9" fmla="*/ 1189 h 1189"/>
                <a:gd name="T10" fmla="*/ 1479 w 1479"/>
                <a:gd name="T11" fmla="*/ 369 h 1189"/>
                <a:gd name="T12" fmla="*/ 1181 w 1479"/>
                <a:gd name="T13" fmla="*/ 101 h 1189"/>
                <a:gd name="T14" fmla="*/ 995 w 1479"/>
                <a:gd name="T15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9" h="1189">
                  <a:moveTo>
                    <a:pt x="995" y="0"/>
                  </a:moveTo>
                  <a:lnTo>
                    <a:pt x="974" y="703"/>
                  </a:lnTo>
                  <a:lnTo>
                    <a:pt x="0" y="728"/>
                  </a:lnTo>
                  <a:lnTo>
                    <a:pt x="469" y="1189"/>
                  </a:lnTo>
                  <a:lnTo>
                    <a:pt x="1479" y="1189"/>
                  </a:lnTo>
                  <a:lnTo>
                    <a:pt x="1479" y="369"/>
                  </a:lnTo>
                  <a:lnTo>
                    <a:pt x="1181" y="101"/>
                  </a:lnTo>
                  <a:lnTo>
                    <a:pt x="9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3754"/>
            <p:cNvSpPr>
              <a:spLocks noEditPoints="1"/>
            </p:cNvSpPr>
            <p:nvPr/>
          </p:nvSpPr>
          <p:spPr bwMode="auto">
            <a:xfrm>
              <a:off x="10153480" y="5868343"/>
              <a:ext cx="813197" cy="686714"/>
            </a:xfrm>
            <a:custGeom>
              <a:avLst/>
              <a:gdLst>
                <a:gd name="T0" fmla="*/ 1151 w 1318"/>
                <a:gd name="T1" fmla="*/ 1113 h 1113"/>
                <a:gd name="T2" fmla="*/ 136 w 1318"/>
                <a:gd name="T3" fmla="*/ 1113 h 1113"/>
                <a:gd name="T4" fmla="*/ 136 w 1318"/>
                <a:gd name="T5" fmla="*/ 481 h 1113"/>
                <a:gd name="T6" fmla="*/ 40 w 1318"/>
                <a:gd name="T7" fmla="*/ 552 h 1113"/>
                <a:gd name="T8" fmla="*/ 0 w 1318"/>
                <a:gd name="T9" fmla="*/ 501 h 1113"/>
                <a:gd name="T10" fmla="*/ 656 w 1318"/>
                <a:gd name="T11" fmla="*/ 0 h 1113"/>
                <a:gd name="T12" fmla="*/ 1318 w 1318"/>
                <a:gd name="T13" fmla="*/ 486 h 1113"/>
                <a:gd name="T14" fmla="*/ 1277 w 1318"/>
                <a:gd name="T15" fmla="*/ 541 h 1113"/>
                <a:gd name="T16" fmla="*/ 1151 w 1318"/>
                <a:gd name="T17" fmla="*/ 445 h 1113"/>
                <a:gd name="T18" fmla="*/ 1151 w 1318"/>
                <a:gd name="T19" fmla="*/ 1113 h 1113"/>
                <a:gd name="T20" fmla="*/ 196 w 1318"/>
                <a:gd name="T21" fmla="*/ 1052 h 1113"/>
                <a:gd name="T22" fmla="*/ 1085 w 1318"/>
                <a:gd name="T23" fmla="*/ 1052 h 1113"/>
                <a:gd name="T24" fmla="*/ 1085 w 1318"/>
                <a:gd name="T25" fmla="*/ 395 h 1113"/>
                <a:gd name="T26" fmla="*/ 661 w 1318"/>
                <a:gd name="T27" fmla="*/ 81 h 1113"/>
                <a:gd name="T28" fmla="*/ 196 w 1318"/>
                <a:gd name="T29" fmla="*/ 430 h 1113"/>
                <a:gd name="T30" fmla="*/ 196 w 1318"/>
                <a:gd name="T31" fmla="*/ 1052 h 1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18" h="1113">
                  <a:moveTo>
                    <a:pt x="1151" y="1113"/>
                  </a:moveTo>
                  <a:lnTo>
                    <a:pt x="136" y="1113"/>
                  </a:lnTo>
                  <a:lnTo>
                    <a:pt x="136" y="481"/>
                  </a:lnTo>
                  <a:lnTo>
                    <a:pt x="40" y="552"/>
                  </a:lnTo>
                  <a:lnTo>
                    <a:pt x="0" y="501"/>
                  </a:lnTo>
                  <a:lnTo>
                    <a:pt x="656" y="0"/>
                  </a:lnTo>
                  <a:lnTo>
                    <a:pt x="1318" y="486"/>
                  </a:lnTo>
                  <a:lnTo>
                    <a:pt x="1277" y="541"/>
                  </a:lnTo>
                  <a:lnTo>
                    <a:pt x="1151" y="445"/>
                  </a:lnTo>
                  <a:lnTo>
                    <a:pt x="1151" y="1113"/>
                  </a:lnTo>
                  <a:close/>
                  <a:moveTo>
                    <a:pt x="196" y="1052"/>
                  </a:moveTo>
                  <a:lnTo>
                    <a:pt x="1085" y="1052"/>
                  </a:lnTo>
                  <a:lnTo>
                    <a:pt x="1085" y="395"/>
                  </a:lnTo>
                  <a:lnTo>
                    <a:pt x="661" y="81"/>
                  </a:lnTo>
                  <a:lnTo>
                    <a:pt x="196" y="430"/>
                  </a:lnTo>
                  <a:lnTo>
                    <a:pt x="196" y="10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3755"/>
            <p:cNvSpPr>
              <a:spLocks noEditPoints="1"/>
            </p:cNvSpPr>
            <p:nvPr/>
          </p:nvSpPr>
          <p:spPr bwMode="auto">
            <a:xfrm>
              <a:off x="10321302" y="6183627"/>
              <a:ext cx="461511" cy="340580"/>
            </a:xfrm>
            <a:custGeom>
              <a:avLst/>
              <a:gdLst>
                <a:gd name="T0" fmla="*/ 98 w 148"/>
                <a:gd name="T1" fmla="*/ 109 h 109"/>
                <a:gd name="T2" fmla="*/ 55 w 148"/>
                <a:gd name="T3" fmla="*/ 109 h 109"/>
                <a:gd name="T4" fmla="*/ 0 w 148"/>
                <a:gd name="T5" fmla="*/ 109 h 109"/>
                <a:gd name="T6" fmla="*/ 0 w 148"/>
                <a:gd name="T7" fmla="*/ 68 h 109"/>
                <a:gd name="T8" fmla="*/ 8 w 148"/>
                <a:gd name="T9" fmla="*/ 49 h 109"/>
                <a:gd name="T10" fmla="*/ 28 w 148"/>
                <a:gd name="T11" fmla="*/ 42 h 109"/>
                <a:gd name="T12" fmla="*/ 47 w 148"/>
                <a:gd name="T13" fmla="*/ 49 h 109"/>
                <a:gd name="T14" fmla="*/ 56 w 148"/>
                <a:gd name="T15" fmla="*/ 67 h 109"/>
                <a:gd name="T16" fmla="*/ 62 w 148"/>
                <a:gd name="T17" fmla="*/ 58 h 109"/>
                <a:gd name="T18" fmla="*/ 77 w 148"/>
                <a:gd name="T19" fmla="*/ 52 h 109"/>
                <a:gd name="T20" fmla="*/ 92 w 148"/>
                <a:gd name="T21" fmla="*/ 58 h 109"/>
                <a:gd name="T22" fmla="*/ 98 w 148"/>
                <a:gd name="T23" fmla="*/ 69 h 109"/>
                <a:gd name="T24" fmla="*/ 106 w 148"/>
                <a:gd name="T25" fmla="*/ 54 h 109"/>
                <a:gd name="T26" fmla="*/ 123 w 148"/>
                <a:gd name="T27" fmla="*/ 48 h 109"/>
                <a:gd name="T28" fmla="*/ 140 w 148"/>
                <a:gd name="T29" fmla="*/ 54 h 109"/>
                <a:gd name="T30" fmla="*/ 148 w 148"/>
                <a:gd name="T31" fmla="*/ 70 h 109"/>
                <a:gd name="T32" fmla="*/ 148 w 148"/>
                <a:gd name="T33" fmla="*/ 109 h 109"/>
                <a:gd name="T34" fmla="*/ 98 w 148"/>
                <a:gd name="T35" fmla="*/ 109 h 109"/>
                <a:gd name="T36" fmla="*/ 77 w 148"/>
                <a:gd name="T37" fmla="*/ 19 h 109"/>
                <a:gd name="T38" fmla="*/ 91 w 148"/>
                <a:gd name="T39" fmla="*/ 34 h 109"/>
                <a:gd name="T40" fmla="*/ 77 w 148"/>
                <a:gd name="T41" fmla="*/ 48 h 109"/>
                <a:gd name="T42" fmla="*/ 62 w 148"/>
                <a:gd name="T43" fmla="*/ 34 h 109"/>
                <a:gd name="T44" fmla="*/ 77 w 148"/>
                <a:gd name="T45" fmla="*/ 19 h 109"/>
                <a:gd name="T46" fmla="*/ 28 w 148"/>
                <a:gd name="T47" fmla="*/ 0 h 109"/>
                <a:gd name="T48" fmla="*/ 46 w 148"/>
                <a:gd name="T49" fmla="*/ 19 h 109"/>
                <a:gd name="T50" fmla="*/ 28 w 148"/>
                <a:gd name="T51" fmla="*/ 37 h 109"/>
                <a:gd name="T52" fmla="*/ 9 w 148"/>
                <a:gd name="T53" fmla="*/ 19 h 109"/>
                <a:gd name="T54" fmla="*/ 28 w 148"/>
                <a:gd name="T55" fmla="*/ 0 h 109"/>
                <a:gd name="T56" fmla="*/ 123 w 148"/>
                <a:gd name="T57" fmla="*/ 11 h 109"/>
                <a:gd name="T58" fmla="*/ 139 w 148"/>
                <a:gd name="T59" fmla="*/ 28 h 109"/>
                <a:gd name="T60" fmla="*/ 123 w 148"/>
                <a:gd name="T61" fmla="*/ 44 h 109"/>
                <a:gd name="T62" fmla="*/ 107 w 148"/>
                <a:gd name="T63" fmla="*/ 28 h 109"/>
                <a:gd name="T64" fmla="*/ 123 w 148"/>
                <a:gd name="T65" fmla="*/ 1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8" h="109">
                  <a:moveTo>
                    <a:pt x="98" y="109"/>
                  </a:moveTo>
                  <a:cubicBezTo>
                    <a:pt x="55" y="109"/>
                    <a:pt x="55" y="109"/>
                    <a:pt x="55" y="109"/>
                  </a:cubicBezTo>
                  <a:cubicBezTo>
                    <a:pt x="0" y="109"/>
                    <a:pt x="0" y="109"/>
                    <a:pt x="0" y="109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0" y="60"/>
                    <a:pt x="3" y="54"/>
                    <a:pt x="8" y="49"/>
                  </a:cubicBezTo>
                  <a:cubicBezTo>
                    <a:pt x="13" y="45"/>
                    <a:pt x="20" y="42"/>
                    <a:pt x="28" y="42"/>
                  </a:cubicBezTo>
                  <a:cubicBezTo>
                    <a:pt x="35" y="42"/>
                    <a:pt x="42" y="45"/>
                    <a:pt x="47" y="49"/>
                  </a:cubicBezTo>
                  <a:cubicBezTo>
                    <a:pt x="52" y="54"/>
                    <a:pt x="55" y="60"/>
                    <a:pt x="56" y="67"/>
                  </a:cubicBezTo>
                  <a:cubicBezTo>
                    <a:pt x="57" y="64"/>
                    <a:pt x="59" y="60"/>
                    <a:pt x="62" y="58"/>
                  </a:cubicBezTo>
                  <a:cubicBezTo>
                    <a:pt x="65" y="54"/>
                    <a:pt x="71" y="52"/>
                    <a:pt x="77" y="52"/>
                  </a:cubicBezTo>
                  <a:cubicBezTo>
                    <a:pt x="83" y="52"/>
                    <a:pt x="88" y="54"/>
                    <a:pt x="92" y="58"/>
                  </a:cubicBezTo>
                  <a:cubicBezTo>
                    <a:pt x="95" y="61"/>
                    <a:pt x="98" y="65"/>
                    <a:pt x="98" y="69"/>
                  </a:cubicBezTo>
                  <a:cubicBezTo>
                    <a:pt x="99" y="63"/>
                    <a:pt x="102" y="58"/>
                    <a:pt x="106" y="54"/>
                  </a:cubicBezTo>
                  <a:cubicBezTo>
                    <a:pt x="110" y="50"/>
                    <a:pt x="116" y="48"/>
                    <a:pt x="123" y="48"/>
                  </a:cubicBezTo>
                  <a:cubicBezTo>
                    <a:pt x="130" y="48"/>
                    <a:pt x="136" y="50"/>
                    <a:pt x="140" y="54"/>
                  </a:cubicBezTo>
                  <a:cubicBezTo>
                    <a:pt x="145" y="58"/>
                    <a:pt x="148" y="64"/>
                    <a:pt x="148" y="70"/>
                  </a:cubicBezTo>
                  <a:cubicBezTo>
                    <a:pt x="148" y="109"/>
                    <a:pt x="148" y="109"/>
                    <a:pt x="148" y="109"/>
                  </a:cubicBezTo>
                  <a:cubicBezTo>
                    <a:pt x="98" y="109"/>
                    <a:pt x="98" y="109"/>
                    <a:pt x="98" y="109"/>
                  </a:cubicBezTo>
                  <a:close/>
                  <a:moveTo>
                    <a:pt x="77" y="19"/>
                  </a:moveTo>
                  <a:cubicBezTo>
                    <a:pt x="85" y="19"/>
                    <a:pt x="91" y="26"/>
                    <a:pt x="91" y="34"/>
                  </a:cubicBezTo>
                  <a:cubicBezTo>
                    <a:pt x="91" y="42"/>
                    <a:pt x="85" y="48"/>
                    <a:pt x="77" y="48"/>
                  </a:cubicBezTo>
                  <a:cubicBezTo>
                    <a:pt x="69" y="48"/>
                    <a:pt x="62" y="42"/>
                    <a:pt x="62" y="34"/>
                  </a:cubicBezTo>
                  <a:cubicBezTo>
                    <a:pt x="62" y="26"/>
                    <a:pt x="69" y="19"/>
                    <a:pt x="77" y="19"/>
                  </a:cubicBezTo>
                  <a:close/>
                  <a:moveTo>
                    <a:pt x="28" y="0"/>
                  </a:moveTo>
                  <a:cubicBezTo>
                    <a:pt x="38" y="0"/>
                    <a:pt x="46" y="8"/>
                    <a:pt x="46" y="19"/>
                  </a:cubicBezTo>
                  <a:cubicBezTo>
                    <a:pt x="46" y="29"/>
                    <a:pt x="38" y="37"/>
                    <a:pt x="28" y="37"/>
                  </a:cubicBezTo>
                  <a:cubicBezTo>
                    <a:pt x="17" y="37"/>
                    <a:pt x="9" y="29"/>
                    <a:pt x="9" y="19"/>
                  </a:cubicBezTo>
                  <a:cubicBezTo>
                    <a:pt x="9" y="8"/>
                    <a:pt x="17" y="0"/>
                    <a:pt x="28" y="0"/>
                  </a:cubicBezTo>
                  <a:close/>
                  <a:moveTo>
                    <a:pt x="123" y="11"/>
                  </a:moveTo>
                  <a:cubicBezTo>
                    <a:pt x="132" y="11"/>
                    <a:pt x="139" y="19"/>
                    <a:pt x="139" y="28"/>
                  </a:cubicBezTo>
                  <a:cubicBezTo>
                    <a:pt x="139" y="37"/>
                    <a:pt x="132" y="44"/>
                    <a:pt x="123" y="44"/>
                  </a:cubicBezTo>
                  <a:cubicBezTo>
                    <a:pt x="114" y="44"/>
                    <a:pt x="107" y="37"/>
                    <a:pt x="107" y="28"/>
                  </a:cubicBezTo>
                  <a:cubicBezTo>
                    <a:pt x="107" y="19"/>
                    <a:pt x="114" y="11"/>
                    <a:pt x="123" y="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5" name="Group 1084"/>
          <p:cNvGrpSpPr/>
          <p:nvPr/>
        </p:nvGrpSpPr>
        <p:grpSpPr>
          <a:xfrm>
            <a:off x="2735171" y="3551781"/>
            <a:ext cx="212641" cy="310764"/>
            <a:chOff x="1320603" y="4594252"/>
            <a:chExt cx="536167" cy="783581"/>
          </a:xfrm>
        </p:grpSpPr>
        <p:sp>
          <p:nvSpPr>
            <p:cNvPr id="1086" name="Freeform 3756"/>
            <p:cNvSpPr>
              <a:spLocks/>
            </p:cNvSpPr>
            <p:nvPr/>
          </p:nvSpPr>
          <p:spPr bwMode="auto">
            <a:xfrm>
              <a:off x="1358240" y="4631889"/>
              <a:ext cx="233223" cy="708926"/>
            </a:xfrm>
            <a:custGeom>
              <a:avLst/>
              <a:gdLst>
                <a:gd name="T0" fmla="*/ 75 w 75"/>
                <a:gd name="T1" fmla="*/ 200 h 227"/>
                <a:gd name="T2" fmla="*/ 37 w 75"/>
                <a:gd name="T3" fmla="*/ 200 h 227"/>
                <a:gd name="T4" fmla="*/ 37 w 75"/>
                <a:gd name="T5" fmla="*/ 172 h 227"/>
                <a:gd name="T6" fmla="*/ 48 w 75"/>
                <a:gd name="T7" fmla="*/ 147 h 227"/>
                <a:gd name="T8" fmla="*/ 74 w 75"/>
                <a:gd name="T9" fmla="*/ 137 h 227"/>
                <a:gd name="T10" fmla="*/ 75 w 75"/>
                <a:gd name="T11" fmla="*/ 137 h 227"/>
                <a:gd name="T12" fmla="*/ 75 w 75"/>
                <a:gd name="T13" fmla="*/ 125 h 227"/>
                <a:gd name="T14" fmla="*/ 74 w 75"/>
                <a:gd name="T15" fmla="*/ 125 h 227"/>
                <a:gd name="T16" fmla="*/ 49 w 75"/>
                <a:gd name="T17" fmla="*/ 100 h 227"/>
                <a:gd name="T18" fmla="*/ 74 w 75"/>
                <a:gd name="T19" fmla="*/ 74 h 227"/>
                <a:gd name="T20" fmla="*/ 75 w 75"/>
                <a:gd name="T21" fmla="*/ 75 h 227"/>
                <a:gd name="T22" fmla="*/ 75 w 75"/>
                <a:gd name="T23" fmla="*/ 42 h 227"/>
                <a:gd name="T24" fmla="*/ 45 w 75"/>
                <a:gd name="T25" fmla="*/ 42 h 227"/>
                <a:gd name="T26" fmla="*/ 45 w 75"/>
                <a:gd name="T27" fmla="*/ 30 h 227"/>
                <a:gd name="T28" fmla="*/ 75 w 75"/>
                <a:gd name="T29" fmla="*/ 30 h 227"/>
                <a:gd name="T30" fmla="*/ 75 w 75"/>
                <a:gd name="T31" fmla="*/ 0 h 227"/>
                <a:gd name="T32" fmla="*/ 0 w 75"/>
                <a:gd name="T33" fmla="*/ 0 h 227"/>
                <a:gd name="T34" fmla="*/ 0 w 75"/>
                <a:gd name="T35" fmla="*/ 227 h 227"/>
                <a:gd name="T36" fmla="*/ 75 w 75"/>
                <a:gd name="T37" fmla="*/ 227 h 227"/>
                <a:gd name="T38" fmla="*/ 75 w 75"/>
                <a:gd name="T39" fmla="*/ 20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" h="227">
                  <a:moveTo>
                    <a:pt x="75" y="200"/>
                  </a:moveTo>
                  <a:cubicBezTo>
                    <a:pt x="37" y="200"/>
                    <a:pt x="37" y="200"/>
                    <a:pt x="37" y="200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62"/>
                    <a:pt x="41" y="153"/>
                    <a:pt x="48" y="147"/>
                  </a:cubicBezTo>
                  <a:cubicBezTo>
                    <a:pt x="55" y="141"/>
                    <a:pt x="64" y="137"/>
                    <a:pt x="74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75" y="125"/>
                    <a:pt x="75" y="125"/>
                    <a:pt x="74" y="125"/>
                  </a:cubicBezTo>
                  <a:cubicBezTo>
                    <a:pt x="61" y="125"/>
                    <a:pt x="49" y="113"/>
                    <a:pt x="49" y="100"/>
                  </a:cubicBezTo>
                  <a:cubicBezTo>
                    <a:pt x="49" y="86"/>
                    <a:pt x="61" y="74"/>
                    <a:pt x="74" y="74"/>
                  </a:cubicBezTo>
                  <a:cubicBezTo>
                    <a:pt x="75" y="74"/>
                    <a:pt x="75" y="75"/>
                    <a:pt x="75" y="75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5" y="227"/>
                    <a:pt x="75" y="227"/>
                    <a:pt x="75" y="227"/>
                  </a:cubicBezTo>
                  <a:lnTo>
                    <a:pt x="75" y="2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3757"/>
            <p:cNvSpPr>
              <a:spLocks/>
            </p:cNvSpPr>
            <p:nvPr/>
          </p:nvSpPr>
          <p:spPr bwMode="auto">
            <a:xfrm>
              <a:off x="1591463" y="4631889"/>
              <a:ext cx="227671" cy="708926"/>
            </a:xfrm>
            <a:custGeom>
              <a:avLst/>
              <a:gdLst>
                <a:gd name="T0" fmla="*/ 29 w 73"/>
                <a:gd name="T1" fmla="*/ 30 h 227"/>
                <a:gd name="T2" fmla="*/ 29 w 73"/>
                <a:gd name="T3" fmla="*/ 42 h 227"/>
                <a:gd name="T4" fmla="*/ 0 w 73"/>
                <a:gd name="T5" fmla="*/ 42 h 227"/>
                <a:gd name="T6" fmla="*/ 0 w 73"/>
                <a:gd name="T7" fmla="*/ 75 h 227"/>
                <a:gd name="T8" fmla="*/ 24 w 73"/>
                <a:gd name="T9" fmla="*/ 100 h 227"/>
                <a:gd name="T10" fmla="*/ 0 w 73"/>
                <a:gd name="T11" fmla="*/ 125 h 227"/>
                <a:gd name="T12" fmla="*/ 0 w 73"/>
                <a:gd name="T13" fmla="*/ 137 h 227"/>
                <a:gd name="T14" fmla="*/ 26 w 73"/>
                <a:gd name="T15" fmla="*/ 147 h 227"/>
                <a:gd name="T16" fmla="*/ 37 w 73"/>
                <a:gd name="T17" fmla="*/ 172 h 227"/>
                <a:gd name="T18" fmla="*/ 37 w 73"/>
                <a:gd name="T19" fmla="*/ 200 h 227"/>
                <a:gd name="T20" fmla="*/ 0 w 73"/>
                <a:gd name="T21" fmla="*/ 200 h 227"/>
                <a:gd name="T22" fmla="*/ 0 w 73"/>
                <a:gd name="T23" fmla="*/ 227 h 227"/>
                <a:gd name="T24" fmla="*/ 73 w 73"/>
                <a:gd name="T25" fmla="*/ 227 h 227"/>
                <a:gd name="T26" fmla="*/ 73 w 73"/>
                <a:gd name="T27" fmla="*/ 0 h 227"/>
                <a:gd name="T28" fmla="*/ 0 w 73"/>
                <a:gd name="T29" fmla="*/ 0 h 227"/>
                <a:gd name="T30" fmla="*/ 0 w 73"/>
                <a:gd name="T31" fmla="*/ 30 h 227"/>
                <a:gd name="T32" fmla="*/ 29 w 73"/>
                <a:gd name="T3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227">
                  <a:moveTo>
                    <a:pt x="29" y="30"/>
                  </a:moveTo>
                  <a:cubicBezTo>
                    <a:pt x="29" y="42"/>
                    <a:pt x="29" y="42"/>
                    <a:pt x="29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4" y="75"/>
                    <a:pt x="24" y="86"/>
                    <a:pt x="24" y="100"/>
                  </a:cubicBezTo>
                  <a:cubicBezTo>
                    <a:pt x="24" y="113"/>
                    <a:pt x="14" y="124"/>
                    <a:pt x="0" y="12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0" y="137"/>
                    <a:pt x="19" y="141"/>
                    <a:pt x="26" y="147"/>
                  </a:cubicBezTo>
                  <a:cubicBezTo>
                    <a:pt x="32" y="153"/>
                    <a:pt x="37" y="162"/>
                    <a:pt x="37" y="172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29" y="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3758"/>
            <p:cNvSpPr>
              <a:spLocks/>
            </p:cNvSpPr>
            <p:nvPr/>
          </p:nvSpPr>
          <p:spPr bwMode="auto">
            <a:xfrm>
              <a:off x="1510637" y="4863261"/>
              <a:ext cx="80826" cy="159184"/>
            </a:xfrm>
            <a:custGeom>
              <a:avLst/>
              <a:gdLst>
                <a:gd name="T0" fmla="*/ 25 w 26"/>
                <a:gd name="T1" fmla="*/ 0 h 51"/>
                <a:gd name="T2" fmla="*/ 0 w 26"/>
                <a:gd name="T3" fmla="*/ 26 h 51"/>
                <a:gd name="T4" fmla="*/ 25 w 26"/>
                <a:gd name="T5" fmla="*/ 51 h 51"/>
                <a:gd name="T6" fmla="*/ 26 w 26"/>
                <a:gd name="T7" fmla="*/ 51 h 51"/>
                <a:gd name="T8" fmla="*/ 26 w 26"/>
                <a:gd name="T9" fmla="*/ 1 h 51"/>
                <a:gd name="T10" fmla="*/ 25 w 26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1">
                  <a:moveTo>
                    <a:pt x="25" y="0"/>
                  </a:moveTo>
                  <a:cubicBezTo>
                    <a:pt x="12" y="0"/>
                    <a:pt x="0" y="12"/>
                    <a:pt x="0" y="26"/>
                  </a:cubicBezTo>
                  <a:cubicBezTo>
                    <a:pt x="0" y="39"/>
                    <a:pt x="12" y="51"/>
                    <a:pt x="25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0"/>
                    <a:pt x="25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3759"/>
            <p:cNvSpPr>
              <a:spLocks/>
            </p:cNvSpPr>
            <p:nvPr/>
          </p:nvSpPr>
          <p:spPr bwMode="auto">
            <a:xfrm>
              <a:off x="1473000" y="5059465"/>
              <a:ext cx="118463" cy="196821"/>
            </a:xfrm>
            <a:custGeom>
              <a:avLst/>
              <a:gdLst>
                <a:gd name="T0" fmla="*/ 37 w 38"/>
                <a:gd name="T1" fmla="*/ 0 h 63"/>
                <a:gd name="T2" fmla="*/ 11 w 38"/>
                <a:gd name="T3" fmla="*/ 10 h 63"/>
                <a:gd name="T4" fmla="*/ 0 w 38"/>
                <a:gd name="T5" fmla="*/ 35 h 63"/>
                <a:gd name="T6" fmla="*/ 0 w 38"/>
                <a:gd name="T7" fmla="*/ 63 h 63"/>
                <a:gd name="T8" fmla="*/ 38 w 38"/>
                <a:gd name="T9" fmla="*/ 63 h 63"/>
                <a:gd name="T10" fmla="*/ 38 w 38"/>
                <a:gd name="T11" fmla="*/ 0 h 63"/>
                <a:gd name="T12" fmla="*/ 37 w 38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3">
                  <a:moveTo>
                    <a:pt x="37" y="0"/>
                  </a:moveTo>
                  <a:cubicBezTo>
                    <a:pt x="27" y="0"/>
                    <a:pt x="18" y="4"/>
                    <a:pt x="11" y="10"/>
                  </a:cubicBezTo>
                  <a:cubicBezTo>
                    <a:pt x="4" y="16"/>
                    <a:pt x="0" y="2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3760"/>
            <p:cNvSpPr>
              <a:spLocks/>
            </p:cNvSpPr>
            <p:nvPr/>
          </p:nvSpPr>
          <p:spPr bwMode="auto">
            <a:xfrm>
              <a:off x="1591463" y="5059465"/>
              <a:ext cx="115378" cy="196821"/>
            </a:xfrm>
            <a:custGeom>
              <a:avLst/>
              <a:gdLst>
                <a:gd name="T0" fmla="*/ 37 w 37"/>
                <a:gd name="T1" fmla="*/ 35 h 63"/>
                <a:gd name="T2" fmla="*/ 26 w 37"/>
                <a:gd name="T3" fmla="*/ 10 h 63"/>
                <a:gd name="T4" fmla="*/ 0 w 37"/>
                <a:gd name="T5" fmla="*/ 0 h 63"/>
                <a:gd name="T6" fmla="*/ 0 w 37"/>
                <a:gd name="T7" fmla="*/ 63 h 63"/>
                <a:gd name="T8" fmla="*/ 37 w 37"/>
                <a:gd name="T9" fmla="*/ 63 h 63"/>
                <a:gd name="T10" fmla="*/ 37 w 37"/>
                <a:gd name="T11" fmla="*/ 3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3">
                  <a:moveTo>
                    <a:pt x="37" y="35"/>
                  </a:moveTo>
                  <a:cubicBezTo>
                    <a:pt x="37" y="25"/>
                    <a:pt x="32" y="16"/>
                    <a:pt x="26" y="10"/>
                  </a:cubicBezTo>
                  <a:cubicBezTo>
                    <a:pt x="19" y="4"/>
                    <a:pt x="1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7" y="63"/>
                    <a:pt x="37" y="63"/>
                    <a:pt x="37" y="63"/>
                  </a:cubicBezTo>
                  <a:lnTo>
                    <a:pt x="37" y="3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3761"/>
            <p:cNvSpPr>
              <a:spLocks/>
            </p:cNvSpPr>
            <p:nvPr/>
          </p:nvSpPr>
          <p:spPr bwMode="auto">
            <a:xfrm>
              <a:off x="1591463" y="4866346"/>
              <a:ext cx="75273" cy="156100"/>
            </a:xfrm>
            <a:custGeom>
              <a:avLst/>
              <a:gdLst>
                <a:gd name="T0" fmla="*/ 24 w 24"/>
                <a:gd name="T1" fmla="*/ 25 h 50"/>
                <a:gd name="T2" fmla="*/ 0 w 24"/>
                <a:gd name="T3" fmla="*/ 0 h 50"/>
                <a:gd name="T4" fmla="*/ 0 w 24"/>
                <a:gd name="T5" fmla="*/ 50 h 50"/>
                <a:gd name="T6" fmla="*/ 24 w 24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50">
                  <a:moveTo>
                    <a:pt x="24" y="25"/>
                  </a:moveTo>
                  <a:cubicBezTo>
                    <a:pt x="24" y="11"/>
                    <a:pt x="14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49"/>
                    <a:pt x="24" y="38"/>
                    <a:pt x="24" y="2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Rectangle 3762"/>
            <p:cNvSpPr>
              <a:spLocks noChangeArrowheads="1"/>
            </p:cNvSpPr>
            <p:nvPr/>
          </p:nvSpPr>
          <p:spPr bwMode="auto">
            <a:xfrm>
              <a:off x="1498297" y="4725672"/>
              <a:ext cx="93166" cy="3763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Rectangle 3763"/>
            <p:cNvSpPr>
              <a:spLocks noChangeArrowheads="1"/>
            </p:cNvSpPr>
            <p:nvPr/>
          </p:nvSpPr>
          <p:spPr bwMode="auto">
            <a:xfrm>
              <a:off x="1591463" y="4725672"/>
              <a:ext cx="90698" cy="3763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3764"/>
            <p:cNvSpPr>
              <a:spLocks noEditPoints="1"/>
            </p:cNvSpPr>
            <p:nvPr/>
          </p:nvSpPr>
          <p:spPr bwMode="auto">
            <a:xfrm>
              <a:off x="1320603" y="4594252"/>
              <a:ext cx="536167" cy="783581"/>
            </a:xfrm>
            <a:custGeom>
              <a:avLst/>
              <a:gdLst>
                <a:gd name="T0" fmla="*/ 0 w 869"/>
                <a:gd name="T1" fmla="*/ 0 h 1270"/>
                <a:gd name="T2" fmla="*/ 0 w 869"/>
                <a:gd name="T3" fmla="*/ 1270 h 1270"/>
                <a:gd name="T4" fmla="*/ 869 w 869"/>
                <a:gd name="T5" fmla="*/ 1270 h 1270"/>
                <a:gd name="T6" fmla="*/ 869 w 869"/>
                <a:gd name="T7" fmla="*/ 0 h 1270"/>
                <a:gd name="T8" fmla="*/ 0 w 869"/>
                <a:gd name="T9" fmla="*/ 0 h 1270"/>
                <a:gd name="T10" fmla="*/ 61 w 869"/>
                <a:gd name="T11" fmla="*/ 61 h 1270"/>
                <a:gd name="T12" fmla="*/ 439 w 869"/>
                <a:gd name="T13" fmla="*/ 61 h 1270"/>
                <a:gd name="T14" fmla="*/ 808 w 869"/>
                <a:gd name="T15" fmla="*/ 61 h 1270"/>
                <a:gd name="T16" fmla="*/ 808 w 869"/>
                <a:gd name="T17" fmla="*/ 1210 h 1270"/>
                <a:gd name="T18" fmla="*/ 439 w 869"/>
                <a:gd name="T19" fmla="*/ 1210 h 1270"/>
                <a:gd name="T20" fmla="*/ 61 w 869"/>
                <a:gd name="T21" fmla="*/ 1210 h 1270"/>
                <a:gd name="T22" fmla="*/ 61 w 869"/>
                <a:gd name="T23" fmla="*/ 61 h 1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9" h="1270">
                  <a:moveTo>
                    <a:pt x="0" y="0"/>
                  </a:moveTo>
                  <a:lnTo>
                    <a:pt x="0" y="1270"/>
                  </a:lnTo>
                  <a:lnTo>
                    <a:pt x="869" y="1270"/>
                  </a:lnTo>
                  <a:lnTo>
                    <a:pt x="869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439" y="61"/>
                  </a:lnTo>
                  <a:lnTo>
                    <a:pt x="808" y="61"/>
                  </a:lnTo>
                  <a:lnTo>
                    <a:pt x="808" y="1210"/>
                  </a:lnTo>
                  <a:lnTo>
                    <a:pt x="439" y="1210"/>
                  </a:lnTo>
                  <a:lnTo>
                    <a:pt x="61" y="1210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95" name="Group 1094"/>
          <p:cNvGrpSpPr/>
          <p:nvPr/>
        </p:nvGrpSpPr>
        <p:grpSpPr>
          <a:xfrm>
            <a:off x="5120143" y="3606166"/>
            <a:ext cx="309050" cy="194533"/>
            <a:chOff x="5037371" y="4741097"/>
            <a:chExt cx="779262" cy="490510"/>
          </a:xfrm>
        </p:grpSpPr>
        <p:sp>
          <p:nvSpPr>
            <p:cNvPr id="1096" name="Freeform 3765"/>
            <p:cNvSpPr>
              <a:spLocks/>
            </p:cNvSpPr>
            <p:nvPr/>
          </p:nvSpPr>
          <p:spPr bwMode="auto">
            <a:xfrm>
              <a:off x="5324273" y="4875601"/>
              <a:ext cx="71571" cy="156100"/>
            </a:xfrm>
            <a:custGeom>
              <a:avLst/>
              <a:gdLst>
                <a:gd name="T0" fmla="*/ 0 w 23"/>
                <a:gd name="T1" fmla="*/ 25 h 50"/>
                <a:gd name="T2" fmla="*/ 23 w 23"/>
                <a:gd name="T3" fmla="*/ 50 h 50"/>
                <a:gd name="T4" fmla="*/ 23 w 23"/>
                <a:gd name="T5" fmla="*/ 0 h 50"/>
                <a:gd name="T6" fmla="*/ 0 w 23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25"/>
                  </a:moveTo>
                  <a:cubicBezTo>
                    <a:pt x="0" y="38"/>
                    <a:pt x="11" y="49"/>
                    <a:pt x="23" y="5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1" y="1"/>
                    <a:pt x="0" y="12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3766"/>
            <p:cNvSpPr>
              <a:spLocks/>
            </p:cNvSpPr>
            <p:nvPr/>
          </p:nvSpPr>
          <p:spPr bwMode="auto">
            <a:xfrm>
              <a:off x="5324273" y="4875601"/>
              <a:ext cx="74656" cy="156100"/>
            </a:xfrm>
            <a:custGeom>
              <a:avLst/>
              <a:gdLst>
                <a:gd name="T0" fmla="*/ 0 w 24"/>
                <a:gd name="T1" fmla="*/ 25 h 50"/>
                <a:gd name="T2" fmla="*/ 0 w 24"/>
                <a:gd name="T3" fmla="*/ 25 h 50"/>
                <a:gd name="T4" fmla="*/ 23 w 24"/>
                <a:gd name="T5" fmla="*/ 50 h 50"/>
                <a:gd name="T6" fmla="*/ 24 w 24"/>
                <a:gd name="T7" fmla="*/ 50 h 50"/>
                <a:gd name="T8" fmla="*/ 24 w 24"/>
                <a:gd name="T9" fmla="*/ 0 h 50"/>
                <a:gd name="T10" fmla="*/ 23 w 24"/>
                <a:gd name="T11" fmla="*/ 0 h 50"/>
                <a:gd name="T12" fmla="*/ 0 w 24"/>
                <a:gd name="T13" fmla="*/ 25 h 50"/>
                <a:gd name="T14" fmla="*/ 0 w 24"/>
                <a:gd name="T15" fmla="*/ 25 h 50"/>
                <a:gd name="T16" fmla="*/ 1 w 24"/>
                <a:gd name="T17" fmla="*/ 25 h 50"/>
                <a:gd name="T18" fmla="*/ 23 w 24"/>
                <a:gd name="T19" fmla="*/ 0 h 50"/>
                <a:gd name="T20" fmla="*/ 23 w 24"/>
                <a:gd name="T21" fmla="*/ 0 h 50"/>
                <a:gd name="T22" fmla="*/ 23 w 24"/>
                <a:gd name="T23" fmla="*/ 0 h 50"/>
                <a:gd name="T24" fmla="*/ 23 w 24"/>
                <a:gd name="T25" fmla="*/ 50 h 50"/>
                <a:gd name="T26" fmla="*/ 23 w 24"/>
                <a:gd name="T27" fmla="*/ 50 h 50"/>
                <a:gd name="T28" fmla="*/ 23 w 24"/>
                <a:gd name="T29" fmla="*/ 49 h 50"/>
                <a:gd name="T30" fmla="*/ 1 w 24"/>
                <a:gd name="T31" fmla="*/ 25 h 50"/>
                <a:gd name="T32" fmla="*/ 0 w 24"/>
                <a:gd name="T33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50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10" y="49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1"/>
                    <a:pt x="0" y="1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12"/>
                    <a:pt x="11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11" y="48"/>
                    <a:pt x="1" y="38"/>
                    <a:pt x="1" y="2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3767"/>
            <p:cNvSpPr>
              <a:spLocks noEditPoints="1"/>
            </p:cNvSpPr>
            <p:nvPr/>
          </p:nvSpPr>
          <p:spPr bwMode="auto">
            <a:xfrm>
              <a:off x="5075008" y="4778733"/>
              <a:ext cx="320837" cy="346750"/>
            </a:xfrm>
            <a:custGeom>
              <a:avLst/>
              <a:gdLst>
                <a:gd name="T0" fmla="*/ 68 w 103"/>
                <a:gd name="T1" fmla="*/ 56 h 111"/>
                <a:gd name="T2" fmla="*/ 103 w 103"/>
                <a:gd name="T3" fmla="*/ 19 h 111"/>
                <a:gd name="T4" fmla="*/ 103 w 103"/>
                <a:gd name="T5" fmla="*/ 0 h 111"/>
                <a:gd name="T6" fmla="*/ 0 w 103"/>
                <a:gd name="T7" fmla="*/ 0 h 111"/>
                <a:gd name="T8" fmla="*/ 0 w 103"/>
                <a:gd name="T9" fmla="*/ 111 h 111"/>
                <a:gd name="T10" fmla="*/ 103 w 103"/>
                <a:gd name="T11" fmla="*/ 111 h 111"/>
                <a:gd name="T12" fmla="*/ 103 w 103"/>
                <a:gd name="T13" fmla="*/ 93 h 111"/>
                <a:gd name="T14" fmla="*/ 68 w 103"/>
                <a:gd name="T15" fmla="*/ 56 h 111"/>
                <a:gd name="T16" fmla="*/ 22 w 103"/>
                <a:gd name="T17" fmla="*/ 102 h 111"/>
                <a:gd name="T18" fmla="*/ 10 w 103"/>
                <a:gd name="T19" fmla="*/ 102 h 111"/>
                <a:gd name="T20" fmla="*/ 10 w 103"/>
                <a:gd name="T21" fmla="*/ 90 h 111"/>
                <a:gd name="T22" fmla="*/ 22 w 103"/>
                <a:gd name="T23" fmla="*/ 90 h 111"/>
                <a:gd name="T24" fmla="*/ 22 w 103"/>
                <a:gd name="T25" fmla="*/ 102 h 111"/>
                <a:gd name="T26" fmla="*/ 22 w 103"/>
                <a:gd name="T27" fmla="*/ 22 h 111"/>
                <a:gd name="T28" fmla="*/ 10 w 103"/>
                <a:gd name="T29" fmla="*/ 22 h 111"/>
                <a:gd name="T30" fmla="*/ 10 w 103"/>
                <a:gd name="T31" fmla="*/ 10 h 111"/>
                <a:gd name="T32" fmla="*/ 22 w 103"/>
                <a:gd name="T33" fmla="*/ 10 h 111"/>
                <a:gd name="T34" fmla="*/ 22 w 103"/>
                <a:gd name="T35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11">
                  <a:moveTo>
                    <a:pt x="68" y="56"/>
                  </a:moveTo>
                  <a:cubicBezTo>
                    <a:pt x="68" y="36"/>
                    <a:pt x="84" y="20"/>
                    <a:pt x="103" y="19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84" y="92"/>
                    <a:pt x="68" y="76"/>
                    <a:pt x="68" y="56"/>
                  </a:cubicBezTo>
                  <a:close/>
                  <a:moveTo>
                    <a:pt x="22" y="102"/>
                  </a:moveTo>
                  <a:cubicBezTo>
                    <a:pt x="10" y="102"/>
                    <a:pt x="10" y="102"/>
                    <a:pt x="10" y="102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22" y="90"/>
                    <a:pt x="22" y="90"/>
                    <a:pt x="22" y="90"/>
                  </a:cubicBezTo>
                  <a:lnTo>
                    <a:pt x="22" y="102"/>
                  </a:lnTo>
                  <a:close/>
                  <a:moveTo>
                    <a:pt x="22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2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3768"/>
            <p:cNvSpPr>
              <a:spLocks noEditPoints="1"/>
            </p:cNvSpPr>
            <p:nvPr/>
          </p:nvSpPr>
          <p:spPr bwMode="auto">
            <a:xfrm>
              <a:off x="5075008" y="4778733"/>
              <a:ext cx="323922" cy="346750"/>
            </a:xfrm>
            <a:custGeom>
              <a:avLst/>
              <a:gdLst>
                <a:gd name="T0" fmla="*/ 68 w 104"/>
                <a:gd name="T1" fmla="*/ 56 h 111"/>
                <a:gd name="T2" fmla="*/ 69 w 104"/>
                <a:gd name="T3" fmla="*/ 56 h 111"/>
                <a:gd name="T4" fmla="*/ 103 w 104"/>
                <a:gd name="T5" fmla="*/ 19 h 111"/>
                <a:gd name="T6" fmla="*/ 104 w 104"/>
                <a:gd name="T7" fmla="*/ 19 h 111"/>
                <a:gd name="T8" fmla="*/ 104 w 104"/>
                <a:gd name="T9" fmla="*/ 0 h 111"/>
                <a:gd name="T10" fmla="*/ 0 w 104"/>
                <a:gd name="T11" fmla="*/ 0 h 111"/>
                <a:gd name="T12" fmla="*/ 0 w 104"/>
                <a:gd name="T13" fmla="*/ 111 h 111"/>
                <a:gd name="T14" fmla="*/ 104 w 104"/>
                <a:gd name="T15" fmla="*/ 111 h 111"/>
                <a:gd name="T16" fmla="*/ 104 w 104"/>
                <a:gd name="T17" fmla="*/ 92 h 111"/>
                <a:gd name="T18" fmla="*/ 103 w 104"/>
                <a:gd name="T19" fmla="*/ 92 h 111"/>
                <a:gd name="T20" fmla="*/ 69 w 104"/>
                <a:gd name="T21" fmla="*/ 56 h 111"/>
                <a:gd name="T22" fmla="*/ 68 w 104"/>
                <a:gd name="T23" fmla="*/ 56 h 111"/>
                <a:gd name="T24" fmla="*/ 68 w 104"/>
                <a:gd name="T25" fmla="*/ 56 h 111"/>
                <a:gd name="T26" fmla="*/ 103 w 104"/>
                <a:gd name="T27" fmla="*/ 93 h 111"/>
                <a:gd name="T28" fmla="*/ 103 w 104"/>
                <a:gd name="T29" fmla="*/ 93 h 111"/>
                <a:gd name="T30" fmla="*/ 103 w 104"/>
                <a:gd name="T31" fmla="*/ 93 h 111"/>
                <a:gd name="T32" fmla="*/ 103 w 104"/>
                <a:gd name="T33" fmla="*/ 111 h 111"/>
                <a:gd name="T34" fmla="*/ 0 w 104"/>
                <a:gd name="T35" fmla="*/ 111 h 111"/>
                <a:gd name="T36" fmla="*/ 0 w 104"/>
                <a:gd name="T37" fmla="*/ 1 h 111"/>
                <a:gd name="T38" fmla="*/ 103 w 104"/>
                <a:gd name="T39" fmla="*/ 1 h 111"/>
                <a:gd name="T40" fmla="*/ 103 w 104"/>
                <a:gd name="T41" fmla="*/ 19 h 111"/>
                <a:gd name="T42" fmla="*/ 103 w 104"/>
                <a:gd name="T43" fmla="*/ 19 h 111"/>
                <a:gd name="T44" fmla="*/ 103 w 104"/>
                <a:gd name="T45" fmla="*/ 19 h 111"/>
                <a:gd name="T46" fmla="*/ 68 w 104"/>
                <a:gd name="T47" fmla="*/ 56 h 111"/>
                <a:gd name="T48" fmla="*/ 22 w 104"/>
                <a:gd name="T49" fmla="*/ 102 h 111"/>
                <a:gd name="T50" fmla="*/ 22 w 104"/>
                <a:gd name="T51" fmla="*/ 102 h 111"/>
                <a:gd name="T52" fmla="*/ 11 w 104"/>
                <a:gd name="T53" fmla="*/ 102 h 111"/>
                <a:gd name="T54" fmla="*/ 11 w 104"/>
                <a:gd name="T55" fmla="*/ 90 h 111"/>
                <a:gd name="T56" fmla="*/ 22 w 104"/>
                <a:gd name="T57" fmla="*/ 90 h 111"/>
                <a:gd name="T58" fmla="*/ 22 w 104"/>
                <a:gd name="T59" fmla="*/ 102 h 111"/>
                <a:gd name="T60" fmla="*/ 22 w 104"/>
                <a:gd name="T61" fmla="*/ 102 h 111"/>
                <a:gd name="T62" fmla="*/ 22 w 104"/>
                <a:gd name="T63" fmla="*/ 102 h 111"/>
                <a:gd name="T64" fmla="*/ 22 w 104"/>
                <a:gd name="T65" fmla="*/ 102 h 111"/>
                <a:gd name="T66" fmla="*/ 22 w 104"/>
                <a:gd name="T67" fmla="*/ 102 h 111"/>
                <a:gd name="T68" fmla="*/ 22 w 104"/>
                <a:gd name="T69" fmla="*/ 90 h 111"/>
                <a:gd name="T70" fmla="*/ 10 w 104"/>
                <a:gd name="T71" fmla="*/ 90 h 111"/>
                <a:gd name="T72" fmla="*/ 10 w 104"/>
                <a:gd name="T73" fmla="*/ 102 h 111"/>
                <a:gd name="T74" fmla="*/ 22 w 104"/>
                <a:gd name="T75" fmla="*/ 102 h 111"/>
                <a:gd name="T76" fmla="*/ 22 w 104"/>
                <a:gd name="T77" fmla="*/ 102 h 111"/>
                <a:gd name="T78" fmla="*/ 22 w 104"/>
                <a:gd name="T79" fmla="*/ 22 h 111"/>
                <a:gd name="T80" fmla="*/ 22 w 104"/>
                <a:gd name="T81" fmla="*/ 21 h 111"/>
                <a:gd name="T82" fmla="*/ 11 w 104"/>
                <a:gd name="T83" fmla="*/ 21 h 111"/>
                <a:gd name="T84" fmla="*/ 11 w 104"/>
                <a:gd name="T85" fmla="*/ 10 h 111"/>
                <a:gd name="T86" fmla="*/ 22 w 104"/>
                <a:gd name="T87" fmla="*/ 10 h 111"/>
                <a:gd name="T88" fmla="*/ 22 w 104"/>
                <a:gd name="T89" fmla="*/ 22 h 111"/>
                <a:gd name="T90" fmla="*/ 22 w 104"/>
                <a:gd name="T91" fmla="*/ 22 h 111"/>
                <a:gd name="T92" fmla="*/ 22 w 104"/>
                <a:gd name="T93" fmla="*/ 21 h 111"/>
                <a:gd name="T94" fmla="*/ 22 w 104"/>
                <a:gd name="T95" fmla="*/ 22 h 111"/>
                <a:gd name="T96" fmla="*/ 22 w 104"/>
                <a:gd name="T97" fmla="*/ 22 h 111"/>
                <a:gd name="T98" fmla="*/ 22 w 104"/>
                <a:gd name="T99" fmla="*/ 10 h 111"/>
                <a:gd name="T100" fmla="*/ 10 w 104"/>
                <a:gd name="T101" fmla="*/ 10 h 111"/>
                <a:gd name="T102" fmla="*/ 10 w 104"/>
                <a:gd name="T103" fmla="*/ 22 h 111"/>
                <a:gd name="T104" fmla="*/ 22 w 104"/>
                <a:gd name="T105" fmla="*/ 22 h 111"/>
                <a:gd name="T106" fmla="*/ 22 w 104"/>
                <a:gd name="T107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" h="111">
                  <a:moveTo>
                    <a:pt x="68" y="56"/>
                  </a:moveTo>
                  <a:cubicBezTo>
                    <a:pt x="69" y="56"/>
                    <a:pt x="69" y="56"/>
                    <a:pt x="69" y="56"/>
                  </a:cubicBezTo>
                  <a:cubicBezTo>
                    <a:pt x="69" y="36"/>
                    <a:pt x="84" y="20"/>
                    <a:pt x="103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4" y="111"/>
                    <a:pt x="104" y="111"/>
                    <a:pt x="104" y="111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3" y="92"/>
                    <a:pt x="103" y="92"/>
                    <a:pt x="103" y="92"/>
                  </a:cubicBezTo>
                  <a:cubicBezTo>
                    <a:pt x="84" y="91"/>
                    <a:pt x="69" y="75"/>
                    <a:pt x="69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76"/>
                    <a:pt x="84" y="92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84" y="20"/>
                    <a:pt x="68" y="36"/>
                    <a:pt x="68" y="56"/>
                  </a:cubicBezTo>
                  <a:close/>
                  <a:moveTo>
                    <a:pt x="22" y="102"/>
                  </a:moveTo>
                  <a:cubicBezTo>
                    <a:pt x="22" y="102"/>
                    <a:pt x="22" y="102"/>
                    <a:pt x="22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lose/>
                  <a:moveTo>
                    <a:pt x="22" y="22"/>
                  </a:moveTo>
                  <a:cubicBezTo>
                    <a:pt x="22" y="21"/>
                    <a:pt x="22" y="21"/>
                    <a:pt x="22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3769"/>
            <p:cNvSpPr>
              <a:spLocks/>
            </p:cNvSpPr>
            <p:nvPr/>
          </p:nvSpPr>
          <p:spPr bwMode="auto">
            <a:xfrm>
              <a:off x="5395844" y="4875601"/>
              <a:ext cx="83911" cy="156100"/>
            </a:xfrm>
            <a:custGeom>
              <a:avLst/>
              <a:gdLst>
                <a:gd name="T0" fmla="*/ 27 w 27"/>
                <a:gd name="T1" fmla="*/ 25 h 50"/>
                <a:gd name="T2" fmla="*/ 2 w 27"/>
                <a:gd name="T3" fmla="*/ 0 h 50"/>
                <a:gd name="T4" fmla="*/ 0 w 27"/>
                <a:gd name="T5" fmla="*/ 0 h 50"/>
                <a:gd name="T6" fmla="*/ 0 w 27"/>
                <a:gd name="T7" fmla="*/ 50 h 50"/>
                <a:gd name="T8" fmla="*/ 2 w 27"/>
                <a:gd name="T9" fmla="*/ 50 h 50"/>
                <a:gd name="T10" fmla="*/ 27 w 27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0">
                  <a:moveTo>
                    <a:pt x="27" y="25"/>
                  </a:moveTo>
                  <a:cubicBezTo>
                    <a:pt x="27" y="11"/>
                    <a:pt x="16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" y="50"/>
                    <a:pt x="2" y="50"/>
                    <a:pt x="2" y="50"/>
                  </a:cubicBezTo>
                  <a:cubicBezTo>
                    <a:pt x="16" y="50"/>
                    <a:pt x="27" y="39"/>
                    <a:pt x="27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3770"/>
            <p:cNvSpPr>
              <a:spLocks noEditPoints="1"/>
            </p:cNvSpPr>
            <p:nvPr/>
          </p:nvSpPr>
          <p:spPr bwMode="auto">
            <a:xfrm>
              <a:off x="5395844" y="4778733"/>
              <a:ext cx="314667" cy="346750"/>
            </a:xfrm>
            <a:custGeom>
              <a:avLst/>
              <a:gdLst>
                <a:gd name="T0" fmla="*/ 101 w 101"/>
                <a:gd name="T1" fmla="*/ 0 h 111"/>
                <a:gd name="T2" fmla="*/ 0 w 101"/>
                <a:gd name="T3" fmla="*/ 0 h 111"/>
                <a:gd name="T4" fmla="*/ 0 w 101"/>
                <a:gd name="T5" fmla="*/ 19 h 111"/>
                <a:gd name="T6" fmla="*/ 2 w 101"/>
                <a:gd name="T7" fmla="*/ 19 h 111"/>
                <a:gd name="T8" fmla="*/ 39 w 101"/>
                <a:gd name="T9" fmla="*/ 56 h 111"/>
                <a:gd name="T10" fmla="*/ 2 w 101"/>
                <a:gd name="T11" fmla="*/ 93 h 111"/>
                <a:gd name="T12" fmla="*/ 0 w 101"/>
                <a:gd name="T13" fmla="*/ 93 h 111"/>
                <a:gd name="T14" fmla="*/ 0 w 101"/>
                <a:gd name="T15" fmla="*/ 111 h 111"/>
                <a:gd name="T16" fmla="*/ 101 w 101"/>
                <a:gd name="T17" fmla="*/ 111 h 111"/>
                <a:gd name="T18" fmla="*/ 101 w 101"/>
                <a:gd name="T19" fmla="*/ 0 h 111"/>
                <a:gd name="T20" fmla="*/ 91 w 101"/>
                <a:gd name="T21" fmla="*/ 102 h 111"/>
                <a:gd name="T22" fmla="*/ 80 w 101"/>
                <a:gd name="T23" fmla="*/ 102 h 111"/>
                <a:gd name="T24" fmla="*/ 80 w 101"/>
                <a:gd name="T25" fmla="*/ 90 h 111"/>
                <a:gd name="T26" fmla="*/ 91 w 101"/>
                <a:gd name="T27" fmla="*/ 90 h 111"/>
                <a:gd name="T28" fmla="*/ 91 w 101"/>
                <a:gd name="T29" fmla="*/ 102 h 111"/>
                <a:gd name="T30" fmla="*/ 91 w 101"/>
                <a:gd name="T31" fmla="*/ 22 h 111"/>
                <a:gd name="T32" fmla="*/ 80 w 101"/>
                <a:gd name="T33" fmla="*/ 22 h 111"/>
                <a:gd name="T34" fmla="*/ 80 w 101"/>
                <a:gd name="T35" fmla="*/ 10 h 111"/>
                <a:gd name="T36" fmla="*/ 91 w 101"/>
                <a:gd name="T37" fmla="*/ 10 h 111"/>
                <a:gd name="T38" fmla="*/ 91 w 101"/>
                <a:gd name="T39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1" h="111">
                  <a:moveTo>
                    <a:pt x="10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3" y="19"/>
                    <a:pt x="39" y="35"/>
                    <a:pt x="39" y="56"/>
                  </a:cubicBezTo>
                  <a:cubicBezTo>
                    <a:pt x="39" y="76"/>
                    <a:pt x="23" y="93"/>
                    <a:pt x="2" y="93"/>
                  </a:cubicBezTo>
                  <a:cubicBezTo>
                    <a:pt x="2" y="93"/>
                    <a:pt x="1" y="93"/>
                    <a:pt x="0" y="9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1" y="111"/>
                    <a:pt x="101" y="111"/>
                    <a:pt x="101" y="111"/>
                  </a:cubicBezTo>
                  <a:lnTo>
                    <a:pt x="101" y="0"/>
                  </a:lnTo>
                  <a:close/>
                  <a:moveTo>
                    <a:pt x="91" y="102"/>
                  </a:moveTo>
                  <a:cubicBezTo>
                    <a:pt x="80" y="102"/>
                    <a:pt x="80" y="102"/>
                    <a:pt x="80" y="102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91" y="90"/>
                    <a:pt x="91" y="90"/>
                    <a:pt x="91" y="90"/>
                  </a:cubicBezTo>
                  <a:lnTo>
                    <a:pt x="91" y="102"/>
                  </a:lnTo>
                  <a:close/>
                  <a:moveTo>
                    <a:pt x="91" y="22"/>
                  </a:moveTo>
                  <a:cubicBezTo>
                    <a:pt x="80" y="22"/>
                    <a:pt x="80" y="22"/>
                    <a:pt x="80" y="22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91" y="10"/>
                    <a:pt x="91" y="10"/>
                    <a:pt x="91" y="10"/>
                  </a:cubicBezTo>
                  <a:lnTo>
                    <a:pt x="91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3771"/>
            <p:cNvSpPr>
              <a:spLocks/>
            </p:cNvSpPr>
            <p:nvPr/>
          </p:nvSpPr>
          <p:spPr bwMode="auto">
            <a:xfrm>
              <a:off x="5286636" y="4837965"/>
              <a:ext cx="109208" cy="231373"/>
            </a:xfrm>
            <a:custGeom>
              <a:avLst/>
              <a:gdLst>
                <a:gd name="T0" fmla="*/ 0 w 35"/>
                <a:gd name="T1" fmla="*/ 37 h 74"/>
                <a:gd name="T2" fmla="*/ 35 w 35"/>
                <a:gd name="T3" fmla="*/ 74 h 74"/>
                <a:gd name="T4" fmla="*/ 35 w 35"/>
                <a:gd name="T5" fmla="*/ 62 h 74"/>
                <a:gd name="T6" fmla="*/ 12 w 35"/>
                <a:gd name="T7" fmla="*/ 37 h 74"/>
                <a:gd name="T8" fmla="*/ 35 w 35"/>
                <a:gd name="T9" fmla="*/ 12 h 74"/>
                <a:gd name="T10" fmla="*/ 35 w 35"/>
                <a:gd name="T11" fmla="*/ 0 h 74"/>
                <a:gd name="T12" fmla="*/ 0 w 35"/>
                <a:gd name="T13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74">
                  <a:moveTo>
                    <a:pt x="0" y="37"/>
                  </a:moveTo>
                  <a:cubicBezTo>
                    <a:pt x="0" y="57"/>
                    <a:pt x="16" y="73"/>
                    <a:pt x="35" y="74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3" y="61"/>
                    <a:pt x="12" y="50"/>
                    <a:pt x="12" y="37"/>
                  </a:cubicBezTo>
                  <a:cubicBezTo>
                    <a:pt x="12" y="24"/>
                    <a:pt x="23" y="13"/>
                    <a:pt x="35" y="1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1"/>
                    <a:pt x="0" y="17"/>
                    <a:pt x="0" y="37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3772"/>
            <p:cNvSpPr>
              <a:spLocks/>
            </p:cNvSpPr>
            <p:nvPr/>
          </p:nvSpPr>
          <p:spPr bwMode="auto">
            <a:xfrm>
              <a:off x="5395844" y="4837965"/>
              <a:ext cx="121548" cy="231373"/>
            </a:xfrm>
            <a:custGeom>
              <a:avLst/>
              <a:gdLst>
                <a:gd name="T0" fmla="*/ 2 w 39"/>
                <a:gd name="T1" fmla="*/ 12 h 74"/>
                <a:gd name="T2" fmla="*/ 27 w 39"/>
                <a:gd name="T3" fmla="*/ 37 h 74"/>
                <a:gd name="T4" fmla="*/ 2 w 39"/>
                <a:gd name="T5" fmla="*/ 62 h 74"/>
                <a:gd name="T6" fmla="*/ 0 w 39"/>
                <a:gd name="T7" fmla="*/ 62 h 74"/>
                <a:gd name="T8" fmla="*/ 0 w 39"/>
                <a:gd name="T9" fmla="*/ 74 h 74"/>
                <a:gd name="T10" fmla="*/ 2 w 39"/>
                <a:gd name="T11" fmla="*/ 74 h 74"/>
                <a:gd name="T12" fmla="*/ 39 w 39"/>
                <a:gd name="T13" fmla="*/ 37 h 74"/>
                <a:gd name="T14" fmla="*/ 2 w 39"/>
                <a:gd name="T15" fmla="*/ 0 h 74"/>
                <a:gd name="T16" fmla="*/ 0 w 39"/>
                <a:gd name="T17" fmla="*/ 0 h 74"/>
                <a:gd name="T18" fmla="*/ 0 w 39"/>
                <a:gd name="T19" fmla="*/ 12 h 74"/>
                <a:gd name="T20" fmla="*/ 2 w 39"/>
                <a:gd name="T21" fmla="*/ 1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74">
                  <a:moveTo>
                    <a:pt x="2" y="12"/>
                  </a:moveTo>
                  <a:cubicBezTo>
                    <a:pt x="16" y="12"/>
                    <a:pt x="27" y="23"/>
                    <a:pt x="27" y="37"/>
                  </a:cubicBezTo>
                  <a:cubicBezTo>
                    <a:pt x="27" y="51"/>
                    <a:pt x="16" y="62"/>
                    <a:pt x="2" y="62"/>
                  </a:cubicBezTo>
                  <a:cubicBezTo>
                    <a:pt x="2" y="62"/>
                    <a:pt x="1" y="62"/>
                    <a:pt x="0" y="6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23" y="74"/>
                    <a:pt x="39" y="57"/>
                    <a:pt x="39" y="37"/>
                  </a:cubicBezTo>
                  <a:cubicBezTo>
                    <a:pt x="39" y="16"/>
                    <a:pt x="2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3773"/>
            <p:cNvSpPr>
              <a:spLocks noEditPoints="1"/>
            </p:cNvSpPr>
            <p:nvPr/>
          </p:nvSpPr>
          <p:spPr bwMode="auto">
            <a:xfrm>
              <a:off x="5037371" y="4741097"/>
              <a:ext cx="710160" cy="421407"/>
            </a:xfrm>
            <a:custGeom>
              <a:avLst/>
              <a:gdLst>
                <a:gd name="T0" fmla="*/ 0 w 1151"/>
                <a:gd name="T1" fmla="*/ 0 h 683"/>
                <a:gd name="T2" fmla="*/ 0 w 1151"/>
                <a:gd name="T3" fmla="*/ 683 h 683"/>
                <a:gd name="T4" fmla="*/ 1151 w 1151"/>
                <a:gd name="T5" fmla="*/ 683 h 683"/>
                <a:gd name="T6" fmla="*/ 1151 w 1151"/>
                <a:gd name="T7" fmla="*/ 0 h 683"/>
                <a:gd name="T8" fmla="*/ 0 w 1151"/>
                <a:gd name="T9" fmla="*/ 0 h 683"/>
                <a:gd name="T10" fmla="*/ 61 w 1151"/>
                <a:gd name="T11" fmla="*/ 61 h 683"/>
                <a:gd name="T12" fmla="*/ 581 w 1151"/>
                <a:gd name="T13" fmla="*/ 61 h 683"/>
                <a:gd name="T14" fmla="*/ 1091 w 1151"/>
                <a:gd name="T15" fmla="*/ 61 h 683"/>
                <a:gd name="T16" fmla="*/ 1091 w 1151"/>
                <a:gd name="T17" fmla="*/ 623 h 683"/>
                <a:gd name="T18" fmla="*/ 581 w 1151"/>
                <a:gd name="T19" fmla="*/ 623 h 683"/>
                <a:gd name="T20" fmla="*/ 61 w 1151"/>
                <a:gd name="T21" fmla="*/ 623 h 683"/>
                <a:gd name="T22" fmla="*/ 61 w 1151"/>
                <a:gd name="T23" fmla="*/ 61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1" h="683">
                  <a:moveTo>
                    <a:pt x="0" y="0"/>
                  </a:moveTo>
                  <a:lnTo>
                    <a:pt x="0" y="683"/>
                  </a:lnTo>
                  <a:lnTo>
                    <a:pt x="1151" y="683"/>
                  </a:lnTo>
                  <a:lnTo>
                    <a:pt x="1151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581" y="61"/>
                  </a:lnTo>
                  <a:lnTo>
                    <a:pt x="1091" y="61"/>
                  </a:lnTo>
                  <a:lnTo>
                    <a:pt x="1091" y="623"/>
                  </a:lnTo>
                  <a:lnTo>
                    <a:pt x="581" y="623"/>
                  </a:lnTo>
                  <a:lnTo>
                    <a:pt x="61" y="623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3774"/>
            <p:cNvSpPr>
              <a:spLocks/>
            </p:cNvSpPr>
            <p:nvPr/>
          </p:nvSpPr>
          <p:spPr bwMode="auto">
            <a:xfrm>
              <a:off x="5090432" y="4841050"/>
              <a:ext cx="726201" cy="390557"/>
            </a:xfrm>
            <a:custGeom>
              <a:avLst/>
              <a:gdLst>
                <a:gd name="T0" fmla="*/ 1111 w 1177"/>
                <a:gd name="T1" fmla="*/ 572 h 633"/>
                <a:gd name="T2" fmla="*/ 0 w 1177"/>
                <a:gd name="T3" fmla="*/ 572 h 633"/>
                <a:gd name="T4" fmla="*/ 0 w 1177"/>
                <a:gd name="T5" fmla="*/ 633 h 633"/>
                <a:gd name="T6" fmla="*/ 1177 w 1177"/>
                <a:gd name="T7" fmla="*/ 633 h 633"/>
                <a:gd name="T8" fmla="*/ 1177 w 1177"/>
                <a:gd name="T9" fmla="*/ 0 h 633"/>
                <a:gd name="T10" fmla="*/ 1111 w 1177"/>
                <a:gd name="T11" fmla="*/ 0 h 633"/>
                <a:gd name="T12" fmla="*/ 1111 w 1177"/>
                <a:gd name="T13" fmla="*/ 57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7" h="633">
                  <a:moveTo>
                    <a:pt x="1111" y="572"/>
                  </a:moveTo>
                  <a:lnTo>
                    <a:pt x="0" y="572"/>
                  </a:lnTo>
                  <a:lnTo>
                    <a:pt x="0" y="633"/>
                  </a:lnTo>
                  <a:lnTo>
                    <a:pt x="1177" y="633"/>
                  </a:lnTo>
                  <a:lnTo>
                    <a:pt x="1177" y="0"/>
                  </a:lnTo>
                  <a:lnTo>
                    <a:pt x="1111" y="0"/>
                  </a:lnTo>
                  <a:lnTo>
                    <a:pt x="1111" y="572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Rectangle 3775"/>
            <p:cNvSpPr>
              <a:spLocks noChangeArrowheads="1"/>
            </p:cNvSpPr>
            <p:nvPr/>
          </p:nvSpPr>
          <p:spPr bwMode="auto">
            <a:xfrm>
              <a:off x="5105857" y="4810200"/>
              <a:ext cx="37637" cy="37020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Rectangle 3776"/>
            <p:cNvSpPr>
              <a:spLocks noChangeArrowheads="1"/>
            </p:cNvSpPr>
            <p:nvPr/>
          </p:nvSpPr>
          <p:spPr bwMode="auto">
            <a:xfrm>
              <a:off x="5105857" y="5059465"/>
              <a:ext cx="37637" cy="3763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Rectangle 3777"/>
            <p:cNvSpPr>
              <a:spLocks noChangeArrowheads="1"/>
            </p:cNvSpPr>
            <p:nvPr/>
          </p:nvSpPr>
          <p:spPr bwMode="auto">
            <a:xfrm>
              <a:off x="5645109" y="4810200"/>
              <a:ext cx="33935" cy="37020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Rectangle 3778"/>
            <p:cNvSpPr>
              <a:spLocks noChangeArrowheads="1"/>
            </p:cNvSpPr>
            <p:nvPr/>
          </p:nvSpPr>
          <p:spPr bwMode="auto">
            <a:xfrm>
              <a:off x="5645109" y="5059465"/>
              <a:ext cx="33935" cy="3763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10" name="Group 1109"/>
          <p:cNvGrpSpPr/>
          <p:nvPr/>
        </p:nvGrpSpPr>
        <p:grpSpPr>
          <a:xfrm>
            <a:off x="6750259" y="3554263"/>
            <a:ext cx="311254" cy="308317"/>
            <a:chOff x="7595425" y="4591167"/>
            <a:chExt cx="784817" cy="777412"/>
          </a:xfrm>
        </p:grpSpPr>
        <p:sp>
          <p:nvSpPr>
            <p:cNvPr id="1111" name="Freeform 3779"/>
            <p:cNvSpPr>
              <a:spLocks noEditPoints="1"/>
            </p:cNvSpPr>
            <p:nvPr/>
          </p:nvSpPr>
          <p:spPr bwMode="auto">
            <a:xfrm>
              <a:off x="7629360" y="4707162"/>
              <a:ext cx="286902" cy="539869"/>
            </a:xfrm>
            <a:custGeom>
              <a:avLst/>
              <a:gdLst>
                <a:gd name="T0" fmla="*/ 0 w 465"/>
                <a:gd name="T1" fmla="*/ 0 h 875"/>
                <a:gd name="T2" fmla="*/ 0 w 465"/>
                <a:gd name="T3" fmla="*/ 875 h 875"/>
                <a:gd name="T4" fmla="*/ 465 w 465"/>
                <a:gd name="T5" fmla="*/ 875 h 875"/>
                <a:gd name="T6" fmla="*/ 465 w 465"/>
                <a:gd name="T7" fmla="*/ 0 h 875"/>
                <a:gd name="T8" fmla="*/ 0 w 465"/>
                <a:gd name="T9" fmla="*/ 0 h 875"/>
                <a:gd name="T10" fmla="*/ 212 w 465"/>
                <a:gd name="T11" fmla="*/ 754 h 875"/>
                <a:gd name="T12" fmla="*/ 96 w 465"/>
                <a:gd name="T13" fmla="*/ 754 h 875"/>
                <a:gd name="T14" fmla="*/ 96 w 465"/>
                <a:gd name="T15" fmla="*/ 642 h 875"/>
                <a:gd name="T16" fmla="*/ 212 w 465"/>
                <a:gd name="T17" fmla="*/ 642 h 875"/>
                <a:gd name="T18" fmla="*/ 212 w 465"/>
                <a:gd name="T19" fmla="*/ 754 h 875"/>
                <a:gd name="T20" fmla="*/ 212 w 465"/>
                <a:gd name="T21" fmla="*/ 546 h 875"/>
                <a:gd name="T22" fmla="*/ 96 w 465"/>
                <a:gd name="T23" fmla="*/ 546 h 875"/>
                <a:gd name="T24" fmla="*/ 96 w 465"/>
                <a:gd name="T25" fmla="*/ 435 h 875"/>
                <a:gd name="T26" fmla="*/ 212 w 465"/>
                <a:gd name="T27" fmla="*/ 435 h 875"/>
                <a:gd name="T28" fmla="*/ 212 w 465"/>
                <a:gd name="T29" fmla="*/ 546 h 875"/>
                <a:gd name="T30" fmla="*/ 425 w 465"/>
                <a:gd name="T31" fmla="*/ 754 h 875"/>
                <a:gd name="T32" fmla="*/ 308 w 465"/>
                <a:gd name="T33" fmla="*/ 754 h 875"/>
                <a:gd name="T34" fmla="*/ 308 w 465"/>
                <a:gd name="T35" fmla="*/ 642 h 875"/>
                <a:gd name="T36" fmla="*/ 425 w 465"/>
                <a:gd name="T37" fmla="*/ 642 h 875"/>
                <a:gd name="T38" fmla="*/ 425 w 465"/>
                <a:gd name="T39" fmla="*/ 754 h 875"/>
                <a:gd name="T40" fmla="*/ 425 w 465"/>
                <a:gd name="T41" fmla="*/ 546 h 875"/>
                <a:gd name="T42" fmla="*/ 308 w 465"/>
                <a:gd name="T43" fmla="*/ 546 h 875"/>
                <a:gd name="T44" fmla="*/ 308 w 465"/>
                <a:gd name="T45" fmla="*/ 435 h 875"/>
                <a:gd name="T46" fmla="*/ 425 w 465"/>
                <a:gd name="T47" fmla="*/ 435 h 875"/>
                <a:gd name="T48" fmla="*/ 425 w 465"/>
                <a:gd name="T49" fmla="*/ 546 h 875"/>
                <a:gd name="T50" fmla="*/ 425 w 465"/>
                <a:gd name="T51" fmla="*/ 339 h 875"/>
                <a:gd name="T52" fmla="*/ 308 w 465"/>
                <a:gd name="T53" fmla="*/ 339 h 875"/>
                <a:gd name="T54" fmla="*/ 308 w 465"/>
                <a:gd name="T55" fmla="*/ 227 h 875"/>
                <a:gd name="T56" fmla="*/ 425 w 465"/>
                <a:gd name="T57" fmla="*/ 227 h 875"/>
                <a:gd name="T58" fmla="*/ 425 w 465"/>
                <a:gd name="T59" fmla="*/ 339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5" h="875">
                  <a:moveTo>
                    <a:pt x="0" y="0"/>
                  </a:moveTo>
                  <a:lnTo>
                    <a:pt x="0" y="875"/>
                  </a:lnTo>
                  <a:lnTo>
                    <a:pt x="465" y="875"/>
                  </a:lnTo>
                  <a:lnTo>
                    <a:pt x="465" y="0"/>
                  </a:lnTo>
                  <a:lnTo>
                    <a:pt x="0" y="0"/>
                  </a:lnTo>
                  <a:close/>
                  <a:moveTo>
                    <a:pt x="212" y="754"/>
                  </a:moveTo>
                  <a:lnTo>
                    <a:pt x="96" y="754"/>
                  </a:lnTo>
                  <a:lnTo>
                    <a:pt x="96" y="642"/>
                  </a:lnTo>
                  <a:lnTo>
                    <a:pt x="212" y="642"/>
                  </a:lnTo>
                  <a:lnTo>
                    <a:pt x="212" y="754"/>
                  </a:lnTo>
                  <a:close/>
                  <a:moveTo>
                    <a:pt x="212" y="546"/>
                  </a:moveTo>
                  <a:lnTo>
                    <a:pt x="96" y="546"/>
                  </a:lnTo>
                  <a:lnTo>
                    <a:pt x="96" y="435"/>
                  </a:lnTo>
                  <a:lnTo>
                    <a:pt x="212" y="435"/>
                  </a:lnTo>
                  <a:lnTo>
                    <a:pt x="212" y="546"/>
                  </a:lnTo>
                  <a:close/>
                  <a:moveTo>
                    <a:pt x="425" y="754"/>
                  </a:moveTo>
                  <a:lnTo>
                    <a:pt x="308" y="754"/>
                  </a:lnTo>
                  <a:lnTo>
                    <a:pt x="308" y="642"/>
                  </a:lnTo>
                  <a:lnTo>
                    <a:pt x="425" y="642"/>
                  </a:lnTo>
                  <a:lnTo>
                    <a:pt x="425" y="754"/>
                  </a:lnTo>
                  <a:close/>
                  <a:moveTo>
                    <a:pt x="425" y="546"/>
                  </a:moveTo>
                  <a:lnTo>
                    <a:pt x="308" y="546"/>
                  </a:lnTo>
                  <a:lnTo>
                    <a:pt x="308" y="435"/>
                  </a:lnTo>
                  <a:lnTo>
                    <a:pt x="425" y="435"/>
                  </a:lnTo>
                  <a:lnTo>
                    <a:pt x="425" y="546"/>
                  </a:lnTo>
                  <a:close/>
                  <a:moveTo>
                    <a:pt x="425" y="339"/>
                  </a:moveTo>
                  <a:lnTo>
                    <a:pt x="308" y="339"/>
                  </a:lnTo>
                  <a:lnTo>
                    <a:pt x="308" y="227"/>
                  </a:lnTo>
                  <a:lnTo>
                    <a:pt x="425" y="227"/>
                  </a:lnTo>
                  <a:lnTo>
                    <a:pt x="425" y="3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3780"/>
            <p:cNvSpPr>
              <a:spLocks noEditPoints="1"/>
            </p:cNvSpPr>
            <p:nvPr/>
          </p:nvSpPr>
          <p:spPr bwMode="auto">
            <a:xfrm>
              <a:off x="7916262" y="4707162"/>
              <a:ext cx="293072" cy="539869"/>
            </a:xfrm>
            <a:custGeom>
              <a:avLst/>
              <a:gdLst>
                <a:gd name="T0" fmla="*/ 30 w 94"/>
                <a:gd name="T1" fmla="*/ 154 h 173"/>
                <a:gd name="T2" fmla="*/ 31 w 94"/>
                <a:gd name="T3" fmla="*/ 149 h 173"/>
                <a:gd name="T4" fmla="*/ 11 w 94"/>
                <a:gd name="T5" fmla="*/ 149 h 173"/>
                <a:gd name="T6" fmla="*/ 11 w 94"/>
                <a:gd name="T7" fmla="*/ 127 h 173"/>
                <a:gd name="T8" fmla="*/ 34 w 94"/>
                <a:gd name="T9" fmla="*/ 127 h 173"/>
                <a:gd name="T10" fmla="*/ 34 w 94"/>
                <a:gd name="T11" fmla="*/ 134 h 173"/>
                <a:gd name="T12" fmla="*/ 54 w 94"/>
                <a:gd name="T13" fmla="*/ 108 h 173"/>
                <a:gd name="T14" fmla="*/ 54 w 94"/>
                <a:gd name="T15" fmla="*/ 86 h 173"/>
                <a:gd name="T16" fmla="*/ 77 w 94"/>
                <a:gd name="T17" fmla="*/ 86 h 173"/>
                <a:gd name="T18" fmla="*/ 77 w 94"/>
                <a:gd name="T19" fmla="*/ 97 h 173"/>
                <a:gd name="T20" fmla="*/ 90 w 94"/>
                <a:gd name="T21" fmla="*/ 95 h 173"/>
                <a:gd name="T22" fmla="*/ 94 w 94"/>
                <a:gd name="T23" fmla="*/ 95 h 173"/>
                <a:gd name="T24" fmla="*/ 94 w 94"/>
                <a:gd name="T25" fmla="*/ 0 h 173"/>
                <a:gd name="T26" fmla="*/ 0 w 94"/>
                <a:gd name="T27" fmla="*/ 0 h 173"/>
                <a:gd name="T28" fmla="*/ 0 w 94"/>
                <a:gd name="T29" fmla="*/ 173 h 173"/>
                <a:gd name="T30" fmla="*/ 34 w 94"/>
                <a:gd name="T31" fmla="*/ 173 h 173"/>
                <a:gd name="T32" fmla="*/ 30 w 94"/>
                <a:gd name="T33" fmla="*/ 154 h 173"/>
                <a:gd name="T34" fmla="*/ 54 w 94"/>
                <a:gd name="T35" fmla="*/ 45 h 173"/>
                <a:gd name="T36" fmla="*/ 77 w 94"/>
                <a:gd name="T37" fmla="*/ 45 h 173"/>
                <a:gd name="T38" fmla="*/ 77 w 94"/>
                <a:gd name="T39" fmla="*/ 67 h 173"/>
                <a:gd name="T40" fmla="*/ 54 w 94"/>
                <a:gd name="T41" fmla="*/ 67 h 173"/>
                <a:gd name="T42" fmla="*/ 54 w 94"/>
                <a:gd name="T43" fmla="*/ 45 h 173"/>
                <a:gd name="T44" fmla="*/ 11 w 94"/>
                <a:gd name="T45" fmla="*/ 45 h 173"/>
                <a:gd name="T46" fmla="*/ 34 w 94"/>
                <a:gd name="T47" fmla="*/ 45 h 173"/>
                <a:gd name="T48" fmla="*/ 34 w 94"/>
                <a:gd name="T49" fmla="*/ 67 h 173"/>
                <a:gd name="T50" fmla="*/ 11 w 94"/>
                <a:gd name="T51" fmla="*/ 67 h 173"/>
                <a:gd name="T52" fmla="*/ 11 w 94"/>
                <a:gd name="T53" fmla="*/ 45 h 173"/>
                <a:gd name="T54" fmla="*/ 11 w 94"/>
                <a:gd name="T55" fmla="*/ 86 h 173"/>
                <a:gd name="T56" fmla="*/ 34 w 94"/>
                <a:gd name="T57" fmla="*/ 86 h 173"/>
                <a:gd name="T58" fmla="*/ 34 w 94"/>
                <a:gd name="T59" fmla="*/ 108 h 173"/>
                <a:gd name="T60" fmla="*/ 11 w 94"/>
                <a:gd name="T61" fmla="*/ 108 h 173"/>
                <a:gd name="T62" fmla="*/ 11 w 94"/>
                <a:gd name="T63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4" h="173">
                  <a:moveTo>
                    <a:pt x="30" y="154"/>
                  </a:moveTo>
                  <a:cubicBezTo>
                    <a:pt x="30" y="152"/>
                    <a:pt x="31" y="151"/>
                    <a:pt x="31" y="149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8" y="123"/>
                    <a:pt x="45" y="114"/>
                    <a:pt x="54" y="108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81" y="96"/>
                    <a:pt x="85" y="95"/>
                    <a:pt x="90" y="95"/>
                  </a:cubicBezTo>
                  <a:cubicBezTo>
                    <a:pt x="91" y="95"/>
                    <a:pt x="93" y="95"/>
                    <a:pt x="94" y="95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34" y="173"/>
                    <a:pt x="34" y="173"/>
                    <a:pt x="34" y="173"/>
                  </a:cubicBezTo>
                  <a:cubicBezTo>
                    <a:pt x="32" y="167"/>
                    <a:pt x="30" y="160"/>
                    <a:pt x="30" y="154"/>
                  </a:cubicBezTo>
                  <a:close/>
                  <a:moveTo>
                    <a:pt x="54" y="45"/>
                  </a:moveTo>
                  <a:cubicBezTo>
                    <a:pt x="77" y="45"/>
                    <a:pt x="77" y="45"/>
                    <a:pt x="77" y="45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54" y="67"/>
                    <a:pt x="54" y="67"/>
                    <a:pt x="54" y="67"/>
                  </a:cubicBezTo>
                  <a:lnTo>
                    <a:pt x="54" y="45"/>
                  </a:lnTo>
                  <a:close/>
                  <a:moveTo>
                    <a:pt x="11" y="45"/>
                  </a:moveTo>
                  <a:cubicBezTo>
                    <a:pt x="34" y="45"/>
                    <a:pt x="34" y="45"/>
                    <a:pt x="34" y="45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11" y="67"/>
                    <a:pt x="11" y="67"/>
                    <a:pt x="11" y="67"/>
                  </a:cubicBezTo>
                  <a:lnTo>
                    <a:pt x="11" y="45"/>
                  </a:lnTo>
                  <a:close/>
                  <a:moveTo>
                    <a:pt x="11" y="86"/>
                  </a:moveTo>
                  <a:cubicBezTo>
                    <a:pt x="34" y="86"/>
                    <a:pt x="34" y="86"/>
                    <a:pt x="34" y="8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11" y="108"/>
                    <a:pt x="11" y="108"/>
                    <a:pt x="11" y="108"/>
                  </a:cubicBezTo>
                  <a:lnTo>
                    <a:pt x="11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3781"/>
            <p:cNvSpPr>
              <a:spLocks noEditPoints="1"/>
            </p:cNvSpPr>
            <p:nvPr/>
          </p:nvSpPr>
          <p:spPr bwMode="auto">
            <a:xfrm>
              <a:off x="8043980" y="5037870"/>
              <a:ext cx="305412" cy="296774"/>
            </a:xfrm>
            <a:custGeom>
              <a:avLst/>
              <a:gdLst>
                <a:gd name="T0" fmla="*/ 0 w 98"/>
                <a:gd name="T1" fmla="*/ 48 h 95"/>
                <a:gd name="T2" fmla="*/ 49 w 98"/>
                <a:gd name="T3" fmla="*/ 95 h 95"/>
                <a:gd name="T4" fmla="*/ 98 w 98"/>
                <a:gd name="T5" fmla="*/ 48 h 95"/>
                <a:gd name="T6" fmla="*/ 49 w 98"/>
                <a:gd name="T7" fmla="*/ 0 h 95"/>
                <a:gd name="T8" fmla="*/ 0 w 98"/>
                <a:gd name="T9" fmla="*/ 48 h 95"/>
                <a:gd name="T10" fmla="*/ 26 w 98"/>
                <a:gd name="T11" fmla="*/ 26 h 95"/>
                <a:gd name="T12" fmla="*/ 34 w 98"/>
                <a:gd name="T13" fmla="*/ 33 h 95"/>
                <a:gd name="T14" fmla="*/ 26 w 98"/>
                <a:gd name="T15" fmla="*/ 41 h 95"/>
                <a:gd name="T16" fmla="*/ 19 w 98"/>
                <a:gd name="T17" fmla="*/ 33 h 95"/>
                <a:gd name="T18" fmla="*/ 26 w 98"/>
                <a:gd name="T19" fmla="*/ 26 h 95"/>
                <a:gd name="T20" fmla="*/ 47 w 98"/>
                <a:gd name="T21" fmla="*/ 81 h 95"/>
                <a:gd name="T22" fmla="*/ 47 w 98"/>
                <a:gd name="T23" fmla="*/ 81 h 95"/>
                <a:gd name="T24" fmla="*/ 13 w 98"/>
                <a:gd name="T25" fmla="*/ 57 h 95"/>
                <a:gd name="T26" fmla="*/ 23 w 98"/>
                <a:gd name="T27" fmla="*/ 53 h 95"/>
                <a:gd name="T28" fmla="*/ 47 w 98"/>
                <a:gd name="T29" fmla="*/ 70 h 95"/>
                <a:gd name="T30" fmla="*/ 47 w 98"/>
                <a:gd name="T31" fmla="*/ 70 h 95"/>
                <a:gd name="T32" fmla="*/ 72 w 98"/>
                <a:gd name="T33" fmla="*/ 54 h 95"/>
                <a:gd name="T34" fmla="*/ 82 w 98"/>
                <a:gd name="T35" fmla="*/ 58 h 95"/>
                <a:gd name="T36" fmla="*/ 47 w 98"/>
                <a:gd name="T37" fmla="*/ 81 h 95"/>
                <a:gd name="T38" fmla="*/ 69 w 98"/>
                <a:gd name="T39" fmla="*/ 26 h 95"/>
                <a:gd name="T40" fmla="*/ 77 w 98"/>
                <a:gd name="T41" fmla="*/ 33 h 95"/>
                <a:gd name="T42" fmla="*/ 69 w 98"/>
                <a:gd name="T43" fmla="*/ 41 h 95"/>
                <a:gd name="T44" fmla="*/ 62 w 98"/>
                <a:gd name="T45" fmla="*/ 33 h 95"/>
                <a:gd name="T46" fmla="*/ 69 w 98"/>
                <a:gd name="T47" fmla="*/ 2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8" h="95">
                  <a:moveTo>
                    <a:pt x="0" y="48"/>
                  </a:moveTo>
                  <a:cubicBezTo>
                    <a:pt x="0" y="74"/>
                    <a:pt x="22" y="95"/>
                    <a:pt x="49" y="95"/>
                  </a:cubicBezTo>
                  <a:cubicBezTo>
                    <a:pt x="76" y="95"/>
                    <a:pt x="98" y="74"/>
                    <a:pt x="98" y="48"/>
                  </a:cubicBezTo>
                  <a:cubicBezTo>
                    <a:pt x="98" y="21"/>
                    <a:pt x="76" y="0"/>
                    <a:pt x="49" y="0"/>
                  </a:cubicBezTo>
                  <a:cubicBezTo>
                    <a:pt x="22" y="0"/>
                    <a:pt x="0" y="21"/>
                    <a:pt x="0" y="48"/>
                  </a:cubicBezTo>
                  <a:close/>
                  <a:moveTo>
                    <a:pt x="26" y="26"/>
                  </a:moveTo>
                  <a:cubicBezTo>
                    <a:pt x="30" y="26"/>
                    <a:pt x="34" y="29"/>
                    <a:pt x="34" y="33"/>
                  </a:cubicBezTo>
                  <a:cubicBezTo>
                    <a:pt x="34" y="37"/>
                    <a:pt x="30" y="41"/>
                    <a:pt x="26" y="41"/>
                  </a:cubicBezTo>
                  <a:cubicBezTo>
                    <a:pt x="22" y="41"/>
                    <a:pt x="19" y="37"/>
                    <a:pt x="19" y="33"/>
                  </a:cubicBezTo>
                  <a:cubicBezTo>
                    <a:pt x="19" y="29"/>
                    <a:pt x="22" y="26"/>
                    <a:pt x="26" y="26"/>
                  </a:cubicBezTo>
                  <a:close/>
                  <a:moveTo>
                    <a:pt x="47" y="81"/>
                  </a:moveTo>
                  <a:cubicBezTo>
                    <a:pt x="47" y="81"/>
                    <a:pt x="47" y="81"/>
                    <a:pt x="47" y="81"/>
                  </a:cubicBezTo>
                  <a:cubicBezTo>
                    <a:pt x="32" y="81"/>
                    <a:pt x="18" y="71"/>
                    <a:pt x="13" y="5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6" y="63"/>
                    <a:pt x="36" y="70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58" y="70"/>
                    <a:pt x="68" y="64"/>
                    <a:pt x="72" y="5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6" y="72"/>
                    <a:pt x="62" y="81"/>
                    <a:pt x="47" y="81"/>
                  </a:cubicBezTo>
                  <a:close/>
                  <a:moveTo>
                    <a:pt x="69" y="26"/>
                  </a:moveTo>
                  <a:cubicBezTo>
                    <a:pt x="74" y="26"/>
                    <a:pt x="77" y="29"/>
                    <a:pt x="77" y="33"/>
                  </a:cubicBezTo>
                  <a:cubicBezTo>
                    <a:pt x="77" y="37"/>
                    <a:pt x="74" y="41"/>
                    <a:pt x="69" y="41"/>
                  </a:cubicBezTo>
                  <a:cubicBezTo>
                    <a:pt x="65" y="41"/>
                    <a:pt x="62" y="37"/>
                    <a:pt x="62" y="33"/>
                  </a:cubicBezTo>
                  <a:cubicBezTo>
                    <a:pt x="62" y="29"/>
                    <a:pt x="65" y="26"/>
                    <a:pt x="69" y="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Rectangle 3782"/>
            <p:cNvSpPr>
              <a:spLocks noChangeArrowheads="1"/>
            </p:cNvSpPr>
            <p:nvPr/>
          </p:nvSpPr>
          <p:spPr bwMode="auto">
            <a:xfrm>
              <a:off x="7685506" y="4591167"/>
              <a:ext cx="56147" cy="81443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Rectangle 3783"/>
            <p:cNvSpPr>
              <a:spLocks noChangeArrowheads="1"/>
            </p:cNvSpPr>
            <p:nvPr/>
          </p:nvSpPr>
          <p:spPr bwMode="auto">
            <a:xfrm>
              <a:off x="8112466" y="4591167"/>
              <a:ext cx="56147" cy="81443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3784"/>
            <p:cNvSpPr>
              <a:spLocks/>
            </p:cNvSpPr>
            <p:nvPr/>
          </p:nvSpPr>
          <p:spPr bwMode="auto">
            <a:xfrm>
              <a:off x="7595425" y="4672610"/>
              <a:ext cx="647843" cy="608973"/>
            </a:xfrm>
            <a:custGeom>
              <a:avLst/>
              <a:gdLst>
                <a:gd name="T0" fmla="*/ 184 w 208"/>
                <a:gd name="T1" fmla="*/ 0 h 195"/>
                <a:gd name="T2" fmla="*/ 166 w 208"/>
                <a:gd name="T3" fmla="*/ 0 h 195"/>
                <a:gd name="T4" fmla="*/ 47 w 208"/>
                <a:gd name="T5" fmla="*/ 0 h 195"/>
                <a:gd name="T6" fmla="*/ 29 w 208"/>
                <a:gd name="T7" fmla="*/ 0 h 195"/>
                <a:gd name="T8" fmla="*/ 0 w 208"/>
                <a:gd name="T9" fmla="*/ 0 h 195"/>
                <a:gd name="T10" fmla="*/ 0 w 208"/>
                <a:gd name="T11" fmla="*/ 195 h 195"/>
                <a:gd name="T12" fmla="*/ 142 w 208"/>
                <a:gd name="T13" fmla="*/ 195 h 195"/>
                <a:gd name="T14" fmla="*/ 138 w 208"/>
                <a:gd name="T15" fmla="*/ 187 h 195"/>
                <a:gd name="T16" fmla="*/ 137 w 208"/>
                <a:gd name="T17" fmla="*/ 184 h 195"/>
                <a:gd name="T18" fmla="*/ 103 w 208"/>
                <a:gd name="T19" fmla="*/ 184 h 195"/>
                <a:gd name="T20" fmla="*/ 11 w 208"/>
                <a:gd name="T21" fmla="*/ 184 h 195"/>
                <a:gd name="T22" fmla="*/ 11 w 208"/>
                <a:gd name="T23" fmla="*/ 11 h 195"/>
                <a:gd name="T24" fmla="*/ 103 w 208"/>
                <a:gd name="T25" fmla="*/ 11 h 195"/>
                <a:gd name="T26" fmla="*/ 197 w 208"/>
                <a:gd name="T27" fmla="*/ 11 h 195"/>
                <a:gd name="T28" fmla="*/ 197 w 208"/>
                <a:gd name="T29" fmla="*/ 106 h 195"/>
                <a:gd name="T30" fmla="*/ 204 w 208"/>
                <a:gd name="T31" fmla="*/ 107 h 195"/>
                <a:gd name="T32" fmla="*/ 208 w 208"/>
                <a:gd name="T33" fmla="*/ 108 h 195"/>
                <a:gd name="T34" fmla="*/ 208 w 208"/>
                <a:gd name="T35" fmla="*/ 0 h 195"/>
                <a:gd name="T36" fmla="*/ 184 w 208"/>
                <a:gd name="T3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" h="195">
                  <a:moveTo>
                    <a:pt x="184" y="0"/>
                  </a:moveTo>
                  <a:cubicBezTo>
                    <a:pt x="166" y="0"/>
                    <a:pt x="166" y="0"/>
                    <a:pt x="166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142" y="195"/>
                    <a:pt x="142" y="195"/>
                    <a:pt x="142" y="195"/>
                  </a:cubicBezTo>
                  <a:cubicBezTo>
                    <a:pt x="141" y="192"/>
                    <a:pt x="139" y="190"/>
                    <a:pt x="138" y="187"/>
                  </a:cubicBezTo>
                  <a:cubicBezTo>
                    <a:pt x="138" y="186"/>
                    <a:pt x="137" y="185"/>
                    <a:pt x="137" y="184"/>
                  </a:cubicBezTo>
                  <a:cubicBezTo>
                    <a:pt x="103" y="184"/>
                    <a:pt x="103" y="184"/>
                    <a:pt x="103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97" y="11"/>
                    <a:pt x="197" y="11"/>
                    <a:pt x="197" y="11"/>
                  </a:cubicBezTo>
                  <a:cubicBezTo>
                    <a:pt x="197" y="106"/>
                    <a:pt x="197" y="106"/>
                    <a:pt x="197" y="106"/>
                  </a:cubicBezTo>
                  <a:cubicBezTo>
                    <a:pt x="200" y="107"/>
                    <a:pt x="202" y="107"/>
                    <a:pt x="204" y="107"/>
                  </a:cubicBezTo>
                  <a:cubicBezTo>
                    <a:pt x="205" y="108"/>
                    <a:pt x="207" y="108"/>
                    <a:pt x="208" y="108"/>
                  </a:cubicBezTo>
                  <a:cubicBezTo>
                    <a:pt x="208" y="0"/>
                    <a:pt x="208" y="0"/>
                    <a:pt x="208" y="0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Rectangle 3785"/>
            <p:cNvSpPr>
              <a:spLocks noChangeArrowheads="1"/>
            </p:cNvSpPr>
            <p:nvPr/>
          </p:nvSpPr>
          <p:spPr bwMode="auto">
            <a:xfrm>
              <a:off x="7688591" y="5103272"/>
              <a:ext cx="71571" cy="69103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Rectangle 3786"/>
            <p:cNvSpPr>
              <a:spLocks noChangeArrowheads="1"/>
            </p:cNvSpPr>
            <p:nvPr/>
          </p:nvSpPr>
          <p:spPr bwMode="auto">
            <a:xfrm>
              <a:off x="7819394" y="4847220"/>
              <a:ext cx="72188" cy="69103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Rectangle 3787"/>
            <p:cNvSpPr>
              <a:spLocks noChangeArrowheads="1"/>
            </p:cNvSpPr>
            <p:nvPr/>
          </p:nvSpPr>
          <p:spPr bwMode="auto">
            <a:xfrm>
              <a:off x="7819394" y="4975554"/>
              <a:ext cx="72188" cy="68486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Rectangle 3788"/>
            <p:cNvSpPr>
              <a:spLocks noChangeArrowheads="1"/>
            </p:cNvSpPr>
            <p:nvPr/>
          </p:nvSpPr>
          <p:spPr bwMode="auto">
            <a:xfrm>
              <a:off x="7819394" y="5103272"/>
              <a:ext cx="72188" cy="69103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Rectangle 3789"/>
            <p:cNvSpPr>
              <a:spLocks noChangeArrowheads="1"/>
            </p:cNvSpPr>
            <p:nvPr/>
          </p:nvSpPr>
          <p:spPr bwMode="auto">
            <a:xfrm>
              <a:off x="7688591" y="4975554"/>
              <a:ext cx="71571" cy="68486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Rectangle 3790"/>
            <p:cNvSpPr>
              <a:spLocks noChangeArrowheads="1"/>
            </p:cNvSpPr>
            <p:nvPr/>
          </p:nvSpPr>
          <p:spPr bwMode="auto">
            <a:xfrm>
              <a:off x="7950813" y="4975554"/>
              <a:ext cx="71571" cy="68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Rectangle 3791"/>
            <p:cNvSpPr>
              <a:spLocks noChangeArrowheads="1"/>
            </p:cNvSpPr>
            <p:nvPr/>
          </p:nvSpPr>
          <p:spPr bwMode="auto">
            <a:xfrm>
              <a:off x="7950813" y="4847220"/>
              <a:ext cx="71571" cy="6910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3792"/>
            <p:cNvSpPr>
              <a:spLocks/>
            </p:cNvSpPr>
            <p:nvPr/>
          </p:nvSpPr>
          <p:spPr bwMode="auto">
            <a:xfrm>
              <a:off x="7950813" y="5103272"/>
              <a:ext cx="71571" cy="69103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0 w 23"/>
                <a:gd name="T5" fmla="*/ 22 h 22"/>
                <a:gd name="T6" fmla="*/ 23 w 23"/>
                <a:gd name="T7" fmla="*/ 7 h 22"/>
                <a:gd name="T8" fmla="*/ 23 w 23"/>
                <a:gd name="T9" fmla="*/ 0 h 22"/>
                <a:gd name="T10" fmla="*/ 0 w 23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17"/>
                    <a:pt x="21" y="12"/>
                    <a:pt x="23" y="7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Rectangle 3793"/>
            <p:cNvSpPr>
              <a:spLocks noChangeArrowheads="1"/>
            </p:cNvSpPr>
            <p:nvPr/>
          </p:nvSpPr>
          <p:spPr bwMode="auto">
            <a:xfrm>
              <a:off x="8084701" y="4847220"/>
              <a:ext cx="71571" cy="6910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3794"/>
            <p:cNvSpPr>
              <a:spLocks/>
            </p:cNvSpPr>
            <p:nvPr/>
          </p:nvSpPr>
          <p:spPr bwMode="auto">
            <a:xfrm>
              <a:off x="8084701" y="4975554"/>
              <a:ext cx="71571" cy="68486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3 w 23"/>
                <a:gd name="T5" fmla="*/ 11 h 22"/>
                <a:gd name="T6" fmla="*/ 23 w 23"/>
                <a:gd name="T7" fmla="*/ 0 h 22"/>
                <a:gd name="T8" fmla="*/ 0 w 23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6" y="16"/>
                    <a:pt x="14" y="13"/>
                    <a:pt x="23" y="11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3795"/>
            <p:cNvSpPr>
              <a:spLocks/>
            </p:cNvSpPr>
            <p:nvPr/>
          </p:nvSpPr>
          <p:spPr bwMode="auto">
            <a:xfrm>
              <a:off x="8037810" y="5009489"/>
              <a:ext cx="342432" cy="359090"/>
            </a:xfrm>
            <a:custGeom>
              <a:avLst/>
              <a:gdLst>
                <a:gd name="T0" fmla="*/ 66 w 110"/>
                <a:gd name="T1" fmla="*/ 0 h 115"/>
                <a:gd name="T2" fmla="*/ 66 w 110"/>
                <a:gd name="T3" fmla="*/ 2 h 115"/>
                <a:gd name="T4" fmla="*/ 62 w 110"/>
                <a:gd name="T5" fmla="*/ 2 h 115"/>
                <a:gd name="T6" fmla="*/ 62 w 110"/>
                <a:gd name="T7" fmla="*/ 3 h 115"/>
                <a:gd name="T8" fmla="*/ 106 w 110"/>
                <a:gd name="T9" fmla="*/ 57 h 115"/>
                <a:gd name="T10" fmla="*/ 51 w 110"/>
                <a:gd name="T11" fmla="*/ 111 h 115"/>
                <a:gd name="T12" fmla="*/ 3 w 110"/>
                <a:gd name="T13" fmla="*/ 82 h 115"/>
                <a:gd name="T14" fmla="*/ 3 w 110"/>
                <a:gd name="T15" fmla="*/ 87 h 115"/>
                <a:gd name="T16" fmla="*/ 0 w 110"/>
                <a:gd name="T17" fmla="*/ 87 h 115"/>
                <a:gd name="T18" fmla="*/ 51 w 110"/>
                <a:gd name="T19" fmla="*/ 115 h 115"/>
                <a:gd name="T20" fmla="*/ 110 w 110"/>
                <a:gd name="T21" fmla="*/ 57 h 115"/>
                <a:gd name="T22" fmla="*/ 66 w 110"/>
                <a:gd name="T2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115">
                  <a:moveTo>
                    <a:pt x="66" y="0"/>
                  </a:moveTo>
                  <a:cubicBezTo>
                    <a:pt x="66" y="2"/>
                    <a:pt x="66" y="2"/>
                    <a:pt x="66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87" y="8"/>
                    <a:pt x="106" y="30"/>
                    <a:pt x="106" y="57"/>
                  </a:cubicBezTo>
                  <a:cubicBezTo>
                    <a:pt x="106" y="87"/>
                    <a:pt x="81" y="111"/>
                    <a:pt x="51" y="111"/>
                  </a:cubicBezTo>
                  <a:cubicBezTo>
                    <a:pt x="30" y="111"/>
                    <a:pt x="12" y="99"/>
                    <a:pt x="3" y="82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1" y="104"/>
                    <a:pt x="29" y="115"/>
                    <a:pt x="51" y="115"/>
                  </a:cubicBezTo>
                  <a:cubicBezTo>
                    <a:pt x="84" y="115"/>
                    <a:pt x="110" y="89"/>
                    <a:pt x="110" y="57"/>
                  </a:cubicBezTo>
                  <a:cubicBezTo>
                    <a:pt x="110" y="30"/>
                    <a:pt x="91" y="7"/>
                    <a:pt x="66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3796"/>
            <p:cNvSpPr>
              <a:spLocks noEditPoints="1"/>
            </p:cNvSpPr>
            <p:nvPr/>
          </p:nvSpPr>
          <p:spPr bwMode="auto">
            <a:xfrm>
              <a:off x="8009428" y="5003319"/>
              <a:ext cx="358473" cy="352920"/>
            </a:xfrm>
            <a:custGeom>
              <a:avLst/>
              <a:gdLst>
                <a:gd name="T0" fmla="*/ 64 w 115"/>
                <a:gd name="T1" fmla="*/ 0 h 113"/>
                <a:gd name="T2" fmla="*/ 60 w 115"/>
                <a:gd name="T3" fmla="*/ 0 h 113"/>
                <a:gd name="T4" fmla="*/ 47 w 115"/>
                <a:gd name="T5" fmla="*/ 2 h 113"/>
                <a:gd name="T6" fmla="*/ 47 w 115"/>
                <a:gd name="T7" fmla="*/ 3 h 113"/>
                <a:gd name="T8" fmla="*/ 24 w 115"/>
                <a:gd name="T9" fmla="*/ 13 h 113"/>
                <a:gd name="T10" fmla="*/ 24 w 115"/>
                <a:gd name="T11" fmla="*/ 13 h 113"/>
                <a:gd name="T12" fmla="*/ 4 w 115"/>
                <a:gd name="T13" fmla="*/ 39 h 113"/>
                <a:gd name="T14" fmla="*/ 4 w 115"/>
                <a:gd name="T15" fmla="*/ 54 h 113"/>
                <a:gd name="T16" fmla="*/ 1 w 115"/>
                <a:gd name="T17" fmla="*/ 54 h 113"/>
                <a:gd name="T18" fmla="*/ 0 w 115"/>
                <a:gd name="T19" fmla="*/ 59 h 113"/>
                <a:gd name="T20" fmla="*/ 4 w 115"/>
                <a:gd name="T21" fmla="*/ 78 h 113"/>
                <a:gd name="T22" fmla="*/ 12 w 115"/>
                <a:gd name="T23" fmla="*/ 78 h 113"/>
                <a:gd name="T24" fmla="*/ 12 w 115"/>
                <a:gd name="T25" fmla="*/ 84 h 113"/>
                <a:gd name="T26" fmla="*/ 60 w 115"/>
                <a:gd name="T27" fmla="*/ 113 h 113"/>
                <a:gd name="T28" fmla="*/ 115 w 115"/>
                <a:gd name="T29" fmla="*/ 59 h 113"/>
                <a:gd name="T30" fmla="*/ 71 w 115"/>
                <a:gd name="T31" fmla="*/ 5 h 113"/>
                <a:gd name="T32" fmla="*/ 71 w 115"/>
                <a:gd name="T33" fmla="*/ 4 h 113"/>
                <a:gd name="T34" fmla="*/ 64 w 115"/>
                <a:gd name="T35" fmla="*/ 4 h 113"/>
                <a:gd name="T36" fmla="*/ 64 w 115"/>
                <a:gd name="T37" fmla="*/ 0 h 113"/>
                <a:gd name="T38" fmla="*/ 109 w 115"/>
                <a:gd name="T39" fmla="*/ 59 h 113"/>
                <a:gd name="T40" fmla="*/ 60 w 115"/>
                <a:gd name="T41" fmla="*/ 106 h 113"/>
                <a:gd name="T42" fmla="*/ 11 w 115"/>
                <a:gd name="T43" fmla="*/ 59 h 113"/>
                <a:gd name="T44" fmla="*/ 60 w 115"/>
                <a:gd name="T45" fmla="*/ 11 h 113"/>
                <a:gd name="T46" fmla="*/ 109 w 115"/>
                <a:gd name="T47" fmla="*/ 5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13">
                  <a:moveTo>
                    <a:pt x="64" y="0"/>
                  </a:moveTo>
                  <a:cubicBezTo>
                    <a:pt x="63" y="0"/>
                    <a:pt x="61" y="0"/>
                    <a:pt x="60" y="0"/>
                  </a:cubicBezTo>
                  <a:cubicBezTo>
                    <a:pt x="55" y="0"/>
                    <a:pt x="51" y="1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5" y="19"/>
                    <a:pt x="8" y="28"/>
                    <a:pt x="4" y="39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6"/>
                    <a:pt x="0" y="57"/>
                    <a:pt x="0" y="59"/>
                  </a:cubicBezTo>
                  <a:cubicBezTo>
                    <a:pt x="0" y="65"/>
                    <a:pt x="2" y="72"/>
                    <a:pt x="4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21" y="101"/>
                    <a:pt x="39" y="113"/>
                    <a:pt x="60" y="113"/>
                  </a:cubicBezTo>
                  <a:cubicBezTo>
                    <a:pt x="90" y="113"/>
                    <a:pt x="115" y="89"/>
                    <a:pt x="115" y="59"/>
                  </a:cubicBezTo>
                  <a:cubicBezTo>
                    <a:pt x="115" y="32"/>
                    <a:pt x="96" y="10"/>
                    <a:pt x="71" y="5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64" y="4"/>
                    <a:pt x="64" y="4"/>
                    <a:pt x="64" y="4"/>
                  </a:cubicBezTo>
                  <a:lnTo>
                    <a:pt x="64" y="0"/>
                  </a:lnTo>
                  <a:close/>
                  <a:moveTo>
                    <a:pt x="109" y="59"/>
                  </a:moveTo>
                  <a:cubicBezTo>
                    <a:pt x="109" y="85"/>
                    <a:pt x="87" y="106"/>
                    <a:pt x="60" y="106"/>
                  </a:cubicBezTo>
                  <a:cubicBezTo>
                    <a:pt x="33" y="106"/>
                    <a:pt x="11" y="85"/>
                    <a:pt x="11" y="59"/>
                  </a:cubicBezTo>
                  <a:cubicBezTo>
                    <a:pt x="11" y="32"/>
                    <a:pt x="33" y="11"/>
                    <a:pt x="60" y="11"/>
                  </a:cubicBezTo>
                  <a:cubicBezTo>
                    <a:pt x="87" y="11"/>
                    <a:pt x="109" y="32"/>
                    <a:pt x="109" y="59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3797"/>
            <p:cNvSpPr>
              <a:spLocks/>
            </p:cNvSpPr>
            <p:nvPr/>
          </p:nvSpPr>
          <p:spPr bwMode="auto">
            <a:xfrm>
              <a:off x="8025470" y="5256286"/>
              <a:ext cx="21595" cy="25297"/>
            </a:xfrm>
            <a:custGeom>
              <a:avLst/>
              <a:gdLst>
                <a:gd name="T0" fmla="*/ 7 w 7"/>
                <a:gd name="T1" fmla="*/ 3 h 8"/>
                <a:gd name="T2" fmla="*/ 6 w 7"/>
                <a:gd name="T3" fmla="*/ 0 h 8"/>
                <a:gd name="T4" fmla="*/ 0 w 7"/>
                <a:gd name="T5" fmla="*/ 0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7" y="2"/>
                    <a:pt x="6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5"/>
                    <a:pt x="4" y="8"/>
                  </a:cubicBezTo>
                  <a:cubicBezTo>
                    <a:pt x="7" y="8"/>
                    <a:pt x="7" y="8"/>
                    <a:pt x="7" y="8"/>
                  </a:cubicBezTo>
                  <a:lnTo>
                    <a:pt x="7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3798"/>
            <p:cNvSpPr>
              <a:spLocks/>
            </p:cNvSpPr>
            <p:nvPr/>
          </p:nvSpPr>
          <p:spPr bwMode="auto">
            <a:xfrm>
              <a:off x="8230928" y="5006404"/>
              <a:ext cx="12340" cy="9872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4 w 4"/>
                <a:gd name="T5" fmla="*/ 1 h 3"/>
                <a:gd name="T6" fmla="*/ 0 w 4"/>
                <a:gd name="T7" fmla="*/ 0 h 3"/>
                <a:gd name="T8" fmla="*/ 0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3799"/>
            <p:cNvSpPr>
              <a:spLocks/>
            </p:cNvSpPr>
            <p:nvPr/>
          </p:nvSpPr>
          <p:spPr bwMode="auto">
            <a:xfrm>
              <a:off x="8022385" y="5247031"/>
              <a:ext cx="24680" cy="18510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3 h 6"/>
                <a:gd name="T4" fmla="*/ 7 w 8"/>
                <a:gd name="T5" fmla="*/ 3 h 6"/>
                <a:gd name="T6" fmla="*/ 8 w 8"/>
                <a:gd name="T7" fmla="*/ 6 h 6"/>
                <a:gd name="T8" fmla="*/ 8 w 8"/>
                <a:gd name="T9" fmla="*/ 0 h 6"/>
                <a:gd name="T10" fmla="*/ 0 w 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8" y="5"/>
                    <a:pt x="8" y="6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3800"/>
            <p:cNvSpPr>
              <a:spLocks/>
            </p:cNvSpPr>
            <p:nvPr/>
          </p:nvSpPr>
          <p:spPr bwMode="auto">
            <a:xfrm>
              <a:off x="8209334" y="5003319"/>
              <a:ext cx="21595" cy="12957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4 h 4"/>
                <a:gd name="T4" fmla="*/ 7 w 7"/>
                <a:gd name="T5" fmla="*/ 4 h 4"/>
                <a:gd name="T6" fmla="*/ 7 w 7"/>
                <a:gd name="T7" fmla="*/ 1 h 4"/>
                <a:gd name="T8" fmla="*/ 0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3801"/>
            <p:cNvSpPr>
              <a:spLocks/>
            </p:cNvSpPr>
            <p:nvPr/>
          </p:nvSpPr>
          <p:spPr bwMode="auto">
            <a:xfrm>
              <a:off x="8084701" y="5009489"/>
              <a:ext cx="71571" cy="34552"/>
            </a:xfrm>
            <a:custGeom>
              <a:avLst/>
              <a:gdLst>
                <a:gd name="T0" fmla="*/ 0 w 23"/>
                <a:gd name="T1" fmla="*/ 11 h 11"/>
                <a:gd name="T2" fmla="*/ 23 w 23"/>
                <a:gd name="T3" fmla="*/ 1 h 11"/>
                <a:gd name="T4" fmla="*/ 23 w 23"/>
                <a:gd name="T5" fmla="*/ 0 h 11"/>
                <a:gd name="T6" fmla="*/ 0 w 2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1">
                  <a:moveTo>
                    <a:pt x="0" y="1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4" y="2"/>
                    <a:pt x="6" y="5"/>
                    <a:pt x="0" y="1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3802"/>
            <p:cNvSpPr>
              <a:spLocks/>
            </p:cNvSpPr>
            <p:nvPr/>
          </p:nvSpPr>
          <p:spPr bwMode="auto">
            <a:xfrm>
              <a:off x="8013130" y="5125483"/>
              <a:ext cx="9255" cy="46891"/>
            </a:xfrm>
            <a:custGeom>
              <a:avLst/>
              <a:gdLst>
                <a:gd name="T0" fmla="*/ 3 w 3"/>
                <a:gd name="T1" fmla="*/ 15 h 15"/>
                <a:gd name="T2" fmla="*/ 3 w 3"/>
                <a:gd name="T3" fmla="*/ 0 h 15"/>
                <a:gd name="T4" fmla="*/ 0 w 3"/>
                <a:gd name="T5" fmla="*/ 15 h 15"/>
                <a:gd name="T6" fmla="*/ 3 w 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5">
                  <a:moveTo>
                    <a:pt x="3" y="15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5"/>
                    <a:pt x="0" y="10"/>
                    <a:pt x="0" y="15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3803"/>
            <p:cNvSpPr>
              <a:spLocks/>
            </p:cNvSpPr>
            <p:nvPr/>
          </p:nvSpPr>
          <p:spPr bwMode="auto">
            <a:xfrm>
              <a:off x="8084701" y="5203225"/>
              <a:ext cx="214714" cy="87613"/>
            </a:xfrm>
            <a:custGeom>
              <a:avLst/>
              <a:gdLst>
                <a:gd name="T0" fmla="*/ 34 w 69"/>
                <a:gd name="T1" fmla="*/ 17 h 28"/>
                <a:gd name="T2" fmla="*/ 34 w 69"/>
                <a:gd name="T3" fmla="*/ 17 h 28"/>
                <a:gd name="T4" fmla="*/ 10 w 69"/>
                <a:gd name="T5" fmla="*/ 0 h 28"/>
                <a:gd name="T6" fmla="*/ 0 w 69"/>
                <a:gd name="T7" fmla="*/ 4 h 28"/>
                <a:gd name="T8" fmla="*/ 34 w 69"/>
                <a:gd name="T9" fmla="*/ 28 h 28"/>
                <a:gd name="T10" fmla="*/ 34 w 69"/>
                <a:gd name="T11" fmla="*/ 28 h 28"/>
                <a:gd name="T12" fmla="*/ 69 w 69"/>
                <a:gd name="T13" fmla="*/ 5 h 28"/>
                <a:gd name="T14" fmla="*/ 59 w 69"/>
                <a:gd name="T15" fmla="*/ 1 h 28"/>
                <a:gd name="T16" fmla="*/ 34 w 69"/>
                <a:gd name="T17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28">
                  <a:moveTo>
                    <a:pt x="34" y="17"/>
                  </a:moveTo>
                  <a:cubicBezTo>
                    <a:pt x="34" y="17"/>
                    <a:pt x="34" y="17"/>
                    <a:pt x="34" y="17"/>
                  </a:cubicBezTo>
                  <a:cubicBezTo>
                    <a:pt x="23" y="17"/>
                    <a:pt x="13" y="10"/>
                    <a:pt x="1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18"/>
                    <a:pt x="19" y="28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49" y="28"/>
                    <a:pt x="63" y="19"/>
                    <a:pt x="69" y="5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5" y="11"/>
                    <a:pt x="45" y="17"/>
                    <a:pt x="34" y="17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Oval 3804"/>
            <p:cNvSpPr>
              <a:spLocks noChangeArrowheads="1"/>
            </p:cNvSpPr>
            <p:nvPr/>
          </p:nvSpPr>
          <p:spPr bwMode="auto">
            <a:xfrm>
              <a:off x="8237098" y="5118697"/>
              <a:ext cx="46891" cy="46891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Oval 3805"/>
            <p:cNvSpPr>
              <a:spLocks noChangeArrowheads="1"/>
            </p:cNvSpPr>
            <p:nvPr/>
          </p:nvSpPr>
          <p:spPr bwMode="auto">
            <a:xfrm>
              <a:off x="8103211" y="5118697"/>
              <a:ext cx="46891" cy="46891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38" name="Group 1137"/>
          <p:cNvGrpSpPr/>
          <p:nvPr/>
        </p:nvGrpSpPr>
        <p:grpSpPr>
          <a:xfrm>
            <a:off x="7515676" y="3555283"/>
            <a:ext cx="321286" cy="273815"/>
            <a:chOff x="8863347" y="4641144"/>
            <a:chExt cx="810112" cy="690416"/>
          </a:xfrm>
        </p:grpSpPr>
        <p:sp>
          <p:nvSpPr>
            <p:cNvPr id="1139" name="Freeform 3806"/>
            <p:cNvSpPr>
              <a:spLocks/>
            </p:cNvSpPr>
            <p:nvPr/>
          </p:nvSpPr>
          <p:spPr bwMode="auto">
            <a:xfrm>
              <a:off x="8984894" y="4691120"/>
              <a:ext cx="289987" cy="599717"/>
            </a:xfrm>
            <a:custGeom>
              <a:avLst/>
              <a:gdLst>
                <a:gd name="T0" fmla="*/ 0 w 93"/>
                <a:gd name="T1" fmla="*/ 192 h 192"/>
                <a:gd name="T2" fmla="*/ 93 w 93"/>
                <a:gd name="T3" fmla="*/ 192 h 192"/>
                <a:gd name="T4" fmla="*/ 93 w 93"/>
                <a:gd name="T5" fmla="*/ 165 h 192"/>
                <a:gd name="T6" fmla="*/ 91 w 93"/>
                <a:gd name="T7" fmla="*/ 166 h 192"/>
                <a:gd name="T8" fmla="*/ 50 w 93"/>
                <a:gd name="T9" fmla="*/ 123 h 192"/>
                <a:gd name="T10" fmla="*/ 50 w 93"/>
                <a:gd name="T11" fmla="*/ 87 h 192"/>
                <a:gd name="T12" fmla="*/ 85 w 93"/>
                <a:gd name="T13" fmla="*/ 87 h 192"/>
                <a:gd name="T14" fmla="*/ 91 w 93"/>
                <a:gd name="T15" fmla="*/ 94 h 192"/>
                <a:gd name="T16" fmla="*/ 93 w 93"/>
                <a:gd name="T17" fmla="*/ 93 h 192"/>
                <a:gd name="T18" fmla="*/ 93 w 93"/>
                <a:gd name="T19" fmla="*/ 1 h 192"/>
                <a:gd name="T20" fmla="*/ 91 w 93"/>
                <a:gd name="T21" fmla="*/ 0 h 192"/>
                <a:gd name="T22" fmla="*/ 0 w 93"/>
                <a:gd name="T23" fmla="*/ 70 h 192"/>
                <a:gd name="T24" fmla="*/ 0 w 93"/>
                <a:gd name="T25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92">
                  <a:moveTo>
                    <a:pt x="0" y="192"/>
                  </a:moveTo>
                  <a:cubicBezTo>
                    <a:pt x="93" y="192"/>
                    <a:pt x="93" y="192"/>
                    <a:pt x="93" y="192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41" y="113"/>
                    <a:pt x="41" y="97"/>
                    <a:pt x="50" y="87"/>
                  </a:cubicBezTo>
                  <a:cubicBezTo>
                    <a:pt x="60" y="77"/>
                    <a:pt x="75" y="77"/>
                    <a:pt x="85" y="87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0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3807"/>
            <p:cNvSpPr>
              <a:spLocks/>
            </p:cNvSpPr>
            <p:nvPr/>
          </p:nvSpPr>
          <p:spPr bwMode="auto">
            <a:xfrm>
              <a:off x="9274881" y="4694205"/>
              <a:ext cx="255435" cy="596633"/>
            </a:xfrm>
            <a:custGeom>
              <a:avLst/>
              <a:gdLst>
                <a:gd name="T0" fmla="*/ 5 w 82"/>
                <a:gd name="T1" fmla="*/ 86 h 191"/>
                <a:gd name="T2" fmla="*/ 39 w 82"/>
                <a:gd name="T3" fmla="*/ 86 h 191"/>
                <a:gd name="T4" fmla="*/ 39 w 82"/>
                <a:gd name="T5" fmla="*/ 122 h 191"/>
                <a:gd name="T6" fmla="*/ 0 w 82"/>
                <a:gd name="T7" fmla="*/ 164 h 191"/>
                <a:gd name="T8" fmla="*/ 0 w 82"/>
                <a:gd name="T9" fmla="*/ 191 h 191"/>
                <a:gd name="T10" fmla="*/ 82 w 82"/>
                <a:gd name="T11" fmla="*/ 191 h 191"/>
                <a:gd name="T12" fmla="*/ 82 w 82"/>
                <a:gd name="T13" fmla="*/ 62 h 191"/>
                <a:gd name="T14" fmla="*/ 0 w 82"/>
                <a:gd name="T15" fmla="*/ 0 h 191"/>
                <a:gd name="T16" fmla="*/ 0 w 82"/>
                <a:gd name="T17" fmla="*/ 92 h 191"/>
                <a:gd name="T18" fmla="*/ 5 w 82"/>
                <a:gd name="T19" fmla="*/ 8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91">
                  <a:moveTo>
                    <a:pt x="5" y="86"/>
                  </a:moveTo>
                  <a:cubicBezTo>
                    <a:pt x="15" y="76"/>
                    <a:pt x="30" y="76"/>
                    <a:pt x="39" y="86"/>
                  </a:cubicBezTo>
                  <a:cubicBezTo>
                    <a:pt x="49" y="96"/>
                    <a:pt x="49" y="112"/>
                    <a:pt x="39" y="12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82" y="191"/>
                    <a:pt x="82" y="191"/>
                    <a:pt x="82" y="191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2"/>
                    <a:pt x="0" y="92"/>
                    <a:pt x="0" y="92"/>
                  </a:cubicBezTo>
                  <a:lnTo>
                    <a:pt x="5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3808"/>
            <p:cNvSpPr>
              <a:spLocks noEditPoints="1"/>
            </p:cNvSpPr>
            <p:nvPr/>
          </p:nvSpPr>
          <p:spPr bwMode="auto">
            <a:xfrm>
              <a:off x="8863347" y="4641144"/>
              <a:ext cx="810112" cy="690416"/>
            </a:xfrm>
            <a:custGeom>
              <a:avLst/>
              <a:gdLst>
                <a:gd name="T0" fmla="*/ 656 w 1313"/>
                <a:gd name="T1" fmla="*/ 0 h 1119"/>
                <a:gd name="T2" fmla="*/ 0 w 1313"/>
                <a:gd name="T3" fmla="*/ 506 h 1119"/>
                <a:gd name="T4" fmla="*/ 40 w 1313"/>
                <a:gd name="T5" fmla="*/ 557 h 1119"/>
                <a:gd name="T6" fmla="*/ 131 w 1313"/>
                <a:gd name="T7" fmla="*/ 486 h 1119"/>
                <a:gd name="T8" fmla="*/ 131 w 1313"/>
                <a:gd name="T9" fmla="*/ 1119 h 1119"/>
                <a:gd name="T10" fmla="*/ 1146 w 1313"/>
                <a:gd name="T11" fmla="*/ 1119 h 1119"/>
                <a:gd name="T12" fmla="*/ 1146 w 1313"/>
                <a:gd name="T13" fmla="*/ 446 h 1119"/>
                <a:gd name="T14" fmla="*/ 1273 w 1313"/>
                <a:gd name="T15" fmla="*/ 542 h 1119"/>
                <a:gd name="T16" fmla="*/ 1313 w 1313"/>
                <a:gd name="T17" fmla="*/ 491 h 1119"/>
                <a:gd name="T18" fmla="*/ 656 w 1313"/>
                <a:gd name="T19" fmla="*/ 0 h 1119"/>
                <a:gd name="T20" fmla="*/ 1081 w 1313"/>
                <a:gd name="T21" fmla="*/ 1053 h 1119"/>
                <a:gd name="T22" fmla="*/ 667 w 1313"/>
                <a:gd name="T23" fmla="*/ 1053 h 1119"/>
                <a:gd name="T24" fmla="*/ 197 w 1313"/>
                <a:gd name="T25" fmla="*/ 1053 h 1119"/>
                <a:gd name="T26" fmla="*/ 197 w 1313"/>
                <a:gd name="T27" fmla="*/ 436 h 1119"/>
                <a:gd name="T28" fmla="*/ 656 w 1313"/>
                <a:gd name="T29" fmla="*/ 81 h 1119"/>
                <a:gd name="T30" fmla="*/ 667 w 1313"/>
                <a:gd name="T31" fmla="*/ 86 h 1119"/>
                <a:gd name="T32" fmla="*/ 1081 w 1313"/>
                <a:gd name="T33" fmla="*/ 400 h 1119"/>
                <a:gd name="T34" fmla="*/ 1081 w 1313"/>
                <a:gd name="T35" fmla="*/ 105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3" h="1119">
                  <a:moveTo>
                    <a:pt x="656" y="0"/>
                  </a:moveTo>
                  <a:lnTo>
                    <a:pt x="0" y="506"/>
                  </a:lnTo>
                  <a:lnTo>
                    <a:pt x="40" y="557"/>
                  </a:lnTo>
                  <a:lnTo>
                    <a:pt x="131" y="486"/>
                  </a:lnTo>
                  <a:lnTo>
                    <a:pt x="131" y="1119"/>
                  </a:lnTo>
                  <a:lnTo>
                    <a:pt x="1146" y="1119"/>
                  </a:lnTo>
                  <a:lnTo>
                    <a:pt x="1146" y="446"/>
                  </a:lnTo>
                  <a:lnTo>
                    <a:pt x="1273" y="542"/>
                  </a:lnTo>
                  <a:lnTo>
                    <a:pt x="1313" y="491"/>
                  </a:lnTo>
                  <a:lnTo>
                    <a:pt x="656" y="0"/>
                  </a:lnTo>
                  <a:close/>
                  <a:moveTo>
                    <a:pt x="1081" y="1053"/>
                  </a:moveTo>
                  <a:lnTo>
                    <a:pt x="667" y="1053"/>
                  </a:lnTo>
                  <a:lnTo>
                    <a:pt x="197" y="1053"/>
                  </a:lnTo>
                  <a:lnTo>
                    <a:pt x="197" y="436"/>
                  </a:lnTo>
                  <a:lnTo>
                    <a:pt x="656" y="81"/>
                  </a:lnTo>
                  <a:lnTo>
                    <a:pt x="667" y="86"/>
                  </a:lnTo>
                  <a:lnTo>
                    <a:pt x="1081" y="400"/>
                  </a:lnTo>
                  <a:lnTo>
                    <a:pt x="1081" y="1053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3809"/>
            <p:cNvSpPr>
              <a:spLocks/>
            </p:cNvSpPr>
            <p:nvPr/>
          </p:nvSpPr>
          <p:spPr bwMode="auto">
            <a:xfrm>
              <a:off x="9112612" y="4931748"/>
              <a:ext cx="162269" cy="277647"/>
            </a:xfrm>
            <a:custGeom>
              <a:avLst/>
              <a:gdLst>
                <a:gd name="T0" fmla="*/ 50 w 52"/>
                <a:gd name="T1" fmla="*/ 17 h 89"/>
                <a:gd name="T2" fmla="*/ 44 w 52"/>
                <a:gd name="T3" fmla="*/ 10 h 89"/>
                <a:gd name="T4" fmla="*/ 9 w 52"/>
                <a:gd name="T5" fmla="*/ 10 h 89"/>
                <a:gd name="T6" fmla="*/ 9 w 52"/>
                <a:gd name="T7" fmla="*/ 46 h 89"/>
                <a:gd name="T8" fmla="*/ 50 w 52"/>
                <a:gd name="T9" fmla="*/ 89 h 89"/>
                <a:gd name="T10" fmla="*/ 52 w 52"/>
                <a:gd name="T11" fmla="*/ 88 h 89"/>
                <a:gd name="T12" fmla="*/ 52 w 52"/>
                <a:gd name="T13" fmla="*/ 16 h 89"/>
                <a:gd name="T14" fmla="*/ 50 w 52"/>
                <a:gd name="T15" fmla="*/ 1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89">
                  <a:moveTo>
                    <a:pt x="50" y="17"/>
                  </a:moveTo>
                  <a:cubicBezTo>
                    <a:pt x="44" y="10"/>
                    <a:pt x="44" y="10"/>
                    <a:pt x="44" y="10"/>
                  </a:cubicBezTo>
                  <a:cubicBezTo>
                    <a:pt x="34" y="0"/>
                    <a:pt x="19" y="0"/>
                    <a:pt x="9" y="10"/>
                  </a:cubicBezTo>
                  <a:cubicBezTo>
                    <a:pt x="0" y="20"/>
                    <a:pt x="0" y="36"/>
                    <a:pt x="9" y="46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2" y="16"/>
                    <a:pt x="52" y="16"/>
                    <a:pt x="52" y="16"/>
                  </a:cubicBezTo>
                  <a:lnTo>
                    <a:pt x="50" y="17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3810"/>
            <p:cNvSpPr>
              <a:spLocks/>
            </p:cNvSpPr>
            <p:nvPr/>
          </p:nvSpPr>
          <p:spPr bwMode="auto">
            <a:xfrm>
              <a:off x="9274881" y="4931748"/>
              <a:ext cx="152398" cy="274562"/>
            </a:xfrm>
            <a:custGeom>
              <a:avLst/>
              <a:gdLst>
                <a:gd name="T0" fmla="*/ 39 w 49"/>
                <a:gd name="T1" fmla="*/ 10 h 88"/>
                <a:gd name="T2" fmla="*/ 5 w 49"/>
                <a:gd name="T3" fmla="*/ 10 h 88"/>
                <a:gd name="T4" fmla="*/ 0 w 49"/>
                <a:gd name="T5" fmla="*/ 16 h 88"/>
                <a:gd name="T6" fmla="*/ 0 w 49"/>
                <a:gd name="T7" fmla="*/ 88 h 88"/>
                <a:gd name="T8" fmla="*/ 39 w 49"/>
                <a:gd name="T9" fmla="*/ 46 h 88"/>
                <a:gd name="T10" fmla="*/ 39 w 49"/>
                <a:gd name="T11" fmla="*/ 1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88">
                  <a:moveTo>
                    <a:pt x="39" y="10"/>
                  </a:moveTo>
                  <a:cubicBezTo>
                    <a:pt x="30" y="0"/>
                    <a:pt x="15" y="0"/>
                    <a:pt x="5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9" y="36"/>
                    <a:pt x="49" y="20"/>
                    <a:pt x="39" y="1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44" name="Group 1143"/>
          <p:cNvGrpSpPr/>
          <p:nvPr/>
        </p:nvGrpSpPr>
        <p:grpSpPr>
          <a:xfrm>
            <a:off x="8345109" y="3551781"/>
            <a:ext cx="316148" cy="268677"/>
            <a:chOff x="10150395" y="4647314"/>
            <a:chExt cx="797155" cy="677459"/>
          </a:xfrm>
        </p:grpSpPr>
        <p:sp>
          <p:nvSpPr>
            <p:cNvPr id="1145" name="Freeform 3811"/>
            <p:cNvSpPr>
              <a:spLocks noEditPoints="1"/>
            </p:cNvSpPr>
            <p:nvPr/>
          </p:nvSpPr>
          <p:spPr bwMode="auto">
            <a:xfrm>
              <a:off x="10271326" y="4697290"/>
              <a:ext cx="280732" cy="590463"/>
            </a:xfrm>
            <a:custGeom>
              <a:avLst/>
              <a:gdLst>
                <a:gd name="T0" fmla="*/ 0 w 90"/>
                <a:gd name="T1" fmla="*/ 189 h 189"/>
                <a:gd name="T2" fmla="*/ 14 w 90"/>
                <a:gd name="T3" fmla="*/ 189 h 189"/>
                <a:gd name="T4" fmla="*/ 14 w 90"/>
                <a:gd name="T5" fmla="*/ 150 h 189"/>
                <a:gd name="T6" fmla="*/ 22 w 90"/>
                <a:gd name="T7" fmla="*/ 132 h 189"/>
                <a:gd name="T8" fmla="*/ 41 w 90"/>
                <a:gd name="T9" fmla="*/ 125 h 189"/>
                <a:gd name="T10" fmla="*/ 60 w 90"/>
                <a:gd name="T11" fmla="*/ 132 h 189"/>
                <a:gd name="T12" fmla="*/ 69 w 90"/>
                <a:gd name="T13" fmla="*/ 150 h 189"/>
                <a:gd name="T14" fmla="*/ 74 w 90"/>
                <a:gd name="T15" fmla="*/ 141 h 189"/>
                <a:gd name="T16" fmla="*/ 89 w 90"/>
                <a:gd name="T17" fmla="*/ 135 h 189"/>
                <a:gd name="T18" fmla="*/ 90 w 90"/>
                <a:gd name="T19" fmla="*/ 135 h 189"/>
                <a:gd name="T20" fmla="*/ 90 w 90"/>
                <a:gd name="T21" fmla="*/ 131 h 189"/>
                <a:gd name="T22" fmla="*/ 89 w 90"/>
                <a:gd name="T23" fmla="*/ 131 h 189"/>
                <a:gd name="T24" fmla="*/ 75 w 90"/>
                <a:gd name="T25" fmla="*/ 117 h 189"/>
                <a:gd name="T26" fmla="*/ 89 w 90"/>
                <a:gd name="T27" fmla="*/ 102 h 189"/>
                <a:gd name="T28" fmla="*/ 90 w 90"/>
                <a:gd name="T29" fmla="*/ 102 h 189"/>
                <a:gd name="T30" fmla="*/ 90 w 90"/>
                <a:gd name="T31" fmla="*/ 0 h 189"/>
                <a:gd name="T32" fmla="*/ 89 w 90"/>
                <a:gd name="T33" fmla="*/ 0 h 189"/>
                <a:gd name="T34" fmla="*/ 0 w 90"/>
                <a:gd name="T35" fmla="*/ 68 h 189"/>
                <a:gd name="T36" fmla="*/ 0 w 90"/>
                <a:gd name="T37" fmla="*/ 189 h 189"/>
                <a:gd name="T38" fmla="*/ 41 w 90"/>
                <a:gd name="T39" fmla="*/ 84 h 189"/>
                <a:gd name="T40" fmla="*/ 59 w 90"/>
                <a:gd name="T41" fmla="*/ 102 h 189"/>
                <a:gd name="T42" fmla="*/ 41 w 90"/>
                <a:gd name="T43" fmla="*/ 121 h 189"/>
                <a:gd name="T44" fmla="*/ 23 w 90"/>
                <a:gd name="T45" fmla="*/ 102 h 189"/>
                <a:gd name="T46" fmla="*/ 41 w 90"/>
                <a:gd name="T47" fmla="*/ 8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0" h="189">
                  <a:moveTo>
                    <a:pt x="0" y="189"/>
                  </a:moveTo>
                  <a:cubicBezTo>
                    <a:pt x="14" y="189"/>
                    <a:pt x="14" y="189"/>
                    <a:pt x="14" y="189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14" y="143"/>
                    <a:pt x="17" y="137"/>
                    <a:pt x="22" y="132"/>
                  </a:cubicBezTo>
                  <a:cubicBezTo>
                    <a:pt x="27" y="128"/>
                    <a:pt x="34" y="125"/>
                    <a:pt x="41" y="125"/>
                  </a:cubicBezTo>
                  <a:cubicBezTo>
                    <a:pt x="49" y="125"/>
                    <a:pt x="55" y="128"/>
                    <a:pt x="60" y="132"/>
                  </a:cubicBezTo>
                  <a:cubicBezTo>
                    <a:pt x="65" y="137"/>
                    <a:pt x="68" y="143"/>
                    <a:pt x="69" y="150"/>
                  </a:cubicBezTo>
                  <a:cubicBezTo>
                    <a:pt x="70" y="146"/>
                    <a:pt x="72" y="143"/>
                    <a:pt x="74" y="141"/>
                  </a:cubicBezTo>
                  <a:cubicBezTo>
                    <a:pt x="78" y="137"/>
                    <a:pt x="84" y="135"/>
                    <a:pt x="89" y="135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89" y="131"/>
                    <a:pt x="89" y="131"/>
                    <a:pt x="89" y="131"/>
                  </a:cubicBezTo>
                  <a:cubicBezTo>
                    <a:pt x="82" y="131"/>
                    <a:pt x="75" y="125"/>
                    <a:pt x="75" y="117"/>
                  </a:cubicBezTo>
                  <a:cubicBezTo>
                    <a:pt x="75" y="109"/>
                    <a:pt x="82" y="102"/>
                    <a:pt x="89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68"/>
                    <a:pt x="0" y="68"/>
                    <a:pt x="0" y="68"/>
                  </a:cubicBezTo>
                  <a:lnTo>
                    <a:pt x="0" y="189"/>
                  </a:lnTo>
                  <a:close/>
                  <a:moveTo>
                    <a:pt x="41" y="84"/>
                  </a:moveTo>
                  <a:cubicBezTo>
                    <a:pt x="51" y="84"/>
                    <a:pt x="59" y="92"/>
                    <a:pt x="59" y="102"/>
                  </a:cubicBezTo>
                  <a:cubicBezTo>
                    <a:pt x="59" y="112"/>
                    <a:pt x="51" y="121"/>
                    <a:pt x="41" y="121"/>
                  </a:cubicBezTo>
                  <a:cubicBezTo>
                    <a:pt x="31" y="121"/>
                    <a:pt x="23" y="112"/>
                    <a:pt x="23" y="102"/>
                  </a:cubicBezTo>
                  <a:cubicBezTo>
                    <a:pt x="23" y="92"/>
                    <a:pt x="31" y="84"/>
                    <a:pt x="4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3812"/>
            <p:cNvSpPr>
              <a:spLocks noEditPoints="1"/>
            </p:cNvSpPr>
            <p:nvPr/>
          </p:nvSpPr>
          <p:spPr bwMode="auto">
            <a:xfrm>
              <a:off x="10552058" y="4697290"/>
              <a:ext cx="255435" cy="590463"/>
            </a:xfrm>
            <a:custGeom>
              <a:avLst/>
              <a:gdLst>
                <a:gd name="T0" fmla="*/ 14 w 82"/>
                <a:gd name="T1" fmla="*/ 117 h 189"/>
                <a:gd name="T2" fmla="*/ 0 w 82"/>
                <a:gd name="T3" fmla="*/ 131 h 189"/>
                <a:gd name="T4" fmla="*/ 0 w 82"/>
                <a:gd name="T5" fmla="*/ 135 h 189"/>
                <a:gd name="T6" fmla="*/ 14 w 82"/>
                <a:gd name="T7" fmla="*/ 141 h 189"/>
                <a:gd name="T8" fmla="*/ 21 w 82"/>
                <a:gd name="T9" fmla="*/ 152 h 189"/>
                <a:gd name="T10" fmla="*/ 28 w 82"/>
                <a:gd name="T11" fmla="*/ 137 h 189"/>
                <a:gd name="T12" fmla="*/ 45 w 82"/>
                <a:gd name="T13" fmla="*/ 131 h 189"/>
                <a:gd name="T14" fmla="*/ 62 w 82"/>
                <a:gd name="T15" fmla="*/ 137 h 189"/>
                <a:gd name="T16" fmla="*/ 69 w 82"/>
                <a:gd name="T17" fmla="*/ 153 h 189"/>
                <a:gd name="T18" fmla="*/ 69 w 82"/>
                <a:gd name="T19" fmla="*/ 189 h 189"/>
                <a:gd name="T20" fmla="*/ 82 w 82"/>
                <a:gd name="T21" fmla="*/ 189 h 189"/>
                <a:gd name="T22" fmla="*/ 82 w 82"/>
                <a:gd name="T23" fmla="*/ 62 h 189"/>
                <a:gd name="T24" fmla="*/ 0 w 82"/>
                <a:gd name="T25" fmla="*/ 0 h 189"/>
                <a:gd name="T26" fmla="*/ 0 w 82"/>
                <a:gd name="T27" fmla="*/ 102 h 189"/>
                <a:gd name="T28" fmla="*/ 14 w 82"/>
                <a:gd name="T29" fmla="*/ 117 h 189"/>
                <a:gd name="T30" fmla="*/ 45 w 82"/>
                <a:gd name="T31" fmla="*/ 95 h 189"/>
                <a:gd name="T32" fmla="*/ 61 w 82"/>
                <a:gd name="T33" fmla="*/ 111 h 189"/>
                <a:gd name="T34" fmla="*/ 45 w 82"/>
                <a:gd name="T35" fmla="*/ 127 h 189"/>
                <a:gd name="T36" fmla="*/ 29 w 82"/>
                <a:gd name="T37" fmla="*/ 111 h 189"/>
                <a:gd name="T38" fmla="*/ 45 w 82"/>
                <a:gd name="T39" fmla="*/ 95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9">
                  <a:moveTo>
                    <a:pt x="14" y="117"/>
                  </a:moveTo>
                  <a:cubicBezTo>
                    <a:pt x="14" y="125"/>
                    <a:pt x="7" y="131"/>
                    <a:pt x="0" y="131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" y="135"/>
                    <a:pt x="11" y="137"/>
                    <a:pt x="14" y="141"/>
                  </a:cubicBezTo>
                  <a:cubicBezTo>
                    <a:pt x="18" y="143"/>
                    <a:pt x="20" y="147"/>
                    <a:pt x="21" y="152"/>
                  </a:cubicBezTo>
                  <a:cubicBezTo>
                    <a:pt x="21" y="146"/>
                    <a:pt x="24" y="141"/>
                    <a:pt x="28" y="137"/>
                  </a:cubicBezTo>
                  <a:cubicBezTo>
                    <a:pt x="32" y="133"/>
                    <a:pt x="38" y="131"/>
                    <a:pt x="45" y="131"/>
                  </a:cubicBezTo>
                  <a:cubicBezTo>
                    <a:pt x="51" y="131"/>
                    <a:pt x="57" y="133"/>
                    <a:pt x="62" y="137"/>
                  </a:cubicBezTo>
                  <a:cubicBezTo>
                    <a:pt x="66" y="141"/>
                    <a:pt x="69" y="147"/>
                    <a:pt x="69" y="153"/>
                  </a:cubicBezTo>
                  <a:cubicBezTo>
                    <a:pt x="69" y="189"/>
                    <a:pt x="69" y="189"/>
                    <a:pt x="69" y="189"/>
                  </a:cubicBezTo>
                  <a:cubicBezTo>
                    <a:pt x="82" y="189"/>
                    <a:pt x="82" y="189"/>
                    <a:pt x="82" y="189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7" y="103"/>
                    <a:pt x="14" y="109"/>
                    <a:pt x="14" y="117"/>
                  </a:cubicBezTo>
                  <a:close/>
                  <a:moveTo>
                    <a:pt x="45" y="95"/>
                  </a:moveTo>
                  <a:cubicBezTo>
                    <a:pt x="54" y="95"/>
                    <a:pt x="61" y="102"/>
                    <a:pt x="61" y="111"/>
                  </a:cubicBezTo>
                  <a:cubicBezTo>
                    <a:pt x="61" y="120"/>
                    <a:pt x="54" y="127"/>
                    <a:pt x="45" y="127"/>
                  </a:cubicBezTo>
                  <a:cubicBezTo>
                    <a:pt x="36" y="127"/>
                    <a:pt x="29" y="120"/>
                    <a:pt x="29" y="111"/>
                  </a:cubicBezTo>
                  <a:cubicBezTo>
                    <a:pt x="29" y="102"/>
                    <a:pt x="36" y="95"/>
                    <a:pt x="45" y="9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3813"/>
            <p:cNvSpPr>
              <a:spLocks noEditPoints="1"/>
            </p:cNvSpPr>
            <p:nvPr/>
          </p:nvSpPr>
          <p:spPr bwMode="auto">
            <a:xfrm>
              <a:off x="10150395" y="4647314"/>
              <a:ext cx="797155" cy="677459"/>
            </a:xfrm>
            <a:custGeom>
              <a:avLst/>
              <a:gdLst>
                <a:gd name="T0" fmla="*/ 646 w 1292"/>
                <a:gd name="T1" fmla="*/ 0 h 1098"/>
                <a:gd name="T2" fmla="*/ 0 w 1292"/>
                <a:gd name="T3" fmla="*/ 496 h 1098"/>
                <a:gd name="T4" fmla="*/ 40 w 1292"/>
                <a:gd name="T5" fmla="*/ 547 h 1098"/>
                <a:gd name="T6" fmla="*/ 131 w 1292"/>
                <a:gd name="T7" fmla="*/ 476 h 1098"/>
                <a:gd name="T8" fmla="*/ 131 w 1292"/>
                <a:gd name="T9" fmla="*/ 1098 h 1098"/>
                <a:gd name="T10" fmla="*/ 1131 w 1292"/>
                <a:gd name="T11" fmla="*/ 1098 h 1098"/>
                <a:gd name="T12" fmla="*/ 1131 w 1292"/>
                <a:gd name="T13" fmla="*/ 441 h 1098"/>
                <a:gd name="T14" fmla="*/ 1252 w 1292"/>
                <a:gd name="T15" fmla="*/ 532 h 1098"/>
                <a:gd name="T16" fmla="*/ 1292 w 1292"/>
                <a:gd name="T17" fmla="*/ 481 h 1098"/>
                <a:gd name="T18" fmla="*/ 646 w 1292"/>
                <a:gd name="T19" fmla="*/ 0 h 1098"/>
                <a:gd name="T20" fmla="*/ 1065 w 1292"/>
                <a:gd name="T21" fmla="*/ 1038 h 1098"/>
                <a:gd name="T22" fmla="*/ 999 w 1292"/>
                <a:gd name="T23" fmla="*/ 1038 h 1098"/>
                <a:gd name="T24" fmla="*/ 999 w 1292"/>
                <a:gd name="T25" fmla="*/ 1048 h 1098"/>
                <a:gd name="T26" fmla="*/ 757 w 1292"/>
                <a:gd name="T27" fmla="*/ 1048 h 1098"/>
                <a:gd name="T28" fmla="*/ 757 w 1292"/>
                <a:gd name="T29" fmla="*/ 1048 h 1098"/>
                <a:gd name="T30" fmla="*/ 651 w 1292"/>
                <a:gd name="T31" fmla="*/ 1048 h 1098"/>
                <a:gd name="T32" fmla="*/ 540 w 1292"/>
                <a:gd name="T33" fmla="*/ 1048 h 1098"/>
                <a:gd name="T34" fmla="*/ 267 w 1292"/>
                <a:gd name="T35" fmla="*/ 1048 h 1098"/>
                <a:gd name="T36" fmla="*/ 267 w 1292"/>
                <a:gd name="T37" fmla="*/ 1038 h 1098"/>
                <a:gd name="T38" fmla="*/ 196 w 1292"/>
                <a:gd name="T39" fmla="*/ 1038 h 1098"/>
                <a:gd name="T40" fmla="*/ 196 w 1292"/>
                <a:gd name="T41" fmla="*/ 426 h 1098"/>
                <a:gd name="T42" fmla="*/ 646 w 1292"/>
                <a:gd name="T43" fmla="*/ 81 h 1098"/>
                <a:gd name="T44" fmla="*/ 651 w 1292"/>
                <a:gd name="T45" fmla="*/ 81 h 1098"/>
                <a:gd name="T46" fmla="*/ 1065 w 1292"/>
                <a:gd name="T47" fmla="*/ 395 h 1098"/>
                <a:gd name="T48" fmla="*/ 1065 w 1292"/>
                <a:gd name="T49" fmla="*/ 1038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92" h="1098">
                  <a:moveTo>
                    <a:pt x="646" y="0"/>
                  </a:moveTo>
                  <a:lnTo>
                    <a:pt x="0" y="496"/>
                  </a:lnTo>
                  <a:lnTo>
                    <a:pt x="40" y="547"/>
                  </a:lnTo>
                  <a:lnTo>
                    <a:pt x="131" y="476"/>
                  </a:lnTo>
                  <a:lnTo>
                    <a:pt x="131" y="1098"/>
                  </a:lnTo>
                  <a:lnTo>
                    <a:pt x="1131" y="1098"/>
                  </a:lnTo>
                  <a:lnTo>
                    <a:pt x="1131" y="441"/>
                  </a:lnTo>
                  <a:lnTo>
                    <a:pt x="1252" y="532"/>
                  </a:lnTo>
                  <a:lnTo>
                    <a:pt x="1292" y="481"/>
                  </a:lnTo>
                  <a:lnTo>
                    <a:pt x="646" y="0"/>
                  </a:lnTo>
                  <a:close/>
                  <a:moveTo>
                    <a:pt x="1065" y="1038"/>
                  </a:moveTo>
                  <a:lnTo>
                    <a:pt x="999" y="1038"/>
                  </a:lnTo>
                  <a:lnTo>
                    <a:pt x="999" y="1048"/>
                  </a:lnTo>
                  <a:lnTo>
                    <a:pt x="757" y="1048"/>
                  </a:lnTo>
                  <a:lnTo>
                    <a:pt x="757" y="1048"/>
                  </a:lnTo>
                  <a:lnTo>
                    <a:pt x="651" y="1048"/>
                  </a:lnTo>
                  <a:lnTo>
                    <a:pt x="540" y="1048"/>
                  </a:lnTo>
                  <a:lnTo>
                    <a:pt x="267" y="1048"/>
                  </a:lnTo>
                  <a:lnTo>
                    <a:pt x="267" y="1038"/>
                  </a:lnTo>
                  <a:lnTo>
                    <a:pt x="196" y="1038"/>
                  </a:lnTo>
                  <a:lnTo>
                    <a:pt x="196" y="426"/>
                  </a:lnTo>
                  <a:lnTo>
                    <a:pt x="646" y="81"/>
                  </a:lnTo>
                  <a:lnTo>
                    <a:pt x="651" y="81"/>
                  </a:lnTo>
                  <a:lnTo>
                    <a:pt x="1065" y="395"/>
                  </a:lnTo>
                  <a:lnTo>
                    <a:pt x="1065" y="1038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3814"/>
            <p:cNvSpPr>
              <a:spLocks/>
            </p:cNvSpPr>
            <p:nvPr/>
          </p:nvSpPr>
          <p:spPr bwMode="auto">
            <a:xfrm>
              <a:off x="10505166" y="5016276"/>
              <a:ext cx="46891" cy="90081"/>
            </a:xfrm>
            <a:custGeom>
              <a:avLst/>
              <a:gdLst>
                <a:gd name="T0" fmla="*/ 14 w 15"/>
                <a:gd name="T1" fmla="*/ 0 h 29"/>
                <a:gd name="T2" fmla="*/ 0 w 15"/>
                <a:gd name="T3" fmla="*/ 15 h 29"/>
                <a:gd name="T4" fmla="*/ 14 w 15"/>
                <a:gd name="T5" fmla="*/ 29 h 29"/>
                <a:gd name="T6" fmla="*/ 15 w 15"/>
                <a:gd name="T7" fmla="*/ 29 h 29"/>
                <a:gd name="T8" fmla="*/ 15 w 15"/>
                <a:gd name="T9" fmla="*/ 0 h 29"/>
                <a:gd name="T10" fmla="*/ 14 w 15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9">
                  <a:moveTo>
                    <a:pt x="14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Oval 3815"/>
            <p:cNvSpPr>
              <a:spLocks noChangeArrowheads="1"/>
            </p:cNvSpPr>
            <p:nvPr/>
          </p:nvSpPr>
          <p:spPr bwMode="auto">
            <a:xfrm>
              <a:off x="10343514" y="4959512"/>
              <a:ext cx="111676" cy="115995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3816"/>
            <p:cNvSpPr>
              <a:spLocks/>
            </p:cNvSpPr>
            <p:nvPr/>
          </p:nvSpPr>
          <p:spPr bwMode="auto">
            <a:xfrm>
              <a:off x="10315132" y="5087847"/>
              <a:ext cx="236925" cy="199906"/>
            </a:xfrm>
            <a:custGeom>
              <a:avLst/>
              <a:gdLst>
                <a:gd name="T0" fmla="*/ 76 w 76"/>
                <a:gd name="T1" fmla="*/ 10 h 64"/>
                <a:gd name="T2" fmla="*/ 75 w 76"/>
                <a:gd name="T3" fmla="*/ 10 h 64"/>
                <a:gd name="T4" fmla="*/ 60 w 76"/>
                <a:gd name="T5" fmla="*/ 16 h 64"/>
                <a:gd name="T6" fmla="*/ 55 w 76"/>
                <a:gd name="T7" fmla="*/ 25 h 64"/>
                <a:gd name="T8" fmla="*/ 46 w 76"/>
                <a:gd name="T9" fmla="*/ 7 h 64"/>
                <a:gd name="T10" fmla="*/ 27 w 76"/>
                <a:gd name="T11" fmla="*/ 0 h 64"/>
                <a:gd name="T12" fmla="*/ 8 w 76"/>
                <a:gd name="T13" fmla="*/ 7 h 64"/>
                <a:gd name="T14" fmla="*/ 0 w 76"/>
                <a:gd name="T15" fmla="*/ 25 h 64"/>
                <a:gd name="T16" fmla="*/ 0 w 76"/>
                <a:gd name="T17" fmla="*/ 64 h 64"/>
                <a:gd name="T18" fmla="*/ 76 w 76"/>
                <a:gd name="T19" fmla="*/ 64 h 64"/>
                <a:gd name="T20" fmla="*/ 76 w 76"/>
                <a:gd name="T21" fmla="*/ 1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64">
                  <a:moveTo>
                    <a:pt x="76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0" y="10"/>
                    <a:pt x="64" y="12"/>
                    <a:pt x="60" y="16"/>
                  </a:cubicBezTo>
                  <a:cubicBezTo>
                    <a:pt x="58" y="18"/>
                    <a:pt x="56" y="21"/>
                    <a:pt x="55" y="25"/>
                  </a:cubicBezTo>
                  <a:cubicBezTo>
                    <a:pt x="54" y="18"/>
                    <a:pt x="51" y="12"/>
                    <a:pt x="46" y="7"/>
                  </a:cubicBezTo>
                  <a:cubicBezTo>
                    <a:pt x="41" y="3"/>
                    <a:pt x="35" y="0"/>
                    <a:pt x="27" y="0"/>
                  </a:cubicBezTo>
                  <a:cubicBezTo>
                    <a:pt x="20" y="0"/>
                    <a:pt x="13" y="3"/>
                    <a:pt x="8" y="7"/>
                  </a:cubicBezTo>
                  <a:cubicBezTo>
                    <a:pt x="3" y="12"/>
                    <a:pt x="0" y="18"/>
                    <a:pt x="0" y="25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76" y="64"/>
                    <a:pt x="76" y="64"/>
                    <a:pt x="76" y="64"/>
                  </a:cubicBezTo>
                  <a:lnTo>
                    <a:pt x="76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3817"/>
            <p:cNvSpPr>
              <a:spLocks/>
            </p:cNvSpPr>
            <p:nvPr/>
          </p:nvSpPr>
          <p:spPr bwMode="auto">
            <a:xfrm>
              <a:off x="10552058" y="5016276"/>
              <a:ext cx="43807" cy="90081"/>
            </a:xfrm>
            <a:custGeom>
              <a:avLst/>
              <a:gdLst>
                <a:gd name="T0" fmla="*/ 14 w 14"/>
                <a:gd name="T1" fmla="*/ 15 h 29"/>
                <a:gd name="T2" fmla="*/ 0 w 14"/>
                <a:gd name="T3" fmla="*/ 0 h 29"/>
                <a:gd name="T4" fmla="*/ 0 w 14"/>
                <a:gd name="T5" fmla="*/ 29 h 29"/>
                <a:gd name="T6" fmla="*/ 14 w 14"/>
                <a:gd name="T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9">
                  <a:moveTo>
                    <a:pt x="14" y="15"/>
                  </a:moveTo>
                  <a:cubicBezTo>
                    <a:pt x="14" y="7"/>
                    <a:pt x="7" y="1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7" y="29"/>
                    <a:pt x="14" y="23"/>
                    <a:pt x="14" y="1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3818"/>
            <p:cNvSpPr>
              <a:spLocks/>
            </p:cNvSpPr>
            <p:nvPr/>
          </p:nvSpPr>
          <p:spPr bwMode="auto">
            <a:xfrm>
              <a:off x="10552058" y="5106357"/>
              <a:ext cx="214714" cy="181396"/>
            </a:xfrm>
            <a:custGeom>
              <a:avLst/>
              <a:gdLst>
                <a:gd name="T0" fmla="*/ 69 w 69"/>
                <a:gd name="T1" fmla="*/ 58 h 58"/>
                <a:gd name="T2" fmla="*/ 69 w 69"/>
                <a:gd name="T3" fmla="*/ 22 h 58"/>
                <a:gd name="T4" fmla="*/ 62 w 69"/>
                <a:gd name="T5" fmla="*/ 6 h 58"/>
                <a:gd name="T6" fmla="*/ 45 w 69"/>
                <a:gd name="T7" fmla="*/ 0 h 58"/>
                <a:gd name="T8" fmla="*/ 28 w 69"/>
                <a:gd name="T9" fmla="*/ 6 h 58"/>
                <a:gd name="T10" fmla="*/ 21 w 69"/>
                <a:gd name="T11" fmla="*/ 21 h 58"/>
                <a:gd name="T12" fmla="*/ 14 w 69"/>
                <a:gd name="T13" fmla="*/ 10 h 58"/>
                <a:gd name="T14" fmla="*/ 0 w 69"/>
                <a:gd name="T15" fmla="*/ 4 h 58"/>
                <a:gd name="T16" fmla="*/ 0 w 69"/>
                <a:gd name="T17" fmla="*/ 58 h 58"/>
                <a:gd name="T18" fmla="*/ 69 w 69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58">
                  <a:moveTo>
                    <a:pt x="69" y="58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16"/>
                    <a:pt x="66" y="10"/>
                    <a:pt x="62" y="6"/>
                  </a:cubicBezTo>
                  <a:cubicBezTo>
                    <a:pt x="57" y="2"/>
                    <a:pt x="51" y="0"/>
                    <a:pt x="45" y="0"/>
                  </a:cubicBezTo>
                  <a:cubicBezTo>
                    <a:pt x="38" y="0"/>
                    <a:pt x="32" y="2"/>
                    <a:pt x="28" y="6"/>
                  </a:cubicBezTo>
                  <a:cubicBezTo>
                    <a:pt x="24" y="10"/>
                    <a:pt x="21" y="15"/>
                    <a:pt x="21" y="21"/>
                  </a:cubicBezTo>
                  <a:cubicBezTo>
                    <a:pt x="20" y="16"/>
                    <a:pt x="18" y="12"/>
                    <a:pt x="14" y="10"/>
                  </a:cubicBezTo>
                  <a:cubicBezTo>
                    <a:pt x="11" y="6"/>
                    <a:pt x="5" y="4"/>
                    <a:pt x="0" y="4"/>
                  </a:cubicBezTo>
                  <a:cubicBezTo>
                    <a:pt x="0" y="58"/>
                    <a:pt x="0" y="58"/>
                    <a:pt x="0" y="58"/>
                  </a:cubicBezTo>
                  <a:lnTo>
                    <a:pt x="69" y="58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Oval 3819"/>
            <p:cNvSpPr>
              <a:spLocks noChangeArrowheads="1"/>
            </p:cNvSpPr>
            <p:nvPr/>
          </p:nvSpPr>
          <p:spPr bwMode="auto">
            <a:xfrm>
              <a:off x="10642139" y="4994064"/>
              <a:ext cx="99953" cy="9995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3820"/>
            <p:cNvSpPr>
              <a:spLocks/>
            </p:cNvSpPr>
            <p:nvPr/>
          </p:nvSpPr>
          <p:spPr bwMode="auto">
            <a:xfrm>
              <a:off x="10315132" y="5287753"/>
              <a:ext cx="236925" cy="6170"/>
            </a:xfrm>
            <a:custGeom>
              <a:avLst/>
              <a:gdLst>
                <a:gd name="T0" fmla="*/ 0 w 384"/>
                <a:gd name="T1" fmla="*/ 0 h 10"/>
                <a:gd name="T2" fmla="*/ 0 w 384"/>
                <a:gd name="T3" fmla="*/ 10 h 10"/>
                <a:gd name="T4" fmla="*/ 273 w 384"/>
                <a:gd name="T5" fmla="*/ 10 h 10"/>
                <a:gd name="T6" fmla="*/ 384 w 384"/>
                <a:gd name="T7" fmla="*/ 10 h 10"/>
                <a:gd name="T8" fmla="*/ 384 w 384"/>
                <a:gd name="T9" fmla="*/ 0 h 10"/>
                <a:gd name="T10" fmla="*/ 0 w 384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4" h="10">
                  <a:moveTo>
                    <a:pt x="0" y="0"/>
                  </a:moveTo>
                  <a:lnTo>
                    <a:pt x="0" y="10"/>
                  </a:lnTo>
                  <a:lnTo>
                    <a:pt x="273" y="10"/>
                  </a:lnTo>
                  <a:lnTo>
                    <a:pt x="384" y="10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3821"/>
            <p:cNvSpPr>
              <a:spLocks/>
            </p:cNvSpPr>
            <p:nvPr/>
          </p:nvSpPr>
          <p:spPr bwMode="auto">
            <a:xfrm>
              <a:off x="10552058" y="5287753"/>
              <a:ext cx="214714" cy="6170"/>
            </a:xfrm>
            <a:custGeom>
              <a:avLst/>
              <a:gdLst>
                <a:gd name="T0" fmla="*/ 106 w 348"/>
                <a:gd name="T1" fmla="*/ 10 h 10"/>
                <a:gd name="T2" fmla="*/ 348 w 348"/>
                <a:gd name="T3" fmla="*/ 10 h 10"/>
                <a:gd name="T4" fmla="*/ 348 w 348"/>
                <a:gd name="T5" fmla="*/ 0 h 10"/>
                <a:gd name="T6" fmla="*/ 0 w 348"/>
                <a:gd name="T7" fmla="*/ 0 h 10"/>
                <a:gd name="T8" fmla="*/ 0 w 348"/>
                <a:gd name="T9" fmla="*/ 10 h 10"/>
                <a:gd name="T10" fmla="*/ 106 w 348"/>
                <a:gd name="T11" fmla="*/ 10 h 10"/>
                <a:gd name="T12" fmla="*/ 106 w 348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8" h="10">
                  <a:moveTo>
                    <a:pt x="106" y="10"/>
                  </a:moveTo>
                  <a:lnTo>
                    <a:pt x="348" y="10"/>
                  </a:lnTo>
                  <a:lnTo>
                    <a:pt x="348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6" y="10"/>
                  </a:lnTo>
                  <a:lnTo>
                    <a:pt x="106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56" name="Group 1155"/>
          <p:cNvGrpSpPr/>
          <p:nvPr/>
        </p:nvGrpSpPr>
        <p:grpSpPr>
          <a:xfrm>
            <a:off x="6635083" y="4070040"/>
            <a:ext cx="474467" cy="476913"/>
            <a:chOff x="7389967" y="5640673"/>
            <a:chExt cx="1196350" cy="1202520"/>
          </a:xfrm>
        </p:grpSpPr>
        <p:sp>
          <p:nvSpPr>
            <p:cNvPr id="1157" name="Freeform 3822"/>
            <p:cNvSpPr>
              <a:spLocks/>
            </p:cNvSpPr>
            <p:nvPr/>
          </p:nvSpPr>
          <p:spPr bwMode="auto">
            <a:xfrm>
              <a:off x="7389967" y="5640673"/>
              <a:ext cx="1196350" cy="1201903"/>
            </a:xfrm>
            <a:custGeom>
              <a:avLst/>
              <a:gdLst>
                <a:gd name="T0" fmla="*/ 384 w 384"/>
                <a:gd name="T1" fmla="*/ 0 h 385"/>
                <a:gd name="T2" fmla="*/ 0 w 384"/>
                <a:gd name="T3" fmla="*/ 0 h 385"/>
                <a:gd name="T4" fmla="*/ 0 w 384"/>
                <a:gd name="T5" fmla="*/ 385 h 385"/>
                <a:gd name="T6" fmla="*/ 180 w 384"/>
                <a:gd name="T7" fmla="*/ 385 h 385"/>
                <a:gd name="T8" fmla="*/ 85 w 384"/>
                <a:gd name="T9" fmla="*/ 290 h 385"/>
                <a:gd name="T10" fmla="*/ 230 w 384"/>
                <a:gd name="T11" fmla="*/ 286 h 385"/>
                <a:gd name="T12" fmla="*/ 279 w 384"/>
                <a:gd name="T13" fmla="*/ 316 h 385"/>
                <a:gd name="T14" fmla="*/ 317 w 384"/>
                <a:gd name="T15" fmla="*/ 295 h 385"/>
                <a:gd name="T16" fmla="*/ 293 w 384"/>
                <a:gd name="T17" fmla="*/ 208 h 385"/>
                <a:gd name="T18" fmla="*/ 287 w 384"/>
                <a:gd name="T19" fmla="*/ 209 h 385"/>
                <a:gd name="T20" fmla="*/ 287 w 384"/>
                <a:gd name="T21" fmla="*/ 102 h 385"/>
                <a:gd name="T22" fmla="*/ 292 w 384"/>
                <a:gd name="T23" fmla="*/ 97 h 385"/>
                <a:gd name="T24" fmla="*/ 384 w 384"/>
                <a:gd name="T25" fmla="*/ 189 h 385"/>
                <a:gd name="T26" fmla="*/ 384 w 384"/>
                <a:gd name="T27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4" h="385">
                  <a:moveTo>
                    <a:pt x="38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180" y="385"/>
                    <a:pt x="180" y="385"/>
                    <a:pt x="180" y="385"/>
                  </a:cubicBezTo>
                  <a:cubicBezTo>
                    <a:pt x="85" y="290"/>
                    <a:pt x="85" y="290"/>
                    <a:pt x="85" y="290"/>
                  </a:cubicBezTo>
                  <a:cubicBezTo>
                    <a:pt x="230" y="286"/>
                    <a:pt x="230" y="286"/>
                    <a:pt x="230" y="286"/>
                  </a:cubicBezTo>
                  <a:cubicBezTo>
                    <a:pt x="230" y="286"/>
                    <a:pt x="251" y="316"/>
                    <a:pt x="279" y="316"/>
                  </a:cubicBezTo>
                  <a:cubicBezTo>
                    <a:pt x="291" y="316"/>
                    <a:pt x="304" y="310"/>
                    <a:pt x="317" y="295"/>
                  </a:cubicBezTo>
                  <a:cubicBezTo>
                    <a:pt x="360" y="244"/>
                    <a:pt x="293" y="208"/>
                    <a:pt x="293" y="208"/>
                  </a:cubicBezTo>
                  <a:cubicBezTo>
                    <a:pt x="287" y="209"/>
                    <a:pt x="287" y="209"/>
                    <a:pt x="287" y="209"/>
                  </a:cubicBezTo>
                  <a:cubicBezTo>
                    <a:pt x="287" y="102"/>
                    <a:pt x="287" y="102"/>
                    <a:pt x="287" y="102"/>
                  </a:cubicBezTo>
                  <a:cubicBezTo>
                    <a:pt x="292" y="97"/>
                    <a:pt x="292" y="97"/>
                    <a:pt x="292" y="97"/>
                  </a:cubicBezTo>
                  <a:cubicBezTo>
                    <a:pt x="384" y="189"/>
                    <a:pt x="384" y="189"/>
                    <a:pt x="384" y="189"/>
                  </a:cubicBezTo>
                  <a:cubicBezTo>
                    <a:pt x="384" y="0"/>
                    <a:pt x="384" y="0"/>
                    <a:pt x="384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Rectangle 3823"/>
            <p:cNvSpPr>
              <a:spLocks noChangeArrowheads="1"/>
            </p:cNvSpPr>
            <p:nvPr/>
          </p:nvSpPr>
          <p:spPr bwMode="auto">
            <a:xfrm>
              <a:off x="7950813" y="6842576"/>
              <a:ext cx="635503" cy="617"/>
            </a:xfrm>
            <a:prstGeom prst="rect">
              <a:avLst/>
            </a:pr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3824"/>
            <p:cNvSpPr>
              <a:spLocks/>
            </p:cNvSpPr>
            <p:nvPr/>
          </p:nvSpPr>
          <p:spPr bwMode="auto">
            <a:xfrm>
              <a:off x="7950813" y="6842576"/>
              <a:ext cx="635503" cy="0"/>
            </a:xfrm>
            <a:custGeom>
              <a:avLst/>
              <a:gdLst>
                <a:gd name="T0" fmla="*/ 1030 w 1030"/>
                <a:gd name="T1" fmla="*/ 0 w 1030"/>
                <a:gd name="T2" fmla="*/ 0 w 1030"/>
                <a:gd name="T3" fmla="*/ 1030 w 103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030">
                  <a:moveTo>
                    <a:pt x="103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3825"/>
            <p:cNvSpPr>
              <a:spLocks/>
            </p:cNvSpPr>
            <p:nvPr/>
          </p:nvSpPr>
          <p:spPr bwMode="auto">
            <a:xfrm>
              <a:off x="7654657" y="5943000"/>
              <a:ext cx="931660" cy="899576"/>
            </a:xfrm>
            <a:custGeom>
              <a:avLst/>
              <a:gdLst>
                <a:gd name="T0" fmla="*/ 207 w 299"/>
                <a:gd name="T1" fmla="*/ 0 h 288"/>
                <a:gd name="T2" fmla="*/ 202 w 299"/>
                <a:gd name="T3" fmla="*/ 5 h 288"/>
                <a:gd name="T4" fmla="*/ 202 w 299"/>
                <a:gd name="T5" fmla="*/ 112 h 288"/>
                <a:gd name="T6" fmla="*/ 208 w 299"/>
                <a:gd name="T7" fmla="*/ 111 h 288"/>
                <a:gd name="T8" fmla="*/ 232 w 299"/>
                <a:gd name="T9" fmla="*/ 198 h 288"/>
                <a:gd name="T10" fmla="*/ 194 w 299"/>
                <a:gd name="T11" fmla="*/ 219 h 288"/>
                <a:gd name="T12" fmla="*/ 145 w 299"/>
                <a:gd name="T13" fmla="*/ 189 h 288"/>
                <a:gd name="T14" fmla="*/ 0 w 299"/>
                <a:gd name="T15" fmla="*/ 193 h 288"/>
                <a:gd name="T16" fmla="*/ 95 w 299"/>
                <a:gd name="T17" fmla="*/ 288 h 288"/>
                <a:gd name="T18" fmla="*/ 299 w 299"/>
                <a:gd name="T19" fmla="*/ 288 h 288"/>
                <a:gd name="T20" fmla="*/ 299 w 299"/>
                <a:gd name="T21" fmla="*/ 92 h 288"/>
                <a:gd name="T22" fmla="*/ 207 w 299"/>
                <a:gd name="T23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9" h="288">
                  <a:moveTo>
                    <a:pt x="207" y="0"/>
                  </a:moveTo>
                  <a:cubicBezTo>
                    <a:pt x="202" y="5"/>
                    <a:pt x="202" y="5"/>
                    <a:pt x="202" y="5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8" y="111"/>
                    <a:pt x="208" y="111"/>
                    <a:pt x="208" y="111"/>
                  </a:cubicBezTo>
                  <a:cubicBezTo>
                    <a:pt x="208" y="111"/>
                    <a:pt x="275" y="147"/>
                    <a:pt x="232" y="198"/>
                  </a:cubicBezTo>
                  <a:cubicBezTo>
                    <a:pt x="219" y="213"/>
                    <a:pt x="206" y="219"/>
                    <a:pt x="194" y="219"/>
                  </a:cubicBezTo>
                  <a:cubicBezTo>
                    <a:pt x="166" y="219"/>
                    <a:pt x="145" y="189"/>
                    <a:pt x="145" y="189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95" y="288"/>
                    <a:pt x="95" y="288"/>
                    <a:pt x="95" y="288"/>
                  </a:cubicBezTo>
                  <a:cubicBezTo>
                    <a:pt x="299" y="288"/>
                    <a:pt x="299" y="288"/>
                    <a:pt x="299" y="288"/>
                  </a:cubicBezTo>
                  <a:cubicBezTo>
                    <a:pt x="299" y="92"/>
                    <a:pt x="299" y="92"/>
                    <a:pt x="299" y="92"/>
                  </a:cubicBezTo>
                  <a:cubicBezTo>
                    <a:pt x="207" y="0"/>
                    <a:pt x="207" y="0"/>
                    <a:pt x="207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3826"/>
            <p:cNvSpPr>
              <a:spLocks/>
            </p:cNvSpPr>
            <p:nvPr/>
          </p:nvSpPr>
          <p:spPr bwMode="auto">
            <a:xfrm>
              <a:off x="7654657" y="5943000"/>
              <a:ext cx="647843" cy="605887"/>
            </a:xfrm>
            <a:custGeom>
              <a:avLst/>
              <a:gdLst>
                <a:gd name="T0" fmla="*/ 732 w 1050"/>
                <a:gd name="T1" fmla="*/ 982 h 982"/>
                <a:gd name="T2" fmla="*/ 0 w 1050"/>
                <a:gd name="T3" fmla="*/ 982 h 982"/>
                <a:gd name="T4" fmla="*/ 0 w 1050"/>
                <a:gd name="T5" fmla="*/ 0 h 982"/>
                <a:gd name="T6" fmla="*/ 1050 w 1050"/>
                <a:gd name="T7" fmla="*/ 0 h 982"/>
                <a:gd name="T8" fmla="*/ 1050 w 1050"/>
                <a:gd name="T9" fmla="*/ 552 h 982"/>
                <a:gd name="T10" fmla="*/ 995 w 1050"/>
                <a:gd name="T11" fmla="*/ 552 h 982"/>
                <a:gd name="T12" fmla="*/ 995 w 1050"/>
                <a:gd name="T13" fmla="*/ 51 h 982"/>
                <a:gd name="T14" fmla="*/ 50 w 1050"/>
                <a:gd name="T15" fmla="*/ 51 h 982"/>
                <a:gd name="T16" fmla="*/ 50 w 1050"/>
                <a:gd name="T17" fmla="*/ 931 h 982"/>
                <a:gd name="T18" fmla="*/ 732 w 1050"/>
                <a:gd name="T19" fmla="*/ 931 h 982"/>
                <a:gd name="T20" fmla="*/ 732 w 1050"/>
                <a:gd name="T21" fmla="*/ 982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0" h="982">
                  <a:moveTo>
                    <a:pt x="732" y="982"/>
                  </a:moveTo>
                  <a:lnTo>
                    <a:pt x="0" y="982"/>
                  </a:lnTo>
                  <a:lnTo>
                    <a:pt x="0" y="0"/>
                  </a:lnTo>
                  <a:lnTo>
                    <a:pt x="1050" y="0"/>
                  </a:lnTo>
                  <a:lnTo>
                    <a:pt x="1050" y="552"/>
                  </a:lnTo>
                  <a:lnTo>
                    <a:pt x="995" y="552"/>
                  </a:lnTo>
                  <a:lnTo>
                    <a:pt x="995" y="51"/>
                  </a:lnTo>
                  <a:lnTo>
                    <a:pt x="50" y="51"/>
                  </a:lnTo>
                  <a:lnTo>
                    <a:pt x="50" y="931"/>
                  </a:lnTo>
                  <a:lnTo>
                    <a:pt x="732" y="931"/>
                  </a:lnTo>
                  <a:lnTo>
                    <a:pt x="732" y="9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Rectangle 3827"/>
            <p:cNvSpPr>
              <a:spLocks noChangeArrowheads="1"/>
            </p:cNvSpPr>
            <p:nvPr/>
          </p:nvSpPr>
          <p:spPr bwMode="auto">
            <a:xfrm>
              <a:off x="7744738" y="5862173"/>
              <a:ext cx="56147" cy="999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Rectangle 3828"/>
            <p:cNvSpPr>
              <a:spLocks noChangeArrowheads="1"/>
            </p:cNvSpPr>
            <p:nvPr/>
          </p:nvSpPr>
          <p:spPr bwMode="auto">
            <a:xfrm>
              <a:off x="8171697" y="5862173"/>
              <a:ext cx="56147" cy="999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3829"/>
            <p:cNvSpPr>
              <a:spLocks noEditPoints="1"/>
            </p:cNvSpPr>
            <p:nvPr/>
          </p:nvSpPr>
          <p:spPr bwMode="auto">
            <a:xfrm>
              <a:off x="7744738" y="6115141"/>
              <a:ext cx="467681" cy="324538"/>
            </a:xfrm>
            <a:custGeom>
              <a:avLst/>
              <a:gdLst>
                <a:gd name="T0" fmla="*/ 0 w 758"/>
                <a:gd name="T1" fmla="*/ 324 h 526"/>
                <a:gd name="T2" fmla="*/ 0 w 758"/>
                <a:gd name="T3" fmla="*/ 207 h 526"/>
                <a:gd name="T4" fmla="*/ 116 w 758"/>
                <a:gd name="T5" fmla="*/ 207 h 526"/>
                <a:gd name="T6" fmla="*/ 116 w 758"/>
                <a:gd name="T7" fmla="*/ 324 h 526"/>
                <a:gd name="T8" fmla="*/ 0 w 758"/>
                <a:gd name="T9" fmla="*/ 324 h 526"/>
                <a:gd name="T10" fmla="*/ 0 w 758"/>
                <a:gd name="T11" fmla="*/ 526 h 526"/>
                <a:gd name="T12" fmla="*/ 0 w 758"/>
                <a:gd name="T13" fmla="*/ 415 h 526"/>
                <a:gd name="T14" fmla="*/ 116 w 758"/>
                <a:gd name="T15" fmla="*/ 415 h 526"/>
                <a:gd name="T16" fmla="*/ 116 w 758"/>
                <a:gd name="T17" fmla="*/ 526 h 526"/>
                <a:gd name="T18" fmla="*/ 0 w 758"/>
                <a:gd name="T19" fmla="*/ 526 h 526"/>
                <a:gd name="T20" fmla="*/ 424 w 758"/>
                <a:gd name="T21" fmla="*/ 116 h 526"/>
                <a:gd name="T22" fmla="*/ 424 w 758"/>
                <a:gd name="T23" fmla="*/ 0 h 526"/>
                <a:gd name="T24" fmla="*/ 546 w 758"/>
                <a:gd name="T25" fmla="*/ 0 h 526"/>
                <a:gd name="T26" fmla="*/ 546 w 758"/>
                <a:gd name="T27" fmla="*/ 116 h 526"/>
                <a:gd name="T28" fmla="*/ 424 w 758"/>
                <a:gd name="T29" fmla="*/ 116 h 526"/>
                <a:gd name="T30" fmla="*/ 424 w 758"/>
                <a:gd name="T31" fmla="*/ 324 h 526"/>
                <a:gd name="T32" fmla="*/ 424 w 758"/>
                <a:gd name="T33" fmla="*/ 207 h 526"/>
                <a:gd name="T34" fmla="*/ 546 w 758"/>
                <a:gd name="T35" fmla="*/ 207 h 526"/>
                <a:gd name="T36" fmla="*/ 546 w 758"/>
                <a:gd name="T37" fmla="*/ 324 h 526"/>
                <a:gd name="T38" fmla="*/ 424 w 758"/>
                <a:gd name="T39" fmla="*/ 324 h 526"/>
                <a:gd name="T40" fmla="*/ 424 w 758"/>
                <a:gd name="T41" fmla="*/ 526 h 526"/>
                <a:gd name="T42" fmla="*/ 424 w 758"/>
                <a:gd name="T43" fmla="*/ 415 h 526"/>
                <a:gd name="T44" fmla="*/ 546 w 758"/>
                <a:gd name="T45" fmla="*/ 415 h 526"/>
                <a:gd name="T46" fmla="*/ 546 w 758"/>
                <a:gd name="T47" fmla="*/ 526 h 526"/>
                <a:gd name="T48" fmla="*/ 424 w 758"/>
                <a:gd name="T49" fmla="*/ 526 h 526"/>
                <a:gd name="T50" fmla="*/ 217 w 758"/>
                <a:gd name="T51" fmla="*/ 116 h 526"/>
                <a:gd name="T52" fmla="*/ 217 w 758"/>
                <a:gd name="T53" fmla="*/ 0 h 526"/>
                <a:gd name="T54" fmla="*/ 334 w 758"/>
                <a:gd name="T55" fmla="*/ 0 h 526"/>
                <a:gd name="T56" fmla="*/ 334 w 758"/>
                <a:gd name="T57" fmla="*/ 116 h 526"/>
                <a:gd name="T58" fmla="*/ 217 w 758"/>
                <a:gd name="T59" fmla="*/ 116 h 526"/>
                <a:gd name="T60" fmla="*/ 217 w 758"/>
                <a:gd name="T61" fmla="*/ 324 h 526"/>
                <a:gd name="T62" fmla="*/ 217 w 758"/>
                <a:gd name="T63" fmla="*/ 207 h 526"/>
                <a:gd name="T64" fmla="*/ 334 w 758"/>
                <a:gd name="T65" fmla="*/ 207 h 526"/>
                <a:gd name="T66" fmla="*/ 334 w 758"/>
                <a:gd name="T67" fmla="*/ 324 h 526"/>
                <a:gd name="T68" fmla="*/ 217 w 758"/>
                <a:gd name="T69" fmla="*/ 324 h 526"/>
                <a:gd name="T70" fmla="*/ 217 w 758"/>
                <a:gd name="T71" fmla="*/ 526 h 526"/>
                <a:gd name="T72" fmla="*/ 217 w 758"/>
                <a:gd name="T73" fmla="*/ 415 h 526"/>
                <a:gd name="T74" fmla="*/ 334 w 758"/>
                <a:gd name="T75" fmla="*/ 415 h 526"/>
                <a:gd name="T76" fmla="*/ 334 w 758"/>
                <a:gd name="T77" fmla="*/ 526 h 526"/>
                <a:gd name="T78" fmla="*/ 217 w 758"/>
                <a:gd name="T79" fmla="*/ 526 h 526"/>
                <a:gd name="T80" fmla="*/ 642 w 758"/>
                <a:gd name="T81" fmla="*/ 116 h 526"/>
                <a:gd name="T82" fmla="*/ 642 w 758"/>
                <a:gd name="T83" fmla="*/ 0 h 526"/>
                <a:gd name="T84" fmla="*/ 758 w 758"/>
                <a:gd name="T85" fmla="*/ 0 h 526"/>
                <a:gd name="T86" fmla="*/ 758 w 758"/>
                <a:gd name="T87" fmla="*/ 116 h 526"/>
                <a:gd name="T88" fmla="*/ 642 w 758"/>
                <a:gd name="T89" fmla="*/ 116 h 526"/>
                <a:gd name="T90" fmla="*/ 642 w 758"/>
                <a:gd name="T91" fmla="*/ 324 h 526"/>
                <a:gd name="T92" fmla="*/ 642 w 758"/>
                <a:gd name="T93" fmla="*/ 207 h 526"/>
                <a:gd name="T94" fmla="*/ 758 w 758"/>
                <a:gd name="T95" fmla="*/ 207 h 526"/>
                <a:gd name="T96" fmla="*/ 758 w 758"/>
                <a:gd name="T97" fmla="*/ 268 h 526"/>
                <a:gd name="T98" fmla="*/ 642 w 758"/>
                <a:gd name="T99" fmla="*/ 324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58" h="526">
                  <a:moveTo>
                    <a:pt x="0" y="324"/>
                  </a:moveTo>
                  <a:lnTo>
                    <a:pt x="0" y="207"/>
                  </a:lnTo>
                  <a:lnTo>
                    <a:pt x="116" y="207"/>
                  </a:lnTo>
                  <a:lnTo>
                    <a:pt x="116" y="324"/>
                  </a:lnTo>
                  <a:lnTo>
                    <a:pt x="0" y="324"/>
                  </a:lnTo>
                  <a:close/>
                  <a:moveTo>
                    <a:pt x="0" y="526"/>
                  </a:moveTo>
                  <a:lnTo>
                    <a:pt x="0" y="415"/>
                  </a:lnTo>
                  <a:lnTo>
                    <a:pt x="116" y="415"/>
                  </a:lnTo>
                  <a:lnTo>
                    <a:pt x="116" y="526"/>
                  </a:lnTo>
                  <a:lnTo>
                    <a:pt x="0" y="526"/>
                  </a:lnTo>
                  <a:close/>
                  <a:moveTo>
                    <a:pt x="424" y="116"/>
                  </a:moveTo>
                  <a:lnTo>
                    <a:pt x="424" y="0"/>
                  </a:lnTo>
                  <a:lnTo>
                    <a:pt x="546" y="0"/>
                  </a:lnTo>
                  <a:lnTo>
                    <a:pt x="546" y="116"/>
                  </a:lnTo>
                  <a:lnTo>
                    <a:pt x="424" y="116"/>
                  </a:lnTo>
                  <a:close/>
                  <a:moveTo>
                    <a:pt x="424" y="324"/>
                  </a:moveTo>
                  <a:lnTo>
                    <a:pt x="424" y="207"/>
                  </a:lnTo>
                  <a:lnTo>
                    <a:pt x="546" y="207"/>
                  </a:lnTo>
                  <a:lnTo>
                    <a:pt x="546" y="324"/>
                  </a:lnTo>
                  <a:lnTo>
                    <a:pt x="424" y="324"/>
                  </a:lnTo>
                  <a:close/>
                  <a:moveTo>
                    <a:pt x="424" y="526"/>
                  </a:moveTo>
                  <a:lnTo>
                    <a:pt x="424" y="415"/>
                  </a:lnTo>
                  <a:lnTo>
                    <a:pt x="546" y="415"/>
                  </a:lnTo>
                  <a:lnTo>
                    <a:pt x="546" y="526"/>
                  </a:lnTo>
                  <a:lnTo>
                    <a:pt x="424" y="526"/>
                  </a:lnTo>
                  <a:close/>
                  <a:moveTo>
                    <a:pt x="217" y="116"/>
                  </a:moveTo>
                  <a:lnTo>
                    <a:pt x="217" y="0"/>
                  </a:lnTo>
                  <a:lnTo>
                    <a:pt x="334" y="0"/>
                  </a:lnTo>
                  <a:lnTo>
                    <a:pt x="334" y="116"/>
                  </a:lnTo>
                  <a:lnTo>
                    <a:pt x="217" y="116"/>
                  </a:lnTo>
                  <a:close/>
                  <a:moveTo>
                    <a:pt x="217" y="324"/>
                  </a:moveTo>
                  <a:lnTo>
                    <a:pt x="217" y="207"/>
                  </a:lnTo>
                  <a:lnTo>
                    <a:pt x="334" y="207"/>
                  </a:lnTo>
                  <a:lnTo>
                    <a:pt x="334" y="324"/>
                  </a:lnTo>
                  <a:lnTo>
                    <a:pt x="217" y="324"/>
                  </a:lnTo>
                  <a:close/>
                  <a:moveTo>
                    <a:pt x="217" y="526"/>
                  </a:moveTo>
                  <a:lnTo>
                    <a:pt x="217" y="415"/>
                  </a:lnTo>
                  <a:lnTo>
                    <a:pt x="334" y="415"/>
                  </a:lnTo>
                  <a:lnTo>
                    <a:pt x="334" y="526"/>
                  </a:lnTo>
                  <a:lnTo>
                    <a:pt x="217" y="526"/>
                  </a:lnTo>
                  <a:close/>
                  <a:moveTo>
                    <a:pt x="642" y="116"/>
                  </a:moveTo>
                  <a:lnTo>
                    <a:pt x="642" y="0"/>
                  </a:lnTo>
                  <a:lnTo>
                    <a:pt x="758" y="0"/>
                  </a:lnTo>
                  <a:lnTo>
                    <a:pt x="758" y="116"/>
                  </a:lnTo>
                  <a:lnTo>
                    <a:pt x="642" y="116"/>
                  </a:lnTo>
                  <a:close/>
                  <a:moveTo>
                    <a:pt x="642" y="324"/>
                  </a:moveTo>
                  <a:lnTo>
                    <a:pt x="642" y="207"/>
                  </a:lnTo>
                  <a:lnTo>
                    <a:pt x="758" y="207"/>
                  </a:lnTo>
                  <a:lnTo>
                    <a:pt x="758" y="268"/>
                  </a:lnTo>
                  <a:lnTo>
                    <a:pt x="642" y="3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3830"/>
            <p:cNvSpPr>
              <a:spLocks noEditPoints="1"/>
            </p:cNvSpPr>
            <p:nvPr/>
          </p:nvSpPr>
          <p:spPr bwMode="auto">
            <a:xfrm>
              <a:off x="8068659" y="6274325"/>
              <a:ext cx="370813" cy="365260"/>
            </a:xfrm>
            <a:custGeom>
              <a:avLst/>
              <a:gdLst>
                <a:gd name="T0" fmla="*/ 59 w 119"/>
                <a:gd name="T1" fmla="*/ 117 h 117"/>
                <a:gd name="T2" fmla="*/ 0 w 119"/>
                <a:gd name="T3" fmla="*/ 58 h 117"/>
                <a:gd name="T4" fmla="*/ 59 w 119"/>
                <a:gd name="T5" fmla="*/ 0 h 117"/>
                <a:gd name="T6" fmla="*/ 119 w 119"/>
                <a:gd name="T7" fmla="*/ 58 h 117"/>
                <a:gd name="T8" fmla="*/ 59 w 119"/>
                <a:gd name="T9" fmla="*/ 117 h 117"/>
                <a:gd name="T10" fmla="*/ 59 w 119"/>
                <a:gd name="T11" fmla="*/ 10 h 117"/>
                <a:gd name="T12" fmla="*/ 11 w 119"/>
                <a:gd name="T13" fmla="*/ 58 h 117"/>
                <a:gd name="T14" fmla="*/ 59 w 119"/>
                <a:gd name="T15" fmla="*/ 106 h 117"/>
                <a:gd name="T16" fmla="*/ 108 w 119"/>
                <a:gd name="T17" fmla="*/ 58 h 117"/>
                <a:gd name="T18" fmla="*/ 59 w 119"/>
                <a:gd name="T19" fmla="*/ 1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9" h="117">
                  <a:moveTo>
                    <a:pt x="59" y="117"/>
                  </a:moveTo>
                  <a:cubicBezTo>
                    <a:pt x="27" y="117"/>
                    <a:pt x="0" y="90"/>
                    <a:pt x="0" y="58"/>
                  </a:cubicBezTo>
                  <a:cubicBezTo>
                    <a:pt x="0" y="26"/>
                    <a:pt x="27" y="0"/>
                    <a:pt x="59" y="0"/>
                  </a:cubicBezTo>
                  <a:cubicBezTo>
                    <a:pt x="92" y="0"/>
                    <a:pt x="119" y="26"/>
                    <a:pt x="119" y="58"/>
                  </a:cubicBezTo>
                  <a:cubicBezTo>
                    <a:pt x="119" y="90"/>
                    <a:pt x="92" y="117"/>
                    <a:pt x="59" y="117"/>
                  </a:cubicBezTo>
                  <a:close/>
                  <a:moveTo>
                    <a:pt x="59" y="10"/>
                  </a:moveTo>
                  <a:cubicBezTo>
                    <a:pt x="32" y="10"/>
                    <a:pt x="11" y="32"/>
                    <a:pt x="11" y="58"/>
                  </a:cubicBezTo>
                  <a:cubicBezTo>
                    <a:pt x="11" y="84"/>
                    <a:pt x="32" y="106"/>
                    <a:pt x="59" y="106"/>
                  </a:cubicBezTo>
                  <a:cubicBezTo>
                    <a:pt x="86" y="106"/>
                    <a:pt x="108" y="84"/>
                    <a:pt x="108" y="58"/>
                  </a:cubicBezTo>
                  <a:cubicBezTo>
                    <a:pt x="108" y="32"/>
                    <a:pt x="86" y="10"/>
                    <a:pt x="5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3831"/>
            <p:cNvSpPr>
              <a:spLocks/>
            </p:cNvSpPr>
            <p:nvPr/>
          </p:nvSpPr>
          <p:spPr bwMode="auto">
            <a:xfrm>
              <a:off x="8140847" y="6474231"/>
              <a:ext cx="214714" cy="83911"/>
            </a:xfrm>
            <a:custGeom>
              <a:avLst/>
              <a:gdLst>
                <a:gd name="T0" fmla="*/ 35 w 69"/>
                <a:gd name="T1" fmla="*/ 27 h 27"/>
                <a:gd name="T2" fmla="*/ 35 w 69"/>
                <a:gd name="T3" fmla="*/ 27 h 27"/>
                <a:gd name="T4" fmla="*/ 0 w 69"/>
                <a:gd name="T5" fmla="*/ 3 h 27"/>
                <a:gd name="T6" fmla="*/ 10 w 69"/>
                <a:gd name="T7" fmla="*/ 0 h 27"/>
                <a:gd name="T8" fmla="*/ 35 w 69"/>
                <a:gd name="T9" fmla="*/ 17 h 27"/>
                <a:gd name="T10" fmla="*/ 35 w 69"/>
                <a:gd name="T11" fmla="*/ 17 h 27"/>
                <a:gd name="T12" fmla="*/ 59 w 69"/>
                <a:gd name="T13" fmla="*/ 0 h 27"/>
                <a:gd name="T14" fmla="*/ 69 w 69"/>
                <a:gd name="T15" fmla="*/ 4 h 27"/>
                <a:gd name="T16" fmla="*/ 35 w 69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27">
                  <a:moveTo>
                    <a:pt x="35" y="27"/>
                  </a:moveTo>
                  <a:cubicBezTo>
                    <a:pt x="35" y="27"/>
                    <a:pt x="35" y="27"/>
                    <a:pt x="35" y="27"/>
                  </a:cubicBezTo>
                  <a:cubicBezTo>
                    <a:pt x="19" y="27"/>
                    <a:pt x="5" y="18"/>
                    <a:pt x="0" y="3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4" y="10"/>
                    <a:pt x="24" y="17"/>
                    <a:pt x="35" y="17"/>
                  </a:cubicBezTo>
                  <a:cubicBezTo>
                    <a:pt x="35" y="17"/>
                    <a:pt x="35" y="17"/>
                    <a:pt x="35" y="17"/>
                  </a:cubicBezTo>
                  <a:cubicBezTo>
                    <a:pt x="46" y="17"/>
                    <a:pt x="55" y="10"/>
                    <a:pt x="59" y="0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4" y="18"/>
                    <a:pt x="50" y="27"/>
                    <a:pt x="35" y="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3832"/>
            <p:cNvSpPr>
              <a:spLocks noEditPoints="1"/>
            </p:cNvSpPr>
            <p:nvPr/>
          </p:nvSpPr>
          <p:spPr bwMode="auto">
            <a:xfrm>
              <a:off x="8159357" y="6386618"/>
              <a:ext cx="183864" cy="46891"/>
            </a:xfrm>
            <a:custGeom>
              <a:avLst/>
              <a:gdLst>
                <a:gd name="T0" fmla="*/ 8 w 59"/>
                <a:gd name="T1" fmla="*/ 15 h 15"/>
                <a:gd name="T2" fmla="*/ 0 w 59"/>
                <a:gd name="T3" fmla="*/ 8 h 15"/>
                <a:gd name="T4" fmla="*/ 8 w 59"/>
                <a:gd name="T5" fmla="*/ 0 h 15"/>
                <a:gd name="T6" fmla="*/ 15 w 59"/>
                <a:gd name="T7" fmla="*/ 8 h 15"/>
                <a:gd name="T8" fmla="*/ 8 w 59"/>
                <a:gd name="T9" fmla="*/ 15 h 15"/>
                <a:gd name="T10" fmla="*/ 59 w 59"/>
                <a:gd name="T11" fmla="*/ 8 h 15"/>
                <a:gd name="T12" fmla="*/ 51 w 59"/>
                <a:gd name="T13" fmla="*/ 15 h 15"/>
                <a:gd name="T14" fmla="*/ 43 w 59"/>
                <a:gd name="T15" fmla="*/ 8 h 15"/>
                <a:gd name="T16" fmla="*/ 51 w 59"/>
                <a:gd name="T17" fmla="*/ 0 h 15"/>
                <a:gd name="T18" fmla="*/ 59 w 59"/>
                <a:gd name="T19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" h="15">
                  <a:moveTo>
                    <a:pt x="8" y="15"/>
                  </a:move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8"/>
                  </a:cubicBezTo>
                  <a:cubicBezTo>
                    <a:pt x="15" y="12"/>
                    <a:pt x="12" y="15"/>
                    <a:pt x="8" y="15"/>
                  </a:cubicBezTo>
                  <a:close/>
                  <a:moveTo>
                    <a:pt x="59" y="8"/>
                  </a:moveTo>
                  <a:cubicBezTo>
                    <a:pt x="59" y="12"/>
                    <a:pt x="55" y="15"/>
                    <a:pt x="51" y="15"/>
                  </a:cubicBezTo>
                  <a:cubicBezTo>
                    <a:pt x="47" y="15"/>
                    <a:pt x="43" y="12"/>
                    <a:pt x="43" y="8"/>
                  </a:cubicBezTo>
                  <a:cubicBezTo>
                    <a:pt x="43" y="3"/>
                    <a:pt x="47" y="0"/>
                    <a:pt x="51" y="0"/>
                  </a:cubicBezTo>
                  <a:cubicBezTo>
                    <a:pt x="55" y="0"/>
                    <a:pt x="59" y="3"/>
                    <a:pt x="5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68" name="Group 1167"/>
          <p:cNvGrpSpPr/>
          <p:nvPr/>
        </p:nvGrpSpPr>
        <p:grpSpPr>
          <a:xfrm>
            <a:off x="7447525" y="4070162"/>
            <a:ext cx="474467" cy="476669"/>
            <a:chOff x="8664058" y="5640673"/>
            <a:chExt cx="1196350" cy="1201903"/>
          </a:xfrm>
        </p:grpSpPr>
        <p:sp>
          <p:nvSpPr>
            <p:cNvPr id="1169" name="Freeform 3833"/>
            <p:cNvSpPr>
              <a:spLocks/>
            </p:cNvSpPr>
            <p:nvPr/>
          </p:nvSpPr>
          <p:spPr bwMode="auto">
            <a:xfrm>
              <a:off x="8664058" y="5640673"/>
              <a:ext cx="1196350" cy="1198818"/>
            </a:xfrm>
            <a:custGeom>
              <a:avLst/>
              <a:gdLst>
                <a:gd name="T0" fmla="*/ 1939 w 1939"/>
                <a:gd name="T1" fmla="*/ 0 h 1943"/>
                <a:gd name="T2" fmla="*/ 0 w 1939"/>
                <a:gd name="T3" fmla="*/ 0 h 1943"/>
                <a:gd name="T4" fmla="*/ 0 w 1939"/>
                <a:gd name="T5" fmla="*/ 1943 h 1943"/>
                <a:gd name="T6" fmla="*/ 924 w 1939"/>
                <a:gd name="T7" fmla="*/ 1943 h 1943"/>
                <a:gd name="T8" fmla="*/ 449 w 1939"/>
                <a:gd name="T9" fmla="*/ 1482 h 1943"/>
                <a:gd name="T10" fmla="*/ 1449 w 1939"/>
                <a:gd name="T11" fmla="*/ 1472 h 1943"/>
                <a:gd name="T12" fmla="*/ 1449 w 1939"/>
                <a:gd name="T13" fmla="*/ 748 h 1943"/>
                <a:gd name="T14" fmla="*/ 1646 w 1939"/>
                <a:gd name="T15" fmla="*/ 835 h 1943"/>
                <a:gd name="T16" fmla="*/ 1939 w 1939"/>
                <a:gd name="T17" fmla="*/ 1133 h 1943"/>
                <a:gd name="T18" fmla="*/ 1939 w 1939"/>
                <a:gd name="T19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9" h="1943">
                  <a:moveTo>
                    <a:pt x="193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924" y="1943"/>
                  </a:lnTo>
                  <a:lnTo>
                    <a:pt x="449" y="1482"/>
                  </a:lnTo>
                  <a:lnTo>
                    <a:pt x="1449" y="1472"/>
                  </a:lnTo>
                  <a:lnTo>
                    <a:pt x="1449" y="748"/>
                  </a:lnTo>
                  <a:lnTo>
                    <a:pt x="1646" y="835"/>
                  </a:lnTo>
                  <a:lnTo>
                    <a:pt x="1939" y="1133"/>
                  </a:lnTo>
                  <a:lnTo>
                    <a:pt x="193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3834"/>
            <p:cNvSpPr>
              <a:spLocks/>
            </p:cNvSpPr>
            <p:nvPr/>
          </p:nvSpPr>
          <p:spPr bwMode="auto">
            <a:xfrm>
              <a:off x="8664058" y="5640673"/>
              <a:ext cx="1196350" cy="1198818"/>
            </a:xfrm>
            <a:custGeom>
              <a:avLst/>
              <a:gdLst>
                <a:gd name="T0" fmla="*/ 1939 w 1939"/>
                <a:gd name="T1" fmla="*/ 0 h 1943"/>
                <a:gd name="T2" fmla="*/ 0 w 1939"/>
                <a:gd name="T3" fmla="*/ 0 h 1943"/>
                <a:gd name="T4" fmla="*/ 0 w 1939"/>
                <a:gd name="T5" fmla="*/ 1943 h 1943"/>
                <a:gd name="T6" fmla="*/ 924 w 1939"/>
                <a:gd name="T7" fmla="*/ 1943 h 1943"/>
                <a:gd name="T8" fmla="*/ 449 w 1939"/>
                <a:gd name="T9" fmla="*/ 1482 h 1943"/>
                <a:gd name="T10" fmla="*/ 1449 w 1939"/>
                <a:gd name="T11" fmla="*/ 1472 h 1943"/>
                <a:gd name="T12" fmla="*/ 1449 w 1939"/>
                <a:gd name="T13" fmla="*/ 748 h 1943"/>
                <a:gd name="T14" fmla="*/ 1646 w 1939"/>
                <a:gd name="T15" fmla="*/ 835 h 1943"/>
                <a:gd name="T16" fmla="*/ 1939 w 1939"/>
                <a:gd name="T17" fmla="*/ 1133 h 1943"/>
                <a:gd name="T18" fmla="*/ 1939 w 1939"/>
                <a:gd name="T19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39" h="1943">
                  <a:moveTo>
                    <a:pt x="193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924" y="1943"/>
                  </a:lnTo>
                  <a:lnTo>
                    <a:pt x="449" y="1482"/>
                  </a:lnTo>
                  <a:lnTo>
                    <a:pt x="1449" y="1472"/>
                  </a:lnTo>
                  <a:lnTo>
                    <a:pt x="1449" y="748"/>
                  </a:lnTo>
                  <a:lnTo>
                    <a:pt x="1646" y="835"/>
                  </a:lnTo>
                  <a:lnTo>
                    <a:pt x="1939" y="1133"/>
                  </a:lnTo>
                  <a:lnTo>
                    <a:pt x="19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3835"/>
            <p:cNvSpPr>
              <a:spLocks/>
            </p:cNvSpPr>
            <p:nvPr/>
          </p:nvSpPr>
          <p:spPr bwMode="auto">
            <a:xfrm>
              <a:off x="9234160" y="6839491"/>
              <a:ext cx="626248" cy="3085"/>
            </a:xfrm>
            <a:custGeom>
              <a:avLst/>
              <a:gdLst>
                <a:gd name="T0" fmla="*/ 1015 w 1015"/>
                <a:gd name="T1" fmla="*/ 0 h 5"/>
                <a:gd name="T2" fmla="*/ 0 w 1015"/>
                <a:gd name="T3" fmla="*/ 0 h 5"/>
                <a:gd name="T4" fmla="*/ 0 w 1015"/>
                <a:gd name="T5" fmla="*/ 5 h 5"/>
                <a:gd name="T6" fmla="*/ 1015 w 101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5" h="5">
                  <a:moveTo>
                    <a:pt x="1015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015" y="0"/>
                  </a:lnTo>
                  <a:close/>
                </a:path>
              </a:pathLst>
            </a:cu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3836"/>
            <p:cNvSpPr>
              <a:spLocks/>
            </p:cNvSpPr>
            <p:nvPr/>
          </p:nvSpPr>
          <p:spPr bwMode="auto">
            <a:xfrm>
              <a:off x="9234160" y="6839491"/>
              <a:ext cx="626248" cy="3085"/>
            </a:xfrm>
            <a:custGeom>
              <a:avLst/>
              <a:gdLst>
                <a:gd name="T0" fmla="*/ 1015 w 1015"/>
                <a:gd name="T1" fmla="*/ 0 h 5"/>
                <a:gd name="T2" fmla="*/ 0 w 1015"/>
                <a:gd name="T3" fmla="*/ 0 h 5"/>
                <a:gd name="T4" fmla="*/ 0 w 1015"/>
                <a:gd name="T5" fmla="*/ 5 h 5"/>
                <a:gd name="T6" fmla="*/ 1015 w 101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5" h="5">
                  <a:moveTo>
                    <a:pt x="1015" y="0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10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3837"/>
            <p:cNvSpPr>
              <a:spLocks/>
            </p:cNvSpPr>
            <p:nvPr/>
          </p:nvSpPr>
          <p:spPr bwMode="auto">
            <a:xfrm>
              <a:off x="8941088" y="6102184"/>
              <a:ext cx="919320" cy="737307"/>
            </a:xfrm>
            <a:custGeom>
              <a:avLst/>
              <a:gdLst>
                <a:gd name="T0" fmla="*/ 1000 w 1490"/>
                <a:gd name="T1" fmla="*/ 0 h 1195"/>
                <a:gd name="T2" fmla="*/ 1000 w 1490"/>
                <a:gd name="T3" fmla="*/ 724 h 1195"/>
                <a:gd name="T4" fmla="*/ 0 w 1490"/>
                <a:gd name="T5" fmla="*/ 734 h 1195"/>
                <a:gd name="T6" fmla="*/ 475 w 1490"/>
                <a:gd name="T7" fmla="*/ 1195 h 1195"/>
                <a:gd name="T8" fmla="*/ 1490 w 1490"/>
                <a:gd name="T9" fmla="*/ 1195 h 1195"/>
                <a:gd name="T10" fmla="*/ 1490 w 1490"/>
                <a:gd name="T11" fmla="*/ 385 h 1195"/>
                <a:gd name="T12" fmla="*/ 1197 w 1490"/>
                <a:gd name="T13" fmla="*/ 87 h 1195"/>
                <a:gd name="T14" fmla="*/ 1000 w 1490"/>
                <a:gd name="T15" fmla="*/ 0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0" h="1195">
                  <a:moveTo>
                    <a:pt x="1000" y="0"/>
                  </a:moveTo>
                  <a:lnTo>
                    <a:pt x="1000" y="724"/>
                  </a:lnTo>
                  <a:lnTo>
                    <a:pt x="0" y="734"/>
                  </a:lnTo>
                  <a:lnTo>
                    <a:pt x="475" y="1195"/>
                  </a:lnTo>
                  <a:lnTo>
                    <a:pt x="1490" y="1195"/>
                  </a:lnTo>
                  <a:lnTo>
                    <a:pt x="1490" y="385"/>
                  </a:lnTo>
                  <a:lnTo>
                    <a:pt x="1197" y="87"/>
                  </a:lnTo>
                  <a:lnTo>
                    <a:pt x="1000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3838"/>
            <p:cNvSpPr>
              <a:spLocks/>
            </p:cNvSpPr>
            <p:nvPr/>
          </p:nvSpPr>
          <p:spPr bwMode="auto">
            <a:xfrm>
              <a:off x="8941088" y="6102184"/>
              <a:ext cx="919320" cy="737307"/>
            </a:xfrm>
            <a:custGeom>
              <a:avLst/>
              <a:gdLst>
                <a:gd name="T0" fmla="*/ 1000 w 1490"/>
                <a:gd name="T1" fmla="*/ 0 h 1195"/>
                <a:gd name="T2" fmla="*/ 1000 w 1490"/>
                <a:gd name="T3" fmla="*/ 724 h 1195"/>
                <a:gd name="T4" fmla="*/ 0 w 1490"/>
                <a:gd name="T5" fmla="*/ 734 h 1195"/>
                <a:gd name="T6" fmla="*/ 475 w 1490"/>
                <a:gd name="T7" fmla="*/ 1195 h 1195"/>
                <a:gd name="T8" fmla="*/ 1490 w 1490"/>
                <a:gd name="T9" fmla="*/ 1195 h 1195"/>
                <a:gd name="T10" fmla="*/ 1490 w 1490"/>
                <a:gd name="T11" fmla="*/ 385 h 1195"/>
                <a:gd name="T12" fmla="*/ 1197 w 1490"/>
                <a:gd name="T13" fmla="*/ 87 h 1195"/>
                <a:gd name="T14" fmla="*/ 1000 w 1490"/>
                <a:gd name="T15" fmla="*/ 0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0" h="1195">
                  <a:moveTo>
                    <a:pt x="1000" y="0"/>
                  </a:moveTo>
                  <a:lnTo>
                    <a:pt x="1000" y="724"/>
                  </a:lnTo>
                  <a:lnTo>
                    <a:pt x="0" y="734"/>
                  </a:lnTo>
                  <a:lnTo>
                    <a:pt x="475" y="1195"/>
                  </a:lnTo>
                  <a:lnTo>
                    <a:pt x="1490" y="1195"/>
                  </a:lnTo>
                  <a:lnTo>
                    <a:pt x="1490" y="385"/>
                  </a:lnTo>
                  <a:lnTo>
                    <a:pt x="1197" y="87"/>
                  </a:lnTo>
                  <a:lnTo>
                    <a:pt x="100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3839"/>
            <p:cNvSpPr>
              <a:spLocks noEditPoints="1"/>
            </p:cNvSpPr>
            <p:nvPr/>
          </p:nvSpPr>
          <p:spPr bwMode="auto">
            <a:xfrm>
              <a:off x="8857177" y="5852919"/>
              <a:ext cx="825537" cy="702138"/>
            </a:xfrm>
            <a:custGeom>
              <a:avLst/>
              <a:gdLst>
                <a:gd name="T0" fmla="*/ 1171 w 1338"/>
                <a:gd name="T1" fmla="*/ 1138 h 1138"/>
                <a:gd name="T2" fmla="*/ 136 w 1338"/>
                <a:gd name="T3" fmla="*/ 1138 h 1138"/>
                <a:gd name="T4" fmla="*/ 136 w 1338"/>
                <a:gd name="T5" fmla="*/ 491 h 1138"/>
                <a:gd name="T6" fmla="*/ 40 w 1338"/>
                <a:gd name="T7" fmla="*/ 566 h 1138"/>
                <a:gd name="T8" fmla="*/ 0 w 1338"/>
                <a:gd name="T9" fmla="*/ 511 h 1138"/>
                <a:gd name="T10" fmla="*/ 666 w 1338"/>
                <a:gd name="T11" fmla="*/ 0 h 1138"/>
                <a:gd name="T12" fmla="*/ 1338 w 1338"/>
                <a:gd name="T13" fmla="*/ 496 h 1138"/>
                <a:gd name="T14" fmla="*/ 1298 w 1338"/>
                <a:gd name="T15" fmla="*/ 551 h 1138"/>
                <a:gd name="T16" fmla="*/ 1171 w 1338"/>
                <a:gd name="T17" fmla="*/ 455 h 1138"/>
                <a:gd name="T18" fmla="*/ 1171 w 1338"/>
                <a:gd name="T19" fmla="*/ 1138 h 1138"/>
                <a:gd name="T20" fmla="*/ 202 w 1338"/>
                <a:gd name="T21" fmla="*/ 1072 h 1138"/>
                <a:gd name="T22" fmla="*/ 1106 w 1338"/>
                <a:gd name="T23" fmla="*/ 1072 h 1138"/>
                <a:gd name="T24" fmla="*/ 1106 w 1338"/>
                <a:gd name="T25" fmla="*/ 404 h 1138"/>
                <a:gd name="T26" fmla="*/ 672 w 1338"/>
                <a:gd name="T27" fmla="*/ 81 h 1138"/>
                <a:gd name="T28" fmla="*/ 202 w 1338"/>
                <a:gd name="T29" fmla="*/ 440 h 1138"/>
                <a:gd name="T30" fmla="*/ 202 w 1338"/>
                <a:gd name="T31" fmla="*/ 1072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8" h="1138">
                  <a:moveTo>
                    <a:pt x="1171" y="1138"/>
                  </a:moveTo>
                  <a:lnTo>
                    <a:pt x="136" y="1138"/>
                  </a:lnTo>
                  <a:lnTo>
                    <a:pt x="136" y="491"/>
                  </a:lnTo>
                  <a:lnTo>
                    <a:pt x="40" y="566"/>
                  </a:lnTo>
                  <a:lnTo>
                    <a:pt x="0" y="511"/>
                  </a:lnTo>
                  <a:lnTo>
                    <a:pt x="666" y="0"/>
                  </a:lnTo>
                  <a:lnTo>
                    <a:pt x="1338" y="496"/>
                  </a:lnTo>
                  <a:lnTo>
                    <a:pt x="1298" y="551"/>
                  </a:lnTo>
                  <a:lnTo>
                    <a:pt x="1171" y="455"/>
                  </a:lnTo>
                  <a:lnTo>
                    <a:pt x="1171" y="1138"/>
                  </a:lnTo>
                  <a:close/>
                  <a:moveTo>
                    <a:pt x="202" y="1072"/>
                  </a:moveTo>
                  <a:lnTo>
                    <a:pt x="1106" y="1072"/>
                  </a:lnTo>
                  <a:lnTo>
                    <a:pt x="1106" y="404"/>
                  </a:lnTo>
                  <a:lnTo>
                    <a:pt x="672" y="81"/>
                  </a:lnTo>
                  <a:lnTo>
                    <a:pt x="202" y="440"/>
                  </a:lnTo>
                  <a:lnTo>
                    <a:pt x="202" y="10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3840"/>
            <p:cNvSpPr>
              <a:spLocks/>
            </p:cNvSpPr>
            <p:nvPr/>
          </p:nvSpPr>
          <p:spPr bwMode="auto">
            <a:xfrm>
              <a:off x="9109527" y="6145990"/>
              <a:ext cx="320837" cy="284434"/>
            </a:xfrm>
            <a:custGeom>
              <a:avLst/>
              <a:gdLst>
                <a:gd name="T0" fmla="*/ 52 w 103"/>
                <a:gd name="T1" fmla="*/ 91 h 91"/>
                <a:gd name="T2" fmla="*/ 10 w 103"/>
                <a:gd name="T3" fmla="*/ 47 h 91"/>
                <a:gd name="T4" fmla="*/ 10 w 103"/>
                <a:gd name="T5" fmla="*/ 10 h 91"/>
                <a:gd name="T6" fmla="*/ 45 w 103"/>
                <a:gd name="T7" fmla="*/ 10 h 91"/>
                <a:gd name="T8" fmla="*/ 52 w 103"/>
                <a:gd name="T9" fmla="*/ 18 h 91"/>
                <a:gd name="T10" fmla="*/ 59 w 103"/>
                <a:gd name="T11" fmla="*/ 10 h 91"/>
                <a:gd name="T12" fmla="*/ 94 w 103"/>
                <a:gd name="T13" fmla="*/ 10 h 91"/>
                <a:gd name="T14" fmla="*/ 94 w 103"/>
                <a:gd name="T15" fmla="*/ 47 h 91"/>
                <a:gd name="T16" fmla="*/ 52 w 103"/>
                <a:gd name="T17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3" h="91">
                  <a:moveTo>
                    <a:pt x="52" y="91"/>
                  </a:moveTo>
                  <a:cubicBezTo>
                    <a:pt x="10" y="47"/>
                    <a:pt x="10" y="47"/>
                    <a:pt x="10" y="47"/>
                  </a:cubicBezTo>
                  <a:cubicBezTo>
                    <a:pt x="0" y="37"/>
                    <a:pt x="0" y="21"/>
                    <a:pt x="10" y="10"/>
                  </a:cubicBezTo>
                  <a:cubicBezTo>
                    <a:pt x="20" y="0"/>
                    <a:pt x="35" y="0"/>
                    <a:pt x="45" y="10"/>
                  </a:cubicBezTo>
                  <a:cubicBezTo>
                    <a:pt x="52" y="18"/>
                    <a:pt x="52" y="18"/>
                    <a:pt x="52" y="18"/>
                  </a:cubicBezTo>
                  <a:cubicBezTo>
                    <a:pt x="59" y="10"/>
                    <a:pt x="59" y="10"/>
                    <a:pt x="59" y="10"/>
                  </a:cubicBezTo>
                  <a:cubicBezTo>
                    <a:pt x="69" y="0"/>
                    <a:pt x="84" y="0"/>
                    <a:pt x="94" y="10"/>
                  </a:cubicBezTo>
                  <a:cubicBezTo>
                    <a:pt x="103" y="21"/>
                    <a:pt x="103" y="37"/>
                    <a:pt x="94" y="47"/>
                  </a:cubicBezTo>
                  <a:lnTo>
                    <a:pt x="52" y="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77" name="Group 1176"/>
          <p:cNvGrpSpPr/>
          <p:nvPr/>
        </p:nvGrpSpPr>
        <p:grpSpPr>
          <a:xfrm>
            <a:off x="5023364" y="4063300"/>
            <a:ext cx="487870" cy="490392"/>
            <a:chOff x="4825742" y="5649928"/>
            <a:chExt cx="1193266" cy="1199435"/>
          </a:xfrm>
        </p:grpSpPr>
        <p:sp>
          <p:nvSpPr>
            <p:cNvPr id="1178" name="Freeform 4016"/>
            <p:cNvSpPr>
              <a:spLocks/>
            </p:cNvSpPr>
            <p:nvPr/>
          </p:nvSpPr>
          <p:spPr bwMode="auto">
            <a:xfrm>
              <a:off x="4825742" y="5649928"/>
              <a:ext cx="1193265" cy="1198818"/>
            </a:xfrm>
            <a:custGeom>
              <a:avLst/>
              <a:gdLst>
                <a:gd name="T0" fmla="*/ 1934 w 1934"/>
                <a:gd name="T1" fmla="*/ 0 h 1943"/>
                <a:gd name="T2" fmla="*/ 0 w 1934"/>
                <a:gd name="T3" fmla="*/ 0 h 1943"/>
                <a:gd name="T4" fmla="*/ 0 w 1934"/>
                <a:gd name="T5" fmla="*/ 1943 h 1943"/>
                <a:gd name="T6" fmla="*/ 1136 w 1934"/>
                <a:gd name="T7" fmla="*/ 1943 h 1943"/>
                <a:gd name="T8" fmla="*/ 434 w 1934"/>
                <a:gd name="T9" fmla="*/ 1240 h 1943"/>
                <a:gd name="T10" fmla="*/ 1565 w 1934"/>
                <a:gd name="T11" fmla="*/ 1229 h 1943"/>
                <a:gd name="T12" fmla="*/ 1595 w 1934"/>
                <a:gd name="T13" fmla="*/ 617 h 1943"/>
                <a:gd name="T14" fmla="*/ 1934 w 1934"/>
                <a:gd name="T15" fmla="*/ 956 h 1943"/>
                <a:gd name="T16" fmla="*/ 1934 w 1934"/>
                <a:gd name="T17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4" h="1943">
                  <a:moveTo>
                    <a:pt x="1934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136" y="1943"/>
                  </a:lnTo>
                  <a:lnTo>
                    <a:pt x="434" y="1240"/>
                  </a:lnTo>
                  <a:lnTo>
                    <a:pt x="1565" y="1229"/>
                  </a:lnTo>
                  <a:lnTo>
                    <a:pt x="1595" y="617"/>
                  </a:lnTo>
                  <a:lnTo>
                    <a:pt x="1934" y="956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4017"/>
            <p:cNvSpPr>
              <a:spLocks/>
            </p:cNvSpPr>
            <p:nvPr/>
          </p:nvSpPr>
          <p:spPr bwMode="auto">
            <a:xfrm>
              <a:off x="4825742" y="5649928"/>
              <a:ext cx="1193265" cy="1198818"/>
            </a:xfrm>
            <a:custGeom>
              <a:avLst/>
              <a:gdLst>
                <a:gd name="T0" fmla="*/ 1934 w 1934"/>
                <a:gd name="T1" fmla="*/ 0 h 1943"/>
                <a:gd name="T2" fmla="*/ 0 w 1934"/>
                <a:gd name="T3" fmla="*/ 0 h 1943"/>
                <a:gd name="T4" fmla="*/ 0 w 1934"/>
                <a:gd name="T5" fmla="*/ 1943 h 1943"/>
                <a:gd name="T6" fmla="*/ 1136 w 1934"/>
                <a:gd name="T7" fmla="*/ 1943 h 1943"/>
                <a:gd name="T8" fmla="*/ 434 w 1934"/>
                <a:gd name="T9" fmla="*/ 1240 h 1943"/>
                <a:gd name="T10" fmla="*/ 1565 w 1934"/>
                <a:gd name="T11" fmla="*/ 1229 h 1943"/>
                <a:gd name="T12" fmla="*/ 1595 w 1934"/>
                <a:gd name="T13" fmla="*/ 617 h 1943"/>
                <a:gd name="T14" fmla="*/ 1934 w 1934"/>
                <a:gd name="T15" fmla="*/ 956 h 1943"/>
                <a:gd name="T16" fmla="*/ 1934 w 1934"/>
                <a:gd name="T17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34" h="1943">
                  <a:moveTo>
                    <a:pt x="1934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136" y="1943"/>
                  </a:lnTo>
                  <a:lnTo>
                    <a:pt x="434" y="1240"/>
                  </a:lnTo>
                  <a:lnTo>
                    <a:pt x="1565" y="1229"/>
                  </a:lnTo>
                  <a:lnTo>
                    <a:pt x="1595" y="617"/>
                  </a:lnTo>
                  <a:lnTo>
                    <a:pt x="1934" y="956"/>
                  </a:lnTo>
                  <a:lnTo>
                    <a:pt x="19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Rectangle 4018"/>
            <p:cNvSpPr>
              <a:spLocks noChangeArrowheads="1"/>
            </p:cNvSpPr>
            <p:nvPr/>
          </p:nvSpPr>
          <p:spPr bwMode="auto">
            <a:xfrm>
              <a:off x="5526647" y="6848746"/>
              <a:ext cx="492361" cy="617"/>
            </a:xfrm>
            <a:prstGeom prst="rect">
              <a:avLst/>
            </a:pr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4019"/>
            <p:cNvSpPr>
              <a:spLocks/>
            </p:cNvSpPr>
            <p:nvPr/>
          </p:nvSpPr>
          <p:spPr bwMode="auto">
            <a:xfrm>
              <a:off x="5526647" y="6848746"/>
              <a:ext cx="492361" cy="0"/>
            </a:xfrm>
            <a:custGeom>
              <a:avLst/>
              <a:gdLst>
                <a:gd name="T0" fmla="*/ 798 w 798"/>
                <a:gd name="T1" fmla="*/ 0 w 798"/>
                <a:gd name="T2" fmla="*/ 0 w 798"/>
                <a:gd name="T3" fmla="*/ 798 w 79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798">
                  <a:moveTo>
                    <a:pt x="798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79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2" name="Freeform 4020"/>
            <p:cNvSpPr>
              <a:spLocks/>
            </p:cNvSpPr>
            <p:nvPr/>
          </p:nvSpPr>
          <p:spPr bwMode="auto">
            <a:xfrm>
              <a:off x="5093517" y="6030613"/>
              <a:ext cx="925490" cy="818133"/>
            </a:xfrm>
            <a:custGeom>
              <a:avLst/>
              <a:gdLst>
                <a:gd name="T0" fmla="*/ 1161 w 1500"/>
                <a:gd name="T1" fmla="*/ 0 h 1326"/>
                <a:gd name="T2" fmla="*/ 1131 w 1500"/>
                <a:gd name="T3" fmla="*/ 612 h 1326"/>
                <a:gd name="T4" fmla="*/ 0 w 1500"/>
                <a:gd name="T5" fmla="*/ 623 h 1326"/>
                <a:gd name="T6" fmla="*/ 702 w 1500"/>
                <a:gd name="T7" fmla="*/ 1326 h 1326"/>
                <a:gd name="T8" fmla="*/ 1500 w 1500"/>
                <a:gd name="T9" fmla="*/ 1326 h 1326"/>
                <a:gd name="T10" fmla="*/ 1500 w 1500"/>
                <a:gd name="T11" fmla="*/ 339 h 1326"/>
                <a:gd name="T12" fmla="*/ 1161 w 1500"/>
                <a:gd name="T13" fmla="*/ 0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0" h="1326">
                  <a:moveTo>
                    <a:pt x="1161" y="0"/>
                  </a:moveTo>
                  <a:lnTo>
                    <a:pt x="1131" y="612"/>
                  </a:lnTo>
                  <a:lnTo>
                    <a:pt x="0" y="623"/>
                  </a:lnTo>
                  <a:lnTo>
                    <a:pt x="702" y="1326"/>
                  </a:lnTo>
                  <a:lnTo>
                    <a:pt x="1500" y="1326"/>
                  </a:lnTo>
                  <a:lnTo>
                    <a:pt x="1500" y="339"/>
                  </a:lnTo>
                  <a:lnTo>
                    <a:pt x="1161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4021"/>
            <p:cNvSpPr>
              <a:spLocks/>
            </p:cNvSpPr>
            <p:nvPr/>
          </p:nvSpPr>
          <p:spPr bwMode="auto">
            <a:xfrm>
              <a:off x="5093517" y="6030613"/>
              <a:ext cx="925490" cy="818133"/>
            </a:xfrm>
            <a:custGeom>
              <a:avLst/>
              <a:gdLst>
                <a:gd name="T0" fmla="*/ 1161 w 1500"/>
                <a:gd name="T1" fmla="*/ 0 h 1326"/>
                <a:gd name="T2" fmla="*/ 1131 w 1500"/>
                <a:gd name="T3" fmla="*/ 612 h 1326"/>
                <a:gd name="T4" fmla="*/ 0 w 1500"/>
                <a:gd name="T5" fmla="*/ 623 h 1326"/>
                <a:gd name="T6" fmla="*/ 702 w 1500"/>
                <a:gd name="T7" fmla="*/ 1326 h 1326"/>
                <a:gd name="T8" fmla="*/ 1500 w 1500"/>
                <a:gd name="T9" fmla="*/ 1326 h 1326"/>
                <a:gd name="T10" fmla="*/ 1500 w 1500"/>
                <a:gd name="T11" fmla="*/ 339 h 1326"/>
                <a:gd name="T12" fmla="*/ 1161 w 1500"/>
                <a:gd name="T13" fmla="*/ 0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0" h="1326">
                  <a:moveTo>
                    <a:pt x="1161" y="0"/>
                  </a:moveTo>
                  <a:lnTo>
                    <a:pt x="1131" y="612"/>
                  </a:lnTo>
                  <a:lnTo>
                    <a:pt x="0" y="623"/>
                  </a:lnTo>
                  <a:lnTo>
                    <a:pt x="702" y="1326"/>
                  </a:lnTo>
                  <a:lnTo>
                    <a:pt x="1500" y="1326"/>
                  </a:lnTo>
                  <a:lnTo>
                    <a:pt x="1500" y="339"/>
                  </a:lnTo>
                  <a:lnTo>
                    <a:pt x="116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4022"/>
            <p:cNvSpPr>
              <a:spLocks noEditPoints="1"/>
            </p:cNvSpPr>
            <p:nvPr/>
          </p:nvSpPr>
          <p:spPr bwMode="auto">
            <a:xfrm>
              <a:off x="5037371" y="5933745"/>
              <a:ext cx="703990" cy="415237"/>
            </a:xfrm>
            <a:custGeom>
              <a:avLst/>
              <a:gdLst>
                <a:gd name="T0" fmla="*/ 226 w 226"/>
                <a:gd name="T1" fmla="*/ 133 h 133"/>
                <a:gd name="T2" fmla="*/ 0 w 226"/>
                <a:gd name="T3" fmla="*/ 133 h 133"/>
                <a:gd name="T4" fmla="*/ 0 w 226"/>
                <a:gd name="T5" fmla="*/ 0 h 133"/>
                <a:gd name="T6" fmla="*/ 226 w 226"/>
                <a:gd name="T7" fmla="*/ 0 h 133"/>
                <a:gd name="T8" fmla="*/ 226 w 226"/>
                <a:gd name="T9" fmla="*/ 133 h 133"/>
                <a:gd name="T10" fmla="*/ 12 w 226"/>
                <a:gd name="T11" fmla="*/ 121 h 133"/>
                <a:gd name="T12" fmla="*/ 214 w 226"/>
                <a:gd name="T13" fmla="*/ 121 h 133"/>
                <a:gd name="T14" fmla="*/ 214 w 226"/>
                <a:gd name="T15" fmla="*/ 12 h 133"/>
                <a:gd name="T16" fmla="*/ 12 w 226"/>
                <a:gd name="T17" fmla="*/ 12 h 133"/>
                <a:gd name="T18" fmla="*/ 12 w 226"/>
                <a:gd name="T19" fmla="*/ 121 h 133"/>
                <a:gd name="T20" fmla="*/ 116 w 226"/>
                <a:gd name="T21" fmla="*/ 103 h 133"/>
                <a:gd name="T22" fmla="*/ 80 w 226"/>
                <a:gd name="T23" fmla="*/ 66 h 133"/>
                <a:gd name="T24" fmla="*/ 116 w 226"/>
                <a:gd name="T25" fmla="*/ 30 h 133"/>
                <a:gd name="T26" fmla="*/ 153 w 226"/>
                <a:gd name="T27" fmla="*/ 66 h 133"/>
                <a:gd name="T28" fmla="*/ 116 w 226"/>
                <a:gd name="T29" fmla="*/ 103 h 133"/>
                <a:gd name="T30" fmla="*/ 116 w 226"/>
                <a:gd name="T31" fmla="*/ 42 h 133"/>
                <a:gd name="T32" fmla="*/ 92 w 226"/>
                <a:gd name="T33" fmla="*/ 66 h 133"/>
                <a:gd name="T34" fmla="*/ 116 w 226"/>
                <a:gd name="T35" fmla="*/ 91 h 133"/>
                <a:gd name="T36" fmla="*/ 141 w 226"/>
                <a:gd name="T37" fmla="*/ 66 h 133"/>
                <a:gd name="T38" fmla="*/ 116 w 226"/>
                <a:gd name="T39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6" h="133">
                  <a:moveTo>
                    <a:pt x="226" y="133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6" y="0"/>
                    <a:pt x="226" y="0"/>
                    <a:pt x="226" y="0"/>
                  </a:cubicBezTo>
                  <a:lnTo>
                    <a:pt x="226" y="133"/>
                  </a:lnTo>
                  <a:close/>
                  <a:moveTo>
                    <a:pt x="12" y="121"/>
                  </a:moveTo>
                  <a:cubicBezTo>
                    <a:pt x="214" y="121"/>
                    <a:pt x="214" y="121"/>
                    <a:pt x="214" y="121"/>
                  </a:cubicBezTo>
                  <a:cubicBezTo>
                    <a:pt x="214" y="12"/>
                    <a:pt x="214" y="12"/>
                    <a:pt x="214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121"/>
                  </a:lnTo>
                  <a:close/>
                  <a:moveTo>
                    <a:pt x="116" y="103"/>
                  </a:moveTo>
                  <a:cubicBezTo>
                    <a:pt x="96" y="103"/>
                    <a:pt x="80" y="86"/>
                    <a:pt x="80" y="66"/>
                  </a:cubicBezTo>
                  <a:cubicBezTo>
                    <a:pt x="80" y="46"/>
                    <a:pt x="96" y="30"/>
                    <a:pt x="116" y="30"/>
                  </a:cubicBezTo>
                  <a:cubicBezTo>
                    <a:pt x="136" y="30"/>
                    <a:pt x="153" y="46"/>
                    <a:pt x="153" y="66"/>
                  </a:cubicBezTo>
                  <a:cubicBezTo>
                    <a:pt x="153" y="86"/>
                    <a:pt x="136" y="103"/>
                    <a:pt x="116" y="103"/>
                  </a:cubicBezTo>
                  <a:close/>
                  <a:moveTo>
                    <a:pt x="116" y="42"/>
                  </a:moveTo>
                  <a:cubicBezTo>
                    <a:pt x="103" y="42"/>
                    <a:pt x="92" y="53"/>
                    <a:pt x="92" y="66"/>
                  </a:cubicBezTo>
                  <a:cubicBezTo>
                    <a:pt x="92" y="80"/>
                    <a:pt x="103" y="91"/>
                    <a:pt x="116" y="91"/>
                  </a:cubicBezTo>
                  <a:cubicBezTo>
                    <a:pt x="130" y="91"/>
                    <a:pt x="141" y="80"/>
                    <a:pt x="141" y="66"/>
                  </a:cubicBezTo>
                  <a:cubicBezTo>
                    <a:pt x="141" y="53"/>
                    <a:pt x="130" y="42"/>
                    <a:pt x="116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4023"/>
            <p:cNvSpPr>
              <a:spLocks/>
            </p:cNvSpPr>
            <p:nvPr/>
          </p:nvSpPr>
          <p:spPr bwMode="auto">
            <a:xfrm>
              <a:off x="5093517" y="6030613"/>
              <a:ext cx="716329" cy="384387"/>
            </a:xfrm>
            <a:custGeom>
              <a:avLst/>
              <a:gdLst>
                <a:gd name="T0" fmla="*/ 1161 w 1161"/>
                <a:gd name="T1" fmla="*/ 623 h 623"/>
                <a:gd name="T2" fmla="*/ 0 w 1161"/>
                <a:gd name="T3" fmla="*/ 623 h 623"/>
                <a:gd name="T4" fmla="*/ 0 w 1161"/>
                <a:gd name="T5" fmla="*/ 562 h 623"/>
                <a:gd name="T6" fmla="*/ 1101 w 1161"/>
                <a:gd name="T7" fmla="*/ 562 h 623"/>
                <a:gd name="T8" fmla="*/ 1101 w 1161"/>
                <a:gd name="T9" fmla="*/ 0 h 623"/>
                <a:gd name="T10" fmla="*/ 1161 w 1161"/>
                <a:gd name="T11" fmla="*/ 0 h 623"/>
                <a:gd name="T12" fmla="*/ 1161 w 1161"/>
                <a:gd name="T13" fmla="*/ 6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1" h="623">
                  <a:moveTo>
                    <a:pt x="1161" y="623"/>
                  </a:moveTo>
                  <a:lnTo>
                    <a:pt x="0" y="623"/>
                  </a:lnTo>
                  <a:lnTo>
                    <a:pt x="0" y="562"/>
                  </a:lnTo>
                  <a:lnTo>
                    <a:pt x="1101" y="562"/>
                  </a:lnTo>
                  <a:lnTo>
                    <a:pt x="1101" y="0"/>
                  </a:lnTo>
                  <a:lnTo>
                    <a:pt x="1161" y="0"/>
                  </a:lnTo>
                  <a:lnTo>
                    <a:pt x="1161" y="6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4024"/>
            <p:cNvSpPr>
              <a:spLocks noEditPoints="1"/>
            </p:cNvSpPr>
            <p:nvPr/>
          </p:nvSpPr>
          <p:spPr bwMode="auto">
            <a:xfrm>
              <a:off x="5105857" y="5999146"/>
              <a:ext cx="567017" cy="284434"/>
            </a:xfrm>
            <a:custGeom>
              <a:avLst/>
              <a:gdLst>
                <a:gd name="T0" fmla="*/ 859 w 919"/>
                <a:gd name="T1" fmla="*/ 56 h 461"/>
                <a:gd name="T2" fmla="*/ 859 w 919"/>
                <a:gd name="T3" fmla="*/ 0 h 461"/>
                <a:gd name="T4" fmla="*/ 919 w 919"/>
                <a:gd name="T5" fmla="*/ 0 h 461"/>
                <a:gd name="T6" fmla="*/ 919 w 919"/>
                <a:gd name="T7" fmla="*/ 56 h 461"/>
                <a:gd name="T8" fmla="*/ 859 w 919"/>
                <a:gd name="T9" fmla="*/ 56 h 461"/>
                <a:gd name="T10" fmla="*/ 859 w 919"/>
                <a:gd name="T11" fmla="*/ 461 h 461"/>
                <a:gd name="T12" fmla="*/ 859 w 919"/>
                <a:gd name="T13" fmla="*/ 400 h 461"/>
                <a:gd name="T14" fmla="*/ 919 w 919"/>
                <a:gd name="T15" fmla="*/ 400 h 461"/>
                <a:gd name="T16" fmla="*/ 919 w 919"/>
                <a:gd name="T17" fmla="*/ 461 h 461"/>
                <a:gd name="T18" fmla="*/ 859 w 919"/>
                <a:gd name="T19" fmla="*/ 461 h 461"/>
                <a:gd name="T20" fmla="*/ 0 w 919"/>
                <a:gd name="T21" fmla="*/ 56 h 461"/>
                <a:gd name="T22" fmla="*/ 0 w 919"/>
                <a:gd name="T23" fmla="*/ 0 h 461"/>
                <a:gd name="T24" fmla="*/ 61 w 919"/>
                <a:gd name="T25" fmla="*/ 0 h 461"/>
                <a:gd name="T26" fmla="*/ 61 w 919"/>
                <a:gd name="T27" fmla="*/ 56 h 461"/>
                <a:gd name="T28" fmla="*/ 0 w 919"/>
                <a:gd name="T29" fmla="*/ 56 h 461"/>
                <a:gd name="T30" fmla="*/ 0 w 919"/>
                <a:gd name="T31" fmla="*/ 461 h 461"/>
                <a:gd name="T32" fmla="*/ 0 w 919"/>
                <a:gd name="T33" fmla="*/ 400 h 461"/>
                <a:gd name="T34" fmla="*/ 61 w 919"/>
                <a:gd name="T35" fmla="*/ 400 h 461"/>
                <a:gd name="T36" fmla="*/ 61 w 919"/>
                <a:gd name="T37" fmla="*/ 461 h 461"/>
                <a:gd name="T38" fmla="*/ 0 w 919"/>
                <a:gd name="T3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19" h="461">
                  <a:moveTo>
                    <a:pt x="859" y="56"/>
                  </a:moveTo>
                  <a:lnTo>
                    <a:pt x="859" y="0"/>
                  </a:lnTo>
                  <a:lnTo>
                    <a:pt x="919" y="0"/>
                  </a:lnTo>
                  <a:lnTo>
                    <a:pt x="919" y="56"/>
                  </a:lnTo>
                  <a:lnTo>
                    <a:pt x="859" y="56"/>
                  </a:lnTo>
                  <a:close/>
                  <a:moveTo>
                    <a:pt x="859" y="461"/>
                  </a:moveTo>
                  <a:lnTo>
                    <a:pt x="859" y="400"/>
                  </a:lnTo>
                  <a:lnTo>
                    <a:pt x="919" y="400"/>
                  </a:lnTo>
                  <a:lnTo>
                    <a:pt x="919" y="461"/>
                  </a:lnTo>
                  <a:lnTo>
                    <a:pt x="859" y="461"/>
                  </a:lnTo>
                  <a:close/>
                  <a:moveTo>
                    <a:pt x="0" y="56"/>
                  </a:moveTo>
                  <a:lnTo>
                    <a:pt x="0" y="0"/>
                  </a:lnTo>
                  <a:lnTo>
                    <a:pt x="61" y="0"/>
                  </a:lnTo>
                  <a:lnTo>
                    <a:pt x="61" y="56"/>
                  </a:lnTo>
                  <a:lnTo>
                    <a:pt x="0" y="56"/>
                  </a:lnTo>
                  <a:close/>
                  <a:moveTo>
                    <a:pt x="0" y="461"/>
                  </a:moveTo>
                  <a:lnTo>
                    <a:pt x="0" y="400"/>
                  </a:lnTo>
                  <a:lnTo>
                    <a:pt x="61" y="400"/>
                  </a:lnTo>
                  <a:lnTo>
                    <a:pt x="61" y="461"/>
                  </a:lnTo>
                  <a:lnTo>
                    <a:pt x="0" y="4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87" name="Group 1186"/>
          <p:cNvGrpSpPr/>
          <p:nvPr/>
        </p:nvGrpSpPr>
        <p:grpSpPr>
          <a:xfrm>
            <a:off x="3501643" y="3593574"/>
            <a:ext cx="317614" cy="236621"/>
            <a:chOff x="2463892" y="4688035"/>
            <a:chExt cx="800858" cy="596633"/>
          </a:xfrm>
        </p:grpSpPr>
        <p:sp>
          <p:nvSpPr>
            <p:cNvPr id="1188" name="Freeform 4025"/>
            <p:cNvSpPr>
              <a:spLocks/>
            </p:cNvSpPr>
            <p:nvPr/>
          </p:nvSpPr>
          <p:spPr bwMode="auto">
            <a:xfrm>
              <a:off x="2495358" y="5050210"/>
              <a:ext cx="289370" cy="103038"/>
            </a:xfrm>
            <a:custGeom>
              <a:avLst/>
              <a:gdLst>
                <a:gd name="T0" fmla="*/ 373 w 469"/>
                <a:gd name="T1" fmla="*/ 51 h 167"/>
                <a:gd name="T2" fmla="*/ 373 w 469"/>
                <a:gd name="T3" fmla="*/ 0 h 167"/>
                <a:gd name="T4" fmla="*/ 0 w 469"/>
                <a:gd name="T5" fmla="*/ 0 h 167"/>
                <a:gd name="T6" fmla="*/ 0 w 469"/>
                <a:gd name="T7" fmla="*/ 167 h 167"/>
                <a:gd name="T8" fmla="*/ 469 w 469"/>
                <a:gd name="T9" fmla="*/ 167 h 167"/>
                <a:gd name="T10" fmla="*/ 469 w 469"/>
                <a:gd name="T11" fmla="*/ 51 h 167"/>
                <a:gd name="T12" fmla="*/ 373 w 469"/>
                <a:gd name="T13" fmla="*/ 5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67">
                  <a:moveTo>
                    <a:pt x="373" y="51"/>
                  </a:moveTo>
                  <a:lnTo>
                    <a:pt x="373" y="0"/>
                  </a:lnTo>
                  <a:lnTo>
                    <a:pt x="0" y="0"/>
                  </a:lnTo>
                  <a:lnTo>
                    <a:pt x="0" y="167"/>
                  </a:lnTo>
                  <a:lnTo>
                    <a:pt x="469" y="167"/>
                  </a:lnTo>
                  <a:lnTo>
                    <a:pt x="469" y="51"/>
                  </a:lnTo>
                  <a:lnTo>
                    <a:pt x="373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Rectangle 4026"/>
            <p:cNvSpPr>
              <a:spLocks noChangeArrowheads="1"/>
            </p:cNvSpPr>
            <p:nvPr/>
          </p:nvSpPr>
          <p:spPr bwMode="auto">
            <a:xfrm>
              <a:off x="2688477" y="4719502"/>
              <a:ext cx="202374" cy="407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4027"/>
            <p:cNvSpPr>
              <a:spLocks/>
            </p:cNvSpPr>
            <p:nvPr/>
          </p:nvSpPr>
          <p:spPr bwMode="auto">
            <a:xfrm>
              <a:off x="2688477" y="4719502"/>
              <a:ext cx="202374" cy="43807"/>
            </a:xfrm>
            <a:custGeom>
              <a:avLst/>
              <a:gdLst>
                <a:gd name="T0" fmla="*/ 328 w 328"/>
                <a:gd name="T1" fmla="*/ 0 h 71"/>
                <a:gd name="T2" fmla="*/ 328 w 328"/>
                <a:gd name="T3" fmla="*/ 0 h 71"/>
                <a:gd name="T4" fmla="*/ 0 w 328"/>
                <a:gd name="T5" fmla="*/ 0 h 71"/>
                <a:gd name="T6" fmla="*/ 0 w 328"/>
                <a:gd name="T7" fmla="*/ 71 h 71"/>
                <a:gd name="T8" fmla="*/ 328 w 328"/>
                <a:gd name="T9" fmla="*/ 71 h 71"/>
                <a:gd name="T10" fmla="*/ 328 w 328"/>
                <a:gd name="T11" fmla="*/ 0 h 71"/>
                <a:gd name="T12" fmla="*/ 328 w 328"/>
                <a:gd name="T13" fmla="*/ 0 h 71"/>
                <a:gd name="T14" fmla="*/ 328 w 328"/>
                <a:gd name="T15" fmla="*/ 0 h 71"/>
                <a:gd name="T16" fmla="*/ 328 w 328"/>
                <a:gd name="T17" fmla="*/ 0 h 71"/>
                <a:gd name="T18" fmla="*/ 328 w 328"/>
                <a:gd name="T19" fmla="*/ 66 h 71"/>
                <a:gd name="T20" fmla="*/ 0 w 328"/>
                <a:gd name="T21" fmla="*/ 66 h 71"/>
                <a:gd name="T22" fmla="*/ 0 w 328"/>
                <a:gd name="T23" fmla="*/ 5 h 71"/>
                <a:gd name="T24" fmla="*/ 328 w 328"/>
                <a:gd name="T25" fmla="*/ 5 h 71"/>
                <a:gd name="T26" fmla="*/ 328 w 328"/>
                <a:gd name="T27" fmla="*/ 0 h 71"/>
                <a:gd name="T28" fmla="*/ 328 w 328"/>
                <a:gd name="T29" fmla="*/ 0 h 71"/>
                <a:gd name="T30" fmla="*/ 328 w 328"/>
                <a:gd name="T3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8" h="71">
                  <a:moveTo>
                    <a:pt x="328" y="0"/>
                  </a:moveTo>
                  <a:lnTo>
                    <a:pt x="328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328" y="71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66"/>
                  </a:lnTo>
                  <a:lnTo>
                    <a:pt x="0" y="66"/>
                  </a:lnTo>
                  <a:lnTo>
                    <a:pt x="0" y="5"/>
                  </a:lnTo>
                  <a:lnTo>
                    <a:pt x="328" y="5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Rectangle 4028"/>
            <p:cNvSpPr>
              <a:spLocks noChangeArrowheads="1"/>
            </p:cNvSpPr>
            <p:nvPr/>
          </p:nvSpPr>
          <p:spPr bwMode="auto">
            <a:xfrm>
              <a:off x="2495358" y="4794158"/>
              <a:ext cx="289370" cy="2190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2" name="Freeform 4029"/>
            <p:cNvSpPr>
              <a:spLocks/>
            </p:cNvSpPr>
            <p:nvPr/>
          </p:nvSpPr>
          <p:spPr bwMode="auto">
            <a:xfrm>
              <a:off x="2784728" y="5050210"/>
              <a:ext cx="183864" cy="103038"/>
            </a:xfrm>
            <a:custGeom>
              <a:avLst/>
              <a:gdLst>
                <a:gd name="T0" fmla="*/ 51 w 59"/>
                <a:gd name="T1" fmla="*/ 25 h 33"/>
                <a:gd name="T2" fmla="*/ 59 w 59"/>
                <a:gd name="T3" fmla="*/ 0 h 33"/>
                <a:gd name="T4" fmla="*/ 21 w 59"/>
                <a:gd name="T5" fmla="*/ 0 h 33"/>
                <a:gd name="T6" fmla="*/ 21 w 59"/>
                <a:gd name="T7" fmla="*/ 10 h 33"/>
                <a:gd name="T8" fmla="*/ 0 w 59"/>
                <a:gd name="T9" fmla="*/ 10 h 33"/>
                <a:gd name="T10" fmla="*/ 0 w 59"/>
                <a:gd name="T11" fmla="*/ 33 h 33"/>
                <a:gd name="T12" fmla="*/ 52 w 59"/>
                <a:gd name="T13" fmla="*/ 33 h 33"/>
                <a:gd name="T14" fmla="*/ 51 w 59"/>
                <a:gd name="T15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3">
                  <a:moveTo>
                    <a:pt x="51" y="25"/>
                  </a:moveTo>
                  <a:cubicBezTo>
                    <a:pt x="51" y="16"/>
                    <a:pt x="54" y="7"/>
                    <a:pt x="5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1"/>
                    <a:pt x="51" y="28"/>
                    <a:pt x="51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3" name="Freeform 4030"/>
            <p:cNvSpPr>
              <a:spLocks noEditPoints="1"/>
            </p:cNvSpPr>
            <p:nvPr/>
          </p:nvSpPr>
          <p:spPr bwMode="auto">
            <a:xfrm>
              <a:off x="2977847" y="5006404"/>
              <a:ext cx="255435" cy="246797"/>
            </a:xfrm>
            <a:custGeom>
              <a:avLst/>
              <a:gdLst>
                <a:gd name="T0" fmla="*/ 0 w 82"/>
                <a:gd name="T1" fmla="*/ 39 h 79"/>
                <a:gd name="T2" fmla="*/ 41 w 82"/>
                <a:gd name="T3" fmla="*/ 79 h 79"/>
                <a:gd name="T4" fmla="*/ 82 w 82"/>
                <a:gd name="T5" fmla="*/ 39 h 79"/>
                <a:gd name="T6" fmla="*/ 41 w 82"/>
                <a:gd name="T7" fmla="*/ 0 h 79"/>
                <a:gd name="T8" fmla="*/ 0 w 82"/>
                <a:gd name="T9" fmla="*/ 39 h 79"/>
                <a:gd name="T10" fmla="*/ 61 w 82"/>
                <a:gd name="T11" fmla="*/ 49 h 79"/>
                <a:gd name="T12" fmla="*/ 50 w 82"/>
                <a:gd name="T13" fmla="*/ 48 h 79"/>
                <a:gd name="T14" fmla="*/ 51 w 82"/>
                <a:gd name="T15" fmla="*/ 39 h 79"/>
                <a:gd name="T16" fmla="*/ 20 w 82"/>
                <a:gd name="T17" fmla="*/ 62 h 79"/>
                <a:gd name="T18" fmla="*/ 13 w 82"/>
                <a:gd name="T19" fmla="*/ 53 h 79"/>
                <a:gd name="T20" fmla="*/ 44 w 82"/>
                <a:gd name="T21" fmla="*/ 29 h 79"/>
                <a:gd name="T22" fmla="*/ 36 w 82"/>
                <a:gd name="T23" fmla="*/ 28 h 79"/>
                <a:gd name="T24" fmla="*/ 38 w 82"/>
                <a:gd name="T25" fmla="*/ 16 h 79"/>
                <a:gd name="T26" fmla="*/ 65 w 82"/>
                <a:gd name="T27" fmla="*/ 22 h 79"/>
                <a:gd name="T28" fmla="*/ 61 w 82"/>
                <a:gd name="T29" fmla="*/ 4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79">
                  <a:moveTo>
                    <a:pt x="0" y="39"/>
                  </a:moveTo>
                  <a:cubicBezTo>
                    <a:pt x="0" y="61"/>
                    <a:pt x="18" y="79"/>
                    <a:pt x="41" y="79"/>
                  </a:cubicBezTo>
                  <a:cubicBezTo>
                    <a:pt x="63" y="79"/>
                    <a:pt x="82" y="61"/>
                    <a:pt x="82" y="39"/>
                  </a:cubicBezTo>
                  <a:cubicBezTo>
                    <a:pt x="82" y="18"/>
                    <a:pt x="63" y="0"/>
                    <a:pt x="41" y="0"/>
                  </a:cubicBezTo>
                  <a:cubicBezTo>
                    <a:pt x="18" y="0"/>
                    <a:pt x="0" y="18"/>
                    <a:pt x="0" y="39"/>
                  </a:cubicBezTo>
                  <a:close/>
                  <a:moveTo>
                    <a:pt x="61" y="49"/>
                  </a:moveTo>
                  <a:cubicBezTo>
                    <a:pt x="50" y="48"/>
                    <a:pt x="50" y="48"/>
                    <a:pt x="50" y="48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65" y="22"/>
                    <a:pt x="65" y="22"/>
                    <a:pt x="65" y="22"/>
                  </a:cubicBezTo>
                  <a:lnTo>
                    <a:pt x="61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Freeform 4031"/>
            <p:cNvSpPr>
              <a:spLocks/>
            </p:cNvSpPr>
            <p:nvPr/>
          </p:nvSpPr>
          <p:spPr bwMode="auto">
            <a:xfrm>
              <a:off x="2784728" y="4794158"/>
              <a:ext cx="296157" cy="219033"/>
            </a:xfrm>
            <a:custGeom>
              <a:avLst/>
              <a:gdLst>
                <a:gd name="T0" fmla="*/ 69 w 95"/>
                <a:gd name="T1" fmla="*/ 70 h 70"/>
                <a:gd name="T2" fmla="*/ 95 w 95"/>
                <a:gd name="T3" fmla="*/ 58 h 70"/>
                <a:gd name="T4" fmla="*/ 95 w 95"/>
                <a:gd name="T5" fmla="*/ 0 h 70"/>
                <a:gd name="T6" fmla="*/ 0 w 95"/>
                <a:gd name="T7" fmla="*/ 0 h 70"/>
                <a:gd name="T8" fmla="*/ 0 w 95"/>
                <a:gd name="T9" fmla="*/ 70 h 70"/>
                <a:gd name="T10" fmla="*/ 69 w 95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70">
                  <a:moveTo>
                    <a:pt x="69" y="70"/>
                  </a:moveTo>
                  <a:cubicBezTo>
                    <a:pt x="76" y="64"/>
                    <a:pt x="85" y="60"/>
                    <a:pt x="95" y="5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69" y="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4032"/>
            <p:cNvSpPr>
              <a:spLocks/>
            </p:cNvSpPr>
            <p:nvPr/>
          </p:nvSpPr>
          <p:spPr bwMode="auto">
            <a:xfrm>
              <a:off x="2495358" y="5013191"/>
              <a:ext cx="289370" cy="68486"/>
            </a:xfrm>
            <a:custGeom>
              <a:avLst/>
              <a:gdLst>
                <a:gd name="T0" fmla="*/ 373 w 469"/>
                <a:gd name="T1" fmla="*/ 111 h 111"/>
                <a:gd name="T2" fmla="*/ 469 w 469"/>
                <a:gd name="T3" fmla="*/ 111 h 111"/>
                <a:gd name="T4" fmla="*/ 469 w 469"/>
                <a:gd name="T5" fmla="*/ 0 h 111"/>
                <a:gd name="T6" fmla="*/ 0 w 469"/>
                <a:gd name="T7" fmla="*/ 0 h 111"/>
                <a:gd name="T8" fmla="*/ 0 w 469"/>
                <a:gd name="T9" fmla="*/ 60 h 111"/>
                <a:gd name="T10" fmla="*/ 373 w 469"/>
                <a:gd name="T11" fmla="*/ 60 h 111"/>
                <a:gd name="T12" fmla="*/ 373 w 469"/>
                <a:gd name="T13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11">
                  <a:moveTo>
                    <a:pt x="373" y="111"/>
                  </a:moveTo>
                  <a:lnTo>
                    <a:pt x="469" y="111"/>
                  </a:lnTo>
                  <a:lnTo>
                    <a:pt x="469" y="0"/>
                  </a:lnTo>
                  <a:lnTo>
                    <a:pt x="0" y="0"/>
                  </a:lnTo>
                  <a:lnTo>
                    <a:pt x="0" y="60"/>
                  </a:lnTo>
                  <a:lnTo>
                    <a:pt x="373" y="60"/>
                  </a:lnTo>
                  <a:lnTo>
                    <a:pt x="373" y="11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4033"/>
            <p:cNvSpPr>
              <a:spLocks/>
            </p:cNvSpPr>
            <p:nvPr/>
          </p:nvSpPr>
          <p:spPr bwMode="auto">
            <a:xfrm>
              <a:off x="2784728" y="5013191"/>
              <a:ext cx="215331" cy="68486"/>
            </a:xfrm>
            <a:custGeom>
              <a:avLst/>
              <a:gdLst>
                <a:gd name="T0" fmla="*/ 0 w 69"/>
                <a:gd name="T1" fmla="*/ 22 h 22"/>
                <a:gd name="T2" fmla="*/ 21 w 69"/>
                <a:gd name="T3" fmla="*/ 22 h 22"/>
                <a:gd name="T4" fmla="*/ 21 w 69"/>
                <a:gd name="T5" fmla="*/ 12 h 22"/>
                <a:gd name="T6" fmla="*/ 59 w 69"/>
                <a:gd name="T7" fmla="*/ 12 h 22"/>
                <a:gd name="T8" fmla="*/ 69 w 69"/>
                <a:gd name="T9" fmla="*/ 0 h 22"/>
                <a:gd name="T10" fmla="*/ 0 w 69"/>
                <a:gd name="T11" fmla="*/ 0 h 22"/>
                <a:gd name="T12" fmla="*/ 0 w 6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1" y="8"/>
                    <a:pt x="65" y="4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4034"/>
            <p:cNvSpPr>
              <a:spLocks noEditPoints="1"/>
            </p:cNvSpPr>
            <p:nvPr/>
          </p:nvSpPr>
          <p:spPr bwMode="auto">
            <a:xfrm>
              <a:off x="2943913" y="4975554"/>
              <a:ext cx="320837" cy="309114"/>
            </a:xfrm>
            <a:custGeom>
              <a:avLst/>
              <a:gdLst>
                <a:gd name="T0" fmla="*/ 54 w 103"/>
                <a:gd name="T1" fmla="*/ 0 h 99"/>
                <a:gd name="T2" fmla="*/ 52 w 103"/>
                <a:gd name="T3" fmla="*/ 0 h 99"/>
                <a:gd name="T4" fmla="*/ 48 w 103"/>
                <a:gd name="T5" fmla="*/ 0 h 99"/>
                <a:gd name="T6" fmla="*/ 44 w 103"/>
                <a:gd name="T7" fmla="*/ 0 h 99"/>
                <a:gd name="T8" fmla="*/ 18 w 103"/>
                <a:gd name="T9" fmla="*/ 12 h 99"/>
                <a:gd name="T10" fmla="*/ 8 w 103"/>
                <a:gd name="T11" fmla="*/ 24 h 99"/>
                <a:gd name="T12" fmla="*/ 0 w 103"/>
                <a:gd name="T13" fmla="*/ 49 h 99"/>
                <a:gd name="T14" fmla="*/ 1 w 103"/>
                <a:gd name="T15" fmla="*/ 57 h 99"/>
                <a:gd name="T16" fmla="*/ 2 w 103"/>
                <a:gd name="T17" fmla="*/ 60 h 99"/>
                <a:gd name="T18" fmla="*/ 4 w 103"/>
                <a:gd name="T19" fmla="*/ 68 h 99"/>
                <a:gd name="T20" fmla="*/ 52 w 103"/>
                <a:gd name="T21" fmla="*/ 99 h 99"/>
                <a:gd name="T22" fmla="*/ 103 w 103"/>
                <a:gd name="T23" fmla="*/ 49 h 99"/>
                <a:gd name="T24" fmla="*/ 54 w 103"/>
                <a:gd name="T25" fmla="*/ 0 h 99"/>
                <a:gd name="T26" fmla="*/ 52 w 103"/>
                <a:gd name="T27" fmla="*/ 89 h 99"/>
                <a:gd name="T28" fmla="*/ 11 w 103"/>
                <a:gd name="T29" fmla="*/ 49 h 99"/>
                <a:gd name="T30" fmla="*/ 52 w 103"/>
                <a:gd name="T31" fmla="*/ 10 h 99"/>
                <a:gd name="T32" fmla="*/ 93 w 103"/>
                <a:gd name="T33" fmla="*/ 49 h 99"/>
                <a:gd name="T34" fmla="*/ 52 w 103"/>
                <a:gd name="T35" fmla="*/ 8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99">
                  <a:moveTo>
                    <a:pt x="54" y="0"/>
                  </a:moveTo>
                  <a:cubicBezTo>
                    <a:pt x="53" y="0"/>
                    <a:pt x="52" y="0"/>
                    <a:pt x="52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7" y="0"/>
                    <a:pt x="45" y="0"/>
                    <a:pt x="44" y="0"/>
                  </a:cubicBezTo>
                  <a:cubicBezTo>
                    <a:pt x="34" y="2"/>
                    <a:pt x="25" y="6"/>
                    <a:pt x="18" y="12"/>
                  </a:cubicBezTo>
                  <a:cubicBezTo>
                    <a:pt x="14" y="16"/>
                    <a:pt x="10" y="20"/>
                    <a:pt x="8" y="24"/>
                  </a:cubicBezTo>
                  <a:cubicBezTo>
                    <a:pt x="3" y="31"/>
                    <a:pt x="0" y="40"/>
                    <a:pt x="0" y="49"/>
                  </a:cubicBezTo>
                  <a:cubicBezTo>
                    <a:pt x="0" y="52"/>
                    <a:pt x="1" y="55"/>
                    <a:pt x="1" y="57"/>
                  </a:cubicBezTo>
                  <a:cubicBezTo>
                    <a:pt x="1" y="58"/>
                    <a:pt x="1" y="59"/>
                    <a:pt x="2" y="60"/>
                  </a:cubicBezTo>
                  <a:cubicBezTo>
                    <a:pt x="2" y="63"/>
                    <a:pt x="3" y="65"/>
                    <a:pt x="4" y="68"/>
                  </a:cubicBezTo>
                  <a:cubicBezTo>
                    <a:pt x="11" y="86"/>
                    <a:pt x="30" y="99"/>
                    <a:pt x="52" y="99"/>
                  </a:cubicBezTo>
                  <a:cubicBezTo>
                    <a:pt x="80" y="99"/>
                    <a:pt x="103" y="77"/>
                    <a:pt x="103" y="49"/>
                  </a:cubicBezTo>
                  <a:cubicBezTo>
                    <a:pt x="103" y="23"/>
                    <a:pt x="81" y="1"/>
                    <a:pt x="54" y="0"/>
                  </a:cubicBezTo>
                  <a:close/>
                  <a:moveTo>
                    <a:pt x="52" y="89"/>
                  </a:moveTo>
                  <a:cubicBezTo>
                    <a:pt x="29" y="89"/>
                    <a:pt x="11" y="71"/>
                    <a:pt x="11" y="49"/>
                  </a:cubicBezTo>
                  <a:cubicBezTo>
                    <a:pt x="11" y="28"/>
                    <a:pt x="29" y="10"/>
                    <a:pt x="52" y="10"/>
                  </a:cubicBezTo>
                  <a:cubicBezTo>
                    <a:pt x="74" y="10"/>
                    <a:pt x="93" y="28"/>
                    <a:pt x="93" y="49"/>
                  </a:cubicBezTo>
                  <a:cubicBezTo>
                    <a:pt x="93" y="71"/>
                    <a:pt x="74" y="89"/>
                    <a:pt x="52" y="89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4035"/>
            <p:cNvSpPr>
              <a:spLocks/>
            </p:cNvSpPr>
            <p:nvPr/>
          </p:nvSpPr>
          <p:spPr bwMode="auto">
            <a:xfrm>
              <a:off x="3018569" y="5056380"/>
              <a:ext cx="162269" cy="143760"/>
            </a:xfrm>
            <a:custGeom>
              <a:avLst/>
              <a:gdLst>
                <a:gd name="T0" fmla="*/ 116 w 263"/>
                <a:gd name="T1" fmla="*/ 61 h 233"/>
                <a:gd name="T2" fmla="*/ 157 w 263"/>
                <a:gd name="T3" fmla="*/ 66 h 233"/>
                <a:gd name="T4" fmla="*/ 0 w 263"/>
                <a:gd name="T5" fmla="*/ 188 h 233"/>
                <a:gd name="T6" fmla="*/ 35 w 263"/>
                <a:gd name="T7" fmla="*/ 233 h 233"/>
                <a:gd name="T8" fmla="*/ 192 w 263"/>
                <a:gd name="T9" fmla="*/ 117 h 233"/>
                <a:gd name="T10" fmla="*/ 187 w 263"/>
                <a:gd name="T11" fmla="*/ 162 h 233"/>
                <a:gd name="T12" fmla="*/ 242 w 263"/>
                <a:gd name="T13" fmla="*/ 167 h 233"/>
                <a:gd name="T14" fmla="*/ 263 w 263"/>
                <a:gd name="T15" fmla="*/ 31 h 233"/>
                <a:gd name="T16" fmla="*/ 126 w 263"/>
                <a:gd name="T17" fmla="*/ 0 h 233"/>
                <a:gd name="T18" fmla="*/ 116 w 263"/>
                <a:gd name="T19" fmla="*/ 6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33">
                  <a:moveTo>
                    <a:pt x="116" y="61"/>
                  </a:moveTo>
                  <a:lnTo>
                    <a:pt x="157" y="66"/>
                  </a:lnTo>
                  <a:lnTo>
                    <a:pt x="0" y="188"/>
                  </a:lnTo>
                  <a:lnTo>
                    <a:pt x="35" y="233"/>
                  </a:lnTo>
                  <a:lnTo>
                    <a:pt x="192" y="117"/>
                  </a:lnTo>
                  <a:lnTo>
                    <a:pt x="187" y="162"/>
                  </a:lnTo>
                  <a:lnTo>
                    <a:pt x="242" y="167"/>
                  </a:lnTo>
                  <a:lnTo>
                    <a:pt x="263" y="31"/>
                  </a:lnTo>
                  <a:lnTo>
                    <a:pt x="126" y="0"/>
                  </a:lnTo>
                  <a:lnTo>
                    <a:pt x="116" y="6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4036"/>
            <p:cNvSpPr>
              <a:spLocks noEditPoints="1"/>
            </p:cNvSpPr>
            <p:nvPr/>
          </p:nvSpPr>
          <p:spPr bwMode="auto">
            <a:xfrm>
              <a:off x="2463892" y="4688035"/>
              <a:ext cx="648460" cy="499765"/>
            </a:xfrm>
            <a:custGeom>
              <a:avLst/>
              <a:gdLst>
                <a:gd name="T0" fmla="*/ 155 w 208"/>
                <a:gd name="T1" fmla="*/ 149 h 160"/>
                <a:gd name="T2" fmla="*/ 103 w 208"/>
                <a:gd name="T3" fmla="*/ 149 h 160"/>
                <a:gd name="T4" fmla="*/ 10 w 208"/>
                <a:gd name="T5" fmla="*/ 149 h 160"/>
                <a:gd name="T6" fmla="*/ 10 w 208"/>
                <a:gd name="T7" fmla="*/ 116 h 160"/>
                <a:gd name="T8" fmla="*/ 10 w 208"/>
                <a:gd name="T9" fmla="*/ 104 h 160"/>
                <a:gd name="T10" fmla="*/ 10 w 208"/>
                <a:gd name="T11" fmla="*/ 34 h 160"/>
                <a:gd name="T12" fmla="*/ 103 w 208"/>
                <a:gd name="T13" fmla="*/ 34 h 160"/>
                <a:gd name="T14" fmla="*/ 198 w 208"/>
                <a:gd name="T15" fmla="*/ 34 h 160"/>
                <a:gd name="T16" fmla="*/ 198 w 208"/>
                <a:gd name="T17" fmla="*/ 92 h 160"/>
                <a:gd name="T18" fmla="*/ 206 w 208"/>
                <a:gd name="T19" fmla="*/ 92 h 160"/>
                <a:gd name="T20" fmla="*/ 206 w 208"/>
                <a:gd name="T21" fmla="*/ 92 h 160"/>
                <a:gd name="T22" fmla="*/ 206 w 208"/>
                <a:gd name="T23" fmla="*/ 92 h 160"/>
                <a:gd name="T24" fmla="*/ 208 w 208"/>
                <a:gd name="T25" fmla="*/ 92 h 160"/>
                <a:gd name="T26" fmla="*/ 208 w 208"/>
                <a:gd name="T27" fmla="*/ 24 h 160"/>
                <a:gd name="T28" fmla="*/ 148 w 208"/>
                <a:gd name="T29" fmla="*/ 24 h 160"/>
                <a:gd name="T30" fmla="*/ 148 w 208"/>
                <a:gd name="T31" fmla="*/ 0 h 160"/>
                <a:gd name="T32" fmla="*/ 62 w 208"/>
                <a:gd name="T33" fmla="*/ 0 h 160"/>
                <a:gd name="T34" fmla="*/ 62 w 208"/>
                <a:gd name="T35" fmla="*/ 24 h 160"/>
                <a:gd name="T36" fmla="*/ 0 w 208"/>
                <a:gd name="T37" fmla="*/ 24 h 160"/>
                <a:gd name="T38" fmla="*/ 0 w 208"/>
                <a:gd name="T39" fmla="*/ 159 h 160"/>
                <a:gd name="T40" fmla="*/ 158 w 208"/>
                <a:gd name="T41" fmla="*/ 160 h 160"/>
                <a:gd name="T42" fmla="*/ 155 w 208"/>
                <a:gd name="T43" fmla="*/ 149 h 160"/>
                <a:gd name="T44" fmla="*/ 72 w 208"/>
                <a:gd name="T45" fmla="*/ 10 h 160"/>
                <a:gd name="T46" fmla="*/ 137 w 208"/>
                <a:gd name="T47" fmla="*/ 10 h 160"/>
                <a:gd name="T48" fmla="*/ 137 w 208"/>
                <a:gd name="T49" fmla="*/ 23 h 160"/>
                <a:gd name="T50" fmla="*/ 72 w 208"/>
                <a:gd name="T51" fmla="*/ 23 h 160"/>
                <a:gd name="T52" fmla="*/ 72 w 208"/>
                <a:gd name="T53" fmla="*/ 1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8" h="160">
                  <a:moveTo>
                    <a:pt x="155" y="149"/>
                  </a:moveTo>
                  <a:cubicBezTo>
                    <a:pt x="103" y="149"/>
                    <a:pt x="103" y="149"/>
                    <a:pt x="103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200" y="92"/>
                    <a:pt x="203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7" y="92"/>
                    <a:pt x="208" y="92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158" y="160"/>
                    <a:pt x="158" y="160"/>
                    <a:pt x="158" y="160"/>
                  </a:cubicBezTo>
                  <a:cubicBezTo>
                    <a:pt x="157" y="156"/>
                    <a:pt x="156" y="153"/>
                    <a:pt x="155" y="149"/>
                  </a:cubicBezTo>
                  <a:close/>
                  <a:moveTo>
                    <a:pt x="72" y="10"/>
                  </a:moveTo>
                  <a:cubicBezTo>
                    <a:pt x="137" y="10"/>
                    <a:pt x="137" y="10"/>
                    <a:pt x="137" y="10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72" y="23"/>
                    <a:pt x="72" y="23"/>
                    <a:pt x="72" y="23"/>
                  </a:cubicBezTo>
                  <a:lnTo>
                    <a:pt x="72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0" name="Group 1199"/>
          <p:cNvGrpSpPr/>
          <p:nvPr/>
        </p:nvGrpSpPr>
        <p:grpSpPr>
          <a:xfrm>
            <a:off x="4296910" y="3541727"/>
            <a:ext cx="312477" cy="313456"/>
            <a:chOff x="3750940" y="4591167"/>
            <a:chExt cx="787900" cy="790369"/>
          </a:xfrm>
        </p:grpSpPr>
        <p:sp>
          <p:nvSpPr>
            <p:cNvPr id="1201" name="Freeform 4037"/>
            <p:cNvSpPr>
              <a:spLocks noEditPoints="1"/>
            </p:cNvSpPr>
            <p:nvPr/>
          </p:nvSpPr>
          <p:spPr bwMode="auto">
            <a:xfrm>
              <a:off x="3791044" y="4631889"/>
              <a:ext cx="355388" cy="708926"/>
            </a:xfrm>
            <a:custGeom>
              <a:avLst/>
              <a:gdLst>
                <a:gd name="T0" fmla="*/ 107 w 114"/>
                <a:gd name="T1" fmla="*/ 139 h 227"/>
                <a:gd name="T2" fmla="*/ 107 w 114"/>
                <a:gd name="T3" fmla="*/ 120 h 227"/>
                <a:gd name="T4" fmla="*/ 88 w 114"/>
                <a:gd name="T5" fmla="*/ 120 h 227"/>
                <a:gd name="T6" fmla="*/ 88 w 114"/>
                <a:gd name="T7" fmla="*/ 107 h 227"/>
                <a:gd name="T8" fmla="*/ 107 w 114"/>
                <a:gd name="T9" fmla="*/ 107 h 227"/>
                <a:gd name="T10" fmla="*/ 107 w 114"/>
                <a:gd name="T11" fmla="*/ 88 h 227"/>
                <a:gd name="T12" fmla="*/ 114 w 114"/>
                <a:gd name="T13" fmla="*/ 88 h 227"/>
                <a:gd name="T14" fmla="*/ 114 w 114"/>
                <a:gd name="T15" fmla="*/ 0 h 227"/>
                <a:gd name="T16" fmla="*/ 114 w 114"/>
                <a:gd name="T17" fmla="*/ 0 h 227"/>
                <a:gd name="T18" fmla="*/ 0 w 114"/>
                <a:gd name="T19" fmla="*/ 114 h 227"/>
                <a:gd name="T20" fmla="*/ 19 w 114"/>
                <a:gd name="T21" fmla="*/ 176 h 227"/>
                <a:gd name="T22" fmla="*/ 19 w 114"/>
                <a:gd name="T23" fmla="*/ 137 h 227"/>
                <a:gd name="T24" fmla="*/ 50 w 114"/>
                <a:gd name="T25" fmla="*/ 107 h 227"/>
                <a:gd name="T26" fmla="*/ 82 w 114"/>
                <a:gd name="T27" fmla="*/ 137 h 227"/>
                <a:gd name="T28" fmla="*/ 82 w 114"/>
                <a:gd name="T29" fmla="*/ 223 h 227"/>
                <a:gd name="T30" fmla="*/ 114 w 114"/>
                <a:gd name="T31" fmla="*/ 227 h 227"/>
                <a:gd name="T32" fmla="*/ 114 w 114"/>
                <a:gd name="T33" fmla="*/ 227 h 227"/>
                <a:gd name="T34" fmla="*/ 114 w 114"/>
                <a:gd name="T35" fmla="*/ 139 h 227"/>
                <a:gd name="T36" fmla="*/ 107 w 114"/>
                <a:gd name="T37" fmla="*/ 139 h 227"/>
                <a:gd name="T38" fmla="*/ 51 w 114"/>
                <a:gd name="T39" fmla="*/ 103 h 227"/>
                <a:gd name="T40" fmla="*/ 31 w 114"/>
                <a:gd name="T41" fmla="*/ 83 h 227"/>
                <a:gd name="T42" fmla="*/ 51 w 114"/>
                <a:gd name="T43" fmla="*/ 63 h 227"/>
                <a:gd name="T44" fmla="*/ 71 w 114"/>
                <a:gd name="T45" fmla="*/ 83 h 227"/>
                <a:gd name="T46" fmla="*/ 51 w 114"/>
                <a:gd name="T47" fmla="*/ 1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4" h="227">
                  <a:moveTo>
                    <a:pt x="107" y="139"/>
                  </a:moveTo>
                  <a:cubicBezTo>
                    <a:pt x="107" y="120"/>
                    <a:pt x="107" y="120"/>
                    <a:pt x="107" y="120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8"/>
                    <a:pt x="19" y="176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0"/>
                    <a:pt x="34" y="107"/>
                    <a:pt x="50" y="107"/>
                  </a:cubicBezTo>
                  <a:cubicBezTo>
                    <a:pt x="67" y="107"/>
                    <a:pt x="81" y="120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139"/>
                    <a:pt x="114" y="139"/>
                    <a:pt x="114" y="139"/>
                  </a:cubicBezTo>
                  <a:lnTo>
                    <a:pt x="107" y="139"/>
                  </a:lnTo>
                  <a:close/>
                  <a:moveTo>
                    <a:pt x="51" y="103"/>
                  </a:moveTo>
                  <a:cubicBezTo>
                    <a:pt x="40" y="103"/>
                    <a:pt x="31" y="94"/>
                    <a:pt x="31" y="83"/>
                  </a:cubicBezTo>
                  <a:cubicBezTo>
                    <a:pt x="31" y="72"/>
                    <a:pt x="40" y="63"/>
                    <a:pt x="51" y="63"/>
                  </a:cubicBezTo>
                  <a:cubicBezTo>
                    <a:pt x="62" y="63"/>
                    <a:pt x="71" y="72"/>
                    <a:pt x="71" y="83"/>
                  </a:cubicBezTo>
                  <a:cubicBezTo>
                    <a:pt x="71" y="94"/>
                    <a:pt x="62" y="103"/>
                    <a:pt x="51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4038"/>
            <p:cNvSpPr>
              <a:spLocks noEditPoints="1"/>
            </p:cNvSpPr>
            <p:nvPr/>
          </p:nvSpPr>
          <p:spPr bwMode="auto">
            <a:xfrm>
              <a:off x="3791044" y="4631889"/>
              <a:ext cx="355388" cy="712010"/>
            </a:xfrm>
            <a:custGeom>
              <a:avLst/>
              <a:gdLst>
                <a:gd name="T0" fmla="*/ 108 w 114"/>
                <a:gd name="T1" fmla="*/ 139 h 228"/>
                <a:gd name="T2" fmla="*/ 89 w 114"/>
                <a:gd name="T3" fmla="*/ 120 h 228"/>
                <a:gd name="T4" fmla="*/ 108 w 114"/>
                <a:gd name="T5" fmla="*/ 108 h 228"/>
                <a:gd name="T6" fmla="*/ 114 w 114"/>
                <a:gd name="T7" fmla="*/ 89 h 228"/>
                <a:gd name="T8" fmla="*/ 114 w 114"/>
                <a:gd name="T9" fmla="*/ 0 h 228"/>
                <a:gd name="T10" fmla="*/ 19 w 114"/>
                <a:gd name="T11" fmla="*/ 177 h 228"/>
                <a:gd name="T12" fmla="*/ 19 w 114"/>
                <a:gd name="T13" fmla="*/ 137 h 228"/>
                <a:gd name="T14" fmla="*/ 19 w 114"/>
                <a:gd name="T15" fmla="*/ 137 h 228"/>
                <a:gd name="T16" fmla="*/ 82 w 114"/>
                <a:gd name="T17" fmla="*/ 137 h 228"/>
                <a:gd name="T18" fmla="*/ 82 w 114"/>
                <a:gd name="T19" fmla="*/ 137 h 228"/>
                <a:gd name="T20" fmla="*/ 82 w 114"/>
                <a:gd name="T21" fmla="*/ 223 h 228"/>
                <a:gd name="T22" fmla="*/ 114 w 114"/>
                <a:gd name="T23" fmla="*/ 228 h 228"/>
                <a:gd name="T24" fmla="*/ 114 w 114"/>
                <a:gd name="T25" fmla="*/ 228 h 228"/>
                <a:gd name="T26" fmla="*/ 107 w 114"/>
                <a:gd name="T27" fmla="*/ 139 h 228"/>
                <a:gd name="T28" fmla="*/ 108 w 114"/>
                <a:gd name="T29" fmla="*/ 139 h 228"/>
                <a:gd name="T30" fmla="*/ 107 w 114"/>
                <a:gd name="T31" fmla="*/ 139 h 228"/>
                <a:gd name="T32" fmla="*/ 113 w 114"/>
                <a:gd name="T33" fmla="*/ 227 h 228"/>
                <a:gd name="T34" fmla="*/ 114 w 114"/>
                <a:gd name="T35" fmla="*/ 227 h 228"/>
                <a:gd name="T36" fmla="*/ 114 w 114"/>
                <a:gd name="T37" fmla="*/ 227 h 228"/>
                <a:gd name="T38" fmla="*/ 82 w 114"/>
                <a:gd name="T39" fmla="*/ 223 h 228"/>
                <a:gd name="T40" fmla="*/ 82 w 114"/>
                <a:gd name="T41" fmla="*/ 223 h 228"/>
                <a:gd name="T42" fmla="*/ 82 w 114"/>
                <a:gd name="T43" fmla="*/ 137 h 228"/>
                <a:gd name="T44" fmla="*/ 19 w 114"/>
                <a:gd name="T45" fmla="*/ 137 h 228"/>
                <a:gd name="T46" fmla="*/ 19 w 114"/>
                <a:gd name="T47" fmla="*/ 176 h 228"/>
                <a:gd name="T48" fmla="*/ 19 w 114"/>
                <a:gd name="T49" fmla="*/ 176 h 228"/>
                <a:gd name="T50" fmla="*/ 33 w 114"/>
                <a:gd name="T51" fmla="*/ 33 h 228"/>
                <a:gd name="T52" fmla="*/ 114 w 114"/>
                <a:gd name="T53" fmla="*/ 0 h 228"/>
                <a:gd name="T54" fmla="*/ 113 w 114"/>
                <a:gd name="T55" fmla="*/ 0 h 228"/>
                <a:gd name="T56" fmla="*/ 107 w 114"/>
                <a:gd name="T57" fmla="*/ 88 h 228"/>
                <a:gd name="T58" fmla="*/ 88 w 114"/>
                <a:gd name="T59" fmla="*/ 107 h 228"/>
                <a:gd name="T60" fmla="*/ 107 w 114"/>
                <a:gd name="T61" fmla="*/ 120 h 228"/>
                <a:gd name="T62" fmla="*/ 107 w 114"/>
                <a:gd name="T63" fmla="*/ 139 h 228"/>
                <a:gd name="T64" fmla="*/ 51 w 114"/>
                <a:gd name="T65" fmla="*/ 102 h 228"/>
                <a:gd name="T66" fmla="*/ 32 w 114"/>
                <a:gd name="T67" fmla="*/ 83 h 228"/>
                <a:gd name="T68" fmla="*/ 51 w 114"/>
                <a:gd name="T69" fmla="*/ 63 h 228"/>
                <a:gd name="T70" fmla="*/ 71 w 114"/>
                <a:gd name="T71" fmla="*/ 83 h 228"/>
                <a:gd name="T72" fmla="*/ 51 w 114"/>
                <a:gd name="T73" fmla="*/ 102 h 228"/>
                <a:gd name="T74" fmla="*/ 51 w 114"/>
                <a:gd name="T75" fmla="*/ 103 h 228"/>
                <a:gd name="T76" fmla="*/ 51 w 114"/>
                <a:gd name="T77" fmla="*/ 63 h 228"/>
                <a:gd name="T78" fmla="*/ 51 w 114"/>
                <a:gd name="T79" fmla="*/ 10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" h="228">
                  <a:moveTo>
                    <a:pt x="107" y="139"/>
                  </a:moveTo>
                  <a:cubicBezTo>
                    <a:pt x="108" y="139"/>
                    <a:pt x="108" y="139"/>
                    <a:pt x="108" y="139"/>
                  </a:cubicBezTo>
                  <a:cubicBezTo>
                    <a:pt x="108" y="120"/>
                    <a:pt x="108" y="120"/>
                    <a:pt x="108" y="120"/>
                  </a:cubicBezTo>
                  <a:cubicBezTo>
                    <a:pt x="89" y="120"/>
                    <a:pt x="89" y="120"/>
                    <a:pt x="89" y="120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8" y="89"/>
                    <a:pt x="108" y="89"/>
                    <a:pt x="108" y="89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9"/>
                    <a:pt x="19" y="177"/>
                  </a:cubicBezTo>
                  <a:cubicBezTo>
                    <a:pt x="19" y="177"/>
                    <a:pt x="19" y="177"/>
                    <a:pt x="19" y="17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1"/>
                    <a:pt x="34" y="108"/>
                    <a:pt x="50" y="108"/>
                  </a:cubicBezTo>
                  <a:cubicBezTo>
                    <a:pt x="67" y="108"/>
                    <a:pt x="81" y="121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139"/>
                    <a:pt x="114" y="139"/>
                    <a:pt x="114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8" y="139"/>
                    <a:pt x="108" y="139"/>
                    <a:pt x="108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227"/>
                    <a:pt x="113" y="227"/>
                    <a:pt x="113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03" y="227"/>
                    <a:pt x="92" y="226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1" y="120"/>
                    <a:pt x="67" y="107"/>
                    <a:pt x="50" y="107"/>
                  </a:cubicBezTo>
                  <a:cubicBezTo>
                    <a:pt x="34" y="107"/>
                    <a:pt x="20" y="120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7" y="158"/>
                    <a:pt x="0" y="137"/>
                    <a:pt x="0" y="114"/>
                  </a:cubicBezTo>
                  <a:cubicBezTo>
                    <a:pt x="0" y="82"/>
                    <a:pt x="13" y="54"/>
                    <a:pt x="33" y="33"/>
                  </a:cubicBezTo>
                  <a:cubicBezTo>
                    <a:pt x="54" y="13"/>
                    <a:pt x="82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lose/>
                  <a:moveTo>
                    <a:pt x="51" y="103"/>
                  </a:moveTo>
                  <a:cubicBezTo>
                    <a:pt x="51" y="102"/>
                    <a:pt x="51" y="102"/>
                    <a:pt x="51" y="102"/>
                  </a:cubicBezTo>
                  <a:cubicBezTo>
                    <a:pt x="46" y="102"/>
                    <a:pt x="41" y="100"/>
                    <a:pt x="37" y="97"/>
                  </a:cubicBezTo>
                  <a:cubicBezTo>
                    <a:pt x="34" y="93"/>
                    <a:pt x="32" y="88"/>
                    <a:pt x="32" y="83"/>
                  </a:cubicBezTo>
                  <a:cubicBezTo>
                    <a:pt x="32" y="77"/>
                    <a:pt x="34" y="73"/>
                    <a:pt x="37" y="69"/>
                  </a:cubicBezTo>
                  <a:cubicBezTo>
                    <a:pt x="41" y="65"/>
                    <a:pt x="46" y="63"/>
                    <a:pt x="51" y="63"/>
                  </a:cubicBezTo>
                  <a:cubicBezTo>
                    <a:pt x="57" y="63"/>
                    <a:pt x="61" y="65"/>
                    <a:pt x="65" y="69"/>
                  </a:cubicBezTo>
                  <a:cubicBezTo>
                    <a:pt x="68" y="73"/>
                    <a:pt x="71" y="77"/>
                    <a:pt x="71" y="83"/>
                  </a:cubicBezTo>
                  <a:cubicBezTo>
                    <a:pt x="71" y="88"/>
                    <a:pt x="68" y="93"/>
                    <a:pt x="65" y="97"/>
                  </a:cubicBezTo>
                  <a:cubicBezTo>
                    <a:pt x="61" y="100"/>
                    <a:pt x="57" y="102"/>
                    <a:pt x="51" y="102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62" y="103"/>
                    <a:pt x="71" y="94"/>
                    <a:pt x="71" y="83"/>
                  </a:cubicBezTo>
                  <a:cubicBezTo>
                    <a:pt x="71" y="72"/>
                    <a:pt x="62" y="63"/>
                    <a:pt x="51" y="63"/>
                  </a:cubicBezTo>
                  <a:cubicBezTo>
                    <a:pt x="40" y="63"/>
                    <a:pt x="31" y="72"/>
                    <a:pt x="31" y="83"/>
                  </a:cubicBezTo>
                  <a:cubicBezTo>
                    <a:pt x="31" y="94"/>
                    <a:pt x="40" y="103"/>
                    <a:pt x="51" y="10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4039"/>
            <p:cNvSpPr>
              <a:spLocks noEditPoints="1"/>
            </p:cNvSpPr>
            <p:nvPr/>
          </p:nvSpPr>
          <p:spPr bwMode="auto">
            <a:xfrm>
              <a:off x="4146432" y="4631889"/>
              <a:ext cx="352303" cy="708926"/>
            </a:xfrm>
            <a:custGeom>
              <a:avLst/>
              <a:gdLst>
                <a:gd name="T0" fmla="*/ 39 w 113"/>
                <a:gd name="T1" fmla="*/ 220 h 227"/>
                <a:gd name="T2" fmla="*/ 39 w 113"/>
                <a:gd name="T3" fmla="*/ 137 h 227"/>
                <a:gd name="T4" fmla="*/ 70 w 113"/>
                <a:gd name="T5" fmla="*/ 107 h 227"/>
                <a:gd name="T6" fmla="*/ 102 w 113"/>
                <a:gd name="T7" fmla="*/ 137 h 227"/>
                <a:gd name="T8" fmla="*/ 102 w 113"/>
                <a:gd name="T9" fmla="*/ 164 h 227"/>
                <a:gd name="T10" fmla="*/ 113 w 113"/>
                <a:gd name="T11" fmla="*/ 114 h 227"/>
                <a:gd name="T12" fmla="*/ 4 w 113"/>
                <a:gd name="T13" fmla="*/ 0 h 227"/>
                <a:gd name="T14" fmla="*/ 0 w 113"/>
                <a:gd name="T15" fmla="*/ 0 h 227"/>
                <a:gd name="T16" fmla="*/ 0 w 113"/>
                <a:gd name="T17" fmla="*/ 88 h 227"/>
                <a:gd name="T18" fmla="*/ 4 w 113"/>
                <a:gd name="T19" fmla="*/ 88 h 227"/>
                <a:gd name="T20" fmla="*/ 6 w 113"/>
                <a:gd name="T21" fmla="*/ 88 h 227"/>
                <a:gd name="T22" fmla="*/ 6 w 113"/>
                <a:gd name="T23" fmla="*/ 107 h 227"/>
                <a:gd name="T24" fmla="*/ 25 w 113"/>
                <a:gd name="T25" fmla="*/ 107 h 227"/>
                <a:gd name="T26" fmla="*/ 25 w 113"/>
                <a:gd name="T27" fmla="*/ 120 h 227"/>
                <a:gd name="T28" fmla="*/ 6 w 113"/>
                <a:gd name="T29" fmla="*/ 120 h 227"/>
                <a:gd name="T30" fmla="*/ 6 w 113"/>
                <a:gd name="T31" fmla="*/ 139 h 227"/>
                <a:gd name="T32" fmla="*/ 4 w 113"/>
                <a:gd name="T33" fmla="*/ 139 h 227"/>
                <a:gd name="T34" fmla="*/ 0 w 113"/>
                <a:gd name="T35" fmla="*/ 139 h 227"/>
                <a:gd name="T36" fmla="*/ 0 w 113"/>
                <a:gd name="T37" fmla="*/ 227 h 227"/>
                <a:gd name="T38" fmla="*/ 4 w 113"/>
                <a:gd name="T39" fmla="*/ 227 h 227"/>
                <a:gd name="T40" fmla="*/ 39 w 113"/>
                <a:gd name="T41" fmla="*/ 220 h 227"/>
                <a:gd name="T42" fmla="*/ 69 w 113"/>
                <a:gd name="T43" fmla="*/ 63 h 227"/>
                <a:gd name="T44" fmla="*/ 89 w 113"/>
                <a:gd name="T45" fmla="*/ 83 h 227"/>
                <a:gd name="T46" fmla="*/ 69 w 113"/>
                <a:gd name="T47" fmla="*/ 103 h 227"/>
                <a:gd name="T48" fmla="*/ 50 w 113"/>
                <a:gd name="T49" fmla="*/ 83 h 227"/>
                <a:gd name="T50" fmla="*/ 69 w 113"/>
                <a:gd name="T51" fmla="*/ 6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227">
                  <a:moveTo>
                    <a:pt x="39" y="220"/>
                  </a:moveTo>
                  <a:cubicBezTo>
                    <a:pt x="39" y="137"/>
                    <a:pt x="39" y="137"/>
                    <a:pt x="39" y="137"/>
                  </a:cubicBezTo>
                  <a:cubicBezTo>
                    <a:pt x="40" y="120"/>
                    <a:pt x="53" y="107"/>
                    <a:pt x="70" y="107"/>
                  </a:cubicBezTo>
                  <a:cubicBezTo>
                    <a:pt x="87" y="107"/>
                    <a:pt x="101" y="120"/>
                    <a:pt x="102" y="137"/>
                  </a:cubicBezTo>
                  <a:cubicBezTo>
                    <a:pt x="102" y="164"/>
                    <a:pt x="102" y="164"/>
                    <a:pt x="102" y="164"/>
                  </a:cubicBezTo>
                  <a:cubicBezTo>
                    <a:pt x="109" y="149"/>
                    <a:pt x="113" y="132"/>
                    <a:pt x="113" y="114"/>
                  </a:cubicBezTo>
                  <a:cubicBezTo>
                    <a:pt x="113" y="52"/>
                    <a:pt x="65" y="2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2" y="227"/>
                    <a:pt x="4" y="227"/>
                  </a:cubicBezTo>
                  <a:cubicBezTo>
                    <a:pt x="16" y="227"/>
                    <a:pt x="28" y="224"/>
                    <a:pt x="39" y="220"/>
                  </a:cubicBezTo>
                  <a:close/>
                  <a:moveTo>
                    <a:pt x="69" y="63"/>
                  </a:moveTo>
                  <a:cubicBezTo>
                    <a:pt x="80" y="63"/>
                    <a:pt x="89" y="72"/>
                    <a:pt x="89" y="83"/>
                  </a:cubicBezTo>
                  <a:cubicBezTo>
                    <a:pt x="89" y="94"/>
                    <a:pt x="80" y="103"/>
                    <a:pt x="69" y="103"/>
                  </a:cubicBezTo>
                  <a:cubicBezTo>
                    <a:pt x="58" y="103"/>
                    <a:pt x="50" y="94"/>
                    <a:pt x="50" y="83"/>
                  </a:cubicBezTo>
                  <a:cubicBezTo>
                    <a:pt x="50" y="72"/>
                    <a:pt x="58" y="63"/>
                    <a:pt x="69" y="6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Oval 4040"/>
            <p:cNvSpPr>
              <a:spLocks noChangeArrowheads="1"/>
            </p:cNvSpPr>
            <p:nvPr/>
          </p:nvSpPr>
          <p:spPr bwMode="auto">
            <a:xfrm>
              <a:off x="3887912" y="4828710"/>
              <a:ext cx="124633" cy="12463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Freeform 4041"/>
            <p:cNvSpPr>
              <a:spLocks/>
            </p:cNvSpPr>
            <p:nvPr/>
          </p:nvSpPr>
          <p:spPr bwMode="auto">
            <a:xfrm>
              <a:off x="3850276" y="4966299"/>
              <a:ext cx="196204" cy="362175"/>
            </a:xfrm>
            <a:custGeom>
              <a:avLst/>
              <a:gdLst>
                <a:gd name="T0" fmla="*/ 31 w 63"/>
                <a:gd name="T1" fmla="*/ 0 h 116"/>
                <a:gd name="T2" fmla="*/ 0 w 63"/>
                <a:gd name="T3" fmla="*/ 30 h 116"/>
                <a:gd name="T4" fmla="*/ 0 w 63"/>
                <a:gd name="T5" fmla="*/ 69 h 116"/>
                <a:gd name="T6" fmla="*/ 63 w 63"/>
                <a:gd name="T7" fmla="*/ 116 h 116"/>
                <a:gd name="T8" fmla="*/ 63 w 63"/>
                <a:gd name="T9" fmla="*/ 30 h 116"/>
                <a:gd name="T10" fmla="*/ 31 w 63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6">
                  <a:moveTo>
                    <a:pt x="31" y="0"/>
                  </a:moveTo>
                  <a:cubicBezTo>
                    <a:pt x="15" y="0"/>
                    <a:pt x="1" y="13"/>
                    <a:pt x="0" y="3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5" y="92"/>
                    <a:pt x="37" y="108"/>
                    <a:pt x="63" y="116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6" name="Freeform 4042"/>
            <p:cNvSpPr>
              <a:spLocks/>
            </p:cNvSpPr>
            <p:nvPr/>
          </p:nvSpPr>
          <p:spPr bwMode="auto">
            <a:xfrm>
              <a:off x="4535755" y="4981724"/>
              <a:ext cx="3085" cy="43807"/>
            </a:xfrm>
            <a:custGeom>
              <a:avLst/>
              <a:gdLst>
                <a:gd name="T0" fmla="*/ 0 w 1"/>
                <a:gd name="T1" fmla="*/ 14 h 14"/>
                <a:gd name="T2" fmla="*/ 1 w 1"/>
                <a:gd name="T3" fmla="*/ 2 h 14"/>
                <a:gd name="T4" fmla="*/ 1 w 1"/>
                <a:gd name="T5" fmla="*/ 0 h 14"/>
                <a:gd name="T6" fmla="*/ 1 w 1"/>
                <a:gd name="T7" fmla="*/ 2 h 14"/>
                <a:gd name="T8" fmla="*/ 0 w 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1" y="10"/>
                    <a:pt x="1" y="6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6"/>
                    <a:pt x="1" y="10"/>
                    <a:pt x="0" y="14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7" name="Freeform 4043"/>
            <p:cNvSpPr>
              <a:spLocks/>
            </p:cNvSpPr>
            <p:nvPr/>
          </p:nvSpPr>
          <p:spPr bwMode="auto">
            <a:xfrm>
              <a:off x="4267980" y="4966299"/>
              <a:ext cx="196204" cy="352303"/>
            </a:xfrm>
            <a:custGeom>
              <a:avLst/>
              <a:gdLst>
                <a:gd name="T0" fmla="*/ 31 w 63"/>
                <a:gd name="T1" fmla="*/ 0 h 113"/>
                <a:gd name="T2" fmla="*/ 0 w 63"/>
                <a:gd name="T3" fmla="*/ 30 h 113"/>
                <a:gd name="T4" fmla="*/ 0 w 63"/>
                <a:gd name="T5" fmla="*/ 113 h 113"/>
                <a:gd name="T6" fmla="*/ 63 w 63"/>
                <a:gd name="T7" fmla="*/ 57 h 113"/>
                <a:gd name="T8" fmla="*/ 63 w 63"/>
                <a:gd name="T9" fmla="*/ 30 h 113"/>
                <a:gd name="T10" fmla="*/ 31 w 63"/>
                <a:gd name="T1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3">
                  <a:moveTo>
                    <a:pt x="31" y="0"/>
                  </a:moveTo>
                  <a:cubicBezTo>
                    <a:pt x="14" y="0"/>
                    <a:pt x="1" y="13"/>
                    <a:pt x="0" y="30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27" y="103"/>
                    <a:pt x="50" y="83"/>
                    <a:pt x="63" y="57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4044"/>
            <p:cNvSpPr>
              <a:spLocks/>
            </p:cNvSpPr>
            <p:nvPr/>
          </p:nvSpPr>
          <p:spPr bwMode="auto">
            <a:xfrm>
              <a:off x="3750940" y="4591167"/>
              <a:ext cx="395493" cy="790369"/>
            </a:xfrm>
            <a:custGeom>
              <a:avLst/>
              <a:gdLst>
                <a:gd name="T0" fmla="*/ 0 w 127"/>
                <a:gd name="T1" fmla="*/ 127 h 253"/>
                <a:gd name="T2" fmla="*/ 127 w 127"/>
                <a:gd name="T3" fmla="*/ 253 h 253"/>
                <a:gd name="T4" fmla="*/ 127 w 127"/>
                <a:gd name="T5" fmla="*/ 253 h 253"/>
                <a:gd name="T6" fmla="*/ 127 w 127"/>
                <a:gd name="T7" fmla="*/ 240 h 253"/>
                <a:gd name="T8" fmla="*/ 127 w 127"/>
                <a:gd name="T9" fmla="*/ 240 h 253"/>
                <a:gd name="T10" fmla="*/ 95 w 127"/>
                <a:gd name="T11" fmla="*/ 236 h 253"/>
                <a:gd name="T12" fmla="*/ 32 w 127"/>
                <a:gd name="T13" fmla="*/ 189 h 253"/>
                <a:gd name="T14" fmla="*/ 13 w 127"/>
                <a:gd name="T15" fmla="*/ 127 h 253"/>
                <a:gd name="T16" fmla="*/ 127 w 127"/>
                <a:gd name="T17" fmla="*/ 13 h 253"/>
                <a:gd name="T18" fmla="*/ 127 w 127"/>
                <a:gd name="T19" fmla="*/ 13 h 253"/>
                <a:gd name="T20" fmla="*/ 127 w 127"/>
                <a:gd name="T21" fmla="*/ 0 h 253"/>
                <a:gd name="T22" fmla="*/ 127 w 127"/>
                <a:gd name="T23" fmla="*/ 0 h 253"/>
                <a:gd name="T24" fmla="*/ 0 w 127"/>
                <a:gd name="T25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253">
                  <a:moveTo>
                    <a:pt x="0" y="127"/>
                  </a:moveTo>
                  <a:cubicBezTo>
                    <a:pt x="0" y="196"/>
                    <a:pt x="57" y="253"/>
                    <a:pt x="127" y="253"/>
                  </a:cubicBezTo>
                  <a:cubicBezTo>
                    <a:pt x="127" y="253"/>
                    <a:pt x="127" y="253"/>
                    <a:pt x="127" y="253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16" y="240"/>
                    <a:pt x="105" y="239"/>
                    <a:pt x="95" y="236"/>
                  </a:cubicBezTo>
                  <a:cubicBezTo>
                    <a:pt x="69" y="228"/>
                    <a:pt x="47" y="212"/>
                    <a:pt x="32" y="189"/>
                  </a:cubicBezTo>
                  <a:cubicBezTo>
                    <a:pt x="20" y="171"/>
                    <a:pt x="13" y="150"/>
                    <a:pt x="13" y="127"/>
                  </a:cubicBezTo>
                  <a:cubicBezTo>
                    <a:pt x="13" y="64"/>
                    <a:pt x="64" y="13"/>
                    <a:pt x="127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7"/>
                    <a:pt x="0" y="127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4045"/>
            <p:cNvSpPr>
              <a:spLocks/>
            </p:cNvSpPr>
            <p:nvPr/>
          </p:nvSpPr>
          <p:spPr bwMode="auto">
            <a:xfrm>
              <a:off x="4146432" y="4591167"/>
              <a:ext cx="392408" cy="790369"/>
            </a:xfrm>
            <a:custGeom>
              <a:avLst/>
              <a:gdLst>
                <a:gd name="T0" fmla="*/ 4 w 126"/>
                <a:gd name="T1" fmla="*/ 13 h 253"/>
                <a:gd name="T2" fmla="*/ 113 w 126"/>
                <a:gd name="T3" fmla="*/ 127 h 253"/>
                <a:gd name="T4" fmla="*/ 102 w 126"/>
                <a:gd name="T5" fmla="*/ 177 h 253"/>
                <a:gd name="T6" fmla="*/ 39 w 126"/>
                <a:gd name="T7" fmla="*/ 233 h 253"/>
                <a:gd name="T8" fmla="*/ 4 w 126"/>
                <a:gd name="T9" fmla="*/ 240 h 253"/>
                <a:gd name="T10" fmla="*/ 0 w 126"/>
                <a:gd name="T11" fmla="*/ 240 h 253"/>
                <a:gd name="T12" fmla="*/ 0 w 126"/>
                <a:gd name="T13" fmla="*/ 253 h 253"/>
                <a:gd name="T14" fmla="*/ 125 w 126"/>
                <a:gd name="T15" fmla="*/ 139 h 253"/>
                <a:gd name="T16" fmla="*/ 126 w 126"/>
                <a:gd name="T17" fmla="*/ 127 h 253"/>
                <a:gd name="T18" fmla="*/ 126 w 126"/>
                <a:gd name="T19" fmla="*/ 125 h 253"/>
                <a:gd name="T20" fmla="*/ 0 w 126"/>
                <a:gd name="T21" fmla="*/ 0 h 253"/>
                <a:gd name="T22" fmla="*/ 0 w 126"/>
                <a:gd name="T23" fmla="*/ 13 h 253"/>
                <a:gd name="T24" fmla="*/ 4 w 126"/>
                <a:gd name="T25" fmla="*/ 1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6" h="253">
                  <a:moveTo>
                    <a:pt x="4" y="13"/>
                  </a:moveTo>
                  <a:cubicBezTo>
                    <a:pt x="65" y="15"/>
                    <a:pt x="113" y="65"/>
                    <a:pt x="113" y="127"/>
                  </a:cubicBezTo>
                  <a:cubicBezTo>
                    <a:pt x="113" y="145"/>
                    <a:pt x="109" y="162"/>
                    <a:pt x="102" y="177"/>
                  </a:cubicBezTo>
                  <a:cubicBezTo>
                    <a:pt x="89" y="203"/>
                    <a:pt x="66" y="223"/>
                    <a:pt x="39" y="233"/>
                  </a:cubicBezTo>
                  <a:cubicBezTo>
                    <a:pt x="28" y="237"/>
                    <a:pt x="16" y="240"/>
                    <a:pt x="4" y="240"/>
                  </a:cubicBezTo>
                  <a:cubicBezTo>
                    <a:pt x="2" y="240"/>
                    <a:pt x="1" y="240"/>
                    <a:pt x="0" y="240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65" y="253"/>
                    <a:pt x="119" y="203"/>
                    <a:pt x="125" y="139"/>
                  </a:cubicBezTo>
                  <a:cubicBezTo>
                    <a:pt x="126" y="135"/>
                    <a:pt x="126" y="131"/>
                    <a:pt x="126" y="127"/>
                  </a:cubicBezTo>
                  <a:cubicBezTo>
                    <a:pt x="126" y="126"/>
                    <a:pt x="126" y="126"/>
                    <a:pt x="126" y="125"/>
                  </a:cubicBezTo>
                  <a:cubicBezTo>
                    <a:pt x="125" y="56"/>
                    <a:pt x="6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4" y="13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4046"/>
            <p:cNvSpPr>
              <a:spLocks/>
            </p:cNvSpPr>
            <p:nvPr/>
          </p:nvSpPr>
          <p:spPr bwMode="auto">
            <a:xfrm>
              <a:off x="4065606" y="4906451"/>
              <a:ext cx="80826" cy="159184"/>
            </a:xfrm>
            <a:custGeom>
              <a:avLst/>
              <a:gdLst>
                <a:gd name="T0" fmla="*/ 96 w 131"/>
                <a:gd name="T1" fmla="*/ 97 h 258"/>
                <a:gd name="T2" fmla="*/ 0 w 131"/>
                <a:gd name="T3" fmla="*/ 97 h 258"/>
                <a:gd name="T4" fmla="*/ 0 w 131"/>
                <a:gd name="T5" fmla="*/ 162 h 258"/>
                <a:gd name="T6" fmla="*/ 96 w 131"/>
                <a:gd name="T7" fmla="*/ 162 h 258"/>
                <a:gd name="T8" fmla="*/ 96 w 131"/>
                <a:gd name="T9" fmla="*/ 258 h 258"/>
                <a:gd name="T10" fmla="*/ 131 w 131"/>
                <a:gd name="T11" fmla="*/ 258 h 258"/>
                <a:gd name="T12" fmla="*/ 131 w 131"/>
                <a:gd name="T13" fmla="*/ 0 h 258"/>
                <a:gd name="T14" fmla="*/ 96 w 131"/>
                <a:gd name="T15" fmla="*/ 0 h 258"/>
                <a:gd name="T16" fmla="*/ 96 w 131"/>
                <a:gd name="T17" fmla="*/ 9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1" h="258">
                  <a:moveTo>
                    <a:pt x="96" y="97"/>
                  </a:moveTo>
                  <a:lnTo>
                    <a:pt x="0" y="97"/>
                  </a:lnTo>
                  <a:lnTo>
                    <a:pt x="0" y="162"/>
                  </a:lnTo>
                  <a:lnTo>
                    <a:pt x="96" y="162"/>
                  </a:lnTo>
                  <a:lnTo>
                    <a:pt x="96" y="258"/>
                  </a:lnTo>
                  <a:lnTo>
                    <a:pt x="131" y="258"/>
                  </a:lnTo>
                  <a:lnTo>
                    <a:pt x="131" y="0"/>
                  </a:lnTo>
                  <a:lnTo>
                    <a:pt x="96" y="0"/>
                  </a:lnTo>
                  <a:lnTo>
                    <a:pt x="96" y="97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4047"/>
            <p:cNvSpPr>
              <a:spLocks/>
            </p:cNvSpPr>
            <p:nvPr/>
          </p:nvSpPr>
          <p:spPr bwMode="auto">
            <a:xfrm>
              <a:off x="4146432" y="4906451"/>
              <a:ext cx="77741" cy="159184"/>
            </a:xfrm>
            <a:custGeom>
              <a:avLst/>
              <a:gdLst>
                <a:gd name="T0" fmla="*/ 20 w 126"/>
                <a:gd name="T1" fmla="*/ 258 h 258"/>
                <a:gd name="T2" fmla="*/ 30 w 126"/>
                <a:gd name="T3" fmla="*/ 258 h 258"/>
                <a:gd name="T4" fmla="*/ 30 w 126"/>
                <a:gd name="T5" fmla="*/ 162 h 258"/>
                <a:gd name="T6" fmla="*/ 126 w 126"/>
                <a:gd name="T7" fmla="*/ 162 h 258"/>
                <a:gd name="T8" fmla="*/ 126 w 126"/>
                <a:gd name="T9" fmla="*/ 97 h 258"/>
                <a:gd name="T10" fmla="*/ 30 w 126"/>
                <a:gd name="T11" fmla="*/ 97 h 258"/>
                <a:gd name="T12" fmla="*/ 30 w 126"/>
                <a:gd name="T13" fmla="*/ 0 h 258"/>
                <a:gd name="T14" fmla="*/ 20 w 126"/>
                <a:gd name="T15" fmla="*/ 0 h 258"/>
                <a:gd name="T16" fmla="*/ 0 w 126"/>
                <a:gd name="T17" fmla="*/ 0 h 258"/>
                <a:gd name="T18" fmla="*/ 0 w 126"/>
                <a:gd name="T19" fmla="*/ 258 h 258"/>
                <a:gd name="T20" fmla="*/ 20 w 126"/>
                <a:gd name="T21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258">
                  <a:moveTo>
                    <a:pt x="20" y="258"/>
                  </a:moveTo>
                  <a:lnTo>
                    <a:pt x="30" y="258"/>
                  </a:lnTo>
                  <a:lnTo>
                    <a:pt x="30" y="162"/>
                  </a:lnTo>
                  <a:lnTo>
                    <a:pt x="126" y="162"/>
                  </a:lnTo>
                  <a:lnTo>
                    <a:pt x="126" y="97"/>
                  </a:lnTo>
                  <a:lnTo>
                    <a:pt x="30" y="97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20" y="258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Oval 4048"/>
            <p:cNvSpPr>
              <a:spLocks noChangeArrowheads="1"/>
            </p:cNvSpPr>
            <p:nvPr/>
          </p:nvSpPr>
          <p:spPr bwMode="auto">
            <a:xfrm>
              <a:off x="4301915" y="4828710"/>
              <a:ext cx="121548" cy="12463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13" name="Group 1212"/>
          <p:cNvGrpSpPr/>
          <p:nvPr/>
        </p:nvGrpSpPr>
        <p:grpSpPr>
          <a:xfrm>
            <a:off x="4209989" y="4058253"/>
            <a:ext cx="497926" cy="500486"/>
            <a:chOff x="3544864" y="5643758"/>
            <a:chExt cx="1199435" cy="1205605"/>
          </a:xfrm>
        </p:grpSpPr>
        <p:sp>
          <p:nvSpPr>
            <p:cNvPr id="1214" name="Freeform 4049"/>
            <p:cNvSpPr>
              <a:spLocks/>
            </p:cNvSpPr>
            <p:nvPr/>
          </p:nvSpPr>
          <p:spPr bwMode="auto">
            <a:xfrm>
              <a:off x="3544864" y="5643758"/>
              <a:ext cx="1199435" cy="1204988"/>
            </a:xfrm>
            <a:custGeom>
              <a:avLst/>
              <a:gdLst>
                <a:gd name="T0" fmla="*/ 385 w 385"/>
                <a:gd name="T1" fmla="*/ 0 h 386"/>
                <a:gd name="T2" fmla="*/ 0 w 385"/>
                <a:gd name="T3" fmla="*/ 0 h 386"/>
                <a:gd name="T4" fmla="*/ 0 w 385"/>
                <a:gd name="T5" fmla="*/ 386 h 386"/>
                <a:gd name="T6" fmla="*/ 202 w 385"/>
                <a:gd name="T7" fmla="*/ 386 h 386"/>
                <a:gd name="T8" fmla="*/ 97 w 385"/>
                <a:gd name="T9" fmla="*/ 282 h 386"/>
                <a:gd name="T10" fmla="*/ 186 w 385"/>
                <a:gd name="T11" fmla="*/ 316 h 386"/>
                <a:gd name="T12" fmla="*/ 277 w 385"/>
                <a:gd name="T13" fmla="*/ 275 h 386"/>
                <a:gd name="T14" fmla="*/ 265 w 385"/>
                <a:gd name="T15" fmla="*/ 92 h 386"/>
                <a:gd name="T16" fmla="*/ 385 w 385"/>
                <a:gd name="T17" fmla="*/ 211 h 386"/>
                <a:gd name="T18" fmla="*/ 385 w 385"/>
                <a:gd name="T19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5" h="386">
                  <a:moveTo>
                    <a:pt x="38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202" y="386"/>
                    <a:pt x="202" y="386"/>
                    <a:pt x="202" y="386"/>
                  </a:cubicBezTo>
                  <a:cubicBezTo>
                    <a:pt x="97" y="282"/>
                    <a:pt x="97" y="282"/>
                    <a:pt x="97" y="282"/>
                  </a:cubicBezTo>
                  <a:cubicBezTo>
                    <a:pt x="97" y="282"/>
                    <a:pt x="135" y="316"/>
                    <a:pt x="186" y="316"/>
                  </a:cubicBezTo>
                  <a:cubicBezTo>
                    <a:pt x="214" y="316"/>
                    <a:pt x="245" y="306"/>
                    <a:pt x="277" y="275"/>
                  </a:cubicBezTo>
                  <a:cubicBezTo>
                    <a:pt x="357" y="195"/>
                    <a:pt x="265" y="92"/>
                    <a:pt x="265" y="92"/>
                  </a:cubicBezTo>
                  <a:cubicBezTo>
                    <a:pt x="385" y="211"/>
                    <a:pt x="385" y="211"/>
                    <a:pt x="385" y="211"/>
                  </a:cubicBezTo>
                  <a:cubicBezTo>
                    <a:pt x="385" y="0"/>
                    <a:pt x="385" y="0"/>
                    <a:pt x="385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Rectangle 4050"/>
            <p:cNvSpPr>
              <a:spLocks noChangeArrowheads="1"/>
            </p:cNvSpPr>
            <p:nvPr/>
          </p:nvSpPr>
          <p:spPr bwMode="auto">
            <a:xfrm>
              <a:off x="4174197" y="6848746"/>
              <a:ext cx="570102" cy="617"/>
            </a:xfrm>
            <a:prstGeom prst="rect">
              <a:avLst/>
            </a:pr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4051"/>
            <p:cNvSpPr>
              <a:spLocks/>
            </p:cNvSpPr>
            <p:nvPr/>
          </p:nvSpPr>
          <p:spPr bwMode="auto">
            <a:xfrm>
              <a:off x="4174197" y="6848746"/>
              <a:ext cx="570102" cy="0"/>
            </a:xfrm>
            <a:custGeom>
              <a:avLst/>
              <a:gdLst>
                <a:gd name="T0" fmla="*/ 924 w 924"/>
                <a:gd name="T1" fmla="*/ 0 w 924"/>
                <a:gd name="T2" fmla="*/ 0 w 924"/>
                <a:gd name="T3" fmla="*/ 924 w 92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924">
                  <a:moveTo>
                    <a:pt x="924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4052"/>
            <p:cNvSpPr>
              <a:spLocks/>
            </p:cNvSpPr>
            <p:nvPr/>
          </p:nvSpPr>
          <p:spPr bwMode="auto">
            <a:xfrm>
              <a:off x="3847191" y="5930660"/>
              <a:ext cx="897108" cy="918086"/>
            </a:xfrm>
            <a:custGeom>
              <a:avLst/>
              <a:gdLst>
                <a:gd name="T0" fmla="*/ 168 w 288"/>
                <a:gd name="T1" fmla="*/ 0 h 294"/>
                <a:gd name="T2" fmla="*/ 180 w 288"/>
                <a:gd name="T3" fmla="*/ 183 h 294"/>
                <a:gd name="T4" fmla="*/ 89 w 288"/>
                <a:gd name="T5" fmla="*/ 224 h 294"/>
                <a:gd name="T6" fmla="*/ 0 w 288"/>
                <a:gd name="T7" fmla="*/ 190 h 294"/>
                <a:gd name="T8" fmla="*/ 105 w 288"/>
                <a:gd name="T9" fmla="*/ 294 h 294"/>
                <a:gd name="T10" fmla="*/ 288 w 288"/>
                <a:gd name="T11" fmla="*/ 294 h 294"/>
                <a:gd name="T12" fmla="*/ 288 w 288"/>
                <a:gd name="T13" fmla="*/ 119 h 294"/>
                <a:gd name="T14" fmla="*/ 168 w 288"/>
                <a:gd name="T15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8" h="294">
                  <a:moveTo>
                    <a:pt x="168" y="0"/>
                  </a:moveTo>
                  <a:cubicBezTo>
                    <a:pt x="168" y="0"/>
                    <a:pt x="260" y="103"/>
                    <a:pt x="180" y="183"/>
                  </a:cubicBezTo>
                  <a:cubicBezTo>
                    <a:pt x="148" y="214"/>
                    <a:pt x="117" y="224"/>
                    <a:pt x="89" y="224"/>
                  </a:cubicBezTo>
                  <a:cubicBezTo>
                    <a:pt x="38" y="224"/>
                    <a:pt x="0" y="190"/>
                    <a:pt x="0" y="190"/>
                  </a:cubicBezTo>
                  <a:cubicBezTo>
                    <a:pt x="105" y="294"/>
                    <a:pt x="105" y="294"/>
                    <a:pt x="105" y="294"/>
                  </a:cubicBezTo>
                  <a:cubicBezTo>
                    <a:pt x="288" y="294"/>
                    <a:pt x="288" y="294"/>
                    <a:pt x="288" y="294"/>
                  </a:cubicBezTo>
                  <a:cubicBezTo>
                    <a:pt x="288" y="119"/>
                    <a:pt x="288" y="119"/>
                    <a:pt x="288" y="119"/>
                  </a:cubicBezTo>
                  <a:cubicBezTo>
                    <a:pt x="168" y="0"/>
                    <a:pt x="168" y="0"/>
                    <a:pt x="168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4053"/>
            <p:cNvSpPr>
              <a:spLocks noEditPoints="1"/>
            </p:cNvSpPr>
            <p:nvPr/>
          </p:nvSpPr>
          <p:spPr bwMode="auto">
            <a:xfrm>
              <a:off x="3825596" y="6080589"/>
              <a:ext cx="199289" cy="521360"/>
            </a:xfrm>
            <a:custGeom>
              <a:avLst/>
              <a:gdLst>
                <a:gd name="T0" fmla="*/ 33 w 64"/>
                <a:gd name="T1" fmla="*/ 40 h 167"/>
                <a:gd name="T2" fmla="*/ 53 w 64"/>
                <a:gd name="T3" fmla="*/ 20 h 167"/>
                <a:gd name="T4" fmla="*/ 33 w 64"/>
                <a:gd name="T5" fmla="*/ 0 h 167"/>
                <a:gd name="T6" fmla="*/ 13 w 64"/>
                <a:gd name="T7" fmla="*/ 20 h 167"/>
                <a:gd name="T8" fmla="*/ 33 w 64"/>
                <a:gd name="T9" fmla="*/ 40 h 167"/>
                <a:gd name="T10" fmla="*/ 32 w 64"/>
                <a:gd name="T11" fmla="*/ 45 h 167"/>
                <a:gd name="T12" fmla="*/ 0 w 64"/>
                <a:gd name="T13" fmla="*/ 74 h 167"/>
                <a:gd name="T14" fmla="*/ 0 w 64"/>
                <a:gd name="T15" fmla="*/ 126 h 167"/>
                <a:gd name="T16" fmla="*/ 27 w 64"/>
                <a:gd name="T17" fmla="*/ 151 h 167"/>
                <a:gd name="T18" fmla="*/ 64 w 64"/>
                <a:gd name="T19" fmla="*/ 167 h 167"/>
                <a:gd name="T20" fmla="*/ 64 w 64"/>
                <a:gd name="T21" fmla="*/ 74 h 167"/>
                <a:gd name="T22" fmla="*/ 32 w 64"/>
                <a:gd name="T23" fmla="*/ 45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4" h="167">
                  <a:moveTo>
                    <a:pt x="33" y="40"/>
                  </a:moveTo>
                  <a:cubicBezTo>
                    <a:pt x="44" y="40"/>
                    <a:pt x="53" y="31"/>
                    <a:pt x="53" y="20"/>
                  </a:cubicBezTo>
                  <a:cubicBezTo>
                    <a:pt x="53" y="9"/>
                    <a:pt x="44" y="0"/>
                    <a:pt x="33" y="0"/>
                  </a:cubicBezTo>
                  <a:cubicBezTo>
                    <a:pt x="22" y="0"/>
                    <a:pt x="13" y="9"/>
                    <a:pt x="13" y="20"/>
                  </a:cubicBezTo>
                  <a:cubicBezTo>
                    <a:pt x="13" y="31"/>
                    <a:pt x="22" y="40"/>
                    <a:pt x="33" y="40"/>
                  </a:cubicBezTo>
                  <a:moveTo>
                    <a:pt x="32" y="45"/>
                  </a:moveTo>
                  <a:cubicBezTo>
                    <a:pt x="15" y="45"/>
                    <a:pt x="1" y="58"/>
                    <a:pt x="0" y="74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6"/>
                    <a:pt x="15" y="142"/>
                    <a:pt x="27" y="151"/>
                  </a:cubicBezTo>
                  <a:cubicBezTo>
                    <a:pt x="38" y="160"/>
                    <a:pt x="64" y="167"/>
                    <a:pt x="64" y="167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63" y="58"/>
                    <a:pt x="49" y="45"/>
                    <a:pt x="32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Freeform 4054"/>
            <p:cNvSpPr>
              <a:spLocks/>
            </p:cNvSpPr>
            <p:nvPr/>
          </p:nvSpPr>
          <p:spPr bwMode="auto">
            <a:xfrm>
              <a:off x="4246385" y="6221264"/>
              <a:ext cx="199289" cy="368345"/>
            </a:xfrm>
            <a:custGeom>
              <a:avLst/>
              <a:gdLst>
                <a:gd name="T0" fmla="*/ 32 w 64"/>
                <a:gd name="T1" fmla="*/ 0 h 118"/>
                <a:gd name="T2" fmla="*/ 64 w 64"/>
                <a:gd name="T3" fmla="*/ 29 h 118"/>
                <a:gd name="T4" fmla="*/ 64 w 64"/>
                <a:gd name="T5" fmla="*/ 70 h 118"/>
                <a:gd name="T6" fmla="*/ 38 w 64"/>
                <a:gd name="T7" fmla="*/ 100 h 118"/>
                <a:gd name="T8" fmla="*/ 0 w 64"/>
                <a:gd name="T9" fmla="*/ 118 h 118"/>
                <a:gd name="T10" fmla="*/ 0 w 64"/>
                <a:gd name="T11" fmla="*/ 29 h 118"/>
                <a:gd name="T12" fmla="*/ 32 w 64"/>
                <a:gd name="T1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" h="118">
                  <a:moveTo>
                    <a:pt x="32" y="0"/>
                  </a:moveTo>
                  <a:cubicBezTo>
                    <a:pt x="49" y="0"/>
                    <a:pt x="63" y="13"/>
                    <a:pt x="64" y="29"/>
                  </a:cubicBezTo>
                  <a:cubicBezTo>
                    <a:pt x="64" y="70"/>
                    <a:pt x="64" y="70"/>
                    <a:pt x="64" y="70"/>
                  </a:cubicBezTo>
                  <a:cubicBezTo>
                    <a:pt x="64" y="70"/>
                    <a:pt x="49" y="91"/>
                    <a:pt x="38" y="100"/>
                  </a:cubicBezTo>
                  <a:cubicBezTo>
                    <a:pt x="26" y="109"/>
                    <a:pt x="0" y="118"/>
                    <a:pt x="0" y="118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" y="13"/>
                    <a:pt x="15" y="0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4055"/>
            <p:cNvSpPr>
              <a:spLocks noEditPoints="1"/>
            </p:cNvSpPr>
            <p:nvPr/>
          </p:nvSpPr>
          <p:spPr bwMode="auto">
            <a:xfrm>
              <a:off x="3725643" y="5843047"/>
              <a:ext cx="794687" cy="793453"/>
            </a:xfrm>
            <a:custGeom>
              <a:avLst/>
              <a:gdLst>
                <a:gd name="T0" fmla="*/ 128 w 255"/>
                <a:gd name="T1" fmla="*/ 254 h 254"/>
                <a:gd name="T2" fmla="*/ 0 w 255"/>
                <a:gd name="T3" fmla="*/ 127 h 254"/>
                <a:gd name="T4" fmla="*/ 128 w 255"/>
                <a:gd name="T5" fmla="*/ 0 h 254"/>
                <a:gd name="T6" fmla="*/ 255 w 255"/>
                <a:gd name="T7" fmla="*/ 127 h 254"/>
                <a:gd name="T8" fmla="*/ 128 w 255"/>
                <a:gd name="T9" fmla="*/ 254 h 254"/>
                <a:gd name="T10" fmla="*/ 128 w 255"/>
                <a:gd name="T11" fmla="*/ 12 h 254"/>
                <a:gd name="T12" fmla="*/ 13 w 255"/>
                <a:gd name="T13" fmla="*/ 127 h 254"/>
                <a:gd name="T14" fmla="*/ 128 w 255"/>
                <a:gd name="T15" fmla="*/ 242 h 254"/>
                <a:gd name="T16" fmla="*/ 243 w 255"/>
                <a:gd name="T17" fmla="*/ 127 h 254"/>
                <a:gd name="T18" fmla="*/ 128 w 255"/>
                <a:gd name="T19" fmla="*/ 1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5" h="254">
                  <a:moveTo>
                    <a:pt x="128" y="254"/>
                  </a:moveTo>
                  <a:cubicBezTo>
                    <a:pt x="58" y="254"/>
                    <a:pt x="0" y="197"/>
                    <a:pt x="0" y="127"/>
                  </a:cubicBezTo>
                  <a:cubicBezTo>
                    <a:pt x="0" y="57"/>
                    <a:pt x="58" y="0"/>
                    <a:pt x="128" y="0"/>
                  </a:cubicBezTo>
                  <a:cubicBezTo>
                    <a:pt x="198" y="0"/>
                    <a:pt x="255" y="57"/>
                    <a:pt x="255" y="127"/>
                  </a:cubicBezTo>
                  <a:cubicBezTo>
                    <a:pt x="255" y="197"/>
                    <a:pt x="198" y="254"/>
                    <a:pt x="128" y="254"/>
                  </a:cubicBezTo>
                  <a:close/>
                  <a:moveTo>
                    <a:pt x="128" y="12"/>
                  </a:moveTo>
                  <a:cubicBezTo>
                    <a:pt x="65" y="12"/>
                    <a:pt x="13" y="64"/>
                    <a:pt x="13" y="127"/>
                  </a:cubicBezTo>
                  <a:cubicBezTo>
                    <a:pt x="13" y="190"/>
                    <a:pt x="65" y="242"/>
                    <a:pt x="128" y="242"/>
                  </a:cubicBezTo>
                  <a:cubicBezTo>
                    <a:pt x="191" y="242"/>
                    <a:pt x="243" y="190"/>
                    <a:pt x="243" y="127"/>
                  </a:cubicBezTo>
                  <a:cubicBezTo>
                    <a:pt x="243" y="64"/>
                    <a:pt x="191" y="12"/>
                    <a:pt x="12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Freeform 4056"/>
            <p:cNvSpPr>
              <a:spLocks/>
            </p:cNvSpPr>
            <p:nvPr/>
          </p:nvSpPr>
          <p:spPr bwMode="auto">
            <a:xfrm>
              <a:off x="4043395" y="6158947"/>
              <a:ext cx="159184" cy="159184"/>
            </a:xfrm>
            <a:custGeom>
              <a:avLst/>
              <a:gdLst>
                <a:gd name="T0" fmla="*/ 162 w 258"/>
                <a:gd name="T1" fmla="*/ 258 h 258"/>
                <a:gd name="T2" fmla="*/ 96 w 258"/>
                <a:gd name="T3" fmla="*/ 258 h 258"/>
                <a:gd name="T4" fmla="*/ 96 w 258"/>
                <a:gd name="T5" fmla="*/ 161 h 258"/>
                <a:gd name="T6" fmla="*/ 0 w 258"/>
                <a:gd name="T7" fmla="*/ 161 h 258"/>
                <a:gd name="T8" fmla="*/ 0 w 258"/>
                <a:gd name="T9" fmla="*/ 101 h 258"/>
                <a:gd name="T10" fmla="*/ 96 w 258"/>
                <a:gd name="T11" fmla="*/ 101 h 258"/>
                <a:gd name="T12" fmla="*/ 96 w 258"/>
                <a:gd name="T13" fmla="*/ 0 h 258"/>
                <a:gd name="T14" fmla="*/ 162 w 258"/>
                <a:gd name="T15" fmla="*/ 0 h 258"/>
                <a:gd name="T16" fmla="*/ 162 w 258"/>
                <a:gd name="T17" fmla="*/ 101 h 258"/>
                <a:gd name="T18" fmla="*/ 258 w 258"/>
                <a:gd name="T19" fmla="*/ 101 h 258"/>
                <a:gd name="T20" fmla="*/ 258 w 258"/>
                <a:gd name="T21" fmla="*/ 161 h 258"/>
                <a:gd name="T22" fmla="*/ 162 w 258"/>
                <a:gd name="T23" fmla="*/ 161 h 258"/>
                <a:gd name="T24" fmla="*/ 162 w 258"/>
                <a:gd name="T25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8" h="258">
                  <a:moveTo>
                    <a:pt x="162" y="258"/>
                  </a:moveTo>
                  <a:lnTo>
                    <a:pt x="96" y="258"/>
                  </a:lnTo>
                  <a:lnTo>
                    <a:pt x="96" y="161"/>
                  </a:lnTo>
                  <a:lnTo>
                    <a:pt x="0" y="161"/>
                  </a:lnTo>
                  <a:lnTo>
                    <a:pt x="0" y="101"/>
                  </a:lnTo>
                  <a:lnTo>
                    <a:pt x="96" y="101"/>
                  </a:lnTo>
                  <a:lnTo>
                    <a:pt x="96" y="0"/>
                  </a:lnTo>
                  <a:lnTo>
                    <a:pt x="162" y="0"/>
                  </a:lnTo>
                  <a:lnTo>
                    <a:pt x="162" y="101"/>
                  </a:lnTo>
                  <a:lnTo>
                    <a:pt x="258" y="101"/>
                  </a:lnTo>
                  <a:lnTo>
                    <a:pt x="258" y="161"/>
                  </a:lnTo>
                  <a:lnTo>
                    <a:pt x="162" y="161"/>
                  </a:lnTo>
                  <a:lnTo>
                    <a:pt x="162" y="2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Oval 4057"/>
            <p:cNvSpPr>
              <a:spLocks noChangeArrowheads="1"/>
            </p:cNvSpPr>
            <p:nvPr/>
          </p:nvSpPr>
          <p:spPr bwMode="auto">
            <a:xfrm>
              <a:off x="4280320" y="6080589"/>
              <a:ext cx="124633" cy="1246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3" name="Group 1222"/>
          <p:cNvGrpSpPr/>
          <p:nvPr/>
        </p:nvGrpSpPr>
        <p:grpSpPr>
          <a:xfrm>
            <a:off x="5909935" y="3559366"/>
            <a:ext cx="323733" cy="273815"/>
            <a:chOff x="6296037" y="4641144"/>
            <a:chExt cx="816282" cy="690416"/>
          </a:xfrm>
        </p:grpSpPr>
        <p:sp>
          <p:nvSpPr>
            <p:cNvPr id="1224" name="Freeform 4058"/>
            <p:cNvSpPr>
              <a:spLocks noEditPoints="1"/>
            </p:cNvSpPr>
            <p:nvPr/>
          </p:nvSpPr>
          <p:spPr bwMode="auto">
            <a:xfrm>
              <a:off x="6701402" y="4688035"/>
              <a:ext cx="280115" cy="608973"/>
            </a:xfrm>
            <a:custGeom>
              <a:avLst/>
              <a:gdLst>
                <a:gd name="T0" fmla="*/ 15 w 454"/>
                <a:gd name="T1" fmla="*/ 5 h 987"/>
                <a:gd name="T2" fmla="*/ 5 w 454"/>
                <a:gd name="T3" fmla="*/ 0 h 987"/>
                <a:gd name="T4" fmla="*/ 0 w 454"/>
                <a:gd name="T5" fmla="*/ 0 h 987"/>
                <a:gd name="T6" fmla="*/ 0 w 454"/>
                <a:gd name="T7" fmla="*/ 461 h 987"/>
                <a:gd name="T8" fmla="*/ 80 w 454"/>
                <a:gd name="T9" fmla="*/ 461 h 987"/>
                <a:gd name="T10" fmla="*/ 80 w 454"/>
                <a:gd name="T11" fmla="*/ 537 h 987"/>
                <a:gd name="T12" fmla="*/ 80 w 454"/>
                <a:gd name="T13" fmla="*/ 607 h 987"/>
                <a:gd name="T14" fmla="*/ 0 w 454"/>
                <a:gd name="T15" fmla="*/ 607 h 987"/>
                <a:gd name="T16" fmla="*/ 0 w 454"/>
                <a:gd name="T17" fmla="*/ 668 h 987"/>
                <a:gd name="T18" fmla="*/ 70 w 454"/>
                <a:gd name="T19" fmla="*/ 668 h 987"/>
                <a:gd name="T20" fmla="*/ 70 w 454"/>
                <a:gd name="T21" fmla="*/ 810 h 987"/>
                <a:gd name="T22" fmla="*/ 0 w 454"/>
                <a:gd name="T23" fmla="*/ 810 h 987"/>
                <a:gd name="T24" fmla="*/ 0 w 454"/>
                <a:gd name="T25" fmla="*/ 987 h 987"/>
                <a:gd name="T26" fmla="*/ 15 w 454"/>
                <a:gd name="T27" fmla="*/ 987 h 987"/>
                <a:gd name="T28" fmla="*/ 454 w 454"/>
                <a:gd name="T29" fmla="*/ 987 h 987"/>
                <a:gd name="T30" fmla="*/ 454 w 454"/>
                <a:gd name="T31" fmla="*/ 537 h 987"/>
                <a:gd name="T32" fmla="*/ 454 w 454"/>
                <a:gd name="T33" fmla="*/ 334 h 987"/>
                <a:gd name="T34" fmla="*/ 15 w 454"/>
                <a:gd name="T35" fmla="*/ 5 h 987"/>
                <a:gd name="T36" fmla="*/ 328 w 454"/>
                <a:gd name="T37" fmla="*/ 810 h 987"/>
                <a:gd name="T38" fmla="*/ 181 w 454"/>
                <a:gd name="T39" fmla="*/ 810 h 987"/>
                <a:gd name="T40" fmla="*/ 181 w 454"/>
                <a:gd name="T41" fmla="*/ 668 h 987"/>
                <a:gd name="T42" fmla="*/ 328 w 454"/>
                <a:gd name="T43" fmla="*/ 668 h 987"/>
                <a:gd name="T44" fmla="*/ 328 w 454"/>
                <a:gd name="T45" fmla="*/ 810 h 987"/>
                <a:gd name="T46" fmla="*/ 328 w 454"/>
                <a:gd name="T47" fmla="*/ 607 h 987"/>
                <a:gd name="T48" fmla="*/ 181 w 454"/>
                <a:gd name="T49" fmla="*/ 607 h 987"/>
                <a:gd name="T50" fmla="*/ 181 w 454"/>
                <a:gd name="T51" fmla="*/ 537 h 987"/>
                <a:gd name="T52" fmla="*/ 181 w 454"/>
                <a:gd name="T53" fmla="*/ 461 h 987"/>
                <a:gd name="T54" fmla="*/ 328 w 454"/>
                <a:gd name="T55" fmla="*/ 461 h 987"/>
                <a:gd name="T56" fmla="*/ 328 w 454"/>
                <a:gd name="T57" fmla="*/ 537 h 987"/>
                <a:gd name="T58" fmla="*/ 328 w 454"/>
                <a:gd name="T59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4" h="987">
                  <a:moveTo>
                    <a:pt x="15" y="5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461"/>
                  </a:lnTo>
                  <a:lnTo>
                    <a:pt x="80" y="461"/>
                  </a:lnTo>
                  <a:lnTo>
                    <a:pt x="80" y="537"/>
                  </a:lnTo>
                  <a:lnTo>
                    <a:pt x="80" y="607"/>
                  </a:lnTo>
                  <a:lnTo>
                    <a:pt x="0" y="607"/>
                  </a:lnTo>
                  <a:lnTo>
                    <a:pt x="0" y="668"/>
                  </a:lnTo>
                  <a:lnTo>
                    <a:pt x="70" y="668"/>
                  </a:lnTo>
                  <a:lnTo>
                    <a:pt x="70" y="810"/>
                  </a:lnTo>
                  <a:lnTo>
                    <a:pt x="0" y="810"/>
                  </a:lnTo>
                  <a:lnTo>
                    <a:pt x="0" y="987"/>
                  </a:lnTo>
                  <a:lnTo>
                    <a:pt x="15" y="987"/>
                  </a:lnTo>
                  <a:lnTo>
                    <a:pt x="454" y="987"/>
                  </a:lnTo>
                  <a:lnTo>
                    <a:pt x="454" y="537"/>
                  </a:lnTo>
                  <a:lnTo>
                    <a:pt x="454" y="334"/>
                  </a:lnTo>
                  <a:lnTo>
                    <a:pt x="15" y="5"/>
                  </a:lnTo>
                  <a:close/>
                  <a:moveTo>
                    <a:pt x="328" y="810"/>
                  </a:moveTo>
                  <a:lnTo>
                    <a:pt x="181" y="810"/>
                  </a:lnTo>
                  <a:lnTo>
                    <a:pt x="181" y="668"/>
                  </a:lnTo>
                  <a:lnTo>
                    <a:pt x="328" y="668"/>
                  </a:lnTo>
                  <a:lnTo>
                    <a:pt x="328" y="810"/>
                  </a:lnTo>
                  <a:close/>
                  <a:moveTo>
                    <a:pt x="328" y="607"/>
                  </a:moveTo>
                  <a:lnTo>
                    <a:pt x="181" y="607"/>
                  </a:lnTo>
                  <a:lnTo>
                    <a:pt x="181" y="537"/>
                  </a:lnTo>
                  <a:lnTo>
                    <a:pt x="181" y="461"/>
                  </a:lnTo>
                  <a:lnTo>
                    <a:pt x="328" y="461"/>
                  </a:lnTo>
                  <a:lnTo>
                    <a:pt x="328" y="537"/>
                  </a:lnTo>
                  <a:lnTo>
                    <a:pt x="328" y="60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Freeform 4059"/>
            <p:cNvSpPr>
              <a:spLocks noEditPoints="1"/>
            </p:cNvSpPr>
            <p:nvPr/>
          </p:nvSpPr>
          <p:spPr bwMode="auto">
            <a:xfrm>
              <a:off x="6426840" y="4688035"/>
              <a:ext cx="274562" cy="608973"/>
            </a:xfrm>
            <a:custGeom>
              <a:avLst/>
              <a:gdLst>
                <a:gd name="T0" fmla="*/ 384 w 445"/>
                <a:gd name="T1" fmla="*/ 461 h 987"/>
                <a:gd name="T2" fmla="*/ 445 w 445"/>
                <a:gd name="T3" fmla="*/ 461 h 987"/>
                <a:gd name="T4" fmla="*/ 445 w 445"/>
                <a:gd name="T5" fmla="*/ 0 h 987"/>
                <a:gd name="T6" fmla="*/ 0 w 445"/>
                <a:gd name="T7" fmla="*/ 344 h 987"/>
                <a:gd name="T8" fmla="*/ 0 w 445"/>
                <a:gd name="T9" fmla="*/ 537 h 987"/>
                <a:gd name="T10" fmla="*/ 0 w 445"/>
                <a:gd name="T11" fmla="*/ 987 h 987"/>
                <a:gd name="T12" fmla="*/ 445 w 445"/>
                <a:gd name="T13" fmla="*/ 987 h 987"/>
                <a:gd name="T14" fmla="*/ 445 w 445"/>
                <a:gd name="T15" fmla="*/ 810 h 987"/>
                <a:gd name="T16" fmla="*/ 374 w 445"/>
                <a:gd name="T17" fmla="*/ 810 h 987"/>
                <a:gd name="T18" fmla="*/ 374 w 445"/>
                <a:gd name="T19" fmla="*/ 668 h 987"/>
                <a:gd name="T20" fmla="*/ 445 w 445"/>
                <a:gd name="T21" fmla="*/ 668 h 987"/>
                <a:gd name="T22" fmla="*/ 445 w 445"/>
                <a:gd name="T23" fmla="*/ 607 h 987"/>
                <a:gd name="T24" fmla="*/ 384 w 445"/>
                <a:gd name="T25" fmla="*/ 607 h 987"/>
                <a:gd name="T26" fmla="*/ 384 w 445"/>
                <a:gd name="T27" fmla="*/ 537 h 987"/>
                <a:gd name="T28" fmla="*/ 384 w 445"/>
                <a:gd name="T29" fmla="*/ 461 h 987"/>
                <a:gd name="T30" fmla="*/ 283 w 445"/>
                <a:gd name="T31" fmla="*/ 810 h 987"/>
                <a:gd name="T32" fmla="*/ 142 w 445"/>
                <a:gd name="T33" fmla="*/ 810 h 987"/>
                <a:gd name="T34" fmla="*/ 142 w 445"/>
                <a:gd name="T35" fmla="*/ 668 h 987"/>
                <a:gd name="T36" fmla="*/ 283 w 445"/>
                <a:gd name="T37" fmla="*/ 668 h 987"/>
                <a:gd name="T38" fmla="*/ 283 w 445"/>
                <a:gd name="T39" fmla="*/ 810 h 987"/>
                <a:gd name="T40" fmla="*/ 283 w 445"/>
                <a:gd name="T41" fmla="*/ 607 h 987"/>
                <a:gd name="T42" fmla="*/ 142 w 445"/>
                <a:gd name="T43" fmla="*/ 607 h 987"/>
                <a:gd name="T44" fmla="*/ 142 w 445"/>
                <a:gd name="T45" fmla="*/ 537 h 987"/>
                <a:gd name="T46" fmla="*/ 142 w 445"/>
                <a:gd name="T47" fmla="*/ 461 h 987"/>
                <a:gd name="T48" fmla="*/ 283 w 445"/>
                <a:gd name="T49" fmla="*/ 461 h 987"/>
                <a:gd name="T50" fmla="*/ 283 w 445"/>
                <a:gd name="T51" fmla="*/ 537 h 987"/>
                <a:gd name="T52" fmla="*/ 283 w 445"/>
                <a:gd name="T53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5" h="987">
                  <a:moveTo>
                    <a:pt x="384" y="461"/>
                  </a:moveTo>
                  <a:lnTo>
                    <a:pt x="445" y="461"/>
                  </a:lnTo>
                  <a:lnTo>
                    <a:pt x="445" y="0"/>
                  </a:lnTo>
                  <a:lnTo>
                    <a:pt x="0" y="344"/>
                  </a:lnTo>
                  <a:lnTo>
                    <a:pt x="0" y="537"/>
                  </a:lnTo>
                  <a:lnTo>
                    <a:pt x="0" y="987"/>
                  </a:lnTo>
                  <a:lnTo>
                    <a:pt x="445" y="987"/>
                  </a:lnTo>
                  <a:lnTo>
                    <a:pt x="445" y="810"/>
                  </a:lnTo>
                  <a:lnTo>
                    <a:pt x="374" y="810"/>
                  </a:lnTo>
                  <a:lnTo>
                    <a:pt x="374" y="668"/>
                  </a:lnTo>
                  <a:lnTo>
                    <a:pt x="445" y="668"/>
                  </a:lnTo>
                  <a:lnTo>
                    <a:pt x="445" y="607"/>
                  </a:lnTo>
                  <a:lnTo>
                    <a:pt x="384" y="607"/>
                  </a:lnTo>
                  <a:lnTo>
                    <a:pt x="384" y="537"/>
                  </a:lnTo>
                  <a:lnTo>
                    <a:pt x="384" y="461"/>
                  </a:lnTo>
                  <a:close/>
                  <a:moveTo>
                    <a:pt x="283" y="810"/>
                  </a:moveTo>
                  <a:lnTo>
                    <a:pt x="142" y="810"/>
                  </a:lnTo>
                  <a:lnTo>
                    <a:pt x="142" y="668"/>
                  </a:lnTo>
                  <a:lnTo>
                    <a:pt x="283" y="668"/>
                  </a:lnTo>
                  <a:lnTo>
                    <a:pt x="283" y="810"/>
                  </a:lnTo>
                  <a:close/>
                  <a:moveTo>
                    <a:pt x="283" y="607"/>
                  </a:moveTo>
                  <a:lnTo>
                    <a:pt x="142" y="607"/>
                  </a:lnTo>
                  <a:lnTo>
                    <a:pt x="142" y="537"/>
                  </a:lnTo>
                  <a:lnTo>
                    <a:pt x="142" y="461"/>
                  </a:lnTo>
                  <a:lnTo>
                    <a:pt x="283" y="461"/>
                  </a:lnTo>
                  <a:lnTo>
                    <a:pt x="283" y="537"/>
                  </a:lnTo>
                  <a:lnTo>
                    <a:pt x="283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Freeform 4060"/>
            <p:cNvSpPr>
              <a:spLocks noEditPoints="1"/>
            </p:cNvSpPr>
            <p:nvPr/>
          </p:nvSpPr>
          <p:spPr bwMode="auto">
            <a:xfrm>
              <a:off x="6296037" y="4641144"/>
              <a:ext cx="816282" cy="690416"/>
            </a:xfrm>
            <a:custGeom>
              <a:avLst/>
              <a:gdLst>
                <a:gd name="T0" fmla="*/ 662 w 1323"/>
                <a:gd name="T1" fmla="*/ 0 h 1119"/>
                <a:gd name="T2" fmla="*/ 657 w 1323"/>
                <a:gd name="T3" fmla="*/ 0 h 1119"/>
                <a:gd name="T4" fmla="*/ 0 w 1323"/>
                <a:gd name="T5" fmla="*/ 506 h 1119"/>
                <a:gd name="T6" fmla="*/ 36 w 1323"/>
                <a:gd name="T7" fmla="*/ 552 h 1119"/>
                <a:gd name="T8" fmla="*/ 152 w 1323"/>
                <a:gd name="T9" fmla="*/ 466 h 1119"/>
                <a:gd name="T10" fmla="*/ 152 w 1323"/>
                <a:gd name="T11" fmla="*/ 613 h 1119"/>
                <a:gd name="T12" fmla="*/ 152 w 1323"/>
                <a:gd name="T13" fmla="*/ 1119 h 1119"/>
                <a:gd name="T14" fmla="*/ 657 w 1323"/>
                <a:gd name="T15" fmla="*/ 1119 h 1119"/>
                <a:gd name="T16" fmla="*/ 1172 w 1323"/>
                <a:gd name="T17" fmla="*/ 1119 h 1119"/>
                <a:gd name="T18" fmla="*/ 1172 w 1323"/>
                <a:gd name="T19" fmla="*/ 613 h 1119"/>
                <a:gd name="T20" fmla="*/ 1172 w 1323"/>
                <a:gd name="T21" fmla="*/ 456 h 1119"/>
                <a:gd name="T22" fmla="*/ 1288 w 1323"/>
                <a:gd name="T23" fmla="*/ 542 h 1119"/>
                <a:gd name="T24" fmla="*/ 1323 w 1323"/>
                <a:gd name="T25" fmla="*/ 491 h 1119"/>
                <a:gd name="T26" fmla="*/ 662 w 1323"/>
                <a:gd name="T27" fmla="*/ 0 h 1119"/>
                <a:gd name="T28" fmla="*/ 1111 w 1323"/>
                <a:gd name="T29" fmla="*/ 1063 h 1119"/>
                <a:gd name="T30" fmla="*/ 672 w 1323"/>
                <a:gd name="T31" fmla="*/ 1063 h 1119"/>
                <a:gd name="T32" fmla="*/ 657 w 1323"/>
                <a:gd name="T33" fmla="*/ 1063 h 1119"/>
                <a:gd name="T34" fmla="*/ 212 w 1323"/>
                <a:gd name="T35" fmla="*/ 1063 h 1119"/>
                <a:gd name="T36" fmla="*/ 212 w 1323"/>
                <a:gd name="T37" fmla="*/ 613 h 1119"/>
                <a:gd name="T38" fmla="*/ 212 w 1323"/>
                <a:gd name="T39" fmla="*/ 420 h 1119"/>
                <a:gd name="T40" fmla="*/ 657 w 1323"/>
                <a:gd name="T41" fmla="*/ 76 h 1119"/>
                <a:gd name="T42" fmla="*/ 662 w 1323"/>
                <a:gd name="T43" fmla="*/ 76 h 1119"/>
                <a:gd name="T44" fmla="*/ 672 w 1323"/>
                <a:gd name="T45" fmla="*/ 81 h 1119"/>
                <a:gd name="T46" fmla="*/ 1111 w 1323"/>
                <a:gd name="T47" fmla="*/ 410 h 1119"/>
                <a:gd name="T48" fmla="*/ 1111 w 1323"/>
                <a:gd name="T49" fmla="*/ 613 h 1119"/>
                <a:gd name="T50" fmla="*/ 1111 w 1323"/>
                <a:gd name="T51" fmla="*/ 106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3" h="1119">
                  <a:moveTo>
                    <a:pt x="662" y="0"/>
                  </a:moveTo>
                  <a:lnTo>
                    <a:pt x="657" y="0"/>
                  </a:lnTo>
                  <a:lnTo>
                    <a:pt x="0" y="506"/>
                  </a:lnTo>
                  <a:lnTo>
                    <a:pt x="36" y="552"/>
                  </a:lnTo>
                  <a:lnTo>
                    <a:pt x="152" y="466"/>
                  </a:lnTo>
                  <a:lnTo>
                    <a:pt x="152" y="613"/>
                  </a:lnTo>
                  <a:lnTo>
                    <a:pt x="152" y="1119"/>
                  </a:lnTo>
                  <a:lnTo>
                    <a:pt x="657" y="1119"/>
                  </a:lnTo>
                  <a:lnTo>
                    <a:pt x="1172" y="1119"/>
                  </a:lnTo>
                  <a:lnTo>
                    <a:pt x="1172" y="613"/>
                  </a:lnTo>
                  <a:lnTo>
                    <a:pt x="1172" y="456"/>
                  </a:lnTo>
                  <a:lnTo>
                    <a:pt x="1288" y="542"/>
                  </a:lnTo>
                  <a:lnTo>
                    <a:pt x="1323" y="491"/>
                  </a:lnTo>
                  <a:lnTo>
                    <a:pt x="662" y="0"/>
                  </a:lnTo>
                  <a:close/>
                  <a:moveTo>
                    <a:pt x="1111" y="1063"/>
                  </a:moveTo>
                  <a:lnTo>
                    <a:pt x="672" y="1063"/>
                  </a:lnTo>
                  <a:lnTo>
                    <a:pt x="657" y="1063"/>
                  </a:lnTo>
                  <a:lnTo>
                    <a:pt x="212" y="1063"/>
                  </a:lnTo>
                  <a:lnTo>
                    <a:pt x="212" y="613"/>
                  </a:lnTo>
                  <a:lnTo>
                    <a:pt x="212" y="420"/>
                  </a:lnTo>
                  <a:lnTo>
                    <a:pt x="657" y="76"/>
                  </a:lnTo>
                  <a:lnTo>
                    <a:pt x="662" y="76"/>
                  </a:lnTo>
                  <a:lnTo>
                    <a:pt x="672" y="81"/>
                  </a:lnTo>
                  <a:lnTo>
                    <a:pt x="1111" y="410"/>
                  </a:lnTo>
                  <a:lnTo>
                    <a:pt x="1111" y="613"/>
                  </a:lnTo>
                  <a:lnTo>
                    <a:pt x="1111" y="1063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Rectangle 4061"/>
            <p:cNvSpPr>
              <a:spLocks noChangeArrowheads="1"/>
            </p:cNvSpPr>
            <p:nvPr/>
          </p:nvSpPr>
          <p:spPr bwMode="auto">
            <a:xfrm>
              <a:off x="6514453" y="5019361"/>
              <a:ext cx="86996" cy="43190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8" name="Rectangle 4062"/>
            <p:cNvSpPr>
              <a:spLocks noChangeArrowheads="1"/>
            </p:cNvSpPr>
            <p:nvPr/>
          </p:nvSpPr>
          <p:spPr bwMode="auto">
            <a:xfrm>
              <a:off x="6514453" y="4972469"/>
              <a:ext cx="86996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9" name="Rectangle 4063"/>
            <p:cNvSpPr>
              <a:spLocks noChangeArrowheads="1"/>
            </p:cNvSpPr>
            <p:nvPr/>
          </p:nvSpPr>
          <p:spPr bwMode="auto">
            <a:xfrm>
              <a:off x="6514453" y="5100187"/>
              <a:ext cx="86996" cy="87613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Rectangle 4064"/>
            <p:cNvSpPr>
              <a:spLocks noChangeArrowheads="1"/>
            </p:cNvSpPr>
            <p:nvPr/>
          </p:nvSpPr>
          <p:spPr bwMode="auto">
            <a:xfrm>
              <a:off x="6813078" y="5019361"/>
              <a:ext cx="90698" cy="4319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Rectangle 4065"/>
            <p:cNvSpPr>
              <a:spLocks noChangeArrowheads="1"/>
            </p:cNvSpPr>
            <p:nvPr/>
          </p:nvSpPr>
          <p:spPr bwMode="auto">
            <a:xfrm>
              <a:off x="6813078" y="4972469"/>
              <a:ext cx="90698" cy="4689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4066"/>
            <p:cNvSpPr>
              <a:spLocks/>
            </p:cNvSpPr>
            <p:nvPr/>
          </p:nvSpPr>
          <p:spPr bwMode="auto">
            <a:xfrm>
              <a:off x="6701402" y="4972469"/>
              <a:ext cx="49359" cy="90081"/>
            </a:xfrm>
            <a:custGeom>
              <a:avLst/>
              <a:gdLst>
                <a:gd name="T0" fmla="*/ 0 w 80"/>
                <a:gd name="T1" fmla="*/ 0 h 146"/>
                <a:gd name="T2" fmla="*/ 0 w 80"/>
                <a:gd name="T3" fmla="*/ 76 h 146"/>
                <a:gd name="T4" fmla="*/ 0 w 80"/>
                <a:gd name="T5" fmla="*/ 146 h 146"/>
                <a:gd name="T6" fmla="*/ 80 w 80"/>
                <a:gd name="T7" fmla="*/ 146 h 146"/>
                <a:gd name="T8" fmla="*/ 80 w 80"/>
                <a:gd name="T9" fmla="*/ 76 h 146"/>
                <a:gd name="T10" fmla="*/ 80 w 80"/>
                <a:gd name="T11" fmla="*/ 0 h 146"/>
                <a:gd name="T12" fmla="*/ 0 w 80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80" y="146"/>
                  </a:lnTo>
                  <a:lnTo>
                    <a:pt x="80" y="76"/>
                  </a:lnTo>
                  <a:lnTo>
                    <a:pt x="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4067"/>
            <p:cNvSpPr>
              <a:spLocks/>
            </p:cNvSpPr>
            <p:nvPr/>
          </p:nvSpPr>
          <p:spPr bwMode="auto">
            <a:xfrm>
              <a:off x="6663765" y="4972469"/>
              <a:ext cx="37637" cy="90081"/>
            </a:xfrm>
            <a:custGeom>
              <a:avLst/>
              <a:gdLst>
                <a:gd name="T0" fmla="*/ 0 w 61"/>
                <a:gd name="T1" fmla="*/ 0 h 146"/>
                <a:gd name="T2" fmla="*/ 0 w 61"/>
                <a:gd name="T3" fmla="*/ 76 h 146"/>
                <a:gd name="T4" fmla="*/ 0 w 61"/>
                <a:gd name="T5" fmla="*/ 146 h 146"/>
                <a:gd name="T6" fmla="*/ 61 w 61"/>
                <a:gd name="T7" fmla="*/ 146 h 146"/>
                <a:gd name="T8" fmla="*/ 61 w 61"/>
                <a:gd name="T9" fmla="*/ 76 h 146"/>
                <a:gd name="T10" fmla="*/ 61 w 61"/>
                <a:gd name="T11" fmla="*/ 0 h 146"/>
                <a:gd name="T12" fmla="*/ 0 w 61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61" y="146"/>
                  </a:lnTo>
                  <a:lnTo>
                    <a:pt x="61" y="76"/>
                  </a:ln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Rectangle 4068"/>
            <p:cNvSpPr>
              <a:spLocks noChangeArrowheads="1"/>
            </p:cNvSpPr>
            <p:nvPr/>
          </p:nvSpPr>
          <p:spPr bwMode="auto">
            <a:xfrm>
              <a:off x="6813078" y="5100187"/>
              <a:ext cx="90698" cy="87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Rectangle 4069"/>
            <p:cNvSpPr>
              <a:spLocks noChangeArrowheads="1"/>
            </p:cNvSpPr>
            <p:nvPr/>
          </p:nvSpPr>
          <p:spPr bwMode="auto">
            <a:xfrm>
              <a:off x="6701402" y="5100187"/>
              <a:ext cx="43190" cy="876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Rectangle 4070"/>
            <p:cNvSpPr>
              <a:spLocks noChangeArrowheads="1"/>
            </p:cNvSpPr>
            <p:nvPr/>
          </p:nvSpPr>
          <p:spPr bwMode="auto">
            <a:xfrm>
              <a:off x="6657595" y="5100187"/>
              <a:ext cx="43807" cy="87613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37" name="Group 1236"/>
          <p:cNvGrpSpPr/>
          <p:nvPr/>
        </p:nvGrpSpPr>
        <p:grpSpPr>
          <a:xfrm>
            <a:off x="1131511" y="1657833"/>
            <a:ext cx="168107" cy="347958"/>
            <a:chOff x="-1181305" y="4425813"/>
            <a:chExt cx="423875" cy="877365"/>
          </a:xfrm>
        </p:grpSpPr>
        <p:sp>
          <p:nvSpPr>
            <p:cNvPr id="1238" name="Freeform 3689"/>
            <p:cNvSpPr>
              <a:spLocks/>
            </p:cNvSpPr>
            <p:nvPr/>
          </p:nvSpPr>
          <p:spPr bwMode="auto">
            <a:xfrm>
              <a:off x="-1162795" y="4425813"/>
              <a:ext cx="218416" cy="246797"/>
            </a:xfrm>
            <a:custGeom>
              <a:avLst/>
              <a:gdLst>
                <a:gd name="T0" fmla="*/ 61 w 70"/>
                <a:gd name="T1" fmla="*/ 78 h 79"/>
                <a:gd name="T2" fmla="*/ 70 w 70"/>
                <a:gd name="T3" fmla="*/ 79 h 79"/>
                <a:gd name="T4" fmla="*/ 66 w 70"/>
                <a:gd name="T5" fmla="*/ 58 h 79"/>
                <a:gd name="T6" fmla="*/ 38 w 70"/>
                <a:gd name="T7" fmla="*/ 38 h 79"/>
                <a:gd name="T8" fmla="*/ 18 w 70"/>
                <a:gd name="T9" fmla="*/ 27 h 79"/>
                <a:gd name="T10" fmla="*/ 18 w 70"/>
                <a:gd name="T11" fmla="*/ 4 h 79"/>
                <a:gd name="T12" fmla="*/ 4 w 70"/>
                <a:gd name="T13" fmla="*/ 0 h 79"/>
                <a:gd name="T14" fmla="*/ 5 w 70"/>
                <a:gd name="T15" fmla="*/ 34 h 79"/>
                <a:gd name="T16" fmla="*/ 34 w 70"/>
                <a:gd name="T17" fmla="*/ 53 h 79"/>
                <a:gd name="T18" fmla="*/ 52 w 70"/>
                <a:gd name="T19" fmla="*/ 65 h 79"/>
                <a:gd name="T20" fmla="*/ 55 w 70"/>
                <a:gd name="T21" fmla="*/ 79 h 79"/>
                <a:gd name="T22" fmla="*/ 60 w 70"/>
                <a:gd name="T23" fmla="*/ 78 h 79"/>
                <a:gd name="T24" fmla="*/ 61 w 70"/>
                <a:gd name="T25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79">
                  <a:moveTo>
                    <a:pt x="61" y="78"/>
                  </a:moveTo>
                  <a:cubicBezTo>
                    <a:pt x="64" y="78"/>
                    <a:pt x="67" y="79"/>
                    <a:pt x="70" y="79"/>
                  </a:cubicBezTo>
                  <a:cubicBezTo>
                    <a:pt x="70" y="71"/>
                    <a:pt x="69" y="64"/>
                    <a:pt x="66" y="58"/>
                  </a:cubicBezTo>
                  <a:cubicBezTo>
                    <a:pt x="60" y="49"/>
                    <a:pt x="51" y="42"/>
                    <a:pt x="38" y="38"/>
                  </a:cubicBezTo>
                  <a:cubicBezTo>
                    <a:pt x="27" y="35"/>
                    <a:pt x="21" y="32"/>
                    <a:pt x="18" y="27"/>
                  </a:cubicBezTo>
                  <a:cubicBezTo>
                    <a:pt x="15" y="22"/>
                    <a:pt x="15" y="14"/>
                    <a:pt x="18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4"/>
                    <a:pt x="0" y="25"/>
                    <a:pt x="5" y="34"/>
                  </a:cubicBezTo>
                  <a:cubicBezTo>
                    <a:pt x="12" y="46"/>
                    <a:pt x="25" y="51"/>
                    <a:pt x="34" y="53"/>
                  </a:cubicBezTo>
                  <a:cubicBezTo>
                    <a:pt x="43" y="56"/>
                    <a:pt x="49" y="60"/>
                    <a:pt x="52" y="65"/>
                  </a:cubicBezTo>
                  <a:cubicBezTo>
                    <a:pt x="54" y="69"/>
                    <a:pt x="55" y="73"/>
                    <a:pt x="55" y="79"/>
                  </a:cubicBezTo>
                  <a:cubicBezTo>
                    <a:pt x="56" y="79"/>
                    <a:pt x="58" y="78"/>
                    <a:pt x="60" y="78"/>
                  </a:cubicBezTo>
                  <a:cubicBezTo>
                    <a:pt x="60" y="78"/>
                    <a:pt x="60" y="78"/>
                    <a:pt x="61" y="7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Freeform 3690"/>
            <p:cNvSpPr>
              <a:spLocks/>
            </p:cNvSpPr>
            <p:nvPr/>
          </p:nvSpPr>
          <p:spPr bwMode="auto">
            <a:xfrm>
              <a:off x="-1134414" y="4716417"/>
              <a:ext cx="165354" cy="539869"/>
            </a:xfrm>
            <a:custGeom>
              <a:avLst/>
              <a:gdLst>
                <a:gd name="T0" fmla="*/ 1 w 53"/>
                <a:gd name="T1" fmla="*/ 51 h 173"/>
                <a:gd name="T2" fmla="*/ 0 w 53"/>
                <a:gd name="T3" fmla="*/ 122 h 173"/>
                <a:gd name="T4" fmla="*/ 15 w 53"/>
                <a:gd name="T5" fmla="*/ 158 h 173"/>
                <a:gd name="T6" fmla="*/ 52 w 53"/>
                <a:gd name="T7" fmla="*/ 173 h 173"/>
                <a:gd name="T8" fmla="*/ 52 w 53"/>
                <a:gd name="T9" fmla="*/ 173 h 173"/>
                <a:gd name="T10" fmla="*/ 52 w 53"/>
                <a:gd name="T11" fmla="*/ 173 h 173"/>
                <a:gd name="T12" fmla="*/ 53 w 53"/>
                <a:gd name="T13" fmla="*/ 173 h 173"/>
                <a:gd name="T14" fmla="*/ 53 w 53"/>
                <a:gd name="T15" fmla="*/ 0 h 173"/>
                <a:gd name="T16" fmla="*/ 1 w 53"/>
                <a:gd name="T17" fmla="*/ 5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73">
                  <a:moveTo>
                    <a:pt x="1" y="51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0" y="135"/>
                    <a:pt x="5" y="148"/>
                    <a:pt x="15" y="158"/>
                  </a:cubicBezTo>
                  <a:cubicBezTo>
                    <a:pt x="25" y="168"/>
                    <a:pt x="38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3" y="17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24" y="0"/>
                    <a:pt x="1" y="23"/>
                    <a:pt x="1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3691"/>
            <p:cNvSpPr>
              <a:spLocks/>
            </p:cNvSpPr>
            <p:nvPr/>
          </p:nvSpPr>
          <p:spPr bwMode="auto">
            <a:xfrm>
              <a:off x="-969059" y="4716417"/>
              <a:ext cx="161652" cy="539869"/>
            </a:xfrm>
            <a:custGeom>
              <a:avLst/>
              <a:gdLst>
                <a:gd name="T0" fmla="*/ 36 w 52"/>
                <a:gd name="T1" fmla="*/ 159 h 173"/>
                <a:gd name="T2" fmla="*/ 51 w 52"/>
                <a:gd name="T3" fmla="*/ 123 h 173"/>
                <a:gd name="T4" fmla="*/ 52 w 52"/>
                <a:gd name="T5" fmla="*/ 52 h 173"/>
                <a:gd name="T6" fmla="*/ 1 w 52"/>
                <a:gd name="T7" fmla="*/ 0 h 173"/>
                <a:gd name="T8" fmla="*/ 1 w 52"/>
                <a:gd name="T9" fmla="*/ 0 h 173"/>
                <a:gd name="T10" fmla="*/ 0 w 52"/>
                <a:gd name="T11" fmla="*/ 0 h 173"/>
                <a:gd name="T12" fmla="*/ 0 w 52"/>
                <a:gd name="T13" fmla="*/ 0 h 173"/>
                <a:gd name="T14" fmla="*/ 0 w 52"/>
                <a:gd name="T15" fmla="*/ 173 h 173"/>
                <a:gd name="T16" fmla="*/ 36 w 52"/>
                <a:gd name="T17" fmla="*/ 159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173">
                  <a:moveTo>
                    <a:pt x="36" y="159"/>
                  </a:moveTo>
                  <a:cubicBezTo>
                    <a:pt x="46" y="149"/>
                    <a:pt x="51" y="136"/>
                    <a:pt x="51" y="12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24"/>
                    <a:pt x="29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4" y="173"/>
                    <a:pt x="26" y="168"/>
                    <a:pt x="36" y="1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Rectangle 3692"/>
            <p:cNvSpPr>
              <a:spLocks noChangeArrowheads="1"/>
            </p:cNvSpPr>
            <p:nvPr/>
          </p:nvSpPr>
          <p:spPr bwMode="auto">
            <a:xfrm>
              <a:off x="-969059" y="4716417"/>
              <a:ext cx="617" cy="539869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2" name="Freeform 3693"/>
            <p:cNvSpPr>
              <a:spLocks/>
            </p:cNvSpPr>
            <p:nvPr/>
          </p:nvSpPr>
          <p:spPr bwMode="auto">
            <a:xfrm>
              <a:off x="-1181305" y="4669526"/>
              <a:ext cx="212246" cy="633652"/>
            </a:xfrm>
            <a:custGeom>
              <a:avLst/>
              <a:gdLst>
                <a:gd name="T0" fmla="*/ 67 w 68"/>
                <a:gd name="T1" fmla="*/ 188 h 203"/>
                <a:gd name="T2" fmla="*/ 67 w 68"/>
                <a:gd name="T3" fmla="*/ 188 h 203"/>
                <a:gd name="T4" fmla="*/ 67 w 68"/>
                <a:gd name="T5" fmla="*/ 188 h 203"/>
                <a:gd name="T6" fmla="*/ 30 w 68"/>
                <a:gd name="T7" fmla="*/ 173 h 203"/>
                <a:gd name="T8" fmla="*/ 15 w 68"/>
                <a:gd name="T9" fmla="*/ 137 h 203"/>
                <a:gd name="T10" fmla="*/ 16 w 68"/>
                <a:gd name="T11" fmla="*/ 66 h 203"/>
                <a:gd name="T12" fmla="*/ 68 w 68"/>
                <a:gd name="T13" fmla="*/ 15 h 203"/>
                <a:gd name="T14" fmla="*/ 68 w 68"/>
                <a:gd name="T15" fmla="*/ 0 h 203"/>
                <a:gd name="T16" fmla="*/ 63 w 68"/>
                <a:gd name="T17" fmla="*/ 0 h 203"/>
                <a:gd name="T18" fmla="*/ 1 w 68"/>
                <a:gd name="T19" fmla="*/ 65 h 203"/>
                <a:gd name="T20" fmla="*/ 0 w 68"/>
                <a:gd name="T21" fmla="*/ 137 h 203"/>
                <a:gd name="T22" fmla="*/ 19 w 68"/>
                <a:gd name="T23" fmla="*/ 184 h 203"/>
                <a:gd name="T24" fmla="*/ 67 w 68"/>
                <a:gd name="T25" fmla="*/ 203 h 203"/>
                <a:gd name="T26" fmla="*/ 67 w 68"/>
                <a:gd name="T27" fmla="*/ 203 h 203"/>
                <a:gd name="T28" fmla="*/ 68 w 68"/>
                <a:gd name="T29" fmla="*/ 203 h 203"/>
                <a:gd name="T30" fmla="*/ 68 w 68"/>
                <a:gd name="T31" fmla="*/ 188 h 203"/>
                <a:gd name="T32" fmla="*/ 67 w 68"/>
                <a:gd name="T33" fmla="*/ 18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203">
                  <a:moveTo>
                    <a:pt x="67" y="188"/>
                  </a:moveTo>
                  <a:cubicBezTo>
                    <a:pt x="67" y="188"/>
                    <a:pt x="67" y="188"/>
                    <a:pt x="67" y="188"/>
                  </a:cubicBezTo>
                  <a:cubicBezTo>
                    <a:pt x="67" y="188"/>
                    <a:pt x="67" y="188"/>
                    <a:pt x="67" y="188"/>
                  </a:cubicBezTo>
                  <a:cubicBezTo>
                    <a:pt x="53" y="188"/>
                    <a:pt x="40" y="183"/>
                    <a:pt x="30" y="173"/>
                  </a:cubicBezTo>
                  <a:cubicBezTo>
                    <a:pt x="20" y="163"/>
                    <a:pt x="15" y="150"/>
                    <a:pt x="15" y="13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38"/>
                    <a:pt x="39" y="15"/>
                    <a:pt x="68" y="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4" y="0"/>
                    <a:pt x="63" y="0"/>
                  </a:cubicBezTo>
                  <a:cubicBezTo>
                    <a:pt x="28" y="3"/>
                    <a:pt x="1" y="31"/>
                    <a:pt x="1" y="6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54"/>
                    <a:pt x="7" y="171"/>
                    <a:pt x="19" y="184"/>
                  </a:cubicBezTo>
                  <a:cubicBezTo>
                    <a:pt x="32" y="196"/>
                    <a:pt x="49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8" y="188"/>
                    <a:pt x="68" y="188"/>
                    <a:pt x="68" y="188"/>
                  </a:cubicBezTo>
                  <a:cubicBezTo>
                    <a:pt x="67" y="188"/>
                    <a:pt x="67" y="188"/>
                    <a:pt x="67" y="188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3" name="Freeform 3694"/>
            <p:cNvSpPr>
              <a:spLocks/>
            </p:cNvSpPr>
            <p:nvPr/>
          </p:nvSpPr>
          <p:spPr bwMode="auto">
            <a:xfrm>
              <a:off x="-969059" y="4669526"/>
              <a:ext cx="211629" cy="633652"/>
            </a:xfrm>
            <a:custGeom>
              <a:avLst/>
              <a:gdLst>
                <a:gd name="T0" fmla="*/ 0 w 68"/>
                <a:gd name="T1" fmla="*/ 15 h 203"/>
                <a:gd name="T2" fmla="*/ 1 w 68"/>
                <a:gd name="T3" fmla="*/ 15 h 203"/>
                <a:gd name="T4" fmla="*/ 1 w 68"/>
                <a:gd name="T5" fmla="*/ 15 h 203"/>
                <a:gd name="T6" fmla="*/ 52 w 68"/>
                <a:gd name="T7" fmla="*/ 67 h 203"/>
                <a:gd name="T8" fmla="*/ 51 w 68"/>
                <a:gd name="T9" fmla="*/ 138 h 203"/>
                <a:gd name="T10" fmla="*/ 36 w 68"/>
                <a:gd name="T11" fmla="*/ 174 h 203"/>
                <a:gd name="T12" fmla="*/ 0 w 68"/>
                <a:gd name="T13" fmla="*/ 188 h 203"/>
                <a:gd name="T14" fmla="*/ 0 w 68"/>
                <a:gd name="T15" fmla="*/ 203 h 203"/>
                <a:gd name="T16" fmla="*/ 46 w 68"/>
                <a:gd name="T17" fmla="*/ 185 h 203"/>
                <a:gd name="T18" fmla="*/ 67 w 68"/>
                <a:gd name="T19" fmla="*/ 138 h 203"/>
                <a:gd name="T20" fmla="*/ 67 w 68"/>
                <a:gd name="T21" fmla="*/ 67 h 203"/>
                <a:gd name="T22" fmla="*/ 10 w 68"/>
                <a:gd name="T23" fmla="*/ 1 h 203"/>
                <a:gd name="T24" fmla="*/ 1 w 68"/>
                <a:gd name="T25" fmla="*/ 0 h 203"/>
                <a:gd name="T26" fmla="*/ 0 w 68"/>
                <a:gd name="T27" fmla="*/ 0 h 203"/>
                <a:gd name="T28" fmla="*/ 0 w 68"/>
                <a:gd name="T29" fmla="*/ 0 h 203"/>
                <a:gd name="T30" fmla="*/ 0 w 68"/>
                <a:gd name="T31" fmla="*/ 1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203">
                  <a:moveTo>
                    <a:pt x="0" y="15"/>
                  </a:move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9" y="15"/>
                    <a:pt x="52" y="39"/>
                    <a:pt x="52" y="67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51" y="151"/>
                    <a:pt x="46" y="164"/>
                    <a:pt x="36" y="174"/>
                  </a:cubicBezTo>
                  <a:cubicBezTo>
                    <a:pt x="26" y="183"/>
                    <a:pt x="14" y="188"/>
                    <a:pt x="0" y="18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17" y="203"/>
                    <a:pt x="34" y="197"/>
                    <a:pt x="46" y="185"/>
                  </a:cubicBezTo>
                  <a:cubicBezTo>
                    <a:pt x="59" y="172"/>
                    <a:pt x="67" y="156"/>
                    <a:pt x="67" y="138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8" y="33"/>
                    <a:pt x="43" y="5"/>
                    <a:pt x="10" y="1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Rectangle 3695"/>
            <p:cNvSpPr>
              <a:spLocks noChangeArrowheads="1"/>
            </p:cNvSpPr>
            <p:nvPr/>
          </p:nvSpPr>
          <p:spPr bwMode="auto">
            <a:xfrm>
              <a:off x="-969059" y="466952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Rectangle 3696"/>
            <p:cNvSpPr>
              <a:spLocks noChangeArrowheads="1"/>
            </p:cNvSpPr>
            <p:nvPr/>
          </p:nvSpPr>
          <p:spPr bwMode="auto">
            <a:xfrm>
              <a:off x="-969059" y="525628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Rectangle 3703"/>
            <p:cNvSpPr>
              <a:spLocks noChangeArrowheads="1"/>
            </p:cNvSpPr>
            <p:nvPr/>
          </p:nvSpPr>
          <p:spPr bwMode="auto">
            <a:xfrm>
              <a:off x="-997441" y="4937917"/>
              <a:ext cx="53061" cy="9995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47" name="Group 1246"/>
          <p:cNvGrpSpPr/>
          <p:nvPr/>
        </p:nvGrpSpPr>
        <p:grpSpPr>
          <a:xfrm>
            <a:off x="1857511" y="1724945"/>
            <a:ext cx="339883" cy="256197"/>
            <a:chOff x="-115758" y="4663356"/>
            <a:chExt cx="857005" cy="645992"/>
          </a:xfrm>
        </p:grpSpPr>
        <p:sp>
          <p:nvSpPr>
            <p:cNvPr id="1248" name="Freeform 3710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80 w 80"/>
                <a:gd name="T3" fmla="*/ 20 h 162"/>
                <a:gd name="T4" fmla="*/ 80 w 80"/>
                <a:gd name="T5" fmla="*/ 0 h 162"/>
                <a:gd name="T6" fmla="*/ 0 w 80"/>
                <a:gd name="T7" fmla="*/ 81 h 162"/>
                <a:gd name="T8" fmla="*/ 80 w 80"/>
                <a:gd name="T9" fmla="*/ 162 h 162"/>
                <a:gd name="T10" fmla="*/ 80 w 80"/>
                <a:gd name="T11" fmla="*/ 142 h 162"/>
                <a:gd name="T12" fmla="*/ 20 w 80"/>
                <a:gd name="T13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48"/>
                    <a:pt x="47" y="21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2"/>
                    <a:pt x="0" y="37"/>
                    <a:pt x="0" y="81"/>
                  </a:cubicBezTo>
                  <a:cubicBezTo>
                    <a:pt x="0" y="125"/>
                    <a:pt x="35" y="160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3711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20 w 80"/>
                <a:gd name="T3" fmla="*/ 81 h 162"/>
                <a:gd name="T4" fmla="*/ 80 w 80"/>
                <a:gd name="T5" fmla="*/ 20 h 162"/>
                <a:gd name="T6" fmla="*/ 80 w 80"/>
                <a:gd name="T7" fmla="*/ 20 h 162"/>
                <a:gd name="T8" fmla="*/ 80 w 80"/>
                <a:gd name="T9" fmla="*/ 0 h 162"/>
                <a:gd name="T10" fmla="*/ 80 w 80"/>
                <a:gd name="T11" fmla="*/ 0 h 162"/>
                <a:gd name="T12" fmla="*/ 0 w 80"/>
                <a:gd name="T13" fmla="*/ 81 h 162"/>
                <a:gd name="T14" fmla="*/ 80 w 80"/>
                <a:gd name="T15" fmla="*/ 162 h 162"/>
                <a:gd name="T16" fmla="*/ 80 w 80"/>
                <a:gd name="T17" fmla="*/ 162 h 162"/>
                <a:gd name="T18" fmla="*/ 80 w 80"/>
                <a:gd name="T19" fmla="*/ 142 h 162"/>
                <a:gd name="T20" fmla="*/ 80 w 80"/>
                <a:gd name="T21" fmla="*/ 142 h 162"/>
                <a:gd name="T22" fmla="*/ 20 w 80"/>
                <a:gd name="T23" fmla="*/ 81 h 162"/>
                <a:gd name="T24" fmla="*/ 20 w 80"/>
                <a:gd name="T25" fmla="*/ 81 h 162"/>
                <a:gd name="T26" fmla="*/ 20 w 80"/>
                <a:gd name="T27" fmla="*/ 81 h 162"/>
                <a:gd name="T28" fmla="*/ 80 w 80"/>
                <a:gd name="T29" fmla="*/ 142 h 162"/>
                <a:gd name="T30" fmla="*/ 80 w 80"/>
                <a:gd name="T31" fmla="*/ 142 h 162"/>
                <a:gd name="T32" fmla="*/ 79 w 80"/>
                <a:gd name="T33" fmla="*/ 142 h 162"/>
                <a:gd name="T34" fmla="*/ 79 w 80"/>
                <a:gd name="T35" fmla="*/ 162 h 162"/>
                <a:gd name="T36" fmla="*/ 80 w 80"/>
                <a:gd name="T37" fmla="*/ 162 h 162"/>
                <a:gd name="T38" fmla="*/ 80 w 80"/>
                <a:gd name="T39" fmla="*/ 162 h 162"/>
                <a:gd name="T40" fmla="*/ 0 w 80"/>
                <a:gd name="T41" fmla="*/ 81 h 162"/>
                <a:gd name="T42" fmla="*/ 80 w 80"/>
                <a:gd name="T43" fmla="*/ 1 h 162"/>
                <a:gd name="T44" fmla="*/ 80 w 80"/>
                <a:gd name="T45" fmla="*/ 0 h 162"/>
                <a:gd name="T46" fmla="*/ 79 w 80"/>
                <a:gd name="T47" fmla="*/ 0 h 162"/>
                <a:gd name="T48" fmla="*/ 79 w 80"/>
                <a:gd name="T49" fmla="*/ 20 h 162"/>
                <a:gd name="T50" fmla="*/ 80 w 80"/>
                <a:gd name="T51" fmla="*/ 20 h 162"/>
                <a:gd name="T52" fmla="*/ 80 w 80"/>
                <a:gd name="T53" fmla="*/ 20 h 162"/>
                <a:gd name="T54" fmla="*/ 20 w 80"/>
                <a:gd name="T55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81"/>
                    <a:pt x="20" y="81"/>
                    <a:pt x="20" y="81"/>
                  </a:cubicBezTo>
                  <a:cubicBezTo>
                    <a:pt x="20" y="48"/>
                    <a:pt x="47" y="21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1"/>
                    <a:pt x="0" y="37"/>
                    <a:pt x="0" y="81"/>
                  </a:cubicBezTo>
                  <a:cubicBezTo>
                    <a:pt x="0" y="125"/>
                    <a:pt x="35" y="161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114"/>
                    <a:pt x="47" y="141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36" y="160"/>
                    <a:pt x="0" y="125"/>
                    <a:pt x="0" y="81"/>
                  </a:cubicBezTo>
                  <a:cubicBezTo>
                    <a:pt x="0" y="37"/>
                    <a:pt x="36" y="2"/>
                    <a:pt x="80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47" y="21"/>
                    <a:pt x="20" y="48"/>
                    <a:pt x="20" y="8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3712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47 w 47"/>
                <a:gd name="T3" fmla="*/ 96 h 96"/>
                <a:gd name="T4" fmla="*/ 47 w 47"/>
                <a:gd name="T5" fmla="*/ 0 h 96"/>
                <a:gd name="T6" fmla="*/ 0 w 47"/>
                <a:gd name="T7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74"/>
                    <a:pt x="21" y="95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Freeform 3713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0 w 47"/>
                <a:gd name="T3" fmla="*/ 48 h 96"/>
                <a:gd name="T4" fmla="*/ 47 w 47"/>
                <a:gd name="T5" fmla="*/ 96 h 96"/>
                <a:gd name="T6" fmla="*/ 47 w 47"/>
                <a:gd name="T7" fmla="*/ 96 h 96"/>
                <a:gd name="T8" fmla="*/ 47 w 47"/>
                <a:gd name="T9" fmla="*/ 0 h 96"/>
                <a:gd name="T10" fmla="*/ 47 w 47"/>
                <a:gd name="T11" fmla="*/ 0 h 96"/>
                <a:gd name="T12" fmla="*/ 0 w 47"/>
                <a:gd name="T13" fmla="*/ 48 h 96"/>
                <a:gd name="T14" fmla="*/ 0 w 47"/>
                <a:gd name="T15" fmla="*/ 48 h 96"/>
                <a:gd name="T16" fmla="*/ 0 w 47"/>
                <a:gd name="T17" fmla="*/ 48 h 96"/>
                <a:gd name="T18" fmla="*/ 47 w 47"/>
                <a:gd name="T19" fmla="*/ 0 h 96"/>
                <a:gd name="T20" fmla="*/ 47 w 47"/>
                <a:gd name="T21" fmla="*/ 0 h 96"/>
                <a:gd name="T22" fmla="*/ 46 w 47"/>
                <a:gd name="T23" fmla="*/ 0 h 96"/>
                <a:gd name="T24" fmla="*/ 46 w 47"/>
                <a:gd name="T25" fmla="*/ 96 h 96"/>
                <a:gd name="T26" fmla="*/ 47 w 47"/>
                <a:gd name="T27" fmla="*/ 96 h 96"/>
                <a:gd name="T28" fmla="*/ 47 w 47"/>
                <a:gd name="T29" fmla="*/ 96 h 96"/>
                <a:gd name="T30" fmla="*/ 0 w 47"/>
                <a:gd name="T31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74"/>
                    <a:pt x="21" y="95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21" y="95"/>
                    <a:pt x="0" y="74"/>
                    <a:pt x="0" y="48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Rectangle 3714"/>
            <p:cNvSpPr>
              <a:spLocks noChangeArrowheads="1"/>
            </p:cNvSpPr>
            <p:nvPr/>
          </p:nvSpPr>
          <p:spPr bwMode="auto">
            <a:xfrm>
              <a:off x="653633" y="4916323"/>
              <a:ext cx="56147" cy="393025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Freeform 3715"/>
            <p:cNvSpPr>
              <a:spLocks/>
            </p:cNvSpPr>
            <p:nvPr/>
          </p:nvSpPr>
          <p:spPr bwMode="auto">
            <a:xfrm>
              <a:off x="616614" y="4700375"/>
              <a:ext cx="124633" cy="196821"/>
            </a:xfrm>
            <a:custGeom>
              <a:avLst/>
              <a:gdLst>
                <a:gd name="T0" fmla="*/ 33 w 40"/>
                <a:gd name="T1" fmla="*/ 40 h 63"/>
                <a:gd name="T2" fmla="*/ 29 w 40"/>
                <a:gd name="T3" fmla="*/ 40 h 63"/>
                <a:gd name="T4" fmla="*/ 29 w 40"/>
                <a:gd name="T5" fmla="*/ 0 h 63"/>
                <a:gd name="T6" fmla="*/ 22 w 40"/>
                <a:gd name="T7" fmla="*/ 0 h 63"/>
                <a:gd name="T8" fmla="*/ 22 w 40"/>
                <a:gd name="T9" fmla="*/ 40 h 63"/>
                <a:gd name="T10" fmla="*/ 18 w 40"/>
                <a:gd name="T11" fmla="*/ 40 h 63"/>
                <a:gd name="T12" fmla="*/ 18 w 40"/>
                <a:gd name="T13" fmla="*/ 0 h 63"/>
                <a:gd name="T14" fmla="*/ 11 w 40"/>
                <a:gd name="T15" fmla="*/ 0 h 63"/>
                <a:gd name="T16" fmla="*/ 11 w 40"/>
                <a:gd name="T17" fmla="*/ 40 h 63"/>
                <a:gd name="T18" fmla="*/ 7 w 40"/>
                <a:gd name="T19" fmla="*/ 40 h 63"/>
                <a:gd name="T20" fmla="*/ 7 w 40"/>
                <a:gd name="T21" fmla="*/ 0 h 63"/>
                <a:gd name="T22" fmla="*/ 0 w 40"/>
                <a:gd name="T23" fmla="*/ 0 h 63"/>
                <a:gd name="T24" fmla="*/ 0 w 40"/>
                <a:gd name="T25" fmla="*/ 43 h 63"/>
                <a:gd name="T26" fmla="*/ 0 w 40"/>
                <a:gd name="T27" fmla="*/ 43 h 63"/>
                <a:gd name="T28" fmla="*/ 20 w 40"/>
                <a:gd name="T29" fmla="*/ 63 h 63"/>
                <a:gd name="T30" fmla="*/ 40 w 40"/>
                <a:gd name="T31" fmla="*/ 43 h 63"/>
                <a:gd name="T32" fmla="*/ 40 w 40"/>
                <a:gd name="T33" fmla="*/ 43 h 63"/>
                <a:gd name="T34" fmla="*/ 40 w 40"/>
                <a:gd name="T35" fmla="*/ 0 h 63"/>
                <a:gd name="T36" fmla="*/ 33 w 40"/>
                <a:gd name="T37" fmla="*/ 0 h 63"/>
                <a:gd name="T38" fmla="*/ 33 w 40"/>
                <a:gd name="T39" fmla="*/ 4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63">
                  <a:moveTo>
                    <a:pt x="33" y="40"/>
                  </a:moveTo>
                  <a:cubicBezTo>
                    <a:pt x="29" y="40"/>
                    <a:pt x="29" y="40"/>
                    <a:pt x="29" y="4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4"/>
                    <a:pt x="9" y="63"/>
                    <a:pt x="20" y="63"/>
                  </a:cubicBezTo>
                  <a:cubicBezTo>
                    <a:pt x="31" y="63"/>
                    <a:pt x="40" y="54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33" y="4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4" name="Rectangle 3716"/>
            <p:cNvSpPr>
              <a:spLocks noChangeArrowheads="1"/>
            </p:cNvSpPr>
            <p:nvPr/>
          </p:nvSpPr>
          <p:spPr bwMode="auto">
            <a:xfrm>
              <a:off x="-78121" y="5044040"/>
              <a:ext cx="59231" cy="2591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5" name="Freeform 3717"/>
            <p:cNvSpPr>
              <a:spLocks/>
            </p:cNvSpPr>
            <p:nvPr/>
          </p:nvSpPr>
          <p:spPr bwMode="auto">
            <a:xfrm>
              <a:off x="-115758" y="4663356"/>
              <a:ext cx="96868" cy="359090"/>
            </a:xfrm>
            <a:custGeom>
              <a:avLst/>
              <a:gdLst>
                <a:gd name="T0" fmla="*/ 15 w 31"/>
                <a:gd name="T1" fmla="*/ 0 h 115"/>
                <a:gd name="T2" fmla="*/ 0 w 31"/>
                <a:gd name="T3" fmla="*/ 15 h 115"/>
                <a:gd name="T4" fmla="*/ 0 w 31"/>
                <a:gd name="T5" fmla="*/ 15 h 115"/>
                <a:gd name="T6" fmla="*/ 0 w 31"/>
                <a:gd name="T7" fmla="*/ 115 h 115"/>
                <a:gd name="T8" fmla="*/ 31 w 31"/>
                <a:gd name="T9" fmla="*/ 115 h 115"/>
                <a:gd name="T10" fmla="*/ 31 w 31"/>
                <a:gd name="T11" fmla="*/ 15 h 115"/>
                <a:gd name="T12" fmla="*/ 31 w 31"/>
                <a:gd name="T13" fmla="*/ 15 h 115"/>
                <a:gd name="T14" fmla="*/ 15 w 31"/>
                <a:gd name="T1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15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5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3718"/>
            <p:cNvSpPr>
              <a:spLocks/>
            </p:cNvSpPr>
            <p:nvPr/>
          </p:nvSpPr>
          <p:spPr bwMode="auto">
            <a:xfrm>
              <a:off x="121168" y="4791073"/>
              <a:ext cx="186949" cy="381302"/>
            </a:xfrm>
            <a:custGeom>
              <a:avLst/>
              <a:gdLst>
                <a:gd name="T0" fmla="*/ 0 w 60"/>
                <a:gd name="T1" fmla="*/ 61 h 122"/>
                <a:gd name="T2" fmla="*/ 60 w 60"/>
                <a:gd name="T3" fmla="*/ 122 h 122"/>
                <a:gd name="T4" fmla="*/ 60 w 60"/>
                <a:gd name="T5" fmla="*/ 109 h 122"/>
                <a:gd name="T6" fmla="*/ 13 w 60"/>
                <a:gd name="T7" fmla="*/ 61 h 122"/>
                <a:gd name="T8" fmla="*/ 60 w 60"/>
                <a:gd name="T9" fmla="*/ 13 h 122"/>
                <a:gd name="T10" fmla="*/ 60 w 60"/>
                <a:gd name="T11" fmla="*/ 0 h 122"/>
                <a:gd name="T12" fmla="*/ 0 w 60"/>
                <a:gd name="T13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22">
                  <a:moveTo>
                    <a:pt x="0" y="61"/>
                  </a:moveTo>
                  <a:cubicBezTo>
                    <a:pt x="0" y="94"/>
                    <a:pt x="27" y="121"/>
                    <a:pt x="60" y="122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34" y="108"/>
                    <a:pt x="13" y="87"/>
                    <a:pt x="13" y="61"/>
                  </a:cubicBezTo>
                  <a:cubicBezTo>
                    <a:pt x="13" y="35"/>
                    <a:pt x="34" y="14"/>
                    <a:pt x="60" y="13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1"/>
                    <a:pt x="0" y="28"/>
                    <a:pt x="0" y="6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3719"/>
            <p:cNvSpPr>
              <a:spLocks noEditPoints="1"/>
            </p:cNvSpPr>
            <p:nvPr/>
          </p:nvSpPr>
          <p:spPr bwMode="auto">
            <a:xfrm>
              <a:off x="305032" y="4728757"/>
              <a:ext cx="267775" cy="505935"/>
            </a:xfrm>
            <a:custGeom>
              <a:avLst/>
              <a:gdLst>
                <a:gd name="T0" fmla="*/ 1 w 86"/>
                <a:gd name="T1" fmla="*/ 162 h 162"/>
                <a:gd name="T2" fmla="*/ 3 w 86"/>
                <a:gd name="T3" fmla="*/ 162 h 162"/>
                <a:gd name="T4" fmla="*/ 86 w 86"/>
                <a:gd name="T5" fmla="*/ 81 h 162"/>
                <a:gd name="T6" fmla="*/ 3 w 86"/>
                <a:gd name="T7" fmla="*/ 0 h 162"/>
                <a:gd name="T8" fmla="*/ 1 w 86"/>
                <a:gd name="T9" fmla="*/ 0 h 162"/>
                <a:gd name="T10" fmla="*/ 0 w 86"/>
                <a:gd name="T11" fmla="*/ 0 h 162"/>
                <a:gd name="T12" fmla="*/ 0 w 86"/>
                <a:gd name="T13" fmla="*/ 162 h 162"/>
                <a:gd name="T14" fmla="*/ 1 w 86"/>
                <a:gd name="T15" fmla="*/ 162 h 162"/>
                <a:gd name="T16" fmla="*/ 1 w 86"/>
                <a:gd name="T17" fmla="*/ 129 h 162"/>
                <a:gd name="T18" fmla="*/ 3 w 86"/>
                <a:gd name="T19" fmla="*/ 129 h 162"/>
                <a:gd name="T20" fmla="*/ 52 w 86"/>
                <a:gd name="T21" fmla="*/ 81 h 162"/>
                <a:gd name="T22" fmla="*/ 3 w 86"/>
                <a:gd name="T23" fmla="*/ 33 h 162"/>
                <a:gd name="T24" fmla="*/ 1 w 86"/>
                <a:gd name="T25" fmla="*/ 33 h 162"/>
                <a:gd name="T26" fmla="*/ 1 w 86"/>
                <a:gd name="T27" fmla="*/ 20 h 162"/>
                <a:gd name="T28" fmla="*/ 3 w 86"/>
                <a:gd name="T29" fmla="*/ 20 h 162"/>
                <a:gd name="T30" fmla="*/ 65 w 86"/>
                <a:gd name="T31" fmla="*/ 81 h 162"/>
                <a:gd name="T32" fmla="*/ 3 w 86"/>
                <a:gd name="T33" fmla="*/ 142 h 162"/>
                <a:gd name="T34" fmla="*/ 1 w 86"/>
                <a:gd name="T35" fmla="*/ 142 h 162"/>
                <a:gd name="T36" fmla="*/ 1 w 86"/>
                <a:gd name="T37" fmla="*/ 12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162">
                  <a:moveTo>
                    <a:pt x="1" y="162"/>
                  </a:moveTo>
                  <a:cubicBezTo>
                    <a:pt x="2" y="162"/>
                    <a:pt x="2" y="162"/>
                    <a:pt x="3" y="162"/>
                  </a:cubicBezTo>
                  <a:cubicBezTo>
                    <a:pt x="49" y="162"/>
                    <a:pt x="86" y="126"/>
                    <a:pt x="86" y="81"/>
                  </a:cubicBezTo>
                  <a:cubicBezTo>
                    <a:pt x="86" y="36"/>
                    <a:pt x="49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62"/>
                    <a:pt x="0" y="162"/>
                    <a:pt x="1" y="162"/>
                  </a:cubicBezTo>
                  <a:close/>
                  <a:moveTo>
                    <a:pt x="1" y="129"/>
                  </a:moveTo>
                  <a:cubicBezTo>
                    <a:pt x="2" y="129"/>
                    <a:pt x="2" y="129"/>
                    <a:pt x="3" y="129"/>
                  </a:cubicBezTo>
                  <a:cubicBezTo>
                    <a:pt x="30" y="129"/>
                    <a:pt x="52" y="108"/>
                    <a:pt x="52" y="81"/>
                  </a:cubicBezTo>
                  <a:cubicBezTo>
                    <a:pt x="52" y="54"/>
                    <a:pt x="30" y="33"/>
                    <a:pt x="3" y="33"/>
                  </a:cubicBezTo>
                  <a:cubicBezTo>
                    <a:pt x="2" y="33"/>
                    <a:pt x="2" y="33"/>
                    <a:pt x="1" y="33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7" y="20"/>
                    <a:pt x="65" y="47"/>
                    <a:pt x="65" y="81"/>
                  </a:cubicBezTo>
                  <a:cubicBezTo>
                    <a:pt x="65" y="115"/>
                    <a:pt x="37" y="142"/>
                    <a:pt x="3" y="142"/>
                  </a:cubicBezTo>
                  <a:cubicBezTo>
                    <a:pt x="2" y="142"/>
                    <a:pt x="2" y="142"/>
                    <a:pt x="1" y="142"/>
                  </a:cubicBezTo>
                  <a:lnTo>
                    <a:pt x="1" y="1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3720"/>
            <p:cNvSpPr>
              <a:spLocks/>
            </p:cNvSpPr>
            <p:nvPr/>
          </p:nvSpPr>
          <p:spPr bwMode="auto">
            <a:xfrm>
              <a:off x="18130" y="4688035"/>
              <a:ext cx="286902" cy="587378"/>
            </a:xfrm>
            <a:custGeom>
              <a:avLst/>
              <a:gdLst>
                <a:gd name="T0" fmla="*/ 13 w 92"/>
                <a:gd name="T1" fmla="*/ 94 h 188"/>
                <a:gd name="T2" fmla="*/ 92 w 92"/>
                <a:gd name="T3" fmla="*/ 13 h 188"/>
                <a:gd name="T4" fmla="*/ 92 w 92"/>
                <a:gd name="T5" fmla="*/ 0 h 188"/>
                <a:gd name="T6" fmla="*/ 0 w 92"/>
                <a:gd name="T7" fmla="*/ 94 h 188"/>
                <a:gd name="T8" fmla="*/ 92 w 92"/>
                <a:gd name="T9" fmla="*/ 188 h 188"/>
                <a:gd name="T10" fmla="*/ 92 w 92"/>
                <a:gd name="T11" fmla="*/ 175 h 188"/>
                <a:gd name="T12" fmla="*/ 13 w 92"/>
                <a:gd name="T13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88">
                  <a:moveTo>
                    <a:pt x="13" y="94"/>
                  </a:moveTo>
                  <a:cubicBezTo>
                    <a:pt x="13" y="51"/>
                    <a:pt x="48" y="15"/>
                    <a:pt x="92" y="13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2"/>
                    <a:pt x="0" y="43"/>
                    <a:pt x="0" y="94"/>
                  </a:cubicBezTo>
                  <a:cubicBezTo>
                    <a:pt x="0" y="145"/>
                    <a:pt x="41" y="186"/>
                    <a:pt x="92" y="188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48" y="173"/>
                    <a:pt x="13" y="138"/>
                    <a:pt x="13" y="94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3721"/>
            <p:cNvSpPr>
              <a:spLocks/>
            </p:cNvSpPr>
            <p:nvPr/>
          </p:nvSpPr>
          <p:spPr bwMode="auto">
            <a:xfrm>
              <a:off x="305032" y="4688035"/>
              <a:ext cx="305412" cy="587378"/>
            </a:xfrm>
            <a:custGeom>
              <a:avLst/>
              <a:gdLst>
                <a:gd name="T0" fmla="*/ 98 w 98"/>
                <a:gd name="T1" fmla="*/ 94 h 188"/>
                <a:gd name="T2" fmla="*/ 3 w 98"/>
                <a:gd name="T3" fmla="*/ 0 h 188"/>
                <a:gd name="T4" fmla="*/ 0 w 98"/>
                <a:gd name="T5" fmla="*/ 0 h 188"/>
                <a:gd name="T6" fmla="*/ 0 w 98"/>
                <a:gd name="T7" fmla="*/ 13 h 188"/>
                <a:gd name="T8" fmla="*/ 1 w 98"/>
                <a:gd name="T9" fmla="*/ 13 h 188"/>
                <a:gd name="T10" fmla="*/ 3 w 98"/>
                <a:gd name="T11" fmla="*/ 13 h 188"/>
                <a:gd name="T12" fmla="*/ 86 w 98"/>
                <a:gd name="T13" fmla="*/ 94 h 188"/>
                <a:gd name="T14" fmla="*/ 3 w 98"/>
                <a:gd name="T15" fmla="*/ 175 h 188"/>
                <a:gd name="T16" fmla="*/ 1 w 98"/>
                <a:gd name="T17" fmla="*/ 175 h 188"/>
                <a:gd name="T18" fmla="*/ 0 w 98"/>
                <a:gd name="T19" fmla="*/ 175 h 188"/>
                <a:gd name="T20" fmla="*/ 0 w 98"/>
                <a:gd name="T21" fmla="*/ 188 h 188"/>
                <a:gd name="T22" fmla="*/ 3 w 98"/>
                <a:gd name="T23" fmla="*/ 188 h 188"/>
                <a:gd name="T24" fmla="*/ 98 w 98"/>
                <a:gd name="T25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88">
                  <a:moveTo>
                    <a:pt x="98" y="94"/>
                  </a:moveTo>
                  <a:cubicBezTo>
                    <a:pt x="98" y="42"/>
                    <a:pt x="5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1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9" y="13"/>
                    <a:pt x="86" y="49"/>
                    <a:pt x="86" y="94"/>
                  </a:cubicBezTo>
                  <a:cubicBezTo>
                    <a:pt x="86" y="139"/>
                    <a:pt x="49" y="175"/>
                    <a:pt x="3" y="175"/>
                  </a:cubicBezTo>
                  <a:cubicBezTo>
                    <a:pt x="2" y="175"/>
                    <a:pt x="2" y="175"/>
                    <a:pt x="1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" y="188"/>
                    <a:pt x="2" y="188"/>
                    <a:pt x="3" y="188"/>
                  </a:cubicBezTo>
                  <a:cubicBezTo>
                    <a:pt x="56" y="188"/>
                    <a:pt x="98" y="146"/>
                    <a:pt x="98" y="94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Freeform 3722"/>
            <p:cNvSpPr>
              <a:spLocks/>
            </p:cNvSpPr>
            <p:nvPr/>
          </p:nvSpPr>
          <p:spPr bwMode="auto">
            <a:xfrm>
              <a:off x="308117" y="4791073"/>
              <a:ext cx="199289" cy="381302"/>
            </a:xfrm>
            <a:custGeom>
              <a:avLst/>
              <a:gdLst>
                <a:gd name="T0" fmla="*/ 64 w 64"/>
                <a:gd name="T1" fmla="*/ 61 h 122"/>
                <a:gd name="T2" fmla="*/ 2 w 64"/>
                <a:gd name="T3" fmla="*/ 0 h 122"/>
                <a:gd name="T4" fmla="*/ 0 w 64"/>
                <a:gd name="T5" fmla="*/ 0 h 122"/>
                <a:gd name="T6" fmla="*/ 0 w 64"/>
                <a:gd name="T7" fmla="*/ 13 h 122"/>
                <a:gd name="T8" fmla="*/ 2 w 64"/>
                <a:gd name="T9" fmla="*/ 13 h 122"/>
                <a:gd name="T10" fmla="*/ 51 w 64"/>
                <a:gd name="T11" fmla="*/ 61 h 122"/>
                <a:gd name="T12" fmla="*/ 2 w 64"/>
                <a:gd name="T13" fmla="*/ 109 h 122"/>
                <a:gd name="T14" fmla="*/ 0 w 64"/>
                <a:gd name="T15" fmla="*/ 109 h 122"/>
                <a:gd name="T16" fmla="*/ 0 w 64"/>
                <a:gd name="T17" fmla="*/ 122 h 122"/>
                <a:gd name="T18" fmla="*/ 2 w 64"/>
                <a:gd name="T19" fmla="*/ 122 h 122"/>
                <a:gd name="T20" fmla="*/ 64 w 64"/>
                <a:gd name="T21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122">
                  <a:moveTo>
                    <a:pt x="64" y="61"/>
                  </a:moveTo>
                  <a:cubicBezTo>
                    <a:pt x="64" y="27"/>
                    <a:pt x="36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9" y="13"/>
                    <a:pt x="51" y="34"/>
                    <a:pt x="51" y="61"/>
                  </a:cubicBezTo>
                  <a:cubicBezTo>
                    <a:pt x="51" y="88"/>
                    <a:pt x="29" y="109"/>
                    <a:pt x="2" y="109"/>
                  </a:cubicBezTo>
                  <a:cubicBezTo>
                    <a:pt x="1" y="109"/>
                    <a:pt x="1" y="109"/>
                    <a:pt x="0" y="109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" y="122"/>
                    <a:pt x="1" y="122"/>
                    <a:pt x="2" y="122"/>
                  </a:cubicBezTo>
                  <a:cubicBezTo>
                    <a:pt x="36" y="122"/>
                    <a:pt x="64" y="95"/>
                    <a:pt x="64" y="6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61" name="Group 1260"/>
          <p:cNvGrpSpPr/>
          <p:nvPr/>
        </p:nvGrpSpPr>
        <p:grpSpPr>
          <a:xfrm>
            <a:off x="2735171" y="1712308"/>
            <a:ext cx="212641" cy="310764"/>
            <a:chOff x="1320603" y="4594252"/>
            <a:chExt cx="536167" cy="783581"/>
          </a:xfrm>
        </p:grpSpPr>
        <p:sp>
          <p:nvSpPr>
            <p:cNvPr id="1262" name="Freeform 3756"/>
            <p:cNvSpPr>
              <a:spLocks/>
            </p:cNvSpPr>
            <p:nvPr/>
          </p:nvSpPr>
          <p:spPr bwMode="auto">
            <a:xfrm>
              <a:off x="1358240" y="4631889"/>
              <a:ext cx="233223" cy="708926"/>
            </a:xfrm>
            <a:custGeom>
              <a:avLst/>
              <a:gdLst>
                <a:gd name="T0" fmla="*/ 75 w 75"/>
                <a:gd name="T1" fmla="*/ 200 h 227"/>
                <a:gd name="T2" fmla="*/ 37 w 75"/>
                <a:gd name="T3" fmla="*/ 200 h 227"/>
                <a:gd name="T4" fmla="*/ 37 w 75"/>
                <a:gd name="T5" fmla="*/ 172 h 227"/>
                <a:gd name="T6" fmla="*/ 48 w 75"/>
                <a:gd name="T7" fmla="*/ 147 h 227"/>
                <a:gd name="T8" fmla="*/ 74 w 75"/>
                <a:gd name="T9" fmla="*/ 137 h 227"/>
                <a:gd name="T10" fmla="*/ 75 w 75"/>
                <a:gd name="T11" fmla="*/ 137 h 227"/>
                <a:gd name="T12" fmla="*/ 75 w 75"/>
                <a:gd name="T13" fmla="*/ 125 h 227"/>
                <a:gd name="T14" fmla="*/ 74 w 75"/>
                <a:gd name="T15" fmla="*/ 125 h 227"/>
                <a:gd name="T16" fmla="*/ 49 w 75"/>
                <a:gd name="T17" fmla="*/ 100 h 227"/>
                <a:gd name="T18" fmla="*/ 74 w 75"/>
                <a:gd name="T19" fmla="*/ 74 h 227"/>
                <a:gd name="T20" fmla="*/ 75 w 75"/>
                <a:gd name="T21" fmla="*/ 75 h 227"/>
                <a:gd name="T22" fmla="*/ 75 w 75"/>
                <a:gd name="T23" fmla="*/ 42 h 227"/>
                <a:gd name="T24" fmla="*/ 45 w 75"/>
                <a:gd name="T25" fmla="*/ 42 h 227"/>
                <a:gd name="T26" fmla="*/ 45 w 75"/>
                <a:gd name="T27" fmla="*/ 30 h 227"/>
                <a:gd name="T28" fmla="*/ 75 w 75"/>
                <a:gd name="T29" fmla="*/ 30 h 227"/>
                <a:gd name="T30" fmla="*/ 75 w 75"/>
                <a:gd name="T31" fmla="*/ 0 h 227"/>
                <a:gd name="T32" fmla="*/ 0 w 75"/>
                <a:gd name="T33" fmla="*/ 0 h 227"/>
                <a:gd name="T34" fmla="*/ 0 w 75"/>
                <a:gd name="T35" fmla="*/ 227 h 227"/>
                <a:gd name="T36" fmla="*/ 75 w 75"/>
                <a:gd name="T37" fmla="*/ 227 h 227"/>
                <a:gd name="T38" fmla="*/ 75 w 75"/>
                <a:gd name="T39" fmla="*/ 20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" h="227">
                  <a:moveTo>
                    <a:pt x="75" y="200"/>
                  </a:moveTo>
                  <a:cubicBezTo>
                    <a:pt x="37" y="200"/>
                    <a:pt x="37" y="200"/>
                    <a:pt x="37" y="200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62"/>
                    <a:pt x="41" y="153"/>
                    <a:pt x="48" y="147"/>
                  </a:cubicBezTo>
                  <a:cubicBezTo>
                    <a:pt x="55" y="141"/>
                    <a:pt x="64" y="137"/>
                    <a:pt x="74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75" y="125"/>
                    <a:pt x="75" y="125"/>
                    <a:pt x="74" y="125"/>
                  </a:cubicBezTo>
                  <a:cubicBezTo>
                    <a:pt x="61" y="125"/>
                    <a:pt x="49" y="113"/>
                    <a:pt x="49" y="100"/>
                  </a:cubicBezTo>
                  <a:cubicBezTo>
                    <a:pt x="49" y="86"/>
                    <a:pt x="61" y="74"/>
                    <a:pt x="74" y="74"/>
                  </a:cubicBezTo>
                  <a:cubicBezTo>
                    <a:pt x="75" y="74"/>
                    <a:pt x="75" y="75"/>
                    <a:pt x="75" y="75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5" y="227"/>
                    <a:pt x="75" y="227"/>
                    <a:pt x="75" y="227"/>
                  </a:cubicBezTo>
                  <a:lnTo>
                    <a:pt x="75" y="2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Freeform 3757"/>
            <p:cNvSpPr>
              <a:spLocks/>
            </p:cNvSpPr>
            <p:nvPr/>
          </p:nvSpPr>
          <p:spPr bwMode="auto">
            <a:xfrm>
              <a:off x="1591463" y="4631889"/>
              <a:ext cx="227671" cy="708926"/>
            </a:xfrm>
            <a:custGeom>
              <a:avLst/>
              <a:gdLst>
                <a:gd name="T0" fmla="*/ 29 w 73"/>
                <a:gd name="T1" fmla="*/ 30 h 227"/>
                <a:gd name="T2" fmla="*/ 29 w 73"/>
                <a:gd name="T3" fmla="*/ 42 h 227"/>
                <a:gd name="T4" fmla="*/ 0 w 73"/>
                <a:gd name="T5" fmla="*/ 42 h 227"/>
                <a:gd name="T6" fmla="*/ 0 w 73"/>
                <a:gd name="T7" fmla="*/ 75 h 227"/>
                <a:gd name="T8" fmla="*/ 24 w 73"/>
                <a:gd name="T9" fmla="*/ 100 h 227"/>
                <a:gd name="T10" fmla="*/ 0 w 73"/>
                <a:gd name="T11" fmla="*/ 125 h 227"/>
                <a:gd name="T12" fmla="*/ 0 w 73"/>
                <a:gd name="T13" fmla="*/ 137 h 227"/>
                <a:gd name="T14" fmla="*/ 26 w 73"/>
                <a:gd name="T15" fmla="*/ 147 h 227"/>
                <a:gd name="T16" fmla="*/ 37 w 73"/>
                <a:gd name="T17" fmla="*/ 172 h 227"/>
                <a:gd name="T18" fmla="*/ 37 w 73"/>
                <a:gd name="T19" fmla="*/ 200 h 227"/>
                <a:gd name="T20" fmla="*/ 0 w 73"/>
                <a:gd name="T21" fmla="*/ 200 h 227"/>
                <a:gd name="T22" fmla="*/ 0 w 73"/>
                <a:gd name="T23" fmla="*/ 227 h 227"/>
                <a:gd name="T24" fmla="*/ 73 w 73"/>
                <a:gd name="T25" fmla="*/ 227 h 227"/>
                <a:gd name="T26" fmla="*/ 73 w 73"/>
                <a:gd name="T27" fmla="*/ 0 h 227"/>
                <a:gd name="T28" fmla="*/ 0 w 73"/>
                <a:gd name="T29" fmla="*/ 0 h 227"/>
                <a:gd name="T30" fmla="*/ 0 w 73"/>
                <a:gd name="T31" fmla="*/ 30 h 227"/>
                <a:gd name="T32" fmla="*/ 29 w 73"/>
                <a:gd name="T3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227">
                  <a:moveTo>
                    <a:pt x="29" y="30"/>
                  </a:moveTo>
                  <a:cubicBezTo>
                    <a:pt x="29" y="42"/>
                    <a:pt x="29" y="42"/>
                    <a:pt x="29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4" y="75"/>
                    <a:pt x="24" y="86"/>
                    <a:pt x="24" y="100"/>
                  </a:cubicBezTo>
                  <a:cubicBezTo>
                    <a:pt x="24" y="113"/>
                    <a:pt x="14" y="124"/>
                    <a:pt x="0" y="12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0" y="137"/>
                    <a:pt x="19" y="141"/>
                    <a:pt x="26" y="147"/>
                  </a:cubicBezTo>
                  <a:cubicBezTo>
                    <a:pt x="32" y="153"/>
                    <a:pt x="37" y="162"/>
                    <a:pt x="37" y="172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29" y="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Freeform 3758"/>
            <p:cNvSpPr>
              <a:spLocks/>
            </p:cNvSpPr>
            <p:nvPr/>
          </p:nvSpPr>
          <p:spPr bwMode="auto">
            <a:xfrm>
              <a:off x="1510637" y="4863261"/>
              <a:ext cx="80826" cy="159184"/>
            </a:xfrm>
            <a:custGeom>
              <a:avLst/>
              <a:gdLst>
                <a:gd name="T0" fmla="*/ 25 w 26"/>
                <a:gd name="T1" fmla="*/ 0 h 51"/>
                <a:gd name="T2" fmla="*/ 0 w 26"/>
                <a:gd name="T3" fmla="*/ 26 h 51"/>
                <a:gd name="T4" fmla="*/ 25 w 26"/>
                <a:gd name="T5" fmla="*/ 51 h 51"/>
                <a:gd name="T6" fmla="*/ 26 w 26"/>
                <a:gd name="T7" fmla="*/ 51 h 51"/>
                <a:gd name="T8" fmla="*/ 26 w 26"/>
                <a:gd name="T9" fmla="*/ 1 h 51"/>
                <a:gd name="T10" fmla="*/ 25 w 26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1">
                  <a:moveTo>
                    <a:pt x="25" y="0"/>
                  </a:moveTo>
                  <a:cubicBezTo>
                    <a:pt x="12" y="0"/>
                    <a:pt x="0" y="12"/>
                    <a:pt x="0" y="26"/>
                  </a:cubicBezTo>
                  <a:cubicBezTo>
                    <a:pt x="0" y="39"/>
                    <a:pt x="12" y="51"/>
                    <a:pt x="25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0"/>
                    <a:pt x="25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Freeform 3759"/>
            <p:cNvSpPr>
              <a:spLocks/>
            </p:cNvSpPr>
            <p:nvPr/>
          </p:nvSpPr>
          <p:spPr bwMode="auto">
            <a:xfrm>
              <a:off x="1473000" y="5059465"/>
              <a:ext cx="118463" cy="196821"/>
            </a:xfrm>
            <a:custGeom>
              <a:avLst/>
              <a:gdLst>
                <a:gd name="T0" fmla="*/ 37 w 38"/>
                <a:gd name="T1" fmla="*/ 0 h 63"/>
                <a:gd name="T2" fmla="*/ 11 w 38"/>
                <a:gd name="T3" fmla="*/ 10 h 63"/>
                <a:gd name="T4" fmla="*/ 0 w 38"/>
                <a:gd name="T5" fmla="*/ 35 h 63"/>
                <a:gd name="T6" fmla="*/ 0 w 38"/>
                <a:gd name="T7" fmla="*/ 63 h 63"/>
                <a:gd name="T8" fmla="*/ 38 w 38"/>
                <a:gd name="T9" fmla="*/ 63 h 63"/>
                <a:gd name="T10" fmla="*/ 38 w 38"/>
                <a:gd name="T11" fmla="*/ 0 h 63"/>
                <a:gd name="T12" fmla="*/ 37 w 38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3">
                  <a:moveTo>
                    <a:pt x="37" y="0"/>
                  </a:moveTo>
                  <a:cubicBezTo>
                    <a:pt x="27" y="0"/>
                    <a:pt x="18" y="4"/>
                    <a:pt x="11" y="10"/>
                  </a:cubicBezTo>
                  <a:cubicBezTo>
                    <a:pt x="4" y="16"/>
                    <a:pt x="0" y="2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Freeform 3760"/>
            <p:cNvSpPr>
              <a:spLocks/>
            </p:cNvSpPr>
            <p:nvPr/>
          </p:nvSpPr>
          <p:spPr bwMode="auto">
            <a:xfrm>
              <a:off x="1591463" y="5059465"/>
              <a:ext cx="115378" cy="196821"/>
            </a:xfrm>
            <a:custGeom>
              <a:avLst/>
              <a:gdLst>
                <a:gd name="T0" fmla="*/ 37 w 37"/>
                <a:gd name="T1" fmla="*/ 35 h 63"/>
                <a:gd name="T2" fmla="*/ 26 w 37"/>
                <a:gd name="T3" fmla="*/ 10 h 63"/>
                <a:gd name="T4" fmla="*/ 0 w 37"/>
                <a:gd name="T5" fmla="*/ 0 h 63"/>
                <a:gd name="T6" fmla="*/ 0 w 37"/>
                <a:gd name="T7" fmla="*/ 63 h 63"/>
                <a:gd name="T8" fmla="*/ 37 w 37"/>
                <a:gd name="T9" fmla="*/ 63 h 63"/>
                <a:gd name="T10" fmla="*/ 37 w 37"/>
                <a:gd name="T11" fmla="*/ 3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3">
                  <a:moveTo>
                    <a:pt x="37" y="35"/>
                  </a:moveTo>
                  <a:cubicBezTo>
                    <a:pt x="37" y="25"/>
                    <a:pt x="32" y="16"/>
                    <a:pt x="26" y="10"/>
                  </a:cubicBezTo>
                  <a:cubicBezTo>
                    <a:pt x="19" y="4"/>
                    <a:pt x="1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7" y="63"/>
                    <a:pt x="37" y="63"/>
                    <a:pt x="37" y="63"/>
                  </a:cubicBezTo>
                  <a:lnTo>
                    <a:pt x="37" y="3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Freeform 3761"/>
            <p:cNvSpPr>
              <a:spLocks/>
            </p:cNvSpPr>
            <p:nvPr/>
          </p:nvSpPr>
          <p:spPr bwMode="auto">
            <a:xfrm>
              <a:off x="1591463" y="4866346"/>
              <a:ext cx="75273" cy="156100"/>
            </a:xfrm>
            <a:custGeom>
              <a:avLst/>
              <a:gdLst>
                <a:gd name="T0" fmla="*/ 24 w 24"/>
                <a:gd name="T1" fmla="*/ 25 h 50"/>
                <a:gd name="T2" fmla="*/ 0 w 24"/>
                <a:gd name="T3" fmla="*/ 0 h 50"/>
                <a:gd name="T4" fmla="*/ 0 w 24"/>
                <a:gd name="T5" fmla="*/ 50 h 50"/>
                <a:gd name="T6" fmla="*/ 24 w 24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50">
                  <a:moveTo>
                    <a:pt x="24" y="25"/>
                  </a:moveTo>
                  <a:cubicBezTo>
                    <a:pt x="24" y="11"/>
                    <a:pt x="14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49"/>
                    <a:pt x="24" y="38"/>
                    <a:pt x="24" y="2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Rectangle 3762"/>
            <p:cNvSpPr>
              <a:spLocks noChangeArrowheads="1"/>
            </p:cNvSpPr>
            <p:nvPr/>
          </p:nvSpPr>
          <p:spPr bwMode="auto">
            <a:xfrm>
              <a:off x="1498297" y="4725672"/>
              <a:ext cx="93166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Rectangle 3763"/>
            <p:cNvSpPr>
              <a:spLocks noChangeArrowheads="1"/>
            </p:cNvSpPr>
            <p:nvPr/>
          </p:nvSpPr>
          <p:spPr bwMode="auto">
            <a:xfrm>
              <a:off x="1591463" y="4725672"/>
              <a:ext cx="90698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3764"/>
            <p:cNvSpPr>
              <a:spLocks noEditPoints="1"/>
            </p:cNvSpPr>
            <p:nvPr/>
          </p:nvSpPr>
          <p:spPr bwMode="auto">
            <a:xfrm>
              <a:off x="1320603" y="4594252"/>
              <a:ext cx="536167" cy="783581"/>
            </a:xfrm>
            <a:custGeom>
              <a:avLst/>
              <a:gdLst>
                <a:gd name="T0" fmla="*/ 0 w 869"/>
                <a:gd name="T1" fmla="*/ 0 h 1270"/>
                <a:gd name="T2" fmla="*/ 0 w 869"/>
                <a:gd name="T3" fmla="*/ 1270 h 1270"/>
                <a:gd name="T4" fmla="*/ 869 w 869"/>
                <a:gd name="T5" fmla="*/ 1270 h 1270"/>
                <a:gd name="T6" fmla="*/ 869 w 869"/>
                <a:gd name="T7" fmla="*/ 0 h 1270"/>
                <a:gd name="T8" fmla="*/ 0 w 869"/>
                <a:gd name="T9" fmla="*/ 0 h 1270"/>
                <a:gd name="T10" fmla="*/ 61 w 869"/>
                <a:gd name="T11" fmla="*/ 61 h 1270"/>
                <a:gd name="T12" fmla="*/ 439 w 869"/>
                <a:gd name="T13" fmla="*/ 61 h 1270"/>
                <a:gd name="T14" fmla="*/ 808 w 869"/>
                <a:gd name="T15" fmla="*/ 61 h 1270"/>
                <a:gd name="T16" fmla="*/ 808 w 869"/>
                <a:gd name="T17" fmla="*/ 1210 h 1270"/>
                <a:gd name="T18" fmla="*/ 439 w 869"/>
                <a:gd name="T19" fmla="*/ 1210 h 1270"/>
                <a:gd name="T20" fmla="*/ 61 w 869"/>
                <a:gd name="T21" fmla="*/ 1210 h 1270"/>
                <a:gd name="T22" fmla="*/ 61 w 869"/>
                <a:gd name="T23" fmla="*/ 61 h 1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9" h="1270">
                  <a:moveTo>
                    <a:pt x="0" y="0"/>
                  </a:moveTo>
                  <a:lnTo>
                    <a:pt x="0" y="1270"/>
                  </a:lnTo>
                  <a:lnTo>
                    <a:pt x="869" y="1270"/>
                  </a:lnTo>
                  <a:lnTo>
                    <a:pt x="869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439" y="61"/>
                  </a:lnTo>
                  <a:lnTo>
                    <a:pt x="808" y="61"/>
                  </a:lnTo>
                  <a:lnTo>
                    <a:pt x="808" y="1210"/>
                  </a:lnTo>
                  <a:lnTo>
                    <a:pt x="439" y="1210"/>
                  </a:lnTo>
                  <a:lnTo>
                    <a:pt x="61" y="1210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71" name="Group 1270"/>
          <p:cNvGrpSpPr/>
          <p:nvPr/>
        </p:nvGrpSpPr>
        <p:grpSpPr>
          <a:xfrm>
            <a:off x="5114569" y="1752633"/>
            <a:ext cx="331388" cy="208594"/>
            <a:chOff x="5037371" y="4741097"/>
            <a:chExt cx="779262" cy="490510"/>
          </a:xfrm>
        </p:grpSpPr>
        <p:sp>
          <p:nvSpPr>
            <p:cNvPr id="1272" name="Freeform 3765"/>
            <p:cNvSpPr>
              <a:spLocks/>
            </p:cNvSpPr>
            <p:nvPr/>
          </p:nvSpPr>
          <p:spPr bwMode="auto">
            <a:xfrm>
              <a:off x="5324273" y="4875601"/>
              <a:ext cx="71571" cy="156100"/>
            </a:xfrm>
            <a:custGeom>
              <a:avLst/>
              <a:gdLst>
                <a:gd name="T0" fmla="*/ 0 w 23"/>
                <a:gd name="T1" fmla="*/ 25 h 50"/>
                <a:gd name="T2" fmla="*/ 23 w 23"/>
                <a:gd name="T3" fmla="*/ 50 h 50"/>
                <a:gd name="T4" fmla="*/ 23 w 23"/>
                <a:gd name="T5" fmla="*/ 0 h 50"/>
                <a:gd name="T6" fmla="*/ 0 w 23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25"/>
                  </a:moveTo>
                  <a:cubicBezTo>
                    <a:pt x="0" y="38"/>
                    <a:pt x="11" y="49"/>
                    <a:pt x="23" y="5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1" y="1"/>
                    <a:pt x="0" y="12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3766"/>
            <p:cNvSpPr>
              <a:spLocks/>
            </p:cNvSpPr>
            <p:nvPr/>
          </p:nvSpPr>
          <p:spPr bwMode="auto">
            <a:xfrm>
              <a:off x="5324273" y="4875601"/>
              <a:ext cx="74656" cy="156100"/>
            </a:xfrm>
            <a:custGeom>
              <a:avLst/>
              <a:gdLst>
                <a:gd name="T0" fmla="*/ 0 w 24"/>
                <a:gd name="T1" fmla="*/ 25 h 50"/>
                <a:gd name="T2" fmla="*/ 0 w 24"/>
                <a:gd name="T3" fmla="*/ 25 h 50"/>
                <a:gd name="T4" fmla="*/ 23 w 24"/>
                <a:gd name="T5" fmla="*/ 50 h 50"/>
                <a:gd name="T6" fmla="*/ 24 w 24"/>
                <a:gd name="T7" fmla="*/ 50 h 50"/>
                <a:gd name="T8" fmla="*/ 24 w 24"/>
                <a:gd name="T9" fmla="*/ 0 h 50"/>
                <a:gd name="T10" fmla="*/ 23 w 24"/>
                <a:gd name="T11" fmla="*/ 0 h 50"/>
                <a:gd name="T12" fmla="*/ 0 w 24"/>
                <a:gd name="T13" fmla="*/ 25 h 50"/>
                <a:gd name="T14" fmla="*/ 0 w 24"/>
                <a:gd name="T15" fmla="*/ 25 h 50"/>
                <a:gd name="T16" fmla="*/ 1 w 24"/>
                <a:gd name="T17" fmla="*/ 25 h 50"/>
                <a:gd name="T18" fmla="*/ 23 w 24"/>
                <a:gd name="T19" fmla="*/ 0 h 50"/>
                <a:gd name="T20" fmla="*/ 23 w 24"/>
                <a:gd name="T21" fmla="*/ 0 h 50"/>
                <a:gd name="T22" fmla="*/ 23 w 24"/>
                <a:gd name="T23" fmla="*/ 0 h 50"/>
                <a:gd name="T24" fmla="*/ 23 w 24"/>
                <a:gd name="T25" fmla="*/ 50 h 50"/>
                <a:gd name="T26" fmla="*/ 23 w 24"/>
                <a:gd name="T27" fmla="*/ 50 h 50"/>
                <a:gd name="T28" fmla="*/ 23 w 24"/>
                <a:gd name="T29" fmla="*/ 49 h 50"/>
                <a:gd name="T30" fmla="*/ 1 w 24"/>
                <a:gd name="T31" fmla="*/ 25 h 50"/>
                <a:gd name="T32" fmla="*/ 0 w 24"/>
                <a:gd name="T33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50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10" y="49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1"/>
                    <a:pt x="0" y="1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12"/>
                    <a:pt x="11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11" y="48"/>
                    <a:pt x="1" y="38"/>
                    <a:pt x="1" y="2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3767"/>
            <p:cNvSpPr>
              <a:spLocks noEditPoints="1"/>
            </p:cNvSpPr>
            <p:nvPr/>
          </p:nvSpPr>
          <p:spPr bwMode="auto">
            <a:xfrm>
              <a:off x="5075008" y="4778733"/>
              <a:ext cx="320837" cy="346750"/>
            </a:xfrm>
            <a:custGeom>
              <a:avLst/>
              <a:gdLst>
                <a:gd name="T0" fmla="*/ 68 w 103"/>
                <a:gd name="T1" fmla="*/ 56 h 111"/>
                <a:gd name="T2" fmla="*/ 103 w 103"/>
                <a:gd name="T3" fmla="*/ 19 h 111"/>
                <a:gd name="T4" fmla="*/ 103 w 103"/>
                <a:gd name="T5" fmla="*/ 0 h 111"/>
                <a:gd name="T6" fmla="*/ 0 w 103"/>
                <a:gd name="T7" fmla="*/ 0 h 111"/>
                <a:gd name="T8" fmla="*/ 0 w 103"/>
                <a:gd name="T9" fmla="*/ 111 h 111"/>
                <a:gd name="T10" fmla="*/ 103 w 103"/>
                <a:gd name="T11" fmla="*/ 111 h 111"/>
                <a:gd name="T12" fmla="*/ 103 w 103"/>
                <a:gd name="T13" fmla="*/ 93 h 111"/>
                <a:gd name="T14" fmla="*/ 68 w 103"/>
                <a:gd name="T15" fmla="*/ 56 h 111"/>
                <a:gd name="T16" fmla="*/ 22 w 103"/>
                <a:gd name="T17" fmla="*/ 102 h 111"/>
                <a:gd name="T18" fmla="*/ 10 w 103"/>
                <a:gd name="T19" fmla="*/ 102 h 111"/>
                <a:gd name="T20" fmla="*/ 10 w 103"/>
                <a:gd name="T21" fmla="*/ 90 h 111"/>
                <a:gd name="T22" fmla="*/ 22 w 103"/>
                <a:gd name="T23" fmla="*/ 90 h 111"/>
                <a:gd name="T24" fmla="*/ 22 w 103"/>
                <a:gd name="T25" fmla="*/ 102 h 111"/>
                <a:gd name="T26" fmla="*/ 22 w 103"/>
                <a:gd name="T27" fmla="*/ 22 h 111"/>
                <a:gd name="T28" fmla="*/ 10 w 103"/>
                <a:gd name="T29" fmla="*/ 22 h 111"/>
                <a:gd name="T30" fmla="*/ 10 w 103"/>
                <a:gd name="T31" fmla="*/ 10 h 111"/>
                <a:gd name="T32" fmla="*/ 22 w 103"/>
                <a:gd name="T33" fmla="*/ 10 h 111"/>
                <a:gd name="T34" fmla="*/ 22 w 103"/>
                <a:gd name="T35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11">
                  <a:moveTo>
                    <a:pt x="68" y="56"/>
                  </a:moveTo>
                  <a:cubicBezTo>
                    <a:pt x="68" y="36"/>
                    <a:pt x="84" y="20"/>
                    <a:pt x="103" y="19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84" y="92"/>
                    <a:pt x="68" y="76"/>
                    <a:pt x="68" y="56"/>
                  </a:cubicBezTo>
                  <a:close/>
                  <a:moveTo>
                    <a:pt x="22" y="102"/>
                  </a:moveTo>
                  <a:cubicBezTo>
                    <a:pt x="10" y="102"/>
                    <a:pt x="10" y="102"/>
                    <a:pt x="10" y="102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22" y="90"/>
                    <a:pt x="22" y="90"/>
                    <a:pt x="22" y="90"/>
                  </a:cubicBezTo>
                  <a:lnTo>
                    <a:pt x="22" y="102"/>
                  </a:lnTo>
                  <a:close/>
                  <a:moveTo>
                    <a:pt x="22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2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3768"/>
            <p:cNvSpPr>
              <a:spLocks noEditPoints="1"/>
            </p:cNvSpPr>
            <p:nvPr/>
          </p:nvSpPr>
          <p:spPr bwMode="auto">
            <a:xfrm>
              <a:off x="5075008" y="4778733"/>
              <a:ext cx="323922" cy="346750"/>
            </a:xfrm>
            <a:custGeom>
              <a:avLst/>
              <a:gdLst>
                <a:gd name="T0" fmla="*/ 68 w 104"/>
                <a:gd name="T1" fmla="*/ 56 h 111"/>
                <a:gd name="T2" fmla="*/ 69 w 104"/>
                <a:gd name="T3" fmla="*/ 56 h 111"/>
                <a:gd name="T4" fmla="*/ 103 w 104"/>
                <a:gd name="T5" fmla="*/ 19 h 111"/>
                <a:gd name="T6" fmla="*/ 104 w 104"/>
                <a:gd name="T7" fmla="*/ 19 h 111"/>
                <a:gd name="T8" fmla="*/ 104 w 104"/>
                <a:gd name="T9" fmla="*/ 0 h 111"/>
                <a:gd name="T10" fmla="*/ 0 w 104"/>
                <a:gd name="T11" fmla="*/ 0 h 111"/>
                <a:gd name="T12" fmla="*/ 0 w 104"/>
                <a:gd name="T13" fmla="*/ 111 h 111"/>
                <a:gd name="T14" fmla="*/ 104 w 104"/>
                <a:gd name="T15" fmla="*/ 111 h 111"/>
                <a:gd name="T16" fmla="*/ 104 w 104"/>
                <a:gd name="T17" fmla="*/ 92 h 111"/>
                <a:gd name="T18" fmla="*/ 103 w 104"/>
                <a:gd name="T19" fmla="*/ 92 h 111"/>
                <a:gd name="T20" fmla="*/ 69 w 104"/>
                <a:gd name="T21" fmla="*/ 56 h 111"/>
                <a:gd name="T22" fmla="*/ 68 w 104"/>
                <a:gd name="T23" fmla="*/ 56 h 111"/>
                <a:gd name="T24" fmla="*/ 68 w 104"/>
                <a:gd name="T25" fmla="*/ 56 h 111"/>
                <a:gd name="T26" fmla="*/ 103 w 104"/>
                <a:gd name="T27" fmla="*/ 93 h 111"/>
                <a:gd name="T28" fmla="*/ 103 w 104"/>
                <a:gd name="T29" fmla="*/ 93 h 111"/>
                <a:gd name="T30" fmla="*/ 103 w 104"/>
                <a:gd name="T31" fmla="*/ 93 h 111"/>
                <a:gd name="T32" fmla="*/ 103 w 104"/>
                <a:gd name="T33" fmla="*/ 111 h 111"/>
                <a:gd name="T34" fmla="*/ 0 w 104"/>
                <a:gd name="T35" fmla="*/ 111 h 111"/>
                <a:gd name="T36" fmla="*/ 0 w 104"/>
                <a:gd name="T37" fmla="*/ 1 h 111"/>
                <a:gd name="T38" fmla="*/ 103 w 104"/>
                <a:gd name="T39" fmla="*/ 1 h 111"/>
                <a:gd name="T40" fmla="*/ 103 w 104"/>
                <a:gd name="T41" fmla="*/ 19 h 111"/>
                <a:gd name="T42" fmla="*/ 103 w 104"/>
                <a:gd name="T43" fmla="*/ 19 h 111"/>
                <a:gd name="T44" fmla="*/ 103 w 104"/>
                <a:gd name="T45" fmla="*/ 19 h 111"/>
                <a:gd name="T46" fmla="*/ 68 w 104"/>
                <a:gd name="T47" fmla="*/ 56 h 111"/>
                <a:gd name="T48" fmla="*/ 22 w 104"/>
                <a:gd name="T49" fmla="*/ 102 h 111"/>
                <a:gd name="T50" fmla="*/ 22 w 104"/>
                <a:gd name="T51" fmla="*/ 102 h 111"/>
                <a:gd name="T52" fmla="*/ 11 w 104"/>
                <a:gd name="T53" fmla="*/ 102 h 111"/>
                <a:gd name="T54" fmla="*/ 11 w 104"/>
                <a:gd name="T55" fmla="*/ 90 h 111"/>
                <a:gd name="T56" fmla="*/ 22 w 104"/>
                <a:gd name="T57" fmla="*/ 90 h 111"/>
                <a:gd name="T58" fmla="*/ 22 w 104"/>
                <a:gd name="T59" fmla="*/ 102 h 111"/>
                <a:gd name="T60" fmla="*/ 22 w 104"/>
                <a:gd name="T61" fmla="*/ 102 h 111"/>
                <a:gd name="T62" fmla="*/ 22 w 104"/>
                <a:gd name="T63" fmla="*/ 102 h 111"/>
                <a:gd name="T64" fmla="*/ 22 w 104"/>
                <a:gd name="T65" fmla="*/ 102 h 111"/>
                <a:gd name="T66" fmla="*/ 22 w 104"/>
                <a:gd name="T67" fmla="*/ 102 h 111"/>
                <a:gd name="T68" fmla="*/ 22 w 104"/>
                <a:gd name="T69" fmla="*/ 90 h 111"/>
                <a:gd name="T70" fmla="*/ 10 w 104"/>
                <a:gd name="T71" fmla="*/ 90 h 111"/>
                <a:gd name="T72" fmla="*/ 10 w 104"/>
                <a:gd name="T73" fmla="*/ 102 h 111"/>
                <a:gd name="T74" fmla="*/ 22 w 104"/>
                <a:gd name="T75" fmla="*/ 102 h 111"/>
                <a:gd name="T76" fmla="*/ 22 w 104"/>
                <a:gd name="T77" fmla="*/ 102 h 111"/>
                <a:gd name="T78" fmla="*/ 22 w 104"/>
                <a:gd name="T79" fmla="*/ 22 h 111"/>
                <a:gd name="T80" fmla="*/ 22 w 104"/>
                <a:gd name="T81" fmla="*/ 21 h 111"/>
                <a:gd name="T82" fmla="*/ 11 w 104"/>
                <a:gd name="T83" fmla="*/ 21 h 111"/>
                <a:gd name="T84" fmla="*/ 11 w 104"/>
                <a:gd name="T85" fmla="*/ 10 h 111"/>
                <a:gd name="T86" fmla="*/ 22 w 104"/>
                <a:gd name="T87" fmla="*/ 10 h 111"/>
                <a:gd name="T88" fmla="*/ 22 w 104"/>
                <a:gd name="T89" fmla="*/ 22 h 111"/>
                <a:gd name="T90" fmla="*/ 22 w 104"/>
                <a:gd name="T91" fmla="*/ 22 h 111"/>
                <a:gd name="T92" fmla="*/ 22 w 104"/>
                <a:gd name="T93" fmla="*/ 21 h 111"/>
                <a:gd name="T94" fmla="*/ 22 w 104"/>
                <a:gd name="T95" fmla="*/ 22 h 111"/>
                <a:gd name="T96" fmla="*/ 22 w 104"/>
                <a:gd name="T97" fmla="*/ 22 h 111"/>
                <a:gd name="T98" fmla="*/ 22 w 104"/>
                <a:gd name="T99" fmla="*/ 10 h 111"/>
                <a:gd name="T100" fmla="*/ 10 w 104"/>
                <a:gd name="T101" fmla="*/ 10 h 111"/>
                <a:gd name="T102" fmla="*/ 10 w 104"/>
                <a:gd name="T103" fmla="*/ 22 h 111"/>
                <a:gd name="T104" fmla="*/ 22 w 104"/>
                <a:gd name="T105" fmla="*/ 22 h 111"/>
                <a:gd name="T106" fmla="*/ 22 w 104"/>
                <a:gd name="T107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" h="111">
                  <a:moveTo>
                    <a:pt x="68" y="56"/>
                  </a:moveTo>
                  <a:cubicBezTo>
                    <a:pt x="69" y="56"/>
                    <a:pt x="69" y="56"/>
                    <a:pt x="69" y="56"/>
                  </a:cubicBezTo>
                  <a:cubicBezTo>
                    <a:pt x="69" y="36"/>
                    <a:pt x="84" y="20"/>
                    <a:pt x="103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4" y="111"/>
                    <a:pt x="104" y="111"/>
                    <a:pt x="104" y="111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3" y="92"/>
                    <a:pt x="103" y="92"/>
                    <a:pt x="103" y="92"/>
                  </a:cubicBezTo>
                  <a:cubicBezTo>
                    <a:pt x="84" y="91"/>
                    <a:pt x="69" y="75"/>
                    <a:pt x="69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76"/>
                    <a:pt x="84" y="92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84" y="20"/>
                    <a:pt x="68" y="36"/>
                    <a:pt x="68" y="56"/>
                  </a:cubicBezTo>
                  <a:close/>
                  <a:moveTo>
                    <a:pt x="22" y="102"/>
                  </a:moveTo>
                  <a:cubicBezTo>
                    <a:pt x="22" y="102"/>
                    <a:pt x="22" y="102"/>
                    <a:pt x="22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lose/>
                  <a:moveTo>
                    <a:pt x="22" y="22"/>
                  </a:moveTo>
                  <a:cubicBezTo>
                    <a:pt x="22" y="21"/>
                    <a:pt x="22" y="21"/>
                    <a:pt x="22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3769"/>
            <p:cNvSpPr>
              <a:spLocks/>
            </p:cNvSpPr>
            <p:nvPr/>
          </p:nvSpPr>
          <p:spPr bwMode="auto">
            <a:xfrm>
              <a:off x="5395844" y="4875601"/>
              <a:ext cx="83911" cy="156100"/>
            </a:xfrm>
            <a:custGeom>
              <a:avLst/>
              <a:gdLst>
                <a:gd name="T0" fmla="*/ 27 w 27"/>
                <a:gd name="T1" fmla="*/ 25 h 50"/>
                <a:gd name="T2" fmla="*/ 2 w 27"/>
                <a:gd name="T3" fmla="*/ 0 h 50"/>
                <a:gd name="T4" fmla="*/ 0 w 27"/>
                <a:gd name="T5" fmla="*/ 0 h 50"/>
                <a:gd name="T6" fmla="*/ 0 w 27"/>
                <a:gd name="T7" fmla="*/ 50 h 50"/>
                <a:gd name="T8" fmla="*/ 2 w 27"/>
                <a:gd name="T9" fmla="*/ 50 h 50"/>
                <a:gd name="T10" fmla="*/ 27 w 27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0">
                  <a:moveTo>
                    <a:pt x="27" y="25"/>
                  </a:moveTo>
                  <a:cubicBezTo>
                    <a:pt x="27" y="11"/>
                    <a:pt x="16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" y="50"/>
                    <a:pt x="2" y="50"/>
                    <a:pt x="2" y="50"/>
                  </a:cubicBezTo>
                  <a:cubicBezTo>
                    <a:pt x="16" y="50"/>
                    <a:pt x="27" y="39"/>
                    <a:pt x="27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Freeform 3770"/>
            <p:cNvSpPr>
              <a:spLocks noEditPoints="1"/>
            </p:cNvSpPr>
            <p:nvPr/>
          </p:nvSpPr>
          <p:spPr bwMode="auto">
            <a:xfrm>
              <a:off x="5395844" y="4778733"/>
              <a:ext cx="314667" cy="346750"/>
            </a:xfrm>
            <a:custGeom>
              <a:avLst/>
              <a:gdLst>
                <a:gd name="T0" fmla="*/ 101 w 101"/>
                <a:gd name="T1" fmla="*/ 0 h 111"/>
                <a:gd name="T2" fmla="*/ 0 w 101"/>
                <a:gd name="T3" fmla="*/ 0 h 111"/>
                <a:gd name="T4" fmla="*/ 0 w 101"/>
                <a:gd name="T5" fmla="*/ 19 h 111"/>
                <a:gd name="T6" fmla="*/ 2 w 101"/>
                <a:gd name="T7" fmla="*/ 19 h 111"/>
                <a:gd name="T8" fmla="*/ 39 w 101"/>
                <a:gd name="T9" fmla="*/ 56 h 111"/>
                <a:gd name="T10" fmla="*/ 2 w 101"/>
                <a:gd name="T11" fmla="*/ 93 h 111"/>
                <a:gd name="T12" fmla="*/ 0 w 101"/>
                <a:gd name="T13" fmla="*/ 93 h 111"/>
                <a:gd name="T14" fmla="*/ 0 w 101"/>
                <a:gd name="T15" fmla="*/ 111 h 111"/>
                <a:gd name="T16" fmla="*/ 101 w 101"/>
                <a:gd name="T17" fmla="*/ 111 h 111"/>
                <a:gd name="T18" fmla="*/ 101 w 101"/>
                <a:gd name="T19" fmla="*/ 0 h 111"/>
                <a:gd name="T20" fmla="*/ 91 w 101"/>
                <a:gd name="T21" fmla="*/ 102 h 111"/>
                <a:gd name="T22" fmla="*/ 80 w 101"/>
                <a:gd name="T23" fmla="*/ 102 h 111"/>
                <a:gd name="T24" fmla="*/ 80 w 101"/>
                <a:gd name="T25" fmla="*/ 90 h 111"/>
                <a:gd name="T26" fmla="*/ 91 w 101"/>
                <a:gd name="T27" fmla="*/ 90 h 111"/>
                <a:gd name="T28" fmla="*/ 91 w 101"/>
                <a:gd name="T29" fmla="*/ 102 h 111"/>
                <a:gd name="T30" fmla="*/ 91 w 101"/>
                <a:gd name="T31" fmla="*/ 22 h 111"/>
                <a:gd name="T32" fmla="*/ 80 w 101"/>
                <a:gd name="T33" fmla="*/ 22 h 111"/>
                <a:gd name="T34" fmla="*/ 80 w 101"/>
                <a:gd name="T35" fmla="*/ 10 h 111"/>
                <a:gd name="T36" fmla="*/ 91 w 101"/>
                <a:gd name="T37" fmla="*/ 10 h 111"/>
                <a:gd name="T38" fmla="*/ 91 w 101"/>
                <a:gd name="T39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1" h="111">
                  <a:moveTo>
                    <a:pt x="10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3" y="19"/>
                    <a:pt x="39" y="35"/>
                    <a:pt x="39" y="56"/>
                  </a:cubicBezTo>
                  <a:cubicBezTo>
                    <a:pt x="39" y="76"/>
                    <a:pt x="23" y="93"/>
                    <a:pt x="2" y="93"/>
                  </a:cubicBezTo>
                  <a:cubicBezTo>
                    <a:pt x="2" y="93"/>
                    <a:pt x="1" y="93"/>
                    <a:pt x="0" y="9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1" y="111"/>
                    <a:pt x="101" y="111"/>
                    <a:pt x="101" y="111"/>
                  </a:cubicBezTo>
                  <a:lnTo>
                    <a:pt x="101" y="0"/>
                  </a:lnTo>
                  <a:close/>
                  <a:moveTo>
                    <a:pt x="91" y="102"/>
                  </a:moveTo>
                  <a:cubicBezTo>
                    <a:pt x="80" y="102"/>
                    <a:pt x="80" y="102"/>
                    <a:pt x="80" y="102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91" y="90"/>
                    <a:pt x="91" y="90"/>
                    <a:pt x="91" y="90"/>
                  </a:cubicBezTo>
                  <a:lnTo>
                    <a:pt x="91" y="102"/>
                  </a:lnTo>
                  <a:close/>
                  <a:moveTo>
                    <a:pt x="91" y="22"/>
                  </a:moveTo>
                  <a:cubicBezTo>
                    <a:pt x="80" y="22"/>
                    <a:pt x="80" y="22"/>
                    <a:pt x="80" y="22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91" y="10"/>
                    <a:pt x="91" y="10"/>
                    <a:pt x="91" y="10"/>
                  </a:cubicBezTo>
                  <a:lnTo>
                    <a:pt x="91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Freeform 3771"/>
            <p:cNvSpPr>
              <a:spLocks/>
            </p:cNvSpPr>
            <p:nvPr/>
          </p:nvSpPr>
          <p:spPr bwMode="auto">
            <a:xfrm>
              <a:off x="5286636" y="4837965"/>
              <a:ext cx="109208" cy="231373"/>
            </a:xfrm>
            <a:custGeom>
              <a:avLst/>
              <a:gdLst>
                <a:gd name="T0" fmla="*/ 0 w 35"/>
                <a:gd name="T1" fmla="*/ 37 h 74"/>
                <a:gd name="T2" fmla="*/ 35 w 35"/>
                <a:gd name="T3" fmla="*/ 74 h 74"/>
                <a:gd name="T4" fmla="*/ 35 w 35"/>
                <a:gd name="T5" fmla="*/ 62 h 74"/>
                <a:gd name="T6" fmla="*/ 12 w 35"/>
                <a:gd name="T7" fmla="*/ 37 h 74"/>
                <a:gd name="T8" fmla="*/ 35 w 35"/>
                <a:gd name="T9" fmla="*/ 12 h 74"/>
                <a:gd name="T10" fmla="*/ 35 w 35"/>
                <a:gd name="T11" fmla="*/ 0 h 74"/>
                <a:gd name="T12" fmla="*/ 0 w 35"/>
                <a:gd name="T13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74">
                  <a:moveTo>
                    <a:pt x="0" y="37"/>
                  </a:moveTo>
                  <a:cubicBezTo>
                    <a:pt x="0" y="57"/>
                    <a:pt x="16" y="73"/>
                    <a:pt x="35" y="74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3" y="61"/>
                    <a:pt x="12" y="50"/>
                    <a:pt x="12" y="37"/>
                  </a:cubicBezTo>
                  <a:cubicBezTo>
                    <a:pt x="12" y="24"/>
                    <a:pt x="23" y="13"/>
                    <a:pt x="35" y="1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1"/>
                    <a:pt x="0" y="17"/>
                    <a:pt x="0" y="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9" name="Freeform 3772"/>
            <p:cNvSpPr>
              <a:spLocks/>
            </p:cNvSpPr>
            <p:nvPr/>
          </p:nvSpPr>
          <p:spPr bwMode="auto">
            <a:xfrm>
              <a:off x="5395844" y="4837965"/>
              <a:ext cx="121548" cy="231373"/>
            </a:xfrm>
            <a:custGeom>
              <a:avLst/>
              <a:gdLst>
                <a:gd name="T0" fmla="*/ 2 w 39"/>
                <a:gd name="T1" fmla="*/ 12 h 74"/>
                <a:gd name="T2" fmla="*/ 27 w 39"/>
                <a:gd name="T3" fmla="*/ 37 h 74"/>
                <a:gd name="T4" fmla="*/ 2 w 39"/>
                <a:gd name="T5" fmla="*/ 62 h 74"/>
                <a:gd name="T6" fmla="*/ 0 w 39"/>
                <a:gd name="T7" fmla="*/ 62 h 74"/>
                <a:gd name="T8" fmla="*/ 0 w 39"/>
                <a:gd name="T9" fmla="*/ 74 h 74"/>
                <a:gd name="T10" fmla="*/ 2 w 39"/>
                <a:gd name="T11" fmla="*/ 74 h 74"/>
                <a:gd name="T12" fmla="*/ 39 w 39"/>
                <a:gd name="T13" fmla="*/ 37 h 74"/>
                <a:gd name="T14" fmla="*/ 2 w 39"/>
                <a:gd name="T15" fmla="*/ 0 h 74"/>
                <a:gd name="T16" fmla="*/ 0 w 39"/>
                <a:gd name="T17" fmla="*/ 0 h 74"/>
                <a:gd name="T18" fmla="*/ 0 w 39"/>
                <a:gd name="T19" fmla="*/ 12 h 74"/>
                <a:gd name="T20" fmla="*/ 2 w 39"/>
                <a:gd name="T21" fmla="*/ 1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74">
                  <a:moveTo>
                    <a:pt x="2" y="12"/>
                  </a:moveTo>
                  <a:cubicBezTo>
                    <a:pt x="16" y="12"/>
                    <a:pt x="27" y="23"/>
                    <a:pt x="27" y="37"/>
                  </a:cubicBezTo>
                  <a:cubicBezTo>
                    <a:pt x="27" y="51"/>
                    <a:pt x="16" y="62"/>
                    <a:pt x="2" y="62"/>
                  </a:cubicBezTo>
                  <a:cubicBezTo>
                    <a:pt x="2" y="62"/>
                    <a:pt x="1" y="62"/>
                    <a:pt x="0" y="6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23" y="74"/>
                    <a:pt x="39" y="57"/>
                    <a:pt x="39" y="37"/>
                  </a:cubicBezTo>
                  <a:cubicBezTo>
                    <a:pt x="39" y="16"/>
                    <a:pt x="2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0" name="Freeform 3773"/>
            <p:cNvSpPr>
              <a:spLocks noEditPoints="1"/>
            </p:cNvSpPr>
            <p:nvPr/>
          </p:nvSpPr>
          <p:spPr bwMode="auto">
            <a:xfrm>
              <a:off x="5037371" y="4741097"/>
              <a:ext cx="710160" cy="421407"/>
            </a:xfrm>
            <a:custGeom>
              <a:avLst/>
              <a:gdLst>
                <a:gd name="T0" fmla="*/ 0 w 1151"/>
                <a:gd name="T1" fmla="*/ 0 h 683"/>
                <a:gd name="T2" fmla="*/ 0 w 1151"/>
                <a:gd name="T3" fmla="*/ 683 h 683"/>
                <a:gd name="T4" fmla="*/ 1151 w 1151"/>
                <a:gd name="T5" fmla="*/ 683 h 683"/>
                <a:gd name="T6" fmla="*/ 1151 w 1151"/>
                <a:gd name="T7" fmla="*/ 0 h 683"/>
                <a:gd name="T8" fmla="*/ 0 w 1151"/>
                <a:gd name="T9" fmla="*/ 0 h 683"/>
                <a:gd name="T10" fmla="*/ 61 w 1151"/>
                <a:gd name="T11" fmla="*/ 61 h 683"/>
                <a:gd name="T12" fmla="*/ 581 w 1151"/>
                <a:gd name="T13" fmla="*/ 61 h 683"/>
                <a:gd name="T14" fmla="*/ 1091 w 1151"/>
                <a:gd name="T15" fmla="*/ 61 h 683"/>
                <a:gd name="T16" fmla="*/ 1091 w 1151"/>
                <a:gd name="T17" fmla="*/ 623 h 683"/>
                <a:gd name="T18" fmla="*/ 581 w 1151"/>
                <a:gd name="T19" fmla="*/ 623 h 683"/>
                <a:gd name="T20" fmla="*/ 61 w 1151"/>
                <a:gd name="T21" fmla="*/ 623 h 683"/>
                <a:gd name="T22" fmla="*/ 61 w 1151"/>
                <a:gd name="T23" fmla="*/ 61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1" h="683">
                  <a:moveTo>
                    <a:pt x="0" y="0"/>
                  </a:moveTo>
                  <a:lnTo>
                    <a:pt x="0" y="683"/>
                  </a:lnTo>
                  <a:lnTo>
                    <a:pt x="1151" y="683"/>
                  </a:lnTo>
                  <a:lnTo>
                    <a:pt x="1151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581" y="61"/>
                  </a:lnTo>
                  <a:lnTo>
                    <a:pt x="1091" y="61"/>
                  </a:lnTo>
                  <a:lnTo>
                    <a:pt x="1091" y="623"/>
                  </a:lnTo>
                  <a:lnTo>
                    <a:pt x="581" y="623"/>
                  </a:lnTo>
                  <a:lnTo>
                    <a:pt x="61" y="623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Freeform 3774"/>
            <p:cNvSpPr>
              <a:spLocks/>
            </p:cNvSpPr>
            <p:nvPr/>
          </p:nvSpPr>
          <p:spPr bwMode="auto">
            <a:xfrm>
              <a:off x="5090432" y="4841050"/>
              <a:ext cx="726201" cy="390557"/>
            </a:xfrm>
            <a:custGeom>
              <a:avLst/>
              <a:gdLst>
                <a:gd name="T0" fmla="*/ 1111 w 1177"/>
                <a:gd name="T1" fmla="*/ 572 h 633"/>
                <a:gd name="T2" fmla="*/ 0 w 1177"/>
                <a:gd name="T3" fmla="*/ 572 h 633"/>
                <a:gd name="T4" fmla="*/ 0 w 1177"/>
                <a:gd name="T5" fmla="*/ 633 h 633"/>
                <a:gd name="T6" fmla="*/ 1177 w 1177"/>
                <a:gd name="T7" fmla="*/ 633 h 633"/>
                <a:gd name="T8" fmla="*/ 1177 w 1177"/>
                <a:gd name="T9" fmla="*/ 0 h 633"/>
                <a:gd name="T10" fmla="*/ 1111 w 1177"/>
                <a:gd name="T11" fmla="*/ 0 h 633"/>
                <a:gd name="T12" fmla="*/ 1111 w 1177"/>
                <a:gd name="T13" fmla="*/ 57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7" h="633">
                  <a:moveTo>
                    <a:pt x="1111" y="572"/>
                  </a:moveTo>
                  <a:lnTo>
                    <a:pt x="0" y="572"/>
                  </a:lnTo>
                  <a:lnTo>
                    <a:pt x="0" y="633"/>
                  </a:lnTo>
                  <a:lnTo>
                    <a:pt x="1177" y="633"/>
                  </a:lnTo>
                  <a:lnTo>
                    <a:pt x="1177" y="0"/>
                  </a:lnTo>
                  <a:lnTo>
                    <a:pt x="1111" y="0"/>
                  </a:lnTo>
                  <a:lnTo>
                    <a:pt x="1111" y="5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Rectangle 3775"/>
            <p:cNvSpPr>
              <a:spLocks noChangeArrowheads="1"/>
            </p:cNvSpPr>
            <p:nvPr/>
          </p:nvSpPr>
          <p:spPr bwMode="auto">
            <a:xfrm>
              <a:off x="5105857" y="4810200"/>
              <a:ext cx="37637" cy="3702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Rectangle 3776"/>
            <p:cNvSpPr>
              <a:spLocks noChangeArrowheads="1"/>
            </p:cNvSpPr>
            <p:nvPr/>
          </p:nvSpPr>
          <p:spPr bwMode="auto">
            <a:xfrm>
              <a:off x="5105857" y="5059465"/>
              <a:ext cx="37637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Rectangle 3777"/>
            <p:cNvSpPr>
              <a:spLocks noChangeArrowheads="1"/>
            </p:cNvSpPr>
            <p:nvPr/>
          </p:nvSpPr>
          <p:spPr bwMode="auto">
            <a:xfrm>
              <a:off x="5645109" y="4810200"/>
              <a:ext cx="33935" cy="3702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5" name="Rectangle 3778"/>
            <p:cNvSpPr>
              <a:spLocks noChangeArrowheads="1"/>
            </p:cNvSpPr>
            <p:nvPr/>
          </p:nvSpPr>
          <p:spPr bwMode="auto">
            <a:xfrm>
              <a:off x="5645109" y="5059465"/>
              <a:ext cx="33935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86" name="Group 1285"/>
          <p:cNvGrpSpPr/>
          <p:nvPr/>
        </p:nvGrpSpPr>
        <p:grpSpPr>
          <a:xfrm>
            <a:off x="6734235" y="1703731"/>
            <a:ext cx="322383" cy="319341"/>
            <a:chOff x="7595425" y="4591167"/>
            <a:chExt cx="784817" cy="777412"/>
          </a:xfrm>
        </p:grpSpPr>
        <p:sp>
          <p:nvSpPr>
            <p:cNvPr id="1287" name="Freeform 3779"/>
            <p:cNvSpPr>
              <a:spLocks noEditPoints="1"/>
            </p:cNvSpPr>
            <p:nvPr/>
          </p:nvSpPr>
          <p:spPr bwMode="auto">
            <a:xfrm>
              <a:off x="7629360" y="4707162"/>
              <a:ext cx="286902" cy="539869"/>
            </a:xfrm>
            <a:custGeom>
              <a:avLst/>
              <a:gdLst>
                <a:gd name="T0" fmla="*/ 0 w 465"/>
                <a:gd name="T1" fmla="*/ 0 h 875"/>
                <a:gd name="T2" fmla="*/ 0 w 465"/>
                <a:gd name="T3" fmla="*/ 875 h 875"/>
                <a:gd name="T4" fmla="*/ 465 w 465"/>
                <a:gd name="T5" fmla="*/ 875 h 875"/>
                <a:gd name="T6" fmla="*/ 465 w 465"/>
                <a:gd name="T7" fmla="*/ 0 h 875"/>
                <a:gd name="T8" fmla="*/ 0 w 465"/>
                <a:gd name="T9" fmla="*/ 0 h 875"/>
                <a:gd name="T10" fmla="*/ 212 w 465"/>
                <a:gd name="T11" fmla="*/ 754 h 875"/>
                <a:gd name="T12" fmla="*/ 96 w 465"/>
                <a:gd name="T13" fmla="*/ 754 h 875"/>
                <a:gd name="T14" fmla="*/ 96 w 465"/>
                <a:gd name="T15" fmla="*/ 642 h 875"/>
                <a:gd name="T16" fmla="*/ 212 w 465"/>
                <a:gd name="T17" fmla="*/ 642 h 875"/>
                <a:gd name="T18" fmla="*/ 212 w 465"/>
                <a:gd name="T19" fmla="*/ 754 h 875"/>
                <a:gd name="T20" fmla="*/ 212 w 465"/>
                <a:gd name="T21" fmla="*/ 546 h 875"/>
                <a:gd name="T22" fmla="*/ 96 w 465"/>
                <a:gd name="T23" fmla="*/ 546 h 875"/>
                <a:gd name="T24" fmla="*/ 96 w 465"/>
                <a:gd name="T25" fmla="*/ 435 h 875"/>
                <a:gd name="T26" fmla="*/ 212 w 465"/>
                <a:gd name="T27" fmla="*/ 435 h 875"/>
                <a:gd name="T28" fmla="*/ 212 w 465"/>
                <a:gd name="T29" fmla="*/ 546 h 875"/>
                <a:gd name="T30" fmla="*/ 425 w 465"/>
                <a:gd name="T31" fmla="*/ 754 h 875"/>
                <a:gd name="T32" fmla="*/ 308 w 465"/>
                <a:gd name="T33" fmla="*/ 754 h 875"/>
                <a:gd name="T34" fmla="*/ 308 w 465"/>
                <a:gd name="T35" fmla="*/ 642 h 875"/>
                <a:gd name="T36" fmla="*/ 425 w 465"/>
                <a:gd name="T37" fmla="*/ 642 h 875"/>
                <a:gd name="T38" fmla="*/ 425 w 465"/>
                <a:gd name="T39" fmla="*/ 754 h 875"/>
                <a:gd name="T40" fmla="*/ 425 w 465"/>
                <a:gd name="T41" fmla="*/ 546 h 875"/>
                <a:gd name="T42" fmla="*/ 308 w 465"/>
                <a:gd name="T43" fmla="*/ 546 h 875"/>
                <a:gd name="T44" fmla="*/ 308 w 465"/>
                <a:gd name="T45" fmla="*/ 435 h 875"/>
                <a:gd name="T46" fmla="*/ 425 w 465"/>
                <a:gd name="T47" fmla="*/ 435 h 875"/>
                <a:gd name="T48" fmla="*/ 425 w 465"/>
                <a:gd name="T49" fmla="*/ 546 h 875"/>
                <a:gd name="T50" fmla="*/ 425 w 465"/>
                <a:gd name="T51" fmla="*/ 339 h 875"/>
                <a:gd name="T52" fmla="*/ 308 w 465"/>
                <a:gd name="T53" fmla="*/ 339 h 875"/>
                <a:gd name="T54" fmla="*/ 308 w 465"/>
                <a:gd name="T55" fmla="*/ 227 h 875"/>
                <a:gd name="T56" fmla="*/ 425 w 465"/>
                <a:gd name="T57" fmla="*/ 227 h 875"/>
                <a:gd name="T58" fmla="*/ 425 w 465"/>
                <a:gd name="T59" fmla="*/ 339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5" h="875">
                  <a:moveTo>
                    <a:pt x="0" y="0"/>
                  </a:moveTo>
                  <a:lnTo>
                    <a:pt x="0" y="875"/>
                  </a:lnTo>
                  <a:lnTo>
                    <a:pt x="465" y="875"/>
                  </a:lnTo>
                  <a:lnTo>
                    <a:pt x="465" y="0"/>
                  </a:lnTo>
                  <a:lnTo>
                    <a:pt x="0" y="0"/>
                  </a:lnTo>
                  <a:close/>
                  <a:moveTo>
                    <a:pt x="212" y="754"/>
                  </a:moveTo>
                  <a:lnTo>
                    <a:pt x="96" y="754"/>
                  </a:lnTo>
                  <a:lnTo>
                    <a:pt x="96" y="642"/>
                  </a:lnTo>
                  <a:lnTo>
                    <a:pt x="212" y="642"/>
                  </a:lnTo>
                  <a:lnTo>
                    <a:pt x="212" y="754"/>
                  </a:lnTo>
                  <a:close/>
                  <a:moveTo>
                    <a:pt x="212" y="546"/>
                  </a:moveTo>
                  <a:lnTo>
                    <a:pt x="96" y="546"/>
                  </a:lnTo>
                  <a:lnTo>
                    <a:pt x="96" y="435"/>
                  </a:lnTo>
                  <a:lnTo>
                    <a:pt x="212" y="435"/>
                  </a:lnTo>
                  <a:lnTo>
                    <a:pt x="212" y="546"/>
                  </a:lnTo>
                  <a:close/>
                  <a:moveTo>
                    <a:pt x="425" y="754"/>
                  </a:moveTo>
                  <a:lnTo>
                    <a:pt x="308" y="754"/>
                  </a:lnTo>
                  <a:lnTo>
                    <a:pt x="308" y="642"/>
                  </a:lnTo>
                  <a:lnTo>
                    <a:pt x="425" y="642"/>
                  </a:lnTo>
                  <a:lnTo>
                    <a:pt x="425" y="754"/>
                  </a:lnTo>
                  <a:close/>
                  <a:moveTo>
                    <a:pt x="425" y="546"/>
                  </a:moveTo>
                  <a:lnTo>
                    <a:pt x="308" y="546"/>
                  </a:lnTo>
                  <a:lnTo>
                    <a:pt x="308" y="435"/>
                  </a:lnTo>
                  <a:lnTo>
                    <a:pt x="425" y="435"/>
                  </a:lnTo>
                  <a:lnTo>
                    <a:pt x="425" y="546"/>
                  </a:lnTo>
                  <a:close/>
                  <a:moveTo>
                    <a:pt x="425" y="339"/>
                  </a:moveTo>
                  <a:lnTo>
                    <a:pt x="308" y="339"/>
                  </a:lnTo>
                  <a:lnTo>
                    <a:pt x="308" y="227"/>
                  </a:lnTo>
                  <a:lnTo>
                    <a:pt x="425" y="227"/>
                  </a:lnTo>
                  <a:lnTo>
                    <a:pt x="425" y="3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3780"/>
            <p:cNvSpPr>
              <a:spLocks noEditPoints="1"/>
            </p:cNvSpPr>
            <p:nvPr/>
          </p:nvSpPr>
          <p:spPr bwMode="auto">
            <a:xfrm>
              <a:off x="7916262" y="4707162"/>
              <a:ext cx="293072" cy="539869"/>
            </a:xfrm>
            <a:custGeom>
              <a:avLst/>
              <a:gdLst>
                <a:gd name="T0" fmla="*/ 30 w 94"/>
                <a:gd name="T1" fmla="*/ 154 h 173"/>
                <a:gd name="T2" fmla="*/ 31 w 94"/>
                <a:gd name="T3" fmla="*/ 149 h 173"/>
                <a:gd name="T4" fmla="*/ 11 w 94"/>
                <a:gd name="T5" fmla="*/ 149 h 173"/>
                <a:gd name="T6" fmla="*/ 11 w 94"/>
                <a:gd name="T7" fmla="*/ 127 h 173"/>
                <a:gd name="T8" fmla="*/ 34 w 94"/>
                <a:gd name="T9" fmla="*/ 127 h 173"/>
                <a:gd name="T10" fmla="*/ 34 w 94"/>
                <a:gd name="T11" fmla="*/ 134 h 173"/>
                <a:gd name="T12" fmla="*/ 54 w 94"/>
                <a:gd name="T13" fmla="*/ 108 h 173"/>
                <a:gd name="T14" fmla="*/ 54 w 94"/>
                <a:gd name="T15" fmla="*/ 86 h 173"/>
                <a:gd name="T16" fmla="*/ 77 w 94"/>
                <a:gd name="T17" fmla="*/ 86 h 173"/>
                <a:gd name="T18" fmla="*/ 77 w 94"/>
                <a:gd name="T19" fmla="*/ 97 h 173"/>
                <a:gd name="T20" fmla="*/ 90 w 94"/>
                <a:gd name="T21" fmla="*/ 95 h 173"/>
                <a:gd name="T22" fmla="*/ 94 w 94"/>
                <a:gd name="T23" fmla="*/ 95 h 173"/>
                <a:gd name="T24" fmla="*/ 94 w 94"/>
                <a:gd name="T25" fmla="*/ 0 h 173"/>
                <a:gd name="T26" fmla="*/ 0 w 94"/>
                <a:gd name="T27" fmla="*/ 0 h 173"/>
                <a:gd name="T28" fmla="*/ 0 w 94"/>
                <a:gd name="T29" fmla="*/ 173 h 173"/>
                <a:gd name="T30" fmla="*/ 34 w 94"/>
                <a:gd name="T31" fmla="*/ 173 h 173"/>
                <a:gd name="T32" fmla="*/ 30 w 94"/>
                <a:gd name="T33" fmla="*/ 154 h 173"/>
                <a:gd name="T34" fmla="*/ 54 w 94"/>
                <a:gd name="T35" fmla="*/ 45 h 173"/>
                <a:gd name="T36" fmla="*/ 77 w 94"/>
                <a:gd name="T37" fmla="*/ 45 h 173"/>
                <a:gd name="T38" fmla="*/ 77 w 94"/>
                <a:gd name="T39" fmla="*/ 67 h 173"/>
                <a:gd name="T40" fmla="*/ 54 w 94"/>
                <a:gd name="T41" fmla="*/ 67 h 173"/>
                <a:gd name="T42" fmla="*/ 54 w 94"/>
                <a:gd name="T43" fmla="*/ 45 h 173"/>
                <a:gd name="T44" fmla="*/ 11 w 94"/>
                <a:gd name="T45" fmla="*/ 45 h 173"/>
                <a:gd name="T46" fmla="*/ 34 w 94"/>
                <a:gd name="T47" fmla="*/ 45 h 173"/>
                <a:gd name="T48" fmla="*/ 34 w 94"/>
                <a:gd name="T49" fmla="*/ 67 h 173"/>
                <a:gd name="T50" fmla="*/ 11 w 94"/>
                <a:gd name="T51" fmla="*/ 67 h 173"/>
                <a:gd name="T52" fmla="*/ 11 w 94"/>
                <a:gd name="T53" fmla="*/ 45 h 173"/>
                <a:gd name="T54" fmla="*/ 11 w 94"/>
                <a:gd name="T55" fmla="*/ 86 h 173"/>
                <a:gd name="T56" fmla="*/ 34 w 94"/>
                <a:gd name="T57" fmla="*/ 86 h 173"/>
                <a:gd name="T58" fmla="*/ 34 w 94"/>
                <a:gd name="T59" fmla="*/ 108 h 173"/>
                <a:gd name="T60" fmla="*/ 11 w 94"/>
                <a:gd name="T61" fmla="*/ 108 h 173"/>
                <a:gd name="T62" fmla="*/ 11 w 94"/>
                <a:gd name="T63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4" h="173">
                  <a:moveTo>
                    <a:pt x="30" y="154"/>
                  </a:moveTo>
                  <a:cubicBezTo>
                    <a:pt x="30" y="152"/>
                    <a:pt x="31" y="151"/>
                    <a:pt x="31" y="149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8" y="123"/>
                    <a:pt x="45" y="114"/>
                    <a:pt x="54" y="108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81" y="96"/>
                    <a:pt x="85" y="95"/>
                    <a:pt x="90" y="95"/>
                  </a:cubicBezTo>
                  <a:cubicBezTo>
                    <a:pt x="91" y="95"/>
                    <a:pt x="93" y="95"/>
                    <a:pt x="94" y="95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34" y="173"/>
                    <a:pt x="34" y="173"/>
                    <a:pt x="34" y="173"/>
                  </a:cubicBezTo>
                  <a:cubicBezTo>
                    <a:pt x="32" y="167"/>
                    <a:pt x="30" y="160"/>
                    <a:pt x="30" y="154"/>
                  </a:cubicBezTo>
                  <a:close/>
                  <a:moveTo>
                    <a:pt x="54" y="45"/>
                  </a:moveTo>
                  <a:cubicBezTo>
                    <a:pt x="77" y="45"/>
                    <a:pt x="77" y="45"/>
                    <a:pt x="77" y="45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54" y="67"/>
                    <a:pt x="54" y="67"/>
                    <a:pt x="54" y="67"/>
                  </a:cubicBezTo>
                  <a:lnTo>
                    <a:pt x="54" y="45"/>
                  </a:lnTo>
                  <a:close/>
                  <a:moveTo>
                    <a:pt x="11" y="45"/>
                  </a:moveTo>
                  <a:cubicBezTo>
                    <a:pt x="34" y="45"/>
                    <a:pt x="34" y="45"/>
                    <a:pt x="34" y="45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11" y="67"/>
                    <a:pt x="11" y="67"/>
                    <a:pt x="11" y="67"/>
                  </a:cubicBezTo>
                  <a:lnTo>
                    <a:pt x="11" y="45"/>
                  </a:lnTo>
                  <a:close/>
                  <a:moveTo>
                    <a:pt x="11" y="86"/>
                  </a:moveTo>
                  <a:cubicBezTo>
                    <a:pt x="34" y="86"/>
                    <a:pt x="34" y="86"/>
                    <a:pt x="34" y="8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11" y="108"/>
                    <a:pt x="11" y="108"/>
                    <a:pt x="11" y="108"/>
                  </a:cubicBezTo>
                  <a:lnTo>
                    <a:pt x="11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3781"/>
            <p:cNvSpPr>
              <a:spLocks noEditPoints="1"/>
            </p:cNvSpPr>
            <p:nvPr/>
          </p:nvSpPr>
          <p:spPr bwMode="auto">
            <a:xfrm>
              <a:off x="8043980" y="5037870"/>
              <a:ext cx="305412" cy="296774"/>
            </a:xfrm>
            <a:custGeom>
              <a:avLst/>
              <a:gdLst>
                <a:gd name="T0" fmla="*/ 0 w 98"/>
                <a:gd name="T1" fmla="*/ 48 h 95"/>
                <a:gd name="T2" fmla="*/ 49 w 98"/>
                <a:gd name="T3" fmla="*/ 95 h 95"/>
                <a:gd name="T4" fmla="*/ 98 w 98"/>
                <a:gd name="T5" fmla="*/ 48 h 95"/>
                <a:gd name="T6" fmla="*/ 49 w 98"/>
                <a:gd name="T7" fmla="*/ 0 h 95"/>
                <a:gd name="T8" fmla="*/ 0 w 98"/>
                <a:gd name="T9" fmla="*/ 48 h 95"/>
                <a:gd name="T10" fmla="*/ 26 w 98"/>
                <a:gd name="T11" fmla="*/ 26 h 95"/>
                <a:gd name="T12" fmla="*/ 34 w 98"/>
                <a:gd name="T13" fmla="*/ 33 h 95"/>
                <a:gd name="T14" fmla="*/ 26 w 98"/>
                <a:gd name="T15" fmla="*/ 41 h 95"/>
                <a:gd name="T16" fmla="*/ 19 w 98"/>
                <a:gd name="T17" fmla="*/ 33 h 95"/>
                <a:gd name="T18" fmla="*/ 26 w 98"/>
                <a:gd name="T19" fmla="*/ 26 h 95"/>
                <a:gd name="T20" fmla="*/ 47 w 98"/>
                <a:gd name="T21" fmla="*/ 81 h 95"/>
                <a:gd name="T22" fmla="*/ 47 w 98"/>
                <a:gd name="T23" fmla="*/ 81 h 95"/>
                <a:gd name="T24" fmla="*/ 13 w 98"/>
                <a:gd name="T25" fmla="*/ 57 h 95"/>
                <a:gd name="T26" fmla="*/ 23 w 98"/>
                <a:gd name="T27" fmla="*/ 53 h 95"/>
                <a:gd name="T28" fmla="*/ 47 w 98"/>
                <a:gd name="T29" fmla="*/ 70 h 95"/>
                <a:gd name="T30" fmla="*/ 47 w 98"/>
                <a:gd name="T31" fmla="*/ 70 h 95"/>
                <a:gd name="T32" fmla="*/ 72 w 98"/>
                <a:gd name="T33" fmla="*/ 54 h 95"/>
                <a:gd name="T34" fmla="*/ 82 w 98"/>
                <a:gd name="T35" fmla="*/ 58 h 95"/>
                <a:gd name="T36" fmla="*/ 47 w 98"/>
                <a:gd name="T37" fmla="*/ 81 h 95"/>
                <a:gd name="T38" fmla="*/ 69 w 98"/>
                <a:gd name="T39" fmla="*/ 26 h 95"/>
                <a:gd name="T40" fmla="*/ 77 w 98"/>
                <a:gd name="T41" fmla="*/ 33 h 95"/>
                <a:gd name="T42" fmla="*/ 69 w 98"/>
                <a:gd name="T43" fmla="*/ 41 h 95"/>
                <a:gd name="T44" fmla="*/ 62 w 98"/>
                <a:gd name="T45" fmla="*/ 33 h 95"/>
                <a:gd name="T46" fmla="*/ 69 w 98"/>
                <a:gd name="T47" fmla="*/ 2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8" h="95">
                  <a:moveTo>
                    <a:pt x="0" y="48"/>
                  </a:moveTo>
                  <a:cubicBezTo>
                    <a:pt x="0" y="74"/>
                    <a:pt x="22" y="95"/>
                    <a:pt x="49" y="95"/>
                  </a:cubicBezTo>
                  <a:cubicBezTo>
                    <a:pt x="76" y="95"/>
                    <a:pt x="98" y="74"/>
                    <a:pt x="98" y="48"/>
                  </a:cubicBezTo>
                  <a:cubicBezTo>
                    <a:pt x="98" y="21"/>
                    <a:pt x="76" y="0"/>
                    <a:pt x="49" y="0"/>
                  </a:cubicBezTo>
                  <a:cubicBezTo>
                    <a:pt x="22" y="0"/>
                    <a:pt x="0" y="21"/>
                    <a:pt x="0" y="48"/>
                  </a:cubicBezTo>
                  <a:close/>
                  <a:moveTo>
                    <a:pt x="26" y="26"/>
                  </a:moveTo>
                  <a:cubicBezTo>
                    <a:pt x="30" y="26"/>
                    <a:pt x="34" y="29"/>
                    <a:pt x="34" y="33"/>
                  </a:cubicBezTo>
                  <a:cubicBezTo>
                    <a:pt x="34" y="37"/>
                    <a:pt x="30" y="41"/>
                    <a:pt x="26" y="41"/>
                  </a:cubicBezTo>
                  <a:cubicBezTo>
                    <a:pt x="22" y="41"/>
                    <a:pt x="19" y="37"/>
                    <a:pt x="19" y="33"/>
                  </a:cubicBezTo>
                  <a:cubicBezTo>
                    <a:pt x="19" y="29"/>
                    <a:pt x="22" y="26"/>
                    <a:pt x="26" y="26"/>
                  </a:cubicBezTo>
                  <a:close/>
                  <a:moveTo>
                    <a:pt x="47" y="81"/>
                  </a:moveTo>
                  <a:cubicBezTo>
                    <a:pt x="47" y="81"/>
                    <a:pt x="47" y="81"/>
                    <a:pt x="47" y="81"/>
                  </a:cubicBezTo>
                  <a:cubicBezTo>
                    <a:pt x="32" y="81"/>
                    <a:pt x="18" y="71"/>
                    <a:pt x="13" y="5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6" y="63"/>
                    <a:pt x="36" y="70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58" y="70"/>
                    <a:pt x="68" y="64"/>
                    <a:pt x="72" y="5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6" y="72"/>
                    <a:pt x="62" y="81"/>
                    <a:pt x="47" y="81"/>
                  </a:cubicBezTo>
                  <a:close/>
                  <a:moveTo>
                    <a:pt x="69" y="26"/>
                  </a:moveTo>
                  <a:cubicBezTo>
                    <a:pt x="74" y="26"/>
                    <a:pt x="77" y="29"/>
                    <a:pt x="77" y="33"/>
                  </a:cubicBezTo>
                  <a:cubicBezTo>
                    <a:pt x="77" y="37"/>
                    <a:pt x="74" y="41"/>
                    <a:pt x="69" y="41"/>
                  </a:cubicBezTo>
                  <a:cubicBezTo>
                    <a:pt x="65" y="41"/>
                    <a:pt x="62" y="37"/>
                    <a:pt x="62" y="33"/>
                  </a:cubicBezTo>
                  <a:cubicBezTo>
                    <a:pt x="62" y="29"/>
                    <a:pt x="65" y="26"/>
                    <a:pt x="69" y="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Rectangle 3782"/>
            <p:cNvSpPr>
              <a:spLocks noChangeArrowheads="1"/>
            </p:cNvSpPr>
            <p:nvPr/>
          </p:nvSpPr>
          <p:spPr bwMode="auto">
            <a:xfrm>
              <a:off x="7685506" y="4591167"/>
              <a:ext cx="56147" cy="8144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Rectangle 3783"/>
            <p:cNvSpPr>
              <a:spLocks noChangeArrowheads="1"/>
            </p:cNvSpPr>
            <p:nvPr/>
          </p:nvSpPr>
          <p:spPr bwMode="auto">
            <a:xfrm>
              <a:off x="8112466" y="4591167"/>
              <a:ext cx="56147" cy="8144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3784"/>
            <p:cNvSpPr>
              <a:spLocks/>
            </p:cNvSpPr>
            <p:nvPr/>
          </p:nvSpPr>
          <p:spPr bwMode="auto">
            <a:xfrm>
              <a:off x="7595425" y="4672610"/>
              <a:ext cx="647843" cy="608973"/>
            </a:xfrm>
            <a:custGeom>
              <a:avLst/>
              <a:gdLst>
                <a:gd name="T0" fmla="*/ 184 w 208"/>
                <a:gd name="T1" fmla="*/ 0 h 195"/>
                <a:gd name="T2" fmla="*/ 166 w 208"/>
                <a:gd name="T3" fmla="*/ 0 h 195"/>
                <a:gd name="T4" fmla="*/ 47 w 208"/>
                <a:gd name="T5" fmla="*/ 0 h 195"/>
                <a:gd name="T6" fmla="*/ 29 w 208"/>
                <a:gd name="T7" fmla="*/ 0 h 195"/>
                <a:gd name="T8" fmla="*/ 0 w 208"/>
                <a:gd name="T9" fmla="*/ 0 h 195"/>
                <a:gd name="T10" fmla="*/ 0 w 208"/>
                <a:gd name="T11" fmla="*/ 195 h 195"/>
                <a:gd name="T12" fmla="*/ 142 w 208"/>
                <a:gd name="T13" fmla="*/ 195 h 195"/>
                <a:gd name="T14" fmla="*/ 138 w 208"/>
                <a:gd name="T15" fmla="*/ 187 h 195"/>
                <a:gd name="T16" fmla="*/ 137 w 208"/>
                <a:gd name="T17" fmla="*/ 184 h 195"/>
                <a:gd name="T18" fmla="*/ 103 w 208"/>
                <a:gd name="T19" fmla="*/ 184 h 195"/>
                <a:gd name="T20" fmla="*/ 11 w 208"/>
                <a:gd name="T21" fmla="*/ 184 h 195"/>
                <a:gd name="T22" fmla="*/ 11 w 208"/>
                <a:gd name="T23" fmla="*/ 11 h 195"/>
                <a:gd name="T24" fmla="*/ 103 w 208"/>
                <a:gd name="T25" fmla="*/ 11 h 195"/>
                <a:gd name="T26" fmla="*/ 197 w 208"/>
                <a:gd name="T27" fmla="*/ 11 h 195"/>
                <a:gd name="T28" fmla="*/ 197 w 208"/>
                <a:gd name="T29" fmla="*/ 106 h 195"/>
                <a:gd name="T30" fmla="*/ 204 w 208"/>
                <a:gd name="T31" fmla="*/ 107 h 195"/>
                <a:gd name="T32" fmla="*/ 208 w 208"/>
                <a:gd name="T33" fmla="*/ 108 h 195"/>
                <a:gd name="T34" fmla="*/ 208 w 208"/>
                <a:gd name="T35" fmla="*/ 0 h 195"/>
                <a:gd name="T36" fmla="*/ 184 w 208"/>
                <a:gd name="T3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" h="195">
                  <a:moveTo>
                    <a:pt x="184" y="0"/>
                  </a:moveTo>
                  <a:cubicBezTo>
                    <a:pt x="166" y="0"/>
                    <a:pt x="166" y="0"/>
                    <a:pt x="166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142" y="195"/>
                    <a:pt x="142" y="195"/>
                    <a:pt x="142" y="195"/>
                  </a:cubicBezTo>
                  <a:cubicBezTo>
                    <a:pt x="141" y="192"/>
                    <a:pt x="139" y="190"/>
                    <a:pt x="138" y="187"/>
                  </a:cubicBezTo>
                  <a:cubicBezTo>
                    <a:pt x="138" y="186"/>
                    <a:pt x="137" y="185"/>
                    <a:pt x="137" y="184"/>
                  </a:cubicBezTo>
                  <a:cubicBezTo>
                    <a:pt x="103" y="184"/>
                    <a:pt x="103" y="184"/>
                    <a:pt x="103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97" y="11"/>
                    <a:pt x="197" y="11"/>
                    <a:pt x="197" y="11"/>
                  </a:cubicBezTo>
                  <a:cubicBezTo>
                    <a:pt x="197" y="106"/>
                    <a:pt x="197" y="106"/>
                    <a:pt x="197" y="106"/>
                  </a:cubicBezTo>
                  <a:cubicBezTo>
                    <a:pt x="200" y="107"/>
                    <a:pt x="202" y="107"/>
                    <a:pt x="204" y="107"/>
                  </a:cubicBezTo>
                  <a:cubicBezTo>
                    <a:pt x="205" y="108"/>
                    <a:pt x="207" y="108"/>
                    <a:pt x="208" y="108"/>
                  </a:cubicBezTo>
                  <a:cubicBezTo>
                    <a:pt x="208" y="0"/>
                    <a:pt x="208" y="0"/>
                    <a:pt x="208" y="0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Rectangle 3785"/>
            <p:cNvSpPr>
              <a:spLocks noChangeArrowheads="1"/>
            </p:cNvSpPr>
            <p:nvPr/>
          </p:nvSpPr>
          <p:spPr bwMode="auto">
            <a:xfrm>
              <a:off x="7688591" y="5103272"/>
              <a:ext cx="71571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Rectangle 3786"/>
            <p:cNvSpPr>
              <a:spLocks noChangeArrowheads="1"/>
            </p:cNvSpPr>
            <p:nvPr/>
          </p:nvSpPr>
          <p:spPr bwMode="auto">
            <a:xfrm>
              <a:off x="7819394" y="4847220"/>
              <a:ext cx="72188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Rectangle 3787"/>
            <p:cNvSpPr>
              <a:spLocks noChangeArrowheads="1"/>
            </p:cNvSpPr>
            <p:nvPr/>
          </p:nvSpPr>
          <p:spPr bwMode="auto">
            <a:xfrm>
              <a:off x="7819394" y="4975554"/>
              <a:ext cx="72188" cy="6848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6" name="Rectangle 3788"/>
            <p:cNvSpPr>
              <a:spLocks noChangeArrowheads="1"/>
            </p:cNvSpPr>
            <p:nvPr/>
          </p:nvSpPr>
          <p:spPr bwMode="auto">
            <a:xfrm>
              <a:off x="7819394" y="5103272"/>
              <a:ext cx="72188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7" name="Rectangle 3789"/>
            <p:cNvSpPr>
              <a:spLocks noChangeArrowheads="1"/>
            </p:cNvSpPr>
            <p:nvPr/>
          </p:nvSpPr>
          <p:spPr bwMode="auto">
            <a:xfrm>
              <a:off x="7688591" y="4975554"/>
              <a:ext cx="71571" cy="6848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Rectangle 3790"/>
            <p:cNvSpPr>
              <a:spLocks noChangeArrowheads="1"/>
            </p:cNvSpPr>
            <p:nvPr/>
          </p:nvSpPr>
          <p:spPr bwMode="auto">
            <a:xfrm>
              <a:off x="7950813" y="4975554"/>
              <a:ext cx="71571" cy="6848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Rectangle 3791"/>
            <p:cNvSpPr>
              <a:spLocks noChangeArrowheads="1"/>
            </p:cNvSpPr>
            <p:nvPr/>
          </p:nvSpPr>
          <p:spPr bwMode="auto">
            <a:xfrm>
              <a:off x="7950813" y="4847220"/>
              <a:ext cx="71571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3792"/>
            <p:cNvSpPr>
              <a:spLocks/>
            </p:cNvSpPr>
            <p:nvPr/>
          </p:nvSpPr>
          <p:spPr bwMode="auto">
            <a:xfrm>
              <a:off x="7950813" y="5103272"/>
              <a:ext cx="71571" cy="69103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0 w 23"/>
                <a:gd name="T5" fmla="*/ 22 h 22"/>
                <a:gd name="T6" fmla="*/ 23 w 23"/>
                <a:gd name="T7" fmla="*/ 7 h 22"/>
                <a:gd name="T8" fmla="*/ 23 w 23"/>
                <a:gd name="T9" fmla="*/ 0 h 22"/>
                <a:gd name="T10" fmla="*/ 0 w 23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17"/>
                    <a:pt x="21" y="12"/>
                    <a:pt x="23" y="7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Rectangle 3793"/>
            <p:cNvSpPr>
              <a:spLocks noChangeArrowheads="1"/>
            </p:cNvSpPr>
            <p:nvPr/>
          </p:nvSpPr>
          <p:spPr bwMode="auto">
            <a:xfrm>
              <a:off x="8084701" y="4847220"/>
              <a:ext cx="71571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3794"/>
            <p:cNvSpPr>
              <a:spLocks/>
            </p:cNvSpPr>
            <p:nvPr/>
          </p:nvSpPr>
          <p:spPr bwMode="auto">
            <a:xfrm>
              <a:off x="8084701" y="4975554"/>
              <a:ext cx="71571" cy="68486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3 w 23"/>
                <a:gd name="T5" fmla="*/ 11 h 22"/>
                <a:gd name="T6" fmla="*/ 23 w 23"/>
                <a:gd name="T7" fmla="*/ 0 h 22"/>
                <a:gd name="T8" fmla="*/ 0 w 23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6" y="16"/>
                    <a:pt x="14" y="13"/>
                    <a:pt x="23" y="11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3795"/>
            <p:cNvSpPr>
              <a:spLocks/>
            </p:cNvSpPr>
            <p:nvPr/>
          </p:nvSpPr>
          <p:spPr bwMode="auto">
            <a:xfrm>
              <a:off x="8037810" y="5009489"/>
              <a:ext cx="342432" cy="359090"/>
            </a:xfrm>
            <a:custGeom>
              <a:avLst/>
              <a:gdLst>
                <a:gd name="T0" fmla="*/ 66 w 110"/>
                <a:gd name="T1" fmla="*/ 0 h 115"/>
                <a:gd name="T2" fmla="*/ 66 w 110"/>
                <a:gd name="T3" fmla="*/ 2 h 115"/>
                <a:gd name="T4" fmla="*/ 62 w 110"/>
                <a:gd name="T5" fmla="*/ 2 h 115"/>
                <a:gd name="T6" fmla="*/ 62 w 110"/>
                <a:gd name="T7" fmla="*/ 3 h 115"/>
                <a:gd name="T8" fmla="*/ 106 w 110"/>
                <a:gd name="T9" fmla="*/ 57 h 115"/>
                <a:gd name="T10" fmla="*/ 51 w 110"/>
                <a:gd name="T11" fmla="*/ 111 h 115"/>
                <a:gd name="T12" fmla="*/ 3 w 110"/>
                <a:gd name="T13" fmla="*/ 82 h 115"/>
                <a:gd name="T14" fmla="*/ 3 w 110"/>
                <a:gd name="T15" fmla="*/ 87 h 115"/>
                <a:gd name="T16" fmla="*/ 0 w 110"/>
                <a:gd name="T17" fmla="*/ 87 h 115"/>
                <a:gd name="T18" fmla="*/ 51 w 110"/>
                <a:gd name="T19" fmla="*/ 115 h 115"/>
                <a:gd name="T20" fmla="*/ 110 w 110"/>
                <a:gd name="T21" fmla="*/ 57 h 115"/>
                <a:gd name="T22" fmla="*/ 66 w 110"/>
                <a:gd name="T2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115">
                  <a:moveTo>
                    <a:pt x="66" y="0"/>
                  </a:moveTo>
                  <a:cubicBezTo>
                    <a:pt x="66" y="2"/>
                    <a:pt x="66" y="2"/>
                    <a:pt x="66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87" y="8"/>
                    <a:pt x="106" y="30"/>
                    <a:pt x="106" y="57"/>
                  </a:cubicBezTo>
                  <a:cubicBezTo>
                    <a:pt x="106" y="87"/>
                    <a:pt x="81" y="111"/>
                    <a:pt x="51" y="111"/>
                  </a:cubicBezTo>
                  <a:cubicBezTo>
                    <a:pt x="30" y="111"/>
                    <a:pt x="12" y="99"/>
                    <a:pt x="3" y="82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1" y="104"/>
                    <a:pt x="29" y="115"/>
                    <a:pt x="51" y="115"/>
                  </a:cubicBezTo>
                  <a:cubicBezTo>
                    <a:pt x="84" y="115"/>
                    <a:pt x="110" y="89"/>
                    <a:pt x="110" y="57"/>
                  </a:cubicBezTo>
                  <a:cubicBezTo>
                    <a:pt x="110" y="30"/>
                    <a:pt x="91" y="7"/>
                    <a:pt x="6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Freeform 3796"/>
            <p:cNvSpPr>
              <a:spLocks noEditPoints="1"/>
            </p:cNvSpPr>
            <p:nvPr/>
          </p:nvSpPr>
          <p:spPr bwMode="auto">
            <a:xfrm>
              <a:off x="8009428" y="5003319"/>
              <a:ext cx="358473" cy="352920"/>
            </a:xfrm>
            <a:custGeom>
              <a:avLst/>
              <a:gdLst>
                <a:gd name="T0" fmla="*/ 64 w 115"/>
                <a:gd name="T1" fmla="*/ 0 h 113"/>
                <a:gd name="T2" fmla="*/ 60 w 115"/>
                <a:gd name="T3" fmla="*/ 0 h 113"/>
                <a:gd name="T4" fmla="*/ 47 w 115"/>
                <a:gd name="T5" fmla="*/ 2 h 113"/>
                <a:gd name="T6" fmla="*/ 47 w 115"/>
                <a:gd name="T7" fmla="*/ 3 h 113"/>
                <a:gd name="T8" fmla="*/ 24 w 115"/>
                <a:gd name="T9" fmla="*/ 13 h 113"/>
                <a:gd name="T10" fmla="*/ 24 w 115"/>
                <a:gd name="T11" fmla="*/ 13 h 113"/>
                <a:gd name="T12" fmla="*/ 4 w 115"/>
                <a:gd name="T13" fmla="*/ 39 h 113"/>
                <a:gd name="T14" fmla="*/ 4 w 115"/>
                <a:gd name="T15" fmla="*/ 54 h 113"/>
                <a:gd name="T16" fmla="*/ 1 w 115"/>
                <a:gd name="T17" fmla="*/ 54 h 113"/>
                <a:gd name="T18" fmla="*/ 0 w 115"/>
                <a:gd name="T19" fmla="*/ 59 h 113"/>
                <a:gd name="T20" fmla="*/ 4 w 115"/>
                <a:gd name="T21" fmla="*/ 78 h 113"/>
                <a:gd name="T22" fmla="*/ 12 w 115"/>
                <a:gd name="T23" fmla="*/ 78 h 113"/>
                <a:gd name="T24" fmla="*/ 12 w 115"/>
                <a:gd name="T25" fmla="*/ 84 h 113"/>
                <a:gd name="T26" fmla="*/ 60 w 115"/>
                <a:gd name="T27" fmla="*/ 113 h 113"/>
                <a:gd name="T28" fmla="*/ 115 w 115"/>
                <a:gd name="T29" fmla="*/ 59 h 113"/>
                <a:gd name="T30" fmla="*/ 71 w 115"/>
                <a:gd name="T31" fmla="*/ 5 h 113"/>
                <a:gd name="T32" fmla="*/ 71 w 115"/>
                <a:gd name="T33" fmla="*/ 4 h 113"/>
                <a:gd name="T34" fmla="*/ 64 w 115"/>
                <a:gd name="T35" fmla="*/ 4 h 113"/>
                <a:gd name="T36" fmla="*/ 64 w 115"/>
                <a:gd name="T37" fmla="*/ 0 h 113"/>
                <a:gd name="T38" fmla="*/ 109 w 115"/>
                <a:gd name="T39" fmla="*/ 59 h 113"/>
                <a:gd name="T40" fmla="*/ 60 w 115"/>
                <a:gd name="T41" fmla="*/ 106 h 113"/>
                <a:gd name="T42" fmla="*/ 11 w 115"/>
                <a:gd name="T43" fmla="*/ 59 h 113"/>
                <a:gd name="T44" fmla="*/ 60 w 115"/>
                <a:gd name="T45" fmla="*/ 11 h 113"/>
                <a:gd name="T46" fmla="*/ 109 w 115"/>
                <a:gd name="T47" fmla="*/ 5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13">
                  <a:moveTo>
                    <a:pt x="64" y="0"/>
                  </a:moveTo>
                  <a:cubicBezTo>
                    <a:pt x="63" y="0"/>
                    <a:pt x="61" y="0"/>
                    <a:pt x="60" y="0"/>
                  </a:cubicBezTo>
                  <a:cubicBezTo>
                    <a:pt x="55" y="0"/>
                    <a:pt x="51" y="1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5" y="19"/>
                    <a:pt x="8" y="28"/>
                    <a:pt x="4" y="39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6"/>
                    <a:pt x="0" y="57"/>
                    <a:pt x="0" y="59"/>
                  </a:cubicBezTo>
                  <a:cubicBezTo>
                    <a:pt x="0" y="65"/>
                    <a:pt x="2" y="72"/>
                    <a:pt x="4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21" y="101"/>
                    <a:pt x="39" y="113"/>
                    <a:pt x="60" y="113"/>
                  </a:cubicBezTo>
                  <a:cubicBezTo>
                    <a:pt x="90" y="113"/>
                    <a:pt x="115" y="89"/>
                    <a:pt x="115" y="59"/>
                  </a:cubicBezTo>
                  <a:cubicBezTo>
                    <a:pt x="115" y="32"/>
                    <a:pt x="96" y="10"/>
                    <a:pt x="71" y="5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64" y="4"/>
                    <a:pt x="64" y="4"/>
                    <a:pt x="64" y="4"/>
                  </a:cubicBezTo>
                  <a:lnTo>
                    <a:pt x="64" y="0"/>
                  </a:lnTo>
                  <a:close/>
                  <a:moveTo>
                    <a:pt x="109" y="59"/>
                  </a:moveTo>
                  <a:cubicBezTo>
                    <a:pt x="109" y="85"/>
                    <a:pt x="87" y="106"/>
                    <a:pt x="60" y="106"/>
                  </a:cubicBezTo>
                  <a:cubicBezTo>
                    <a:pt x="33" y="106"/>
                    <a:pt x="11" y="85"/>
                    <a:pt x="11" y="59"/>
                  </a:cubicBezTo>
                  <a:cubicBezTo>
                    <a:pt x="11" y="32"/>
                    <a:pt x="33" y="11"/>
                    <a:pt x="60" y="11"/>
                  </a:cubicBezTo>
                  <a:cubicBezTo>
                    <a:pt x="87" y="11"/>
                    <a:pt x="109" y="32"/>
                    <a:pt x="109" y="5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Freeform 3797"/>
            <p:cNvSpPr>
              <a:spLocks/>
            </p:cNvSpPr>
            <p:nvPr/>
          </p:nvSpPr>
          <p:spPr bwMode="auto">
            <a:xfrm>
              <a:off x="8025470" y="5256286"/>
              <a:ext cx="21595" cy="25297"/>
            </a:xfrm>
            <a:custGeom>
              <a:avLst/>
              <a:gdLst>
                <a:gd name="T0" fmla="*/ 7 w 7"/>
                <a:gd name="T1" fmla="*/ 3 h 8"/>
                <a:gd name="T2" fmla="*/ 6 w 7"/>
                <a:gd name="T3" fmla="*/ 0 h 8"/>
                <a:gd name="T4" fmla="*/ 0 w 7"/>
                <a:gd name="T5" fmla="*/ 0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7" y="2"/>
                    <a:pt x="6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5"/>
                    <a:pt x="4" y="8"/>
                  </a:cubicBezTo>
                  <a:cubicBezTo>
                    <a:pt x="7" y="8"/>
                    <a:pt x="7" y="8"/>
                    <a:pt x="7" y="8"/>
                  </a:cubicBezTo>
                  <a:lnTo>
                    <a:pt x="7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Freeform 3798"/>
            <p:cNvSpPr>
              <a:spLocks/>
            </p:cNvSpPr>
            <p:nvPr/>
          </p:nvSpPr>
          <p:spPr bwMode="auto">
            <a:xfrm>
              <a:off x="8230928" y="5006404"/>
              <a:ext cx="12340" cy="9872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4 w 4"/>
                <a:gd name="T5" fmla="*/ 1 h 3"/>
                <a:gd name="T6" fmla="*/ 0 w 4"/>
                <a:gd name="T7" fmla="*/ 0 h 3"/>
                <a:gd name="T8" fmla="*/ 0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Freeform 3799"/>
            <p:cNvSpPr>
              <a:spLocks/>
            </p:cNvSpPr>
            <p:nvPr/>
          </p:nvSpPr>
          <p:spPr bwMode="auto">
            <a:xfrm>
              <a:off x="8022385" y="5247031"/>
              <a:ext cx="24680" cy="18510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3 h 6"/>
                <a:gd name="T4" fmla="*/ 7 w 8"/>
                <a:gd name="T5" fmla="*/ 3 h 6"/>
                <a:gd name="T6" fmla="*/ 8 w 8"/>
                <a:gd name="T7" fmla="*/ 6 h 6"/>
                <a:gd name="T8" fmla="*/ 8 w 8"/>
                <a:gd name="T9" fmla="*/ 0 h 6"/>
                <a:gd name="T10" fmla="*/ 0 w 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8" y="5"/>
                    <a:pt x="8" y="6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3800"/>
            <p:cNvSpPr>
              <a:spLocks/>
            </p:cNvSpPr>
            <p:nvPr/>
          </p:nvSpPr>
          <p:spPr bwMode="auto">
            <a:xfrm>
              <a:off x="8209334" y="5003319"/>
              <a:ext cx="21595" cy="12957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4 h 4"/>
                <a:gd name="T4" fmla="*/ 7 w 7"/>
                <a:gd name="T5" fmla="*/ 4 h 4"/>
                <a:gd name="T6" fmla="*/ 7 w 7"/>
                <a:gd name="T7" fmla="*/ 1 h 4"/>
                <a:gd name="T8" fmla="*/ 0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Freeform 3801"/>
            <p:cNvSpPr>
              <a:spLocks/>
            </p:cNvSpPr>
            <p:nvPr/>
          </p:nvSpPr>
          <p:spPr bwMode="auto">
            <a:xfrm>
              <a:off x="8084701" y="5009489"/>
              <a:ext cx="71571" cy="34552"/>
            </a:xfrm>
            <a:custGeom>
              <a:avLst/>
              <a:gdLst>
                <a:gd name="T0" fmla="*/ 0 w 23"/>
                <a:gd name="T1" fmla="*/ 11 h 11"/>
                <a:gd name="T2" fmla="*/ 23 w 23"/>
                <a:gd name="T3" fmla="*/ 1 h 11"/>
                <a:gd name="T4" fmla="*/ 23 w 23"/>
                <a:gd name="T5" fmla="*/ 0 h 11"/>
                <a:gd name="T6" fmla="*/ 0 w 2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1">
                  <a:moveTo>
                    <a:pt x="0" y="1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4" y="2"/>
                    <a:pt x="6" y="5"/>
                    <a:pt x="0" y="1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Freeform 3802"/>
            <p:cNvSpPr>
              <a:spLocks/>
            </p:cNvSpPr>
            <p:nvPr/>
          </p:nvSpPr>
          <p:spPr bwMode="auto">
            <a:xfrm>
              <a:off x="8013130" y="5125483"/>
              <a:ext cx="9255" cy="46891"/>
            </a:xfrm>
            <a:custGeom>
              <a:avLst/>
              <a:gdLst>
                <a:gd name="T0" fmla="*/ 3 w 3"/>
                <a:gd name="T1" fmla="*/ 15 h 15"/>
                <a:gd name="T2" fmla="*/ 3 w 3"/>
                <a:gd name="T3" fmla="*/ 0 h 15"/>
                <a:gd name="T4" fmla="*/ 0 w 3"/>
                <a:gd name="T5" fmla="*/ 15 h 15"/>
                <a:gd name="T6" fmla="*/ 3 w 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5">
                  <a:moveTo>
                    <a:pt x="3" y="15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5"/>
                    <a:pt x="0" y="10"/>
                    <a:pt x="0" y="15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Freeform 3803"/>
            <p:cNvSpPr>
              <a:spLocks/>
            </p:cNvSpPr>
            <p:nvPr/>
          </p:nvSpPr>
          <p:spPr bwMode="auto">
            <a:xfrm>
              <a:off x="8084701" y="5203225"/>
              <a:ext cx="214714" cy="87613"/>
            </a:xfrm>
            <a:custGeom>
              <a:avLst/>
              <a:gdLst>
                <a:gd name="T0" fmla="*/ 34 w 69"/>
                <a:gd name="T1" fmla="*/ 17 h 28"/>
                <a:gd name="T2" fmla="*/ 34 w 69"/>
                <a:gd name="T3" fmla="*/ 17 h 28"/>
                <a:gd name="T4" fmla="*/ 10 w 69"/>
                <a:gd name="T5" fmla="*/ 0 h 28"/>
                <a:gd name="T6" fmla="*/ 0 w 69"/>
                <a:gd name="T7" fmla="*/ 4 h 28"/>
                <a:gd name="T8" fmla="*/ 34 w 69"/>
                <a:gd name="T9" fmla="*/ 28 h 28"/>
                <a:gd name="T10" fmla="*/ 34 w 69"/>
                <a:gd name="T11" fmla="*/ 28 h 28"/>
                <a:gd name="T12" fmla="*/ 69 w 69"/>
                <a:gd name="T13" fmla="*/ 5 h 28"/>
                <a:gd name="T14" fmla="*/ 59 w 69"/>
                <a:gd name="T15" fmla="*/ 1 h 28"/>
                <a:gd name="T16" fmla="*/ 34 w 69"/>
                <a:gd name="T17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28">
                  <a:moveTo>
                    <a:pt x="34" y="17"/>
                  </a:moveTo>
                  <a:cubicBezTo>
                    <a:pt x="34" y="17"/>
                    <a:pt x="34" y="17"/>
                    <a:pt x="34" y="17"/>
                  </a:cubicBezTo>
                  <a:cubicBezTo>
                    <a:pt x="23" y="17"/>
                    <a:pt x="13" y="10"/>
                    <a:pt x="1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18"/>
                    <a:pt x="19" y="28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49" y="28"/>
                    <a:pt x="63" y="19"/>
                    <a:pt x="69" y="5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5" y="11"/>
                    <a:pt x="45" y="17"/>
                    <a:pt x="34" y="17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Oval 3804"/>
            <p:cNvSpPr>
              <a:spLocks noChangeArrowheads="1"/>
            </p:cNvSpPr>
            <p:nvPr/>
          </p:nvSpPr>
          <p:spPr bwMode="auto">
            <a:xfrm>
              <a:off x="8237098" y="5118697"/>
              <a:ext cx="46891" cy="46891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Oval 3805"/>
            <p:cNvSpPr>
              <a:spLocks noChangeArrowheads="1"/>
            </p:cNvSpPr>
            <p:nvPr/>
          </p:nvSpPr>
          <p:spPr bwMode="auto">
            <a:xfrm>
              <a:off x="8103211" y="5118697"/>
              <a:ext cx="46891" cy="46891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14" name="Group 1313"/>
          <p:cNvGrpSpPr/>
          <p:nvPr/>
        </p:nvGrpSpPr>
        <p:grpSpPr>
          <a:xfrm>
            <a:off x="7515676" y="1708547"/>
            <a:ext cx="317967" cy="270987"/>
            <a:chOff x="8863347" y="4641144"/>
            <a:chExt cx="810112" cy="690416"/>
          </a:xfrm>
        </p:grpSpPr>
        <p:sp>
          <p:nvSpPr>
            <p:cNvPr id="1315" name="Freeform 3806"/>
            <p:cNvSpPr>
              <a:spLocks/>
            </p:cNvSpPr>
            <p:nvPr/>
          </p:nvSpPr>
          <p:spPr bwMode="auto">
            <a:xfrm>
              <a:off x="8984894" y="4691120"/>
              <a:ext cx="289987" cy="599717"/>
            </a:xfrm>
            <a:custGeom>
              <a:avLst/>
              <a:gdLst>
                <a:gd name="T0" fmla="*/ 0 w 93"/>
                <a:gd name="T1" fmla="*/ 192 h 192"/>
                <a:gd name="T2" fmla="*/ 93 w 93"/>
                <a:gd name="T3" fmla="*/ 192 h 192"/>
                <a:gd name="T4" fmla="*/ 93 w 93"/>
                <a:gd name="T5" fmla="*/ 165 h 192"/>
                <a:gd name="T6" fmla="*/ 91 w 93"/>
                <a:gd name="T7" fmla="*/ 166 h 192"/>
                <a:gd name="T8" fmla="*/ 50 w 93"/>
                <a:gd name="T9" fmla="*/ 123 h 192"/>
                <a:gd name="T10" fmla="*/ 50 w 93"/>
                <a:gd name="T11" fmla="*/ 87 h 192"/>
                <a:gd name="T12" fmla="*/ 85 w 93"/>
                <a:gd name="T13" fmla="*/ 87 h 192"/>
                <a:gd name="T14" fmla="*/ 91 w 93"/>
                <a:gd name="T15" fmla="*/ 94 h 192"/>
                <a:gd name="T16" fmla="*/ 93 w 93"/>
                <a:gd name="T17" fmla="*/ 93 h 192"/>
                <a:gd name="T18" fmla="*/ 93 w 93"/>
                <a:gd name="T19" fmla="*/ 1 h 192"/>
                <a:gd name="T20" fmla="*/ 91 w 93"/>
                <a:gd name="T21" fmla="*/ 0 h 192"/>
                <a:gd name="T22" fmla="*/ 0 w 93"/>
                <a:gd name="T23" fmla="*/ 70 h 192"/>
                <a:gd name="T24" fmla="*/ 0 w 93"/>
                <a:gd name="T25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92">
                  <a:moveTo>
                    <a:pt x="0" y="192"/>
                  </a:moveTo>
                  <a:cubicBezTo>
                    <a:pt x="93" y="192"/>
                    <a:pt x="93" y="192"/>
                    <a:pt x="93" y="192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41" y="113"/>
                    <a:pt x="41" y="97"/>
                    <a:pt x="50" y="87"/>
                  </a:cubicBezTo>
                  <a:cubicBezTo>
                    <a:pt x="60" y="77"/>
                    <a:pt x="75" y="77"/>
                    <a:pt x="85" y="87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0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3807"/>
            <p:cNvSpPr>
              <a:spLocks/>
            </p:cNvSpPr>
            <p:nvPr/>
          </p:nvSpPr>
          <p:spPr bwMode="auto">
            <a:xfrm>
              <a:off x="9274881" y="4694205"/>
              <a:ext cx="255435" cy="596633"/>
            </a:xfrm>
            <a:custGeom>
              <a:avLst/>
              <a:gdLst>
                <a:gd name="T0" fmla="*/ 5 w 82"/>
                <a:gd name="T1" fmla="*/ 86 h 191"/>
                <a:gd name="T2" fmla="*/ 39 w 82"/>
                <a:gd name="T3" fmla="*/ 86 h 191"/>
                <a:gd name="T4" fmla="*/ 39 w 82"/>
                <a:gd name="T5" fmla="*/ 122 h 191"/>
                <a:gd name="T6" fmla="*/ 0 w 82"/>
                <a:gd name="T7" fmla="*/ 164 h 191"/>
                <a:gd name="T8" fmla="*/ 0 w 82"/>
                <a:gd name="T9" fmla="*/ 191 h 191"/>
                <a:gd name="T10" fmla="*/ 82 w 82"/>
                <a:gd name="T11" fmla="*/ 191 h 191"/>
                <a:gd name="T12" fmla="*/ 82 w 82"/>
                <a:gd name="T13" fmla="*/ 62 h 191"/>
                <a:gd name="T14" fmla="*/ 0 w 82"/>
                <a:gd name="T15" fmla="*/ 0 h 191"/>
                <a:gd name="T16" fmla="*/ 0 w 82"/>
                <a:gd name="T17" fmla="*/ 92 h 191"/>
                <a:gd name="T18" fmla="*/ 5 w 82"/>
                <a:gd name="T19" fmla="*/ 8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91">
                  <a:moveTo>
                    <a:pt x="5" y="86"/>
                  </a:moveTo>
                  <a:cubicBezTo>
                    <a:pt x="15" y="76"/>
                    <a:pt x="30" y="76"/>
                    <a:pt x="39" y="86"/>
                  </a:cubicBezTo>
                  <a:cubicBezTo>
                    <a:pt x="49" y="96"/>
                    <a:pt x="49" y="112"/>
                    <a:pt x="39" y="12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82" y="191"/>
                    <a:pt x="82" y="191"/>
                    <a:pt x="82" y="191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2"/>
                    <a:pt x="0" y="92"/>
                    <a:pt x="0" y="92"/>
                  </a:cubicBezTo>
                  <a:lnTo>
                    <a:pt x="5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3808"/>
            <p:cNvSpPr>
              <a:spLocks noEditPoints="1"/>
            </p:cNvSpPr>
            <p:nvPr/>
          </p:nvSpPr>
          <p:spPr bwMode="auto">
            <a:xfrm>
              <a:off x="8863347" y="4641144"/>
              <a:ext cx="810112" cy="690416"/>
            </a:xfrm>
            <a:custGeom>
              <a:avLst/>
              <a:gdLst>
                <a:gd name="T0" fmla="*/ 656 w 1313"/>
                <a:gd name="T1" fmla="*/ 0 h 1119"/>
                <a:gd name="T2" fmla="*/ 0 w 1313"/>
                <a:gd name="T3" fmla="*/ 506 h 1119"/>
                <a:gd name="T4" fmla="*/ 40 w 1313"/>
                <a:gd name="T5" fmla="*/ 557 h 1119"/>
                <a:gd name="T6" fmla="*/ 131 w 1313"/>
                <a:gd name="T7" fmla="*/ 486 h 1119"/>
                <a:gd name="T8" fmla="*/ 131 w 1313"/>
                <a:gd name="T9" fmla="*/ 1119 h 1119"/>
                <a:gd name="T10" fmla="*/ 1146 w 1313"/>
                <a:gd name="T11" fmla="*/ 1119 h 1119"/>
                <a:gd name="T12" fmla="*/ 1146 w 1313"/>
                <a:gd name="T13" fmla="*/ 446 h 1119"/>
                <a:gd name="T14" fmla="*/ 1273 w 1313"/>
                <a:gd name="T15" fmla="*/ 542 h 1119"/>
                <a:gd name="T16" fmla="*/ 1313 w 1313"/>
                <a:gd name="T17" fmla="*/ 491 h 1119"/>
                <a:gd name="T18" fmla="*/ 656 w 1313"/>
                <a:gd name="T19" fmla="*/ 0 h 1119"/>
                <a:gd name="T20" fmla="*/ 1081 w 1313"/>
                <a:gd name="T21" fmla="*/ 1053 h 1119"/>
                <a:gd name="T22" fmla="*/ 667 w 1313"/>
                <a:gd name="T23" fmla="*/ 1053 h 1119"/>
                <a:gd name="T24" fmla="*/ 197 w 1313"/>
                <a:gd name="T25" fmla="*/ 1053 h 1119"/>
                <a:gd name="T26" fmla="*/ 197 w 1313"/>
                <a:gd name="T27" fmla="*/ 436 h 1119"/>
                <a:gd name="T28" fmla="*/ 656 w 1313"/>
                <a:gd name="T29" fmla="*/ 81 h 1119"/>
                <a:gd name="T30" fmla="*/ 667 w 1313"/>
                <a:gd name="T31" fmla="*/ 86 h 1119"/>
                <a:gd name="T32" fmla="*/ 1081 w 1313"/>
                <a:gd name="T33" fmla="*/ 400 h 1119"/>
                <a:gd name="T34" fmla="*/ 1081 w 1313"/>
                <a:gd name="T35" fmla="*/ 105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3" h="1119">
                  <a:moveTo>
                    <a:pt x="656" y="0"/>
                  </a:moveTo>
                  <a:lnTo>
                    <a:pt x="0" y="506"/>
                  </a:lnTo>
                  <a:lnTo>
                    <a:pt x="40" y="557"/>
                  </a:lnTo>
                  <a:lnTo>
                    <a:pt x="131" y="486"/>
                  </a:lnTo>
                  <a:lnTo>
                    <a:pt x="131" y="1119"/>
                  </a:lnTo>
                  <a:lnTo>
                    <a:pt x="1146" y="1119"/>
                  </a:lnTo>
                  <a:lnTo>
                    <a:pt x="1146" y="446"/>
                  </a:lnTo>
                  <a:lnTo>
                    <a:pt x="1273" y="542"/>
                  </a:lnTo>
                  <a:lnTo>
                    <a:pt x="1313" y="491"/>
                  </a:lnTo>
                  <a:lnTo>
                    <a:pt x="656" y="0"/>
                  </a:lnTo>
                  <a:close/>
                  <a:moveTo>
                    <a:pt x="1081" y="1053"/>
                  </a:moveTo>
                  <a:lnTo>
                    <a:pt x="667" y="1053"/>
                  </a:lnTo>
                  <a:lnTo>
                    <a:pt x="197" y="1053"/>
                  </a:lnTo>
                  <a:lnTo>
                    <a:pt x="197" y="436"/>
                  </a:lnTo>
                  <a:lnTo>
                    <a:pt x="656" y="81"/>
                  </a:lnTo>
                  <a:lnTo>
                    <a:pt x="667" y="86"/>
                  </a:lnTo>
                  <a:lnTo>
                    <a:pt x="1081" y="400"/>
                  </a:lnTo>
                  <a:lnTo>
                    <a:pt x="1081" y="105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3809"/>
            <p:cNvSpPr>
              <a:spLocks/>
            </p:cNvSpPr>
            <p:nvPr/>
          </p:nvSpPr>
          <p:spPr bwMode="auto">
            <a:xfrm>
              <a:off x="9112612" y="4931748"/>
              <a:ext cx="162269" cy="277647"/>
            </a:xfrm>
            <a:custGeom>
              <a:avLst/>
              <a:gdLst>
                <a:gd name="T0" fmla="*/ 50 w 52"/>
                <a:gd name="T1" fmla="*/ 17 h 89"/>
                <a:gd name="T2" fmla="*/ 44 w 52"/>
                <a:gd name="T3" fmla="*/ 10 h 89"/>
                <a:gd name="T4" fmla="*/ 9 w 52"/>
                <a:gd name="T5" fmla="*/ 10 h 89"/>
                <a:gd name="T6" fmla="*/ 9 w 52"/>
                <a:gd name="T7" fmla="*/ 46 h 89"/>
                <a:gd name="T8" fmla="*/ 50 w 52"/>
                <a:gd name="T9" fmla="*/ 89 h 89"/>
                <a:gd name="T10" fmla="*/ 52 w 52"/>
                <a:gd name="T11" fmla="*/ 88 h 89"/>
                <a:gd name="T12" fmla="*/ 52 w 52"/>
                <a:gd name="T13" fmla="*/ 16 h 89"/>
                <a:gd name="T14" fmla="*/ 50 w 52"/>
                <a:gd name="T15" fmla="*/ 1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89">
                  <a:moveTo>
                    <a:pt x="50" y="17"/>
                  </a:moveTo>
                  <a:cubicBezTo>
                    <a:pt x="44" y="10"/>
                    <a:pt x="44" y="10"/>
                    <a:pt x="44" y="10"/>
                  </a:cubicBezTo>
                  <a:cubicBezTo>
                    <a:pt x="34" y="0"/>
                    <a:pt x="19" y="0"/>
                    <a:pt x="9" y="10"/>
                  </a:cubicBezTo>
                  <a:cubicBezTo>
                    <a:pt x="0" y="20"/>
                    <a:pt x="0" y="36"/>
                    <a:pt x="9" y="46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2" y="16"/>
                    <a:pt x="52" y="16"/>
                    <a:pt x="52" y="16"/>
                  </a:cubicBezTo>
                  <a:lnTo>
                    <a:pt x="50" y="17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Freeform 3810"/>
            <p:cNvSpPr>
              <a:spLocks/>
            </p:cNvSpPr>
            <p:nvPr/>
          </p:nvSpPr>
          <p:spPr bwMode="auto">
            <a:xfrm>
              <a:off x="9274881" y="4931748"/>
              <a:ext cx="152398" cy="274562"/>
            </a:xfrm>
            <a:custGeom>
              <a:avLst/>
              <a:gdLst>
                <a:gd name="T0" fmla="*/ 39 w 49"/>
                <a:gd name="T1" fmla="*/ 10 h 88"/>
                <a:gd name="T2" fmla="*/ 5 w 49"/>
                <a:gd name="T3" fmla="*/ 10 h 88"/>
                <a:gd name="T4" fmla="*/ 0 w 49"/>
                <a:gd name="T5" fmla="*/ 16 h 88"/>
                <a:gd name="T6" fmla="*/ 0 w 49"/>
                <a:gd name="T7" fmla="*/ 88 h 88"/>
                <a:gd name="T8" fmla="*/ 39 w 49"/>
                <a:gd name="T9" fmla="*/ 46 h 88"/>
                <a:gd name="T10" fmla="*/ 39 w 49"/>
                <a:gd name="T11" fmla="*/ 1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88">
                  <a:moveTo>
                    <a:pt x="39" y="10"/>
                  </a:moveTo>
                  <a:cubicBezTo>
                    <a:pt x="30" y="0"/>
                    <a:pt x="15" y="0"/>
                    <a:pt x="5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9" y="36"/>
                    <a:pt x="49" y="20"/>
                    <a:pt x="39" y="1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20" name="Group 1319"/>
          <p:cNvGrpSpPr/>
          <p:nvPr/>
        </p:nvGrpSpPr>
        <p:grpSpPr>
          <a:xfrm>
            <a:off x="8329507" y="1701819"/>
            <a:ext cx="327583" cy="278395"/>
            <a:chOff x="10150395" y="4647314"/>
            <a:chExt cx="797155" cy="677459"/>
          </a:xfrm>
        </p:grpSpPr>
        <p:sp>
          <p:nvSpPr>
            <p:cNvPr id="1321" name="Freeform 3811"/>
            <p:cNvSpPr>
              <a:spLocks noEditPoints="1"/>
            </p:cNvSpPr>
            <p:nvPr/>
          </p:nvSpPr>
          <p:spPr bwMode="auto">
            <a:xfrm>
              <a:off x="10271326" y="4697290"/>
              <a:ext cx="280732" cy="590463"/>
            </a:xfrm>
            <a:custGeom>
              <a:avLst/>
              <a:gdLst>
                <a:gd name="T0" fmla="*/ 0 w 90"/>
                <a:gd name="T1" fmla="*/ 189 h 189"/>
                <a:gd name="T2" fmla="*/ 14 w 90"/>
                <a:gd name="T3" fmla="*/ 189 h 189"/>
                <a:gd name="T4" fmla="*/ 14 w 90"/>
                <a:gd name="T5" fmla="*/ 150 h 189"/>
                <a:gd name="T6" fmla="*/ 22 w 90"/>
                <a:gd name="T7" fmla="*/ 132 h 189"/>
                <a:gd name="T8" fmla="*/ 41 w 90"/>
                <a:gd name="T9" fmla="*/ 125 h 189"/>
                <a:gd name="T10" fmla="*/ 60 w 90"/>
                <a:gd name="T11" fmla="*/ 132 h 189"/>
                <a:gd name="T12" fmla="*/ 69 w 90"/>
                <a:gd name="T13" fmla="*/ 150 h 189"/>
                <a:gd name="T14" fmla="*/ 74 w 90"/>
                <a:gd name="T15" fmla="*/ 141 h 189"/>
                <a:gd name="T16" fmla="*/ 89 w 90"/>
                <a:gd name="T17" fmla="*/ 135 h 189"/>
                <a:gd name="T18" fmla="*/ 90 w 90"/>
                <a:gd name="T19" fmla="*/ 135 h 189"/>
                <a:gd name="T20" fmla="*/ 90 w 90"/>
                <a:gd name="T21" fmla="*/ 131 h 189"/>
                <a:gd name="T22" fmla="*/ 89 w 90"/>
                <a:gd name="T23" fmla="*/ 131 h 189"/>
                <a:gd name="T24" fmla="*/ 75 w 90"/>
                <a:gd name="T25" fmla="*/ 117 h 189"/>
                <a:gd name="T26" fmla="*/ 89 w 90"/>
                <a:gd name="T27" fmla="*/ 102 h 189"/>
                <a:gd name="T28" fmla="*/ 90 w 90"/>
                <a:gd name="T29" fmla="*/ 102 h 189"/>
                <a:gd name="T30" fmla="*/ 90 w 90"/>
                <a:gd name="T31" fmla="*/ 0 h 189"/>
                <a:gd name="T32" fmla="*/ 89 w 90"/>
                <a:gd name="T33" fmla="*/ 0 h 189"/>
                <a:gd name="T34" fmla="*/ 0 w 90"/>
                <a:gd name="T35" fmla="*/ 68 h 189"/>
                <a:gd name="T36" fmla="*/ 0 w 90"/>
                <a:gd name="T37" fmla="*/ 189 h 189"/>
                <a:gd name="T38" fmla="*/ 41 w 90"/>
                <a:gd name="T39" fmla="*/ 84 h 189"/>
                <a:gd name="T40" fmla="*/ 59 w 90"/>
                <a:gd name="T41" fmla="*/ 102 h 189"/>
                <a:gd name="T42" fmla="*/ 41 w 90"/>
                <a:gd name="T43" fmla="*/ 121 h 189"/>
                <a:gd name="T44" fmla="*/ 23 w 90"/>
                <a:gd name="T45" fmla="*/ 102 h 189"/>
                <a:gd name="T46" fmla="*/ 41 w 90"/>
                <a:gd name="T47" fmla="*/ 8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0" h="189">
                  <a:moveTo>
                    <a:pt x="0" y="189"/>
                  </a:moveTo>
                  <a:cubicBezTo>
                    <a:pt x="14" y="189"/>
                    <a:pt x="14" y="189"/>
                    <a:pt x="14" y="189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14" y="143"/>
                    <a:pt x="17" y="137"/>
                    <a:pt x="22" y="132"/>
                  </a:cubicBezTo>
                  <a:cubicBezTo>
                    <a:pt x="27" y="128"/>
                    <a:pt x="34" y="125"/>
                    <a:pt x="41" y="125"/>
                  </a:cubicBezTo>
                  <a:cubicBezTo>
                    <a:pt x="49" y="125"/>
                    <a:pt x="55" y="128"/>
                    <a:pt x="60" y="132"/>
                  </a:cubicBezTo>
                  <a:cubicBezTo>
                    <a:pt x="65" y="137"/>
                    <a:pt x="68" y="143"/>
                    <a:pt x="69" y="150"/>
                  </a:cubicBezTo>
                  <a:cubicBezTo>
                    <a:pt x="70" y="146"/>
                    <a:pt x="72" y="143"/>
                    <a:pt x="74" y="141"/>
                  </a:cubicBezTo>
                  <a:cubicBezTo>
                    <a:pt x="78" y="137"/>
                    <a:pt x="84" y="135"/>
                    <a:pt x="89" y="135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89" y="131"/>
                    <a:pt x="89" y="131"/>
                    <a:pt x="89" y="131"/>
                  </a:cubicBezTo>
                  <a:cubicBezTo>
                    <a:pt x="82" y="131"/>
                    <a:pt x="75" y="125"/>
                    <a:pt x="75" y="117"/>
                  </a:cubicBezTo>
                  <a:cubicBezTo>
                    <a:pt x="75" y="109"/>
                    <a:pt x="82" y="102"/>
                    <a:pt x="89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68"/>
                    <a:pt x="0" y="68"/>
                    <a:pt x="0" y="68"/>
                  </a:cubicBezTo>
                  <a:lnTo>
                    <a:pt x="0" y="189"/>
                  </a:lnTo>
                  <a:close/>
                  <a:moveTo>
                    <a:pt x="41" y="84"/>
                  </a:moveTo>
                  <a:cubicBezTo>
                    <a:pt x="51" y="84"/>
                    <a:pt x="59" y="92"/>
                    <a:pt x="59" y="102"/>
                  </a:cubicBezTo>
                  <a:cubicBezTo>
                    <a:pt x="59" y="112"/>
                    <a:pt x="51" y="121"/>
                    <a:pt x="41" y="121"/>
                  </a:cubicBezTo>
                  <a:cubicBezTo>
                    <a:pt x="31" y="121"/>
                    <a:pt x="23" y="112"/>
                    <a:pt x="23" y="102"/>
                  </a:cubicBezTo>
                  <a:cubicBezTo>
                    <a:pt x="23" y="92"/>
                    <a:pt x="31" y="84"/>
                    <a:pt x="4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2" name="Freeform 3812"/>
            <p:cNvSpPr>
              <a:spLocks noEditPoints="1"/>
            </p:cNvSpPr>
            <p:nvPr/>
          </p:nvSpPr>
          <p:spPr bwMode="auto">
            <a:xfrm>
              <a:off x="10552058" y="4697290"/>
              <a:ext cx="255435" cy="590463"/>
            </a:xfrm>
            <a:custGeom>
              <a:avLst/>
              <a:gdLst>
                <a:gd name="T0" fmla="*/ 14 w 82"/>
                <a:gd name="T1" fmla="*/ 117 h 189"/>
                <a:gd name="T2" fmla="*/ 0 w 82"/>
                <a:gd name="T3" fmla="*/ 131 h 189"/>
                <a:gd name="T4" fmla="*/ 0 w 82"/>
                <a:gd name="T5" fmla="*/ 135 h 189"/>
                <a:gd name="T6" fmla="*/ 14 w 82"/>
                <a:gd name="T7" fmla="*/ 141 h 189"/>
                <a:gd name="T8" fmla="*/ 21 w 82"/>
                <a:gd name="T9" fmla="*/ 152 h 189"/>
                <a:gd name="T10" fmla="*/ 28 w 82"/>
                <a:gd name="T11" fmla="*/ 137 h 189"/>
                <a:gd name="T12" fmla="*/ 45 w 82"/>
                <a:gd name="T13" fmla="*/ 131 h 189"/>
                <a:gd name="T14" fmla="*/ 62 w 82"/>
                <a:gd name="T15" fmla="*/ 137 h 189"/>
                <a:gd name="T16" fmla="*/ 69 w 82"/>
                <a:gd name="T17" fmla="*/ 153 h 189"/>
                <a:gd name="T18" fmla="*/ 69 w 82"/>
                <a:gd name="T19" fmla="*/ 189 h 189"/>
                <a:gd name="T20" fmla="*/ 82 w 82"/>
                <a:gd name="T21" fmla="*/ 189 h 189"/>
                <a:gd name="T22" fmla="*/ 82 w 82"/>
                <a:gd name="T23" fmla="*/ 62 h 189"/>
                <a:gd name="T24" fmla="*/ 0 w 82"/>
                <a:gd name="T25" fmla="*/ 0 h 189"/>
                <a:gd name="T26" fmla="*/ 0 w 82"/>
                <a:gd name="T27" fmla="*/ 102 h 189"/>
                <a:gd name="T28" fmla="*/ 14 w 82"/>
                <a:gd name="T29" fmla="*/ 117 h 189"/>
                <a:gd name="T30" fmla="*/ 45 w 82"/>
                <a:gd name="T31" fmla="*/ 95 h 189"/>
                <a:gd name="T32" fmla="*/ 61 w 82"/>
                <a:gd name="T33" fmla="*/ 111 h 189"/>
                <a:gd name="T34" fmla="*/ 45 w 82"/>
                <a:gd name="T35" fmla="*/ 127 h 189"/>
                <a:gd name="T36" fmla="*/ 29 w 82"/>
                <a:gd name="T37" fmla="*/ 111 h 189"/>
                <a:gd name="T38" fmla="*/ 45 w 82"/>
                <a:gd name="T39" fmla="*/ 95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9">
                  <a:moveTo>
                    <a:pt x="14" y="117"/>
                  </a:moveTo>
                  <a:cubicBezTo>
                    <a:pt x="14" y="125"/>
                    <a:pt x="7" y="131"/>
                    <a:pt x="0" y="131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" y="135"/>
                    <a:pt x="11" y="137"/>
                    <a:pt x="14" y="141"/>
                  </a:cubicBezTo>
                  <a:cubicBezTo>
                    <a:pt x="18" y="143"/>
                    <a:pt x="20" y="147"/>
                    <a:pt x="21" y="152"/>
                  </a:cubicBezTo>
                  <a:cubicBezTo>
                    <a:pt x="21" y="146"/>
                    <a:pt x="24" y="141"/>
                    <a:pt x="28" y="137"/>
                  </a:cubicBezTo>
                  <a:cubicBezTo>
                    <a:pt x="32" y="133"/>
                    <a:pt x="38" y="131"/>
                    <a:pt x="45" y="131"/>
                  </a:cubicBezTo>
                  <a:cubicBezTo>
                    <a:pt x="51" y="131"/>
                    <a:pt x="57" y="133"/>
                    <a:pt x="62" y="137"/>
                  </a:cubicBezTo>
                  <a:cubicBezTo>
                    <a:pt x="66" y="141"/>
                    <a:pt x="69" y="147"/>
                    <a:pt x="69" y="153"/>
                  </a:cubicBezTo>
                  <a:cubicBezTo>
                    <a:pt x="69" y="189"/>
                    <a:pt x="69" y="189"/>
                    <a:pt x="69" y="189"/>
                  </a:cubicBezTo>
                  <a:cubicBezTo>
                    <a:pt x="82" y="189"/>
                    <a:pt x="82" y="189"/>
                    <a:pt x="82" y="189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7" y="103"/>
                    <a:pt x="14" y="109"/>
                    <a:pt x="14" y="117"/>
                  </a:cubicBezTo>
                  <a:close/>
                  <a:moveTo>
                    <a:pt x="45" y="95"/>
                  </a:moveTo>
                  <a:cubicBezTo>
                    <a:pt x="54" y="95"/>
                    <a:pt x="61" y="102"/>
                    <a:pt x="61" y="111"/>
                  </a:cubicBezTo>
                  <a:cubicBezTo>
                    <a:pt x="61" y="120"/>
                    <a:pt x="54" y="127"/>
                    <a:pt x="45" y="127"/>
                  </a:cubicBezTo>
                  <a:cubicBezTo>
                    <a:pt x="36" y="127"/>
                    <a:pt x="29" y="120"/>
                    <a:pt x="29" y="111"/>
                  </a:cubicBezTo>
                  <a:cubicBezTo>
                    <a:pt x="29" y="102"/>
                    <a:pt x="36" y="95"/>
                    <a:pt x="45" y="9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3" name="Freeform 3813"/>
            <p:cNvSpPr>
              <a:spLocks noEditPoints="1"/>
            </p:cNvSpPr>
            <p:nvPr/>
          </p:nvSpPr>
          <p:spPr bwMode="auto">
            <a:xfrm>
              <a:off x="10150395" y="4647314"/>
              <a:ext cx="797155" cy="677459"/>
            </a:xfrm>
            <a:custGeom>
              <a:avLst/>
              <a:gdLst>
                <a:gd name="T0" fmla="*/ 646 w 1292"/>
                <a:gd name="T1" fmla="*/ 0 h 1098"/>
                <a:gd name="T2" fmla="*/ 0 w 1292"/>
                <a:gd name="T3" fmla="*/ 496 h 1098"/>
                <a:gd name="T4" fmla="*/ 40 w 1292"/>
                <a:gd name="T5" fmla="*/ 547 h 1098"/>
                <a:gd name="T6" fmla="*/ 131 w 1292"/>
                <a:gd name="T7" fmla="*/ 476 h 1098"/>
                <a:gd name="T8" fmla="*/ 131 w 1292"/>
                <a:gd name="T9" fmla="*/ 1098 h 1098"/>
                <a:gd name="T10" fmla="*/ 1131 w 1292"/>
                <a:gd name="T11" fmla="*/ 1098 h 1098"/>
                <a:gd name="T12" fmla="*/ 1131 w 1292"/>
                <a:gd name="T13" fmla="*/ 441 h 1098"/>
                <a:gd name="T14" fmla="*/ 1252 w 1292"/>
                <a:gd name="T15" fmla="*/ 532 h 1098"/>
                <a:gd name="T16" fmla="*/ 1292 w 1292"/>
                <a:gd name="T17" fmla="*/ 481 h 1098"/>
                <a:gd name="T18" fmla="*/ 646 w 1292"/>
                <a:gd name="T19" fmla="*/ 0 h 1098"/>
                <a:gd name="T20" fmla="*/ 1065 w 1292"/>
                <a:gd name="T21" fmla="*/ 1038 h 1098"/>
                <a:gd name="T22" fmla="*/ 999 w 1292"/>
                <a:gd name="T23" fmla="*/ 1038 h 1098"/>
                <a:gd name="T24" fmla="*/ 999 w 1292"/>
                <a:gd name="T25" fmla="*/ 1048 h 1098"/>
                <a:gd name="T26" fmla="*/ 757 w 1292"/>
                <a:gd name="T27" fmla="*/ 1048 h 1098"/>
                <a:gd name="T28" fmla="*/ 757 w 1292"/>
                <a:gd name="T29" fmla="*/ 1048 h 1098"/>
                <a:gd name="T30" fmla="*/ 651 w 1292"/>
                <a:gd name="T31" fmla="*/ 1048 h 1098"/>
                <a:gd name="T32" fmla="*/ 540 w 1292"/>
                <a:gd name="T33" fmla="*/ 1048 h 1098"/>
                <a:gd name="T34" fmla="*/ 267 w 1292"/>
                <a:gd name="T35" fmla="*/ 1048 h 1098"/>
                <a:gd name="T36" fmla="*/ 267 w 1292"/>
                <a:gd name="T37" fmla="*/ 1038 h 1098"/>
                <a:gd name="T38" fmla="*/ 196 w 1292"/>
                <a:gd name="T39" fmla="*/ 1038 h 1098"/>
                <a:gd name="T40" fmla="*/ 196 w 1292"/>
                <a:gd name="T41" fmla="*/ 426 h 1098"/>
                <a:gd name="T42" fmla="*/ 646 w 1292"/>
                <a:gd name="T43" fmla="*/ 81 h 1098"/>
                <a:gd name="T44" fmla="*/ 651 w 1292"/>
                <a:gd name="T45" fmla="*/ 81 h 1098"/>
                <a:gd name="T46" fmla="*/ 1065 w 1292"/>
                <a:gd name="T47" fmla="*/ 395 h 1098"/>
                <a:gd name="T48" fmla="*/ 1065 w 1292"/>
                <a:gd name="T49" fmla="*/ 1038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92" h="1098">
                  <a:moveTo>
                    <a:pt x="646" y="0"/>
                  </a:moveTo>
                  <a:lnTo>
                    <a:pt x="0" y="496"/>
                  </a:lnTo>
                  <a:lnTo>
                    <a:pt x="40" y="547"/>
                  </a:lnTo>
                  <a:lnTo>
                    <a:pt x="131" y="476"/>
                  </a:lnTo>
                  <a:lnTo>
                    <a:pt x="131" y="1098"/>
                  </a:lnTo>
                  <a:lnTo>
                    <a:pt x="1131" y="1098"/>
                  </a:lnTo>
                  <a:lnTo>
                    <a:pt x="1131" y="441"/>
                  </a:lnTo>
                  <a:lnTo>
                    <a:pt x="1252" y="532"/>
                  </a:lnTo>
                  <a:lnTo>
                    <a:pt x="1292" y="481"/>
                  </a:lnTo>
                  <a:lnTo>
                    <a:pt x="646" y="0"/>
                  </a:lnTo>
                  <a:close/>
                  <a:moveTo>
                    <a:pt x="1065" y="1038"/>
                  </a:moveTo>
                  <a:lnTo>
                    <a:pt x="999" y="1038"/>
                  </a:lnTo>
                  <a:lnTo>
                    <a:pt x="999" y="1048"/>
                  </a:lnTo>
                  <a:lnTo>
                    <a:pt x="757" y="1048"/>
                  </a:lnTo>
                  <a:lnTo>
                    <a:pt x="757" y="1048"/>
                  </a:lnTo>
                  <a:lnTo>
                    <a:pt x="651" y="1048"/>
                  </a:lnTo>
                  <a:lnTo>
                    <a:pt x="540" y="1048"/>
                  </a:lnTo>
                  <a:lnTo>
                    <a:pt x="267" y="1048"/>
                  </a:lnTo>
                  <a:lnTo>
                    <a:pt x="267" y="1038"/>
                  </a:lnTo>
                  <a:lnTo>
                    <a:pt x="196" y="1038"/>
                  </a:lnTo>
                  <a:lnTo>
                    <a:pt x="196" y="426"/>
                  </a:lnTo>
                  <a:lnTo>
                    <a:pt x="646" y="81"/>
                  </a:lnTo>
                  <a:lnTo>
                    <a:pt x="651" y="81"/>
                  </a:lnTo>
                  <a:lnTo>
                    <a:pt x="1065" y="395"/>
                  </a:lnTo>
                  <a:lnTo>
                    <a:pt x="1065" y="10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Freeform 3814"/>
            <p:cNvSpPr>
              <a:spLocks/>
            </p:cNvSpPr>
            <p:nvPr/>
          </p:nvSpPr>
          <p:spPr bwMode="auto">
            <a:xfrm>
              <a:off x="10505166" y="5016276"/>
              <a:ext cx="46891" cy="90081"/>
            </a:xfrm>
            <a:custGeom>
              <a:avLst/>
              <a:gdLst>
                <a:gd name="T0" fmla="*/ 14 w 15"/>
                <a:gd name="T1" fmla="*/ 0 h 29"/>
                <a:gd name="T2" fmla="*/ 0 w 15"/>
                <a:gd name="T3" fmla="*/ 15 h 29"/>
                <a:gd name="T4" fmla="*/ 14 w 15"/>
                <a:gd name="T5" fmla="*/ 29 h 29"/>
                <a:gd name="T6" fmla="*/ 15 w 15"/>
                <a:gd name="T7" fmla="*/ 29 h 29"/>
                <a:gd name="T8" fmla="*/ 15 w 15"/>
                <a:gd name="T9" fmla="*/ 0 h 29"/>
                <a:gd name="T10" fmla="*/ 14 w 15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9">
                  <a:moveTo>
                    <a:pt x="14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Oval 3815"/>
            <p:cNvSpPr>
              <a:spLocks noChangeArrowheads="1"/>
            </p:cNvSpPr>
            <p:nvPr/>
          </p:nvSpPr>
          <p:spPr bwMode="auto">
            <a:xfrm>
              <a:off x="10343514" y="4959512"/>
              <a:ext cx="111676" cy="115995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Freeform 3816"/>
            <p:cNvSpPr>
              <a:spLocks/>
            </p:cNvSpPr>
            <p:nvPr/>
          </p:nvSpPr>
          <p:spPr bwMode="auto">
            <a:xfrm>
              <a:off x="10315132" y="5087847"/>
              <a:ext cx="236925" cy="199906"/>
            </a:xfrm>
            <a:custGeom>
              <a:avLst/>
              <a:gdLst>
                <a:gd name="T0" fmla="*/ 76 w 76"/>
                <a:gd name="T1" fmla="*/ 10 h 64"/>
                <a:gd name="T2" fmla="*/ 75 w 76"/>
                <a:gd name="T3" fmla="*/ 10 h 64"/>
                <a:gd name="T4" fmla="*/ 60 w 76"/>
                <a:gd name="T5" fmla="*/ 16 h 64"/>
                <a:gd name="T6" fmla="*/ 55 w 76"/>
                <a:gd name="T7" fmla="*/ 25 h 64"/>
                <a:gd name="T8" fmla="*/ 46 w 76"/>
                <a:gd name="T9" fmla="*/ 7 h 64"/>
                <a:gd name="T10" fmla="*/ 27 w 76"/>
                <a:gd name="T11" fmla="*/ 0 h 64"/>
                <a:gd name="T12" fmla="*/ 8 w 76"/>
                <a:gd name="T13" fmla="*/ 7 h 64"/>
                <a:gd name="T14" fmla="*/ 0 w 76"/>
                <a:gd name="T15" fmla="*/ 25 h 64"/>
                <a:gd name="T16" fmla="*/ 0 w 76"/>
                <a:gd name="T17" fmla="*/ 64 h 64"/>
                <a:gd name="T18" fmla="*/ 76 w 76"/>
                <a:gd name="T19" fmla="*/ 64 h 64"/>
                <a:gd name="T20" fmla="*/ 76 w 76"/>
                <a:gd name="T21" fmla="*/ 1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64">
                  <a:moveTo>
                    <a:pt x="76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0" y="10"/>
                    <a:pt x="64" y="12"/>
                    <a:pt x="60" y="16"/>
                  </a:cubicBezTo>
                  <a:cubicBezTo>
                    <a:pt x="58" y="18"/>
                    <a:pt x="56" y="21"/>
                    <a:pt x="55" y="25"/>
                  </a:cubicBezTo>
                  <a:cubicBezTo>
                    <a:pt x="54" y="18"/>
                    <a:pt x="51" y="12"/>
                    <a:pt x="46" y="7"/>
                  </a:cubicBezTo>
                  <a:cubicBezTo>
                    <a:pt x="41" y="3"/>
                    <a:pt x="35" y="0"/>
                    <a:pt x="27" y="0"/>
                  </a:cubicBezTo>
                  <a:cubicBezTo>
                    <a:pt x="20" y="0"/>
                    <a:pt x="13" y="3"/>
                    <a:pt x="8" y="7"/>
                  </a:cubicBezTo>
                  <a:cubicBezTo>
                    <a:pt x="3" y="12"/>
                    <a:pt x="0" y="18"/>
                    <a:pt x="0" y="25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76" y="64"/>
                    <a:pt x="76" y="64"/>
                    <a:pt x="76" y="64"/>
                  </a:cubicBezTo>
                  <a:lnTo>
                    <a:pt x="76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3817"/>
            <p:cNvSpPr>
              <a:spLocks/>
            </p:cNvSpPr>
            <p:nvPr/>
          </p:nvSpPr>
          <p:spPr bwMode="auto">
            <a:xfrm>
              <a:off x="10552058" y="5016276"/>
              <a:ext cx="43807" cy="90081"/>
            </a:xfrm>
            <a:custGeom>
              <a:avLst/>
              <a:gdLst>
                <a:gd name="T0" fmla="*/ 14 w 14"/>
                <a:gd name="T1" fmla="*/ 15 h 29"/>
                <a:gd name="T2" fmla="*/ 0 w 14"/>
                <a:gd name="T3" fmla="*/ 0 h 29"/>
                <a:gd name="T4" fmla="*/ 0 w 14"/>
                <a:gd name="T5" fmla="*/ 29 h 29"/>
                <a:gd name="T6" fmla="*/ 14 w 14"/>
                <a:gd name="T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9">
                  <a:moveTo>
                    <a:pt x="14" y="15"/>
                  </a:moveTo>
                  <a:cubicBezTo>
                    <a:pt x="14" y="7"/>
                    <a:pt x="7" y="1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7" y="29"/>
                    <a:pt x="14" y="23"/>
                    <a:pt x="14" y="1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3818"/>
            <p:cNvSpPr>
              <a:spLocks/>
            </p:cNvSpPr>
            <p:nvPr/>
          </p:nvSpPr>
          <p:spPr bwMode="auto">
            <a:xfrm>
              <a:off x="10552058" y="5106357"/>
              <a:ext cx="214714" cy="181396"/>
            </a:xfrm>
            <a:custGeom>
              <a:avLst/>
              <a:gdLst>
                <a:gd name="T0" fmla="*/ 69 w 69"/>
                <a:gd name="T1" fmla="*/ 58 h 58"/>
                <a:gd name="T2" fmla="*/ 69 w 69"/>
                <a:gd name="T3" fmla="*/ 22 h 58"/>
                <a:gd name="T4" fmla="*/ 62 w 69"/>
                <a:gd name="T5" fmla="*/ 6 h 58"/>
                <a:gd name="T6" fmla="*/ 45 w 69"/>
                <a:gd name="T7" fmla="*/ 0 h 58"/>
                <a:gd name="T8" fmla="*/ 28 w 69"/>
                <a:gd name="T9" fmla="*/ 6 h 58"/>
                <a:gd name="T10" fmla="*/ 21 w 69"/>
                <a:gd name="T11" fmla="*/ 21 h 58"/>
                <a:gd name="T12" fmla="*/ 14 w 69"/>
                <a:gd name="T13" fmla="*/ 10 h 58"/>
                <a:gd name="T14" fmla="*/ 0 w 69"/>
                <a:gd name="T15" fmla="*/ 4 h 58"/>
                <a:gd name="T16" fmla="*/ 0 w 69"/>
                <a:gd name="T17" fmla="*/ 58 h 58"/>
                <a:gd name="T18" fmla="*/ 69 w 69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58">
                  <a:moveTo>
                    <a:pt x="69" y="58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16"/>
                    <a:pt x="66" y="10"/>
                    <a:pt x="62" y="6"/>
                  </a:cubicBezTo>
                  <a:cubicBezTo>
                    <a:pt x="57" y="2"/>
                    <a:pt x="51" y="0"/>
                    <a:pt x="45" y="0"/>
                  </a:cubicBezTo>
                  <a:cubicBezTo>
                    <a:pt x="38" y="0"/>
                    <a:pt x="32" y="2"/>
                    <a:pt x="28" y="6"/>
                  </a:cubicBezTo>
                  <a:cubicBezTo>
                    <a:pt x="24" y="10"/>
                    <a:pt x="21" y="15"/>
                    <a:pt x="21" y="21"/>
                  </a:cubicBezTo>
                  <a:cubicBezTo>
                    <a:pt x="20" y="16"/>
                    <a:pt x="18" y="12"/>
                    <a:pt x="14" y="10"/>
                  </a:cubicBezTo>
                  <a:cubicBezTo>
                    <a:pt x="11" y="6"/>
                    <a:pt x="5" y="4"/>
                    <a:pt x="0" y="4"/>
                  </a:cubicBezTo>
                  <a:cubicBezTo>
                    <a:pt x="0" y="58"/>
                    <a:pt x="0" y="58"/>
                    <a:pt x="0" y="58"/>
                  </a:cubicBezTo>
                  <a:lnTo>
                    <a:pt x="69" y="58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Oval 3819"/>
            <p:cNvSpPr>
              <a:spLocks noChangeArrowheads="1"/>
            </p:cNvSpPr>
            <p:nvPr/>
          </p:nvSpPr>
          <p:spPr bwMode="auto">
            <a:xfrm>
              <a:off x="10642139" y="4994064"/>
              <a:ext cx="99953" cy="9995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3820"/>
            <p:cNvSpPr>
              <a:spLocks/>
            </p:cNvSpPr>
            <p:nvPr/>
          </p:nvSpPr>
          <p:spPr bwMode="auto">
            <a:xfrm>
              <a:off x="10315132" y="5287753"/>
              <a:ext cx="236925" cy="6170"/>
            </a:xfrm>
            <a:custGeom>
              <a:avLst/>
              <a:gdLst>
                <a:gd name="T0" fmla="*/ 0 w 384"/>
                <a:gd name="T1" fmla="*/ 0 h 10"/>
                <a:gd name="T2" fmla="*/ 0 w 384"/>
                <a:gd name="T3" fmla="*/ 10 h 10"/>
                <a:gd name="T4" fmla="*/ 273 w 384"/>
                <a:gd name="T5" fmla="*/ 10 h 10"/>
                <a:gd name="T6" fmla="*/ 384 w 384"/>
                <a:gd name="T7" fmla="*/ 10 h 10"/>
                <a:gd name="T8" fmla="*/ 384 w 384"/>
                <a:gd name="T9" fmla="*/ 0 h 10"/>
                <a:gd name="T10" fmla="*/ 0 w 384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4" h="10">
                  <a:moveTo>
                    <a:pt x="0" y="0"/>
                  </a:moveTo>
                  <a:lnTo>
                    <a:pt x="0" y="10"/>
                  </a:lnTo>
                  <a:lnTo>
                    <a:pt x="273" y="10"/>
                  </a:lnTo>
                  <a:lnTo>
                    <a:pt x="384" y="10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3821"/>
            <p:cNvSpPr>
              <a:spLocks/>
            </p:cNvSpPr>
            <p:nvPr/>
          </p:nvSpPr>
          <p:spPr bwMode="auto">
            <a:xfrm>
              <a:off x="10552058" y="5287753"/>
              <a:ext cx="214714" cy="6170"/>
            </a:xfrm>
            <a:custGeom>
              <a:avLst/>
              <a:gdLst>
                <a:gd name="T0" fmla="*/ 106 w 348"/>
                <a:gd name="T1" fmla="*/ 10 h 10"/>
                <a:gd name="T2" fmla="*/ 348 w 348"/>
                <a:gd name="T3" fmla="*/ 10 h 10"/>
                <a:gd name="T4" fmla="*/ 348 w 348"/>
                <a:gd name="T5" fmla="*/ 0 h 10"/>
                <a:gd name="T6" fmla="*/ 0 w 348"/>
                <a:gd name="T7" fmla="*/ 0 h 10"/>
                <a:gd name="T8" fmla="*/ 0 w 348"/>
                <a:gd name="T9" fmla="*/ 10 h 10"/>
                <a:gd name="T10" fmla="*/ 106 w 348"/>
                <a:gd name="T11" fmla="*/ 10 h 10"/>
                <a:gd name="T12" fmla="*/ 106 w 348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8" h="10">
                  <a:moveTo>
                    <a:pt x="106" y="10"/>
                  </a:moveTo>
                  <a:lnTo>
                    <a:pt x="348" y="10"/>
                  </a:lnTo>
                  <a:lnTo>
                    <a:pt x="348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6" y="10"/>
                  </a:lnTo>
                  <a:lnTo>
                    <a:pt x="106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32" name="Group 1331"/>
          <p:cNvGrpSpPr/>
          <p:nvPr/>
        </p:nvGrpSpPr>
        <p:grpSpPr>
          <a:xfrm>
            <a:off x="3479376" y="1738616"/>
            <a:ext cx="342407" cy="255092"/>
            <a:chOff x="2463892" y="4688035"/>
            <a:chExt cx="800858" cy="596633"/>
          </a:xfrm>
        </p:grpSpPr>
        <p:sp>
          <p:nvSpPr>
            <p:cNvPr id="1333" name="Freeform 4025"/>
            <p:cNvSpPr>
              <a:spLocks/>
            </p:cNvSpPr>
            <p:nvPr/>
          </p:nvSpPr>
          <p:spPr bwMode="auto">
            <a:xfrm>
              <a:off x="2495358" y="5050210"/>
              <a:ext cx="289370" cy="103038"/>
            </a:xfrm>
            <a:custGeom>
              <a:avLst/>
              <a:gdLst>
                <a:gd name="T0" fmla="*/ 373 w 469"/>
                <a:gd name="T1" fmla="*/ 51 h 167"/>
                <a:gd name="T2" fmla="*/ 373 w 469"/>
                <a:gd name="T3" fmla="*/ 0 h 167"/>
                <a:gd name="T4" fmla="*/ 0 w 469"/>
                <a:gd name="T5" fmla="*/ 0 h 167"/>
                <a:gd name="T6" fmla="*/ 0 w 469"/>
                <a:gd name="T7" fmla="*/ 167 h 167"/>
                <a:gd name="T8" fmla="*/ 469 w 469"/>
                <a:gd name="T9" fmla="*/ 167 h 167"/>
                <a:gd name="T10" fmla="*/ 469 w 469"/>
                <a:gd name="T11" fmla="*/ 51 h 167"/>
                <a:gd name="T12" fmla="*/ 373 w 469"/>
                <a:gd name="T13" fmla="*/ 5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67">
                  <a:moveTo>
                    <a:pt x="373" y="51"/>
                  </a:moveTo>
                  <a:lnTo>
                    <a:pt x="373" y="0"/>
                  </a:lnTo>
                  <a:lnTo>
                    <a:pt x="0" y="0"/>
                  </a:lnTo>
                  <a:lnTo>
                    <a:pt x="0" y="167"/>
                  </a:lnTo>
                  <a:lnTo>
                    <a:pt x="469" y="167"/>
                  </a:lnTo>
                  <a:lnTo>
                    <a:pt x="469" y="51"/>
                  </a:lnTo>
                  <a:lnTo>
                    <a:pt x="373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Rectangle 4026"/>
            <p:cNvSpPr>
              <a:spLocks noChangeArrowheads="1"/>
            </p:cNvSpPr>
            <p:nvPr/>
          </p:nvSpPr>
          <p:spPr bwMode="auto">
            <a:xfrm>
              <a:off x="2688477" y="4719502"/>
              <a:ext cx="202374" cy="407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4027"/>
            <p:cNvSpPr>
              <a:spLocks/>
            </p:cNvSpPr>
            <p:nvPr/>
          </p:nvSpPr>
          <p:spPr bwMode="auto">
            <a:xfrm>
              <a:off x="2688477" y="4716323"/>
              <a:ext cx="202374" cy="46986"/>
            </a:xfrm>
            <a:custGeom>
              <a:avLst/>
              <a:gdLst>
                <a:gd name="T0" fmla="*/ 328 w 328"/>
                <a:gd name="T1" fmla="*/ 0 h 71"/>
                <a:gd name="T2" fmla="*/ 328 w 328"/>
                <a:gd name="T3" fmla="*/ 0 h 71"/>
                <a:gd name="T4" fmla="*/ 0 w 328"/>
                <a:gd name="T5" fmla="*/ 0 h 71"/>
                <a:gd name="T6" fmla="*/ 0 w 328"/>
                <a:gd name="T7" fmla="*/ 71 h 71"/>
                <a:gd name="T8" fmla="*/ 328 w 328"/>
                <a:gd name="T9" fmla="*/ 71 h 71"/>
                <a:gd name="T10" fmla="*/ 328 w 328"/>
                <a:gd name="T11" fmla="*/ 0 h 71"/>
                <a:gd name="T12" fmla="*/ 328 w 328"/>
                <a:gd name="T13" fmla="*/ 0 h 71"/>
                <a:gd name="T14" fmla="*/ 328 w 328"/>
                <a:gd name="T15" fmla="*/ 0 h 71"/>
                <a:gd name="T16" fmla="*/ 328 w 328"/>
                <a:gd name="T17" fmla="*/ 0 h 71"/>
                <a:gd name="T18" fmla="*/ 328 w 328"/>
                <a:gd name="T19" fmla="*/ 66 h 71"/>
                <a:gd name="T20" fmla="*/ 0 w 328"/>
                <a:gd name="T21" fmla="*/ 66 h 71"/>
                <a:gd name="T22" fmla="*/ 0 w 328"/>
                <a:gd name="T23" fmla="*/ 5 h 71"/>
                <a:gd name="T24" fmla="*/ 328 w 328"/>
                <a:gd name="T25" fmla="*/ 5 h 71"/>
                <a:gd name="T26" fmla="*/ 328 w 328"/>
                <a:gd name="T27" fmla="*/ 0 h 71"/>
                <a:gd name="T28" fmla="*/ 328 w 328"/>
                <a:gd name="T29" fmla="*/ 0 h 71"/>
                <a:gd name="T30" fmla="*/ 328 w 328"/>
                <a:gd name="T3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8" h="71">
                  <a:moveTo>
                    <a:pt x="328" y="0"/>
                  </a:moveTo>
                  <a:lnTo>
                    <a:pt x="328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328" y="71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66"/>
                  </a:lnTo>
                  <a:lnTo>
                    <a:pt x="0" y="66"/>
                  </a:lnTo>
                  <a:lnTo>
                    <a:pt x="0" y="5"/>
                  </a:lnTo>
                  <a:lnTo>
                    <a:pt x="328" y="5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Rectangle 4028"/>
            <p:cNvSpPr>
              <a:spLocks noChangeArrowheads="1"/>
            </p:cNvSpPr>
            <p:nvPr/>
          </p:nvSpPr>
          <p:spPr bwMode="auto">
            <a:xfrm>
              <a:off x="2495358" y="4794158"/>
              <a:ext cx="289370" cy="2190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4029"/>
            <p:cNvSpPr>
              <a:spLocks/>
            </p:cNvSpPr>
            <p:nvPr/>
          </p:nvSpPr>
          <p:spPr bwMode="auto">
            <a:xfrm>
              <a:off x="2784728" y="5050210"/>
              <a:ext cx="187038" cy="103038"/>
            </a:xfrm>
            <a:custGeom>
              <a:avLst/>
              <a:gdLst>
                <a:gd name="T0" fmla="*/ 51 w 59"/>
                <a:gd name="T1" fmla="*/ 25 h 33"/>
                <a:gd name="T2" fmla="*/ 59 w 59"/>
                <a:gd name="T3" fmla="*/ 0 h 33"/>
                <a:gd name="T4" fmla="*/ 21 w 59"/>
                <a:gd name="T5" fmla="*/ 0 h 33"/>
                <a:gd name="T6" fmla="*/ 21 w 59"/>
                <a:gd name="T7" fmla="*/ 10 h 33"/>
                <a:gd name="T8" fmla="*/ 0 w 59"/>
                <a:gd name="T9" fmla="*/ 10 h 33"/>
                <a:gd name="T10" fmla="*/ 0 w 59"/>
                <a:gd name="T11" fmla="*/ 33 h 33"/>
                <a:gd name="T12" fmla="*/ 52 w 59"/>
                <a:gd name="T13" fmla="*/ 33 h 33"/>
                <a:gd name="T14" fmla="*/ 51 w 59"/>
                <a:gd name="T15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3">
                  <a:moveTo>
                    <a:pt x="51" y="25"/>
                  </a:moveTo>
                  <a:cubicBezTo>
                    <a:pt x="51" y="16"/>
                    <a:pt x="54" y="7"/>
                    <a:pt x="5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1"/>
                    <a:pt x="51" y="28"/>
                    <a:pt x="51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Freeform 4030"/>
            <p:cNvSpPr>
              <a:spLocks noEditPoints="1"/>
            </p:cNvSpPr>
            <p:nvPr/>
          </p:nvSpPr>
          <p:spPr bwMode="auto">
            <a:xfrm>
              <a:off x="2977848" y="5006403"/>
              <a:ext cx="255436" cy="246797"/>
            </a:xfrm>
            <a:custGeom>
              <a:avLst/>
              <a:gdLst>
                <a:gd name="T0" fmla="*/ 0 w 82"/>
                <a:gd name="T1" fmla="*/ 39 h 79"/>
                <a:gd name="T2" fmla="*/ 41 w 82"/>
                <a:gd name="T3" fmla="*/ 79 h 79"/>
                <a:gd name="T4" fmla="*/ 82 w 82"/>
                <a:gd name="T5" fmla="*/ 39 h 79"/>
                <a:gd name="T6" fmla="*/ 41 w 82"/>
                <a:gd name="T7" fmla="*/ 0 h 79"/>
                <a:gd name="T8" fmla="*/ 0 w 82"/>
                <a:gd name="T9" fmla="*/ 39 h 79"/>
                <a:gd name="T10" fmla="*/ 61 w 82"/>
                <a:gd name="T11" fmla="*/ 49 h 79"/>
                <a:gd name="T12" fmla="*/ 50 w 82"/>
                <a:gd name="T13" fmla="*/ 48 h 79"/>
                <a:gd name="T14" fmla="*/ 51 w 82"/>
                <a:gd name="T15" fmla="*/ 39 h 79"/>
                <a:gd name="T16" fmla="*/ 20 w 82"/>
                <a:gd name="T17" fmla="*/ 62 h 79"/>
                <a:gd name="T18" fmla="*/ 13 w 82"/>
                <a:gd name="T19" fmla="*/ 53 h 79"/>
                <a:gd name="T20" fmla="*/ 44 w 82"/>
                <a:gd name="T21" fmla="*/ 29 h 79"/>
                <a:gd name="T22" fmla="*/ 36 w 82"/>
                <a:gd name="T23" fmla="*/ 28 h 79"/>
                <a:gd name="T24" fmla="*/ 38 w 82"/>
                <a:gd name="T25" fmla="*/ 16 h 79"/>
                <a:gd name="T26" fmla="*/ 65 w 82"/>
                <a:gd name="T27" fmla="*/ 22 h 79"/>
                <a:gd name="T28" fmla="*/ 61 w 82"/>
                <a:gd name="T29" fmla="*/ 4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79">
                  <a:moveTo>
                    <a:pt x="0" y="39"/>
                  </a:moveTo>
                  <a:cubicBezTo>
                    <a:pt x="0" y="61"/>
                    <a:pt x="18" y="79"/>
                    <a:pt x="41" y="79"/>
                  </a:cubicBezTo>
                  <a:cubicBezTo>
                    <a:pt x="63" y="79"/>
                    <a:pt x="82" y="61"/>
                    <a:pt x="82" y="39"/>
                  </a:cubicBezTo>
                  <a:cubicBezTo>
                    <a:pt x="82" y="18"/>
                    <a:pt x="63" y="0"/>
                    <a:pt x="41" y="0"/>
                  </a:cubicBezTo>
                  <a:cubicBezTo>
                    <a:pt x="18" y="0"/>
                    <a:pt x="0" y="18"/>
                    <a:pt x="0" y="39"/>
                  </a:cubicBezTo>
                  <a:close/>
                  <a:moveTo>
                    <a:pt x="61" y="49"/>
                  </a:moveTo>
                  <a:cubicBezTo>
                    <a:pt x="50" y="48"/>
                    <a:pt x="50" y="48"/>
                    <a:pt x="50" y="48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65" y="22"/>
                    <a:pt x="65" y="22"/>
                    <a:pt x="65" y="22"/>
                  </a:cubicBezTo>
                  <a:lnTo>
                    <a:pt x="61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Freeform 4031"/>
            <p:cNvSpPr>
              <a:spLocks/>
            </p:cNvSpPr>
            <p:nvPr/>
          </p:nvSpPr>
          <p:spPr bwMode="auto">
            <a:xfrm>
              <a:off x="2784729" y="4794158"/>
              <a:ext cx="296873" cy="219033"/>
            </a:xfrm>
            <a:custGeom>
              <a:avLst/>
              <a:gdLst>
                <a:gd name="T0" fmla="*/ 69 w 95"/>
                <a:gd name="T1" fmla="*/ 70 h 70"/>
                <a:gd name="T2" fmla="*/ 95 w 95"/>
                <a:gd name="T3" fmla="*/ 58 h 70"/>
                <a:gd name="T4" fmla="*/ 95 w 95"/>
                <a:gd name="T5" fmla="*/ 0 h 70"/>
                <a:gd name="T6" fmla="*/ 0 w 95"/>
                <a:gd name="T7" fmla="*/ 0 h 70"/>
                <a:gd name="T8" fmla="*/ 0 w 95"/>
                <a:gd name="T9" fmla="*/ 70 h 70"/>
                <a:gd name="T10" fmla="*/ 69 w 95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70">
                  <a:moveTo>
                    <a:pt x="69" y="70"/>
                  </a:moveTo>
                  <a:cubicBezTo>
                    <a:pt x="76" y="64"/>
                    <a:pt x="85" y="60"/>
                    <a:pt x="95" y="5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69" y="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Freeform 4032"/>
            <p:cNvSpPr>
              <a:spLocks/>
            </p:cNvSpPr>
            <p:nvPr/>
          </p:nvSpPr>
          <p:spPr bwMode="auto">
            <a:xfrm>
              <a:off x="2495358" y="5013191"/>
              <a:ext cx="289370" cy="68486"/>
            </a:xfrm>
            <a:custGeom>
              <a:avLst/>
              <a:gdLst>
                <a:gd name="T0" fmla="*/ 373 w 469"/>
                <a:gd name="T1" fmla="*/ 111 h 111"/>
                <a:gd name="T2" fmla="*/ 469 w 469"/>
                <a:gd name="T3" fmla="*/ 111 h 111"/>
                <a:gd name="T4" fmla="*/ 469 w 469"/>
                <a:gd name="T5" fmla="*/ 0 h 111"/>
                <a:gd name="T6" fmla="*/ 0 w 469"/>
                <a:gd name="T7" fmla="*/ 0 h 111"/>
                <a:gd name="T8" fmla="*/ 0 w 469"/>
                <a:gd name="T9" fmla="*/ 60 h 111"/>
                <a:gd name="T10" fmla="*/ 373 w 469"/>
                <a:gd name="T11" fmla="*/ 60 h 111"/>
                <a:gd name="T12" fmla="*/ 373 w 469"/>
                <a:gd name="T13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11">
                  <a:moveTo>
                    <a:pt x="373" y="111"/>
                  </a:moveTo>
                  <a:lnTo>
                    <a:pt x="469" y="111"/>
                  </a:lnTo>
                  <a:lnTo>
                    <a:pt x="469" y="0"/>
                  </a:lnTo>
                  <a:lnTo>
                    <a:pt x="0" y="0"/>
                  </a:lnTo>
                  <a:lnTo>
                    <a:pt x="0" y="60"/>
                  </a:lnTo>
                  <a:lnTo>
                    <a:pt x="373" y="60"/>
                  </a:lnTo>
                  <a:lnTo>
                    <a:pt x="373" y="11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4033"/>
            <p:cNvSpPr>
              <a:spLocks/>
            </p:cNvSpPr>
            <p:nvPr/>
          </p:nvSpPr>
          <p:spPr bwMode="auto">
            <a:xfrm>
              <a:off x="2784728" y="5013191"/>
              <a:ext cx="215331" cy="68486"/>
            </a:xfrm>
            <a:custGeom>
              <a:avLst/>
              <a:gdLst>
                <a:gd name="T0" fmla="*/ 0 w 69"/>
                <a:gd name="T1" fmla="*/ 22 h 22"/>
                <a:gd name="T2" fmla="*/ 21 w 69"/>
                <a:gd name="T3" fmla="*/ 22 h 22"/>
                <a:gd name="T4" fmla="*/ 21 w 69"/>
                <a:gd name="T5" fmla="*/ 12 h 22"/>
                <a:gd name="T6" fmla="*/ 59 w 69"/>
                <a:gd name="T7" fmla="*/ 12 h 22"/>
                <a:gd name="T8" fmla="*/ 69 w 69"/>
                <a:gd name="T9" fmla="*/ 0 h 22"/>
                <a:gd name="T10" fmla="*/ 0 w 69"/>
                <a:gd name="T11" fmla="*/ 0 h 22"/>
                <a:gd name="T12" fmla="*/ 0 w 6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1" y="8"/>
                    <a:pt x="65" y="4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4034"/>
            <p:cNvSpPr>
              <a:spLocks noEditPoints="1"/>
            </p:cNvSpPr>
            <p:nvPr/>
          </p:nvSpPr>
          <p:spPr bwMode="auto">
            <a:xfrm>
              <a:off x="2943913" y="4975554"/>
              <a:ext cx="320837" cy="309114"/>
            </a:xfrm>
            <a:custGeom>
              <a:avLst/>
              <a:gdLst>
                <a:gd name="T0" fmla="*/ 54 w 103"/>
                <a:gd name="T1" fmla="*/ 0 h 99"/>
                <a:gd name="T2" fmla="*/ 52 w 103"/>
                <a:gd name="T3" fmla="*/ 0 h 99"/>
                <a:gd name="T4" fmla="*/ 48 w 103"/>
                <a:gd name="T5" fmla="*/ 0 h 99"/>
                <a:gd name="T6" fmla="*/ 44 w 103"/>
                <a:gd name="T7" fmla="*/ 0 h 99"/>
                <a:gd name="T8" fmla="*/ 18 w 103"/>
                <a:gd name="T9" fmla="*/ 12 h 99"/>
                <a:gd name="T10" fmla="*/ 8 w 103"/>
                <a:gd name="T11" fmla="*/ 24 h 99"/>
                <a:gd name="T12" fmla="*/ 0 w 103"/>
                <a:gd name="T13" fmla="*/ 49 h 99"/>
                <a:gd name="T14" fmla="*/ 1 w 103"/>
                <a:gd name="T15" fmla="*/ 57 h 99"/>
                <a:gd name="T16" fmla="*/ 2 w 103"/>
                <a:gd name="T17" fmla="*/ 60 h 99"/>
                <a:gd name="T18" fmla="*/ 4 w 103"/>
                <a:gd name="T19" fmla="*/ 68 h 99"/>
                <a:gd name="T20" fmla="*/ 52 w 103"/>
                <a:gd name="T21" fmla="*/ 99 h 99"/>
                <a:gd name="T22" fmla="*/ 103 w 103"/>
                <a:gd name="T23" fmla="*/ 49 h 99"/>
                <a:gd name="T24" fmla="*/ 54 w 103"/>
                <a:gd name="T25" fmla="*/ 0 h 99"/>
                <a:gd name="T26" fmla="*/ 52 w 103"/>
                <a:gd name="T27" fmla="*/ 89 h 99"/>
                <a:gd name="T28" fmla="*/ 11 w 103"/>
                <a:gd name="T29" fmla="*/ 49 h 99"/>
                <a:gd name="T30" fmla="*/ 52 w 103"/>
                <a:gd name="T31" fmla="*/ 10 h 99"/>
                <a:gd name="T32" fmla="*/ 93 w 103"/>
                <a:gd name="T33" fmla="*/ 49 h 99"/>
                <a:gd name="T34" fmla="*/ 52 w 103"/>
                <a:gd name="T35" fmla="*/ 8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99">
                  <a:moveTo>
                    <a:pt x="54" y="0"/>
                  </a:moveTo>
                  <a:cubicBezTo>
                    <a:pt x="53" y="0"/>
                    <a:pt x="52" y="0"/>
                    <a:pt x="52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7" y="0"/>
                    <a:pt x="45" y="0"/>
                    <a:pt x="44" y="0"/>
                  </a:cubicBezTo>
                  <a:cubicBezTo>
                    <a:pt x="34" y="2"/>
                    <a:pt x="25" y="6"/>
                    <a:pt x="18" y="12"/>
                  </a:cubicBezTo>
                  <a:cubicBezTo>
                    <a:pt x="14" y="16"/>
                    <a:pt x="10" y="20"/>
                    <a:pt x="8" y="24"/>
                  </a:cubicBezTo>
                  <a:cubicBezTo>
                    <a:pt x="3" y="31"/>
                    <a:pt x="0" y="40"/>
                    <a:pt x="0" y="49"/>
                  </a:cubicBezTo>
                  <a:cubicBezTo>
                    <a:pt x="0" y="52"/>
                    <a:pt x="1" y="55"/>
                    <a:pt x="1" y="57"/>
                  </a:cubicBezTo>
                  <a:cubicBezTo>
                    <a:pt x="1" y="58"/>
                    <a:pt x="1" y="59"/>
                    <a:pt x="2" y="60"/>
                  </a:cubicBezTo>
                  <a:cubicBezTo>
                    <a:pt x="2" y="63"/>
                    <a:pt x="3" y="65"/>
                    <a:pt x="4" y="68"/>
                  </a:cubicBezTo>
                  <a:cubicBezTo>
                    <a:pt x="11" y="86"/>
                    <a:pt x="30" y="99"/>
                    <a:pt x="52" y="99"/>
                  </a:cubicBezTo>
                  <a:cubicBezTo>
                    <a:pt x="80" y="99"/>
                    <a:pt x="103" y="77"/>
                    <a:pt x="103" y="49"/>
                  </a:cubicBezTo>
                  <a:cubicBezTo>
                    <a:pt x="103" y="23"/>
                    <a:pt x="81" y="1"/>
                    <a:pt x="54" y="0"/>
                  </a:cubicBezTo>
                  <a:close/>
                  <a:moveTo>
                    <a:pt x="52" y="89"/>
                  </a:moveTo>
                  <a:cubicBezTo>
                    <a:pt x="29" y="89"/>
                    <a:pt x="11" y="71"/>
                    <a:pt x="11" y="49"/>
                  </a:cubicBezTo>
                  <a:cubicBezTo>
                    <a:pt x="11" y="28"/>
                    <a:pt x="29" y="10"/>
                    <a:pt x="52" y="10"/>
                  </a:cubicBezTo>
                  <a:cubicBezTo>
                    <a:pt x="74" y="10"/>
                    <a:pt x="93" y="28"/>
                    <a:pt x="93" y="49"/>
                  </a:cubicBezTo>
                  <a:cubicBezTo>
                    <a:pt x="93" y="71"/>
                    <a:pt x="74" y="89"/>
                    <a:pt x="52" y="8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Freeform 4035"/>
            <p:cNvSpPr>
              <a:spLocks/>
            </p:cNvSpPr>
            <p:nvPr/>
          </p:nvSpPr>
          <p:spPr bwMode="auto">
            <a:xfrm>
              <a:off x="3018569" y="5056380"/>
              <a:ext cx="162269" cy="143760"/>
            </a:xfrm>
            <a:custGeom>
              <a:avLst/>
              <a:gdLst>
                <a:gd name="T0" fmla="*/ 116 w 263"/>
                <a:gd name="T1" fmla="*/ 61 h 233"/>
                <a:gd name="T2" fmla="*/ 157 w 263"/>
                <a:gd name="T3" fmla="*/ 66 h 233"/>
                <a:gd name="T4" fmla="*/ 0 w 263"/>
                <a:gd name="T5" fmla="*/ 188 h 233"/>
                <a:gd name="T6" fmla="*/ 35 w 263"/>
                <a:gd name="T7" fmla="*/ 233 h 233"/>
                <a:gd name="T8" fmla="*/ 192 w 263"/>
                <a:gd name="T9" fmla="*/ 117 h 233"/>
                <a:gd name="T10" fmla="*/ 187 w 263"/>
                <a:gd name="T11" fmla="*/ 162 h 233"/>
                <a:gd name="T12" fmla="*/ 242 w 263"/>
                <a:gd name="T13" fmla="*/ 167 h 233"/>
                <a:gd name="T14" fmla="*/ 263 w 263"/>
                <a:gd name="T15" fmla="*/ 31 h 233"/>
                <a:gd name="T16" fmla="*/ 126 w 263"/>
                <a:gd name="T17" fmla="*/ 0 h 233"/>
                <a:gd name="T18" fmla="*/ 116 w 263"/>
                <a:gd name="T19" fmla="*/ 6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33">
                  <a:moveTo>
                    <a:pt x="116" y="61"/>
                  </a:moveTo>
                  <a:lnTo>
                    <a:pt x="157" y="66"/>
                  </a:lnTo>
                  <a:lnTo>
                    <a:pt x="0" y="188"/>
                  </a:lnTo>
                  <a:lnTo>
                    <a:pt x="35" y="233"/>
                  </a:lnTo>
                  <a:lnTo>
                    <a:pt x="192" y="117"/>
                  </a:lnTo>
                  <a:lnTo>
                    <a:pt x="187" y="162"/>
                  </a:lnTo>
                  <a:lnTo>
                    <a:pt x="242" y="167"/>
                  </a:lnTo>
                  <a:lnTo>
                    <a:pt x="263" y="31"/>
                  </a:lnTo>
                  <a:lnTo>
                    <a:pt x="126" y="0"/>
                  </a:lnTo>
                  <a:lnTo>
                    <a:pt x="116" y="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Freeform 4036"/>
            <p:cNvSpPr>
              <a:spLocks noEditPoints="1"/>
            </p:cNvSpPr>
            <p:nvPr/>
          </p:nvSpPr>
          <p:spPr bwMode="auto">
            <a:xfrm>
              <a:off x="2463892" y="4688035"/>
              <a:ext cx="648460" cy="499765"/>
            </a:xfrm>
            <a:custGeom>
              <a:avLst/>
              <a:gdLst>
                <a:gd name="T0" fmla="*/ 155 w 208"/>
                <a:gd name="T1" fmla="*/ 149 h 160"/>
                <a:gd name="T2" fmla="*/ 103 w 208"/>
                <a:gd name="T3" fmla="*/ 149 h 160"/>
                <a:gd name="T4" fmla="*/ 10 w 208"/>
                <a:gd name="T5" fmla="*/ 149 h 160"/>
                <a:gd name="T6" fmla="*/ 10 w 208"/>
                <a:gd name="T7" fmla="*/ 116 h 160"/>
                <a:gd name="T8" fmla="*/ 10 w 208"/>
                <a:gd name="T9" fmla="*/ 104 h 160"/>
                <a:gd name="T10" fmla="*/ 10 w 208"/>
                <a:gd name="T11" fmla="*/ 34 h 160"/>
                <a:gd name="T12" fmla="*/ 103 w 208"/>
                <a:gd name="T13" fmla="*/ 34 h 160"/>
                <a:gd name="T14" fmla="*/ 198 w 208"/>
                <a:gd name="T15" fmla="*/ 34 h 160"/>
                <a:gd name="T16" fmla="*/ 198 w 208"/>
                <a:gd name="T17" fmla="*/ 92 h 160"/>
                <a:gd name="T18" fmla="*/ 206 w 208"/>
                <a:gd name="T19" fmla="*/ 92 h 160"/>
                <a:gd name="T20" fmla="*/ 206 w 208"/>
                <a:gd name="T21" fmla="*/ 92 h 160"/>
                <a:gd name="T22" fmla="*/ 206 w 208"/>
                <a:gd name="T23" fmla="*/ 92 h 160"/>
                <a:gd name="T24" fmla="*/ 208 w 208"/>
                <a:gd name="T25" fmla="*/ 92 h 160"/>
                <a:gd name="T26" fmla="*/ 208 w 208"/>
                <a:gd name="T27" fmla="*/ 24 h 160"/>
                <a:gd name="T28" fmla="*/ 148 w 208"/>
                <a:gd name="T29" fmla="*/ 24 h 160"/>
                <a:gd name="T30" fmla="*/ 148 w 208"/>
                <a:gd name="T31" fmla="*/ 0 h 160"/>
                <a:gd name="T32" fmla="*/ 62 w 208"/>
                <a:gd name="T33" fmla="*/ 0 h 160"/>
                <a:gd name="T34" fmla="*/ 62 w 208"/>
                <a:gd name="T35" fmla="*/ 24 h 160"/>
                <a:gd name="T36" fmla="*/ 0 w 208"/>
                <a:gd name="T37" fmla="*/ 24 h 160"/>
                <a:gd name="T38" fmla="*/ 0 w 208"/>
                <a:gd name="T39" fmla="*/ 159 h 160"/>
                <a:gd name="T40" fmla="*/ 158 w 208"/>
                <a:gd name="T41" fmla="*/ 160 h 160"/>
                <a:gd name="T42" fmla="*/ 155 w 208"/>
                <a:gd name="T43" fmla="*/ 149 h 160"/>
                <a:gd name="T44" fmla="*/ 72 w 208"/>
                <a:gd name="T45" fmla="*/ 10 h 160"/>
                <a:gd name="T46" fmla="*/ 137 w 208"/>
                <a:gd name="T47" fmla="*/ 10 h 160"/>
                <a:gd name="T48" fmla="*/ 137 w 208"/>
                <a:gd name="T49" fmla="*/ 23 h 160"/>
                <a:gd name="T50" fmla="*/ 72 w 208"/>
                <a:gd name="T51" fmla="*/ 23 h 160"/>
                <a:gd name="T52" fmla="*/ 72 w 208"/>
                <a:gd name="T53" fmla="*/ 1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8" h="160">
                  <a:moveTo>
                    <a:pt x="155" y="149"/>
                  </a:moveTo>
                  <a:cubicBezTo>
                    <a:pt x="103" y="149"/>
                    <a:pt x="103" y="149"/>
                    <a:pt x="103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200" y="92"/>
                    <a:pt x="203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7" y="92"/>
                    <a:pt x="208" y="92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158" y="160"/>
                    <a:pt x="158" y="160"/>
                    <a:pt x="158" y="160"/>
                  </a:cubicBezTo>
                  <a:cubicBezTo>
                    <a:pt x="157" y="156"/>
                    <a:pt x="156" y="153"/>
                    <a:pt x="155" y="149"/>
                  </a:cubicBezTo>
                  <a:close/>
                  <a:moveTo>
                    <a:pt x="72" y="10"/>
                  </a:moveTo>
                  <a:cubicBezTo>
                    <a:pt x="137" y="10"/>
                    <a:pt x="137" y="10"/>
                    <a:pt x="137" y="10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72" y="23"/>
                    <a:pt x="72" y="23"/>
                    <a:pt x="72" y="23"/>
                  </a:cubicBezTo>
                  <a:lnTo>
                    <a:pt x="72" y="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45" name="Group 1344"/>
          <p:cNvGrpSpPr/>
          <p:nvPr/>
        </p:nvGrpSpPr>
        <p:grpSpPr>
          <a:xfrm>
            <a:off x="4306281" y="1701016"/>
            <a:ext cx="302454" cy="303402"/>
            <a:chOff x="3750940" y="4591167"/>
            <a:chExt cx="787900" cy="790369"/>
          </a:xfrm>
        </p:grpSpPr>
        <p:sp>
          <p:nvSpPr>
            <p:cNvPr id="1346" name="Freeform 4037"/>
            <p:cNvSpPr>
              <a:spLocks noEditPoints="1"/>
            </p:cNvSpPr>
            <p:nvPr/>
          </p:nvSpPr>
          <p:spPr bwMode="auto">
            <a:xfrm>
              <a:off x="3789920" y="4629646"/>
              <a:ext cx="356512" cy="711169"/>
            </a:xfrm>
            <a:custGeom>
              <a:avLst/>
              <a:gdLst>
                <a:gd name="T0" fmla="*/ 107 w 114"/>
                <a:gd name="T1" fmla="*/ 139 h 227"/>
                <a:gd name="T2" fmla="*/ 107 w 114"/>
                <a:gd name="T3" fmla="*/ 120 h 227"/>
                <a:gd name="T4" fmla="*/ 88 w 114"/>
                <a:gd name="T5" fmla="*/ 120 h 227"/>
                <a:gd name="T6" fmla="*/ 88 w 114"/>
                <a:gd name="T7" fmla="*/ 107 h 227"/>
                <a:gd name="T8" fmla="*/ 107 w 114"/>
                <a:gd name="T9" fmla="*/ 107 h 227"/>
                <a:gd name="T10" fmla="*/ 107 w 114"/>
                <a:gd name="T11" fmla="*/ 88 h 227"/>
                <a:gd name="T12" fmla="*/ 114 w 114"/>
                <a:gd name="T13" fmla="*/ 88 h 227"/>
                <a:gd name="T14" fmla="*/ 114 w 114"/>
                <a:gd name="T15" fmla="*/ 0 h 227"/>
                <a:gd name="T16" fmla="*/ 114 w 114"/>
                <a:gd name="T17" fmla="*/ 0 h 227"/>
                <a:gd name="T18" fmla="*/ 0 w 114"/>
                <a:gd name="T19" fmla="*/ 114 h 227"/>
                <a:gd name="T20" fmla="*/ 19 w 114"/>
                <a:gd name="T21" fmla="*/ 176 h 227"/>
                <a:gd name="T22" fmla="*/ 19 w 114"/>
                <a:gd name="T23" fmla="*/ 137 h 227"/>
                <a:gd name="T24" fmla="*/ 50 w 114"/>
                <a:gd name="T25" fmla="*/ 107 h 227"/>
                <a:gd name="T26" fmla="*/ 82 w 114"/>
                <a:gd name="T27" fmla="*/ 137 h 227"/>
                <a:gd name="T28" fmla="*/ 82 w 114"/>
                <a:gd name="T29" fmla="*/ 223 h 227"/>
                <a:gd name="T30" fmla="*/ 114 w 114"/>
                <a:gd name="T31" fmla="*/ 227 h 227"/>
                <a:gd name="T32" fmla="*/ 114 w 114"/>
                <a:gd name="T33" fmla="*/ 227 h 227"/>
                <a:gd name="T34" fmla="*/ 114 w 114"/>
                <a:gd name="T35" fmla="*/ 139 h 227"/>
                <a:gd name="T36" fmla="*/ 107 w 114"/>
                <a:gd name="T37" fmla="*/ 139 h 227"/>
                <a:gd name="T38" fmla="*/ 51 w 114"/>
                <a:gd name="T39" fmla="*/ 103 h 227"/>
                <a:gd name="T40" fmla="*/ 31 w 114"/>
                <a:gd name="T41" fmla="*/ 83 h 227"/>
                <a:gd name="T42" fmla="*/ 51 w 114"/>
                <a:gd name="T43" fmla="*/ 63 h 227"/>
                <a:gd name="T44" fmla="*/ 71 w 114"/>
                <a:gd name="T45" fmla="*/ 83 h 227"/>
                <a:gd name="T46" fmla="*/ 51 w 114"/>
                <a:gd name="T47" fmla="*/ 1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4" h="227">
                  <a:moveTo>
                    <a:pt x="107" y="139"/>
                  </a:moveTo>
                  <a:cubicBezTo>
                    <a:pt x="107" y="120"/>
                    <a:pt x="107" y="120"/>
                    <a:pt x="107" y="120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8"/>
                    <a:pt x="19" y="176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0"/>
                    <a:pt x="34" y="107"/>
                    <a:pt x="50" y="107"/>
                  </a:cubicBezTo>
                  <a:cubicBezTo>
                    <a:pt x="67" y="107"/>
                    <a:pt x="81" y="120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139"/>
                    <a:pt x="114" y="139"/>
                    <a:pt x="114" y="139"/>
                  </a:cubicBezTo>
                  <a:lnTo>
                    <a:pt x="107" y="139"/>
                  </a:lnTo>
                  <a:close/>
                  <a:moveTo>
                    <a:pt x="51" y="103"/>
                  </a:moveTo>
                  <a:cubicBezTo>
                    <a:pt x="40" y="103"/>
                    <a:pt x="31" y="94"/>
                    <a:pt x="31" y="83"/>
                  </a:cubicBezTo>
                  <a:cubicBezTo>
                    <a:pt x="31" y="72"/>
                    <a:pt x="40" y="63"/>
                    <a:pt x="51" y="63"/>
                  </a:cubicBezTo>
                  <a:cubicBezTo>
                    <a:pt x="62" y="63"/>
                    <a:pt x="71" y="72"/>
                    <a:pt x="71" y="83"/>
                  </a:cubicBezTo>
                  <a:cubicBezTo>
                    <a:pt x="71" y="94"/>
                    <a:pt x="62" y="103"/>
                    <a:pt x="51" y="10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Freeform 4038"/>
            <p:cNvSpPr>
              <a:spLocks noEditPoints="1"/>
            </p:cNvSpPr>
            <p:nvPr/>
          </p:nvSpPr>
          <p:spPr bwMode="auto">
            <a:xfrm>
              <a:off x="3791044" y="4631889"/>
              <a:ext cx="355388" cy="712010"/>
            </a:xfrm>
            <a:custGeom>
              <a:avLst/>
              <a:gdLst>
                <a:gd name="T0" fmla="*/ 108 w 114"/>
                <a:gd name="T1" fmla="*/ 139 h 228"/>
                <a:gd name="T2" fmla="*/ 89 w 114"/>
                <a:gd name="T3" fmla="*/ 120 h 228"/>
                <a:gd name="T4" fmla="*/ 108 w 114"/>
                <a:gd name="T5" fmla="*/ 108 h 228"/>
                <a:gd name="T6" fmla="*/ 114 w 114"/>
                <a:gd name="T7" fmla="*/ 89 h 228"/>
                <a:gd name="T8" fmla="*/ 114 w 114"/>
                <a:gd name="T9" fmla="*/ 0 h 228"/>
                <a:gd name="T10" fmla="*/ 19 w 114"/>
                <a:gd name="T11" fmla="*/ 177 h 228"/>
                <a:gd name="T12" fmla="*/ 19 w 114"/>
                <a:gd name="T13" fmla="*/ 137 h 228"/>
                <a:gd name="T14" fmla="*/ 19 w 114"/>
                <a:gd name="T15" fmla="*/ 137 h 228"/>
                <a:gd name="T16" fmla="*/ 82 w 114"/>
                <a:gd name="T17" fmla="*/ 137 h 228"/>
                <a:gd name="T18" fmla="*/ 82 w 114"/>
                <a:gd name="T19" fmla="*/ 137 h 228"/>
                <a:gd name="T20" fmla="*/ 82 w 114"/>
                <a:gd name="T21" fmla="*/ 223 h 228"/>
                <a:gd name="T22" fmla="*/ 114 w 114"/>
                <a:gd name="T23" fmla="*/ 228 h 228"/>
                <a:gd name="T24" fmla="*/ 114 w 114"/>
                <a:gd name="T25" fmla="*/ 228 h 228"/>
                <a:gd name="T26" fmla="*/ 107 w 114"/>
                <a:gd name="T27" fmla="*/ 139 h 228"/>
                <a:gd name="T28" fmla="*/ 108 w 114"/>
                <a:gd name="T29" fmla="*/ 139 h 228"/>
                <a:gd name="T30" fmla="*/ 107 w 114"/>
                <a:gd name="T31" fmla="*/ 139 h 228"/>
                <a:gd name="T32" fmla="*/ 113 w 114"/>
                <a:gd name="T33" fmla="*/ 227 h 228"/>
                <a:gd name="T34" fmla="*/ 114 w 114"/>
                <a:gd name="T35" fmla="*/ 227 h 228"/>
                <a:gd name="T36" fmla="*/ 114 w 114"/>
                <a:gd name="T37" fmla="*/ 227 h 228"/>
                <a:gd name="T38" fmla="*/ 82 w 114"/>
                <a:gd name="T39" fmla="*/ 223 h 228"/>
                <a:gd name="T40" fmla="*/ 82 w 114"/>
                <a:gd name="T41" fmla="*/ 223 h 228"/>
                <a:gd name="T42" fmla="*/ 82 w 114"/>
                <a:gd name="T43" fmla="*/ 137 h 228"/>
                <a:gd name="T44" fmla="*/ 19 w 114"/>
                <a:gd name="T45" fmla="*/ 137 h 228"/>
                <a:gd name="T46" fmla="*/ 19 w 114"/>
                <a:gd name="T47" fmla="*/ 176 h 228"/>
                <a:gd name="T48" fmla="*/ 19 w 114"/>
                <a:gd name="T49" fmla="*/ 176 h 228"/>
                <a:gd name="T50" fmla="*/ 33 w 114"/>
                <a:gd name="T51" fmla="*/ 33 h 228"/>
                <a:gd name="T52" fmla="*/ 114 w 114"/>
                <a:gd name="T53" fmla="*/ 0 h 228"/>
                <a:gd name="T54" fmla="*/ 113 w 114"/>
                <a:gd name="T55" fmla="*/ 0 h 228"/>
                <a:gd name="T56" fmla="*/ 107 w 114"/>
                <a:gd name="T57" fmla="*/ 88 h 228"/>
                <a:gd name="T58" fmla="*/ 88 w 114"/>
                <a:gd name="T59" fmla="*/ 107 h 228"/>
                <a:gd name="T60" fmla="*/ 107 w 114"/>
                <a:gd name="T61" fmla="*/ 120 h 228"/>
                <a:gd name="T62" fmla="*/ 107 w 114"/>
                <a:gd name="T63" fmla="*/ 139 h 228"/>
                <a:gd name="T64" fmla="*/ 51 w 114"/>
                <a:gd name="T65" fmla="*/ 102 h 228"/>
                <a:gd name="T66" fmla="*/ 32 w 114"/>
                <a:gd name="T67" fmla="*/ 83 h 228"/>
                <a:gd name="T68" fmla="*/ 51 w 114"/>
                <a:gd name="T69" fmla="*/ 63 h 228"/>
                <a:gd name="T70" fmla="*/ 71 w 114"/>
                <a:gd name="T71" fmla="*/ 83 h 228"/>
                <a:gd name="T72" fmla="*/ 51 w 114"/>
                <a:gd name="T73" fmla="*/ 102 h 228"/>
                <a:gd name="T74" fmla="*/ 51 w 114"/>
                <a:gd name="T75" fmla="*/ 103 h 228"/>
                <a:gd name="T76" fmla="*/ 51 w 114"/>
                <a:gd name="T77" fmla="*/ 63 h 228"/>
                <a:gd name="T78" fmla="*/ 51 w 114"/>
                <a:gd name="T79" fmla="*/ 10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" h="228">
                  <a:moveTo>
                    <a:pt x="107" y="139"/>
                  </a:moveTo>
                  <a:cubicBezTo>
                    <a:pt x="108" y="139"/>
                    <a:pt x="108" y="139"/>
                    <a:pt x="108" y="139"/>
                  </a:cubicBezTo>
                  <a:cubicBezTo>
                    <a:pt x="108" y="120"/>
                    <a:pt x="108" y="120"/>
                    <a:pt x="108" y="120"/>
                  </a:cubicBezTo>
                  <a:cubicBezTo>
                    <a:pt x="89" y="120"/>
                    <a:pt x="89" y="120"/>
                    <a:pt x="89" y="120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8" y="89"/>
                    <a:pt x="108" y="89"/>
                    <a:pt x="108" y="89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9"/>
                    <a:pt x="19" y="177"/>
                  </a:cubicBezTo>
                  <a:cubicBezTo>
                    <a:pt x="19" y="177"/>
                    <a:pt x="19" y="177"/>
                    <a:pt x="19" y="17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1"/>
                    <a:pt x="34" y="108"/>
                    <a:pt x="50" y="108"/>
                  </a:cubicBezTo>
                  <a:cubicBezTo>
                    <a:pt x="67" y="108"/>
                    <a:pt x="81" y="121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139"/>
                    <a:pt x="114" y="139"/>
                    <a:pt x="114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8" y="139"/>
                    <a:pt x="108" y="139"/>
                    <a:pt x="108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227"/>
                    <a:pt x="113" y="227"/>
                    <a:pt x="113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03" y="227"/>
                    <a:pt x="92" y="226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1" y="120"/>
                    <a:pt x="67" y="107"/>
                    <a:pt x="50" y="107"/>
                  </a:cubicBezTo>
                  <a:cubicBezTo>
                    <a:pt x="34" y="107"/>
                    <a:pt x="20" y="120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7" y="158"/>
                    <a:pt x="0" y="137"/>
                    <a:pt x="0" y="114"/>
                  </a:cubicBezTo>
                  <a:cubicBezTo>
                    <a:pt x="0" y="82"/>
                    <a:pt x="13" y="54"/>
                    <a:pt x="33" y="33"/>
                  </a:cubicBezTo>
                  <a:cubicBezTo>
                    <a:pt x="54" y="13"/>
                    <a:pt x="82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lose/>
                  <a:moveTo>
                    <a:pt x="51" y="103"/>
                  </a:moveTo>
                  <a:cubicBezTo>
                    <a:pt x="51" y="102"/>
                    <a:pt x="51" y="102"/>
                    <a:pt x="51" y="102"/>
                  </a:cubicBezTo>
                  <a:cubicBezTo>
                    <a:pt x="46" y="102"/>
                    <a:pt x="41" y="100"/>
                    <a:pt x="37" y="97"/>
                  </a:cubicBezTo>
                  <a:cubicBezTo>
                    <a:pt x="34" y="93"/>
                    <a:pt x="32" y="88"/>
                    <a:pt x="32" y="83"/>
                  </a:cubicBezTo>
                  <a:cubicBezTo>
                    <a:pt x="32" y="77"/>
                    <a:pt x="34" y="73"/>
                    <a:pt x="37" y="69"/>
                  </a:cubicBezTo>
                  <a:cubicBezTo>
                    <a:pt x="41" y="65"/>
                    <a:pt x="46" y="63"/>
                    <a:pt x="51" y="63"/>
                  </a:cubicBezTo>
                  <a:cubicBezTo>
                    <a:pt x="57" y="63"/>
                    <a:pt x="61" y="65"/>
                    <a:pt x="65" y="69"/>
                  </a:cubicBezTo>
                  <a:cubicBezTo>
                    <a:pt x="68" y="73"/>
                    <a:pt x="71" y="77"/>
                    <a:pt x="71" y="83"/>
                  </a:cubicBezTo>
                  <a:cubicBezTo>
                    <a:pt x="71" y="88"/>
                    <a:pt x="68" y="93"/>
                    <a:pt x="65" y="97"/>
                  </a:cubicBezTo>
                  <a:cubicBezTo>
                    <a:pt x="61" y="100"/>
                    <a:pt x="57" y="102"/>
                    <a:pt x="51" y="102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62" y="103"/>
                    <a:pt x="71" y="94"/>
                    <a:pt x="71" y="83"/>
                  </a:cubicBezTo>
                  <a:cubicBezTo>
                    <a:pt x="71" y="72"/>
                    <a:pt x="62" y="63"/>
                    <a:pt x="51" y="63"/>
                  </a:cubicBezTo>
                  <a:cubicBezTo>
                    <a:pt x="40" y="63"/>
                    <a:pt x="31" y="72"/>
                    <a:pt x="31" y="83"/>
                  </a:cubicBezTo>
                  <a:cubicBezTo>
                    <a:pt x="31" y="94"/>
                    <a:pt x="40" y="103"/>
                    <a:pt x="51" y="10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Freeform 4039"/>
            <p:cNvSpPr>
              <a:spLocks noEditPoints="1"/>
            </p:cNvSpPr>
            <p:nvPr/>
          </p:nvSpPr>
          <p:spPr bwMode="auto">
            <a:xfrm>
              <a:off x="4146432" y="4631889"/>
              <a:ext cx="352303" cy="708926"/>
            </a:xfrm>
            <a:custGeom>
              <a:avLst/>
              <a:gdLst>
                <a:gd name="T0" fmla="*/ 39 w 113"/>
                <a:gd name="T1" fmla="*/ 220 h 227"/>
                <a:gd name="T2" fmla="*/ 39 w 113"/>
                <a:gd name="T3" fmla="*/ 137 h 227"/>
                <a:gd name="T4" fmla="*/ 70 w 113"/>
                <a:gd name="T5" fmla="*/ 107 h 227"/>
                <a:gd name="T6" fmla="*/ 102 w 113"/>
                <a:gd name="T7" fmla="*/ 137 h 227"/>
                <a:gd name="T8" fmla="*/ 102 w 113"/>
                <a:gd name="T9" fmla="*/ 164 h 227"/>
                <a:gd name="T10" fmla="*/ 113 w 113"/>
                <a:gd name="T11" fmla="*/ 114 h 227"/>
                <a:gd name="T12" fmla="*/ 4 w 113"/>
                <a:gd name="T13" fmla="*/ 0 h 227"/>
                <a:gd name="T14" fmla="*/ 0 w 113"/>
                <a:gd name="T15" fmla="*/ 0 h 227"/>
                <a:gd name="T16" fmla="*/ 0 w 113"/>
                <a:gd name="T17" fmla="*/ 88 h 227"/>
                <a:gd name="T18" fmla="*/ 4 w 113"/>
                <a:gd name="T19" fmla="*/ 88 h 227"/>
                <a:gd name="T20" fmla="*/ 6 w 113"/>
                <a:gd name="T21" fmla="*/ 88 h 227"/>
                <a:gd name="T22" fmla="*/ 6 w 113"/>
                <a:gd name="T23" fmla="*/ 107 h 227"/>
                <a:gd name="T24" fmla="*/ 25 w 113"/>
                <a:gd name="T25" fmla="*/ 107 h 227"/>
                <a:gd name="T26" fmla="*/ 25 w 113"/>
                <a:gd name="T27" fmla="*/ 120 h 227"/>
                <a:gd name="T28" fmla="*/ 6 w 113"/>
                <a:gd name="T29" fmla="*/ 120 h 227"/>
                <a:gd name="T30" fmla="*/ 6 w 113"/>
                <a:gd name="T31" fmla="*/ 139 h 227"/>
                <a:gd name="T32" fmla="*/ 4 w 113"/>
                <a:gd name="T33" fmla="*/ 139 h 227"/>
                <a:gd name="T34" fmla="*/ 0 w 113"/>
                <a:gd name="T35" fmla="*/ 139 h 227"/>
                <a:gd name="T36" fmla="*/ 0 w 113"/>
                <a:gd name="T37" fmla="*/ 227 h 227"/>
                <a:gd name="T38" fmla="*/ 4 w 113"/>
                <a:gd name="T39" fmla="*/ 227 h 227"/>
                <a:gd name="T40" fmla="*/ 39 w 113"/>
                <a:gd name="T41" fmla="*/ 220 h 227"/>
                <a:gd name="T42" fmla="*/ 69 w 113"/>
                <a:gd name="T43" fmla="*/ 63 h 227"/>
                <a:gd name="T44" fmla="*/ 89 w 113"/>
                <a:gd name="T45" fmla="*/ 83 h 227"/>
                <a:gd name="T46" fmla="*/ 69 w 113"/>
                <a:gd name="T47" fmla="*/ 103 h 227"/>
                <a:gd name="T48" fmla="*/ 50 w 113"/>
                <a:gd name="T49" fmla="*/ 83 h 227"/>
                <a:gd name="T50" fmla="*/ 69 w 113"/>
                <a:gd name="T51" fmla="*/ 6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227">
                  <a:moveTo>
                    <a:pt x="39" y="220"/>
                  </a:moveTo>
                  <a:cubicBezTo>
                    <a:pt x="39" y="137"/>
                    <a:pt x="39" y="137"/>
                    <a:pt x="39" y="137"/>
                  </a:cubicBezTo>
                  <a:cubicBezTo>
                    <a:pt x="40" y="120"/>
                    <a:pt x="53" y="107"/>
                    <a:pt x="70" y="107"/>
                  </a:cubicBezTo>
                  <a:cubicBezTo>
                    <a:pt x="87" y="107"/>
                    <a:pt x="101" y="120"/>
                    <a:pt x="102" y="137"/>
                  </a:cubicBezTo>
                  <a:cubicBezTo>
                    <a:pt x="102" y="164"/>
                    <a:pt x="102" y="164"/>
                    <a:pt x="102" y="164"/>
                  </a:cubicBezTo>
                  <a:cubicBezTo>
                    <a:pt x="109" y="149"/>
                    <a:pt x="113" y="132"/>
                    <a:pt x="113" y="114"/>
                  </a:cubicBezTo>
                  <a:cubicBezTo>
                    <a:pt x="113" y="52"/>
                    <a:pt x="65" y="2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2" y="227"/>
                    <a:pt x="4" y="227"/>
                  </a:cubicBezTo>
                  <a:cubicBezTo>
                    <a:pt x="16" y="227"/>
                    <a:pt x="28" y="224"/>
                    <a:pt x="39" y="220"/>
                  </a:cubicBezTo>
                  <a:close/>
                  <a:moveTo>
                    <a:pt x="69" y="63"/>
                  </a:moveTo>
                  <a:cubicBezTo>
                    <a:pt x="80" y="63"/>
                    <a:pt x="89" y="72"/>
                    <a:pt x="89" y="83"/>
                  </a:cubicBezTo>
                  <a:cubicBezTo>
                    <a:pt x="89" y="94"/>
                    <a:pt x="80" y="103"/>
                    <a:pt x="69" y="103"/>
                  </a:cubicBezTo>
                  <a:cubicBezTo>
                    <a:pt x="58" y="103"/>
                    <a:pt x="50" y="94"/>
                    <a:pt x="50" y="83"/>
                  </a:cubicBezTo>
                  <a:cubicBezTo>
                    <a:pt x="50" y="72"/>
                    <a:pt x="58" y="63"/>
                    <a:pt x="69" y="6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Oval 4040"/>
            <p:cNvSpPr>
              <a:spLocks noChangeArrowheads="1"/>
            </p:cNvSpPr>
            <p:nvPr/>
          </p:nvSpPr>
          <p:spPr bwMode="auto">
            <a:xfrm>
              <a:off x="3887912" y="4828710"/>
              <a:ext cx="124633" cy="12463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Freeform 4041"/>
            <p:cNvSpPr>
              <a:spLocks/>
            </p:cNvSpPr>
            <p:nvPr/>
          </p:nvSpPr>
          <p:spPr bwMode="auto">
            <a:xfrm>
              <a:off x="3850276" y="4966299"/>
              <a:ext cx="196204" cy="362175"/>
            </a:xfrm>
            <a:custGeom>
              <a:avLst/>
              <a:gdLst>
                <a:gd name="T0" fmla="*/ 31 w 63"/>
                <a:gd name="T1" fmla="*/ 0 h 116"/>
                <a:gd name="T2" fmla="*/ 0 w 63"/>
                <a:gd name="T3" fmla="*/ 30 h 116"/>
                <a:gd name="T4" fmla="*/ 0 w 63"/>
                <a:gd name="T5" fmla="*/ 69 h 116"/>
                <a:gd name="T6" fmla="*/ 63 w 63"/>
                <a:gd name="T7" fmla="*/ 116 h 116"/>
                <a:gd name="T8" fmla="*/ 63 w 63"/>
                <a:gd name="T9" fmla="*/ 30 h 116"/>
                <a:gd name="T10" fmla="*/ 31 w 63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6">
                  <a:moveTo>
                    <a:pt x="31" y="0"/>
                  </a:moveTo>
                  <a:cubicBezTo>
                    <a:pt x="15" y="0"/>
                    <a:pt x="1" y="13"/>
                    <a:pt x="0" y="3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5" y="92"/>
                    <a:pt x="37" y="108"/>
                    <a:pt x="63" y="116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4042"/>
            <p:cNvSpPr>
              <a:spLocks/>
            </p:cNvSpPr>
            <p:nvPr/>
          </p:nvSpPr>
          <p:spPr bwMode="auto">
            <a:xfrm>
              <a:off x="4535755" y="4981724"/>
              <a:ext cx="3085" cy="43807"/>
            </a:xfrm>
            <a:custGeom>
              <a:avLst/>
              <a:gdLst>
                <a:gd name="T0" fmla="*/ 0 w 1"/>
                <a:gd name="T1" fmla="*/ 14 h 14"/>
                <a:gd name="T2" fmla="*/ 1 w 1"/>
                <a:gd name="T3" fmla="*/ 2 h 14"/>
                <a:gd name="T4" fmla="*/ 1 w 1"/>
                <a:gd name="T5" fmla="*/ 0 h 14"/>
                <a:gd name="T6" fmla="*/ 1 w 1"/>
                <a:gd name="T7" fmla="*/ 2 h 14"/>
                <a:gd name="T8" fmla="*/ 0 w 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1" y="10"/>
                    <a:pt x="1" y="6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6"/>
                    <a:pt x="1" y="10"/>
                    <a:pt x="0" y="14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Freeform 4043"/>
            <p:cNvSpPr>
              <a:spLocks/>
            </p:cNvSpPr>
            <p:nvPr/>
          </p:nvSpPr>
          <p:spPr bwMode="auto">
            <a:xfrm>
              <a:off x="4267980" y="4966299"/>
              <a:ext cx="196204" cy="352303"/>
            </a:xfrm>
            <a:custGeom>
              <a:avLst/>
              <a:gdLst>
                <a:gd name="T0" fmla="*/ 31 w 63"/>
                <a:gd name="T1" fmla="*/ 0 h 113"/>
                <a:gd name="T2" fmla="*/ 0 w 63"/>
                <a:gd name="T3" fmla="*/ 30 h 113"/>
                <a:gd name="T4" fmla="*/ 0 w 63"/>
                <a:gd name="T5" fmla="*/ 113 h 113"/>
                <a:gd name="T6" fmla="*/ 63 w 63"/>
                <a:gd name="T7" fmla="*/ 57 h 113"/>
                <a:gd name="T8" fmla="*/ 63 w 63"/>
                <a:gd name="T9" fmla="*/ 30 h 113"/>
                <a:gd name="T10" fmla="*/ 31 w 63"/>
                <a:gd name="T1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3">
                  <a:moveTo>
                    <a:pt x="31" y="0"/>
                  </a:moveTo>
                  <a:cubicBezTo>
                    <a:pt x="14" y="0"/>
                    <a:pt x="1" y="13"/>
                    <a:pt x="0" y="30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27" y="103"/>
                    <a:pt x="50" y="83"/>
                    <a:pt x="63" y="57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4044"/>
            <p:cNvSpPr>
              <a:spLocks/>
            </p:cNvSpPr>
            <p:nvPr/>
          </p:nvSpPr>
          <p:spPr bwMode="auto">
            <a:xfrm>
              <a:off x="3750940" y="4591167"/>
              <a:ext cx="395493" cy="790369"/>
            </a:xfrm>
            <a:custGeom>
              <a:avLst/>
              <a:gdLst>
                <a:gd name="T0" fmla="*/ 0 w 127"/>
                <a:gd name="T1" fmla="*/ 127 h 253"/>
                <a:gd name="T2" fmla="*/ 127 w 127"/>
                <a:gd name="T3" fmla="*/ 253 h 253"/>
                <a:gd name="T4" fmla="*/ 127 w 127"/>
                <a:gd name="T5" fmla="*/ 253 h 253"/>
                <a:gd name="T6" fmla="*/ 127 w 127"/>
                <a:gd name="T7" fmla="*/ 240 h 253"/>
                <a:gd name="T8" fmla="*/ 127 w 127"/>
                <a:gd name="T9" fmla="*/ 240 h 253"/>
                <a:gd name="T10" fmla="*/ 95 w 127"/>
                <a:gd name="T11" fmla="*/ 236 h 253"/>
                <a:gd name="T12" fmla="*/ 32 w 127"/>
                <a:gd name="T13" fmla="*/ 189 h 253"/>
                <a:gd name="T14" fmla="*/ 13 w 127"/>
                <a:gd name="T15" fmla="*/ 127 h 253"/>
                <a:gd name="T16" fmla="*/ 127 w 127"/>
                <a:gd name="T17" fmla="*/ 13 h 253"/>
                <a:gd name="T18" fmla="*/ 127 w 127"/>
                <a:gd name="T19" fmla="*/ 13 h 253"/>
                <a:gd name="T20" fmla="*/ 127 w 127"/>
                <a:gd name="T21" fmla="*/ 0 h 253"/>
                <a:gd name="T22" fmla="*/ 127 w 127"/>
                <a:gd name="T23" fmla="*/ 0 h 253"/>
                <a:gd name="T24" fmla="*/ 0 w 127"/>
                <a:gd name="T25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253">
                  <a:moveTo>
                    <a:pt x="0" y="127"/>
                  </a:moveTo>
                  <a:cubicBezTo>
                    <a:pt x="0" y="196"/>
                    <a:pt x="57" y="253"/>
                    <a:pt x="127" y="253"/>
                  </a:cubicBezTo>
                  <a:cubicBezTo>
                    <a:pt x="127" y="253"/>
                    <a:pt x="127" y="253"/>
                    <a:pt x="127" y="253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16" y="240"/>
                    <a:pt x="105" y="239"/>
                    <a:pt x="95" y="236"/>
                  </a:cubicBezTo>
                  <a:cubicBezTo>
                    <a:pt x="69" y="228"/>
                    <a:pt x="47" y="212"/>
                    <a:pt x="32" y="189"/>
                  </a:cubicBezTo>
                  <a:cubicBezTo>
                    <a:pt x="20" y="171"/>
                    <a:pt x="13" y="150"/>
                    <a:pt x="13" y="127"/>
                  </a:cubicBezTo>
                  <a:cubicBezTo>
                    <a:pt x="13" y="64"/>
                    <a:pt x="64" y="13"/>
                    <a:pt x="127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7"/>
                    <a:pt x="0" y="1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4045"/>
            <p:cNvSpPr>
              <a:spLocks/>
            </p:cNvSpPr>
            <p:nvPr/>
          </p:nvSpPr>
          <p:spPr bwMode="auto">
            <a:xfrm>
              <a:off x="4146432" y="4591167"/>
              <a:ext cx="392408" cy="790369"/>
            </a:xfrm>
            <a:custGeom>
              <a:avLst/>
              <a:gdLst>
                <a:gd name="T0" fmla="*/ 4 w 126"/>
                <a:gd name="T1" fmla="*/ 13 h 253"/>
                <a:gd name="T2" fmla="*/ 113 w 126"/>
                <a:gd name="T3" fmla="*/ 127 h 253"/>
                <a:gd name="T4" fmla="*/ 102 w 126"/>
                <a:gd name="T5" fmla="*/ 177 h 253"/>
                <a:gd name="T6" fmla="*/ 39 w 126"/>
                <a:gd name="T7" fmla="*/ 233 h 253"/>
                <a:gd name="T8" fmla="*/ 4 w 126"/>
                <a:gd name="T9" fmla="*/ 240 h 253"/>
                <a:gd name="T10" fmla="*/ 0 w 126"/>
                <a:gd name="T11" fmla="*/ 240 h 253"/>
                <a:gd name="T12" fmla="*/ 0 w 126"/>
                <a:gd name="T13" fmla="*/ 253 h 253"/>
                <a:gd name="T14" fmla="*/ 125 w 126"/>
                <a:gd name="T15" fmla="*/ 139 h 253"/>
                <a:gd name="T16" fmla="*/ 126 w 126"/>
                <a:gd name="T17" fmla="*/ 127 h 253"/>
                <a:gd name="T18" fmla="*/ 126 w 126"/>
                <a:gd name="T19" fmla="*/ 125 h 253"/>
                <a:gd name="T20" fmla="*/ 0 w 126"/>
                <a:gd name="T21" fmla="*/ 0 h 253"/>
                <a:gd name="T22" fmla="*/ 0 w 126"/>
                <a:gd name="T23" fmla="*/ 13 h 253"/>
                <a:gd name="T24" fmla="*/ 4 w 126"/>
                <a:gd name="T25" fmla="*/ 1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6" h="253">
                  <a:moveTo>
                    <a:pt x="4" y="13"/>
                  </a:moveTo>
                  <a:cubicBezTo>
                    <a:pt x="65" y="15"/>
                    <a:pt x="113" y="65"/>
                    <a:pt x="113" y="127"/>
                  </a:cubicBezTo>
                  <a:cubicBezTo>
                    <a:pt x="113" y="145"/>
                    <a:pt x="109" y="162"/>
                    <a:pt x="102" y="177"/>
                  </a:cubicBezTo>
                  <a:cubicBezTo>
                    <a:pt x="89" y="203"/>
                    <a:pt x="66" y="223"/>
                    <a:pt x="39" y="233"/>
                  </a:cubicBezTo>
                  <a:cubicBezTo>
                    <a:pt x="28" y="237"/>
                    <a:pt x="16" y="240"/>
                    <a:pt x="4" y="240"/>
                  </a:cubicBezTo>
                  <a:cubicBezTo>
                    <a:pt x="2" y="240"/>
                    <a:pt x="1" y="240"/>
                    <a:pt x="0" y="240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65" y="253"/>
                    <a:pt x="119" y="203"/>
                    <a:pt x="125" y="139"/>
                  </a:cubicBezTo>
                  <a:cubicBezTo>
                    <a:pt x="126" y="135"/>
                    <a:pt x="126" y="131"/>
                    <a:pt x="126" y="127"/>
                  </a:cubicBezTo>
                  <a:cubicBezTo>
                    <a:pt x="126" y="126"/>
                    <a:pt x="126" y="126"/>
                    <a:pt x="126" y="125"/>
                  </a:cubicBezTo>
                  <a:cubicBezTo>
                    <a:pt x="125" y="56"/>
                    <a:pt x="6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4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4046"/>
            <p:cNvSpPr>
              <a:spLocks/>
            </p:cNvSpPr>
            <p:nvPr/>
          </p:nvSpPr>
          <p:spPr bwMode="auto">
            <a:xfrm>
              <a:off x="4065606" y="4906451"/>
              <a:ext cx="80826" cy="159184"/>
            </a:xfrm>
            <a:custGeom>
              <a:avLst/>
              <a:gdLst>
                <a:gd name="T0" fmla="*/ 96 w 131"/>
                <a:gd name="T1" fmla="*/ 97 h 258"/>
                <a:gd name="T2" fmla="*/ 0 w 131"/>
                <a:gd name="T3" fmla="*/ 97 h 258"/>
                <a:gd name="T4" fmla="*/ 0 w 131"/>
                <a:gd name="T5" fmla="*/ 162 h 258"/>
                <a:gd name="T6" fmla="*/ 96 w 131"/>
                <a:gd name="T7" fmla="*/ 162 h 258"/>
                <a:gd name="T8" fmla="*/ 96 w 131"/>
                <a:gd name="T9" fmla="*/ 258 h 258"/>
                <a:gd name="T10" fmla="*/ 131 w 131"/>
                <a:gd name="T11" fmla="*/ 258 h 258"/>
                <a:gd name="T12" fmla="*/ 131 w 131"/>
                <a:gd name="T13" fmla="*/ 0 h 258"/>
                <a:gd name="T14" fmla="*/ 96 w 131"/>
                <a:gd name="T15" fmla="*/ 0 h 258"/>
                <a:gd name="T16" fmla="*/ 96 w 131"/>
                <a:gd name="T17" fmla="*/ 9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1" h="258">
                  <a:moveTo>
                    <a:pt x="96" y="97"/>
                  </a:moveTo>
                  <a:lnTo>
                    <a:pt x="0" y="97"/>
                  </a:lnTo>
                  <a:lnTo>
                    <a:pt x="0" y="162"/>
                  </a:lnTo>
                  <a:lnTo>
                    <a:pt x="96" y="162"/>
                  </a:lnTo>
                  <a:lnTo>
                    <a:pt x="96" y="258"/>
                  </a:lnTo>
                  <a:lnTo>
                    <a:pt x="131" y="258"/>
                  </a:lnTo>
                  <a:lnTo>
                    <a:pt x="131" y="0"/>
                  </a:lnTo>
                  <a:lnTo>
                    <a:pt x="96" y="0"/>
                  </a:lnTo>
                  <a:lnTo>
                    <a:pt x="96" y="9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Freeform 4047"/>
            <p:cNvSpPr>
              <a:spLocks/>
            </p:cNvSpPr>
            <p:nvPr/>
          </p:nvSpPr>
          <p:spPr bwMode="auto">
            <a:xfrm>
              <a:off x="4146432" y="4906451"/>
              <a:ext cx="77741" cy="159184"/>
            </a:xfrm>
            <a:custGeom>
              <a:avLst/>
              <a:gdLst>
                <a:gd name="T0" fmla="*/ 20 w 126"/>
                <a:gd name="T1" fmla="*/ 258 h 258"/>
                <a:gd name="T2" fmla="*/ 30 w 126"/>
                <a:gd name="T3" fmla="*/ 258 h 258"/>
                <a:gd name="T4" fmla="*/ 30 w 126"/>
                <a:gd name="T5" fmla="*/ 162 h 258"/>
                <a:gd name="T6" fmla="*/ 126 w 126"/>
                <a:gd name="T7" fmla="*/ 162 h 258"/>
                <a:gd name="T8" fmla="*/ 126 w 126"/>
                <a:gd name="T9" fmla="*/ 97 h 258"/>
                <a:gd name="T10" fmla="*/ 30 w 126"/>
                <a:gd name="T11" fmla="*/ 97 h 258"/>
                <a:gd name="T12" fmla="*/ 30 w 126"/>
                <a:gd name="T13" fmla="*/ 0 h 258"/>
                <a:gd name="T14" fmla="*/ 20 w 126"/>
                <a:gd name="T15" fmla="*/ 0 h 258"/>
                <a:gd name="T16" fmla="*/ 0 w 126"/>
                <a:gd name="T17" fmla="*/ 0 h 258"/>
                <a:gd name="T18" fmla="*/ 0 w 126"/>
                <a:gd name="T19" fmla="*/ 258 h 258"/>
                <a:gd name="T20" fmla="*/ 20 w 126"/>
                <a:gd name="T21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258">
                  <a:moveTo>
                    <a:pt x="20" y="258"/>
                  </a:moveTo>
                  <a:lnTo>
                    <a:pt x="30" y="258"/>
                  </a:lnTo>
                  <a:lnTo>
                    <a:pt x="30" y="162"/>
                  </a:lnTo>
                  <a:lnTo>
                    <a:pt x="126" y="162"/>
                  </a:lnTo>
                  <a:lnTo>
                    <a:pt x="126" y="97"/>
                  </a:lnTo>
                  <a:lnTo>
                    <a:pt x="30" y="97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20" y="2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Oval 4048"/>
            <p:cNvSpPr>
              <a:spLocks noChangeArrowheads="1"/>
            </p:cNvSpPr>
            <p:nvPr/>
          </p:nvSpPr>
          <p:spPr bwMode="auto">
            <a:xfrm>
              <a:off x="4301915" y="4828710"/>
              <a:ext cx="121548" cy="12463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58" name="Group 1357"/>
          <p:cNvGrpSpPr/>
          <p:nvPr/>
        </p:nvGrpSpPr>
        <p:grpSpPr>
          <a:xfrm>
            <a:off x="5905015" y="1712308"/>
            <a:ext cx="345363" cy="292110"/>
            <a:chOff x="6296037" y="4641144"/>
            <a:chExt cx="816282" cy="690416"/>
          </a:xfrm>
        </p:grpSpPr>
        <p:sp>
          <p:nvSpPr>
            <p:cNvPr id="1359" name="Freeform 4058"/>
            <p:cNvSpPr>
              <a:spLocks noEditPoints="1"/>
            </p:cNvSpPr>
            <p:nvPr/>
          </p:nvSpPr>
          <p:spPr bwMode="auto">
            <a:xfrm>
              <a:off x="6701402" y="4688035"/>
              <a:ext cx="280115" cy="608973"/>
            </a:xfrm>
            <a:custGeom>
              <a:avLst/>
              <a:gdLst>
                <a:gd name="T0" fmla="*/ 15 w 454"/>
                <a:gd name="T1" fmla="*/ 5 h 987"/>
                <a:gd name="T2" fmla="*/ 5 w 454"/>
                <a:gd name="T3" fmla="*/ 0 h 987"/>
                <a:gd name="T4" fmla="*/ 0 w 454"/>
                <a:gd name="T5" fmla="*/ 0 h 987"/>
                <a:gd name="T6" fmla="*/ 0 w 454"/>
                <a:gd name="T7" fmla="*/ 461 h 987"/>
                <a:gd name="T8" fmla="*/ 80 w 454"/>
                <a:gd name="T9" fmla="*/ 461 h 987"/>
                <a:gd name="T10" fmla="*/ 80 w 454"/>
                <a:gd name="T11" fmla="*/ 537 h 987"/>
                <a:gd name="T12" fmla="*/ 80 w 454"/>
                <a:gd name="T13" fmla="*/ 607 h 987"/>
                <a:gd name="T14" fmla="*/ 0 w 454"/>
                <a:gd name="T15" fmla="*/ 607 h 987"/>
                <a:gd name="T16" fmla="*/ 0 w 454"/>
                <a:gd name="T17" fmla="*/ 668 h 987"/>
                <a:gd name="T18" fmla="*/ 70 w 454"/>
                <a:gd name="T19" fmla="*/ 668 h 987"/>
                <a:gd name="T20" fmla="*/ 70 w 454"/>
                <a:gd name="T21" fmla="*/ 810 h 987"/>
                <a:gd name="T22" fmla="*/ 0 w 454"/>
                <a:gd name="T23" fmla="*/ 810 h 987"/>
                <a:gd name="T24" fmla="*/ 0 w 454"/>
                <a:gd name="T25" fmla="*/ 987 h 987"/>
                <a:gd name="T26" fmla="*/ 15 w 454"/>
                <a:gd name="T27" fmla="*/ 987 h 987"/>
                <a:gd name="T28" fmla="*/ 454 w 454"/>
                <a:gd name="T29" fmla="*/ 987 h 987"/>
                <a:gd name="T30" fmla="*/ 454 w 454"/>
                <a:gd name="T31" fmla="*/ 537 h 987"/>
                <a:gd name="T32" fmla="*/ 454 w 454"/>
                <a:gd name="T33" fmla="*/ 334 h 987"/>
                <a:gd name="T34" fmla="*/ 15 w 454"/>
                <a:gd name="T35" fmla="*/ 5 h 987"/>
                <a:gd name="T36" fmla="*/ 328 w 454"/>
                <a:gd name="T37" fmla="*/ 810 h 987"/>
                <a:gd name="T38" fmla="*/ 181 w 454"/>
                <a:gd name="T39" fmla="*/ 810 h 987"/>
                <a:gd name="T40" fmla="*/ 181 w 454"/>
                <a:gd name="T41" fmla="*/ 668 h 987"/>
                <a:gd name="T42" fmla="*/ 328 w 454"/>
                <a:gd name="T43" fmla="*/ 668 h 987"/>
                <a:gd name="T44" fmla="*/ 328 w 454"/>
                <a:gd name="T45" fmla="*/ 810 h 987"/>
                <a:gd name="T46" fmla="*/ 328 w 454"/>
                <a:gd name="T47" fmla="*/ 607 h 987"/>
                <a:gd name="T48" fmla="*/ 181 w 454"/>
                <a:gd name="T49" fmla="*/ 607 h 987"/>
                <a:gd name="T50" fmla="*/ 181 w 454"/>
                <a:gd name="T51" fmla="*/ 537 h 987"/>
                <a:gd name="T52" fmla="*/ 181 w 454"/>
                <a:gd name="T53" fmla="*/ 461 h 987"/>
                <a:gd name="T54" fmla="*/ 328 w 454"/>
                <a:gd name="T55" fmla="*/ 461 h 987"/>
                <a:gd name="T56" fmla="*/ 328 w 454"/>
                <a:gd name="T57" fmla="*/ 537 h 987"/>
                <a:gd name="T58" fmla="*/ 328 w 454"/>
                <a:gd name="T59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4" h="987">
                  <a:moveTo>
                    <a:pt x="15" y="5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461"/>
                  </a:lnTo>
                  <a:lnTo>
                    <a:pt x="80" y="461"/>
                  </a:lnTo>
                  <a:lnTo>
                    <a:pt x="80" y="537"/>
                  </a:lnTo>
                  <a:lnTo>
                    <a:pt x="80" y="607"/>
                  </a:lnTo>
                  <a:lnTo>
                    <a:pt x="0" y="607"/>
                  </a:lnTo>
                  <a:lnTo>
                    <a:pt x="0" y="668"/>
                  </a:lnTo>
                  <a:lnTo>
                    <a:pt x="70" y="668"/>
                  </a:lnTo>
                  <a:lnTo>
                    <a:pt x="70" y="810"/>
                  </a:lnTo>
                  <a:lnTo>
                    <a:pt x="0" y="810"/>
                  </a:lnTo>
                  <a:lnTo>
                    <a:pt x="0" y="987"/>
                  </a:lnTo>
                  <a:lnTo>
                    <a:pt x="15" y="987"/>
                  </a:lnTo>
                  <a:lnTo>
                    <a:pt x="454" y="987"/>
                  </a:lnTo>
                  <a:lnTo>
                    <a:pt x="454" y="537"/>
                  </a:lnTo>
                  <a:lnTo>
                    <a:pt x="454" y="334"/>
                  </a:lnTo>
                  <a:lnTo>
                    <a:pt x="15" y="5"/>
                  </a:lnTo>
                  <a:close/>
                  <a:moveTo>
                    <a:pt x="328" y="810"/>
                  </a:moveTo>
                  <a:lnTo>
                    <a:pt x="181" y="810"/>
                  </a:lnTo>
                  <a:lnTo>
                    <a:pt x="181" y="668"/>
                  </a:lnTo>
                  <a:lnTo>
                    <a:pt x="328" y="668"/>
                  </a:lnTo>
                  <a:lnTo>
                    <a:pt x="328" y="810"/>
                  </a:lnTo>
                  <a:close/>
                  <a:moveTo>
                    <a:pt x="328" y="607"/>
                  </a:moveTo>
                  <a:lnTo>
                    <a:pt x="181" y="607"/>
                  </a:lnTo>
                  <a:lnTo>
                    <a:pt x="181" y="537"/>
                  </a:lnTo>
                  <a:lnTo>
                    <a:pt x="181" y="461"/>
                  </a:lnTo>
                  <a:lnTo>
                    <a:pt x="328" y="461"/>
                  </a:lnTo>
                  <a:lnTo>
                    <a:pt x="328" y="537"/>
                  </a:lnTo>
                  <a:lnTo>
                    <a:pt x="328" y="60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4059"/>
            <p:cNvSpPr>
              <a:spLocks noEditPoints="1"/>
            </p:cNvSpPr>
            <p:nvPr/>
          </p:nvSpPr>
          <p:spPr bwMode="auto">
            <a:xfrm>
              <a:off x="6426840" y="4688035"/>
              <a:ext cx="274562" cy="608973"/>
            </a:xfrm>
            <a:custGeom>
              <a:avLst/>
              <a:gdLst>
                <a:gd name="T0" fmla="*/ 384 w 445"/>
                <a:gd name="T1" fmla="*/ 461 h 987"/>
                <a:gd name="T2" fmla="*/ 445 w 445"/>
                <a:gd name="T3" fmla="*/ 461 h 987"/>
                <a:gd name="T4" fmla="*/ 445 w 445"/>
                <a:gd name="T5" fmla="*/ 0 h 987"/>
                <a:gd name="T6" fmla="*/ 0 w 445"/>
                <a:gd name="T7" fmla="*/ 344 h 987"/>
                <a:gd name="T8" fmla="*/ 0 w 445"/>
                <a:gd name="T9" fmla="*/ 537 h 987"/>
                <a:gd name="T10" fmla="*/ 0 w 445"/>
                <a:gd name="T11" fmla="*/ 987 h 987"/>
                <a:gd name="T12" fmla="*/ 445 w 445"/>
                <a:gd name="T13" fmla="*/ 987 h 987"/>
                <a:gd name="T14" fmla="*/ 445 w 445"/>
                <a:gd name="T15" fmla="*/ 810 h 987"/>
                <a:gd name="T16" fmla="*/ 374 w 445"/>
                <a:gd name="T17" fmla="*/ 810 h 987"/>
                <a:gd name="T18" fmla="*/ 374 w 445"/>
                <a:gd name="T19" fmla="*/ 668 h 987"/>
                <a:gd name="T20" fmla="*/ 445 w 445"/>
                <a:gd name="T21" fmla="*/ 668 h 987"/>
                <a:gd name="T22" fmla="*/ 445 w 445"/>
                <a:gd name="T23" fmla="*/ 607 h 987"/>
                <a:gd name="T24" fmla="*/ 384 w 445"/>
                <a:gd name="T25" fmla="*/ 607 h 987"/>
                <a:gd name="T26" fmla="*/ 384 w 445"/>
                <a:gd name="T27" fmla="*/ 537 h 987"/>
                <a:gd name="T28" fmla="*/ 384 w 445"/>
                <a:gd name="T29" fmla="*/ 461 h 987"/>
                <a:gd name="T30" fmla="*/ 283 w 445"/>
                <a:gd name="T31" fmla="*/ 810 h 987"/>
                <a:gd name="T32" fmla="*/ 142 w 445"/>
                <a:gd name="T33" fmla="*/ 810 h 987"/>
                <a:gd name="T34" fmla="*/ 142 w 445"/>
                <a:gd name="T35" fmla="*/ 668 h 987"/>
                <a:gd name="T36" fmla="*/ 283 w 445"/>
                <a:gd name="T37" fmla="*/ 668 h 987"/>
                <a:gd name="T38" fmla="*/ 283 w 445"/>
                <a:gd name="T39" fmla="*/ 810 h 987"/>
                <a:gd name="T40" fmla="*/ 283 w 445"/>
                <a:gd name="T41" fmla="*/ 607 h 987"/>
                <a:gd name="T42" fmla="*/ 142 w 445"/>
                <a:gd name="T43" fmla="*/ 607 h 987"/>
                <a:gd name="T44" fmla="*/ 142 w 445"/>
                <a:gd name="T45" fmla="*/ 537 h 987"/>
                <a:gd name="T46" fmla="*/ 142 w 445"/>
                <a:gd name="T47" fmla="*/ 461 h 987"/>
                <a:gd name="T48" fmla="*/ 283 w 445"/>
                <a:gd name="T49" fmla="*/ 461 h 987"/>
                <a:gd name="T50" fmla="*/ 283 w 445"/>
                <a:gd name="T51" fmla="*/ 537 h 987"/>
                <a:gd name="T52" fmla="*/ 283 w 445"/>
                <a:gd name="T53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5" h="987">
                  <a:moveTo>
                    <a:pt x="384" y="461"/>
                  </a:moveTo>
                  <a:lnTo>
                    <a:pt x="445" y="461"/>
                  </a:lnTo>
                  <a:lnTo>
                    <a:pt x="445" y="0"/>
                  </a:lnTo>
                  <a:lnTo>
                    <a:pt x="0" y="344"/>
                  </a:lnTo>
                  <a:lnTo>
                    <a:pt x="0" y="537"/>
                  </a:lnTo>
                  <a:lnTo>
                    <a:pt x="0" y="987"/>
                  </a:lnTo>
                  <a:lnTo>
                    <a:pt x="445" y="987"/>
                  </a:lnTo>
                  <a:lnTo>
                    <a:pt x="445" y="810"/>
                  </a:lnTo>
                  <a:lnTo>
                    <a:pt x="374" y="810"/>
                  </a:lnTo>
                  <a:lnTo>
                    <a:pt x="374" y="668"/>
                  </a:lnTo>
                  <a:lnTo>
                    <a:pt x="445" y="668"/>
                  </a:lnTo>
                  <a:lnTo>
                    <a:pt x="445" y="607"/>
                  </a:lnTo>
                  <a:lnTo>
                    <a:pt x="384" y="607"/>
                  </a:lnTo>
                  <a:lnTo>
                    <a:pt x="384" y="537"/>
                  </a:lnTo>
                  <a:lnTo>
                    <a:pt x="384" y="461"/>
                  </a:lnTo>
                  <a:close/>
                  <a:moveTo>
                    <a:pt x="283" y="810"/>
                  </a:moveTo>
                  <a:lnTo>
                    <a:pt x="142" y="810"/>
                  </a:lnTo>
                  <a:lnTo>
                    <a:pt x="142" y="668"/>
                  </a:lnTo>
                  <a:lnTo>
                    <a:pt x="283" y="668"/>
                  </a:lnTo>
                  <a:lnTo>
                    <a:pt x="283" y="810"/>
                  </a:lnTo>
                  <a:close/>
                  <a:moveTo>
                    <a:pt x="283" y="607"/>
                  </a:moveTo>
                  <a:lnTo>
                    <a:pt x="142" y="607"/>
                  </a:lnTo>
                  <a:lnTo>
                    <a:pt x="142" y="537"/>
                  </a:lnTo>
                  <a:lnTo>
                    <a:pt x="142" y="461"/>
                  </a:lnTo>
                  <a:lnTo>
                    <a:pt x="283" y="461"/>
                  </a:lnTo>
                  <a:lnTo>
                    <a:pt x="283" y="537"/>
                  </a:lnTo>
                  <a:lnTo>
                    <a:pt x="283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4060"/>
            <p:cNvSpPr>
              <a:spLocks noEditPoints="1"/>
            </p:cNvSpPr>
            <p:nvPr/>
          </p:nvSpPr>
          <p:spPr bwMode="auto">
            <a:xfrm>
              <a:off x="6296037" y="4641144"/>
              <a:ext cx="816282" cy="690416"/>
            </a:xfrm>
            <a:custGeom>
              <a:avLst/>
              <a:gdLst>
                <a:gd name="T0" fmla="*/ 662 w 1323"/>
                <a:gd name="T1" fmla="*/ 0 h 1119"/>
                <a:gd name="T2" fmla="*/ 657 w 1323"/>
                <a:gd name="T3" fmla="*/ 0 h 1119"/>
                <a:gd name="T4" fmla="*/ 0 w 1323"/>
                <a:gd name="T5" fmla="*/ 506 h 1119"/>
                <a:gd name="T6" fmla="*/ 36 w 1323"/>
                <a:gd name="T7" fmla="*/ 552 h 1119"/>
                <a:gd name="T8" fmla="*/ 152 w 1323"/>
                <a:gd name="T9" fmla="*/ 466 h 1119"/>
                <a:gd name="T10" fmla="*/ 152 w 1323"/>
                <a:gd name="T11" fmla="*/ 613 h 1119"/>
                <a:gd name="T12" fmla="*/ 152 w 1323"/>
                <a:gd name="T13" fmla="*/ 1119 h 1119"/>
                <a:gd name="T14" fmla="*/ 657 w 1323"/>
                <a:gd name="T15" fmla="*/ 1119 h 1119"/>
                <a:gd name="T16" fmla="*/ 1172 w 1323"/>
                <a:gd name="T17" fmla="*/ 1119 h 1119"/>
                <a:gd name="T18" fmla="*/ 1172 w 1323"/>
                <a:gd name="T19" fmla="*/ 613 h 1119"/>
                <a:gd name="T20" fmla="*/ 1172 w 1323"/>
                <a:gd name="T21" fmla="*/ 456 h 1119"/>
                <a:gd name="T22" fmla="*/ 1288 w 1323"/>
                <a:gd name="T23" fmla="*/ 542 h 1119"/>
                <a:gd name="T24" fmla="*/ 1323 w 1323"/>
                <a:gd name="T25" fmla="*/ 491 h 1119"/>
                <a:gd name="T26" fmla="*/ 662 w 1323"/>
                <a:gd name="T27" fmla="*/ 0 h 1119"/>
                <a:gd name="T28" fmla="*/ 1111 w 1323"/>
                <a:gd name="T29" fmla="*/ 1063 h 1119"/>
                <a:gd name="T30" fmla="*/ 672 w 1323"/>
                <a:gd name="T31" fmla="*/ 1063 h 1119"/>
                <a:gd name="T32" fmla="*/ 657 w 1323"/>
                <a:gd name="T33" fmla="*/ 1063 h 1119"/>
                <a:gd name="T34" fmla="*/ 212 w 1323"/>
                <a:gd name="T35" fmla="*/ 1063 h 1119"/>
                <a:gd name="T36" fmla="*/ 212 w 1323"/>
                <a:gd name="T37" fmla="*/ 613 h 1119"/>
                <a:gd name="T38" fmla="*/ 212 w 1323"/>
                <a:gd name="T39" fmla="*/ 420 h 1119"/>
                <a:gd name="T40" fmla="*/ 657 w 1323"/>
                <a:gd name="T41" fmla="*/ 76 h 1119"/>
                <a:gd name="T42" fmla="*/ 662 w 1323"/>
                <a:gd name="T43" fmla="*/ 76 h 1119"/>
                <a:gd name="T44" fmla="*/ 672 w 1323"/>
                <a:gd name="T45" fmla="*/ 81 h 1119"/>
                <a:gd name="T46" fmla="*/ 1111 w 1323"/>
                <a:gd name="T47" fmla="*/ 410 h 1119"/>
                <a:gd name="T48" fmla="*/ 1111 w 1323"/>
                <a:gd name="T49" fmla="*/ 613 h 1119"/>
                <a:gd name="T50" fmla="*/ 1111 w 1323"/>
                <a:gd name="T51" fmla="*/ 106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3" h="1119">
                  <a:moveTo>
                    <a:pt x="662" y="0"/>
                  </a:moveTo>
                  <a:lnTo>
                    <a:pt x="657" y="0"/>
                  </a:lnTo>
                  <a:lnTo>
                    <a:pt x="0" y="506"/>
                  </a:lnTo>
                  <a:lnTo>
                    <a:pt x="36" y="552"/>
                  </a:lnTo>
                  <a:lnTo>
                    <a:pt x="152" y="466"/>
                  </a:lnTo>
                  <a:lnTo>
                    <a:pt x="152" y="613"/>
                  </a:lnTo>
                  <a:lnTo>
                    <a:pt x="152" y="1119"/>
                  </a:lnTo>
                  <a:lnTo>
                    <a:pt x="657" y="1119"/>
                  </a:lnTo>
                  <a:lnTo>
                    <a:pt x="1172" y="1119"/>
                  </a:lnTo>
                  <a:lnTo>
                    <a:pt x="1172" y="613"/>
                  </a:lnTo>
                  <a:lnTo>
                    <a:pt x="1172" y="456"/>
                  </a:lnTo>
                  <a:lnTo>
                    <a:pt x="1288" y="542"/>
                  </a:lnTo>
                  <a:lnTo>
                    <a:pt x="1323" y="491"/>
                  </a:lnTo>
                  <a:lnTo>
                    <a:pt x="662" y="0"/>
                  </a:lnTo>
                  <a:close/>
                  <a:moveTo>
                    <a:pt x="1111" y="1063"/>
                  </a:moveTo>
                  <a:lnTo>
                    <a:pt x="672" y="1063"/>
                  </a:lnTo>
                  <a:lnTo>
                    <a:pt x="657" y="1063"/>
                  </a:lnTo>
                  <a:lnTo>
                    <a:pt x="212" y="1063"/>
                  </a:lnTo>
                  <a:lnTo>
                    <a:pt x="212" y="613"/>
                  </a:lnTo>
                  <a:lnTo>
                    <a:pt x="212" y="420"/>
                  </a:lnTo>
                  <a:lnTo>
                    <a:pt x="657" y="76"/>
                  </a:lnTo>
                  <a:lnTo>
                    <a:pt x="662" y="76"/>
                  </a:lnTo>
                  <a:lnTo>
                    <a:pt x="672" y="81"/>
                  </a:lnTo>
                  <a:lnTo>
                    <a:pt x="1111" y="410"/>
                  </a:lnTo>
                  <a:lnTo>
                    <a:pt x="1111" y="613"/>
                  </a:lnTo>
                  <a:lnTo>
                    <a:pt x="1111" y="10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Rectangle 4061"/>
            <p:cNvSpPr>
              <a:spLocks noChangeArrowheads="1"/>
            </p:cNvSpPr>
            <p:nvPr/>
          </p:nvSpPr>
          <p:spPr bwMode="auto">
            <a:xfrm>
              <a:off x="6514453" y="5019361"/>
              <a:ext cx="86996" cy="43190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Rectangle 4062"/>
            <p:cNvSpPr>
              <a:spLocks noChangeArrowheads="1"/>
            </p:cNvSpPr>
            <p:nvPr/>
          </p:nvSpPr>
          <p:spPr bwMode="auto">
            <a:xfrm>
              <a:off x="6514453" y="4972469"/>
              <a:ext cx="86996" cy="46891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Rectangle 4063"/>
            <p:cNvSpPr>
              <a:spLocks noChangeArrowheads="1"/>
            </p:cNvSpPr>
            <p:nvPr/>
          </p:nvSpPr>
          <p:spPr bwMode="auto">
            <a:xfrm>
              <a:off x="6514453" y="5100187"/>
              <a:ext cx="86996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Rectangle 4064"/>
            <p:cNvSpPr>
              <a:spLocks noChangeArrowheads="1"/>
            </p:cNvSpPr>
            <p:nvPr/>
          </p:nvSpPr>
          <p:spPr bwMode="auto">
            <a:xfrm>
              <a:off x="6813078" y="5019361"/>
              <a:ext cx="90698" cy="4319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Rectangle 4065"/>
            <p:cNvSpPr>
              <a:spLocks noChangeArrowheads="1"/>
            </p:cNvSpPr>
            <p:nvPr/>
          </p:nvSpPr>
          <p:spPr bwMode="auto">
            <a:xfrm>
              <a:off x="6813078" y="4972469"/>
              <a:ext cx="90698" cy="46891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Freeform 4066"/>
            <p:cNvSpPr>
              <a:spLocks/>
            </p:cNvSpPr>
            <p:nvPr/>
          </p:nvSpPr>
          <p:spPr bwMode="auto">
            <a:xfrm>
              <a:off x="6701402" y="4972469"/>
              <a:ext cx="49359" cy="90081"/>
            </a:xfrm>
            <a:custGeom>
              <a:avLst/>
              <a:gdLst>
                <a:gd name="T0" fmla="*/ 0 w 80"/>
                <a:gd name="T1" fmla="*/ 0 h 146"/>
                <a:gd name="T2" fmla="*/ 0 w 80"/>
                <a:gd name="T3" fmla="*/ 76 h 146"/>
                <a:gd name="T4" fmla="*/ 0 w 80"/>
                <a:gd name="T5" fmla="*/ 146 h 146"/>
                <a:gd name="T6" fmla="*/ 80 w 80"/>
                <a:gd name="T7" fmla="*/ 146 h 146"/>
                <a:gd name="T8" fmla="*/ 80 w 80"/>
                <a:gd name="T9" fmla="*/ 76 h 146"/>
                <a:gd name="T10" fmla="*/ 80 w 80"/>
                <a:gd name="T11" fmla="*/ 0 h 146"/>
                <a:gd name="T12" fmla="*/ 0 w 80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80" y="146"/>
                  </a:lnTo>
                  <a:lnTo>
                    <a:pt x="80" y="76"/>
                  </a:lnTo>
                  <a:lnTo>
                    <a:pt x="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Freeform 4067"/>
            <p:cNvSpPr>
              <a:spLocks/>
            </p:cNvSpPr>
            <p:nvPr/>
          </p:nvSpPr>
          <p:spPr bwMode="auto">
            <a:xfrm>
              <a:off x="6663765" y="4972469"/>
              <a:ext cx="37637" cy="90081"/>
            </a:xfrm>
            <a:custGeom>
              <a:avLst/>
              <a:gdLst>
                <a:gd name="T0" fmla="*/ 0 w 61"/>
                <a:gd name="T1" fmla="*/ 0 h 146"/>
                <a:gd name="T2" fmla="*/ 0 w 61"/>
                <a:gd name="T3" fmla="*/ 76 h 146"/>
                <a:gd name="T4" fmla="*/ 0 w 61"/>
                <a:gd name="T5" fmla="*/ 146 h 146"/>
                <a:gd name="T6" fmla="*/ 61 w 61"/>
                <a:gd name="T7" fmla="*/ 146 h 146"/>
                <a:gd name="T8" fmla="*/ 61 w 61"/>
                <a:gd name="T9" fmla="*/ 76 h 146"/>
                <a:gd name="T10" fmla="*/ 61 w 61"/>
                <a:gd name="T11" fmla="*/ 0 h 146"/>
                <a:gd name="T12" fmla="*/ 0 w 61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61" y="146"/>
                  </a:lnTo>
                  <a:lnTo>
                    <a:pt x="61" y="76"/>
                  </a:ln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Rectangle 4068"/>
            <p:cNvSpPr>
              <a:spLocks noChangeArrowheads="1"/>
            </p:cNvSpPr>
            <p:nvPr/>
          </p:nvSpPr>
          <p:spPr bwMode="auto">
            <a:xfrm>
              <a:off x="6813078" y="5100187"/>
              <a:ext cx="90698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Rectangle 4069"/>
            <p:cNvSpPr>
              <a:spLocks noChangeArrowheads="1"/>
            </p:cNvSpPr>
            <p:nvPr/>
          </p:nvSpPr>
          <p:spPr bwMode="auto">
            <a:xfrm>
              <a:off x="6701402" y="5100187"/>
              <a:ext cx="43190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Rectangle 4070"/>
            <p:cNvSpPr>
              <a:spLocks noChangeArrowheads="1"/>
            </p:cNvSpPr>
            <p:nvPr/>
          </p:nvSpPr>
          <p:spPr bwMode="auto">
            <a:xfrm>
              <a:off x="6657595" y="5100187"/>
              <a:ext cx="43807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72" name="Group 1371"/>
          <p:cNvGrpSpPr/>
          <p:nvPr/>
        </p:nvGrpSpPr>
        <p:grpSpPr>
          <a:xfrm>
            <a:off x="1131511" y="2889733"/>
            <a:ext cx="168107" cy="347958"/>
            <a:chOff x="-1181305" y="4425813"/>
            <a:chExt cx="423875" cy="877365"/>
          </a:xfrm>
        </p:grpSpPr>
        <p:sp>
          <p:nvSpPr>
            <p:cNvPr id="1373" name="Freeform 3689"/>
            <p:cNvSpPr>
              <a:spLocks/>
            </p:cNvSpPr>
            <p:nvPr/>
          </p:nvSpPr>
          <p:spPr bwMode="auto">
            <a:xfrm>
              <a:off x="-1162795" y="4425813"/>
              <a:ext cx="218416" cy="246797"/>
            </a:xfrm>
            <a:custGeom>
              <a:avLst/>
              <a:gdLst>
                <a:gd name="T0" fmla="*/ 61 w 70"/>
                <a:gd name="T1" fmla="*/ 78 h 79"/>
                <a:gd name="T2" fmla="*/ 70 w 70"/>
                <a:gd name="T3" fmla="*/ 79 h 79"/>
                <a:gd name="T4" fmla="*/ 66 w 70"/>
                <a:gd name="T5" fmla="*/ 58 h 79"/>
                <a:gd name="T6" fmla="*/ 38 w 70"/>
                <a:gd name="T7" fmla="*/ 38 h 79"/>
                <a:gd name="T8" fmla="*/ 18 w 70"/>
                <a:gd name="T9" fmla="*/ 27 h 79"/>
                <a:gd name="T10" fmla="*/ 18 w 70"/>
                <a:gd name="T11" fmla="*/ 4 h 79"/>
                <a:gd name="T12" fmla="*/ 4 w 70"/>
                <a:gd name="T13" fmla="*/ 0 h 79"/>
                <a:gd name="T14" fmla="*/ 5 w 70"/>
                <a:gd name="T15" fmla="*/ 34 h 79"/>
                <a:gd name="T16" fmla="*/ 34 w 70"/>
                <a:gd name="T17" fmla="*/ 53 h 79"/>
                <a:gd name="T18" fmla="*/ 52 w 70"/>
                <a:gd name="T19" fmla="*/ 65 h 79"/>
                <a:gd name="T20" fmla="*/ 55 w 70"/>
                <a:gd name="T21" fmla="*/ 79 h 79"/>
                <a:gd name="T22" fmla="*/ 60 w 70"/>
                <a:gd name="T23" fmla="*/ 78 h 79"/>
                <a:gd name="T24" fmla="*/ 61 w 70"/>
                <a:gd name="T25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79">
                  <a:moveTo>
                    <a:pt x="61" y="78"/>
                  </a:moveTo>
                  <a:cubicBezTo>
                    <a:pt x="64" y="78"/>
                    <a:pt x="67" y="79"/>
                    <a:pt x="70" y="79"/>
                  </a:cubicBezTo>
                  <a:cubicBezTo>
                    <a:pt x="70" y="71"/>
                    <a:pt x="69" y="64"/>
                    <a:pt x="66" y="58"/>
                  </a:cubicBezTo>
                  <a:cubicBezTo>
                    <a:pt x="60" y="49"/>
                    <a:pt x="51" y="42"/>
                    <a:pt x="38" y="38"/>
                  </a:cubicBezTo>
                  <a:cubicBezTo>
                    <a:pt x="27" y="35"/>
                    <a:pt x="21" y="32"/>
                    <a:pt x="18" y="27"/>
                  </a:cubicBezTo>
                  <a:cubicBezTo>
                    <a:pt x="15" y="22"/>
                    <a:pt x="15" y="14"/>
                    <a:pt x="18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4"/>
                    <a:pt x="0" y="25"/>
                    <a:pt x="5" y="34"/>
                  </a:cubicBezTo>
                  <a:cubicBezTo>
                    <a:pt x="12" y="46"/>
                    <a:pt x="25" y="51"/>
                    <a:pt x="34" y="53"/>
                  </a:cubicBezTo>
                  <a:cubicBezTo>
                    <a:pt x="43" y="56"/>
                    <a:pt x="49" y="60"/>
                    <a:pt x="52" y="65"/>
                  </a:cubicBezTo>
                  <a:cubicBezTo>
                    <a:pt x="54" y="69"/>
                    <a:pt x="55" y="73"/>
                    <a:pt x="55" y="79"/>
                  </a:cubicBezTo>
                  <a:cubicBezTo>
                    <a:pt x="56" y="79"/>
                    <a:pt x="58" y="78"/>
                    <a:pt x="60" y="78"/>
                  </a:cubicBezTo>
                  <a:cubicBezTo>
                    <a:pt x="60" y="78"/>
                    <a:pt x="60" y="78"/>
                    <a:pt x="61" y="7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3690"/>
            <p:cNvSpPr>
              <a:spLocks/>
            </p:cNvSpPr>
            <p:nvPr/>
          </p:nvSpPr>
          <p:spPr bwMode="auto">
            <a:xfrm>
              <a:off x="-1134414" y="4716417"/>
              <a:ext cx="165354" cy="539869"/>
            </a:xfrm>
            <a:custGeom>
              <a:avLst/>
              <a:gdLst>
                <a:gd name="T0" fmla="*/ 1 w 53"/>
                <a:gd name="T1" fmla="*/ 51 h 173"/>
                <a:gd name="T2" fmla="*/ 0 w 53"/>
                <a:gd name="T3" fmla="*/ 122 h 173"/>
                <a:gd name="T4" fmla="*/ 15 w 53"/>
                <a:gd name="T5" fmla="*/ 158 h 173"/>
                <a:gd name="T6" fmla="*/ 52 w 53"/>
                <a:gd name="T7" fmla="*/ 173 h 173"/>
                <a:gd name="T8" fmla="*/ 52 w 53"/>
                <a:gd name="T9" fmla="*/ 173 h 173"/>
                <a:gd name="T10" fmla="*/ 52 w 53"/>
                <a:gd name="T11" fmla="*/ 173 h 173"/>
                <a:gd name="T12" fmla="*/ 53 w 53"/>
                <a:gd name="T13" fmla="*/ 173 h 173"/>
                <a:gd name="T14" fmla="*/ 53 w 53"/>
                <a:gd name="T15" fmla="*/ 0 h 173"/>
                <a:gd name="T16" fmla="*/ 1 w 53"/>
                <a:gd name="T17" fmla="*/ 5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73">
                  <a:moveTo>
                    <a:pt x="1" y="51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0" y="135"/>
                    <a:pt x="5" y="148"/>
                    <a:pt x="15" y="158"/>
                  </a:cubicBezTo>
                  <a:cubicBezTo>
                    <a:pt x="25" y="168"/>
                    <a:pt x="38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3" y="17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24" y="0"/>
                    <a:pt x="1" y="23"/>
                    <a:pt x="1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3691"/>
            <p:cNvSpPr>
              <a:spLocks/>
            </p:cNvSpPr>
            <p:nvPr/>
          </p:nvSpPr>
          <p:spPr bwMode="auto">
            <a:xfrm>
              <a:off x="-969059" y="4716417"/>
              <a:ext cx="161652" cy="539869"/>
            </a:xfrm>
            <a:custGeom>
              <a:avLst/>
              <a:gdLst>
                <a:gd name="T0" fmla="*/ 36 w 52"/>
                <a:gd name="T1" fmla="*/ 159 h 173"/>
                <a:gd name="T2" fmla="*/ 51 w 52"/>
                <a:gd name="T3" fmla="*/ 123 h 173"/>
                <a:gd name="T4" fmla="*/ 52 w 52"/>
                <a:gd name="T5" fmla="*/ 52 h 173"/>
                <a:gd name="T6" fmla="*/ 1 w 52"/>
                <a:gd name="T7" fmla="*/ 0 h 173"/>
                <a:gd name="T8" fmla="*/ 1 w 52"/>
                <a:gd name="T9" fmla="*/ 0 h 173"/>
                <a:gd name="T10" fmla="*/ 0 w 52"/>
                <a:gd name="T11" fmla="*/ 0 h 173"/>
                <a:gd name="T12" fmla="*/ 0 w 52"/>
                <a:gd name="T13" fmla="*/ 0 h 173"/>
                <a:gd name="T14" fmla="*/ 0 w 52"/>
                <a:gd name="T15" fmla="*/ 173 h 173"/>
                <a:gd name="T16" fmla="*/ 36 w 52"/>
                <a:gd name="T17" fmla="*/ 159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173">
                  <a:moveTo>
                    <a:pt x="36" y="159"/>
                  </a:moveTo>
                  <a:cubicBezTo>
                    <a:pt x="46" y="149"/>
                    <a:pt x="51" y="136"/>
                    <a:pt x="51" y="12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24"/>
                    <a:pt x="29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4" y="173"/>
                    <a:pt x="26" y="168"/>
                    <a:pt x="36" y="159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Rectangle 3692"/>
            <p:cNvSpPr>
              <a:spLocks noChangeArrowheads="1"/>
            </p:cNvSpPr>
            <p:nvPr/>
          </p:nvSpPr>
          <p:spPr bwMode="auto">
            <a:xfrm>
              <a:off x="-969059" y="4716417"/>
              <a:ext cx="617" cy="539869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3693"/>
            <p:cNvSpPr>
              <a:spLocks/>
            </p:cNvSpPr>
            <p:nvPr/>
          </p:nvSpPr>
          <p:spPr bwMode="auto">
            <a:xfrm>
              <a:off x="-1181305" y="4669526"/>
              <a:ext cx="212246" cy="633652"/>
            </a:xfrm>
            <a:custGeom>
              <a:avLst/>
              <a:gdLst>
                <a:gd name="T0" fmla="*/ 67 w 68"/>
                <a:gd name="T1" fmla="*/ 188 h 203"/>
                <a:gd name="T2" fmla="*/ 67 w 68"/>
                <a:gd name="T3" fmla="*/ 188 h 203"/>
                <a:gd name="T4" fmla="*/ 67 w 68"/>
                <a:gd name="T5" fmla="*/ 188 h 203"/>
                <a:gd name="T6" fmla="*/ 30 w 68"/>
                <a:gd name="T7" fmla="*/ 173 h 203"/>
                <a:gd name="T8" fmla="*/ 15 w 68"/>
                <a:gd name="T9" fmla="*/ 137 h 203"/>
                <a:gd name="T10" fmla="*/ 16 w 68"/>
                <a:gd name="T11" fmla="*/ 66 h 203"/>
                <a:gd name="T12" fmla="*/ 68 w 68"/>
                <a:gd name="T13" fmla="*/ 15 h 203"/>
                <a:gd name="T14" fmla="*/ 68 w 68"/>
                <a:gd name="T15" fmla="*/ 0 h 203"/>
                <a:gd name="T16" fmla="*/ 63 w 68"/>
                <a:gd name="T17" fmla="*/ 0 h 203"/>
                <a:gd name="T18" fmla="*/ 1 w 68"/>
                <a:gd name="T19" fmla="*/ 65 h 203"/>
                <a:gd name="T20" fmla="*/ 0 w 68"/>
                <a:gd name="T21" fmla="*/ 137 h 203"/>
                <a:gd name="T22" fmla="*/ 19 w 68"/>
                <a:gd name="T23" fmla="*/ 184 h 203"/>
                <a:gd name="T24" fmla="*/ 67 w 68"/>
                <a:gd name="T25" fmla="*/ 203 h 203"/>
                <a:gd name="T26" fmla="*/ 67 w 68"/>
                <a:gd name="T27" fmla="*/ 203 h 203"/>
                <a:gd name="T28" fmla="*/ 68 w 68"/>
                <a:gd name="T29" fmla="*/ 203 h 203"/>
                <a:gd name="T30" fmla="*/ 68 w 68"/>
                <a:gd name="T31" fmla="*/ 188 h 203"/>
                <a:gd name="T32" fmla="*/ 67 w 68"/>
                <a:gd name="T33" fmla="*/ 18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203">
                  <a:moveTo>
                    <a:pt x="67" y="188"/>
                  </a:moveTo>
                  <a:cubicBezTo>
                    <a:pt x="67" y="188"/>
                    <a:pt x="67" y="188"/>
                    <a:pt x="67" y="188"/>
                  </a:cubicBezTo>
                  <a:cubicBezTo>
                    <a:pt x="67" y="188"/>
                    <a:pt x="67" y="188"/>
                    <a:pt x="67" y="188"/>
                  </a:cubicBezTo>
                  <a:cubicBezTo>
                    <a:pt x="53" y="188"/>
                    <a:pt x="40" y="183"/>
                    <a:pt x="30" y="173"/>
                  </a:cubicBezTo>
                  <a:cubicBezTo>
                    <a:pt x="20" y="163"/>
                    <a:pt x="15" y="150"/>
                    <a:pt x="15" y="13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38"/>
                    <a:pt x="39" y="15"/>
                    <a:pt x="68" y="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4" y="0"/>
                    <a:pt x="63" y="0"/>
                  </a:cubicBezTo>
                  <a:cubicBezTo>
                    <a:pt x="28" y="3"/>
                    <a:pt x="1" y="31"/>
                    <a:pt x="1" y="6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54"/>
                    <a:pt x="7" y="171"/>
                    <a:pt x="19" y="184"/>
                  </a:cubicBezTo>
                  <a:cubicBezTo>
                    <a:pt x="32" y="196"/>
                    <a:pt x="49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8" y="188"/>
                    <a:pt x="68" y="188"/>
                    <a:pt x="68" y="188"/>
                  </a:cubicBezTo>
                  <a:cubicBezTo>
                    <a:pt x="67" y="188"/>
                    <a:pt x="67" y="188"/>
                    <a:pt x="67" y="188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3694"/>
            <p:cNvSpPr>
              <a:spLocks/>
            </p:cNvSpPr>
            <p:nvPr/>
          </p:nvSpPr>
          <p:spPr bwMode="auto">
            <a:xfrm>
              <a:off x="-969059" y="4669526"/>
              <a:ext cx="211629" cy="633652"/>
            </a:xfrm>
            <a:custGeom>
              <a:avLst/>
              <a:gdLst>
                <a:gd name="T0" fmla="*/ 0 w 68"/>
                <a:gd name="T1" fmla="*/ 15 h 203"/>
                <a:gd name="T2" fmla="*/ 1 w 68"/>
                <a:gd name="T3" fmla="*/ 15 h 203"/>
                <a:gd name="T4" fmla="*/ 1 w 68"/>
                <a:gd name="T5" fmla="*/ 15 h 203"/>
                <a:gd name="T6" fmla="*/ 52 w 68"/>
                <a:gd name="T7" fmla="*/ 67 h 203"/>
                <a:gd name="T8" fmla="*/ 51 w 68"/>
                <a:gd name="T9" fmla="*/ 138 h 203"/>
                <a:gd name="T10" fmla="*/ 36 w 68"/>
                <a:gd name="T11" fmla="*/ 174 h 203"/>
                <a:gd name="T12" fmla="*/ 0 w 68"/>
                <a:gd name="T13" fmla="*/ 188 h 203"/>
                <a:gd name="T14" fmla="*/ 0 w 68"/>
                <a:gd name="T15" fmla="*/ 203 h 203"/>
                <a:gd name="T16" fmla="*/ 46 w 68"/>
                <a:gd name="T17" fmla="*/ 185 h 203"/>
                <a:gd name="T18" fmla="*/ 67 w 68"/>
                <a:gd name="T19" fmla="*/ 138 h 203"/>
                <a:gd name="T20" fmla="*/ 67 w 68"/>
                <a:gd name="T21" fmla="*/ 67 h 203"/>
                <a:gd name="T22" fmla="*/ 10 w 68"/>
                <a:gd name="T23" fmla="*/ 1 h 203"/>
                <a:gd name="T24" fmla="*/ 1 w 68"/>
                <a:gd name="T25" fmla="*/ 0 h 203"/>
                <a:gd name="T26" fmla="*/ 0 w 68"/>
                <a:gd name="T27" fmla="*/ 0 h 203"/>
                <a:gd name="T28" fmla="*/ 0 w 68"/>
                <a:gd name="T29" fmla="*/ 0 h 203"/>
                <a:gd name="T30" fmla="*/ 0 w 68"/>
                <a:gd name="T31" fmla="*/ 1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203">
                  <a:moveTo>
                    <a:pt x="0" y="15"/>
                  </a:move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9" y="15"/>
                    <a:pt x="52" y="39"/>
                    <a:pt x="52" y="67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51" y="151"/>
                    <a:pt x="46" y="164"/>
                    <a:pt x="36" y="174"/>
                  </a:cubicBezTo>
                  <a:cubicBezTo>
                    <a:pt x="26" y="183"/>
                    <a:pt x="14" y="188"/>
                    <a:pt x="0" y="18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17" y="203"/>
                    <a:pt x="34" y="197"/>
                    <a:pt x="46" y="185"/>
                  </a:cubicBezTo>
                  <a:cubicBezTo>
                    <a:pt x="59" y="172"/>
                    <a:pt x="67" y="156"/>
                    <a:pt x="67" y="138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8" y="33"/>
                    <a:pt x="43" y="5"/>
                    <a:pt x="10" y="1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Rectangle 3695"/>
            <p:cNvSpPr>
              <a:spLocks noChangeArrowheads="1"/>
            </p:cNvSpPr>
            <p:nvPr/>
          </p:nvSpPr>
          <p:spPr bwMode="auto">
            <a:xfrm>
              <a:off x="-969059" y="466952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Rectangle 3696"/>
            <p:cNvSpPr>
              <a:spLocks noChangeArrowheads="1"/>
            </p:cNvSpPr>
            <p:nvPr/>
          </p:nvSpPr>
          <p:spPr bwMode="auto">
            <a:xfrm>
              <a:off x="-969059" y="525628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1" name="Rectangle 3703"/>
            <p:cNvSpPr>
              <a:spLocks noChangeArrowheads="1"/>
            </p:cNvSpPr>
            <p:nvPr/>
          </p:nvSpPr>
          <p:spPr bwMode="auto">
            <a:xfrm>
              <a:off x="-997441" y="4937917"/>
              <a:ext cx="53061" cy="9995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82" name="Group 1381"/>
          <p:cNvGrpSpPr/>
          <p:nvPr/>
        </p:nvGrpSpPr>
        <p:grpSpPr>
          <a:xfrm>
            <a:off x="1857511" y="2956186"/>
            <a:ext cx="339883" cy="256197"/>
            <a:chOff x="-115758" y="4663356"/>
            <a:chExt cx="857005" cy="645992"/>
          </a:xfrm>
        </p:grpSpPr>
        <p:sp>
          <p:nvSpPr>
            <p:cNvPr id="1383" name="Freeform 3710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80 w 80"/>
                <a:gd name="T3" fmla="*/ 20 h 162"/>
                <a:gd name="T4" fmla="*/ 80 w 80"/>
                <a:gd name="T5" fmla="*/ 0 h 162"/>
                <a:gd name="T6" fmla="*/ 0 w 80"/>
                <a:gd name="T7" fmla="*/ 81 h 162"/>
                <a:gd name="T8" fmla="*/ 80 w 80"/>
                <a:gd name="T9" fmla="*/ 162 h 162"/>
                <a:gd name="T10" fmla="*/ 80 w 80"/>
                <a:gd name="T11" fmla="*/ 142 h 162"/>
                <a:gd name="T12" fmla="*/ 20 w 80"/>
                <a:gd name="T13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48"/>
                    <a:pt x="47" y="21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2"/>
                    <a:pt x="0" y="37"/>
                    <a:pt x="0" y="81"/>
                  </a:cubicBezTo>
                  <a:cubicBezTo>
                    <a:pt x="0" y="125"/>
                    <a:pt x="35" y="160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3711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20 w 80"/>
                <a:gd name="T3" fmla="*/ 81 h 162"/>
                <a:gd name="T4" fmla="*/ 80 w 80"/>
                <a:gd name="T5" fmla="*/ 20 h 162"/>
                <a:gd name="T6" fmla="*/ 80 w 80"/>
                <a:gd name="T7" fmla="*/ 20 h 162"/>
                <a:gd name="T8" fmla="*/ 80 w 80"/>
                <a:gd name="T9" fmla="*/ 0 h 162"/>
                <a:gd name="T10" fmla="*/ 80 w 80"/>
                <a:gd name="T11" fmla="*/ 0 h 162"/>
                <a:gd name="T12" fmla="*/ 0 w 80"/>
                <a:gd name="T13" fmla="*/ 81 h 162"/>
                <a:gd name="T14" fmla="*/ 80 w 80"/>
                <a:gd name="T15" fmla="*/ 162 h 162"/>
                <a:gd name="T16" fmla="*/ 80 w 80"/>
                <a:gd name="T17" fmla="*/ 162 h 162"/>
                <a:gd name="T18" fmla="*/ 80 w 80"/>
                <a:gd name="T19" fmla="*/ 142 h 162"/>
                <a:gd name="T20" fmla="*/ 80 w 80"/>
                <a:gd name="T21" fmla="*/ 142 h 162"/>
                <a:gd name="T22" fmla="*/ 20 w 80"/>
                <a:gd name="T23" fmla="*/ 81 h 162"/>
                <a:gd name="T24" fmla="*/ 20 w 80"/>
                <a:gd name="T25" fmla="*/ 81 h 162"/>
                <a:gd name="T26" fmla="*/ 20 w 80"/>
                <a:gd name="T27" fmla="*/ 81 h 162"/>
                <a:gd name="T28" fmla="*/ 80 w 80"/>
                <a:gd name="T29" fmla="*/ 142 h 162"/>
                <a:gd name="T30" fmla="*/ 80 w 80"/>
                <a:gd name="T31" fmla="*/ 142 h 162"/>
                <a:gd name="T32" fmla="*/ 79 w 80"/>
                <a:gd name="T33" fmla="*/ 142 h 162"/>
                <a:gd name="T34" fmla="*/ 79 w 80"/>
                <a:gd name="T35" fmla="*/ 162 h 162"/>
                <a:gd name="T36" fmla="*/ 80 w 80"/>
                <a:gd name="T37" fmla="*/ 162 h 162"/>
                <a:gd name="T38" fmla="*/ 80 w 80"/>
                <a:gd name="T39" fmla="*/ 162 h 162"/>
                <a:gd name="T40" fmla="*/ 0 w 80"/>
                <a:gd name="T41" fmla="*/ 81 h 162"/>
                <a:gd name="T42" fmla="*/ 80 w 80"/>
                <a:gd name="T43" fmla="*/ 1 h 162"/>
                <a:gd name="T44" fmla="*/ 80 w 80"/>
                <a:gd name="T45" fmla="*/ 0 h 162"/>
                <a:gd name="T46" fmla="*/ 79 w 80"/>
                <a:gd name="T47" fmla="*/ 0 h 162"/>
                <a:gd name="T48" fmla="*/ 79 w 80"/>
                <a:gd name="T49" fmla="*/ 20 h 162"/>
                <a:gd name="T50" fmla="*/ 80 w 80"/>
                <a:gd name="T51" fmla="*/ 20 h 162"/>
                <a:gd name="T52" fmla="*/ 80 w 80"/>
                <a:gd name="T53" fmla="*/ 20 h 162"/>
                <a:gd name="T54" fmla="*/ 20 w 80"/>
                <a:gd name="T55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81"/>
                    <a:pt x="20" y="81"/>
                    <a:pt x="20" y="81"/>
                  </a:cubicBezTo>
                  <a:cubicBezTo>
                    <a:pt x="20" y="48"/>
                    <a:pt x="47" y="21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1"/>
                    <a:pt x="0" y="37"/>
                    <a:pt x="0" y="81"/>
                  </a:cubicBezTo>
                  <a:cubicBezTo>
                    <a:pt x="0" y="125"/>
                    <a:pt x="35" y="161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114"/>
                    <a:pt x="47" y="141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36" y="160"/>
                    <a:pt x="0" y="125"/>
                    <a:pt x="0" y="81"/>
                  </a:cubicBezTo>
                  <a:cubicBezTo>
                    <a:pt x="0" y="37"/>
                    <a:pt x="36" y="2"/>
                    <a:pt x="80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47" y="21"/>
                    <a:pt x="20" y="48"/>
                    <a:pt x="20" y="8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3712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47 w 47"/>
                <a:gd name="T3" fmla="*/ 96 h 96"/>
                <a:gd name="T4" fmla="*/ 47 w 47"/>
                <a:gd name="T5" fmla="*/ 0 h 96"/>
                <a:gd name="T6" fmla="*/ 0 w 47"/>
                <a:gd name="T7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74"/>
                    <a:pt x="21" y="95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3713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0 w 47"/>
                <a:gd name="T3" fmla="*/ 48 h 96"/>
                <a:gd name="T4" fmla="*/ 47 w 47"/>
                <a:gd name="T5" fmla="*/ 96 h 96"/>
                <a:gd name="T6" fmla="*/ 47 w 47"/>
                <a:gd name="T7" fmla="*/ 96 h 96"/>
                <a:gd name="T8" fmla="*/ 47 w 47"/>
                <a:gd name="T9" fmla="*/ 0 h 96"/>
                <a:gd name="T10" fmla="*/ 47 w 47"/>
                <a:gd name="T11" fmla="*/ 0 h 96"/>
                <a:gd name="T12" fmla="*/ 0 w 47"/>
                <a:gd name="T13" fmla="*/ 48 h 96"/>
                <a:gd name="T14" fmla="*/ 0 w 47"/>
                <a:gd name="T15" fmla="*/ 48 h 96"/>
                <a:gd name="T16" fmla="*/ 0 w 47"/>
                <a:gd name="T17" fmla="*/ 48 h 96"/>
                <a:gd name="T18" fmla="*/ 47 w 47"/>
                <a:gd name="T19" fmla="*/ 0 h 96"/>
                <a:gd name="T20" fmla="*/ 47 w 47"/>
                <a:gd name="T21" fmla="*/ 0 h 96"/>
                <a:gd name="T22" fmla="*/ 46 w 47"/>
                <a:gd name="T23" fmla="*/ 0 h 96"/>
                <a:gd name="T24" fmla="*/ 46 w 47"/>
                <a:gd name="T25" fmla="*/ 96 h 96"/>
                <a:gd name="T26" fmla="*/ 47 w 47"/>
                <a:gd name="T27" fmla="*/ 96 h 96"/>
                <a:gd name="T28" fmla="*/ 47 w 47"/>
                <a:gd name="T29" fmla="*/ 96 h 96"/>
                <a:gd name="T30" fmla="*/ 0 w 47"/>
                <a:gd name="T31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74"/>
                    <a:pt x="21" y="95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21" y="95"/>
                    <a:pt x="0" y="74"/>
                    <a:pt x="0" y="48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Rectangle 3714"/>
            <p:cNvSpPr>
              <a:spLocks noChangeArrowheads="1"/>
            </p:cNvSpPr>
            <p:nvPr/>
          </p:nvSpPr>
          <p:spPr bwMode="auto">
            <a:xfrm>
              <a:off x="653633" y="4916323"/>
              <a:ext cx="56147" cy="393025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3715"/>
            <p:cNvSpPr>
              <a:spLocks/>
            </p:cNvSpPr>
            <p:nvPr/>
          </p:nvSpPr>
          <p:spPr bwMode="auto">
            <a:xfrm>
              <a:off x="616614" y="4700375"/>
              <a:ext cx="124633" cy="196821"/>
            </a:xfrm>
            <a:custGeom>
              <a:avLst/>
              <a:gdLst>
                <a:gd name="T0" fmla="*/ 33 w 40"/>
                <a:gd name="T1" fmla="*/ 40 h 63"/>
                <a:gd name="T2" fmla="*/ 29 w 40"/>
                <a:gd name="T3" fmla="*/ 40 h 63"/>
                <a:gd name="T4" fmla="*/ 29 w 40"/>
                <a:gd name="T5" fmla="*/ 0 h 63"/>
                <a:gd name="T6" fmla="*/ 22 w 40"/>
                <a:gd name="T7" fmla="*/ 0 h 63"/>
                <a:gd name="T8" fmla="*/ 22 w 40"/>
                <a:gd name="T9" fmla="*/ 40 h 63"/>
                <a:gd name="T10" fmla="*/ 18 w 40"/>
                <a:gd name="T11" fmla="*/ 40 h 63"/>
                <a:gd name="T12" fmla="*/ 18 w 40"/>
                <a:gd name="T13" fmla="*/ 0 h 63"/>
                <a:gd name="T14" fmla="*/ 11 w 40"/>
                <a:gd name="T15" fmla="*/ 0 h 63"/>
                <a:gd name="T16" fmla="*/ 11 w 40"/>
                <a:gd name="T17" fmla="*/ 40 h 63"/>
                <a:gd name="T18" fmla="*/ 7 w 40"/>
                <a:gd name="T19" fmla="*/ 40 h 63"/>
                <a:gd name="T20" fmla="*/ 7 w 40"/>
                <a:gd name="T21" fmla="*/ 0 h 63"/>
                <a:gd name="T22" fmla="*/ 0 w 40"/>
                <a:gd name="T23" fmla="*/ 0 h 63"/>
                <a:gd name="T24" fmla="*/ 0 w 40"/>
                <a:gd name="T25" fmla="*/ 43 h 63"/>
                <a:gd name="T26" fmla="*/ 0 w 40"/>
                <a:gd name="T27" fmla="*/ 43 h 63"/>
                <a:gd name="T28" fmla="*/ 20 w 40"/>
                <a:gd name="T29" fmla="*/ 63 h 63"/>
                <a:gd name="T30" fmla="*/ 40 w 40"/>
                <a:gd name="T31" fmla="*/ 43 h 63"/>
                <a:gd name="T32" fmla="*/ 40 w 40"/>
                <a:gd name="T33" fmla="*/ 43 h 63"/>
                <a:gd name="T34" fmla="*/ 40 w 40"/>
                <a:gd name="T35" fmla="*/ 0 h 63"/>
                <a:gd name="T36" fmla="*/ 33 w 40"/>
                <a:gd name="T37" fmla="*/ 0 h 63"/>
                <a:gd name="T38" fmla="*/ 33 w 40"/>
                <a:gd name="T39" fmla="*/ 4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63">
                  <a:moveTo>
                    <a:pt x="33" y="40"/>
                  </a:moveTo>
                  <a:cubicBezTo>
                    <a:pt x="29" y="40"/>
                    <a:pt x="29" y="40"/>
                    <a:pt x="29" y="4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4"/>
                    <a:pt x="9" y="63"/>
                    <a:pt x="20" y="63"/>
                  </a:cubicBezTo>
                  <a:cubicBezTo>
                    <a:pt x="31" y="63"/>
                    <a:pt x="40" y="54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33" y="40"/>
                  </a:lnTo>
                  <a:close/>
                </a:path>
              </a:pathLst>
            </a:custGeom>
            <a:solidFill>
              <a:srgbClr val="C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Rectangle 3716"/>
            <p:cNvSpPr>
              <a:spLocks noChangeArrowheads="1"/>
            </p:cNvSpPr>
            <p:nvPr/>
          </p:nvSpPr>
          <p:spPr bwMode="auto">
            <a:xfrm>
              <a:off x="-78121" y="5044040"/>
              <a:ext cx="59231" cy="2591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Freeform 3717"/>
            <p:cNvSpPr>
              <a:spLocks/>
            </p:cNvSpPr>
            <p:nvPr/>
          </p:nvSpPr>
          <p:spPr bwMode="auto">
            <a:xfrm>
              <a:off x="-115758" y="4663356"/>
              <a:ext cx="96868" cy="359090"/>
            </a:xfrm>
            <a:custGeom>
              <a:avLst/>
              <a:gdLst>
                <a:gd name="T0" fmla="*/ 15 w 31"/>
                <a:gd name="T1" fmla="*/ 0 h 115"/>
                <a:gd name="T2" fmla="*/ 0 w 31"/>
                <a:gd name="T3" fmla="*/ 15 h 115"/>
                <a:gd name="T4" fmla="*/ 0 w 31"/>
                <a:gd name="T5" fmla="*/ 15 h 115"/>
                <a:gd name="T6" fmla="*/ 0 w 31"/>
                <a:gd name="T7" fmla="*/ 115 h 115"/>
                <a:gd name="T8" fmla="*/ 31 w 31"/>
                <a:gd name="T9" fmla="*/ 115 h 115"/>
                <a:gd name="T10" fmla="*/ 31 w 31"/>
                <a:gd name="T11" fmla="*/ 15 h 115"/>
                <a:gd name="T12" fmla="*/ 31 w 31"/>
                <a:gd name="T13" fmla="*/ 15 h 115"/>
                <a:gd name="T14" fmla="*/ 15 w 31"/>
                <a:gd name="T1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15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5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Freeform 3718"/>
            <p:cNvSpPr>
              <a:spLocks/>
            </p:cNvSpPr>
            <p:nvPr/>
          </p:nvSpPr>
          <p:spPr bwMode="auto">
            <a:xfrm>
              <a:off x="121168" y="4791073"/>
              <a:ext cx="186949" cy="381302"/>
            </a:xfrm>
            <a:custGeom>
              <a:avLst/>
              <a:gdLst>
                <a:gd name="T0" fmla="*/ 0 w 60"/>
                <a:gd name="T1" fmla="*/ 61 h 122"/>
                <a:gd name="T2" fmla="*/ 60 w 60"/>
                <a:gd name="T3" fmla="*/ 122 h 122"/>
                <a:gd name="T4" fmla="*/ 60 w 60"/>
                <a:gd name="T5" fmla="*/ 109 h 122"/>
                <a:gd name="T6" fmla="*/ 13 w 60"/>
                <a:gd name="T7" fmla="*/ 61 h 122"/>
                <a:gd name="T8" fmla="*/ 60 w 60"/>
                <a:gd name="T9" fmla="*/ 13 h 122"/>
                <a:gd name="T10" fmla="*/ 60 w 60"/>
                <a:gd name="T11" fmla="*/ 0 h 122"/>
                <a:gd name="T12" fmla="*/ 0 w 60"/>
                <a:gd name="T13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22">
                  <a:moveTo>
                    <a:pt x="0" y="61"/>
                  </a:moveTo>
                  <a:cubicBezTo>
                    <a:pt x="0" y="94"/>
                    <a:pt x="27" y="121"/>
                    <a:pt x="60" y="122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34" y="108"/>
                    <a:pt x="13" y="87"/>
                    <a:pt x="13" y="61"/>
                  </a:cubicBezTo>
                  <a:cubicBezTo>
                    <a:pt x="13" y="35"/>
                    <a:pt x="34" y="14"/>
                    <a:pt x="60" y="13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1"/>
                    <a:pt x="0" y="28"/>
                    <a:pt x="0" y="6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Freeform 3719"/>
            <p:cNvSpPr>
              <a:spLocks noEditPoints="1"/>
            </p:cNvSpPr>
            <p:nvPr/>
          </p:nvSpPr>
          <p:spPr bwMode="auto">
            <a:xfrm>
              <a:off x="305032" y="4728757"/>
              <a:ext cx="267775" cy="505935"/>
            </a:xfrm>
            <a:custGeom>
              <a:avLst/>
              <a:gdLst>
                <a:gd name="T0" fmla="*/ 1 w 86"/>
                <a:gd name="T1" fmla="*/ 162 h 162"/>
                <a:gd name="T2" fmla="*/ 3 w 86"/>
                <a:gd name="T3" fmla="*/ 162 h 162"/>
                <a:gd name="T4" fmla="*/ 86 w 86"/>
                <a:gd name="T5" fmla="*/ 81 h 162"/>
                <a:gd name="T6" fmla="*/ 3 w 86"/>
                <a:gd name="T7" fmla="*/ 0 h 162"/>
                <a:gd name="T8" fmla="*/ 1 w 86"/>
                <a:gd name="T9" fmla="*/ 0 h 162"/>
                <a:gd name="T10" fmla="*/ 0 w 86"/>
                <a:gd name="T11" fmla="*/ 0 h 162"/>
                <a:gd name="T12" fmla="*/ 0 w 86"/>
                <a:gd name="T13" fmla="*/ 162 h 162"/>
                <a:gd name="T14" fmla="*/ 1 w 86"/>
                <a:gd name="T15" fmla="*/ 162 h 162"/>
                <a:gd name="T16" fmla="*/ 1 w 86"/>
                <a:gd name="T17" fmla="*/ 129 h 162"/>
                <a:gd name="T18" fmla="*/ 3 w 86"/>
                <a:gd name="T19" fmla="*/ 129 h 162"/>
                <a:gd name="T20" fmla="*/ 52 w 86"/>
                <a:gd name="T21" fmla="*/ 81 h 162"/>
                <a:gd name="T22" fmla="*/ 3 w 86"/>
                <a:gd name="T23" fmla="*/ 33 h 162"/>
                <a:gd name="T24" fmla="*/ 1 w 86"/>
                <a:gd name="T25" fmla="*/ 33 h 162"/>
                <a:gd name="T26" fmla="*/ 1 w 86"/>
                <a:gd name="T27" fmla="*/ 20 h 162"/>
                <a:gd name="T28" fmla="*/ 3 w 86"/>
                <a:gd name="T29" fmla="*/ 20 h 162"/>
                <a:gd name="T30" fmla="*/ 65 w 86"/>
                <a:gd name="T31" fmla="*/ 81 h 162"/>
                <a:gd name="T32" fmla="*/ 3 w 86"/>
                <a:gd name="T33" fmla="*/ 142 h 162"/>
                <a:gd name="T34" fmla="*/ 1 w 86"/>
                <a:gd name="T35" fmla="*/ 142 h 162"/>
                <a:gd name="T36" fmla="*/ 1 w 86"/>
                <a:gd name="T37" fmla="*/ 12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162">
                  <a:moveTo>
                    <a:pt x="1" y="162"/>
                  </a:moveTo>
                  <a:cubicBezTo>
                    <a:pt x="2" y="162"/>
                    <a:pt x="2" y="162"/>
                    <a:pt x="3" y="162"/>
                  </a:cubicBezTo>
                  <a:cubicBezTo>
                    <a:pt x="49" y="162"/>
                    <a:pt x="86" y="126"/>
                    <a:pt x="86" y="81"/>
                  </a:cubicBezTo>
                  <a:cubicBezTo>
                    <a:pt x="86" y="36"/>
                    <a:pt x="49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62"/>
                    <a:pt x="0" y="162"/>
                    <a:pt x="1" y="162"/>
                  </a:cubicBezTo>
                  <a:close/>
                  <a:moveTo>
                    <a:pt x="1" y="129"/>
                  </a:moveTo>
                  <a:cubicBezTo>
                    <a:pt x="2" y="129"/>
                    <a:pt x="2" y="129"/>
                    <a:pt x="3" y="129"/>
                  </a:cubicBezTo>
                  <a:cubicBezTo>
                    <a:pt x="30" y="129"/>
                    <a:pt x="52" y="108"/>
                    <a:pt x="52" y="81"/>
                  </a:cubicBezTo>
                  <a:cubicBezTo>
                    <a:pt x="52" y="54"/>
                    <a:pt x="30" y="33"/>
                    <a:pt x="3" y="33"/>
                  </a:cubicBezTo>
                  <a:cubicBezTo>
                    <a:pt x="2" y="33"/>
                    <a:pt x="2" y="33"/>
                    <a:pt x="1" y="33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7" y="20"/>
                    <a:pt x="65" y="47"/>
                    <a:pt x="65" y="81"/>
                  </a:cubicBezTo>
                  <a:cubicBezTo>
                    <a:pt x="65" y="115"/>
                    <a:pt x="37" y="142"/>
                    <a:pt x="3" y="142"/>
                  </a:cubicBezTo>
                  <a:cubicBezTo>
                    <a:pt x="2" y="142"/>
                    <a:pt x="2" y="142"/>
                    <a:pt x="1" y="142"/>
                  </a:cubicBezTo>
                  <a:lnTo>
                    <a:pt x="1" y="129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3720"/>
            <p:cNvSpPr>
              <a:spLocks/>
            </p:cNvSpPr>
            <p:nvPr/>
          </p:nvSpPr>
          <p:spPr bwMode="auto">
            <a:xfrm>
              <a:off x="18130" y="4688035"/>
              <a:ext cx="286902" cy="587378"/>
            </a:xfrm>
            <a:custGeom>
              <a:avLst/>
              <a:gdLst>
                <a:gd name="T0" fmla="*/ 13 w 92"/>
                <a:gd name="T1" fmla="*/ 94 h 188"/>
                <a:gd name="T2" fmla="*/ 92 w 92"/>
                <a:gd name="T3" fmla="*/ 13 h 188"/>
                <a:gd name="T4" fmla="*/ 92 w 92"/>
                <a:gd name="T5" fmla="*/ 0 h 188"/>
                <a:gd name="T6" fmla="*/ 0 w 92"/>
                <a:gd name="T7" fmla="*/ 94 h 188"/>
                <a:gd name="T8" fmla="*/ 92 w 92"/>
                <a:gd name="T9" fmla="*/ 188 h 188"/>
                <a:gd name="T10" fmla="*/ 92 w 92"/>
                <a:gd name="T11" fmla="*/ 175 h 188"/>
                <a:gd name="T12" fmla="*/ 13 w 92"/>
                <a:gd name="T13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88">
                  <a:moveTo>
                    <a:pt x="13" y="94"/>
                  </a:moveTo>
                  <a:cubicBezTo>
                    <a:pt x="13" y="51"/>
                    <a:pt x="48" y="15"/>
                    <a:pt x="92" y="13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2"/>
                    <a:pt x="0" y="43"/>
                    <a:pt x="0" y="94"/>
                  </a:cubicBezTo>
                  <a:cubicBezTo>
                    <a:pt x="0" y="145"/>
                    <a:pt x="41" y="186"/>
                    <a:pt x="92" y="188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48" y="173"/>
                    <a:pt x="13" y="138"/>
                    <a:pt x="13" y="94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Freeform 3721"/>
            <p:cNvSpPr>
              <a:spLocks/>
            </p:cNvSpPr>
            <p:nvPr/>
          </p:nvSpPr>
          <p:spPr bwMode="auto">
            <a:xfrm>
              <a:off x="305032" y="4688035"/>
              <a:ext cx="305412" cy="587378"/>
            </a:xfrm>
            <a:custGeom>
              <a:avLst/>
              <a:gdLst>
                <a:gd name="T0" fmla="*/ 98 w 98"/>
                <a:gd name="T1" fmla="*/ 94 h 188"/>
                <a:gd name="T2" fmla="*/ 3 w 98"/>
                <a:gd name="T3" fmla="*/ 0 h 188"/>
                <a:gd name="T4" fmla="*/ 0 w 98"/>
                <a:gd name="T5" fmla="*/ 0 h 188"/>
                <a:gd name="T6" fmla="*/ 0 w 98"/>
                <a:gd name="T7" fmla="*/ 13 h 188"/>
                <a:gd name="T8" fmla="*/ 1 w 98"/>
                <a:gd name="T9" fmla="*/ 13 h 188"/>
                <a:gd name="T10" fmla="*/ 3 w 98"/>
                <a:gd name="T11" fmla="*/ 13 h 188"/>
                <a:gd name="T12" fmla="*/ 86 w 98"/>
                <a:gd name="T13" fmla="*/ 94 h 188"/>
                <a:gd name="T14" fmla="*/ 3 w 98"/>
                <a:gd name="T15" fmla="*/ 175 h 188"/>
                <a:gd name="T16" fmla="*/ 1 w 98"/>
                <a:gd name="T17" fmla="*/ 175 h 188"/>
                <a:gd name="T18" fmla="*/ 0 w 98"/>
                <a:gd name="T19" fmla="*/ 175 h 188"/>
                <a:gd name="T20" fmla="*/ 0 w 98"/>
                <a:gd name="T21" fmla="*/ 188 h 188"/>
                <a:gd name="T22" fmla="*/ 3 w 98"/>
                <a:gd name="T23" fmla="*/ 188 h 188"/>
                <a:gd name="T24" fmla="*/ 98 w 98"/>
                <a:gd name="T25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88">
                  <a:moveTo>
                    <a:pt x="98" y="94"/>
                  </a:moveTo>
                  <a:cubicBezTo>
                    <a:pt x="98" y="42"/>
                    <a:pt x="5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1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9" y="13"/>
                    <a:pt x="86" y="49"/>
                    <a:pt x="86" y="94"/>
                  </a:cubicBezTo>
                  <a:cubicBezTo>
                    <a:pt x="86" y="139"/>
                    <a:pt x="49" y="175"/>
                    <a:pt x="3" y="175"/>
                  </a:cubicBezTo>
                  <a:cubicBezTo>
                    <a:pt x="2" y="175"/>
                    <a:pt x="2" y="175"/>
                    <a:pt x="1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" y="188"/>
                    <a:pt x="2" y="188"/>
                    <a:pt x="3" y="188"/>
                  </a:cubicBezTo>
                  <a:cubicBezTo>
                    <a:pt x="56" y="188"/>
                    <a:pt x="98" y="146"/>
                    <a:pt x="98" y="94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Freeform 3722"/>
            <p:cNvSpPr>
              <a:spLocks/>
            </p:cNvSpPr>
            <p:nvPr/>
          </p:nvSpPr>
          <p:spPr bwMode="auto">
            <a:xfrm>
              <a:off x="308117" y="4791073"/>
              <a:ext cx="199289" cy="381302"/>
            </a:xfrm>
            <a:custGeom>
              <a:avLst/>
              <a:gdLst>
                <a:gd name="T0" fmla="*/ 64 w 64"/>
                <a:gd name="T1" fmla="*/ 61 h 122"/>
                <a:gd name="T2" fmla="*/ 2 w 64"/>
                <a:gd name="T3" fmla="*/ 0 h 122"/>
                <a:gd name="T4" fmla="*/ 0 w 64"/>
                <a:gd name="T5" fmla="*/ 0 h 122"/>
                <a:gd name="T6" fmla="*/ 0 w 64"/>
                <a:gd name="T7" fmla="*/ 13 h 122"/>
                <a:gd name="T8" fmla="*/ 2 w 64"/>
                <a:gd name="T9" fmla="*/ 13 h 122"/>
                <a:gd name="T10" fmla="*/ 51 w 64"/>
                <a:gd name="T11" fmla="*/ 61 h 122"/>
                <a:gd name="T12" fmla="*/ 2 w 64"/>
                <a:gd name="T13" fmla="*/ 109 h 122"/>
                <a:gd name="T14" fmla="*/ 0 w 64"/>
                <a:gd name="T15" fmla="*/ 109 h 122"/>
                <a:gd name="T16" fmla="*/ 0 w 64"/>
                <a:gd name="T17" fmla="*/ 122 h 122"/>
                <a:gd name="T18" fmla="*/ 2 w 64"/>
                <a:gd name="T19" fmla="*/ 122 h 122"/>
                <a:gd name="T20" fmla="*/ 64 w 64"/>
                <a:gd name="T21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122">
                  <a:moveTo>
                    <a:pt x="64" y="61"/>
                  </a:moveTo>
                  <a:cubicBezTo>
                    <a:pt x="64" y="27"/>
                    <a:pt x="36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9" y="13"/>
                    <a:pt x="51" y="34"/>
                    <a:pt x="51" y="61"/>
                  </a:cubicBezTo>
                  <a:cubicBezTo>
                    <a:pt x="51" y="88"/>
                    <a:pt x="29" y="109"/>
                    <a:pt x="2" y="109"/>
                  </a:cubicBezTo>
                  <a:cubicBezTo>
                    <a:pt x="1" y="109"/>
                    <a:pt x="1" y="109"/>
                    <a:pt x="0" y="109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" y="122"/>
                    <a:pt x="1" y="122"/>
                    <a:pt x="2" y="122"/>
                  </a:cubicBezTo>
                  <a:cubicBezTo>
                    <a:pt x="36" y="122"/>
                    <a:pt x="64" y="95"/>
                    <a:pt x="64" y="6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96" name="Group 1395"/>
          <p:cNvGrpSpPr/>
          <p:nvPr/>
        </p:nvGrpSpPr>
        <p:grpSpPr>
          <a:xfrm>
            <a:off x="2735171" y="2944208"/>
            <a:ext cx="212641" cy="310764"/>
            <a:chOff x="1320603" y="4594252"/>
            <a:chExt cx="536167" cy="783581"/>
          </a:xfrm>
        </p:grpSpPr>
        <p:sp>
          <p:nvSpPr>
            <p:cNvPr id="1397" name="Freeform 3756"/>
            <p:cNvSpPr>
              <a:spLocks/>
            </p:cNvSpPr>
            <p:nvPr/>
          </p:nvSpPr>
          <p:spPr bwMode="auto">
            <a:xfrm>
              <a:off x="1358240" y="4631889"/>
              <a:ext cx="233223" cy="708926"/>
            </a:xfrm>
            <a:custGeom>
              <a:avLst/>
              <a:gdLst>
                <a:gd name="T0" fmla="*/ 75 w 75"/>
                <a:gd name="T1" fmla="*/ 200 h 227"/>
                <a:gd name="T2" fmla="*/ 37 w 75"/>
                <a:gd name="T3" fmla="*/ 200 h 227"/>
                <a:gd name="T4" fmla="*/ 37 w 75"/>
                <a:gd name="T5" fmla="*/ 172 h 227"/>
                <a:gd name="T6" fmla="*/ 48 w 75"/>
                <a:gd name="T7" fmla="*/ 147 h 227"/>
                <a:gd name="T8" fmla="*/ 74 w 75"/>
                <a:gd name="T9" fmla="*/ 137 h 227"/>
                <a:gd name="T10" fmla="*/ 75 w 75"/>
                <a:gd name="T11" fmla="*/ 137 h 227"/>
                <a:gd name="T12" fmla="*/ 75 w 75"/>
                <a:gd name="T13" fmla="*/ 125 h 227"/>
                <a:gd name="T14" fmla="*/ 74 w 75"/>
                <a:gd name="T15" fmla="*/ 125 h 227"/>
                <a:gd name="T16" fmla="*/ 49 w 75"/>
                <a:gd name="T17" fmla="*/ 100 h 227"/>
                <a:gd name="T18" fmla="*/ 74 w 75"/>
                <a:gd name="T19" fmla="*/ 74 h 227"/>
                <a:gd name="T20" fmla="*/ 75 w 75"/>
                <a:gd name="T21" fmla="*/ 75 h 227"/>
                <a:gd name="T22" fmla="*/ 75 w 75"/>
                <a:gd name="T23" fmla="*/ 42 h 227"/>
                <a:gd name="T24" fmla="*/ 45 w 75"/>
                <a:gd name="T25" fmla="*/ 42 h 227"/>
                <a:gd name="T26" fmla="*/ 45 w 75"/>
                <a:gd name="T27" fmla="*/ 30 h 227"/>
                <a:gd name="T28" fmla="*/ 75 w 75"/>
                <a:gd name="T29" fmla="*/ 30 h 227"/>
                <a:gd name="T30" fmla="*/ 75 w 75"/>
                <a:gd name="T31" fmla="*/ 0 h 227"/>
                <a:gd name="T32" fmla="*/ 0 w 75"/>
                <a:gd name="T33" fmla="*/ 0 h 227"/>
                <a:gd name="T34" fmla="*/ 0 w 75"/>
                <a:gd name="T35" fmla="*/ 227 h 227"/>
                <a:gd name="T36" fmla="*/ 75 w 75"/>
                <a:gd name="T37" fmla="*/ 227 h 227"/>
                <a:gd name="T38" fmla="*/ 75 w 75"/>
                <a:gd name="T39" fmla="*/ 20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" h="227">
                  <a:moveTo>
                    <a:pt x="75" y="200"/>
                  </a:moveTo>
                  <a:cubicBezTo>
                    <a:pt x="37" y="200"/>
                    <a:pt x="37" y="200"/>
                    <a:pt x="37" y="200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62"/>
                    <a:pt x="41" y="153"/>
                    <a:pt x="48" y="147"/>
                  </a:cubicBezTo>
                  <a:cubicBezTo>
                    <a:pt x="55" y="141"/>
                    <a:pt x="64" y="137"/>
                    <a:pt x="74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75" y="125"/>
                    <a:pt x="75" y="125"/>
                    <a:pt x="74" y="125"/>
                  </a:cubicBezTo>
                  <a:cubicBezTo>
                    <a:pt x="61" y="125"/>
                    <a:pt x="49" y="113"/>
                    <a:pt x="49" y="100"/>
                  </a:cubicBezTo>
                  <a:cubicBezTo>
                    <a:pt x="49" y="86"/>
                    <a:pt x="61" y="74"/>
                    <a:pt x="74" y="74"/>
                  </a:cubicBezTo>
                  <a:cubicBezTo>
                    <a:pt x="75" y="74"/>
                    <a:pt x="75" y="75"/>
                    <a:pt x="75" y="75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5" y="227"/>
                    <a:pt x="75" y="227"/>
                    <a:pt x="75" y="227"/>
                  </a:cubicBezTo>
                  <a:lnTo>
                    <a:pt x="75" y="2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8" name="Freeform 3757"/>
            <p:cNvSpPr>
              <a:spLocks/>
            </p:cNvSpPr>
            <p:nvPr/>
          </p:nvSpPr>
          <p:spPr bwMode="auto">
            <a:xfrm>
              <a:off x="1591463" y="4631889"/>
              <a:ext cx="227671" cy="708926"/>
            </a:xfrm>
            <a:custGeom>
              <a:avLst/>
              <a:gdLst>
                <a:gd name="T0" fmla="*/ 29 w 73"/>
                <a:gd name="T1" fmla="*/ 30 h 227"/>
                <a:gd name="T2" fmla="*/ 29 w 73"/>
                <a:gd name="T3" fmla="*/ 42 h 227"/>
                <a:gd name="T4" fmla="*/ 0 w 73"/>
                <a:gd name="T5" fmla="*/ 42 h 227"/>
                <a:gd name="T6" fmla="*/ 0 w 73"/>
                <a:gd name="T7" fmla="*/ 75 h 227"/>
                <a:gd name="T8" fmla="*/ 24 w 73"/>
                <a:gd name="T9" fmla="*/ 100 h 227"/>
                <a:gd name="T10" fmla="*/ 0 w 73"/>
                <a:gd name="T11" fmla="*/ 125 h 227"/>
                <a:gd name="T12" fmla="*/ 0 w 73"/>
                <a:gd name="T13" fmla="*/ 137 h 227"/>
                <a:gd name="T14" fmla="*/ 26 w 73"/>
                <a:gd name="T15" fmla="*/ 147 h 227"/>
                <a:gd name="T16" fmla="*/ 37 w 73"/>
                <a:gd name="T17" fmla="*/ 172 h 227"/>
                <a:gd name="T18" fmla="*/ 37 w 73"/>
                <a:gd name="T19" fmla="*/ 200 h 227"/>
                <a:gd name="T20" fmla="*/ 0 w 73"/>
                <a:gd name="T21" fmla="*/ 200 h 227"/>
                <a:gd name="T22" fmla="*/ 0 w 73"/>
                <a:gd name="T23" fmla="*/ 227 h 227"/>
                <a:gd name="T24" fmla="*/ 73 w 73"/>
                <a:gd name="T25" fmla="*/ 227 h 227"/>
                <a:gd name="T26" fmla="*/ 73 w 73"/>
                <a:gd name="T27" fmla="*/ 0 h 227"/>
                <a:gd name="T28" fmla="*/ 0 w 73"/>
                <a:gd name="T29" fmla="*/ 0 h 227"/>
                <a:gd name="T30" fmla="*/ 0 w 73"/>
                <a:gd name="T31" fmla="*/ 30 h 227"/>
                <a:gd name="T32" fmla="*/ 29 w 73"/>
                <a:gd name="T3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227">
                  <a:moveTo>
                    <a:pt x="29" y="30"/>
                  </a:moveTo>
                  <a:cubicBezTo>
                    <a:pt x="29" y="42"/>
                    <a:pt x="29" y="42"/>
                    <a:pt x="29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4" y="75"/>
                    <a:pt x="24" y="86"/>
                    <a:pt x="24" y="100"/>
                  </a:cubicBezTo>
                  <a:cubicBezTo>
                    <a:pt x="24" y="113"/>
                    <a:pt x="14" y="124"/>
                    <a:pt x="0" y="12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0" y="137"/>
                    <a:pt x="19" y="141"/>
                    <a:pt x="26" y="147"/>
                  </a:cubicBezTo>
                  <a:cubicBezTo>
                    <a:pt x="32" y="153"/>
                    <a:pt x="37" y="162"/>
                    <a:pt x="37" y="172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29" y="30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9" name="Freeform 3758"/>
            <p:cNvSpPr>
              <a:spLocks/>
            </p:cNvSpPr>
            <p:nvPr/>
          </p:nvSpPr>
          <p:spPr bwMode="auto">
            <a:xfrm>
              <a:off x="1510637" y="4863261"/>
              <a:ext cx="80826" cy="159184"/>
            </a:xfrm>
            <a:custGeom>
              <a:avLst/>
              <a:gdLst>
                <a:gd name="T0" fmla="*/ 25 w 26"/>
                <a:gd name="T1" fmla="*/ 0 h 51"/>
                <a:gd name="T2" fmla="*/ 0 w 26"/>
                <a:gd name="T3" fmla="*/ 26 h 51"/>
                <a:gd name="T4" fmla="*/ 25 w 26"/>
                <a:gd name="T5" fmla="*/ 51 h 51"/>
                <a:gd name="T6" fmla="*/ 26 w 26"/>
                <a:gd name="T7" fmla="*/ 51 h 51"/>
                <a:gd name="T8" fmla="*/ 26 w 26"/>
                <a:gd name="T9" fmla="*/ 1 h 51"/>
                <a:gd name="T10" fmla="*/ 25 w 26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1">
                  <a:moveTo>
                    <a:pt x="25" y="0"/>
                  </a:moveTo>
                  <a:cubicBezTo>
                    <a:pt x="12" y="0"/>
                    <a:pt x="0" y="12"/>
                    <a:pt x="0" y="26"/>
                  </a:cubicBezTo>
                  <a:cubicBezTo>
                    <a:pt x="0" y="39"/>
                    <a:pt x="12" y="51"/>
                    <a:pt x="25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0"/>
                    <a:pt x="25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3759"/>
            <p:cNvSpPr>
              <a:spLocks/>
            </p:cNvSpPr>
            <p:nvPr/>
          </p:nvSpPr>
          <p:spPr bwMode="auto">
            <a:xfrm>
              <a:off x="1473000" y="5059465"/>
              <a:ext cx="118463" cy="196821"/>
            </a:xfrm>
            <a:custGeom>
              <a:avLst/>
              <a:gdLst>
                <a:gd name="T0" fmla="*/ 37 w 38"/>
                <a:gd name="T1" fmla="*/ 0 h 63"/>
                <a:gd name="T2" fmla="*/ 11 w 38"/>
                <a:gd name="T3" fmla="*/ 10 h 63"/>
                <a:gd name="T4" fmla="*/ 0 w 38"/>
                <a:gd name="T5" fmla="*/ 35 h 63"/>
                <a:gd name="T6" fmla="*/ 0 w 38"/>
                <a:gd name="T7" fmla="*/ 63 h 63"/>
                <a:gd name="T8" fmla="*/ 38 w 38"/>
                <a:gd name="T9" fmla="*/ 63 h 63"/>
                <a:gd name="T10" fmla="*/ 38 w 38"/>
                <a:gd name="T11" fmla="*/ 0 h 63"/>
                <a:gd name="T12" fmla="*/ 37 w 38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3">
                  <a:moveTo>
                    <a:pt x="37" y="0"/>
                  </a:moveTo>
                  <a:cubicBezTo>
                    <a:pt x="27" y="0"/>
                    <a:pt x="18" y="4"/>
                    <a:pt x="11" y="10"/>
                  </a:cubicBezTo>
                  <a:cubicBezTo>
                    <a:pt x="4" y="16"/>
                    <a:pt x="0" y="2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3760"/>
            <p:cNvSpPr>
              <a:spLocks/>
            </p:cNvSpPr>
            <p:nvPr/>
          </p:nvSpPr>
          <p:spPr bwMode="auto">
            <a:xfrm>
              <a:off x="1591463" y="5059465"/>
              <a:ext cx="115378" cy="196821"/>
            </a:xfrm>
            <a:custGeom>
              <a:avLst/>
              <a:gdLst>
                <a:gd name="T0" fmla="*/ 37 w 37"/>
                <a:gd name="T1" fmla="*/ 35 h 63"/>
                <a:gd name="T2" fmla="*/ 26 w 37"/>
                <a:gd name="T3" fmla="*/ 10 h 63"/>
                <a:gd name="T4" fmla="*/ 0 w 37"/>
                <a:gd name="T5" fmla="*/ 0 h 63"/>
                <a:gd name="T6" fmla="*/ 0 w 37"/>
                <a:gd name="T7" fmla="*/ 63 h 63"/>
                <a:gd name="T8" fmla="*/ 37 w 37"/>
                <a:gd name="T9" fmla="*/ 63 h 63"/>
                <a:gd name="T10" fmla="*/ 37 w 37"/>
                <a:gd name="T11" fmla="*/ 3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3">
                  <a:moveTo>
                    <a:pt x="37" y="35"/>
                  </a:moveTo>
                  <a:cubicBezTo>
                    <a:pt x="37" y="25"/>
                    <a:pt x="32" y="16"/>
                    <a:pt x="26" y="10"/>
                  </a:cubicBezTo>
                  <a:cubicBezTo>
                    <a:pt x="19" y="4"/>
                    <a:pt x="1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7" y="63"/>
                    <a:pt x="37" y="63"/>
                    <a:pt x="37" y="63"/>
                  </a:cubicBezTo>
                  <a:lnTo>
                    <a:pt x="37" y="3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3761"/>
            <p:cNvSpPr>
              <a:spLocks/>
            </p:cNvSpPr>
            <p:nvPr/>
          </p:nvSpPr>
          <p:spPr bwMode="auto">
            <a:xfrm>
              <a:off x="1591463" y="4866346"/>
              <a:ext cx="75273" cy="156100"/>
            </a:xfrm>
            <a:custGeom>
              <a:avLst/>
              <a:gdLst>
                <a:gd name="T0" fmla="*/ 24 w 24"/>
                <a:gd name="T1" fmla="*/ 25 h 50"/>
                <a:gd name="T2" fmla="*/ 0 w 24"/>
                <a:gd name="T3" fmla="*/ 0 h 50"/>
                <a:gd name="T4" fmla="*/ 0 w 24"/>
                <a:gd name="T5" fmla="*/ 50 h 50"/>
                <a:gd name="T6" fmla="*/ 24 w 24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50">
                  <a:moveTo>
                    <a:pt x="24" y="25"/>
                  </a:moveTo>
                  <a:cubicBezTo>
                    <a:pt x="24" y="11"/>
                    <a:pt x="14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49"/>
                    <a:pt x="24" y="38"/>
                    <a:pt x="24" y="2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Rectangle 3762"/>
            <p:cNvSpPr>
              <a:spLocks noChangeArrowheads="1"/>
            </p:cNvSpPr>
            <p:nvPr/>
          </p:nvSpPr>
          <p:spPr bwMode="auto">
            <a:xfrm>
              <a:off x="1498297" y="4725672"/>
              <a:ext cx="93166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Rectangle 3763"/>
            <p:cNvSpPr>
              <a:spLocks noChangeArrowheads="1"/>
            </p:cNvSpPr>
            <p:nvPr/>
          </p:nvSpPr>
          <p:spPr bwMode="auto">
            <a:xfrm>
              <a:off x="1591463" y="4725672"/>
              <a:ext cx="90698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3764"/>
            <p:cNvSpPr>
              <a:spLocks noEditPoints="1"/>
            </p:cNvSpPr>
            <p:nvPr/>
          </p:nvSpPr>
          <p:spPr bwMode="auto">
            <a:xfrm>
              <a:off x="1320603" y="4594252"/>
              <a:ext cx="536167" cy="783581"/>
            </a:xfrm>
            <a:custGeom>
              <a:avLst/>
              <a:gdLst>
                <a:gd name="T0" fmla="*/ 0 w 869"/>
                <a:gd name="T1" fmla="*/ 0 h 1270"/>
                <a:gd name="T2" fmla="*/ 0 w 869"/>
                <a:gd name="T3" fmla="*/ 1270 h 1270"/>
                <a:gd name="T4" fmla="*/ 869 w 869"/>
                <a:gd name="T5" fmla="*/ 1270 h 1270"/>
                <a:gd name="T6" fmla="*/ 869 w 869"/>
                <a:gd name="T7" fmla="*/ 0 h 1270"/>
                <a:gd name="T8" fmla="*/ 0 w 869"/>
                <a:gd name="T9" fmla="*/ 0 h 1270"/>
                <a:gd name="T10" fmla="*/ 61 w 869"/>
                <a:gd name="T11" fmla="*/ 61 h 1270"/>
                <a:gd name="T12" fmla="*/ 439 w 869"/>
                <a:gd name="T13" fmla="*/ 61 h 1270"/>
                <a:gd name="T14" fmla="*/ 808 w 869"/>
                <a:gd name="T15" fmla="*/ 61 h 1270"/>
                <a:gd name="T16" fmla="*/ 808 w 869"/>
                <a:gd name="T17" fmla="*/ 1210 h 1270"/>
                <a:gd name="T18" fmla="*/ 439 w 869"/>
                <a:gd name="T19" fmla="*/ 1210 h 1270"/>
                <a:gd name="T20" fmla="*/ 61 w 869"/>
                <a:gd name="T21" fmla="*/ 1210 h 1270"/>
                <a:gd name="T22" fmla="*/ 61 w 869"/>
                <a:gd name="T23" fmla="*/ 61 h 1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9" h="1270">
                  <a:moveTo>
                    <a:pt x="0" y="0"/>
                  </a:moveTo>
                  <a:lnTo>
                    <a:pt x="0" y="1270"/>
                  </a:lnTo>
                  <a:lnTo>
                    <a:pt x="869" y="1270"/>
                  </a:lnTo>
                  <a:lnTo>
                    <a:pt x="869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439" y="61"/>
                  </a:lnTo>
                  <a:lnTo>
                    <a:pt x="808" y="61"/>
                  </a:lnTo>
                  <a:lnTo>
                    <a:pt x="808" y="1210"/>
                  </a:lnTo>
                  <a:lnTo>
                    <a:pt x="439" y="1210"/>
                  </a:lnTo>
                  <a:lnTo>
                    <a:pt x="61" y="1210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06" name="Group 1405"/>
          <p:cNvGrpSpPr/>
          <p:nvPr/>
        </p:nvGrpSpPr>
        <p:grpSpPr>
          <a:xfrm>
            <a:off x="5114569" y="2984533"/>
            <a:ext cx="331388" cy="208594"/>
            <a:chOff x="5037371" y="4741097"/>
            <a:chExt cx="779262" cy="490510"/>
          </a:xfrm>
        </p:grpSpPr>
        <p:sp>
          <p:nvSpPr>
            <p:cNvPr id="1407" name="Freeform 3765"/>
            <p:cNvSpPr>
              <a:spLocks/>
            </p:cNvSpPr>
            <p:nvPr/>
          </p:nvSpPr>
          <p:spPr bwMode="auto">
            <a:xfrm>
              <a:off x="5324273" y="4875601"/>
              <a:ext cx="71571" cy="156100"/>
            </a:xfrm>
            <a:custGeom>
              <a:avLst/>
              <a:gdLst>
                <a:gd name="T0" fmla="*/ 0 w 23"/>
                <a:gd name="T1" fmla="*/ 25 h 50"/>
                <a:gd name="T2" fmla="*/ 23 w 23"/>
                <a:gd name="T3" fmla="*/ 50 h 50"/>
                <a:gd name="T4" fmla="*/ 23 w 23"/>
                <a:gd name="T5" fmla="*/ 0 h 50"/>
                <a:gd name="T6" fmla="*/ 0 w 23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25"/>
                  </a:moveTo>
                  <a:cubicBezTo>
                    <a:pt x="0" y="38"/>
                    <a:pt x="11" y="49"/>
                    <a:pt x="23" y="5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1" y="1"/>
                    <a:pt x="0" y="12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8" name="Freeform 3766"/>
            <p:cNvSpPr>
              <a:spLocks/>
            </p:cNvSpPr>
            <p:nvPr/>
          </p:nvSpPr>
          <p:spPr bwMode="auto">
            <a:xfrm>
              <a:off x="5324273" y="4875601"/>
              <a:ext cx="74656" cy="156100"/>
            </a:xfrm>
            <a:custGeom>
              <a:avLst/>
              <a:gdLst>
                <a:gd name="T0" fmla="*/ 0 w 24"/>
                <a:gd name="T1" fmla="*/ 25 h 50"/>
                <a:gd name="T2" fmla="*/ 0 w 24"/>
                <a:gd name="T3" fmla="*/ 25 h 50"/>
                <a:gd name="T4" fmla="*/ 23 w 24"/>
                <a:gd name="T5" fmla="*/ 50 h 50"/>
                <a:gd name="T6" fmla="*/ 24 w 24"/>
                <a:gd name="T7" fmla="*/ 50 h 50"/>
                <a:gd name="T8" fmla="*/ 24 w 24"/>
                <a:gd name="T9" fmla="*/ 0 h 50"/>
                <a:gd name="T10" fmla="*/ 23 w 24"/>
                <a:gd name="T11" fmla="*/ 0 h 50"/>
                <a:gd name="T12" fmla="*/ 0 w 24"/>
                <a:gd name="T13" fmla="*/ 25 h 50"/>
                <a:gd name="T14" fmla="*/ 0 w 24"/>
                <a:gd name="T15" fmla="*/ 25 h 50"/>
                <a:gd name="T16" fmla="*/ 1 w 24"/>
                <a:gd name="T17" fmla="*/ 25 h 50"/>
                <a:gd name="T18" fmla="*/ 23 w 24"/>
                <a:gd name="T19" fmla="*/ 0 h 50"/>
                <a:gd name="T20" fmla="*/ 23 w 24"/>
                <a:gd name="T21" fmla="*/ 0 h 50"/>
                <a:gd name="T22" fmla="*/ 23 w 24"/>
                <a:gd name="T23" fmla="*/ 0 h 50"/>
                <a:gd name="T24" fmla="*/ 23 w 24"/>
                <a:gd name="T25" fmla="*/ 50 h 50"/>
                <a:gd name="T26" fmla="*/ 23 w 24"/>
                <a:gd name="T27" fmla="*/ 50 h 50"/>
                <a:gd name="T28" fmla="*/ 23 w 24"/>
                <a:gd name="T29" fmla="*/ 49 h 50"/>
                <a:gd name="T30" fmla="*/ 1 w 24"/>
                <a:gd name="T31" fmla="*/ 25 h 50"/>
                <a:gd name="T32" fmla="*/ 0 w 24"/>
                <a:gd name="T33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50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10" y="49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1"/>
                    <a:pt x="0" y="1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12"/>
                    <a:pt x="11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11" y="48"/>
                    <a:pt x="1" y="38"/>
                    <a:pt x="1" y="2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Freeform 3767"/>
            <p:cNvSpPr>
              <a:spLocks noEditPoints="1"/>
            </p:cNvSpPr>
            <p:nvPr/>
          </p:nvSpPr>
          <p:spPr bwMode="auto">
            <a:xfrm>
              <a:off x="5075008" y="4778733"/>
              <a:ext cx="320837" cy="346750"/>
            </a:xfrm>
            <a:custGeom>
              <a:avLst/>
              <a:gdLst>
                <a:gd name="T0" fmla="*/ 68 w 103"/>
                <a:gd name="T1" fmla="*/ 56 h 111"/>
                <a:gd name="T2" fmla="*/ 103 w 103"/>
                <a:gd name="T3" fmla="*/ 19 h 111"/>
                <a:gd name="T4" fmla="*/ 103 w 103"/>
                <a:gd name="T5" fmla="*/ 0 h 111"/>
                <a:gd name="T6" fmla="*/ 0 w 103"/>
                <a:gd name="T7" fmla="*/ 0 h 111"/>
                <a:gd name="T8" fmla="*/ 0 w 103"/>
                <a:gd name="T9" fmla="*/ 111 h 111"/>
                <a:gd name="T10" fmla="*/ 103 w 103"/>
                <a:gd name="T11" fmla="*/ 111 h 111"/>
                <a:gd name="T12" fmla="*/ 103 w 103"/>
                <a:gd name="T13" fmla="*/ 93 h 111"/>
                <a:gd name="T14" fmla="*/ 68 w 103"/>
                <a:gd name="T15" fmla="*/ 56 h 111"/>
                <a:gd name="T16" fmla="*/ 22 w 103"/>
                <a:gd name="T17" fmla="*/ 102 h 111"/>
                <a:gd name="T18" fmla="*/ 10 w 103"/>
                <a:gd name="T19" fmla="*/ 102 h 111"/>
                <a:gd name="T20" fmla="*/ 10 w 103"/>
                <a:gd name="T21" fmla="*/ 90 h 111"/>
                <a:gd name="T22" fmla="*/ 22 w 103"/>
                <a:gd name="T23" fmla="*/ 90 h 111"/>
                <a:gd name="T24" fmla="*/ 22 w 103"/>
                <a:gd name="T25" fmla="*/ 102 h 111"/>
                <a:gd name="T26" fmla="*/ 22 w 103"/>
                <a:gd name="T27" fmla="*/ 22 h 111"/>
                <a:gd name="T28" fmla="*/ 10 w 103"/>
                <a:gd name="T29" fmla="*/ 22 h 111"/>
                <a:gd name="T30" fmla="*/ 10 w 103"/>
                <a:gd name="T31" fmla="*/ 10 h 111"/>
                <a:gd name="T32" fmla="*/ 22 w 103"/>
                <a:gd name="T33" fmla="*/ 10 h 111"/>
                <a:gd name="T34" fmla="*/ 22 w 103"/>
                <a:gd name="T35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11">
                  <a:moveTo>
                    <a:pt x="68" y="56"/>
                  </a:moveTo>
                  <a:cubicBezTo>
                    <a:pt x="68" y="36"/>
                    <a:pt x="84" y="20"/>
                    <a:pt x="103" y="19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84" y="92"/>
                    <a:pt x="68" y="76"/>
                    <a:pt x="68" y="56"/>
                  </a:cubicBezTo>
                  <a:close/>
                  <a:moveTo>
                    <a:pt x="22" y="102"/>
                  </a:moveTo>
                  <a:cubicBezTo>
                    <a:pt x="10" y="102"/>
                    <a:pt x="10" y="102"/>
                    <a:pt x="10" y="102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22" y="90"/>
                    <a:pt x="22" y="90"/>
                    <a:pt x="22" y="90"/>
                  </a:cubicBezTo>
                  <a:lnTo>
                    <a:pt x="22" y="102"/>
                  </a:lnTo>
                  <a:close/>
                  <a:moveTo>
                    <a:pt x="22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2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3768"/>
            <p:cNvSpPr>
              <a:spLocks noEditPoints="1"/>
            </p:cNvSpPr>
            <p:nvPr/>
          </p:nvSpPr>
          <p:spPr bwMode="auto">
            <a:xfrm>
              <a:off x="5075008" y="4778733"/>
              <a:ext cx="323922" cy="346750"/>
            </a:xfrm>
            <a:custGeom>
              <a:avLst/>
              <a:gdLst>
                <a:gd name="T0" fmla="*/ 68 w 104"/>
                <a:gd name="T1" fmla="*/ 56 h 111"/>
                <a:gd name="T2" fmla="*/ 69 w 104"/>
                <a:gd name="T3" fmla="*/ 56 h 111"/>
                <a:gd name="T4" fmla="*/ 103 w 104"/>
                <a:gd name="T5" fmla="*/ 19 h 111"/>
                <a:gd name="T6" fmla="*/ 104 w 104"/>
                <a:gd name="T7" fmla="*/ 19 h 111"/>
                <a:gd name="T8" fmla="*/ 104 w 104"/>
                <a:gd name="T9" fmla="*/ 0 h 111"/>
                <a:gd name="T10" fmla="*/ 0 w 104"/>
                <a:gd name="T11" fmla="*/ 0 h 111"/>
                <a:gd name="T12" fmla="*/ 0 w 104"/>
                <a:gd name="T13" fmla="*/ 111 h 111"/>
                <a:gd name="T14" fmla="*/ 104 w 104"/>
                <a:gd name="T15" fmla="*/ 111 h 111"/>
                <a:gd name="T16" fmla="*/ 104 w 104"/>
                <a:gd name="T17" fmla="*/ 92 h 111"/>
                <a:gd name="T18" fmla="*/ 103 w 104"/>
                <a:gd name="T19" fmla="*/ 92 h 111"/>
                <a:gd name="T20" fmla="*/ 69 w 104"/>
                <a:gd name="T21" fmla="*/ 56 h 111"/>
                <a:gd name="T22" fmla="*/ 68 w 104"/>
                <a:gd name="T23" fmla="*/ 56 h 111"/>
                <a:gd name="T24" fmla="*/ 68 w 104"/>
                <a:gd name="T25" fmla="*/ 56 h 111"/>
                <a:gd name="T26" fmla="*/ 103 w 104"/>
                <a:gd name="T27" fmla="*/ 93 h 111"/>
                <a:gd name="T28" fmla="*/ 103 w 104"/>
                <a:gd name="T29" fmla="*/ 93 h 111"/>
                <a:gd name="T30" fmla="*/ 103 w 104"/>
                <a:gd name="T31" fmla="*/ 93 h 111"/>
                <a:gd name="T32" fmla="*/ 103 w 104"/>
                <a:gd name="T33" fmla="*/ 111 h 111"/>
                <a:gd name="T34" fmla="*/ 0 w 104"/>
                <a:gd name="T35" fmla="*/ 111 h 111"/>
                <a:gd name="T36" fmla="*/ 0 w 104"/>
                <a:gd name="T37" fmla="*/ 1 h 111"/>
                <a:gd name="T38" fmla="*/ 103 w 104"/>
                <a:gd name="T39" fmla="*/ 1 h 111"/>
                <a:gd name="T40" fmla="*/ 103 w 104"/>
                <a:gd name="T41" fmla="*/ 19 h 111"/>
                <a:gd name="T42" fmla="*/ 103 w 104"/>
                <a:gd name="T43" fmla="*/ 19 h 111"/>
                <a:gd name="T44" fmla="*/ 103 w 104"/>
                <a:gd name="T45" fmla="*/ 19 h 111"/>
                <a:gd name="T46" fmla="*/ 68 w 104"/>
                <a:gd name="T47" fmla="*/ 56 h 111"/>
                <a:gd name="T48" fmla="*/ 22 w 104"/>
                <a:gd name="T49" fmla="*/ 102 h 111"/>
                <a:gd name="T50" fmla="*/ 22 w 104"/>
                <a:gd name="T51" fmla="*/ 102 h 111"/>
                <a:gd name="T52" fmla="*/ 11 w 104"/>
                <a:gd name="T53" fmla="*/ 102 h 111"/>
                <a:gd name="T54" fmla="*/ 11 w 104"/>
                <a:gd name="T55" fmla="*/ 90 h 111"/>
                <a:gd name="T56" fmla="*/ 22 w 104"/>
                <a:gd name="T57" fmla="*/ 90 h 111"/>
                <a:gd name="T58" fmla="*/ 22 w 104"/>
                <a:gd name="T59" fmla="*/ 102 h 111"/>
                <a:gd name="T60" fmla="*/ 22 w 104"/>
                <a:gd name="T61" fmla="*/ 102 h 111"/>
                <a:gd name="T62" fmla="*/ 22 w 104"/>
                <a:gd name="T63" fmla="*/ 102 h 111"/>
                <a:gd name="T64" fmla="*/ 22 w 104"/>
                <a:gd name="T65" fmla="*/ 102 h 111"/>
                <a:gd name="T66" fmla="*/ 22 w 104"/>
                <a:gd name="T67" fmla="*/ 102 h 111"/>
                <a:gd name="T68" fmla="*/ 22 w 104"/>
                <a:gd name="T69" fmla="*/ 90 h 111"/>
                <a:gd name="T70" fmla="*/ 10 w 104"/>
                <a:gd name="T71" fmla="*/ 90 h 111"/>
                <a:gd name="T72" fmla="*/ 10 w 104"/>
                <a:gd name="T73" fmla="*/ 102 h 111"/>
                <a:gd name="T74" fmla="*/ 22 w 104"/>
                <a:gd name="T75" fmla="*/ 102 h 111"/>
                <a:gd name="T76" fmla="*/ 22 w 104"/>
                <a:gd name="T77" fmla="*/ 102 h 111"/>
                <a:gd name="T78" fmla="*/ 22 w 104"/>
                <a:gd name="T79" fmla="*/ 22 h 111"/>
                <a:gd name="T80" fmla="*/ 22 w 104"/>
                <a:gd name="T81" fmla="*/ 21 h 111"/>
                <a:gd name="T82" fmla="*/ 11 w 104"/>
                <a:gd name="T83" fmla="*/ 21 h 111"/>
                <a:gd name="T84" fmla="*/ 11 w 104"/>
                <a:gd name="T85" fmla="*/ 10 h 111"/>
                <a:gd name="T86" fmla="*/ 22 w 104"/>
                <a:gd name="T87" fmla="*/ 10 h 111"/>
                <a:gd name="T88" fmla="*/ 22 w 104"/>
                <a:gd name="T89" fmla="*/ 22 h 111"/>
                <a:gd name="T90" fmla="*/ 22 w 104"/>
                <a:gd name="T91" fmla="*/ 22 h 111"/>
                <a:gd name="T92" fmla="*/ 22 w 104"/>
                <a:gd name="T93" fmla="*/ 21 h 111"/>
                <a:gd name="T94" fmla="*/ 22 w 104"/>
                <a:gd name="T95" fmla="*/ 22 h 111"/>
                <a:gd name="T96" fmla="*/ 22 w 104"/>
                <a:gd name="T97" fmla="*/ 22 h 111"/>
                <a:gd name="T98" fmla="*/ 22 w 104"/>
                <a:gd name="T99" fmla="*/ 10 h 111"/>
                <a:gd name="T100" fmla="*/ 10 w 104"/>
                <a:gd name="T101" fmla="*/ 10 h 111"/>
                <a:gd name="T102" fmla="*/ 10 w 104"/>
                <a:gd name="T103" fmla="*/ 22 h 111"/>
                <a:gd name="T104" fmla="*/ 22 w 104"/>
                <a:gd name="T105" fmla="*/ 22 h 111"/>
                <a:gd name="T106" fmla="*/ 22 w 104"/>
                <a:gd name="T107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" h="111">
                  <a:moveTo>
                    <a:pt x="68" y="56"/>
                  </a:moveTo>
                  <a:cubicBezTo>
                    <a:pt x="69" y="56"/>
                    <a:pt x="69" y="56"/>
                    <a:pt x="69" y="56"/>
                  </a:cubicBezTo>
                  <a:cubicBezTo>
                    <a:pt x="69" y="36"/>
                    <a:pt x="84" y="20"/>
                    <a:pt x="103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4" y="111"/>
                    <a:pt x="104" y="111"/>
                    <a:pt x="104" y="111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3" y="92"/>
                    <a:pt x="103" y="92"/>
                    <a:pt x="103" y="92"/>
                  </a:cubicBezTo>
                  <a:cubicBezTo>
                    <a:pt x="84" y="91"/>
                    <a:pt x="69" y="75"/>
                    <a:pt x="69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76"/>
                    <a:pt x="84" y="92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84" y="20"/>
                    <a:pt x="68" y="36"/>
                    <a:pt x="68" y="56"/>
                  </a:cubicBezTo>
                  <a:close/>
                  <a:moveTo>
                    <a:pt x="22" y="102"/>
                  </a:moveTo>
                  <a:cubicBezTo>
                    <a:pt x="22" y="102"/>
                    <a:pt x="22" y="102"/>
                    <a:pt x="22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lose/>
                  <a:moveTo>
                    <a:pt x="22" y="22"/>
                  </a:moveTo>
                  <a:cubicBezTo>
                    <a:pt x="22" y="21"/>
                    <a:pt x="22" y="21"/>
                    <a:pt x="22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Freeform 3769"/>
            <p:cNvSpPr>
              <a:spLocks/>
            </p:cNvSpPr>
            <p:nvPr/>
          </p:nvSpPr>
          <p:spPr bwMode="auto">
            <a:xfrm>
              <a:off x="5395844" y="4875601"/>
              <a:ext cx="83911" cy="156100"/>
            </a:xfrm>
            <a:custGeom>
              <a:avLst/>
              <a:gdLst>
                <a:gd name="T0" fmla="*/ 27 w 27"/>
                <a:gd name="T1" fmla="*/ 25 h 50"/>
                <a:gd name="T2" fmla="*/ 2 w 27"/>
                <a:gd name="T3" fmla="*/ 0 h 50"/>
                <a:gd name="T4" fmla="*/ 0 w 27"/>
                <a:gd name="T5" fmla="*/ 0 h 50"/>
                <a:gd name="T6" fmla="*/ 0 w 27"/>
                <a:gd name="T7" fmla="*/ 50 h 50"/>
                <a:gd name="T8" fmla="*/ 2 w 27"/>
                <a:gd name="T9" fmla="*/ 50 h 50"/>
                <a:gd name="T10" fmla="*/ 27 w 27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0">
                  <a:moveTo>
                    <a:pt x="27" y="25"/>
                  </a:moveTo>
                  <a:cubicBezTo>
                    <a:pt x="27" y="11"/>
                    <a:pt x="16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" y="50"/>
                    <a:pt x="2" y="50"/>
                    <a:pt x="2" y="50"/>
                  </a:cubicBezTo>
                  <a:cubicBezTo>
                    <a:pt x="16" y="50"/>
                    <a:pt x="27" y="39"/>
                    <a:pt x="27" y="25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2" name="Freeform 3770"/>
            <p:cNvSpPr>
              <a:spLocks noEditPoints="1"/>
            </p:cNvSpPr>
            <p:nvPr/>
          </p:nvSpPr>
          <p:spPr bwMode="auto">
            <a:xfrm>
              <a:off x="5395844" y="4778733"/>
              <a:ext cx="314667" cy="346750"/>
            </a:xfrm>
            <a:custGeom>
              <a:avLst/>
              <a:gdLst>
                <a:gd name="T0" fmla="*/ 101 w 101"/>
                <a:gd name="T1" fmla="*/ 0 h 111"/>
                <a:gd name="T2" fmla="*/ 0 w 101"/>
                <a:gd name="T3" fmla="*/ 0 h 111"/>
                <a:gd name="T4" fmla="*/ 0 w 101"/>
                <a:gd name="T5" fmla="*/ 19 h 111"/>
                <a:gd name="T6" fmla="*/ 2 w 101"/>
                <a:gd name="T7" fmla="*/ 19 h 111"/>
                <a:gd name="T8" fmla="*/ 39 w 101"/>
                <a:gd name="T9" fmla="*/ 56 h 111"/>
                <a:gd name="T10" fmla="*/ 2 w 101"/>
                <a:gd name="T11" fmla="*/ 93 h 111"/>
                <a:gd name="T12" fmla="*/ 0 w 101"/>
                <a:gd name="T13" fmla="*/ 93 h 111"/>
                <a:gd name="T14" fmla="*/ 0 w 101"/>
                <a:gd name="T15" fmla="*/ 111 h 111"/>
                <a:gd name="T16" fmla="*/ 101 w 101"/>
                <a:gd name="T17" fmla="*/ 111 h 111"/>
                <a:gd name="T18" fmla="*/ 101 w 101"/>
                <a:gd name="T19" fmla="*/ 0 h 111"/>
                <a:gd name="T20" fmla="*/ 91 w 101"/>
                <a:gd name="T21" fmla="*/ 102 h 111"/>
                <a:gd name="T22" fmla="*/ 80 w 101"/>
                <a:gd name="T23" fmla="*/ 102 h 111"/>
                <a:gd name="T24" fmla="*/ 80 w 101"/>
                <a:gd name="T25" fmla="*/ 90 h 111"/>
                <a:gd name="T26" fmla="*/ 91 w 101"/>
                <a:gd name="T27" fmla="*/ 90 h 111"/>
                <a:gd name="T28" fmla="*/ 91 w 101"/>
                <a:gd name="T29" fmla="*/ 102 h 111"/>
                <a:gd name="T30" fmla="*/ 91 w 101"/>
                <a:gd name="T31" fmla="*/ 22 h 111"/>
                <a:gd name="T32" fmla="*/ 80 w 101"/>
                <a:gd name="T33" fmla="*/ 22 h 111"/>
                <a:gd name="T34" fmla="*/ 80 w 101"/>
                <a:gd name="T35" fmla="*/ 10 h 111"/>
                <a:gd name="T36" fmla="*/ 91 w 101"/>
                <a:gd name="T37" fmla="*/ 10 h 111"/>
                <a:gd name="T38" fmla="*/ 91 w 101"/>
                <a:gd name="T39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1" h="111">
                  <a:moveTo>
                    <a:pt x="10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3" y="19"/>
                    <a:pt x="39" y="35"/>
                    <a:pt x="39" y="56"/>
                  </a:cubicBezTo>
                  <a:cubicBezTo>
                    <a:pt x="39" y="76"/>
                    <a:pt x="23" y="93"/>
                    <a:pt x="2" y="93"/>
                  </a:cubicBezTo>
                  <a:cubicBezTo>
                    <a:pt x="2" y="93"/>
                    <a:pt x="1" y="93"/>
                    <a:pt x="0" y="9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1" y="111"/>
                    <a:pt x="101" y="111"/>
                    <a:pt x="101" y="111"/>
                  </a:cubicBezTo>
                  <a:lnTo>
                    <a:pt x="101" y="0"/>
                  </a:lnTo>
                  <a:close/>
                  <a:moveTo>
                    <a:pt x="91" y="102"/>
                  </a:moveTo>
                  <a:cubicBezTo>
                    <a:pt x="80" y="102"/>
                    <a:pt x="80" y="102"/>
                    <a:pt x="80" y="102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91" y="90"/>
                    <a:pt x="91" y="90"/>
                    <a:pt x="91" y="90"/>
                  </a:cubicBezTo>
                  <a:lnTo>
                    <a:pt x="91" y="102"/>
                  </a:lnTo>
                  <a:close/>
                  <a:moveTo>
                    <a:pt x="91" y="22"/>
                  </a:moveTo>
                  <a:cubicBezTo>
                    <a:pt x="80" y="22"/>
                    <a:pt x="80" y="22"/>
                    <a:pt x="80" y="22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91" y="10"/>
                    <a:pt x="91" y="10"/>
                    <a:pt x="91" y="10"/>
                  </a:cubicBezTo>
                  <a:lnTo>
                    <a:pt x="91" y="22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3" name="Freeform 3771"/>
            <p:cNvSpPr>
              <a:spLocks/>
            </p:cNvSpPr>
            <p:nvPr/>
          </p:nvSpPr>
          <p:spPr bwMode="auto">
            <a:xfrm>
              <a:off x="5286636" y="4837965"/>
              <a:ext cx="109208" cy="231373"/>
            </a:xfrm>
            <a:custGeom>
              <a:avLst/>
              <a:gdLst>
                <a:gd name="T0" fmla="*/ 0 w 35"/>
                <a:gd name="T1" fmla="*/ 37 h 74"/>
                <a:gd name="T2" fmla="*/ 35 w 35"/>
                <a:gd name="T3" fmla="*/ 74 h 74"/>
                <a:gd name="T4" fmla="*/ 35 w 35"/>
                <a:gd name="T5" fmla="*/ 62 h 74"/>
                <a:gd name="T6" fmla="*/ 12 w 35"/>
                <a:gd name="T7" fmla="*/ 37 h 74"/>
                <a:gd name="T8" fmla="*/ 35 w 35"/>
                <a:gd name="T9" fmla="*/ 12 h 74"/>
                <a:gd name="T10" fmla="*/ 35 w 35"/>
                <a:gd name="T11" fmla="*/ 0 h 74"/>
                <a:gd name="T12" fmla="*/ 0 w 35"/>
                <a:gd name="T13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74">
                  <a:moveTo>
                    <a:pt x="0" y="37"/>
                  </a:moveTo>
                  <a:cubicBezTo>
                    <a:pt x="0" y="57"/>
                    <a:pt x="16" y="73"/>
                    <a:pt x="35" y="74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3" y="61"/>
                    <a:pt x="12" y="50"/>
                    <a:pt x="12" y="37"/>
                  </a:cubicBezTo>
                  <a:cubicBezTo>
                    <a:pt x="12" y="24"/>
                    <a:pt x="23" y="13"/>
                    <a:pt x="35" y="1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1"/>
                    <a:pt x="0" y="17"/>
                    <a:pt x="0" y="3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3772"/>
            <p:cNvSpPr>
              <a:spLocks/>
            </p:cNvSpPr>
            <p:nvPr/>
          </p:nvSpPr>
          <p:spPr bwMode="auto">
            <a:xfrm>
              <a:off x="5395844" y="4837965"/>
              <a:ext cx="121548" cy="231373"/>
            </a:xfrm>
            <a:custGeom>
              <a:avLst/>
              <a:gdLst>
                <a:gd name="T0" fmla="*/ 2 w 39"/>
                <a:gd name="T1" fmla="*/ 12 h 74"/>
                <a:gd name="T2" fmla="*/ 27 w 39"/>
                <a:gd name="T3" fmla="*/ 37 h 74"/>
                <a:gd name="T4" fmla="*/ 2 w 39"/>
                <a:gd name="T5" fmla="*/ 62 h 74"/>
                <a:gd name="T6" fmla="*/ 0 w 39"/>
                <a:gd name="T7" fmla="*/ 62 h 74"/>
                <a:gd name="T8" fmla="*/ 0 w 39"/>
                <a:gd name="T9" fmla="*/ 74 h 74"/>
                <a:gd name="T10" fmla="*/ 2 w 39"/>
                <a:gd name="T11" fmla="*/ 74 h 74"/>
                <a:gd name="T12" fmla="*/ 39 w 39"/>
                <a:gd name="T13" fmla="*/ 37 h 74"/>
                <a:gd name="T14" fmla="*/ 2 w 39"/>
                <a:gd name="T15" fmla="*/ 0 h 74"/>
                <a:gd name="T16" fmla="*/ 0 w 39"/>
                <a:gd name="T17" fmla="*/ 0 h 74"/>
                <a:gd name="T18" fmla="*/ 0 w 39"/>
                <a:gd name="T19" fmla="*/ 12 h 74"/>
                <a:gd name="T20" fmla="*/ 2 w 39"/>
                <a:gd name="T21" fmla="*/ 1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74">
                  <a:moveTo>
                    <a:pt x="2" y="12"/>
                  </a:moveTo>
                  <a:cubicBezTo>
                    <a:pt x="16" y="12"/>
                    <a:pt x="27" y="23"/>
                    <a:pt x="27" y="37"/>
                  </a:cubicBezTo>
                  <a:cubicBezTo>
                    <a:pt x="27" y="51"/>
                    <a:pt x="16" y="62"/>
                    <a:pt x="2" y="62"/>
                  </a:cubicBezTo>
                  <a:cubicBezTo>
                    <a:pt x="2" y="62"/>
                    <a:pt x="1" y="62"/>
                    <a:pt x="0" y="6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23" y="74"/>
                    <a:pt x="39" y="57"/>
                    <a:pt x="39" y="37"/>
                  </a:cubicBezTo>
                  <a:cubicBezTo>
                    <a:pt x="39" y="16"/>
                    <a:pt x="2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2" y="12"/>
                    <a:pt x="2" y="1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3773"/>
            <p:cNvSpPr>
              <a:spLocks noEditPoints="1"/>
            </p:cNvSpPr>
            <p:nvPr/>
          </p:nvSpPr>
          <p:spPr bwMode="auto">
            <a:xfrm>
              <a:off x="5037371" y="4741097"/>
              <a:ext cx="710160" cy="421407"/>
            </a:xfrm>
            <a:custGeom>
              <a:avLst/>
              <a:gdLst>
                <a:gd name="T0" fmla="*/ 0 w 1151"/>
                <a:gd name="T1" fmla="*/ 0 h 683"/>
                <a:gd name="T2" fmla="*/ 0 w 1151"/>
                <a:gd name="T3" fmla="*/ 683 h 683"/>
                <a:gd name="T4" fmla="*/ 1151 w 1151"/>
                <a:gd name="T5" fmla="*/ 683 h 683"/>
                <a:gd name="T6" fmla="*/ 1151 w 1151"/>
                <a:gd name="T7" fmla="*/ 0 h 683"/>
                <a:gd name="T8" fmla="*/ 0 w 1151"/>
                <a:gd name="T9" fmla="*/ 0 h 683"/>
                <a:gd name="T10" fmla="*/ 61 w 1151"/>
                <a:gd name="T11" fmla="*/ 61 h 683"/>
                <a:gd name="T12" fmla="*/ 581 w 1151"/>
                <a:gd name="T13" fmla="*/ 61 h 683"/>
                <a:gd name="T14" fmla="*/ 1091 w 1151"/>
                <a:gd name="T15" fmla="*/ 61 h 683"/>
                <a:gd name="T16" fmla="*/ 1091 w 1151"/>
                <a:gd name="T17" fmla="*/ 623 h 683"/>
                <a:gd name="T18" fmla="*/ 581 w 1151"/>
                <a:gd name="T19" fmla="*/ 623 h 683"/>
                <a:gd name="T20" fmla="*/ 61 w 1151"/>
                <a:gd name="T21" fmla="*/ 623 h 683"/>
                <a:gd name="T22" fmla="*/ 61 w 1151"/>
                <a:gd name="T23" fmla="*/ 61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1" h="683">
                  <a:moveTo>
                    <a:pt x="0" y="0"/>
                  </a:moveTo>
                  <a:lnTo>
                    <a:pt x="0" y="683"/>
                  </a:lnTo>
                  <a:lnTo>
                    <a:pt x="1151" y="683"/>
                  </a:lnTo>
                  <a:lnTo>
                    <a:pt x="1151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581" y="61"/>
                  </a:lnTo>
                  <a:lnTo>
                    <a:pt x="1091" y="61"/>
                  </a:lnTo>
                  <a:lnTo>
                    <a:pt x="1091" y="623"/>
                  </a:lnTo>
                  <a:lnTo>
                    <a:pt x="581" y="623"/>
                  </a:lnTo>
                  <a:lnTo>
                    <a:pt x="61" y="623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3774"/>
            <p:cNvSpPr>
              <a:spLocks/>
            </p:cNvSpPr>
            <p:nvPr/>
          </p:nvSpPr>
          <p:spPr bwMode="auto">
            <a:xfrm>
              <a:off x="5090432" y="4841050"/>
              <a:ext cx="726201" cy="390557"/>
            </a:xfrm>
            <a:custGeom>
              <a:avLst/>
              <a:gdLst>
                <a:gd name="T0" fmla="*/ 1111 w 1177"/>
                <a:gd name="T1" fmla="*/ 572 h 633"/>
                <a:gd name="T2" fmla="*/ 0 w 1177"/>
                <a:gd name="T3" fmla="*/ 572 h 633"/>
                <a:gd name="T4" fmla="*/ 0 w 1177"/>
                <a:gd name="T5" fmla="*/ 633 h 633"/>
                <a:gd name="T6" fmla="*/ 1177 w 1177"/>
                <a:gd name="T7" fmla="*/ 633 h 633"/>
                <a:gd name="T8" fmla="*/ 1177 w 1177"/>
                <a:gd name="T9" fmla="*/ 0 h 633"/>
                <a:gd name="T10" fmla="*/ 1111 w 1177"/>
                <a:gd name="T11" fmla="*/ 0 h 633"/>
                <a:gd name="T12" fmla="*/ 1111 w 1177"/>
                <a:gd name="T13" fmla="*/ 57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7" h="633">
                  <a:moveTo>
                    <a:pt x="1111" y="572"/>
                  </a:moveTo>
                  <a:lnTo>
                    <a:pt x="0" y="572"/>
                  </a:lnTo>
                  <a:lnTo>
                    <a:pt x="0" y="633"/>
                  </a:lnTo>
                  <a:lnTo>
                    <a:pt x="1177" y="633"/>
                  </a:lnTo>
                  <a:lnTo>
                    <a:pt x="1177" y="0"/>
                  </a:lnTo>
                  <a:lnTo>
                    <a:pt x="1111" y="0"/>
                  </a:lnTo>
                  <a:lnTo>
                    <a:pt x="1111" y="5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Rectangle 3775"/>
            <p:cNvSpPr>
              <a:spLocks noChangeArrowheads="1"/>
            </p:cNvSpPr>
            <p:nvPr/>
          </p:nvSpPr>
          <p:spPr bwMode="auto">
            <a:xfrm>
              <a:off x="5105857" y="4810200"/>
              <a:ext cx="37637" cy="3702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Rectangle 3776"/>
            <p:cNvSpPr>
              <a:spLocks noChangeArrowheads="1"/>
            </p:cNvSpPr>
            <p:nvPr/>
          </p:nvSpPr>
          <p:spPr bwMode="auto">
            <a:xfrm>
              <a:off x="5105857" y="5059465"/>
              <a:ext cx="37637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Rectangle 3777"/>
            <p:cNvSpPr>
              <a:spLocks noChangeArrowheads="1"/>
            </p:cNvSpPr>
            <p:nvPr/>
          </p:nvSpPr>
          <p:spPr bwMode="auto">
            <a:xfrm>
              <a:off x="5645109" y="4810200"/>
              <a:ext cx="33935" cy="3702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Rectangle 3778"/>
            <p:cNvSpPr>
              <a:spLocks noChangeArrowheads="1"/>
            </p:cNvSpPr>
            <p:nvPr/>
          </p:nvSpPr>
          <p:spPr bwMode="auto">
            <a:xfrm>
              <a:off x="5645109" y="5059465"/>
              <a:ext cx="33935" cy="37637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21" name="Group 1420"/>
          <p:cNvGrpSpPr/>
          <p:nvPr/>
        </p:nvGrpSpPr>
        <p:grpSpPr>
          <a:xfrm>
            <a:off x="6734235" y="2935631"/>
            <a:ext cx="322383" cy="319341"/>
            <a:chOff x="7595425" y="4591167"/>
            <a:chExt cx="784817" cy="777412"/>
          </a:xfrm>
        </p:grpSpPr>
        <p:sp>
          <p:nvSpPr>
            <p:cNvPr id="1422" name="Freeform 3779"/>
            <p:cNvSpPr>
              <a:spLocks noEditPoints="1"/>
            </p:cNvSpPr>
            <p:nvPr/>
          </p:nvSpPr>
          <p:spPr bwMode="auto">
            <a:xfrm>
              <a:off x="7629360" y="4707162"/>
              <a:ext cx="286902" cy="539869"/>
            </a:xfrm>
            <a:custGeom>
              <a:avLst/>
              <a:gdLst>
                <a:gd name="T0" fmla="*/ 0 w 465"/>
                <a:gd name="T1" fmla="*/ 0 h 875"/>
                <a:gd name="T2" fmla="*/ 0 w 465"/>
                <a:gd name="T3" fmla="*/ 875 h 875"/>
                <a:gd name="T4" fmla="*/ 465 w 465"/>
                <a:gd name="T5" fmla="*/ 875 h 875"/>
                <a:gd name="T6" fmla="*/ 465 w 465"/>
                <a:gd name="T7" fmla="*/ 0 h 875"/>
                <a:gd name="T8" fmla="*/ 0 w 465"/>
                <a:gd name="T9" fmla="*/ 0 h 875"/>
                <a:gd name="T10" fmla="*/ 212 w 465"/>
                <a:gd name="T11" fmla="*/ 754 h 875"/>
                <a:gd name="T12" fmla="*/ 96 w 465"/>
                <a:gd name="T13" fmla="*/ 754 h 875"/>
                <a:gd name="T14" fmla="*/ 96 w 465"/>
                <a:gd name="T15" fmla="*/ 642 h 875"/>
                <a:gd name="T16" fmla="*/ 212 w 465"/>
                <a:gd name="T17" fmla="*/ 642 h 875"/>
                <a:gd name="T18" fmla="*/ 212 w 465"/>
                <a:gd name="T19" fmla="*/ 754 h 875"/>
                <a:gd name="T20" fmla="*/ 212 w 465"/>
                <a:gd name="T21" fmla="*/ 546 h 875"/>
                <a:gd name="T22" fmla="*/ 96 w 465"/>
                <a:gd name="T23" fmla="*/ 546 h 875"/>
                <a:gd name="T24" fmla="*/ 96 w 465"/>
                <a:gd name="T25" fmla="*/ 435 h 875"/>
                <a:gd name="T26" fmla="*/ 212 w 465"/>
                <a:gd name="T27" fmla="*/ 435 h 875"/>
                <a:gd name="T28" fmla="*/ 212 w 465"/>
                <a:gd name="T29" fmla="*/ 546 h 875"/>
                <a:gd name="T30" fmla="*/ 425 w 465"/>
                <a:gd name="T31" fmla="*/ 754 h 875"/>
                <a:gd name="T32" fmla="*/ 308 w 465"/>
                <a:gd name="T33" fmla="*/ 754 h 875"/>
                <a:gd name="T34" fmla="*/ 308 w 465"/>
                <a:gd name="T35" fmla="*/ 642 h 875"/>
                <a:gd name="T36" fmla="*/ 425 w 465"/>
                <a:gd name="T37" fmla="*/ 642 h 875"/>
                <a:gd name="T38" fmla="*/ 425 w 465"/>
                <a:gd name="T39" fmla="*/ 754 h 875"/>
                <a:gd name="T40" fmla="*/ 425 w 465"/>
                <a:gd name="T41" fmla="*/ 546 h 875"/>
                <a:gd name="T42" fmla="*/ 308 w 465"/>
                <a:gd name="T43" fmla="*/ 546 h 875"/>
                <a:gd name="T44" fmla="*/ 308 w 465"/>
                <a:gd name="T45" fmla="*/ 435 h 875"/>
                <a:gd name="T46" fmla="*/ 425 w 465"/>
                <a:gd name="T47" fmla="*/ 435 h 875"/>
                <a:gd name="T48" fmla="*/ 425 w 465"/>
                <a:gd name="T49" fmla="*/ 546 h 875"/>
                <a:gd name="T50" fmla="*/ 425 w 465"/>
                <a:gd name="T51" fmla="*/ 339 h 875"/>
                <a:gd name="T52" fmla="*/ 308 w 465"/>
                <a:gd name="T53" fmla="*/ 339 h 875"/>
                <a:gd name="T54" fmla="*/ 308 w 465"/>
                <a:gd name="T55" fmla="*/ 227 h 875"/>
                <a:gd name="T56" fmla="*/ 425 w 465"/>
                <a:gd name="T57" fmla="*/ 227 h 875"/>
                <a:gd name="T58" fmla="*/ 425 w 465"/>
                <a:gd name="T59" fmla="*/ 339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5" h="875">
                  <a:moveTo>
                    <a:pt x="0" y="0"/>
                  </a:moveTo>
                  <a:lnTo>
                    <a:pt x="0" y="875"/>
                  </a:lnTo>
                  <a:lnTo>
                    <a:pt x="465" y="875"/>
                  </a:lnTo>
                  <a:lnTo>
                    <a:pt x="465" y="0"/>
                  </a:lnTo>
                  <a:lnTo>
                    <a:pt x="0" y="0"/>
                  </a:lnTo>
                  <a:close/>
                  <a:moveTo>
                    <a:pt x="212" y="754"/>
                  </a:moveTo>
                  <a:lnTo>
                    <a:pt x="96" y="754"/>
                  </a:lnTo>
                  <a:lnTo>
                    <a:pt x="96" y="642"/>
                  </a:lnTo>
                  <a:lnTo>
                    <a:pt x="212" y="642"/>
                  </a:lnTo>
                  <a:lnTo>
                    <a:pt x="212" y="754"/>
                  </a:lnTo>
                  <a:close/>
                  <a:moveTo>
                    <a:pt x="212" y="546"/>
                  </a:moveTo>
                  <a:lnTo>
                    <a:pt x="96" y="546"/>
                  </a:lnTo>
                  <a:lnTo>
                    <a:pt x="96" y="435"/>
                  </a:lnTo>
                  <a:lnTo>
                    <a:pt x="212" y="435"/>
                  </a:lnTo>
                  <a:lnTo>
                    <a:pt x="212" y="546"/>
                  </a:lnTo>
                  <a:close/>
                  <a:moveTo>
                    <a:pt x="425" y="754"/>
                  </a:moveTo>
                  <a:lnTo>
                    <a:pt x="308" y="754"/>
                  </a:lnTo>
                  <a:lnTo>
                    <a:pt x="308" y="642"/>
                  </a:lnTo>
                  <a:lnTo>
                    <a:pt x="425" y="642"/>
                  </a:lnTo>
                  <a:lnTo>
                    <a:pt x="425" y="754"/>
                  </a:lnTo>
                  <a:close/>
                  <a:moveTo>
                    <a:pt x="425" y="546"/>
                  </a:moveTo>
                  <a:lnTo>
                    <a:pt x="308" y="546"/>
                  </a:lnTo>
                  <a:lnTo>
                    <a:pt x="308" y="435"/>
                  </a:lnTo>
                  <a:lnTo>
                    <a:pt x="425" y="435"/>
                  </a:lnTo>
                  <a:lnTo>
                    <a:pt x="425" y="546"/>
                  </a:lnTo>
                  <a:close/>
                  <a:moveTo>
                    <a:pt x="425" y="339"/>
                  </a:moveTo>
                  <a:lnTo>
                    <a:pt x="308" y="339"/>
                  </a:lnTo>
                  <a:lnTo>
                    <a:pt x="308" y="227"/>
                  </a:lnTo>
                  <a:lnTo>
                    <a:pt x="425" y="227"/>
                  </a:lnTo>
                  <a:lnTo>
                    <a:pt x="425" y="3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Freeform 3780"/>
            <p:cNvSpPr>
              <a:spLocks noEditPoints="1"/>
            </p:cNvSpPr>
            <p:nvPr/>
          </p:nvSpPr>
          <p:spPr bwMode="auto">
            <a:xfrm>
              <a:off x="7916262" y="4707162"/>
              <a:ext cx="293072" cy="539869"/>
            </a:xfrm>
            <a:custGeom>
              <a:avLst/>
              <a:gdLst>
                <a:gd name="T0" fmla="*/ 30 w 94"/>
                <a:gd name="T1" fmla="*/ 154 h 173"/>
                <a:gd name="T2" fmla="*/ 31 w 94"/>
                <a:gd name="T3" fmla="*/ 149 h 173"/>
                <a:gd name="T4" fmla="*/ 11 w 94"/>
                <a:gd name="T5" fmla="*/ 149 h 173"/>
                <a:gd name="T6" fmla="*/ 11 w 94"/>
                <a:gd name="T7" fmla="*/ 127 h 173"/>
                <a:gd name="T8" fmla="*/ 34 w 94"/>
                <a:gd name="T9" fmla="*/ 127 h 173"/>
                <a:gd name="T10" fmla="*/ 34 w 94"/>
                <a:gd name="T11" fmla="*/ 134 h 173"/>
                <a:gd name="T12" fmla="*/ 54 w 94"/>
                <a:gd name="T13" fmla="*/ 108 h 173"/>
                <a:gd name="T14" fmla="*/ 54 w 94"/>
                <a:gd name="T15" fmla="*/ 86 h 173"/>
                <a:gd name="T16" fmla="*/ 77 w 94"/>
                <a:gd name="T17" fmla="*/ 86 h 173"/>
                <a:gd name="T18" fmla="*/ 77 w 94"/>
                <a:gd name="T19" fmla="*/ 97 h 173"/>
                <a:gd name="T20" fmla="*/ 90 w 94"/>
                <a:gd name="T21" fmla="*/ 95 h 173"/>
                <a:gd name="T22" fmla="*/ 94 w 94"/>
                <a:gd name="T23" fmla="*/ 95 h 173"/>
                <a:gd name="T24" fmla="*/ 94 w 94"/>
                <a:gd name="T25" fmla="*/ 0 h 173"/>
                <a:gd name="T26" fmla="*/ 0 w 94"/>
                <a:gd name="T27" fmla="*/ 0 h 173"/>
                <a:gd name="T28" fmla="*/ 0 w 94"/>
                <a:gd name="T29" fmla="*/ 173 h 173"/>
                <a:gd name="T30" fmla="*/ 34 w 94"/>
                <a:gd name="T31" fmla="*/ 173 h 173"/>
                <a:gd name="T32" fmla="*/ 30 w 94"/>
                <a:gd name="T33" fmla="*/ 154 h 173"/>
                <a:gd name="T34" fmla="*/ 54 w 94"/>
                <a:gd name="T35" fmla="*/ 45 h 173"/>
                <a:gd name="T36" fmla="*/ 77 w 94"/>
                <a:gd name="T37" fmla="*/ 45 h 173"/>
                <a:gd name="T38" fmla="*/ 77 w 94"/>
                <a:gd name="T39" fmla="*/ 67 h 173"/>
                <a:gd name="T40" fmla="*/ 54 w 94"/>
                <a:gd name="T41" fmla="*/ 67 h 173"/>
                <a:gd name="T42" fmla="*/ 54 w 94"/>
                <a:gd name="T43" fmla="*/ 45 h 173"/>
                <a:gd name="T44" fmla="*/ 11 w 94"/>
                <a:gd name="T45" fmla="*/ 45 h 173"/>
                <a:gd name="T46" fmla="*/ 34 w 94"/>
                <a:gd name="T47" fmla="*/ 45 h 173"/>
                <a:gd name="T48" fmla="*/ 34 w 94"/>
                <a:gd name="T49" fmla="*/ 67 h 173"/>
                <a:gd name="T50" fmla="*/ 11 w 94"/>
                <a:gd name="T51" fmla="*/ 67 h 173"/>
                <a:gd name="T52" fmla="*/ 11 w 94"/>
                <a:gd name="T53" fmla="*/ 45 h 173"/>
                <a:gd name="T54" fmla="*/ 11 w 94"/>
                <a:gd name="T55" fmla="*/ 86 h 173"/>
                <a:gd name="T56" fmla="*/ 34 w 94"/>
                <a:gd name="T57" fmla="*/ 86 h 173"/>
                <a:gd name="T58" fmla="*/ 34 w 94"/>
                <a:gd name="T59" fmla="*/ 108 h 173"/>
                <a:gd name="T60" fmla="*/ 11 w 94"/>
                <a:gd name="T61" fmla="*/ 108 h 173"/>
                <a:gd name="T62" fmla="*/ 11 w 94"/>
                <a:gd name="T63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4" h="173">
                  <a:moveTo>
                    <a:pt x="30" y="154"/>
                  </a:moveTo>
                  <a:cubicBezTo>
                    <a:pt x="30" y="152"/>
                    <a:pt x="31" y="151"/>
                    <a:pt x="31" y="149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8" y="123"/>
                    <a:pt x="45" y="114"/>
                    <a:pt x="54" y="108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81" y="96"/>
                    <a:pt x="85" y="95"/>
                    <a:pt x="90" y="95"/>
                  </a:cubicBezTo>
                  <a:cubicBezTo>
                    <a:pt x="91" y="95"/>
                    <a:pt x="93" y="95"/>
                    <a:pt x="94" y="95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34" y="173"/>
                    <a:pt x="34" y="173"/>
                    <a:pt x="34" y="173"/>
                  </a:cubicBezTo>
                  <a:cubicBezTo>
                    <a:pt x="32" y="167"/>
                    <a:pt x="30" y="160"/>
                    <a:pt x="30" y="154"/>
                  </a:cubicBezTo>
                  <a:close/>
                  <a:moveTo>
                    <a:pt x="54" y="45"/>
                  </a:moveTo>
                  <a:cubicBezTo>
                    <a:pt x="77" y="45"/>
                    <a:pt x="77" y="45"/>
                    <a:pt x="77" y="45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54" y="67"/>
                    <a:pt x="54" y="67"/>
                    <a:pt x="54" y="67"/>
                  </a:cubicBezTo>
                  <a:lnTo>
                    <a:pt x="54" y="45"/>
                  </a:lnTo>
                  <a:close/>
                  <a:moveTo>
                    <a:pt x="11" y="45"/>
                  </a:moveTo>
                  <a:cubicBezTo>
                    <a:pt x="34" y="45"/>
                    <a:pt x="34" y="45"/>
                    <a:pt x="34" y="45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11" y="67"/>
                    <a:pt x="11" y="67"/>
                    <a:pt x="11" y="67"/>
                  </a:cubicBezTo>
                  <a:lnTo>
                    <a:pt x="11" y="45"/>
                  </a:lnTo>
                  <a:close/>
                  <a:moveTo>
                    <a:pt x="11" y="86"/>
                  </a:moveTo>
                  <a:cubicBezTo>
                    <a:pt x="34" y="86"/>
                    <a:pt x="34" y="86"/>
                    <a:pt x="34" y="8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11" y="108"/>
                    <a:pt x="11" y="108"/>
                    <a:pt x="11" y="108"/>
                  </a:cubicBezTo>
                  <a:lnTo>
                    <a:pt x="11" y="86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4" name="Freeform 3781"/>
            <p:cNvSpPr>
              <a:spLocks noEditPoints="1"/>
            </p:cNvSpPr>
            <p:nvPr/>
          </p:nvSpPr>
          <p:spPr bwMode="auto">
            <a:xfrm>
              <a:off x="8043980" y="5037870"/>
              <a:ext cx="305412" cy="296774"/>
            </a:xfrm>
            <a:custGeom>
              <a:avLst/>
              <a:gdLst>
                <a:gd name="T0" fmla="*/ 0 w 98"/>
                <a:gd name="T1" fmla="*/ 48 h 95"/>
                <a:gd name="T2" fmla="*/ 49 w 98"/>
                <a:gd name="T3" fmla="*/ 95 h 95"/>
                <a:gd name="T4" fmla="*/ 98 w 98"/>
                <a:gd name="T5" fmla="*/ 48 h 95"/>
                <a:gd name="T6" fmla="*/ 49 w 98"/>
                <a:gd name="T7" fmla="*/ 0 h 95"/>
                <a:gd name="T8" fmla="*/ 0 w 98"/>
                <a:gd name="T9" fmla="*/ 48 h 95"/>
                <a:gd name="T10" fmla="*/ 26 w 98"/>
                <a:gd name="T11" fmla="*/ 26 h 95"/>
                <a:gd name="T12" fmla="*/ 34 w 98"/>
                <a:gd name="T13" fmla="*/ 33 h 95"/>
                <a:gd name="T14" fmla="*/ 26 w 98"/>
                <a:gd name="T15" fmla="*/ 41 h 95"/>
                <a:gd name="T16" fmla="*/ 19 w 98"/>
                <a:gd name="T17" fmla="*/ 33 h 95"/>
                <a:gd name="T18" fmla="*/ 26 w 98"/>
                <a:gd name="T19" fmla="*/ 26 h 95"/>
                <a:gd name="T20" fmla="*/ 47 w 98"/>
                <a:gd name="T21" fmla="*/ 81 h 95"/>
                <a:gd name="T22" fmla="*/ 47 w 98"/>
                <a:gd name="T23" fmla="*/ 81 h 95"/>
                <a:gd name="T24" fmla="*/ 13 w 98"/>
                <a:gd name="T25" fmla="*/ 57 h 95"/>
                <a:gd name="T26" fmla="*/ 23 w 98"/>
                <a:gd name="T27" fmla="*/ 53 h 95"/>
                <a:gd name="T28" fmla="*/ 47 w 98"/>
                <a:gd name="T29" fmla="*/ 70 h 95"/>
                <a:gd name="T30" fmla="*/ 47 w 98"/>
                <a:gd name="T31" fmla="*/ 70 h 95"/>
                <a:gd name="T32" fmla="*/ 72 w 98"/>
                <a:gd name="T33" fmla="*/ 54 h 95"/>
                <a:gd name="T34" fmla="*/ 82 w 98"/>
                <a:gd name="T35" fmla="*/ 58 h 95"/>
                <a:gd name="T36" fmla="*/ 47 w 98"/>
                <a:gd name="T37" fmla="*/ 81 h 95"/>
                <a:gd name="T38" fmla="*/ 69 w 98"/>
                <a:gd name="T39" fmla="*/ 26 h 95"/>
                <a:gd name="T40" fmla="*/ 77 w 98"/>
                <a:gd name="T41" fmla="*/ 33 h 95"/>
                <a:gd name="T42" fmla="*/ 69 w 98"/>
                <a:gd name="T43" fmla="*/ 41 h 95"/>
                <a:gd name="T44" fmla="*/ 62 w 98"/>
                <a:gd name="T45" fmla="*/ 33 h 95"/>
                <a:gd name="T46" fmla="*/ 69 w 98"/>
                <a:gd name="T47" fmla="*/ 2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8" h="95">
                  <a:moveTo>
                    <a:pt x="0" y="48"/>
                  </a:moveTo>
                  <a:cubicBezTo>
                    <a:pt x="0" y="74"/>
                    <a:pt x="22" y="95"/>
                    <a:pt x="49" y="95"/>
                  </a:cubicBezTo>
                  <a:cubicBezTo>
                    <a:pt x="76" y="95"/>
                    <a:pt x="98" y="74"/>
                    <a:pt x="98" y="48"/>
                  </a:cubicBezTo>
                  <a:cubicBezTo>
                    <a:pt x="98" y="21"/>
                    <a:pt x="76" y="0"/>
                    <a:pt x="49" y="0"/>
                  </a:cubicBezTo>
                  <a:cubicBezTo>
                    <a:pt x="22" y="0"/>
                    <a:pt x="0" y="21"/>
                    <a:pt x="0" y="48"/>
                  </a:cubicBezTo>
                  <a:close/>
                  <a:moveTo>
                    <a:pt x="26" y="26"/>
                  </a:moveTo>
                  <a:cubicBezTo>
                    <a:pt x="30" y="26"/>
                    <a:pt x="34" y="29"/>
                    <a:pt x="34" y="33"/>
                  </a:cubicBezTo>
                  <a:cubicBezTo>
                    <a:pt x="34" y="37"/>
                    <a:pt x="30" y="41"/>
                    <a:pt x="26" y="41"/>
                  </a:cubicBezTo>
                  <a:cubicBezTo>
                    <a:pt x="22" y="41"/>
                    <a:pt x="19" y="37"/>
                    <a:pt x="19" y="33"/>
                  </a:cubicBezTo>
                  <a:cubicBezTo>
                    <a:pt x="19" y="29"/>
                    <a:pt x="22" y="26"/>
                    <a:pt x="26" y="26"/>
                  </a:cubicBezTo>
                  <a:close/>
                  <a:moveTo>
                    <a:pt x="47" y="81"/>
                  </a:moveTo>
                  <a:cubicBezTo>
                    <a:pt x="47" y="81"/>
                    <a:pt x="47" y="81"/>
                    <a:pt x="47" y="81"/>
                  </a:cubicBezTo>
                  <a:cubicBezTo>
                    <a:pt x="32" y="81"/>
                    <a:pt x="18" y="71"/>
                    <a:pt x="13" y="5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6" y="63"/>
                    <a:pt x="36" y="70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58" y="70"/>
                    <a:pt x="68" y="64"/>
                    <a:pt x="72" y="5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6" y="72"/>
                    <a:pt x="62" y="81"/>
                    <a:pt x="47" y="81"/>
                  </a:cubicBezTo>
                  <a:close/>
                  <a:moveTo>
                    <a:pt x="69" y="26"/>
                  </a:moveTo>
                  <a:cubicBezTo>
                    <a:pt x="74" y="26"/>
                    <a:pt x="77" y="29"/>
                    <a:pt x="77" y="33"/>
                  </a:cubicBezTo>
                  <a:cubicBezTo>
                    <a:pt x="77" y="37"/>
                    <a:pt x="74" y="41"/>
                    <a:pt x="69" y="41"/>
                  </a:cubicBezTo>
                  <a:cubicBezTo>
                    <a:pt x="65" y="41"/>
                    <a:pt x="62" y="37"/>
                    <a:pt x="62" y="33"/>
                  </a:cubicBezTo>
                  <a:cubicBezTo>
                    <a:pt x="62" y="29"/>
                    <a:pt x="65" y="26"/>
                    <a:pt x="69" y="26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5" name="Rectangle 3782"/>
            <p:cNvSpPr>
              <a:spLocks noChangeArrowheads="1"/>
            </p:cNvSpPr>
            <p:nvPr/>
          </p:nvSpPr>
          <p:spPr bwMode="auto">
            <a:xfrm>
              <a:off x="7685506" y="4591167"/>
              <a:ext cx="56147" cy="8144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Rectangle 3783"/>
            <p:cNvSpPr>
              <a:spLocks noChangeArrowheads="1"/>
            </p:cNvSpPr>
            <p:nvPr/>
          </p:nvSpPr>
          <p:spPr bwMode="auto">
            <a:xfrm>
              <a:off x="8112466" y="4591167"/>
              <a:ext cx="56147" cy="8144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3784"/>
            <p:cNvSpPr>
              <a:spLocks/>
            </p:cNvSpPr>
            <p:nvPr/>
          </p:nvSpPr>
          <p:spPr bwMode="auto">
            <a:xfrm>
              <a:off x="7595425" y="4672610"/>
              <a:ext cx="647843" cy="608973"/>
            </a:xfrm>
            <a:custGeom>
              <a:avLst/>
              <a:gdLst>
                <a:gd name="T0" fmla="*/ 184 w 208"/>
                <a:gd name="T1" fmla="*/ 0 h 195"/>
                <a:gd name="T2" fmla="*/ 166 w 208"/>
                <a:gd name="T3" fmla="*/ 0 h 195"/>
                <a:gd name="T4" fmla="*/ 47 w 208"/>
                <a:gd name="T5" fmla="*/ 0 h 195"/>
                <a:gd name="T6" fmla="*/ 29 w 208"/>
                <a:gd name="T7" fmla="*/ 0 h 195"/>
                <a:gd name="T8" fmla="*/ 0 w 208"/>
                <a:gd name="T9" fmla="*/ 0 h 195"/>
                <a:gd name="T10" fmla="*/ 0 w 208"/>
                <a:gd name="T11" fmla="*/ 195 h 195"/>
                <a:gd name="T12" fmla="*/ 142 w 208"/>
                <a:gd name="T13" fmla="*/ 195 h 195"/>
                <a:gd name="T14" fmla="*/ 138 w 208"/>
                <a:gd name="T15" fmla="*/ 187 h 195"/>
                <a:gd name="T16" fmla="*/ 137 w 208"/>
                <a:gd name="T17" fmla="*/ 184 h 195"/>
                <a:gd name="T18" fmla="*/ 103 w 208"/>
                <a:gd name="T19" fmla="*/ 184 h 195"/>
                <a:gd name="T20" fmla="*/ 11 w 208"/>
                <a:gd name="T21" fmla="*/ 184 h 195"/>
                <a:gd name="T22" fmla="*/ 11 w 208"/>
                <a:gd name="T23" fmla="*/ 11 h 195"/>
                <a:gd name="T24" fmla="*/ 103 w 208"/>
                <a:gd name="T25" fmla="*/ 11 h 195"/>
                <a:gd name="T26" fmla="*/ 197 w 208"/>
                <a:gd name="T27" fmla="*/ 11 h 195"/>
                <a:gd name="T28" fmla="*/ 197 w 208"/>
                <a:gd name="T29" fmla="*/ 106 h 195"/>
                <a:gd name="T30" fmla="*/ 204 w 208"/>
                <a:gd name="T31" fmla="*/ 107 h 195"/>
                <a:gd name="T32" fmla="*/ 208 w 208"/>
                <a:gd name="T33" fmla="*/ 108 h 195"/>
                <a:gd name="T34" fmla="*/ 208 w 208"/>
                <a:gd name="T35" fmla="*/ 0 h 195"/>
                <a:gd name="T36" fmla="*/ 184 w 208"/>
                <a:gd name="T3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" h="195">
                  <a:moveTo>
                    <a:pt x="184" y="0"/>
                  </a:moveTo>
                  <a:cubicBezTo>
                    <a:pt x="166" y="0"/>
                    <a:pt x="166" y="0"/>
                    <a:pt x="166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142" y="195"/>
                    <a:pt x="142" y="195"/>
                    <a:pt x="142" y="195"/>
                  </a:cubicBezTo>
                  <a:cubicBezTo>
                    <a:pt x="141" y="192"/>
                    <a:pt x="139" y="190"/>
                    <a:pt x="138" y="187"/>
                  </a:cubicBezTo>
                  <a:cubicBezTo>
                    <a:pt x="138" y="186"/>
                    <a:pt x="137" y="185"/>
                    <a:pt x="137" y="184"/>
                  </a:cubicBezTo>
                  <a:cubicBezTo>
                    <a:pt x="103" y="184"/>
                    <a:pt x="103" y="184"/>
                    <a:pt x="103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97" y="11"/>
                    <a:pt x="197" y="11"/>
                    <a:pt x="197" y="11"/>
                  </a:cubicBezTo>
                  <a:cubicBezTo>
                    <a:pt x="197" y="106"/>
                    <a:pt x="197" y="106"/>
                    <a:pt x="197" y="106"/>
                  </a:cubicBezTo>
                  <a:cubicBezTo>
                    <a:pt x="200" y="107"/>
                    <a:pt x="202" y="107"/>
                    <a:pt x="204" y="107"/>
                  </a:cubicBezTo>
                  <a:cubicBezTo>
                    <a:pt x="205" y="108"/>
                    <a:pt x="207" y="108"/>
                    <a:pt x="208" y="108"/>
                  </a:cubicBezTo>
                  <a:cubicBezTo>
                    <a:pt x="208" y="0"/>
                    <a:pt x="208" y="0"/>
                    <a:pt x="208" y="0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Rectangle 3785"/>
            <p:cNvSpPr>
              <a:spLocks noChangeArrowheads="1"/>
            </p:cNvSpPr>
            <p:nvPr/>
          </p:nvSpPr>
          <p:spPr bwMode="auto">
            <a:xfrm>
              <a:off x="7688591" y="5103272"/>
              <a:ext cx="71571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Rectangle 3786"/>
            <p:cNvSpPr>
              <a:spLocks noChangeArrowheads="1"/>
            </p:cNvSpPr>
            <p:nvPr/>
          </p:nvSpPr>
          <p:spPr bwMode="auto">
            <a:xfrm>
              <a:off x="7819394" y="4847220"/>
              <a:ext cx="72188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Rectangle 3787"/>
            <p:cNvSpPr>
              <a:spLocks noChangeArrowheads="1"/>
            </p:cNvSpPr>
            <p:nvPr/>
          </p:nvSpPr>
          <p:spPr bwMode="auto">
            <a:xfrm>
              <a:off x="7819394" y="4975554"/>
              <a:ext cx="72188" cy="6848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Rectangle 3788"/>
            <p:cNvSpPr>
              <a:spLocks noChangeArrowheads="1"/>
            </p:cNvSpPr>
            <p:nvPr/>
          </p:nvSpPr>
          <p:spPr bwMode="auto">
            <a:xfrm>
              <a:off x="7819394" y="5103272"/>
              <a:ext cx="72188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Rectangle 3789"/>
            <p:cNvSpPr>
              <a:spLocks noChangeArrowheads="1"/>
            </p:cNvSpPr>
            <p:nvPr/>
          </p:nvSpPr>
          <p:spPr bwMode="auto">
            <a:xfrm>
              <a:off x="7688591" y="4975554"/>
              <a:ext cx="71571" cy="6848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Rectangle 3790"/>
            <p:cNvSpPr>
              <a:spLocks noChangeArrowheads="1"/>
            </p:cNvSpPr>
            <p:nvPr/>
          </p:nvSpPr>
          <p:spPr bwMode="auto">
            <a:xfrm>
              <a:off x="7950813" y="4975554"/>
              <a:ext cx="71571" cy="6848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Rectangle 3791"/>
            <p:cNvSpPr>
              <a:spLocks noChangeArrowheads="1"/>
            </p:cNvSpPr>
            <p:nvPr/>
          </p:nvSpPr>
          <p:spPr bwMode="auto">
            <a:xfrm>
              <a:off x="7950813" y="4847220"/>
              <a:ext cx="71571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5" name="Freeform 3792"/>
            <p:cNvSpPr>
              <a:spLocks/>
            </p:cNvSpPr>
            <p:nvPr/>
          </p:nvSpPr>
          <p:spPr bwMode="auto">
            <a:xfrm>
              <a:off x="7950813" y="5103272"/>
              <a:ext cx="71571" cy="69103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0 w 23"/>
                <a:gd name="T5" fmla="*/ 22 h 22"/>
                <a:gd name="T6" fmla="*/ 23 w 23"/>
                <a:gd name="T7" fmla="*/ 7 h 22"/>
                <a:gd name="T8" fmla="*/ 23 w 23"/>
                <a:gd name="T9" fmla="*/ 0 h 22"/>
                <a:gd name="T10" fmla="*/ 0 w 23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17"/>
                    <a:pt x="21" y="12"/>
                    <a:pt x="23" y="7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6" name="Rectangle 3793"/>
            <p:cNvSpPr>
              <a:spLocks noChangeArrowheads="1"/>
            </p:cNvSpPr>
            <p:nvPr/>
          </p:nvSpPr>
          <p:spPr bwMode="auto">
            <a:xfrm>
              <a:off x="8084701" y="4847220"/>
              <a:ext cx="71571" cy="6910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Freeform 3794"/>
            <p:cNvSpPr>
              <a:spLocks/>
            </p:cNvSpPr>
            <p:nvPr/>
          </p:nvSpPr>
          <p:spPr bwMode="auto">
            <a:xfrm>
              <a:off x="8084701" y="4975554"/>
              <a:ext cx="71571" cy="68486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3 w 23"/>
                <a:gd name="T5" fmla="*/ 11 h 22"/>
                <a:gd name="T6" fmla="*/ 23 w 23"/>
                <a:gd name="T7" fmla="*/ 0 h 22"/>
                <a:gd name="T8" fmla="*/ 0 w 23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6" y="16"/>
                    <a:pt x="14" y="13"/>
                    <a:pt x="23" y="11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3795"/>
            <p:cNvSpPr>
              <a:spLocks/>
            </p:cNvSpPr>
            <p:nvPr/>
          </p:nvSpPr>
          <p:spPr bwMode="auto">
            <a:xfrm>
              <a:off x="8037810" y="5009489"/>
              <a:ext cx="342432" cy="359090"/>
            </a:xfrm>
            <a:custGeom>
              <a:avLst/>
              <a:gdLst>
                <a:gd name="T0" fmla="*/ 66 w 110"/>
                <a:gd name="T1" fmla="*/ 0 h 115"/>
                <a:gd name="T2" fmla="*/ 66 w 110"/>
                <a:gd name="T3" fmla="*/ 2 h 115"/>
                <a:gd name="T4" fmla="*/ 62 w 110"/>
                <a:gd name="T5" fmla="*/ 2 h 115"/>
                <a:gd name="T6" fmla="*/ 62 w 110"/>
                <a:gd name="T7" fmla="*/ 3 h 115"/>
                <a:gd name="T8" fmla="*/ 106 w 110"/>
                <a:gd name="T9" fmla="*/ 57 h 115"/>
                <a:gd name="T10" fmla="*/ 51 w 110"/>
                <a:gd name="T11" fmla="*/ 111 h 115"/>
                <a:gd name="T12" fmla="*/ 3 w 110"/>
                <a:gd name="T13" fmla="*/ 82 h 115"/>
                <a:gd name="T14" fmla="*/ 3 w 110"/>
                <a:gd name="T15" fmla="*/ 87 h 115"/>
                <a:gd name="T16" fmla="*/ 0 w 110"/>
                <a:gd name="T17" fmla="*/ 87 h 115"/>
                <a:gd name="T18" fmla="*/ 51 w 110"/>
                <a:gd name="T19" fmla="*/ 115 h 115"/>
                <a:gd name="T20" fmla="*/ 110 w 110"/>
                <a:gd name="T21" fmla="*/ 57 h 115"/>
                <a:gd name="T22" fmla="*/ 66 w 110"/>
                <a:gd name="T2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115">
                  <a:moveTo>
                    <a:pt x="66" y="0"/>
                  </a:moveTo>
                  <a:cubicBezTo>
                    <a:pt x="66" y="2"/>
                    <a:pt x="66" y="2"/>
                    <a:pt x="66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87" y="8"/>
                    <a:pt x="106" y="30"/>
                    <a:pt x="106" y="57"/>
                  </a:cubicBezTo>
                  <a:cubicBezTo>
                    <a:pt x="106" y="87"/>
                    <a:pt x="81" y="111"/>
                    <a:pt x="51" y="111"/>
                  </a:cubicBezTo>
                  <a:cubicBezTo>
                    <a:pt x="30" y="111"/>
                    <a:pt x="12" y="99"/>
                    <a:pt x="3" y="82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1" y="104"/>
                    <a:pt x="29" y="115"/>
                    <a:pt x="51" y="115"/>
                  </a:cubicBezTo>
                  <a:cubicBezTo>
                    <a:pt x="84" y="115"/>
                    <a:pt x="110" y="89"/>
                    <a:pt x="110" y="57"/>
                  </a:cubicBezTo>
                  <a:cubicBezTo>
                    <a:pt x="110" y="30"/>
                    <a:pt x="91" y="7"/>
                    <a:pt x="6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3796"/>
            <p:cNvSpPr>
              <a:spLocks noEditPoints="1"/>
            </p:cNvSpPr>
            <p:nvPr/>
          </p:nvSpPr>
          <p:spPr bwMode="auto">
            <a:xfrm>
              <a:off x="8009428" y="5003319"/>
              <a:ext cx="358473" cy="352920"/>
            </a:xfrm>
            <a:custGeom>
              <a:avLst/>
              <a:gdLst>
                <a:gd name="T0" fmla="*/ 64 w 115"/>
                <a:gd name="T1" fmla="*/ 0 h 113"/>
                <a:gd name="T2" fmla="*/ 60 w 115"/>
                <a:gd name="T3" fmla="*/ 0 h 113"/>
                <a:gd name="T4" fmla="*/ 47 w 115"/>
                <a:gd name="T5" fmla="*/ 2 h 113"/>
                <a:gd name="T6" fmla="*/ 47 w 115"/>
                <a:gd name="T7" fmla="*/ 3 h 113"/>
                <a:gd name="T8" fmla="*/ 24 w 115"/>
                <a:gd name="T9" fmla="*/ 13 h 113"/>
                <a:gd name="T10" fmla="*/ 24 w 115"/>
                <a:gd name="T11" fmla="*/ 13 h 113"/>
                <a:gd name="T12" fmla="*/ 4 w 115"/>
                <a:gd name="T13" fmla="*/ 39 h 113"/>
                <a:gd name="T14" fmla="*/ 4 w 115"/>
                <a:gd name="T15" fmla="*/ 54 h 113"/>
                <a:gd name="T16" fmla="*/ 1 w 115"/>
                <a:gd name="T17" fmla="*/ 54 h 113"/>
                <a:gd name="T18" fmla="*/ 0 w 115"/>
                <a:gd name="T19" fmla="*/ 59 h 113"/>
                <a:gd name="T20" fmla="*/ 4 w 115"/>
                <a:gd name="T21" fmla="*/ 78 h 113"/>
                <a:gd name="T22" fmla="*/ 12 w 115"/>
                <a:gd name="T23" fmla="*/ 78 h 113"/>
                <a:gd name="T24" fmla="*/ 12 w 115"/>
                <a:gd name="T25" fmla="*/ 84 h 113"/>
                <a:gd name="T26" fmla="*/ 60 w 115"/>
                <a:gd name="T27" fmla="*/ 113 h 113"/>
                <a:gd name="T28" fmla="*/ 115 w 115"/>
                <a:gd name="T29" fmla="*/ 59 h 113"/>
                <a:gd name="T30" fmla="*/ 71 w 115"/>
                <a:gd name="T31" fmla="*/ 5 h 113"/>
                <a:gd name="T32" fmla="*/ 71 w 115"/>
                <a:gd name="T33" fmla="*/ 4 h 113"/>
                <a:gd name="T34" fmla="*/ 64 w 115"/>
                <a:gd name="T35" fmla="*/ 4 h 113"/>
                <a:gd name="T36" fmla="*/ 64 w 115"/>
                <a:gd name="T37" fmla="*/ 0 h 113"/>
                <a:gd name="T38" fmla="*/ 109 w 115"/>
                <a:gd name="T39" fmla="*/ 59 h 113"/>
                <a:gd name="T40" fmla="*/ 60 w 115"/>
                <a:gd name="T41" fmla="*/ 106 h 113"/>
                <a:gd name="T42" fmla="*/ 11 w 115"/>
                <a:gd name="T43" fmla="*/ 59 h 113"/>
                <a:gd name="T44" fmla="*/ 60 w 115"/>
                <a:gd name="T45" fmla="*/ 11 h 113"/>
                <a:gd name="T46" fmla="*/ 109 w 115"/>
                <a:gd name="T47" fmla="*/ 5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13">
                  <a:moveTo>
                    <a:pt x="64" y="0"/>
                  </a:moveTo>
                  <a:cubicBezTo>
                    <a:pt x="63" y="0"/>
                    <a:pt x="61" y="0"/>
                    <a:pt x="60" y="0"/>
                  </a:cubicBezTo>
                  <a:cubicBezTo>
                    <a:pt x="55" y="0"/>
                    <a:pt x="51" y="1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5" y="19"/>
                    <a:pt x="8" y="28"/>
                    <a:pt x="4" y="39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6"/>
                    <a:pt x="0" y="57"/>
                    <a:pt x="0" y="59"/>
                  </a:cubicBezTo>
                  <a:cubicBezTo>
                    <a:pt x="0" y="65"/>
                    <a:pt x="2" y="72"/>
                    <a:pt x="4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21" y="101"/>
                    <a:pt x="39" y="113"/>
                    <a:pt x="60" y="113"/>
                  </a:cubicBezTo>
                  <a:cubicBezTo>
                    <a:pt x="90" y="113"/>
                    <a:pt x="115" y="89"/>
                    <a:pt x="115" y="59"/>
                  </a:cubicBezTo>
                  <a:cubicBezTo>
                    <a:pt x="115" y="32"/>
                    <a:pt x="96" y="10"/>
                    <a:pt x="71" y="5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64" y="4"/>
                    <a:pt x="64" y="4"/>
                    <a:pt x="64" y="4"/>
                  </a:cubicBezTo>
                  <a:lnTo>
                    <a:pt x="64" y="0"/>
                  </a:lnTo>
                  <a:close/>
                  <a:moveTo>
                    <a:pt x="109" y="59"/>
                  </a:moveTo>
                  <a:cubicBezTo>
                    <a:pt x="109" y="85"/>
                    <a:pt x="87" y="106"/>
                    <a:pt x="60" y="106"/>
                  </a:cubicBezTo>
                  <a:cubicBezTo>
                    <a:pt x="33" y="106"/>
                    <a:pt x="11" y="85"/>
                    <a:pt x="11" y="59"/>
                  </a:cubicBezTo>
                  <a:cubicBezTo>
                    <a:pt x="11" y="32"/>
                    <a:pt x="33" y="11"/>
                    <a:pt x="60" y="11"/>
                  </a:cubicBezTo>
                  <a:cubicBezTo>
                    <a:pt x="87" y="11"/>
                    <a:pt x="109" y="32"/>
                    <a:pt x="109" y="5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3797"/>
            <p:cNvSpPr>
              <a:spLocks/>
            </p:cNvSpPr>
            <p:nvPr/>
          </p:nvSpPr>
          <p:spPr bwMode="auto">
            <a:xfrm>
              <a:off x="8025470" y="5256286"/>
              <a:ext cx="21595" cy="25297"/>
            </a:xfrm>
            <a:custGeom>
              <a:avLst/>
              <a:gdLst>
                <a:gd name="T0" fmla="*/ 7 w 7"/>
                <a:gd name="T1" fmla="*/ 3 h 8"/>
                <a:gd name="T2" fmla="*/ 6 w 7"/>
                <a:gd name="T3" fmla="*/ 0 h 8"/>
                <a:gd name="T4" fmla="*/ 0 w 7"/>
                <a:gd name="T5" fmla="*/ 0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7" y="2"/>
                    <a:pt x="6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5"/>
                    <a:pt x="4" y="8"/>
                  </a:cubicBezTo>
                  <a:cubicBezTo>
                    <a:pt x="7" y="8"/>
                    <a:pt x="7" y="8"/>
                    <a:pt x="7" y="8"/>
                  </a:cubicBezTo>
                  <a:lnTo>
                    <a:pt x="7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1" name="Freeform 3798"/>
            <p:cNvSpPr>
              <a:spLocks/>
            </p:cNvSpPr>
            <p:nvPr/>
          </p:nvSpPr>
          <p:spPr bwMode="auto">
            <a:xfrm>
              <a:off x="8230928" y="5006404"/>
              <a:ext cx="12340" cy="9872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4 w 4"/>
                <a:gd name="T5" fmla="*/ 1 h 3"/>
                <a:gd name="T6" fmla="*/ 0 w 4"/>
                <a:gd name="T7" fmla="*/ 0 h 3"/>
                <a:gd name="T8" fmla="*/ 0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2" name="Freeform 3799"/>
            <p:cNvSpPr>
              <a:spLocks/>
            </p:cNvSpPr>
            <p:nvPr/>
          </p:nvSpPr>
          <p:spPr bwMode="auto">
            <a:xfrm>
              <a:off x="8022385" y="5247031"/>
              <a:ext cx="24680" cy="18510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3 h 6"/>
                <a:gd name="T4" fmla="*/ 7 w 8"/>
                <a:gd name="T5" fmla="*/ 3 h 6"/>
                <a:gd name="T6" fmla="*/ 8 w 8"/>
                <a:gd name="T7" fmla="*/ 6 h 6"/>
                <a:gd name="T8" fmla="*/ 8 w 8"/>
                <a:gd name="T9" fmla="*/ 0 h 6"/>
                <a:gd name="T10" fmla="*/ 0 w 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8" y="5"/>
                    <a:pt x="8" y="6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3800"/>
            <p:cNvSpPr>
              <a:spLocks/>
            </p:cNvSpPr>
            <p:nvPr/>
          </p:nvSpPr>
          <p:spPr bwMode="auto">
            <a:xfrm>
              <a:off x="8209334" y="5003319"/>
              <a:ext cx="21595" cy="12957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4 h 4"/>
                <a:gd name="T4" fmla="*/ 7 w 7"/>
                <a:gd name="T5" fmla="*/ 4 h 4"/>
                <a:gd name="T6" fmla="*/ 7 w 7"/>
                <a:gd name="T7" fmla="*/ 1 h 4"/>
                <a:gd name="T8" fmla="*/ 0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3801"/>
            <p:cNvSpPr>
              <a:spLocks/>
            </p:cNvSpPr>
            <p:nvPr/>
          </p:nvSpPr>
          <p:spPr bwMode="auto">
            <a:xfrm>
              <a:off x="8084701" y="5009489"/>
              <a:ext cx="71571" cy="34552"/>
            </a:xfrm>
            <a:custGeom>
              <a:avLst/>
              <a:gdLst>
                <a:gd name="T0" fmla="*/ 0 w 23"/>
                <a:gd name="T1" fmla="*/ 11 h 11"/>
                <a:gd name="T2" fmla="*/ 23 w 23"/>
                <a:gd name="T3" fmla="*/ 1 h 11"/>
                <a:gd name="T4" fmla="*/ 23 w 23"/>
                <a:gd name="T5" fmla="*/ 0 h 11"/>
                <a:gd name="T6" fmla="*/ 0 w 2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1">
                  <a:moveTo>
                    <a:pt x="0" y="1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4" y="2"/>
                    <a:pt x="6" y="5"/>
                    <a:pt x="0" y="1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3802"/>
            <p:cNvSpPr>
              <a:spLocks/>
            </p:cNvSpPr>
            <p:nvPr/>
          </p:nvSpPr>
          <p:spPr bwMode="auto">
            <a:xfrm>
              <a:off x="8013130" y="5125483"/>
              <a:ext cx="9255" cy="46891"/>
            </a:xfrm>
            <a:custGeom>
              <a:avLst/>
              <a:gdLst>
                <a:gd name="T0" fmla="*/ 3 w 3"/>
                <a:gd name="T1" fmla="*/ 15 h 15"/>
                <a:gd name="T2" fmla="*/ 3 w 3"/>
                <a:gd name="T3" fmla="*/ 0 h 15"/>
                <a:gd name="T4" fmla="*/ 0 w 3"/>
                <a:gd name="T5" fmla="*/ 15 h 15"/>
                <a:gd name="T6" fmla="*/ 3 w 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5">
                  <a:moveTo>
                    <a:pt x="3" y="15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5"/>
                    <a:pt x="0" y="10"/>
                    <a:pt x="0" y="15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3803"/>
            <p:cNvSpPr>
              <a:spLocks/>
            </p:cNvSpPr>
            <p:nvPr/>
          </p:nvSpPr>
          <p:spPr bwMode="auto">
            <a:xfrm>
              <a:off x="8084701" y="5203225"/>
              <a:ext cx="214714" cy="87613"/>
            </a:xfrm>
            <a:custGeom>
              <a:avLst/>
              <a:gdLst>
                <a:gd name="T0" fmla="*/ 34 w 69"/>
                <a:gd name="T1" fmla="*/ 17 h 28"/>
                <a:gd name="T2" fmla="*/ 34 w 69"/>
                <a:gd name="T3" fmla="*/ 17 h 28"/>
                <a:gd name="T4" fmla="*/ 10 w 69"/>
                <a:gd name="T5" fmla="*/ 0 h 28"/>
                <a:gd name="T6" fmla="*/ 0 w 69"/>
                <a:gd name="T7" fmla="*/ 4 h 28"/>
                <a:gd name="T8" fmla="*/ 34 w 69"/>
                <a:gd name="T9" fmla="*/ 28 h 28"/>
                <a:gd name="T10" fmla="*/ 34 w 69"/>
                <a:gd name="T11" fmla="*/ 28 h 28"/>
                <a:gd name="T12" fmla="*/ 69 w 69"/>
                <a:gd name="T13" fmla="*/ 5 h 28"/>
                <a:gd name="T14" fmla="*/ 59 w 69"/>
                <a:gd name="T15" fmla="*/ 1 h 28"/>
                <a:gd name="T16" fmla="*/ 34 w 69"/>
                <a:gd name="T17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28">
                  <a:moveTo>
                    <a:pt x="34" y="17"/>
                  </a:moveTo>
                  <a:cubicBezTo>
                    <a:pt x="34" y="17"/>
                    <a:pt x="34" y="17"/>
                    <a:pt x="34" y="17"/>
                  </a:cubicBezTo>
                  <a:cubicBezTo>
                    <a:pt x="23" y="17"/>
                    <a:pt x="13" y="10"/>
                    <a:pt x="1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18"/>
                    <a:pt x="19" y="28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49" y="28"/>
                    <a:pt x="63" y="19"/>
                    <a:pt x="69" y="5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5" y="11"/>
                    <a:pt x="45" y="17"/>
                    <a:pt x="34" y="17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Oval 3804"/>
            <p:cNvSpPr>
              <a:spLocks noChangeArrowheads="1"/>
            </p:cNvSpPr>
            <p:nvPr/>
          </p:nvSpPr>
          <p:spPr bwMode="auto">
            <a:xfrm>
              <a:off x="8237098" y="5118697"/>
              <a:ext cx="46891" cy="46891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Oval 3805"/>
            <p:cNvSpPr>
              <a:spLocks noChangeArrowheads="1"/>
            </p:cNvSpPr>
            <p:nvPr/>
          </p:nvSpPr>
          <p:spPr bwMode="auto">
            <a:xfrm>
              <a:off x="8103211" y="5118697"/>
              <a:ext cx="46891" cy="46891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49" name="Group 1448"/>
          <p:cNvGrpSpPr/>
          <p:nvPr/>
        </p:nvGrpSpPr>
        <p:grpSpPr>
          <a:xfrm>
            <a:off x="7515676" y="2940447"/>
            <a:ext cx="317967" cy="270987"/>
            <a:chOff x="8863347" y="4641144"/>
            <a:chExt cx="810112" cy="690416"/>
          </a:xfrm>
        </p:grpSpPr>
        <p:sp>
          <p:nvSpPr>
            <p:cNvPr id="1450" name="Freeform 3806"/>
            <p:cNvSpPr>
              <a:spLocks/>
            </p:cNvSpPr>
            <p:nvPr/>
          </p:nvSpPr>
          <p:spPr bwMode="auto">
            <a:xfrm>
              <a:off x="8984894" y="4691120"/>
              <a:ext cx="289987" cy="599717"/>
            </a:xfrm>
            <a:custGeom>
              <a:avLst/>
              <a:gdLst>
                <a:gd name="T0" fmla="*/ 0 w 93"/>
                <a:gd name="T1" fmla="*/ 192 h 192"/>
                <a:gd name="T2" fmla="*/ 93 w 93"/>
                <a:gd name="T3" fmla="*/ 192 h 192"/>
                <a:gd name="T4" fmla="*/ 93 w 93"/>
                <a:gd name="T5" fmla="*/ 165 h 192"/>
                <a:gd name="T6" fmla="*/ 91 w 93"/>
                <a:gd name="T7" fmla="*/ 166 h 192"/>
                <a:gd name="T8" fmla="*/ 50 w 93"/>
                <a:gd name="T9" fmla="*/ 123 h 192"/>
                <a:gd name="T10" fmla="*/ 50 w 93"/>
                <a:gd name="T11" fmla="*/ 87 h 192"/>
                <a:gd name="T12" fmla="*/ 85 w 93"/>
                <a:gd name="T13" fmla="*/ 87 h 192"/>
                <a:gd name="T14" fmla="*/ 91 w 93"/>
                <a:gd name="T15" fmla="*/ 94 h 192"/>
                <a:gd name="T16" fmla="*/ 93 w 93"/>
                <a:gd name="T17" fmla="*/ 93 h 192"/>
                <a:gd name="T18" fmla="*/ 93 w 93"/>
                <a:gd name="T19" fmla="*/ 1 h 192"/>
                <a:gd name="T20" fmla="*/ 91 w 93"/>
                <a:gd name="T21" fmla="*/ 0 h 192"/>
                <a:gd name="T22" fmla="*/ 0 w 93"/>
                <a:gd name="T23" fmla="*/ 70 h 192"/>
                <a:gd name="T24" fmla="*/ 0 w 93"/>
                <a:gd name="T25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92">
                  <a:moveTo>
                    <a:pt x="0" y="192"/>
                  </a:moveTo>
                  <a:cubicBezTo>
                    <a:pt x="93" y="192"/>
                    <a:pt x="93" y="192"/>
                    <a:pt x="93" y="192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41" y="113"/>
                    <a:pt x="41" y="97"/>
                    <a:pt x="50" y="87"/>
                  </a:cubicBezTo>
                  <a:cubicBezTo>
                    <a:pt x="60" y="77"/>
                    <a:pt x="75" y="77"/>
                    <a:pt x="85" y="87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0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Freeform 3807"/>
            <p:cNvSpPr>
              <a:spLocks/>
            </p:cNvSpPr>
            <p:nvPr/>
          </p:nvSpPr>
          <p:spPr bwMode="auto">
            <a:xfrm>
              <a:off x="9274881" y="4694205"/>
              <a:ext cx="255435" cy="596633"/>
            </a:xfrm>
            <a:custGeom>
              <a:avLst/>
              <a:gdLst>
                <a:gd name="T0" fmla="*/ 5 w 82"/>
                <a:gd name="T1" fmla="*/ 86 h 191"/>
                <a:gd name="T2" fmla="*/ 39 w 82"/>
                <a:gd name="T3" fmla="*/ 86 h 191"/>
                <a:gd name="T4" fmla="*/ 39 w 82"/>
                <a:gd name="T5" fmla="*/ 122 h 191"/>
                <a:gd name="T6" fmla="*/ 0 w 82"/>
                <a:gd name="T7" fmla="*/ 164 h 191"/>
                <a:gd name="T8" fmla="*/ 0 w 82"/>
                <a:gd name="T9" fmla="*/ 191 h 191"/>
                <a:gd name="T10" fmla="*/ 82 w 82"/>
                <a:gd name="T11" fmla="*/ 191 h 191"/>
                <a:gd name="T12" fmla="*/ 82 w 82"/>
                <a:gd name="T13" fmla="*/ 62 h 191"/>
                <a:gd name="T14" fmla="*/ 0 w 82"/>
                <a:gd name="T15" fmla="*/ 0 h 191"/>
                <a:gd name="T16" fmla="*/ 0 w 82"/>
                <a:gd name="T17" fmla="*/ 92 h 191"/>
                <a:gd name="T18" fmla="*/ 5 w 82"/>
                <a:gd name="T19" fmla="*/ 8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91">
                  <a:moveTo>
                    <a:pt x="5" y="86"/>
                  </a:moveTo>
                  <a:cubicBezTo>
                    <a:pt x="15" y="76"/>
                    <a:pt x="30" y="76"/>
                    <a:pt x="39" y="86"/>
                  </a:cubicBezTo>
                  <a:cubicBezTo>
                    <a:pt x="49" y="96"/>
                    <a:pt x="49" y="112"/>
                    <a:pt x="39" y="12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82" y="191"/>
                    <a:pt x="82" y="191"/>
                    <a:pt x="82" y="191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2"/>
                    <a:pt x="0" y="92"/>
                    <a:pt x="0" y="92"/>
                  </a:cubicBezTo>
                  <a:lnTo>
                    <a:pt x="5" y="86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Freeform 3808"/>
            <p:cNvSpPr>
              <a:spLocks noEditPoints="1"/>
            </p:cNvSpPr>
            <p:nvPr/>
          </p:nvSpPr>
          <p:spPr bwMode="auto">
            <a:xfrm>
              <a:off x="8863347" y="4641144"/>
              <a:ext cx="810112" cy="690416"/>
            </a:xfrm>
            <a:custGeom>
              <a:avLst/>
              <a:gdLst>
                <a:gd name="T0" fmla="*/ 656 w 1313"/>
                <a:gd name="T1" fmla="*/ 0 h 1119"/>
                <a:gd name="T2" fmla="*/ 0 w 1313"/>
                <a:gd name="T3" fmla="*/ 506 h 1119"/>
                <a:gd name="T4" fmla="*/ 40 w 1313"/>
                <a:gd name="T5" fmla="*/ 557 h 1119"/>
                <a:gd name="T6" fmla="*/ 131 w 1313"/>
                <a:gd name="T7" fmla="*/ 486 h 1119"/>
                <a:gd name="T8" fmla="*/ 131 w 1313"/>
                <a:gd name="T9" fmla="*/ 1119 h 1119"/>
                <a:gd name="T10" fmla="*/ 1146 w 1313"/>
                <a:gd name="T11" fmla="*/ 1119 h 1119"/>
                <a:gd name="T12" fmla="*/ 1146 w 1313"/>
                <a:gd name="T13" fmla="*/ 446 h 1119"/>
                <a:gd name="T14" fmla="*/ 1273 w 1313"/>
                <a:gd name="T15" fmla="*/ 542 h 1119"/>
                <a:gd name="T16" fmla="*/ 1313 w 1313"/>
                <a:gd name="T17" fmla="*/ 491 h 1119"/>
                <a:gd name="T18" fmla="*/ 656 w 1313"/>
                <a:gd name="T19" fmla="*/ 0 h 1119"/>
                <a:gd name="T20" fmla="*/ 1081 w 1313"/>
                <a:gd name="T21" fmla="*/ 1053 h 1119"/>
                <a:gd name="T22" fmla="*/ 667 w 1313"/>
                <a:gd name="T23" fmla="*/ 1053 h 1119"/>
                <a:gd name="T24" fmla="*/ 197 w 1313"/>
                <a:gd name="T25" fmla="*/ 1053 h 1119"/>
                <a:gd name="T26" fmla="*/ 197 w 1313"/>
                <a:gd name="T27" fmla="*/ 436 h 1119"/>
                <a:gd name="T28" fmla="*/ 656 w 1313"/>
                <a:gd name="T29" fmla="*/ 81 h 1119"/>
                <a:gd name="T30" fmla="*/ 667 w 1313"/>
                <a:gd name="T31" fmla="*/ 86 h 1119"/>
                <a:gd name="T32" fmla="*/ 1081 w 1313"/>
                <a:gd name="T33" fmla="*/ 400 h 1119"/>
                <a:gd name="T34" fmla="*/ 1081 w 1313"/>
                <a:gd name="T35" fmla="*/ 105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3" h="1119">
                  <a:moveTo>
                    <a:pt x="656" y="0"/>
                  </a:moveTo>
                  <a:lnTo>
                    <a:pt x="0" y="506"/>
                  </a:lnTo>
                  <a:lnTo>
                    <a:pt x="40" y="557"/>
                  </a:lnTo>
                  <a:lnTo>
                    <a:pt x="131" y="486"/>
                  </a:lnTo>
                  <a:lnTo>
                    <a:pt x="131" y="1119"/>
                  </a:lnTo>
                  <a:lnTo>
                    <a:pt x="1146" y="1119"/>
                  </a:lnTo>
                  <a:lnTo>
                    <a:pt x="1146" y="446"/>
                  </a:lnTo>
                  <a:lnTo>
                    <a:pt x="1273" y="542"/>
                  </a:lnTo>
                  <a:lnTo>
                    <a:pt x="1313" y="491"/>
                  </a:lnTo>
                  <a:lnTo>
                    <a:pt x="656" y="0"/>
                  </a:lnTo>
                  <a:close/>
                  <a:moveTo>
                    <a:pt x="1081" y="1053"/>
                  </a:moveTo>
                  <a:lnTo>
                    <a:pt x="667" y="1053"/>
                  </a:lnTo>
                  <a:lnTo>
                    <a:pt x="197" y="1053"/>
                  </a:lnTo>
                  <a:lnTo>
                    <a:pt x="197" y="436"/>
                  </a:lnTo>
                  <a:lnTo>
                    <a:pt x="656" y="81"/>
                  </a:lnTo>
                  <a:lnTo>
                    <a:pt x="667" y="86"/>
                  </a:lnTo>
                  <a:lnTo>
                    <a:pt x="1081" y="400"/>
                  </a:lnTo>
                  <a:lnTo>
                    <a:pt x="1081" y="105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Freeform 3809"/>
            <p:cNvSpPr>
              <a:spLocks/>
            </p:cNvSpPr>
            <p:nvPr/>
          </p:nvSpPr>
          <p:spPr bwMode="auto">
            <a:xfrm>
              <a:off x="9112612" y="4931748"/>
              <a:ext cx="162269" cy="277647"/>
            </a:xfrm>
            <a:custGeom>
              <a:avLst/>
              <a:gdLst>
                <a:gd name="T0" fmla="*/ 50 w 52"/>
                <a:gd name="T1" fmla="*/ 17 h 89"/>
                <a:gd name="T2" fmla="*/ 44 w 52"/>
                <a:gd name="T3" fmla="*/ 10 h 89"/>
                <a:gd name="T4" fmla="*/ 9 w 52"/>
                <a:gd name="T5" fmla="*/ 10 h 89"/>
                <a:gd name="T6" fmla="*/ 9 w 52"/>
                <a:gd name="T7" fmla="*/ 46 h 89"/>
                <a:gd name="T8" fmla="*/ 50 w 52"/>
                <a:gd name="T9" fmla="*/ 89 h 89"/>
                <a:gd name="T10" fmla="*/ 52 w 52"/>
                <a:gd name="T11" fmla="*/ 88 h 89"/>
                <a:gd name="T12" fmla="*/ 52 w 52"/>
                <a:gd name="T13" fmla="*/ 16 h 89"/>
                <a:gd name="T14" fmla="*/ 50 w 52"/>
                <a:gd name="T15" fmla="*/ 1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89">
                  <a:moveTo>
                    <a:pt x="50" y="17"/>
                  </a:moveTo>
                  <a:cubicBezTo>
                    <a:pt x="44" y="10"/>
                    <a:pt x="44" y="10"/>
                    <a:pt x="44" y="10"/>
                  </a:cubicBezTo>
                  <a:cubicBezTo>
                    <a:pt x="34" y="0"/>
                    <a:pt x="19" y="0"/>
                    <a:pt x="9" y="10"/>
                  </a:cubicBezTo>
                  <a:cubicBezTo>
                    <a:pt x="0" y="20"/>
                    <a:pt x="0" y="36"/>
                    <a:pt x="9" y="46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2" y="16"/>
                    <a:pt x="52" y="16"/>
                    <a:pt x="52" y="16"/>
                  </a:cubicBezTo>
                  <a:lnTo>
                    <a:pt x="50" y="17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3810"/>
            <p:cNvSpPr>
              <a:spLocks/>
            </p:cNvSpPr>
            <p:nvPr/>
          </p:nvSpPr>
          <p:spPr bwMode="auto">
            <a:xfrm>
              <a:off x="9274881" y="4931748"/>
              <a:ext cx="152398" cy="274562"/>
            </a:xfrm>
            <a:custGeom>
              <a:avLst/>
              <a:gdLst>
                <a:gd name="T0" fmla="*/ 39 w 49"/>
                <a:gd name="T1" fmla="*/ 10 h 88"/>
                <a:gd name="T2" fmla="*/ 5 w 49"/>
                <a:gd name="T3" fmla="*/ 10 h 88"/>
                <a:gd name="T4" fmla="*/ 0 w 49"/>
                <a:gd name="T5" fmla="*/ 16 h 88"/>
                <a:gd name="T6" fmla="*/ 0 w 49"/>
                <a:gd name="T7" fmla="*/ 88 h 88"/>
                <a:gd name="T8" fmla="*/ 39 w 49"/>
                <a:gd name="T9" fmla="*/ 46 h 88"/>
                <a:gd name="T10" fmla="*/ 39 w 49"/>
                <a:gd name="T11" fmla="*/ 1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88">
                  <a:moveTo>
                    <a:pt x="39" y="10"/>
                  </a:moveTo>
                  <a:cubicBezTo>
                    <a:pt x="30" y="0"/>
                    <a:pt x="15" y="0"/>
                    <a:pt x="5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9" y="36"/>
                    <a:pt x="49" y="20"/>
                    <a:pt x="39" y="1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5" name="Group 1454"/>
          <p:cNvGrpSpPr/>
          <p:nvPr/>
        </p:nvGrpSpPr>
        <p:grpSpPr>
          <a:xfrm>
            <a:off x="8329507" y="2933719"/>
            <a:ext cx="327583" cy="278395"/>
            <a:chOff x="10150395" y="4647314"/>
            <a:chExt cx="797155" cy="677459"/>
          </a:xfrm>
        </p:grpSpPr>
        <p:sp>
          <p:nvSpPr>
            <p:cNvPr id="1456" name="Freeform 3811"/>
            <p:cNvSpPr>
              <a:spLocks noEditPoints="1"/>
            </p:cNvSpPr>
            <p:nvPr/>
          </p:nvSpPr>
          <p:spPr bwMode="auto">
            <a:xfrm>
              <a:off x="10271326" y="4697290"/>
              <a:ext cx="280732" cy="590463"/>
            </a:xfrm>
            <a:custGeom>
              <a:avLst/>
              <a:gdLst>
                <a:gd name="T0" fmla="*/ 0 w 90"/>
                <a:gd name="T1" fmla="*/ 189 h 189"/>
                <a:gd name="T2" fmla="*/ 14 w 90"/>
                <a:gd name="T3" fmla="*/ 189 h 189"/>
                <a:gd name="T4" fmla="*/ 14 w 90"/>
                <a:gd name="T5" fmla="*/ 150 h 189"/>
                <a:gd name="T6" fmla="*/ 22 w 90"/>
                <a:gd name="T7" fmla="*/ 132 h 189"/>
                <a:gd name="T8" fmla="*/ 41 w 90"/>
                <a:gd name="T9" fmla="*/ 125 h 189"/>
                <a:gd name="T10" fmla="*/ 60 w 90"/>
                <a:gd name="T11" fmla="*/ 132 h 189"/>
                <a:gd name="T12" fmla="*/ 69 w 90"/>
                <a:gd name="T13" fmla="*/ 150 h 189"/>
                <a:gd name="T14" fmla="*/ 74 w 90"/>
                <a:gd name="T15" fmla="*/ 141 h 189"/>
                <a:gd name="T16" fmla="*/ 89 w 90"/>
                <a:gd name="T17" fmla="*/ 135 h 189"/>
                <a:gd name="T18" fmla="*/ 90 w 90"/>
                <a:gd name="T19" fmla="*/ 135 h 189"/>
                <a:gd name="T20" fmla="*/ 90 w 90"/>
                <a:gd name="T21" fmla="*/ 131 h 189"/>
                <a:gd name="T22" fmla="*/ 89 w 90"/>
                <a:gd name="T23" fmla="*/ 131 h 189"/>
                <a:gd name="T24" fmla="*/ 75 w 90"/>
                <a:gd name="T25" fmla="*/ 117 h 189"/>
                <a:gd name="T26" fmla="*/ 89 w 90"/>
                <a:gd name="T27" fmla="*/ 102 h 189"/>
                <a:gd name="T28" fmla="*/ 90 w 90"/>
                <a:gd name="T29" fmla="*/ 102 h 189"/>
                <a:gd name="T30" fmla="*/ 90 w 90"/>
                <a:gd name="T31" fmla="*/ 0 h 189"/>
                <a:gd name="T32" fmla="*/ 89 w 90"/>
                <a:gd name="T33" fmla="*/ 0 h 189"/>
                <a:gd name="T34" fmla="*/ 0 w 90"/>
                <a:gd name="T35" fmla="*/ 68 h 189"/>
                <a:gd name="T36" fmla="*/ 0 w 90"/>
                <a:gd name="T37" fmla="*/ 189 h 189"/>
                <a:gd name="T38" fmla="*/ 41 w 90"/>
                <a:gd name="T39" fmla="*/ 84 h 189"/>
                <a:gd name="T40" fmla="*/ 59 w 90"/>
                <a:gd name="T41" fmla="*/ 102 h 189"/>
                <a:gd name="T42" fmla="*/ 41 w 90"/>
                <a:gd name="T43" fmla="*/ 121 h 189"/>
                <a:gd name="T44" fmla="*/ 23 w 90"/>
                <a:gd name="T45" fmla="*/ 102 h 189"/>
                <a:gd name="T46" fmla="*/ 41 w 90"/>
                <a:gd name="T47" fmla="*/ 8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0" h="189">
                  <a:moveTo>
                    <a:pt x="0" y="189"/>
                  </a:moveTo>
                  <a:cubicBezTo>
                    <a:pt x="14" y="189"/>
                    <a:pt x="14" y="189"/>
                    <a:pt x="14" y="189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14" y="143"/>
                    <a:pt x="17" y="137"/>
                    <a:pt x="22" y="132"/>
                  </a:cubicBezTo>
                  <a:cubicBezTo>
                    <a:pt x="27" y="128"/>
                    <a:pt x="34" y="125"/>
                    <a:pt x="41" y="125"/>
                  </a:cubicBezTo>
                  <a:cubicBezTo>
                    <a:pt x="49" y="125"/>
                    <a:pt x="55" y="128"/>
                    <a:pt x="60" y="132"/>
                  </a:cubicBezTo>
                  <a:cubicBezTo>
                    <a:pt x="65" y="137"/>
                    <a:pt x="68" y="143"/>
                    <a:pt x="69" y="150"/>
                  </a:cubicBezTo>
                  <a:cubicBezTo>
                    <a:pt x="70" y="146"/>
                    <a:pt x="72" y="143"/>
                    <a:pt x="74" y="141"/>
                  </a:cubicBezTo>
                  <a:cubicBezTo>
                    <a:pt x="78" y="137"/>
                    <a:pt x="84" y="135"/>
                    <a:pt x="89" y="135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89" y="131"/>
                    <a:pt x="89" y="131"/>
                    <a:pt x="89" y="131"/>
                  </a:cubicBezTo>
                  <a:cubicBezTo>
                    <a:pt x="82" y="131"/>
                    <a:pt x="75" y="125"/>
                    <a:pt x="75" y="117"/>
                  </a:cubicBezTo>
                  <a:cubicBezTo>
                    <a:pt x="75" y="109"/>
                    <a:pt x="82" y="102"/>
                    <a:pt x="89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68"/>
                    <a:pt x="0" y="68"/>
                    <a:pt x="0" y="68"/>
                  </a:cubicBezTo>
                  <a:lnTo>
                    <a:pt x="0" y="189"/>
                  </a:lnTo>
                  <a:close/>
                  <a:moveTo>
                    <a:pt x="41" y="84"/>
                  </a:moveTo>
                  <a:cubicBezTo>
                    <a:pt x="51" y="84"/>
                    <a:pt x="59" y="92"/>
                    <a:pt x="59" y="102"/>
                  </a:cubicBezTo>
                  <a:cubicBezTo>
                    <a:pt x="59" y="112"/>
                    <a:pt x="51" y="121"/>
                    <a:pt x="41" y="121"/>
                  </a:cubicBezTo>
                  <a:cubicBezTo>
                    <a:pt x="31" y="121"/>
                    <a:pt x="23" y="112"/>
                    <a:pt x="23" y="102"/>
                  </a:cubicBezTo>
                  <a:cubicBezTo>
                    <a:pt x="23" y="92"/>
                    <a:pt x="31" y="84"/>
                    <a:pt x="4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3812"/>
            <p:cNvSpPr>
              <a:spLocks noEditPoints="1"/>
            </p:cNvSpPr>
            <p:nvPr/>
          </p:nvSpPr>
          <p:spPr bwMode="auto">
            <a:xfrm>
              <a:off x="10552058" y="4697290"/>
              <a:ext cx="255435" cy="590463"/>
            </a:xfrm>
            <a:custGeom>
              <a:avLst/>
              <a:gdLst>
                <a:gd name="T0" fmla="*/ 14 w 82"/>
                <a:gd name="T1" fmla="*/ 117 h 189"/>
                <a:gd name="T2" fmla="*/ 0 w 82"/>
                <a:gd name="T3" fmla="*/ 131 h 189"/>
                <a:gd name="T4" fmla="*/ 0 w 82"/>
                <a:gd name="T5" fmla="*/ 135 h 189"/>
                <a:gd name="T6" fmla="*/ 14 w 82"/>
                <a:gd name="T7" fmla="*/ 141 h 189"/>
                <a:gd name="T8" fmla="*/ 21 w 82"/>
                <a:gd name="T9" fmla="*/ 152 h 189"/>
                <a:gd name="T10" fmla="*/ 28 w 82"/>
                <a:gd name="T11" fmla="*/ 137 h 189"/>
                <a:gd name="T12" fmla="*/ 45 w 82"/>
                <a:gd name="T13" fmla="*/ 131 h 189"/>
                <a:gd name="T14" fmla="*/ 62 w 82"/>
                <a:gd name="T15" fmla="*/ 137 h 189"/>
                <a:gd name="T16" fmla="*/ 69 w 82"/>
                <a:gd name="T17" fmla="*/ 153 h 189"/>
                <a:gd name="T18" fmla="*/ 69 w 82"/>
                <a:gd name="T19" fmla="*/ 189 h 189"/>
                <a:gd name="T20" fmla="*/ 82 w 82"/>
                <a:gd name="T21" fmla="*/ 189 h 189"/>
                <a:gd name="T22" fmla="*/ 82 w 82"/>
                <a:gd name="T23" fmla="*/ 62 h 189"/>
                <a:gd name="T24" fmla="*/ 0 w 82"/>
                <a:gd name="T25" fmla="*/ 0 h 189"/>
                <a:gd name="T26" fmla="*/ 0 w 82"/>
                <a:gd name="T27" fmla="*/ 102 h 189"/>
                <a:gd name="T28" fmla="*/ 14 w 82"/>
                <a:gd name="T29" fmla="*/ 117 h 189"/>
                <a:gd name="T30" fmla="*/ 45 w 82"/>
                <a:gd name="T31" fmla="*/ 95 h 189"/>
                <a:gd name="T32" fmla="*/ 61 w 82"/>
                <a:gd name="T33" fmla="*/ 111 h 189"/>
                <a:gd name="T34" fmla="*/ 45 w 82"/>
                <a:gd name="T35" fmla="*/ 127 h 189"/>
                <a:gd name="T36" fmla="*/ 29 w 82"/>
                <a:gd name="T37" fmla="*/ 111 h 189"/>
                <a:gd name="T38" fmla="*/ 45 w 82"/>
                <a:gd name="T39" fmla="*/ 95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9">
                  <a:moveTo>
                    <a:pt x="14" y="117"/>
                  </a:moveTo>
                  <a:cubicBezTo>
                    <a:pt x="14" y="125"/>
                    <a:pt x="7" y="131"/>
                    <a:pt x="0" y="131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" y="135"/>
                    <a:pt x="11" y="137"/>
                    <a:pt x="14" y="141"/>
                  </a:cubicBezTo>
                  <a:cubicBezTo>
                    <a:pt x="18" y="143"/>
                    <a:pt x="20" y="147"/>
                    <a:pt x="21" y="152"/>
                  </a:cubicBezTo>
                  <a:cubicBezTo>
                    <a:pt x="21" y="146"/>
                    <a:pt x="24" y="141"/>
                    <a:pt x="28" y="137"/>
                  </a:cubicBezTo>
                  <a:cubicBezTo>
                    <a:pt x="32" y="133"/>
                    <a:pt x="38" y="131"/>
                    <a:pt x="45" y="131"/>
                  </a:cubicBezTo>
                  <a:cubicBezTo>
                    <a:pt x="51" y="131"/>
                    <a:pt x="57" y="133"/>
                    <a:pt x="62" y="137"/>
                  </a:cubicBezTo>
                  <a:cubicBezTo>
                    <a:pt x="66" y="141"/>
                    <a:pt x="69" y="147"/>
                    <a:pt x="69" y="153"/>
                  </a:cubicBezTo>
                  <a:cubicBezTo>
                    <a:pt x="69" y="189"/>
                    <a:pt x="69" y="189"/>
                    <a:pt x="69" y="189"/>
                  </a:cubicBezTo>
                  <a:cubicBezTo>
                    <a:pt x="82" y="189"/>
                    <a:pt x="82" y="189"/>
                    <a:pt x="82" y="189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7" y="103"/>
                    <a:pt x="14" y="109"/>
                    <a:pt x="14" y="117"/>
                  </a:cubicBezTo>
                  <a:close/>
                  <a:moveTo>
                    <a:pt x="45" y="95"/>
                  </a:moveTo>
                  <a:cubicBezTo>
                    <a:pt x="54" y="95"/>
                    <a:pt x="61" y="102"/>
                    <a:pt x="61" y="111"/>
                  </a:cubicBezTo>
                  <a:cubicBezTo>
                    <a:pt x="61" y="120"/>
                    <a:pt x="54" y="127"/>
                    <a:pt x="45" y="127"/>
                  </a:cubicBezTo>
                  <a:cubicBezTo>
                    <a:pt x="36" y="127"/>
                    <a:pt x="29" y="120"/>
                    <a:pt x="29" y="111"/>
                  </a:cubicBezTo>
                  <a:cubicBezTo>
                    <a:pt x="29" y="102"/>
                    <a:pt x="36" y="95"/>
                    <a:pt x="45" y="95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3813"/>
            <p:cNvSpPr>
              <a:spLocks noEditPoints="1"/>
            </p:cNvSpPr>
            <p:nvPr/>
          </p:nvSpPr>
          <p:spPr bwMode="auto">
            <a:xfrm>
              <a:off x="10150395" y="4647314"/>
              <a:ext cx="797155" cy="677459"/>
            </a:xfrm>
            <a:custGeom>
              <a:avLst/>
              <a:gdLst>
                <a:gd name="T0" fmla="*/ 646 w 1292"/>
                <a:gd name="T1" fmla="*/ 0 h 1098"/>
                <a:gd name="T2" fmla="*/ 0 w 1292"/>
                <a:gd name="T3" fmla="*/ 496 h 1098"/>
                <a:gd name="T4" fmla="*/ 40 w 1292"/>
                <a:gd name="T5" fmla="*/ 547 h 1098"/>
                <a:gd name="T6" fmla="*/ 131 w 1292"/>
                <a:gd name="T7" fmla="*/ 476 h 1098"/>
                <a:gd name="T8" fmla="*/ 131 w 1292"/>
                <a:gd name="T9" fmla="*/ 1098 h 1098"/>
                <a:gd name="T10" fmla="*/ 1131 w 1292"/>
                <a:gd name="T11" fmla="*/ 1098 h 1098"/>
                <a:gd name="T12" fmla="*/ 1131 w 1292"/>
                <a:gd name="T13" fmla="*/ 441 h 1098"/>
                <a:gd name="T14" fmla="*/ 1252 w 1292"/>
                <a:gd name="T15" fmla="*/ 532 h 1098"/>
                <a:gd name="T16" fmla="*/ 1292 w 1292"/>
                <a:gd name="T17" fmla="*/ 481 h 1098"/>
                <a:gd name="T18" fmla="*/ 646 w 1292"/>
                <a:gd name="T19" fmla="*/ 0 h 1098"/>
                <a:gd name="T20" fmla="*/ 1065 w 1292"/>
                <a:gd name="T21" fmla="*/ 1038 h 1098"/>
                <a:gd name="T22" fmla="*/ 999 w 1292"/>
                <a:gd name="T23" fmla="*/ 1038 h 1098"/>
                <a:gd name="T24" fmla="*/ 999 w 1292"/>
                <a:gd name="T25" fmla="*/ 1048 h 1098"/>
                <a:gd name="T26" fmla="*/ 757 w 1292"/>
                <a:gd name="T27" fmla="*/ 1048 h 1098"/>
                <a:gd name="T28" fmla="*/ 757 w 1292"/>
                <a:gd name="T29" fmla="*/ 1048 h 1098"/>
                <a:gd name="T30" fmla="*/ 651 w 1292"/>
                <a:gd name="T31" fmla="*/ 1048 h 1098"/>
                <a:gd name="T32" fmla="*/ 540 w 1292"/>
                <a:gd name="T33" fmla="*/ 1048 h 1098"/>
                <a:gd name="T34" fmla="*/ 267 w 1292"/>
                <a:gd name="T35" fmla="*/ 1048 h 1098"/>
                <a:gd name="T36" fmla="*/ 267 w 1292"/>
                <a:gd name="T37" fmla="*/ 1038 h 1098"/>
                <a:gd name="T38" fmla="*/ 196 w 1292"/>
                <a:gd name="T39" fmla="*/ 1038 h 1098"/>
                <a:gd name="T40" fmla="*/ 196 w 1292"/>
                <a:gd name="T41" fmla="*/ 426 h 1098"/>
                <a:gd name="T42" fmla="*/ 646 w 1292"/>
                <a:gd name="T43" fmla="*/ 81 h 1098"/>
                <a:gd name="T44" fmla="*/ 651 w 1292"/>
                <a:gd name="T45" fmla="*/ 81 h 1098"/>
                <a:gd name="T46" fmla="*/ 1065 w 1292"/>
                <a:gd name="T47" fmla="*/ 395 h 1098"/>
                <a:gd name="T48" fmla="*/ 1065 w 1292"/>
                <a:gd name="T49" fmla="*/ 1038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92" h="1098">
                  <a:moveTo>
                    <a:pt x="646" y="0"/>
                  </a:moveTo>
                  <a:lnTo>
                    <a:pt x="0" y="496"/>
                  </a:lnTo>
                  <a:lnTo>
                    <a:pt x="40" y="547"/>
                  </a:lnTo>
                  <a:lnTo>
                    <a:pt x="131" y="476"/>
                  </a:lnTo>
                  <a:lnTo>
                    <a:pt x="131" y="1098"/>
                  </a:lnTo>
                  <a:lnTo>
                    <a:pt x="1131" y="1098"/>
                  </a:lnTo>
                  <a:lnTo>
                    <a:pt x="1131" y="441"/>
                  </a:lnTo>
                  <a:lnTo>
                    <a:pt x="1252" y="532"/>
                  </a:lnTo>
                  <a:lnTo>
                    <a:pt x="1292" y="481"/>
                  </a:lnTo>
                  <a:lnTo>
                    <a:pt x="646" y="0"/>
                  </a:lnTo>
                  <a:close/>
                  <a:moveTo>
                    <a:pt x="1065" y="1038"/>
                  </a:moveTo>
                  <a:lnTo>
                    <a:pt x="999" y="1038"/>
                  </a:lnTo>
                  <a:lnTo>
                    <a:pt x="999" y="1048"/>
                  </a:lnTo>
                  <a:lnTo>
                    <a:pt x="757" y="1048"/>
                  </a:lnTo>
                  <a:lnTo>
                    <a:pt x="757" y="1048"/>
                  </a:lnTo>
                  <a:lnTo>
                    <a:pt x="651" y="1048"/>
                  </a:lnTo>
                  <a:lnTo>
                    <a:pt x="540" y="1048"/>
                  </a:lnTo>
                  <a:lnTo>
                    <a:pt x="267" y="1048"/>
                  </a:lnTo>
                  <a:lnTo>
                    <a:pt x="267" y="1038"/>
                  </a:lnTo>
                  <a:lnTo>
                    <a:pt x="196" y="1038"/>
                  </a:lnTo>
                  <a:lnTo>
                    <a:pt x="196" y="426"/>
                  </a:lnTo>
                  <a:lnTo>
                    <a:pt x="646" y="81"/>
                  </a:lnTo>
                  <a:lnTo>
                    <a:pt x="651" y="81"/>
                  </a:lnTo>
                  <a:lnTo>
                    <a:pt x="1065" y="395"/>
                  </a:lnTo>
                  <a:lnTo>
                    <a:pt x="1065" y="10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3814"/>
            <p:cNvSpPr>
              <a:spLocks/>
            </p:cNvSpPr>
            <p:nvPr/>
          </p:nvSpPr>
          <p:spPr bwMode="auto">
            <a:xfrm>
              <a:off x="10505166" y="5016276"/>
              <a:ext cx="46891" cy="90081"/>
            </a:xfrm>
            <a:custGeom>
              <a:avLst/>
              <a:gdLst>
                <a:gd name="T0" fmla="*/ 14 w 15"/>
                <a:gd name="T1" fmla="*/ 0 h 29"/>
                <a:gd name="T2" fmla="*/ 0 w 15"/>
                <a:gd name="T3" fmla="*/ 15 h 29"/>
                <a:gd name="T4" fmla="*/ 14 w 15"/>
                <a:gd name="T5" fmla="*/ 29 h 29"/>
                <a:gd name="T6" fmla="*/ 15 w 15"/>
                <a:gd name="T7" fmla="*/ 29 h 29"/>
                <a:gd name="T8" fmla="*/ 15 w 15"/>
                <a:gd name="T9" fmla="*/ 0 h 29"/>
                <a:gd name="T10" fmla="*/ 14 w 15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9">
                  <a:moveTo>
                    <a:pt x="14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Oval 3815"/>
            <p:cNvSpPr>
              <a:spLocks noChangeArrowheads="1"/>
            </p:cNvSpPr>
            <p:nvPr/>
          </p:nvSpPr>
          <p:spPr bwMode="auto">
            <a:xfrm>
              <a:off x="10343514" y="4959512"/>
              <a:ext cx="111676" cy="115995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3816"/>
            <p:cNvSpPr>
              <a:spLocks/>
            </p:cNvSpPr>
            <p:nvPr/>
          </p:nvSpPr>
          <p:spPr bwMode="auto">
            <a:xfrm>
              <a:off x="10315132" y="5087847"/>
              <a:ext cx="236925" cy="199906"/>
            </a:xfrm>
            <a:custGeom>
              <a:avLst/>
              <a:gdLst>
                <a:gd name="T0" fmla="*/ 76 w 76"/>
                <a:gd name="T1" fmla="*/ 10 h 64"/>
                <a:gd name="T2" fmla="*/ 75 w 76"/>
                <a:gd name="T3" fmla="*/ 10 h 64"/>
                <a:gd name="T4" fmla="*/ 60 w 76"/>
                <a:gd name="T5" fmla="*/ 16 h 64"/>
                <a:gd name="T6" fmla="*/ 55 w 76"/>
                <a:gd name="T7" fmla="*/ 25 h 64"/>
                <a:gd name="T8" fmla="*/ 46 w 76"/>
                <a:gd name="T9" fmla="*/ 7 h 64"/>
                <a:gd name="T10" fmla="*/ 27 w 76"/>
                <a:gd name="T11" fmla="*/ 0 h 64"/>
                <a:gd name="T12" fmla="*/ 8 w 76"/>
                <a:gd name="T13" fmla="*/ 7 h 64"/>
                <a:gd name="T14" fmla="*/ 0 w 76"/>
                <a:gd name="T15" fmla="*/ 25 h 64"/>
                <a:gd name="T16" fmla="*/ 0 w 76"/>
                <a:gd name="T17" fmla="*/ 64 h 64"/>
                <a:gd name="T18" fmla="*/ 76 w 76"/>
                <a:gd name="T19" fmla="*/ 64 h 64"/>
                <a:gd name="T20" fmla="*/ 76 w 76"/>
                <a:gd name="T21" fmla="*/ 1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64">
                  <a:moveTo>
                    <a:pt x="76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0" y="10"/>
                    <a:pt x="64" y="12"/>
                    <a:pt x="60" y="16"/>
                  </a:cubicBezTo>
                  <a:cubicBezTo>
                    <a:pt x="58" y="18"/>
                    <a:pt x="56" y="21"/>
                    <a:pt x="55" y="25"/>
                  </a:cubicBezTo>
                  <a:cubicBezTo>
                    <a:pt x="54" y="18"/>
                    <a:pt x="51" y="12"/>
                    <a:pt x="46" y="7"/>
                  </a:cubicBezTo>
                  <a:cubicBezTo>
                    <a:pt x="41" y="3"/>
                    <a:pt x="35" y="0"/>
                    <a:pt x="27" y="0"/>
                  </a:cubicBezTo>
                  <a:cubicBezTo>
                    <a:pt x="20" y="0"/>
                    <a:pt x="13" y="3"/>
                    <a:pt x="8" y="7"/>
                  </a:cubicBezTo>
                  <a:cubicBezTo>
                    <a:pt x="3" y="12"/>
                    <a:pt x="0" y="18"/>
                    <a:pt x="0" y="25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76" y="64"/>
                    <a:pt x="76" y="64"/>
                    <a:pt x="76" y="64"/>
                  </a:cubicBezTo>
                  <a:lnTo>
                    <a:pt x="76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3817"/>
            <p:cNvSpPr>
              <a:spLocks/>
            </p:cNvSpPr>
            <p:nvPr/>
          </p:nvSpPr>
          <p:spPr bwMode="auto">
            <a:xfrm>
              <a:off x="10552058" y="5016276"/>
              <a:ext cx="43807" cy="90081"/>
            </a:xfrm>
            <a:custGeom>
              <a:avLst/>
              <a:gdLst>
                <a:gd name="T0" fmla="*/ 14 w 14"/>
                <a:gd name="T1" fmla="*/ 15 h 29"/>
                <a:gd name="T2" fmla="*/ 0 w 14"/>
                <a:gd name="T3" fmla="*/ 0 h 29"/>
                <a:gd name="T4" fmla="*/ 0 w 14"/>
                <a:gd name="T5" fmla="*/ 29 h 29"/>
                <a:gd name="T6" fmla="*/ 14 w 14"/>
                <a:gd name="T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9">
                  <a:moveTo>
                    <a:pt x="14" y="15"/>
                  </a:moveTo>
                  <a:cubicBezTo>
                    <a:pt x="14" y="7"/>
                    <a:pt x="7" y="1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7" y="29"/>
                    <a:pt x="14" y="23"/>
                    <a:pt x="14" y="1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3818"/>
            <p:cNvSpPr>
              <a:spLocks/>
            </p:cNvSpPr>
            <p:nvPr/>
          </p:nvSpPr>
          <p:spPr bwMode="auto">
            <a:xfrm>
              <a:off x="10552058" y="5106357"/>
              <a:ext cx="214714" cy="181396"/>
            </a:xfrm>
            <a:custGeom>
              <a:avLst/>
              <a:gdLst>
                <a:gd name="T0" fmla="*/ 69 w 69"/>
                <a:gd name="T1" fmla="*/ 58 h 58"/>
                <a:gd name="T2" fmla="*/ 69 w 69"/>
                <a:gd name="T3" fmla="*/ 22 h 58"/>
                <a:gd name="T4" fmla="*/ 62 w 69"/>
                <a:gd name="T5" fmla="*/ 6 h 58"/>
                <a:gd name="T6" fmla="*/ 45 w 69"/>
                <a:gd name="T7" fmla="*/ 0 h 58"/>
                <a:gd name="T8" fmla="*/ 28 w 69"/>
                <a:gd name="T9" fmla="*/ 6 h 58"/>
                <a:gd name="T10" fmla="*/ 21 w 69"/>
                <a:gd name="T11" fmla="*/ 21 h 58"/>
                <a:gd name="T12" fmla="*/ 14 w 69"/>
                <a:gd name="T13" fmla="*/ 10 h 58"/>
                <a:gd name="T14" fmla="*/ 0 w 69"/>
                <a:gd name="T15" fmla="*/ 4 h 58"/>
                <a:gd name="T16" fmla="*/ 0 w 69"/>
                <a:gd name="T17" fmla="*/ 58 h 58"/>
                <a:gd name="T18" fmla="*/ 69 w 69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58">
                  <a:moveTo>
                    <a:pt x="69" y="58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16"/>
                    <a:pt x="66" y="10"/>
                    <a:pt x="62" y="6"/>
                  </a:cubicBezTo>
                  <a:cubicBezTo>
                    <a:pt x="57" y="2"/>
                    <a:pt x="51" y="0"/>
                    <a:pt x="45" y="0"/>
                  </a:cubicBezTo>
                  <a:cubicBezTo>
                    <a:pt x="38" y="0"/>
                    <a:pt x="32" y="2"/>
                    <a:pt x="28" y="6"/>
                  </a:cubicBezTo>
                  <a:cubicBezTo>
                    <a:pt x="24" y="10"/>
                    <a:pt x="21" y="15"/>
                    <a:pt x="21" y="21"/>
                  </a:cubicBezTo>
                  <a:cubicBezTo>
                    <a:pt x="20" y="16"/>
                    <a:pt x="18" y="12"/>
                    <a:pt x="14" y="10"/>
                  </a:cubicBezTo>
                  <a:cubicBezTo>
                    <a:pt x="11" y="6"/>
                    <a:pt x="5" y="4"/>
                    <a:pt x="0" y="4"/>
                  </a:cubicBezTo>
                  <a:cubicBezTo>
                    <a:pt x="0" y="58"/>
                    <a:pt x="0" y="58"/>
                    <a:pt x="0" y="58"/>
                  </a:cubicBezTo>
                  <a:lnTo>
                    <a:pt x="69" y="58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Oval 3819"/>
            <p:cNvSpPr>
              <a:spLocks noChangeArrowheads="1"/>
            </p:cNvSpPr>
            <p:nvPr/>
          </p:nvSpPr>
          <p:spPr bwMode="auto">
            <a:xfrm>
              <a:off x="10642139" y="4994064"/>
              <a:ext cx="99953" cy="9995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3820"/>
            <p:cNvSpPr>
              <a:spLocks/>
            </p:cNvSpPr>
            <p:nvPr/>
          </p:nvSpPr>
          <p:spPr bwMode="auto">
            <a:xfrm>
              <a:off x="10315132" y="5287753"/>
              <a:ext cx="236925" cy="6170"/>
            </a:xfrm>
            <a:custGeom>
              <a:avLst/>
              <a:gdLst>
                <a:gd name="T0" fmla="*/ 0 w 384"/>
                <a:gd name="T1" fmla="*/ 0 h 10"/>
                <a:gd name="T2" fmla="*/ 0 w 384"/>
                <a:gd name="T3" fmla="*/ 10 h 10"/>
                <a:gd name="T4" fmla="*/ 273 w 384"/>
                <a:gd name="T5" fmla="*/ 10 h 10"/>
                <a:gd name="T6" fmla="*/ 384 w 384"/>
                <a:gd name="T7" fmla="*/ 10 h 10"/>
                <a:gd name="T8" fmla="*/ 384 w 384"/>
                <a:gd name="T9" fmla="*/ 0 h 10"/>
                <a:gd name="T10" fmla="*/ 0 w 384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4" h="10">
                  <a:moveTo>
                    <a:pt x="0" y="0"/>
                  </a:moveTo>
                  <a:lnTo>
                    <a:pt x="0" y="10"/>
                  </a:lnTo>
                  <a:lnTo>
                    <a:pt x="273" y="10"/>
                  </a:lnTo>
                  <a:lnTo>
                    <a:pt x="384" y="10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6" name="Freeform 3821"/>
            <p:cNvSpPr>
              <a:spLocks/>
            </p:cNvSpPr>
            <p:nvPr/>
          </p:nvSpPr>
          <p:spPr bwMode="auto">
            <a:xfrm>
              <a:off x="10552058" y="5287753"/>
              <a:ext cx="214714" cy="6170"/>
            </a:xfrm>
            <a:custGeom>
              <a:avLst/>
              <a:gdLst>
                <a:gd name="T0" fmla="*/ 106 w 348"/>
                <a:gd name="T1" fmla="*/ 10 h 10"/>
                <a:gd name="T2" fmla="*/ 348 w 348"/>
                <a:gd name="T3" fmla="*/ 10 h 10"/>
                <a:gd name="T4" fmla="*/ 348 w 348"/>
                <a:gd name="T5" fmla="*/ 0 h 10"/>
                <a:gd name="T6" fmla="*/ 0 w 348"/>
                <a:gd name="T7" fmla="*/ 0 h 10"/>
                <a:gd name="T8" fmla="*/ 0 w 348"/>
                <a:gd name="T9" fmla="*/ 10 h 10"/>
                <a:gd name="T10" fmla="*/ 106 w 348"/>
                <a:gd name="T11" fmla="*/ 10 h 10"/>
                <a:gd name="T12" fmla="*/ 106 w 348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8" h="10">
                  <a:moveTo>
                    <a:pt x="106" y="10"/>
                  </a:moveTo>
                  <a:lnTo>
                    <a:pt x="348" y="10"/>
                  </a:lnTo>
                  <a:lnTo>
                    <a:pt x="348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6" y="10"/>
                  </a:lnTo>
                  <a:lnTo>
                    <a:pt x="106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67" name="Group 1466"/>
          <p:cNvGrpSpPr/>
          <p:nvPr/>
        </p:nvGrpSpPr>
        <p:grpSpPr>
          <a:xfrm>
            <a:off x="3479376" y="2970516"/>
            <a:ext cx="342407" cy="255092"/>
            <a:chOff x="2463892" y="4688035"/>
            <a:chExt cx="800858" cy="596633"/>
          </a:xfrm>
        </p:grpSpPr>
        <p:sp>
          <p:nvSpPr>
            <p:cNvPr id="1468" name="Freeform 4025"/>
            <p:cNvSpPr>
              <a:spLocks/>
            </p:cNvSpPr>
            <p:nvPr/>
          </p:nvSpPr>
          <p:spPr bwMode="auto">
            <a:xfrm>
              <a:off x="2495358" y="5050210"/>
              <a:ext cx="289370" cy="103038"/>
            </a:xfrm>
            <a:custGeom>
              <a:avLst/>
              <a:gdLst>
                <a:gd name="T0" fmla="*/ 373 w 469"/>
                <a:gd name="T1" fmla="*/ 51 h 167"/>
                <a:gd name="T2" fmla="*/ 373 w 469"/>
                <a:gd name="T3" fmla="*/ 0 h 167"/>
                <a:gd name="T4" fmla="*/ 0 w 469"/>
                <a:gd name="T5" fmla="*/ 0 h 167"/>
                <a:gd name="T6" fmla="*/ 0 w 469"/>
                <a:gd name="T7" fmla="*/ 167 h 167"/>
                <a:gd name="T8" fmla="*/ 469 w 469"/>
                <a:gd name="T9" fmla="*/ 167 h 167"/>
                <a:gd name="T10" fmla="*/ 469 w 469"/>
                <a:gd name="T11" fmla="*/ 51 h 167"/>
                <a:gd name="T12" fmla="*/ 373 w 469"/>
                <a:gd name="T13" fmla="*/ 5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67">
                  <a:moveTo>
                    <a:pt x="373" y="51"/>
                  </a:moveTo>
                  <a:lnTo>
                    <a:pt x="373" y="0"/>
                  </a:lnTo>
                  <a:lnTo>
                    <a:pt x="0" y="0"/>
                  </a:lnTo>
                  <a:lnTo>
                    <a:pt x="0" y="167"/>
                  </a:lnTo>
                  <a:lnTo>
                    <a:pt x="469" y="167"/>
                  </a:lnTo>
                  <a:lnTo>
                    <a:pt x="469" y="51"/>
                  </a:lnTo>
                  <a:lnTo>
                    <a:pt x="373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Rectangle 4026"/>
            <p:cNvSpPr>
              <a:spLocks noChangeArrowheads="1"/>
            </p:cNvSpPr>
            <p:nvPr/>
          </p:nvSpPr>
          <p:spPr bwMode="auto">
            <a:xfrm>
              <a:off x="2688477" y="4719502"/>
              <a:ext cx="202374" cy="407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4027"/>
            <p:cNvSpPr>
              <a:spLocks/>
            </p:cNvSpPr>
            <p:nvPr/>
          </p:nvSpPr>
          <p:spPr bwMode="auto">
            <a:xfrm>
              <a:off x="2688477" y="4716323"/>
              <a:ext cx="202374" cy="46986"/>
            </a:xfrm>
            <a:custGeom>
              <a:avLst/>
              <a:gdLst>
                <a:gd name="T0" fmla="*/ 328 w 328"/>
                <a:gd name="T1" fmla="*/ 0 h 71"/>
                <a:gd name="T2" fmla="*/ 328 w 328"/>
                <a:gd name="T3" fmla="*/ 0 h 71"/>
                <a:gd name="T4" fmla="*/ 0 w 328"/>
                <a:gd name="T5" fmla="*/ 0 h 71"/>
                <a:gd name="T6" fmla="*/ 0 w 328"/>
                <a:gd name="T7" fmla="*/ 71 h 71"/>
                <a:gd name="T8" fmla="*/ 328 w 328"/>
                <a:gd name="T9" fmla="*/ 71 h 71"/>
                <a:gd name="T10" fmla="*/ 328 w 328"/>
                <a:gd name="T11" fmla="*/ 0 h 71"/>
                <a:gd name="T12" fmla="*/ 328 w 328"/>
                <a:gd name="T13" fmla="*/ 0 h 71"/>
                <a:gd name="T14" fmla="*/ 328 w 328"/>
                <a:gd name="T15" fmla="*/ 0 h 71"/>
                <a:gd name="T16" fmla="*/ 328 w 328"/>
                <a:gd name="T17" fmla="*/ 0 h 71"/>
                <a:gd name="T18" fmla="*/ 328 w 328"/>
                <a:gd name="T19" fmla="*/ 66 h 71"/>
                <a:gd name="T20" fmla="*/ 0 w 328"/>
                <a:gd name="T21" fmla="*/ 66 h 71"/>
                <a:gd name="T22" fmla="*/ 0 w 328"/>
                <a:gd name="T23" fmla="*/ 5 h 71"/>
                <a:gd name="T24" fmla="*/ 328 w 328"/>
                <a:gd name="T25" fmla="*/ 5 h 71"/>
                <a:gd name="T26" fmla="*/ 328 w 328"/>
                <a:gd name="T27" fmla="*/ 0 h 71"/>
                <a:gd name="T28" fmla="*/ 328 w 328"/>
                <a:gd name="T29" fmla="*/ 0 h 71"/>
                <a:gd name="T30" fmla="*/ 328 w 328"/>
                <a:gd name="T3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8" h="71">
                  <a:moveTo>
                    <a:pt x="328" y="0"/>
                  </a:moveTo>
                  <a:lnTo>
                    <a:pt x="328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328" y="71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66"/>
                  </a:lnTo>
                  <a:lnTo>
                    <a:pt x="0" y="66"/>
                  </a:lnTo>
                  <a:lnTo>
                    <a:pt x="0" y="5"/>
                  </a:lnTo>
                  <a:lnTo>
                    <a:pt x="328" y="5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Rectangle 4028"/>
            <p:cNvSpPr>
              <a:spLocks noChangeArrowheads="1"/>
            </p:cNvSpPr>
            <p:nvPr/>
          </p:nvSpPr>
          <p:spPr bwMode="auto">
            <a:xfrm>
              <a:off x="2495358" y="4794158"/>
              <a:ext cx="289370" cy="2190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4029"/>
            <p:cNvSpPr>
              <a:spLocks/>
            </p:cNvSpPr>
            <p:nvPr/>
          </p:nvSpPr>
          <p:spPr bwMode="auto">
            <a:xfrm>
              <a:off x="2784728" y="5050210"/>
              <a:ext cx="187038" cy="103038"/>
            </a:xfrm>
            <a:custGeom>
              <a:avLst/>
              <a:gdLst>
                <a:gd name="T0" fmla="*/ 51 w 59"/>
                <a:gd name="T1" fmla="*/ 25 h 33"/>
                <a:gd name="T2" fmla="*/ 59 w 59"/>
                <a:gd name="T3" fmla="*/ 0 h 33"/>
                <a:gd name="T4" fmla="*/ 21 w 59"/>
                <a:gd name="T5" fmla="*/ 0 h 33"/>
                <a:gd name="T6" fmla="*/ 21 w 59"/>
                <a:gd name="T7" fmla="*/ 10 h 33"/>
                <a:gd name="T8" fmla="*/ 0 w 59"/>
                <a:gd name="T9" fmla="*/ 10 h 33"/>
                <a:gd name="T10" fmla="*/ 0 w 59"/>
                <a:gd name="T11" fmla="*/ 33 h 33"/>
                <a:gd name="T12" fmla="*/ 52 w 59"/>
                <a:gd name="T13" fmla="*/ 33 h 33"/>
                <a:gd name="T14" fmla="*/ 51 w 59"/>
                <a:gd name="T15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3">
                  <a:moveTo>
                    <a:pt x="51" y="25"/>
                  </a:moveTo>
                  <a:cubicBezTo>
                    <a:pt x="51" y="16"/>
                    <a:pt x="54" y="7"/>
                    <a:pt x="5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1"/>
                    <a:pt x="51" y="28"/>
                    <a:pt x="51" y="25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4030"/>
            <p:cNvSpPr>
              <a:spLocks noEditPoints="1"/>
            </p:cNvSpPr>
            <p:nvPr/>
          </p:nvSpPr>
          <p:spPr bwMode="auto">
            <a:xfrm>
              <a:off x="2977848" y="5006403"/>
              <a:ext cx="255436" cy="246797"/>
            </a:xfrm>
            <a:custGeom>
              <a:avLst/>
              <a:gdLst>
                <a:gd name="T0" fmla="*/ 0 w 82"/>
                <a:gd name="T1" fmla="*/ 39 h 79"/>
                <a:gd name="T2" fmla="*/ 41 w 82"/>
                <a:gd name="T3" fmla="*/ 79 h 79"/>
                <a:gd name="T4" fmla="*/ 82 w 82"/>
                <a:gd name="T5" fmla="*/ 39 h 79"/>
                <a:gd name="T6" fmla="*/ 41 w 82"/>
                <a:gd name="T7" fmla="*/ 0 h 79"/>
                <a:gd name="T8" fmla="*/ 0 w 82"/>
                <a:gd name="T9" fmla="*/ 39 h 79"/>
                <a:gd name="T10" fmla="*/ 61 w 82"/>
                <a:gd name="T11" fmla="*/ 49 h 79"/>
                <a:gd name="T12" fmla="*/ 50 w 82"/>
                <a:gd name="T13" fmla="*/ 48 h 79"/>
                <a:gd name="T14" fmla="*/ 51 w 82"/>
                <a:gd name="T15" fmla="*/ 39 h 79"/>
                <a:gd name="T16" fmla="*/ 20 w 82"/>
                <a:gd name="T17" fmla="*/ 62 h 79"/>
                <a:gd name="T18" fmla="*/ 13 w 82"/>
                <a:gd name="T19" fmla="*/ 53 h 79"/>
                <a:gd name="T20" fmla="*/ 44 w 82"/>
                <a:gd name="T21" fmla="*/ 29 h 79"/>
                <a:gd name="T22" fmla="*/ 36 w 82"/>
                <a:gd name="T23" fmla="*/ 28 h 79"/>
                <a:gd name="T24" fmla="*/ 38 w 82"/>
                <a:gd name="T25" fmla="*/ 16 h 79"/>
                <a:gd name="T26" fmla="*/ 65 w 82"/>
                <a:gd name="T27" fmla="*/ 22 h 79"/>
                <a:gd name="T28" fmla="*/ 61 w 82"/>
                <a:gd name="T29" fmla="*/ 4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79">
                  <a:moveTo>
                    <a:pt x="0" y="39"/>
                  </a:moveTo>
                  <a:cubicBezTo>
                    <a:pt x="0" y="61"/>
                    <a:pt x="18" y="79"/>
                    <a:pt x="41" y="79"/>
                  </a:cubicBezTo>
                  <a:cubicBezTo>
                    <a:pt x="63" y="79"/>
                    <a:pt x="82" y="61"/>
                    <a:pt x="82" y="39"/>
                  </a:cubicBezTo>
                  <a:cubicBezTo>
                    <a:pt x="82" y="18"/>
                    <a:pt x="63" y="0"/>
                    <a:pt x="41" y="0"/>
                  </a:cubicBezTo>
                  <a:cubicBezTo>
                    <a:pt x="18" y="0"/>
                    <a:pt x="0" y="18"/>
                    <a:pt x="0" y="39"/>
                  </a:cubicBezTo>
                  <a:close/>
                  <a:moveTo>
                    <a:pt x="61" y="49"/>
                  </a:moveTo>
                  <a:cubicBezTo>
                    <a:pt x="50" y="48"/>
                    <a:pt x="50" y="48"/>
                    <a:pt x="50" y="48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65" y="22"/>
                    <a:pt x="65" y="22"/>
                    <a:pt x="65" y="22"/>
                  </a:cubicBezTo>
                  <a:lnTo>
                    <a:pt x="61" y="49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4" name="Freeform 4031"/>
            <p:cNvSpPr>
              <a:spLocks/>
            </p:cNvSpPr>
            <p:nvPr/>
          </p:nvSpPr>
          <p:spPr bwMode="auto">
            <a:xfrm>
              <a:off x="2784729" y="4794158"/>
              <a:ext cx="296873" cy="219033"/>
            </a:xfrm>
            <a:custGeom>
              <a:avLst/>
              <a:gdLst>
                <a:gd name="T0" fmla="*/ 69 w 95"/>
                <a:gd name="T1" fmla="*/ 70 h 70"/>
                <a:gd name="T2" fmla="*/ 95 w 95"/>
                <a:gd name="T3" fmla="*/ 58 h 70"/>
                <a:gd name="T4" fmla="*/ 95 w 95"/>
                <a:gd name="T5" fmla="*/ 0 h 70"/>
                <a:gd name="T6" fmla="*/ 0 w 95"/>
                <a:gd name="T7" fmla="*/ 0 h 70"/>
                <a:gd name="T8" fmla="*/ 0 w 95"/>
                <a:gd name="T9" fmla="*/ 70 h 70"/>
                <a:gd name="T10" fmla="*/ 69 w 95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70">
                  <a:moveTo>
                    <a:pt x="69" y="70"/>
                  </a:moveTo>
                  <a:cubicBezTo>
                    <a:pt x="76" y="64"/>
                    <a:pt x="85" y="60"/>
                    <a:pt x="95" y="5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69" y="70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5" name="Freeform 4032"/>
            <p:cNvSpPr>
              <a:spLocks/>
            </p:cNvSpPr>
            <p:nvPr/>
          </p:nvSpPr>
          <p:spPr bwMode="auto">
            <a:xfrm>
              <a:off x="2495358" y="5013191"/>
              <a:ext cx="289370" cy="68486"/>
            </a:xfrm>
            <a:custGeom>
              <a:avLst/>
              <a:gdLst>
                <a:gd name="T0" fmla="*/ 373 w 469"/>
                <a:gd name="T1" fmla="*/ 111 h 111"/>
                <a:gd name="T2" fmla="*/ 469 w 469"/>
                <a:gd name="T3" fmla="*/ 111 h 111"/>
                <a:gd name="T4" fmla="*/ 469 w 469"/>
                <a:gd name="T5" fmla="*/ 0 h 111"/>
                <a:gd name="T6" fmla="*/ 0 w 469"/>
                <a:gd name="T7" fmla="*/ 0 h 111"/>
                <a:gd name="T8" fmla="*/ 0 w 469"/>
                <a:gd name="T9" fmla="*/ 60 h 111"/>
                <a:gd name="T10" fmla="*/ 373 w 469"/>
                <a:gd name="T11" fmla="*/ 60 h 111"/>
                <a:gd name="T12" fmla="*/ 373 w 469"/>
                <a:gd name="T13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11">
                  <a:moveTo>
                    <a:pt x="373" y="111"/>
                  </a:moveTo>
                  <a:lnTo>
                    <a:pt x="469" y="111"/>
                  </a:lnTo>
                  <a:lnTo>
                    <a:pt x="469" y="0"/>
                  </a:lnTo>
                  <a:lnTo>
                    <a:pt x="0" y="0"/>
                  </a:lnTo>
                  <a:lnTo>
                    <a:pt x="0" y="60"/>
                  </a:lnTo>
                  <a:lnTo>
                    <a:pt x="373" y="60"/>
                  </a:lnTo>
                  <a:lnTo>
                    <a:pt x="373" y="11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6" name="Freeform 4033"/>
            <p:cNvSpPr>
              <a:spLocks/>
            </p:cNvSpPr>
            <p:nvPr/>
          </p:nvSpPr>
          <p:spPr bwMode="auto">
            <a:xfrm>
              <a:off x="2784728" y="5013191"/>
              <a:ext cx="215331" cy="68486"/>
            </a:xfrm>
            <a:custGeom>
              <a:avLst/>
              <a:gdLst>
                <a:gd name="T0" fmla="*/ 0 w 69"/>
                <a:gd name="T1" fmla="*/ 22 h 22"/>
                <a:gd name="T2" fmla="*/ 21 w 69"/>
                <a:gd name="T3" fmla="*/ 22 h 22"/>
                <a:gd name="T4" fmla="*/ 21 w 69"/>
                <a:gd name="T5" fmla="*/ 12 h 22"/>
                <a:gd name="T6" fmla="*/ 59 w 69"/>
                <a:gd name="T7" fmla="*/ 12 h 22"/>
                <a:gd name="T8" fmla="*/ 69 w 69"/>
                <a:gd name="T9" fmla="*/ 0 h 22"/>
                <a:gd name="T10" fmla="*/ 0 w 69"/>
                <a:gd name="T11" fmla="*/ 0 h 22"/>
                <a:gd name="T12" fmla="*/ 0 w 6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1" y="8"/>
                    <a:pt x="65" y="4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7" name="Freeform 4034"/>
            <p:cNvSpPr>
              <a:spLocks noEditPoints="1"/>
            </p:cNvSpPr>
            <p:nvPr/>
          </p:nvSpPr>
          <p:spPr bwMode="auto">
            <a:xfrm>
              <a:off x="2943913" y="4975554"/>
              <a:ext cx="320837" cy="309114"/>
            </a:xfrm>
            <a:custGeom>
              <a:avLst/>
              <a:gdLst>
                <a:gd name="T0" fmla="*/ 54 w 103"/>
                <a:gd name="T1" fmla="*/ 0 h 99"/>
                <a:gd name="T2" fmla="*/ 52 w 103"/>
                <a:gd name="T3" fmla="*/ 0 h 99"/>
                <a:gd name="T4" fmla="*/ 48 w 103"/>
                <a:gd name="T5" fmla="*/ 0 h 99"/>
                <a:gd name="T6" fmla="*/ 44 w 103"/>
                <a:gd name="T7" fmla="*/ 0 h 99"/>
                <a:gd name="T8" fmla="*/ 18 w 103"/>
                <a:gd name="T9" fmla="*/ 12 h 99"/>
                <a:gd name="T10" fmla="*/ 8 w 103"/>
                <a:gd name="T11" fmla="*/ 24 h 99"/>
                <a:gd name="T12" fmla="*/ 0 w 103"/>
                <a:gd name="T13" fmla="*/ 49 h 99"/>
                <a:gd name="T14" fmla="*/ 1 w 103"/>
                <a:gd name="T15" fmla="*/ 57 h 99"/>
                <a:gd name="T16" fmla="*/ 2 w 103"/>
                <a:gd name="T17" fmla="*/ 60 h 99"/>
                <a:gd name="T18" fmla="*/ 4 w 103"/>
                <a:gd name="T19" fmla="*/ 68 h 99"/>
                <a:gd name="T20" fmla="*/ 52 w 103"/>
                <a:gd name="T21" fmla="*/ 99 h 99"/>
                <a:gd name="T22" fmla="*/ 103 w 103"/>
                <a:gd name="T23" fmla="*/ 49 h 99"/>
                <a:gd name="T24" fmla="*/ 54 w 103"/>
                <a:gd name="T25" fmla="*/ 0 h 99"/>
                <a:gd name="T26" fmla="*/ 52 w 103"/>
                <a:gd name="T27" fmla="*/ 89 h 99"/>
                <a:gd name="T28" fmla="*/ 11 w 103"/>
                <a:gd name="T29" fmla="*/ 49 h 99"/>
                <a:gd name="T30" fmla="*/ 52 w 103"/>
                <a:gd name="T31" fmla="*/ 10 h 99"/>
                <a:gd name="T32" fmla="*/ 93 w 103"/>
                <a:gd name="T33" fmla="*/ 49 h 99"/>
                <a:gd name="T34" fmla="*/ 52 w 103"/>
                <a:gd name="T35" fmla="*/ 8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99">
                  <a:moveTo>
                    <a:pt x="54" y="0"/>
                  </a:moveTo>
                  <a:cubicBezTo>
                    <a:pt x="53" y="0"/>
                    <a:pt x="52" y="0"/>
                    <a:pt x="52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7" y="0"/>
                    <a:pt x="45" y="0"/>
                    <a:pt x="44" y="0"/>
                  </a:cubicBezTo>
                  <a:cubicBezTo>
                    <a:pt x="34" y="2"/>
                    <a:pt x="25" y="6"/>
                    <a:pt x="18" y="12"/>
                  </a:cubicBezTo>
                  <a:cubicBezTo>
                    <a:pt x="14" y="16"/>
                    <a:pt x="10" y="20"/>
                    <a:pt x="8" y="24"/>
                  </a:cubicBezTo>
                  <a:cubicBezTo>
                    <a:pt x="3" y="31"/>
                    <a:pt x="0" y="40"/>
                    <a:pt x="0" y="49"/>
                  </a:cubicBezTo>
                  <a:cubicBezTo>
                    <a:pt x="0" y="52"/>
                    <a:pt x="1" y="55"/>
                    <a:pt x="1" y="57"/>
                  </a:cubicBezTo>
                  <a:cubicBezTo>
                    <a:pt x="1" y="58"/>
                    <a:pt x="1" y="59"/>
                    <a:pt x="2" y="60"/>
                  </a:cubicBezTo>
                  <a:cubicBezTo>
                    <a:pt x="2" y="63"/>
                    <a:pt x="3" y="65"/>
                    <a:pt x="4" y="68"/>
                  </a:cubicBezTo>
                  <a:cubicBezTo>
                    <a:pt x="11" y="86"/>
                    <a:pt x="30" y="99"/>
                    <a:pt x="52" y="99"/>
                  </a:cubicBezTo>
                  <a:cubicBezTo>
                    <a:pt x="80" y="99"/>
                    <a:pt x="103" y="77"/>
                    <a:pt x="103" y="49"/>
                  </a:cubicBezTo>
                  <a:cubicBezTo>
                    <a:pt x="103" y="23"/>
                    <a:pt x="81" y="1"/>
                    <a:pt x="54" y="0"/>
                  </a:cubicBezTo>
                  <a:close/>
                  <a:moveTo>
                    <a:pt x="52" y="89"/>
                  </a:moveTo>
                  <a:cubicBezTo>
                    <a:pt x="29" y="89"/>
                    <a:pt x="11" y="71"/>
                    <a:pt x="11" y="49"/>
                  </a:cubicBezTo>
                  <a:cubicBezTo>
                    <a:pt x="11" y="28"/>
                    <a:pt x="29" y="10"/>
                    <a:pt x="52" y="10"/>
                  </a:cubicBezTo>
                  <a:cubicBezTo>
                    <a:pt x="74" y="10"/>
                    <a:pt x="93" y="28"/>
                    <a:pt x="93" y="49"/>
                  </a:cubicBezTo>
                  <a:cubicBezTo>
                    <a:pt x="93" y="71"/>
                    <a:pt x="74" y="89"/>
                    <a:pt x="52" y="8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8" name="Freeform 4035"/>
            <p:cNvSpPr>
              <a:spLocks/>
            </p:cNvSpPr>
            <p:nvPr/>
          </p:nvSpPr>
          <p:spPr bwMode="auto">
            <a:xfrm>
              <a:off x="3018569" y="5056380"/>
              <a:ext cx="162269" cy="143760"/>
            </a:xfrm>
            <a:custGeom>
              <a:avLst/>
              <a:gdLst>
                <a:gd name="T0" fmla="*/ 116 w 263"/>
                <a:gd name="T1" fmla="*/ 61 h 233"/>
                <a:gd name="T2" fmla="*/ 157 w 263"/>
                <a:gd name="T3" fmla="*/ 66 h 233"/>
                <a:gd name="T4" fmla="*/ 0 w 263"/>
                <a:gd name="T5" fmla="*/ 188 h 233"/>
                <a:gd name="T6" fmla="*/ 35 w 263"/>
                <a:gd name="T7" fmla="*/ 233 h 233"/>
                <a:gd name="T8" fmla="*/ 192 w 263"/>
                <a:gd name="T9" fmla="*/ 117 h 233"/>
                <a:gd name="T10" fmla="*/ 187 w 263"/>
                <a:gd name="T11" fmla="*/ 162 h 233"/>
                <a:gd name="T12" fmla="*/ 242 w 263"/>
                <a:gd name="T13" fmla="*/ 167 h 233"/>
                <a:gd name="T14" fmla="*/ 263 w 263"/>
                <a:gd name="T15" fmla="*/ 31 h 233"/>
                <a:gd name="T16" fmla="*/ 126 w 263"/>
                <a:gd name="T17" fmla="*/ 0 h 233"/>
                <a:gd name="T18" fmla="*/ 116 w 263"/>
                <a:gd name="T19" fmla="*/ 6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33">
                  <a:moveTo>
                    <a:pt x="116" y="61"/>
                  </a:moveTo>
                  <a:lnTo>
                    <a:pt x="157" y="66"/>
                  </a:lnTo>
                  <a:lnTo>
                    <a:pt x="0" y="188"/>
                  </a:lnTo>
                  <a:lnTo>
                    <a:pt x="35" y="233"/>
                  </a:lnTo>
                  <a:lnTo>
                    <a:pt x="192" y="117"/>
                  </a:lnTo>
                  <a:lnTo>
                    <a:pt x="187" y="162"/>
                  </a:lnTo>
                  <a:lnTo>
                    <a:pt x="242" y="167"/>
                  </a:lnTo>
                  <a:lnTo>
                    <a:pt x="263" y="31"/>
                  </a:lnTo>
                  <a:lnTo>
                    <a:pt x="126" y="0"/>
                  </a:lnTo>
                  <a:lnTo>
                    <a:pt x="116" y="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9" name="Freeform 4036"/>
            <p:cNvSpPr>
              <a:spLocks noEditPoints="1"/>
            </p:cNvSpPr>
            <p:nvPr/>
          </p:nvSpPr>
          <p:spPr bwMode="auto">
            <a:xfrm>
              <a:off x="2463892" y="4688035"/>
              <a:ext cx="648460" cy="499765"/>
            </a:xfrm>
            <a:custGeom>
              <a:avLst/>
              <a:gdLst>
                <a:gd name="T0" fmla="*/ 155 w 208"/>
                <a:gd name="T1" fmla="*/ 149 h 160"/>
                <a:gd name="T2" fmla="*/ 103 w 208"/>
                <a:gd name="T3" fmla="*/ 149 h 160"/>
                <a:gd name="T4" fmla="*/ 10 w 208"/>
                <a:gd name="T5" fmla="*/ 149 h 160"/>
                <a:gd name="T6" fmla="*/ 10 w 208"/>
                <a:gd name="T7" fmla="*/ 116 h 160"/>
                <a:gd name="T8" fmla="*/ 10 w 208"/>
                <a:gd name="T9" fmla="*/ 104 h 160"/>
                <a:gd name="T10" fmla="*/ 10 w 208"/>
                <a:gd name="T11" fmla="*/ 34 h 160"/>
                <a:gd name="T12" fmla="*/ 103 w 208"/>
                <a:gd name="T13" fmla="*/ 34 h 160"/>
                <a:gd name="T14" fmla="*/ 198 w 208"/>
                <a:gd name="T15" fmla="*/ 34 h 160"/>
                <a:gd name="T16" fmla="*/ 198 w 208"/>
                <a:gd name="T17" fmla="*/ 92 h 160"/>
                <a:gd name="T18" fmla="*/ 206 w 208"/>
                <a:gd name="T19" fmla="*/ 92 h 160"/>
                <a:gd name="T20" fmla="*/ 206 w 208"/>
                <a:gd name="T21" fmla="*/ 92 h 160"/>
                <a:gd name="T22" fmla="*/ 206 w 208"/>
                <a:gd name="T23" fmla="*/ 92 h 160"/>
                <a:gd name="T24" fmla="*/ 208 w 208"/>
                <a:gd name="T25" fmla="*/ 92 h 160"/>
                <a:gd name="T26" fmla="*/ 208 w 208"/>
                <a:gd name="T27" fmla="*/ 24 h 160"/>
                <a:gd name="T28" fmla="*/ 148 w 208"/>
                <a:gd name="T29" fmla="*/ 24 h 160"/>
                <a:gd name="T30" fmla="*/ 148 w 208"/>
                <a:gd name="T31" fmla="*/ 0 h 160"/>
                <a:gd name="T32" fmla="*/ 62 w 208"/>
                <a:gd name="T33" fmla="*/ 0 h 160"/>
                <a:gd name="T34" fmla="*/ 62 w 208"/>
                <a:gd name="T35" fmla="*/ 24 h 160"/>
                <a:gd name="T36" fmla="*/ 0 w 208"/>
                <a:gd name="T37" fmla="*/ 24 h 160"/>
                <a:gd name="T38" fmla="*/ 0 w 208"/>
                <a:gd name="T39" fmla="*/ 159 h 160"/>
                <a:gd name="T40" fmla="*/ 158 w 208"/>
                <a:gd name="T41" fmla="*/ 160 h 160"/>
                <a:gd name="T42" fmla="*/ 155 w 208"/>
                <a:gd name="T43" fmla="*/ 149 h 160"/>
                <a:gd name="T44" fmla="*/ 72 w 208"/>
                <a:gd name="T45" fmla="*/ 10 h 160"/>
                <a:gd name="T46" fmla="*/ 137 w 208"/>
                <a:gd name="T47" fmla="*/ 10 h 160"/>
                <a:gd name="T48" fmla="*/ 137 w 208"/>
                <a:gd name="T49" fmla="*/ 23 h 160"/>
                <a:gd name="T50" fmla="*/ 72 w 208"/>
                <a:gd name="T51" fmla="*/ 23 h 160"/>
                <a:gd name="T52" fmla="*/ 72 w 208"/>
                <a:gd name="T53" fmla="*/ 1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8" h="160">
                  <a:moveTo>
                    <a:pt x="155" y="149"/>
                  </a:moveTo>
                  <a:cubicBezTo>
                    <a:pt x="103" y="149"/>
                    <a:pt x="103" y="149"/>
                    <a:pt x="103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200" y="92"/>
                    <a:pt x="203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7" y="92"/>
                    <a:pt x="208" y="92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158" y="160"/>
                    <a:pt x="158" y="160"/>
                    <a:pt x="158" y="160"/>
                  </a:cubicBezTo>
                  <a:cubicBezTo>
                    <a:pt x="157" y="156"/>
                    <a:pt x="156" y="153"/>
                    <a:pt x="155" y="149"/>
                  </a:cubicBezTo>
                  <a:close/>
                  <a:moveTo>
                    <a:pt x="72" y="10"/>
                  </a:moveTo>
                  <a:cubicBezTo>
                    <a:pt x="137" y="10"/>
                    <a:pt x="137" y="10"/>
                    <a:pt x="137" y="10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72" y="23"/>
                    <a:pt x="72" y="23"/>
                    <a:pt x="72" y="23"/>
                  </a:cubicBezTo>
                  <a:lnTo>
                    <a:pt x="72" y="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80" name="Group 1479"/>
          <p:cNvGrpSpPr/>
          <p:nvPr/>
        </p:nvGrpSpPr>
        <p:grpSpPr>
          <a:xfrm>
            <a:off x="4306281" y="2932916"/>
            <a:ext cx="302454" cy="303402"/>
            <a:chOff x="3750940" y="4591167"/>
            <a:chExt cx="787900" cy="790369"/>
          </a:xfrm>
        </p:grpSpPr>
        <p:sp>
          <p:nvSpPr>
            <p:cNvPr id="1481" name="Freeform 4037"/>
            <p:cNvSpPr>
              <a:spLocks noEditPoints="1"/>
            </p:cNvSpPr>
            <p:nvPr/>
          </p:nvSpPr>
          <p:spPr bwMode="auto">
            <a:xfrm>
              <a:off x="3789920" y="4629646"/>
              <a:ext cx="356512" cy="711169"/>
            </a:xfrm>
            <a:custGeom>
              <a:avLst/>
              <a:gdLst>
                <a:gd name="T0" fmla="*/ 107 w 114"/>
                <a:gd name="T1" fmla="*/ 139 h 227"/>
                <a:gd name="T2" fmla="*/ 107 w 114"/>
                <a:gd name="T3" fmla="*/ 120 h 227"/>
                <a:gd name="T4" fmla="*/ 88 w 114"/>
                <a:gd name="T5" fmla="*/ 120 h 227"/>
                <a:gd name="T6" fmla="*/ 88 w 114"/>
                <a:gd name="T7" fmla="*/ 107 h 227"/>
                <a:gd name="T8" fmla="*/ 107 w 114"/>
                <a:gd name="T9" fmla="*/ 107 h 227"/>
                <a:gd name="T10" fmla="*/ 107 w 114"/>
                <a:gd name="T11" fmla="*/ 88 h 227"/>
                <a:gd name="T12" fmla="*/ 114 w 114"/>
                <a:gd name="T13" fmla="*/ 88 h 227"/>
                <a:gd name="T14" fmla="*/ 114 w 114"/>
                <a:gd name="T15" fmla="*/ 0 h 227"/>
                <a:gd name="T16" fmla="*/ 114 w 114"/>
                <a:gd name="T17" fmla="*/ 0 h 227"/>
                <a:gd name="T18" fmla="*/ 0 w 114"/>
                <a:gd name="T19" fmla="*/ 114 h 227"/>
                <a:gd name="T20" fmla="*/ 19 w 114"/>
                <a:gd name="T21" fmla="*/ 176 h 227"/>
                <a:gd name="T22" fmla="*/ 19 w 114"/>
                <a:gd name="T23" fmla="*/ 137 h 227"/>
                <a:gd name="T24" fmla="*/ 50 w 114"/>
                <a:gd name="T25" fmla="*/ 107 h 227"/>
                <a:gd name="T26" fmla="*/ 82 w 114"/>
                <a:gd name="T27" fmla="*/ 137 h 227"/>
                <a:gd name="T28" fmla="*/ 82 w 114"/>
                <a:gd name="T29" fmla="*/ 223 h 227"/>
                <a:gd name="T30" fmla="*/ 114 w 114"/>
                <a:gd name="T31" fmla="*/ 227 h 227"/>
                <a:gd name="T32" fmla="*/ 114 w 114"/>
                <a:gd name="T33" fmla="*/ 227 h 227"/>
                <a:gd name="T34" fmla="*/ 114 w 114"/>
                <a:gd name="T35" fmla="*/ 139 h 227"/>
                <a:gd name="T36" fmla="*/ 107 w 114"/>
                <a:gd name="T37" fmla="*/ 139 h 227"/>
                <a:gd name="T38" fmla="*/ 51 w 114"/>
                <a:gd name="T39" fmla="*/ 103 h 227"/>
                <a:gd name="T40" fmla="*/ 31 w 114"/>
                <a:gd name="T41" fmla="*/ 83 h 227"/>
                <a:gd name="T42" fmla="*/ 51 w 114"/>
                <a:gd name="T43" fmla="*/ 63 h 227"/>
                <a:gd name="T44" fmla="*/ 71 w 114"/>
                <a:gd name="T45" fmla="*/ 83 h 227"/>
                <a:gd name="T46" fmla="*/ 51 w 114"/>
                <a:gd name="T47" fmla="*/ 1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4" h="227">
                  <a:moveTo>
                    <a:pt x="107" y="139"/>
                  </a:moveTo>
                  <a:cubicBezTo>
                    <a:pt x="107" y="120"/>
                    <a:pt x="107" y="120"/>
                    <a:pt x="107" y="120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8"/>
                    <a:pt x="19" y="176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0"/>
                    <a:pt x="34" y="107"/>
                    <a:pt x="50" y="107"/>
                  </a:cubicBezTo>
                  <a:cubicBezTo>
                    <a:pt x="67" y="107"/>
                    <a:pt x="81" y="120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139"/>
                    <a:pt x="114" y="139"/>
                    <a:pt x="114" y="139"/>
                  </a:cubicBezTo>
                  <a:lnTo>
                    <a:pt x="107" y="139"/>
                  </a:lnTo>
                  <a:close/>
                  <a:moveTo>
                    <a:pt x="51" y="103"/>
                  </a:moveTo>
                  <a:cubicBezTo>
                    <a:pt x="40" y="103"/>
                    <a:pt x="31" y="94"/>
                    <a:pt x="31" y="83"/>
                  </a:cubicBezTo>
                  <a:cubicBezTo>
                    <a:pt x="31" y="72"/>
                    <a:pt x="40" y="63"/>
                    <a:pt x="51" y="63"/>
                  </a:cubicBezTo>
                  <a:cubicBezTo>
                    <a:pt x="62" y="63"/>
                    <a:pt x="71" y="72"/>
                    <a:pt x="71" y="83"/>
                  </a:cubicBezTo>
                  <a:cubicBezTo>
                    <a:pt x="71" y="94"/>
                    <a:pt x="62" y="103"/>
                    <a:pt x="51" y="10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2" name="Freeform 4038"/>
            <p:cNvSpPr>
              <a:spLocks noEditPoints="1"/>
            </p:cNvSpPr>
            <p:nvPr/>
          </p:nvSpPr>
          <p:spPr bwMode="auto">
            <a:xfrm>
              <a:off x="3791044" y="4631889"/>
              <a:ext cx="355388" cy="712010"/>
            </a:xfrm>
            <a:custGeom>
              <a:avLst/>
              <a:gdLst>
                <a:gd name="T0" fmla="*/ 108 w 114"/>
                <a:gd name="T1" fmla="*/ 139 h 228"/>
                <a:gd name="T2" fmla="*/ 89 w 114"/>
                <a:gd name="T3" fmla="*/ 120 h 228"/>
                <a:gd name="T4" fmla="*/ 108 w 114"/>
                <a:gd name="T5" fmla="*/ 108 h 228"/>
                <a:gd name="T6" fmla="*/ 114 w 114"/>
                <a:gd name="T7" fmla="*/ 89 h 228"/>
                <a:gd name="T8" fmla="*/ 114 w 114"/>
                <a:gd name="T9" fmla="*/ 0 h 228"/>
                <a:gd name="T10" fmla="*/ 19 w 114"/>
                <a:gd name="T11" fmla="*/ 177 h 228"/>
                <a:gd name="T12" fmla="*/ 19 w 114"/>
                <a:gd name="T13" fmla="*/ 137 h 228"/>
                <a:gd name="T14" fmla="*/ 19 w 114"/>
                <a:gd name="T15" fmla="*/ 137 h 228"/>
                <a:gd name="T16" fmla="*/ 82 w 114"/>
                <a:gd name="T17" fmla="*/ 137 h 228"/>
                <a:gd name="T18" fmla="*/ 82 w 114"/>
                <a:gd name="T19" fmla="*/ 137 h 228"/>
                <a:gd name="T20" fmla="*/ 82 w 114"/>
                <a:gd name="T21" fmla="*/ 223 h 228"/>
                <a:gd name="T22" fmla="*/ 114 w 114"/>
                <a:gd name="T23" fmla="*/ 228 h 228"/>
                <a:gd name="T24" fmla="*/ 114 w 114"/>
                <a:gd name="T25" fmla="*/ 228 h 228"/>
                <a:gd name="T26" fmla="*/ 107 w 114"/>
                <a:gd name="T27" fmla="*/ 139 h 228"/>
                <a:gd name="T28" fmla="*/ 108 w 114"/>
                <a:gd name="T29" fmla="*/ 139 h 228"/>
                <a:gd name="T30" fmla="*/ 107 w 114"/>
                <a:gd name="T31" fmla="*/ 139 h 228"/>
                <a:gd name="T32" fmla="*/ 113 w 114"/>
                <a:gd name="T33" fmla="*/ 227 h 228"/>
                <a:gd name="T34" fmla="*/ 114 w 114"/>
                <a:gd name="T35" fmla="*/ 227 h 228"/>
                <a:gd name="T36" fmla="*/ 114 w 114"/>
                <a:gd name="T37" fmla="*/ 227 h 228"/>
                <a:gd name="T38" fmla="*/ 82 w 114"/>
                <a:gd name="T39" fmla="*/ 223 h 228"/>
                <a:gd name="T40" fmla="*/ 82 w 114"/>
                <a:gd name="T41" fmla="*/ 223 h 228"/>
                <a:gd name="T42" fmla="*/ 82 w 114"/>
                <a:gd name="T43" fmla="*/ 137 h 228"/>
                <a:gd name="T44" fmla="*/ 19 w 114"/>
                <a:gd name="T45" fmla="*/ 137 h 228"/>
                <a:gd name="T46" fmla="*/ 19 w 114"/>
                <a:gd name="T47" fmla="*/ 176 h 228"/>
                <a:gd name="T48" fmla="*/ 19 w 114"/>
                <a:gd name="T49" fmla="*/ 176 h 228"/>
                <a:gd name="T50" fmla="*/ 33 w 114"/>
                <a:gd name="T51" fmla="*/ 33 h 228"/>
                <a:gd name="T52" fmla="*/ 114 w 114"/>
                <a:gd name="T53" fmla="*/ 0 h 228"/>
                <a:gd name="T54" fmla="*/ 113 w 114"/>
                <a:gd name="T55" fmla="*/ 0 h 228"/>
                <a:gd name="T56" fmla="*/ 107 w 114"/>
                <a:gd name="T57" fmla="*/ 88 h 228"/>
                <a:gd name="T58" fmla="*/ 88 w 114"/>
                <a:gd name="T59" fmla="*/ 107 h 228"/>
                <a:gd name="T60" fmla="*/ 107 w 114"/>
                <a:gd name="T61" fmla="*/ 120 h 228"/>
                <a:gd name="T62" fmla="*/ 107 w 114"/>
                <a:gd name="T63" fmla="*/ 139 h 228"/>
                <a:gd name="T64" fmla="*/ 51 w 114"/>
                <a:gd name="T65" fmla="*/ 102 h 228"/>
                <a:gd name="T66" fmla="*/ 32 w 114"/>
                <a:gd name="T67" fmla="*/ 83 h 228"/>
                <a:gd name="T68" fmla="*/ 51 w 114"/>
                <a:gd name="T69" fmla="*/ 63 h 228"/>
                <a:gd name="T70" fmla="*/ 71 w 114"/>
                <a:gd name="T71" fmla="*/ 83 h 228"/>
                <a:gd name="T72" fmla="*/ 51 w 114"/>
                <a:gd name="T73" fmla="*/ 102 h 228"/>
                <a:gd name="T74" fmla="*/ 51 w 114"/>
                <a:gd name="T75" fmla="*/ 103 h 228"/>
                <a:gd name="T76" fmla="*/ 51 w 114"/>
                <a:gd name="T77" fmla="*/ 63 h 228"/>
                <a:gd name="T78" fmla="*/ 51 w 114"/>
                <a:gd name="T79" fmla="*/ 10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" h="228">
                  <a:moveTo>
                    <a:pt x="107" y="139"/>
                  </a:moveTo>
                  <a:cubicBezTo>
                    <a:pt x="108" y="139"/>
                    <a:pt x="108" y="139"/>
                    <a:pt x="108" y="139"/>
                  </a:cubicBezTo>
                  <a:cubicBezTo>
                    <a:pt x="108" y="120"/>
                    <a:pt x="108" y="120"/>
                    <a:pt x="108" y="120"/>
                  </a:cubicBezTo>
                  <a:cubicBezTo>
                    <a:pt x="89" y="120"/>
                    <a:pt x="89" y="120"/>
                    <a:pt x="89" y="120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8" y="89"/>
                    <a:pt x="108" y="89"/>
                    <a:pt x="108" y="89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9"/>
                    <a:pt x="19" y="177"/>
                  </a:cubicBezTo>
                  <a:cubicBezTo>
                    <a:pt x="19" y="177"/>
                    <a:pt x="19" y="177"/>
                    <a:pt x="19" y="17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1"/>
                    <a:pt x="34" y="108"/>
                    <a:pt x="50" y="108"/>
                  </a:cubicBezTo>
                  <a:cubicBezTo>
                    <a:pt x="67" y="108"/>
                    <a:pt x="81" y="121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139"/>
                    <a:pt x="114" y="139"/>
                    <a:pt x="114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8" y="139"/>
                    <a:pt x="108" y="139"/>
                    <a:pt x="108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227"/>
                    <a:pt x="113" y="227"/>
                    <a:pt x="113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03" y="227"/>
                    <a:pt x="92" y="226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1" y="120"/>
                    <a:pt x="67" y="107"/>
                    <a:pt x="50" y="107"/>
                  </a:cubicBezTo>
                  <a:cubicBezTo>
                    <a:pt x="34" y="107"/>
                    <a:pt x="20" y="120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7" y="158"/>
                    <a:pt x="0" y="137"/>
                    <a:pt x="0" y="114"/>
                  </a:cubicBezTo>
                  <a:cubicBezTo>
                    <a:pt x="0" y="82"/>
                    <a:pt x="13" y="54"/>
                    <a:pt x="33" y="33"/>
                  </a:cubicBezTo>
                  <a:cubicBezTo>
                    <a:pt x="54" y="13"/>
                    <a:pt x="82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lose/>
                  <a:moveTo>
                    <a:pt x="51" y="103"/>
                  </a:moveTo>
                  <a:cubicBezTo>
                    <a:pt x="51" y="102"/>
                    <a:pt x="51" y="102"/>
                    <a:pt x="51" y="102"/>
                  </a:cubicBezTo>
                  <a:cubicBezTo>
                    <a:pt x="46" y="102"/>
                    <a:pt x="41" y="100"/>
                    <a:pt x="37" y="97"/>
                  </a:cubicBezTo>
                  <a:cubicBezTo>
                    <a:pt x="34" y="93"/>
                    <a:pt x="32" y="88"/>
                    <a:pt x="32" y="83"/>
                  </a:cubicBezTo>
                  <a:cubicBezTo>
                    <a:pt x="32" y="77"/>
                    <a:pt x="34" y="73"/>
                    <a:pt x="37" y="69"/>
                  </a:cubicBezTo>
                  <a:cubicBezTo>
                    <a:pt x="41" y="65"/>
                    <a:pt x="46" y="63"/>
                    <a:pt x="51" y="63"/>
                  </a:cubicBezTo>
                  <a:cubicBezTo>
                    <a:pt x="57" y="63"/>
                    <a:pt x="61" y="65"/>
                    <a:pt x="65" y="69"/>
                  </a:cubicBezTo>
                  <a:cubicBezTo>
                    <a:pt x="68" y="73"/>
                    <a:pt x="71" y="77"/>
                    <a:pt x="71" y="83"/>
                  </a:cubicBezTo>
                  <a:cubicBezTo>
                    <a:pt x="71" y="88"/>
                    <a:pt x="68" y="93"/>
                    <a:pt x="65" y="97"/>
                  </a:cubicBezTo>
                  <a:cubicBezTo>
                    <a:pt x="61" y="100"/>
                    <a:pt x="57" y="102"/>
                    <a:pt x="51" y="102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62" y="103"/>
                    <a:pt x="71" y="94"/>
                    <a:pt x="71" y="83"/>
                  </a:cubicBezTo>
                  <a:cubicBezTo>
                    <a:pt x="71" y="72"/>
                    <a:pt x="62" y="63"/>
                    <a:pt x="51" y="63"/>
                  </a:cubicBezTo>
                  <a:cubicBezTo>
                    <a:pt x="40" y="63"/>
                    <a:pt x="31" y="72"/>
                    <a:pt x="31" y="83"/>
                  </a:cubicBezTo>
                  <a:cubicBezTo>
                    <a:pt x="31" y="94"/>
                    <a:pt x="40" y="103"/>
                    <a:pt x="51" y="10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3" name="Freeform 4039"/>
            <p:cNvSpPr>
              <a:spLocks noEditPoints="1"/>
            </p:cNvSpPr>
            <p:nvPr/>
          </p:nvSpPr>
          <p:spPr bwMode="auto">
            <a:xfrm>
              <a:off x="4146432" y="4631889"/>
              <a:ext cx="352303" cy="708926"/>
            </a:xfrm>
            <a:custGeom>
              <a:avLst/>
              <a:gdLst>
                <a:gd name="T0" fmla="*/ 39 w 113"/>
                <a:gd name="T1" fmla="*/ 220 h 227"/>
                <a:gd name="T2" fmla="*/ 39 w 113"/>
                <a:gd name="T3" fmla="*/ 137 h 227"/>
                <a:gd name="T4" fmla="*/ 70 w 113"/>
                <a:gd name="T5" fmla="*/ 107 h 227"/>
                <a:gd name="T6" fmla="*/ 102 w 113"/>
                <a:gd name="T7" fmla="*/ 137 h 227"/>
                <a:gd name="T8" fmla="*/ 102 w 113"/>
                <a:gd name="T9" fmla="*/ 164 h 227"/>
                <a:gd name="T10" fmla="*/ 113 w 113"/>
                <a:gd name="T11" fmla="*/ 114 h 227"/>
                <a:gd name="T12" fmla="*/ 4 w 113"/>
                <a:gd name="T13" fmla="*/ 0 h 227"/>
                <a:gd name="T14" fmla="*/ 0 w 113"/>
                <a:gd name="T15" fmla="*/ 0 h 227"/>
                <a:gd name="T16" fmla="*/ 0 w 113"/>
                <a:gd name="T17" fmla="*/ 88 h 227"/>
                <a:gd name="T18" fmla="*/ 4 w 113"/>
                <a:gd name="T19" fmla="*/ 88 h 227"/>
                <a:gd name="T20" fmla="*/ 6 w 113"/>
                <a:gd name="T21" fmla="*/ 88 h 227"/>
                <a:gd name="T22" fmla="*/ 6 w 113"/>
                <a:gd name="T23" fmla="*/ 107 h 227"/>
                <a:gd name="T24" fmla="*/ 25 w 113"/>
                <a:gd name="T25" fmla="*/ 107 h 227"/>
                <a:gd name="T26" fmla="*/ 25 w 113"/>
                <a:gd name="T27" fmla="*/ 120 h 227"/>
                <a:gd name="T28" fmla="*/ 6 w 113"/>
                <a:gd name="T29" fmla="*/ 120 h 227"/>
                <a:gd name="T30" fmla="*/ 6 w 113"/>
                <a:gd name="T31" fmla="*/ 139 h 227"/>
                <a:gd name="T32" fmla="*/ 4 w 113"/>
                <a:gd name="T33" fmla="*/ 139 h 227"/>
                <a:gd name="T34" fmla="*/ 0 w 113"/>
                <a:gd name="T35" fmla="*/ 139 h 227"/>
                <a:gd name="T36" fmla="*/ 0 w 113"/>
                <a:gd name="T37" fmla="*/ 227 h 227"/>
                <a:gd name="T38" fmla="*/ 4 w 113"/>
                <a:gd name="T39" fmla="*/ 227 h 227"/>
                <a:gd name="T40" fmla="*/ 39 w 113"/>
                <a:gd name="T41" fmla="*/ 220 h 227"/>
                <a:gd name="T42" fmla="*/ 69 w 113"/>
                <a:gd name="T43" fmla="*/ 63 h 227"/>
                <a:gd name="T44" fmla="*/ 89 w 113"/>
                <a:gd name="T45" fmla="*/ 83 h 227"/>
                <a:gd name="T46" fmla="*/ 69 w 113"/>
                <a:gd name="T47" fmla="*/ 103 h 227"/>
                <a:gd name="T48" fmla="*/ 50 w 113"/>
                <a:gd name="T49" fmla="*/ 83 h 227"/>
                <a:gd name="T50" fmla="*/ 69 w 113"/>
                <a:gd name="T51" fmla="*/ 6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227">
                  <a:moveTo>
                    <a:pt x="39" y="220"/>
                  </a:moveTo>
                  <a:cubicBezTo>
                    <a:pt x="39" y="137"/>
                    <a:pt x="39" y="137"/>
                    <a:pt x="39" y="137"/>
                  </a:cubicBezTo>
                  <a:cubicBezTo>
                    <a:pt x="40" y="120"/>
                    <a:pt x="53" y="107"/>
                    <a:pt x="70" y="107"/>
                  </a:cubicBezTo>
                  <a:cubicBezTo>
                    <a:pt x="87" y="107"/>
                    <a:pt x="101" y="120"/>
                    <a:pt x="102" y="137"/>
                  </a:cubicBezTo>
                  <a:cubicBezTo>
                    <a:pt x="102" y="164"/>
                    <a:pt x="102" y="164"/>
                    <a:pt x="102" y="164"/>
                  </a:cubicBezTo>
                  <a:cubicBezTo>
                    <a:pt x="109" y="149"/>
                    <a:pt x="113" y="132"/>
                    <a:pt x="113" y="114"/>
                  </a:cubicBezTo>
                  <a:cubicBezTo>
                    <a:pt x="113" y="52"/>
                    <a:pt x="65" y="2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2" y="227"/>
                    <a:pt x="4" y="227"/>
                  </a:cubicBezTo>
                  <a:cubicBezTo>
                    <a:pt x="16" y="227"/>
                    <a:pt x="28" y="224"/>
                    <a:pt x="39" y="220"/>
                  </a:cubicBezTo>
                  <a:close/>
                  <a:moveTo>
                    <a:pt x="69" y="63"/>
                  </a:moveTo>
                  <a:cubicBezTo>
                    <a:pt x="80" y="63"/>
                    <a:pt x="89" y="72"/>
                    <a:pt x="89" y="83"/>
                  </a:cubicBezTo>
                  <a:cubicBezTo>
                    <a:pt x="89" y="94"/>
                    <a:pt x="80" y="103"/>
                    <a:pt x="69" y="103"/>
                  </a:cubicBezTo>
                  <a:cubicBezTo>
                    <a:pt x="58" y="103"/>
                    <a:pt x="50" y="94"/>
                    <a:pt x="50" y="83"/>
                  </a:cubicBezTo>
                  <a:cubicBezTo>
                    <a:pt x="50" y="72"/>
                    <a:pt x="58" y="63"/>
                    <a:pt x="69" y="63"/>
                  </a:cubicBezTo>
                  <a:close/>
                </a:path>
              </a:pathLst>
            </a:custGeom>
            <a:solidFill>
              <a:srgbClr val="F7C0B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4" name="Oval 4040"/>
            <p:cNvSpPr>
              <a:spLocks noChangeArrowheads="1"/>
            </p:cNvSpPr>
            <p:nvPr/>
          </p:nvSpPr>
          <p:spPr bwMode="auto">
            <a:xfrm>
              <a:off x="3887912" y="4828710"/>
              <a:ext cx="124633" cy="12463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5" name="Freeform 4041"/>
            <p:cNvSpPr>
              <a:spLocks/>
            </p:cNvSpPr>
            <p:nvPr/>
          </p:nvSpPr>
          <p:spPr bwMode="auto">
            <a:xfrm>
              <a:off x="3850276" y="4966299"/>
              <a:ext cx="196204" cy="362175"/>
            </a:xfrm>
            <a:custGeom>
              <a:avLst/>
              <a:gdLst>
                <a:gd name="T0" fmla="*/ 31 w 63"/>
                <a:gd name="T1" fmla="*/ 0 h 116"/>
                <a:gd name="T2" fmla="*/ 0 w 63"/>
                <a:gd name="T3" fmla="*/ 30 h 116"/>
                <a:gd name="T4" fmla="*/ 0 w 63"/>
                <a:gd name="T5" fmla="*/ 69 h 116"/>
                <a:gd name="T6" fmla="*/ 63 w 63"/>
                <a:gd name="T7" fmla="*/ 116 h 116"/>
                <a:gd name="T8" fmla="*/ 63 w 63"/>
                <a:gd name="T9" fmla="*/ 30 h 116"/>
                <a:gd name="T10" fmla="*/ 31 w 63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6">
                  <a:moveTo>
                    <a:pt x="31" y="0"/>
                  </a:moveTo>
                  <a:cubicBezTo>
                    <a:pt x="15" y="0"/>
                    <a:pt x="1" y="13"/>
                    <a:pt x="0" y="3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5" y="92"/>
                    <a:pt x="37" y="108"/>
                    <a:pt x="63" y="116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6" name="Freeform 4042"/>
            <p:cNvSpPr>
              <a:spLocks/>
            </p:cNvSpPr>
            <p:nvPr/>
          </p:nvSpPr>
          <p:spPr bwMode="auto">
            <a:xfrm>
              <a:off x="4535755" y="4981724"/>
              <a:ext cx="3085" cy="43807"/>
            </a:xfrm>
            <a:custGeom>
              <a:avLst/>
              <a:gdLst>
                <a:gd name="T0" fmla="*/ 0 w 1"/>
                <a:gd name="T1" fmla="*/ 14 h 14"/>
                <a:gd name="T2" fmla="*/ 1 w 1"/>
                <a:gd name="T3" fmla="*/ 2 h 14"/>
                <a:gd name="T4" fmla="*/ 1 w 1"/>
                <a:gd name="T5" fmla="*/ 0 h 14"/>
                <a:gd name="T6" fmla="*/ 1 w 1"/>
                <a:gd name="T7" fmla="*/ 2 h 14"/>
                <a:gd name="T8" fmla="*/ 0 w 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1" y="10"/>
                    <a:pt x="1" y="6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6"/>
                    <a:pt x="1" y="10"/>
                    <a:pt x="0" y="14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7" name="Freeform 4043"/>
            <p:cNvSpPr>
              <a:spLocks/>
            </p:cNvSpPr>
            <p:nvPr/>
          </p:nvSpPr>
          <p:spPr bwMode="auto">
            <a:xfrm>
              <a:off x="4267980" y="4966299"/>
              <a:ext cx="196204" cy="352303"/>
            </a:xfrm>
            <a:custGeom>
              <a:avLst/>
              <a:gdLst>
                <a:gd name="T0" fmla="*/ 31 w 63"/>
                <a:gd name="T1" fmla="*/ 0 h 113"/>
                <a:gd name="T2" fmla="*/ 0 w 63"/>
                <a:gd name="T3" fmla="*/ 30 h 113"/>
                <a:gd name="T4" fmla="*/ 0 w 63"/>
                <a:gd name="T5" fmla="*/ 113 h 113"/>
                <a:gd name="T6" fmla="*/ 63 w 63"/>
                <a:gd name="T7" fmla="*/ 57 h 113"/>
                <a:gd name="T8" fmla="*/ 63 w 63"/>
                <a:gd name="T9" fmla="*/ 30 h 113"/>
                <a:gd name="T10" fmla="*/ 31 w 63"/>
                <a:gd name="T1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3">
                  <a:moveTo>
                    <a:pt x="31" y="0"/>
                  </a:moveTo>
                  <a:cubicBezTo>
                    <a:pt x="14" y="0"/>
                    <a:pt x="1" y="13"/>
                    <a:pt x="0" y="30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27" y="103"/>
                    <a:pt x="50" y="83"/>
                    <a:pt x="63" y="57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8" name="Freeform 4044"/>
            <p:cNvSpPr>
              <a:spLocks/>
            </p:cNvSpPr>
            <p:nvPr/>
          </p:nvSpPr>
          <p:spPr bwMode="auto">
            <a:xfrm>
              <a:off x="3750940" y="4591167"/>
              <a:ext cx="395493" cy="790369"/>
            </a:xfrm>
            <a:custGeom>
              <a:avLst/>
              <a:gdLst>
                <a:gd name="T0" fmla="*/ 0 w 127"/>
                <a:gd name="T1" fmla="*/ 127 h 253"/>
                <a:gd name="T2" fmla="*/ 127 w 127"/>
                <a:gd name="T3" fmla="*/ 253 h 253"/>
                <a:gd name="T4" fmla="*/ 127 w 127"/>
                <a:gd name="T5" fmla="*/ 253 h 253"/>
                <a:gd name="T6" fmla="*/ 127 w 127"/>
                <a:gd name="T7" fmla="*/ 240 h 253"/>
                <a:gd name="T8" fmla="*/ 127 w 127"/>
                <a:gd name="T9" fmla="*/ 240 h 253"/>
                <a:gd name="T10" fmla="*/ 95 w 127"/>
                <a:gd name="T11" fmla="*/ 236 h 253"/>
                <a:gd name="T12" fmla="*/ 32 w 127"/>
                <a:gd name="T13" fmla="*/ 189 h 253"/>
                <a:gd name="T14" fmla="*/ 13 w 127"/>
                <a:gd name="T15" fmla="*/ 127 h 253"/>
                <a:gd name="T16" fmla="*/ 127 w 127"/>
                <a:gd name="T17" fmla="*/ 13 h 253"/>
                <a:gd name="T18" fmla="*/ 127 w 127"/>
                <a:gd name="T19" fmla="*/ 13 h 253"/>
                <a:gd name="T20" fmla="*/ 127 w 127"/>
                <a:gd name="T21" fmla="*/ 0 h 253"/>
                <a:gd name="T22" fmla="*/ 127 w 127"/>
                <a:gd name="T23" fmla="*/ 0 h 253"/>
                <a:gd name="T24" fmla="*/ 0 w 127"/>
                <a:gd name="T25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253">
                  <a:moveTo>
                    <a:pt x="0" y="127"/>
                  </a:moveTo>
                  <a:cubicBezTo>
                    <a:pt x="0" y="196"/>
                    <a:pt x="57" y="253"/>
                    <a:pt x="127" y="253"/>
                  </a:cubicBezTo>
                  <a:cubicBezTo>
                    <a:pt x="127" y="253"/>
                    <a:pt x="127" y="253"/>
                    <a:pt x="127" y="253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16" y="240"/>
                    <a:pt x="105" y="239"/>
                    <a:pt x="95" y="236"/>
                  </a:cubicBezTo>
                  <a:cubicBezTo>
                    <a:pt x="69" y="228"/>
                    <a:pt x="47" y="212"/>
                    <a:pt x="32" y="189"/>
                  </a:cubicBezTo>
                  <a:cubicBezTo>
                    <a:pt x="20" y="171"/>
                    <a:pt x="13" y="150"/>
                    <a:pt x="13" y="127"/>
                  </a:cubicBezTo>
                  <a:cubicBezTo>
                    <a:pt x="13" y="64"/>
                    <a:pt x="64" y="13"/>
                    <a:pt x="127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7"/>
                    <a:pt x="0" y="12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9" name="Freeform 4045"/>
            <p:cNvSpPr>
              <a:spLocks/>
            </p:cNvSpPr>
            <p:nvPr/>
          </p:nvSpPr>
          <p:spPr bwMode="auto">
            <a:xfrm>
              <a:off x="4146432" y="4591167"/>
              <a:ext cx="392408" cy="790369"/>
            </a:xfrm>
            <a:custGeom>
              <a:avLst/>
              <a:gdLst>
                <a:gd name="T0" fmla="*/ 4 w 126"/>
                <a:gd name="T1" fmla="*/ 13 h 253"/>
                <a:gd name="T2" fmla="*/ 113 w 126"/>
                <a:gd name="T3" fmla="*/ 127 h 253"/>
                <a:gd name="T4" fmla="*/ 102 w 126"/>
                <a:gd name="T5" fmla="*/ 177 h 253"/>
                <a:gd name="T6" fmla="*/ 39 w 126"/>
                <a:gd name="T7" fmla="*/ 233 h 253"/>
                <a:gd name="T8" fmla="*/ 4 w 126"/>
                <a:gd name="T9" fmla="*/ 240 h 253"/>
                <a:gd name="T10" fmla="*/ 0 w 126"/>
                <a:gd name="T11" fmla="*/ 240 h 253"/>
                <a:gd name="T12" fmla="*/ 0 w 126"/>
                <a:gd name="T13" fmla="*/ 253 h 253"/>
                <a:gd name="T14" fmla="*/ 125 w 126"/>
                <a:gd name="T15" fmla="*/ 139 h 253"/>
                <a:gd name="T16" fmla="*/ 126 w 126"/>
                <a:gd name="T17" fmla="*/ 127 h 253"/>
                <a:gd name="T18" fmla="*/ 126 w 126"/>
                <a:gd name="T19" fmla="*/ 125 h 253"/>
                <a:gd name="T20" fmla="*/ 0 w 126"/>
                <a:gd name="T21" fmla="*/ 0 h 253"/>
                <a:gd name="T22" fmla="*/ 0 w 126"/>
                <a:gd name="T23" fmla="*/ 13 h 253"/>
                <a:gd name="T24" fmla="*/ 4 w 126"/>
                <a:gd name="T25" fmla="*/ 1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6" h="253">
                  <a:moveTo>
                    <a:pt x="4" y="13"/>
                  </a:moveTo>
                  <a:cubicBezTo>
                    <a:pt x="65" y="15"/>
                    <a:pt x="113" y="65"/>
                    <a:pt x="113" y="127"/>
                  </a:cubicBezTo>
                  <a:cubicBezTo>
                    <a:pt x="113" y="145"/>
                    <a:pt x="109" y="162"/>
                    <a:pt x="102" y="177"/>
                  </a:cubicBezTo>
                  <a:cubicBezTo>
                    <a:pt x="89" y="203"/>
                    <a:pt x="66" y="223"/>
                    <a:pt x="39" y="233"/>
                  </a:cubicBezTo>
                  <a:cubicBezTo>
                    <a:pt x="28" y="237"/>
                    <a:pt x="16" y="240"/>
                    <a:pt x="4" y="240"/>
                  </a:cubicBezTo>
                  <a:cubicBezTo>
                    <a:pt x="2" y="240"/>
                    <a:pt x="1" y="240"/>
                    <a:pt x="0" y="240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65" y="253"/>
                    <a:pt x="119" y="203"/>
                    <a:pt x="125" y="139"/>
                  </a:cubicBezTo>
                  <a:cubicBezTo>
                    <a:pt x="126" y="135"/>
                    <a:pt x="126" y="131"/>
                    <a:pt x="126" y="127"/>
                  </a:cubicBezTo>
                  <a:cubicBezTo>
                    <a:pt x="126" y="126"/>
                    <a:pt x="126" y="126"/>
                    <a:pt x="126" y="125"/>
                  </a:cubicBezTo>
                  <a:cubicBezTo>
                    <a:pt x="125" y="56"/>
                    <a:pt x="6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4" y="1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0" name="Freeform 4046"/>
            <p:cNvSpPr>
              <a:spLocks/>
            </p:cNvSpPr>
            <p:nvPr/>
          </p:nvSpPr>
          <p:spPr bwMode="auto">
            <a:xfrm>
              <a:off x="4065606" y="4906451"/>
              <a:ext cx="80826" cy="159184"/>
            </a:xfrm>
            <a:custGeom>
              <a:avLst/>
              <a:gdLst>
                <a:gd name="T0" fmla="*/ 96 w 131"/>
                <a:gd name="T1" fmla="*/ 97 h 258"/>
                <a:gd name="T2" fmla="*/ 0 w 131"/>
                <a:gd name="T3" fmla="*/ 97 h 258"/>
                <a:gd name="T4" fmla="*/ 0 w 131"/>
                <a:gd name="T5" fmla="*/ 162 h 258"/>
                <a:gd name="T6" fmla="*/ 96 w 131"/>
                <a:gd name="T7" fmla="*/ 162 h 258"/>
                <a:gd name="T8" fmla="*/ 96 w 131"/>
                <a:gd name="T9" fmla="*/ 258 h 258"/>
                <a:gd name="T10" fmla="*/ 131 w 131"/>
                <a:gd name="T11" fmla="*/ 258 h 258"/>
                <a:gd name="T12" fmla="*/ 131 w 131"/>
                <a:gd name="T13" fmla="*/ 0 h 258"/>
                <a:gd name="T14" fmla="*/ 96 w 131"/>
                <a:gd name="T15" fmla="*/ 0 h 258"/>
                <a:gd name="T16" fmla="*/ 96 w 131"/>
                <a:gd name="T17" fmla="*/ 9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1" h="258">
                  <a:moveTo>
                    <a:pt x="96" y="97"/>
                  </a:moveTo>
                  <a:lnTo>
                    <a:pt x="0" y="97"/>
                  </a:lnTo>
                  <a:lnTo>
                    <a:pt x="0" y="162"/>
                  </a:lnTo>
                  <a:lnTo>
                    <a:pt x="96" y="162"/>
                  </a:lnTo>
                  <a:lnTo>
                    <a:pt x="96" y="258"/>
                  </a:lnTo>
                  <a:lnTo>
                    <a:pt x="131" y="258"/>
                  </a:lnTo>
                  <a:lnTo>
                    <a:pt x="131" y="0"/>
                  </a:lnTo>
                  <a:lnTo>
                    <a:pt x="96" y="0"/>
                  </a:lnTo>
                  <a:lnTo>
                    <a:pt x="96" y="9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1" name="Freeform 4047"/>
            <p:cNvSpPr>
              <a:spLocks/>
            </p:cNvSpPr>
            <p:nvPr/>
          </p:nvSpPr>
          <p:spPr bwMode="auto">
            <a:xfrm>
              <a:off x="4146432" y="4906451"/>
              <a:ext cx="77741" cy="159184"/>
            </a:xfrm>
            <a:custGeom>
              <a:avLst/>
              <a:gdLst>
                <a:gd name="T0" fmla="*/ 20 w 126"/>
                <a:gd name="T1" fmla="*/ 258 h 258"/>
                <a:gd name="T2" fmla="*/ 30 w 126"/>
                <a:gd name="T3" fmla="*/ 258 h 258"/>
                <a:gd name="T4" fmla="*/ 30 w 126"/>
                <a:gd name="T5" fmla="*/ 162 h 258"/>
                <a:gd name="T6" fmla="*/ 126 w 126"/>
                <a:gd name="T7" fmla="*/ 162 h 258"/>
                <a:gd name="T8" fmla="*/ 126 w 126"/>
                <a:gd name="T9" fmla="*/ 97 h 258"/>
                <a:gd name="T10" fmla="*/ 30 w 126"/>
                <a:gd name="T11" fmla="*/ 97 h 258"/>
                <a:gd name="T12" fmla="*/ 30 w 126"/>
                <a:gd name="T13" fmla="*/ 0 h 258"/>
                <a:gd name="T14" fmla="*/ 20 w 126"/>
                <a:gd name="T15" fmla="*/ 0 h 258"/>
                <a:gd name="T16" fmla="*/ 0 w 126"/>
                <a:gd name="T17" fmla="*/ 0 h 258"/>
                <a:gd name="T18" fmla="*/ 0 w 126"/>
                <a:gd name="T19" fmla="*/ 258 h 258"/>
                <a:gd name="T20" fmla="*/ 20 w 126"/>
                <a:gd name="T21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258">
                  <a:moveTo>
                    <a:pt x="20" y="258"/>
                  </a:moveTo>
                  <a:lnTo>
                    <a:pt x="30" y="258"/>
                  </a:lnTo>
                  <a:lnTo>
                    <a:pt x="30" y="162"/>
                  </a:lnTo>
                  <a:lnTo>
                    <a:pt x="126" y="162"/>
                  </a:lnTo>
                  <a:lnTo>
                    <a:pt x="126" y="97"/>
                  </a:lnTo>
                  <a:lnTo>
                    <a:pt x="30" y="97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20" y="2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2" name="Oval 4048"/>
            <p:cNvSpPr>
              <a:spLocks noChangeArrowheads="1"/>
            </p:cNvSpPr>
            <p:nvPr/>
          </p:nvSpPr>
          <p:spPr bwMode="auto">
            <a:xfrm>
              <a:off x="4301915" y="4828710"/>
              <a:ext cx="121548" cy="12463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93" name="Group 1492"/>
          <p:cNvGrpSpPr/>
          <p:nvPr/>
        </p:nvGrpSpPr>
        <p:grpSpPr>
          <a:xfrm>
            <a:off x="5905015" y="2944208"/>
            <a:ext cx="345363" cy="292110"/>
            <a:chOff x="6296037" y="4641144"/>
            <a:chExt cx="816282" cy="690416"/>
          </a:xfrm>
        </p:grpSpPr>
        <p:sp>
          <p:nvSpPr>
            <p:cNvPr id="1494" name="Freeform 4058"/>
            <p:cNvSpPr>
              <a:spLocks noEditPoints="1"/>
            </p:cNvSpPr>
            <p:nvPr/>
          </p:nvSpPr>
          <p:spPr bwMode="auto">
            <a:xfrm>
              <a:off x="6701402" y="4688035"/>
              <a:ext cx="280115" cy="608973"/>
            </a:xfrm>
            <a:custGeom>
              <a:avLst/>
              <a:gdLst>
                <a:gd name="T0" fmla="*/ 15 w 454"/>
                <a:gd name="T1" fmla="*/ 5 h 987"/>
                <a:gd name="T2" fmla="*/ 5 w 454"/>
                <a:gd name="T3" fmla="*/ 0 h 987"/>
                <a:gd name="T4" fmla="*/ 0 w 454"/>
                <a:gd name="T5" fmla="*/ 0 h 987"/>
                <a:gd name="T6" fmla="*/ 0 w 454"/>
                <a:gd name="T7" fmla="*/ 461 h 987"/>
                <a:gd name="T8" fmla="*/ 80 w 454"/>
                <a:gd name="T9" fmla="*/ 461 h 987"/>
                <a:gd name="T10" fmla="*/ 80 w 454"/>
                <a:gd name="T11" fmla="*/ 537 h 987"/>
                <a:gd name="T12" fmla="*/ 80 w 454"/>
                <a:gd name="T13" fmla="*/ 607 h 987"/>
                <a:gd name="T14" fmla="*/ 0 w 454"/>
                <a:gd name="T15" fmla="*/ 607 h 987"/>
                <a:gd name="T16" fmla="*/ 0 w 454"/>
                <a:gd name="T17" fmla="*/ 668 h 987"/>
                <a:gd name="T18" fmla="*/ 70 w 454"/>
                <a:gd name="T19" fmla="*/ 668 h 987"/>
                <a:gd name="T20" fmla="*/ 70 w 454"/>
                <a:gd name="T21" fmla="*/ 810 h 987"/>
                <a:gd name="T22" fmla="*/ 0 w 454"/>
                <a:gd name="T23" fmla="*/ 810 h 987"/>
                <a:gd name="T24" fmla="*/ 0 w 454"/>
                <a:gd name="T25" fmla="*/ 987 h 987"/>
                <a:gd name="T26" fmla="*/ 15 w 454"/>
                <a:gd name="T27" fmla="*/ 987 h 987"/>
                <a:gd name="T28" fmla="*/ 454 w 454"/>
                <a:gd name="T29" fmla="*/ 987 h 987"/>
                <a:gd name="T30" fmla="*/ 454 w 454"/>
                <a:gd name="T31" fmla="*/ 537 h 987"/>
                <a:gd name="T32" fmla="*/ 454 w 454"/>
                <a:gd name="T33" fmla="*/ 334 h 987"/>
                <a:gd name="T34" fmla="*/ 15 w 454"/>
                <a:gd name="T35" fmla="*/ 5 h 987"/>
                <a:gd name="T36" fmla="*/ 328 w 454"/>
                <a:gd name="T37" fmla="*/ 810 h 987"/>
                <a:gd name="T38" fmla="*/ 181 w 454"/>
                <a:gd name="T39" fmla="*/ 810 h 987"/>
                <a:gd name="T40" fmla="*/ 181 w 454"/>
                <a:gd name="T41" fmla="*/ 668 h 987"/>
                <a:gd name="T42" fmla="*/ 328 w 454"/>
                <a:gd name="T43" fmla="*/ 668 h 987"/>
                <a:gd name="T44" fmla="*/ 328 w 454"/>
                <a:gd name="T45" fmla="*/ 810 h 987"/>
                <a:gd name="T46" fmla="*/ 328 w 454"/>
                <a:gd name="T47" fmla="*/ 607 h 987"/>
                <a:gd name="T48" fmla="*/ 181 w 454"/>
                <a:gd name="T49" fmla="*/ 607 h 987"/>
                <a:gd name="T50" fmla="*/ 181 w 454"/>
                <a:gd name="T51" fmla="*/ 537 h 987"/>
                <a:gd name="T52" fmla="*/ 181 w 454"/>
                <a:gd name="T53" fmla="*/ 461 h 987"/>
                <a:gd name="T54" fmla="*/ 328 w 454"/>
                <a:gd name="T55" fmla="*/ 461 h 987"/>
                <a:gd name="T56" fmla="*/ 328 w 454"/>
                <a:gd name="T57" fmla="*/ 537 h 987"/>
                <a:gd name="T58" fmla="*/ 328 w 454"/>
                <a:gd name="T59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4" h="987">
                  <a:moveTo>
                    <a:pt x="15" y="5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461"/>
                  </a:lnTo>
                  <a:lnTo>
                    <a:pt x="80" y="461"/>
                  </a:lnTo>
                  <a:lnTo>
                    <a:pt x="80" y="537"/>
                  </a:lnTo>
                  <a:lnTo>
                    <a:pt x="80" y="607"/>
                  </a:lnTo>
                  <a:lnTo>
                    <a:pt x="0" y="607"/>
                  </a:lnTo>
                  <a:lnTo>
                    <a:pt x="0" y="668"/>
                  </a:lnTo>
                  <a:lnTo>
                    <a:pt x="70" y="668"/>
                  </a:lnTo>
                  <a:lnTo>
                    <a:pt x="70" y="810"/>
                  </a:lnTo>
                  <a:lnTo>
                    <a:pt x="0" y="810"/>
                  </a:lnTo>
                  <a:lnTo>
                    <a:pt x="0" y="987"/>
                  </a:lnTo>
                  <a:lnTo>
                    <a:pt x="15" y="987"/>
                  </a:lnTo>
                  <a:lnTo>
                    <a:pt x="454" y="987"/>
                  </a:lnTo>
                  <a:lnTo>
                    <a:pt x="454" y="537"/>
                  </a:lnTo>
                  <a:lnTo>
                    <a:pt x="454" y="334"/>
                  </a:lnTo>
                  <a:lnTo>
                    <a:pt x="15" y="5"/>
                  </a:lnTo>
                  <a:close/>
                  <a:moveTo>
                    <a:pt x="328" y="810"/>
                  </a:moveTo>
                  <a:lnTo>
                    <a:pt x="181" y="810"/>
                  </a:lnTo>
                  <a:lnTo>
                    <a:pt x="181" y="668"/>
                  </a:lnTo>
                  <a:lnTo>
                    <a:pt x="328" y="668"/>
                  </a:lnTo>
                  <a:lnTo>
                    <a:pt x="328" y="810"/>
                  </a:lnTo>
                  <a:close/>
                  <a:moveTo>
                    <a:pt x="328" y="607"/>
                  </a:moveTo>
                  <a:lnTo>
                    <a:pt x="181" y="607"/>
                  </a:lnTo>
                  <a:lnTo>
                    <a:pt x="181" y="537"/>
                  </a:lnTo>
                  <a:lnTo>
                    <a:pt x="181" y="461"/>
                  </a:lnTo>
                  <a:lnTo>
                    <a:pt x="328" y="461"/>
                  </a:lnTo>
                  <a:lnTo>
                    <a:pt x="328" y="537"/>
                  </a:lnTo>
                  <a:lnTo>
                    <a:pt x="328" y="607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5" name="Freeform 4059"/>
            <p:cNvSpPr>
              <a:spLocks noEditPoints="1"/>
            </p:cNvSpPr>
            <p:nvPr/>
          </p:nvSpPr>
          <p:spPr bwMode="auto">
            <a:xfrm>
              <a:off x="6426840" y="4688035"/>
              <a:ext cx="274562" cy="608973"/>
            </a:xfrm>
            <a:custGeom>
              <a:avLst/>
              <a:gdLst>
                <a:gd name="T0" fmla="*/ 384 w 445"/>
                <a:gd name="T1" fmla="*/ 461 h 987"/>
                <a:gd name="T2" fmla="*/ 445 w 445"/>
                <a:gd name="T3" fmla="*/ 461 h 987"/>
                <a:gd name="T4" fmla="*/ 445 w 445"/>
                <a:gd name="T5" fmla="*/ 0 h 987"/>
                <a:gd name="T6" fmla="*/ 0 w 445"/>
                <a:gd name="T7" fmla="*/ 344 h 987"/>
                <a:gd name="T8" fmla="*/ 0 w 445"/>
                <a:gd name="T9" fmla="*/ 537 h 987"/>
                <a:gd name="T10" fmla="*/ 0 w 445"/>
                <a:gd name="T11" fmla="*/ 987 h 987"/>
                <a:gd name="T12" fmla="*/ 445 w 445"/>
                <a:gd name="T13" fmla="*/ 987 h 987"/>
                <a:gd name="T14" fmla="*/ 445 w 445"/>
                <a:gd name="T15" fmla="*/ 810 h 987"/>
                <a:gd name="T16" fmla="*/ 374 w 445"/>
                <a:gd name="T17" fmla="*/ 810 h 987"/>
                <a:gd name="T18" fmla="*/ 374 w 445"/>
                <a:gd name="T19" fmla="*/ 668 h 987"/>
                <a:gd name="T20" fmla="*/ 445 w 445"/>
                <a:gd name="T21" fmla="*/ 668 h 987"/>
                <a:gd name="T22" fmla="*/ 445 w 445"/>
                <a:gd name="T23" fmla="*/ 607 h 987"/>
                <a:gd name="T24" fmla="*/ 384 w 445"/>
                <a:gd name="T25" fmla="*/ 607 h 987"/>
                <a:gd name="T26" fmla="*/ 384 w 445"/>
                <a:gd name="T27" fmla="*/ 537 h 987"/>
                <a:gd name="T28" fmla="*/ 384 w 445"/>
                <a:gd name="T29" fmla="*/ 461 h 987"/>
                <a:gd name="T30" fmla="*/ 283 w 445"/>
                <a:gd name="T31" fmla="*/ 810 h 987"/>
                <a:gd name="T32" fmla="*/ 142 w 445"/>
                <a:gd name="T33" fmla="*/ 810 h 987"/>
                <a:gd name="T34" fmla="*/ 142 w 445"/>
                <a:gd name="T35" fmla="*/ 668 h 987"/>
                <a:gd name="T36" fmla="*/ 283 w 445"/>
                <a:gd name="T37" fmla="*/ 668 h 987"/>
                <a:gd name="T38" fmla="*/ 283 w 445"/>
                <a:gd name="T39" fmla="*/ 810 h 987"/>
                <a:gd name="T40" fmla="*/ 283 w 445"/>
                <a:gd name="T41" fmla="*/ 607 h 987"/>
                <a:gd name="T42" fmla="*/ 142 w 445"/>
                <a:gd name="T43" fmla="*/ 607 h 987"/>
                <a:gd name="T44" fmla="*/ 142 w 445"/>
                <a:gd name="T45" fmla="*/ 537 h 987"/>
                <a:gd name="T46" fmla="*/ 142 w 445"/>
                <a:gd name="T47" fmla="*/ 461 h 987"/>
                <a:gd name="T48" fmla="*/ 283 w 445"/>
                <a:gd name="T49" fmla="*/ 461 h 987"/>
                <a:gd name="T50" fmla="*/ 283 w 445"/>
                <a:gd name="T51" fmla="*/ 537 h 987"/>
                <a:gd name="T52" fmla="*/ 283 w 445"/>
                <a:gd name="T53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5" h="987">
                  <a:moveTo>
                    <a:pt x="384" y="461"/>
                  </a:moveTo>
                  <a:lnTo>
                    <a:pt x="445" y="461"/>
                  </a:lnTo>
                  <a:lnTo>
                    <a:pt x="445" y="0"/>
                  </a:lnTo>
                  <a:lnTo>
                    <a:pt x="0" y="344"/>
                  </a:lnTo>
                  <a:lnTo>
                    <a:pt x="0" y="537"/>
                  </a:lnTo>
                  <a:lnTo>
                    <a:pt x="0" y="987"/>
                  </a:lnTo>
                  <a:lnTo>
                    <a:pt x="445" y="987"/>
                  </a:lnTo>
                  <a:lnTo>
                    <a:pt x="445" y="810"/>
                  </a:lnTo>
                  <a:lnTo>
                    <a:pt x="374" y="810"/>
                  </a:lnTo>
                  <a:lnTo>
                    <a:pt x="374" y="668"/>
                  </a:lnTo>
                  <a:lnTo>
                    <a:pt x="445" y="668"/>
                  </a:lnTo>
                  <a:lnTo>
                    <a:pt x="445" y="607"/>
                  </a:lnTo>
                  <a:lnTo>
                    <a:pt x="384" y="607"/>
                  </a:lnTo>
                  <a:lnTo>
                    <a:pt x="384" y="537"/>
                  </a:lnTo>
                  <a:lnTo>
                    <a:pt x="384" y="461"/>
                  </a:lnTo>
                  <a:close/>
                  <a:moveTo>
                    <a:pt x="283" y="810"/>
                  </a:moveTo>
                  <a:lnTo>
                    <a:pt x="142" y="810"/>
                  </a:lnTo>
                  <a:lnTo>
                    <a:pt x="142" y="668"/>
                  </a:lnTo>
                  <a:lnTo>
                    <a:pt x="283" y="668"/>
                  </a:lnTo>
                  <a:lnTo>
                    <a:pt x="283" y="810"/>
                  </a:lnTo>
                  <a:close/>
                  <a:moveTo>
                    <a:pt x="283" y="607"/>
                  </a:moveTo>
                  <a:lnTo>
                    <a:pt x="142" y="607"/>
                  </a:lnTo>
                  <a:lnTo>
                    <a:pt x="142" y="537"/>
                  </a:lnTo>
                  <a:lnTo>
                    <a:pt x="142" y="461"/>
                  </a:lnTo>
                  <a:lnTo>
                    <a:pt x="283" y="461"/>
                  </a:lnTo>
                  <a:lnTo>
                    <a:pt x="283" y="537"/>
                  </a:lnTo>
                  <a:lnTo>
                    <a:pt x="283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6" name="Freeform 4060"/>
            <p:cNvSpPr>
              <a:spLocks noEditPoints="1"/>
            </p:cNvSpPr>
            <p:nvPr/>
          </p:nvSpPr>
          <p:spPr bwMode="auto">
            <a:xfrm>
              <a:off x="6296037" y="4641144"/>
              <a:ext cx="816282" cy="690416"/>
            </a:xfrm>
            <a:custGeom>
              <a:avLst/>
              <a:gdLst>
                <a:gd name="T0" fmla="*/ 662 w 1323"/>
                <a:gd name="T1" fmla="*/ 0 h 1119"/>
                <a:gd name="T2" fmla="*/ 657 w 1323"/>
                <a:gd name="T3" fmla="*/ 0 h 1119"/>
                <a:gd name="T4" fmla="*/ 0 w 1323"/>
                <a:gd name="T5" fmla="*/ 506 h 1119"/>
                <a:gd name="T6" fmla="*/ 36 w 1323"/>
                <a:gd name="T7" fmla="*/ 552 h 1119"/>
                <a:gd name="T8" fmla="*/ 152 w 1323"/>
                <a:gd name="T9" fmla="*/ 466 h 1119"/>
                <a:gd name="T10" fmla="*/ 152 w 1323"/>
                <a:gd name="T11" fmla="*/ 613 h 1119"/>
                <a:gd name="T12" fmla="*/ 152 w 1323"/>
                <a:gd name="T13" fmla="*/ 1119 h 1119"/>
                <a:gd name="T14" fmla="*/ 657 w 1323"/>
                <a:gd name="T15" fmla="*/ 1119 h 1119"/>
                <a:gd name="T16" fmla="*/ 1172 w 1323"/>
                <a:gd name="T17" fmla="*/ 1119 h 1119"/>
                <a:gd name="T18" fmla="*/ 1172 w 1323"/>
                <a:gd name="T19" fmla="*/ 613 h 1119"/>
                <a:gd name="T20" fmla="*/ 1172 w 1323"/>
                <a:gd name="T21" fmla="*/ 456 h 1119"/>
                <a:gd name="T22" fmla="*/ 1288 w 1323"/>
                <a:gd name="T23" fmla="*/ 542 h 1119"/>
                <a:gd name="T24" fmla="*/ 1323 w 1323"/>
                <a:gd name="T25" fmla="*/ 491 h 1119"/>
                <a:gd name="T26" fmla="*/ 662 w 1323"/>
                <a:gd name="T27" fmla="*/ 0 h 1119"/>
                <a:gd name="T28" fmla="*/ 1111 w 1323"/>
                <a:gd name="T29" fmla="*/ 1063 h 1119"/>
                <a:gd name="T30" fmla="*/ 672 w 1323"/>
                <a:gd name="T31" fmla="*/ 1063 h 1119"/>
                <a:gd name="T32" fmla="*/ 657 w 1323"/>
                <a:gd name="T33" fmla="*/ 1063 h 1119"/>
                <a:gd name="T34" fmla="*/ 212 w 1323"/>
                <a:gd name="T35" fmla="*/ 1063 h 1119"/>
                <a:gd name="T36" fmla="*/ 212 w 1323"/>
                <a:gd name="T37" fmla="*/ 613 h 1119"/>
                <a:gd name="T38" fmla="*/ 212 w 1323"/>
                <a:gd name="T39" fmla="*/ 420 h 1119"/>
                <a:gd name="T40" fmla="*/ 657 w 1323"/>
                <a:gd name="T41" fmla="*/ 76 h 1119"/>
                <a:gd name="T42" fmla="*/ 662 w 1323"/>
                <a:gd name="T43" fmla="*/ 76 h 1119"/>
                <a:gd name="T44" fmla="*/ 672 w 1323"/>
                <a:gd name="T45" fmla="*/ 81 h 1119"/>
                <a:gd name="T46" fmla="*/ 1111 w 1323"/>
                <a:gd name="T47" fmla="*/ 410 h 1119"/>
                <a:gd name="T48" fmla="*/ 1111 w 1323"/>
                <a:gd name="T49" fmla="*/ 613 h 1119"/>
                <a:gd name="T50" fmla="*/ 1111 w 1323"/>
                <a:gd name="T51" fmla="*/ 106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3" h="1119">
                  <a:moveTo>
                    <a:pt x="662" y="0"/>
                  </a:moveTo>
                  <a:lnTo>
                    <a:pt x="657" y="0"/>
                  </a:lnTo>
                  <a:lnTo>
                    <a:pt x="0" y="506"/>
                  </a:lnTo>
                  <a:lnTo>
                    <a:pt x="36" y="552"/>
                  </a:lnTo>
                  <a:lnTo>
                    <a:pt x="152" y="466"/>
                  </a:lnTo>
                  <a:lnTo>
                    <a:pt x="152" y="613"/>
                  </a:lnTo>
                  <a:lnTo>
                    <a:pt x="152" y="1119"/>
                  </a:lnTo>
                  <a:lnTo>
                    <a:pt x="657" y="1119"/>
                  </a:lnTo>
                  <a:lnTo>
                    <a:pt x="1172" y="1119"/>
                  </a:lnTo>
                  <a:lnTo>
                    <a:pt x="1172" y="613"/>
                  </a:lnTo>
                  <a:lnTo>
                    <a:pt x="1172" y="456"/>
                  </a:lnTo>
                  <a:lnTo>
                    <a:pt x="1288" y="542"/>
                  </a:lnTo>
                  <a:lnTo>
                    <a:pt x="1323" y="491"/>
                  </a:lnTo>
                  <a:lnTo>
                    <a:pt x="662" y="0"/>
                  </a:lnTo>
                  <a:close/>
                  <a:moveTo>
                    <a:pt x="1111" y="1063"/>
                  </a:moveTo>
                  <a:lnTo>
                    <a:pt x="672" y="1063"/>
                  </a:lnTo>
                  <a:lnTo>
                    <a:pt x="657" y="1063"/>
                  </a:lnTo>
                  <a:lnTo>
                    <a:pt x="212" y="1063"/>
                  </a:lnTo>
                  <a:lnTo>
                    <a:pt x="212" y="613"/>
                  </a:lnTo>
                  <a:lnTo>
                    <a:pt x="212" y="420"/>
                  </a:lnTo>
                  <a:lnTo>
                    <a:pt x="657" y="76"/>
                  </a:lnTo>
                  <a:lnTo>
                    <a:pt x="662" y="76"/>
                  </a:lnTo>
                  <a:lnTo>
                    <a:pt x="672" y="81"/>
                  </a:lnTo>
                  <a:lnTo>
                    <a:pt x="1111" y="410"/>
                  </a:lnTo>
                  <a:lnTo>
                    <a:pt x="1111" y="613"/>
                  </a:lnTo>
                  <a:lnTo>
                    <a:pt x="1111" y="10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7" name="Rectangle 4061"/>
            <p:cNvSpPr>
              <a:spLocks noChangeArrowheads="1"/>
            </p:cNvSpPr>
            <p:nvPr/>
          </p:nvSpPr>
          <p:spPr bwMode="auto">
            <a:xfrm>
              <a:off x="6514453" y="5019361"/>
              <a:ext cx="86996" cy="43190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8" name="Rectangle 4062"/>
            <p:cNvSpPr>
              <a:spLocks noChangeArrowheads="1"/>
            </p:cNvSpPr>
            <p:nvPr/>
          </p:nvSpPr>
          <p:spPr bwMode="auto">
            <a:xfrm>
              <a:off x="6514453" y="4972469"/>
              <a:ext cx="86996" cy="46891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9" name="Rectangle 4063"/>
            <p:cNvSpPr>
              <a:spLocks noChangeArrowheads="1"/>
            </p:cNvSpPr>
            <p:nvPr/>
          </p:nvSpPr>
          <p:spPr bwMode="auto">
            <a:xfrm>
              <a:off x="6514453" y="5100187"/>
              <a:ext cx="86996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0" name="Rectangle 4064"/>
            <p:cNvSpPr>
              <a:spLocks noChangeArrowheads="1"/>
            </p:cNvSpPr>
            <p:nvPr/>
          </p:nvSpPr>
          <p:spPr bwMode="auto">
            <a:xfrm>
              <a:off x="6813078" y="5019361"/>
              <a:ext cx="90698" cy="4319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1" name="Rectangle 4065"/>
            <p:cNvSpPr>
              <a:spLocks noChangeArrowheads="1"/>
            </p:cNvSpPr>
            <p:nvPr/>
          </p:nvSpPr>
          <p:spPr bwMode="auto">
            <a:xfrm>
              <a:off x="6813078" y="4972469"/>
              <a:ext cx="90698" cy="46891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2" name="Freeform 4066"/>
            <p:cNvSpPr>
              <a:spLocks/>
            </p:cNvSpPr>
            <p:nvPr/>
          </p:nvSpPr>
          <p:spPr bwMode="auto">
            <a:xfrm>
              <a:off x="6701402" y="4972469"/>
              <a:ext cx="49359" cy="90081"/>
            </a:xfrm>
            <a:custGeom>
              <a:avLst/>
              <a:gdLst>
                <a:gd name="T0" fmla="*/ 0 w 80"/>
                <a:gd name="T1" fmla="*/ 0 h 146"/>
                <a:gd name="T2" fmla="*/ 0 w 80"/>
                <a:gd name="T3" fmla="*/ 76 h 146"/>
                <a:gd name="T4" fmla="*/ 0 w 80"/>
                <a:gd name="T5" fmla="*/ 146 h 146"/>
                <a:gd name="T6" fmla="*/ 80 w 80"/>
                <a:gd name="T7" fmla="*/ 146 h 146"/>
                <a:gd name="T8" fmla="*/ 80 w 80"/>
                <a:gd name="T9" fmla="*/ 76 h 146"/>
                <a:gd name="T10" fmla="*/ 80 w 80"/>
                <a:gd name="T11" fmla="*/ 0 h 146"/>
                <a:gd name="T12" fmla="*/ 0 w 80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80" y="146"/>
                  </a:lnTo>
                  <a:lnTo>
                    <a:pt x="80" y="76"/>
                  </a:lnTo>
                  <a:lnTo>
                    <a:pt x="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3" name="Freeform 4067"/>
            <p:cNvSpPr>
              <a:spLocks/>
            </p:cNvSpPr>
            <p:nvPr/>
          </p:nvSpPr>
          <p:spPr bwMode="auto">
            <a:xfrm>
              <a:off x="6663765" y="4972469"/>
              <a:ext cx="37637" cy="90081"/>
            </a:xfrm>
            <a:custGeom>
              <a:avLst/>
              <a:gdLst>
                <a:gd name="T0" fmla="*/ 0 w 61"/>
                <a:gd name="T1" fmla="*/ 0 h 146"/>
                <a:gd name="T2" fmla="*/ 0 w 61"/>
                <a:gd name="T3" fmla="*/ 76 h 146"/>
                <a:gd name="T4" fmla="*/ 0 w 61"/>
                <a:gd name="T5" fmla="*/ 146 h 146"/>
                <a:gd name="T6" fmla="*/ 61 w 61"/>
                <a:gd name="T7" fmla="*/ 146 h 146"/>
                <a:gd name="T8" fmla="*/ 61 w 61"/>
                <a:gd name="T9" fmla="*/ 76 h 146"/>
                <a:gd name="T10" fmla="*/ 61 w 61"/>
                <a:gd name="T11" fmla="*/ 0 h 146"/>
                <a:gd name="T12" fmla="*/ 0 w 61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61" y="146"/>
                  </a:lnTo>
                  <a:lnTo>
                    <a:pt x="61" y="76"/>
                  </a:ln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4" name="Rectangle 4068"/>
            <p:cNvSpPr>
              <a:spLocks noChangeArrowheads="1"/>
            </p:cNvSpPr>
            <p:nvPr/>
          </p:nvSpPr>
          <p:spPr bwMode="auto">
            <a:xfrm>
              <a:off x="6813078" y="5100187"/>
              <a:ext cx="90698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5" name="Rectangle 4069"/>
            <p:cNvSpPr>
              <a:spLocks noChangeArrowheads="1"/>
            </p:cNvSpPr>
            <p:nvPr/>
          </p:nvSpPr>
          <p:spPr bwMode="auto">
            <a:xfrm>
              <a:off x="6701402" y="5100187"/>
              <a:ext cx="43190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6" name="Rectangle 4070"/>
            <p:cNvSpPr>
              <a:spLocks noChangeArrowheads="1"/>
            </p:cNvSpPr>
            <p:nvPr/>
          </p:nvSpPr>
          <p:spPr bwMode="auto">
            <a:xfrm>
              <a:off x="6657595" y="5100187"/>
              <a:ext cx="43807" cy="876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07" name="Group 1506"/>
          <p:cNvGrpSpPr/>
          <p:nvPr/>
        </p:nvGrpSpPr>
        <p:grpSpPr>
          <a:xfrm>
            <a:off x="1131511" y="2276958"/>
            <a:ext cx="168107" cy="347958"/>
            <a:chOff x="-1181305" y="4425813"/>
            <a:chExt cx="423875" cy="877365"/>
          </a:xfrm>
        </p:grpSpPr>
        <p:sp>
          <p:nvSpPr>
            <p:cNvPr id="1508" name="Freeform 3689"/>
            <p:cNvSpPr>
              <a:spLocks/>
            </p:cNvSpPr>
            <p:nvPr/>
          </p:nvSpPr>
          <p:spPr bwMode="auto">
            <a:xfrm>
              <a:off x="-1162795" y="4425813"/>
              <a:ext cx="218416" cy="246797"/>
            </a:xfrm>
            <a:custGeom>
              <a:avLst/>
              <a:gdLst>
                <a:gd name="T0" fmla="*/ 61 w 70"/>
                <a:gd name="T1" fmla="*/ 78 h 79"/>
                <a:gd name="T2" fmla="*/ 70 w 70"/>
                <a:gd name="T3" fmla="*/ 79 h 79"/>
                <a:gd name="T4" fmla="*/ 66 w 70"/>
                <a:gd name="T5" fmla="*/ 58 h 79"/>
                <a:gd name="T6" fmla="*/ 38 w 70"/>
                <a:gd name="T7" fmla="*/ 38 h 79"/>
                <a:gd name="T8" fmla="*/ 18 w 70"/>
                <a:gd name="T9" fmla="*/ 27 h 79"/>
                <a:gd name="T10" fmla="*/ 18 w 70"/>
                <a:gd name="T11" fmla="*/ 4 h 79"/>
                <a:gd name="T12" fmla="*/ 4 w 70"/>
                <a:gd name="T13" fmla="*/ 0 h 79"/>
                <a:gd name="T14" fmla="*/ 5 w 70"/>
                <a:gd name="T15" fmla="*/ 34 h 79"/>
                <a:gd name="T16" fmla="*/ 34 w 70"/>
                <a:gd name="T17" fmla="*/ 53 h 79"/>
                <a:gd name="T18" fmla="*/ 52 w 70"/>
                <a:gd name="T19" fmla="*/ 65 h 79"/>
                <a:gd name="T20" fmla="*/ 55 w 70"/>
                <a:gd name="T21" fmla="*/ 79 h 79"/>
                <a:gd name="T22" fmla="*/ 60 w 70"/>
                <a:gd name="T23" fmla="*/ 78 h 79"/>
                <a:gd name="T24" fmla="*/ 61 w 70"/>
                <a:gd name="T25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79">
                  <a:moveTo>
                    <a:pt x="61" y="78"/>
                  </a:moveTo>
                  <a:cubicBezTo>
                    <a:pt x="64" y="78"/>
                    <a:pt x="67" y="79"/>
                    <a:pt x="70" y="79"/>
                  </a:cubicBezTo>
                  <a:cubicBezTo>
                    <a:pt x="70" y="71"/>
                    <a:pt x="69" y="64"/>
                    <a:pt x="66" y="58"/>
                  </a:cubicBezTo>
                  <a:cubicBezTo>
                    <a:pt x="60" y="49"/>
                    <a:pt x="51" y="42"/>
                    <a:pt x="38" y="38"/>
                  </a:cubicBezTo>
                  <a:cubicBezTo>
                    <a:pt x="27" y="35"/>
                    <a:pt x="21" y="32"/>
                    <a:pt x="18" y="27"/>
                  </a:cubicBezTo>
                  <a:cubicBezTo>
                    <a:pt x="15" y="22"/>
                    <a:pt x="15" y="14"/>
                    <a:pt x="18" y="4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14"/>
                    <a:pt x="0" y="25"/>
                    <a:pt x="5" y="34"/>
                  </a:cubicBezTo>
                  <a:cubicBezTo>
                    <a:pt x="12" y="46"/>
                    <a:pt x="25" y="51"/>
                    <a:pt x="34" y="53"/>
                  </a:cubicBezTo>
                  <a:cubicBezTo>
                    <a:pt x="43" y="56"/>
                    <a:pt x="49" y="60"/>
                    <a:pt x="52" y="65"/>
                  </a:cubicBezTo>
                  <a:cubicBezTo>
                    <a:pt x="54" y="69"/>
                    <a:pt x="55" y="73"/>
                    <a:pt x="55" y="79"/>
                  </a:cubicBezTo>
                  <a:cubicBezTo>
                    <a:pt x="56" y="79"/>
                    <a:pt x="58" y="78"/>
                    <a:pt x="60" y="78"/>
                  </a:cubicBezTo>
                  <a:cubicBezTo>
                    <a:pt x="60" y="78"/>
                    <a:pt x="60" y="78"/>
                    <a:pt x="61" y="7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9" name="Freeform 3690"/>
            <p:cNvSpPr>
              <a:spLocks/>
            </p:cNvSpPr>
            <p:nvPr/>
          </p:nvSpPr>
          <p:spPr bwMode="auto">
            <a:xfrm>
              <a:off x="-1134414" y="4716417"/>
              <a:ext cx="165354" cy="539869"/>
            </a:xfrm>
            <a:custGeom>
              <a:avLst/>
              <a:gdLst>
                <a:gd name="T0" fmla="*/ 1 w 53"/>
                <a:gd name="T1" fmla="*/ 51 h 173"/>
                <a:gd name="T2" fmla="*/ 0 w 53"/>
                <a:gd name="T3" fmla="*/ 122 h 173"/>
                <a:gd name="T4" fmla="*/ 15 w 53"/>
                <a:gd name="T5" fmla="*/ 158 h 173"/>
                <a:gd name="T6" fmla="*/ 52 w 53"/>
                <a:gd name="T7" fmla="*/ 173 h 173"/>
                <a:gd name="T8" fmla="*/ 52 w 53"/>
                <a:gd name="T9" fmla="*/ 173 h 173"/>
                <a:gd name="T10" fmla="*/ 52 w 53"/>
                <a:gd name="T11" fmla="*/ 173 h 173"/>
                <a:gd name="T12" fmla="*/ 53 w 53"/>
                <a:gd name="T13" fmla="*/ 173 h 173"/>
                <a:gd name="T14" fmla="*/ 53 w 53"/>
                <a:gd name="T15" fmla="*/ 0 h 173"/>
                <a:gd name="T16" fmla="*/ 1 w 53"/>
                <a:gd name="T17" fmla="*/ 5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73">
                  <a:moveTo>
                    <a:pt x="1" y="51"/>
                  </a:moveTo>
                  <a:cubicBezTo>
                    <a:pt x="0" y="122"/>
                    <a:pt x="0" y="122"/>
                    <a:pt x="0" y="122"/>
                  </a:cubicBezTo>
                  <a:cubicBezTo>
                    <a:pt x="0" y="135"/>
                    <a:pt x="5" y="148"/>
                    <a:pt x="15" y="158"/>
                  </a:cubicBezTo>
                  <a:cubicBezTo>
                    <a:pt x="25" y="168"/>
                    <a:pt x="38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2" y="173"/>
                  </a:cubicBezTo>
                  <a:cubicBezTo>
                    <a:pt x="52" y="173"/>
                    <a:pt x="52" y="173"/>
                    <a:pt x="53" y="173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24" y="0"/>
                    <a:pt x="1" y="23"/>
                    <a:pt x="1" y="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0" name="Freeform 3691"/>
            <p:cNvSpPr>
              <a:spLocks/>
            </p:cNvSpPr>
            <p:nvPr/>
          </p:nvSpPr>
          <p:spPr bwMode="auto">
            <a:xfrm>
              <a:off x="-969059" y="4716417"/>
              <a:ext cx="161652" cy="539869"/>
            </a:xfrm>
            <a:custGeom>
              <a:avLst/>
              <a:gdLst>
                <a:gd name="T0" fmla="*/ 36 w 52"/>
                <a:gd name="T1" fmla="*/ 159 h 173"/>
                <a:gd name="T2" fmla="*/ 51 w 52"/>
                <a:gd name="T3" fmla="*/ 123 h 173"/>
                <a:gd name="T4" fmla="*/ 52 w 52"/>
                <a:gd name="T5" fmla="*/ 52 h 173"/>
                <a:gd name="T6" fmla="*/ 1 w 52"/>
                <a:gd name="T7" fmla="*/ 0 h 173"/>
                <a:gd name="T8" fmla="*/ 1 w 52"/>
                <a:gd name="T9" fmla="*/ 0 h 173"/>
                <a:gd name="T10" fmla="*/ 0 w 52"/>
                <a:gd name="T11" fmla="*/ 0 h 173"/>
                <a:gd name="T12" fmla="*/ 0 w 52"/>
                <a:gd name="T13" fmla="*/ 0 h 173"/>
                <a:gd name="T14" fmla="*/ 0 w 52"/>
                <a:gd name="T15" fmla="*/ 173 h 173"/>
                <a:gd name="T16" fmla="*/ 36 w 52"/>
                <a:gd name="T17" fmla="*/ 159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173">
                  <a:moveTo>
                    <a:pt x="36" y="159"/>
                  </a:moveTo>
                  <a:cubicBezTo>
                    <a:pt x="46" y="149"/>
                    <a:pt x="51" y="136"/>
                    <a:pt x="51" y="123"/>
                  </a:cubicBezTo>
                  <a:cubicBezTo>
                    <a:pt x="52" y="52"/>
                    <a:pt x="52" y="52"/>
                    <a:pt x="52" y="52"/>
                  </a:cubicBezTo>
                  <a:cubicBezTo>
                    <a:pt x="52" y="24"/>
                    <a:pt x="29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14" y="173"/>
                    <a:pt x="26" y="168"/>
                    <a:pt x="36" y="159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1" name="Rectangle 3692"/>
            <p:cNvSpPr>
              <a:spLocks noChangeArrowheads="1"/>
            </p:cNvSpPr>
            <p:nvPr/>
          </p:nvSpPr>
          <p:spPr bwMode="auto">
            <a:xfrm>
              <a:off x="-969059" y="4716417"/>
              <a:ext cx="617" cy="539869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2" name="Freeform 3693"/>
            <p:cNvSpPr>
              <a:spLocks/>
            </p:cNvSpPr>
            <p:nvPr/>
          </p:nvSpPr>
          <p:spPr bwMode="auto">
            <a:xfrm>
              <a:off x="-1181305" y="4669526"/>
              <a:ext cx="212246" cy="633652"/>
            </a:xfrm>
            <a:custGeom>
              <a:avLst/>
              <a:gdLst>
                <a:gd name="T0" fmla="*/ 67 w 68"/>
                <a:gd name="T1" fmla="*/ 188 h 203"/>
                <a:gd name="T2" fmla="*/ 67 w 68"/>
                <a:gd name="T3" fmla="*/ 188 h 203"/>
                <a:gd name="T4" fmla="*/ 67 w 68"/>
                <a:gd name="T5" fmla="*/ 188 h 203"/>
                <a:gd name="T6" fmla="*/ 30 w 68"/>
                <a:gd name="T7" fmla="*/ 173 h 203"/>
                <a:gd name="T8" fmla="*/ 15 w 68"/>
                <a:gd name="T9" fmla="*/ 137 h 203"/>
                <a:gd name="T10" fmla="*/ 16 w 68"/>
                <a:gd name="T11" fmla="*/ 66 h 203"/>
                <a:gd name="T12" fmla="*/ 68 w 68"/>
                <a:gd name="T13" fmla="*/ 15 h 203"/>
                <a:gd name="T14" fmla="*/ 68 w 68"/>
                <a:gd name="T15" fmla="*/ 0 h 203"/>
                <a:gd name="T16" fmla="*/ 63 w 68"/>
                <a:gd name="T17" fmla="*/ 0 h 203"/>
                <a:gd name="T18" fmla="*/ 1 w 68"/>
                <a:gd name="T19" fmla="*/ 65 h 203"/>
                <a:gd name="T20" fmla="*/ 0 w 68"/>
                <a:gd name="T21" fmla="*/ 137 h 203"/>
                <a:gd name="T22" fmla="*/ 19 w 68"/>
                <a:gd name="T23" fmla="*/ 184 h 203"/>
                <a:gd name="T24" fmla="*/ 67 w 68"/>
                <a:gd name="T25" fmla="*/ 203 h 203"/>
                <a:gd name="T26" fmla="*/ 67 w 68"/>
                <a:gd name="T27" fmla="*/ 203 h 203"/>
                <a:gd name="T28" fmla="*/ 68 w 68"/>
                <a:gd name="T29" fmla="*/ 203 h 203"/>
                <a:gd name="T30" fmla="*/ 68 w 68"/>
                <a:gd name="T31" fmla="*/ 188 h 203"/>
                <a:gd name="T32" fmla="*/ 67 w 68"/>
                <a:gd name="T33" fmla="*/ 18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" h="203">
                  <a:moveTo>
                    <a:pt x="67" y="188"/>
                  </a:moveTo>
                  <a:cubicBezTo>
                    <a:pt x="67" y="188"/>
                    <a:pt x="67" y="188"/>
                    <a:pt x="67" y="188"/>
                  </a:cubicBezTo>
                  <a:cubicBezTo>
                    <a:pt x="67" y="188"/>
                    <a:pt x="67" y="188"/>
                    <a:pt x="67" y="188"/>
                  </a:cubicBezTo>
                  <a:cubicBezTo>
                    <a:pt x="53" y="188"/>
                    <a:pt x="40" y="183"/>
                    <a:pt x="30" y="173"/>
                  </a:cubicBezTo>
                  <a:cubicBezTo>
                    <a:pt x="20" y="163"/>
                    <a:pt x="15" y="150"/>
                    <a:pt x="15" y="137"/>
                  </a:cubicBezTo>
                  <a:cubicBezTo>
                    <a:pt x="16" y="66"/>
                    <a:pt x="16" y="66"/>
                    <a:pt x="16" y="66"/>
                  </a:cubicBezTo>
                  <a:cubicBezTo>
                    <a:pt x="16" y="38"/>
                    <a:pt x="39" y="15"/>
                    <a:pt x="68" y="15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6" y="0"/>
                    <a:pt x="64" y="0"/>
                    <a:pt x="63" y="0"/>
                  </a:cubicBezTo>
                  <a:cubicBezTo>
                    <a:pt x="28" y="3"/>
                    <a:pt x="1" y="31"/>
                    <a:pt x="1" y="6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154"/>
                    <a:pt x="7" y="171"/>
                    <a:pt x="19" y="184"/>
                  </a:cubicBezTo>
                  <a:cubicBezTo>
                    <a:pt x="32" y="196"/>
                    <a:pt x="49" y="203"/>
                    <a:pt x="67" y="203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68" y="203"/>
                    <a:pt x="68" y="203"/>
                    <a:pt x="68" y="203"/>
                  </a:cubicBezTo>
                  <a:cubicBezTo>
                    <a:pt x="68" y="188"/>
                    <a:pt x="68" y="188"/>
                    <a:pt x="68" y="188"/>
                  </a:cubicBezTo>
                  <a:cubicBezTo>
                    <a:pt x="67" y="188"/>
                    <a:pt x="67" y="188"/>
                    <a:pt x="67" y="18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3" name="Freeform 3694"/>
            <p:cNvSpPr>
              <a:spLocks/>
            </p:cNvSpPr>
            <p:nvPr/>
          </p:nvSpPr>
          <p:spPr bwMode="auto">
            <a:xfrm>
              <a:off x="-969059" y="4669526"/>
              <a:ext cx="211629" cy="633652"/>
            </a:xfrm>
            <a:custGeom>
              <a:avLst/>
              <a:gdLst>
                <a:gd name="T0" fmla="*/ 0 w 68"/>
                <a:gd name="T1" fmla="*/ 15 h 203"/>
                <a:gd name="T2" fmla="*/ 1 w 68"/>
                <a:gd name="T3" fmla="*/ 15 h 203"/>
                <a:gd name="T4" fmla="*/ 1 w 68"/>
                <a:gd name="T5" fmla="*/ 15 h 203"/>
                <a:gd name="T6" fmla="*/ 52 w 68"/>
                <a:gd name="T7" fmla="*/ 67 h 203"/>
                <a:gd name="T8" fmla="*/ 51 w 68"/>
                <a:gd name="T9" fmla="*/ 138 h 203"/>
                <a:gd name="T10" fmla="*/ 36 w 68"/>
                <a:gd name="T11" fmla="*/ 174 h 203"/>
                <a:gd name="T12" fmla="*/ 0 w 68"/>
                <a:gd name="T13" fmla="*/ 188 h 203"/>
                <a:gd name="T14" fmla="*/ 0 w 68"/>
                <a:gd name="T15" fmla="*/ 203 h 203"/>
                <a:gd name="T16" fmla="*/ 46 w 68"/>
                <a:gd name="T17" fmla="*/ 185 h 203"/>
                <a:gd name="T18" fmla="*/ 67 w 68"/>
                <a:gd name="T19" fmla="*/ 138 h 203"/>
                <a:gd name="T20" fmla="*/ 67 w 68"/>
                <a:gd name="T21" fmla="*/ 67 h 203"/>
                <a:gd name="T22" fmla="*/ 10 w 68"/>
                <a:gd name="T23" fmla="*/ 1 h 203"/>
                <a:gd name="T24" fmla="*/ 1 w 68"/>
                <a:gd name="T25" fmla="*/ 0 h 203"/>
                <a:gd name="T26" fmla="*/ 0 w 68"/>
                <a:gd name="T27" fmla="*/ 0 h 203"/>
                <a:gd name="T28" fmla="*/ 0 w 68"/>
                <a:gd name="T29" fmla="*/ 0 h 203"/>
                <a:gd name="T30" fmla="*/ 0 w 68"/>
                <a:gd name="T31" fmla="*/ 1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8" h="203">
                  <a:moveTo>
                    <a:pt x="0" y="15"/>
                  </a:moveTo>
                  <a:cubicBezTo>
                    <a:pt x="0" y="15"/>
                    <a:pt x="0" y="15"/>
                    <a:pt x="1" y="15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29" y="15"/>
                    <a:pt x="52" y="39"/>
                    <a:pt x="52" y="67"/>
                  </a:cubicBezTo>
                  <a:cubicBezTo>
                    <a:pt x="51" y="138"/>
                    <a:pt x="51" y="138"/>
                    <a:pt x="51" y="138"/>
                  </a:cubicBezTo>
                  <a:cubicBezTo>
                    <a:pt x="51" y="151"/>
                    <a:pt x="46" y="164"/>
                    <a:pt x="36" y="174"/>
                  </a:cubicBezTo>
                  <a:cubicBezTo>
                    <a:pt x="26" y="183"/>
                    <a:pt x="14" y="188"/>
                    <a:pt x="0" y="188"/>
                  </a:cubicBezTo>
                  <a:cubicBezTo>
                    <a:pt x="0" y="203"/>
                    <a:pt x="0" y="203"/>
                    <a:pt x="0" y="203"/>
                  </a:cubicBezTo>
                  <a:cubicBezTo>
                    <a:pt x="17" y="203"/>
                    <a:pt x="34" y="197"/>
                    <a:pt x="46" y="185"/>
                  </a:cubicBezTo>
                  <a:cubicBezTo>
                    <a:pt x="59" y="172"/>
                    <a:pt x="67" y="156"/>
                    <a:pt x="67" y="138"/>
                  </a:cubicBezTo>
                  <a:cubicBezTo>
                    <a:pt x="67" y="67"/>
                    <a:pt x="67" y="67"/>
                    <a:pt x="67" y="67"/>
                  </a:cubicBezTo>
                  <a:cubicBezTo>
                    <a:pt x="68" y="33"/>
                    <a:pt x="43" y="5"/>
                    <a:pt x="10" y="1"/>
                  </a:cubicBezTo>
                  <a:cubicBezTo>
                    <a:pt x="7" y="0"/>
                    <a:pt x="4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"/>
                    <a:pt x="0" y="15"/>
                    <a:pt x="0" y="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4" name="Rectangle 3695"/>
            <p:cNvSpPr>
              <a:spLocks noChangeArrowheads="1"/>
            </p:cNvSpPr>
            <p:nvPr/>
          </p:nvSpPr>
          <p:spPr bwMode="auto">
            <a:xfrm>
              <a:off x="-969059" y="466952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5" name="Rectangle 3696"/>
            <p:cNvSpPr>
              <a:spLocks noChangeArrowheads="1"/>
            </p:cNvSpPr>
            <p:nvPr/>
          </p:nvSpPr>
          <p:spPr bwMode="auto">
            <a:xfrm>
              <a:off x="-969059" y="5256286"/>
              <a:ext cx="617" cy="46891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6" name="Rectangle 3703"/>
            <p:cNvSpPr>
              <a:spLocks noChangeArrowheads="1"/>
            </p:cNvSpPr>
            <p:nvPr/>
          </p:nvSpPr>
          <p:spPr bwMode="auto">
            <a:xfrm>
              <a:off x="-997441" y="4937917"/>
              <a:ext cx="53061" cy="9995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17" name="Group 1516"/>
          <p:cNvGrpSpPr/>
          <p:nvPr/>
        </p:nvGrpSpPr>
        <p:grpSpPr>
          <a:xfrm>
            <a:off x="1857511" y="2344070"/>
            <a:ext cx="339883" cy="256197"/>
            <a:chOff x="-115758" y="4663356"/>
            <a:chExt cx="857005" cy="645992"/>
          </a:xfrm>
        </p:grpSpPr>
        <p:sp>
          <p:nvSpPr>
            <p:cNvPr id="1518" name="Freeform 3710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80 w 80"/>
                <a:gd name="T3" fmla="*/ 20 h 162"/>
                <a:gd name="T4" fmla="*/ 80 w 80"/>
                <a:gd name="T5" fmla="*/ 0 h 162"/>
                <a:gd name="T6" fmla="*/ 0 w 80"/>
                <a:gd name="T7" fmla="*/ 81 h 162"/>
                <a:gd name="T8" fmla="*/ 80 w 80"/>
                <a:gd name="T9" fmla="*/ 162 h 162"/>
                <a:gd name="T10" fmla="*/ 80 w 80"/>
                <a:gd name="T11" fmla="*/ 142 h 162"/>
                <a:gd name="T12" fmla="*/ 20 w 80"/>
                <a:gd name="T13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48"/>
                    <a:pt x="47" y="21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2"/>
                    <a:pt x="0" y="37"/>
                    <a:pt x="0" y="81"/>
                  </a:cubicBezTo>
                  <a:cubicBezTo>
                    <a:pt x="0" y="125"/>
                    <a:pt x="35" y="160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9" name="Freeform 3711"/>
            <p:cNvSpPr>
              <a:spLocks/>
            </p:cNvSpPr>
            <p:nvPr/>
          </p:nvSpPr>
          <p:spPr bwMode="auto">
            <a:xfrm>
              <a:off x="58852" y="4728757"/>
              <a:ext cx="249265" cy="505935"/>
            </a:xfrm>
            <a:custGeom>
              <a:avLst/>
              <a:gdLst>
                <a:gd name="T0" fmla="*/ 20 w 80"/>
                <a:gd name="T1" fmla="*/ 81 h 162"/>
                <a:gd name="T2" fmla="*/ 20 w 80"/>
                <a:gd name="T3" fmla="*/ 81 h 162"/>
                <a:gd name="T4" fmla="*/ 80 w 80"/>
                <a:gd name="T5" fmla="*/ 20 h 162"/>
                <a:gd name="T6" fmla="*/ 80 w 80"/>
                <a:gd name="T7" fmla="*/ 20 h 162"/>
                <a:gd name="T8" fmla="*/ 80 w 80"/>
                <a:gd name="T9" fmla="*/ 0 h 162"/>
                <a:gd name="T10" fmla="*/ 80 w 80"/>
                <a:gd name="T11" fmla="*/ 0 h 162"/>
                <a:gd name="T12" fmla="*/ 0 w 80"/>
                <a:gd name="T13" fmla="*/ 81 h 162"/>
                <a:gd name="T14" fmla="*/ 80 w 80"/>
                <a:gd name="T15" fmla="*/ 162 h 162"/>
                <a:gd name="T16" fmla="*/ 80 w 80"/>
                <a:gd name="T17" fmla="*/ 162 h 162"/>
                <a:gd name="T18" fmla="*/ 80 w 80"/>
                <a:gd name="T19" fmla="*/ 142 h 162"/>
                <a:gd name="T20" fmla="*/ 80 w 80"/>
                <a:gd name="T21" fmla="*/ 142 h 162"/>
                <a:gd name="T22" fmla="*/ 20 w 80"/>
                <a:gd name="T23" fmla="*/ 81 h 162"/>
                <a:gd name="T24" fmla="*/ 20 w 80"/>
                <a:gd name="T25" fmla="*/ 81 h 162"/>
                <a:gd name="T26" fmla="*/ 20 w 80"/>
                <a:gd name="T27" fmla="*/ 81 h 162"/>
                <a:gd name="T28" fmla="*/ 80 w 80"/>
                <a:gd name="T29" fmla="*/ 142 h 162"/>
                <a:gd name="T30" fmla="*/ 80 w 80"/>
                <a:gd name="T31" fmla="*/ 142 h 162"/>
                <a:gd name="T32" fmla="*/ 79 w 80"/>
                <a:gd name="T33" fmla="*/ 142 h 162"/>
                <a:gd name="T34" fmla="*/ 79 w 80"/>
                <a:gd name="T35" fmla="*/ 162 h 162"/>
                <a:gd name="T36" fmla="*/ 80 w 80"/>
                <a:gd name="T37" fmla="*/ 162 h 162"/>
                <a:gd name="T38" fmla="*/ 80 w 80"/>
                <a:gd name="T39" fmla="*/ 162 h 162"/>
                <a:gd name="T40" fmla="*/ 0 w 80"/>
                <a:gd name="T41" fmla="*/ 81 h 162"/>
                <a:gd name="T42" fmla="*/ 80 w 80"/>
                <a:gd name="T43" fmla="*/ 1 h 162"/>
                <a:gd name="T44" fmla="*/ 80 w 80"/>
                <a:gd name="T45" fmla="*/ 0 h 162"/>
                <a:gd name="T46" fmla="*/ 79 w 80"/>
                <a:gd name="T47" fmla="*/ 0 h 162"/>
                <a:gd name="T48" fmla="*/ 79 w 80"/>
                <a:gd name="T49" fmla="*/ 20 h 162"/>
                <a:gd name="T50" fmla="*/ 80 w 80"/>
                <a:gd name="T51" fmla="*/ 20 h 162"/>
                <a:gd name="T52" fmla="*/ 80 w 80"/>
                <a:gd name="T53" fmla="*/ 20 h 162"/>
                <a:gd name="T54" fmla="*/ 20 w 80"/>
                <a:gd name="T55" fmla="*/ 8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162">
                  <a:moveTo>
                    <a:pt x="20" y="81"/>
                  </a:moveTo>
                  <a:cubicBezTo>
                    <a:pt x="20" y="81"/>
                    <a:pt x="20" y="81"/>
                    <a:pt x="20" y="81"/>
                  </a:cubicBezTo>
                  <a:cubicBezTo>
                    <a:pt x="20" y="48"/>
                    <a:pt x="47" y="21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35" y="1"/>
                    <a:pt x="0" y="37"/>
                    <a:pt x="0" y="81"/>
                  </a:cubicBezTo>
                  <a:cubicBezTo>
                    <a:pt x="0" y="125"/>
                    <a:pt x="35" y="161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47" y="141"/>
                    <a:pt x="20" y="114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114"/>
                    <a:pt x="47" y="141"/>
                    <a:pt x="80" y="142"/>
                  </a:cubicBezTo>
                  <a:cubicBezTo>
                    <a:pt x="80" y="142"/>
                    <a:pt x="80" y="142"/>
                    <a:pt x="80" y="142"/>
                  </a:cubicBezTo>
                  <a:cubicBezTo>
                    <a:pt x="79" y="142"/>
                    <a:pt x="79" y="142"/>
                    <a:pt x="79" y="142"/>
                  </a:cubicBezTo>
                  <a:cubicBezTo>
                    <a:pt x="79" y="162"/>
                    <a:pt x="79" y="162"/>
                    <a:pt x="79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36" y="160"/>
                    <a:pt x="0" y="125"/>
                    <a:pt x="0" y="81"/>
                  </a:cubicBezTo>
                  <a:cubicBezTo>
                    <a:pt x="0" y="37"/>
                    <a:pt x="36" y="2"/>
                    <a:pt x="80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9" y="20"/>
                    <a:pt x="79" y="20"/>
                    <a:pt x="79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80" y="20"/>
                    <a:pt x="80" y="20"/>
                    <a:pt x="80" y="20"/>
                  </a:cubicBezTo>
                  <a:cubicBezTo>
                    <a:pt x="47" y="21"/>
                    <a:pt x="20" y="48"/>
                    <a:pt x="20" y="81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0" name="Freeform 3712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47 w 47"/>
                <a:gd name="T3" fmla="*/ 96 h 96"/>
                <a:gd name="T4" fmla="*/ 47 w 47"/>
                <a:gd name="T5" fmla="*/ 0 h 96"/>
                <a:gd name="T6" fmla="*/ 0 w 47"/>
                <a:gd name="T7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74"/>
                    <a:pt x="21" y="95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1" name="Freeform 3713"/>
            <p:cNvSpPr>
              <a:spLocks/>
            </p:cNvSpPr>
            <p:nvPr/>
          </p:nvSpPr>
          <p:spPr bwMode="auto">
            <a:xfrm>
              <a:off x="161889" y="4831795"/>
              <a:ext cx="146228" cy="299859"/>
            </a:xfrm>
            <a:custGeom>
              <a:avLst/>
              <a:gdLst>
                <a:gd name="T0" fmla="*/ 0 w 47"/>
                <a:gd name="T1" fmla="*/ 48 h 96"/>
                <a:gd name="T2" fmla="*/ 0 w 47"/>
                <a:gd name="T3" fmla="*/ 48 h 96"/>
                <a:gd name="T4" fmla="*/ 47 w 47"/>
                <a:gd name="T5" fmla="*/ 96 h 96"/>
                <a:gd name="T6" fmla="*/ 47 w 47"/>
                <a:gd name="T7" fmla="*/ 96 h 96"/>
                <a:gd name="T8" fmla="*/ 47 w 47"/>
                <a:gd name="T9" fmla="*/ 0 h 96"/>
                <a:gd name="T10" fmla="*/ 47 w 47"/>
                <a:gd name="T11" fmla="*/ 0 h 96"/>
                <a:gd name="T12" fmla="*/ 0 w 47"/>
                <a:gd name="T13" fmla="*/ 48 h 96"/>
                <a:gd name="T14" fmla="*/ 0 w 47"/>
                <a:gd name="T15" fmla="*/ 48 h 96"/>
                <a:gd name="T16" fmla="*/ 0 w 47"/>
                <a:gd name="T17" fmla="*/ 48 h 96"/>
                <a:gd name="T18" fmla="*/ 47 w 47"/>
                <a:gd name="T19" fmla="*/ 0 h 96"/>
                <a:gd name="T20" fmla="*/ 47 w 47"/>
                <a:gd name="T21" fmla="*/ 0 h 96"/>
                <a:gd name="T22" fmla="*/ 46 w 47"/>
                <a:gd name="T23" fmla="*/ 0 h 96"/>
                <a:gd name="T24" fmla="*/ 46 w 47"/>
                <a:gd name="T25" fmla="*/ 96 h 96"/>
                <a:gd name="T26" fmla="*/ 47 w 47"/>
                <a:gd name="T27" fmla="*/ 96 h 96"/>
                <a:gd name="T28" fmla="*/ 47 w 47"/>
                <a:gd name="T29" fmla="*/ 96 h 96"/>
                <a:gd name="T30" fmla="*/ 0 w 47"/>
                <a:gd name="T31" fmla="*/ 4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" h="96">
                  <a:moveTo>
                    <a:pt x="0" y="4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74"/>
                    <a:pt x="21" y="95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1" y="1"/>
                    <a:pt x="0" y="22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1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96"/>
                    <a:pt x="46" y="96"/>
                    <a:pt x="46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47" y="96"/>
                    <a:pt x="47" y="96"/>
                    <a:pt x="47" y="96"/>
                  </a:cubicBezTo>
                  <a:cubicBezTo>
                    <a:pt x="21" y="95"/>
                    <a:pt x="0" y="74"/>
                    <a:pt x="0" y="48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2" name="Rectangle 3714"/>
            <p:cNvSpPr>
              <a:spLocks noChangeArrowheads="1"/>
            </p:cNvSpPr>
            <p:nvPr/>
          </p:nvSpPr>
          <p:spPr bwMode="auto">
            <a:xfrm>
              <a:off x="653633" y="4916323"/>
              <a:ext cx="56147" cy="39302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3" name="Freeform 3715"/>
            <p:cNvSpPr>
              <a:spLocks/>
            </p:cNvSpPr>
            <p:nvPr/>
          </p:nvSpPr>
          <p:spPr bwMode="auto">
            <a:xfrm>
              <a:off x="616614" y="4700375"/>
              <a:ext cx="124633" cy="196821"/>
            </a:xfrm>
            <a:custGeom>
              <a:avLst/>
              <a:gdLst>
                <a:gd name="T0" fmla="*/ 33 w 40"/>
                <a:gd name="T1" fmla="*/ 40 h 63"/>
                <a:gd name="T2" fmla="*/ 29 w 40"/>
                <a:gd name="T3" fmla="*/ 40 h 63"/>
                <a:gd name="T4" fmla="*/ 29 w 40"/>
                <a:gd name="T5" fmla="*/ 0 h 63"/>
                <a:gd name="T6" fmla="*/ 22 w 40"/>
                <a:gd name="T7" fmla="*/ 0 h 63"/>
                <a:gd name="T8" fmla="*/ 22 w 40"/>
                <a:gd name="T9" fmla="*/ 40 h 63"/>
                <a:gd name="T10" fmla="*/ 18 w 40"/>
                <a:gd name="T11" fmla="*/ 40 h 63"/>
                <a:gd name="T12" fmla="*/ 18 w 40"/>
                <a:gd name="T13" fmla="*/ 0 h 63"/>
                <a:gd name="T14" fmla="*/ 11 w 40"/>
                <a:gd name="T15" fmla="*/ 0 h 63"/>
                <a:gd name="T16" fmla="*/ 11 w 40"/>
                <a:gd name="T17" fmla="*/ 40 h 63"/>
                <a:gd name="T18" fmla="*/ 7 w 40"/>
                <a:gd name="T19" fmla="*/ 40 h 63"/>
                <a:gd name="T20" fmla="*/ 7 w 40"/>
                <a:gd name="T21" fmla="*/ 0 h 63"/>
                <a:gd name="T22" fmla="*/ 0 w 40"/>
                <a:gd name="T23" fmla="*/ 0 h 63"/>
                <a:gd name="T24" fmla="*/ 0 w 40"/>
                <a:gd name="T25" fmla="*/ 43 h 63"/>
                <a:gd name="T26" fmla="*/ 0 w 40"/>
                <a:gd name="T27" fmla="*/ 43 h 63"/>
                <a:gd name="T28" fmla="*/ 20 w 40"/>
                <a:gd name="T29" fmla="*/ 63 h 63"/>
                <a:gd name="T30" fmla="*/ 40 w 40"/>
                <a:gd name="T31" fmla="*/ 43 h 63"/>
                <a:gd name="T32" fmla="*/ 40 w 40"/>
                <a:gd name="T33" fmla="*/ 43 h 63"/>
                <a:gd name="T34" fmla="*/ 40 w 40"/>
                <a:gd name="T35" fmla="*/ 0 h 63"/>
                <a:gd name="T36" fmla="*/ 33 w 40"/>
                <a:gd name="T37" fmla="*/ 0 h 63"/>
                <a:gd name="T38" fmla="*/ 33 w 40"/>
                <a:gd name="T39" fmla="*/ 4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" h="63">
                  <a:moveTo>
                    <a:pt x="33" y="40"/>
                  </a:moveTo>
                  <a:cubicBezTo>
                    <a:pt x="29" y="40"/>
                    <a:pt x="29" y="40"/>
                    <a:pt x="29" y="4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7" y="40"/>
                    <a:pt x="7" y="40"/>
                    <a:pt x="7" y="4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4"/>
                    <a:pt x="9" y="63"/>
                    <a:pt x="20" y="63"/>
                  </a:cubicBezTo>
                  <a:cubicBezTo>
                    <a:pt x="31" y="63"/>
                    <a:pt x="40" y="54"/>
                    <a:pt x="40" y="43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3" y="0"/>
                    <a:pt x="33" y="0"/>
                    <a:pt x="33" y="0"/>
                  </a:cubicBezTo>
                  <a:lnTo>
                    <a:pt x="33" y="4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4" name="Rectangle 3716"/>
            <p:cNvSpPr>
              <a:spLocks noChangeArrowheads="1"/>
            </p:cNvSpPr>
            <p:nvPr/>
          </p:nvSpPr>
          <p:spPr bwMode="auto">
            <a:xfrm>
              <a:off x="-78121" y="5044040"/>
              <a:ext cx="59231" cy="25913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5" name="Freeform 3717"/>
            <p:cNvSpPr>
              <a:spLocks/>
            </p:cNvSpPr>
            <p:nvPr/>
          </p:nvSpPr>
          <p:spPr bwMode="auto">
            <a:xfrm>
              <a:off x="-115758" y="4663356"/>
              <a:ext cx="96868" cy="359090"/>
            </a:xfrm>
            <a:custGeom>
              <a:avLst/>
              <a:gdLst>
                <a:gd name="T0" fmla="*/ 15 w 31"/>
                <a:gd name="T1" fmla="*/ 0 h 115"/>
                <a:gd name="T2" fmla="*/ 0 w 31"/>
                <a:gd name="T3" fmla="*/ 15 h 115"/>
                <a:gd name="T4" fmla="*/ 0 w 31"/>
                <a:gd name="T5" fmla="*/ 15 h 115"/>
                <a:gd name="T6" fmla="*/ 0 w 31"/>
                <a:gd name="T7" fmla="*/ 115 h 115"/>
                <a:gd name="T8" fmla="*/ 31 w 31"/>
                <a:gd name="T9" fmla="*/ 115 h 115"/>
                <a:gd name="T10" fmla="*/ 31 w 31"/>
                <a:gd name="T11" fmla="*/ 15 h 115"/>
                <a:gd name="T12" fmla="*/ 31 w 31"/>
                <a:gd name="T13" fmla="*/ 15 h 115"/>
                <a:gd name="T14" fmla="*/ 15 w 31"/>
                <a:gd name="T1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115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15"/>
                    <a:pt x="31" y="15"/>
                    <a:pt x="31" y="15"/>
                  </a:cubicBezTo>
                  <a:cubicBezTo>
                    <a:pt x="31" y="7"/>
                    <a:pt x="24" y="0"/>
                    <a:pt x="1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6" name="Freeform 3718"/>
            <p:cNvSpPr>
              <a:spLocks/>
            </p:cNvSpPr>
            <p:nvPr/>
          </p:nvSpPr>
          <p:spPr bwMode="auto">
            <a:xfrm>
              <a:off x="121168" y="4791073"/>
              <a:ext cx="186949" cy="381302"/>
            </a:xfrm>
            <a:custGeom>
              <a:avLst/>
              <a:gdLst>
                <a:gd name="T0" fmla="*/ 0 w 60"/>
                <a:gd name="T1" fmla="*/ 61 h 122"/>
                <a:gd name="T2" fmla="*/ 60 w 60"/>
                <a:gd name="T3" fmla="*/ 122 h 122"/>
                <a:gd name="T4" fmla="*/ 60 w 60"/>
                <a:gd name="T5" fmla="*/ 109 h 122"/>
                <a:gd name="T6" fmla="*/ 13 w 60"/>
                <a:gd name="T7" fmla="*/ 61 h 122"/>
                <a:gd name="T8" fmla="*/ 60 w 60"/>
                <a:gd name="T9" fmla="*/ 13 h 122"/>
                <a:gd name="T10" fmla="*/ 60 w 60"/>
                <a:gd name="T11" fmla="*/ 0 h 122"/>
                <a:gd name="T12" fmla="*/ 0 w 60"/>
                <a:gd name="T13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0" h="122">
                  <a:moveTo>
                    <a:pt x="0" y="61"/>
                  </a:moveTo>
                  <a:cubicBezTo>
                    <a:pt x="0" y="94"/>
                    <a:pt x="27" y="121"/>
                    <a:pt x="60" y="122"/>
                  </a:cubicBezTo>
                  <a:cubicBezTo>
                    <a:pt x="60" y="109"/>
                    <a:pt x="60" y="109"/>
                    <a:pt x="60" y="109"/>
                  </a:cubicBezTo>
                  <a:cubicBezTo>
                    <a:pt x="34" y="108"/>
                    <a:pt x="13" y="87"/>
                    <a:pt x="13" y="61"/>
                  </a:cubicBezTo>
                  <a:cubicBezTo>
                    <a:pt x="13" y="35"/>
                    <a:pt x="34" y="14"/>
                    <a:pt x="60" y="13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7" y="1"/>
                    <a:pt x="0" y="28"/>
                    <a:pt x="0" y="6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7" name="Freeform 3719"/>
            <p:cNvSpPr>
              <a:spLocks noEditPoints="1"/>
            </p:cNvSpPr>
            <p:nvPr/>
          </p:nvSpPr>
          <p:spPr bwMode="auto">
            <a:xfrm>
              <a:off x="305032" y="4728757"/>
              <a:ext cx="267775" cy="505935"/>
            </a:xfrm>
            <a:custGeom>
              <a:avLst/>
              <a:gdLst>
                <a:gd name="T0" fmla="*/ 1 w 86"/>
                <a:gd name="T1" fmla="*/ 162 h 162"/>
                <a:gd name="T2" fmla="*/ 3 w 86"/>
                <a:gd name="T3" fmla="*/ 162 h 162"/>
                <a:gd name="T4" fmla="*/ 86 w 86"/>
                <a:gd name="T5" fmla="*/ 81 h 162"/>
                <a:gd name="T6" fmla="*/ 3 w 86"/>
                <a:gd name="T7" fmla="*/ 0 h 162"/>
                <a:gd name="T8" fmla="*/ 1 w 86"/>
                <a:gd name="T9" fmla="*/ 0 h 162"/>
                <a:gd name="T10" fmla="*/ 0 w 86"/>
                <a:gd name="T11" fmla="*/ 0 h 162"/>
                <a:gd name="T12" fmla="*/ 0 w 86"/>
                <a:gd name="T13" fmla="*/ 162 h 162"/>
                <a:gd name="T14" fmla="*/ 1 w 86"/>
                <a:gd name="T15" fmla="*/ 162 h 162"/>
                <a:gd name="T16" fmla="*/ 1 w 86"/>
                <a:gd name="T17" fmla="*/ 129 h 162"/>
                <a:gd name="T18" fmla="*/ 3 w 86"/>
                <a:gd name="T19" fmla="*/ 129 h 162"/>
                <a:gd name="T20" fmla="*/ 52 w 86"/>
                <a:gd name="T21" fmla="*/ 81 h 162"/>
                <a:gd name="T22" fmla="*/ 3 w 86"/>
                <a:gd name="T23" fmla="*/ 33 h 162"/>
                <a:gd name="T24" fmla="*/ 1 w 86"/>
                <a:gd name="T25" fmla="*/ 33 h 162"/>
                <a:gd name="T26" fmla="*/ 1 w 86"/>
                <a:gd name="T27" fmla="*/ 20 h 162"/>
                <a:gd name="T28" fmla="*/ 3 w 86"/>
                <a:gd name="T29" fmla="*/ 20 h 162"/>
                <a:gd name="T30" fmla="*/ 65 w 86"/>
                <a:gd name="T31" fmla="*/ 81 h 162"/>
                <a:gd name="T32" fmla="*/ 3 w 86"/>
                <a:gd name="T33" fmla="*/ 142 h 162"/>
                <a:gd name="T34" fmla="*/ 1 w 86"/>
                <a:gd name="T35" fmla="*/ 142 h 162"/>
                <a:gd name="T36" fmla="*/ 1 w 86"/>
                <a:gd name="T37" fmla="*/ 129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" h="162">
                  <a:moveTo>
                    <a:pt x="1" y="162"/>
                  </a:moveTo>
                  <a:cubicBezTo>
                    <a:pt x="2" y="162"/>
                    <a:pt x="2" y="162"/>
                    <a:pt x="3" y="162"/>
                  </a:cubicBezTo>
                  <a:cubicBezTo>
                    <a:pt x="49" y="162"/>
                    <a:pt x="86" y="126"/>
                    <a:pt x="86" y="81"/>
                  </a:cubicBezTo>
                  <a:cubicBezTo>
                    <a:pt x="86" y="36"/>
                    <a:pt x="49" y="0"/>
                    <a:pt x="3" y="0"/>
                  </a:cubicBezTo>
                  <a:cubicBezTo>
                    <a:pt x="2" y="0"/>
                    <a:pt x="2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62"/>
                    <a:pt x="0" y="162"/>
                    <a:pt x="1" y="162"/>
                  </a:cubicBezTo>
                  <a:close/>
                  <a:moveTo>
                    <a:pt x="1" y="129"/>
                  </a:moveTo>
                  <a:cubicBezTo>
                    <a:pt x="2" y="129"/>
                    <a:pt x="2" y="129"/>
                    <a:pt x="3" y="129"/>
                  </a:cubicBezTo>
                  <a:cubicBezTo>
                    <a:pt x="30" y="129"/>
                    <a:pt x="52" y="108"/>
                    <a:pt x="52" y="81"/>
                  </a:cubicBezTo>
                  <a:cubicBezTo>
                    <a:pt x="52" y="54"/>
                    <a:pt x="30" y="33"/>
                    <a:pt x="3" y="33"/>
                  </a:cubicBezTo>
                  <a:cubicBezTo>
                    <a:pt x="2" y="33"/>
                    <a:pt x="2" y="33"/>
                    <a:pt x="1" y="33"/>
                  </a:cubicBezTo>
                  <a:cubicBezTo>
                    <a:pt x="1" y="20"/>
                    <a:pt x="1" y="20"/>
                    <a:pt x="1" y="20"/>
                  </a:cubicBezTo>
                  <a:cubicBezTo>
                    <a:pt x="2" y="20"/>
                    <a:pt x="2" y="20"/>
                    <a:pt x="3" y="20"/>
                  </a:cubicBezTo>
                  <a:cubicBezTo>
                    <a:pt x="37" y="20"/>
                    <a:pt x="65" y="47"/>
                    <a:pt x="65" y="81"/>
                  </a:cubicBezTo>
                  <a:cubicBezTo>
                    <a:pt x="65" y="115"/>
                    <a:pt x="37" y="142"/>
                    <a:pt x="3" y="142"/>
                  </a:cubicBezTo>
                  <a:cubicBezTo>
                    <a:pt x="2" y="142"/>
                    <a:pt x="2" y="142"/>
                    <a:pt x="1" y="142"/>
                  </a:cubicBezTo>
                  <a:lnTo>
                    <a:pt x="1" y="12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8" name="Freeform 3720"/>
            <p:cNvSpPr>
              <a:spLocks/>
            </p:cNvSpPr>
            <p:nvPr/>
          </p:nvSpPr>
          <p:spPr bwMode="auto">
            <a:xfrm>
              <a:off x="18130" y="4688035"/>
              <a:ext cx="286902" cy="587378"/>
            </a:xfrm>
            <a:custGeom>
              <a:avLst/>
              <a:gdLst>
                <a:gd name="T0" fmla="*/ 13 w 92"/>
                <a:gd name="T1" fmla="*/ 94 h 188"/>
                <a:gd name="T2" fmla="*/ 92 w 92"/>
                <a:gd name="T3" fmla="*/ 13 h 188"/>
                <a:gd name="T4" fmla="*/ 92 w 92"/>
                <a:gd name="T5" fmla="*/ 0 h 188"/>
                <a:gd name="T6" fmla="*/ 0 w 92"/>
                <a:gd name="T7" fmla="*/ 94 h 188"/>
                <a:gd name="T8" fmla="*/ 92 w 92"/>
                <a:gd name="T9" fmla="*/ 188 h 188"/>
                <a:gd name="T10" fmla="*/ 92 w 92"/>
                <a:gd name="T11" fmla="*/ 175 h 188"/>
                <a:gd name="T12" fmla="*/ 13 w 92"/>
                <a:gd name="T13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188">
                  <a:moveTo>
                    <a:pt x="13" y="94"/>
                  </a:moveTo>
                  <a:cubicBezTo>
                    <a:pt x="13" y="51"/>
                    <a:pt x="48" y="15"/>
                    <a:pt x="92" y="13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41" y="2"/>
                    <a:pt x="0" y="43"/>
                    <a:pt x="0" y="94"/>
                  </a:cubicBezTo>
                  <a:cubicBezTo>
                    <a:pt x="0" y="145"/>
                    <a:pt x="41" y="186"/>
                    <a:pt x="92" y="188"/>
                  </a:cubicBezTo>
                  <a:cubicBezTo>
                    <a:pt x="92" y="175"/>
                    <a:pt x="92" y="175"/>
                    <a:pt x="92" y="175"/>
                  </a:cubicBezTo>
                  <a:cubicBezTo>
                    <a:pt x="48" y="173"/>
                    <a:pt x="13" y="138"/>
                    <a:pt x="13" y="9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9" name="Freeform 3721"/>
            <p:cNvSpPr>
              <a:spLocks/>
            </p:cNvSpPr>
            <p:nvPr/>
          </p:nvSpPr>
          <p:spPr bwMode="auto">
            <a:xfrm>
              <a:off x="305032" y="4688035"/>
              <a:ext cx="305412" cy="587378"/>
            </a:xfrm>
            <a:custGeom>
              <a:avLst/>
              <a:gdLst>
                <a:gd name="T0" fmla="*/ 98 w 98"/>
                <a:gd name="T1" fmla="*/ 94 h 188"/>
                <a:gd name="T2" fmla="*/ 3 w 98"/>
                <a:gd name="T3" fmla="*/ 0 h 188"/>
                <a:gd name="T4" fmla="*/ 0 w 98"/>
                <a:gd name="T5" fmla="*/ 0 h 188"/>
                <a:gd name="T6" fmla="*/ 0 w 98"/>
                <a:gd name="T7" fmla="*/ 13 h 188"/>
                <a:gd name="T8" fmla="*/ 1 w 98"/>
                <a:gd name="T9" fmla="*/ 13 h 188"/>
                <a:gd name="T10" fmla="*/ 3 w 98"/>
                <a:gd name="T11" fmla="*/ 13 h 188"/>
                <a:gd name="T12" fmla="*/ 86 w 98"/>
                <a:gd name="T13" fmla="*/ 94 h 188"/>
                <a:gd name="T14" fmla="*/ 3 w 98"/>
                <a:gd name="T15" fmla="*/ 175 h 188"/>
                <a:gd name="T16" fmla="*/ 1 w 98"/>
                <a:gd name="T17" fmla="*/ 175 h 188"/>
                <a:gd name="T18" fmla="*/ 0 w 98"/>
                <a:gd name="T19" fmla="*/ 175 h 188"/>
                <a:gd name="T20" fmla="*/ 0 w 98"/>
                <a:gd name="T21" fmla="*/ 188 h 188"/>
                <a:gd name="T22" fmla="*/ 3 w 98"/>
                <a:gd name="T23" fmla="*/ 188 h 188"/>
                <a:gd name="T24" fmla="*/ 98 w 98"/>
                <a:gd name="T25" fmla="*/ 9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" h="188">
                  <a:moveTo>
                    <a:pt x="98" y="94"/>
                  </a:moveTo>
                  <a:cubicBezTo>
                    <a:pt x="98" y="42"/>
                    <a:pt x="56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1" y="13"/>
                  </a:cubicBezTo>
                  <a:cubicBezTo>
                    <a:pt x="2" y="13"/>
                    <a:pt x="2" y="13"/>
                    <a:pt x="3" y="13"/>
                  </a:cubicBezTo>
                  <a:cubicBezTo>
                    <a:pt x="49" y="13"/>
                    <a:pt x="86" y="49"/>
                    <a:pt x="86" y="94"/>
                  </a:cubicBezTo>
                  <a:cubicBezTo>
                    <a:pt x="86" y="139"/>
                    <a:pt x="49" y="175"/>
                    <a:pt x="3" y="175"/>
                  </a:cubicBezTo>
                  <a:cubicBezTo>
                    <a:pt x="2" y="175"/>
                    <a:pt x="2" y="175"/>
                    <a:pt x="1" y="175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1" y="188"/>
                    <a:pt x="2" y="188"/>
                    <a:pt x="3" y="188"/>
                  </a:cubicBezTo>
                  <a:cubicBezTo>
                    <a:pt x="56" y="188"/>
                    <a:pt x="98" y="146"/>
                    <a:pt x="98" y="9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0" name="Freeform 3722"/>
            <p:cNvSpPr>
              <a:spLocks/>
            </p:cNvSpPr>
            <p:nvPr/>
          </p:nvSpPr>
          <p:spPr bwMode="auto">
            <a:xfrm>
              <a:off x="308117" y="4791073"/>
              <a:ext cx="199289" cy="381302"/>
            </a:xfrm>
            <a:custGeom>
              <a:avLst/>
              <a:gdLst>
                <a:gd name="T0" fmla="*/ 64 w 64"/>
                <a:gd name="T1" fmla="*/ 61 h 122"/>
                <a:gd name="T2" fmla="*/ 2 w 64"/>
                <a:gd name="T3" fmla="*/ 0 h 122"/>
                <a:gd name="T4" fmla="*/ 0 w 64"/>
                <a:gd name="T5" fmla="*/ 0 h 122"/>
                <a:gd name="T6" fmla="*/ 0 w 64"/>
                <a:gd name="T7" fmla="*/ 13 h 122"/>
                <a:gd name="T8" fmla="*/ 2 w 64"/>
                <a:gd name="T9" fmla="*/ 13 h 122"/>
                <a:gd name="T10" fmla="*/ 51 w 64"/>
                <a:gd name="T11" fmla="*/ 61 h 122"/>
                <a:gd name="T12" fmla="*/ 2 w 64"/>
                <a:gd name="T13" fmla="*/ 109 h 122"/>
                <a:gd name="T14" fmla="*/ 0 w 64"/>
                <a:gd name="T15" fmla="*/ 109 h 122"/>
                <a:gd name="T16" fmla="*/ 0 w 64"/>
                <a:gd name="T17" fmla="*/ 122 h 122"/>
                <a:gd name="T18" fmla="*/ 2 w 64"/>
                <a:gd name="T19" fmla="*/ 122 h 122"/>
                <a:gd name="T20" fmla="*/ 64 w 64"/>
                <a:gd name="T21" fmla="*/ 6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122">
                  <a:moveTo>
                    <a:pt x="64" y="61"/>
                  </a:moveTo>
                  <a:cubicBezTo>
                    <a:pt x="64" y="27"/>
                    <a:pt x="36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1" y="13"/>
                    <a:pt x="2" y="13"/>
                  </a:cubicBezTo>
                  <a:cubicBezTo>
                    <a:pt x="29" y="13"/>
                    <a:pt x="51" y="34"/>
                    <a:pt x="51" y="61"/>
                  </a:cubicBezTo>
                  <a:cubicBezTo>
                    <a:pt x="51" y="88"/>
                    <a:pt x="29" y="109"/>
                    <a:pt x="2" y="109"/>
                  </a:cubicBezTo>
                  <a:cubicBezTo>
                    <a:pt x="1" y="109"/>
                    <a:pt x="1" y="109"/>
                    <a:pt x="0" y="109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1" y="122"/>
                    <a:pt x="1" y="122"/>
                    <a:pt x="2" y="122"/>
                  </a:cubicBezTo>
                  <a:cubicBezTo>
                    <a:pt x="36" y="122"/>
                    <a:pt x="64" y="95"/>
                    <a:pt x="64" y="6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31" name="Group 1530"/>
          <p:cNvGrpSpPr/>
          <p:nvPr/>
        </p:nvGrpSpPr>
        <p:grpSpPr>
          <a:xfrm>
            <a:off x="2735171" y="2331433"/>
            <a:ext cx="212641" cy="310764"/>
            <a:chOff x="1320603" y="4594252"/>
            <a:chExt cx="536167" cy="783581"/>
          </a:xfrm>
        </p:grpSpPr>
        <p:sp>
          <p:nvSpPr>
            <p:cNvPr id="1532" name="Freeform 3756"/>
            <p:cNvSpPr>
              <a:spLocks/>
            </p:cNvSpPr>
            <p:nvPr/>
          </p:nvSpPr>
          <p:spPr bwMode="auto">
            <a:xfrm>
              <a:off x="1358240" y="4631889"/>
              <a:ext cx="233223" cy="708926"/>
            </a:xfrm>
            <a:custGeom>
              <a:avLst/>
              <a:gdLst>
                <a:gd name="T0" fmla="*/ 75 w 75"/>
                <a:gd name="T1" fmla="*/ 200 h 227"/>
                <a:gd name="T2" fmla="*/ 37 w 75"/>
                <a:gd name="T3" fmla="*/ 200 h 227"/>
                <a:gd name="T4" fmla="*/ 37 w 75"/>
                <a:gd name="T5" fmla="*/ 172 h 227"/>
                <a:gd name="T6" fmla="*/ 48 w 75"/>
                <a:gd name="T7" fmla="*/ 147 h 227"/>
                <a:gd name="T8" fmla="*/ 74 w 75"/>
                <a:gd name="T9" fmla="*/ 137 h 227"/>
                <a:gd name="T10" fmla="*/ 75 w 75"/>
                <a:gd name="T11" fmla="*/ 137 h 227"/>
                <a:gd name="T12" fmla="*/ 75 w 75"/>
                <a:gd name="T13" fmla="*/ 125 h 227"/>
                <a:gd name="T14" fmla="*/ 74 w 75"/>
                <a:gd name="T15" fmla="*/ 125 h 227"/>
                <a:gd name="T16" fmla="*/ 49 w 75"/>
                <a:gd name="T17" fmla="*/ 100 h 227"/>
                <a:gd name="T18" fmla="*/ 74 w 75"/>
                <a:gd name="T19" fmla="*/ 74 h 227"/>
                <a:gd name="T20" fmla="*/ 75 w 75"/>
                <a:gd name="T21" fmla="*/ 75 h 227"/>
                <a:gd name="T22" fmla="*/ 75 w 75"/>
                <a:gd name="T23" fmla="*/ 42 h 227"/>
                <a:gd name="T24" fmla="*/ 45 w 75"/>
                <a:gd name="T25" fmla="*/ 42 h 227"/>
                <a:gd name="T26" fmla="*/ 45 w 75"/>
                <a:gd name="T27" fmla="*/ 30 h 227"/>
                <a:gd name="T28" fmla="*/ 75 w 75"/>
                <a:gd name="T29" fmla="*/ 30 h 227"/>
                <a:gd name="T30" fmla="*/ 75 w 75"/>
                <a:gd name="T31" fmla="*/ 0 h 227"/>
                <a:gd name="T32" fmla="*/ 0 w 75"/>
                <a:gd name="T33" fmla="*/ 0 h 227"/>
                <a:gd name="T34" fmla="*/ 0 w 75"/>
                <a:gd name="T35" fmla="*/ 227 h 227"/>
                <a:gd name="T36" fmla="*/ 75 w 75"/>
                <a:gd name="T37" fmla="*/ 227 h 227"/>
                <a:gd name="T38" fmla="*/ 75 w 75"/>
                <a:gd name="T39" fmla="*/ 20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" h="227">
                  <a:moveTo>
                    <a:pt x="75" y="200"/>
                  </a:moveTo>
                  <a:cubicBezTo>
                    <a:pt x="37" y="200"/>
                    <a:pt x="37" y="200"/>
                    <a:pt x="37" y="200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7" y="162"/>
                    <a:pt x="41" y="153"/>
                    <a:pt x="48" y="147"/>
                  </a:cubicBezTo>
                  <a:cubicBezTo>
                    <a:pt x="55" y="141"/>
                    <a:pt x="64" y="137"/>
                    <a:pt x="74" y="137"/>
                  </a:cubicBezTo>
                  <a:cubicBezTo>
                    <a:pt x="75" y="137"/>
                    <a:pt x="75" y="137"/>
                    <a:pt x="75" y="137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75" y="125"/>
                    <a:pt x="75" y="125"/>
                    <a:pt x="74" y="125"/>
                  </a:cubicBezTo>
                  <a:cubicBezTo>
                    <a:pt x="61" y="125"/>
                    <a:pt x="49" y="113"/>
                    <a:pt x="49" y="100"/>
                  </a:cubicBezTo>
                  <a:cubicBezTo>
                    <a:pt x="49" y="86"/>
                    <a:pt x="61" y="74"/>
                    <a:pt x="74" y="74"/>
                  </a:cubicBezTo>
                  <a:cubicBezTo>
                    <a:pt x="75" y="74"/>
                    <a:pt x="75" y="75"/>
                    <a:pt x="75" y="75"/>
                  </a:cubicBezTo>
                  <a:cubicBezTo>
                    <a:pt x="75" y="42"/>
                    <a:pt x="75" y="42"/>
                    <a:pt x="75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5" y="30"/>
                    <a:pt x="45" y="30"/>
                    <a:pt x="45" y="30"/>
                  </a:cubicBezTo>
                  <a:cubicBezTo>
                    <a:pt x="75" y="30"/>
                    <a:pt x="75" y="30"/>
                    <a:pt x="75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5" y="227"/>
                    <a:pt x="75" y="227"/>
                    <a:pt x="75" y="227"/>
                  </a:cubicBezTo>
                  <a:lnTo>
                    <a:pt x="75" y="2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3" name="Freeform 3757"/>
            <p:cNvSpPr>
              <a:spLocks/>
            </p:cNvSpPr>
            <p:nvPr/>
          </p:nvSpPr>
          <p:spPr bwMode="auto">
            <a:xfrm>
              <a:off x="1591463" y="4631889"/>
              <a:ext cx="227671" cy="708926"/>
            </a:xfrm>
            <a:custGeom>
              <a:avLst/>
              <a:gdLst>
                <a:gd name="T0" fmla="*/ 29 w 73"/>
                <a:gd name="T1" fmla="*/ 30 h 227"/>
                <a:gd name="T2" fmla="*/ 29 w 73"/>
                <a:gd name="T3" fmla="*/ 42 h 227"/>
                <a:gd name="T4" fmla="*/ 0 w 73"/>
                <a:gd name="T5" fmla="*/ 42 h 227"/>
                <a:gd name="T6" fmla="*/ 0 w 73"/>
                <a:gd name="T7" fmla="*/ 75 h 227"/>
                <a:gd name="T8" fmla="*/ 24 w 73"/>
                <a:gd name="T9" fmla="*/ 100 h 227"/>
                <a:gd name="T10" fmla="*/ 0 w 73"/>
                <a:gd name="T11" fmla="*/ 125 h 227"/>
                <a:gd name="T12" fmla="*/ 0 w 73"/>
                <a:gd name="T13" fmla="*/ 137 h 227"/>
                <a:gd name="T14" fmla="*/ 26 w 73"/>
                <a:gd name="T15" fmla="*/ 147 h 227"/>
                <a:gd name="T16" fmla="*/ 37 w 73"/>
                <a:gd name="T17" fmla="*/ 172 h 227"/>
                <a:gd name="T18" fmla="*/ 37 w 73"/>
                <a:gd name="T19" fmla="*/ 200 h 227"/>
                <a:gd name="T20" fmla="*/ 0 w 73"/>
                <a:gd name="T21" fmla="*/ 200 h 227"/>
                <a:gd name="T22" fmla="*/ 0 w 73"/>
                <a:gd name="T23" fmla="*/ 227 h 227"/>
                <a:gd name="T24" fmla="*/ 73 w 73"/>
                <a:gd name="T25" fmla="*/ 227 h 227"/>
                <a:gd name="T26" fmla="*/ 73 w 73"/>
                <a:gd name="T27" fmla="*/ 0 h 227"/>
                <a:gd name="T28" fmla="*/ 0 w 73"/>
                <a:gd name="T29" fmla="*/ 0 h 227"/>
                <a:gd name="T30" fmla="*/ 0 w 73"/>
                <a:gd name="T31" fmla="*/ 30 h 227"/>
                <a:gd name="T32" fmla="*/ 29 w 73"/>
                <a:gd name="T3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3" h="227">
                  <a:moveTo>
                    <a:pt x="29" y="30"/>
                  </a:moveTo>
                  <a:cubicBezTo>
                    <a:pt x="29" y="42"/>
                    <a:pt x="29" y="42"/>
                    <a:pt x="29" y="4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4" y="75"/>
                    <a:pt x="24" y="86"/>
                    <a:pt x="24" y="100"/>
                  </a:cubicBezTo>
                  <a:cubicBezTo>
                    <a:pt x="24" y="113"/>
                    <a:pt x="14" y="124"/>
                    <a:pt x="0" y="125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0" y="137"/>
                    <a:pt x="19" y="141"/>
                    <a:pt x="26" y="147"/>
                  </a:cubicBezTo>
                  <a:cubicBezTo>
                    <a:pt x="32" y="153"/>
                    <a:pt x="37" y="162"/>
                    <a:pt x="37" y="172"/>
                  </a:cubicBezTo>
                  <a:cubicBezTo>
                    <a:pt x="37" y="200"/>
                    <a:pt x="37" y="200"/>
                    <a:pt x="37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0"/>
                    <a:pt x="0" y="30"/>
                    <a:pt x="0" y="30"/>
                  </a:cubicBezTo>
                  <a:lnTo>
                    <a:pt x="29" y="3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4" name="Freeform 3758"/>
            <p:cNvSpPr>
              <a:spLocks/>
            </p:cNvSpPr>
            <p:nvPr/>
          </p:nvSpPr>
          <p:spPr bwMode="auto">
            <a:xfrm>
              <a:off x="1510637" y="4863261"/>
              <a:ext cx="80826" cy="159184"/>
            </a:xfrm>
            <a:custGeom>
              <a:avLst/>
              <a:gdLst>
                <a:gd name="T0" fmla="*/ 25 w 26"/>
                <a:gd name="T1" fmla="*/ 0 h 51"/>
                <a:gd name="T2" fmla="*/ 0 w 26"/>
                <a:gd name="T3" fmla="*/ 26 h 51"/>
                <a:gd name="T4" fmla="*/ 25 w 26"/>
                <a:gd name="T5" fmla="*/ 51 h 51"/>
                <a:gd name="T6" fmla="*/ 26 w 26"/>
                <a:gd name="T7" fmla="*/ 51 h 51"/>
                <a:gd name="T8" fmla="*/ 26 w 26"/>
                <a:gd name="T9" fmla="*/ 1 h 51"/>
                <a:gd name="T10" fmla="*/ 25 w 26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1">
                  <a:moveTo>
                    <a:pt x="25" y="0"/>
                  </a:moveTo>
                  <a:cubicBezTo>
                    <a:pt x="12" y="0"/>
                    <a:pt x="0" y="12"/>
                    <a:pt x="0" y="26"/>
                  </a:cubicBezTo>
                  <a:cubicBezTo>
                    <a:pt x="0" y="39"/>
                    <a:pt x="12" y="51"/>
                    <a:pt x="25" y="51"/>
                  </a:cubicBezTo>
                  <a:cubicBezTo>
                    <a:pt x="26" y="51"/>
                    <a:pt x="26" y="51"/>
                    <a:pt x="26" y="51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26" y="1"/>
                    <a:pt x="26" y="0"/>
                    <a:pt x="2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5" name="Freeform 3759"/>
            <p:cNvSpPr>
              <a:spLocks/>
            </p:cNvSpPr>
            <p:nvPr/>
          </p:nvSpPr>
          <p:spPr bwMode="auto">
            <a:xfrm>
              <a:off x="1473000" y="5059465"/>
              <a:ext cx="118463" cy="196821"/>
            </a:xfrm>
            <a:custGeom>
              <a:avLst/>
              <a:gdLst>
                <a:gd name="T0" fmla="*/ 37 w 38"/>
                <a:gd name="T1" fmla="*/ 0 h 63"/>
                <a:gd name="T2" fmla="*/ 11 w 38"/>
                <a:gd name="T3" fmla="*/ 10 h 63"/>
                <a:gd name="T4" fmla="*/ 0 w 38"/>
                <a:gd name="T5" fmla="*/ 35 h 63"/>
                <a:gd name="T6" fmla="*/ 0 w 38"/>
                <a:gd name="T7" fmla="*/ 63 h 63"/>
                <a:gd name="T8" fmla="*/ 38 w 38"/>
                <a:gd name="T9" fmla="*/ 63 h 63"/>
                <a:gd name="T10" fmla="*/ 38 w 38"/>
                <a:gd name="T11" fmla="*/ 0 h 63"/>
                <a:gd name="T12" fmla="*/ 37 w 38"/>
                <a:gd name="T13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" h="63">
                  <a:moveTo>
                    <a:pt x="37" y="0"/>
                  </a:moveTo>
                  <a:cubicBezTo>
                    <a:pt x="27" y="0"/>
                    <a:pt x="18" y="4"/>
                    <a:pt x="11" y="10"/>
                  </a:cubicBezTo>
                  <a:cubicBezTo>
                    <a:pt x="4" y="16"/>
                    <a:pt x="0" y="2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38" y="0"/>
                    <a:pt x="37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6" name="Freeform 3760"/>
            <p:cNvSpPr>
              <a:spLocks/>
            </p:cNvSpPr>
            <p:nvPr/>
          </p:nvSpPr>
          <p:spPr bwMode="auto">
            <a:xfrm>
              <a:off x="1591463" y="5059465"/>
              <a:ext cx="115378" cy="196821"/>
            </a:xfrm>
            <a:custGeom>
              <a:avLst/>
              <a:gdLst>
                <a:gd name="T0" fmla="*/ 37 w 37"/>
                <a:gd name="T1" fmla="*/ 35 h 63"/>
                <a:gd name="T2" fmla="*/ 26 w 37"/>
                <a:gd name="T3" fmla="*/ 10 h 63"/>
                <a:gd name="T4" fmla="*/ 0 w 37"/>
                <a:gd name="T5" fmla="*/ 0 h 63"/>
                <a:gd name="T6" fmla="*/ 0 w 37"/>
                <a:gd name="T7" fmla="*/ 63 h 63"/>
                <a:gd name="T8" fmla="*/ 37 w 37"/>
                <a:gd name="T9" fmla="*/ 63 h 63"/>
                <a:gd name="T10" fmla="*/ 37 w 37"/>
                <a:gd name="T11" fmla="*/ 3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63">
                  <a:moveTo>
                    <a:pt x="37" y="35"/>
                  </a:moveTo>
                  <a:cubicBezTo>
                    <a:pt x="37" y="25"/>
                    <a:pt x="32" y="16"/>
                    <a:pt x="26" y="10"/>
                  </a:cubicBezTo>
                  <a:cubicBezTo>
                    <a:pt x="19" y="4"/>
                    <a:pt x="10" y="0"/>
                    <a:pt x="0" y="0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37" y="63"/>
                    <a:pt x="37" y="63"/>
                    <a:pt x="37" y="63"/>
                  </a:cubicBezTo>
                  <a:lnTo>
                    <a:pt x="37" y="3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7" name="Freeform 3761"/>
            <p:cNvSpPr>
              <a:spLocks/>
            </p:cNvSpPr>
            <p:nvPr/>
          </p:nvSpPr>
          <p:spPr bwMode="auto">
            <a:xfrm>
              <a:off x="1591463" y="4866346"/>
              <a:ext cx="75273" cy="156100"/>
            </a:xfrm>
            <a:custGeom>
              <a:avLst/>
              <a:gdLst>
                <a:gd name="T0" fmla="*/ 24 w 24"/>
                <a:gd name="T1" fmla="*/ 25 h 50"/>
                <a:gd name="T2" fmla="*/ 0 w 24"/>
                <a:gd name="T3" fmla="*/ 0 h 50"/>
                <a:gd name="T4" fmla="*/ 0 w 24"/>
                <a:gd name="T5" fmla="*/ 50 h 50"/>
                <a:gd name="T6" fmla="*/ 24 w 24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50">
                  <a:moveTo>
                    <a:pt x="24" y="25"/>
                  </a:moveTo>
                  <a:cubicBezTo>
                    <a:pt x="24" y="11"/>
                    <a:pt x="14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4" y="49"/>
                    <a:pt x="24" y="38"/>
                    <a:pt x="24" y="2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8" name="Rectangle 3762"/>
            <p:cNvSpPr>
              <a:spLocks noChangeArrowheads="1"/>
            </p:cNvSpPr>
            <p:nvPr/>
          </p:nvSpPr>
          <p:spPr bwMode="auto">
            <a:xfrm>
              <a:off x="1498297" y="4725672"/>
              <a:ext cx="93166" cy="3763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9" name="Rectangle 3763"/>
            <p:cNvSpPr>
              <a:spLocks noChangeArrowheads="1"/>
            </p:cNvSpPr>
            <p:nvPr/>
          </p:nvSpPr>
          <p:spPr bwMode="auto">
            <a:xfrm>
              <a:off x="1591463" y="4725672"/>
              <a:ext cx="90698" cy="3763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0" name="Freeform 3764"/>
            <p:cNvSpPr>
              <a:spLocks noEditPoints="1"/>
            </p:cNvSpPr>
            <p:nvPr/>
          </p:nvSpPr>
          <p:spPr bwMode="auto">
            <a:xfrm>
              <a:off x="1320603" y="4594252"/>
              <a:ext cx="536167" cy="783581"/>
            </a:xfrm>
            <a:custGeom>
              <a:avLst/>
              <a:gdLst>
                <a:gd name="T0" fmla="*/ 0 w 869"/>
                <a:gd name="T1" fmla="*/ 0 h 1270"/>
                <a:gd name="T2" fmla="*/ 0 w 869"/>
                <a:gd name="T3" fmla="*/ 1270 h 1270"/>
                <a:gd name="T4" fmla="*/ 869 w 869"/>
                <a:gd name="T5" fmla="*/ 1270 h 1270"/>
                <a:gd name="T6" fmla="*/ 869 w 869"/>
                <a:gd name="T7" fmla="*/ 0 h 1270"/>
                <a:gd name="T8" fmla="*/ 0 w 869"/>
                <a:gd name="T9" fmla="*/ 0 h 1270"/>
                <a:gd name="T10" fmla="*/ 61 w 869"/>
                <a:gd name="T11" fmla="*/ 61 h 1270"/>
                <a:gd name="T12" fmla="*/ 439 w 869"/>
                <a:gd name="T13" fmla="*/ 61 h 1270"/>
                <a:gd name="T14" fmla="*/ 808 w 869"/>
                <a:gd name="T15" fmla="*/ 61 h 1270"/>
                <a:gd name="T16" fmla="*/ 808 w 869"/>
                <a:gd name="T17" fmla="*/ 1210 h 1270"/>
                <a:gd name="T18" fmla="*/ 439 w 869"/>
                <a:gd name="T19" fmla="*/ 1210 h 1270"/>
                <a:gd name="T20" fmla="*/ 61 w 869"/>
                <a:gd name="T21" fmla="*/ 1210 h 1270"/>
                <a:gd name="T22" fmla="*/ 61 w 869"/>
                <a:gd name="T23" fmla="*/ 61 h 1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69" h="1270">
                  <a:moveTo>
                    <a:pt x="0" y="0"/>
                  </a:moveTo>
                  <a:lnTo>
                    <a:pt x="0" y="1270"/>
                  </a:lnTo>
                  <a:lnTo>
                    <a:pt x="869" y="1270"/>
                  </a:lnTo>
                  <a:lnTo>
                    <a:pt x="869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439" y="61"/>
                  </a:lnTo>
                  <a:lnTo>
                    <a:pt x="808" y="61"/>
                  </a:lnTo>
                  <a:lnTo>
                    <a:pt x="808" y="1210"/>
                  </a:lnTo>
                  <a:lnTo>
                    <a:pt x="439" y="1210"/>
                  </a:lnTo>
                  <a:lnTo>
                    <a:pt x="61" y="1210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41" name="Group 1540"/>
          <p:cNvGrpSpPr/>
          <p:nvPr/>
        </p:nvGrpSpPr>
        <p:grpSpPr>
          <a:xfrm>
            <a:off x="5114569" y="2371758"/>
            <a:ext cx="331388" cy="208594"/>
            <a:chOff x="5037371" y="4741097"/>
            <a:chExt cx="779262" cy="490510"/>
          </a:xfrm>
        </p:grpSpPr>
        <p:sp>
          <p:nvSpPr>
            <p:cNvPr id="1542" name="Freeform 3765"/>
            <p:cNvSpPr>
              <a:spLocks/>
            </p:cNvSpPr>
            <p:nvPr/>
          </p:nvSpPr>
          <p:spPr bwMode="auto">
            <a:xfrm>
              <a:off x="5324273" y="4875601"/>
              <a:ext cx="71571" cy="156100"/>
            </a:xfrm>
            <a:custGeom>
              <a:avLst/>
              <a:gdLst>
                <a:gd name="T0" fmla="*/ 0 w 23"/>
                <a:gd name="T1" fmla="*/ 25 h 50"/>
                <a:gd name="T2" fmla="*/ 23 w 23"/>
                <a:gd name="T3" fmla="*/ 50 h 50"/>
                <a:gd name="T4" fmla="*/ 23 w 23"/>
                <a:gd name="T5" fmla="*/ 0 h 50"/>
                <a:gd name="T6" fmla="*/ 0 w 23"/>
                <a:gd name="T7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50">
                  <a:moveTo>
                    <a:pt x="0" y="25"/>
                  </a:moveTo>
                  <a:cubicBezTo>
                    <a:pt x="0" y="38"/>
                    <a:pt x="11" y="49"/>
                    <a:pt x="23" y="5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1" y="1"/>
                    <a:pt x="0" y="12"/>
                    <a:pt x="0" y="2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3" name="Freeform 3766"/>
            <p:cNvSpPr>
              <a:spLocks/>
            </p:cNvSpPr>
            <p:nvPr/>
          </p:nvSpPr>
          <p:spPr bwMode="auto">
            <a:xfrm>
              <a:off x="5324273" y="4875601"/>
              <a:ext cx="74656" cy="156100"/>
            </a:xfrm>
            <a:custGeom>
              <a:avLst/>
              <a:gdLst>
                <a:gd name="T0" fmla="*/ 0 w 24"/>
                <a:gd name="T1" fmla="*/ 25 h 50"/>
                <a:gd name="T2" fmla="*/ 0 w 24"/>
                <a:gd name="T3" fmla="*/ 25 h 50"/>
                <a:gd name="T4" fmla="*/ 23 w 24"/>
                <a:gd name="T5" fmla="*/ 50 h 50"/>
                <a:gd name="T6" fmla="*/ 24 w 24"/>
                <a:gd name="T7" fmla="*/ 50 h 50"/>
                <a:gd name="T8" fmla="*/ 24 w 24"/>
                <a:gd name="T9" fmla="*/ 0 h 50"/>
                <a:gd name="T10" fmla="*/ 23 w 24"/>
                <a:gd name="T11" fmla="*/ 0 h 50"/>
                <a:gd name="T12" fmla="*/ 0 w 24"/>
                <a:gd name="T13" fmla="*/ 25 h 50"/>
                <a:gd name="T14" fmla="*/ 0 w 24"/>
                <a:gd name="T15" fmla="*/ 25 h 50"/>
                <a:gd name="T16" fmla="*/ 1 w 24"/>
                <a:gd name="T17" fmla="*/ 25 h 50"/>
                <a:gd name="T18" fmla="*/ 23 w 24"/>
                <a:gd name="T19" fmla="*/ 0 h 50"/>
                <a:gd name="T20" fmla="*/ 23 w 24"/>
                <a:gd name="T21" fmla="*/ 0 h 50"/>
                <a:gd name="T22" fmla="*/ 23 w 24"/>
                <a:gd name="T23" fmla="*/ 0 h 50"/>
                <a:gd name="T24" fmla="*/ 23 w 24"/>
                <a:gd name="T25" fmla="*/ 50 h 50"/>
                <a:gd name="T26" fmla="*/ 23 w 24"/>
                <a:gd name="T27" fmla="*/ 50 h 50"/>
                <a:gd name="T28" fmla="*/ 23 w 24"/>
                <a:gd name="T29" fmla="*/ 49 h 50"/>
                <a:gd name="T30" fmla="*/ 1 w 24"/>
                <a:gd name="T31" fmla="*/ 25 h 50"/>
                <a:gd name="T32" fmla="*/ 0 w 24"/>
                <a:gd name="T33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50">
                  <a:moveTo>
                    <a:pt x="0" y="25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38"/>
                    <a:pt x="10" y="49"/>
                    <a:pt x="23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0" y="1"/>
                    <a:pt x="0" y="12"/>
                    <a:pt x="0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" y="25"/>
                    <a:pt x="1" y="25"/>
                    <a:pt x="1" y="25"/>
                  </a:cubicBezTo>
                  <a:cubicBezTo>
                    <a:pt x="1" y="12"/>
                    <a:pt x="11" y="1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50"/>
                    <a:pt x="23" y="50"/>
                    <a:pt x="23" y="50"/>
                  </a:cubicBezTo>
                  <a:cubicBezTo>
                    <a:pt x="23" y="49"/>
                    <a:pt x="23" y="49"/>
                    <a:pt x="23" y="49"/>
                  </a:cubicBezTo>
                  <a:cubicBezTo>
                    <a:pt x="11" y="48"/>
                    <a:pt x="1" y="38"/>
                    <a:pt x="1" y="25"/>
                  </a:cubicBezTo>
                  <a:lnTo>
                    <a:pt x="0" y="2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4" name="Freeform 3767"/>
            <p:cNvSpPr>
              <a:spLocks noEditPoints="1"/>
            </p:cNvSpPr>
            <p:nvPr/>
          </p:nvSpPr>
          <p:spPr bwMode="auto">
            <a:xfrm>
              <a:off x="5075008" y="4778733"/>
              <a:ext cx="320837" cy="346750"/>
            </a:xfrm>
            <a:custGeom>
              <a:avLst/>
              <a:gdLst>
                <a:gd name="T0" fmla="*/ 68 w 103"/>
                <a:gd name="T1" fmla="*/ 56 h 111"/>
                <a:gd name="T2" fmla="*/ 103 w 103"/>
                <a:gd name="T3" fmla="*/ 19 h 111"/>
                <a:gd name="T4" fmla="*/ 103 w 103"/>
                <a:gd name="T5" fmla="*/ 0 h 111"/>
                <a:gd name="T6" fmla="*/ 0 w 103"/>
                <a:gd name="T7" fmla="*/ 0 h 111"/>
                <a:gd name="T8" fmla="*/ 0 w 103"/>
                <a:gd name="T9" fmla="*/ 111 h 111"/>
                <a:gd name="T10" fmla="*/ 103 w 103"/>
                <a:gd name="T11" fmla="*/ 111 h 111"/>
                <a:gd name="T12" fmla="*/ 103 w 103"/>
                <a:gd name="T13" fmla="*/ 93 h 111"/>
                <a:gd name="T14" fmla="*/ 68 w 103"/>
                <a:gd name="T15" fmla="*/ 56 h 111"/>
                <a:gd name="T16" fmla="*/ 22 w 103"/>
                <a:gd name="T17" fmla="*/ 102 h 111"/>
                <a:gd name="T18" fmla="*/ 10 w 103"/>
                <a:gd name="T19" fmla="*/ 102 h 111"/>
                <a:gd name="T20" fmla="*/ 10 w 103"/>
                <a:gd name="T21" fmla="*/ 90 h 111"/>
                <a:gd name="T22" fmla="*/ 22 w 103"/>
                <a:gd name="T23" fmla="*/ 90 h 111"/>
                <a:gd name="T24" fmla="*/ 22 w 103"/>
                <a:gd name="T25" fmla="*/ 102 h 111"/>
                <a:gd name="T26" fmla="*/ 22 w 103"/>
                <a:gd name="T27" fmla="*/ 22 h 111"/>
                <a:gd name="T28" fmla="*/ 10 w 103"/>
                <a:gd name="T29" fmla="*/ 22 h 111"/>
                <a:gd name="T30" fmla="*/ 10 w 103"/>
                <a:gd name="T31" fmla="*/ 10 h 111"/>
                <a:gd name="T32" fmla="*/ 22 w 103"/>
                <a:gd name="T33" fmla="*/ 10 h 111"/>
                <a:gd name="T34" fmla="*/ 22 w 103"/>
                <a:gd name="T35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111">
                  <a:moveTo>
                    <a:pt x="68" y="56"/>
                  </a:moveTo>
                  <a:cubicBezTo>
                    <a:pt x="68" y="36"/>
                    <a:pt x="84" y="20"/>
                    <a:pt x="103" y="19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84" y="92"/>
                    <a:pt x="68" y="76"/>
                    <a:pt x="68" y="56"/>
                  </a:cubicBezTo>
                  <a:close/>
                  <a:moveTo>
                    <a:pt x="22" y="102"/>
                  </a:moveTo>
                  <a:cubicBezTo>
                    <a:pt x="10" y="102"/>
                    <a:pt x="10" y="102"/>
                    <a:pt x="10" y="102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22" y="90"/>
                    <a:pt x="22" y="90"/>
                    <a:pt x="22" y="90"/>
                  </a:cubicBezTo>
                  <a:lnTo>
                    <a:pt x="22" y="102"/>
                  </a:lnTo>
                  <a:close/>
                  <a:moveTo>
                    <a:pt x="22" y="22"/>
                  </a:moveTo>
                  <a:cubicBezTo>
                    <a:pt x="10" y="22"/>
                    <a:pt x="10" y="22"/>
                    <a:pt x="10" y="22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2" y="10"/>
                    <a:pt x="22" y="10"/>
                    <a:pt x="22" y="10"/>
                  </a:cubicBezTo>
                  <a:lnTo>
                    <a:pt x="22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5" name="Freeform 3768"/>
            <p:cNvSpPr>
              <a:spLocks noEditPoints="1"/>
            </p:cNvSpPr>
            <p:nvPr/>
          </p:nvSpPr>
          <p:spPr bwMode="auto">
            <a:xfrm>
              <a:off x="5075008" y="4778733"/>
              <a:ext cx="323922" cy="346750"/>
            </a:xfrm>
            <a:custGeom>
              <a:avLst/>
              <a:gdLst>
                <a:gd name="T0" fmla="*/ 68 w 104"/>
                <a:gd name="T1" fmla="*/ 56 h 111"/>
                <a:gd name="T2" fmla="*/ 69 w 104"/>
                <a:gd name="T3" fmla="*/ 56 h 111"/>
                <a:gd name="T4" fmla="*/ 103 w 104"/>
                <a:gd name="T5" fmla="*/ 19 h 111"/>
                <a:gd name="T6" fmla="*/ 104 w 104"/>
                <a:gd name="T7" fmla="*/ 19 h 111"/>
                <a:gd name="T8" fmla="*/ 104 w 104"/>
                <a:gd name="T9" fmla="*/ 0 h 111"/>
                <a:gd name="T10" fmla="*/ 0 w 104"/>
                <a:gd name="T11" fmla="*/ 0 h 111"/>
                <a:gd name="T12" fmla="*/ 0 w 104"/>
                <a:gd name="T13" fmla="*/ 111 h 111"/>
                <a:gd name="T14" fmla="*/ 104 w 104"/>
                <a:gd name="T15" fmla="*/ 111 h 111"/>
                <a:gd name="T16" fmla="*/ 104 w 104"/>
                <a:gd name="T17" fmla="*/ 92 h 111"/>
                <a:gd name="T18" fmla="*/ 103 w 104"/>
                <a:gd name="T19" fmla="*/ 92 h 111"/>
                <a:gd name="T20" fmla="*/ 69 w 104"/>
                <a:gd name="T21" fmla="*/ 56 h 111"/>
                <a:gd name="T22" fmla="*/ 68 w 104"/>
                <a:gd name="T23" fmla="*/ 56 h 111"/>
                <a:gd name="T24" fmla="*/ 68 w 104"/>
                <a:gd name="T25" fmla="*/ 56 h 111"/>
                <a:gd name="T26" fmla="*/ 103 w 104"/>
                <a:gd name="T27" fmla="*/ 93 h 111"/>
                <a:gd name="T28" fmla="*/ 103 w 104"/>
                <a:gd name="T29" fmla="*/ 93 h 111"/>
                <a:gd name="T30" fmla="*/ 103 w 104"/>
                <a:gd name="T31" fmla="*/ 93 h 111"/>
                <a:gd name="T32" fmla="*/ 103 w 104"/>
                <a:gd name="T33" fmla="*/ 111 h 111"/>
                <a:gd name="T34" fmla="*/ 0 w 104"/>
                <a:gd name="T35" fmla="*/ 111 h 111"/>
                <a:gd name="T36" fmla="*/ 0 w 104"/>
                <a:gd name="T37" fmla="*/ 1 h 111"/>
                <a:gd name="T38" fmla="*/ 103 w 104"/>
                <a:gd name="T39" fmla="*/ 1 h 111"/>
                <a:gd name="T40" fmla="*/ 103 w 104"/>
                <a:gd name="T41" fmla="*/ 19 h 111"/>
                <a:gd name="T42" fmla="*/ 103 w 104"/>
                <a:gd name="T43" fmla="*/ 19 h 111"/>
                <a:gd name="T44" fmla="*/ 103 w 104"/>
                <a:gd name="T45" fmla="*/ 19 h 111"/>
                <a:gd name="T46" fmla="*/ 68 w 104"/>
                <a:gd name="T47" fmla="*/ 56 h 111"/>
                <a:gd name="T48" fmla="*/ 22 w 104"/>
                <a:gd name="T49" fmla="*/ 102 h 111"/>
                <a:gd name="T50" fmla="*/ 22 w 104"/>
                <a:gd name="T51" fmla="*/ 102 h 111"/>
                <a:gd name="T52" fmla="*/ 11 w 104"/>
                <a:gd name="T53" fmla="*/ 102 h 111"/>
                <a:gd name="T54" fmla="*/ 11 w 104"/>
                <a:gd name="T55" fmla="*/ 90 h 111"/>
                <a:gd name="T56" fmla="*/ 22 w 104"/>
                <a:gd name="T57" fmla="*/ 90 h 111"/>
                <a:gd name="T58" fmla="*/ 22 w 104"/>
                <a:gd name="T59" fmla="*/ 102 h 111"/>
                <a:gd name="T60" fmla="*/ 22 w 104"/>
                <a:gd name="T61" fmla="*/ 102 h 111"/>
                <a:gd name="T62" fmla="*/ 22 w 104"/>
                <a:gd name="T63" fmla="*/ 102 h 111"/>
                <a:gd name="T64" fmla="*/ 22 w 104"/>
                <a:gd name="T65" fmla="*/ 102 h 111"/>
                <a:gd name="T66" fmla="*/ 22 w 104"/>
                <a:gd name="T67" fmla="*/ 102 h 111"/>
                <a:gd name="T68" fmla="*/ 22 w 104"/>
                <a:gd name="T69" fmla="*/ 90 h 111"/>
                <a:gd name="T70" fmla="*/ 10 w 104"/>
                <a:gd name="T71" fmla="*/ 90 h 111"/>
                <a:gd name="T72" fmla="*/ 10 w 104"/>
                <a:gd name="T73" fmla="*/ 102 h 111"/>
                <a:gd name="T74" fmla="*/ 22 w 104"/>
                <a:gd name="T75" fmla="*/ 102 h 111"/>
                <a:gd name="T76" fmla="*/ 22 w 104"/>
                <a:gd name="T77" fmla="*/ 102 h 111"/>
                <a:gd name="T78" fmla="*/ 22 w 104"/>
                <a:gd name="T79" fmla="*/ 22 h 111"/>
                <a:gd name="T80" fmla="*/ 22 w 104"/>
                <a:gd name="T81" fmla="*/ 21 h 111"/>
                <a:gd name="T82" fmla="*/ 11 w 104"/>
                <a:gd name="T83" fmla="*/ 21 h 111"/>
                <a:gd name="T84" fmla="*/ 11 w 104"/>
                <a:gd name="T85" fmla="*/ 10 h 111"/>
                <a:gd name="T86" fmla="*/ 22 w 104"/>
                <a:gd name="T87" fmla="*/ 10 h 111"/>
                <a:gd name="T88" fmla="*/ 22 w 104"/>
                <a:gd name="T89" fmla="*/ 22 h 111"/>
                <a:gd name="T90" fmla="*/ 22 w 104"/>
                <a:gd name="T91" fmla="*/ 22 h 111"/>
                <a:gd name="T92" fmla="*/ 22 w 104"/>
                <a:gd name="T93" fmla="*/ 21 h 111"/>
                <a:gd name="T94" fmla="*/ 22 w 104"/>
                <a:gd name="T95" fmla="*/ 22 h 111"/>
                <a:gd name="T96" fmla="*/ 22 w 104"/>
                <a:gd name="T97" fmla="*/ 22 h 111"/>
                <a:gd name="T98" fmla="*/ 22 w 104"/>
                <a:gd name="T99" fmla="*/ 10 h 111"/>
                <a:gd name="T100" fmla="*/ 10 w 104"/>
                <a:gd name="T101" fmla="*/ 10 h 111"/>
                <a:gd name="T102" fmla="*/ 10 w 104"/>
                <a:gd name="T103" fmla="*/ 22 h 111"/>
                <a:gd name="T104" fmla="*/ 22 w 104"/>
                <a:gd name="T105" fmla="*/ 22 h 111"/>
                <a:gd name="T106" fmla="*/ 22 w 104"/>
                <a:gd name="T107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4" h="111">
                  <a:moveTo>
                    <a:pt x="68" y="56"/>
                  </a:moveTo>
                  <a:cubicBezTo>
                    <a:pt x="69" y="56"/>
                    <a:pt x="69" y="56"/>
                    <a:pt x="69" y="56"/>
                  </a:cubicBezTo>
                  <a:cubicBezTo>
                    <a:pt x="69" y="36"/>
                    <a:pt x="84" y="20"/>
                    <a:pt x="103" y="19"/>
                  </a:cubicBezTo>
                  <a:cubicBezTo>
                    <a:pt x="104" y="19"/>
                    <a:pt x="104" y="19"/>
                    <a:pt x="104" y="19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4" y="111"/>
                    <a:pt x="104" y="111"/>
                    <a:pt x="104" y="111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3" y="92"/>
                    <a:pt x="103" y="92"/>
                    <a:pt x="103" y="92"/>
                  </a:cubicBezTo>
                  <a:cubicBezTo>
                    <a:pt x="84" y="91"/>
                    <a:pt x="69" y="75"/>
                    <a:pt x="69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56"/>
                    <a:pt x="68" y="56"/>
                    <a:pt x="68" y="56"/>
                  </a:cubicBezTo>
                  <a:cubicBezTo>
                    <a:pt x="68" y="76"/>
                    <a:pt x="84" y="92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93"/>
                    <a:pt x="103" y="93"/>
                    <a:pt x="103" y="93"/>
                  </a:cubicBezTo>
                  <a:cubicBezTo>
                    <a:pt x="103" y="111"/>
                    <a:pt x="103" y="111"/>
                    <a:pt x="103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103" y="19"/>
                    <a:pt x="103" y="19"/>
                    <a:pt x="103" y="19"/>
                  </a:cubicBezTo>
                  <a:cubicBezTo>
                    <a:pt x="84" y="20"/>
                    <a:pt x="68" y="36"/>
                    <a:pt x="68" y="56"/>
                  </a:cubicBezTo>
                  <a:close/>
                  <a:moveTo>
                    <a:pt x="22" y="102"/>
                  </a:moveTo>
                  <a:cubicBezTo>
                    <a:pt x="22" y="102"/>
                    <a:pt x="22" y="102"/>
                    <a:pt x="22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90"/>
                    <a:pt x="11" y="90"/>
                    <a:pt x="11" y="90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90"/>
                    <a:pt x="22" y="90"/>
                    <a:pt x="22" y="90"/>
                  </a:cubicBezTo>
                  <a:cubicBezTo>
                    <a:pt x="10" y="90"/>
                    <a:pt x="10" y="90"/>
                    <a:pt x="10" y="90"/>
                  </a:cubicBezTo>
                  <a:cubicBezTo>
                    <a:pt x="10" y="102"/>
                    <a:pt x="10" y="102"/>
                    <a:pt x="10" y="102"/>
                  </a:cubicBezTo>
                  <a:cubicBezTo>
                    <a:pt x="22" y="102"/>
                    <a:pt x="22" y="102"/>
                    <a:pt x="22" y="102"/>
                  </a:cubicBezTo>
                  <a:cubicBezTo>
                    <a:pt x="22" y="102"/>
                    <a:pt x="22" y="102"/>
                    <a:pt x="22" y="102"/>
                  </a:cubicBezTo>
                  <a:close/>
                  <a:moveTo>
                    <a:pt x="22" y="22"/>
                  </a:moveTo>
                  <a:cubicBezTo>
                    <a:pt x="22" y="21"/>
                    <a:pt x="22" y="21"/>
                    <a:pt x="22" y="21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10"/>
                    <a:pt x="11" y="10"/>
                    <a:pt x="11" y="10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1"/>
                    <a:pt x="22" y="21"/>
                    <a:pt x="22" y="21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10"/>
                    <a:pt x="22" y="10"/>
                    <a:pt x="22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10" y="22"/>
                    <a:pt x="10" y="22"/>
                    <a:pt x="10" y="22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22" y="22"/>
                    <a:pt x="22" y="22"/>
                    <a:pt x="22" y="2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6" name="Freeform 3769"/>
            <p:cNvSpPr>
              <a:spLocks/>
            </p:cNvSpPr>
            <p:nvPr/>
          </p:nvSpPr>
          <p:spPr bwMode="auto">
            <a:xfrm>
              <a:off x="5395844" y="4875601"/>
              <a:ext cx="83911" cy="156100"/>
            </a:xfrm>
            <a:custGeom>
              <a:avLst/>
              <a:gdLst>
                <a:gd name="T0" fmla="*/ 27 w 27"/>
                <a:gd name="T1" fmla="*/ 25 h 50"/>
                <a:gd name="T2" fmla="*/ 2 w 27"/>
                <a:gd name="T3" fmla="*/ 0 h 50"/>
                <a:gd name="T4" fmla="*/ 0 w 27"/>
                <a:gd name="T5" fmla="*/ 0 h 50"/>
                <a:gd name="T6" fmla="*/ 0 w 27"/>
                <a:gd name="T7" fmla="*/ 50 h 50"/>
                <a:gd name="T8" fmla="*/ 2 w 27"/>
                <a:gd name="T9" fmla="*/ 50 h 50"/>
                <a:gd name="T10" fmla="*/ 27 w 27"/>
                <a:gd name="T11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50">
                  <a:moveTo>
                    <a:pt x="27" y="25"/>
                  </a:moveTo>
                  <a:cubicBezTo>
                    <a:pt x="27" y="11"/>
                    <a:pt x="16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" y="50"/>
                    <a:pt x="2" y="50"/>
                    <a:pt x="2" y="50"/>
                  </a:cubicBezTo>
                  <a:cubicBezTo>
                    <a:pt x="16" y="50"/>
                    <a:pt x="27" y="39"/>
                    <a:pt x="27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7" name="Freeform 3770"/>
            <p:cNvSpPr>
              <a:spLocks noEditPoints="1"/>
            </p:cNvSpPr>
            <p:nvPr/>
          </p:nvSpPr>
          <p:spPr bwMode="auto">
            <a:xfrm>
              <a:off x="5395844" y="4778733"/>
              <a:ext cx="314667" cy="346750"/>
            </a:xfrm>
            <a:custGeom>
              <a:avLst/>
              <a:gdLst>
                <a:gd name="T0" fmla="*/ 101 w 101"/>
                <a:gd name="T1" fmla="*/ 0 h 111"/>
                <a:gd name="T2" fmla="*/ 0 w 101"/>
                <a:gd name="T3" fmla="*/ 0 h 111"/>
                <a:gd name="T4" fmla="*/ 0 w 101"/>
                <a:gd name="T5" fmla="*/ 19 h 111"/>
                <a:gd name="T6" fmla="*/ 2 w 101"/>
                <a:gd name="T7" fmla="*/ 19 h 111"/>
                <a:gd name="T8" fmla="*/ 39 w 101"/>
                <a:gd name="T9" fmla="*/ 56 h 111"/>
                <a:gd name="T10" fmla="*/ 2 w 101"/>
                <a:gd name="T11" fmla="*/ 93 h 111"/>
                <a:gd name="T12" fmla="*/ 0 w 101"/>
                <a:gd name="T13" fmla="*/ 93 h 111"/>
                <a:gd name="T14" fmla="*/ 0 w 101"/>
                <a:gd name="T15" fmla="*/ 111 h 111"/>
                <a:gd name="T16" fmla="*/ 101 w 101"/>
                <a:gd name="T17" fmla="*/ 111 h 111"/>
                <a:gd name="T18" fmla="*/ 101 w 101"/>
                <a:gd name="T19" fmla="*/ 0 h 111"/>
                <a:gd name="T20" fmla="*/ 91 w 101"/>
                <a:gd name="T21" fmla="*/ 102 h 111"/>
                <a:gd name="T22" fmla="*/ 80 w 101"/>
                <a:gd name="T23" fmla="*/ 102 h 111"/>
                <a:gd name="T24" fmla="*/ 80 w 101"/>
                <a:gd name="T25" fmla="*/ 90 h 111"/>
                <a:gd name="T26" fmla="*/ 91 w 101"/>
                <a:gd name="T27" fmla="*/ 90 h 111"/>
                <a:gd name="T28" fmla="*/ 91 w 101"/>
                <a:gd name="T29" fmla="*/ 102 h 111"/>
                <a:gd name="T30" fmla="*/ 91 w 101"/>
                <a:gd name="T31" fmla="*/ 22 h 111"/>
                <a:gd name="T32" fmla="*/ 80 w 101"/>
                <a:gd name="T33" fmla="*/ 22 h 111"/>
                <a:gd name="T34" fmla="*/ 80 w 101"/>
                <a:gd name="T35" fmla="*/ 10 h 111"/>
                <a:gd name="T36" fmla="*/ 91 w 101"/>
                <a:gd name="T37" fmla="*/ 10 h 111"/>
                <a:gd name="T38" fmla="*/ 91 w 101"/>
                <a:gd name="T39" fmla="*/ 2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1" h="111">
                  <a:moveTo>
                    <a:pt x="10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1" y="19"/>
                    <a:pt x="2" y="19"/>
                    <a:pt x="2" y="19"/>
                  </a:cubicBezTo>
                  <a:cubicBezTo>
                    <a:pt x="23" y="19"/>
                    <a:pt x="39" y="35"/>
                    <a:pt x="39" y="56"/>
                  </a:cubicBezTo>
                  <a:cubicBezTo>
                    <a:pt x="39" y="76"/>
                    <a:pt x="23" y="93"/>
                    <a:pt x="2" y="93"/>
                  </a:cubicBezTo>
                  <a:cubicBezTo>
                    <a:pt x="2" y="93"/>
                    <a:pt x="1" y="93"/>
                    <a:pt x="0" y="93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101" y="111"/>
                    <a:pt x="101" y="111"/>
                    <a:pt x="101" y="111"/>
                  </a:cubicBezTo>
                  <a:lnTo>
                    <a:pt x="101" y="0"/>
                  </a:lnTo>
                  <a:close/>
                  <a:moveTo>
                    <a:pt x="91" y="102"/>
                  </a:moveTo>
                  <a:cubicBezTo>
                    <a:pt x="80" y="102"/>
                    <a:pt x="80" y="102"/>
                    <a:pt x="80" y="102"/>
                  </a:cubicBezTo>
                  <a:cubicBezTo>
                    <a:pt x="80" y="90"/>
                    <a:pt x="80" y="90"/>
                    <a:pt x="80" y="90"/>
                  </a:cubicBezTo>
                  <a:cubicBezTo>
                    <a:pt x="91" y="90"/>
                    <a:pt x="91" y="90"/>
                    <a:pt x="91" y="90"/>
                  </a:cubicBezTo>
                  <a:lnTo>
                    <a:pt x="91" y="102"/>
                  </a:lnTo>
                  <a:close/>
                  <a:moveTo>
                    <a:pt x="91" y="22"/>
                  </a:moveTo>
                  <a:cubicBezTo>
                    <a:pt x="80" y="22"/>
                    <a:pt x="80" y="22"/>
                    <a:pt x="80" y="22"/>
                  </a:cubicBezTo>
                  <a:cubicBezTo>
                    <a:pt x="80" y="10"/>
                    <a:pt x="80" y="10"/>
                    <a:pt x="80" y="10"/>
                  </a:cubicBezTo>
                  <a:cubicBezTo>
                    <a:pt x="91" y="10"/>
                    <a:pt x="91" y="10"/>
                    <a:pt x="91" y="10"/>
                  </a:cubicBezTo>
                  <a:lnTo>
                    <a:pt x="91" y="2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8" name="Freeform 3771"/>
            <p:cNvSpPr>
              <a:spLocks/>
            </p:cNvSpPr>
            <p:nvPr/>
          </p:nvSpPr>
          <p:spPr bwMode="auto">
            <a:xfrm>
              <a:off x="5286636" y="4837965"/>
              <a:ext cx="109208" cy="231373"/>
            </a:xfrm>
            <a:custGeom>
              <a:avLst/>
              <a:gdLst>
                <a:gd name="T0" fmla="*/ 0 w 35"/>
                <a:gd name="T1" fmla="*/ 37 h 74"/>
                <a:gd name="T2" fmla="*/ 35 w 35"/>
                <a:gd name="T3" fmla="*/ 74 h 74"/>
                <a:gd name="T4" fmla="*/ 35 w 35"/>
                <a:gd name="T5" fmla="*/ 62 h 74"/>
                <a:gd name="T6" fmla="*/ 12 w 35"/>
                <a:gd name="T7" fmla="*/ 37 h 74"/>
                <a:gd name="T8" fmla="*/ 35 w 35"/>
                <a:gd name="T9" fmla="*/ 12 h 74"/>
                <a:gd name="T10" fmla="*/ 35 w 35"/>
                <a:gd name="T11" fmla="*/ 0 h 74"/>
                <a:gd name="T12" fmla="*/ 0 w 35"/>
                <a:gd name="T13" fmla="*/ 3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74">
                  <a:moveTo>
                    <a:pt x="0" y="37"/>
                  </a:moveTo>
                  <a:cubicBezTo>
                    <a:pt x="0" y="57"/>
                    <a:pt x="16" y="73"/>
                    <a:pt x="35" y="74"/>
                  </a:cubicBezTo>
                  <a:cubicBezTo>
                    <a:pt x="35" y="62"/>
                    <a:pt x="35" y="62"/>
                    <a:pt x="35" y="62"/>
                  </a:cubicBezTo>
                  <a:cubicBezTo>
                    <a:pt x="23" y="61"/>
                    <a:pt x="12" y="50"/>
                    <a:pt x="12" y="37"/>
                  </a:cubicBezTo>
                  <a:cubicBezTo>
                    <a:pt x="12" y="24"/>
                    <a:pt x="23" y="13"/>
                    <a:pt x="35" y="12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6" y="1"/>
                    <a:pt x="0" y="17"/>
                    <a:pt x="0" y="3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9" name="Freeform 3772"/>
            <p:cNvSpPr>
              <a:spLocks/>
            </p:cNvSpPr>
            <p:nvPr/>
          </p:nvSpPr>
          <p:spPr bwMode="auto">
            <a:xfrm>
              <a:off x="5395844" y="4837965"/>
              <a:ext cx="121548" cy="231373"/>
            </a:xfrm>
            <a:custGeom>
              <a:avLst/>
              <a:gdLst>
                <a:gd name="T0" fmla="*/ 2 w 39"/>
                <a:gd name="T1" fmla="*/ 12 h 74"/>
                <a:gd name="T2" fmla="*/ 27 w 39"/>
                <a:gd name="T3" fmla="*/ 37 h 74"/>
                <a:gd name="T4" fmla="*/ 2 w 39"/>
                <a:gd name="T5" fmla="*/ 62 h 74"/>
                <a:gd name="T6" fmla="*/ 0 w 39"/>
                <a:gd name="T7" fmla="*/ 62 h 74"/>
                <a:gd name="T8" fmla="*/ 0 w 39"/>
                <a:gd name="T9" fmla="*/ 74 h 74"/>
                <a:gd name="T10" fmla="*/ 2 w 39"/>
                <a:gd name="T11" fmla="*/ 74 h 74"/>
                <a:gd name="T12" fmla="*/ 39 w 39"/>
                <a:gd name="T13" fmla="*/ 37 h 74"/>
                <a:gd name="T14" fmla="*/ 2 w 39"/>
                <a:gd name="T15" fmla="*/ 0 h 74"/>
                <a:gd name="T16" fmla="*/ 0 w 39"/>
                <a:gd name="T17" fmla="*/ 0 h 74"/>
                <a:gd name="T18" fmla="*/ 0 w 39"/>
                <a:gd name="T19" fmla="*/ 12 h 74"/>
                <a:gd name="T20" fmla="*/ 2 w 39"/>
                <a:gd name="T21" fmla="*/ 1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74">
                  <a:moveTo>
                    <a:pt x="2" y="12"/>
                  </a:moveTo>
                  <a:cubicBezTo>
                    <a:pt x="16" y="12"/>
                    <a:pt x="27" y="23"/>
                    <a:pt x="27" y="37"/>
                  </a:cubicBezTo>
                  <a:cubicBezTo>
                    <a:pt x="27" y="51"/>
                    <a:pt x="16" y="62"/>
                    <a:pt x="2" y="62"/>
                  </a:cubicBezTo>
                  <a:cubicBezTo>
                    <a:pt x="2" y="62"/>
                    <a:pt x="1" y="62"/>
                    <a:pt x="0" y="62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1" y="74"/>
                    <a:pt x="2" y="74"/>
                    <a:pt x="2" y="74"/>
                  </a:cubicBezTo>
                  <a:cubicBezTo>
                    <a:pt x="23" y="74"/>
                    <a:pt x="39" y="57"/>
                    <a:pt x="39" y="37"/>
                  </a:cubicBezTo>
                  <a:cubicBezTo>
                    <a:pt x="39" y="16"/>
                    <a:pt x="23" y="0"/>
                    <a:pt x="2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2" y="12"/>
                    <a:pt x="2" y="1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0" name="Freeform 3773"/>
            <p:cNvSpPr>
              <a:spLocks noEditPoints="1"/>
            </p:cNvSpPr>
            <p:nvPr/>
          </p:nvSpPr>
          <p:spPr bwMode="auto">
            <a:xfrm>
              <a:off x="5037371" y="4741097"/>
              <a:ext cx="710160" cy="421407"/>
            </a:xfrm>
            <a:custGeom>
              <a:avLst/>
              <a:gdLst>
                <a:gd name="T0" fmla="*/ 0 w 1151"/>
                <a:gd name="T1" fmla="*/ 0 h 683"/>
                <a:gd name="T2" fmla="*/ 0 w 1151"/>
                <a:gd name="T3" fmla="*/ 683 h 683"/>
                <a:gd name="T4" fmla="*/ 1151 w 1151"/>
                <a:gd name="T5" fmla="*/ 683 h 683"/>
                <a:gd name="T6" fmla="*/ 1151 w 1151"/>
                <a:gd name="T7" fmla="*/ 0 h 683"/>
                <a:gd name="T8" fmla="*/ 0 w 1151"/>
                <a:gd name="T9" fmla="*/ 0 h 683"/>
                <a:gd name="T10" fmla="*/ 61 w 1151"/>
                <a:gd name="T11" fmla="*/ 61 h 683"/>
                <a:gd name="T12" fmla="*/ 581 w 1151"/>
                <a:gd name="T13" fmla="*/ 61 h 683"/>
                <a:gd name="T14" fmla="*/ 1091 w 1151"/>
                <a:gd name="T15" fmla="*/ 61 h 683"/>
                <a:gd name="T16" fmla="*/ 1091 w 1151"/>
                <a:gd name="T17" fmla="*/ 623 h 683"/>
                <a:gd name="T18" fmla="*/ 581 w 1151"/>
                <a:gd name="T19" fmla="*/ 623 h 683"/>
                <a:gd name="T20" fmla="*/ 61 w 1151"/>
                <a:gd name="T21" fmla="*/ 623 h 683"/>
                <a:gd name="T22" fmla="*/ 61 w 1151"/>
                <a:gd name="T23" fmla="*/ 61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1" h="683">
                  <a:moveTo>
                    <a:pt x="0" y="0"/>
                  </a:moveTo>
                  <a:lnTo>
                    <a:pt x="0" y="683"/>
                  </a:lnTo>
                  <a:lnTo>
                    <a:pt x="1151" y="683"/>
                  </a:lnTo>
                  <a:lnTo>
                    <a:pt x="1151" y="0"/>
                  </a:lnTo>
                  <a:lnTo>
                    <a:pt x="0" y="0"/>
                  </a:lnTo>
                  <a:close/>
                  <a:moveTo>
                    <a:pt x="61" y="61"/>
                  </a:moveTo>
                  <a:lnTo>
                    <a:pt x="581" y="61"/>
                  </a:lnTo>
                  <a:lnTo>
                    <a:pt x="1091" y="61"/>
                  </a:lnTo>
                  <a:lnTo>
                    <a:pt x="1091" y="623"/>
                  </a:lnTo>
                  <a:lnTo>
                    <a:pt x="581" y="623"/>
                  </a:lnTo>
                  <a:lnTo>
                    <a:pt x="61" y="623"/>
                  </a:lnTo>
                  <a:lnTo>
                    <a:pt x="61" y="6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1" name="Freeform 3774"/>
            <p:cNvSpPr>
              <a:spLocks/>
            </p:cNvSpPr>
            <p:nvPr/>
          </p:nvSpPr>
          <p:spPr bwMode="auto">
            <a:xfrm>
              <a:off x="5090432" y="4841050"/>
              <a:ext cx="726201" cy="390557"/>
            </a:xfrm>
            <a:custGeom>
              <a:avLst/>
              <a:gdLst>
                <a:gd name="T0" fmla="*/ 1111 w 1177"/>
                <a:gd name="T1" fmla="*/ 572 h 633"/>
                <a:gd name="T2" fmla="*/ 0 w 1177"/>
                <a:gd name="T3" fmla="*/ 572 h 633"/>
                <a:gd name="T4" fmla="*/ 0 w 1177"/>
                <a:gd name="T5" fmla="*/ 633 h 633"/>
                <a:gd name="T6" fmla="*/ 1177 w 1177"/>
                <a:gd name="T7" fmla="*/ 633 h 633"/>
                <a:gd name="T8" fmla="*/ 1177 w 1177"/>
                <a:gd name="T9" fmla="*/ 0 h 633"/>
                <a:gd name="T10" fmla="*/ 1111 w 1177"/>
                <a:gd name="T11" fmla="*/ 0 h 633"/>
                <a:gd name="T12" fmla="*/ 1111 w 1177"/>
                <a:gd name="T13" fmla="*/ 57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77" h="633">
                  <a:moveTo>
                    <a:pt x="1111" y="572"/>
                  </a:moveTo>
                  <a:lnTo>
                    <a:pt x="0" y="572"/>
                  </a:lnTo>
                  <a:lnTo>
                    <a:pt x="0" y="633"/>
                  </a:lnTo>
                  <a:lnTo>
                    <a:pt x="1177" y="633"/>
                  </a:lnTo>
                  <a:lnTo>
                    <a:pt x="1177" y="0"/>
                  </a:lnTo>
                  <a:lnTo>
                    <a:pt x="1111" y="0"/>
                  </a:lnTo>
                  <a:lnTo>
                    <a:pt x="1111" y="57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2" name="Rectangle 3775"/>
            <p:cNvSpPr>
              <a:spLocks noChangeArrowheads="1"/>
            </p:cNvSpPr>
            <p:nvPr/>
          </p:nvSpPr>
          <p:spPr bwMode="auto">
            <a:xfrm>
              <a:off x="5105857" y="4810200"/>
              <a:ext cx="37637" cy="37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3" name="Rectangle 3776"/>
            <p:cNvSpPr>
              <a:spLocks noChangeArrowheads="1"/>
            </p:cNvSpPr>
            <p:nvPr/>
          </p:nvSpPr>
          <p:spPr bwMode="auto">
            <a:xfrm>
              <a:off x="5105857" y="5059465"/>
              <a:ext cx="37637" cy="3763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4" name="Rectangle 3777"/>
            <p:cNvSpPr>
              <a:spLocks noChangeArrowheads="1"/>
            </p:cNvSpPr>
            <p:nvPr/>
          </p:nvSpPr>
          <p:spPr bwMode="auto">
            <a:xfrm>
              <a:off x="5645109" y="4810200"/>
              <a:ext cx="33935" cy="370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5" name="Rectangle 3778"/>
            <p:cNvSpPr>
              <a:spLocks noChangeArrowheads="1"/>
            </p:cNvSpPr>
            <p:nvPr/>
          </p:nvSpPr>
          <p:spPr bwMode="auto">
            <a:xfrm>
              <a:off x="5645109" y="5059465"/>
              <a:ext cx="33935" cy="3763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56" name="Group 1555"/>
          <p:cNvGrpSpPr/>
          <p:nvPr/>
        </p:nvGrpSpPr>
        <p:grpSpPr>
          <a:xfrm>
            <a:off x="6734235" y="2322856"/>
            <a:ext cx="322383" cy="319341"/>
            <a:chOff x="7595425" y="4591167"/>
            <a:chExt cx="784817" cy="777412"/>
          </a:xfrm>
        </p:grpSpPr>
        <p:sp>
          <p:nvSpPr>
            <p:cNvPr id="1557" name="Freeform 3779"/>
            <p:cNvSpPr>
              <a:spLocks noEditPoints="1"/>
            </p:cNvSpPr>
            <p:nvPr/>
          </p:nvSpPr>
          <p:spPr bwMode="auto">
            <a:xfrm>
              <a:off x="7629360" y="4707162"/>
              <a:ext cx="286902" cy="539869"/>
            </a:xfrm>
            <a:custGeom>
              <a:avLst/>
              <a:gdLst>
                <a:gd name="T0" fmla="*/ 0 w 465"/>
                <a:gd name="T1" fmla="*/ 0 h 875"/>
                <a:gd name="T2" fmla="*/ 0 w 465"/>
                <a:gd name="T3" fmla="*/ 875 h 875"/>
                <a:gd name="T4" fmla="*/ 465 w 465"/>
                <a:gd name="T5" fmla="*/ 875 h 875"/>
                <a:gd name="T6" fmla="*/ 465 w 465"/>
                <a:gd name="T7" fmla="*/ 0 h 875"/>
                <a:gd name="T8" fmla="*/ 0 w 465"/>
                <a:gd name="T9" fmla="*/ 0 h 875"/>
                <a:gd name="T10" fmla="*/ 212 w 465"/>
                <a:gd name="T11" fmla="*/ 754 h 875"/>
                <a:gd name="T12" fmla="*/ 96 w 465"/>
                <a:gd name="T13" fmla="*/ 754 h 875"/>
                <a:gd name="T14" fmla="*/ 96 w 465"/>
                <a:gd name="T15" fmla="*/ 642 h 875"/>
                <a:gd name="T16" fmla="*/ 212 w 465"/>
                <a:gd name="T17" fmla="*/ 642 h 875"/>
                <a:gd name="T18" fmla="*/ 212 w 465"/>
                <a:gd name="T19" fmla="*/ 754 h 875"/>
                <a:gd name="T20" fmla="*/ 212 w 465"/>
                <a:gd name="T21" fmla="*/ 546 h 875"/>
                <a:gd name="T22" fmla="*/ 96 w 465"/>
                <a:gd name="T23" fmla="*/ 546 h 875"/>
                <a:gd name="T24" fmla="*/ 96 w 465"/>
                <a:gd name="T25" fmla="*/ 435 h 875"/>
                <a:gd name="T26" fmla="*/ 212 w 465"/>
                <a:gd name="T27" fmla="*/ 435 h 875"/>
                <a:gd name="T28" fmla="*/ 212 w 465"/>
                <a:gd name="T29" fmla="*/ 546 h 875"/>
                <a:gd name="T30" fmla="*/ 425 w 465"/>
                <a:gd name="T31" fmla="*/ 754 h 875"/>
                <a:gd name="T32" fmla="*/ 308 w 465"/>
                <a:gd name="T33" fmla="*/ 754 h 875"/>
                <a:gd name="T34" fmla="*/ 308 w 465"/>
                <a:gd name="T35" fmla="*/ 642 h 875"/>
                <a:gd name="T36" fmla="*/ 425 w 465"/>
                <a:gd name="T37" fmla="*/ 642 h 875"/>
                <a:gd name="T38" fmla="*/ 425 w 465"/>
                <a:gd name="T39" fmla="*/ 754 h 875"/>
                <a:gd name="T40" fmla="*/ 425 w 465"/>
                <a:gd name="T41" fmla="*/ 546 h 875"/>
                <a:gd name="T42" fmla="*/ 308 w 465"/>
                <a:gd name="T43" fmla="*/ 546 h 875"/>
                <a:gd name="T44" fmla="*/ 308 w 465"/>
                <a:gd name="T45" fmla="*/ 435 h 875"/>
                <a:gd name="T46" fmla="*/ 425 w 465"/>
                <a:gd name="T47" fmla="*/ 435 h 875"/>
                <a:gd name="T48" fmla="*/ 425 w 465"/>
                <a:gd name="T49" fmla="*/ 546 h 875"/>
                <a:gd name="T50" fmla="*/ 425 w 465"/>
                <a:gd name="T51" fmla="*/ 339 h 875"/>
                <a:gd name="T52" fmla="*/ 308 w 465"/>
                <a:gd name="T53" fmla="*/ 339 h 875"/>
                <a:gd name="T54" fmla="*/ 308 w 465"/>
                <a:gd name="T55" fmla="*/ 227 h 875"/>
                <a:gd name="T56" fmla="*/ 425 w 465"/>
                <a:gd name="T57" fmla="*/ 227 h 875"/>
                <a:gd name="T58" fmla="*/ 425 w 465"/>
                <a:gd name="T59" fmla="*/ 339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65" h="875">
                  <a:moveTo>
                    <a:pt x="0" y="0"/>
                  </a:moveTo>
                  <a:lnTo>
                    <a:pt x="0" y="875"/>
                  </a:lnTo>
                  <a:lnTo>
                    <a:pt x="465" y="875"/>
                  </a:lnTo>
                  <a:lnTo>
                    <a:pt x="465" y="0"/>
                  </a:lnTo>
                  <a:lnTo>
                    <a:pt x="0" y="0"/>
                  </a:lnTo>
                  <a:close/>
                  <a:moveTo>
                    <a:pt x="212" y="754"/>
                  </a:moveTo>
                  <a:lnTo>
                    <a:pt x="96" y="754"/>
                  </a:lnTo>
                  <a:lnTo>
                    <a:pt x="96" y="642"/>
                  </a:lnTo>
                  <a:lnTo>
                    <a:pt x="212" y="642"/>
                  </a:lnTo>
                  <a:lnTo>
                    <a:pt x="212" y="754"/>
                  </a:lnTo>
                  <a:close/>
                  <a:moveTo>
                    <a:pt x="212" y="546"/>
                  </a:moveTo>
                  <a:lnTo>
                    <a:pt x="96" y="546"/>
                  </a:lnTo>
                  <a:lnTo>
                    <a:pt x="96" y="435"/>
                  </a:lnTo>
                  <a:lnTo>
                    <a:pt x="212" y="435"/>
                  </a:lnTo>
                  <a:lnTo>
                    <a:pt x="212" y="546"/>
                  </a:lnTo>
                  <a:close/>
                  <a:moveTo>
                    <a:pt x="425" y="754"/>
                  </a:moveTo>
                  <a:lnTo>
                    <a:pt x="308" y="754"/>
                  </a:lnTo>
                  <a:lnTo>
                    <a:pt x="308" y="642"/>
                  </a:lnTo>
                  <a:lnTo>
                    <a:pt x="425" y="642"/>
                  </a:lnTo>
                  <a:lnTo>
                    <a:pt x="425" y="754"/>
                  </a:lnTo>
                  <a:close/>
                  <a:moveTo>
                    <a:pt x="425" y="546"/>
                  </a:moveTo>
                  <a:lnTo>
                    <a:pt x="308" y="546"/>
                  </a:lnTo>
                  <a:lnTo>
                    <a:pt x="308" y="435"/>
                  </a:lnTo>
                  <a:lnTo>
                    <a:pt x="425" y="435"/>
                  </a:lnTo>
                  <a:lnTo>
                    <a:pt x="425" y="546"/>
                  </a:lnTo>
                  <a:close/>
                  <a:moveTo>
                    <a:pt x="425" y="339"/>
                  </a:moveTo>
                  <a:lnTo>
                    <a:pt x="308" y="339"/>
                  </a:lnTo>
                  <a:lnTo>
                    <a:pt x="308" y="227"/>
                  </a:lnTo>
                  <a:lnTo>
                    <a:pt x="425" y="227"/>
                  </a:lnTo>
                  <a:lnTo>
                    <a:pt x="425" y="3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8" name="Freeform 3780"/>
            <p:cNvSpPr>
              <a:spLocks noEditPoints="1"/>
            </p:cNvSpPr>
            <p:nvPr/>
          </p:nvSpPr>
          <p:spPr bwMode="auto">
            <a:xfrm>
              <a:off x="7916262" y="4707162"/>
              <a:ext cx="293072" cy="539869"/>
            </a:xfrm>
            <a:custGeom>
              <a:avLst/>
              <a:gdLst>
                <a:gd name="T0" fmla="*/ 30 w 94"/>
                <a:gd name="T1" fmla="*/ 154 h 173"/>
                <a:gd name="T2" fmla="*/ 31 w 94"/>
                <a:gd name="T3" fmla="*/ 149 h 173"/>
                <a:gd name="T4" fmla="*/ 11 w 94"/>
                <a:gd name="T5" fmla="*/ 149 h 173"/>
                <a:gd name="T6" fmla="*/ 11 w 94"/>
                <a:gd name="T7" fmla="*/ 127 h 173"/>
                <a:gd name="T8" fmla="*/ 34 w 94"/>
                <a:gd name="T9" fmla="*/ 127 h 173"/>
                <a:gd name="T10" fmla="*/ 34 w 94"/>
                <a:gd name="T11" fmla="*/ 134 h 173"/>
                <a:gd name="T12" fmla="*/ 54 w 94"/>
                <a:gd name="T13" fmla="*/ 108 h 173"/>
                <a:gd name="T14" fmla="*/ 54 w 94"/>
                <a:gd name="T15" fmla="*/ 86 h 173"/>
                <a:gd name="T16" fmla="*/ 77 w 94"/>
                <a:gd name="T17" fmla="*/ 86 h 173"/>
                <a:gd name="T18" fmla="*/ 77 w 94"/>
                <a:gd name="T19" fmla="*/ 97 h 173"/>
                <a:gd name="T20" fmla="*/ 90 w 94"/>
                <a:gd name="T21" fmla="*/ 95 h 173"/>
                <a:gd name="T22" fmla="*/ 94 w 94"/>
                <a:gd name="T23" fmla="*/ 95 h 173"/>
                <a:gd name="T24" fmla="*/ 94 w 94"/>
                <a:gd name="T25" fmla="*/ 0 h 173"/>
                <a:gd name="T26" fmla="*/ 0 w 94"/>
                <a:gd name="T27" fmla="*/ 0 h 173"/>
                <a:gd name="T28" fmla="*/ 0 w 94"/>
                <a:gd name="T29" fmla="*/ 173 h 173"/>
                <a:gd name="T30" fmla="*/ 34 w 94"/>
                <a:gd name="T31" fmla="*/ 173 h 173"/>
                <a:gd name="T32" fmla="*/ 30 w 94"/>
                <a:gd name="T33" fmla="*/ 154 h 173"/>
                <a:gd name="T34" fmla="*/ 54 w 94"/>
                <a:gd name="T35" fmla="*/ 45 h 173"/>
                <a:gd name="T36" fmla="*/ 77 w 94"/>
                <a:gd name="T37" fmla="*/ 45 h 173"/>
                <a:gd name="T38" fmla="*/ 77 w 94"/>
                <a:gd name="T39" fmla="*/ 67 h 173"/>
                <a:gd name="T40" fmla="*/ 54 w 94"/>
                <a:gd name="T41" fmla="*/ 67 h 173"/>
                <a:gd name="T42" fmla="*/ 54 w 94"/>
                <a:gd name="T43" fmla="*/ 45 h 173"/>
                <a:gd name="T44" fmla="*/ 11 w 94"/>
                <a:gd name="T45" fmla="*/ 45 h 173"/>
                <a:gd name="T46" fmla="*/ 34 w 94"/>
                <a:gd name="T47" fmla="*/ 45 h 173"/>
                <a:gd name="T48" fmla="*/ 34 w 94"/>
                <a:gd name="T49" fmla="*/ 67 h 173"/>
                <a:gd name="T50" fmla="*/ 11 w 94"/>
                <a:gd name="T51" fmla="*/ 67 h 173"/>
                <a:gd name="T52" fmla="*/ 11 w 94"/>
                <a:gd name="T53" fmla="*/ 45 h 173"/>
                <a:gd name="T54" fmla="*/ 11 w 94"/>
                <a:gd name="T55" fmla="*/ 86 h 173"/>
                <a:gd name="T56" fmla="*/ 34 w 94"/>
                <a:gd name="T57" fmla="*/ 86 h 173"/>
                <a:gd name="T58" fmla="*/ 34 w 94"/>
                <a:gd name="T59" fmla="*/ 108 h 173"/>
                <a:gd name="T60" fmla="*/ 11 w 94"/>
                <a:gd name="T61" fmla="*/ 108 h 173"/>
                <a:gd name="T62" fmla="*/ 11 w 94"/>
                <a:gd name="T63" fmla="*/ 86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4" h="173">
                  <a:moveTo>
                    <a:pt x="30" y="154"/>
                  </a:moveTo>
                  <a:cubicBezTo>
                    <a:pt x="30" y="152"/>
                    <a:pt x="31" y="151"/>
                    <a:pt x="31" y="149"/>
                  </a:cubicBezTo>
                  <a:cubicBezTo>
                    <a:pt x="11" y="149"/>
                    <a:pt x="11" y="149"/>
                    <a:pt x="11" y="149"/>
                  </a:cubicBezTo>
                  <a:cubicBezTo>
                    <a:pt x="11" y="127"/>
                    <a:pt x="11" y="127"/>
                    <a:pt x="11" y="127"/>
                  </a:cubicBezTo>
                  <a:cubicBezTo>
                    <a:pt x="34" y="127"/>
                    <a:pt x="34" y="127"/>
                    <a:pt x="34" y="127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38" y="123"/>
                    <a:pt x="45" y="114"/>
                    <a:pt x="54" y="108"/>
                  </a:cubicBezTo>
                  <a:cubicBezTo>
                    <a:pt x="54" y="86"/>
                    <a:pt x="54" y="86"/>
                    <a:pt x="54" y="86"/>
                  </a:cubicBezTo>
                  <a:cubicBezTo>
                    <a:pt x="77" y="86"/>
                    <a:pt x="77" y="86"/>
                    <a:pt x="77" y="86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81" y="96"/>
                    <a:pt x="85" y="95"/>
                    <a:pt x="90" y="95"/>
                  </a:cubicBezTo>
                  <a:cubicBezTo>
                    <a:pt x="91" y="95"/>
                    <a:pt x="93" y="95"/>
                    <a:pt x="94" y="95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34" y="173"/>
                    <a:pt x="34" y="173"/>
                    <a:pt x="34" y="173"/>
                  </a:cubicBezTo>
                  <a:cubicBezTo>
                    <a:pt x="32" y="167"/>
                    <a:pt x="30" y="160"/>
                    <a:pt x="30" y="154"/>
                  </a:cubicBezTo>
                  <a:close/>
                  <a:moveTo>
                    <a:pt x="54" y="45"/>
                  </a:moveTo>
                  <a:cubicBezTo>
                    <a:pt x="77" y="45"/>
                    <a:pt x="77" y="45"/>
                    <a:pt x="77" y="45"/>
                  </a:cubicBezTo>
                  <a:cubicBezTo>
                    <a:pt x="77" y="67"/>
                    <a:pt x="77" y="67"/>
                    <a:pt x="77" y="67"/>
                  </a:cubicBezTo>
                  <a:cubicBezTo>
                    <a:pt x="54" y="67"/>
                    <a:pt x="54" y="67"/>
                    <a:pt x="54" y="67"/>
                  </a:cubicBezTo>
                  <a:lnTo>
                    <a:pt x="54" y="45"/>
                  </a:lnTo>
                  <a:close/>
                  <a:moveTo>
                    <a:pt x="11" y="45"/>
                  </a:moveTo>
                  <a:cubicBezTo>
                    <a:pt x="34" y="45"/>
                    <a:pt x="34" y="45"/>
                    <a:pt x="34" y="45"/>
                  </a:cubicBezTo>
                  <a:cubicBezTo>
                    <a:pt x="34" y="67"/>
                    <a:pt x="34" y="67"/>
                    <a:pt x="34" y="67"/>
                  </a:cubicBezTo>
                  <a:cubicBezTo>
                    <a:pt x="11" y="67"/>
                    <a:pt x="11" y="67"/>
                    <a:pt x="11" y="67"/>
                  </a:cubicBezTo>
                  <a:lnTo>
                    <a:pt x="11" y="45"/>
                  </a:lnTo>
                  <a:close/>
                  <a:moveTo>
                    <a:pt x="11" y="86"/>
                  </a:moveTo>
                  <a:cubicBezTo>
                    <a:pt x="34" y="86"/>
                    <a:pt x="34" y="86"/>
                    <a:pt x="34" y="86"/>
                  </a:cubicBezTo>
                  <a:cubicBezTo>
                    <a:pt x="34" y="108"/>
                    <a:pt x="34" y="108"/>
                    <a:pt x="34" y="108"/>
                  </a:cubicBezTo>
                  <a:cubicBezTo>
                    <a:pt x="11" y="108"/>
                    <a:pt x="11" y="108"/>
                    <a:pt x="11" y="108"/>
                  </a:cubicBezTo>
                  <a:lnTo>
                    <a:pt x="11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9" name="Freeform 3781"/>
            <p:cNvSpPr>
              <a:spLocks noEditPoints="1"/>
            </p:cNvSpPr>
            <p:nvPr/>
          </p:nvSpPr>
          <p:spPr bwMode="auto">
            <a:xfrm>
              <a:off x="8043980" y="5037870"/>
              <a:ext cx="305412" cy="296774"/>
            </a:xfrm>
            <a:custGeom>
              <a:avLst/>
              <a:gdLst>
                <a:gd name="T0" fmla="*/ 0 w 98"/>
                <a:gd name="T1" fmla="*/ 48 h 95"/>
                <a:gd name="T2" fmla="*/ 49 w 98"/>
                <a:gd name="T3" fmla="*/ 95 h 95"/>
                <a:gd name="T4" fmla="*/ 98 w 98"/>
                <a:gd name="T5" fmla="*/ 48 h 95"/>
                <a:gd name="T6" fmla="*/ 49 w 98"/>
                <a:gd name="T7" fmla="*/ 0 h 95"/>
                <a:gd name="T8" fmla="*/ 0 w 98"/>
                <a:gd name="T9" fmla="*/ 48 h 95"/>
                <a:gd name="T10" fmla="*/ 26 w 98"/>
                <a:gd name="T11" fmla="*/ 26 h 95"/>
                <a:gd name="T12" fmla="*/ 34 w 98"/>
                <a:gd name="T13" fmla="*/ 33 h 95"/>
                <a:gd name="T14" fmla="*/ 26 w 98"/>
                <a:gd name="T15" fmla="*/ 41 h 95"/>
                <a:gd name="T16" fmla="*/ 19 w 98"/>
                <a:gd name="T17" fmla="*/ 33 h 95"/>
                <a:gd name="T18" fmla="*/ 26 w 98"/>
                <a:gd name="T19" fmla="*/ 26 h 95"/>
                <a:gd name="T20" fmla="*/ 47 w 98"/>
                <a:gd name="T21" fmla="*/ 81 h 95"/>
                <a:gd name="T22" fmla="*/ 47 w 98"/>
                <a:gd name="T23" fmla="*/ 81 h 95"/>
                <a:gd name="T24" fmla="*/ 13 w 98"/>
                <a:gd name="T25" fmla="*/ 57 h 95"/>
                <a:gd name="T26" fmla="*/ 23 w 98"/>
                <a:gd name="T27" fmla="*/ 53 h 95"/>
                <a:gd name="T28" fmla="*/ 47 w 98"/>
                <a:gd name="T29" fmla="*/ 70 h 95"/>
                <a:gd name="T30" fmla="*/ 47 w 98"/>
                <a:gd name="T31" fmla="*/ 70 h 95"/>
                <a:gd name="T32" fmla="*/ 72 w 98"/>
                <a:gd name="T33" fmla="*/ 54 h 95"/>
                <a:gd name="T34" fmla="*/ 82 w 98"/>
                <a:gd name="T35" fmla="*/ 58 h 95"/>
                <a:gd name="T36" fmla="*/ 47 w 98"/>
                <a:gd name="T37" fmla="*/ 81 h 95"/>
                <a:gd name="T38" fmla="*/ 69 w 98"/>
                <a:gd name="T39" fmla="*/ 26 h 95"/>
                <a:gd name="T40" fmla="*/ 77 w 98"/>
                <a:gd name="T41" fmla="*/ 33 h 95"/>
                <a:gd name="T42" fmla="*/ 69 w 98"/>
                <a:gd name="T43" fmla="*/ 41 h 95"/>
                <a:gd name="T44" fmla="*/ 62 w 98"/>
                <a:gd name="T45" fmla="*/ 33 h 95"/>
                <a:gd name="T46" fmla="*/ 69 w 98"/>
                <a:gd name="T47" fmla="*/ 2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8" h="95">
                  <a:moveTo>
                    <a:pt x="0" y="48"/>
                  </a:moveTo>
                  <a:cubicBezTo>
                    <a:pt x="0" y="74"/>
                    <a:pt x="22" y="95"/>
                    <a:pt x="49" y="95"/>
                  </a:cubicBezTo>
                  <a:cubicBezTo>
                    <a:pt x="76" y="95"/>
                    <a:pt x="98" y="74"/>
                    <a:pt x="98" y="48"/>
                  </a:cubicBezTo>
                  <a:cubicBezTo>
                    <a:pt x="98" y="21"/>
                    <a:pt x="76" y="0"/>
                    <a:pt x="49" y="0"/>
                  </a:cubicBezTo>
                  <a:cubicBezTo>
                    <a:pt x="22" y="0"/>
                    <a:pt x="0" y="21"/>
                    <a:pt x="0" y="48"/>
                  </a:cubicBezTo>
                  <a:close/>
                  <a:moveTo>
                    <a:pt x="26" y="26"/>
                  </a:moveTo>
                  <a:cubicBezTo>
                    <a:pt x="30" y="26"/>
                    <a:pt x="34" y="29"/>
                    <a:pt x="34" y="33"/>
                  </a:cubicBezTo>
                  <a:cubicBezTo>
                    <a:pt x="34" y="37"/>
                    <a:pt x="30" y="41"/>
                    <a:pt x="26" y="41"/>
                  </a:cubicBezTo>
                  <a:cubicBezTo>
                    <a:pt x="22" y="41"/>
                    <a:pt x="19" y="37"/>
                    <a:pt x="19" y="33"/>
                  </a:cubicBezTo>
                  <a:cubicBezTo>
                    <a:pt x="19" y="29"/>
                    <a:pt x="22" y="26"/>
                    <a:pt x="26" y="26"/>
                  </a:cubicBezTo>
                  <a:close/>
                  <a:moveTo>
                    <a:pt x="47" y="81"/>
                  </a:moveTo>
                  <a:cubicBezTo>
                    <a:pt x="47" y="81"/>
                    <a:pt x="47" y="81"/>
                    <a:pt x="47" y="81"/>
                  </a:cubicBezTo>
                  <a:cubicBezTo>
                    <a:pt x="32" y="81"/>
                    <a:pt x="18" y="71"/>
                    <a:pt x="13" y="57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26" y="63"/>
                    <a:pt x="36" y="70"/>
                    <a:pt x="47" y="70"/>
                  </a:cubicBezTo>
                  <a:cubicBezTo>
                    <a:pt x="47" y="70"/>
                    <a:pt x="47" y="70"/>
                    <a:pt x="47" y="70"/>
                  </a:cubicBezTo>
                  <a:cubicBezTo>
                    <a:pt x="58" y="70"/>
                    <a:pt x="68" y="64"/>
                    <a:pt x="72" y="54"/>
                  </a:cubicBezTo>
                  <a:cubicBezTo>
                    <a:pt x="82" y="58"/>
                    <a:pt x="82" y="58"/>
                    <a:pt x="82" y="58"/>
                  </a:cubicBezTo>
                  <a:cubicBezTo>
                    <a:pt x="76" y="72"/>
                    <a:pt x="62" y="81"/>
                    <a:pt x="47" y="81"/>
                  </a:cubicBezTo>
                  <a:close/>
                  <a:moveTo>
                    <a:pt x="69" y="26"/>
                  </a:moveTo>
                  <a:cubicBezTo>
                    <a:pt x="74" y="26"/>
                    <a:pt x="77" y="29"/>
                    <a:pt x="77" y="33"/>
                  </a:cubicBezTo>
                  <a:cubicBezTo>
                    <a:pt x="77" y="37"/>
                    <a:pt x="74" y="41"/>
                    <a:pt x="69" y="41"/>
                  </a:cubicBezTo>
                  <a:cubicBezTo>
                    <a:pt x="65" y="41"/>
                    <a:pt x="62" y="37"/>
                    <a:pt x="62" y="33"/>
                  </a:cubicBezTo>
                  <a:cubicBezTo>
                    <a:pt x="62" y="29"/>
                    <a:pt x="65" y="26"/>
                    <a:pt x="69" y="2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0" name="Rectangle 3782"/>
            <p:cNvSpPr>
              <a:spLocks noChangeArrowheads="1"/>
            </p:cNvSpPr>
            <p:nvPr/>
          </p:nvSpPr>
          <p:spPr bwMode="auto">
            <a:xfrm>
              <a:off x="7685506" y="4591167"/>
              <a:ext cx="56147" cy="8144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1" name="Rectangle 3783"/>
            <p:cNvSpPr>
              <a:spLocks noChangeArrowheads="1"/>
            </p:cNvSpPr>
            <p:nvPr/>
          </p:nvSpPr>
          <p:spPr bwMode="auto">
            <a:xfrm>
              <a:off x="8112466" y="4591167"/>
              <a:ext cx="56147" cy="8144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2" name="Freeform 3784"/>
            <p:cNvSpPr>
              <a:spLocks/>
            </p:cNvSpPr>
            <p:nvPr/>
          </p:nvSpPr>
          <p:spPr bwMode="auto">
            <a:xfrm>
              <a:off x="7595425" y="4672610"/>
              <a:ext cx="647843" cy="608973"/>
            </a:xfrm>
            <a:custGeom>
              <a:avLst/>
              <a:gdLst>
                <a:gd name="T0" fmla="*/ 184 w 208"/>
                <a:gd name="T1" fmla="*/ 0 h 195"/>
                <a:gd name="T2" fmla="*/ 166 w 208"/>
                <a:gd name="T3" fmla="*/ 0 h 195"/>
                <a:gd name="T4" fmla="*/ 47 w 208"/>
                <a:gd name="T5" fmla="*/ 0 h 195"/>
                <a:gd name="T6" fmla="*/ 29 w 208"/>
                <a:gd name="T7" fmla="*/ 0 h 195"/>
                <a:gd name="T8" fmla="*/ 0 w 208"/>
                <a:gd name="T9" fmla="*/ 0 h 195"/>
                <a:gd name="T10" fmla="*/ 0 w 208"/>
                <a:gd name="T11" fmla="*/ 195 h 195"/>
                <a:gd name="T12" fmla="*/ 142 w 208"/>
                <a:gd name="T13" fmla="*/ 195 h 195"/>
                <a:gd name="T14" fmla="*/ 138 w 208"/>
                <a:gd name="T15" fmla="*/ 187 h 195"/>
                <a:gd name="T16" fmla="*/ 137 w 208"/>
                <a:gd name="T17" fmla="*/ 184 h 195"/>
                <a:gd name="T18" fmla="*/ 103 w 208"/>
                <a:gd name="T19" fmla="*/ 184 h 195"/>
                <a:gd name="T20" fmla="*/ 11 w 208"/>
                <a:gd name="T21" fmla="*/ 184 h 195"/>
                <a:gd name="T22" fmla="*/ 11 w 208"/>
                <a:gd name="T23" fmla="*/ 11 h 195"/>
                <a:gd name="T24" fmla="*/ 103 w 208"/>
                <a:gd name="T25" fmla="*/ 11 h 195"/>
                <a:gd name="T26" fmla="*/ 197 w 208"/>
                <a:gd name="T27" fmla="*/ 11 h 195"/>
                <a:gd name="T28" fmla="*/ 197 w 208"/>
                <a:gd name="T29" fmla="*/ 106 h 195"/>
                <a:gd name="T30" fmla="*/ 204 w 208"/>
                <a:gd name="T31" fmla="*/ 107 h 195"/>
                <a:gd name="T32" fmla="*/ 208 w 208"/>
                <a:gd name="T33" fmla="*/ 108 h 195"/>
                <a:gd name="T34" fmla="*/ 208 w 208"/>
                <a:gd name="T35" fmla="*/ 0 h 195"/>
                <a:gd name="T36" fmla="*/ 184 w 208"/>
                <a:gd name="T37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" h="195">
                  <a:moveTo>
                    <a:pt x="184" y="0"/>
                  </a:moveTo>
                  <a:cubicBezTo>
                    <a:pt x="166" y="0"/>
                    <a:pt x="166" y="0"/>
                    <a:pt x="166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142" y="195"/>
                    <a:pt x="142" y="195"/>
                    <a:pt x="142" y="195"/>
                  </a:cubicBezTo>
                  <a:cubicBezTo>
                    <a:pt x="141" y="192"/>
                    <a:pt x="139" y="190"/>
                    <a:pt x="138" y="187"/>
                  </a:cubicBezTo>
                  <a:cubicBezTo>
                    <a:pt x="138" y="186"/>
                    <a:pt x="137" y="185"/>
                    <a:pt x="137" y="184"/>
                  </a:cubicBezTo>
                  <a:cubicBezTo>
                    <a:pt x="103" y="184"/>
                    <a:pt x="103" y="184"/>
                    <a:pt x="103" y="184"/>
                  </a:cubicBezTo>
                  <a:cubicBezTo>
                    <a:pt x="11" y="184"/>
                    <a:pt x="11" y="184"/>
                    <a:pt x="11" y="184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03" y="11"/>
                    <a:pt x="103" y="11"/>
                    <a:pt x="103" y="11"/>
                  </a:cubicBezTo>
                  <a:cubicBezTo>
                    <a:pt x="197" y="11"/>
                    <a:pt x="197" y="11"/>
                    <a:pt x="197" y="11"/>
                  </a:cubicBezTo>
                  <a:cubicBezTo>
                    <a:pt x="197" y="106"/>
                    <a:pt x="197" y="106"/>
                    <a:pt x="197" y="106"/>
                  </a:cubicBezTo>
                  <a:cubicBezTo>
                    <a:pt x="200" y="107"/>
                    <a:pt x="202" y="107"/>
                    <a:pt x="204" y="107"/>
                  </a:cubicBezTo>
                  <a:cubicBezTo>
                    <a:pt x="205" y="108"/>
                    <a:pt x="207" y="108"/>
                    <a:pt x="208" y="108"/>
                  </a:cubicBezTo>
                  <a:cubicBezTo>
                    <a:pt x="208" y="0"/>
                    <a:pt x="208" y="0"/>
                    <a:pt x="208" y="0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3" name="Rectangle 3785"/>
            <p:cNvSpPr>
              <a:spLocks noChangeArrowheads="1"/>
            </p:cNvSpPr>
            <p:nvPr/>
          </p:nvSpPr>
          <p:spPr bwMode="auto">
            <a:xfrm>
              <a:off x="7688591" y="5103272"/>
              <a:ext cx="71571" cy="6910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4" name="Rectangle 3786"/>
            <p:cNvSpPr>
              <a:spLocks noChangeArrowheads="1"/>
            </p:cNvSpPr>
            <p:nvPr/>
          </p:nvSpPr>
          <p:spPr bwMode="auto">
            <a:xfrm>
              <a:off x="7819394" y="4847220"/>
              <a:ext cx="72188" cy="6910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5" name="Rectangle 3787"/>
            <p:cNvSpPr>
              <a:spLocks noChangeArrowheads="1"/>
            </p:cNvSpPr>
            <p:nvPr/>
          </p:nvSpPr>
          <p:spPr bwMode="auto">
            <a:xfrm>
              <a:off x="7819394" y="4975554"/>
              <a:ext cx="72188" cy="6848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6" name="Rectangle 3788"/>
            <p:cNvSpPr>
              <a:spLocks noChangeArrowheads="1"/>
            </p:cNvSpPr>
            <p:nvPr/>
          </p:nvSpPr>
          <p:spPr bwMode="auto">
            <a:xfrm>
              <a:off x="7819394" y="5103272"/>
              <a:ext cx="72188" cy="6910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7" name="Rectangle 3789"/>
            <p:cNvSpPr>
              <a:spLocks noChangeArrowheads="1"/>
            </p:cNvSpPr>
            <p:nvPr/>
          </p:nvSpPr>
          <p:spPr bwMode="auto">
            <a:xfrm>
              <a:off x="7688591" y="4975554"/>
              <a:ext cx="71571" cy="6848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8" name="Rectangle 3790"/>
            <p:cNvSpPr>
              <a:spLocks noChangeArrowheads="1"/>
            </p:cNvSpPr>
            <p:nvPr/>
          </p:nvSpPr>
          <p:spPr bwMode="auto">
            <a:xfrm>
              <a:off x="7950813" y="4975554"/>
              <a:ext cx="71571" cy="6848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9" name="Rectangle 3791"/>
            <p:cNvSpPr>
              <a:spLocks noChangeArrowheads="1"/>
            </p:cNvSpPr>
            <p:nvPr/>
          </p:nvSpPr>
          <p:spPr bwMode="auto">
            <a:xfrm>
              <a:off x="7950813" y="4847220"/>
              <a:ext cx="71571" cy="6910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0" name="Freeform 3792"/>
            <p:cNvSpPr>
              <a:spLocks/>
            </p:cNvSpPr>
            <p:nvPr/>
          </p:nvSpPr>
          <p:spPr bwMode="auto">
            <a:xfrm>
              <a:off x="7950813" y="5103272"/>
              <a:ext cx="71571" cy="69103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0 w 23"/>
                <a:gd name="T5" fmla="*/ 22 h 22"/>
                <a:gd name="T6" fmla="*/ 23 w 23"/>
                <a:gd name="T7" fmla="*/ 7 h 22"/>
                <a:gd name="T8" fmla="*/ 23 w 23"/>
                <a:gd name="T9" fmla="*/ 0 h 22"/>
                <a:gd name="T10" fmla="*/ 0 w 23"/>
                <a:gd name="T1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0" y="17"/>
                    <a:pt x="21" y="12"/>
                    <a:pt x="23" y="7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1" name="Rectangle 3793"/>
            <p:cNvSpPr>
              <a:spLocks noChangeArrowheads="1"/>
            </p:cNvSpPr>
            <p:nvPr/>
          </p:nvSpPr>
          <p:spPr bwMode="auto">
            <a:xfrm>
              <a:off x="8084701" y="4847220"/>
              <a:ext cx="71571" cy="6910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2" name="Freeform 3794"/>
            <p:cNvSpPr>
              <a:spLocks/>
            </p:cNvSpPr>
            <p:nvPr/>
          </p:nvSpPr>
          <p:spPr bwMode="auto">
            <a:xfrm>
              <a:off x="8084701" y="4975554"/>
              <a:ext cx="71571" cy="68486"/>
            </a:xfrm>
            <a:custGeom>
              <a:avLst/>
              <a:gdLst>
                <a:gd name="T0" fmla="*/ 0 w 23"/>
                <a:gd name="T1" fmla="*/ 0 h 22"/>
                <a:gd name="T2" fmla="*/ 0 w 23"/>
                <a:gd name="T3" fmla="*/ 22 h 22"/>
                <a:gd name="T4" fmla="*/ 23 w 23"/>
                <a:gd name="T5" fmla="*/ 11 h 22"/>
                <a:gd name="T6" fmla="*/ 23 w 23"/>
                <a:gd name="T7" fmla="*/ 0 h 22"/>
                <a:gd name="T8" fmla="*/ 0 w 23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0" y="0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6" y="16"/>
                    <a:pt x="14" y="13"/>
                    <a:pt x="23" y="11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3" name="Freeform 3795"/>
            <p:cNvSpPr>
              <a:spLocks/>
            </p:cNvSpPr>
            <p:nvPr/>
          </p:nvSpPr>
          <p:spPr bwMode="auto">
            <a:xfrm>
              <a:off x="8037810" y="5009489"/>
              <a:ext cx="342432" cy="359090"/>
            </a:xfrm>
            <a:custGeom>
              <a:avLst/>
              <a:gdLst>
                <a:gd name="T0" fmla="*/ 66 w 110"/>
                <a:gd name="T1" fmla="*/ 0 h 115"/>
                <a:gd name="T2" fmla="*/ 66 w 110"/>
                <a:gd name="T3" fmla="*/ 2 h 115"/>
                <a:gd name="T4" fmla="*/ 62 w 110"/>
                <a:gd name="T5" fmla="*/ 2 h 115"/>
                <a:gd name="T6" fmla="*/ 62 w 110"/>
                <a:gd name="T7" fmla="*/ 3 h 115"/>
                <a:gd name="T8" fmla="*/ 106 w 110"/>
                <a:gd name="T9" fmla="*/ 57 h 115"/>
                <a:gd name="T10" fmla="*/ 51 w 110"/>
                <a:gd name="T11" fmla="*/ 111 h 115"/>
                <a:gd name="T12" fmla="*/ 3 w 110"/>
                <a:gd name="T13" fmla="*/ 82 h 115"/>
                <a:gd name="T14" fmla="*/ 3 w 110"/>
                <a:gd name="T15" fmla="*/ 87 h 115"/>
                <a:gd name="T16" fmla="*/ 0 w 110"/>
                <a:gd name="T17" fmla="*/ 87 h 115"/>
                <a:gd name="T18" fmla="*/ 51 w 110"/>
                <a:gd name="T19" fmla="*/ 115 h 115"/>
                <a:gd name="T20" fmla="*/ 110 w 110"/>
                <a:gd name="T21" fmla="*/ 57 h 115"/>
                <a:gd name="T22" fmla="*/ 66 w 110"/>
                <a:gd name="T2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" h="115">
                  <a:moveTo>
                    <a:pt x="66" y="0"/>
                  </a:moveTo>
                  <a:cubicBezTo>
                    <a:pt x="66" y="2"/>
                    <a:pt x="66" y="2"/>
                    <a:pt x="66" y="2"/>
                  </a:cubicBezTo>
                  <a:cubicBezTo>
                    <a:pt x="62" y="2"/>
                    <a:pt x="62" y="2"/>
                    <a:pt x="62" y="2"/>
                  </a:cubicBezTo>
                  <a:cubicBezTo>
                    <a:pt x="62" y="3"/>
                    <a:pt x="62" y="3"/>
                    <a:pt x="62" y="3"/>
                  </a:cubicBezTo>
                  <a:cubicBezTo>
                    <a:pt x="87" y="8"/>
                    <a:pt x="106" y="30"/>
                    <a:pt x="106" y="57"/>
                  </a:cubicBezTo>
                  <a:cubicBezTo>
                    <a:pt x="106" y="87"/>
                    <a:pt x="81" y="111"/>
                    <a:pt x="51" y="111"/>
                  </a:cubicBezTo>
                  <a:cubicBezTo>
                    <a:pt x="30" y="111"/>
                    <a:pt x="12" y="99"/>
                    <a:pt x="3" y="82"/>
                  </a:cubicBezTo>
                  <a:cubicBezTo>
                    <a:pt x="3" y="87"/>
                    <a:pt x="3" y="87"/>
                    <a:pt x="3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11" y="104"/>
                    <a:pt x="29" y="115"/>
                    <a:pt x="51" y="115"/>
                  </a:cubicBezTo>
                  <a:cubicBezTo>
                    <a:pt x="84" y="115"/>
                    <a:pt x="110" y="89"/>
                    <a:pt x="110" y="57"/>
                  </a:cubicBezTo>
                  <a:cubicBezTo>
                    <a:pt x="110" y="30"/>
                    <a:pt x="91" y="7"/>
                    <a:pt x="6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4" name="Freeform 3796"/>
            <p:cNvSpPr>
              <a:spLocks noEditPoints="1"/>
            </p:cNvSpPr>
            <p:nvPr/>
          </p:nvSpPr>
          <p:spPr bwMode="auto">
            <a:xfrm>
              <a:off x="8009428" y="5003319"/>
              <a:ext cx="358473" cy="352920"/>
            </a:xfrm>
            <a:custGeom>
              <a:avLst/>
              <a:gdLst>
                <a:gd name="T0" fmla="*/ 64 w 115"/>
                <a:gd name="T1" fmla="*/ 0 h 113"/>
                <a:gd name="T2" fmla="*/ 60 w 115"/>
                <a:gd name="T3" fmla="*/ 0 h 113"/>
                <a:gd name="T4" fmla="*/ 47 w 115"/>
                <a:gd name="T5" fmla="*/ 2 h 113"/>
                <a:gd name="T6" fmla="*/ 47 w 115"/>
                <a:gd name="T7" fmla="*/ 3 h 113"/>
                <a:gd name="T8" fmla="*/ 24 w 115"/>
                <a:gd name="T9" fmla="*/ 13 h 113"/>
                <a:gd name="T10" fmla="*/ 24 w 115"/>
                <a:gd name="T11" fmla="*/ 13 h 113"/>
                <a:gd name="T12" fmla="*/ 4 w 115"/>
                <a:gd name="T13" fmla="*/ 39 h 113"/>
                <a:gd name="T14" fmla="*/ 4 w 115"/>
                <a:gd name="T15" fmla="*/ 54 h 113"/>
                <a:gd name="T16" fmla="*/ 1 w 115"/>
                <a:gd name="T17" fmla="*/ 54 h 113"/>
                <a:gd name="T18" fmla="*/ 0 w 115"/>
                <a:gd name="T19" fmla="*/ 59 h 113"/>
                <a:gd name="T20" fmla="*/ 4 w 115"/>
                <a:gd name="T21" fmla="*/ 78 h 113"/>
                <a:gd name="T22" fmla="*/ 12 w 115"/>
                <a:gd name="T23" fmla="*/ 78 h 113"/>
                <a:gd name="T24" fmla="*/ 12 w 115"/>
                <a:gd name="T25" fmla="*/ 84 h 113"/>
                <a:gd name="T26" fmla="*/ 60 w 115"/>
                <a:gd name="T27" fmla="*/ 113 h 113"/>
                <a:gd name="T28" fmla="*/ 115 w 115"/>
                <a:gd name="T29" fmla="*/ 59 h 113"/>
                <a:gd name="T30" fmla="*/ 71 w 115"/>
                <a:gd name="T31" fmla="*/ 5 h 113"/>
                <a:gd name="T32" fmla="*/ 71 w 115"/>
                <a:gd name="T33" fmla="*/ 4 h 113"/>
                <a:gd name="T34" fmla="*/ 64 w 115"/>
                <a:gd name="T35" fmla="*/ 4 h 113"/>
                <a:gd name="T36" fmla="*/ 64 w 115"/>
                <a:gd name="T37" fmla="*/ 0 h 113"/>
                <a:gd name="T38" fmla="*/ 109 w 115"/>
                <a:gd name="T39" fmla="*/ 59 h 113"/>
                <a:gd name="T40" fmla="*/ 60 w 115"/>
                <a:gd name="T41" fmla="*/ 106 h 113"/>
                <a:gd name="T42" fmla="*/ 11 w 115"/>
                <a:gd name="T43" fmla="*/ 59 h 113"/>
                <a:gd name="T44" fmla="*/ 60 w 115"/>
                <a:gd name="T45" fmla="*/ 11 h 113"/>
                <a:gd name="T46" fmla="*/ 109 w 115"/>
                <a:gd name="T47" fmla="*/ 5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5" h="113">
                  <a:moveTo>
                    <a:pt x="64" y="0"/>
                  </a:moveTo>
                  <a:cubicBezTo>
                    <a:pt x="63" y="0"/>
                    <a:pt x="61" y="0"/>
                    <a:pt x="60" y="0"/>
                  </a:cubicBezTo>
                  <a:cubicBezTo>
                    <a:pt x="55" y="0"/>
                    <a:pt x="51" y="1"/>
                    <a:pt x="47" y="2"/>
                  </a:cubicBezTo>
                  <a:cubicBezTo>
                    <a:pt x="47" y="3"/>
                    <a:pt x="47" y="3"/>
                    <a:pt x="47" y="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24" y="13"/>
                    <a:pt x="24" y="13"/>
                    <a:pt x="24" y="13"/>
                  </a:cubicBezTo>
                  <a:cubicBezTo>
                    <a:pt x="15" y="19"/>
                    <a:pt x="8" y="28"/>
                    <a:pt x="4" y="39"/>
                  </a:cubicBezTo>
                  <a:cubicBezTo>
                    <a:pt x="4" y="54"/>
                    <a:pt x="4" y="54"/>
                    <a:pt x="4" y="54"/>
                  </a:cubicBezTo>
                  <a:cubicBezTo>
                    <a:pt x="1" y="54"/>
                    <a:pt x="1" y="54"/>
                    <a:pt x="1" y="54"/>
                  </a:cubicBezTo>
                  <a:cubicBezTo>
                    <a:pt x="1" y="56"/>
                    <a:pt x="0" y="57"/>
                    <a:pt x="0" y="59"/>
                  </a:cubicBezTo>
                  <a:cubicBezTo>
                    <a:pt x="0" y="65"/>
                    <a:pt x="2" y="72"/>
                    <a:pt x="4" y="78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84"/>
                    <a:pt x="12" y="84"/>
                    <a:pt x="12" y="84"/>
                  </a:cubicBezTo>
                  <a:cubicBezTo>
                    <a:pt x="21" y="101"/>
                    <a:pt x="39" y="113"/>
                    <a:pt x="60" y="113"/>
                  </a:cubicBezTo>
                  <a:cubicBezTo>
                    <a:pt x="90" y="113"/>
                    <a:pt x="115" y="89"/>
                    <a:pt x="115" y="59"/>
                  </a:cubicBezTo>
                  <a:cubicBezTo>
                    <a:pt x="115" y="32"/>
                    <a:pt x="96" y="10"/>
                    <a:pt x="71" y="5"/>
                  </a:cubicBezTo>
                  <a:cubicBezTo>
                    <a:pt x="71" y="4"/>
                    <a:pt x="71" y="4"/>
                    <a:pt x="71" y="4"/>
                  </a:cubicBezTo>
                  <a:cubicBezTo>
                    <a:pt x="64" y="4"/>
                    <a:pt x="64" y="4"/>
                    <a:pt x="64" y="4"/>
                  </a:cubicBezTo>
                  <a:lnTo>
                    <a:pt x="64" y="0"/>
                  </a:lnTo>
                  <a:close/>
                  <a:moveTo>
                    <a:pt x="109" y="59"/>
                  </a:moveTo>
                  <a:cubicBezTo>
                    <a:pt x="109" y="85"/>
                    <a:pt x="87" y="106"/>
                    <a:pt x="60" y="106"/>
                  </a:cubicBezTo>
                  <a:cubicBezTo>
                    <a:pt x="33" y="106"/>
                    <a:pt x="11" y="85"/>
                    <a:pt x="11" y="59"/>
                  </a:cubicBezTo>
                  <a:cubicBezTo>
                    <a:pt x="11" y="32"/>
                    <a:pt x="33" y="11"/>
                    <a:pt x="60" y="11"/>
                  </a:cubicBezTo>
                  <a:cubicBezTo>
                    <a:pt x="87" y="11"/>
                    <a:pt x="109" y="32"/>
                    <a:pt x="109" y="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5" name="Freeform 3797"/>
            <p:cNvSpPr>
              <a:spLocks/>
            </p:cNvSpPr>
            <p:nvPr/>
          </p:nvSpPr>
          <p:spPr bwMode="auto">
            <a:xfrm>
              <a:off x="8025470" y="5256286"/>
              <a:ext cx="21595" cy="25297"/>
            </a:xfrm>
            <a:custGeom>
              <a:avLst/>
              <a:gdLst>
                <a:gd name="T0" fmla="*/ 7 w 7"/>
                <a:gd name="T1" fmla="*/ 3 h 8"/>
                <a:gd name="T2" fmla="*/ 6 w 7"/>
                <a:gd name="T3" fmla="*/ 0 h 8"/>
                <a:gd name="T4" fmla="*/ 0 w 7"/>
                <a:gd name="T5" fmla="*/ 0 h 8"/>
                <a:gd name="T6" fmla="*/ 4 w 7"/>
                <a:gd name="T7" fmla="*/ 8 h 8"/>
                <a:gd name="T8" fmla="*/ 7 w 7"/>
                <a:gd name="T9" fmla="*/ 8 h 8"/>
                <a:gd name="T10" fmla="*/ 7 w 7"/>
                <a:gd name="T11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7" y="3"/>
                  </a:moveTo>
                  <a:cubicBezTo>
                    <a:pt x="7" y="2"/>
                    <a:pt x="6" y="1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3" y="5"/>
                    <a:pt x="4" y="8"/>
                  </a:cubicBezTo>
                  <a:cubicBezTo>
                    <a:pt x="7" y="8"/>
                    <a:pt x="7" y="8"/>
                    <a:pt x="7" y="8"/>
                  </a:cubicBezTo>
                  <a:lnTo>
                    <a:pt x="7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6" name="Freeform 3798"/>
            <p:cNvSpPr>
              <a:spLocks/>
            </p:cNvSpPr>
            <p:nvPr/>
          </p:nvSpPr>
          <p:spPr bwMode="auto">
            <a:xfrm>
              <a:off x="8230928" y="5006404"/>
              <a:ext cx="12340" cy="9872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3 h 3"/>
                <a:gd name="T4" fmla="*/ 4 w 4"/>
                <a:gd name="T5" fmla="*/ 1 h 3"/>
                <a:gd name="T6" fmla="*/ 0 w 4"/>
                <a:gd name="T7" fmla="*/ 0 h 3"/>
                <a:gd name="T8" fmla="*/ 0 w 4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1" y="1"/>
                    <a:pt x="0" y="0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7" name="Freeform 3799"/>
            <p:cNvSpPr>
              <a:spLocks/>
            </p:cNvSpPr>
            <p:nvPr/>
          </p:nvSpPr>
          <p:spPr bwMode="auto">
            <a:xfrm>
              <a:off x="8022385" y="5247031"/>
              <a:ext cx="24680" cy="18510"/>
            </a:xfrm>
            <a:custGeom>
              <a:avLst/>
              <a:gdLst>
                <a:gd name="T0" fmla="*/ 0 w 8"/>
                <a:gd name="T1" fmla="*/ 0 h 6"/>
                <a:gd name="T2" fmla="*/ 1 w 8"/>
                <a:gd name="T3" fmla="*/ 3 h 6"/>
                <a:gd name="T4" fmla="*/ 7 w 8"/>
                <a:gd name="T5" fmla="*/ 3 h 6"/>
                <a:gd name="T6" fmla="*/ 8 w 8"/>
                <a:gd name="T7" fmla="*/ 6 h 6"/>
                <a:gd name="T8" fmla="*/ 8 w 8"/>
                <a:gd name="T9" fmla="*/ 0 h 6"/>
                <a:gd name="T10" fmla="*/ 0 w 8"/>
                <a:gd name="T1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8" y="5"/>
                    <a:pt x="8" y="6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8" name="Freeform 3800"/>
            <p:cNvSpPr>
              <a:spLocks/>
            </p:cNvSpPr>
            <p:nvPr/>
          </p:nvSpPr>
          <p:spPr bwMode="auto">
            <a:xfrm>
              <a:off x="8209334" y="5003319"/>
              <a:ext cx="21595" cy="12957"/>
            </a:xfrm>
            <a:custGeom>
              <a:avLst/>
              <a:gdLst>
                <a:gd name="T0" fmla="*/ 0 w 7"/>
                <a:gd name="T1" fmla="*/ 0 h 4"/>
                <a:gd name="T2" fmla="*/ 0 w 7"/>
                <a:gd name="T3" fmla="*/ 4 h 4"/>
                <a:gd name="T4" fmla="*/ 7 w 7"/>
                <a:gd name="T5" fmla="*/ 4 h 4"/>
                <a:gd name="T6" fmla="*/ 7 w 7"/>
                <a:gd name="T7" fmla="*/ 1 h 4"/>
                <a:gd name="T8" fmla="*/ 0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5" y="1"/>
                    <a:pt x="3" y="1"/>
                    <a:pt x="0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9" name="Freeform 3801"/>
            <p:cNvSpPr>
              <a:spLocks/>
            </p:cNvSpPr>
            <p:nvPr/>
          </p:nvSpPr>
          <p:spPr bwMode="auto">
            <a:xfrm>
              <a:off x="8084701" y="5009489"/>
              <a:ext cx="71571" cy="34552"/>
            </a:xfrm>
            <a:custGeom>
              <a:avLst/>
              <a:gdLst>
                <a:gd name="T0" fmla="*/ 0 w 23"/>
                <a:gd name="T1" fmla="*/ 11 h 11"/>
                <a:gd name="T2" fmla="*/ 23 w 23"/>
                <a:gd name="T3" fmla="*/ 1 h 11"/>
                <a:gd name="T4" fmla="*/ 23 w 23"/>
                <a:gd name="T5" fmla="*/ 0 h 11"/>
                <a:gd name="T6" fmla="*/ 0 w 23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1">
                  <a:moveTo>
                    <a:pt x="0" y="11"/>
                  </a:moveTo>
                  <a:cubicBezTo>
                    <a:pt x="23" y="1"/>
                    <a:pt x="23" y="1"/>
                    <a:pt x="23" y="1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14" y="2"/>
                    <a:pt x="6" y="5"/>
                    <a:pt x="0" y="1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0" name="Freeform 3802"/>
            <p:cNvSpPr>
              <a:spLocks/>
            </p:cNvSpPr>
            <p:nvPr/>
          </p:nvSpPr>
          <p:spPr bwMode="auto">
            <a:xfrm>
              <a:off x="8013130" y="5125483"/>
              <a:ext cx="9255" cy="46891"/>
            </a:xfrm>
            <a:custGeom>
              <a:avLst/>
              <a:gdLst>
                <a:gd name="T0" fmla="*/ 3 w 3"/>
                <a:gd name="T1" fmla="*/ 15 h 15"/>
                <a:gd name="T2" fmla="*/ 3 w 3"/>
                <a:gd name="T3" fmla="*/ 0 h 15"/>
                <a:gd name="T4" fmla="*/ 0 w 3"/>
                <a:gd name="T5" fmla="*/ 15 h 15"/>
                <a:gd name="T6" fmla="*/ 3 w 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5">
                  <a:moveTo>
                    <a:pt x="3" y="15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5"/>
                    <a:pt x="0" y="10"/>
                    <a:pt x="0" y="15"/>
                  </a:cubicBezTo>
                  <a:lnTo>
                    <a:pt x="3" y="1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1" name="Freeform 3803"/>
            <p:cNvSpPr>
              <a:spLocks/>
            </p:cNvSpPr>
            <p:nvPr/>
          </p:nvSpPr>
          <p:spPr bwMode="auto">
            <a:xfrm>
              <a:off x="8084701" y="5203225"/>
              <a:ext cx="214714" cy="87613"/>
            </a:xfrm>
            <a:custGeom>
              <a:avLst/>
              <a:gdLst>
                <a:gd name="T0" fmla="*/ 34 w 69"/>
                <a:gd name="T1" fmla="*/ 17 h 28"/>
                <a:gd name="T2" fmla="*/ 34 w 69"/>
                <a:gd name="T3" fmla="*/ 17 h 28"/>
                <a:gd name="T4" fmla="*/ 10 w 69"/>
                <a:gd name="T5" fmla="*/ 0 h 28"/>
                <a:gd name="T6" fmla="*/ 0 w 69"/>
                <a:gd name="T7" fmla="*/ 4 h 28"/>
                <a:gd name="T8" fmla="*/ 34 w 69"/>
                <a:gd name="T9" fmla="*/ 28 h 28"/>
                <a:gd name="T10" fmla="*/ 34 w 69"/>
                <a:gd name="T11" fmla="*/ 28 h 28"/>
                <a:gd name="T12" fmla="*/ 69 w 69"/>
                <a:gd name="T13" fmla="*/ 5 h 28"/>
                <a:gd name="T14" fmla="*/ 59 w 69"/>
                <a:gd name="T15" fmla="*/ 1 h 28"/>
                <a:gd name="T16" fmla="*/ 34 w 69"/>
                <a:gd name="T17" fmla="*/ 1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" h="28">
                  <a:moveTo>
                    <a:pt x="34" y="17"/>
                  </a:moveTo>
                  <a:cubicBezTo>
                    <a:pt x="34" y="17"/>
                    <a:pt x="34" y="17"/>
                    <a:pt x="34" y="17"/>
                  </a:cubicBezTo>
                  <a:cubicBezTo>
                    <a:pt x="23" y="17"/>
                    <a:pt x="13" y="10"/>
                    <a:pt x="10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5" y="18"/>
                    <a:pt x="19" y="28"/>
                    <a:pt x="34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49" y="28"/>
                    <a:pt x="63" y="19"/>
                    <a:pt x="69" y="5"/>
                  </a:cubicBezTo>
                  <a:cubicBezTo>
                    <a:pt x="59" y="1"/>
                    <a:pt x="59" y="1"/>
                    <a:pt x="59" y="1"/>
                  </a:cubicBezTo>
                  <a:cubicBezTo>
                    <a:pt x="55" y="11"/>
                    <a:pt x="45" y="17"/>
                    <a:pt x="34" y="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2" name="Oval 3804"/>
            <p:cNvSpPr>
              <a:spLocks noChangeArrowheads="1"/>
            </p:cNvSpPr>
            <p:nvPr/>
          </p:nvSpPr>
          <p:spPr bwMode="auto">
            <a:xfrm>
              <a:off x="8237098" y="5118697"/>
              <a:ext cx="46891" cy="4689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3" name="Oval 3805"/>
            <p:cNvSpPr>
              <a:spLocks noChangeArrowheads="1"/>
            </p:cNvSpPr>
            <p:nvPr/>
          </p:nvSpPr>
          <p:spPr bwMode="auto">
            <a:xfrm>
              <a:off x="8103211" y="5118697"/>
              <a:ext cx="46891" cy="46891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84" name="Group 1583"/>
          <p:cNvGrpSpPr/>
          <p:nvPr/>
        </p:nvGrpSpPr>
        <p:grpSpPr>
          <a:xfrm>
            <a:off x="7515676" y="2327672"/>
            <a:ext cx="317967" cy="270987"/>
            <a:chOff x="8863347" y="4641144"/>
            <a:chExt cx="810112" cy="690416"/>
          </a:xfrm>
        </p:grpSpPr>
        <p:sp>
          <p:nvSpPr>
            <p:cNvPr id="1585" name="Freeform 3806"/>
            <p:cNvSpPr>
              <a:spLocks/>
            </p:cNvSpPr>
            <p:nvPr/>
          </p:nvSpPr>
          <p:spPr bwMode="auto">
            <a:xfrm>
              <a:off x="8984894" y="4691120"/>
              <a:ext cx="289987" cy="599717"/>
            </a:xfrm>
            <a:custGeom>
              <a:avLst/>
              <a:gdLst>
                <a:gd name="T0" fmla="*/ 0 w 93"/>
                <a:gd name="T1" fmla="*/ 192 h 192"/>
                <a:gd name="T2" fmla="*/ 93 w 93"/>
                <a:gd name="T3" fmla="*/ 192 h 192"/>
                <a:gd name="T4" fmla="*/ 93 w 93"/>
                <a:gd name="T5" fmla="*/ 165 h 192"/>
                <a:gd name="T6" fmla="*/ 91 w 93"/>
                <a:gd name="T7" fmla="*/ 166 h 192"/>
                <a:gd name="T8" fmla="*/ 50 w 93"/>
                <a:gd name="T9" fmla="*/ 123 h 192"/>
                <a:gd name="T10" fmla="*/ 50 w 93"/>
                <a:gd name="T11" fmla="*/ 87 h 192"/>
                <a:gd name="T12" fmla="*/ 85 w 93"/>
                <a:gd name="T13" fmla="*/ 87 h 192"/>
                <a:gd name="T14" fmla="*/ 91 w 93"/>
                <a:gd name="T15" fmla="*/ 94 h 192"/>
                <a:gd name="T16" fmla="*/ 93 w 93"/>
                <a:gd name="T17" fmla="*/ 93 h 192"/>
                <a:gd name="T18" fmla="*/ 93 w 93"/>
                <a:gd name="T19" fmla="*/ 1 h 192"/>
                <a:gd name="T20" fmla="*/ 91 w 93"/>
                <a:gd name="T21" fmla="*/ 0 h 192"/>
                <a:gd name="T22" fmla="*/ 0 w 93"/>
                <a:gd name="T23" fmla="*/ 70 h 192"/>
                <a:gd name="T24" fmla="*/ 0 w 93"/>
                <a:gd name="T25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3" h="192">
                  <a:moveTo>
                    <a:pt x="0" y="192"/>
                  </a:moveTo>
                  <a:cubicBezTo>
                    <a:pt x="93" y="192"/>
                    <a:pt x="93" y="192"/>
                    <a:pt x="93" y="192"/>
                  </a:cubicBezTo>
                  <a:cubicBezTo>
                    <a:pt x="93" y="165"/>
                    <a:pt x="93" y="165"/>
                    <a:pt x="93" y="165"/>
                  </a:cubicBezTo>
                  <a:cubicBezTo>
                    <a:pt x="91" y="166"/>
                    <a:pt x="91" y="166"/>
                    <a:pt x="91" y="166"/>
                  </a:cubicBezTo>
                  <a:cubicBezTo>
                    <a:pt x="50" y="123"/>
                    <a:pt x="50" y="123"/>
                    <a:pt x="50" y="123"/>
                  </a:cubicBezTo>
                  <a:cubicBezTo>
                    <a:pt x="41" y="113"/>
                    <a:pt x="41" y="97"/>
                    <a:pt x="50" y="87"/>
                  </a:cubicBezTo>
                  <a:cubicBezTo>
                    <a:pt x="60" y="77"/>
                    <a:pt x="75" y="77"/>
                    <a:pt x="85" y="87"/>
                  </a:cubicBezTo>
                  <a:cubicBezTo>
                    <a:pt x="91" y="94"/>
                    <a:pt x="91" y="94"/>
                    <a:pt x="91" y="94"/>
                  </a:cubicBezTo>
                  <a:cubicBezTo>
                    <a:pt x="93" y="93"/>
                    <a:pt x="93" y="93"/>
                    <a:pt x="93" y="93"/>
                  </a:cubicBezTo>
                  <a:cubicBezTo>
                    <a:pt x="93" y="1"/>
                    <a:pt x="93" y="1"/>
                    <a:pt x="93" y="1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0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6" name="Freeform 3807"/>
            <p:cNvSpPr>
              <a:spLocks/>
            </p:cNvSpPr>
            <p:nvPr/>
          </p:nvSpPr>
          <p:spPr bwMode="auto">
            <a:xfrm>
              <a:off x="9274881" y="4694205"/>
              <a:ext cx="255435" cy="596633"/>
            </a:xfrm>
            <a:custGeom>
              <a:avLst/>
              <a:gdLst>
                <a:gd name="T0" fmla="*/ 5 w 82"/>
                <a:gd name="T1" fmla="*/ 86 h 191"/>
                <a:gd name="T2" fmla="*/ 39 w 82"/>
                <a:gd name="T3" fmla="*/ 86 h 191"/>
                <a:gd name="T4" fmla="*/ 39 w 82"/>
                <a:gd name="T5" fmla="*/ 122 h 191"/>
                <a:gd name="T6" fmla="*/ 0 w 82"/>
                <a:gd name="T7" fmla="*/ 164 h 191"/>
                <a:gd name="T8" fmla="*/ 0 w 82"/>
                <a:gd name="T9" fmla="*/ 191 h 191"/>
                <a:gd name="T10" fmla="*/ 82 w 82"/>
                <a:gd name="T11" fmla="*/ 191 h 191"/>
                <a:gd name="T12" fmla="*/ 82 w 82"/>
                <a:gd name="T13" fmla="*/ 62 h 191"/>
                <a:gd name="T14" fmla="*/ 0 w 82"/>
                <a:gd name="T15" fmla="*/ 0 h 191"/>
                <a:gd name="T16" fmla="*/ 0 w 82"/>
                <a:gd name="T17" fmla="*/ 92 h 191"/>
                <a:gd name="T18" fmla="*/ 5 w 82"/>
                <a:gd name="T19" fmla="*/ 8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" h="191">
                  <a:moveTo>
                    <a:pt x="5" y="86"/>
                  </a:moveTo>
                  <a:cubicBezTo>
                    <a:pt x="15" y="76"/>
                    <a:pt x="30" y="76"/>
                    <a:pt x="39" y="86"/>
                  </a:cubicBezTo>
                  <a:cubicBezTo>
                    <a:pt x="49" y="96"/>
                    <a:pt x="49" y="112"/>
                    <a:pt x="39" y="122"/>
                  </a:cubicBezTo>
                  <a:cubicBezTo>
                    <a:pt x="0" y="164"/>
                    <a:pt x="0" y="164"/>
                    <a:pt x="0" y="164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82" y="191"/>
                    <a:pt x="82" y="191"/>
                    <a:pt x="82" y="191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2"/>
                    <a:pt x="0" y="92"/>
                    <a:pt x="0" y="92"/>
                  </a:cubicBezTo>
                  <a:lnTo>
                    <a:pt x="5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7" name="Freeform 3808"/>
            <p:cNvSpPr>
              <a:spLocks noEditPoints="1"/>
            </p:cNvSpPr>
            <p:nvPr/>
          </p:nvSpPr>
          <p:spPr bwMode="auto">
            <a:xfrm>
              <a:off x="8863347" y="4641144"/>
              <a:ext cx="810112" cy="690416"/>
            </a:xfrm>
            <a:custGeom>
              <a:avLst/>
              <a:gdLst>
                <a:gd name="T0" fmla="*/ 656 w 1313"/>
                <a:gd name="T1" fmla="*/ 0 h 1119"/>
                <a:gd name="T2" fmla="*/ 0 w 1313"/>
                <a:gd name="T3" fmla="*/ 506 h 1119"/>
                <a:gd name="T4" fmla="*/ 40 w 1313"/>
                <a:gd name="T5" fmla="*/ 557 h 1119"/>
                <a:gd name="T6" fmla="*/ 131 w 1313"/>
                <a:gd name="T7" fmla="*/ 486 h 1119"/>
                <a:gd name="T8" fmla="*/ 131 w 1313"/>
                <a:gd name="T9" fmla="*/ 1119 h 1119"/>
                <a:gd name="T10" fmla="*/ 1146 w 1313"/>
                <a:gd name="T11" fmla="*/ 1119 h 1119"/>
                <a:gd name="T12" fmla="*/ 1146 w 1313"/>
                <a:gd name="T13" fmla="*/ 446 h 1119"/>
                <a:gd name="T14" fmla="*/ 1273 w 1313"/>
                <a:gd name="T15" fmla="*/ 542 h 1119"/>
                <a:gd name="T16" fmla="*/ 1313 w 1313"/>
                <a:gd name="T17" fmla="*/ 491 h 1119"/>
                <a:gd name="T18" fmla="*/ 656 w 1313"/>
                <a:gd name="T19" fmla="*/ 0 h 1119"/>
                <a:gd name="T20" fmla="*/ 1081 w 1313"/>
                <a:gd name="T21" fmla="*/ 1053 h 1119"/>
                <a:gd name="T22" fmla="*/ 667 w 1313"/>
                <a:gd name="T23" fmla="*/ 1053 h 1119"/>
                <a:gd name="T24" fmla="*/ 197 w 1313"/>
                <a:gd name="T25" fmla="*/ 1053 h 1119"/>
                <a:gd name="T26" fmla="*/ 197 w 1313"/>
                <a:gd name="T27" fmla="*/ 436 h 1119"/>
                <a:gd name="T28" fmla="*/ 656 w 1313"/>
                <a:gd name="T29" fmla="*/ 81 h 1119"/>
                <a:gd name="T30" fmla="*/ 667 w 1313"/>
                <a:gd name="T31" fmla="*/ 86 h 1119"/>
                <a:gd name="T32" fmla="*/ 1081 w 1313"/>
                <a:gd name="T33" fmla="*/ 400 h 1119"/>
                <a:gd name="T34" fmla="*/ 1081 w 1313"/>
                <a:gd name="T35" fmla="*/ 105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13" h="1119">
                  <a:moveTo>
                    <a:pt x="656" y="0"/>
                  </a:moveTo>
                  <a:lnTo>
                    <a:pt x="0" y="506"/>
                  </a:lnTo>
                  <a:lnTo>
                    <a:pt x="40" y="557"/>
                  </a:lnTo>
                  <a:lnTo>
                    <a:pt x="131" y="486"/>
                  </a:lnTo>
                  <a:lnTo>
                    <a:pt x="131" y="1119"/>
                  </a:lnTo>
                  <a:lnTo>
                    <a:pt x="1146" y="1119"/>
                  </a:lnTo>
                  <a:lnTo>
                    <a:pt x="1146" y="446"/>
                  </a:lnTo>
                  <a:lnTo>
                    <a:pt x="1273" y="542"/>
                  </a:lnTo>
                  <a:lnTo>
                    <a:pt x="1313" y="491"/>
                  </a:lnTo>
                  <a:lnTo>
                    <a:pt x="656" y="0"/>
                  </a:lnTo>
                  <a:close/>
                  <a:moveTo>
                    <a:pt x="1081" y="1053"/>
                  </a:moveTo>
                  <a:lnTo>
                    <a:pt x="667" y="1053"/>
                  </a:lnTo>
                  <a:lnTo>
                    <a:pt x="197" y="1053"/>
                  </a:lnTo>
                  <a:lnTo>
                    <a:pt x="197" y="436"/>
                  </a:lnTo>
                  <a:lnTo>
                    <a:pt x="656" y="81"/>
                  </a:lnTo>
                  <a:lnTo>
                    <a:pt x="667" y="86"/>
                  </a:lnTo>
                  <a:lnTo>
                    <a:pt x="1081" y="400"/>
                  </a:lnTo>
                  <a:lnTo>
                    <a:pt x="1081" y="105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8" name="Freeform 3809"/>
            <p:cNvSpPr>
              <a:spLocks/>
            </p:cNvSpPr>
            <p:nvPr/>
          </p:nvSpPr>
          <p:spPr bwMode="auto">
            <a:xfrm>
              <a:off x="9112612" y="4931748"/>
              <a:ext cx="162269" cy="277647"/>
            </a:xfrm>
            <a:custGeom>
              <a:avLst/>
              <a:gdLst>
                <a:gd name="T0" fmla="*/ 50 w 52"/>
                <a:gd name="T1" fmla="*/ 17 h 89"/>
                <a:gd name="T2" fmla="*/ 44 w 52"/>
                <a:gd name="T3" fmla="*/ 10 h 89"/>
                <a:gd name="T4" fmla="*/ 9 w 52"/>
                <a:gd name="T5" fmla="*/ 10 h 89"/>
                <a:gd name="T6" fmla="*/ 9 w 52"/>
                <a:gd name="T7" fmla="*/ 46 h 89"/>
                <a:gd name="T8" fmla="*/ 50 w 52"/>
                <a:gd name="T9" fmla="*/ 89 h 89"/>
                <a:gd name="T10" fmla="*/ 52 w 52"/>
                <a:gd name="T11" fmla="*/ 88 h 89"/>
                <a:gd name="T12" fmla="*/ 52 w 52"/>
                <a:gd name="T13" fmla="*/ 16 h 89"/>
                <a:gd name="T14" fmla="*/ 50 w 52"/>
                <a:gd name="T15" fmla="*/ 17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89">
                  <a:moveTo>
                    <a:pt x="50" y="17"/>
                  </a:moveTo>
                  <a:cubicBezTo>
                    <a:pt x="44" y="10"/>
                    <a:pt x="44" y="10"/>
                    <a:pt x="44" y="10"/>
                  </a:cubicBezTo>
                  <a:cubicBezTo>
                    <a:pt x="34" y="0"/>
                    <a:pt x="19" y="0"/>
                    <a:pt x="9" y="10"/>
                  </a:cubicBezTo>
                  <a:cubicBezTo>
                    <a:pt x="0" y="20"/>
                    <a:pt x="0" y="36"/>
                    <a:pt x="9" y="46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2" y="88"/>
                    <a:pt x="52" y="88"/>
                    <a:pt x="52" y="88"/>
                  </a:cubicBezTo>
                  <a:cubicBezTo>
                    <a:pt x="52" y="16"/>
                    <a:pt x="52" y="16"/>
                    <a:pt x="52" y="16"/>
                  </a:cubicBezTo>
                  <a:lnTo>
                    <a:pt x="50" y="1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9" name="Freeform 3810"/>
            <p:cNvSpPr>
              <a:spLocks/>
            </p:cNvSpPr>
            <p:nvPr/>
          </p:nvSpPr>
          <p:spPr bwMode="auto">
            <a:xfrm>
              <a:off x="9274881" y="4931748"/>
              <a:ext cx="152398" cy="274562"/>
            </a:xfrm>
            <a:custGeom>
              <a:avLst/>
              <a:gdLst>
                <a:gd name="T0" fmla="*/ 39 w 49"/>
                <a:gd name="T1" fmla="*/ 10 h 88"/>
                <a:gd name="T2" fmla="*/ 5 w 49"/>
                <a:gd name="T3" fmla="*/ 10 h 88"/>
                <a:gd name="T4" fmla="*/ 0 w 49"/>
                <a:gd name="T5" fmla="*/ 16 h 88"/>
                <a:gd name="T6" fmla="*/ 0 w 49"/>
                <a:gd name="T7" fmla="*/ 88 h 88"/>
                <a:gd name="T8" fmla="*/ 39 w 49"/>
                <a:gd name="T9" fmla="*/ 46 h 88"/>
                <a:gd name="T10" fmla="*/ 39 w 49"/>
                <a:gd name="T11" fmla="*/ 1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88">
                  <a:moveTo>
                    <a:pt x="39" y="10"/>
                  </a:moveTo>
                  <a:cubicBezTo>
                    <a:pt x="30" y="0"/>
                    <a:pt x="15" y="0"/>
                    <a:pt x="5" y="1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39" y="46"/>
                    <a:pt x="39" y="46"/>
                    <a:pt x="39" y="46"/>
                  </a:cubicBezTo>
                  <a:cubicBezTo>
                    <a:pt x="49" y="36"/>
                    <a:pt x="49" y="20"/>
                    <a:pt x="39" y="1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90" name="Group 1589"/>
          <p:cNvGrpSpPr/>
          <p:nvPr/>
        </p:nvGrpSpPr>
        <p:grpSpPr>
          <a:xfrm>
            <a:off x="3479376" y="2357741"/>
            <a:ext cx="342407" cy="255092"/>
            <a:chOff x="2463892" y="4688035"/>
            <a:chExt cx="800858" cy="596633"/>
          </a:xfrm>
        </p:grpSpPr>
        <p:sp>
          <p:nvSpPr>
            <p:cNvPr id="1591" name="Freeform 4025"/>
            <p:cNvSpPr>
              <a:spLocks/>
            </p:cNvSpPr>
            <p:nvPr/>
          </p:nvSpPr>
          <p:spPr bwMode="auto">
            <a:xfrm>
              <a:off x="2495358" y="5050210"/>
              <a:ext cx="289370" cy="103038"/>
            </a:xfrm>
            <a:custGeom>
              <a:avLst/>
              <a:gdLst>
                <a:gd name="T0" fmla="*/ 373 w 469"/>
                <a:gd name="T1" fmla="*/ 51 h 167"/>
                <a:gd name="T2" fmla="*/ 373 w 469"/>
                <a:gd name="T3" fmla="*/ 0 h 167"/>
                <a:gd name="T4" fmla="*/ 0 w 469"/>
                <a:gd name="T5" fmla="*/ 0 h 167"/>
                <a:gd name="T6" fmla="*/ 0 w 469"/>
                <a:gd name="T7" fmla="*/ 167 h 167"/>
                <a:gd name="T8" fmla="*/ 469 w 469"/>
                <a:gd name="T9" fmla="*/ 167 h 167"/>
                <a:gd name="T10" fmla="*/ 469 w 469"/>
                <a:gd name="T11" fmla="*/ 51 h 167"/>
                <a:gd name="T12" fmla="*/ 373 w 469"/>
                <a:gd name="T13" fmla="*/ 5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67">
                  <a:moveTo>
                    <a:pt x="373" y="51"/>
                  </a:moveTo>
                  <a:lnTo>
                    <a:pt x="373" y="0"/>
                  </a:lnTo>
                  <a:lnTo>
                    <a:pt x="0" y="0"/>
                  </a:lnTo>
                  <a:lnTo>
                    <a:pt x="0" y="167"/>
                  </a:lnTo>
                  <a:lnTo>
                    <a:pt x="469" y="167"/>
                  </a:lnTo>
                  <a:lnTo>
                    <a:pt x="469" y="51"/>
                  </a:lnTo>
                  <a:lnTo>
                    <a:pt x="373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2" name="Rectangle 4026"/>
            <p:cNvSpPr>
              <a:spLocks noChangeArrowheads="1"/>
            </p:cNvSpPr>
            <p:nvPr/>
          </p:nvSpPr>
          <p:spPr bwMode="auto">
            <a:xfrm>
              <a:off x="2688477" y="4719502"/>
              <a:ext cx="202374" cy="407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3" name="Freeform 4027"/>
            <p:cNvSpPr>
              <a:spLocks/>
            </p:cNvSpPr>
            <p:nvPr/>
          </p:nvSpPr>
          <p:spPr bwMode="auto">
            <a:xfrm>
              <a:off x="2688477" y="4716323"/>
              <a:ext cx="202374" cy="46986"/>
            </a:xfrm>
            <a:custGeom>
              <a:avLst/>
              <a:gdLst>
                <a:gd name="T0" fmla="*/ 328 w 328"/>
                <a:gd name="T1" fmla="*/ 0 h 71"/>
                <a:gd name="T2" fmla="*/ 328 w 328"/>
                <a:gd name="T3" fmla="*/ 0 h 71"/>
                <a:gd name="T4" fmla="*/ 0 w 328"/>
                <a:gd name="T5" fmla="*/ 0 h 71"/>
                <a:gd name="T6" fmla="*/ 0 w 328"/>
                <a:gd name="T7" fmla="*/ 71 h 71"/>
                <a:gd name="T8" fmla="*/ 328 w 328"/>
                <a:gd name="T9" fmla="*/ 71 h 71"/>
                <a:gd name="T10" fmla="*/ 328 w 328"/>
                <a:gd name="T11" fmla="*/ 0 h 71"/>
                <a:gd name="T12" fmla="*/ 328 w 328"/>
                <a:gd name="T13" fmla="*/ 0 h 71"/>
                <a:gd name="T14" fmla="*/ 328 w 328"/>
                <a:gd name="T15" fmla="*/ 0 h 71"/>
                <a:gd name="T16" fmla="*/ 328 w 328"/>
                <a:gd name="T17" fmla="*/ 0 h 71"/>
                <a:gd name="T18" fmla="*/ 328 w 328"/>
                <a:gd name="T19" fmla="*/ 66 h 71"/>
                <a:gd name="T20" fmla="*/ 0 w 328"/>
                <a:gd name="T21" fmla="*/ 66 h 71"/>
                <a:gd name="T22" fmla="*/ 0 w 328"/>
                <a:gd name="T23" fmla="*/ 5 h 71"/>
                <a:gd name="T24" fmla="*/ 328 w 328"/>
                <a:gd name="T25" fmla="*/ 5 h 71"/>
                <a:gd name="T26" fmla="*/ 328 w 328"/>
                <a:gd name="T27" fmla="*/ 0 h 71"/>
                <a:gd name="T28" fmla="*/ 328 w 328"/>
                <a:gd name="T29" fmla="*/ 0 h 71"/>
                <a:gd name="T30" fmla="*/ 328 w 328"/>
                <a:gd name="T3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8" h="71">
                  <a:moveTo>
                    <a:pt x="328" y="0"/>
                  </a:moveTo>
                  <a:lnTo>
                    <a:pt x="328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328" y="71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66"/>
                  </a:lnTo>
                  <a:lnTo>
                    <a:pt x="0" y="66"/>
                  </a:lnTo>
                  <a:lnTo>
                    <a:pt x="0" y="5"/>
                  </a:lnTo>
                  <a:lnTo>
                    <a:pt x="328" y="5"/>
                  </a:lnTo>
                  <a:lnTo>
                    <a:pt x="328" y="0"/>
                  </a:lnTo>
                  <a:lnTo>
                    <a:pt x="328" y="0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4" name="Rectangle 4028"/>
            <p:cNvSpPr>
              <a:spLocks noChangeArrowheads="1"/>
            </p:cNvSpPr>
            <p:nvPr/>
          </p:nvSpPr>
          <p:spPr bwMode="auto">
            <a:xfrm>
              <a:off x="2495358" y="4794158"/>
              <a:ext cx="289370" cy="2190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5" name="Freeform 4029"/>
            <p:cNvSpPr>
              <a:spLocks/>
            </p:cNvSpPr>
            <p:nvPr/>
          </p:nvSpPr>
          <p:spPr bwMode="auto">
            <a:xfrm>
              <a:off x="2784728" y="5050210"/>
              <a:ext cx="187038" cy="103038"/>
            </a:xfrm>
            <a:custGeom>
              <a:avLst/>
              <a:gdLst>
                <a:gd name="T0" fmla="*/ 51 w 59"/>
                <a:gd name="T1" fmla="*/ 25 h 33"/>
                <a:gd name="T2" fmla="*/ 59 w 59"/>
                <a:gd name="T3" fmla="*/ 0 h 33"/>
                <a:gd name="T4" fmla="*/ 21 w 59"/>
                <a:gd name="T5" fmla="*/ 0 h 33"/>
                <a:gd name="T6" fmla="*/ 21 w 59"/>
                <a:gd name="T7" fmla="*/ 10 h 33"/>
                <a:gd name="T8" fmla="*/ 0 w 59"/>
                <a:gd name="T9" fmla="*/ 10 h 33"/>
                <a:gd name="T10" fmla="*/ 0 w 59"/>
                <a:gd name="T11" fmla="*/ 33 h 33"/>
                <a:gd name="T12" fmla="*/ 52 w 59"/>
                <a:gd name="T13" fmla="*/ 33 h 33"/>
                <a:gd name="T14" fmla="*/ 51 w 59"/>
                <a:gd name="T15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" h="33">
                  <a:moveTo>
                    <a:pt x="51" y="25"/>
                  </a:moveTo>
                  <a:cubicBezTo>
                    <a:pt x="51" y="16"/>
                    <a:pt x="54" y="7"/>
                    <a:pt x="59" y="0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10"/>
                    <a:pt x="21" y="10"/>
                    <a:pt x="21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52" y="33"/>
                    <a:pt x="52" y="33"/>
                    <a:pt x="52" y="33"/>
                  </a:cubicBezTo>
                  <a:cubicBezTo>
                    <a:pt x="52" y="31"/>
                    <a:pt x="51" y="28"/>
                    <a:pt x="51" y="2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6" name="Freeform 4030"/>
            <p:cNvSpPr>
              <a:spLocks noEditPoints="1"/>
            </p:cNvSpPr>
            <p:nvPr/>
          </p:nvSpPr>
          <p:spPr bwMode="auto">
            <a:xfrm>
              <a:off x="2977848" y="5006403"/>
              <a:ext cx="255436" cy="246797"/>
            </a:xfrm>
            <a:custGeom>
              <a:avLst/>
              <a:gdLst>
                <a:gd name="T0" fmla="*/ 0 w 82"/>
                <a:gd name="T1" fmla="*/ 39 h 79"/>
                <a:gd name="T2" fmla="*/ 41 w 82"/>
                <a:gd name="T3" fmla="*/ 79 h 79"/>
                <a:gd name="T4" fmla="*/ 82 w 82"/>
                <a:gd name="T5" fmla="*/ 39 h 79"/>
                <a:gd name="T6" fmla="*/ 41 w 82"/>
                <a:gd name="T7" fmla="*/ 0 h 79"/>
                <a:gd name="T8" fmla="*/ 0 w 82"/>
                <a:gd name="T9" fmla="*/ 39 h 79"/>
                <a:gd name="T10" fmla="*/ 61 w 82"/>
                <a:gd name="T11" fmla="*/ 49 h 79"/>
                <a:gd name="T12" fmla="*/ 50 w 82"/>
                <a:gd name="T13" fmla="*/ 48 h 79"/>
                <a:gd name="T14" fmla="*/ 51 w 82"/>
                <a:gd name="T15" fmla="*/ 39 h 79"/>
                <a:gd name="T16" fmla="*/ 20 w 82"/>
                <a:gd name="T17" fmla="*/ 62 h 79"/>
                <a:gd name="T18" fmla="*/ 13 w 82"/>
                <a:gd name="T19" fmla="*/ 53 h 79"/>
                <a:gd name="T20" fmla="*/ 44 w 82"/>
                <a:gd name="T21" fmla="*/ 29 h 79"/>
                <a:gd name="T22" fmla="*/ 36 w 82"/>
                <a:gd name="T23" fmla="*/ 28 h 79"/>
                <a:gd name="T24" fmla="*/ 38 w 82"/>
                <a:gd name="T25" fmla="*/ 16 h 79"/>
                <a:gd name="T26" fmla="*/ 65 w 82"/>
                <a:gd name="T27" fmla="*/ 22 h 79"/>
                <a:gd name="T28" fmla="*/ 61 w 82"/>
                <a:gd name="T29" fmla="*/ 4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" h="79">
                  <a:moveTo>
                    <a:pt x="0" y="39"/>
                  </a:moveTo>
                  <a:cubicBezTo>
                    <a:pt x="0" y="61"/>
                    <a:pt x="18" y="79"/>
                    <a:pt x="41" y="79"/>
                  </a:cubicBezTo>
                  <a:cubicBezTo>
                    <a:pt x="63" y="79"/>
                    <a:pt x="82" y="61"/>
                    <a:pt x="82" y="39"/>
                  </a:cubicBezTo>
                  <a:cubicBezTo>
                    <a:pt x="82" y="18"/>
                    <a:pt x="63" y="0"/>
                    <a:pt x="41" y="0"/>
                  </a:cubicBezTo>
                  <a:cubicBezTo>
                    <a:pt x="18" y="0"/>
                    <a:pt x="0" y="18"/>
                    <a:pt x="0" y="39"/>
                  </a:cubicBezTo>
                  <a:close/>
                  <a:moveTo>
                    <a:pt x="61" y="49"/>
                  </a:moveTo>
                  <a:cubicBezTo>
                    <a:pt x="50" y="48"/>
                    <a:pt x="50" y="48"/>
                    <a:pt x="50" y="48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3" y="53"/>
                    <a:pt x="13" y="53"/>
                    <a:pt x="13" y="53"/>
                  </a:cubicBezTo>
                  <a:cubicBezTo>
                    <a:pt x="44" y="29"/>
                    <a:pt x="44" y="29"/>
                    <a:pt x="44" y="29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65" y="22"/>
                    <a:pt x="65" y="22"/>
                    <a:pt x="65" y="22"/>
                  </a:cubicBezTo>
                  <a:lnTo>
                    <a:pt x="61" y="4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7" name="Freeform 4031"/>
            <p:cNvSpPr>
              <a:spLocks/>
            </p:cNvSpPr>
            <p:nvPr/>
          </p:nvSpPr>
          <p:spPr bwMode="auto">
            <a:xfrm>
              <a:off x="2784729" y="4794158"/>
              <a:ext cx="296873" cy="219033"/>
            </a:xfrm>
            <a:custGeom>
              <a:avLst/>
              <a:gdLst>
                <a:gd name="T0" fmla="*/ 69 w 95"/>
                <a:gd name="T1" fmla="*/ 70 h 70"/>
                <a:gd name="T2" fmla="*/ 95 w 95"/>
                <a:gd name="T3" fmla="*/ 58 h 70"/>
                <a:gd name="T4" fmla="*/ 95 w 95"/>
                <a:gd name="T5" fmla="*/ 0 h 70"/>
                <a:gd name="T6" fmla="*/ 0 w 95"/>
                <a:gd name="T7" fmla="*/ 0 h 70"/>
                <a:gd name="T8" fmla="*/ 0 w 95"/>
                <a:gd name="T9" fmla="*/ 70 h 70"/>
                <a:gd name="T10" fmla="*/ 69 w 95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5" h="70">
                  <a:moveTo>
                    <a:pt x="69" y="70"/>
                  </a:moveTo>
                  <a:cubicBezTo>
                    <a:pt x="76" y="64"/>
                    <a:pt x="85" y="60"/>
                    <a:pt x="95" y="5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69" y="7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8" name="Freeform 4032"/>
            <p:cNvSpPr>
              <a:spLocks/>
            </p:cNvSpPr>
            <p:nvPr/>
          </p:nvSpPr>
          <p:spPr bwMode="auto">
            <a:xfrm>
              <a:off x="2495358" y="5013191"/>
              <a:ext cx="289370" cy="68486"/>
            </a:xfrm>
            <a:custGeom>
              <a:avLst/>
              <a:gdLst>
                <a:gd name="T0" fmla="*/ 373 w 469"/>
                <a:gd name="T1" fmla="*/ 111 h 111"/>
                <a:gd name="T2" fmla="*/ 469 w 469"/>
                <a:gd name="T3" fmla="*/ 111 h 111"/>
                <a:gd name="T4" fmla="*/ 469 w 469"/>
                <a:gd name="T5" fmla="*/ 0 h 111"/>
                <a:gd name="T6" fmla="*/ 0 w 469"/>
                <a:gd name="T7" fmla="*/ 0 h 111"/>
                <a:gd name="T8" fmla="*/ 0 w 469"/>
                <a:gd name="T9" fmla="*/ 60 h 111"/>
                <a:gd name="T10" fmla="*/ 373 w 469"/>
                <a:gd name="T11" fmla="*/ 60 h 111"/>
                <a:gd name="T12" fmla="*/ 373 w 469"/>
                <a:gd name="T13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111">
                  <a:moveTo>
                    <a:pt x="373" y="111"/>
                  </a:moveTo>
                  <a:lnTo>
                    <a:pt x="469" y="111"/>
                  </a:lnTo>
                  <a:lnTo>
                    <a:pt x="469" y="0"/>
                  </a:lnTo>
                  <a:lnTo>
                    <a:pt x="0" y="0"/>
                  </a:lnTo>
                  <a:lnTo>
                    <a:pt x="0" y="60"/>
                  </a:lnTo>
                  <a:lnTo>
                    <a:pt x="373" y="60"/>
                  </a:lnTo>
                  <a:lnTo>
                    <a:pt x="373" y="11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9" name="Freeform 4033"/>
            <p:cNvSpPr>
              <a:spLocks/>
            </p:cNvSpPr>
            <p:nvPr/>
          </p:nvSpPr>
          <p:spPr bwMode="auto">
            <a:xfrm>
              <a:off x="2784728" y="5013191"/>
              <a:ext cx="215331" cy="68486"/>
            </a:xfrm>
            <a:custGeom>
              <a:avLst/>
              <a:gdLst>
                <a:gd name="T0" fmla="*/ 0 w 69"/>
                <a:gd name="T1" fmla="*/ 22 h 22"/>
                <a:gd name="T2" fmla="*/ 21 w 69"/>
                <a:gd name="T3" fmla="*/ 22 h 22"/>
                <a:gd name="T4" fmla="*/ 21 w 69"/>
                <a:gd name="T5" fmla="*/ 12 h 22"/>
                <a:gd name="T6" fmla="*/ 59 w 69"/>
                <a:gd name="T7" fmla="*/ 12 h 22"/>
                <a:gd name="T8" fmla="*/ 69 w 69"/>
                <a:gd name="T9" fmla="*/ 0 h 22"/>
                <a:gd name="T10" fmla="*/ 0 w 69"/>
                <a:gd name="T11" fmla="*/ 0 h 22"/>
                <a:gd name="T12" fmla="*/ 0 w 69"/>
                <a:gd name="T1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22">
                  <a:moveTo>
                    <a:pt x="0" y="22"/>
                  </a:moveTo>
                  <a:cubicBezTo>
                    <a:pt x="21" y="22"/>
                    <a:pt x="21" y="22"/>
                    <a:pt x="21" y="22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59" y="12"/>
                    <a:pt x="59" y="12"/>
                    <a:pt x="59" y="12"/>
                  </a:cubicBezTo>
                  <a:cubicBezTo>
                    <a:pt x="61" y="8"/>
                    <a:pt x="65" y="4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0" name="Freeform 4034"/>
            <p:cNvSpPr>
              <a:spLocks noEditPoints="1"/>
            </p:cNvSpPr>
            <p:nvPr/>
          </p:nvSpPr>
          <p:spPr bwMode="auto">
            <a:xfrm>
              <a:off x="2943913" y="4975554"/>
              <a:ext cx="320837" cy="309114"/>
            </a:xfrm>
            <a:custGeom>
              <a:avLst/>
              <a:gdLst>
                <a:gd name="T0" fmla="*/ 54 w 103"/>
                <a:gd name="T1" fmla="*/ 0 h 99"/>
                <a:gd name="T2" fmla="*/ 52 w 103"/>
                <a:gd name="T3" fmla="*/ 0 h 99"/>
                <a:gd name="T4" fmla="*/ 48 w 103"/>
                <a:gd name="T5" fmla="*/ 0 h 99"/>
                <a:gd name="T6" fmla="*/ 44 w 103"/>
                <a:gd name="T7" fmla="*/ 0 h 99"/>
                <a:gd name="T8" fmla="*/ 18 w 103"/>
                <a:gd name="T9" fmla="*/ 12 h 99"/>
                <a:gd name="T10" fmla="*/ 8 w 103"/>
                <a:gd name="T11" fmla="*/ 24 h 99"/>
                <a:gd name="T12" fmla="*/ 0 w 103"/>
                <a:gd name="T13" fmla="*/ 49 h 99"/>
                <a:gd name="T14" fmla="*/ 1 w 103"/>
                <a:gd name="T15" fmla="*/ 57 h 99"/>
                <a:gd name="T16" fmla="*/ 2 w 103"/>
                <a:gd name="T17" fmla="*/ 60 h 99"/>
                <a:gd name="T18" fmla="*/ 4 w 103"/>
                <a:gd name="T19" fmla="*/ 68 h 99"/>
                <a:gd name="T20" fmla="*/ 52 w 103"/>
                <a:gd name="T21" fmla="*/ 99 h 99"/>
                <a:gd name="T22" fmla="*/ 103 w 103"/>
                <a:gd name="T23" fmla="*/ 49 h 99"/>
                <a:gd name="T24" fmla="*/ 54 w 103"/>
                <a:gd name="T25" fmla="*/ 0 h 99"/>
                <a:gd name="T26" fmla="*/ 52 w 103"/>
                <a:gd name="T27" fmla="*/ 89 h 99"/>
                <a:gd name="T28" fmla="*/ 11 w 103"/>
                <a:gd name="T29" fmla="*/ 49 h 99"/>
                <a:gd name="T30" fmla="*/ 52 w 103"/>
                <a:gd name="T31" fmla="*/ 10 h 99"/>
                <a:gd name="T32" fmla="*/ 93 w 103"/>
                <a:gd name="T33" fmla="*/ 49 h 99"/>
                <a:gd name="T34" fmla="*/ 52 w 103"/>
                <a:gd name="T35" fmla="*/ 8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3" h="99">
                  <a:moveTo>
                    <a:pt x="54" y="0"/>
                  </a:moveTo>
                  <a:cubicBezTo>
                    <a:pt x="53" y="0"/>
                    <a:pt x="52" y="0"/>
                    <a:pt x="52" y="0"/>
                  </a:cubicBezTo>
                  <a:cubicBezTo>
                    <a:pt x="50" y="0"/>
                    <a:pt x="49" y="0"/>
                    <a:pt x="48" y="0"/>
                  </a:cubicBezTo>
                  <a:cubicBezTo>
                    <a:pt x="47" y="0"/>
                    <a:pt x="45" y="0"/>
                    <a:pt x="44" y="0"/>
                  </a:cubicBezTo>
                  <a:cubicBezTo>
                    <a:pt x="34" y="2"/>
                    <a:pt x="25" y="6"/>
                    <a:pt x="18" y="12"/>
                  </a:cubicBezTo>
                  <a:cubicBezTo>
                    <a:pt x="14" y="16"/>
                    <a:pt x="10" y="20"/>
                    <a:pt x="8" y="24"/>
                  </a:cubicBezTo>
                  <a:cubicBezTo>
                    <a:pt x="3" y="31"/>
                    <a:pt x="0" y="40"/>
                    <a:pt x="0" y="49"/>
                  </a:cubicBezTo>
                  <a:cubicBezTo>
                    <a:pt x="0" y="52"/>
                    <a:pt x="1" y="55"/>
                    <a:pt x="1" y="57"/>
                  </a:cubicBezTo>
                  <a:cubicBezTo>
                    <a:pt x="1" y="58"/>
                    <a:pt x="1" y="59"/>
                    <a:pt x="2" y="60"/>
                  </a:cubicBezTo>
                  <a:cubicBezTo>
                    <a:pt x="2" y="63"/>
                    <a:pt x="3" y="65"/>
                    <a:pt x="4" y="68"/>
                  </a:cubicBezTo>
                  <a:cubicBezTo>
                    <a:pt x="11" y="86"/>
                    <a:pt x="30" y="99"/>
                    <a:pt x="52" y="99"/>
                  </a:cubicBezTo>
                  <a:cubicBezTo>
                    <a:pt x="80" y="99"/>
                    <a:pt x="103" y="77"/>
                    <a:pt x="103" y="49"/>
                  </a:cubicBezTo>
                  <a:cubicBezTo>
                    <a:pt x="103" y="23"/>
                    <a:pt x="81" y="1"/>
                    <a:pt x="54" y="0"/>
                  </a:cubicBezTo>
                  <a:close/>
                  <a:moveTo>
                    <a:pt x="52" y="89"/>
                  </a:moveTo>
                  <a:cubicBezTo>
                    <a:pt x="29" y="89"/>
                    <a:pt x="11" y="71"/>
                    <a:pt x="11" y="49"/>
                  </a:cubicBezTo>
                  <a:cubicBezTo>
                    <a:pt x="11" y="28"/>
                    <a:pt x="29" y="10"/>
                    <a:pt x="52" y="10"/>
                  </a:cubicBezTo>
                  <a:cubicBezTo>
                    <a:pt x="74" y="10"/>
                    <a:pt x="93" y="28"/>
                    <a:pt x="93" y="49"/>
                  </a:cubicBezTo>
                  <a:cubicBezTo>
                    <a:pt x="93" y="71"/>
                    <a:pt x="74" y="89"/>
                    <a:pt x="52" y="8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1" name="Freeform 4035"/>
            <p:cNvSpPr>
              <a:spLocks/>
            </p:cNvSpPr>
            <p:nvPr/>
          </p:nvSpPr>
          <p:spPr bwMode="auto">
            <a:xfrm>
              <a:off x="3018569" y="5056380"/>
              <a:ext cx="162269" cy="143760"/>
            </a:xfrm>
            <a:custGeom>
              <a:avLst/>
              <a:gdLst>
                <a:gd name="T0" fmla="*/ 116 w 263"/>
                <a:gd name="T1" fmla="*/ 61 h 233"/>
                <a:gd name="T2" fmla="*/ 157 w 263"/>
                <a:gd name="T3" fmla="*/ 66 h 233"/>
                <a:gd name="T4" fmla="*/ 0 w 263"/>
                <a:gd name="T5" fmla="*/ 188 h 233"/>
                <a:gd name="T6" fmla="*/ 35 w 263"/>
                <a:gd name="T7" fmla="*/ 233 h 233"/>
                <a:gd name="T8" fmla="*/ 192 w 263"/>
                <a:gd name="T9" fmla="*/ 117 h 233"/>
                <a:gd name="T10" fmla="*/ 187 w 263"/>
                <a:gd name="T11" fmla="*/ 162 h 233"/>
                <a:gd name="T12" fmla="*/ 242 w 263"/>
                <a:gd name="T13" fmla="*/ 167 h 233"/>
                <a:gd name="T14" fmla="*/ 263 w 263"/>
                <a:gd name="T15" fmla="*/ 31 h 233"/>
                <a:gd name="T16" fmla="*/ 126 w 263"/>
                <a:gd name="T17" fmla="*/ 0 h 233"/>
                <a:gd name="T18" fmla="*/ 116 w 263"/>
                <a:gd name="T19" fmla="*/ 61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3" h="233">
                  <a:moveTo>
                    <a:pt x="116" y="61"/>
                  </a:moveTo>
                  <a:lnTo>
                    <a:pt x="157" y="66"/>
                  </a:lnTo>
                  <a:lnTo>
                    <a:pt x="0" y="188"/>
                  </a:lnTo>
                  <a:lnTo>
                    <a:pt x="35" y="233"/>
                  </a:lnTo>
                  <a:lnTo>
                    <a:pt x="192" y="117"/>
                  </a:lnTo>
                  <a:lnTo>
                    <a:pt x="187" y="162"/>
                  </a:lnTo>
                  <a:lnTo>
                    <a:pt x="242" y="167"/>
                  </a:lnTo>
                  <a:lnTo>
                    <a:pt x="263" y="31"/>
                  </a:lnTo>
                  <a:lnTo>
                    <a:pt x="126" y="0"/>
                  </a:lnTo>
                  <a:lnTo>
                    <a:pt x="116" y="6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2" name="Freeform 4036"/>
            <p:cNvSpPr>
              <a:spLocks noEditPoints="1"/>
            </p:cNvSpPr>
            <p:nvPr/>
          </p:nvSpPr>
          <p:spPr bwMode="auto">
            <a:xfrm>
              <a:off x="2463892" y="4688035"/>
              <a:ext cx="648460" cy="499765"/>
            </a:xfrm>
            <a:custGeom>
              <a:avLst/>
              <a:gdLst>
                <a:gd name="T0" fmla="*/ 155 w 208"/>
                <a:gd name="T1" fmla="*/ 149 h 160"/>
                <a:gd name="T2" fmla="*/ 103 w 208"/>
                <a:gd name="T3" fmla="*/ 149 h 160"/>
                <a:gd name="T4" fmla="*/ 10 w 208"/>
                <a:gd name="T5" fmla="*/ 149 h 160"/>
                <a:gd name="T6" fmla="*/ 10 w 208"/>
                <a:gd name="T7" fmla="*/ 116 h 160"/>
                <a:gd name="T8" fmla="*/ 10 w 208"/>
                <a:gd name="T9" fmla="*/ 104 h 160"/>
                <a:gd name="T10" fmla="*/ 10 w 208"/>
                <a:gd name="T11" fmla="*/ 34 h 160"/>
                <a:gd name="T12" fmla="*/ 103 w 208"/>
                <a:gd name="T13" fmla="*/ 34 h 160"/>
                <a:gd name="T14" fmla="*/ 198 w 208"/>
                <a:gd name="T15" fmla="*/ 34 h 160"/>
                <a:gd name="T16" fmla="*/ 198 w 208"/>
                <a:gd name="T17" fmla="*/ 92 h 160"/>
                <a:gd name="T18" fmla="*/ 206 w 208"/>
                <a:gd name="T19" fmla="*/ 92 h 160"/>
                <a:gd name="T20" fmla="*/ 206 w 208"/>
                <a:gd name="T21" fmla="*/ 92 h 160"/>
                <a:gd name="T22" fmla="*/ 206 w 208"/>
                <a:gd name="T23" fmla="*/ 92 h 160"/>
                <a:gd name="T24" fmla="*/ 208 w 208"/>
                <a:gd name="T25" fmla="*/ 92 h 160"/>
                <a:gd name="T26" fmla="*/ 208 w 208"/>
                <a:gd name="T27" fmla="*/ 24 h 160"/>
                <a:gd name="T28" fmla="*/ 148 w 208"/>
                <a:gd name="T29" fmla="*/ 24 h 160"/>
                <a:gd name="T30" fmla="*/ 148 w 208"/>
                <a:gd name="T31" fmla="*/ 0 h 160"/>
                <a:gd name="T32" fmla="*/ 62 w 208"/>
                <a:gd name="T33" fmla="*/ 0 h 160"/>
                <a:gd name="T34" fmla="*/ 62 w 208"/>
                <a:gd name="T35" fmla="*/ 24 h 160"/>
                <a:gd name="T36" fmla="*/ 0 w 208"/>
                <a:gd name="T37" fmla="*/ 24 h 160"/>
                <a:gd name="T38" fmla="*/ 0 w 208"/>
                <a:gd name="T39" fmla="*/ 159 h 160"/>
                <a:gd name="T40" fmla="*/ 158 w 208"/>
                <a:gd name="T41" fmla="*/ 160 h 160"/>
                <a:gd name="T42" fmla="*/ 155 w 208"/>
                <a:gd name="T43" fmla="*/ 149 h 160"/>
                <a:gd name="T44" fmla="*/ 72 w 208"/>
                <a:gd name="T45" fmla="*/ 10 h 160"/>
                <a:gd name="T46" fmla="*/ 137 w 208"/>
                <a:gd name="T47" fmla="*/ 10 h 160"/>
                <a:gd name="T48" fmla="*/ 137 w 208"/>
                <a:gd name="T49" fmla="*/ 23 h 160"/>
                <a:gd name="T50" fmla="*/ 72 w 208"/>
                <a:gd name="T51" fmla="*/ 23 h 160"/>
                <a:gd name="T52" fmla="*/ 72 w 208"/>
                <a:gd name="T53" fmla="*/ 1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8" h="160">
                  <a:moveTo>
                    <a:pt x="155" y="149"/>
                  </a:moveTo>
                  <a:cubicBezTo>
                    <a:pt x="103" y="149"/>
                    <a:pt x="103" y="149"/>
                    <a:pt x="103" y="149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10" y="116"/>
                    <a:pt x="10" y="116"/>
                    <a:pt x="10" y="116"/>
                  </a:cubicBezTo>
                  <a:cubicBezTo>
                    <a:pt x="10" y="104"/>
                    <a:pt x="10" y="104"/>
                    <a:pt x="10" y="104"/>
                  </a:cubicBezTo>
                  <a:cubicBezTo>
                    <a:pt x="10" y="34"/>
                    <a:pt x="10" y="34"/>
                    <a:pt x="10" y="34"/>
                  </a:cubicBezTo>
                  <a:cubicBezTo>
                    <a:pt x="103" y="34"/>
                    <a:pt x="103" y="34"/>
                    <a:pt x="103" y="34"/>
                  </a:cubicBezTo>
                  <a:cubicBezTo>
                    <a:pt x="198" y="34"/>
                    <a:pt x="198" y="34"/>
                    <a:pt x="198" y="34"/>
                  </a:cubicBezTo>
                  <a:cubicBezTo>
                    <a:pt x="198" y="92"/>
                    <a:pt x="198" y="92"/>
                    <a:pt x="198" y="92"/>
                  </a:cubicBezTo>
                  <a:cubicBezTo>
                    <a:pt x="200" y="92"/>
                    <a:pt x="203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6" y="92"/>
                    <a:pt x="206" y="92"/>
                  </a:cubicBezTo>
                  <a:cubicBezTo>
                    <a:pt x="206" y="92"/>
                    <a:pt x="207" y="92"/>
                    <a:pt x="208" y="92"/>
                  </a:cubicBezTo>
                  <a:cubicBezTo>
                    <a:pt x="208" y="24"/>
                    <a:pt x="208" y="24"/>
                    <a:pt x="208" y="24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0"/>
                    <a:pt x="148" y="0"/>
                    <a:pt x="148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62" y="24"/>
                    <a:pt x="62" y="24"/>
                    <a:pt x="62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59"/>
                    <a:pt x="0" y="159"/>
                    <a:pt x="0" y="159"/>
                  </a:cubicBezTo>
                  <a:cubicBezTo>
                    <a:pt x="158" y="160"/>
                    <a:pt x="158" y="160"/>
                    <a:pt x="158" y="160"/>
                  </a:cubicBezTo>
                  <a:cubicBezTo>
                    <a:pt x="157" y="156"/>
                    <a:pt x="156" y="153"/>
                    <a:pt x="155" y="149"/>
                  </a:cubicBezTo>
                  <a:close/>
                  <a:moveTo>
                    <a:pt x="72" y="10"/>
                  </a:moveTo>
                  <a:cubicBezTo>
                    <a:pt x="137" y="10"/>
                    <a:pt x="137" y="10"/>
                    <a:pt x="137" y="10"/>
                  </a:cubicBezTo>
                  <a:cubicBezTo>
                    <a:pt x="137" y="23"/>
                    <a:pt x="137" y="23"/>
                    <a:pt x="137" y="23"/>
                  </a:cubicBezTo>
                  <a:cubicBezTo>
                    <a:pt x="72" y="23"/>
                    <a:pt x="72" y="23"/>
                    <a:pt x="72" y="23"/>
                  </a:cubicBezTo>
                  <a:lnTo>
                    <a:pt x="72" y="1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03" name="Group 1602"/>
          <p:cNvGrpSpPr/>
          <p:nvPr/>
        </p:nvGrpSpPr>
        <p:grpSpPr>
          <a:xfrm>
            <a:off x="4306281" y="2320141"/>
            <a:ext cx="302454" cy="303402"/>
            <a:chOff x="3750940" y="4591167"/>
            <a:chExt cx="787900" cy="790369"/>
          </a:xfrm>
        </p:grpSpPr>
        <p:sp>
          <p:nvSpPr>
            <p:cNvPr id="1604" name="Freeform 4037"/>
            <p:cNvSpPr>
              <a:spLocks noEditPoints="1"/>
            </p:cNvSpPr>
            <p:nvPr/>
          </p:nvSpPr>
          <p:spPr bwMode="auto">
            <a:xfrm>
              <a:off x="3789920" y="4629646"/>
              <a:ext cx="356512" cy="711169"/>
            </a:xfrm>
            <a:custGeom>
              <a:avLst/>
              <a:gdLst>
                <a:gd name="T0" fmla="*/ 107 w 114"/>
                <a:gd name="T1" fmla="*/ 139 h 227"/>
                <a:gd name="T2" fmla="*/ 107 w 114"/>
                <a:gd name="T3" fmla="*/ 120 h 227"/>
                <a:gd name="T4" fmla="*/ 88 w 114"/>
                <a:gd name="T5" fmla="*/ 120 h 227"/>
                <a:gd name="T6" fmla="*/ 88 w 114"/>
                <a:gd name="T7" fmla="*/ 107 h 227"/>
                <a:gd name="T8" fmla="*/ 107 w 114"/>
                <a:gd name="T9" fmla="*/ 107 h 227"/>
                <a:gd name="T10" fmla="*/ 107 w 114"/>
                <a:gd name="T11" fmla="*/ 88 h 227"/>
                <a:gd name="T12" fmla="*/ 114 w 114"/>
                <a:gd name="T13" fmla="*/ 88 h 227"/>
                <a:gd name="T14" fmla="*/ 114 w 114"/>
                <a:gd name="T15" fmla="*/ 0 h 227"/>
                <a:gd name="T16" fmla="*/ 114 w 114"/>
                <a:gd name="T17" fmla="*/ 0 h 227"/>
                <a:gd name="T18" fmla="*/ 0 w 114"/>
                <a:gd name="T19" fmla="*/ 114 h 227"/>
                <a:gd name="T20" fmla="*/ 19 w 114"/>
                <a:gd name="T21" fmla="*/ 176 h 227"/>
                <a:gd name="T22" fmla="*/ 19 w 114"/>
                <a:gd name="T23" fmla="*/ 137 h 227"/>
                <a:gd name="T24" fmla="*/ 50 w 114"/>
                <a:gd name="T25" fmla="*/ 107 h 227"/>
                <a:gd name="T26" fmla="*/ 82 w 114"/>
                <a:gd name="T27" fmla="*/ 137 h 227"/>
                <a:gd name="T28" fmla="*/ 82 w 114"/>
                <a:gd name="T29" fmla="*/ 223 h 227"/>
                <a:gd name="T30" fmla="*/ 114 w 114"/>
                <a:gd name="T31" fmla="*/ 227 h 227"/>
                <a:gd name="T32" fmla="*/ 114 w 114"/>
                <a:gd name="T33" fmla="*/ 227 h 227"/>
                <a:gd name="T34" fmla="*/ 114 w 114"/>
                <a:gd name="T35" fmla="*/ 139 h 227"/>
                <a:gd name="T36" fmla="*/ 107 w 114"/>
                <a:gd name="T37" fmla="*/ 139 h 227"/>
                <a:gd name="T38" fmla="*/ 51 w 114"/>
                <a:gd name="T39" fmla="*/ 103 h 227"/>
                <a:gd name="T40" fmla="*/ 31 w 114"/>
                <a:gd name="T41" fmla="*/ 83 h 227"/>
                <a:gd name="T42" fmla="*/ 51 w 114"/>
                <a:gd name="T43" fmla="*/ 63 h 227"/>
                <a:gd name="T44" fmla="*/ 71 w 114"/>
                <a:gd name="T45" fmla="*/ 83 h 227"/>
                <a:gd name="T46" fmla="*/ 51 w 114"/>
                <a:gd name="T47" fmla="*/ 10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4" h="227">
                  <a:moveTo>
                    <a:pt x="107" y="139"/>
                  </a:moveTo>
                  <a:cubicBezTo>
                    <a:pt x="107" y="120"/>
                    <a:pt x="107" y="120"/>
                    <a:pt x="107" y="120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14" y="88"/>
                    <a:pt x="114" y="88"/>
                    <a:pt x="114" y="88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8"/>
                    <a:pt x="19" y="176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0"/>
                    <a:pt x="34" y="107"/>
                    <a:pt x="50" y="107"/>
                  </a:cubicBezTo>
                  <a:cubicBezTo>
                    <a:pt x="67" y="107"/>
                    <a:pt x="81" y="120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139"/>
                    <a:pt x="114" y="139"/>
                    <a:pt x="114" y="139"/>
                  </a:cubicBezTo>
                  <a:lnTo>
                    <a:pt x="107" y="139"/>
                  </a:lnTo>
                  <a:close/>
                  <a:moveTo>
                    <a:pt x="51" y="103"/>
                  </a:moveTo>
                  <a:cubicBezTo>
                    <a:pt x="40" y="103"/>
                    <a:pt x="31" y="94"/>
                    <a:pt x="31" y="83"/>
                  </a:cubicBezTo>
                  <a:cubicBezTo>
                    <a:pt x="31" y="72"/>
                    <a:pt x="40" y="63"/>
                    <a:pt x="51" y="63"/>
                  </a:cubicBezTo>
                  <a:cubicBezTo>
                    <a:pt x="62" y="63"/>
                    <a:pt x="71" y="72"/>
                    <a:pt x="71" y="83"/>
                  </a:cubicBezTo>
                  <a:cubicBezTo>
                    <a:pt x="71" y="94"/>
                    <a:pt x="62" y="103"/>
                    <a:pt x="51" y="10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5" name="Freeform 4038"/>
            <p:cNvSpPr>
              <a:spLocks noEditPoints="1"/>
            </p:cNvSpPr>
            <p:nvPr/>
          </p:nvSpPr>
          <p:spPr bwMode="auto">
            <a:xfrm>
              <a:off x="3791044" y="4631889"/>
              <a:ext cx="355388" cy="712010"/>
            </a:xfrm>
            <a:custGeom>
              <a:avLst/>
              <a:gdLst>
                <a:gd name="T0" fmla="*/ 108 w 114"/>
                <a:gd name="T1" fmla="*/ 139 h 228"/>
                <a:gd name="T2" fmla="*/ 89 w 114"/>
                <a:gd name="T3" fmla="*/ 120 h 228"/>
                <a:gd name="T4" fmla="*/ 108 w 114"/>
                <a:gd name="T5" fmla="*/ 108 h 228"/>
                <a:gd name="T6" fmla="*/ 114 w 114"/>
                <a:gd name="T7" fmla="*/ 89 h 228"/>
                <a:gd name="T8" fmla="*/ 114 w 114"/>
                <a:gd name="T9" fmla="*/ 0 h 228"/>
                <a:gd name="T10" fmla="*/ 19 w 114"/>
                <a:gd name="T11" fmla="*/ 177 h 228"/>
                <a:gd name="T12" fmla="*/ 19 w 114"/>
                <a:gd name="T13" fmla="*/ 137 h 228"/>
                <a:gd name="T14" fmla="*/ 19 w 114"/>
                <a:gd name="T15" fmla="*/ 137 h 228"/>
                <a:gd name="T16" fmla="*/ 82 w 114"/>
                <a:gd name="T17" fmla="*/ 137 h 228"/>
                <a:gd name="T18" fmla="*/ 82 w 114"/>
                <a:gd name="T19" fmla="*/ 137 h 228"/>
                <a:gd name="T20" fmla="*/ 82 w 114"/>
                <a:gd name="T21" fmla="*/ 223 h 228"/>
                <a:gd name="T22" fmla="*/ 114 w 114"/>
                <a:gd name="T23" fmla="*/ 228 h 228"/>
                <a:gd name="T24" fmla="*/ 114 w 114"/>
                <a:gd name="T25" fmla="*/ 228 h 228"/>
                <a:gd name="T26" fmla="*/ 107 w 114"/>
                <a:gd name="T27" fmla="*/ 139 h 228"/>
                <a:gd name="T28" fmla="*/ 108 w 114"/>
                <a:gd name="T29" fmla="*/ 139 h 228"/>
                <a:gd name="T30" fmla="*/ 107 w 114"/>
                <a:gd name="T31" fmla="*/ 139 h 228"/>
                <a:gd name="T32" fmla="*/ 113 w 114"/>
                <a:gd name="T33" fmla="*/ 227 h 228"/>
                <a:gd name="T34" fmla="*/ 114 w 114"/>
                <a:gd name="T35" fmla="*/ 227 h 228"/>
                <a:gd name="T36" fmla="*/ 114 w 114"/>
                <a:gd name="T37" fmla="*/ 227 h 228"/>
                <a:gd name="T38" fmla="*/ 82 w 114"/>
                <a:gd name="T39" fmla="*/ 223 h 228"/>
                <a:gd name="T40" fmla="*/ 82 w 114"/>
                <a:gd name="T41" fmla="*/ 223 h 228"/>
                <a:gd name="T42" fmla="*/ 82 w 114"/>
                <a:gd name="T43" fmla="*/ 137 h 228"/>
                <a:gd name="T44" fmla="*/ 19 w 114"/>
                <a:gd name="T45" fmla="*/ 137 h 228"/>
                <a:gd name="T46" fmla="*/ 19 w 114"/>
                <a:gd name="T47" fmla="*/ 176 h 228"/>
                <a:gd name="T48" fmla="*/ 19 w 114"/>
                <a:gd name="T49" fmla="*/ 176 h 228"/>
                <a:gd name="T50" fmla="*/ 33 w 114"/>
                <a:gd name="T51" fmla="*/ 33 h 228"/>
                <a:gd name="T52" fmla="*/ 114 w 114"/>
                <a:gd name="T53" fmla="*/ 0 h 228"/>
                <a:gd name="T54" fmla="*/ 113 w 114"/>
                <a:gd name="T55" fmla="*/ 0 h 228"/>
                <a:gd name="T56" fmla="*/ 107 w 114"/>
                <a:gd name="T57" fmla="*/ 88 h 228"/>
                <a:gd name="T58" fmla="*/ 88 w 114"/>
                <a:gd name="T59" fmla="*/ 107 h 228"/>
                <a:gd name="T60" fmla="*/ 107 w 114"/>
                <a:gd name="T61" fmla="*/ 120 h 228"/>
                <a:gd name="T62" fmla="*/ 107 w 114"/>
                <a:gd name="T63" fmla="*/ 139 h 228"/>
                <a:gd name="T64" fmla="*/ 51 w 114"/>
                <a:gd name="T65" fmla="*/ 102 h 228"/>
                <a:gd name="T66" fmla="*/ 32 w 114"/>
                <a:gd name="T67" fmla="*/ 83 h 228"/>
                <a:gd name="T68" fmla="*/ 51 w 114"/>
                <a:gd name="T69" fmla="*/ 63 h 228"/>
                <a:gd name="T70" fmla="*/ 71 w 114"/>
                <a:gd name="T71" fmla="*/ 83 h 228"/>
                <a:gd name="T72" fmla="*/ 51 w 114"/>
                <a:gd name="T73" fmla="*/ 102 h 228"/>
                <a:gd name="T74" fmla="*/ 51 w 114"/>
                <a:gd name="T75" fmla="*/ 103 h 228"/>
                <a:gd name="T76" fmla="*/ 51 w 114"/>
                <a:gd name="T77" fmla="*/ 63 h 228"/>
                <a:gd name="T78" fmla="*/ 51 w 114"/>
                <a:gd name="T79" fmla="*/ 103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4" h="228">
                  <a:moveTo>
                    <a:pt x="107" y="139"/>
                  </a:moveTo>
                  <a:cubicBezTo>
                    <a:pt x="108" y="139"/>
                    <a:pt x="108" y="139"/>
                    <a:pt x="108" y="139"/>
                  </a:cubicBezTo>
                  <a:cubicBezTo>
                    <a:pt x="108" y="120"/>
                    <a:pt x="108" y="120"/>
                    <a:pt x="108" y="120"/>
                  </a:cubicBezTo>
                  <a:cubicBezTo>
                    <a:pt x="89" y="120"/>
                    <a:pt x="89" y="120"/>
                    <a:pt x="89" y="120"/>
                  </a:cubicBezTo>
                  <a:cubicBezTo>
                    <a:pt x="89" y="108"/>
                    <a:pt x="89" y="108"/>
                    <a:pt x="89" y="108"/>
                  </a:cubicBezTo>
                  <a:cubicBezTo>
                    <a:pt x="108" y="108"/>
                    <a:pt x="108" y="108"/>
                    <a:pt x="108" y="108"/>
                  </a:cubicBezTo>
                  <a:cubicBezTo>
                    <a:pt x="108" y="89"/>
                    <a:pt x="108" y="89"/>
                    <a:pt x="108" y="89"/>
                  </a:cubicBezTo>
                  <a:cubicBezTo>
                    <a:pt x="114" y="89"/>
                    <a:pt x="114" y="89"/>
                    <a:pt x="114" y="8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51" y="0"/>
                    <a:pt x="0" y="51"/>
                    <a:pt x="0" y="114"/>
                  </a:cubicBezTo>
                  <a:cubicBezTo>
                    <a:pt x="0" y="137"/>
                    <a:pt x="7" y="159"/>
                    <a:pt x="19" y="177"/>
                  </a:cubicBezTo>
                  <a:cubicBezTo>
                    <a:pt x="19" y="177"/>
                    <a:pt x="19" y="177"/>
                    <a:pt x="19" y="17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20" y="121"/>
                    <a:pt x="34" y="108"/>
                    <a:pt x="50" y="108"/>
                  </a:cubicBezTo>
                  <a:cubicBezTo>
                    <a:pt x="67" y="108"/>
                    <a:pt x="81" y="121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92" y="226"/>
                    <a:pt x="103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228"/>
                    <a:pt x="114" y="228"/>
                    <a:pt x="114" y="228"/>
                  </a:cubicBezTo>
                  <a:cubicBezTo>
                    <a:pt x="114" y="139"/>
                    <a:pt x="114" y="139"/>
                    <a:pt x="114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8" y="139"/>
                    <a:pt x="108" y="139"/>
                    <a:pt x="108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13" y="139"/>
                    <a:pt x="113" y="139"/>
                    <a:pt x="113" y="139"/>
                  </a:cubicBezTo>
                  <a:cubicBezTo>
                    <a:pt x="113" y="227"/>
                    <a:pt x="113" y="227"/>
                    <a:pt x="113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14" y="227"/>
                    <a:pt x="114" y="227"/>
                    <a:pt x="114" y="227"/>
                  </a:cubicBezTo>
                  <a:cubicBezTo>
                    <a:pt x="103" y="227"/>
                    <a:pt x="92" y="226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223"/>
                    <a:pt x="82" y="223"/>
                    <a:pt x="82" y="223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2" y="137"/>
                    <a:pt x="82" y="137"/>
                    <a:pt x="82" y="137"/>
                  </a:cubicBezTo>
                  <a:cubicBezTo>
                    <a:pt x="81" y="120"/>
                    <a:pt x="67" y="107"/>
                    <a:pt x="50" y="107"/>
                  </a:cubicBezTo>
                  <a:cubicBezTo>
                    <a:pt x="34" y="107"/>
                    <a:pt x="20" y="120"/>
                    <a:pt x="19" y="137"/>
                  </a:cubicBezTo>
                  <a:cubicBezTo>
                    <a:pt x="19" y="137"/>
                    <a:pt x="19" y="137"/>
                    <a:pt x="19" y="137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19" y="176"/>
                    <a:pt x="19" y="176"/>
                    <a:pt x="19" y="176"/>
                  </a:cubicBezTo>
                  <a:cubicBezTo>
                    <a:pt x="7" y="158"/>
                    <a:pt x="0" y="137"/>
                    <a:pt x="0" y="114"/>
                  </a:cubicBezTo>
                  <a:cubicBezTo>
                    <a:pt x="0" y="82"/>
                    <a:pt x="13" y="54"/>
                    <a:pt x="33" y="33"/>
                  </a:cubicBezTo>
                  <a:cubicBezTo>
                    <a:pt x="54" y="13"/>
                    <a:pt x="82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3" y="88"/>
                    <a:pt x="113" y="88"/>
                    <a:pt x="113" y="88"/>
                  </a:cubicBezTo>
                  <a:cubicBezTo>
                    <a:pt x="107" y="88"/>
                    <a:pt x="107" y="88"/>
                    <a:pt x="107" y="88"/>
                  </a:cubicBezTo>
                  <a:cubicBezTo>
                    <a:pt x="107" y="107"/>
                    <a:pt x="107" y="107"/>
                    <a:pt x="107" y="107"/>
                  </a:cubicBezTo>
                  <a:cubicBezTo>
                    <a:pt x="88" y="107"/>
                    <a:pt x="88" y="107"/>
                    <a:pt x="88" y="107"/>
                  </a:cubicBezTo>
                  <a:cubicBezTo>
                    <a:pt x="88" y="120"/>
                    <a:pt x="88" y="120"/>
                    <a:pt x="88" y="120"/>
                  </a:cubicBezTo>
                  <a:cubicBezTo>
                    <a:pt x="107" y="120"/>
                    <a:pt x="107" y="120"/>
                    <a:pt x="107" y="120"/>
                  </a:cubicBezTo>
                  <a:cubicBezTo>
                    <a:pt x="107" y="139"/>
                    <a:pt x="107" y="139"/>
                    <a:pt x="107" y="139"/>
                  </a:cubicBezTo>
                  <a:cubicBezTo>
                    <a:pt x="107" y="139"/>
                    <a:pt x="107" y="139"/>
                    <a:pt x="107" y="139"/>
                  </a:cubicBezTo>
                  <a:close/>
                  <a:moveTo>
                    <a:pt x="51" y="103"/>
                  </a:moveTo>
                  <a:cubicBezTo>
                    <a:pt x="51" y="102"/>
                    <a:pt x="51" y="102"/>
                    <a:pt x="51" y="102"/>
                  </a:cubicBezTo>
                  <a:cubicBezTo>
                    <a:pt x="46" y="102"/>
                    <a:pt x="41" y="100"/>
                    <a:pt x="37" y="97"/>
                  </a:cubicBezTo>
                  <a:cubicBezTo>
                    <a:pt x="34" y="93"/>
                    <a:pt x="32" y="88"/>
                    <a:pt x="32" y="83"/>
                  </a:cubicBezTo>
                  <a:cubicBezTo>
                    <a:pt x="32" y="77"/>
                    <a:pt x="34" y="73"/>
                    <a:pt x="37" y="69"/>
                  </a:cubicBezTo>
                  <a:cubicBezTo>
                    <a:pt x="41" y="65"/>
                    <a:pt x="46" y="63"/>
                    <a:pt x="51" y="63"/>
                  </a:cubicBezTo>
                  <a:cubicBezTo>
                    <a:pt x="57" y="63"/>
                    <a:pt x="61" y="65"/>
                    <a:pt x="65" y="69"/>
                  </a:cubicBezTo>
                  <a:cubicBezTo>
                    <a:pt x="68" y="73"/>
                    <a:pt x="71" y="77"/>
                    <a:pt x="71" y="83"/>
                  </a:cubicBezTo>
                  <a:cubicBezTo>
                    <a:pt x="71" y="88"/>
                    <a:pt x="68" y="93"/>
                    <a:pt x="65" y="97"/>
                  </a:cubicBezTo>
                  <a:cubicBezTo>
                    <a:pt x="61" y="100"/>
                    <a:pt x="57" y="102"/>
                    <a:pt x="51" y="102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51" y="103"/>
                    <a:pt x="51" y="103"/>
                    <a:pt x="51" y="103"/>
                  </a:cubicBezTo>
                  <a:cubicBezTo>
                    <a:pt x="62" y="103"/>
                    <a:pt x="71" y="94"/>
                    <a:pt x="71" y="83"/>
                  </a:cubicBezTo>
                  <a:cubicBezTo>
                    <a:pt x="71" y="72"/>
                    <a:pt x="62" y="63"/>
                    <a:pt x="51" y="63"/>
                  </a:cubicBezTo>
                  <a:cubicBezTo>
                    <a:pt x="40" y="63"/>
                    <a:pt x="31" y="72"/>
                    <a:pt x="31" y="83"/>
                  </a:cubicBezTo>
                  <a:cubicBezTo>
                    <a:pt x="31" y="94"/>
                    <a:pt x="40" y="103"/>
                    <a:pt x="51" y="10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6" name="Freeform 4039"/>
            <p:cNvSpPr>
              <a:spLocks noEditPoints="1"/>
            </p:cNvSpPr>
            <p:nvPr/>
          </p:nvSpPr>
          <p:spPr bwMode="auto">
            <a:xfrm>
              <a:off x="4146432" y="4631889"/>
              <a:ext cx="352303" cy="708926"/>
            </a:xfrm>
            <a:custGeom>
              <a:avLst/>
              <a:gdLst>
                <a:gd name="T0" fmla="*/ 39 w 113"/>
                <a:gd name="T1" fmla="*/ 220 h 227"/>
                <a:gd name="T2" fmla="*/ 39 w 113"/>
                <a:gd name="T3" fmla="*/ 137 h 227"/>
                <a:gd name="T4" fmla="*/ 70 w 113"/>
                <a:gd name="T5" fmla="*/ 107 h 227"/>
                <a:gd name="T6" fmla="*/ 102 w 113"/>
                <a:gd name="T7" fmla="*/ 137 h 227"/>
                <a:gd name="T8" fmla="*/ 102 w 113"/>
                <a:gd name="T9" fmla="*/ 164 h 227"/>
                <a:gd name="T10" fmla="*/ 113 w 113"/>
                <a:gd name="T11" fmla="*/ 114 h 227"/>
                <a:gd name="T12" fmla="*/ 4 w 113"/>
                <a:gd name="T13" fmla="*/ 0 h 227"/>
                <a:gd name="T14" fmla="*/ 0 w 113"/>
                <a:gd name="T15" fmla="*/ 0 h 227"/>
                <a:gd name="T16" fmla="*/ 0 w 113"/>
                <a:gd name="T17" fmla="*/ 88 h 227"/>
                <a:gd name="T18" fmla="*/ 4 w 113"/>
                <a:gd name="T19" fmla="*/ 88 h 227"/>
                <a:gd name="T20" fmla="*/ 6 w 113"/>
                <a:gd name="T21" fmla="*/ 88 h 227"/>
                <a:gd name="T22" fmla="*/ 6 w 113"/>
                <a:gd name="T23" fmla="*/ 107 h 227"/>
                <a:gd name="T24" fmla="*/ 25 w 113"/>
                <a:gd name="T25" fmla="*/ 107 h 227"/>
                <a:gd name="T26" fmla="*/ 25 w 113"/>
                <a:gd name="T27" fmla="*/ 120 h 227"/>
                <a:gd name="T28" fmla="*/ 6 w 113"/>
                <a:gd name="T29" fmla="*/ 120 h 227"/>
                <a:gd name="T30" fmla="*/ 6 w 113"/>
                <a:gd name="T31" fmla="*/ 139 h 227"/>
                <a:gd name="T32" fmla="*/ 4 w 113"/>
                <a:gd name="T33" fmla="*/ 139 h 227"/>
                <a:gd name="T34" fmla="*/ 0 w 113"/>
                <a:gd name="T35" fmla="*/ 139 h 227"/>
                <a:gd name="T36" fmla="*/ 0 w 113"/>
                <a:gd name="T37" fmla="*/ 227 h 227"/>
                <a:gd name="T38" fmla="*/ 4 w 113"/>
                <a:gd name="T39" fmla="*/ 227 h 227"/>
                <a:gd name="T40" fmla="*/ 39 w 113"/>
                <a:gd name="T41" fmla="*/ 220 h 227"/>
                <a:gd name="T42" fmla="*/ 69 w 113"/>
                <a:gd name="T43" fmla="*/ 63 h 227"/>
                <a:gd name="T44" fmla="*/ 89 w 113"/>
                <a:gd name="T45" fmla="*/ 83 h 227"/>
                <a:gd name="T46" fmla="*/ 69 w 113"/>
                <a:gd name="T47" fmla="*/ 103 h 227"/>
                <a:gd name="T48" fmla="*/ 50 w 113"/>
                <a:gd name="T49" fmla="*/ 83 h 227"/>
                <a:gd name="T50" fmla="*/ 69 w 113"/>
                <a:gd name="T51" fmla="*/ 63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3" h="227">
                  <a:moveTo>
                    <a:pt x="39" y="220"/>
                  </a:moveTo>
                  <a:cubicBezTo>
                    <a:pt x="39" y="137"/>
                    <a:pt x="39" y="137"/>
                    <a:pt x="39" y="137"/>
                  </a:cubicBezTo>
                  <a:cubicBezTo>
                    <a:pt x="40" y="120"/>
                    <a:pt x="53" y="107"/>
                    <a:pt x="70" y="107"/>
                  </a:cubicBezTo>
                  <a:cubicBezTo>
                    <a:pt x="87" y="107"/>
                    <a:pt x="101" y="120"/>
                    <a:pt x="102" y="137"/>
                  </a:cubicBezTo>
                  <a:cubicBezTo>
                    <a:pt x="102" y="164"/>
                    <a:pt x="102" y="164"/>
                    <a:pt x="102" y="164"/>
                  </a:cubicBezTo>
                  <a:cubicBezTo>
                    <a:pt x="109" y="149"/>
                    <a:pt x="113" y="132"/>
                    <a:pt x="113" y="114"/>
                  </a:cubicBezTo>
                  <a:cubicBezTo>
                    <a:pt x="113" y="52"/>
                    <a:pt x="65" y="2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4" y="88"/>
                    <a:pt x="4" y="88"/>
                    <a:pt x="4" y="88"/>
                  </a:cubicBezTo>
                  <a:cubicBezTo>
                    <a:pt x="6" y="88"/>
                    <a:pt x="6" y="88"/>
                    <a:pt x="6" y="88"/>
                  </a:cubicBezTo>
                  <a:cubicBezTo>
                    <a:pt x="6" y="107"/>
                    <a:pt x="6" y="107"/>
                    <a:pt x="6" y="107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25" y="120"/>
                    <a:pt x="25" y="120"/>
                    <a:pt x="25" y="120"/>
                  </a:cubicBezTo>
                  <a:cubicBezTo>
                    <a:pt x="6" y="120"/>
                    <a:pt x="6" y="120"/>
                    <a:pt x="6" y="120"/>
                  </a:cubicBezTo>
                  <a:cubicBezTo>
                    <a:pt x="6" y="139"/>
                    <a:pt x="6" y="139"/>
                    <a:pt x="6" y="139"/>
                  </a:cubicBezTo>
                  <a:cubicBezTo>
                    <a:pt x="4" y="139"/>
                    <a:pt x="4" y="139"/>
                    <a:pt x="4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1" y="227"/>
                    <a:pt x="2" y="227"/>
                    <a:pt x="4" y="227"/>
                  </a:cubicBezTo>
                  <a:cubicBezTo>
                    <a:pt x="16" y="227"/>
                    <a:pt x="28" y="224"/>
                    <a:pt x="39" y="220"/>
                  </a:cubicBezTo>
                  <a:close/>
                  <a:moveTo>
                    <a:pt x="69" y="63"/>
                  </a:moveTo>
                  <a:cubicBezTo>
                    <a:pt x="80" y="63"/>
                    <a:pt x="89" y="72"/>
                    <a:pt x="89" y="83"/>
                  </a:cubicBezTo>
                  <a:cubicBezTo>
                    <a:pt x="89" y="94"/>
                    <a:pt x="80" y="103"/>
                    <a:pt x="69" y="103"/>
                  </a:cubicBezTo>
                  <a:cubicBezTo>
                    <a:pt x="58" y="103"/>
                    <a:pt x="50" y="94"/>
                    <a:pt x="50" y="83"/>
                  </a:cubicBezTo>
                  <a:cubicBezTo>
                    <a:pt x="50" y="72"/>
                    <a:pt x="58" y="63"/>
                    <a:pt x="69" y="6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7" name="Oval 4040"/>
            <p:cNvSpPr>
              <a:spLocks noChangeArrowheads="1"/>
            </p:cNvSpPr>
            <p:nvPr/>
          </p:nvSpPr>
          <p:spPr bwMode="auto">
            <a:xfrm>
              <a:off x="3887912" y="4828710"/>
              <a:ext cx="124633" cy="12463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8" name="Freeform 4041"/>
            <p:cNvSpPr>
              <a:spLocks/>
            </p:cNvSpPr>
            <p:nvPr/>
          </p:nvSpPr>
          <p:spPr bwMode="auto">
            <a:xfrm>
              <a:off x="3850276" y="4966299"/>
              <a:ext cx="196204" cy="362175"/>
            </a:xfrm>
            <a:custGeom>
              <a:avLst/>
              <a:gdLst>
                <a:gd name="T0" fmla="*/ 31 w 63"/>
                <a:gd name="T1" fmla="*/ 0 h 116"/>
                <a:gd name="T2" fmla="*/ 0 w 63"/>
                <a:gd name="T3" fmla="*/ 30 h 116"/>
                <a:gd name="T4" fmla="*/ 0 w 63"/>
                <a:gd name="T5" fmla="*/ 69 h 116"/>
                <a:gd name="T6" fmla="*/ 63 w 63"/>
                <a:gd name="T7" fmla="*/ 116 h 116"/>
                <a:gd name="T8" fmla="*/ 63 w 63"/>
                <a:gd name="T9" fmla="*/ 30 h 116"/>
                <a:gd name="T10" fmla="*/ 31 w 63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6">
                  <a:moveTo>
                    <a:pt x="31" y="0"/>
                  </a:moveTo>
                  <a:cubicBezTo>
                    <a:pt x="15" y="0"/>
                    <a:pt x="1" y="13"/>
                    <a:pt x="0" y="3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5" y="92"/>
                    <a:pt x="37" y="108"/>
                    <a:pt x="63" y="116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9" name="Freeform 4042"/>
            <p:cNvSpPr>
              <a:spLocks/>
            </p:cNvSpPr>
            <p:nvPr/>
          </p:nvSpPr>
          <p:spPr bwMode="auto">
            <a:xfrm>
              <a:off x="4535755" y="4981724"/>
              <a:ext cx="3085" cy="43807"/>
            </a:xfrm>
            <a:custGeom>
              <a:avLst/>
              <a:gdLst>
                <a:gd name="T0" fmla="*/ 0 w 1"/>
                <a:gd name="T1" fmla="*/ 14 h 14"/>
                <a:gd name="T2" fmla="*/ 1 w 1"/>
                <a:gd name="T3" fmla="*/ 2 h 14"/>
                <a:gd name="T4" fmla="*/ 1 w 1"/>
                <a:gd name="T5" fmla="*/ 0 h 14"/>
                <a:gd name="T6" fmla="*/ 1 w 1"/>
                <a:gd name="T7" fmla="*/ 2 h 14"/>
                <a:gd name="T8" fmla="*/ 0 w 1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">
                  <a:moveTo>
                    <a:pt x="0" y="14"/>
                  </a:moveTo>
                  <a:cubicBezTo>
                    <a:pt x="1" y="10"/>
                    <a:pt x="1" y="6"/>
                    <a:pt x="1" y="2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6"/>
                    <a:pt x="1" y="10"/>
                    <a:pt x="0" y="14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0" name="Freeform 4043"/>
            <p:cNvSpPr>
              <a:spLocks/>
            </p:cNvSpPr>
            <p:nvPr/>
          </p:nvSpPr>
          <p:spPr bwMode="auto">
            <a:xfrm>
              <a:off x="4267980" y="4966299"/>
              <a:ext cx="196204" cy="352303"/>
            </a:xfrm>
            <a:custGeom>
              <a:avLst/>
              <a:gdLst>
                <a:gd name="T0" fmla="*/ 31 w 63"/>
                <a:gd name="T1" fmla="*/ 0 h 113"/>
                <a:gd name="T2" fmla="*/ 0 w 63"/>
                <a:gd name="T3" fmla="*/ 30 h 113"/>
                <a:gd name="T4" fmla="*/ 0 w 63"/>
                <a:gd name="T5" fmla="*/ 113 h 113"/>
                <a:gd name="T6" fmla="*/ 63 w 63"/>
                <a:gd name="T7" fmla="*/ 57 h 113"/>
                <a:gd name="T8" fmla="*/ 63 w 63"/>
                <a:gd name="T9" fmla="*/ 30 h 113"/>
                <a:gd name="T10" fmla="*/ 31 w 63"/>
                <a:gd name="T1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113">
                  <a:moveTo>
                    <a:pt x="31" y="0"/>
                  </a:moveTo>
                  <a:cubicBezTo>
                    <a:pt x="14" y="0"/>
                    <a:pt x="1" y="13"/>
                    <a:pt x="0" y="30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27" y="103"/>
                    <a:pt x="50" y="83"/>
                    <a:pt x="63" y="57"/>
                  </a:cubicBezTo>
                  <a:cubicBezTo>
                    <a:pt x="63" y="30"/>
                    <a:pt x="63" y="30"/>
                    <a:pt x="63" y="30"/>
                  </a:cubicBezTo>
                  <a:cubicBezTo>
                    <a:pt x="62" y="13"/>
                    <a:pt x="48" y="0"/>
                    <a:pt x="31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1" name="Freeform 4044"/>
            <p:cNvSpPr>
              <a:spLocks/>
            </p:cNvSpPr>
            <p:nvPr/>
          </p:nvSpPr>
          <p:spPr bwMode="auto">
            <a:xfrm>
              <a:off x="3750940" y="4591167"/>
              <a:ext cx="395493" cy="790369"/>
            </a:xfrm>
            <a:custGeom>
              <a:avLst/>
              <a:gdLst>
                <a:gd name="T0" fmla="*/ 0 w 127"/>
                <a:gd name="T1" fmla="*/ 127 h 253"/>
                <a:gd name="T2" fmla="*/ 127 w 127"/>
                <a:gd name="T3" fmla="*/ 253 h 253"/>
                <a:gd name="T4" fmla="*/ 127 w 127"/>
                <a:gd name="T5" fmla="*/ 253 h 253"/>
                <a:gd name="T6" fmla="*/ 127 w 127"/>
                <a:gd name="T7" fmla="*/ 240 h 253"/>
                <a:gd name="T8" fmla="*/ 127 w 127"/>
                <a:gd name="T9" fmla="*/ 240 h 253"/>
                <a:gd name="T10" fmla="*/ 95 w 127"/>
                <a:gd name="T11" fmla="*/ 236 h 253"/>
                <a:gd name="T12" fmla="*/ 32 w 127"/>
                <a:gd name="T13" fmla="*/ 189 h 253"/>
                <a:gd name="T14" fmla="*/ 13 w 127"/>
                <a:gd name="T15" fmla="*/ 127 h 253"/>
                <a:gd name="T16" fmla="*/ 127 w 127"/>
                <a:gd name="T17" fmla="*/ 13 h 253"/>
                <a:gd name="T18" fmla="*/ 127 w 127"/>
                <a:gd name="T19" fmla="*/ 13 h 253"/>
                <a:gd name="T20" fmla="*/ 127 w 127"/>
                <a:gd name="T21" fmla="*/ 0 h 253"/>
                <a:gd name="T22" fmla="*/ 127 w 127"/>
                <a:gd name="T23" fmla="*/ 0 h 253"/>
                <a:gd name="T24" fmla="*/ 0 w 127"/>
                <a:gd name="T25" fmla="*/ 12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7" h="253">
                  <a:moveTo>
                    <a:pt x="0" y="127"/>
                  </a:moveTo>
                  <a:cubicBezTo>
                    <a:pt x="0" y="196"/>
                    <a:pt x="57" y="253"/>
                    <a:pt x="127" y="253"/>
                  </a:cubicBezTo>
                  <a:cubicBezTo>
                    <a:pt x="127" y="253"/>
                    <a:pt x="127" y="253"/>
                    <a:pt x="127" y="253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27" y="240"/>
                    <a:pt x="127" y="240"/>
                    <a:pt x="127" y="240"/>
                  </a:cubicBezTo>
                  <a:cubicBezTo>
                    <a:pt x="116" y="240"/>
                    <a:pt x="105" y="239"/>
                    <a:pt x="95" y="236"/>
                  </a:cubicBezTo>
                  <a:cubicBezTo>
                    <a:pt x="69" y="228"/>
                    <a:pt x="47" y="212"/>
                    <a:pt x="32" y="189"/>
                  </a:cubicBezTo>
                  <a:cubicBezTo>
                    <a:pt x="20" y="171"/>
                    <a:pt x="13" y="150"/>
                    <a:pt x="13" y="127"/>
                  </a:cubicBezTo>
                  <a:cubicBezTo>
                    <a:pt x="13" y="64"/>
                    <a:pt x="64" y="13"/>
                    <a:pt x="127" y="13"/>
                  </a:cubicBezTo>
                  <a:cubicBezTo>
                    <a:pt x="127" y="13"/>
                    <a:pt x="127" y="13"/>
                    <a:pt x="127" y="13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57" y="0"/>
                    <a:pt x="0" y="57"/>
                    <a:pt x="0" y="1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2" name="Freeform 4045"/>
            <p:cNvSpPr>
              <a:spLocks/>
            </p:cNvSpPr>
            <p:nvPr/>
          </p:nvSpPr>
          <p:spPr bwMode="auto">
            <a:xfrm>
              <a:off x="4146432" y="4591167"/>
              <a:ext cx="392408" cy="790369"/>
            </a:xfrm>
            <a:custGeom>
              <a:avLst/>
              <a:gdLst>
                <a:gd name="T0" fmla="*/ 4 w 126"/>
                <a:gd name="T1" fmla="*/ 13 h 253"/>
                <a:gd name="T2" fmla="*/ 113 w 126"/>
                <a:gd name="T3" fmla="*/ 127 h 253"/>
                <a:gd name="T4" fmla="*/ 102 w 126"/>
                <a:gd name="T5" fmla="*/ 177 h 253"/>
                <a:gd name="T6" fmla="*/ 39 w 126"/>
                <a:gd name="T7" fmla="*/ 233 h 253"/>
                <a:gd name="T8" fmla="*/ 4 w 126"/>
                <a:gd name="T9" fmla="*/ 240 h 253"/>
                <a:gd name="T10" fmla="*/ 0 w 126"/>
                <a:gd name="T11" fmla="*/ 240 h 253"/>
                <a:gd name="T12" fmla="*/ 0 w 126"/>
                <a:gd name="T13" fmla="*/ 253 h 253"/>
                <a:gd name="T14" fmla="*/ 125 w 126"/>
                <a:gd name="T15" fmla="*/ 139 h 253"/>
                <a:gd name="T16" fmla="*/ 126 w 126"/>
                <a:gd name="T17" fmla="*/ 127 h 253"/>
                <a:gd name="T18" fmla="*/ 126 w 126"/>
                <a:gd name="T19" fmla="*/ 125 h 253"/>
                <a:gd name="T20" fmla="*/ 0 w 126"/>
                <a:gd name="T21" fmla="*/ 0 h 253"/>
                <a:gd name="T22" fmla="*/ 0 w 126"/>
                <a:gd name="T23" fmla="*/ 13 h 253"/>
                <a:gd name="T24" fmla="*/ 4 w 126"/>
                <a:gd name="T25" fmla="*/ 1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6" h="253">
                  <a:moveTo>
                    <a:pt x="4" y="13"/>
                  </a:moveTo>
                  <a:cubicBezTo>
                    <a:pt x="65" y="15"/>
                    <a:pt x="113" y="65"/>
                    <a:pt x="113" y="127"/>
                  </a:cubicBezTo>
                  <a:cubicBezTo>
                    <a:pt x="113" y="145"/>
                    <a:pt x="109" y="162"/>
                    <a:pt x="102" y="177"/>
                  </a:cubicBezTo>
                  <a:cubicBezTo>
                    <a:pt x="89" y="203"/>
                    <a:pt x="66" y="223"/>
                    <a:pt x="39" y="233"/>
                  </a:cubicBezTo>
                  <a:cubicBezTo>
                    <a:pt x="28" y="237"/>
                    <a:pt x="16" y="240"/>
                    <a:pt x="4" y="240"/>
                  </a:cubicBezTo>
                  <a:cubicBezTo>
                    <a:pt x="2" y="240"/>
                    <a:pt x="1" y="240"/>
                    <a:pt x="0" y="240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65" y="253"/>
                    <a:pt x="119" y="203"/>
                    <a:pt x="125" y="139"/>
                  </a:cubicBezTo>
                  <a:cubicBezTo>
                    <a:pt x="126" y="135"/>
                    <a:pt x="126" y="131"/>
                    <a:pt x="126" y="127"/>
                  </a:cubicBezTo>
                  <a:cubicBezTo>
                    <a:pt x="126" y="126"/>
                    <a:pt x="126" y="126"/>
                    <a:pt x="126" y="125"/>
                  </a:cubicBezTo>
                  <a:cubicBezTo>
                    <a:pt x="125" y="56"/>
                    <a:pt x="69" y="0"/>
                    <a:pt x="0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" y="13"/>
                    <a:pt x="2" y="13"/>
                    <a:pt x="4" y="1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3" name="Freeform 4046"/>
            <p:cNvSpPr>
              <a:spLocks/>
            </p:cNvSpPr>
            <p:nvPr/>
          </p:nvSpPr>
          <p:spPr bwMode="auto">
            <a:xfrm>
              <a:off x="4065606" y="4906451"/>
              <a:ext cx="80826" cy="159184"/>
            </a:xfrm>
            <a:custGeom>
              <a:avLst/>
              <a:gdLst>
                <a:gd name="T0" fmla="*/ 96 w 131"/>
                <a:gd name="T1" fmla="*/ 97 h 258"/>
                <a:gd name="T2" fmla="*/ 0 w 131"/>
                <a:gd name="T3" fmla="*/ 97 h 258"/>
                <a:gd name="T4" fmla="*/ 0 w 131"/>
                <a:gd name="T5" fmla="*/ 162 h 258"/>
                <a:gd name="T6" fmla="*/ 96 w 131"/>
                <a:gd name="T7" fmla="*/ 162 h 258"/>
                <a:gd name="T8" fmla="*/ 96 w 131"/>
                <a:gd name="T9" fmla="*/ 258 h 258"/>
                <a:gd name="T10" fmla="*/ 131 w 131"/>
                <a:gd name="T11" fmla="*/ 258 h 258"/>
                <a:gd name="T12" fmla="*/ 131 w 131"/>
                <a:gd name="T13" fmla="*/ 0 h 258"/>
                <a:gd name="T14" fmla="*/ 96 w 131"/>
                <a:gd name="T15" fmla="*/ 0 h 258"/>
                <a:gd name="T16" fmla="*/ 96 w 131"/>
                <a:gd name="T17" fmla="*/ 9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1" h="258">
                  <a:moveTo>
                    <a:pt x="96" y="97"/>
                  </a:moveTo>
                  <a:lnTo>
                    <a:pt x="0" y="97"/>
                  </a:lnTo>
                  <a:lnTo>
                    <a:pt x="0" y="162"/>
                  </a:lnTo>
                  <a:lnTo>
                    <a:pt x="96" y="162"/>
                  </a:lnTo>
                  <a:lnTo>
                    <a:pt x="96" y="258"/>
                  </a:lnTo>
                  <a:lnTo>
                    <a:pt x="131" y="258"/>
                  </a:lnTo>
                  <a:lnTo>
                    <a:pt x="131" y="0"/>
                  </a:lnTo>
                  <a:lnTo>
                    <a:pt x="96" y="0"/>
                  </a:lnTo>
                  <a:lnTo>
                    <a:pt x="96" y="9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4" name="Freeform 4047"/>
            <p:cNvSpPr>
              <a:spLocks/>
            </p:cNvSpPr>
            <p:nvPr/>
          </p:nvSpPr>
          <p:spPr bwMode="auto">
            <a:xfrm>
              <a:off x="4146432" y="4906451"/>
              <a:ext cx="77741" cy="159184"/>
            </a:xfrm>
            <a:custGeom>
              <a:avLst/>
              <a:gdLst>
                <a:gd name="T0" fmla="*/ 20 w 126"/>
                <a:gd name="T1" fmla="*/ 258 h 258"/>
                <a:gd name="T2" fmla="*/ 30 w 126"/>
                <a:gd name="T3" fmla="*/ 258 h 258"/>
                <a:gd name="T4" fmla="*/ 30 w 126"/>
                <a:gd name="T5" fmla="*/ 162 h 258"/>
                <a:gd name="T6" fmla="*/ 126 w 126"/>
                <a:gd name="T7" fmla="*/ 162 h 258"/>
                <a:gd name="T8" fmla="*/ 126 w 126"/>
                <a:gd name="T9" fmla="*/ 97 h 258"/>
                <a:gd name="T10" fmla="*/ 30 w 126"/>
                <a:gd name="T11" fmla="*/ 97 h 258"/>
                <a:gd name="T12" fmla="*/ 30 w 126"/>
                <a:gd name="T13" fmla="*/ 0 h 258"/>
                <a:gd name="T14" fmla="*/ 20 w 126"/>
                <a:gd name="T15" fmla="*/ 0 h 258"/>
                <a:gd name="T16" fmla="*/ 0 w 126"/>
                <a:gd name="T17" fmla="*/ 0 h 258"/>
                <a:gd name="T18" fmla="*/ 0 w 126"/>
                <a:gd name="T19" fmla="*/ 258 h 258"/>
                <a:gd name="T20" fmla="*/ 20 w 126"/>
                <a:gd name="T21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258">
                  <a:moveTo>
                    <a:pt x="20" y="258"/>
                  </a:moveTo>
                  <a:lnTo>
                    <a:pt x="30" y="258"/>
                  </a:lnTo>
                  <a:lnTo>
                    <a:pt x="30" y="162"/>
                  </a:lnTo>
                  <a:lnTo>
                    <a:pt x="126" y="162"/>
                  </a:lnTo>
                  <a:lnTo>
                    <a:pt x="126" y="97"/>
                  </a:lnTo>
                  <a:lnTo>
                    <a:pt x="30" y="97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20" y="25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5" name="Oval 4048"/>
            <p:cNvSpPr>
              <a:spLocks noChangeArrowheads="1"/>
            </p:cNvSpPr>
            <p:nvPr/>
          </p:nvSpPr>
          <p:spPr bwMode="auto">
            <a:xfrm>
              <a:off x="4301915" y="4828710"/>
              <a:ext cx="121548" cy="12463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16" name="Group 1615"/>
          <p:cNvGrpSpPr/>
          <p:nvPr/>
        </p:nvGrpSpPr>
        <p:grpSpPr>
          <a:xfrm>
            <a:off x="5905015" y="2331433"/>
            <a:ext cx="345363" cy="292110"/>
            <a:chOff x="6296037" y="4641144"/>
            <a:chExt cx="816282" cy="690416"/>
          </a:xfrm>
        </p:grpSpPr>
        <p:sp>
          <p:nvSpPr>
            <p:cNvPr id="1617" name="Freeform 4058"/>
            <p:cNvSpPr>
              <a:spLocks noEditPoints="1"/>
            </p:cNvSpPr>
            <p:nvPr/>
          </p:nvSpPr>
          <p:spPr bwMode="auto">
            <a:xfrm>
              <a:off x="6701402" y="4688035"/>
              <a:ext cx="280115" cy="608973"/>
            </a:xfrm>
            <a:custGeom>
              <a:avLst/>
              <a:gdLst>
                <a:gd name="T0" fmla="*/ 15 w 454"/>
                <a:gd name="T1" fmla="*/ 5 h 987"/>
                <a:gd name="T2" fmla="*/ 5 w 454"/>
                <a:gd name="T3" fmla="*/ 0 h 987"/>
                <a:gd name="T4" fmla="*/ 0 w 454"/>
                <a:gd name="T5" fmla="*/ 0 h 987"/>
                <a:gd name="T6" fmla="*/ 0 w 454"/>
                <a:gd name="T7" fmla="*/ 461 h 987"/>
                <a:gd name="T8" fmla="*/ 80 w 454"/>
                <a:gd name="T9" fmla="*/ 461 h 987"/>
                <a:gd name="T10" fmla="*/ 80 w 454"/>
                <a:gd name="T11" fmla="*/ 537 h 987"/>
                <a:gd name="T12" fmla="*/ 80 w 454"/>
                <a:gd name="T13" fmla="*/ 607 h 987"/>
                <a:gd name="T14" fmla="*/ 0 w 454"/>
                <a:gd name="T15" fmla="*/ 607 h 987"/>
                <a:gd name="T16" fmla="*/ 0 w 454"/>
                <a:gd name="T17" fmla="*/ 668 h 987"/>
                <a:gd name="T18" fmla="*/ 70 w 454"/>
                <a:gd name="T19" fmla="*/ 668 h 987"/>
                <a:gd name="T20" fmla="*/ 70 w 454"/>
                <a:gd name="T21" fmla="*/ 810 h 987"/>
                <a:gd name="T22" fmla="*/ 0 w 454"/>
                <a:gd name="T23" fmla="*/ 810 h 987"/>
                <a:gd name="T24" fmla="*/ 0 w 454"/>
                <a:gd name="T25" fmla="*/ 987 h 987"/>
                <a:gd name="T26" fmla="*/ 15 w 454"/>
                <a:gd name="T27" fmla="*/ 987 h 987"/>
                <a:gd name="T28" fmla="*/ 454 w 454"/>
                <a:gd name="T29" fmla="*/ 987 h 987"/>
                <a:gd name="T30" fmla="*/ 454 w 454"/>
                <a:gd name="T31" fmla="*/ 537 h 987"/>
                <a:gd name="T32" fmla="*/ 454 w 454"/>
                <a:gd name="T33" fmla="*/ 334 h 987"/>
                <a:gd name="T34" fmla="*/ 15 w 454"/>
                <a:gd name="T35" fmla="*/ 5 h 987"/>
                <a:gd name="T36" fmla="*/ 328 w 454"/>
                <a:gd name="T37" fmla="*/ 810 h 987"/>
                <a:gd name="T38" fmla="*/ 181 w 454"/>
                <a:gd name="T39" fmla="*/ 810 h 987"/>
                <a:gd name="T40" fmla="*/ 181 w 454"/>
                <a:gd name="T41" fmla="*/ 668 h 987"/>
                <a:gd name="T42" fmla="*/ 328 w 454"/>
                <a:gd name="T43" fmla="*/ 668 h 987"/>
                <a:gd name="T44" fmla="*/ 328 w 454"/>
                <a:gd name="T45" fmla="*/ 810 h 987"/>
                <a:gd name="T46" fmla="*/ 328 w 454"/>
                <a:gd name="T47" fmla="*/ 607 h 987"/>
                <a:gd name="T48" fmla="*/ 181 w 454"/>
                <a:gd name="T49" fmla="*/ 607 h 987"/>
                <a:gd name="T50" fmla="*/ 181 w 454"/>
                <a:gd name="T51" fmla="*/ 537 h 987"/>
                <a:gd name="T52" fmla="*/ 181 w 454"/>
                <a:gd name="T53" fmla="*/ 461 h 987"/>
                <a:gd name="T54" fmla="*/ 328 w 454"/>
                <a:gd name="T55" fmla="*/ 461 h 987"/>
                <a:gd name="T56" fmla="*/ 328 w 454"/>
                <a:gd name="T57" fmla="*/ 537 h 987"/>
                <a:gd name="T58" fmla="*/ 328 w 454"/>
                <a:gd name="T59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54" h="987">
                  <a:moveTo>
                    <a:pt x="15" y="5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0" y="461"/>
                  </a:lnTo>
                  <a:lnTo>
                    <a:pt x="80" y="461"/>
                  </a:lnTo>
                  <a:lnTo>
                    <a:pt x="80" y="537"/>
                  </a:lnTo>
                  <a:lnTo>
                    <a:pt x="80" y="607"/>
                  </a:lnTo>
                  <a:lnTo>
                    <a:pt x="0" y="607"/>
                  </a:lnTo>
                  <a:lnTo>
                    <a:pt x="0" y="668"/>
                  </a:lnTo>
                  <a:lnTo>
                    <a:pt x="70" y="668"/>
                  </a:lnTo>
                  <a:lnTo>
                    <a:pt x="70" y="810"/>
                  </a:lnTo>
                  <a:lnTo>
                    <a:pt x="0" y="810"/>
                  </a:lnTo>
                  <a:lnTo>
                    <a:pt x="0" y="987"/>
                  </a:lnTo>
                  <a:lnTo>
                    <a:pt x="15" y="987"/>
                  </a:lnTo>
                  <a:lnTo>
                    <a:pt x="454" y="987"/>
                  </a:lnTo>
                  <a:lnTo>
                    <a:pt x="454" y="537"/>
                  </a:lnTo>
                  <a:lnTo>
                    <a:pt x="454" y="334"/>
                  </a:lnTo>
                  <a:lnTo>
                    <a:pt x="15" y="5"/>
                  </a:lnTo>
                  <a:close/>
                  <a:moveTo>
                    <a:pt x="328" y="810"/>
                  </a:moveTo>
                  <a:lnTo>
                    <a:pt x="181" y="810"/>
                  </a:lnTo>
                  <a:lnTo>
                    <a:pt x="181" y="668"/>
                  </a:lnTo>
                  <a:lnTo>
                    <a:pt x="328" y="668"/>
                  </a:lnTo>
                  <a:lnTo>
                    <a:pt x="328" y="810"/>
                  </a:lnTo>
                  <a:close/>
                  <a:moveTo>
                    <a:pt x="328" y="607"/>
                  </a:moveTo>
                  <a:lnTo>
                    <a:pt x="181" y="607"/>
                  </a:lnTo>
                  <a:lnTo>
                    <a:pt x="181" y="537"/>
                  </a:lnTo>
                  <a:lnTo>
                    <a:pt x="181" y="461"/>
                  </a:lnTo>
                  <a:lnTo>
                    <a:pt x="328" y="461"/>
                  </a:lnTo>
                  <a:lnTo>
                    <a:pt x="328" y="537"/>
                  </a:lnTo>
                  <a:lnTo>
                    <a:pt x="328" y="60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8" name="Freeform 4059"/>
            <p:cNvSpPr>
              <a:spLocks noEditPoints="1"/>
            </p:cNvSpPr>
            <p:nvPr/>
          </p:nvSpPr>
          <p:spPr bwMode="auto">
            <a:xfrm>
              <a:off x="6426840" y="4688035"/>
              <a:ext cx="274562" cy="608973"/>
            </a:xfrm>
            <a:custGeom>
              <a:avLst/>
              <a:gdLst>
                <a:gd name="T0" fmla="*/ 384 w 445"/>
                <a:gd name="T1" fmla="*/ 461 h 987"/>
                <a:gd name="T2" fmla="*/ 445 w 445"/>
                <a:gd name="T3" fmla="*/ 461 h 987"/>
                <a:gd name="T4" fmla="*/ 445 w 445"/>
                <a:gd name="T5" fmla="*/ 0 h 987"/>
                <a:gd name="T6" fmla="*/ 0 w 445"/>
                <a:gd name="T7" fmla="*/ 344 h 987"/>
                <a:gd name="T8" fmla="*/ 0 w 445"/>
                <a:gd name="T9" fmla="*/ 537 h 987"/>
                <a:gd name="T10" fmla="*/ 0 w 445"/>
                <a:gd name="T11" fmla="*/ 987 h 987"/>
                <a:gd name="T12" fmla="*/ 445 w 445"/>
                <a:gd name="T13" fmla="*/ 987 h 987"/>
                <a:gd name="T14" fmla="*/ 445 w 445"/>
                <a:gd name="T15" fmla="*/ 810 h 987"/>
                <a:gd name="T16" fmla="*/ 374 w 445"/>
                <a:gd name="T17" fmla="*/ 810 h 987"/>
                <a:gd name="T18" fmla="*/ 374 w 445"/>
                <a:gd name="T19" fmla="*/ 668 h 987"/>
                <a:gd name="T20" fmla="*/ 445 w 445"/>
                <a:gd name="T21" fmla="*/ 668 h 987"/>
                <a:gd name="T22" fmla="*/ 445 w 445"/>
                <a:gd name="T23" fmla="*/ 607 h 987"/>
                <a:gd name="T24" fmla="*/ 384 w 445"/>
                <a:gd name="T25" fmla="*/ 607 h 987"/>
                <a:gd name="T26" fmla="*/ 384 w 445"/>
                <a:gd name="T27" fmla="*/ 537 h 987"/>
                <a:gd name="T28" fmla="*/ 384 w 445"/>
                <a:gd name="T29" fmla="*/ 461 h 987"/>
                <a:gd name="T30" fmla="*/ 283 w 445"/>
                <a:gd name="T31" fmla="*/ 810 h 987"/>
                <a:gd name="T32" fmla="*/ 142 w 445"/>
                <a:gd name="T33" fmla="*/ 810 h 987"/>
                <a:gd name="T34" fmla="*/ 142 w 445"/>
                <a:gd name="T35" fmla="*/ 668 h 987"/>
                <a:gd name="T36" fmla="*/ 283 w 445"/>
                <a:gd name="T37" fmla="*/ 668 h 987"/>
                <a:gd name="T38" fmla="*/ 283 w 445"/>
                <a:gd name="T39" fmla="*/ 810 h 987"/>
                <a:gd name="T40" fmla="*/ 283 w 445"/>
                <a:gd name="T41" fmla="*/ 607 h 987"/>
                <a:gd name="T42" fmla="*/ 142 w 445"/>
                <a:gd name="T43" fmla="*/ 607 h 987"/>
                <a:gd name="T44" fmla="*/ 142 w 445"/>
                <a:gd name="T45" fmla="*/ 537 h 987"/>
                <a:gd name="T46" fmla="*/ 142 w 445"/>
                <a:gd name="T47" fmla="*/ 461 h 987"/>
                <a:gd name="T48" fmla="*/ 283 w 445"/>
                <a:gd name="T49" fmla="*/ 461 h 987"/>
                <a:gd name="T50" fmla="*/ 283 w 445"/>
                <a:gd name="T51" fmla="*/ 537 h 987"/>
                <a:gd name="T52" fmla="*/ 283 w 445"/>
                <a:gd name="T53" fmla="*/ 60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5" h="987">
                  <a:moveTo>
                    <a:pt x="384" y="461"/>
                  </a:moveTo>
                  <a:lnTo>
                    <a:pt x="445" y="461"/>
                  </a:lnTo>
                  <a:lnTo>
                    <a:pt x="445" y="0"/>
                  </a:lnTo>
                  <a:lnTo>
                    <a:pt x="0" y="344"/>
                  </a:lnTo>
                  <a:lnTo>
                    <a:pt x="0" y="537"/>
                  </a:lnTo>
                  <a:lnTo>
                    <a:pt x="0" y="987"/>
                  </a:lnTo>
                  <a:lnTo>
                    <a:pt x="445" y="987"/>
                  </a:lnTo>
                  <a:lnTo>
                    <a:pt x="445" y="810"/>
                  </a:lnTo>
                  <a:lnTo>
                    <a:pt x="374" y="810"/>
                  </a:lnTo>
                  <a:lnTo>
                    <a:pt x="374" y="668"/>
                  </a:lnTo>
                  <a:lnTo>
                    <a:pt x="445" y="668"/>
                  </a:lnTo>
                  <a:lnTo>
                    <a:pt x="445" y="607"/>
                  </a:lnTo>
                  <a:lnTo>
                    <a:pt x="384" y="607"/>
                  </a:lnTo>
                  <a:lnTo>
                    <a:pt x="384" y="537"/>
                  </a:lnTo>
                  <a:lnTo>
                    <a:pt x="384" y="461"/>
                  </a:lnTo>
                  <a:close/>
                  <a:moveTo>
                    <a:pt x="283" y="810"/>
                  </a:moveTo>
                  <a:lnTo>
                    <a:pt x="142" y="810"/>
                  </a:lnTo>
                  <a:lnTo>
                    <a:pt x="142" y="668"/>
                  </a:lnTo>
                  <a:lnTo>
                    <a:pt x="283" y="668"/>
                  </a:lnTo>
                  <a:lnTo>
                    <a:pt x="283" y="810"/>
                  </a:lnTo>
                  <a:close/>
                  <a:moveTo>
                    <a:pt x="283" y="607"/>
                  </a:moveTo>
                  <a:lnTo>
                    <a:pt x="142" y="607"/>
                  </a:lnTo>
                  <a:lnTo>
                    <a:pt x="142" y="537"/>
                  </a:lnTo>
                  <a:lnTo>
                    <a:pt x="142" y="461"/>
                  </a:lnTo>
                  <a:lnTo>
                    <a:pt x="283" y="461"/>
                  </a:lnTo>
                  <a:lnTo>
                    <a:pt x="283" y="537"/>
                  </a:lnTo>
                  <a:lnTo>
                    <a:pt x="283" y="6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9" name="Freeform 4060"/>
            <p:cNvSpPr>
              <a:spLocks noEditPoints="1"/>
            </p:cNvSpPr>
            <p:nvPr/>
          </p:nvSpPr>
          <p:spPr bwMode="auto">
            <a:xfrm>
              <a:off x="6296037" y="4641144"/>
              <a:ext cx="816282" cy="690416"/>
            </a:xfrm>
            <a:custGeom>
              <a:avLst/>
              <a:gdLst>
                <a:gd name="T0" fmla="*/ 662 w 1323"/>
                <a:gd name="T1" fmla="*/ 0 h 1119"/>
                <a:gd name="T2" fmla="*/ 657 w 1323"/>
                <a:gd name="T3" fmla="*/ 0 h 1119"/>
                <a:gd name="T4" fmla="*/ 0 w 1323"/>
                <a:gd name="T5" fmla="*/ 506 h 1119"/>
                <a:gd name="T6" fmla="*/ 36 w 1323"/>
                <a:gd name="T7" fmla="*/ 552 h 1119"/>
                <a:gd name="T8" fmla="*/ 152 w 1323"/>
                <a:gd name="T9" fmla="*/ 466 h 1119"/>
                <a:gd name="T10" fmla="*/ 152 w 1323"/>
                <a:gd name="T11" fmla="*/ 613 h 1119"/>
                <a:gd name="T12" fmla="*/ 152 w 1323"/>
                <a:gd name="T13" fmla="*/ 1119 h 1119"/>
                <a:gd name="T14" fmla="*/ 657 w 1323"/>
                <a:gd name="T15" fmla="*/ 1119 h 1119"/>
                <a:gd name="T16" fmla="*/ 1172 w 1323"/>
                <a:gd name="T17" fmla="*/ 1119 h 1119"/>
                <a:gd name="T18" fmla="*/ 1172 w 1323"/>
                <a:gd name="T19" fmla="*/ 613 h 1119"/>
                <a:gd name="T20" fmla="*/ 1172 w 1323"/>
                <a:gd name="T21" fmla="*/ 456 h 1119"/>
                <a:gd name="T22" fmla="*/ 1288 w 1323"/>
                <a:gd name="T23" fmla="*/ 542 h 1119"/>
                <a:gd name="T24" fmla="*/ 1323 w 1323"/>
                <a:gd name="T25" fmla="*/ 491 h 1119"/>
                <a:gd name="T26" fmla="*/ 662 w 1323"/>
                <a:gd name="T27" fmla="*/ 0 h 1119"/>
                <a:gd name="T28" fmla="*/ 1111 w 1323"/>
                <a:gd name="T29" fmla="*/ 1063 h 1119"/>
                <a:gd name="T30" fmla="*/ 672 w 1323"/>
                <a:gd name="T31" fmla="*/ 1063 h 1119"/>
                <a:gd name="T32" fmla="*/ 657 w 1323"/>
                <a:gd name="T33" fmla="*/ 1063 h 1119"/>
                <a:gd name="T34" fmla="*/ 212 w 1323"/>
                <a:gd name="T35" fmla="*/ 1063 h 1119"/>
                <a:gd name="T36" fmla="*/ 212 w 1323"/>
                <a:gd name="T37" fmla="*/ 613 h 1119"/>
                <a:gd name="T38" fmla="*/ 212 w 1323"/>
                <a:gd name="T39" fmla="*/ 420 h 1119"/>
                <a:gd name="T40" fmla="*/ 657 w 1323"/>
                <a:gd name="T41" fmla="*/ 76 h 1119"/>
                <a:gd name="T42" fmla="*/ 662 w 1323"/>
                <a:gd name="T43" fmla="*/ 76 h 1119"/>
                <a:gd name="T44" fmla="*/ 672 w 1323"/>
                <a:gd name="T45" fmla="*/ 81 h 1119"/>
                <a:gd name="T46" fmla="*/ 1111 w 1323"/>
                <a:gd name="T47" fmla="*/ 410 h 1119"/>
                <a:gd name="T48" fmla="*/ 1111 w 1323"/>
                <a:gd name="T49" fmla="*/ 613 h 1119"/>
                <a:gd name="T50" fmla="*/ 1111 w 1323"/>
                <a:gd name="T51" fmla="*/ 1063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23" h="1119">
                  <a:moveTo>
                    <a:pt x="662" y="0"/>
                  </a:moveTo>
                  <a:lnTo>
                    <a:pt x="657" y="0"/>
                  </a:lnTo>
                  <a:lnTo>
                    <a:pt x="0" y="506"/>
                  </a:lnTo>
                  <a:lnTo>
                    <a:pt x="36" y="552"/>
                  </a:lnTo>
                  <a:lnTo>
                    <a:pt x="152" y="466"/>
                  </a:lnTo>
                  <a:lnTo>
                    <a:pt x="152" y="613"/>
                  </a:lnTo>
                  <a:lnTo>
                    <a:pt x="152" y="1119"/>
                  </a:lnTo>
                  <a:lnTo>
                    <a:pt x="657" y="1119"/>
                  </a:lnTo>
                  <a:lnTo>
                    <a:pt x="1172" y="1119"/>
                  </a:lnTo>
                  <a:lnTo>
                    <a:pt x="1172" y="613"/>
                  </a:lnTo>
                  <a:lnTo>
                    <a:pt x="1172" y="456"/>
                  </a:lnTo>
                  <a:lnTo>
                    <a:pt x="1288" y="542"/>
                  </a:lnTo>
                  <a:lnTo>
                    <a:pt x="1323" y="491"/>
                  </a:lnTo>
                  <a:lnTo>
                    <a:pt x="662" y="0"/>
                  </a:lnTo>
                  <a:close/>
                  <a:moveTo>
                    <a:pt x="1111" y="1063"/>
                  </a:moveTo>
                  <a:lnTo>
                    <a:pt x="672" y="1063"/>
                  </a:lnTo>
                  <a:lnTo>
                    <a:pt x="657" y="1063"/>
                  </a:lnTo>
                  <a:lnTo>
                    <a:pt x="212" y="1063"/>
                  </a:lnTo>
                  <a:lnTo>
                    <a:pt x="212" y="613"/>
                  </a:lnTo>
                  <a:lnTo>
                    <a:pt x="212" y="420"/>
                  </a:lnTo>
                  <a:lnTo>
                    <a:pt x="657" y="76"/>
                  </a:lnTo>
                  <a:lnTo>
                    <a:pt x="662" y="76"/>
                  </a:lnTo>
                  <a:lnTo>
                    <a:pt x="672" y="81"/>
                  </a:lnTo>
                  <a:lnTo>
                    <a:pt x="1111" y="410"/>
                  </a:lnTo>
                  <a:lnTo>
                    <a:pt x="1111" y="613"/>
                  </a:lnTo>
                  <a:lnTo>
                    <a:pt x="1111" y="106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0" name="Rectangle 4061"/>
            <p:cNvSpPr>
              <a:spLocks noChangeArrowheads="1"/>
            </p:cNvSpPr>
            <p:nvPr/>
          </p:nvSpPr>
          <p:spPr bwMode="auto">
            <a:xfrm>
              <a:off x="6514453" y="5019361"/>
              <a:ext cx="86996" cy="4319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1" name="Rectangle 4062"/>
            <p:cNvSpPr>
              <a:spLocks noChangeArrowheads="1"/>
            </p:cNvSpPr>
            <p:nvPr/>
          </p:nvSpPr>
          <p:spPr bwMode="auto">
            <a:xfrm>
              <a:off x="6514453" y="4972469"/>
              <a:ext cx="86996" cy="468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2" name="Rectangle 4063"/>
            <p:cNvSpPr>
              <a:spLocks noChangeArrowheads="1"/>
            </p:cNvSpPr>
            <p:nvPr/>
          </p:nvSpPr>
          <p:spPr bwMode="auto">
            <a:xfrm>
              <a:off x="6514453" y="5100187"/>
              <a:ext cx="86996" cy="8761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3" name="Rectangle 4064"/>
            <p:cNvSpPr>
              <a:spLocks noChangeArrowheads="1"/>
            </p:cNvSpPr>
            <p:nvPr/>
          </p:nvSpPr>
          <p:spPr bwMode="auto">
            <a:xfrm>
              <a:off x="6813078" y="5019361"/>
              <a:ext cx="90698" cy="4319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4" name="Rectangle 4065"/>
            <p:cNvSpPr>
              <a:spLocks noChangeArrowheads="1"/>
            </p:cNvSpPr>
            <p:nvPr/>
          </p:nvSpPr>
          <p:spPr bwMode="auto">
            <a:xfrm>
              <a:off x="6813078" y="4972469"/>
              <a:ext cx="90698" cy="4689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5" name="Freeform 4066"/>
            <p:cNvSpPr>
              <a:spLocks/>
            </p:cNvSpPr>
            <p:nvPr/>
          </p:nvSpPr>
          <p:spPr bwMode="auto">
            <a:xfrm>
              <a:off x="6701402" y="4972469"/>
              <a:ext cx="49359" cy="90081"/>
            </a:xfrm>
            <a:custGeom>
              <a:avLst/>
              <a:gdLst>
                <a:gd name="T0" fmla="*/ 0 w 80"/>
                <a:gd name="T1" fmla="*/ 0 h 146"/>
                <a:gd name="T2" fmla="*/ 0 w 80"/>
                <a:gd name="T3" fmla="*/ 76 h 146"/>
                <a:gd name="T4" fmla="*/ 0 w 80"/>
                <a:gd name="T5" fmla="*/ 146 h 146"/>
                <a:gd name="T6" fmla="*/ 80 w 80"/>
                <a:gd name="T7" fmla="*/ 146 h 146"/>
                <a:gd name="T8" fmla="*/ 80 w 80"/>
                <a:gd name="T9" fmla="*/ 76 h 146"/>
                <a:gd name="T10" fmla="*/ 80 w 80"/>
                <a:gd name="T11" fmla="*/ 0 h 146"/>
                <a:gd name="T12" fmla="*/ 0 w 80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80" y="146"/>
                  </a:lnTo>
                  <a:lnTo>
                    <a:pt x="80" y="76"/>
                  </a:lnTo>
                  <a:lnTo>
                    <a:pt x="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6" name="Freeform 4067"/>
            <p:cNvSpPr>
              <a:spLocks/>
            </p:cNvSpPr>
            <p:nvPr/>
          </p:nvSpPr>
          <p:spPr bwMode="auto">
            <a:xfrm>
              <a:off x="6663765" y="4972469"/>
              <a:ext cx="37637" cy="90081"/>
            </a:xfrm>
            <a:custGeom>
              <a:avLst/>
              <a:gdLst>
                <a:gd name="T0" fmla="*/ 0 w 61"/>
                <a:gd name="T1" fmla="*/ 0 h 146"/>
                <a:gd name="T2" fmla="*/ 0 w 61"/>
                <a:gd name="T3" fmla="*/ 76 h 146"/>
                <a:gd name="T4" fmla="*/ 0 w 61"/>
                <a:gd name="T5" fmla="*/ 146 h 146"/>
                <a:gd name="T6" fmla="*/ 61 w 61"/>
                <a:gd name="T7" fmla="*/ 146 h 146"/>
                <a:gd name="T8" fmla="*/ 61 w 61"/>
                <a:gd name="T9" fmla="*/ 76 h 146"/>
                <a:gd name="T10" fmla="*/ 61 w 61"/>
                <a:gd name="T11" fmla="*/ 0 h 146"/>
                <a:gd name="T12" fmla="*/ 0 w 61"/>
                <a:gd name="T1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146">
                  <a:moveTo>
                    <a:pt x="0" y="0"/>
                  </a:moveTo>
                  <a:lnTo>
                    <a:pt x="0" y="76"/>
                  </a:lnTo>
                  <a:lnTo>
                    <a:pt x="0" y="146"/>
                  </a:lnTo>
                  <a:lnTo>
                    <a:pt x="61" y="146"/>
                  </a:lnTo>
                  <a:lnTo>
                    <a:pt x="61" y="76"/>
                  </a:lnTo>
                  <a:lnTo>
                    <a:pt x="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7" name="Rectangle 4068"/>
            <p:cNvSpPr>
              <a:spLocks noChangeArrowheads="1"/>
            </p:cNvSpPr>
            <p:nvPr/>
          </p:nvSpPr>
          <p:spPr bwMode="auto">
            <a:xfrm>
              <a:off x="6813078" y="5100187"/>
              <a:ext cx="90698" cy="8761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8" name="Rectangle 4069"/>
            <p:cNvSpPr>
              <a:spLocks noChangeArrowheads="1"/>
            </p:cNvSpPr>
            <p:nvPr/>
          </p:nvSpPr>
          <p:spPr bwMode="auto">
            <a:xfrm>
              <a:off x="6701402" y="5100187"/>
              <a:ext cx="43190" cy="8761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9" name="Rectangle 4070"/>
            <p:cNvSpPr>
              <a:spLocks noChangeArrowheads="1"/>
            </p:cNvSpPr>
            <p:nvPr/>
          </p:nvSpPr>
          <p:spPr bwMode="auto">
            <a:xfrm>
              <a:off x="6657595" y="5100187"/>
              <a:ext cx="43807" cy="8761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30" name="Group 1629"/>
          <p:cNvGrpSpPr/>
          <p:nvPr/>
        </p:nvGrpSpPr>
        <p:grpSpPr>
          <a:xfrm>
            <a:off x="8329507" y="2324119"/>
            <a:ext cx="327583" cy="278395"/>
            <a:chOff x="10150395" y="4647314"/>
            <a:chExt cx="797155" cy="677459"/>
          </a:xfrm>
        </p:grpSpPr>
        <p:sp>
          <p:nvSpPr>
            <p:cNvPr id="1631" name="Freeform 3811"/>
            <p:cNvSpPr>
              <a:spLocks noEditPoints="1"/>
            </p:cNvSpPr>
            <p:nvPr/>
          </p:nvSpPr>
          <p:spPr bwMode="auto">
            <a:xfrm>
              <a:off x="10271326" y="4697290"/>
              <a:ext cx="280732" cy="590463"/>
            </a:xfrm>
            <a:custGeom>
              <a:avLst/>
              <a:gdLst>
                <a:gd name="T0" fmla="*/ 0 w 90"/>
                <a:gd name="T1" fmla="*/ 189 h 189"/>
                <a:gd name="T2" fmla="*/ 14 w 90"/>
                <a:gd name="T3" fmla="*/ 189 h 189"/>
                <a:gd name="T4" fmla="*/ 14 w 90"/>
                <a:gd name="T5" fmla="*/ 150 h 189"/>
                <a:gd name="T6" fmla="*/ 22 w 90"/>
                <a:gd name="T7" fmla="*/ 132 h 189"/>
                <a:gd name="T8" fmla="*/ 41 w 90"/>
                <a:gd name="T9" fmla="*/ 125 h 189"/>
                <a:gd name="T10" fmla="*/ 60 w 90"/>
                <a:gd name="T11" fmla="*/ 132 h 189"/>
                <a:gd name="T12" fmla="*/ 69 w 90"/>
                <a:gd name="T13" fmla="*/ 150 h 189"/>
                <a:gd name="T14" fmla="*/ 74 w 90"/>
                <a:gd name="T15" fmla="*/ 141 h 189"/>
                <a:gd name="T16" fmla="*/ 89 w 90"/>
                <a:gd name="T17" fmla="*/ 135 h 189"/>
                <a:gd name="T18" fmla="*/ 90 w 90"/>
                <a:gd name="T19" fmla="*/ 135 h 189"/>
                <a:gd name="T20" fmla="*/ 90 w 90"/>
                <a:gd name="T21" fmla="*/ 131 h 189"/>
                <a:gd name="T22" fmla="*/ 89 w 90"/>
                <a:gd name="T23" fmla="*/ 131 h 189"/>
                <a:gd name="T24" fmla="*/ 75 w 90"/>
                <a:gd name="T25" fmla="*/ 117 h 189"/>
                <a:gd name="T26" fmla="*/ 89 w 90"/>
                <a:gd name="T27" fmla="*/ 102 h 189"/>
                <a:gd name="T28" fmla="*/ 90 w 90"/>
                <a:gd name="T29" fmla="*/ 102 h 189"/>
                <a:gd name="T30" fmla="*/ 90 w 90"/>
                <a:gd name="T31" fmla="*/ 0 h 189"/>
                <a:gd name="T32" fmla="*/ 89 w 90"/>
                <a:gd name="T33" fmla="*/ 0 h 189"/>
                <a:gd name="T34" fmla="*/ 0 w 90"/>
                <a:gd name="T35" fmla="*/ 68 h 189"/>
                <a:gd name="T36" fmla="*/ 0 w 90"/>
                <a:gd name="T37" fmla="*/ 189 h 189"/>
                <a:gd name="T38" fmla="*/ 41 w 90"/>
                <a:gd name="T39" fmla="*/ 84 h 189"/>
                <a:gd name="T40" fmla="*/ 59 w 90"/>
                <a:gd name="T41" fmla="*/ 102 h 189"/>
                <a:gd name="T42" fmla="*/ 41 w 90"/>
                <a:gd name="T43" fmla="*/ 121 h 189"/>
                <a:gd name="T44" fmla="*/ 23 w 90"/>
                <a:gd name="T45" fmla="*/ 102 h 189"/>
                <a:gd name="T46" fmla="*/ 41 w 90"/>
                <a:gd name="T47" fmla="*/ 84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0" h="189">
                  <a:moveTo>
                    <a:pt x="0" y="189"/>
                  </a:moveTo>
                  <a:cubicBezTo>
                    <a:pt x="14" y="189"/>
                    <a:pt x="14" y="189"/>
                    <a:pt x="14" y="189"/>
                  </a:cubicBezTo>
                  <a:cubicBezTo>
                    <a:pt x="14" y="150"/>
                    <a:pt x="14" y="150"/>
                    <a:pt x="14" y="150"/>
                  </a:cubicBezTo>
                  <a:cubicBezTo>
                    <a:pt x="14" y="143"/>
                    <a:pt x="17" y="137"/>
                    <a:pt x="22" y="132"/>
                  </a:cubicBezTo>
                  <a:cubicBezTo>
                    <a:pt x="27" y="128"/>
                    <a:pt x="34" y="125"/>
                    <a:pt x="41" y="125"/>
                  </a:cubicBezTo>
                  <a:cubicBezTo>
                    <a:pt x="49" y="125"/>
                    <a:pt x="55" y="128"/>
                    <a:pt x="60" y="132"/>
                  </a:cubicBezTo>
                  <a:cubicBezTo>
                    <a:pt x="65" y="137"/>
                    <a:pt x="68" y="143"/>
                    <a:pt x="69" y="150"/>
                  </a:cubicBezTo>
                  <a:cubicBezTo>
                    <a:pt x="70" y="146"/>
                    <a:pt x="72" y="143"/>
                    <a:pt x="74" y="141"/>
                  </a:cubicBezTo>
                  <a:cubicBezTo>
                    <a:pt x="78" y="137"/>
                    <a:pt x="84" y="135"/>
                    <a:pt x="89" y="135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0" y="131"/>
                    <a:pt x="90" y="131"/>
                    <a:pt x="90" y="131"/>
                  </a:cubicBezTo>
                  <a:cubicBezTo>
                    <a:pt x="89" y="131"/>
                    <a:pt x="89" y="131"/>
                    <a:pt x="89" y="131"/>
                  </a:cubicBezTo>
                  <a:cubicBezTo>
                    <a:pt x="82" y="131"/>
                    <a:pt x="75" y="125"/>
                    <a:pt x="75" y="117"/>
                  </a:cubicBezTo>
                  <a:cubicBezTo>
                    <a:pt x="75" y="109"/>
                    <a:pt x="82" y="102"/>
                    <a:pt x="89" y="102"/>
                  </a:cubicBezTo>
                  <a:cubicBezTo>
                    <a:pt x="90" y="102"/>
                    <a:pt x="90" y="102"/>
                    <a:pt x="90" y="102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68"/>
                    <a:pt x="0" y="68"/>
                    <a:pt x="0" y="68"/>
                  </a:cubicBezTo>
                  <a:lnTo>
                    <a:pt x="0" y="189"/>
                  </a:lnTo>
                  <a:close/>
                  <a:moveTo>
                    <a:pt x="41" y="84"/>
                  </a:moveTo>
                  <a:cubicBezTo>
                    <a:pt x="51" y="84"/>
                    <a:pt x="59" y="92"/>
                    <a:pt x="59" y="102"/>
                  </a:cubicBezTo>
                  <a:cubicBezTo>
                    <a:pt x="59" y="112"/>
                    <a:pt x="51" y="121"/>
                    <a:pt x="41" y="121"/>
                  </a:cubicBezTo>
                  <a:cubicBezTo>
                    <a:pt x="31" y="121"/>
                    <a:pt x="23" y="112"/>
                    <a:pt x="23" y="102"/>
                  </a:cubicBezTo>
                  <a:cubicBezTo>
                    <a:pt x="23" y="92"/>
                    <a:pt x="31" y="84"/>
                    <a:pt x="41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2" name="Freeform 3812"/>
            <p:cNvSpPr>
              <a:spLocks noEditPoints="1"/>
            </p:cNvSpPr>
            <p:nvPr/>
          </p:nvSpPr>
          <p:spPr bwMode="auto">
            <a:xfrm>
              <a:off x="10552058" y="4697290"/>
              <a:ext cx="255435" cy="590463"/>
            </a:xfrm>
            <a:custGeom>
              <a:avLst/>
              <a:gdLst>
                <a:gd name="T0" fmla="*/ 14 w 82"/>
                <a:gd name="T1" fmla="*/ 117 h 189"/>
                <a:gd name="T2" fmla="*/ 0 w 82"/>
                <a:gd name="T3" fmla="*/ 131 h 189"/>
                <a:gd name="T4" fmla="*/ 0 w 82"/>
                <a:gd name="T5" fmla="*/ 135 h 189"/>
                <a:gd name="T6" fmla="*/ 14 w 82"/>
                <a:gd name="T7" fmla="*/ 141 h 189"/>
                <a:gd name="T8" fmla="*/ 21 w 82"/>
                <a:gd name="T9" fmla="*/ 152 h 189"/>
                <a:gd name="T10" fmla="*/ 28 w 82"/>
                <a:gd name="T11" fmla="*/ 137 h 189"/>
                <a:gd name="T12" fmla="*/ 45 w 82"/>
                <a:gd name="T13" fmla="*/ 131 h 189"/>
                <a:gd name="T14" fmla="*/ 62 w 82"/>
                <a:gd name="T15" fmla="*/ 137 h 189"/>
                <a:gd name="T16" fmla="*/ 69 w 82"/>
                <a:gd name="T17" fmla="*/ 153 h 189"/>
                <a:gd name="T18" fmla="*/ 69 w 82"/>
                <a:gd name="T19" fmla="*/ 189 h 189"/>
                <a:gd name="T20" fmla="*/ 82 w 82"/>
                <a:gd name="T21" fmla="*/ 189 h 189"/>
                <a:gd name="T22" fmla="*/ 82 w 82"/>
                <a:gd name="T23" fmla="*/ 62 h 189"/>
                <a:gd name="T24" fmla="*/ 0 w 82"/>
                <a:gd name="T25" fmla="*/ 0 h 189"/>
                <a:gd name="T26" fmla="*/ 0 w 82"/>
                <a:gd name="T27" fmla="*/ 102 h 189"/>
                <a:gd name="T28" fmla="*/ 14 w 82"/>
                <a:gd name="T29" fmla="*/ 117 h 189"/>
                <a:gd name="T30" fmla="*/ 45 w 82"/>
                <a:gd name="T31" fmla="*/ 95 h 189"/>
                <a:gd name="T32" fmla="*/ 61 w 82"/>
                <a:gd name="T33" fmla="*/ 111 h 189"/>
                <a:gd name="T34" fmla="*/ 45 w 82"/>
                <a:gd name="T35" fmla="*/ 127 h 189"/>
                <a:gd name="T36" fmla="*/ 29 w 82"/>
                <a:gd name="T37" fmla="*/ 111 h 189"/>
                <a:gd name="T38" fmla="*/ 45 w 82"/>
                <a:gd name="T39" fmla="*/ 95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189">
                  <a:moveTo>
                    <a:pt x="14" y="117"/>
                  </a:moveTo>
                  <a:cubicBezTo>
                    <a:pt x="14" y="125"/>
                    <a:pt x="7" y="131"/>
                    <a:pt x="0" y="131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5" y="135"/>
                    <a:pt x="11" y="137"/>
                    <a:pt x="14" y="141"/>
                  </a:cubicBezTo>
                  <a:cubicBezTo>
                    <a:pt x="18" y="143"/>
                    <a:pt x="20" y="147"/>
                    <a:pt x="21" y="152"/>
                  </a:cubicBezTo>
                  <a:cubicBezTo>
                    <a:pt x="21" y="146"/>
                    <a:pt x="24" y="141"/>
                    <a:pt x="28" y="137"/>
                  </a:cubicBezTo>
                  <a:cubicBezTo>
                    <a:pt x="32" y="133"/>
                    <a:pt x="38" y="131"/>
                    <a:pt x="45" y="131"/>
                  </a:cubicBezTo>
                  <a:cubicBezTo>
                    <a:pt x="51" y="131"/>
                    <a:pt x="57" y="133"/>
                    <a:pt x="62" y="137"/>
                  </a:cubicBezTo>
                  <a:cubicBezTo>
                    <a:pt x="66" y="141"/>
                    <a:pt x="69" y="147"/>
                    <a:pt x="69" y="153"/>
                  </a:cubicBezTo>
                  <a:cubicBezTo>
                    <a:pt x="69" y="189"/>
                    <a:pt x="69" y="189"/>
                    <a:pt x="69" y="189"/>
                  </a:cubicBezTo>
                  <a:cubicBezTo>
                    <a:pt x="82" y="189"/>
                    <a:pt x="82" y="189"/>
                    <a:pt x="82" y="189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7" y="103"/>
                    <a:pt x="14" y="109"/>
                    <a:pt x="14" y="117"/>
                  </a:cubicBezTo>
                  <a:close/>
                  <a:moveTo>
                    <a:pt x="45" y="95"/>
                  </a:moveTo>
                  <a:cubicBezTo>
                    <a:pt x="54" y="95"/>
                    <a:pt x="61" y="102"/>
                    <a:pt x="61" y="111"/>
                  </a:cubicBezTo>
                  <a:cubicBezTo>
                    <a:pt x="61" y="120"/>
                    <a:pt x="54" y="127"/>
                    <a:pt x="45" y="127"/>
                  </a:cubicBezTo>
                  <a:cubicBezTo>
                    <a:pt x="36" y="127"/>
                    <a:pt x="29" y="120"/>
                    <a:pt x="29" y="111"/>
                  </a:cubicBezTo>
                  <a:cubicBezTo>
                    <a:pt x="29" y="102"/>
                    <a:pt x="36" y="95"/>
                    <a:pt x="45" y="9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3" name="Freeform 3813"/>
            <p:cNvSpPr>
              <a:spLocks noEditPoints="1"/>
            </p:cNvSpPr>
            <p:nvPr/>
          </p:nvSpPr>
          <p:spPr bwMode="auto">
            <a:xfrm>
              <a:off x="10150395" y="4647314"/>
              <a:ext cx="797155" cy="677459"/>
            </a:xfrm>
            <a:custGeom>
              <a:avLst/>
              <a:gdLst>
                <a:gd name="T0" fmla="*/ 646 w 1292"/>
                <a:gd name="T1" fmla="*/ 0 h 1098"/>
                <a:gd name="T2" fmla="*/ 0 w 1292"/>
                <a:gd name="T3" fmla="*/ 496 h 1098"/>
                <a:gd name="T4" fmla="*/ 40 w 1292"/>
                <a:gd name="T5" fmla="*/ 547 h 1098"/>
                <a:gd name="T6" fmla="*/ 131 w 1292"/>
                <a:gd name="T7" fmla="*/ 476 h 1098"/>
                <a:gd name="T8" fmla="*/ 131 w 1292"/>
                <a:gd name="T9" fmla="*/ 1098 h 1098"/>
                <a:gd name="T10" fmla="*/ 1131 w 1292"/>
                <a:gd name="T11" fmla="*/ 1098 h 1098"/>
                <a:gd name="T12" fmla="*/ 1131 w 1292"/>
                <a:gd name="T13" fmla="*/ 441 h 1098"/>
                <a:gd name="T14" fmla="*/ 1252 w 1292"/>
                <a:gd name="T15" fmla="*/ 532 h 1098"/>
                <a:gd name="T16" fmla="*/ 1292 w 1292"/>
                <a:gd name="T17" fmla="*/ 481 h 1098"/>
                <a:gd name="T18" fmla="*/ 646 w 1292"/>
                <a:gd name="T19" fmla="*/ 0 h 1098"/>
                <a:gd name="T20" fmla="*/ 1065 w 1292"/>
                <a:gd name="T21" fmla="*/ 1038 h 1098"/>
                <a:gd name="T22" fmla="*/ 999 w 1292"/>
                <a:gd name="T23" fmla="*/ 1038 h 1098"/>
                <a:gd name="T24" fmla="*/ 999 w 1292"/>
                <a:gd name="T25" fmla="*/ 1048 h 1098"/>
                <a:gd name="T26" fmla="*/ 757 w 1292"/>
                <a:gd name="T27" fmla="*/ 1048 h 1098"/>
                <a:gd name="T28" fmla="*/ 757 w 1292"/>
                <a:gd name="T29" fmla="*/ 1048 h 1098"/>
                <a:gd name="T30" fmla="*/ 651 w 1292"/>
                <a:gd name="T31" fmla="*/ 1048 h 1098"/>
                <a:gd name="T32" fmla="*/ 540 w 1292"/>
                <a:gd name="T33" fmla="*/ 1048 h 1098"/>
                <a:gd name="T34" fmla="*/ 267 w 1292"/>
                <a:gd name="T35" fmla="*/ 1048 h 1098"/>
                <a:gd name="T36" fmla="*/ 267 w 1292"/>
                <a:gd name="T37" fmla="*/ 1038 h 1098"/>
                <a:gd name="T38" fmla="*/ 196 w 1292"/>
                <a:gd name="T39" fmla="*/ 1038 h 1098"/>
                <a:gd name="T40" fmla="*/ 196 w 1292"/>
                <a:gd name="T41" fmla="*/ 426 h 1098"/>
                <a:gd name="T42" fmla="*/ 646 w 1292"/>
                <a:gd name="T43" fmla="*/ 81 h 1098"/>
                <a:gd name="T44" fmla="*/ 651 w 1292"/>
                <a:gd name="T45" fmla="*/ 81 h 1098"/>
                <a:gd name="T46" fmla="*/ 1065 w 1292"/>
                <a:gd name="T47" fmla="*/ 395 h 1098"/>
                <a:gd name="T48" fmla="*/ 1065 w 1292"/>
                <a:gd name="T49" fmla="*/ 1038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92" h="1098">
                  <a:moveTo>
                    <a:pt x="646" y="0"/>
                  </a:moveTo>
                  <a:lnTo>
                    <a:pt x="0" y="496"/>
                  </a:lnTo>
                  <a:lnTo>
                    <a:pt x="40" y="547"/>
                  </a:lnTo>
                  <a:lnTo>
                    <a:pt x="131" y="476"/>
                  </a:lnTo>
                  <a:lnTo>
                    <a:pt x="131" y="1098"/>
                  </a:lnTo>
                  <a:lnTo>
                    <a:pt x="1131" y="1098"/>
                  </a:lnTo>
                  <a:lnTo>
                    <a:pt x="1131" y="441"/>
                  </a:lnTo>
                  <a:lnTo>
                    <a:pt x="1252" y="532"/>
                  </a:lnTo>
                  <a:lnTo>
                    <a:pt x="1292" y="481"/>
                  </a:lnTo>
                  <a:lnTo>
                    <a:pt x="646" y="0"/>
                  </a:lnTo>
                  <a:close/>
                  <a:moveTo>
                    <a:pt x="1065" y="1038"/>
                  </a:moveTo>
                  <a:lnTo>
                    <a:pt x="999" y="1038"/>
                  </a:lnTo>
                  <a:lnTo>
                    <a:pt x="999" y="1048"/>
                  </a:lnTo>
                  <a:lnTo>
                    <a:pt x="757" y="1048"/>
                  </a:lnTo>
                  <a:lnTo>
                    <a:pt x="757" y="1048"/>
                  </a:lnTo>
                  <a:lnTo>
                    <a:pt x="651" y="1048"/>
                  </a:lnTo>
                  <a:lnTo>
                    <a:pt x="540" y="1048"/>
                  </a:lnTo>
                  <a:lnTo>
                    <a:pt x="267" y="1048"/>
                  </a:lnTo>
                  <a:lnTo>
                    <a:pt x="267" y="1038"/>
                  </a:lnTo>
                  <a:lnTo>
                    <a:pt x="196" y="1038"/>
                  </a:lnTo>
                  <a:lnTo>
                    <a:pt x="196" y="426"/>
                  </a:lnTo>
                  <a:lnTo>
                    <a:pt x="646" y="81"/>
                  </a:lnTo>
                  <a:lnTo>
                    <a:pt x="651" y="81"/>
                  </a:lnTo>
                  <a:lnTo>
                    <a:pt x="1065" y="395"/>
                  </a:lnTo>
                  <a:lnTo>
                    <a:pt x="1065" y="103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4" name="Freeform 3814"/>
            <p:cNvSpPr>
              <a:spLocks/>
            </p:cNvSpPr>
            <p:nvPr/>
          </p:nvSpPr>
          <p:spPr bwMode="auto">
            <a:xfrm>
              <a:off x="10505166" y="5016276"/>
              <a:ext cx="46891" cy="90081"/>
            </a:xfrm>
            <a:custGeom>
              <a:avLst/>
              <a:gdLst>
                <a:gd name="T0" fmla="*/ 14 w 15"/>
                <a:gd name="T1" fmla="*/ 0 h 29"/>
                <a:gd name="T2" fmla="*/ 0 w 15"/>
                <a:gd name="T3" fmla="*/ 15 h 29"/>
                <a:gd name="T4" fmla="*/ 14 w 15"/>
                <a:gd name="T5" fmla="*/ 29 h 29"/>
                <a:gd name="T6" fmla="*/ 15 w 15"/>
                <a:gd name="T7" fmla="*/ 29 h 29"/>
                <a:gd name="T8" fmla="*/ 15 w 15"/>
                <a:gd name="T9" fmla="*/ 0 h 29"/>
                <a:gd name="T10" fmla="*/ 14 w 15"/>
                <a:gd name="T11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9">
                  <a:moveTo>
                    <a:pt x="14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29"/>
                    <a:pt x="14" y="29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5" name="Oval 3815"/>
            <p:cNvSpPr>
              <a:spLocks noChangeArrowheads="1"/>
            </p:cNvSpPr>
            <p:nvPr/>
          </p:nvSpPr>
          <p:spPr bwMode="auto">
            <a:xfrm>
              <a:off x="10343514" y="4959512"/>
              <a:ext cx="111676" cy="115995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6" name="Freeform 3816"/>
            <p:cNvSpPr>
              <a:spLocks/>
            </p:cNvSpPr>
            <p:nvPr/>
          </p:nvSpPr>
          <p:spPr bwMode="auto">
            <a:xfrm>
              <a:off x="10315132" y="5087847"/>
              <a:ext cx="236925" cy="199906"/>
            </a:xfrm>
            <a:custGeom>
              <a:avLst/>
              <a:gdLst>
                <a:gd name="T0" fmla="*/ 76 w 76"/>
                <a:gd name="T1" fmla="*/ 10 h 64"/>
                <a:gd name="T2" fmla="*/ 75 w 76"/>
                <a:gd name="T3" fmla="*/ 10 h 64"/>
                <a:gd name="T4" fmla="*/ 60 w 76"/>
                <a:gd name="T5" fmla="*/ 16 h 64"/>
                <a:gd name="T6" fmla="*/ 55 w 76"/>
                <a:gd name="T7" fmla="*/ 25 h 64"/>
                <a:gd name="T8" fmla="*/ 46 w 76"/>
                <a:gd name="T9" fmla="*/ 7 h 64"/>
                <a:gd name="T10" fmla="*/ 27 w 76"/>
                <a:gd name="T11" fmla="*/ 0 h 64"/>
                <a:gd name="T12" fmla="*/ 8 w 76"/>
                <a:gd name="T13" fmla="*/ 7 h 64"/>
                <a:gd name="T14" fmla="*/ 0 w 76"/>
                <a:gd name="T15" fmla="*/ 25 h 64"/>
                <a:gd name="T16" fmla="*/ 0 w 76"/>
                <a:gd name="T17" fmla="*/ 64 h 64"/>
                <a:gd name="T18" fmla="*/ 76 w 76"/>
                <a:gd name="T19" fmla="*/ 64 h 64"/>
                <a:gd name="T20" fmla="*/ 76 w 76"/>
                <a:gd name="T21" fmla="*/ 1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64">
                  <a:moveTo>
                    <a:pt x="76" y="10"/>
                  </a:moveTo>
                  <a:cubicBezTo>
                    <a:pt x="75" y="10"/>
                    <a:pt x="75" y="10"/>
                    <a:pt x="75" y="10"/>
                  </a:cubicBezTo>
                  <a:cubicBezTo>
                    <a:pt x="70" y="10"/>
                    <a:pt x="64" y="12"/>
                    <a:pt x="60" y="16"/>
                  </a:cubicBezTo>
                  <a:cubicBezTo>
                    <a:pt x="58" y="18"/>
                    <a:pt x="56" y="21"/>
                    <a:pt x="55" y="25"/>
                  </a:cubicBezTo>
                  <a:cubicBezTo>
                    <a:pt x="54" y="18"/>
                    <a:pt x="51" y="12"/>
                    <a:pt x="46" y="7"/>
                  </a:cubicBezTo>
                  <a:cubicBezTo>
                    <a:pt x="41" y="3"/>
                    <a:pt x="35" y="0"/>
                    <a:pt x="27" y="0"/>
                  </a:cubicBezTo>
                  <a:cubicBezTo>
                    <a:pt x="20" y="0"/>
                    <a:pt x="13" y="3"/>
                    <a:pt x="8" y="7"/>
                  </a:cubicBezTo>
                  <a:cubicBezTo>
                    <a:pt x="3" y="12"/>
                    <a:pt x="0" y="18"/>
                    <a:pt x="0" y="25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76" y="64"/>
                    <a:pt x="76" y="64"/>
                    <a:pt x="76" y="64"/>
                  </a:cubicBezTo>
                  <a:lnTo>
                    <a:pt x="76" y="1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7" name="Freeform 3817"/>
            <p:cNvSpPr>
              <a:spLocks/>
            </p:cNvSpPr>
            <p:nvPr/>
          </p:nvSpPr>
          <p:spPr bwMode="auto">
            <a:xfrm>
              <a:off x="10552058" y="5016276"/>
              <a:ext cx="43807" cy="90081"/>
            </a:xfrm>
            <a:custGeom>
              <a:avLst/>
              <a:gdLst>
                <a:gd name="T0" fmla="*/ 14 w 14"/>
                <a:gd name="T1" fmla="*/ 15 h 29"/>
                <a:gd name="T2" fmla="*/ 0 w 14"/>
                <a:gd name="T3" fmla="*/ 0 h 29"/>
                <a:gd name="T4" fmla="*/ 0 w 14"/>
                <a:gd name="T5" fmla="*/ 29 h 29"/>
                <a:gd name="T6" fmla="*/ 14 w 14"/>
                <a:gd name="T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29">
                  <a:moveTo>
                    <a:pt x="14" y="15"/>
                  </a:moveTo>
                  <a:cubicBezTo>
                    <a:pt x="14" y="7"/>
                    <a:pt x="7" y="1"/>
                    <a:pt x="0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7" y="29"/>
                    <a:pt x="14" y="23"/>
                    <a:pt x="14" y="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8" name="Freeform 3818"/>
            <p:cNvSpPr>
              <a:spLocks/>
            </p:cNvSpPr>
            <p:nvPr/>
          </p:nvSpPr>
          <p:spPr bwMode="auto">
            <a:xfrm>
              <a:off x="10552058" y="5106357"/>
              <a:ext cx="214714" cy="181396"/>
            </a:xfrm>
            <a:custGeom>
              <a:avLst/>
              <a:gdLst>
                <a:gd name="T0" fmla="*/ 69 w 69"/>
                <a:gd name="T1" fmla="*/ 58 h 58"/>
                <a:gd name="T2" fmla="*/ 69 w 69"/>
                <a:gd name="T3" fmla="*/ 22 h 58"/>
                <a:gd name="T4" fmla="*/ 62 w 69"/>
                <a:gd name="T5" fmla="*/ 6 h 58"/>
                <a:gd name="T6" fmla="*/ 45 w 69"/>
                <a:gd name="T7" fmla="*/ 0 h 58"/>
                <a:gd name="T8" fmla="*/ 28 w 69"/>
                <a:gd name="T9" fmla="*/ 6 h 58"/>
                <a:gd name="T10" fmla="*/ 21 w 69"/>
                <a:gd name="T11" fmla="*/ 21 h 58"/>
                <a:gd name="T12" fmla="*/ 14 w 69"/>
                <a:gd name="T13" fmla="*/ 10 h 58"/>
                <a:gd name="T14" fmla="*/ 0 w 69"/>
                <a:gd name="T15" fmla="*/ 4 h 58"/>
                <a:gd name="T16" fmla="*/ 0 w 69"/>
                <a:gd name="T17" fmla="*/ 58 h 58"/>
                <a:gd name="T18" fmla="*/ 69 w 69"/>
                <a:gd name="T1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58">
                  <a:moveTo>
                    <a:pt x="69" y="58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16"/>
                    <a:pt x="66" y="10"/>
                    <a:pt x="62" y="6"/>
                  </a:cubicBezTo>
                  <a:cubicBezTo>
                    <a:pt x="57" y="2"/>
                    <a:pt x="51" y="0"/>
                    <a:pt x="45" y="0"/>
                  </a:cubicBezTo>
                  <a:cubicBezTo>
                    <a:pt x="38" y="0"/>
                    <a:pt x="32" y="2"/>
                    <a:pt x="28" y="6"/>
                  </a:cubicBezTo>
                  <a:cubicBezTo>
                    <a:pt x="24" y="10"/>
                    <a:pt x="21" y="15"/>
                    <a:pt x="21" y="21"/>
                  </a:cubicBezTo>
                  <a:cubicBezTo>
                    <a:pt x="20" y="16"/>
                    <a:pt x="18" y="12"/>
                    <a:pt x="14" y="10"/>
                  </a:cubicBezTo>
                  <a:cubicBezTo>
                    <a:pt x="11" y="6"/>
                    <a:pt x="5" y="4"/>
                    <a:pt x="0" y="4"/>
                  </a:cubicBezTo>
                  <a:cubicBezTo>
                    <a:pt x="0" y="58"/>
                    <a:pt x="0" y="58"/>
                    <a:pt x="0" y="58"/>
                  </a:cubicBezTo>
                  <a:lnTo>
                    <a:pt x="69" y="5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9" name="Oval 3819"/>
            <p:cNvSpPr>
              <a:spLocks noChangeArrowheads="1"/>
            </p:cNvSpPr>
            <p:nvPr/>
          </p:nvSpPr>
          <p:spPr bwMode="auto">
            <a:xfrm>
              <a:off x="10642139" y="4994064"/>
              <a:ext cx="99953" cy="9995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0" name="Freeform 3820"/>
            <p:cNvSpPr>
              <a:spLocks/>
            </p:cNvSpPr>
            <p:nvPr/>
          </p:nvSpPr>
          <p:spPr bwMode="auto">
            <a:xfrm>
              <a:off x="10315132" y="5287753"/>
              <a:ext cx="236925" cy="6170"/>
            </a:xfrm>
            <a:custGeom>
              <a:avLst/>
              <a:gdLst>
                <a:gd name="T0" fmla="*/ 0 w 384"/>
                <a:gd name="T1" fmla="*/ 0 h 10"/>
                <a:gd name="T2" fmla="*/ 0 w 384"/>
                <a:gd name="T3" fmla="*/ 10 h 10"/>
                <a:gd name="T4" fmla="*/ 273 w 384"/>
                <a:gd name="T5" fmla="*/ 10 h 10"/>
                <a:gd name="T6" fmla="*/ 384 w 384"/>
                <a:gd name="T7" fmla="*/ 10 h 10"/>
                <a:gd name="T8" fmla="*/ 384 w 384"/>
                <a:gd name="T9" fmla="*/ 0 h 10"/>
                <a:gd name="T10" fmla="*/ 0 w 384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4" h="10">
                  <a:moveTo>
                    <a:pt x="0" y="0"/>
                  </a:moveTo>
                  <a:lnTo>
                    <a:pt x="0" y="10"/>
                  </a:lnTo>
                  <a:lnTo>
                    <a:pt x="273" y="10"/>
                  </a:lnTo>
                  <a:lnTo>
                    <a:pt x="384" y="10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1" name="Freeform 3821"/>
            <p:cNvSpPr>
              <a:spLocks/>
            </p:cNvSpPr>
            <p:nvPr/>
          </p:nvSpPr>
          <p:spPr bwMode="auto">
            <a:xfrm>
              <a:off x="10552058" y="5287753"/>
              <a:ext cx="214714" cy="6170"/>
            </a:xfrm>
            <a:custGeom>
              <a:avLst/>
              <a:gdLst>
                <a:gd name="T0" fmla="*/ 106 w 348"/>
                <a:gd name="T1" fmla="*/ 10 h 10"/>
                <a:gd name="T2" fmla="*/ 348 w 348"/>
                <a:gd name="T3" fmla="*/ 10 h 10"/>
                <a:gd name="T4" fmla="*/ 348 w 348"/>
                <a:gd name="T5" fmla="*/ 0 h 10"/>
                <a:gd name="T6" fmla="*/ 0 w 348"/>
                <a:gd name="T7" fmla="*/ 0 h 10"/>
                <a:gd name="T8" fmla="*/ 0 w 348"/>
                <a:gd name="T9" fmla="*/ 10 h 10"/>
                <a:gd name="T10" fmla="*/ 106 w 348"/>
                <a:gd name="T11" fmla="*/ 10 h 10"/>
                <a:gd name="T12" fmla="*/ 106 w 348"/>
                <a:gd name="T13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8" h="10">
                  <a:moveTo>
                    <a:pt x="106" y="10"/>
                  </a:moveTo>
                  <a:lnTo>
                    <a:pt x="348" y="10"/>
                  </a:lnTo>
                  <a:lnTo>
                    <a:pt x="348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106" y="10"/>
                  </a:lnTo>
                  <a:lnTo>
                    <a:pt x="106" y="1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8653952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28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82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M0271</a:t>
            </a:r>
          </a:p>
        </p:txBody>
      </p:sp>
      <p:sp>
        <p:nvSpPr>
          <p:cNvPr id="483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M0272</a:t>
            </a:r>
          </a:p>
        </p:txBody>
      </p:sp>
      <p:sp>
        <p:nvSpPr>
          <p:cNvPr id="484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M0273</a:t>
            </a:r>
          </a:p>
        </p:txBody>
      </p:sp>
      <p:sp>
        <p:nvSpPr>
          <p:cNvPr id="485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M0274</a:t>
            </a:r>
          </a:p>
        </p:txBody>
      </p:sp>
      <p:sp>
        <p:nvSpPr>
          <p:cNvPr id="486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M0275</a:t>
            </a:r>
          </a:p>
        </p:txBody>
      </p:sp>
      <p:sp>
        <p:nvSpPr>
          <p:cNvPr id="487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M0276</a:t>
            </a:r>
          </a:p>
        </p:txBody>
      </p:sp>
      <p:sp>
        <p:nvSpPr>
          <p:cNvPr id="488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M0277</a:t>
            </a:r>
          </a:p>
        </p:txBody>
      </p:sp>
      <p:sp>
        <p:nvSpPr>
          <p:cNvPr id="489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M0278</a:t>
            </a:r>
          </a:p>
        </p:txBody>
      </p:sp>
      <p:sp>
        <p:nvSpPr>
          <p:cNvPr id="490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M0279</a:t>
            </a:r>
          </a:p>
        </p:txBody>
      </p:sp>
      <p:sp>
        <p:nvSpPr>
          <p:cNvPr id="491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M0280</a:t>
            </a:r>
          </a:p>
        </p:txBody>
      </p:sp>
      <p:sp>
        <p:nvSpPr>
          <p:cNvPr id="454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Fitness</a:t>
            </a:r>
          </a:p>
        </p:txBody>
      </p:sp>
      <p:sp>
        <p:nvSpPr>
          <p:cNvPr id="455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 devices</a:t>
            </a:r>
          </a:p>
        </p:txBody>
      </p:sp>
      <p:sp>
        <p:nvSpPr>
          <p:cNvPr id="456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Ergonomics</a:t>
            </a:r>
          </a:p>
        </p:txBody>
      </p:sp>
      <p:sp>
        <p:nvSpPr>
          <p:cNvPr id="457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Health</a:t>
            </a:r>
          </a:p>
        </p:txBody>
      </p:sp>
      <p:sp>
        <p:nvSpPr>
          <p:cNvPr id="458" name="Title 1"/>
          <p:cNvSpPr txBox="1">
            <a:spLocks/>
          </p:cNvSpPr>
          <p:nvPr/>
        </p:nvSpPr>
        <p:spPr>
          <a:xfrm>
            <a:off x="4038600" y="1189096"/>
            <a:ext cx="80303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IT Home</a:t>
            </a:r>
          </a:p>
        </p:txBody>
      </p:sp>
      <p:sp>
        <p:nvSpPr>
          <p:cNvPr id="459" name="Title 1"/>
          <p:cNvSpPr txBox="1">
            <a:spLocks/>
          </p:cNvSpPr>
          <p:nvPr/>
        </p:nvSpPr>
        <p:spPr>
          <a:xfrm>
            <a:off x="4841631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Laptop</a:t>
            </a:r>
          </a:p>
        </p:txBody>
      </p:sp>
      <p:sp>
        <p:nvSpPr>
          <p:cNvPr id="460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Site Services and info</a:t>
            </a:r>
          </a:p>
        </p:txBody>
      </p:sp>
      <p:sp>
        <p:nvSpPr>
          <p:cNvPr id="461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Mail and Shipping</a:t>
            </a:r>
          </a:p>
        </p:txBody>
      </p:sp>
      <p:sp>
        <p:nvSpPr>
          <p:cNvPr id="462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Manager Portal</a:t>
            </a:r>
          </a:p>
        </p:txBody>
      </p:sp>
      <p:sp>
        <p:nvSpPr>
          <p:cNvPr id="463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Forms</a:t>
            </a:r>
          </a:p>
        </p:txBody>
      </p:sp>
      <p:grpSp>
        <p:nvGrpSpPr>
          <p:cNvPr id="1062" name="Group 1061"/>
          <p:cNvGrpSpPr/>
          <p:nvPr/>
        </p:nvGrpSpPr>
        <p:grpSpPr>
          <a:xfrm>
            <a:off x="972637" y="4069708"/>
            <a:ext cx="491132" cy="493411"/>
            <a:chOff x="11212240" y="5656098"/>
            <a:chExt cx="1196351" cy="1201903"/>
          </a:xfrm>
        </p:grpSpPr>
        <p:sp>
          <p:nvSpPr>
            <p:cNvPr id="1063" name="Freeform 3841"/>
            <p:cNvSpPr>
              <a:spLocks/>
            </p:cNvSpPr>
            <p:nvPr/>
          </p:nvSpPr>
          <p:spPr bwMode="auto">
            <a:xfrm>
              <a:off x="11212240" y="5656098"/>
              <a:ext cx="1196350" cy="1201903"/>
            </a:xfrm>
            <a:custGeom>
              <a:avLst/>
              <a:gdLst>
                <a:gd name="T0" fmla="*/ 1939 w 1939"/>
                <a:gd name="T1" fmla="*/ 0 h 1948"/>
                <a:gd name="T2" fmla="*/ 0 w 1939"/>
                <a:gd name="T3" fmla="*/ 0 h 1948"/>
                <a:gd name="T4" fmla="*/ 0 w 1939"/>
                <a:gd name="T5" fmla="*/ 1948 h 1948"/>
                <a:gd name="T6" fmla="*/ 1939 w 1939"/>
                <a:gd name="T7" fmla="*/ 1948 h 1948"/>
                <a:gd name="T8" fmla="*/ 975 w 1939"/>
                <a:gd name="T9" fmla="*/ 1948 h 1948"/>
                <a:gd name="T10" fmla="*/ 480 w 1939"/>
                <a:gd name="T11" fmla="*/ 1351 h 1948"/>
                <a:gd name="T12" fmla="*/ 687 w 1939"/>
                <a:gd name="T13" fmla="*/ 1310 h 1948"/>
                <a:gd name="T14" fmla="*/ 717 w 1939"/>
                <a:gd name="T15" fmla="*/ 1017 h 1948"/>
                <a:gd name="T16" fmla="*/ 1243 w 1939"/>
                <a:gd name="T17" fmla="*/ 1017 h 1948"/>
                <a:gd name="T18" fmla="*/ 1248 w 1939"/>
                <a:gd name="T19" fmla="*/ 1219 h 1948"/>
                <a:gd name="T20" fmla="*/ 1258 w 1939"/>
                <a:gd name="T21" fmla="*/ 1326 h 1948"/>
                <a:gd name="T22" fmla="*/ 1435 w 1939"/>
                <a:gd name="T23" fmla="*/ 1321 h 1948"/>
                <a:gd name="T24" fmla="*/ 1460 w 1939"/>
                <a:gd name="T25" fmla="*/ 1219 h 1948"/>
                <a:gd name="T26" fmla="*/ 1596 w 1939"/>
                <a:gd name="T27" fmla="*/ 1214 h 1948"/>
                <a:gd name="T28" fmla="*/ 1631 w 1939"/>
                <a:gd name="T29" fmla="*/ 759 h 1948"/>
                <a:gd name="T30" fmla="*/ 1939 w 1939"/>
                <a:gd name="T31" fmla="*/ 1098 h 1948"/>
                <a:gd name="T32" fmla="*/ 1939 w 1939"/>
                <a:gd name="T33" fmla="*/ 0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9" h="1948">
                  <a:moveTo>
                    <a:pt x="1939" y="0"/>
                  </a:moveTo>
                  <a:lnTo>
                    <a:pt x="0" y="0"/>
                  </a:lnTo>
                  <a:lnTo>
                    <a:pt x="0" y="1948"/>
                  </a:lnTo>
                  <a:lnTo>
                    <a:pt x="1939" y="1948"/>
                  </a:lnTo>
                  <a:lnTo>
                    <a:pt x="975" y="1948"/>
                  </a:lnTo>
                  <a:lnTo>
                    <a:pt x="480" y="1351"/>
                  </a:lnTo>
                  <a:lnTo>
                    <a:pt x="687" y="1310"/>
                  </a:lnTo>
                  <a:lnTo>
                    <a:pt x="717" y="1017"/>
                  </a:lnTo>
                  <a:lnTo>
                    <a:pt x="1243" y="1017"/>
                  </a:lnTo>
                  <a:lnTo>
                    <a:pt x="1248" y="1219"/>
                  </a:lnTo>
                  <a:lnTo>
                    <a:pt x="1258" y="1326"/>
                  </a:lnTo>
                  <a:lnTo>
                    <a:pt x="1435" y="1321"/>
                  </a:lnTo>
                  <a:lnTo>
                    <a:pt x="1460" y="1219"/>
                  </a:lnTo>
                  <a:lnTo>
                    <a:pt x="1596" y="1214"/>
                  </a:lnTo>
                  <a:lnTo>
                    <a:pt x="1631" y="759"/>
                  </a:lnTo>
                  <a:lnTo>
                    <a:pt x="1939" y="1098"/>
                  </a:lnTo>
                  <a:lnTo>
                    <a:pt x="193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3842"/>
            <p:cNvSpPr>
              <a:spLocks/>
            </p:cNvSpPr>
            <p:nvPr/>
          </p:nvSpPr>
          <p:spPr bwMode="auto">
            <a:xfrm>
              <a:off x="11212240" y="5656098"/>
              <a:ext cx="1196350" cy="1201903"/>
            </a:xfrm>
            <a:custGeom>
              <a:avLst/>
              <a:gdLst>
                <a:gd name="T0" fmla="*/ 1939 w 1939"/>
                <a:gd name="T1" fmla="*/ 0 h 1948"/>
                <a:gd name="T2" fmla="*/ 0 w 1939"/>
                <a:gd name="T3" fmla="*/ 0 h 1948"/>
                <a:gd name="T4" fmla="*/ 0 w 1939"/>
                <a:gd name="T5" fmla="*/ 1948 h 1948"/>
                <a:gd name="T6" fmla="*/ 1939 w 1939"/>
                <a:gd name="T7" fmla="*/ 1948 h 1948"/>
                <a:gd name="T8" fmla="*/ 975 w 1939"/>
                <a:gd name="T9" fmla="*/ 1948 h 1948"/>
                <a:gd name="T10" fmla="*/ 480 w 1939"/>
                <a:gd name="T11" fmla="*/ 1351 h 1948"/>
                <a:gd name="T12" fmla="*/ 687 w 1939"/>
                <a:gd name="T13" fmla="*/ 1310 h 1948"/>
                <a:gd name="T14" fmla="*/ 717 w 1939"/>
                <a:gd name="T15" fmla="*/ 1017 h 1948"/>
                <a:gd name="T16" fmla="*/ 1243 w 1939"/>
                <a:gd name="T17" fmla="*/ 1017 h 1948"/>
                <a:gd name="T18" fmla="*/ 1248 w 1939"/>
                <a:gd name="T19" fmla="*/ 1219 h 1948"/>
                <a:gd name="T20" fmla="*/ 1258 w 1939"/>
                <a:gd name="T21" fmla="*/ 1326 h 1948"/>
                <a:gd name="T22" fmla="*/ 1435 w 1939"/>
                <a:gd name="T23" fmla="*/ 1321 h 1948"/>
                <a:gd name="T24" fmla="*/ 1460 w 1939"/>
                <a:gd name="T25" fmla="*/ 1219 h 1948"/>
                <a:gd name="T26" fmla="*/ 1596 w 1939"/>
                <a:gd name="T27" fmla="*/ 1214 h 1948"/>
                <a:gd name="T28" fmla="*/ 1631 w 1939"/>
                <a:gd name="T29" fmla="*/ 759 h 1948"/>
                <a:gd name="T30" fmla="*/ 1939 w 1939"/>
                <a:gd name="T31" fmla="*/ 1098 h 1948"/>
                <a:gd name="T32" fmla="*/ 1939 w 1939"/>
                <a:gd name="T33" fmla="*/ 0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9" h="1948">
                  <a:moveTo>
                    <a:pt x="1939" y="0"/>
                  </a:moveTo>
                  <a:lnTo>
                    <a:pt x="0" y="0"/>
                  </a:lnTo>
                  <a:lnTo>
                    <a:pt x="0" y="1948"/>
                  </a:lnTo>
                  <a:lnTo>
                    <a:pt x="1939" y="1948"/>
                  </a:lnTo>
                  <a:lnTo>
                    <a:pt x="975" y="1948"/>
                  </a:lnTo>
                  <a:lnTo>
                    <a:pt x="480" y="1351"/>
                  </a:lnTo>
                  <a:lnTo>
                    <a:pt x="687" y="1310"/>
                  </a:lnTo>
                  <a:lnTo>
                    <a:pt x="717" y="1017"/>
                  </a:lnTo>
                  <a:lnTo>
                    <a:pt x="1243" y="1017"/>
                  </a:lnTo>
                  <a:lnTo>
                    <a:pt x="1248" y="1219"/>
                  </a:lnTo>
                  <a:lnTo>
                    <a:pt x="1258" y="1326"/>
                  </a:lnTo>
                  <a:lnTo>
                    <a:pt x="1435" y="1321"/>
                  </a:lnTo>
                  <a:lnTo>
                    <a:pt x="1460" y="1219"/>
                  </a:lnTo>
                  <a:lnTo>
                    <a:pt x="1596" y="1214"/>
                  </a:lnTo>
                  <a:lnTo>
                    <a:pt x="1631" y="759"/>
                  </a:lnTo>
                  <a:lnTo>
                    <a:pt x="1939" y="1098"/>
                  </a:lnTo>
                  <a:lnTo>
                    <a:pt x="19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3843"/>
            <p:cNvSpPr>
              <a:spLocks/>
            </p:cNvSpPr>
            <p:nvPr/>
          </p:nvSpPr>
          <p:spPr bwMode="auto">
            <a:xfrm>
              <a:off x="11508397" y="6124396"/>
              <a:ext cx="900194" cy="733605"/>
            </a:xfrm>
            <a:custGeom>
              <a:avLst/>
              <a:gdLst>
                <a:gd name="T0" fmla="*/ 1151 w 1459"/>
                <a:gd name="T1" fmla="*/ 0 h 1189"/>
                <a:gd name="T2" fmla="*/ 1116 w 1459"/>
                <a:gd name="T3" fmla="*/ 455 h 1189"/>
                <a:gd name="T4" fmla="*/ 980 w 1459"/>
                <a:gd name="T5" fmla="*/ 460 h 1189"/>
                <a:gd name="T6" fmla="*/ 955 w 1459"/>
                <a:gd name="T7" fmla="*/ 562 h 1189"/>
                <a:gd name="T8" fmla="*/ 778 w 1459"/>
                <a:gd name="T9" fmla="*/ 567 h 1189"/>
                <a:gd name="T10" fmla="*/ 768 w 1459"/>
                <a:gd name="T11" fmla="*/ 460 h 1189"/>
                <a:gd name="T12" fmla="*/ 763 w 1459"/>
                <a:gd name="T13" fmla="*/ 258 h 1189"/>
                <a:gd name="T14" fmla="*/ 237 w 1459"/>
                <a:gd name="T15" fmla="*/ 258 h 1189"/>
                <a:gd name="T16" fmla="*/ 207 w 1459"/>
                <a:gd name="T17" fmla="*/ 551 h 1189"/>
                <a:gd name="T18" fmla="*/ 0 w 1459"/>
                <a:gd name="T19" fmla="*/ 592 h 1189"/>
                <a:gd name="T20" fmla="*/ 495 w 1459"/>
                <a:gd name="T21" fmla="*/ 1189 h 1189"/>
                <a:gd name="T22" fmla="*/ 1459 w 1459"/>
                <a:gd name="T23" fmla="*/ 1189 h 1189"/>
                <a:gd name="T24" fmla="*/ 1459 w 1459"/>
                <a:gd name="T25" fmla="*/ 339 h 1189"/>
                <a:gd name="T26" fmla="*/ 1151 w 1459"/>
                <a:gd name="T2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9" h="1189">
                  <a:moveTo>
                    <a:pt x="1151" y="0"/>
                  </a:moveTo>
                  <a:lnTo>
                    <a:pt x="1116" y="455"/>
                  </a:lnTo>
                  <a:lnTo>
                    <a:pt x="980" y="460"/>
                  </a:lnTo>
                  <a:lnTo>
                    <a:pt x="955" y="562"/>
                  </a:lnTo>
                  <a:lnTo>
                    <a:pt x="778" y="567"/>
                  </a:lnTo>
                  <a:lnTo>
                    <a:pt x="768" y="460"/>
                  </a:lnTo>
                  <a:lnTo>
                    <a:pt x="763" y="258"/>
                  </a:lnTo>
                  <a:lnTo>
                    <a:pt x="237" y="258"/>
                  </a:lnTo>
                  <a:lnTo>
                    <a:pt x="207" y="551"/>
                  </a:lnTo>
                  <a:lnTo>
                    <a:pt x="0" y="592"/>
                  </a:lnTo>
                  <a:lnTo>
                    <a:pt x="495" y="1189"/>
                  </a:lnTo>
                  <a:lnTo>
                    <a:pt x="1459" y="1189"/>
                  </a:lnTo>
                  <a:lnTo>
                    <a:pt x="1459" y="339"/>
                  </a:lnTo>
                  <a:lnTo>
                    <a:pt x="1151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3844"/>
            <p:cNvSpPr>
              <a:spLocks/>
            </p:cNvSpPr>
            <p:nvPr/>
          </p:nvSpPr>
          <p:spPr bwMode="auto">
            <a:xfrm>
              <a:off x="11508397" y="6124396"/>
              <a:ext cx="900194" cy="733605"/>
            </a:xfrm>
            <a:custGeom>
              <a:avLst/>
              <a:gdLst>
                <a:gd name="T0" fmla="*/ 1151 w 1459"/>
                <a:gd name="T1" fmla="*/ 0 h 1189"/>
                <a:gd name="T2" fmla="*/ 1116 w 1459"/>
                <a:gd name="T3" fmla="*/ 455 h 1189"/>
                <a:gd name="T4" fmla="*/ 980 w 1459"/>
                <a:gd name="T5" fmla="*/ 460 h 1189"/>
                <a:gd name="T6" fmla="*/ 955 w 1459"/>
                <a:gd name="T7" fmla="*/ 562 h 1189"/>
                <a:gd name="T8" fmla="*/ 778 w 1459"/>
                <a:gd name="T9" fmla="*/ 567 h 1189"/>
                <a:gd name="T10" fmla="*/ 768 w 1459"/>
                <a:gd name="T11" fmla="*/ 460 h 1189"/>
                <a:gd name="T12" fmla="*/ 763 w 1459"/>
                <a:gd name="T13" fmla="*/ 258 h 1189"/>
                <a:gd name="T14" fmla="*/ 237 w 1459"/>
                <a:gd name="T15" fmla="*/ 258 h 1189"/>
                <a:gd name="T16" fmla="*/ 207 w 1459"/>
                <a:gd name="T17" fmla="*/ 551 h 1189"/>
                <a:gd name="T18" fmla="*/ 0 w 1459"/>
                <a:gd name="T19" fmla="*/ 592 h 1189"/>
                <a:gd name="T20" fmla="*/ 495 w 1459"/>
                <a:gd name="T21" fmla="*/ 1189 h 1189"/>
                <a:gd name="T22" fmla="*/ 1459 w 1459"/>
                <a:gd name="T23" fmla="*/ 1189 h 1189"/>
                <a:gd name="T24" fmla="*/ 1459 w 1459"/>
                <a:gd name="T25" fmla="*/ 339 h 1189"/>
                <a:gd name="T26" fmla="*/ 1151 w 1459"/>
                <a:gd name="T27" fmla="*/ 0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59" h="1189">
                  <a:moveTo>
                    <a:pt x="1151" y="0"/>
                  </a:moveTo>
                  <a:lnTo>
                    <a:pt x="1116" y="455"/>
                  </a:lnTo>
                  <a:lnTo>
                    <a:pt x="980" y="460"/>
                  </a:lnTo>
                  <a:lnTo>
                    <a:pt x="955" y="562"/>
                  </a:lnTo>
                  <a:lnTo>
                    <a:pt x="778" y="567"/>
                  </a:lnTo>
                  <a:lnTo>
                    <a:pt x="768" y="460"/>
                  </a:lnTo>
                  <a:lnTo>
                    <a:pt x="763" y="258"/>
                  </a:lnTo>
                  <a:lnTo>
                    <a:pt x="237" y="258"/>
                  </a:lnTo>
                  <a:lnTo>
                    <a:pt x="207" y="551"/>
                  </a:lnTo>
                  <a:lnTo>
                    <a:pt x="0" y="592"/>
                  </a:lnTo>
                  <a:lnTo>
                    <a:pt x="495" y="1189"/>
                  </a:lnTo>
                  <a:lnTo>
                    <a:pt x="1459" y="1189"/>
                  </a:lnTo>
                  <a:lnTo>
                    <a:pt x="1459" y="339"/>
                  </a:lnTo>
                  <a:lnTo>
                    <a:pt x="11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3845"/>
            <p:cNvSpPr>
              <a:spLocks noEditPoints="1"/>
            </p:cNvSpPr>
            <p:nvPr/>
          </p:nvSpPr>
          <p:spPr bwMode="auto">
            <a:xfrm>
              <a:off x="11405360" y="6068249"/>
              <a:ext cx="813197" cy="421407"/>
            </a:xfrm>
            <a:custGeom>
              <a:avLst/>
              <a:gdLst>
                <a:gd name="T0" fmla="*/ 1147 w 1318"/>
                <a:gd name="T1" fmla="*/ 683 h 683"/>
                <a:gd name="T2" fmla="*/ 899 w 1318"/>
                <a:gd name="T3" fmla="*/ 683 h 683"/>
                <a:gd name="T4" fmla="*/ 899 w 1318"/>
                <a:gd name="T5" fmla="*/ 369 h 683"/>
                <a:gd name="T6" fmla="*/ 425 w 1318"/>
                <a:gd name="T7" fmla="*/ 369 h 683"/>
                <a:gd name="T8" fmla="*/ 425 w 1318"/>
                <a:gd name="T9" fmla="*/ 683 h 683"/>
                <a:gd name="T10" fmla="*/ 172 w 1318"/>
                <a:gd name="T11" fmla="*/ 683 h 683"/>
                <a:gd name="T12" fmla="*/ 172 w 1318"/>
                <a:gd name="T13" fmla="*/ 592 h 683"/>
                <a:gd name="T14" fmla="*/ 0 w 1318"/>
                <a:gd name="T15" fmla="*/ 592 h 683"/>
                <a:gd name="T16" fmla="*/ 0 w 1318"/>
                <a:gd name="T17" fmla="*/ 91 h 683"/>
                <a:gd name="T18" fmla="*/ 172 w 1318"/>
                <a:gd name="T19" fmla="*/ 91 h 683"/>
                <a:gd name="T20" fmla="*/ 172 w 1318"/>
                <a:gd name="T21" fmla="*/ 0 h 683"/>
                <a:gd name="T22" fmla="*/ 425 w 1318"/>
                <a:gd name="T23" fmla="*/ 0 h 683"/>
                <a:gd name="T24" fmla="*/ 425 w 1318"/>
                <a:gd name="T25" fmla="*/ 303 h 683"/>
                <a:gd name="T26" fmla="*/ 899 w 1318"/>
                <a:gd name="T27" fmla="*/ 303 h 683"/>
                <a:gd name="T28" fmla="*/ 899 w 1318"/>
                <a:gd name="T29" fmla="*/ 0 h 683"/>
                <a:gd name="T30" fmla="*/ 1147 w 1318"/>
                <a:gd name="T31" fmla="*/ 0 h 683"/>
                <a:gd name="T32" fmla="*/ 1147 w 1318"/>
                <a:gd name="T33" fmla="*/ 91 h 683"/>
                <a:gd name="T34" fmla="*/ 1318 w 1318"/>
                <a:gd name="T35" fmla="*/ 91 h 683"/>
                <a:gd name="T36" fmla="*/ 1318 w 1318"/>
                <a:gd name="T37" fmla="*/ 592 h 683"/>
                <a:gd name="T38" fmla="*/ 1147 w 1318"/>
                <a:gd name="T39" fmla="*/ 592 h 683"/>
                <a:gd name="T40" fmla="*/ 1147 w 1318"/>
                <a:gd name="T41" fmla="*/ 683 h 683"/>
                <a:gd name="T42" fmla="*/ 960 w 1318"/>
                <a:gd name="T43" fmla="*/ 617 h 683"/>
                <a:gd name="T44" fmla="*/ 1081 w 1318"/>
                <a:gd name="T45" fmla="*/ 617 h 683"/>
                <a:gd name="T46" fmla="*/ 1081 w 1318"/>
                <a:gd name="T47" fmla="*/ 66 h 683"/>
                <a:gd name="T48" fmla="*/ 960 w 1318"/>
                <a:gd name="T49" fmla="*/ 66 h 683"/>
                <a:gd name="T50" fmla="*/ 960 w 1318"/>
                <a:gd name="T51" fmla="*/ 617 h 683"/>
                <a:gd name="T52" fmla="*/ 238 w 1318"/>
                <a:gd name="T53" fmla="*/ 617 h 683"/>
                <a:gd name="T54" fmla="*/ 359 w 1318"/>
                <a:gd name="T55" fmla="*/ 617 h 683"/>
                <a:gd name="T56" fmla="*/ 359 w 1318"/>
                <a:gd name="T57" fmla="*/ 66 h 683"/>
                <a:gd name="T58" fmla="*/ 238 w 1318"/>
                <a:gd name="T59" fmla="*/ 66 h 683"/>
                <a:gd name="T60" fmla="*/ 238 w 1318"/>
                <a:gd name="T61" fmla="*/ 617 h 683"/>
                <a:gd name="T62" fmla="*/ 1147 w 1318"/>
                <a:gd name="T63" fmla="*/ 526 h 683"/>
                <a:gd name="T64" fmla="*/ 1253 w 1318"/>
                <a:gd name="T65" fmla="*/ 526 h 683"/>
                <a:gd name="T66" fmla="*/ 1253 w 1318"/>
                <a:gd name="T67" fmla="*/ 157 h 683"/>
                <a:gd name="T68" fmla="*/ 1147 w 1318"/>
                <a:gd name="T69" fmla="*/ 157 h 683"/>
                <a:gd name="T70" fmla="*/ 1147 w 1318"/>
                <a:gd name="T71" fmla="*/ 526 h 683"/>
                <a:gd name="T72" fmla="*/ 66 w 1318"/>
                <a:gd name="T73" fmla="*/ 526 h 683"/>
                <a:gd name="T74" fmla="*/ 172 w 1318"/>
                <a:gd name="T75" fmla="*/ 526 h 683"/>
                <a:gd name="T76" fmla="*/ 172 w 1318"/>
                <a:gd name="T77" fmla="*/ 157 h 683"/>
                <a:gd name="T78" fmla="*/ 66 w 1318"/>
                <a:gd name="T79" fmla="*/ 157 h 683"/>
                <a:gd name="T80" fmla="*/ 66 w 1318"/>
                <a:gd name="T81" fmla="*/ 526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8" h="683">
                  <a:moveTo>
                    <a:pt x="1147" y="683"/>
                  </a:moveTo>
                  <a:lnTo>
                    <a:pt x="899" y="683"/>
                  </a:lnTo>
                  <a:lnTo>
                    <a:pt x="899" y="369"/>
                  </a:lnTo>
                  <a:lnTo>
                    <a:pt x="425" y="369"/>
                  </a:lnTo>
                  <a:lnTo>
                    <a:pt x="425" y="683"/>
                  </a:lnTo>
                  <a:lnTo>
                    <a:pt x="172" y="683"/>
                  </a:lnTo>
                  <a:lnTo>
                    <a:pt x="172" y="592"/>
                  </a:lnTo>
                  <a:lnTo>
                    <a:pt x="0" y="592"/>
                  </a:lnTo>
                  <a:lnTo>
                    <a:pt x="0" y="91"/>
                  </a:lnTo>
                  <a:lnTo>
                    <a:pt x="172" y="91"/>
                  </a:lnTo>
                  <a:lnTo>
                    <a:pt x="172" y="0"/>
                  </a:lnTo>
                  <a:lnTo>
                    <a:pt x="425" y="0"/>
                  </a:lnTo>
                  <a:lnTo>
                    <a:pt x="425" y="303"/>
                  </a:lnTo>
                  <a:lnTo>
                    <a:pt x="899" y="303"/>
                  </a:lnTo>
                  <a:lnTo>
                    <a:pt x="899" y="0"/>
                  </a:lnTo>
                  <a:lnTo>
                    <a:pt x="1147" y="0"/>
                  </a:lnTo>
                  <a:lnTo>
                    <a:pt x="1147" y="91"/>
                  </a:lnTo>
                  <a:lnTo>
                    <a:pt x="1318" y="91"/>
                  </a:lnTo>
                  <a:lnTo>
                    <a:pt x="1318" y="592"/>
                  </a:lnTo>
                  <a:lnTo>
                    <a:pt x="1147" y="592"/>
                  </a:lnTo>
                  <a:lnTo>
                    <a:pt x="1147" y="683"/>
                  </a:lnTo>
                  <a:close/>
                  <a:moveTo>
                    <a:pt x="960" y="617"/>
                  </a:moveTo>
                  <a:lnTo>
                    <a:pt x="1081" y="617"/>
                  </a:lnTo>
                  <a:lnTo>
                    <a:pt x="1081" y="66"/>
                  </a:lnTo>
                  <a:lnTo>
                    <a:pt x="960" y="66"/>
                  </a:lnTo>
                  <a:lnTo>
                    <a:pt x="960" y="617"/>
                  </a:lnTo>
                  <a:close/>
                  <a:moveTo>
                    <a:pt x="238" y="617"/>
                  </a:moveTo>
                  <a:lnTo>
                    <a:pt x="359" y="617"/>
                  </a:lnTo>
                  <a:lnTo>
                    <a:pt x="359" y="66"/>
                  </a:lnTo>
                  <a:lnTo>
                    <a:pt x="238" y="66"/>
                  </a:lnTo>
                  <a:lnTo>
                    <a:pt x="238" y="617"/>
                  </a:lnTo>
                  <a:close/>
                  <a:moveTo>
                    <a:pt x="1147" y="526"/>
                  </a:moveTo>
                  <a:lnTo>
                    <a:pt x="1253" y="526"/>
                  </a:lnTo>
                  <a:lnTo>
                    <a:pt x="1253" y="157"/>
                  </a:lnTo>
                  <a:lnTo>
                    <a:pt x="1147" y="157"/>
                  </a:lnTo>
                  <a:lnTo>
                    <a:pt x="1147" y="526"/>
                  </a:lnTo>
                  <a:close/>
                  <a:moveTo>
                    <a:pt x="66" y="526"/>
                  </a:moveTo>
                  <a:lnTo>
                    <a:pt x="172" y="526"/>
                  </a:lnTo>
                  <a:lnTo>
                    <a:pt x="172" y="157"/>
                  </a:lnTo>
                  <a:lnTo>
                    <a:pt x="66" y="157"/>
                  </a:lnTo>
                  <a:lnTo>
                    <a:pt x="66" y="5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68" name="Group 1067"/>
          <p:cNvGrpSpPr/>
          <p:nvPr/>
        </p:nvGrpSpPr>
        <p:grpSpPr>
          <a:xfrm>
            <a:off x="1789003" y="4069708"/>
            <a:ext cx="491131" cy="492145"/>
            <a:chOff x="12514714" y="5649928"/>
            <a:chExt cx="1196350" cy="1198818"/>
          </a:xfrm>
        </p:grpSpPr>
        <p:sp>
          <p:nvSpPr>
            <p:cNvPr id="1069" name="Freeform 3846"/>
            <p:cNvSpPr>
              <a:spLocks/>
            </p:cNvSpPr>
            <p:nvPr/>
          </p:nvSpPr>
          <p:spPr bwMode="auto">
            <a:xfrm>
              <a:off x="12514714" y="5649928"/>
              <a:ext cx="1196350" cy="1198818"/>
            </a:xfrm>
            <a:custGeom>
              <a:avLst/>
              <a:gdLst>
                <a:gd name="T0" fmla="*/ 1939 w 1939"/>
                <a:gd name="T1" fmla="*/ 0 h 1943"/>
                <a:gd name="T2" fmla="*/ 0 w 1939"/>
                <a:gd name="T3" fmla="*/ 0 h 1943"/>
                <a:gd name="T4" fmla="*/ 0 w 1939"/>
                <a:gd name="T5" fmla="*/ 1943 h 1943"/>
                <a:gd name="T6" fmla="*/ 1939 w 1939"/>
                <a:gd name="T7" fmla="*/ 1943 h 1943"/>
                <a:gd name="T8" fmla="*/ 904 w 1939"/>
                <a:gd name="T9" fmla="*/ 1943 h 1943"/>
                <a:gd name="T10" fmla="*/ 510 w 1939"/>
                <a:gd name="T11" fmla="*/ 1498 h 1943"/>
                <a:gd name="T12" fmla="*/ 1146 w 1939"/>
                <a:gd name="T13" fmla="*/ 1427 h 1943"/>
                <a:gd name="T14" fmla="*/ 1343 w 1939"/>
                <a:gd name="T15" fmla="*/ 1422 h 1943"/>
                <a:gd name="T16" fmla="*/ 1313 w 1939"/>
                <a:gd name="T17" fmla="*/ 1229 h 1943"/>
                <a:gd name="T18" fmla="*/ 1540 w 1939"/>
                <a:gd name="T19" fmla="*/ 1229 h 1943"/>
                <a:gd name="T20" fmla="*/ 1540 w 1939"/>
                <a:gd name="T21" fmla="*/ 673 h 1943"/>
                <a:gd name="T22" fmla="*/ 1934 w 1939"/>
                <a:gd name="T23" fmla="*/ 1073 h 1943"/>
                <a:gd name="T24" fmla="*/ 1939 w 1939"/>
                <a:gd name="T25" fmla="*/ 1943 h 1943"/>
                <a:gd name="T26" fmla="*/ 1939 w 1939"/>
                <a:gd name="T27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39" h="1943">
                  <a:moveTo>
                    <a:pt x="193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39" y="1943"/>
                  </a:lnTo>
                  <a:lnTo>
                    <a:pt x="904" y="1943"/>
                  </a:lnTo>
                  <a:lnTo>
                    <a:pt x="510" y="1498"/>
                  </a:lnTo>
                  <a:lnTo>
                    <a:pt x="1146" y="1427"/>
                  </a:lnTo>
                  <a:lnTo>
                    <a:pt x="1343" y="1422"/>
                  </a:lnTo>
                  <a:lnTo>
                    <a:pt x="1313" y="1229"/>
                  </a:lnTo>
                  <a:lnTo>
                    <a:pt x="1540" y="1229"/>
                  </a:lnTo>
                  <a:lnTo>
                    <a:pt x="1540" y="673"/>
                  </a:lnTo>
                  <a:lnTo>
                    <a:pt x="1934" y="1073"/>
                  </a:lnTo>
                  <a:lnTo>
                    <a:pt x="1939" y="1943"/>
                  </a:lnTo>
                  <a:lnTo>
                    <a:pt x="193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3847"/>
            <p:cNvSpPr>
              <a:spLocks/>
            </p:cNvSpPr>
            <p:nvPr/>
          </p:nvSpPr>
          <p:spPr bwMode="auto">
            <a:xfrm>
              <a:off x="12514714" y="5649928"/>
              <a:ext cx="1196350" cy="1198818"/>
            </a:xfrm>
            <a:custGeom>
              <a:avLst/>
              <a:gdLst>
                <a:gd name="T0" fmla="*/ 1939 w 1939"/>
                <a:gd name="T1" fmla="*/ 0 h 1943"/>
                <a:gd name="T2" fmla="*/ 0 w 1939"/>
                <a:gd name="T3" fmla="*/ 0 h 1943"/>
                <a:gd name="T4" fmla="*/ 0 w 1939"/>
                <a:gd name="T5" fmla="*/ 1943 h 1943"/>
                <a:gd name="T6" fmla="*/ 1939 w 1939"/>
                <a:gd name="T7" fmla="*/ 1943 h 1943"/>
                <a:gd name="T8" fmla="*/ 904 w 1939"/>
                <a:gd name="T9" fmla="*/ 1943 h 1943"/>
                <a:gd name="T10" fmla="*/ 510 w 1939"/>
                <a:gd name="T11" fmla="*/ 1498 h 1943"/>
                <a:gd name="T12" fmla="*/ 1146 w 1939"/>
                <a:gd name="T13" fmla="*/ 1427 h 1943"/>
                <a:gd name="T14" fmla="*/ 1343 w 1939"/>
                <a:gd name="T15" fmla="*/ 1422 h 1943"/>
                <a:gd name="T16" fmla="*/ 1313 w 1939"/>
                <a:gd name="T17" fmla="*/ 1229 h 1943"/>
                <a:gd name="T18" fmla="*/ 1540 w 1939"/>
                <a:gd name="T19" fmla="*/ 1229 h 1943"/>
                <a:gd name="T20" fmla="*/ 1540 w 1939"/>
                <a:gd name="T21" fmla="*/ 673 h 1943"/>
                <a:gd name="T22" fmla="*/ 1934 w 1939"/>
                <a:gd name="T23" fmla="*/ 1073 h 1943"/>
                <a:gd name="T24" fmla="*/ 1939 w 1939"/>
                <a:gd name="T25" fmla="*/ 1943 h 1943"/>
                <a:gd name="T26" fmla="*/ 1939 w 1939"/>
                <a:gd name="T27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39" h="1943">
                  <a:moveTo>
                    <a:pt x="193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39" y="1943"/>
                  </a:lnTo>
                  <a:lnTo>
                    <a:pt x="904" y="1943"/>
                  </a:lnTo>
                  <a:lnTo>
                    <a:pt x="510" y="1498"/>
                  </a:lnTo>
                  <a:lnTo>
                    <a:pt x="1146" y="1427"/>
                  </a:lnTo>
                  <a:lnTo>
                    <a:pt x="1343" y="1422"/>
                  </a:lnTo>
                  <a:lnTo>
                    <a:pt x="1313" y="1229"/>
                  </a:lnTo>
                  <a:lnTo>
                    <a:pt x="1540" y="1229"/>
                  </a:lnTo>
                  <a:lnTo>
                    <a:pt x="1540" y="673"/>
                  </a:lnTo>
                  <a:lnTo>
                    <a:pt x="1934" y="1073"/>
                  </a:lnTo>
                  <a:lnTo>
                    <a:pt x="1939" y="1943"/>
                  </a:lnTo>
                  <a:lnTo>
                    <a:pt x="19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3848"/>
            <p:cNvSpPr>
              <a:spLocks/>
            </p:cNvSpPr>
            <p:nvPr/>
          </p:nvSpPr>
          <p:spPr bwMode="auto">
            <a:xfrm>
              <a:off x="12829380" y="6065164"/>
              <a:ext cx="881684" cy="783581"/>
            </a:xfrm>
            <a:custGeom>
              <a:avLst/>
              <a:gdLst>
                <a:gd name="T0" fmla="*/ 1030 w 1429"/>
                <a:gd name="T1" fmla="*/ 0 h 1270"/>
                <a:gd name="T2" fmla="*/ 1030 w 1429"/>
                <a:gd name="T3" fmla="*/ 556 h 1270"/>
                <a:gd name="T4" fmla="*/ 803 w 1429"/>
                <a:gd name="T5" fmla="*/ 556 h 1270"/>
                <a:gd name="T6" fmla="*/ 833 w 1429"/>
                <a:gd name="T7" fmla="*/ 749 h 1270"/>
                <a:gd name="T8" fmla="*/ 636 w 1429"/>
                <a:gd name="T9" fmla="*/ 754 h 1270"/>
                <a:gd name="T10" fmla="*/ 0 w 1429"/>
                <a:gd name="T11" fmla="*/ 825 h 1270"/>
                <a:gd name="T12" fmla="*/ 394 w 1429"/>
                <a:gd name="T13" fmla="*/ 1270 h 1270"/>
                <a:gd name="T14" fmla="*/ 1429 w 1429"/>
                <a:gd name="T15" fmla="*/ 1270 h 1270"/>
                <a:gd name="T16" fmla="*/ 1424 w 1429"/>
                <a:gd name="T17" fmla="*/ 400 h 1270"/>
                <a:gd name="T18" fmla="*/ 1030 w 1429"/>
                <a:gd name="T19" fmla="*/ 0 h 1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9" h="1270">
                  <a:moveTo>
                    <a:pt x="1030" y="0"/>
                  </a:moveTo>
                  <a:lnTo>
                    <a:pt x="1030" y="556"/>
                  </a:lnTo>
                  <a:lnTo>
                    <a:pt x="803" y="556"/>
                  </a:lnTo>
                  <a:lnTo>
                    <a:pt x="833" y="749"/>
                  </a:lnTo>
                  <a:lnTo>
                    <a:pt x="636" y="754"/>
                  </a:lnTo>
                  <a:lnTo>
                    <a:pt x="0" y="825"/>
                  </a:lnTo>
                  <a:lnTo>
                    <a:pt x="394" y="1270"/>
                  </a:lnTo>
                  <a:lnTo>
                    <a:pt x="1429" y="1270"/>
                  </a:lnTo>
                  <a:lnTo>
                    <a:pt x="1424" y="400"/>
                  </a:lnTo>
                  <a:lnTo>
                    <a:pt x="1030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3849"/>
            <p:cNvSpPr>
              <a:spLocks/>
            </p:cNvSpPr>
            <p:nvPr/>
          </p:nvSpPr>
          <p:spPr bwMode="auto">
            <a:xfrm>
              <a:off x="12829380" y="6065164"/>
              <a:ext cx="881684" cy="783581"/>
            </a:xfrm>
            <a:custGeom>
              <a:avLst/>
              <a:gdLst>
                <a:gd name="T0" fmla="*/ 1030 w 1429"/>
                <a:gd name="T1" fmla="*/ 0 h 1270"/>
                <a:gd name="T2" fmla="*/ 1030 w 1429"/>
                <a:gd name="T3" fmla="*/ 556 h 1270"/>
                <a:gd name="T4" fmla="*/ 803 w 1429"/>
                <a:gd name="T5" fmla="*/ 556 h 1270"/>
                <a:gd name="T6" fmla="*/ 833 w 1429"/>
                <a:gd name="T7" fmla="*/ 749 h 1270"/>
                <a:gd name="T8" fmla="*/ 636 w 1429"/>
                <a:gd name="T9" fmla="*/ 754 h 1270"/>
                <a:gd name="T10" fmla="*/ 0 w 1429"/>
                <a:gd name="T11" fmla="*/ 825 h 1270"/>
                <a:gd name="T12" fmla="*/ 394 w 1429"/>
                <a:gd name="T13" fmla="*/ 1270 h 1270"/>
                <a:gd name="T14" fmla="*/ 1429 w 1429"/>
                <a:gd name="T15" fmla="*/ 1270 h 1270"/>
                <a:gd name="T16" fmla="*/ 1424 w 1429"/>
                <a:gd name="T17" fmla="*/ 400 h 1270"/>
                <a:gd name="T18" fmla="*/ 1030 w 1429"/>
                <a:gd name="T19" fmla="*/ 0 h 1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9" h="1270">
                  <a:moveTo>
                    <a:pt x="1030" y="0"/>
                  </a:moveTo>
                  <a:lnTo>
                    <a:pt x="1030" y="556"/>
                  </a:lnTo>
                  <a:lnTo>
                    <a:pt x="803" y="556"/>
                  </a:lnTo>
                  <a:lnTo>
                    <a:pt x="833" y="749"/>
                  </a:lnTo>
                  <a:lnTo>
                    <a:pt x="636" y="754"/>
                  </a:lnTo>
                  <a:lnTo>
                    <a:pt x="0" y="825"/>
                  </a:lnTo>
                  <a:lnTo>
                    <a:pt x="394" y="1270"/>
                  </a:lnTo>
                  <a:lnTo>
                    <a:pt x="1429" y="1270"/>
                  </a:lnTo>
                  <a:lnTo>
                    <a:pt x="1424" y="400"/>
                  </a:lnTo>
                  <a:lnTo>
                    <a:pt x="10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3850"/>
            <p:cNvSpPr>
              <a:spLocks/>
            </p:cNvSpPr>
            <p:nvPr/>
          </p:nvSpPr>
          <p:spPr bwMode="auto">
            <a:xfrm>
              <a:off x="12832465" y="5868343"/>
              <a:ext cx="517040" cy="705840"/>
            </a:xfrm>
            <a:custGeom>
              <a:avLst/>
              <a:gdLst>
                <a:gd name="T0" fmla="*/ 838 w 838"/>
                <a:gd name="T1" fmla="*/ 1144 h 1144"/>
                <a:gd name="T2" fmla="*/ 0 w 838"/>
                <a:gd name="T3" fmla="*/ 1144 h 1144"/>
                <a:gd name="T4" fmla="*/ 0 w 838"/>
                <a:gd name="T5" fmla="*/ 0 h 1144"/>
                <a:gd name="T6" fmla="*/ 838 w 838"/>
                <a:gd name="T7" fmla="*/ 0 h 1144"/>
                <a:gd name="T8" fmla="*/ 838 w 838"/>
                <a:gd name="T9" fmla="*/ 349 h 1144"/>
                <a:gd name="T10" fmla="*/ 783 w 838"/>
                <a:gd name="T11" fmla="*/ 349 h 1144"/>
                <a:gd name="T12" fmla="*/ 783 w 838"/>
                <a:gd name="T13" fmla="*/ 56 h 1144"/>
                <a:gd name="T14" fmla="*/ 61 w 838"/>
                <a:gd name="T15" fmla="*/ 56 h 1144"/>
                <a:gd name="T16" fmla="*/ 61 w 838"/>
                <a:gd name="T17" fmla="*/ 1088 h 1144"/>
                <a:gd name="T18" fmla="*/ 783 w 838"/>
                <a:gd name="T19" fmla="*/ 1088 h 1144"/>
                <a:gd name="T20" fmla="*/ 783 w 838"/>
                <a:gd name="T21" fmla="*/ 870 h 1144"/>
                <a:gd name="T22" fmla="*/ 838 w 838"/>
                <a:gd name="T23" fmla="*/ 870 h 1144"/>
                <a:gd name="T24" fmla="*/ 838 w 838"/>
                <a:gd name="T25" fmla="*/ 1144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8" h="1144">
                  <a:moveTo>
                    <a:pt x="838" y="1144"/>
                  </a:moveTo>
                  <a:lnTo>
                    <a:pt x="0" y="1144"/>
                  </a:lnTo>
                  <a:lnTo>
                    <a:pt x="0" y="0"/>
                  </a:lnTo>
                  <a:lnTo>
                    <a:pt x="838" y="0"/>
                  </a:lnTo>
                  <a:lnTo>
                    <a:pt x="838" y="349"/>
                  </a:lnTo>
                  <a:lnTo>
                    <a:pt x="783" y="349"/>
                  </a:lnTo>
                  <a:lnTo>
                    <a:pt x="783" y="56"/>
                  </a:lnTo>
                  <a:lnTo>
                    <a:pt x="61" y="56"/>
                  </a:lnTo>
                  <a:lnTo>
                    <a:pt x="61" y="1088"/>
                  </a:lnTo>
                  <a:lnTo>
                    <a:pt x="783" y="1088"/>
                  </a:lnTo>
                  <a:lnTo>
                    <a:pt x="783" y="870"/>
                  </a:lnTo>
                  <a:lnTo>
                    <a:pt x="838" y="870"/>
                  </a:lnTo>
                  <a:lnTo>
                    <a:pt x="838" y="11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3851"/>
            <p:cNvSpPr>
              <a:spLocks noEditPoints="1"/>
            </p:cNvSpPr>
            <p:nvPr/>
          </p:nvSpPr>
          <p:spPr bwMode="auto">
            <a:xfrm>
              <a:off x="13212533" y="6068249"/>
              <a:ext cx="255435" cy="383770"/>
            </a:xfrm>
            <a:custGeom>
              <a:avLst/>
              <a:gdLst>
                <a:gd name="T0" fmla="*/ 414 w 414"/>
                <a:gd name="T1" fmla="*/ 622 h 622"/>
                <a:gd name="T2" fmla="*/ 0 w 414"/>
                <a:gd name="T3" fmla="*/ 622 h 622"/>
                <a:gd name="T4" fmla="*/ 0 w 414"/>
                <a:gd name="T5" fmla="*/ 0 h 622"/>
                <a:gd name="T6" fmla="*/ 414 w 414"/>
                <a:gd name="T7" fmla="*/ 0 h 622"/>
                <a:gd name="T8" fmla="*/ 414 w 414"/>
                <a:gd name="T9" fmla="*/ 622 h 622"/>
                <a:gd name="T10" fmla="*/ 61 w 414"/>
                <a:gd name="T11" fmla="*/ 567 h 622"/>
                <a:gd name="T12" fmla="*/ 359 w 414"/>
                <a:gd name="T13" fmla="*/ 567 h 622"/>
                <a:gd name="T14" fmla="*/ 359 w 414"/>
                <a:gd name="T15" fmla="*/ 61 h 622"/>
                <a:gd name="T16" fmla="*/ 61 w 414"/>
                <a:gd name="T17" fmla="*/ 61 h 622"/>
                <a:gd name="T18" fmla="*/ 61 w 414"/>
                <a:gd name="T19" fmla="*/ 567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4" h="622">
                  <a:moveTo>
                    <a:pt x="414" y="622"/>
                  </a:moveTo>
                  <a:lnTo>
                    <a:pt x="0" y="622"/>
                  </a:lnTo>
                  <a:lnTo>
                    <a:pt x="0" y="0"/>
                  </a:lnTo>
                  <a:lnTo>
                    <a:pt x="414" y="0"/>
                  </a:lnTo>
                  <a:lnTo>
                    <a:pt x="414" y="622"/>
                  </a:lnTo>
                  <a:close/>
                  <a:moveTo>
                    <a:pt x="61" y="567"/>
                  </a:moveTo>
                  <a:lnTo>
                    <a:pt x="359" y="567"/>
                  </a:lnTo>
                  <a:lnTo>
                    <a:pt x="359" y="61"/>
                  </a:lnTo>
                  <a:lnTo>
                    <a:pt x="61" y="61"/>
                  </a:lnTo>
                  <a:lnTo>
                    <a:pt x="61" y="5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Rectangle 3852"/>
            <p:cNvSpPr>
              <a:spLocks noChangeArrowheads="1"/>
            </p:cNvSpPr>
            <p:nvPr/>
          </p:nvSpPr>
          <p:spPr bwMode="auto">
            <a:xfrm>
              <a:off x="12857762" y="6495826"/>
              <a:ext cx="479404" cy="499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Rectangle 3853"/>
            <p:cNvSpPr>
              <a:spLocks noChangeArrowheads="1"/>
            </p:cNvSpPr>
            <p:nvPr/>
          </p:nvSpPr>
          <p:spPr bwMode="auto">
            <a:xfrm>
              <a:off x="13240915" y="6383533"/>
              <a:ext cx="211629" cy="499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7" name="Group 1076"/>
          <p:cNvGrpSpPr/>
          <p:nvPr/>
        </p:nvGrpSpPr>
        <p:grpSpPr>
          <a:xfrm>
            <a:off x="2596687" y="4061362"/>
            <a:ext cx="489865" cy="492145"/>
            <a:chOff x="13801762" y="5649928"/>
            <a:chExt cx="1193265" cy="1198818"/>
          </a:xfrm>
        </p:grpSpPr>
        <p:sp>
          <p:nvSpPr>
            <p:cNvPr id="1078" name="Freeform 3854"/>
            <p:cNvSpPr>
              <a:spLocks/>
            </p:cNvSpPr>
            <p:nvPr/>
          </p:nvSpPr>
          <p:spPr bwMode="auto">
            <a:xfrm>
              <a:off x="13801762" y="5649928"/>
              <a:ext cx="1193265" cy="1198818"/>
            </a:xfrm>
            <a:custGeom>
              <a:avLst/>
              <a:gdLst>
                <a:gd name="T0" fmla="*/ 1934 w 1934"/>
                <a:gd name="T1" fmla="*/ 0 h 1943"/>
                <a:gd name="T2" fmla="*/ 0 w 1934"/>
                <a:gd name="T3" fmla="*/ 0 h 1943"/>
                <a:gd name="T4" fmla="*/ 0 w 1934"/>
                <a:gd name="T5" fmla="*/ 1943 h 1943"/>
                <a:gd name="T6" fmla="*/ 1934 w 1934"/>
                <a:gd name="T7" fmla="*/ 1943 h 1943"/>
                <a:gd name="T8" fmla="*/ 1934 w 1934"/>
                <a:gd name="T9" fmla="*/ 1260 h 1943"/>
                <a:gd name="T10" fmla="*/ 1934 w 1934"/>
                <a:gd name="T11" fmla="*/ 1943 h 1943"/>
                <a:gd name="T12" fmla="*/ 1282 w 1934"/>
                <a:gd name="T13" fmla="*/ 1943 h 1943"/>
                <a:gd name="T14" fmla="*/ 858 w 1934"/>
                <a:gd name="T15" fmla="*/ 1477 h 1943"/>
                <a:gd name="T16" fmla="*/ 737 w 1934"/>
                <a:gd name="T17" fmla="*/ 1351 h 1943"/>
                <a:gd name="T18" fmla="*/ 1020 w 1934"/>
                <a:gd name="T19" fmla="*/ 1326 h 1943"/>
                <a:gd name="T20" fmla="*/ 1020 w 1934"/>
                <a:gd name="T21" fmla="*/ 1108 h 1943"/>
                <a:gd name="T22" fmla="*/ 1343 w 1934"/>
                <a:gd name="T23" fmla="*/ 1123 h 1943"/>
                <a:gd name="T24" fmla="*/ 1333 w 1934"/>
                <a:gd name="T25" fmla="*/ 820 h 1943"/>
                <a:gd name="T26" fmla="*/ 1459 w 1934"/>
                <a:gd name="T27" fmla="*/ 779 h 1943"/>
                <a:gd name="T28" fmla="*/ 1934 w 1934"/>
                <a:gd name="T29" fmla="*/ 1260 h 1943"/>
                <a:gd name="T30" fmla="*/ 1934 w 1934"/>
                <a:gd name="T31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4" h="1943">
                  <a:moveTo>
                    <a:pt x="1934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34" y="1943"/>
                  </a:lnTo>
                  <a:lnTo>
                    <a:pt x="1934" y="1260"/>
                  </a:lnTo>
                  <a:lnTo>
                    <a:pt x="1934" y="1943"/>
                  </a:lnTo>
                  <a:lnTo>
                    <a:pt x="1282" y="1943"/>
                  </a:lnTo>
                  <a:lnTo>
                    <a:pt x="858" y="1477"/>
                  </a:lnTo>
                  <a:lnTo>
                    <a:pt x="737" y="1351"/>
                  </a:lnTo>
                  <a:lnTo>
                    <a:pt x="1020" y="1326"/>
                  </a:lnTo>
                  <a:lnTo>
                    <a:pt x="1020" y="1108"/>
                  </a:lnTo>
                  <a:lnTo>
                    <a:pt x="1343" y="1123"/>
                  </a:lnTo>
                  <a:lnTo>
                    <a:pt x="1333" y="820"/>
                  </a:lnTo>
                  <a:lnTo>
                    <a:pt x="1459" y="779"/>
                  </a:lnTo>
                  <a:lnTo>
                    <a:pt x="1934" y="1260"/>
                  </a:lnTo>
                  <a:lnTo>
                    <a:pt x="193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3855"/>
            <p:cNvSpPr>
              <a:spLocks/>
            </p:cNvSpPr>
            <p:nvPr/>
          </p:nvSpPr>
          <p:spPr bwMode="auto">
            <a:xfrm>
              <a:off x="13801762" y="5649928"/>
              <a:ext cx="1193265" cy="1198818"/>
            </a:xfrm>
            <a:custGeom>
              <a:avLst/>
              <a:gdLst>
                <a:gd name="T0" fmla="*/ 1934 w 1934"/>
                <a:gd name="T1" fmla="*/ 0 h 1943"/>
                <a:gd name="T2" fmla="*/ 0 w 1934"/>
                <a:gd name="T3" fmla="*/ 0 h 1943"/>
                <a:gd name="T4" fmla="*/ 0 w 1934"/>
                <a:gd name="T5" fmla="*/ 1943 h 1943"/>
                <a:gd name="T6" fmla="*/ 1934 w 1934"/>
                <a:gd name="T7" fmla="*/ 1943 h 1943"/>
                <a:gd name="T8" fmla="*/ 1934 w 1934"/>
                <a:gd name="T9" fmla="*/ 1260 h 1943"/>
                <a:gd name="T10" fmla="*/ 1934 w 1934"/>
                <a:gd name="T11" fmla="*/ 1943 h 1943"/>
                <a:gd name="T12" fmla="*/ 1282 w 1934"/>
                <a:gd name="T13" fmla="*/ 1943 h 1943"/>
                <a:gd name="T14" fmla="*/ 858 w 1934"/>
                <a:gd name="T15" fmla="*/ 1477 h 1943"/>
                <a:gd name="T16" fmla="*/ 737 w 1934"/>
                <a:gd name="T17" fmla="*/ 1351 h 1943"/>
                <a:gd name="T18" fmla="*/ 1020 w 1934"/>
                <a:gd name="T19" fmla="*/ 1326 h 1943"/>
                <a:gd name="T20" fmla="*/ 1020 w 1934"/>
                <a:gd name="T21" fmla="*/ 1108 h 1943"/>
                <a:gd name="T22" fmla="*/ 1343 w 1934"/>
                <a:gd name="T23" fmla="*/ 1123 h 1943"/>
                <a:gd name="T24" fmla="*/ 1333 w 1934"/>
                <a:gd name="T25" fmla="*/ 820 h 1943"/>
                <a:gd name="T26" fmla="*/ 1459 w 1934"/>
                <a:gd name="T27" fmla="*/ 779 h 1943"/>
                <a:gd name="T28" fmla="*/ 1934 w 1934"/>
                <a:gd name="T29" fmla="*/ 1260 h 1943"/>
                <a:gd name="T30" fmla="*/ 1934 w 1934"/>
                <a:gd name="T31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34" h="1943">
                  <a:moveTo>
                    <a:pt x="1934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34" y="1943"/>
                  </a:lnTo>
                  <a:lnTo>
                    <a:pt x="1934" y="1260"/>
                  </a:lnTo>
                  <a:lnTo>
                    <a:pt x="1934" y="1943"/>
                  </a:lnTo>
                  <a:lnTo>
                    <a:pt x="1282" y="1943"/>
                  </a:lnTo>
                  <a:lnTo>
                    <a:pt x="858" y="1477"/>
                  </a:lnTo>
                  <a:lnTo>
                    <a:pt x="737" y="1351"/>
                  </a:lnTo>
                  <a:lnTo>
                    <a:pt x="1020" y="1326"/>
                  </a:lnTo>
                  <a:lnTo>
                    <a:pt x="1020" y="1108"/>
                  </a:lnTo>
                  <a:lnTo>
                    <a:pt x="1343" y="1123"/>
                  </a:lnTo>
                  <a:lnTo>
                    <a:pt x="1333" y="820"/>
                  </a:lnTo>
                  <a:lnTo>
                    <a:pt x="1459" y="779"/>
                  </a:lnTo>
                  <a:lnTo>
                    <a:pt x="1934" y="1260"/>
                  </a:lnTo>
                  <a:lnTo>
                    <a:pt x="19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3856"/>
            <p:cNvSpPr>
              <a:spLocks/>
            </p:cNvSpPr>
            <p:nvPr/>
          </p:nvSpPr>
          <p:spPr bwMode="auto">
            <a:xfrm>
              <a:off x="14256486" y="6130566"/>
              <a:ext cx="738541" cy="718180"/>
            </a:xfrm>
            <a:custGeom>
              <a:avLst/>
              <a:gdLst>
                <a:gd name="T0" fmla="*/ 722 w 1197"/>
                <a:gd name="T1" fmla="*/ 0 h 1164"/>
                <a:gd name="T2" fmla="*/ 596 w 1197"/>
                <a:gd name="T3" fmla="*/ 41 h 1164"/>
                <a:gd name="T4" fmla="*/ 606 w 1197"/>
                <a:gd name="T5" fmla="*/ 344 h 1164"/>
                <a:gd name="T6" fmla="*/ 283 w 1197"/>
                <a:gd name="T7" fmla="*/ 329 h 1164"/>
                <a:gd name="T8" fmla="*/ 283 w 1197"/>
                <a:gd name="T9" fmla="*/ 547 h 1164"/>
                <a:gd name="T10" fmla="*/ 0 w 1197"/>
                <a:gd name="T11" fmla="*/ 572 h 1164"/>
                <a:gd name="T12" fmla="*/ 121 w 1197"/>
                <a:gd name="T13" fmla="*/ 698 h 1164"/>
                <a:gd name="T14" fmla="*/ 545 w 1197"/>
                <a:gd name="T15" fmla="*/ 1164 h 1164"/>
                <a:gd name="T16" fmla="*/ 1197 w 1197"/>
                <a:gd name="T17" fmla="*/ 1164 h 1164"/>
                <a:gd name="T18" fmla="*/ 1197 w 1197"/>
                <a:gd name="T19" fmla="*/ 481 h 1164"/>
                <a:gd name="T20" fmla="*/ 722 w 1197"/>
                <a:gd name="T21" fmla="*/ 0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97" h="1164">
                  <a:moveTo>
                    <a:pt x="722" y="0"/>
                  </a:moveTo>
                  <a:lnTo>
                    <a:pt x="596" y="41"/>
                  </a:lnTo>
                  <a:lnTo>
                    <a:pt x="606" y="344"/>
                  </a:lnTo>
                  <a:lnTo>
                    <a:pt x="283" y="329"/>
                  </a:lnTo>
                  <a:lnTo>
                    <a:pt x="283" y="547"/>
                  </a:lnTo>
                  <a:lnTo>
                    <a:pt x="0" y="572"/>
                  </a:lnTo>
                  <a:lnTo>
                    <a:pt x="121" y="698"/>
                  </a:lnTo>
                  <a:lnTo>
                    <a:pt x="545" y="1164"/>
                  </a:lnTo>
                  <a:lnTo>
                    <a:pt x="1197" y="1164"/>
                  </a:lnTo>
                  <a:lnTo>
                    <a:pt x="1197" y="481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3857"/>
            <p:cNvSpPr>
              <a:spLocks/>
            </p:cNvSpPr>
            <p:nvPr/>
          </p:nvSpPr>
          <p:spPr bwMode="auto">
            <a:xfrm>
              <a:off x="14256486" y="6130566"/>
              <a:ext cx="738541" cy="718180"/>
            </a:xfrm>
            <a:custGeom>
              <a:avLst/>
              <a:gdLst>
                <a:gd name="T0" fmla="*/ 722 w 1197"/>
                <a:gd name="T1" fmla="*/ 0 h 1164"/>
                <a:gd name="T2" fmla="*/ 596 w 1197"/>
                <a:gd name="T3" fmla="*/ 41 h 1164"/>
                <a:gd name="T4" fmla="*/ 606 w 1197"/>
                <a:gd name="T5" fmla="*/ 344 h 1164"/>
                <a:gd name="T6" fmla="*/ 283 w 1197"/>
                <a:gd name="T7" fmla="*/ 329 h 1164"/>
                <a:gd name="T8" fmla="*/ 283 w 1197"/>
                <a:gd name="T9" fmla="*/ 547 h 1164"/>
                <a:gd name="T10" fmla="*/ 0 w 1197"/>
                <a:gd name="T11" fmla="*/ 572 h 1164"/>
                <a:gd name="T12" fmla="*/ 121 w 1197"/>
                <a:gd name="T13" fmla="*/ 698 h 1164"/>
                <a:gd name="T14" fmla="*/ 545 w 1197"/>
                <a:gd name="T15" fmla="*/ 1164 h 1164"/>
                <a:gd name="T16" fmla="*/ 1197 w 1197"/>
                <a:gd name="T17" fmla="*/ 1164 h 1164"/>
                <a:gd name="T18" fmla="*/ 1197 w 1197"/>
                <a:gd name="T19" fmla="*/ 481 h 1164"/>
                <a:gd name="T20" fmla="*/ 722 w 1197"/>
                <a:gd name="T21" fmla="*/ 0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97" h="1164">
                  <a:moveTo>
                    <a:pt x="722" y="0"/>
                  </a:moveTo>
                  <a:lnTo>
                    <a:pt x="596" y="41"/>
                  </a:lnTo>
                  <a:lnTo>
                    <a:pt x="606" y="344"/>
                  </a:lnTo>
                  <a:lnTo>
                    <a:pt x="283" y="329"/>
                  </a:lnTo>
                  <a:lnTo>
                    <a:pt x="283" y="547"/>
                  </a:lnTo>
                  <a:lnTo>
                    <a:pt x="0" y="572"/>
                  </a:lnTo>
                  <a:lnTo>
                    <a:pt x="121" y="698"/>
                  </a:lnTo>
                  <a:lnTo>
                    <a:pt x="545" y="1164"/>
                  </a:lnTo>
                  <a:lnTo>
                    <a:pt x="1197" y="1164"/>
                  </a:lnTo>
                  <a:lnTo>
                    <a:pt x="1197" y="481"/>
                  </a:lnTo>
                  <a:lnTo>
                    <a:pt x="7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3858"/>
            <p:cNvSpPr>
              <a:spLocks noEditPoints="1"/>
            </p:cNvSpPr>
            <p:nvPr/>
          </p:nvSpPr>
          <p:spPr bwMode="auto">
            <a:xfrm>
              <a:off x="14253401" y="6501996"/>
              <a:ext cx="342432" cy="72188"/>
            </a:xfrm>
            <a:custGeom>
              <a:avLst/>
              <a:gdLst>
                <a:gd name="T0" fmla="*/ 11 w 110"/>
                <a:gd name="T1" fmla="*/ 23 h 23"/>
                <a:gd name="T2" fmla="*/ 23 w 110"/>
                <a:gd name="T3" fmla="*/ 11 h 23"/>
                <a:gd name="T4" fmla="*/ 11 w 110"/>
                <a:gd name="T5" fmla="*/ 0 h 23"/>
                <a:gd name="T6" fmla="*/ 0 w 110"/>
                <a:gd name="T7" fmla="*/ 11 h 23"/>
                <a:gd name="T8" fmla="*/ 11 w 110"/>
                <a:gd name="T9" fmla="*/ 23 h 23"/>
                <a:gd name="T10" fmla="*/ 98 w 110"/>
                <a:gd name="T11" fmla="*/ 23 h 23"/>
                <a:gd name="T12" fmla="*/ 110 w 110"/>
                <a:gd name="T13" fmla="*/ 11 h 23"/>
                <a:gd name="T14" fmla="*/ 98 w 110"/>
                <a:gd name="T15" fmla="*/ 0 h 23"/>
                <a:gd name="T16" fmla="*/ 87 w 110"/>
                <a:gd name="T17" fmla="*/ 11 h 23"/>
                <a:gd name="T18" fmla="*/ 98 w 110"/>
                <a:gd name="T19" fmla="*/ 23 h 23"/>
                <a:gd name="T20" fmla="*/ 55 w 110"/>
                <a:gd name="T21" fmla="*/ 23 h 23"/>
                <a:gd name="T22" fmla="*/ 66 w 110"/>
                <a:gd name="T23" fmla="*/ 11 h 23"/>
                <a:gd name="T24" fmla="*/ 55 w 110"/>
                <a:gd name="T25" fmla="*/ 0 h 23"/>
                <a:gd name="T26" fmla="*/ 43 w 110"/>
                <a:gd name="T27" fmla="*/ 11 h 23"/>
                <a:gd name="T28" fmla="*/ 55 w 110"/>
                <a:gd name="T29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0" h="23">
                  <a:moveTo>
                    <a:pt x="11" y="23"/>
                  </a:moveTo>
                  <a:cubicBezTo>
                    <a:pt x="18" y="23"/>
                    <a:pt x="23" y="18"/>
                    <a:pt x="23" y="11"/>
                  </a:cubicBezTo>
                  <a:cubicBezTo>
                    <a:pt x="23" y="5"/>
                    <a:pt x="18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18"/>
                    <a:pt x="5" y="23"/>
                    <a:pt x="11" y="23"/>
                  </a:cubicBezTo>
                  <a:moveTo>
                    <a:pt x="98" y="23"/>
                  </a:moveTo>
                  <a:cubicBezTo>
                    <a:pt x="105" y="23"/>
                    <a:pt x="110" y="18"/>
                    <a:pt x="110" y="11"/>
                  </a:cubicBezTo>
                  <a:cubicBezTo>
                    <a:pt x="110" y="5"/>
                    <a:pt x="105" y="0"/>
                    <a:pt x="98" y="0"/>
                  </a:cubicBezTo>
                  <a:cubicBezTo>
                    <a:pt x="92" y="0"/>
                    <a:pt x="87" y="5"/>
                    <a:pt x="87" y="11"/>
                  </a:cubicBezTo>
                  <a:cubicBezTo>
                    <a:pt x="87" y="18"/>
                    <a:pt x="92" y="23"/>
                    <a:pt x="98" y="23"/>
                  </a:cubicBezTo>
                  <a:moveTo>
                    <a:pt x="55" y="23"/>
                  </a:moveTo>
                  <a:cubicBezTo>
                    <a:pt x="61" y="23"/>
                    <a:pt x="66" y="18"/>
                    <a:pt x="66" y="11"/>
                  </a:cubicBezTo>
                  <a:cubicBezTo>
                    <a:pt x="66" y="5"/>
                    <a:pt x="61" y="0"/>
                    <a:pt x="55" y="0"/>
                  </a:cubicBezTo>
                  <a:cubicBezTo>
                    <a:pt x="48" y="0"/>
                    <a:pt x="43" y="5"/>
                    <a:pt x="43" y="11"/>
                  </a:cubicBezTo>
                  <a:cubicBezTo>
                    <a:pt x="43" y="18"/>
                    <a:pt x="48" y="23"/>
                    <a:pt x="55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3859"/>
            <p:cNvSpPr>
              <a:spLocks noEditPoints="1"/>
            </p:cNvSpPr>
            <p:nvPr/>
          </p:nvSpPr>
          <p:spPr bwMode="auto">
            <a:xfrm>
              <a:off x="14144193" y="5865259"/>
              <a:ext cx="557762" cy="618227"/>
            </a:xfrm>
            <a:custGeom>
              <a:avLst/>
              <a:gdLst>
                <a:gd name="T0" fmla="*/ 144 w 179"/>
                <a:gd name="T1" fmla="*/ 198 h 198"/>
                <a:gd name="T2" fmla="*/ 37 w 179"/>
                <a:gd name="T3" fmla="*/ 198 h 198"/>
                <a:gd name="T4" fmla="*/ 37 w 179"/>
                <a:gd name="T5" fmla="*/ 187 h 198"/>
                <a:gd name="T6" fmla="*/ 85 w 179"/>
                <a:gd name="T7" fmla="*/ 187 h 198"/>
                <a:gd name="T8" fmla="*/ 85 w 179"/>
                <a:gd name="T9" fmla="*/ 157 h 198"/>
                <a:gd name="T10" fmla="*/ 21 w 179"/>
                <a:gd name="T11" fmla="*/ 157 h 198"/>
                <a:gd name="T12" fmla="*/ 21 w 179"/>
                <a:gd name="T13" fmla="*/ 97 h 198"/>
                <a:gd name="T14" fmla="*/ 0 w 179"/>
                <a:gd name="T15" fmla="*/ 97 h 198"/>
                <a:gd name="T16" fmla="*/ 0 w 179"/>
                <a:gd name="T17" fmla="*/ 85 h 198"/>
                <a:gd name="T18" fmla="*/ 31 w 179"/>
                <a:gd name="T19" fmla="*/ 85 h 198"/>
                <a:gd name="T20" fmla="*/ 31 w 179"/>
                <a:gd name="T21" fmla="*/ 59 h 198"/>
                <a:gd name="T22" fmla="*/ 89 w 179"/>
                <a:gd name="T23" fmla="*/ 0 h 198"/>
                <a:gd name="T24" fmla="*/ 148 w 179"/>
                <a:gd name="T25" fmla="*/ 59 h 198"/>
                <a:gd name="T26" fmla="*/ 148 w 179"/>
                <a:gd name="T27" fmla="*/ 85 h 198"/>
                <a:gd name="T28" fmla="*/ 179 w 179"/>
                <a:gd name="T29" fmla="*/ 85 h 198"/>
                <a:gd name="T30" fmla="*/ 179 w 179"/>
                <a:gd name="T31" fmla="*/ 97 h 198"/>
                <a:gd name="T32" fmla="*/ 160 w 179"/>
                <a:gd name="T33" fmla="*/ 97 h 198"/>
                <a:gd name="T34" fmla="*/ 160 w 179"/>
                <a:gd name="T35" fmla="*/ 157 h 198"/>
                <a:gd name="T36" fmla="*/ 96 w 179"/>
                <a:gd name="T37" fmla="*/ 157 h 198"/>
                <a:gd name="T38" fmla="*/ 96 w 179"/>
                <a:gd name="T39" fmla="*/ 187 h 198"/>
                <a:gd name="T40" fmla="*/ 144 w 179"/>
                <a:gd name="T41" fmla="*/ 187 h 198"/>
                <a:gd name="T42" fmla="*/ 144 w 179"/>
                <a:gd name="T43" fmla="*/ 198 h 198"/>
                <a:gd name="T44" fmla="*/ 32 w 179"/>
                <a:gd name="T45" fmla="*/ 145 h 198"/>
                <a:gd name="T46" fmla="*/ 148 w 179"/>
                <a:gd name="T47" fmla="*/ 145 h 198"/>
                <a:gd name="T48" fmla="*/ 148 w 179"/>
                <a:gd name="T49" fmla="*/ 125 h 198"/>
                <a:gd name="T50" fmla="*/ 32 w 179"/>
                <a:gd name="T51" fmla="*/ 125 h 198"/>
                <a:gd name="T52" fmla="*/ 32 w 179"/>
                <a:gd name="T53" fmla="*/ 145 h 198"/>
                <a:gd name="T54" fmla="*/ 42 w 179"/>
                <a:gd name="T55" fmla="*/ 113 h 198"/>
                <a:gd name="T56" fmla="*/ 137 w 179"/>
                <a:gd name="T57" fmla="*/ 113 h 198"/>
                <a:gd name="T58" fmla="*/ 137 w 179"/>
                <a:gd name="T59" fmla="*/ 59 h 198"/>
                <a:gd name="T60" fmla="*/ 89 w 179"/>
                <a:gd name="T61" fmla="*/ 12 h 198"/>
                <a:gd name="T62" fmla="*/ 42 w 179"/>
                <a:gd name="T63" fmla="*/ 59 h 198"/>
                <a:gd name="T64" fmla="*/ 42 w 179"/>
                <a:gd name="T65" fmla="*/ 113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198">
                  <a:moveTo>
                    <a:pt x="144" y="198"/>
                  </a:moveTo>
                  <a:cubicBezTo>
                    <a:pt x="37" y="198"/>
                    <a:pt x="37" y="198"/>
                    <a:pt x="37" y="198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85" y="187"/>
                    <a:pt x="85" y="187"/>
                    <a:pt x="85" y="187"/>
                  </a:cubicBezTo>
                  <a:cubicBezTo>
                    <a:pt x="85" y="157"/>
                    <a:pt x="85" y="157"/>
                    <a:pt x="85" y="157"/>
                  </a:cubicBezTo>
                  <a:cubicBezTo>
                    <a:pt x="21" y="157"/>
                    <a:pt x="21" y="157"/>
                    <a:pt x="21" y="157"/>
                  </a:cubicBezTo>
                  <a:cubicBezTo>
                    <a:pt x="21" y="97"/>
                    <a:pt x="21" y="97"/>
                    <a:pt x="21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31" y="85"/>
                    <a:pt x="31" y="85"/>
                    <a:pt x="31" y="85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1" y="26"/>
                    <a:pt x="57" y="0"/>
                    <a:pt x="89" y="0"/>
                  </a:cubicBezTo>
                  <a:cubicBezTo>
                    <a:pt x="122" y="0"/>
                    <a:pt x="148" y="26"/>
                    <a:pt x="148" y="59"/>
                  </a:cubicBezTo>
                  <a:cubicBezTo>
                    <a:pt x="148" y="85"/>
                    <a:pt x="148" y="85"/>
                    <a:pt x="148" y="85"/>
                  </a:cubicBezTo>
                  <a:cubicBezTo>
                    <a:pt x="179" y="85"/>
                    <a:pt x="179" y="85"/>
                    <a:pt x="179" y="85"/>
                  </a:cubicBezTo>
                  <a:cubicBezTo>
                    <a:pt x="179" y="97"/>
                    <a:pt x="179" y="97"/>
                    <a:pt x="179" y="97"/>
                  </a:cubicBezTo>
                  <a:cubicBezTo>
                    <a:pt x="160" y="97"/>
                    <a:pt x="160" y="97"/>
                    <a:pt x="160" y="97"/>
                  </a:cubicBezTo>
                  <a:cubicBezTo>
                    <a:pt x="160" y="157"/>
                    <a:pt x="160" y="157"/>
                    <a:pt x="160" y="157"/>
                  </a:cubicBezTo>
                  <a:cubicBezTo>
                    <a:pt x="96" y="157"/>
                    <a:pt x="96" y="157"/>
                    <a:pt x="96" y="157"/>
                  </a:cubicBezTo>
                  <a:cubicBezTo>
                    <a:pt x="96" y="187"/>
                    <a:pt x="96" y="187"/>
                    <a:pt x="96" y="187"/>
                  </a:cubicBezTo>
                  <a:cubicBezTo>
                    <a:pt x="144" y="187"/>
                    <a:pt x="144" y="187"/>
                    <a:pt x="144" y="187"/>
                  </a:cubicBezTo>
                  <a:lnTo>
                    <a:pt x="144" y="198"/>
                  </a:lnTo>
                  <a:close/>
                  <a:moveTo>
                    <a:pt x="32" y="145"/>
                  </a:moveTo>
                  <a:cubicBezTo>
                    <a:pt x="148" y="145"/>
                    <a:pt x="148" y="145"/>
                    <a:pt x="148" y="145"/>
                  </a:cubicBezTo>
                  <a:cubicBezTo>
                    <a:pt x="148" y="125"/>
                    <a:pt x="148" y="125"/>
                    <a:pt x="148" y="125"/>
                  </a:cubicBezTo>
                  <a:cubicBezTo>
                    <a:pt x="32" y="125"/>
                    <a:pt x="32" y="125"/>
                    <a:pt x="32" y="125"/>
                  </a:cubicBezTo>
                  <a:lnTo>
                    <a:pt x="32" y="145"/>
                  </a:lnTo>
                  <a:close/>
                  <a:moveTo>
                    <a:pt x="42" y="113"/>
                  </a:moveTo>
                  <a:cubicBezTo>
                    <a:pt x="137" y="113"/>
                    <a:pt x="137" y="113"/>
                    <a:pt x="137" y="113"/>
                  </a:cubicBezTo>
                  <a:cubicBezTo>
                    <a:pt x="137" y="59"/>
                    <a:pt x="137" y="59"/>
                    <a:pt x="137" y="59"/>
                  </a:cubicBezTo>
                  <a:cubicBezTo>
                    <a:pt x="137" y="33"/>
                    <a:pt x="116" y="12"/>
                    <a:pt x="89" y="12"/>
                  </a:cubicBezTo>
                  <a:cubicBezTo>
                    <a:pt x="63" y="12"/>
                    <a:pt x="42" y="33"/>
                    <a:pt x="42" y="59"/>
                  </a:cubicBezTo>
                  <a:lnTo>
                    <a:pt x="42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84" name="Group 1083"/>
          <p:cNvGrpSpPr/>
          <p:nvPr/>
        </p:nvGrpSpPr>
        <p:grpSpPr>
          <a:xfrm>
            <a:off x="4212549" y="4073297"/>
            <a:ext cx="489866" cy="492145"/>
            <a:chOff x="16343774" y="5649928"/>
            <a:chExt cx="1193266" cy="1198818"/>
          </a:xfrm>
        </p:grpSpPr>
        <p:sp>
          <p:nvSpPr>
            <p:cNvPr id="1085" name="Freeform 3860"/>
            <p:cNvSpPr>
              <a:spLocks/>
            </p:cNvSpPr>
            <p:nvPr/>
          </p:nvSpPr>
          <p:spPr bwMode="auto">
            <a:xfrm>
              <a:off x="16343774" y="5649928"/>
              <a:ext cx="1190180" cy="1198818"/>
            </a:xfrm>
            <a:custGeom>
              <a:avLst/>
              <a:gdLst>
                <a:gd name="T0" fmla="*/ 1929 w 1929"/>
                <a:gd name="T1" fmla="*/ 0 h 1943"/>
                <a:gd name="T2" fmla="*/ 0 w 1929"/>
                <a:gd name="T3" fmla="*/ 0 h 1943"/>
                <a:gd name="T4" fmla="*/ 0 w 1929"/>
                <a:gd name="T5" fmla="*/ 1943 h 1943"/>
                <a:gd name="T6" fmla="*/ 1929 w 1929"/>
                <a:gd name="T7" fmla="*/ 1943 h 1943"/>
                <a:gd name="T8" fmla="*/ 1000 w 1929"/>
                <a:gd name="T9" fmla="*/ 1943 h 1943"/>
                <a:gd name="T10" fmla="*/ 606 w 1929"/>
                <a:gd name="T11" fmla="*/ 1498 h 1943"/>
                <a:gd name="T12" fmla="*/ 1111 w 1929"/>
                <a:gd name="T13" fmla="*/ 1361 h 1943"/>
                <a:gd name="T14" fmla="*/ 1151 w 1929"/>
                <a:gd name="T15" fmla="*/ 1300 h 1943"/>
                <a:gd name="T16" fmla="*/ 1570 w 1929"/>
                <a:gd name="T17" fmla="*/ 1300 h 1943"/>
                <a:gd name="T18" fmla="*/ 1601 w 1929"/>
                <a:gd name="T19" fmla="*/ 415 h 1943"/>
                <a:gd name="T20" fmla="*/ 1929 w 1929"/>
                <a:gd name="T21" fmla="*/ 744 h 1943"/>
                <a:gd name="T22" fmla="*/ 1929 w 1929"/>
                <a:gd name="T23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9" h="1943">
                  <a:moveTo>
                    <a:pt x="19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29" y="1943"/>
                  </a:lnTo>
                  <a:lnTo>
                    <a:pt x="1000" y="1943"/>
                  </a:lnTo>
                  <a:lnTo>
                    <a:pt x="606" y="1498"/>
                  </a:lnTo>
                  <a:lnTo>
                    <a:pt x="1111" y="1361"/>
                  </a:lnTo>
                  <a:lnTo>
                    <a:pt x="1151" y="1300"/>
                  </a:lnTo>
                  <a:lnTo>
                    <a:pt x="1570" y="1300"/>
                  </a:lnTo>
                  <a:lnTo>
                    <a:pt x="1601" y="415"/>
                  </a:lnTo>
                  <a:lnTo>
                    <a:pt x="1929" y="744"/>
                  </a:lnTo>
                  <a:lnTo>
                    <a:pt x="192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3861"/>
            <p:cNvSpPr>
              <a:spLocks/>
            </p:cNvSpPr>
            <p:nvPr/>
          </p:nvSpPr>
          <p:spPr bwMode="auto">
            <a:xfrm>
              <a:off x="16343774" y="5649928"/>
              <a:ext cx="1190180" cy="1198818"/>
            </a:xfrm>
            <a:custGeom>
              <a:avLst/>
              <a:gdLst>
                <a:gd name="T0" fmla="*/ 1929 w 1929"/>
                <a:gd name="T1" fmla="*/ 0 h 1943"/>
                <a:gd name="T2" fmla="*/ 0 w 1929"/>
                <a:gd name="T3" fmla="*/ 0 h 1943"/>
                <a:gd name="T4" fmla="*/ 0 w 1929"/>
                <a:gd name="T5" fmla="*/ 1943 h 1943"/>
                <a:gd name="T6" fmla="*/ 1929 w 1929"/>
                <a:gd name="T7" fmla="*/ 1943 h 1943"/>
                <a:gd name="T8" fmla="*/ 1000 w 1929"/>
                <a:gd name="T9" fmla="*/ 1943 h 1943"/>
                <a:gd name="T10" fmla="*/ 606 w 1929"/>
                <a:gd name="T11" fmla="*/ 1498 h 1943"/>
                <a:gd name="T12" fmla="*/ 1111 w 1929"/>
                <a:gd name="T13" fmla="*/ 1361 h 1943"/>
                <a:gd name="T14" fmla="*/ 1151 w 1929"/>
                <a:gd name="T15" fmla="*/ 1300 h 1943"/>
                <a:gd name="T16" fmla="*/ 1570 w 1929"/>
                <a:gd name="T17" fmla="*/ 1300 h 1943"/>
                <a:gd name="T18" fmla="*/ 1601 w 1929"/>
                <a:gd name="T19" fmla="*/ 415 h 1943"/>
                <a:gd name="T20" fmla="*/ 1929 w 1929"/>
                <a:gd name="T21" fmla="*/ 744 h 1943"/>
                <a:gd name="T22" fmla="*/ 1929 w 1929"/>
                <a:gd name="T23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9" h="1943">
                  <a:moveTo>
                    <a:pt x="19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29" y="1943"/>
                  </a:lnTo>
                  <a:lnTo>
                    <a:pt x="1000" y="1943"/>
                  </a:lnTo>
                  <a:lnTo>
                    <a:pt x="606" y="1498"/>
                  </a:lnTo>
                  <a:lnTo>
                    <a:pt x="1111" y="1361"/>
                  </a:lnTo>
                  <a:lnTo>
                    <a:pt x="1151" y="1300"/>
                  </a:lnTo>
                  <a:lnTo>
                    <a:pt x="1570" y="1300"/>
                  </a:lnTo>
                  <a:lnTo>
                    <a:pt x="1601" y="415"/>
                  </a:lnTo>
                  <a:lnTo>
                    <a:pt x="1929" y="744"/>
                  </a:lnTo>
                  <a:lnTo>
                    <a:pt x="19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3862"/>
            <p:cNvSpPr>
              <a:spLocks/>
            </p:cNvSpPr>
            <p:nvPr/>
          </p:nvSpPr>
          <p:spPr bwMode="auto">
            <a:xfrm>
              <a:off x="17533955" y="6108971"/>
              <a:ext cx="3085" cy="739775"/>
            </a:xfrm>
            <a:custGeom>
              <a:avLst/>
              <a:gdLst>
                <a:gd name="T0" fmla="*/ 0 w 5"/>
                <a:gd name="T1" fmla="*/ 0 h 1199"/>
                <a:gd name="T2" fmla="*/ 0 w 5"/>
                <a:gd name="T3" fmla="*/ 1199 h 1199"/>
                <a:gd name="T4" fmla="*/ 5 w 5"/>
                <a:gd name="T5" fmla="*/ 5 h 1199"/>
                <a:gd name="T6" fmla="*/ 0 w 5"/>
                <a:gd name="T7" fmla="*/ 0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199">
                  <a:moveTo>
                    <a:pt x="0" y="0"/>
                  </a:moveTo>
                  <a:lnTo>
                    <a:pt x="0" y="1199"/>
                  </a:lnTo>
                  <a:lnTo>
                    <a:pt x="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3863"/>
            <p:cNvSpPr>
              <a:spLocks/>
            </p:cNvSpPr>
            <p:nvPr/>
          </p:nvSpPr>
          <p:spPr bwMode="auto">
            <a:xfrm>
              <a:off x="17533955" y="6108971"/>
              <a:ext cx="3085" cy="739775"/>
            </a:xfrm>
            <a:custGeom>
              <a:avLst/>
              <a:gdLst>
                <a:gd name="T0" fmla="*/ 0 w 5"/>
                <a:gd name="T1" fmla="*/ 0 h 1199"/>
                <a:gd name="T2" fmla="*/ 0 w 5"/>
                <a:gd name="T3" fmla="*/ 1199 h 1199"/>
                <a:gd name="T4" fmla="*/ 5 w 5"/>
                <a:gd name="T5" fmla="*/ 5 h 1199"/>
                <a:gd name="T6" fmla="*/ 0 w 5"/>
                <a:gd name="T7" fmla="*/ 0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199">
                  <a:moveTo>
                    <a:pt x="0" y="0"/>
                  </a:moveTo>
                  <a:lnTo>
                    <a:pt x="0" y="1199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3864"/>
            <p:cNvSpPr>
              <a:spLocks/>
            </p:cNvSpPr>
            <p:nvPr/>
          </p:nvSpPr>
          <p:spPr bwMode="auto">
            <a:xfrm>
              <a:off x="16717672" y="5905980"/>
              <a:ext cx="816282" cy="942766"/>
            </a:xfrm>
            <a:custGeom>
              <a:avLst/>
              <a:gdLst>
                <a:gd name="T0" fmla="*/ 995 w 1323"/>
                <a:gd name="T1" fmla="*/ 0 h 1528"/>
                <a:gd name="T2" fmla="*/ 964 w 1323"/>
                <a:gd name="T3" fmla="*/ 885 h 1528"/>
                <a:gd name="T4" fmla="*/ 545 w 1323"/>
                <a:gd name="T5" fmla="*/ 885 h 1528"/>
                <a:gd name="T6" fmla="*/ 505 w 1323"/>
                <a:gd name="T7" fmla="*/ 946 h 1528"/>
                <a:gd name="T8" fmla="*/ 0 w 1323"/>
                <a:gd name="T9" fmla="*/ 1083 h 1528"/>
                <a:gd name="T10" fmla="*/ 394 w 1323"/>
                <a:gd name="T11" fmla="*/ 1528 h 1528"/>
                <a:gd name="T12" fmla="*/ 1323 w 1323"/>
                <a:gd name="T13" fmla="*/ 1528 h 1528"/>
                <a:gd name="T14" fmla="*/ 1323 w 1323"/>
                <a:gd name="T15" fmla="*/ 329 h 1528"/>
                <a:gd name="T16" fmla="*/ 995 w 1323"/>
                <a:gd name="T17" fmla="*/ 0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3" h="1528">
                  <a:moveTo>
                    <a:pt x="995" y="0"/>
                  </a:moveTo>
                  <a:lnTo>
                    <a:pt x="964" y="885"/>
                  </a:lnTo>
                  <a:lnTo>
                    <a:pt x="545" y="885"/>
                  </a:lnTo>
                  <a:lnTo>
                    <a:pt x="505" y="946"/>
                  </a:lnTo>
                  <a:lnTo>
                    <a:pt x="0" y="1083"/>
                  </a:lnTo>
                  <a:lnTo>
                    <a:pt x="394" y="1528"/>
                  </a:lnTo>
                  <a:lnTo>
                    <a:pt x="1323" y="1528"/>
                  </a:lnTo>
                  <a:lnTo>
                    <a:pt x="1323" y="329"/>
                  </a:lnTo>
                  <a:lnTo>
                    <a:pt x="995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3865"/>
            <p:cNvSpPr>
              <a:spLocks/>
            </p:cNvSpPr>
            <p:nvPr/>
          </p:nvSpPr>
          <p:spPr bwMode="auto">
            <a:xfrm>
              <a:off x="16717672" y="5905980"/>
              <a:ext cx="816282" cy="942766"/>
            </a:xfrm>
            <a:custGeom>
              <a:avLst/>
              <a:gdLst>
                <a:gd name="T0" fmla="*/ 995 w 1323"/>
                <a:gd name="T1" fmla="*/ 0 h 1528"/>
                <a:gd name="T2" fmla="*/ 964 w 1323"/>
                <a:gd name="T3" fmla="*/ 885 h 1528"/>
                <a:gd name="T4" fmla="*/ 545 w 1323"/>
                <a:gd name="T5" fmla="*/ 885 h 1528"/>
                <a:gd name="T6" fmla="*/ 505 w 1323"/>
                <a:gd name="T7" fmla="*/ 946 h 1528"/>
                <a:gd name="T8" fmla="*/ 0 w 1323"/>
                <a:gd name="T9" fmla="*/ 1083 h 1528"/>
                <a:gd name="T10" fmla="*/ 394 w 1323"/>
                <a:gd name="T11" fmla="*/ 1528 h 1528"/>
                <a:gd name="T12" fmla="*/ 1323 w 1323"/>
                <a:gd name="T13" fmla="*/ 1528 h 1528"/>
                <a:gd name="T14" fmla="*/ 1323 w 1323"/>
                <a:gd name="T15" fmla="*/ 329 h 1528"/>
                <a:gd name="T16" fmla="*/ 995 w 1323"/>
                <a:gd name="T17" fmla="*/ 0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23" h="1528">
                  <a:moveTo>
                    <a:pt x="995" y="0"/>
                  </a:moveTo>
                  <a:lnTo>
                    <a:pt x="964" y="885"/>
                  </a:lnTo>
                  <a:lnTo>
                    <a:pt x="545" y="885"/>
                  </a:lnTo>
                  <a:lnTo>
                    <a:pt x="505" y="946"/>
                  </a:lnTo>
                  <a:lnTo>
                    <a:pt x="0" y="1083"/>
                  </a:lnTo>
                  <a:lnTo>
                    <a:pt x="394" y="1528"/>
                  </a:lnTo>
                  <a:lnTo>
                    <a:pt x="1323" y="1528"/>
                  </a:lnTo>
                  <a:lnTo>
                    <a:pt x="1323" y="329"/>
                  </a:lnTo>
                  <a:lnTo>
                    <a:pt x="99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3866"/>
            <p:cNvSpPr>
              <a:spLocks/>
            </p:cNvSpPr>
            <p:nvPr/>
          </p:nvSpPr>
          <p:spPr bwMode="auto">
            <a:xfrm>
              <a:off x="16717672" y="6477316"/>
              <a:ext cx="417705" cy="96868"/>
            </a:xfrm>
            <a:custGeom>
              <a:avLst/>
              <a:gdLst>
                <a:gd name="T0" fmla="*/ 126 w 677"/>
                <a:gd name="T1" fmla="*/ 0 h 157"/>
                <a:gd name="T2" fmla="*/ 126 w 677"/>
                <a:gd name="T3" fmla="*/ 96 h 157"/>
                <a:gd name="T4" fmla="*/ 0 w 677"/>
                <a:gd name="T5" fmla="*/ 96 h 157"/>
                <a:gd name="T6" fmla="*/ 0 w 677"/>
                <a:gd name="T7" fmla="*/ 157 h 157"/>
                <a:gd name="T8" fmla="*/ 677 w 677"/>
                <a:gd name="T9" fmla="*/ 157 h 157"/>
                <a:gd name="T10" fmla="*/ 677 w 677"/>
                <a:gd name="T11" fmla="*/ 96 h 157"/>
                <a:gd name="T12" fmla="*/ 550 w 677"/>
                <a:gd name="T13" fmla="*/ 96 h 157"/>
                <a:gd name="T14" fmla="*/ 550 w 677"/>
                <a:gd name="T15" fmla="*/ 0 h 157"/>
                <a:gd name="T16" fmla="*/ 126 w 677"/>
                <a:gd name="T17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7" h="157">
                  <a:moveTo>
                    <a:pt x="126" y="0"/>
                  </a:moveTo>
                  <a:lnTo>
                    <a:pt x="126" y="96"/>
                  </a:lnTo>
                  <a:lnTo>
                    <a:pt x="0" y="96"/>
                  </a:lnTo>
                  <a:lnTo>
                    <a:pt x="0" y="157"/>
                  </a:lnTo>
                  <a:lnTo>
                    <a:pt x="677" y="157"/>
                  </a:lnTo>
                  <a:lnTo>
                    <a:pt x="677" y="96"/>
                  </a:lnTo>
                  <a:lnTo>
                    <a:pt x="550" y="96"/>
                  </a:lnTo>
                  <a:lnTo>
                    <a:pt x="550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3867"/>
            <p:cNvSpPr>
              <a:spLocks noEditPoints="1"/>
            </p:cNvSpPr>
            <p:nvPr/>
          </p:nvSpPr>
          <p:spPr bwMode="auto">
            <a:xfrm>
              <a:off x="16521469" y="5905980"/>
              <a:ext cx="813197" cy="571336"/>
            </a:xfrm>
            <a:custGeom>
              <a:avLst/>
              <a:gdLst>
                <a:gd name="T0" fmla="*/ 1318 w 1318"/>
                <a:gd name="T1" fmla="*/ 926 h 926"/>
                <a:gd name="T2" fmla="*/ 0 w 1318"/>
                <a:gd name="T3" fmla="*/ 926 h 926"/>
                <a:gd name="T4" fmla="*/ 0 w 1318"/>
                <a:gd name="T5" fmla="*/ 0 h 926"/>
                <a:gd name="T6" fmla="*/ 1318 w 1318"/>
                <a:gd name="T7" fmla="*/ 0 h 926"/>
                <a:gd name="T8" fmla="*/ 1318 w 1318"/>
                <a:gd name="T9" fmla="*/ 926 h 926"/>
                <a:gd name="T10" fmla="*/ 60 w 1318"/>
                <a:gd name="T11" fmla="*/ 860 h 926"/>
                <a:gd name="T12" fmla="*/ 1252 w 1318"/>
                <a:gd name="T13" fmla="*/ 860 h 926"/>
                <a:gd name="T14" fmla="*/ 1252 w 1318"/>
                <a:gd name="T15" fmla="*/ 65 h 926"/>
                <a:gd name="T16" fmla="*/ 60 w 1318"/>
                <a:gd name="T17" fmla="*/ 65 h 926"/>
                <a:gd name="T18" fmla="*/ 60 w 1318"/>
                <a:gd name="T19" fmla="*/ 860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8" h="926">
                  <a:moveTo>
                    <a:pt x="1318" y="926"/>
                  </a:moveTo>
                  <a:lnTo>
                    <a:pt x="0" y="926"/>
                  </a:lnTo>
                  <a:lnTo>
                    <a:pt x="0" y="0"/>
                  </a:lnTo>
                  <a:lnTo>
                    <a:pt x="1318" y="0"/>
                  </a:lnTo>
                  <a:lnTo>
                    <a:pt x="1318" y="926"/>
                  </a:lnTo>
                  <a:close/>
                  <a:moveTo>
                    <a:pt x="60" y="860"/>
                  </a:moveTo>
                  <a:lnTo>
                    <a:pt x="1252" y="860"/>
                  </a:lnTo>
                  <a:lnTo>
                    <a:pt x="1252" y="65"/>
                  </a:lnTo>
                  <a:lnTo>
                    <a:pt x="60" y="65"/>
                  </a:lnTo>
                  <a:lnTo>
                    <a:pt x="60" y="8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3868"/>
            <p:cNvSpPr>
              <a:spLocks/>
            </p:cNvSpPr>
            <p:nvPr/>
          </p:nvSpPr>
          <p:spPr bwMode="auto">
            <a:xfrm>
              <a:off x="16817625" y="6065164"/>
              <a:ext cx="217799" cy="236925"/>
            </a:xfrm>
            <a:custGeom>
              <a:avLst/>
              <a:gdLst>
                <a:gd name="T0" fmla="*/ 176 w 353"/>
                <a:gd name="T1" fmla="*/ 0 h 384"/>
                <a:gd name="T2" fmla="*/ 0 w 353"/>
                <a:gd name="T3" fmla="*/ 147 h 384"/>
                <a:gd name="T4" fmla="*/ 0 w 353"/>
                <a:gd name="T5" fmla="*/ 384 h 384"/>
                <a:gd name="T6" fmla="*/ 111 w 353"/>
                <a:gd name="T7" fmla="*/ 384 h 384"/>
                <a:gd name="T8" fmla="*/ 111 w 353"/>
                <a:gd name="T9" fmla="*/ 238 h 384"/>
                <a:gd name="T10" fmla="*/ 232 w 353"/>
                <a:gd name="T11" fmla="*/ 238 h 384"/>
                <a:gd name="T12" fmla="*/ 232 w 353"/>
                <a:gd name="T13" fmla="*/ 384 h 384"/>
                <a:gd name="T14" fmla="*/ 353 w 353"/>
                <a:gd name="T15" fmla="*/ 384 h 384"/>
                <a:gd name="T16" fmla="*/ 353 w 353"/>
                <a:gd name="T17" fmla="*/ 147 h 384"/>
                <a:gd name="T18" fmla="*/ 176 w 353"/>
                <a:gd name="T19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3" h="384">
                  <a:moveTo>
                    <a:pt x="176" y="0"/>
                  </a:moveTo>
                  <a:lnTo>
                    <a:pt x="0" y="147"/>
                  </a:lnTo>
                  <a:lnTo>
                    <a:pt x="0" y="384"/>
                  </a:lnTo>
                  <a:lnTo>
                    <a:pt x="111" y="384"/>
                  </a:lnTo>
                  <a:lnTo>
                    <a:pt x="111" y="238"/>
                  </a:lnTo>
                  <a:lnTo>
                    <a:pt x="232" y="238"/>
                  </a:lnTo>
                  <a:lnTo>
                    <a:pt x="232" y="384"/>
                  </a:lnTo>
                  <a:lnTo>
                    <a:pt x="353" y="384"/>
                  </a:lnTo>
                  <a:lnTo>
                    <a:pt x="353" y="147"/>
                  </a:lnTo>
                  <a:lnTo>
                    <a:pt x="1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94" name="Group 1093"/>
          <p:cNvGrpSpPr/>
          <p:nvPr/>
        </p:nvGrpSpPr>
        <p:grpSpPr>
          <a:xfrm>
            <a:off x="5025923" y="4069708"/>
            <a:ext cx="488598" cy="492144"/>
            <a:chOff x="17624036" y="5649928"/>
            <a:chExt cx="1190180" cy="1198818"/>
          </a:xfrm>
        </p:grpSpPr>
        <p:sp>
          <p:nvSpPr>
            <p:cNvPr id="1095" name="Freeform 3869"/>
            <p:cNvSpPr>
              <a:spLocks/>
            </p:cNvSpPr>
            <p:nvPr/>
          </p:nvSpPr>
          <p:spPr bwMode="auto">
            <a:xfrm>
              <a:off x="17624036" y="5649928"/>
              <a:ext cx="1190180" cy="1198818"/>
            </a:xfrm>
            <a:custGeom>
              <a:avLst/>
              <a:gdLst>
                <a:gd name="T0" fmla="*/ 1929 w 1929"/>
                <a:gd name="T1" fmla="*/ 0 h 1943"/>
                <a:gd name="T2" fmla="*/ 0 w 1929"/>
                <a:gd name="T3" fmla="*/ 0 h 1943"/>
                <a:gd name="T4" fmla="*/ 0 w 1929"/>
                <a:gd name="T5" fmla="*/ 1943 h 1943"/>
                <a:gd name="T6" fmla="*/ 1929 w 1929"/>
                <a:gd name="T7" fmla="*/ 1943 h 1943"/>
                <a:gd name="T8" fmla="*/ 637 w 1929"/>
                <a:gd name="T9" fmla="*/ 1943 h 1943"/>
                <a:gd name="T10" fmla="*/ 187 w 1929"/>
                <a:gd name="T11" fmla="*/ 1513 h 1943"/>
                <a:gd name="T12" fmla="*/ 415 w 1929"/>
                <a:gd name="T13" fmla="*/ 1487 h 1943"/>
                <a:gd name="T14" fmla="*/ 298 w 1929"/>
                <a:gd name="T15" fmla="*/ 1381 h 1943"/>
                <a:gd name="T16" fmla="*/ 1581 w 1929"/>
                <a:gd name="T17" fmla="*/ 1371 h 1943"/>
                <a:gd name="T18" fmla="*/ 1596 w 1929"/>
                <a:gd name="T19" fmla="*/ 420 h 1943"/>
                <a:gd name="T20" fmla="*/ 1929 w 1929"/>
                <a:gd name="T21" fmla="*/ 900 h 1943"/>
                <a:gd name="T22" fmla="*/ 1929 w 1929"/>
                <a:gd name="T23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9" h="1943">
                  <a:moveTo>
                    <a:pt x="19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29" y="1943"/>
                  </a:lnTo>
                  <a:lnTo>
                    <a:pt x="637" y="1943"/>
                  </a:lnTo>
                  <a:lnTo>
                    <a:pt x="187" y="1513"/>
                  </a:lnTo>
                  <a:lnTo>
                    <a:pt x="415" y="1487"/>
                  </a:lnTo>
                  <a:lnTo>
                    <a:pt x="298" y="1381"/>
                  </a:lnTo>
                  <a:lnTo>
                    <a:pt x="1581" y="1371"/>
                  </a:lnTo>
                  <a:lnTo>
                    <a:pt x="1596" y="420"/>
                  </a:lnTo>
                  <a:lnTo>
                    <a:pt x="1929" y="900"/>
                  </a:lnTo>
                  <a:lnTo>
                    <a:pt x="192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3870"/>
            <p:cNvSpPr>
              <a:spLocks/>
            </p:cNvSpPr>
            <p:nvPr/>
          </p:nvSpPr>
          <p:spPr bwMode="auto">
            <a:xfrm>
              <a:off x="17624036" y="5649928"/>
              <a:ext cx="1190180" cy="1198818"/>
            </a:xfrm>
            <a:custGeom>
              <a:avLst/>
              <a:gdLst>
                <a:gd name="T0" fmla="*/ 1929 w 1929"/>
                <a:gd name="T1" fmla="*/ 0 h 1943"/>
                <a:gd name="T2" fmla="*/ 0 w 1929"/>
                <a:gd name="T3" fmla="*/ 0 h 1943"/>
                <a:gd name="T4" fmla="*/ 0 w 1929"/>
                <a:gd name="T5" fmla="*/ 1943 h 1943"/>
                <a:gd name="T6" fmla="*/ 1929 w 1929"/>
                <a:gd name="T7" fmla="*/ 1943 h 1943"/>
                <a:gd name="T8" fmla="*/ 637 w 1929"/>
                <a:gd name="T9" fmla="*/ 1943 h 1943"/>
                <a:gd name="T10" fmla="*/ 187 w 1929"/>
                <a:gd name="T11" fmla="*/ 1513 h 1943"/>
                <a:gd name="T12" fmla="*/ 415 w 1929"/>
                <a:gd name="T13" fmla="*/ 1487 h 1943"/>
                <a:gd name="T14" fmla="*/ 298 w 1929"/>
                <a:gd name="T15" fmla="*/ 1381 h 1943"/>
                <a:gd name="T16" fmla="*/ 1581 w 1929"/>
                <a:gd name="T17" fmla="*/ 1371 h 1943"/>
                <a:gd name="T18" fmla="*/ 1596 w 1929"/>
                <a:gd name="T19" fmla="*/ 420 h 1943"/>
                <a:gd name="T20" fmla="*/ 1929 w 1929"/>
                <a:gd name="T21" fmla="*/ 900 h 1943"/>
                <a:gd name="T22" fmla="*/ 1929 w 1929"/>
                <a:gd name="T23" fmla="*/ 0 h 1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9" h="1943">
                  <a:moveTo>
                    <a:pt x="19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929" y="1943"/>
                  </a:lnTo>
                  <a:lnTo>
                    <a:pt x="637" y="1943"/>
                  </a:lnTo>
                  <a:lnTo>
                    <a:pt x="187" y="1513"/>
                  </a:lnTo>
                  <a:lnTo>
                    <a:pt x="415" y="1487"/>
                  </a:lnTo>
                  <a:lnTo>
                    <a:pt x="298" y="1381"/>
                  </a:lnTo>
                  <a:lnTo>
                    <a:pt x="1581" y="1371"/>
                  </a:lnTo>
                  <a:lnTo>
                    <a:pt x="1596" y="420"/>
                  </a:lnTo>
                  <a:lnTo>
                    <a:pt x="1929" y="900"/>
                  </a:lnTo>
                  <a:lnTo>
                    <a:pt x="19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3871"/>
            <p:cNvSpPr>
              <a:spLocks/>
            </p:cNvSpPr>
            <p:nvPr/>
          </p:nvSpPr>
          <p:spPr bwMode="auto">
            <a:xfrm>
              <a:off x="17739413" y="5909065"/>
              <a:ext cx="1074802" cy="939681"/>
            </a:xfrm>
            <a:custGeom>
              <a:avLst/>
              <a:gdLst>
                <a:gd name="T0" fmla="*/ 1409 w 1742"/>
                <a:gd name="T1" fmla="*/ 0 h 1523"/>
                <a:gd name="T2" fmla="*/ 1394 w 1742"/>
                <a:gd name="T3" fmla="*/ 951 h 1523"/>
                <a:gd name="T4" fmla="*/ 111 w 1742"/>
                <a:gd name="T5" fmla="*/ 961 h 1523"/>
                <a:gd name="T6" fmla="*/ 228 w 1742"/>
                <a:gd name="T7" fmla="*/ 1067 h 1523"/>
                <a:gd name="T8" fmla="*/ 0 w 1742"/>
                <a:gd name="T9" fmla="*/ 1093 h 1523"/>
                <a:gd name="T10" fmla="*/ 450 w 1742"/>
                <a:gd name="T11" fmla="*/ 1523 h 1523"/>
                <a:gd name="T12" fmla="*/ 1742 w 1742"/>
                <a:gd name="T13" fmla="*/ 1523 h 1523"/>
                <a:gd name="T14" fmla="*/ 1742 w 1742"/>
                <a:gd name="T15" fmla="*/ 480 h 1523"/>
                <a:gd name="T16" fmla="*/ 1409 w 1742"/>
                <a:gd name="T17" fmla="*/ 0 h 1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42" h="1523">
                  <a:moveTo>
                    <a:pt x="1409" y="0"/>
                  </a:moveTo>
                  <a:lnTo>
                    <a:pt x="1394" y="951"/>
                  </a:lnTo>
                  <a:lnTo>
                    <a:pt x="111" y="961"/>
                  </a:lnTo>
                  <a:lnTo>
                    <a:pt x="228" y="1067"/>
                  </a:lnTo>
                  <a:lnTo>
                    <a:pt x="0" y="1093"/>
                  </a:lnTo>
                  <a:lnTo>
                    <a:pt x="450" y="1523"/>
                  </a:lnTo>
                  <a:lnTo>
                    <a:pt x="1742" y="1523"/>
                  </a:lnTo>
                  <a:lnTo>
                    <a:pt x="1742" y="480"/>
                  </a:lnTo>
                  <a:lnTo>
                    <a:pt x="1409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3872"/>
            <p:cNvSpPr>
              <a:spLocks/>
            </p:cNvSpPr>
            <p:nvPr/>
          </p:nvSpPr>
          <p:spPr bwMode="auto">
            <a:xfrm>
              <a:off x="17739413" y="5909065"/>
              <a:ext cx="1074802" cy="939681"/>
            </a:xfrm>
            <a:custGeom>
              <a:avLst/>
              <a:gdLst>
                <a:gd name="T0" fmla="*/ 1409 w 1742"/>
                <a:gd name="T1" fmla="*/ 0 h 1523"/>
                <a:gd name="T2" fmla="*/ 1394 w 1742"/>
                <a:gd name="T3" fmla="*/ 951 h 1523"/>
                <a:gd name="T4" fmla="*/ 111 w 1742"/>
                <a:gd name="T5" fmla="*/ 961 h 1523"/>
                <a:gd name="T6" fmla="*/ 228 w 1742"/>
                <a:gd name="T7" fmla="*/ 1067 h 1523"/>
                <a:gd name="T8" fmla="*/ 0 w 1742"/>
                <a:gd name="T9" fmla="*/ 1093 h 1523"/>
                <a:gd name="T10" fmla="*/ 450 w 1742"/>
                <a:gd name="T11" fmla="*/ 1523 h 1523"/>
                <a:gd name="T12" fmla="*/ 1742 w 1742"/>
                <a:gd name="T13" fmla="*/ 1523 h 1523"/>
                <a:gd name="T14" fmla="*/ 1742 w 1742"/>
                <a:gd name="T15" fmla="*/ 480 h 1523"/>
                <a:gd name="T16" fmla="*/ 1409 w 1742"/>
                <a:gd name="T17" fmla="*/ 0 h 1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42" h="1523">
                  <a:moveTo>
                    <a:pt x="1409" y="0"/>
                  </a:moveTo>
                  <a:lnTo>
                    <a:pt x="1394" y="951"/>
                  </a:lnTo>
                  <a:lnTo>
                    <a:pt x="111" y="961"/>
                  </a:lnTo>
                  <a:lnTo>
                    <a:pt x="228" y="1067"/>
                  </a:lnTo>
                  <a:lnTo>
                    <a:pt x="0" y="1093"/>
                  </a:lnTo>
                  <a:lnTo>
                    <a:pt x="450" y="1523"/>
                  </a:lnTo>
                  <a:lnTo>
                    <a:pt x="1742" y="1523"/>
                  </a:lnTo>
                  <a:lnTo>
                    <a:pt x="1742" y="480"/>
                  </a:lnTo>
                  <a:lnTo>
                    <a:pt x="140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3873"/>
            <p:cNvSpPr>
              <a:spLocks noEditPoints="1"/>
            </p:cNvSpPr>
            <p:nvPr/>
          </p:nvSpPr>
          <p:spPr bwMode="auto">
            <a:xfrm>
              <a:off x="17807900" y="5909065"/>
              <a:ext cx="800857" cy="592931"/>
            </a:xfrm>
            <a:custGeom>
              <a:avLst/>
              <a:gdLst>
                <a:gd name="T0" fmla="*/ 1298 w 1298"/>
                <a:gd name="T1" fmla="*/ 961 h 961"/>
                <a:gd name="T2" fmla="*/ 0 w 1298"/>
                <a:gd name="T3" fmla="*/ 961 h 961"/>
                <a:gd name="T4" fmla="*/ 0 w 1298"/>
                <a:gd name="T5" fmla="*/ 0 h 961"/>
                <a:gd name="T6" fmla="*/ 1298 w 1298"/>
                <a:gd name="T7" fmla="*/ 0 h 961"/>
                <a:gd name="T8" fmla="*/ 1298 w 1298"/>
                <a:gd name="T9" fmla="*/ 961 h 961"/>
                <a:gd name="T10" fmla="*/ 71 w 1298"/>
                <a:gd name="T11" fmla="*/ 885 h 961"/>
                <a:gd name="T12" fmla="*/ 1227 w 1298"/>
                <a:gd name="T13" fmla="*/ 885 h 961"/>
                <a:gd name="T14" fmla="*/ 1227 w 1298"/>
                <a:gd name="T15" fmla="*/ 76 h 961"/>
                <a:gd name="T16" fmla="*/ 71 w 1298"/>
                <a:gd name="T17" fmla="*/ 76 h 961"/>
                <a:gd name="T18" fmla="*/ 71 w 1298"/>
                <a:gd name="T19" fmla="*/ 885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8" h="961">
                  <a:moveTo>
                    <a:pt x="1298" y="961"/>
                  </a:moveTo>
                  <a:lnTo>
                    <a:pt x="0" y="961"/>
                  </a:lnTo>
                  <a:lnTo>
                    <a:pt x="0" y="0"/>
                  </a:lnTo>
                  <a:lnTo>
                    <a:pt x="1298" y="0"/>
                  </a:lnTo>
                  <a:lnTo>
                    <a:pt x="1298" y="961"/>
                  </a:lnTo>
                  <a:close/>
                  <a:moveTo>
                    <a:pt x="71" y="885"/>
                  </a:moveTo>
                  <a:lnTo>
                    <a:pt x="1227" y="885"/>
                  </a:lnTo>
                  <a:lnTo>
                    <a:pt x="1227" y="76"/>
                  </a:lnTo>
                  <a:lnTo>
                    <a:pt x="71" y="76"/>
                  </a:lnTo>
                  <a:lnTo>
                    <a:pt x="71" y="8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Rectangle 3874"/>
            <p:cNvSpPr>
              <a:spLocks noChangeArrowheads="1"/>
            </p:cNvSpPr>
            <p:nvPr/>
          </p:nvSpPr>
          <p:spPr bwMode="auto">
            <a:xfrm>
              <a:off x="17736329" y="6536547"/>
              <a:ext cx="944000" cy="4380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1" name="Group 1100"/>
          <p:cNvGrpSpPr/>
          <p:nvPr/>
        </p:nvGrpSpPr>
        <p:grpSpPr>
          <a:xfrm>
            <a:off x="5824963" y="4069708"/>
            <a:ext cx="492397" cy="494677"/>
            <a:chOff x="18898744" y="5649928"/>
            <a:chExt cx="1199435" cy="1204988"/>
          </a:xfrm>
        </p:grpSpPr>
        <p:sp>
          <p:nvSpPr>
            <p:cNvPr id="1102" name="Freeform 3875"/>
            <p:cNvSpPr>
              <a:spLocks/>
            </p:cNvSpPr>
            <p:nvPr/>
          </p:nvSpPr>
          <p:spPr bwMode="auto">
            <a:xfrm>
              <a:off x="18898744" y="5649928"/>
              <a:ext cx="1199435" cy="1204988"/>
            </a:xfrm>
            <a:custGeom>
              <a:avLst/>
              <a:gdLst>
                <a:gd name="T0" fmla="*/ 385 w 385"/>
                <a:gd name="T1" fmla="*/ 0 h 386"/>
                <a:gd name="T2" fmla="*/ 0 w 385"/>
                <a:gd name="T3" fmla="*/ 0 h 386"/>
                <a:gd name="T4" fmla="*/ 0 w 385"/>
                <a:gd name="T5" fmla="*/ 386 h 386"/>
                <a:gd name="T6" fmla="*/ 385 w 385"/>
                <a:gd name="T7" fmla="*/ 386 h 386"/>
                <a:gd name="T8" fmla="*/ 253 w 385"/>
                <a:gd name="T9" fmla="*/ 386 h 386"/>
                <a:gd name="T10" fmla="*/ 189 w 385"/>
                <a:gd name="T11" fmla="*/ 322 h 386"/>
                <a:gd name="T12" fmla="*/ 272 w 385"/>
                <a:gd name="T13" fmla="*/ 156 h 386"/>
                <a:gd name="T14" fmla="*/ 254 w 385"/>
                <a:gd name="T15" fmla="*/ 100 h 386"/>
                <a:gd name="T16" fmla="*/ 385 w 385"/>
                <a:gd name="T17" fmla="*/ 239 h 386"/>
                <a:gd name="T18" fmla="*/ 385 w 385"/>
                <a:gd name="T19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5" h="386">
                  <a:moveTo>
                    <a:pt x="38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385" y="386"/>
                    <a:pt x="385" y="386"/>
                    <a:pt x="385" y="386"/>
                  </a:cubicBezTo>
                  <a:cubicBezTo>
                    <a:pt x="253" y="386"/>
                    <a:pt x="253" y="386"/>
                    <a:pt x="253" y="386"/>
                  </a:cubicBezTo>
                  <a:cubicBezTo>
                    <a:pt x="189" y="322"/>
                    <a:pt x="189" y="322"/>
                    <a:pt x="189" y="322"/>
                  </a:cubicBezTo>
                  <a:cubicBezTo>
                    <a:pt x="189" y="322"/>
                    <a:pt x="275" y="194"/>
                    <a:pt x="272" y="156"/>
                  </a:cubicBezTo>
                  <a:cubicBezTo>
                    <a:pt x="269" y="118"/>
                    <a:pt x="254" y="100"/>
                    <a:pt x="254" y="100"/>
                  </a:cubicBezTo>
                  <a:cubicBezTo>
                    <a:pt x="385" y="239"/>
                    <a:pt x="385" y="239"/>
                    <a:pt x="385" y="239"/>
                  </a:cubicBezTo>
                  <a:cubicBezTo>
                    <a:pt x="385" y="0"/>
                    <a:pt x="385" y="0"/>
                    <a:pt x="385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3876"/>
            <p:cNvSpPr>
              <a:spLocks/>
            </p:cNvSpPr>
            <p:nvPr/>
          </p:nvSpPr>
          <p:spPr bwMode="auto">
            <a:xfrm>
              <a:off x="19487356" y="5962126"/>
              <a:ext cx="610823" cy="892790"/>
            </a:xfrm>
            <a:custGeom>
              <a:avLst/>
              <a:gdLst>
                <a:gd name="T0" fmla="*/ 65 w 196"/>
                <a:gd name="T1" fmla="*/ 0 h 286"/>
                <a:gd name="T2" fmla="*/ 83 w 196"/>
                <a:gd name="T3" fmla="*/ 56 h 286"/>
                <a:gd name="T4" fmla="*/ 0 w 196"/>
                <a:gd name="T5" fmla="*/ 222 h 286"/>
                <a:gd name="T6" fmla="*/ 64 w 196"/>
                <a:gd name="T7" fmla="*/ 286 h 286"/>
                <a:gd name="T8" fmla="*/ 196 w 196"/>
                <a:gd name="T9" fmla="*/ 286 h 286"/>
                <a:gd name="T10" fmla="*/ 196 w 196"/>
                <a:gd name="T11" fmla="*/ 139 h 286"/>
                <a:gd name="T12" fmla="*/ 65 w 196"/>
                <a:gd name="T13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286">
                  <a:moveTo>
                    <a:pt x="65" y="0"/>
                  </a:moveTo>
                  <a:cubicBezTo>
                    <a:pt x="65" y="0"/>
                    <a:pt x="80" y="18"/>
                    <a:pt x="83" y="56"/>
                  </a:cubicBezTo>
                  <a:cubicBezTo>
                    <a:pt x="86" y="94"/>
                    <a:pt x="0" y="222"/>
                    <a:pt x="0" y="222"/>
                  </a:cubicBezTo>
                  <a:cubicBezTo>
                    <a:pt x="64" y="286"/>
                    <a:pt x="64" y="286"/>
                    <a:pt x="64" y="286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196" y="139"/>
                    <a:pt x="196" y="139"/>
                    <a:pt x="196" y="139"/>
                  </a:cubicBezTo>
                  <a:cubicBezTo>
                    <a:pt x="65" y="0"/>
                    <a:pt x="65" y="0"/>
                    <a:pt x="65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3877"/>
            <p:cNvSpPr>
              <a:spLocks noEditPoints="1"/>
            </p:cNvSpPr>
            <p:nvPr/>
          </p:nvSpPr>
          <p:spPr bwMode="auto">
            <a:xfrm>
              <a:off x="19219581" y="5868343"/>
              <a:ext cx="532465" cy="792837"/>
            </a:xfrm>
            <a:custGeom>
              <a:avLst/>
              <a:gdLst>
                <a:gd name="T0" fmla="*/ 86 w 171"/>
                <a:gd name="T1" fmla="*/ 254 h 254"/>
                <a:gd name="T2" fmla="*/ 81 w 171"/>
                <a:gd name="T3" fmla="*/ 245 h 254"/>
                <a:gd name="T4" fmla="*/ 10 w 171"/>
                <a:gd name="T5" fmla="*/ 125 h 254"/>
                <a:gd name="T6" fmla="*/ 9 w 171"/>
                <a:gd name="T7" fmla="*/ 121 h 254"/>
                <a:gd name="T8" fmla="*/ 1 w 171"/>
                <a:gd name="T9" fmla="*/ 86 h 254"/>
                <a:gd name="T10" fmla="*/ 24 w 171"/>
                <a:gd name="T11" fmla="*/ 26 h 254"/>
                <a:gd name="T12" fmla="*/ 86 w 171"/>
                <a:gd name="T13" fmla="*/ 0 h 254"/>
                <a:gd name="T14" fmla="*/ 146 w 171"/>
                <a:gd name="T15" fmla="*/ 25 h 254"/>
                <a:gd name="T16" fmla="*/ 171 w 171"/>
                <a:gd name="T17" fmla="*/ 86 h 254"/>
                <a:gd name="T18" fmla="*/ 164 w 171"/>
                <a:gd name="T19" fmla="*/ 120 h 254"/>
                <a:gd name="T20" fmla="*/ 163 w 171"/>
                <a:gd name="T21" fmla="*/ 122 h 254"/>
                <a:gd name="T22" fmla="*/ 91 w 171"/>
                <a:gd name="T23" fmla="*/ 245 h 254"/>
                <a:gd name="T24" fmla="*/ 86 w 171"/>
                <a:gd name="T25" fmla="*/ 254 h 254"/>
                <a:gd name="T26" fmla="*/ 86 w 171"/>
                <a:gd name="T27" fmla="*/ 12 h 254"/>
                <a:gd name="T28" fmla="*/ 33 w 171"/>
                <a:gd name="T29" fmla="*/ 35 h 254"/>
                <a:gd name="T30" fmla="*/ 13 w 171"/>
                <a:gd name="T31" fmla="*/ 86 h 254"/>
                <a:gd name="T32" fmla="*/ 20 w 171"/>
                <a:gd name="T33" fmla="*/ 116 h 254"/>
                <a:gd name="T34" fmla="*/ 22 w 171"/>
                <a:gd name="T35" fmla="*/ 121 h 254"/>
                <a:gd name="T36" fmla="*/ 86 w 171"/>
                <a:gd name="T37" fmla="*/ 231 h 254"/>
                <a:gd name="T38" fmla="*/ 152 w 171"/>
                <a:gd name="T39" fmla="*/ 117 h 254"/>
                <a:gd name="T40" fmla="*/ 153 w 171"/>
                <a:gd name="T41" fmla="*/ 116 h 254"/>
                <a:gd name="T42" fmla="*/ 159 w 171"/>
                <a:gd name="T43" fmla="*/ 86 h 254"/>
                <a:gd name="T44" fmla="*/ 138 w 171"/>
                <a:gd name="T45" fmla="*/ 34 h 254"/>
                <a:gd name="T46" fmla="*/ 86 w 171"/>
                <a:gd name="T47" fmla="*/ 12 h 254"/>
                <a:gd name="T48" fmla="*/ 86 w 171"/>
                <a:gd name="T49" fmla="*/ 140 h 254"/>
                <a:gd name="T50" fmla="*/ 31 w 171"/>
                <a:gd name="T51" fmla="*/ 86 h 254"/>
                <a:gd name="T52" fmla="*/ 86 w 171"/>
                <a:gd name="T53" fmla="*/ 31 h 254"/>
                <a:gd name="T54" fmla="*/ 140 w 171"/>
                <a:gd name="T55" fmla="*/ 86 h 254"/>
                <a:gd name="T56" fmla="*/ 86 w 171"/>
                <a:gd name="T57" fmla="*/ 140 h 254"/>
                <a:gd name="T58" fmla="*/ 86 w 171"/>
                <a:gd name="T59" fmla="*/ 43 h 254"/>
                <a:gd name="T60" fmla="*/ 43 w 171"/>
                <a:gd name="T61" fmla="*/ 86 h 254"/>
                <a:gd name="T62" fmla="*/ 86 w 171"/>
                <a:gd name="T63" fmla="*/ 128 h 254"/>
                <a:gd name="T64" fmla="*/ 128 w 171"/>
                <a:gd name="T65" fmla="*/ 86 h 254"/>
                <a:gd name="T66" fmla="*/ 86 w 171"/>
                <a:gd name="T67" fmla="*/ 4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71" h="254">
                  <a:moveTo>
                    <a:pt x="86" y="254"/>
                  </a:moveTo>
                  <a:cubicBezTo>
                    <a:pt x="81" y="245"/>
                    <a:pt x="81" y="245"/>
                    <a:pt x="81" y="245"/>
                  </a:cubicBezTo>
                  <a:cubicBezTo>
                    <a:pt x="74" y="234"/>
                    <a:pt x="15" y="137"/>
                    <a:pt x="10" y="125"/>
                  </a:cubicBezTo>
                  <a:cubicBezTo>
                    <a:pt x="9" y="121"/>
                    <a:pt x="9" y="121"/>
                    <a:pt x="9" y="121"/>
                  </a:cubicBezTo>
                  <a:cubicBezTo>
                    <a:pt x="5" y="111"/>
                    <a:pt x="1" y="102"/>
                    <a:pt x="1" y="86"/>
                  </a:cubicBezTo>
                  <a:cubicBezTo>
                    <a:pt x="0" y="64"/>
                    <a:pt x="9" y="43"/>
                    <a:pt x="24" y="26"/>
                  </a:cubicBezTo>
                  <a:cubicBezTo>
                    <a:pt x="40" y="10"/>
                    <a:pt x="63" y="0"/>
                    <a:pt x="86" y="0"/>
                  </a:cubicBezTo>
                  <a:cubicBezTo>
                    <a:pt x="109" y="0"/>
                    <a:pt x="130" y="9"/>
                    <a:pt x="146" y="25"/>
                  </a:cubicBezTo>
                  <a:cubicBezTo>
                    <a:pt x="162" y="42"/>
                    <a:pt x="171" y="63"/>
                    <a:pt x="171" y="86"/>
                  </a:cubicBezTo>
                  <a:cubicBezTo>
                    <a:pt x="171" y="103"/>
                    <a:pt x="167" y="112"/>
                    <a:pt x="164" y="120"/>
                  </a:cubicBezTo>
                  <a:cubicBezTo>
                    <a:pt x="163" y="122"/>
                    <a:pt x="163" y="122"/>
                    <a:pt x="163" y="122"/>
                  </a:cubicBezTo>
                  <a:cubicBezTo>
                    <a:pt x="155" y="143"/>
                    <a:pt x="94" y="241"/>
                    <a:pt x="91" y="245"/>
                  </a:cubicBezTo>
                  <a:lnTo>
                    <a:pt x="86" y="254"/>
                  </a:lnTo>
                  <a:close/>
                  <a:moveTo>
                    <a:pt x="86" y="12"/>
                  </a:moveTo>
                  <a:cubicBezTo>
                    <a:pt x="66" y="12"/>
                    <a:pt x="47" y="21"/>
                    <a:pt x="33" y="35"/>
                  </a:cubicBezTo>
                  <a:cubicBezTo>
                    <a:pt x="20" y="49"/>
                    <a:pt x="12" y="67"/>
                    <a:pt x="13" y="86"/>
                  </a:cubicBezTo>
                  <a:cubicBezTo>
                    <a:pt x="13" y="100"/>
                    <a:pt x="16" y="107"/>
                    <a:pt x="20" y="116"/>
                  </a:cubicBezTo>
                  <a:cubicBezTo>
                    <a:pt x="22" y="121"/>
                    <a:pt x="22" y="121"/>
                    <a:pt x="22" y="121"/>
                  </a:cubicBezTo>
                  <a:cubicBezTo>
                    <a:pt x="25" y="128"/>
                    <a:pt x="60" y="188"/>
                    <a:pt x="86" y="231"/>
                  </a:cubicBezTo>
                  <a:cubicBezTo>
                    <a:pt x="101" y="206"/>
                    <a:pt x="145" y="134"/>
                    <a:pt x="152" y="117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6" y="108"/>
                    <a:pt x="159" y="101"/>
                    <a:pt x="159" y="86"/>
                  </a:cubicBezTo>
                  <a:cubicBezTo>
                    <a:pt x="159" y="66"/>
                    <a:pt x="151" y="48"/>
                    <a:pt x="138" y="34"/>
                  </a:cubicBezTo>
                  <a:cubicBezTo>
                    <a:pt x="124" y="20"/>
                    <a:pt x="105" y="12"/>
                    <a:pt x="86" y="12"/>
                  </a:cubicBezTo>
                  <a:close/>
                  <a:moveTo>
                    <a:pt x="86" y="140"/>
                  </a:moveTo>
                  <a:cubicBezTo>
                    <a:pt x="56" y="140"/>
                    <a:pt x="31" y="116"/>
                    <a:pt x="31" y="86"/>
                  </a:cubicBezTo>
                  <a:cubicBezTo>
                    <a:pt x="31" y="56"/>
                    <a:pt x="56" y="31"/>
                    <a:pt x="86" y="31"/>
                  </a:cubicBezTo>
                  <a:cubicBezTo>
                    <a:pt x="116" y="31"/>
                    <a:pt x="140" y="56"/>
                    <a:pt x="140" y="86"/>
                  </a:cubicBezTo>
                  <a:cubicBezTo>
                    <a:pt x="140" y="116"/>
                    <a:pt x="116" y="140"/>
                    <a:pt x="86" y="140"/>
                  </a:cubicBezTo>
                  <a:close/>
                  <a:moveTo>
                    <a:pt x="86" y="43"/>
                  </a:moveTo>
                  <a:cubicBezTo>
                    <a:pt x="63" y="43"/>
                    <a:pt x="43" y="62"/>
                    <a:pt x="43" y="86"/>
                  </a:cubicBezTo>
                  <a:cubicBezTo>
                    <a:pt x="43" y="109"/>
                    <a:pt x="63" y="128"/>
                    <a:pt x="86" y="128"/>
                  </a:cubicBezTo>
                  <a:cubicBezTo>
                    <a:pt x="109" y="128"/>
                    <a:pt x="128" y="109"/>
                    <a:pt x="128" y="86"/>
                  </a:cubicBezTo>
                  <a:cubicBezTo>
                    <a:pt x="128" y="62"/>
                    <a:pt x="109" y="43"/>
                    <a:pt x="8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3878"/>
            <p:cNvSpPr>
              <a:spLocks noEditPoints="1"/>
            </p:cNvSpPr>
            <p:nvPr/>
          </p:nvSpPr>
          <p:spPr bwMode="auto">
            <a:xfrm>
              <a:off x="19465761" y="6042953"/>
              <a:ext cx="33935" cy="175226"/>
            </a:xfrm>
            <a:custGeom>
              <a:avLst/>
              <a:gdLst>
                <a:gd name="T0" fmla="*/ 6 w 11"/>
                <a:gd name="T1" fmla="*/ 0 h 56"/>
                <a:gd name="T2" fmla="*/ 0 w 11"/>
                <a:gd name="T3" fmla="*/ 6 h 56"/>
                <a:gd name="T4" fmla="*/ 6 w 11"/>
                <a:gd name="T5" fmla="*/ 11 h 56"/>
                <a:gd name="T6" fmla="*/ 11 w 11"/>
                <a:gd name="T7" fmla="*/ 6 h 56"/>
                <a:gd name="T8" fmla="*/ 6 w 11"/>
                <a:gd name="T9" fmla="*/ 0 h 56"/>
                <a:gd name="T10" fmla="*/ 0 w 11"/>
                <a:gd name="T11" fmla="*/ 17 h 56"/>
                <a:gd name="T12" fmla="*/ 0 w 11"/>
                <a:gd name="T13" fmla="*/ 56 h 56"/>
                <a:gd name="T14" fmla="*/ 11 w 11"/>
                <a:gd name="T15" fmla="*/ 56 h 56"/>
                <a:gd name="T16" fmla="*/ 11 w 11"/>
                <a:gd name="T17" fmla="*/ 17 h 56"/>
                <a:gd name="T18" fmla="*/ 0 w 11"/>
                <a:gd name="T19" fmla="*/ 1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" h="56">
                  <a:moveTo>
                    <a:pt x="6" y="0"/>
                  </a:moveTo>
                  <a:cubicBezTo>
                    <a:pt x="3" y="0"/>
                    <a:pt x="0" y="2"/>
                    <a:pt x="0" y="6"/>
                  </a:cubicBezTo>
                  <a:cubicBezTo>
                    <a:pt x="0" y="9"/>
                    <a:pt x="3" y="11"/>
                    <a:pt x="6" y="11"/>
                  </a:cubicBezTo>
                  <a:cubicBezTo>
                    <a:pt x="9" y="11"/>
                    <a:pt x="11" y="9"/>
                    <a:pt x="11" y="6"/>
                  </a:cubicBezTo>
                  <a:cubicBezTo>
                    <a:pt x="11" y="2"/>
                    <a:pt x="9" y="0"/>
                    <a:pt x="6" y="0"/>
                  </a:cubicBezTo>
                  <a:close/>
                  <a:moveTo>
                    <a:pt x="0" y="17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11" y="17"/>
                    <a:pt x="11" y="17"/>
                    <a:pt x="11" y="17"/>
                  </a:cubicBez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6" name="Group 1105"/>
          <p:cNvGrpSpPr/>
          <p:nvPr/>
        </p:nvGrpSpPr>
        <p:grpSpPr>
          <a:xfrm>
            <a:off x="6628970" y="4067175"/>
            <a:ext cx="492397" cy="494677"/>
            <a:chOff x="20163581" y="5643758"/>
            <a:chExt cx="1199435" cy="1204988"/>
          </a:xfrm>
        </p:grpSpPr>
        <p:sp>
          <p:nvSpPr>
            <p:cNvPr id="1107" name="Freeform 3879"/>
            <p:cNvSpPr>
              <a:spLocks/>
            </p:cNvSpPr>
            <p:nvPr/>
          </p:nvSpPr>
          <p:spPr bwMode="auto">
            <a:xfrm>
              <a:off x="20163581" y="5643758"/>
              <a:ext cx="1199435" cy="1204988"/>
            </a:xfrm>
            <a:custGeom>
              <a:avLst/>
              <a:gdLst>
                <a:gd name="T0" fmla="*/ 1944 w 1944"/>
                <a:gd name="T1" fmla="*/ 0 h 1953"/>
                <a:gd name="T2" fmla="*/ 0 w 1944"/>
                <a:gd name="T3" fmla="*/ 0 h 1953"/>
                <a:gd name="T4" fmla="*/ 0 w 1944"/>
                <a:gd name="T5" fmla="*/ 1953 h 1953"/>
                <a:gd name="T6" fmla="*/ 1944 w 1944"/>
                <a:gd name="T7" fmla="*/ 1953 h 1953"/>
                <a:gd name="T8" fmla="*/ 641 w 1944"/>
                <a:gd name="T9" fmla="*/ 1953 h 1953"/>
                <a:gd name="T10" fmla="*/ 257 w 1944"/>
                <a:gd name="T11" fmla="*/ 1513 h 1953"/>
                <a:gd name="T12" fmla="*/ 1646 w 1944"/>
                <a:gd name="T13" fmla="*/ 1477 h 1953"/>
                <a:gd name="T14" fmla="*/ 1676 w 1944"/>
                <a:gd name="T15" fmla="*/ 435 h 1953"/>
                <a:gd name="T16" fmla="*/ 1944 w 1944"/>
                <a:gd name="T17" fmla="*/ 703 h 1953"/>
                <a:gd name="T18" fmla="*/ 1944 w 1944"/>
                <a:gd name="T19" fmla="*/ 0 h 1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44" h="1953">
                  <a:moveTo>
                    <a:pt x="1944" y="0"/>
                  </a:moveTo>
                  <a:lnTo>
                    <a:pt x="0" y="0"/>
                  </a:lnTo>
                  <a:lnTo>
                    <a:pt x="0" y="1953"/>
                  </a:lnTo>
                  <a:lnTo>
                    <a:pt x="1944" y="1953"/>
                  </a:lnTo>
                  <a:lnTo>
                    <a:pt x="641" y="1953"/>
                  </a:lnTo>
                  <a:lnTo>
                    <a:pt x="257" y="1513"/>
                  </a:lnTo>
                  <a:lnTo>
                    <a:pt x="1646" y="1477"/>
                  </a:lnTo>
                  <a:lnTo>
                    <a:pt x="1676" y="435"/>
                  </a:lnTo>
                  <a:lnTo>
                    <a:pt x="1944" y="703"/>
                  </a:lnTo>
                  <a:lnTo>
                    <a:pt x="1944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3880"/>
            <p:cNvSpPr>
              <a:spLocks/>
            </p:cNvSpPr>
            <p:nvPr/>
          </p:nvSpPr>
          <p:spPr bwMode="auto">
            <a:xfrm>
              <a:off x="20163581" y="5643758"/>
              <a:ext cx="1199435" cy="1204988"/>
            </a:xfrm>
            <a:custGeom>
              <a:avLst/>
              <a:gdLst>
                <a:gd name="T0" fmla="*/ 1944 w 1944"/>
                <a:gd name="T1" fmla="*/ 0 h 1953"/>
                <a:gd name="T2" fmla="*/ 0 w 1944"/>
                <a:gd name="T3" fmla="*/ 0 h 1953"/>
                <a:gd name="T4" fmla="*/ 0 w 1944"/>
                <a:gd name="T5" fmla="*/ 1953 h 1953"/>
                <a:gd name="T6" fmla="*/ 1944 w 1944"/>
                <a:gd name="T7" fmla="*/ 1953 h 1953"/>
                <a:gd name="T8" fmla="*/ 641 w 1944"/>
                <a:gd name="T9" fmla="*/ 1953 h 1953"/>
                <a:gd name="T10" fmla="*/ 257 w 1944"/>
                <a:gd name="T11" fmla="*/ 1513 h 1953"/>
                <a:gd name="T12" fmla="*/ 1646 w 1944"/>
                <a:gd name="T13" fmla="*/ 1477 h 1953"/>
                <a:gd name="T14" fmla="*/ 1676 w 1944"/>
                <a:gd name="T15" fmla="*/ 435 h 1953"/>
                <a:gd name="T16" fmla="*/ 1944 w 1944"/>
                <a:gd name="T17" fmla="*/ 703 h 1953"/>
                <a:gd name="T18" fmla="*/ 1944 w 1944"/>
                <a:gd name="T19" fmla="*/ 0 h 1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44" h="1953">
                  <a:moveTo>
                    <a:pt x="1944" y="0"/>
                  </a:moveTo>
                  <a:lnTo>
                    <a:pt x="0" y="0"/>
                  </a:lnTo>
                  <a:lnTo>
                    <a:pt x="0" y="1953"/>
                  </a:lnTo>
                  <a:lnTo>
                    <a:pt x="1944" y="1953"/>
                  </a:lnTo>
                  <a:lnTo>
                    <a:pt x="641" y="1953"/>
                  </a:lnTo>
                  <a:lnTo>
                    <a:pt x="257" y="1513"/>
                  </a:lnTo>
                  <a:lnTo>
                    <a:pt x="1646" y="1477"/>
                  </a:lnTo>
                  <a:lnTo>
                    <a:pt x="1676" y="435"/>
                  </a:lnTo>
                  <a:lnTo>
                    <a:pt x="1944" y="703"/>
                  </a:lnTo>
                  <a:lnTo>
                    <a:pt x="194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3881"/>
            <p:cNvSpPr>
              <a:spLocks/>
            </p:cNvSpPr>
            <p:nvPr/>
          </p:nvSpPr>
          <p:spPr bwMode="auto">
            <a:xfrm>
              <a:off x="20322148" y="5912150"/>
              <a:ext cx="1040868" cy="936596"/>
            </a:xfrm>
            <a:custGeom>
              <a:avLst/>
              <a:gdLst>
                <a:gd name="T0" fmla="*/ 1419 w 1687"/>
                <a:gd name="T1" fmla="*/ 0 h 1518"/>
                <a:gd name="T2" fmla="*/ 1389 w 1687"/>
                <a:gd name="T3" fmla="*/ 1042 h 1518"/>
                <a:gd name="T4" fmla="*/ 0 w 1687"/>
                <a:gd name="T5" fmla="*/ 1078 h 1518"/>
                <a:gd name="T6" fmla="*/ 384 w 1687"/>
                <a:gd name="T7" fmla="*/ 1518 h 1518"/>
                <a:gd name="T8" fmla="*/ 1687 w 1687"/>
                <a:gd name="T9" fmla="*/ 1518 h 1518"/>
                <a:gd name="T10" fmla="*/ 1687 w 1687"/>
                <a:gd name="T11" fmla="*/ 268 h 1518"/>
                <a:gd name="T12" fmla="*/ 1419 w 1687"/>
                <a:gd name="T13" fmla="*/ 0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7" h="1518">
                  <a:moveTo>
                    <a:pt x="1419" y="0"/>
                  </a:moveTo>
                  <a:lnTo>
                    <a:pt x="1389" y="1042"/>
                  </a:lnTo>
                  <a:lnTo>
                    <a:pt x="0" y="1078"/>
                  </a:lnTo>
                  <a:lnTo>
                    <a:pt x="384" y="1518"/>
                  </a:lnTo>
                  <a:lnTo>
                    <a:pt x="1687" y="1518"/>
                  </a:lnTo>
                  <a:lnTo>
                    <a:pt x="1687" y="268"/>
                  </a:lnTo>
                  <a:lnTo>
                    <a:pt x="1419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3882"/>
            <p:cNvSpPr>
              <a:spLocks/>
            </p:cNvSpPr>
            <p:nvPr/>
          </p:nvSpPr>
          <p:spPr bwMode="auto">
            <a:xfrm>
              <a:off x="20322148" y="5912150"/>
              <a:ext cx="1040868" cy="936596"/>
            </a:xfrm>
            <a:custGeom>
              <a:avLst/>
              <a:gdLst>
                <a:gd name="T0" fmla="*/ 1419 w 1687"/>
                <a:gd name="T1" fmla="*/ 0 h 1518"/>
                <a:gd name="T2" fmla="*/ 1389 w 1687"/>
                <a:gd name="T3" fmla="*/ 1042 h 1518"/>
                <a:gd name="T4" fmla="*/ 0 w 1687"/>
                <a:gd name="T5" fmla="*/ 1078 h 1518"/>
                <a:gd name="T6" fmla="*/ 384 w 1687"/>
                <a:gd name="T7" fmla="*/ 1518 h 1518"/>
                <a:gd name="T8" fmla="*/ 1687 w 1687"/>
                <a:gd name="T9" fmla="*/ 1518 h 1518"/>
                <a:gd name="T10" fmla="*/ 1687 w 1687"/>
                <a:gd name="T11" fmla="*/ 268 h 1518"/>
                <a:gd name="T12" fmla="*/ 1419 w 1687"/>
                <a:gd name="T13" fmla="*/ 0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7" h="1518">
                  <a:moveTo>
                    <a:pt x="1419" y="0"/>
                  </a:moveTo>
                  <a:lnTo>
                    <a:pt x="1389" y="1042"/>
                  </a:lnTo>
                  <a:lnTo>
                    <a:pt x="0" y="1078"/>
                  </a:lnTo>
                  <a:lnTo>
                    <a:pt x="384" y="1518"/>
                  </a:lnTo>
                  <a:lnTo>
                    <a:pt x="1687" y="1518"/>
                  </a:lnTo>
                  <a:lnTo>
                    <a:pt x="1687" y="268"/>
                  </a:lnTo>
                  <a:lnTo>
                    <a:pt x="141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3883"/>
            <p:cNvSpPr>
              <a:spLocks noEditPoints="1"/>
            </p:cNvSpPr>
            <p:nvPr/>
          </p:nvSpPr>
          <p:spPr bwMode="auto">
            <a:xfrm>
              <a:off x="20312893" y="5912150"/>
              <a:ext cx="890938" cy="668204"/>
            </a:xfrm>
            <a:custGeom>
              <a:avLst/>
              <a:gdLst>
                <a:gd name="T0" fmla="*/ 1444 w 1444"/>
                <a:gd name="T1" fmla="*/ 1083 h 1083"/>
                <a:gd name="T2" fmla="*/ 0 w 1444"/>
                <a:gd name="T3" fmla="*/ 1083 h 1083"/>
                <a:gd name="T4" fmla="*/ 0 w 1444"/>
                <a:gd name="T5" fmla="*/ 0 h 1083"/>
                <a:gd name="T6" fmla="*/ 1444 w 1444"/>
                <a:gd name="T7" fmla="*/ 0 h 1083"/>
                <a:gd name="T8" fmla="*/ 1444 w 1444"/>
                <a:gd name="T9" fmla="*/ 1083 h 1083"/>
                <a:gd name="T10" fmla="*/ 71 w 1444"/>
                <a:gd name="T11" fmla="*/ 1007 h 1083"/>
                <a:gd name="T12" fmla="*/ 1369 w 1444"/>
                <a:gd name="T13" fmla="*/ 1007 h 1083"/>
                <a:gd name="T14" fmla="*/ 1369 w 1444"/>
                <a:gd name="T15" fmla="*/ 71 h 1083"/>
                <a:gd name="T16" fmla="*/ 71 w 1444"/>
                <a:gd name="T17" fmla="*/ 71 h 1083"/>
                <a:gd name="T18" fmla="*/ 71 w 1444"/>
                <a:gd name="T19" fmla="*/ 1007 h 10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4" h="1083">
                  <a:moveTo>
                    <a:pt x="1444" y="1083"/>
                  </a:moveTo>
                  <a:lnTo>
                    <a:pt x="0" y="1083"/>
                  </a:lnTo>
                  <a:lnTo>
                    <a:pt x="0" y="0"/>
                  </a:lnTo>
                  <a:lnTo>
                    <a:pt x="1444" y="0"/>
                  </a:lnTo>
                  <a:lnTo>
                    <a:pt x="1444" y="1083"/>
                  </a:lnTo>
                  <a:close/>
                  <a:moveTo>
                    <a:pt x="71" y="1007"/>
                  </a:moveTo>
                  <a:lnTo>
                    <a:pt x="1369" y="1007"/>
                  </a:lnTo>
                  <a:lnTo>
                    <a:pt x="1369" y="71"/>
                  </a:lnTo>
                  <a:lnTo>
                    <a:pt x="71" y="71"/>
                  </a:lnTo>
                  <a:lnTo>
                    <a:pt x="71" y="10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3884"/>
            <p:cNvSpPr>
              <a:spLocks noEditPoints="1"/>
            </p:cNvSpPr>
            <p:nvPr/>
          </p:nvSpPr>
          <p:spPr bwMode="auto">
            <a:xfrm>
              <a:off x="20428271" y="6027528"/>
              <a:ext cx="647843" cy="402897"/>
            </a:xfrm>
            <a:custGeom>
              <a:avLst/>
              <a:gdLst>
                <a:gd name="T0" fmla="*/ 843 w 1050"/>
                <a:gd name="T1" fmla="*/ 213 h 653"/>
                <a:gd name="T2" fmla="*/ 843 w 1050"/>
                <a:gd name="T3" fmla="*/ 0 h 653"/>
                <a:gd name="T4" fmla="*/ 1050 w 1050"/>
                <a:gd name="T5" fmla="*/ 0 h 653"/>
                <a:gd name="T6" fmla="*/ 1050 w 1050"/>
                <a:gd name="T7" fmla="*/ 213 h 653"/>
                <a:gd name="T8" fmla="*/ 843 w 1050"/>
                <a:gd name="T9" fmla="*/ 213 h 653"/>
                <a:gd name="T10" fmla="*/ 0 w 1050"/>
                <a:gd name="T11" fmla="*/ 344 h 653"/>
                <a:gd name="T12" fmla="*/ 0 w 1050"/>
                <a:gd name="T13" fmla="*/ 273 h 653"/>
                <a:gd name="T14" fmla="*/ 621 w 1050"/>
                <a:gd name="T15" fmla="*/ 273 h 653"/>
                <a:gd name="T16" fmla="*/ 621 w 1050"/>
                <a:gd name="T17" fmla="*/ 344 h 653"/>
                <a:gd name="T18" fmla="*/ 0 w 1050"/>
                <a:gd name="T19" fmla="*/ 344 h 653"/>
                <a:gd name="T20" fmla="*/ 0 w 1050"/>
                <a:gd name="T21" fmla="*/ 496 h 653"/>
                <a:gd name="T22" fmla="*/ 0 w 1050"/>
                <a:gd name="T23" fmla="*/ 425 h 653"/>
                <a:gd name="T24" fmla="*/ 621 w 1050"/>
                <a:gd name="T25" fmla="*/ 425 h 653"/>
                <a:gd name="T26" fmla="*/ 621 w 1050"/>
                <a:gd name="T27" fmla="*/ 496 h 653"/>
                <a:gd name="T28" fmla="*/ 0 w 1050"/>
                <a:gd name="T29" fmla="*/ 496 h 653"/>
                <a:gd name="T30" fmla="*/ 0 w 1050"/>
                <a:gd name="T31" fmla="*/ 653 h 653"/>
                <a:gd name="T32" fmla="*/ 0 w 1050"/>
                <a:gd name="T33" fmla="*/ 577 h 653"/>
                <a:gd name="T34" fmla="*/ 621 w 1050"/>
                <a:gd name="T35" fmla="*/ 577 h 653"/>
                <a:gd name="T36" fmla="*/ 621 w 1050"/>
                <a:gd name="T37" fmla="*/ 653 h 653"/>
                <a:gd name="T38" fmla="*/ 0 w 1050"/>
                <a:gd name="T39" fmla="*/ 653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50" h="653">
                  <a:moveTo>
                    <a:pt x="843" y="213"/>
                  </a:moveTo>
                  <a:lnTo>
                    <a:pt x="843" y="0"/>
                  </a:lnTo>
                  <a:lnTo>
                    <a:pt x="1050" y="0"/>
                  </a:lnTo>
                  <a:lnTo>
                    <a:pt x="1050" y="213"/>
                  </a:lnTo>
                  <a:lnTo>
                    <a:pt x="843" y="213"/>
                  </a:lnTo>
                  <a:close/>
                  <a:moveTo>
                    <a:pt x="0" y="344"/>
                  </a:moveTo>
                  <a:lnTo>
                    <a:pt x="0" y="273"/>
                  </a:lnTo>
                  <a:lnTo>
                    <a:pt x="621" y="273"/>
                  </a:lnTo>
                  <a:lnTo>
                    <a:pt x="621" y="344"/>
                  </a:lnTo>
                  <a:lnTo>
                    <a:pt x="0" y="344"/>
                  </a:lnTo>
                  <a:close/>
                  <a:moveTo>
                    <a:pt x="0" y="496"/>
                  </a:moveTo>
                  <a:lnTo>
                    <a:pt x="0" y="425"/>
                  </a:lnTo>
                  <a:lnTo>
                    <a:pt x="621" y="425"/>
                  </a:lnTo>
                  <a:lnTo>
                    <a:pt x="621" y="496"/>
                  </a:lnTo>
                  <a:lnTo>
                    <a:pt x="0" y="496"/>
                  </a:lnTo>
                  <a:close/>
                  <a:moveTo>
                    <a:pt x="0" y="653"/>
                  </a:moveTo>
                  <a:lnTo>
                    <a:pt x="0" y="577"/>
                  </a:lnTo>
                  <a:lnTo>
                    <a:pt x="621" y="577"/>
                  </a:lnTo>
                  <a:lnTo>
                    <a:pt x="621" y="653"/>
                  </a:lnTo>
                  <a:lnTo>
                    <a:pt x="0" y="6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13" name="Group 1112"/>
          <p:cNvGrpSpPr/>
          <p:nvPr/>
        </p:nvGrpSpPr>
        <p:grpSpPr>
          <a:xfrm>
            <a:off x="7437268" y="4070709"/>
            <a:ext cx="492398" cy="494677"/>
            <a:chOff x="21466053" y="5643758"/>
            <a:chExt cx="1199436" cy="1204988"/>
          </a:xfrm>
        </p:grpSpPr>
        <p:sp>
          <p:nvSpPr>
            <p:cNvPr id="1114" name="Freeform 3885"/>
            <p:cNvSpPr>
              <a:spLocks/>
            </p:cNvSpPr>
            <p:nvPr/>
          </p:nvSpPr>
          <p:spPr bwMode="auto">
            <a:xfrm>
              <a:off x="21466053" y="5643758"/>
              <a:ext cx="1199435" cy="1204988"/>
            </a:xfrm>
            <a:custGeom>
              <a:avLst/>
              <a:gdLst>
                <a:gd name="T0" fmla="*/ 385 w 385"/>
                <a:gd name="T1" fmla="*/ 0 h 386"/>
                <a:gd name="T2" fmla="*/ 0 w 385"/>
                <a:gd name="T3" fmla="*/ 0 h 386"/>
                <a:gd name="T4" fmla="*/ 0 w 385"/>
                <a:gd name="T5" fmla="*/ 386 h 386"/>
                <a:gd name="T6" fmla="*/ 385 w 385"/>
                <a:gd name="T7" fmla="*/ 386 h 386"/>
                <a:gd name="T8" fmla="*/ 210 w 385"/>
                <a:gd name="T9" fmla="*/ 386 h 386"/>
                <a:gd name="T10" fmla="*/ 113 w 385"/>
                <a:gd name="T11" fmla="*/ 286 h 386"/>
                <a:gd name="T12" fmla="*/ 197 w 385"/>
                <a:gd name="T13" fmla="*/ 316 h 386"/>
                <a:gd name="T14" fmla="*/ 255 w 385"/>
                <a:gd name="T15" fmla="*/ 301 h 386"/>
                <a:gd name="T16" fmla="*/ 298 w 385"/>
                <a:gd name="T17" fmla="*/ 121 h 386"/>
                <a:gd name="T18" fmla="*/ 385 w 385"/>
                <a:gd name="T19" fmla="*/ 214 h 386"/>
                <a:gd name="T20" fmla="*/ 385 w 385"/>
                <a:gd name="T21" fmla="*/ 386 h 386"/>
                <a:gd name="T22" fmla="*/ 385 w 385"/>
                <a:gd name="T23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5" h="386">
                  <a:moveTo>
                    <a:pt x="38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385" y="386"/>
                    <a:pt x="385" y="386"/>
                    <a:pt x="385" y="386"/>
                  </a:cubicBezTo>
                  <a:cubicBezTo>
                    <a:pt x="210" y="386"/>
                    <a:pt x="210" y="386"/>
                    <a:pt x="210" y="386"/>
                  </a:cubicBezTo>
                  <a:cubicBezTo>
                    <a:pt x="113" y="286"/>
                    <a:pt x="113" y="286"/>
                    <a:pt x="113" y="286"/>
                  </a:cubicBezTo>
                  <a:cubicBezTo>
                    <a:pt x="113" y="286"/>
                    <a:pt x="148" y="316"/>
                    <a:pt x="197" y="316"/>
                  </a:cubicBezTo>
                  <a:cubicBezTo>
                    <a:pt x="215" y="316"/>
                    <a:pt x="234" y="312"/>
                    <a:pt x="255" y="301"/>
                  </a:cubicBezTo>
                  <a:cubicBezTo>
                    <a:pt x="370" y="239"/>
                    <a:pt x="298" y="121"/>
                    <a:pt x="298" y="121"/>
                  </a:cubicBezTo>
                  <a:cubicBezTo>
                    <a:pt x="385" y="214"/>
                    <a:pt x="385" y="214"/>
                    <a:pt x="385" y="214"/>
                  </a:cubicBezTo>
                  <a:cubicBezTo>
                    <a:pt x="385" y="386"/>
                    <a:pt x="385" y="386"/>
                    <a:pt x="385" y="386"/>
                  </a:cubicBezTo>
                  <a:cubicBezTo>
                    <a:pt x="385" y="0"/>
                    <a:pt x="385" y="0"/>
                    <a:pt x="385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3886"/>
            <p:cNvSpPr>
              <a:spLocks/>
            </p:cNvSpPr>
            <p:nvPr/>
          </p:nvSpPr>
          <p:spPr bwMode="auto">
            <a:xfrm>
              <a:off x="21817740" y="6021358"/>
              <a:ext cx="847749" cy="827388"/>
            </a:xfrm>
            <a:custGeom>
              <a:avLst/>
              <a:gdLst>
                <a:gd name="T0" fmla="*/ 185 w 272"/>
                <a:gd name="T1" fmla="*/ 0 h 265"/>
                <a:gd name="T2" fmla="*/ 142 w 272"/>
                <a:gd name="T3" fmla="*/ 180 h 265"/>
                <a:gd name="T4" fmla="*/ 84 w 272"/>
                <a:gd name="T5" fmla="*/ 195 h 265"/>
                <a:gd name="T6" fmla="*/ 0 w 272"/>
                <a:gd name="T7" fmla="*/ 165 h 265"/>
                <a:gd name="T8" fmla="*/ 97 w 272"/>
                <a:gd name="T9" fmla="*/ 265 h 265"/>
                <a:gd name="T10" fmla="*/ 272 w 272"/>
                <a:gd name="T11" fmla="*/ 265 h 265"/>
                <a:gd name="T12" fmla="*/ 272 w 272"/>
                <a:gd name="T13" fmla="*/ 93 h 265"/>
                <a:gd name="T14" fmla="*/ 185 w 272"/>
                <a:gd name="T1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2" h="265">
                  <a:moveTo>
                    <a:pt x="185" y="0"/>
                  </a:moveTo>
                  <a:cubicBezTo>
                    <a:pt x="185" y="0"/>
                    <a:pt x="257" y="118"/>
                    <a:pt x="142" y="180"/>
                  </a:cubicBezTo>
                  <a:cubicBezTo>
                    <a:pt x="121" y="191"/>
                    <a:pt x="102" y="195"/>
                    <a:pt x="84" y="195"/>
                  </a:cubicBezTo>
                  <a:cubicBezTo>
                    <a:pt x="35" y="195"/>
                    <a:pt x="0" y="165"/>
                    <a:pt x="0" y="165"/>
                  </a:cubicBezTo>
                  <a:cubicBezTo>
                    <a:pt x="97" y="265"/>
                    <a:pt x="97" y="265"/>
                    <a:pt x="97" y="265"/>
                  </a:cubicBezTo>
                  <a:cubicBezTo>
                    <a:pt x="272" y="265"/>
                    <a:pt x="272" y="265"/>
                    <a:pt x="272" y="265"/>
                  </a:cubicBezTo>
                  <a:cubicBezTo>
                    <a:pt x="272" y="93"/>
                    <a:pt x="272" y="93"/>
                    <a:pt x="272" y="93"/>
                  </a:cubicBezTo>
                  <a:cubicBezTo>
                    <a:pt x="185" y="0"/>
                    <a:pt x="185" y="0"/>
                    <a:pt x="185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3887"/>
            <p:cNvSpPr>
              <a:spLocks/>
            </p:cNvSpPr>
            <p:nvPr/>
          </p:nvSpPr>
          <p:spPr bwMode="auto">
            <a:xfrm>
              <a:off x="22182383" y="6324302"/>
              <a:ext cx="149312" cy="306029"/>
            </a:xfrm>
            <a:custGeom>
              <a:avLst/>
              <a:gdLst>
                <a:gd name="T0" fmla="*/ 0 w 48"/>
                <a:gd name="T1" fmla="*/ 49 h 98"/>
                <a:gd name="T2" fmla="*/ 8 w 48"/>
                <a:gd name="T3" fmla="*/ 34 h 98"/>
                <a:gd name="T4" fmla="*/ 17 w 48"/>
                <a:gd name="T5" fmla="*/ 29 h 98"/>
                <a:gd name="T6" fmla="*/ 9 w 48"/>
                <a:gd name="T7" fmla="*/ 15 h 98"/>
                <a:gd name="T8" fmla="*/ 25 w 48"/>
                <a:gd name="T9" fmla="*/ 0 h 98"/>
                <a:gd name="T10" fmla="*/ 40 w 48"/>
                <a:gd name="T11" fmla="*/ 16 h 98"/>
                <a:gd name="T12" fmla="*/ 32 w 48"/>
                <a:gd name="T13" fmla="*/ 29 h 98"/>
                <a:gd name="T14" fmla="*/ 41 w 48"/>
                <a:gd name="T15" fmla="*/ 35 h 98"/>
                <a:gd name="T16" fmla="*/ 48 w 48"/>
                <a:gd name="T17" fmla="*/ 50 h 98"/>
                <a:gd name="T18" fmla="*/ 47 w 48"/>
                <a:gd name="T19" fmla="*/ 67 h 98"/>
                <a:gd name="T20" fmla="*/ 26 w 48"/>
                <a:gd name="T21" fmla="*/ 88 h 98"/>
                <a:gd name="T22" fmla="*/ 0 w 48"/>
                <a:gd name="T2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98">
                  <a:moveTo>
                    <a:pt x="0" y="49"/>
                  </a:moveTo>
                  <a:cubicBezTo>
                    <a:pt x="1" y="43"/>
                    <a:pt x="3" y="38"/>
                    <a:pt x="8" y="34"/>
                  </a:cubicBezTo>
                  <a:cubicBezTo>
                    <a:pt x="10" y="32"/>
                    <a:pt x="14" y="30"/>
                    <a:pt x="17" y="29"/>
                  </a:cubicBezTo>
                  <a:cubicBezTo>
                    <a:pt x="12" y="26"/>
                    <a:pt x="9" y="21"/>
                    <a:pt x="9" y="15"/>
                  </a:cubicBezTo>
                  <a:cubicBezTo>
                    <a:pt x="9" y="6"/>
                    <a:pt x="16" y="0"/>
                    <a:pt x="25" y="0"/>
                  </a:cubicBezTo>
                  <a:cubicBezTo>
                    <a:pt x="33" y="0"/>
                    <a:pt x="40" y="7"/>
                    <a:pt x="40" y="16"/>
                  </a:cubicBezTo>
                  <a:cubicBezTo>
                    <a:pt x="40" y="22"/>
                    <a:pt x="37" y="27"/>
                    <a:pt x="32" y="29"/>
                  </a:cubicBezTo>
                  <a:cubicBezTo>
                    <a:pt x="35" y="30"/>
                    <a:pt x="38" y="32"/>
                    <a:pt x="41" y="35"/>
                  </a:cubicBezTo>
                  <a:cubicBezTo>
                    <a:pt x="45" y="38"/>
                    <a:pt x="48" y="44"/>
                    <a:pt x="48" y="50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7" y="67"/>
                    <a:pt x="33" y="83"/>
                    <a:pt x="26" y="88"/>
                  </a:cubicBezTo>
                  <a:cubicBezTo>
                    <a:pt x="19" y="92"/>
                    <a:pt x="0" y="98"/>
                    <a:pt x="0" y="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3888"/>
            <p:cNvSpPr>
              <a:spLocks/>
            </p:cNvSpPr>
            <p:nvPr/>
          </p:nvSpPr>
          <p:spPr bwMode="auto">
            <a:xfrm>
              <a:off x="21836249" y="6318132"/>
              <a:ext cx="146844" cy="309114"/>
            </a:xfrm>
            <a:custGeom>
              <a:avLst/>
              <a:gdLst>
                <a:gd name="T0" fmla="*/ 47 w 47"/>
                <a:gd name="T1" fmla="*/ 50 h 99"/>
                <a:gd name="T2" fmla="*/ 40 w 47"/>
                <a:gd name="T3" fmla="*/ 35 h 99"/>
                <a:gd name="T4" fmla="*/ 31 w 47"/>
                <a:gd name="T5" fmla="*/ 29 h 99"/>
                <a:gd name="T6" fmla="*/ 40 w 47"/>
                <a:gd name="T7" fmla="*/ 16 h 99"/>
                <a:gd name="T8" fmla="*/ 24 w 47"/>
                <a:gd name="T9" fmla="*/ 0 h 99"/>
                <a:gd name="T10" fmla="*/ 8 w 47"/>
                <a:gd name="T11" fmla="*/ 15 h 99"/>
                <a:gd name="T12" fmla="*/ 16 w 47"/>
                <a:gd name="T13" fmla="*/ 29 h 99"/>
                <a:gd name="T14" fmla="*/ 7 w 47"/>
                <a:gd name="T15" fmla="*/ 34 h 99"/>
                <a:gd name="T16" fmla="*/ 0 w 47"/>
                <a:gd name="T17" fmla="*/ 50 h 99"/>
                <a:gd name="T18" fmla="*/ 0 w 47"/>
                <a:gd name="T19" fmla="*/ 66 h 99"/>
                <a:gd name="T20" fmla="*/ 20 w 47"/>
                <a:gd name="T21" fmla="*/ 88 h 99"/>
                <a:gd name="T22" fmla="*/ 46 w 47"/>
                <a:gd name="T23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" h="99">
                  <a:moveTo>
                    <a:pt x="47" y="50"/>
                  </a:moveTo>
                  <a:cubicBezTo>
                    <a:pt x="47" y="44"/>
                    <a:pt x="44" y="39"/>
                    <a:pt x="40" y="35"/>
                  </a:cubicBezTo>
                  <a:cubicBezTo>
                    <a:pt x="38" y="32"/>
                    <a:pt x="35" y="31"/>
                    <a:pt x="31" y="29"/>
                  </a:cubicBezTo>
                  <a:cubicBezTo>
                    <a:pt x="36" y="27"/>
                    <a:pt x="40" y="22"/>
                    <a:pt x="40" y="16"/>
                  </a:cubicBezTo>
                  <a:cubicBezTo>
                    <a:pt x="40" y="7"/>
                    <a:pt x="33" y="0"/>
                    <a:pt x="24" y="0"/>
                  </a:cubicBezTo>
                  <a:cubicBezTo>
                    <a:pt x="16" y="0"/>
                    <a:pt x="9" y="7"/>
                    <a:pt x="8" y="15"/>
                  </a:cubicBezTo>
                  <a:cubicBezTo>
                    <a:pt x="8" y="21"/>
                    <a:pt x="12" y="26"/>
                    <a:pt x="16" y="29"/>
                  </a:cubicBezTo>
                  <a:cubicBezTo>
                    <a:pt x="13" y="30"/>
                    <a:pt x="10" y="32"/>
                    <a:pt x="7" y="34"/>
                  </a:cubicBezTo>
                  <a:cubicBezTo>
                    <a:pt x="3" y="38"/>
                    <a:pt x="0" y="43"/>
                    <a:pt x="0" y="50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13" y="83"/>
                    <a:pt x="20" y="88"/>
                  </a:cubicBezTo>
                  <a:cubicBezTo>
                    <a:pt x="27" y="92"/>
                    <a:pt x="46" y="99"/>
                    <a:pt x="46" y="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3890"/>
            <p:cNvSpPr>
              <a:spLocks noEditPoints="1"/>
            </p:cNvSpPr>
            <p:nvPr/>
          </p:nvSpPr>
          <p:spPr bwMode="auto">
            <a:xfrm>
              <a:off x="21699277" y="5871429"/>
              <a:ext cx="779263" cy="777412"/>
            </a:xfrm>
            <a:custGeom>
              <a:avLst/>
              <a:gdLst>
                <a:gd name="T0" fmla="*/ 126 w 250"/>
                <a:gd name="T1" fmla="*/ 249 h 249"/>
                <a:gd name="T2" fmla="*/ 123 w 250"/>
                <a:gd name="T3" fmla="*/ 249 h 249"/>
                <a:gd name="T4" fmla="*/ 1 w 250"/>
                <a:gd name="T5" fmla="*/ 123 h 249"/>
                <a:gd name="T6" fmla="*/ 39 w 250"/>
                <a:gd name="T7" fmla="*/ 36 h 249"/>
                <a:gd name="T8" fmla="*/ 128 w 250"/>
                <a:gd name="T9" fmla="*/ 1 h 249"/>
                <a:gd name="T10" fmla="*/ 215 w 250"/>
                <a:gd name="T11" fmla="*/ 39 h 249"/>
                <a:gd name="T12" fmla="*/ 250 w 250"/>
                <a:gd name="T13" fmla="*/ 127 h 249"/>
                <a:gd name="T14" fmla="*/ 126 w 250"/>
                <a:gd name="T15" fmla="*/ 249 h 249"/>
                <a:gd name="T16" fmla="*/ 125 w 250"/>
                <a:gd name="T17" fmla="*/ 13 h 249"/>
                <a:gd name="T18" fmla="*/ 48 w 250"/>
                <a:gd name="T19" fmla="*/ 45 h 249"/>
                <a:gd name="T20" fmla="*/ 14 w 250"/>
                <a:gd name="T21" fmla="*/ 123 h 249"/>
                <a:gd name="T22" fmla="*/ 124 w 250"/>
                <a:gd name="T23" fmla="*/ 237 h 249"/>
                <a:gd name="T24" fmla="*/ 237 w 250"/>
                <a:gd name="T25" fmla="*/ 127 h 249"/>
                <a:gd name="T26" fmla="*/ 206 w 250"/>
                <a:gd name="T27" fmla="*/ 47 h 249"/>
                <a:gd name="T28" fmla="*/ 127 w 250"/>
                <a:gd name="T29" fmla="*/ 13 h 249"/>
                <a:gd name="T30" fmla="*/ 125 w 250"/>
                <a:gd name="T31" fmla="*/ 13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0" h="249">
                  <a:moveTo>
                    <a:pt x="126" y="249"/>
                  </a:moveTo>
                  <a:cubicBezTo>
                    <a:pt x="125" y="249"/>
                    <a:pt x="124" y="249"/>
                    <a:pt x="123" y="249"/>
                  </a:cubicBezTo>
                  <a:cubicBezTo>
                    <a:pt x="55" y="248"/>
                    <a:pt x="0" y="192"/>
                    <a:pt x="1" y="123"/>
                  </a:cubicBezTo>
                  <a:cubicBezTo>
                    <a:pt x="2" y="90"/>
                    <a:pt x="15" y="59"/>
                    <a:pt x="39" y="36"/>
                  </a:cubicBezTo>
                  <a:cubicBezTo>
                    <a:pt x="63" y="13"/>
                    <a:pt x="94" y="0"/>
                    <a:pt x="128" y="1"/>
                  </a:cubicBezTo>
                  <a:cubicBezTo>
                    <a:pt x="161" y="1"/>
                    <a:pt x="192" y="15"/>
                    <a:pt x="215" y="39"/>
                  </a:cubicBezTo>
                  <a:cubicBezTo>
                    <a:pt x="238" y="63"/>
                    <a:pt x="250" y="94"/>
                    <a:pt x="250" y="127"/>
                  </a:cubicBezTo>
                  <a:cubicBezTo>
                    <a:pt x="249" y="195"/>
                    <a:pt x="193" y="249"/>
                    <a:pt x="126" y="249"/>
                  </a:cubicBezTo>
                  <a:close/>
                  <a:moveTo>
                    <a:pt x="125" y="13"/>
                  </a:moveTo>
                  <a:cubicBezTo>
                    <a:pt x="96" y="13"/>
                    <a:pt x="69" y="24"/>
                    <a:pt x="48" y="45"/>
                  </a:cubicBezTo>
                  <a:cubicBezTo>
                    <a:pt x="26" y="66"/>
                    <a:pt x="14" y="93"/>
                    <a:pt x="14" y="123"/>
                  </a:cubicBezTo>
                  <a:cubicBezTo>
                    <a:pt x="13" y="185"/>
                    <a:pt x="62" y="236"/>
                    <a:pt x="124" y="237"/>
                  </a:cubicBezTo>
                  <a:cubicBezTo>
                    <a:pt x="186" y="238"/>
                    <a:pt x="236" y="189"/>
                    <a:pt x="237" y="127"/>
                  </a:cubicBezTo>
                  <a:cubicBezTo>
                    <a:pt x="238" y="97"/>
                    <a:pt x="227" y="69"/>
                    <a:pt x="206" y="47"/>
                  </a:cubicBezTo>
                  <a:cubicBezTo>
                    <a:pt x="185" y="26"/>
                    <a:pt x="157" y="14"/>
                    <a:pt x="127" y="13"/>
                  </a:cubicBezTo>
                  <a:cubicBezTo>
                    <a:pt x="127" y="13"/>
                    <a:pt x="126" y="13"/>
                    <a:pt x="125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3891"/>
            <p:cNvSpPr>
              <a:spLocks/>
            </p:cNvSpPr>
            <p:nvPr/>
          </p:nvSpPr>
          <p:spPr bwMode="auto">
            <a:xfrm>
              <a:off x="21989264" y="5971381"/>
              <a:ext cx="196204" cy="293689"/>
            </a:xfrm>
            <a:custGeom>
              <a:avLst/>
              <a:gdLst>
                <a:gd name="T0" fmla="*/ 63 w 63"/>
                <a:gd name="T1" fmla="*/ 66 h 94"/>
                <a:gd name="T2" fmla="*/ 54 w 63"/>
                <a:gd name="T3" fmla="*/ 46 h 94"/>
                <a:gd name="T4" fmla="*/ 42 w 63"/>
                <a:gd name="T5" fmla="*/ 39 h 94"/>
                <a:gd name="T6" fmla="*/ 53 w 63"/>
                <a:gd name="T7" fmla="*/ 21 h 94"/>
                <a:gd name="T8" fmla="*/ 33 w 63"/>
                <a:gd name="T9" fmla="*/ 0 h 94"/>
                <a:gd name="T10" fmla="*/ 12 w 63"/>
                <a:gd name="T11" fmla="*/ 20 h 94"/>
                <a:gd name="T12" fmla="*/ 22 w 63"/>
                <a:gd name="T13" fmla="*/ 39 h 94"/>
                <a:gd name="T14" fmla="*/ 10 w 63"/>
                <a:gd name="T15" fmla="*/ 45 h 94"/>
                <a:gd name="T16" fmla="*/ 1 w 63"/>
                <a:gd name="T17" fmla="*/ 65 h 94"/>
                <a:gd name="T18" fmla="*/ 0 w 63"/>
                <a:gd name="T19" fmla="*/ 93 h 94"/>
                <a:gd name="T20" fmla="*/ 62 w 63"/>
                <a:gd name="T21" fmla="*/ 94 h 94"/>
                <a:gd name="T22" fmla="*/ 63 w 63"/>
                <a:gd name="T23" fmla="*/ 66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" h="94">
                  <a:moveTo>
                    <a:pt x="63" y="66"/>
                  </a:moveTo>
                  <a:cubicBezTo>
                    <a:pt x="63" y="58"/>
                    <a:pt x="59" y="51"/>
                    <a:pt x="54" y="46"/>
                  </a:cubicBezTo>
                  <a:cubicBezTo>
                    <a:pt x="50" y="43"/>
                    <a:pt x="46" y="40"/>
                    <a:pt x="42" y="39"/>
                  </a:cubicBezTo>
                  <a:cubicBezTo>
                    <a:pt x="49" y="36"/>
                    <a:pt x="53" y="29"/>
                    <a:pt x="53" y="21"/>
                  </a:cubicBezTo>
                  <a:cubicBezTo>
                    <a:pt x="53" y="10"/>
                    <a:pt x="44" y="0"/>
                    <a:pt x="33" y="0"/>
                  </a:cubicBezTo>
                  <a:cubicBezTo>
                    <a:pt x="22" y="0"/>
                    <a:pt x="12" y="9"/>
                    <a:pt x="12" y="20"/>
                  </a:cubicBezTo>
                  <a:cubicBezTo>
                    <a:pt x="12" y="28"/>
                    <a:pt x="16" y="35"/>
                    <a:pt x="22" y="39"/>
                  </a:cubicBezTo>
                  <a:cubicBezTo>
                    <a:pt x="18" y="40"/>
                    <a:pt x="14" y="42"/>
                    <a:pt x="10" y="45"/>
                  </a:cubicBezTo>
                  <a:cubicBezTo>
                    <a:pt x="5" y="50"/>
                    <a:pt x="1" y="57"/>
                    <a:pt x="1" y="65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62" y="94"/>
                    <a:pt x="62" y="94"/>
                    <a:pt x="62" y="94"/>
                  </a:cubicBezTo>
                  <a:lnTo>
                    <a:pt x="63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3892"/>
            <p:cNvSpPr>
              <a:spLocks/>
            </p:cNvSpPr>
            <p:nvPr/>
          </p:nvSpPr>
          <p:spPr bwMode="auto">
            <a:xfrm>
              <a:off x="22029985" y="6321216"/>
              <a:ext cx="114761" cy="127718"/>
            </a:xfrm>
            <a:custGeom>
              <a:avLst/>
              <a:gdLst>
                <a:gd name="T0" fmla="*/ 116 w 186"/>
                <a:gd name="T1" fmla="*/ 101 h 207"/>
                <a:gd name="T2" fmla="*/ 121 w 186"/>
                <a:gd name="T3" fmla="*/ 0 h 207"/>
                <a:gd name="T4" fmla="*/ 80 w 186"/>
                <a:gd name="T5" fmla="*/ 0 h 207"/>
                <a:gd name="T6" fmla="*/ 75 w 186"/>
                <a:gd name="T7" fmla="*/ 96 h 207"/>
                <a:gd name="T8" fmla="*/ 75 w 186"/>
                <a:gd name="T9" fmla="*/ 96 h 207"/>
                <a:gd name="T10" fmla="*/ 0 w 186"/>
                <a:gd name="T11" fmla="*/ 172 h 207"/>
                <a:gd name="T12" fmla="*/ 30 w 186"/>
                <a:gd name="T13" fmla="*/ 202 h 207"/>
                <a:gd name="T14" fmla="*/ 95 w 186"/>
                <a:gd name="T15" fmla="*/ 136 h 207"/>
                <a:gd name="T16" fmla="*/ 156 w 186"/>
                <a:gd name="T17" fmla="*/ 207 h 207"/>
                <a:gd name="T18" fmla="*/ 186 w 186"/>
                <a:gd name="T19" fmla="*/ 177 h 207"/>
                <a:gd name="T20" fmla="*/ 116 w 186"/>
                <a:gd name="T21" fmla="*/ 101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6" h="207">
                  <a:moveTo>
                    <a:pt x="116" y="101"/>
                  </a:moveTo>
                  <a:lnTo>
                    <a:pt x="121" y="0"/>
                  </a:lnTo>
                  <a:lnTo>
                    <a:pt x="80" y="0"/>
                  </a:lnTo>
                  <a:lnTo>
                    <a:pt x="75" y="96"/>
                  </a:lnTo>
                  <a:lnTo>
                    <a:pt x="75" y="96"/>
                  </a:lnTo>
                  <a:lnTo>
                    <a:pt x="0" y="172"/>
                  </a:lnTo>
                  <a:lnTo>
                    <a:pt x="30" y="202"/>
                  </a:lnTo>
                  <a:lnTo>
                    <a:pt x="95" y="136"/>
                  </a:lnTo>
                  <a:lnTo>
                    <a:pt x="156" y="207"/>
                  </a:lnTo>
                  <a:lnTo>
                    <a:pt x="186" y="177"/>
                  </a:lnTo>
                  <a:lnTo>
                    <a:pt x="116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21" name="Group 1120"/>
          <p:cNvGrpSpPr/>
          <p:nvPr/>
        </p:nvGrpSpPr>
        <p:grpSpPr>
          <a:xfrm>
            <a:off x="1056564" y="3606319"/>
            <a:ext cx="317120" cy="165399"/>
            <a:chOff x="11424486" y="4784903"/>
            <a:chExt cx="772476" cy="402897"/>
          </a:xfrm>
        </p:grpSpPr>
        <p:sp>
          <p:nvSpPr>
            <p:cNvPr id="1122" name="Rectangle 3893"/>
            <p:cNvSpPr>
              <a:spLocks noChangeArrowheads="1"/>
            </p:cNvSpPr>
            <p:nvPr/>
          </p:nvSpPr>
          <p:spPr bwMode="auto">
            <a:xfrm>
              <a:off x="11461506" y="4878686"/>
              <a:ext cx="62317" cy="2184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Rectangle 3894"/>
            <p:cNvSpPr>
              <a:spLocks noChangeArrowheads="1"/>
            </p:cNvSpPr>
            <p:nvPr/>
          </p:nvSpPr>
          <p:spPr bwMode="auto">
            <a:xfrm>
              <a:off x="11561459" y="4822540"/>
              <a:ext cx="71571" cy="327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Rectangle 3895"/>
            <p:cNvSpPr>
              <a:spLocks noChangeArrowheads="1"/>
            </p:cNvSpPr>
            <p:nvPr/>
          </p:nvSpPr>
          <p:spPr bwMode="auto">
            <a:xfrm>
              <a:off x="11988418" y="4822540"/>
              <a:ext cx="71571" cy="3276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Rectangle 3896"/>
            <p:cNvSpPr>
              <a:spLocks noChangeArrowheads="1"/>
            </p:cNvSpPr>
            <p:nvPr/>
          </p:nvSpPr>
          <p:spPr bwMode="auto">
            <a:xfrm>
              <a:off x="12097626" y="4878686"/>
              <a:ext cx="61699" cy="21841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3897"/>
            <p:cNvSpPr>
              <a:spLocks noEditPoints="1"/>
            </p:cNvSpPr>
            <p:nvPr/>
          </p:nvSpPr>
          <p:spPr bwMode="auto">
            <a:xfrm>
              <a:off x="11424486" y="4784903"/>
              <a:ext cx="772476" cy="402897"/>
            </a:xfrm>
            <a:custGeom>
              <a:avLst/>
              <a:gdLst>
                <a:gd name="T0" fmla="*/ 1091 w 1252"/>
                <a:gd name="T1" fmla="*/ 91 h 653"/>
                <a:gd name="T2" fmla="*/ 1091 w 1252"/>
                <a:gd name="T3" fmla="*/ 0 h 653"/>
                <a:gd name="T4" fmla="*/ 853 w 1252"/>
                <a:gd name="T5" fmla="*/ 0 h 653"/>
                <a:gd name="T6" fmla="*/ 853 w 1252"/>
                <a:gd name="T7" fmla="*/ 294 h 653"/>
                <a:gd name="T8" fmla="*/ 399 w 1252"/>
                <a:gd name="T9" fmla="*/ 294 h 653"/>
                <a:gd name="T10" fmla="*/ 399 w 1252"/>
                <a:gd name="T11" fmla="*/ 0 h 653"/>
                <a:gd name="T12" fmla="*/ 161 w 1252"/>
                <a:gd name="T13" fmla="*/ 0 h 653"/>
                <a:gd name="T14" fmla="*/ 161 w 1252"/>
                <a:gd name="T15" fmla="*/ 91 h 653"/>
                <a:gd name="T16" fmla="*/ 0 w 1252"/>
                <a:gd name="T17" fmla="*/ 91 h 653"/>
                <a:gd name="T18" fmla="*/ 0 w 1252"/>
                <a:gd name="T19" fmla="*/ 567 h 653"/>
                <a:gd name="T20" fmla="*/ 161 w 1252"/>
                <a:gd name="T21" fmla="*/ 567 h 653"/>
                <a:gd name="T22" fmla="*/ 161 w 1252"/>
                <a:gd name="T23" fmla="*/ 653 h 653"/>
                <a:gd name="T24" fmla="*/ 399 w 1252"/>
                <a:gd name="T25" fmla="*/ 653 h 653"/>
                <a:gd name="T26" fmla="*/ 399 w 1252"/>
                <a:gd name="T27" fmla="*/ 354 h 653"/>
                <a:gd name="T28" fmla="*/ 853 w 1252"/>
                <a:gd name="T29" fmla="*/ 354 h 653"/>
                <a:gd name="T30" fmla="*/ 853 w 1252"/>
                <a:gd name="T31" fmla="*/ 653 h 653"/>
                <a:gd name="T32" fmla="*/ 1091 w 1252"/>
                <a:gd name="T33" fmla="*/ 653 h 653"/>
                <a:gd name="T34" fmla="*/ 1091 w 1252"/>
                <a:gd name="T35" fmla="*/ 567 h 653"/>
                <a:gd name="T36" fmla="*/ 1252 w 1252"/>
                <a:gd name="T37" fmla="*/ 567 h 653"/>
                <a:gd name="T38" fmla="*/ 1252 w 1252"/>
                <a:gd name="T39" fmla="*/ 91 h 653"/>
                <a:gd name="T40" fmla="*/ 1091 w 1252"/>
                <a:gd name="T41" fmla="*/ 91 h 653"/>
                <a:gd name="T42" fmla="*/ 161 w 1252"/>
                <a:gd name="T43" fmla="*/ 506 h 653"/>
                <a:gd name="T44" fmla="*/ 60 w 1252"/>
                <a:gd name="T45" fmla="*/ 506 h 653"/>
                <a:gd name="T46" fmla="*/ 60 w 1252"/>
                <a:gd name="T47" fmla="*/ 152 h 653"/>
                <a:gd name="T48" fmla="*/ 161 w 1252"/>
                <a:gd name="T49" fmla="*/ 152 h 653"/>
                <a:gd name="T50" fmla="*/ 161 w 1252"/>
                <a:gd name="T51" fmla="*/ 506 h 653"/>
                <a:gd name="T52" fmla="*/ 338 w 1252"/>
                <a:gd name="T53" fmla="*/ 592 h 653"/>
                <a:gd name="T54" fmla="*/ 222 w 1252"/>
                <a:gd name="T55" fmla="*/ 592 h 653"/>
                <a:gd name="T56" fmla="*/ 222 w 1252"/>
                <a:gd name="T57" fmla="*/ 61 h 653"/>
                <a:gd name="T58" fmla="*/ 338 w 1252"/>
                <a:gd name="T59" fmla="*/ 61 h 653"/>
                <a:gd name="T60" fmla="*/ 338 w 1252"/>
                <a:gd name="T61" fmla="*/ 592 h 653"/>
                <a:gd name="T62" fmla="*/ 1030 w 1252"/>
                <a:gd name="T63" fmla="*/ 592 h 653"/>
                <a:gd name="T64" fmla="*/ 914 w 1252"/>
                <a:gd name="T65" fmla="*/ 592 h 653"/>
                <a:gd name="T66" fmla="*/ 914 w 1252"/>
                <a:gd name="T67" fmla="*/ 61 h 653"/>
                <a:gd name="T68" fmla="*/ 1030 w 1252"/>
                <a:gd name="T69" fmla="*/ 61 h 653"/>
                <a:gd name="T70" fmla="*/ 1030 w 1252"/>
                <a:gd name="T71" fmla="*/ 592 h 653"/>
                <a:gd name="T72" fmla="*/ 1191 w 1252"/>
                <a:gd name="T73" fmla="*/ 506 h 653"/>
                <a:gd name="T74" fmla="*/ 1091 w 1252"/>
                <a:gd name="T75" fmla="*/ 506 h 653"/>
                <a:gd name="T76" fmla="*/ 1091 w 1252"/>
                <a:gd name="T77" fmla="*/ 152 h 653"/>
                <a:gd name="T78" fmla="*/ 1191 w 1252"/>
                <a:gd name="T79" fmla="*/ 152 h 653"/>
                <a:gd name="T80" fmla="*/ 1191 w 1252"/>
                <a:gd name="T81" fmla="*/ 506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2" h="653">
                  <a:moveTo>
                    <a:pt x="1091" y="91"/>
                  </a:moveTo>
                  <a:lnTo>
                    <a:pt x="1091" y="0"/>
                  </a:lnTo>
                  <a:lnTo>
                    <a:pt x="853" y="0"/>
                  </a:lnTo>
                  <a:lnTo>
                    <a:pt x="853" y="294"/>
                  </a:lnTo>
                  <a:lnTo>
                    <a:pt x="399" y="294"/>
                  </a:lnTo>
                  <a:lnTo>
                    <a:pt x="399" y="0"/>
                  </a:lnTo>
                  <a:lnTo>
                    <a:pt x="161" y="0"/>
                  </a:lnTo>
                  <a:lnTo>
                    <a:pt x="161" y="91"/>
                  </a:lnTo>
                  <a:lnTo>
                    <a:pt x="0" y="91"/>
                  </a:lnTo>
                  <a:lnTo>
                    <a:pt x="0" y="567"/>
                  </a:lnTo>
                  <a:lnTo>
                    <a:pt x="161" y="567"/>
                  </a:lnTo>
                  <a:lnTo>
                    <a:pt x="161" y="653"/>
                  </a:lnTo>
                  <a:lnTo>
                    <a:pt x="399" y="653"/>
                  </a:lnTo>
                  <a:lnTo>
                    <a:pt x="399" y="354"/>
                  </a:lnTo>
                  <a:lnTo>
                    <a:pt x="853" y="354"/>
                  </a:lnTo>
                  <a:lnTo>
                    <a:pt x="853" y="653"/>
                  </a:lnTo>
                  <a:lnTo>
                    <a:pt x="1091" y="653"/>
                  </a:lnTo>
                  <a:lnTo>
                    <a:pt x="1091" y="567"/>
                  </a:lnTo>
                  <a:lnTo>
                    <a:pt x="1252" y="567"/>
                  </a:lnTo>
                  <a:lnTo>
                    <a:pt x="1252" y="91"/>
                  </a:lnTo>
                  <a:lnTo>
                    <a:pt x="1091" y="91"/>
                  </a:lnTo>
                  <a:close/>
                  <a:moveTo>
                    <a:pt x="161" y="506"/>
                  </a:moveTo>
                  <a:lnTo>
                    <a:pt x="60" y="506"/>
                  </a:lnTo>
                  <a:lnTo>
                    <a:pt x="60" y="152"/>
                  </a:lnTo>
                  <a:lnTo>
                    <a:pt x="161" y="152"/>
                  </a:lnTo>
                  <a:lnTo>
                    <a:pt x="161" y="506"/>
                  </a:lnTo>
                  <a:close/>
                  <a:moveTo>
                    <a:pt x="338" y="592"/>
                  </a:moveTo>
                  <a:lnTo>
                    <a:pt x="222" y="592"/>
                  </a:lnTo>
                  <a:lnTo>
                    <a:pt x="222" y="61"/>
                  </a:lnTo>
                  <a:lnTo>
                    <a:pt x="338" y="61"/>
                  </a:lnTo>
                  <a:lnTo>
                    <a:pt x="338" y="592"/>
                  </a:lnTo>
                  <a:close/>
                  <a:moveTo>
                    <a:pt x="1030" y="592"/>
                  </a:moveTo>
                  <a:lnTo>
                    <a:pt x="914" y="592"/>
                  </a:lnTo>
                  <a:lnTo>
                    <a:pt x="914" y="61"/>
                  </a:lnTo>
                  <a:lnTo>
                    <a:pt x="1030" y="61"/>
                  </a:lnTo>
                  <a:lnTo>
                    <a:pt x="1030" y="592"/>
                  </a:lnTo>
                  <a:close/>
                  <a:moveTo>
                    <a:pt x="1191" y="506"/>
                  </a:moveTo>
                  <a:lnTo>
                    <a:pt x="1091" y="506"/>
                  </a:lnTo>
                  <a:lnTo>
                    <a:pt x="1091" y="152"/>
                  </a:lnTo>
                  <a:lnTo>
                    <a:pt x="1191" y="152"/>
                  </a:lnTo>
                  <a:lnTo>
                    <a:pt x="1191" y="50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27" name="Group 1126"/>
          <p:cNvGrpSpPr/>
          <p:nvPr/>
        </p:nvGrpSpPr>
        <p:grpSpPr>
          <a:xfrm>
            <a:off x="2737263" y="3556928"/>
            <a:ext cx="221123" cy="282166"/>
            <a:chOff x="14128768" y="4644229"/>
            <a:chExt cx="538635" cy="687330"/>
          </a:xfrm>
        </p:grpSpPr>
        <p:sp>
          <p:nvSpPr>
            <p:cNvPr id="1128" name="Freeform 3898"/>
            <p:cNvSpPr>
              <a:spLocks/>
            </p:cNvSpPr>
            <p:nvPr/>
          </p:nvSpPr>
          <p:spPr bwMode="auto">
            <a:xfrm>
              <a:off x="14256486" y="4678780"/>
              <a:ext cx="143142" cy="309114"/>
            </a:xfrm>
            <a:custGeom>
              <a:avLst/>
              <a:gdLst>
                <a:gd name="T0" fmla="*/ 45 w 46"/>
                <a:gd name="T1" fmla="*/ 0 h 99"/>
                <a:gd name="T2" fmla="*/ 0 w 46"/>
                <a:gd name="T3" fmla="*/ 46 h 99"/>
                <a:gd name="T4" fmla="*/ 0 w 46"/>
                <a:gd name="T5" fmla="*/ 99 h 99"/>
                <a:gd name="T6" fmla="*/ 46 w 46"/>
                <a:gd name="T7" fmla="*/ 99 h 99"/>
                <a:gd name="T8" fmla="*/ 46 w 46"/>
                <a:gd name="T9" fmla="*/ 0 h 99"/>
                <a:gd name="T10" fmla="*/ 45 w 46"/>
                <a:gd name="T1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99">
                  <a:moveTo>
                    <a:pt x="45" y="0"/>
                  </a:moveTo>
                  <a:cubicBezTo>
                    <a:pt x="20" y="0"/>
                    <a:pt x="0" y="20"/>
                    <a:pt x="0" y="46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Rectangle 3899"/>
            <p:cNvSpPr>
              <a:spLocks noChangeArrowheads="1"/>
            </p:cNvSpPr>
            <p:nvPr/>
          </p:nvSpPr>
          <p:spPr bwMode="auto">
            <a:xfrm>
              <a:off x="14225019" y="5022446"/>
              <a:ext cx="174609" cy="592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Rectangle 3900"/>
            <p:cNvSpPr>
              <a:spLocks noChangeArrowheads="1"/>
            </p:cNvSpPr>
            <p:nvPr/>
          </p:nvSpPr>
          <p:spPr bwMode="auto">
            <a:xfrm>
              <a:off x="14399628" y="5022446"/>
              <a:ext cx="174609" cy="592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3901"/>
            <p:cNvSpPr>
              <a:spLocks/>
            </p:cNvSpPr>
            <p:nvPr/>
          </p:nvSpPr>
          <p:spPr bwMode="auto">
            <a:xfrm>
              <a:off x="14399628" y="4678780"/>
              <a:ext cx="140058" cy="309114"/>
            </a:xfrm>
            <a:custGeom>
              <a:avLst/>
              <a:gdLst>
                <a:gd name="T0" fmla="*/ 45 w 45"/>
                <a:gd name="T1" fmla="*/ 46 h 99"/>
                <a:gd name="T2" fmla="*/ 0 w 45"/>
                <a:gd name="T3" fmla="*/ 0 h 99"/>
                <a:gd name="T4" fmla="*/ 0 w 45"/>
                <a:gd name="T5" fmla="*/ 99 h 99"/>
                <a:gd name="T6" fmla="*/ 45 w 45"/>
                <a:gd name="T7" fmla="*/ 99 h 99"/>
                <a:gd name="T8" fmla="*/ 45 w 45"/>
                <a:gd name="T9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99">
                  <a:moveTo>
                    <a:pt x="45" y="46"/>
                  </a:moveTo>
                  <a:cubicBezTo>
                    <a:pt x="45" y="21"/>
                    <a:pt x="25" y="0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5" y="99"/>
                    <a:pt x="45" y="99"/>
                    <a:pt x="45" y="99"/>
                  </a:cubicBezTo>
                  <a:lnTo>
                    <a:pt x="45" y="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Oval 3902"/>
            <p:cNvSpPr>
              <a:spLocks noChangeArrowheads="1"/>
            </p:cNvSpPr>
            <p:nvPr/>
          </p:nvSpPr>
          <p:spPr bwMode="auto">
            <a:xfrm>
              <a:off x="14234891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Oval 3903"/>
            <p:cNvSpPr>
              <a:spLocks noChangeArrowheads="1"/>
            </p:cNvSpPr>
            <p:nvPr/>
          </p:nvSpPr>
          <p:spPr bwMode="auto">
            <a:xfrm>
              <a:off x="14365694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Oval 3904"/>
            <p:cNvSpPr>
              <a:spLocks noChangeArrowheads="1"/>
            </p:cNvSpPr>
            <p:nvPr/>
          </p:nvSpPr>
          <p:spPr bwMode="auto">
            <a:xfrm>
              <a:off x="14496496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3905"/>
            <p:cNvSpPr>
              <a:spLocks noEditPoints="1"/>
            </p:cNvSpPr>
            <p:nvPr/>
          </p:nvSpPr>
          <p:spPr bwMode="auto">
            <a:xfrm>
              <a:off x="14128768" y="4644229"/>
              <a:ext cx="538635" cy="599717"/>
            </a:xfrm>
            <a:custGeom>
              <a:avLst/>
              <a:gdLst>
                <a:gd name="T0" fmla="*/ 144 w 173"/>
                <a:gd name="T1" fmla="*/ 82 h 192"/>
                <a:gd name="T2" fmla="*/ 144 w 173"/>
                <a:gd name="T3" fmla="*/ 57 h 192"/>
                <a:gd name="T4" fmla="*/ 86 w 173"/>
                <a:gd name="T5" fmla="*/ 0 h 192"/>
                <a:gd name="T6" fmla="*/ 29 w 173"/>
                <a:gd name="T7" fmla="*/ 57 h 192"/>
                <a:gd name="T8" fmla="*/ 29 w 173"/>
                <a:gd name="T9" fmla="*/ 82 h 192"/>
                <a:gd name="T10" fmla="*/ 0 w 173"/>
                <a:gd name="T11" fmla="*/ 82 h 192"/>
                <a:gd name="T12" fmla="*/ 0 w 173"/>
                <a:gd name="T13" fmla="*/ 93 h 192"/>
                <a:gd name="T14" fmla="*/ 20 w 173"/>
                <a:gd name="T15" fmla="*/ 93 h 192"/>
                <a:gd name="T16" fmla="*/ 20 w 173"/>
                <a:gd name="T17" fmla="*/ 152 h 192"/>
                <a:gd name="T18" fmla="*/ 82 w 173"/>
                <a:gd name="T19" fmla="*/ 152 h 192"/>
                <a:gd name="T20" fmla="*/ 82 w 173"/>
                <a:gd name="T21" fmla="*/ 181 h 192"/>
                <a:gd name="T22" fmla="*/ 35 w 173"/>
                <a:gd name="T23" fmla="*/ 181 h 192"/>
                <a:gd name="T24" fmla="*/ 35 w 173"/>
                <a:gd name="T25" fmla="*/ 192 h 192"/>
                <a:gd name="T26" fmla="*/ 139 w 173"/>
                <a:gd name="T27" fmla="*/ 192 h 192"/>
                <a:gd name="T28" fmla="*/ 139 w 173"/>
                <a:gd name="T29" fmla="*/ 181 h 192"/>
                <a:gd name="T30" fmla="*/ 93 w 173"/>
                <a:gd name="T31" fmla="*/ 181 h 192"/>
                <a:gd name="T32" fmla="*/ 93 w 173"/>
                <a:gd name="T33" fmla="*/ 152 h 192"/>
                <a:gd name="T34" fmla="*/ 155 w 173"/>
                <a:gd name="T35" fmla="*/ 152 h 192"/>
                <a:gd name="T36" fmla="*/ 155 w 173"/>
                <a:gd name="T37" fmla="*/ 93 h 192"/>
                <a:gd name="T38" fmla="*/ 173 w 173"/>
                <a:gd name="T39" fmla="*/ 93 h 192"/>
                <a:gd name="T40" fmla="*/ 173 w 173"/>
                <a:gd name="T41" fmla="*/ 82 h 192"/>
                <a:gd name="T42" fmla="*/ 144 w 173"/>
                <a:gd name="T43" fmla="*/ 82 h 192"/>
                <a:gd name="T44" fmla="*/ 41 w 173"/>
                <a:gd name="T45" fmla="*/ 57 h 192"/>
                <a:gd name="T46" fmla="*/ 86 w 173"/>
                <a:gd name="T47" fmla="*/ 11 h 192"/>
                <a:gd name="T48" fmla="*/ 87 w 173"/>
                <a:gd name="T49" fmla="*/ 11 h 192"/>
                <a:gd name="T50" fmla="*/ 132 w 173"/>
                <a:gd name="T51" fmla="*/ 57 h 192"/>
                <a:gd name="T52" fmla="*/ 132 w 173"/>
                <a:gd name="T53" fmla="*/ 110 h 192"/>
                <a:gd name="T54" fmla="*/ 87 w 173"/>
                <a:gd name="T55" fmla="*/ 110 h 192"/>
                <a:gd name="T56" fmla="*/ 41 w 173"/>
                <a:gd name="T57" fmla="*/ 110 h 192"/>
                <a:gd name="T58" fmla="*/ 41 w 173"/>
                <a:gd name="T59" fmla="*/ 57 h 192"/>
                <a:gd name="T60" fmla="*/ 143 w 173"/>
                <a:gd name="T61" fmla="*/ 140 h 192"/>
                <a:gd name="T62" fmla="*/ 87 w 173"/>
                <a:gd name="T63" fmla="*/ 140 h 192"/>
                <a:gd name="T64" fmla="*/ 31 w 173"/>
                <a:gd name="T65" fmla="*/ 140 h 192"/>
                <a:gd name="T66" fmla="*/ 31 w 173"/>
                <a:gd name="T67" fmla="*/ 121 h 192"/>
                <a:gd name="T68" fmla="*/ 87 w 173"/>
                <a:gd name="T69" fmla="*/ 121 h 192"/>
                <a:gd name="T70" fmla="*/ 143 w 173"/>
                <a:gd name="T71" fmla="*/ 121 h 192"/>
                <a:gd name="T72" fmla="*/ 143 w 173"/>
                <a:gd name="T73" fmla="*/ 14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3" h="192">
                  <a:moveTo>
                    <a:pt x="144" y="82"/>
                  </a:moveTo>
                  <a:cubicBezTo>
                    <a:pt x="144" y="57"/>
                    <a:pt x="144" y="57"/>
                    <a:pt x="144" y="57"/>
                  </a:cubicBezTo>
                  <a:cubicBezTo>
                    <a:pt x="144" y="25"/>
                    <a:pt x="118" y="0"/>
                    <a:pt x="86" y="0"/>
                  </a:cubicBezTo>
                  <a:cubicBezTo>
                    <a:pt x="55" y="0"/>
                    <a:pt x="29" y="25"/>
                    <a:pt x="29" y="57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81"/>
                    <a:pt x="82" y="181"/>
                    <a:pt x="82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92"/>
                    <a:pt x="35" y="192"/>
                    <a:pt x="35" y="192"/>
                  </a:cubicBezTo>
                  <a:cubicBezTo>
                    <a:pt x="139" y="192"/>
                    <a:pt x="139" y="192"/>
                    <a:pt x="139" y="192"/>
                  </a:cubicBezTo>
                  <a:cubicBezTo>
                    <a:pt x="139" y="181"/>
                    <a:pt x="139" y="181"/>
                    <a:pt x="139" y="181"/>
                  </a:cubicBezTo>
                  <a:cubicBezTo>
                    <a:pt x="93" y="181"/>
                    <a:pt x="93" y="181"/>
                    <a:pt x="93" y="181"/>
                  </a:cubicBezTo>
                  <a:cubicBezTo>
                    <a:pt x="93" y="152"/>
                    <a:pt x="93" y="152"/>
                    <a:pt x="93" y="152"/>
                  </a:cubicBezTo>
                  <a:cubicBezTo>
                    <a:pt x="155" y="152"/>
                    <a:pt x="155" y="152"/>
                    <a:pt x="155" y="152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73" y="93"/>
                    <a:pt x="173" y="93"/>
                    <a:pt x="173" y="93"/>
                  </a:cubicBezTo>
                  <a:cubicBezTo>
                    <a:pt x="173" y="82"/>
                    <a:pt x="173" y="82"/>
                    <a:pt x="173" y="82"/>
                  </a:cubicBezTo>
                  <a:lnTo>
                    <a:pt x="144" y="82"/>
                  </a:lnTo>
                  <a:close/>
                  <a:moveTo>
                    <a:pt x="41" y="57"/>
                  </a:moveTo>
                  <a:cubicBezTo>
                    <a:pt x="41" y="31"/>
                    <a:pt x="61" y="11"/>
                    <a:pt x="86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112" y="11"/>
                    <a:pt x="132" y="32"/>
                    <a:pt x="132" y="57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41" y="57"/>
                  </a:lnTo>
                  <a:close/>
                  <a:moveTo>
                    <a:pt x="143" y="140"/>
                  </a:moveTo>
                  <a:cubicBezTo>
                    <a:pt x="87" y="140"/>
                    <a:pt x="87" y="140"/>
                    <a:pt x="87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143" y="121"/>
                    <a:pt x="143" y="121"/>
                    <a:pt x="143" y="121"/>
                  </a:cubicBezTo>
                  <a:lnTo>
                    <a:pt x="143" y="14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36" name="Group 1135"/>
          <p:cNvGrpSpPr/>
          <p:nvPr/>
        </p:nvGrpSpPr>
        <p:grpSpPr>
          <a:xfrm>
            <a:off x="8387449" y="3539309"/>
            <a:ext cx="226442" cy="308762"/>
            <a:chOff x="23048642" y="4610294"/>
            <a:chExt cx="551592" cy="752116"/>
          </a:xfrm>
        </p:grpSpPr>
        <p:sp>
          <p:nvSpPr>
            <p:cNvPr id="1137" name="Freeform 3906"/>
            <p:cNvSpPr>
              <a:spLocks/>
            </p:cNvSpPr>
            <p:nvPr/>
          </p:nvSpPr>
          <p:spPr bwMode="auto">
            <a:xfrm>
              <a:off x="23082576" y="4694205"/>
              <a:ext cx="240011" cy="630567"/>
            </a:xfrm>
            <a:custGeom>
              <a:avLst/>
              <a:gdLst>
                <a:gd name="T0" fmla="*/ 111 w 389"/>
                <a:gd name="T1" fmla="*/ 769 h 1022"/>
                <a:gd name="T2" fmla="*/ 111 w 389"/>
                <a:gd name="T3" fmla="*/ 688 h 1022"/>
                <a:gd name="T4" fmla="*/ 389 w 389"/>
                <a:gd name="T5" fmla="*/ 688 h 1022"/>
                <a:gd name="T6" fmla="*/ 389 w 389"/>
                <a:gd name="T7" fmla="*/ 562 h 1022"/>
                <a:gd name="T8" fmla="*/ 111 w 389"/>
                <a:gd name="T9" fmla="*/ 562 h 1022"/>
                <a:gd name="T10" fmla="*/ 111 w 389"/>
                <a:gd name="T11" fmla="*/ 481 h 1022"/>
                <a:gd name="T12" fmla="*/ 389 w 389"/>
                <a:gd name="T13" fmla="*/ 481 h 1022"/>
                <a:gd name="T14" fmla="*/ 389 w 389"/>
                <a:gd name="T15" fmla="*/ 355 h 1022"/>
                <a:gd name="T16" fmla="*/ 111 w 389"/>
                <a:gd name="T17" fmla="*/ 355 h 1022"/>
                <a:gd name="T18" fmla="*/ 111 w 389"/>
                <a:gd name="T19" fmla="*/ 269 h 1022"/>
                <a:gd name="T20" fmla="*/ 389 w 389"/>
                <a:gd name="T21" fmla="*/ 269 h 1022"/>
                <a:gd name="T22" fmla="*/ 389 w 389"/>
                <a:gd name="T23" fmla="*/ 51 h 1022"/>
                <a:gd name="T24" fmla="*/ 207 w 389"/>
                <a:gd name="T25" fmla="*/ 51 h 1022"/>
                <a:gd name="T26" fmla="*/ 207 w 389"/>
                <a:gd name="T27" fmla="*/ 0 h 1022"/>
                <a:gd name="T28" fmla="*/ 0 w 389"/>
                <a:gd name="T29" fmla="*/ 0 h 1022"/>
                <a:gd name="T30" fmla="*/ 0 w 389"/>
                <a:gd name="T31" fmla="*/ 1022 h 1022"/>
                <a:gd name="T32" fmla="*/ 389 w 389"/>
                <a:gd name="T33" fmla="*/ 1022 h 1022"/>
                <a:gd name="T34" fmla="*/ 389 w 389"/>
                <a:gd name="T35" fmla="*/ 769 h 1022"/>
                <a:gd name="T36" fmla="*/ 111 w 389"/>
                <a:gd name="T37" fmla="*/ 769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111" y="769"/>
                  </a:moveTo>
                  <a:lnTo>
                    <a:pt x="111" y="688"/>
                  </a:lnTo>
                  <a:lnTo>
                    <a:pt x="389" y="688"/>
                  </a:lnTo>
                  <a:lnTo>
                    <a:pt x="389" y="562"/>
                  </a:lnTo>
                  <a:lnTo>
                    <a:pt x="111" y="562"/>
                  </a:lnTo>
                  <a:lnTo>
                    <a:pt x="111" y="481"/>
                  </a:lnTo>
                  <a:lnTo>
                    <a:pt x="389" y="481"/>
                  </a:lnTo>
                  <a:lnTo>
                    <a:pt x="389" y="355"/>
                  </a:lnTo>
                  <a:lnTo>
                    <a:pt x="111" y="355"/>
                  </a:lnTo>
                  <a:lnTo>
                    <a:pt x="111" y="269"/>
                  </a:lnTo>
                  <a:lnTo>
                    <a:pt x="389" y="269"/>
                  </a:lnTo>
                  <a:lnTo>
                    <a:pt x="389" y="51"/>
                  </a:lnTo>
                  <a:lnTo>
                    <a:pt x="207" y="51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769"/>
                  </a:lnTo>
                  <a:lnTo>
                    <a:pt x="111" y="7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3907"/>
            <p:cNvSpPr>
              <a:spLocks/>
            </p:cNvSpPr>
            <p:nvPr/>
          </p:nvSpPr>
          <p:spPr bwMode="auto">
            <a:xfrm>
              <a:off x="23322587" y="4694205"/>
              <a:ext cx="240011" cy="630567"/>
            </a:xfrm>
            <a:custGeom>
              <a:avLst/>
              <a:gdLst>
                <a:gd name="T0" fmla="*/ 389 w 389"/>
                <a:gd name="T1" fmla="*/ 0 h 1022"/>
                <a:gd name="T2" fmla="*/ 177 w 389"/>
                <a:gd name="T3" fmla="*/ 0 h 1022"/>
                <a:gd name="T4" fmla="*/ 177 w 389"/>
                <a:gd name="T5" fmla="*/ 51 h 1022"/>
                <a:gd name="T6" fmla="*/ 0 w 389"/>
                <a:gd name="T7" fmla="*/ 51 h 1022"/>
                <a:gd name="T8" fmla="*/ 0 w 389"/>
                <a:gd name="T9" fmla="*/ 269 h 1022"/>
                <a:gd name="T10" fmla="*/ 273 w 389"/>
                <a:gd name="T11" fmla="*/ 269 h 1022"/>
                <a:gd name="T12" fmla="*/ 273 w 389"/>
                <a:gd name="T13" fmla="*/ 355 h 1022"/>
                <a:gd name="T14" fmla="*/ 0 w 389"/>
                <a:gd name="T15" fmla="*/ 355 h 1022"/>
                <a:gd name="T16" fmla="*/ 0 w 389"/>
                <a:gd name="T17" fmla="*/ 481 h 1022"/>
                <a:gd name="T18" fmla="*/ 273 w 389"/>
                <a:gd name="T19" fmla="*/ 481 h 1022"/>
                <a:gd name="T20" fmla="*/ 273 w 389"/>
                <a:gd name="T21" fmla="*/ 562 h 1022"/>
                <a:gd name="T22" fmla="*/ 0 w 389"/>
                <a:gd name="T23" fmla="*/ 562 h 1022"/>
                <a:gd name="T24" fmla="*/ 0 w 389"/>
                <a:gd name="T25" fmla="*/ 688 h 1022"/>
                <a:gd name="T26" fmla="*/ 273 w 389"/>
                <a:gd name="T27" fmla="*/ 688 h 1022"/>
                <a:gd name="T28" fmla="*/ 273 w 389"/>
                <a:gd name="T29" fmla="*/ 769 h 1022"/>
                <a:gd name="T30" fmla="*/ 0 w 389"/>
                <a:gd name="T31" fmla="*/ 769 h 1022"/>
                <a:gd name="T32" fmla="*/ 0 w 389"/>
                <a:gd name="T33" fmla="*/ 1022 h 1022"/>
                <a:gd name="T34" fmla="*/ 389 w 389"/>
                <a:gd name="T35" fmla="*/ 1022 h 1022"/>
                <a:gd name="T36" fmla="*/ 389 w 389"/>
                <a:gd name="T37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389" y="0"/>
                  </a:moveTo>
                  <a:lnTo>
                    <a:pt x="177" y="0"/>
                  </a:lnTo>
                  <a:lnTo>
                    <a:pt x="177" y="51"/>
                  </a:lnTo>
                  <a:lnTo>
                    <a:pt x="0" y="51"/>
                  </a:lnTo>
                  <a:lnTo>
                    <a:pt x="0" y="269"/>
                  </a:lnTo>
                  <a:lnTo>
                    <a:pt x="273" y="269"/>
                  </a:lnTo>
                  <a:lnTo>
                    <a:pt x="273" y="355"/>
                  </a:lnTo>
                  <a:lnTo>
                    <a:pt x="0" y="355"/>
                  </a:lnTo>
                  <a:lnTo>
                    <a:pt x="0" y="481"/>
                  </a:lnTo>
                  <a:lnTo>
                    <a:pt x="273" y="481"/>
                  </a:lnTo>
                  <a:lnTo>
                    <a:pt x="273" y="562"/>
                  </a:lnTo>
                  <a:lnTo>
                    <a:pt x="0" y="562"/>
                  </a:lnTo>
                  <a:lnTo>
                    <a:pt x="0" y="688"/>
                  </a:lnTo>
                  <a:lnTo>
                    <a:pt x="273" y="688"/>
                  </a:lnTo>
                  <a:lnTo>
                    <a:pt x="273" y="769"/>
                  </a:lnTo>
                  <a:lnTo>
                    <a:pt x="0" y="769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3908"/>
            <p:cNvSpPr>
              <a:spLocks/>
            </p:cNvSpPr>
            <p:nvPr/>
          </p:nvSpPr>
          <p:spPr bwMode="auto">
            <a:xfrm>
              <a:off x="23048642" y="4657186"/>
              <a:ext cx="551592" cy="705224"/>
            </a:xfrm>
            <a:custGeom>
              <a:avLst/>
              <a:gdLst>
                <a:gd name="T0" fmla="*/ 565 w 894"/>
                <a:gd name="T1" fmla="*/ 0 h 1143"/>
                <a:gd name="T2" fmla="*/ 565 w 894"/>
                <a:gd name="T3" fmla="*/ 0 h 1143"/>
                <a:gd name="T4" fmla="*/ 621 w 894"/>
                <a:gd name="T5" fmla="*/ 0 h 1143"/>
                <a:gd name="T6" fmla="*/ 621 w 894"/>
                <a:gd name="T7" fmla="*/ 25 h 1143"/>
                <a:gd name="T8" fmla="*/ 621 w 894"/>
                <a:gd name="T9" fmla="*/ 60 h 1143"/>
                <a:gd name="T10" fmla="*/ 833 w 894"/>
                <a:gd name="T11" fmla="*/ 60 h 1143"/>
                <a:gd name="T12" fmla="*/ 833 w 894"/>
                <a:gd name="T13" fmla="*/ 1082 h 1143"/>
                <a:gd name="T14" fmla="*/ 444 w 894"/>
                <a:gd name="T15" fmla="*/ 1082 h 1143"/>
                <a:gd name="T16" fmla="*/ 55 w 894"/>
                <a:gd name="T17" fmla="*/ 1082 h 1143"/>
                <a:gd name="T18" fmla="*/ 55 w 894"/>
                <a:gd name="T19" fmla="*/ 60 h 1143"/>
                <a:gd name="T20" fmla="*/ 262 w 894"/>
                <a:gd name="T21" fmla="*/ 60 h 1143"/>
                <a:gd name="T22" fmla="*/ 262 w 894"/>
                <a:gd name="T23" fmla="*/ 0 h 1143"/>
                <a:gd name="T24" fmla="*/ 318 w 894"/>
                <a:gd name="T25" fmla="*/ 0 h 1143"/>
                <a:gd name="T26" fmla="*/ 318 w 894"/>
                <a:gd name="T27" fmla="*/ 0 h 1143"/>
                <a:gd name="T28" fmla="*/ 0 w 894"/>
                <a:gd name="T29" fmla="*/ 0 h 1143"/>
                <a:gd name="T30" fmla="*/ 0 w 894"/>
                <a:gd name="T31" fmla="*/ 1143 h 1143"/>
                <a:gd name="T32" fmla="*/ 894 w 894"/>
                <a:gd name="T33" fmla="*/ 1143 h 1143"/>
                <a:gd name="T34" fmla="*/ 894 w 894"/>
                <a:gd name="T35" fmla="*/ 0 h 1143"/>
                <a:gd name="T36" fmla="*/ 565 w 894"/>
                <a:gd name="T37" fmla="*/ 0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4" h="1143">
                  <a:moveTo>
                    <a:pt x="565" y="0"/>
                  </a:moveTo>
                  <a:lnTo>
                    <a:pt x="565" y="0"/>
                  </a:lnTo>
                  <a:lnTo>
                    <a:pt x="621" y="0"/>
                  </a:lnTo>
                  <a:lnTo>
                    <a:pt x="621" y="25"/>
                  </a:lnTo>
                  <a:lnTo>
                    <a:pt x="621" y="60"/>
                  </a:lnTo>
                  <a:lnTo>
                    <a:pt x="833" y="60"/>
                  </a:lnTo>
                  <a:lnTo>
                    <a:pt x="833" y="1082"/>
                  </a:lnTo>
                  <a:lnTo>
                    <a:pt x="444" y="1082"/>
                  </a:lnTo>
                  <a:lnTo>
                    <a:pt x="55" y="1082"/>
                  </a:lnTo>
                  <a:lnTo>
                    <a:pt x="55" y="60"/>
                  </a:lnTo>
                  <a:lnTo>
                    <a:pt x="262" y="60"/>
                  </a:lnTo>
                  <a:lnTo>
                    <a:pt x="262" y="0"/>
                  </a:lnTo>
                  <a:lnTo>
                    <a:pt x="318" y="0"/>
                  </a:lnTo>
                  <a:lnTo>
                    <a:pt x="318" y="0"/>
                  </a:lnTo>
                  <a:lnTo>
                    <a:pt x="0" y="0"/>
                  </a:lnTo>
                  <a:lnTo>
                    <a:pt x="0" y="1143"/>
                  </a:lnTo>
                  <a:lnTo>
                    <a:pt x="894" y="1143"/>
                  </a:lnTo>
                  <a:lnTo>
                    <a:pt x="894" y="0"/>
                  </a:lnTo>
                  <a:lnTo>
                    <a:pt x="565" y="0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3909"/>
            <p:cNvSpPr>
              <a:spLocks/>
            </p:cNvSpPr>
            <p:nvPr/>
          </p:nvSpPr>
          <p:spPr bwMode="auto">
            <a:xfrm>
              <a:off x="23151062" y="4990979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3910"/>
            <p:cNvSpPr>
              <a:spLocks/>
            </p:cNvSpPr>
            <p:nvPr/>
          </p:nvSpPr>
          <p:spPr bwMode="auto">
            <a:xfrm>
              <a:off x="23151062" y="4860176"/>
              <a:ext cx="339964" cy="53061"/>
            </a:xfrm>
            <a:custGeom>
              <a:avLst/>
              <a:gdLst>
                <a:gd name="T0" fmla="*/ 278 w 551"/>
                <a:gd name="T1" fmla="*/ 0 h 86"/>
                <a:gd name="T2" fmla="*/ 0 w 551"/>
                <a:gd name="T3" fmla="*/ 0 h 86"/>
                <a:gd name="T4" fmla="*/ 0 w 551"/>
                <a:gd name="T5" fmla="*/ 86 h 86"/>
                <a:gd name="T6" fmla="*/ 278 w 551"/>
                <a:gd name="T7" fmla="*/ 86 h 86"/>
                <a:gd name="T8" fmla="*/ 551 w 551"/>
                <a:gd name="T9" fmla="*/ 86 h 86"/>
                <a:gd name="T10" fmla="*/ 551 w 551"/>
                <a:gd name="T11" fmla="*/ 0 h 86"/>
                <a:gd name="T12" fmla="*/ 278 w 551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6">
                  <a:moveTo>
                    <a:pt x="278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278" y="86"/>
                  </a:lnTo>
                  <a:lnTo>
                    <a:pt x="551" y="86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3911"/>
            <p:cNvSpPr>
              <a:spLocks/>
            </p:cNvSpPr>
            <p:nvPr/>
          </p:nvSpPr>
          <p:spPr bwMode="auto">
            <a:xfrm>
              <a:off x="23151062" y="5118697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3912"/>
            <p:cNvSpPr>
              <a:spLocks/>
            </p:cNvSpPr>
            <p:nvPr/>
          </p:nvSpPr>
          <p:spPr bwMode="auto">
            <a:xfrm>
              <a:off x="23210294" y="4610294"/>
              <a:ext cx="221501" cy="115378"/>
            </a:xfrm>
            <a:custGeom>
              <a:avLst/>
              <a:gdLst>
                <a:gd name="T0" fmla="*/ 359 w 359"/>
                <a:gd name="T1" fmla="*/ 101 h 187"/>
                <a:gd name="T2" fmla="*/ 359 w 359"/>
                <a:gd name="T3" fmla="*/ 76 h 187"/>
                <a:gd name="T4" fmla="*/ 303 w 359"/>
                <a:gd name="T5" fmla="*/ 76 h 187"/>
                <a:gd name="T6" fmla="*/ 303 w 359"/>
                <a:gd name="T7" fmla="*/ 76 h 187"/>
                <a:gd name="T8" fmla="*/ 303 w 359"/>
                <a:gd name="T9" fmla="*/ 0 h 187"/>
                <a:gd name="T10" fmla="*/ 56 w 359"/>
                <a:gd name="T11" fmla="*/ 0 h 187"/>
                <a:gd name="T12" fmla="*/ 56 w 359"/>
                <a:gd name="T13" fmla="*/ 76 h 187"/>
                <a:gd name="T14" fmla="*/ 56 w 359"/>
                <a:gd name="T15" fmla="*/ 76 h 187"/>
                <a:gd name="T16" fmla="*/ 0 w 359"/>
                <a:gd name="T17" fmla="*/ 76 h 187"/>
                <a:gd name="T18" fmla="*/ 0 w 359"/>
                <a:gd name="T19" fmla="*/ 136 h 187"/>
                <a:gd name="T20" fmla="*/ 0 w 359"/>
                <a:gd name="T21" fmla="*/ 187 h 187"/>
                <a:gd name="T22" fmla="*/ 182 w 359"/>
                <a:gd name="T23" fmla="*/ 187 h 187"/>
                <a:gd name="T24" fmla="*/ 359 w 359"/>
                <a:gd name="T25" fmla="*/ 187 h 187"/>
                <a:gd name="T26" fmla="*/ 359 w 359"/>
                <a:gd name="T27" fmla="*/ 136 h 187"/>
                <a:gd name="T28" fmla="*/ 359 w 359"/>
                <a:gd name="T29" fmla="*/ 10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9" h="187">
                  <a:moveTo>
                    <a:pt x="359" y="101"/>
                  </a:moveTo>
                  <a:lnTo>
                    <a:pt x="359" y="76"/>
                  </a:lnTo>
                  <a:lnTo>
                    <a:pt x="303" y="76"/>
                  </a:lnTo>
                  <a:lnTo>
                    <a:pt x="303" y="76"/>
                  </a:lnTo>
                  <a:lnTo>
                    <a:pt x="303" y="0"/>
                  </a:lnTo>
                  <a:lnTo>
                    <a:pt x="56" y="0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0" y="76"/>
                  </a:lnTo>
                  <a:lnTo>
                    <a:pt x="0" y="136"/>
                  </a:lnTo>
                  <a:lnTo>
                    <a:pt x="0" y="187"/>
                  </a:lnTo>
                  <a:lnTo>
                    <a:pt x="182" y="187"/>
                  </a:lnTo>
                  <a:lnTo>
                    <a:pt x="359" y="187"/>
                  </a:lnTo>
                  <a:lnTo>
                    <a:pt x="359" y="136"/>
                  </a:lnTo>
                  <a:lnTo>
                    <a:pt x="359" y="10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44" name="Group 1143"/>
          <p:cNvGrpSpPr/>
          <p:nvPr/>
        </p:nvGrpSpPr>
        <p:grpSpPr>
          <a:xfrm>
            <a:off x="4292876" y="3562991"/>
            <a:ext cx="323706" cy="265195"/>
            <a:chOff x="16546148" y="4663356"/>
            <a:chExt cx="788518" cy="645991"/>
          </a:xfrm>
        </p:grpSpPr>
        <p:sp>
          <p:nvSpPr>
            <p:cNvPr id="1145" name="Freeform 3913"/>
            <p:cNvSpPr>
              <a:spLocks/>
            </p:cNvSpPr>
            <p:nvPr/>
          </p:nvSpPr>
          <p:spPr bwMode="auto">
            <a:xfrm>
              <a:off x="16583785" y="4700375"/>
              <a:ext cx="355388" cy="478170"/>
            </a:xfrm>
            <a:custGeom>
              <a:avLst/>
              <a:gdLst>
                <a:gd name="T0" fmla="*/ 576 w 576"/>
                <a:gd name="T1" fmla="*/ 420 h 775"/>
                <a:gd name="T2" fmla="*/ 515 w 576"/>
                <a:gd name="T3" fmla="*/ 420 h 775"/>
                <a:gd name="T4" fmla="*/ 515 w 576"/>
                <a:gd name="T5" fmla="*/ 562 h 775"/>
                <a:gd name="T6" fmla="*/ 409 w 576"/>
                <a:gd name="T7" fmla="*/ 562 h 775"/>
                <a:gd name="T8" fmla="*/ 409 w 576"/>
                <a:gd name="T9" fmla="*/ 334 h 775"/>
                <a:gd name="T10" fmla="*/ 576 w 576"/>
                <a:gd name="T11" fmla="*/ 193 h 775"/>
                <a:gd name="T12" fmla="*/ 576 w 576"/>
                <a:gd name="T13" fmla="*/ 193 h 775"/>
                <a:gd name="T14" fmla="*/ 576 w 576"/>
                <a:gd name="T15" fmla="*/ 0 h 775"/>
                <a:gd name="T16" fmla="*/ 0 w 576"/>
                <a:gd name="T17" fmla="*/ 0 h 775"/>
                <a:gd name="T18" fmla="*/ 0 w 576"/>
                <a:gd name="T19" fmla="*/ 775 h 775"/>
                <a:gd name="T20" fmla="*/ 576 w 576"/>
                <a:gd name="T21" fmla="*/ 775 h 775"/>
                <a:gd name="T22" fmla="*/ 576 w 576"/>
                <a:gd name="T23" fmla="*/ 42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6" h="775">
                  <a:moveTo>
                    <a:pt x="576" y="420"/>
                  </a:moveTo>
                  <a:lnTo>
                    <a:pt x="515" y="420"/>
                  </a:lnTo>
                  <a:lnTo>
                    <a:pt x="515" y="562"/>
                  </a:lnTo>
                  <a:lnTo>
                    <a:pt x="409" y="562"/>
                  </a:lnTo>
                  <a:lnTo>
                    <a:pt x="409" y="334"/>
                  </a:lnTo>
                  <a:lnTo>
                    <a:pt x="576" y="193"/>
                  </a:lnTo>
                  <a:lnTo>
                    <a:pt x="576" y="193"/>
                  </a:lnTo>
                  <a:lnTo>
                    <a:pt x="576" y="0"/>
                  </a:lnTo>
                  <a:lnTo>
                    <a:pt x="0" y="0"/>
                  </a:lnTo>
                  <a:lnTo>
                    <a:pt x="0" y="775"/>
                  </a:lnTo>
                  <a:lnTo>
                    <a:pt x="576" y="775"/>
                  </a:lnTo>
                  <a:lnTo>
                    <a:pt x="576" y="4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3914"/>
            <p:cNvSpPr>
              <a:spLocks/>
            </p:cNvSpPr>
            <p:nvPr/>
          </p:nvSpPr>
          <p:spPr bwMode="auto">
            <a:xfrm>
              <a:off x="16939173" y="4700375"/>
              <a:ext cx="354771" cy="478170"/>
            </a:xfrm>
            <a:custGeom>
              <a:avLst/>
              <a:gdLst>
                <a:gd name="T0" fmla="*/ 171 w 575"/>
                <a:gd name="T1" fmla="*/ 334 h 775"/>
                <a:gd name="T2" fmla="*/ 171 w 575"/>
                <a:gd name="T3" fmla="*/ 562 h 775"/>
                <a:gd name="T4" fmla="*/ 55 w 575"/>
                <a:gd name="T5" fmla="*/ 562 h 775"/>
                <a:gd name="T6" fmla="*/ 55 w 575"/>
                <a:gd name="T7" fmla="*/ 420 h 775"/>
                <a:gd name="T8" fmla="*/ 0 w 575"/>
                <a:gd name="T9" fmla="*/ 420 h 775"/>
                <a:gd name="T10" fmla="*/ 0 w 575"/>
                <a:gd name="T11" fmla="*/ 775 h 775"/>
                <a:gd name="T12" fmla="*/ 575 w 575"/>
                <a:gd name="T13" fmla="*/ 775 h 775"/>
                <a:gd name="T14" fmla="*/ 575 w 575"/>
                <a:gd name="T15" fmla="*/ 0 h 775"/>
                <a:gd name="T16" fmla="*/ 0 w 575"/>
                <a:gd name="T17" fmla="*/ 0 h 775"/>
                <a:gd name="T18" fmla="*/ 0 w 575"/>
                <a:gd name="T19" fmla="*/ 193 h 775"/>
                <a:gd name="T20" fmla="*/ 171 w 575"/>
                <a:gd name="T21" fmla="*/ 334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5" h="775">
                  <a:moveTo>
                    <a:pt x="171" y="334"/>
                  </a:moveTo>
                  <a:lnTo>
                    <a:pt x="171" y="562"/>
                  </a:lnTo>
                  <a:lnTo>
                    <a:pt x="55" y="562"/>
                  </a:lnTo>
                  <a:lnTo>
                    <a:pt x="55" y="420"/>
                  </a:lnTo>
                  <a:lnTo>
                    <a:pt x="0" y="420"/>
                  </a:lnTo>
                  <a:lnTo>
                    <a:pt x="0" y="775"/>
                  </a:lnTo>
                  <a:lnTo>
                    <a:pt x="575" y="775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71" y="3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3915"/>
            <p:cNvSpPr>
              <a:spLocks/>
            </p:cNvSpPr>
            <p:nvPr/>
          </p:nvSpPr>
          <p:spPr bwMode="auto">
            <a:xfrm>
              <a:off x="16739267" y="5215564"/>
              <a:ext cx="402280" cy="93783"/>
            </a:xfrm>
            <a:custGeom>
              <a:avLst/>
              <a:gdLst>
                <a:gd name="T0" fmla="*/ 122 w 652"/>
                <a:gd name="T1" fmla="*/ 91 h 152"/>
                <a:gd name="T2" fmla="*/ 0 w 652"/>
                <a:gd name="T3" fmla="*/ 91 h 152"/>
                <a:gd name="T4" fmla="*/ 0 w 652"/>
                <a:gd name="T5" fmla="*/ 152 h 152"/>
                <a:gd name="T6" fmla="*/ 652 w 652"/>
                <a:gd name="T7" fmla="*/ 152 h 152"/>
                <a:gd name="T8" fmla="*/ 652 w 652"/>
                <a:gd name="T9" fmla="*/ 91 h 152"/>
                <a:gd name="T10" fmla="*/ 531 w 652"/>
                <a:gd name="T11" fmla="*/ 91 h 152"/>
                <a:gd name="T12" fmla="*/ 531 w 652"/>
                <a:gd name="T13" fmla="*/ 0 h 152"/>
                <a:gd name="T14" fmla="*/ 122 w 652"/>
                <a:gd name="T15" fmla="*/ 0 h 152"/>
                <a:gd name="T16" fmla="*/ 122 w 652"/>
                <a:gd name="T17" fmla="*/ 9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2" h="152">
                  <a:moveTo>
                    <a:pt x="122" y="91"/>
                  </a:moveTo>
                  <a:lnTo>
                    <a:pt x="0" y="91"/>
                  </a:lnTo>
                  <a:lnTo>
                    <a:pt x="0" y="152"/>
                  </a:lnTo>
                  <a:lnTo>
                    <a:pt x="652" y="152"/>
                  </a:lnTo>
                  <a:lnTo>
                    <a:pt x="652" y="91"/>
                  </a:lnTo>
                  <a:lnTo>
                    <a:pt x="531" y="91"/>
                  </a:lnTo>
                  <a:lnTo>
                    <a:pt x="531" y="0"/>
                  </a:lnTo>
                  <a:lnTo>
                    <a:pt x="122" y="0"/>
                  </a:lnTo>
                  <a:lnTo>
                    <a:pt x="122" y="91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3916"/>
            <p:cNvSpPr>
              <a:spLocks noEditPoints="1"/>
            </p:cNvSpPr>
            <p:nvPr/>
          </p:nvSpPr>
          <p:spPr bwMode="auto">
            <a:xfrm>
              <a:off x="16546148" y="4663356"/>
              <a:ext cx="788518" cy="552209"/>
            </a:xfrm>
            <a:custGeom>
              <a:avLst/>
              <a:gdLst>
                <a:gd name="T0" fmla="*/ 0 w 1278"/>
                <a:gd name="T1" fmla="*/ 895 h 895"/>
                <a:gd name="T2" fmla="*/ 435 w 1278"/>
                <a:gd name="T3" fmla="*/ 895 h 895"/>
                <a:gd name="T4" fmla="*/ 435 w 1278"/>
                <a:gd name="T5" fmla="*/ 895 h 895"/>
                <a:gd name="T6" fmla="*/ 844 w 1278"/>
                <a:gd name="T7" fmla="*/ 895 h 895"/>
                <a:gd name="T8" fmla="*/ 844 w 1278"/>
                <a:gd name="T9" fmla="*/ 895 h 895"/>
                <a:gd name="T10" fmla="*/ 1278 w 1278"/>
                <a:gd name="T11" fmla="*/ 895 h 895"/>
                <a:gd name="T12" fmla="*/ 1278 w 1278"/>
                <a:gd name="T13" fmla="*/ 0 h 895"/>
                <a:gd name="T14" fmla="*/ 0 w 1278"/>
                <a:gd name="T15" fmla="*/ 0 h 895"/>
                <a:gd name="T16" fmla="*/ 0 w 1278"/>
                <a:gd name="T17" fmla="*/ 895 h 895"/>
                <a:gd name="T18" fmla="*/ 61 w 1278"/>
                <a:gd name="T19" fmla="*/ 60 h 895"/>
                <a:gd name="T20" fmla="*/ 637 w 1278"/>
                <a:gd name="T21" fmla="*/ 60 h 895"/>
                <a:gd name="T22" fmla="*/ 637 w 1278"/>
                <a:gd name="T23" fmla="*/ 60 h 895"/>
                <a:gd name="T24" fmla="*/ 1217 w 1278"/>
                <a:gd name="T25" fmla="*/ 60 h 895"/>
                <a:gd name="T26" fmla="*/ 1217 w 1278"/>
                <a:gd name="T27" fmla="*/ 835 h 895"/>
                <a:gd name="T28" fmla="*/ 637 w 1278"/>
                <a:gd name="T29" fmla="*/ 835 h 895"/>
                <a:gd name="T30" fmla="*/ 637 w 1278"/>
                <a:gd name="T31" fmla="*/ 835 h 895"/>
                <a:gd name="T32" fmla="*/ 61 w 1278"/>
                <a:gd name="T33" fmla="*/ 835 h 895"/>
                <a:gd name="T34" fmla="*/ 61 w 1278"/>
                <a:gd name="T35" fmla="*/ 6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78" h="895">
                  <a:moveTo>
                    <a:pt x="0" y="895"/>
                  </a:moveTo>
                  <a:lnTo>
                    <a:pt x="435" y="895"/>
                  </a:lnTo>
                  <a:lnTo>
                    <a:pt x="435" y="895"/>
                  </a:lnTo>
                  <a:lnTo>
                    <a:pt x="844" y="895"/>
                  </a:lnTo>
                  <a:lnTo>
                    <a:pt x="844" y="895"/>
                  </a:lnTo>
                  <a:lnTo>
                    <a:pt x="1278" y="895"/>
                  </a:lnTo>
                  <a:lnTo>
                    <a:pt x="1278" y="0"/>
                  </a:lnTo>
                  <a:lnTo>
                    <a:pt x="0" y="0"/>
                  </a:lnTo>
                  <a:lnTo>
                    <a:pt x="0" y="895"/>
                  </a:lnTo>
                  <a:close/>
                  <a:moveTo>
                    <a:pt x="61" y="60"/>
                  </a:moveTo>
                  <a:lnTo>
                    <a:pt x="637" y="60"/>
                  </a:lnTo>
                  <a:lnTo>
                    <a:pt x="637" y="60"/>
                  </a:lnTo>
                  <a:lnTo>
                    <a:pt x="1217" y="60"/>
                  </a:lnTo>
                  <a:lnTo>
                    <a:pt x="1217" y="835"/>
                  </a:lnTo>
                  <a:lnTo>
                    <a:pt x="637" y="835"/>
                  </a:lnTo>
                  <a:lnTo>
                    <a:pt x="637" y="835"/>
                  </a:lnTo>
                  <a:lnTo>
                    <a:pt x="61" y="835"/>
                  </a:lnTo>
                  <a:lnTo>
                    <a:pt x="61" y="6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3917"/>
            <p:cNvSpPr>
              <a:spLocks/>
            </p:cNvSpPr>
            <p:nvPr/>
          </p:nvSpPr>
          <p:spPr bwMode="auto">
            <a:xfrm>
              <a:off x="16939173" y="4700375"/>
              <a:ext cx="357856" cy="478170"/>
            </a:xfrm>
            <a:custGeom>
              <a:avLst/>
              <a:gdLst>
                <a:gd name="T0" fmla="*/ 575 w 580"/>
                <a:gd name="T1" fmla="*/ 775 h 775"/>
                <a:gd name="T2" fmla="*/ 0 w 580"/>
                <a:gd name="T3" fmla="*/ 775 h 775"/>
                <a:gd name="T4" fmla="*/ 0 w 580"/>
                <a:gd name="T5" fmla="*/ 775 h 775"/>
                <a:gd name="T6" fmla="*/ 580 w 580"/>
                <a:gd name="T7" fmla="*/ 775 h 775"/>
                <a:gd name="T8" fmla="*/ 580 w 580"/>
                <a:gd name="T9" fmla="*/ 0 h 775"/>
                <a:gd name="T10" fmla="*/ 0 w 580"/>
                <a:gd name="T11" fmla="*/ 0 h 775"/>
                <a:gd name="T12" fmla="*/ 0 w 580"/>
                <a:gd name="T13" fmla="*/ 0 h 775"/>
                <a:gd name="T14" fmla="*/ 575 w 580"/>
                <a:gd name="T15" fmla="*/ 0 h 775"/>
                <a:gd name="T16" fmla="*/ 575 w 580"/>
                <a:gd name="T17" fmla="*/ 775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0" h="775">
                  <a:moveTo>
                    <a:pt x="575" y="775"/>
                  </a:moveTo>
                  <a:lnTo>
                    <a:pt x="0" y="775"/>
                  </a:lnTo>
                  <a:lnTo>
                    <a:pt x="0" y="775"/>
                  </a:lnTo>
                  <a:lnTo>
                    <a:pt x="580" y="775"/>
                  </a:lnTo>
                  <a:lnTo>
                    <a:pt x="5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5" y="0"/>
                  </a:lnTo>
                  <a:lnTo>
                    <a:pt x="575" y="77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Rectangle 3918"/>
            <p:cNvSpPr>
              <a:spLocks noChangeArrowheads="1"/>
            </p:cNvSpPr>
            <p:nvPr/>
          </p:nvSpPr>
          <p:spPr bwMode="auto">
            <a:xfrm>
              <a:off x="16814540" y="5215564"/>
              <a:ext cx="252350" cy="61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3919"/>
            <p:cNvSpPr>
              <a:spLocks/>
            </p:cNvSpPr>
            <p:nvPr/>
          </p:nvSpPr>
          <p:spPr bwMode="auto">
            <a:xfrm>
              <a:off x="16836135" y="4819455"/>
              <a:ext cx="103038" cy="227671"/>
            </a:xfrm>
            <a:custGeom>
              <a:avLst/>
              <a:gdLst>
                <a:gd name="T0" fmla="*/ 167 w 167"/>
                <a:gd name="T1" fmla="*/ 0 h 369"/>
                <a:gd name="T2" fmla="*/ 0 w 167"/>
                <a:gd name="T3" fmla="*/ 141 h 369"/>
                <a:gd name="T4" fmla="*/ 0 w 167"/>
                <a:gd name="T5" fmla="*/ 369 h 369"/>
                <a:gd name="T6" fmla="*/ 106 w 167"/>
                <a:gd name="T7" fmla="*/ 369 h 369"/>
                <a:gd name="T8" fmla="*/ 106 w 167"/>
                <a:gd name="T9" fmla="*/ 227 h 369"/>
                <a:gd name="T10" fmla="*/ 167 w 167"/>
                <a:gd name="T11" fmla="*/ 227 h 369"/>
                <a:gd name="T12" fmla="*/ 167 w 167"/>
                <a:gd name="T13" fmla="*/ 0 h 369"/>
                <a:gd name="T14" fmla="*/ 167 w 167"/>
                <a:gd name="T15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" h="369">
                  <a:moveTo>
                    <a:pt x="167" y="0"/>
                  </a:moveTo>
                  <a:lnTo>
                    <a:pt x="0" y="141"/>
                  </a:lnTo>
                  <a:lnTo>
                    <a:pt x="0" y="369"/>
                  </a:lnTo>
                  <a:lnTo>
                    <a:pt x="106" y="369"/>
                  </a:lnTo>
                  <a:lnTo>
                    <a:pt x="106" y="227"/>
                  </a:lnTo>
                  <a:lnTo>
                    <a:pt x="167" y="227"/>
                  </a:lnTo>
                  <a:lnTo>
                    <a:pt x="167" y="0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3920"/>
            <p:cNvSpPr>
              <a:spLocks/>
            </p:cNvSpPr>
            <p:nvPr/>
          </p:nvSpPr>
          <p:spPr bwMode="auto">
            <a:xfrm>
              <a:off x="16939173" y="4819455"/>
              <a:ext cx="105506" cy="227671"/>
            </a:xfrm>
            <a:custGeom>
              <a:avLst/>
              <a:gdLst>
                <a:gd name="T0" fmla="*/ 55 w 171"/>
                <a:gd name="T1" fmla="*/ 369 h 369"/>
                <a:gd name="T2" fmla="*/ 171 w 171"/>
                <a:gd name="T3" fmla="*/ 369 h 369"/>
                <a:gd name="T4" fmla="*/ 171 w 171"/>
                <a:gd name="T5" fmla="*/ 141 h 369"/>
                <a:gd name="T6" fmla="*/ 0 w 171"/>
                <a:gd name="T7" fmla="*/ 0 h 369"/>
                <a:gd name="T8" fmla="*/ 0 w 171"/>
                <a:gd name="T9" fmla="*/ 227 h 369"/>
                <a:gd name="T10" fmla="*/ 55 w 171"/>
                <a:gd name="T11" fmla="*/ 227 h 369"/>
                <a:gd name="T12" fmla="*/ 55 w 171"/>
                <a:gd name="T1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369">
                  <a:moveTo>
                    <a:pt x="55" y="369"/>
                  </a:moveTo>
                  <a:lnTo>
                    <a:pt x="171" y="369"/>
                  </a:lnTo>
                  <a:lnTo>
                    <a:pt x="171" y="141"/>
                  </a:lnTo>
                  <a:lnTo>
                    <a:pt x="0" y="0"/>
                  </a:lnTo>
                  <a:lnTo>
                    <a:pt x="0" y="227"/>
                  </a:lnTo>
                  <a:lnTo>
                    <a:pt x="55" y="227"/>
                  </a:lnTo>
                  <a:lnTo>
                    <a:pt x="55" y="369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53" name="Group 1152"/>
          <p:cNvGrpSpPr/>
          <p:nvPr/>
        </p:nvGrpSpPr>
        <p:grpSpPr>
          <a:xfrm>
            <a:off x="5075773" y="3562991"/>
            <a:ext cx="373351" cy="265196"/>
            <a:chOff x="17764710" y="4663356"/>
            <a:chExt cx="909448" cy="645992"/>
          </a:xfrm>
        </p:grpSpPr>
        <p:sp>
          <p:nvSpPr>
            <p:cNvPr id="1154" name="Rectangle 3921"/>
            <p:cNvSpPr>
              <a:spLocks noChangeArrowheads="1"/>
            </p:cNvSpPr>
            <p:nvPr/>
          </p:nvSpPr>
          <p:spPr bwMode="auto">
            <a:xfrm>
              <a:off x="17876386" y="4707162"/>
              <a:ext cx="343048" cy="4806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Rectangle 3922"/>
            <p:cNvSpPr>
              <a:spLocks noChangeArrowheads="1"/>
            </p:cNvSpPr>
            <p:nvPr/>
          </p:nvSpPr>
          <p:spPr bwMode="auto">
            <a:xfrm>
              <a:off x="18219434" y="4707162"/>
              <a:ext cx="342432" cy="4806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3923"/>
            <p:cNvSpPr>
              <a:spLocks noEditPoints="1"/>
            </p:cNvSpPr>
            <p:nvPr/>
          </p:nvSpPr>
          <p:spPr bwMode="auto">
            <a:xfrm>
              <a:off x="17836282" y="4663356"/>
              <a:ext cx="766306" cy="568251"/>
            </a:xfrm>
            <a:custGeom>
              <a:avLst/>
              <a:gdLst>
                <a:gd name="T0" fmla="*/ 0 w 1242"/>
                <a:gd name="T1" fmla="*/ 0 h 921"/>
                <a:gd name="T2" fmla="*/ 0 w 1242"/>
                <a:gd name="T3" fmla="*/ 921 h 921"/>
                <a:gd name="T4" fmla="*/ 1242 w 1242"/>
                <a:gd name="T5" fmla="*/ 921 h 921"/>
                <a:gd name="T6" fmla="*/ 1242 w 1242"/>
                <a:gd name="T7" fmla="*/ 0 h 921"/>
                <a:gd name="T8" fmla="*/ 0 w 1242"/>
                <a:gd name="T9" fmla="*/ 0 h 921"/>
                <a:gd name="T10" fmla="*/ 1176 w 1242"/>
                <a:gd name="T11" fmla="*/ 850 h 921"/>
                <a:gd name="T12" fmla="*/ 621 w 1242"/>
                <a:gd name="T13" fmla="*/ 850 h 921"/>
                <a:gd name="T14" fmla="*/ 65 w 1242"/>
                <a:gd name="T15" fmla="*/ 850 h 921"/>
                <a:gd name="T16" fmla="*/ 65 w 1242"/>
                <a:gd name="T17" fmla="*/ 71 h 921"/>
                <a:gd name="T18" fmla="*/ 621 w 1242"/>
                <a:gd name="T19" fmla="*/ 71 h 921"/>
                <a:gd name="T20" fmla="*/ 1176 w 1242"/>
                <a:gd name="T21" fmla="*/ 71 h 921"/>
                <a:gd name="T22" fmla="*/ 1176 w 1242"/>
                <a:gd name="T23" fmla="*/ 850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2" h="921">
                  <a:moveTo>
                    <a:pt x="0" y="0"/>
                  </a:moveTo>
                  <a:lnTo>
                    <a:pt x="0" y="921"/>
                  </a:lnTo>
                  <a:lnTo>
                    <a:pt x="1242" y="921"/>
                  </a:lnTo>
                  <a:lnTo>
                    <a:pt x="1242" y="0"/>
                  </a:lnTo>
                  <a:lnTo>
                    <a:pt x="0" y="0"/>
                  </a:lnTo>
                  <a:close/>
                  <a:moveTo>
                    <a:pt x="1176" y="850"/>
                  </a:moveTo>
                  <a:lnTo>
                    <a:pt x="621" y="850"/>
                  </a:lnTo>
                  <a:lnTo>
                    <a:pt x="65" y="850"/>
                  </a:lnTo>
                  <a:lnTo>
                    <a:pt x="65" y="71"/>
                  </a:lnTo>
                  <a:lnTo>
                    <a:pt x="621" y="71"/>
                  </a:lnTo>
                  <a:lnTo>
                    <a:pt x="1176" y="71"/>
                  </a:lnTo>
                  <a:lnTo>
                    <a:pt x="1176" y="85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Rectangle 3924"/>
            <p:cNvSpPr>
              <a:spLocks noChangeArrowheads="1"/>
            </p:cNvSpPr>
            <p:nvPr/>
          </p:nvSpPr>
          <p:spPr bwMode="auto">
            <a:xfrm>
              <a:off x="17764710" y="5265541"/>
              <a:ext cx="909448" cy="43807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58" name="Group 1157"/>
          <p:cNvGrpSpPr/>
          <p:nvPr/>
        </p:nvGrpSpPr>
        <p:grpSpPr>
          <a:xfrm>
            <a:off x="5964240" y="3541730"/>
            <a:ext cx="208459" cy="311295"/>
            <a:chOff x="19244260" y="4607209"/>
            <a:chExt cx="507786" cy="758285"/>
          </a:xfrm>
        </p:grpSpPr>
        <p:sp>
          <p:nvSpPr>
            <p:cNvPr id="1159" name="Freeform 3925"/>
            <p:cNvSpPr>
              <a:spLocks/>
            </p:cNvSpPr>
            <p:nvPr/>
          </p:nvSpPr>
          <p:spPr bwMode="auto">
            <a:xfrm>
              <a:off x="19371978" y="4738012"/>
              <a:ext cx="121548" cy="252967"/>
            </a:xfrm>
            <a:custGeom>
              <a:avLst/>
              <a:gdLst>
                <a:gd name="T0" fmla="*/ 34 w 39"/>
                <a:gd name="T1" fmla="*/ 63 h 81"/>
                <a:gd name="T2" fmla="*/ 34 w 39"/>
                <a:gd name="T3" fmla="*/ 25 h 81"/>
                <a:gd name="T4" fmla="*/ 39 w 39"/>
                <a:gd name="T5" fmla="*/ 25 h 81"/>
                <a:gd name="T6" fmla="*/ 39 w 39"/>
                <a:gd name="T7" fmla="*/ 20 h 81"/>
                <a:gd name="T8" fmla="*/ 34 w 39"/>
                <a:gd name="T9" fmla="*/ 15 h 81"/>
                <a:gd name="T10" fmla="*/ 39 w 39"/>
                <a:gd name="T11" fmla="*/ 10 h 81"/>
                <a:gd name="T12" fmla="*/ 39 w 39"/>
                <a:gd name="T13" fmla="*/ 0 h 81"/>
                <a:gd name="T14" fmla="*/ 0 w 39"/>
                <a:gd name="T15" fmla="*/ 40 h 81"/>
                <a:gd name="T16" fmla="*/ 39 w 39"/>
                <a:gd name="T17" fmla="*/ 81 h 81"/>
                <a:gd name="T18" fmla="*/ 39 w 39"/>
                <a:gd name="T19" fmla="*/ 63 h 81"/>
                <a:gd name="T20" fmla="*/ 34 w 39"/>
                <a:gd name="T21" fmla="*/ 6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81">
                  <a:moveTo>
                    <a:pt x="34" y="63"/>
                  </a:moveTo>
                  <a:cubicBezTo>
                    <a:pt x="34" y="25"/>
                    <a:pt x="34" y="25"/>
                    <a:pt x="34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6" y="20"/>
                    <a:pt x="34" y="18"/>
                    <a:pt x="34" y="15"/>
                  </a:cubicBezTo>
                  <a:cubicBezTo>
                    <a:pt x="34" y="12"/>
                    <a:pt x="36" y="10"/>
                    <a:pt x="39" y="1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7" y="1"/>
                    <a:pt x="0" y="18"/>
                    <a:pt x="0" y="40"/>
                  </a:cubicBezTo>
                  <a:cubicBezTo>
                    <a:pt x="0" y="62"/>
                    <a:pt x="17" y="80"/>
                    <a:pt x="39" y="81"/>
                  </a:cubicBezTo>
                  <a:cubicBezTo>
                    <a:pt x="39" y="63"/>
                    <a:pt x="39" y="63"/>
                    <a:pt x="39" y="63"/>
                  </a:cubicBezTo>
                  <a:lnTo>
                    <a:pt x="34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3926"/>
            <p:cNvSpPr>
              <a:spLocks/>
            </p:cNvSpPr>
            <p:nvPr/>
          </p:nvSpPr>
          <p:spPr bwMode="auto">
            <a:xfrm>
              <a:off x="19278812" y="4644229"/>
              <a:ext cx="214714" cy="643524"/>
            </a:xfrm>
            <a:custGeom>
              <a:avLst/>
              <a:gdLst>
                <a:gd name="T0" fmla="*/ 18 w 69"/>
                <a:gd name="T1" fmla="*/ 70 h 206"/>
                <a:gd name="T2" fmla="*/ 69 w 69"/>
                <a:gd name="T3" fmla="*/ 18 h 206"/>
                <a:gd name="T4" fmla="*/ 69 w 69"/>
                <a:gd name="T5" fmla="*/ 0 h 206"/>
                <a:gd name="T6" fmla="*/ 20 w 69"/>
                <a:gd name="T7" fmla="*/ 21 h 206"/>
                <a:gd name="T8" fmla="*/ 1 w 69"/>
                <a:gd name="T9" fmla="*/ 70 h 206"/>
                <a:gd name="T10" fmla="*/ 8 w 69"/>
                <a:gd name="T11" fmla="*/ 99 h 206"/>
                <a:gd name="T12" fmla="*/ 9 w 69"/>
                <a:gd name="T13" fmla="*/ 104 h 206"/>
                <a:gd name="T14" fmla="*/ 69 w 69"/>
                <a:gd name="T15" fmla="*/ 206 h 206"/>
                <a:gd name="T16" fmla="*/ 69 w 69"/>
                <a:gd name="T17" fmla="*/ 122 h 206"/>
                <a:gd name="T18" fmla="*/ 18 w 69"/>
                <a:gd name="T19" fmla="*/ 7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206">
                  <a:moveTo>
                    <a:pt x="18" y="70"/>
                  </a:moveTo>
                  <a:cubicBezTo>
                    <a:pt x="18" y="42"/>
                    <a:pt x="41" y="19"/>
                    <a:pt x="69" y="18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51" y="1"/>
                    <a:pt x="33" y="8"/>
                    <a:pt x="20" y="21"/>
                  </a:cubicBezTo>
                  <a:cubicBezTo>
                    <a:pt x="7" y="35"/>
                    <a:pt x="0" y="52"/>
                    <a:pt x="1" y="70"/>
                  </a:cubicBezTo>
                  <a:cubicBezTo>
                    <a:pt x="1" y="84"/>
                    <a:pt x="4" y="90"/>
                    <a:pt x="8" y="99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12" y="111"/>
                    <a:pt x="44" y="165"/>
                    <a:pt x="69" y="206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41" y="121"/>
                    <a:pt x="18" y="98"/>
                    <a:pt x="18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3927"/>
            <p:cNvSpPr>
              <a:spLocks/>
            </p:cNvSpPr>
            <p:nvPr/>
          </p:nvSpPr>
          <p:spPr bwMode="auto">
            <a:xfrm>
              <a:off x="19493526" y="4738012"/>
              <a:ext cx="130803" cy="252967"/>
            </a:xfrm>
            <a:custGeom>
              <a:avLst/>
              <a:gdLst>
                <a:gd name="T0" fmla="*/ 42 w 42"/>
                <a:gd name="T1" fmla="*/ 40 h 81"/>
                <a:gd name="T2" fmla="*/ 2 w 42"/>
                <a:gd name="T3" fmla="*/ 0 h 81"/>
                <a:gd name="T4" fmla="*/ 0 w 42"/>
                <a:gd name="T5" fmla="*/ 0 h 81"/>
                <a:gd name="T6" fmla="*/ 0 w 42"/>
                <a:gd name="T7" fmla="*/ 10 h 81"/>
                <a:gd name="T8" fmla="*/ 1 w 42"/>
                <a:gd name="T9" fmla="*/ 9 h 81"/>
                <a:gd name="T10" fmla="*/ 6 w 42"/>
                <a:gd name="T11" fmla="*/ 15 h 81"/>
                <a:gd name="T12" fmla="*/ 1 w 42"/>
                <a:gd name="T13" fmla="*/ 20 h 81"/>
                <a:gd name="T14" fmla="*/ 0 w 42"/>
                <a:gd name="T15" fmla="*/ 20 h 81"/>
                <a:gd name="T16" fmla="*/ 0 w 42"/>
                <a:gd name="T17" fmla="*/ 25 h 81"/>
                <a:gd name="T18" fmla="*/ 6 w 42"/>
                <a:gd name="T19" fmla="*/ 25 h 81"/>
                <a:gd name="T20" fmla="*/ 6 w 42"/>
                <a:gd name="T21" fmla="*/ 63 h 81"/>
                <a:gd name="T22" fmla="*/ 0 w 42"/>
                <a:gd name="T23" fmla="*/ 63 h 81"/>
                <a:gd name="T24" fmla="*/ 0 w 42"/>
                <a:gd name="T25" fmla="*/ 81 h 81"/>
                <a:gd name="T26" fmla="*/ 2 w 42"/>
                <a:gd name="T27" fmla="*/ 81 h 81"/>
                <a:gd name="T28" fmla="*/ 42 w 42"/>
                <a:gd name="T29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81">
                  <a:moveTo>
                    <a:pt x="42" y="40"/>
                  </a:moveTo>
                  <a:cubicBezTo>
                    <a:pt x="42" y="18"/>
                    <a:pt x="2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4" y="9"/>
                    <a:pt x="6" y="12"/>
                    <a:pt x="6" y="15"/>
                  </a:cubicBezTo>
                  <a:cubicBezTo>
                    <a:pt x="6" y="18"/>
                    <a:pt x="4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" y="81"/>
                    <a:pt x="1" y="81"/>
                    <a:pt x="2" y="81"/>
                  </a:cubicBezTo>
                  <a:cubicBezTo>
                    <a:pt x="24" y="81"/>
                    <a:pt x="42" y="62"/>
                    <a:pt x="42" y="4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3928"/>
            <p:cNvSpPr>
              <a:spLocks/>
            </p:cNvSpPr>
            <p:nvPr/>
          </p:nvSpPr>
          <p:spPr bwMode="auto">
            <a:xfrm>
              <a:off x="19493526" y="4644229"/>
              <a:ext cx="221501" cy="652779"/>
            </a:xfrm>
            <a:custGeom>
              <a:avLst/>
              <a:gdLst>
                <a:gd name="T0" fmla="*/ 65 w 71"/>
                <a:gd name="T1" fmla="*/ 100 h 209"/>
                <a:gd name="T2" fmla="*/ 66 w 71"/>
                <a:gd name="T3" fmla="*/ 99 h 209"/>
                <a:gd name="T4" fmla="*/ 71 w 71"/>
                <a:gd name="T5" fmla="*/ 70 h 209"/>
                <a:gd name="T6" fmla="*/ 51 w 71"/>
                <a:gd name="T7" fmla="*/ 21 h 209"/>
                <a:gd name="T8" fmla="*/ 2 w 71"/>
                <a:gd name="T9" fmla="*/ 0 h 209"/>
                <a:gd name="T10" fmla="*/ 0 w 71"/>
                <a:gd name="T11" fmla="*/ 0 h 209"/>
                <a:gd name="T12" fmla="*/ 0 w 71"/>
                <a:gd name="T13" fmla="*/ 18 h 209"/>
                <a:gd name="T14" fmla="*/ 2 w 71"/>
                <a:gd name="T15" fmla="*/ 18 h 209"/>
                <a:gd name="T16" fmla="*/ 54 w 71"/>
                <a:gd name="T17" fmla="*/ 70 h 209"/>
                <a:gd name="T18" fmla="*/ 2 w 71"/>
                <a:gd name="T19" fmla="*/ 122 h 209"/>
                <a:gd name="T20" fmla="*/ 0 w 71"/>
                <a:gd name="T21" fmla="*/ 122 h 209"/>
                <a:gd name="T22" fmla="*/ 0 w 71"/>
                <a:gd name="T23" fmla="*/ 206 h 209"/>
                <a:gd name="T24" fmla="*/ 2 w 71"/>
                <a:gd name="T25" fmla="*/ 209 h 209"/>
                <a:gd name="T26" fmla="*/ 65 w 71"/>
                <a:gd name="T27" fmla="*/ 10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209">
                  <a:moveTo>
                    <a:pt x="65" y="100"/>
                  </a:moveTo>
                  <a:cubicBezTo>
                    <a:pt x="66" y="99"/>
                    <a:pt x="66" y="99"/>
                    <a:pt x="66" y="99"/>
                  </a:cubicBezTo>
                  <a:cubicBezTo>
                    <a:pt x="69" y="91"/>
                    <a:pt x="71" y="84"/>
                    <a:pt x="71" y="70"/>
                  </a:cubicBezTo>
                  <a:cubicBezTo>
                    <a:pt x="71" y="51"/>
                    <a:pt x="64" y="34"/>
                    <a:pt x="51" y="21"/>
                  </a:cubicBezTo>
                  <a:cubicBezTo>
                    <a:pt x="38" y="7"/>
                    <a:pt x="2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30" y="18"/>
                    <a:pt x="54" y="41"/>
                    <a:pt x="54" y="70"/>
                  </a:cubicBezTo>
                  <a:cubicBezTo>
                    <a:pt x="54" y="99"/>
                    <a:pt x="30" y="122"/>
                    <a:pt x="2" y="122"/>
                  </a:cubicBezTo>
                  <a:cubicBezTo>
                    <a:pt x="1" y="122"/>
                    <a:pt x="1" y="122"/>
                    <a:pt x="0" y="122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" y="207"/>
                    <a:pt x="1" y="208"/>
                    <a:pt x="2" y="209"/>
                  </a:cubicBezTo>
                  <a:cubicBezTo>
                    <a:pt x="16" y="185"/>
                    <a:pt x="59" y="116"/>
                    <a:pt x="65" y="1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3929"/>
            <p:cNvSpPr>
              <a:spLocks/>
            </p:cNvSpPr>
            <p:nvPr/>
          </p:nvSpPr>
          <p:spPr bwMode="auto">
            <a:xfrm>
              <a:off x="19334958" y="4700375"/>
              <a:ext cx="158567" cy="325156"/>
            </a:xfrm>
            <a:custGeom>
              <a:avLst/>
              <a:gdLst>
                <a:gd name="T0" fmla="*/ 0 w 51"/>
                <a:gd name="T1" fmla="*/ 52 h 104"/>
                <a:gd name="T2" fmla="*/ 51 w 51"/>
                <a:gd name="T3" fmla="*/ 104 h 104"/>
                <a:gd name="T4" fmla="*/ 51 w 51"/>
                <a:gd name="T5" fmla="*/ 93 h 104"/>
                <a:gd name="T6" fmla="*/ 12 w 51"/>
                <a:gd name="T7" fmla="*/ 52 h 104"/>
                <a:gd name="T8" fmla="*/ 51 w 51"/>
                <a:gd name="T9" fmla="*/ 12 h 104"/>
                <a:gd name="T10" fmla="*/ 51 w 51"/>
                <a:gd name="T11" fmla="*/ 0 h 104"/>
                <a:gd name="T12" fmla="*/ 0 w 51"/>
                <a:gd name="T1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4">
                  <a:moveTo>
                    <a:pt x="0" y="52"/>
                  </a:moveTo>
                  <a:cubicBezTo>
                    <a:pt x="0" y="80"/>
                    <a:pt x="23" y="103"/>
                    <a:pt x="51" y="104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29" y="92"/>
                    <a:pt x="12" y="74"/>
                    <a:pt x="12" y="52"/>
                  </a:cubicBezTo>
                  <a:cubicBezTo>
                    <a:pt x="12" y="30"/>
                    <a:pt x="29" y="13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3" y="1"/>
                    <a:pt x="0" y="24"/>
                    <a:pt x="0" y="5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3930"/>
            <p:cNvSpPr>
              <a:spLocks noEditPoints="1"/>
            </p:cNvSpPr>
            <p:nvPr/>
          </p:nvSpPr>
          <p:spPr bwMode="auto">
            <a:xfrm>
              <a:off x="19244260" y="4607209"/>
              <a:ext cx="507786" cy="758285"/>
            </a:xfrm>
            <a:custGeom>
              <a:avLst/>
              <a:gdLst>
                <a:gd name="T0" fmla="*/ 139 w 163"/>
                <a:gd name="T1" fmla="*/ 24 h 243"/>
                <a:gd name="T2" fmla="*/ 82 w 163"/>
                <a:gd name="T3" fmla="*/ 0 h 243"/>
                <a:gd name="T4" fmla="*/ 23 w 163"/>
                <a:gd name="T5" fmla="*/ 25 h 243"/>
                <a:gd name="T6" fmla="*/ 0 w 163"/>
                <a:gd name="T7" fmla="*/ 82 h 243"/>
                <a:gd name="T8" fmla="*/ 8 w 163"/>
                <a:gd name="T9" fmla="*/ 115 h 243"/>
                <a:gd name="T10" fmla="*/ 9 w 163"/>
                <a:gd name="T11" fmla="*/ 120 h 243"/>
                <a:gd name="T12" fmla="*/ 77 w 163"/>
                <a:gd name="T13" fmla="*/ 235 h 243"/>
                <a:gd name="T14" fmla="*/ 82 w 163"/>
                <a:gd name="T15" fmla="*/ 243 h 243"/>
                <a:gd name="T16" fmla="*/ 87 w 163"/>
                <a:gd name="T17" fmla="*/ 235 h 243"/>
                <a:gd name="T18" fmla="*/ 156 w 163"/>
                <a:gd name="T19" fmla="*/ 116 h 243"/>
                <a:gd name="T20" fmla="*/ 156 w 163"/>
                <a:gd name="T21" fmla="*/ 115 h 243"/>
                <a:gd name="T22" fmla="*/ 163 w 163"/>
                <a:gd name="T23" fmla="*/ 82 h 243"/>
                <a:gd name="T24" fmla="*/ 139 w 163"/>
                <a:gd name="T25" fmla="*/ 24 h 243"/>
                <a:gd name="T26" fmla="*/ 20 w 163"/>
                <a:gd name="T27" fmla="*/ 116 h 243"/>
                <a:gd name="T28" fmla="*/ 19 w 163"/>
                <a:gd name="T29" fmla="*/ 111 h 243"/>
                <a:gd name="T30" fmla="*/ 12 w 163"/>
                <a:gd name="T31" fmla="*/ 82 h 243"/>
                <a:gd name="T32" fmla="*/ 31 w 163"/>
                <a:gd name="T33" fmla="*/ 33 h 243"/>
                <a:gd name="T34" fmla="*/ 80 w 163"/>
                <a:gd name="T35" fmla="*/ 12 h 243"/>
                <a:gd name="T36" fmla="*/ 82 w 163"/>
                <a:gd name="T37" fmla="*/ 12 h 243"/>
                <a:gd name="T38" fmla="*/ 131 w 163"/>
                <a:gd name="T39" fmla="*/ 33 h 243"/>
                <a:gd name="T40" fmla="*/ 151 w 163"/>
                <a:gd name="T41" fmla="*/ 82 h 243"/>
                <a:gd name="T42" fmla="*/ 146 w 163"/>
                <a:gd name="T43" fmla="*/ 111 h 243"/>
                <a:gd name="T44" fmla="*/ 145 w 163"/>
                <a:gd name="T45" fmla="*/ 112 h 243"/>
                <a:gd name="T46" fmla="*/ 82 w 163"/>
                <a:gd name="T47" fmla="*/ 221 h 243"/>
                <a:gd name="T48" fmla="*/ 80 w 163"/>
                <a:gd name="T49" fmla="*/ 218 h 243"/>
                <a:gd name="T50" fmla="*/ 20 w 163"/>
                <a:gd name="T51" fmla="*/ 11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243">
                  <a:moveTo>
                    <a:pt x="139" y="24"/>
                  </a:moveTo>
                  <a:cubicBezTo>
                    <a:pt x="124" y="9"/>
                    <a:pt x="103" y="0"/>
                    <a:pt x="82" y="0"/>
                  </a:cubicBezTo>
                  <a:cubicBezTo>
                    <a:pt x="60" y="0"/>
                    <a:pt x="38" y="9"/>
                    <a:pt x="23" y="25"/>
                  </a:cubicBezTo>
                  <a:cubicBezTo>
                    <a:pt x="8" y="41"/>
                    <a:pt x="0" y="61"/>
                    <a:pt x="0" y="82"/>
                  </a:cubicBezTo>
                  <a:cubicBezTo>
                    <a:pt x="1" y="98"/>
                    <a:pt x="4" y="106"/>
                    <a:pt x="8" y="115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14" y="131"/>
                    <a:pt x="70" y="224"/>
                    <a:pt x="77" y="235"/>
                  </a:cubicBezTo>
                  <a:cubicBezTo>
                    <a:pt x="82" y="243"/>
                    <a:pt x="82" y="243"/>
                    <a:pt x="82" y="243"/>
                  </a:cubicBezTo>
                  <a:cubicBezTo>
                    <a:pt x="87" y="235"/>
                    <a:pt x="87" y="235"/>
                    <a:pt x="87" y="235"/>
                  </a:cubicBezTo>
                  <a:cubicBezTo>
                    <a:pt x="89" y="231"/>
                    <a:pt x="148" y="136"/>
                    <a:pt x="156" y="116"/>
                  </a:cubicBezTo>
                  <a:cubicBezTo>
                    <a:pt x="156" y="115"/>
                    <a:pt x="156" y="115"/>
                    <a:pt x="156" y="115"/>
                  </a:cubicBezTo>
                  <a:cubicBezTo>
                    <a:pt x="160" y="107"/>
                    <a:pt x="163" y="99"/>
                    <a:pt x="163" y="82"/>
                  </a:cubicBezTo>
                  <a:cubicBezTo>
                    <a:pt x="163" y="60"/>
                    <a:pt x="155" y="40"/>
                    <a:pt x="139" y="24"/>
                  </a:cubicBezTo>
                  <a:close/>
                  <a:moveTo>
                    <a:pt x="20" y="116"/>
                  </a:moveTo>
                  <a:cubicBezTo>
                    <a:pt x="19" y="111"/>
                    <a:pt x="19" y="111"/>
                    <a:pt x="19" y="111"/>
                  </a:cubicBezTo>
                  <a:cubicBezTo>
                    <a:pt x="15" y="102"/>
                    <a:pt x="12" y="96"/>
                    <a:pt x="12" y="82"/>
                  </a:cubicBezTo>
                  <a:cubicBezTo>
                    <a:pt x="11" y="64"/>
                    <a:pt x="18" y="47"/>
                    <a:pt x="31" y="33"/>
                  </a:cubicBezTo>
                  <a:cubicBezTo>
                    <a:pt x="44" y="20"/>
                    <a:pt x="62" y="13"/>
                    <a:pt x="80" y="12"/>
                  </a:cubicBezTo>
                  <a:cubicBezTo>
                    <a:pt x="81" y="12"/>
                    <a:pt x="81" y="12"/>
                    <a:pt x="82" y="12"/>
                  </a:cubicBezTo>
                  <a:cubicBezTo>
                    <a:pt x="100" y="12"/>
                    <a:pt x="118" y="19"/>
                    <a:pt x="131" y="33"/>
                  </a:cubicBezTo>
                  <a:cubicBezTo>
                    <a:pt x="144" y="46"/>
                    <a:pt x="151" y="63"/>
                    <a:pt x="151" y="82"/>
                  </a:cubicBezTo>
                  <a:cubicBezTo>
                    <a:pt x="151" y="96"/>
                    <a:pt x="149" y="103"/>
                    <a:pt x="146" y="111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39" y="128"/>
                    <a:pt x="96" y="197"/>
                    <a:pt x="82" y="221"/>
                  </a:cubicBezTo>
                  <a:cubicBezTo>
                    <a:pt x="81" y="220"/>
                    <a:pt x="81" y="219"/>
                    <a:pt x="80" y="218"/>
                  </a:cubicBezTo>
                  <a:cubicBezTo>
                    <a:pt x="55" y="177"/>
                    <a:pt x="23" y="123"/>
                    <a:pt x="20" y="116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3931"/>
            <p:cNvSpPr>
              <a:spLocks/>
            </p:cNvSpPr>
            <p:nvPr/>
          </p:nvSpPr>
          <p:spPr bwMode="auto">
            <a:xfrm>
              <a:off x="19493526" y="4700375"/>
              <a:ext cx="168439" cy="325156"/>
            </a:xfrm>
            <a:custGeom>
              <a:avLst/>
              <a:gdLst>
                <a:gd name="T0" fmla="*/ 2 w 54"/>
                <a:gd name="T1" fmla="*/ 12 h 104"/>
                <a:gd name="T2" fmla="*/ 42 w 54"/>
                <a:gd name="T3" fmla="*/ 52 h 104"/>
                <a:gd name="T4" fmla="*/ 2 w 54"/>
                <a:gd name="T5" fmla="*/ 93 h 104"/>
                <a:gd name="T6" fmla="*/ 0 w 54"/>
                <a:gd name="T7" fmla="*/ 93 h 104"/>
                <a:gd name="T8" fmla="*/ 0 w 54"/>
                <a:gd name="T9" fmla="*/ 104 h 104"/>
                <a:gd name="T10" fmla="*/ 2 w 54"/>
                <a:gd name="T11" fmla="*/ 104 h 104"/>
                <a:gd name="T12" fmla="*/ 54 w 54"/>
                <a:gd name="T13" fmla="*/ 52 h 104"/>
                <a:gd name="T14" fmla="*/ 2 w 54"/>
                <a:gd name="T15" fmla="*/ 0 h 104"/>
                <a:gd name="T16" fmla="*/ 0 w 54"/>
                <a:gd name="T17" fmla="*/ 0 h 104"/>
                <a:gd name="T18" fmla="*/ 0 w 54"/>
                <a:gd name="T19" fmla="*/ 12 h 104"/>
                <a:gd name="T20" fmla="*/ 2 w 54"/>
                <a:gd name="T2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104">
                  <a:moveTo>
                    <a:pt x="2" y="12"/>
                  </a:moveTo>
                  <a:cubicBezTo>
                    <a:pt x="24" y="12"/>
                    <a:pt x="42" y="30"/>
                    <a:pt x="42" y="52"/>
                  </a:cubicBezTo>
                  <a:cubicBezTo>
                    <a:pt x="42" y="74"/>
                    <a:pt x="24" y="93"/>
                    <a:pt x="2" y="93"/>
                  </a:cubicBezTo>
                  <a:cubicBezTo>
                    <a:pt x="1" y="93"/>
                    <a:pt x="1" y="93"/>
                    <a:pt x="0" y="93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104"/>
                    <a:pt x="1" y="104"/>
                    <a:pt x="2" y="104"/>
                  </a:cubicBezTo>
                  <a:cubicBezTo>
                    <a:pt x="30" y="104"/>
                    <a:pt x="54" y="81"/>
                    <a:pt x="54" y="52"/>
                  </a:cubicBezTo>
                  <a:cubicBezTo>
                    <a:pt x="54" y="23"/>
                    <a:pt x="3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3932"/>
            <p:cNvSpPr>
              <a:spLocks/>
            </p:cNvSpPr>
            <p:nvPr/>
          </p:nvSpPr>
          <p:spPr bwMode="auto">
            <a:xfrm>
              <a:off x="19478101" y="4769478"/>
              <a:ext cx="15425" cy="30850"/>
            </a:xfrm>
            <a:custGeom>
              <a:avLst/>
              <a:gdLst>
                <a:gd name="T0" fmla="*/ 0 w 5"/>
                <a:gd name="T1" fmla="*/ 5 h 10"/>
                <a:gd name="T2" fmla="*/ 5 w 5"/>
                <a:gd name="T3" fmla="*/ 10 h 10"/>
                <a:gd name="T4" fmla="*/ 5 w 5"/>
                <a:gd name="T5" fmla="*/ 0 h 10"/>
                <a:gd name="T6" fmla="*/ 0 w 5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0" y="8"/>
                    <a:pt x="2" y="10"/>
                    <a:pt x="5" y="1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Rectangle 3933"/>
            <p:cNvSpPr>
              <a:spLocks noChangeArrowheads="1"/>
            </p:cNvSpPr>
            <p:nvPr/>
          </p:nvSpPr>
          <p:spPr bwMode="auto">
            <a:xfrm>
              <a:off x="19478101" y="4816370"/>
              <a:ext cx="15425" cy="11846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3934"/>
            <p:cNvSpPr>
              <a:spLocks/>
            </p:cNvSpPr>
            <p:nvPr/>
          </p:nvSpPr>
          <p:spPr bwMode="auto">
            <a:xfrm>
              <a:off x="19493526" y="4766393"/>
              <a:ext cx="18510" cy="33935"/>
            </a:xfrm>
            <a:custGeom>
              <a:avLst/>
              <a:gdLst>
                <a:gd name="T0" fmla="*/ 1 w 6"/>
                <a:gd name="T1" fmla="*/ 11 h 11"/>
                <a:gd name="T2" fmla="*/ 6 w 6"/>
                <a:gd name="T3" fmla="*/ 6 h 11"/>
                <a:gd name="T4" fmla="*/ 1 w 6"/>
                <a:gd name="T5" fmla="*/ 0 h 11"/>
                <a:gd name="T6" fmla="*/ 0 w 6"/>
                <a:gd name="T7" fmla="*/ 1 h 11"/>
                <a:gd name="T8" fmla="*/ 0 w 6"/>
                <a:gd name="T9" fmla="*/ 11 h 11"/>
                <a:gd name="T10" fmla="*/ 1 w 6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1" y="11"/>
                  </a:moveTo>
                  <a:cubicBezTo>
                    <a:pt x="4" y="11"/>
                    <a:pt x="6" y="9"/>
                    <a:pt x="6" y="6"/>
                  </a:cubicBezTo>
                  <a:cubicBezTo>
                    <a:pt x="6" y="3"/>
                    <a:pt x="4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Rectangle 3935"/>
            <p:cNvSpPr>
              <a:spLocks noChangeArrowheads="1"/>
            </p:cNvSpPr>
            <p:nvPr/>
          </p:nvSpPr>
          <p:spPr bwMode="auto">
            <a:xfrm>
              <a:off x="19493526" y="4816370"/>
              <a:ext cx="18510" cy="11846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70" name="Group 1169"/>
          <p:cNvGrpSpPr/>
          <p:nvPr/>
        </p:nvGrpSpPr>
        <p:grpSpPr>
          <a:xfrm>
            <a:off x="6690106" y="3567947"/>
            <a:ext cx="346501" cy="258862"/>
            <a:chOff x="20341275" y="4672610"/>
            <a:chExt cx="844047" cy="630567"/>
          </a:xfrm>
        </p:grpSpPr>
        <p:sp>
          <p:nvSpPr>
            <p:cNvPr id="1171" name="Freeform 3936"/>
            <p:cNvSpPr>
              <a:spLocks/>
            </p:cNvSpPr>
            <p:nvPr/>
          </p:nvSpPr>
          <p:spPr bwMode="auto">
            <a:xfrm>
              <a:off x="20384464" y="4713332"/>
              <a:ext cx="380068" cy="546039"/>
            </a:xfrm>
            <a:custGeom>
              <a:avLst/>
              <a:gdLst>
                <a:gd name="T0" fmla="*/ 616 w 616"/>
                <a:gd name="T1" fmla="*/ 723 h 885"/>
                <a:gd name="T2" fmla="*/ 111 w 616"/>
                <a:gd name="T3" fmla="*/ 723 h 885"/>
                <a:gd name="T4" fmla="*/ 111 w 616"/>
                <a:gd name="T5" fmla="*/ 657 h 885"/>
                <a:gd name="T6" fmla="*/ 616 w 616"/>
                <a:gd name="T7" fmla="*/ 657 h 885"/>
                <a:gd name="T8" fmla="*/ 616 w 616"/>
                <a:gd name="T9" fmla="*/ 582 h 885"/>
                <a:gd name="T10" fmla="*/ 111 w 616"/>
                <a:gd name="T11" fmla="*/ 582 h 885"/>
                <a:gd name="T12" fmla="*/ 111 w 616"/>
                <a:gd name="T13" fmla="*/ 511 h 885"/>
                <a:gd name="T14" fmla="*/ 616 w 616"/>
                <a:gd name="T15" fmla="*/ 511 h 885"/>
                <a:gd name="T16" fmla="*/ 616 w 616"/>
                <a:gd name="T17" fmla="*/ 435 h 885"/>
                <a:gd name="T18" fmla="*/ 111 w 616"/>
                <a:gd name="T19" fmla="*/ 435 h 885"/>
                <a:gd name="T20" fmla="*/ 111 w 616"/>
                <a:gd name="T21" fmla="*/ 364 h 885"/>
                <a:gd name="T22" fmla="*/ 616 w 616"/>
                <a:gd name="T23" fmla="*/ 364 h 885"/>
                <a:gd name="T24" fmla="*/ 616 w 616"/>
                <a:gd name="T25" fmla="*/ 0 h 885"/>
                <a:gd name="T26" fmla="*/ 0 w 616"/>
                <a:gd name="T27" fmla="*/ 0 h 885"/>
                <a:gd name="T28" fmla="*/ 0 w 616"/>
                <a:gd name="T29" fmla="*/ 885 h 885"/>
                <a:gd name="T30" fmla="*/ 616 w 616"/>
                <a:gd name="T31" fmla="*/ 885 h 885"/>
                <a:gd name="T32" fmla="*/ 616 w 616"/>
                <a:gd name="T33" fmla="*/ 723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6" h="885">
                  <a:moveTo>
                    <a:pt x="616" y="723"/>
                  </a:moveTo>
                  <a:lnTo>
                    <a:pt x="111" y="723"/>
                  </a:lnTo>
                  <a:lnTo>
                    <a:pt x="111" y="657"/>
                  </a:lnTo>
                  <a:lnTo>
                    <a:pt x="616" y="657"/>
                  </a:lnTo>
                  <a:lnTo>
                    <a:pt x="616" y="582"/>
                  </a:lnTo>
                  <a:lnTo>
                    <a:pt x="111" y="582"/>
                  </a:lnTo>
                  <a:lnTo>
                    <a:pt x="111" y="511"/>
                  </a:lnTo>
                  <a:lnTo>
                    <a:pt x="616" y="511"/>
                  </a:lnTo>
                  <a:lnTo>
                    <a:pt x="616" y="435"/>
                  </a:lnTo>
                  <a:lnTo>
                    <a:pt x="111" y="435"/>
                  </a:lnTo>
                  <a:lnTo>
                    <a:pt x="111" y="364"/>
                  </a:lnTo>
                  <a:lnTo>
                    <a:pt x="616" y="364"/>
                  </a:lnTo>
                  <a:lnTo>
                    <a:pt x="616" y="0"/>
                  </a:lnTo>
                  <a:lnTo>
                    <a:pt x="0" y="0"/>
                  </a:lnTo>
                  <a:lnTo>
                    <a:pt x="0" y="885"/>
                  </a:lnTo>
                  <a:lnTo>
                    <a:pt x="616" y="885"/>
                  </a:lnTo>
                  <a:lnTo>
                    <a:pt x="616" y="7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3937"/>
            <p:cNvSpPr>
              <a:spLocks noEditPoints="1"/>
            </p:cNvSpPr>
            <p:nvPr/>
          </p:nvSpPr>
          <p:spPr bwMode="auto">
            <a:xfrm>
              <a:off x="20764532" y="4713332"/>
              <a:ext cx="376983" cy="546039"/>
            </a:xfrm>
            <a:custGeom>
              <a:avLst/>
              <a:gdLst>
                <a:gd name="T0" fmla="*/ 81 w 611"/>
                <a:gd name="T1" fmla="*/ 364 h 885"/>
                <a:gd name="T2" fmla="*/ 81 w 611"/>
                <a:gd name="T3" fmla="*/ 435 h 885"/>
                <a:gd name="T4" fmla="*/ 0 w 611"/>
                <a:gd name="T5" fmla="*/ 435 h 885"/>
                <a:gd name="T6" fmla="*/ 0 w 611"/>
                <a:gd name="T7" fmla="*/ 511 h 885"/>
                <a:gd name="T8" fmla="*/ 81 w 611"/>
                <a:gd name="T9" fmla="*/ 511 h 885"/>
                <a:gd name="T10" fmla="*/ 81 w 611"/>
                <a:gd name="T11" fmla="*/ 582 h 885"/>
                <a:gd name="T12" fmla="*/ 0 w 611"/>
                <a:gd name="T13" fmla="*/ 582 h 885"/>
                <a:gd name="T14" fmla="*/ 0 w 611"/>
                <a:gd name="T15" fmla="*/ 657 h 885"/>
                <a:gd name="T16" fmla="*/ 81 w 611"/>
                <a:gd name="T17" fmla="*/ 657 h 885"/>
                <a:gd name="T18" fmla="*/ 81 w 611"/>
                <a:gd name="T19" fmla="*/ 723 h 885"/>
                <a:gd name="T20" fmla="*/ 0 w 611"/>
                <a:gd name="T21" fmla="*/ 723 h 885"/>
                <a:gd name="T22" fmla="*/ 0 w 611"/>
                <a:gd name="T23" fmla="*/ 885 h 885"/>
                <a:gd name="T24" fmla="*/ 611 w 611"/>
                <a:gd name="T25" fmla="*/ 885 h 885"/>
                <a:gd name="T26" fmla="*/ 611 w 611"/>
                <a:gd name="T27" fmla="*/ 0 h 885"/>
                <a:gd name="T28" fmla="*/ 0 w 611"/>
                <a:gd name="T29" fmla="*/ 0 h 885"/>
                <a:gd name="T30" fmla="*/ 0 w 611"/>
                <a:gd name="T31" fmla="*/ 364 h 885"/>
                <a:gd name="T32" fmla="*/ 81 w 611"/>
                <a:gd name="T33" fmla="*/ 364 h 885"/>
                <a:gd name="T34" fmla="*/ 288 w 611"/>
                <a:gd name="T35" fmla="*/ 111 h 885"/>
                <a:gd name="T36" fmla="*/ 485 w 611"/>
                <a:gd name="T37" fmla="*/ 111 h 885"/>
                <a:gd name="T38" fmla="*/ 485 w 611"/>
                <a:gd name="T39" fmla="*/ 313 h 885"/>
                <a:gd name="T40" fmla="*/ 288 w 611"/>
                <a:gd name="T41" fmla="*/ 313 h 885"/>
                <a:gd name="T42" fmla="*/ 288 w 611"/>
                <a:gd name="T43" fmla="*/ 111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1" h="885">
                  <a:moveTo>
                    <a:pt x="81" y="364"/>
                  </a:moveTo>
                  <a:lnTo>
                    <a:pt x="81" y="435"/>
                  </a:lnTo>
                  <a:lnTo>
                    <a:pt x="0" y="435"/>
                  </a:lnTo>
                  <a:lnTo>
                    <a:pt x="0" y="511"/>
                  </a:lnTo>
                  <a:lnTo>
                    <a:pt x="81" y="511"/>
                  </a:lnTo>
                  <a:lnTo>
                    <a:pt x="81" y="582"/>
                  </a:lnTo>
                  <a:lnTo>
                    <a:pt x="0" y="582"/>
                  </a:lnTo>
                  <a:lnTo>
                    <a:pt x="0" y="657"/>
                  </a:lnTo>
                  <a:lnTo>
                    <a:pt x="81" y="657"/>
                  </a:lnTo>
                  <a:lnTo>
                    <a:pt x="81" y="723"/>
                  </a:lnTo>
                  <a:lnTo>
                    <a:pt x="0" y="723"/>
                  </a:lnTo>
                  <a:lnTo>
                    <a:pt x="0" y="885"/>
                  </a:lnTo>
                  <a:lnTo>
                    <a:pt x="611" y="885"/>
                  </a:lnTo>
                  <a:lnTo>
                    <a:pt x="611" y="0"/>
                  </a:lnTo>
                  <a:lnTo>
                    <a:pt x="0" y="0"/>
                  </a:lnTo>
                  <a:lnTo>
                    <a:pt x="0" y="364"/>
                  </a:lnTo>
                  <a:lnTo>
                    <a:pt x="81" y="364"/>
                  </a:lnTo>
                  <a:close/>
                  <a:moveTo>
                    <a:pt x="288" y="111"/>
                  </a:moveTo>
                  <a:lnTo>
                    <a:pt x="485" y="111"/>
                  </a:lnTo>
                  <a:lnTo>
                    <a:pt x="485" y="313"/>
                  </a:lnTo>
                  <a:lnTo>
                    <a:pt x="288" y="313"/>
                  </a:lnTo>
                  <a:lnTo>
                    <a:pt x="288" y="11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3938"/>
            <p:cNvSpPr>
              <a:spLocks noEditPoints="1"/>
            </p:cNvSpPr>
            <p:nvPr/>
          </p:nvSpPr>
          <p:spPr bwMode="auto">
            <a:xfrm>
              <a:off x="20341275" y="4672610"/>
              <a:ext cx="844047" cy="630567"/>
            </a:xfrm>
            <a:custGeom>
              <a:avLst/>
              <a:gdLst>
                <a:gd name="T0" fmla="*/ 0 w 1368"/>
                <a:gd name="T1" fmla="*/ 0 h 1022"/>
                <a:gd name="T2" fmla="*/ 0 w 1368"/>
                <a:gd name="T3" fmla="*/ 1022 h 1022"/>
                <a:gd name="T4" fmla="*/ 1368 w 1368"/>
                <a:gd name="T5" fmla="*/ 1022 h 1022"/>
                <a:gd name="T6" fmla="*/ 1368 w 1368"/>
                <a:gd name="T7" fmla="*/ 0 h 1022"/>
                <a:gd name="T8" fmla="*/ 0 w 1368"/>
                <a:gd name="T9" fmla="*/ 0 h 1022"/>
                <a:gd name="T10" fmla="*/ 1297 w 1368"/>
                <a:gd name="T11" fmla="*/ 951 h 1022"/>
                <a:gd name="T12" fmla="*/ 686 w 1368"/>
                <a:gd name="T13" fmla="*/ 951 h 1022"/>
                <a:gd name="T14" fmla="*/ 70 w 1368"/>
                <a:gd name="T15" fmla="*/ 951 h 1022"/>
                <a:gd name="T16" fmla="*/ 70 w 1368"/>
                <a:gd name="T17" fmla="*/ 66 h 1022"/>
                <a:gd name="T18" fmla="*/ 686 w 1368"/>
                <a:gd name="T19" fmla="*/ 66 h 1022"/>
                <a:gd name="T20" fmla="*/ 1297 w 1368"/>
                <a:gd name="T21" fmla="*/ 66 h 1022"/>
                <a:gd name="T22" fmla="*/ 1297 w 1368"/>
                <a:gd name="T23" fmla="*/ 951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8" h="1022">
                  <a:moveTo>
                    <a:pt x="0" y="0"/>
                  </a:moveTo>
                  <a:lnTo>
                    <a:pt x="0" y="1022"/>
                  </a:lnTo>
                  <a:lnTo>
                    <a:pt x="1368" y="1022"/>
                  </a:lnTo>
                  <a:lnTo>
                    <a:pt x="1368" y="0"/>
                  </a:lnTo>
                  <a:lnTo>
                    <a:pt x="0" y="0"/>
                  </a:lnTo>
                  <a:close/>
                  <a:moveTo>
                    <a:pt x="1297" y="951"/>
                  </a:moveTo>
                  <a:lnTo>
                    <a:pt x="686" y="951"/>
                  </a:lnTo>
                  <a:lnTo>
                    <a:pt x="70" y="951"/>
                  </a:lnTo>
                  <a:lnTo>
                    <a:pt x="70" y="66"/>
                  </a:lnTo>
                  <a:lnTo>
                    <a:pt x="686" y="66"/>
                  </a:lnTo>
                  <a:lnTo>
                    <a:pt x="1297" y="66"/>
                  </a:lnTo>
                  <a:lnTo>
                    <a:pt x="1297" y="95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Rectangle 3939"/>
            <p:cNvSpPr>
              <a:spLocks noChangeArrowheads="1"/>
            </p:cNvSpPr>
            <p:nvPr/>
          </p:nvSpPr>
          <p:spPr bwMode="auto">
            <a:xfrm>
              <a:off x="20452950" y="4937917"/>
              <a:ext cx="311582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Rectangle 3940"/>
            <p:cNvSpPr>
              <a:spLocks noChangeArrowheads="1"/>
            </p:cNvSpPr>
            <p:nvPr/>
          </p:nvSpPr>
          <p:spPr bwMode="auto">
            <a:xfrm>
              <a:off x="20452950" y="5118697"/>
              <a:ext cx="311582" cy="40722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Rectangle 3941"/>
            <p:cNvSpPr>
              <a:spLocks noChangeArrowheads="1"/>
            </p:cNvSpPr>
            <p:nvPr/>
          </p:nvSpPr>
          <p:spPr bwMode="auto">
            <a:xfrm>
              <a:off x="20452950" y="5028616"/>
              <a:ext cx="311582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Rectangle 3942"/>
            <p:cNvSpPr>
              <a:spLocks noChangeArrowheads="1"/>
            </p:cNvSpPr>
            <p:nvPr/>
          </p:nvSpPr>
          <p:spPr bwMode="auto">
            <a:xfrm>
              <a:off x="20764532" y="4937917"/>
              <a:ext cx="49977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Rectangle 3943"/>
            <p:cNvSpPr>
              <a:spLocks noChangeArrowheads="1"/>
            </p:cNvSpPr>
            <p:nvPr/>
          </p:nvSpPr>
          <p:spPr bwMode="auto">
            <a:xfrm>
              <a:off x="20942226" y="4781818"/>
              <a:ext cx="121548" cy="12463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Rectangle 3944"/>
            <p:cNvSpPr>
              <a:spLocks noChangeArrowheads="1"/>
            </p:cNvSpPr>
            <p:nvPr/>
          </p:nvSpPr>
          <p:spPr bwMode="auto">
            <a:xfrm>
              <a:off x="20764532" y="5118697"/>
              <a:ext cx="49977" cy="40722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Rectangle 3945"/>
            <p:cNvSpPr>
              <a:spLocks noChangeArrowheads="1"/>
            </p:cNvSpPr>
            <p:nvPr/>
          </p:nvSpPr>
          <p:spPr bwMode="auto">
            <a:xfrm>
              <a:off x="20764532" y="5028616"/>
              <a:ext cx="49977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81" name="Group 1180"/>
          <p:cNvGrpSpPr/>
          <p:nvPr/>
        </p:nvGrpSpPr>
        <p:grpSpPr>
          <a:xfrm>
            <a:off x="7526452" y="3544053"/>
            <a:ext cx="305723" cy="306229"/>
            <a:chOff x="21693107" y="4613379"/>
            <a:chExt cx="744711" cy="745945"/>
          </a:xfrm>
        </p:grpSpPr>
        <p:sp>
          <p:nvSpPr>
            <p:cNvPr id="1182" name="Freeform 3946"/>
            <p:cNvSpPr>
              <a:spLocks/>
            </p:cNvSpPr>
            <p:nvPr/>
          </p:nvSpPr>
          <p:spPr bwMode="auto">
            <a:xfrm>
              <a:off x="22434733" y="5019361"/>
              <a:ext cx="3085" cy="12340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3" name="Freeform 3947"/>
            <p:cNvSpPr>
              <a:spLocks/>
            </p:cNvSpPr>
            <p:nvPr/>
          </p:nvSpPr>
          <p:spPr bwMode="auto">
            <a:xfrm>
              <a:off x="22434733" y="5031700"/>
              <a:ext cx="0" cy="15425"/>
            </a:xfrm>
            <a:custGeom>
              <a:avLst/>
              <a:gdLst>
                <a:gd name="T0" fmla="*/ 5 h 5"/>
                <a:gd name="T1" fmla="*/ 0 h 5"/>
                <a:gd name="T2" fmla="*/ 5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5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0" y="2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4" name="Freeform 3948"/>
            <p:cNvSpPr>
              <a:spLocks/>
            </p:cNvSpPr>
            <p:nvPr/>
          </p:nvSpPr>
          <p:spPr bwMode="auto">
            <a:xfrm>
              <a:off x="22437818" y="4987894"/>
              <a:ext cx="0" cy="31467"/>
            </a:xfrm>
            <a:custGeom>
              <a:avLst/>
              <a:gdLst>
                <a:gd name="T0" fmla="*/ 0 h 10"/>
                <a:gd name="T1" fmla="*/ 10 h 10"/>
                <a:gd name="T2" fmla="*/ 0 h 1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Freeform 3949"/>
            <p:cNvSpPr>
              <a:spLocks/>
            </p:cNvSpPr>
            <p:nvPr/>
          </p:nvSpPr>
          <p:spPr bwMode="auto">
            <a:xfrm>
              <a:off x="21730744" y="4651016"/>
              <a:ext cx="345516" cy="670672"/>
            </a:xfrm>
            <a:custGeom>
              <a:avLst/>
              <a:gdLst>
                <a:gd name="T0" fmla="*/ 0 w 111"/>
                <a:gd name="T1" fmla="*/ 108 h 215"/>
                <a:gd name="T2" fmla="*/ 30 w 111"/>
                <a:gd name="T3" fmla="*/ 182 h 215"/>
                <a:gd name="T4" fmla="*/ 30 w 111"/>
                <a:gd name="T5" fmla="*/ 174 h 215"/>
                <a:gd name="T6" fmla="*/ 37 w 111"/>
                <a:gd name="T7" fmla="*/ 159 h 215"/>
                <a:gd name="T8" fmla="*/ 46 w 111"/>
                <a:gd name="T9" fmla="*/ 154 h 215"/>
                <a:gd name="T10" fmla="*/ 38 w 111"/>
                <a:gd name="T11" fmla="*/ 141 h 215"/>
                <a:gd name="T12" fmla="*/ 53 w 111"/>
                <a:gd name="T13" fmla="*/ 126 h 215"/>
                <a:gd name="T14" fmla="*/ 68 w 111"/>
                <a:gd name="T15" fmla="*/ 141 h 215"/>
                <a:gd name="T16" fmla="*/ 60 w 111"/>
                <a:gd name="T17" fmla="*/ 154 h 215"/>
                <a:gd name="T18" fmla="*/ 69 w 111"/>
                <a:gd name="T19" fmla="*/ 159 h 215"/>
                <a:gd name="T20" fmla="*/ 76 w 111"/>
                <a:gd name="T21" fmla="*/ 174 h 215"/>
                <a:gd name="T22" fmla="*/ 76 w 111"/>
                <a:gd name="T23" fmla="*/ 210 h 215"/>
                <a:gd name="T24" fmla="*/ 108 w 111"/>
                <a:gd name="T25" fmla="*/ 215 h 215"/>
                <a:gd name="T26" fmla="*/ 111 w 111"/>
                <a:gd name="T27" fmla="*/ 215 h 215"/>
                <a:gd name="T28" fmla="*/ 111 w 111"/>
                <a:gd name="T29" fmla="*/ 156 h 215"/>
                <a:gd name="T30" fmla="*/ 108 w 111"/>
                <a:gd name="T31" fmla="*/ 152 h 215"/>
                <a:gd name="T32" fmla="*/ 95 w 111"/>
                <a:gd name="T33" fmla="*/ 165 h 215"/>
                <a:gd name="T34" fmla="*/ 90 w 111"/>
                <a:gd name="T35" fmla="*/ 159 h 215"/>
                <a:gd name="T36" fmla="*/ 104 w 111"/>
                <a:gd name="T37" fmla="*/ 144 h 215"/>
                <a:gd name="T38" fmla="*/ 104 w 111"/>
                <a:gd name="T39" fmla="*/ 144 h 215"/>
                <a:gd name="T40" fmla="*/ 104 w 111"/>
                <a:gd name="T41" fmla="*/ 126 h 215"/>
                <a:gd name="T42" fmla="*/ 111 w 111"/>
                <a:gd name="T43" fmla="*/ 126 h 215"/>
                <a:gd name="T44" fmla="*/ 111 w 111"/>
                <a:gd name="T45" fmla="*/ 108 h 215"/>
                <a:gd name="T46" fmla="*/ 77 w 111"/>
                <a:gd name="T47" fmla="*/ 108 h 215"/>
                <a:gd name="T48" fmla="*/ 77 w 111"/>
                <a:gd name="T49" fmla="*/ 81 h 215"/>
                <a:gd name="T50" fmla="*/ 86 w 111"/>
                <a:gd name="T51" fmla="*/ 62 h 215"/>
                <a:gd name="T52" fmla="*/ 97 w 111"/>
                <a:gd name="T53" fmla="*/ 55 h 215"/>
                <a:gd name="T54" fmla="*/ 87 w 111"/>
                <a:gd name="T55" fmla="*/ 38 h 215"/>
                <a:gd name="T56" fmla="*/ 106 w 111"/>
                <a:gd name="T57" fmla="*/ 18 h 215"/>
                <a:gd name="T58" fmla="*/ 111 w 111"/>
                <a:gd name="T59" fmla="*/ 19 h 215"/>
                <a:gd name="T60" fmla="*/ 111 w 111"/>
                <a:gd name="T61" fmla="*/ 0 h 215"/>
                <a:gd name="T62" fmla="*/ 108 w 111"/>
                <a:gd name="T63" fmla="*/ 0 h 215"/>
                <a:gd name="T64" fmla="*/ 0 w 111"/>
                <a:gd name="T65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215">
                  <a:moveTo>
                    <a:pt x="0" y="108"/>
                  </a:moveTo>
                  <a:cubicBezTo>
                    <a:pt x="0" y="137"/>
                    <a:pt x="11" y="163"/>
                    <a:pt x="30" y="182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0" y="168"/>
                    <a:pt x="33" y="163"/>
                    <a:pt x="37" y="159"/>
                  </a:cubicBezTo>
                  <a:cubicBezTo>
                    <a:pt x="39" y="157"/>
                    <a:pt x="42" y="155"/>
                    <a:pt x="46" y="154"/>
                  </a:cubicBezTo>
                  <a:cubicBezTo>
                    <a:pt x="41" y="151"/>
                    <a:pt x="38" y="146"/>
                    <a:pt x="38" y="141"/>
                  </a:cubicBezTo>
                  <a:cubicBezTo>
                    <a:pt x="38" y="132"/>
                    <a:pt x="45" y="126"/>
                    <a:pt x="53" y="126"/>
                  </a:cubicBezTo>
                  <a:cubicBezTo>
                    <a:pt x="61" y="126"/>
                    <a:pt x="68" y="132"/>
                    <a:pt x="68" y="141"/>
                  </a:cubicBezTo>
                  <a:cubicBezTo>
                    <a:pt x="68" y="147"/>
                    <a:pt x="65" y="152"/>
                    <a:pt x="60" y="154"/>
                  </a:cubicBezTo>
                  <a:cubicBezTo>
                    <a:pt x="63" y="155"/>
                    <a:pt x="66" y="157"/>
                    <a:pt x="69" y="159"/>
                  </a:cubicBezTo>
                  <a:cubicBezTo>
                    <a:pt x="73" y="163"/>
                    <a:pt x="76" y="168"/>
                    <a:pt x="76" y="17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86" y="214"/>
                    <a:pt x="96" y="215"/>
                    <a:pt x="108" y="215"/>
                  </a:cubicBezTo>
                  <a:cubicBezTo>
                    <a:pt x="109" y="215"/>
                    <a:pt x="110" y="215"/>
                    <a:pt x="111" y="215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95" y="165"/>
                    <a:pt x="95" y="165"/>
                    <a:pt x="95" y="165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77" y="74"/>
                    <a:pt x="80" y="67"/>
                    <a:pt x="86" y="62"/>
                  </a:cubicBezTo>
                  <a:cubicBezTo>
                    <a:pt x="89" y="59"/>
                    <a:pt x="93" y="57"/>
                    <a:pt x="97" y="55"/>
                  </a:cubicBezTo>
                  <a:cubicBezTo>
                    <a:pt x="91" y="52"/>
                    <a:pt x="87" y="45"/>
                    <a:pt x="87" y="38"/>
                  </a:cubicBezTo>
                  <a:cubicBezTo>
                    <a:pt x="87" y="27"/>
                    <a:pt x="96" y="18"/>
                    <a:pt x="106" y="18"/>
                  </a:cubicBezTo>
                  <a:cubicBezTo>
                    <a:pt x="108" y="18"/>
                    <a:pt x="110" y="18"/>
                    <a:pt x="111" y="19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9" y="0"/>
                    <a:pt x="108" y="0"/>
                  </a:cubicBezTo>
                  <a:cubicBezTo>
                    <a:pt x="48" y="0"/>
                    <a:pt x="0" y="4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Freeform 3950"/>
            <p:cNvSpPr>
              <a:spLocks/>
            </p:cNvSpPr>
            <p:nvPr/>
          </p:nvSpPr>
          <p:spPr bwMode="auto">
            <a:xfrm>
              <a:off x="22076260" y="4651016"/>
              <a:ext cx="323922" cy="670672"/>
            </a:xfrm>
            <a:custGeom>
              <a:avLst/>
              <a:gdLst>
                <a:gd name="T0" fmla="*/ 15 w 104"/>
                <a:gd name="T1" fmla="*/ 38 h 215"/>
                <a:gd name="T2" fmla="*/ 5 w 104"/>
                <a:gd name="T3" fmla="*/ 55 h 215"/>
                <a:gd name="T4" fmla="*/ 16 w 104"/>
                <a:gd name="T5" fmla="*/ 62 h 215"/>
                <a:gd name="T6" fmla="*/ 25 w 104"/>
                <a:gd name="T7" fmla="*/ 81 h 215"/>
                <a:gd name="T8" fmla="*/ 25 w 104"/>
                <a:gd name="T9" fmla="*/ 108 h 215"/>
                <a:gd name="T10" fmla="*/ 0 w 104"/>
                <a:gd name="T11" fmla="*/ 108 h 215"/>
                <a:gd name="T12" fmla="*/ 0 w 104"/>
                <a:gd name="T13" fmla="*/ 126 h 215"/>
                <a:gd name="T14" fmla="*/ 1 w 104"/>
                <a:gd name="T15" fmla="*/ 126 h 215"/>
                <a:gd name="T16" fmla="*/ 1 w 104"/>
                <a:gd name="T17" fmla="*/ 145 h 215"/>
                <a:gd name="T18" fmla="*/ 15 w 104"/>
                <a:gd name="T19" fmla="*/ 159 h 215"/>
                <a:gd name="T20" fmla="*/ 9 w 104"/>
                <a:gd name="T21" fmla="*/ 165 h 215"/>
                <a:gd name="T22" fmla="*/ 0 w 104"/>
                <a:gd name="T23" fmla="*/ 156 h 215"/>
                <a:gd name="T24" fmla="*/ 0 w 104"/>
                <a:gd name="T25" fmla="*/ 215 h 215"/>
                <a:gd name="T26" fmla="*/ 26 w 104"/>
                <a:gd name="T27" fmla="*/ 211 h 215"/>
                <a:gd name="T28" fmla="*/ 26 w 104"/>
                <a:gd name="T29" fmla="*/ 174 h 215"/>
                <a:gd name="T30" fmla="*/ 33 w 104"/>
                <a:gd name="T31" fmla="*/ 159 h 215"/>
                <a:gd name="T32" fmla="*/ 42 w 104"/>
                <a:gd name="T33" fmla="*/ 154 h 215"/>
                <a:gd name="T34" fmla="*/ 34 w 104"/>
                <a:gd name="T35" fmla="*/ 141 h 215"/>
                <a:gd name="T36" fmla="*/ 49 w 104"/>
                <a:gd name="T37" fmla="*/ 126 h 215"/>
                <a:gd name="T38" fmla="*/ 64 w 104"/>
                <a:gd name="T39" fmla="*/ 141 h 215"/>
                <a:gd name="T40" fmla="*/ 56 w 104"/>
                <a:gd name="T41" fmla="*/ 154 h 215"/>
                <a:gd name="T42" fmla="*/ 65 w 104"/>
                <a:gd name="T43" fmla="*/ 159 h 215"/>
                <a:gd name="T44" fmla="*/ 72 w 104"/>
                <a:gd name="T45" fmla="*/ 174 h 215"/>
                <a:gd name="T46" fmla="*/ 72 w 104"/>
                <a:gd name="T47" fmla="*/ 184 h 215"/>
                <a:gd name="T48" fmla="*/ 104 w 104"/>
                <a:gd name="T49" fmla="*/ 108 h 215"/>
                <a:gd name="T50" fmla="*/ 0 w 104"/>
                <a:gd name="T51" fmla="*/ 0 h 215"/>
                <a:gd name="T52" fmla="*/ 0 w 104"/>
                <a:gd name="T53" fmla="*/ 19 h 215"/>
                <a:gd name="T54" fmla="*/ 15 w 104"/>
                <a:gd name="T55" fmla="*/ 3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215">
                  <a:moveTo>
                    <a:pt x="15" y="38"/>
                  </a:moveTo>
                  <a:cubicBezTo>
                    <a:pt x="15" y="45"/>
                    <a:pt x="11" y="52"/>
                    <a:pt x="5" y="55"/>
                  </a:cubicBezTo>
                  <a:cubicBezTo>
                    <a:pt x="9" y="57"/>
                    <a:pt x="13" y="59"/>
                    <a:pt x="16" y="62"/>
                  </a:cubicBezTo>
                  <a:cubicBezTo>
                    <a:pt x="22" y="67"/>
                    <a:pt x="25" y="74"/>
                    <a:pt x="25" y="81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" y="126"/>
                    <a:pt x="1" y="126"/>
                    <a:pt x="1" y="126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15" y="159"/>
                    <a:pt x="15" y="159"/>
                    <a:pt x="15" y="159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9" y="215"/>
                    <a:pt x="18" y="213"/>
                    <a:pt x="26" y="211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26" y="168"/>
                    <a:pt x="29" y="163"/>
                    <a:pt x="33" y="159"/>
                  </a:cubicBezTo>
                  <a:cubicBezTo>
                    <a:pt x="36" y="157"/>
                    <a:pt x="39" y="155"/>
                    <a:pt x="42" y="154"/>
                  </a:cubicBezTo>
                  <a:cubicBezTo>
                    <a:pt x="37" y="152"/>
                    <a:pt x="34" y="147"/>
                    <a:pt x="34" y="141"/>
                  </a:cubicBezTo>
                  <a:cubicBezTo>
                    <a:pt x="34" y="132"/>
                    <a:pt x="41" y="126"/>
                    <a:pt x="49" y="126"/>
                  </a:cubicBezTo>
                  <a:cubicBezTo>
                    <a:pt x="57" y="126"/>
                    <a:pt x="64" y="132"/>
                    <a:pt x="64" y="141"/>
                  </a:cubicBezTo>
                  <a:cubicBezTo>
                    <a:pt x="64" y="146"/>
                    <a:pt x="61" y="151"/>
                    <a:pt x="56" y="154"/>
                  </a:cubicBezTo>
                  <a:cubicBezTo>
                    <a:pt x="60" y="155"/>
                    <a:pt x="63" y="157"/>
                    <a:pt x="65" y="159"/>
                  </a:cubicBezTo>
                  <a:cubicBezTo>
                    <a:pt x="69" y="163"/>
                    <a:pt x="72" y="168"/>
                    <a:pt x="72" y="17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92" y="165"/>
                    <a:pt x="104" y="138"/>
                    <a:pt x="104" y="108"/>
                  </a:cubicBezTo>
                  <a:cubicBezTo>
                    <a:pt x="104" y="50"/>
                    <a:pt x="58" y="2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9" y="21"/>
                    <a:pt x="15" y="29"/>
                    <a:pt x="15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3951"/>
            <p:cNvSpPr>
              <a:spLocks/>
            </p:cNvSpPr>
            <p:nvPr/>
          </p:nvSpPr>
          <p:spPr bwMode="auto">
            <a:xfrm>
              <a:off x="22157703" y="5044040"/>
              <a:ext cx="143142" cy="265307"/>
            </a:xfrm>
            <a:custGeom>
              <a:avLst/>
              <a:gdLst>
                <a:gd name="T0" fmla="*/ 39 w 46"/>
                <a:gd name="T1" fmla="*/ 33 h 85"/>
                <a:gd name="T2" fmla="*/ 30 w 46"/>
                <a:gd name="T3" fmla="*/ 28 h 85"/>
                <a:gd name="T4" fmla="*/ 38 w 46"/>
                <a:gd name="T5" fmla="*/ 15 h 85"/>
                <a:gd name="T6" fmla="*/ 23 w 46"/>
                <a:gd name="T7" fmla="*/ 0 h 85"/>
                <a:gd name="T8" fmla="*/ 8 w 46"/>
                <a:gd name="T9" fmla="*/ 15 h 85"/>
                <a:gd name="T10" fmla="*/ 16 w 46"/>
                <a:gd name="T11" fmla="*/ 28 h 85"/>
                <a:gd name="T12" fmla="*/ 7 w 46"/>
                <a:gd name="T13" fmla="*/ 33 h 85"/>
                <a:gd name="T14" fmla="*/ 0 w 46"/>
                <a:gd name="T15" fmla="*/ 48 h 85"/>
                <a:gd name="T16" fmla="*/ 0 w 46"/>
                <a:gd name="T17" fmla="*/ 85 h 85"/>
                <a:gd name="T18" fmla="*/ 46 w 46"/>
                <a:gd name="T19" fmla="*/ 58 h 85"/>
                <a:gd name="T20" fmla="*/ 46 w 46"/>
                <a:gd name="T21" fmla="*/ 48 h 85"/>
                <a:gd name="T22" fmla="*/ 39 w 46"/>
                <a:gd name="T23" fmla="*/ 3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5">
                  <a:moveTo>
                    <a:pt x="39" y="33"/>
                  </a:moveTo>
                  <a:cubicBezTo>
                    <a:pt x="37" y="31"/>
                    <a:pt x="34" y="29"/>
                    <a:pt x="30" y="28"/>
                  </a:cubicBezTo>
                  <a:cubicBezTo>
                    <a:pt x="35" y="25"/>
                    <a:pt x="38" y="20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1"/>
                    <a:pt x="11" y="26"/>
                    <a:pt x="16" y="28"/>
                  </a:cubicBezTo>
                  <a:cubicBezTo>
                    <a:pt x="13" y="29"/>
                    <a:pt x="10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8" y="80"/>
                    <a:pt x="33" y="71"/>
                    <a:pt x="46" y="5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3952"/>
            <p:cNvSpPr>
              <a:spLocks/>
            </p:cNvSpPr>
            <p:nvPr/>
          </p:nvSpPr>
          <p:spPr bwMode="auto">
            <a:xfrm>
              <a:off x="21823910" y="5044040"/>
              <a:ext cx="143760" cy="262222"/>
            </a:xfrm>
            <a:custGeom>
              <a:avLst/>
              <a:gdLst>
                <a:gd name="T0" fmla="*/ 39 w 46"/>
                <a:gd name="T1" fmla="*/ 33 h 84"/>
                <a:gd name="T2" fmla="*/ 30 w 46"/>
                <a:gd name="T3" fmla="*/ 28 h 84"/>
                <a:gd name="T4" fmla="*/ 38 w 46"/>
                <a:gd name="T5" fmla="*/ 15 h 84"/>
                <a:gd name="T6" fmla="*/ 23 w 46"/>
                <a:gd name="T7" fmla="*/ 0 h 84"/>
                <a:gd name="T8" fmla="*/ 8 w 46"/>
                <a:gd name="T9" fmla="*/ 15 h 84"/>
                <a:gd name="T10" fmla="*/ 16 w 46"/>
                <a:gd name="T11" fmla="*/ 28 h 84"/>
                <a:gd name="T12" fmla="*/ 7 w 46"/>
                <a:gd name="T13" fmla="*/ 33 h 84"/>
                <a:gd name="T14" fmla="*/ 0 w 46"/>
                <a:gd name="T15" fmla="*/ 48 h 84"/>
                <a:gd name="T16" fmla="*/ 0 w 46"/>
                <a:gd name="T17" fmla="*/ 56 h 84"/>
                <a:gd name="T18" fmla="*/ 46 w 46"/>
                <a:gd name="T19" fmla="*/ 84 h 84"/>
                <a:gd name="T20" fmla="*/ 46 w 46"/>
                <a:gd name="T21" fmla="*/ 48 h 84"/>
                <a:gd name="T22" fmla="*/ 39 w 46"/>
                <a:gd name="T23" fmla="*/ 3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4">
                  <a:moveTo>
                    <a:pt x="39" y="33"/>
                  </a:moveTo>
                  <a:cubicBezTo>
                    <a:pt x="36" y="31"/>
                    <a:pt x="33" y="29"/>
                    <a:pt x="30" y="28"/>
                  </a:cubicBezTo>
                  <a:cubicBezTo>
                    <a:pt x="35" y="26"/>
                    <a:pt x="38" y="21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0"/>
                    <a:pt x="11" y="25"/>
                    <a:pt x="16" y="28"/>
                  </a:cubicBezTo>
                  <a:cubicBezTo>
                    <a:pt x="12" y="29"/>
                    <a:pt x="9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2" y="69"/>
                    <a:pt x="28" y="79"/>
                    <a:pt x="46" y="84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3953"/>
            <p:cNvSpPr>
              <a:spLocks noEditPoints="1"/>
            </p:cNvSpPr>
            <p:nvPr/>
          </p:nvSpPr>
          <p:spPr bwMode="auto">
            <a:xfrm>
              <a:off x="21693107" y="4613379"/>
              <a:ext cx="744711" cy="745945"/>
            </a:xfrm>
            <a:custGeom>
              <a:avLst/>
              <a:gdLst>
                <a:gd name="T0" fmla="*/ 120 w 239"/>
                <a:gd name="T1" fmla="*/ 0 h 239"/>
                <a:gd name="T2" fmla="*/ 0 w 239"/>
                <a:gd name="T3" fmla="*/ 120 h 239"/>
                <a:gd name="T4" fmla="*/ 120 w 239"/>
                <a:gd name="T5" fmla="*/ 239 h 239"/>
                <a:gd name="T6" fmla="*/ 238 w 239"/>
                <a:gd name="T7" fmla="*/ 139 h 239"/>
                <a:gd name="T8" fmla="*/ 238 w 239"/>
                <a:gd name="T9" fmla="*/ 134 h 239"/>
                <a:gd name="T10" fmla="*/ 239 w 239"/>
                <a:gd name="T11" fmla="*/ 130 h 239"/>
                <a:gd name="T12" fmla="*/ 239 w 239"/>
                <a:gd name="T13" fmla="*/ 120 h 239"/>
                <a:gd name="T14" fmla="*/ 239 w 239"/>
                <a:gd name="T15" fmla="*/ 120 h 239"/>
                <a:gd name="T16" fmla="*/ 120 w 239"/>
                <a:gd name="T17" fmla="*/ 0 h 239"/>
                <a:gd name="T18" fmla="*/ 195 w 239"/>
                <a:gd name="T19" fmla="*/ 196 h 239"/>
                <a:gd name="T20" fmla="*/ 149 w 239"/>
                <a:gd name="T21" fmla="*/ 223 h 239"/>
                <a:gd name="T22" fmla="*/ 123 w 239"/>
                <a:gd name="T23" fmla="*/ 227 h 239"/>
                <a:gd name="T24" fmla="*/ 120 w 239"/>
                <a:gd name="T25" fmla="*/ 227 h 239"/>
                <a:gd name="T26" fmla="*/ 88 w 239"/>
                <a:gd name="T27" fmla="*/ 222 h 239"/>
                <a:gd name="T28" fmla="*/ 42 w 239"/>
                <a:gd name="T29" fmla="*/ 194 h 239"/>
                <a:gd name="T30" fmla="*/ 12 w 239"/>
                <a:gd name="T31" fmla="*/ 120 h 239"/>
                <a:gd name="T32" fmla="*/ 120 w 239"/>
                <a:gd name="T33" fmla="*/ 12 h 239"/>
                <a:gd name="T34" fmla="*/ 123 w 239"/>
                <a:gd name="T35" fmla="*/ 12 h 239"/>
                <a:gd name="T36" fmla="*/ 227 w 239"/>
                <a:gd name="T37" fmla="*/ 120 h 239"/>
                <a:gd name="T38" fmla="*/ 195 w 239"/>
                <a:gd name="T39" fmla="*/ 19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9" h="239">
                  <a:moveTo>
                    <a:pt x="120" y="0"/>
                  </a:moveTo>
                  <a:cubicBezTo>
                    <a:pt x="54" y="0"/>
                    <a:pt x="0" y="54"/>
                    <a:pt x="0" y="120"/>
                  </a:cubicBezTo>
                  <a:cubicBezTo>
                    <a:pt x="0" y="186"/>
                    <a:pt x="54" y="239"/>
                    <a:pt x="120" y="239"/>
                  </a:cubicBezTo>
                  <a:cubicBezTo>
                    <a:pt x="179" y="239"/>
                    <a:pt x="228" y="196"/>
                    <a:pt x="238" y="139"/>
                  </a:cubicBezTo>
                  <a:cubicBezTo>
                    <a:pt x="238" y="137"/>
                    <a:pt x="238" y="136"/>
                    <a:pt x="238" y="134"/>
                  </a:cubicBezTo>
                  <a:cubicBezTo>
                    <a:pt x="238" y="133"/>
                    <a:pt x="239" y="131"/>
                    <a:pt x="239" y="130"/>
                  </a:cubicBezTo>
                  <a:cubicBezTo>
                    <a:pt x="239" y="127"/>
                    <a:pt x="239" y="123"/>
                    <a:pt x="239" y="120"/>
                  </a:cubicBezTo>
                  <a:cubicBezTo>
                    <a:pt x="239" y="120"/>
                    <a:pt x="239" y="120"/>
                    <a:pt x="239" y="120"/>
                  </a:cubicBezTo>
                  <a:cubicBezTo>
                    <a:pt x="239" y="54"/>
                    <a:pt x="186" y="0"/>
                    <a:pt x="120" y="0"/>
                  </a:cubicBezTo>
                  <a:close/>
                  <a:moveTo>
                    <a:pt x="195" y="196"/>
                  </a:moveTo>
                  <a:cubicBezTo>
                    <a:pt x="182" y="209"/>
                    <a:pt x="167" y="218"/>
                    <a:pt x="149" y="223"/>
                  </a:cubicBezTo>
                  <a:cubicBezTo>
                    <a:pt x="141" y="225"/>
                    <a:pt x="132" y="227"/>
                    <a:pt x="123" y="227"/>
                  </a:cubicBezTo>
                  <a:cubicBezTo>
                    <a:pt x="122" y="227"/>
                    <a:pt x="121" y="227"/>
                    <a:pt x="120" y="227"/>
                  </a:cubicBezTo>
                  <a:cubicBezTo>
                    <a:pt x="108" y="227"/>
                    <a:pt x="98" y="226"/>
                    <a:pt x="88" y="222"/>
                  </a:cubicBezTo>
                  <a:cubicBezTo>
                    <a:pt x="70" y="217"/>
                    <a:pt x="54" y="207"/>
                    <a:pt x="42" y="194"/>
                  </a:cubicBezTo>
                  <a:cubicBezTo>
                    <a:pt x="23" y="175"/>
                    <a:pt x="12" y="149"/>
                    <a:pt x="12" y="120"/>
                  </a:cubicBezTo>
                  <a:cubicBezTo>
                    <a:pt x="12" y="60"/>
                    <a:pt x="60" y="12"/>
                    <a:pt x="120" y="12"/>
                  </a:cubicBezTo>
                  <a:cubicBezTo>
                    <a:pt x="121" y="12"/>
                    <a:pt x="122" y="12"/>
                    <a:pt x="123" y="12"/>
                  </a:cubicBezTo>
                  <a:cubicBezTo>
                    <a:pt x="181" y="14"/>
                    <a:pt x="227" y="62"/>
                    <a:pt x="227" y="120"/>
                  </a:cubicBezTo>
                  <a:cubicBezTo>
                    <a:pt x="227" y="150"/>
                    <a:pt x="215" y="177"/>
                    <a:pt x="195" y="196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Freeform 3954"/>
            <p:cNvSpPr>
              <a:spLocks/>
            </p:cNvSpPr>
            <p:nvPr/>
          </p:nvSpPr>
          <p:spPr bwMode="auto">
            <a:xfrm>
              <a:off x="21970754" y="4707162"/>
              <a:ext cx="183864" cy="280732"/>
            </a:xfrm>
            <a:custGeom>
              <a:avLst/>
              <a:gdLst>
                <a:gd name="T0" fmla="*/ 59 w 59"/>
                <a:gd name="T1" fmla="*/ 63 h 90"/>
                <a:gd name="T2" fmla="*/ 50 w 59"/>
                <a:gd name="T3" fmla="*/ 44 h 90"/>
                <a:gd name="T4" fmla="*/ 39 w 59"/>
                <a:gd name="T5" fmla="*/ 37 h 90"/>
                <a:gd name="T6" fmla="*/ 49 w 59"/>
                <a:gd name="T7" fmla="*/ 20 h 90"/>
                <a:gd name="T8" fmla="*/ 34 w 59"/>
                <a:gd name="T9" fmla="*/ 1 h 90"/>
                <a:gd name="T10" fmla="*/ 29 w 59"/>
                <a:gd name="T11" fmla="*/ 0 h 90"/>
                <a:gd name="T12" fmla="*/ 10 w 59"/>
                <a:gd name="T13" fmla="*/ 20 h 90"/>
                <a:gd name="T14" fmla="*/ 20 w 59"/>
                <a:gd name="T15" fmla="*/ 37 h 90"/>
                <a:gd name="T16" fmla="*/ 9 w 59"/>
                <a:gd name="T17" fmla="*/ 44 h 90"/>
                <a:gd name="T18" fmla="*/ 0 w 59"/>
                <a:gd name="T19" fmla="*/ 63 h 90"/>
                <a:gd name="T20" fmla="*/ 0 w 59"/>
                <a:gd name="T21" fmla="*/ 90 h 90"/>
                <a:gd name="T22" fmla="*/ 34 w 59"/>
                <a:gd name="T23" fmla="*/ 90 h 90"/>
                <a:gd name="T24" fmla="*/ 59 w 59"/>
                <a:gd name="T25" fmla="*/ 90 h 90"/>
                <a:gd name="T26" fmla="*/ 59 w 59"/>
                <a:gd name="T27" fmla="*/ 6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90">
                  <a:moveTo>
                    <a:pt x="59" y="63"/>
                  </a:moveTo>
                  <a:cubicBezTo>
                    <a:pt x="59" y="56"/>
                    <a:pt x="56" y="49"/>
                    <a:pt x="50" y="44"/>
                  </a:cubicBezTo>
                  <a:cubicBezTo>
                    <a:pt x="47" y="41"/>
                    <a:pt x="43" y="39"/>
                    <a:pt x="39" y="37"/>
                  </a:cubicBezTo>
                  <a:cubicBezTo>
                    <a:pt x="45" y="34"/>
                    <a:pt x="49" y="27"/>
                    <a:pt x="49" y="20"/>
                  </a:cubicBezTo>
                  <a:cubicBezTo>
                    <a:pt x="49" y="11"/>
                    <a:pt x="43" y="3"/>
                    <a:pt x="34" y="1"/>
                  </a:cubicBezTo>
                  <a:cubicBezTo>
                    <a:pt x="33" y="0"/>
                    <a:pt x="31" y="0"/>
                    <a:pt x="29" y="0"/>
                  </a:cubicBezTo>
                  <a:cubicBezTo>
                    <a:pt x="19" y="0"/>
                    <a:pt x="10" y="9"/>
                    <a:pt x="10" y="20"/>
                  </a:cubicBezTo>
                  <a:cubicBezTo>
                    <a:pt x="10" y="27"/>
                    <a:pt x="14" y="34"/>
                    <a:pt x="20" y="37"/>
                  </a:cubicBezTo>
                  <a:cubicBezTo>
                    <a:pt x="16" y="39"/>
                    <a:pt x="12" y="41"/>
                    <a:pt x="9" y="44"/>
                  </a:cubicBezTo>
                  <a:cubicBezTo>
                    <a:pt x="3" y="49"/>
                    <a:pt x="0" y="56"/>
                    <a:pt x="0" y="6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59" y="90"/>
                    <a:pt x="59" y="90"/>
                    <a:pt x="59" y="90"/>
                  </a:cubicBezTo>
                  <a:lnTo>
                    <a:pt x="59" y="6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Freeform 3955"/>
            <p:cNvSpPr>
              <a:spLocks/>
            </p:cNvSpPr>
            <p:nvPr/>
          </p:nvSpPr>
          <p:spPr bwMode="auto">
            <a:xfrm>
              <a:off x="22010859" y="5044040"/>
              <a:ext cx="112293" cy="121548"/>
            </a:xfrm>
            <a:custGeom>
              <a:avLst/>
              <a:gdLst>
                <a:gd name="T0" fmla="*/ 111 w 182"/>
                <a:gd name="T1" fmla="*/ 96 h 197"/>
                <a:gd name="T2" fmla="*/ 111 w 182"/>
                <a:gd name="T3" fmla="*/ 0 h 197"/>
                <a:gd name="T4" fmla="*/ 106 w 182"/>
                <a:gd name="T5" fmla="*/ 0 h 197"/>
                <a:gd name="T6" fmla="*/ 71 w 182"/>
                <a:gd name="T7" fmla="*/ 0 h 197"/>
                <a:gd name="T8" fmla="*/ 71 w 182"/>
                <a:gd name="T9" fmla="*/ 91 h 197"/>
                <a:gd name="T10" fmla="*/ 71 w 182"/>
                <a:gd name="T11" fmla="*/ 91 h 197"/>
                <a:gd name="T12" fmla="*/ 0 w 182"/>
                <a:gd name="T13" fmla="*/ 167 h 197"/>
                <a:gd name="T14" fmla="*/ 26 w 182"/>
                <a:gd name="T15" fmla="*/ 197 h 197"/>
                <a:gd name="T16" fmla="*/ 91 w 182"/>
                <a:gd name="T17" fmla="*/ 132 h 197"/>
                <a:gd name="T18" fmla="*/ 106 w 182"/>
                <a:gd name="T19" fmla="*/ 152 h 197"/>
                <a:gd name="T20" fmla="*/ 152 w 182"/>
                <a:gd name="T21" fmla="*/ 197 h 197"/>
                <a:gd name="T22" fmla="*/ 182 w 182"/>
                <a:gd name="T23" fmla="*/ 167 h 197"/>
                <a:gd name="T24" fmla="*/ 111 w 182"/>
                <a:gd name="T25" fmla="*/ 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97">
                  <a:moveTo>
                    <a:pt x="111" y="96"/>
                  </a:moveTo>
                  <a:lnTo>
                    <a:pt x="111" y="0"/>
                  </a:lnTo>
                  <a:lnTo>
                    <a:pt x="106" y="0"/>
                  </a:lnTo>
                  <a:lnTo>
                    <a:pt x="71" y="0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0" y="167"/>
                  </a:lnTo>
                  <a:lnTo>
                    <a:pt x="26" y="197"/>
                  </a:lnTo>
                  <a:lnTo>
                    <a:pt x="91" y="132"/>
                  </a:lnTo>
                  <a:lnTo>
                    <a:pt x="106" y="152"/>
                  </a:lnTo>
                  <a:lnTo>
                    <a:pt x="152" y="197"/>
                  </a:lnTo>
                  <a:lnTo>
                    <a:pt x="182" y="167"/>
                  </a:lnTo>
                  <a:lnTo>
                    <a:pt x="111" y="9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92" name="Group 1191"/>
          <p:cNvGrpSpPr/>
          <p:nvPr/>
        </p:nvGrpSpPr>
        <p:grpSpPr>
          <a:xfrm>
            <a:off x="1918181" y="3555139"/>
            <a:ext cx="252025" cy="280900"/>
            <a:chOff x="12804701" y="4644229"/>
            <a:chExt cx="613909" cy="684246"/>
          </a:xfrm>
        </p:grpSpPr>
        <p:sp>
          <p:nvSpPr>
            <p:cNvPr id="1193" name="Rectangle 3956"/>
            <p:cNvSpPr>
              <a:spLocks noChangeArrowheads="1"/>
            </p:cNvSpPr>
            <p:nvPr/>
          </p:nvSpPr>
          <p:spPr bwMode="auto">
            <a:xfrm>
              <a:off x="12838635" y="4678780"/>
              <a:ext cx="215331" cy="5744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4" name="Rectangle 3957"/>
            <p:cNvSpPr>
              <a:spLocks noChangeArrowheads="1"/>
            </p:cNvSpPr>
            <p:nvPr/>
          </p:nvSpPr>
          <p:spPr bwMode="auto">
            <a:xfrm>
              <a:off x="13206363" y="4872516"/>
              <a:ext cx="177694" cy="2714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5" name="Freeform 3958"/>
            <p:cNvSpPr>
              <a:spLocks/>
            </p:cNvSpPr>
            <p:nvPr/>
          </p:nvSpPr>
          <p:spPr bwMode="auto">
            <a:xfrm>
              <a:off x="13053966" y="4678780"/>
              <a:ext cx="217799" cy="574421"/>
            </a:xfrm>
            <a:custGeom>
              <a:avLst/>
              <a:gdLst>
                <a:gd name="T0" fmla="*/ 353 w 353"/>
                <a:gd name="T1" fmla="*/ 931 h 931"/>
                <a:gd name="T2" fmla="*/ 353 w 353"/>
                <a:gd name="T3" fmla="*/ 860 h 931"/>
                <a:gd name="T4" fmla="*/ 192 w 353"/>
                <a:gd name="T5" fmla="*/ 860 h 931"/>
                <a:gd name="T6" fmla="*/ 192 w 353"/>
                <a:gd name="T7" fmla="*/ 258 h 931"/>
                <a:gd name="T8" fmla="*/ 353 w 353"/>
                <a:gd name="T9" fmla="*/ 258 h 931"/>
                <a:gd name="T10" fmla="*/ 353 w 353"/>
                <a:gd name="T11" fmla="*/ 0 h 931"/>
                <a:gd name="T12" fmla="*/ 0 w 353"/>
                <a:gd name="T13" fmla="*/ 0 h 931"/>
                <a:gd name="T14" fmla="*/ 0 w 353"/>
                <a:gd name="T15" fmla="*/ 931 h 931"/>
                <a:gd name="T16" fmla="*/ 353 w 353"/>
                <a:gd name="T17" fmla="*/ 931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931">
                  <a:moveTo>
                    <a:pt x="353" y="931"/>
                  </a:moveTo>
                  <a:lnTo>
                    <a:pt x="353" y="860"/>
                  </a:lnTo>
                  <a:lnTo>
                    <a:pt x="192" y="860"/>
                  </a:lnTo>
                  <a:lnTo>
                    <a:pt x="192" y="258"/>
                  </a:lnTo>
                  <a:lnTo>
                    <a:pt x="353" y="258"/>
                  </a:lnTo>
                  <a:lnTo>
                    <a:pt x="353" y="0"/>
                  </a:lnTo>
                  <a:lnTo>
                    <a:pt x="0" y="0"/>
                  </a:lnTo>
                  <a:lnTo>
                    <a:pt x="0" y="931"/>
                  </a:lnTo>
                  <a:lnTo>
                    <a:pt x="353" y="9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6" name="Freeform 3959"/>
            <p:cNvSpPr>
              <a:spLocks/>
            </p:cNvSpPr>
            <p:nvPr/>
          </p:nvSpPr>
          <p:spPr bwMode="auto">
            <a:xfrm>
              <a:off x="12804701" y="4644229"/>
              <a:ext cx="501616" cy="684246"/>
            </a:xfrm>
            <a:custGeom>
              <a:avLst/>
              <a:gdLst>
                <a:gd name="T0" fmla="*/ 782 w 813"/>
                <a:gd name="T1" fmla="*/ 314 h 1109"/>
                <a:gd name="T2" fmla="*/ 813 w 813"/>
                <a:gd name="T3" fmla="*/ 314 h 1109"/>
                <a:gd name="T4" fmla="*/ 813 w 813"/>
                <a:gd name="T5" fmla="*/ 0 h 1109"/>
                <a:gd name="T6" fmla="*/ 0 w 813"/>
                <a:gd name="T7" fmla="*/ 0 h 1109"/>
                <a:gd name="T8" fmla="*/ 0 w 813"/>
                <a:gd name="T9" fmla="*/ 1109 h 1109"/>
                <a:gd name="T10" fmla="*/ 813 w 813"/>
                <a:gd name="T11" fmla="*/ 1109 h 1109"/>
                <a:gd name="T12" fmla="*/ 813 w 813"/>
                <a:gd name="T13" fmla="*/ 916 h 1109"/>
                <a:gd name="T14" fmla="*/ 782 w 813"/>
                <a:gd name="T15" fmla="*/ 916 h 1109"/>
                <a:gd name="T16" fmla="*/ 757 w 813"/>
                <a:gd name="T17" fmla="*/ 916 h 1109"/>
                <a:gd name="T18" fmla="*/ 757 w 813"/>
                <a:gd name="T19" fmla="*/ 987 h 1109"/>
                <a:gd name="T20" fmla="*/ 404 w 813"/>
                <a:gd name="T21" fmla="*/ 987 h 1109"/>
                <a:gd name="T22" fmla="*/ 55 w 813"/>
                <a:gd name="T23" fmla="*/ 987 h 1109"/>
                <a:gd name="T24" fmla="*/ 55 w 813"/>
                <a:gd name="T25" fmla="*/ 56 h 1109"/>
                <a:gd name="T26" fmla="*/ 404 w 813"/>
                <a:gd name="T27" fmla="*/ 56 h 1109"/>
                <a:gd name="T28" fmla="*/ 757 w 813"/>
                <a:gd name="T29" fmla="*/ 56 h 1109"/>
                <a:gd name="T30" fmla="*/ 757 w 813"/>
                <a:gd name="T31" fmla="*/ 314 h 1109"/>
                <a:gd name="T32" fmla="*/ 782 w 813"/>
                <a:gd name="T33" fmla="*/ 314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3" h="1109">
                  <a:moveTo>
                    <a:pt x="782" y="314"/>
                  </a:moveTo>
                  <a:lnTo>
                    <a:pt x="813" y="314"/>
                  </a:lnTo>
                  <a:lnTo>
                    <a:pt x="813" y="0"/>
                  </a:lnTo>
                  <a:lnTo>
                    <a:pt x="0" y="0"/>
                  </a:lnTo>
                  <a:lnTo>
                    <a:pt x="0" y="1109"/>
                  </a:lnTo>
                  <a:lnTo>
                    <a:pt x="813" y="1109"/>
                  </a:lnTo>
                  <a:lnTo>
                    <a:pt x="813" y="916"/>
                  </a:lnTo>
                  <a:lnTo>
                    <a:pt x="782" y="916"/>
                  </a:lnTo>
                  <a:lnTo>
                    <a:pt x="757" y="916"/>
                  </a:lnTo>
                  <a:lnTo>
                    <a:pt x="757" y="987"/>
                  </a:lnTo>
                  <a:lnTo>
                    <a:pt x="404" y="987"/>
                  </a:lnTo>
                  <a:lnTo>
                    <a:pt x="55" y="987"/>
                  </a:lnTo>
                  <a:lnTo>
                    <a:pt x="55" y="56"/>
                  </a:lnTo>
                  <a:lnTo>
                    <a:pt x="404" y="56"/>
                  </a:lnTo>
                  <a:lnTo>
                    <a:pt x="757" y="56"/>
                  </a:lnTo>
                  <a:lnTo>
                    <a:pt x="757" y="314"/>
                  </a:lnTo>
                  <a:lnTo>
                    <a:pt x="782" y="314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7" name="Freeform 3960"/>
            <p:cNvSpPr>
              <a:spLocks noEditPoints="1"/>
            </p:cNvSpPr>
            <p:nvPr/>
          </p:nvSpPr>
          <p:spPr bwMode="auto">
            <a:xfrm>
              <a:off x="13172429" y="4837965"/>
              <a:ext cx="246181" cy="371430"/>
            </a:xfrm>
            <a:custGeom>
              <a:avLst/>
              <a:gdLst>
                <a:gd name="T0" fmla="*/ 217 w 399"/>
                <a:gd name="T1" fmla="*/ 0 h 602"/>
                <a:gd name="T2" fmla="*/ 186 w 399"/>
                <a:gd name="T3" fmla="*/ 0 h 602"/>
                <a:gd name="T4" fmla="*/ 161 w 399"/>
                <a:gd name="T5" fmla="*/ 0 h 602"/>
                <a:gd name="T6" fmla="*/ 0 w 399"/>
                <a:gd name="T7" fmla="*/ 0 h 602"/>
                <a:gd name="T8" fmla="*/ 0 w 399"/>
                <a:gd name="T9" fmla="*/ 602 h 602"/>
                <a:gd name="T10" fmla="*/ 161 w 399"/>
                <a:gd name="T11" fmla="*/ 602 h 602"/>
                <a:gd name="T12" fmla="*/ 186 w 399"/>
                <a:gd name="T13" fmla="*/ 602 h 602"/>
                <a:gd name="T14" fmla="*/ 217 w 399"/>
                <a:gd name="T15" fmla="*/ 602 h 602"/>
                <a:gd name="T16" fmla="*/ 399 w 399"/>
                <a:gd name="T17" fmla="*/ 602 h 602"/>
                <a:gd name="T18" fmla="*/ 399 w 399"/>
                <a:gd name="T19" fmla="*/ 0 h 602"/>
                <a:gd name="T20" fmla="*/ 217 w 399"/>
                <a:gd name="T21" fmla="*/ 0 h 602"/>
                <a:gd name="T22" fmla="*/ 343 w 399"/>
                <a:gd name="T23" fmla="*/ 496 h 602"/>
                <a:gd name="T24" fmla="*/ 55 w 399"/>
                <a:gd name="T25" fmla="*/ 496 h 602"/>
                <a:gd name="T26" fmla="*/ 55 w 399"/>
                <a:gd name="T27" fmla="*/ 56 h 602"/>
                <a:gd name="T28" fmla="*/ 343 w 399"/>
                <a:gd name="T29" fmla="*/ 56 h 602"/>
                <a:gd name="T30" fmla="*/ 343 w 399"/>
                <a:gd name="T31" fmla="*/ 49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9" h="602">
                  <a:moveTo>
                    <a:pt x="217" y="0"/>
                  </a:moveTo>
                  <a:lnTo>
                    <a:pt x="186" y="0"/>
                  </a:lnTo>
                  <a:lnTo>
                    <a:pt x="161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161" y="602"/>
                  </a:lnTo>
                  <a:lnTo>
                    <a:pt x="186" y="602"/>
                  </a:lnTo>
                  <a:lnTo>
                    <a:pt x="217" y="602"/>
                  </a:lnTo>
                  <a:lnTo>
                    <a:pt x="399" y="602"/>
                  </a:lnTo>
                  <a:lnTo>
                    <a:pt x="399" y="0"/>
                  </a:lnTo>
                  <a:lnTo>
                    <a:pt x="217" y="0"/>
                  </a:lnTo>
                  <a:close/>
                  <a:moveTo>
                    <a:pt x="343" y="496"/>
                  </a:moveTo>
                  <a:lnTo>
                    <a:pt x="55" y="496"/>
                  </a:lnTo>
                  <a:lnTo>
                    <a:pt x="55" y="56"/>
                  </a:lnTo>
                  <a:lnTo>
                    <a:pt x="343" y="56"/>
                  </a:lnTo>
                  <a:lnTo>
                    <a:pt x="343" y="49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98" name="Group 1197"/>
          <p:cNvGrpSpPr/>
          <p:nvPr/>
        </p:nvGrpSpPr>
        <p:grpSpPr>
          <a:xfrm>
            <a:off x="3493443" y="3572338"/>
            <a:ext cx="309522" cy="270262"/>
            <a:chOff x="15359053" y="4657186"/>
            <a:chExt cx="753966" cy="658332"/>
          </a:xfrm>
        </p:grpSpPr>
        <p:sp>
          <p:nvSpPr>
            <p:cNvPr id="1199" name="Freeform 3961"/>
            <p:cNvSpPr>
              <a:spLocks/>
            </p:cNvSpPr>
            <p:nvPr/>
          </p:nvSpPr>
          <p:spPr bwMode="auto">
            <a:xfrm>
              <a:off x="15402859" y="4697290"/>
              <a:ext cx="336262" cy="302944"/>
            </a:xfrm>
            <a:custGeom>
              <a:avLst/>
              <a:gdLst>
                <a:gd name="T0" fmla="*/ 107 w 108"/>
                <a:gd name="T1" fmla="*/ 36 h 97"/>
                <a:gd name="T2" fmla="*/ 87 w 108"/>
                <a:gd name="T3" fmla="*/ 15 h 97"/>
                <a:gd name="T4" fmla="*/ 54 w 108"/>
                <a:gd name="T5" fmla="*/ 0 h 97"/>
                <a:gd name="T6" fmla="*/ 54 w 108"/>
                <a:gd name="T7" fmla="*/ 0 h 97"/>
                <a:gd name="T8" fmla="*/ 19 w 108"/>
                <a:gd name="T9" fmla="*/ 15 h 97"/>
                <a:gd name="T10" fmla="*/ 13 w 108"/>
                <a:gd name="T11" fmla="*/ 79 h 97"/>
                <a:gd name="T12" fmla="*/ 66 w 108"/>
                <a:gd name="T13" fmla="*/ 79 h 97"/>
                <a:gd name="T14" fmla="*/ 83 w 108"/>
                <a:gd name="T15" fmla="*/ 37 h 97"/>
                <a:gd name="T16" fmla="*/ 104 w 108"/>
                <a:gd name="T17" fmla="*/ 97 h 97"/>
                <a:gd name="T18" fmla="*/ 108 w 108"/>
                <a:gd name="T19" fmla="*/ 86 h 97"/>
                <a:gd name="T20" fmla="*/ 108 w 108"/>
                <a:gd name="T21" fmla="*/ 35 h 97"/>
                <a:gd name="T22" fmla="*/ 107 w 108"/>
                <a:gd name="T23" fmla="*/ 3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97">
                  <a:moveTo>
                    <a:pt x="107" y="36"/>
                  </a:moveTo>
                  <a:cubicBezTo>
                    <a:pt x="87" y="15"/>
                    <a:pt x="87" y="15"/>
                    <a:pt x="87" y="15"/>
                  </a:cubicBezTo>
                  <a:cubicBezTo>
                    <a:pt x="78" y="5"/>
                    <a:pt x="67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2" y="32"/>
                    <a:pt x="0" y="59"/>
                    <a:pt x="13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8" y="86"/>
                    <a:pt x="108" y="86"/>
                    <a:pt x="108" y="86"/>
                  </a:cubicBezTo>
                  <a:cubicBezTo>
                    <a:pt x="108" y="35"/>
                    <a:pt x="108" y="35"/>
                    <a:pt x="108" y="35"/>
                  </a:cubicBezTo>
                  <a:lnTo>
                    <a:pt x="107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3962"/>
            <p:cNvSpPr>
              <a:spLocks/>
            </p:cNvSpPr>
            <p:nvPr/>
          </p:nvSpPr>
          <p:spPr bwMode="auto">
            <a:xfrm>
              <a:off x="15477516" y="4925578"/>
              <a:ext cx="261605" cy="333794"/>
            </a:xfrm>
            <a:custGeom>
              <a:avLst/>
              <a:gdLst>
                <a:gd name="T0" fmla="*/ 404 w 424"/>
                <a:gd name="T1" fmla="*/ 313 h 541"/>
                <a:gd name="T2" fmla="*/ 293 w 424"/>
                <a:gd name="T3" fmla="*/ 0 h 541"/>
                <a:gd name="T4" fmla="*/ 258 w 424"/>
                <a:gd name="T5" fmla="*/ 96 h 541"/>
                <a:gd name="T6" fmla="*/ 0 w 424"/>
                <a:gd name="T7" fmla="*/ 96 h 541"/>
                <a:gd name="T8" fmla="*/ 419 w 424"/>
                <a:gd name="T9" fmla="*/ 541 h 541"/>
                <a:gd name="T10" fmla="*/ 424 w 424"/>
                <a:gd name="T11" fmla="*/ 536 h 541"/>
                <a:gd name="T12" fmla="*/ 424 w 424"/>
                <a:gd name="T13" fmla="*/ 258 h 541"/>
                <a:gd name="T14" fmla="*/ 404 w 424"/>
                <a:gd name="T15" fmla="*/ 31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4" h="541">
                  <a:moveTo>
                    <a:pt x="404" y="313"/>
                  </a:moveTo>
                  <a:lnTo>
                    <a:pt x="293" y="0"/>
                  </a:lnTo>
                  <a:lnTo>
                    <a:pt x="258" y="96"/>
                  </a:lnTo>
                  <a:lnTo>
                    <a:pt x="0" y="96"/>
                  </a:lnTo>
                  <a:lnTo>
                    <a:pt x="419" y="541"/>
                  </a:lnTo>
                  <a:lnTo>
                    <a:pt x="424" y="536"/>
                  </a:lnTo>
                  <a:lnTo>
                    <a:pt x="424" y="258"/>
                  </a:lnTo>
                  <a:lnTo>
                    <a:pt x="404" y="3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3963"/>
            <p:cNvSpPr>
              <a:spLocks/>
            </p:cNvSpPr>
            <p:nvPr/>
          </p:nvSpPr>
          <p:spPr bwMode="auto">
            <a:xfrm>
              <a:off x="15739121" y="4697290"/>
              <a:ext cx="330708" cy="284434"/>
            </a:xfrm>
            <a:custGeom>
              <a:avLst/>
              <a:gdLst>
                <a:gd name="T0" fmla="*/ 26 w 106"/>
                <a:gd name="T1" fmla="*/ 91 h 91"/>
                <a:gd name="T2" fmla="*/ 31 w 106"/>
                <a:gd name="T3" fmla="*/ 80 h 91"/>
                <a:gd name="T4" fmla="*/ 92 w 106"/>
                <a:gd name="T5" fmla="*/ 80 h 91"/>
                <a:gd name="T6" fmla="*/ 92 w 106"/>
                <a:gd name="T7" fmla="*/ 81 h 91"/>
                <a:gd name="T8" fmla="*/ 87 w 106"/>
                <a:gd name="T9" fmla="*/ 15 h 91"/>
                <a:gd name="T10" fmla="*/ 54 w 106"/>
                <a:gd name="T11" fmla="*/ 0 h 91"/>
                <a:gd name="T12" fmla="*/ 53 w 106"/>
                <a:gd name="T13" fmla="*/ 0 h 91"/>
                <a:gd name="T14" fmla="*/ 19 w 106"/>
                <a:gd name="T15" fmla="*/ 15 h 91"/>
                <a:gd name="T16" fmla="*/ 0 w 106"/>
                <a:gd name="T17" fmla="*/ 35 h 91"/>
                <a:gd name="T18" fmla="*/ 0 w 106"/>
                <a:gd name="T19" fmla="*/ 86 h 91"/>
                <a:gd name="T20" fmla="*/ 11 w 106"/>
                <a:gd name="T21" fmla="*/ 54 h 91"/>
                <a:gd name="T22" fmla="*/ 26 w 106"/>
                <a:gd name="T2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" h="91">
                  <a:moveTo>
                    <a:pt x="26" y="91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106" y="61"/>
                    <a:pt x="105" y="33"/>
                    <a:pt x="87" y="15"/>
                  </a:cubicBezTo>
                  <a:cubicBezTo>
                    <a:pt x="78" y="5"/>
                    <a:pt x="66" y="0"/>
                    <a:pt x="54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1" y="54"/>
                    <a:pt x="11" y="54"/>
                    <a:pt x="11" y="54"/>
                  </a:cubicBezTo>
                  <a:lnTo>
                    <a:pt x="26" y="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Freeform 3964"/>
            <p:cNvSpPr>
              <a:spLocks/>
            </p:cNvSpPr>
            <p:nvPr/>
          </p:nvSpPr>
          <p:spPr bwMode="auto">
            <a:xfrm>
              <a:off x="15739121" y="4978639"/>
              <a:ext cx="256052" cy="277647"/>
            </a:xfrm>
            <a:custGeom>
              <a:avLst/>
              <a:gdLst>
                <a:gd name="T0" fmla="*/ 197 w 415"/>
                <a:gd name="T1" fmla="*/ 15 h 450"/>
                <a:gd name="T2" fmla="*/ 127 w 415"/>
                <a:gd name="T3" fmla="*/ 172 h 450"/>
                <a:gd name="T4" fmla="*/ 61 w 415"/>
                <a:gd name="T5" fmla="*/ 0 h 450"/>
                <a:gd name="T6" fmla="*/ 0 w 415"/>
                <a:gd name="T7" fmla="*/ 172 h 450"/>
                <a:gd name="T8" fmla="*/ 0 w 415"/>
                <a:gd name="T9" fmla="*/ 450 h 450"/>
                <a:gd name="T10" fmla="*/ 415 w 415"/>
                <a:gd name="T11" fmla="*/ 15 h 450"/>
                <a:gd name="T12" fmla="*/ 197 w 415"/>
                <a:gd name="T13" fmla="*/ 15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5" h="450">
                  <a:moveTo>
                    <a:pt x="197" y="15"/>
                  </a:moveTo>
                  <a:lnTo>
                    <a:pt x="127" y="172"/>
                  </a:lnTo>
                  <a:lnTo>
                    <a:pt x="61" y="0"/>
                  </a:lnTo>
                  <a:lnTo>
                    <a:pt x="0" y="172"/>
                  </a:lnTo>
                  <a:lnTo>
                    <a:pt x="0" y="450"/>
                  </a:lnTo>
                  <a:lnTo>
                    <a:pt x="415" y="15"/>
                  </a:lnTo>
                  <a:lnTo>
                    <a:pt x="197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Freeform 3965"/>
            <p:cNvSpPr>
              <a:spLocks noEditPoints="1"/>
            </p:cNvSpPr>
            <p:nvPr/>
          </p:nvSpPr>
          <p:spPr bwMode="auto">
            <a:xfrm>
              <a:off x="15359053" y="4657186"/>
              <a:ext cx="753966" cy="658332"/>
            </a:xfrm>
            <a:custGeom>
              <a:avLst/>
              <a:gdLst>
                <a:gd name="T0" fmla="*/ 219 w 242"/>
                <a:gd name="T1" fmla="*/ 19 h 211"/>
                <a:gd name="T2" fmla="*/ 176 w 242"/>
                <a:gd name="T3" fmla="*/ 0 h 211"/>
                <a:gd name="T4" fmla="*/ 175 w 242"/>
                <a:gd name="T5" fmla="*/ 0 h 211"/>
                <a:gd name="T6" fmla="*/ 132 w 242"/>
                <a:gd name="T7" fmla="*/ 19 h 211"/>
                <a:gd name="T8" fmla="*/ 121 w 242"/>
                <a:gd name="T9" fmla="*/ 30 h 211"/>
                <a:gd name="T10" fmla="*/ 111 w 242"/>
                <a:gd name="T11" fmla="*/ 19 h 211"/>
                <a:gd name="T12" fmla="*/ 68 w 242"/>
                <a:gd name="T13" fmla="*/ 0 h 211"/>
                <a:gd name="T14" fmla="*/ 67 w 242"/>
                <a:gd name="T15" fmla="*/ 0 h 211"/>
                <a:gd name="T16" fmla="*/ 24 w 242"/>
                <a:gd name="T17" fmla="*/ 19 h 211"/>
                <a:gd name="T18" fmla="*/ 24 w 242"/>
                <a:gd name="T19" fmla="*/ 109 h 211"/>
                <a:gd name="T20" fmla="*/ 121 w 242"/>
                <a:gd name="T21" fmla="*/ 211 h 211"/>
                <a:gd name="T22" fmla="*/ 219 w 242"/>
                <a:gd name="T23" fmla="*/ 109 h 211"/>
                <a:gd name="T24" fmla="*/ 219 w 242"/>
                <a:gd name="T25" fmla="*/ 19 h 211"/>
                <a:gd name="T26" fmla="*/ 33 w 242"/>
                <a:gd name="T27" fmla="*/ 28 h 211"/>
                <a:gd name="T28" fmla="*/ 68 w 242"/>
                <a:gd name="T29" fmla="*/ 13 h 211"/>
                <a:gd name="T30" fmla="*/ 68 w 242"/>
                <a:gd name="T31" fmla="*/ 13 h 211"/>
                <a:gd name="T32" fmla="*/ 101 w 242"/>
                <a:gd name="T33" fmla="*/ 28 h 211"/>
                <a:gd name="T34" fmla="*/ 121 w 242"/>
                <a:gd name="T35" fmla="*/ 49 h 211"/>
                <a:gd name="T36" fmla="*/ 122 w 242"/>
                <a:gd name="T37" fmla="*/ 48 h 211"/>
                <a:gd name="T38" fmla="*/ 141 w 242"/>
                <a:gd name="T39" fmla="*/ 28 h 211"/>
                <a:gd name="T40" fmla="*/ 175 w 242"/>
                <a:gd name="T41" fmla="*/ 13 h 211"/>
                <a:gd name="T42" fmla="*/ 176 w 242"/>
                <a:gd name="T43" fmla="*/ 13 h 211"/>
                <a:gd name="T44" fmla="*/ 209 w 242"/>
                <a:gd name="T45" fmla="*/ 28 h 211"/>
                <a:gd name="T46" fmla="*/ 214 w 242"/>
                <a:gd name="T47" fmla="*/ 94 h 211"/>
                <a:gd name="T48" fmla="*/ 214 w 242"/>
                <a:gd name="T49" fmla="*/ 93 h 211"/>
                <a:gd name="T50" fmla="*/ 153 w 242"/>
                <a:gd name="T51" fmla="*/ 93 h 211"/>
                <a:gd name="T52" fmla="*/ 148 w 242"/>
                <a:gd name="T53" fmla="*/ 104 h 211"/>
                <a:gd name="T54" fmla="*/ 133 w 242"/>
                <a:gd name="T55" fmla="*/ 67 h 211"/>
                <a:gd name="T56" fmla="*/ 122 w 242"/>
                <a:gd name="T57" fmla="*/ 99 h 211"/>
                <a:gd name="T58" fmla="*/ 118 w 242"/>
                <a:gd name="T59" fmla="*/ 110 h 211"/>
                <a:gd name="T60" fmla="*/ 97 w 242"/>
                <a:gd name="T61" fmla="*/ 50 h 211"/>
                <a:gd name="T62" fmla="*/ 80 w 242"/>
                <a:gd name="T63" fmla="*/ 92 h 211"/>
                <a:gd name="T64" fmla="*/ 27 w 242"/>
                <a:gd name="T65" fmla="*/ 92 h 211"/>
                <a:gd name="T66" fmla="*/ 33 w 242"/>
                <a:gd name="T67" fmla="*/ 28 h 211"/>
                <a:gd name="T68" fmla="*/ 38 w 242"/>
                <a:gd name="T69" fmla="*/ 105 h 211"/>
                <a:gd name="T70" fmla="*/ 89 w 242"/>
                <a:gd name="T71" fmla="*/ 105 h 211"/>
                <a:gd name="T72" fmla="*/ 96 w 242"/>
                <a:gd name="T73" fmla="*/ 86 h 211"/>
                <a:gd name="T74" fmla="*/ 118 w 242"/>
                <a:gd name="T75" fmla="*/ 148 h 211"/>
                <a:gd name="T76" fmla="*/ 122 w 242"/>
                <a:gd name="T77" fmla="*/ 137 h 211"/>
                <a:gd name="T78" fmla="*/ 134 w 242"/>
                <a:gd name="T79" fmla="*/ 103 h 211"/>
                <a:gd name="T80" fmla="*/ 147 w 242"/>
                <a:gd name="T81" fmla="*/ 137 h 211"/>
                <a:gd name="T82" fmla="*/ 161 w 242"/>
                <a:gd name="T83" fmla="*/ 106 h 211"/>
                <a:gd name="T84" fmla="*/ 204 w 242"/>
                <a:gd name="T85" fmla="*/ 106 h 211"/>
                <a:gd name="T86" fmla="*/ 122 w 242"/>
                <a:gd name="T87" fmla="*/ 192 h 211"/>
                <a:gd name="T88" fmla="*/ 121 w 242"/>
                <a:gd name="T89" fmla="*/ 193 h 211"/>
                <a:gd name="T90" fmla="*/ 38 w 242"/>
                <a:gd name="T91" fmla="*/ 10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2" h="211">
                  <a:moveTo>
                    <a:pt x="219" y="19"/>
                  </a:moveTo>
                  <a:cubicBezTo>
                    <a:pt x="207" y="7"/>
                    <a:pt x="192" y="0"/>
                    <a:pt x="176" y="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59" y="0"/>
                    <a:pt x="144" y="7"/>
                    <a:pt x="132" y="19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99" y="7"/>
                    <a:pt x="84" y="0"/>
                    <a:pt x="6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1" y="0"/>
                    <a:pt x="36" y="7"/>
                    <a:pt x="24" y="19"/>
                  </a:cubicBezTo>
                  <a:cubicBezTo>
                    <a:pt x="0" y="44"/>
                    <a:pt x="0" y="84"/>
                    <a:pt x="24" y="109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242" y="84"/>
                    <a:pt x="242" y="44"/>
                    <a:pt x="219" y="19"/>
                  </a:cubicBezTo>
                  <a:close/>
                  <a:moveTo>
                    <a:pt x="33" y="28"/>
                  </a:moveTo>
                  <a:cubicBezTo>
                    <a:pt x="42" y="18"/>
                    <a:pt x="55" y="13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1" y="13"/>
                    <a:pt x="92" y="18"/>
                    <a:pt x="101" y="28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50" y="18"/>
                    <a:pt x="163" y="13"/>
                    <a:pt x="175" y="13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88" y="13"/>
                    <a:pt x="200" y="18"/>
                    <a:pt x="209" y="28"/>
                  </a:cubicBezTo>
                  <a:cubicBezTo>
                    <a:pt x="227" y="46"/>
                    <a:pt x="228" y="74"/>
                    <a:pt x="214" y="94"/>
                  </a:cubicBezTo>
                  <a:cubicBezTo>
                    <a:pt x="214" y="93"/>
                    <a:pt x="214" y="93"/>
                    <a:pt x="214" y="93"/>
                  </a:cubicBezTo>
                  <a:cubicBezTo>
                    <a:pt x="153" y="93"/>
                    <a:pt x="153" y="93"/>
                    <a:pt x="153" y="93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22" y="99"/>
                    <a:pt x="122" y="99"/>
                    <a:pt x="122" y="99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14" y="72"/>
                    <a:pt x="16" y="45"/>
                    <a:pt x="33" y="28"/>
                  </a:cubicBezTo>
                  <a:close/>
                  <a:moveTo>
                    <a:pt x="38" y="105"/>
                  </a:moveTo>
                  <a:cubicBezTo>
                    <a:pt x="89" y="105"/>
                    <a:pt x="89" y="105"/>
                    <a:pt x="89" y="105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118" y="148"/>
                    <a:pt x="118" y="148"/>
                    <a:pt x="118" y="14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34" y="103"/>
                    <a:pt x="134" y="103"/>
                    <a:pt x="134" y="103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204" y="106"/>
                    <a:pt x="204" y="106"/>
                    <a:pt x="204" y="106"/>
                  </a:cubicBezTo>
                  <a:cubicBezTo>
                    <a:pt x="122" y="192"/>
                    <a:pt x="122" y="192"/>
                    <a:pt x="122" y="192"/>
                  </a:cubicBezTo>
                  <a:cubicBezTo>
                    <a:pt x="121" y="193"/>
                    <a:pt x="121" y="193"/>
                    <a:pt x="121" y="193"/>
                  </a:cubicBezTo>
                  <a:lnTo>
                    <a:pt x="38" y="10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Line 3966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5" name="Line 3967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6" name="Group 1205"/>
          <p:cNvGrpSpPr/>
          <p:nvPr/>
        </p:nvGrpSpPr>
        <p:grpSpPr>
          <a:xfrm>
            <a:off x="3403858" y="4061362"/>
            <a:ext cx="493664" cy="507595"/>
            <a:chOff x="15060428" y="5612291"/>
            <a:chExt cx="1202520" cy="1236455"/>
          </a:xfrm>
        </p:grpSpPr>
        <p:sp>
          <p:nvSpPr>
            <p:cNvPr id="1207" name="Freeform 3968"/>
            <p:cNvSpPr>
              <a:spLocks/>
            </p:cNvSpPr>
            <p:nvPr/>
          </p:nvSpPr>
          <p:spPr bwMode="auto">
            <a:xfrm>
              <a:off x="15060428" y="5612291"/>
              <a:ext cx="1202520" cy="1236455"/>
            </a:xfrm>
            <a:custGeom>
              <a:avLst/>
              <a:gdLst>
                <a:gd name="T0" fmla="*/ 2 w 386"/>
                <a:gd name="T1" fmla="*/ 0 h 396"/>
                <a:gd name="T2" fmla="*/ 0 w 386"/>
                <a:gd name="T3" fmla="*/ 395 h 396"/>
                <a:gd name="T4" fmla="*/ 286 w 386"/>
                <a:gd name="T5" fmla="*/ 396 h 396"/>
                <a:gd name="T6" fmla="*/ 202 w 386"/>
                <a:gd name="T7" fmla="*/ 309 h 396"/>
                <a:gd name="T8" fmla="*/ 292 w 386"/>
                <a:gd name="T9" fmla="*/ 199 h 396"/>
                <a:gd name="T10" fmla="*/ 314 w 386"/>
                <a:gd name="T11" fmla="*/ 148 h 396"/>
                <a:gd name="T12" fmla="*/ 301 w 386"/>
                <a:gd name="T13" fmla="*/ 103 h 396"/>
                <a:gd name="T14" fmla="*/ 385 w 386"/>
                <a:gd name="T15" fmla="*/ 190 h 396"/>
                <a:gd name="T16" fmla="*/ 384 w 386"/>
                <a:gd name="T17" fmla="*/ 396 h 396"/>
                <a:gd name="T18" fmla="*/ 386 w 386"/>
                <a:gd name="T19" fmla="*/ 2 h 396"/>
                <a:gd name="T20" fmla="*/ 2 w 386"/>
                <a:gd name="T21" fmla="*/ 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6" h="396">
                  <a:moveTo>
                    <a:pt x="2" y="0"/>
                  </a:moveTo>
                  <a:cubicBezTo>
                    <a:pt x="0" y="395"/>
                    <a:pt x="0" y="395"/>
                    <a:pt x="0" y="395"/>
                  </a:cubicBezTo>
                  <a:cubicBezTo>
                    <a:pt x="286" y="396"/>
                    <a:pt x="286" y="396"/>
                    <a:pt x="286" y="396"/>
                  </a:cubicBezTo>
                  <a:cubicBezTo>
                    <a:pt x="202" y="309"/>
                    <a:pt x="202" y="309"/>
                    <a:pt x="202" y="309"/>
                  </a:cubicBezTo>
                  <a:cubicBezTo>
                    <a:pt x="292" y="199"/>
                    <a:pt x="292" y="199"/>
                    <a:pt x="292" y="199"/>
                  </a:cubicBezTo>
                  <a:cubicBezTo>
                    <a:pt x="292" y="199"/>
                    <a:pt x="319" y="177"/>
                    <a:pt x="314" y="148"/>
                  </a:cubicBezTo>
                  <a:cubicBezTo>
                    <a:pt x="308" y="119"/>
                    <a:pt x="301" y="103"/>
                    <a:pt x="301" y="103"/>
                  </a:cubicBezTo>
                  <a:cubicBezTo>
                    <a:pt x="385" y="190"/>
                    <a:pt x="385" y="190"/>
                    <a:pt x="385" y="190"/>
                  </a:cubicBezTo>
                  <a:cubicBezTo>
                    <a:pt x="384" y="396"/>
                    <a:pt x="384" y="396"/>
                    <a:pt x="384" y="396"/>
                  </a:cubicBezTo>
                  <a:cubicBezTo>
                    <a:pt x="386" y="2"/>
                    <a:pt x="386" y="2"/>
                    <a:pt x="386" y="2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8" name="Freeform 3969"/>
            <p:cNvSpPr>
              <a:spLocks/>
            </p:cNvSpPr>
            <p:nvPr/>
          </p:nvSpPr>
          <p:spPr bwMode="auto">
            <a:xfrm>
              <a:off x="15951367" y="6848746"/>
              <a:ext cx="305412" cy="0"/>
            </a:xfrm>
            <a:custGeom>
              <a:avLst/>
              <a:gdLst>
                <a:gd name="T0" fmla="*/ 0 w 495"/>
                <a:gd name="T1" fmla="*/ 0 w 495"/>
                <a:gd name="T2" fmla="*/ 495 w 495"/>
                <a:gd name="T3" fmla="*/ 0 w 49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95">
                  <a:moveTo>
                    <a:pt x="0" y="0"/>
                  </a:moveTo>
                  <a:lnTo>
                    <a:pt x="0" y="0"/>
                  </a:lnTo>
                  <a:lnTo>
                    <a:pt x="4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9" name="Freeform 3970"/>
            <p:cNvSpPr>
              <a:spLocks/>
            </p:cNvSpPr>
            <p:nvPr/>
          </p:nvSpPr>
          <p:spPr bwMode="auto">
            <a:xfrm>
              <a:off x="15951367" y="6848746"/>
              <a:ext cx="305412" cy="0"/>
            </a:xfrm>
            <a:custGeom>
              <a:avLst/>
              <a:gdLst>
                <a:gd name="T0" fmla="*/ 0 w 495"/>
                <a:gd name="T1" fmla="*/ 0 w 495"/>
                <a:gd name="T2" fmla="*/ 495 w 495"/>
                <a:gd name="T3" fmla="*/ 0 w 49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95">
                  <a:moveTo>
                    <a:pt x="0" y="0"/>
                  </a:moveTo>
                  <a:lnTo>
                    <a:pt x="0" y="0"/>
                  </a:lnTo>
                  <a:lnTo>
                    <a:pt x="495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3971"/>
            <p:cNvSpPr>
              <a:spLocks/>
            </p:cNvSpPr>
            <p:nvPr/>
          </p:nvSpPr>
          <p:spPr bwMode="auto">
            <a:xfrm>
              <a:off x="15689761" y="5933745"/>
              <a:ext cx="570102" cy="915001"/>
            </a:xfrm>
            <a:custGeom>
              <a:avLst/>
              <a:gdLst>
                <a:gd name="T0" fmla="*/ 99 w 183"/>
                <a:gd name="T1" fmla="*/ 0 h 293"/>
                <a:gd name="T2" fmla="*/ 112 w 183"/>
                <a:gd name="T3" fmla="*/ 45 h 293"/>
                <a:gd name="T4" fmla="*/ 90 w 183"/>
                <a:gd name="T5" fmla="*/ 96 h 293"/>
                <a:gd name="T6" fmla="*/ 0 w 183"/>
                <a:gd name="T7" fmla="*/ 206 h 293"/>
                <a:gd name="T8" fmla="*/ 84 w 183"/>
                <a:gd name="T9" fmla="*/ 293 h 293"/>
                <a:gd name="T10" fmla="*/ 182 w 183"/>
                <a:gd name="T11" fmla="*/ 293 h 293"/>
                <a:gd name="T12" fmla="*/ 183 w 183"/>
                <a:gd name="T13" fmla="*/ 87 h 293"/>
                <a:gd name="T14" fmla="*/ 99 w 183"/>
                <a:gd name="T1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3" h="293">
                  <a:moveTo>
                    <a:pt x="99" y="0"/>
                  </a:moveTo>
                  <a:cubicBezTo>
                    <a:pt x="99" y="0"/>
                    <a:pt x="106" y="16"/>
                    <a:pt x="112" y="45"/>
                  </a:cubicBezTo>
                  <a:cubicBezTo>
                    <a:pt x="117" y="74"/>
                    <a:pt x="90" y="96"/>
                    <a:pt x="90" y="96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84" y="293"/>
                    <a:pt x="84" y="293"/>
                    <a:pt x="84" y="293"/>
                  </a:cubicBezTo>
                  <a:cubicBezTo>
                    <a:pt x="182" y="293"/>
                    <a:pt x="182" y="293"/>
                    <a:pt x="182" y="293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99" y="0"/>
                    <a:pt x="99" y="0"/>
                    <a:pt x="99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3972"/>
            <p:cNvSpPr>
              <a:spLocks noEditPoints="1"/>
            </p:cNvSpPr>
            <p:nvPr/>
          </p:nvSpPr>
          <p:spPr bwMode="auto">
            <a:xfrm>
              <a:off x="15296737" y="5877598"/>
              <a:ext cx="782348" cy="699670"/>
            </a:xfrm>
            <a:custGeom>
              <a:avLst/>
              <a:gdLst>
                <a:gd name="T0" fmla="*/ 125 w 251"/>
                <a:gd name="T1" fmla="*/ 224 h 224"/>
                <a:gd name="T2" fmla="*/ 25 w 251"/>
                <a:gd name="T3" fmla="*/ 115 h 224"/>
                <a:gd name="T4" fmla="*/ 25 w 251"/>
                <a:gd name="T5" fmla="*/ 20 h 224"/>
                <a:gd name="T6" fmla="*/ 71 w 251"/>
                <a:gd name="T7" fmla="*/ 0 h 224"/>
                <a:gd name="T8" fmla="*/ 71 w 251"/>
                <a:gd name="T9" fmla="*/ 0 h 224"/>
                <a:gd name="T10" fmla="*/ 115 w 251"/>
                <a:gd name="T11" fmla="*/ 20 h 224"/>
                <a:gd name="T12" fmla="*/ 126 w 251"/>
                <a:gd name="T13" fmla="*/ 32 h 224"/>
                <a:gd name="T14" fmla="*/ 137 w 251"/>
                <a:gd name="T15" fmla="*/ 20 h 224"/>
                <a:gd name="T16" fmla="*/ 182 w 251"/>
                <a:gd name="T17" fmla="*/ 0 h 224"/>
                <a:gd name="T18" fmla="*/ 182 w 251"/>
                <a:gd name="T19" fmla="*/ 0 h 224"/>
                <a:gd name="T20" fmla="*/ 227 w 251"/>
                <a:gd name="T21" fmla="*/ 21 h 224"/>
                <a:gd name="T22" fmla="*/ 227 w 251"/>
                <a:gd name="T23" fmla="*/ 116 h 224"/>
                <a:gd name="T24" fmla="*/ 125 w 251"/>
                <a:gd name="T25" fmla="*/ 224 h 224"/>
                <a:gd name="T26" fmla="*/ 39 w 251"/>
                <a:gd name="T27" fmla="*/ 111 h 224"/>
                <a:gd name="T28" fmla="*/ 125 w 251"/>
                <a:gd name="T29" fmla="*/ 204 h 224"/>
                <a:gd name="T30" fmla="*/ 211 w 251"/>
                <a:gd name="T31" fmla="*/ 113 h 224"/>
                <a:gd name="T32" fmla="*/ 167 w 251"/>
                <a:gd name="T33" fmla="*/ 113 h 224"/>
                <a:gd name="T34" fmla="*/ 152 w 251"/>
                <a:gd name="T35" fmla="*/ 146 h 224"/>
                <a:gd name="T36" fmla="*/ 139 w 251"/>
                <a:gd name="T37" fmla="*/ 110 h 224"/>
                <a:gd name="T38" fmla="*/ 122 w 251"/>
                <a:gd name="T39" fmla="*/ 157 h 224"/>
                <a:gd name="T40" fmla="*/ 100 w 251"/>
                <a:gd name="T41" fmla="*/ 91 h 224"/>
                <a:gd name="T42" fmla="*/ 92 w 251"/>
                <a:gd name="T43" fmla="*/ 111 h 224"/>
                <a:gd name="T44" fmla="*/ 39 w 251"/>
                <a:gd name="T45" fmla="*/ 111 h 224"/>
                <a:gd name="T46" fmla="*/ 101 w 251"/>
                <a:gd name="T47" fmla="*/ 53 h 224"/>
                <a:gd name="T48" fmla="*/ 122 w 251"/>
                <a:gd name="T49" fmla="*/ 116 h 224"/>
                <a:gd name="T50" fmla="*/ 138 w 251"/>
                <a:gd name="T51" fmla="*/ 71 h 224"/>
                <a:gd name="T52" fmla="*/ 153 w 251"/>
                <a:gd name="T53" fmla="*/ 111 h 224"/>
                <a:gd name="T54" fmla="*/ 158 w 251"/>
                <a:gd name="T55" fmla="*/ 99 h 224"/>
                <a:gd name="T56" fmla="*/ 222 w 251"/>
                <a:gd name="T57" fmla="*/ 99 h 224"/>
                <a:gd name="T58" fmla="*/ 222 w 251"/>
                <a:gd name="T59" fmla="*/ 100 h 224"/>
                <a:gd name="T60" fmla="*/ 217 w 251"/>
                <a:gd name="T61" fmla="*/ 30 h 224"/>
                <a:gd name="T62" fmla="*/ 182 w 251"/>
                <a:gd name="T63" fmla="*/ 14 h 224"/>
                <a:gd name="T64" fmla="*/ 182 w 251"/>
                <a:gd name="T65" fmla="*/ 14 h 224"/>
                <a:gd name="T66" fmla="*/ 147 w 251"/>
                <a:gd name="T67" fmla="*/ 30 h 224"/>
                <a:gd name="T68" fmla="*/ 126 w 251"/>
                <a:gd name="T69" fmla="*/ 52 h 224"/>
                <a:gd name="T70" fmla="*/ 105 w 251"/>
                <a:gd name="T71" fmla="*/ 29 h 224"/>
                <a:gd name="T72" fmla="*/ 71 w 251"/>
                <a:gd name="T73" fmla="*/ 14 h 224"/>
                <a:gd name="T74" fmla="*/ 70 w 251"/>
                <a:gd name="T75" fmla="*/ 14 h 224"/>
                <a:gd name="T76" fmla="*/ 35 w 251"/>
                <a:gd name="T77" fmla="*/ 29 h 224"/>
                <a:gd name="T78" fmla="*/ 28 w 251"/>
                <a:gd name="T79" fmla="*/ 97 h 224"/>
                <a:gd name="T80" fmla="*/ 83 w 251"/>
                <a:gd name="T81" fmla="*/ 98 h 224"/>
                <a:gd name="T82" fmla="*/ 101 w 251"/>
                <a:gd name="T83" fmla="*/ 53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1" h="224">
                  <a:moveTo>
                    <a:pt x="125" y="224"/>
                  </a:moveTo>
                  <a:cubicBezTo>
                    <a:pt x="25" y="115"/>
                    <a:pt x="25" y="115"/>
                    <a:pt x="25" y="115"/>
                  </a:cubicBezTo>
                  <a:cubicBezTo>
                    <a:pt x="0" y="89"/>
                    <a:pt x="1" y="46"/>
                    <a:pt x="25" y="20"/>
                  </a:cubicBezTo>
                  <a:cubicBezTo>
                    <a:pt x="38" y="7"/>
                    <a:pt x="54" y="0"/>
                    <a:pt x="71" y="0"/>
                  </a:cubicBezTo>
                  <a:cubicBezTo>
                    <a:pt x="71" y="0"/>
                    <a:pt x="71" y="0"/>
                    <a:pt x="71" y="0"/>
                  </a:cubicBezTo>
                  <a:cubicBezTo>
                    <a:pt x="88" y="0"/>
                    <a:pt x="103" y="7"/>
                    <a:pt x="115" y="20"/>
                  </a:cubicBezTo>
                  <a:cubicBezTo>
                    <a:pt x="126" y="32"/>
                    <a:pt x="126" y="32"/>
                    <a:pt x="126" y="32"/>
                  </a:cubicBezTo>
                  <a:cubicBezTo>
                    <a:pt x="137" y="20"/>
                    <a:pt x="137" y="20"/>
                    <a:pt x="137" y="20"/>
                  </a:cubicBezTo>
                  <a:cubicBezTo>
                    <a:pt x="149" y="7"/>
                    <a:pt x="165" y="0"/>
                    <a:pt x="182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99" y="1"/>
                    <a:pt x="215" y="8"/>
                    <a:pt x="227" y="21"/>
                  </a:cubicBezTo>
                  <a:cubicBezTo>
                    <a:pt x="251" y="47"/>
                    <a:pt x="251" y="90"/>
                    <a:pt x="227" y="116"/>
                  </a:cubicBezTo>
                  <a:lnTo>
                    <a:pt x="125" y="224"/>
                  </a:lnTo>
                  <a:close/>
                  <a:moveTo>
                    <a:pt x="39" y="111"/>
                  </a:moveTo>
                  <a:cubicBezTo>
                    <a:pt x="125" y="204"/>
                    <a:pt x="125" y="204"/>
                    <a:pt x="125" y="204"/>
                  </a:cubicBezTo>
                  <a:cubicBezTo>
                    <a:pt x="211" y="113"/>
                    <a:pt x="211" y="113"/>
                    <a:pt x="211" y="113"/>
                  </a:cubicBezTo>
                  <a:cubicBezTo>
                    <a:pt x="167" y="113"/>
                    <a:pt x="167" y="113"/>
                    <a:pt x="167" y="113"/>
                  </a:cubicBezTo>
                  <a:cubicBezTo>
                    <a:pt x="152" y="146"/>
                    <a:pt x="152" y="146"/>
                    <a:pt x="152" y="146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22" y="157"/>
                    <a:pt x="122" y="157"/>
                    <a:pt x="122" y="157"/>
                  </a:cubicBezTo>
                  <a:cubicBezTo>
                    <a:pt x="100" y="91"/>
                    <a:pt x="100" y="91"/>
                    <a:pt x="100" y="91"/>
                  </a:cubicBezTo>
                  <a:cubicBezTo>
                    <a:pt x="92" y="111"/>
                    <a:pt x="92" y="111"/>
                    <a:pt x="92" y="111"/>
                  </a:cubicBezTo>
                  <a:lnTo>
                    <a:pt x="39" y="111"/>
                  </a:lnTo>
                  <a:close/>
                  <a:moveTo>
                    <a:pt x="101" y="53"/>
                  </a:moveTo>
                  <a:cubicBezTo>
                    <a:pt x="122" y="116"/>
                    <a:pt x="122" y="116"/>
                    <a:pt x="122" y="116"/>
                  </a:cubicBezTo>
                  <a:cubicBezTo>
                    <a:pt x="138" y="71"/>
                    <a:pt x="138" y="71"/>
                    <a:pt x="138" y="71"/>
                  </a:cubicBezTo>
                  <a:cubicBezTo>
                    <a:pt x="153" y="111"/>
                    <a:pt x="153" y="111"/>
                    <a:pt x="153" y="111"/>
                  </a:cubicBezTo>
                  <a:cubicBezTo>
                    <a:pt x="158" y="99"/>
                    <a:pt x="158" y="99"/>
                    <a:pt x="158" y="99"/>
                  </a:cubicBezTo>
                  <a:cubicBezTo>
                    <a:pt x="222" y="99"/>
                    <a:pt x="222" y="99"/>
                    <a:pt x="222" y="99"/>
                  </a:cubicBezTo>
                  <a:cubicBezTo>
                    <a:pt x="222" y="100"/>
                    <a:pt x="222" y="100"/>
                    <a:pt x="222" y="100"/>
                  </a:cubicBezTo>
                  <a:cubicBezTo>
                    <a:pt x="237" y="79"/>
                    <a:pt x="235" y="49"/>
                    <a:pt x="217" y="30"/>
                  </a:cubicBezTo>
                  <a:cubicBezTo>
                    <a:pt x="208" y="20"/>
                    <a:pt x="196" y="14"/>
                    <a:pt x="182" y="14"/>
                  </a:cubicBezTo>
                  <a:cubicBezTo>
                    <a:pt x="182" y="14"/>
                    <a:pt x="182" y="14"/>
                    <a:pt x="182" y="14"/>
                  </a:cubicBezTo>
                  <a:cubicBezTo>
                    <a:pt x="169" y="14"/>
                    <a:pt x="156" y="19"/>
                    <a:pt x="147" y="30"/>
                  </a:cubicBezTo>
                  <a:cubicBezTo>
                    <a:pt x="126" y="52"/>
                    <a:pt x="126" y="52"/>
                    <a:pt x="126" y="52"/>
                  </a:cubicBezTo>
                  <a:cubicBezTo>
                    <a:pt x="105" y="29"/>
                    <a:pt x="105" y="29"/>
                    <a:pt x="105" y="29"/>
                  </a:cubicBezTo>
                  <a:cubicBezTo>
                    <a:pt x="96" y="19"/>
                    <a:pt x="84" y="14"/>
                    <a:pt x="71" y="14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57" y="13"/>
                    <a:pt x="44" y="19"/>
                    <a:pt x="35" y="29"/>
                  </a:cubicBezTo>
                  <a:cubicBezTo>
                    <a:pt x="17" y="47"/>
                    <a:pt x="15" y="76"/>
                    <a:pt x="28" y="97"/>
                  </a:cubicBezTo>
                  <a:cubicBezTo>
                    <a:pt x="83" y="98"/>
                    <a:pt x="83" y="98"/>
                    <a:pt x="83" y="98"/>
                  </a:cubicBezTo>
                  <a:lnTo>
                    <a:pt x="101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12" name="Group 1211"/>
          <p:cNvGrpSpPr/>
          <p:nvPr/>
        </p:nvGrpSpPr>
        <p:grpSpPr>
          <a:xfrm>
            <a:off x="8255105" y="4066302"/>
            <a:ext cx="491131" cy="493411"/>
            <a:chOff x="22740145" y="5646843"/>
            <a:chExt cx="1196350" cy="1201903"/>
          </a:xfrm>
        </p:grpSpPr>
        <p:sp>
          <p:nvSpPr>
            <p:cNvPr id="1213" name="Freeform 3978"/>
            <p:cNvSpPr>
              <a:spLocks/>
            </p:cNvSpPr>
            <p:nvPr/>
          </p:nvSpPr>
          <p:spPr bwMode="auto">
            <a:xfrm>
              <a:off x="22740145" y="5646843"/>
              <a:ext cx="1196350" cy="1201903"/>
            </a:xfrm>
            <a:custGeom>
              <a:avLst/>
              <a:gdLst>
                <a:gd name="T0" fmla="*/ 1939 w 1939"/>
                <a:gd name="T1" fmla="*/ 0 h 1948"/>
                <a:gd name="T2" fmla="*/ 0 w 1939"/>
                <a:gd name="T3" fmla="*/ 0 h 1948"/>
                <a:gd name="T4" fmla="*/ 0 w 1939"/>
                <a:gd name="T5" fmla="*/ 1948 h 1948"/>
                <a:gd name="T6" fmla="*/ 1939 w 1939"/>
                <a:gd name="T7" fmla="*/ 1948 h 1948"/>
                <a:gd name="T8" fmla="*/ 737 w 1939"/>
                <a:gd name="T9" fmla="*/ 1948 h 1948"/>
                <a:gd name="T10" fmla="*/ 475 w 1939"/>
                <a:gd name="T11" fmla="*/ 1634 h 1948"/>
                <a:gd name="T12" fmla="*/ 1378 w 1939"/>
                <a:gd name="T13" fmla="*/ 1604 h 1948"/>
                <a:gd name="T14" fmla="*/ 1404 w 1939"/>
                <a:gd name="T15" fmla="*/ 440 h 1948"/>
                <a:gd name="T16" fmla="*/ 1934 w 1939"/>
                <a:gd name="T17" fmla="*/ 971 h 1948"/>
                <a:gd name="T18" fmla="*/ 1939 w 1939"/>
                <a:gd name="T19" fmla="*/ 1948 h 1948"/>
                <a:gd name="T20" fmla="*/ 1939 w 1939"/>
                <a:gd name="T21" fmla="*/ 0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39" h="1948">
                  <a:moveTo>
                    <a:pt x="1939" y="0"/>
                  </a:moveTo>
                  <a:lnTo>
                    <a:pt x="0" y="0"/>
                  </a:lnTo>
                  <a:lnTo>
                    <a:pt x="0" y="1948"/>
                  </a:lnTo>
                  <a:lnTo>
                    <a:pt x="1939" y="1948"/>
                  </a:lnTo>
                  <a:lnTo>
                    <a:pt x="737" y="1948"/>
                  </a:lnTo>
                  <a:lnTo>
                    <a:pt x="475" y="1634"/>
                  </a:lnTo>
                  <a:lnTo>
                    <a:pt x="1378" y="1604"/>
                  </a:lnTo>
                  <a:lnTo>
                    <a:pt x="1404" y="440"/>
                  </a:lnTo>
                  <a:lnTo>
                    <a:pt x="1934" y="971"/>
                  </a:lnTo>
                  <a:lnTo>
                    <a:pt x="1939" y="1948"/>
                  </a:lnTo>
                  <a:lnTo>
                    <a:pt x="193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3979"/>
            <p:cNvSpPr>
              <a:spLocks/>
            </p:cNvSpPr>
            <p:nvPr/>
          </p:nvSpPr>
          <p:spPr bwMode="auto">
            <a:xfrm>
              <a:off x="22740145" y="5646843"/>
              <a:ext cx="1196350" cy="1201903"/>
            </a:xfrm>
            <a:custGeom>
              <a:avLst/>
              <a:gdLst>
                <a:gd name="T0" fmla="*/ 1939 w 1939"/>
                <a:gd name="T1" fmla="*/ 0 h 1948"/>
                <a:gd name="T2" fmla="*/ 0 w 1939"/>
                <a:gd name="T3" fmla="*/ 0 h 1948"/>
                <a:gd name="T4" fmla="*/ 0 w 1939"/>
                <a:gd name="T5" fmla="*/ 1948 h 1948"/>
                <a:gd name="T6" fmla="*/ 1939 w 1939"/>
                <a:gd name="T7" fmla="*/ 1948 h 1948"/>
                <a:gd name="T8" fmla="*/ 737 w 1939"/>
                <a:gd name="T9" fmla="*/ 1948 h 1948"/>
                <a:gd name="T10" fmla="*/ 475 w 1939"/>
                <a:gd name="T11" fmla="*/ 1634 h 1948"/>
                <a:gd name="T12" fmla="*/ 1378 w 1939"/>
                <a:gd name="T13" fmla="*/ 1604 h 1948"/>
                <a:gd name="T14" fmla="*/ 1404 w 1939"/>
                <a:gd name="T15" fmla="*/ 440 h 1948"/>
                <a:gd name="T16" fmla="*/ 1934 w 1939"/>
                <a:gd name="T17" fmla="*/ 971 h 1948"/>
                <a:gd name="T18" fmla="*/ 1939 w 1939"/>
                <a:gd name="T19" fmla="*/ 1948 h 1948"/>
                <a:gd name="T20" fmla="*/ 1939 w 1939"/>
                <a:gd name="T21" fmla="*/ 0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39" h="1948">
                  <a:moveTo>
                    <a:pt x="1939" y="0"/>
                  </a:moveTo>
                  <a:lnTo>
                    <a:pt x="0" y="0"/>
                  </a:lnTo>
                  <a:lnTo>
                    <a:pt x="0" y="1948"/>
                  </a:lnTo>
                  <a:lnTo>
                    <a:pt x="1939" y="1948"/>
                  </a:lnTo>
                  <a:lnTo>
                    <a:pt x="737" y="1948"/>
                  </a:lnTo>
                  <a:lnTo>
                    <a:pt x="475" y="1634"/>
                  </a:lnTo>
                  <a:lnTo>
                    <a:pt x="1378" y="1604"/>
                  </a:lnTo>
                  <a:lnTo>
                    <a:pt x="1404" y="440"/>
                  </a:lnTo>
                  <a:lnTo>
                    <a:pt x="1934" y="971"/>
                  </a:lnTo>
                  <a:lnTo>
                    <a:pt x="1939" y="1948"/>
                  </a:lnTo>
                  <a:lnTo>
                    <a:pt x="19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3980"/>
            <p:cNvSpPr>
              <a:spLocks/>
            </p:cNvSpPr>
            <p:nvPr/>
          </p:nvSpPr>
          <p:spPr bwMode="auto">
            <a:xfrm>
              <a:off x="23033217" y="5918320"/>
              <a:ext cx="903278" cy="930426"/>
            </a:xfrm>
            <a:custGeom>
              <a:avLst/>
              <a:gdLst>
                <a:gd name="T0" fmla="*/ 929 w 1464"/>
                <a:gd name="T1" fmla="*/ 0 h 1508"/>
                <a:gd name="T2" fmla="*/ 903 w 1464"/>
                <a:gd name="T3" fmla="*/ 1164 h 1508"/>
                <a:gd name="T4" fmla="*/ 0 w 1464"/>
                <a:gd name="T5" fmla="*/ 1194 h 1508"/>
                <a:gd name="T6" fmla="*/ 262 w 1464"/>
                <a:gd name="T7" fmla="*/ 1508 h 1508"/>
                <a:gd name="T8" fmla="*/ 1464 w 1464"/>
                <a:gd name="T9" fmla="*/ 1508 h 1508"/>
                <a:gd name="T10" fmla="*/ 1459 w 1464"/>
                <a:gd name="T11" fmla="*/ 531 h 1508"/>
                <a:gd name="T12" fmla="*/ 929 w 1464"/>
                <a:gd name="T13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4" h="1508">
                  <a:moveTo>
                    <a:pt x="929" y="0"/>
                  </a:moveTo>
                  <a:lnTo>
                    <a:pt x="903" y="1164"/>
                  </a:lnTo>
                  <a:lnTo>
                    <a:pt x="0" y="1194"/>
                  </a:lnTo>
                  <a:lnTo>
                    <a:pt x="262" y="1508"/>
                  </a:lnTo>
                  <a:lnTo>
                    <a:pt x="1464" y="1508"/>
                  </a:lnTo>
                  <a:lnTo>
                    <a:pt x="1459" y="531"/>
                  </a:lnTo>
                  <a:lnTo>
                    <a:pt x="929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3981"/>
            <p:cNvSpPr>
              <a:spLocks/>
            </p:cNvSpPr>
            <p:nvPr/>
          </p:nvSpPr>
          <p:spPr bwMode="auto">
            <a:xfrm>
              <a:off x="23033217" y="5918320"/>
              <a:ext cx="903278" cy="930426"/>
            </a:xfrm>
            <a:custGeom>
              <a:avLst/>
              <a:gdLst>
                <a:gd name="T0" fmla="*/ 929 w 1464"/>
                <a:gd name="T1" fmla="*/ 0 h 1508"/>
                <a:gd name="T2" fmla="*/ 903 w 1464"/>
                <a:gd name="T3" fmla="*/ 1164 h 1508"/>
                <a:gd name="T4" fmla="*/ 0 w 1464"/>
                <a:gd name="T5" fmla="*/ 1194 h 1508"/>
                <a:gd name="T6" fmla="*/ 262 w 1464"/>
                <a:gd name="T7" fmla="*/ 1508 h 1508"/>
                <a:gd name="T8" fmla="*/ 1464 w 1464"/>
                <a:gd name="T9" fmla="*/ 1508 h 1508"/>
                <a:gd name="T10" fmla="*/ 1459 w 1464"/>
                <a:gd name="T11" fmla="*/ 531 h 1508"/>
                <a:gd name="T12" fmla="*/ 929 w 1464"/>
                <a:gd name="T13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4" h="1508">
                  <a:moveTo>
                    <a:pt x="929" y="0"/>
                  </a:moveTo>
                  <a:lnTo>
                    <a:pt x="903" y="1164"/>
                  </a:lnTo>
                  <a:lnTo>
                    <a:pt x="0" y="1194"/>
                  </a:lnTo>
                  <a:lnTo>
                    <a:pt x="262" y="1508"/>
                  </a:lnTo>
                  <a:lnTo>
                    <a:pt x="1464" y="1508"/>
                  </a:lnTo>
                  <a:lnTo>
                    <a:pt x="1459" y="531"/>
                  </a:lnTo>
                  <a:lnTo>
                    <a:pt x="92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Freeform 3982"/>
            <p:cNvSpPr>
              <a:spLocks noEditPoints="1"/>
            </p:cNvSpPr>
            <p:nvPr/>
          </p:nvSpPr>
          <p:spPr bwMode="auto">
            <a:xfrm>
              <a:off x="23036302" y="5921405"/>
              <a:ext cx="573187" cy="733605"/>
            </a:xfrm>
            <a:custGeom>
              <a:avLst/>
              <a:gdLst>
                <a:gd name="T0" fmla="*/ 929 w 929"/>
                <a:gd name="T1" fmla="*/ 1189 h 1189"/>
                <a:gd name="T2" fmla="*/ 0 w 929"/>
                <a:gd name="T3" fmla="*/ 1189 h 1189"/>
                <a:gd name="T4" fmla="*/ 0 w 929"/>
                <a:gd name="T5" fmla="*/ 0 h 1189"/>
                <a:gd name="T6" fmla="*/ 929 w 929"/>
                <a:gd name="T7" fmla="*/ 0 h 1189"/>
                <a:gd name="T8" fmla="*/ 929 w 929"/>
                <a:gd name="T9" fmla="*/ 1189 h 1189"/>
                <a:gd name="T10" fmla="*/ 60 w 929"/>
                <a:gd name="T11" fmla="*/ 1123 h 1189"/>
                <a:gd name="T12" fmla="*/ 868 w 929"/>
                <a:gd name="T13" fmla="*/ 1123 h 1189"/>
                <a:gd name="T14" fmla="*/ 868 w 929"/>
                <a:gd name="T15" fmla="*/ 66 h 1189"/>
                <a:gd name="T16" fmla="*/ 60 w 929"/>
                <a:gd name="T17" fmla="*/ 66 h 1189"/>
                <a:gd name="T18" fmla="*/ 60 w 929"/>
                <a:gd name="T19" fmla="*/ 1123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9" h="1189">
                  <a:moveTo>
                    <a:pt x="929" y="1189"/>
                  </a:moveTo>
                  <a:lnTo>
                    <a:pt x="0" y="1189"/>
                  </a:lnTo>
                  <a:lnTo>
                    <a:pt x="0" y="0"/>
                  </a:lnTo>
                  <a:lnTo>
                    <a:pt x="929" y="0"/>
                  </a:lnTo>
                  <a:lnTo>
                    <a:pt x="929" y="1189"/>
                  </a:lnTo>
                  <a:close/>
                  <a:moveTo>
                    <a:pt x="60" y="1123"/>
                  </a:moveTo>
                  <a:lnTo>
                    <a:pt x="868" y="1123"/>
                  </a:lnTo>
                  <a:lnTo>
                    <a:pt x="868" y="66"/>
                  </a:lnTo>
                  <a:lnTo>
                    <a:pt x="60" y="66"/>
                  </a:lnTo>
                  <a:lnTo>
                    <a:pt x="60" y="11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3983"/>
            <p:cNvSpPr>
              <a:spLocks noEditPoints="1"/>
            </p:cNvSpPr>
            <p:nvPr/>
          </p:nvSpPr>
          <p:spPr bwMode="auto">
            <a:xfrm>
              <a:off x="23141807" y="5871429"/>
              <a:ext cx="355388" cy="583676"/>
            </a:xfrm>
            <a:custGeom>
              <a:avLst/>
              <a:gdLst>
                <a:gd name="T0" fmla="*/ 162 w 576"/>
                <a:gd name="T1" fmla="*/ 81 h 946"/>
                <a:gd name="T2" fmla="*/ 162 w 576"/>
                <a:gd name="T3" fmla="*/ 0 h 946"/>
                <a:gd name="T4" fmla="*/ 419 w 576"/>
                <a:gd name="T5" fmla="*/ 0 h 946"/>
                <a:gd name="T6" fmla="*/ 419 w 576"/>
                <a:gd name="T7" fmla="*/ 81 h 946"/>
                <a:gd name="T8" fmla="*/ 475 w 576"/>
                <a:gd name="T9" fmla="*/ 81 h 946"/>
                <a:gd name="T10" fmla="*/ 475 w 576"/>
                <a:gd name="T11" fmla="*/ 192 h 946"/>
                <a:gd name="T12" fmla="*/ 101 w 576"/>
                <a:gd name="T13" fmla="*/ 192 h 946"/>
                <a:gd name="T14" fmla="*/ 101 w 576"/>
                <a:gd name="T15" fmla="*/ 81 h 946"/>
                <a:gd name="T16" fmla="*/ 162 w 576"/>
                <a:gd name="T17" fmla="*/ 81 h 946"/>
                <a:gd name="T18" fmla="*/ 0 w 576"/>
                <a:gd name="T19" fmla="*/ 511 h 946"/>
                <a:gd name="T20" fmla="*/ 0 w 576"/>
                <a:gd name="T21" fmla="*/ 425 h 946"/>
                <a:gd name="T22" fmla="*/ 576 w 576"/>
                <a:gd name="T23" fmla="*/ 425 h 946"/>
                <a:gd name="T24" fmla="*/ 576 w 576"/>
                <a:gd name="T25" fmla="*/ 511 h 946"/>
                <a:gd name="T26" fmla="*/ 0 w 576"/>
                <a:gd name="T27" fmla="*/ 511 h 946"/>
                <a:gd name="T28" fmla="*/ 0 w 576"/>
                <a:gd name="T29" fmla="*/ 946 h 946"/>
                <a:gd name="T30" fmla="*/ 0 w 576"/>
                <a:gd name="T31" fmla="*/ 860 h 946"/>
                <a:gd name="T32" fmla="*/ 576 w 576"/>
                <a:gd name="T33" fmla="*/ 860 h 946"/>
                <a:gd name="T34" fmla="*/ 576 w 576"/>
                <a:gd name="T35" fmla="*/ 946 h 946"/>
                <a:gd name="T36" fmla="*/ 0 w 576"/>
                <a:gd name="T37" fmla="*/ 946 h 946"/>
                <a:gd name="T38" fmla="*/ 0 w 576"/>
                <a:gd name="T39" fmla="*/ 729 h 946"/>
                <a:gd name="T40" fmla="*/ 0 w 576"/>
                <a:gd name="T41" fmla="*/ 643 h 946"/>
                <a:gd name="T42" fmla="*/ 576 w 576"/>
                <a:gd name="T43" fmla="*/ 643 h 946"/>
                <a:gd name="T44" fmla="*/ 576 w 576"/>
                <a:gd name="T45" fmla="*/ 729 h 946"/>
                <a:gd name="T46" fmla="*/ 0 w 576"/>
                <a:gd name="T47" fmla="*/ 729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76" h="946">
                  <a:moveTo>
                    <a:pt x="162" y="81"/>
                  </a:moveTo>
                  <a:lnTo>
                    <a:pt x="162" y="0"/>
                  </a:lnTo>
                  <a:lnTo>
                    <a:pt x="419" y="0"/>
                  </a:lnTo>
                  <a:lnTo>
                    <a:pt x="419" y="81"/>
                  </a:lnTo>
                  <a:lnTo>
                    <a:pt x="475" y="81"/>
                  </a:lnTo>
                  <a:lnTo>
                    <a:pt x="475" y="192"/>
                  </a:lnTo>
                  <a:lnTo>
                    <a:pt x="101" y="192"/>
                  </a:lnTo>
                  <a:lnTo>
                    <a:pt x="101" y="81"/>
                  </a:lnTo>
                  <a:lnTo>
                    <a:pt x="162" y="81"/>
                  </a:lnTo>
                  <a:close/>
                  <a:moveTo>
                    <a:pt x="0" y="511"/>
                  </a:moveTo>
                  <a:lnTo>
                    <a:pt x="0" y="425"/>
                  </a:lnTo>
                  <a:lnTo>
                    <a:pt x="576" y="425"/>
                  </a:lnTo>
                  <a:lnTo>
                    <a:pt x="576" y="511"/>
                  </a:lnTo>
                  <a:lnTo>
                    <a:pt x="0" y="511"/>
                  </a:lnTo>
                  <a:close/>
                  <a:moveTo>
                    <a:pt x="0" y="946"/>
                  </a:moveTo>
                  <a:lnTo>
                    <a:pt x="0" y="860"/>
                  </a:lnTo>
                  <a:lnTo>
                    <a:pt x="576" y="860"/>
                  </a:lnTo>
                  <a:lnTo>
                    <a:pt x="576" y="946"/>
                  </a:lnTo>
                  <a:lnTo>
                    <a:pt x="0" y="946"/>
                  </a:lnTo>
                  <a:close/>
                  <a:moveTo>
                    <a:pt x="0" y="729"/>
                  </a:moveTo>
                  <a:lnTo>
                    <a:pt x="0" y="643"/>
                  </a:lnTo>
                  <a:lnTo>
                    <a:pt x="576" y="643"/>
                  </a:lnTo>
                  <a:lnTo>
                    <a:pt x="576" y="729"/>
                  </a:lnTo>
                  <a:lnTo>
                    <a:pt x="0" y="7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19" name="Group 1218"/>
          <p:cNvGrpSpPr/>
          <p:nvPr/>
        </p:nvGrpSpPr>
        <p:grpSpPr>
          <a:xfrm>
            <a:off x="2737263" y="1715428"/>
            <a:ext cx="221123" cy="282166"/>
            <a:chOff x="14128768" y="4644229"/>
            <a:chExt cx="538635" cy="687330"/>
          </a:xfrm>
        </p:grpSpPr>
        <p:sp>
          <p:nvSpPr>
            <p:cNvPr id="1220" name="Freeform 3898"/>
            <p:cNvSpPr>
              <a:spLocks/>
            </p:cNvSpPr>
            <p:nvPr/>
          </p:nvSpPr>
          <p:spPr bwMode="auto">
            <a:xfrm>
              <a:off x="14256486" y="4678780"/>
              <a:ext cx="143142" cy="309114"/>
            </a:xfrm>
            <a:custGeom>
              <a:avLst/>
              <a:gdLst>
                <a:gd name="T0" fmla="*/ 45 w 46"/>
                <a:gd name="T1" fmla="*/ 0 h 99"/>
                <a:gd name="T2" fmla="*/ 0 w 46"/>
                <a:gd name="T3" fmla="*/ 46 h 99"/>
                <a:gd name="T4" fmla="*/ 0 w 46"/>
                <a:gd name="T5" fmla="*/ 99 h 99"/>
                <a:gd name="T6" fmla="*/ 46 w 46"/>
                <a:gd name="T7" fmla="*/ 99 h 99"/>
                <a:gd name="T8" fmla="*/ 46 w 46"/>
                <a:gd name="T9" fmla="*/ 0 h 99"/>
                <a:gd name="T10" fmla="*/ 45 w 46"/>
                <a:gd name="T1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99">
                  <a:moveTo>
                    <a:pt x="45" y="0"/>
                  </a:moveTo>
                  <a:cubicBezTo>
                    <a:pt x="20" y="0"/>
                    <a:pt x="0" y="20"/>
                    <a:pt x="0" y="46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Rectangle 3899"/>
            <p:cNvSpPr>
              <a:spLocks noChangeArrowheads="1"/>
            </p:cNvSpPr>
            <p:nvPr/>
          </p:nvSpPr>
          <p:spPr bwMode="auto">
            <a:xfrm>
              <a:off x="14225019" y="5022446"/>
              <a:ext cx="174609" cy="592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2" name="Rectangle 3900"/>
            <p:cNvSpPr>
              <a:spLocks noChangeArrowheads="1"/>
            </p:cNvSpPr>
            <p:nvPr/>
          </p:nvSpPr>
          <p:spPr bwMode="auto">
            <a:xfrm>
              <a:off x="14399628" y="5022446"/>
              <a:ext cx="174609" cy="592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3" name="Freeform 3901"/>
            <p:cNvSpPr>
              <a:spLocks/>
            </p:cNvSpPr>
            <p:nvPr/>
          </p:nvSpPr>
          <p:spPr bwMode="auto">
            <a:xfrm>
              <a:off x="14399628" y="4678780"/>
              <a:ext cx="140058" cy="309114"/>
            </a:xfrm>
            <a:custGeom>
              <a:avLst/>
              <a:gdLst>
                <a:gd name="T0" fmla="*/ 45 w 45"/>
                <a:gd name="T1" fmla="*/ 46 h 99"/>
                <a:gd name="T2" fmla="*/ 0 w 45"/>
                <a:gd name="T3" fmla="*/ 0 h 99"/>
                <a:gd name="T4" fmla="*/ 0 w 45"/>
                <a:gd name="T5" fmla="*/ 99 h 99"/>
                <a:gd name="T6" fmla="*/ 45 w 45"/>
                <a:gd name="T7" fmla="*/ 99 h 99"/>
                <a:gd name="T8" fmla="*/ 45 w 45"/>
                <a:gd name="T9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99">
                  <a:moveTo>
                    <a:pt x="45" y="46"/>
                  </a:moveTo>
                  <a:cubicBezTo>
                    <a:pt x="45" y="21"/>
                    <a:pt x="25" y="0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5" y="99"/>
                    <a:pt x="45" y="99"/>
                    <a:pt x="45" y="99"/>
                  </a:cubicBezTo>
                  <a:lnTo>
                    <a:pt x="45" y="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4" name="Oval 3902"/>
            <p:cNvSpPr>
              <a:spLocks noChangeArrowheads="1"/>
            </p:cNvSpPr>
            <p:nvPr/>
          </p:nvSpPr>
          <p:spPr bwMode="auto">
            <a:xfrm>
              <a:off x="14234891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5" name="Oval 3903"/>
            <p:cNvSpPr>
              <a:spLocks noChangeArrowheads="1"/>
            </p:cNvSpPr>
            <p:nvPr/>
          </p:nvSpPr>
          <p:spPr bwMode="auto">
            <a:xfrm>
              <a:off x="14365694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6" name="Oval 3904"/>
            <p:cNvSpPr>
              <a:spLocks noChangeArrowheads="1"/>
            </p:cNvSpPr>
            <p:nvPr/>
          </p:nvSpPr>
          <p:spPr bwMode="auto">
            <a:xfrm>
              <a:off x="14496496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7" name="Freeform 3905"/>
            <p:cNvSpPr>
              <a:spLocks noEditPoints="1"/>
            </p:cNvSpPr>
            <p:nvPr/>
          </p:nvSpPr>
          <p:spPr bwMode="auto">
            <a:xfrm>
              <a:off x="14128768" y="4644229"/>
              <a:ext cx="538635" cy="599717"/>
            </a:xfrm>
            <a:custGeom>
              <a:avLst/>
              <a:gdLst>
                <a:gd name="T0" fmla="*/ 144 w 173"/>
                <a:gd name="T1" fmla="*/ 82 h 192"/>
                <a:gd name="T2" fmla="*/ 144 w 173"/>
                <a:gd name="T3" fmla="*/ 57 h 192"/>
                <a:gd name="T4" fmla="*/ 86 w 173"/>
                <a:gd name="T5" fmla="*/ 0 h 192"/>
                <a:gd name="T6" fmla="*/ 29 w 173"/>
                <a:gd name="T7" fmla="*/ 57 h 192"/>
                <a:gd name="T8" fmla="*/ 29 w 173"/>
                <a:gd name="T9" fmla="*/ 82 h 192"/>
                <a:gd name="T10" fmla="*/ 0 w 173"/>
                <a:gd name="T11" fmla="*/ 82 h 192"/>
                <a:gd name="T12" fmla="*/ 0 w 173"/>
                <a:gd name="T13" fmla="*/ 93 h 192"/>
                <a:gd name="T14" fmla="*/ 20 w 173"/>
                <a:gd name="T15" fmla="*/ 93 h 192"/>
                <a:gd name="T16" fmla="*/ 20 w 173"/>
                <a:gd name="T17" fmla="*/ 152 h 192"/>
                <a:gd name="T18" fmla="*/ 82 w 173"/>
                <a:gd name="T19" fmla="*/ 152 h 192"/>
                <a:gd name="T20" fmla="*/ 82 w 173"/>
                <a:gd name="T21" fmla="*/ 181 h 192"/>
                <a:gd name="T22" fmla="*/ 35 w 173"/>
                <a:gd name="T23" fmla="*/ 181 h 192"/>
                <a:gd name="T24" fmla="*/ 35 w 173"/>
                <a:gd name="T25" fmla="*/ 192 h 192"/>
                <a:gd name="T26" fmla="*/ 139 w 173"/>
                <a:gd name="T27" fmla="*/ 192 h 192"/>
                <a:gd name="T28" fmla="*/ 139 w 173"/>
                <a:gd name="T29" fmla="*/ 181 h 192"/>
                <a:gd name="T30" fmla="*/ 93 w 173"/>
                <a:gd name="T31" fmla="*/ 181 h 192"/>
                <a:gd name="T32" fmla="*/ 93 w 173"/>
                <a:gd name="T33" fmla="*/ 152 h 192"/>
                <a:gd name="T34" fmla="*/ 155 w 173"/>
                <a:gd name="T35" fmla="*/ 152 h 192"/>
                <a:gd name="T36" fmla="*/ 155 w 173"/>
                <a:gd name="T37" fmla="*/ 93 h 192"/>
                <a:gd name="T38" fmla="*/ 173 w 173"/>
                <a:gd name="T39" fmla="*/ 93 h 192"/>
                <a:gd name="T40" fmla="*/ 173 w 173"/>
                <a:gd name="T41" fmla="*/ 82 h 192"/>
                <a:gd name="T42" fmla="*/ 144 w 173"/>
                <a:gd name="T43" fmla="*/ 82 h 192"/>
                <a:gd name="T44" fmla="*/ 41 w 173"/>
                <a:gd name="T45" fmla="*/ 57 h 192"/>
                <a:gd name="T46" fmla="*/ 86 w 173"/>
                <a:gd name="T47" fmla="*/ 11 h 192"/>
                <a:gd name="T48" fmla="*/ 87 w 173"/>
                <a:gd name="T49" fmla="*/ 11 h 192"/>
                <a:gd name="T50" fmla="*/ 132 w 173"/>
                <a:gd name="T51" fmla="*/ 57 h 192"/>
                <a:gd name="T52" fmla="*/ 132 w 173"/>
                <a:gd name="T53" fmla="*/ 110 h 192"/>
                <a:gd name="T54" fmla="*/ 87 w 173"/>
                <a:gd name="T55" fmla="*/ 110 h 192"/>
                <a:gd name="T56" fmla="*/ 41 w 173"/>
                <a:gd name="T57" fmla="*/ 110 h 192"/>
                <a:gd name="T58" fmla="*/ 41 w 173"/>
                <a:gd name="T59" fmla="*/ 57 h 192"/>
                <a:gd name="T60" fmla="*/ 143 w 173"/>
                <a:gd name="T61" fmla="*/ 140 h 192"/>
                <a:gd name="T62" fmla="*/ 87 w 173"/>
                <a:gd name="T63" fmla="*/ 140 h 192"/>
                <a:gd name="T64" fmla="*/ 31 w 173"/>
                <a:gd name="T65" fmla="*/ 140 h 192"/>
                <a:gd name="T66" fmla="*/ 31 w 173"/>
                <a:gd name="T67" fmla="*/ 121 h 192"/>
                <a:gd name="T68" fmla="*/ 87 w 173"/>
                <a:gd name="T69" fmla="*/ 121 h 192"/>
                <a:gd name="T70" fmla="*/ 143 w 173"/>
                <a:gd name="T71" fmla="*/ 121 h 192"/>
                <a:gd name="T72" fmla="*/ 143 w 173"/>
                <a:gd name="T73" fmla="*/ 14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3" h="192">
                  <a:moveTo>
                    <a:pt x="144" y="82"/>
                  </a:moveTo>
                  <a:cubicBezTo>
                    <a:pt x="144" y="57"/>
                    <a:pt x="144" y="57"/>
                    <a:pt x="144" y="57"/>
                  </a:cubicBezTo>
                  <a:cubicBezTo>
                    <a:pt x="144" y="25"/>
                    <a:pt x="118" y="0"/>
                    <a:pt x="86" y="0"/>
                  </a:cubicBezTo>
                  <a:cubicBezTo>
                    <a:pt x="55" y="0"/>
                    <a:pt x="29" y="25"/>
                    <a:pt x="29" y="57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81"/>
                    <a:pt x="82" y="181"/>
                    <a:pt x="82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92"/>
                    <a:pt x="35" y="192"/>
                    <a:pt x="35" y="192"/>
                  </a:cubicBezTo>
                  <a:cubicBezTo>
                    <a:pt x="139" y="192"/>
                    <a:pt x="139" y="192"/>
                    <a:pt x="139" y="192"/>
                  </a:cubicBezTo>
                  <a:cubicBezTo>
                    <a:pt x="139" y="181"/>
                    <a:pt x="139" y="181"/>
                    <a:pt x="139" y="181"/>
                  </a:cubicBezTo>
                  <a:cubicBezTo>
                    <a:pt x="93" y="181"/>
                    <a:pt x="93" y="181"/>
                    <a:pt x="93" y="181"/>
                  </a:cubicBezTo>
                  <a:cubicBezTo>
                    <a:pt x="93" y="152"/>
                    <a:pt x="93" y="152"/>
                    <a:pt x="93" y="152"/>
                  </a:cubicBezTo>
                  <a:cubicBezTo>
                    <a:pt x="155" y="152"/>
                    <a:pt x="155" y="152"/>
                    <a:pt x="155" y="152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73" y="93"/>
                    <a:pt x="173" y="93"/>
                    <a:pt x="173" y="93"/>
                  </a:cubicBezTo>
                  <a:cubicBezTo>
                    <a:pt x="173" y="82"/>
                    <a:pt x="173" y="82"/>
                    <a:pt x="173" y="82"/>
                  </a:cubicBezTo>
                  <a:lnTo>
                    <a:pt x="144" y="82"/>
                  </a:lnTo>
                  <a:close/>
                  <a:moveTo>
                    <a:pt x="41" y="57"/>
                  </a:moveTo>
                  <a:cubicBezTo>
                    <a:pt x="41" y="31"/>
                    <a:pt x="61" y="11"/>
                    <a:pt x="86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112" y="11"/>
                    <a:pt x="132" y="32"/>
                    <a:pt x="132" y="57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41" y="57"/>
                  </a:lnTo>
                  <a:close/>
                  <a:moveTo>
                    <a:pt x="143" y="140"/>
                  </a:moveTo>
                  <a:cubicBezTo>
                    <a:pt x="87" y="140"/>
                    <a:pt x="87" y="140"/>
                    <a:pt x="87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143" y="121"/>
                    <a:pt x="143" y="121"/>
                    <a:pt x="143" y="121"/>
                  </a:cubicBezTo>
                  <a:lnTo>
                    <a:pt x="143" y="14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8" name="Group 1227"/>
          <p:cNvGrpSpPr/>
          <p:nvPr/>
        </p:nvGrpSpPr>
        <p:grpSpPr>
          <a:xfrm>
            <a:off x="4292876" y="1721491"/>
            <a:ext cx="323706" cy="265195"/>
            <a:chOff x="16546148" y="4663356"/>
            <a:chExt cx="788518" cy="645991"/>
          </a:xfrm>
        </p:grpSpPr>
        <p:sp>
          <p:nvSpPr>
            <p:cNvPr id="1229" name="Freeform 3913"/>
            <p:cNvSpPr>
              <a:spLocks/>
            </p:cNvSpPr>
            <p:nvPr/>
          </p:nvSpPr>
          <p:spPr bwMode="auto">
            <a:xfrm>
              <a:off x="16583785" y="4700375"/>
              <a:ext cx="355388" cy="478170"/>
            </a:xfrm>
            <a:custGeom>
              <a:avLst/>
              <a:gdLst>
                <a:gd name="T0" fmla="*/ 576 w 576"/>
                <a:gd name="T1" fmla="*/ 420 h 775"/>
                <a:gd name="T2" fmla="*/ 515 w 576"/>
                <a:gd name="T3" fmla="*/ 420 h 775"/>
                <a:gd name="T4" fmla="*/ 515 w 576"/>
                <a:gd name="T5" fmla="*/ 562 h 775"/>
                <a:gd name="T6" fmla="*/ 409 w 576"/>
                <a:gd name="T7" fmla="*/ 562 h 775"/>
                <a:gd name="T8" fmla="*/ 409 w 576"/>
                <a:gd name="T9" fmla="*/ 334 h 775"/>
                <a:gd name="T10" fmla="*/ 576 w 576"/>
                <a:gd name="T11" fmla="*/ 193 h 775"/>
                <a:gd name="T12" fmla="*/ 576 w 576"/>
                <a:gd name="T13" fmla="*/ 193 h 775"/>
                <a:gd name="T14" fmla="*/ 576 w 576"/>
                <a:gd name="T15" fmla="*/ 0 h 775"/>
                <a:gd name="T16" fmla="*/ 0 w 576"/>
                <a:gd name="T17" fmla="*/ 0 h 775"/>
                <a:gd name="T18" fmla="*/ 0 w 576"/>
                <a:gd name="T19" fmla="*/ 775 h 775"/>
                <a:gd name="T20" fmla="*/ 576 w 576"/>
                <a:gd name="T21" fmla="*/ 775 h 775"/>
                <a:gd name="T22" fmla="*/ 576 w 576"/>
                <a:gd name="T23" fmla="*/ 42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6" h="775">
                  <a:moveTo>
                    <a:pt x="576" y="420"/>
                  </a:moveTo>
                  <a:lnTo>
                    <a:pt x="515" y="420"/>
                  </a:lnTo>
                  <a:lnTo>
                    <a:pt x="515" y="562"/>
                  </a:lnTo>
                  <a:lnTo>
                    <a:pt x="409" y="562"/>
                  </a:lnTo>
                  <a:lnTo>
                    <a:pt x="409" y="334"/>
                  </a:lnTo>
                  <a:lnTo>
                    <a:pt x="576" y="193"/>
                  </a:lnTo>
                  <a:lnTo>
                    <a:pt x="576" y="193"/>
                  </a:lnTo>
                  <a:lnTo>
                    <a:pt x="576" y="0"/>
                  </a:lnTo>
                  <a:lnTo>
                    <a:pt x="0" y="0"/>
                  </a:lnTo>
                  <a:lnTo>
                    <a:pt x="0" y="775"/>
                  </a:lnTo>
                  <a:lnTo>
                    <a:pt x="576" y="775"/>
                  </a:lnTo>
                  <a:lnTo>
                    <a:pt x="576" y="4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0" name="Freeform 3914"/>
            <p:cNvSpPr>
              <a:spLocks/>
            </p:cNvSpPr>
            <p:nvPr/>
          </p:nvSpPr>
          <p:spPr bwMode="auto">
            <a:xfrm>
              <a:off x="16939173" y="4700375"/>
              <a:ext cx="354771" cy="478170"/>
            </a:xfrm>
            <a:custGeom>
              <a:avLst/>
              <a:gdLst>
                <a:gd name="T0" fmla="*/ 171 w 575"/>
                <a:gd name="T1" fmla="*/ 334 h 775"/>
                <a:gd name="T2" fmla="*/ 171 w 575"/>
                <a:gd name="T3" fmla="*/ 562 h 775"/>
                <a:gd name="T4" fmla="*/ 55 w 575"/>
                <a:gd name="T5" fmla="*/ 562 h 775"/>
                <a:gd name="T6" fmla="*/ 55 w 575"/>
                <a:gd name="T7" fmla="*/ 420 h 775"/>
                <a:gd name="T8" fmla="*/ 0 w 575"/>
                <a:gd name="T9" fmla="*/ 420 h 775"/>
                <a:gd name="T10" fmla="*/ 0 w 575"/>
                <a:gd name="T11" fmla="*/ 775 h 775"/>
                <a:gd name="T12" fmla="*/ 575 w 575"/>
                <a:gd name="T13" fmla="*/ 775 h 775"/>
                <a:gd name="T14" fmla="*/ 575 w 575"/>
                <a:gd name="T15" fmla="*/ 0 h 775"/>
                <a:gd name="T16" fmla="*/ 0 w 575"/>
                <a:gd name="T17" fmla="*/ 0 h 775"/>
                <a:gd name="T18" fmla="*/ 0 w 575"/>
                <a:gd name="T19" fmla="*/ 193 h 775"/>
                <a:gd name="T20" fmla="*/ 171 w 575"/>
                <a:gd name="T21" fmla="*/ 334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5" h="775">
                  <a:moveTo>
                    <a:pt x="171" y="334"/>
                  </a:moveTo>
                  <a:lnTo>
                    <a:pt x="171" y="562"/>
                  </a:lnTo>
                  <a:lnTo>
                    <a:pt x="55" y="562"/>
                  </a:lnTo>
                  <a:lnTo>
                    <a:pt x="55" y="420"/>
                  </a:lnTo>
                  <a:lnTo>
                    <a:pt x="0" y="420"/>
                  </a:lnTo>
                  <a:lnTo>
                    <a:pt x="0" y="775"/>
                  </a:lnTo>
                  <a:lnTo>
                    <a:pt x="575" y="775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71" y="3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1" name="Freeform 3915"/>
            <p:cNvSpPr>
              <a:spLocks/>
            </p:cNvSpPr>
            <p:nvPr/>
          </p:nvSpPr>
          <p:spPr bwMode="auto">
            <a:xfrm>
              <a:off x="16739267" y="5215564"/>
              <a:ext cx="402280" cy="93783"/>
            </a:xfrm>
            <a:custGeom>
              <a:avLst/>
              <a:gdLst>
                <a:gd name="T0" fmla="*/ 122 w 652"/>
                <a:gd name="T1" fmla="*/ 91 h 152"/>
                <a:gd name="T2" fmla="*/ 0 w 652"/>
                <a:gd name="T3" fmla="*/ 91 h 152"/>
                <a:gd name="T4" fmla="*/ 0 w 652"/>
                <a:gd name="T5" fmla="*/ 152 h 152"/>
                <a:gd name="T6" fmla="*/ 652 w 652"/>
                <a:gd name="T7" fmla="*/ 152 h 152"/>
                <a:gd name="T8" fmla="*/ 652 w 652"/>
                <a:gd name="T9" fmla="*/ 91 h 152"/>
                <a:gd name="T10" fmla="*/ 531 w 652"/>
                <a:gd name="T11" fmla="*/ 91 h 152"/>
                <a:gd name="T12" fmla="*/ 531 w 652"/>
                <a:gd name="T13" fmla="*/ 0 h 152"/>
                <a:gd name="T14" fmla="*/ 122 w 652"/>
                <a:gd name="T15" fmla="*/ 0 h 152"/>
                <a:gd name="T16" fmla="*/ 122 w 652"/>
                <a:gd name="T17" fmla="*/ 9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2" h="152">
                  <a:moveTo>
                    <a:pt x="122" y="91"/>
                  </a:moveTo>
                  <a:lnTo>
                    <a:pt x="0" y="91"/>
                  </a:lnTo>
                  <a:lnTo>
                    <a:pt x="0" y="152"/>
                  </a:lnTo>
                  <a:lnTo>
                    <a:pt x="652" y="152"/>
                  </a:lnTo>
                  <a:lnTo>
                    <a:pt x="652" y="91"/>
                  </a:lnTo>
                  <a:lnTo>
                    <a:pt x="531" y="91"/>
                  </a:lnTo>
                  <a:lnTo>
                    <a:pt x="531" y="0"/>
                  </a:lnTo>
                  <a:lnTo>
                    <a:pt x="122" y="0"/>
                  </a:lnTo>
                  <a:lnTo>
                    <a:pt x="122" y="9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2" name="Freeform 3916"/>
            <p:cNvSpPr>
              <a:spLocks noEditPoints="1"/>
            </p:cNvSpPr>
            <p:nvPr/>
          </p:nvSpPr>
          <p:spPr bwMode="auto">
            <a:xfrm>
              <a:off x="16546148" y="4663356"/>
              <a:ext cx="788518" cy="552209"/>
            </a:xfrm>
            <a:custGeom>
              <a:avLst/>
              <a:gdLst>
                <a:gd name="T0" fmla="*/ 0 w 1278"/>
                <a:gd name="T1" fmla="*/ 895 h 895"/>
                <a:gd name="T2" fmla="*/ 435 w 1278"/>
                <a:gd name="T3" fmla="*/ 895 h 895"/>
                <a:gd name="T4" fmla="*/ 435 w 1278"/>
                <a:gd name="T5" fmla="*/ 895 h 895"/>
                <a:gd name="T6" fmla="*/ 844 w 1278"/>
                <a:gd name="T7" fmla="*/ 895 h 895"/>
                <a:gd name="T8" fmla="*/ 844 w 1278"/>
                <a:gd name="T9" fmla="*/ 895 h 895"/>
                <a:gd name="T10" fmla="*/ 1278 w 1278"/>
                <a:gd name="T11" fmla="*/ 895 h 895"/>
                <a:gd name="T12" fmla="*/ 1278 w 1278"/>
                <a:gd name="T13" fmla="*/ 0 h 895"/>
                <a:gd name="T14" fmla="*/ 0 w 1278"/>
                <a:gd name="T15" fmla="*/ 0 h 895"/>
                <a:gd name="T16" fmla="*/ 0 w 1278"/>
                <a:gd name="T17" fmla="*/ 895 h 895"/>
                <a:gd name="T18" fmla="*/ 61 w 1278"/>
                <a:gd name="T19" fmla="*/ 60 h 895"/>
                <a:gd name="T20" fmla="*/ 637 w 1278"/>
                <a:gd name="T21" fmla="*/ 60 h 895"/>
                <a:gd name="T22" fmla="*/ 637 w 1278"/>
                <a:gd name="T23" fmla="*/ 60 h 895"/>
                <a:gd name="T24" fmla="*/ 1217 w 1278"/>
                <a:gd name="T25" fmla="*/ 60 h 895"/>
                <a:gd name="T26" fmla="*/ 1217 w 1278"/>
                <a:gd name="T27" fmla="*/ 835 h 895"/>
                <a:gd name="T28" fmla="*/ 637 w 1278"/>
                <a:gd name="T29" fmla="*/ 835 h 895"/>
                <a:gd name="T30" fmla="*/ 637 w 1278"/>
                <a:gd name="T31" fmla="*/ 835 h 895"/>
                <a:gd name="T32" fmla="*/ 61 w 1278"/>
                <a:gd name="T33" fmla="*/ 835 h 895"/>
                <a:gd name="T34" fmla="*/ 61 w 1278"/>
                <a:gd name="T35" fmla="*/ 6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78" h="895">
                  <a:moveTo>
                    <a:pt x="0" y="895"/>
                  </a:moveTo>
                  <a:lnTo>
                    <a:pt x="435" y="895"/>
                  </a:lnTo>
                  <a:lnTo>
                    <a:pt x="435" y="895"/>
                  </a:lnTo>
                  <a:lnTo>
                    <a:pt x="844" y="895"/>
                  </a:lnTo>
                  <a:lnTo>
                    <a:pt x="844" y="895"/>
                  </a:lnTo>
                  <a:lnTo>
                    <a:pt x="1278" y="895"/>
                  </a:lnTo>
                  <a:lnTo>
                    <a:pt x="1278" y="0"/>
                  </a:lnTo>
                  <a:lnTo>
                    <a:pt x="0" y="0"/>
                  </a:lnTo>
                  <a:lnTo>
                    <a:pt x="0" y="895"/>
                  </a:lnTo>
                  <a:close/>
                  <a:moveTo>
                    <a:pt x="61" y="60"/>
                  </a:moveTo>
                  <a:lnTo>
                    <a:pt x="637" y="60"/>
                  </a:lnTo>
                  <a:lnTo>
                    <a:pt x="637" y="60"/>
                  </a:lnTo>
                  <a:lnTo>
                    <a:pt x="1217" y="60"/>
                  </a:lnTo>
                  <a:lnTo>
                    <a:pt x="1217" y="835"/>
                  </a:lnTo>
                  <a:lnTo>
                    <a:pt x="637" y="835"/>
                  </a:lnTo>
                  <a:lnTo>
                    <a:pt x="637" y="835"/>
                  </a:lnTo>
                  <a:lnTo>
                    <a:pt x="61" y="835"/>
                  </a:lnTo>
                  <a:lnTo>
                    <a:pt x="61" y="6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3" name="Freeform 3917"/>
            <p:cNvSpPr>
              <a:spLocks/>
            </p:cNvSpPr>
            <p:nvPr/>
          </p:nvSpPr>
          <p:spPr bwMode="auto">
            <a:xfrm>
              <a:off x="16939173" y="4700375"/>
              <a:ext cx="357856" cy="478170"/>
            </a:xfrm>
            <a:custGeom>
              <a:avLst/>
              <a:gdLst>
                <a:gd name="T0" fmla="*/ 575 w 580"/>
                <a:gd name="T1" fmla="*/ 775 h 775"/>
                <a:gd name="T2" fmla="*/ 0 w 580"/>
                <a:gd name="T3" fmla="*/ 775 h 775"/>
                <a:gd name="T4" fmla="*/ 0 w 580"/>
                <a:gd name="T5" fmla="*/ 775 h 775"/>
                <a:gd name="T6" fmla="*/ 580 w 580"/>
                <a:gd name="T7" fmla="*/ 775 h 775"/>
                <a:gd name="T8" fmla="*/ 580 w 580"/>
                <a:gd name="T9" fmla="*/ 0 h 775"/>
                <a:gd name="T10" fmla="*/ 0 w 580"/>
                <a:gd name="T11" fmla="*/ 0 h 775"/>
                <a:gd name="T12" fmla="*/ 0 w 580"/>
                <a:gd name="T13" fmla="*/ 0 h 775"/>
                <a:gd name="T14" fmla="*/ 575 w 580"/>
                <a:gd name="T15" fmla="*/ 0 h 775"/>
                <a:gd name="T16" fmla="*/ 575 w 580"/>
                <a:gd name="T17" fmla="*/ 775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0" h="775">
                  <a:moveTo>
                    <a:pt x="575" y="775"/>
                  </a:moveTo>
                  <a:lnTo>
                    <a:pt x="0" y="775"/>
                  </a:lnTo>
                  <a:lnTo>
                    <a:pt x="0" y="775"/>
                  </a:lnTo>
                  <a:lnTo>
                    <a:pt x="580" y="775"/>
                  </a:lnTo>
                  <a:lnTo>
                    <a:pt x="5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5" y="0"/>
                  </a:lnTo>
                  <a:lnTo>
                    <a:pt x="575" y="77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4" name="Rectangle 3918"/>
            <p:cNvSpPr>
              <a:spLocks noChangeArrowheads="1"/>
            </p:cNvSpPr>
            <p:nvPr/>
          </p:nvSpPr>
          <p:spPr bwMode="auto">
            <a:xfrm>
              <a:off x="16814540" y="5215564"/>
              <a:ext cx="252350" cy="61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5" name="Freeform 3919"/>
            <p:cNvSpPr>
              <a:spLocks/>
            </p:cNvSpPr>
            <p:nvPr/>
          </p:nvSpPr>
          <p:spPr bwMode="auto">
            <a:xfrm>
              <a:off x="16836135" y="4819455"/>
              <a:ext cx="103038" cy="227671"/>
            </a:xfrm>
            <a:custGeom>
              <a:avLst/>
              <a:gdLst>
                <a:gd name="T0" fmla="*/ 167 w 167"/>
                <a:gd name="T1" fmla="*/ 0 h 369"/>
                <a:gd name="T2" fmla="*/ 0 w 167"/>
                <a:gd name="T3" fmla="*/ 141 h 369"/>
                <a:gd name="T4" fmla="*/ 0 w 167"/>
                <a:gd name="T5" fmla="*/ 369 h 369"/>
                <a:gd name="T6" fmla="*/ 106 w 167"/>
                <a:gd name="T7" fmla="*/ 369 h 369"/>
                <a:gd name="T8" fmla="*/ 106 w 167"/>
                <a:gd name="T9" fmla="*/ 227 h 369"/>
                <a:gd name="T10" fmla="*/ 167 w 167"/>
                <a:gd name="T11" fmla="*/ 227 h 369"/>
                <a:gd name="T12" fmla="*/ 167 w 167"/>
                <a:gd name="T13" fmla="*/ 0 h 369"/>
                <a:gd name="T14" fmla="*/ 167 w 167"/>
                <a:gd name="T15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" h="369">
                  <a:moveTo>
                    <a:pt x="167" y="0"/>
                  </a:moveTo>
                  <a:lnTo>
                    <a:pt x="0" y="141"/>
                  </a:lnTo>
                  <a:lnTo>
                    <a:pt x="0" y="369"/>
                  </a:lnTo>
                  <a:lnTo>
                    <a:pt x="106" y="369"/>
                  </a:lnTo>
                  <a:lnTo>
                    <a:pt x="106" y="227"/>
                  </a:lnTo>
                  <a:lnTo>
                    <a:pt x="167" y="227"/>
                  </a:lnTo>
                  <a:lnTo>
                    <a:pt x="167" y="0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6" name="Freeform 3920"/>
            <p:cNvSpPr>
              <a:spLocks/>
            </p:cNvSpPr>
            <p:nvPr/>
          </p:nvSpPr>
          <p:spPr bwMode="auto">
            <a:xfrm>
              <a:off x="16939173" y="4819455"/>
              <a:ext cx="105506" cy="227671"/>
            </a:xfrm>
            <a:custGeom>
              <a:avLst/>
              <a:gdLst>
                <a:gd name="T0" fmla="*/ 55 w 171"/>
                <a:gd name="T1" fmla="*/ 369 h 369"/>
                <a:gd name="T2" fmla="*/ 171 w 171"/>
                <a:gd name="T3" fmla="*/ 369 h 369"/>
                <a:gd name="T4" fmla="*/ 171 w 171"/>
                <a:gd name="T5" fmla="*/ 141 h 369"/>
                <a:gd name="T6" fmla="*/ 0 w 171"/>
                <a:gd name="T7" fmla="*/ 0 h 369"/>
                <a:gd name="T8" fmla="*/ 0 w 171"/>
                <a:gd name="T9" fmla="*/ 227 h 369"/>
                <a:gd name="T10" fmla="*/ 55 w 171"/>
                <a:gd name="T11" fmla="*/ 227 h 369"/>
                <a:gd name="T12" fmla="*/ 55 w 171"/>
                <a:gd name="T1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369">
                  <a:moveTo>
                    <a:pt x="55" y="369"/>
                  </a:moveTo>
                  <a:lnTo>
                    <a:pt x="171" y="369"/>
                  </a:lnTo>
                  <a:lnTo>
                    <a:pt x="171" y="141"/>
                  </a:lnTo>
                  <a:lnTo>
                    <a:pt x="0" y="0"/>
                  </a:lnTo>
                  <a:lnTo>
                    <a:pt x="0" y="227"/>
                  </a:lnTo>
                  <a:lnTo>
                    <a:pt x="55" y="227"/>
                  </a:lnTo>
                  <a:lnTo>
                    <a:pt x="55" y="369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37" name="Group 1236"/>
          <p:cNvGrpSpPr/>
          <p:nvPr/>
        </p:nvGrpSpPr>
        <p:grpSpPr>
          <a:xfrm>
            <a:off x="5075773" y="1721491"/>
            <a:ext cx="373351" cy="265196"/>
            <a:chOff x="17764710" y="4663356"/>
            <a:chExt cx="909448" cy="645992"/>
          </a:xfrm>
        </p:grpSpPr>
        <p:sp>
          <p:nvSpPr>
            <p:cNvPr id="1238" name="Rectangle 3921"/>
            <p:cNvSpPr>
              <a:spLocks noChangeArrowheads="1"/>
            </p:cNvSpPr>
            <p:nvPr/>
          </p:nvSpPr>
          <p:spPr bwMode="auto">
            <a:xfrm>
              <a:off x="17876386" y="4707162"/>
              <a:ext cx="343048" cy="4806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9" name="Rectangle 3922"/>
            <p:cNvSpPr>
              <a:spLocks noChangeArrowheads="1"/>
            </p:cNvSpPr>
            <p:nvPr/>
          </p:nvSpPr>
          <p:spPr bwMode="auto">
            <a:xfrm>
              <a:off x="18219434" y="4707162"/>
              <a:ext cx="342432" cy="4806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0" name="Freeform 3923"/>
            <p:cNvSpPr>
              <a:spLocks noEditPoints="1"/>
            </p:cNvSpPr>
            <p:nvPr/>
          </p:nvSpPr>
          <p:spPr bwMode="auto">
            <a:xfrm>
              <a:off x="17836282" y="4663356"/>
              <a:ext cx="766306" cy="568251"/>
            </a:xfrm>
            <a:custGeom>
              <a:avLst/>
              <a:gdLst>
                <a:gd name="T0" fmla="*/ 0 w 1242"/>
                <a:gd name="T1" fmla="*/ 0 h 921"/>
                <a:gd name="T2" fmla="*/ 0 w 1242"/>
                <a:gd name="T3" fmla="*/ 921 h 921"/>
                <a:gd name="T4" fmla="*/ 1242 w 1242"/>
                <a:gd name="T5" fmla="*/ 921 h 921"/>
                <a:gd name="T6" fmla="*/ 1242 w 1242"/>
                <a:gd name="T7" fmla="*/ 0 h 921"/>
                <a:gd name="T8" fmla="*/ 0 w 1242"/>
                <a:gd name="T9" fmla="*/ 0 h 921"/>
                <a:gd name="T10" fmla="*/ 1176 w 1242"/>
                <a:gd name="T11" fmla="*/ 850 h 921"/>
                <a:gd name="T12" fmla="*/ 621 w 1242"/>
                <a:gd name="T13" fmla="*/ 850 h 921"/>
                <a:gd name="T14" fmla="*/ 65 w 1242"/>
                <a:gd name="T15" fmla="*/ 850 h 921"/>
                <a:gd name="T16" fmla="*/ 65 w 1242"/>
                <a:gd name="T17" fmla="*/ 71 h 921"/>
                <a:gd name="T18" fmla="*/ 621 w 1242"/>
                <a:gd name="T19" fmla="*/ 71 h 921"/>
                <a:gd name="T20" fmla="*/ 1176 w 1242"/>
                <a:gd name="T21" fmla="*/ 71 h 921"/>
                <a:gd name="T22" fmla="*/ 1176 w 1242"/>
                <a:gd name="T23" fmla="*/ 850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2" h="921">
                  <a:moveTo>
                    <a:pt x="0" y="0"/>
                  </a:moveTo>
                  <a:lnTo>
                    <a:pt x="0" y="921"/>
                  </a:lnTo>
                  <a:lnTo>
                    <a:pt x="1242" y="921"/>
                  </a:lnTo>
                  <a:lnTo>
                    <a:pt x="1242" y="0"/>
                  </a:lnTo>
                  <a:lnTo>
                    <a:pt x="0" y="0"/>
                  </a:lnTo>
                  <a:close/>
                  <a:moveTo>
                    <a:pt x="1176" y="850"/>
                  </a:moveTo>
                  <a:lnTo>
                    <a:pt x="621" y="850"/>
                  </a:lnTo>
                  <a:lnTo>
                    <a:pt x="65" y="850"/>
                  </a:lnTo>
                  <a:lnTo>
                    <a:pt x="65" y="71"/>
                  </a:lnTo>
                  <a:lnTo>
                    <a:pt x="621" y="71"/>
                  </a:lnTo>
                  <a:lnTo>
                    <a:pt x="1176" y="71"/>
                  </a:lnTo>
                  <a:lnTo>
                    <a:pt x="1176" y="85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1" name="Rectangle 3924"/>
            <p:cNvSpPr>
              <a:spLocks noChangeArrowheads="1"/>
            </p:cNvSpPr>
            <p:nvPr/>
          </p:nvSpPr>
          <p:spPr bwMode="auto">
            <a:xfrm>
              <a:off x="17764710" y="5265541"/>
              <a:ext cx="909448" cy="4380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42" name="Group 1241"/>
          <p:cNvGrpSpPr/>
          <p:nvPr/>
        </p:nvGrpSpPr>
        <p:grpSpPr>
          <a:xfrm>
            <a:off x="5964240" y="1700230"/>
            <a:ext cx="208459" cy="311295"/>
            <a:chOff x="19244260" y="4607209"/>
            <a:chExt cx="507786" cy="758285"/>
          </a:xfrm>
        </p:grpSpPr>
        <p:sp>
          <p:nvSpPr>
            <p:cNvPr id="1243" name="Freeform 3925"/>
            <p:cNvSpPr>
              <a:spLocks/>
            </p:cNvSpPr>
            <p:nvPr/>
          </p:nvSpPr>
          <p:spPr bwMode="auto">
            <a:xfrm>
              <a:off x="19371978" y="4738012"/>
              <a:ext cx="121548" cy="252967"/>
            </a:xfrm>
            <a:custGeom>
              <a:avLst/>
              <a:gdLst>
                <a:gd name="T0" fmla="*/ 34 w 39"/>
                <a:gd name="T1" fmla="*/ 63 h 81"/>
                <a:gd name="T2" fmla="*/ 34 w 39"/>
                <a:gd name="T3" fmla="*/ 25 h 81"/>
                <a:gd name="T4" fmla="*/ 39 w 39"/>
                <a:gd name="T5" fmla="*/ 25 h 81"/>
                <a:gd name="T6" fmla="*/ 39 w 39"/>
                <a:gd name="T7" fmla="*/ 20 h 81"/>
                <a:gd name="T8" fmla="*/ 34 w 39"/>
                <a:gd name="T9" fmla="*/ 15 h 81"/>
                <a:gd name="T10" fmla="*/ 39 w 39"/>
                <a:gd name="T11" fmla="*/ 10 h 81"/>
                <a:gd name="T12" fmla="*/ 39 w 39"/>
                <a:gd name="T13" fmla="*/ 0 h 81"/>
                <a:gd name="T14" fmla="*/ 0 w 39"/>
                <a:gd name="T15" fmla="*/ 40 h 81"/>
                <a:gd name="T16" fmla="*/ 39 w 39"/>
                <a:gd name="T17" fmla="*/ 81 h 81"/>
                <a:gd name="T18" fmla="*/ 39 w 39"/>
                <a:gd name="T19" fmla="*/ 63 h 81"/>
                <a:gd name="T20" fmla="*/ 34 w 39"/>
                <a:gd name="T21" fmla="*/ 6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81">
                  <a:moveTo>
                    <a:pt x="34" y="63"/>
                  </a:moveTo>
                  <a:cubicBezTo>
                    <a:pt x="34" y="25"/>
                    <a:pt x="34" y="25"/>
                    <a:pt x="34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6" y="20"/>
                    <a:pt x="34" y="18"/>
                    <a:pt x="34" y="15"/>
                  </a:cubicBezTo>
                  <a:cubicBezTo>
                    <a:pt x="34" y="12"/>
                    <a:pt x="36" y="10"/>
                    <a:pt x="39" y="1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7" y="1"/>
                    <a:pt x="0" y="18"/>
                    <a:pt x="0" y="40"/>
                  </a:cubicBezTo>
                  <a:cubicBezTo>
                    <a:pt x="0" y="62"/>
                    <a:pt x="17" y="80"/>
                    <a:pt x="39" y="81"/>
                  </a:cubicBezTo>
                  <a:cubicBezTo>
                    <a:pt x="39" y="63"/>
                    <a:pt x="39" y="63"/>
                    <a:pt x="39" y="63"/>
                  </a:cubicBezTo>
                  <a:lnTo>
                    <a:pt x="34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4" name="Freeform 3926"/>
            <p:cNvSpPr>
              <a:spLocks/>
            </p:cNvSpPr>
            <p:nvPr/>
          </p:nvSpPr>
          <p:spPr bwMode="auto">
            <a:xfrm>
              <a:off x="19278812" y="4644229"/>
              <a:ext cx="214714" cy="643524"/>
            </a:xfrm>
            <a:custGeom>
              <a:avLst/>
              <a:gdLst>
                <a:gd name="T0" fmla="*/ 18 w 69"/>
                <a:gd name="T1" fmla="*/ 70 h 206"/>
                <a:gd name="T2" fmla="*/ 69 w 69"/>
                <a:gd name="T3" fmla="*/ 18 h 206"/>
                <a:gd name="T4" fmla="*/ 69 w 69"/>
                <a:gd name="T5" fmla="*/ 0 h 206"/>
                <a:gd name="T6" fmla="*/ 20 w 69"/>
                <a:gd name="T7" fmla="*/ 21 h 206"/>
                <a:gd name="T8" fmla="*/ 1 w 69"/>
                <a:gd name="T9" fmla="*/ 70 h 206"/>
                <a:gd name="T10" fmla="*/ 8 w 69"/>
                <a:gd name="T11" fmla="*/ 99 h 206"/>
                <a:gd name="T12" fmla="*/ 9 w 69"/>
                <a:gd name="T13" fmla="*/ 104 h 206"/>
                <a:gd name="T14" fmla="*/ 69 w 69"/>
                <a:gd name="T15" fmla="*/ 206 h 206"/>
                <a:gd name="T16" fmla="*/ 69 w 69"/>
                <a:gd name="T17" fmla="*/ 122 h 206"/>
                <a:gd name="T18" fmla="*/ 18 w 69"/>
                <a:gd name="T19" fmla="*/ 7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206">
                  <a:moveTo>
                    <a:pt x="18" y="70"/>
                  </a:moveTo>
                  <a:cubicBezTo>
                    <a:pt x="18" y="42"/>
                    <a:pt x="41" y="19"/>
                    <a:pt x="69" y="18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51" y="1"/>
                    <a:pt x="33" y="8"/>
                    <a:pt x="20" y="21"/>
                  </a:cubicBezTo>
                  <a:cubicBezTo>
                    <a:pt x="7" y="35"/>
                    <a:pt x="0" y="52"/>
                    <a:pt x="1" y="70"/>
                  </a:cubicBezTo>
                  <a:cubicBezTo>
                    <a:pt x="1" y="84"/>
                    <a:pt x="4" y="90"/>
                    <a:pt x="8" y="99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12" y="111"/>
                    <a:pt x="44" y="165"/>
                    <a:pt x="69" y="206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41" y="121"/>
                    <a:pt x="18" y="98"/>
                    <a:pt x="18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5" name="Freeform 3927"/>
            <p:cNvSpPr>
              <a:spLocks/>
            </p:cNvSpPr>
            <p:nvPr/>
          </p:nvSpPr>
          <p:spPr bwMode="auto">
            <a:xfrm>
              <a:off x="19493526" y="4738012"/>
              <a:ext cx="130803" cy="252967"/>
            </a:xfrm>
            <a:custGeom>
              <a:avLst/>
              <a:gdLst>
                <a:gd name="T0" fmla="*/ 42 w 42"/>
                <a:gd name="T1" fmla="*/ 40 h 81"/>
                <a:gd name="T2" fmla="*/ 2 w 42"/>
                <a:gd name="T3" fmla="*/ 0 h 81"/>
                <a:gd name="T4" fmla="*/ 0 w 42"/>
                <a:gd name="T5" fmla="*/ 0 h 81"/>
                <a:gd name="T6" fmla="*/ 0 w 42"/>
                <a:gd name="T7" fmla="*/ 10 h 81"/>
                <a:gd name="T8" fmla="*/ 1 w 42"/>
                <a:gd name="T9" fmla="*/ 9 h 81"/>
                <a:gd name="T10" fmla="*/ 6 w 42"/>
                <a:gd name="T11" fmla="*/ 15 h 81"/>
                <a:gd name="T12" fmla="*/ 1 w 42"/>
                <a:gd name="T13" fmla="*/ 20 h 81"/>
                <a:gd name="T14" fmla="*/ 0 w 42"/>
                <a:gd name="T15" fmla="*/ 20 h 81"/>
                <a:gd name="T16" fmla="*/ 0 w 42"/>
                <a:gd name="T17" fmla="*/ 25 h 81"/>
                <a:gd name="T18" fmla="*/ 6 w 42"/>
                <a:gd name="T19" fmla="*/ 25 h 81"/>
                <a:gd name="T20" fmla="*/ 6 w 42"/>
                <a:gd name="T21" fmla="*/ 63 h 81"/>
                <a:gd name="T22" fmla="*/ 0 w 42"/>
                <a:gd name="T23" fmla="*/ 63 h 81"/>
                <a:gd name="T24" fmla="*/ 0 w 42"/>
                <a:gd name="T25" fmla="*/ 81 h 81"/>
                <a:gd name="T26" fmla="*/ 2 w 42"/>
                <a:gd name="T27" fmla="*/ 81 h 81"/>
                <a:gd name="T28" fmla="*/ 42 w 42"/>
                <a:gd name="T29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81">
                  <a:moveTo>
                    <a:pt x="42" y="40"/>
                  </a:moveTo>
                  <a:cubicBezTo>
                    <a:pt x="42" y="18"/>
                    <a:pt x="2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4" y="9"/>
                    <a:pt x="6" y="12"/>
                    <a:pt x="6" y="15"/>
                  </a:cubicBezTo>
                  <a:cubicBezTo>
                    <a:pt x="6" y="18"/>
                    <a:pt x="4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" y="81"/>
                    <a:pt x="1" y="81"/>
                    <a:pt x="2" y="81"/>
                  </a:cubicBezTo>
                  <a:cubicBezTo>
                    <a:pt x="24" y="81"/>
                    <a:pt x="42" y="62"/>
                    <a:pt x="42" y="4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6" name="Freeform 3928"/>
            <p:cNvSpPr>
              <a:spLocks/>
            </p:cNvSpPr>
            <p:nvPr/>
          </p:nvSpPr>
          <p:spPr bwMode="auto">
            <a:xfrm>
              <a:off x="19493526" y="4644229"/>
              <a:ext cx="221501" cy="652779"/>
            </a:xfrm>
            <a:custGeom>
              <a:avLst/>
              <a:gdLst>
                <a:gd name="T0" fmla="*/ 65 w 71"/>
                <a:gd name="T1" fmla="*/ 100 h 209"/>
                <a:gd name="T2" fmla="*/ 66 w 71"/>
                <a:gd name="T3" fmla="*/ 99 h 209"/>
                <a:gd name="T4" fmla="*/ 71 w 71"/>
                <a:gd name="T5" fmla="*/ 70 h 209"/>
                <a:gd name="T6" fmla="*/ 51 w 71"/>
                <a:gd name="T7" fmla="*/ 21 h 209"/>
                <a:gd name="T8" fmla="*/ 2 w 71"/>
                <a:gd name="T9" fmla="*/ 0 h 209"/>
                <a:gd name="T10" fmla="*/ 0 w 71"/>
                <a:gd name="T11" fmla="*/ 0 h 209"/>
                <a:gd name="T12" fmla="*/ 0 w 71"/>
                <a:gd name="T13" fmla="*/ 18 h 209"/>
                <a:gd name="T14" fmla="*/ 2 w 71"/>
                <a:gd name="T15" fmla="*/ 18 h 209"/>
                <a:gd name="T16" fmla="*/ 54 w 71"/>
                <a:gd name="T17" fmla="*/ 70 h 209"/>
                <a:gd name="T18" fmla="*/ 2 w 71"/>
                <a:gd name="T19" fmla="*/ 122 h 209"/>
                <a:gd name="T20" fmla="*/ 0 w 71"/>
                <a:gd name="T21" fmla="*/ 122 h 209"/>
                <a:gd name="T22" fmla="*/ 0 w 71"/>
                <a:gd name="T23" fmla="*/ 206 h 209"/>
                <a:gd name="T24" fmla="*/ 2 w 71"/>
                <a:gd name="T25" fmla="*/ 209 h 209"/>
                <a:gd name="T26" fmla="*/ 65 w 71"/>
                <a:gd name="T27" fmla="*/ 10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209">
                  <a:moveTo>
                    <a:pt x="65" y="100"/>
                  </a:moveTo>
                  <a:cubicBezTo>
                    <a:pt x="66" y="99"/>
                    <a:pt x="66" y="99"/>
                    <a:pt x="66" y="99"/>
                  </a:cubicBezTo>
                  <a:cubicBezTo>
                    <a:pt x="69" y="91"/>
                    <a:pt x="71" y="84"/>
                    <a:pt x="71" y="70"/>
                  </a:cubicBezTo>
                  <a:cubicBezTo>
                    <a:pt x="71" y="51"/>
                    <a:pt x="64" y="34"/>
                    <a:pt x="51" y="21"/>
                  </a:cubicBezTo>
                  <a:cubicBezTo>
                    <a:pt x="38" y="7"/>
                    <a:pt x="2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30" y="18"/>
                    <a:pt x="54" y="41"/>
                    <a:pt x="54" y="70"/>
                  </a:cubicBezTo>
                  <a:cubicBezTo>
                    <a:pt x="54" y="99"/>
                    <a:pt x="30" y="122"/>
                    <a:pt x="2" y="122"/>
                  </a:cubicBezTo>
                  <a:cubicBezTo>
                    <a:pt x="1" y="122"/>
                    <a:pt x="1" y="122"/>
                    <a:pt x="0" y="122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" y="207"/>
                    <a:pt x="1" y="208"/>
                    <a:pt x="2" y="209"/>
                  </a:cubicBezTo>
                  <a:cubicBezTo>
                    <a:pt x="16" y="185"/>
                    <a:pt x="59" y="116"/>
                    <a:pt x="65" y="1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7" name="Freeform 3929"/>
            <p:cNvSpPr>
              <a:spLocks/>
            </p:cNvSpPr>
            <p:nvPr/>
          </p:nvSpPr>
          <p:spPr bwMode="auto">
            <a:xfrm>
              <a:off x="19334958" y="4700375"/>
              <a:ext cx="158567" cy="325156"/>
            </a:xfrm>
            <a:custGeom>
              <a:avLst/>
              <a:gdLst>
                <a:gd name="T0" fmla="*/ 0 w 51"/>
                <a:gd name="T1" fmla="*/ 52 h 104"/>
                <a:gd name="T2" fmla="*/ 51 w 51"/>
                <a:gd name="T3" fmla="*/ 104 h 104"/>
                <a:gd name="T4" fmla="*/ 51 w 51"/>
                <a:gd name="T5" fmla="*/ 93 h 104"/>
                <a:gd name="T6" fmla="*/ 12 w 51"/>
                <a:gd name="T7" fmla="*/ 52 h 104"/>
                <a:gd name="T8" fmla="*/ 51 w 51"/>
                <a:gd name="T9" fmla="*/ 12 h 104"/>
                <a:gd name="T10" fmla="*/ 51 w 51"/>
                <a:gd name="T11" fmla="*/ 0 h 104"/>
                <a:gd name="T12" fmla="*/ 0 w 51"/>
                <a:gd name="T1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4">
                  <a:moveTo>
                    <a:pt x="0" y="52"/>
                  </a:moveTo>
                  <a:cubicBezTo>
                    <a:pt x="0" y="80"/>
                    <a:pt x="23" y="103"/>
                    <a:pt x="51" y="104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29" y="92"/>
                    <a:pt x="12" y="74"/>
                    <a:pt x="12" y="52"/>
                  </a:cubicBezTo>
                  <a:cubicBezTo>
                    <a:pt x="12" y="30"/>
                    <a:pt x="29" y="13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3" y="1"/>
                    <a:pt x="0" y="24"/>
                    <a:pt x="0" y="5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8" name="Freeform 3930"/>
            <p:cNvSpPr>
              <a:spLocks noEditPoints="1"/>
            </p:cNvSpPr>
            <p:nvPr/>
          </p:nvSpPr>
          <p:spPr bwMode="auto">
            <a:xfrm>
              <a:off x="19244260" y="4607209"/>
              <a:ext cx="507786" cy="758285"/>
            </a:xfrm>
            <a:custGeom>
              <a:avLst/>
              <a:gdLst>
                <a:gd name="T0" fmla="*/ 139 w 163"/>
                <a:gd name="T1" fmla="*/ 24 h 243"/>
                <a:gd name="T2" fmla="*/ 82 w 163"/>
                <a:gd name="T3" fmla="*/ 0 h 243"/>
                <a:gd name="T4" fmla="*/ 23 w 163"/>
                <a:gd name="T5" fmla="*/ 25 h 243"/>
                <a:gd name="T6" fmla="*/ 0 w 163"/>
                <a:gd name="T7" fmla="*/ 82 h 243"/>
                <a:gd name="T8" fmla="*/ 8 w 163"/>
                <a:gd name="T9" fmla="*/ 115 h 243"/>
                <a:gd name="T10" fmla="*/ 9 w 163"/>
                <a:gd name="T11" fmla="*/ 120 h 243"/>
                <a:gd name="T12" fmla="*/ 77 w 163"/>
                <a:gd name="T13" fmla="*/ 235 h 243"/>
                <a:gd name="T14" fmla="*/ 82 w 163"/>
                <a:gd name="T15" fmla="*/ 243 h 243"/>
                <a:gd name="T16" fmla="*/ 87 w 163"/>
                <a:gd name="T17" fmla="*/ 235 h 243"/>
                <a:gd name="T18" fmla="*/ 156 w 163"/>
                <a:gd name="T19" fmla="*/ 116 h 243"/>
                <a:gd name="T20" fmla="*/ 156 w 163"/>
                <a:gd name="T21" fmla="*/ 115 h 243"/>
                <a:gd name="T22" fmla="*/ 163 w 163"/>
                <a:gd name="T23" fmla="*/ 82 h 243"/>
                <a:gd name="T24" fmla="*/ 139 w 163"/>
                <a:gd name="T25" fmla="*/ 24 h 243"/>
                <a:gd name="T26" fmla="*/ 20 w 163"/>
                <a:gd name="T27" fmla="*/ 116 h 243"/>
                <a:gd name="T28" fmla="*/ 19 w 163"/>
                <a:gd name="T29" fmla="*/ 111 h 243"/>
                <a:gd name="T30" fmla="*/ 12 w 163"/>
                <a:gd name="T31" fmla="*/ 82 h 243"/>
                <a:gd name="T32" fmla="*/ 31 w 163"/>
                <a:gd name="T33" fmla="*/ 33 h 243"/>
                <a:gd name="T34" fmla="*/ 80 w 163"/>
                <a:gd name="T35" fmla="*/ 12 h 243"/>
                <a:gd name="T36" fmla="*/ 82 w 163"/>
                <a:gd name="T37" fmla="*/ 12 h 243"/>
                <a:gd name="T38" fmla="*/ 131 w 163"/>
                <a:gd name="T39" fmla="*/ 33 h 243"/>
                <a:gd name="T40" fmla="*/ 151 w 163"/>
                <a:gd name="T41" fmla="*/ 82 h 243"/>
                <a:gd name="T42" fmla="*/ 146 w 163"/>
                <a:gd name="T43" fmla="*/ 111 h 243"/>
                <a:gd name="T44" fmla="*/ 145 w 163"/>
                <a:gd name="T45" fmla="*/ 112 h 243"/>
                <a:gd name="T46" fmla="*/ 82 w 163"/>
                <a:gd name="T47" fmla="*/ 221 h 243"/>
                <a:gd name="T48" fmla="*/ 80 w 163"/>
                <a:gd name="T49" fmla="*/ 218 h 243"/>
                <a:gd name="T50" fmla="*/ 20 w 163"/>
                <a:gd name="T51" fmla="*/ 11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243">
                  <a:moveTo>
                    <a:pt x="139" y="24"/>
                  </a:moveTo>
                  <a:cubicBezTo>
                    <a:pt x="124" y="9"/>
                    <a:pt x="103" y="0"/>
                    <a:pt x="82" y="0"/>
                  </a:cubicBezTo>
                  <a:cubicBezTo>
                    <a:pt x="60" y="0"/>
                    <a:pt x="38" y="9"/>
                    <a:pt x="23" y="25"/>
                  </a:cubicBezTo>
                  <a:cubicBezTo>
                    <a:pt x="8" y="41"/>
                    <a:pt x="0" y="61"/>
                    <a:pt x="0" y="82"/>
                  </a:cubicBezTo>
                  <a:cubicBezTo>
                    <a:pt x="1" y="98"/>
                    <a:pt x="4" y="106"/>
                    <a:pt x="8" y="115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14" y="131"/>
                    <a:pt x="70" y="224"/>
                    <a:pt x="77" y="235"/>
                  </a:cubicBezTo>
                  <a:cubicBezTo>
                    <a:pt x="82" y="243"/>
                    <a:pt x="82" y="243"/>
                    <a:pt x="82" y="243"/>
                  </a:cubicBezTo>
                  <a:cubicBezTo>
                    <a:pt x="87" y="235"/>
                    <a:pt x="87" y="235"/>
                    <a:pt x="87" y="235"/>
                  </a:cubicBezTo>
                  <a:cubicBezTo>
                    <a:pt x="89" y="231"/>
                    <a:pt x="148" y="136"/>
                    <a:pt x="156" y="116"/>
                  </a:cubicBezTo>
                  <a:cubicBezTo>
                    <a:pt x="156" y="115"/>
                    <a:pt x="156" y="115"/>
                    <a:pt x="156" y="115"/>
                  </a:cubicBezTo>
                  <a:cubicBezTo>
                    <a:pt x="160" y="107"/>
                    <a:pt x="163" y="99"/>
                    <a:pt x="163" y="82"/>
                  </a:cubicBezTo>
                  <a:cubicBezTo>
                    <a:pt x="163" y="60"/>
                    <a:pt x="155" y="40"/>
                    <a:pt x="139" y="24"/>
                  </a:cubicBezTo>
                  <a:close/>
                  <a:moveTo>
                    <a:pt x="20" y="116"/>
                  </a:moveTo>
                  <a:cubicBezTo>
                    <a:pt x="19" y="111"/>
                    <a:pt x="19" y="111"/>
                    <a:pt x="19" y="111"/>
                  </a:cubicBezTo>
                  <a:cubicBezTo>
                    <a:pt x="15" y="102"/>
                    <a:pt x="12" y="96"/>
                    <a:pt x="12" y="82"/>
                  </a:cubicBezTo>
                  <a:cubicBezTo>
                    <a:pt x="11" y="64"/>
                    <a:pt x="18" y="47"/>
                    <a:pt x="31" y="33"/>
                  </a:cubicBezTo>
                  <a:cubicBezTo>
                    <a:pt x="44" y="20"/>
                    <a:pt x="62" y="13"/>
                    <a:pt x="80" y="12"/>
                  </a:cubicBezTo>
                  <a:cubicBezTo>
                    <a:pt x="81" y="12"/>
                    <a:pt x="81" y="12"/>
                    <a:pt x="82" y="12"/>
                  </a:cubicBezTo>
                  <a:cubicBezTo>
                    <a:pt x="100" y="12"/>
                    <a:pt x="118" y="19"/>
                    <a:pt x="131" y="33"/>
                  </a:cubicBezTo>
                  <a:cubicBezTo>
                    <a:pt x="144" y="46"/>
                    <a:pt x="151" y="63"/>
                    <a:pt x="151" y="82"/>
                  </a:cubicBezTo>
                  <a:cubicBezTo>
                    <a:pt x="151" y="96"/>
                    <a:pt x="149" y="103"/>
                    <a:pt x="146" y="111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39" y="128"/>
                    <a:pt x="96" y="197"/>
                    <a:pt x="82" y="221"/>
                  </a:cubicBezTo>
                  <a:cubicBezTo>
                    <a:pt x="81" y="220"/>
                    <a:pt x="81" y="219"/>
                    <a:pt x="80" y="218"/>
                  </a:cubicBezTo>
                  <a:cubicBezTo>
                    <a:pt x="55" y="177"/>
                    <a:pt x="23" y="123"/>
                    <a:pt x="20" y="11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9" name="Freeform 3931"/>
            <p:cNvSpPr>
              <a:spLocks/>
            </p:cNvSpPr>
            <p:nvPr/>
          </p:nvSpPr>
          <p:spPr bwMode="auto">
            <a:xfrm>
              <a:off x="19493526" y="4700375"/>
              <a:ext cx="168439" cy="325156"/>
            </a:xfrm>
            <a:custGeom>
              <a:avLst/>
              <a:gdLst>
                <a:gd name="T0" fmla="*/ 2 w 54"/>
                <a:gd name="T1" fmla="*/ 12 h 104"/>
                <a:gd name="T2" fmla="*/ 42 w 54"/>
                <a:gd name="T3" fmla="*/ 52 h 104"/>
                <a:gd name="T4" fmla="*/ 2 w 54"/>
                <a:gd name="T5" fmla="*/ 93 h 104"/>
                <a:gd name="T6" fmla="*/ 0 w 54"/>
                <a:gd name="T7" fmla="*/ 93 h 104"/>
                <a:gd name="T8" fmla="*/ 0 w 54"/>
                <a:gd name="T9" fmla="*/ 104 h 104"/>
                <a:gd name="T10" fmla="*/ 2 w 54"/>
                <a:gd name="T11" fmla="*/ 104 h 104"/>
                <a:gd name="T12" fmla="*/ 54 w 54"/>
                <a:gd name="T13" fmla="*/ 52 h 104"/>
                <a:gd name="T14" fmla="*/ 2 w 54"/>
                <a:gd name="T15" fmla="*/ 0 h 104"/>
                <a:gd name="T16" fmla="*/ 0 w 54"/>
                <a:gd name="T17" fmla="*/ 0 h 104"/>
                <a:gd name="T18" fmla="*/ 0 w 54"/>
                <a:gd name="T19" fmla="*/ 12 h 104"/>
                <a:gd name="T20" fmla="*/ 2 w 54"/>
                <a:gd name="T2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104">
                  <a:moveTo>
                    <a:pt x="2" y="12"/>
                  </a:moveTo>
                  <a:cubicBezTo>
                    <a:pt x="24" y="12"/>
                    <a:pt x="42" y="30"/>
                    <a:pt x="42" y="52"/>
                  </a:cubicBezTo>
                  <a:cubicBezTo>
                    <a:pt x="42" y="74"/>
                    <a:pt x="24" y="93"/>
                    <a:pt x="2" y="93"/>
                  </a:cubicBezTo>
                  <a:cubicBezTo>
                    <a:pt x="1" y="93"/>
                    <a:pt x="1" y="93"/>
                    <a:pt x="0" y="93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104"/>
                    <a:pt x="1" y="104"/>
                    <a:pt x="2" y="104"/>
                  </a:cubicBezTo>
                  <a:cubicBezTo>
                    <a:pt x="30" y="104"/>
                    <a:pt x="54" y="81"/>
                    <a:pt x="54" y="52"/>
                  </a:cubicBezTo>
                  <a:cubicBezTo>
                    <a:pt x="54" y="23"/>
                    <a:pt x="3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0" name="Freeform 3932"/>
            <p:cNvSpPr>
              <a:spLocks/>
            </p:cNvSpPr>
            <p:nvPr/>
          </p:nvSpPr>
          <p:spPr bwMode="auto">
            <a:xfrm>
              <a:off x="19478101" y="4769478"/>
              <a:ext cx="15425" cy="30850"/>
            </a:xfrm>
            <a:custGeom>
              <a:avLst/>
              <a:gdLst>
                <a:gd name="T0" fmla="*/ 0 w 5"/>
                <a:gd name="T1" fmla="*/ 5 h 10"/>
                <a:gd name="T2" fmla="*/ 5 w 5"/>
                <a:gd name="T3" fmla="*/ 10 h 10"/>
                <a:gd name="T4" fmla="*/ 5 w 5"/>
                <a:gd name="T5" fmla="*/ 0 h 10"/>
                <a:gd name="T6" fmla="*/ 0 w 5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0" y="8"/>
                    <a:pt x="2" y="10"/>
                    <a:pt x="5" y="1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1" name="Rectangle 3933"/>
            <p:cNvSpPr>
              <a:spLocks noChangeArrowheads="1"/>
            </p:cNvSpPr>
            <p:nvPr/>
          </p:nvSpPr>
          <p:spPr bwMode="auto">
            <a:xfrm>
              <a:off x="19478101" y="4816370"/>
              <a:ext cx="15425" cy="11846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2" name="Freeform 3934"/>
            <p:cNvSpPr>
              <a:spLocks/>
            </p:cNvSpPr>
            <p:nvPr/>
          </p:nvSpPr>
          <p:spPr bwMode="auto">
            <a:xfrm>
              <a:off x="19493526" y="4766393"/>
              <a:ext cx="18510" cy="33935"/>
            </a:xfrm>
            <a:custGeom>
              <a:avLst/>
              <a:gdLst>
                <a:gd name="T0" fmla="*/ 1 w 6"/>
                <a:gd name="T1" fmla="*/ 11 h 11"/>
                <a:gd name="T2" fmla="*/ 6 w 6"/>
                <a:gd name="T3" fmla="*/ 6 h 11"/>
                <a:gd name="T4" fmla="*/ 1 w 6"/>
                <a:gd name="T5" fmla="*/ 0 h 11"/>
                <a:gd name="T6" fmla="*/ 0 w 6"/>
                <a:gd name="T7" fmla="*/ 1 h 11"/>
                <a:gd name="T8" fmla="*/ 0 w 6"/>
                <a:gd name="T9" fmla="*/ 11 h 11"/>
                <a:gd name="T10" fmla="*/ 1 w 6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1" y="11"/>
                  </a:moveTo>
                  <a:cubicBezTo>
                    <a:pt x="4" y="11"/>
                    <a:pt x="6" y="9"/>
                    <a:pt x="6" y="6"/>
                  </a:cubicBezTo>
                  <a:cubicBezTo>
                    <a:pt x="6" y="3"/>
                    <a:pt x="4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3" name="Rectangle 3935"/>
            <p:cNvSpPr>
              <a:spLocks noChangeArrowheads="1"/>
            </p:cNvSpPr>
            <p:nvPr/>
          </p:nvSpPr>
          <p:spPr bwMode="auto">
            <a:xfrm>
              <a:off x="19493526" y="4816370"/>
              <a:ext cx="18510" cy="11846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54" name="Group 1253"/>
          <p:cNvGrpSpPr/>
          <p:nvPr/>
        </p:nvGrpSpPr>
        <p:grpSpPr>
          <a:xfrm>
            <a:off x="6690106" y="1726447"/>
            <a:ext cx="346501" cy="258862"/>
            <a:chOff x="20341275" y="4672610"/>
            <a:chExt cx="844047" cy="630567"/>
          </a:xfrm>
        </p:grpSpPr>
        <p:sp>
          <p:nvSpPr>
            <p:cNvPr id="1255" name="Freeform 3936"/>
            <p:cNvSpPr>
              <a:spLocks/>
            </p:cNvSpPr>
            <p:nvPr/>
          </p:nvSpPr>
          <p:spPr bwMode="auto">
            <a:xfrm>
              <a:off x="20384464" y="4713332"/>
              <a:ext cx="380068" cy="546039"/>
            </a:xfrm>
            <a:custGeom>
              <a:avLst/>
              <a:gdLst>
                <a:gd name="T0" fmla="*/ 616 w 616"/>
                <a:gd name="T1" fmla="*/ 723 h 885"/>
                <a:gd name="T2" fmla="*/ 111 w 616"/>
                <a:gd name="T3" fmla="*/ 723 h 885"/>
                <a:gd name="T4" fmla="*/ 111 w 616"/>
                <a:gd name="T5" fmla="*/ 657 h 885"/>
                <a:gd name="T6" fmla="*/ 616 w 616"/>
                <a:gd name="T7" fmla="*/ 657 h 885"/>
                <a:gd name="T8" fmla="*/ 616 w 616"/>
                <a:gd name="T9" fmla="*/ 582 h 885"/>
                <a:gd name="T10" fmla="*/ 111 w 616"/>
                <a:gd name="T11" fmla="*/ 582 h 885"/>
                <a:gd name="T12" fmla="*/ 111 w 616"/>
                <a:gd name="T13" fmla="*/ 511 h 885"/>
                <a:gd name="T14" fmla="*/ 616 w 616"/>
                <a:gd name="T15" fmla="*/ 511 h 885"/>
                <a:gd name="T16" fmla="*/ 616 w 616"/>
                <a:gd name="T17" fmla="*/ 435 h 885"/>
                <a:gd name="T18" fmla="*/ 111 w 616"/>
                <a:gd name="T19" fmla="*/ 435 h 885"/>
                <a:gd name="T20" fmla="*/ 111 w 616"/>
                <a:gd name="T21" fmla="*/ 364 h 885"/>
                <a:gd name="T22" fmla="*/ 616 w 616"/>
                <a:gd name="T23" fmla="*/ 364 h 885"/>
                <a:gd name="T24" fmla="*/ 616 w 616"/>
                <a:gd name="T25" fmla="*/ 0 h 885"/>
                <a:gd name="T26" fmla="*/ 0 w 616"/>
                <a:gd name="T27" fmla="*/ 0 h 885"/>
                <a:gd name="T28" fmla="*/ 0 w 616"/>
                <a:gd name="T29" fmla="*/ 885 h 885"/>
                <a:gd name="T30" fmla="*/ 616 w 616"/>
                <a:gd name="T31" fmla="*/ 885 h 885"/>
                <a:gd name="T32" fmla="*/ 616 w 616"/>
                <a:gd name="T33" fmla="*/ 723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6" h="885">
                  <a:moveTo>
                    <a:pt x="616" y="723"/>
                  </a:moveTo>
                  <a:lnTo>
                    <a:pt x="111" y="723"/>
                  </a:lnTo>
                  <a:lnTo>
                    <a:pt x="111" y="657"/>
                  </a:lnTo>
                  <a:lnTo>
                    <a:pt x="616" y="657"/>
                  </a:lnTo>
                  <a:lnTo>
                    <a:pt x="616" y="582"/>
                  </a:lnTo>
                  <a:lnTo>
                    <a:pt x="111" y="582"/>
                  </a:lnTo>
                  <a:lnTo>
                    <a:pt x="111" y="511"/>
                  </a:lnTo>
                  <a:lnTo>
                    <a:pt x="616" y="511"/>
                  </a:lnTo>
                  <a:lnTo>
                    <a:pt x="616" y="435"/>
                  </a:lnTo>
                  <a:lnTo>
                    <a:pt x="111" y="435"/>
                  </a:lnTo>
                  <a:lnTo>
                    <a:pt x="111" y="364"/>
                  </a:lnTo>
                  <a:lnTo>
                    <a:pt x="616" y="364"/>
                  </a:lnTo>
                  <a:lnTo>
                    <a:pt x="616" y="0"/>
                  </a:lnTo>
                  <a:lnTo>
                    <a:pt x="0" y="0"/>
                  </a:lnTo>
                  <a:lnTo>
                    <a:pt x="0" y="885"/>
                  </a:lnTo>
                  <a:lnTo>
                    <a:pt x="616" y="885"/>
                  </a:lnTo>
                  <a:lnTo>
                    <a:pt x="616" y="7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6" name="Freeform 3937"/>
            <p:cNvSpPr>
              <a:spLocks noEditPoints="1"/>
            </p:cNvSpPr>
            <p:nvPr/>
          </p:nvSpPr>
          <p:spPr bwMode="auto">
            <a:xfrm>
              <a:off x="20764532" y="4713332"/>
              <a:ext cx="376983" cy="546039"/>
            </a:xfrm>
            <a:custGeom>
              <a:avLst/>
              <a:gdLst>
                <a:gd name="T0" fmla="*/ 81 w 611"/>
                <a:gd name="T1" fmla="*/ 364 h 885"/>
                <a:gd name="T2" fmla="*/ 81 w 611"/>
                <a:gd name="T3" fmla="*/ 435 h 885"/>
                <a:gd name="T4" fmla="*/ 0 w 611"/>
                <a:gd name="T5" fmla="*/ 435 h 885"/>
                <a:gd name="T6" fmla="*/ 0 w 611"/>
                <a:gd name="T7" fmla="*/ 511 h 885"/>
                <a:gd name="T8" fmla="*/ 81 w 611"/>
                <a:gd name="T9" fmla="*/ 511 h 885"/>
                <a:gd name="T10" fmla="*/ 81 w 611"/>
                <a:gd name="T11" fmla="*/ 582 h 885"/>
                <a:gd name="T12" fmla="*/ 0 w 611"/>
                <a:gd name="T13" fmla="*/ 582 h 885"/>
                <a:gd name="T14" fmla="*/ 0 w 611"/>
                <a:gd name="T15" fmla="*/ 657 h 885"/>
                <a:gd name="T16" fmla="*/ 81 w 611"/>
                <a:gd name="T17" fmla="*/ 657 h 885"/>
                <a:gd name="T18" fmla="*/ 81 w 611"/>
                <a:gd name="T19" fmla="*/ 723 h 885"/>
                <a:gd name="T20" fmla="*/ 0 w 611"/>
                <a:gd name="T21" fmla="*/ 723 h 885"/>
                <a:gd name="T22" fmla="*/ 0 w 611"/>
                <a:gd name="T23" fmla="*/ 885 h 885"/>
                <a:gd name="T24" fmla="*/ 611 w 611"/>
                <a:gd name="T25" fmla="*/ 885 h 885"/>
                <a:gd name="T26" fmla="*/ 611 w 611"/>
                <a:gd name="T27" fmla="*/ 0 h 885"/>
                <a:gd name="T28" fmla="*/ 0 w 611"/>
                <a:gd name="T29" fmla="*/ 0 h 885"/>
                <a:gd name="T30" fmla="*/ 0 w 611"/>
                <a:gd name="T31" fmla="*/ 364 h 885"/>
                <a:gd name="T32" fmla="*/ 81 w 611"/>
                <a:gd name="T33" fmla="*/ 364 h 885"/>
                <a:gd name="T34" fmla="*/ 288 w 611"/>
                <a:gd name="T35" fmla="*/ 111 h 885"/>
                <a:gd name="T36" fmla="*/ 485 w 611"/>
                <a:gd name="T37" fmla="*/ 111 h 885"/>
                <a:gd name="T38" fmla="*/ 485 w 611"/>
                <a:gd name="T39" fmla="*/ 313 h 885"/>
                <a:gd name="T40" fmla="*/ 288 w 611"/>
                <a:gd name="T41" fmla="*/ 313 h 885"/>
                <a:gd name="T42" fmla="*/ 288 w 611"/>
                <a:gd name="T43" fmla="*/ 111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1" h="885">
                  <a:moveTo>
                    <a:pt x="81" y="364"/>
                  </a:moveTo>
                  <a:lnTo>
                    <a:pt x="81" y="435"/>
                  </a:lnTo>
                  <a:lnTo>
                    <a:pt x="0" y="435"/>
                  </a:lnTo>
                  <a:lnTo>
                    <a:pt x="0" y="511"/>
                  </a:lnTo>
                  <a:lnTo>
                    <a:pt x="81" y="511"/>
                  </a:lnTo>
                  <a:lnTo>
                    <a:pt x="81" y="582"/>
                  </a:lnTo>
                  <a:lnTo>
                    <a:pt x="0" y="582"/>
                  </a:lnTo>
                  <a:lnTo>
                    <a:pt x="0" y="657"/>
                  </a:lnTo>
                  <a:lnTo>
                    <a:pt x="81" y="657"/>
                  </a:lnTo>
                  <a:lnTo>
                    <a:pt x="81" y="723"/>
                  </a:lnTo>
                  <a:lnTo>
                    <a:pt x="0" y="723"/>
                  </a:lnTo>
                  <a:lnTo>
                    <a:pt x="0" y="885"/>
                  </a:lnTo>
                  <a:lnTo>
                    <a:pt x="611" y="885"/>
                  </a:lnTo>
                  <a:lnTo>
                    <a:pt x="611" y="0"/>
                  </a:lnTo>
                  <a:lnTo>
                    <a:pt x="0" y="0"/>
                  </a:lnTo>
                  <a:lnTo>
                    <a:pt x="0" y="364"/>
                  </a:lnTo>
                  <a:lnTo>
                    <a:pt x="81" y="364"/>
                  </a:lnTo>
                  <a:close/>
                  <a:moveTo>
                    <a:pt x="288" y="111"/>
                  </a:moveTo>
                  <a:lnTo>
                    <a:pt x="485" y="111"/>
                  </a:lnTo>
                  <a:lnTo>
                    <a:pt x="485" y="313"/>
                  </a:lnTo>
                  <a:lnTo>
                    <a:pt x="288" y="313"/>
                  </a:lnTo>
                  <a:lnTo>
                    <a:pt x="288" y="11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3938"/>
            <p:cNvSpPr>
              <a:spLocks noEditPoints="1"/>
            </p:cNvSpPr>
            <p:nvPr/>
          </p:nvSpPr>
          <p:spPr bwMode="auto">
            <a:xfrm>
              <a:off x="20341275" y="4672610"/>
              <a:ext cx="844047" cy="630567"/>
            </a:xfrm>
            <a:custGeom>
              <a:avLst/>
              <a:gdLst>
                <a:gd name="T0" fmla="*/ 0 w 1368"/>
                <a:gd name="T1" fmla="*/ 0 h 1022"/>
                <a:gd name="T2" fmla="*/ 0 w 1368"/>
                <a:gd name="T3" fmla="*/ 1022 h 1022"/>
                <a:gd name="T4" fmla="*/ 1368 w 1368"/>
                <a:gd name="T5" fmla="*/ 1022 h 1022"/>
                <a:gd name="T6" fmla="*/ 1368 w 1368"/>
                <a:gd name="T7" fmla="*/ 0 h 1022"/>
                <a:gd name="T8" fmla="*/ 0 w 1368"/>
                <a:gd name="T9" fmla="*/ 0 h 1022"/>
                <a:gd name="T10" fmla="*/ 1297 w 1368"/>
                <a:gd name="T11" fmla="*/ 951 h 1022"/>
                <a:gd name="T12" fmla="*/ 686 w 1368"/>
                <a:gd name="T13" fmla="*/ 951 h 1022"/>
                <a:gd name="T14" fmla="*/ 70 w 1368"/>
                <a:gd name="T15" fmla="*/ 951 h 1022"/>
                <a:gd name="T16" fmla="*/ 70 w 1368"/>
                <a:gd name="T17" fmla="*/ 66 h 1022"/>
                <a:gd name="T18" fmla="*/ 686 w 1368"/>
                <a:gd name="T19" fmla="*/ 66 h 1022"/>
                <a:gd name="T20" fmla="*/ 1297 w 1368"/>
                <a:gd name="T21" fmla="*/ 66 h 1022"/>
                <a:gd name="T22" fmla="*/ 1297 w 1368"/>
                <a:gd name="T23" fmla="*/ 951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8" h="1022">
                  <a:moveTo>
                    <a:pt x="0" y="0"/>
                  </a:moveTo>
                  <a:lnTo>
                    <a:pt x="0" y="1022"/>
                  </a:lnTo>
                  <a:lnTo>
                    <a:pt x="1368" y="1022"/>
                  </a:lnTo>
                  <a:lnTo>
                    <a:pt x="1368" y="0"/>
                  </a:lnTo>
                  <a:lnTo>
                    <a:pt x="0" y="0"/>
                  </a:lnTo>
                  <a:close/>
                  <a:moveTo>
                    <a:pt x="1297" y="951"/>
                  </a:moveTo>
                  <a:lnTo>
                    <a:pt x="686" y="951"/>
                  </a:lnTo>
                  <a:lnTo>
                    <a:pt x="70" y="951"/>
                  </a:lnTo>
                  <a:lnTo>
                    <a:pt x="70" y="66"/>
                  </a:lnTo>
                  <a:lnTo>
                    <a:pt x="686" y="66"/>
                  </a:lnTo>
                  <a:lnTo>
                    <a:pt x="1297" y="66"/>
                  </a:lnTo>
                  <a:lnTo>
                    <a:pt x="1297" y="95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Rectangle 3939"/>
            <p:cNvSpPr>
              <a:spLocks noChangeArrowheads="1"/>
            </p:cNvSpPr>
            <p:nvPr/>
          </p:nvSpPr>
          <p:spPr bwMode="auto">
            <a:xfrm>
              <a:off x="20452950" y="4937917"/>
              <a:ext cx="311582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Rectangle 3940"/>
            <p:cNvSpPr>
              <a:spLocks noChangeArrowheads="1"/>
            </p:cNvSpPr>
            <p:nvPr/>
          </p:nvSpPr>
          <p:spPr bwMode="auto">
            <a:xfrm>
              <a:off x="20452950" y="5118697"/>
              <a:ext cx="311582" cy="40722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Rectangle 3941"/>
            <p:cNvSpPr>
              <a:spLocks noChangeArrowheads="1"/>
            </p:cNvSpPr>
            <p:nvPr/>
          </p:nvSpPr>
          <p:spPr bwMode="auto">
            <a:xfrm>
              <a:off x="20452950" y="5028616"/>
              <a:ext cx="311582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Rectangle 3942"/>
            <p:cNvSpPr>
              <a:spLocks noChangeArrowheads="1"/>
            </p:cNvSpPr>
            <p:nvPr/>
          </p:nvSpPr>
          <p:spPr bwMode="auto">
            <a:xfrm>
              <a:off x="20764532" y="4937917"/>
              <a:ext cx="49977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Rectangle 3943"/>
            <p:cNvSpPr>
              <a:spLocks noChangeArrowheads="1"/>
            </p:cNvSpPr>
            <p:nvPr/>
          </p:nvSpPr>
          <p:spPr bwMode="auto">
            <a:xfrm>
              <a:off x="20942226" y="4781818"/>
              <a:ext cx="121548" cy="12463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Rectangle 3944"/>
            <p:cNvSpPr>
              <a:spLocks noChangeArrowheads="1"/>
            </p:cNvSpPr>
            <p:nvPr/>
          </p:nvSpPr>
          <p:spPr bwMode="auto">
            <a:xfrm>
              <a:off x="20764532" y="5118697"/>
              <a:ext cx="49977" cy="40722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Rectangle 3945"/>
            <p:cNvSpPr>
              <a:spLocks noChangeArrowheads="1"/>
            </p:cNvSpPr>
            <p:nvPr/>
          </p:nvSpPr>
          <p:spPr bwMode="auto">
            <a:xfrm>
              <a:off x="20764532" y="5028616"/>
              <a:ext cx="49977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65" name="Group 1264"/>
          <p:cNvGrpSpPr/>
          <p:nvPr/>
        </p:nvGrpSpPr>
        <p:grpSpPr>
          <a:xfrm>
            <a:off x="1913071" y="1713638"/>
            <a:ext cx="267266" cy="297887"/>
            <a:chOff x="12804701" y="4644229"/>
            <a:chExt cx="613909" cy="684246"/>
          </a:xfrm>
        </p:grpSpPr>
        <p:sp>
          <p:nvSpPr>
            <p:cNvPr id="1266" name="Rectangle 3956"/>
            <p:cNvSpPr>
              <a:spLocks noChangeArrowheads="1"/>
            </p:cNvSpPr>
            <p:nvPr/>
          </p:nvSpPr>
          <p:spPr bwMode="auto">
            <a:xfrm>
              <a:off x="12838635" y="4678780"/>
              <a:ext cx="215331" cy="5744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Rectangle 3957"/>
            <p:cNvSpPr>
              <a:spLocks noChangeArrowheads="1"/>
            </p:cNvSpPr>
            <p:nvPr/>
          </p:nvSpPr>
          <p:spPr bwMode="auto">
            <a:xfrm>
              <a:off x="13206363" y="4872516"/>
              <a:ext cx="177694" cy="2714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3958"/>
            <p:cNvSpPr>
              <a:spLocks/>
            </p:cNvSpPr>
            <p:nvPr/>
          </p:nvSpPr>
          <p:spPr bwMode="auto">
            <a:xfrm>
              <a:off x="13053966" y="4678780"/>
              <a:ext cx="217799" cy="574421"/>
            </a:xfrm>
            <a:custGeom>
              <a:avLst/>
              <a:gdLst>
                <a:gd name="T0" fmla="*/ 353 w 353"/>
                <a:gd name="T1" fmla="*/ 931 h 931"/>
                <a:gd name="T2" fmla="*/ 353 w 353"/>
                <a:gd name="T3" fmla="*/ 860 h 931"/>
                <a:gd name="T4" fmla="*/ 192 w 353"/>
                <a:gd name="T5" fmla="*/ 860 h 931"/>
                <a:gd name="T6" fmla="*/ 192 w 353"/>
                <a:gd name="T7" fmla="*/ 258 h 931"/>
                <a:gd name="T8" fmla="*/ 353 w 353"/>
                <a:gd name="T9" fmla="*/ 258 h 931"/>
                <a:gd name="T10" fmla="*/ 353 w 353"/>
                <a:gd name="T11" fmla="*/ 0 h 931"/>
                <a:gd name="T12" fmla="*/ 0 w 353"/>
                <a:gd name="T13" fmla="*/ 0 h 931"/>
                <a:gd name="T14" fmla="*/ 0 w 353"/>
                <a:gd name="T15" fmla="*/ 931 h 931"/>
                <a:gd name="T16" fmla="*/ 353 w 353"/>
                <a:gd name="T17" fmla="*/ 931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931">
                  <a:moveTo>
                    <a:pt x="353" y="931"/>
                  </a:moveTo>
                  <a:lnTo>
                    <a:pt x="353" y="860"/>
                  </a:lnTo>
                  <a:lnTo>
                    <a:pt x="192" y="860"/>
                  </a:lnTo>
                  <a:lnTo>
                    <a:pt x="192" y="258"/>
                  </a:lnTo>
                  <a:lnTo>
                    <a:pt x="353" y="258"/>
                  </a:lnTo>
                  <a:lnTo>
                    <a:pt x="353" y="0"/>
                  </a:lnTo>
                  <a:lnTo>
                    <a:pt x="0" y="0"/>
                  </a:lnTo>
                  <a:lnTo>
                    <a:pt x="0" y="931"/>
                  </a:lnTo>
                  <a:lnTo>
                    <a:pt x="353" y="9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3959"/>
            <p:cNvSpPr>
              <a:spLocks/>
            </p:cNvSpPr>
            <p:nvPr/>
          </p:nvSpPr>
          <p:spPr bwMode="auto">
            <a:xfrm>
              <a:off x="12804701" y="4644229"/>
              <a:ext cx="501616" cy="684246"/>
            </a:xfrm>
            <a:custGeom>
              <a:avLst/>
              <a:gdLst>
                <a:gd name="T0" fmla="*/ 782 w 813"/>
                <a:gd name="T1" fmla="*/ 314 h 1109"/>
                <a:gd name="T2" fmla="*/ 813 w 813"/>
                <a:gd name="T3" fmla="*/ 314 h 1109"/>
                <a:gd name="T4" fmla="*/ 813 w 813"/>
                <a:gd name="T5" fmla="*/ 0 h 1109"/>
                <a:gd name="T6" fmla="*/ 0 w 813"/>
                <a:gd name="T7" fmla="*/ 0 h 1109"/>
                <a:gd name="T8" fmla="*/ 0 w 813"/>
                <a:gd name="T9" fmla="*/ 1109 h 1109"/>
                <a:gd name="T10" fmla="*/ 813 w 813"/>
                <a:gd name="T11" fmla="*/ 1109 h 1109"/>
                <a:gd name="T12" fmla="*/ 813 w 813"/>
                <a:gd name="T13" fmla="*/ 916 h 1109"/>
                <a:gd name="T14" fmla="*/ 782 w 813"/>
                <a:gd name="T15" fmla="*/ 916 h 1109"/>
                <a:gd name="T16" fmla="*/ 757 w 813"/>
                <a:gd name="T17" fmla="*/ 916 h 1109"/>
                <a:gd name="T18" fmla="*/ 757 w 813"/>
                <a:gd name="T19" fmla="*/ 987 h 1109"/>
                <a:gd name="T20" fmla="*/ 404 w 813"/>
                <a:gd name="T21" fmla="*/ 987 h 1109"/>
                <a:gd name="T22" fmla="*/ 55 w 813"/>
                <a:gd name="T23" fmla="*/ 987 h 1109"/>
                <a:gd name="T24" fmla="*/ 55 w 813"/>
                <a:gd name="T25" fmla="*/ 56 h 1109"/>
                <a:gd name="T26" fmla="*/ 404 w 813"/>
                <a:gd name="T27" fmla="*/ 56 h 1109"/>
                <a:gd name="T28" fmla="*/ 757 w 813"/>
                <a:gd name="T29" fmla="*/ 56 h 1109"/>
                <a:gd name="T30" fmla="*/ 757 w 813"/>
                <a:gd name="T31" fmla="*/ 314 h 1109"/>
                <a:gd name="T32" fmla="*/ 782 w 813"/>
                <a:gd name="T33" fmla="*/ 314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3" h="1109">
                  <a:moveTo>
                    <a:pt x="782" y="314"/>
                  </a:moveTo>
                  <a:lnTo>
                    <a:pt x="813" y="314"/>
                  </a:lnTo>
                  <a:lnTo>
                    <a:pt x="813" y="0"/>
                  </a:lnTo>
                  <a:lnTo>
                    <a:pt x="0" y="0"/>
                  </a:lnTo>
                  <a:lnTo>
                    <a:pt x="0" y="1109"/>
                  </a:lnTo>
                  <a:lnTo>
                    <a:pt x="813" y="1109"/>
                  </a:lnTo>
                  <a:lnTo>
                    <a:pt x="813" y="916"/>
                  </a:lnTo>
                  <a:lnTo>
                    <a:pt x="782" y="916"/>
                  </a:lnTo>
                  <a:lnTo>
                    <a:pt x="757" y="916"/>
                  </a:lnTo>
                  <a:lnTo>
                    <a:pt x="757" y="987"/>
                  </a:lnTo>
                  <a:lnTo>
                    <a:pt x="404" y="987"/>
                  </a:lnTo>
                  <a:lnTo>
                    <a:pt x="55" y="987"/>
                  </a:lnTo>
                  <a:lnTo>
                    <a:pt x="55" y="56"/>
                  </a:lnTo>
                  <a:lnTo>
                    <a:pt x="404" y="56"/>
                  </a:lnTo>
                  <a:lnTo>
                    <a:pt x="757" y="56"/>
                  </a:lnTo>
                  <a:lnTo>
                    <a:pt x="757" y="314"/>
                  </a:lnTo>
                  <a:lnTo>
                    <a:pt x="782" y="3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Freeform 3960"/>
            <p:cNvSpPr>
              <a:spLocks noEditPoints="1"/>
            </p:cNvSpPr>
            <p:nvPr/>
          </p:nvSpPr>
          <p:spPr bwMode="auto">
            <a:xfrm>
              <a:off x="13172429" y="4837965"/>
              <a:ext cx="246181" cy="371430"/>
            </a:xfrm>
            <a:custGeom>
              <a:avLst/>
              <a:gdLst>
                <a:gd name="T0" fmla="*/ 217 w 399"/>
                <a:gd name="T1" fmla="*/ 0 h 602"/>
                <a:gd name="T2" fmla="*/ 186 w 399"/>
                <a:gd name="T3" fmla="*/ 0 h 602"/>
                <a:gd name="T4" fmla="*/ 161 w 399"/>
                <a:gd name="T5" fmla="*/ 0 h 602"/>
                <a:gd name="T6" fmla="*/ 0 w 399"/>
                <a:gd name="T7" fmla="*/ 0 h 602"/>
                <a:gd name="T8" fmla="*/ 0 w 399"/>
                <a:gd name="T9" fmla="*/ 602 h 602"/>
                <a:gd name="T10" fmla="*/ 161 w 399"/>
                <a:gd name="T11" fmla="*/ 602 h 602"/>
                <a:gd name="T12" fmla="*/ 186 w 399"/>
                <a:gd name="T13" fmla="*/ 602 h 602"/>
                <a:gd name="T14" fmla="*/ 217 w 399"/>
                <a:gd name="T15" fmla="*/ 602 h 602"/>
                <a:gd name="T16" fmla="*/ 399 w 399"/>
                <a:gd name="T17" fmla="*/ 602 h 602"/>
                <a:gd name="T18" fmla="*/ 399 w 399"/>
                <a:gd name="T19" fmla="*/ 0 h 602"/>
                <a:gd name="T20" fmla="*/ 217 w 399"/>
                <a:gd name="T21" fmla="*/ 0 h 602"/>
                <a:gd name="T22" fmla="*/ 343 w 399"/>
                <a:gd name="T23" fmla="*/ 496 h 602"/>
                <a:gd name="T24" fmla="*/ 55 w 399"/>
                <a:gd name="T25" fmla="*/ 496 h 602"/>
                <a:gd name="T26" fmla="*/ 55 w 399"/>
                <a:gd name="T27" fmla="*/ 56 h 602"/>
                <a:gd name="T28" fmla="*/ 343 w 399"/>
                <a:gd name="T29" fmla="*/ 56 h 602"/>
                <a:gd name="T30" fmla="*/ 343 w 399"/>
                <a:gd name="T31" fmla="*/ 49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9" h="602">
                  <a:moveTo>
                    <a:pt x="217" y="0"/>
                  </a:moveTo>
                  <a:lnTo>
                    <a:pt x="186" y="0"/>
                  </a:lnTo>
                  <a:lnTo>
                    <a:pt x="161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161" y="602"/>
                  </a:lnTo>
                  <a:lnTo>
                    <a:pt x="186" y="602"/>
                  </a:lnTo>
                  <a:lnTo>
                    <a:pt x="217" y="602"/>
                  </a:lnTo>
                  <a:lnTo>
                    <a:pt x="399" y="602"/>
                  </a:lnTo>
                  <a:lnTo>
                    <a:pt x="399" y="0"/>
                  </a:lnTo>
                  <a:lnTo>
                    <a:pt x="217" y="0"/>
                  </a:lnTo>
                  <a:close/>
                  <a:moveTo>
                    <a:pt x="343" y="496"/>
                  </a:moveTo>
                  <a:lnTo>
                    <a:pt x="55" y="496"/>
                  </a:lnTo>
                  <a:lnTo>
                    <a:pt x="55" y="56"/>
                  </a:lnTo>
                  <a:lnTo>
                    <a:pt x="343" y="56"/>
                  </a:lnTo>
                  <a:lnTo>
                    <a:pt x="343" y="49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71" name="Group 1270"/>
          <p:cNvGrpSpPr/>
          <p:nvPr/>
        </p:nvGrpSpPr>
        <p:grpSpPr>
          <a:xfrm>
            <a:off x="3493443" y="1730838"/>
            <a:ext cx="309522" cy="270262"/>
            <a:chOff x="15359053" y="4657186"/>
            <a:chExt cx="753966" cy="658332"/>
          </a:xfrm>
        </p:grpSpPr>
        <p:sp>
          <p:nvSpPr>
            <p:cNvPr id="1272" name="Freeform 3961"/>
            <p:cNvSpPr>
              <a:spLocks/>
            </p:cNvSpPr>
            <p:nvPr/>
          </p:nvSpPr>
          <p:spPr bwMode="auto">
            <a:xfrm>
              <a:off x="15402859" y="4697290"/>
              <a:ext cx="336262" cy="302944"/>
            </a:xfrm>
            <a:custGeom>
              <a:avLst/>
              <a:gdLst>
                <a:gd name="T0" fmla="*/ 107 w 108"/>
                <a:gd name="T1" fmla="*/ 36 h 97"/>
                <a:gd name="T2" fmla="*/ 87 w 108"/>
                <a:gd name="T3" fmla="*/ 15 h 97"/>
                <a:gd name="T4" fmla="*/ 54 w 108"/>
                <a:gd name="T5" fmla="*/ 0 h 97"/>
                <a:gd name="T6" fmla="*/ 54 w 108"/>
                <a:gd name="T7" fmla="*/ 0 h 97"/>
                <a:gd name="T8" fmla="*/ 19 w 108"/>
                <a:gd name="T9" fmla="*/ 15 h 97"/>
                <a:gd name="T10" fmla="*/ 13 w 108"/>
                <a:gd name="T11" fmla="*/ 79 h 97"/>
                <a:gd name="T12" fmla="*/ 66 w 108"/>
                <a:gd name="T13" fmla="*/ 79 h 97"/>
                <a:gd name="T14" fmla="*/ 83 w 108"/>
                <a:gd name="T15" fmla="*/ 37 h 97"/>
                <a:gd name="T16" fmla="*/ 104 w 108"/>
                <a:gd name="T17" fmla="*/ 97 h 97"/>
                <a:gd name="T18" fmla="*/ 108 w 108"/>
                <a:gd name="T19" fmla="*/ 86 h 97"/>
                <a:gd name="T20" fmla="*/ 108 w 108"/>
                <a:gd name="T21" fmla="*/ 35 h 97"/>
                <a:gd name="T22" fmla="*/ 107 w 108"/>
                <a:gd name="T23" fmla="*/ 3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97">
                  <a:moveTo>
                    <a:pt x="107" y="36"/>
                  </a:moveTo>
                  <a:cubicBezTo>
                    <a:pt x="87" y="15"/>
                    <a:pt x="87" y="15"/>
                    <a:pt x="87" y="15"/>
                  </a:cubicBezTo>
                  <a:cubicBezTo>
                    <a:pt x="78" y="5"/>
                    <a:pt x="67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2" y="32"/>
                    <a:pt x="0" y="59"/>
                    <a:pt x="13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8" y="86"/>
                    <a:pt x="108" y="86"/>
                    <a:pt x="108" y="86"/>
                  </a:cubicBezTo>
                  <a:cubicBezTo>
                    <a:pt x="108" y="35"/>
                    <a:pt x="108" y="35"/>
                    <a:pt x="108" y="35"/>
                  </a:cubicBezTo>
                  <a:lnTo>
                    <a:pt x="107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3962"/>
            <p:cNvSpPr>
              <a:spLocks/>
            </p:cNvSpPr>
            <p:nvPr/>
          </p:nvSpPr>
          <p:spPr bwMode="auto">
            <a:xfrm>
              <a:off x="15477516" y="4925578"/>
              <a:ext cx="261605" cy="333794"/>
            </a:xfrm>
            <a:custGeom>
              <a:avLst/>
              <a:gdLst>
                <a:gd name="T0" fmla="*/ 404 w 424"/>
                <a:gd name="T1" fmla="*/ 313 h 541"/>
                <a:gd name="T2" fmla="*/ 293 w 424"/>
                <a:gd name="T3" fmla="*/ 0 h 541"/>
                <a:gd name="T4" fmla="*/ 258 w 424"/>
                <a:gd name="T5" fmla="*/ 96 h 541"/>
                <a:gd name="T6" fmla="*/ 0 w 424"/>
                <a:gd name="T7" fmla="*/ 96 h 541"/>
                <a:gd name="T8" fmla="*/ 419 w 424"/>
                <a:gd name="T9" fmla="*/ 541 h 541"/>
                <a:gd name="T10" fmla="*/ 424 w 424"/>
                <a:gd name="T11" fmla="*/ 536 h 541"/>
                <a:gd name="T12" fmla="*/ 424 w 424"/>
                <a:gd name="T13" fmla="*/ 258 h 541"/>
                <a:gd name="T14" fmla="*/ 404 w 424"/>
                <a:gd name="T15" fmla="*/ 31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4" h="541">
                  <a:moveTo>
                    <a:pt x="404" y="313"/>
                  </a:moveTo>
                  <a:lnTo>
                    <a:pt x="293" y="0"/>
                  </a:lnTo>
                  <a:lnTo>
                    <a:pt x="258" y="96"/>
                  </a:lnTo>
                  <a:lnTo>
                    <a:pt x="0" y="96"/>
                  </a:lnTo>
                  <a:lnTo>
                    <a:pt x="419" y="541"/>
                  </a:lnTo>
                  <a:lnTo>
                    <a:pt x="424" y="536"/>
                  </a:lnTo>
                  <a:lnTo>
                    <a:pt x="424" y="258"/>
                  </a:lnTo>
                  <a:lnTo>
                    <a:pt x="404" y="3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4" name="Freeform 3963"/>
            <p:cNvSpPr>
              <a:spLocks/>
            </p:cNvSpPr>
            <p:nvPr/>
          </p:nvSpPr>
          <p:spPr bwMode="auto">
            <a:xfrm>
              <a:off x="15739121" y="4697290"/>
              <a:ext cx="330708" cy="284434"/>
            </a:xfrm>
            <a:custGeom>
              <a:avLst/>
              <a:gdLst>
                <a:gd name="T0" fmla="*/ 26 w 106"/>
                <a:gd name="T1" fmla="*/ 91 h 91"/>
                <a:gd name="T2" fmla="*/ 31 w 106"/>
                <a:gd name="T3" fmla="*/ 80 h 91"/>
                <a:gd name="T4" fmla="*/ 92 w 106"/>
                <a:gd name="T5" fmla="*/ 80 h 91"/>
                <a:gd name="T6" fmla="*/ 92 w 106"/>
                <a:gd name="T7" fmla="*/ 81 h 91"/>
                <a:gd name="T8" fmla="*/ 87 w 106"/>
                <a:gd name="T9" fmla="*/ 15 h 91"/>
                <a:gd name="T10" fmla="*/ 54 w 106"/>
                <a:gd name="T11" fmla="*/ 0 h 91"/>
                <a:gd name="T12" fmla="*/ 53 w 106"/>
                <a:gd name="T13" fmla="*/ 0 h 91"/>
                <a:gd name="T14" fmla="*/ 19 w 106"/>
                <a:gd name="T15" fmla="*/ 15 h 91"/>
                <a:gd name="T16" fmla="*/ 0 w 106"/>
                <a:gd name="T17" fmla="*/ 35 h 91"/>
                <a:gd name="T18" fmla="*/ 0 w 106"/>
                <a:gd name="T19" fmla="*/ 86 h 91"/>
                <a:gd name="T20" fmla="*/ 11 w 106"/>
                <a:gd name="T21" fmla="*/ 54 h 91"/>
                <a:gd name="T22" fmla="*/ 26 w 106"/>
                <a:gd name="T2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" h="91">
                  <a:moveTo>
                    <a:pt x="26" y="91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106" y="61"/>
                    <a:pt x="105" y="33"/>
                    <a:pt x="87" y="15"/>
                  </a:cubicBezTo>
                  <a:cubicBezTo>
                    <a:pt x="78" y="5"/>
                    <a:pt x="66" y="0"/>
                    <a:pt x="54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1" y="54"/>
                    <a:pt x="11" y="54"/>
                    <a:pt x="11" y="54"/>
                  </a:cubicBezTo>
                  <a:lnTo>
                    <a:pt x="26" y="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5" name="Freeform 3964"/>
            <p:cNvSpPr>
              <a:spLocks/>
            </p:cNvSpPr>
            <p:nvPr/>
          </p:nvSpPr>
          <p:spPr bwMode="auto">
            <a:xfrm>
              <a:off x="15739121" y="4978639"/>
              <a:ext cx="256052" cy="277647"/>
            </a:xfrm>
            <a:custGeom>
              <a:avLst/>
              <a:gdLst>
                <a:gd name="T0" fmla="*/ 197 w 415"/>
                <a:gd name="T1" fmla="*/ 15 h 450"/>
                <a:gd name="T2" fmla="*/ 127 w 415"/>
                <a:gd name="T3" fmla="*/ 172 h 450"/>
                <a:gd name="T4" fmla="*/ 61 w 415"/>
                <a:gd name="T5" fmla="*/ 0 h 450"/>
                <a:gd name="T6" fmla="*/ 0 w 415"/>
                <a:gd name="T7" fmla="*/ 172 h 450"/>
                <a:gd name="T8" fmla="*/ 0 w 415"/>
                <a:gd name="T9" fmla="*/ 450 h 450"/>
                <a:gd name="T10" fmla="*/ 415 w 415"/>
                <a:gd name="T11" fmla="*/ 15 h 450"/>
                <a:gd name="T12" fmla="*/ 197 w 415"/>
                <a:gd name="T13" fmla="*/ 15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5" h="450">
                  <a:moveTo>
                    <a:pt x="197" y="15"/>
                  </a:moveTo>
                  <a:lnTo>
                    <a:pt x="127" y="172"/>
                  </a:lnTo>
                  <a:lnTo>
                    <a:pt x="61" y="0"/>
                  </a:lnTo>
                  <a:lnTo>
                    <a:pt x="0" y="172"/>
                  </a:lnTo>
                  <a:lnTo>
                    <a:pt x="0" y="450"/>
                  </a:lnTo>
                  <a:lnTo>
                    <a:pt x="415" y="15"/>
                  </a:lnTo>
                  <a:lnTo>
                    <a:pt x="197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6" name="Freeform 3965"/>
            <p:cNvSpPr>
              <a:spLocks noEditPoints="1"/>
            </p:cNvSpPr>
            <p:nvPr/>
          </p:nvSpPr>
          <p:spPr bwMode="auto">
            <a:xfrm>
              <a:off x="15359053" y="4657186"/>
              <a:ext cx="753966" cy="658332"/>
            </a:xfrm>
            <a:custGeom>
              <a:avLst/>
              <a:gdLst>
                <a:gd name="T0" fmla="*/ 219 w 242"/>
                <a:gd name="T1" fmla="*/ 19 h 211"/>
                <a:gd name="T2" fmla="*/ 176 w 242"/>
                <a:gd name="T3" fmla="*/ 0 h 211"/>
                <a:gd name="T4" fmla="*/ 175 w 242"/>
                <a:gd name="T5" fmla="*/ 0 h 211"/>
                <a:gd name="T6" fmla="*/ 132 w 242"/>
                <a:gd name="T7" fmla="*/ 19 h 211"/>
                <a:gd name="T8" fmla="*/ 121 w 242"/>
                <a:gd name="T9" fmla="*/ 30 h 211"/>
                <a:gd name="T10" fmla="*/ 111 w 242"/>
                <a:gd name="T11" fmla="*/ 19 h 211"/>
                <a:gd name="T12" fmla="*/ 68 w 242"/>
                <a:gd name="T13" fmla="*/ 0 h 211"/>
                <a:gd name="T14" fmla="*/ 67 w 242"/>
                <a:gd name="T15" fmla="*/ 0 h 211"/>
                <a:gd name="T16" fmla="*/ 24 w 242"/>
                <a:gd name="T17" fmla="*/ 19 h 211"/>
                <a:gd name="T18" fmla="*/ 24 w 242"/>
                <a:gd name="T19" fmla="*/ 109 h 211"/>
                <a:gd name="T20" fmla="*/ 121 w 242"/>
                <a:gd name="T21" fmla="*/ 211 h 211"/>
                <a:gd name="T22" fmla="*/ 219 w 242"/>
                <a:gd name="T23" fmla="*/ 109 h 211"/>
                <a:gd name="T24" fmla="*/ 219 w 242"/>
                <a:gd name="T25" fmla="*/ 19 h 211"/>
                <a:gd name="T26" fmla="*/ 33 w 242"/>
                <a:gd name="T27" fmla="*/ 28 h 211"/>
                <a:gd name="T28" fmla="*/ 68 w 242"/>
                <a:gd name="T29" fmla="*/ 13 h 211"/>
                <a:gd name="T30" fmla="*/ 68 w 242"/>
                <a:gd name="T31" fmla="*/ 13 h 211"/>
                <a:gd name="T32" fmla="*/ 101 w 242"/>
                <a:gd name="T33" fmla="*/ 28 h 211"/>
                <a:gd name="T34" fmla="*/ 121 w 242"/>
                <a:gd name="T35" fmla="*/ 49 h 211"/>
                <a:gd name="T36" fmla="*/ 122 w 242"/>
                <a:gd name="T37" fmla="*/ 48 h 211"/>
                <a:gd name="T38" fmla="*/ 141 w 242"/>
                <a:gd name="T39" fmla="*/ 28 h 211"/>
                <a:gd name="T40" fmla="*/ 175 w 242"/>
                <a:gd name="T41" fmla="*/ 13 h 211"/>
                <a:gd name="T42" fmla="*/ 176 w 242"/>
                <a:gd name="T43" fmla="*/ 13 h 211"/>
                <a:gd name="T44" fmla="*/ 209 w 242"/>
                <a:gd name="T45" fmla="*/ 28 h 211"/>
                <a:gd name="T46" fmla="*/ 214 w 242"/>
                <a:gd name="T47" fmla="*/ 94 h 211"/>
                <a:gd name="T48" fmla="*/ 214 w 242"/>
                <a:gd name="T49" fmla="*/ 93 h 211"/>
                <a:gd name="T50" fmla="*/ 153 w 242"/>
                <a:gd name="T51" fmla="*/ 93 h 211"/>
                <a:gd name="T52" fmla="*/ 148 w 242"/>
                <a:gd name="T53" fmla="*/ 104 h 211"/>
                <a:gd name="T54" fmla="*/ 133 w 242"/>
                <a:gd name="T55" fmla="*/ 67 h 211"/>
                <a:gd name="T56" fmla="*/ 122 w 242"/>
                <a:gd name="T57" fmla="*/ 99 h 211"/>
                <a:gd name="T58" fmla="*/ 118 w 242"/>
                <a:gd name="T59" fmla="*/ 110 h 211"/>
                <a:gd name="T60" fmla="*/ 97 w 242"/>
                <a:gd name="T61" fmla="*/ 50 h 211"/>
                <a:gd name="T62" fmla="*/ 80 w 242"/>
                <a:gd name="T63" fmla="*/ 92 h 211"/>
                <a:gd name="T64" fmla="*/ 27 w 242"/>
                <a:gd name="T65" fmla="*/ 92 h 211"/>
                <a:gd name="T66" fmla="*/ 33 w 242"/>
                <a:gd name="T67" fmla="*/ 28 h 211"/>
                <a:gd name="T68" fmla="*/ 38 w 242"/>
                <a:gd name="T69" fmla="*/ 105 h 211"/>
                <a:gd name="T70" fmla="*/ 89 w 242"/>
                <a:gd name="T71" fmla="*/ 105 h 211"/>
                <a:gd name="T72" fmla="*/ 96 w 242"/>
                <a:gd name="T73" fmla="*/ 86 h 211"/>
                <a:gd name="T74" fmla="*/ 118 w 242"/>
                <a:gd name="T75" fmla="*/ 148 h 211"/>
                <a:gd name="T76" fmla="*/ 122 w 242"/>
                <a:gd name="T77" fmla="*/ 137 h 211"/>
                <a:gd name="T78" fmla="*/ 134 w 242"/>
                <a:gd name="T79" fmla="*/ 103 h 211"/>
                <a:gd name="T80" fmla="*/ 147 w 242"/>
                <a:gd name="T81" fmla="*/ 137 h 211"/>
                <a:gd name="T82" fmla="*/ 161 w 242"/>
                <a:gd name="T83" fmla="*/ 106 h 211"/>
                <a:gd name="T84" fmla="*/ 204 w 242"/>
                <a:gd name="T85" fmla="*/ 106 h 211"/>
                <a:gd name="T86" fmla="*/ 122 w 242"/>
                <a:gd name="T87" fmla="*/ 192 h 211"/>
                <a:gd name="T88" fmla="*/ 121 w 242"/>
                <a:gd name="T89" fmla="*/ 193 h 211"/>
                <a:gd name="T90" fmla="*/ 38 w 242"/>
                <a:gd name="T91" fmla="*/ 10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2" h="211">
                  <a:moveTo>
                    <a:pt x="219" y="19"/>
                  </a:moveTo>
                  <a:cubicBezTo>
                    <a:pt x="207" y="7"/>
                    <a:pt x="192" y="0"/>
                    <a:pt x="176" y="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59" y="0"/>
                    <a:pt x="144" y="7"/>
                    <a:pt x="132" y="19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99" y="7"/>
                    <a:pt x="84" y="0"/>
                    <a:pt x="6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1" y="0"/>
                    <a:pt x="36" y="7"/>
                    <a:pt x="24" y="19"/>
                  </a:cubicBezTo>
                  <a:cubicBezTo>
                    <a:pt x="0" y="44"/>
                    <a:pt x="0" y="84"/>
                    <a:pt x="24" y="109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242" y="84"/>
                    <a:pt x="242" y="44"/>
                    <a:pt x="219" y="19"/>
                  </a:cubicBezTo>
                  <a:close/>
                  <a:moveTo>
                    <a:pt x="33" y="28"/>
                  </a:moveTo>
                  <a:cubicBezTo>
                    <a:pt x="42" y="18"/>
                    <a:pt x="55" y="13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1" y="13"/>
                    <a:pt x="92" y="18"/>
                    <a:pt x="101" y="28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50" y="18"/>
                    <a:pt x="163" y="13"/>
                    <a:pt x="175" y="13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88" y="13"/>
                    <a:pt x="200" y="18"/>
                    <a:pt x="209" y="28"/>
                  </a:cubicBezTo>
                  <a:cubicBezTo>
                    <a:pt x="227" y="46"/>
                    <a:pt x="228" y="74"/>
                    <a:pt x="214" y="94"/>
                  </a:cubicBezTo>
                  <a:cubicBezTo>
                    <a:pt x="214" y="93"/>
                    <a:pt x="214" y="93"/>
                    <a:pt x="214" y="93"/>
                  </a:cubicBezTo>
                  <a:cubicBezTo>
                    <a:pt x="153" y="93"/>
                    <a:pt x="153" y="93"/>
                    <a:pt x="153" y="93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22" y="99"/>
                    <a:pt x="122" y="99"/>
                    <a:pt x="122" y="99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14" y="72"/>
                    <a:pt x="16" y="45"/>
                    <a:pt x="33" y="28"/>
                  </a:cubicBezTo>
                  <a:close/>
                  <a:moveTo>
                    <a:pt x="38" y="105"/>
                  </a:moveTo>
                  <a:cubicBezTo>
                    <a:pt x="89" y="105"/>
                    <a:pt x="89" y="105"/>
                    <a:pt x="89" y="105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118" y="148"/>
                    <a:pt x="118" y="148"/>
                    <a:pt x="118" y="14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34" y="103"/>
                    <a:pt x="134" y="103"/>
                    <a:pt x="134" y="103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204" y="106"/>
                    <a:pt x="204" y="106"/>
                    <a:pt x="204" y="106"/>
                  </a:cubicBezTo>
                  <a:cubicBezTo>
                    <a:pt x="122" y="192"/>
                    <a:pt x="122" y="192"/>
                    <a:pt x="122" y="192"/>
                  </a:cubicBezTo>
                  <a:cubicBezTo>
                    <a:pt x="121" y="193"/>
                    <a:pt x="121" y="193"/>
                    <a:pt x="121" y="193"/>
                  </a:cubicBezTo>
                  <a:lnTo>
                    <a:pt x="38" y="10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7" name="Line 3966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8" name="Line 3967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79" name="Group 1278"/>
          <p:cNvGrpSpPr/>
          <p:nvPr/>
        </p:nvGrpSpPr>
        <p:grpSpPr>
          <a:xfrm>
            <a:off x="1056564" y="1774344"/>
            <a:ext cx="326560" cy="170323"/>
            <a:chOff x="11424486" y="4784903"/>
            <a:chExt cx="772476" cy="402897"/>
          </a:xfrm>
        </p:grpSpPr>
        <p:sp>
          <p:nvSpPr>
            <p:cNvPr id="1280" name="Rectangle 3893"/>
            <p:cNvSpPr>
              <a:spLocks noChangeArrowheads="1"/>
            </p:cNvSpPr>
            <p:nvPr/>
          </p:nvSpPr>
          <p:spPr bwMode="auto">
            <a:xfrm>
              <a:off x="11461506" y="4878686"/>
              <a:ext cx="62317" cy="2184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1" name="Rectangle 3894"/>
            <p:cNvSpPr>
              <a:spLocks noChangeArrowheads="1"/>
            </p:cNvSpPr>
            <p:nvPr/>
          </p:nvSpPr>
          <p:spPr bwMode="auto">
            <a:xfrm>
              <a:off x="11561459" y="4822540"/>
              <a:ext cx="71571" cy="327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2" name="Rectangle 3895"/>
            <p:cNvSpPr>
              <a:spLocks noChangeArrowheads="1"/>
            </p:cNvSpPr>
            <p:nvPr/>
          </p:nvSpPr>
          <p:spPr bwMode="auto">
            <a:xfrm>
              <a:off x="11988418" y="4822540"/>
              <a:ext cx="71571" cy="3276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3" name="Rectangle 3896"/>
            <p:cNvSpPr>
              <a:spLocks noChangeArrowheads="1"/>
            </p:cNvSpPr>
            <p:nvPr/>
          </p:nvSpPr>
          <p:spPr bwMode="auto">
            <a:xfrm>
              <a:off x="12097626" y="4878686"/>
              <a:ext cx="61699" cy="21841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4" name="Freeform 3897"/>
            <p:cNvSpPr>
              <a:spLocks noEditPoints="1"/>
            </p:cNvSpPr>
            <p:nvPr/>
          </p:nvSpPr>
          <p:spPr bwMode="auto">
            <a:xfrm>
              <a:off x="11424486" y="4784903"/>
              <a:ext cx="772476" cy="402897"/>
            </a:xfrm>
            <a:custGeom>
              <a:avLst/>
              <a:gdLst>
                <a:gd name="T0" fmla="*/ 1091 w 1252"/>
                <a:gd name="T1" fmla="*/ 91 h 653"/>
                <a:gd name="T2" fmla="*/ 1091 w 1252"/>
                <a:gd name="T3" fmla="*/ 0 h 653"/>
                <a:gd name="T4" fmla="*/ 853 w 1252"/>
                <a:gd name="T5" fmla="*/ 0 h 653"/>
                <a:gd name="T6" fmla="*/ 853 w 1252"/>
                <a:gd name="T7" fmla="*/ 294 h 653"/>
                <a:gd name="T8" fmla="*/ 399 w 1252"/>
                <a:gd name="T9" fmla="*/ 294 h 653"/>
                <a:gd name="T10" fmla="*/ 399 w 1252"/>
                <a:gd name="T11" fmla="*/ 0 h 653"/>
                <a:gd name="T12" fmla="*/ 161 w 1252"/>
                <a:gd name="T13" fmla="*/ 0 h 653"/>
                <a:gd name="T14" fmla="*/ 161 w 1252"/>
                <a:gd name="T15" fmla="*/ 91 h 653"/>
                <a:gd name="T16" fmla="*/ 0 w 1252"/>
                <a:gd name="T17" fmla="*/ 91 h 653"/>
                <a:gd name="T18" fmla="*/ 0 w 1252"/>
                <a:gd name="T19" fmla="*/ 567 h 653"/>
                <a:gd name="T20" fmla="*/ 161 w 1252"/>
                <a:gd name="T21" fmla="*/ 567 h 653"/>
                <a:gd name="T22" fmla="*/ 161 w 1252"/>
                <a:gd name="T23" fmla="*/ 653 h 653"/>
                <a:gd name="T24" fmla="*/ 399 w 1252"/>
                <a:gd name="T25" fmla="*/ 653 h 653"/>
                <a:gd name="T26" fmla="*/ 399 w 1252"/>
                <a:gd name="T27" fmla="*/ 354 h 653"/>
                <a:gd name="T28" fmla="*/ 853 w 1252"/>
                <a:gd name="T29" fmla="*/ 354 h 653"/>
                <a:gd name="T30" fmla="*/ 853 w 1252"/>
                <a:gd name="T31" fmla="*/ 653 h 653"/>
                <a:gd name="T32" fmla="*/ 1091 w 1252"/>
                <a:gd name="T33" fmla="*/ 653 h 653"/>
                <a:gd name="T34" fmla="*/ 1091 w 1252"/>
                <a:gd name="T35" fmla="*/ 567 h 653"/>
                <a:gd name="T36" fmla="*/ 1252 w 1252"/>
                <a:gd name="T37" fmla="*/ 567 h 653"/>
                <a:gd name="T38" fmla="*/ 1252 w 1252"/>
                <a:gd name="T39" fmla="*/ 91 h 653"/>
                <a:gd name="T40" fmla="*/ 1091 w 1252"/>
                <a:gd name="T41" fmla="*/ 91 h 653"/>
                <a:gd name="T42" fmla="*/ 161 w 1252"/>
                <a:gd name="T43" fmla="*/ 506 h 653"/>
                <a:gd name="T44" fmla="*/ 60 w 1252"/>
                <a:gd name="T45" fmla="*/ 506 h 653"/>
                <a:gd name="T46" fmla="*/ 60 w 1252"/>
                <a:gd name="T47" fmla="*/ 152 h 653"/>
                <a:gd name="T48" fmla="*/ 161 w 1252"/>
                <a:gd name="T49" fmla="*/ 152 h 653"/>
                <a:gd name="T50" fmla="*/ 161 w 1252"/>
                <a:gd name="T51" fmla="*/ 506 h 653"/>
                <a:gd name="T52" fmla="*/ 338 w 1252"/>
                <a:gd name="T53" fmla="*/ 592 h 653"/>
                <a:gd name="T54" fmla="*/ 222 w 1252"/>
                <a:gd name="T55" fmla="*/ 592 h 653"/>
                <a:gd name="T56" fmla="*/ 222 w 1252"/>
                <a:gd name="T57" fmla="*/ 61 h 653"/>
                <a:gd name="T58" fmla="*/ 338 w 1252"/>
                <a:gd name="T59" fmla="*/ 61 h 653"/>
                <a:gd name="T60" fmla="*/ 338 w 1252"/>
                <a:gd name="T61" fmla="*/ 592 h 653"/>
                <a:gd name="T62" fmla="*/ 1030 w 1252"/>
                <a:gd name="T63" fmla="*/ 592 h 653"/>
                <a:gd name="T64" fmla="*/ 914 w 1252"/>
                <a:gd name="T65" fmla="*/ 592 h 653"/>
                <a:gd name="T66" fmla="*/ 914 w 1252"/>
                <a:gd name="T67" fmla="*/ 61 h 653"/>
                <a:gd name="T68" fmla="*/ 1030 w 1252"/>
                <a:gd name="T69" fmla="*/ 61 h 653"/>
                <a:gd name="T70" fmla="*/ 1030 w 1252"/>
                <a:gd name="T71" fmla="*/ 592 h 653"/>
                <a:gd name="T72" fmla="*/ 1191 w 1252"/>
                <a:gd name="T73" fmla="*/ 506 h 653"/>
                <a:gd name="T74" fmla="*/ 1091 w 1252"/>
                <a:gd name="T75" fmla="*/ 506 h 653"/>
                <a:gd name="T76" fmla="*/ 1091 w 1252"/>
                <a:gd name="T77" fmla="*/ 152 h 653"/>
                <a:gd name="T78" fmla="*/ 1191 w 1252"/>
                <a:gd name="T79" fmla="*/ 152 h 653"/>
                <a:gd name="T80" fmla="*/ 1191 w 1252"/>
                <a:gd name="T81" fmla="*/ 506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2" h="653">
                  <a:moveTo>
                    <a:pt x="1091" y="91"/>
                  </a:moveTo>
                  <a:lnTo>
                    <a:pt x="1091" y="0"/>
                  </a:lnTo>
                  <a:lnTo>
                    <a:pt x="853" y="0"/>
                  </a:lnTo>
                  <a:lnTo>
                    <a:pt x="853" y="294"/>
                  </a:lnTo>
                  <a:lnTo>
                    <a:pt x="399" y="294"/>
                  </a:lnTo>
                  <a:lnTo>
                    <a:pt x="399" y="0"/>
                  </a:lnTo>
                  <a:lnTo>
                    <a:pt x="161" y="0"/>
                  </a:lnTo>
                  <a:lnTo>
                    <a:pt x="161" y="91"/>
                  </a:lnTo>
                  <a:lnTo>
                    <a:pt x="0" y="91"/>
                  </a:lnTo>
                  <a:lnTo>
                    <a:pt x="0" y="567"/>
                  </a:lnTo>
                  <a:lnTo>
                    <a:pt x="161" y="567"/>
                  </a:lnTo>
                  <a:lnTo>
                    <a:pt x="161" y="653"/>
                  </a:lnTo>
                  <a:lnTo>
                    <a:pt x="399" y="653"/>
                  </a:lnTo>
                  <a:lnTo>
                    <a:pt x="399" y="354"/>
                  </a:lnTo>
                  <a:lnTo>
                    <a:pt x="853" y="354"/>
                  </a:lnTo>
                  <a:lnTo>
                    <a:pt x="853" y="653"/>
                  </a:lnTo>
                  <a:lnTo>
                    <a:pt x="1091" y="653"/>
                  </a:lnTo>
                  <a:lnTo>
                    <a:pt x="1091" y="567"/>
                  </a:lnTo>
                  <a:lnTo>
                    <a:pt x="1252" y="567"/>
                  </a:lnTo>
                  <a:lnTo>
                    <a:pt x="1252" y="91"/>
                  </a:lnTo>
                  <a:lnTo>
                    <a:pt x="1091" y="91"/>
                  </a:lnTo>
                  <a:close/>
                  <a:moveTo>
                    <a:pt x="161" y="506"/>
                  </a:moveTo>
                  <a:lnTo>
                    <a:pt x="60" y="506"/>
                  </a:lnTo>
                  <a:lnTo>
                    <a:pt x="60" y="152"/>
                  </a:lnTo>
                  <a:lnTo>
                    <a:pt x="161" y="152"/>
                  </a:lnTo>
                  <a:lnTo>
                    <a:pt x="161" y="506"/>
                  </a:lnTo>
                  <a:close/>
                  <a:moveTo>
                    <a:pt x="338" y="592"/>
                  </a:moveTo>
                  <a:lnTo>
                    <a:pt x="222" y="592"/>
                  </a:lnTo>
                  <a:lnTo>
                    <a:pt x="222" y="61"/>
                  </a:lnTo>
                  <a:lnTo>
                    <a:pt x="338" y="61"/>
                  </a:lnTo>
                  <a:lnTo>
                    <a:pt x="338" y="592"/>
                  </a:lnTo>
                  <a:close/>
                  <a:moveTo>
                    <a:pt x="1030" y="592"/>
                  </a:moveTo>
                  <a:lnTo>
                    <a:pt x="914" y="592"/>
                  </a:lnTo>
                  <a:lnTo>
                    <a:pt x="914" y="61"/>
                  </a:lnTo>
                  <a:lnTo>
                    <a:pt x="1030" y="61"/>
                  </a:lnTo>
                  <a:lnTo>
                    <a:pt x="1030" y="592"/>
                  </a:lnTo>
                  <a:close/>
                  <a:moveTo>
                    <a:pt x="1191" y="506"/>
                  </a:moveTo>
                  <a:lnTo>
                    <a:pt x="1091" y="506"/>
                  </a:lnTo>
                  <a:lnTo>
                    <a:pt x="1091" y="152"/>
                  </a:lnTo>
                  <a:lnTo>
                    <a:pt x="1191" y="152"/>
                  </a:lnTo>
                  <a:lnTo>
                    <a:pt x="1191" y="50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85" name="Group 1284"/>
          <p:cNvGrpSpPr/>
          <p:nvPr/>
        </p:nvGrpSpPr>
        <p:grpSpPr>
          <a:xfrm>
            <a:off x="7526452" y="1696203"/>
            <a:ext cx="305723" cy="306229"/>
            <a:chOff x="21693107" y="4613379"/>
            <a:chExt cx="744711" cy="745945"/>
          </a:xfrm>
        </p:grpSpPr>
        <p:sp>
          <p:nvSpPr>
            <p:cNvPr id="1286" name="Freeform 3946"/>
            <p:cNvSpPr>
              <a:spLocks/>
            </p:cNvSpPr>
            <p:nvPr/>
          </p:nvSpPr>
          <p:spPr bwMode="auto">
            <a:xfrm>
              <a:off x="22434733" y="5019361"/>
              <a:ext cx="3085" cy="12340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7" name="Freeform 3947"/>
            <p:cNvSpPr>
              <a:spLocks/>
            </p:cNvSpPr>
            <p:nvPr/>
          </p:nvSpPr>
          <p:spPr bwMode="auto">
            <a:xfrm>
              <a:off x="22434733" y="5031700"/>
              <a:ext cx="0" cy="15425"/>
            </a:xfrm>
            <a:custGeom>
              <a:avLst/>
              <a:gdLst>
                <a:gd name="T0" fmla="*/ 5 h 5"/>
                <a:gd name="T1" fmla="*/ 0 h 5"/>
                <a:gd name="T2" fmla="*/ 5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5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0" y="2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8" name="Freeform 3948"/>
            <p:cNvSpPr>
              <a:spLocks/>
            </p:cNvSpPr>
            <p:nvPr/>
          </p:nvSpPr>
          <p:spPr bwMode="auto">
            <a:xfrm>
              <a:off x="22437818" y="4987894"/>
              <a:ext cx="0" cy="31467"/>
            </a:xfrm>
            <a:custGeom>
              <a:avLst/>
              <a:gdLst>
                <a:gd name="T0" fmla="*/ 0 h 10"/>
                <a:gd name="T1" fmla="*/ 10 h 10"/>
                <a:gd name="T2" fmla="*/ 0 h 1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9" name="Freeform 3949"/>
            <p:cNvSpPr>
              <a:spLocks/>
            </p:cNvSpPr>
            <p:nvPr/>
          </p:nvSpPr>
          <p:spPr bwMode="auto">
            <a:xfrm>
              <a:off x="21730744" y="4651016"/>
              <a:ext cx="345516" cy="670672"/>
            </a:xfrm>
            <a:custGeom>
              <a:avLst/>
              <a:gdLst>
                <a:gd name="T0" fmla="*/ 0 w 111"/>
                <a:gd name="T1" fmla="*/ 108 h 215"/>
                <a:gd name="T2" fmla="*/ 30 w 111"/>
                <a:gd name="T3" fmla="*/ 182 h 215"/>
                <a:gd name="T4" fmla="*/ 30 w 111"/>
                <a:gd name="T5" fmla="*/ 174 h 215"/>
                <a:gd name="T6" fmla="*/ 37 w 111"/>
                <a:gd name="T7" fmla="*/ 159 h 215"/>
                <a:gd name="T8" fmla="*/ 46 w 111"/>
                <a:gd name="T9" fmla="*/ 154 h 215"/>
                <a:gd name="T10" fmla="*/ 38 w 111"/>
                <a:gd name="T11" fmla="*/ 141 h 215"/>
                <a:gd name="T12" fmla="*/ 53 w 111"/>
                <a:gd name="T13" fmla="*/ 126 h 215"/>
                <a:gd name="T14" fmla="*/ 68 w 111"/>
                <a:gd name="T15" fmla="*/ 141 h 215"/>
                <a:gd name="T16" fmla="*/ 60 w 111"/>
                <a:gd name="T17" fmla="*/ 154 h 215"/>
                <a:gd name="T18" fmla="*/ 69 w 111"/>
                <a:gd name="T19" fmla="*/ 159 h 215"/>
                <a:gd name="T20" fmla="*/ 76 w 111"/>
                <a:gd name="T21" fmla="*/ 174 h 215"/>
                <a:gd name="T22" fmla="*/ 76 w 111"/>
                <a:gd name="T23" fmla="*/ 210 h 215"/>
                <a:gd name="T24" fmla="*/ 108 w 111"/>
                <a:gd name="T25" fmla="*/ 215 h 215"/>
                <a:gd name="T26" fmla="*/ 111 w 111"/>
                <a:gd name="T27" fmla="*/ 215 h 215"/>
                <a:gd name="T28" fmla="*/ 111 w 111"/>
                <a:gd name="T29" fmla="*/ 156 h 215"/>
                <a:gd name="T30" fmla="*/ 108 w 111"/>
                <a:gd name="T31" fmla="*/ 152 h 215"/>
                <a:gd name="T32" fmla="*/ 95 w 111"/>
                <a:gd name="T33" fmla="*/ 165 h 215"/>
                <a:gd name="T34" fmla="*/ 90 w 111"/>
                <a:gd name="T35" fmla="*/ 159 h 215"/>
                <a:gd name="T36" fmla="*/ 104 w 111"/>
                <a:gd name="T37" fmla="*/ 144 h 215"/>
                <a:gd name="T38" fmla="*/ 104 w 111"/>
                <a:gd name="T39" fmla="*/ 144 h 215"/>
                <a:gd name="T40" fmla="*/ 104 w 111"/>
                <a:gd name="T41" fmla="*/ 126 h 215"/>
                <a:gd name="T42" fmla="*/ 111 w 111"/>
                <a:gd name="T43" fmla="*/ 126 h 215"/>
                <a:gd name="T44" fmla="*/ 111 w 111"/>
                <a:gd name="T45" fmla="*/ 108 h 215"/>
                <a:gd name="T46" fmla="*/ 77 w 111"/>
                <a:gd name="T47" fmla="*/ 108 h 215"/>
                <a:gd name="T48" fmla="*/ 77 w 111"/>
                <a:gd name="T49" fmla="*/ 81 h 215"/>
                <a:gd name="T50" fmla="*/ 86 w 111"/>
                <a:gd name="T51" fmla="*/ 62 h 215"/>
                <a:gd name="T52" fmla="*/ 97 w 111"/>
                <a:gd name="T53" fmla="*/ 55 h 215"/>
                <a:gd name="T54" fmla="*/ 87 w 111"/>
                <a:gd name="T55" fmla="*/ 38 h 215"/>
                <a:gd name="T56" fmla="*/ 106 w 111"/>
                <a:gd name="T57" fmla="*/ 18 h 215"/>
                <a:gd name="T58" fmla="*/ 111 w 111"/>
                <a:gd name="T59" fmla="*/ 19 h 215"/>
                <a:gd name="T60" fmla="*/ 111 w 111"/>
                <a:gd name="T61" fmla="*/ 0 h 215"/>
                <a:gd name="T62" fmla="*/ 108 w 111"/>
                <a:gd name="T63" fmla="*/ 0 h 215"/>
                <a:gd name="T64" fmla="*/ 0 w 111"/>
                <a:gd name="T65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215">
                  <a:moveTo>
                    <a:pt x="0" y="108"/>
                  </a:moveTo>
                  <a:cubicBezTo>
                    <a:pt x="0" y="137"/>
                    <a:pt x="11" y="163"/>
                    <a:pt x="30" y="182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0" y="168"/>
                    <a:pt x="33" y="163"/>
                    <a:pt x="37" y="159"/>
                  </a:cubicBezTo>
                  <a:cubicBezTo>
                    <a:pt x="39" y="157"/>
                    <a:pt x="42" y="155"/>
                    <a:pt x="46" y="154"/>
                  </a:cubicBezTo>
                  <a:cubicBezTo>
                    <a:pt x="41" y="151"/>
                    <a:pt x="38" y="146"/>
                    <a:pt x="38" y="141"/>
                  </a:cubicBezTo>
                  <a:cubicBezTo>
                    <a:pt x="38" y="132"/>
                    <a:pt x="45" y="126"/>
                    <a:pt x="53" y="126"/>
                  </a:cubicBezTo>
                  <a:cubicBezTo>
                    <a:pt x="61" y="126"/>
                    <a:pt x="68" y="132"/>
                    <a:pt x="68" y="141"/>
                  </a:cubicBezTo>
                  <a:cubicBezTo>
                    <a:pt x="68" y="147"/>
                    <a:pt x="65" y="152"/>
                    <a:pt x="60" y="154"/>
                  </a:cubicBezTo>
                  <a:cubicBezTo>
                    <a:pt x="63" y="155"/>
                    <a:pt x="66" y="157"/>
                    <a:pt x="69" y="159"/>
                  </a:cubicBezTo>
                  <a:cubicBezTo>
                    <a:pt x="73" y="163"/>
                    <a:pt x="76" y="168"/>
                    <a:pt x="76" y="17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86" y="214"/>
                    <a:pt x="96" y="215"/>
                    <a:pt x="108" y="215"/>
                  </a:cubicBezTo>
                  <a:cubicBezTo>
                    <a:pt x="109" y="215"/>
                    <a:pt x="110" y="215"/>
                    <a:pt x="111" y="215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95" y="165"/>
                    <a:pt x="95" y="165"/>
                    <a:pt x="95" y="165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77" y="74"/>
                    <a:pt x="80" y="67"/>
                    <a:pt x="86" y="62"/>
                  </a:cubicBezTo>
                  <a:cubicBezTo>
                    <a:pt x="89" y="59"/>
                    <a:pt x="93" y="57"/>
                    <a:pt x="97" y="55"/>
                  </a:cubicBezTo>
                  <a:cubicBezTo>
                    <a:pt x="91" y="52"/>
                    <a:pt x="87" y="45"/>
                    <a:pt x="87" y="38"/>
                  </a:cubicBezTo>
                  <a:cubicBezTo>
                    <a:pt x="87" y="27"/>
                    <a:pt x="96" y="18"/>
                    <a:pt x="106" y="18"/>
                  </a:cubicBezTo>
                  <a:cubicBezTo>
                    <a:pt x="108" y="18"/>
                    <a:pt x="110" y="18"/>
                    <a:pt x="111" y="19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9" y="0"/>
                    <a:pt x="108" y="0"/>
                  </a:cubicBezTo>
                  <a:cubicBezTo>
                    <a:pt x="48" y="0"/>
                    <a:pt x="0" y="4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3950"/>
            <p:cNvSpPr>
              <a:spLocks/>
            </p:cNvSpPr>
            <p:nvPr/>
          </p:nvSpPr>
          <p:spPr bwMode="auto">
            <a:xfrm>
              <a:off x="22076260" y="4651016"/>
              <a:ext cx="323922" cy="670672"/>
            </a:xfrm>
            <a:custGeom>
              <a:avLst/>
              <a:gdLst>
                <a:gd name="T0" fmla="*/ 15 w 104"/>
                <a:gd name="T1" fmla="*/ 38 h 215"/>
                <a:gd name="T2" fmla="*/ 5 w 104"/>
                <a:gd name="T3" fmla="*/ 55 h 215"/>
                <a:gd name="T4" fmla="*/ 16 w 104"/>
                <a:gd name="T5" fmla="*/ 62 h 215"/>
                <a:gd name="T6" fmla="*/ 25 w 104"/>
                <a:gd name="T7" fmla="*/ 81 h 215"/>
                <a:gd name="T8" fmla="*/ 25 w 104"/>
                <a:gd name="T9" fmla="*/ 108 h 215"/>
                <a:gd name="T10" fmla="*/ 0 w 104"/>
                <a:gd name="T11" fmla="*/ 108 h 215"/>
                <a:gd name="T12" fmla="*/ 0 w 104"/>
                <a:gd name="T13" fmla="*/ 126 h 215"/>
                <a:gd name="T14" fmla="*/ 1 w 104"/>
                <a:gd name="T15" fmla="*/ 126 h 215"/>
                <a:gd name="T16" fmla="*/ 1 w 104"/>
                <a:gd name="T17" fmla="*/ 145 h 215"/>
                <a:gd name="T18" fmla="*/ 15 w 104"/>
                <a:gd name="T19" fmla="*/ 159 h 215"/>
                <a:gd name="T20" fmla="*/ 9 w 104"/>
                <a:gd name="T21" fmla="*/ 165 h 215"/>
                <a:gd name="T22" fmla="*/ 0 w 104"/>
                <a:gd name="T23" fmla="*/ 156 h 215"/>
                <a:gd name="T24" fmla="*/ 0 w 104"/>
                <a:gd name="T25" fmla="*/ 215 h 215"/>
                <a:gd name="T26" fmla="*/ 26 w 104"/>
                <a:gd name="T27" fmla="*/ 211 h 215"/>
                <a:gd name="T28" fmla="*/ 26 w 104"/>
                <a:gd name="T29" fmla="*/ 174 h 215"/>
                <a:gd name="T30" fmla="*/ 33 w 104"/>
                <a:gd name="T31" fmla="*/ 159 h 215"/>
                <a:gd name="T32" fmla="*/ 42 w 104"/>
                <a:gd name="T33" fmla="*/ 154 h 215"/>
                <a:gd name="T34" fmla="*/ 34 w 104"/>
                <a:gd name="T35" fmla="*/ 141 h 215"/>
                <a:gd name="T36" fmla="*/ 49 w 104"/>
                <a:gd name="T37" fmla="*/ 126 h 215"/>
                <a:gd name="T38" fmla="*/ 64 w 104"/>
                <a:gd name="T39" fmla="*/ 141 h 215"/>
                <a:gd name="T40" fmla="*/ 56 w 104"/>
                <a:gd name="T41" fmla="*/ 154 h 215"/>
                <a:gd name="T42" fmla="*/ 65 w 104"/>
                <a:gd name="T43" fmla="*/ 159 h 215"/>
                <a:gd name="T44" fmla="*/ 72 w 104"/>
                <a:gd name="T45" fmla="*/ 174 h 215"/>
                <a:gd name="T46" fmla="*/ 72 w 104"/>
                <a:gd name="T47" fmla="*/ 184 h 215"/>
                <a:gd name="T48" fmla="*/ 104 w 104"/>
                <a:gd name="T49" fmla="*/ 108 h 215"/>
                <a:gd name="T50" fmla="*/ 0 w 104"/>
                <a:gd name="T51" fmla="*/ 0 h 215"/>
                <a:gd name="T52" fmla="*/ 0 w 104"/>
                <a:gd name="T53" fmla="*/ 19 h 215"/>
                <a:gd name="T54" fmla="*/ 15 w 104"/>
                <a:gd name="T55" fmla="*/ 3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215">
                  <a:moveTo>
                    <a:pt x="15" y="38"/>
                  </a:moveTo>
                  <a:cubicBezTo>
                    <a:pt x="15" y="45"/>
                    <a:pt x="11" y="52"/>
                    <a:pt x="5" y="55"/>
                  </a:cubicBezTo>
                  <a:cubicBezTo>
                    <a:pt x="9" y="57"/>
                    <a:pt x="13" y="59"/>
                    <a:pt x="16" y="62"/>
                  </a:cubicBezTo>
                  <a:cubicBezTo>
                    <a:pt x="22" y="67"/>
                    <a:pt x="25" y="74"/>
                    <a:pt x="25" y="81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" y="126"/>
                    <a:pt x="1" y="126"/>
                    <a:pt x="1" y="126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15" y="159"/>
                    <a:pt x="15" y="159"/>
                    <a:pt x="15" y="159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9" y="215"/>
                    <a:pt x="18" y="213"/>
                    <a:pt x="26" y="211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26" y="168"/>
                    <a:pt x="29" y="163"/>
                    <a:pt x="33" y="159"/>
                  </a:cubicBezTo>
                  <a:cubicBezTo>
                    <a:pt x="36" y="157"/>
                    <a:pt x="39" y="155"/>
                    <a:pt x="42" y="154"/>
                  </a:cubicBezTo>
                  <a:cubicBezTo>
                    <a:pt x="37" y="152"/>
                    <a:pt x="34" y="147"/>
                    <a:pt x="34" y="141"/>
                  </a:cubicBezTo>
                  <a:cubicBezTo>
                    <a:pt x="34" y="132"/>
                    <a:pt x="41" y="126"/>
                    <a:pt x="49" y="126"/>
                  </a:cubicBezTo>
                  <a:cubicBezTo>
                    <a:pt x="57" y="126"/>
                    <a:pt x="64" y="132"/>
                    <a:pt x="64" y="141"/>
                  </a:cubicBezTo>
                  <a:cubicBezTo>
                    <a:pt x="64" y="146"/>
                    <a:pt x="61" y="151"/>
                    <a:pt x="56" y="154"/>
                  </a:cubicBezTo>
                  <a:cubicBezTo>
                    <a:pt x="60" y="155"/>
                    <a:pt x="63" y="157"/>
                    <a:pt x="65" y="159"/>
                  </a:cubicBezTo>
                  <a:cubicBezTo>
                    <a:pt x="69" y="163"/>
                    <a:pt x="72" y="168"/>
                    <a:pt x="72" y="17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92" y="165"/>
                    <a:pt x="104" y="138"/>
                    <a:pt x="104" y="108"/>
                  </a:cubicBezTo>
                  <a:cubicBezTo>
                    <a:pt x="104" y="50"/>
                    <a:pt x="58" y="2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9" y="21"/>
                    <a:pt x="15" y="29"/>
                    <a:pt x="15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3951"/>
            <p:cNvSpPr>
              <a:spLocks/>
            </p:cNvSpPr>
            <p:nvPr/>
          </p:nvSpPr>
          <p:spPr bwMode="auto">
            <a:xfrm>
              <a:off x="22157703" y="5044040"/>
              <a:ext cx="143142" cy="265307"/>
            </a:xfrm>
            <a:custGeom>
              <a:avLst/>
              <a:gdLst>
                <a:gd name="T0" fmla="*/ 39 w 46"/>
                <a:gd name="T1" fmla="*/ 33 h 85"/>
                <a:gd name="T2" fmla="*/ 30 w 46"/>
                <a:gd name="T3" fmla="*/ 28 h 85"/>
                <a:gd name="T4" fmla="*/ 38 w 46"/>
                <a:gd name="T5" fmla="*/ 15 h 85"/>
                <a:gd name="T6" fmla="*/ 23 w 46"/>
                <a:gd name="T7" fmla="*/ 0 h 85"/>
                <a:gd name="T8" fmla="*/ 8 w 46"/>
                <a:gd name="T9" fmla="*/ 15 h 85"/>
                <a:gd name="T10" fmla="*/ 16 w 46"/>
                <a:gd name="T11" fmla="*/ 28 h 85"/>
                <a:gd name="T12" fmla="*/ 7 w 46"/>
                <a:gd name="T13" fmla="*/ 33 h 85"/>
                <a:gd name="T14" fmla="*/ 0 w 46"/>
                <a:gd name="T15" fmla="*/ 48 h 85"/>
                <a:gd name="T16" fmla="*/ 0 w 46"/>
                <a:gd name="T17" fmla="*/ 85 h 85"/>
                <a:gd name="T18" fmla="*/ 46 w 46"/>
                <a:gd name="T19" fmla="*/ 58 h 85"/>
                <a:gd name="T20" fmla="*/ 46 w 46"/>
                <a:gd name="T21" fmla="*/ 48 h 85"/>
                <a:gd name="T22" fmla="*/ 39 w 46"/>
                <a:gd name="T23" fmla="*/ 3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5">
                  <a:moveTo>
                    <a:pt x="39" y="33"/>
                  </a:moveTo>
                  <a:cubicBezTo>
                    <a:pt x="37" y="31"/>
                    <a:pt x="34" y="29"/>
                    <a:pt x="30" y="28"/>
                  </a:cubicBezTo>
                  <a:cubicBezTo>
                    <a:pt x="35" y="25"/>
                    <a:pt x="38" y="20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1"/>
                    <a:pt x="11" y="26"/>
                    <a:pt x="16" y="28"/>
                  </a:cubicBezTo>
                  <a:cubicBezTo>
                    <a:pt x="13" y="29"/>
                    <a:pt x="10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8" y="80"/>
                    <a:pt x="33" y="71"/>
                    <a:pt x="46" y="5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Freeform 3952"/>
            <p:cNvSpPr>
              <a:spLocks/>
            </p:cNvSpPr>
            <p:nvPr/>
          </p:nvSpPr>
          <p:spPr bwMode="auto">
            <a:xfrm>
              <a:off x="21823910" y="5044040"/>
              <a:ext cx="143760" cy="262222"/>
            </a:xfrm>
            <a:custGeom>
              <a:avLst/>
              <a:gdLst>
                <a:gd name="T0" fmla="*/ 39 w 46"/>
                <a:gd name="T1" fmla="*/ 33 h 84"/>
                <a:gd name="T2" fmla="*/ 30 w 46"/>
                <a:gd name="T3" fmla="*/ 28 h 84"/>
                <a:gd name="T4" fmla="*/ 38 w 46"/>
                <a:gd name="T5" fmla="*/ 15 h 84"/>
                <a:gd name="T6" fmla="*/ 23 w 46"/>
                <a:gd name="T7" fmla="*/ 0 h 84"/>
                <a:gd name="T8" fmla="*/ 8 w 46"/>
                <a:gd name="T9" fmla="*/ 15 h 84"/>
                <a:gd name="T10" fmla="*/ 16 w 46"/>
                <a:gd name="T11" fmla="*/ 28 h 84"/>
                <a:gd name="T12" fmla="*/ 7 w 46"/>
                <a:gd name="T13" fmla="*/ 33 h 84"/>
                <a:gd name="T14" fmla="*/ 0 w 46"/>
                <a:gd name="T15" fmla="*/ 48 h 84"/>
                <a:gd name="T16" fmla="*/ 0 w 46"/>
                <a:gd name="T17" fmla="*/ 56 h 84"/>
                <a:gd name="T18" fmla="*/ 46 w 46"/>
                <a:gd name="T19" fmla="*/ 84 h 84"/>
                <a:gd name="T20" fmla="*/ 46 w 46"/>
                <a:gd name="T21" fmla="*/ 48 h 84"/>
                <a:gd name="T22" fmla="*/ 39 w 46"/>
                <a:gd name="T23" fmla="*/ 3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4">
                  <a:moveTo>
                    <a:pt x="39" y="33"/>
                  </a:moveTo>
                  <a:cubicBezTo>
                    <a:pt x="36" y="31"/>
                    <a:pt x="33" y="29"/>
                    <a:pt x="30" y="28"/>
                  </a:cubicBezTo>
                  <a:cubicBezTo>
                    <a:pt x="35" y="26"/>
                    <a:pt x="38" y="21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0"/>
                    <a:pt x="11" y="25"/>
                    <a:pt x="16" y="28"/>
                  </a:cubicBezTo>
                  <a:cubicBezTo>
                    <a:pt x="12" y="29"/>
                    <a:pt x="9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2" y="69"/>
                    <a:pt x="28" y="79"/>
                    <a:pt x="46" y="84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Freeform 3953"/>
            <p:cNvSpPr>
              <a:spLocks noEditPoints="1"/>
            </p:cNvSpPr>
            <p:nvPr/>
          </p:nvSpPr>
          <p:spPr bwMode="auto">
            <a:xfrm>
              <a:off x="21693107" y="4613379"/>
              <a:ext cx="744711" cy="745945"/>
            </a:xfrm>
            <a:custGeom>
              <a:avLst/>
              <a:gdLst>
                <a:gd name="T0" fmla="*/ 120 w 239"/>
                <a:gd name="T1" fmla="*/ 0 h 239"/>
                <a:gd name="T2" fmla="*/ 0 w 239"/>
                <a:gd name="T3" fmla="*/ 120 h 239"/>
                <a:gd name="T4" fmla="*/ 120 w 239"/>
                <a:gd name="T5" fmla="*/ 239 h 239"/>
                <a:gd name="T6" fmla="*/ 238 w 239"/>
                <a:gd name="T7" fmla="*/ 139 h 239"/>
                <a:gd name="T8" fmla="*/ 238 w 239"/>
                <a:gd name="T9" fmla="*/ 134 h 239"/>
                <a:gd name="T10" fmla="*/ 239 w 239"/>
                <a:gd name="T11" fmla="*/ 130 h 239"/>
                <a:gd name="T12" fmla="*/ 239 w 239"/>
                <a:gd name="T13" fmla="*/ 120 h 239"/>
                <a:gd name="T14" fmla="*/ 239 w 239"/>
                <a:gd name="T15" fmla="*/ 120 h 239"/>
                <a:gd name="T16" fmla="*/ 120 w 239"/>
                <a:gd name="T17" fmla="*/ 0 h 239"/>
                <a:gd name="T18" fmla="*/ 195 w 239"/>
                <a:gd name="T19" fmla="*/ 196 h 239"/>
                <a:gd name="T20" fmla="*/ 149 w 239"/>
                <a:gd name="T21" fmla="*/ 223 h 239"/>
                <a:gd name="T22" fmla="*/ 123 w 239"/>
                <a:gd name="T23" fmla="*/ 227 h 239"/>
                <a:gd name="T24" fmla="*/ 120 w 239"/>
                <a:gd name="T25" fmla="*/ 227 h 239"/>
                <a:gd name="T26" fmla="*/ 88 w 239"/>
                <a:gd name="T27" fmla="*/ 222 h 239"/>
                <a:gd name="T28" fmla="*/ 42 w 239"/>
                <a:gd name="T29" fmla="*/ 194 h 239"/>
                <a:gd name="T30" fmla="*/ 12 w 239"/>
                <a:gd name="T31" fmla="*/ 120 h 239"/>
                <a:gd name="T32" fmla="*/ 120 w 239"/>
                <a:gd name="T33" fmla="*/ 12 h 239"/>
                <a:gd name="T34" fmla="*/ 123 w 239"/>
                <a:gd name="T35" fmla="*/ 12 h 239"/>
                <a:gd name="T36" fmla="*/ 227 w 239"/>
                <a:gd name="T37" fmla="*/ 120 h 239"/>
                <a:gd name="T38" fmla="*/ 195 w 239"/>
                <a:gd name="T39" fmla="*/ 19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9" h="239">
                  <a:moveTo>
                    <a:pt x="120" y="0"/>
                  </a:moveTo>
                  <a:cubicBezTo>
                    <a:pt x="54" y="0"/>
                    <a:pt x="0" y="54"/>
                    <a:pt x="0" y="120"/>
                  </a:cubicBezTo>
                  <a:cubicBezTo>
                    <a:pt x="0" y="186"/>
                    <a:pt x="54" y="239"/>
                    <a:pt x="120" y="239"/>
                  </a:cubicBezTo>
                  <a:cubicBezTo>
                    <a:pt x="179" y="239"/>
                    <a:pt x="228" y="196"/>
                    <a:pt x="238" y="139"/>
                  </a:cubicBezTo>
                  <a:cubicBezTo>
                    <a:pt x="238" y="137"/>
                    <a:pt x="238" y="136"/>
                    <a:pt x="238" y="134"/>
                  </a:cubicBezTo>
                  <a:cubicBezTo>
                    <a:pt x="238" y="133"/>
                    <a:pt x="239" y="131"/>
                    <a:pt x="239" y="130"/>
                  </a:cubicBezTo>
                  <a:cubicBezTo>
                    <a:pt x="239" y="127"/>
                    <a:pt x="239" y="123"/>
                    <a:pt x="239" y="120"/>
                  </a:cubicBezTo>
                  <a:cubicBezTo>
                    <a:pt x="239" y="120"/>
                    <a:pt x="239" y="120"/>
                    <a:pt x="239" y="120"/>
                  </a:cubicBezTo>
                  <a:cubicBezTo>
                    <a:pt x="239" y="54"/>
                    <a:pt x="186" y="0"/>
                    <a:pt x="120" y="0"/>
                  </a:cubicBezTo>
                  <a:close/>
                  <a:moveTo>
                    <a:pt x="195" y="196"/>
                  </a:moveTo>
                  <a:cubicBezTo>
                    <a:pt x="182" y="209"/>
                    <a:pt x="167" y="218"/>
                    <a:pt x="149" y="223"/>
                  </a:cubicBezTo>
                  <a:cubicBezTo>
                    <a:pt x="141" y="225"/>
                    <a:pt x="132" y="227"/>
                    <a:pt x="123" y="227"/>
                  </a:cubicBezTo>
                  <a:cubicBezTo>
                    <a:pt x="122" y="227"/>
                    <a:pt x="121" y="227"/>
                    <a:pt x="120" y="227"/>
                  </a:cubicBezTo>
                  <a:cubicBezTo>
                    <a:pt x="108" y="227"/>
                    <a:pt x="98" y="226"/>
                    <a:pt x="88" y="222"/>
                  </a:cubicBezTo>
                  <a:cubicBezTo>
                    <a:pt x="70" y="217"/>
                    <a:pt x="54" y="207"/>
                    <a:pt x="42" y="194"/>
                  </a:cubicBezTo>
                  <a:cubicBezTo>
                    <a:pt x="23" y="175"/>
                    <a:pt x="12" y="149"/>
                    <a:pt x="12" y="120"/>
                  </a:cubicBezTo>
                  <a:cubicBezTo>
                    <a:pt x="12" y="60"/>
                    <a:pt x="60" y="12"/>
                    <a:pt x="120" y="12"/>
                  </a:cubicBezTo>
                  <a:cubicBezTo>
                    <a:pt x="121" y="12"/>
                    <a:pt x="122" y="12"/>
                    <a:pt x="123" y="12"/>
                  </a:cubicBezTo>
                  <a:cubicBezTo>
                    <a:pt x="181" y="14"/>
                    <a:pt x="227" y="62"/>
                    <a:pt x="227" y="120"/>
                  </a:cubicBezTo>
                  <a:cubicBezTo>
                    <a:pt x="227" y="150"/>
                    <a:pt x="215" y="177"/>
                    <a:pt x="195" y="19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Freeform 3954"/>
            <p:cNvSpPr>
              <a:spLocks/>
            </p:cNvSpPr>
            <p:nvPr/>
          </p:nvSpPr>
          <p:spPr bwMode="auto">
            <a:xfrm>
              <a:off x="21970754" y="4707162"/>
              <a:ext cx="183864" cy="280732"/>
            </a:xfrm>
            <a:custGeom>
              <a:avLst/>
              <a:gdLst>
                <a:gd name="T0" fmla="*/ 59 w 59"/>
                <a:gd name="T1" fmla="*/ 63 h 90"/>
                <a:gd name="T2" fmla="*/ 50 w 59"/>
                <a:gd name="T3" fmla="*/ 44 h 90"/>
                <a:gd name="T4" fmla="*/ 39 w 59"/>
                <a:gd name="T5" fmla="*/ 37 h 90"/>
                <a:gd name="T6" fmla="*/ 49 w 59"/>
                <a:gd name="T7" fmla="*/ 20 h 90"/>
                <a:gd name="T8" fmla="*/ 34 w 59"/>
                <a:gd name="T9" fmla="*/ 1 h 90"/>
                <a:gd name="T10" fmla="*/ 29 w 59"/>
                <a:gd name="T11" fmla="*/ 0 h 90"/>
                <a:gd name="T12" fmla="*/ 10 w 59"/>
                <a:gd name="T13" fmla="*/ 20 h 90"/>
                <a:gd name="T14" fmla="*/ 20 w 59"/>
                <a:gd name="T15" fmla="*/ 37 h 90"/>
                <a:gd name="T16" fmla="*/ 9 w 59"/>
                <a:gd name="T17" fmla="*/ 44 h 90"/>
                <a:gd name="T18" fmla="*/ 0 w 59"/>
                <a:gd name="T19" fmla="*/ 63 h 90"/>
                <a:gd name="T20" fmla="*/ 0 w 59"/>
                <a:gd name="T21" fmla="*/ 90 h 90"/>
                <a:gd name="T22" fmla="*/ 34 w 59"/>
                <a:gd name="T23" fmla="*/ 90 h 90"/>
                <a:gd name="T24" fmla="*/ 59 w 59"/>
                <a:gd name="T25" fmla="*/ 90 h 90"/>
                <a:gd name="T26" fmla="*/ 59 w 59"/>
                <a:gd name="T27" fmla="*/ 6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90">
                  <a:moveTo>
                    <a:pt x="59" y="63"/>
                  </a:moveTo>
                  <a:cubicBezTo>
                    <a:pt x="59" y="56"/>
                    <a:pt x="56" y="49"/>
                    <a:pt x="50" y="44"/>
                  </a:cubicBezTo>
                  <a:cubicBezTo>
                    <a:pt x="47" y="41"/>
                    <a:pt x="43" y="39"/>
                    <a:pt x="39" y="37"/>
                  </a:cubicBezTo>
                  <a:cubicBezTo>
                    <a:pt x="45" y="34"/>
                    <a:pt x="49" y="27"/>
                    <a:pt x="49" y="20"/>
                  </a:cubicBezTo>
                  <a:cubicBezTo>
                    <a:pt x="49" y="11"/>
                    <a:pt x="43" y="3"/>
                    <a:pt x="34" y="1"/>
                  </a:cubicBezTo>
                  <a:cubicBezTo>
                    <a:pt x="33" y="0"/>
                    <a:pt x="31" y="0"/>
                    <a:pt x="29" y="0"/>
                  </a:cubicBezTo>
                  <a:cubicBezTo>
                    <a:pt x="19" y="0"/>
                    <a:pt x="10" y="9"/>
                    <a:pt x="10" y="20"/>
                  </a:cubicBezTo>
                  <a:cubicBezTo>
                    <a:pt x="10" y="27"/>
                    <a:pt x="14" y="34"/>
                    <a:pt x="20" y="37"/>
                  </a:cubicBezTo>
                  <a:cubicBezTo>
                    <a:pt x="16" y="39"/>
                    <a:pt x="12" y="41"/>
                    <a:pt x="9" y="44"/>
                  </a:cubicBezTo>
                  <a:cubicBezTo>
                    <a:pt x="3" y="49"/>
                    <a:pt x="0" y="56"/>
                    <a:pt x="0" y="6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59" y="90"/>
                    <a:pt x="59" y="90"/>
                    <a:pt x="59" y="90"/>
                  </a:cubicBezTo>
                  <a:lnTo>
                    <a:pt x="59" y="6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5" name="Freeform 3955"/>
            <p:cNvSpPr>
              <a:spLocks/>
            </p:cNvSpPr>
            <p:nvPr/>
          </p:nvSpPr>
          <p:spPr bwMode="auto">
            <a:xfrm>
              <a:off x="22010859" y="5044040"/>
              <a:ext cx="112293" cy="121548"/>
            </a:xfrm>
            <a:custGeom>
              <a:avLst/>
              <a:gdLst>
                <a:gd name="T0" fmla="*/ 111 w 182"/>
                <a:gd name="T1" fmla="*/ 96 h 197"/>
                <a:gd name="T2" fmla="*/ 111 w 182"/>
                <a:gd name="T3" fmla="*/ 0 h 197"/>
                <a:gd name="T4" fmla="*/ 106 w 182"/>
                <a:gd name="T5" fmla="*/ 0 h 197"/>
                <a:gd name="T6" fmla="*/ 71 w 182"/>
                <a:gd name="T7" fmla="*/ 0 h 197"/>
                <a:gd name="T8" fmla="*/ 71 w 182"/>
                <a:gd name="T9" fmla="*/ 91 h 197"/>
                <a:gd name="T10" fmla="*/ 71 w 182"/>
                <a:gd name="T11" fmla="*/ 91 h 197"/>
                <a:gd name="T12" fmla="*/ 0 w 182"/>
                <a:gd name="T13" fmla="*/ 167 h 197"/>
                <a:gd name="T14" fmla="*/ 26 w 182"/>
                <a:gd name="T15" fmla="*/ 197 h 197"/>
                <a:gd name="T16" fmla="*/ 91 w 182"/>
                <a:gd name="T17" fmla="*/ 132 h 197"/>
                <a:gd name="T18" fmla="*/ 106 w 182"/>
                <a:gd name="T19" fmla="*/ 152 h 197"/>
                <a:gd name="T20" fmla="*/ 152 w 182"/>
                <a:gd name="T21" fmla="*/ 197 h 197"/>
                <a:gd name="T22" fmla="*/ 182 w 182"/>
                <a:gd name="T23" fmla="*/ 167 h 197"/>
                <a:gd name="T24" fmla="*/ 111 w 182"/>
                <a:gd name="T25" fmla="*/ 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97">
                  <a:moveTo>
                    <a:pt x="111" y="96"/>
                  </a:moveTo>
                  <a:lnTo>
                    <a:pt x="111" y="0"/>
                  </a:lnTo>
                  <a:lnTo>
                    <a:pt x="106" y="0"/>
                  </a:lnTo>
                  <a:lnTo>
                    <a:pt x="71" y="0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0" y="167"/>
                  </a:lnTo>
                  <a:lnTo>
                    <a:pt x="26" y="197"/>
                  </a:lnTo>
                  <a:lnTo>
                    <a:pt x="91" y="132"/>
                  </a:lnTo>
                  <a:lnTo>
                    <a:pt x="106" y="152"/>
                  </a:lnTo>
                  <a:lnTo>
                    <a:pt x="152" y="197"/>
                  </a:lnTo>
                  <a:lnTo>
                    <a:pt x="182" y="167"/>
                  </a:lnTo>
                  <a:lnTo>
                    <a:pt x="111" y="9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6" name="Group 1295"/>
          <p:cNvGrpSpPr/>
          <p:nvPr/>
        </p:nvGrpSpPr>
        <p:grpSpPr>
          <a:xfrm>
            <a:off x="8387449" y="1688284"/>
            <a:ext cx="226442" cy="308762"/>
            <a:chOff x="23048642" y="4610294"/>
            <a:chExt cx="551592" cy="752116"/>
          </a:xfrm>
        </p:grpSpPr>
        <p:sp>
          <p:nvSpPr>
            <p:cNvPr id="1297" name="Freeform 3906"/>
            <p:cNvSpPr>
              <a:spLocks/>
            </p:cNvSpPr>
            <p:nvPr/>
          </p:nvSpPr>
          <p:spPr bwMode="auto">
            <a:xfrm>
              <a:off x="23082576" y="4694205"/>
              <a:ext cx="240011" cy="630567"/>
            </a:xfrm>
            <a:custGeom>
              <a:avLst/>
              <a:gdLst>
                <a:gd name="T0" fmla="*/ 111 w 389"/>
                <a:gd name="T1" fmla="*/ 769 h 1022"/>
                <a:gd name="T2" fmla="*/ 111 w 389"/>
                <a:gd name="T3" fmla="*/ 688 h 1022"/>
                <a:gd name="T4" fmla="*/ 389 w 389"/>
                <a:gd name="T5" fmla="*/ 688 h 1022"/>
                <a:gd name="T6" fmla="*/ 389 w 389"/>
                <a:gd name="T7" fmla="*/ 562 h 1022"/>
                <a:gd name="T8" fmla="*/ 111 w 389"/>
                <a:gd name="T9" fmla="*/ 562 h 1022"/>
                <a:gd name="T10" fmla="*/ 111 w 389"/>
                <a:gd name="T11" fmla="*/ 481 h 1022"/>
                <a:gd name="T12" fmla="*/ 389 w 389"/>
                <a:gd name="T13" fmla="*/ 481 h 1022"/>
                <a:gd name="T14" fmla="*/ 389 w 389"/>
                <a:gd name="T15" fmla="*/ 355 h 1022"/>
                <a:gd name="T16" fmla="*/ 111 w 389"/>
                <a:gd name="T17" fmla="*/ 355 h 1022"/>
                <a:gd name="T18" fmla="*/ 111 w 389"/>
                <a:gd name="T19" fmla="*/ 269 h 1022"/>
                <a:gd name="T20" fmla="*/ 389 w 389"/>
                <a:gd name="T21" fmla="*/ 269 h 1022"/>
                <a:gd name="T22" fmla="*/ 389 w 389"/>
                <a:gd name="T23" fmla="*/ 51 h 1022"/>
                <a:gd name="T24" fmla="*/ 207 w 389"/>
                <a:gd name="T25" fmla="*/ 51 h 1022"/>
                <a:gd name="T26" fmla="*/ 207 w 389"/>
                <a:gd name="T27" fmla="*/ 0 h 1022"/>
                <a:gd name="T28" fmla="*/ 0 w 389"/>
                <a:gd name="T29" fmla="*/ 0 h 1022"/>
                <a:gd name="T30" fmla="*/ 0 w 389"/>
                <a:gd name="T31" fmla="*/ 1022 h 1022"/>
                <a:gd name="T32" fmla="*/ 389 w 389"/>
                <a:gd name="T33" fmla="*/ 1022 h 1022"/>
                <a:gd name="T34" fmla="*/ 389 w 389"/>
                <a:gd name="T35" fmla="*/ 769 h 1022"/>
                <a:gd name="T36" fmla="*/ 111 w 389"/>
                <a:gd name="T37" fmla="*/ 769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111" y="769"/>
                  </a:moveTo>
                  <a:lnTo>
                    <a:pt x="111" y="688"/>
                  </a:lnTo>
                  <a:lnTo>
                    <a:pt x="389" y="688"/>
                  </a:lnTo>
                  <a:lnTo>
                    <a:pt x="389" y="562"/>
                  </a:lnTo>
                  <a:lnTo>
                    <a:pt x="111" y="562"/>
                  </a:lnTo>
                  <a:lnTo>
                    <a:pt x="111" y="481"/>
                  </a:lnTo>
                  <a:lnTo>
                    <a:pt x="389" y="481"/>
                  </a:lnTo>
                  <a:lnTo>
                    <a:pt x="389" y="355"/>
                  </a:lnTo>
                  <a:lnTo>
                    <a:pt x="111" y="355"/>
                  </a:lnTo>
                  <a:lnTo>
                    <a:pt x="111" y="269"/>
                  </a:lnTo>
                  <a:lnTo>
                    <a:pt x="389" y="269"/>
                  </a:lnTo>
                  <a:lnTo>
                    <a:pt x="389" y="51"/>
                  </a:lnTo>
                  <a:lnTo>
                    <a:pt x="207" y="51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769"/>
                  </a:lnTo>
                  <a:lnTo>
                    <a:pt x="111" y="7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8" name="Freeform 3907"/>
            <p:cNvSpPr>
              <a:spLocks/>
            </p:cNvSpPr>
            <p:nvPr/>
          </p:nvSpPr>
          <p:spPr bwMode="auto">
            <a:xfrm>
              <a:off x="23322587" y="4694205"/>
              <a:ext cx="240011" cy="630567"/>
            </a:xfrm>
            <a:custGeom>
              <a:avLst/>
              <a:gdLst>
                <a:gd name="T0" fmla="*/ 389 w 389"/>
                <a:gd name="T1" fmla="*/ 0 h 1022"/>
                <a:gd name="T2" fmla="*/ 177 w 389"/>
                <a:gd name="T3" fmla="*/ 0 h 1022"/>
                <a:gd name="T4" fmla="*/ 177 w 389"/>
                <a:gd name="T5" fmla="*/ 51 h 1022"/>
                <a:gd name="T6" fmla="*/ 0 w 389"/>
                <a:gd name="T7" fmla="*/ 51 h 1022"/>
                <a:gd name="T8" fmla="*/ 0 w 389"/>
                <a:gd name="T9" fmla="*/ 269 h 1022"/>
                <a:gd name="T10" fmla="*/ 273 w 389"/>
                <a:gd name="T11" fmla="*/ 269 h 1022"/>
                <a:gd name="T12" fmla="*/ 273 w 389"/>
                <a:gd name="T13" fmla="*/ 355 h 1022"/>
                <a:gd name="T14" fmla="*/ 0 w 389"/>
                <a:gd name="T15" fmla="*/ 355 h 1022"/>
                <a:gd name="T16" fmla="*/ 0 w 389"/>
                <a:gd name="T17" fmla="*/ 481 h 1022"/>
                <a:gd name="T18" fmla="*/ 273 w 389"/>
                <a:gd name="T19" fmla="*/ 481 h 1022"/>
                <a:gd name="T20" fmla="*/ 273 w 389"/>
                <a:gd name="T21" fmla="*/ 562 h 1022"/>
                <a:gd name="T22" fmla="*/ 0 w 389"/>
                <a:gd name="T23" fmla="*/ 562 h 1022"/>
                <a:gd name="T24" fmla="*/ 0 w 389"/>
                <a:gd name="T25" fmla="*/ 688 h 1022"/>
                <a:gd name="T26" fmla="*/ 273 w 389"/>
                <a:gd name="T27" fmla="*/ 688 h 1022"/>
                <a:gd name="T28" fmla="*/ 273 w 389"/>
                <a:gd name="T29" fmla="*/ 769 h 1022"/>
                <a:gd name="T30" fmla="*/ 0 w 389"/>
                <a:gd name="T31" fmla="*/ 769 h 1022"/>
                <a:gd name="T32" fmla="*/ 0 w 389"/>
                <a:gd name="T33" fmla="*/ 1022 h 1022"/>
                <a:gd name="T34" fmla="*/ 389 w 389"/>
                <a:gd name="T35" fmla="*/ 1022 h 1022"/>
                <a:gd name="T36" fmla="*/ 389 w 389"/>
                <a:gd name="T37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389" y="0"/>
                  </a:moveTo>
                  <a:lnTo>
                    <a:pt x="177" y="0"/>
                  </a:lnTo>
                  <a:lnTo>
                    <a:pt x="177" y="51"/>
                  </a:lnTo>
                  <a:lnTo>
                    <a:pt x="0" y="51"/>
                  </a:lnTo>
                  <a:lnTo>
                    <a:pt x="0" y="269"/>
                  </a:lnTo>
                  <a:lnTo>
                    <a:pt x="273" y="269"/>
                  </a:lnTo>
                  <a:lnTo>
                    <a:pt x="273" y="355"/>
                  </a:lnTo>
                  <a:lnTo>
                    <a:pt x="0" y="355"/>
                  </a:lnTo>
                  <a:lnTo>
                    <a:pt x="0" y="481"/>
                  </a:lnTo>
                  <a:lnTo>
                    <a:pt x="273" y="481"/>
                  </a:lnTo>
                  <a:lnTo>
                    <a:pt x="273" y="562"/>
                  </a:lnTo>
                  <a:lnTo>
                    <a:pt x="0" y="562"/>
                  </a:lnTo>
                  <a:lnTo>
                    <a:pt x="0" y="688"/>
                  </a:lnTo>
                  <a:lnTo>
                    <a:pt x="273" y="688"/>
                  </a:lnTo>
                  <a:lnTo>
                    <a:pt x="273" y="769"/>
                  </a:lnTo>
                  <a:lnTo>
                    <a:pt x="0" y="769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9" name="Freeform 3908"/>
            <p:cNvSpPr>
              <a:spLocks/>
            </p:cNvSpPr>
            <p:nvPr/>
          </p:nvSpPr>
          <p:spPr bwMode="auto">
            <a:xfrm>
              <a:off x="23048642" y="4657186"/>
              <a:ext cx="551592" cy="705224"/>
            </a:xfrm>
            <a:custGeom>
              <a:avLst/>
              <a:gdLst>
                <a:gd name="T0" fmla="*/ 565 w 894"/>
                <a:gd name="T1" fmla="*/ 0 h 1143"/>
                <a:gd name="T2" fmla="*/ 565 w 894"/>
                <a:gd name="T3" fmla="*/ 0 h 1143"/>
                <a:gd name="T4" fmla="*/ 621 w 894"/>
                <a:gd name="T5" fmla="*/ 0 h 1143"/>
                <a:gd name="T6" fmla="*/ 621 w 894"/>
                <a:gd name="T7" fmla="*/ 25 h 1143"/>
                <a:gd name="T8" fmla="*/ 621 w 894"/>
                <a:gd name="T9" fmla="*/ 60 h 1143"/>
                <a:gd name="T10" fmla="*/ 833 w 894"/>
                <a:gd name="T11" fmla="*/ 60 h 1143"/>
                <a:gd name="T12" fmla="*/ 833 w 894"/>
                <a:gd name="T13" fmla="*/ 1082 h 1143"/>
                <a:gd name="T14" fmla="*/ 444 w 894"/>
                <a:gd name="T15" fmla="*/ 1082 h 1143"/>
                <a:gd name="T16" fmla="*/ 55 w 894"/>
                <a:gd name="T17" fmla="*/ 1082 h 1143"/>
                <a:gd name="T18" fmla="*/ 55 w 894"/>
                <a:gd name="T19" fmla="*/ 60 h 1143"/>
                <a:gd name="T20" fmla="*/ 262 w 894"/>
                <a:gd name="T21" fmla="*/ 60 h 1143"/>
                <a:gd name="T22" fmla="*/ 262 w 894"/>
                <a:gd name="T23" fmla="*/ 0 h 1143"/>
                <a:gd name="T24" fmla="*/ 318 w 894"/>
                <a:gd name="T25" fmla="*/ 0 h 1143"/>
                <a:gd name="T26" fmla="*/ 318 w 894"/>
                <a:gd name="T27" fmla="*/ 0 h 1143"/>
                <a:gd name="T28" fmla="*/ 0 w 894"/>
                <a:gd name="T29" fmla="*/ 0 h 1143"/>
                <a:gd name="T30" fmla="*/ 0 w 894"/>
                <a:gd name="T31" fmla="*/ 1143 h 1143"/>
                <a:gd name="T32" fmla="*/ 894 w 894"/>
                <a:gd name="T33" fmla="*/ 1143 h 1143"/>
                <a:gd name="T34" fmla="*/ 894 w 894"/>
                <a:gd name="T35" fmla="*/ 0 h 1143"/>
                <a:gd name="T36" fmla="*/ 565 w 894"/>
                <a:gd name="T37" fmla="*/ 0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4" h="1143">
                  <a:moveTo>
                    <a:pt x="565" y="0"/>
                  </a:moveTo>
                  <a:lnTo>
                    <a:pt x="565" y="0"/>
                  </a:lnTo>
                  <a:lnTo>
                    <a:pt x="621" y="0"/>
                  </a:lnTo>
                  <a:lnTo>
                    <a:pt x="621" y="25"/>
                  </a:lnTo>
                  <a:lnTo>
                    <a:pt x="621" y="60"/>
                  </a:lnTo>
                  <a:lnTo>
                    <a:pt x="833" y="60"/>
                  </a:lnTo>
                  <a:lnTo>
                    <a:pt x="833" y="1082"/>
                  </a:lnTo>
                  <a:lnTo>
                    <a:pt x="444" y="1082"/>
                  </a:lnTo>
                  <a:lnTo>
                    <a:pt x="55" y="1082"/>
                  </a:lnTo>
                  <a:lnTo>
                    <a:pt x="55" y="60"/>
                  </a:lnTo>
                  <a:lnTo>
                    <a:pt x="262" y="60"/>
                  </a:lnTo>
                  <a:lnTo>
                    <a:pt x="262" y="0"/>
                  </a:lnTo>
                  <a:lnTo>
                    <a:pt x="318" y="0"/>
                  </a:lnTo>
                  <a:lnTo>
                    <a:pt x="318" y="0"/>
                  </a:lnTo>
                  <a:lnTo>
                    <a:pt x="0" y="0"/>
                  </a:lnTo>
                  <a:lnTo>
                    <a:pt x="0" y="1143"/>
                  </a:lnTo>
                  <a:lnTo>
                    <a:pt x="894" y="1143"/>
                  </a:lnTo>
                  <a:lnTo>
                    <a:pt x="894" y="0"/>
                  </a:lnTo>
                  <a:lnTo>
                    <a:pt x="56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3909"/>
            <p:cNvSpPr>
              <a:spLocks/>
            </p:cNvSpPr>
            <p:nvPr/>
          </p:nvSpPr>
          <p:spPr bwMode="auto">
            <a:xfrm>
              <a:off x="23151062" y="4990979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3910"/>
            <p:cNvSpPr>
              <a:spLocks/>
            </p:cNvSpPr>
            <p:nvPr/>
          </p:nvSpPr>
          <p:spPr bwMode="auto">
            <a:xfrm>
              <a:off x="23151062" y="4860176"/>
              <a:ext cx="339964" cy="53061"/>
            </a:xfrm>
            <a:custGeom>
              <a:avLst/>
              <a:gdLst>
                <a:gd name="T0" fmla="*/ 278 w 551"/>
                <a:gd name="T1" fmla="*/ 0 h 86"/>
                <a:gd name="T2" fmla="*/ 0 w 551"/>
                <a:gd name="T3" fmla="*/ 0 h 86"/>
                <a:gd name="T4" fmla="*/ 0 w 551"/>
                <a:gd name="T5" fmla="*/ 86 h 86"/>
                <a:gd name="T6" fmla="*/ 278 w 551"/>
                <a:gd name="T7" fmla="*/ 86 h 86"/>
                <a:gd name="T8" fmla="*/ 551 w 551"/>
                <a:gd name="T9" fmla="*/ 86 h 86"/>
                <a:gd name="T10" fmla="*/ 551 w 551"/>
                <a:gd name="T11" fmla="*/ 0 h 86"/>
                <a:gd name="T12" fmla="*/ 278 w 551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6">
                  <a:moveTo>
                    <a:pt x="278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278" y="86"/>
                  </a:lnTo>
                  <a:lnTo>
                    <a:pt x="551" y="86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3911"/>
            <p:cNvSpPr>
              <a:spLocks/>
            </p:cNvSpPr>
            <p:nvPr/>
          </p:nvSpPr>
          <p:spPr bwMode="auto">
            <a:xfrm>
              <a:off x="23151062" y="5118697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Freeform 3912"/>
            <p:cNvSpPr>
              <a:spLocks/>
            </p:cNvSpPr>
            <p:nvPr/>
          </p:nvSpPr>
          <p:spPr bwMode="auto">
            <a:xfrm>
              <a:off x="23210294" y="4610294"/>
              <a:ext cx="221501" cy="115378"/>
            </a:xfrm>
            <a:custGeom>
              <a:avLst/>
              <a:gdLst>
                <a:gd name="T0" fmla="*/ 359 w 359"/>
                <a:gd name="T1" fmla="*/ 101 h 187"/>
                <a:gd name="T2" fmla="*/ 359 w 359"/>
                <a:gd name="T3" fmla="*/ 76 h 187"/>
                <a:gd name="T4" fmla="*/ 303 w 359"/>
                <a:gd name="T5" fmla="*/ 76 h 187"/>
                <a:gd name="T6" fmla="*/ 303 w 359"/>
                <a:gd name="T7" fmla="*/ 76 h 187"/>
                <a:gd name="T8" fmla="*/ 303 w 359"/>
                <a:gd name="T9" fmla="*/ 0 h 187"/>
                <a:gd name="T10" fmla="*/ 56 w 359"/>
                <a:gd name="T11" fmla="*/ 0 h 187"/>
                <a:gd name="T12" fmla="*/ 56 w 359"/>
                <a:gd name="T13" fmla="*/ 76 h 187"/>
                <a:gd name="T14" fmla="*/ 56 w 359"/>
                <a:gd name="T15" fmla="*/ 76 h 187"/>
                <a:gd name="T16" fmla="*/ 0 w 359"/>
                <a:gd name="T17" fmla="*/ 76 h 187"/>
                <a:gd name="T18" fmla="*/ 0 w 359"/>
                <a:gd name="T19" fmla="*/ 136 h 187"/>
                <a:gd name="T20" fmla="*/ 0 w 359"/>
                <a:gd name="T21" fmla="*/ 187 h 187"/>
                <a:gd name="T22" fmla="*/ 182 w 359"/>
                <a:gd name="T23" fmla="*/ 187 h 187"/>
                <a:gd name="T24" fmla="*/ 359 w 359"/>
                <a:gd name="T25" fmla="*/ 187 h 187"/>
                <a:gd name="T26" fmla="*/ 359 w 359"/>
                <a:gd name="T27" fmla="*/ 136 h 187"/>
                <a:gd name="T28" fmla="*/ 359 w 359"/>
                <a:gd name="T29" fmla="*/ 10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9" h="187">
                  <a:moveTo>
                    <a:pt x="359" y="101"/>
                  </a:moveTo>
                  <a:lnTo>
                    <a:pt x="359" y="76"/>
                  </a:lnTo>
                  <a:lnTo>
                    <a:pt x="303" y="76"/>
                  </a:lnTo>
                  <a:lnTo>
                    <a:pt x="303" y="76"/>
                  </a:lnTo>
                  <a:lnTo>
                    <a:pt x="303" y="0"/>
                  </a:lnTo>
                  <a:lnTo>
                    <a:pt x="56" y="0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0" y="76"/>
                  </a:lnTo>
                  <a:lnTo>
                    <a:pt x="0" y="136"/>
                  </a:lnTo>
                  <a:lnTo>
                    <a:pt x="0" y="187"/>
                  </a:lnTo>
                  <a:lnTo>
                    <a:pt x="182" y="187"/>
                  </a:lnTo>
                  <a:lnTo>
                    <a:pt x="359" y="187"/>
                  </a:lnTo>
                  <a:lnTo>
                    <a:pt x="359" y="136"/>
                  </a:lnTo>
                  <a:lnTo>
                    <a:pt x="359" y="10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04" name="Group 1303"/>
          <p:cNvGrpSpPr/>
          <p:nvPr/>
        </p:nvGrpSpPr>
        <p:grpSpPr>
          <a:xfrm>
            <a:off x="2737263" y="2337728"/>
            <a:ext cx="221123" cy="282166"/>
            <a:chOff x="14128768" y="4644229"/>
            <a:chExt cx="538635" cy="687330"/>
          </a:xfrm>
        </p:grpSpPr>
        <p:sp>
          <p:nvSpPr>
            <p:cNvPr id="1305" name="Freeform 3898"/>
            <p:cNvSpPr>
              <a:spLocks/>
            </p:cNvSpPr>
            <p:nvPr/>
          </p:nvSpPr>
          <p:spPr bwMode="auto">
            <a:xfrm>
              <a:off x="14256486" y="4678780"/>
              <a:ext cx="143142" cy="309114"/>
            </a:xfrm>
            <a:custGeom>
              <a:avLst/>
              <a:gdLst>
                <a:gd name="T0" fmla="*/ 45 w 46"/>
                <a:gd name="T1" fmla="*/ 0 h 99"/>
                <a:gd name="T2" fmla="*/ 0 w 46"/>
                <a:gd name="T3" fmla="*/ 46 h 99"/>
                <a:gd name="T4" fmla="*/ 0 w 46"/>
                <a:gd name="T5" fmla="*/ 99 h 99"/>
                <a:gd name="T6" fmla="*/ 46 w 46"/>
                <a:gd name="T7" fmla="*/ 99 h 99"/>
                <a:gd name="T8" fmla="*/ 46 w 46"/>
                <a:gd name="T9" fmla="*/ 0 h 99"/>
                <a:gd name="T10" fmla="*/ 45 w 46"/>
                <a:gd name="T1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99">
                  <a:moveTo>
                    <a:pt x="45" y="0"/>
                  </a:moveTo>
                  <a:cubicBezTo>
                    <a:pt x="20" y="0"/>
                    <a:pt x="0" y="20"/>
                    <a:pt x="0" y="46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Rectangle 3899"/>
            <p:cNvSpPr>
              <a:spLocks noChangeArrowheads="1"/>
            </p:cNvSpPr>
            <p:nvPr/>
          </p:nvSpPr>
          <p:spPr bwMode="auto">
            <a:xfrm>
              <a:off x="14225019" y="5022446"/>
              <a:ext cx="174609" cy="592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Rectangle 3900"/>
            <p:cNvSpPr>
              <a:spLocks noChangeArrowheads="1"/>
            </p:cNvSpPr>
            <p:nvPr/>
          </p:nvSpPr>
          <p:spPr bwMode="auto">
            <a:xfrm>
              <a:off x="14399628" y="5022446"/>
              <a:ext cx="174609" cy="592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Freeform 3901"/>
            <p:cNvSpPr>
              <a:spLocks/>
            </p:cNvSpPr>
            <p:nvPr/>
          </p:nvSpPr>
          <p:spPr bwMode="auto">
            <a:xfrm>
              <a:off x="14399628" y="4678780"/>
              <a:ext cx="140058" cy="309114"/>
            </a:xfrm>
            <a:custGeom>
              <a:avLst/>
              <a:gdLst>
                <a:gd name="T0" fmla="*/ 45 w 45"/>
                <a:gd name="T1" fmla="*/ 46 h 99"/>
                <a:gd name="T2" fmla="*/ 0 w 45"/>
                <a:gd name="T3" fmla="*/ 0 h 99"/>
                <a:gd name="T4" fmla="*/ 0 w 45"/>
                <a:gd name="T5" fmla="*/ 99 h 99"/>
                <a:gd name="T6" fmla="*/ 45 w 45"/>
                <a:gd name="T7" fmla="*/ 99 h 99"/>
                <a:gd name="T8" fmla="*/ 45 w 45"/>
                <a:gd name="T9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99">
                  <a:moveTo>
                    <a:pt x="45" y="46"/>
                  </a:moveTo>
                  <a:cubicBezTo>
                    <a:pt x="45" y="21"/>
                    <a:pt x="25" y="0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5" y="99"/>
                    <a:pt x="45" y="99"/>
                    <a:pt x="45" y="99"/>
                  </a:cubicBezTo>
                  <a:lnTo>
                    <a:pt x="45" y="4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Oval 3902"/>
            <p:cNvSpPr>
              <a:spLocks noChangeArrowheads="1"/>
            </p:cNvSpPr>
            <p:nvPr/>
          </p:nvSpPr>
          <p:spPr bwMode="auto">
            <a:xfrm>
              <a:off x="14234891" y="5262456"/>
              <a:ext cx="68486" cy="6910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Oval 3903"/>
            <p:cNvSpPr>
              <a:spLocks noChangeArrowheads="1"/>
            </p:cNvSpPr>
            <p:nvPr/>
          </p:nvSpPr>
          <p:spPr bwMode="auto">
            <a:xfrm>
              <a:off x="14365694" y="5262456"/>
              <a:ext cx="68486" cy="6910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Oval 3904"/>
            <p:cNvSpPr>
              <a:spLocks noChangeArrowheads="1"/>
            </p:cNvSpPr>
            <p:nvPr/>
          </p:nvSpPr>
          <p:spPr bwMode="auto">
            <a:xfrm>
              <a:off x="14496496" y="5262456"/>
              <a:ext cx="68486" cy="69103"/>
            </a:xfrm>
            <a:prstGeom prst="ellipse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Freeform 3905"/>
            <p:cNvSpPr>
              <a:spLocks noEditPoints="1"/>
            </p:cNvSpPr>
            <p:nvPr/>
          </p:nvSpPr>
          <p:spPr bwMode="auto">
            <a:xfrm>
              <a:off x="14128768" y="4644229"/>
              <a:ext cx="538635" cy="599717"/>
            </a:xfrm>
            <a:custGeom>
              <a:avLst/>
              <a:gdLst>
                <a:gd name="T0" fmla="*/ 144 w 173"/>
                <a:gd name="T1" fmla="*/ 82 h 192"/>
                <a:gd name="T2" fmla="*/ 144 w 173"/>
                <a:gd name="T3" fmla="*/ 57 h 192"/>
                <a:gd name="T4" fmla="*/ 86 w 173"/>
                <a:gd name="T5" fmla="*/ 0 h 192"/>
                <a:gd name="T6" fmla="*/ 29 w 173"/>
                <a:gd name="T7" fmla="*/ 57 h 192"/>
                <a:gd name="T8" fmla="*/ 29 w 173"/>
                <a:gd name="T9" fmla="*/ 82 h 192"/>
                <a:gd name="T10" fmla="*/ 0 w 173"/>
                <a:gd name="T11" fmla="*/ 82 h 192"/>
                <a:gd name="T12" fmla="*/ 0 w 173"/>
                <a:gd name="T13" fmla="*/ 93 h 192"/>
                <a:gd name="T14" fmla="*/ 20 w 173"/>
                <a:gd name="T15" fmla="*/ 93 h 192"/>
                <a:gd name="T16" fmla="*/ 20 w 173"/>
                <a:gd name="T17" fmla="*/ 152 h 192"/>
                <a:gd name="T18" fmla="*/ 82 w 173"/>
                <a:gd name="T19" fmla="*/ 152 h 192"/>
                <a:gd name="T20" fmla="*/ 82 w 173"/>
                <a:gd name="T21" fmla="*/ 181 h 192"/>
                <a:gd name="T22" fmla="*/ 35 w 173"/>
                <a:gd name="T23" fmla="*/ 181 h 192"/>
                <a:gd name="T24" fmla="*/ 35 w 173"/>
                <a:gd name="T25" fmla="*/ 192 h 192"/>
                <a:gd name="T26" fmla="*/ 139 w 173"/>
                <a:gd name="T27" fmla="*/ 192 h 192"/>
                <a:gd name="T28" fmla="*/ 139 w 173"/>
                <a:gd name="T29" fmla="*/ 181 h 192"/>
                <a:gd name="T30" fmla="*/ 93 w 173"/>
                <a:gd name="T31" fmla="*/ 181 h 192"/>
                <a:gd name="T32" fmla="*/ 93 w 173"/>
                <a:gd name="T33" fmla="*/ 152 h 192"/>
                <a:gd name="T34" fmla="*/ 155 w 173"/>
                <a:gd name="T35" fmla="*/ 152 h 192"/>
                <a:gd name="T36" fmla="*/ 155 w 173"/>
                <a:gd name="T37" fmla="*/ 93 h 192"/>
                <a:gd name="T38" fmla="*/ 173 w 173"/>
                <a:gd name="T39" fmla="*/ 93 h 192"/>
                <a:gd name="T40" fmla="*/ 173 w 173"/>
                <a:gd name="T41" fmla="*/ 82 h 192"/>
                <a:gd name="T42" fmla="*/ 144 w 173"/>
                <a:gd name="T43" fmla="*/ 82 h 192"/>
                <a:gd name="T44" fmla="*/ 41 w 173"/>
                <a:gd name="T45" fmla="*/ 57 h 192"/>
                <a:gd name="T46" fmla="*/ 86 w 173"/>
                <a:gd name="T47" fmla="*/ 11 h 192"/>
                <a:gd name="T48" fmla="*/ 87 w 173"/>
                <a:gd name="T49" fmla="*/ 11 h 192"/>
                <a:gd name="T50" fmla="*/ 132 w 173"/>
                <a:gd name="T51" fmla="*/ 57 h 192"/>
                <a:gd name="T52" fmla="*/ 132 w 173"/>
                <a:gd name="T53" fmla="*/ 110 h 192"/>
                <a:gd name="T54" fmla="*/ 87 w 173"/>
                <a:gd name="T55" fmla="*/ 110 h 192"/>
                <a:gd name="T56" fmla="*/ 41 w 173"/>
                <a:gd name="T57" fmla="*/ 110 h 192"/>
                <a:gd name="T58" fmla="*/ 41 w 173"/>
                <a:gd name="T59" fmla="*/ 57 h 192"/>
                <a:gd name="T60" fmla="*/ 143 w 173"/>
                <a:gd name="T61" fmla="*/ 140 h 192"/>
                <a:gd name="T62" fmla="*/ 87 w 173"/>
                <a:gd name="T63" fmla="*/ 140 h 192"/>
                <a:gd name="T64" fmla="*/ 31 w 173"/>
                <a:gd name="T65" fmla="*/ 140 h 192"/>
                <a:gd name="T66" fmla="*/ 31 w 173"/>
                <a:gd name="T67" fmla="*/ 121 h 192"/>
                <a:gd name="T68" fmla="*/ 87 w 173"/>
                <a:gd name="T69" fmla="*/ 121 h 192"/>
                <a:gd name="T70" fmla="*/ 143 w 173"/>
                <a:gd name="T71" fmla="*/ 121 h 192"/>
                <a:gd name="T72" fmla="*/ 143 w 173"/>
                <a:gd name="T73" fmla="*/ 14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3" h="192">
                  <a:moveTo>
                    <a:pt x="144" y="82"/>
                  </a:moveTo>
                  <a:cubicBezTo>
                    <a:pt x="144" y="57"/>
                    <a:pt x="144" y="57"/>
                    <a:pt x="144" y="57"/>
                  </a:cubicBezTo>
                  <a:cubicBezTo>
                    <a:pt x="144" y="25"/>
                    <a:pt x="118" y="0"/>
                    <a:pt x="86" y="0"/>
                  </a:cubicBezTo>
                  <a:cubicBezTo>
                    <a:pt x="55" y="0"/>
                    <a:pt x="29" y="25"/>
                    <a:pt x="29" y="57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81"/>
                    <a:pt x="82" y="181"/>
                    <a:pt x="82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92"/>
                    <a:pt x="35" y="192"/>
                    <a:pt x="35" y="192"/>
                  </a:cubicBezTo>
                  <a:cubicBezTo>
                    <a:pt x="139" y="192"/>
                    <a:pt x="139" y="192"/>
                    <a:pt x="139" y="192"/>
                  </a:cubicBezTo>
                  <a:cubicBezTo>
                    <a:pt x="139" y="181"/>
                    <a:pt x="139" y="181"/>
                    <a:pt x="139" y="181"/>
                  </a:cubicBezTo>
                  <a:cubicBezTo>
                    <a:pt x="93" y="181"/>
                    <a:pt x="93" y="181"/>
                    <a:pt x="93" y="181"/>
                  </a:cubicBezTo>
                  <a:cubicBezTo>
                    <a:pt x="93" y="152"/>
                    <a:pt x="93" y="152"/>
                    <a:pt x="93" y="152"/>
                  </a:cubicBezTo>
                  <a:cubicBezTo>
                    <a:pt x="155" y="152"/>
                    <a:pt x="155" y="152"/>
                    <a:pt x="155" y="152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73" y="93"/>
                    <a:pt x="173" y="93"/>
                    <a:pt x="173" y="93"/>
                  </a:cubicBezTo>
                  <a:cubicBezTo>
                    <a:pt x="173" y="82"/>
                    <a:pt x="173" y="82"/>
                    <a:pt x="173" y="82"/>
                  </a:cubicBezTo>
                  <a:lnTo>
                    <a:pt x="144" y="82"/>
                  </a:lnTo>
                  <a:close/>
                  <a:moveTo>
                    <a:pt x="41" y="57"/>
                  </a:moveTo>
                  <a:cubicBezTo>
                    <a:pt x="41" y="31"/>
                    <a:pt x="61" y="11"/>
                    <a:pt x="86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112" y="11"/>
                    <a:pt x="132" y="32"/>
                    <a:pt x="132" y="57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41" y="57"/>
                  </a:lnTo>
                  <a:close/>
                  <a:moveTo>
                    <a:pt x="143" y="140"/>
                  </a:moveTo>
                  <a:cubicBezTo>
                    <a:pt x="87" y="140"/>
                    <a:pt x="87" y="140"/>
                    <a:pt x="87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143" y="121"/>
                    <a:pt x="143" y="121"/>
                    <a:pt x="143" y="121"/>
                  </a:cubicBezTo>
                  <a:lnTo>
                    <a:pt x="143" y="14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13" name="Group 1312"/>
          <p:cNvGrpSpPr/>
          <p:nvPr/>
        </p:nvGrpSpPr>
        <p:grpSpPr>
          <a:xfrm>
            <a:off x="4292876" y="2343791"/>
            <a:ext cx="323706" cy="265195"/>
            <a:chOff x="16546148" y="4663356"/>
            <a:chExt cx="788518" cy="645991"/>
          </a:xfrm>
        </p:grpSpPr>
        <p:sp>
          <p:nvSpPr>
            <p:cNvPr id="1314" name="Freeform 3913"/>
            <p:cNvSpPr>
              <a:spLocks/>
            </p:cNvSpPr>
            <p:nvPr/>
          </p:nvSpPr>
          <p:spPr bwMode="auto">
            <a:xfrm>
              <a:off x="16583785" y="4700375"/>
              <a:ext cx="355388" cy="478170"/>
            </a:xfrm>
            <a:custGeom>
              <a:avLst/>
              <a:gdLst>
                <a:gd name="T0" fmla="*/ 576 w 576"/>
                <a:gd name="T1" fmla="*/ 420 h 775"/>
                <a:gd name="T2" fmla="*/ 515 w 576"/>
                <a:gd name="T3" fmla="*/ 420 h 775"/>
                <a:gd name="T4" fmla="*/ 515 w 576"/>
                <a:gd name="T5" fmla="*/ 562 h 775"/>
                <a:gd name="T6" fmla="*/ 409 w 576"/>
                <a:gd name="T7" fmla="*/ 562 h 775"/>
                <a:gd name="T8" fmla="*/ 409 w 576"/>
                <a:gd name="T9" fmla="*/ 334 h 775"/>
                <a:gd name="T10" fmla="*/ 576 w 576"/>
                <a:gd name="T11" fmla="*/ 193 h 775"/>
                <a:gd name="T12" fmla="*/ 576 w 576"/>
                <a:gd name="T13" fmla="*/ 193 h 775"/>
                <a:gd name="T14" fmla="*/ 576 w 576"/>
                <a:gd name="T15" fmla="*/ 0 h 775"/>
                <a:gd name="T16" fmla="*/ 0 w 576"/>
                <a:gd name="T17" fmla="*/ 0 h 775"/>
                <a:gd name="T18" fmla="*/ 0 w 576"/>
                <a:gd name="T19" fmla="*/ 775 h 775"/>
                <a:gd name="T20" fmla="*/ 576 w 576"/>
                <a:gd name="T21" fmla="*/ 775 h 775"/>
                <a:gd name="T22" fmla="*/ 576 w 576"/>
                <a:gd name="T23" fmla="*/ 42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6" h="775">
                  <a:moveTo>
                    <a:pt x="576" y="420"/>
                  </a:moveTo>
                  <a:lnTo>
                    <a:pt x="515" y="420"/>
                  </a:lnTo>
                  <a:lnTo>
                    <a:pt x="515" y="562"/>
                  </a:lnTo>
                  <a:lnTo>
                    <a:pt x="409" y="562"/>
                  </a:lnTo>
                  <a:lnTo>
                    <a:pt x="409" y="334"/>
                  </a:lnTo>
                  <a:lnTo>
                    <a:pt x="576" y="193"/>
                  </a:lnTo>
                  <a:lnTo>
                    <a:pt x="576" y="193"/>
                  </a:lnTo>
                  <a:lnTo>
                    <a:pt x="576" y="0"/>
                  </a:lnTo>
                  <a:lnTo>
                    <a:pt x="0" y="0"/>
                  </a:lnTo>
                  <a:lnTo>
                    <a:pt x="0" y="775"/>
                  </a:lnTo>
                  <a:lnTo>
                    <a:pt x="576" y="775"/>
                  </a:lnTo>
                  <a:lnTo>
                    <a:pt x="576" y="4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Freeform 3914"/>
            <p:cNvSpPr>
              <a:spLocks/>
            </p:cNvSpPr>
            <p:nvPr/>
          </p:nvSpPr>
          <p:spPr bwMode="auto">
            <a:xfrm>
              <a:off x="16939173" y="4700375"/>
              <a:ext cx="354771" cy="478170"/>
            </a:xfrm>
            <a:custGeom>
              <a:avLst/>
              <a:gdLst>
                <a:gd name="T0" fmla="*/ 171 w 575"/>
                <a:gd name="T1" fmla="*/ 334 h 775"/>
                <a:gd name="T2" fmla="*/ 171 w 575"/>
                <a:gd name="T3" fmla="*/ 562 h 775"/>
                <a:gd name="T4" fmla="*/ 55 w 575"/>
                <a:gd name="T5" fmla="*/ 562 h 775"/>
                <a:gd name="T6" fmla="*/ 55 w 575"/>
                <a:gd name="T7" fmla="*/ 420 h 775"/>
                <a:gd name="T8" fmla="*/ 0 w 575"/>
                <a:gd name="T9" fmla="*/ 420 h 775"/>
                <a:gd name="T10" fmla="*/ 0 w 575"/>
                <a:gd name="T11" fmla="*/ 775 h 775"/>
                <a:gd name="T12" fmla="*/ 575 w 575"/>
                <a:gd name="T13" fmla="*/ 775 h 775"/>
                <a:gd name="T14" fmla="*/ 575 w 575"/>
                <a:gd name="T15" fmla="*/ 0 h 775"/>
                <a:gd name="T16" fmla="*/ 0 w 575"/>
                <a:gd name="T17" fmla="*/ 0 h 775"/>
                <a:gd name="T18" fmla="*/ 0 w 575"/>
                <a:gd name="T19" fmla="*/ 193 h 775"/>
                <a:gd name="T20" fmla="*/ 171 w 575"/>
                <a:gd name="T21" fmla="*/ 334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5" h="775">
                  <a:moveTo>
                    <a:pt x="171" y="334"/>
                  </a:moveTo>
                  <a:lnTo>
                    <a:pt x="171" y="562"/>
                  </a:lnTo>
                  <a:lnTo>
                    <a:pt x="55" y="562"/>
                  </a:lnTo>
                  <a:lnTo>
                    <a:pt x="55" y="420"/>
                  </a:lnTo>
                  <a:lnTo>
                    <a:pt x="0" y="420"/>
                  </a:lnTo>
                  <a:lnTo>
                    <a:pt x="0" y="775"/>
                  </a:lnTo>
                  <a:lnTo>
                    <a:pt x="575" y="775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71" y="3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Freeform 3915"/>
            <p:cNvSpPr>
              <a:spLocks/>
            </p:cNvSpPr>
            <p:nvPr/>
          </p:nvSpPr>
          <p:spPr bwMode="auto">
            <a:xfrm>
              <a:off x="16739267" y="5215564"/>
              <a:ext cx="402280" cy="93783"/>
            </a:xfrm>
            <a:custGeom>
              <a:avLst/>
              <a:gdLst>
                <a:gd name="T0" fmla="*/ 122 w 652"/>
                <a:gd name="T1" fmla="*/ 91 h 152"/>
                <a:gd name="T2" fmla="*/ 0 w 652"/>
                <a:gd name="T3" fmla="*/ 91 h 152"/>
                <a:gd name="T4" fmla="*/ 0 w 652"/>
                <a:gd name="T5" fmla="*/ 152 h 152"/>
                <a:gd name="T6" fmla="*/ 652 w 652"/>
                <a:gd name="T7" fmla="*/ 152 h 152"/>
                <a:gd name="T8" fmla="*/ 652 w 652"/>
                <a:gd name="T9" fmla="*/ 91 h 152"/>
                <a:gd name="T10" fmla="*/ 531 w 652"/>
                <a:gd name="T11" fmla="*/ 91 h 152"/>
                <a:gd name="T12" fmla="*/ 531 w 652"/>
                <a:gd name="T13" fmla="*/ 0 h 152"/>
                <a:gd name="T14" fmla="*/ 122 w 652"/>
                <a:gd name="T15" fmla="*/ 0 h 152"/>
                <a:gd name="T16" fmla="*/ 122 w 652"/>
                <a:gd name="T17" fmla="*/ 9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2" h="152">
                  <a:moveTo>
                    <a:pt x="122" y="91"/>
                  </a:moveTo>
                  <a:lnTo>
                    <a:pt x="0" y="91"/>
                  </a:lnTo>
                  <a:lnTo>
                    <a:pt x="0" y="152"/>
                  </a:lnTo>
                  <a:lnTo>
                    <a:pt x="652" y="152"/>
                  </a:lnTo>
                  <a:lnTo>
                    <a:pt x="652" y="91"/>
                  </a:lnTo>
                  <a:lnTo>
                    <a:pt x="531" y="91"/>
                  </a:lnTo>
                  <a:lnTo>
                    <a:pt x="531" y="0"/>
                  </a:lnTo>
                  <a:lnTo>
                    <a:pt x="122" y="0"/>
                  </a:lnTo>
                  <a:lnTo>
                    <a:pt x="122" y="9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Freeform 3916"/>
            <p:cNvSpPr>
              <a:spLocks noEditPoints="1"/>
            </p:cNvSpPr>
            <p:nvPr/>
          </p:nvSpPr>
          <p:spPr bwMode="auto">
            <a:xfrm>
              <a:off x="16546148" y="4663356"/>
              <a:ext cx="788518" cy="552209"/>
            </a:xfrm>
            <a:custGeom>
              <a:avLst/>
              <a:gdLst>
                <a:gd name="T0" fmla="*/ 0 w 1278"/>
                <a:gd name="T1" fmla="*/ 895 h 895"/>
                <a:gd name="T2" fmla="*/ 435 w 1278"/>
                <a:gd name="T3" fmla="*/ 895 h 895"/>
                <a:gd name="T4" fmla="*/ 435 w 1278"/>
                <a:gd name="T5" fmla="*/ 895 h 895"/>
                <a:gd name="T6" fmla="*/ 844 w 1278"/>
                <a:gd name="T7" fmla="*/ 895 h 895"/>
                <a:gd name="T8" fmla="*/ 844 w 1278"/>
                <a:gd name="T9" fmla="*/ 895 h 895"/>
                <a:gd name="T10" fmla="*/ 1278 w 1278"/>
                <a:gd name="T11" fmla="*/ 895 h 895"/>
                <a:gd name="T12" fmla="*/ 1278 w 1278"/>
                <a:gd name="T13" fmla="*/ 0 h 895"/>
                <a:gd name="T14" fmla="*/ 0 w 1278"/>
                <a:gd name="T15" fmla="*/ 0 h 895"/>
                <a:gd name="T16" fmla="*/ 0 w 1278"/>
                <a:gd name="T17" fmla="*/ 895 h 895"/>
                <a:gd name="T18" fmla="*/ 61 w 1278"/>
                <a:gd name="T19" fmla="*/ 60 h 895"/>
                <a:gd name="T20" fmla="*/ 637 w 1278"/>
                <a:gd name="T21" fmla="*/ 60 h 895"/>
                <a:gd name="T22" fmla="*/ 637 w 1278"/>
                <a:gd name="T23" fmla="*/ 60 h 895"/>
                <a:gd name="T24" fmla="*/ 1217 w 1278"/>
                <a:gd name="T25" fmla="*/ 60 h 895"/>
                <a:gd name="T26" fmla="*/ 1217 w 1278"/>
                <a:gd name="T27" fmla="*/ 835 h 895"/>
                <a:gd name="T28" fmla="*/ 637 w 1278"/>
                <a:gd name="T29" fmla="*/ 835 h 895"/>
                <a:gd name="T30" fmla="*/ 637 w 1278"/>
                <a:gd name="T31" fmla="*/ 835 h 895"/>
                <a:gd name="T32" fmla="*/ 61 w 1278"/>
                <a:gd name="T33" fmla="*/ 835 h 895"/>
                <a:gd name="T34" fmla="*/ 61 w 1278"/>
                <a:gd name="T35" fmla="*/ 6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78" h="895">
                  <a:moveTo>
                    <a:pt x="0" y="895"/>
                  </a:moveTo>
                  <a:lnTo>
                    <a:pt x="435" y="895"/>
                  </a:lnTo>
                  <a:lnTo>
                    <a:pt x="435" y="895"/>
                  </a:lnTo>
                  <a:lnTo>
                    <a:pt x="844" y="895"/>
                  </a:lnTo>
                  <a:lnTo>
                    <a:pt x="844" y="895"/>
                  </a:lnTo>
                  <a:lnTo>
                    <a:pt x="1278" y="895"/>
                  </a:lnTo>
                  <a:lnTo>
                    <a:pt x="1278" y="0"/>
                  </a:lnTo>
                  <a:lnTo>
                    <a:pt x="0" y="0"/>
                  </a:lnTo>
                  <a:lnTo>
                    <a:pt x="0" y="895"/>
                  </a:lnTo>
                  <a:close/>
                  <a:moveTo>
                    <a:pt x="61" y="60"/>
                  </a:moveTo>
                  <a:lnTo>
                    <a:pt x="637" y="60"/>
                  </a:lnTo>
                  <a:lnTo>
                    <a:pt x="637" y="60"/>
                  </a:lnTo>
                  <a:lnTo>
                    <a:pt x="1217" y="60"/>
                  </a:lnTo>
                  <a:lnTo>
                    <a:pt x="1217" y="835"/>
                  </a:lnTo>
                  <a:lnTo>
                    <a:pt x="637" y="835"/>
                  </a:lnTo>
                  <a:lnTo>
                    <a:pt x="637" y="835"/>
                  </a:lnTo>
                  <a:lnTo>
                    <a:pt x="61" y="835"/>
                  </a:lnTo>
                  <a:lnTo>
                    <a:pt x="61" y="6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Freeform 3917"/>
            <p:cNvSpPr>
              <a:spLocks/>
            </p:cNvSpPr>
            <p:nvPr/>
          </p:nvSpPr>
          <p:spPr bwMode="auto">
            <a:xfrm>
              <a:off x="16939173" y="4700375"/>
              <a:ext cx="357856" cy="478170"/>
            </a:xfrm>
            <a:custGeom>
              <a:avLst/>
              <a:gdLst>
                <a:gd name="T0" fmla="*/ 575 w 580"/>
                <a:gd name="T1" fmla="*/ 775 h 775"/>
                <a:gd name="T2" fmla="*/ 0 w 580"/>
                <a:gd name="T3" fmla="*/ 775 h 775"/>
                <a:gd name="T4" fmla="*/ 0 w 580"/>
                <a:gd name="T5" fmla="*/ 775 h 775"/>
                <a:gd name="T6" fmla="*/ 580 w 580"/>
                <a:gd name="T7" fmla="*/ 775 h 775"/>
                <a:gd name="T8" fmla="*/ 580 w 580"/>
                <a:gd name="T9" fmla="*/ 0 h 775"/>
                <a:gd name="T10" fmla="*/ 0 w 580"/>
                <a:gd name="T11" fmla="*/ 0 h 775"/>
                <a:gd name="T12" fmla="*/ 0 w 580"/>
                <a:gd name="T13" fmla="*/ 0 h 775"/>
                <a:gd name="T14" fmla="*/ 575 w 580"/>
                <a:gd name="T15" fmla="*/ 0 h 775"/>
                <a:gd name="T16" fmla="*/ 575 w 580"/>
                <a:gd name="T17" fmla="*/ 775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0" h="775">
                  <a:moveTo>
                    <a:pt x="575" y="775"/>
                  </a:moveTo>
                  <a:lnTo>
                    <a:pt x="0" y="775"/>
                  </a:lnTo>
                  <a:lnTo>
                    <a:pt x="0" y="775"/>
                  </a:lnTo>
                  <a:lnTo>
                    <a:pt x="580" y="775"/>
                  </a:lnTo>
                  <a:lnTo>
                    <a:pt x="5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5" y="0"/>
                  </a:lnTo>
                  <a:lnTo>
                    <a:pt x="575" y="77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Rectangle 3918"/>
            <p:cNvSpPr>
              <a:spLocks noChangeArrowheads="1"/>
            </p:cNvSpPr>
            <p:nvPr/>
          </p:nvSpPr>
          <p:spPr bwMode="auto">
            <a:xfrm>
              <a:off x="16814540" y="5215564"/>
              <a:ext cx="252350" cy="61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Freeform 3919"/>
            <p:cNvSpPr>
              <a:spLocks/>
            </p:cNvSpPr>
            <p:nvPr/>
          </p:nvSpPr>
          <p:spPr bwMode="auto">
            <a:xfrm>
              <a:off x="16836135" y="4819455"/>
              <a:ext cx="103038" cy="227671"/>
            </a:xfrm>
            <a:custGeom>
              <a:avLst/>
              <a:gdLst>
                <a:gd name="T0" fmla="*/ 167 w 167"/>
                <a:gd name="T1" fmla="*/ 0 h 369"/>
                <a:gd name="T2" fmla="*/ 0 w 167"/>
                <a:gd name="T3" fmla="*/ 141 h 369"/>
                <a:gd name="T4" fmla="*/ 0 w 167"/>
                <a:gd name="T5" fmla="*/ 369 h 369"/>
                <a:gd name="T6" fmla="*/ 106 w 167"/>
                <a:gd name="T7" fmla="*/ 369 h 369"/>
                <a:gd name="T8" fmla="*/ 106 w 167"/>
                <a:gd name="T9" fmla="*/ 227 h 369"/>
                <a:gd name="T10" fmla="*/ 167 w 167"/>
                <a:gd name="T11" fmla="*/ 227 h 369"/>
                <a:gd name="T12" fmla="*/ 167 w 167"/>
                <a:gd name="T13" fmla="*/ 0 h 369"/>
                <a:gd name="T14" fmla="*/ 167 w 167"/>
                <a:gd name="T15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" h="369">
                  <a:moveTo>
                    <a:pt x="167" y="0"/>
                  </a:moveTo>
                  <a:lnTo>
                    <a:pt x="0" y="141"/>
                  </a:lnTo>
                  <a:lnTo>
                    <a:pt x="0" y="369"/>
                  </a:lnTo>
                  <a:lnTo>
                    <a:pt x="106" y="369"/>
                  </a:lnTo>
                  <a:lnTo>
                    <a:pt x="106" y="227"/>
                  </a:lnTo>
                  <a:lnTo>
                    <a:pt x="167" y="227"/>
                  </a:lnTo>
                  <a:lnTo>
                    <a:pt x="167" y="0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Freeform 3920"/>
            <p:cNvSpPr>
              <a:spLocks/>
            </p:cNvSpPr>
            <p:nvPr/>
          </p:nvSpPr>
          <p:spPr bwMode="auto">
            <a:xfrm>
              <a:off x="16939173" y="4819455"/>
              <a:ext cx="105506" cy="227671"/>
            </a:xfrm>
            <a:custGeom>
              <a:avLst/>
              <a:gdLst>
                <a:gd name="T0" fmla="*/ 55 w 171"/>
                <a:gd name="T1" fmla="*/ 369 h 369"/>
                <a:gd name="T2" fmla="*/ 171 w 171"/>
                <a:gd name="T3" fmla="*/ 369 h 369"/>
                <a:gd name="T4" fmla="*/ 171 w 171"/>
                <a:gd name="T5" fmla="*/ 141 h 369"/>
                <a:gd name="T6" fmla="*/ 0 w 171"/>
                <a:gd name="T7" fmla="*/ 0 h 369"/>
                <a:gd name="T8" fmla="*/ 0 w 171"/>
                <a:gd name="T9" fmla="*/ 227 h 369"/>
                <a:gd name="T10" fmla="*/ 55 w 171"/>
                <a:gd name="T11" fmla="*/ 227 h 369"/>
                <a:gd name="T12" fmla="*/ 55 w 171"/>
                <a:gd name="T1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369">
                  <a:moveTo>
                    <a:pt x="55" y="369"/>
                  </a:moveTo>
                  <a:lnTo>
                    <a:pt x="171" y="369"/>
                  </a:lnTo>
                  <a:lnTo>
                    <a:pt x="171" y="141"/>
                  </a:lnTo>
                  <a:lnTo>
                    <a:pt x="0" y="0"/>
                  </a:lnTo>
                  <a:lnTo>
                    <a:pt x="0" y="227"/>
                  </a:lnTo>
                  <a:lnTo>
                    <a:pt x="55" y="227"/>
                  </a:lnTo>
                  <a:lnTo>
                    <a:pt x="55" y="36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22" name="Group 1321"/>
          <p:cNvGrpSpPr/>
          <p:nvPr/>
        </p:nvGrpSpPr>
        <p:grpSpPr>
          <a:xfrm>
            <a:off x="5075773" y="2343791"/>
            <a:ext cx="373351" cy="265196"/>
            <a:chOff x="17764710" y="4663356"/>
            <a:chExt cx="909448" cy="645992"/>
          </a:xfrm>
        </p:grpSpPr>
        <p:sp>
          <p:nvSpPr>
            <p:cNvPr id="1323" name="Rectangle 3921"/>
            <p:cNvSpPr>
              <a:spLocks noChangeArrowheads="1"/>
            </p:cNvSpPr>
            <p:nvPr/>
          </p:nvSpPr>
          <p:spPr bwMode="auto">
            <a:xfrm>
              <a:off x="17876386" y="4707162"/>
              <a:ext cx="343048" cy="4806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4" name="Rectangle 3922"/>
            <p:cNvSpPr>
              <a:spLocks noChangeArrowheads="1"/>
            </p:cNvSpPr>
            <p:nvPr/>
          </p:nvSpPr>
          <p:spPr bwMode="auto">
            <a:xfrm>
              <a:off x="18219434" y="4707162"/>
              <a:ext cx="342432" cy="48063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5" name="Freeform 3923"/>
            <p:cNvSpPr>
              <a:spLocks noEditPoints="1"/>
            </p:cNvSpPr>
            <p:nvPr/>
          </p:nvSpPr>
          <p:spPr bwMode="auto">
            <a:xfrm>
              <a:off x="17836282" y="4663356"/>
              <a:ext cx="766306" cy="568251"/>
            </a:xfrm>
            <a:custGeom>
              <a:avLst/>
              <a:gdLst>
                <a:gd name="T0" fmla="*/ 0 w 1242"/>
                <a:gd name="T1" fmla="*/ 0 h 921"/>
                <a:gd name="T2" fmla="*/ 0 w 1242"/>
                <a:gd name="T3" fmla="*/ 921 h 921"/>
                <a:gd name="T4" fmla="*/ 1242 w 1242"/>
                <a:gd name="T5" fmla="*/ 921 h 921"/>
                <a:gd name="T6" fmla="*/ 1242 w 1242"/>
                <a:gd name="T7" fmla="*/ 0 h 921"/>
                <a:gd name="T8" fmla="*/ 0 w 1242"/>
                <a:gd name="T9" fmla="*/ 0 h 921"/>
                <a:gd name="T10" fmla="*/ 1176 w 1242"/>
                <a:gd name="T11" fmla="*/ 850 h 921"/>
                <a:gd name="T12" fmla="*/ 621 w 1242"/>
                <a:gd name="T13" fmla="*/ 850 h 921"/>
                <a:gd name="T14" fmla="*/ 65 w 1242"/>
                <a:gd name="T15" fmla="*/ 850 h 921"/>
                <a:gd name="T16" fmla="*/ 65 w 1242"/>
                <a:gd name="T17" fmla="*/ 71 h 921"/>
                <a:gd name="T18" fmla="*/ 621 w 1242"/>
                <a:gd name="T19" fmla="*/ 71 h 921"/>
                <a:gd name="T20" fmla="*/ 1176 w 1242"/>
                <a:gd name="T21" fmla="*/ 71 h 921"/>
                <a:gd name="T22" fmla="*/ 1176 w 1242"/>
                <a:gd name="T23" fmla="*/ 850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2" h="921">
                  <a:moveTo>
                    <a:pt x="0" y="0"/>
                  </a:moveTo>
                  <a:lnTo>
                    <a:pt x="0" y="921"/>
                  </a:lnTo>
                  <a:lnTo>
                    <a:pt x="1242" y="921"/>
                  </a:lnTo>
                  <a:lnTo>
                    <a:pt x="1242" y="0"/>
                  </a:lnTo>
                  <a:lnTo>
                    <a:pt x="0" y="0"/>
                  </a:lnTo>
                  <a:close/>
                  <a:moveTo>
                    <a:pt x="1176" y="850"/>
                  </a:moveTo>
                  <a:lnTo>
                    <a:pt x="621" y="850"/>
                  </a:lnTo>
                  <a:lnTo>
                    <a:pt x="65" y="850"/>
                  </a:lnTo>
                  <a:lnTo>
                    <a:pt x="65" y="71"/>
                  </a:lnTo>
                  <a:lnTo>
                    <a:pt x="621" y="71"/>
                  </a:lnTo>
                  <a:lnTo>
                    <a:pt x="1176" y="71"/>
                  </a:lnTo>
                  <a:lnTo>
                    <a:pt x="1176" y="8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6" name="Rectangle 3924"/>
            <p:cNvSpPr>
              <a:spLocks noChangeArrowheads="1"/>
            </p:cNvSpPr>
            <p:nvPr/>
          </p:nvSpPr>
          <p:spPr bwMode="auto">
            <a:xfrm>
              <a:off x="17764710" y="5265541"/>
              <a:ext cx="909448" cy="4380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27" name="Group 1326"/>
          <p:cNvGrpSpPr/>
          <p:nvPr/>
        </p:nvGrpSpPr>
        <p:grpSpPr>
          <a:xfrm>
            <a:off x="5964240" y="2322530"/>
            <a:ext cx="208459" cy="311295"/>
            <a:chOff x="19244260" y="4607209"/>
            <a:chExt cx="507786" cy="758285"/>
          </a:xfrm>
        </p:grpSpPr>
        <p:sp>
          <p:nvSpPr>
            <p:cNvPr id="1328" name="Freeform 3925"/>
            <p:cNvSpPr>
              <a:spLocks/>
            </p:cNvSpPr>
            <p:nvPr/>
          </p:nvSpPr>
          <p:spPr bwMode="auto">
            <a:xfrm>
              <a:off x="19371978" y="4738012"/>
              <a:ext cx="121548" cy="252967"/>
            </a:xfrm>
            <a:custGeom>
              <a:avLst/>
              <a:gdLst>
                <a:gd name="T0" fmla="*/ 34 w 39"/>
                <a:gd name="T1" fmla="*/ 63 h 81"/>
                <a:gd name="T2" fmla="*/ 34 w 39"/>
                <a:gd name="T3" fmla="*/ 25 h 81"/>
                <a:gd name="T4" fmla="*/ 39 w 39"/>
                <a:gd name="T5" fmla="*/ 25 h 81"/>
                <a:gd name="T6" fmla="*/ 39 w 39"/>
                <a:gd name="T7" fmla="*/ 20 h 81"/>
                <a:gd name="T8" fmla="*/ 34 w 39"/>
                <a:gd name="T9" fmla="*/ 15 h 81"/>
                <a:gd name="T10" fmla="*/ 39 w 39"/>
                <a:gd name="T11" fmla="*/ 10 h 81"/>
                <a:gd name="T12" fmla="*/ 39 w 39"/>
                <a:gd name="T13" fmla="*/ 0 h 81"/>
                <a:gd name="T14" fmla="*/ 0 w 39"/>
                <a:gd name="T15" fmla="*/ 40 h 81"/>
                <a:gd name="T16" fmla="*/ 39 w 39"/>
                <a:gd name="T17" fmla="*/ 81 h 81"/>
                <a:gd name="T18" fmla="*/ 39 w 39"/>
                <a:gd name="T19" fmla="*/ 63 h 81"/>
                <a:gd name="T20" fmla="*/ 34 w 39"/>
                <a:gd name="T21" fmla="*/ 6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81">
                  <a:moveTo>
                    <a:pt x="34" y="63"/>
                  </a:moveTo>
                  <a:cubicBezTo>
                    <a:pt x="34" y="25"/>
                    <a:pt x="34" y="25"/>
                    <a:pt x="34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6" y="20"/>
                    <a:pt x="34" y="18"/>
                    <a:pt x="34" y="15"/>
                  </a:cubicBezTo>
                  <a:cubicBezTo>
                    <a:pt x="34" y="12"/>
                    <a:pt x="36" y="10"/>
                    <a:pt x="39" y="1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7" y="1"/>
                    <a:pt x="0" y="18"/>
                    <a:pt x="0" y="40"/>
                  </a:cubicBezTo>
                  <a:cubicBezTo>
                    <a:pt x="0" y="62"/>
                    <a:pt x="17" y="80"/>
                    <a:pt x="39" y="81"/>
                  </a:cubicBezTo>
                  <a:cubicBezTo>
                    <a:pt x="39" y="63"/>
                    <a:pt x="39" y="63"/>
                    <a:pt x="39" y="63"/>
                  </a:cubicBezTo>
                  <a:lnTo>
                    <a:pt x="34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3926"/>
            <p:cNvSpPr>
              <a:spLocks/>
            </p:cNvSpPr>
            <p:nvPr/>
          </p:nvSpPr>
          <p:spPr bwMode="auto">
            <a:xfrm>
              <a:off x="19278812" y="4644229"/>
              <a:ext cx="214714" cy="643524"/>
            </a:xfrm>
            <a:custGeom>
              <a:avLst/>
              <a:gdLst>
                <a:gd name="T0" fmla="*/ 18 w 69"/>
                <a:gd name="T1" fmla="*/ 70 h 206"/>
                <a:gd name="T2" fmla="*/ 69 w 69"/>
                <a:gd name="T3" fmla="*/ 18 h 206"/>
                <a:gd name="T4" fmla="*/ 69 w 69"/>
                <a:gd name="T5" fmla="*/ 0 h 206"/>
                <a:gd name="T6" fmla="*/ 20 w 69"/>
                <a:gd name="T7" fmla="*/ 21 h 206"/>
                <a:gd name="T8" fmla="*/ 1 w 69"/>
                <a:gd name="T9" fmla="*/ 70 h 206"/>
                <a:gd name="T10" fmla="*/ 8 w 69"/>
                <a:gd name="T11" fmla="*/ 99 h 206"/>
                <a:gd name="T12" fmla="*/ 9 w 69"/>
                <a:gd name="T13" fmla="*/ 104 h 206"/>
                <a:gd name="T14" fmla="*/ 69 w 69"/>
                <a:gd name="T15" fmla="*/ 206 h 206"/>
                <a:gd name="T16" fmla="*/ 69 w 69"/>
                <a:gd name="T17" fmla="*/ 122 h 206"/>
                <a:gd name="T18" fmla="*/ 18 w 69"/>
                <a:gd name="T19" fmla="*/ 7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206">
                  <a:moveTo>
                    <a:pt x="18" y="70"/>
                  </a:moveTo>
                  <a:cubicBezTo>
                    <a:pt x="18" y="42"/>
                    <a:pt x="41" y="19"/>
                    <a:pt x="69" y="18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51" y="1"/>
                    <a:pt x="33" y="8"/>
                    <a:pt x="20" y="21"/>
                  </a:cubicBezTo>
                  <a:cubicBezTo>
                    <a:pt x="7" y="35"/>
                    <a:pt x="0" y="52"/>
                    <a:pt x="1" y="70"/>
                  </a:cubicBezTo>
                  <a:cubicBezTo>
                    <a:pt x="1" y="84"/>
                    <a:pt x="4" y="90"/>
                    <a:pt x="8" y="99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12" y="111"/>
                    <a:pt x="44" y="165"/>
                    <a:pt x="69" y="206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41" y="121"/>
                    <a:pt x="18" y="98"/>
                    <a:pt x="18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3927"/>
            <p:cNvSpPr>
              <a:spLocks/>
            </p:cNvSpPr>
            <p:nvPr/>
          </p:nvSpPr>
          <p:spPr bwMode="auto">
            <a:xfrm>
              <a:off x="19493526" y="4738012"/>
              <a:ext cx="130803" cy="252967"/>
            </a:xfrm>
            <a:custGeom>
              <a:avLst/>
              <a:gdLst>
                <a:gd name="T0" fmla="*/ 42 w 42"/>
                <a:gd name="T1" fmla="*/ 40 h 81"/>
                <a:gd name="T2" fmla="*/ 2 w 42"/>
                <a:gd name="T3" fmla="*/ 0 h 81"/>
                <a:gd name="T4" fmla="*/ 0 w 42"/>
                <a:gd name="T5" fmla="*/ 0 h 81"/>
                <a:gd name="T6" fmla="*/ 0 w 42"/>
                <a:gd name="T7" fmla="*/ 10 h 81"/>
                <a:gd name="T8" fmla="*/ 1 w 42"/>
                <a:gd name="T9" fmla="*/ 9 h 81"/>
                <a:gd name="T10" fmla="*/ 6 w 42"/>
                <a:gd name="T11" fmla="*/ 15 h 81"/>
                <a:gd name="T12" fmla="*/ 1 w 42"/>
                <a:gd name="T13" fmla="*/ 20 h 81"/>
                <a:gd name="T14" fmla="*/ 0 w 42"/>
                <a:gd name="T15" fmla="*/ 20 h 81"/>
                <a:gd name="T16" fmla="*/ 0 w 42"/>
                <a:gd name="T17" fmla="*/ 25 h 81"/>
                <a:gd name="T18" fmla="*/ 6 w 42"/>
                <a:gd name="T19" fmla="*/ 25 h 81"/>
                <a:gd name="T20" fmla="*/ 6 w 42"/>
                <a:gd name="T21" fmla="*/ 63 h 81"/>
                <a:gd name="T22" fmla="*/ 0 w 42"/>
                <a:gd name="T23" fmla="*/ 63 h 81"/>
                <a:gd name="T24" fmla="*/ 0 w 42"/>
                <a:gd name="T25" fmla="*/ 81 h 81"/>
                <a:gd name="T26" fmla="*/ 2 w 42"/>
                <a:gd name="T27" fmla="*/ 81 h 81"/>
                <a:gd name="T28" fmla="*/ 42 w 42"/>
                <a:gd name="T29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81">
                  <a:moveTo>
                    <a:pt x="42" y="40"/>
                  </a:moveTo>
                  <a:cubicBezTo>
                    <a:pt x="42" y="18"/>
                    <a:pt x="2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4" y="9"/>
                    <a:pt x="6" y="12"/>
                    <a:pt x="6" y="15"/>
                  </a:cubicBezTo>
                  <a:cubicBezTo>
                    <a:pt x="6" y="18"/>
                    <a:pt x="4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" y="81"/>
                    <a:pt x="1" y="81"/>
                    <a:pt x="2" y="81"/>
                  </a:cubicBezTo>
                  <a:cubicBezTo>
                    <a:pt x="24" y="81"/>
                    <a:pt x="42" y="62"/>
                    <a:pt x="42" y="4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1" name="Freeform 3928"/>
            <p:cNvSpPr>
              <a:spLocks/>
            </p:cNvSpPr>
            <p:nvPr/>
          </p:nvSpPr>
          <p:spPr bwMode="auto">
            <a:xfrm>
              <a:off x="19493526" y="4644229"/>
              <a:ext cx="221501" cy="652779"/>
            </a:xfrm>
            <a:custGeom>
              <a:avLst/>
              <a:gdLst>
                <a:gd name="T0" fmla="*/ 65 w 71"/>
                <a:gd name="T1" fmla="*/ 100 h 209"/>
                <a:gd name="T2" fmla="*/ 66 w 71"/>
                <a:gd name="T3" fmla="*/ 99 h 209"/>
                <a:gd name="T4" fmla="*/ 71 w 71"/>
                <a:gd name="T5" fmla="*/ 70 h 209"/>
                <a:gd name="T6" fmla="*/ 51 w 71"/>
                <a:gd name="T7" fmla="*/ 21 h 209"/>
                <a:gd name="T8" fmla="*/ 2 w 71"/>
                <a:gd name="T9" fmla="*/ 0 h 209"/>
                <a:gd name="T10" fmla="*/ 0 w 71"/>
                <a:gd name="T11" fmla="*/ 0 h 209"/>
                <a:gd name="T12" fmla="*/ 0 w 71"/>
                <a:gd name="T13" fmla="*/ 18 h 209"/>
                <a:gd name="T14" fmla="*/ 2 w 71"/>
                <a:gd name="T15" fmla="*/ 18 h 209"/>
                <a:gd name="T16" fmla="*/ 54 w 71"/>
                <a:gd name="T17" fmla="*/ 70 h 209"/>
                <a:gd name="T18" fmla="*/ 2 w 71"/>
                <a:gd name="T19" fmla="*/ 122 h 209"/>
                <a:gd name="T20" fmla="*/ 0 w 71"/>
                <a:gd name="T21" fmla="*/ 122 h 209"/>
                <a:gd name="T22" fmla="*/ 0 w 71"/>
                <a:gd name="T23" fmla="*/ 206 h 209"/>
                <a:gd name="T24" fmla="*/ 2 w 71"/>
                <a:gd name="T25" fmla="*/ 209 h 209"/>
                <a:gd name="T26" fmla="*/ 65 w 71"/>
                <a:gd name="T27" fmla="*/ 10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209">
                  <a:moveTo>
                    <a:pt x="65" y="100"/>
                  </a:moveTo>
                  <a:cubicBezTo>
                    <a:pt x="66" y="99"/>
                    <a:pt x="66" y="99"/>
                    <a:pt x="66" y="99"/>
                  </a:cubicBezTo>
                  <a:cubicBezTo>
                    <a:pt x="69" y="91"/>
                    <a:pt x="71" y="84"/>
                    <a:pt x="71" y="70"/>
                  </a:cubicBezTo>
                  <a:cubicBezTo>
                    <a:pt x="71" y="51"/>
                    <a:pt x="64" y="34"/>
                    <a:pt x="51" y="21"/>
                  </a:cubicBezTo>
                  <a:cubicBezTo>
                    <a:pt x="38" y="7"/>
                    <a:pt x="2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30" y="18"/>
                    <a:pt x="54" y="41"/>
                    <a:pt x="54" y="70"/>
                  </a:cubicBezTo>
                  <a:cubicBezTo>
                    <a:pt x="54" y="99"/>
                    <a:pt x="30" y="122"/>
                    <a:pt x="2" y="122"/>
                  </a:cubicBezTo>
                  <a:cubicBezTo>
                    <a:pt x="1" y="122"/>
                    <a:pt x="1" y="122"/>
                    <a:pt x="0" y="122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" y="207"/>
                    <a:pt x="1" y="208"/>
                    <a:pt x="2" y="209"/>
                  </a:cubicBezTo>
                  <a:cubicBezTo>
                    <a:pt x="16" y="185"/>
                    <a:pt x="59" y="116"/>
                    <a:pt x="65" y="10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Freeform 3929"/>
            <p:cNvSpPr>
              <a:spLocks/>
            </p:cNvSpPr>
            <p:nvPr/>
          </p:nvSpPr>
          <p:spPr bwMode="auto">
            <a:xfrm>
              <a:off x="19334958" y="4700375"/>
              <a:ext cx="158567" cy="325156"/>
            </a:xfrm>
            <a:custGeom>
              <a:avLst/>
              <a:gdLst>
                <a:gd name="T0" fmla="*/ 0 w 51"/>
                <a:gd name="T1" fmla="*/ 52 h 104"/>
                <a:gd name="T2" fmla="*/ 51 w 51"/>
                <a:gd name="T3" fmla="*/ 104 h 104"/>
                <a:gd name="T4" fmla="*/ 51 w 51"/>
                <a:gd name="T5" fmla="*/ 93 h 104"/>
                <a:gd name="T6" fmla="*/ 12 w 51"/>
                <a:gd name="T7" fmla="*/ 52 h 104"/>
                <a:gd name="T8" fmla="*/ 51 w 51"/>
                <a:gd name="T9" fmla="*/ 12 h 104"/>
                <a:gd name="T10" fmla="*/ 51 w 51"/>
                <a:gd name="T11" fmla="*/ 0 h 104"/>
                <a:gd name="T12" fmla="*/ 0 w 51"/>
                <a:gd name="T1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4">
                  <a:moveTo>
                    <a:pt x="0" y="52"/>
                  </a:moveTo>
                  <a:cubicBezTo>
                    <a:pt x="0" y="80"/>
                    <a:pt x="23" y="103"/>
                    <a:pt x="51" y="104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29" y="92"/>
                    <a:pt x="12" y="74"/>
                    <a:pt x="12" y="52"/>
                  </a:cubicBezTo>
                  <a:cubicBezTo>
                    <a:pt x="12" y="30"/>
                    <a:pt x="29" y="13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3" y="1"/>
                    <a:pt x="0" y="24"/>
                    <a:pt x="0" y="5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Freeform 3930"/>
            <p:cNvSpPr>
              <a:spLocks noEditPoints="1"/>
            </p:cNvSpPr>
            <p:nvPr/>
          </p:nvSpPr>
          <p:spPr bwMode="auto">
            <a:xfrm>
              <a:off x="19244260" y="4607209"/>
              <a:ext cx="507786" cy="758285"/>
            </a:xfrm>
            <a:custGeom>
              <a:avLst/>
              <a:gdLst>
                <a:gd name="T0" fmla="*/ 139 w 163"/>
                <a:gd name="T1" fmla="*/ 24 h 243"/>
                <a:gd name="T2" fmla="*/ 82 w 163"/>
                <a:gd name="T3" fmla="*/ 0 h 243"/>
                <a:gd name="T4" fmla="*/ 23 w 163"/>
                <a:gd name="T5" fmla="*/ 25 h 243"/>
                <a:gd name="T6" fmla="*/ 0 w 163"/>
                <a:gd name="T7" fmla="*/ 82 h 243"/>
                <a:gd name="T8" fmla="*/ 8 w 163"/>
                <a:gd name="T9" fmla="*/ 115 h 243"/>
                <a:gd name="T10" fmla="*/ 9 w 163"/>
                <a:gd name="T11" fmla="*/ 120 h 243"/>
                <a:gd name="T12" fmla="*/ 77 w 163"/>
                <a:gd name="T13" fmla="*/ 235 h 243"/>
                <a:gd name="T14" fmla="*/ 82 w 163"/>
                <a:gd name="T15" fmla="*/ 243 h 243"/>
                <a:gd name="T16" fmla="*/ 87 w 163"/>
                <a:gd name="T17" fmla="*/ 235 h 243"/>
                <a:gd name="T18" fmla="*/ 156 w 163"/>
                <a:gd name="T19" fmla="*/ 116 h 243"/>
                <a:gd name="T20" fmla="*/ 156 w 163"/>
                <a:gd name="T21" fmla="*/ 115 h 243"/>
                <a:gd name="T22" fmla="*/ 163 w 163"/>
                <a:gd name="T23" fmla="*/ 82 h 243"/>
                <a:gd name="T24" fmla="*/ 139 w 163"/>
                <a:gd name="T25" fmla="*/ 24 h 243"/>
                <a:gd name="T26" fmla="*/ 20 w 163"/>
                <a:gd name="T27" fmla="*/ 116 h 243"/>
                <a:gd name="T28" fmla="*/ 19 w 163"/>
                <a:gd name="T29" fmla="*/ 111 h 243"/>
                <a:gd name="T30" fmla="*/ 12 w 163"/>
                <a:gd name="T31" fmla="*/ 82 h 243"/>
                <a:gd name="T32" fmla="*/ 31 w 163"/>
                <a:gd name="T33" fmla="*/ 33 h 243"/>
                <a:gd name="T34" fmla="*/ 80 w 163"/>
                <a:gd name="T35" fmla="*/ 12 h 243"/>
                <a:gd name="T36" fmla="*/ 82 w 163"/>
                <a:gd name="T37" fmla="*/ 12 h 243"/>
                <a:gd name="T38" fmla="*/ 131 w 163"/>
                <a:gd name="T39" fmla="*/ 33 h 243"/>
                <a:gd name="T40" fmla="*/ 151 w 163"/>
                <a:gd name="T41" fmla="*/ 82 h 243"/>
                <a:gd name="T42" fmla="*/ 146 w 163"/>
                <a:gd name="T43" fmla="*/ 111 h 243"/>
                <a:gd name="T44" fmla="*/ 145 w 163"/>
                <a:gd name="T45" fmla="*/ 112 h 243"/>
                <a:gd name="T46" fmla="*/ 82 w 163"/>
                <a:gd name="T47" fmla="*/ 221 h 243"/>
                <a:gd name="T48" fmla="*/ 80 w 163"/>
                <a:gd name="T49" fmla="*/ 218 h 243"/>
                <a:gd name="T50" fmla="*/ 20 w 163"/>
                <a:gd name="T51" fmla="*/ 11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243">
                  <a:moveTo>
                    <a:pt x="139" y="24"/>
                  </a:moveTo>
                  <a:cubicBezTo>
                    <a:pt x="124" y="9"/>
                    <a:pt x="103" y="0"/>
                    <a:pt x="82" y="0"/>
                  </a:cubicBezTo>
                  <a:cubicBezTo>
                    <a:pt x="60" y="0"/>
                    <a:pt x="38" y="9"/>
                    <a:pt x="23" y="25"/>
                  </a:cubicBezTo>
                  <a:cubicBezTo>
                    <a:pt x="8" y="41"/>
                    <a:pt x="0" y="61"/>
                    <a:pt x="0" y="82"/>
                  </a:cubicBezTo>
                  <a:cubicBezTo>
                    <a:pt x="1" y="98"/>
                    <a:pt x="4" y="106"/>
                    <a:pt x="8" y="115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14" y="131"/>
                    <a:pt x="70" y="224"/>
                    <a:pt x="77" y="235"/>
                  </a:cubicBezTo>
                  <a:cubicBezTo>
                    <a:pt x="82" y="243"/>
                    <a:pt x="82" y="243"/>
                    <a:pt x="82" y="243"/>
                  </a:cubicBezTo>
                  <a:cubicBezTo>
                    <a:pt x="87" y="235"/>
                    <a:pt x="87" y="235"/>
                    <a:pt x="87" y="235"/>
                  </a:cubicBezTo>
                  <a:cubicBezTo>
                    <a:pt x="89" y="231"/>
                    <a:pt x="148" y="136"/>
                    <a:pt x="156" y="116"/>
                  </a:cubicBezTo>
                  <a:cubicBezTo>
                    <a:pt x="156" y="115"/>
                    <a:pt x="156" y="115"/>
                    <a:pt x="156" y="115"/>
                  </a:cubicBezTo>
                  <a:cubicBezTo>
                    <a:pt x="160" y="107"/>
                    <a:pt x="163" y="99"/>
                    <a:pt x="163" y="82"/>
                  </a:cubicBezTo>
                  <a:cubicBezTo>
                    <a:pt x="163" y="60"/>
                    <a:pt x="155" y="40"/>
                    <a:pt x="139" y="24"/>
                  </a:cubicBezTo>
                  <a:close/>
                  <a:moveTo>
                    <a:pt x="20" y="116"/>
                  </a:moveTo>
                  <a:cubicBezTo>
                    <a:pt x="19" y="111"/>
                    <a:pt x="19" y="111"/>
                    <a:pt x="19" y="111"/>
                  </a:cubicBezTo>
                  <a:cubicBezTo>
                    <a:pt x="15" y="102"/>
                    <a:pt x="12" y="96"/>
                    <a:pt x="12" y="82"/>
                  </a:cubicBezTo>
                  <a:cubicBezTo>
                    <a:pt x="11" y="64"/>
                    <a:pt x="18" y="47"/>
                    <a:pt x="31" y="33"/>
                  </a:cubicBezTo>
                  <a:cubicBezTo>
                    <a:pt x="44" y="20"/>
                    <a:pt x="62" y="13"/>
                    <a:pt x="80" y="12"/>
                  </a:cubicBezTo>
                  <a:cubicBezTo>
                    <a:pt x="81" y="12"/>
                    <a:pt x="81" y="12"/>
                    <a:pt x="82" y="12"/>
                  </a:cubicBezTo>
                  <a:cubicBezTo>
                    <a:pt x="100" y="12"/>
                    <a:pt x="118" y="19"/>
                    <a:pt x="131" y="33"/>
                  </a:cubicBezTo>
                  <a:cubicBezTo>
                    <a:pt x="144" y="46"/>
                    <a:pt x="151" y="63"/>
                    <a:pt x="151" y="82"/>
                  </a:cubicBezTo>
                  <a:cubicBezTo>
                    <a:pt x="151" y="96"/>
                    <a:pt x="149" y="103"/>
                    <a:pt x="146" y="111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39" y="128"/>
                    <a:pt x="96" y="197"/>
                    <a:pt x="82" y="221"/>
                  </a:cubicBezTo>
                  <a:cubicBezTo>
                    <a:pt x="81" y="220"/>
                    <a:pt x="81" y="219"/>
                    <a:pt x="80" y="218"/>
                  </a:cubicBezTo>
                  <a:cubicBezTo>
                    <a:pt x="55" y="177"/>
                    <a:pt x="23" y="123"/>
                    <a:pt x="20" y="11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Freeform 3931"/>
            <p:cNvSpPr>
              <a:spLocks/>
            </p:cNvSpPr>
            <p:nvPr/>
          </p:nvSpPr>
          <p:spPr bwMode="auto">
            <a:xfrm>
              <a:off x="19493526" y="4700375"/>
              <a:ext cx="168439" cy="325156"/>
            </a:xfrm>
            <a:custGeom>
              <a:avLst/>
              <a:gdLst>
                <a:gd name="T0" fmla="*/ 2 w 54"/>
                <a:gd name="T1" fmla="*/ 12 h 104"/>
                <a:gd name="T2" fmla="*/ 42 w 54"/>
                <a:gd name="T3" fmla="*/ 52 h 104"/>
                <a:gd name="T4" fmla="*/ 2 w 54"/>
                <a:gd name="T5" fmla="*/ 93 h 104"/>
                <a:gd name="T6" fmla="*/ 0 w 54"/>
                <a:gd name="T7" fmla="*/ 93 h 104"/>
                <a:gd name="T8" fmla="*/ 0 w 54"/>
                <a:gd name="T9" fmla="*/ 104 h 104"/>
                <a:gd name="T10" fmla="*/ 2 w 54"/>
                <a:gd name="T11" fmla="*/ 104 h 104"/>
                <a:gd name="T12" fmla="*/ 54 w 54"/>
                <a:gd name="T13" fmla="*/ 52 h 104"/>
                <a:gd name="T14" fmla="*/ 2 w 54"/>
                <a:gd name="T15" fmla="*/ 0 h 104"/>
                <a:gd name="T16" fmla="*/ 0 w 54"/>
                <a:gd name="T17" fmla="*/ 0 h 104"/>
                <a:gd name="T18" fmla="*/ 0 w 54"/>
                <a:gd name="T19" fmla="*/ 12 h 104"/>
                <a:gd name="T20" fmla="*/ 2 w 54"/>
                <a:gd name="T2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104">
                  <a:moveTo>
                    <a:pt x="2" y="12"/>
                  </a:moveTo>
                  <a:cubicBezTo>
                    <a:pt x="24" y="12"/>
                    <a:pt x="42" y="30"/>
                    <a:pt x="42" y="52"/>
                  </a:cubicBezTo>
                  <a:cubicBezTo>
                    <a:pt x="42" y="74"/>
                    <a:pt x="24" y="93"/>
                    <a:pt x="2" y="93"/>
                  </a:cubicBezTo>
                  <a:cubicBezTo>
                    <a:pt x="1" y="93"/>
                    <a:pt x="1" y="93"/>
                    <a:pt x="0" y="93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104"/>
                    <a:pt x="1" y="104"/>
                    <a:pt x="2" y="104"/>
                  </a:cubicBezTo>
                  <a:cubicBezTo>
                    <a:pt x="30" y="104"/>
                    <a:pt x="54" y="81"/>
                    <a:pt x="54" y="52"/>
                  </a:cubicBezTo>
                  <a:cubicBezTo>
                    <a:pt x="54" y="23"/>
                    <a:pt x="3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Freeform 3932"/>
            <p:cNvSpPr>
              <a:spLocks/>
            </p:cNvSpPr>
            <p:nvPr/>
          </p:nvSpPr>
          <p:spPr bwMode="auto">
            <a:xfrm>
              <a:off x="19478101" y="4769478"/>
              <a:ext cx="15425" cy="30850"/>
            </a:xfrm>
            <a:custGeom>
              <a:avLst/>
              <a:gdLst>
                <a:gd name="T0" fmla="*/ 0 w 5"/>
                <a:gd name="T1" fmla="*/ 5 h 10"/>
                <a:gd name="T2" fmla="*/ 5 w 5"/>
                <a:gd name="T3" fmla="*/ 10 h 10"/>
                <a:gd name="T4" fmla="*/ 5 w 5"/>
                <a:gd name="T5" fmla="*/ 0 h 10"/>
                <a:gd name="T6" fmla="*/ 0 w 5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0" y="8"/>
                    <a:pt x="2" y="10"/>
                    <a:pt x="5" y="1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Rectangle 3933"/>
            <p:cNvSpPr>
              <a:spLocks noChangeArrowheads="1"/>
            </p:cNvSpPr>
            <p:nvPr/>
          </p:nvSpPr>
          <p:spPr bwMode="auto">
            <a:xfrm>
              <a:off x="19478101" y="4816370"/>
              <a:ext cx="15425" cy="11846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Freeform 3934"/>
            <p:cNvSpPr>
              <a:spLocks/>
            </p:cNvSpPr>
            <p:nvPr/>
          </p:nvSpPr>
          <p:spPr bwMode="auto">
            <a:xfrm>
              <a:off x="19493526" y="4766393"/>
              <a:ext cx="18510" cy="33935"/>
            </a:xfrm>
            <a:custGeom>
              <a:avLst/>
              <a:gdLst>
                <a:gd name="T0" fmla="*/ 1 w 6"/>
                <a:gd name="T1" fmla="*/ 11 h 11"/>
                <a:gd name="T2" fmla="*/ 6 w 6"/>
                <a:gd name="T3" fmla="*/ 6 h 11"/>
                <a:gd name="T4" fmla="*/ 1 w 6"/>
                <a:gd name="T5" fmla="*/ 0 h 11"/>
                <a:gd name="T6" fmla="*/ 0 w 6"/>
                <a:gd name="T7" fmla="*/ 1 h 11"/>
                <a:gd name="T8" fmla="*/ 0 w 6"/>
                <a:gd name="T9" fmla="*/ 11 h 11"/>
                <a:gd name="T10" fmla="*/ 1 w 6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1" y="11"/>
                  </a:moveTo>
                  <a:cubicBezTo>
                    <a:pt x="4" y="11"/>
                    <a:pt x="6" y="9"/>
                    <a:pt x="6" y="6"/>
                  </a:cubicBezTo>
                  <a:cubicBezTo>
                    <a:pt x="6" y="3"/>
                    <a:pt x="4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Rectangle 3935"/>
            <p:cNvSpPr>
              <a:spLocks noChangeArrowheads="1"/>
            </p:cNvSpPr>
            <p:nvPr/>
          </p:nvSpPr>
          <p:spPr bwMode="auto">
            <a:xfrm>
              <a:off x="19493526" y="4816370"/>
              <a:ext cx="18510" cy="11846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39" name="Group 1338"/>
          <p:cNvGrpSpPr/>
          <p:nvPr/>
        </p:nvGrpSpPr>
        <p:grpSpPr>
          <a:xfrm>
            <a:off x="6690106" y="2337727"/>
            <a:ext cx="361251" cy="269881"/>
            <a:chOff x="20341275" y="4672610"/>
            <a:chExt cx="844047" cy="630567"/>
          </a:xfrm>
        </p:grpSpPr>
        <p:sp>
          <p:nvSpPr>
            <p:cNvPr id="1340" name="Freeform 3936"/>
            <p:cNvSpPr>
              <a:spLocks/>
            </p:cNvSpPr>
            <p:nvPr/>
          </p:nvSpPr>
          <p:spPr bwMode="auto">
            <a:xfrm>
              <a:off x="20384464" y="4713332"/>
              <a:ext cx="380068" cy="546039"/>
            </a:xfrm>
            <a:custGeom>
              <a:avLst/>
              <a:gdLst>
                <a:gd name="T0" fmla="*/ 616 w 616"/>
                <a:gd name="T1" fmla="*/ 723 h 885"/>
                <a:gd name="T2" fmla="*/ 111 w 616"/>
                <a:gd name="T3" fmla="*/ 723 h 885"/>
                <a:gd name="T4" fmla="*/ 111 w 616"/>
                <a:gd name="T5" fmla="*/ 657 h 885"/>
                <a:gd name="T6" fmla="*/ 616 w 616"/>
                <a:gd name="T7" fmla="*/ 657 h 885"/>
                <a:gd name="T8" fmla="*/ 616 w 616"/>
                <a:gd name="T9" fmla="*/ 582 h 885"/>
                <a:gd name="T10" fmla="*/ 111 w 616"/>
                <a:gd name="T11" fmla="*/ 582 h 885"/>
                <a:gd name="T12" fmla="*/ 111 w 616"/>
                <a:gd name="T13" fmla="*/ 511 h 885"/>
                <a:gd name="T14" fmla="*/ 616 w 616"/>
                <a:gd name="T15" fmla="*/ 511 h 885"/>
                <a:gd name="T16" fmla="*/ 616 w 616"/>
                <a:gd name="T17" fmla="*/ 435 h 885"/>
                <a:gd name="T18" fmla="*/ 111 w 616"/>
                <a:gd name="T19" fmla="*/ 435 h 885"/>
                <a:gd name="T20" fmla="*/ 111 w 616"/>
                <a:gd name="T21" fmla="*/ 364 h 885"/>
                <a:gd name="T22" fmla="*/ 616 w 616"/>
                <a:gd name="T23" fmla="*/ 364 h 885"/>
                <a:gd name="T24" fmla="*/ 616 w 616"/>
                <a:gd name="T25" fmla="*/ 0 h 885"/>
                <a:gd name="T26" fmla="*/ 0 w 616"/>
                <a:gd name="T27" fmla="*/ 0 h 885"/>
                <a:gd name="T28" fmla="*/ 0 w 616"/>
                <a:gd name="T29" fmla="*/ 885 h 885"/>
                <a:gd name="T30" fmla="*/ 616 w 616"/>
                <a:gd name="T31" fmla="*/ 885 h 885"/>
                <a:gd name="T32" fmla="*/ 616 w 616"/>
                <a:gd name="T33" fmla="*/ 723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6" h="885">
                  <a:moveTo>
                    <a:pt x="616" y="723"/>
                  </a:moveTo>
                  <a:lnTo>
                    <a:pt x="111" y="723"/>
                  </a:lnTo>
                  <a:lnTo>
                    <a:pt x="111" y="657"/>
                  </a:lnTo>
                  <a:lnTo>
                    <a:pt x="616" y="657"/>
                  </a:lnTo>
                  <a:lnTo>
                    <a:pt x="616" y="582"/>
                  </a:lnTo>
                  <a:lnTo>
                    <a:pt x="111" y="582"/>
                  </a:lnTo>
                  <a:lnTo>
                    <a:pt x="111" y="511"/>
                  </a:lnTo>
                  <a:lnTo>
                    <a:pt x="616" y="511"/>
                  </a:lnTo>
                  <a:lnTo>
                    <a:pt x="616" y="435"/>
                  </a:lnTo>
                  <a:lnTo>
                    <a:pt x="111" y="435"/>
                  </a:lnTo>
                  <a:lnTo>
                    <a:pt x="111" y="364"/>
                  </a:lnTo>
                  <a:lnTo>
                    <a:pt x="616" y="364"/>
                  </a:lnTo>
                  <a:lnTo>
                    <a:pt x="616" y="0"/>
                  </a:lnTo>
                  <a:lnTo>
                    <a:pt x="0" y="0"/>
                  </a:lnTo>
                  <a:lnTo>
                    <a:pt x="0" y="885"/>
                  </a:lnTo>
                  <a:lnTo>
                    <a:pt x="616" y="885"/>
                  </a:lnTo>
                  <a:lnTo>
                    <a:pt x="616" y="7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Freeform 3937"/>
            <p:cNvSpPr>
              <a:spLocks noEditPoints="1"/>
            </p:cNvSpPr>
            <p:nvPr/>
          </p:nvSpPr>
          <p:spPr bwMode="auto">
            <a:xfrm>
              <a:off x="20764532" y="4713332"/>
              <a:ext cx="376983" cy="546039"/>
            </a:xfrm>
            <a:custGeom>
              <a:avLst/>
              <a:gdLst>
                <a:gd name="T0" fmla="*/ 81 w 611"/>
                <a:gd name="T1" fmla="*/ 364 h 885"/>
                <a:gd name="T2" fmla="*/ 81 w 611"/>
                <a:gd name="T3" fmla="*/ 435 h 885"/>
                <a:gd name="T4" fmla="*/ 0 w 611"/>
                <a:gd name="T5" fmla="*/ 435 h 885"/>
                <a:gd name="T6" fmla="*/ 0 w 611"/>
                <a:gd name="T7" fmla="*/ 511 h 885"/>
                <a:gd name="T8" fmla="*/ 81 w 611"/>
                <a:gd name="T9" fmla="*/ 511 h 885"/>
                <a:gd name="T10" fmla="*/ 81 w 611"/>
                <a:gd name="T11" fmla="*/ 582 h 885"/>
                <a:gd name="T12" fmla="*/ 0 w 611"/>
                <a:gd name="T13" fmla="*/ 582 h 885"/>
                <a:gd name="T14" fmla="*/ 0 w 611"/>
                <a:gd name="T15" fmla="*/ 657 h 885"/>
                <a:gd name="T16" fmla="*/ 81 w 611"/>
                <a:gd name="T17" fmla="*/ 657 h 885"/>
                <a:gd name="T18" fmla="*/ 81 w 611"/>
                <a:gd name="T19" fmla="*/ 723 h 885"/>
                <a:gd name="T20" fmla="*/ 0 w 611"/>
                <a:gd name="T21" fmla="*/ 723 h 885"/>
                <a:gd name="T22" fmla="*/ 0 w 611"/>
                <a:gd name="T23" fmla="*/ 885 h 885"/>
                <a:gd name="T24" fmla="*/ 611 w 611"/>
                <a:gd name="T25" fmla="*/ 885 h 885"/>
                <a:gd name="T26" fmla="*/ 611 w 611"/>
                <a:gd name="T27" fmla="*/ 0 h 885"/>
                <a:gd name="T28" fmla="*/ 0 w 611"/>
                <a:gd name="T29" fmla="*/ 0 h 885"/>
                <a:gd name="T30" fmla="*/ 0 w 611"/>
                <a:gd name="T31" fmla="*/ 364 h 885"/>
                <a:gd name="T32" fmla="*/ 81 w 611"/>
                <a:gd name="T33" fmla="*/ 364 h 885"/>
                <a:gd name="T34" fmla="*/ 288 w 611"/>
                <a:gd name="T35" fmla="*/ 111 h 885"/>
                <a:gd name="T36" fmla="*/ 485 w 611"/>
                <a:gd name="T37" fmla="*/ 111 h 885"/>
                <a:gd name="T38" fmla="*/ 485 w 611"/>
                <a:gd name="T39" fmla="*/ 313 h 885"/>
                <a:gd name="T40" fmla="*/ 288 w 611"/>
                <a:gd name="T41" fmla="*/ 313 h 885"/>
                <a:gd name="T42" fmla="*/ 288 w 611"/>
                <a:gd name="T43" fmla="*/ 111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1" h="885">
                  <a:moveTo>
                    <a:pt x="81" y="364"/>
                  </a:moveTo>
                  <a:lnTo>
                    <a:pt x="81" y="435"/>
                  </a:lnTo>
                  <a:lnTo>
                    <a:pt x="0" y="435"/>
                  </a:lnTo>
                  <a:lnTo>
                    <a:pt x="0" y="511"/>
                  </a:lnTo>
                  <a:lnTo>
                    <a:pt x="81" y="511"/>
                  </a:lnTo>
                  <a:lnTo>
                    <a:pt x="81" y="582"/>
                  </a:lnTo>
                  <a:lnTo>
                    <a:pt x="0" y="582"/>
                  </a:lnTo>
                  <a:lnTo>
                    <a:pt x="0" y="657"/>
                  </a:lnTo>
                  <a:lnTo>
                    <a:pt x="81" y="657"/>
                  </a:lnTo>
                  <a:lnTo>
                    <a:pt x="81" y="723"/>
                  </a:lnTo>
                  <a:lnTo>
                    <a:pt x="0" y="723"/>
                  </a:lnTo>
                  <a:lnTo>
                    <a:pt x="0" y="885"/>
                  </a:lnTo>
                  <a:lnTo>
                    <a:pt x="611" y="885"/>
                  </a:lnTo>
                  <a:lnTo>
                    <a:pt x="611" y="0"/>
                  </a:lnTo>
                  <a:lnTo>
                    <a:pt x="0" y="0"/>
                  </a:lnTo>
                  <a:lnTo>
                    <a:pt x="0" y="364"/>
                  </a:lnTo>
                  <a:lnTo>
                    <a:pt x="81" y="364"/>
                  </a:lnTo>
                  <a:close/>
                  <a:moveTo>
                    <a:pt x="288" y="111"/>
                  </a:moveTo>
                  <a:lnTo>
                    <a:pt x="485" y="111"/>
                  </a:lnTo>
                  <a:lnTo>
                    <a:pt x="485" y="313"/>
                  </a:lnTo>
                  <a:lnTo>
                    <a:pt x="288" y="313"/>
                  </a:lnTo>
                  <a:lnTo>
                    <a:pt x="288" y="11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Freeform 3938"/>
            <p:cNvSpPr>
              <a:spLocks noEditPoints="1"/>
            </p:cNvSpPr>
            <p:nvPr/>
          </p:nvSpPr>
          <p:spPr bwMode="auto">
            <a:xfrm>
              <a:off x="20341275" y="4672610"/>
              <a:ext cx="844047" cy="630567"/>
            </a:xfrm>
            <a:custGeom>
              <a:avLst/>
              <a:gdLst>
                <a:gd name="T0" fmla="*/ 0 w 1368"/>
                <a:gd name="T1" fmla="*/ 0 h 1022"/>
                <a:gd name="T2" fmla="*/ 0 w 1368"/>
                <a:gd name="T3" fmla="*/ 1022 h 1022"/>
                <a:gd name="T4" fmla="*/ 1368 w 1368"/>
                <a:gd name="T5" fmla="*/ 1022 h 1022"/>
                <a:gd name="T6" fmla="*/ 1368 w 1368"/>
                <a:gd name="T7" fmla="*/ 0 h 1022"/>
                <a:gd name="T8" fmla="*/ 0 w 1368"/>
                <a:gd name="T9" fmla="*/ 0 h 1022"/>
                <a:gd name="T10" fmla="*/ 1297 w 1368"/>
                <a:gd name="T11" fmla="*/ 951 h 1022"/>
                <a:gd name="T12" fmla="*/ 686 w 1368"/>
                <a:gd name="T13" fmla="*/ 951 h 1022"/>
                <a:gd name="T14" fmla="*/ 70 w 1368"/>
                <a:gd name="T15" fmla="*/ 951 h 1022"/>
                <a:gd name="T16" fmla="*/ 70 w 1368"/>
                <a:gd name="T17" fmla="*/ 66 h 1022"/>
                <a:gd name="T18" fmla="*/ 686 w 1368"/>
                <a:gd name="T19" fmla="*/ 66 h 1022"/>
                <a:gd name="T20" fmla="*/ 1297 w 1368"/>
                <a:gd name="T21" fmla="*/ 66 h 1022"/>
                <a:gd name="T22" fmla="*/ 1297 w 1368"/>
                <a:gd name="T23" fmla="*/ 951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8" h="1022">
                  <a:moveTo>
                    <a:pt x="0" y="0"/>
                  </a:moveTo>
                  <a:lnTo>
                    <a:pt x="0" y="1022"/>
                  </a:lnTo>
                  <a:lnTo>
                    <a:pt x="1368" y="1022"/>
                  </a:lnTo>
                  <a:lnTo>
                    <a:pt x="1368" y="0"/>
                  </a:lnTo>
                  <a:lnTo>
                    <a:pt x="0" y="0"/>
                  </a:lnTo>
                  <a:close/>
                  <a:moveTo>
                    <a:pt x="1297" y="951"/>
                  </a:moveTo>
                  <a:lnTo>
                    <a:pt x="686" y="951"/>
                  </a:lnTo>
                  <a:lnTo>
                    <a:pt x="70" y="951"/>
                  </a:lnTo>
                  <a:lnTo>
                    <a:pt x="70" y="66"/>
                  </a:lnTo>
                  <a:lnTo>
                    <a:pt x="686" y="66"/>
                  </a:lnTo>
                  <a:lnTo>
                    <a:pt x="1297" y="66"/>
                  </a:lnTo>
                  <a:lnTo>
                    <a:pt x="1297" y="95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Rectangle 3939"/>
            <p:cNvSpPr>
              <a:spLocks noChangeArrowheads="1"/>
            </p:cNvSpPr>
            <p:nvPr/>
          </p:nvSpPr>
          <p:spPr bwMode="auto">
            <a:xfrm>
              <a:off x="20452950" y="4937917"/>
              <a:ext cx="311582" cy="4380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Rectangle 3940"/>
            <p:cNvSpPr>
              <a:spLocks noChangeArrowheads="1"/>
            </p:cNvSpPr>
            <p:nvPr/>
          </p:nvSpPr>
          <p:spPr bwMode="auto">
            <a:xfrm>
              <a:off x="20452950" y="5118697"/>
              <a:ext cx="311582" cy="4072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Rectangle 3941"/>
            <p:cNvSpPr>
              <a:spLocks noChangeArrowheads="1"/>
            </p:cNvSpPr>
            <p:nvPr/>
          </p:nvSpPr>
          <p:spPr bwMode="auto">
            <a:xfrm>
              <a:off x="20452950" y="5028616"/>
              <a:ext cx="311582" cy="4380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Rectangle 3942"/>
            <p:cNvSpPr>
              <a:spLocks noChangeArrowheads="1"/>
            </p:cNvSpPr>
            <p:nvPr/>
          </p:nvSpPr>
          <p:spPr bwMode="auto">
            <a:xfrm>
              <a:off x="20764532" y="4937917"/>
              <a:ext cx="49977" cy="4380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Rectangle 3943"/>
            <p:cNvSpPr>
              <a:spLocks noChangeArrowheads="1"/>
            </p:cNvSpPr>
            <p:nvPr/>
          </p:nvSpPr>
          <p:spPr bwMode="auto">
            <a:xfrm>
              <a:off x="20942226" y="4781818"/>
              <a:ext cx="121548" cy="12463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Rectangle 3944"/>
            <p:cNvSpPr>
              <a:spLocks noChangeArrowheads="1"/>
            </p:cNvSpPr>
            <p:nvPr/>
          </p:nvSpPr>
          <p:spPr bwMode="auto">
            <a:xfrm>
              <a:off x="20764532" y="5118697"/>
              <a:ext cx="49977" cy="4072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Rectangle 3945"/>
            <p:cNvSpPr>
              <a:spLocks noChangeArrowheads="1"/>
            </p:cNvSpPr>
            <p:nvPr/>
          </p:nvSpPr>
          <p:spPr bwMode="auto">
            <a:xfrm>
              <a:off x="20764532" y="5028616"/>
              <a:ext cx="49977" cy="43807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50" name="Group 1349"/>
          <p:cNvGrpSpPr/>
          <p:nvPr/>
        </p:nvGrpSpPr>
        <p:grpSpPr>
          <a:xfrm>
            <a:off x="1913071" y="2335938"/>
            <a:ext cx="267266" cy="297887"/>
            <a:chOff x="12804701" y="4644229"/>
            <a:chExt cx="613909" cy="684246"/>
          </a:xfrm>
        </p:grpSpPr>
        <p:sp>
          <p:nvSpPr>
            <p:cNvPr id="1351" name="Rectangle 3956"/>
            <p:cNvSpPr>
              <a:spLocks noChangeArrowheads="1"/>
            </p:cNvSpPr>
            <p:nvPr/>
          </p:nvSpPr>
          <p:spPr bwMode="auto">
            <a:xfrm>
              <a:off x="12838635" y="4678780"/>
              <a:ext cx="215331" cy="5744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Rectangle 3957"/>
            <p:cNvSpPr>
              <a:spLocks noChangeArrowheads="1"/>
            </p:cNvSpPr>
            <p:nvPr/>
          </p:nvSpPr>
          <p:spPr bwMode="auto">
            <a:xfrm>
              <a:off x="13206363" y="4872516"/>
              <a:ext cx="177694" cy="2714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Freeform 3958"/>
            <p:cNvSpPr>
              <a:spLocks/>
            </p:cNvSpPr>
            <p:nvPr/>
          </p:nvSpPr>
          <p:spPr bwMode="auto">
            <a:xfrm>
              <a:off x="13053966" y="4678780"/>
              <a:ext cx="217799" cy="574421"/>
            </a:xfrm>
            <a:custGeom>
              <a:avLst/>
              <a:gdLst>
                <a:gd name="T0" fmla="*/ 353 w 353"/>
                <a:gd name="T1" fmla="*/ 931 h 931"/>
                <a:gd name="T2" fmla="*/ 353 w 353"/>
                <a:gd name="T3" fmla="*/ 860 h 931"/>
                <a:gd name="T4" fmla="*/ 192 w 353"/>
                <a:gd name="T5" fmla="*/ 860 h 931"/>
                <a:gd name="T6" fmla="*/ 192 w 353"/>
                <a:gd name="T7" fmla="*/ 258 h 931"/>
                <a:gd name="T8" fmla="*/ 353 w 353"/>
                <a:gd name="T9" fmla="*/ 258 h 931"/>
                <a:gd name="T10" fmla="*/ 353 w 353"/>
                <a:gd name="T11" fmla="*/ 0 h 931"/>
                <a:gd name="T12" fmla="*/ 0 w 353"/>
                <a:gd name="T13" fmla="*/ 0 h 931"/>
                <a:gd name="T14" fmla="*/ 0 w 353"/>
                <a:gd name="T15" fmla="*/ 931 h 931"/>
                <a:gd name="T16" fmla="*/ 353 w 353"/>
                <a:gd name="T17" fmla="*/ 931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931">
                  <a:moveTo>
                    <a:pt x="353" y="931"/>
                  </a:moveTo>
                  <a:lnTo>
                    <a:pt x="353" y="860"/>
                  </a:lnTo>
                  <a:lnTo>
                    <a:pt x="192" y="860"/>
                  </a:lnTo>
                  <a:lnTo>
                    <a:pt x="192" y="258"/>
                  </a:lnTo>
                  <a:lnTo>
                    <a:pt x="353" y="258"/>
                  </a:lnTo>
                  <a:lnTo>
                    <a:pt x="353" y="0"/>
                  </a:lnTo>
                  <a:lnTo>
                    <a:pt x="0" y="0"/>
                  </a:lnTo>
                  <a:lnTo>
                    <a:pt x="0" y="931"/>
                  </a:lnTo>
                  <a:lnTo>
                    <a:pt x="353" y="93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Freeform 3959"/>
            <p:cNvSpPr>
              <a:spLocks/>
            </p:cNvSpPr>
            <p:nvPr/>
          </p:nvSpPr>
          <p:spPr bwMode="auto">
            <a:xfrm>
              <a:off x="12804701" y="4644229"/>
              <a:ext cx="501616" cy="684246"/>
            </a:xfrm>
            <a:custGeom>
              <a:avLst/>
              <a:gdLst>
                <a:gd name="T0" fmla="*/ 782 w 813"/>
                <a:gd name="T1" fmla="*/ 314 h 1109"/>
                <a:gd name="T2" fmla="*/ 813 w 813"/>
                <a:gd name="T3" fmla="*/ 314 h 1109"/>
                <a:gd name="T4" fmla="*/ 813 w 813"/>
                <a:gd name="T5" fmla="*/ 0 h 1109"/>
                <a:gd name="T6" fmla="*/ 0 w 813"/>
                <a:gd name="T7" fmla="*/ 0 h 1109"/>
                <a:gd name="T8" fmla="*/ 0 w 813"/>
                <a:gd name="T9" fmla="*/ 1109 h 1109"/>
                <a:gd name="T10" fmla="*/ 813 w 813"/>
                <a:gd name="T11" fmla="*/ 1109 h 1109"/>
                <a:gd name="T12" fmla="*/ 813 w 813"/>
                <a:gd name="T13" fmla="*/ 916 h 1109"/>
                <a:gd name="T14" fmla="*/ 782 w 813"/>
                <a:gd name="T15" fmla="*/ 916 h 1109"/>
                <a:gd name="T16" fmla="*/ 757 w 813"/>
                <a:gd name="T17" fmla="*/ 916 h 1109"/>
                <a:gd name="T18" fmla="*/ 757 w 813"/>
                <a:gd name="T19" fmla="*/ 987 h 1109"/>
                <a:gd name="T20" fmla="*/ 404 w 813"/>
                <a:gd name="T21" fmla="*/ 987 h 1109"/>
                <a:gd name="T22" fmla="*/ 55 w 813"/>
                <a:gd name="T23" fmla="*/ 987 h 1109"/>
                <a:gd name="T24" fmla="*/ 55 w 813"/>
                <a:gd name="T25" fmla="*/ 56 h 1109"/>
                <a:gd name="T26" fmla="*/ 404 w 813"/>
                <a:gd name="T27" fmla="*/ 56 h 1109"/>
                <a:gd name="T28" fmla="*/ 757 w 813"/>
                <a:gd name="T29" fmla="*/ 56 h 1109"/>
                <a:gd name="T30" fmla="*/ 757 w 813"/>
                <a:gd name="T31" fmla="*/ 314 h 1109"/>
                <a:gd name="T32" fmla="*/ 782 w 813"/>
                <a:gd name="T33" fmla="*/ 314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3" h="1109">
                  <a:moveTo>
                    <a:pt x="782" y="314"/>
                  </a:moveTo>
                  <a:lnTo>
                    <a:pt x="813" y="314"/>
                  </a:lnTo>
                  <a:lnTo>
                    <a:pt x="813" y="0"/>
                  </a:lnTo>
                  <a:lnTo>
                    <a:pt x="0" y="0"/>
                  </a:lnTo>
                  <a:lnTo>
                    <a:pt x="0" y="1109"/>
                  </a:lnTo>
                  <a:lnTo>
                    <a:pt x="813" y="1109"/>
                  </a:lnTo>
                  <a:lnTo>
                    <a:pt x="813" y="916"/>
                  </a:lnTo>
                  <a:lnTo>
                    <a:pt x="782" y="916"/>
                  </a:lnTo>
                  <a:lnTo>
                    <a:pt x="757" y="916"/>
                  </a:lnTo>
                  <a:lnTo>
                    <a:pt x="757" y="987"/>
                  </a:lnTo>
                  <a:lnTo>
                    <a:pt x="404" y="987"/>
                  </a:lnTo>
                  <a:lnTo>
                    <a:pt x="55" y="987"/>
                  </a:lnTo>
                  <a:lnTo>
                    <a:pt x="55" y="56"/>
                  </a:lnTo>
                  <a:lnTo>
                    <a:pt x="404" y="56"/>
                  </a:lnTo>
                  <a:lnTo>
                    <a:pt x="757" y="56"/>
                  </a:lnTo>
                  <a:lnTo>
                    <a:pt x="757" y="314"/>
                  </a:lnTo>
                  <a:lnTo>
                    <a:pt x="782" y="31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5" name="Freeform 3960"/>
            <p:cNvSpPr>
              <a:spLocks noEditPoints="1"/>
            </p:cNvSpPr>
            <p:nvPr/>
          </p:nvSpPr>
          <p:spPr bwMode="auto">
            <a:xfrm>
              <a:off x="13172429" y="4837965"/>
              <a:ext cx="246181" cy="371430"/>
            </a:xfrm>
            <a:custGeom>
              <a:avLst/>
              <a:gdLst>
                <a:gd name="T0" fmla="*/ 217 w 399"/>
                <a:gd name="T1" fmla="*/ 0 h 602"/>
                <a:gd name="T2" fmla="*/ 186 w 399"/>
                <a:gd name="T3" fmla="*/ 0 h 602"/>
                <a:gd name="T4" fmla="*/ 161 w 399"/>
                <a:gd name="T5" fmla="*/ 0 h 602"/>
                <a:gd name="T6" fmla="*/ 0 w 399"/>
                <a:gd name="T7" fmla="*/ 0 h 602"/>
                <a:gd name="T8" fmla="*/ 0 w 399"/>
                <a:gd name="T9" fmla="*/ 602 h 602"/>
                <a:gd name="T10" fmla="*/ 161 w 399"/>
                <a:gd name="T11" fmla="*/ 602 h 602"/>
                <a:gd name="T12" fmla="*/ 186 w 399"/>
                <a:gd name="T13" fmla="*/ 602 h 602"/>
                <a:gd name="T14" fmla="*/ 217 w 399"/>
                <a:gd name="T15" fmla="*/ 602 h 602"/>
                <a:gd name="T16" fmla="*/ 399 w 399"/>
                <a:gd name="T17" fmla="*/ 602 h 602"/>
                <a:gd name="T18" fmla="*/ 399 w 399"/>
                <a:gd name="T19" fmla="*/ 0 h 602"/>
                <a:gd name="T20" fmla="*/ 217 w 399"/>
                <a:gd name="T21" fmla="*/ 0 h 602"/>
                <a:gd name="T22" fmla="*/ 343 w 399"/>
                <a:gd name="T23" fmla="*/ 496 h 602"/>
                <a:gd name="T24" fmla="*/ 55 w 399"/>
                <a:gd name="T25" fmla="*/ 496 h 602"/>
                <a:gd name="T26" fmla="*/ 55 w 399"/>
                <a:gd name="T27" fmla="*/ 56 h 602"/>
                <a:gd name="T28" fmla="*/ 343 w 399"/>
                <a:gd name="T29" fmla="*/ 56 h 602"/>
                <a:gd name="T30" fmla="*/ 343 w 399"/>
                <a:gd name="T31" fmla="*/ 49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9" h="602">
                  <a:moveTo>
                    <a:pt x="217" y="0"/>
                  </a:moveTo>
                  <a:lnTo>
                    <a:pt x="186" y="0"/>
                  </a:lnTo>
                  <a:lnTo>
                    <a:pt x="161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161" y="602"/>
                  </a:lnTo>
                  <a:lnTo>
                    <a:pt x="186" y="602"/>
                  </a:lnTo>
                  <a:lnTo>
                    <a:pt x="217" y="602"/>
                  </a:lnTo>
                  <a:lnTo>
                    <a:pt x="399" y="602"/>
                  </a:lnTo>
                  <a:lnTo>
                    <a:pt x="399" y="0"/>
                  </a:lnTo>
                  <a:lnTo>
                    <a:pt x="217" y="0"/>
                  </a:lnTo>
                  <a:close/>
                  <a:moveTo>
                    <a:pt x="343" y="496"/>
                  </a:moveTo>
                  <a:lnTo>
                    <a:pt x="55" y="496"/>
                  </a:lnTo>
                  <a:lnTo>
                    <a:pt x="55" y="56"/>
                  </a:lnTo>
                  <a:lnTo>
                    <a:pt x="343" y="56"/>
                  </a:lnTo>
                  <a:lnTo>
                    <a:pt x="343" y="4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56" name="Group 1355"/>
          <p:cNvGrpSpPr/>
          <p:nvPr/>
        </p:nvGrpSpPr>
        <p:grpSpPr>
          <a:xfrm>
            <a:off x="3493443" y="2353138"/>
            <a:ext cx="309522" cy="270262"/>
            <a:chOff x="15359053" y="4657186"/>
            <a:chExt cx="753966" cy="658332"/>
          </a:xfrm>
        </p:grpSpPr>
        <p:sp>
          <p:nvSpPr>
            <p:cNvPr id="1357" name="Freeform 3961"/>
            <p:cNvSpPr>
              <a:spLocks/>
            </p:cNvSpPr>
            <p:nvPr/>
          </p:nvSpPr>
          <p:spPr bwMode="auto">
            <a:xfrm>
              <a:off x="15402859" y="4697290"/>
              <a:ext cx="336262" cy="302944"/>
            </a:xfrm>
            <a:custGeom>
              <a:avLst/>
              <a:gdLst>
                <a:gd name="T0" fmla="*/ 107 w 108"/>
                <a:gd name="T1" fmla="*/ 36 h 97"/>
                <a:gd name="T2" fmla="*/ 87 w 108"/>
                <a:gd name="T3" fmla="*/ 15 h 97"/>
                <a:gd name="T4" fmla="*/ 54 w 108"/>
                <a:gd name="T5" fmla="*/ 0 h 97"/>
                <a:gd name="T6" fmla="*/ 54 w 108"/>
                <a:gd name="T7" fmla="*/ 0 h 97"/>
                <a:gd name="T8" fmla="*/ 19 w 108"/>
                <a:gd name="T9" fmla="*/ 15 h 97"/>
                <a:gd name="T10" fmla="*/ 13 w 108"/>
                <a:gd name="T11" fmla="*/ 79 h 97"/>
                <a:gd name="T12" fmla="*/ 66 w 108"/>
                <a:gd name="T13" fmla="*/ 79 h 97"/>
                <a:gd name="T14" fmla="*/ 83 w 108"/>
                <a:gd name="T15" fmla="*/ 37 h 97"/>
                <a:gd name="T16" fmla="*/ 104 w 108"/>
                <a:gd name="T17" fmla="*/ 97 h 97"/>
                <a:gd name="T18" fmla="*/ 108 w 108"/>
                <a:gd name="T19" fmla="*/ 86 h 97"/>
                <a:gd name="T20" fmla="*/ 108 w 108"/>
                <a:gd name="T21" fmla="*/ 35 h 97"/>
                <a:gd name="T22" fmla="*/ 107 w 108"/>
                <a:gd name="T23" fmla="*/ 3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97">
                  <a:moveTo>
                    <a:pt x="107" y="36"/>
                  </a:moveTo>
                  <a:cubicBezTo>
                    <a:pt x="87" y="15"/>
                    <a:pt x="87" y="15"/>
                    <a:pt x="87" y="15"/>
                  </a:cubicBezTo>
                  <a:cubicBezTo>
                    <a:pt x="78" y="5"/>
                    <a:pt x="67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2" y="32"/>
                    <a:pt x="0" y="59"/>
                    <a:pt x="13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8" y="86"/>
                    <a:pt x="108" y="86"/>
                    <a:pt x="108" y="86"/>
                  </a:cubicBezTo>
                  <a:cubicBezTo>
                    <a:pt x="108" y="35"/>
                    <a:pt x="108" y="35"/>
                    <a:pt x="108" y="35"/>
                  </a:cubicBezTo>
                  <a:lnTo>
                    <a:pt x="107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3962"/>
            <p:cNvSpPr>
              <a:spLocks/>
            </p:cNvSpPr>
            <p:nvPr/>
          </p:nvSpPr>
          <p:spPr bwMode="auto">
            <a:xfrm>
              <a:off x="15477516" y="4925578"/>
              <a:ext cx="261605" cy="333794"/>
            </a:xfrm>
            <a:custGeom>
              <a:avLst/>
              <a:gdLst>
                <a:gd name="T0" fmla="*/ 404 w 424"/>
                <a:gd name="T1" fmla="*/ 313 h 541"/>
                <a:gd name="T2" fmla="*/ 293 w 424"/>
                <a:gd name="T3" fmla="*/ 0 h 541"/>
                <a:gd name="T4" fmla="*/ 258 w 424"/>
                <a:gd name="T5" fmla="*/ 96 h 541"/>
                <a:gd name="T6" fmla="*/ 0 w 424"/>
                <a:gd name="T7" fmla="*/ 96 h 541"/>
                <a:gd name="T8" fmla="*/ 419 w 424"/>
                <a:gd name="T9" fmla="*/ 541 h 541"/>
                <a:gd name="T10" fmla="*/ 424 w 424"/>
                <a:gd name="T11" fmla="*/ 536 h 541"/>
                <a:gd name="T12" fmla="*/ 424 w 424"/>
                <a:gd name="T13" fmla="*/ 258 h 541"/>
                <a:gd name="T14" fmla="*/ 404 w 424"/>
                <a:gd name="T15" fmla="*/ 31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4" h="541">
                  <a:moveTo>
                    <a:pt x="404" y="313"/>
                  </a:moveTo>
                  <a:lnTo>
                    <a:pt x="293" y="0"/>
                  </a:lnTo>
                  <a:lnTo>
                    <a:pt x="258" y="96"/>
                  </a:lnTo>
                  <a:lnTo>
                    <a:pt x="0" y="96"/>
                  </a:lnTo>
                  <a:lnTo>
                    <a:pt x="419" y="541"/>
                  </a:lnTo>
                  <a:lnTo>
                    <a:pt x="424" y="536"/>
                  </a:lnTo>
                  <a:lnTo>
                    <a:pt x="424" y="258"/>
                  </a:lnTo>
                  <a:lnTo>
                    <a:pt x="404" y="3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3963"/>
            <p:cNvSpPr>
              <a:spLocks/>
            </p:cNvSpPr>
            <p:nvPr/>
          </p:nvSpPr>
          <p:spPr bwMode="auto">
            <a:xfrm>
              <a:off x="15739121" y="4697290"/>
              <a:ext cx="330708" cy="284434"/>
            </a:xfrm>
            <a:custGeom>
              <a:avLst/>
              <a:gdLst>
                <a:gd name="T0" fmla="*/ 26 w 106"/>
                <a:gd name="T1" fmla="*/ 91 h 91"/>
                <a:gd name="T2" fmla="*/ 31 w 106"/>
                <a:gd name="T3" fmla="*/ 80 h 91"/>
                <a:gd name="T4" fmla="*/ 92 w 106"/>
                <a:gd name="T5" fmla="*/ 80 h 91"/>
                <a:gd name="T6" fmla="*/ 92 w 106"/>
                <a:gd name="T7" fmla="*/ 81 h 91"/>
                <a:gd name="T8" fmla="*/ 87 w 106"/>
                <a:gd name="T9" fmla="*/ 15 h 91"/>
                <a:gd name="T10" fmla="*/ 54 w 106"/>
                <a:gd name="T11" fmla="*/ 0 h 91"/>
                <a:gd name="T12" fmla="*/ 53 w 106"/>
                <a:gd name="T13" fmla="*/ 0 h 91"/>
                <a:gd name="T14" fmla="*/ 19 w 106"/>
                <a:gd name="T15" fmla="*/ 15 h 91"/>
                <a:gd name="T16" fmla="*/ 0 w 106"/>
                <a:gd name="T17" fmla="*/ 35 h 91"/>
                <a:gd name="T18" fmla="*/ 0 w 106"/>
                <a:gd name="T19" fmla="*/ 86 h 91"/>
                <a:gd name="T20" fmla="*/ 11 w 106"/>
                <a:gd name="T21" fmla="*/ 54 h 91"/>
                <a:gd name="T22" fmla="*/ 26 w 106"/>
                <a:gd name="T2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" h="91">
                  <a:moveTo>
                    <a:pt x="26" y="91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106" y="61"/>
                    <a:pt x="105" y="33"/>
                    <a:pt x="87" y="15"/>
                  </a:cubicBezTo>
                  <a:cubicBezTo>
                    <a:pt x="78" y="5"/>
                    <a:pt x="66" y="0"/>
                    <a:pt x="54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1" y="54"/>
                    <a:pt x="11" y="54"/>
                    <a:pt x="11" y="54"/>
                  </a:cubicBezTo>
                  <a:lnTo>
                    <a:pt x="26" y="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Freeform 3964"/>
            <p:cNvSpPr>
              <a:spLocks/>
            </p:cNvSpPr>
            <p:nvPr/>
          </p:nvSpPr>
          <p:spPr bwMode="auto">
            <a:xfrm>
              <a:off x="15739121" y="4978639"/>
              <a:ext cx="256052" cy="277647"/>
            </a:xfrm>
            <a:custGeom>
              <a:avLst/>
              <a:gdLst>
                <a:gd name="T0" fmla="*/ 197 w 415"/>
                <a:gd name="T1" fmla="*/ 15 h 450"/>
                <a:gd name="T2" fmla="*/ 127 w 415"/>
                <a:gd name="T3" fmla="*/ 172 h 450"/>
                <a:gd name="T4" fmla="*/ 61 w 415"/>
                <a:gd name="T5" fmla="*/ 0 h 450"/>
                <a:gd name="T6" fmla="*/ 0 w 415"/>
                <a:gd name="T7" fmla="*/ 172 h 450"/>
                <a:gd name="T8" fmla="*/ 0 w 415"/>
                <a:gd name="T9" fmla="*/ 450 h 450"/>
                <a:gd name="T10" fmla="*/ 415 w 415"/>
                <a:gd name="T11" fmla="*/ 15 h 450"/>
                <a:gd name="T12" fmla="*/ 197 w 415"/>
                <a:gd name="T13" fmla="*/ 15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5" h="450">
                  <a:moveTo>
                    <a:pt x="197" y="15"/>
                  </a:moveTo>
                  <a:lnTo>
                    <a:pt x="127" y="172"/>
                  </a:lnTo>
                  <a:lnTo>
                    <a:pt x="61" y="0"/>
                  </a:lnTo>
                  <a:lnTo>
                    <a:pt x="0" y="172"/>
                  </a:lnTo>
                  <a:lnTo>
                    <a:pt x="0" y="450"/>
                  </a:lnTo>
                  <a:lnTo>
                    <a:pt x="415" y="15"/>
                  </a:lnTo>
                  <a:lnTo>
                    <a:pt x="197" y="1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Freeform 3965"/>
            <p:cNvSpPr>
              <a:spLocks noEditPoints="1"/>
            </p:cNvSpPr>
            <p:nvPr/>
          </p:nvSpPr>
          <p:spPr bwMode="auto">
            <a:xfrm>
              <a:off x="15359053" y="4657186"/>
              <a:ext cx="753966" cy="658332"/>
            </a:xfrm>
            <a:custGeom>
              <a:avLst/>
              <a:gdLst>
                <a:gd name="T0" fmla="*/ 219 w 242"/>
                <a:gd name="T1" fmla="*/ 19 h 211"/>
                <a:gd name="T2" fmla="*/ 176 w 242"/>
                <a:gd name="T3" fmla="*/ 0 h 211"/>
                <a:gd name="T4" fmla="*/ 175 w 242"/>
                <a:gd name="T5" fmla="*/ 0 h 211"/>
                <a:gd name="T6" fmla="*/ 132 w 242"/>
                <a:gd name="T7" fmla="*/ 19 h 211"/>
                <a:gd name="T8" fmla="*/ 121 w 242"/>
                <a:gd name="T9" fmla="*/ 30 h 211"/>
                <a:gd name="T10" fmla="*/ 111 w 242"/>
                <a:gd name="T11" fmla="*/ 19 h 211"/>
                <a:gd name="T12" fmla="*/ 68 w 242"/>
                <a:gd name="T13" fmla="*/ 0 h 211"/>
                <a:gd name="T14" fmla="*/ 67 w 242"/>
                <a:gd name="T15" fmla="*/ 0 h 211"/>
                <a:gd name="T16" fmla="*/ 24 w 242"/>
                <a:gd name="T17" fmla="*/ 19 h 211"/>
                <a:gd name="T18" fmla="*/ 24 w 242"/>
                <a:gd name="T19" fmla="*/ 109 h 211"/>
                <a:gd name="T20" fmla="*/ 121 w 242"/>
                <a:gd name="T21" fmla="*/ 211 h 211"/>
                <a:gd name="T22" fmla="*/ 219 w 242"/>
                <a:gd name="T23" fmla="*/ 109 h 211"/>
                <a:gd name="T24" fmla="*/ 219 w 242"/>
                <a:gd name="T25" fmla="*/ 19 h 211"/>
                <a:gd name="T26" fmla="*/ 33 w 242"/>
                <a:gd name="T27" fmla="*/ 28 h 211"/>
                <a:gd name="T28" fmla="*/ 68 w 242"/>
                <a:gd name="T29" fmla="*/ 13 h 211"/>
                <a:gd name="T30" fmla="*/ 68 w 242"/>
                <a:gd name="T31" fmla="*/ 13 h 211"/>
                <a:gd name="T32" fmla="*/ 101 w 242"/>
                <a:gd name="T33" fmla="*/ 28 h 211"/>
                <a:gd name="T34" fmla="*/ 121 w 242"/>
                <a:gd name="T35" fmla="*/ 49 h 211"/>
                <a:gd name="T36" fmla="*/ 122 w 242"/>
                <a:gd name="T37" fmla="*/ 48 h 211"/>
                <a:gd name="T38" fmla="*/ 141 w 242"/>
                <a:gd name="T39" fmla="*/ 28 h 211"/>
                <a:gd name="T40" fmla="*/ 175 w 242"/>
                <a:gd name="T41" fmla="*/ 13 h 211"/>
                <a:gd name="T42" fmla="*/ 176 w 242"/>
                <a:gd name="T43" fmla="*/ 13 h 211"/>
                <a:gd name="T44" fmla="*/ 209 w 242"/>
                <a:gd name="T45" fmla="*/ 28 h 211"/>
                <a:gd name="T46" fmla="*/ 214 w 242"/>
                <a:gd name="T47" fmla="*/ 94 h 211"/>
                <a:gd name="T48" fmla="*/ 214 w 242"/>
                <a:gd name="T49" fmla="*/ 93 h 211"/>
                <a:gd name="T50" fmla="*/ 153 w 242"/>
                <a:gd name="T51" fmla="*/ 93 h 211"/>
                <a:gd name="T52" fmla="*/ 148 w 242"/>
                <a:gd name="T53" fmla="*/ 104 h 211"/>
                <a:gd name="T54" fmla="*/ 133 w 242"/>
                <a:gd name="T55" fmla="*/ 67 h 211"/>
                <a:gd name="T56" fmla="*/ 122 w 242"/>
                <a:gd name="T57" fmla="*/ 99 h 211"/>
                <a:gd name="T58" fmla="*/ 118 w 242"/>
                <a:gd name="T59" fmla="*/ 110 h 211"/>
                <a:gd name="T60" fmla="*/ 97 w 242"/>
                <a:gd name="T61" fmla="*/ 50 h 211"/>
                <a:gd name="T62" fmla="*/ 80 w 242"/>
                <a:gd name="T63" fmla="*/ 92 h 211"/>
                <a:gd name="T64" fmla="*/ 27 w 242"/>
                <a:gd name="T65" fmla="*/ 92 h 211"/>
                <a:gd name="T66" fmla="*/ 33 w 242"/>
                <a:gd name="T67" fmla="*/ 28 h 211"/>
                <a:gd name="T68" fmla="*/ 38 w 242"/>
                <a:gd name="T69" fmla="*/ 105 h 211"/>
                <a:gd name="T70" fmla="*/ 89 w 242"/>
                <a:gd name="T71" fmla="*/ 105 h 211"/>
                <a:gd name="T72" fmla="*/ 96 w 242"/>
                <a:gd name="T73" fmla="*/ 86 h 211"/>
                <a:gd name="T74" fmla="*/ 118 w 242"/>
                <a:gd name="T75" fmla="*/ 148 h 211"/>
                <a:gd name="T76" fmla="*/ 122 w 242"/>
                <a:gd name="T77" fmla="*/ 137 h 211"/>
                <a:gd name="T78" fmla="*/ 134 w 242"/>
                <a:gd name="T79" fmla="*/ 103 h 211"/>
                <a:gd name="T80" fmla="*/ 147 w 242"/>
                <a:gd name="T81" fmla="*/ 137 h 211"/>
                <a:gd name="T82" fmla="*/ 161 w 242"/>
                <a:gd name="T83" fmla="*/ 106 h 211"/>
                <a:gd name="T84" fmla="*/ 204 w 242"/>
                <a:gd name="T85" fmla="*/ 106 h 211"/>
                <a:gd name="T86" fmla="*/ 122 w 242"/>
                <a:gd name="T87" fmla="*/ 192 h 211"/>
                <a:gd name="T88" fmla="*/ 121 w 242"/>
                <a:gd name="T89" fmla="*/ 193 h 211"/>
                <a:gd name="T90" fmla="*/ 38 w 242"/>
                <a:gd name="T91" fmla="*/ 10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2" h="211">
                  <a:moveTo>
                    <a:pt x="219" y="19"/>
                  </a:moveTo>
                  <a:cubicBezTo>
                    <a:pt x="207" y="7"/>
                    <a:pt x="192" y="0"/>
                    <a:pt x="176" y="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59" y="0"/>
                    <a:pt x="144" y="7"/>
                    <a:pt x="132" y="19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99" y="7"/>
                    <a:pt x="84" y="0"/>
                    <a:pt x="6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1" y="0"/>
                    <a:pt x="36" y="7"/>
                    <a:pt x="24" y="19"/>
                  </a:cubicBezTo>
                  <a:cubicBezTo>
                    <a:pt x="0" y="44"/>
                    <a:pt x="0" y="84"/>
                    <a:pt x="24" y="109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242" y="84"/>
                    <a:pt x="242" y="44"/>
                    <a:pt x="219" y="19"/>
                  </a:cubicBezTo>
                  <a:close/>
                  <a:moveTo>
                    <a:pt x="33" y="28"/>
                  </a:moveTo>
                  <a:cubicBezTo>
                    <a:pt x="42" y="18"/>
                    <a:pt x="55" y="13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1" y="13"/>
                    <a:pt x="92" y="18"/>
                    <a:pt x="101" y="28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50" y="18"/>
                    <a:pt x="163" y="13"/>
                    <a:pt x="175" y="13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88" y="13"/>
                    <a:pt x="200" y="18"/>
                    <a:pt x="209" y="28"/>
                  </a:cubicBezTo>
                  <a:cubicBezTo>
                    <a:pt x="227" y="46"/>
                    <a:pt x="228" y="74"/>
                    <a:pt x="214" y="94"/>
                  </a:cubicBezTo>
                  <a:cubicBezTo>
                    <a:pt x="214" y="93"/>
                    <a:pt x="214" y="93"/>
                    <a:pt x="214" y="93"/>
                  </a:cubicBezTo>
                  <a:cubicBezTo>
                    <a:pt x="153" y="93"/>
                    <a:pt x="153" y="93"/>
                    <a:pt x="153" y="93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22" y="99"/>
                    <a:pt x="122" y="99"/>
                    <a:pt x="122" y="99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14" y="72"/>
                    <a:pt x="16" y="45"/>
                    <a:pt x="33" y="28"/>
                  </a:cubicBezTo>
                  <a:close/>
                  <a:moveTo>
                    <a:pt x="38" y="105"/>
                  </a:moveTo>
                  <a:cubicBezTo>
                    <a:pt x="89" y="105"/>
                    <a:pt x="89" y="105"/>
                    <a:pt x="89" y="105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118" y="148"/>
                    <a:pt x="118" y="148"/>
                    <a:pt x="118" y="14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34" y="103"/>
                    <a:pt x="134" y="103"/>
                    <a:pt x="134" y="103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204" y="106"/>
                    <a:pt x="204" y="106"/>
                    <a:pt x="204" y="106"/>
                  </a:cubicBezTo>
                  <a:cubicBezTo>
                    <a:pt x="122" y="192"/>
                    <a:pt x="122" y="192"/>
                    <a:pt x="122" y="192"/>
                  </a:cubicBezTo>
                  <a:cubicBezTo>
                    <a:pt x="121" y="193"/>
                    <a:pt x="121" y="193"/>
                    <a:pt x="121" y="193"/>
                  </a:cubicBezTo>
                  <a:lnTo>
                    <a:pt x="38" y="10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Line 3966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Line 3967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64" name="Group 1363"/>
          <p:cNvGrpSpPr/>
          <p:nvPr/>
        </p:nvGrpSpPr>
        <p:grpSpPr>
          <a:xfrm>
            <a:off x="1056564" y="2396644"/>
            <a:ext cx="326560" cy="170323"/>
            <a:chOff x="11424486" y="4784903"/>
            <a:chExt cx="772476" cy="402897"/>
          </a:xfrm>
        </p:grpSpPr>
        <p:sp>
          <p:nvSpPr>
            <p:cNvPr id="1365" name="Rectangle 3893"/>
            <p:cNvSpPr>
              <a:spLocks noChangeArrowheads="1"/>
            </p:cNvSpPr>
            <p:nvPr/>
          </p:nvSpPr>
          <p:spPr bwMode="auto">
            <a:xfrm>
              <a:off x="11461506" y="4878686"/>
              <a:ext cx="62317" cy="2184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Rectangle 3894"/>
            <p:cNvSpPr>
              <a:spLocks noChangeArrowheads="1"/>
            </p:cNvSpPr>
            <p:nvPr/>
          </p:nvSpPr>
          <p:spPr bwMode="auto">
            <a:xfrm>
              <a:off x="11561459" y="4822540"/>
              <a:ext cx="71571" cy="327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Rectangle 3895"/>
            <p:cNvSpPr>
              <a:spLocks noChangeArrowheads="1"/>
            </p:cNvSpPr>
            <p:nvPr/>
          </p:nvSpPr>
          <p:spPr bwMode="auto">
            <a:xfrm>
              <a:off x="11988418" y="4822540"/>
              <a:ext cx="71571" cy="32762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Rectangle 3896"/>
            <p:cNvSpPr>
              <a:spLocks noChangeArrowheads="1"/>
            </p:cNvSpPr>
            <p:nvPr/>
          </p:nvSpPr>
          <p:spPr bwMode="auto">
            <a:xfrm>
              <a:off x="12097626" y="4878686"/>
              <a:ext cx="61699" cy="21841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Freeform 3897"/>
            <p:cNvSpPr>
              <a:spLocks noEditPoints="1"/>
            </p:cNvSpPr>
            <p:nvPr/>
          </p:nvSpPr>
          <p:spPr bwMode="auto">
            <a:xfrm>
              <a:off x="11424486" y="4784903"/>
              <a:ext cx="772476" cy="402897"/>
            </a:xfrm>
            <a:custGeom>
              <a:avLst/>
              <a:gdLst>
                <a:gd name="T0" fmla="*/ 1091 w 1252"/>
                <a:gd name="T1" fmla="*/ 91 h 653"/>
                <a:gd name="T2" fmla="*/ 1091 w 1252"/>
                <a:gd name="T3" fmla="*/ 0 h 653"/>
                <a:gd name="T4" fmla="*/ 853 w 1252"/>
                <a:gd name="T5" fmla="*/ 0 h 653"/>
                <a:gd name="T6" fmla="*/ 853 w 1252"/>
                <a:gd name="T7" fmla="*/ 294 h 653"/>
                <a:gd name="T8" fmla="*/ 399 w 1252"/>
                <a:gd name="T9" fmla="*/ 294 h 653"/>
                <a:gd name="T10" fmla="*/ 399 w 1252"/>
                <a:gd name="T11" fmla="*/ 0 h 653"/>
                <a:gd name="T12" fmla="*/ 161 w 1252"/>
                <a:gd name="T13" fmla="*/ 0 h 653"/>
                <a:gd name="T14" fmla="*/ 161 w 1252"/>
                <a:gd name="T15" fmla="*/ 91 h 653"/>
                <a:gd name="T16" fmla="*/ 0 w 1252"/>
                <a:gd name="T17" fmla="*/ 91 h 653"/>
                <a:gd name="T18" fmla="*/ 0 w 1252"/>
                <a:gd name="T19" fmla="*/ 567 h 653"/>
                <a:gd name="T20" fmla="*/ 161 w 1252"/>
                <a:gd name="T21" fmla="*/ 567 h 653"/>
                <a:gd name="T22" fmla="*/ 161 w 1252"/>
                <a:gd name="T23" fmla="*/ 653 h 653"/>
                <a:gd name="T24" fmla="*/ 399 w 1252"/>
                <a:gd name="T25" fmla="*/ 653 h 653"/>
                <a:gd name="T26" fmla="*/ 399 w 1252"/>
                <a:gd name="T27" fmla="*/ 354 h 653"/>
                <a:gd name="T28" fmla="*/ 853 w 1252"/>
                <a:gd name="T29" fmla="*/ 354 h 653"/>
                <a:gd name="T30" fmla="*/ 853 w 1252"/>
                <a:gd name="T31" fmla="*/ 653 h 653"/>
                <a:gd name="T32" fmla="*/ 1091 w 1252"/>
                <a:gd name="T33" fmla="*/ 653 h 653"/>
                <a:gd name="T34" fmla="*/ 1091 w 1252"/>
                <a:gd name="T35" fmla="*/ 567 h 653"/>
                <a:gd name="T36" fmla="*/ 1252 w 1252"/>
                <a:gd name="T37" fmla="*/ 567 h 653"/>
                <a:gd name="T38" fmla="*/ 1252 w 1252"/>
                <a:gd name="T39" fmla="*/ 91 h 653"/>
                <a:gd name="T40" fmla="*/ 1091 w 1252"/>
                <a:gd name="T41" fmla="*/ 91 h 653"/>
                <a:gd name="T42" fmla="*/ 161 w 1252"/>
                <a:gd name="T43" fmla="*/ 506 h 653"/>
                <a:gd name="T44" fmla="*/ 60 w 1252"/>
                <a:gd name="T45" fmla="*/ 506 h 653"/>
                <a:gd name="T46" fmla="*/ 60 w 1252"/>
                <a:gd name="T47" fmla="*/ 152 h 653"/>
                <a:gd name="T48" fmla="*/ 161 w 1252"/>
                <a:gd name="T49" fmla="*/ 152 h 653"/>
                <a:gd name="T50" fmla="*/ 161 w 1252"/>
                <a:gd name="T51" fmla="*/ 506 h 653"/>
                <a:gd name="T52" fmla="*/ 338 w 1252"/>
                <a:gd name="T53" fmla="*/ 592 h 653"/>
                <a:gd name="T54" fmla="*/ 222 w 1252"/>
                <a:gd name="T55" fmla="*/ 592 h 653"/>
                <a:gd name="T56" fmla="*/ 222 w 1252"/>
                <a:gd name="T57" fmla="*/ 61 h 653"/>
                <a:gd name="T58" fmla="*/ 338 w 1252"/>
                <a:gd name="T59" fmla="*/ 61 h 653"/>
                <a:gd name="T60" fmla="*/ 338 w 1252"/>
                <a:gd name="T61" fmla="*/ 592 h 653"/>
                <a:gd name="T62" fmla="*/ 1030 w 1252"/>
                <a:gd name="T63" fmla="*/ 592 h 653"/>
                <a:gd name="T64" fmla="*/ 914 w 1252"/>
                <a:gd name="T65" fmla="*/ 592 h 653"/>
                <a:gd name="T66" fmla="*/ 914 w 1252"/>
                <a:gd name="T67" fmla="*/ 61 h 653"/>
                <a:gd name="T68" fmla="*/ 1030 w 1252"/>
                <a:gd name="T69" fmla="*/ 61 h 653"/>
                <a:gd name="T70" fmla="*/ 1030 w 1252"/>
                <a:gd name="T71" fmla="*/ 592 h 653"/>
                <a:gd name="T72" fmla="*/ 1191 w 1252"/>
                <a:gd name="T73" fmla="*/ 506 h 653"/>
                <a:gd name="T74" fmla="*/ 1091 w 1252"/>
                <a:gd name="T75" fmla="*/ 506 h 653"/>
                <a:gd name="T76" fmla="*/ 1091 w 1252"/>
                <a:gd name="T77" fmla="*/ 152 h 653"/>
                <a:gd name="T78" fmla="*/ 1191 w 1252"/>
                <a:gd name="T79" fmla="*/ 152 h 653"/>
                <a:gd name="T80" fmla="*/ 1191 w 1252"/>
                <a:gd name="T81" fmla="*/ 506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2" h="653">
                  <a:moveTo>
                    <a:pt x="1091" y="91"/>
                  </a:moveTo>
                  <a:lnTo>
                    <a:pt x="1091" y="0"/>
                  </a:lnTo>
                  <a:lnTo>
                    <a:pt x="853" y="0"/>
                  </a:lnTo>
                  <a:lnTo>
                    <a:pt x="853" y="294"/>
                  </a:lnTo>
                  <a:lnTo>
                    <a:pt x="399" y="294"/>
                  </a:lnTo>
                  <a:lnTo>
                    <a:pt x="399" y="0"/>
                  </a:lnTo>
                  <a:lnTo>
                    <a:pt x="161" y="0"/>
                  </a:lnTo>
                  <a:lnTo>
                    <a:pt x="161" y="91"/>
                  </a:lnTo>
                  <a:lnTo>
                    <a:pt x="0" y="91"/>
                  </a:lnTo>
                  <a:lnTo>
                    <a:pt x="0" y="567"/>
                  </a:lnTo>
                  <a:lnTo>
                    <a:pt x="161" y="567"/>
                  </a:lnTo>
                  <a:lnTo>
                    <a:pt x="161" y="653"/>
                  </a:lnTo>
                  <a:lnTo>
                    <a:pt x="399" y="653"/>
                  </a:lnTo>
                  <a:lnTo>
                    <a:pt x="399" y="354"/>
                  </a:lnTo>
                  <a:lnTo>
                    <a:pt x="853" y="354"/>
                  </a:lnTo>
                  <a:lnTo>
                    <a:pt x="853" y="653"/>
                  </a:lnTo>
                  <a:lnTo>
                    <a:pt x="1091" y="653"/>
                  </a:lnTo>
                  <a:lnTo>
                    <a:pt x="1091" y="567"/>
                  </a:lnTo>
                  <a:lnTo>
                    <a:pt x="1252" y="567"/>
                  </a:lnTo>
                  <a:lnTo>
                    <a:pt x="1252" y="91"/>
                  </a:lnTo>
                  <a:lnTo>
                    <a:pt x="1091" y="91"/>
                  </a:lnTo>
                  <a:close/>
                  <a:moveTo>
                    <a:pt x="161" y="506"/>
                  </a:moveTo>
                  <a:lnTo>
                    <a:pt x="60" y="506"/>
                  </a:lnTo>
                  <a:lnTo>
                    <a:pt x="60" y="152"/>
                  </a:lnTo>
                  <a:lnTo>
                    <a:pt x="161" y="152"/>
                  </a:lnTo>
                  <a:lnTo>
                    <a:pt x="161" y="506"/>
                  </a:lnTo>
                  <a:close/>
                  <a:moveTo>
                    <a:pt x="338" y="592"/>
                  </a:moveTo>
                  <a:lnTo>
                    <a:pt x="222" y="592"/>
                  </a:lnTo>
                  <a:lnTo>
                    <a:pt x="222" y="61"/>
                  </a:lnTo>
                  <a:lnTo>
                    <a:pt x="338" y="61"/>
                  </a:lnTo>
                  <a:lnTo>
                    <a:pt x="338" y="592"/>
                  </a:lnTo>
                  <a:close/>
                  <a:moveTo>
                    <a:pt x="1030" y="592"/>
                  </a:moveTo>
                  <a:lnTo>
                    <a:pt x="914" y="592"/>
                  </a:lnTo>
                  <a:lnTo>
                    <a:pt x="914" y="61"/>
                  </a:lnTo>
                  <a:lnTo>
                    <a:pt x="1030" y="61"/>
                  </a:lnTo>
                  <a:lnTo>
                    <a:pt x="1030" y="592"/>
                  </a:lnTo>
                  <a:close/>
                  <a:moveTo>
                    <a:pt x="1191" y="506"/>
                  </a:moveTo>
                  <a:lnTo>
                    <a:pt x="1091" y="506"/>
                  </a:lnTo>
                  <a:lnTo>
                    <a:pt x="1091" y="152"/>
                  </a:lnTo>
                  <a:lnTo>
                    <a:pt x="1191" y="152"/>
                  </a:lnTo>
                  <a:lnTo>
                    <a:pt x="1191" y="50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70" name="Group 1369"/>
          <p:cNvGrpSpPr/>
          <p:nvPr/>
        </p:nvGrpSpPr>
        <p:grpSpPr>
          <a:xfrm>
            <a:off x="7526452" y="2318721"/>
            <a:ext cx="305505" cy="306011"/>
            <a:chOff x="21693107" y="4613379"/>
            <a:chExt cx="744711" cy="745945"/>
          </a:xfrm>
        </p:grpSpPr>
        <p:sp>
          <p:nvSpPr>
            <p:cNvPr id="1371" name="Freeform 3946"/>
            <p:cNvSpPr>
              <a:spLocks/>
            </p:cNvSpPr>
            <p:nvPr/>
          </p:nvSpPr>
          <p:spPr bwMode="auto">
            <a:xfrm>
              <a:off x="22434733" y="5019361"/>
              <a:ext cx="3085" cy="12340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3947"/>
            <p:cNvSpPr>
              <a:spLocks/>
            </p:cNvSpPr>
            <p:nvPr/>
          </p:nvSpPr>
          <p:spPr bwMode="auto">
            <a:xfrm>
              <a:off x="22434733" y="5031700"/>
              <a:ext cx="0" cy="15425"/>
            </a:xfrm>
            <a:custGeom>
              <a:avLst/>
              <a:gdLst>
                <a:gd name="T0" fmla="*/ 5 h 5"/>
                <a:gd name="T1" fmla="*/ 0 h 5"/>
                <a:gd name="T2" fmla="*/ 5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5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0" y="2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Freeform 3948"/>
            <p:cNvSpPr>
              <a:spLocks/>
            </p:cNvSpPr>
            <p:nvPr/>
          </p:nvSpPr>
          <p:spPr bwMode="auto">
            <a:xfrm>
              <a:off x="22437818" y="4987894"/>
              <a:ext cx="0" cy="31467"/>
            </a:xfrm>
            <a:custGeom>
              <a:avLst/>
              <a:gdLst>
                <a:gd name="T0" fmla="*/ 0 h 10"/>
                <a:gd name="T1" fmla="*/ 10 h 10"/>
                <a:gd name="T2" fmla="*/ 0 h 1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Freeform 3949"/>
            <p:cNvSpPr>
              <a:spLocks/>
            </p:cNvSpPr>
            <p:nvPr/>
          </p:nvSpPr>
          <p:spPr bwMode="auto">
            <a:xfrm>
              <a:off x="21730744" y="4651016"/>
              <a:ext cx="345516" cy="670672"/>
            </a:xfrm>
            <a:custGeom>
              <a:avLst/>
              <a:gdLst>
                <a:gd name="T0" fmla="*/ 0 w 111"/>
                <a:gd name="T1" fmla="*/ 108 h 215"/>
                <a:gd name="T2" fmla="*/ 30 w 111"/>
                <a:gd name="T3" fmla="*/ 182 h 215"/>
                <a:gd name="T4" fmla="*/ 30 w 111"/>
                <a:gd name="T5" fmla="*/ 174 h 215"/>
                <a:gd name="T6" fmla="*/ 37 w 111"/>
                <a:gd name="T7" fmla="*/ 159 h 215"/>
                <a:gd name="T8" fmla="*/ 46 w 111"/>
                <a:gd name="T9" fmla="*/ 154 h 215"/>
                <a:gd name="T10" fmla="*/ 38 w 111"/>
                <a:gd name="T11" fmla="*/ 141 h 215"/>
                <a:gd name="T12" fmla="*/ 53 w 111"/>
                <a:gd name="T13" fmla="*/ 126 h 215"/>
                <a:gd name="T14" fmla="*/ 68 w 111"/>
                <a:gd name="T15" fmla="*/ 141 h 215"/>
                <a:gd name="T16" fmla="*/ 60 w 111"/>
                <a:gd name="T17" fmla="*/ 154 h 215"/>
                <a:gd name="T18" fmla="*/ 69 w 111"/>
                <a:gd name="T19" fmla="*/ 159 h 215"/>
                <a:gd name="T20" fmla="*/ 76 w 111"/>
                <a:gd name="T21" fmla="*/ 174 h 215"/>
                <a:gd name="T22" fmla="*/ 76 w 111"/>
                <a:gd name="T23" fmla="*/ 210 h 215"/>
                <a:gd name="T24" fmla="*/ 108 w 111"/>
                <a:gd name="T25" fmla="*/ 215 h 215"/>
                <a:gd name="T26" fmla="*/ 111 w 111"/>
                <a:gd name="T27" fmla="*/ 215 h 215"/>
                <a:gd name="T28" fmla="*/ 111 w 111"/>
                <a:gd name="T29" fmla="*/ 156 h 215"/>
                <a:gd name="T30" fmla="*/ 108 w 111"/>
                <a:gd name="T31" fmla="*/ 152 h 215"/>
                <a:gd name="T32" fmla="*/ 95 w 111"/>
                <a:gd name="T33" fmla="*/ 165 h 215"/>
                <a:gd name="T34" fmla="*/ 90 w 111"/>
                <a:gd name="T35" fmla="*/ 159 h 215"/>
                <a:gd name="T36" fmla="*/ 104 w 111"/>
                <a:gd name="T37" fmla="*/ 144 h 215"/>
                <a:gd name="T38" fmla="*/ 104 w 111"/>
                <a:gd name="T39" fmla="*/ 144 h 215"/>
                <a:gd name="T40" fmla="*/ 104 w 111"/>
                <a:gd name="T41" fmla="*/ 126 h 215"/>
                <a:gd name="T42" fmla="*/ 111 w 111"/>
                <a:gd name="T43" fmla="*/ 126 h 215"/>
                <a:gd name="T44" fmla="*/ 111 w 111"/>
                <a:gd name="T45" fmla="*/ 108 h 215"/>
                <a:gd name="T46" fmla="*/ 77 w 111"/>
                <a:gd name="T47" fmla="*/ 108 h 215"/>
                <a:gd name="T48" fmla="*/ 77 w 111"/>
                <a:gd name="T49" fmla="*/ 81 h 215"/>
                <a:gd name="T50" fmla="*/ 86 w 111"/>
                <a:gd name="T51" fmla="*/ 62 h 215"/>
                <a:gd name="T52" fmla="*/ 97 w 111"/>
                <a:gd name="T53" fmla="*/ 55 h 215"/>
                <a:gd name="T54" fmla="*/ 87 w 111"/>
                <a:gd name="T55" fmla="*/ 38 h 215"/>
                <a:gd name="T56" fmla="*/ 106 w 111"/>
                <a:gd name="T57" fmla="*/ 18 h 215"/>
                <a:gd name="T58" fmla="*/ 111 w 111"/>
                <a:gd name="T59" fmla="*/ 19 h 215"/>
                <a:gd name="T60" fmla="*/ 111 w 111"/>
                <a:gd name="T61" fmla="*/ 0 h 215"/>
                <a:gd name="T62" fmla="*/ 108 w 111"/>
                <a:gd name="T63" fmla="*/ 0 h 215"/>
                <a:gd name="T64" fmla="*/ 0 w 111"/>
                <a:gd name="T65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215">
                  <a:moveTo>
                    <a:pt x="0" y="108"/>
                  </a:moveTo>
                  <a:cubicBezTo>
                    <a:pt x="0" y="137"/>
                    <a:pt x="11" y="163"/>
                    <a:pt x="30" y="182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0" y="168"/>
                    <a:pt x="33" y="163"/>
                    <a:pt x="37" y="159"/>
                  </a:cubicBezTo>
                  <a:cubicBezTo>
                    <a:pt x="39" y="157"/>
                    <a:pt x="42" y="155"/>
                    <a:pt x="46" y="154"/>
                  </a:cubicBezTo>
                  <a:cubicBezTo>
                    <a:pt x="41" y="151"/>
                    <a:pt x="38" y="146"/>
                    <a:pt x="38" y="141"/>
                  </a:cubicBezTo>
                  <a:cubicBezTo>
                    <a:pt x="38" y="132"/>
                    <a:pt x="45" y="126"/>
                    <a:pt x="53" y="126"/>
                  </a:cubicBezTo>
                  <a:cubicBezTo>
                    <a:pt x="61" y="126"/>
                    <a:pt x="68" y="132"/>
                    <a:pt x="68" y="141"/>
                  </a:cubicBezTo>
                  <a:cubicBezTo>
                    <a:pt x="68" y="147"/>
                    <a:pt x="65" y="152"/>
                    <a:pt x="60" y="154"/>
                  </a:cubicBezTo>
                  <a:cubicBezTo>
                    <a:pt x="63" y="155"/>
                    <a:pt x="66" y="157"/>
                    <a:pt x="69" y="159"/>
                  </a:cubicBezTo>
                  <a:cubicBezTo>
                    <a:pt x="73" y="163"/>
                    <a:pt x="76" y="168"/>
                    <a:pt x="76" y="17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86" y="214"/>
                    <a:pt x="96" y="215"/>
                    <a:pt x="108" y="215"/>
                  </a:cubicBezTo>
                  <a:cubicBezTo>
                    <a:pt x="109" y="215"/>
                    <a:pt x="110" y="215"/>
                    <a:pt x="111" y="215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95" y="165"/>
                    <a:pt x="95" y="165"/>
                    <a:pt x="95" y="165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77" y="74"/>
                    <a:pt x="80" y="67"/>
                    <a:pt x="86" y="62"/>
                  </a:cubicBezTo>
                  <a:cubicBezTo>
                    <a:pt x="89" y="59"/>
                    <a:pt x="93" y="57"/>
                    <a:pt x="97" y="55"/>
                  </a:cubicBezTo>
                  <a:cubicBezTo>
                    <a:pt x="91" y="52"/>
                    <a:pt x="87" y="45"/>
                    <a:pt x="87" y="38"/>
                  </a:cubicBezTo>
                  <a:cubicBezTo>
                    <a:pt x="87" y="27"/>
                    <a:pt x="96" y="18"/>
                    <a:pt x="106" y="18"/>
                  </a:cubicBezTo>
                  <a:cubicBezTo>
                    <a:pt x="108" y="18"/>
                    <a:pt x="110" y="18"/>
                    <a:pt x="111" y="19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9" y="0"/>
                    <a:pt x="108" y="0"/>
                  </a:cubicBezTo>
                  <a:cubicBezTo>
                    <a:pt x="48" y="0"/>
                    <a:pt x="0" y="4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Freeform 3950"/>
            <p:cNvSpPr>
              <a:spLocks/>
            </p:cNvSpPr>
            <p:nvPr/>
          </p:nvSpPr>
          <p:spPr bwMode="auto">
            <a:xfrm>
              <a:off x="22076260" y="4651016"/>
              <a:ext cx="323922" cy="670672"/>
            </a:xfrm>
            <a:custGeom>
              <a:avLst/>
              <a:gdLst>
                <a:gd name="T0" fmla="*/ 15 w 104"/>
                <a:gd name="T1" fmla="*/ 38 h 215"/>
                <a:gd name="T2" fmla="*/ 5 w 104"/>
                <a:gd name="T3" fmla="*/ 55 h 215"/>
                <a:gd name="T4" fmla="*/ 16 w 104"/>
                <a:gd name="T5" fmla="*/ 62 h 215"/>
                <a:gd name="T6" fmla="*/ 25 w 104"/>
                <a:gd name="T7" fmla="*/ 81 h 215"/>
                <a:gd name="T8" fmla="*/ 25 w 104"/>
                <a:gd name="T9" fmla="*/ 108 h 215"/>
                <a:gd name="T10" fmla="*/ 0 w 104"/>
                <a:gd name="T11" fmla="*/ 108 h 215"/>
                <a:gd name="T12" fmla="*/ 0 w 104"/>
                <a:gd name="T13" fmla="*/ 126 h 215"/>
                <a:gd name="T14" fmla="*/ 1 w 104"/>
                <a:gd name="T15" fmla="*/ 126 h 215"/>
                <a:gd name="T16" fmla="*/ 1 w 104"/>
                <a:gd name="T17" fmla="*/ 145 h 215"/>
                <a:gd name="T18" fmla="*/ 15 w 104"/>
                <a:gd name="T19" fmla="*/ 159 h 215"/>
                <a:gd name="T20" fmla="*/ 9 w 104"/>
                <a:gd name="T21" fmla="*/ 165 h 215"/>
                <a:gd name="T22" fmla="*/ 0 w 104"/>
                <a:gd name="T23" fmla="*/ 156 h 215"/>
                <a:gd name="T24" fmla="*/ 0 w 104"/>
                <a:gd name="T25" fmla="*/ 215 h 215"/>
                <a:gd name="T26" fmla="*/ 26 w 104"/>
                <a:gd name="T27" fmla="*/ 211 h 215"/>
                <a:gd name="T28" fmla="*/ 26 w 104"/>
                <a:gd name="T29" fmla="*/ 174 h 215"/>
                <a:gd name="T30" fmla="*/ 33 w 104"/>
                <a:gd name="T31" fmla="*/ 159 h 215"/>
                <a:gd name="T32" fmla="*/ 42 w 104"/>
                <a:gd name="T33" fmla="*/ 154 h 215"/>
                <a:gd name="T34" fmla="*/ 34 w 104"/>
                <a:gd name="T35" fmla="*/ 141 h 215"/>
                <a:gd name="T36" fmla="*/ 49 w 104"/>
                <a:gd name="T37" fmla="*/ 126 h 215"/>
                <a:gd name="T38" fmla="*/ 64 w 104"/>
                <a:gd name="T39" fmla="*/ 141 h 215"/>
                <a:gd name="T40" fmla="*/ 56 w 104"/>
                <a:gd name="T41" fmla="*/ 154 h 215"/>
                <a:gd name="T42" fmla="*/ 65 w 104"/>
                <a:gd name="T43" fmla="*/ 159 h 215"/>
                <a:gd name="T44" fmla="*/ 72 w 104"/>
                <a:gd name="T45" fmla="*/ 174 h 215"/>
                <a:gd name="T46" fmla="*/ 72 w 104"/>
                <a:gd name="T47" fmla="*/ 184 h 215"/>
                <a:gd name="T48" fmla="*/ 104 w 104"/>
                <a:gd name="T49" fmla="*/ 108 h 215"/>
                <a:gd name="T50" fmla="*/ 0 w 104"/>
                <a:gd name="T51" fmla="*/ 0 h 215"/>
                <a:gd name="T52" fmla="*/ 0 w 104"/>
                <a:gd name="T53" fmla="*/ 19 h 215"/>
                <a:gd name="T54" fmla="*/ 15 w 104"/>
                <a:gd name="T55" fmla="*/ 3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215">
                  <a:moveTo>
                    <a:pt x="15" y="38"/>
                  </a:moveTo>
                  <a:cubicBezTo>
                    <a:pt x="15" y="45"/>
                    <a:pt x="11" y="52"/>
                    <a:pt x="5" y="55"/>
                  </a:cubicBezTo>
                  <a:cubicBezTo>
                    <a:pt x="9" y="57"/>
                    <a:pt x="13" y="59"/>
                    <a:pt x="16" y="62"/>
                  </a:cubicBezTo>
                  <a:cubicBezTo>
                    <a:pt x="22" y="67"/>
                    <a:pt x="25" y="74"/>
                    <a:pt x="25" y="81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" y="126"/>
                    <a:pt x="1" y="126"/>
                    <a:pt x="1" y="126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15" y="159"/>
                    <a:pt x="15" y="159"/>
                    <a:pt x="15" y="159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9" y="215"/>
                    <a:pt x="18" y="213"/>
                    <a:pt x="26" y="211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26" y="168"/>
                    <a:pt x="29" y="163"/>
                    <a:pt x="33" y="159"/>
                  </a:cubicBezTo>
                  <a:cubicBezTo>
                    <a:pt x="36" y="157"/>
                    <a:pt x="39" y="155"/>
                    <a:pt x="42" y="154"/>
                  </a:cubicBezTo>
                  <a:cubicBezTo>
                    <a:pt x="37" y="152"/>
                    <a:pt x="34" y="147"/>
                    <a:pt x="34" y="141"/>
                  </a:cubicBezTo>
                  <a:cubicBezTo>
                    <a:pt x="34" y="132"/>
                    <a:pt x="41" y="126"/>
                    <a:pt x="49" y="126"/>
                  </a:cubicBezTo>
                  <a:cubicBezTo>
                    <a:pt x="57" y="126"/>
                    <a:pt x="64" y="132"/>
                    <a:pt x="64" y="141"/>
                  </a:cubicBezTo>
                  <a:cubicBezTo>
                    <a:pt x="64" y="146"/>
                    <a:pt x="61" y="151"/>
                    <a:pt x="56" y="154"/>
                  </a:cubicBezTo>
                  <a:cubicBezTo>
                    <a:pt x="60" y="155"/>
                    <a:pt x="63" y="157"/>
                    <a:pt x="65" y="159"/>
                  </a:cubicBezTo>
                  <a:cubicBezTo>
                    <a:pt x="69" y="163"/>
                    <a:pt x="72" y="168"/>
                    <a:pt x="72" y="17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92" y="165"/>
                    <a:pt x="104" y="138"/>
                    <a:pt x="104" y="108"/>
                  </a:cubicBezTo>
                  <a:cubicBezTo>
                    <a:pt x="104" y="50"/>
                    <a:pt x="58" y="2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9" y="21"/>
                    <a:pt x="15" y="29"/>
                    <a:pt x="15" y="38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Freeform 3951"/>
            <p:cNvSpPr>
              <a:spLocks/>
            </p:cNvSpPr>
            <p:nvPr/>
          </p:nvSpPr>
          <p:spPr bwMode="auto">
            <a:xfrm>
              <a:off x="22157703" y="5044040"/>
              <a:ext cx="143142" cy="265307"/>
            </a:xfrm>
            <a:custGeom>
              <a:avLst/>
              <a:gdLst>
                <a:gd name="T0" fmla="*/ 39 w 46"/>
                <a:gd name="T1" fmla="*/ 33 h 85"/>
                <a:gd name="T2" fmla="*/ 30 w 46"/>
                <a:gd name="T3" fmla="*/ 28 h 85"/>
                <a:gd name="T4" fmla="*/ 38 w 46"/>
                <a:gd name="T5" fmla="*/ 15 h 85"/>
                <a:gd name="T6" fmla="*/ 23 w 46"/>
                <a:gd name="T7" fmla="*/ 0 h 85"/>
                <a:gd name="T8" fmla="*/ 8 w 46"/>
                <a:gd name="T9" fmla="*/ 15 h 85"/>
                <a:gd name="T10" fmla="*/ 16 w 46"/>
                <a:gd name="T11" fmla="*/ 28 h 85"/>
                <a:gd name="T12" fmla="*/ 7 w 46"/>
                <a:gd name="T13" fmla="*/ 33 h 85"/>
                <a:gd name="T14" fmla="*/ 0 w 46"/>
                <a:gd name="T15" fmla="*/ 48 h 85"/>
                <a:gd name="T16" fmla="*/ 0 w 46"/>
                <a:gd name="T17" fmla="*/ 85 h 85"/>
                <a:gd name="T18" fmla="*/ 46 w 46"/>
                <a:gd name="T19" fmla="*/ 58 h 85"/>
                <a:gd name="T20" fmla="*/ 46 w 46"/>
                <a:gd name="T21" fmla="*/ 48 h 85"/>
                <a:gd name="T22" fmla="*/ 39 w 46"/>
                <a:gd name="T23" fmla="*/ 3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5">
                  <a:moveTo>
                    <a:pt x="39" y="33"/>
                  </a:moveTo>
                  <a:cubicBezTo>
                    <a:pt x="37" y="31"/>
                    <a:pt x="34" y="29"/>
                    <a:pt x="30" y="28"/>
                  </a:cubicBezTo>
                  <a:cubicBezTo>
                    <a:pt x="35" y="25"/>
                    <a:pt x="38" y="20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1"/>
                    <a:pt x="11" y="26"/>
                    <a:pt x="16" y="28"/>
                  </a:cubicBezTo>
                  <a:cubicBezTo>
                    <a:pt x="13" y="29"/>
                    <a:pt x="10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8" y="80"/>
                    <a:pt x="33" y="71"/>
                    <a:pt x="46" y="5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Freeform 3952"/>
            <p:cNvSpPr>
              <a:spLocks/>
            </p:cNvSpPr>
            <p:nvPr/>
          </p:nvSpPr>
          <p:spPr bwMode="auto">
            <a:xfrm>
              <a:off x="21823910" y="5044040"/>
              <a:ext cx="143760" cy="262222"/>
            </a:xfrm>
            <a:custGeom>
              <a:avLst/>
              <a:gdLst>
                <a:gd name="T0" fmla="*/ 39 w 46"/>
                <a:gd name="T1" fmla="*/ 33 h 84"/>
                <a:gd name="T2" fmla="*/ 30 w 46"/>
                <a:gd name="T3" fmla="*/ 28 h 84"/>
                <a:gd name="T4" fmla="*/ 38 w 46"/>
                <a:gd name="T5" fmla="*/ 15 h 84"/>
                <a:gd name="T6" fmla="*/ 23 w 46"/>
                <a:gd name="T7" fmla="*/ 0 h 84"/>
                <a:gd name="T8" fmla="*/ 8 w 46"/>
                <a:gd name="T9" fmla="*/ 15 h 84"/>
                <a:gd name="T10" fmla="*/ 16 w 46"/>
                <a:gd name="T11" fmla="*/ 28 h 84"/>
                <a:gd name="T12" fmla="*/ 7 w 46"/>
                <a:gd name="T13" fmla="*/ 33 h 84"/>
                <a:gd name="T14" fmla="*/ 0 w 46"/>
                <a:gd name="T15" fmla="*/ 48 h 84"/>
                <a:gd name="T16" fmla="*/ 0 w 46"/>
                <a:gd name="T17" fmla="*/ 56 h 84"/>
                <a:gd name="T18" fmla="*/ 46 w 46"/>
                <a:gd name="T19" fmla="*/ 84 h 84"/>
                <a:gd name="T20" fmla="*/ 46 w 46"/>
                <a:gd name="T21" fmla="*/ 48 h 84"/>
                <a:gd name="T22" fmla="*/ 39 w 46"/>
                <a:gd name="T23" fmla="*/ 3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4">
                  <a:moveTo>
                    <a:pt x="39" y="33"/>
                  </a:moveTo>
                  <a:cubicBezTo>
                    <a:pt x="36" y="31"/>
                    <a:pt x="33" y="29"/>
                    <a:pt x="30" y="28"/>
                  </a:cubicBezTo>
                  <a:cubicBezTo>
                    <a:pt x="35" y="26"/>
                    <a:pt x="38" y="21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0"/>
                    <a:pt x="11" y="25"/>
                    <a:pt x="16" y="28"/>
                  </a:cubicBezTo>
                  <a:cubicBezTo>
                    <a:pt x="12" y="29"/>
                    <a:pt x="9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2" y="69"/>
                    <a:pt x="28" y="79"/>
                    <a:pt x="46" y="84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8" name="Freeform 3953"/>
            <p:cNvSpPr>
              <a:spLocks noEditPoints="1"/>
            </p:cNvSpPr>
            <p:nvPr/>
          </p:nvSpPr>
          <p:spPr bwMode="auto">
            <a:xfrm>
              <a:off x="21693107" y="4613379"/>
              <a:ext cx="744711" cy="745945"/>
            </a:xfrm>
            <a:custGeom>
              <a:avLst/>
              <a:gdLst>
                <a:gd name="T0" fmla="*/ 120 w 239"/>
                <a:gd name="T1" fmla="*/ 0 h 239"/>
                <a:gd name="T2" fmla="*/ 0 w 239"/>
                <a:gd name="T3" fmla="*/ 120 h 239"/>
                <a:gd name="T4" fmla="*/ 120 w 239"/>
                <a:gd name="T5" fmla="*/ 239 h 239"/>
                <a:gd name="T6" fmla="*/ 238 w 239"/>
                <a:gd name="T7" fmla="*/ 139 h 239"/>
                <a:gd name="T8" fmla="*/ 238 w 239"/>
                <a:gd name="T9" fmla="*/ 134 h 239"/>
                <a:gd name="T10" fmla="*/ 239 w 239"/>
                <a:gd name="T11" fmla="*/ 130 h 239"/>
                <a:gd name="T12" fmla="*/ 239 w 239"/>
                <a:gd name="T13" fmla="*/ 120 h 239"/>
                <a:gd name="T14" fmla="*/ 239 w 239"/>
                <a:gd name="T15" fmla="*/ 120 h 239"/>
                <a:gd name="T16" fmla="*/ 120 w 239"/>
                <a:gd name="T17" fmla="*/ 0 h 239"/>
                <a:gd name="T18" fmla="*/ 195 w 239"/>
                <a:gd name="T19" fmla="*/ 196 h 239"/>
                <a:gd name="T20" fmla="*/ 149 w 239"/>
                <a:gd name="T21" fmla="*/ 223 h 239"/>
                <a:gd name="T22" fmla="*/ 123 w 239"/>
                <a:gd name="T23" fmla="*/ 227 h 239"/>
                <a:gd name="T24" fmla="*/ 120 w 239"/>
                <a:gd name="T25" fmla="*/ 227 h 239"/>
                <a:gd name="T26" fmla="*/ 88 w 239"/>
                <a:gd name="T27" fmla="*/ 222 h 239"/>
                <a:gd name="T28" fmla="*/ 42 w 239"/>
                <a:gd name="T29" fmla="*/ 194 h 239"/>
                <a:gd name="T30" fmla="*/ 12 w 239"/>
                <a:gd name="T31" fmla="*/ 120 h 239"/>
                <a:gd name="T32" fmla="*/ 120 w 239"/>
                <a:gd name="T33" fmla="*/ 12 h 239"/>
                <a:gd name="T34" fmla="*/ 123 w 239"/>
                <a:gd name="T35" fmla="*/ 12 h 239"/>
                <a:gd name="T36" fmla="*/ 227 w 239"/>
                <a:gd name="T37" fmla="*/ 120 h 239"/>
                <a:gd name="T38" fmla="*/ 195 w 239"/>
                <a:gd name="T39" fmla="*/ 19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9" h="239">
                  <a:moveTo>
                    <a:pt x="120" y="0"/>
                  </a:moveTo>
                  <a:cubicBezTo>
                    <a:pt x="54" y="0"/>
                    <a:pt x="0" y="54"/>
                    <a:pt x="0" y="120"/>
                  </a:cubicBezTo>
                  <a:cubicBezTo>
                    <a:pt x="0" y="186"/>
                    <a:pt x="54" y="239"/>
                    <a:pt x="120" y="239"/>
                  </a:cubicBezTo>
                  <a:cubicBezTo>
                    <a:pt x="179" y="239"/>
                    <a:pt x="228" y="196"/>
                    <a:pt x="238" y="139"/>
                  </a:cubicBezTo>
                  <a:cubicBezTo>
                    <a:pt x="238" y="137"/>
                    <a:pt x="238" y="136"/>
                    <a:pt x="238" y="134"/>
                  </a:cubicBezTo>
                  <a:cubicBezTo>
                    <a:pt x="238" y="133"/>
                    <a:pt x="239" y="131"/>
                    <a:pt x="239" y="130"/>
                  </a:cubicBezTo>
                  <a:cubicBezTo>
                    <a:pt x="239" y="127"/>
                    <a:pt x="239" y="123"/>
                    <a:pt x="239" y="120"/>
                  </a:cubicBezTo>
                  <a:cubicBezTo>
                    <a:pt x="239" y="120"/>
                    <a:pt x="239" y="120"/>
                    <a:pt x="239" y="120"/>
                  </a:cubicBezTo>
                  <a:cubicBezTo>
                    <a:pt x="239" y="54"/>
                    <a:pt x="186" y="0"/>
                    <a:pt x="120" y="0"/>
                  </a:cubicBezTo>
                  <a:close/>
                  <a:moveTo>
                    <a:pt x="195" y="196"/>
                  </a:moveTo>
                  <a:cubicBezTo>
                    <a:pt x="182" y="209"/>
                    <a:pt x="167" y="218"/>
                    <a:pt x="149" y="223"/>
                  </a:cubicBezTo>
                  <a:cubicBezTo>
                    <a:pt x="141" y="225"/>
                    <a:pt x="132" y="227"/>
                    <a:pt x="123" y="227"/>
                  </a:cubicBezTo>
                  <a:cubicBezTo>
                    <a:pt x="122" y="227"/>
                    <a:pt x="121" y="227"/>
                    <a:pt x="120" y="227"/>
                  </a:cubicBezTo>
                  <a:cubicBezTo>
                    <a:pt x="108" y="227"/>
                    <a:pt x="98" y="226"/>
                    <a:pt x="88" y="222"/>
                  </a:cubicBezTo>
                  <a:cubicBezTo>
                    <a:pt x="70" y="217"/>
                    <a:pt x="54" y="207"/>
                    <a:pt x="42" y="194"/>
                  </a:cubicBezTo>
                  <a:cubicBezTo>
                    <a:pt x="23" y="175"/>
                    <a:pt x="12" y="149"/>
                    <a:pt x="12" y="120"/>
                  </a:cubicBezTo>
                  <a:cubicBezTo>
                    <a:pt x="12" y="60"/>
                    <a:pt x="60" y="12"/>
                    <a:pt x="120" y="12"/>
                  </a:cubicBezTo>
                  <a:cubicBezTo>
                    <a:pt x="121" y="12"/>
                    <a:pt x="122" y="12"/>
                    <a:pt x="123" y="12"/>
                  </a:cubicBezTo>
                  <a:cubicBezTo>
                    <a:pt x="181" y="14"/>
                    <a:pt x="227" y="62"/>
                    <a:pt x="227" y="120"/>
                  </a:cubicBezTo>
                  <a:cubicBezTo>
                    <a:pt x="227" y="150"/>
                    <a:pt x="215" y="177"/>
                    <a:pt x="195" y="19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9" name="Freeform 3954"/>
            <p:cNvSpPr>
              <a:spLocks/>
            </p:cNvSpPr>
            <p:nvPr/>
          </p:nvSpPr>
          <p:spPr bwMode="auto">
            <a:xfrm>
              <a:off x="21970754" y="4707162"/>
              <a:ext cx="183864" cy="280732"/>
            </a:xfrm>
            <a:custGeom>
              <a:avLst/>
              <a:gdLst>
                <a:gd name="T0" fmla="*/ 59 w 59"/>
                <a:gd name="T1" fmla="*/ 63 h 90"/>
                <a:gd name="T2" fmla="*/ 50 w 59"/>
                <a:gd name="T3" fmla="*/ 44 h 90"/>
                <a:gd name="T4" fmla="*/ 39 w 59"/>
                <a:gd name="T5" fmla="*/ 37 h 90"/>
                <a:gd name="T6" fmla="*/ 49 w 59"/>
                <a:gd name="T7" fmla="*/ 20 h 90"/>
                <a:gd name="T8" fmla="*/ 34 w 59"/>
                <a:gd name="T9" fmla="*/ 1 h 90"/>
                <a:gd name="T10" fmla="*/ 29 w 59"/>
                <a:gd name="T11" fmla="*/ 0 h 90"/>
                <a:gd name="T12" fmla="*/ 10 w 59"/>
                <a:gd name="T13" fmla="*/ 20 h 90"/>
                <a:gd name="T14" fmla="*/ 20 w 59"/>
                <a:gd name="T15" fmla="*/ 37 h 90"/>
                <a:gd name="T16" fmla="*/ 9 w 59"/>
                <a:gd name="T17" fmla="*/ 44 h 90"/>
                <a:gd name="T18" fmla="*/ 0 w 59"/>
                <a:gd name="T19" fmla="*/ 63 h 90"/>
                <a:gd name="T20" fmla="*/ 0 w 59"/>
                <a:gd name="T21" fmla="*/ 90 h 90"/>
                <a:gd name="T22" fmla="*/ 34 w 59"/>
                <a:gd name="T23" fmla="*/ 90 h 90"/>
                <a:gd name="T24" fmla="*/ 59 w 59"/>
                <a:gd name="T25" fmla="*/ 90 h 90"/>
                <a:gd name="T26" fmla="*/ 59 w 59"/>
                <a:gd name="T27" fmla="*/ 6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90">
                  <a:moveTo>
                    <a:pt x="59" y="63"/>
                  </a:moveTo>
                  <a:cubicBezTo>
                    <a:pt x="59" y="56"/>
                    <a:pt x="56" y="49"/>
                    <a:pt x="50" y="44"/>
                  </a:cubicBezTo>
                  <a:cubicBezTo>
                    <a:pt x="47" y="41"/>
                    <a:pt x="43" y="39"/>
                    <a:pt x="39" y="37"/>
                  </a:cubicBezTo>
                  <a:cubicBezTo>
                    <a:pt x="45" y="34"/>
                    <a:pt x="49" y="27"/>
                    <a:pt x="49" y="20"/>
                  </a:cubicBezTo>
                  <a:cubicBezTo>
                    <a:pt x="49" y="11"/>
                    <a:pt x="43" y="3"/>
                    <a:pt x="34" y="1"/>
                  </a:cubicBezTo>
                  <a:cubicBezTo>
                    <a:pt x="33" y="0"/>
                    <a:pt x="31" y="0"/>
                    <a:pt x="29" y="0"/>
                  </a:cubicBezTo>
                  <a:cubicBezTo>
                    <a:pt x="19" y="0"/>
                    <a:pt x="10" y="9"/>
                    <a:pt x="10" y="20"/>
                  </a:cubicBezTo>
                  <a:cubicBezTo>
                    <a:pt x="10" y="27"/>
                    <a:pt x="14" y="34"/>
                    <a:pt x="20" y="37"/>
                  </a:cubicBezTo>
                  <a:cubicBezTo>
                    <a:pt x="16" y="39"/>
                    <a:pt x="12" y="41"/>
                    <a:pt x="9" y="44"/>
                  </a:cubicBezTo>
                  <a:cubicBezTo>
                    <a:pt x="3" y="49"/>
                    <a:pt x="0" y="56"/>
                    <a:pt x="0" y="6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59" y="90"/>
                    <a:pt x="59" y="90"/>
                    <a:pt x="59" y="90"/>
                  </a:cubicBezTo>
                  <a:lnTo>
                    <a:pt x="59" y="6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0" name="Freeform 3955"/>
            <p:cNvSpPr>
              <a:spLocks/>
            </p:cNvSpPr>
            <p:nvPr/>
          </p:nvSpPr>
          <p:spPr bwMode="auto">
            <a:xfrm>
              <a:off x="22010859" y="5044040"/>
              <a:ext cx="112293" cy="121548"/>
            </a:xfrm>
            <a:custGeom>
              <a:avLst/>
              <a:gdLst>
                <a:gd name="T0" fmla="*/ 111 w 182"/>
                <a:gd name="T1" fmla="*/ 96 h 197"/>
                <a:gd name="T2" fmla="*/ 111 w 182"/>
                <a:gd name="T3" fmla="*/ 0 h 197"/>
                <a:gd name="T4" fmla="*/ 106 w 182"/>
                <a:gd name="T5" fmla="*/ 0 h 197"/>
                <a:gd name="T6" fmla="*/ 71 w 182"/>
                <a:gd name="T7" fmla="*/ 0 h 197"/>
                <a:gd name="T8" fmla="*/ 71 w 182"/>
                <a:gd name="T9" fmla="*/ 91 h 197"/>
                <a:gd name="T10" fmla="*/ 71 w 182"/>
                <a:gd name="T11" fmla="*/ 91 h 197"/>
                <a:gd name="T12" fmla="*/ 0 w 182"/>
                <a:gd name="T13" fmla="*/ 167 h 197"/>
                <a:gd name="T14" fmla="*/ 26 w 182"/>
                <a:gd name="T15" fmla="*/ 197 h 197"/>
                <a:gd name="T16" fmla="*/ 91 w 182"/>
                <a:gd name="T17" fmla="*/ 132 h 197"/>
                <a:gd name="T18" fmla="*/ 106 w 182"/>
                <a:gd name="T19" fmla="*/ 152 h 197"/>
                <a:gd name="T20" fmla="*/ 152 w 182"/>
                <a:gd name="T21" fmla="*/ 197 h 197"/>
                <a:gd name="T22" fmla="*/ 182 w 182"/>
                <a:gd name="T23" fmla="*/ 167 h 197"/>
                <a:gd name="T24" fmla="*/ 111 w 182"/>
                <a:gd name="T25" fmla="*/ 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97">
                  <a:moveTo>
                    <a:pt x="111" y="96"/>
                  </a:moveTo>
                  <a:lnTo>
                    <a:pt x="111" y="0"/>
                  </a:lnTo>
                  <a:lnTo>
                    <a:pt x="106" y="0"/>
                  </a:lnTo>
                  <a:lnTo>
                    <a:pt x="71" y="0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0" y="167"/>
                  </a:lnTo>
                  <a:lnTo>
                    <a:pt x="26" y="197"/>
                  </a:lnTo>
                  <a:lnTo>
                    <a:pt x="91" y="132"/>
                  </a:lnTo>
                  <a:lnTo>
                    <a:pt x="106" y="152"/>
                  </a:lnTo>
                  <a:lnTo>
                    <a:pt x="152" y="197"/>
                  </a:lnTo>
                  <a:lnTo>
                    <a:pt x="182" y="167"/>
                  </a:lnTo>
                  <a:lnTo>
                    <a:pt x="111" y="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81" name="Group 1380"/>
          <p:cNvGrpSpPr/>
          <p:nvPr/>
        </p:nvGrpSpPr>
        <p:grpSpPr>
          <a:xfrm>
            <a:off x="8387449" y="2310584"/>
            <a:ext cx="226442" cy="308762"/>
            <a:chOff x="23048642" y="4610294"/>
            <a:chExt cx="551592" cy="752116"/>
          </a:xfrm>
        </p:grpSpPr>
        <p:sp>
          <p:nvSpPr>
            <p:cNvPr id="1382" name="Freeform 3906"/>
            <p:cNvSpPr>
              <a:spLocks/>
            </p:cNvSpPr>
            <p:nvPr/>
          </p:nvSpPr>
          <p:spPr bwMode="auto">
            <a:xfrm>
              <a:off x="23082576" y="4694205"/>
              <a:ext cx="240011" cy="630567"/>
            </a:xfrm>
            <a:custGeom>
              <a:avLst/>
              <a:gdLst>
                <a:gd name="T0" fmla="*/ 111 w 389"/>
                <a:gd name="T1" fmla="*/ 769 h 1022"/>
                <a:gd name="T2" fmla="*/ 111 w 389"/>
                <a:gd name="T3" fmla="*/ 688 h 1022"/>
                <a:gd name="T4" fmla="*/ 389 w 389"/>
                <a:gd name="T5" fmla="*/ 688 h 1022"/>
                <a:gd name="T6" fmla="*/ 389 w 389"/>
                <a:gd name="T7" fmla="*/ 562 h 1022"/>
                <a:gd name="T8" fmla="*/ 111 w 389"/>
                <a:gd name="T9" fmla="*/ 562 h 1022"/>
                <a:gd name="T10" fmla="*/ 111 w 389"/>
                <a:gd name="T11" fmla="*/ 481 h 1022"/>
                <a:gd name="T12" fmla="*/ 389 w 389"/>
                <a:gd name="T13" fmla="*/ 481 h 1022"/>
                <a:gd name="T14" fmla="*/ 389 w 389"/>
                <a:gd name="T15" fmla="*/ 355 h 1022"/>
                <a:gd name="T16" fmla="*/ 111 w 389"/>
                <a:gd name="T17" fmla="*/ 355 h 1022"/>
                <a:gd name="T18" fmla="*/ 111 w 389"/>
                <a:gd name="T19" fmla="*/ 269 h 1022"/>
                <a:gd name="T20" fmla="*/ 389 w 389"/>
                <a:gd name="T21" fmla="*/ 269 h 1022"/>
                <a:gd name="T22" fmla="*/ 389 w 389"/>
                <a:gd name="T23" fmla="*/ 51 h 1022"/>
                <a:gd name="T24" fmla="*/ 207 w 389"/>
                <a:gd name="T25" fmla="*/ 51 h 1022"/>
                <a:gd name="T26" fmla="*/ 207 w 389"/>
                <a:gd name="T27" fmla="*/ 0 h 1022"/>
                <a:gd name="T28" fmla="*/ 0 w 389"/>
                <a:gd name="T29" fmla="*/ 0 h 1022"/>
                <a:gd name="T30" fmla="*/ 0 w 389"/>
                <a:gd name="T31" fmla="*/ 1022 h 1022"/>
                <a:gd name="T32" fmla="*/ 389 w 389"/>
                <a:gd name="T33" fmla="*/ 1022 h 1022"/>
                <a:gd name="T34" fmla="*/ 389 w 389"/>
                <a:gd name="T35" fmla="*/ 769 h 1022"/>
                <a:gd name="T36" fmla="*/ 111 w 389"/>
                <a:gd name="T37" fmla="*/ 769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111" y="769"/>
                  </a:moveTo>
                  <a:lnTo>
                    <a:pt x="111" y="688"/>
                  </a:lnTo>
                  <a:lnTo>
                    <a:pt x="389" y="688"/>
                  </a:lnTo>
                  <a:lnTo>
                    <a:pt x="389" y="562"/>
                  </a:lnTo>
                  <a:lnTo>
                    <a:pt x="111" y="562"/>
                  </a:lnTo>
                  <a:lnTo>
                    <a:pt x="111" y="481"/>
                  </a:lnTo>
                  <a:lnTo>
                    <a:pt x="389" y="481"/>
                  </a:lnTo>
                  <a:lnTo>
                    <a:pt x="389" y="355"/>
                  </a:lnTo>
                  <a:lnTo>
                    <a:pt x="111" y="355"/>
                  </a:lnTo>
                  <a:lnTo>
                    <a:pt x="111" y="269"/>
                  </a:lnTo>
                  <a:lnTo>
                    <a:pt x="389" y="269"/>
                  </a:lnTo>
                  <a:lnTo>
                    <a:pt x="389" y="51"/>
                  </a:lnTo>
                  <a:lnTo>
                    <a:pt x="207" y="51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769"/>
                  </a:lnTo>
                  <a:lnTo>
                    <a:pt x="111" y="7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3907"/>
            <p:cNvSpPr>
              <a:spLocks/>
            </p:cNvSpPr>
            <p:nvPr/>
          </p:nvSpPr>
          <p:spPr bwMode="auto">
            <a:xfrm>
              <a:off x="23322587" y="4694205"/>
              <a:ext cx="240011" cy="630567"/>
            </a:xfrm>
            <a:custGeom>
              <a:avLst/>
              <a:gdLst>
                <a:gd name="T0" fmla="*/ 389 w 389"/>
                <a:gd name="T1" fmla="*/ 0 h 1022"/>
                <a:gd name="T2" fmla="*/ 177 w 389"/>
                <a:gd name="T3" fmla="*/ 0 h 1022"/>
                <a:gd name="T4" fmla="*/ 177 w 389"/>
                <a:gd name="T5" fmla="*/ 51 h 1022"/>
                <a:gd name="T6" fmla="*/ 0 w 389"/>
                <a:gd name="T7" fmla="*/ 51 h 1022"/>
                <a:gd name="T8" fmla="*/ 0 w 389"/>
                <a:gd name="T9" fmla="*/ 269 h 1022"/>
                <a:gd name="T10" fmla="*/ 273 w 389"/>
                <a:gd name="T11" fmla="*/ 269 h 1022"/>
                <a:gd name="T12" fmla="*/ 273 w 389"/>
                <a:gd name="T13" fmla="*/ 355 h 1022"/>
                <a:gd name="T14" fmla="*/ 0 w 389"/>
                <a:gd name="T15" fmla="*/ 355 h 1022"/>
                <a:gd name="T16" fmla="*/ 0 w 389"/>
                <a:gd name="T17" fmla="*/ 481 h 1022"/>
                <a:gd name="T18" fmla="*/ 273 w 389"/>
                <a:gd name="T19" fmla="*/ 481 h 1022"/>
                <a:gd name="T20" fmla="*/ 273 w 389"/>
                <a:gd name="T21" fmla="*/ 562 h 1022"/>
                <a:gd name="T22" fmla="*/ 0 w 389"/>
                <a:gd name="T23" fmla="*/ 562 h 1022"/>
                <a:gd name="T24" fmla="*/ 0 w 389"/>
                <a:gd name="T25" fmla="*/ 688 h 1022"/>
                <a:gd name="T26" fmla="*/ 273 w 389"/>
                <a:gd name="T27" fmla="*/ 688 h 1022"/>
                <a:gd name="T28" fmla="*/ 273 w 389"/>
                <a:gd name="T29" fmla="*/ 769 h 1022"/>
                <a:gd name="T30" fmla="*/ 0 w 389"/>
                <a:gd name="T31" fmla="*/ 769 h 1022"/>
                <a:gd name="T32" fmla="*/ 0 w 389"/>
                <a:gd name="T33" fmla="*/ 1022 h 1022"/>
                <a:gd name="T34" fmla="*/ 389 w 389"/>
                <a:gd name="T35" fmla="*/ 1022 h 1022"/>
                <a:gd name="T36" fmla="*/ 389 w 389"/>
                <a:gd name="T37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389" y="0"/>
                  </a:moveTo>
                  <a:lnTo>
                    <a:pt x="177" y="0"/>
                  </a:lnTo>
                  <a:lnTo>
                    <a:pt x="177" y="51"/>
                  </a:lnTo>
                  <a:lnTo>
                    <a:pt x="0" y="51"/>
                  </a:lnTo>
                  <a:lnTo>
                    <a:pt x="0" y="269"/>
                  </a:lnTo>
                  <a:lnTo>
                    <a:pt x="273" y="269"/>
                  </a:lnTo>
                  <a:lnTo>
                    <a:pt x="273" y="355"/>
                  </a:lnTo>
                  <a:lnTo>
                    <a:pt x="0" y="355"/>
                  </a:lnTo>
                  <a:lnTo>
                    <a:pt x="0" y="481"/>
                  </a:lnTo>
                  <a:lnTo>
                    <a:pt x="273" y="481"/>
                  </a:lnTo>
                  <a:lnTo>
                    <a:pt x="273" y="562"/>
                  </a:lnTo>
                  <a:lnTo>
                    <a:pt x="0" y="562"/>
                  </a:lnTo>
                  <a:lnTo>
                    <a:pt x="0" y="688"/>
                  </a:lnTo>
                  <a:lnTo>
                    <a:pt x="273" y="688"/>
                  </a:lnTo>
                  <a:lnTo>
                    <a:pt x="273" y="769"/>
                  </a:lnTo>
                  <a:lnTo>
                    <a:pt x="0" y="769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3908"/>
            <p:cNvSpPr>
              <a:spLocks/>
            </p:cNvSpPr>
            <p:nvPr/>
          </p:nvSpPr>
          <p:spPr bwMode="auto">
            <a:xfrm>
              <a:off x="23048642" y="4657186"/>
              <a:ext cx="551592" cy="705224"/>
            </a:xfrm>
            <a:custGeom>
              <a:avLst/>
              <a:gdLst>
                <a:gd name="T0" fmla="*/ 565 w 894"/>
                <a:gd name="T1" fmla="*/ 0 h 1143"/>
                <a:gd name="T2" fmla="*/ 565 w 894"/>
                <a:gd name="T3" fmla="*/ 0 h 1143"/>
                <a:gd name="T4" fmla="*/ 621 w 894"/>
                <a:gd name="T5" fmla="*/ 0 h 1143"/>
                <a:gd name="T6" fmla="*/ 621 w 894"/>
                <a:gd name="T7" fmla="*/ 25 h 1143"/>
                <a:gd name="T8" fmla="*/ 621 w 894"/>
                <a:gd name="T9" fmla="*/ 60 h 1143"/>
                <a:gd name="T10" fmla="*/ 833 w 894"/>
                <a:gd name="T11" fmla="*/ 60 h 1143"/>
                <a:gd name="T12" fmla="*/ 833 w 894"/>
                <a:gd name="T13" fmla="*/ 1082 h 1143"/>
                <a:gd name="T14" fmla="*/ 444 w 894"/>
                <a:gd name="T15" fmla="*/ 1082 h 1143"/>
                <a:gd name="T16" fmla="*/ 55 w 894"/>
                <a:gd name="T17" fmla="*/ 1082 h 1143"/>
                <a:gd name="T18" fmla="*/ 55 w 894"/>
                <a:gd name="T19" fmla="*/ 60 h 1143"/>
                <a:gd name="T20" fmla="*/ 262 w 894"/>
                <a:gd name="T21" fmla="*/ 60 h 1143"/>
                <a:gd name="T22" fmla="*/ 262 w 894"/>
                <a:gd name="T23" fmla="*/ 0 h 1143"/>
                <a:gd name="T24" fmla="*/ 318 w 894"/>
                <a:gd name="T25" fmla="*/ 0 h 1143"/>
                <a:gd name="T26" fmla="*/ 318 w 894"/>
                <a:gd name="T27" fmla="*/ 0 h 1143"/>
                <a:gd name="T28" fmla="*/ 0 w 894"/>
                <a:gd name="T29" fmla="*/ 0 h 1143"/>
                <a:gd name="T30" fmla="*/ 0 w 894"/>
                <a:gd name="T31" fmla="*/ 1143 h 1143"/>
                <a:gd name="T32" fmla="*/ 894 w 894"/>
                <a:gd name="T33" fmla="*/ 1143 h 1143"/>
                <a:gd name="T34" fmla="*/ 894 w 894"/>
                <a:gd name="T35" fmla="*/ 0 h 1143"/>
                <a:gd name="T36" fmla="*/ 565 w 894"/>
                <a:gd name="T37" fmla="*/ 0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4" h="1143">
                  <a:moveTo>
                    <a:pt x="565" y="0"/>
                  </a:moveTo>
                  <a:lnTo>
                    <a:pt x="565" y="0"/>
                  </a:lnTo>
                  <a:lnTo>
                    <a:pt x="621" y="0"/>
                  </a:lnTo>
                  <a:lnTo>
                    <a:pt x="621" y="25"/>
                  </a:lnTo>
                  <a:lnTo>
                    <a:pt x="621" y="60"/>
                  </a:lnTo>
                  <a:lnTo>
                    <a:pt x="833" y="60"/>
                  </a:lnTo>
                  <a:lnTo>
                    <a:pt x="833" y="1082"/>
                  </a:lnTo>
                  <a:lnTo>
                    <a:pt x="444" y="1082"/>
                  </a:lnTo>
                  <a:lnTo>
                    <a:pt x="55" y="1082"/>
                  </a:lnTo>
                  <a:lnTo>
                    <a:pt x="55" y="60"/>
                  </a:lnTo>
                  <a:lnTo>
                    <a:pt x="262" y="60"/>
                  </a:lnTo>
                  <a:lnTo>
                    <a:pt x="262" y="0"/>
                  </a:lnTo>
                  <a:lnTo>
                    <a:pt x="318" y="0"/>
                  </a:lnTo>
                  <a:lnTo>
                    <a:pt x="318" y="0"/>
                  </a:lnTo>
                  <a:lnTo>
                    <a:pt x="0" y="0"/>
                  </a:lnTo>
                  <a:lnTo>
                    <a:pt x="0" y="1143"/>
                  </a:lnTo>
                  <a:lnTo>
                    <a:pt x="894" y="1143"/>
                  </a:lnTo>
                  <a:lnTo>
                    <a:pt x="894" y="0"/>
                  </a:lnTo>
                  <a:lnTo>
                    <a:pt x="565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3909"/>
            <p:cNvSpPr>
              <a:spLocks/>
            </p:cNvSpPr>
            <p:nvPr/>
          </p:nvSpPr>
          <p:spPr bwMode="auto">
            <a:xfrm>
              <a:off x="23151062" y="4990979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3910"/>
            <p:cNvSpPr>
              <a:spLocks/>
            </p:cNvSpPr>
            <p:nvPr/>
          </p:nvSpPr>
          <p:spPr bwMode="auto">
            <a:xfrm>
              <a:off x="23151062" y="4860176"/>
              <a:ext cx="339964" cy="53061"/>
            </a:xfrm>
            <a:custGeom>
              <a:avLst/>
              <a:gdLst>
                <a:gd name="T0" fmla="*/ 278 w 551"/>
                <a:gd name="T1" fmla="*/ 0 h 86"/>
                <a:gd name="T2" fmla="*/ 0 w 551"/>
                <a:gd name="T3" fmla="*/ 0 h 86"/>
                <a:gd name="T4" fmla="*/ 0 w 551"/>
                <a:gd name="T5" fmla="*/ 86 h 86"/>
                <a:gd name="T6" fmla="*/ 278 w 551"/>
                <a:gd name="T7" fmla="*/ 86 h 86"/>
                <a:gd name="T8" fmla="*/ 551 w 551"/>
                <a:gd name="T9" fmla="*/ 86 h 86"/>
                <a:gd name="T10" fmla="*/ 551 w 551"/>
                <a:gd name="T11" fmla="*/ 0 h 86"/>
                <a:gd name="T12" fmla="*/ 278 w 551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6">
                  <a:moveTo>
                    <a:pt x="278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278" y="86"/>
                  </a:lnTo>
                  <a:lnTo>
                    <a:pt x="551" y="86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Freeform 3911"/>
            <p:cNvSpPr>
              <a:spLocks/>
            </p:cNvSpPr>
            <p:nvPr/>
          </p:nvSpPr>
          <p:spPr bwMode="auto">
            <a:xfrm>
              <a:off x="23151062" y="5118697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Freeform 3912"/>
            <p:cNvSpPr>
              <a:spLocks/>
            </p:cNvSpPr>
            <p:nvPr/>
          </p:nvSpPr>
          <p:spPr bwMode="auto">
            <a:xfrm>
              <a:off x="23210294" y="4610294"/>
              <a:ext cx="221501" cy="115378"/>
            </a:xfrm>
            <a:custGeom>
              <a:avLst/>
              <a:gdLst>
                <a:gd name="T0" fmla="*/ 359 w 359"/>
                <a:gd name="T1" fmla="*/ 101 h 187"/>
                <a:gd name="T2" fmla="*/ 359 w 359"/>
                <a:gd name="T3" fmla="*/ 76 h 187"/>
                <a:gd name="T4" fmla="*/ 303 w 359"/>
                <a:gd name="T5" fmla="*/ 76 h 187"/>
                <a:gd name="T6" fmla="*/ 303 w 359"/>
                <a:gd name="T7" fmla="*/ 76 h 187"/>
                <a:gd name="T8" fmla="*/ 303 w 359"/>
                <a:gd name="T9" fmla="*/ 0 h 187"/>
                <a:gd name="T10" fmla="*/ 56 w 359"/>
                <a:gd name="T11" fmla="*/ 0 h 187"/>
                <a:gd name="T12" fmla="*/ 56 w 359"/>
                <a:gd name="T13" fmla="*/ 76 h 187"/>
                <a:gd name="T14" fmla="*/ 56 w 359"/>
                <a:gd name="T15" fmla="*/ 76 h 187"/>
                <a:gd name="T16" fmla="*/ 0 w 359"/>
                <a:gd name="T17" fmla="*/ 76 h 187"/>
                <a:gd name="T18" fmla="*/ 0 w 359"/>
                <a:gd name="T19" fmla="*/ 136 h 187"/>
                <a:gd name="T20" fmla="*/ 0 w 359"/>
                <a:gd name="T21" fmla="*/ 187 h 187"/>
                <a:gd name="T22" fmla="*/ 182 w 359"/>
                <a:gd name="T23" fmla="*/ 187 h 187"/>
                <a:gd name="T24" fmla="*/ 359 w 359"/>
                <a:gd name="T25" fmla="*/ 187 h 187"/>
                <a:gd name="T26" fmla="*/ 359 w 359"/>
                <a:gd name="T27" fmla="*/ 136 h 187"/>
                <a:gd name="T28" fmla="*/ 359 w 359"/>
                <a:gd name="T29" fmla="*/ 10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9" h="187">
                  <a:moveTo>
                    <a:pt x="359" y="101"/>
                  </a:moveTo>
                  <a:lnTo>
                    <a:pt x="359" y="76"/>
                  </a:lnTo>
                  <a:lnTo>
                    <a:pt x="303" y="76"/>
                  </a:lnTo>
                  <a:lnTo>
                    <a:pt x="303" y="76"/>
                  </a:lnTo>
                  <a:lnTo>
                    <a:pt x="303" y="0"/>
                  </a:lnTo>
                  <a:lnTo>
                    <a:pt x="56" y="0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0" y="76"/>
                  </a:lnTo>
                  <a:lnTo>
                    <a:pt x="0" y="136"/>
                  </a:lnTo>
                  <a:lnTo>
                    <a:pt x="0" y="187"/>
                  </a:lnTo>
                  <a:lnTo>
                    <a:pt x="182" y="187"/>
                  </a:lnTo>
                  <a:lnTo>
                    <a:pt x="359" y="187"/>
                  </a:lnTo>
                  <a:lnTo>
                    <a:pt x="359" y="136"/>
                  </a:lnTo>
                  <a:lnTo>
                    <a:pt x="359" y="10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89" name="Group 1388"/>
          <p:cNvGrpSpPr/>
          <p:nvPr/>
        </p:nvGrpSpPr>
        <p:grpSpPr>
          <a:xfrm>
            <a:off x="2737263" y="2944153"/>
            <a:ext cx="221123" cy="282166"/>
            <a:chOff x="14128768" y="4644229"/>
            <a:chExt cx="538635" cy="687330"/>
          </a:xfrm>
        </p:grpSpPr>
        <p:sp>
          <p:nvSpPr>
            <p:cNvPr id="1390" name="Freeform 3898"/>
            <p:cNvSpPr>
              <a:spLocks/>
            </p:cNvSpPr>
            <p:nvPr/>
          </p:nvSpPr>
          <p:spPr bwMode="auto">
            <a:xfrm>
              <a:off x="14256486" y="4678780"/>
              <a:ext cx="143142" cy="309114"/>
            </a:xfrm>
            <a:custGeom>
              <a:avLst/>
              <a:gdLst>
                <a:gd name="T0" fmla="*/ 45 w 46"/>
                <a:gd name="T1" fmla="*/ 0 h 99"/>
                <a:gd name="T2" fmla="*/ 0 w 46"/>
                <a:gd name="T3" fmla="*/ 46 h 99"/>
                <a:gd name="T4" fmla="*/ 0 w 46"/>
                <a:gd name="T5" fmla="*/ 99 h 99"/>
                <a:gd name="T6" fmla="*/ 46 w 46"/>
                <a:gd name="T7" fmla="*/ 99 h 99"/>
                <a:gd name="T8" fmla="*/ 46 w 46"/>
                <a:gd name="T9" fmla="*/ 0 h 99"/>
                <a:gd name="T10" fmla="*/ 45 w 46"/>
                <a:gd name="T11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99">
                  <a:moveTo>
                    <a:pt x="45" y="0"/>
                  </a:moveTo>
                  <a:cubicBezTo>
                    <a:pt x="20" y="0"/>
                    <a:pt x="0" y="20"/>
                    <a:pt x="0" y="46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6" y="99"/>
                    <a:pt x="46" y="99"/>
                    <a:pt x="46" y="99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46" y="0"/>
                    <a:pt x="46" y="0"/>
                    <a:pt x="4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Rectangle 3899"/>
            <p:cNvSpPr>
              <a:spLocks noChangeArrowheads="1"/>
            </p:cNvSpPr>
            <p:nvPr/>
          </p:nvSpPr>
          <p:spPr bwMode="auto">
            <a:xfrm>
              <a:off x="14225019" y="5022446"/>
              <a:ext cx="174609" cy="592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Rectangle 3900"/>
            <p:cNvSpPr>
              <a:spLocks noChangeArrowheads="1"/>
            </p:cNvSpPr>
            <p:nvPr/>
          </p:nvSpPr>
          <p:spPr bwMode="auto">
            <a:xfrm>
              <a:off x="14399628" y="5022446"/>
              <a:ext cx="174609" cy="59231"/>
            </a:xfrm>
            <a:prstGeom prst="rect">
              <a:avLst/>
            </a:pr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Freeform 3901"/>
            <p:cNvSpPr>
              <a:spLocks/>
            </p:cNvSpPr>
            <p:nvPr/>
          </p:nvSpPr>
          <p:spPr bwMode="auto">
            <a:xfrm>
              <a:off x="14399628" y="4678780"/>
              <a:ext cx="140058" cy="309114"/>
            </a:xfrm>
            <a:custGeom>
              <a:avLst/>
              <a:gdLst>
                <a:gd name="T0" fmla="*/ 45 w 45"/>
                <a:gd name="T1" fmla="*/ 46 h 99"/>
                <a:gd name="T2" fmla="*/ 0 w 45"/>
                <a:gd name="T3" fmla="*/ 0 h 99"/>
                <a:gd name="T4" fmla="*/ 0 w 45"/>
                <a:gd name="T5" fmla="*/ 99 h 99"/>
                <a:gd name="T6" fmla="*/ 45 w 45"/>
                <a:gd name="T7" fmla="*/ 99 h 99"/>
                <a:gd name="T8" fmla="*/ 45 w 45"/>
                <a:gd name="T9" fmla="*/ 4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99">
                  <a:moveTo>
                    <a:pt x="45" y="46"/>
                  </a:moveTo>
                  <a:cubicBezTo>
                    <a:pt x="45" y="21"/>
                    <a:pt x="25" y="0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45" y="99"/>
                    <a:pt x="45" y="99"/>
                    <a:pt x="45" y="99"/>
                  </a:cubicBezTo>
                  <a:lnTo>
                    <a:pt x="45" y="46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Oval 3902"/>
            <p:cNvSpPr>
              <a:spLocks noChangeArrowheads="1"/>
            </p:cNvSpPr>
            <p:nvPr/>
          </p:nvSpPr>
          <p:spPr bwMode="auto">
            <a:xfrm>
              <a:off x="14234891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Oval 3903"/>
            <p:cNvSpPr>
              <a:spLocks noChangeArrowheads="1"/>
            </p:cNvSpPr>
            <p:nvPr/>
          </p:nvSpPr>
          <p:spPr bwMode="auto">
            <a:xfrm>
              <a:off x="14365694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6" name="Oval 3904"/>
            <p:cNvSpPr>
              <a:spLocks noChangeArrowheads="1"/>
            </p:cNvSpPr>
            <p:nvPr/>
          </p:nvSpPr>
          <p:spPr bwMode="auto">
            <a:xfrm>
              <a:off x="14496496" y="5262456"/>
              <a:ext cx="68486" cy="69103"/>
            </a:xfrm>
            <a:prstGeom prst="ellipse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7" name="Freeform 3905"/>
            <p:cNvSpPr>
              <a:spLocks noEditPoints="1"/>
            </p:cNvSpPr>
            <p:nvPr/>
          </p:nvSpPr>
          <p:spPr bwMode="auto">
            <a:xfrm>
              <a:off x="14128768" y="4644229"/>
              <a:ext cx="538635" cy="599717"/>
            </a:xfrm>
            <a:custGeom>
              <a:avLst/>
              <a:gdLst>
                <a:gd name="T0" fmla="*/ 144 w 173"/>
                <a:gd name="T1" fmla="*/ 82 h 192"/>
                <a:gd name="T2" fmla="*/ 144 w 173"/>
                <a:gd name="T3" fmla="*/ 57 h 192"/>
                <a:gd name="T4" fmla="*/ 86 w 173"/>
                <a:gd name="T5" fmla="*/ 0 h 192"/>
                <a:gd name="T6" fmla="*/ 29 w 173"/>
                <a:gd name="T7" fmla="*/ 57 h 192"/>
                <a:gd name="T8" fmla="*/ 29 w 173"/>
                <a:gd name="T9" fmla="*/ 82 h 192"/>
                <a:gd name="T10" fmla="*/ 0 w 173"/>
                <a:gd name="T11" fmla="*/ 82 h 192"/>
                <a:gd name="T12" fmla="*/ 0 w 173"/>
                <a:gd name="T13" fmla="*/ 93 h 192"/>
                <a:gd name="T14" fmla="*/ 20 w 173"/>
                <a:gd name="T15" fmla="*/ 93 h 192"/>
                <a:gd name="T16" fmla="*/ 20 w 173"/>
                <a:gd name="T17" fmla="*/ 152 h 192"/>
                <a:gd name="T18" fmla="*/ 82 w 173"/>
                <a:gd name="T19" fmla="*/ 152 h 192"/>
                <a:gd name="T20" fmla="*/ 82 w 173"/>
                <a:gd name="T21" fmla="*/ 181 h 192"/>
                <a:gd name="T22" fmla="*/ 35 w 173"/>
                <a:gd name="T23" fmla="*/ 181 h 192"/>
                <a:gd name="T24" fmla="*/ 35 w 173"/>
                <a:gd name="T25" fmla="*/ 192 h 192"/>
                <a:gd name="T26" fmla="*/ 139 w 173"/>
                <a:gd name="T27" fmla="*/ 192 h 192"/>
                <a:gd name="T28" fmla="*/ 139 w 173"/>
                <a:gd name="T29" fmla="*/ 181 h 192"/>
                <a:gd name="T30" fmla="*/ 93 w 173"/>
                <a:gd name="T31" fmla="*/ 181 h 192"/>
                <a:gd name="T32" fmla="*/ 93 w 173"/>
                <a:gd name="T33" fmla="*/ 152 h 192"/>
                <a:gd name="T34" fmla="*/ 155 w 173"/>
                <a:gd name="T35" fmla="*/ 152 h 192"/>
                <a:gd name="T36" fmla="*/ 155 w 173"/>
                <a:gd name="T37" fmla="*/ 93 h 192"/>
                <a:gd name="T38" fmla="*/ 173 w 173"/>
                <a:gd name="T39" fmla="*/ 93 h 192"/>
                <a:gd name="T40" fmla="*/ 173 w 173"/>
                <a:gd name="T41" fmla="*/ 82 h 192"/>
                <a:gd name="T42" fmla="*/ 144 w 173"/>
                <a:gd name="T43" fmla="*/ 82 h 192"/>
                <a:gd name="T44" fmla="*/ 41 w 173"/>
                <a:gd name="T45" fmla="*/ 57 h 192"/>
                <a:gd name="T46" fmla="*/ 86 w 173"/>
                <a:gd name="T47" fmla="*/ 11 h 192"/>
                <a:gd name="T48" fmla="*/ 87 w 173"/>
                <a:gd name="T49" fmla="*/ 11 h 192"/>
                <a:gd name="T50" fmla="*/ 132 w 173"/>
                <a:gd name="T51" fmla="*/ 57 h 192"/>
                <a:gd name="T52" fmla="*/ 132 w 173"/>
                <a:gd name="T53" fmla="*/ 110 h 192"/>
                <a:gd name="T54" fmla="*/ 87 w 173"/>
                <a:gd name="T55" fmla="*/ 110 h 192"/>
                <a:gd name="T56" fmla="*/ 41 w 173"/>
                <a:gd name="T57" fmla="*/ 110 h 192"/>
                <a:gd name="T58" fmla="*/ 41 w 173"/>
                <a:gd name="T59" fmla="*/ 57 h 192"/>
                <a:gd name="T60" fmla="*/ 143 w 173"/>
                <a:gd name="T61" fmla="*/ 140 h 192"/>
                <a:gd name="T62" fmla="*/ 87 w 173"/>
                <a:gd name="T63" fmla="*/ 140 h 192"/>
                <a:gd name="T64" fmla="*/ 31 w 173"/>
                <a:gd name="T65" fmla="*/ 140 h 192"/>
                <a:gd name="T66" fmla="*/ 31 w 173"/>
                <a:gd name="T67" fmla="*/ 121 h 192"/>
                <a:gd name="T68" fmla="*/ 87 w 173"/>
                <a:gd name="T69" fmla="*/ 121 h 192"/>
                <a:gd name="T70" fmla="*/ 143 w 173"/>
                <a:gd name="T71" fmla="*/ 121 h 192"/>
                <a:gd name="T72" fmla="*/ 143 w 173"/>
                <a:gd name="T73" fmla="*/ 14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3" h="192">
                  <a:moveTo>
                    <a:pt x="144" y="82"/>
                  </a:moveTo>
                  <a:cubicBezTo>
                    <a:pt x="144" y="57"/>
                    <a:pt x="144" y="57"/>
                    <a:pt x="144" y="57"/>
                  </a:cubicBezTo>
                  <a:cubicBezTo>
                    <a:pt x="144" y="25"/>
                    <a:pt x="118" y="0"/>
                    <a:pt x="86" y="0"/>
                  </a:cubicBezTo>
                  <a:cubicBezTo>
                    <a:pt x="55" y="0"/>
                    <a:pt x="29" y="25"/>
                    <a:pt x="29" y="57"/>
                  </a:cubicBezTo>
                  <a:cubicBezTo>
                    <a:pt x="29" y="82"/>
                    <a:pt x="29" y="82"/>
                    <a:pt x="29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93"/>
                    <a:pt x="0" y="93"/>
                    <a:pt x="0" y="93"/>
                  </a:cubicBezTo>
                  <a:cubicBezTo>
                    <a:pt x="20" y="93"/>
                    <a:pt x="20" y="93"/>
                    <a:pt x="20" y="93"/>
                  </a:cubicBezTo>
                  <a:cubicBezTo>
                    <a:pt x="20" y="152"/>
                    <a:pt x="20" y="152"/>
                    <a:pt x="20" y="152"/>
                  </a:cubicBezTo>
                  <a:cubicBezTo>
                    <a:pt x="82" y="152"/>
                    <a:pt x="82" y="152"/>
                    <a:pt x="82" y="152"/>
                  </a:cubicBezTo>
                  <a:cubicBezTo>
                    <a:pt x="82" y="181"/>
                    <a:pt x="82" y="181"/>
                    <a:pt x="82" y="181"/>
                  </a:cubicBezTo>
                  <a:cubicBezTo>
                    <a:pt x="35" y="181"/>
                    <a:pt x="35" y="181"/>
                    <a:pt x="35" y="181"/>
                  </a:cubicBezTo>
                  <a:cubicBezTo>
                    <a:pt x="35" y="192"/>
                    <a:pt x="35" y="192"/>
                    <a:pt x="35" y="192"/>
                  </a:cubicBezTo>
                  <a:cubicBezTo>
                    <a:pt x="139" y="192"/>
                    <a:pt x="139" y="192"/>
                    <a:pt x="139" y="192"/>
                  </a:cubicBezTo>
                  <a:cubicBezTo>
                    <a:pt x="139" y="181"/>
                    <a:pt x="139" y="181"/>
                    <a:pt x="139" y="181"/>
                  </a:cubicBezTo>
                  <a:cubicBezTo>
                    <a:pt x="93" y="181"/>
                    <a:pt x="93" y="181"/>
                    <a:pt x="93" y="181"/>
                  </a:cubicBezTo>
                  <a:cubicBezTo>
                    <a:pt x="93" y="152"/>
                    <a:pt x="93" y="152"/>
                    <a:pt x="93" y="152"/>
                  </a:cubicBezTo>
                  <a:cubicBezTo>
                    <a:pt x="155" y="152"/>
                    <a:pt x="155" y="152"/>
                    <a:pt x="155" y="152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73" y="93"/>
                    <a:pt x="173" y="93"/>
                    <a:pt x="173" y="93"/>
                  </a:cubicBezTo>
                  <a:cubicBezTo>
                    <a:pt x="173" y="82"/>
                    <a:pt x="173" y="82"/>
                    <a:pt x="173" y="82"/>
                  </a:cubicBezTo>
                  <a:lnTo>
                    <a:pt x="144" y="82"/>
                  </a:lnTo>
                  <a:close/>
                  <a:moveTo>
                    <a:pt x="41" y="57"/>
                  </a:moveTo>
                  <a:cubicBezTo>
                    <a:pt x="41" y="31"/>
                    <a:pt x="61" y="11"/>
                    <a:pt x="86" y="11"/>
                  </a:cubicBezTo>
                  <a:cubicBezTo>
                    <a:pt x="87" y="11"/>
                    <a:pt x="87" y="11"/>
                    <a:pt x="87" y="11"/>
                  </a:cubicBezTo>
                  <a:cubicBezTo>
                    <a:pt x="112" y="11"/>
                    <a:pt x="132" y="32"/>
                    <a:pt x="132" y="57"/>
                  </a:cubicBezTo>
                  <a:cubicBezTo>
                    <a:pt x="132" y="110"/>
                    <a:pt x="132" y="110"/>
                    <a:pt x="132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41" y="110"/>
                    <a:pt x="41" y="110"/>
                    <a:pt x="41" y="110"/>
                  </a:cubicBezTo>
                  <a:lnTo>
                    <a:pt x="41" y="57"/>
                  </a:lnTo>
                  <a:close/>
                  <a:moveTo>
                    <a:pt x="143" y="140"/>
                  </a:moveTo>
                  <a:cubicBezTo>
                    <a:pt x="87" y="140"/>
                    <a:pt x="87" y="140"/>
                    <a:pt x="87" y="140"/>
                  </a:cubicBezTo>
                  <a:cubicBezTo>
                    <a:pt x="31" y="140"/>
                    <a:pt x="31" y="140"/>
                    <a:pt x="31" y="14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87" y="121"/>
                    <a:pt x="87" y="121"/>
                    <a:pt x="87" y="121"/>
                  </a:cubicBezTo>
                  <a:cubicBezTo>
                    <a:pt x="143" y="121"/>
                    <a:pt x="143" y="121"/>
                    <a:pt x="143" y="121"/>
                  </a:cubicBezTo>
                  <a:lnTo>
                    <a:pt x="143" y="14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98" name="Group 1397"/>
          <p:cNvGrpSpPr/>
          <p:nvPr/>
        </p:nvGrpSpPr>
        <p:grpSpPr>
          <a:xfrm>
            <a:off x="4292876" y="2950216"/>
            <a:ext cx="323706" cy="265195"/>
            <a:chOff x="16546148" y="4663356"/>
            <a:chExt cx="788518" cy="645991"/>
          </a:xfrm>
        </p:grpSpPr>
        <p:sp>
          <p:nvSpPr>
            <p:cNvPr id="1399" name="Freeform 3913"/>
            <p:cNvSpPr>
              <a:spLocks/>
            </p:cNvSpPr>
            <p:nvPr/>
          </p:nvSpPr>
          <p:spPr bwMode="auto">
            <a:xfrm>
              <a:off x="16583785" y="4700375"/>
              <a:ext cx="355388" cy="478170"/>
            </a:xfrm>
            <a:custGeom>
              <a:avLst/>
              <a:gdLst>
                <a:gd name="T0" fmla="*/ 576 w 576"/>
                <a:gd name="T1" fmla="*/ 420 h 775"/>
                <a:gd name="T2" fmla="*/ 515 w 576"/>
                <a:gd name="T3" fmla="*/ 420 h 775"/>
                <a:gd name="T4" fmla="*/ 515 w 576"/>
                <a:gd name="T5" fmla="*/ 562 h 775"/>
                <a:gd name="T6" fmla="*/ 409 w 576"/>
                <a:gd name="T7" fmla="*/ 562 h 775"/>
                <a:gd name="T8" fmla="*/ 409 w 576"/>
                <a:gd name="T9" fmla="*/ 334 h 775"/>
                <a:gd name="T10" fmla="*/ 576 w 576"/>
                <a:gd name="T11" fmla="*/ 193 h 775"/>
                <a:gd name="T12" fmla="*/ 576 w 576"/>
                <a:gd name="T13" fmla="*/ 193 h 775"/>
                <a:gd name="T14" fmla="*/ 576 w 576"/>
                <a:gd name="T15" fmla="*/ 0 h 775"/>
                <a:gd name="T16" fmla="*/ 0 w 576"/>
                <a:gd name="T17" fmla="*/ 0 h 775"/>
                <a:gd name="T18" fmla="*/ 0 w 576"/>
                <a:gd name="T19" fmla="*/ 775 h 775"/>
                <a:gd name="T20" fmla="*/ 576 w 576"/>
                <a:gd name="T21" fmla="*/ 775 h 775"/>
                <a:gd name="T22" fmla="*/ 576 w 576"/>
                <a:gd name="T23" fmla="*/ 42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6" h="775">
                  <a:moveTo>
                    <a:pt x="576" y="420"/>
                  </a:moveTo>
                  <a:lnTo>
                    <a:pt x="515" y="420"/>
                  </a:lnTo>
                  <a:lnTo>
                    <a:pt x="515" y="562"/>
                  </a:lnTo>
                  <a:lnTo>
                    <a:pt x="409" y="562"/>
                  </a:lnTo>
                  <a:lnTo>
                    <a:pt x="409" y="334"/>
                  </a:lnTo>
                  <a:lnTo>
                    <a:pt x="576" y="193"/>
                  </a:lnTo>
                  <a:lnTo>
                    <a:pt x="576" y="193"/>
                  </a:lnTo>
                  <a:lnTo>
                    <a:pt x="576" y="0"/>
                  </a:lnTo>
                  <a:lnTo>
                    <a:pt x="0" y="0"/>
                  </a:lnTo>
                  <a:lnTo>
                    <a:pt x="0" y="775"/>
                  </a:lnTo>
                  <a:lnTo>
                    <a:pt x="576" y="775"/>
                  </a:lnTo>
                  <a:lnTo>
                    <a:pt x="576" y="4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0" name="Freeform 3914"/>
            <p:cNvSpPr>
              <a:spLocks/>
            </p:cNvSpPr>
            <p:nvPr/>
          </p:nvSpPr>
          <p:spPr bwMode="auto">
            <a:xfrm>
              <a:off x="16939173" y="4700375"/>
              <a:ext cx="354771" cy="478170"/>
            </a:xfrm>
            <a:custGeom>
              <a:avLst/>
              <a:gdLst>
                <a:gd name="T0" fmla="*/ 171 w 575"/>
                <a:gd name="T1" fmla="*/ 334 h 775"/>
                <a:gd name="T2" fmla="*/ 171 w 575"/>
                <a:gd name="T3" fmla="*/ 562 h 775"/>
                <a:gd name="T4" fmla="*/ 55 w 575"/>
                <a:gd name="T5" fmla="*/ 562 h 775"/>
                <a:gd name="T6" fmla="*/ 55 w 575"/>
                <a:gd name="T7" fmla="*/ 420 h 775"/>
                <a:gd name="T8" fmla="*/ 0 w 575"/>
                <a:gd name="T9" fmla="*/ 420 h 775"/>
                <a:gd name="T10" fmla="*/ 0 w 575"/>
                <a:gd name="T11" fmla="*/ 775 h 775"/>
                <a:gd name="T12" fmla="*/ 575 w 575"/>
                <a:gd name="T13" fmla="*/ 775 h 775"/>
                <a:gd name="T14" fmla="*/ 575 w 575"/>
                <a:gd name="T15" fmla="*/ 0 h 775"/>
                <a:gd name="T16" fmla="*/ 0 w 575"/>
                <a:gd name="T17" fmla="*/ 0 h 775"/>
                <a:gd name="T18" fmla="*/ 0 w 575"/>
                <a:gd name="T19" fmla="*/ 193 h 775"/>
                <a:gd name="T20" fmla="*/ 171 w 575"/>
                <a:gd name="T21" fmla="*/ 334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5" h="775">
                  <a:moveTo>
                    <a:pt x="171" y="334"/>
                  </a:moveTo>
                  <a:lnTo>
                    <a:pt x="171" y="562"/>
                  </a:lnTo>
                  <a:lnTo>
                    <a:pt x="55" y="562"/>
                  </a:lnTo>
                  <a:lnTo>
                    <a:pt x="55" y="420"/>
                  </a:lnTo>
                  <a:lnTo>
                    <a:pt x="0" y="420"/>
                  </a:lnTo>
                  <a:lnTo>
                    <a:pt x="0" y="775"/>
                  </a:lnTo>
                  <a:lnTo>
                    <a:pt x="575" y="775"/>
                  </a:lnTo>
                  <a:lnTo>
                    <a:pt x="575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71" y="334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1" name="Freeform 3915"/>
            <p:cNvSpPr>
              <a:spLocks/>
            </p:cNvSpPr>
            <p:nvPr/>
          </p:nvSpPr>
          <p:spPr bwMode="auto">
            <a:xfrm>
              <a:off x="16739267" y="5215564"/>
              <a:ext cx="402280" cy="93783"/>
            </a:xfrm>
            <a:custGeom>
              <a:avLst/>
              <a:gdLst>
                <a:gd name="T0" fmla="*/ 122 w 652"/>
                <a:gd name="T1" fmla="*/ 91 h 152"/>
                <a:gd name="T2" fmla="*/ 0 w 652"/>
                <a:gd name="T3" fmla="*/ 91 h 152"/>
                <a:gd name="T4" fmla="*/ 0 w 652"/>
                <a:gd name="T5" fmla="*/ 152 h 152"/>
                <a:gd name="T6" fmla="*/ 652 w 652"/>
                <a:gd name="T7" fmla="*/ 152 h 152"/>
                <a:gd name="T8" fmla="*/ 652 w 652"/>
                <a:gd name="T9" fmla="*/ 91 h 152"/>
                <a:gd name="T10" fmla="*/ 531 w 652"/>
                <a:gd name="T11" fmla="*/ 91 h 152"/>
                <a:gd name="T12" fmla="*/ 531 w 652"/>
                <a:gd name="T13" fmla="*/ 0 h 152"/>
                <a:gd name="T14" fmla="*/ 122 w 652"/>
                <a:gd name="T15" fmla="*/ 0 h 152"/>
                <a:gd name="T16" fmla="*/ 122 w 652"/>
                <a:gd name="T17" fmla="*/ 91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2" h="152">
                  <a:moveTo>
                    <a:pt x="122" y="91"/>
                  </a:moveTo>
                  <a:lnTo>
                    <a:pt x="0" y="91"/>
                  </a:lnTo>
                  <a:lnTo>
                    <a:pt x="0" y="152"/>
                  </a:lnTo>
                  <a:lnTo>
                    <a:pt x="652" y="152"/>
                  </a:lnTo>
                  <a:lnTo>
                    <a:pt x="652" y="91"/>
                  </a:lnTo>
                  <a:lnTo>
                    <a:pt x="531" y="91"/>
                  </a:lnTo>
                  <a:lnTo>
                    <a:pt x="531" y="0"/>
                  </a:lnTo>
                  <a:lnTo>
                    <a:pt x="122" y="0"/>
                  </a:lnTo>
                  <a:lnTo>
                    <a:pt x="122" y="9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2" name="Freeform 3916"/>
            <p:cNvSpPr>
              <a:spLocks noEditPoints="1"/>
            </p:cNvSpPr>
            <p:nvPr/>
          </p:nvSpPr>
          <p:spPr bwMode="auto">
            <a:xfrm>
              <a:off x="16546148" y="4663356"/>
              <a:ext cx="788518" cy="552209"/>
            </a:xfrm>
            <a:custGeom>
              <a:avLst/>
              <a:gdLst>
                <a:gd name="T0" fmla="*/ 0 w 1278"/>
                <a:gd name="T1" fmla="*/ 895 h 895"/>
                <a:gd name="T2" fmla="*/ 435 w 1278"/>
                <a:gd name="T3" fmla="*/ 895 h 895"/>
                <a:gd name="T4" fmla="*/ 435 w 1278"/>
                <a:gd name="T5" fmla="*/ 895 h 895"/>
                <a:gd name="T6" fmla="*/ 844 w 1278"/>
                <a:gd name="T7" fmla="*/ 895 h 895"/>
                <a:gd name="T8" fmla="*/ 844 w 1278"/>
                <a:gd name="T9" fmla="*/ 895 h 895"/>
                <a:gd name="T10" fmla="*/ 1278 w 1278"/>
                <a:gd name="T11" fmla="*/ 895 h 895"/>
                <a:gd name="T12" fmla="*/ 1278 w 1278"/>
                <a:gd name="T13" fmla="*/ 0 h 895"/>
                <a:gd name="T14" fmla="*/ 0 w 1278"/>
                <a:gd name="T15" fmla="*/ 0 h 895"/>
                <a:gd name="T16" fmla="*/ 0 w 1278"/>
                <a:gd name="T17" fmla="*/ 895 h 895"/>
                <a:gd name="T18" fmla="*/ 61 w 1278"/>
                <a:gd name="T19" fmla="*/ 60 h 895"/>
                <a:gd name="T20" fmla="*/ 637 w 1278"/>
                <a:gd name="T21" fmla="*/ 60 h 895"/>
                <a:gd name="T22" fmla="*/ 637 w 1278"/>
                <a:gd name="T23" fmla="*/ 60 h 895"/>
                <a:gd name="T24" fmla="*/ 1217 w 1278"/>
                <a:gd name="T25" fmla="*/ 60 h 895"/>
                <a:gd name="T26" fmla="*/ 1217 w 1278"/>
                <a:gd name="T27" fmla="*/ 835 h 895"/>
                <a:gd name="T28" fmla="*/ 637 w 1278"/>
                <a:gd name="T29" fmla="*/ 835 h 895"/>
                <a:gd name="T30" fmla="*/ 637 w 1278"/>
                <a:gd name="T31" fmla="*/ 835 h 895"/>
                <a:gd name="T32" fmla="*/ 61 w 1278"/>
                <a:gd name="T33" fmla="*/ 835 h 895"/>
                <a:gd name="T34" fmla="*/ 61 w 1278"/>
                <a:gd name="T35" fmla="*/ 6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78" h="895">
                  <a:moveTo>
                    <a:pt x="0" y="895"/>
                  </a:moveTo>
                  <a:lnTo>
                    <a:pt x="435" y="895"/>
                  </a:lnTo>
                  <a:lnTo>
                    <a:pt x="435" y="895"/>
                  </a:lnTo>
                  <a:lnTo>
                    <a:pt x="844" y="895"/>
                  </a:lnTo>
                  <a:lnTo>
                    <a:pt x="844" y="895"/>
                  </a:lnTo>
                  <a:lnTo>
                    <a:pt x="1278" y="895"/>
                  </a:lnTo>
                  <a:lnTo>
                    <a:pt x="1278" y="0"/>
                  </a:lnTo>
                  <a:lnTo>
                    <a:pt x="0" y="0"/>
                  </a:lnTo>
                  <a:lnTo>
                    <a:pt x="0" y="895"/>
                  </a:lnTo>
                  <a:close/>
                  <a:moveTo>
                    <a:pt x="61" y="60"/>
                  </a:moveTo>
                  <a:lnTo>
                    <a:pt x="637" y="60"/>
                  </a:lnTo>
                  <a:lnTo>
                    <a:pt x="637" y="60"/>
                  </a:lnTo>
                  <a:lnTo>
                    <a:pt x="1217" y="60"/>
                  </a:lnTo>
                  <a:lnTo>
                    <a:pt x="1217" y="835"/>
                  </a:lnTo>
                  <a:lnTo>
                    <a:pt x="637" y="835"/>
                  </a:lnTo>
                  <a:lnTo>
                    <a:pt x="637" y="835"/>
                  </a:lnTo>
                  <a:lnTo>
                    <a:pt x="61" y="835"/>
                  </a:lnTo>
                  <a:lnTo>
                    <a:pt x="61" y="6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3" name="Freeform 3917"/>
            <p:cNvSpPr>
              <a:spLocks/>
            </p:cNvSpPr>
            <p:nvPr/>
          </p:nvSpPr>
          <p:spPr bwMode="auto">
            <a:xfrm>
              <a:off x="16939173" y="4700375"/>
              <a:ext cx="357856" cy="478170"/>
            </a:xfrm>
            <a:custGeom>
              <a:avLst/>
              <a:gdLst>
                <a:gd name="T0" fmla="*/ 575 w 580"/>
                <a:gd name="T1" fmla="*/ 775 h 775"/>
                <a:gd name="T2" fmla="*/ 0 w 580"/>
                <a:gd name="T3" fmla="*/ 775 h 775"/>
                <a:gd name="T4" fmla="*/ 0 w 580"/>
                <a:gd name="T5" fmla="*/ 775 h 775"/>
                <a:gd name="T6" fmla="*/ 580 w 580"/>
                <a:gd name="T7" fmla="*/ 775 h 775"/>
                <a:gd name="T8" fmla="*/ 580 w 580"/>
                <a:gd name="T9" fmla="*/ 0 h 775"/>
                <a:gd name="T10" fmla="*/ 0 w 580"/>
                <a:gd name="T11" fmla="*/ 0 h 775"/>
                <a:gd name="T12" fmla="*/ 0 w 580"/>
                <a:gd name="T13" fmla="*/ 0 h 775"/>
                <a:gd name="T14" fmla="*/ 575 w 580"/>
                <a:gd name="T15" fmla="*/ 0 h 775"/>
                <a:gd name="T16" fmla="*/ 575 w 580"/>
                <a:gd name="T17" fmla="*/ 775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0" h="775">
                  <a:moveTo>
                    <a:pt x="575" y="775"/>
                  </a:moveTo>
                  <a:lnTo>
                    <a:pt x="0" y="775"/>
                  </a:lnTo>
                  <a:lnTo>
                    <a:pt x="0" y="775"/>
                  </a:lnTo>
                  <a:lnTo>
                    <a:pt x="580" y="775"/>
                  </a:lnTo>
                  <a:lnTo>
                    <a:pt x="58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75" y="0"/>
                  </a:lnTo>
                  <a:lnTo>
                    <a:pt x="575" y="77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4" name="Rectangle 3918"/>
            <p:cNvSpPr>
              <a:spLocks noChangeArrowheads="1"/>
            </p:cNvSpPr>
            <p:nvPr/>
          </p:nvSpPr>
          <p:spPr bwMode="auto">
            <a:xfrm>
              <a:off x="16814540" y="5215564"/>
              <a:ext cx="252350" cy="61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5" name="Freeform 3919"/>
            <p:cNvSpPr>
              <a:spLocks/>
            </p:cNvSpPr>
            <p:nvPr/>
          </p:nvSpPr>
          <p:spPr bwMode="auto">
            <a:xfrm>
              <a:off x="16836135" y="4819455"/>
              <a:ext cx="103038" cy="227671"/>
            </a:xfrm>
            <a:custGeom>
              <a:avLst/>
              <a:gdLst>
                <a:gd name="T0" fmla="*/ 167 w 167"/>
                <a:gd name="T1" fmla="*/ 0 h 369"/>
                <a:gd name="T2" fmla="*/ 0 w 167"/>
                <a:gd name="T3" fmla="*/ 141 h 369"/>
                <a:gd name="T4" fmla="*/ 0 w 167"/>
                <a:gd name="T5" fmla="*/ 369 h 369"/>
                <a:gd name="T6" fmla="*/ 106 w 167"/>
                <a:gd name="T7" fmla="*/ 369 h 369"/>
                <a:gd name="T8" fmla="*/ 106 w 167"/>
                <a:gd name="T9" fmla="*/ 227 h 369"/>
                <a:gd name="T10" fmla="*/ 167 w 167"/>
                <a:gd name="T11" fmla="*/ 227 h 369"/>
                <a:gd name="T12" fmla="*/ 167 w 167"/>
                <a:gd name="T13" fmla="*/ 0 h 369"/>
                <a:gd name="T14" fmla="*/ 167 w 167"/>
                <a:gd name="T15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7" h="369">
                  <a:moveTo>
                    <a:pt x="167" y="0"/>
                  </a:moveTo>
                  <a:lnTo>
                    <a:pt x="0" y="141"/>
                  </a:lnTo>
                  <a:lnTo>
                    <a:pt x="0" y="369"/>
                  </a:lnTo>
                  <a:lnTo>
                    <a:pt x="106" y="369"/>
                  </a:lnTo>
                  <a:lnTo>
                    <a:pt x="106" y="227"/>
                  </a:lnTo>
                  <a:lnTo>
                    <a:pt x="167" y="227"/>
                  </a:lnTo>
                  <a:lnTo>
                    <a:pt x="167" y="0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6" name="Freeform 3920"/>
            <p:cNvSpPr>
              <a:spLocks/>
            </p:cNvSpPr>
            <p:nvPr/>
          </p:nvSpPr>
          <p:spPr bwMode="auto">
            <a:xfrm>
              <a:off x="16939173" y="4819455"/>
              <a:ext cx="105506" cy="227671"/>
            </a:xfrm>
            <a:custGeom>
              <a:avLst/>
              <a:gdLst>
                <a:gd name="T0" fmla="*/ 55 w 171"/>
                <a:gd name="T1" fmla="*/ 369 h 369"/>
                <a:gd name="T2" fmla="*/ 171 w 171"/>
                <a:gd name="T3" fmla="*/ 369 h 369"/>
                <a:gd name="T4" fmla="*/ 171 w 171"/>
                <a:gd name="T5" fmla="*/ 141 h 369"/>
                <a:gd name="T6" fmla="*/ 0 w 171"/>
                <a:gd name="T7" fmla="*/ 0 h 369"/>
                <a:gd name="T8" fmla="*/ 0 w 171"/>
                <a:gd name="T9" fmla="*/ 227 h 369"/>
                <a:gd name="T10" fmla="*/ 55 w 171"/>
                <a:gd name="T11" fmla="*/ 227 h 369"/>
                <a:gd name="T12" fmla="*/ 55 w 171"/>
                <a:gd name="T1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369">
                  <a:moveTo>
                    <a:pt x="55" y="369"/>
                  </a:moveTo>
                  <a:lnTo>
                    <a:pt x="171" y="369"/>
                  </a:lnTo>
                  <a:lnTo>
                    <a:pt x="171" y="141"/>
                  </a:lnTo>
                  <a:lnTo>
                    <a:pt x="0" y="0"/>
                  </a:lnTo>
                  <a:lnTo>
                    <a:pt x="0" y="227"/>
                  </a:lnTo>
                  <a:lnTo>
                    <a:pt x="55" y="227"/>
                  </a:lnTo>
                  <a:lnTo>
                    <a:pt x="55" y="369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07" name="Group 1406"/>
          <p:cNvGrpSpPr/>
          <p:nvPr/>
        </p:nvGrpSpPr>
        <p:grpSpPr>
          <a:xfrm>
            <a:off x="5075773" y="2950216"/>
            <a:ext cx="373351" cy="265196"/>
            <a:chOff x="17764710" y="4663356"/>
            <a:chExt cx="909448" cy="645992"/>
          </a:xfrm>
        </p:grpSpPr>
        <p:sp>
          <p:nvSpPr>
            <p:cNvPr id="1408" name="Rectangle 3921"/>
            <p:cNvSpPr>
              <a:spLocks noChangeArrowheads="1"/>
            </p:cNvSpPr>
            <p:nvPr/>
          </p:nvSpPr>
          <p:spPr bwMode="auto">
            <a:xfrm>
              <a:off x="17876386" y="4707162"/>
              <a:ext cx="343048" cy="4806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9" name="Rectangle 3922"/>
            <p:cNvSpPr>
              <a:spLocks noChangeArrowheads="1"/>
            </p:cNvSpPr>
            <p:nvPr/>
          </p:nvSpPr>
          <p:spPr bwMode="auto">
            <a:xfrm>
              <a:off x="18219434" y="4707162"/>
              <a:ext cx="342432" cy="480638"/>
            </a:xfrm>
            <a:prstGeom prst="rect">
              <a:avLst/>
            </a:pr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0" name="Freeform 3923"/>
            <p:cNvSpPr>
              <a:spLocks noEditPoints="1"/>
            </p:cNvSpPr>
            <p:nvPr/>
          </p:nvSpPr>
          <p:spPr bwMode="auto">
            <a:xfrm>
              <a:off x="17836282" y="4663356"/>
              <a:ext cx="766306" cy="568251"/>
            </a:xfrm>
            <a:custGeom>
              <a:avLst/>
              <a:gdLst>
                <a:gd name="T0" fmla="*/ 0 w 1242"/>
                <a:gd name="T1" fmla="*/ 0 h 921"/>
                <a:gd name="T2" fmla="*/ 0 w 1242"/>
                <a:gd name="T3" fmla="*/ 921 h 921"/>
                <a:gd name="T4" fmla="*/ 1242 w 1242"/>
                <a:gd name="T5" fmla="*/ 921 h 921"/>
                <a:gd name="T6" fmla="*/ 1242 w 1242"/>
                <a:gd name="T7" fmla="*/ 0 h 921"/>
                <a:gd name="T8" fmla="*/ 0 w 1242"/>
                <a:gd name="T9" fmla="*/ 0 h 921"/>
                <a:gd name="T10" fmla="*/ 1176 w 1242"/>
                <a:gd name="T11" fmla="*/ 850 h 921"/>
                <a:gd name="T12" fmla="*/ 621 w 1242"/>
                <a:gd name="T13" fmla="*/ 850 h 921"/>
                <a:gd name="T14" fmla="*/ 65 w 1242"/>
                <a:gd name="T15" fmla="*/ 850 h 921"/>
                <a:gd name="T16" fmla="*/ 65 w 1242"/>
                <a:gd name="T17" fmla="*/ 71 h 921"/>
                <a:gd name="T18" fmla="*/ 621 w 1242"/>
                <a:gd name="T19" fmla="*/ 71 h 921"/>
                <a:gd name="T20" fmla="*/ 1176 w 1242"/>
                <a:gd name="T21" fmla="*/ 71 h 921"/>
                <a:gd name="T22" fmla="*/ 1176 w 1242"/>
                <a:gd name="T23" fmla="*/ 850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42" h="921">
                  <a:moveTo>
                    <a:pt x="0" y="0"/>
                  </a:moveTo>
                  <a:lnTo>
                    <a:pt x="0" y="921"/>
                  </a:lnTo>
                  <a:lnTo>
                    <a:pt x="1242" y="921"/>
                  </a:lnTo>
                  <a:lnTo>
                    <a:pt x="1242" y="0"/>
                  </a:lnTo>
                  <a:lnTo>
                    <a:pt x="0" y="0"/>
                  </a:lnTo>
                  <a:close/>
                  <a:moveTo>
                    <a:pt x="1176" y="850"/>
                  </a:moveTo>
                  <a:lnTo>
                    <a:pt x="621" y="850"/>
                  </a:lnTo>
                  <a:lnTo>
                    <a:pt x="65" y="850"/>
                  </a:lnTo>
                  <a:lnTo>
                    <a:pt x="65" y="71"/>
                  </a:lnTo>
                  <a:lnTo>
                    <a:pt x="621" y="71"/>
                  </a:lnTo>
                  <a:lnTo>
                    <a:pt x="1176" y="71"/>
                  </a:lnTo>
                  <a:lnTo>
                    <a:pt x="1176" y="85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1" name="Rectangle 3924"/>
            <p:cNvSpPr>
              <a:spLocks noChangeArrowheads="1"/>
            </p:cNvSpPr>
            <p:nvPr/>
          </p:nvSpPr>
          <p:spPr bwMode="auto">
            <a:xfrm>
              <a:off x="17764710" y="5265541"/>
              <a:ext cx="909448" cy="4380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12" name="Group 1411"/>
          <p:cNvGrpSpPr/>
          <p:nvPr/>
        </p:nvGrpSpPr>
        <p:grpSpPr>
          <a:xfrm>
            <a:off x="5964240" y="2928955"/>
            <a:ext cx="208459" cy="311295"/>
            <a:chOff x="19244260" y="4607209"/>
            <a:chExt cx="507786" cy="758285"/>
          </a:xfrm>
        </p:grpSpPr>
        <p:sp>
          <p:nvSpPr>
            <p:cNvPr id="1413" name="Freeform 3925"/>
            <p:cNvSpPr>
              <a:spLocks/>
            </p:cNvSpPr>
            <p:nvPr/>
          </p:nvSpPr>
          <p:spPr bwMode="auto">
            <a:xfrm>
              <a:off x="19371978" y="4738012"/>
              <a:ext cx="121548" cy="252967"/>
            </a:xfrm>
            <a:custGeom>
              <a:avLst/>
              <a:gdLst>
                <a:gd name="T0" fmla="*/ 34 w 39"/>
                <a:gd name="T1" fmla="*/ 63 h 81"/>
                <a:gd name="T2" fmla="*/ 34 w 39"/>
                <a:gd name="T3" fmla="*/ 25 h 81"/>
                <a:gd name="T4" fmla="*/ 39 w 39"/>
                <a:gd name="T5" fmla="*/ 25 h 81"/>
                <a:gd name="T6" fmla="*/ 39 w 39"/>
                <a:gd name="T7" fmla="*/ 20 h 81"/>
                <a:gd name="T8" fmla="*/ 34 w 39"/>
                <a:gd name="T9" fmla="*/ 15 h 81"/>
                <a:gd name="T10" fmla="*/ 39 w 39"/>
                <a:gd name="T11" fmla="*/ 10 h 81"/>
                <a:gd name="T12" fmla="*/ 39 w 39"/>
                <a:gd name="T13" fmla="*/ 0 h 81"/>
                <a:gd name="T14" fmla="*/ 0 w 39"/>
                <a:gd name="T15" fmla="*/ 40 h 81"/>
                <a:gd name="T16" fmla="*/ 39 w 39"/>
                <a:gd name="T17" fmla="*/ 81 h 81"/>
                <a:gd name="T18" fmla="*/ 39 w 39"/>
                <a:gd name="T19" fmla="*/ 63 h 81"/>
                <a:gd name="T20" fmla="*/ 34 w 39"/>
                <a:gd name="T21" fmla="*/ 6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" h="81">
                  <a:moveTo>
                    <a:pt x="34" y="63"/>
                  </a:moveTo>
                  <a:cubicBezTo>
                    <a:pt x="34" y="25"/>
                    <a:pt x="34" y="25"/>
                    <a:pt x="34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6" y="20"/>
                    <a:pt x="34" y="18"/>
                    <a:pt x="34" y="15"/>
                  </a:cubicBezTo>
                  <a:cubicBezTo>
                    <a:pt x="34" y="12"/>
                    <a:pt x="36" y="10"/>
                    <a:pt x="39" y="1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7" y="1"/>
                    <a:pt x="0" y="18"/>
                    <a:pt x="0" y="40"/>
                  </a:cubicBezTo>
                  <a:cubicBezTo>
                    <a:pt x="0" y="62"/>
                    <a:pt x="17" y="80"/>
                    <a:pt x="39" y="81"/>
                  </a:cubicBezTo>
                  <a:cubicBezTo>
                    <a:pt x="39" y="63"/>
                    <a:pt x="39" y="63"/>
                    <a:pt x="39" y="63"/>
                  </a:cubicBezTo>
                  <a:lnTo>
                    <a:pt x="34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4" name="Freeform 3926"/>
            <p:cNvSpPr>
              <a:spLocks/>
            </p:cNvSpPr>
            <p:nvPr/>
          </p:nvSpPr>
          <p:spPr bwMode="auto">
            <a:xfrm>
              <a:off x="19278812" y="4644229"/>
              <a:ext cx="214714" cy="643524"/>
            </a:xfrm>
            <a:custGeom>
              <a:avLst/>
              <a:gdLst>
                <a:gd name="T0" fmla="*/ 18 w 69"/>
                <a:gd name="T1" fmla="*/ 70 h 206"/>
                <a:gd name="T2" fmla="*/ 69 w 69"/>
                <a:gd name="T3" fmla="*/ 18 h 206"/>
                <a:gd name="T4" fmla="*/ 69 w 69"/>
                <a:gd name="T5" fmla="*/ 0 h 206"/>
                <a:gd name="T6" fmla="*/ 20 w 69"/>
                <a:gd name="T7" fmla="*/ 21 h 206"/>
                <a:gd name="T8" fmla="*/ 1 w 69"/>
                <a:gd name="T9" fmla="*/ 70 h 206"/>
                <a:gd name="T10" fmla="*/ 8 w 69"/>
                <a:gd name="T11" fmla="*/ 99 h 206"/>
                <a:gd name="T12" fmla="*/ 9 w 69"/>
                <a:gd name="T13" fmla="*/ 104 h 206"/>
                <a:gd name="T14" fmla="*/ 69 w 69"/>
                <a:gd name="T15" fmla="*/ 206 h 206"/>
                <a:gd name="T16" fmla="*/ 69 w 69"/>
                <a:gd name="T17" fmla="*/ 122 h 206"/>
                <a:gd name="T18" fmla="*/ 18 w 69"/>
                <a:gd name="T19" fmla="*/ 7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206">
                  <a:moveTo>
                    <a:pt x="18" y="70"/>
                  </a:moveTo>
                  <a:cubicBezTo>
                    <a:pt x="18" y="42"/>
                    <a:pt x="41" y="19"/>
                    <a:pt x="69" y="18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51" y="1"/>
                    <a:pt x="33" y="8"/>
                    <a:pt x="20" y="21"/>
                  </a:cubicBezTo>
                  <a:cubicBezTo>
                    <a:pt x="7" y="35"/>
                    <a:pt x="0" y="52"/>
                    <a:pt x="1" y="70"/>
                  </a:cubicBezTo>
                  <a:cubicBezTo>
                    <a:pt x="1" y="84"/>
                    <a:pt x="4" y="90"/>
                    <a:pt x="8" y="99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12" y="111"/>
                    <a:pt x="44" y="165"/>
                    <a:pt x="69" y="206"/>
                  </a:cubicBezTo>
                  <a:cubicBezTo>
                    <a:pt x="69" y="122"/>
                    <a:pt x="69" y="122"/>
                    <a:pt x="69" y="122"/>
                  </a:cubicBezTo>
                  <a:cubicBezTo>
                    <a:pt x="41" y="121"/>
                    <a:pt x="18" y="98"/>
                    <a:pt x="18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5" name="Freeform 3927"/>
            <p:cNvSpPr>
              <a:spLocks/>
            </p:cNvSpPr>
            <p:nvPr/>
          </p:nvSpPr>
          <p:spPr bwMode="auto">
            <a:xfrm>
              <a:off x="19493526" y="4738012"/>
              <a:ext cx="130803" cy="252967"/>
            </a:xfrm>
            <a:custGeom>
              <a:avLst/>
              <a:gdLst>
                <a:gd name="T0" fmla="*/ 42 w 42"/>
                <a:gd name="T1" fmla="*/ 40 h 81"/>
                <a:gd name="T2" fmla="*/ 2 w 42"/>
                <a:gd name="T3" fmla="*/ 0 h 81"/>
                <a:gd name="T4" fmla="*/ 0 w 42"/>
                <a:gd name="T5" fmla="*/ 0 h 81"/>
                <a:gd name="T6" fmla="*/ 0 w 42"/>
                <a:gd name="T7" fmla="*/ 10 h 81"/>
                <a:gd name="T8" fmla="*/ 1 w 42"/>
                <a:gd name="T9" fmla="*/ 9 h 81"/>
                <a:gd name="T10" fmla="*/ 6 w 42"/>
                <a:gd name="T11" fmla="*/ 15 h 81"/>
                <a:gd name="T12" fmla="*/ 1 w 42"/>
                <a:gd name="T13" fmla="*/ 20 h 81"/>
                <a:gd name="T14" fmla="*/ 0 w 42"/>
                <a:gd name="T15" fmla="*/ 20 h 81"/>
                <a:gd name="T16" fmla="*/ 0 w 42"/>
                <a:gd name="T17" fmla="*/ 25 h 81"/>
                <a:gd name="T18" fmla="*/ 6 w 42"/>
                <a:gd name="T19" fmla="*/ 25 h 81"/>
                <a:gd name="T20" fmla="*/ 6 w 42"/>
                <a:gd name="T21" fmla="*/ 63 h 81"/>
                <a:gd name="T22" fmla="*/ 0 w 42"/>
                <a:gd name="T23" fmla="*/ 63 h 81"/>
                <a:gd name="T24" fmla="*/ 0 w 42"/>
                <a:gd name="T25" fmla="*/ 81 h 81"/>
                <a:gd name="T26" fmla="*/ 2 w 42"/>
                <a:gd name="T27" fmla="*/ 81 h 81"/>
                <a:gd name="T28" fmla="*/ 42 w 42"/>
                <a:gd name="T29" fmla="*/ 4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" h="81">
                  <a:moveTo>
                    <a:pt x="42" y="40"/>
                  </a:moveTo>
                  <a:cubicBezTo>
                    <a:pt x="42" y="18"/>
                    <a:pt x="24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10"/>
                    <a:pt x="0" y="9"/>
                    <a:pt x="1" y="9"/>
                  </a:cubicBezTo>
                  <a:cubicBezTo>
                    <a:pt x="4" y="9"/>
                    <a:pt x="6" y="12"/>
                    <a:pt x="6" y="15"/>
                  </a:cubicBezTo>
                  <a:cubicBezTo>
                    <a:pt x="6" y="18"/>
                    <a:pt x="4" y="20"/>
                    <a:pt x="1" y="20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6" y="63"/>
                    <a:pt x="6" y="63"/>
                    <a:pt x="6" y="63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1" y="81"/>
                    <a:pt x="1" y="81"/>
                    <a:pt x="2" y="81"/>
                  </a:cubicBezTo>
                  <a:cubicBezTo>
                    <a:pt x="24" y="81"/>
                    <a:pt x="42" y="62"/>
                    <a:pt x="42" y="40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6" name="Freeform 3928"/>
            <p:cNvSpPr>
              <a:spLocks/>
            </p:cNvSpPr>
            <p:nvPr/>
          </p:nvSpPr>
          <p:spPr bwMode="auto">
            <a:xfrm>
              <a:off x="19493526" y="4644229"/>
              <a:ext cx="221501" cy="652779"/>
            </a:xfrm>
            <a:custGeom>
              <a:avLst/>
              <a:gdLst>
                <a:gd name="T0" fmla="*/ 65 w 71"/>
                <a:gd name="T1" fmla="*/ 100 h 209"/>
                <a:gd name="T2" fmla="*/ 66 w 71"/>
                <a:gd name="T3" fmla="*/ 99 h 209"/>
                <a:gd name="T4" fmla="*/ 71 w 71"/>
                <a:gd name="T5" fmla="*/ 70 h 209"/>
                <a:gd name="T6" fmla="*/ 51 w 71"/>
                <a:gd name="T7" fmla="*/ 21 h 209"/>
                <a:gd name="T8" fmla="*/ 2 w 71"/>
                <a:gd name="T9" fmla="*/ 0 h 209"/>
                <a:gd name="T10" fmla="*/ 0 w 71"/>
                <a:gd name="T11" fmla="*/ 0 h 209"/>
                <a:gd name="T12" fmla="*/ 0 w 71"/>
                <a:gd name="T13" fmla="*/ 18 h 209"/>
                <a:gd name="T14" fmla="*/ 2 w 71"/>
                <a:gd name="T15" fmla="*/ 18 h 209"/>
                <a:gd name="T16" fmla="*/ 54 w 71"/>
                <a:gd name="T17" fmla="*/ 70 h 209"/>
                <a:gd name="T18" fmla="*/ 2 w 71"/>
                <a:gd name="T19" fmla="*/ 122 h 209"/>
                <a:gd name="T20" fmla="*/ 0 w 71"/>
                <a:gd name="T21" fmla="*/ 122 h 209"/>
                <a:gd name="T22" fmla="*/ 0 w 71"/>
                <a:gd name="T23" fmla="*/ 206 h 209"/>
                <a:gd name="T24" fmla="*/ 2 w 71"/>
                <a:gd name="T25" fmla="*/ 209 h 209"/>
                <a:gd name="T26" fmla="*/ 65 w 71"/>
                <a:gd name="T27" fmla="*/ 10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1" h="209">
                  <a:moveTo>
                    <a:pt x="65" y="100"/>
                  </a:moveTo>
                  <a:cubicBezTo>
                    <a:pt x="66" y="99"/>
                    <a:pt x="66" y="99"/>
                    <a:pt x="66" y="99"/>
                  </a:cubicBezTo>
                  <a:cubicBezTo>
                    <a:pt x="69" y="91"/>
                    <a:pt x="71" y="84"/>
                    <a:pt x="71" y="70"/>
                  </a:cubicBezTo>
                  <a:cubicBezTo>
                    <a:pt x="71" y="51"/>
                    <a:pt x="64" y="34"/>
                    <a:pt x="51" y="21"/>
                  </a:cubicBezTo>
                  <a:cubicBezTo>
                    <a:pt x="38" y="7"/>
                    <a:pt x="2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1" y="18"/>
                    <a:pt x="1" y="18"/>
                    <a:pt x="2" y="18"/>
                  </a:cubicBezTo>
                  <a:cubicBezTo>
                    <a:pt x="30" y="18"/>
                    <a:pt x="54" y="41"/>
                    <a:pt x="54" y="70"/>
                  </a:cubicBezTo>
                  <a:cubicBezTo>
                    <a:pt x="54" y="99"/>
                    <a:pt x="30" y="122"/>
                    <a:pt x="2" y="122"/>
                  </a:cubicBezTo>
                  <a:cubicBezTo>
                    <a:pt x="1" y="122"/>
                    <a:pt x="1" y="122"/>
                    <a:pt x="0" y="122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" y="207"/>
                    <a:pt x="1" y="208"/>
                    <a:pt x="2" y="209"/>
                  </a:cubicBezTo>
                  <a:cubicBezTo>
                    <a:pt x="16" y="185"/>
                    <a:pt x="59" y="116"/>
                    <a:pt x="65" y="100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7" name="Freeform 3929"/>
            <p:cNvSpPr>
              <a:spLocks/>
            </p:cNvSpPr>
            <p:nvPr/>
          </p:nvSpPr>
          <p:spPr bwMode="auto">
            <a:xfrm>
              <a:off x="19334958" y="4700375"/>
              <a:ext cx="158567" cy="325156"/>
            </a:xfrm>
            <a:custGeom>
              <a:avLst/>
              <a:gdLst>
                <a:gd name="T0" fmla="*/ 0 w 51"/>
                <a:gd name="T1" fmla="*/ 52 h 104"/>
                <a:gd name="T2" fmla="*/ 51 w 51"/>
                <a:gd name="T3" fmla="*/ 104 h 104"/>
                <a:gd name="T4" fmla="*/ 51 w 51"/>
                <a:gd name="T5" fmla="*/ 93 h 104"/>
                <a:gd name="T6" fmla="*/ 12 w 51"/>
                <a:gd name="T7" fmla="*/ 52 h 104"/>
                <a:gd name="T8" fmla="*/ 51 w 51"/>
                <a:gd name="T9" fmla="*/ 12 h 104"/>
                <a:gd name="T10" fmla="*/ 51 w 51"/>
                <a:gd name="T11" fmla="*/ 0 h 104"/>
                <a:gd name="T12" fmla="*/ 0 w 51"/>
                <a:gd name="T13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104">
                  <a:moveTo>
                    <a:pt x="0" y="52"/>
                  </a:moveTo>
                  <a:cubicBezTo>
                    <a:pt x="0" y="80"/>
                    <a:pt x="23" y="103"/>
                    <a:pt x="51" y="104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29" y="92"/>
                    <a:pt x="12" y="74"/>
                    <a:pt x="12" y="52"/>
                  </a:cubicBezTo>
                  <a:cubicBezTo>
                    <a:pt x="12" y="30"/>
                    <a:pt x="29" y="13"/>
                    <a:pt x="51" y="12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23" y="1"/>
                    <a:pt x="0" y="24"/>
                    <a:pt x="0" y="5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8" name="Freeform 3930"/>
            <p:cNvSpPr>
              <a:spLocks noEditPoints="1"/>
            </p:cNvSpPr>
            <p:nvPr/>
          </p:nvSpPr>
          <p:spPr bwMode="auto">
            <a:xfrm>
              <a:off x="19244260" y="4607209"/>
              <a:ext cx="507786" cy="758285"/>
            </a:xfrm>
            <a:custGeom>
              <a:avLst/>
              <a:gdLst>
                <a:gd name="T0" fmla="*/ 139 w 163"/>
                <a:gd name="T1" fmla="*/ 24 h 243"/>
                <a:gd name="T2" fmla="*/ 82 w 163"/>
                <a:gd name="T3" fmla="*/ 0 h 243"/>
                <a:gd name="T4" fmla="*/ 23 w 163"/>
                <a:gd name="T5" fmla="*/ 25 h 243"/>
                <a:gd name="T6" fmla="*/ 0 w 163"/>
                <a:gd name="T7" fmla="*/ 82 h 243"/>
                <a:gd name="T8" fmla="*/ 8 w 163"/>
                <a:gd name="T9" fmla="*/ 115 h 243"/>
                <a:gd name="T10" fmla="*/ 9 w 163"/>
                <a:gd name="T11" fmla="*/ 120 h 243"/>
                <a:gd name="T12" fmla="*/ 77 w 163"/>
                <a:gd name="T13" fmla="*/ 235 h 243"/>
                <a:gd name="T14" fmla="*/ 82 w 163"/>
                <a:gd name="T15" fmla="*/ 243 h 243"/>
                <a:gd name="T16" fmla="*/ 87 w 163"/>
                <a:gd name="T17" fmla="*/ 235 h 243"/>
                <a:gd name="T18" fmla="*/ 156 w 163"/>
                <a:gd name="T19" fmla="*/ 116 h 243"/>
                <a:gd name="T20" fmla="*/ 156 w 163"/>
                <a:gd name="T21" fmla="*/ 115 h 243"/>
                <a:gd name="T22" fmla="*/ 163 w 163"/>
                <a:gd name="T23" fmla="*/ 82 h 243"/>
                <a:gd name="T24" fmla="*/ 139 w 163"/>
                <a:gd name="T25" fmla="*/ 24 h 243"/>
                <a:gd name="T26" fmla="*/ 20 w 163"/>
                <a:gd name="T27" fmla="*/ 116 h 243"/>
                <a:gd name="T28" fmla="*/ 19 w 163"/>
                <a:gd name="T29" fmla="*/ 111 h 243"/>
                <a:gd name="T30" fmla="*/ 12 w 163"/>
                <a:gd name="T31" fmla="*/ 82 h 243"/>
                <a:gd name="T32" fmla="*/ 31 w 163"/>
                <a:gd name="T33" fmla="*/ 33 h 243"/>
                <a:gd name="T34" fmla="*/ 80 w 163"/>
                <a:gd name="T35" fmla="*/ 12 h 243"/>
                <a:gd name="T36" fmla="*/ 82 w 163"/>
                <a:gd name="T37" fmla="*/ 12 h 243"/>
                <a:gd name="T38" fmla="*/ 131 w 163"/>
                <a:gd name="T39" fmla="*/ 33 h 243"/>
                <a:gd name="T40" fmla="*/ 151 w 163"/>
                <a:gd name="T41" fmla="*/ 82 h 243"/>
                <a:gd name="T42" fmla="*/ 146 w 163"/>
                <a:gd name="T43" fmla="*/ 111 h 243"/>
                <a:gd name="T44" fmla="*/ 145 w 163"/>
                <a:gd name="T45" fmla="*/ 112 h 243"/>
                <a:gd name="T46" fmla="*/ 82 w 163"/>
                <a:gd name="T47" fmla="*/ 221 h 243"/>
                <a:gd name="T48" fmla="*/ 80 w 163"/>
                <a:gd name="T49" fmla="*/ 218 h 243"/>
                <a:gd name="T50" fmla="*/ 20 w 163"/>
                <a:gd name="T51" fmla="*/ 116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243">
                  <a:moveTo>
                    <a:pt x="139" y="24"/>
                  </a:moveTo>
                  <a:cubicBezTo>
                    <a:pt x="124" y="9"/>
                    <a:pt x="103" y="0"/>
                    <a:pt x="82" y="0"/>
                  </a:cubicBezTo>
                  <a:cubicBezTo>
                    <a:pt x="60" y="0"/>
                    <a:pt x="38" y="9"/>
                    <a:pt x="23" y="25"/>
                  </a:cubicBezTo>
                  <a:cubicBezTo>
                    <a:pt x="8" y="41"/>
                    <a:pt x="0" y="61"/>
                    <a:pt x="0" y="82"/>
                  </a:cubicBezTo>
                  <a:cubicBezTo>
                    <a:pt x="1" y="98"/>
                    <a:pt x="4" y="106"/>
                    <a:pt x="8" y="115"/>
                  </a:cubicBezTo>
                  <a:cubicBezTo>
                    <a:pt x="9" y="120"/>
                    <a:pt x="9" y="120"/>
                    <a:pt x="9" y="120"/>
                  </a:cubicBezTo>
                  <a:cubicBezTo>
                    <a:pt x="14" y="131"/>
                    <a:pt x="70" y="224"/>
                    <a:pt x="77" y="235"/>
                  </a:cubicBezTo>
                  <a:cubicBezTo>
                    <a:pt x="82" y="243"/>
                    <a:pt x="82" y="243"/>
                    <a:pt x="82" y="243"/>
                  </a:cubicBezTo>
                  <a:cubicBezTo>
                    <a:pt x="87" y="235"/>
                    <a:pt x="87" y="235"/>
                    <a:pt x="87" y="235"/>
                  </a:cubicBezTo>
                  <a:cubicBezTo>
                    <a:pt x="89" y="231"/>
                    <a:pt x="148" y="136"/>
                    <a:pt x="156" y="116"/>
                  </a:cubicBezTo>
                  <a:cubicBezTo>
                    <a:pt x="156" y="115"/>
                    <a:pt x="156" y="115"/>
                    <a:pt x="156" y="115"/>
                  </a:cubicBezTo>
                  <a:cubicBezTo>
                    <a:pt x="160" y="107"/>
                    <a:pt x="163" y="99"/>
                    <a:pt x="163" y="82"/>
                  </a:cubicBezTo>
                  <a:cubicBezTo>
                    <a:pt x="163" y="60"/>
                    <a:pt x="155" y="40"/>
                    <a:pt x="139" y="24"/>
                  </a:cubicBezTo>
                  <a:close/>
                  <a:moveTo>
                    <a:pt x="20" y="116"/>
                  </a:moveTo>
                  <a:cubicBezTo>
                    <a:pt x="19" y="111"/>
                    <a:pt x="19" y="111"/>
                    <a:pt x="19" y="111"/>
                  </a:cubicBezTo>
                  <a:cubicBezTo>
                    <a:pt x="15" y="102"/>
                    <a:pt x="12" y="96"/>
                    <a:pt x="12" y="82"/>
                  </a:cubicBezTo>
                  <a:cubicBezTo>
                    <a:pt x="11" y="64"/>
                    <a:pt x="18" y="47"/>
                    <a:pt x="31" y="33"/>
                  </a:cubicBezTo>
                  <a:cubicBezTo>
                    <a:pt x="44" y="20"/>
                    <a:pt x="62" y="13"/>
                    <a:pt x="80" y="12"/>
                  </a:cubicBezTo>
                  <a:cubicBezTo>
                    <a:pt x="81" y="12"/>
                    <a:pt x="81" y="12"/>
                    <a:pt x="82" y="12"/>
                  </a:cubicBezTo>
                  <a:cubicBezTo>
                    <a:pt x="100" y="12"/>
                    <a:pt x="118" y="19"/>
                    <a:pt x="131" y="33"/>
                  </a:cubicBezTo>
                  <a:cubicBezTo>
                    <a:pt x="144" y="46"/>
                    <a:pt x="151" y="63"/>
                    <a:pt x="151" y="82"/>
                  </a:cubicBezTo>
                  <a:cubicBezTo>
                    <a:pt x="151" y="96"/>
                    <a:pt x="149" y="103"/>
                    <a:pt x="146" y="111"/>
                  </a:cubicBezTo>
                  <a:cubicBezTo>
                    <a:pt x="145" y="112"/>
                    <a:pt x="145" y="112"/>
                    <a:pt x="145" y="112"/>
                  </a:cubicBezTo>
                  <a:cubicBezTo>
                    <a:pt x="139" y="128"/>
                    <a:pt x="96" y="197"/>
                    <a:pt x="82" y="221"/>
                  </a:cubicBezTo>
                  <a:cubicBezTo>
                    <a:pt x="81" y="220"/>
                    <a:pt x="81" y="219"/>
                    <a:pt x="80" y="218"/>
                  </a:cubicBezTo>
                  <a:cubicBezTo>
                    <a:pt x="55" y="177"/>
                    <a:pt x="23" y="123"/>
                    <a:pt x="20" y="11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9" name="Freeform 3931"/>
            <p:cNvSpPr>
              <a:spLocks/>
            </p:cNvSpPr>
            <p:nvPr/>
          </p:nvSpPr>
          <p:spPr bwMode="auto">
            <a:xfrm>
              <a:off x="19493526" y="4700375"/>
              <a:ext cx="168439" cy="325156"/>
            </a:xfrm>
            <a:custGeom>
              <a:avLst/>
              <a:gdLst>
                <a:gd name="T0" fmla="*/ 2 w 54"/>
                <a:gd name="T1" fmla="*/ 12 h 104"/>
                <a:gd name="T2" fmla="*/ 42 w 54"/>
                <a:gd name="T3" fmla="*/ 52 h 104"/>
                <a:gd name="T4" fmla="*/ 2 w 54"/>
                <a:gd name="T5" fmla="*/ 93 h 104"/>
                <a:gd name="T6" fmla="*/ 0 w 54"/>
                <a:gd name="T7" fmla="*/ 93 h 104"/>
                <a:gd name="T8" fmla="*/ 0 w 54"/>
                <a:gd name="T9" fmla="*/ 104 h 104"/>
                <a:gd name="T10" fmla="*/ 2 w 54"/>
                <a:gd name="T11" fmla="*/ 104 h 104"/>
                <a:gd name="T12" fmla="*/ 54 w 54"/>
                <a:gd name="T13" fmla="*/ 52 h 104"/>
                <a:gd name="T14" fmla="*/ 2 w 54"/>
                <a:gd name="T15" fmla="*/ 0 h 104"/>
                <a:gd name="T16" fmla="*/ 0 w 54"/>
                <a:gd name="T17" fmla="*/ 0 h 104"/>
                <a:gd name="T18" fmla="*/ 0 w 54"/>
                <a:gd name="T19" fmla="*/ 12 h 104"/>
                <a:gd name="T20" fmla="*/ 2 w 54"/>
                <a:gd name="T2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" h="104">
                  <a:moveTo>
                    <a:pt x="2" y="12"/>
                  </a:moveTo>
                  <a:cubicBezTo>
                    <a:pt x="24" y="12"/>
                    <a:pt x="42" y="30"/>
                    <a:pt x="42" y="52"/>
                  </a:cubicBezTo>
                  <a:cubicBezTo>
                    <a:pt x="42" y="74"/>
                    <a:pt x="24" y="93"/>
                    <a:pt x="2" y="93"/>
                  </a:cubicBezTo>
                  <a:cubicBezTo>
                    <a:pt x="1" y="93"/>
                    <a:pt x="1" y="93"/>
                    <a:pt x="0" y="93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104"/>
                    <a:pt x="1" y="104"/>
                    <a:pt x="2" y="104"/>
                  </a:cubicBezTo>
                  <a:cubicBezTo>
                    <a:pt x="30" y="104"/>
                    <a:pt x="54" y="81"/>
                    <a:pt x="54" y="52"/>
                  </a:cubicBezTo>
                  <a:cubicBezTo>
                    <a:pt x="54" y="23"/>
                    <a:pt x="30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" y="12"/>
                    <a:pt x="1" y="12"/>
                    <a:pt x="2" y="1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0" name="Freeform 3932"/>
            <p:cNvSpPr>
              <a:spLocks/>
            </p:cNvSpPr>
            <p:nvPr/>
          </p:nvSpPr>
          <p:spPr bwMode="auto">
            <a:xfrm>
              <a:off x="19478101" y="4769478"/>
              <a:ext cx="15425" cy="30850"/>
            </a:xfrm>
            <a:custGeom>
              <a:avLst/>
              <a:gdLst>
                <a:gd name="T0" fmla="*/ 0 w 5"/>
                <a:gd name="T1" fmla="*/ 5 h 10"/>
                <a:gd name="T2" fmla="*/ 5 w 5"/>
                <a:gd name="T3" fmla="*/ 10 h 10"/>
                <a:gd name="T4" fmla="*/ 5 w 5"/>
                <a:gd name="T5" fmla="*/ 0 h 10"/>
                <a:gd name="T6" fmla="*/ 0 w 5"/>
                <a:gd name="T7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0">
                  <a:moveTo>
                    <a:pt x="0" y="5"/>
                  </a:moveTo>
                  <a:cubicBezTo>
                    <a:pt x="0" y="8"/>
                    <a:pt x="2" y="10"/>
                    <a:pt x="5" y="1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1" name="Rectangle 3933"/>
            <p:cNvSpPr>
              <a:spLocks noChangeArrowheads="1"/>
            </p:cNvSpPr>
            <p:nvPr/>
          </p:nvSpPr>
          <p:spPr bwMode="auto">
            <a:xfrm>
              <a:off x="19478101" y="4816370"/>
              <a:ext cx="15425" cy="11846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2" name="Freeform 3934"/>
            <p:cNvSpPr>
              <a:spLocks/>
            </p:cNvSpPr>
            <p:nvPr/>
          </p:nvSpPr>
          <p:spPr bwMode="auto">
            <a:xfrm>
              <a:off x="19493526" y="4766393"/>
              <a:ext cx="18510" cy="33935"/>
            </a:xfrm>
            <a:custGeom>
              <a:avLst/>
              <a:gdLst>
                <a:gd name="T0" fmla="*/ 1 w 6"/>
                <a:gd name="T1" fmla="*/ 11 h 11"/>
                <a:gd name="T2" fmla="*/ 6 w 6"/>
                <a:gd name="T3" fmla="*/ 6 h 11"/>
                <a:gd name="T4" fmla="*/ 1 w 6"/>
                <a:gd name="T5" fmla="*/ 0 h 11"/>
                <a:gd name="T6" fmla="*/ 0 w 6"/>
                <a:gd name="T7" fmla="*/ 1 h 11"/>
                <a:gd name="T8" fmla="*/ 0 w 6"/>
                <a:gd name="T9" fmla="*/ 11 h 11"/>
                <a:gd name="T10" fmla="*/ 1 w 6"/>
                <a:gd name="T11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1" y="11"/>
                  </a:moveTo>
                  <a:cubicBezTo>
                    <a:pt x="4" y="11"/>
                    <a:pt x="6" y="9"/>
                    <a:pt x="6" y="6"/>
                  </a:cubicBezTo>
                  <a:cubicBezTo>
                    <a:pt x="6" y="3"/>
                    <a:pt x="4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1" y="11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3" name="Rectangle 3935"/>
            <p:cNvSpPr>
              <a:spLocks noChangeArrowheads="1"/>
            </p:cNvSpPr>
            <p:nvPr/>
          </p:nvSpPr>
          <p:spPr bwMode="auto">
            <a:xfrm>
              <a:off x="19493526" y="4816370"/>
              <a:ext cx="18510" cy="11846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24" name="Group 1423"/>
          <p:cNvGrpSpPr/>
          <p:nvPr/>
        </p:nvGrpSpPr>
        <p:grpSpPr>
          <a:xfrm>
            <a:off x="6690106" y="2955172"/>
            <a:ext cx="346501" cy="258862"/>
            <a:chOff x="20341275" y="4672610"/>
            <a:chExt cx="844047" cy="630567"/>
          </a:xfrm>
        </p:grpSpPr>
        <p:sp>
          <p:nvSpPr>
            <p:cNvPr id="1425" name="Freeform 3936"/>
            <p:cNvSpPr>
              <a:spLocks/>
            </p:cNvSpPr>
            <p:nvPr/>
          </p:nvSpPr>
          <p:spPr bwMode="auto">
            <a:xfrm>
              <a:off x="20384464" y="4713332"/>
              <a:ext cx="380068" cy="546039"/>
            </a:xfrm>
            <a:custGeom>
              <a:avLst/>
              <a:gdLst>
                <a:gd name="T0" fmla="*/ 616 w 616"/>
                <a:gd name="T1" fmla="*/ 723 h 885"/>
                <a:gd name="T2" fmla="*/ 111 w 616"/>
                <a:gd name="T3" fmla="*/ 723 h 885"/>
                <a:gd name="T4" fmla="*/ 111 w 616"/>
                <a:gd name="T5" fmla="*/ 657 h 885"/>
                <a:gd name="T6" fmla="*/ 616 w 616"/>
                <a:gd name="T7" fmla="*/ 657 h 885"/>
                <a:gd name="T8" fmla="*/ 616 w 616"/>
                <a:gd name="T9" fmla="*/ 582 h 885"/>
                <a:gd name="T10" fmla="*/ 111 w 616"/>
                <a:gd name="T11" fmla="*/ 582 h 885"/>
                <a:gd name="T12" fmla="*/ 111 w 616"/>
                <a:gd name="T13" fmla="*/ 511 h 885"/>
                <a:gd name="T14" fmla="*/ 616 w 616"/>
                <a:gd name="T15" fmla="*/ 511 h 885"/>
                <a:gd name="T16" fmla="*/ 616 w 616"/>
                <a:gd name="T17" fmla="*/ 435 h 885"/>
                <a:gd name="T18" fmla="*/ 111 w 616"/>
                <a:gd name="T19" fmla="*/ 435 h 885"/>
                <a:gd name="T20" fmla="*/ 111 w 616"/>
                <a:gd name="T21" fmla="*/ 364 h 885"/>
                <a:gd name="T22" fmla="*/ 616 w 616"/>
                <a:gd name="T23" fmla="*/ 364 h 885"/>
                <a:gd name="T24" fmla="*/ 616 w 616"/>
                <a:gd name="T25" fmla="*/ 0 h 885"/>
                <a:gd name="T26" fmla="*/ 0 w 616"/>
                <a:gd name="T27" fmla="*/ 0 h 885"/>
                <a:gd name="T28" fmla="*/ 0 w 616"/>
                <a:gd name="T29" fmla="*/ 885 h 885"/>
                <a:gd name="T30" fmla="*/ 616 w 616"/>
                <a:gd name="T31" fmla="*/ 885 h 885"/>
                <a:gd name="T32" fmla="*/ 616 w 616"/>
                <a:gd name="T33" fmla="*/ 723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6" h="885">
                  <a:moveTo>
                    <a:pt x="616" y="723"/>
                  </a:moveTo>
                  <a:lnTo>
                    <a:pt x="111" y="723"/>
                  </a:lnTo>
                  <a:lnTo>
                    <a:pt x="111" y="657"/>
                  </a:lnTo>
                  <a:lnTo>
                    <a:pt x="616" y="657"/>
                  </a:lnTo>
                  <a:lnTo>
                    <a:pt x="616" y="582"/>
                  </a:lnTo>
                  <a:lnTo>
                    <a:pt x="111" y="582"/>
                  </a:lnTo>
                  <a:lnTo>
                    <a:pt x="111" y="511"/>
                  </a:lnTo>
                  <a:lnTo>
                    <a:pt x="616" y="511"/>
                  </a:lnTo>
                  <a:lnTo>
                    <a:pt x="616" y="435"/>
                  </a:lnTo>
                  <a:lnTo>
                    <a:pt x="111" y="435"/>
                  </a:lnTo>
                  <a:lnTo>
                    <a:pt x="111" y="364"/>
                  </a:lnTo>
                  <a:lnTo>
                    <a:pt x="616" y="364"/>
                  </a:lnTo>
                  <a:lnTo>
                    <a:pt x="616" y="0"/>
                  </a:lnTo>
                  <a:lnTo>
                    <a:pt x="0" y="0"/>
                  </a:lnTo>
                  <a:lnTo>
                    <a:pt x="0" y="885"/>
                  </a:lnTo>
                  <a:lnTo>
                    <a:pt x="616" y="885"/>
                  </a:lnTo>
                  <a:lnTo>
                    <a:pt x="616" y="7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6" name="Freeform 3937"/>
            <p:cNvSpPr>
              <a:spLocks noEditPoints="1"/>
            </p:cNvSpPr>
            <p:nvPr/>
          </p:nvSpPr>
          <p:spPr bwMode="auto">
            <a:xfrm>
              <a:off x="20764532" y="4713332"/>
              <a:ext cx="376983" cy="546039"/>
            </a:xfrm>
            <a:custGeom>
              <a:avLst/>
              <a:gdLst>
                <a:gd name="T0" fmla="*/ 81 w 611"/>
                <a:gd name="T1" fmla="*/ 364 h 885"/>
                <a:gd name="T2" fmla="*/ 81 w 611"/>
                <a:gd name="T3" fmla="*/ 435 h 885"/>
                <a:gd name="T4" fmla="*/ 0 w 611"/>
                <a:gd name="T5" fmla="*/ 435 h 885"/>
                <a:gd name="T6" fmla="*/ 0 w 611"/>
                <a:gd name="T7" fmla="*/ 511 h 885"/>
                <a:gd name="T8" fmla="*/ 81 w 611"/>
                <a:gd name="T9" fmla="*/ 511 h 885"/>
                <a:gd name="T10" fmla="*/ 81 w 611"/>
                <a:gd name="T11" fmla="*/ 582 h 885"/>
                <a:gd name="T12" fmla="*/ 0 w 611"/>
                <a:gd name="T13" fmla="*/ 582 h 885"/>
                <a:gd name="T14" fmla="*/ 0 w 611"/>
                <a:gd name="T15" fmla="*/ 657 h 885"/>
                <a:gd name="T16" fmla="*/ 81 w 611"/>
                <a:gd name="T17" fmla="*/ 657 h 885"/>
                <a:gd name="T18" fmla="*/ 81 w 611"/>
                <a:gd name="T19" fmla="*/ 723 h 885"/>
                <a:gd name="T20" fmla="*/ 0 w 611"/>
                <a:gd name="T21" fmla="*/ 723 h 885"/>
                <a:gd name="T22" fmla="*/ 0 w 611"/>
                <a:gd name="T23" fmla="*/ 885 h 885"/>
                <a:gd name="T24" fmla="*/ 611 w 611"/>
                <a:gd name="T25" fmla="*/ 885 h 885"/>
                <a:gd name="T26" fmla="*/ 611 w 611"/>
                <a:gd name="T27" fmla="*/ 0 h 885"/>
                <a:gd name="T28" fmla="*/ 0 w 611"/>
                <a:gd name="T29" fmla="*/ 0 h 885"/>
                <a:gd name="T30" fmla="*/ 0 w 611"/>
                <a:gd name="T31" fmla="*/ 364 h 885"/>
                <a:gd name="T32" fmla="*/ 81 w 611"/>
                <a:gd name="T33" fmla="*/ 364 h 885"/>
                <a:gd name="T34" fmla="*/ 288 w 611"/>
                <a:gd name="T35" fmla="*/ 111 h 885"/>
                <a:gd name="T36" fmla="*/ 485 w 611"/>
                <a:gd name="T37" fmla="*/ 111 h 885"/>
                <a:gd name="T38" fmla="*/ 485 w 611"/>
                <a:gd name="T39" fmla="*/ 313 h 885"/>
                <a:gd name="T40" fmla="*/ 288 w 611"/>
                <a:gd name="T41" fmla="*/ 313 h 885"/>
                <a:gd name="T42" fmla="*/ 288 w 611"/>
                <a:gd name="T43" fmla="*/ 111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1" h="885">
                  <a:moveTo>
                    <a:pt x="81" y="364"/>
                  </a:moveTo>
                  <a:lnTo>
                    <a:pt x="81" y="435"/>
                  </a:lnTo>
                  <a:lnTo>
                    <a:pt x="0" y="435"/>
                  </a:lnTo>
                  <a:lnTo>
                    <a:pt x="0" y="511"/>
                  </a:lnTo>
                  <a:lnTo>
                    <a:pt x="81" y="511"/>
                  </a:lnTo>
                  <a:lnTo>
                    <a:pt x="81" y="582"/>
                  </a:lnTo>
                  <a:lnTo>
                    <a:pt x="0" y="582"/>
                  </a:lnTo>
                  <a:lnTo>
                    <a:pt x="0" y="657"/>
                  </a:lnTo>
                  <a:lnTo>
                    <a:pt x="81" y="657"/>
                  </a:lnTo>
                  <a:lnTo>
                    <a:pt x="81" y="723"/>
                  </a:lnTo>
                  <a:lnTo>
                    <a:pt x="0" y="723"/>
                  </a:lnTo>
                  <a:lnTo>
                    <a:pt x="0" y="885"/>
                  </a:lnTo>
                  <a:lnTo>
                    <a:pt x="611" y="885"/>
                  </a:lnTo>
                  <a:lnTo>
                    <a:pt x="611" y="0"/>
                  </a:lnTo>
                  <a:lnTo>
                    <a:pt x="0" y="0"/>
                  </a:lnTo>
                  <a:lnTo>
                    <a:pt x="0" y="364"/>
                  </a:lnTo>
                  <a:lnTo>
                    <a:pt x="81" y="364"/>
                  </a:lnTo>
                  <a:close/>
                  <a:moveTo>
                    <a:pt x="288" y="111"/>
                  </a:moveTo>
                  <a:lnTo>
                    <a:pt x="485" y="111"/>
                  </a:lnTo>
                  <a:lnTo>
                    <a:pt x="485" y="313"/>
                  </a:lnTo>
                  <a:lnTo>
                    <a:pt x="288" y="313"/>
                  </a:lnTo>
                  <a:lnTo>
                    <a:pt x="288" y="111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7" name="Freeform 3938"/>
            <p:cNvSpPr>
              <a:spLocks noEditPoints="1"/>
            </p:cNvSpPr>
            <p:nvPr/>
          </p:nvSpPr>
          <p:spPr bwMode="auto">
            <a:xfrm>
              <a:off x="20341275" y="4672610"/>
              <a:ext cx="844047" cy="630567"/>
            </a:xfrm>
            <a:custGeom>
              <a:avLst/>
              <a:gdLst>
                <a:gd name="T0" fmla="*/ 0 w 1368"/>
                <a:gd name="T1" fmla="*/ 0 h 1022"/>
                <a:gd name="T2" fmla="*/ 0 w 1368"/>
                <a:gd name="T3" fmla="*/ 1022 h 1022"/>
                <a:gd name="T4" fmla="*/ 1368 w 1368"/>
                <a:gd name="T5" fmla="*/ 1022 h 1022"/>
                <a:gd name="T6" fmla="*/ 1368 w 1368"/>
                <a:gd name="T7" fmla="*/ 0 h 1022"/>
                <a:gd name="T8" fmla="*/ 0 w 1368"/>
                <a:gd name="T9" fmla="*/ 0 h 1022"/>
                <a:gd name="T10" fmla="*/ 1297 w 1368"/>
                <a:gd name="T11" fmla="*/ 951 h 1022"/>
                <a:gd name="T12" fmla="*/ 686 w 1368"/>
                <a:gd name="T13" fmla="*/ 951 h 1022"/>
                <a:gd name="T14" fmla="*/ 70 w 1368"/>
                <a:gd name="T15" fmla="*/ 951 h 1022"/>
                <a:gd name="T16" fmla="*/ 70 w 1368"/>
                <a:gd name="T17" fmla="*/ 66 h 1022"/>
                <a:gd name="T18" fmla="*/ 686 w 1368"/>
                <a:gd name="T19" fmla="*/ 66 h 1022"/>
                <a:gd name="T20" fmla="*/ 1297 w 1368"/>
                <a:gd name="T21" fmla="*/ 66 h 1022"/>
                <a:gd name="T22" fmla="*/ 1297 w 1368"/>
                <a:gd name="T23" fmla="*/ 951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68" h="1022">
                  <a:moveTo>
                    <a:pt x="0" y="0"/>
                  </a:moveTo>
                  <a:lnTo>
                    <a:pt x="0" y="1022"/>
                  </a:lnTo>
                  <a:lnTo>
                    <a:pt x="1368" y="1022"/>
                  </a:lnTo>
                  <a:lnTo>
                    <a:pt x="1368" y="0"/>
                  </a:lnTo>
                  <a:lnTo>
                    <a:pt x="0" y="0"/>
                  </a:lnTo>
                  <a:close/>
                  <a:moveTo>
                    <a:pt x="1297" y="951"/>
                  </a:moveTo>
                  <a:lnTo>
                    <a:pt x="686" y="951"/>
                  </a:lnTo>
                  <a:lnTo>
                    <a:pt x="70" y="951"/>
                  </a:lnTo>
                  <a:lnTo>
                    <a:pt x="70" y="66"/>
                  </a:lnTo>
                  <a:lnTo>
                    <a:pt x="686" y="66"/>
                  </a:lnTo>
                  <a:lnTo>
                    <a:pt x="1297" y="66"/>
                  </a:lnTo>
                  <a:lnTo>
                    <a:pt x="1297" y="95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8" name="Rectangle 3939"/>
            <p:cNvSpPr>
              <a:spLocks noChangeArrowheads="1"/>
            </p:cNvSpPr>
            <p:nvPr/>
          </p:nvSpPr>
          <p:spPr bwMode="auto">
            <a:xfrm>
              <a:off x="20452950" y="4937917"/>
              <a:ext cx="311582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9" name="Rectangle 3940"/>
            <p:cNvSpPr>
              <a:spLocks noChangeArrowheads="1"/>
            </p:cNvSpPr>
            <p:nvPr/>
          </p:nvSpPr>
          <p:spPr bwMode="auto">
            <a:xfrm>
              <a:off x="20452950" y="5118697"/>
              <a:ext cx="311582" cy="40722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0" name="Rectangle 3941"/>
            <p:cNvSpPr>
              <a:spLocks noChangeArrowheads="1"/>
            </p:cNvSpPr>
            <p:nvPr/>
          </p:nvSpPr>
          <p:spPr bwMode="auto">
            <a:xfrm>
              <a:off x="20452950" y="5028616"/>
              <a:ext cx="311582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1" name="Rectangle 3942"/>
            <p:cNvSpPr>
              <a:spLocks noChangeArrowheads="1"/>
            </p:cNvSpPr>
            <p:nvPr/>
          </p:nvSpPr>
          <p:spPr bwMode="auto">
            <a:xfrm>
              <a:off x="20764532" y="4937917"/>
              <a:ext cx="49977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2" name="Rectangle 3943"/>
            <p:cNvSpPr>
              <a:spLocks noChangeArrowheads="1"/>
            </p:cNvSpPr>
            <p:nvPr/>
          </p:nvSpPr>
          <p:spPr bwMode="auto">
            <a:xfrm>
              <a:off x="20942226" y="4781818"/>
              <a:ext cx="121548" cy="124633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3" name="Rectangle 3944"/>
            <p:cNvSpPr>
              <a:spLocks noChangeArrowheads="1"/>
            </p:cNvSpPr>
            <p:nvPr/>
          </p:nvSpPr>
          <p:spPr bwMode="auto">
            <a:xfrm>
              <a:off x="20764532" y="5118697"/>
              <a:ext cx="49977" cy="40722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4" name="Rectangle 3945"/>
            <p:cNvSpPr>
              <a:spLocks noChangeArrowheads="1"/>
            </p:cNvSpPr>
            <p:nvPr/>
          </p:nvSpPr>
          <p:spPr bwMode="auto">
            <a:xfrm>
              <a:off x="20764532" y="5028616"/>
              <a:ext cx="49977" cy="43807"/>
            </a:xfrm>
            <a:prstGeom prst="rect">
              <a:avLst/>
            </a:pr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35" name="Group 1434"/>
          <p:cNvGrpSpPr/>
          <p:nvPr/>
        </p:nvGrpSpPr>
        <p:grpSpPr>
          <a:xfrm>
            <a:off x="1913071" y="2942363"/>
            <a:ext cx="267266" cy="297887"/>
            <a:chOff x="12804701" y="4644229"/>
            <a:chExt cx="613909" cy="684246"/>
          </a:xfrm>
        </p:grpSpPr>
        <p:sp>
          <p:nvSpPr>
            <p:cNvPr id="1436" name="Rectangle 3956"/>
            <p:cNvSpPr>
              <a:spLocks noChangeArrowheads="1"/>
            </p:cNvSpPr>
            <p:nvPr/>
          </p:nvSpPr>
          <p:spPr bwMode="auto">
            <a:xfrm>
              <a:off x="12838635" y="4678780"/>
              <a:ext cx="215331" cy="5744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7" name="Rectangle 3957"/>
            <p:cNvSpPr>
              <a:spLocks noChangeArrowheads="1"/>
            </p:cNvSpPr>
            <p:nvPr/>
          </p:nvSpPr>
          <p:spPr bwMode="auto">
            <a:xfrm>
              <a:off x="13206363" y="4872516"/>
              <a:ext cx="177694" cy="271477"/>
            </a:xfrm>
            <a:prstGeom prst="rect">
              <a:avLst/>
            </a:pr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8" name="Freeform 3958"/>
            <p:cNvSpPr>
              <a:spLocks/>
            </p:cNvSpPr>
            <p:nvPr/>
          </p:nvSpPr>
          <p:spPr bwMode="auto">
            <a:xfrm>
              <a:off x="13053966" y="4678780"/>
              <a:ext cx="217799" cy="574421"/>
            </a:xfrm>
            <a:custGeom>
              <a:avLst/>
              <a:gdLst>
                <a:gd name="T0" fmla="*/ 353 w 353"/>
                <a:gd name="T1" fmla="*/ 931 h 931"/>
                <a:gd name="T2" fmla="*/ 353 w 353"/>
                <a:gd name="T3" fmla="*/ 860 h 931"/>
                <a:gd name="T4" fmla="*/ 192 w 353"/>
                <a:gd name="T5" fmla="*/ 860 h 931"/>
                <a:gd name="T6" fmla="*/ 192 w 353"/>
                <a:gd name="T7" fmla="*/ 258 h 931"/>
                <a:gd name="T8" fmla="*/ 353 w 353"/>
                <a:gd name="T9" fmla="*/ 258 h 931"/>
                <a:gd name="T10" fmla="*/ 353 w 353"/>
                <a:gd name="T11" fmla="*/ 0 h 931"/>
                <a:gd name="T12" fmla="*/ 0 w 353"/>
                <a:gd name="T13" fmla="*/ 0 h 931"/>
                <a:gd name="T14" fmla="*/ 0 w 353"/>
                <a:gd name="T15" fmla="*/ 931 h 931"/>
                <a:gd name="T16" fmla="*/ 353 w 353"/>
                <a:gd name="T17" fmla="*/ 931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931">
                  <a:moveTo>
                    <a:pt x="353" y="931"/>
                  </a:moveTo>
                  <a:lnTo>
                    <a:pt x="353" y="860"/>
                  </a:lnTo>
                  <a:lnTo>
                    <a:pt x="192" y="860"/>
                  </a:lnTo>
                  <a:lnTo>
                    <a:pt x="192" y="258"/>
                  </a:lnTo>
                  <a:lnTo>
                    <a:pt x="353" y="258"/>
                  </a:lnTo>
                  <a:lnTo>
                    <a:pt x="353" y="0"/>
                  </a:lnTo>
                  <a:lnTo>
                    <a:pt x="0" y="0"/>
                  </a:lnTo>
                  <a:lnTo>
                    <a:pt x="0" y="931"/>
                  </a:lnTo>
                  <a:lnTo>
                    <a:pt x="353" y="931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9" name="Freeform 3959"/>
            <p:cNvSpPr>
              <a:spLocks/>
            </p:cNvSpPr>
            <p:nvPr/>
          </p:nvSpPr>
          <p:spPr bwMode="auto">
            <a:xfrm>
              <a:off x="12804701" y="4644229"/>
              <a:ext cx="501616" cy="684246"/>
            </a:xfrm>
            <a:custGeom>
              <a:avLst/>
              <a:gdLst>
                <a:gd name="T0" fmla="*/ 782 w 813"/>
                <a:gd name="T1" fmla="*/ 314 h 1109"/>
                <a:gd name="T2" fmla="*/ 813 w 813"/>
                <a:gd name="T3" fmla="*/ 314 h 1109"/>
                <a:gd name="T4" fmla="*/ 813 w 813"/>
                <a:gd name="T5" fmla="*/ 0 h 1109"/>
                <a:gd name="T6" fmla="*/ 0 w 813"/>
                <a:gd name="T7" fmla="*/ 0 h 1109"/>
                <a:gd name="T8" fmla="*/ 0 w 813"/>
                <a:gd name="T9" fmla="*/ 1109 h 1109"/>
                <a:gd name="T10" fmla="*/ 813 w 813"/>
                <a:gd name="T11" fmla="*/ 1109 h 1109"/>
                <a:gd name="T12" fmla="*/ 813 w 813"/>
                <a:gd name="T13" fmla="*/ 916 h 1109"/>
                <a:gd name="T14" fmla="*/ 782 w 813"/>
                <a:gd name="T15" fmla="*/ 916 h 1109"/>
                <a:gd name="T16" fmla="*/ 757 w 813"/>
                <a:gd name="T17" fmla="*/ 916 h 1109"/>
                <a:gd name="T18" fmla="*/ 757 w 813"/>
                <a:gd name="T19" fmla="*/ 987 h 1109"/>
                <a:gd name="T20" fmla="*/ 404 w 813"/>
                <a:gd name="T21" fmla="*/ 987 h 1109"/>
                <a:gd name="T22" fmla="*/ 55 w 813"/>
                <a:gd name="T23" fmla="*/ 987 h 1109"/>
                <a:gd name="T24" fmla="*/ 55 w 813"/>
                <a:gd name="T25" fmla="*/ 56 h 1109"/>
                <a:gd name="T26" fmla="*/ 404 w 813"/>
                <a:gd name="T27" fmla="*/ 56 h 1109"/>
                <a:gd name="T28" fmla="*/ 757 w 813"/>
                <a:gd name="T29" fmla="*/ 56 h 1109"/>
                <a:gd name="T30" fmla="*/ 757 w 813"/>
                <a:gd name="T31" fmla="*/ 314 h 1109"/>
                <a:gd name="T32" fmla="*/ 782 w 813"/>
                <a:gd name="T33" fmla="*/ 314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13" h="1109">
                  <a:moveTo>
                    <a:pt x="782" y="314"/>
                  </a:moveTo>
                  <a:lnTo>
                    <a:pt x="813" y="314"/>
                  </a:lnTo>
                  <a:lnTo>
                    <a:pt x="813" y="0"/>
                  </a:lnTo>
                  <a:lnTo>
                    <a:pt x="0" y="0"/>
                  </a:lnTo>
                  <a:lnTo>
                    <a:pt x="0" y="1109"/>
                  </a:lnTo>
                  <a:lnTo>
                    <a:pt x="813" y="1109"/>
                  </a:lnTo>
                  <a:lnTo>
                    <a:pt x="813" y="916"/>
                  </a:lnTo>
                  <a:lnTo>
                    <a:pt x="782" y="916"/>
                  </a:lnTo>
                  <a:lnTo>
                    <a:pt x="757" y="916"/>
                  </a:lnTo>
                  <a:lnTo>
                    <a:pt x="757" y="987"/>
                  </a:lnTo>
                  <a:lnTo>
                    <a:pt x="404" y="987"/>
                  </a:lnTo>
                  <a:lnTo>
                    <a:pt x="55" y="987"/>
                  </a:lnTo>
                  <a:lnTo>
                    <a:pt x="55" y="56"/>
                  </a:lnTo>
                  <a:lnTo>
                    <a:pt x="404" y="56"/>
                  </a:lnTo>
                  <a:lnTo>
                    <a:pt x="757" y="56"/>
                  </a:lnTo>
                  <a:lnTo>
                    <a:pt x="757" y="314"/>
                  </a:lnTo>
                  <a:lnTo>
                    <a:pt x="782" y="3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0" name="Freeform 3960"/>
            <p:cNvSpPr>
              <a:spLocks noEditPoints="1"/>
            </p:cNvSpPr>
            <p:nvPr/>
          </p:nvSpPr>
          <p:spPr bwMode="auto">
            <a:xfrm>
              <a:off x="13172429" y="4837965"/>
              <a:ext cx="246181" cy="371430"/>
            </a:xfrm>
            <a:custGeom>
              <a:avLst/>
              <a:gdLst>
                <a:gd name="T0" fmla="*/ 217 w 399"/>
                <a:gd name="T1" fmla="*/ 0 h 602"/>
                <a:gd name="T2" fmla="*/ 186 w 399"/>
                <a:gd name="T3" fmla="*/ 0 h 602"/>
                <a:gd name="T4" fmla="*/ 161 w 399"/>
                <a:gd name="T5" fmla="*/ 0 h 602"/>
                <a:gd name="T6" fmla="*/ 0 w 399"/>
                <a:gd name="T7" fmla="*/ 0 h 602"/>
                <a:gd name="T8" fmla="*/ 0 w 399"/>
                <a:gd name="T9" fmla="*/ 602 h 602"/>
                <a:gd name="T10" fmla="*/ 161 w 399"/>
                <a:gd name="T11" fmla="*/ 602 h 602"/>
                <a:gd name="T12" fmla="*/ 186 w 399"/>
                <a:gd name="T13" fmla="*/ 602 h 602"/>
                <a:gd name="T14" fmla="*/ 217 w 399"/>
                <a:gd name="T15" fmla="*/ 602 h 602"/>
                <a:gd name="T16" fmla="*/ 399 w 399"/>
                <a:gd name="T17" fmla="*/ 602 h 602"/>
                <a:gd name="T18" fmla="*/ 399 w 399"/>
                <a:gd name="T19" fmla="*/ 0 h 602"/>
                <a:gd name="T20" fmla="*/ 217 w 399"/>
                <a:gd name="T21" fmla="*/ 0 h 602"/>
                <a:gd name="T22" fmla="*/ 343 w 399"/>
                <a:gd name="T23" fmla="*/ 496 h 602"/>
                <a:gd name="T24" fmla="*/ 55 w 399"/>
                <a:gd name="T25" fmla="*/ 496 h 602"/>
                <a:gd name="T26" fmla="*/ 55 w 399"/>
                <a:gd name="T27" fmla="*/ 56 h 602"/>
                <a:gd name="T28" fmla="*/ 343 w 399"/>
                <a:gd name="T29" fmla="*/ 56 h 602"/>
                <a:gd name="T30" fmla="*/ 343 w 399"/>
                <a:gd name="T31" fmla="*/ 49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9" h="602">
                  <a:moveTo>
                    <a:pt x="217" y="0"/>
                  </a:moveTo>
                  <a:lnTo>
                    <a:pt x="186" y="0"/>
                  </a:lnTo>
                  <a:lnTo>
                    <a:pt x="161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161" y="602"/>
                  </a:lnTo>
                  <a:lnTo>
                    <a:pt x="186" y="602"/>
                  </a:lnTo>
                  <a:lnTo>
                    <a:pt x="217" y="602"/>
                  </a:lnTo>
                  <a:lnTo>
                    <a:pt x="399" y="602"/>
                  </a:lnTo>
                  <a:lnTo>
                    <a:pt x="399" y="0"/>
                  </a:lnTo>
                  <a:lnTo>
                    <a:pt x="217" y="0"/>
                  </a:lnTo>
                  <a:close/>
                  <a:moveTo>
                    <a:pt x="343" y="496"/>
                  </a:moveTo>
                  <a:lnTo>
                    <a:pt x="55" y="496"/>
                  </a:lnTo>
                  <a:lnTo>
                    <a:pt x="55" y="56"/>
                  </a:lnTo>
                  <a:lnTo>
                    <a:pt x="343" y="56"/>
                  </a:lnTo>
                  <a:lnTo>
                    <a:pt x="343" y="49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41" name="Group 1440"/>
          <p:cNvGrpSpPr/>
          <p:nvPr/>
        </p:nvGrpSpPr>
        <p:grpSpPr>
          <a:xfrm>
            <a:off x="3493443" y="2959563"/>
            <a:ext cx="309522" cy="270262"/>
            <a:chOff x="15359053" y="4657186"/>
            <a:chExt cx="753966" cy="658332"/>
          </a:xfrm>
        </p:grpSpPr>
        <p:sp>
          <p:nvSpPr>
            <p:cNvPr id="1442" name="Freeform 3961"/>
            <p:cNvSpPr>
              <a:spLocks/>
            </p:cNvSpPr>
            <p:nvPr/>
          </p:nvSpPr>
          <p:spPr bwMode="auto">
            <a:xfrm>
              <a:off x="15402859" y="4697290"/>
              <a:ext cx="336262" cy="302944"/>
            </a:xfrm>
            <a:custGeom>
              <a:avLst/>
              <a:gdLst>
                <a:gd name="T0" fmla="*/ 107 w 108"/>
                <a:gd name="T1" fmla="*/ 36 h 97"/>
                <a:gd name="T2" fmla="*/ 87 w 108"/>
                <a:gd name="T3" fmla="*/ 15 h 97"/>
                <a:gd name="T4" fmla="*/ 54 w 108"/>
                <a:gd name="T5" fmla="*/ 0 h 97"/>
                <a:gd name="T6" fmla="*/ 54 w 108"/>
                <a:gd name="T7" fmla="*/ 0 h 97"/>
                <a:gd name="T8" fmla="*/ 19 w 108"/>
                <a:gd name="T9" fmla="*/ 15 h 97"/>
                <a:gd name="T10" fmla="*/ 13 w 108"/>
                <a:gd name="T11" fmla="*/ 79 h 97"/>
                <a:gd name="T12" fmla="*/ 66 w 108"/>
                <a:gd name="T13" fmla="*/ 79 h 97"/>
                <a:gd name="T14" fmla="*/ 83 w 108"/>
                <a:gd name="T15" fmla="*/ 37 h 97"/>
                <a:gd name="T16" fmla="*/ 104 w 108"/>
                <a:gd name="T17" fmla="*/ 97 h 97"/>
                <a:gd name="T18" fmla="*/ 108 w 108"/>
                <a:gd name="T19" fmla="*/ 86 h 97"/>
                <a:gd name="T20" fmla="*/ 108 w 108"/>
                <a:gd name="T21" fmla="*/ 35 h 97"/>
                <a:gd name="T22" fmla="*/ 107 w 108"/>
                <a:gd name="T23" fmla="*/ 3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97">
                  <a:moveTo>
                    <a:pt x="107" y="36"/>
                  </a:moveTo>
                  <a:cubicBezTo>
                    <a:pt x="87" y="15"/>
                    <a:pt x="87" y="15"/>
                    <a:pt x="87" y="15"/>
                  </a:cubicBezTo>
                  <a:cubicBezTo>
                    <a:pt x="78" y="5"/>
                    <a:pt x="67" y="0"/>
                    <a:pt x="54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2" y="32"/>
                    <a:pt x="0" y="59"/>
                    <a:pt x="13" y="79"/>
                  </a:cubicBezTo>
                  <a:cubicBezTo>
                    <a:pt x="66" y="79"/>
                    <a:pt x="66" y="79"/>
                    <a:pt x="66" y="79"/>
                  </a:cubicBezTo>
                  <a:cubicBezTo>
                    <a:pt x="83" y="37"/>
                    <a:pt x="83" y="37"/>
                    <a:pt x="83" y="37"/>
                  </a:cubicBezTo>
                  <a:cubicBezTo>
                    <a:pt x="104" y="97"/>
                    <a:pt x="104" y="97"/>
                    <a:pt x="104" y="97"/>
                  </a:cubicBezTo>
                  <a:cubicBezTo>
                    <a:pt x="108" y="86"/>
                    <a:pt x="108" y="86"/>
                    <a:pt x="108" y="86"/>
                  </a:cubicBezTo>
                  <a:cubicBezTo>
                    <a:pt x="108" y="35"/>
                    <a:pt x="108" y="35"/>
                    <a:pt x="108" y="35"/>
                  </a:cubicBezTo>
                  <a:lnTo>
                    <a:pt x="107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3" name="Freeform 3962"/>
            <p:cNvSpPr>
              <a:spLocks/>
            </p:cNvSpPr>
            <p:nvPr/>
          </p:nvSpPr>
          <p:spPr bwMode="auto">
            <a:xfrm>
              <a:off x="15477516" y="4925578"/>
              <a:ext cx="261605" cy="333794"/>
            </a:xfrm>
            <a:custGeom>
              <a:avLst/>
              <a:gdLst>
                <a:gd name="T0" fmla="*/ 404 w 424"/>
                <a:gd name="T1" fmla="*/ 313 h 541"/>
                <a:gd name="T2" fmla="*/ 293 w 424"/>
                <a:gd name="T3" fmla="*/ 0 h 541"/>
                <a:gd name="T4" fmla="*/ 258 w 424"/>
                <a:gd name="T5" fmla="*/ 96 h 541"/>
                <a:gd name="T6" fmla="*/ 0 w 424"/>
                <a:gd name="T7" fmla="*/ 96 h 541"/>
                <a:gd name="T8" fmla="*/ 419 w 424"/>
                <a:gd name="T9" fmla="*/ 541 h 541"/>
                <a:gd name="T10" fmla="*/ 424 w 424"/>
                <a:gd name="T11" fmla="*/ 536 h 541"/>
                <a:gd name="T12" fmla="*/ 424 w 424"/>
                <a:gd name="T13" fmla="*/ 258 h 541"/>
                <a:gd name="T14" fmla="*/ 404 w 424"/>
                <a:gd name="T15" fmla="*/ 31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4" h="541">
                  <a:moveTo>
                    <a:pt x="404" y="313"/>
                  </a:moveTo>
                  <a:lnTo>
                    <a:pt x="293" y="0"/>
                  </a:lnTo>
                  <a:lnTo>
                    <a:pt x="258" y="96"/>
                  </a:lnTo>
                  <a:lnTo>
                    <a:pt x="0" y="96"/>
                  </a:lnTo>
                  <a:lnTo>
                    <a:pt x="419" y="541"/>
                  </a:lnTo>
                  <a:lnTo>
                    <a:pt x="424" y="536"/>
                  </a:lnTo>
                  <a:lnTo>
                    <a:pt x="424" y="258"/>
                  </a:lnTo>
                  <a:lnTo>
                    <a:pt x="404" y="3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4" name="Freeform 3963"/>
            <p:cNvSpPr>
              <a:spLocks/>
            </p:cNvSpPr>
            <p:nvPr/>
          </p:nvSpPr>
          <p:spPr bwMode="auto">
            <a:xfrm>
              <a:off x="15739121" y="4697290"/>
              <a:ext cx="330708" cy="284434"/>
            </a:xfrm>
            <a:custGeom>
              <a:avLst/>
              <a:gdLst>
                <a:gd name="T0" fmla="*/ 26 w 106"/>
                <a:gd name="T1" fmla="*/ 91 h 91"/>
                <a:gd name="T2" fmla="*/ 31 w 106"/>
                <a:gd name="T3" fmla="*/ 80 h 91"/>
                <a:gd name="T4" fmla="*/ 92 w 106"/>
                <a:gd name="T5" fmla="*/ 80 h 91"/>
                <a:gd name="T6" fmla="*/ 92 w 106"/>
                <a:gd name="T7" fmla="*/ 81 h 91"/>
                <a:gd name="T8" fmla="*/ 87 w 106"/>
                <a:gd name="T9" fmla="*/ 15 h 91"/>
                <a:gd name="T10" fmla="*/ 54 w 106"/>
                <a:gd name="T11" fmla="*/ 0 h 91"/>
                <a:gd name="T12" fmla="*/ 53 w 106"/>
                <a:gd name="T13" fmla="*/ 0 h 91"/>
                <a:gd name="T14" fmla="*/ 19 w 106"/>
                <a:gd name="T15" fmla="*/ 15 h 91"/>
                <a:gd name="T16" fmla="*/ 0 w 106"/>
                <a:gd name="T17" fmla="*/ 35 h 91"/>
                <a:gd name="T18" fmla="*/ 0 w 106"/>
                <a:gd name="T19" fmla="*/ 86 h 91"/>
                <a:gd name="T20" fmla="*/ 11 w 106"/>
                <a:gd name="T21" fmla="*/ 54 h 91"/>
                <a:gd name="T22" fmla="*/ 26 w 106"/>
                <a:gd name="T23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6" h="91">
                  <a:moveTo>
                    <a:pt x="26" y="91"/>
                  </a:moveTo>
                  <a:cubicBezTo>
                    <a:pt x="31" y="80"/>
                    <a:pt x="31" y="80"/>
                    <a:pt x="31" y="80"/>
                  </a:cubicBezTo>
                  <a:cubicBezTo>
                    <a:pt x="92" y="80"/>
                    <a:pt x="92" y="80"/>
                    <a:pt x="92" y="80"/>
                  </a:cubicBezTo>
                  <a:cubicBezTo>
                    <a:pt x="92" y="81"/>
                    <a:pt x="92" y="81"/>
                    <a:pt x="92" y="81"/>
                  </a:cubicBezTo>
                  <a:cubicBezTo>
                    <a:pt x="106" y="61"/>
                    <a:pt x="105" y="33"/>
                    <a:pt x="87" y="15"/>
                  </a:cubicBezTo>
                  <a:cubicBezTo>
                    <a:pt x="78" y="5"/>
                    <a:pt x="66" y="0"/>
                    <a:pt x="54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41" y="0"/>
                    <a:pt x="28" y="5"/>
                    <a:pt x="19" y="1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11" y="54"/>
                    <a:pt x="11" y="54"/>
                    <a:pt x="11" y="54"/>
                  </a:cubicBezTo>
                  <a:lnTo>
                    <a:pt x="26" y="91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5" name="Freeform 3964"/>
            <p:cNvSpPr>
              <a:spLocks/>
            </p:cNvSpPr>
            <p:nvPr/>
          </p:nvSpPr>
          <p:spPr bwMode="auto">
            <a:xfrm>
              <a:off x="15739120" y="4978640"/>
              <a:ext cx="256053" cy="277647"/>
            </a:xfrm>
            <a:custGeom>
              <a:avLst/>
              <a:gdLst>
                <a:gd name="T0" fmla="*/ 197 w 415"/>
                <a:gd name="T1" fmla="*/ 15 h 450"/>
                <a:gd name="T2" fmla="*/ 127 w 415"/>
                <a:gd name="T3" fmla="*/ 172 h 450"/>
                <a:gd name="T4" fmla="*/ 61 w 415"/>
                <a:gd name="T5" fmla="*/ 0 h 450"/>
                <a:gd name="T6" fmla="*/ 0 w 415"/>
                <a:gd name="T7" fmla="*/ 172 h 450"/>
                <a:gd name="T8" fmla="*/ 0 w 415"/>
                <a:gd name="T9" fmla="*/ 450 h 450"/>
                <a:gd name="T10" fmla="*/ 415 w 415"/>
                <a:gd name="T11" fmla="*/ 15 h 450"/>
                <a:gd name="T12" fmla="*/ 197 w 415"/>
                <a:gd name="T13" fmla="*/ 15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5" h="450">
                  <a:moveTo>
                    <a:pt x="197" y="15"/>
                  </a:moveTo>
                  <a:lnTo>
                    <a:pt x="127" y="172"/>
                  </a:lnTo>
                  <a:lnTo>
                    <a:pt x="61" y="0"/>
                  </a:lnTo>
                  <a:lnTo>
                    <a:pt x="0" y="172"/>
                  </a:lnTo>
                  <a:lnTo>
                    <a:pt x="0" y="450"/>
                  </a:lnTo>
                  <a:lnTo>
                    <a:pt x="415" y="15"/>
                  </a:lnTo>
                  <a:lnTo>
                    <a:pt x="197" y="15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6" name="Freeform 3965"/>
            <p:cNvSpPr>
              <a:spLocks noEditPoints="1"/>
            </p:cNvSpPr>
            <p:nvPr/>
          </p:nvSpPr>
          <p:spPr bwMode="auto">
            <a:xfrm>
              <a:off x="15359053" y="4657186"/>
              <a:ext cx="753966" cy="658332"/>
            </a:xfrm>
            <a:custGeom>
              <a:avLst/>
              <a:gdLst>
                <a:gd name="T0" fmla="*/ 219 w 242"/>
                <a:gd name="T1" fmla="*/ 19 h 211"/>
                <a:gd name="T2" fmla="*/ 176 w 242"/>
                <a:gd name="T3" fmla="*/ 0 h 211"/>
                <a:gd name="T4" fmla="*/ 175 w 242"/>
                <a:gd name="T5" fmla="*/ 0 h 211"/>
                <a:gd name="T6" fmla="*/ 132 w 242"/>
                <a:gd name="T7" fmla="*/ 19 h 211"/>
                <a:gd name="T8" fmla="*/ 121 w 242"/>
                <a:gd name="T9" fmla="*/ 30 h 211"/>
                <a:gd name="T10" fmla="*/ 111 w 242"/>
                <a:gd name="T11" fmla="*/ 19 h 211"/>
                <a:gd name="T12" fmla="*/ 68 w 242"/>
                <a:gd name="T13" fmla="*/ 0 h 211"/>
                <a:gd name="T14" fmla="*/ 67 w 242"/>
                <a:gd name="T15" fmla="*/ 0 h 211"/>
                <a:gd name="T16" fmla="*/ 24 w 242"/>
                <a:gd name="T17" fmla="*/ 19 h 211"/>
                <a:gd name="T18" fmla="*/ 24 w 242"/>
                <a:gd name="T19" fmla="*/ 109 h 211"/>
                <a:gd name="T20" fmla="*/ 121 w 242"/>
                <a:gd name="T21" fmla="*/ 211 h 211"/>
                <a:gd name="T22" fmla="*/ 219 w 242"/>
                <a:gd name="T23" fmla="*/ 109 h 211"/>
                <a:gd name="T24" fmla="*/ 219 w 242"/>
                <a:gd name="T25" fmla="*/ 19 h 211"/>
                <a:gd name="T26" fmla="*/ 33 w 242"/>
                <a:gd name="T27" fmla="*/ 28 h 211"/>
                <a:gd name="T28" fmla="*/ 68 w 242"/>
                <a:gd name="T29" fmla="*/ 13 h 211"/>
                <a:gd name="T30" fmla="*/ 68 w 242"/>
                <a:gd name="T31" fmla="*/ 13 h 211"/>
                <a:gd name="T32" fmla="*/ 101 w 242"/>
                <a:gd name="T33" fmla="*/ 28 h 211"/>
                <a:gd name="T34" fmla="*/ 121 w 242"/>
                <a:gd name="T35" fmla="*/ 49 h 211"/>
                <a:gd name="T36" fmla="*/ 122 w 242"/>
                <a:gd name="T37" fmla="*/ 48 h 211"/>
                <a:gd name="T38" fmla="*/ 141 w 242"/>
                <a:gd name="T39" fmla="*/ 28 h 211"/>
                <a:gd name="T40" fmla="*/ 175 w 242"/>
                <a:gd name="T41" fmla="*/ 13 h 211"/>
                <a:gd name="T42" fmla="*/ 176 w 242"/>
                <a:gd name="T43" fmla="*/ 13 h 211"/>
                <a:gd name="T44" fmla="*/ 209 w 242"/>
                <a:gd name="T45" fmla="*/ 28 h 211"/>
                <a:gd name="T46" fmla="*/ 214 w 242"/>
                <a:gd name="T47" fmla="*/ 94 h 211"/>
                <a:gd name="T48" fmla="*/ 214 w 242"/>
                <a:gd name="T49" fmla="*/ 93 h 211"/>
                <a:gd name="T50" fmla="*/ 153 w 242"/>
                <a:gd name="T51" fmla="*/ 93 h 211"/>
                <a:gd name="T52" fmla="*/ 148 w 242"/>
                <a:gd name="T53" fmla="*/ 104 h 211"/>
                <a:gd name="T54" fmla="*/ 133 w 242"/>
                <a:gd name="T55" fmla="*/ 67 h 211"/>
                <a:gd name="T56" fmla="*/ 122 w 242"/>
                <a:gd name="T57" fmla="*/ 99 h 211"/>
                <a:gd name="T58" fmla="*/ 118 w 242"/>
                <a:gd name="T59" fmla="*/ 110 h 211"/>
                <a:gd name="T60" fmla="*/ 97 w 242"/>
                <a:gd name="T61" fmla="*/ 50 h 211"/>
                <a:gd name="T62" fmla="*/ 80 w 242"/>
                <a:gd name="T63" fmla="*/ 92 h 211"/>
                <a:gd name="T64" fmla="*/ 27 w 242"/>
                <a:gd name="T65" fmla="*/ 92 h 211"/>
                <a:gd name="T66" fmla="*/ 33 w 242"/>
                <a:gd name="T67" fmla="*/ 28 h 211"/>
                <a:gd name="T68" fmla="*/ 38 w 242"/>
                <a:gd name="T69" fmla="*/ 105 h 211"/>
                <a:gd name="T70" fmla="*/ 89 w 242"/>
                <a:gd name="T71" fmla="*/ 105 h 211"/>
                <a:gd name="T72" fmla="*/ 96 w 242"/>
                <a:gd name="T73" fmla="*/ 86 h 211"/>
                <a:gd name="T74" fmla="*/ 118 w 242"/>
                <a:gd name="T75" fmla="*/ 148 h 211"/>
                <a:gd name="T76" fmla="*/ 122 w 242"/>
                <a:gd name="T77" fmla="*/ 137 h 211"/>
                <a:gd name="T78" fmla="*/ 134 w 242"/>
                <a:gd name="T79" fmla="*/ 103 h 211"/>
                <a:gd name="T80" fmla="*/ 147 w 242"/>
                <a:gd name="T81" fmla="*/ 137 h 211"/>
                <a:gd name="T82" fmla="*/ 161 w 242"/>
                <a:gd name="T83" fmla="*/ 106 h 211"/>
                <a:gd name="T84" fmla="*/ 204 w 242"/>
                <a:gd name="T85" fmla="*/ 106 h 211"/>
                <a:gd name="T86" fmla="*/ 122 w 242"/>
                <a:gd name="T87" fmla="*/ 192 h 211"/>
                <a:gd name="T88" fmla="*/ 121 w 242"/>
                <a:gd name="T89" fmla="*/ 193 h 211"/>
                <a:gd name="T90" fmla="*/ 38 w 242"/>
                <a:gd name="T91" fmla="*/ 105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2" h="211">
                  <a:moveTo>
                    <a:pt x="219" y="19"/>
                  </a:moveTo>
                  <a:cubicBezTo>
                    <a:pt x="207" y="7"/>
                    <a:pt x="192" y="0"/>
                    <a:pt x="176" y="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59" y="0"/>
                    <a:pt x="144" y="7"/>
                    <a:pt x="132" y="19"/>
                  </a:cubicBezTo>
                  <a:cubicBezTo>
                    <a:pt x="121" y="30"/>
                    <a:pt x="121" y="30"/>
                    <a:pt x="121" y="30"/>
                  </a:cubicBezTo>
                  <a:cubicBezTo>
                    <a:pt x="111" y="19"/>
                    <a:pt x="111" y="19"/>
                    <a:pt x="111" y="19"/>
                  </a:cubicBezTo>
                  <a:cubicBezTo>
                    <a:pt x="99" y="7"/>
                    <a:pt x="84" y="0"/>
                    <a:pt x="68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1" y="0"/>
                    <a:pt x="36" y="7"/>
                    <a:pt x="24" y="19"/>
                  </a:cubicBezTo>
                  <a:cubicBezTo>
                    <a:pt x="0" y="44"/>
                    <a:pt x="0" y="84"/>
                    <a:pt x="24" y="109"/>
                  </a:cubicBezTo>
                  <a:cubicBezTo>
                    <a:pt x="121" y="211"/>
                    <a:pt x="121" y="211"/>
                    <a:pt x="121" y="211"/>
                  </a:cubicBezTo>
                  <a:cubicBezTo>
                    <a:pt x="219" y="109"/>
                    <a:pt x="219" y="109"/>
                    <a:pt x="219" y="109"/>
                  </a:cubicBezTo>
                  <a:cubicBezTo>
                    <a:pt x="242" y="84"/>
                    <a:pt x="242" y="44"/>
                    <a:pt x="219" y="19"/>
                  </a:cubicBezTo>
                  <a:close/>
                  <a:moveTo>
                    <a:pt x="33" y="28"/>
                  </a:moveTo>
                  <a:cubicBezTo>
                    <a:pt x="42" y="18"/>
                    <a:pt x="55" y="13"/>
                    <a:pt x="68" y="13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1" y="13"/>
                    <a:pt x="92" y="18"/>
                    <a:pt x="101" y="28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41" y="28"/>
                    <a:pt x="141" y="28"/>
                    <a:pt x="141" y="28"/>
                  </a:cubicBezTo>
                  <a:cubicBezTo>
                    <a:pt x="150" y="18"/>
                    <a:pt x="163" y="13"/>
                    <a:pt x="175" y="13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88" y="13"/>
                    <a:pt x="200" y="18"/>
                    <a:pt x="209" y="28"/>
                  </a:cubicBezTo>
                  <a:cubicBezTo>
                    <a:pt x="227" y="46"/>
                    <a:pt x="228" y="74"/>
                    <a:pt x="214" y="94"/>
                  </a:cubicBezTo>
                  <a:cubicBezTo>
                    <a:pt x="214" y="93"/>
                    <a:pt x="214" y="93"/>
                    <a:pt x="214" y="93"/>
                  </a:cubicBezTo>
                  <a:cubicBezTo>
                    <a:pt x="153" y="93"/>
                    <a:pt x="153" y="93"/>
                    <a:pt x="153" y="93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22" y="99"/>
                    <a:pt x="122" y="99"/>
                    <a:pt x="122" y="99"/>
                  </a:cubicBezTo>
                  <a:cubicBezTo>
                    <a:pt x="118" y="110"/>
                    <a:pt x="118" y="110"/>
                    <a:pt x="118" y="110"/>
                  </a:cubicBezTo>
                  <a:cubicBezTo>
                    <a:pt x="97" y="50"/>
                    <a:pt x="97" y="50"/>
                    <a:pt x="97" y="50"/>
                  </a:cubicBezTo>
                  <a:cubicBezTo>
                    <a:pt x="80" y="92"/>
                    <a:pt x="80" y="92"/>
                    <a:pt x="80" y="92"/>
                  </a:cubicBezTo>
                  <a:cubicBezTo>
                    <a:pt x="27" y="92"/>
                    <a:pt x="27" y="92"/>
                    <a:pt x="27" y="92"/>
                  </a:cubicBezTo>
                  <a:cubicBezTo>
                    <a:pt x="14" y="72"/>
                    <a:pt x="16" y="45"/>
                    <a:pt x="33" y="28"/>
                  </a:cubicBezTo>
                  <a:close/>
                  <a:moveTo>
                    <a:pt x="38" y="105"/>
                  </a:moveTo>
                  <a:cubicBezTo>
                    <a:pt x="89" y="105"/>
                    <a:pt x="89" y="105"/>
                    <a:pt x="89" y="105"/>
                  </a:cubicBezTo>
                  <a:cubicBezTo>
                    <a:pt x="96" y="86"/>
                    <a:pt x="96" y="86"/>
                    <a:pt x="96" y="86"/>
                  </a:cubicBezTo>
                  <a:cubicBezTo>
                    <a:pt x="118" y="148"/>
                    <a:pt x="118" y="148"/>
                    <a:pt x="118" y="14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34" y="103"/>
                    <a:pt x="134" y="103"/>
                    <a:pt x="134" y="103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61" y="106"/>
                    <a:pt x="161" y="106"/>
                    <a:pt x="161" y="106"/>
                  </a:cubicBezTo>
                  <a:cubicBezTo>
                    <a:pt x="204" y="106"/>
                    <a:pt x="204" y="106"/>
                    <a:pt x="204" y="106"/>
                  </a:cubicBezTo>
                  <a:cubicBezTo>
                    <a:pt x="122" y="192"/>
                    <a:pt x="122" y="192"/>
                    <a:pt x="122" y="192"/>
                  </a:cubicBezTo>
                  <a:cubicBezTo>
                    <a:pt x="121" y="193"/>
                    <a:pt x="121" y="193"/>
                    <a:pt x="121" y="193"/>
                  </a:cubicBezTo>
                  <a:lnTo>
                    <a:pt x="38" y="105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7" name="Line 3966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8" name="Line 3967"/>
            <p:cNvSpPr>
              <a:spLocks noChangeShapeType="1"/>
            </p:cNvSpPr>
            <p:nvPr/>
          </p:nvSpPr>
          <p:spPr bwMode="auto">
            <a:xfrm>
              <a:off x="15995173" y="498789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49" name="Group 1448"/>
          <p:cNvGrpSpPr/>
          <p:nvPr/>
        </p:nvGrpSpPr>
        <p:grpSpPr>
          <a:xfrm>
            <a:off x="1056564" y="3003069"/>
            <a:ext cx="326560" cy="170323"/>
            <a:chOff x="11424486" y="4784903"/>
            <a:chExt cx="772476" cy="402897"/>
          </a:xfrm>
        </p:grpSpPr>
        <p:sp>
          <p:nvSpPr>
            <p:cNvPr id="1450" name="Rectangle 3893"/>
            <p:cNvSpPr>
              <a:spLocks noChangeArrowheads="1"/>
            </p:cNvSpPr>
            <p:nvPr/>
          </p:nvSpPr>
          <p:spPr bwMode="auto">
            <a:xfrm>
              <a:off x="11461506" y="4878686"/>
              <a:ext cx="62317" cy="2184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1" name="Rectangle 3894"/>
            <p:cNvSpPr>
              <a:spLocks noChangeArrowheads="1"/>
            </p:cNvSpPr>
            <p:nvPr/>
          </p:nvSpPr>
          <p:spPr bwMode="auto">
            <a:xfrm>
              <a:off x="11561459" y="4822540"/>
              <a:ext cx="71571" cy="3276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2" name="Rectangle 3895"/>
            <p:cNvSpPr>
              <a:spLocks noChangeArrowheads="1"/>
            </p:cNvSpPr>
            <p:nvPr/>
          </p:nvSpPr>
          <p:spPr bwMode="auto">
            <a:xfrm>
              <a:off x="11988418" y="4822540"/>
              <a:ext cx="71571" cy="327624"/>
            </a:xfrm>
            <a:prstGeom prst="rect">
              <a:avLst/>
            </a:pr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3" name="Rectangle 3896"/>
            <p:cNvSpPr>
              <a:spLocks noChangeArrowheads="1"/>
            </p:cNvSpPr>
            <p:nvPr/>
          </p:nvSpPr>
          <p:spPr bwMode="auto">
            <a:xfrm>
              <a:off x="12097626" y="4878686"/>
              <a:ext cx="61699" cy="218416"/>
            </a:xfrm>
            <a:prstGeom prst="rect">
              <a:avLst/>
            </a:pr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4" name="Freeform 3897"/>
            <p:cNvSpPr>
              <a:spLocks noEditPoints="1"/>
            </p:cNvSpPr>
            <p:nvPr/>
          </p:nvSpPr>
          <p:spPr bwMode="auto">
            <a:xfrm>
              <a:off x="11424486" y="4784903"/>
              <a:ext cx="772476" cy="402897"/>
            </a:xfrm>
            <a:custGeom>
              <a:avLst/>
              <a:gdLst>
                <a:gd name="T0" fmla="*/ 1091 w 1252"/>
                <a:gd name="T1" fmla="*/ 91 h 653"/>
                <a:gd name="T2" fmla="*/ 1091 w 1252"/>
                <a:gd name="T3" fmla="*/ 0 h 653"/>
                <a:gd name="T4" fmla="*/ 853 w 1252"/>
                <a:gd name="T5" fmla="*/ 0 h 653"/>
                <a:gd name="T6" fmla="*/ 853 w 1252"/>
                <a:gd name="T7" fmla="*/ 294 h 653"/>
                <a:gd name="T8" fmla="*/ 399 w 1252"/>
                <a:gd name="T9" fmla="*/ 294 h 653"/>
                <a:gd name="T10" fmla="*/ 399 w 1252"/>
                <a:gd name="T11" fmla="*/ 0 h 653"/>
                <a:gd name="T12" fmla="*/ 161 w 1252"/>
                <a:gd name="T13" fmla="*/ 0 h 653"/>
                <a:gd name="T14" fmla="*/ 161 w 1252"/>
                <a:gd name="T15" fmla="*/ 91 h 653"/>
                <a:gd name="T16" fmla="*/ 0 w 1252"/>
                <a:gd name="T17" fmla="*/ 91 h 653"/>
                <a:gd name="T18" fmla="*/ 0 w 1252"/>
                <a:gd name="T19" fmla="*/ 567 h 653"/>
                <a:gd name="T20" fmla="*/ 161 w 1252"/>
                <a:gd name="T21" fmla="*/ 567 h 653"/>
                <a:gd name="T22" fmla="*/ 161 w 1252"/>
                <a:gd name="T23" fmla="*/ 653 h 653"/>
                <a:gd name="T24" fmla="*/ 399 w 1252"/>
                <a:gd name="T25" fmla="*/ 653 h 653"/>
                <a:gd name="T26" fmla="*/ 399 w 1252"/>
                <a:gd name="T27" fmla="*/ 354 h 653"/>
                <a:gd name="T28" fmla="*/ 853 w 1252"/>
                <a:gd name="T29" fmla="*/ 354 h 653"/>
                <a:gd name="T30" fmla="*/ 853 w 1252"/>
                <a:gd name="T31" fmla="*/ 653 h 653"/>
                <a:gd name="T32" fmla="*/ 1091 w 1252"/>
                <a:gd name="T33" fmla="*/ 653 h 653"/>
                <a:gd name="T34" fmla="*/ 1091 w 1252"/>
                <a:gd name="T35" fmla="*/ 567 h 653"/>
                <a:gd name="T36" fmla="*/ 1252 w 1252"/>
                <a:gd name="T37" fmla="*/ 567 h 653"/>
                <a:gd name="T38" fmla="*/ 1252 w 1252"/>
                <a:gd name="T39" fmla="*/ 91 h 653"/>
                <a:gd name="T40" fmla="*/ 1091 w 1252"/>
                <a:gd name="T41" fmla="*/ 91 h 653"/>
                <a:gd name="T42" fmla="*/ 161 w 1252"/>
                <a:gd name="T43" fmla="*/ 506 h 653"/>
                <a:gd name="T44" fmla="*/ 60 w 1252"/>
                <a:gd name="T45" fmla="*/ 506 h 653"/>
                <a:gd name="T46" fmla="*/ 60 w 1252"/>
                <a:gd name="T47" fmla="*/ 152 h 653"/>
                <a:gd name="T48" fmla="*/ 161 w 1252"/>
                <a:gd name="T49" fmla="*/ 152 h 653"/>
                <a:gd name="T50" fmla="*/ 161 w 1252"/>
                <a:gd name="T51" fmla="*/ 506 h 653"/>
                <a:gd name="T52" fmla="*/ 338 w 1252"/>
                <a:gd name="T53" fmla="*/ 592 h 653"/>
                <a:gd name="T54" fmla="*/ 222 w 1252"/>
                <a:gd name="T55" fmla="*/ 592 h 653"/>
                <a:gd name="T56" fmla="*/ 222 w 1252"/>
                <a:gd name="T57" fmla="*/ 61 h 653"/>
                <a:gd name="T58" fmla="*/ 338 w 1252"/>
                <a:gd name="T59" fmla="*/ 61 h 653"/>
                <a:gd name="T60" fmla="*/ 338 w 1252"/>
                <a:gd name="T61" fmla="*/ 592 h 653"/>
                <a:gd name="T62" fmla="*/ 1030 w 1252"/>
                <a:gd name="T63" fmla="*/ 592 h 653"/>
                <a:gd name="T64" fmla="*/ 914 w 1252"/>
                <a:gd name="T65" fmla="*/ 592 h 653"/>
                <a:gd name="T66" fmla="*/ 914 w 1252"/>
                <a:gd name="T67" fmla="*/ 61 h 653"/>
                <a:gd name="T68" fmla="*/ 1030 w 1252"/>
                <a:gd name="T69" fmla="*/ 61 h 653"/>
                <a:gd name="T70" fmla="*/ 1030 w 1252"/>
                <a:gd name="T71" fmla="*/ 592 h 653"/>
                <a:gd name="T72" fmla="*/ 1191 w 1252"/>
                <a:gd name="T73" fmla="*/ 506 h 653"/>
                <a:gd name="T74" fmla="*/ 1091 w 1252"/>
                <a:gd name="T75" fmla="*/ 506 h 653"/>
                <a:gd name="T76" fmla="*/ 1091 w 1252"/>
                <a:gd name="T77" fmla="*/ 152 h 653"/>
                <a:gd name="T78" fmla="*/ 1191 w 1252"/>
                <a:gd name="T79" fmla="*/ 152 h 653"/>
                <a:gd name="T80" fmla="*/ 1191 w 1252"/>
                <a:gd name="T81" fmla="*/ 506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2" h="653">
                  <a:moveTo>
                    <a:pt x="1091" y="91"/>
                  </a:moveTo>
                  <a:lnTo>
                    <a:pt x="1091" y="0"/>
                  </a:lnTo>
                  <a:lnTo>
                    <a:pt x="853" y="0"/>
                  </a:lnTo>
                  <a:lnTo>
                    <a:pt x="853" y="294"/>
                  </a:lnTo>
                  <a:lnTo>
                    <a:pt x="399" y="294"/>
                  </a:lnTo>
                  <a:lnTo>
                    <a:pt x="399" y="0"/>
                  </a:lnTo>
                  <a:lnTo>
                    <a:pt x="161" y="0"/>
                  </a:lnTo>
                  <a:lnTo>
                    <a:pt x="161" y="91"/>
                  </a:lnTo>
                  <a:lnTo>
                    <a:pt x="0" y="91"/>
                  </a:lnTo>
                  <a:lnTo>
                    <a:pt x="0" y="567"/>
                  </a:lnTo>
                  <a:lnTo>
                    <a:pt x="161" y="567"/>
                  </a:lnTo>
                  <a:lnTo>
                    <a:pt x="161" y="653"/>
                  </a:lnTo>
                  <a:lnTo>
                    <a:pt x="399" y="653"/>
                  </a:lnTo>
                  <a:lnTo>
                    <a:pt x="399" y="354"/>
                  </a:lnTo>
                  <a:lnTo>
                    <a:pt x="853" y="354"/>
                  </a:lnTo>
                  <a:lnTo>
                    <a:pt x="853" y="653"/>
                  </a:lnTo>
                  <a:lnTo>
                    <a:pt x="1091" y="653"/>
                  </a:lnTo>
                  <a:lnTo>
                    <a:pt x="1091" y="567"/>
                  </a:lnTo>
                  <a:lnTo>
                    <a:pt x="1252" y="567"/>
                  </a:lnTo>
                  <a:lnTo>
                    <a:pt x="1252" y="91"/>
                  </a:lnTo>
                  <a:lnTo>
                    <a:pt x="1091" y="91"/>
                  </a:lnTo>
                  <a:close/>
                  <a:moveTo>
                    <a:pt x="161" y="506"/>
                  </a:moveTo>
                  <a:lnTo>
                    <a:pt x="60" y="506"/>
                  </a:lnTo>
                  <a:lnTo>
                    <a:pt x="60" y="152"/>
                  </a:lnTo>
                  <a:lnTo>
                    <a:pt x="161" y="152"/>
                  </a:lnTo>
                  <a:lnTo>
                    <a:pt x="161" y="506"/>
                  </a:lnTo>
                  <a:close/>
                  <a:moveTo>
                    <a:pt x="338" y="592"/>
                  </a:moveTo>
                  <a:lnTo>
                    <a:pt x="222" y="592"/>
                  </a:lnTo>
                  <a:lnTo>
                    <a:pt x="222" y="61"/>
                  </a:lnTo>
                  <a:lnTo>
                    <a:pt x="338" y="61"/>
                  </a:lnTo>
                  <a:lnTo>
                    <a:pt x="338" y="592"/>
                  </a:lnTo>
                  <a:close/>
                  <a:moveTo>
                    <a:pt x="1030" y="592"/>
                  </a:moveTo>
                  <a:lnTo>
                    <a:pt x="914" y="592"/>
                  </a:lnTo>
                  <a:lnTo>
                    <a:pt x="914" y="61"/>
                  </a:lnTo>
                  <a:lnTo>
                    <a:pt x="1030" y="61"/>
                  </a:lnTo>
                  <a:lnTo>
                    <a:pt x="1030" y="592"/>
                  </a:lnTo>
                  <a:close/>
                  <a:moveTo>
                    <a:pt x="1191" y="506"/>
                  </a:moveTo>
                  <a:lnTo>
                    <a:pt x="1091" y="506"/>
                  </a:lnTo>
                  <a:lnTo>
                    <a:pt x="1091" y="152"/>
                  </a:lnTo>
                  <a:lnTo>
                    <a:pt x="1191" y="152"/>
                  </a:lnTo>
                  <a:lnTo>
                    <a:pt x="1191" y="50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55" name="Group 1454"/>
          <p:cNvGrpSpPr/>
          <p:nvPr/>
        </p:nvGrpSpPr>
        <p:grpSpPr>
          <a:xfrm>
            <a:off x="7526452" y="2924928"/>
            <a:ext cx="305723" cy="306229"/>
            <a:chOff x="21693107" y="4613379"/>
            <a:chExt cx="744711" cy="745945"/>
          </a:xfrm>
        </p:grpSpPr>
        <p:sp>
          <p:nvSpPr>
            <p:cNvPr id="1456" name="Freeform 3946"/>
            <p:cNvSpPr>
              <a:spLocks/>
            </p:cNvSpPr>
            <p:nvPr/>
          </p:nvSpPr>
          <p:spPr bwMode="auto">
            <a:xfrm>
              <a:off x="22434733" y="5019361"/>
              <a:ext cx="3085" cy="12340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7" name="Freeform 3947"/>
            <p:cNvSpPr>
              <a:spLocks/>
            </p:cNvSpPr>
            <p:nvPr/>
          </p:nvSpPr>
          <p:spPr bwMode="auto">
            <a:xfrm>
              <a:off x="22434733" y="5031700"/>
              <a:ext cx="0" cy="15425"/>
            </a:xfrm>
            <a:custGeom>
              <a:avLst/>
              <a:gdLst>
                <a:gd name="T0" fmla="*/ 5 h 5"/>
                <a:gd name="T1" fmla="*/ 0 h 5"/>
                <a:gd name="T2" fmla="*/ 5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5">
                  <a:moveTo>
                    <a:pt x="0" y="5"/>
                  </a:moveTo>
                  <a:cubicBezTo>
                    <a:pt x="0" y="3"/>
                    <a:pt x="0" y="2"/>
                    <a:pt x="0" y="0"/>
                  </a:cubicBezTo>
                  <a:cubicBezTo>
                    <a:pt x="0" y="2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8" name="Freeform 3948"/>
            <p:cNvSpPr>
              <a:spLocks/>
            </p:cNvSpPr>
            <p:nvPr/>
          </p:nvSpPr>
          <p:spPr bwMode="auto">
            <a:xfrm>
              <a:off x="22437818" y="4987894"/>
              <a:ext cx="0" cy="31467"/>
            </a:xfrm>
            <a:custGeom>
              <a:avLst/>
              <a:gdLst>
                <a:gd name="T0" fmla="*/ 0 h 10"/>
                <a:gd name="T1" fmla="*/ 10 h 10"/>
                <a:gd name="T2" fmla="*/ 0 h 1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">
                  <a:moveTo>
                    <a:pt x="0" y="0"/>
                  </a:moveTo>
                  <a:cubicBezTo>
                    <a:pt x="0" y="3"/>
                    <a:pt x="0" y="7"/>
                    <a:pt x="0" y="10"/>
                  </a:cubicBezTo>
                  <a:cubicBezTo>
                    <a:pt x="0" y="7"/>
                    <a:pt x="0" y="3"/>
                    <a:pt x="0" y="0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9" name="Freeform 3949"/>
            <p:cNvSpPr>
              <a:spLocks/>
            </p:cNvSpPr>
            <p:nvPr/>
          </p:nvSpPr>
          <p:spPr bwMode="auto">
            <a:xfrm>
              <a:off x="21730744" y="4651016"/>
              <a:ext cx="345516" cy="670672"/>
            </a:xfrm>
            <a:custGeom>
              <a:avLst/>
              <a:gdLst>
                <a:gd name="T0" fmla="*/ 0 w 111"/>
                <a:gd name="T1" fmla="*/ 108 h 215"/>
                <a:gd name="T2" fmla="*/ 30 w 111"/>
                <a:gd name="T3" fmla="*/ 182 h 215"/>
                <a:gd name="T4" fmla="*/ 30 w 111"/>
                <a:gd name="T5" fmla="*/ 174 h 215"/>
                <a:gd name="T6" fmla="*/ 37 w 111"/>
                <a:gd name="T7" fmla="*/ 159 h 215"/>
                <a:gd name="T8" fmla="*/ 46 w 111"/>
                <a:gd name="T9" fmla="*/ 154 h 215"/>
                <a:gd name="T10" fmla="*/ 38 w 111"/>
                <a:gd name="T11" fmla="*/ 141 h 215"/>
                <a:gd name="T12" fmla="*/ 53 w 111"/>
                <a:gd name="T13" fmla="*/ 126 h 215"/>
                <a:gd name="T14" fmla="*/ 68 w 111"/>
                <a:gd name="T15" fmla="*/ 141 h 215"/>
                <a:gd name="T16" fmla="*/ 60 w 111"/>
                <a:gd name="T17" fmla="*/ 154 h 215"/>
                <a:gd name="T18" fmla="*/ 69 w 111"/>
                <a:gd name="T19" fmla="*/ 159 h 215"/>
                <a:gd name="T20" fmla="*/ 76 w 111"/>
                <a:gd name="T21" fmla="*/ 174 h 215"/>
                <a:gd name="T22" fmla="*/ 76 w 111"/>
                <a:gd name="T23" fmla="*/ 210 h 215"/>
                <a:gd name="T24" fmla="*/ 108 w 111"/>
                <a:gd name="T25" fmla="*/ 215 h 215"/>
                <a:gd name="T26" fmla="*/ 111 w 111"/>
                <a:gd name="T27" fmla="*/ 215 h 215"/>
                <a:gd name="T28" fmla="*/ 111 w 111"/>
                <a:gd name="T29" fmla="*/ 156 h 215"/>
                <a:gd name="T30" fmla="*/ 108 w 111"/>
                <a:gd name="T31" fmla="*/ 152 h 215"/>
                <a:gd name="T32" fmla="*/ 95 w 111"/>
                <a:gd name="T33" fmla="*/ 165 h 215"/>
                <a:gd name="T34" fmla="*/ 90 w 111"/>
                <a:gd name="T35" fmla="*/ 159 h 215"/>
                <a:gd name="T36" fmla="*/ 104 w 111"/>
                <a:gd name="T37" fmla="*/ 144 h 215"/>
                <a:gd name="T38" fmla="*/ 104 w 111"/>
                <a:gd name="T39" fmla="*/ 144 h 215"/>
                <a:gd name="T40" fmla="*/ 104 w 111"/>
                <a:gd name="T41" fmla="*/ 126 h 215"/>
                <a:gd name="T42" fmla="*/ 111 w 111"/>
                <a:gd name="T43" fmla="*/ 126 h 215"/>
                <a:gd name="T44" fmla="*/ 111 w 111"/>
                <a:gd name="T45" fmla="*/ 108 h 215"/>
                <a:gd name="T46" fmla="*/ 77 w 111"/>
                <a:gd name="T47" fmla="*/ 108 h 215"/>
                <a:gd name="T48" fmla="*/ 77 w 111"/>
                <a:gd name="T49" fmla="*/ 81 h 215"/>
                <a:gd name="T50" fmla="*/ 86 w 111"/>
                <a:gd name="T51" fmla="*/ 62 h 215"/>
                <a:gd name="T52" fmla="*/ 97 w 111"/>
                <a:gd name="T53" fmla="*/ 55 h 215"/>
                <a:gd name="T54" fmla="*/ 87 w 111"/>
                <a:gd name="T55" fmla="*/ 38 h 215"/>
                <a:gd name="T56" fmla="*/ 106 w 111"/>
                <a:gd name="T57" fmla="*/ 18 h 215"/>
                <a:gd name="T58" fmla="*/ 111 w 111"/>
                <a:gd name="T59" fmla="*/ 19 h 215"/>
                <a:gd name="T60" fmla="*/ 111 w 111"/>
                <a:gd name="T61" fmla="*/ 0 h 215"/>
                <a:gd name="T62" fmla="*/ 108 w 111"/>
                <a:gd name="T63" fmla="*/ 0 h 215"/>
                <a:gd name="T64" fmla="*/ 0 w 111"/>
                <a:gd name="T65" fmla="*/ 10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215">
                  <a:moveTo>
                    <a:pt x="0" y="108"/>
                  </a:moveTo>
                  <a:cubicBezTo>
                    <a:pt x="0" y="137"/>
                    <a:pt x="11" y="163"/>
                    <a:pt x="30" y="182"/>
                  </a:cubicBezTo>
                  <a:cubicBezTo>
                    <a:pt x="30" y="174"/>
                    <a:pt x="30" y="174"/>
                    <a:pt x="30" y="174"/>
                  </a:cubicBezTo>
                  <a:cubicBezTo>
                    <a:pt x="30" y="168"/>
                    <a:pt x="33" y="163"/>
                    <a:pt x="37" y="159"/>
                  </a:cubicBezTo>
                  <a:cubicBezTo>
                    <a:pt x="39" y="157"/>
                    <a:pt x="42" y="155"/>
                    <a:pt x="46" y="154"/>
                  </a:cubicBezTo>
                  <a:cubicBezTo>
                    <a:pt x="41" y="151"/>
                    <a:pt x="38" y="146"/>
                    <a:pt x="38" y="141"/>
                  </a:cubicBezTo>
                  <a:cubicBezTo>
                    <a:pt x="38" y="132"/>
                    <a:pt x="45" y="126"/>
                    <a:pt x="53" y="126"/>
                  </a:cubicBezTo>
                  <a:cubicBezTo>
                    <a:pt x="61" y="126"/>
                    <a:pt x="68" y="132"/>
                    <a:pt x="68" y="141"/>
                  </a:cubicBezTo>
                  <a:cubicBezTo>
                    <a:pt x="68" y="147"/>
                    <a:pt x="65" y="152"/>
                    <a:pt x="60" y="154"/>
                  </a:cubicBezTo>
                  <a:cubicBezTo>
                    <a:pt x="63" y="155"/>
                    <a:pt x="66" y="157"/>
                    <a:pt x="69" y="159"/>
                  </a:cubicBezTo>
                  <a:cubicBezTo>
                    <a:pt x="73" y="163"/>
                    <a:pt x="76" y="168"/>
                    <a:pt x="76" y="17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86" y="214"/>
                    <a:pt x="96" y="215"/>
                    <a:pt x="108" y="215"/>
                  </a:cubicBezTo>
                  <a:cubicBezTo>
                    <a:pt x="109" y="215"/>
                    <a:pt x="110" y="215"/>
                    <a:pt x="111" y="215"/>
                  </a:cubicBezTo>
                  <a:cubicBezTo>
                    <a:pt x="111" y="156"/>
                    <a:pt x="111" y="156"/>
                    <a:pt x="111" y="156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95" y="165"/>
                    <a:pt x="95" y="165"/>
                    <a:pt x="95" y="165"/>
                  </a:cubicBezTo>
                  <a:cubicBezTo>
                    <a:pt x="90" y="159"/>
                    <a:pt x="90" y="159"/>
                    <a:pt x="90" y="159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44"/>
                    <a:pt x="104" y="144"/>
                    <a:pt x="104" y="144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11" y="126"/>
                    <a:pt x="111" y="126"/>
                    <a:pt x="111" y="126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77" y="108"/>
                    <a:pt x="77" y="108"/>
                    <a:pt x="77" y="108"/>
                  </a:cubicBezTo>
                  <a:cubicBezTo>
                    <a:pt x="77" y="81"/>
                    <a:pt x="77" y="81"/>
                    <a:pt x="77" y="81"/>
                  </a:cubicBezTo>
                  <a:cubicBezTo>
                    <a:pt x="77" y="74"/>
                    <a:pt x="80" y="67"/>
                    <a:pt x="86" y="62"/>
                  </a:cubicBezTo>
                  <a:cubicBezTo>
                    <a:pt x="89" y="59"/>
                    <a:pt x="93" y="57"/>
                    <a:pt x="97" y="55"/>
                  </a:cubicBezTo>
                  <a:cubicBezTo>
                    <a:pt x="91" y="52"/>
                    <a:pt x="87" y="45"/>
                    <a:pt x="87" y="38"/>
                  </a:cubicBezTo>
                  <a:cubicBezTo>
                    <a:pt x="87" y="27"/>
                    <a:pt x="96" y="18"/>
                    <a:pt x="106" y="18"/>
                  </a:cubicBezTo>
                  <a:cubicBezTo>
                    <a:pt x="108" y="18"/>
                    <a:pt x="110" y="18"/>
                    <a:pt x="111" y="19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10" y="0"/>
                    <a:pt x="109" y="0"/>
                    <a:pt x="108" y="0"/>
                  </a:cubicBezTo>
                  <a:cubicBezTo>
                    <a:pt x="48" y="0"/>
                    <a:pt x="0" y="48"/>
                    <a:pt x="0" y="1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0" name="Freeform 3950"/>
            <p:cNvSpPr>
              <a:spLocks/>
            </p:cNvSpPr>
            <p:nvPr/>
          </p:nvSpPr>
          <p:spPr bwMode="auto">
            <a:xfrm>
              <a:off x="22076260" y="4651016"/>
              <a:ext cx="323922" cy="670672"/>
            </a:xfrm>
            <a:custGeom>
              <a:avLst/>
              <a:gdLst>
                <a:gd name="T0" fmla="*/ 15 w 104"/>
                <a:gd name="T1" fmla="*/ 38 h 215"/>
                <a:gd name="T2" fmla="*/ 5 w 104"/>
                <a:gd name="T3" fmla="*/ 55 h 215"/>
                <a:gd name="T4" fmla="*/ 16 w 104"/>
                <a:gd name="T5" fmla="*/ 62 h 215"/>
                <a:gd name="T6" fmla="*/ 25 w 104"/>
                <a:gd name="T7" fmla="*/ 81 h 215"/>
                <a:gd name="T8" fmla="*/ 25 w 104"/>
                <a:gd name="T9" fmla="*/ 108 h 215"/>
                <a:gd name="T10" fmla="*/ 0 w 104"/>
                <a:gd name="T11" fmla="*/ 108 h 215"/>
                <a:gd name="T12" fmla="*/ 0 w 104"/>
                <a:gd name="T13" fmla="*/ 126 h 215"/>
                <a:gd name="T14" fmla="*/ 1 w 104"/>
                <a:gd name="T15" fmla="*/ 126 h 215"/>
                <a:gd name="T16" fmla="*/ 1 w 104"/>
                <a:gd name="T17" fmla="*/ 145 h 215"/>
                <a:gd name="T18" fmla="*/ 15 w 104"/>
                <a:gd name="T19" fmla="*/ 159 h 215"/>
                <a:gd name="T20" fmla="*/ 9 w 104"/>
                <a:gd name="T21" fmla="*/ 165 h 215"/>
                <a:gd name="T22" fmla="*/ 0 w 104"/>
                <a:gd name="T23" fmla="*/ 156 h 215"/>
                <a:gd name="T24" fmla="*/ 0 w 104"/>
                <a:gd name="T25" fmla="*/ 215 h 215"/>
                <a:gd name="T26" fmla="*/ 26 w 104"/>
                <a:gd name="T27" fmla="*/ 211 h 215"/>
                <a:gd name="T28" fmla="*/ 26 w 104"/>
                <a:gd name="T29" fmla="*/ 174 h 215"/>
                <a:gd name="T30" fmla="*/ 33 w 104"/>
                <a:gd name="T31" fmla="*/ 159 h 215"/>
                <a:gd name="T32" fmla="*/ 42 w 104"/>
                <a:gd name="T33" fmla="*/ 154 h 215"/>
                <a:gd name="T34" fmla="*/ 34 w 104"/>
                <a:gd name="T35" fmla="*/ 141 h 215"/>
                <a:gd name="T36" fmla="*/ 49 w 104"/>
                <a:gd name="T37" fmla="*/ 126 h 215"/>
                <a:gd name="T38" fmla="*/ 64 w 104"/>
                <a:gd name="T39" fmla="*/ 141 h 215"/>
                <a:gd name="T40" fmla="*/ 56 w 104"/>
                <a:gd name="T41" fmla="*/ 154 h 215"/>
                <a:gd name="T42" fmla="*/ 65 w 104"/>
                <a:gd name="T43" fmla="*/ 159 h 215"/>
                <a:gd name="T44" fmla="*/ 72 w 104"/>
                <a:gd name="T45" fmla="*/ 174 h 215"/>
                <a:gd name="T46" fmla="*/ 72 w 104"/>
                <a:gd name="T47" fmla="*/ 184 h 215"/>
                <a:gd name="T48" fmla="*/ 104 w 104"/>
                <a:gd name="T49" fmla="*/ 108 h 215"/>
                <a:gd name="T50" fmla="*/ 0 w 104"/>
                <a:gd name="T51" fmla="*/ 0 h 215"/>
                <a:gd name="T52" fmla="*/ 0 w 104"/>
                <a:gd name="T53" fmla="*/ 19 h 215"/>
                <a:gd name="T54" fmla="*/ 15 w 104"/>
                <a:gd name="T55" fmla="*/ 38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215">
                  <a:moveTo>
                    <a:pt x="15" y="38"/>
                  </a:moveTo>
                  <a:cubicBezTo>
                    <a:pt x="15" y="45"/>
                    <a:pt x="11" y="52"/>
                    <a:pt x="5" y="55"/>
                  </a:cubicBezTo>
                  <a:cubicBezTo>
                    <a:pt x="9" y="57"/>
                    <a:pt x="13" y="59"/>
                    <a:pt x="16" y="62"/>
                  </a:cubicBezTo>
                  <a:cubicBezTo>
                    <a:pt x="22" y="67"/>
                    <a:pt x="25" y="74"/>
                    <a:pt x="25" y="81"/>
                  </a:cubicBezTo>
                  <a:cubicBezTo>
                    <a:pt x="25" y="108"/>
                    <a:pt x="25" y="108"/>
                    <a:pt x="25" y="10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1" y="126"/>
                    <a:pt x="1" y="126"/>
                    <a:pt x="1" y="126"/>
                  </a:cubicBezTo>
                  <a:cubicBezTo>
                    <a:pt x="1" y="145"/>
                    <a:pt x="1" y="145"/>
                    <a:pt x="1" y="145"/>
                  </a:cubicBezTo>
                  <a:cubicBezTo>
                    <a:pt x="15" y="159"/>
                    <a:pt x="15" y="159"/>
                    <a:pt x="15" y="159"/>
                  </a:cubicBezTo>
                  <a:cubicBezTo>
                    <a:pt x="9" y="165"/>
                    <a:pt x="9" y="165"/>
                    <a:pt x="9" y="165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0" y="215"/>
                    <a:pt x="0" y="215"/>
                    <a:pt x="0" y="215"/>
                  </a:cubicBezTo>
                  <a:cubicBezTo>
                    <a:pt x="9" y="215"/>
                    <a:pt x="18" y="213"/>
                    <a:pt x="26" y="211"/>
                  </a:cubicBezTo>
                  <a:cubicBezTo>
                    <a:pt x="26" y="174"/>
                    <a:pt x="26" y="174"/>
                    <a:pt x="26" y="174"/>
                  </a:cubicBezTo>
                  <a:cubicBezTo>
                    <a:pt x="26" y="168"/>
                    <a:pt x="29" y="163"/>
                    <a:pt x="33" y="159"/>
                  </a:cubicBezTo>
                  <a:cubicBezTo>
                    <a:pt x="36" y="157"/>
                    <a:pt x="39" y="155"/>
                    <a:pt x="42" y="154"/>
                  </a:cubicBezTo>
                  <a:cubicBezTo>
                    <a:pt x="37" y="152"/>
                    <a:pt x="34" y="147"/>
                    <a:pt x="34" y="141"/>
                  </a:cubicBezTo>
                  <a:cubicBezTo>
                    <a:pt x="34" y="132"/>
                    <a:pt x="41" y="126"/>
                    <a:pt x="49" y="126"/>
                  </a:cubicBezTo>
                  <a:cubicBezTo>
                    <a:pt x="57" y="126"/>
                    <a:pt x="64" y="132"/>
                    <a:pt x="64" y="141"/>
                  </a:cubicBezTo>
                  <a:cubicBezTo>
                    <a:pt x="64" y="146"/>
                    <a:pt x="61" y="151"/>
                    <a:pt x="56" y="154"/>
                  </a:cubicBezTo>
                  <a:cubicBezTo>
                    <a:pt x="60" y="155"/>
                    <a:pt x="63" y="157"/>
                    <a:pt x="65" y="159"/>
                  </a:cubicBezTo>
                  <a:cubicBezTo>
                    <a:pt x="69" y="163"/>
                    <a:pt x="72" y="168"/>
                    <a:pt x="72" y="174"/>
                  </a:cubicBezTo>
                  <a:cubicBezTo>
                    <a:pt x="72" y="184"/>
                    <a:pt x="72" y="184"/>
                    <a:pt x="72" y="184"/>
                  </a:cubicBezTo>
                  <a:cubicBezTo>
                    <a:pt x="92" y="165"/>
                    <a:pt x="104" y="138"/>
                    <a:pt x="104" y="108"/>
                  </a:cubicBezTo>
                  <a:cubicBezTo>
                    <a:pt x="104" y="50"/>
                    <a:pt x="58" y="2"/>
                    <a:pt x="0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9" y="21"/>
                    <a:pt x="15" y="29"/>
                    <a:pt x="15" y="38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1" name="Freeform 3951"/>
            <p:cNvSpPr>
              <a:spLocks/>
            </p:cNvSpPr>
            <p:nvPr/>
          </p:nvSpPr>
          <p:spPr bwMode="auto">
            <a:xfrm>
              <a:off x="22157703" y="5044040"/>
              <a:ext cx="143142" cy="265307"/>
            </a:xfrm>
            <a:custGeom>
              <a:avLst/>
              <a:gdLst>
                <a:gd name="T0" fmla="*/ 39 w 46"/>
                <a:gd name="T1" fmla="*/ 33 h 85"/>
                <a:gd name="T2" fmla="*/ 30 w 46"/>
                <a:gd name="T3" fmla="*/ 28 h 85"/>
                <a:gd name="T4" fmla="*/ 38 w 46"/>
                <a:gd name="T5" fmla="*/ 15 h 85"/>
                <a:gd name="T6" fmla="*/ 23 w 46"/>
                <a:gd name="T7" fmla="*/ 0 h 85"/>
                <a:gd name="T8" fmla="*/ 8 w 46"/>
                <a:gd name="T9" fmla="*/ 15 h 85"/>
                <a:gd name="T10" fmla="*/ 16 w 46"/>
                <a:gd name="T11" fmla="*/ 28 h 85"/>
                <a:gd name="T12" fmla="*/ 7 w 46"/>
                <a:gd name="T13" fmla="*/ 33 h 85"/>
                <a:gd name="T14" fmla="*/ 0 w 46"/>
                <a:gd name="T15" fmla="*/ 48 h 85"/>
                <a:gd name="T16" fmla="*/ 0 w 46"/>
                <a:gd name="T17" fmla="*/ 85 h 85"/>
                <a:gd name="T18" fmla="*/ 46 w 46"/>
                <a:gd name="T19" fmla="*/ 58 h 85"/>
                <a:gd name="T20" fmla="*/ 46 w 46"/>
                <a:gd name="T21" fmla="*/ 48 h 85"/>
                <a:gd name="T22" fmla="*/ 39 w 46"/>
                <a:gd name="T23" fmla="*/ 33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5">
                  <a:moveTo>
                    <a:pt x="39" y="33"/>
                  </a:moveTo>
                  <a:cubicBezTo>
                    <a:pt x="37" y="31"/>
                    <a:pt x="34" y="29"/>
                    <a:pt x="30" y="28"/>
                  </a:cubicBezTo>
                  <a:cubicBezTo>
                    <a:pt x="35" y="25"/>
                    <a:pt x="38" y="20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1"/>
                    <a:pt x="11" y="26"/>
                    <a:pt x="16" y="28"/>
                  </a:cubicBezTo>
                  <a:cubicBezTo>
                    <a:pt x="13" y="29"/>
                    <a:pt x="10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18" y="80"/>
                    <a:pt x="33" y="71"/>
                    <a:pt x="46" y="58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2" name="Freeform 3952"/>
            <p:cNvSpPr>
              <a:spLocks/>
            </p:cNvSpPr>
            <p:nvPr/>
          </p:nvSpPr>
          <p:spPr bwMode="auto">
            <a:xfrm>
              <a:off x="21823910" y="5044040"/>
              <a:ext cx="143760" cy="262222"/>
            </a:xfrm>
            <a:custGeom>
              <a:avLst/>
              <a:gdLst>
                <a:gd name="T0" fmla="*/ 39 w 46"/>
                <a:gd name="T1" fmla="*/ 33 h 84"/>
                <a:gd name="T2" fmla="*/ 30 w 46"/>
                <a:gd name="T3" fmla="*/ 28 h 84"/>
                <a:gd name="T4" fmla="*/ 38 w 46"/>
                <a:gd name="T5" fmla="*/ 15 h 84"/>
                <a:gd name="T6" fmla="*/ 23 w 46"/>
                <a:gd name="T7" fmla="*/ 0 h 84"/>
                <a:gd name="T8" fmla="*/ 8 w 46"/>
                <a:gd name="T9" fmla="*/ 15 h 84"/>
                <a:gd name="T10" fmla="*/ 16 w 46"/>
                <a:gd name="T11" fmla="*/ 28 h 84"/>
                <a:gd name="T12" fmla="*/ 7 w 46"/>
                <a:gd name="T13" fmla="*/ 33 h 84"/>
                <a:gd name="T14" fmla="*/ 0 w 46"/>
                <a:gd name="T15" fmla="*/ 48 h 84"/>
                <a:gd name="T16" fmla="*/ 0 w 46"/>
                <a:gd name="T17" fmla="*/ 56 h 84"/>
                <a:gd name="T18" fmla="*/ 46 w 46"/>
                <a:gd name="T19" fmla="*/ 84 h 84"/>
                <a:gd name="T20" fmla="*/ 46 w 46"/>
                <a:gd name="T21" fmla="*/ 48 h 84"/>
                <a:gd name="T22" fmla="*/ 39 w 46"/>
                <a:gd name="T23" fmla="*/ 3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" h="84">
                  <a:moveTo>
                    <a:pt x="39" y="33"/>
                  </a:moveTo>
                  <a:cubicBezTo>
                    <a:pt x="36" y="31"/>
                    <a:pt x="33" y="29"/>
                    <a:pt x="30" y="28"/>
                  </a:cubicBezTo>
                  <a:cubicBezTo>
                    <a:pt x="35" y="26"/>
                    <a:pt x="38" y="21"/>
                    <a:pt x="38" y="15"/>
                  </a:cubicBezTo>
                  <a:cubicBezTo>
                    <a:pt x="38" y="6"/>
                    <a:pt x="31" y="0"/>
                    <a:pt x="23" y="0"/>
                  </a:cubicBezTo>
                  <a:cubicBezTo>
                    <a:pt x="15" y="0"/>
                    <a:pt x="8" y="6"/>
                    <a:pt x="8" y="15"/>
                  </a:cubicBezTo>
                  <a:cubicBezTo>
                    <a:pt x="8" y="20"/>
                    <a:pt x="11" y="25"/>
                    <a:pt x="16" y="28"/>
                  </a:cubicBezTo>
                  <a:cubicBezTo>
                    <a:pt x="12" y="29"/>
                    <a:pt x="9" y="31"/>
                    <a:pt x="7" y="33"/>
                  </a:cubicBezTo>
                  <a:cubicBezTo>
                    <a:pt x="3" y="37"/>
                    <a:pt x="0" y="42"/>
                    <a:pt x="0" y="48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12" y="69"/>
                    <a:pt x="28" y="79"/>
                    <a:pt x="46" y="84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6" y="42"/>
                    <a:pt x="43" y="37"/>
                    <a:pt x="39" y="3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3" name="Freeform 3953"/>
            <p:cNvSpPr>
              <a:spLocks noEditPoints="1"/>
            </p:cNvSpPr>
            <p:nvPr/>
          </p:nvSpPr>
          <p:spPr bwMode="auto">
            <a:xfrm>
              <a:off x="21693107" y="4613379"/>
              <a:ext cx="744711" cy="745945"/>
            </a:xfrm>
            <a:custGeom>
              <a:avLst/>
              <a:gdLst>
                <a:gd name="T0" fmla="*/ 120 w 239"/>
                <a:gd name="T1" fmla="*/ 0 h 239"/>
                <a:gd name="T2" fmla="*/ 0 w 239"/>
                <a:gd name="T3" fmla="*/ 120 h 239"/>
                <a:gd name="T4" fmla="*/ 120 w 239"/>
                <a:gd name="T5" fmla="*/ 239 h 239"/>
                <a:gd name="T6" fmla="*/ 238 w 239"/>
                <a:gd name="T7" fmla="*/ 139 h 239"/>
                <a:gd name="T8" fmla="*/ 238 w 239"/>
                <a:gd name="T9" fmla="*/ 134 h 239"/>
                <a:gd name="T10" fmla="*/ 239 w 239"/>
                <a:gd name="T11" fmla="*/ 130 h 239"/>
                <a:gd name="T12" fmla="*/ 239 w 239"/>
                <a:gd name="T13" fmla="*/ 120 h 239"/>
                <a:gd name="T14" fmla="*/ 239 w 239"/>
                <a:gd name="T15" fmla="*/ 120 h 239"/>
                <a:gd name="T16" fmla="*/ 120 w 239"/>
                <a:gd name="T17" fmla="*/ 0 h 239"/>
                <a:gd name="T18" fmla="*/ 195 w 239"/>
                <a:gd name="T19" fmla="*/ 196 h 239"/>
                <a:gd name="T20" fmla="*/ 149 w 239"/>
                <a:gd name="T21" fmla="*/ 223 h 239"/>
                <a:gd name="T22" fmla="*/ 123 w 239"/>
                <a:gd name="T23" fmla="*/ 227 h 239"/>
                <a:gd name="T24" fmla="*/ 120 w 239"/>
                <a:gd name="T25" fmla="*/ 227 h 239"/>
                <a:gd name="T26" fmla="*/ 88 w 239"/>
                <a:gd name="T27" fmla="*/ 222 h 239"/>
                <a:gd name="T28" fmla="*/ 42 w 239"/>
                <a:gd name="T29" fmla="*/ 194 h 239"/>
                <a:gd name="T30" fmla="*/ 12 w 239"/>
                <a:gd name="T31" fmla="*/ 120 h 239"/>
                <a:gd name="T32" fmla="*/ 120 w 239"/>
                <a:gd name="T33" fmla="*/ 12 h 239"/>
                <a:gd name="T34" fmla="*/ 123 w 239"/>
                <a:gd name="T35" fmla="*/ 12 h 239"/>
                <a:gd name="T36" fmla="*/ 227 w 239"/>
                <a:gd name="T37" fmla="*/ 120 h 239"/>
                <a:gd name="T38" fmla="*/ 195 w 239"/>
                <a:gd name="T39" fmla="*/ 196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9" h="239">
                  <a:moveTo>
                    <a:pt x="120" y="0"/>
                  </a:moveTo>
                  <a:cubicBezTo>
                    <a:pt x="54" y="0"/>
                    <a:pt x="0" y="54"/>
                    <a:pt x="0" y="120"/>
                  </a:cubicBezTo>
                  <a:cubicBezTo>
                    <a:pt x="0" y="186"/>
                    <a:pt x="54" y="239"/>
                    <a:pt x="120" y="239"/>
                  </a:cubicBezTo>
                  <a:cubicBezTo>
                    <a:pt x="179" y="239"/>
                    <a:pt x="228" y="196"/>
                    <a:pt x="238" y="139"/>
                  </a:cubicBezTo>
                  <a:cubicBezTo>
                    <a:pt x="238" y="137"/>
                    <a:pt x="238" y="136"/>
                    <a:pt x="238" y="134"/>
                  </a:cubicBezTo>
                  <a:cubicBezTo>
                    <a:pt x="238" y="133"/>
                    <a:pt x="239" y="131"/>
                    <a:pt x="239" y="130"/>
                  </a:cubicBezTo>
                  <a:cubicBezTo>
                    <a:pt x="239" y="127"/>
                    <a:pt x="239" y="123"/>
                    <a:pt x="239" y="120"/>
                  </a:cubicBezTo>
                  <a:cubicBezTo>
                    <a:pt x="239" y="120"/>
                    <a:pt x="239" y="120"/>
                    <a:pt x="239" y="120"/>
                  </a:cubicBezTo>
                  <a:cubicBezTo>
                    <a:pt x="239" y="54"/>
                    <a:pt x="186" y="0"/>
                    <a:pt x="120" y="0"/>
                  </a:cubicBezTo>
                  <a:close/>
                  <a:moveTo>
                    <a:pt x="195" y="196"/>
                  </a:moveTo>
                  <a:cubicBezTo>
                    <a:pt x="182" y="209"/>
                    <a:pt x="167" y="218"/>
                    <a:pt x="149" y="223"/>
                  </a:cubicBezTo>
                  <a:cubicBezTo>
                    <a:pt x="141" y="225"/>
                    <a:pt x="132" y="227"/>
                    <a:pt x="123" y="227"/>
                  </a:cubicBezTo>
                  <a:cubicBezTo>
                    <a:pt x="122" y="227"/>
                    <a:pt x="121" y="227"/>
                    <a:pt x="120" y="227"/>
                  </a:cubicBezTo>
                  <a:cubicBezTo>
                    <a:pt x="108" y="227"/>
                    <a:pt x="98" y="226"/>
                    <a:pt x="88" y="222"/>
                  </a:cubicBezTo>
                  <a:cubicBezTo>
                    <a:pt x="70" y="217"/>
                    <a:pt x="54" y="207"/>
                    <a:pt x="42" y="194"/>
                  </a:cubicBezTo>
                  <a:cubicBezTo>
                    <a:pt x="23" y="175"/>
                    <a:pt x="12" y="149"/>
                    <a:pt x="12" y="120"/>
                  </a:cubicBezTo>
                  <a:cubicBezTo>
                    <a:pt x="12" y="60"/>
                    <a:pt x="60" y="12"/>
                    <a:pt x="120" y="12"/>
                  </a:cubicBezTo>
                  <a:cubicBezTo>
                    <a:pt x="121" y="12"/>
                    <a:pt x="122" y="12"/>
                    <a:pt x="123" y="12"/>
                  </a:cubicBezTo>
                  <a:cubicBezTo>
                    <a:pt x="181" y="14"/>
                    <a:pt x="227" y="62"/>
                    <a:pt x="227" y="120"/>
                  </a:cubicBezTo>
                  <a:cubicBezTo>
                    <a:pt x="227" y="150"/>
                    <a:pt x="215" y="177"/>
                    <a:pt x="195" y="19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4" name="Freeform 3954"/>
            <p:cNvSpPr>
              <a:spLocks/>
            </p:cNvSpPr>
            <p:nvPr/>
          </p:nvSpPr>
          <p:spPr bwMode="auto">
            <a:xfrm>
              <a:off x="21970754" y="4707162"/>
              <a:ext cx="183864" cy="280732"/>
            </a:xfrm>
            <a:custGeom>
              <a:avLst/>
              <a:gdLst>
                <a:gd name="T0" fmla="*/ 59 w 59"/>
                <a:gd name="T1" fmla="*/ 63 h 90"/>
                <a:gd name="T2" fmla="*/ 50 w 59"/>
                <a:gd name="T3" fmla="*/ 44 h 90"/>
                <a:gd name="T4" fmla="*/ 39 w 59"/>
                <a:gd name="T5" fmla="*/ 37 h 90"/>
                <a:gd name="T6" fmla="*/ 49 w 59"/>
                <a:gd name="T7" fmla="*/ 20 h 90"/>
                <a:gd name="T8" fmla="*/ 34 w 59"/>
                <a:gd name="T9" fmla="*/ 1 h 90"/>
                <a:gd name="T10" fmla="*/ 29 w 59"/>
                <a:gd name="T11" fmla="*/ 0 h 90"/>
                <a:gd name="T12" fmla="*/ 10 w 59"/>
                <a:gd name="T13" fmla="*/ 20 h 90"/>
                <a:gd name="T14" fmla="*/ 20 w 59"/>
                <a:gd name="T15" fmla="*/ 37 h 90"/>
                <a:gd name="T16" fmla="*/ 9 w 59"/>
                <a:gd name="T17" fmla="*/ 44 h 90"/>
                <a:gd name="T18" fmla="*/ 0 w 59"/>
                <a:gd name="T19" fmla="*/ 63 h 90"/>
                <a:gd name="T20" fmla="*/ 0 w 59"/>
                <a:gd name="T21" fmla="*/ 90 h 90"/>
                <a:gd name="T22" fmla="*/ 34 w 59"/>
                <a:gd name="T23" fmla="*/ 90 h 90"/>
                <a:gd name="T24" fmla="*/ 59 w 59"/>
                <a:gd name="T25" fmla="*/ 90 h 90"/>
                <a:gd name="T26" fmla="*/ 59 w 59"/>
                <a:gd name="T27" fmla="*/ 6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" h="90">
                  <a:moveTo>
                    <a:pt x="59" y="63"/>
                  </a:moveTo>
                  <a:cubicBezTo>
                    <a:pt x="59" y="56"/>
                    <a:pt x="56" y="49"/>
                    <a:pt x="50" y="44"/>
                  </a:cubicBezTo>
                  <a:cubicBezTo>
                    <a:pt x="47" y="41"/>
                    <a:pt x="43" y="39"/>
                    <a:pt x="39" y="37"/>
                  </a:cubicBezTo>
                  <a:cubicBezTo>
                    <a:pt x="45" y="34"/>
                    <a:pt x="49" y="27"/>
                    <a:pt x="49" y="20"/>
                  </a:cubicBezTo>
                  <a:cubicBezTo>
                    <a:pt x="49" y="11"/>
                    <a:pt x="43" y="3"/>
                    <a:pt x="34" y="1"/>
                  </a:cubicBezTo>
                  <a:cubicBezTo>
                    <a:pt x="33" y="0"/>
                    <a:pt x="31" y="0"/>
                    <a:pt x="29" y="0"/>
                  </a:cubicBezTo>
                  <a:cubicBezTo>
                    <a:pt x="19" y="0"/>
                    <a:pt x="10" y="9"/>
                    <a:pt x="10" y="20"/>
                  </a:cubicBezTo>
                  <a:cubicBezTo>
                    <a:pt x="10" y="27"/>
                    <a:pt x="14" y="34"/>
                    <a:pt x="20" y="37"/>
                  </a:cubicBezTo>
                  <a:cubicBezTo>
                    <a:pt x="16" y="39"/>
                    <a:pt x="12" y="41"/>
                    <a:pt x="9" y="44"/>
                  </a:cubicBezTo>
                  <a:cubicBezTo>
                    <a:pt x="3" y="49"/>
                    <a:pt x="0" y="56"/>
                    <a:pt x="0" y="63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34" y="90"/>
                    <a:pt x="34" y="90"/>
                    <a:pt x="34" y="90"/>
                  </a:cubicBezTo>
                  <a:cubicBezTo>
                    <a:pt x="59" y="90"/>
                    <a:pt x="59" y="90"/>
                    <a:pt x="59" y="90"/>
                  </a:cubicBezTo>
                  <a:lnTo>
                    <a:pt x="59" y="6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5" name="Freeform 3955"/>
            <p:cNvSpPr>
              <a:spLocks/>
            </p:cNvSpPr>
            <p:nvPr/>
          </p:nvSpPr>
          <p:spPr bwMode="auto">
            <a:xfrm>
              <a:off x="22010859" y="5044040"/>
              <a:ext cx="112293" cy="121548"/>
            </a:xfrm>
            <a:custGeom>
              <a:avLst/>
              <a:gdLst>
                <a:gd name="T0" fmla="*/ 111 w 182"/>
                <a:gd name="T1" fmla="*/ 96 h 197"/>
                <a:gd name="T2" fmla="*/ 111 w 182"/>
                <a:gd name="T3" fmla="*/ 0 h 197"/>
                <a:gd name="T4" fmla="*/ 106 w 182"/>
                <a:gd name="T5" fmla="*/ 0 h 197"/>
                <a:gd name="T6" fmla="*/ 71 w 182"/>
                <a:gd name="T7" fmla="*/ 0 h 197"/>
                <a:gd name="T8" fmla="*/ 71 w 182"/>
                <a:gd name="T9" fmla="*/ 91 h 197"/>
                <a:gd name="T10" fmla="*/ 71 w 182"/>
                <a:gd name="T11" fmla="*/ 91 h 197"/>
                <a:gd name="T12" fmla="*/ 0 w 182"/>
                <a:gd name="T13" fmla="*/ 167 h 197"/>
                <a:gd name="T14" fmla="*/ 26 w 182"/>
                <a:gd name="T15" fmla="*/ 197 h 197"/>
                <a:gd name="T16" fmla="*/ 91 w 182"/>
                <a:gd name="T17" fmla="*/ 132 h 197"/>
                <a:gd name="T18" fmla="*/ 106 w 182"/>
                <a:gd name="T19" fmla="*/ 152 h 197"/>
                <a:gd name="T20" fmla="*/ 152 w 182"/>
                <a:gd name="T21" fmla="*/ 197 h 197"/>
                <a:gd name="T22" fmla="*/ 182 w 182"/>
                <a:gd name="T23" fmla="*/ 167 h 197"/>
                <a:gd name="T24" fmla="*/ 111 w 182"/>
                <a:gd name="T25" fmla="*/ 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2" h="197">
                  <a:moveTo>
                    <a:pt x="111" y="96"/>
                  </a:moveTo>
                  <a:lnTo>
                    <a:pt x="111" y="0"/>
                  </a:lnTo>
                  <a:lnTo>
                    <a:pt x="106" y="0"/>
                  </a:lnTo>
                  <a:lnTo>
                    <a:pt x="71" y="0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0" y="167"/>
                  </a:lnTo>
                  <a:lnTo>
                    <a:pt x="26" y="197"/>
                  </a:lnTo>
                  <a:lnTo>
                    <a:pt x="91" y="132"/>
                  </a:lnTo>
                  <a:lnTo>
                    <a:pt x="106" y="152"/>
                  </a:lnTo>
                  <a:lnTo>
                    <a:pt x="152" y="197"/>
                  </a:lnTo>
                  <a:lnTo>
                    <a:pt x="182" y="167"/>
                  </a:lnTo>
                  <a:lnTo>
                    <a:pt x="111" y="9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66" name="Group 1465"/>
          <p:cNvGrpSpPr/>
          <p:nvPr/>
        </p:nvGrpSpPr>
        <p:grpSpPr>
          <a:xfrm>
            <a:off x="8387449" y="2917009"/>
            <a:ext cx="226442" cy="308762"/>
            <a:chOff x="23048642" y="4610294"/>
            <a:chExt cx="551592" cy="752116"/>
          </a:xfrm>
        </p:grpSpPr>
        <p:sp>
          <p:nvSpPr>
            <p:cNvPr id="1467" name="Freeform 3906"/>
            <p:cNvSpPr>
              <a:spLocks/>
            </p:cNvSpPr>
            <p:nvPr/>
          </p:nvSpPr>
          <p:spPr bwMode="auto">
            <a:xfrm>
              <a:off x="23082576" y="4694205"/>
              <a:ext cx="240011" cy="630567"/>
            </a:xfrm>
            <a:custGeom>
              <a:avLst/>
              <a:gdLst>
                <a:gd name="T0" fmla="*/ 111 w 389"/>
                <a:gd name="T1" fmla="*/ 769 h 1022"/>
                <a:gd name="T2" fmla="*/ 111 w 389"/>
                <a:gd name="T3" fmla="*/ 688 h 1022"/>
                <a:gd name="T4" fmla="*/ 389 w 389"/>
                <a:gd name="T5" fmla="*/ 688 h 1022"/>
                <a:gd name="T6" fmla="*/ 389 w 389"/>
                <a:gd name="T7" fmla="*/ 562 h 1022"/>
                <a:gd name="T8" fmla="*/ 111 w 389"/>
                <a:gd name="T9" fmla="*/ 562 h 1022"/>
                <a:gd name="T10" fmla="*/ 111 w 389"/>
                <a:gd name="T11" fmla="*/ 481 h 1022"/>
                <a:gd name="T12" fmla="*/ 389 w 389"/>
                <a:gd name="T13" fmla="*/ 481 h 1022"/>
                <a:gd name="T14" fmla="*/ 389 w 389"/>
                <a:gd name="T15" fmla="*/ 355 h 1022"/>
                <a:gd name="T16" fmla="*/ 111 w 389"/>
                <a:gd name="T17" fmla="*/ 355 h 1022"/>
                <a:gd name="T18" fmla="*/ 111 w 389"/>
                <a:gd name="T19" fmla="*/ 269 h 1022"/>
                <a:gd name="T20" fmla="*/ 389 w 389"/>
                <a:gd name="T21" fmla="*/ 269 h 1022"/>
                <a:gd name="T22" fmla="*/ 389 w 389"/>
                <a:gd name="T23" fmla="*/ 51 h 1022"/>
                <a:gd name="T24" fmla="*/ 207 w 389"/>
                <a:gd name="T25" fmla="*/ 51 h 1022"/>
                <a:gd name="T26" fmla="*/ 207 w 389"/>
                <a:gd name="T27" fmla="*/ 0 h 1022"/>
                <a:gd name="T28" fmla="*/ 0 w 389"/>
                <a:gd name="T29" fmla="*/ 0 h 1022"/>
                <a:gd name="T30" fmla="*/ 0 w 389"/>
                <a:gd name="T31" fmla="*/ 1022 h 1022"/>
                <a:gd name="T32" fmla="*/ 389 w 389"/>
                <a:gd name="T33" fmla="*/ 1022 h 1022"/>
                <a:gd name="T34" fmla="*/ 389 w 389"/>
                <a:gd name="T35" fmla="*/ 769 h 1022"/>
                <a:gd name="T36" fmla="*/ 111 w 389"/>
                <a:gd name="T37" fmla="*/ 769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111" y="769"/>
                  </a:moveTo>
                  <a:lnTo>
                    <a:pt x="111" y="688"/>
                  </a:lnTo>
                  <a:lnTo>
                    <a:pt x="389" y="688"/>
                  </a:lnTo>
                  <a:lnTo>
                    <a:pt x="389" y="562"/>
                  </a:lnTo>
                  <a:lnTo>
                    <a:pt x="111" y="562"/>
                  </a:lnTo>
                  <a:lnTo>
                    <a:pt x="111" y="481"/>
                  </a:lnTo>
                  <a:lnTo>
                    <a:pt x="389" y="481"/>
                  </a:lnTo>
                  <a:lnTo>
                    <a:pt x="389" y="355"/>
                  </a:lnTo>
                  <a:lnTo>
                    <a:pt x="111" y="355"/>
                  </a:lnTo>
                  <a:lnTo>
                    <a:pt x="111" y="269"/>
                  </a:lnTo>
                  <a:lnTo>
                    <a:pt x="389" y="269"/>
                  </a:lnTo>
                  <a:lnTo>
                    <a:pt x="389" y="51"/>
                  </a:lnTo>
                  <a:lnTo>
                    <a:pt x="207" y="51"/>
                  </a:lnTo>
                  <a:lnTo>
                    <a:pt x="207" y="0"/>
                  </a:lnTo>
                  <a:lnTo>
                    <a:pt x="0" y="0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769"/>
                  </a:lnTo>
                  <a:lnTo>
                    <a:pt x="111" y="7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8" name="Freeform 3907"/>
            <p:cNvSpPr>
              <a:spLocks/>
            </p:cNvSpPr>
            <p:nvPr/>
          </p:nvSpPr>
          <p:spPr bwMode="auto">
            <a:xfrm>
              <a:off x="23322587" y="4694205"/>
              <a:ext cx="240011" cy="630567"/>
            </a:xfrm>
            <a:custGeom>
              <a:avLst/>
              <a:gdLst>
                <a:gd name="T0" fmla="*/ 389 w 389"/>
                <a:gd name="T1" fmla="*/ 0 h 1022"/>
                <a:gd name="T2" fmla="*/ 177 w 389"/>
                <a:gd name="T3" fmla="*/ 0 h 1022"/>
                <a:gd name="T4" fmla="*/ 177 w 389"/>
                <a:gd name="T5" fmla="*/ 51 h 1022"/>
                <a:gd name="T6" fmla="*/ 0 w 389"/>
                <a:gd name="T7" fmla="*/ 51 h 1022"/>
                <a:gd name="T8" fmla="*/ 0 w 389"/>
                <a:gd name="T9" fmla="*/ 269 h 1022"/>
                <a:gd name="T10" fmla="*/ 273 w 389"/>
                <a:gd name="T11" fmla="*/ 269 h 1022"/>
                <a:gd name="T12" fmla="*/ 273 w 389"/>
                <a:gd name="T13" fmla="*/ 355 h 1022"/>
                <a:gd name="T14" fmla="*/ 0 w 389"/>
                <a:gd name="T15" fmla="*/ 355 h 1022"/>
                <a:gd name="T16" fmla="*/ 0 w 389"/>
                <a:gd name="T17" fmla="*/ 481 h 1022"/>
                <a:gd name="T18" fmla="*/ 273 w 389"/>
                <a:gd name="T19" fmla="*/ 481 h 1022"/>
                <a:gd name="T20" fmla="*/ 273 w 389"/>
                <a:gd name="T21" fmla="*/ 562 h 1022"/>
                <a:gd name="T22" fmla="*/ 0 w 389"/>
                <a:gd name="T23" fmla="*/ 562 h 1022"/>
                <a:gd name="T24" fmla="*/ 0 w 389"/>
                <a:gd name="T25" fmla="*/ 688 h 1022"/>
                <a:gd name="T26" fmla="*/ 273 w 389"/>
                <a:gd name="T27" fmla="*/ 688 h 1022"/>
                <a:gd name="T28" fmla="*/ 273 w 389"/>
                <a:gd name="T29" fmla="*/ 769 h 1022"/>
                <a:gd name="T30" fmla="*/ 0 w 389"/>
                <a:gd name="T31" fmla="*/ 769 h 1022"/>
                <a:gd name="T32" fmla="*/ 0 w 389"/>
                <a:gd name="T33" fmla="*/ 1022 h 1022"/>
                <a:gd name="T34" fmla="*/ 389 w 389"/>
                <a:gd name="T35" fmla="*/ 1022 h 1022"/>
                <a:gd name="T36" fmla="*/ 389 w 389"/>
                <a:gd name="T37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1022">
                  <a:moveTo>
                    <a:pt x="389" y="0"/>
                  </a:moveTo>
                  <a:lnTo>
                    <a:pt x="177" y="0"/>
                  </a:lnTo>
                  <a:lnTo>
                    <a:pt x="177" y="51"/>
                  </a:lnTo>
                  <a:lnTo>
                    <a:pt x="0" y="51"/>
                  </a:lnTo>
                  <a:lnTo>
                    <a:pt x="0" y="269"/>
                  </a:lnTo>
                  <a:lnTo>
                    <a:pt x="273" y="269"/>
                  </a:lnTo>
                  <a:lnTo>
                    <a:pt x="273" y="355"/>
                  </a:lnTo>
                  <a:lnTo>
                    <a:pt x="0" y="355"/>
                  </a:lnTo>
                  <a:lnTo>
                    <a:pt x="0" y="481"/>
                  </a:lnTo>
                  <a:lnTo>
                    <a:pt x="273" y="481"/>
                  </a:lnTo>
                  <a:lnTo>
                    <a:pt x="273" y="562"/>
                  </a:lnTo>
                  <a:lnTo>
                    <a:pt x="0" y="562"/>
                  </a:lnTo>
                  <a:lnTo>
                    <a:pt x="0" y="688"/>
                  </a:lnTo>
                  <a:lnTo>
                    <a:pt x="273" y="688"/>
                  </a:lnTo>
                  <a:lnTo>
                    <a:pt x="273" y="769"/>
                  </a:lnTo>
                  <a:lnTo>
                    <a:pt x="0" y="769"/>
                  </a:lnTo>
                  <a:lnTo>
                    <a:pt x="0" y="1022"/>
                  </a:lnTo>
                  <a:lnTo>
                    <a:pt x="389" y="1022"/>
                  </a:lnTo>
                  <a:lnTo>
                    <a:pt x="389" y="0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9" name="Freeform 3908"/>
            <p:cNvSpPr>
              <a:spLocks/>
            </p:cNvSpPr>
            <p:nvPr/>
          </p:nvSpPr>
          <p:spPr bwMode="auto">
            <a:xfrm>
              <a:off x="23048642" y="4657186"/>
              <a:ext cx="551592" cy="705224"/>
            </a:xfrm>
            <a:custGeom>
              <a:avLst/>
              <a:gdLst>
                <a:gd name="T0" fmla="*/ 565 w 894"/>
                <a:gd name="T1" fmla="*/ 0 h 1143"/>
                <a:gd name="T2" fmla="*/ 565 w 894"/>
                <a:gd name="T3" fmla="*/ 0 h 1143"/>
                <a:gd name="T4" fmla="*/ 621 w 894"/>
                <a:gd name="T5" fmla="*/ 0 h 1143"/>
                <a:gd name="T6" fmla="*/ 621 w 894"/>
                <a:gd name="T7" fmla="*/ 25 h 1143"/>
                <a:gd name="T8" fmla="*/ 621 w 894"/>
                <a:gd name="T9" fmla="*/ 60 h 1143"/>
                <a:gd name="T10" fmla="*/ 833 w 894"/>
                <a:gd name="T11" fmla="*/ 60 h 1143"/>
                <a:gd name="T12" fmla="*/ 833 w 894"/>
                <a:gd name="T13" fmla="*/ 1082 h 1143"/>
                <a:gd name="T14" fmla="*/ 444 w 894"/>
                <a:gd name="T15" fmla="*/ 1082 h 1143"/>
                <a:gd name="T16" fmla="*/ 55 w 894"/>
                <a:gd name="T17" fmla="*/ 1082 h 1143"/>
                <a:gd name="T18" fmla="*/ 55 w 894"/>
                <a:gd name="T19" fmla="*/ 60 h 1143"/>
                <a:gd name="T20" fmla="*/ 262 w 894"/>
                <a:gd name="T21" fmla="*/ 60 h 1143"/>
                <a:gd name="T22" fmla="*/ 262 w 894"/>
                <a:gd name="T23" fmla="*/ 0 h 1143"/>
                <a:gd name="T24" fmla="*/ 318 w 894"/>
                <a:gd name="T25" fmla="*/ 0 h 1143"/>
                <a:gd name="T26" fmla="*/ 318 w 894"/>
                <a:gd name="T27" fmla="*/ 0 h 1143"/>
                <a:gd name="T28" fmla="*/ 0 w 894"/>
                <a:gd name="T29" fmla="*/ 0 h 1143"/>
                <a:gd name="T30" fmla="*/ 0 w 894"/>
                <a:gd name="T31" fmla="*/ 1143 h 1143"/>
                <a:gd name="T32" fmla="*/ 894 w 894"/>
                <a:gd name="T33" fmla="*/ 1143 h 1143"/>
                <a:gd name="T34" fmla="*/ 894 w 894"/>
                <a:gd name="T35" fmla="*/ 0 h 1143"/>
                <a:gd name="T36" fmla="*/ 565 w 894"/>
                <a:gd name="T37" fmla="*/ 0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4" h="1143">
                  <a:moveTo>
                    <a:pt x="565" y="0"/>
                  </a:moveTo>
                  <a:lnTo>
                    <a:pt x="565" y="0"/>
                  </a:lnTo>
                  <a:lnTo>
                    <a:pt x="621" y="0"/>
                  </a:lnTo>
                  <a:lnTo>
                    <a:pt x="621" y="25"/>
                  </a:lnTo>
                  <a:lnTo>
                    <a:pt x="621" y="60"/>
                  </a:lnTo>
                  <a:lnTo>
                    <a:pt x="833" y="60"/>
                  </a:lnTo>
                  <a:lnTo>
                    <a:pt x="833" y="1082"/>
                  </a:lnTo>
                  <a:lnTo>
                    <a:pt x="444" y="1082"/>
                  </a:lnTo>
                  <a:lnTo>
                    <a:pt x="55" y="1082"/>
                  </a:lnTo>
                  <a:lnTo>
                    <a:pt x="55" y="60"/>
                  </a:lnTo>
                  <a:lnTo>
                    <a:pt x="262" y="60"/>
                  </a:lnTo>
                  <a:lnTo>
                    <a:pt x="262" y="0"/>
                  </a:lnTo>
                  <a:lnTo>
                    <a:pt x="318" y="0"/>
                  </a:lnTo>
                  <a:lnTo>
                    <a:pt x="318" y="0"/>
                  </a:lnTo>
                  <a:lnTo>
                    <a:pt x="0" y="0"/>
                  </a:lnTo>
                  <a:lnTo>
                    <a:pt x="0" y="1143"/>
                  </a:lnTo>
                  <a:lnTo>
                    <a:pt x="894" y="1143"/>
                  </a:lnTo>
                  <a:lnTo>
                    <a:pt x="894" y="0"/>
                  </a:lnTo>
                  <a:lnTo>
                    <a:pt x="56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0" name="Freeform 3909"/>
            <p:cNvSpPr>
              <a:spLocks/>
            </p:cNvSpPr>
            <p:nvPr/>
          </p:nvSpPr>
          <p:spPr bwMode="auto">
            <a:xfrm>
              <a:off x="23151062" y="4990979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1" name="Freeform 3910"/>
            <p:cNvSpPr>
              <a:spLocks/>
            </p:cNvSpPr>
            <p:nvPr/>
          </p:nvSpPr>
          <p:spPr bwMode="auto">
            <a:xfrm>
              <a:off x="23151062" y="4860176"/>
              <a:ext cx="339964" cy="53061"/>
            </a:xfrm>
            <a:custGeom>
              <a:avLst/>
              <a:gdLst>
                <a:gd name="T0" fmla="*/ 278 w 551"/>
                <a:gd name="T1" fmla="*/ 0 h 86"/>
                <a:gd name="T2" fmla="*/ 0 w 551"/>
                <a:gd name="T3" fmla="*/ 0 h 86"/>
                <a:gd name="T4" fmla="*/ 0 w 551"/>
                <a:gd name="T5" fmla="*/ 86 h 86"/>
                <a:gd name="T6" fmla="*/ 278 w 551"/>
                <a:gd name="T7" fmla="*/ 86 h 86"/>
                <a:gd name="T8" fmla="*/ 551 w 551"/>
                <a:gd name="T9" fmla="*/ 86 h 86"/>
                <a:gd name="T10" fmla="*/ 551 w 551"/>
                <a:gd name="T11" fmla="*/ 0 h 86"/>
                <a:gd name="T12" fmla="*/ 278 w 551"/>
                <a:gd name="T1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6">
                  <a:moveTo>
                    <a:pt x="278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278" y="86"/>
                  </a:lnTo>
                  <a:lnTo>
                    <a:pt x="551" y="86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2" name="Freeform 3911"/>
            <p:cNvSpPr>
              <a:spLocks/>
            </p:cNvSpPr>
            <p:nvPr/>
          </p:nvSpPr>
          <p:spPr bwMode="auto">
            <a:xfrm>
              <a:off x="23151062" y="5118697"/>
              <a:ext cx="339964" cy="49977"/>
            </a:xfrm>
            <a:custGeom>
              <a:avLst/>
              <a:gdLst>
                <a:gd name="T0" fmla="*/ 278 w 551"/>
                <a:gd name="T1" fmla="*/ 0 h 81"/>
                <a:gd name="T2" fmla="*/ 0 w 551"/>
                <a:gd name="T3" fmla="*/ 0 h 81"/>
                <a:gd name="T4" fmla="*/ 0 w 551"/>
                <a:gd name="T5" fmla="*/ 81 h 81"/>
                <a:gd name="T6" fmla="*/ 278 w 551"/>
                <a:gd name="T7" fmla="*/ 81 h 81"/>
                <a:gd name="T8" fmla="*/ 551 w 551"/>
                <a:gd name="T9" fmla="*/ 81 h 81"/>
                <a:gd name="T10" fmla="*/ 551 w 551"/>
                <a:gd name="T11" fmla="*/ 0 h 81"/>
                <a:gd name="T12" fmla="*/ 278 w 55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81">
                  <a:moveTo>
                    <a:pt x="278" y="0"/>
                  </a:moveTo>
                  <a:lnTo>
                    <a:pt x="0" y="0"/>
                  </a:lnTo>
                  <a:lnTo>
                    <a:pt x="0" y="81"/>
                  </a:lnTo>
                  <a:lnTo>
                    <a:pt x="278" y="81"/>
                  </a:lnTo>
                  <a:lnTo>
                    <a:pt x="551" y="81"/>
                  </a:lnTo>
                  <a:lnTo>
                    <a:pt x="551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3" name="Freeform 3912"/>
            <p:cNvSpPr>
              <a:spLocks/>
            </p:cNvSpPr>
            <p:nvPr/>
          </p:nvSpPr>
          <p:spPr bwMode="auto">
            <a:xfrm>
              <a:off x="23210294" y="4610294"/>
              <a:ext cx="221501" cy="115378"/>
            </a:xfrm>
            <a:custGeom>
              <a:avLst/>
              <a:gdLst>
                <a:gd name="T0" fmla="*/ 359 w 359"/>
                <a:gd name="T1" fmla="*/ 101 h 187"/>
                <a:gd name="T2" fmla="*/ 359 w 359"/>
                <a:gd name="T3" fmla="*/ 76 h 187"/>
                <a:gd name="T4" fmla="*/ 303 w 359"/>
                <a:gd name="T5" fmla="*/ 76 h 187"/>
                <a:gd name="T6" fmla="*/ 303 w 359"/>
                <a:gd name="T7" fmla="*/ 76 h 187"/>
                <a:gd name="T8" fmla="*/ 303 w 359"/>
                <a:gd name="T9" fmla="*/ 0 h 187"/>
                <a:gd name="T10" fmla="*/ 56 w 359"/>
                <a:gd name="T11" fmla="*/ 0 h 187"/>
                <a:gd name="T12" fmla="*/ 56 w 359"/>
                <a:gd name="T13" fmla="*/ 76 h 187"/>
                <a:gd name="T14" fmla="*/ 56 w 359"/>
                <a:gd name="T15" fmla="*/ 76 h 187"/>
                <a:gd name="T16" fmla="*/ 0 w 359"/>
                <a:gd name="T17" fmla="*/ 76 h 187"/>
                <a:gd name="T18" fmla="*/ 0 w 359"/>
                <a:gd name="T19" fmla="*/ 136 h 187"/>
                <a:gd name="T20" fmla="*/ 0 w 359"/>
                <a:gd name="T21" fmla="*/ 187 h 187"/>
                <a:gd name="T22" fmla="*/ 182 w 359"/>
                <a:gd name="T23" fmla="*/ 187 h 187"/>
                <a:gd name="T24" fmla="*/ 359 w 359"/>
                <a:gd name="T25" fmla="*/ 187 h 187"/>
                <a:gd name="T26" fmla="*/ 359 w 359"/>
                <a:gd name="T27" fmla="*/ 136 h 187"/>
                <a:gd name="T28" fmla="*/ 359 w 359"/>
                <a:gd name="T29" fmla="*/ 10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9" h="187">
                  <a:moveTo>
                    <a:pt x="359" y="101"/>
                  </a:moveTo>
                  <a:lnTo>
                    <a:pt x="359" y="76"/>
                  </a:lnTo>
                  <a:lnTo>
                    <a:pt x="303" y="76"/>
                  </a:lnTo>
                  <a:lnTo>
                    <a:pt x="303" y="76"/>
                  </a:lnTo>
                  <a:lnTo>
                    <a:pt x="303" y="0"/>
                  </a:lnTo>
                  <a:lnTo>
                    <a:pt x="56" y="0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0" y="76"/>
                  </a:lnTo>
                  <a:lnTo>
                    <a:pt x="0" y="136"/>
                  </a:lnTo>
                  <a:lnTo>
                    <a:pt x="0" y="187"/>
                  </a:lnTo>
                  <a:lnTo>
                    <a:pt x="182" y="187"/>
                  </a:lnTo>
                  <a:lnTo>
                    <a:pt x="359" y="187"/>
                  </a:lnTo>
                  <a:lnTo>
                    <a:pt x="359" y="136"/>
                  </a:lnTo>
                  <a:lnTo>
                    <a:pt x="359" y="101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7940571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29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82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M0281</a:t>
            </a:r>
          </a:p>
        </p:txBody>
      </p:sp>
      <p:sp>
        <p:nvSpPr>
          <p:cNvPr id="483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M0282</a:t>
            </a:r>
          </a:p>
        </p:txBody>
      </p:sp>
      <p:sp>
        <p:nvSpPr>
          <p:cNvPr id="484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M0283</a:t>
            </a:r>
          </a:p>
        </p:txBody>
      </p:sp>
      <p:sp>
        <p:nvSpPr>
          <p:cNvPr id="485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M0284</a:t>
            </a:r>
          </a:p>
        </p:txBody>
      </p:sp>
      <p:sp>
        <p:nvSpPr>
          <p:cNvPr id="486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M0285</a:t>
            </a:r>
          </a:p>
        </p:txBody>
      </p:sp>
      <p:sp>
        <p:nvSpPr>
          <p:cNvPr id="487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M0286</a:t>
            </a:r>
          </a:p>
        </p:txBody>
      </p:sp>
      <p:sp>
        <p:nvSpPr>
          <p:cNvPr id="488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M0287</a:t>
            </a:r>
          </a:p>
        </p:txBody>
      </p:sp>
      <p:sp>
        <p:nvSpPr>
          <p:cNvPr id="489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M0288</a:t>
            </a:r>
          </a:p>
        </p:txBody>
      </p:sp>
      <p:sp>
        <p:nvSpPr>
          <p:cNvPr id="490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M0289</a:t>
            </a:r>
          </a:p>
        </p:txBody>
      </p:sp>
      <p:sp>
        <p:nvSpPr>
          <p:cNvPr id="491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M0290</a:t>
            </a:r>
          </a:p>
        </p:txBody>
      </p:sp>
      <p:sp>
        <p:nvSpPr>
          <p:cNvPr id="454" name="Title 1"/>
          <p:cNvSpPr txBox="1">
            <a:spLocks/>
          </p:cNvSpPr>
          <p:nvPr/>
        </p:nvSpPr>
        <p:spPr>
          <a:xfrm>
            <a:off x="805399" y="1189096"/>
            <a:ext cx="813429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Desktop Phone Support</a:t>
            </a:r>
          </a:p>
        </p:txBody>
      </p:sp>
      <p:sp>
        <p:nvSpPr>
          <p:cNvPr id="455" name="Title 1"/>
          <p:cNvSpPr txBox="1">
            <a:spLocks/>
          </p:cNvSpPr>
          <p:nvPr/>
        </p:nvSpPr>
        <p:spPr>
          <a:xfrm>
            <a:off x="1618828" y="1189096"/>
            <a:ext cx="801987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People First 1</a:t>
            </a:r>
          </a:p>
        </p:txBody>
      </p:sp>
      <p:sp>
        <p:nvSpPr>
          <p:cNvPr id="456" name="Title 1"/>
          <p:cNvSpPr txBox="1">
            <a:spLocks/>
          </p:cNvSpPr>
          <p:nvPr/>
        </p:nvSpPr>
        <p:spPr>
          <a:xfrm>
            <a:off x="2420815" y="1189096"/>
            <a:ext cx="80303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People First 2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457" name="Title 1"/>
          <p:cNvSpPr txBox="1">
            <a:spLocks/>
          </p:cNvSpPr>
          <p:nvPr/>
        </p:nvSpPr>
        <p:spPr>
          <a:xfrm>
            <a:off x="3229708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Upward momentum</a:t>
            </a:r>
          </a:p>
        </p:txBody>
      </p:sp>
      <p:sp>
        <p:nvSpPr>
          <p:cNvPr id="458" name="Title 1"/>
          <p:cNvSpPr txBox="1">
            <a:spLocks/>
          </p:cNvSpPr>
          <p:nvPr/>
        </p:nvSpPr>
        <p:spPr>
          <a:xfrm>
            <a:off x="4038600" y="1189096"/>
            <a:ext cx="80303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Downward momentum</a:t>
            </a:r>
          </a:p>
        </p:txBody>
      </p:sp>
      <p:sp>
        <p:nvSpPr>
          <p:cNvPr id="459" name="Title 1"/>
          <p:cNvSpPr txBox="1">
            <a:spLocks/>
          </p:cNvSpPr>
          <p:nvPr/>
        </p:nvSpPr>
        <p:spPr>
          <a:xfrm>
            <a:off x="4841631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3 Humans</a:t>
            </a:r>
          </a:p>
        </p:txBody>
      </p:sp>
      <p:sp>
        <p:nvSpPr>
          <p:cNvPr id="460" name="Title 1"/>
          <p:cNvSpPr txBox="1">
            <a:spLocks/>
          </p:cNvSpPr>
          <p:nvPr/>
        </p:nvSpPr>
        <p:spPr>
          <a:xfrm>
            <a:off x="5644661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Computer Desk</a:t>
            </a:r>
          </a:p>
        </p:txBody>
      </p:sp>
      <p:sp>
        <p:nvSpPr>
          <p:cNvPr id="461" name="Title 1"/>
          <p:cNvSpPr txBox="1">
            <a:spLocks/>
          </p:cNvSpPr>
          <p:nvPr/>
        </p:nvSpPr>
        <p:spPr>
          <a:xfrm>
            <a:off x="6465276" y="1189096"/>
            <a:ext cx="791305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Loss of Customers</a:t>
            </a:r>
          </a:p>
        </p:txBody>
      </p:sp>
      <p:sp>
        <p:nvSpPr>
          <p:cNvPr id="462" name="Title 1"/>
          <p:cNvSpPr txBox="1">
            <a:spLocks/>
          </p:cNvSpPr>
          <p:nvPr/>
        </p:nvSpPr>
        <p:spPr>
          <a:xfrm>
            <a:off x="7260741" y="298601"/>
            <a:ext cx="82062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Thumbs Down</a:t>
            </a:r>
          </a:p>
        </p:txBody>
      </p:sp>
      <p:sp>
        <p:nvSpPr>
          <p:cNvPr id="463" name="Title 1"/>
          <p:cNvSpPr txBox="1">
            <a:spLocks/>
          </p:cNvSpPr>
          <p:nvPr/>
        </p:nvSpPr>
        <p:spPr>
          <a:xfrm>
            <a:off x="8077201" y="1189096"/>
            <a:ext cx="791305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Thumbs Up</a:t>
            </a:r>
          </a:p>
        </p:txBody>
      </p:sp>
      <p:grpSp>
        <p:nvGrpSpPr>
          <p:cNvPr id="25" name="Group 47"/>
          <p:cNvGrpSpPr>
            <a:grpSpLocks noChangeAspect="1"/>
          </p:cNvGrpSpPr>
          <p:nvPr/>
        </p:nvGrpSpPr>
        <p:grpSpPr bwMode="auto">
          <a:xfrm>
            <a:off x="5101615" y="1648582"/>
            <a:ext cx="326752" cy="400971"/>
            <a:chOff x="3720" y="1737"/>
            <a:chExt cx="678" cy="832"/>
          </a:xfrm>
        </p:grpSpPr>
        <p:sp>
          <p:nvSpPr>
            <p:cNvPr id="26" name="Freeform 48"/>
            <p:cNvSpPr>
              <a:spLocks noEditPoints="1"/>
            </p:cNvSpPr>
            <p:nvPr/>
          </p:nvSpPr>
          <p:spPr bwMode="auto">
            <a:xfrm>
              <a:off x="3720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6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2 w 233"/>
                <a:gd name="T17" fmla="*/ 531 h 531"/>
                <a:gd name="T18" fmla="*/ 116 w 233"/>
                <a:gd name="T19" fmla="*/ 531 h 531"/>
                <a:gd name="T20" fmla="*/ 170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6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6 w 233"/>
                <a:gd name="T39" fmla="*/ 504 h 531"/>
                <a:gd name="T40" fmla="*/ 84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6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6 w 233"/>
                <a:gd name="T59" fmla="*/ 53 h 531"/>
                <a:gd name="T60" fmla="*/ 206 w 233"/>
                <a:gd name="T61" fmla="*/ 241 h 531"/>
                <a:gd name="T62" fmla="*/ 206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6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2" y="531"/>
                  </a:lnTo>
                  <a:lnTo>
                    <a:pt x="116" y="531"/>
                  </a:lnTo>
                  <a:lnTo>
                    <a:pt x="170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6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6" y="504"/>
                  </a:lnTo>
                  <a:lnTo>
                    <a:pt x="84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6" y="53"/>
                  </a:lnTo>
                  <a:lnTo>
                    <a:pt x="206" y="241"/>
                  </a:lnTo>
                  <a:lnTo>
                    <a:pt x="206" y="24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49"/>
            <p:cNvSpPr>
              <a:spLocks/>
            </p:cNvSpPr>
            <p:nvPr/>
          </p:nvSpPr>
          <p:spPr bwMode="auto">
            <a:xfrm>
              <a:off x="3747" y="1988"/>
              <a:ext cx="89" cy="469"/>
            </a:xfrm>
            <a:custGeom>
              <a:avLst/>
              <a:gdLst>
                <a:gd name="T0" fmla="*/ 89 w 89"/>
                <a:gd name="T1" fmla="*/ 85 h 469"/>
                <a:gd name="T2" fmla="*/ 40 w 89"/>
                <a:gd name="T3" fmla="*/ 0 h 469"/>
                <a:gd name="T4" fmla="*/ 0 w 89"/>
                <a:gd name="T5" fmla="*/ 18 h 469"/>
                <a:gd name="T6" fmla="*/ 0 w 89"/>
                <a:gd name="T7" fmla="*/ 206 h 469"/>
                <a:gd name="T8" fmla="*/ 31 w 89"/>
                <a:gd name="T9" fmla="*/ 232 h 469"/>
                <a:gd name="T10" fmla="*/ 57 w 89"/>
                <a:gd name="T11" fmla="*/ 469 h 469"/>
                <a:gd name="T12" fmla="*/ 89 w 89"/>
                <a:gd name="T13" fmla="*/ 469 h 469"/>
                <a:gd name="T14" fmla="*/ 89 w 89"/>
                <a:gd name="T15" fmla="*/ 85 h 469"/>
                <a:gd name="T16" fmla="*/ 89 w 89"/>
                <a:gd name="T17" fmla="*/ 85 h 469"/>
                <a:gd name="T18" fmla="*/ 89 w 89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7" y="469"/>
                  </a:lnTo>
                  <a:lnTo>
                    <a:pt x="89" y="469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50"/>
            <p:cNvSpPr>
              <a:spLocks/>
            </p:cNvSpPr>
            <p:nvPr/>
          </p:nvSpPr>
          <p:spPr bwMode="auto">
            <a:xfrm>
              <a:off x="3836" y="1988"/>
              <a:ext cx="90" cy="469"/>
            </a:xfrm>
            <a:custGeom>
              <a:avLst/>
              <a:gdLst>
                <a:gd name="T0" fmla="*/ 50 w 90"/>
                <a:gd name="T1" fmla="*/ 0 h 469"/>
                <a:gd name="T2" fmla="*/ 1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2 w 90"/>
                <a:gd name="T9" fmla="*/ 469 h 469"/>
                <a:gd name="T10" fmla="*/ 59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50 w 90"/>
                <a:gd name="T17" fmla="*/ 0 h 469"/>
                <a:gd name="T18" fmla="*/ 50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50" y="0"/>
                  </a:moveTo>
                  <a:lnTo>
                    <a:pt x="1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2" y="469"/>
                  </a:lnTo>
                  <a:lnTo>
                    <a:pt x="59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51"/>
            <p:cNvSpPr>
              <a:spLocks noEditPoints="1"/>
            </p:cNvSpPr>
            <p:nvPr/>
          </p:nvSpPr>
          <p:spPr bwMode="auto">
            <a:xfrm>
              <a:off x="4165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7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3 w 233"/>
                <a:gd name="T17" fmla="*/ 531 h 531"/>
                <a:gd name="T18" fmla="*/ 117 w 233"/>
                <a:gd name="T19" fmla="*/ 531 h 531"/>
                <a:gd name="T20" fmla="*/ 171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7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7 w 233"/>
                <a:gd name="T39" fmla="*/ 504 h 531"/>
                <a:gd name="T40" fmla="*/ 85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7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7 w 233"/>
                <a:gd name="T59" fmla="*/ 53 h 531"/>
                <a:gd name="T60" fmla="*/ 207 w 233"/>
                <a:gd name="T61" fmla="*/ 241 h 531"/>
                <a:gd name="T62" fmla="*/ 207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7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3" y="531"/>
                  </a:lnTo>
                  <a:lnTo>
                    <a:pt x="117" y="531"/>
                  </a:lnTo>
                  <a:lnTo>
                    <a:pt x="171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7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7" y="504"/>
                  </a:lnTo>
                  <a:lnTo>
                    <a:pt x="85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7" y="53"/>
                  </a:lnTo>
                  <a:lnTo>
                    <a:pt x="207" y="241"/>
                  </a:lnTo>
                  <a:lnTo>
                    <a:pt x="207" y="24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52"/>
            <p:cNvSpPr>
              <a:spLocks/>
            </p:cNvSpPr>
            <p:nvPr/>
          </p:nvSpPr>
          <p:spPr bwMode="auto">
            <a:xfrm>
              <a:off x="4192" y="1988"/>
              <a:ext cx="90" cy="469"/>
            </a:xfrm>
            <a:custGeom>
              <a:avLst/>
              <a:gdLst>
                <a:gd name="T0" fmla="*/ 89 w 90"/>
                <a:gd name="T1" fmla="*/ 85 h 469"/>
                <a:gd name="T2" fmla="*/ 40 w 90"/>
                <a:gd name="T3" fmla="*/ 0 h 469"/>
                <a:gd name="T4" fmla="*/ 0 w 90"/>
                <a:gd name="T5" fmla="*/ 18 h 469"/>
                <a:gd name="T6" fmla="*/ 0 w 90"/>
                <a:gd name="T7" fmla="*/ 206 h 469"/>
                <a:gd name="T8" fmla="*/ 31 w 90"/>
                <a:gd name="T9" fmla="*/ 232 h 469"/>
                <a:gd name="T10" fmla="*/ 58 w 90"/>
                <a:gd name="T11" fmla="*/ 469 h 469"/>
                <a:gd name="T12" fmla="*/ 90 w 90"/>
                <a:gd name="T13" fmla="*/ 469 h 469"/>
                <a:gd name="T14" fmla="*/ 90 w 90"/>
                <a:gd name="T15" fmla="*/ 85 h 469"/>
                <a:gd name="T16" fmla="*/ 89 w 90"/>
                <a:gd name="T17" fmla="*/ 85 h 469"/>
                <a:gd name="T18" fmla="*/ 89 w 90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8" y="469"/>
                  </a:lnTo>
                  <a:lnTo>
                    <a:pt x="90" y="469"/>
                  </a:lnTo>
                  <a:lnTo>
                    <a:pt x="90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53"/>
            <p:cNvSpPr>
              <a:spLocks/>
            </p:cNvSpPr>
            <p:nvPr/>
          </p:nvSpPr>
          <p:spPr bwMode="auto">
            <a:xfrm>
              <a:off x="4282" y="1988"/>
              <a:ext cx="90" cy="469"/>
            </a:xfrm>
            <a:custGeom>
              <a:avLst/>
              <a:gdLst>
                <a:gd name="T0" fmla="*/ 49 w 90"/>
                <a:gd name="T1" fmla="*/ 0 h 469"/>
                <a:gd name="T2" fmla="*/ 0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1 w 90"/>
                <a:gd name="T9" fmla="*/ 469 h 469"/>
                <a:gd name="T10" fmla="*/ 58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49 w 90"/>
                <a:gd name="T17" fmla="*/ 0 h 469"/>
                <a:gd name="T18" fmla="*/ 49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49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1" y="469"/>
                  </a:lnTo>
                  <a:lnTo>
                    <a:pt x="58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54"/>
            <p:cNvSpPr>
              <a:spLocks noEditPoints="1"/>
            </p:cNvSpPr>
            <p:nvPr/>
          </p:nvSpPr>
          <p:spPr bwMode="auto">
            <a:xfrm>
              <a:off x="3785" y="1803"/>
              <a:ext cx="103" cy="143"/>
            </a:xfrm>
            <a:custGeom>
              <a:avLst/>
              <a:gdLst>
                <a:gd name="T0" fmla="*/ 113 w 186"/>
                <a:gd name="T1" fmla="*/ 8 h 259"/>
                <a:gd name="T2" fmla="*/ 97 w 186"/>
                <a:gd name="T3" fmla="*/ 0 h 259"/>
                <a:gd name="T4" fmla="*/ 73 w 186"/>
                <a:gd name="T5" fmla="*/ 8 h 259"/>
                <a:gd name="T6" fmla="*/ 8 w 186"/>
                <a:gd name="T7" fmla="*/ 56 h 259"/>
                <a:gd name="T8" fmla="*/ 8 w 186"/>
                <a:gd name="T9" fmla="*/ 121 h 259"/>
                <a:gd name="T10" fmla="*/ 16 w 186"/>
                <a:gd name="T11" fmla="*/ 186 h 259"/>
                <a:gd name="T12" fmla="*/ 89 w 186"/>
                <a:gd name="T13" fmla="*/ 259 h 259"/>
                <a:gd name="T14" fmla="*/ 97 w 186"/>
                <a:gd name="T15" fmla="*/ 259 h 259"/>
                <a:gd name="T16" fmla="*/ 170 w 186"/>
                <a:gd name="T17" fmla="*/ 194 h 259"/>
                <a:gd name="T18" fmla="*/ 178 w 186"/>
                <a:gd name="T19" fmla="*/ 121 h 259"/>
                <a:gd name="T20" fmla="*/ 178 w 186"/>
                <a:gd name="T21" fmla="*/ 56 h 259"/>
                <a:gd name="T22" fmla="*/ 113 w 186"/>
                <a:gd name="T23" fmla="*/ 8 h 259"/>
                <a:gd name="T24" fmla="*/ 138 w 186"/>
                <a:gd name="T25" fmla="*/ 178 h 259"/>
                <a:gd name="T26" fmla="*/ 97 w 186"/>
                <a:gd name="T27" fmla="*/ 226 h 259"/>
                <a:gd name="T28" fmla="*/ 89 w 186"/>
                <a:gd name="T29" fmla="*/ 226 h 259"/>
                <a:gd name="T30" fmla="*/ 48 w 186"/>
                <a:gd name="T31" fmla="*/ 178 h 259"/>
                <a:gd name="T32" fmla="*/ 48 w 186"/>
                <a:gd name="T33" fmla="*/ 97 h 259"/>
                <a:gd name="T34" fmla="*/ 56 w 186"/>
                <a:gd name="T35" fmla="*/ 81 h 259"/>
                <a:gd name="T36" fmla="*/ 65 w 186"/>
                <a:gd name="T37" fmla="*/ 81 h 259"/>
                <a:gd name="T38" fmla="*/ 113 w 186"/>
                <a:gd name="T39" fmla="*/ 73 h 259"/>
                <a:gd name="T40" fmla="*/ 138 w 186"/>
                <a:gd name="T41" fmla="*/ 97 h 259"/>
                <a:gd name="T42" fmla="*/ 138 w 186"/>
                <a:gd name="T43" fmla="*/ 17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6" h="259">
                  <a:moveTo>
                    <a:pt x="113" y="8"/>
                  </a:moveTo>
                  <a:cubicBezTo>
                    <a:pt x="113" y="8"/>
                    <a:pt x="105" y="0"/>
                    <a:pt x="97" y="0"/>
                  </a:cubicBezTo>
                  <a:cubicBezTo>
                    <a:pt x="81" y="0"/>
                    <a:pt x="73" y="8"/>
                    <a:pt x="73" y="8"/>
                  </a:cubicBezTo>
                  <a:cubicBezTo>
                    <a:pt x="32" y="32"/>
                    <a:pt x="24" y="24"/>
                    <a:pt x="8" y="56"/>
                  </a:cubicBezTo>
                  <a:cubicBezTo>
                    <a:pt x="0" y="81"/>
                    <a:pt x="8" y="105"/>
                    <a:pt x="8" y="121"/>
                  </a:cubicBezTo>
                  <a:cubicBezTo>
                    <a:pt x="8" y="170"/>
                    <a:pt x="16" y="186"/>
                    <a:pt x="16" y="186"/>
                  </a:cubicBezTo>
                  <a:cubicBezTo>
                    <a:pt x="40" y="259"/>
                    <a:pt x="81" y="259"/>
                    <a:pt x="89" y="259"/>
                  </a:cubicBezTo>
                  <a:cubicBezTo>
                    <a:pt x="97" y="259"/>
                    <a:pt x="97" y="259"/>
                    <a:pt x="97" y="259"/>
                  </a:cubicBezTo>
                  <a:cubicBezTo>
                    <a:pt x="105" y="259"/>
                    <a:pt x="146" y="259"/>
                    <a:pt x="170" y="194"/>
                  </a:cubicBezTo>
                  <a:cubicBezTo>
                    <a:pt x="170" y="186"/>
                    <a:pt x="178" y="170"/>
                    <a:pt x="178" y="121"/>
                  </a:cubicBezTo>
                  <a:cubicBezTo>
                    <a:pt x="178" y="105"/>
                    <a:pt x="186" y="81"/>
                    <a:pt x="178" y="56"/>
                  </a:cubicBezTo>
                  <a:cubicBezTo>
                    <a:pt x="162" y="24"/>
                    <a:pt x="154" y="32"/>
                    <a:pt x="113" y="8"/>
                  </a:cubicBezTo>
                  <a:close/>
                  <a:moveTo>
                    <a:pt x="138" y="178"/>
                  </a:moveTo>
                  <a:cubicBezTo>
                    <a:pt x="121" y="226"/>
                    <a:pt x="97" y="226"/>
                    <a:pt x="97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65" y="226"/>
                    <a:pt x="48" y="178"/>
                  </a:cubicBezTo>
                  <a:cubicBezTo>
                    <a:pt x="48" y="178"/>
                    <a:pt x="40" y="154"/>
                    <a:pt x="48" y="97"/>
                  </a:cubicBezTo>
                  <a:cubicBezTo>
                    <a:pt x="48" y="97"/>
                    <a:pt x="48" y="89"/>
                    <a:pt x="56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81" y="81"/>
                    <a:pt x="97" y="73"/>
                    <a:pt x="113" y="73"/>
                  </a:cubicBezTo>
                  <a:cubicBezTo>
                    <a:pt x="138" y="81"/>
                    <a:pt x="138" y="97"/>
                    <a:pt x="138" y="97"/>
                  </a:cubicBezTo>
                  <a:cubicBezTo>
                    <a:pt x="146" y="154"/>
                    <a:pt x="138" y="178"/>
                    <a:pt x="138" y="17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55"/>
            <p:cNvSpPr>
              <a:spLocks/>
            </p:cNvSpPr>
            <p:nvPr/>
          </p:nvSpPr>
          <p:spPr bwMode="auto">
            <a:xfrm>
              <a:off x="3807" y="1844"/>
              <a:ext cx="59" cy="84"/>
            </a:xfrm>
            <a:custGeom>
              <a:avLst/>
              <a:gdLst>
                <a:gd name="T0" fmla="*/ 73 w 106"/>
                <a:gd name="T1" fmla="*/ 0 h 153"/>
                <a:gd name="T2" fmla="*/ 25 w 106"/>
                <a:gd name="T3" fmla="*/ 8 h 153"/>
                <a:gd name="T4" fmla="*/ 16 w 106"/>
                <a:gd name="T5" fmla="*/ 8 h 153"/>
                <a:gd name="T6" fmla="*/ 8 w 106"/>
                <a:gd name="T7" fmla="*/ 24 h 153"/>
                <a:gd name="T8" fmla="*/ 8 w 106"/>
                <a:gd name="T9" fmla="*/ 105 h 153"/>
                <a:gd name="T10" fmla="*/ 49 w 106"/>
                <a:gd name="T11" fmla="*/ 153 h 153"/>
                <a:gd name="T12" fmla="*/ 57 w 106"/>
                <a:gd name="T13" fmla="*/ 153 h 153"/>
                <a:gd name="T14" fmla="*/ 98 w 106"/>
                <a:gd name="T15" fmla="*/ 105 h 153"/>
                <a:gd name="T16" fmla="*/ 98 w 106"/>
                <a:gd name="T17" fmla="*/ 24 h 153"/>
                <a:gd name="T18" fmla="*/ 73 w 106"/>
                <a:gd name="T1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53">
                  <a:moveTo>
                    <a:pt x="73" y="0"/>
                  </a:moveTo>
                  <a:cubicBezTo>
                    <a:pt x="57" y="0"/>
                    <a:pt x="41" y="8"/>
                    <a:pt x="2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8" y="16"/>
                    <a:pt x="8" y="24"/>
                    <a:pt x="8" y="24"/>
                  </a:cubicBezTo>
                  <a:cubicBezTo>
                    <a:pt x="0" y="81"/>
                    <a:pt x="8" y="105"/>
                    <a:pt x="8" y="105"/>
                  </a:cubicBezTo>
                  <a:cubicBezTo>
                    <a:pt x="25" y="153"/>
                    <a:pt x="49" y="153"/>
                    <a:pt x="49" y="153"/>
                  </a:cubicBezTo>
                  <a:cubicBezTo>
                    <a:pt x="49" y="153"/>
                    <a:pt x="49" y="153"/>
                    <a:pt x="57" y="153"/>
                  </a:cubicBezTo>
                  <a:cubicBezTo>
                    <a:pt x="57" y="153"/>
                    <a:pt x="81" y="153"/>
                    <a:pt x="98" y="105"/>
                  </a:cubicBezTo>
                  <a:cubicBezTo>
                    <a:pt x="98" y="105"/>
                    <a:pt x="106" y="81"/>
                    <a:pt x="98" y="24"/>
                  </a:cubicBezTo>
                  <a:cubicBezTo>
                    <a:pt x="98" y="24"/>
                    <a:pt x="98" y="8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56"/>
            <p:cNvSpPr>
              <a:spLocks/>
            </p:cNvSpPr>
            <p:nvPr/>
          </p:nvSpPr>
          <p:spPr bwMode="auto">
            <a:xfrm>
              <a:off x="4009" y="2413"/>
              <a:ext cx="89" cy="125"/>
            </a:xfrm>
            <a:custGeom>
              <a:avLst/>
              <a:gdLst>
                <a:gd name="T0" fmla="*/ 8 w 162"/>
                <a:gd name="T1" fmla="*/ 227 h 227"/>
                <a:gd name="T2" fmla="*/ 162 w 162"/>
                <a:gd name="T3" fmla="*/ 227 h 227"/>
                <a:gd name="T4" fmla="*/ 162 w 162"/>
                <a:gd name="T5" fmla="*/ 0 h 227"/>
                <a:gd name="T6" fmla="*/ 0 w 162"/>
                <a:gd name="T7" fmla="*/ 0 h 227"/>
                <a:gd name="T8" fmla="*/ 8 w 162"/>
                <a:gd name="T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227">
                  <a:moveTo>
                    <a:pt x="8" y="227"/>
                  </a:moveTo>
                  <a:cubicBezTo>
                    <a:pt x="8" y="227"/>
                    <a:pt x="8" y="227"/>
                    <a:pt x="162" y="227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2" y="0"/>
                    <a:pt x="162" y="0"/>
                    <a:pt x="0" y="0"/>
                  </a:cubicBezTo>
                  <a:cubicBezTo>
                    <a:pt x="0" y="0"/>
                    <a:pt x="0" y="0"/>
                    <a:pt x="8" y="2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57"/>
            <p:cNvSpPr>
              <a:spLocks/>
            </p:cNvSpPr>
            <p:nvPr/>
          </p:nvSpPr>
          <p:spPr bwMode="auto">
            <a:xfrm>
              <a:off x="3946" y="1953"/>
              <a:ext cx="223" cy="201"/>
            </a:xfrm>
            <a:custGeom>
              <a:avLst/>
              <a:gdLst>
                <a:gd name="T0" fmla="*/ 405 w 405"/>
                <a:gd name="T1" fmla="*/ 45 h 365"/>
                <a:gd name="T2" fmla="*/ 308 w 405"/>
                <a:gd name="T3" fmla="*/ 0 h 365"/>
                <a:gd name="T4" fmla="*/ 300 w 405"/>
                <a:gd name="T5" fmla="*/ 8 h 365"/>
                <a:gd name="T6" fmla="*/ 208 w 405"/>
                <a:gd name="T7" fmla="*/ 43 h 365"/>
                <a:gd name="T8" fmla="*/ 113 w 405"/>
                <a:gd name="T9" fmla="*/ 8 h 365"/>
                <a:gd name="T10" fmla="*/ 105 w 405"/>
                <a:gd name="T11" fmla="*/ 0 h 365"/>
                <a:gd name="T12" fmla="*/ 0 w 405"/>
                <a:gd name="T13" fmla="*/ 53 h 365"/>
                <a:gd name="T14" fmla="*/ 0 w 405"/>
                <a:gd name="T15" fmla="*/ 292 h 365"/>
                <a:gd name="T16" fmla="*/ 73 w 405"/>
                <a:gd name="T17" fmla="*/ 365 h 365"/>
                <a:gd name="T18" fmla="*/ 324 w 405"/>
                <a:gd name="T19" fmla="*/ 365 h 365"/>
                <a:gd name="T20" fmla="*/ 405 w 405"/>
                <a:gd name="T21" fmla="*/ 292 h 365"/>
                <a:gd name="T22" fmla="*/ 405 w 405"/>
                <a:gd name="T23" fmla="*/ 4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65">
                  <a:moveTo>
                    <a:pt x="405" y="45"/>
                  </a:moveTo>
                  <a:cubicBezTo>
                    <a:pt x="308" y="0"/>
                    <a:pt x="308" y="0"/>
                    <a:pt x="308" y="0"/>
                  </a:cubicBezTo>
                  <a:cubicBezTo>
                    <a:pt x="308" y="0"/>
                    <a:pt x="308" y="0"/>
                    <a:pt x="300" y="8"/>
                  </a:cubicBezTo>
                  <a:cubicBezTo>
                    <a:pt x="267" y="32"/>
                    <a:pt x="257" y="43"/>
                    <a:pt x="208" y="43"/>
                  </a:cubicBezTo>
                  <a:cubicBezTo>
                    <a:pt x="160" y="43"/>
                    <a:pt x="138" y="24"/>
                    <a:pt x="113" y="8"/>
                  </a:cubicBezTo>
                  <a:cubicBezTo>
                    <a:pt x="113" y="8"/>
                    <a:pt x="113" y="8"/>
                    <a:pt x="105" y="0"/>
                  </a:cubicBezTo>
                  <a:cubicBezTo>
                    <a:pt x="105" y="0"/>
                    <a:pt x="105" y="4"/>
                    <a:pt x="0" y="53"/>
                  </a:cubicBezTo>
                  <a:cubicBezTo>
                    <a:pt x="0" y="53"/>
                    <a:pt x="0" y="60"/>
                    <a:pt x="0" y="292"/>
                  </a:cubicBezTo>
                  <a:cubicBezTo>
                    <a:pt x="0" y="292"/>
                    <a:pt x="0" y="292"/>
                    <a:pt x="73" y="365"/>
                  </a:cubicBezTo>
                  <a:cubicBezTo>
                    <a:pt x="324" y="365"/>
                    <a:pt x="324" y="365"/>
                    <a:pt x="324" y="365"/>
                  </a:cubicBezTo>
                  <a:cubicBezTo>
                    <a:pt x="405" y="292"/>
                    <a:pt x="405" y="292"/>
                    <a:pt x="405" y="292"/>
                  </a:cubicBezTo>
                  <a:lnTo>
                    <a:pt x="405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58"/>
            <p:cNvSpPr>
              <a:spLocks/>
            </p:cNvSpPr>
            <p:nvPr/>
          </p:nvSpPr>
          <p:spPr bwMode="auto">
            <a:xfrm>
              <a:off x="4247" y="1839"/>
              <a:ext cx="66" cy="89"/>
            </a:xfrm>
            <a:custGeom>
              <a:avLst/>
              <a:gdLst>
                <a:gd name="T0" fmla="*/ 105 w 121"/>
                <a:gd name="T1" fmla="*/ 0 h 162"/>
                <a:gd name="T2" fmla="*/ 64 w 121"/>
                <a:gd name="T3" fmla="*/ 25 h 162"/>
                <a:gd name="T4" fmla="*/ 56 w 121"/>
                <a:gd name="T5" fmla="*/ 25 h 162"/>
                <a:gd name="T6" fmla="*/ 16 w 121"/>
                <a:gd name="T7" fmla="*/ 0 h 162"/>
                <a:gd name="T8" fmla="*/ 8 w 121"/>
                <a:gd name="T9" fmla="*/ 17 h 162"/>
                <a:gd name="T10" fmla="*/ 16 w 121"/>
                <a:gd name="T11" fmla="*/ 106 h 162"/>
                <a:gd name="T12" fmla="*/ 56 w 121"/>
                <a:gd name="T13" fmla="*/ 162 h 162"/>
                <a:gd name="T14" fmla="*/ 64 w 121"/>
                <a:gd name="T15" fmla="*/ 162 h 162"/>
                <a:gd name="T16" fmla="*/ 105 w 121"/>
                <a:gd name="T17" fmla="*/ 106 h 162"/>
                <a:gd name="T18" fmla="*/ 113 w 121"/>
                <a:gd name="T19" fmla="*/ 17 h 162"/>
                <a:gd name="T20" fmla="*/ 105 w 121"/>
                <a:gd name="T2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162">
                  <a:moveTo>
                    <a:pt x="105" y="0"/>
                  </a:moveTo>
                  <a:cubicBezTo>
                    <a:pt x="97" y="9"/>
                    <a:pt x="89" y="25"/>
                    <a:pt x="64" y="25"/>
                  </a:cubicBezTo>
                  <a:cubicBezTo>
                    <a:pt x="64" y="25"/>
                    <a:pt x="64" y="25"/>
                    <a:pt x="56" y="25"/>
                  </a:cubicBezTo>
                  <a:cubicBezTo>
                    <a:pt x="32" y="25"/>
                    <a:pt x="24" y="9"/>
                    <a:pt x="16" y="0"/>
                  </a:cubicBezTo>
                  <a:cubicBezTo>
                    <a:pt x="8" y="9"/>
                    <a:pt x="8" y="17"/>
                    <a:pt x="8" y="17"/>
                  </a:cubicBezTo>
                  <a:cubicBezTo>
                    <a:pt x="0" y="73"/>
                    <a:pt x="16" y="106"/>
                    <a:pt x="16" y="106"/>
                  </a:cubicBezTo>
                  <a:cubicBezTo>
                    <a:pt x="32" y="154"/>
                    <a:pt x="56" y="162"/>
                    <a:pt x="56" y="162"/>
                  </a:cubicBezTo>
                  <a:cubicBezTo>
                    <a:pt x="56" y="162"/>
                    <a:pt x="56" y="162"/>
                    <a:pt x="64" y="162"/>
                  </a:cubicBezTo>
                  <a:cubicBezTo>
                    <a:pt x="64" y="162"/>
                    <a:pt x="89" y="154"/>
                    <a:pt x="105" y="106"/>
                  </a:cubicBezTo>
                  <a:cubicBezTo>
                    <a:pt x="105" y="106"/>
                    <a:pt x="121" y="73"/>
                    <a:pt x="113" y="17"/>
                  </a:cubicBezTo>
                  <a:cubicBezTo>
                    <a:pt x="113" y="17"/>
                    <a:pt x="113" y="9"/>
                    <a:pt x="105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59"/>
            <p:cNvSpPr>
              <a:spLocks noEditPoints="1"/>
            </p:cNvSpPr>
            <p:nvPr/>
          </p:nvSpPr>
          <p:spPr bwMode="auto">
            <a:xfrm>
              <a:off x="4228" y="1812"/>
              <a:ext cx="103" cy="134"/>
            </a:xfrm>
            <a:custGeom>
              <a:avLst/>
              <a:gdLst>
                <a:gd name="T0" fmla="*/ 178 w 187"/>
                <a:gd name="T1" fmla="*/ 73 h 243"/>
                <a:gd name="T2" fmla="*/ 178 w 187"/>
                <a:gd name="T3" fmla="*/ 57 h 243"/>
                <a:gd name="T4" fmla="*/ 97 w 187"/>
                <a:gd name="T5" fmla="*/ 0 h 243"/>
                <a:gd name="T6" fmla="*/ 8 w 187"/>
                <a:gd name="T7" fmla="*/ 57 h 243"/>
                <a:gd name="T8" fmla="*/ 8 w 187"/>
                <a:gd name="T9" fmla="*/ 73 h 243"/>
                <a:gd name="T10" fmla="*/ 0 w 187"/>
                <a:gd name="T11" fmla="*/ 105 h 243"/>
                <a:gd name="T12" fmla="*/ 0 w 187"/>
                <a:gd name="T13" fmla="*/ 121 h 243"/>
                <a:gd name="T14" fmla="*/ 16 w 187"/>
                <a:gd name="T15" fmla="*/ 162 h 243"/>
                <a:gd name="T16" fmla="*/ 89 w 187"/>
                <a:gd name="T17" fmla="*/ 243 h 243"/>
                <a:gd name="T18" fmla="*/ 97 w 187"/>
                <a:gd name="T19" fmla="*/ 243 h 243"/>
                <a:gd name="T20" fmla="*/ 170 w 187"/>
                <a:gd name="T21" fmla="*/ 170 h 243"/>
                <a:gd name="T22" fmla="*/ 187 w 187"/>
                <a:gd name="T23" fmla="*/ 121 h 243"/>
                <a:gd name="T24" fmla="*/ 187 w 187"/>
                <a:gd name="T25" fmla="*/ 105 h 243"/>
                <a:gd name="T26" fmla="*/ 178 w 187"/>
                <a:gd name="T27" fmla="*/ 73 h 243"/>
                <a:gd name="T28" fmla="*/ 138 w 187"/>
                <a:gd name="T29" fmla="*/ 154 h 243"/>
                <a:gd name="T30" fmla="*/ 97 w 187"/>
                <a:gd name="T31" fmla="*/ 210 h 243"/>
                <a:gd name="T32" fmla="*/ 89 w 187"/>
                <a:gd name="T33" fmla="*/ 210 h 243"/>
                <a:gd name="T34" fmla="*/ 49 w 187"/>
                <a:gd name="T35" fmla="*/ 154 h 243"/>
                <a:gd name="T36" fmla="*/ 41 w 187"/>
                <a:gd name="T37" fmla="*/ 65 h 243"/>
                <a:gd name="T38" fmla="*/ 49 w 187"/>
                <a:gd name="T39" fmla="*/ 48 h 243"/>
                <a:gd name="T40" fmla="*/ 89 w 187"/>
                <a:gd name="T41" fmla="*/ 73 h 243"/>
                <a:gd name="T42" fmla="*/ 97 w 187"/>
                <a:gd name="T43" fmla="*/ 73 h 243"/>
                <a:gd name="T44" fmla="*/ 138 w 187"/>
                <a:gd name="T45" fmla="*/ 48 h 243"/>
                <a:gd name="T46" fmla="*/ 146 w 187"/>
                <a:gd name="T47" fmla="*/ 65 h 243"/>
                <a:gd name="T48" fmla="*/ 138 w 187"/>
                <a:gd name="T49" fmla="*/ 154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243">
                  <a:moveTo>
                    <a:pt x="178" y="73"/>
                  </a:moveTo>
                  <a:cubicBezTo>
                    <a:pt x="178" y="73"/>
                    <a:pt x="178" y="65"/>
                    <a:pt x="178" y="57"/>
                  </a:cubicBezTo>
                  <a:cubicBezTo>
                    <a:pt x="178" y="40"/>
                    <a:pt x="154" y="0"/>
                    <a:pt x="97" y="0"/>
                  </a:cubicBezTo>
                  <a:cubicBezTo>
                    <a:pt x="33" y="0"/>
                    <a:pt x="8" y="40"/>
                    <a:pt x="8" y="57"/>
                  </a:cubicBezTo>
                  <a:cubicBezTo>
                    <a:pt x="8" y="65"/>
                    <a:pt x="8" y="73"/>
                    <a:pt x="8" y="73"/>
                  </a:cubicBezTo>
                  <a:cubicBezTo>
                    <a:pt x="0" y="89"/>
                    <a:pt x="0" y="105"/>
                    <a:pt x="0" y="105"/>
                  </a:cubicBezTo>
                  <a:cubicBezTo>
                    <a:pt x="0" y="113"/>
                    <a:pt x="0" y="113"/>
                    <a:pt x="0" y="121"/>
                  </a:cubicBezTo>
                  <a:cubicBezTo>
                    <a:pt x="8" y="154"/>
                    <a:pt x="8" y="162"/>
                    <a:pt x="16" y="162"/>
                  </a:cubicBezTo>
                  <a:cubicBezTo>
                    <a:pt x="41" y="243"/>
                    <a:pt x="81" y="243"/>
                    <a:pt x="89" y="243"/>
                  </a:cubicBezTo>
                  <a:cubicBezTo>
                    <a:pt x="97" y="243"/>
                    <a:pt x="97" y="243"/>
                    <a:pt x="97" y="243"/>
                  </a:cubicBezTo>
                  <a:cubicBezTo>
                    <a:pt x="106" y="243"/>
                    <a:pt x="146" y="243"/>
                    <a:pt x="170" y="170"/>
                  </a:cubicBezTo>
                  <a:cubicBezTo>
                    <a:pt x="178" y="162"/>
                    <a:pt x="178" y="154"/>
                    <a:pt x="187" y="121"/>
                  </a:cubicBezTo>
                  <a:cubicBezTo>
                    <a:pt x="187" y="121"/>
                    <a:pt x="187" y="113"/>
                    <a:pt x="187" y="105"/>
                  </a:cubicBezTo>
                  <a:cubicBezTo>
                    <a:pt x="187" y="105"/>
                    <a:pt x="187" y="89"/>
                    <a:pt x="178" y="73"/>
                  </a:cubicBezTo>
                  <a:close/>
                  <a:moveTo>
                    <a:pt x="138" y="154"/>
                  </a:moveTo>
                  <a:cubicBezTo>
                    <a:pt x="122" y="202"/>
                    <a:pt x="97" y="210"/>
                    <a:pt x="97" y="210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9" y="210"/>
                    <a:pt x="65" y="202"/>
                    <a:pt x="49" y="154"/>
                  </a:cubicBezTo>
                  <a:cubicBezTo>
                    <a:pt x="49" y="154"/>
                    <a:pt x="33" y="121"/>
                    <a:pt x="41" y="65"/>
                  </a:cubicBezTo>
                  <a:cubicBezTo>
                    <a:pt x="41" y="65"/>
                    <a:pt x="41" y="57"/>
                    <a:pt x="49" y="48"/>
                  </a:cubicBezTo>
                  <a:cubicBezTo>
                    <a:pt x="57" y="57"/>
                    <a:pt x="65" y="73"/>
                    <a:pt x="89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122" y="73"/>
                    <a:pt x="130" y="57"/>
                    <a:pt x="138" y="48"/>
                  </a:cubicBezTo>
                  <a:cubicBezTo>
                    <a:pt x="146" y="57"/>
                    <a:pt x="146" y="65"/>
                    <a:pt x="146" y="65"/>
                  </a:cubicBezTo>
                  <a:cubicBezTo>
                    <a:pt x="154" y="121"/>
                    <a:pt x="138" y="154"/>
                    <a:pt x="138" y="15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60"/>
            <p:cNvSpPr>
              <a:spLocks/>
            </p:cNvSpPr>
            <p:nvPr/>
          </p:nvSpPr>
          <p:spPr bwMode="auto">
            <a:xfrm>
              <a:off x="4015" y="1766"/>
              <a:ext cx="96" cy="216"/>
            </a:xfrm>
            <a:custGeom>
              <a:avLst/>
              <a:gdLst>
                <a:gd name="T0" fmla="*/ 75 w 150"/>
                <a:gd name="T1" fmla="*/ 0 h 202"/>
                <a:gd name="T2" fmla="*/ 2 w 150"/>
                <a:gd name="T3" fmla="*/ 46 h 202"/>
                <a:gd name="T4" fmla="*/ 0 w 150"/>
                <a:gd name="T5" fmla="*/ 73 h 202"/>
                <a:gd name="T6" fmla="*/ 75 w 150"/>
                <a:gd name="T7" fmla="*/ 202 h 202"/>
                <a:gd name="T8" fmla="*/ 150 w 150"/>
                <a:gd name="T9" fmla="*/ 73 h 202"/>
                <a:gd name="T10" fmla="*/ 148 w 150"/>
                <a:gd name="T11" fmla="*/ 46 h 202"/>
                <a:gd name="T12" fmla="*/ 75 w 150"/>
                <a:gd name="T1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202">
                  <a:moveTo>
                    <a:pt x="75" y="0"/>
                  </a:moveTo>
                  <a:cubicBezTo>
                    <a:pt x="46" y="0"/>
                    <a:pt x="17" y="28"/>
                    <a:pt x="2" y="46"/>
                  </a:cubicBezTo>
                  <a:cubicBezTo>
                    <a:pt x="0" y="55"/>
                    <a:pt x="0" y="64"/>
                    <a:pt x="0" y="73"/>
                  </a:cubicBezTo>
                  <a:cubicBezTo>
                    <a:pt x="0" y="143"/>
                    <a:pt x="34" y="202"/>
                    <a:pt x="75" y="202"/>
                  </a:cubicBezTo>
                  <a:cubicBezTo>
                    <a:pt x="116" y="202"/>
                    <a:pt x="150" y="143"/>
                    <a:pt x="150" y="73"/>
                  </a:cubicBezTo>
                  <a:cubicBezTo>
                    <a:pt x="150" y="64"/>
                    <a:pt x="150" y="55"/>
                    <a:pt x="148" y="46"/>
                  </a:cubicBezTo>
                  <a:cubicBezTo>
                    <a:pt x="133" y="28"/>
                    <a:pt x="104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61"/>
            <p:cNvSpPr>
              <a:spLocks noEditPoints="1"/>
            </p:cNvSpPr>
            <p:nvPr/>
          </p:nvSpPr>
          <p:spPr bwMode="auto">
            <a:xfrm>
              <a:off x="3950" y="1737"/>
              <a:ext cx="220" cy="192"/>
            </a:xfrm>
            <a:custGeom>
              <a:avLst/>
              <a:gdLst>
                <a:gd name="T0" fmla="*/ 331 w 400"/>
                <a:gd name="T1" fmla="*/ 274 h 349"/>
                <a:gd name="T2" fmla="*/ 331 w 400"/>
                <a:gd name="T3" fmla="*/ 195 h 349"/>
                <a:gd name="T4" fmla="*/ 311 w 400"/>
                <a:gd name="T5" fmla="*/ 94 h 349"/>
                <a:gd name="T6" fmla="*/ 201 w 400"/>
                <a:gd name="T7" fmla="*/ 17 h 349"/>
                <a:gd name="T8" fmla="*/ 91 w 400"/>
                <a:gd name="T9" fmla="*/ 94 h 349"/>
                <a:gd name="T10" fmla="*/ 71 w 400"/>
                <a:gd name="T11" fmla="*/ 195 h 349"/>
                <a:gd name="T12" fmla="*/ 71 w 400"/>
                <a:gd name="T13" fmla="*/ 274 h 349"/>
                <a:gd name="T14" fmla="*/ 60 w 400"/>
                <a:gd name="T15" fmla="*/ 348 h 349"/>
                <a:gd name="T16" fmla="*/ 144 w 400"/>
                <a:gd name="T17" fmla="*/ 306 h 349"/>
                <a:gd name="T18" fmla="*/ 150 w 400"/>
                <a:gd name="T19" fmla="*/ 285 h 349"/>
                <a:gd name="T20" fmla="*/ 201 w 400"/>
                <a:gd name="T21" fmla="*/ 307 h 349"/>
                <a:gd name="T22" fmla="*/ 252 w 400"/>
                <a:gd name="T23" fmla="*/ 285 h 349"/>
                <a:gd name="T24" fmla="*/ 257 w 400"/>
                <a:gd name="T25" fmla="*/ 302 h 349"/>
                <a:gd name="T26" fmla="*/ 298 w 400"/>
                <a:gd name="T27" fmla="*/ 326 h 349"/>
                <a:gd name="T28" fmla="*/ 340 w 400"/>
                <a:gd name="T29" fmla="*/ 349 h 349"/>
                <a:gd name="T30" fmla="*/ 331 w 400"/>
                <a:gd name="T31" fmla="*/ 274 h 349"/>
                <a:gd name="T32" fmla="*/ 201 w 400"/>
                <a:gd name="T33" fmla="*/ 283 h 349"/>
                <a:gd name="T34" fmla="*/ 126 w 400"/>
                <a:gd name="T35" fmla="*/ 154 h 349"/>
                <a:gd name="T36" fmla="*/ 128 w 400"/>
                <a:gd name="T37" fmla="*/ 127 h 349"/>
                <a:gd name="T38" fmla="*/ 201 w 400"/>
                <a:gd name="T39" fmla="*/ 81 h 349"/>
                <a:gd name="T40" fmla="*/ 274 w 400"/>
                <a:gd name="T41" fmla="*/ 127 h 349"/>
                <a:gd name="T42" fmla="*/ 276 w 400"/>
                <a:gd name="T43" fmla="*/ 154 h 349"/>
                <a:gd name="T44" fmla="*/ 201 w 400"/>
                <a:gd name="T45" fmla="*/ 283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0" h="349">
                  <a:moveTo>
                    <a:pt x="331" y="274"/>
                  </a:moveTo>
                  <a:cubicBezTo>
                    <a:pt x="381" y="239"/>
                    <a:pt x="330" y="199"/>
                    <a:pt x="331" y="195"/>
                  </a:cubicBezTo>
                  <a:cubicBezTo>
                    <a:pt x="375" y="126"/>
                    <a:pt x="314" y="96"/>
                    <a:pt x="311" y="94"/>
                  </a:cubicBezTo>
                  <a:cubicBezTo>
                    <a:pt x="316" y="0"/>
                    <a:pt x="201" y="17"/>
                    <a:pt x="201" y="17"/>
                  </a:cubicBezTo>
                  <a:cubicBezTo>
                    <a:pt x="201" y="17"/>
                    <a:pt x="86" y="0"/>
                    <a:pt x="91" y="94"/>
                  </a:cubicBezTo>
                  <a:cubicBezTo>
                    <a:pt x="88" y="96"/>
                    <a:pt x="27" y="126"/>
                    <a:pt x="71" y="195"/>
                  </a:cubicBezTo>
                  <a:cubicBezTo>
                    <a:pt x="72" y="199"/>
                    <a:pt x="21" y="239"/>
                    <a:pt x="71" y="274"/>
                  </a:cubicBezTo>
                  <a:cubicBezTo>
                    <a:pt x="71" y="274"/>
                    <a:pt x="0" y="309"/>
                    <a:pt x="60" y="348"/>
                  </a:cubicBezTo>
                  <a:cubicBezTo>
                    <a:pt x="59" y="348"/>
                    <a:pt x="144" y="306"/>
                    <a:pt x="144" y="306"/>
                  </a:cubicBezTo>
                  <a:cubicBezTo>
                    <a:pt x="150" y="285"/>
                    <a:pt x="150" y="285"/>
                    <a:pt x="150" y="285"/>
                  </a:cubicBezTo>
                  <a:cubicBezTo>
                    <a:pt x="164" y="299"/>
                    <a:pt x="182" y="307"/>
                    <a:pt x="201" y="307"/>
                  </a:cubicBezTo>
                  <a:cubicBezTo>
                    <a:pt x="220" y="307"/>
                    <a:pt x="238" y="299"/>
                    <a:pt x="252" y="285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98" y="326"/>
                    <a:pt x="298" y="326"/>
                    <a:pt x="298" y="326"/>
                  </a:cubicBezTo>
                  <a:cubicBezTo>
                    <a:pt x="298" y="326"/>
                    <a:pt x="341" y="349"/>
                    <a:pt x="340" y="349"/>
                  </a:cubicBezTo>
                  <a:cubicBezTo>
                    <a:pt x="400" y="310"/>
                    <a:pt x="331" y="274"/>
                    <a:pt x="331" y="274"/>
                  </a:cubicBezTo>
                  <a:close/>
                  <a:moveTo>
                    <a:pt x="201" y="283"/>
                  </a:moveTo>
                  <a:cubicBezTo>
                    <a:pt x="160" y="283"/>
                    <a:pt x="126" y="224"/>
                    <a:pt x="126" y="154"/>
                  </a:cubicBezTo>
                  <a:cubicBezTo>
                    <a:pt x="126" y="145"/>
                    <a:pt x="126" y="136"/>
                    <a:pt x="128" y="127"/>
                  </a:cubicBezTo>
                  <a:cubicBezTo>
                    <a:pt x="143" y="109"/>
                    <a:pt x="172" y="81"/>
                    <a:pt x="201" y="81"/>
                  </a:cubicBezTo>
                  <a:cubicBezTo>
                    <a:pt x="230" y="81"/>
                    <a:pt x="259" y="109"/>
                    <a:pt x="274" y="127"/>
                  </a:cubicBezTo>
                  <a:cubicBezTo>
                    <a:pt x="276" y="136"/>
                    <a:pt x="276" y="145"/>
                    <a:pt x="276" y="154"/>
                  </a:cubicBezTo>
                  <a:cubicBezTo>
                    <a:pt x="276" y="224"/>
                    <a:pt x="242" y="283"/>
                    <a:pt x="201" y="28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62"/>
            <p:cNvSpPr>
              <a:spLocks noEditPoints="1"/>
            </p:cNvSpPr>
            <p:nvPr/>
          </p:nvSpPr>
          <p:spPr bwMode="auto">
            <a:xfrm>
              <a:off x="3904" y="1911"/>
              <a:ext cx="314" cy="658"/>
            </a:xfrm>
            <a:custGeom>
              <a:avLst/>
              <a:gdLst>
                <a:gd name="T0" fmla="*/ 431 w 572"/>
                <a:gd name="T1" fmla="*/ 494 h 1194"/>
                <a:gd name="T2" fmla="*/ 535 w 572"/>
                <a:gd name="T3" fmla="*/ 395 h 1194"/>
                <a:gd name="T4" fmla="*/ 535 w 572"/>
                <a:gd name="T5" fmla="*/ 83 h 1194"/>
                <a:gd name="T6" fmla="*/ 366 w 572"/>
                <a:gd name="T7" fmla="*/ 0 h 1194"/>
                <a:gd name="T8" fmla="*/ 353 w 572"/>
                <a:gd name="T9" fmla="*/ 18 h 1194"/>
                <a:gd name="T10" fmla="*/ 289 w 572"/>
                <a:gd name="T11" fmla="*/ 59 h 1194"/>
                <a:gd name="T12" fmla="*/ 286 w 572"/>
                <a:gd name="T13" fmla="*/ 59 h 1194"/>
                <a:gd name="T14" fmla="*/ 283 w 572"/>
                <a:gd name="T15" fmla="*/ 59 h 1194"/>
                <a:gd name="T16" fmla="*/ 219 w 572"/>
                <a:gd name="T17" fmla="*/ 18 h 1194"/>
                <a:gd name="T18" fmla="*/ 206 w 572"/>
                <a:gd name="T19" fmla="*/ 0 h 1194"/>
                <a:gd name="T20" fmla="*/ 37 w 572"/>
                <a:gd name="T21" fmla="*/ 83 h 1194"/>
                <a:gd name="T22" fmla="*/ 37 w 572"/>
                <a:gd name="T23" fmla="*/ 395 h 1194"/>
                <a:gd name="T24" fmla="*/ 141 w 572"/>
                <a:gd name="T25" fmla="*/ 494 h 1194"/>
                <a:gd name="T26" fmla="*/ 0 w 572"/>
                <a:gd name="T27" fmla="*/ 910 h 1194"/>
                <a:gd name="T28" fmla="*/ 162 w 572"/>
                <a:gd name="T29" fmla="*/ 910 h 1194"/>
                <a:gd name="T30" fmla="*/ 162 w 572"/>
                <a:gd name="T31" fmla="*/ 1194 h 1194"/>
                <a:gd name="T32" fmla="*/ 286 w 572"/>
                <a:gd name="T33" fmla="*/ 1194 h 1194"/>
                <a:gd name="T34" fmla="*/ 410 w 572"/>
                <a:gd name="T35" fmla="*/ 1194 h 1194"/>
                <a:gd name="T36" fmla="*/ 410 w 572"/>
                <a:gd name="T37" fmla="*/ 910 h 1194"/>
                <a:gd name="T38" fmla="*/ 572 w 572"/>
                <a:gd name="T39" fmla="*/ 910 h 1194"/>
                <a:gd name="T40" fmla="*/ 431 w 572"/>
                <a:gd name="T41" fmla="*/ 494 h 1194"/>
                <a:gd name="T42" fmla="*/ 358 w 572"/>
                <a:gd name="T43" fmla="*/ 1142 h 1194"/>
                <a:gd name="T44" fmla="*/ 286 w 572"/>
                <a:gd name="T45" fmla="*/ 1142 h 1194"/>
                <a:gd name="T46" fmla="*/ 214 w 572"/>
                <a:gd name="T47" fmla="*/ 1142 h 1194"/>
                <a:gd name="T48" fmla="*/ 214 w 572"/>
                <a:gd name="T49" fmla="*/ 910 h 1194"/>
                <a:gd name="T50" fmla="*/ 286 w 572"/>
                <a:gd name="T51" fmla="*/ 910 h 1194"/>
                <a:gd name="T52" fmla="*/ 358 w 572"/>
                <a:gd name="T53" fmla="*/ 910 h 1194"/>
                <a:gd name="T54" fmla="*/ 358 w 572"/>
                <a:gd name="T55" fmla="*/ 1142 h 1194"/>
                <a:gd name="T56" fmla="*/ 402 w 572"/>
                <a:gd name="T57" fmla="*/ 444 h 1194"/>
                <a:gd name="T58" fmla="*/ 286 w 572"/>
                <a:gd name="T59" fmla="*/ 444 h 1194"/>
                <a:gd name="T60" fmla="*/ 170 w 572"/>
                <a:gd name="T61" fmla="*/ 444 h 1194"/>
                <a:gd name="T62" fmla="*/ 89 w 572"/>
                <a:gd name="T63" fmla="*/ 371 h 1194"/>
                <a:gd name="T64" fmla="*/ 89 w 572"/>
                <a:gd name="T65" fmla="*/ 116 h 1194"/>
                <a:gd name="T66" fmla="*/ 187 w 572"/>
                <a:gd name="T67" fmla="*/ 70 h 1194"/>
                <a:gd name="T68" fmla="*/ 199 w 572"/>
                <a:gd name="T69" fmla="*/ 82 h 1194"/>
                <a:gd name="T70" fmla="*/ 286 w 572"/>
                <a:gd name="T71" fmla="*/ 114 h 1194"/>
                <a:gd name="T72" fmla="*/ 373 w 572"/>
                <a:gd name="T73" fmla="*/ 82 h 1194"/>
                <a:gd name="T74" fmla="*/ 386 w 572"/>
                <a:gd name="T75" fmla="*/ 70 h 1194"/>
                <a:gd name="T76" fmla="*/ 483 w 572"/>
                <a:gd name="T77" fmla="*/ 116 h 1194"/>
                <a:gd name="T78" fmla="*/ 483 w 572"/>
                <a:gd name="T79" fmla="*/ 371 h 1194"/>
                <a:gd name="T80" fmla="*/ 402 w 572"/>
                <a:gd name="T81" fmla="*/ 444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72" h="1194">
                  <a:moveTo>
                    <a:pt x="431" y="494"/>
                  </a:moveTo>
                  <a:cubicBezTo>
                    <a:pt x="535" y="395"/>
                    <a:pt x="535" y="395"/>
                    <a:pt x="535" y="395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366" y="0"/>
                    <a:pt x="366" y="0"/>
                    <a:pt x="366" y="0"/>
                  </a:cubicBezTo>
                  <a:cubicBezTo>
                    <a:pt x="353" y="18"/>
                    <a:pt x="353" y="18"/>
                    <a:pt x="353" y="18"/>
                  </a:cubicBezTo>
                  <a:cubicBezTo>
                    <a:pt x="337" y="43"/>
                    <a:pt x="313" y="59"/>
                    <a:pt x="289" y="59"/>
                  </a:cubicBezTo>
                  <a:cubicBezTo>
                    <a:pt x="288" y="59"/>
                    <a:pt x="287" y="59"/>
                    <a:pt x="286" y="59"/>
                  </a:cubicBezTo>
                  <a:cubicBezTo>
                    <a:pt x="285" y="59"/>
                    <a:pt x="284" y="59"/>
                    <a:pt x="283" y="59"/>
                  </a:cubicBezTo>
                  <a:cubicBezTo>
                    <a:pt x="259" y="59"/>
                    <a:pt x="235" y="43"/>
                    <a:pt x="219" y="18"/>
                  </a:cubicBezTo>
                  <a:cubicBezTo>
                    <a:pt x="219" y="18"/>
                    <a:pt x="219" y="18"/>
                    <a:pt x="206" y="0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7" y="395"/>
                    <a:pt x="37" y="395"/>
                    <a:pt x="37" y="395"/>
                  </a:cubicBezTo>
                  <a:cubicBezTo>
                    <a:pt x="141" y="494"/>
                    <a:pt x="141" y="494"/>
                    <a:pt x="141" y="494"/>
                  </a:cubicBezTo>
                  <a:cubicBezTo>
                    <a:pt x="0" y="910"/>
                    <a:pt x="0" y="910"/>
                    <a:pt x="0" y="910"/>
                  </a:cubicBezTo>
                  <a:cubicBezTo>
                    <a:pt x="162" y="910"/>
                    <a:pt x="162" y="910"/>
                    <a:pt x="162" y="910"/>
                  </a:cubicBezTo>
                  <a:cubicBezTo>
                    <a:pt x="162" y="1194"/>
                    <a:pt x="162" y="1194"/>
                    <a:pt x="162" y="1194"/>
                  </a:cubicBezTo>
                  <a:cubicBezTo>
                    <a:pt x="286" y="1194"/>
                    <a:pt x="286" y="1194"/>
                    <a:pt x="286" y="1194"/>
                  </a:cubicBezTo>
                  <a:cubicBezTo>
                    <a:pt x="410" y="1194"/>
                    <a:pt x="410" y="1194"/>
                    <a:pt x="410" y="1194"/>
                  </a:cubicBezTo>
                  <a:cubicBezTo>
                    <a:pt x="410" y="910"/>
                    <a:pt x="410" y="910"/>
                    <a:pt x="410" y="910"/>
                  </a:cubicBezTo>
                  <a:cubicBezTo>
                    <a:pt x="572" y="910"/>
                    <a:pt x="572" y="910"/>
                    <a:pt x="572" y="910"/>
                  </a:cubicBezTo>
                  <a:lnTo>
                    <a:pt x="431" y="494"/>
                  </a:lnTo>
                  <a:close/>
                  <a:moveTo>
                    <a:pt x="358" y="1142"/>
                  </a:moveTo>
                  <a:cubicBezTo>
                    <a:pt x="286" y="1142"/>
                    <a:pt x="286" y="1142"/>
                    <a:pt x="286" y="1142"/>
                  </a:cubicBezTo>
                  <a:cubicBezTo>
                    <a:pt x="214" y="1142"/>
                    <a:pt x="214" y="1142"/>
                    <a:pt x="214" y="1142"/>
                  </a:cubicBezTo>
                  <a:cubicBezTo>
                    <a:pt x="214" y="910"/>
                    <a:pt x="214" y="910"/>
                    <a:pt x="214" y="910"/>
                  </a:cubicBezTo>
                  <a:cubicBezTo>
                    <a:pt x="286" y="910"/>
                    <a:pt x="286" y="910"/>
                    <a:pt x="286" y="910"/>
                  </a:cubicBezTo>
                  <a:cubicBezTo>
                    <a:pt x="358" y="910"/>
                    <a:pt x="358" y="910"/>
                    <a:pt x="358" y="910"/>
                  </a:cubicBezTo>
                  <a:lnTo>
                    <a:pt x="358" y="1142"/>
                  </a:lnTo>
                  <a:close/>
                  <a:moveTo>
                    <a:pt x="402" y="444"/>
                  </a:moveTo>
                  <a:cubicBezTo>
                    <a:pt x="286" y="444"/>
                    <a:pt x="286" y="444"/>
                    <a:pt x="286" y="444"/>
                  </a:cubicBezTo>
                  <a:cubicBezTo>
                    <a:pt x="170" y="444"/>
                    <a:pt x="170" y="444"/>
                    <a:pt x="170" y="444"/>
                  </a:cubicBezTo>
                  <a:cubicBezTo>
                    <a:pt x="89" y="371"/>
                    <a:pt x="89" y="371"/>
                    <a:pt x="89" y="371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94" y="78"/>
                    <a:pt x="199" y="82"/>
                  </a:cubicBezTo>
                  <a:cubicBezTo>
                    <a:pt x="222" y="101"/>
                    <a:pt x="245" y="114"/>
                    <a:pt x="286" y="114"/>
                  </a:cubicBezTo>
                  <a:cubicBezTo>
                    <a:pt x="327" y="114"/>
                    <a:pt x="350" y="101"/>
                    <a:pt x="373" y="82"/>
                  </a:cubicBezTo>
                  <a:cubicBezTo>
                    <a:pt x="378" y="78"/>
                    <a:pt x="386" y="70"/>
                    <a:pt x="386" y="70"/>
                  </a:cubicBezTo>
                  <a:cubicBezTo>
                    <a:pt x="483" y="116"/>
                    <a:pt x="483" y="116"/>
                    <a:pt x="483" y="116"/>
                  </a:cubicBezTo>
                  <a:cubicBezTo>
                    <a:pt x="483" y="371"/>
                    <a:pt x="483" y="371"/>
                    <a:pt x="483" y="371"/>
                  </a:cubicBezTo>
                  <a:lnTo>
                    <a:pt x="402" y="44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63"/>
            <p:cNvSpPr>
              <a:spLocks noEditPoints="1"/>
            </p:cNvSpPr>
            <p:nvPr/>
          </p:nvSpPr>
          <p:spPr bwMode="auto">
            <a:xfrm>
              <a:off x="4060" y="1782"/>
              <a:ext cx="109" cy="758"/>
            </a:xfrm>
            <a:custGeom>
              <a:avLst/>
              <a:gdLst>
                <a:gd name="T0" fmla="*/ 0 w 198"/>
                <a:gd name="T1" fmla="*/ 679 h 1377"/>
                <a:gd name="T2" fmla="*/ 0 w 198"/>
                <a:gd name="T3" fmla="*/ 349 h 1377"/>
                <a:gd name="T4" fmla="*/ 1 w 198"/>
                <a:gd name="T5" fmla="*/ 349 h 1377"/>
                <a:gd name="T6" fmla="*/ 88 w 198"/>
                <a:gd name="T7" fmla="*/ 317 h 1377"/>
                <a:gd name="T8" fmla="*/ 101 w 198"/>
                <a:gd name="T9" fmla="*/ 305 h 1377"/>
                <a:gd name="T10" fmla="*/ 198 w 198"/>
                <a:gd name="T11" fmla="*/ 351 h 1377"/>
                <a:gd name="T12" fmla="*/ 198 w 198"/>
                <a:gd name="T13" fmla="*/ 606 h 1377"/>
                <a:gd name="T14" fmla="*/ 117 w 198"/>
                <a:gd name="T15" fmla="*/ 679 h 1377"/>
                <a:gd name="T16" fmla="*/ 1 w 198"/>
                <a:gd name="T17" fmla="*/ 679 h 1377"/>
                <a:gd name="T18" fmla="*/ 0 w 198"/>
                <a:gd name="T19" fmla="*/ 679 h 1377"/>
                <a:gd name="T20" fmla="*/ 1 w 198"/>
                <a:gd name="T21" fmla="*/ 1377 h 1377"/>
                <a:gd name="T22" fmla="*/ 73 w 198"/>
                <a:gd name="T23" fmla="*/ 1377 h 1377"/>
                <a:gd name="T24" fmla="*/ 73 w 198"/>
                <a:gd name="T25" fmla="*/ 1145 h 1377"/>
                <a:gd name="T26" fmla="*/ 1 w 198"/>
                <a:gd name="T27" fmla="*/ 1145 h 1377"/>
                <a:gd name="T28" fmla="*/ 0 w 198"/>
                <a:gd name="T29" fmla="*/ 1145 h 1377"/>
                <a:gd name="T30" fmla="*/ 0 w 198"/>
                <a:gd name="T31" fmla="*/ 1377 h 1377"/>
                <a:gd name="T32" fmla="*/ 1 w 198"/>
                <a:gd name="T33" fmla="*/ 1377 h 1377"/>
                <a:gd name="T34" fmla="*/ 75 w 198"/>
                <a:gd name="T35" fmla="*/ 73 h 1377"/>
                <a:gd name="T36" fmla="*/ 73 w 198"/>
                <a:gd name="T37" fmla="*/ 46 h 1377"/>
                <a:gd name="T38" fmla="*/ 0 w 198"/>
                <a:gd name="T39" fmla="*/ 0 h 1377"/>
                <a:gd name="T40" fmla="*/ 0 w 198"/>
                <a:gd name="T41" fmla="*/ 202 h 1377"/>
                <a:gd name="T42" fmla="*/ 75 w 198"/>
                <a:gd name="T43" fmla="*/ 73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8" h="1377">
                  <a:moveTo>
                    <a:pt x="0" y="67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1" y="349"/>
                    <a:pt x="1" y="349"/>
                  </a:cubicBezTo>
                  <a:cubicBezTo>
                    <a:pt x="42" y="349"/>
                    <a:pt x="65" y="336"/>
                    <a:pt x="88" y="317"/>
                  </a:cubicBezTo>
                  <a:cubicBezTo>
                    <a:pt x="93" y="313"/>
                    <a:pt x="101" y="305"/>
                    <a:pt x="101" y="305"/>
                  </a:cubicBezTo>
                  <a:cubicBezTo>
                    <a:pt x="198" y="351"/>
                    <a:pt x="198" y="351"/>
                    <a:pt x="198" y="351"/>
                  </a:cubicBezTo>
                  <a:cubicBezTo>
                    <a:pt x="198" y="606"/>
                    <a:pt x="198" y="606"/>
                    <a:pt x="198" y="606"/>
                  </a:cubicBezTo>
                  <a:cubicBezTo>
                    <a:pt x="117" y="679"/>
                    <a:pt x="117" y="679"/>
                    <a:pt x="117" y="679"/>
                  </a:cubicBezTo>
                  <a:cubicBezTo>
                    <a:pt x="1" y="679"/>
                    <a:pt x="1" y="679"/>
                    <a:pt x="1" y="679"/>
                  </a:cubicBezTo>
                  <a:lnTo>
                    <a:pt x="0" y="679"/>
                  </a:lnTo>
                  <a:close/>
                  <a:moveTo>
                    <a:pt x="1" y="1377"/>
                  </a:moveTo>
                  <a:cubicBezTo>
                    <a:pt x="73" y="1377"/>
                    <a:pt x="73" y="1377"/>
                    <a:pt x="73" y="1377"/>
                  </a:cubicBezTo>
                  <a:cubicBezTo>
                    <a:pt x="73" y="1145"/>
                    <a:pt x="73" y="1145"/>
                    <a:pt x="73" y="1145"/>
                  </a:cubicBezTo>
                  <a:cubicBezTo>
                    <a:pt x="1" y="1145"/>
                    <a:pt x="1" y="1145"/>
                    <a:pt x="1" y="1145"/>
                  </a:cubicBezTo>
                  <a:cubicBezTo>
                    <a:pt x="0" y="1145"/>
                    <a:pt x="0" y="1145"/>
                    <a:pt x="0" y="1145"/>
                  </a:cubicBezTo>
                  <a:cubicBezTo>
                    <a:pt x="0" y="1377"/>
                    <a:pt x="0" y="1377"/>
                    <a:pt x="0" y="1377"/>
                  </a:cubicBezTo>
                  <a:lnTo>
                    <a:pt x="1" y="1377"/>
                  </a:lnTo>
                  <a:close/>
                  <a:moveTo>
                    <a:pt x="75" y="73"/>
                  </a:moveTo>
                  <a:cubicBezTo>
                    <a:pt x="75" y="64"/>
                    <a:pt x="75" y="55"/>
                    <a:pt x="73" y="46"/>
                  </a:cubicBezTo>
                  <a:cubicBezTo>
                    <a:pt x="58" y="28"/>
                    <a:pt x="29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41" y="202"/>
                    <a:pt x="75" y="143"/>
                    <a:pt x="75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Group 47"/>
          <p:cNvGrpSpPr>
            <a:grpSpLocks noChangeAspect="1"/>
          </p:cNvGrpSpPr>
          <p:nvPr/>
        </p:nvGrpSpPr>
        <p:grpSpPr bwMode="auto">
          <a:xfrm>
            <a:off x="5101615" y="2274249"/>
            <a:ext cx="326752" cy="400971"/>
            <a:chOff x="3720" y="1737"/>
            <a:chExt cx="678" cy="832"/>
          </a:xfrm>
        </p:grpSpPr>
        <p:sp>
          <p:nvSpPr>
            <p:cNvPr id="43" name="Freeform 48"/>
            <p:cNvSpPr>
              <a:spLocks noEditPoints="1"/>
            </p:cNvSpPr>
            <p:nvPr/>
          </p:nvSpPr>
          <p:spPr bwMode="auto">
            <a:xfrm>
              <a:off x="3720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6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2 w 233"/>
                <a:gd name="T17" fmla="*/ 531 h 531"/>
                <a:gd name="T18" fmla="*/ 116 w 233"/>
                <a:gd name="T19" fmla="*/ 531 h 531"/>
                <a:gd name="T20" fmla="*/ 170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6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6 w 233"/>
                <a:gd name="T39" fmla="*/ 504 h 531"/>
                <a:gd name="T40" fmla="*/ 84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6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6 w 233"/>
                <a:gd name="T59" fmla="*/ 53 h 531"/>
                <a:gd name="T60" fmla="*/ 206 w 233"/>
                <a:gd name="T61" fmla="*/ 241 h 531"/>
                <a:gd name="T62" fmla="*/ 206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6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2" y="531"/>
                  </a:lnTo>
                  <a:lnTo>
                    <a:pt x="116" y="531"/>
                  </a:lnTo>
                  <a:lnTo>
                    <a:pt x="170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6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6" y="504"/>
                  </a:lnTo>
                  <a:lnTo>
                    <a:pt x="84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6" y="53"/>
                  </a:lnTo>
                  <a:lnTo>
                    <a:pt x="206" y="241"/>
                  </a:lnTo>
                  <a:lnTo>
                    <a:pt x="206" y="24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9"/>
            <p:cNvSpPr>
              <a:spLocks/>
            </p:cNvSpPr>
            <p:nvPr/>
          </p:nvSpPr>
          <p:spPr bwMode="auto">
            <a:xfrm>
              <a:off x="3747" y="1988"/>
              <a:ext cx="89" cy="469"/>
            </a:xfrm>
            <a:custGeom>
              <a:avLst/>
              <a:gdLst>
                <a:gd name="T0" fmla="*/ 89 w 89"/>
                <a:gd name="T1" fmla="*/ 85 h 469"/>
                <a:gd name="T2" fmla="*/ 40 w 89"/>
                <a:gd name="T3" fmla="*/ 0 h 469"/>
                <a:gd name="T4" fmla="*/ 0 w 89"/>
                <a:gd name="T5" fmla="*/ 18 h 469"/>
                <a:gd name="T6" fmla="*/ 0 w 89"/>
                <a:gd name="T7" fmla="*/ 206 h 469"/>
                <a:gd name="T8" fmla="*/ 31 w 89"/>
                <a:gd name="T9" fmla="*/ 232 h 469"/>
                <a:gd name="T10" fmla="*/ 57 w 89"/>
                <a:gd name="T11" fmla="*/ 469 h 469"/>
                <a:gd name="T12" fmla="*/ 89 w 89"/>
                <a:gd name="T13" fmla="*/ 469 h 469"/>
                <a:gd name="T14" fmla="*/ 89 w 89"/>
                <a:gd name="T15" fmla="*/ 85 h 469"/>
                <a:gd name="T16" fmla="*/ 89 w 89"/>
                <a:gd name="T17" fmla="*/ 85 h 469"/>
                <a:gd name="T18" fmla="*/ 89 w 89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7" y="469"/>
                  </a:lnTo>
                  <a:lnTo>
                    <a:pt x="89" y="469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50"/>
            <p:cNvSpPr>
              <a:spLocks/>
            </p:cNvSpPr>
            <p:nvPr/>
          </p:nvSpPr>
          <p:spPr bwMode="auto">
            <a:xfrm>
              <a:off x="3836" y="1988"/>
              <a:ext cx="90" cy="469"/>
            </a:xfrm>
            <a:custGeom>
              <a:avLst/>
              <a:gdLst>
                <a:gd name="T0" fmla="*/ 50 w 90"/>
                <a:gd name="T1" fmla="*/ 0 h 469"/>
                <a:gd name="T2" fmla="*/ 1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2 w 90"/>
                <a:gd name="T9" fmla="*/ 469 h 469"/>
                <a:gd name="T10" fmla="*/ 59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50 w 90"/>
                <a:gd name="T17" fmla="*/ 0 h 469"/>
                <a:gd name="T18" fmla="*/ 50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50" y="0"/>
                  </a:moveTo>
                  <a:lnTo>
                    <a:pt x="1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2" y="469"/>
                  </a:lnTo>
                  <a:lnTo>
                    <a:pt x="59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51"/>
            <p:cNvSpPr>
              <a:spLocks noEditPoints="1"/>
            </p:cNvSpPr>
            <p:nvPr/>
          </p:nvSpPr>
          <p:spPr bwMode="auto">
            <a:xfrm>
              <a:off x="4165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7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3 w 233"/>
                <a:gd name="T17" fmla="*/ 531 h 531"/>
                <a:gd name="T18" fmla="*/ 117 w 233"/>
                <a:gd name="T19" fmla="*/ 531 h 531"/>
                <a:gd name="T20" fmla="*/ 171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7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7 w 233"/>
                <a:gd name="T39" fmla="*/ 504 h 531"/>
                <a:gd name="T40" fmla="*/ 85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7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7 w 233"/>
                <a:gd name="T59" fmla="*/ 53 h 531"/>
                <a:gd name="T60" fmla="*/ 207 w 233"/>
                <a:gd name="T61" fmla="*/ 241 h 531"/>
                <a:gd name="T62" fmla="*/ 207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7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3" y="531"/>
                  </a:lnTo>
                  <a:lnTo>
                    <a:pt x="117" y="531"/>
                  </a:lnTo>
                  <a:lnTo>
                    <a:pt x="171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7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7" y="504"/>
                  </a:lnTo>
                  <a:lnTo>
                    <a:pt x="85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7" y="53"/>
                  </a:lnTo>
                  <a:lnTo>
                    <a:pt x="207" y="241"/>
                  </a:lnTo>
                  <a:lnTo>
                    <a:pt x="207" y="24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52"/>
            <p:cNvSpPr>
              <a:spLocks/>
            </p:cNvSpPr>
            <p:nvPr/>
          </p:nvSpPr>
          <p:spPr bwMode="auto">
            <a:xfrm>
              <a:off x="4192" y="1988"/>
              <a:ext cx="90" cy="469"/>
            </a:xfrm>
            <a:custGeom>
              <a:avLst/>
              <a:gdLst>
                <a:gd name="T0" fmla="*/ 89 w 90"/>
                <a:gd name="T1" fmla="*/ 85 h 469"/>
                <a:gd name="T2" fmla="*/ 40 w 90"/>
                <a:gd name="T3" fmla="*/ 0 h 469"/>
                <a:gd name="T4" fmla="*/ 0 w 90"/>
                <a:gd name="T5" fmla="*/ 18 h 469"/>
                <a:gd name="T6" fmla="*/ 0 w 90"/>
                <a:gd name="T7" fmla="*/ 206 h 469"/>
                <a:gd name="T8" fmla="*/ 31 w 90"/>
                <a:gd name="T9" fmla="*/ 232 h 469"/>
                <a:gd name="T10" fmla="*/ 58 w 90"/>
                <a:gd name="T11" fmla="*/ 469 h 469"/>
                <a:gd name="T12" fmla="*/ 90 w 90"/>
                <a:gd name="T13" fmla="*/ 469 h 469"/>
                <a:gd name="T14" fmla="*/ 90 w 90"/>
                <a:gd name="T15" fmla="*/ 85 h 469"/>
                <a:gd name="T16" fmla="*/ 89 w 90"/>
                <a:gd name="T17" fmla="*/ 85 h 469"/>
                <a:gd name="T18" fmla="*/ 89 w 90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8" y="469"/>
                  </a:lnTo>
                  <a:lnTo>
                    <a:pt x="90" y="469"/>
                  </a:lnTo>
                  <a:lnTo>
                    <a:pt x="90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53"/>
            <p:cNvSpPr>
              <a:spLocks/>
            </p:cNvSpPr>
            <p:nvPr/>
          </p:nvSpPr>
          <p:spPr bwMode="auto">
            <a:xfrm>
              <a:off x="4282" y="1988"/>
              <a:ext cx="90" cy="469"/>
            </a:xfrm>
            <a:custGeom>
              <a:avLst/>
              <a:gdLst>
                <a:gd name="T0" fmla="*/ 49 w 90"/>
                <a:gd name="T1" fmla="*/ 0 h 469"/>
                <a:gd name="T2" fmla="*/ 0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1 w 90"/>
                <a:gd name="T9" fmla="*/ 469 h 469"/>
                <a:gd name="T10" fmla="*/ 58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49 w 90"/>
                <a:gd name="T17" fmla="*/ 0 h 469"/>
                <a:gd name="T18" fmla="*/ 49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49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1" y="469"/>
                  </a:lnTo>
                  <a:lnTo>
                    <a:pt x="58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4"/>
            <p:cNvSpPr>
              <a:spLocks noEditPoints="1"/>
            </p:cNvSpPr>
            <p:nvPr/>
          </p:nvSpPr>
          <p:spPr bwMode="auto">
            <a:xfrm>
              <a:off x="3785" y="1803"/>
              <a:ext cx="103" cy="143"/>
            </a:xfrm>
            <a:custGeom>
              <a:avLst/>
              <a:gdLst>
                <a:gd name="T0" fmla="*/ 113 w 186"/>
                <a:gd name="T1" fmla="*/ 8 h 259"/>
                <a:gd name="T2" fmla="*/ 97 w 186"/>
                <a:gd name="T3" fmla="*/ 0 h 259"/>
                <a:gd name="T4" fmla="*/ 73 w 186"/>
                <a:gd name="T5" fmla="*/ 8 h 259"/>
                <a:gd name="T6" fmla="*/ 8 w 186"/>
                <a:gd name="T7" fmla="*/ 56 h 259"/>
                <a:gd name="T8" fmla="*/ 8 w 186"/>
                <a:gd name="T9" fmla="*/ 121 h 259"/>
                <a:gd name="T10" fmla="*/ 16 w 186"/>
                <a:gd name="T11" fmla="*/ 186 h 259"/>
                <a:gd name="T12" fmla="*/ 89 w 186"/>
                <a:gd name="T13" fmla="*/ 259 h 259"/>
                <a:gd name="T14" fmla="*/ 97 w 186"/>
                <a:gd name="T15" fmla="*/ 259 h 259"/>
                <a:gd name="T16" fmla="*/ 170 w 186"/>
                <a:gd name="T17" fmla="*/ 194 h 259"/>
                <a:gd name="T18" fmla="*/ 178 w 186"/>
                <a:gd name="T19" fmla="*/ 121 h 259"/>
                <a:gd name="T20" fmla="*/ 178 w 186"/>
                <a:gd name="T21" fmla="*/ 56 h 259"/>
                <a:gd name="T22" fmla="*/ 113 w 186"/>
                <a:gd name="T23" fmla="*/ 8 h 259"/>
                <a:gd name="T24" fmla="*/ 138 w 186"/>
                <a:gd name="T25" fmla="*/ 178 h 259"/>
                <a:gd name="T26" fmla="*/ 97 w 186"/>
                <a:gd name="T27" fmla="*/ 226 h 259"/>
                <a:gd name="T28" fmla="*/ 89 w 186"/>
                <a:gd name="T29" fmla="*/ 226 h 259"/>
                <a:gd name="T30" fmla="*/ 48 w 186"/>
                <a:gd name="T31" fmla="*/ 178 h 259"/>
                <a:gd name="T32" fmla="*/ 48 w 186"/>
                <a:gd name="T33" fmla="*/ 97 h 259"/>
                <a:gd name="T34" fmla="*/ 56 w 186"/>
                <a:gd name="T35" fmla="*/ 81 h 259"/>
                <a:gd name="T36" fmla="*/ 65 w 186"/>
                <a:gd name="T37" fmla="*/ 81 h 259"/>
                <a:gd name="T38" fmla="*/ 113 w 186"/>
                <a:gd name="T39" fmla="*/ 73 h 259"/>
                <a:gd name="T40" fmla="*/ 138 w 186"/>
                <a:gd name="T41" fmla="*/ 97 h 259"/>
                <a:gd name="T42" fmla="*/ 138 w 186"/>
                <a:gd name="T43" fmla="*/ 17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6" h="259">
                  <a:moveTo>
                    <a:pt x="113" y="8"/>
                  </a:moveTo>
                  <a:cubicBezTo>
                    <a:pt x="113" y="8"/>
                    <a:pt x="105" y="0"/>
                    <a:pt x="97" y="0"/>
                  </a:cubicBezTo>
                  <a:cubicBezTo>
                    <a:pt x="81" y="0"/>
                    <a:pt x="73" y="8"/>
                    <a:pt x="73" y="8"/>
                  </a:cubicBezTo>
                  <a:cubicBezTo>
                    <a:pt x="32" y="32"/>
                    <a:pt x="24" y="24"/>
                    <a:pt x="8" y="56"/>
                  </a:cubicBezTo>
                  <a:cubicBezTo>
                    <a:pt x="0" y="81"/>
                    <a:pt x="8" y="105"/>
                    <a:pt x="8" y="121"/>
                  </a:cubicBezTo>
                  <a:cubicBezTo>
                    <a:pt x="8" y="170"/>
                    <a:pt x="16" y="186"/>
                    <a:pt x="16" y="186"/>
                  </a:cubicBezTo>
                  <a:cubicBezTo>
                    <a:pt x="40" y="259"/>
                    <a:pt x="81" y="259"/>
                    <a:pt x="89" y="259"/>
                  </a:cubicBezTo>
                  <a:cubicBezTo>
                    <a:pt x="97" y="259"/>
                    <a:pt x="97" y="259"/>
                    <a:pt x="97" y="259"/>
                  </a:cubicBezTo>
                  <a:cubicBezTo>
                    <a:pt x="105" y="259"/>
                    <a:pt x="146" y="259"/>
                    <a:pt x="170" y="194"/>
                  </a:cubicBezTo>
                  <a:cubicBezTo>
                    <a:pt x="170" y="186"/>
                    <a:pt x="178" y="170"/>
                    <a:pt x="178" y="121"/>
                  </a:cubicBezTo>
                  <a:cubicBezTo>
                    <a:pt x="178" y="105"/>
                    <a:pt x="186" y="81"/>
                    <a:pt x="178" y="56"/>
                  </a:cubicBezTo>
                  <a:cubicBezTo>
                    <a:pt x="162" y="24"/>
                    <a:pt x="154" y="32"/>
                    <a:pt x="113" y="8"/>
                  </a:cubicBezTo>
                  <a:close/>
                  <a:moveTo>
                    <a:pt x="138" y="178"/>
                  </a:moveTo>
                  <a:cubicBezTo>
                    <a:pt x="121" y="226"/>
                    <a:pt x="97" y="226"/>
                    <a:pt x="97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65" y="226"/>
                    <a:pt x="48" y="178"/>
                  </a:cubicBezTo>
                  <a:cubicBezTo>
                    <a:pt x="48" y="178"/>
                    <a:pt x="40" y="154"/>
                    <a:pt x="48" y="97"/>
                  </a:cubicBezTo>
                  <a:cubicBezTo>
                    <a:pt x="48" y="97"/>
                    <a:pt x="48" y="89"/>
                    <a:pt x="56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81" y="81"/>
                    <a:pt x="97" y="73"/>
                    <a:pt x="113" y="73"/>
                  </a:cubicBezTo>
                  <a:cubicBezTo>
                    <a:pt x="138" y="81"/>
                    <a:pt x="138" y="97"/>
                    <a:pt x="138" y="97"/>
                  </a:cubicBezTo>
                  <a:cubicBezTo>
                    <a:pt x="146" y="154"/>
                    <a:pt x="138" y="178"/>
                    <a:pt x="138" y="17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5"/>
            <p:cNvSpPr>
              <a:spLocks/>
            </p:cNvSpPr>
            <p:nvPr/>
          </p:nvSpPr>
          <p:spPr bwMode="auto">
            <a:xfrm>
              <a:off x="3807" y="1844"/>
              <a:ext cx="59" cy="84"/>
            </a:xfrm>
            <a:custGeom>
              <a:avLst/>
              <a:gdLst>
                <a:gd name="T0" fmla="*/ 73 w 106"/>
                <a:gd name="T1" fmla="*/ 0 h 153"/>
                <a:gd name="T2" fmla="*/ 25 w 106"/>
                <a:gd name="T3" fmla="*/ 8 h 153"/>
                <a:gd name="T4" fmla="*/ 16 w 106"/>
                <a:gd name="T5" fmla="*/ 8 h 153"/>
                <a:gd name="T6" fmla="*/ 8 w 106"/>
                <a:gd name="T7" fmla="*/ 24 h 153"/>
                <a:gd name="T8" fmla="*/ 8 w 106"/>
                <a:gd name="T9" fmla="*/ 105 h 153"/>
                <a:gd name="T10" fmla="*/ 49 w 106"/>
                <a:gd name="T11" fmla="*/ 153 h 153"/>
                <a:gd name="T12" fmla="*/ 57 w 106"/>
                <a:gd name="T13" fmla="*/ 153 h 153"/>
                <a:gd name="T14" fmla="*/ 98 w 106"/>
                <a:gd name="T15" fmla="*/ 105 h 153"/>
                <a:gd name="T16" fmla="*/ 98 w 106"/>
                <a:gd name="T17" fmla="*/ 24 h 153"/>
                <a:gd name="T18" fmla="*/ 73 w 106"/>
                <a:gd name="T1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53">
                  <a:moveTo>
                    <a:pt x="73" y="0"/>
                  </a:moveTo>
                  <a:cubicBezTo>
                    <a:pt x="57" y="0"/>
                    <a:pt x="41" y="8"/>
                    <a:pt x="2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8" y="16"/>
                    <a:pt x="8" y="24"/>
                    <a:pt x="8" y="24"/>
                  </a:cubicBezTo>
                  <a:cubicBezTo>
                    <a:pt x="0" y="81"/>
                    <a:pt x="8" y="105"/>
                    <a:pt x="8" y="105"/>
                  </a:cubicBezTo>
                  <a:cubicBezTo>
                    <a:pt x="25" y="153"/>
                    <a:pt x="49" y="153"/>
                    <a:pt x="49" y="153"/>
                  </a:cubicBezTo>
                  <a:cubicBezTo>
                    <a:pt x="49" y="153"/>
                    <a:pt x="49" y="153"/>
                    <a:pt x="57" y="153"/>
                  </a:cubicBezTo>
                  <a:cubicBezTo>
                    <a:pt x="57" y="153"/>
                    <a:pt x="81" y="153"/>
                    <a:pt x="98" y="105"/>
                  </a:cubicBezTo>
                  <a:cubicBezTo>
                    <a:pt x="98" y="105"/>
                    <a:pt x="106" y="81"/>
                    <a:pt x="98" y="24"/>
                  </a:cubicBezTo>
                  <a:cubicBezTo>
                    <a:pt x="98" y="24"/>
                    <a:pt x="98" y="8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56"/>
            <p:cNvSpPr>
              <a:spLocks/>
            </p:cNvSpPr>
            <p:nvPr/>
          </p:nvSpPr>
          <p:spPr bwMode="auto">
            <a:xfrm>
              <a:off x="4009" y="2413"/>
              <a:ext cx="89" cy="125"/>
            </a:xfrm>
            <a:custGeom>
              <a:avLst/>
              <a:gdLst>
                <a:gd name="T0" fmla="*/ 8 w 162"/>
                <a:gd name="T1" fmla="*/ 227 h 227"/>
                <a:gd name="T2" fmla="*/ 162 w 162"/>
                <a:gd name="T3" fmla="*/ 227 h 227"/>
                <a:gd name="T4" fmla="*/ 162 w 162"/>
                <a:gd name="T5" fmla="*/ 0 h 227"/>
                <a:gd name="T6" fmla="*/ 0 w 162"/>
                <a:gd name="T7" fmla="*/ 0 h 227"/>
                <a:gd name="T8" fmla="*/ 8 w 162"/>
                <a:gd name="T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227">
                  <a:moveTo>
                    <a:pt x="8" y="227"/>
                  </a:moveTo>
                  <a:cubicBezTo>
                    <a:pt x="8" y="227"/>
                    <a:pt x="8" y="227"/>
                    <a:pt x="162" y="227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2" y="0"/>
                    <a:pt x="162" y="0"/>
                    <a:pt x="0" y="0"/>
                  </a:cubicBezTo>
                  <a:cubicBezTo>
                    <a:pt x="0" y="0"/>
                    <a:pt x="0" y="0"/>
                    <a:pt x="8" y="2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7"/>
            <p:cNvSpPr>
              <a:spLocks/>
            </p:cNvSpPr>
            <p:nvPr/>
          </p:nvSpPr>
          <p:spPr bwMode="auto">
            <a:xfrm>
              <a:off x="3946" y="1953"/>
              <a:ext cx="223" cy="201"/>
            </a:xfrm>
            <a:custGeom>
              <a:avLst/>
              <a:gdLst>
                <a:gd name="T0" fmla="*/ 405 w 405"/>
                <a:gd name="T1" fmla="*/ 45 h 365"/>
                <a:gd name="T2" fmla="*/ 308 w 405"/>
                <a:gd name="T3" fmla="*/ 0 h 365"/>
                <a:gd name="T4" fmla="*/ 300 w 405"/>
                <a:gd name="T5" fmla="*/ 8 h 365"/>
                <a:gd name="T6" fmla="*/ 208 w 405"/>
                <a:gd name="T7" fmla="*/ 43 h 365"/>
                <a:gd name="T8" fmla="*/ 113 w 405"/>
                <a:gd name="T9" fmla="*/ 8 h 365"/>
                <a:gd name="T10" fmla="*/ 105 w 405"/>
                <a:gd name="T11" fmla="*/ 0 h 365"/>
                <a:gd name="T12" fmla="*/ 0 w 405"/>
                <a:gd name="T13" fmla="*/ 53 h 365"/>
                <a:gd name="T14" fmla="*/ 0 w 405"/>
                <a:gd name="T15" fmla="*/ 292 h 365"/>
                <a:gd name="T16" fmla="*/ 73 w 405"/>
                <a:gd name="T17" fmla="*/ 365 h 365"/>
                <a:gd name="T18" fmla="*/ 324 w 405"/>
                <a:gd name="T19" fmla="*/ 365 h 365"/>
                <a:gd name="T20" fmla="*/ 405 w 405"/>
                <a:gd name="T21" fmla="*/ 292 h 365"/>
                <a:gd name="T22" fmla="*/ 405 w 405"/>
                <a:gd name="T23" fmla="*/ 4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65">
                  <a:moveTo>
                    <a:pt x="405" y="45"/>
                  </a:moveTo>
                  <a:cubicBezTo>
                    <a:pt x="308" y="0"/>
                    <a:pt x="308" y="0"/>
                    <a:pt x="308" y="0"/>
                  </a:cubicBezTo>
                  <a:cubicBezTo>
                    <a:pt x="308" y="0"/>
                    <a:pt x="308" y="0"/>
                    <a:pt x="300" y="8"/>
                  </a:cubicBezTo>
                  <a:cubicBezTo>
                    <a:pt x="267" y="32"/>
                    <a:pt x="257" y="43"/>
                    <a:pt x="208" y="43"/>
                  </a:cubicBezTo>
                  <a:cubicBezTo>
                    <a:pt x="160" y="43"/>
                    <a:pt x="138" y="24"/>
                    <a:pt x="113" y="8"/>
                  </a:cubicBezTo>
                  <a:cubicBezTo>
                    <a:pt x="113" y="8"/>
                    <a:pt x="113" y="8"/>
                    <a:pt x="105" y="0"/>
                  </a:cubicBezTo>
                  <a:cubicBezTo>
                    <a:pt x="105" y="0"/>
                    <a:pt x="105" y="4"/>
                    <a:pt x="0" y="53"/>
                  </a:cubicBezTo>
                  <a:cubicBezTo>
                    <a:pt x="0" y="53"/>
                    <a:pt x="0" y="60"/>
                    <a:pt x="0" y="292"/>
                  </a:cubicBezTo>
                  <a:cubicBezTo>
                    <a:pt x="0" y="292"/>
                    <a:pt x="0" y="292"/>
                    <a:pt x="73" y="365"/>
                  </a:cubicBezTo>
                  <a:cubicBezTo>
                    <a:pt x="324" y="365"/>
                    <a:pt x="324" y="365"/>
                    <a:pt x="324" y="365"/>
                  </a:cubicBezTo>
                  <a:cubicBezTo>
                    <a:pt x="405" y="292"/>
                    <a:pt x="405" y="292"/>
                    <a:pt x="405" y="292"/>
                  </a:cubicBezTo>
                  <a:lnTo>
                    <a:pt x="405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8"/>
            <p:cNvSpPr>
              <a:spLocks/>
            </p:cNvSpPr>
            <p:nvPr/>
          </p:nvSpPr>
          <p:spPr bwMode="auto">
            <a:xfrm>
              <a:off x="4247" y="1839"/>
              <a:ext cx="66" cy="89"/>
            </a:xfrm>
            <a:custGeom>
              <a:avLst/>
              <a:gdLst>
                <a:gd name="T0" fmla="*/ 105 w 121"/>
                <a:gd name="T1" fmla="*/ 0 h 162"/>
                <a:gd name="T2" fmla="*/ 64 w 121"/>
                <a:gd name="T3" fmla="*/ 25 h 162"/>
                <a:gd name="T4" fmla="*/ 56 w 121"/>
                <a:gd name="T5" fmla="*/ 25 h 162"/>
                <a:gd name="T6" fmla="*/ 16 w 121"/>
                <a:gd name="T7" fmla="*/ 0 h 162"/>
                <a:gd name="T8" fmla="*/ 8 w 121"/>
                <a:gd name="T9" fmla="*/ 17 h 162"/>
                <a:gd name="T10" fmla="*/ 16 w 121"/>
                <a:gd name="T11" fmla="*/ 106 h 162"/>
                <a:gd name="T12" fmla="*/ 56 w 121"/>
                <a:gd name="T13" fmla="*/ 162 h 162"/>
                <a:gd name="T14" fmla="*/ 64 w 121"/>
                <a:gd name="T15" fmla="*/ 162 h 162"/>
                <a:gd name="T16" fmla="*/ 105 w 121"/>
                <a:gd name="T17" fmla="*/ 106 h 162"/>
                <a:gd name="T18" fmla="*/ 113 w 121"/>
                <a:gd name="T19" fmla="*/ 17 h 162"/>
                <a:gd name="T20" fmla="*/ 105 w 121"/>
                <a:gd name="T2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162">
                  <a:moveTo>
                    <a:pt x="105" y="0"/>
                  </a:moveTo>
                  <a:cubicBezTo>
                    <a:pt x="97" y="9"/>
                    <a:pt x="89" y="25"/>
                    <a:pt x="64" y="25"/>
                  </a:cubicBezTo>
                  <a:cubicBezTo>
                    <a:pt x="64" y="25"/>
                    <a:pt x="64" y="25"/>
                    <a:pt x="56" y="25"/>
                  </a:cubicBezTo>
                  <a:cubicBezTo>
                    <a:pt x="32" y="25"/>
                    <a:pt x="24" y="9"/>
                    <a:pt x="16" y="0"/>
                  </a:cubicBezTo>
                  <a:cubicBezTo>
                    <a:pt x="8" y="9"/>
                    <a:pt x="8" y="17"/>
                    <a:pt x="8" y="17"/>
                  </a:cubicBezTo>
                  <a:cubicBezTo>
                    <a:pt x="0" y="73"/>
                    <a:pt x="16" y="106"/>
                    <a:pt x="16" y="106"/>
                  </a:cubicBezTo>
                  <a:cubicBezTo>
                    <a:pt x="32" y="154"/>
                    <a:pt x="56" y="162"/>
                    <a:pt x="56" y="162"/>
                  </a:cubicBezTo>
                  <a:cubicBezTo>
                    <a:pt x="56" y="162"/>
                    <a:pt x="56" y="162"/>
                    <a:pt x="64" y="162"/>
                  </a:cubicBezTo>
                  <a:cubicBezTo>
                    <a:pt x="64" y="162"/>
                    <a:pt x="89" y="154"/>
                    <a:pt x="105" y="106"/>
                  </a:cubicBezTo>
                  <a:cubicBezTo>
                    <a:pt x="105" y="106"/>
                    <a:pt x="121" y="73"/>
                    <a:pt x="113" y="17"/>
                  </a:cubicBezTo>
                  <a:cubicBezTo>
                    <a:pt x="113" y="17"/>
                    <a:pt x="113" y="9"/>
                    <a:pt x="105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9"/>
            <p:cNvSpPr>
              <a:spLocks noEditPoints="1"/>
            </p:cNvSpPr>
            <p:nvPr/>
          </p:nvSpPr>
          <p:spPr bwMode="auto">
            <a:xfrm>
              <a:off x="4228" y="1812"/>
              <a:ext cx="103" cy="134"/>
            </a:xfrm>
            <a:custGeom>
              <a:avLst/>
              <a:gdLst>
                <a:gd name="T0" fmla="*/ 178 w 187"/>
                <a:gd name="T1" fmla="*/ 73 h 243"/>
                <a:gd name="T2" fmla="*/ 178 w 187"/>
                <a:gd name="T3" fmla="*/ 57 h 243"/>
                <a:gd name="T4" fmla="*/ 97 w 187"/>
                <a:gd name="T5" fmla="*/ 0 h 243"/>
                <a:gd name="T6" fmla="*/ 8 w 187"/>
                <a:gd name="T7" fmla="*/ 57 h 243"/>
                <a:gd name="T8" fmla="*/ 8 w 187"/>
                <a:gd name="T9" fmla="*/ 73 h 243"/>
                <a:gd name="T10" fmla="*/ 0 w 187"/>
                <a:gd name="T11" fmla="*/ 105 h 243"/>
                <a:gd name="T12" fmla="*/ 0 w 187"/>
                <a:gd name="T13" fmla="*/ 121 h 243"/>
                <a:gd name="T14" fmla="*/ 16 w 187"/>
                <a:gd name="T15" fmla="*/ 162 h 243"/>
                <a:gd name="T16" fmla="*/ 89 w 187"/>
                <a:gd name="T17" fmla="*/ 243 h 243"/>
                <a:gd name="T18" fmla="*/ 97 w 187"/>
                <a:gd name="T19" fmla="*/ 243 h 243"/>
                <a:gd name="T20" fmla="*/ 170 w 187"/>
                <a:gd name="T21" fmla="*/ 170 h 243"/>
                <a:gd name="T22" fmla="*/ 187 w 187"/>
                <a:gd name="T23" fmla="*/ 121 h 243"/>
                <a:gd name="T24" fmla="*/ 187 w 187"/>
                <a:gd name="T25" fmla="*/ 105 h 243"/>
                <a:gd name="T26" fmla="*/ 178 w 187"/>
                <a:gd name="T27" fmla="*/ 73 h 243"/>
                <a:gd name="T28" fmla="*/ 138 w 187"/>
                <a:gd name="T29" fmla="*/ 154 h 243"/>
                <a:gd name="T30" fmla="*/ 97 w 187"/>
                <a:gd name="T31" fmla="*/ 210 h 243"/>
                <a:gd name="T32" fmla="*/ 89 w 187"/>
                <a:gd name="T33" fmla="*/ 210 h 243"/>
                <a:gd name="T34" fmla="*/ 49 w 187"/>
                <a:gd name="T35" fmla="*/ 154 h 243"/>
                <a:gd name="T36" fmla="*/ 41 w 187"/>
                <a:gd name="T37" fmla="*/ 65 h 243"/>
                <a:gd name="T38" fmla="*/ 49 w 187"/>
                <a:gd name="T39" fmla="*/ 48 h 243"/>
                <a:gd name="T40" fmla="*/ 89 w 187"/>
                <a:gd name="T41" fmla="*/ 73 h 243"/>
                <a:gd name="T42" fmla="*/ 97 w 187"/>
                <a:gd name="T43" fmla="*/ 73 h 243"/>
                <a:gd name="T44" fmla="*/ 138 w 187"/>
                <a:gd name="T45" fmla="*/ 48 h 243"/>
                <a:gd name="T46" fmla="*/ 146 w 187"/>
                <a:gd name="T47" fmla="*/ 65 h 243"/>
                <a:gd name="T48" fmla="*/ 138 w 187"/>
                <a:gd name="T49" fmla="*/ 154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243">
                  <a:moveTo>
                    <a:pt x="178" y="73"/>
                  </a:moveTo>
                  <a:cubicBezTo>
                    <a:pt x="178" y="73"/>
                    <a:pt x="178" y="65"/>
                    <a:pt x="178" y="57"/>
                  </a:cubicBezTo>
                  <a:cubicBezTo>
                    <a:pt x="178" y="40"/>
                    <a:pt x="154" y="0"/>
                    <a:pt x="97" y="0"/>
                  </a:cubicBezTo>
                  <a:cubicBezTo>
                    <a:pt x="33" y="0"/>
                    <a:pt x="8" y="40"/>
                    <a:pt x="8" y="57"/>
                  </a:cubicBezTo>
                  <a:cubicBezTo>
                    <a:pt x="8" y="65"/>
                    <a:pt x="8" y="73"/>
                    <a:pt x="8" y="73"/>
                  </a:cubicBezTo>
                  <a:cubicBezTo>
                    <a:pt x="0" y="89"/>
                    <a:pt x="0" y="105"/>
                    <a:pt x="0" y="105"/>
                  </a:cubicBezTo>
                  <a:cubicBezTo>
                    <a:pt x="0" y="113"/>
                    <a:pt x="0" y="113"/>
                    <a:pt x="0" y="121"/>
                  </a:cubicBezTo>
                  <a:cubicBezTo>
                    <a:pt x="8" y="154"/>
                    <a:pt x="8" y="162"/>
                    <a:pt x="16" y="162"/>
                  </a:cubicBezTo>
                  <a:cubicBezTo>
                    <a:pt x="41" y="243"/>
                    <a:pt x="81" y="243"/>
                    <a:pt x="89" y="243"/>
                  </a:cubicBezTo>
                  <a:cubicBezTo>
                    <a:pt x="97" y="243"/>
                    <a:pt x="97" y="243"/>
                    <a:pt x="97" y="243"/>
                  </a:cubicBezTo>
                  <a:cubicBezTo>
                    <a:pt x="106" y="243"/>
                    <a:pt x="146" y="243"/>
                    <a:pt x="170" y="170"/>
                  </a:cubicBezTo>
                  <a:cubicBezTo>
                    <a:pt x="178" y="162"/>
                    <a:pt x="178" y="154"/>
                    <a:pt x="187" y="121"/>
                  </a:cubicBezTo>
                  <a:cubicBezTo>
                    <a:pt x="187" y="121"/>
                    <a:pt x="187" y="113"/>
                    <a:pt x="187" y="105"/>
                  </a:cubicBezTo>
                  <a:cubicBezTo>
                    <a:pt x="187" y="105"/>
                    <a:pt x="187" y="89"/>
                    <a:pt x="178" y="73"/>
                  </a:cubicBezTo>
                  <a:close/>
                  <a:moveTo>
                    <a:pt x="138" y="154"/>
                  </a:moveTo>
                  <a:cubicBezTo>
                    <a:pt x="122" y="202"/>
                    <a:pt x="97" y="210"/>
                    <a:pt x="97" y="210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9" y="210"/>
                    <a:pt x="65" y="202"/>
                    <a:pt x="49" y="154"/>
                  </a:cubicBezTo>
                  <a:cubicBezTo>
                    <a:pt x="49" y="154"/>
                    <a:pt x="33" y="121"/>
                    <a:pt x="41" y="65"/>
                  </a:cubicBezTo>
                  <a:cubicBezTo>
                    <a:pt x="41" y="65"/>
                    <a:pt x="41" y="57"/>
                    <a:pt x="49" y="48"/>
                  </a:cubicBezTo>
                  <a:cubicBezTo>
                    <a:pt x="57" y="57"/>
                    <a:pt x="65" y="73"/>
                    <a:pt x="89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122" y="73"/>
                    <a:pt x="130" y="57"/>
                    <a:pt x="138" y="48"/>
                  </a:cubicBezTo>
                  <a:cubicBezTo>
                    <a:pt x="146" y="57"/>
                    <a:pt x="146" y="65"/>
                    <a:pt x="146" y="65"/>
                  </a:cubicBezTo>
                  <a:cubicBezTo>
                    <a:pt x="154" y="121"/>
                    <a:pt x="138" y="154"/>
                    <a:pt x="138" y="15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60"/>
            <p:cNvSpPr>
              <a:spLocks/>
            </p:cNvSpPr>
            <p:nvPr/>
          </p:nvSpPr>
          <p:spPr bwMode="auto">
            <a:xfrm>
              <a:off x="4019" y="1766"/>
              <a:ext cx="84" cy="216"/>
            </a:xfrm>
            <a:custGeom>
              <a:avLst/>
              <a:gdLst>
                <a:gd name="T0" fmla="*/ 75 w 150"/>
                <a:gd name="T1" fmla="*/ 0 h 202"/>
                <a:gd name="T2" fmla="*/ 2 w 150"/>
                <a:gd name="T3" fmla="*/ 46 h 202"/>
                <a:gd name="T4" fmla="*/ 0 w 150"/>
                <a:gd name="T5" fmla="*/ 73 h 202"/>
                <a:gd name="T6" fmla="*/ 75 w 150"/>
                <a:gd name="T7" fmla="*/ 202 h 202"/>
                <a:gd name="T8" fmla="*/ 150 w 150"/>
                <a:gd name="T9" fmla="*/ 73 h 202"/>
                <a:gd name="T10" fmla="*/ 148 w 150"/>
                <a:gd name="T11" fmla="*/ 46 h 202"/>
                <a:gd name="T12" fmla="*/ 75 w 150"/>
                <a:gd name="T1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202">
                  <a:moveTo>
                    <a:pt x="75" y="0"/>
                  </a:moveTo>
                  <a:cubicBezTo>
                    <a:pt x="46" y="0"/>
                    <a:pt x="17" y="28"/>
                    <a:pt x="2" y="46"/>
                  </a:cubicBezTo>
                  <a:cubicBezTo>
                    <a:pt x="0" y="55"/>
                    <a:pt x="0" y="64"/>
                    <a:pt x="0" y="73"/>
                  </a:cubicBezTo>
                  <a:cubicBezTo>
                    <a:pt x="0" y="143"/>
                    <a:pt x="34" y="202"/>
                    <a:pt x="75" y="202"/>
                  </a:cubicBezTo>
                  <a:cubicBezTo>
                    <a:pt x="116" y="202"/>
                    <a:pt x="150" y="143"/>
                    <a:pt x="150" y="73"/>
                  </a:cubicBezTo>
                  <a:cubicBezTo>
                    <a:pt x="150" y="64"/>
                    <a:pt x="150" y="55"/>
                    <a:pt x="148" y="46"/>
                  </a:cubicBezTo>
                  <a:cubicBezTo>
                    <a:pt x="133" y="28"/>
                    <a:pt x="104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61"/>
            <p:cNvSpPr>
              <a:spLocks noEditPoints="1"/>
            </p:cNvSpPr>
            <p:nvPr/>
          </p:nvSpPr>
          <p:spPr bwMode="auto">
            <a:xfrm>
              <a:off x="3950" y="1737"/>
              <a:ext cx="220" cy="192"/>
            </a:xfrm>
            <a:custGeom>
              <a:avLst/>
              <a:gdLst>
                <a:gd name="T0" fmla="*/ 331 w 400"/>
                <a:gd name="T1" fmla="*/ 274 h 349"/>
                <a:gd name="T2" fmla="*/ 331 w 400"/>
                <a:gd name="T3" fmla="*/ 195 h 349"/>
                <a:gd name="T4" fmla="*/ 311 w 400"/>
                <a:gd name="T5" fmla="*/ 94 h 349"/>
                <a:gd name="T6" fmla="*/ 201 w 400"/>
                <a:gd name="T7" fmla="*/ 17 h 349"/>
                <a:gd name="T8" fmla="*/ 91 w 400"/>
                <a:gd name="T9" fmla="*/ 94 h 349"/>
                <a:gd name="T10" fmla="*/ 71 w 400"/>
                <a:gd name="T11" fmla="*/ 195 h 349"/>
                <a:gd name="T12" fmla="*/ 71 w 400"/>
                <a:gd name="T13" fmla="*/ 274 h 349"/>
                <a:gd name="T14" fmla="*/ 60 w 400"/>
                <a:gd name="T15" fmla="*/ 348 h 349"/>
                <a:gd name="T16" fmla="*/ 144 w 400"/>
                <a:gd name="T17" fmla="*/ 306 h 349"/>
                <a:gd name="T18" fmla="*/ 150 w 400"/>
                <a:gd name="T19" fmla="*/ 285 h 349"/>
                <a:gd name="T20" fmla="*/ 201 w 400"/>
                <a:gd name="T21" fmla="*/ 307 h 349"/>
                <a:gd name="T22" fmla="*/ 252 w 400"/>
                <a:gd name="T23" fmla="*/ 285 h 349"/>
                <a:gd name="T24" fmla="*/ 257 w 400"/>
                <a:gd name="T25" fmla="*/ 302 h 349"/>
                <a:gd name="T26" fmla="*/ 298 w 400"/>
                <a:gd name="T27" fmla="*/ 326 h 349"/>
                <a:gd name="T28" fmla="*/ 340 w 400"/>
                <a:gd name="T29" fmla="*/ 349 h 349"/>
                <a:gd name="T30" fmla="*/ 331 w 400"/>
                <a:gd name="T31" fmla="*/ 274 h 349"/>
                <a:gd name="T32" fmla="*/ 201 w 400"/>
                <a:gd name="T33" fmla="*/ 283 h 349"/>
                <a:gd name="T34" fmla="*/ 126 w 400"/>
                <a:gd name="T35" fmla="*/ 154 h 349"/>
                <a:gd name="T36" fmla="*/ 128 w 400"/>
                <a:gd name="T37" fmla="*/ 127 h 349"/>
                <a:gd name="T38" fmla="*/ 201 w 400"/>
                <a:gd name="T39" fmla="*/ 81 h 349"/>
                <a:gd name="T40" fmla="*/ 274 w 400"/>
                <a:gd name="T41" fmla="*/ 127 h 349"/>
                <a:gd name="T42" fmla="*/ 276 w 400"/>
                <a:gd name="T43" fmla="*/ 154 h 349"/>
                <a:gd name="T44" fmla="*/ 201 w 400"/>
                <a:gd name="T45" fmla="*/ 283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0" h="349">
                  <a:moveTo>
                    <a:pt x="331" y="274"/>
                  </a:moveTo>
                  <a:cubicBezTo>
                    <a:pt x="381" y="239"/>
                    <a:pt x="330" y="199"/>
                    <a:pt x="331" y="195"/>
                  </a:cubicBezTo>
                  <a:cubicBezTo>
                    <a:pt x="375" y="126"/>
                    <a:pt x="314" y="96"/>
                    <a:pt x="311" y="94"/>
                  </a:cubicBezTo>
                  <a:cubicBezTo>
                    <a:pt x="316" y="0"/>
                    <a:pt x="201" y="17"/>
                    <a:pt x="201" y="17"/>
                  </a:cubicBezTo>
                  <a:cubicBezTo>
                    <a:pt x="201" y="17"/>
                    <a:pt x="86" y="0"/>
                    <a:pt x="91" y="94"/>
                  </a:cubicBezTo>
                  <a:cubicBezTo>
                    <a:pt x="88" y="96"/>
                    <a:pt x="27" y="126"/>
                    <a:pt x="71" y="195"/>
                  </a:cubicBezTo>
                  <a:cubicBezTo>
                    <a:pt x="72" y="199"/>
                    <a:pt x="21" y="239"/>
                    <a:pt x="71" y="274"/>
                  </a:cubicBezTo>
                  <a:cubicBezTo>
                    <a:pt x="71" y="274"/>
                    <a:pt x="0" y="309"/>
                    <a:pt x="60" y="348"/>
                  </a:cubicBezTo>
                  <a:cubicBezTo>
                    <a:pt x="59" y="348"/>
                    <a:pt x="144" y="306"/>
                    <a:pt x="144" y="306"/>
                  </a:cubicBezTo>
                  <a:cubicBezTo>
                    <a:pt x="150" y="285"/>
                    <a:pt x="150" y="285"/>
                    <a:pt x="150" y="285"/>
                  </a:cubicBezTo>
                  <a:cubicBezTo>
                    <a:pt x="164" y="299"/>
                    <a:pt x="182" y="307"/>
                    <a:pt x="201" y="307"/>
                  </a:cubicBezTo>
                  <a:cubicBezTo>
                    <a:pt x="220" y="307"/>
                    <a:pt x="238" y="299"/>
                    <a:pt x="252" y="285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98" y="326"/>
                    <a:pt x="298" y="326"/>
                    <a:pt x="298" y="326"/>
                  </a:cubicBezTo>
                  <a:cubicBezTo>
                    <a:pt x="298" y="326"/>
                    <a:pt x="341" y="349"/>
                    <a:pt x="340" y="349"/>
                  </a:cubicBezTo>
                  <a:cubicBezTo>
                    <a:pt x="400" y="310"/>
                    <a:pt x="331" y="274"/>
                    <a:pt x="331" y="274"/>
                  </a:cubicBezTo>
                  <a:close/>
                  <a:moveTo>
                    <a:pt x="201" y="283"/>
                  </a:moveTo>
                  <a:cubicBezTo>
                    <a:pt x="160" y="283"/>
                    <a:pt x="126" y="224"/>
                    <a:pt x="126" y="154"/>
                  </a:cubicBezTo>
                  <a:cubicBezTo>
                    <a:pt x="126" y="145"/>
                    <a:pt x="126" y="136"/>
                    <a:pt x="128" y="127"/>
                  </a:cubicBezTo>
                  <a:cubicBezTo>
                    <a:pt x="143" y="109"/>
                    <a:pt x="172" y="81"/>
                    <a:pt x="201" y="81"/>
                  </a:cubicBezTo>
                  <a:cubicBezTo>
                    <a:pt x="230" y="81"/>
                    <a:pt x="259" y="109"/>
                    <a:pt x="274" y="127"/>
                  </a:cubicBezTo>
                  <a:cubicBezTo>
                    <a:pt x="276" y="136"/>
                    <a:pt x="276" y="145"/>
                    <a:pt x="276" y="154"/>
                  </a:cubicBezTo>
                  <a:cubicBezTo>
                    <a:pt x="276" y="224"/>
                    <a:pt x="242" y="283"/>
                    <a:pt x="201" y="2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62"/>
            <p:cNvSpPr>
              <a:spLocks noEditPoints="1"/>
            </p:cNvSpPr>
            <p:nvPr/>
          </p:nvSpPr>
          <p:spPr bwMode="auto">
            <a:xfrm>
              <a:off x="3904" y="1911"/>
              <a:ext cx="314" cy="658"/>
            </a:xfrm>
            <a:custGeom>
              <a:avLst/>
              <a:gdLst>
                <a:gd name="T0" fmla="*/ 431 w 572"/>
                <a:gd name="T1" fmla="*/ 494 h 1194"/>
                <a:gd name="T2" fmla="*/ 535 w 572"/>
                <a:gd name="T3" fmla="*/ 395 h 1194"/>
                <a:gd name="T4" fmla="*/ 535 w 572"/>
                <a:gd name="T5" fmla="*/ 83 h 1194"/>
                <a:gd name="T6" fmla="*/ 366 w 572"/>
                <a:gd name="T7" fmla="*/ 0 h 1194"/>
                <a:gd name="T8" fmla="*/ 353 w 572"/>
                <a:gd name="T9" fmla="*/ 18 h 1194"/>
                <a:gd name="T10" fmla="*/ 289 w 572"/>
                <a:gd name="T11" fmla="*/ 59 h 1194"/>
                <a:gd name="T12" fmla="*/ 286 w 572"/>
                <a:gd name="T13" fmla="*/ 59 h 1194"/>
                <a:gd name="T14" fmla="*/ 283 w 572"/>
                <a:gd name="T15" fmla="*/ 59 h 1194"/>
                <a:gd name="T16" fmla="*/ 219 w 572"/>
                <a:gd name="T17" fmla="*/ 18 h 1194"/>
                <a:gd name="T18" fmla="*/ 206 w 572"/>
                <a:gd name="T19" fmla="*/ 0 h 1194"/>
                <a:gd name="T20" fmla="*/ 37 w 572"/>
                <a:gd name="T21" fmla="*/ 83 h 1194"/>
                <a:gd name="T22" fmla="*/ 37 w 572"/>
                <a:gd name="T23" fmla="*/ 395 h 1194"/>
                <a:gd name="T24" fmla="*/ 141 w 572"/>
                <a:gd name="T25" fmla="*/ 494 h 1194"/>
                <a:gd name="T26" fmla="*/ 0 w 572"/>
                <a:gd name="T27" fmla="*/ 910 h 1194"/>
                <a:gd name="T28" fmla="*/ 162 w 572"/>
                <a:gd name="T29" fmla="*/ 910 h 1194"/>
                <a:gd name="T30" fmla="*/ 162 w 572"/>
                <a:gd name="T31" fmla="*/ 1194 h 1194"/>
                <a:gd name="T32" fmla="*/ 286 w 572"/>
                <a:gd name="T33" fmla="*/ 1194 h 1194"/>
                <a:gd name="T34" fmla="*/ 410 w 572"/>
                <a:gd name="T35" fmla="*/ 1194 h 1194"/>
                <a:gd name="T36" fmla="*/ 410 w 572"/>
                <a:gd name="T37" fmla="*/ 910 h 1194"/>
                <a:gd name="T38" fmla="*/ 572 w 572"/>
                <a:gd name="T39" fmla="*/ 910 h 1194"/>
                <a:gd name="T40" fmla="*/ 431 w 572"/>
                <a:gd name="T41" fmla="*/ 494 h 1194"/>
                <a:gd name="T42" fmla="*/ 358 w 572"/>
                <a:gd name="T43" fmla="*/ 1142 h 1194"/>
                <a:gd name="T44" fmla="*/ 286 w 572"/>
                <a:gd name="T45" fmla="*/ 1142 h 1194"/>
                <a:gd name="T46" fmla="*/ 214 w 572"/>
                <a:gd name="T47" fmla="*/ 1142 h 1194"/>
                <a:gd name="T48" fmla="*/ 214 w 572"/>
                <a:gd name="T49" fmla="*/ 910 h 1194"/>
                <a:gd name="T50" fmla="*/ 286 w 572"/>
                <a:gd name="T51" fmla="*/ 910 h 1194"/>
                <a:gd name="T52" fmla="*/ 358 w 572"/>
                <a:gd name="T53" fmla="*/ 910 h 1194"/>
                <a:gd name="T54" fmla="*/ 358 w 572"/>
                <a:gd name="T55" fmla="*/ 1142 h 1194"/>
                <a:gd name="T56" fmla="*/ 402 w 572"/>
                <a:gd name="T57" fmla="*/ 444 h 1194"/>
                <a:gd name="T58" fmla="*/ 286 w 572"/>
                <a:gd name="T59" fmla="*/ 444 h 1194"/>
                <a:gd name="T60" fmla="*/ 170 w 572"/>
                <a:gd name="T61" fmla="*/ 444 h 1194"/>
                <a:gd name="T62" fmla="*/ 89 w 572"/>
                <a:gd name="T63" fmla="*/ 371 h 1194"/>
                <a:gd name="T64" fmla="*/ 89 w 572"/>
                <a:gd name="T65" fmla="*/ 116 h 1194"/>
                <a:gd name="T66" fmla="*/ 187 w 572"/>
                <a:gd name="T67" fmla="*/ 70 h 1194"/>
                <a:gd name="T68" fmla="*/ 199 w 572"/>
                <a:gd name="T69" fmla="*/ 82 h 1194"/>
                <a:gd name="T70" fmla="*/ 286 w 572"/>
                <a:gd name="T71" fmla="*/ 114 h 1194"/>
                <a:gd name="T72" fmla="*/ 373 w 572"/>
                <a:gd name="T73" fmla="*/ 82 h 1194"/>
                <a:gd name="T74" fmla="*/ 386 w 572"/>
                <a:gd name="T75" fmla="*/ 70 h 1194"/>
                <a:gd name="T76" fmla="*/ 483 w 572"/>
                <a:gd name="T77" fmla="*/ 116 h 1194"/>
                <a:gd name="T78" fmla="*/ 483 w 572"/>
                <a:gd name="T79" fmla="*/ 371 h 1194"/>
                <a:gd name="T80" fmla="*/ 402 w 572"/>
                <a:gd name="T81" fmla="*/ 444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72" h="1194">
                  <a:moveTo>
                    <a:pt x="431" y="494"/>
                  </a:moveTo>
                  <a:cubicBezTo>
                    <a:pt x="535" y="395"/>
                    <a:pt x="535" y="395"/>
                    <a:pt x="535" y="395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366" y="0"/>
                    <a:pt x="366" y="0"/>
                    <a:pt x="366" y="0"/>
                  </a:cubicBezTo>
                  <a:cubicBezTo>
                    <a:pt x="353" y="18"/>
                    <a:pt x="353" y="18"/>
                    <a:pt x="353" y="18"/>
                  </a:cubicBezTo>
                  <a:cubicBezTo>
                    <a:pt x="337" y="43"/>
                    <a:pt x="313" y="59"/>
                    <a:pt x="289" y="59"/>
                  </a:cubicBezTo>
                  <a:cubicBezTo>
                    <a:pt x="288" y="59"/>
                    <a:pt x="287" y="59"/>
                    <a:pt x="286" y="59"/>
                  </a:cubicBezTo>
                  <a:cubicBezTo>
                    <a:pt x="285" y="59"/>
                    <a:pt x="284" y="59"/>
                    <a:pt x="283" y="59"/>
                  </a:cubicBezTo>
                  <a:cubicBezTo>
                    <a:pt x="259" y="59"/>
                    <a:pt x="235" y="43"/>
                    <a:pt x="219" y="18"/>
                  </a:cubicBezTo>
                  <a:cubicBezTo>
                    <a:pt x="219" y="18"/>
                    <a:pt x="219" y="18"/>
                    <a:pt x="206" y="0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7" y="395"/>
                    <a:pt x="37" y="395"/>
                    <a:pt x="37" y="395"/>
                  </a:cubicBezTo>
                  <a:cubicBezTo>
                    <a:pt x="141" y="494"/>
                    <a:pt x="141" y="494"/>
                    <a:pt x="141" y="494"/>
                  </a:cubicBezTo>
                  <a:cubicBezTo>
                    <a:pt x="0" y="910"/>
                    <a:pt x="0" y="910"/>
                    <a:pt x="0" y="910"/>
                  </a:cubicBezTo>
                  <a:cubicBezTo>
                    <a:pt x="162" y="910"/>
                    <a:pt x="162" y="910"/>
                    <a:pt x="162" y="910"/>
                  </a:cubicBezTo>
                  <a:cubicBezTo>
                    <a:pt x="162" y="1194"/>
                    <a:pt x="162" y="1194"/>
                    <a:pt x="162" y="1194"/>
                  </a:cubicBezTo>
                  <a:cubicBezTo>
                    <a:pt x="286" y="1194"/>
                    <a:pt x="286" y="1194"/>
                    <a:pt x="286" y="1194"/>
                  </a:cubicBezTo>
                  <a:cubicBezTo>
                    <a:pt x="410" y="1194"/>
                    <a:pt x="410" y="1194"/>
                    <a:pt x="410" y="1194"/>
                  </a:cubicBezTo>
                  <a:cubicBezTo>
                    <a:pt x="410" y="910"/>
                    <a:pt x="410" y="910"/>
                    <a:pt x="410" y="910"/>
                  </a:cubicBezTo>
                  <a:cubicBezTo>
                    <a:pt x="572" y="910"/>
                    <a:pt x="572" y="910"/>
                    <a:pt x="572" y="910"/>
                  </a:cubicBezTo>
                  <a:lnTo>
                    <a:pt x="431" y="494"/>
                  </a:lnTo>
                  <a:close/>
                  <a:moveTo>
                    <a:pt x="358" y="1142"/>
                  </a:moveTo>
                  <a:cubicBezTo>
                    <a:pt x="286" y="1142"/>
                    <a:pt x="286" y="1142"/>
                    <a:pt x="286" y="1142"/>
                  </a:cubicBezTo>
                  <a:cubicBezTo>
                    <a:pt x="214" y="1142"/>
                    <a:pt x="214" y="1142"/>
                    <a:pt x="214" y="1142"/>
                  </a:cubicBezTo>
                  <a:cubicBezTo>
                    <a:pt x="214" y="910"/>
                    <a:pt x="214" y="910"/>
                    <a:pt x="214" y="910"/>
                  </a:cubicBezTo>
                  <a:cubicBezTo>
                    <a:pt x="286" y="910"/>
                    <a:pt x="286" y="910"/>
                    <a:pt x="286" y="910"/>
                  </a:cubicBezTo>
                  <a:cubicBezTo>
                    <a:pt x="358" y="910"/>
                    <a:pt x="358" y="910"/>
                    <a:pt x="358" y="910"/>
                  </a:cubicBezTo>
                  <a:lnTo>
                    <a:pt x="358" y="1142"/>
                  </a:lnTo>
                  <a:close/>
                  <a:moveTo>
                    <a:pt x="402" y="444"/>
                  </a:moveTo>
                  <a:cubicBezTo>
                    <a:pt x="286" y="444"/>
                    <a:pt x="286" y="444"/>
                    <a:pt x="286" y="444"/>
                  </a:cubicBezTo>
                  <a:cubicBezTo>
                    <a:pt x="170" y="444"/>
                    <a:pt x="170" y="444"/>
                    <a:pt x="170" y="444"/>
                  </a:cubicBezTo>
                  <a:cubicBezTo>
                    <a:pt x="89" y="371"/>
                    <a:pt x="89" y="371"/>
                    <a:pt x="89" y="371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94" y="78"/>
                    <a:pt x="199" y="82"/>
                  </a:cubicBezTo>
                  <a:cubicBezTo>
                    <a:pt x="222" y="101"/>
                    <a:pt x="245" y="114"/>
                    <a:pt x="286" y="114"/>
                  </a:cubicBezTo>
                  <a:cubicBezTo>
                    <a:pt x="327" y="114"/>
                    <a:pt x="350" y="101"/>
                    <a:pt x="373" y="82"/>
                  </a:cubicBezTo>
                  <a:cubicBezTo>
                    <a:pt x="378" y="78"/>
                    <a:pt x="386" y="70"/>
                    <a:pt x="386" y="70"/>
                  </a:cubicBezTo>
                  <a:cubicBezTo>
                    <a:pt x="483" y="116"/>
                    <a:pt x="483" y="116"/>
                    <a:pt x="483" y="116"/>
                  </a:cubicBezTo>
                  <a:cubicBezTo>
                    <a:pt x="483" y="371"/>
                    <a:pt x="483" y="371"/>
                    <a:pt x="483" y="371"/>
                  </a:cubicBezTo>
                  <a:lnTo>
                    <a:pt x="402" y="44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63"/>
            <p:cNvSpPr>
              <a:spLocks noEditPoints="1"/>
            </p:cNvSpPr>
            <p:nvPr/>
          </p:nvSpPr>
          <p:spPr bwMode="auto">
            <a:xfrm>
              <a:off x="4060" y="1782"/>
              <a:ext cx="109" cy="758"/>
            </a:xfrm>
            <a:custGeom>
              <a:avLst/>
              <a:gdLst>
                <a:gd name="T0" fmla="*/ 0 w 198"/>
                <a:gd name="T1" fmla="*/ 679 h 1377"/>
                <a:gd name="T2" fmla="*/ 0 w 198"/>
                <a:gd name="T3" fmla="*/ 349 h 1377"/>
                <a:gd name="T4" fmla="*/ 1 w 198"/>
                <a:gd name="T5" fmla="*/ 349 h 1377"/>
                <a:gd name="T6" fmla="*/ 88 w 198"/>
                <a:gd name="T7" fmla="*/ 317 h 1377"/>
                <a:gd name="T8" fmla="*/ 101 w 198"/>
                <a:gd name="T9" fmla="*/ 305 h 1377"/>
                <a:gd name="T10" fmla="*/ 198 w 198"/>
                <a:gd name="T11" fmla="*/ 351 h 1377"/>
                <a:gd name="T12" fmla="*/ 198 w 198"/>
                <a:gd name="T13" fmla="*/ 606 h 1377"/>
                <a:gd name="T14" fmla="*/ 117 w 198"/>
                <a:gd name="T15" fmla="*/ 679 h 1377"/>
                <a:gd name="T16" fmla="*/ 1 w 198"/>
                <a:gd name="T17" fmla="*/ 679 h 1377"/>
                <a:gd name="T18" fmla="*/ 0 w 198"/>
                <a:gd name="T19" fmla="*/ 679 h 1377"/>
                <a:gd name="T20" fmla="*/ 1 w 198"/>
                <a:gd name="T21" fmla="*/ 1377 h 1377"/>
                <a:gd name="T22" fmla="*/ 73 w 198"/>
                <a:gd name="T23" fmla="*/ 1377 h 1377"/>
                <a:gd name="T24" fmla="*/ 73 w 198"/>
                <a:gd name="T25" fmla="*/ 1145 h 1377"/>
                <a:gd name="T26" fmla="*/ 1 w 198"/>
                <a:gd name="T27" fmla="*/ 1145 h 1377"/>
                <a:gd name="T28" fmla="*/ 0 w 198"/>
                <a:gd name="T29" fmla="*/ 1145 h 1377"/>
                <a:gd name="T30" fmla="*/ 0 w 198"/>
                <a:gd name="T31" fmla="*/ 1377 h 1377"/>
                <a:gd name="T32" fmla="*/ 1 w 198"/>
                <a:gd name="T33" fmla="*/ 1377 h 1377"/>
                <a:gd name="T34" fmla="*/ 75 w 198"/>
                <a:gd name="T35" fmla="*/ 73 h 1377"/>
                <a:gd name="T36" fmla="*/ 73 w 198"/>
                <a:gd name="T37" fmla="*/ 46 h 1377"/>
                <a:gd name="T38" fmla="*/ 0 w 198"/>
                <a:gd name="T39" fmla="*/ 0 h 1377"/>
                <a:gd name="T40" fmla="*/ 0 w 198"/>
                <a:gd name="T41" fmla="*/ 202 h 1377"/>
                <a:gd name="T42" fmla="*/ 75 w 198"/>
                <a:gd name="T43" fmla="*/ 73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8" h="1377">
                  <a:moveTo>
                    <a:pt x="0" y="67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1" y="349"/>
                    <a:pt x="1" y="349"/>
                  </a:cubicBezTo>
                  <a:cubicBezTo>
                    <a:pt x="42" y="349"/>
                    <a:pt x="65" y="336"/>
                    <a:pt x="88" y="317"/>
                  </a:cubicBezTo>
                  <a:cubicBezTo>
                    <a:pt x="93" y="313"/>
                    <a:pt x="101" y="305"/>
                    <a:pt x="101" y="305"/>
                  </a:cubicBezTo>
                  <a:cubicBezTo>
                    <a:pt x="198" y="351"/>
                    <a:pt x="198" y="351"/>
                    <a:pt x="198" y="351"/>
                  </a:cubicBezTo>
                  <a:cubicBezTo>
                    <a:pt x="198" y="606"/>
                    <a:pt x="198" y="606"/>
                    <a:pt x="198" y="606"/>
                  </a:cubicBezTo>
                  <a:cubicBezTo>
                    <a:pt x="117" y="679"/>
                    <a:pt x="117" y="679"/>
                    <a:pt x="117" y="679"/>
                  </a:cubicBezTo>
                  <a:cubicBezTo>
                    <a:pt x="1" y="679"/>
                    <a:pt x="1" y="679"/>
                    <a:pt x="1" y="679"/>
                  </a:cubicBezTo>
                  <a:lnTo>
                    <a:pt x="0" y="679"/>
                  </a:lnTo>
                  <a:close/>
                  <a:moveTo>
                    <a:pt x="1" y="1377"/>
                  </a:moveTo>
                  <a:cubicBezTo>
                    <a:pt x="73" y="1377"/>
                    <a:pt x="73" y="1377"/>
                    <a:pt x="73" y="1377"/>
                  </a:cubicBezTo>
                  <a:cubicBezTo>
                    <a:pt x="73" y="1145"/>
                    <a:pt x="73" y="1145"/>
                    <a:pt x="73" y="1145"/>
                  </a:cubicBezTo>
                  <a:cubicBezTo>
                    <a:pt x="1" y="1145"/>
                    <a:pt x="1" y="1145"/>
                    <a:pt x="1" y="1145"/>
                  </a:cubicBezTo>
                  <a:cubicBezTo>
                    <a:pt x="0" y="1145"/>
                    <a:pt x="0" y="1145"/>
                    <a:pt x="0" y="1145"/>
                  </a:cubicBezTo>
                  <a:cubicBezTo>
                    <a:pt x="0" y="1377"/>
                    <a:pt x="0" y="1377"/>
                    <a:pt x="0" y="1377"/>
                  </a:cubicBezTo>
                  <a:lnTo>
                    <a:pt x="1" y="1377"/>
                  </a:lnTo>
                  <a:close/>
                  <a:moveTo>
                    <a:pt x="75" y="73"/>
                  </a:moveTo>
                  <a:cubicBezTo>
                    <a:pt x="75" y="64"/>
                    <a:pt x="75" y="55"/>
                    <a:pt x="73" y="46"/>
                  </a:cubicBezTo>
                  <a:cubicBezTo>
                    <a:pt x="58" y="28"/>
                    <a:pt x="29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41" y="202"/>
                    <a:pt x="75" y="143"/>
                    <a:pt x="75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" name="Group 47"/>
          <p:cNvGrpSpPr>
            <a:grpSpLocks noChangeAspect="1"/>
          </p:cNvGrpSpPr>
          <p:nvPr/>
        </p:nvGrpSpPr>
        <p:grpSpPr bwMode="auto">
          <a:xfrm>
            <a:off x="5101615" y="2881014"/>
            <a:ext cx="326752" cy="400971"/>
            <a:chOff x="3720" y="1737"/>
            <a:chExt cx="678" cy="832"/>
          </a:xfrm>
        </p:grpSpPr>
        <p:sp>
          <p:nvSpPr>
            <p:cNvPr id="60" name="Freeform 48"/>
            <p:cNvSpPr>
              <a:spLocks noEditPoints="1"/>
            </p:cNvSpPr>
            <p:nvPr/>
          </p:nvSpPr>
          <p:spPr bwMode="auto">
            <a:xfrm>
              <a:off x="3720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6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2 w 233"/>
                <a:gd name="T17" fmla="*/ 531 h 531"/>
                <a:gd name="T18" fmla="*/ 116 w 233"/>
                <a:gd name="T19" fmla="*/ 531 h 531"/>
                <a:gd name="T20" fmla="*/ 170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6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6 w 233"/>
                <a:gd name="T39" fmla="*/ 504 h 531"/>
                <a:gd name="T40" fmla="*/ 84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6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6 w 233"/>
                <a:gd name="T59" fmla="*/ 53 h 531"/>
                <a:gd name="T60" fmla="*/ 206 w 233"/>
                <a:gd name="T61" fmla="*/ 241 h 531"/>
                <a:gd name="T62" fmla="*/ 206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6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2" y="531"/>
                  </a:lnTo>
                  <a:lnTo>
                    <a:pt x="116" y="531"/>
                  </a:lnTo>
                  <a:lnTo>
                    <a:pt x="170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6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6" y="504"/>
                  </a:lnTo>
                  <a:lnTo>
                    <a:pt x="84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6" y="53"/>
                  </a:lnTo>
                  <a:lnTo>
                    <a:pt x="206" y="241"/>
                  </a:lnTo>
                  <a:lnTo>
                    <a:pt x="206" y="24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9"/>
            <p:cNvSpPr>
              <a:spLocks/>
            </p:cNvSpPr>
            <p:nvPr/>
          </p:nvSpPr>
          <p:spPr bwMode="auto">
            <a:xfrm>
              <a:off x="3747" y="1988"/>
              <a:ext cx="89" cy="469"/>
            </a:xfrm>
            <a:custGeom>
              <a:avLst/>
              <a:gdLst>
                <a:gd name="T0" fmla="*/ 89 w 89"/>
                <a:gd name="T1" fmla="*/ 85 h 469"/>
                <a:gd name="T2" fmla="*/ 40 w 89"/>
                <a:gd name="T3" fmla="*/ 0 h 469"/>
                <a:gd name="T4" fmla="*/ 0 w 89"/>
                <a:gd name="T5" fmla="*/ 18 h 469"/>
                <a:gd name="T6" fmla="*/ 0 w 89"/>
                <a:gd name="T7" fmla="*/ 206 h 469"/>
                <a:gd name="T8" fmla="*/ 31 w 89"/>
                <a:gd name="T9" fmla="*/ 232 h 469"/>
                <a:gd name="T10" fmla="*/ 57 w 89"/>
                <a:gd name="T11" fmla="*/ 469 h 469"/>
                <a:gd name="T12" fmla="*/ 89 w 89"/>
                <a:gd name="T13" fmla="*/ 469 h 469"/>
                <a:gd name="T14" fmla="*/ 89 w 89"/>
                <a:gd name="T15" fmla="*/ 85 h 469"/>
                <a:gd name="T16" fmla="*/ 89 w 89"/>
                <a:gd name="T17" fmla="*/ 85 h 469"/>
                <a:gd name="T18" fmla="*/ 89 w 89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7" y="469"/>
                  </a:lnTo>
                  <a:lnTo>
                    <a:pt x="89" y="469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0"/>
            <p:cNvSpPr>
              <a:spLocks/>
            </p:cNvSpPr>
            <p:nvPr/>
          </p:nvSpPr>
          <p:spPr bwMode="auto">
            <a:xfrm>
              <a:off x="3836" y="1988"/>
              <a:ext cx="90" cy="469"/>
            </a:xfrm>
            <a:custGeom>
              <a:avLst/>
              <a:gdLst>
                <a:gd name="T0" fmla="*/ 50 w 90"/>
                <a:gd name="T1" fmla="*/ 0 h 469"/>
                <a:gd name="T2" fmla="*/ 1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2 w 90"/>
                <a:gd name="T9" fmla="*/ 469 h 469"/>
                <a:gd name="T10" fmla="*/ 59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50 w 90"/>
                <a:gd name="T17" fmla="*/ 0 h 469"/>
                <a:gd name="T18" fmla="*/ 50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50" y="0"/>
                  </a:moveTo>
                  <a:lnTo>
                    <a:pt x="1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2" y="469"/>
                  </a:lnTo>
                  <a:lnTo>
                    <a:pt x="59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1"/>
            <p:cNvSpPr>
              <a:spLocks noEditPoints="1"/>
            </p:cNvSpPr>
            <p:nvPr/>
          </p:nvSpPr>
          <p:spPr bwMode="auto">
            <a:xfrm>
              <a:off x="4165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7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3 w 233"/>
                <a:gd name="T17" fmla="*/ 531 h 531"/>
                <a:gd name="T18" fmla="*/ 117 w 233"/>
                <a:gd name="T19" fmla="*/ 531 h 531"/>
                <a:gd name="T20" fmla="*/ 171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7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7 w 233"/>
                <a:gd name="T39" fmla="*/ 504 h 531"/>
                <a:gd name="T40" fmla="*/ 85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7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7 w 233"/>
                <a:gd name="T59" fmla="*/ 53 h 531"/>
                <a:gd name="T60" fmla="*/ 207 w 233"/>
                <a:gd name="T61" fmla="*/ 241 h 531"/>
                <a:gd name="T62" fmla="*/ 207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7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3" y="531"/>
                  </a:lnTo>
                  <a:lnTo>
                    <a:pt x="117" y="531"/>
                  </a:lnTo>
                  <a:lnTo>
                    <a:pt x="171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7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7" y="504"/>
                  </a:lnTo>
                  <a:lnTo>
                    <a:pt x="85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7" y="53"/>
                  </a:lnTo>
                  <a:lnTo>
                    <a:pt x="207" y="241"/>
                  </a:lnTo>
                  <a:lnTo>
                    <a:pt x="207" y="24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52"/>
            <p:cNvSpPr>
              <a:spLocks/>
            </p:cNvSpPr>
            <p:nvPr/>
          </p:nvSpPr>
          <p:spPr bwMode="auto">
            <a:xfrm>
              <a:off x="4192" y="1988"/>
              <a:ext cx="90" cy="469"/>
            </a:xfrm>
            <a:custGeom>
              <a:avLst/>
              <a:gdLst>
                <a:gd name="T0" fmla="*/ 89 w 90"/>
                <a:gd name="T1" fmla="*/ 85 h 469"/>
                <a:gd name="T2" fmla="*/ 40 w 90"/>
                <a:gd name="T3" fmla="*/ 0 h 469"/>
                <a:gd name="T4" fmla="*/ 0 w 90"/>
                <a:gd name="T5" fmla="*/ 18 h 469"/>
                <a:gd name="T6" fmla="*/ 0 w 90"/>
                <a:gd name="T7" fmla="*/ 206 h 469"/>
                <a:gd name="T8" fmla="*/ 31 w 90"/>
                <a:gd name="T9" fmla="*/ 232 h 469"/>
                <a:gd name="T10" fmla="*/ 58 w 90"/>
                <a:gd name="T11" fmla="*/ 469 h 469"/>
                <a:gd name="T12" fmla="*/ 90 w 90"/>
                <a:gd name="T13" fmla="*/ 469 h 469"/>
                <a:gd name="T14" fmla="*/ 90 w 90"/>
                <a:gd name="T15" fmla="*/ 85 h 469"/>
                <a:gd name="T16" fmla="*/ 89 w 90"/>
                <a:gd name="T17" fmla="*/ 85 h 469"/>
                <a:gd name="T18" fmla="*/ 89 w 90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8" y="469"/>
                  </a:lnTo>
                  <a:lnTo>
                    <a:pt x="90" y="469"/>
                  </a:lnTo>
                  <a:lnTo>
                    <a:pt x="90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53"/>
            <p:cNvSpPr>
              <a:spLocks/>
            </p:cNvSpPr>
            <p:nvPr/>
          </p:nvSpPr>
          <p:spPr bwMode="auto">
            <a:xfrm>
              <a:off x="4282" y="1988"/>
              <a:ext cx="90" cy="469"/>
            </a:xfrm>
            <a:custGeom>
              <a:avLst/>
              <a:gdLst>
                <a:gd name="T0" fmla="*/ 49 w 90"/>
                <a:gd name="T1" fmla="*/ 0 h 469"/>
                <a:gd name="T2" fmla="*/ 0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1 w 90"/>
                <a:gd name="T9" fmla="*/ 469 h 469"/>
                <a:gd name="T10" fmla="*/ 58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49 w 90"/>
                <a:gd name="T17" fmla="*/ 0 h 469"/>
                <a:gd name="T18" fmla="*/ 49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49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1" y="469"/>
                  </a:lnTo>
                  <a:lnTo>
                    <a:pt x="58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54"/>
            <p:cNvSpPr>
              <a:spLocks noEditPoints="1"/>
            </p:cNvSpPr>
            <p:nvPr/>
          </p:nvSpPr>
          <p:spPr bwMode="auto">
            <a:xfrm>
              <a:off x="3785" y="1803"/>
              <a:ext cx="103" cy="143"/>
            </a:xfrm>
            <a:custGeom>
              <a:avLst/>
              <a:gdLst>
                <a:gd name="T0" fmla="*/ 113 w 186"/>
                <a:gd name="T1" fmla="*/ 8 h 259"/>
                <a:gd name="T2" fmla="*/ 97 w 186"/>
                <a:gd name="T3" fmla="*/ 0 h 259"/>
                <a:gd name="T4" fmla="*/ 73 w 186"/>
                <a:gd name="T5" fmla="*/ 8 h 259"/>
                <a:gd name="T6" fmla="*/ 8 w 186"/>
                <a:gd name="T7" fmla="*/ 56 h 259"/>
                <a:gd name="T8" fmla="*/ 8 w 186"/>
                <a:gd name="T9" fmla="*/ 121 h 259"/>
                <a:gd name="T10" fmla="*/ 16 w 186"/>
                <a:gd name="T11" fmla="*/ 186 h 259"/>
                <a:gd name="T12" fmla="*/ 89 w 186"/>
                <a:gd name="T13" fmla="*/ 259 h 259"/>
                <a:gd name="T14" fmla="*/ 97 w 186"/>
                <a:gd name="T15" fmla="*/ 259 h 259"/>
                <a:gd name="T16" fmla="*/ 170 w 186"/>
                <a:gd name="T17" fmla="*/ 194 h 259"/>
                <a:gd name="T18" fmla="*/ 178 w 186"/>
                <a:gd name="T19" fmla="*/ 121 h 259"/>
                <a:gd name="T20" fmla="*/ 178 w 186"/>
                <a:gd name="T21" fmla="*/ 56 h 259"/>
                <a:gd name="T22" fmla="*/ 113 w 186"/>
                <a:gd name="T23" fmla="*/ 8 h 259"/>
                <a:gd name="T24" fmla="*/ 138 w 186"/>
                <a:gd name="T25" fmla="*/ 178 h 259"/>
                <a:gd name="T26" fmla="*/ 97 w 186"/>
                <a:gd name="T27" fmla="*/ 226 h 259"/>
                <a:gd name="T28" fmla="*/ 89 w 186"/>
                <a:gd name="T29" fmla="*/ 226 h 259"/>
                <a:gd name="T30" fmla="*/ 48 w 186"/>
                <a:gd name="T31" fmla="*/ 178 h 259"/>
                <a:gd name="T32" fmla="*/ 48 w 186"/>
                <a:gd name="T33" fmla="*/ 97 h 259"/>
                <a:gd name="T34" fmla="*/ 56 w 186"/>
                <a:gd name="T35" fmla="*/ 81 h 259"/>
                <a:gd name="T36" fmla="*/ 65 w 186"/>
                <a:gd name="T37" fmla="*/ 81 h 259"/>
                <a:gd name="T38" fmla="*/ 113 w 186"/>
                <a:gd name="T39" fmla="*/ 73 h 259"/>
                <a:gd name="T40" fmla="*/ 138 w 186"/>
                <a:gd name="T41" fmla="*/ 97 h 259"/>
                <a:gd name="T42" fmla="*/ 138 w 186"/>
                <a:gd name="T43" fmla="*/ 17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6" h="259">
                  <a:moveTo>
                    <a:pt x="113" y="8"/>
                  </a:moveTo>
                  <a:cubicBezTo>
                    <a:pt x="113" y="8"/>
                    <a:pt x="105" y="0"/>
                    <a:pt x="97" y="0"/>
                  </a:cubicBezTo>
                  <a:cubicBezTo>
                    <a:pt x="81" y="0"/>
                    <a:pt x="73" y="8"/>
                    <a:pt x="73" y="8"/>
                  </a:cubicBezTo>
                  <a:cubicBezTo>
                    <a:pt x="32" y="32"/>
                    <a:pt x="24" y="24"/>
                    <a:pt x="8" y="56"/>
                  </a:cubicBezTo>
                  <a:cubicBezTo>
                    <a:pt x="0" y="81"/>
                    <a:pt x="8" y="105"/>
                    <a:pt x="8" y="121"/>
                  </a:cubicBezTo>
                  <a:cubicBezTo>
                    <a:pt x="8" y="170"/>
                    <a:pt x="16" y="186"/>
                    <a:pt x="16" y="186"/>
                  </a:cubicBezTo>
                  <a:cubicBezTo>
                    <a:pt x="40" y="259"/>
                    <a:pt x="81" y="259"/>
                    <a:pt x="89" y="259"/>
                  </a:cubicBezTo>
                  <a:cubicBezTo>
                    <a:pt x="97" y="259"/>
                    <a:pt x="97" y="259"/>
                    <a:pt x="97" y="259"/>
                  </a:cubicBezTo>
                  <a:cubicBezTo>
                    <a:pt x="105" y="259"/>
                    <a:pt x="146" y="259"/>
                    <a:pt x="170" y="194"/>
                  </a:cubicBezTo>
                  <a:cubicBezTo>
                    <a:pt x="170" y="186"/>
                    <a:pt x="178" y="170"/>
                    <a:pt x="178" y="121"/>
                  </a:cubicBezTo>
                  <a:cubicBezTo>
                    <a:pt x="178" y="105"/>
                    <a:pt x="186" y="81"/>
                    <a:pt x="178" y="56"/>
                  </a:cubicBezTo>
                  <a:cubicBezTo>
                    <a:pt x="162" y="24"/>
                    <a:pt x="154" y="32"/>
                    <a:pt x="113" y="8"/>
                  </a:cubicBezTo>
                  <a:close/>
                  <a:moveTo>
                    <a:pt x="138" y="178"/>
                  </a:moveTo>
                  <a:cubicBezTo>
                    <a:pt x="121" y="226"/>
                    <a:pt x="97" y="226"/>
                    <a:pt x="97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65" y="226"/>
                    <a:pt x="48" y="178"/>
                  </a:cubicBezTo>
                  <a:cubicBezTo>
                    <a:pt x="48" y="178"/>
                    <a:pt x="40" y="154"/>
                    <a:pt x="48" y="97"/>
                  </a:cubicBezTo>
                  <a:cubicBezTo>
                    <a:pt x="48" y="97"/>
                    <a:pt x="48" y="89"/>
                    <a:pt x="56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81" y="81"/>
                    <a:pt x="97" y="73"/>
                    <a:pt x="113" y="73"/>
                  </a:cubicBezTo>
                  <a:cubicBezTo>
                    <a:pt x="138" y="81"/>
                    <a:pt x="138" y="97"/>
                    <a:pt x="138" y="97"/>
                  </a:cubicBezTo>
                  <a:cubicBezTo>
                    <a:pt x="146" y="154"/>
                    <a:pt x="138" y="178"/>
                    <a:pt x="138" y="17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55"/>
            <p:cNvSpPr>
              <a:spLocks/>
            </p:cNvSpPr>
            <p:nvPr/>
          </p:nvSpPr>
          <p:spPr bwMode="auto">
            <a:xfrm>
              <a:off x="3807" y="1844"/>
              <a:ext cx="59" cy="84"/>
            </a:xfrm>
            <a:custGeom>
              <a:avLst/>
              <a:gdLst>
                <a:gd name="T0" fmla="*/ 73 w 106"/>
                <a:gd name="T1" fmla="*/ 0 h 153"/>
                <a:gd name="T2" fmla="*/ 25 w 106"/>
                <a:gd name="T3" fmla="*/ 8 h 153"/>
                <a:gd name="T4" fmla="*/ 16 w 106"/>
                <a:gd name="T5" fmla="*/ 8 h 153"/>
                <a:gd name="T6" fmla="*/ 8 w 106"/>
                <a:gd name="T7" fmla="*/ 24 h 153"/>
                <a:gd name="T8" fmla="*/ 8 w 106"/>
                <a:gd name="T9" fmla="*/ 105 h 153"/>
                <a:gd name="T10" fmla="*/ 49 w 106"/>
                <a:gd name="T11" fmla="*/ 153 h 153"/>
                <a:gd name="T12" fmla="*/ 57 w 106"/>
                <a:gd name="T13" fmla="*/ 153 h 153"/>
                <a:gd name="T14" fmla="*/ 98 w 106"/>
                <a:gd name="T15" fmla="*/ 105 h 153"/>
                <a:gd name="T16" fmla="*/ 98 w 106"/>
                <a:gd name="T17" fmla="*/ 24 h 153"/>
                <a:gd name="T18" fmla="*/ 73 w 106"/>
                <a:gd name="T1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53">
                  <a:moveTo>
                    <a:pt x="73" y="0"/>
                  </a:moveTo>
                  <a:cubicBezTo>
                    <a:pt x="57" y="0"/>
                    <a:pt x="41" y="8"/>
                    <a:pt x="2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8" y="16"/>
                    <a:pt x="8" y="24"/>
                    <a:pt x="8" y="24"/>
                  </a:cubicBezTo>
                  <a:cubicBezTo>
                    <a:pt x="0" y="81"/>
                    <a:pt x="8" y="105"/>
                    <a:pt x="8" y="105"/>
                  </a:cubicBezTo>
                  <a:cubicBezTo>
                    <a:pt x="25" y="153"/>
                    <a:pt x="49" y="153"/>
                    <a:pt x="49" y="153"/>
                  </a:cubicBezTo>
                  <a:cubicBezTo>
                    <a:pt x="49" y="153"/>
                    <a:pt x="49" y="153"/>
                    <a:pt x="57" y="153"/>
                  </a:cubicBezTo>
                  <a:cubicBezTo>
                    <a:pt x="57" y="153"/>
                    <a:pt x="81" y="153"/>
                    <a:pt x="98" y="105"/>
                  </a:cubicBezTo>
                  <a:cubicBezTo>
                    <a:pt x="98" y="105"/>
                    <a:pt x="106" y="81"/>
                    <a:pt x="98" y="24"/>
                  </a:cubicBezTo>
                  <a:cubicBezTo>
                    <a:pt x="98" y="24"/>
                    <a:pt x="98" y="8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56"/>
            <p:cNvSpPr>
              <a:spLocks/>
            </p:cNvSpPr>
            <p:nvPr/>
          </p:nvSpPr>
          <p:spPr bwMode="auto">
            <a:xfrm>
              <a:off x="4009" y="2413"/>
              <a:ext cx="89" cy="125"/>
            </a:xfrm>
            <a:custGeom>
              <a:avLst/>
              <a:gdLst>
                <a:gd name="T0" fmla="*/ 8 w 162"/>
                <a:gd name="T1" fmla="*/ 227 h 227"/>
                <a:gd name="T2" fmla="*/ 162 w 162"/>
                <a:gd name="T3" fmla="*/ 227 h 227"/>
                <a:gd name="T4" fmla="*/ 162 w 162"/>
                <a:gd name="T5" fmla="*/ 0 h 227"/>
                <a:gd name="T6" fmla="*/ 0 w 162"/>
                <a:gd name="T7" fmla="*/ 0 h 227"/>
                <a:gd name="T8" fmla="*/ 8 w 162"/>
                <a:gd name="T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227">
                  <a:moveTo>
                    <a:pt x="8" y="227"/>
                  </a:moveTo>
                  <a:cubicBezTo>
                    <a:pt x="8" y="227"/>
                    <a:pt x="8" y="227"/>
                    <a:pt x="162" y="227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2" y="0"/>
                    <a:pt x="162" y="0"/>
                    <a:pt x="0" y="0"/>
                  </a:cubicBezTo>
                  <a:cubicBezTo>
                    <a:pt x="0" y="0"/>
                    <a:pt x="0" y="0"/>
                    <a:pt x="8" y="2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57"/>
            <p:cNvSpPr>
              <a:spLocks/>
            </p:cNvSpPr>
            <p:nvPr/>
          </p:nvSpPr>
          <p:spPr bwMode="auto">
            <a:xfrm>
              <a:off x="3946" y="1953"/>
              <a:ext cx="223" cy="201"/>
            </a:xfrm>
            <a:custGeom>
              <a:avLst/>
              <a:gdLst>
                <a:gd name="T0" fmla="*/ 405 w 405"/>
                <a:gd name="T1" fmla="*/ 45 h 365"/>
                <a:gd name="T2" fmla="*/ 308 w 405"/>
                <a:gd name="T3" fmla="*/ 0 h 365"/>
                <a:gd name="T4" fmla="*/ 300 w 405"/>
                <a:gd name="T5" fmla="*/ 8 h 365"/>
                <a:gd name="T6" fmla="*/ 208 w 405"/>
                <a:gd name="T7" fmla="*/ 43 h 365"/>
                <a:gd name="T8" fmla="*/ 113 w 405"/>
                <a:gd name="T9" fmla="*/ 8 h 365"/>
                <a:gd name="T10" fmla="*/ 105 w 405"/>
                <a:gd name="T11" fmla="*/ 0 h 365"/>
                <a:gd name="T12" fmla="*/ 0 w 405"/>
                <a:gd name="T13" fmla="*/ 53 h 365"/>
                <a:gd name="T14" fmla="*/ 0 w 405"/>
                <a:gd name="T15" fmla="*/ 292 h 365"/>
                <a:gd name="T16" fmla="*/ 73 w 405"/>
                <a:gd name="T17" fmla="*/ 365 h 365"/>
                <a:gd name="T18" fmla="*/ 324 w 405"/>
                <a:gd name="T19" fmla="*/ 365 h 365"/>
                <a:gd name="T20" fmla="*/ 405 w 405"/>
                <a:gd name="T21" fmla="*/ 292 h 365"/>
                <a:gd name="T22" fmla="*/ 405 w 405"/>
                <a:gd name="T23" fmla="*/ 4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65">
                  <a:moveTo>
                    <a:pt x="405" y="45"/>
                  </a:moveTo>
                  <a:cubicBezTo>
                    <a:pt x="308" y="0"/>
                    <a:pt x="308" y="0"/>
                    <a:pt x="308" y="0"/>
                  </a:cubicBezTo>
                  <a:cubicBezTo>
                    <a:pt x="308" y="0"/>
                    <a:pt x="308" y="0"/>
                    <a:pt x="300" y="8"/>
                  </a:cubicBezTo>
                  <a:cubicBezTo>
                    <a:pt x="267" y="32"/>
                    <a:pt x="257" y="43"/>
                    <a:pt x="208" y="43"/>
                  </a:cubicBezTo>
                  <a:cubicBezTo>
                    <a:pt x="160" y="43"/>
                    <a:pt x="138" y="24"/>
                    <a:pt x="113" y="8"/>
                  </a:cubicBezTo>
                  <a:cubicBezTo>
                    <a:pt x="113" y="8"/>
                    <a:pt x="113" y="8"/>
                    <a:pt x="105" y="0"/>
                  </a:cubicBezTo>
                  <a:cubicBezTo>
                    <a:pt x="105" y="0"/>
                    <a:pt x="105" y="4"/>
                    <a:pt x="0" y="53"/>
                  </a:cubicBezTo>
                  <a:cubicBezTo>
                    <a:pt x="0" y="53"/>
                    <a:pt x="0" y="60"/>
                    <a:pt x="0" y="292"/>
                  </a:cubicBezTo>
                  <a:cubicBezTo>
                    <a:pt x="0" y="292"/>
                    <a:pt x="0" y="292"/>
                    <a:pt x="73" y="365"/>
                  </a:cubicBezTo>
                  <a:cubicBezTo>
                    <a:pt x="324" y="365"/>
                    <a:pt x="324" y="365"/>
                    <a:pt x="324" y="365"/>
                  </a:cubicBezTo>
                  <a:cubicBezTo>
                    <a:pt x="405" y="292"/>
                    <a:pt x="405" y="292"/>
                    <a:pt x="405" y="292"/>
                  </a:cubicBezTo>
                  <a:lnTo>
                    <a:pt x="405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58"/>
            <p:cNvSpPr>
              <a:spLocks/>
            </p:cNvSpPr>
            <p:nvPr/>
          </p:nvSpPr>
          <p:spPr bwMode="auto">
            <a:xfrm>
              <a:off x="4247" y="1839"/>
              <a:ext cx="66" cy="89"/>
            </a:xfrm>
            <a:custGeom>
              <a:avLst/>
              <a:gdLst>
                <a:gd name="T0" fmla="*/ 105 w 121"/>
                <a:gd name="T1" fmla="*/ 0 h 162"/>
                <a:gd name="T2" fmla="*/ 64 w 121"/>
                <a:gd name="T3" fmla="*/ 25 h 162"/>
                <a:gd name="T4" fmla="*/ 56 w 121"/>
                <a:gd name="T5" fmla="*/ 25 h 162"/>
                <a:gd name="T6" fmla="*/ 16 w 121"/>
                <a:gd name="T7" fmla="*/ 0 h 162"/>
                <a:gd name="T8" fmla="*/ 8 w 121"/>
                <a:gd name="T9" fmla="*/ 17 h 162"/>
                <a:gd name="T10" fmla="*/ 16 w 121"/>
                <a:gd name="T11" fmla="*/ 106 h 162"/>
                <a:gd name="T12" fmla="*/ 56 w 121"/>
                <a:gd name="T13" fmla="*/ 162 h 162"/>
                <a:gd name="T14" fmla="*/ 64 w 121"/>
                <a:gd name="T15" fmla="*/ 162 h 162"/>
                <a:gd name="T16" fmla="*/ 105 w 121"/>
                <a:gd name="T17" fmla="*/ 106 h 162"/>
                <a:gd name="T18" fmla="*/ 113 w 121"/>
                <a:gd name="T19" fmla="*/ 17 h 162"/>
                <a:gd name="T20" fmla="*/ 105 w 121"/>
                <a:gd name="T2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162">
                  <a:moveTo>
                    <a:pt x="105" y="0"/>
                  </a:moveTo>
                  <a:cubicBezTo>
                    <a:pt x="97" y="9"/>
                    <a:pt x="89" y="25"/>
                    <a:pt x="64" y="25"/>
                  </a:cubicBezTo>
                  <a:cubicBezTo>
                    <a:pt x="64" y="25"/>
                    <a:pt x="64" y="25"/>
                    <a:pt x="56" y="25"/>
                  </a:cubicBezTo>
                  <a:cubicBezTo>
                    <a:pt x="32" y="25"/>
                    <a:pt x="24" y="9"/>
                    <a:pt x="16" y="0"/>
                  </a:cubicBezTo>
                  <a:cubicBezTo>
                    <a:pt x="8" y="9"/>
                    <a:pt x="8" y="17"/>
                    <a:pt x="8" y="17"/>
                  </a:cubicBezTo>
                  <a:cubicBezTo>
                    <a:pt x="0" y="73"/>
                    <a:pt x="16" y="106"/>
                    <a:pt x="16" y="106"/>
                  </a:cubicBezTo>
                  <a:cubicBezTo>
                    <a:pt x="32" y="154"/>
                    <a:pt x="56" y="162"/>
                    <a:pt x="56" y="162"/>
                  </a:cubicBezTo>
                  <a:cubicBezTo>
                    <a:pt x="56" y="162"/>
                    <a:pt x="56" y="162"/>
                    <a:pt x="64" y="162"/>
                  </a:cubicBezTo>
                  <a:cubicBezTo>
                    <a:pt x="64" y="162"/>
                    <a:pt x="89" y="154"/>
                    <a:pt x="105" y="106"/>
                  </a:cubicBezTo>
                  <a:cubicBezTo>
                    <a:pt x="105" y="106"/>
                    <a:pt x="121" y="73"/>
                    <a:pt x="113" y="17"/>
                  </a:cubicBezTo>
                  <a:cubicBezTo>
                    <a:pt x="113" y="17"/>
                    <a:pt x="113" y="9"/>
                    <a:pt x="105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59"/>
            <p:cNvSpPr>
              <a:spLocks noEditPoints="1"/>
            </p:cNvSpPr>
            <p:nvPr/>
          </p:nvSpPr>
          <p:spPr bwMode="auto">
            <a:xfrm>
              <a:off x="4228" y="1812"/>
              <a:ext cx="103" cy="134"/>
            </a:xfrm>
            <a:custGeom>
              <a:avLst/>
              <a:gdLst>
                <a:gd name="T0" fmla="*/ 178 w 187"/>
                <a:gd name="T1" fmla="*/ 73 h 243"/>
                <a:gd name="T2" fmla="*/ 178 w 187"/>
                <a:gd name="T3" fmla="*/ 57 h 243"/>
                <a:gd name="T4" fmla="*/ 97 w 187"/>
                <a:gd name="T5" fmla="*/ 0 h 243"/>
                <a:gd name="T6" fmla="*/ 8 w 187"/>
                <a:gd name="T7" fmla="*/ 57 h 243"/>
                <a:gd name="T8" fmla="*/ 8 w 187"/>
                <a:gd name="T9" fmla="*/ 73 h 243"/>
                <a:gd name="T10" fmla="*/ 0 w 187"/>
                <a:gd name="T11" fmla="*/ 105 h 243"/>
                <a:gd name="T12" fmla="*/ 0 w 187"/>
                <a:gd name="T13" fmla="*/ 121 h 243"/>
                <a:gd name="T14" fmla="*/ 16 w 187"/>
                <a:gd name="T15" fmla="*/ 162 h 243"/>
                <a:gd name="T16" fmla="*/ 89 w 187"/>
                <a:gd name="T17" fmla="*/ 243 h 243"/>
                <a:gd name="T18" fmla="*/ 97 w 187"/>
                <a:gd name="T19" fmla="*/ 243 h 243"/>
                <a:gd name="T20" fmla="*/ 170 w 187"/>
                <a:gd name="T21" fmla="*/ 170 h 243"/>
                <a:gd name="T22" fmla="*/ 187 w 187"/>
                <a:gd name="T23" fmla="*/ 121 h 243"/>
                <a:gd name="T24" fmla="*/ 187 w 187"/>
                <a:gd name="T25" fmla="*/ 105 h 243"/>
                <a:gd name="T26" fmla="*/ 178 w 187"/>
                <a:gd name="T27" fmla="*/ 73 h 243"/>
                <a:gd name="T28" fmla="*/ 138 w 187"/>
                <a:gd name="T29" fmla="*/ 154 h 243"/>
                <a:gd name="T30" fmla="*/ 97 w 187"/>
                <a:gd name="T31" fmla="*/ 210 h 243"/>
                <a:gd name="T32" fmla="*/ 89 w 187"/>
                <a:gd name="T33" fmla="*/ 210 h 243"/>
                <a:gd name="T34" fmla="*/ 49 w 187"/>
                <a:gd name="T35" fmla="*/ 154 h 243"/>
                <a:gd name="T36" fmla="*/ 41 w 187"/>
                <a:gd name="T37" fmla="*/ 65 h 243"/>
                <a:gd name="T38" fmla="*/ 49 w 187"/>
                <a:gd name="T39" fmla="*/ 48 h 243"/>
                <a:gd name="T40" fmla="*/ 89 w 187"/>
                <a:gd name="T41" fmla="*/ 73 h 243"/>
                <a:gd name="T42" fmla="*/ 97 w 187"/>
                <a:gd name="T43" fmla="*/ 73 h 243"/>
                <a:gd name="T44" fmla="*/ 138 w 187"/>
                <a:gd name="T45" fmla="*/ 48 h 243"/>
                <a:gd name="T46" fmla="*/ 146 w 187"/>
                <a:gd name="T47" fmla="*/ 65 h 243"/>
                <a:gd name="T48" fmla="*/ 138 w 187"/>
                <a:gd name="T49" fmla="*/ 154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243">
                  <a:moveTo>
                    <a:pt x="178" y="73"/>
                  </a:moveTo>
                  <a:cubicBezTo>
                    <a:pt x="178" y="73"/>
                    <a:pt x="178" y="65"/>
                    <a:pt x="178" y="57"/>
                  </a:cubicBezTo>
                  <a:cubicBezTo>
                    <a:pt x="178" y="40"/>
                    <a:pt x="154" y="0"/>
                    <a:pt x="97" y="0"/>
                  </a:cubicBezTo>
                  <a:cubicBezTo>
                    <a:pt x="33" y="0"/>
                    <a:pt x="8" y="40"/>
                    <a:pt x="8" y="57"/>
                  </a:cubicBezTo>
                  <a:cubicBezTo>
                    <a:pt x="8" y="65"/>
                    <a:pt x="8" y="73"/>
                    <a:pt x="8" y="73"/>
                  </a:cubicBezTo>
                  <a:cubicBezTo>
                    <a:pt x="0" y="89"/>
                    <a:pt x="0" y="105"/>
                    <a:pt x="0" y="105"/>
                  </a:cubicBezTo>
                  <a:cubicBezTo>
                    <a:pt x="0" y="113"/>
                    <a:pt x="0" y="113"/>
                    <a:pt x="0" y="121"/>
                  </a:cubicBezTo>
                  <a:cubicBezTo>
                    <a:pt x="8" y="154"/>
                    <a:pt x="8" y="162"/>
                    <a:pt x="16" y="162"/>
                  </a:cubicBezTo>
                  <a:cubicBezTo>
                    <a:pt x="41" y="243"/>
                    <a:pt x="81" y="243"/>
                    <a:pt x="89" y="243"/>
                  </a:cubicBezTo>
                  <a:cubicBezTo>
                    <a:pt x="97" y="243"/>
                    <a:pt x="97" y="243"/>
                    <a:pt x="97" y="243"/>
                  </a:cubicBezTo>
                  <a:cubicBezTo>
                    <a:pt x="106" y="243"/>
                    <a:pt x="146" y="243"/>
                    <a:pt x="170" y="170"/>
                  </a:cubicBezTo>
                  <a:cubicBezTo>
                    <a:pt x="178" y="162"/>
                    <a:pt x="178" y="154"/>
                    <a:pt x="187" y="121"/>
                  </a:cubicBezTo>
                  <a:cubicBezTo>
                    <a:pt x="187" y="121"/>
                    <a:pt x="187" y="113"/>
                    <a:pt x="187" y="105"/>
                  </a:cubicBezTo>
                  <a:cubicBezTo>
                    <a:pt x="187" y="105"/>
                    <a:pt x="187" y="89"/>
                    <a:pt x="178" y="73"/>
                  </a:cubicBezTo>
                  <a:close/>
                  <a:moveTo>
                    <a:pt x="138" y="154"/>
                  </a:moveTo>
                  <a:cubicBezTo>
                    <a:pt x="122" y="202"/>
                    <a:pt x="97" y="210"/>
                    <a:pt x="97" y="210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9" y="210"/>
                    <a:pt x="65" y="202"/>
                    <a:pt x="49" y="154"/>
                  </a:cubicBezTo>
                  <a:cubicBezTo>
                    <a:pt x="49" y="154"/>
                    <a:pt x="33" y="121"/>
                    <a:pt x="41" y="65"/>
                  </a:cubicBezTo>
                  <a:cubicBezTo>
                    <a:pt x="41" y="65"/>
                    <a:pt x="41" y="57"/>
                    <a:pt x="49" y="48"/>
                  </a:cubicBezTo>
                  <a:cubicBezTo>
                    <a:pt x="57" y="57"/>
                    <a:pt x="65" y="73"/>
                    <a:pt x="89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122" y="73"/>
                    <a:pt x="130" y="57"/>
                    <a:pt x="138" y="48"/>
                  </a:cubicBezTo>
                  <a:cubicBezTo>
                    <a:pt x="146" y="57"/>
                    <a:pt x="146" y="65"/>
                    <a:pt x="146" y="65"/>
                  </a:cubicBezTo>
                  <a:cubicBezTo>
                    <a:pt x="154" y="121"/>
                    <a:pt x="138" y="154"/>
                    <a:pt x="138" y="15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60"/>
            <p:cNvSpPr>
              <a:spLocks/>
            </p:cNvSpPr>
            <p:nvPr/>
          </p:nvSpPr>
          <p:spPr bwMode="auto">
            <a:xfrm>
              <a:off x="4011" y="1770"/>
              <a:ext cx="106" cy="216"/>
            </a:xfrm>
            <a:custGeom>
              <a:avLst/>
              <a:gdLst>
                <a:gd name="T0" fmla="*/ 75 w 150"/>
                <a:gd name="T1" fmla="*/ 0 h 202"/>
                <a:gd name="T2" fmla="*/ 2 w 150"/>
                <a:gd name="T3" fmla="*/ 46 h 202"/>
                <a:gd name="T4" fmla="*/ 0 w 150"/>
                <a:gd name="T5" fmla="*/ 73 h 202"/>
                <a:gd name="T6" fmla="*/ 75 w 150"/>
                <a:gd name="T7" fmla="*/ 202 h 202"/>
                <a:gd name="T8" fmla="*/ 150 w 150"/>
                <a:gd name="T9" fmla="*/ 73 h 202"/>
                <a:gd name="T10" fmla="*/ 148 w 150"/>
                <a:gd name="T11" fmla="*/ 46 h 202"/>
                <a:gd name="T12" fmla="*/ 75 w 150"/>
                <a:gd name="T1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202">
                  <a:moveTo>
                    <a:pt x="75" y="0"/>
                  </a:moveTo>
                  <a:cubicBezTo>
                    <a:pt x="46" y="0"/>
                    <a:pt x="17" y="28"/>
                    <a:pt x="2" y="46"/>
                  </a:cubicBezTo>
                  <a:cubicBezTo>
                    <a:pt x="0" y="55"/>
                    <a:pt x="0" y="64"/>
                    <a:pt x="0" y="73"/>
                  </a:cubicBezTo>
                  <a:cubicBezTo>
                    <a:pt x="0" y="143"/>
                    <a:pt x="34" y="202"/>
                    <a:pt x="75" y="202"/>
                  </a:cubicBezTo>
                  <a:cubicBezTo>
                    <a:pt x="116" y="202"/>
                    <a:pt x="150" y="143"/>
                    <a:pt x="150" y="73"/>
                  </a:cubicBezTo>
                  <a:cubicBezTo>
                    <a:pt x="150" y="64"/>
                    <a:pt x="150" y="55"/>
                    <a:pt x="148" y="46"/>
                  </a:cubicBezTo>
                  <a:cubicBezTo>
                    <a:pt x="133" y="28"/>
                    <a:pt x="104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61"/>
            <p:cNvSpPr>
              <a:spLocks noEditPoints="1"/>
            </p:cNvSpPr>
            <p:nvPr/>
          </p:nvSpPr>
          <p:spPr bwMode="auto">
            <a:xfrm>
              <a:off x="3950" y="1737"/>
              <a:ext cx="220" cy="192"/>
            </a:xfrm>
            <a:custGeom>
              <a:avLst/>
              <a:gdLst>
                <a:gd name="T0" fmla="*/ 331 w 400"/>
                <a:gd name="T1" fmla="*/ 274 h 349"/>
                <a:gd name="T2" fmla="*/ 331 w 400"/>
                <a:gd name="T3" fmla="*/ 195 h 349"/>
                <a:gd name="T4" fmla="*/ 311 w 400"/>
                <a:gd name="T5" fmla="*/ 94 h 349"/>
                <a:gd name="T6" fmla="*/ 201 w 400"/>
                <a:gd name="T7" fmla="*/ 17 h 349"/>
                <a:gd name="T8" fmla="*/ 91 w 400"/>
                <a:gd name="T9" fmla="*/ 94 h 349"/>
                <a:gd name="T10" fmla="*/ 71 w 400"/>
                <a:gd name="T11" fmla="*/ 195 h 349"/>
                <a:gd name="T12" fmla="*/ 71 w 400"/>
                <a:gd name="T13" fmla="*/ 274 h 349"/>
                <a:gd name="T14" fmla="*/ 60 w 400"/>
                <a:gd name="T15" fmla="*/ 348 h 349"/>
                <a:gd name="T16" fmla="*/ 144 w 400"/>
                <a:gd name="T17" fmla="*/ 306 h 349"/>
                <a:gd name="T18" fmla="*/ 150 w 400"/>
                <a:gd name="T19" fmla="*/ 285 h 349"/>
                <a:gd name="T20" fmla="*/ 201 w 400"/>
                <a:gd name="T21" fmla="*/ 307 h 349"/>
                <a:gd name="T22" fmla="*/ 252 w 400"/>
                <a:gd name="T23" fmla="*/ 285 h 349"/>
                <a:gd name="T24" fmla="*/ 257 w 400"/>
                <a:gd name="T25" fmla="*/ 302 h 349"/>
                <a:gd name="T26" fmla="*/ 298 w 400"/>
                <a:gd name="T27" fmla="*/ 326 h 349"/>
                <a:gd name="T28" fmla="*/ 340 w 400"/>
                <a:gd name="T29" fmla="*/ 349 h 349"/>
                <a:gd name="T30" fmla="*/ 331 w 400"/>
                <a:gd name="T31" fmla="*/ 274 h 349"/>
                <a:gd name="T32" fmla="*/ 201 w 400"/>
                <a:gd name="T33" fmla="*/ 283 h 349"/>
                <a:gd name="T34" fmla="*/ 126 w 400"/>
                <a:gd name="T35" fmla="*/ 154 h 349"/>
                <a:gd name="T36" fmla="*/ 128 w 400"/>
                <a:gd name="T37" fmla="*/ 127 h 349"/>
                <a:gd name="T38" fmla="*/ 201 w 400"/>
                <a:gd name="T39" fmla="*/ 81 h 349"/>
                <a:gd name="T40" fmla="*/ 274 w 400"/>
                <a:gd name="T41" fmla="*/ 127 h 349"/>
                <a:gd name="T42" fmla="*/ 276 w 400"/>
                <a:gd name="T43" fmla="*/ 154 h 349"/>
                <a:gd name="T44" fmla="*/ 201 w 400"/>
                <a:gd name="T45" fmla="*/ 283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0" h="349">
                  <a:moveTo>
                    <a:pt x="331" y="274"/>
                  </a:moveTo>
                  <a:cubicBezTo>
                    <a:pt x="381" y="239"/>
                    <a:pt x="330" y="199"/>
                    <a:pt x="331" y="195"/>
                  </a:cubicBezTo>
                  <a:cubicBezTo>
                    <a:pt x="375" y="126"/>
                    <a:pt x="314" y="96"/>
                    <a:pt x="311" y="94"/>
                  </a:cubicBezTo>
                  <a:cubicBezTo>
                    <a:pt x="316" y="0"/>
                    <a:pt x="201" y="17"/>
                    <a:pt x="201" y="17"/>
                  </a:cubicBezTo>
                  <a:cubicBezTo>
                    <a:pt x="201" y="17"/>
                    <a:pt x="86" y="0"/>
                    <a:pt x="91" y="94"/>
                  </a:cubicBezTo>
                  <a:cubicBezTo>
                    <a:pt x="88" y="96"/>
                    <a:pt x="27" y="126"/>
                    <a:pt x="71" y="195"/>
                  </a:cubicBezTo>
                  <a:cubicBezTo>
                    <a:pt x="72" y="199"/>
                    <a:pt x="21" y="239"/>
                    <a:pt x="71" y="274"/>
                  </a:cubicBezTo>
                  <a:cubicBezTo>
                    <a:pt x="71" y="274"/>
                    <a:pt x="0" y="309"/>
                    <a:pt x="60" y="348"/>
                  </a:cubicBezTo>
                  <a:cubicBezTo>
                    <a:pt x="59" y="348"/>
                    <a:pt x="144" y="306"/>
                    <a:pt x="144" y="306"/>
                  </a:cubicBezTo>
                  <a:cubicBezTo>
                    <a:pt x="150" y="285"/>
                    <a:pt x="150" y="285"/>
                    <a:pt x="150" y="285"/>
                  </a:cubicBezTo>
                  <a:cubicBezTo>
                    <a:pt x="164" y="299"/>
                    <a:pt x="182" y="307"/>
                    <a:pt x="201" y="307"/>
                  </a:cubicBezTo>
                  <a:cubicBezTo>
                    <a:pt x="220" y="307"/>
                    <a:pt x="238" y="299"/>
                    <a:pt x="252" y="285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98" y="326"/>
                    <a:pt x="298" y="326"/>
                    <a:pt x="298" y="326"/>
                  </a:cubicBezTo>
                  <a:cubicBezTo>
                    <a:pt x="298" y="326"/>
                    <a:pt x="341" y="349"/>
                    <a:pt x="340" y="349"/>
                  </a:cubicBezTo>
                  <a:cubicBezTo>
                    <a:pt x="400" y="310"/>
                    <a:pt x="331" y="274"/>
                    <a:pt x="331" y="274"/>
                  </a:cubicBezTo>
                  <a:close/>
                  <a:moveTo>
                    <a:pt x="201" y="283"/>
                  </a:moveTo>
                  <a:cubicBezTo>
                    <a:pt x="160" y="283"/>
                    <a:pt x="126" y="224"/>
                    <a:pt x="126" y="154"/>
                  </a:cubicBezTo>
                  <a:cubicBezTo>
                    <a:pt x="126" y="145"/>
                    <a:pt x="126" y="136"/>
                    <a:pt x="128" y="127"/>
                  </a:cubicBezTo>
                  <a:cubicBezTo>
                    <a:pt x="143" y="109"/>
                    <a:pt x="172" y="81"/>
                    <a:pt x="201" y="81"/>
                  </a:cubicBezTo>
                  <a:cubicBezTo>
                    <a:pt x="230" y="81"/>
                    <a:pt x="259" y="109"/>
                    <a:pt x="274" y="127"/>
                  </a:cubicBezTo>
                  <a:cubicBezTo>
                    <a:pt x="276" y="136"/>
                    <a:pt x="276" y="145"/>
                    <a:pt x="276" y="154"/>
                  </a:cubicBezTo>
                  <a:cubicBezTo>
                    <a:pt x="276" y="224"/>
                    <a:pt x="242" y="283"/>
                    <a:pt x="201" y="28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62"/>
            <p:cNvSpPr>
              <a:spLocks noEditPoints="1"/>
            </p:cNvSpPr>
            <p:nvPr/>
          </p:nvSpPr>
          <p:spPr bwMode="auto">
            <a:xfrm>
              <a:off x="3904" y="1911"/>
              <a:ext cx="314" cy="658"/>
            </a:xfrm>
            <a:custGeom>
              <a:avLst/>
              <a:gdLst>
                <a:gd name="T0" fmla="*/ 431 w 572"/>
                <a:gd name="T1" fmla="*/ 494 h 1194"/>
                <a:gd name="T2" fmla="*/ 535 w 572"/>
                <a:gd name="T3" fmla="*/ 395 h 1194"/>
                <a:gd name="T4" fmla="*/ 535 w 572"/>
                <a:gd name="T5" fmla="*/ 83 h 1194"/>
                <a:gd name="T6" fmla="*/ 366 w 572"/>
                <a:gd name="T7" fmla="*/ 0 h 1194"/>
                <a:gd name="T8" fmla="*/ 353 w 572"/>
                <a:gd name="T9" fmla="*/ 18 h 1194"/>
                <a:gd name="T10" fmla="*/ 289 w 572"/>
                <a:gd name="T11" fmla="*/ 59 h 1194"/>
                <a:gd name="T12" fmla="*/ 286 w 572"/>
                <a:gd name="T13" fmla="*/ 59 h 1194"/>
                <a:gd name="T14" fmla="*/ 283 w 572"/>
                <a:gd name="T15" fmla="*/ 59 h 1194"/>
                <a:gd name="T16" fmla="*/ 219 w 572"/>
                <a:gd name="T17" fmla="*/ 18 h 1194"/>
                <a:gd name="T18" fmla="*/ 206 w 572"/>
                <a:gd name="T19" fmla="*/ 0 h 1194"/>
                <a:gd name="T20" fmla="*/ 37 w 572"/>
                <a:gd name="T21" fmla="*/ 83 h 1194"/>
                <a:gd name="T22" fmla="*/ 37 w 572"/>
                <a:gd name="T23" fmla="*/ 395 h 1194"/>
                <a:gd name="T24" fmla="*/ 141 w 572"/>
                <a:gd name="T25" fmla="*/ 494 h 1194"/>
                <a:gd name="T26" fmla="*/ 0 w 572"/>
                <a:gd name="T27" fmla="*/ 910 h 1194"/>
                <a:gd name="T28" fmla="*/ 162 w 572"/>
                <a:gd name="T29" fmla="*/ 910 h 1194"/>
                <a:gd name="T30" fmla="*/ 162 w 572"/>
                <a:gd name="T31" fmla="*/ 1194 h 1194"/>
                <a:gd name="T32" fmla="*/ 286 w 572"/>
                <a:gd name="T33" fmla="*/ 1194 h 1194"/>
                <a:gd name="T34" fmla="*/ 410 w 572"/>
                <a:gd name="T35" fmla="*/ 1194 h 1194"/>
                <a:gd name="T36" fmla="*/ 410 w 572"/>
                <a:gd name="T37" fmla="*/ 910 h 1194"/>
                <a:gd name="T38" fmla="*/ 572 w 572"/>
                <a:gd name="T39" fmla="*/ 910 h 1194"/>
                <a:gd name="T40" fmla="*/ 431 w 572"/>
                <a:gd name="T41" fmla="*/ 494 h 1194"/>
                <a:gd name="T42" fmla="*/ 358 w 572"/>
                <a:gd name="T43" fmla="*/ 1142 h 1194"/>
                <a:gd name="T44" fmla="*/ 286 w 572"/>
                <a:gd name="T45" fmla="*/ 1142 h 1194"/>
                <a:gd name="T46" fmla="*/ 214 w 572"/>
                <a:gd name="T47" fmla="*/ 1142 h 1194"/>
                <a:gd name="T48" fmla="*/ 214 w 572"/>
                <a:gd name="T49" fmla="*/ 910 h 1194"/>
                <a:gd name="T50" fmla="*/ 286 w 572"/>
                <a:gd name="T51" fmla="*/ 910 h 1194"/>
                <a:gd name="T52" fmla="*/ 358 w 572"/>
                <a:gd name="T53" fmla="*/ 910 h 1194"/>
                <a:gd name="T54" fmla="*/ 358 w 572"/>
                <a:gd name="T55" fmla="*/ 1142 h 1194"/>
                <a:gd name="T56" fmla="*/ 402 w 572"/>
                <a:gd name="T57" fmla="*/ 444 h 1194"/>
                <a:gd name="T58" fmla="*/ 286 w 572"/>
                <a:gd name="T59" fmla="*/ 444 h 1194"/>
                <a:gd name="T60" fmla="*/ 170 w 572"/>
                <a:gd name="T61" fmla="*/ 444 h 1194"/>
                <a:gd name="T62" fmla="*/ 89 w 572"/>
                <a:gd name="T63" fmla="*/ 371 h 1194"/>
                <a:gd name="T64" fmla="*/ 89 w 572"/>
                <a:gd name="T65" fmla="*/ 116 h 1194"/>
                <a:gd name="T66" fmla="*/ 187 w 572"/>
                <a:gd name="T67" fmla="*/ 70 h 1194"/>
                <a:gd name="T68" fmla="*/ 199 w 572"/>
                <a:gd name="T69" fmla="*/ 82 h 1194"/>
                <a:gd name="T70" fmla="*/ 286 w 572"/>
                <a:gd name="T71" fmla="*/ 114 h 1194"/>
                <a:gd name="T72" fmla="*/ 373 w 572"/>
                <a:gd name="T73" fmla="*/ 82 h 1194"/>
                <a:gd name="T74" fmla="*/ 386 w 572"/>
                <a:gd name="T75" fmla="*/ 70 h 1194"/>
                <a:gd name="T76" fmla="*/ 483 w 572"/>
                <a:gd name="T77" fmla="*/ 116 h 1194"/>
                <a:gd name="T78" fmla="*/ 483 w 572"/>
                <a:gd name="T79" fmla="*/ 371 h 1194"/>
                <a:gd name="T80" fmla="*/ 402 w 572"/>
                <a:gd name="T81" fmla="*/ 444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72" h="1194">
                  <a:moveTo>
                    <a:pt x="431" y="494"/>
                  </a:moveTo>
                  <a:cubicBezTo>
                    <a:pt x="535" y="395"/>
                    <a:pt x="535" y="395"/>
                    <a:pt x="535" y="395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366" y="0"/>
                    <a:pt x="366" y="0"/>
                    <a:pt x="366" y="0"/>
                  </a:cubicBezTo>
                  <a:cubicBezTo>
                    <a:pt x="353" y="18"/>
                    <a:pt x="353" y="18"/>
                    <a:pt x="353" y="18"/>
                  </a:cubicBezTo>
                  <a:cubicBezTo>
                    <a:pt x="337" y="43"/>
                    <a:pt x="313" y="59"/>
                    <a:pt x="289" y="59"/>
                  </a:cubicBezTo>
                  <a:cubicBezTo>
                    <a:pt x="288" y="59"/>
                    <a:pt x="287" y="59"/>
                    <a:pt x="286" y="59"/>
                  </a:cubicBezTo>
                  <a:cubicBezTo>
                    <a:pt x="285" y="59"/>
                    <a:pt x="284" y="59"/>
                    <a:pt x="283" y="59"/>
                  </a:cubicBezTo>
                  <a:cubicBezTo>
                    <a:pt x="259" y="59"/>
                    <a:pt x="235" y="43"/>
                    <a:pt x="219" y="18"/>
                  </a:cubicBezTo>
                  <a:cubicBezTo>
                    <a:pt x="219" y="18"/>
                    <a:pt x="219" y="18"/>
                    <a:pt x="206" y="0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7" y="395"/>
                    <a:pt x="37" y="395"/>
                    <a:pt x="37" y="395"/>
                  </a:cubicBezTo>
                  <a:cubicBezTo>
                    <a:pt x="141" y="494"/>
                    <a:pt x="141" y="494"/>
                    <a:pt x="141" y="494"/>
                  </a:cubicBezTo>
                  <a:cubicBezTo>
                    <a:pt x="0" y="910"/>
                    <a:pt x="0" y="910"/>
                    <a:pt x="0" y="910"/>
                  </a:cubicBezTo>
                  <a:cubicBezTo>
                    <a:pt x="162" y="910"/>
                    <a:pt x="162" y="910"/>
                    <a:pt x="162" y="910"/>
                  </a:cubicBezTo>
                  <a:cubicBezTo>
                    <a:pt x="162" y="1194"/>
                    <a:pt x="162" y="1194"/>
                    <a:pt x="162" y="1194"/>
                  </a:cubicBezTo>
                  <a:cubicBezTo>
                    <a:pt x="286" y="1194"/>
                    <a:pt x="286" y="1194"/>
                    <a:pt x="286" y="1194"/>
                  </a:cubicBezTo>
                  <a:cubicBezTo>
                    <a:pt x="410" y="1194"/>
                    <a:pt x="410" y="1194"/>
                    <a:pt x="410" y="1194"/>
                  </a:cubicBezTo>
                  <a:cubicBezTo>
                    <a:pt x="410" y="910"/>
                    <a:pt x="410" y="910"/>
                    <a:pt x="410" y="910"/>
                  </a:cubicBezTo>
                  <a:cubicBezTo>
                    <a:pt x="572" y="910"/>
                    <a:pt x="572" y="910"/>
                    <a:pt x="572" y="910"/>
                  </a:cubicBezTo>
                  <a:lnTo>
                    <a:pt x="431" y="494"/>
                  </a:lnTo>
                  <a:close/>
                  <a:moveTo>
                    <a:pt x="358" y="1142"/>
                  </a:moveTo>
                  <a:cubicBezTo>
                    <a:pt x="286" y="1142"/>
                    <a:pt x="286" y="1142"/>
                    <a:pt x="286" y="1142"/>
                  </a:cubicBezTo>
                  <a:cubicBezTo>
                    <a:pt x="214" y="1142"/>
                    <a:pt x="214" y="1142"/>
                    <a:pt x="214" y="1142"/>
                  </a:cubicBezTo>
                  <a:cubicBezTo>
                    <a:pt x="214" y="910"/>
                    <a:pt x="214" y="910"/>
                    <a:pt x="214" y="910"/>
                  </a:cubicBezTo>
                  <a:cubicBezTo>
                    <a:pt x="286" y="910"/>
                    <a:pt x="286" y="910"/>
                    <a:pt x="286" y="910"/>
                  </a:cubicBezTo>
                  <a:cubicBezTo>
                    <a:pt x="358" y="910"/>
                    <a:pt x="358" y="910"/>
                    <a:pt x="358" y="910"/>
                  </a:cubicBezTo>
                  <a:lnTo>
                    <a:pt x="358" y="1142"/>
                  </a:lnTo>
                  <a:close/>
                  <a:moveTo>
                    <a:pt x="402" y="444"/>
                  </a:moveTo>
                  <a:cubicBezTo>
                    <a:pt x="286" y="444"/>
                    <a:pt x="286" y="444"/>
                    <a:pt x="286" y="444"/>
                  </a:cubicBezTo>
                  <a:cubicBezTo>
                    <a:pt x="170" y="444"/>
                    <a:pt x="170" y="444"/>
                    <a:pt x="170" y="444"/>
                  </a:cubicBezTo>
                  <a:cubicBezTo>
                    <a:pt x="89" y="371"/>
                    <a:pt x="89" y="371"/>
                    <a:pt x="89" y="371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94" y="78"/>
                    <a:pt x="199" y="82"/>
                  </a:cubicBezTo>
                  <a:cubicBezTo>
                    <a:pt x="222" y="101"/>
                    <a:pt x="245" y="114"/>
                    <a:pt x="286" y="114"/>
                  </a:cubicBezTo>
                  <a:cubicBezTo>
                    <a:pt x="327" y="114"/>
                    <a:pt x="350" y="101"/>
                    <a:pt x="373" y="82"/>
                  </a:cubicBezTo>
                  <a:cubicBezTo>
                    <a:pt x="378" y="78"/>
                    <a:pt x="386" y="70"/>
                    <a:pt x="386" y="70"/>
                  </a:cubicBezTo>
                  <a:cubicBezTo>
                    <a:pt x="483" y="116"/>
                    <a:pt x="483" y="116"/>
                    <a:pt x="483" y="116"/>
                  </a:cubicBezTo>
                  <a:cubicBezTo>
                    <a:pt x="483" y="371"/>
                    <a:pt x="483" y="371"/>
                    <a:pt x="483" y="371"/>
                  </a:cubicBezTo>
                  <a:lnTo>
                    <a:pt x="402" y="44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63"/>
            <p:cNvSpPr>
              <a:spLocks noEditPoints="1"/>
            </p:cNvSpPr>
            <p:nvPr/>
          </p:nvSpPr>
          <p:spPr bwMode="auto">
            <a:xfrm>
              <a:off x="4060" y="1782"/>
              <a:ext cx="109" cy="758"/>
            </a:xfrm>
            <a:custGeom>
              <a:avLst/>
              <a:gdLst>
                <a:gd name="T0" fmla="*/ 0 w 198"/>
                <a:gd name="T1" fmla="*/ 679 h 1377"/>
                <a:gd name="T2" fmla="*/ 0 w 198"/>
                <a:gd name="T3" fmla="*/ 349 h 1377"/>
                <a:gd name="T4" fmla="*/ 1 w 198"/>
                <a:gd name="T5" fmla="*/ 349 h 1377"/>
                <a:gd name="T6" fmla="*/ 88 w 198"/>
                <a:gd name="T7" fmla="*/ 317 h 1377"/>
                <a:gd name="T8" fmla="*/ 101 w 198"/>
                <a:gd name="T9" fmla="*/ 305 h 1377"/>
                <a:gd name="T10" fmla="*/ 198 w 198"/>
                <a:gd name="T11" fmla="*/ 351 h 1377"/>
                <a:gd name="T12" fmla="*/ 198 w 198"/>
                <a:gd name="T13" fmla="*/ 606 h 1377"/>
                <a:gd name="T14" fmla="*/ 117 w 198"/>
                <a:gd name="T15" fmla="*/ 679 h 1377"/>
                <a:gd name="T16" fmla="*/ 1 w 198"/>
                <a:gd name="T17" fmla="*/ 679 h 1377"/>
                <a:gd name="T18" fmla="*/ 0 w 198"/>
                <a:gd name="T19" fmla="*/ 679 h 1377"/>
                <a:gd name="T20" fmla="*/ 1 w 198"/>
                <a:gd name="T21" fmla="*/ 1377 h 1377"/>
                <a:gd name="T22" fmla="*/ 73 w 198"/>
                <a:gd name="T23" fmla="*/ 1377 h 1377"/>
                <a:gd name="T24" fmla="*/ 73 w 198"/>
                <a:gd name="T25" fmla="*/ 1145 h 1377"/>
                <a:gd name="T26" fmla="*/ 1 w 198"/>
                <a:gd name="T27" fmla="*/ 1145 h 1377"/>
                <a:gd name="T28" fmla="*/ 0 w 198"/>
                <a:gd name="T29" fmla="*/ 1145 h 1377"/>
                <a:gd name="T30" fmla="*/ 0 w 198"/>
                <a:gd name="T31" fmla="*/ 1377 h 1377"/>
                <a:gd name="T32" fmla="*/ 1 w 198"/>
                <a:gd name="T33" fmla="*/ 1377 h 1377"/>
                <a:gd name="T34" fmla="*/ 75 w 198"/>
                <a:gd name="T35" fmla="*/ 73 h 1377"/>
                <a:gd name="T36" fmla="*/ 73 w 198"/>
                <a:gd name="T37" fmla="*/ 46 h 1377"/>
                <a:gd name="T38" fmla="*/ 0 w 198"/>
                <a:gd name="T39" fmla="*/ 0 h 1377"/>
                <a:gd name="T40" fmla="*/ 0 w 198"/>
                <a:gd name="T41" fmla="*/ 202 h 1377"/>
                <a:gd name="T42" fmla="*/ 75 w 198"/>
                <a:gd name="T43" fmla="*/ 73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8" h="1377">
                  <a:moveTo>
                    <a:pt x="0" y="67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1" y="349"/>
                    <a:pt x="1" y="349"/>
                  </a:cubicBezTo>
                  <a:cubicBezTo>
                    <a:pt x="42" y="349"/>
                    <a:pt x="65" y="336"/>
                    <a:pt x="88" y="317"/>
                  </a:cubicBezTo>
                  <a:cubicBezTo>
                    <a:pt x="93" y="313"/>
                    <a:pt x="101" y="305"/>
                    <a:pt x="101" y="305"/>
                  </a:cubicBezTo>
                  <a:cubicBezTo>
                    <a:pt x="198" y="351"/>
                    <a:pt x="198" y="351"/>
                    <a:pt x="198" y="351"/>
                  </a:cubicBezTo>
                  <a:cubicBezTo>
                    <a:pt x="198" y="606"/>
                    <a:pt x="198" y="606"/>
                    <a:pt x="198" y="606"/>
                  </a:cubicBezTo>
                  <a:cubicBezTo>
                    <a:pt x="117" y="679"/>
                    <a:pt x="117" y="679"/>
                    <a:pt x="117" y="679"/>
                  </a:cubicBezTo>
                  <a:cubicBezTo>
                    <a:pt x="1" y="679"/>
                    <a:pt x="1" y="679"/>
                    <a:pt x="1" y="679"/>
                  </a:cubicBezTo>
                  <a:lnTo>
                    <a:pt x="0" y="679"/>
                  </a:lnTo>
                  <a:close/>
                  <a:moveTo>
                    <a:pt x="1" y="1377"/>
                  </a:moveTo>
                  <a:cubicBezTo>
                    <a:pt x="73" y="1377"/>
                    <a:pt x="73" y="1377"/>
                    <a:pt x="73" y="1377"/>
                  </a:cubicBezTo>
                  <a:cubicBezTo>
                    <a:pt x="73" y="1145"/>
                    <a:pt x="73" y="1145"/>
                    <a:pt x="73" y="1145"/>
                  </a:cubicBezTo>
                  <a:cubicBezTo>
                    <a:pt x="1" y="1145"/>
                    <a:pt x="1" y="1145"/>
                    <a:pt x="1" y="1145"/>
                  </a:cubicBezTo>
                  <a:cubicBezTo>
                    <a:pt x="0" y="1145"/>
                    <a:pt x="0" y="1145"/>
                    <a:pt x="0" y="1145"/>
                  </a:cubicBezTo>
                  <a:cubicBezTo>
                    <a:pt x="0" y="1377"/>
                    <a:pt x="0" y="1377"/>
                    <a:pt x="0" y="1377"/>
                  </a:cubicBezTo>
                  <a:lnTo>
                    <a:pt x="1" y="1377"/>
                  </a:lnTo>
                  <a:close/>
                  <a:moveTo>
                    <a:pt x="75" y="73"/>
                  </a:moveTo>
                  <a:cubicBezTo>
                    <a:pt x="75" y="64"/>
                    <a:pt x="75" y="55"/>
                    <a:pt x="73" y="46"/>
                  </a:cubicBezTo>
                  <a:cubicBezTo>
                    <a:pt x="58" y="28"/>
                    <a:pt x="29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41" y="202"/>
                    <a:pt x="75" y="143"/>
                    <a:pt x="75" y="73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5020076" y="4058487"/>
            <a:ext cx="504423" cy="504423"/>
            <a:chOff x="2460294" y="4162069"/>
            <a:chExt cx="555625" cy="555625"/>
          </a:xfrm>
        </p:grpSpPr>
        <p:sp>
          <p:nvSpPr>
            <p:cNvPr id="77" name="Rectangle 13"/>
            <p:cNvSpPr>
              <a:spLocks noChangeArrowheads="1"/>
            </p:cNvSpPr>
            <p:nvPr/>
          </p:nvSpPr>
          <p:spPr bwMode="auto">
            <a:xfrm>
              <a:off x="246029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: Shape 251"/>
            <p:cNvSpPr/>
            <p:nvPr/>
          </p:nvSpPr>
          <p:spPr>
            <a:xfrm>
              <a:off x="2597438" y="4336256"/>
              <a:ext cx="418481" cy="381438"/>
            </a:xfrm>
            <a:custGeom>
              <a:avLst/>
              <a:gdLst>
                <a:gd name="connsiteX0" fmla="*/ 0 w 414338"/>
                <a:gd name="connsiteY0" fmla="*/ 245269 h 383381"/>
                <a:gd name="connsiteX1" fmla="*/ 138112 w 414338"/>
                <a:gd name="connsiteY1" fmla="*/ 383381 h 383381"/>
                <a:gd name="connsiteX2" fmla="*/ 414338 w 414338"/>
                <a:gd name="connsiteY2" fmla="*/ 383381 h 383381"/>
                <a:gd name="connsiteX3" fmla="*/ 414338 w 414338"/>
                <a:gd name="connsiteY3" fmla="*/ 109538 h 383381"/>
                <a:gd name="connsiteX4" fmla="*/ 304800 w 414338"/>
                <a:gd name="connsiteY4" fmla="*/ 0 h 383381"/>
                <a:gd name="connsiteX5" fmla="*/ 300038 w 414338"/>
                <a:gd name="connsiteY5" fmla="*/ 114300 h 383381"/>
                <a:gd name="connsiteX6" fmla="*/ 283369 w 414338"/>
                <a:gd name="connsiteY6" fmla="*/ 130969 h 383381"/>
                <a:gd name="connsiteX7" fmla="*/ 269081 w 414338"/>
                <a:gd name="connsiteY7" fmla="*/ 247650 h 383381"/>
                <a:gd name="connsiteX8" fmla="*/ 226219 w 414338"/>
                <a:gd name="connsiteY8" fmla="*/ 247650 h 383381"/>
                <a:gd name="connsiteX9" fmla="*/ 219075 w 414338"/>
                <a:gd name="connsiteY9" fmla="*/ 209550 h 383381"/>
                <a:gd name="connsiteX10" fmla="*/ 164306 w 414338"/>
                <a:gd name="connsiteY10" fmla="*/ 211931 h 383381"/>
                <a:gd name="connsiteX11" fmla="*/ 164306 w 414338"/>
                <a:gd name="connsiteY11" fmla="*/ 290513 h 383381"/>
                <a:gd name="connsiteX12" fmla="*/ 109538 w 414338"/>
                <a:gd name="connsiteY12" fmla="*/ 290513 h 383381"/>
                <a:gd name="connsiteX13" fmla="*/ 116681 w 414338"/>
                <a:gd name="connsiteY13" fmla="*/ 211931 h 383381"/>
                <a:gd name="connsiteX14" fmla="*/ 52388 w 414338"/>
                <a:gd name="connsiteY14" fmla="*/ 214313 h 383381"/>
                <a:gd name="connsiteX15" fmla="*/ 0 w 414338"/>
                <a:gd name="connsiteY15" fmla="*/ 245269 h 383381"/>
                <a:gd name="connsiteX0" fmla="*/ 0 w 414338"/>
                <a:gd name="connsiteY0" fmla="*/ 245269 h 383381"/>
                <a:gd name="connsiteX1" fmla="*/ 138112 w 414338"/>
                <a:gd name="connsiteY1" fmla="*/ 383381 h 383381"/>
                <a:gd name="connsiteX2" fmla="*/ 414338 w 414338"/>
                <a:gd name="connsiteY2" fmla="*/ 383381 h 383381"/>
                <a:gd name="connsiteX3" fmla="*/ 414338 w 414338"/>
                <a:gd name="connsiteY3" fmla="*/ 109538 h 383381"/>
                <a:gd name="connsiteX4" fmla="*/ 304800 w 414338"/>
                <a:gd name="connsiteY4" fmla="*/ 0 h 383381"/>
                <a:gd name="connsiteX5" fmla="*/ 300038 w 414338"/>
                <a:gd name="connsiteY5" fmla="*/ 114300 h 383381"/>
                <a:gd name="connsiteX6" fmla="*/ 283369 w 414338"/>
                <a:gd name="connsiteY6" fmla="*/ 130969 h 383381"/>
                <a:gd name="connsiteX7" fmla="*/ 269081 w 414338"/>
                <a:gd name="connsiteY7" fmla="*/ 247650 h 383381"/>
                <a:gd name="connsiteX8" fmla="*/ 226219 w 414338"/>
                <a:gd name="connsiteY8" fmla="*/ 247650 h 383381"/>
                <a:gd name="connsiteX9" fmla="*/ 219075 w 414338"/>
                <a:gd name="connsiteY9" fmla="*/ 209550 h 383381"/>
                <a:gd name="connsiteX10" fmla="*/ 164306 w 414338"/>
                <a:gd name="connsiteY10" fmla="*/ 211931 h 383381"/>
                <a:gd name="connsiteX11" fmla="*/ 164306 w 414338"/>
                <a:gd name="connsiteY11" fmla="*/ 290513 h 383381"/>
                <a:gd name="connsiteX12" fmla="*/ 109538 w 414338"/>
                <a:gd name="connsiteY12" fmla="*/ 290513 h 383381"/>
                <a:gd name="connsiteX13" fmla="*/ 116681 w 414338"/>
                <a:gd name="connsiteY13" fmla="*/ 211931 h 383381"/>
                <a:gd name="connsiteX14" fmla="*/ 52388 w 414338"/>
                <a:gd name="connsiteY14" fmla="*/ 214313 h 383381"/>
                <a:gd name="connsiteX15" fmla="*/ 35719 w 414338"/>
                <a:gd name="connsiteY15" fmla="*/ 228600 h 383381"/>
                <a:gd name="connsiteX16" fmla="*/ 0 w 414338"/>
                <a:gd name="connsiteY16" fmla="*/ 245269 h 383381"/>
                <a:gd name="connsiteX0" fmla="*/ 0 w 414338"/>
                <a:gd name="connsiteY0" fmla="*/ 245269 h 383381"/>
                <a:gd name="connsiteX1" fmla="*/ 138112 w 414338"/>
                <a:gd name="connsiteY1" fmla="*/ 383381 h 383381"/>
                <a:gd name="connsiteX2" fmla="*/ 414338 w 414338"/>
                <a:gd name="connsiteY2" fmla="*/ 383381 h 383381"/>
                <a:gd name="connsiteX3" fmla="*/ 414338 w 414338"/>
                <a:gd name="connsiteY3" fmla="*/ 109538 h 383381"/>
                <a:gd name="connsiteX4" fmla="*/ 304800 w 414338"/>
                <a:gd name="connsiteY4" fmla="*/ 0 h 383381"/>
                <a:gd name="connsiteX5" fmla="*/ 300038 w 414338"/>
                <a:gd name="connsiteY5" fmla="*/ 114300 h 383381"/>
                <a:gd name="connsiteX6" fmla="*/ 283369 w 414338"/>
                <a:gd name="connsiteY6" fmla="*/ 130969 h 383381"/>
                <a:gd name="connsiteX7" fmla="*/ 269081 w 414338"/>
                <a:gd name="connsiteY7" fmla="*/ 247650 h 383381"/>
                <a:gd name="connsiteX8" fmla="*/ 226219 w 414338"/>
                <a:gd name="connsiteY8" fmla="*/ 247650 h 383381"/>
                <a:gd name="connsiteX9" fmla="*/ 219075 w 414338"/>
                <a:gd name="connsiteY9" fmla="*/ 209550 h 383381"/>
                <a:gd name="connsiteX10" fmla="*/ 164306 w 414338"/>
                <a:gd name="connsiteY10" fmla="*/ 211931 h 383381"/>
                <a:gd name="connsiteX11" fmla="*/ 164306 w 414338"/>
                <a:gd name="connsiteY11" fmla="*/ 290513 h 383381"/>
                <a:gd name="connsiteX12" fmla="*/ 109538 w 414338"/>
                <a:gd name="connsiteY12" fmla="*/ 290513 h 383381"/>
                <a:gd name="connsiteX13" fmla="*/ 116681 w 414338"/>
                <a:gd name="connsiteY13" fmla="*/ 211931 h 383381"/>
                <a:gd name="connsiteX14" fmla="*/ 52388 w 414338"/>
                <a:gd name="connsiteY14" fmla="*/ 214313 h 383381"/>
                <a:gd name="connsiteX15" fmla="*/ 52388 w 414338"/>
                <a:gd name="connsiteY15" fmla="*/ 247650 h 383381"/>
                <a:gd name="connsiteX16" fmla="*/ 0 w 414338"/>
                <a:gd name="connsiteY16" fmla="*/ 245269 h 383381"/>
                <a:gd name="connsiteX0" fmla="*/ 0 w 411957"/>
                <a:gd name="connsiteY0" fmla="*/ 250032 h 383381"/>
                <a:gd name="connsiteX1" fmla="*/ 135731 w 411957"/>
                <a:gd name="connsiteY1" fmla="*/ 383381 h 383381"/>
                <a:gd name="connsiteX2" fmla="*/ 411957 w 411957"/>
                <a:gd name="connsiteY2" fmla="*/ 383381 h 383381"/>
                <a:gd name="connsiteX3" fmla="*/ 411957 w 411957"/>
                <a:gd name="connsiteY3" fmla="*/ 109538 h 383381"/>
                <a:gd name="connsiteX4" fmla="*/ 302419 w 411957"/>
                <a:gd name="connsiteY4" fmla="*/ 0 h 383381"/>
                <a:gd name="connsiteX5" fmla="*/ 297657 w 411957"/>
                <a:gd name="connsiteY5" fmla="*/ 114300 h 383381"/>
                <a:gd name="connsiteX6" fmla="*/ 280988 w 411957"/>
                <a:gd name="connsiteY6" fmla="*/ 130969 h 383381"/>
                <a:gd name="connsiteX7" fmla="*/ 266700 w 411957"/>
                <a:gd name="connsiteY7" fmla="*/ 247650 h 383381"/>
                <a:gd name="connsiteX8" fmla="*/ 223838 w 411957"/>
                <a:gd name="connsiteY8" fmla="*/ 247650 h 383381"/>
                <a:gd name="connsiteX9" fmla="*/ 216694 w 411957"/>
                <a:gd name="connsiteY9" fmla="*/ 209550 h 383381"/>
                <a:gd name="connsiteX10" fmla="*/ 161925 w 411957"/>
                <a:gd name="connsiteY10" fmla="*/ 211931 h 383381"/>
                <a:gd name="connsiteX11" fmla="*/ 161925 w 411957"/>
                <a:gd name="connsiteY11" fmla="*/ 290513 h 383381"/>
                <a:gd name="connsiteX12" fmla="*/ 107157 w 411957"/>
                <a:gd name="connsiteY12" fmla="*/ 290513 h 383381"/>
                <a:gd name="connsiteX13" fmla="*/ 114300 w 411957"/>
                <a:gd name="connsiteY13" fmla="*/ 211931 h 383381"/>
                <a:gd name="connsiteX14" fmla="*/ 50007 w 411957"/>
                <a:gd name="connsiteY14" fmla="*/ 214313 h 383381"/>
                <a:gd name="connsiteX15" fmla="*/ 50007 w 411957"/>
                <a:gd name="connsiteY15" fmla="*/ 247650 h 383381"/>
                <a:gd name="connsiteX16" fmla="*/ 0 w 411957"/>
                <a:gd name="connsiteY16" fmla="*/ 250032 h 383381"/>
                <a:gd name="connsiteX0" fmla="*/ 0 w 432771"/>
                <a:gd name="connsiteY0" fmla="*/ 250032 h 404293"/>
                <a:gd name="connsiteX1" fmla="*/ 130968 w 432771"/>
                <a:gd name="connsiteY1" fmla="*/ 385763 h 404293"/>
                <a:gd name="connsiteX2" fmla="*/ 411957 w 432771"/>
                <a:gd name="connsiteY2" fmla="*/ 383381 h 404293"/>
                <a:gd name="connsiteX3" fmla="*/ 411957 w 432771"/>
                <a:gd name="connsiteY3" fmla="*/ 109538 h 404293"/>
                <a:gd name="connsiteX4" fmla="*/ 302419 w 432771"/>
                <a:gd name="connsiteY4" fmla="*/ 0 h 404293"/>
                <a:gd name="connsiteX5" fmla="*/ 297657 w 432771"/>
                <a:gd name="connsiteY5" fmla="*/ 114300 h 404293"/>
                <a:gd name="connsiteX6" fmla="*/ 280988 w 432771"/>
                <a:gd name="connsiteY6" fmla="*/ 130969 h 404293"/>
                <a:gd name="connsiteX7" fmla="*/ 266700 w 432771"/>
                <a:gd name="connsiteY7" fmla="*/ 247650 h 404293"/>
                <a:gd name="connsiteX8" fmla="*/ 223838 w 432771"/>
                <a:gd name="connsiteY8" fmla="*/ 247650 h 404293"/>
                <a:gd name="connsiteX9" fmla="*/ 216694 w 432771"/>
                <a:gd name="connsiteY9" fmla="*/ 209550 h 404293"/>
                <a:gd name="connsiteX10" fmla="*/ 161925 w 432771"/>
                <a:gd name="connsiteY10" fmla="*/ 211931 h 404293"/>
                <a:gd name="connsiteX11" fmla="*/ 161925 w 432771"/>
                <a:gd name="connsiteY11" fmla="*/ 290513 h 404293"/>
                <a:gd name="connsiteX12" fmla="*/ 107157 w 432771"/>
                <a:gd name="connsiteY12" fmla="*/ 290513 h 404293"/>
                <a:gd name="connsiteX13" fmla="*/ 114300 w 432771"/>
                <a:gd name="connsiteY13" fmla="*/ 211931 h 404293"/>
                <a:gd name="connsiteX14" fmla="*/ 50007 w 432771"/>
                <a:gd name="connsiteY14" fmla="*/ 214313 h 404293"/>
                <a:gd name="connsiteX15" fmla="*/ 50007 w 432771"/>
                <a:gd name="connsiteY15" fmla="*/ 247650 h 404293"/>
                <a:gd name="connsiteX16" fmla="*/ 0 w 432771"/>
                <a:gd name="connsiteY16" fmla="*/ 250032 h 404293"/>
                <a:gd name="connsiteX0" fmla="*/ 0 w 432771"/>
                <a:gd name="connsiteY0" fmla="*/ 250032 h 404202"/>
                <a:gd name="connsiteX1" fmla="*/ 130968 w 432771"/>
                <a:gd name="connsiteY1" fmla="*/ 385763 h 404202"/>
                <a:gd name="connsiteX2" fmla="*/ 411957 w 432771"/>
                <a:gd name="connsiteY2" fmla="*/ 383381 h 404202"/>
                <a:gd name="connsiteX3" fmla="*/ 411957 w 432771"/>
                <a:gd name="connsiteY3" fmla="*/ 109538 h 404202"/>
                <a:gd name="connsiteX4" fmla="*/ 302419 w 432771"/>
                <a:gd name="connsiteY4" fmla="*/ 0 h 404202"/>
                <a:gd name="connsiteX5" fmla="*/ 297657 w 432771"/>
                <a:gd name="connsiteY5" fmla="*/ 114300 h 404202"/>
                <a:gd name="connsiteX6" fmla="*/ 280988 w 432771"/>
                <a:gd name="connsiteY6" fmla="*/ 130969 h 404202"/>
                <a:gd name="connsiteX7" fmla="*/ 266700 w 432771"/>
                <a:gd name="connsiteY7" fmla="*/ 247650 h 404202"/>
                <a:gd name="connsiteX8" fmla="*/ 223838 w 432771"/>
                <a:gd name="connsiteY8" fmla="*/ 247650 h 404202"/>
                <a:gd name="connsiteX9" fmla="*/ 216694 w 432771"/>
                <a:gd name="connsiteY9" fmla="*/ 209550 h 404202"/>
                <a:gd name="connsiteX10" fmla="*/ 161925 w 432771"/>
                <a:gd name="connsiteY10" fmla="*/ 211931 h 404202"/>
                <a:gd name="connsiteX11" fmla="*/ 161925 w 432771"/>
                <a:gd name="connsiteY11" fmla="*/ 290513 h 404202"/>
                <a:gd name="connsiteX12" fmla="*/ 107157 w 432771"/>
                <a:gd name="connsiteY12" fmla="*/ 290513 h 404202"/>
                <a:gd name="connsiteX13" fmla="*/ 114300 w 432771"/>
                <a:gd name="connsiteY13" fmla="*/ 211931 h 404202"/>
                <a:gd name="connsiteX14" fmla="*/ 50007 w 432771"/>
                <a:gd name="connsiteY14" fmla="*/ 214313 h 404202"/>
                <a:gd name="connsiteX15" fmla="*/ 50007 w 432771"/>
                <a:gd name="connsiteY15" fmla="*/ 247650 h 404202"/>
                <a:gd name="connsiteX16" fmla="*/ 0 w 432771"/>
                <a:gd name="connsiteY16" fmla="*/ 250032 h 404202"/>
                <a:gd name="connsiteX0" fmla="*/ 0 w 432771"/>
                <a:gd name="connsiteY0" fmla="*/ 250032 h 385763"/>
                <a:gd name="connsiteX1" fmla="*/ 130968 w 432771"/>
                <a:gd name="connsiteY1" fmla="*/ 385763 h 385763"/>
                <a:gd name="connsiteX2" fmla="*/ 411957 w 432771"/>
                <a:gd name="connsiteY2" fmla="*/ 383381 h 385763"/>
                <a:gd name="connsiteX3" fmla="*/ 411957 w 432771"/>
                <a:gd name="connsiteY3" fmla="*/ 109538 h 385763"/>
                <a:gd name="connsiteX4" fmla="*/ 302419 w 432771"/>
                <a:gd name="connsiteY4" fmla="*/ 0 h 385763"/>
                <a:gd name="connsiteX5" fmla="*/ 297657 w 432771"/>
                <a:gd name="connsiteY5" fmla="*/ 114300 h 385763"/>
                <a:gd name="connsiteX6" fmla="*/ 280988 w 432771"/>
                <a:gd name="connsiteY6" fmla="*/ 130969 h 385763"/>
                <a:gd name="connsiteX7" fmla="*/ 266700 w 432771"/>
                <a:gd name="connsiteY7" fmla="*/ 247650 h 385763"/>
                <a:gd name="connsiteX8" fmla="*/ 223838 w 432771"/>
                <a:gd name="connsiteY8" fmla="*/ 247650 h 385763"/>
                <a:gd name="connsiteX9" fmla="*/ 216694 w 432771"/>
                <a:gd name="connsiteY9" fmla="*/ 209550 h 385763"/>
                <a:gd name="connsiteX10" fmla="*/ 161925 w 432771"/>
                <a:gd name="connsiteY10" fmla="*/ 211931 h 385763"/>
                <a:gd name="connsiteX11" fmla="*/ 161925 w 432771"/>
                <a:gd name="connsiteY11" fmla="*/ 290513 h 385763"/>
                <a:gd name="connsiteX12" fmla="*/ 107157 w 432771"/>
                <a:gd name="connsiteY12" fmla="*/ 290513 h 385763"/>
                <a:gd name="connsiteX13" fmla="*/ 114300 w 432771"/>
                <a:gd name="connsiteY13" fmla="*/ 211931 h 385763"/>
                <a:gd name="connsiteX14" fmla="*/ 50007 w 432771"/>
                <a:gd name="connsiteY14" fmla="*/ 214313 h 385763"/>
                <a:gd name="connsiteX15" fmla="*/ 50007 w 432771"/>
                <a:gd name="connsiteY15" fmla="*/ 247650 h 385763"/>
                <a:gd name="connsiteX16" fmla="*/ 0 w 432771"/>
                <a:gd name="connsiteY16" fmla="*/ 250032 h 385763"/>
                <a:gd name="connsiteX0" fmla="*/ 0 w 432771"/>
                <a:gd name="connsiteY0" fmla="*/ 250032 h 385763"/>
                <a:gd name="connsiteX1" fmla="*/ 130968 w 432771"/>
                <a:gd name="connsiteY1" fmla="*/ 385763 h 385763"/>
                <a:gd name="connsiteX2" fmla="*/ 411957 w 432771"/>
                <a:gd name="connsiteY2" fmla="*/ 383381 h 385763"/>
                <a:gd name="connsiteX3" fmla="*/ 411957 w 432771"/>
                <a:gd name="connsiteY3" fmla="*/ 109538 h 385763"/>
                <a:gd name="connsiteX4" fmla="*/ 302419 w 432771"/>
                <a:gd name="connsiteY4" fmla="*/ 0 h 385763"/>
                <a:gd name="connsiteX5" fmla="*/ 297657 w 432771"/>
                <a:gd name="connsiteY5" fmla="*/ 114300 h 385763"/>
                <a:gd name="connsiteX6" fmla="*/ 280988 w 432771"/>
                <a:gd name="connsiteY6" fmla="*/ 130969 h 385763"/>
                <a:gd name="connsiteX7" fmla="*/ 266700 w 432771"/>
                <a:gd name="connsiteY7" fmla="*/ 247650 h 385763"/>
                <a:gd name="connsiteX8" fmla="*/ 223838 w 432771"/>
                <a:gd name="connsiteY8" fmla="*/ 247650 h 385763"/>
                <a:gd name="connsiteX9" fmla="*/ 216694 w 432771"/>
                <a:gd name="connsiteY9" fmla="*/ 209550 h 385763"/>
                <a:gd name="connsiteX10" fmla="*/ 161925 w 432771"/>
                <a:gd name="connsiteY10" fmla="*/ 211931 h 385763"/>
                <a:gd name="connsiteX11" fmla="*/ 161925 w 432771"/>
                <a:gd name="connsiteY11" fmla="*/ 290513 h 385763"/>
                <a:gd name="connsiteX12" fmla="*/ 107157 w 432771"/>
                <a:gd name="connsiteY12" fmla="*/ 290513 h 385763"/>
                <a:gd name="connsiteX13" fmla="*/ 114300 w 432771"/>
                <a:gd name="connsiteY13" fmla="*/ 211931 h 385763"/>
                <a:gd name="connsiteX14" fmla="*/ 50007 w 432771"/>
                <a:gd name="connsiteY14" fmla="*/ 214313 h 385763"/>
                <a:gd name="connsiteX15" fmla="*/ 50007 w 432771"/>
                <a:gd name="connsiteY15" fmla="*/ 247650 h 385763"/>
                <a:gd name="connsiteX16" fmla="*/ 0 w 432771"/>
                <a:gd name="connsiteY16" fmla="*/ 250032 h 385763"/>
                <a:gd name="connsiteX0" fmla="*/ 0 w 411957"/>
                <a:gd name="connsiteY0" fmla="*/ 250032 h 385763"/>
                <a:gd name="connsiteX1" fmla="*/ 130968 w 411957"/>
                <a:gd name="connsiteY1" fmla="*/ 385763 h 385763"/>
                <a:gd name="connsiteX2" fmla="*/ 411957 w 411957"/>
                <a:gd name="connsiteY2" fmla="*/ 383381 h 385763"/>
                <a:gd name="connsiteX3" fmla="*/ 411957 w 411957"/>
                <a:gd name="connsiteY3" fmla="*/ 109538 h 385763"/>
                <a:gd name="connsiteX4" fmla="*/ 302419 w 411957"/>
                <a:gd name="connsiteY4" fmla="*/ 0 h 385763"/>
                <a:gd name="connsiteX5" fmla="*/ 297657 w 411957"/>
                <a:gd name="connsiteY5" fmla="*/ 114300 h 385763"/>
                <a:gd name="connsiteX6" fmla="*/ 280988 w 411957"/>
                <a:gd name="connsiteY6" fmla="*/ 130969 h 385763"/>
                <a:gd name="connsiteX7" fmla="*/ 266700 w 411957"/>
                <a:gd name="connsiteY7" fmla="*/ 247650 h 385763"/>
                <a:gd name="connsiteX8" fmla="*/ 223838 w 411957"/>
                <a:gd name="connsiteY8" fmla="*/ 247650 h 385763"/>
                <a:gd name="connsiteX9" fmla="*/ 216694 w 411957"/>
                <a:gd name="connsiteY9" fmla="*/ 209550 h 385763"/>
                <a:gd name="connsiteX10" fmla="*/ 161925 w 411957"/>
                <a:gd name="connsiteY10" fmla="*/ 211931 h 385763"/>
                <a:gd name="connsiteX11" fmla="*/ 161925 w 411957"/>
                <a:gd name="connsiteY11" fmla="*/ 290513 h 385763"/>
                <a:gd name="connsiteX12" fmla="*/ 107157 w 411957"/>
                <a:gd name="connsiteY12" fmla="*/ 290513 h 385763"/>
                <a:gd name="connsiteX13" fmla="*/ 114300 w 411957"/>
                <a:gd name="connsiteY13" fmla="*/ 211931 h 385763"/>
                <a:gd name="connsiteX14" fmla="*/ 50007 w 411957"/>
                <a:gd name="connsiteY14" fmla="*/ 214313 h 385763"/>
                <a:gd name="connsiteX15" fmla="*/ 50007 w 411957"/>
                <a:gd name="connsiteY15" fmla="*/ 247650 h 385763"/>
                <a:gd name="connsiteX16" fmla="*/ 0 w 411957"/>
                <a:gd name="connsiteY16" fmla="*/ 250032 h 385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957" h="385763">
                  <a:moveTo>
                    <a:pt x="0" y="250032"/>
                  </a:moveTo>
                  <a:lnTo>
                    <a:pt x="130968" y="385763"/>
                  </a:lnTo>
                  <a:lnTo>
                    <a:pt x="411957" y="383381"/>
                  </a:lnTo>
                  <a:lnTo>
                    <a:pt x="411957" y="109538"/>
                  </a:lnTo>
                  <a:lnTo>
                    <a:pt x="302419" y="0"/>
                  </a:lnTo>
                  <a:lnTo>
                    <a:pt x="297657" y="114300"/>
                  </a:lnTo>
                  <a:lnTo>
                    <a:pt x="280988" y="130969"/>
                  </a:lnTo>
                  <a:lnTo>
                    <a:pt x="266700" y="247650"/>
                  </a:lnTo>
                  <a:lnTo>
                    <a:pt x="223838" y="247650"/>
                  </a:lnTo>
                  <a:lnTo>
                    <a:pt x="216694" y="209550"/>
                  </a:lnTo>
                  <a:lnTo>
                    <a:pt x="161925" y="211931"/>
                  </a:lnTo>
                  <a:lnTo>
                    <a:pt x="161925" y="290513"/>
                  </a:lnTo>
                  <a:lnTo>
                    <a:pt x="107157" y="290513"/>
                  </a:lnTo>
                  <a:lnTo>
                    <a:pt x="114300" y="211931"/>
                  </a:lnTo>
                  <a:lnTo>
                    <a:pt x="50007" y="214313"/>
                  </a:lnTo>
                  <a:lnTo>
                    <a:pt x="50007" y="247650"/>
                  </a:lnTo>
                  <a:lnTo>
                    <a:pt x="0" y="25003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9" name="Group 78"/>
            <p:cNvGrpSpPr/>
            <p:nvPr/>
          </p:nvGrpSpPr>
          <p:grpSpPr>
            <a:xfrm>
              <a:off x="2571244" y="4218150"/>
              <a:ext cx="338384" cy="412863"/>
              <a:chOff x="5767356" y="4157451"/>
              <a:chExt cx="438459" cy="534966"/>
            </a:xfrm>
            <a:solidFill>
              <a:schemeClr val="bg1"/>
            </a:solidFill>
          </p:grpSpPr>
          <p:sp>
            <p:nvSpPr>
              <p:cNvPr id="80" name="Freeform 48"/>
              <p:cNvSpPr>
                <a:spLocks noEditPoints="1"/>
              </p:cNvSpPr>
              <p:nvPr/>
            </p:nvSpPr>
            <p:spPr bwMode="auto">
              <a:xfrm>
                <a:off x="5767356" y="4294052"/>
                <a:ext cx="150680" cy="343396"/>
              </a:xfrm>
              <a:custGeom>
                <a:avLst/>
                <a:gdLst>
                  <a:gd name="T0" fmla="*/ 153 w 233"/>
                  <a:gd name="T1" fmla="*/ 0 h 531"/>
                  <a:gd name="T2" fmla="*/ 117 w 233"/>
                  <a:gd name="T3" fmla="*/ 67 h 531"/>
                  <a:gd name="T4" fmla="*/ 116 w 233"/>
                  <a:gd name="T5" fmla="*/ 66 h 531"/>
                  <a:gd name="T6" fmla="*/ 116 w 233"/>
                  <a:gd name="T7" fmla="*/ 67 h 531"/>
                  <a:gd name="T8" fmla="*/ 80 w 233"/>
                  <a:gd name="T9" fmla="*/ 0 h 531"/>
                  <a:gd name="T10" fmla="*/ 0 w 233"/>
                  <a:gd name="T11" fmla="*/ 35 h 531"/>
                  <a:gd name="T12" fmla="*/ 0 w 233"/>
                  <a:gd name="T13" fmla="*/ 254 h 531"/>
                  <a:gd name="T14" fmla="*/ 31 w 233"/>
                  <a:gd name="T15" fmla="*/ 281 h 531"/>
                  <a:gd name="T16" fmla="*/ 62 w 233"/>
                  <a:gd name="T17" fmla="*/ 531 h 531"/>
                  <a:gd name="T18" fmla="*/ 116 w 233"/>
                  <a:gd name="T19" fmla="*/ 531 h 531"/>
                  <a:gd name="T20" fmla="*/ 170 w 233"/>
                  <a:gd name="T21" fmla="*/ 531 h 531"/>
                  <a:gd name="T22" fmla="*/ 202 w 233"/>
                  <a:gd name="T23" fmla="*/ 281 h 531"/>
                  <a:gd name="T24" fmla="*/ 233 w 233"/>
                  <a:gd name="T25" fmla="*/ 254 h 531"/>
                  <a:gd name="T26" fmla="*/ 233 w 233"/>
                  <a:gd name="T27" fmla="*/ 35 h 531"/>
                  <a:gd name="T28" fmla="*/ 153 w 233"/>
                  <a:gd name="T29" fmla="*/ 0 h 531"/>
                  <a:gd name="T30" fmla="*/ 153 w 233"/>
                  <a:gd name="T31" fmla="*/ 0 h 531"/>
                  <a:gd name="T32" fmla="*/ 206 w 233"/>
                  <a:gd name="T33" fmla="*/ 241 h 531"/>
                  <a:gd name="T34" fmla="*/ 175 w 233"/>
                  <a:gd name="T35" fmla="*/ 267 h 531"/>
                  <a:gd name="T36" fmla="*/ 148 w 233"/>
                  <a:gd name="T37" fmla="*/ 504 h 531"/>
                  <a:gd name="T38" fmla="*/ 116 w 233"/>
                  <a:gd name="T39" fmla="*/ 504 h 531"/>
                  <a:gd name="T40" fmla="*/ 84 w 233"/>
                  <a:gd name="T41" fmla="*/ 504 h 531"/>
                  <a:gd name="T42" fmla="*/ 58 w 233"/>
                  <a:gd name="T43" fmla="*/ 267 h 531"/>
                  <a:gd name="T44" fmla="*/ 27 w 233"/>
                  <a:gd name="T45" fmla="*/ 241 h 531"/>
                  <a:gd name="T46" fmla="*/ 27 w 233"/>
                  <a:gd name="T47" fmla="*/ 53 h 531"/>
                  <a:gd name="T48" fmla="*/ 67 w 233"/>
                  <a:gd name="T49" fmla="*/ 35 h 531"/>
                  <a:gd name="T50" fmla="*/ 116 w 233"/>
                  <a:gd name="T51" fmla="*/ 120 h 531"/>
                  <a:gd name="T52" fmla="*/ 116 w 233"/>
                  <a:gd name="T53" fmla="*/ 120 h 531"/>
                  <a:gd name="T54" fmla="*/ 117 w 233"/>
                  <a:gd name="T55" fmla="*/ 120 h 531"/>
                  <a:gd name="T56" fmla="*/ 166 w 233"/>
                  <a:gd name="T57" fmla="*/ 35 h 531"/>
                  <a:gd name="T58" fmla="*/ 206 w 233"/>
                  <a:gd name="T59" fmla="*/ 53 h 531"/>
                  <a:gd name="T60" fmla="*/ 206 w 233"/>
                  <a:gd name="T61" fmla="*/ 241 h 531"/>
                  <a:gd name="T62" fmla="*/ 206 w 233"/>
                  <a:gd name="T63" fmla="*/ 241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3" h="531">
                    <a:moveTo>
                      <a:pt x="153" y="0"/>
                    </a:moveTo>
                    <a:lnTo>
                      <a:pt x="117" y="67"/>
                    </a:lnTo>
                    <a:lnTo>
                      <a:pt x="116" y="66"/>
                    </a:lnTo>
                    <a:lnTo>
                      <a:pt x="116" y="67"/>
                    </a:lnTo>
                    <a:lnTo>
                      <a:pt x="80" y="0"/>
                    </a:lnTo>
                    <a:lnTo>
                      <a:pt x="0" y="35"/>
                    </a:lnTo>
                    <a:lnTo>
                      <a:pt x="0" y="254"/>
                    </a:lnTo>
                    <a:lnTo>
                      <a:pt x="31" y="281"/>
                    </a:lnTo>
                    <a:lnTo>
                      <a:pt x="62" y="531"/>
                    </a:lnTo>
                    <a:lnTo>
                      <a:pt x="116" y="531"/>
                    </a:lnTo>
                    <a:lnTo>
                      <a:pt x="170" y="531"/>
                    </a:lnTo>
                    <a:lnTo>
                      <a:pt x="202" y="281"/>
                    </a:lnTo>
                    <a:lnTo>
                      <a:pt x="233" y="254"/>
                    </a:lnTo>
                    <a:lnTo>
                      <a:pt x="233" y="35"/>
                    </a:lnTo>
                    <a:lnTo>
                      <a:pt x="153" y="0"/>
                    </a:lnTo>
                    <a:lnTo>
                      <a:pt x="153" y="0"/>
                    </a:lnTo>
                    <a:close/>
                    <a:moveTo>
                      <a:pt x="206" y="241"/>
                    </a:moveTo>
                    <a:lnTo>
                      <a:pt x="175" y="267"/>
                    </a:lnTo>
                    <a:lnTo>
                      <a:pt x="148" y="504"/>
                    </a:lnTo>
                    <a:lnTo>
                      <a:pt x="116" y="504"/>
                    </a:lnTo>
                    <a:lnTo>
                      <a:pt x="84" y="504"/>
                    </a:lnTo>
                    <a:lnTo>
                      <a:pt x="58" y="267"/>
                    </a:lnTo>
                    <a:lnTo>
                      <a:pt x="27" y="241"/>
                    </a:lnTo>
                    <a:lnTo>
                      <a:pt x="27" y="53"/>
                    </a:lnTo>
                    <a:lnTo>
                      <a:pt x="67" y="35"/>
                    </a:lnTo>
                    <a:lnTo>
                      <a:pt x="116" y="120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66" y="35"/>
                    </a:lnTo>
                    <a:lnTo>
                      <a:pt x="206" y="53"/>
                    </a:lnTo>
                    <a:lnTo>
                      <a:pt x="206" y="241"/>
                    </a:lnTo>
                    <a:lnTo>
                      <a:pt x="206" y="2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Freeform 51"/>
              <p:cNvSpPr>
                <a:spLocks noEditPoints="1"/>
              </p:cNvSpPr>
              <p:nvPr/>
            </p:nvSpPr>
            <p:spPr bwMode="auto">
              <a:xfrm>
                <a:off x="6055135" y="4294052"/>
                <a:ext cx="150680" cy="343396"/>
              </a:xfrm>
              <a:custGeom>
                <a:avLst/>
                <a:gdLst>
                  <a:gd name="T0" fmla="*/ 153 w 233"/>
                  <a:gd name="T1" fmla="*/ 0 h 531"/>
                  <a:gd name="T2" fmla="*/ 117 w 233"/>
                  <a:gd name="T3" fmla="*/ 67 h 531"/>
                  <a:gd name="T4" fmla="*/ 117 w 233"/>
                  <a:gd name="T5" fmla="*/ 66 h 531"/>
                  <a:gd name="T6" fmla="*/ 116 w 233"/>
                  <a:gd name="T7" fmla="*/ 67 h 531"/>
                  <a:gd name="T8" fmla="*/ 80 w 233"/>
                  <a:gd name="T9" fmla="*/ 0 h 531"/>
                  <a:gd name="T10" fmla="*/ 0 w 233"/>
                  <a:gd name="T11" fmla="*/ 35 h 531"/>
                  <a:gd name="T12" fmla="*/ 0 w 233"/>
                  <a:gd name="T13" fmla="*/ 254 h 531"/>
                  <a:gd name="T14" fmla="*/ 31 w 233"/>
                  <a:gd name="T15" fmla="*/ 281 h 531"/>
                  <a:gd name="T16" fmla="*/ 63 w 233"/>
                  <a:gd name="T17" fmla="*/ 531 h 531"/>
                  <a:gd name="T18" fmla="*/ 117 w 233"/>
                  <a:gd name="T19" fmla="*/ 531 h 531"/>
                  <a:gd name="T20" fmla="*/ 171 w 233"/>
                  <a:gd name="T21" fmla="*/ 531 h 531"/>
                  <a:gd name="T22" fmla="*/ 202 w 233"/>
                  <a:gd name="T23" fmla="*/ 281 h 531"/>
                  <a:gd name="T24" fmla="*/ 233 w 233"/>
                  <a:gd name="T25" fmla="*/ 254 h 531"/>
                  <a:gd name="T26" fmla="*/ 233 w 233"/>
                  <a:gd name="T27" fmla="*/ 35 h 531"/>
                  <a:gd name="T28" fmla="*/ 153 w 233"/>
                  <a:gd name="T29" fmla="*/ 0 h 531"/>
                  <a:gd name="T30" fmla="*/ 153 w 233"/>
                  <a:gd name="T31" fmla="*/ 0 h 531"/>
                  <a:gd name="T32" fmla="*/ 207 w 233"/>
                  <a:gd name="T33" fmla="*/ 241 h 531"/>
                  <a:gd name="T34" fmla="*/ 175 w 233"/>
                  <a:gd name="T35" fmla="*/ 267 h 531"/>
                  <a:gd name="T36" fmla="*/ 148 w 233"/>
                  <a:gd name="T37" fmla="*/ 504 h 531"/>
                  <a:gd name="T38" fmla="*/ 117 w 233"/>
                  <a:gd name="T39" fmla="*/ 504 h 531"/>
                  <a:gd name="T40" fmla="*/ 85 w 233"/>
                  <a:gd name="T41" fmla="*/ 504 h 531"/>
                  <a:gd name="T42" fmla="*/ 58 w 233"/>
                  <a:gd name="T43" fmla="*/ 267 h 531"/>
                  <a:gd name="T44" fmla="*/ 27 w 233"/>
                  <a:gd name="T45" fmla="*/ 241 h 531"/>
                  <a:gd name="T46" fmla="*/ 27 w 233"/>
                  <a:gd name="T47" fmla="*/ 53 h 531"/>
                  <a:gd name="T48" fmla="*/ 67 w 233"/>
                  <a:gd name="T49" fmla="*/ 35 h 531"/>
                  <a:gd name="T50" fmla="*/ 116 w 233"/>
                  <a:gd name="T51" fmla="*/ 120 h 531"/>
                  <a:gd name="T52" fmla="*/ 117 w 233"/>
                  <a:gd name="T53" fmla="*/ 120 h 531"/>
                  <a:gd name="T54" fmla="*/ 117 w 233"/>
                  <a:gd name="T55" fmla="*/ 120 h 531"/>
                  <a:gd name="T56" fmla="*/ 166 w 233"/>
                  <a:gd name="T57" fmla="*/ 35 h 531"/>
                  <a:gd name="T58" fmla="*/ 207 w 233"/>
                  <a:gd name="T59" fmla="*/ 53 h 531"/>
                  <a:gd name="T60" fmla="*/ 207 w 233"/>
                  <a:gd name="T61" fmla="*/ 241 h 531"/>
                  <a:gd name="T62" fmla="*/ 207 w 233"/>
                  <a:gd name="T63" fmla="*/ 241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3" h="531">
                    <a:moveTo>
                      <a:pt x="153" y="0"/>
                    </a:moveTo>
                    <a:lnTo>
                      <a:pt x="117" y="67"/>
                    </a:lnTo>
                    <a:lnTo>
                      <a:pt x="117" y="66"/>
                    </a:lnTo>
                    <a:lnTo>
                      <a:pt x="116" y="67"/>
                    </a:lnTo>
                    <a:lnTo>
                      <a:pt x="80" y="0"/>
                    </a:lnTo>
                    <a:lnTo>
                      <a:pt x="0" y="35"/>
                    </a:lnTo>
                    <a:lnTo>
                      <a:pt x="0" y="254"/>
                    </a:lnTo>
                    <a:lnTo>
                      <a:pt x="31" y="281"/>
                    </a:lnTo>
                    <a:lnTo>
                      <a:pt x="63" y="531"/>
                    </a:lnTo>
                    <a:lnTo>
                      <a:pt x="117" y="531"/>
                    </a:lnTo>
                    <a:lnTo>
                      <a:pt x="171" y="531"/>
                    </a:lnTo>
                    <a:lnTo>
                      <a:pt x="202" y="281"/>
                    </a:lnTo>
                    <a:lnTo>
                      <a:pt x="233" y="254"/>
                    </a:lnTo>
                    <a:lnTo>
                      <a:pt x="233" y="35"/>
                    </a:lnTo>
                    <a:lnTo>
                      <a:pt x="153" y="0"/>
                    </a:lnTo>
                    <a:lnTo>
                      <a:pt x="153" y="0"/>
                    </a:lnTo>
                    <a:close/>
                    <a:moveTo>
                      <a:pt x="207" y="241"/>
                    </a:moveTo>
                    <a:lnTo>
                      <a:pt x="175" y="267"/>
                    </a:lnTo>
                    <a:lnTo>
                      <a:pt x="148" y="504"/>
                    </a:lnTo>
                    <a:lnTo>
                      <a:pt x="117" y="504"/>
                    </a:lnTo>
                    <a:lnTo>
                      <a:pt x="85" y="504"/>
                    </a:lnTo>
                    <a:lnTo>
                      <a:pt x="58" y="267"/>
                    </a:lnTo>
                    <a:lnTo>
                      <a:pt x="27" y="241"/>
                    </a:lnTo>
                    <a:lnTo>
                      <a:pt x="27" y="53"/>
                    </a:lnTo>
                    <a:lnTo>
                      <a:pt x="67" y="35"/>
                    </a:lnTo>
                    <a:lnTo>
                      <a:pt x="116" y="120"/>
                    </a:lnTo>
                    <a:lnTo>
                      <a:pt x="117" y="120"/>
                    </a:lnTo>
                    <a:lnTo>
                      <a:pt x="117" y="120"/>
                    </a:lnTo>
                    <a:lnTo>
                      <a:pt x="166" y="35"/>
                    </a:lnTo>
                    <a:lnTo>
                      <a:pt x="207" y="53"/>
                    </a:lnTo>
                    <a:lnTo>
                      <a:pt x="207" y="241"/>
                    </a:lnTo>
                    <a:lnTo>
                      <a:pt x="207" y="2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Freeform 54"/>
              <p:cNvSpPr>
                <a:spLocks noEditPoints="1"/>
              </p:cNvSpPr>
              <p:nvPr/>
            </p:nvSpPr>
            <p:spPr bwMode="auto">
              <a:xfrm>
                <a:off x="5809391" y="4197048"/>
                <a:ext cx="66610" cy="92478"/>
              </a:xfrm>
              <a:custGeom>
                <a:avLst/>
                <a:gdLst>
                  <a:gd name="T0" fmla="*/ 113 w 186"/>
                  <a:gd name="T1" fmla="*/ 8 h 259"/>
                  <a:gd name="T2" fmla="*/ 97 w 186"/>
                  <a:gd name="T3" fmla="*/ 0 h 259"/>
                  <a:gd name="T4" fmla="*/ 73 w 186"/>
                  <a:gd name="T5" fmla="*/ 8 h 259"/>
                  <a:gd name="T6" fmla="*/ 8 w 186"/>
                  <a:gd name="T7" fmla="*/ 56 h 259"/>
                  <a:gd name="T8" fmla="*/ 8 w 186"/>
                  <a:gd name="T9" fmla="*/ 121 h 259"/>
                  <a:gd name="T10" fmla="*/ 16 w 186"/>
                  <a:gd name="T11" fmla="*/ 186 h 259"/>
                  <a:gd name="T12" fmla="*/ 89 w 186"/>
                  <a:gd name="T13" fmla="*/ 259 h 259"/>
                  <a:gd name="T14" fmla="*/ 97 w 186"/>
                  <a:gd name="T15" fmla="*/ 259 h 259"/>
                  <a:gd name="T16" fmla="*/ 170 w 186"/>
                  <a:gd name="T17" fmla="*/ 194 h 259"/>
                  <a:gd name="T18" fmla="*/ 178 w 186"/>
                  <a:gd name="T19" fmla="*/ 121 h 259"/>
                  <a:gd name="T20" fmla="*/ 178 w 186"/>
                  <a:gd name="T21" fmla="*/ 56 h 259"/>
                  <a:gd name="T22" fmla="*/ 113 w 186"/>
                  <a:gd name="T23" fmla="*/ 8 h 259"/>
                  <a:gd name="T24" fmla="*/ 138 w 186"/>
                  <a:gd name="T25" fmla="*/ 178 h 259"/>
                  <a:gd name="T26" fmla="*/ 97 w 186"/>
                  <a:gd name="T27" fmla="*/ 226 h 259"/>
                  <a:gd name="T28" fmla="*/ 89 w 186"/>
                  <a:gd name="T29" fmla="*/ 226 h 259"/>
                  <a:gd name="T30" fmla="*/ 48 w 186"/>
                  <a:gd name="T31" fmla="*/ 178 h 259"/>
                  <a:gd name="T32" fmla="*/ 48 w 186"/>
                  <a:gd name="T33" fmla="*/ 97 h 259"/>
                  <a:gd name="T34" fmla="*/ 56 w 186"/>
                  <a:gd name="T35" fmla="*/ 81 h 259"/>
                  <a:gd name="T36" fmla="*/ 65 w 186"/>
                  <a:gd name="T37" fmla="*/ 81 h 259"/>
                  <a:gd name="T38" fmla="*/ 113 w 186"/>
                  <a:gd name="T39" fmla="*/ 73 h 259"/>
                  <a:gd name="T40" fmla="*/ 138 w 186"/>
                  <a:gd name="T41" fmla="*/ 97 h 259"/>
                  <a:gd name="T42" fmla="*/ 138 w 186"/>
                  <a:gd name="T43" fmla="*/ 178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6" h="259">
                    <a:moveTo>
                      <a:pt x="113" y="8"/>
                    </a:moveTo>
                    <a:cubicBezTo>
                      <a:pt x="113" y="8"/>
                      <a:pt x="105" y="0"/>
                      <a:pt x="97" y="0"/>
                    </a:cubicBezTo>
                    <a:cubicBezTo>
                      <a:pt x="81" y="0"/>
                      <a:pt x="73" y="8"/>
                      <a:pt x="73" y="8"/>
                    </a:cubicBezTo>
                    <a:cubicBezTo>
                      <a:pt x="32" y="32"/>
                      <a:pt x="24" y="24"/>
                      <a:pt x="8" y="56"/>
                    </a:cubicBezTo>
                    <a:cubicBezTo>
                      <a:pt x="0" y="81"/>
                      <a:pt x="8" y="105"/>
                      <a:pt x="8" y="121"/>
                    </a:cubicBezTo>
                    <a:cubicBezTo>
                      <a:pt x="8" y="170"/>
                      <a:pt x="16" y="186"/>
                      <a:pt x="16" y="186"/>
                    </a:cubicBezTo>
                    <a:cubicBezTo>
                      <a:pt x="40" y="259"/>
                      <a:pt x="81" y="259"/>
                      <a:pt x="89" y="259"/>
                    </a:cubicBezTo>
                    <a:cubicBezTo>
                      <a:pt x="97" y="259"/>
                      <a:pt x="97" y="259"/>
                      <a:pt x="97" y="259"/>
                    </a:cubicBezTo>
                    <a:cubicBezTo>
                      <a:pt x="105" y="259"/>
                      <a:pt x="146" y="259"/>
                      <a:pt x="170" y="194"/>
                    </a:cubicBezTo>
                    <a:cubicBezTo>
                      <a:pt x="170" y="186"/>
                      <a:pt x="178" y="170"/>
                      <a:pt x="178" y="121"/>
                    </a:cubicBezTo>
                    <a:cubicBezTo>
                      <a:pt x="178" y="105"/>
                      <a:pt x="186" y="81"/>
                      <a:pt x="178" y="56"/>
                    </a:cubicBezTo>
                    <a:cubicBezTo>
                      <a:pt x="162" y="24"/>
                      <a:pt x="154" y="32"/>
                      <a:pt x="113" y="8"/>
                    </a:cubicBezTo>
                    <a:close/>
                    <a:moveTo>
                      <a:pt x="138" y="178"/>
                    </a:moveTo>
                    <a:cubicBezTo>
                      <a:pt x="121" y="226"/>
                      <a:pt x="97" y="226"/>
                      <a:pt x="97" y="226"/>
                    </a:cubicBezTo>
                    <a:cubicBezTo>
                      <a:pt x="89" y="226"/>
                      <a:pt x="89" y="226"/>
                      <a:pt x="89" y="226"/>
                    </a:cubicBezTo>
                    <a:cubicBezTo>
                      <a:pt x="89" y="226"/>
                      <a:pt x="65" y="226"/>
                      <a:pt x="48" y="178"/>
                    </a:cubicBezTo>
                    <a:cubicBezTo>
                      <a:pt x="48" y="178"/>
                      <a:pt x="40" y="154"/>
                      <a:pt x="48" y="97"/>
                    </a:cubicBezTo>
                    <a:cubicBezTo>
                      <a:pt x="48" y="97"/>
                      <a:pt x="48" y="89"/>
                      <a:pt x="56" y="81"/>
                    </a:cubicBezTo>
                    <a:cubicBezTo>
                      <a:pt x="65" y="81"/>
                      <a:pt x="65" y="81"/>
                      <a:pt x="65" y="81"/>
                    </a:cubicBezTo>
                    <a:cubicBezTo>
                      <a:pt x="81" y="81"/>
                      <a:pt x="97" y="73"/>
                      <a:pt x="113" y="73"/>
                    </a:cubicBezTo>
                    <a:cubicBezTo>
                      <a:pt x="138" y="81"/>
                      <a:pt x="138" y="97"/>
                      <a:pt x="138" y="97"/>
                    </a:cubicBezTo>
                    <a:cubicBezTo>
                      <a:pt x="146" y="154"/>
                      <a:pt x="138" y="178"/>
                      <a:pt x="138" y="17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Freeform 82"/>
              <p:cNvSpPr>
                <a:spLocks noEditPoints="1"/>
              </p:cNvSpPr>
              <p:nvPr/>
            </p:nvSpPr>
            <p:spPr bwMode="auto">
              <a:xfrm>
                <a:off x="6095877" y="4202868"/>
                <a:ext cx="66610" cy="86657"/>
              </a:xfrm>
              <a:custGeom>
                <a:avLst/>
                <a:gdLst>
                  <a:gd name="T0" fmla="*/ 178 w 187"/>
                  <a:gd name="T1" fmla="*/ 73 h 243"/>
                  <a:gd name="T2" fmla="*/ 178 w 187"/>
                  <a:gd name="T3" fmla="*/ 57 h 243"/>
                  <a:gd name="T4" fmla="*/ 97 w 187"/>
                  <a:gd name="T5" fmla="*/ 0 h 243"/>
                  <a:gd name="T6" fmla="*/ 8 w 187"/>
                  <a:gd name="T7" fmla="*/ 57 h 243"/>
                  <a:gd name="T8" fmla="*/ 8 w 187"/>
                  <a:gd name="T9" fmla="*/ 73 h 243"/>
                  <a:gd name="T10" fmla="*/ 0 w 187"/>
                  <a:gd name="T11" fmla="*/ 105 h 243"/>
                  <a:gd name="T12" fmla="*/ 0 w 187"/>
                  <a:gd name="T13" fmla="*/ 121 h 243"/>
                  <a:gd name="T14" fmla="*/ 16 w 187"/>
                  <a:gd name="T15" fmla="*/ 162 h 243"/>
                  <a:gd name="T16" fmla="*/ 89 w 187"/>
                  <a:gd name="T17" fmla="*/ 243 h 243"/>
                  <a:gd name="T18" fmla="*/ 97 w 187"/>
                  <a:gd name="T19" fmla="*/ 243 h 243"/>
                  <a:gd name="T20" fmla="*/ 170 w 187"/>
                  <a:gd name="T21" fmla="*/ 170 h 243"/>
                  <a:gd name="T22" fmla="*/ 187 w 187"/>
                  <a:gd name="T23" fmla="*/ 121 h 243"/>
                  <a:gd name="T24" fmla="*/ 187 w 187"/>
                  <a:gd name="T25" fmla="*/ 105 h 243"/>
                  <a:gd name="T26" fmla="*/ 178 w 187"/>
                  <a:gd name="T27" fmla="*/ 73 h 243"/>
                  <a:gd name="T28" fmla="*/ 138 w 187"/>
                  <a:gd name="T29" fmla="*/ 154 h 243"/>
                  <a:gd name="T30" fmla="*/ 97 w 187"/>
                  <a:gd name="T31" fmla="*/ 210 h 243"/>
                  <a:gd name="T32" fmla="*/ 89 w 187"/>
                  <a:gd name="T33" fmla="*/ 210 h 243"/>
                  <a:gd name="T34" fmla="*/ 49 w 187"/>
                  <a:gd name="T35" fmla="*/ 154 h 243"/>
                  <a:gd name="T36" fmla="*/ 41 w 187"/>
                  <a:gd name="T37" fmla="*/ 65 h 243"/>
                  <a:gd name="T38" fmla="*/ 49 w 187"/>
                  <a:gd name="T39" fmla="*/ 48 h 243"/>
                  <a:gd name="T40" fmla="*/ 89 w 187"/>
                  <a:gd name="T41" fmla="*/ 73 h 243"/>
                  <a:gd name="T42" fmla="*/ 97 w 187"/>
                  <a:gd name="T43" fmla="*/ 73 h 243"/>
                  <a:gd name="T44" fmla="*/ 138 w 187"/>
                  <a:gd name="T45" fmla="*/ 48 h 243"/>
                  <a:gd name="T46" fmla="*/ 146 w 187"/>
                  <a:gd name="T47" fmla="*/ 65 h 243"/>
                  <a:gd name="T48" fmla="*/ 138 w 187"/>
                  <a:gd name="T49" fmla="*/ 15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7" h="243">
                    <a:moveTo>
                      <a:pt x="178" y="73"/>
                    </a:moveTo>
                    <a:cubicBezTo>
                      <a:pt x="178" y="73"/>
                      <a:pt x="178" y="65"/>
                      <a:pt x="178" y="57"/>
                    </a:cubicBezTo>
                    <a:cubicBezTo>
                      <a:pt x="178" y="40"/>
                      <a:pt x="154" y="0"/>
                      <a:pt x="97" y="0"/>
                    </a:cubicBezTo>
                    <a:cubicBezTo>
                      <a:pt x="33" y="0"/>
                      <a:pt x="8" y="40"/>
                      <a:pt x="8" y="57"/>
                    </a:cubicBezTo>
                    <a:cubicBezTo>
                      <a:pt x="8" y="65"/>
                      <a:pt x="8" y="73"/>
                      <a:pt x="8" y="73"/>
                    </a:cubicBezTo>
                    <a:cubicBezTo>
                      <a:pt x="0" y="89"/>
                      <a:pt x="0" y="105"/>
                      <a:pt x="0" y="105"/>
                    </a:cubicBezTo>
                    <a:cubicBezTo>
                      <a:pt x="0" y="113"/>
                      <a:pt x="0" y="113"/>
                      <a:pt x="0" y="121"/>
                    </a:cubicBezTo>
                    <a:cubicBezTo>
                      <a:pt x="8" y="154"/>
                      <a:pt x="8" y="162"/>
                      <a:pt x="16" y="162"/>
                    </a:cubicBezTo>
                    <a:cubicBezTo>
                      <a:pt x="41" y="243"/>
                      <a:pt x="81" y="243"/>
                      <a:pt x="89" y="243"/>
                    </a:cubicBezTo>
                    <a:cubicBezTo>
                      <a:pt x="97" y="243"/>
                      <a:pt x="97" y="243"/>
                      <a:pt x="97" y="243"/>
                    </a:cubicBezTo>
                    <a:cubicBezTo>
                      <a:pt x="106" y="243"/>
                      <a:pt x="146" y="243"/>
                      <a:pt x="170" y="170"/>
                    </a:cubicBezTo>
                    <a:cubicBezTo>
                      <a:pt x="178" y="162"/>
                      <a:pt x="178" y="154"/>
                      <a:pt x="187" y="121"/>
                    </a:cubicBezTo>
                    <a:cubicBezTo>
                      <a:pt x="187" y="121"/>
                      <a:pt x="187" y="113"/>
                      <a:pt x="187" y="105"/>
                    </a:cubicBezTo>
                    <a:cubicBezTo>
                      <a:pt x="187" y="105"/>
                      <a:pt x="187" y="89"/>
                      <a:pt x="178" y="73"/>
                    </a:cubicBezTo>
                    <a:close/>
                    <a:moveTo>
                      <a:pt x="138" y="154"/>
                    </a:moveTo>
                    <a:cubicBezTo>
                      <a:pt x="122" y="202"/>
                      <a:pt x="97" y="210"/>
                      <a:pt x="97" y="210"/>
                    </a:cubicBezTo>
                    <a:cubicBezTo>
                      <a:pt x="89" y="210"/>
                      <a:pt x="89" y="210"/>
                      <a:pt x="89" y="210"/>
                    </a:cubicBezTo>
                    <a:cubicBezTo>
                      <a:pt x="89" y="210"/>
                      <a:pt x="65" y="202"/>
                      <a:pt x="49" y="154"/>
                    </a:cubicBezTo>
                    <a:cubicBezTo>
                      <a:pt x="49" y="154"/>
                      <a:pt x="33" y="121"/>
                      <a:pt x="41" y="65"/>
                    </a:cubicBezTo>
                    <a:cubicBezTo>
                      <a:pt x="41" y="65"/>
                      <a:pt x="41" y="57"/>
                      <a:pt x="49" y="48"/>
                    </a:cubicBezTo>
                    <a:cubicBezTo>
                      <a:pt x="57" y="57"/>
                      <a:pt x="65" y="73"/>
                      <a:pt x="89" y="73"/>
                    </a:cubicBezTo>
                    <a:cubicBezTo>
                      <a:pt x="97" y="73"/>
                      <a:pt x="97" y="73"/>
                      <a:pt x="97" y="73"/>
                    </a:cubicBezTo>
                    <a:cubicBezTo>
                      <a:pt x="122" y="73"/>
                      <a:pt x="130" y="57"/>
                      <a:pt x="138" y="48"/>
                    </a:cubicBezTo>
                    <a:cubicBezTo>
                      <a:pt x="146" y="57"/>
                      <a:pt x="146" y="65"/>
                      <a:pt x="146" y="65"/>
                    </a:cubicBezTo>
                    <a:cubicBezTo>
                      <a:pt x="154" y="121"/>
                      <a:pt x="138" y="154"/>
                      <a:pt x="138" y="15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Freeform 61"/>
              <p:cNvSpPr>
                <a:spLocks noEditPoints="1"/>
              </p:cNvSpPr>
              <p:nvPr/>
            </p:nvSpPr>
            <p:spPr bwMode="auto">
              <a:xfrm>
                <a:off x="5916096" y="4157451"/>
                <a:ext cx="142273" cy="124166"/>
              </a:xfrm>
              <a:custGeom>
                <a:avLst/>
                <a:gdLst>
                  <a:gd name="T0" fmla="*/ 331 w 400"/>
                  <a:gd name="T1" fmla="*/ 274 h 349"/>
                  <a:gd name="T2" fmla="*/ 331 w 400"/>
                  <a:gd name="T3" fmla="*/ 195 h 349"/>
                  <a:gd name="T4" fmla="*/ 311 w 400"/>
                  <a:gd name="T5" fmla="*/ 94 h 349"/>
                  <a:gd name="T6" fmla="*/ 201 w 400"/>
                  <a:gd name="T7" fmla="*/ 17 h 349"/>
                  <a:gd name="T8" fmla="*/ 91 w 400"/>
                  <a:gd name="T9" fmla="*/ 94 h 349"/>
                  <a:gd name="T10" fmla="*/ 71 w 400"/>
                  <a:gd name="T11" fmla="*/ 195 h 349"/>
                  <a:gd name="T12" fmla="*/ 71 w 400"/>
                  <a:gd name="T13" fmla="*/ 274 h 349"/>
                  <a:gd name="T14" fmla="*/ 60 w 400"/>
                  <a:gd name="T15" fmla="*/ 348 h 349"/>
                  <a:gd name="T16" fmla="*/ 144 w 400"/>
                  <a:gd name="T17" fmla="*/ 306 h 349"/>
                  <a:gd name="T18" fmla="*/ 150 w 400"/>
                  <a:gd name="T19" fmla="*/ 285 h 349"/>
                  <a:gd name="T20" fmla="*/ 201 w 400"/>
                  <a:gd name="T21" fmla="*/ 307 h 349"/>
                  <a:gd name="T22" fmla="*/ 252 w 400"/>
                  <a:gd name="T23" fmla="*/ 285 h 349"/>
                  <a:gd name="T24" fmla="*/ 257 w 400"/>
                  <a:gd name="T25" fmla="*/ 302 h 349"/>
                  <a:gd name="T26" fmla="*/ 298 w 400"/>
                  <a:gd name="T27" fmla="*/ 326 h 349"/>
                  <a:gd name="T28" fmla="*/ 340 w 400"/>
                  <a:gd name="T29" fmla="*/ 349 h 349"/>
                  <a:gd name="T30" fmla="*/ 331 w 400"/>
                  <a:gd name="T31" fmla="*/ 274 h 349"/>
                  <a:gd name="T32" fmla="*/ 201 w 400"/>
                  <a:gd name="T33" fmla="*/ 283 h 349"/>
                  <a:gd name="T34" fmla="*/ 126 w 400"/>
                  <a:gd name="T35" fmla="*/ 154 h 349"/>
                  <a:gd name="T36" fmla="*/ 128 w 400"/>
                  <a:gd name="T37" fmla="*/ 127 h 349"/>
                  <a:gd name="T38" fmla="*/ 201 w 400"/>
                  <a:gd name="T39" fmla="*/ 81 h 349"/>
                  <a:gd name="T40" fmla="*/ 274 w 400"/>
                  <a:gd name="T41" fmla="*/ 127 h 349"/>
                  <a:gd name="T42" fmla="*/ 276 w 400"/>
                  <a:gd name="T43" fmla="*/ 154 h 349"/>
                  <a:gd name="T44" fmla="*/ 201 w 400"/>
                  <a:gd name="T45" fmla="*/ 283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00" h="349">
                    <a:moveTo>
                      <a:pt x="331" y="274"/>
                    </a:moveTo>
                    <a:cubicBezTo>
                      <a:pt x="381" y="239"/>
                      <a:pt x="330" y="199"/>
                      <a:pt x="331" y="195"/>
                    </a:cubicBezTo>
                    <a:cubicBezTo>
                      <a:pt x="375" y="126"/>
                      <a:pt x="314" y="96"/>
                      <a:pt x="311" y="94"/>
                    </a:cubicBezTo>
                    <a:cubicBezTo>
                      <a:pt x="316" y="0"/>
                      <a:pt x="201" y="17"/>
                      <a:pt x="201" y="17"/>
                    </a:cubicBezTo>
                    <a:cubicBezTo>
                      <a:pt x="201" y="17"/>
                      <a:pt x="86" y="0"/>
                      <a:pt x="91" y="94"/>
                    </a:cubicBezTo>
                    <a:cubicBezTo>
                      <a:pt x="88" y="96"/>
                      <a:pt x="27" y="126"/>
                      <a:pt x="71" y="195"/>
                    </a:cubicBezTo>
                    <a:cubicBezTo>
                      <a:pt x="72" y="199"/>
                      <a:pt x="21" y="239"/>
                      <a:pt x="71" y="274"/>
                    </a:cubicBezTo>
                    <a:cubicBezTo>
                      <a:pt x="71" y="274"/>
                      <a:pt x="0" y="309"/>
                      <a:pt x="60" y="348"/>
                    </a:cubicBezTo>
                    <a:cubicBezTo>
                      <a:pt x="59" y="348"/>
                      <a:pt x="144" y="306"/>
                      <a:pt x="144" y="306"/>
                    </a:cubicBezTo>
                    <a:cubicBezTo>
                      <a:pt x="150" y="285"/>
                      <a:pt x="150" y="285"/>
                      <a:pt x="150" y="285"/>
                    </a:cubicBezTo>
                    <a:cubicBezTo>
                      <a:pt x="164" y="299"/>
                      <a:pt x="182" y="307"/>
                      <a:pt x="201" y="307"/>
                    </a:cubicBezTo>
                    <a:cubicBezTo>
                      <a:pt x="220" y="307"/>
                      <a:pt x="238" y="299"/>
                      <a:pt x="252" y="285"/>
                    </a:cubicBezTo>
                    <a:cubicBezTo>
                      <a:pt x="257" y="302"/>
                      <a:pt x="257" y="302"/>
                      <a:pt x="257" y="302"/>
                    </a:cubicBezTo>
                    <a:cubicBezTo>
                      <a:pt x="298" y="326"/>
                      <a:pt x="298" y="326"/>
                      <a:pt x="298" y="326"/>
                    </a:cubicBezTo>
                    <a:cubicBezTo>
                      <a:pt x="298" y="326"/>
                      <a:pt x="341" y="349"/>
                      <a:pt x="340" y="349"/>
                    </a:cubicBezTo>
                    <a:cubicBezTo>
                      <a:pt x="400" y="310"/>
                      <a:pt x="331" y="274"/>
                      <a:pt x="331" y="274"/>
                    </a:cubicBezTo>
                    <a:close/>
                    <a:moveTo>
                      <a:pt x="201" y="283"/>
                    </a:moveTo>
                    <a:cubicBezTo>
                      <a:pt x="160" y="283"/>
                      <a:pt x="126" y="224"/>
                      <a:pt x="126" y="154"/>
                    </a:cubicBezTo>
                    <a:cubicBezTo>
                      <a:pt x="126" y="145"/>
                      <a:pt x="126" y="136"/>
                      <a:pt x="128" y="127"/>
                    </a:cubicBezTo>
                    <a:cubicBezTo>
                      <a:pt x="143" y="109"/>
                      <a:pt x="172" y="81"/>
                      <a:pt x="201" y="81"/>
                    </a:cubicBezTo>
                    <a:cubicBezTo>
                      <a:pt x="230" y="81"/>
                      <a:pt x="259" y="109"/>
                      <a:pt x="274" y="127"/>
                    </a:cubicBezTo>
                    <a:cubicBezTo>
                      <a:pt x="276" y="136"/>
                      <a:pt x="276" y="145"/>
                      <a:pt x="276" y="154"/>
                    </a:cubicBezTo>
                    <a:cubicBezTo>
                      <a:pt x="276" y="224"/>
                      <a:pt x="242" y="283"/>
                      <a:pt x="201" y="28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Freeform 62"/>
              <p:cNvSpPr>
                <a:spLocks noEditPoints="1"/>
              </p:cNvSpPr>
              <p:nvPr/>
            </p:nvSpPr>
            <p:spPr bwMode="auto">
              <a:xfrm>
                <a:off x="5886348" y="4266891"/>
                <a:ext cx="203062" cy="425526"/>
              </a:xfrm>
              <a:custGeom>
                <a:avLst/>
                <a:gdLst>
                  <a:gd name="T0" fmla="*/ 431 w 572"/>
                  <a:gd name="T1" fmla="*/ 494 h 1194"/>
                  <a:gd name="T2" fmla="*/ 535 w 572"/>
                  <a:gd name="T3" fmla="*/ 395 h 1194"/>
                  <a:gd name="T4" fmla="*/ 535 w 572"/>
                  <a:gd name="T5" fmla="*/ 83 h 1194"/>
                  <a:gd name="T6" fmla="*/ 366 w 572"/>
                  <a:gd name="T7" fmla="*/ 0 h 1194"/>
                  <a:gd name="T8" fmla="*/ 353 w 572"/>
                  <a:gd name="T9" fmla="*/ 18 h 1194"/>
                  <a:gd name="T10" fmla="*/ 289 w 572"/>
                  <a:gd name="T11" fmla="*/ 59 h 1194"/>
                  <a:gd name="T12" fmla="*/ 286 w 572"/>
                  <a:gd name="T13" fmla="*/ 59 h 1194"/>
                  <a:gd name="T14" fmla="*/ 283 w 572"/>
                  <a:gd name="T15" fmla="*/ 59 h 1194"/>
                  <a:gd name="T16" fmla="*/ 219 w 572"/>
                  <a:gd name="T17" fmla="*/ 18 h 1194"/>
                  <a:gd name="T18" fmla="*/ 206 w 572"/>
                  <a:gd name="T19" fmla="*/ 0 h 1194"/>
                  <a:gd name="T20" fmla="*/ 37 w 572"/>
                  <a:gd name="T21" fmla="*/ 83 h 1194"/>
                  <a:gd name="T22" fmla="*/ 37 w 572"/>
                  <a:gd name="T23" fmla="*/ 395 h 1194"/>
                  <a:gd name="T24" fmla="*/ 141 w 572"/>
                  <a:gd name="T25" fmla="*/ 494 h 1194"/>
                  <a:gd name="T26" fmla="*/ 0 w 572"/>
                  <a:gd name="T27" fmla="*/ 910 h 1194"/>
                  <a:gd name="T28" fmla="*/ 162 w 572"/>
                  <a:gd name="T29" fmla="*/ 910 h 1194"/>
                  <a:gd name="T30" fmla="*/ 162 w 572"/>
                  <a:gd name="T31" fmla="*/ 1194 h 1194"/>
                  <a:gd name="T32" fmla="*/ 286 w 572"/>
                  <a:gd name="T33" fmla="*/ 1194 h 1194"/>
                  <a:gd name="T34" fmla="*/ 410 w 572"/>
                  <a:gd name="T35" fmla="*/ 1194 h 1194"/>
                  <a:gd name="T36" fmla="*/ 410 w 572"/>
                  <a:gd name="T37" fmla="*/ 910 h 1194"/>
                  <a:gd name="T38" fmla="*/ 572 w 572"/>
                  <a:gd name="T39" fmla="*/ 910 h 1194"/>
                  <a:gd name="T40" fmla="*/ 431 w 572"/>
                  <a:gd name="T41" fmla="*/ 494 h 1194"/>
                  <a:gd name="T42" fmla="*/ 358 w 572"/>
                  <a:gd name="T43" fmla="*/ 1142 h 1194"/>
                  <a:gd name="T44" fmla="*/ 286 w 572"/>
                  <a:gd name="T45" fmla="*/ 1142 h 1194"/>
                  <a:gd name="T46" fmla="*/ 214 w 572"/>
                  <a:gd name="T47" fmla="*/ 1142 h 1194"/>
                  <a:gd name="T48" fmla="*/ 214 w 572"/>
                  <a:gd name="T49" fmla="*/ 910 h 1194"/>
                  <a:gd name="T50" fmla="*/ 286 w 572"/>
                  <a:gd name="T51" fmla="*/ 910 h 1194"/>
                  <a:gd name="T52" fmla="*/ 358 w 572"/>
                  <a:gd name="T53" fmla="*/ 910 h 1194"/>
                  <a:gd name="T54" fmla="*/ 358 w 572"/>
                  <a:gd name="T55" fmla="*/ 1142 h 1194"/>
                  <a:gd name="T56" fmla="*/ 402 w 572"/>
                  <a:gd name="T57" fmla="*/ 444 h 1194"/>
                  <a:gd name="T58" fmla="*/ 286 w 572"/>
                  <a:gd name="T59" fmla="*/ 444 h 1194"/>
                  <a:gd name="T60" fmla="*/ 170 w 572"/>
                  <a:gd name="T61" fmla="*/ 444 h 1194"/>
                  <a:gd name="T62" fmla="*/ 89 w 572"/>
                  <a:gd name="T63" fmla="*/ 371 h 1194"/>
                  <a:gd name="T64" fmla="*/ 89 w 572"/>
                  <a:gd name="T65" fmla="*/ 116 h 1194"/>
                  <a:gd name="T66" fmla="*/ 187 w 572"/>
                  <a:gd name="T67" fmla="*/ 70 h 1194"/>
                  <a:gd name="T68" fmla="*/ 199 w 572"/>
                  <a:gd name="T69" fmla="*/ 82 h 1194"/>
                  <a:gd name="T70" fmla="*/ 286 w 572"/>
                  <a:gd name="T71" fmla="*/ 114 h 1194"/>
                  <a:gd name="T72" fmla="*/ 373 w 572"/>
                  <a:gd name="T73" fmla="*/ 82 h 1194"/>
                  <a:gd name="T74" fmla="*/ 386 w 572"/>
                  <a:gd name="T75" fmla="*/ 70 h 1194"/>
                  <a:gd name="T76" fmla="*/ 483 w 572"/>
                  <a:gd name="T77" fmla="*/ 116 h 1194"/>
                  <a:gd name="T78" fmla="*/ 483 w 572"/>
                  <a:gd name="T79" fmla="*/ 371 h 1194"/>
                  <a:gd name="T80" fmla="*/ 402 w 572"/>
                  <a:gd name="T81" fmla="*/ 444 h 1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572" h="1194">
                    <a:moveTo>
                      <a:pt x="431" y="494"/>
                    </a:moveTo>
                    <a:cubicBezTo>
                      <a:pt x="535" y="395"/>
                      <a:pt x="535" y="395"/>
                      <a:pt x="535" y="395"/>
                    </a:cubicBezTo>
                    <a:cubicBezTo>
                      <a:pt x="535" y="83"/>
                      <a:pt x="535" y="83"/>
                      <a:pt x="535" y="83"/>
                    </a:cubicBezTo>
                    <a:cubicBezTo>
                      <a:pt x="366" y="0"/>
                      <a:pt x="366" y="0"/>
                      <a:pt x="366" y="0"/>
                    </a:cubicBezTo>
                    <a:cubicBezTo>
                      <a:pt x="353" y="18"/>
                      <a:pt x="353" y="18"/>
                      <a:pt x="353" y="18"/>
                    </a:cubicBezTo>
                    <a:cubicBezTo>
                      <a:pt x="337" y="43"/>
                      <a:pt x="313" y="59"/>
                      <a:pt x="289" y="59"/>
                    </a:cubicBezTo>
                    <a:cubicBezTo>
                      <a:pt x="288" y="59"/>
                      <a:pt x="287" y="59"/>
                      <a:pt x="286" y="59"/>
                    </a:cubicBezTo>
                    <a:cubicBezTo>
                      <a:pt x="285" y="59"/>
                      <a:pt x="284" y="59"/>
                      <a:pt x="283" y="59"/>
                    </a:cubicBezTo>
                    <a:cubicBezTo>
                      <a:pt x="259" y="59"/>
                      <a:pt x="235" y="43"/>
                      <a:pt x="219" y="18"/>
                    </a:cubicBezTo>
                    <a:cubicBezTo>
                      <a:pt x="219" y="18"/>
                      <a:pt x="219" y="18"/>
                      <a:pt x="206" y="0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395"/>
                      <a:pt x="37" y="395"/>
                      <a:pt x="37" y="395"/>
                    </a:cubicBezTo>
                    <a:cubicBezTo>
                      <a:pt x="141" y="494"/>
                      <a:pt x="141" y="494"/>
                      <a:pt x="141" y="494"/>
                    </a:cubicBezTo>
                    <a:cubicBezTo>
                      <a:pt x="0" y="910"/>
                      <a:pt x="0" y="910"/>
                      <a:pt x="0" y="910"/>
                    </a:cubicBezTo>
                    <a:cubicBezTo>
                      <a:pt x="162" y="910"/>
                      <a:pt x="162" y="910"/>
                      <a:pt x="162" y="910"/>
                    </a:cubicBezTo>
                    <a:cubicBezTo>
                      <a:pt x="162" y="1194"/>
                      <a:pt x="162" y="1194"/>
                      <a:pt x="162" y="1194"/>
                    </a:cubicBezTo>
                    <a:cubicBezTo>
                      <a:pt x="286" y="1194"/>
                      <a:pt x="286" y="1194"/>
                      <a:pt x="286" y="1194"/>
                    </a:cubicBezTo>
                    <a:cubicBezTo>
                      <a:pt x="410" y="1194"/>
                      <a:pt x="410" y="1194"/>
                      <a:pt x="410" y="1194"/>
                    </a:cubicBezTo>
                    <a:cubicBezTo>
                      <a:pt x="410" y="910"/>
                      <a:pt x="410" y="910"/>
                      <a:pt x="410" y="910"/>
                    </a:cubicBezTo>
                    <a:cubicBezTo>
                      <a:pt x="572" y="910"/>
                      <a:pt x="572" y="910"/>
                      <a:pt x="572" y="910"/>
                    </a:cubicBezTo>
                    <a:lnTo>
                      <a:pt x="431" y="494"/>
                    </a:lnTo>
                    <a:close/>
                    <a:moveTo>
                      <a:pt x="358" y="1142"/>
                    </a:moveTo>
                    <a:cubicBezTo>
                      <a:pt x="286" y="1142"/>
                      <a:pt x="286" y="1142"/>
                      <a:pt x="286" y="1142"/>
                    </a:cubicBezTo>
                    <a:cubicBezTo>
                      <a:pt x="214" y="1142"/>
                      <a:pt x="214" y="1142"/>
                      <a:pt x="214" y="1142"/>
                    </a:cubicBezTo>
                    <a:cubicBezTo>
                      <a:pt x="214" y="910"/>
                      <a:pt x="214" y="910"/>
                      <a:pt x="214" y="910"/>
                    </a:cubicBezTo>
                    <a:cubicBezTo>
                      <a:pt x="286" y="910"/>
                      <a:pt x="286" y="910"/>
                      <a:pt x="286" y="910"/>
                    </a:cubicBezTo>
                    <a:cubicBezTo>
                      <a:pt x="358" y="910"/>
                      <a:pt x="358" y="910"/>
                      <a:pt x="358" y="910"/>
                    </a:cubicBezTo>
                    <a:lnTo>
                      <a:pt x="358" y="1142"/>
                    </a:lnTo>
                    <a:close/>
                    <a:moveTo>
                      <a:pt x="402" y="444"/>
                    </a:moveTo>
                    <a:cubicBezTo>
                      <a:pt x="286" y="444"/>
                      <a:pt x="286" y="444"/>
                      <a:pt x="286" y="444"/>
                    </a:cubicBezTo>
                    <a:cubicBezTo>
                      <a:pt x="170" y="444"/>
                      <a:pt x="170" y="444"/>
                      <a:pt x="170" y="444"/>
                    </a:cubicBezTo>
                    <a:cubicBezTo>
                      <a:pt x="89" y="371"/>
                      <a:pt x="89" y="371"/>
                      <a:pt x="89" y="371"/>
                    </a:cubicBezTo>
                    <a:cubicBezTo>
                      <a:pt x="89" y="116"/>
                      <a:pt x="89" y="116"/>
                      <a:pt x="89" y="116"/>
                    </a:cubicBezTo>
                    <a:cubicBezTo>
                      <a:pt x="187" y="70"/>
                      <a:pt x="187" y="70"/>
                      <a:pt x="187" y="70"/>
                    </a:cubicBezTo>
                    <a:cubicBezTo>
                      <a:pt x="187" y="70"/>
                      <a:pt x="194" y="78"/>
                      <a:pt x="199" y="82"/>
                    </a:cubicBezTo>
                    <a:cubicBezTo>
                      <a:pt x="222" y="101"/>
                      <a:pt x="245" y="114"/>
                      <a:pt x="286" y="114"/>
                    </a:cubicBezTo>
                    <a:cubicBezTo>
                      <a:pt x="327" y="114"/>
                      <a:pt x="350" y="101"/>
                      <a:pt x="373" y="82"/>
                    </a:cubicBezTo>
                    <a:cubicBezTo>
                      <a:pt x="378" y="78"/>
                      <a:pt x="386" y="70"/>
                      <a:pt x="386" y="70"/>
                    </a:cubicBezTo>
                    <a:cubicBezTo>
                      <a:pt x="483" y="116"/>
                      <a:pt x="483" y="116"/>
                      <a:pt x="483" y="116"/>
                    </a:cubicBezTo>
                    <a:cubicBezTo>
                      <a:pt x="483" y="371"/>
                      <a:pt x="483" y="371"/>
                      <a:pt x="483" y="371"/>
                    </a:cubicBezTo>
                    <a:lnTo>
                      <a:pt x="402" y="44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6" name="Group 47"/>
          <p:cNvGrpSpPr>
            <a:grpSpLocks noChangeAspect="1"/>
          </p:cNvGrpSpPr>
          <p:nvPr/>
        </p:nvGrpSpPr>
        <p:grpSpPr bwMode="auto">
          <a:xfrm>
            <a:off x="5101615" y="3499995"/>
            <a:ext cx="326752" cy="400971"/>
            <a:chOff x="3720" y="1737"/>
            <a:chExt cx="678" cy="832"/>
          </a:xfrm>
        </p:grpSpPr>
        <p:sp>
          <p:nvSpPr>
            <p:cNvPr id="87" name="Freeform 48"/>
            <p:cNvSpPr>
              <a:spLocks noEditPoints="1"/>
            </p:cNvSpPr>
            <p:nvPr/>
          </p:nvSpPr>
          <p:spPr bwMode="auto">
            <a:xfrm>
              <a:off x="3720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6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2 w 233"/>
                <a:gd name="T17" fmla="*/ 531 h 531"/>
                <a:gd name="T18" fmla="*/ 116 w 233"/>
                <a:gd name="T19" fmla="*/ 531 h 531"/>
                <a:gd name="T20" fmla="*/ 170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6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6 w 233"/>
                <a:gd name="T39" fmla="*/ 504 h 531"/>
                <a:gd name="T40" fmla="*/ 84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6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6 w 233"/>
                <a:gd name="T59" fmla="*/ 53 h 531"/>
                <a:gd name="T60" fmla="*/ 206 w 233"/>
                <a:gd name="T61" fmla="*/ 241 h 531"/>
                <a:gd name="T62" fmla="*/ 206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6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2" y="531"/>
                  </a:lnTo>
                  <a:lnTo>
                    <a:pt x="116" y="531"/>
                  </a:lnTo>
                  <a:lnTo>
                    <a:pt x="170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6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6" y="504"/>
                  </a:lnTo>
                  <a:lnTo>
                    <a:pt x="84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6" y="53"/>
                  </a:lnTo>
                  <a:lnTo>
                    <a:pt x="206" y="241"/>
                  </a:lnTo>
                  <a:lnTo>
                    <a:pt x="206" y="24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49"/>
            <p:cNvSpPr>
              <a:spLocks/>
            </p:cNvSpPr>
            <p:nvPr/>
          </p:nvSpPr>
          <p:spPr bwMode="auto">
            <a:xfrm>
              <a:off x="3747" y="1988"/>
              <a:ext cx="89" cy="469"/>
            </a:xfrm>
            <a:custGeom>
              <a:avLst/>
              <a:gdLst>
                <a:gd name="T0" fmla="*/ 89 w 89"/>
                <a:gd name="T1" fmla="*/ 85 h 469"/>
                <a:gd name="T2" fmla="*/ 40 w 89"/>
                <a:gd name="T3" fmla="*/ 0 h 469"/>
                <a:gd name="T4" fmla="*/ 0 w 89"/>
                <a:gd name="T5" fmla="*/ 18 h 469"/>
                <a:gd name="T6" fmla="*/ 0 w 89"/>
                <a:gd name="T7" fmla="*/ 206 h 469"/>
                <a:gd name="T8" fmla="*/ 31 w 89"/>
                <a:gd name="T9" fmla="*/ 232 h 469"/>
                <a:gd name="T10" fmla="*/ 57 w 89"/>
                <a:gd name="T11" fmla="*/ 469 h 469"/>
                <a:gd name="T12" fmla="*/ 89 w 89"/>
                <a:gd name="T13" fmla="*/ 469 h 469"/>
                <a:gd name="T14" fmla="*/ 89 w 89"/>
                <a:gd name="T15" fmla="*/ 85 h 469"/>
                <a:gd name="T16" fmla="*/ 89 w 89"/>
                <a:gd name="T17" fmla="*/ 85 h 469"/>
                <a:gd name="T18" fmla="*/ 89 w 89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9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7" y="469"/>
                  </a:lnTo>
                  <a:lnTo>
                    <a:pt x="89" y="469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50"/>
            <p:cNvSpPr>
              <a:spLocks/>
            </p:cNvSpPr>
            <p:nvPr/>
          </p:nvSpPr>
          <p:spPr bwMode="auto">
            <a:xfrm>
              <a:off x="3836" y="1988"/>
              <a:ext cx="90" cy="469"/>
            </a:xfrm>
            <a:custGeom>
              <a:avLst/>
              <a:gdLst>
                <a:gd name="T0" fmla="*/ 50 w 90"/>
                <a:gd name="T1" fmla="*/ 0 h 469"/>
                <a:gd name="T2" fmla="*/ 1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2 w 90"/>
                <a:gd name="T9" fmla="*/ 469 h 469"/>
                <a:gd name="T10" fmla="*/ 59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50 w 90"/>
                <a:gd name="T17" fmla="*/ 0 h 469"/>
                <a:gd name="T18" fmla="*/ 50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50" y="0"/>
                  </a:moveTo>
                  <a:lnTo>
                    <a:pt x="1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2" y="469"/>
                  </a:lnTo>
                  <a:lnTo>
                    <a:pt x="59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51"/>
            <p:cNvSpPr>
              <a:spLocks noEditPoints="1"/>
            </p:cNvSpPr>
            <p:nvPr/>
          </p:nvSpPr>
          <p:spPr bwMode="auto">
            <a:xfrm>
              <a:off x="4165" y="1953"/>
              <a:ext cx="233" cy="531"/>
            </a:xfrm>
            <a:custGeom>
              <a:avLst/>
              <a:gdLst>
                <a:gd name="T0" fmla="*/ 153 w 233"/>
                <a:gd name="T1" fmla="*/ 0 h 531"/>
                <a:gd name="T2" fmla="*/ 117 w 233"/>
                <a:gd name="T3" fmla="*/ 67 h 531"/>
                <a:gd name="T4" fmla="*/ 117 w 233"/>
                <a:gd name="T5" fmla="*/ 66 h 531"/>
                <a:gd name="T6" fmla="*/ 116 w 233"/>
                <a:gd name="T7" fmla="*/ 67 h 531"/>
                <a:gd name="T8" fmla="*/ 80 w 233"/>
                <a:gd name="T9" fmla="*/ 0 h 531"/>
                <a:gd name="T10" fmla="*/ 0 w 233"/>
                <a:gd name="T11" fmla="*/ 35 h 531"/>
                <a:gd name="T12" fmla="*/ 0 w 233"/>
                <a:gd name="T13" fmla="*/ 254 h 531"/>
                <a:gd name="T14" fmla="*/ 31 w 233"/>
                <a:gd name="T15" fmla="*/ 281 h 531"/>
                <a:gd name="T16" fmla="*/ 63 w 233"/>
                <a:gd name="T17" fmla="*/ 531 h 531"/>
                <a:gd name="T18" fmla="*/ 117 w 233"/>
                <a:gd name="T19" fmla="*/ 531 h 531"/>
                <a:gd name="T20" fmla="*/ 171 w 233"/>
                <a:gd name="T21" fmla="*/ 531 h 531"/>
                <a:gd name="T22" fmla="*/ 202 w 233"/>
                <a:gd name="T23" fmla="*/ 281 h 531"/>
                <a:gd name="T24" fmla="*/ 233 w 233"/>
                <a:gd name="T25" fmla="*/ 254 h 531"/>
                <a:gd name="T26" fmla="*/ 233 w 233"/>
                <a:gd name="T27" fmla="*/ 35 h 531"/>
                <a:gd name="T28" fmla="*/ 153 w 233"/>
                <a:gd name="T29" fmla="*/ 0 h 531"/>
                <a:gd name="T30" fmla="*/ 153 w 233"/>
                <a:gd name="T31" fmla="*/ 0 h 531"/>
                <a:gd name="T32" fmla="*/ 207 w 233"/>
                <a:gd name="T33" fmla="*/ 241 h 531"/>
                <a:gd name="T34" fmla="*/ 175 w 233"/>
                <a:gd name="T35" fmla="*/ 267 h 531"/>
                <a:gd name="T36" fmla="*/ 148 w 233"/>
                <a:gd name="T37" fmla="*/ 504 h 531"/>
                <a:gd name="T38" fmla="*/ 117 w 233"/>
                <a:gd name="T39" fmla="*/ 504 h 531"/>
                <a:gd name="T40" fmla="*/ 85 w 233"/>
                <a:gd name="T41" fmla="*/ 504 h 531"/>
                <a:gd name="T42" fmla="*/ 58 w 233"/>
                <a:gd name="T43" fmla="*/ 267 h 531"/>
                <a:gd name="T44" fmla="*/ 27 w 233"/>
                <a:gd name="T45" fmla="*/ 241 h 531"/>
                <a:gd name="T46" fmla="*/ 27 w 233"/>
                <a:gd name="T47" fmla="*/ 53 h 531"/>
                <a:gd name="T48" fmla="*/ 67 w 233"/>
                <a:gd name="T49" fmla="*/ 35 h 531"/>
                <a:gd name="T50" fmla="*/ 116 w 233"/>
                <a:gd name="T51" fmla="*/ 120 h 531"/>
                <a:gd name="T52" fmla="*/ 117 w 233"/>
                <a:gd name="T53" fmla="*/ 120 h 531"/>
                <a:gd name="T54" fmla="*/ 117 w 233"/>
                <a:gd name="T55" fmla="*/ 120 h 531"/>
                <a:gd name="T56" fmla="*/ 166 w 233"/>
                <a:gd name="T57" fmla="*/ 35 h 531"/>
                <a:gd name="T58" fmla="*/ 207 w 233"/>
                <a:gd name="T59" fmla="*/ 53 h 531"/>
                <a:gd name="T60" fmla="*/ 207 w 233"/>
                <a:gd name="T61" fmla="*/ 241 h 531"/>
                <a:gd name="T62" fmla="*/ 207 w 233"/>
                <a:gd name="T63" fmla="*/ 241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3" h="531">
                  <a:moveTo>
                    <a:pt x="153" y="0"/>
                  </a:moveTo>
                  <a:lnTo>
                    <a:pt x="117" y="67"/>
                  </a:lnTo>
                  <a:lnTo>
                    <a:pt x="117" y="66"/>
                  </a:lnTo>
                  <a:lnTo>
                    <a:pt x="116" y="67"/>
                  </a:lnTo>
                  <a:lnTo>
                    <a:pt x="80" y="0"/>
                  </a:lnTo>
                  <a:lnTo>
                    <a:pt x="0" y="35"/>
                  </a:lnTo>
                  <a:lnTo>
                    <a:pt x="0" y="254"/>
                  </a:lnTo>
                  <a:lnTo>
                    <a:pt x="31" y="281"/>
                  </a:lnTo>
                  <a:lnTo>
                    <a:pt x="63" y="531"/>
                  </a:lnTo>
                  <a:lnTo>
                    <a:pt x="117" y="531"/>
                  </a:lnTo>
                  <a:lnTo>
                    <a:pt x="171" y="531"/>
                  </a:lnTo>
                  <a:lnTo>
                    <a:pt x="202" y="281"/>
                  </a:lnTo>
                  <a:lnTo>
                    <a:pt x="233" y="254"/>
                  </a:lnTo>
                  <a:lnTo>
                    <a:pt x="233" y="35"/>
                  </a:lnTo>
                  <a:lnTo>
                    <a:pt x="153" y="0"/>
                  </a:lnTo>
                  <a:lnTo>
                    <a:pt x="153" y="0"/>
                  </a:lnTo>
                  <a:close/>
                  <a:moveTo>
                    <a:pt x="207" y="241"/>
                  </a:moveTo>
                  <a:lnTo>
                    <a:pt x="175" y="267"/>
                  </a:lnTo>
                  <a:lnTo>
                    <a:pt x="148" y="504"/>
                  </a:lnTo>
                  <a:lnTo>
                    <a:pt x="117" y="504"/>
                  </a:lnTo>
                  <a:lnTo>
                    <a:pt x="85" y="504"/>
                  </a:lnTo>
                  <a:lnTo>
                    <a:pt x="58" y="267"/>
                  </a:lnTo>
                  <a:lnTo>
                    <a:pt x="27" y="241"/>
                  </a:lnTo>
                  <a:lnTo>
                    <a:pt x="27" y="53"/>
                  </a:lnTo>
                  <a:lnTo>
                    <a:pt x="67" y="35"/>
                  </a:lnTo>
                  <a:lnTo>
                    <a:pt x="116" y="120"/>
                  </a:lnTo>
                  <a:lnTo>
                    <a:pt x="117" y="120"/>
                  </a:lnTo>
                  <a:lnTo>
                    <a:pt x="117" y="120"/>
                  </a:lnTo>
                  <a:lnTo>
                    <a:pt x="166" y="35"/>
                  </a:lnTo>
                  <a:lnTo>
                    <a:pt x="207" y="53"/>
                  </a:lnTo>
                  <a:lnTo>
                    <a:pt x="207" y="241"/>
                  </a:lnTo>
                  <a:lnTo>
                    <a:pt x="207" y="24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52"/>
            <p:cNvSpPr>
              <a:spLocks/>
            </p:cNvSpPr>
            <p:nvPr/>
          </p:nvSpPr>
          <p:spPr bwMode="auto">
            <a:xfrm>
              <a:off x="4192" y="1988"/>
              <a:ext cx="90" cy="469"/>
            </a:xfrm>
            <a:custGeom>
              <a:avLst/>
              <a:gdLst>
                <a:gd name="T0" fmla="*/ 89 w 90"/>
                <a:gd name="T1" fmla="*/ 85 h 469"/>
                <a:gd name="T2" fmla="*/ 40 w 90"/>
                <a:gd name="T3" fmla="*/ 0 h 469"/>
                <a:gd name="T4" fmla="*/ 0 w 90"/>
                <a:gd name="T5" fmla="*/ 18 h 469"/>
                <a:gd name="T6" fmla="*/ 0 w 90"/>
                <a:gd name="T7" fmla="*/ 206 h 469"/>
                <a:gd name="T8" fmla="*/ 31 w 90"/>
                <a:gd name="T9" fmla="*/ 232 h 469"/>
                <a:gd name="T10" fmla="*/ 58 w 90"/>
                <a:gd name="T11" fmla="*/ 469 h 469"/>
                <a:gd name="T12" fmla="*/ 90 w 90"/>
                <a:gd name="T13" fmla="*/ 469 h 469"/>
                <a:gd name="T14" fmla="*/ 90 w 90"/>
                <a:gd name="T15" fmla="*/ 85 h 469"/>
                <a:gd name="T16" fmla="*/ 89 w 90"/>
                <a:gd name="T17" fmla="*/ 85 h 469"/>
                <a:gd name="T18" fmla="*/ 89 w 90"/>
                <a:gd name="T19" fmla="*/ 85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89" y="85"/>
                  </a:moveTo>
                  <a:lnTo>
                    <a:pt x="40" y="0"/>
                  </a:lnTo>
                  <a:lnTo>
                    <a:pt x="0" y="18"/>
                  </a:lnTo>
                  <a:lnTo>
                    <a:pt x="0" y="206"/>
                  </a:lnTo>
                  <a:lnTo>
                    <a:pt x="31" y="232"/>
                  </a:lnTo>
                  <a:lnTo>
                    <a:pt x="58" y="469"/>
                  </a:lnTo>
                  <a:lnTo>
                    <a:pt x="90" y="469"/>
                  </a:lnTo>
                  <a:lnTo>
                    <a:pt x="90" y="85"/>
                  </a:lnTo>
                  <a:lnTo>
                    <a:pt x="89" y="85"/>
                  </a:lnTo>
                  <a:lnTo>
                    <a:pt x="89" y="8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53"/>
            <p:cNvSpPr>
              <a:spLocks/>
            </p:cNvSpPr>
            <p:nvPr/>
          </p:nvSpPr>
          <p:spPr bwMode="auto">
            <a:xfrm>
              <a:off x="4282" y="1988"/>
              <a:ext cx="90" cy="469"/>
            </a:xfrm>
            <a:custGeom>
              <a:avLst/>
              <a:gdLst>
                <a:gd name="T0" fmla="*/ 49 w 90"/>
                <a:gd name="T1" fmla="*/ 0 h 469"/>
                <a:gd name="T2" fmla="*/ 0 w 90"/>
                <a:gd name="T3" fmla="*/ 85 h 469"/>
                <a:gd name="T4" fmla="*/ 0 w 90"/>
                <a:gd name="T5" fmla="*/ 85 h 469"/>
                <a:gd name="T6" fmla="*/ 0 w 90"/>
                <a:gd name="T7" fmla="*/ 469 h 469"/>
                <a:gd name="T8" fmla="*/ 31 w 90"/>
                <a:gd name="T9" fmla="*/ 469 h 469"/>
                <a:gd name="T10" fmla="*/ 58 w 90"/>
                <a:gd name="T11" fmla="*/ 232 h 469"/>
                <a:gd name="T12" fmla="*/ 90 w 90"/>
                <a:gd name="T13" fmla="*/ 206 h 469"/>
                <a:gd name="T14" fmla="*/ 90 w 90"/>
                <a:gd name="T15" fmla="*/ 18 h 469"/>
                <a:gd name="T16" fmla="*/ 49 w 90"/>
                <a:gd name="T17" fmla="*/ 0 h 469"/>
                <a:gd name="T18" fmla="*/ 49 w 90"/>
                <a:gd name="T19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469">
                  <a:moveTo>
                    <a:pt x="49" y="0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0" y="469"/>
                  </a:lnTo>
                  <a:lnTo>
                    <a:pt x="31" y="469"/>
                  </a:lnTo>
                  <a:lnTo>
                    <a:pt x="58" y="232"/>
                  </a:lnTo>
                  <a:lnTo>
                    <a:pt x="90" y="206"/>
                  </a:lnTo>
                  <a:lnTo>
                    <a:pt x="90" y="18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54"/>
            <p:cNvSpPr>
              <a:spLocks noEditPoints="1"/>
            </p:cNvSpPr>
            <p:nvPr/>
          </p:nvSpPr>
          <p:spPr bwMode="auto">
            <a:xfrm>
              <a:off x="3785" y="1803"/>
              <a:ext cx="103" cy="143"/>
            </a:xfrm>
            <a:custGeom>
              <a:avLst/>
              <a:gdLst>
                <a:gd name="T0" fmla="*/ 113 w 186"/>
                <a:gd name="T1" fmla="*/ 8 h 259"/>
                <a:gd name="T2" fmla="*/ 97 w 186"/>
                <a:gd name="T3" fmla="*/ 0 h 259"/>
                <a:gd name="T4" fmla="*/ 73 w 186"/>
                <a:gd name="T5" fmla="*/ 8 h 259"/>
                <a:gd name="T6" fmla="*/ 8 w 186"/>
                <a:gd name="T7" fmla="*/ 56 h 259"/>
                <a:gd name="T8" fmla="*/ 8 w 186"/>
                <a:gd name="T9" fmla="*/ 121 h 259"/>
                <a:gd name="T10" fmla="*/ 16 w 186"/>
                <a:gd name="T11" fmla="*/ 186 h 259"/>
                <a:gd name="T12" fmla="*/ 89 w 186"/>
                <a:gd name="T13" fmla="*/ 259 h 259"/>
                <a:gd name="T14" fmla="*/ 97 w 186"/>
                <a:gd name="T15" fmla="*/ 259 h 259"/>
                <a:gd name="T16" fmla="*/ 170 w 186"/>
                <a:gd name="T17" fmla="*/ 194 h 259"/>
                <a:gd name="T18" fmla="*/ 178 w 186"/>
                <a:gd name="T19" fmla="*/ 121 h 259"/>
                <a:gd name="T20" fmla="*/ 178 w 186"/>
                <a:gd name="T21" fmla="*/ 56 h 259"/>
                <a:gd name="T22" fmla="*/ 113 w 186"/>
                <a:gd name="T23" fmla="*/ 8 h 259"/>
                <a:gd name="T24" fmla="*/ 138 w 186"/>
                <a:gd name="T25" fmla="*/ 178 h 259"/>
                <a:gd name="T26" fmla="*/ 97 w 186"/>
                <a:gd name="T27" fmla="*/ 226 h 259"/>
                <a:gd name="T28" fmla="*/ 89 w 186"/>
                <a:gd name="T29" fmla="*/ 226 h 259"/>
                <a:gd name="T30" fmla="*/ 48 w 186"/>
                <a:gd name="T31" fmla="*/ 178 h 259"/>
                <a:gd name="T32" fmla="*/ 48 w 186"/>
                <a:gd name="T33" fmla="*/ 97 h 259"/>
                <a:gd name="T34" fmla="*/ 56 w 186"/>
                <a:gd name="T35" fmla="*/ 81 h 259"/>
                <a:gd name="T36" fmla="*/ 65 w 186"/>
                <a:gd name="T37" fmla="*/ 81 h 259"/>
                <a:gd name="T38" fmla="*/ 113 w 186"/>
                <a:gd name="T39" fmla="*/ 73 h 259"/>
                <a:gd name="T40" fmla="*/ 138 w 186"/>
                <a:gd name="T41" fmla="*/ 97 h 259"/>
                <a:gd name="T42" fmla="*/ 138 w 186"/>
                <a:gd name="T43" fmla="*/ 178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6" h="259">
                  <a:moveTo>
                    <a:pt x="113" y="8"/>
                  </a:moveTo>
                  <a:cubicBezTo>
                    <a:pt x="113" y="8"/>
                    <a:pt x="105" y="0"/>
                    <a:pt x="97" y="0"/>
                  </a:cubicBezTo>
                  <a:cubicBezTo>
                    <a:pt x="81" y="0"/>
                    <a:pt x="73" y="8"/>
                    <a:pt x="73" y="8"/>
                  </a:cubicBezTo>
                  <a:cubicBezTo>
                    <a:pt x="32" y="32"/>
                    <a:pt x="24" y="24"/>
                    <a:pt x="8" y="56"/>
                  </a:cubicBezTo>
                  <a:cubicBezTo>
                    <a:pt x="0" y="81"/>
                    <a:pt x="8" y="105"/>
                    <a:pt x="8" y="121"/>
                  </a:cubicBezTo>
                  <a:cubicBezTo>
                    <a:pt x="8" y="170"/>
                    <a:pt x="16" y="186"/>
                    <a:pt x="16" y="186"/>
                  </a:cubicBezTo>
                  <a:cubicBezTo>
                    <a:pt x="40" y="259"/>
                    <a:pt x="81" y="259"/>
                    <a:pt x="89" y="259"/>
                  </a:cubicBezTo>
                  <a:cubicBezTo>
                    <a:pt x="97" y="259"/>
                    <a:pt x="97" y="259"/>
                    <a:pt x="97" y="259"/>
                  </a:cubicBezTo>
                  <a:cubicBezTo>
                    <a:pt x="105" y="259"/>
                    <a:pt x="146" y="259"/>
                    <a:pt x="170" y="194"/>
                  </a:cubicBezTo>
                  <a:cubicBezTo>
                    <a:pt x="170" y="186"/>
                    <a:pt x="178" y="170"/>
                    <a:pt x="178" y="121"/>
                  </a:cubicBezTo>
                  <a:cubicBezTo>
                    <a:pt x="178" y="105"/>
                    <a:pt x="186" y="81"/>
                    <a:pt x="178" y="56"/>
                  </a:cubicBezTo>
                  <a:cubicBezTo>
                    <a:pt x="162" y="24"/>
                    <a:pt x="154" y="32"/>
                    <a:pt x="113" y="8"/>
                  </a:cubicBezTo>
                  <a:close/>
                  <a:moveTo>
                    <a:pt x="138" y="178"/>
                  </a:moveTo>
                  <a:cubicBezTo>
                    <a:pt x="121" y="226"/>
                    <a:pt x="97" y="226"/>
                    <a:pt x="97" y="226"/>
                  </a:cubicBezTo>
                  <a:cubicBezTo>
                    <a:pt x="89" y="226"/>
                    <a:pt x="89" y="226"/>
                    <a:pt x="89" y="226"/>
                  </a:cubicBezTo>
                  <a:cubicBezTo>
                    <a:pt x="89" y="226"/>
                    <a:pt x="65" y="226"/>
                    <a:pt x="48" y="178"/>
                  </a:cubicBezTo>
                  <a:cubicBezTo>
                    <a:pt x="48" y="178"/>
                    <a:pt x="40" y="154"/>
                    <a:pt x="48" y="97"/>
                  </a:cubicBezTo>
                  <a:cubicBezTo>
                    <a:pt x="48" y="97"/>
                    <a:pt x="48" y="89"/>
                    <a:pt x="56" y="81"/>
                  </a:cubicBezTo>
                  <a:cubicBezTo>
                    <a:pt x="65" y="81"/>
                    <a:pt x="65" y="81"/>
                    <a:pt x="65" y="81"/>
                  </a:cubicBezTo>
                  <a:cubicBezTo>
                    <a:pt x="81" y="81"/>
                    <a:pt x="97" y="73"/>
                    <a:pt x="113" y="73"/>
                  </a:cubicBezTo>
                  <a:cubicBezTo>
                    <a:pt x="138" y="81"/>
                    <a:pt x="138" y="97"/>
                    <a:pt x="138" y="97"/>
                  </a:cubicBezTo>
                  <a:cubicBezTo>
                    <a:pt x="146" y="154"/>
                    <a:pt x="138" y="178"/>
                    <a:pt x="138" y="17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55"/>
            <p:cNvSpPr>
              <a:spLocks/>
            </p:cNvSpPr>
            <p:nvPr/>
          </p:nvSpPr>
          <p:spPr bwMode="auto">
            <a:xfrm>
              <a:off x="3807" y="1844"/>
              <a:ext cx="59" cy="84"/>
            </a:xfrm>
            <a:custGeom>
              <a:avLst/>
              <a:gdLst>
                <a:gd name="T0" fmla="*/ 73 w 106"/>
                <a:gd name="T1" fmla="*/ 0 h 153"/>
                <a:gd name="T2" fmla="*/ 25 w 106"/>
                <a:gd name="T3" fmla="*/ 8 h 153"/>
                <a:gd name="T4" fmla="*/ 16 w 106"/>
                <a:gd name="T5" fmla="*/ 8 h 153"/>
                <a:gd name="T6" fmla="*/ 8 w 106"/>
                <a:gd name="T7" fmla="*/ 24 h 153"/>
                <a:gd name="T8" fmla="*/ 8 w 106"/>
                <a:gd name="T9" fmla="*/ 105 h 153"/>
                <a:gd name="T10" fmla="*/ 49 w 106"/>
                <a:gd name="T11" fmla="*/ 153 h 153"/>
                <a:gd name="T12" fmla="*/ 57 w 106"/>
                <a:gd name="T13" fmla="*/ 153 h 153"/>
                <a:gd name="T14" fmla="*/ 98 w 106"/>
                <a:gd name="T15" fmla="*/ 105 h 153"/>
                <a:gd name="T16" fmla="*/ 98 w 106"/>
                <a:gd name="T17" fmla="*/ 24 h 153"/>
                <a:gd name="T18" fmla="*/ 73 w 106"/>
                <a:gd name="T1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53">
                  <a:moveTo>
                    <a:pt x="73" y="0"/>
                  </a:moveTo>
                  <a:cubicBezTo>
                    <a:pt x="57" y="0"/>
                    <a:pt x="41" y="8"/>
                    <a:pt x="25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8" y="16"/>
                    <a:pt x="8" y="24"/>
                    <a:pt x="8" y="24"/>
                  </a:cubicBezTo>
                  <a:cubicBezTo>
                    <a:pt x="0" y="81"/>
                    <a:pt x="8" y="105"/>
                    <a:pt x="8" y="105"/>
                  </a:cubicBezTo>
                  <a:cubicBezTo>
                    <a:pt x="25" y="153"/>
                    <a:pt x="49" y="153"/>
                    <a:pt x="49" y="153"/>
                  </a:cubicBezTo>
                  <a:cubicBezTo>
                    <a:pt x="49" y="153"/>
                    <a:pt x="49" y="153"/>
                    <a:pt x="57" y="153"/>
                  </a:cubicBezTo>
                  <a:cubicBezTo>
                    <a:pt x="57" y="153"/>
                    <a:pt x="81" y="153"/>
                    <a:pt x="98" y="105"/>
                  </a:cubicBezTo>
                  <a:cubicBezTo>
                    <a:pt x="98" y="105"/>
                    <a:pt x="106" y="81"/>
                    <a:pt x="98" y="24"/>
                  </a:cubicBezTo>
                  <a:cubicBezTo>
                    <a:pt x="98" y="24"/>
                    <a:pt x="98" y="8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56"/>
            <p:cNvSpPr>
              <a:spLocks/>
            </p:cNvSpPr>
            <p:nvPr/>
          </p:nvSpPr>
          <p:spPr bwMode="auto">
            <a:xfrm>
              <a:off x="4009" y="2413"/>
              <a:ext cx="89" cy="125"/>
            </a:xfrm>
            <a:custGeom>
              <a:avLst/>
              <a:gdLst>
                <a:gd name="T0" fmla="*/ 8 w 162"/>
                <a:gd name="T1" fmla="*/ 227 h 227"/>
                <a:gd name="T2" fmla="*/ 162 w 162"/>
                <a:gd name="T3" fmla="*/ 227 h 227"/>
                <a:gd name="T4" fmla="*/ 162 w 162"/>
                <a:gd name="T5" fmla="*/ 0 h 227"/>
                <a:gd name="T6" fmla="*/ 0 w 162"/>
                <a:gd name="T7" fmla="*/ 0 h 227"/>
                <a:gd name="T8" fmla="*/ 8 w 162"/>
                <a:gd name="T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227">
                  <a:moveTo>
                    <a:pt x="8" y="227"/>
                  </a:moveTo>
                  <a:cubicBezTo>
                    <a:pt x="8" y="227"/>
                    <a:pt x="8" y="227"/>
                    <a:pt x="162" y="227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2" y="0"/>
                    <a:pt x="162" y="0"/>
                    <a:pt x="0" y="0"/>
                  </a:cubicBezTo>
                  <a:cubicBezTo>
                    <a:pt x="0" y="0"/>
                    <a:pt x="0" y="0"/>
                    <a:pt x="8" y="2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57"/>
            <p:cNvSpPr>
              <a:spLocks/>
            </p:cNvSpPr>
            <p:nvPr/>
          </p:nvSpPr>
          <p:spPr bwMode="auto">
            <a:xfrm>
              <a:off x="3946" y="1953"/>
              <a:ext cx="223" cy="201"/>
            </a:xfrm>
            <a:custGeom>
              <a:avLst/>
              <a:gdLst>
                <a:gd name="T0" fmla="*/ 405 w 405"/>
                <a:gd name="T1" fmla="*/ 45 h 365"/>
                <a:gd name="T2" fmla="*/ 308 w 405"/>
                <a:gd name="T3" fmla="*/ 0 h 365"/>
                <a:gd name="T4" fmla="*/ 300 w 405"/>
                <a:gd name="T5" fmla="*/ 8 h 365"/>
                <a:gd name="T6" fmla="*/ 208 w 405"/>
                <a:gd name="T7" fmla="*/ 43 h 365"/>
                <a:gd name="T8" fmla="*/ 113 w 405"/>
                <a:gd name="T9" fmla="*/ 8 h 365"/>
                <a:gd name="T10" fmla="*/ 105 w 405"/>
                <a:gd name="T11" fmla="*/ 0 h 365"/>
                <a:gd name="T12" fmla="*/ 0 w 405"/>
                <a:gd name="T13" fmla="*/ 53 h 365"/>
                <a:gd name="T14" fmla="*/ 0 w 405"/>
                <a:gd name="T15" fmla="*/ 292 h 365"/>
                <a:gd name="T16" fmla="*/ 73 w 405"/>
                <a:gd name="T17" fmla="*/ 365 h 365"/>
                <a:gd name="T18" fmla="*/ 324 w 405"/>
                <a:gd name="T19" fmla="*/ 365 h 365"/>
                <a:gd name="T20" fmla="*/ 405 w 405"/>
                <a:gd name="T21" fmla="*/ 292 h 365"/>
                <a:gd name="T22" fmla="*/ 405 w 405"/>
                <a:gd name="T23" fmla="*/ 4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5" h="365">
                  <a:moveTo>
                    <a:pt x="405" y="45"/>
                  </a:moveTo>
                  <a:cubicBezTo>
                    <a:pt x="308" y="0"/>
                    <a:pt x="308" y="0"/>
                    <a:pt x="308" y="0"/>
                  </a:cubicBezTo>
                  <a:cubicBezTo>
                    <a:pt x="308" y="0"/>
                    <a:pt x="308" y="0"/>
                    <a:pt x="300" y="8"/>
                  </a:cubicBezTo>
                  <a:cubicBezTo>
                    <a:pt x="267" y="32"/>
                    <a:pt x="257" y="43"/>
                    <a:pt x="208" y="43"/>
                  </a:cubicBezTo>
                  <a:cubicBezTo>
                    <a:pt x="160" y="43"/>
                    <a:pt x="138" y="24"/>
                    <a:pt x="113" y="8"/>
                  </a:cubicBezTo>
                  <a:cubicBezTo>
                    <a:pt x="113" y="8"/>
                    <a:pt x="113" y="8"/>
                    <a:pt x="105" y="0"/>
                  </a:cubicBezTo>
                  <a:cubicBezTo>
                    <a:pt x="105" y="0"/>
                    <a:pt x="105" y="4"/>
                    <a:pt x="0" y="53"/>
                  </a:cubicBezTo>
                  <a:cubicBezTo>
                    <a:pt x="0" y="53"/>
                    <a:pt x="0" y="60"/>
                    <a:pt x="0" y="292"/>
                  </a:cubicBezTo>
                  <a:cubicBezTo>
                    <a:pt x="0" y="292"/>
                    <a:pt x="0" y="292"/>
                    <a:pt x="73" y="365"/>
                  </a:cubicBezTo>
                  <a:cubicBezTo>
                    <a:pt x="324" y="365"/>
                    <a:pt x="324" y="365"/>
                    <a:pt x="324" y="365"/>
                  </a:cubicBezTo>
                  <a:cubicBezTo>
                    <a:pt x="405" y="292"/>
                    <a:pt x="405" y="292"/>
                    <a:pt x="405" y="292"/>
                  </a:cubicBezTo>
                  <a:lnTo>
                    <a:pt x="405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58"/>
            <p:cNvSpPr>
              <a:spLocks/>
            </p:cNvSpPr>
            <p:nvPr/>
          </p:nvSpPr>
          <p:spPr bwMode="auto">
            <a:xfrm>
              <a:off x="4247" y="1839"/>
              <a:ext cx="66" cy="89"/>
            </a:xfrm>
            <a:custGeom>
              <a:avLst/>
              <a:gdLst>
                <a:gd name="T0" fmla="*/ 105 w 121"/>
                <a:gd name="T1" fmla="*/ 0 h 162"/>
                <a:gd name="T2" fmla="*/ 64 w 121"/>
                <a:gd name="T3" fmla="*/ 25 h 162"/>
                <a:gd name="T4" fmla="*/ 56 w 121"/>
                <a:gd name="T5" fmla="*/ 25 h 162"/>
                <a:gd name="T6" fmla="*/ 16 w 121"/>
                <a:gd name="T7" fmla="*/ 0 h 162"/>
                <a:gd name="T8" fmla="*/ 8 w 121"/>
                <a:gd name="T9" fmla="*/ 17 h 162"/>
                <a:gd name="T10" fmla="*/ 16 w 121"/>
                <a:gd name="T11" fmla="*/ 106 h 162"/>
                <a:gd name="T12" fmla="*/ 56 w 121"/>
                <a:gd name="T13" fmla="*/ 162 h 162"/>
                <a:gd name="T14" fmla="*/ 64 w 121"/>
                <a:gd name="T15" fmla="*/ 162 h 162"/>
                <a:gd name="T16" fmla="*/ 105 w 121"/>
                <a:gd name="T17" fmla="*/ 106 h 162"/>
                <a:gd name="T18" fmla="*/ 113 w 121"/>
                <a:gd name="T19" fmla="*/ 17 h 162"/>
                <a:gd name="T20" fmla="*/ 105 w 121"/>
                <a:gd name="T2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1" h="162">
                  <a:moveTo>
                    <a:pt x="105" y="0"/>
                  </a:moveTo>
                  <a:cubicBezTo>
                    <a:pt x="97" y="9"/>
                    <a:pt x="89" y="25"/>
                    <a:pt x="64" y="25"/>
                  </a:cubicBezTo>
                  <a:cubicBezTo>
                    <a:pt x="64" y="25"/>
                    <a:pt x="64" y="25"/>
                    <a:pt x="56" y="25"/>
                  </a:cubicBezTo>
                  <a:cubicBezTo>
                    <a:pt x="32" y="25"/>
                    <a:pt x="24" y="9"/>
                    <a:pt x="16" y="0"/>
                  </a:cubicBezTo>
                  <a:cubicBezTo>
                    <a:pt x="8" y="9"/>
                    <a:pt x="8" y="17"/>
                    <a:pt x="8" y="17"/>
                  </a:cubicBezTo>
                  <a:cubicBezTo>
                    <a:pt x="0" y="73"/>
                    <a:pt x="16" y="106"/>
                    <a:pt x="16" y="106"/>
                  </a:cubicBezTo>
                  <a:cubicBezTo>
                    <a:pt x="32" y="154"/>
                    <a:pt x="56" y="162"/>
                    <a:pt x="56" y="162"/>
                  </a:cubicBezTo>
                  <a:cubicBezTo>
                    <a:pt x="56" y="162"/>
                    <a:pt x="56" y="162"/>
                    <a:pt x="64" y="162"/>
                  </a:cubicBezTo>
                  <a:cubicBezTo>
                    <a:pt x="64" y="162"/>
                    <a:pt x="89" y="154"/>
                    <a:pt x="105" y="106"/>
                  </a:cubicBezTo>
                  <a:cubicBezTo>
                    <a:pt x="105" y="106"/>
                    <a:pt x="121" y="73"/>
                    <a:pt x="113" y="17"/>
                  </a:cubicBezTo>
                  <a:cubicBezTo>
                    <a:pt x="113" y="17"/>
                    <a:pt x="113" y="9"/>
                    <a:pt x="105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59"/>
            <p:cNvSpPr>
              <a:spLocks noEditPoints="1"/>
            </p:cNvSpPr>
            <p:nvPr/>
          </p:nvSpPr>
          <p:spPr bwMode="auto">
            <a:xfrm>
              <a:off x="4228" y="1812"/>
              <a:ext cx="103" cy="134"/>
            </a:xfrm>
            <a:custGeom>
              <a:avLst/>
              <a:gdLst>
                <a:gd name="T0" fmla="*/ 178 w 187"/>
                <a:gd name="T1" fmla="*/ 73 h 243"/>
                <a:gd name="T2" fmla="*/ 178 w 187"/>
                <a:gd name="T3" fmla="*/ 57 h 243"/>
                <a:gd name="T4" fmla="*/ 97 w 187"/>
                <a:gd name="T5" fmla="*/ 0 h 243"/>
                <a:gd name="T6" fmla="*/ 8 w 187"/>
                <a:gd name="T7" fmla="*/ 57 h 243"/>
                <a:gd name="T8" fmla="*/ 8 w 187"/>
                <a:gd name="T9" fmla="*/ 73 h 243"/>
                <a:gd name="T10" fmla="*/ 0 w 187"/>
                <a:gd name="T11" fmla="*/ 105 h 243"/>
                <a:gd name="T12" fmla="*/ 0 w 187"/>
                <a:gd name="T13" fmla="*/ 121 h 243"/>
                <a:gd name="T14" fmla="*/ 16 w 187"/>
                <a:gd name="T15" fmla="*/ 162 h 243"/>
                <a:gd name="T16" fmla="*/ 89 w 187"/>
                <a:gd name="T17" fmla="*/ 243 h 243"/>
                <a:gd name="T18" fmla="*/ 97 w 187"/>
                <a:gd name="T19" fmla="*/ 243 h 243"/>
                <a:gd name="T20" fmla="*/ 170 w 187"/>
                <a:gd name="T21" fmla="*/ 170 h 243"/>
                <a:gd name="T22" fmla="*/ 187 w 187"/>
                <a:gd name="T23" fmla="*/ 121 h 243"/>
                <a:gd name="T24" fmla="*/ 187 w 187"/>
                <a:gd name="T25" fmla="*/ 105 h 243"/>
                <a:gd name="T26" fmla="*/ 178 w 187"/>
                <a:gd name="T27" fmla="*/ 73 h 243"/>
                <a:gd name="T28" fmla="*/ 138 w 187"/>
                <a:gd name="T29" fmla="*/ 154 h 243"/>
                <a:gd name="T30" fmla="*/ 97 w 187"/>
                <a:gd name="T31" fmla="*/ 210 h 243"/>
                <a:gd name="T32" fmla="*/ 89 w 187"/>
                <a:gd name="T33" fmla="*/ 210 h 243"/>
                <a:gd name="T34" fmla="*/ 49 w 187"/>
                <a:gd name="T35" fmla="*/ 154 h 243"/>
                <a:gd name="T36" fmla="*/ 41 w 187"/>
                <a:gd name="T37" fmla="*/ 65 h 243"/>
                <a:gd name="T38" fmla="*/ 49 w 187"/>
                <a:gd name="T39" fmla="*/ 48 h 243"/>
                <a:gd name="T40" fmla="*/ 89 w 187"/>
                <a:gd name="T41" fmla="*/ 73 h 243"/>
                <a:gd name="T42" fmla="*/ 97 w 187"/>
                <a:gd name="T43" fmla="*/ 73 h 243"/>
                <a:gd name="T44" fmla="*/ 138 w 187"/>
                <a:gd name="T45" fmla="*/ 48 h 243"/>
                <a:gd name="T46" fmla="*/ 146 w 187"/>
                <a:gd name="T47" fmla="*/ 65 h 243"/>
                <a:gd name="T48" fmla="*/ 138 w 187"/>
                <a:gd name="T49" fmla="*/ 154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7" h="243">
                  <a:moveTo>
                    <a:pt x="178" y="73"/>
                  </a:moveTo>
                  <a:cubicBezTo>
                    <a:pt x="178" y="73"/>
                    <a:pt x="178" y="65"/>
                    <a:pt x="178" y="57"/>
                  </a:cubicBezTo>
                  <a:cubicBezTo>
                    <a:pt x="178" y="40"/>
                    <a:pt x="154" y="0"/>
                    <a:pt x="97" y="0"/>
                  </a:cubicBezTo>
                  <a:cubicBezTo>
                    <a:pt x="33" y="0"/>
                    <a:pt x="8" y="40"/>
                    <a:pt x="8" y="57"/>
                  </a:cubicBezTo>
                  <a:cubicBezTo>
                    <a:pt x="8" y="65"/>
                    <a:pt x="8" y="73"/>
                    <a:pt x="8" y="73"/>
                  </a:cubicBezTo>
                  <a:cubicBezTo>
                    <a:pt x="0" y="89"/>
                    <a:pt x="0" y="105"/>
                    <a:pt x="0" y="105"/>
                  </a:cubicBezTo>
                  <a:cubicBezTo>
                    <a:pt x="0" y="113"/>
                    <a:pt x="0" y="113"/>
                    <a:pt x="0" y="121"/>
                  </a:cubicBezTo>
                  <a:cubicBezTo>
                    <a:pt x="8" y="154"/>
                    <a:pt x="8" y="162"/>
                    <a:pt x="16" y="162"/>
                  </a:cubicBezTo>
                  <a:cubicBezTo>
                    <a:pt x="41" y="243"/>
                    <a:pt x="81" y="243"/>
                    <a:pt x="89" y="243"/>
                  </a:cubicBezTo>
                  <a:cubicBezTo>
                    <a:pt x="97" y="243"/>
                    <a:pt x="97" y="243"/>
                    <a:pt x="97" y="243"/>
                  </a:cubicBezTo>
                  <a:cubicBezTo>
                    <a:pt x="106" y="243"/>
                    <a:pt x="146" y="243"/>
                    <a:pt x="170" y="170"/>
                  </a:cubicBezTo>
                  <a:cubicBezTo>
                    <a:pt x="178" y="162"/>
                    <a:pt x="178" y="154"/>
                    <a:pt x="187" y="121"/>
                  </a:cubicBezTo>
                  <a:cubicBezTo>
                    <a:pt x="187" y="121"/>
                    <a:pt x="187" y="113"/>
                    <a:pt x="187" y="105"/>
                  </a:cubicBezTo>
                  <a:cubicBezTo>
                    <a:pt x="187" y="105"/>
                    <a:pt x="187" y="89"/>
                    <a:pt x="178" y="73"/>
                  </a:cubicBezTo>
                  <a:close/>
                  <a:moveTo>
                    <a:pt x="138" y="154"/>
                  </a:moveTo>
                  <a:cubicBezTo>
                    <a:pt x="122" y="202"/>
                    <a:pt x="97" y="210"/>
                    <a:pt x="97" y="210"/>
                  </a:cubicBezTo>
                  <a:cubicBezTo>
                    <a:pt x="89" y="210"/>
                    <a:pt x="89" y="210"/>
                    <a:pt x="89" y="210"/>
                  </a:cubicBezTo>
                  <a:cubicBezTo>
                    <a:pt x="89" y="210"/>
                    <a:pt x="65" y="202"/>
                    <a:pt x="49" y="154"/>
                  </a:cubicBezTo>
                  <a:cubicBezTo>
                    <a:pt x="49" y="154"/>
                    <a:pt x="33" y="121"/>
                    <a:pt x="41" y="65"/>
                  </a:cubicBezTo>
                  <a:cubicBezTo>
                    <a:pt x="41" y="65"/>
                    <a:pt x="41" y="57"/>
                    <a:pt x="49" y="48"/>
                  </a:cubicBezTo>
                  <a:cubicBezTo>
                    <a:pt x="57" y="57"/>
                    <a:pt x="65" y="73"/>
                    <a:pt x="89" y="73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122" y="73"/>
                    <a:pt x="130" y="57"/>
                    <a:pt x="138" y="48"/>
                  </a:cubicBezTo>
                  <a:cubicBezTo>
                    <a:pt x="146" y="57"/>
                    <a:pt x="146" y="65"/>
                    <a:pt x="146" y="65"/>
                  </a:cubicBezTo>
                  <a:cubicBezTo>
                    <a:pt x="154" y="121"/>
                    <a:pt x="138" y="154"/>
                    <a:pt x="138" y="154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60"/>
            <p:cNvSpPr>
              <a:spLocks/>
            </p:cNvSpPr>
            <p:nvPr/>
          </p:nvSpPr>
          <p:spPr bwMode="auto">
            <a:xfrm>
              <a:off x="4007" y="1766"/>
              <a:ext cx="113" cy="206"/>
            </a:xfrm>
            <a:custGeom>
              <a:avLst/>
              <a:gdLst>
                <a:gd name="T0" fmla="*/ 75 w 150"/>
                <a:gd name="T1" fmla="*/ 0 h 202"/>
                <a:gd name="T2" fmla="*/ 2 w 150"/>
                <a:gd name="T3" fmla="*/ 46 h 202"/>
                <a:gd name="T4" fmla="*/ 0 w 150"/>
                <a:gd name="T5" fmla="*/ 73 h 202"/>
                <a:gd name="T6" fmla="*/ 75 w 150"/>
                <a:gd name="T7" fmla="*/ 202 h 202"/>
                <a:gd name="T8" fmla="*/ 150 w 150"/>
                <a:gd name="T9" fmla="*/ 73 h 202"/>
                <a:gd name="T10" fmla="*/ 148 w 150"/>
                <a:gd name="T11" fmla="*/ 46 h 202"/>
                <a:gd name="T12" fmla="*/ 75 w 150"/>
                <a:gd name="T1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" h="202">
                  <a:moveTo>
                    <a:pt x="75" y="0"/>
                  </a:moveTo>
                  <a:cubicBezTo>
                    <a:pt x="46" y="0"/>
                    <a:pt x="17" y="28"/>
                    <a:pt x="2" y="46"/>
                  </a:cubicBezTo>
                  <a:cubicBezTo>
                    <a:pt x="0" y="55"/>
                    <a:pt x="0" y="64"/>
                    <a:pt x="0" y="73"/>
                  </a:cubicBezTo>
                  <a:cubicBezTo>
                    <a:pt x="0" y="143"/>
                    <a:pt x="34" y="202"/>
                    <a:pt x="75" y="202"/>
                  </a:cubicBezTo>
                  <a:cubicBezTo>
                    <a:pt x="116" y="202"/>
                    <a:pt x="150" y="143"/>
                    <a:pt x="150" y="73"/>
                  </a:cubicBezTo>
                  <a:cubicBezTo>
                    <a:pt x="150" y="64"/>
                    <a:pt x="150" y="55"/>
                    <a:pt x="148" y="46"/>
                  </a:cubicBezTo>
                  <a:cubicBezTo>
                    <a:pt x="133" y="28"/>
                    <a:pt x="104" y="0"/>
                    <a:pt x="7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61"/>
            <p:cNvSpPr>
              <a:spLocks noEditPoints="1"/>
            </p:cNvSpPr>
            <p:nvPr/>
          </p:nvSpPr>
          <p:spPr bwMode="auto">
            <a:xfrm>
              <a:off x="3950" y="1737"/>
              <a:ext cx="220" cy="192"/>
            </a:xfrm>
            <a:custGeom>
              <a:avLst/>
              <a:gdLst>
                <a:gd name="T0" fmla="*/ 331 w 400"/>
                <a:gd name="T1" fmla="*/ 274 h 349"/>
                <a:gd name="T2" fmla="*/ 331 w 400"/>
                <a:gd name="T3" fmla="*/ 195 h 349"/>
                <a:gd name="T4" fmla="*/ 311 w 400"/>
                <a:gd name="T5" fmla="*/ 94 h 349"/>
                <a:gd name="T6" fmla="*/ 201 w 400"/>
                <a:gd name="T7" fmla="*/ 17 h 349"/>
                <a:gd name="T8" fmla="*/ 91 w 400"/>
                <a:gd name="T9" fmla="*/ 94 h 349"/>
                <a:gd name="T10" fmla="*/ 71 w 400"/>
                <a:gd name="T11" fmla="*/ 195 h 349"/>
                <a:gd name="T12" fmla="*/ 71 w 400"/>
                <a:gd name="T13" fmla="*/ 274 h 349"/>
                <a:gd name="T14" fmla="*/ 60 w 400"/>
                <a:gd name="T15" fmla="*/ 348 h 349"/>
                <a:gd name="T16" fmla="*/ 144 w 400"/>
                <a:gd name="T17" fmla="*/ 306 h 349"/>
                <a:gd name="T18" fmla="*/ 150 w 400"/>
                <a:gd name="T19" fmla="*/ 285 h 349"/>
                <a:gd name="T20" fmla="*/ 201 w 400"/>
                <a:gd name="T21" fmla="*/ 307 h 349"/>
                <a:gd name="T22" fmla="*/ 252 w 400"/>
                <a:gd name="T23" fmla="*/ 285 h 349"/>
                <a:gd name="T24" fmla="*/ 257 w 400"/>
                <a:gd name="T25" fmla="*/ 302 h 349"/>
                <a:gd name="T26" fmla="*/ 298 w 400"/>
                <a:gd name="T27" fmla="*/ 326 h 349"/>
                <a:gd name="T28" fmla="*/ 340 w 400"/>
                <a:gd name="T29" fmla="*/ 349 h 349"/>
                <a:gd name="T30" fmla="*/ 331 w 400"/>
                <a:gd name="T31" fmla="*/ 274 h 349"/>
                <a:gd name="T32" fmla="*/ 201 w 400"/>
                <a:gd name="T33" fmla="*/ 283 h 349"/>
                <a:gd name="T34" fmla="*/ 126 w 400"/>
                <a:gd name="T35" fmla="*/ 154 h 349"/>
                <a:gd name="T36" fmla="*/ 128 w 400"/>
                <a:gd name="T37" fmla="*/ 127 h 349"/>
                <a:gd name="T38" fmla="*/ 201 w 400"/>
                <a:gd name="T39" fmla="*/ 81 h 349"/>
                <a:gd name="T40" fmla="*/ 274 w 400"/>
                <a:gd name="T41" fmla="*/ 127 h 349"/>
                <a:gd name="T42" fmla="*/ 276 w 400"/>
                <a:gd name="T43" fmla="*/ 154 h 349"/>
                <a:gd name="T44" fmla="*/ 201 w 400"/>
                <a:gd name="T45" fmla="*/ 283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0" h="349">
                  <a:moveTo>
                    <a:pt x="331" y="274"/>
                  </a:moveTo>
                  <a:cubicBezTo>
                    <a:pt x="381" y="239"/>
                    <a:pt x="330" y="199"/>
                    <a:pt x="331" y="195"/>
                  </a:cubicBezTo>
                  <a:cubicBezTo>
                    <a:pt x="375" y="126"/>
                    <a:pt x="314" y="96"/>
                    <a:pt x="311" y="94"/>
                  </a:cubicBezTo>
                  <a:cubicBezTo>
                    <a:pt x="316" y="0"/>
                    <a:pt x="201" y="17"/>
                    <a:pt x="201" y="17"/>
                  </a:cubicBezTo>
                  <a:cubicBezTo>
                    <a:pt x="201" y="17"/>
                    <a:pt x="86" y="0"/>
                    <a:pt x="91" y="94"/>
                  </a:cubicBezTo>
                  <a:cubicBezTo>
                    <a:pt x="88" y="96"/>
                    <a:pt x="27" y="126"/>
                    <a:pt x="71" y="195"/>
                  </a:cubicBezTo>
                  <a:cubicBezTo>
                    <a:pt x="72" y="199"/>
                    <a:pt x="21" y="239"/>
                    <a:pt x="71" y="274"/>
                  </a:cubicBezTo>
                  <a:cubicBezTo>
                    <a:pt x="71" y="274"/>
                    <a:pt x="0" y="309"/>
                    <a:pt x="60" y="348"/>
                  </a:cubicBezTo>
                  <a:cubicBezTo>
                    <a:pt x="59" y="348"/>
                    <a:pt x="144" y="306"/>
                    <a:pt x="144" y="306"/>
                  </a:cubicBezTo>
                  <a:cubicBezTo>
                    <a:pt x="150" y="285"/>
                    <a:pt x="150" y="285"/>
                    <a:pt x="150" y="285"/>
                  </a:cubicBezTo>
                  <a:cubicBezTo>
                    <a:pt x="164" y="299"/>
                    <a:pt x="182" y="307"/>
                    <a:pt x="201" y="307"/>
                  </a:cubicBezTo>
                  <a:cubicBezTo>
                    <a:pt x="220" y="307"/>
                    <a:pt x="238" y="299"/>
                    <a:pt x="252" y="285"/>
                  </a:cubicBezTo>
                  <a:cubicBezTo>
                    <a:pt x="257" y="302"/>
                    <a:pt x="257" y="302"/>
                    <a:pt x="257" y="302"/>
                  </a:cubicBezTo>
                  <a:cubicBezTo>
                    <a:pt x="298" y="326"/>
                    <a:pt x="298" y="326"/>
                    <a:pt x="298" y="326"/>
                  </a:cubicBezTo>
                  <a:cubicBezTo>
                    <a:pt x="298" y="326"/>
                    <a:pt x="341" y="349"/>
                    <a:pt x="340" y="349"/>
                  </a:cubicBezTo>
                  <a:cubicBezTo>
                    <a:pt x="400" y="310"/>
                    <a:pt x="331" y="274"/>
                    <a:pt x="331" y="274"/>
                  </a:cubicBezTo>
                  <a:close/>
                  <a:moveTo>
                    <a:pt x="201" y="283"/>
                  </a:moveTo>
                  <a:cubicBezTo>
                    <a:pt x="160" y="283"/>
                    <a:pt x="126" y="224"/>
                    <a:pt x="126" y="154"/>
                  </a:cubicBezTo>
                  <a:cubicBezTo>
                    <a:pt x="126" y="145"/>
                    <a:pt x="126" y="136"/>
                    <a:pt x="128" y="127"/>
                  </a:cubicBezTo>
                  <a:cubicBezTo>
                    <a:pt x="143" y="109"/>
                    <a:pt x="172" y="81"/>
                    <a:pt x="201" y="81"/>
                  </a:cubicBezTo>
                  <a:cubicBezTo>
                    <a:pt x="230" y="81"/>
                    <a:pt x="259" y="109"/>
                    <a:pt x="274" y="127"/>
                  </a:cubicBezTo>
                  <a:cubicBezTo>
                    <a:pt x="276" y="136"/>
                    <a:pt x="276" y="145"/>
                    <a:pt x="276" y="154"/>
                  </a:cubicBezTo>
                  <a:cubicBezTo>
                    <a:pt x="276" y="224"/>
                    <a:pt x="242" y="283"/>
                    <a:pt x="201" y="28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62"/>
            <p:cNvSpPr>
              <a:spLocks noEditPoints="1"/>
            </p:cNvSpPr>
            <p:nvPr/>
          </p:nvSpPr>
          <p:spPr bwMode="auto">
            <a:xfrm>
              <a:off x="3904" y="1911"/>
              <a:ext cx="314" cy="658"/>
            </a:xfrm>
            <a:custGeom>
              <a:avLst/>
              <a:gdLst>
                <a:gd name="T0" fmla="*/ 431 w 572"/>
                <a:gd name="T1" fmla="*/ 494 h 1194"/>
                <a:gd name="T2" fmla="*/ 535 w 572"/>
                <a:gd name="T3" fmla="*/ 395 h 1194"/>
                <a:gd name="T4" fmla="*/ 535 w 572"/>
                <a:gd name="T5" fmla="*/ 83 h 1194"/>
                <a:gd name="T6" fmla="*/ 366 w 572"/>
                <a:gd name="T7" fmla="*/ 0 h 1194"/>
                <a:gd name="T8" fmla="*/ 353 w 572"/>
                <a:gd name="T9" fmla="*/ 18 h 1194"/>
                <a:gd name="T10" fmla="*/ 289 w 572"/>
                <a:gd name="T11" fmla="*/ 59 h 1194"/>
                <a:gd name="T12" fmla="*/ 286 w 572"/>
                <a:gd name="T13" fmla="*/ 59 h 1194"/>
                <a:gd name="T14" fmla="*/ 283 w 572"/>
                <a:gd name="T15" fmla="*/ 59 h 1194"/>
                <a:gd name="T16" fmla="*/ 219 w 572"/>
                <a:gd name="T17" fmla="*/ 18 h 1194"/>
                <a:gd name="T18" fmla="*/ 206 w 572"/>
                <a:gd name="T19" fmla="*/ 0 h 1194"/>
                <a:gd name="T20" fmla="*/ 37 w 572"/>
                <a:gd name="T21" fmla="*/ 83 h 1194"/>
                <a:gd name="T22" fmla="*/ 37 w 572"/>
                <a:gd name="T23" fmla="*/ 395 h 1194"/>
                <a:gd name="T24" fmla="*/ 141 w 572"/>
                <a:gd name="T25" fmla="*/ 494 h 1194"/>
                <a:gd name="T26" fmla="*/ 0 w 572"/>
                <a:gd name="T27" fmla="*/ 910 h 1194"/>
                <a:gd name="T28" fmla="*/ 162 w 572"/>
                <a:gd name="T29" fmla="*/ 910 h 1194"/>
                <a:gd name="T30" fmla="*/ 162 w 572"/>
                <a:gd name="T31" fmla="*/ 1194 h 1194"/>
                <a:gd name="T32" fmla="*/ 286 w 572"/>
                <a:gd name="T33" fmla="*/ 1194 h 1194"/>
                <a:gd name="T34" fmla="*/ 410 w 572"/>
                <a:gd name="T35" fmla="*/ 1194 h 1194"/>
                <a:gd name="T36" fmla="*/ 410 w 572"/>
                <a:gd name="T37" fmla="*/ 910 h 1194"/>
                <a:gd name="T38" fmla="*/ 572 w 572"/>
                <a:gd name="T39" fmla="*/ 910 h 1194"/>
                <a:gd name="T40" fmla="*/ 431 w 572"/>
                <a:gd name="T41" fmla="*/ 494 h 1194"/>
                <a:gd name="T42" fmla="*/ 358 w 572"/>
                <a:gd name="T43" fmla="*/ 1142 h 1194"/>
                <a:gd name="T44" fmla="*/ 286 w 572"/>
                <a:gd name="T45" fmla="*/ 1142 h 1194"/>
                <a:gd name="T46" fmla="*/ 214 w 572"/>
                <a:gd name="T47" fmla="*/ 1142 h 1194"/>
                <a:gd name="T48" fmla="*/ 214 w 572"/>
                <a:gd name="T49" fmla="*/ 910 h 1194"/>
                <a:gd name="T50" fmla="*/ 286 w 572"/>
                <a:gd name="T51" fmla="*/ 910 h 1194"/>
                <a:gd name="T52" fmla="*/ 358 w 572"/>
                <a:gd name="T53" fmla="*/ 910 h 1194"/>
                <a:gd name="T54" fmla="*/ 358 w 572"/>
                <a:gd name="T55" fmla="*/ 1142 h 1194"/>
                <a:gd name="T56" fmla="*/ 402 w 572"/>
                <a:gd name="T57" fmla="*/ 444 h 1194"/>
                <a:gd name="T58" fmla="*/ 286 w 572"/>
                <a:gd name="T59" fmla="*/ 444 h 1194"/>
                <a:gd name="T60" fmla="*/ 170 w 572"/>
                <a:gd name="T61" fmla="*/ 444 h 1194"/>
                <a:gd name="T62" fmla="*/ 89 w 572"/>
                <a:gd name="T63" fmla="*/ 371 h 1194"/>
                <a:gd name="T64" fmla="*/ 89 w 572"/>
                <a:gd name="T65" fmla="*/ 116 h 1194"/>
                <a:gd name="T66" fmla="*/ 187 w 572"/>
                <a:gd name="T67" fmla="*/ 70 h 1194"/>
                <a:gd name="T68" fmla="*/ 199 w 572"/>
                <a:gd name="T69" fmla="*/ 82 h 1194"/>
                <a:gd name="T70" fmla="*/ 286 w 572"/>
                <a:gd name="T71" fmla="*/ 114 h 1194"/>
                <a:gd name="T72" fmla="*/ 373 w 572"/>
                <a:gd name="T73" fmla="*/ 82 h 1194"/>
                <a:gd name="T74" fmla="*/ 386 w 572"/>
                <a:gd name="T75" fmla="*/ 70 h 1194"/>
                <a:gd name="T76" fmla="*/ 483 w 572"/>
                <a:gd name="T77" fmla="*/ 116 h 1194"/>
                <a:gd name="T78" fmla="*/ 483 w 572"/>
                <a:gd name="T79" fmla="*/ 371 h 1194"/>
                <a:gd name="T80" fmla="*/ 402 w 572"/>
                <a:gd name="T81" fmla="*/ 444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72" h="1194">
                  <a:moveTo>
                    <a:pt x="431" y="494"/>
                  </a:moveTo>
                  <a:cubicBezTo>
                    <a:pt x="535" y="395"/>
                    <a:pt x="535" y="395"/>
                    <a:pt x="535" y="395"/>
                  </a:cubicBezTo>
                  <a:cubicBezTo>
                    <a:pt x="535" y="83"/>
                    <a:pt x="535" y="83"/>
                    <a:pt x="535" y="83"/>
                  </a:cubicBezTo>
                  <a:cubicBezTo>
                    <a:pt x="366" y="0"/>
                    <a:pt x="366" y="0"/>
                    <a:pt x="366" y="0"/>
                  </a:cubicBezTo>
                  <a:cubicBezTo>
                    <a:pt x="353" y="18"/>
                    <a:pt x="353" y="18"/>
                    <a:pt x="353" y="18"/>
                  </a:cubicBezTo>
                  <a:cubicBezTo>
                    <a:pt x="337" y="43"/>
                    <a:pt x="313" y="59"/>
                    <a:pt x="289" y="59"/>
                  </a:cubicBezTo>
                  <a:cubicBezTo>
                    <a:pt x="288" y="59"/>
                    <a:pt x="287" y="59"/>
                    <a:pt x="286" y="59"/>
                  </a:cubicBezTo>
                  <a:cubicBezTo>
                    <a:pt x="285" y="59"/>
                    <a:pt x="284" y="59"/>
                    <a:pt x="283" y="59"/>
                  </a:cubicBezTo>
                  <a:cubicBezTo>
                    <a:pt x="259" y="59"/>
                    <a:pt x="235" y="43"/>
                    <a:pt x="219" y="18"/>
                  </a:cubicBezTo>
                  <a:cubicBezTo>
                    <a:pt x="219" y="18"/>
                    <a:pt x="219" y="18"/>
                    <a:pt x="206" y="0"/>
                  </a:cubicBezTo>
                  <a:cubicBezTo>
                    <a:pt x="37" y="83"/>
                    <a:pt x="37" y="83"/>
                    <a:pt x="37" y="83"/>
                  </a:cubicBezTo>
                  <a:cubicBezTo>
                    <a:pt x="37" y="395"/>
                    <a:pt x="37" y="395"/>
                    <a:pt x="37" y="395"/>
                  </a:cubicBezTo>
                  <a:cubicBezTo>
                    <a:pt x="141" y="494"/>
                    <a:pt x="141" y="494"/>
                    <a:pt x="141" y="494"/>
                  </a:cubicBezTo>
                  <a:cubicBezTo>
                    <a:pt x="0" y="910"/>
                    <a:pt x="0" y="910"/>
                    <a:pt x="0" y="910"/>
                  </a:cubicBezTo>
                  <a:cubicBezTo>
                    <a:pt x="162" y="910"/>
                    <a:pt x="162" y="910"/>
                    <a:pt x="162" y="910"/>
                  </a:cubicBezTo>
                  <a:cubicBezTo>
                    <a:pt x="162" y="1194"/>
                    <a:pt x="162" y="1194"/>
                    <a:pt x="162" y="1194"/>
                  </a:cubicBezTo>
                  <a:cubicBezTo>
                    <a:pt x="286" y="1194"/>
                    <a:pt x="286" y="1194"/>
                    <a:pt x="286" y="1194"/>
                  </a:cubicBezTo>
                  <a:cubicBezTo>
                    <a:pt x="410" y="1194"/>
                    <a:pt x="410" y="1194"/>
                    <a:pt x="410" y="1194"/>
                  </a:cubicBezTo>
                  <a:cubicBezTo>
                    <a:pt x="410" y="910"/>
                    <a:pt x="410" y="910"/>
                    <a:pt x="410" y="910"/>
                  </a:cubicBezTo>
                  <a:cubicBezTo>
                    <a:pt x="572" y="910"/>
                    <a:pt x="572" y="910"/>
                    <a:pt x="572" y="910"/>
                  </a:cubicBezTo>
                  <a:lnTo>
                    <a:pt x="431" y="494"/>
                  </a:lnTo>
                  <a:close/>
                  <a:moveTo>
                    <a:pt x="358" y="1142"/>
                  </a:moveTo>
                  <a:cubicBezTo>
                    <a:pt x="286" y="1142"/>
                    <a:pt x="286" y="1142"/>
                    <a:pt x="286" y="1142"/>
                  </a:cubicBezTo>
                  <a:cubicBezTo>
                    <a:pt x="214" y="1142"/>
                    <a:pt x="214" y="1142"/>
                    <a:pt x="214" y="1142"/>
                  </a:cubicBezTo>
                  <a:cubicBezTo>
                    <a:pt x="214" y="910"/>
                    <a:pt x="214" y="910"/>
                    <a:pt x="214" y="910"/>
                  </a:cubicBezTo>
                  <a:cubicBezTo>
                    <a:pt x="286" y="910"/>
                    <a:pt x="286" y="910"/>
                    <a:pt x="286" y="910"/>
                  </a:cubicBezTo>
                  <a:cubicBezTo>
                    <a:pt x="358" y="910"/>
                    <a:pt x="358" y="910"/>
                    <a:pt x="358" y="910"/>
                  </a:cubicBezTo>
                  <a:lnTo>
                    <a:pt x="358" y="1142"/>
                  </a:lnTo>
                  <a:close/>
                  <a:moveTo>
                    <a:pt x="402" y="444"/>
                  </a:moveTo>
                  <a:cubicBezTo>
                    <a:pt x="286" y="444"/>
                    <a:pt x="286" y="444"/>
                    <a:pt x="286" y="444"/>
                  </a:cubicBezTo>
                  <a:cubicBezTo>
                    <a:pt x="170" y="444"/>
                    <a:pt x="170" y="444"/>
                    <a:pt x="170" y="444"/>
                  </a:cubicBezTo>
                  <a:cubicBezTo>
                    <a:pt x="89" y="371"/>
                    <a:pt x="89" y="371"/>
                    <a:pt x="89" y="371"/>
                  </a:cubicBezTo>
                  <a:cubicBezTo>
                    <a:pt x="89" y="116"/>
                    <a:pt x="89" y="116"/>
                    <a:pt x="89" y="116"/>
                  </a:cubicBezTo>
                  <a:cubicBezTo>
                    <a:pt x="187" y="70"/>
                    <a:pt x="187" y="70"/>
                    <a:pt x="187" y="70"/>
                  </a:cubicBezTo>
                  <a:cubicBezTo>
                    <a:pt x="187" y="70"/>
                    <a:pt x="194" y="78"/>
                    <a:pt x="199" y="82"/>
                  </a:cubicBezTo>
                  <a:cubicBezTo>
                    <a:pt x="222" y="101"/>
                    <a:pt x="245" y="114"/>
                    <a:pt x="286" y="114"/>
                  </a:cubicBezTo>
                  <a:cubicBezTo>
                    <a:pt x="327" y="114"/>
                    <a:pt x="350" y="101"/>
                    <a:pt x="373" y="82"/>
                  </a:cubicBezTo>
                  <a:cubicBezTo>
                    <a:pt x="378" y="78"/>
                    <a:pt x="386" y="70"/>
                    <a:pt x="386" y="70"/>
                  </a:cubicBezTo>
                  <a:cubicBezTo>
                    <a:pt x="483" y="116"/>
                    <a:pt x="483" y="116"/>
                    <a:pt x="483" y="116"/>
                  </a:cubicBezTo>
                  <a:cubicBezTo>
                    <a:pt x="483" y="371"/>
                    <a:pt x="483" y="371"/>
                    <a:pt x="483" y="371"/>
                  </a:cubicBezTo>
                  <a:lnTo>
                    <a:pt x="402" y="44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63"/>
            <p:cNvSpPr>
              <a:spLocks noEditPoints="1"/>
            </p:cNvSpPr>
            <p:nvPr/>
          </p:nvSpPr>
          <p:spPr bwMode="auto">
            <a:xfrm>
              <a:off x="4060" y="1782"/>
              <a:ext cx="109" cy="758"/>
            </a:xfrm>
            <a:custGeom>
              <a:avLst/>
              <a:gdLst>
                <a:gd name="T0" fmla="*/ 0 w 198"/>
                <a:gd name="T1" fmla="*/ 679 h 1377"/>
                <a:gd name="T2" fmla="*/ 0 w 198"/>
                <a:gd name="T3" fmla="*/ 349 h 1377"/>
                <a:gd name="T4" fmla="*/ 1 w 198"/>
                <a:gd name="T5" fmla="*/ 349 h 1377"/>
                <a:gd name="T6" fmla="*/ 88 w 198"/>
                <a:gd name="T7" fmla="*/ 317 h 1377"/>
                <a:gd name="T8" fmla="*/ 101 w 198"/>
                <a:gd name="T9" fmla="*/ 305 h 1377"/>
                <a:gd name="T10" fmla="*/ 198 w 198"/>
                <a:gd name="T11" fmla="*/ 351 h 1377"/>
                <a:gd name="T12" fmla="*/ 198 w 198"/>
                <a:gd name="T13" fmla="*/ 606 h 1377"/>
                <a:gd name="T14" fmla="*/ 117 w 198"/>
                <a:gd name="T15" fmla="*/ 679 h 1377"/>
                <a:gd name="T16" fmla="*/ 1 w 198"/>
                <a:gd name="T17" fmla="*/ 679 h 1377"/>
                <a:gd name="T18" fmla="*/ 0 w 198"/>
                <a:gd name="T19" fmla="*/ 679 h 1377"/>
                <a:gd name="T20" fmla="*/ 1 w 198"/>
                <a:gd name="T21" fmla="*/ 1377 h 1377"/>
                <a:gd name="T22" fmla="*/ 73 w 198"/>
                <a:gd name="T23" fmla="*/ 1377 h 1377"/>
                <a:gd name="T24" fmla="*/ 73 w 198"/>
                <a:gd name="T25" fmla="*/ 1145 h 1377"/>
                <a:gd name="T26" fmla="*/ 1 w 198"/>
                <a:gd name="T27" fmla="*/ 1145 h 1377"/>
                <a:gd name="T28" fmla="*/ 0 w 198"/>
                <a:gd name="T29" fmla="*/ 1145 h 1377"/>
                <a:gd name="T30" fmla="*/ 0 w 198"/>
                <a:gd name="T31" fmla="*/ 1377 h 1377"/>
                <a:gd name="T32" fmla="*/ 1 w 198"/>
                <a:gd name="T33" fmla="*/ 1377 h 1377"/>
                <a:gd name="T34" fmla="*/ 75 w 198"/>
                <a:gd name="T35" fmla="*/ 73 h 1377"/>
                <a:gd name="T36" fmla="*/ 73 w 198"/>
                <a:gd name="T37" fmla="*/ 46 h 1377"/>
                <a:gd name="T38" fmla="*/ 0 w 198"/>
                <a:gd name="T39" fmla="*/ 0 h 1377"/>
                <a:gd name="T40" fmla="*/ 0 w 198"/>
                <a:gd name="T41" fmla="*/ 202 h 1377"/>
                <a:gd name="T42" fmla="*/ 75 w 198"/>
                <a:gd name="T43" fmla="*/ 73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8" h="1377">
                  <a:moveTo>
                    <a:pt x="0" y="679"/>
                  </a:moveTo>
                  <a:cubicBezTo>
                    <a:pt x="0" y="349"/>
                    <a:pt x="0" y="349"/>
                    <a:pt x="0" y="349"/>
                  </a:cubicBezTo>
                  <a:cubicBezTo>
                    <a:pt x="0" y="349"/>
                    <a:pt x="1" y="349"/>
                    <a:pt x="1" y="349"/>
                  </a:cubicBezTo>
                  <a:cubicBezTo>
                    <a:pt x="42" y="349"/>
                    <a:pt x="65" y="336"/>
                    <a:pt x="88" y="317"/>
                  </a:cubicBezTo>
                  <a:cubicBezTo>
                    <a:pt x="93" y="313"/>
                    <a:pt x="101" y="305"/>
                    <a:pt x="101" y="305"/>
                  </a:cubicBezTo>
                  <a:cubicBezTo>
                    <a:pt x="198" y="351"/>
                    <a:pt x="198" y="351"/>
                    <a:pt x="198" y="351"/>
                  </a:cubicBezTo>
                  <a:cubicBezTo>
                    <a:pt x="198" y="606"/>
                    <a:pt x="198" y="606"/>
                    <a:pt x="198" y="606"/>
                  </a:cubicBezTo>
                  <a:cubicBezTo>
                    <a:pt x="117" y="679"/>
                    <a:pt x="117" y="679"/>
                    <a:pt x="117" y="679"/>
                  </a:cubicBezTo>
                  <a:cubicBezTo>
                    <a:pt x="1" y="679"/>
                    <a:pt x="1" y="679"/>
                    <a:pt x="1" y="679"/>
                  </a:cubicBezTo>
                  <a:lnTo>
                    <a:pt x="0" y="679"/>
                  </a:lnTo>
                  <a:close/>
                  <a:moveTo>
                    <a:pt x="1" y="1377"/>
                  </a:moveTo>
                  <a:cubicBezTo>
                    <a:pt x="73" y="1377"/>
                    <a:pt x="73" y="1377"/>
                    <a:pt x="73" y="1377"/>
                  </a:cubicBezTo>
                  <a:cubicBezTo>
                    <a:pt x="73" y="1145"/>
                    <a:pt x="73" y="1145"/>
                    <a:pt x="73" y="1145"/>
                  </a:cubicBezTo>
                  <a:cubicBezTo>
                    <a:pt x="1" y="1145"/>
                    <a:pt x="1" y="1145"/>
                    <a:pt x="1" y="1145"/>
                  </a:cubicBezTo>
                  <a:cubicBezTo>
                    <a:pt x="0" y="1145"/>
                    <a:pt x="0" y="1145"/>
                    <a:pt x="0" y="1145"/>
                  </a:cubicBezTo>
                  <a:cubicBezTo>
                    <a:pt x="0" y="1377"/>
                    <a:pt x="0" y="1377"/>
                    <a:pt x="0" y="1377"/>
                  </a:cubicBezTo>
                  <a:lnTo>
                    <a:pt x="1" y="1377"/>
                  </a:lnTo>
                  <a:close/>
                  <a:moveTo>
                    <a:pt x="75" y="73"/>
                  </a:moveTo>
                  <a:cubicBezTo>
                    <a:pt x="75" y="64"/>
                    <a:pt x="75" y="55"/>
                    <a:pt x="73" y="46"/>
                  </a:cubicBezTo>
                  <a:cubicBezTo>
                    <a:pt x="58" y="28"/>
                    <a:pt x="29" y="0"/>
                    <a:pt x="0" y="0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41" y="202"/>
                    <a:pt x="75" y="143"/>
                    <a:pt x="75" y="73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3" name="TextBox 102"/>
          <p:cNvSpPr txBox="1"/>
          <p:nvPr/>
        </p:nvSpPr>
        <p:spPr>
          <a:xfrm>
            <a:off x="7270150" y="1229120"/>
            <a:ext cx="8070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Thumbs Down</a:t>
            </a:r>
          </a:p>
        </p:txBody>
      </p:sp>
      <p:grpSp>
        <p:nvGrpSpPr>
          <p:cNvPr id="104" name="Group 26"/>
          <p:cNvGrpSpPr>
            <a:grpSpLocks noChangeAspect="1"/>
          </p:cNvGrpSpPr>
          <p:nvPr/>
        </p:nvGrpSpPr>
        <p:grpSpPr bwMode="auto">
          <a:xfrm>
            <a:off x="7531696" y="1719004"/>
            <a:ext cx="271376" cy="260127"/>
            <a:chOff x="2689" y="1433"/>
            <a:chExt cx="386" cy="370"/>
          </a:xfrm>
        </p:grpSpPr>
        <p:sp>
          <p:nvSpPr>
            <p:cNvPr id="105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07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" name="Group 26"/>
          <p:cNvGrpSpPr>
            <a:grpSpLocks noChangeAspect="1"/>
          </p:cNvGrpSpPr>
          <p:nvPr/>
        </p:nvGrpSpPr>
        <p:grpSpPr bwMode="auto">
          <a:xfrm>
            <a:off x="7531696" y="2344671"/>
            <a:ext cx="271376" cy="260127"/>
            <a:chOff x="2689" y="1433"/>
            <a:chExt cx="386" cy="370"/>
          </a:xfrm>
        </p:grpSpPr>
        <p:sp>
          <p:nvSpPr>
            <p:cNvPr id="111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6" name="Group 26"/>
          <p:cNvGrpSpPr>
            <a:grpSpLocks noChangeAspect="1"/>
          </p:cNvGrpSpPr>
          <p:nvPr/>
        </p:nvGrpSpPr>
        <p:grpSpPr bwMode="auto">
          <a:xfrm>
            <a:off x="7531696" y="2951436"/>
            <a:ext cx="271376" cy="260127"/>
            <a:chOff x="2689" y="1433"/>
            <a:chExt cx="386" cy="370"/>
          </a:xfrm>
        </p:grpSpPr>
        <p:sp>
          <p:nvSpPr>
            <p:cNvPr id="117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2" name="Group 26"/>
          <p:cNvGrpSpPr>
            <a:grpSpLocks noChangeAspect="1"/>
          </p:cNvGrpSpPr>
          <p:nvPr/>
        </p:nvGrpSpPr>
        <p:grpSpPr bwMode="auto">
          <a:xfrm>
            <a:off x="7531696" y="3570417"/>
            <a:ext cx="271376" cy="260127"/>
            <a:chOff x="2689" y="1433"/>
            <a:chExt cx="386" cy="370"/>
          </a:xfrm>
        </p:grpSpPr>
        <p:sp>
          <p:nvSpPr>
            <p:cNvPr id="123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8" name="Group 127"/>
          <p:cNvGrpSpPr/>
          <p:nvPr/>
        </p:nvGrpSpPr>
        <p:grpSpPr>
          <a:xfrm>
            <a:off x="7416319" y="4057650"/>
            <a:ext cx="502131" cy="495300"/>
            <a:chOff x="3545392" y="4162069"/>
            <a:chExt cx="555625" cy="555625"/>
          </a:xfrm>
        </p:grpSpPr>
        <p:sp>
          <p:nvSpPr>
            <p:cNvPr id="129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: Shape 335"/>
            <p:cNvSpPr/>
            <p:nvPr/>
          </p:nvSpPr>
          <p:spPr>
            <a:xfrm>
              <a:off x="3668397" y="4390103"/>
              <a:ext cx="432620" cy="327591"/>
            </a:xfrm>
            <a:custGeom>
              <a:avLst/>
              <a:gdLst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211394 w 432620"/>
                <a:gd name="connsiteY8" fmla="*/ 199103 h 329381"/>
                <a:gd name="connsiteX9" fmla="*/ 204020 w 432620"/>
                <a:gd name="connsiteY9" fmla="*/ 211394 h 329381"/>
                <a:gd name="connsiteX10" fmla="*/ 189271 w 432620"/>
                <a:gd name="connsiteY10" fmla="*/ 221226 h 329381"/>
                <a:gd name="connsiteX11" fmla="*/ 164691 w 432620"/>
                <a:gd name="connsiteY11" fmla="*/ 216310 h 329381"/>
                <a:gd name="connsiteX12" fmla="*/ 154858 w 432620"/>
                <a:gd name="connsiteY12" fmla="*/ 194187 h 329381"/>
                <a:gd name="connsiteX13" fmla="*/ 120445 w 432620"/>
                <a:gd name="connsiteY13" fmla="*/ 115529 h 329381"/>
                <a:gd name="connsiteX14" fmla="*/ 49162 w 432620"/>
                <a:gd name="connsiteY14" fmla="*/ 93407 h 329381"/>
                <a:gd name="connsiteX15" fmla="*/ 0 w 432620"/>
                <a:gd name="connsiteY15" fmla="*/ 117987 h 329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2620" h="329381">
                  <a:moveTo>
                    <a:pt x="0" y="117987"/>
                  </a:moveTo>
                  <a:lnTo>
                    <a:pt x="211394" y="329381"/>
                  </a:lnTo>
                  <a:lnTo>
                    <a:pt x="432620" y="329381"/>
                  </a:lnTo>
                  <a:lnTo>
                    <a:pt x="432620" y="120445"/>
                  </a:lnTo>
                  <a:lnTo>
                    <a:pt x="312175" y="0"/>
                  </a:lnTo>
                  <a:lnTo>
                    <a:pt x="299884" y="110613"/>
                  </a:lnTo>
                  <a:lnTo>
                    <a:pt x="179439" y="115529"/>
                  </a:lnTo>
                  <a:lnTo>
                    <a:pt x="208936" y="191729"/>
                  </a:lnTo>
                  <a:lnTo>
                    <a:pt x="211394" y="199103"/>
                  </a:lnTo>
                  <a:lnTo>
                    <a:pt x="204020" y="211394"/>
                  </a:lnTo>
                  <a:lnTo>
                    <a:pt x="189271" y="221226"/>
                  </a:lnTo>
                  <a:lnTo>
                    <a:pt x="164691" y="216310"/>
                  </a:lnTo>
                  <a:lnTo>
                    <a:pt x="154858" y="194187"/>
                  </a:lnTo>
                  <a:lnTo>
                    <a:pt x="120445" y="115529"/>
                  </a:lnTo>
                  <a:lnTo>
                    <a:pt x="49162" y="93407"/>
                  </a:lnTo>
                  <a:lnTo>
                    <a:pt x="0" y="11798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31" name="Group 130"/>
            <p:cNvGrpSpPr/>
            <p:nvPr/>
          </p:nvGrpSpPr>
          <p:grpSpPr>
            <a:xfrm>
              <a:off x="3667853" y="4314971"/>
              <a:ext cx="310702" cy="297822"/>
              <a:chOff x="3645232" y="3880115"/>
              <a:chExt cx="362964" cy="347919"/>
            </a:xfrm>
            <a:solidFill>
              <a:schemeClr val="bg1"/>
            </a:solidFill>
          </p:grpSpPr>
          <p:sp>
            <p:nvSpPr>
              <p:cNvPr id="132" name="Freeform 29"/>
              <p:cNvSpPr>
                <a:spLocks noEditPoints="1"/>
              </p:cNvSpPr>
              <p:nvPr/>
            </p:nvSpPr>
            <p:spPr bwMode="auto">
              <a:xfrm>
                <a:off x="3692248" y="3895160"/>
                <a:ext cx="315948" cy="332874"/>
              </a:xfrm>
              <a:custGeom>
                <a:avLst/>
                <a:gdLst>
                  <a:gd name="T0" fmla="*/ 188 w 188"/>
                  <a:gd name="T1" fmla="*/ 46 h 198"/>
                  <a:gd name="T2" fmla="*/ 125 w 188"/>
                  <a:gd name="T3" fmla="*/ 0 h 198"/>
                  <a:gd name="T4" fmla="*/ 0 w 188"/>
                  <a:gd name="T5" fmla="*/ 0 h 198"/>
                  <a:gd name="T6" fmla="*/ 0 w 188"/>
                  <a:gd name="T7" fmla="*/ 110 h 198"/>
                  <a:gd name="T8" fmla="*/ 51 w 188"/>
                  <a:gd name="T9" fmla="*/ 125 h 198"/>
                  <a:gd name="T10" fmla="*/ 77 w 188"/>
                  <a:gd name="T11" fmla="*/ 184 h 198"/>
                  <a:gd name="T12" fmla="*/ 91 w 188"/>
                  <a:gd name="T13" fmla="*/ 197 h 198"/>
                  <a:gd name="T14" fmla="*/ 99 w 188"/>
                  <a:gd name="T15" fmla="*/ 198 h 198"/>
                  <a:gd name="T16" fmla="*/ 109 w 188"/>
                  <a:gd name="T17" fmla="*/ 196 h 198"/>
                  <a:gd name="T18" fmla="*/ 121 w 188"/>
                  <a:gd name="T19" fmla="*/ 165 h 198"/>
                  <a:gd name="T20" fmla="*/ 103 w 188"/>
                  <a:gd name="T21" fmla="*/ 126 h 198"/>
                  <a:gd name="T22" fmla="*/ 188 w 188"/>
                  <a:gd name="T23" fmla="*/ 126 h 198"/>
                  <a:gd name="T24" fmla="*/ 188 w 188"/>
                  <a:gd name="T25" fmla="*/ 46 h 198"/>
                  <a:gd name="T26" fmla="*/ 176 w 188"/>
                  <a:gd name="T27" fmla="*/ 114 h 198"/>
                  <a:gd name="T28" fmla="*/ 86 w 188"/>
                  <a:gd name="T29" fmla="*/ 114 h 198"/>
                  <a:gd name="T30" fmla="*/ 110 w 188"/>
                  <a:gd name="T31" fmla="*/ 170 h 198"/>
                  <a:gd name="T32" fmla="*/ 111 w 188"/>
                  <a:gd name="T33" fmla="*/ 179 h 198"/>
                  <a:gd name="T34" fmla="*/ 104 w 188"/>
                  <a:gd name="T35" fmla="*/ 186 h 198"/>
                  <a:gd name="T36" fmla="*/ 95 w 188"/>
                  <a:gd name="T37" fmla="*/ 186 h 198"/>
                  <a:gd name="T38" fmla="*/ 88 w 188"/>
                  <a:gd name="T39" fmla="*/ 180 h 198"/>
                  <a:gd name="T40" fmla="*/ 59 w 188"/>
                  <a:gd name="T41" fmla="*/ 115 h 198"/>
                  <a:gd name="T42" fmla="*/ 11 w 188"/>
                  <a:gd name="T43" fmla="*/ 101 h 198"/>
                  <a:gd name="T44" fmla="*/ 11 w 188"/>
                  <a:gd name="T45" fmla="*/ 11 h 198"/>
                  <a:gd name="T46" fmla="*/ 122 w 188"/>
                  <a:gd name="T47" fmla="*/ 11 h 198"/>
                  <a:gd name="T48" fmla="*/ 177 w 188"/>
                  <a:gd name="T49" fmla="*/ 52 h 198"/>
                  <a:gd name="T50" fmla="*/ 176 w 188"/>
                  <a:gd name="T51" fmla="*/ 11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8" h="198">
                    <a:moveTo>
                      <a:pt x="188" y="46"/>
                    </a:moveTo>
                    <a:cubicBezTo>
                      <a:pt x="125" y="0"/>
                      <a:pt x="125" y="0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77" y="184"/>
                      <a:pt x="77" y="184"/>
                      <a:pt x="77" y="184"/>
                    </a:cubicBezTo>
                    <a:cubicBezTo>
                      <a:pt x="80" y="190"/>
                      <a:pt x="85" y="194"/>
                      <a:pt x="91" y="197"/>
                    </a:cubicBezTo>
                    <a:cubicBezTo>
                      <a:pt x="93" y="198"/>
                      <a:pt x="96" y="198"/>
                      <a:pt x="99" y="198"/>
                    </a:cubicBezTo>
                    <a:cubicBezTo>
                      <a:pt x="102" y="198"/>
                      <a:pt x="105" y="198"/>
                      <a:pt x="109" y="196"/>
                    </a:cubicBezTo>
                    <a:cubicBezTo>
                      <a:pt x="120" y="191"/>
                      <a:pt x="126" y="177"/>
                      <a:pt x="121" y="165"/>
                    </a:cubicBezTo>
                    <a:cubicBezTo>
                      <a:pt x="103" y="126"/>
                      <a:pt x="103" y="126"/>
                      <a:pt x="103" y="126"/>
                    </a:cubicBezTo>
                    <a:cubicBezTo>
                      <a:pt x="188" y="126"/>
                      <a:pt x="188" y="126"/>
                      <a:pt x="188" y="126"/>
                    </a:cubicBezTo>
                    <a:lnTo>
                      <a:pt x="188" y="46"/>
                    </a:lnTo>
                    <a:close/>
                    <a:moveTo>
                      <a:pt x="176" y="114"/>
                    </a:moveTo>
                    <a:cubicBezTo>
                      <a:pt x="86" y="114"/>
                      <a:pt x="86" y="114"/>
                      <a:pt x="86" y="114"/>
                    </a:cubicBezTo>
                    <a:cubicBezTo>
                      <a:pt x="110" y="170"/>
                      <a:pt x="110" y="170"/>
                      <a:pt x="110" y="170"/>
                    </a:cubicBezTo>
                    <a:cubicBezTo>
                      <a:pt x="112" y="173"/>
                      <a:pt x="112" y="176"/>
                      <a:pt x="111" y="179"/>
                    </a:cubicBezTo>
                    <a:cubicBezTo>
                      <a:pt x="109" y="182"/>
                      <a:pt x="107" y="185"/>
                      <a:pt x="104" y="186"/>
                    </a:cubicBezTo>
                    <a:cubicBezTo>
                      <a:pt x="101" y="187"/>
                      <a:pt x="98" y="188"/>
                      <a:pt x="95" y="186"/>
                    </a:cubicBezTo>
                    <a:cubicBezTo>
                      <a:pt x="91" y="185"/>
                      <a:pt x="89" y="183"/>
                      <a:pt x="88" y="180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2" y="11"/>
                      <a:pt x="122" y="11"/>
                      <a:pt x="122" y="11"/>
                    </a:cubicBezTo>
                    <a:cubicBezTo>
                      <a:pt x="177" y="52"/>
                      <a:pt x="177" y="52"/>
                      <a:pt x="177" y="52"/>
                    </a:cubicBezTo>
                    <a:lnTo>
                      <a:pt x="176" y="1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132"/>
              <p:cNvSpPr>
                <a:spLocks noEditPoints="1"/>
              </p:cNvSpPr>
              <p:nvPr/>
            </p:nvSpPr>
            <p:spPr bwMode="auto">
              <a:xfrm>
                <a:off x="3645232" y="3880115"/>
                <a:ext cx="63942" cy="221916"/>
              </a:xfrm>
              <a:custGeom>
                <a:avLst/>
                <a:gdLst>
                  <a:gd name="T0" fmla="*/ 0 w 68"/>
                  <a:gd name="T1" fmla="*/ 0 h 236"/>
                  <a:gd name="T2" fmla="*/ 0 w 68"/>
                  <a:gd name="T3" fmla="*/ 236 h 236"/>
                  <a:gd name="T4" fmla="*/ 68 w 68"/>
                  <a:gd name="T5" fmla="*/ 236 h 236"/>
                  <a:gd name="T6" fmla="*/ 68 w 68"/>
                  <a:gd name="T7" fmla="*/ 0 h 236"/>
                  <a:gd name="T8" fmla="*/ 0 w 68"/>
                  <a:gd name="T9" fmla="*/ 0 h 236"/>
                  <a:gd name="T10" fmla="*/ 50 w 68"/>
                  <a:gd name="T11" fmla="*/ 216 h 236"/>
                  <a:gd name="T12" fmla="*/ 18 w 68"/>
                  <a:gd name="T13" fmla="*/ 216 h 236"/>
                  <a:gd name="T14" fmla="*/ 18 w 68"/>
                  <a:gd name="T15" fmla="*/ 20 h 236"/>
                  <a:gd name="T16" fmla="*/ 50 w 68"/>
                  <a:gd name="T17" fmla="*/ 20 h 236"/>
                  <a:gd name="T18" fmla="*/ 50 w 68"/>
                  <a:gd name="T19" fmla="*/ 216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236">
                    <a:moveTo>
                      <a:pt x="0" y="0"/>
                    </a:moveTo>
                    <a:lnTo>
                      <a:pt x="0" y="236"/>
                    </a:lnTo>
                    <a:lnTo>
                      <a:pt x="68" y="236"/>
                    </a:lnTo>
                    <a:lnTo>
                      <a:pt x="68" y="0"/>
                    </a:lnTo>
                    <a:lnTo>
                      <a:pt x="0" y="0"/>
                    </a:lnTo>
                    <a:close/>
                    <a:moveTo>
                      <a:pt x="50" y="216"/>
                    </a:moveTo>
                    <a:lnTo>
                      <a:pt x="18" y="216"/>
                    </a:lnTo>
                    <a:lnTo>
                      <a:pt x="18" y="20"/>
                    </a:lnTo>
                    <a:lnTo>
                      <a:pt x="50" y="20"/>
                    </a:lnTo>
                    <a:lnTo>
                      <a:pt x="50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34" name="Group 133"/>
          <p:cNvGrpSpPr/>
          <p:nvPr/>
        </p:nvGrpSpPr>
        <p:grpSpPr>
          <a:xfrm>
            <a:off x="4287376" y="2311669"/>
            <a:ext cx="326131" cy="326131"/>
            <a:chOff x="2366371" y="2124120"/>
            <a:chExt cx="730010" cy="730010"/>
          </a:xfrm>
        </p:grpSpPr>
        <p:sp>
          <p:nvSpPr>
            <p:cNvPr id="135" name="Freeform 13"/>
            <p:cNvSpPr>
              <a:spLocks/>
            </p:cNvSpPr>
            <p:nvPr/>
          </p:nvSpPr>
          <p:spPr bwMode="auto">
            <a:xfrm>
              <a:off x="2378951" y="2128712"/>
              <a:ext cx="360363" cy="720725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14"/>
            <p:cNvSpPr>
              <a:spLocks/>
            </p:cNvSpPr>
            <p:nvPr/>
          </p:nvSpPr>
          <p:spPr bwMode="auto">
            <a:xfrm>
              <a:off x="2731376" y="2128712"/>
              <a:ext cx="360363" cy="720725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16"/>
            <p:cNvSpPr>
              <a:spLocks/>
            </p:cNvSpPr>
            <p:nvPr/>
          </p:nvSpPr>
          <p:spPr bwMode="auto">
            <a:xfrm>
              <a:off x="2555164" y="2339987"/>
              <a:ext cx="315913" cy="249238"/>
            </a:xfrm>
            <a:custGeom>
              <a:avLst/>
              <a:gdLst>
                <a:gd name="T0" fmla="*/ 176 w 199"/>
                <a:gd name="T1" fmla="*/ 88 h 157"/>
                <a:gd name="T2" fmla="*/ 176 w 199"/>
                <a:gd name="T3" fmla="*/ 116 h 157"/>
                <a:gd name="T4" fmla="*/ 125 w 199"/>
                <a:gd name="T5" fmla="*/ 65 h 157"/>
                <a:gd name="T6" fmla="*/ 65 w 199"/>
                <a:gd name="T7" fmla="*/ 65 h 157"/>
                <a:gd name="T8" fmla="*/ 0 w 199"/>
                <a:gd name="T9" fmla="*/ 0 h 157"/>
                <a:gd name="T10" fmla="*/ 0 w 199"/>
                <a:gd name="T11" fmla="*/ 32 h 157"/>
                <a:gd name="T12" fmla="*/ 56 w 199"/>
                <a:gd name="T13" fmla="*/ 88 h 157"/>
                <a:gd name="T14" fmla="*/ 116 w 199"/>
                <a:gd name="T15" fmla="*/ 88 h 157"/>
                <a:gd name="T16" fmla="*/ 162 w 199"/>
                <a:gd name="T17" fmla="*/ 134 h 157"/>
                <a:gd name="T18" fmla="*/ 125 w 199"/>
                <a:gd name="T19" fmla="*/ 134 h 157"/>
                <a:gd name="T20" fmla="*/ 125 w 199"/>
                <a:gd name="T21" fmla="*/ 157 h 157"/>
                <a:gd name="T22" fmla="*/ 199 w 199"/>
                <a:gd name="T23" fmla="*/ 153 h 157"/>
                <a:gd name="T24" fmla="*/ 199 w 199"/>
                <a:gd name="T25" fmla="*/ 88 h 157"/>
                <a:gd name="T26" fmla="*/ 176 w 199"/>
                <a:gd name="T27" fmla="*/ 8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9" h="157">
                  <a:moveTo>
                    <a:pt x="176" y="88"/>
                  </a:moveTo>
                  <a:lnTo>
                    <a:pt x="176" y="116"/>
                  </a:lnTo>
                  <a:lnTo>
                    <a:pt x="125" y="65"/>
                  </a:lnTo>
                  <a:lnTo>
                    <a:pt x="65" y="65"/>
                  </a:lnTo>
                  <a:lnTo>
                    <a:pt x="0" y="0"/>
                  </a:lnTo>
                  <a:lnTo>
                    <a:pt x="0" y="32"/>
                  </a:lnTo>
                  <a:lnTo>
                    <a:pt x="56" y="88"/>
                  </a:lnTo>
                  <a:lnTo>
                    <a:pt x="116" y="88"/>
                  </a:lnTo>
                  <a:lnTo>
                    <a:pt x="162" y="134"/>
                  </a:lnTo>
                  <a:lnTo>
                    <a:pt x="125" y="134"/>
                  </a:lnTo>
                  <a:lnTo>
                    <a:pt x="125" y="157"/>
                  </a:lnTo>
                  <a:lnTo>
                    <a:pt x="199" y="153"/>
                  </a:lnTo>
                  <a:lnTo>
                    <a:pt x="199" y="88"/>
                  </a:lnTo>
                  <a:lnTo>
                    <a:pt x="176" y="8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17"/>
            <p:cNvSpPr>
              <a:spLocks/>
            </p:cNvSpPr>
            <p:nvPr/>
          </p:nvSpPr>
          <p:spPr bwMode="auto">
            <a:xfrm>
              <a:off x="2540876" y="2281249"/>
              <a:ext cx="388938" cy="38893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7"/>
            <p:cNvSpPr>
              <a:spLocks noEditPoints="1"/>
            </p:cNvSpPr>
            <p:nvPr/>
          </p:nvSpPr>
          <p:spPr bwMode="auto">
            <a:xfrm>
              <a:off x="2366371" y="2124120"/>
              <a:ext cx="730010" cy="73001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0" name="Group 139"/>
          <p:cNvGrpSpPr/>
          <p:nvPr/>
        </p:nvGrpSpPr>
        <p:grpSpPr>
          <a:xfrm>
            <a:off x="4287376" y="1686002"/>
            <a:ext cx="326131" cy="326131"/>
            <a:chOff x="2366371" y="2124120"/>
            <a:chExt cx="730010" cy="730010"/>
          </a:xfrm>
        </p:grpSpPr>
        <p:sp>
          <p:nvSpPr>
            <p:cNvPr id="141" name="Freeform 13"/>
            <p:cNvSpPr>
              <a:spLocks/>
            </p:cNvSpPr>
            <p:nvPr/>
          </p:nvSpPr>
          <p:spPr bwMode="auto">
            <a:xfrm>
              <a:off x="2378951" y="2128712"/>
              <a:ext cx="360363" cy="720725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4"/>
            <p:cNvSpPr>
              <a:spLocks/>
            </p:cNvSpPr>
            <p:nvPr/>
          </p:nvSpPr>
          <p:spPr bwMode="auto">
            <a:xfrm>
              <a:off x="2731376" y="2128712"/>
              <a:ext cx="360363" cy="720725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6"/>
            <p:cNvSpPr>
              <a:spLocks/>
            </p:cNvSpPr>
            <p:nvPr/>
          </p:nvSpPr>
          <p:spPr bwMode="auto">
            <a:xfrm>
              <a:off x="2555164" y="2339987"/>
              <a:ext cx="315913" cy="249238"/>
            </a:xfrm>
            <a:custGeom>
              <a:avLst/>
              <a:gdLst>
                <a:gd name="T0" fmla="*/ 176 w 199"/>
                <a:gd name="T1" fmla="*/ 88 h 157"/>
                <a:gd name="T2" fmla="*/ 176 w 199"/>
                <a:gd name="T3" fmla="*/ 116 h 157"/>
                <a:gd name="T4" fmla="*/ 125 w 199"/>
                <a:gd name="T5" fmla="*/ 65 h 157"/>
                <a:gd name="T6" fmla="*/ 65 w 199"/>
                <a:gd name="T7" fmla="*/ 65 h 157"/>
                <a:gd name="T8" fmla="*/ 0 w 199"/>
                <a:gd name="T9" fmla="*/ 0 h 157"/>
                <a:gd name="T10" fmla="*/ 0 w 199"/>
                <a:gd name="T11" fmla="*/ 32 h 157"/>
                <a:gd name="T12" fmla="*/ 56 w 199"/>
                <a:gd name="T13" fmla="*/ 88 h 157"/>
                <a:gd name="T14" fmla="*/ 116 w 199"/>
                <a:gd name="T15" fmla="*/ 88 h 157"/>
                <a:gd name="T16" fmla="*/ 162 w 199"/>
                <a:gd name="T17" fmla="*/ 134 h 157"/>
                <a:gd name="T18" fmla="*/ 125 w 199"/>
                <a:gd name="T19" fmla="*/ 134 h 157"/>
                <a:gd name="T20" fmla="*/ 125 w 199"/>
                <a:gd name="T21" fmla="*/ 157 h 157"/>
                <a:gd name="T22" fmla="*/ 199 w 199"/>
                <a:gd name="T23" fmla="*/ 153 h 157"/>
                <a:gd name="T24" fmla="*/ 199 w 199"/>
                <a:gd name="T25" fmla="*/ 88 h 157"/>
                <a:gd name="T26" fmla="*/ 176 w 199"/>
                <a:gd name="T27" fmla="*/ 8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9" h="157">
                  <a:moveTo>
                    <a:pt x="176" y="88"/>
                  </a:moveTo>
                  <a:lnTo>
                    <a:pt x="176" y="116"/>
                  </a:lnTo>
                  <a:lnTo>
                    <a:pt x="125" y="65"/>
                  </a:lnTo>
                  <a:lnTo>
                    <a:pt x="65" y="65"/>
                  </a:lnTo>
                  <a:lnTo>
                    <a:pt x="0" y="0"/>
                  </a:lnTo>
                  <a:lnTo>
                    <a:pt x="0" y="32"/>
                  </a:lnTo>
                  <a:lnTo>
                    <a:pt x="56" y="88"/>
                  </a:lnTo>
                  <a:lnTo>
                    <a:pt x="116" y="88"/>
                  </a:lnTo>
                  <a:lnTo>
                    <a:pt x="162" y="134"/>
                  </a:lnTo>
                  <a:lnTo>
                    <a:pt x="125" y="134"/>
                  </a:lnTo>
                  <a:lnTo>
                    <a:pt x="125" y="157"/>
                  </a:lnTo>
                  <a:lnTo>
                    <a:pt x="199" y="153"/>
                  </a:lnTo>
                  <a:lnTo>
                    <a:pt x="199" y="88"/>
                  </a:lnTo>
                  <a:lnTo>
                    <a:pt x="176" y="8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7"/>
            <p:cNvSpPr>
              <a:spLocks/>
            </p:cNvSpPr>
            <p:nvPr/>
          </p:nvSpPr>
          <p:spPr bwMode="auto">
            <a:xfrm>
              <a:off x="2540876" y="2281249"/>
              <a:ext cx="388938" cy="38893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7"/>
            <p:cNvSpPr>
              <a:spLocks noEditPoints="1"/>
            </p:cNvSpPr>
            <p:nvPr/>
          </p:nvSpPr>
          <p:spPr bwMode="auto">
            <a:xfrm>
              <a:off x="2366371" y="2124120"/>
              <a:ext cx="730010" cy="73001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6" name="Group 145"/>
          <p:cNvGrpSpPr/>
          <p:nvPr/>
        </p:nvGrpSpPr>
        <p:grpSpPr>
          <a:xfrm>
            <a:off x="4287376" y="2918434"/>
            <a:ext cx="326131" cy="326131"/>
            <a:chOff x="2366371" y="2124120"/>
            <a:chExt cx="730010" cy="730010"/>
          </a:xfrm>
        </p:grpSpPr>
        <p:sp>
          <p:nvSpPr>
            <p:cNvPr id="147" name="Freeform 13"/>
            <p:cNvSpPr>
              <a:spLocks/>
            </p:cNvSpPr>
            <p:nvPr/>
          </p:nvSpPr>
          <p:spPr bwMode="auto">
            <a:xfrm>
              <a:off x="2378951" y="2128712"/>
              <a:ext cx="360363" cy="720725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4"/>
            <p:cNvSpPr>
              <a:spLocks/>
            </p:cNvSpPr>
            <p:nvPr/>
          </p:nvSpPr>
          <p:spPr bwMode="auto">
            <a:xfrm>
              <a:off x="2731376" y="2128712"/>
              <a:ext cx="360363" cy="720725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48"/>
            <p:cNvSpPr>
              <a:spLocks/>
            </p:cNvSpPr>
            <p:nvPr/>
          </p:nvSpPr>
          <p:spPr bwMode="auto">
            <a:xfrm>
              <a:off x="2555164" y="2339987"/>
              <a:ext cx="315913" cy="249238"/>
            </a:xfrm>
            <a:custGeom>
              <a:avLst/>
              <a:gdLst>
                <a:gd name="T0" fmla="*/ 176 w 199"/>
                <a:gd name="T1" fmla="*/ 88 h 157"/>
                <a:gd name="T2" fmla="*/ 176 w 199"/>
                <a:gd name="T3" fmla="*/ 116 h 157"/>
                <a:gd name="T4" fmla="*/ 125 w 199"/>
                <a:gd name="T5" fmla="*/ 65 h 157"/>
                <a:gd name="T6" fmla="*/ 65 w 199"/>
                <a:gd name="T7" fmla="*/ 65 h 157"/>
                <a:gd name="T8" fmla="*/ 0 w 199"/>
                <a:gd name="T9" fmla="*/ 0 h 157"/>
                <a:gd name="T10" fmla="*/ 0 w 199"/>
                <a:gd name="T11" fmla="*/ 32 h 157"/>
                <a:gd name="T12" fmla="*/ 56 w 199"/>
                <a:gd name="T13" fmla="*/ 88 h 157"/>
                <a:gd name="T14" fmla="*/ 116 w 199"/>
                <a:gd name="T15" fmla="*/ 88 h 157"/>
                <a:gd name="T16" fmla="*/ 162 w 199"/>
                <a:gd name="T17" fmla="*/ 134 h 157"/>
                <a:gd name="T18" fmla="*/ 125 w 199"/>
                <a:gd name="T19" fmla="*/ 134 h 157"/>
                <a:gd name="T20" fmla="*/ 125 w 199"/>
                <a:gd name="T21" fmla="*/ 157 h 157"/>
                <a:gd name="T22" fmla="*/ 199 w 199"/>
                <a:gd name="T23" fmla="*/ 153 h 157"/>
                <a:gd name="T24" fmla="*/ 199 w 199"/>
                <a:gd name="T25" fmla="*/ 88 h 157"/>
                <a:gd name="T26" fmla="*/ 176 w 199"/>
                <a:gd name="T27" fmla="*/ 8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9" h="157">
                  <a:moveTo>
                    <a:pt x="176" y="88"/>
                  </a:moveTo>
                  <a:lnTo>
                    <a:pt x="176" y="116"/>
                  </a:lnTo>
                  <a:lnTo>
                    <a:pt x="125" y="65"/>
                  </a:lnTo>
                  <a:lnTo>
                    <a:pt x="65" y="65"/>
                  </a:lnTo>
                  <a:lnTo>
                    <a:pt x="0" y="0"/>
                  </a:lnTo>
                  <a:lnTo>
                    <a:pt x="0" y="32"/>
                  </a:lnTo>
                  <a:lnTo>
                    <a:pt x="56" y="88"/>
                  </a:lnTo>
                  <a:lnTo>
                    <a:pt x="116" y="88"/>
                  </a:lnTo>
                  <a:lnTo>
                    <a:pt x="162" y="134"/>
                  </a:lnTo>
                  <a:lnTo>
                    <a:pt x="125" y="134"/>
                  </a:lnTo>
                  <a:lnTo>
                    <a:pt x="125" y="157"/>
                  </a:lnTo>
                  <a:lnTo>
                    <a:pt x="199" y="153"/>
                  </a:lnTo>
                  <a:lnTo>
                    <a:pt x="199" y="88"/>
                  </a:lnTo>
                  <a:lnTo>
                    <a:pt x="176" y="8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49"/>
            <p:cNvSpPr>
              <a:spLocks/>
            </p:cNvSpPr>
            <p:nvPr/>
          </p:nvSpPr>
          <p:spPr bwMode="auto">
            <a:xfrm>
              <a:off x="2540876" y="2281249"/>
              <a:ext cx="388938" cy="38893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7"/>
            <p:cNvSpPr>
              <a:spLocks noEditPoints="1"/>
            </p:cNvSpPr>
            <p:nvPr/>
          </p:nvSpPr>
          <p:spPr bwMode="auto">
            <a:xfrm>
              <a:off x="2366371" y="2124120"/>
              <a:ext cx="730010" cy="73001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2" name="Group 151"/>
          <p:cNvGrpSpPr/>
          <p:nvPr/>
        </p:nvGrpSpPr>
        <p:grpSpPr>
          <a:xfrm>
            <a:off x="4287376" y="3537415"/>
            <a:ext cx="326131" cy="326131"/>
            <a:chOff x="2366371" y="2124120"/>
            <a:chExt cx="730010" cy="730010"/>
          </a:xfrm>
        </p:grpSpPr>
        <p:sp>
          <p:nvSpPr>
            <p:cNvPr id="153" name="Freeform 13"/>
            <p:cNvSpPr>
              <a:spLocks/>
            </p:cNvSpPr>
            <p:nvPr/>
          </p:nvSpPr>
          <p:spPr bwMode="auto">
            <a:xfrm>
              <a:off x="2378951" y="2128712"/>
              <a:ext cx="360363" cy="720725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"/>
            <p:cNvSpPr>
              <a:spLocks/>
            </p:cNvSpPr>
            <p:nvPr/>
          </p:nvSpPr>
          <p:spPr bwMode="auto">
            <a:xfrm>
              <a:off x="2731376" y="2128712"/>
              <a:ext cx="360363" cy="720725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6"/>
            <p:cNvSpPr>
              <a:spLocks/>
            </p:cNvSpPr>
            <p:nvPr/>
          </p:nvSpPr>
          <p:spPr bwMode="auto">
            <a:xfrm>
              <a:off x="2555164" y="2339987"/>
              <a:ext cx="315913" cy="249238"/>
            </a:xfrm>
            <a:custGeom>
              <a:avLst/>
              <a:gdLst>
                <a:gd name="T0" fmla="*/ 176 w 199"/>
                <a:gd name="T1" fmla="*/ 88 h 157"/>
                <a:gd name="T2" fmla="*/ 176 w 199"/>
                <a:gd name="T3" fmla="*/ 116 h 157"/>
                <a:gd name="T4" fmla="*/ 125 w 199"/>
                <a:gd name="T5" fmla="*/ 65 h 157"/>
                <a:gd name="T6" fmla="*/ 65 w 199"/>
                <a:gd name="T7" fmla="*/ 65 h 157"/>
                <a:gd name="T8" fmla="*/ 0 w 199"/>
                <a:gd name="T9" fmla="*/ 0 h 157"/>
                <a:gd name="T10" fmla="*/ 0 w 199"/>
                <a:gd name="T11" fmla="*/ 32 h 157"/>
                <a:gd name="T12" fmla="*/ 56 w 199"/>
                <a:gd name="T13" fmla="*/ 88 h 157"/>
                <a:gd name="T14" fmla="*/ 116 w 199"/>
                <a:gd name="T15" fmla="*/ 88 h 157"/>
                <a:gd name="T16" fmla="*/ 162 w 199"/>
                <a:gd name="T17" fmla="*/ 134 h 157"/>
                <a:gd name="T18" fmla="*/ 125 w 199"/>
                <a:gd name="T19" fmla="*/ 134 h 157"/>
                <a:gd name="T20" fmla="*/ 125 w 199"/>
                <a:gd name="T21" fmla="*/ 157 h 157"/>
                <a:gd name="T22" fmla="*/ 199 w 199"/>
                <a:gd name="T23" fmla="*/ 153 h 157"/>
                <a:gd name="T24" fmla="*/ 199 w 199"/>
                <a:gd name="T25" fmla="*/ 88 h 157"/>
                <a:gd name="T26" fmla="*/ 176 w 199"/>
                <a:gd name="T27" fmla="*/ 88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9" h="157">
                  <a:moveTo>
                    <a:pt x="176" y="88"/>
                  </a:moveTo>
                  <a:lnTo>
                    <a:pt x="176" y="116"/>
                  </a:lnTo>
                  <a:lnTo>
                    <a:pt x="125" y="65"/>
                  </a:lnTo>
                  <a:lnTo>
                    <a:pt x="65" y="65"/>
                  </a:lnTo>
                  <a:lnTo>
                    <a:pt x="0" y="0"/>
                  </a:lnTo>
                  <a:lnTo>
                    <a:pt x="0" y="32"/>
                  </a:lnTo>
                  <a:lnTo>
                    <a:pt x="56" y="88"/>
                  </a:lnTo>
                  <a:lnTo>
                    <a:pt x="116" y="88"/>
                  </a:lnTo>
                  <a:lnTo>
                    <a:pt x="162" y="134"/>
                  </a:lnTo>
                  <a:lnTo>
                    <a:pt x="125" y="134"/>
                  </a:lnTo>
                  <a:lnTo>
                    <a:pt x="125" y="157"/>
                  </a:lnTo>
                  <a:lnTo>
                    <a:pt x="199" y="153"/>
                  </a:lnTo>
                  <a:lnTo>
                    <a:pt x="199" y="88"/>
                  </a:lnTo>
                  <a:lnTo>
                    <a:pt x="176" y="8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7"/>
            <p:cNvSpPr>
              <a:spLocks/>
            </p:cNvSpPr>
            <p:nvPr/>
          </p:nvSpPr>
          <p:spPr bwMode="auto">
            <a:xfrm>
              <a:off x="2540876" y="2281249"/>
              <a:ext cx="388938" cy="38893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7"/>
            <p:cNvSpPr>
              <a:spLocks noEditPoints="1"/>
            </p:cNvSpPr>
            <p:nvPr/>
          </p:nvSpPr>
          <p:spPr bwMode="auto">
            <a:xfrm>
              <a:off x="2366371" y="2124120"/>
              <a:ext cx="730010" cy="73001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8" name="Group 157"/>
          <p:cNvGrpSpPr/>
          <p:nvPr/>
        </p:nvGrpSpPr>
        <p:grpSpPr>
          <a:xfrm>
            <a:off x="4212297" y="4060420"/>
            <a:ext cx="496227" cy="496229"/>
            <a:chOff x="2464866" y="4162069"/>
            <a:chExt cx="555625" cy="555627"/>
          </a:xfrm>
        </p:grpSpPr>
        <p:sp>
          <p:nvSpPr>
            <p:cNvPr id="159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5"/>
            <p:cNvSpPr>
              <a:spLocks/>
            </p:cNvSpPr>
            <p:nvPr/>
          </p:nvSpPr>
          <p:spPr bwMode="auto">
            <a:xfrm>
              <a:off x="2618316" y="4310055"/>
              <a:ext cx="402175" cy="407641"/>
            </a:xfrm>
            <a:custGeom>
              <a:avLst/>
              <a:gdLst>
                <a:gd name="T0" fmla="*/ 874 w 874"/>
                <a:gd name="T1" fmla="*/ 885 h 885"/>
                <a:gd name="T2" fmla="*/ 874 w 874"/>
                <a:gd name="T3" fmla="*/ 319 h 885"/>
                <a:gd name="T4" fmla="*/ 554 w 874"/>
                <a:gd name="T5" fmla="*/ 0 h 885"/>
                <a:gd name="T6" fmla="*/ 554 w 874"/>
                <a:gd name="T7" fmla="*/ 2 h 885"/>
                <a:gd name="T8" fmla="*/ 670 w 874"/>
                <a:gd name="T9" fmla="*/ 282 h 885"/>
                <a:gd name="T10" fmla="*/ 271 w 874"/>
                <a:gd name="T11" fmla="*/ 680 h 885"/>
                <a:gd name="T12" fmla="*/ 0 w 874"/>
                <a:gd name="T13" fmla="*/ 573 h 885"/>
                <a:gd name="T14" fmla="*/ 315 w 874"/>
                <a:gd name="T15" fmla="*/ 885 h 885"/>
                <a:gd name="T16" fmla="*/ 874 w 874"/>
                <a:gd name="T17" fmla="*/ 8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4" h="885">
                  <a:moveTo>
                    <a:pt x="874" y="885"/>
                  </a:moveTo>
                  <a:cubicBezTo>
                    <a:pt x="874" y="319"/>
                    <a:pt x="874" y="319"/>
                    <a:pt x="874" y="319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4" y="2"/>
                    <a:pt x="554" y="2"/>
                    <a:pt x="554" y="2"/>
                  </a:cubicBezTo>
                  <a:cubicBezTo>
                    <a:pt x="625" y="74"/>
                    <a:pt x="670" y="173"/>
                    <a:pt x="670" y="282"/>
                  </a:cubicBezTo>
                  <a:cubicBezTo>
                    <a:pt x="670" y="502"/>
                    <a:pt x="491" y="680"/>
                    <a:pt x="271" y="680"/>
                  </a:cubicBezTo>
                  <a:cubicBezTo>
                    <a:pt x="167" y="680"/>
                    <a:pt x="71" y="639"/>
                    <a:pt x="0" y="573"/>
                  </a:cubicBezTo>
                  <a:cubicBezTo>
                    <a:pt x="315" y="885"/>
                    <a:pt x="315" y="885"/>
                    <a:pt x="315" y="885"/>
                  </a:cubicBezTo>
                  <a:lnTo>
                    <a:pt x="874" y="88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6"/>
            <p:cNvSpPr>
              <a:spLocks noEditPoints="1"/>
            </p:cNvSpPr>
            <p:nvPr/>
          </p:nvSpPr>
          <p:spPr bwMode="auto">
            <a:xfrm>
              <a:off x="2560268" y="4256692"/>
              <a:ext cx="365992" cy="366252"/>
            </a:xfrm>
            <a:custGeom>
              <a:avLst/>
              <a:gdLst>
                <a:gd name="T0" fmla="*/ 397 w 795"/>
                <a:gd name="T1" fmla="*/ 795 h 795"/>
                <a:gd name="T2" fmla="*/ 0 w 795"/>
                <a:gd name="T3" fmla="*/ 397 h 795"/>
                <a:gd name="T4" fmla="*/ 397 w 795"/>
                <a:gd name="T5" fmla="*/ 0 h 795"/>
                <a:gd name="T6" fmla="*/ 795 w 795"/>
                <a:gd name="T7" fmla="*/ 397 h 795"/>
                <a:gd name="T8" fmla="*/ 397 w 795"/>
                <a:gd name="T9" fmla="*/ 795 h 795"/>
                <a:gd name="T10" fmla="*/ 397 w 795"/>
                <a:gd name="T11" fmla="*/ 37 h 795"/>
                <a:gd name="T12" fmla="*/ 37 w 795"/>
                <a:gd name="T13" fmla="*/ 397 h 795"/>
                <a:gd name="T14" fmla="*/ 397 w 795"/>
                <a:gd name="T15" fmla="*/ 758 h 795"/>
                <a:gd name="T16" fmla="*/ 758 w 795"/>
                <a:gd name="T17" fmla="*/ 397 h 795"/>
                <a:gd name="T18" fmla="*/ 397 w 795"/>
                <a:gd name="T19" fmla="*/ 37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5" h="795">
                  <a:moveTo>
                    <a:pt x="397" y="795"/>
                  </a:moveTo>
                  <a:cubicBezTo>
                    <a:pt x="178" y="795"/>
                    <a:pt x="0" y="617"/>
                    <a:pt x="0" y="397"/>
                  </a:cubicBezTo>
                  <a:cubicBezTo>
                    <a:pt x="0" y="178"/>
                    <a:pt x="178" y="0"/>
                    <a:pt x="397" y="0"/>
                  </a:cubicBezTo>
                  <a:cubicBezTo>
                    <a:pt x="617" y="0"/>
                    <a:pt x="795" y="178"/>
                    <a:pt x="795" y="397"/>
                  </a:cubicBezTo>
                  <a:cubicBezTo>
                    <a:pt x="795" y="617"/>
                    <a:pt x="617" y="795"/>
                    <a:pt x="397" y="795"/>
                  </a:cubicBezTo>
                  <a:close/>
                  <a:moveTo>
                    <a:pt x="397" y="37"/>
                  </a:moveTo>
                  <a:cubicBezTo>
                    <a:pt x="199" y="37"/>
                    <a:pt x="37" y="199"/>
                    <a:pt x="37" y="397"/>
                  </a:cubicBezTo>
                  <a:cubicBezTo>
                    <a:pt x="37" y="596"/>
                    <a:pt x="199" y="758"/>
                    <a:pt x="397" y="758"/>
                  </a:cubicBezTo>
                  <a:cubicBezTo>
                    <a:pt x="596" y="758"/>
                    <a:pt x="758" y="596"/>
                    <a:pt x="758" y="397"/>
                  </a:cubicBezTo>
                  <a:cubicBezTo>
                    <a:pt x="758" y="199"/>
                    <a:pt x="596" y="37"/>
                    <a:pt x="397" y="3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62" name="Group 161"/>
            <p:cNvGrpSpPr/>
            <p:nvPr/>
          </p:nvGrpSpPr>
          <p:grpSpPr>
            <a:xfrm>
              <a:off x="2649481" y="4346684"/>
              <a:ext cx="186394" cy="186394"/>
              <a:chOff x="2636394" y="4352416"/>
              <a:chExt cx="186394" cy="186394"/>
            </a:xfrm>
            <a:solidFill>
              <a:schemeClr val="bg1"/>
            </a:solidFill>
          </p:grpSpPr>
          <p:sp>
            <p:nvSpPr>
              <p:cNvPr id="163" name="Freeform 16"/>
              <p:cNvSpPr>
                <a:spLocks/>
              </p:cNvSpPr>
              <p:nvPr/>
            </p:nvSpPr>
            <p:spPr bwMode="auto">
              <a:xfrm>
                <a:off x="2644931" y="4370987"/>
                <a:ext cx="151397" cy="119445"/>
              </a:xfrm>
              <a:custGeom>
                <a:avLst/>
                <a:gdLst>
                  <a:gd name="T0" fmla="*/ 176 w 199"/>
                  <a:gd name="T1" fmla="*/ 88 h 157"/>
                  <a:gd name="T2" fmla="*/ 176 w 199"/>
                  <a:gd name="T3" fmla="*/ 116 h 157"/>
                  <a:gd name="T4" fmla="*/ 125 w 199"/>
                  <a:gd name="T5" fmla="*/ 65 h 157"/>
                  <a:gd name="T6" fmla="*/ 65 w 199"/>
                  <a:gd name="T7" fmla="*/ 65 h 157"/>
                  <a:gd name="T8" fmla="*/ 0 w 199"/>
                  <a:gd name="T9" fmla="*/ 0 h 157"/>
                  <a:gd name="T10" fmla="*/ 0 w 199"/>
                  <a:gd name="T11" fmla="*/ 32 h 157"/>
                  <a:gd name="T12" fmla="*/ 56 w 199"/>
                  <a:gd name="T13" fmla="*/ 88 h 157"/>
                  <a:gd name="T14" fmla="*/ 116 w 199"/>
                  <a:gd name="T15" fmla="*/ 88 h 157"/>
                  <a:gd name="T16" fmla="*/ 162 w 199"/>
                  <a:gd name="T17" fmla="*/ 134 h 157"/>
                  <a:gd name="T18" fmla="*/ 125 w 199"/>
                  <a:gd name="T19" fmla="*/ 134 h 157"/>
                  <a:gd name="T20" fmla="*/ 125 w 199"/>
                  <a:gd name="T21" fmla="*/ 157 h 157"/>
                  <a:gd name="T22" fmla="*/ 199 w 199"/>
                  <a:gd name="T23" fmla="*/ 153 h 157"/>
                  <a:gd name="T24" fmla="*/ 199 w 199"/>
                  <a:gd name="T25" fmla="*/ 88 h 157"/>
                  <a:gd name="T26" fmla="*/ 176 w 199"/>
                  <a:gd name="T27" fmla="*/ 88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9" h="157">
                    <a:moveTo>
                      <a:pt x="176" y="88"/>
                    </a:moveTo>
                    <a:lnTo>
                      <a:pt x="176" y="116"/>
                    </a:lnTo>
                    <a:lnTo>
                      <a:pt x="125" y="65"/>
                    </a:lnTo>
                    <a:lnTo>
                      <a:pt x="65" y="65"/>
                    </a:lnTo>
                    <a:lnTo>
                      <a:pt x="0" y="0"/>
                    </a:lnTo>
                    <a:lnTo>
                      <a:pt x="0" y="32"/>
                    </a:lnTo>
                    <a:lnTo>
                      <a:pt x="56" y="88"/>
                    </a:lnTo>
                    <a:lnTo>
                      <a:pt x="116" y="88"/>
                    </a:lnTo>
                    <a:lnTo>
                      <a:pt x="162" y="134"/>
                    </a:lnTo>
                    <a:lnTo>
                      <a:pt x="125" y="134"/>
                    </a:lnTo>
                    <a:lnTo>
                      <a:pt x="125" y="157"/>
                    </a:lnTo>
                    <a:lnTo>
                      <a:pt x="199" y="153"/>
                    </a:lnTo>
                    <a:lnTo>
                      <a:pt x="199" y="88"/>
                    </a:lnTo>
                    <a:lnTo>
                      <a:pt x="176" y="88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17"/>
              <p:cNvSpPr>
                <a:spLocks/>
              </p:cNvSpPr>
              <p:nvPr/>
            </p:nvSpPr>
            <p:spPr bwMode="auto">
              <a:xfrm>
                <a:off x="2636394" y="4352416"/>
                <a:ext cx="186394" cy="186394"/>
              </a:xfrm>
              <a:custGeom>
                <a:avLst/>
                <a:gdLst>
                  <a:gd name="T0" fmla="*/ 245 w 245"/>
                  <a:gd name="T1" fmla="*/ 245 h 245"/>
                  <a:gd name="T2" fmla="*/ 0 w 245"/>
                  <a:gd name="T3" fmla="*/ 245 h 245"/>
                  <a:gd name="T4" fmla="*/ 0 w 245"/>
                  <a:gd name="T5" fmla="*/ 0 h 245"/>
                  <a:gd name="T6" fmla="*/ 23 w 245"/>
                  <a:gd name="T7" fmla="*/ 0 h 245"/>
                  <a:gd name="T8" fmla="*/ 23 w 245"/>
                  <a:gd name="T9" fmla="*/ 222 h 245"/>
                  <a:gd name="T10" fmla="*/ 245 w 245"/>
                  <a:gd name="T11" fmla="*/ 222 h 245"/>
                  <a:gd name="T12" fmla="*/ 245 w 245"/>
                  <a:gd name="T13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245">
                    <a:moveTo>
                      <a:pt x="245" y="245"/>
                    </a:moveTo>
                    <a:lnTo>
                      <a:pt x="0" y="245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22"/>
                    </a:lnTo>
                    <a:lnTo>
                      <a:pt x="245" y="222"/>
                    </a:lnTo>
                    <a:lnTo>
                      <a:pt x="245" y="24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65" name="Group 164"/>
          <p:cNvGrpSpPr/>
          <p:nvPr/>
        </p:nvGrpSpPr>
        <p:grpSpPr>
          <a:xfrm>
            <a:off x="2602287" y="4070489"/>
            <a:ext cx="514021" cy="515081"/>
            <a:chOff x="26575376" y="5649928"/>
            <a:chExt cx="1196350" cy="1198818"/>
          </a:xfrm>
        </p:grpSpPr>
        <p:sp>
          <p:nvSpPr>
            <p:cNvPr id="166" name="Freeform 3973"/>
            <p:cNvSpPr>
              <a:spLocks/>
            </p:cNvSpPr>
            <p:nvPr/>
          </p:nvSpPr>
          <p:spPr bwMode="auto">
            <a:xfrm>
              <a:off x="26575376" y="5649928"/>
              <a:ext cx="1196350" cy="1198818"/>
            </a:xfrm>
            <a:custGeom>
              <a:avLst/>
              <a:gdLst>
                <a:gd name="T0" fmla="*/ 384 w 384"/>
                <a:gd name="T1" fmla="*/ 0 h 384"/>
                <a:gd name="T2" fmla="*/ 0 w 384"/>
                <a:gd name="T3" fmla="*/ 0 h 384"/>
                <a:gd name="T4" fmla="*/ 0 w 384"/>
                <a:gd name="T5" fmla="*/ 384 h 384"/>
                <a:gd name="T6" fmla="*/ 384 w 384"/>
                <a:gd name="T7" fmla="*/ 384 h 384"/>
                <a:gd name="T8" fmla="*/ 163 w 384"/>
                <a:gd name="T9" fmla="*/ 384 h 384"/>
                <a:gd name="T10" fmla="*/ 105 w 384"/>
                <a:gd name="T11" fmla="*/ 320 h 384"/>
                <a:gd name="T12" fmla="*/ 270 w 384"/>
                <a:gd name="T13" fmla="*/ 312 h 384"/>
                <a:gd name="T14" fmla="*/ 214 w 384"/>
                <a:gd name="T15" fmla="*/ 233 h 384"/>
                <a:gd name="T16" fmla="*/ 214 w 384"/>
                <a:gd name="T17" fmla="*/ 222 h 384"/>
                <a:gd name="T18" fmla="*/ 243 w 384"/>
                <a:gd name="T19" fmla="*/ 149 h 384"/>
                <a:gd name="T20" fmla="*/ 384 w 384"/>
                <a:gd name="T21" fmla="*/ 284 h 384"/>
                <a:gd name="T22" fmla="*/ 384 w 384"/>
                <a:gd name="T23" fmla="*/ 0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4" h="384">
                  <a:moveTo>
                    <a:pt x="38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4"/>
                    <a:pt x="0" y="384"/>
                    <a:pt x="0" y="384"/>
                  </a:cubicBezTo>
                  <a:cubicBezTo>
                    <a:pt x="384" y="384"/>
                    <a:pt x="384" y="384"/>
                    <a:pt x="384" y="384"/>
                  </a:cubicBezTo>
                  <a:cubicBezTo>
                    <a:pt x="163" y="384"/>
                    <a:pt x="163" y="384"/>
                    <a:pt x="163" y="384"/>
                  </a:cubicBezTo>
                  <a:cubicBezTo>
                    <a:pt x="105" y="320"/>
                    <a:pt x="105" y="320"/>
                    <a:pt x="105" y="320"/>
                  </a:cubicBezTo>
                  <a:cubicBezTo>
                    <a:pt x="270" y="312"/>
                    <a:pt x="270" y="312"/>
                    <a:pt x="270" y="312"/>
                  </a:cubicBezTo>
                  <a:cubicBezTo>
                    <a:pt x="270" y="312"/>
                    <a:pt x="280" y="262"/>
                    <a:pt x="214" y="233"/>
                  </a:cubicBezTo>
                  <a:cubicBezTo>
                    <a:pt x="214" y="222"/>
                    <a:pt x="214" y="222"/>
                    <a:pt x="214" y="222"/>
                  </a:cubicBezTo>
                  <a:cubicBezTo>
                    <a:pt x="214" y="222"/>
                    <a:pt x="250" y="202"/>
                    <a:pt x="243" y="149"/>
                  </a:cubicBezTo>
                  <a:cubicBezTo>
                    <a:pt x="384" y="284"/>
                    <a:pt x="384" y="284"/>
                    <a:pt x="384" y="284"/>
                  </a:cubicBezTo>
                  <a:cubicBezTo>
                    <a:pt x="384" y="0"/>
                    <a:pt x="384" y="0"/>
                    <a:pt x="384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3974"/>
            <p:cNvSpPr>
              <a:spLocks/>
            </p:cNvSpPr>
            <p:nvPr/>
          </p:nvSpPr>
          <p:spPr bwMode="auto">
            <a:xfrm>
              <a:off x="26902382" y="6115141"/>
              <a:ext cx="869344" cy="733605"/>
            </a:xfrm>
            <a:custGeom>
              <a:avLst/>
              <a:gdLst>
                <a:gd name="T0" fmla="*/ 138 w 279"/>
                <a:gd name="T1" fmla="*/ 0 h 235"/>
                <a:gd name="T2" fmla="*/ 109 w 279"/>
                <a:gd name="T3" fmla="*/ 73 h 235"/>
                <a:gd name="T4" fmla="*/ 109 w 279"/>
                <a:gd name="T5" fmla="*/ 84 h 235"/>
                <a:gd name="T6" fmla="*/ 165 w 279"/>
                <a:gd name="T7" fmla="*/ 163 h 235"/>
                <a:gd name="T8" fmla="*/ 0 w 279"/>
                <a:gd name="T9" fmla="*/ 171 h 235"/>
                <a:gd name="T10" fmla="*/ 58 w 279"/>
                <a:gd name="T11" fmla="*/ 235 h 235"/>
                <a:gd name="T12" fmla="*/ 279 w 279"/>
                <a:gd name="T13" fmla="*/ 235 h 235"/>
                <a:gd name="T14" fmla="*/ 279 w 279"/>
                <a:gd name="T15" fmla="*/ 135 h 235"/>
                <a:gd name="T16" fmla="*/ 138 w 279"/>
                <a:gd name="T1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9" h="235">
                  <a:moveTo>
                    <a:pt x="138" y="0"/>
                  </a:moveTo>
                  <a:cubicBezTo>
                    <a:pt x="145" y="53"/>
                    <a:pt x="109" y="73"/>
                    <a:pt x="109" y="73"/>
                  </a:cubicBezTo>
                  <a:cubicBezTo>
                    <a:pt x="109" y="84"/>
                    <a:pt x="109" y="84"/>
                    <a:pt x="109" y="84"/>
                  </a:cubicBezTo>
                  <a:cubicBezTo>
                    <a:pt x="175" y="113"/>
                    <a:pt x="165" y="163"/>
                    <a:pt x="165" y="163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58" y="235"/>
                    <a:pt x="58" y="235"/>
                    <a:pt x="58" y="235"/>
                  </a:cubicBezTo>
                  <a:cubicBezTo>
                    <a:pt x="279" y="235"/>
                    <a:pt x="279" y="235"/>
                    <a:pt x="279" y="235"/>
                  </a:cubicBezTo>
                  <a:cubicBezTo>
                    <a:pt x="279" y="135"/>
                    <a:pt x="279" y="135"/>
                    <a:pt x="279" y="135"/>
                  </a:cubicBezTo>
                  <a:cubicBezTo>
                    <a:pt x="138" y="0"/>
                    <a:pt x="138" y="0"/>
                    <a:pt x="138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3975"/>
            <p:cNvSpPr>
              <a:spLocks noEditPoints="1"/>
            </p:cNvSpPr>
            <p:nvPr/>
          </p:nvSpPr>
          <p:spPr bwMode="auto">
            <a:xfrm>
              <a:off x="26989378" y="6012103"/>
              <a:ext cx="364643" cy="368345"/>
            </a:xfrm>
            <a:custGeom>
              <a:avLst/>
              <a:gdLst>
                <a:gd name="T0" fmla="*/ 58 w 117"/>
                <a:gd name="T1" fmla="*/ 118 h 118"/>
                <a:gd name="T2" fmla="*/ 0 w 117"/>
                <a:gd name="T3" fmla="*/ 59 h 118"/>
                <a:gd name="T4" fmla="*/ 58 w 117"/>
                <a:gd name="T5" fmla="*/ 0 h 118"/>
                <a:gd name="T6" fmla="*/ 117 w 117"/>
                <a:gd name="T7" fmla="*/ 59 h 118"/>
                <a:gd name="T8" fmla="*/ 58 w 117"/>
                <a:gd name="T9" fmla="*/ 118 h 118"/>
                <a:gd name="T10" fmla="*/ 58 w 117"/>
                <a:gd name="T11" fmla="*/ 12 h 118"/>
                <a:gd name="T12" fmla="*/ 12 w 117"/>
                <a:gd name="T13" fmla="*/ 59 h 118"/>
                <a:gd name="T14" fmla="*/ 58 w 117"/>
                <a:gd name="T15" fmla="*/ 105 h 118"/>
                <a:gd name="T16" fmla="*/ 104 w 117"/>
                <a:gd name="T17" fmla="*/ 59 h 118"/>
                <a:gd name="T18" fmla="*/ 58 w 117"/>
                <a:gd name="T19" fmla="*/ 1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" h="118">
                  <a:moveTo>
                    <a:pt x="58" y="118"/>
                  </a:moveTo>
                  <a:cubicBezTo>
                    <a:pt x="26" y="118"/>
                    <a:pt x="0" y="91"/>
                    <a:pt x="0" y="59"/>
                  </a:cubicBezTo>
                  <a:cubicBezTo>
                    <a:pt x="0" y="26"/>
                    <a:pt x="26" y="0"/>
                    <a:pt x="58" y="0"/>
                  </a:cubicBezTo>
                  <a:cubicBezTo>
                    <a:pt x="90" y="0"/>
                    <a:pt x="117" y="26"/>
                    <a:pt x="117" y="59"/>
                  </a:cubicBezTo>
                  <a:cubicBezTo>
                    <a:pt x="117" y="91"/>
                    <a:pt x="90" y="118"/>
                    <a:pt x="58" y="118"/>
                  </a:cubicBezTo>
                  <a:close/>
                  <a:moveTo>
                    <a:pt x="58" y="12"/>
                  </a:moveTo>
                  <a:cubicBezTo>
                    <a:pt x="33" y="12"/>
                    <a:pt x="12" y="33"/>
                    <a:pt x="12" y="59"/>
                  </a:cubicBezTo>
                  <a:cubicBezTo>
                    <a:pt x="12" y="84"/>
                    <a:pt x="33" y="105"/>
                    <a:pt x="58" y="105"/>
                  </a:cubicBezTo>
                  <a:cubicBezTo>
                    <a:pt x="84" y="105"/>
                    <a:pt x="104" y="84"/>
                    <a:pt x="104" y="59"/>
                  </a:cubicBezTo>
                  <a:cubicBezTo>
                    <a:pt x="104" y="33"/>
                    <a:pt x="84" y="12"/>
                    <a:pt x="58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3976"/>
            <p:cNvSpPr>
              <a:spLocks noEditPoints="1"/>
            </p:cNvSpPr>
            <p:nvPr/>
          </p:nvSpPr>
          <p:spPr bwMode="auto">
            <a:xfrm>
              <a:off x="26908552" y="6215094"/>
              <a:ext cx="526912" cy="436831"/>
            </a:xfrm>
            <a:custGeom>
              <a:avLst/>
              <a:gdLst>
                <a:gd name="T0" fmla="*/ 169 w 169"/>
                <a:gd name="T1" fmla="*/ 140 h 140"/>
                <a:gd name="T2" fmla="*/ 0 w 169"/>
                <a:gd name="T3" fmla="*/ 140 h 140"/>
                <a:gd name="T4" fmla="*/ 0 w 169"/>
                <a:gd name="T5" fmla="*/ 123 h 140"/>
                <a:gd name="T6" fmla="*/ 26 w 169"/>
                <a:gd name="T7" fmla="*/ 66 h 140"/>
                <a:gd name="T8" fmla="*/ 84 w 169"/>
                <a:gd name="T9" fmla="*/ 44 h 140"/>
                <a:gd name="T10" fmla="*/ 143 w 169"/>
                <a:gd name="T11" fmla="*/ 66 h 140"/>
                <a:gd name="T12" fmla="*/ 169 w 169"/>
                <a:gd name="T13" fmla="*/ 123 h 140"/>
                <a:gd name="T14" fmla="*/ 169 w 169"/>
                <a:gd name="T15" fmla="*/ 140 h 140"/>
                <a:gd name="T16" fmla="*/ 12 w 169"/>
                <a:gd name="T17" fmla="*/ 128 h 140"/>
                <a:gd name="T18" fmla="*/ 156 w 169"/>
                <a:gd name="T19" fmla="*/ 128 h 140"/>
                <a:gd name="T20" fmla="*/ 156 w 169"/>
                <a:gd name="T21" fmla="*/ 123 h 140"/>
                <a:gd name="T22" fmla="*/ 135 w 169"/>
                <a:gd name="T23" fmla="*/ 75 h 140"/>
                <a:gd name="T24" fmla="*/ 84 w 169"/>
                <a:gd name="T25" fmla="*/ 56 h 140"/>
                <a:gd name="T26" fmla="*/ 34 w 169"/>
                <a:gd name="T27" fmla="*/ 75 h 140"/>
                <a:gd name="T28" fmla="*/ 12 w 169"/>
                <a:gd name="T29" fmla="*/ 123 h 140"/>
                <a:gd name="T30" fmla="*/ 12 w 169"/>
                <a:gd name="T31" fmla="*/ 128 h 140"/>
                <a:gd name="T32" fmla="*/ 85 w 169"/>
                <a:gd name="T33" fmla="*/ 28 h 140"/>
                <a:gd name="T34" fmla="*/ 54 w 169"/>
                <a:gd name="T35" fmla="*/ 2 h 140"/>
                <a:gd name="T36" fmla="*/ 66 w 169"/>
                <a:gd name="T37" fmla="*/ 0 h 140"/>
                <a:gd name="T38" fmla="*/ 85 w 169"/>
                <a:gd name="T39" fmla="*/ 16 h 140"/>
                <a:gd name="T40" fmla="*/ 104 w 169"/>
                <a:gd name="T41" fmla="*/ 1 h 140"/>
                <a:gd name="T42" fmla="*/ 116 w 169"/>
                <a:gd name="T43" fmla="*/ 3 h 140"/>
                <a:gd name="T44" fmla="*/ 85 w 169"/>
                <a:gd name="T45" fmla="*/ 2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9" h="140">
                  <a:moveTo>
                    <a:pt x="169" y="140"/>
                  </a:moveTo>
                  <a:cubicBezTo>
                    <a:pt x="0" y="140"/>
                    <a:pt x="0" y="140"/>
                    <a:pt x="0" y="140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02"/>
                    <a:pt x="9" y="81"/>
                    <a:pt x="26" y="66"/>
                  </a:cubicBezTo>
                  <a:cubicBezTo>
                    <a:pt x="41" y="52"/>
                    <a:pt x="62" y="44"/>
                    <a:pt x="84" y="44"/>
                  </a:cubicBezTo>
                  <a:cubicBezTo>
                    <a:pt x="106" y="44"/>
                    <a:pt x="127" y="52"/>
                    <a:pt x="143" y="66"/>
                  </a:cubicBezTo>
                  <a:cubicBezTo>
                    <a:pt x="159" y="81"/>
                    <a:pt x="169" y="102"/>
                    <a:pt x="169" y="123"/>
                  </a:cubicBezTo>
                  <a:lnTo>
                    <a:pt x="169" y="140"/>
                  </a:lnTo>
                  <a:close/>
                  <a:moveTo>
                    <a:pt x="12" y="128"/>
                  </a:moveTo>
                  <a:cubicBezTo>
                    <a:pt x="156" y="128"/>
                    <a:pt x="156" y="128"/>
                    <a:pt x="156" y="128"/>
                  </a:cubicBezTo>
                  <a:cubicBezTo>
                    <a:pt x="156" y="123"/>
                    <a:pt x="156" y="123"/>
                    <a:pt x="156" y="123"/>
                  </a:cubicBezTo>
                  <a:cubicBezTo>
                    <a:pt x="156" y="105"/>
                    <a:pt x="149" y="88"/>
                    <a:pt x="135" y="75"/>
                  </a:cubicBezTo>
                  <a:cubicBezTo>
                    <a:pt x="121" y="63"/>
                    <a:pt x="103" y="56"/>
                    <a:pt x="84" y="56"/>
                  </a:cubicBezTo>
                  <a:cubicBezTo>
                    <a:pt x="65" y="56"/>
                    <a:pt x="47" y="63"/>
                    <a:pt x="34" y="75"/>
                  </a:cubicBezTo>
                  <a:cubicBezTo>
                    <a:pt x="20" y="88"/>
                    <a:pt x="12" y="105"/>
                    <a:pt x="12" y="123"/>
                  </a:cubicBezTo>
                  <a:lnTo>
                    <a:pt x="12" y="128"/>
                  </a:lnTo>
                  <a:close/>
                  <a:moveTo>
                    <a:pt x="85" y="28"/>
                  </a:moveTo>
                  <a:cubicBezTo>
                    <a:pt x="70" y="28"/>
                    <a:pt x="57" y="17"/>
                    <a:pt x="54" y="2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8" y="9"/>
                    <a:pt x="76" y="16"/>
                    <a:pt x="85" y="16"/>
                  </a:cubicBezTo>
                  <a:cubicBezTo>
                    <a:pt x="94" y="16"/>
                    <a:pt x="102" y="10"/>
                    <a:pt x="104" y="1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3" y="18"/>
                    <a:pt x="100" y="28"/>
                    <a:pt x="85" y="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3977"/>
            <p:cNvSpPr>
              <a:spLocks noEditPoints="1"/>
            </p:cNvSpPr>
            <p:nvPr/>
          </p:nvSpPr>
          <p:spPr bwMode="auto">
            <a:xfrm>
              <a:off x="26830811" y="5846749"/>
              <a:ext cx="679310" cy="280732"/>
            </a:xfrm>
            <a:custGeom>
              <a:avLst/>
              <a:gdLst>
                <a:gd name="T0" fmla="*/ 909 w 1101"/>
                <a:gd name="T1" fmla="*/ 455 h 455"/>
                <a:gd name="T2" fmla="*/ 884 w 1101"/>
                <a:gd name="T3" fmla="*/ 399 h 455"/>
                <a:gd name="T4" fmla="*/ 1081 w 1101"/>
                <a:gd name="T5" fmla="*/ 318 h 455"/>
                <a:gd name="T6" fmla="*/ 1101 w 1101"/>
                <a:gd name="T7" fmla="*/ 379 h 455"/>
                <a:gd name="T8" fmla="*/ 909 w 1101"/>
                <a:gd name="T9" fmla="*/ 455 h 455"/>
                <a:gd name="T10" fmla="*/ 197 w 1101"/>
                <a:gd name="T11" fmla="*/ 455 h 455"/>
                <a:gd name="T12" fmla="*/ 0 w 1101"/>
                <a:gd name="T13" fmla="*/ 379 h 455"/>
                <a:gd name="T14" fmla="*/ 25 w 1101"/>
                <a:gd name="T15" fmla="*/ 318 h 455"/>
                <a:gd name="T16" fmla="*/ 222 w 1101"/>
                <a:gd name="T17" fmla="*/ 399 h 455"/>
                <a:gd name="T18" fmla="*/ 197 w 1101"/>
                <a:gd name="T19" fmla="*/ 455 h 455"/>
                <a:gd name="T20" fmla="*/ 838 w 1101"/>
                <a:gd name="T21" fmla="*/ 334 h 455"/>
                <a:gd name="T22" fmla="*/ 793 w 1101"/>
                <a:gd name="T23" fmla="*/ 288 h 455"/>
                <a:gd name="T24" fmla="*/ 944 w 1101"/>
                <a:gd name="T25" fmla="*/ 141 h 455"/>
                <a:gd name="T26" fmla="*/ 985 w 1101"/>
                <a:gd name="T27" fmla="*/ 187 h 455"/>
                <a:gd name="T28" fmla="*/ 838 w 1101"/>
                <a:gd name="T29" fmla="*/ 334 h 455"/>
                <a:gd name="T30" fmla="*/ 268 w 1101"/>
                <a:gd name="T31" fmla="*/ 334 h 455"/>
                <a:gd name="T32" fmla="*/ 121 w 1101"/>
                <a:gd name="T33" fmla="*/ 187 h 455"/>
                <a:gd name="T34" fmla="*/ 162 w 1101"/>
                <a:gd name="T35" fmla="*/ 141 h 455"/>
                <a:gd name="T36" fmla="*/ 313 w 1101"/>
                <a:gd name="T37" fmla="*/ 288 h 455"/>
                <a:gd name="T38" fmla="*/ 268 w 1101"/>
                <a:gd name="T39" fmla="*/ 334 h 455"/>
                <a:gd name="T40" fmla="*/ 722 w 1101"/>
                <a:gd name="T41" fmla="*/ 242 h 455"/>
                <a:gd name="T42" fmla="*/ 667 w 1101"/>
                <a:gd name="T43" fmla="*/ 217 h 455"/>
                <a:gd name="T44" fmla="*/ 747 w 1101"/>
                <a:gd name="T45" fmla="*/ 30 h 455"/>
                <a:gd name="T46" fmla="*/ 803 w 1101"/>
                <a:gd name="T47" fmla="*/ 55 h 455"/>
                <a:gd name="T48" fmla="*/ 722 w 1101"/>
                <a:gd name="T49" fmla="*/ 242 h 455"/>
                <a:gd name="T50" fmla="*/ 384 w 1101"/>
                <a:gd name="T51" fmla="*/ 242 h 455"/>
                <a:gd name="T52" fmla="*/ 303 w 1101"/>
                <a:gd name="T53" fmla="*/ 55 h 455"/>
                <a:gd name="T54" fmla="*/ 358 w 1101"/>
                <a:gd name="T55" fmla="*/ 30 h 455"/>
                <a:gd name="T56" fmla="*/ 439 w 1101"/>
                <a:gd name="T57" fmla="*/ 217 h 455"/>
                <a:gd name="T58" fmla="*/ 384 w 1101"/>
                <a:gd name="T59" fmla="*/ 242 h 455"/>
                <a:gd name="T60" fmla="*/ 586 w 1101"/>
                <a:gd name="T61" fmla="*/ 202 h 455"/>
                <a:gd name="T62" fmla="*/ 520 w 1101"/>
                <a:gd name="T63" fmla="*/ 202 h 455"/>
                <a:gd name="T64" fmla="*/ 520 w 1101"/>
                <a:gd name="T65" fmla="*/ 0 h 455"/>
                <a:gd name="T66" fmla="*/ 586 w 1101"/>
                <a:gd name="T67" fmla="*/ 0 h 455"/>
                <a:gd name="T68" fmla="*/ 586 w 1101"/>
                <a:gd name="T69" fmla="*/ 202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01" h="455">
                  <a:moveTo>
                    <a:pt x="909" y="455"/>
                  </a:moveTo>
                  <a:lnTo>
                    <a:pt x="884" y="399"/>
                  </a:lnTo>
                  <a:lnTo>
                    <a:pt x="1081" y="318"/>
                  </a:lnTo>
                  <a:lnTo>
                    <a:pt x="1101" y="379"/>
                  </a:lnTo>
                  <a:lnTo>
                    <a:pt x="909" y="455"/>
                  </a:lnTo>
                  <a:close/>
                  <a:moveTo>
                    <a:pt x="197" y="455"/>
                  </a:moveTo>
                  <a:lnTo>
                    <a:pt x="0" y="379"/>
                  </a:lnTo>
                  <a:lnTo>
                    <a:pt x="25" y="318"/>
                  </a:lnTo>
                  <a:lnTo>
                    <a:pt x="222" y="399"/>
                  </a:lnTo>
                  <a:lnTo>
                    <a:pt x="197" y="455"/>
                  </a:lnTo>
                  <a:close/>
                  <a:moveTo>
                    <a:pt x="838" y="334"/>
                  </a:moveTo>
                  <a:lnTo>
                    <a:pt x="793" y="288"/>
                  </a:lnTo>
                  <a:lnTo>
                    <a:pt x="944" y="141"/>
                  </a:lnTo>
                  <a:lnTo>
                    <a:pt x="985" y="187"/>
                  </a:lnTo>
                  <a:lnTo>
                    <a:pt x="838" y="334"/>
                  </a:lnTo>
                  <a:close/>
                  <a:moveTo>
                    <a:pt x="268" y="334"/>
                  </a:moveTo>
                  <a:lnTo>
                    <a:pt x="121" y="187"/>
                  </a:lnTo>
                  <a:lnTo>
                    <a:pt x="162" y="141"/>
                  </a:lnTo>
                  <a:lnTo>
                    <a:pt x="313" y="288"/>
                  </a:lnTo>
                  <a:lnTo>
                    <a:pt x="268" y="334"/>
                  </a:lnTo>
                  <a:close/>
                  <a:moveTo>
                    <a:pt x="722" y="242"/>
                  </a:moveTo>
                  <a:lnTo>
                    <a:pt x="667" y="217"/>
                  </a:lnTo>
                  <a:lnTo>
                    <a:pt x="747" y="30"/>
                  </a:lnTo>
                  <a:lnTo>
                    <a:pt x="803" y="55"/>
                  </a:lnTo>
                  <a:lnTo>
                    <a:pt x="722" y="242"/>
                  </a:lnTo>
                  <a:close/>
                  <a:moveTo>
                    <a:pt x="384" y="242"/>
                  </a:moveTo>
                  <a:lnTo>
                    <a:pt x="303" y="55"/>
                  </a:lnTo>
                  <a:lnTo>
                    <a:pt x="358" y="30"/>
                  </a:lnTo>
                  <a:lnTo>
                    <a:pt x="439" y="217"/>
                  </a:lnTo>
                  <a:lnTo>
                    <a:pt x="384" y="242"/>
                  </a:lnTo>
                  <a:close/>
                  <a:moveTo>
                    <a:pt x="586" y="202"/>
                  </a:moveTo>
                  <a:lnTo>
                    <a:pt x="520" y="202"/>
                  </a:lnTo>
                  <a:lnTo>
                    <a:pt x="520" y="0"/>
                  </a:lnTo>
                  <a:lnTo>
                    <a:pt x="586" y="0"/>
                  </a:lnTo>
                  <a:lnTo>
                    <a:pt x="586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951385" y="4063164"/>
            <a:ext cx="517997" cy="519322"/>
            <a:chOff x="24014236" y="5636971"/>
            <a:chExt cx="1205606" cy="1208690"/>
          </a:xfrm>
        </p:grpSpPr>
        <p:sp>
          <p:nvSpPr>
            <p:cNvPr id="172" name="Freeform 3984"/>
            <p:cNvSpPr>
              <a:spLocks/>
            </p:cNvSpPr>
            <p:nvPr/>
          </p:nvSpPr>
          <p:spPr bwMode="auto">
            <a:xfrm>
              <a:off x="24014236" y="5636971"/>
              <a:ext cx="1205605" cy="1208690"/>
            </a:xfrm>
            <a:custGeom>
              <a:avLst/>
              <a:gdLst>
                <a:gd name="T0" fmla="*/ 387 w 387"/>
                <a:gd name="T1" fmla="*/ 0 h 387"/>
                <a:gd name="T2" fmla="*/ 0 w 387"/>
                <a:gd name="T3" fmla="*/ 0 h 387"/>
                <a:gd name="T4" fmla="*/ 0 w 387"/>
                <a:gd name="T5" fmla="*/ 387 h 387"/>
                <a:gd name="T6" fmla="*/ 387 w 387"/>
                <a:gd name="T7" fmla="*/ 387 h 387"/>
                <a:gd name="T8" fmla="*/ 201 w 387"/>
                <a:gd name="T9" fmla="*/ 387 h 387"/>
                <a:gd name="T10" fmla="*/ 109 w 387"/>
                <a:gd name="T11" fmla="*/ 292 h 387"/>
                <a:gd name="T12" fmla="*/ 204 w 387"/>
                <a:gd name="T13" fmla="*/ 322 h 387"/>
                <a:gd name="T14" fmla="*/ 250 w 387"/>
                <a:gd name="T15" fmla="*/ 314 h 387"/>
                <a:gd name="T16" fmla="*/ 323 w 387"/>
                <a:gd name="T17" fmla="*/ 184 h 387"/>
                <a:gd name="T18" fmla="*/ 298 w 387"/>
                <a:gd name="T19" fmla="*/ 117 h 387"/>
                <a:gd name="T20" fmla="*/ 387 w 387"/>
                <a:gd name="T21" fmla="*/ 204 h 387"/>
                <a:gd name="T22" fmla="*/ 387 w 387"/>
                <a:gd name="T23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7" h="387">
                  <a:moveTo>
                    <a:pt x="38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7"/>
                    <a:pt x="0" y="387"/>
                    <a:pt x="0" y="387"/>
                  </a:cubicBezTo>
                  <a:cubicBezTo>
                    <a:pt x="387" y="387"/>
                    <a:pt x="387" y="387"/>
                    <a:pt x="387" y="387"/>
                  </a:cubicBezTo>
                  <a:cubicBezTo>
                    <a:pt x="201" y="387"/>
                    <a:pt x="201" y="387"/>
                    <a:pt x="201" y="387"/>
                  </a:cubicBezTo>
                  <a:cubicBezTo>
                    <a:pt x="109" y="292"/>
                    <a:pt x="109" y="292"/>
                    <a:pt x="109" y="292"/>
                  </a:cubicBezTo>
                  <a:cubicBezTo>
                    <a:pt x="109" y="292"/>
                    <a:pt x="151" y="322"/>
                    <a:pt x="204" y="322"/>
                  </a:cubicBezTo>
                  <a:cubicBezTo>
                    <a:pt x="219" y="322"/>
                    <a:pt x="234" y="320"/>
                    <a:pt x="250" y="314"/>
                  </a:cubicBezTo>
                  <a:cubicBezTo>
                    <a:pt x="324" y="288"/>
                    <a:pt x="323" y="186"/>
                    <a:pt x="323" y="184"/>
                  </a:cubicBezTo>
                  <a:cubicBezTo>
                    <a:pt x="323" y="181"/>
                    <a:pt x="298" y="117"/>
                    <a:pt x="298" y="117"/>
                  </a:cubicBezTo>
                  <a:cubicBezTo>
                    <a:pt x="387" y="204"/>
                    <a:pt x="387" y="204"/>
                    <a:pt x="387" y="204"/>
                  </a:cubicBezTo>
                  <a:cubicBezTo>
                    <a:pt x="387" y="0"/>
                    <a:pt x="387" y="0"/>
                    <a:pt x="387" y="0"/>
                  </a:cubicBezTo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3985"/>
            <p:cNvSpPr>
              <a:spLocks/>
            </p:cNvSpPr>
            <p:nvPr/>
          </p:nvSpPr>
          <p:spPr bwMode="auto">
            <a:xfrm>
              <a:off x="24354200" y="6002848"/>
              <a:ext cx="865642" cy="842813"/>
            </a:xfrm>
            <a:custGeom>
              <a:avLst/>
              <a:gdLst>
                <a:gd name="T0" fmla="*/ 189 w 278"/>
                <a:gd name="T1" fmla="*/ 0 h 270"/>
                <a:gd name="T2" fmla="*/ 214 w 278"/>
                <a:gd name="T3" fmla="*/ 67 h 270"/>
                <a:gd name="T4" fmla="*/ 141 w 278"/>
                <a:gd name="T5" fmla="*/ 197 h 270"/>
                <a:gd name="T6" fmla="*/ 95 w 278"/>
                <a:gd name="T7" fmla="*/ 205 h 270"/>
                <a:gd name="T8" fmla="*/ 0 w 278"/>
                <a:gd name="T9" fmla="*/ 175 h 270"/>
                <a:gd name="T10" fmla="*/ 92 w 278"/>
                <a:gd name="T11" fmla="*/ 270 h 270"/>
                <a:gd name="T12" fmla="*/ 278 w 278"/>
                <a:gd name="T13" fmla="*/ 270 h 270"/>
                <a:gd name="T14" fmla="*/ 278 w 278"/>
                <a:gd name="T15" fmla="*/ 87 h 270"/>
                <a:gd name="T16" fmla="*/ 189 w 278"/>
                <a:gd name="T1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" h="270">
                  <a:moveTo>
                    <a:pt x="189" y="0"/>
                  </a:moveTo>
                  <a:cubicBezTo>
                    <a:pt x="189" y="0"/>
                    <a:pt x="214" y="64"/>
                    <a:pt x="214" y="67"/>
                  </a:cubicBezTo>
                  <a:cubicBezTo>
                    <a:pt x="214" y="69"/>
                    <a:pt x="215" y="171"/>
                    <a:pt x="141" y="197"/>
                  </a:cubicBezTo>
                  <a:cubicBezTo>
                    <a:pt x="125" y="203"/>
                    <a:pt x="110" y="205"/>
                    <a:pt x="95" y="205"/>
                  </a:cubicBezTo>
                  <a:cubicBezTo>
                    <a:pt x="42" y="205"/>
                    <a:pt x="0" y="175"/>
                    <a:pt x="0" y="175"/>
                  </a:cubicBezTo>
                  <a:cubicBezTo>
                    <a:pt x="92" y="270"/>
                    <a:pt x="92" y="270"/>
                    <a:pt x="92" y="270"/>
                  </a:cubicBezTo>
                  <a:cubicBezTo>
                    <a:pt x="278" y="270"/>
                    <a:pt x="278" y="270"/>
                    <a:pt x="278" y="270"/>
                  </a:cubicBezTo>
                  <a:cubicBezTo>
                    <a:pt x="278" y="87"/>
                    <a:pt x="278" y="87"/>
                    <a:pt x="278" y="87"/>
                  </a:cubicBezTo>
                  <a:cubicBezTo>
                    <a:pt x="189" y="0"/>
                    <a:pt x="189" y="0"/>
                    <a:pt x="189" y="0"/>
                  </a:cubicBezTo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3986"/>
            <p:cNvSpPr>
              <a:spLocks noEditPoints="1"/>
            </p:cNvSpPr>
            <p:nvPr/>
          </p:nvSpPr>
          <p:spPr bwMode="auto">
            <a:xfrm>
              <a:off x="24238822" y="5865259"/>
              <a:ext cx="803325" cy="802091"/>
            </a:xfrm>
            <a:custGeom>
              <a:avLst/>
              <a:gdLst>
                <a:gd name="T0" fmla="*/ 129 w 258"/>
                <a:gd name="T1" fmla="*/ 257 h 257"/>
                <a:gd name="T2" fmla="*/ 0 w 258"/>
                <a:gd name="T3" fmla="*/ 129 h 257"/>
                <a:gd name="T4" fmla="*/ 129 w 258"/>
                <a:gd name="T5" fmla="*/ 0 h 257"/>
                <a:gd name="T6" fmla="*/ 258 w 258"/>
                <a:gd name="T7" fmla="*/ 129 h 257"/>
                <a:gd name="T8" fmla="*/ 129 w 258"/>
                <a:gd name="T9" fmla="*/ 257 h 257"/>
                <a:gd name="T10" fmla="*/ 129 w 258"/>
                <a:gd name="T11" fmla="*/ 12 h 257"/>
                <a:gd name="T12" fmla="*/ 12 w 258"/>
                <a:gd name="T13" fmla="*/ 129 h 257"/>
                <a:gd name="T14" fmla="*/ 129 w 258"/>
                <a:gd name="T15" fmla="*/ 246 h 257"/>
                <a:gd name="T16" fmla="*/ 246 w 258"/>
                <a:gd name="T17" fmla="*/ 129 h 257"/>
                <a:gd name="T18" fmla="*/ 129 w 258"/>
                <a:gd name="T19" fmla="*/ 1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" h="257">
                  <a:moveTo>
                    <a:pt x="129" y="257"/>
                  </a:moveTo>
                  <a:cubicBezTo>
                    <a:pt x="58" y="257"/>
                    <a:pt x="0" y="200"/>
                    <a:pt x="0" y="129"/>
                  </a:cubicBezTo>
                  <a:cubicBezTo>
                    <a:pt x="0" y="58"/>
                    <a:pt x="58" y="0"/>
                    <a:pt x="129" y="0"/>
                  </a:cubicBezTo>
                  <a:cubicBezTo>
                    <a:pt x="200" y="0"/>
                    <a:pt x="258" y="58"/>
                    <a:pt x="258" y="129"/>
                  </a:cubicBezTo>
                  <a:cubicBezTo>
                    <a:pt x="258" y="200"/>
                    <a:pt x="200" y="257"/>
                    <a:pt x="129" y="257"/>
                  </a:cubicBezTo>
                  <a:close/>
                  <a:moveTo>
                    <a:pt x="129" y="12"/>
                  </a:moveTo>
                  <a:cubicBezTo>
                    <a:pt x="64" y="12"/>
                    <a:pt x="12" y="64"/>
                    <a:pt x="12" y="129"/>
                  </a:cubicBezTo>
                  <a:cubicBezTo>
                    <a:pt x="12" y="193"/>
                    <a:pt x="64" y="246"/>
                    <a:pt x="129" y="246"/>
                  </a:cubicBezTo>
                  <a:cubicBezTo>
                    <a:pt x="193" y="246"/>
                    <a:pt x="246" y="193"/>
                    <a:pt x="246" y="129"/>
                  </a:cubicBezTo>
                  <a:cubicBezTo>
                    <a:pt x="246" y="64"/>
                    <a:pt x="193" y="12"/>
                    <a:pt x="129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3987"/>
            <p:cNvSpPr>
              <a:spLocks/>
            </p:cNvSpPr>
            <p:nvPr/>
          </p:nvSpPr>
          <p:spPr bwMode="auto">
            <a:xfrm>
              <a:off x="24397389" y="6024443"/>
              <a:ext cx="442384" cy="443618"/>
            </a:xfrm>
            <a:custGeom>
              <a:avLst/>
              <a:gdLst>
                <a:gd name="T0" fmla="*/ 12 w 142"/>
                <a:gd name="T1" fmla="*/ 133 h 142"/>
                <a:gd name="T2" fmla="*/ 0 w 142"/>
                <a:gd name="T3" fmla="*/ 119 h 142"/>
                <a:gd name="T4" fmla="*/ 38 w 142"/>
                <a:gd name="T5" fmla="*/ 82 h 142"/>
                <a:gd name="T6" fmla="*/ 57 w 142"/>
                <a:gd name="T7" fmla="*/ 100 h 142"/>
                <a:gd name="T8" fmla="*/ 101 w 142"/>
                <a:gd name="T9" fmla="*/ 57 h 142"/>
                <a:gd name="T10" fmla="*/ 101 w 142"/>
                <a:gd name="T11" fmla="*/ 55 h 142"/>
                <a:gd name="T12" fmla="*/ 83 w 142"/>
                <a:gd name="T13" fmla="*/ 36 h 142"/>
                <a:gd name="T14" fmla="*/ 120 w 142"/>
                <a:gd name="T15" fmla="*/ 0 h 142"/>
                <a:gd name="T16" fmla="*/ 134 w 142"/>
                <a:gd name="T17" fmla="*/ 13 h 142"/>
                <a:gd name="T18" fmla="*/ 142 w 142"/>
                <a:gd name="T19" fmla="*/ 34 h 142"/>
                <a:gd name="T20" fmla="*/ 36 w 142"/>
                <a:gd name="T21" fmla="*/ 142 h 142"/>
                <a:gd name="T22" fmla="*/ 34 w 142"/>
                <a:gd name="T23" fmla="*/ 142 h 142"/>
                <a:gd name="T24" fmla="*/ 32 w 142"/>
                <a:gd name="T25" fmla="*/ 142 h 142"/>
                <a:gd name="T26" fmla="*/ 12 w 142"/>
                <a:gd name="T27" fmla="*/ 133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2" h="142">
                  <a:moveTo>
                    <a:pt x="12" y="133"/>
                  </a:moveTo>
                  <a:cubicBezTo>
                    <a:pt x="12" y="133"/>
                    <a:pt x="9" y="130"/>
                    <a:pt x="0" y="119"/>
                  </a:cubicBezTo>
                  <a:cubicBezTo>
                    <a:pt x="38" y="82"/>
                    <a:pt x="38" y="82"/>
                    <a:pt x="38" y="82"/>
                  </a:cubicBezTo>
                  <a:cubicBezTo>
                    <a:pt x="40" y="83"/>
                    <a:pt x="55" y="98"/>
                    <a:pt x="57" y="100"/>
                  </a:cubicBezTo>
                  <a:cubicBezTo>
                    <a:pt x="78" y="95"/>
                    <a:pt x="95" y="78"/>
                    <a:pt x="101" y="57"/>
                  </a:cubicBezTo>
                  <a:cubicBezTo>
                    <a:pt x="101" y="55"/>
                    <a:pt x="101" y="55"/>
                    <a:pt x="101" y="55"/>
                  </a:cubicBezTo>
                  <a:cubicBezTo>
                    <a:pt x="99" y="53"/>
                    <a:pt x="87" y="40"/>
                    <a:pt x="83" y="36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3" y="3"/>
                    <a:pt x="134" y="13"/>
                    <a:pt x="134" y="13"/>
                  </a:cubicBezTo>
                  <a:cubicBezTo>
                    <a:pt x="139" y="18"/>
                    <a:pt x="142" y="26"/>
                    <a:pt x="142" y="34"/>
                  </a:cubicBezTo>
                  <a:cubicBezTo>
                    <a:pt x="139" y="92"/>
                    <a:pt x="93" y="138"/>
                    <a:pt x="36" y="142"/>
                  </a:cubicBezTo>
                  <a:cubicBezTo>
                    <a:pt x="34" y="142"/>
                    <a:pt x="34" y="142"/>
                    <a:pt x="34" y="142"/>
                  </a:cubicBezTo>
                  <a:cubicBezTo>
                    <a:pt x="32" y="142"/>
                    <a:pt x="32" y="142"/>
                    <a:pt x="32" y="142"/>
                  </a:cubicBezTo>
                  <a:cubicBezTo>
                    <a:pt x="25" y="142"/>
                    <a:pt x="17" y="139"/>
                    <a:pt x="12" y="1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3988"/>
            <p:cNvSpPr>
              <a:spLocks noEditPoints="1"/>
            </p:cNvSpPr>
            <p:nvPr/>
          </p:nvSpPr>
          <p:spPr bwMode="auto">
            <a:xfrm>
              <a:off x="24428856" y="6055909"/>
              <a:ext cx="448554" cy="446086"/>
            </a:xfrm>
            <a:custGeom>
              <a:avLst/>
              <a:gdLst>
                <a:gd name="T0" fmla="*/ 63 w 144"/>
                <a:gd name="T1" fmla="*/ 77 h 143"/>
                <a:gd name="T2" fmla="*/ 36 w 144"/>
                <a:gd name="T3" fmla="*/ 49 h 143"/>
                <a:gd name="T4" fmla="*/ 30 w 144"/>
                <a:gd name="T5" fmla="*/ 47 h 143"/>
                <a:gd name="T6" fmla="*/ 9 w 144"/>
                <a:gd name="T7" fmla="*/ 41 h 143"/>
                <a:gd name="T8" fmla="*/ 3 w 144"/>
                <a:gd name="T9" fmla="*/ 17 h 143"/>
                <a:gd name="T10" fmla="*/ 16 w 144"/>
                <a:gd name="T11" fmla="*/ 30 h 143"/>
                <a:gd name="T12" fmla="*/ 31 w 144"/>
                <a:gd name="T13" fmla="*/ 16 h 143"/>
                <a:gd name="T14" fmla="*/ 17 w 144"/>
                <a:gd name="T15" fmla="*/ 3 h 143"/>
                <a:gd name="T16" fmla="*/ 42 w 144"/>
                <a:gd name="T17" fmla="*/ 8 h 143"/>
                <a:gd name="T18" fmla="*/ 48 w 144"/>
                <a:gd name="T19" fmla="*/ 29 h 143"/>
                <a:gd name="T20" fmla="*/ 50 w 144"/>
                <a:gd name="T21" fmla="*/ 35 h 143"/>
                <a:gd name="T22" fmla="*/ 78 w 144"/>
                <a:gd name="T23" fmla="*/ 64 h 143"/>
                <a:gd name="T24" fmla="*/ 63 w 144"/>
                <a:gd name="T25" fmla="*/ 77 h 143"/>
                <a:gd name="T26" fmla="*/ 109 w 144"/>
                <a:gd name="T27" fmla="*/ 94 h 143"/>
                <a:gd name="T28" fmla="*/ 115 w 144"/>
                <a:gd name="T29" fmla="*/ 96 h 143"/>
                <a:gd name="T30" fmla="*/ 136 w 144"/>
                <a:gd name="T31" fmla="*/ 102 h 143"/>
                <a:gd name="T32" fmla="*/ 141 w 144"/>
                <a:gd name="T33" fmla="*/ 126 h 143"/>
                <a:gd name="T34" fmla="*/ 128 w 144"/>
                <a:gd name="T35" fmla="*/ 113 h 143"/>
                <a:gd name="T36" fmla="*/ 114 w 144"/>
                <a:gd name="T37" fmla="*/ 127 h 143"/>
                <a:gd name="T38" fmla="*/ 127 w 144"/>
                <a:gd name="T39" fmla="*/ 140 h 143"/>
                <a:gd name="T40" fmla="*/ 103 w 144"/>
                <a:gd name="T41" fmla="*/ 135 h 143"/>
                <a:gd name="T42" fmla="*/ 96 w 144"/>
                <a:gd name="T43" fmla="*/ 114 h 143"/>
                <a:gd name="T44" fmla="*/ 94 w 144"/>
                <a:gd name="T45" fmla="*/ 108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4" h="143">
                  <a:moveTo>
                    <a:pt x="63" y="77"/>
                  </a:moveTo>
                  <a:cubicBezTo>
                    <a:pt x="60" y="74"/>
                    <a:pt x="40" y="54"/>
                    <a:pt x="36" y="49"/>
                  </a:cubicBezTo>
                  <a:cubicBezTo>
                    <a:pt x="34" y="48"/>
                    <a:pt x="32" y="47"/>
                    <a:pt x="30" y="47"/>
                  </a:cubicBezTo>
                  <a:cubicBezTo>
                    <a:pt x="22" y="49"/>
                    <a:pt x="14" y="47"/>
                    <a:pt x="9" y="41"/>
                  </a:cubicBezTo>
                  <a:cubicBezTo>
                    <a:pt x="2" y="35"/>
                    <a:pt x="0" y="25"/>
                    <a:pt x="3" y="17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21" y="35"/>
                    <a:pt x="36" y="21"/>
                    <a:pt x="31" y="16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26" y="0"/>
                    <a:pt x="35" y="2"/>
                    <a:pt x="42" y="8"/>
                  </a:cubicBezTo>
                  <a:cubicBezTo>
                    <a:pt x="48" y="14"/>
                    <a:pt x="50" y="22"/>
                    <a:pt x="48" y="29"/>
                  </a:cubicBezTo>
                  <a:cubicBezTo>
                    <a:pt x="48" y="31"/>
                    <a:pt x="49" y="34"/>
                    <a:pt x="50" y="35"/>
                  </a:cubicBezTo>
                  <a:cubicBezTo>
                    <a:pt x="57" y="42"/>
                    <a:pt x="64" y="50"/>
                    <a:pt x="78" y="64"/>
                  </a:cubicBezTo>
                  <a:cubicBezTo>
                    <a:pt x="79" y="66"/>
                    <a:pt x="65" y="80"/>
                    <a:pt x="63" y="77"/>
                  </a:cubicBezTo>
                  <a:close/>
                  <a:moveTo>
                    <a:pt x="109" y="94"/>
                  </a:moveTo>
                  <a:cubicBezTo>
                    <a:pt x="110" y="96"/>
                    <a:pt x="112" y="96"/>
                    <a:pt x="115" y="96"/>
                  </a:cubicBezTo>
                  <a:cubicBezTo>
                    <a:pt x="122" y="94"/>
                    <a:pt x="130" y="97"/>
                    <a:pt x="136" y="102"/>
                  </a:cubicBezTo>
                  <a:cubicBezTo>
                    <a:pt x="142" y="109"/>
                    <a:pt x="144" y="118"/>
                    <a:pt x="141" y="126"/>
                  </a:cubicBezTo>
                  <a:cubicBezTo>
                    <a:pt x="128" y="113"/>
                    <a:pt x="128" y="113"/>
                    <a:pt x="128" y="113"/>
                  </a:cubicBezTo>
                  <a:cubicBezTo>
                    <a:pt x="123" y="108"/>
                    <a:pt x="109" y="122"/>
                    <a:pt x="114" y="127"/>
                  </a:cubicBezTo>
                  <a:cubicBezTo>
                    <a:pt x="127" y="140"/>
                    <a:pt x="127" y="140"/>
                    <a:pt x="127" y="140"/>
                  </a:cubicBezTo>
                  <a:cubicBezTo>
                    <a:pt x="119" y="143"/>
                    <a:pt x="109" y="142"/>
                    <a:pt x="103" y="135"/>
                  </a:cubicBezTo>
                  <a:cubicBezTo>
                    <a:pt x="97" y="129"/>
                    <a:pt x="95" y="121"/>
                    <a:pt x="96" y="114"/>
                  </a:cubicBezTo>
                  <a:cubicBezTo>
                    <a:pt x="97" y="112"/>
                    <a:pt x="96" y="110"/>
                    <a:pt x="94" y="1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7" name="Group 176"/>
          <p:cNvGrpSpPr/>
          <p:nvPr/>
        </p:nvGrpSpPr>
        <p:grpSpPr>
          <a:xfrm>
            <a:off x="2693907" y="3524059"/>
            <a:ext cx="295847" cy="352842"/>
            <a:chOff x="26830811" y="4575743"/>
            <a:chExt cx="688565" cy="821218"/>
          </a:xfrm>
        </p:grpSpPr>
        <p:sp>
          <p:nvSpPr>
            <p:cNvPr id="178" name="Freeform 3989"/>
            <p:cNvSpPr>
              <a:spLocks/>
            </p:cNvSpPr>
            <p:nvPr/>
          </p:nvSpPr>
          <p:spPr bwMode="auto">
            <a:xfrm>
              <a:off x="26946188" y="5131653"/>
              <a:ext cx="223969" cy="224586"/>
            </a:xfrm>
            <a:custGeom>
              <a:avLst/>
              <a:gdLst>
                <a:gd name="T0" fmla="*/ 22 w 72"/>
                <a:gd name="T1" fmla="*/ 19 h 72"/>
                <a:gd name="T2" fmla="*/ 0 w 72"/>
                <a:gd name="T3" fmla="*/ 68 h 72"/>
                <a:gd name="T4" fmla="*/ 0 w 72"/>
                <a:gd name="T5" fmla="*/ 72 h 72"/>
                <a:gd name="T6" fmla="*/ 72 w 72"/>
                <a:gd name="T7" fmla="*/ 72 h 72"/>
                <a:gd name="T8" fmla="*/ 72 w 72"/>
                <a:gd name="T9" fmla="*/ 0 h 72"/>
                <a:gd name="T10" fmla="*/ 22 w 72"/>
                <a:gd name="T11" fmla="*/ 1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22" y="19"/>
                  </a:moveTo>
                  <a:cubicBezTo>
                    <a:pt x="8" y="32"/>
                    <a:pt x="0" y="50"/>
                    <a:pt x="0" y="6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3" y="0"/>
                    <a:pt x="36" y="7"/>
                    <a:pt x="2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3990"/>
            <p:cNvSpPr>
              <a:spLocks/>
            </p:cNvSpPr>
            <p:nvPr/>
          </p:nvSpPr>
          <p:spPr bwMode="auto">
            <a:xfrm>
              <a:off x="27030100" y="4784903"/>
              <a:ext cx="140058" cy="296774"/>
            </a:xfrm>
            <a:custGeom>
              <a:avLst/>
              <a:gdLst>
                <a:gd name="T0" fmla="*/ 16 w 45"/>
                <a:gd name="T1" fmla="*/ 56 h 95"/>
                <a:gd name="T2" fmla="*/ 28 w 45"/>
                <a:gd name="T3" fmla="*/ 54 h 95"/>
                <a:gd name="T4" fmla="*/ 45 w 45"/>
                <a:gd name="T5" fmla="*/ 70 h 95"/>
                <a:gd name="T6" fmla="*/ 45 w 45"/>
                <a:gd name="T7" fmla="*/ 0 h 95"/>
                <a:gd name="T8" fmla="*/ 0 w 45"/>
                <a:gd name="T9" fmla="*/ 47 h 95"/>
                <a:gd name="T10" fmla="*/ 45 w 45"/>
                <a:gd name="T11" fmla="*/ 95 h 95"/>
                <a:gd name="T12" fmla="*/ 45 w 45"/>
                <a:gd name="T13" fmla="*/ 82 h 95"/>
                <a:gd name="T14" fmla="*/ 16 w 45"/>
                <a:gd name="T15" fmla="*/ 5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95">
                  <a:moveTo>
                    <a:pt x="16" y="56"/>
                  </a:moveTo>
                  <a:cubicBezTo>
                    <a:pt x="28" y="54"/>
                    <a:pt x="28" y="54"/>
                    <a:pt x="28" y="54"/>
                  </a:cubicBezTo>
                  <a:cubicBezTo>
                    <a:pt x="29" y="63"/>
                    <a:pt x="37" y="69"/>
                    <a:pt x="45" y="7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1"/>
                    <a:pt x="0" y="47"/>
                  </a:cubicBezTo>
                  <a:cubicBezTo>
                    <a:pt x="0" y="73"/>
                    <a:pt x="20" y="94"/>
                    <a:pt x="45" y="95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31" y="81"/>
                    <a:pt x="18" y="71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3991"/>
            <p:cNvSpPr>
              <a:spLocks/>
            </p:cNvSpPr>
            <p:nvPr/>
          </p:nvSpPr>
          <p:spPr bwMode="auto">
            <a:xfrm>
              <a:off x="27170157" y="5131653"/>
              <a:ext cx="233841" cy="224586"/>
            </a:xfrm>
            <a:custGeom>
              <a:avLst/>
              <a:gdLst>
                <a:gd name="T0" fmla="*/ 75 w 75"/>
                <a:gd name="T1" fmla="*/ 68 h 72"/>
                <a:gd name="T2" fmla="*/ 53 w 75"/>
                <a:gd name="T3" fmla="*/ 19 h 72"/>
                <a:gd name="T4" fmla="*/ 1 w 75"/>
                <a:gd name="T5" fmla="*/ 0 h 72"/>
                <a:gd name="T6" fmla="*/ 0 w 75"/>
                <a:gd name="T7" fmla="*/ 0 h 72"/>
                <a:gd name="T8" fmla="*/ 0 w 75"/>
                <a:gd name="T9" fmla="*/ 72 h 72"/>
                <a:gd name="T10" fmla="*/ 75 w 75"/>
                <a:gd name="T11" fmla="*/ 72 h 72"/>
                <a:gd name="T12" fmla="*/ 75 w 75"/>
                <a:gd name="T13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72">
                  <a:moveTo>
                    <a:pt x="75" y="68"/>
                  </a:moveTo>
                  <a:cubicBezTo>
                    <a:pt x="75" y="50"/>
                    <a:pt x="67" y="32"/>
                    <a:pt x="53" y="19"/>
                  </a:cubicBezTo>
                  <a:cubicBezTo>
                    <a:pt x="39" y="7"/>
                    <a:pt x="2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5" y="72"/>
                    <a:pt x="75" y="72"/>
                    <a:pt x="75" y="72"/>
                  </a:cubicBezTo>
                  <a:lnTo>
                    <a:pt x="75" y="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3992"/>
            <p:cNvSpPr>
              <a:spLocks/>
            </p:cNvSpPr>
            <p:nvPr/>
          </p:nvSpPr>
          <p:spPr bwMode="auto">
            <a:xfrm>
              <a:off x="27170157" y="4784903"/>
              <a:ext cx="149930" cy="296774"/>
            </a:xfrm>
            <a:custGeom>
              <a:avLst/>
              <a:gdLst>
                <a:gd name="T0" fmla="*/ 48 w 48"/>
                <a:gd name="T1" fmla="*/ 47 h 95"/>
                <a:gd name="T2" fmla="*/ 1 w 48"/>
                <a:gd name="T3" fmla="*/ 0 h 95"/>
                <a:gd name="T4" fmla="*/ 0 w 48"/>
                <a:gd name="T5" fmla="*/ 0 h 95"/>
                <a:gd name="T6" fmla="*/ 0 w 48"/>
                <a:gd name="T7" fmla="*/ 70 h 95"/>
                <a:gd name="T8" fmla="*/ 2 w 48"/>
                <a:gd name="T9" fmla="*/ 70 h 95"/>
                <a:gd name="T10" fmla="*/ 21 w 48"/>
                <a:gd name="T11" fmla="*/ 55 h 95"/>
                <a:gd name="T12" fmla="*/ 34 w 48"/>
                <a:gd name="T13" fmla="*/ 57 h 95"/>
                <a:gd name="T14" fmla="*/ 2 w 48"/>
                <a:gd name="T15" fmla="*/ 82 h 95"/>
                <a:gd name="T16" fmla="*/ 0 w 48"/>
                <a:gd name="T17" fmla="*/ 82 h 95"/>
                <a:gd name="T18" fmla="*/ 0 w 48"/>
                <a:gd name="T19" fmla="*/ 95 h 95"/>
                <a:gd name="T20" fmla="*/ 1 w 48"/>
                <a:gd name="T21" fmla="*/ 95 h 95"/>
                <a:gd name="T22" fmla="*/ 48 w 48"/>
                <a:gd name="T23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95">
                  <a:moveTo>
                    <a:pt x="48" y="47"/>
                  </a:moveTo>
                  <a:cubicBezTo>
                    <a:pt x="48" y="21"/>
                    <a:pt x="27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" y="70"/>
                    <a:pt x="2" y="70"/>
                    <a:pt x="2" y="70"/>
                  </a:cubicBezTo>
                  <a:cubicBezTo>
                    <a:pt x="11" y="70"/>
                    <a:pt x="20" y="63"/>
                    <a:pt x="21" y="55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1" y="72"/>
                    <a:pt x="17" y="82"/>
                    <a:pt x="2" y="82"/>
                  </a:cubicBezTo>
                  <a:cubicBezTo>
                    <a:pt x="2" y="82"/>
                    <a:pt x="1" y="82"/>
                    <a:pt x="0" y="82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7" y="95"/>
                    <a:pt x="48" y="73"/>
                    <a:pt x="48" y="4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3993"/>
            <p:cNvSpPr>
              <a:spLocks/>
            </p:cNvSpPr>
            <p:nvPr/>
          </p:nvSpPr>
          <p:spPr bwMode="auto">
            <a:xfrm>
              <a:off x="27080076" y="4953342"/>
              <a:ext cx="90081" cy="87613"/>
            </a:xfrm>
            <a:custGeom>
              <a:avLst/>
              <a:gdLst>
                <a:gd name="T0" fmla="*/ 12 w 29"/>
                <a:gd name="T1" fmla="*/ 0 h 28"/>
                <a:gd name="T2" fmla="*/ 0 w 29"/>
                <a:gd name="T3" fmla="*/ 2 h 28"/>
                <a:gd name="T4" fmla="*/ 29 w 29"/>
                <a:gd name="T5" fmla="*/ 28 h 28"/>
                <a:gd name="T6" fmla="*/ 29 w 29"/>
                <a:gd name="T7" fmla="*/ 16 h 28"/>
                <a:gd name="T8" fmla="*/ 12 w 2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2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7"/>
                    <a:pt x="15" y="27"/>
                    <a:pt x="29" y="2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1" y="15"/>
                    <a:pt x="13" y="9"/>
                    <a:pt x="12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3994"/>
            <p:cNvSpPr>
              <a:spLocks/>
            </p:cNvSpPr>
            <p:nvPr/>
          </p:nvSpPr>
          <p:spPr bwMode="auto">
            <a:xfrm>
              <a:off x="27170157" y="4956427"/>
              <a:ext cx="106123" cy="84528"/>
            </a:xfrm>
            <a:custGeom>
              <a:avLst/>
              <a:gdLst>
                <a:gd name="T0" fmla="*/ 2 w 34"/>
                <a:gd name="T1" fmla="*/ 27 h 27"/>
                <a:gd name="T2" fmla="*/ 34 w 34"/>
                <a:gd name="T3" fmla="*/ 2 h 27"/>
                <a:gd name="T4" fmla="*/ 21 w 34"/>
                <a:gd name="T5" fmla="*/ 0 h 27"/>
                <a:gd name="T6" fmla="*/ 2 w 34"/>
                <a:gd name="T7" fmla="*/ 15 h 27"/>
                <a:gd name="T8" fmla="*/ 0 w 34"/>
                <a:gd name="T9" fmla="*/ 15 h 27"/>
                <a:gd name="T10" fmla="*/ 0 w 34"/>
                <a:gd name="T11" fmla="*/ 27 h 27"/>
                <a:gd name="T12" fmla="*/ 2 w 34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27">
                  <a:moveTo>
                    <a:pt x="2" y="27"/>
                  </a:moveTo>
                  <a:cubicBezTo>
                    <a:pt x="17" y="27"/>
                    <a:pt x="31" y="17"/>
                    <a:pt x="34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8"/>
                    <a:pt x="11" y="15"/>
                    <a:pt x="2" y="15"/>
                  </a:cubicBezTo>
                  <a:cubicBezTo>
                    <a:pt x="2" y="15"/>
                    <a:pt x="1" y="15"/>
                    <a:pt x="0" y="1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3995"/>
            <p:cNvSpPr>
              <a:spLocks noEditPoints="1"/>
            </p:cNvSpPr>
            <p:nvPr/>
          </p:nvSpPr>
          <p:spPr bwMode="auto">
            <a:xfrm>
              <a:off x="26908552" y="4744182"/>
              <a:ext cx="533082" cy="652779"/>
            </a:xfrm>
            <a:custGeom>
              <a:avLst/>
              <a:gdLst>
                <a:gd name="T0" fmla="*/ 145 w 171"/>
                <a:gd name="T1" fmla="*/ 134 h 209"/>
                <a:gd name="T2" fmla="*/ 110 w 171"/>
                <a:gd name="T3" fmla="*/ 115 h 209"/>
                <a:gd name="T4" fmla="*/ 145 w 171"/>
                <a:gd name="T5" fmla="*/ 60 h 209"/>
                <a:gd name="T6" fmla="*/ 85 w 171"/>
                <a:gd name="T7" fmla="*/ 0 h 209"/>
                <a:gd name="T8" fmla="*/ 26 w 171"/>
                <a:gd name="T9" fmla="*/ 60 h 209"/>
                <a:gd name="T10" fmla="*/ 61 w 171"/>
                <a:gd name="T11" fmla="*/ 115 h 209"/>
                <a:gd name="T12" fmla="*/ 26 w 171"/>
                <a:gd name="T13" fmla="*/ 134 h 209"/>
                <a:gd name="T14" fmla="*/ 0 w 171"/>
                <a:gd name="T15" fmla="*/ 192 h 209"/>
                <a:gd name="T16" fmla="*/ 0 w 171"/>
                <a:gd name="T17" fmla="*/ 209 h 209"/>
                <a:gd name="T18" fmla="*/ 171 w 171"/>
                <a:gd name="T19" fmla="*/ 209 h 209"/>
                <a:gd name="T20" fmla="*/ 171 w 171"/>
                <a:gd name="T21" fmla="*/ 192 h 209"/>
                <a:gd name="T22" fmla="*/ 145 w 171"/>
                <a:gd name="T23" fmla="*/ 134 h 209"/>
                <a:gd name="T24" fmla="*/ 39 w 171"/>
                <a:gd name="T25" fmla="*/ 60 h 209"/>
                <a:gd name="T26" fmla="*/ 84 w 171"/>
                <a:gd name="T27" fmla="*/ 13 h 209"/>
                <a:gd name="T28" fmla="*/ 85 w 171"/>
                <a:gd name="T29" fmla="*/ 13 h 209"/>
                <a:gd name="T30" fmla="*/ 132 w 171"/>
                <a:gd name="T31" fmla="*/ 60 h 209"/>
                <a:gd name="T32" fmla="*/ 85 w 171"/>
                <a:gd name="T33" fmla="*/ 108 h 209"/>
                <a:gd name="T34" fmla="*/ 84 w 171"/>
                <a:gd name="T35" fmla="*/ 108 h 209"/>
                <a:gd name="T36" fmla="*/ 39 w 171"/>
                <a:gd name="T37" fmla="*/ 60 h 209"/>
                <a:gd name="T38" fmla="*/ 159 w 171"/>
                <a:gd name="T39" fmla="*/ 196 h 209"/>
                <a:gd name="T40" fmla="*/ 84 w 171"/>
                <a:gd name="T41" fmla="*/ 196 h 209"/>
                <a:gd name="T42" fmla="*/ 12 w 171"/>
                <a:gd name="T43" fmla="*/ 196 h 209"/>
                <a:gd name="T44" fmla="*/ 12 w 171"/>
                <a:gd name="T45" fmla="*/ 192 h 209"/>
                <a:gd name="T46" fmla="*/ 34 w 171"/>
                <a:gd name="T47" fmla="*/ 143 h 209"/>
                <a:gd name="T48" fmla="*/ 84 w 171"/>
                <a:gd name="T49" fmla="*/ 124 h 209"/>
                <a:gd name="T50" fmla="*/ 85 w 171"/>
                <a:gd name="T51" fmla="*/ 124 h 209"/>
                <a:gd name="T52" fmla="*/ 137 w 171"/>
                <a:gd name="T53" fmla="*/ 143 h 209"/>
                <a:gd name="T54" fmla="*/ 159 w 171"/>
                <a:gd name="T55" fmla="*/ 192 h 209"/>
                <a:gd name="T56" fmla="*/ 159 w 171"/>
                <a:gd name="T57" fmla="*/ 19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1" h="209">
                  <a:moveTo>
                    <a:pt x="145" y="134"/>
                  </a:moveTo>
                  <a:cubicBezTo>
                    <a:pt x="135" y="125"/>
                    <a:pt x="123" y="118"/>
                    <a:pt x="110" y="115"/>
                  </a:cubicBezTo>
                  <a:cubicBezTo>
                    <a:pt x="130" y="105"/>
                    <a:pt x="145" y="85"/>
                    <a:pt x="145" y="60"/>
                  </a:cubicBezTo>
                  <a:cubicBezTo>
                    <a:pt x="145" y="27"/>
                    <a:pt x="118" y="0"/>
                    <a:pt x="85" y="0"/>
                  </a:cubicBezTo>
                  <a:cubicBezTo>
                    <a:pt x="53" y="0"/>
                    <a:pt x="26" y="27"/>
                    <a:pt x="26" y="60"/>
                  </a:cubicBezTo>
                  <a:cubicBezTo>
                    <a:pt x="26" y="85"/>
                    <a:pt x="41" y="105"/>
                    <a:pt x="61" y="115"/>
                  </a:cubicBezTo>
                  <a:cubicBezTo>
                    <a:pt x="48" y="118"/>
                    <a:pt x="36" y="125"/>
                    <a:pt x="26" y="134"/>
                  </a:cubicBezTo>
                  <a:cubicBezTo>
                    <a:pt x="9" y="149"/>
                    <a:pt x="0" y="170"/>
                    <a:pt x="0" y="192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71" y="209"/>
                    <a:pt x="171" y="209"/>
                    <a:pt x="171" y="209"/>
                  </a:cubicBezTo>
                  <a:cubicBezTo>
                    <a:pt x="171" y="192"/>
                    <a:pt x="171" y="192"/>
                    <a:pt x="171" y="192"/>
                  </a:cubicBezTo>
                  <a:cubicBezTo>
                    <a:pt x="171" y="170"/>
                    <a:pt x="162" y="149"/>
                    <a:pt x="145" y="134"/>
                  </a:cubicBezTo>
                  <a:close/>
                  <a:moveTo>
                    <a:pt x="39" y="60"/>
                  </a:moveTo>
                  <a:cubicBezTo>
                    <a:pt x="39" y="34"/>
                    <a:pt x="59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111" y="13"/>
                    <a:pt x="132" y="34"/>
                    <a:pt x="132" y="60"/>
                  </a:cubicBezTo>
                  <a:cubicBezTo>
                    <a:pt x="132" y="86"/>
                    <a:pt x="111" y="108"/>
                    <a:pt x="85" y="108"/>
                  </a:cubicBezTo>
                  <a:cubicBezTo>
                    <a:pt x="85" y="108"/>
                    <a:pt x="85" y="108"/>
                    <a:pt x="84" y="108"/>
                  </a:cubicBezTo>
                  <a:cubicBezTo>
                    <a:pt x="59" y="107"/>
                    <a:pt x="39" y="86"/>
                    <a:pt x="39" y="60"/>
                  </a:cubicBezTo>
                  <a:close/>
                  <a:moveTo>
                    <a:pt x="159" y="196"/>
                  </a:moveTo>
                  <a:cubicBezTo>
                    <a:pt x="84" y="196"/>
                    <a:pt x="84" y="196"/>
                    <a:pt x="84" y="196"/>
                  </a:cubicBezTo>
                  <a:cubicBezTo>
                    <a:pt x="12" y="196"/>
                    <a:pt x="12" y="196"/>
                    <a:pt x="12" y="196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74"/>
                    <a:pt x="20" y="156"/>
                    <a:pt x="34" y="143"/>
                  </a:cubicBezTo>
                  <a:cubicBezTo>
                    <a:pt x="48" y="131"/>
                    <a:pt x="65" y="124"/>
                    <a:pt x="84" y="124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105" y="124"/>
                    <a:pt x="123" y="131"/>
                    <a:pt x="137" y="143"/>
                  </a:cubicBezTo>
                  <a:cubicBezTo>
                    <a:pt x="151" y="156"/>
                    <a:pt x="159" y="174"/>
                    <a:pt x="159" y="192"/>
                  </a:cubicBezTo>
                  <a:lnTo>
                    <a:pt x="159" y="19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3996"/>
            <p:cNvSpPr>
              <a:spLocks/>
            </p:cNvSpPr>
            <p:nvPr/>
          </p:nvSpPr>
          <p:spPr bwMode="auto">
            <a:xfrm>
              <a:off x="26830811" y="4778733"/>
              <a:ext cx="136973" cy="84528"/>
            </a:xfrm>
            <a:custGeom>
              <a:avLst/>
              <a:gdLst>
                <a:gd name="T0" fmla="*/ 222 w 222"/>
                <a:gd name="T1" fmla="*/ 81 h 137"/>
                <a:gd name="T2" fmla="*/ 20 w 222"/>
                <a:gd name="T3" fmla="*/ 0 h 137"/>
                <a:gd name="T4" fmla="*/ 0 w 222"/>
                <a:gd name="T5" fmla="*/ 61 h 137"/>
                <a:gd name="T6" fmla="*/ 197 w 222"/>
                <a:gd name="T7" fmla="*/ 137 h 137"/>
                <a:gd name="T8" fmla="*/ 222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222" y="81"/>
                  </a:moveTo>
                  <a:lnTo>
                    <a:pt x="20" y="0"/>
                  </a:lnTo>
                  <a:lnTo>
                    <a:pt x="0" y="61"/>
                  </a:lnTo>
                  <a:lnTo>
                    <a:pt x="197" y="137"/>
                  </a:lnTo>
                  <a:lnTo>
                    <a:pt x="222" y="81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3997"/>
            <p:cNvSpPr>
              <a:spLocks/>
            </p:cNvSpPr>
            <p:nvPr/>
          </p:nvSpPr>
          <p:spPr bwMode="auto">
            <a:xfrm>
              <a:off x="27382403" y="4778733"/>
              <a:ext cx="136973" cy="84528"/>
            </a:xfrm>
            <a:custGeom>
              <a:avLst/>
              <a:gdLst>
                <a:gd name="T0" fmla="*/ 0 w 222"/>
                <a:gd name="T1" fmla="*/ 81 h 137"/>
                <a:gd name="T2" fmla="*/ 25 w 222"/>
                <a:gd name="T3" fmla="*/ 137 h 137"/>
                <a:gd name="T4" fmla="*/ 222 w 222"/>
                <a:gd name="T5" fmla="*/ 61 h 137"/>
                <a:gd name="T6" fmla="*/ 202 w 222"/>
                <a:gd name="T7" fmla="*/ 0 h 137"/>
                <a:gd name="T8" fmla="*/ 0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0" y="81"/>
                  </a:moveTo>
                  <a:lnTo>
                    <a:pt x="25" y="137"/>
                  </a:lnTo>
                  <a:lnTo>
                    <a:pt x="222" y="61"/>
                  </a:lnTo>
                  <a:lnTo>
                    <a:pt x="202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3998"/>
            <p:cNvSpPr>
              <a:spLocks/>
            </p:cNvSpPr>
            <p:nvPr/>
          </p:nvSpPr>
          <p:spPr bwMode="auto">
            <a:xfrm>
              <a:off x="27017760" y="4597337"/>
              <a:ext cx="86996" cy="134505"/>
            </a:xfrm>
            <a:custGeom>
              <a:avLst/>
              <a:gdLst>
                <a:gd name="T0" fmla="*/ 141 w 141"/>
                <a:gd name="T1" fmla="*/ 193 h 218"/>
                <a:gd name="T2" fmla="*/ 55 w 141"/>
                <a:gd name="T3" fmla="*/ 0 h 218"/>
                <a:gd name="T4" fmla="*/ 0 w 141"/>
                <a:gd name="T5" fmla="*/ 26 h 218"/>
                <a:gd name="T6" fmla="*/ 81 w 141"/>
                <a:gd name="T7" fmla="*/ 218 h 218"/>
                <a:gd name="T8" fmla="*/ 141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141" y="193"/>
                  </a:moveTo>
                  <a:lnTo>
                    <a:pt x="55" y="0"/>
                  </a:lnTo>
                  <a:lnTo>
                    <a:pt x="0" y="26"/>
                  </a:lnTo>
                  <a:lnTo>
                    <a:pt x="81" y="218"/>
                  </a:lnTo>
                  <a:lnTo>
                    <a:pt x="141" y="193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3999"/>
            <p:cNvSpPr>
              <a:spLocks/>
            </p:cNvSpPr>
            <p:nvPr/>
          </p:nvSpPr>
          <p:spPr bwMode="auto">
            <a:xfrm>
              <a:off x="27326256" y="4666440"/>
              <a:ext cx="121548" cy="121548"/>
            </a:xfrm>
            <a:custGeom>
              <a:avLst/>
              <a:gdLst>
                <a:gd name="T0" fmla="*/ 197 w 197"/>
                <a:gd name="T1" fmla="*/ 45 h 197"/>
                <a:gd name="T2" fmla="*/ 151 w 197"/>
                <a:gd name="T3" fmla="*/ 0 h 197"/>
                <a:gd name="T4" fmla="*/ 0 w 197"/>
                <a:gd name="T5" fmla="*/ 152 h 197"/>
                <a:gd name="T6" fmla="*/ 45 w 197"/>
                <a:gd name="T7" fmla="*/ 197 h 197"/>
                <a:gd name="T8" fmla="*/ 197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197" y="45"/>
                  </a:moveTo>
                  <a:lnTo>
                    <a:pt x="151" y="0"/>
                  </a:lnTo>
                  <a:lnTo>
                    <a:pt x="0" y="152"/>
                  </a:lnTo>
                  <a:lnTo>
                    <a:pt x="45" y="197"/>
                  </a:lnTo>
                  <a:lnTo>
                    <a:pt x="197" y="45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4000"/>
            <p:cNvSpPr>
              <a:spLocks/>
            </p:cNvSpPr>
            <p:nvPr/>
          </p:nvSpPr>
          <p:spPr bwMode="auto">
            <a:xfrm>
              <a:off x="26902382" y="4666440"/>
              <a:ext cx="121548" cy="121548"/>
            </a:xfrm>
            <a:custGeom>
              <a:avLst/>
              <a:gdLst>
                <a:gd name="T0" fmla="*/ 0 w 197"/>
                <a:gd name="T1" fmla="*/ 45 h 197"/>
                <a:gd name="T2" fmla="*/ 152 w 197"/>
                <a:gd name="T3" fmla="*/ 197 h 197"/>
                <a:gd name="T4" fmla="*/ 197 w 197"/>
                <a:gd name="T5" fmla="*/ 152 h 197"/>
                <a:gd name="T6" fmla="*/ 46 w 197"/>
                <a:gd name="T7" fmla="*/ 0 h 197"/>
                <a:gd name="T8" fmla="*/ 0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0" y="45"/>
                  </a:moveTo>
                  <a:lnTo>
                    <a:pt x="152" y="197"/>
                  </a:lnTo>
                  <a:lnTo>
                    <a:pt x="197" y="152"/>
                  </a:lnTo>
                  <a:lnTo>
                    <a:pt x="46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4001"/>
            <p:cNvSpPr>
              <a:spLocks/>
            </p:cNvSpPr>
            <p:nvPr/>
          </p:nvSpPr>
          <p:spPr bwMode="auto">
            <a:xfrm>
              <a:off x="27245430" y="4597337"/>
              <a:ext cx="86996" cy="134505"/>
            </a:xfrm>
            <a:custGeom>
              <a:avLst/>
              <a:gdLst>
                <a:gd name="T0" fmla="*/ 0 w 141"/>
                <a:gd name="T1" fmla="*/ 193 h 218"/>
                <a:gd name="T2" fmla="*/ 60 w 141"/>
                <a:gd name="T3" fmla="*/ 218 h 218"/>
                <a:gd name="T4" fmla="*/ 141 w 141"/>
                <a:gd name="T5" fmla="*/ 26 h 218"/>
                <a:gd name="T6" fmla="*/ 85 w 141"/>
                <a:gd name="T7" fmla="*/ 0 h 218"/>
                <a:gd name="T8" fmla="*/ 0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0" y="193"/>
                  </a:moveTo>
                  <a:lnTo>
                    <a:pt x="60" y="218"/>
                  </a:lnTo>
                  <a:lnTo>
                    <a:pt x="141" y="26"/>
                  </a:lnTo>
                  <a:lnTo>
                    <a:pt x="85" y="0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Rectangle 4002"/>
            <p:cNvSpPr>
              <a:spLocks noChangeArrowheads="1"/>
            </p:cNvSpPr>
            <p:nvPr/>
          </p:nvSpPr>
          <p:spPr bwMode="auto">
            <a:xfrm>
              <a:off x="27154732" y="4575743"/>
              <a:ext cx="40722" cy="131420"/>
            </a:xfrm>
            <a:prstGeom prst="rect">
              <a:avLst/>
            </a:pr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1794509" y="4066080"/>
            <a:ext cx="514021" cy="516406"/>
            <a:chOff x="25298199" y="5643758"/>
            <a:chExt cx="1196351" cy="1201903"/>
          </a:xfrm>
        </p:grpSpPr>
        <p:sp>
          <p:nvSpPr>
            <p:cNvPr id="193" name="Freeform 4003"/>
            <p:cNvSpPr>
              <a:spLocks/>
            </p:cNvSpPr>
            <p:nvPr/>
          </p:nvSpPr>
          <p:spPr bwMode="auto">
            <a:xfrm>
              <a:off x="25298199" y="5643758"/>
              <a:ext cx="1196350" cy="1201903"/>
            </a:xfrm>
            <a:custGeom>
              <a:avLst/>
              <a:gdLst>
                <a:gd name="T0" fmla="*/ 1939 w 1939"/>
                <a:gd name="T1" fmla="*/ 0 h 1948"/>
                <a:gd name="T2" fmla="*/ 0 w 1939"/>
                <a:gd name="T3" fmla="*/ 0 h 1948"/>
                <a:gd name="T4" fmla="*/ 0 w 1939"/>
                <a:gd name="T5" fmla="*/ 1948 h 1948"/>
                <a:gd name="T6" fmla="*/ 1939 w 1939"/>
                <a:gd name="T7" fmla="*/ 1948 h 1948"/>
                <a:gd name="T8" fmla="*/ 757 w 1939"/>
                <a:gd name="T9" fmla="*/ 1948 h 1948"/>
                <a:gd name="T10" fmla="*/ 363 w 1939"/>
                <a:gd name="T11" fmla="*/ 1528 h 1948"/>
                <a:gd name="T12" fmla="*/ 656 w 1939"/>
                <a:gd name="T13" fmla="*/ 1422 h 1948"/>
                <a:gd name="T14" fmla="*/ 671 w 1939"/>
                <a:gd name="T15" fmla="*/ 1609 h 1948"/>
                <a:gd name="T16" fmla="*/ 1227 w 1939"/>
                <a:gd name="T17" fmla="*/ 1609 h 1948"/>
                <a:gd name="T18" fmla="*/ 1479 w 1939"/>
                <a:gd name="T19" fmla="*/ 1067 h 1948"/>
                <a:gd name="T20" fmla="*/ 1939 w 1939"/>
                <a:gd name="T21" fmla="*/ 1528 h 1948"/>
                <a:gd name="T22" fmla="*/ 1939 w 1939"/>
                <a:gd name="T23" fmla="*/ 0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39" h="1948">
                  <a:moveTo>
                    <a:pt x="1939" y="0"/>
                  </a:moveTo>
                  <a:lnTo>
                    <a:pt x="0" y="0"/>
                  </a:lnTo>
                  <a:lnTo>
                    <a:pt x="0" y="1948"/>
                  </a:lnTo>
                  <a:lnTo>
                    <a:pt x="1939" y="1948"/>
                  </a:lnTo>
                  <a:lnTo>
                    <a:pt x="757" y="1948"/>
                  </a:lnTo>
                  <a:lnTo>
                    <a:pt x="363" y="1528"/>
                  </a:lnTo>
                  <a:lnTo>
                    <a:pt x="656" y="1422"/>
                  </a:lnTo>
                  <a:lnTo>
                    <a:pt x="671" y="1609"/>
                  </a:lnTo>
                  <a:lnTo>
                    <a:pt x="1227" y="1609"/>
                  </a:lnTo>
                  <a:lnTo>
                    <a:pt x="1479" y="1067"/>
                  </a:lnTo>
                  <a:lnTo>
                    <a:pt x="1939" y="1528"/>
                  </a:lnTo>
                  <a:lnTo>
                    <a:pt x="1939" y="0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4004"/>
            <p:cNvSpPr>
              <a:spLocks/>
            </p:cNvSpPr>
            <p:nvPr/>
          </p:nvSpPr>
          <p:spPr bwMode="auto">
            <a:xfrm>
              <a:off x="25298199" y="5643758"/>
              <a:ext cx="1196350" cy="1201903"/>
            </a:xfrm>
            <a:custGeom>
              <a:avLst/>
              <a:gdLst>
                <a:gd name="T0" fmla="*/ 1939 w 1939"/>
                <a:gd name="T1" fmla="*/ 0 h 1948"/>
                <a:gd name="T2" fmla="*/ 0 w 1939"/>
                <a:gd name="T3" fmla="*/ 0 h 1948"/>
                <a:gd name="T4" fmla="*/ 0 w 1939"/>
                <a:gd name="T5" fmla="*/ 1948 h 1948"/>
                <a:gd name="T6" fmla="*/ 1939 w 1939"/>
                <a:gd name="T7" fmla="*/ 1948 h 1948"/>
                <a:gd name="T8" fmla="*/ 757 w 1939"/>
                <a:gd name="T9" fmla="*/ 1948 h 1948"/>
                <a:gd name="T10" fmla="*/ 363 w 1939"/>
                <a:gd name="T11" fmla="*/ 1528 h 1948"/>
                <a:gd name="T12" fmla="*/ 656 w 1939"/>
                <a:gd name="T13" fmla="*/ 1422 h 1948"/>
                <a:gd name="T14" fmla="*/ 671 w 1939"/>
                <a:gd name="T15" fmla="*/ 1609 h 1948"/>
                <a:gd name="T16" fmla="*/ 1227 w 1939"/>
                <a:gd name="T17" fmla="*/ 1609 h 1948"/>
                <a:gd name="T18" fmla="*/ 1479 w 1939"/>
                <a:gd name="T19" fmla="*/ 1067 h 1948"/>
                <a:gd name="T20" fmla="*/ 1939 w 1939"/>
                <a:gd name="T21" fmla="*/ 1528 h 1948"/>
                <a:gd name="T22" fmla="*/ 1939 w 1939"/>
                <a:gd name="T23" fmla="*/ 0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39" h="1948">
                  <a:moveTo>
                    <a:pt x="1939" y="0"/>
                  </a:moveTo>
                  <a:lnTo>
                    <a:pt x="0" y="0"/>
                  </a:lnTo>
                  <a:lnTo>
                    <a:pt x="0" y="1948"/>
                  </a:lnTo>
                  <a:lnTo>
                    <a:pt x="1939" y="1948"/>
                  </a:lnTo>
                  <a:lnTo>
                    <a:pt x="757" y="1948"/>
                  </a:lnTo>
                  <a:lnTo>
                    <a:pt x="363" y="1528"/>
                  </a:lnTo>
                  <a:lnTo>
                    <a:pt x="656" y="1422"/>
                  </a:lnTo>
                  <a:lnTo>
                    <a:pt x="671" y="1609"/>
                  </a:lnTo>
                  <a:lnTo>
                    <a:pt x="1227" y="1609"/>
                  </a:lnTo>
                  <a:lnTo>
                    <a:pt x="1479" y="1067"/>
                  </a:lnTo>
                  <a:lnTo>
                    <a:pt x="1939" y="1528"/>
                  </a:lnTo>
                  <a:lnTo>
                    <a:pt x="193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4005"/>
            <p:cNvSpPr>
              <a:spLocks/>
            </p:cNvSpPr>
            <p:nvPr/>
          </p:nvSpPr>
          <p:spPr bwMode="auto">
            <a:xfrm>
              <a:off x="25522168" y="6302090"/>
              <a:ext cx="972382" cy="543571"/>
            </a:xfrm>
            <a:custGeom>
              <a:avLst/>
              <a:gdLst>
                <a:gd name="T0" fmla="*/ 1116 w 1576"/>
                <a:gd name="T1" fmla="*/ 0 h 881"/>
                <a:gd name="T2" fmla="*/ 864 w 1576"/>
                <a:gd name="T3" fmla="*/ 542 h 881"/>
                <a:gd name="T4" fmla="*/ 308 w 1576"/>
                <a:gd name="T5" fmla="*/ 542 h 881"/>
                <a:gd name="T6" fmla="*/ 293 w 1576"/>
                <a:gd name="T7" fmla="*/ 355 h 881"/>
                <a:gd name="T8" fmla="*/ 0 w 1576"/>
                <a:gd name="T9" fmla="*/ 461 h 881"/>
                <a:gd name="T10" fmla="*/ 394 w 1576"/>
                <a:gd name="T11" fmla="*/ 881 h 881"/>
                <a:gd name="T12" fmla="*/ 1576 w 1576"/>
                <a:gd name="T13" fmla="*/ 881 h 881"/>
                <a:gd name="T14" fmla="*/ 1576 w 1576"/>
                <a:gd name="T15" fmla="*/ 461 h 881"/>
                <a:gd name="T16" fmla="*/ 1116 w 1576"/>
                <a:gd name="T17" fmla="*/ 0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6" h="881">
                  <a:moveTo>
                    <a:pt x="1116" y="0"/>
                  </a:moveTo>
                  <a:lnTo>
                    <a:pt x="864" y="542"/>
                  </a:lnTo>
                  <a:lnTo>
                    <a:pt x="308" y="542"/>
                  </a:lnTo>
                  <a:lnTo>
                    <a:pt x="293" y="355"/>
                  </a:lnTo>
                  <a:lnTo>
                    <a:pt x="0" y="461"/>
                  </a:lnTo>
                  <a:lnTo>
                    <a:pt x="394" y="881"/>
                  </a:lnTo>
                  <a:lnTo>
                    <a:pt x="1576" y="881"/>
                  </a:lnTo>
                  <a:lnTo>
                    <a:pt x="1576" y="461"/>
                  </a:lnTo>
                  <a:lnTo>
                    <a:pt x="1116" y="0"/>
                  </a:lnTo>
                  <a:close/>
                </a:path>
              </a:pathLst>
            </a:custGeom>
            <a:solidFill>
              <a:srgbClr val="802C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4006"/>
            <p:cNvSpPr>
              <a:spLocks/>
            </p:cNvSpPr>
            <p:nvPr/>
          </p:nvSpPr>
          <p:spPr bwMode="auto">
            <a:xfrm>
              <a:off x="25522168" y="6302090"/>
              <a:ext cx="972382" cy="543571"/>
            </a:xfrm>
            <a:custGeom>
              <a:avLst/>
              <a:gdLst>
                <a:gd name="T0" fmla="*/ 1116 w 1576"/>
                <a:gd name="T1" fmla="*/ 0 h 881"/>
                <a:gd name="T2" fmla="*/ 864 w 1576"/>
                <a:gd name="T3" fmla="*/ 542 h 881"/>
                <a:gd name="T4" fmla="*/ 308 w 1576"/>
                <a:gd name="T5" fmla="*/ 542 h 881"/>
                <a:gd name="T6" fmla="*/ 293 w 1576"/>
                <a:gd name="T7" fmla="*/ 355 h 881"/>
                <a:gd name="T8" fmla="*/ 0 w 1576"/>
                <a:gd name="T9" fmla="*/ 461 h 881"/>
                <a:gd name="T10" fmla="*/ 394 w 1576"/>
                <a:gd name="T11" fmla="*/ 881 h 881"/>
                <a:gd name="T12" fmla="*/ 1576 w 1576"/>
                <a:gd name="T13" fmla="*/ 881 h 881"/>
                <a:gd name="T14" fmla="*/ 1576 w 1576"/>
                <a:gd name="T15" fmla="*/ 461 h 881"/>
                <a:gd name="T16" fmla="*/ 1116 w 1576"/>
                <a:gd name="T17" fmla="*/ 0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6" h="881">
                  <a:moveTo>
                    <a:pt x="1116" y="0"/>
                  </a:moveTo>
                  <a:lnTo>
                    <a:pt x="864" y="542"/>
                  </a:lnTo>
                  <a:lnTo>
                    <a:pt x="308" y="542"/>
                  </a:lnTo>
                  <a:lnTo>
                    <a:pt x="293" y="355"/>
                  </a:lnTo>
                  <a:lnTo>
                    <a:pt x="0" y="461"/>
                  </a:lnTo>
                  <a:lnTo>
                    <a:pt x="394" y="881"/>
                  </a:lnTo>
                  <a:lnTo>
                    <a:pt x="1576" y="881"/>
                  </a:lnTo>
                  <a:lnTo>
                    <a:pt x="1576" y="461"/>
                  </a:lnTo>
                  <a:lnTo>
                    <a:pt x="111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4007"/>
            <p:cNvSpPr>
              <a:spLocks noEditPoints="1"/>
            </p:cNvSpPr>
            <p:nvPr/>
          </p:nvSpPr>
          <p:spPr bwMode="auto">
            <a:xfrm>
              <a:off x="25519083" y="6283580"/>
              <a:ext cx="738541" cy="302944"/>
            </a:xfrm>
            <a:custGeom>
              <a:avLst/>
              <a:gdLst>
                <a:gd name="T0" fmla="*/ 19 w 237"/>
                <a:gd name="T1" fmla="*/ 40 h 97"/>
                <a:gd name="T2" fmla="*/ 10 w 237"/>
                <a:gd name="T3" fmla="*/ 47 h 97"/>
                <a:gd name="T4" fmla="*/ 0 w 237"/>
                <a:gd name="T5" fmla="*/ 71 h 97"/>
                <a:gd name="T6" fmla="*/ 0 w 237"/>
                <a:gd name="T7" fmla="*/ 97 h 97"/>
                <a:gd name="T8" fmla="*/ 63 w 237"/>
                <a:gd name="T9" fmla="*/ 97 h 97"/>
                <a:gd name="T10" fmla="*/ 63 w 237"/>
                <a:gd name="T11" fmla="*/ 70 h 97"/>
                <a:gd name="T12" fmla="*/ 53 w 237"/>
                <a:gd name="T13" fmla="*/ 47 h 97"/>
                <a:gd name="T14" fmla="*/ 43 w 237"/>
                <a:gd name="T15" fmla="*/ 40 h 97"/>
                <a:gd name="T16" fmla="*/ 53 w 237"/>
                <a:gd name="T17" fmla="*/ 22 h 97"/>
                <a:gd name="T18" fmla="*/ 31 w 237"/>
                <a:gd name="T19" fmla="*/ 0 h 97"/>
                <a:gd name="T20" fmla="*/ 9 w 237"/>
                <a:gd name="T21" fmla="*/ 22 h 97"/>
                <a:gd name="T22" fmla="*/ 19 w 237"/>
                <a:gd name="T23" fmla="*/ 40 h 97"/>
                <a:gd name="T24" fmla="*/ 194 w 237"/>
                <a:gd name="T25" fmla="*/ 40 h 97"/>
                <a:gd name="T26" fmla="*/ 184 w 237"/>
                <a:gd name="T27" fmla="*/ 47 h 97"/>
                <a:gd name="T28" fmla="*/ 175 w 237"/>
                <a:gd name="T29" fmla="*/ 70 h 97"/>
                <a:gd name="T30" fmla="*/ 175 w 237"/>
                <a:gd name="T31" fmla="*/ 97 h 97"/>
                <a:gd name="T32" fmla="*/ 237 w 237"/>
                <a:gd name="T33" fmla="*/ 96 h 97"/>
                <a:gd name="T34" fmla="*/ 237 w 237"/>
                <a:gd name="T35" fmla="*/ 70 h 97"/>
                <a:gd name="T36" fmla="*/ 227 w 237"/>
                <a:gd name="T37" fmla="*/ 46 h 97"/>
                <a:gd name="T38" fmla="*/ 218 w 237"/>
                <a:gd name="T39" fmla="*/ 40 h 97"/>
                <a:gd name="T40" fmla="*/ 227 w 237"/>
                <a:gd name="T41" fmla="*/ 22 h 97"/>
                <a:gd name="T42" fmla="*/ 206 w 237"/>
                <a:gd name="T43" fmla="*/ 0 h 97"/>
                <a:gd name="T44" fmla="*/ 184 w 237"/>
                <a:gd name="T45" fmla="*/ 22 h 97"/>
                <a:gd name="T46" fmla="*/ 194 w 237"/>
                <a:gd name="T47" fmla="*/ 4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7" h="97">
                  <a:moveTo>
                    <a:pt x="19" y="40"/>
                  </a:moveTo>
                  <a:cubicBezTo>
                    <a:pt x="16" y="42"/>
                    <a:pt x="12" y="44"/>
                    <a:pt x="10" y="47"/>
                  </a:cubicBezTo>
                  <a:cubicBezTo>
                    <a:pt x="4" y="53"/>
                    <a:pt x="0" y="61"/>
                    <a:pt x="0" y="71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70"/>
                    <a:pt x="63" y="70"/>
                    <a:pt x="63" y="70"/>
                  </a:cubicBezTo>
                  <a:cubicBezTo>
                    <a:pt x="63" y="61"/>
                    <a:pt x="59" y="53"/>
                    <a:pt x="53" y="47"/>
                  </a:cubicBezTo>
                  <a:cubicBezTo>
                    <a:pt x="50" y="44"/>
                    <a:pt x="47" y="42"/>
                    <a:pt x="43" y="40"/>
                  </a:cubicBezTo>
                  <a:cubicBezTo>
                    <a:pt x="49" y="36"/>
                    <a:pt x="53" y="30"/>
                    <a:pt x="53" y="22"/>
                  </a:cubicBezTo>
                  <a:cubicBezTo>
                    <a:pt x="53" y="10"/>
                    <a:pt x="43" y="0"/>
                    <a:pt x="31" y="0"/>
                  </a:cubicBezTo>
                  <a:cubicBezTo>
                    <a:pt x="19" y="1"/>
                    <a:pt x="9" y="10"/>
                    <a:pt x="9" y="22"/>
                  </a:cubicBezTo>
                  <a:cubicBezTo>
                    <a:pt x="10" y="30"/>
                    <a:pt x="13" y="37"/>
                    <a:pt x="19" y="40"/>
                  </a:cubicBezTo>
                  <a:close/>
                  <a:moveTo>
                    <a:pt x="194" y="40"/>
                  </a:moveTo>
                  <a:cubicBezTo>
                    <a:pt x="190" y="41"/>
                    <a:pt x="187" y="44"/>
                    <a:pt x="184" y="47"/>
                  </a:cubicBezTo>
                  <a:cubicBezTo>
                    <a:pt x="178" y="52"/>
                    <a:pt x="175" y="61"/>
                    <a:pt x="175" y="70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237" y="96"/>
                    <a:pt x="237" y="96"/>
                    <a:pt x="237" y="96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7" y="60"/>
                    <a:pt x="233" y="52"/>
                    <a:pt x="227" y="46"/>
                  </a:cubicBezTo>
                  <a:cubicBezTo>
                    <a:pt x="225" y="44"/>
                    <a:pt x="221" y="41"/>
                    <a:pt x="218" y="40"/>
                  </a:cubicBezTo>
                  <a:cubicBezTo>
                    <a:pt x="224" y="36"/>
                    <a:pt x="227" y="29"/>
                    <a:pt x="227" y="22"/>
                  </a:cubicBezTo>
                  <a:cubicBezTo>
                    <a:pt x="227" y="10"/>
                    <a:pt x="218" y="0"/>
                    <a:pt x="206" y="0"/>
                  </a:cubicBezTo>
                  <a:cubicBezTo>
                    <a:pt x="194" y="0"/>
                    <a:pt x="184" y="10"/>
                    <a:pt x="184" y="22"/>
                  </a:cubicBezTo>
                  <a:cubicBezTo>
                    <a:pt x="184" y="29"/>
                    <a:pt x="188" y="36"/>
                    <a:pt x="194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4008"/>
            <p:cNvSpPr>
              <a:spLocks noEditPoints="1"/>
            </p:cNvSpPr>
            <p:nvPr/>
          </p:nvSpPr>
          <p:spPr bwMode="auto">
            <a:xfrm>
              <a:off x="25743669" y="6021358"/>
              <a:ext cx="289370" cy="293689"/>
            </a:xfrm>
            <a:custGeom>
              <a:avLst/>
              <a:gdLst>
                <a:gd name="T0" fmla="*/ 46 w 93"/>
                <a:gd name="T1" fmla="*/ 94 h 94"/>
                <a:gd name="T2" fmla="*/ 0 w 93"/>
                <a:gd name="T3" fmla="*/ 47 h 94"/>
                <a:gd name="T4" fmla="*/ 46 w 93"/>
                <a:gd name="T5" fmla="*/ 0 h 94"/>
                <a:gd name="T6" fmla="*/ 93 w 93"/>
                <a:gd name="T7" fmla="*/ 47 h 94"/>
                <a:gd name="T8" fmla="*/ 46 w 93"/>
                <a:gd name="T9" fmla="*/ 94 h 94"/>
                <a:gd name="T10" fmla="*/ 46 w 93"/>
                <a:gd name="T11" fmla="*/ 13 h 94"/>
                <a:gd name="T12" fmla="*/ 13 w 93"/>
                <a:gd name="T13" fmla="*/ 47 h 94"/>
                <a:gd name="T14" fmla="*/ 46 w 93"/>
                <a:gd name="T15" fmla="*/ 82 h 94"/>
                <a:gd name="T16" fmla="*/ 80 w 93"/>
                <a:gd name="T17" fmla="*/ 47 h 94"/>
                <a:gd name="T18" fmla="*/ 46 w 93"/>
                <a:gd name="T19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94">
                  <a:moveTo>
                    <a:pt x="46" y="94"/>
                  </a:moveTo>
                  <a:cubicBezTo>
                    <a:pt x="21" y="94"/>
                    <a:pt x="0" y="73"/>
                    <a:pt x="0" y="47"/>
                  </a:cubicBezTo>
                  <a:cubicBezTo>
                    <a:pt x="0" y="21"/>
                    <a:pt x="21" y="0"/>
                    <a:pt x="46" y="0"/>
                  </a:cubicBezTo>
                  <a:cubicBezTo>
                    <a:pt x="72" y="0"/>
                    <a:pt x="93" y="21"/>
                    <a:pt x="93" y="47"/>
                  </a:cubicBezTo>
                  <a:cubicBezTo>
                    <a:pt x="93" y="73"/>
                    <a:pt x="72" y="94"/>
                    <a:pt x="46" y="94"/>
                  </a:cubicBezTo>
                  <a:close/>
                  <a:moveTo>
                    <a:pt x="46" y="13"/>
                  </a:moveTo>
                  <a:cubicBezTo>
                    <a:pt x="28" y="13"/>
                    <a:pt x="13" y="28"/>
                    <a:pt x="13" y="47"/>
                  </a:cubicBezTo>
                  <a:cubicBezTo>
                    <a:pt x="13" y="66"/>
                    <a:pt x="28" y="82"/>
                    <a:pt x="46" y="82"/>
                  </a:cubicBezTo>
                  <a:cubicBezTo>
                    <a:pt x="65" y="82"/>
                    <a:pt x="80" y="66"/>
                    <a:pt x="80" y="47"/>
                  </a:cubicBezTo>
                  <a:cubicBezTo>
                    <a:pt x="80" y="28"/>
                    <a:pt x="65" y="13"/>
                    <a:pt x="46" y="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4009"/>
            <p:cNvSpPr>
              <a:spLocks noEditPoints="1"/>
            </p:cNvSpPr>
            <p:nvPr/>
          </p:nvSpPr>
          <p:spPr bwMode="auto">
            <a:xfrm>
              <a:off x="25681352" y="6286665"/>
              <a:ext cx="414003" cy="356005"/>
            </a:xfrm>
            <a:custGeom>
              <a:avLst/>
              <a:gdLst>
                <a:gd name="T0" fmla="*/ 133 w 133"/>
                <a:gd name="T1" fmla="*/ 114 h 114"/>
                <a:gd name="T2" fmla="*/ 0 w 133"/>
                <a:gd name="T3" fmla="*/ 114 h 114"/>
                <a:gd name="T4" fmla="*/ 0 w 133"/>
                <a:gd name="T5" fmla="*/ 62 h 114"/>
                <a:gd name="T6" fmla="*/ 20 w 133"/>
                <a:gd name="T7" fmla="*/ 17 h 114"/>
                <a:gd name="T8" fmla="*/ 66 w 133"/>
                <a:gd name="T9" fmla="*/ 0 h 114"/>
                <a:gd name="T10" fmla="*/ 113 w 133"/>
                <a:gd name="T11" fmla="*/ 17 h 114"/>
                <a:gd name="T12" fmla="*/ 133 w 133"/>
                <a:gd name="T13" fmla="*/ 62 h 114"/>
                <a:gd name="T14" fmla="*/ 133 w 133"/>
                <a:gd name="T15" fmla="*/ 114 h 114"/>
                <a:gd name="T16" fmla="*/ 13 w 133"/>
                <a:gd name="T17" fmla="*/ 101 h 114"/>
                <a:gd name="T18" fmla="*/ 120 w 133"/>
                <a:gd name="T19" fmla="*/ 101 h 114"/>
                <a:gd name="T20" fmla="*/ 120 w 133"/>
                <a:gd name="T21" fmla="*/ 62 h 114"/>
                <a:gd name="T22" fmla="*/ 104 w 133"/>
                <a:gd name="T23" fmla="*/ 26 h 114"/>
                <a:gd name="T24" fmla="*/ 66 w 133"/>
                <a:gd name="T25" fmla="*/ 12 h 114"/>
                <a:gd name="T26" fmla="*/ 29 w 133"/>
                <a:gd name="T27" fmla="*/ 26 h 114"/>
                <a:gd name="T28" fmla="*/ 13 w 133"/>
                <a:gd name="T29" fmla="*/ 62 h 114"/>
                <a:gd name="T30" fmla="*/ 13 w 133"/>
                <a:gd name="T31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14">
                  <a:moveTo>
                    <a:pt x="133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62"/>
                    <a:pt x="0" y="62"/>
                    <a:pt x="0" y="62"/>
                  </a:cubicBezTo>
                  <a:cubicBezTo>
                    <a:pt x="0" y="45"/>
                    <a:pt x="7" y="29"/>
                    <a:pt x="20" y="17"/>
                  </a:cubicBezTo>
                  <a:cubicBezTo>
                    <a:pt x="33" y="6"/>
                    <a:pt x="49" y="0"/>
                    <a:pt x="66" y="0"/>
                  </a:cubicBezTo>
                  <a:cubicBezTo>
                    <a:pt x="84" y="0"/>
                    <a:pt x="100" y="6"/>
                    <a:pt x="113" y="17"/>
                  </a:cubicBezTo>
                  <a:cubicBezTo>
                    <a:pt x="125" y="29"/>
                    <a:pt x="133" y="45"/>
                    <a:pt x="133" y="62"/>
                  </a:cubicBezTo>
                  <a:lnTo>
                    <a:pt x="133" y="114"/>
                  </a:lnTo>
                  <a:close/>
                  <a:moveTo>
                    <a:pt x="13" y="101"/>
                  </a:moveTo>
                  <a:cubicBezTo>
                    <a:pt x="120" y="101"/>
                    <a:pt x="120" y="101"/>
                    <a:pt x="120" y="101"/>
                  </a:cubicBezTo>
                  <a:cubicBezTo>
                    <a:pt x="120" y="62"/>
                    <a:pt x="120" y="62"/>
                    <a:pt x="120" y="62"/>
                  </a:cubicBezTo>
                  <a:cubicBezTo>
                    <a:pt x="120" y="49"/>
                    <a:pt x="115" y="36"/>
                    <a:pt x="104" y="26"/>
                  </a:cubicBezTo>
                  <a:cubicBezTo>
                    <a:pt x="94" y="17"/>
                    <a:pt x="81" y="12"/>
                    <a:pt x="66" y="12"/>
                  </a:cubicBezTo>
                  <a:cubicBezTo>
                    <a:pt x="52" y="12"/>
                    <a:pt x="39" y="17"/>
                    <a:pt x="29" y="26"/>
                  </a:cubicBezTo>
                  <a:cubicBezTo>
                    <a:pt x="18" y="36"/>
                    <a:pt x="13" y="49"/>
                    <a:pt x="13" y="62"/>
                  </a:cubicBezTo>
                  <a:lnTo>
                    <a:pt x="13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4010"/>
            <p:cNvSpPr>
              <a:spLocks noEditPoints="1"/>
            </p:cNvSpPr>
            <p:nvPr/>
          </p:nvSpPr>
          <p:spPr bwMode="auto">
            <a:xfrm>
              <a:off x="25590654" y="5856003"/>
              <a:ext cx="595399" cy="249882"/>
            </a:xfrm>
            <a:custGeom>
              <a:avLst/>
              <a:gdLst>
                <a:gd name="T0" fmla="*/ 793 w 965"/>
                <a:gd name="T1" fmla="*/ 405 h 405"/>
                <a:gd name="T2" fmla="*/ 768 w 965"/>
                <a:gd name="T3" fmla="*/ 344 h 405"/>
                <a:gd name="T4" fmla="*/ 939 w 965"/>
                <a:gd name="T5" fmla="*/ 278 h 405"/>
                <a:gd name="T6" fmla="*/ 965 w 965"/>
                <a:gd name="T7" fmla="*/ 334 h 405"/>
                <a:gd name="T8" fmla="*/ 793 w 965"/>
                <a:gd name="T9" fmla="*/ 405 h 405"/>
                <a:gd name="T10" fmla="*/ 172 w 965"/>
                <a:gd name="T11" fmla="*/ 405 h 405"/>
                <a:gd name="T12" fmla="*/ 0 w 965"/>
                <a:gd name="T13" fmla="*/ 334 h 405"/>
                <a:gd name="T14" fmla="*/ 25 w 965"/>
                <a:gd name="T15" fmla="*/ 278 h 405"/>
                <a:gd name="T16" fmla="*/ 192 w 965"/>
                <a:gd name="T17" fmla="*/ 344 h 405"/>
                <a:gd name="T18" fmla="*/ 172 w 965"/>
                <a:gd name="T19" fmla="*/ 405 h 405"/>
                <a:gd name="T20" fmla="*/ 732 w 965"/>
                <a:gd name="T21" fmla="*/ 293 h 405"/>
                <a:gd name="T22" fmla="*/ 692 w 965"/>
                <a:gd name="T23" fmla="*/ 248 h 405"/>
                <a:gd name="T24" fmla="*/ 818 w 965"/>
                <a:gd name="T25" fmla="*/ 121 h 405"/>
                <a:gd name="T26" fmla="*/ 864 w 965"/>
                <a:gd name="T27" fmla="*/ 167 h 405"/>
                <a:gd name="T28" fmla="*/ 732 w 965"/>
                <a:gd name="T29" fmla="*/ 293 h 405"/>
                <a:gd name="T30" fmla="*/ 233 w 965"/>
                <a:gd name="T31" fmla="*/ 293 h 405"/>
                <a:gd name="T32" fmla="*/ 101 w 965"/>
                <a:gd name="T33" fmla="*/ 167 h 405"/>
                <a:gd name="T34" fmla="*/ 147 w 965"/>
                <a:gd name="T35" fmla="*/ 121 h 405"/>
                <a:gd name="T36" fmla="*/ 273 w 965"/>
                <a:gd name="T37" fmla="*/ 248 h 405"/>
                <a:gd name="T38" fmla="*/ 233 w 965"/>
                <a:gd name="T39" fmla="*/ 293 h 405"/>
                <a:gd name="T40" fmla="*/ 636 w 965"/>
                <a:gd name="T41" fmla="*/ 217 h 405"/>
                <a:gd name="T42" fmla="*/ 576 w 965"/>
                <a:gd name="T43" fmla="*/ 192 h 405"/>
                <a:gd name="T44" fmla="*/ 647 w 965"/>
                <a:gd name="T45" fmla="*/ 25 h 405"/>
                <a:gd name="T46" fmla="*/ 707 w 965"/>
                <a:gd name="T47" fmla="*/ 50 h 405"/>
                <a:gd name="T48" fmla="*/ 636 w 965"/>
                <a:gd name="T49" fmla="*/ 217 h 405"/>
                <a:gd name="T50" fmla="*/ 328 w 965"/>
                <a:gd name="T51" fmla="*/ 217 h 405"/>
                <a:gd name="T52" fmla="*/ 258 w 965"/>
                <a:gd name="T53" fmla="*/ 50 h 405"/>
                <a:gd name="T54" fmla="*/ 318 w 965"/>
                <a:gd name="T55" fmla="*/ 25 h 405"/>
                <a:gd name="T56" fmla="*/ 389 w 965"/>
                <a:gd name="T57" fmla="*/ 192 h 405"/>
                <a:gd name="T58" fmla="*/ 328 w 965"/>
                <a:gd name="T59" fmla="*/ 217 h 405"/>
                <a:gd name="T60" fmla="*/ 515 w 965"/>
                <a:gd name="T61" fmla="*/ 182 h 405"/>
                <a:gd name="T62" fmla="*/ 450 w 965"/>
                <a:gd name="T63" fmla="*/ 182 h 405"/>
                <a:gd name="T64" fmla="*/ 450 w 965"/>
                <a:gd name="T65" fmla="*/ 0 h 405"/>
                <a:gd name="T66" fmla="*/ 515 w 965"/>
                <a:gd name="T67" fmla="*/ 0 h 405"/>
                <a:gd name="T68" fmla="*/ 515 w 965"/>
                <a:gd name="T69" fmla="*/ 182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5" h="405">
                  <a:moveTo>
                    <a:pt x="793" y="405"/>
                  </a:moveTo>
                  <a:lnTo>
                    <a:pt x="768" y="344"/>
                  </a:lnTo>
                  <a:lnTo>
                    <a:pt x="939" y="278"/>
                  </a:lnTo>
                  <a:lnTo>
                    <a:pt x="965" y="334"/>
                  </a:lnTo>
                  <a:lnTo>
                    <a:pt x="793" y="405"/>
                  </a:lnTo>
                  <a:close/>
                  <a:moveTo>
                    <a:pt x="172" y="405"/>
                  </a:moveTo>
                  <a:lnTo>
                    <a:pt x="0" y="334"/>
                  </a:lnTo>
                  <a:lnTo>
                    <a:pt x="25" y="278"/>
                  </a:lnTo>
                  <a:lnTo>
                    <a:pt x="192" y="344"/>
                  </a:lnTo>
                  <a:lnTo>
                    <a:pt x="172" y="405"/>
                  </a:lnTo>
                  <a:close/>
                  <a:moveTo>
                    <a:pt x="732" y="293"/>
                  </a:moveTo>
                  <a:lnTo>
                    <a:pt x="692" y="248"/>
                  </a:lnTo>
                  <a:lnTo>
                    <a:pt x="818" y="121"/>
                  </a:lnTo>
                  <a:lnTo>
                    <a:pt x="864" y="167"/>
                  </a:lnTo>
                  <a:lnTo>
                    <a:pt x="732" y="293"/>
                  </a:lnTo>
                  <a:close/>
                  <a:moveTo>
                    <a:pt x="233" y="293"/>
                  </a:moveTo>
                  <a:lnTo>
                    <a:pt x="101" y="167"/>
                  </a:lnTo>
                  <a:lnTo>
                    <a:pt x="147" y="121"/>
                  </a:lnTo>
                  <a:lnTo>
                    <a:pt x="273" y="248"/>
                  </a:lnTo>
                  <a:lnTo>
                    <a:pt x="233" y="293"/>
                  </a:lnTo>
                  <a:close/>
                  <a:moveTo>
                    <a:pt x="636" y="217"/>
                  </a:moveTo>
                  <a:lnTo>
                    <a:pt x="576" y="192"/>
                  </a:lnTo>
                  <a:lnTo>
                    <a:pt x="647" y="25"/>
                  </a:lnTo>
                  <a:lnTo>
                    <a:pt x="707" y="50"/>
                  </a:lnTo>
                  <a:lnTo>
                    <a:pt x="636" y="217"/>
                  </a:lnTo>
                  <a:close/>
                  <a:moveTo>
                    <a:pt x="328" y="217"/>
                  </a:moveTo>
                  <a:lnTo>
                    <a:pt x="258" y="50"/>
                  </a:lnTo>
                  <a:lnTo>
                    <a:pt x="318" y="25"/>
                  </a:lnTo>
                  <a:lnTo>
                    <a:pt x="389" y="192"/>
                  </a:lnTo>
                  <a:lnTo>
                    <a:pt x="328" y="217"/>
                  </a:lnTo>
                  <a:close/>
                  <a:moveTo>
                    <a:pt x="515" y="182"/>
                  </a:moveTo>
                  <a:lnTo>
                    <a:pt x="450" y="182"/>
                  </a:lnTo>
                  <a:lnTo>
                    <a:pt x="450" y="0"/>
                  </a:lnTo>
                  <a:lnTo>
                    <a:pt x="515" y="0"/>
                  </a:lnTo>
                  <a:lnTo>
                    <a:pt x="515" y="1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1" name="Group 200"/>
          <p:cNvGrpSpPr/>
          <p:nvPr/>
        </p:nvGrpSpPr>
        <p:grpSpPr>
          <a:xfrm>
            <a:off x="1871971" y="3530687"/>
            <a:ext cx="318645" cy="339587"/>
            <a:chOff x="25525253" y="4591167"/>
            <a:chExt cx="741626" cy="790368"/>
          </a:xfrm>
        </p:grpSpPr>
        <p:sp>
          <p:nvSpPr>
            <p:cNvPr id="202" name="Freeform 4011"/>
            <p:cNvSpPr>
              <a:spLocks/>
            </p:cNvSpPr>
            <p:nvPr/>
          </p:nvSpPr>
          <p:spPr bwMode="auto">
            <a:xfrm>
              <a:off x="25896066" y="5062550"/>
              <a:ext cx="168439" cy="281349"/>
            </a:xfrm>
            <a:custGeom>
              <a:avLst/>
              <a:gdLst>
                <a:gd name="T0" fmla="*/ 54 w 54"/>
                <a:gd name="T1" fmla="*/ 50 h 90"/>
                <a:gd name="T2" fmla="*/ 38 w 54"/>
                <a:gd name="T3" fmla="*/ 14 h 90"/>
                <a:gd name="T4" fmla="*/ 1 w 54"/>
                <a:gd name="T5" fmla="*/ 0 h 90"/>
                <a:gd name="T6" fmla="*/ 0 w 54"/>
                <a:gd name="T7" fmla="*/ 0 h 90"/>
                <a:gd name="T8" fmla="*/ 0 w 54"/>
                <a:gd name="T9" fmla="*/ 90 h 90"/>
                <a:gd name="T10" fmla="*/ 54 w 54"/>
                <a:gd name="T11" fmla="*/ 90 h 90"/>
                <a:gd name="T12" fmla="*/ 54 w 54"/>
                <a:gd name="T1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90">
                  <a:moveTo>
                    <a:pt x="54" y="50"/>
                  </a:moveTo>
                  <a:cubicBezTo>
                    <a:pt x="54" y="37"/>
                    <a:pt x="48" y="24"/>
                    <a:pt x="38" y="14"/>
                  </a:cubicBezTo>
                  <a:cubicBezTo>
                    <a:pt x="28" y="5"/>
                    <a:pt x="15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4" y="90"/>
                    <a:pt x="54" y="90"/>
                    <a:pt x="54" y="90"/>
                  </a:cubicBezTo>
                  <a:lnTo>
                    <a:pt x="54" y="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4012"/>
            <p:cNvSpPr>
              <a:spLocks/>
            </p:cNvSpPr>
            <p:nvPr/>
          </p:nvSpPr>
          <p:spPr bwMode="auto">
            <a:xfrm>
              <a:off x="25896066" y="4800328"/>
              <a:ext cx="106123" cy="215948"/>
            </a:xfrm>
            <a:custGeom>
              <a:avLst/>
              <a:gdLst>
                <a:gd name="T0" fmla="*/ 34 w 34"/>
                <a:gd name="T1" fmla="*/ 34 h 69"/>
                <a:gd name="T2" fmla="*/ 1 w 34"/>
                <a:gd name="T3" fmla="*/ 0 h 69"/>
                <a:gd name="T4" fmla="*/ 0 w 34"/>
                <a:gd name="T5" fmla="*/ 0 h 69"/>
                <a:gd name="T6" fmla="*/ 0 w 34"/>
                <a:gd name="T7" fmla="*/ 69 h 69"/>
                <a:gd name="T8" fmla="*/ 1 w 34"/>
                <a:gd name="T9" fmla="*/ 69 h 69"/>
                <a:gd name="T10" fmla="*/ 34 w 34"/>
                <a:gd name="T11" fmla="*/ 3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69">
                  <a:moveTo>
                    <a:pt x="34" y="34"/>
                  </a:moveTo>
                  <a:cubicBezTo>
                    <a:pt x="34" y="15"/>
                    <a:pt x="19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1" y="69"/>
                  </a:cubicBezTo>
                  <a:cubicBezTo>
                    <a:pt x="19" y="69"/>
                    <a:pt x="34" y="53"/>
                    <a:pt x="34" y="3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4013"/>
            <p:cNvSpPr>
              <a:spLocks noEditPoints="1"/>
            </p:cNvSpPr>
            <p:nvPr/>
          </p:nvSpPr>
          <p:spPr bwMode="auto">
            <a:xfrm>
              <a:off x="25525253" y="5022446"/>
              <a:ext cx="741626" cy="306029"/>
            </a:xfrm>
            <a:custGeom>
              <a:avLst/>
              <a:gdLst>
                <a:gd name="T0" fmla="*/ 19 w 238"/>
                <a:gd name="T1" fmla="*/ 40 h 98"/>
                <a:gd name="T2" fmla="*/ 9 w 238"/>
                <a:gd name="T3" fmla="*/ 47 h 98"/>
                <a:gd name="T4" fmla="*/ 0 w 238"/>
                <a:gd name="T5" fmla="*/ 71 h 98"/>
                <a:gd name="T6" fmla="*/ 0 w 238"/>
                <a:gd name="T7" fmla="*/ 98 h 98"/>
                <a:gd name="T8" fmla="*/ 63 w 238"/>
                <a:gd name="T9" fmla="*/ 97 h 98"/>
                <a:gd name="T10" fmla="*/ 63 w 238"/>
                <a:gd name="T11" fmla="*/ 71 h 98"/>
                <a:gd name="T12" fmla="*/ 53 w 238"/>
                <a:gd name="T13" fmla="*/ 47 h 98"/>
                <a:gd name="T14" fmla="*/ 43 w 238"/>
                <a:gd name="T15" fmla="*/ 40 h 98"/>
                <a:gd name="T16" fmla="*/ 53 w 238"/>
                <a:gd name="T17" fmla="*/ 22 h 98"/>
                <a:gd name="T18" fmla="*/ 31 w 238"/>
                <a:gd name="T19" fmla="*/ 0 h 98"/>
                <a:gd name="T20" fmla="*/ 9 w 238"/>
                <a:gd name="T21" fmla="*/ 22 h 98"/>
                <a:gd name="T22" fmla="*/ 19 w 238"/>
                <a:gd name="T23" fmla="*/ 40 h 98"/>
                <a:gd name="T24" fmla="*/ 194 w 238"/>
                <a:gd name="T25" fmla="*/ 40 h 98"/>
                <a:gd name="T26" fmla="*/ 185 w 238"/>
                <a:gd name="T27" fmla="*/ 47 h 98"/>
                <a:gd name="T28" fmla="*/ 175 w 238"/>
                <a:gd name="T29" fmla="*/ 70 h 98"/>
                <a:gd name="T30" fmla="*/ 175 w 238"/>
                <a:gd name="T31" fmla="*/ 97 h 98"/>
                <a:gd name="T32" fmla="*/ 238 w 238"/>
                <a:gd name="T33" fmla="*/ 97 h 98"/>
                <a:gd name="T34" fmla="*/ 238 w 238"/>
                <a:gd name="T35" fmla="*/ 70 h 98"/>
                <a:gd name="T36" fmla="*/ 228 w 238"/>
                <a:gd name="T37" fmla="*/ 46 h 98"/>
                <a:gd name="T38" fmla="*/ 219 w 238"/>
                <a:gd name="T39" fmla="*/ 40 h 98"/>
                <a:gd name="T40" fmla="*/ 228 w 238"/>
                <a:gd name="T41" fmla="*/ 21 h 98"/>
                <a:gd name="T42" fmla="*/ 206 w 238"/>
                <a:gd name="T43" fmla="*/ 0 h 98"/>
                <a:gd name="T44" fmla="*/ 185 w 238"/>
                <a:gd name="T45" fmla="*/ 22 h 98"/>
                <a:gd name="T46" fmla="*/ 194 w 238"/>
                <a:gd name="T47" fmla="*/ 4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8" h="98">
                  <a:moveTo>
                    <a:pt x="19" y="40"/>
                  </a:moveTo>
                  <a:cubicBezTo>
                    <a:pt x="15" y="42"/>
                    <a:pt x="12" y="44"/>
                    <a:pt x="9" y="47"/>
                  </a:cubicBezTo>
                  <a:cubicBezTo>
                    <a:pt x="4" y="53"/>
                    <a:pt x="0" y="61"/>
                    <a:pt x="0" y="7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61"/>
                    <a:pt x="59" y="53"/>
                    <a:pt x="53" y="47"/>
                  </a:cubicBezTo>
                  <a:cubicBezTo>
                    <a:pt x="50" y="44"/>
                    <a:pt x="47" y="42"/>
                    <a:pt x="43" y="40"/>
                  </a:cubicBezTo>
                  <a:cubicBezTo>
                    <a:pt x="49" y="36"/>
                    <a:pt x="53" y="30"/>
                    <a:pt x="53" y="22"/>
                  </a:cubicBezTo>
                  <a:cubicBezTo>
                    <a:pt x="53" y="10"/>
                    <a:pt x="43" y="0"/>
                    <a:pt x="31" y="0"/>
                  </a:cubicBezTo>
                  <a:cubicBezTo>
                    <a:pt x="19" y="0"/>
                    <a:pt x="9" y="10"/>
                    <a:pt x="9" y="22"/>
                  </a:cubicBezTo>
                  <a:cubicBezTo>
                    <a:pt x="9" y="30"/>
                    <a:pt x="13" y="37"/>
                    <a:pt x="19" y="40"/>
                  </a:cubicBezTo>
                  <a:close/>
                  <a:moveTo>
                    <a:pt x="194" y="40"/>
                  </a:moveTo>
                  <a:cubicBezTo>
                    <a:pt x="191" y="41"/>
                    <a:pt x="187" y="44"/>
                    <a:pt x="185" y="47"/>
                  </a:cubicBezTo>
                  <a:cubicBezTo>
                    <a:pt x="179" y="52"/>
                    <a:pt x="175" y="61"/>
                    <a:pt x="175" y="70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238" y="97"/>
                    <a:pt x="238" y="97"/>
                    <a:pt x="238" y="97"/>
                  </a:cubicBezTo>
                  <a:cubicBezTo>
                    <a:pt x="238" y="70"/>
                    <a:pt x="238" y="70"/>
                    <a:pt x="238" y="70"/>
                  </a:cubicBezTo>
                  <a:cubicBezTo>
                    <a:pt x="238" y="61"/>
                    <a:pt x="234" y="52"/>
                    <a:pt x="228" y="46"/>
                  </a:cubicBezTo>
                  <a:cubicBezTo>
                    <a:pt x="226" y="44"/>
                    <a:pt x="222" y="41"/>
                    <a:pt x="219" y="40"/>
                  </a:cubicBezTo>
                  <a:cubicBezTo>
                    <a:pt x="225" y="36"/>
                    <a:pt x="228" y="29"/>
                    <a:pt x="228" y="21"/>
                  </a:cubicBezTo>
                  <a:cubicBezTo>
                    <a:pt x="228" y="9"/>
                    <a:pt x="218" y="0"/>
                    <a:pt x="206" y="0"/>
                  </a:cubicBezTo>
                  <a:cubicBezTo>
                    <a:pt x="194" y="0"/>
                    <a:pt x="184" y="10"/>
                    <a:pt x="185" y="22"/>
                  </a:cubicBezTo>
                  <a:cubicBezTo>
                    <a:pt x="185" y="29"/>
                    <a:pt x="188" y="36"/>
                    <a:pt x="194" y="4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4014"/>
            <p:cNvSpPr>
              <a:spLocks noEditPoints="1"/>
            </p:cNvSpPr>
            <p:nvPr/>
          </p:nvSpPr>
          <p:spPr bwMode="auto">
            <a:xfrm>
              <a:off x="25687522" y="4760223"/>
              <a:ext cx="417088" cy="621312"/>
            </a:xfrm>
            <a:custGeom>
              <a:avLst/>
              <a:gdLst>
                <a:gd name="T0" fmla="*/ 113 w 134"/>
                <a:gd name="T1" fmla="*/ 102 h 199"/>
                <a:gd name="T2" fmla="*/ 89 w 134"/>
                <a:gd name="T3" fmla="*/ 88 h 199"/>
                <a:gd name="T4" fmla="*/ 113 w 134"/>
                <a:gd name="T5" fmla="*/ 47 h 199"/>
                <a:gd name="T6" fmla="*/ 67 w 134"/>
                <a:gd name="T7" fmla="*/ 0 h 199"/>
                <a:gd name="T8" fmla="*/ 20 w 134"/>
                <a:gd name="T9" fmla="*/ 47 h 199"/>
                <a:gd name="T10" fmla="*/ 44 w 134"/>
                <a:gd name="T11" fmla="*/ 88 h 199"/>
                <a:gd name="T12" fmla="*/ 20 w 134"/>
                <a:gd name="T13" fmla="*/ 102 h 199"/>
                <a:gd name="T14" fmla="*/ 0 w 134"/>
                <a:gd name="T15" fmla="*/ 147 h 199"/>
                <a:gd name="T16" fmla="*/ 0 w 134"/>
                <a:gd name="T17" fmla="*/ 199 h 199"/>
                <a:gd name="T18" fmla="*/ 134 w 134"/>
                <a:gd name="T19" fmla="*/ 199 h 199"/>
                <a:gd name="T20" fmla="*/ 134 w 134"/>
                <a:gd name="T21" fmla="*/ 147 h 199"/>
                <a:gd name="T22" fmla="*/ 113 w 134"/>
                <a:gd name="T23" fmla="*/ 102 h 199"/>
                <a:gd name="T24" fmla="*/ 33 w 134"/>
                <a:gd name="T25" fmla="*/ 47 h 199"/>
                <a:gd name="T26" fmla="*/ 67 w 134"/>
                <a:gd name="T27" fmla="*/ 12 h 199"/>
                <a:gd name="T28" fmla="*/ 101 w 134"/>
                <a:gd name="T29" fmla="*/ 47 h 199"/>
                <a:gd name="T30" fmla="*/ 67 w 134"/>
                <a:gd name="T31" fmla="*/ 82 h 199"/>
                <a:gd name="T32" fmla="*/ 33 w 134"/>
                <a:gd name="T33" fmla="*/ 47 h 199"/>
                <a:gd name="T34" fmla="*/ 121 w 134"/>
                <a:gd name="T35" fmla="*/ 187 h 199"/>
                <a:gd name="T36" fmla="*/ 13 w 134"/>
                <a:gd name="T37" fmla="*/ 187 h 199"/>
                <a:gd name="T38" fmla="*/ 13 w 134"/>
                <a:gd name="T39" fmla="*/ 147 h 199"/>
                <a:gd name="T40" fmla="*/ 29 w 134"/>
                <a:gd name="T41" fmla="*/ 111 h 199"/>
                <a:gd name="T42" fmla="*/ 67 w 134"/>
                <a:gd name="T43" fmla="*/ 97 h 199"/>
                <a:gd name="T44" fmla="*/ 105 w 134"/>
                <a:gd name="T45" fmla="*/ 111 h 199"/>
                <a:gd name="T46" fmla="*/ 121 w 134"/>
                <a:gd name="T47" fmla="*/ 147 h 199"/>
                <a:gd name="T48" fmla="*/ 121 w 134"/>
                <a:gd name="T49" fmla="*/ 18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199">
                  <a:moveTo>
                    <a:pt x="113" y="102"/>
                  </a:moveTo>
                  <a:cubicBezTo>
                    <a:pt x="106" y="96"/>
                    <a:pt x="98" y="91"/>
                    <a:pt x="89" y="88"/>
                  </a:cubicBezTo>
                  <a:cubicBezTo>
                    <a:pt x="104" y="80"/>
                    <a:pt x="113" y="65"/>
                    <a:pt x="113" y="47"/>
                  </a:cubicBezTo>
                  <a:cubicBezTo>
                    <a:pt x="113" y="21"/>
                    <a:pt x="92" y="0"/>
                    <a:pt x="67" y="0"/>
                  </a:cubicBezTo>
                  <a:cubicBezTo>
                    <a:pt x="41" y="0"/>
                    <a:pt x="20" y="21"/>
                    <a:pt x="20" y="47"/>
                  </a:cubicBezTo>
                  <a:cubicBezTo>
                    <a:pt x="20" y="65"/>
                    <a:pt x="30" y="80"/>
                    <a:pt x="44" y="88"/>
                  </a:cubicBezTo>
                  <a:cubicBezTo>
                    <a:pt x="35" y="91"/>
                    <a:pt x="27" y="96"/>
                    <a:pt x="20" y="102"/>
                  </a:cubicBezTo>
                  <a:cubicBezTo>
                    <a:pt x="7" y="114"/>
                    <a:pt x="0" y="130"/>
                    <a:pt x="0" y="147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34" y="199"/>
                    <a:pt x="134" y="199"/>
                    <a:pt x="134" y="199"/>
                  </a:cubicBezTo>
                  <a:cubicBezTo>
                    <a:pt x="134" y="147"/>
                    <a:pt x="134" y="147"/>
                    <a:pt x="134" y="147"/>
                  </a:cubicBezTo>
                  <a:cubicBezTo>
                    <a:pt x="134" y="130"/>
                    <a:pt x="126" y="114"/>
                    <a:pt x="113" y="102"/>
                  </a:cubicBezTo>
                  <a:close/>
                  <a:moveTo>
                    <a:pt x="33" y="47"/>
                  </a:moveTo>
                  <a:cubicBezTo>
                    <a:pt x="33" y="28"/>
                    <a:pt x="48" y="12"/>
                    <a:pt x="67" y="12"/>
                  </a:cubicBezTo>
                  <a:cubicBezTo>
                    <a:pt x="86" y="12"/>
                    <a:pt x="101" y="28"/>
                    <a:pt x="101" y="47"/>
                  </a:cubicBezTo>
                  <a:cubicBezTo>
                    <a:pt x="101" y="66"/>
                    <a:pt x="86" y="82"/>
                    <a:pt x="67" y="82"/>
                  </a:cubicBezTo>
                  <a:cubicBezTo>
                    <a:pt x="48" y="82"/>
                    <a:pt x="33" y="66"/>
                    <a:pt x="33" y="47"/>
                  </a:cubicBezTo>
                  <a:close/>
                  <a:moveTo>
                    <a:pt x="121" y="187"/>
                  </a:moveTo>
                  <a:cubicBezTo>
                    <a:pt x="13" y="187"/>
                    <a:pt x="13" y="187"/>
                    <a:pt x="13" y="187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3" y="134"/>
                    <a:pt x="18" y="121"/>
                    <a:pt x="29" y="111"/>
                  </a:cubicBezTo>
                  <a:cubicBezTo>
                    <a:pt x="39" y="102"/>
                    <a:pt x="52" y="97"/>
                    <a:pt x="67" y="97"/>
                  </a:cubicBezTo>
                  <a:cubicBezTo>
                    <a:pt x="81" y="97"/>
                    <a:pt x="95" y="102"/>
                    <a:pt x="105" y="111"/>
                  </a:cubicBezTo>
                  <a:cubicBezTo>
                    <a:pt x="115" y="121"/>
                    <a:pt x="121" y="134"/>
                    <a:pt x="121" y="147"/>
                  </a:cubicBezTo>
                  <a:lnTo>
                    <a:pt x="121" y="187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4015"/>
            <p:cNvSpPr>
              <a:spLocks noEditPoints="1"/>
            </p:cNvSpPr>
            <p:nvPr/>
          </p:nvSpPr>
          <p:spPr bwMode="auto">
            <a:xfrm>
              <a:off x="25596824" y="4591167"/>
              <a:ext cx="598484" cy="249882"/>
            </a:xfrm>
            <a:custGeom>
              <a:avLst/>
              <a:gdLst>
                <a:gd name="T0" fmla="*/ 798 w 970"/>
                <a:gd name="T1" fmla="*/ 405 h 405"/>
                <a:gd name="T2" fmla="*/ 773 w 970"/>
                <a:gd name="T3" fmla="*/ 350 h 405"/>
                <a:gd name="T4" fmla="*/ 945 w 970"/>
                <a:gd name="T5" fmla="*/ 279 h 405"/>
                <a:gd name="T6" fmla="*/ 970 w 970"/>
                <a:gd name="T7" fmla="*/ 339 h 405"/>
                <a:gd name="T8" fmla="*/ 798 w 970"/>
                <a:gd name="T9" fmla="*/ 405 h 405"/>
                <a:gd name="T10" fmla="*/ 172 w 970"/>
                <a:gd name="T11" fmla="*/ 405 h 405"/>
                <a:gd name="T12" fmla="*/ 0 w 970"/>
                <a:gd name="T13" fmla="*/ 339 h 405"/>
                <a:gd name="T14" fmla="*/ 26 w 970"/>
                <a:gd name="T15" fmla="*/ 279 h 405"/>
                <a:gd name="T16" fmla="*/ 192 w 970"/>
                <a:gd name="T17" fmla="*/ 350 h 405"/>
                <a:gd name="T18" fmla="*/ 172 w 970"/>
                <a:gd name="T19" fmla="*/ 405 h 405"/>
                <a:gd name="T20" fmla="*/ 738 w 970"/>
                <a:gd name="T21" fmla="*/ 299 h 405"/>
                <a:gd name="T22" fmla="*/ 692 w 970"/>
                <a:gd name="T23" fmla="*/ 253 h 405"/>
                <a:gd name="T24" fmla="*/ 823 w 970"/>
                <a:gd name="T25" fmla="*/ 127 h 405"/>
                <a:gd name="T26" fmla="*/ 869 w 970"/>
                <a:gd name="T27" fmla="*/ 172 h 405"/>
                <a:gd name="T28" fmla="*/ 738 w 970"/>
                <a:gd name="T29" fmla="*/ 299 h 405"/>
                <a:gd name="T30" fmla="*/ 233 w 970"/>
                <a:gd name="T31" fmla="*/ 299 h 405"/>
                <a:gd name="T32" fmla="*/ 101 w 970"/>
                <a:gd name="T33" fmla="*/ 172 h 405"/>
                <a:gd name="T34" fmla="*/ 147 w 970"/>
                <a:gd name="T35" fmla="*/ 127 h 405"/>
                <a:gd name="T36" fmla="*/ 278 w 970"/>
                <a:gd name="T37" fmla="*/ 253 h 405"/>
                <a:gd name="T38" fmla="*/ 233 w 970"/>
                <a:gd name="T39" fmla="*/ 299 h 405"/>
                <a:gd name="T40" fmla="*/ 637 w 970"/>
                <a:gd name="T41" fmla="*/ 218 h 405"/>
                <a:gd name="T42" fmla="*/ 581 w 970"/>
                <a:gd name="T43" fmla="*/ 193 h 405"/>
                <a:gd name="T44" fmla="*/ 652 w 970"/>
                <a:gd name="T45" fmla="*/ 26 h 405"/>
                <a:gd name="T46" fmla="*/ 707 w 970"/>
                <a:gd name="T47" fmla="*/ 51 h 405"/>
                <a:gd name="T48" fmla="*/ 637 w 970"/>
                <a:gd name="T49" fmla="*/ 218 h 405"/>
                <a:gd name="T50" fmla="*/ 329 w 970"/>
                <a:gd name="T51" fmla="*/ 218 h 405"/>
                <a:gd name="T52" fmla="*/ 258 w 970"/>
                <a:gd name="T53" fmla="*/ 51 h 405"/>
                <a:gd name="T54" fmla="*/ 318 w 970"/>
                <a:gd name="T55" fmla="*/ 26 h 405"/>
                <a:gd name="T56" fmla="*/ 389 w 970"/>
                <a:gd name="T57" fmla="*/ 193 h 405"/>
                <a:gd name="T58" fmla="*/ 329 w 970"/>
                <a:gd name="T59" fmla="*/ 218 h 405"/>
                <a:gd name="T60" fmla="*/ 515 w 970"/>
                <a:gd name="T61" fmla="*/ 183 h 405"/>
                <a:gd name="T62" fmla="*/ 455 w 970"/>
                <a:gd name="T63" fmla="*/ 183 h 405"/>
                <a:gd name="T64" fmla="*/ 455 w 970"/>
                <a:gd name="T65" fmla="*/ 0 h 405"/>
                <a:gd name="T66" fmla="*/ 515 w 970"/>
                <a:gd name="T67" fmla="*/ 0 h 405"/>
                <a:gd name="T68" fmla="*/ 515 w 970"/>
                <a:gd name="T69" fmla="*/ 183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70" h="405">
                  <a:moveTo>
                    <a:pt x="798" y="405"/>
                  </a:moveTo>
                  <a:lnTo>
                    <a:pt x="773" y="350"/>
                  </a:lnTo>
                  <a:lnTo>
                    <a:pt x="945" y="279"/>
                  </a:lnTo>
                  <a:lnTo>
                    <a:pt x="970" y="339"/>
                  </a:lnTo>
                  <a:lnTo>
                    <a:pt x="798" y="405"/>
                  </a:lnTo>
                  <a:close/>
                  <a:moveTo>
                    <a:pt x="172" y="405"/>
                  </a:moveTo>
                  <a:lnTo>
                    <a:pt x="0" y="339"/>
                  </a:lnTo>
                  <a:lnTo>
                    <a:pt x="26" y="279"/>
                  </a:lnTo>
                  <a:lnTo>
                    <a:pt x="192" y="350"/>
                  </a:lnTo>
                  <a:lnTo>
                    <a:pt x="172" y="405"/>
                  </a:lnTo>
                  <a:close/>
                  <a:moveTo>
                    <a:pt x="738" y="299"/>
                  </a:moveTo>
                  <a:lnTo>
                    <a:pt x="692" y="253"/>
                  </a:lnTo>
                  <a:lnTo>
                    <a:pt x="823" y="127"/>
                  </a:lnTo>
                  <a:lnTo>
                    <a:pt x="869" y="172"/>
                  </a:lnTo>
                  <a:lnTo>
                    <a:pt x="738" y="299"/>
                  </a:lnTo>
                  <a:close/>
                  <a:moveTo>
                    <a:pt x="233" y="299"/>
                  </a:moveTo>
                  <a:lnTo>
                    <a:pt x="101" y="172"/>
                  </a:lnTo>
                  <a:lnTo>
                    <a:pt x="147" y="127"/>
                  </a:lnTo>
                  <a:lnTo>
                    <a:pt x="278" y="253"/>
                  </a:lnTo>
                  <a:lnTo>
                    <a:pt x="233" y="299"/>
                  </a:lnTo>
                  <a:close/>
                  <a:moveTo>
                    <a:pt x="637" y="218"/>
                  </a:moveTo>
                  <a:lnTo>
                    <a:pt x="581" y="193"/>
                  </a:lnTo>
                  <a:lnTo>
                    <a:pt x="652" y="26"/>
                  </a:lnTo>
                  <a:lnTo>
                    <a:pt x="707" y="51"/>
                  </a:lnTo>
                  <a:lnTo>
                    <a:pt x="637" y="218"/>
                  </a:lnTo>
                  <a:close/>
                  <a:moveTo>
                    <a:pt x="329" y="218"/>
                  </a:moveTo>
                  <a:lnTo>
                    <a:pt x="258" y="51"/>
                  </a:lnTo>
                  <a:lnTo>
                    <a:pt x="318" y="26"/>
                  </a:lnTo>
                  <a:lnTo>
                    <a:pt x="389" y="193"/>
                  </a:lnTo>
                  <a:lnTo>
                    <a:pt x="329" y="218"/>
                  </a:lnTo>
                  <a:close/>
                  <a:moveTo>
                    <a:pt x="515" y="183"/>
                  </a:moveTo>
                  <a:lnTo>
                    <a:pt x="455" y="183"/>
                  </a:lnTo>
                  <a:lnTo>
                    <a:pt x="455" y="0"/>
                  </a:lnTo>
                  <a:lnTo>
                    <a:pt x="515" y="0"/>
                  </a:lnTo>
                  <a:lnTo>
                    <a:pt x="515" y="18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7" name="Group 206"/>
          <p:cNvGrpSpPr/>
          <p:nvPr/>
        </p:nvGrpSpPr>
        <p:grpSpPr>
          <a:xfrm>
            <a:off x="1058063" y="3542752"/>
            <a:ext cx="315942" cy="315457"/>
            <a:chOff x="24238822" y="4622634"/>
            <a:chExt cx="803325" cy="802091"/>
          </a:xfrm>
        </p:grpSpPr>
        <p:sp>
          <p:nvSpPr>
            <p:cNvPr id="208" name="Freeform 4071"/>
            <p:cNvSpPr>
              <a:spLocks/>
            </p:cNvSpPr>
            <p:nvPr/>
          </p:nvSpPr>
          <p:spPr bwMode="auto">
            <a:xfrm>
              <a:off x="24721310" y="5106357"/>
              <a:ext cx="156100" cy="153014"/>
            </a:xfrm>
            <a:custGeom>
              <a:avLst/>
              <a:gdLst>
                <a:gd name="T0" fmla="*/ 21 w 50"/>
                <a:gd name="T1" fmla="*/ 2 h 49"/>
                <a:gd name="T2" fmla="*/ 15 w 50"/>
                <a:gd name="T3" fmla="*/ 0 h 49"/>
                <a:gd name="T4" fmla="*/ 0 w 50"/>
                <a:gd name="T5" fmla="*/ 14 h 49"/>
                <a:gd name="T6" fmla="*/ 2 w 50"/>
                <a:gd name="T7" fmla="*/ 20 h 49"/>
                <a:gd name="T8" fmla="*/ 9 w 50"/>
                <a:gd name="T9" fmla="*/ 41 h 49"/>
                <a:gd name="T10" fmla="*/ 33 w 50"/>
                <a:gd name="T11" fmla="*/ 46 h 49"/>
                <a:gd name="T12" fmla="*/ 20 w 50"/>
                <a:gd name="T13" fmla="*/ 33 h 49"/>
                <a:gd name="T14" fmla="*/ 34 w 50"/>
                <a:gd name="T15" fmla="*/ 19 h 49"/>
                <a:gd name="T16" fmla="*/ 47 w 50"/>
                <a:gd name="T17" fmla="*/ 32 h 49"/>
                <a:gd name="T18" fmla="*/ 42 w 50"/>
                <a:gd name="T19" fmla="*/ 8 h 49"/>
                <a:gd name="T20" fmla="*/ 21 w 50"/>
                <a:gd name="T2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9">
                  <a:moveTo>
                    <a:pt x="21" y="2"/>
                  </a:moveTo>
                  <a:cubicBezTo>
                    <a:pt x="18" y="2"/>
                    <a:pt x="16" y="1"/>
                    <a:pt x="15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6"/>
                    <a:pt x="3" y="18"/>
                    <a:pt x="2" y="20"/>
                  </a:cubicBezTo>
                  <a:cubicBezTo>
                    <a:pt x="1" y="27"/>
                    <a:pt x="3" y="35"/>
                    <a:pt x="9" y="41"/>
                  </a:cubicBezTo>
                  <a:cubicBezTo>
                    <a:pt x="15" y="47"/>
                    <a:pt x="25" y="49"/>
                    <a:pt x="33" y="46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5" y="28"/>
                    <a:pt x="29" y="14"/>
                    <a:pt x="34" y="1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50" y="24"/>
                    <a:pt x="48" y="14"/>
                    <a:pt x="42" y="8"/>
                  </a:cubicBezTo>
                  <a:cubicBezTo>
                    <a:pt x="36" y="2"/>
                    <a:pt x="28" y="0"/>
                    <a:pt x="21" y="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4072"/>
            <p:cNvSpPr>
              <a:spLocks/>
            </p:cNvSpPr>
            <p:nvPr/>
          </p:nvSpPr>
          <p:spPr bwMode="auto">
            <a:xfrm>
              <a:off x="24275841" y="4660270"/>
              <a:ext cx="364643" cy="727435"/>
            </a:xfrm>
            <a:custGeom>
              <a:avLst/>
              <a:gdLst>
                <a:gd name="T0" fmla="*/ 75 w 117"/>
                <a:gd name="T1" fmla="*/ 180 h 233"/>
                <a:gd name="T2" fmla="*/ 73 w 117"/>
                <a:gd name="T3" fmla="*/ 180 h 233"/>
                <a:gd name="T4" fmla="*/ 71 w 117"/>
                <a:gd name="T5" fmla="*/ 180 h 233"/>
                <a:gd name="T6" fmla="*/ 51 w 117"/>
                <a:gd name="T7" fmla="*/ 172 h 233"/>
                <a:gd name="T8" fmla="*/ 39 w 117"/>
                <a:gd name="T9" fmla="*/ 158 h 233"/>
                <a:gd name="T10" fmla="*/ 77 w 117"/>
                <a:gd name="T11" fmla="*/ 120 h 233"/>
                <a:gd name="T12" fmla="*/ 96 w 117"/>
                <a:gd name="T13" fmla="*/ 138 h 233"/>
                <a:gd name="T14" fmla="*/ 117 w 117"/>
                <a:gd name="T15" fmla="*/ 129 h 233"/>
                <a:gd name="T16" fmla="*/ 117 w 117"/>
                <a:gd name="T17" fmla="*/ 124 h 233"/>
                <a:gd name="T18" fmla="*/ 112 w 117"/>
                <a:gd name="T19" fmla="*/ 126 h 233"/>
                <a:gd name="T20" fmla="*/ 85 w 117"/>
                <a:gd name="T21" fmla="*/ 98 h 233"/>
                <a:gd name="T22" fmla="*/ 79 w 117"/>
                <a:gd name="T23" fmla="*/ 96 h 233"/>
                <a:gd name="T24" fmla="*/ 58 w 117"/>
                <a:gd name="T25" fmla="*/ 90 h 233"/>
                <a:gd name="T26" fmla="*/ 52 w 117"/>
                <a:gd name="T27" fmla="*/ 66 h 233"/>
                <a:gd name="T28" fmla="*/ 65 w 117"/>
                <a:gd name="T29" fmla="*/ 79 h 233"/>
                <a:gd name="T30" fmla="*/ 80 w 117"/>
                <a:gd name="T31" fmla="*/ 65 h 233"/>
                <a:gd name="T32" fmla="*/ 66 w 117"/>
                <a:gd name="T33" fmla="*/ 52 h 233"/>
                <a:gd name="T34" fmla="*/ 91 w 117"/>
                <a:gd name="T35" fmla="*/ 57 h 233"/>
                <a:gd name="T36" fmla="*/ 97 w 117"/>
                <a:gd name="T37" fmla="*/ 78 h 233"/>
                <a:gd name="T38" fmla="*/ 99 w 117"/>
                <a:gd name="T39" fmla="*/ 84 h 233"/>
                <a:gd name="T40" fmla="*/ 117 w 117"/>
                <a:gd name="T41" fmla="*/ 102 h 233"/>
                <a:gd name="T42" fmla="*/ 117 w 117"/>
                <a:gd name="T43" fmla="*/ 0 h 233"/>
                <a:gd name="T44" fmla="*/ 0 w 117"/>
                <a:gd name="T45" fmla="*/ 116 h 233"/>
                <a:gd name="T46" fmla="*/ 117 w 117"/>
                <a:gd name="T47" fmla="*/ 233 h 233"/>
                <a:gd name="T48" fmla="*/ 117 w 117"/>
                <a:gd name="T49" fmla="*/ 169 h 233"/>
                <a:gd name="T50" fmla="*/ 75 w 117"/>
                <a:gd name="T51" fmla="*/ 18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75" y="180"/>
                  </a:moveTo>
                  <a:cubicBezTo>
                    <a:pt x="73" y="180"/>
                    <a:pt x="73" y="180"/>
                    <a:pt x="73" y="180"/>
                  </a:cubicBezTo>
                  <a:cubicBezTo>
                    <a:pt x="71" y="180"/>
                    <a:pt x="71" y="180"/>
                    <a:pt x="71" y="180"/>
                  </a:cubicBezTo>
                  <a:cubicBezTo>
                    <a:pt x="64" y="180"/>
                    <a:pt x="56" y="177"/>
                    <a:pt x="51" y="172"/>
                  </a:cubicBezTo>
                  <a:cubicBezTo>
                    <a:pt x="51" y="172"/>
                    <a:pt x="48" y="169"/>
                    <a:pt x="39" y="158"/>
                  </a:cubicBezTo>
                  <a:cubicBezTo>
                    <a:pt x="77" y="120"/>
                    <a:pt x="77" y="120"/>
                    <a:pt x="77" y="120"/>
                  </a:cubicBezTo>
                  <a:cubicBezTo>
                    <a:pt x="79" y="122"/>
                    <a:pt x="94" y="136"/>
                    <a:pt x="96" y="138"/>
                  </a:cubicBezTo>
                  <a:cubicBezTo>
                    <a:pt x="103" y="136"/>
                    <a:pt x="111" y="133"/>
                    <a:pt x="117" y="129"/>
                  </a:cubicBezTo>
                  <a:cubicBezTo>
                    <a:pt x="117" y="124"/>
                    <a:pt x="117" y="124"/>
                    <a:pt x="117" y="124"/>
                  </a:cubicBezTo>
                  <a:cubicBezTo>
                    <a:pt x="115" y="126"/>
                    <a:pt x="112" y="127"/>
                    <a:pt x="112" y="126"/>
                  </a:cubicBezTo>
                  <a:cubicBezTo>
                    <a:pt x="109" y="123"/>
                    <a:pt x="89" y="102"/>
                    <a:pt x="85" y="98"/>
                  </a:cubicBezTo>
                  <a:cubicBezTo>
                    <a:pt x="83" y="97"/>
                    <a:pt x="81" y="96"/>
                    <a:pt x="79" y="96"/>
                  </a:cubicBezTo>
                  <a:cubicBezTo>
                    <a:pt x="71" y="98"/>
                    <a:pt x="63" y="96"/>
                    <a:pt x="58" y="90"/>
                  </a:cubicBezTo>
                  <a:cubicBezTo>
                    <a:pt x="51" y="83"/>
                    <a:pt x="49" y="74"/>
                    <a:pt x="52" y="66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70" y="84"/>
                    <a:pt x="85" y="70"/>
                    <a:pt x="80" y="65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5" y="49"/>
                    <a:pt x="84" y="51"/>
                    <a:pt x="91" y="57"/>
                  </a:cubicBezTo>
                  <a:cubicBezTo>
                    <a:pt x="97" y="63"/>
                    <a:pt x="99" y="71"/>
                    <a:pt x="97" y="78"/>
                  </a:cubicBezTo>
                  <a:cubicBezTo>
                    <a:pt x="97" y="80"/>
                    <a:pt x="98" y="82"/>
                    <a:pt x="99" y="84"/>
                  </a:cubicBezTo>
                  <a:cubicBezTo>
                    <a:pt x="104" y="89"/>
                    <a:pt x="109" y="94"/>
                    <a:pt x="117" y="102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52" y="0"/>
                    <a:pt x="0" y="52"/>
                    <a:pt x="0" y="116"/>
                  </a:cubicBezTo>
                  <a:cubicBezTo>
                    <a:pt x="0" y="181"/>
                    <a:pt x="52" y="233"/>
                    <a:pt x="117" y="233"/>
                  </a:cubicBezTo>
                  <a:cubicBezTo>
                    <a:pt x="117" y="169"/>
                    <a:pt x="117" y="169"/>
                    <a:pt x="117" y="169"/>
                  </a:cubicBezTo>
                  <a:cubicBezTo>
                    <a:pt x="104" y="175"/>
                    <a:pt x="90" y="179"/>
                    <a:pt x="75" y="1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4073"/>
            <p:cNvSpPr>
              <a:spLocks noEditPoints="1"/>
            </p:cNvSpPr>
            <p:nvPr/>
          </p:nvSpPr>
          <p:spPr bwMode="auto">
            <a:xfrm>
              <a:off x="24640484" y="4660270"/>
              <a:ext cx="364643" cy="727435"/>
            </a:xfrm>
            <a:custGeom>
              <a:avLst/>
              <a:gdLst>
                <a:gd name="T0" fmla="*/ 117 w 117"/>
                <a:gd name="T1" fmla="*/ 116 h 233"/>
                <a:gd name="T2" fmla="*/ 0 w 117"/>
                <a:gd name="T3" fmla="*/ 0 h 233"/>
                <a:gd name="T4" fmla="*/ 0 w 117"/>
                <a:gd name="T5" fmla="*/ 102 h 233"/>
                <a:gd name="T6" fmla="*/ 10 w 117"/>
                <a:gd name="T7" fmla="*/ 112 h 233"/>
                <a:gd name="T8" fmla="*/ 0 w 117"/>
                <a:gd name="T9" fmla="*/ 124 h 233"/>
                <a:gd name="T10" fmla="*/ 0 w 117"/>
                <a:gd name="T11" fmla="*/ 129 h 233"/>
                <a:gd name="T12" fmla="*/ 23 w 117"/>
                <a:gd name="T13" fmla="*/ 96 h 233"/>
                <a:gd name="T14" fmla="*/ 23 w 117"/>
                <a:gd name="T15" fmla="*/ 94 h 233"/>
                <a:gd name="T16" fmla="*/ 5 w 117"/>
                <a:gd name="T17" fmla="*/ 75 h 233"/>
                <a:gd name="T18" fmla="*/ 42 w 117"/>
                <a:gd name="T19" fmla="*/ 39 h 233"/>
                <a:gd name="T20" fmla="*/ 56 w 117"/>
                <a:gd name="T21" fmla="*/ 51 h 233"/>
                <a:gd name="T22" fmla="*/ 64 w 117"/>
                <a:gd name="T23" fmla="*/ 73 h 233"/>
                <a:gd name="T24" fmla="*/ 0 w 117"/>
                <a:gd name="T25" fmla="*/ 169 h 233"/>
                <a:gd name="T26" fmla="*/ 0 w 117"/>
                <a:gd name="T27" fmla="*/ 233 h 233"/>
                <a:gd name="T28" fmla="*/ 117 w 117"/>
                <a:gd name="T29" fmla="*/ 116 h 233"/>
                <a:gd name="T30" fmla="*/ 73 w 117"/>
                <a:gd name="T31" fmla="*/ 175 h 233"/>
                <a:gd name="T32" fmla="*/ 60 w 117"/>
                <a:gd name="T33" fmla="*/ 162 h 233"/>
                <a:gd name="T34" fmla="*/ 46 w 117"/>
                <a:gd name="T35" fmla="*/ 176 h 233"/>
                <a:gd name="T36" fmla="*/ 59 w 117"/>
                <a:gd name="T37" fmla="*/ 189 h 233"/>
                <a:gd name="T38" fmla="*/ 35 w 117"/>
                <a:gd name="T39" fmla="*/ 184 h 233"/>
                <a:gd name="T40" fmla="*/ 28 w 117"/>
                <a:gd name="T41" fmla="*/ 163 h 233"/>
                <a:gd name="T42" fmla="*/ 26 w 117"/>
                <a:gd name="T43" fmla="*/ 157 h 233"/>
                <a:gd name="T44" fmla="*/ 41 w 117"/>
                <a:gd name="T45" fmla="*/ 143 h 233"/>
                <a:gd name="T46" fmla="*/ 47 w 117"/>
                <a:gd name="T47" fmla="*/ 145 h 233"/>
                <a:gd name="T48" fmla="*/ 68 w 117"/>
                <a:gd name="T49" fmla="*/ 151 h 233"/>
                <a:gd name="T50" fmla="*/ 73 w 117"/>
                <a:gd name="T51" fmla="*/ 175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117" y="116"/>
                  </a:moveTo>
                  <a:cubicBezTo>
                    <a:pt x="117" y="52"/>
                    <a:pt x="64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3" y="105"/>
                    <a:pt x="6" y="109"/>
                    <a:pt x="10" y="112"/>
                  </a:cubicBezTo>
                  <a:cubicBezTo>
                    <a:pt x="11" y="114"/>
                    <a:pt x="5" y="120"/>
                    <a:pt x="0" y="124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11" y="121"/>
                    <a:pt x="19" y="109"/>
                    <a:pt x="23" y="96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1" y="92"/>
                    <a:pt x="9" y="79"/>
                    <a:pt x="5" y="7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5" y="41"/>
                    <a:pt x="56" y="51"/>
                    <a:pt x="56" y="51"/>
                  </a:cubicBezTo>
                  <a:cubicBezTo>
                    <a:pt x="61" y="57"/>
                    <a:pt x="64" y="65"/>
                    <a:pt x="64" y="73"/>
                  </a:cubicBezTo>
                  <a:cubicBezTo>
                    <a:pt x="62" y="115"/>
                    <a:pt x="36" y="152"/>
                    <a:pt x="0" y="169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64" y="233"/>
                    <a:pt x="117" y="181"/>
                    <a:pt x="117" y="116"/>
                  </a:cubicBezTo>
                  <a:close/>
                  <a:moveTo>
                    <a:pt x="73" y="175"/>
                  </a:moveTo>
                  <a:cubicBezTo>
                    <a:pt x="60" y="162"/>
                    <a:pt x="60" y="162"/>
                    <a:pt x="60" y="162"/>
                  </a:cubicBezTo>
                  <a:cubicBezTo>
                    <a:pt x="55" y="157"/>
                    <a:pt x="41" y="171"/>
                    <a:pt x="46" y="176"/>
                  </a:cubicBezTo>
                  <a:cubicBezTo>
                    <a:pt x="59" y="189"/>
                    <a:pt x="59" y="189"/>
                    <a:pt x="59" y="189"/>
                  </a:cubicBezTo>
                  <a:cubicBezTo>
                    <a:pt x="51" y="192"/>
                    <a:pt x="41" y="190"/>
                    <a:pt x="35" y="184"/>
                  </a:cubicBezTo>
                  <a:cubicBezTo>
                    <a:pt x="29" y="178"/>
                    <a:pt x="27" y="170"/>
                    <a:pt x="28" y="163"/>
                  </a:cubicBezTo>
                  <a:cubicBezTo>
                    <a:pt x="29" y="161"/>
                    <a:pt x="28" y="159"/>
                    <a:pt x="26" y="157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2" y="144"/>
                    <a:pt x="44" y="145"/>
                    <a:pt x="47" y="145"/>
                  </a:cubicBezTo>
                  <a:cubicBezTo>
                    <a:pt x="54" y="143"/>
                    <a:pt x="62" y="145"/>
                    <a:pt x="68" y="151"/>
                  </a:cubicBezTo>
                  <a:cubicBezTo>
                    <a:pt x="74" y="157"/>
                    <a:pt x="76" y="167"/>
                    <a:pt x="73" y="1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4074"/>
            <p:cNvSpPr>
              <a:spLocks noEditPoints="1"/>
            </p:cNvSpPr>
            <p:nvPr/>
          </p:nvSpPr>
          <p:spPr bwMode="auto">
            <a:xfrm>
              <a:off x="24238822" y="4622634"/>
              <a:ext cx="803325" cy="802091"/>
            </a:xfrm>
            <a:custGeom>
              <a:avLst/>
              <a:gdLst>
                <a:gd name="T0" fmla="*/ 129 w 258"/>
                <a:gd name="T1" fmla="*/ 0 h 257"/>
                <a:gd name="T2" fmla="*/ 0 w 258"/>
                <a:gd name="T3" fmla="*/ 128 h 257"/>
                <a:gd name="T4" fmla="*/ 129 w 258"/>
                <a:gd name="T5" fmla="*/ 257 h 257"/>
                <a:gd name="T6" fmla="*/ 258 w 258"/>
                <a:gd name="T7" fmla="*/ 128 h 257"/>
                <a:gd name="T8" fmla="*/ 129 w 258"/>
                <a:gd name="T9" fmla="*/ 0 h 257"/>
                <a:gd name="T10" fmla="*/ 12 w 258"/>
                <a:gd name="T11" fmla="*/ 128 h 257"/>
                <a:gd name="T12" fmla="*/ 129 w 258"/>
                <a:gd name="T13" fmla="*/ 12 h 257"/>
                <a:gd name="T14" fmla="*/ 246 w 258"/>
                <a:gd name="T15" fmla="*/ 128 h 257"/>
                <a:gd name="T16" fmla="*/ 129 w 258"/>
                <a:gd name="T17" fmla="*/ 245 h 257"/>
                <a:gd name="T18" fmla="*/ 12 w 258"/>
                <a:gd name="T19" fmla="*/ 12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" h="257">
                  <a:moveTo>
                    <a:pt x="129" y="0"/>
                  </a:moveTo>
                  <a:cubicBezTo>
                    <a:pt x="58" y="0"/>
                    <a:pt x="0" y="58"/>
                    <a:pt x="0" y="128"/>
                  </a:cubicBezTo>
                  <a:cubicBezTo>
                    <a:pt x="0" y="199"/>
                    <a:pt x="58" y="257"/>
                    <a:pt x="129" y="257"/>
                  </a:cubicBezTo>
                  <a:cubicBezTo>
                    <a:pt x="200" y="257"/>
                    <a:pt x="258" y="199"/>
                    <a:pt x="258" y="128"/>
                  </a:cubicBezTo>
                  <a:cubicBezTo>
                    <a:pt x="258" y="58"/>
                    <a:pt x="200" y="0"/>
                    <a:pt x="129" y="0"/>
                  </a:cubicBezTo>
                  <a:close/>
                  <a:moveTo>
                    <a:pt x="12" y="128"/>
                  </a:moveTo>
                  <a:cubicBezTo>
                    <a:pt x="12" y="64"/>
                    <a:pt x="64" y="12"/>
                    <a:pt x="129" y="12"/>
                  </a:cubicBezTo>
                  <a:cubicBezTo>
                    <a:pt x="193" y="12"/>
                    <a:pt x="246" y="64"/>
                    <a:pt x="246" y="128"/>
                  </a:cubicBezTo>
                  <a:cubicBezTo>
                    <a:pt x="246" y="193"/>
                    <a:pt x="193" y="245"/>
                    <a:pt x="129" y="245"/>
                  </a:cubicBezTo>
                  <a:cubicBezTo>
                    <a:pt x="64" y="245"/>
                    <a:pt x="12" y="193"/>
                    <a:pt x="12" y="128"/>
                  </a:cubicBezTo>
                  <a:close/>
                </a:path>
              </a:pathLst>
            </a:custGeom>
            <a:solidFill>
              <a:srgbClr val="B2BB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4075"/>
            <p:cNvSpPr>
              <a:spLocks/>
            </p:cNvSpPr>
            <p:nvPr/>
          </p:nvSpPr>
          <p:spPr bwMode="auto">
            <a:xfrm>
              <a:off x="24397389" y="4781818"/>
              <a:ext cx="442384" cy="439916"/>
            </a:xfrm>
            <a:custGeom>
              <a:avLst/>
              <a:gdLst>
                <a:gd name="T0" fmla="*/ 134 w 142"/>
                <a:gd name="T1" fmla="*/ 12 h 141"/>
                <a:gd name="T2" fmla="*/ 120 w 142"/>
                <a:gd name="T3" fmla="*/ 0 h 141"/>
                <a:gd name="T4" fmla="*/ 83 w 142"/>
                <a:gd name="T5" fmla="*/ 36 h 141"/>
                <a:gd name="T6" fmla="*/ 101 w 142"/>
                <a:gd name="T7" fmla="*/ 55 h 141"/>
                <a:gd name="T8" fmla="*/ 101 w 142"/>
                <a:gd name="T9" fmla="*/ 57 h 141"/>
                <a:gd name="T10" fmla="*/ 78 w 142"/>
                <a:gd name="T11" fmla="*/ 90 h 141"/>
                <a:gd name="T12" fmla="*/ 57 w 142"/>
                <a:gd name="T13" fmla="*/ 99 h 141"/>
                <a:gd name="T14" fmla="*/ 38 w 142"/>
                <a:gd name="T15" fmla="*/ 81 h 141"/>
                <a:gd name="T16" fmla="*/ 0 w 142"/>
                <a:gd name="T17" fmla="*/ 119 h 141"/>
                <a:gd name="T18" fmla="*/ 12 w 142"/>
                <a:gd name="T19" fmla="*/ 133 h 141"/>
                <a:gd name="T20" fmla="*/ 32 w 142"/>
                <a:gd name="T21" fmla="*/ 141 h 141"/>
                <a:gd name="T22" fmla="*/ 34 w 142"/>
                <a:gd name="T23" fmla="*/ 141 h 141"/>
                <a:gd name="T24" fmla="*/ 36 w 142"/>
                <a:gd name="T25" fmla="*/ 141 h 141"/>
                <a:gd name="T26" fmla="*/ 78 w 142"/>
                <a:gd name="T27" fmla="*/ 130 h 141"/>
                <a:gd name="T28" fmla="*/ 142 w 142"/>
                <a:gd name="T29" fmla="*/ 34 h 141"/>
                <a:gd name="T30" fmla="*/ 134 w 142"/>
                <a:gd name="T31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1">
                  <a:moveTo>
                    <a:pt x="134" y="12"/>
                  </a:moveTo>
                  <a:cubicBezTo>
                    <a:pt x="134" y="12"/>
                    <a:pt x="123" y="2"/>
                    <a:pt x="120" y="0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7" y="40"/>
                    <a:pt x="99" y="53"/>
                    <a:pt x="101" y="55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97" y="70"/>
                    <a:pt x="89" y="82"/>
                    <a:pt x="78" y="90"/>
                  </a:cubicBezTo>
                  <a:cubicBezTo>
                    <a:pt x="72" y="94"/>
                    <a:pt x="64" y="97"/>
                    <a:pt x="57" y="99"/>
                  </a:cubicBezTo>
                  <a:cubicBezTo>
                    <a:pt x="55" y="97"/>
                    <a:pt x="40" y="83"/>
                    <a:pt x="38" y="81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9" y="130"/>
                    <a:pt x="12" y="133"/>
                    <a:pt x="12" y="133"/>
                  </a:cubicBezTo>
                  <a:cubicBezTo>
                    <a:pt x="17" y="138"/>
                    <a:pt x="25" y="141"/>
                    <a:pt x="32" y="141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51" y="140"/>
                    <a:pt x="65" y="136"/>
                    <a:pt x="78" y="130"/>
                  </a:cubicBezTo>
                  <a:cubicBezTo>
                    <a:pt x="114" y="113"/>
                    <a:pt x="140" y="76"/>
                    <a:pt x="142" y="34"/>
                  </a:cubicBezTo>
                  <a:cubicBezTo>
                    <a:pt x="142" y="26"/>
                    <a:pt x="139" y="18"/>
                    <a:pt x="134" y="1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4076"/>
            <p:cNvSpPr>
              <a:spLocks/>
            </p:cNvSpPr>
            <p:nvPr/>
          </p:nvSpPr>
          <p:spPr bwMode="auto">
            <a:xfrm>
              <a:off x="24428856" y="4813285"/>
              <a:ext cx="246181" cy="243095"/>
            </a:xfrm>
            <a:custGeom>
              <a:avLst/>
              <a:gdLst>
                <a:gd name="T0" fmla="*/ 78 w 79"/>
                <a:gd name="T1" fmla="*/ 63 h 78"/>
                <a:gd name="T2" fmla="*/ 68 w 79"/>
                <a:gd name="T3" fmla="*/ 53 h 78"/>
                <a:gd name="T4" fmla="*/ 50 w 79"/>
                <a:gd name="T5" fmla="*/ 35 h 78"/>
                <a:gd name="T6" fmla="*/ 48 w 79"/>
                <a:gd name="T7" fmla="*/ 29 h 78"/>
                <a:gd name="T8" fmla="*/ 42 w 79"/>
                <a:gd name="T9" fmla="*/ 8 h 78"/>
                <a:gd name="T10" fmla="*/ 17 w 79"/>
                <a:gd name="T11" fmla="*/ 3 h 78"/>
                <a:gd name="T12" fmla="*/ 31 w 79"/>
                <a:gd name="T13" fmla="*/ 16 h 78"/>
                <a:gd name="T14" fmla="*/ 16 w 79"/>
                <a:gd name="T15" fmla="*/ 30 h 78"/>
                <a:gd name="T16" fmla="*/ 3 w 79"/>
                <a:gd name="T17" fmla="*/ 17 h 78"/>
                <a:gd name="T18" fmla="*/ 9 w 79"/>
                <a:gd name="T19" fmla="*/ 41 h 78"/>
                <a:gd name="T20" fmla="*/ 30 w 79"/>
                <a:gd name="T21" fmla="*/ 47 h 78"/>
                <a:gd name="T22" fmla="*/ 36 w 79"/>
                <a:gd name="T23" fmla="*/ 49 h 78"/>
                <a:gd name="T24" fmla="*/ 63 w 79"/>
                <a:gd name="T25" fmla="*/ 77 h 78"/>
                <a:gd name="T26" fmla="*/ 68 w 79"/>
                <a:gd name="T27" fmla="*/ 75 h 78"/>
                <a:gd name="T28" fmla="*/ 78 w 79"/>
                <a:gd name="T29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cubicBezTo>
                    <a:pt x="74" y="60"/>
                    <a:pt x="71" y="56"/>
                    <a:pt x="68" y="53"/>
                  </a:cubicBezTo>
                  <a:cubicBezTo>
                    <a:pt x="60" y="45"/>
                    <a:pt x="55" y="40"/>
                    <a:pt x="50" y="35"/>
                  </a:cubicBezTo>
                  <a:cubicBezTo>
                    <a:pt x="49" y="33"/>
                    <a:pt x="48" y="31"/>
                    <a:pt x="48" y="29"/>
                  </a:cubicBezTo>
                  <a:cubicBezTo>
                    <a:pt x="50" y="22"/>
                    <a:pt x="48" y="14"/>
                    <a:pt x="42" y="8"/>
                  </a:cubicBezTo>
                  <a:cubicBezTo>
                    <a:pt x="35" y="2"/>
                    <a:pt x="26" y="0"/>
                    <a:pt x="17" y="3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6" y="21"/>
                    <a:pt x="21" y="35"/>
                    <a:pt x="16" y="30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5"/>
                    <a:pt x="2" y="34"/>
                    <a:pt x="9" y="41"/>
                  </a:cubicBezTo>
                  <a:cubicBezTo>
                    <a:pt x="14" y="47"/>
                    <a:pt x="22" y="49"/>
                    <a:pt x="30" y="47"/>
                  </a:cubicBezTo>
                  <a:cubicBezTo>
                    <a:pt x="32" y="47"/>
                    <a:pt x="34" y="48"/>
                    <a:pt x="36" y="49"/>
                  </a:cubicBezTo>
                  <a:cubicBezTo>
                    <a:pt x="40" y="53"/>
                    <a:pt x="60" y="74"/>
                    <a:pt x="63" y="77"/>
                  </a:cubicBezTo>
                  <a:cubicBezTo>
                    <a:pt x="63" y="78"/>
                    <a:pt x="66" y="77"/>
                    <a:pt x="68" y="75"/>
                  </a:cubicBezTo>
                  <a:cubicBezTo>
                    <a:pt x="73" y="71"/>
                    <a:pt x="79" y="65"/>
                    <a:pt x="78" y="6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4" name="Group 26"/>
          <p:cNvGrpSpPr>
            <a:grpSpLocks noChangeAspect="1"/>
          </p:cNvGrpSpPr>
          <p:nvPr/>
        </p:nvGrpSpPr>
        <p:grpSpPr bwMode="auto">
          <a:xfrm rot="10800000">
            <a:off x="8350466" y="1719003"/>
            <a:ext cx="271376" cy="260127"/>
            <a:chOff x="2689" y="1433"/>
            <a:chExt cx="386" cy="370"/>
          </a:xfrm>
        </p:grpSpPr>
        <p:sp>
          <p:nvSpPr>
            <p:cNvPr id="215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17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0" name="Group 26"/>
          <p:cNvGrpSpPr>
            <a:grpSpLocks noChangeAspect="1"/>
          </p:cNvGrpSpPr>
          <p:nvPr/>
        </p:nvGrpSpPr>
        <p:grpSpPr bwMode="auto">
          <a:xfrm rot="10800000">
            <a:off x="8350466" y="2344671"/>
            <a:ext cx="271376" cy="260127"/>
            <a:chOff x="2689" y="1433"/>
            <a:chExt cx="386" cy="370"/>
          </a:xfrm>
        </p:grpSpPr>
        <p:sp>
          <p:nvSpPr>
            <p:cNvPr id="221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" name="Group 26"/>
          <p:cNvGrpSpPr>
            <a:grpSpLocks noChangeAspect="1"/>
          </p:cNvGrpSpPr>
          <p:nvPr/>
        </p:nvGrpSpPr>
        <p:grpSpPr bwMode="auto">
          <a:xfrm rot="10800000">
            <a:off x="8348994" y="2950025"/>
            <a:ext cx="274320" cy="262949"/>
            <a:chOff x="2689" y="1433"/>
            <a:chExt cx="386" cy="370"/>
          </a:xfrm>
        </p:grpSpPr>
        <p:sp>
          <p:nvSpPr>
            <p:cNvPr id="227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2" name="Group 26"/>
          <p:cNvGrpSpPr>
            <a:grpSpLocks noChangeAspect="1"/>
          </p:cNvGrpSpPr>
          <p:nvPr/>
        </p:nvGrpSpPr>
        <p:grpSpPr bwMode="auto">
          <a:xfrm rot="10800000">
            <a:off x="8350466" y="3570417"/>
            <a:ext cx="271376" cy="260127"/>
            <a:chOff x="2689" y="1433"/>
            <a:chExt cx="386" cy="370"/>
          </a:xfrm>
        </p:grpSpPr>
        <p:sp>
          <p:nvSpPr>
            <p:cNvPr id="233" name="Freeform 27"/>
            <p:cNvSpPr>
              <a:spLocks/>
            </p:cNvSpPr>
            <p:nvPr/>
          </p:nvSpPr>
          <p:spPr bwMode="auto">
            <a:xfrm>
              <a:off x="2758" y="1469"/>
              <a:ext cx="297" cy="316"/>
            </a:xfrm>
            <a:custGeom>
              <a:avLst/>
              <a:gdLst>
                <a:gd name="T0" fmla="*/ 0 w 166"/>
                <a:gd name="T1" fmla="*/ 0 h 177"/>
                <a:gd name="T2" fmla="*/ 0 w 166"/>
                <a:gd name="T3" fmla="*/ 90 h 177"/>
                <a:gd name="T4" fmla="*/ 48 w 166"/>
                <a:gd name="T5" fmla="*/ 104 h 177"/>
                <a:gd name="T6" fmla="*/ 77 w 166"/>
                <a:gd name="T7" fmla="*/ 169 h 177"/>
                <a:gd name="T8" fmla="*/ 84 w 166"/>
                <a:gd name="T9" fmla="*/ 175 h 177"/>
                <a:gd name="T10" fmla="*/ 93 w 166"/>
                <a:gd name="T11" fmla="*/ 175 h 177"/>
                <a:gd name="T12" fmla="*/ 100 w 166"/>
                <a:gd name="T13" fmla="*/ 168 h 177"/>
                <a:gd name="T14" fmla="*/ 99 w 166"/>
                <a:gd name="T15" fmla="*/ 159 h 177"/>
                <a:gd name="T16" fmla="*/ 75 w 166"/>
                <a:gd name="T17" fmla="*/ 103 h 177"/>
                <a:gd name="T18" fmla="*/ 165 w 166"/>
                <a:gd name="T19" fmla="*/ 103 h 177"/>
                <a:gd name="T20" fmla="*/ 166 w 166"/>
                <a:gd name="T21" fmla="*/ 41 h 177"/>
                <a:gd name="T22" fmla="*/ 111 w 166"/>
                <a:gd name="T23" fmla="*/ 0 h 177"/>
                <a:gd name="T24" fmla="*/ 0 w 166"/>
                <a:gd name="T25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" h="177">
                  <a:moveTo>
                    <a:pt x="0" y="0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77" y="169"/>
                    <a:pt x="77" y="169"/>
                    <a:pt x="77" y="169"/>
                  </a:cubicBezTo>
                  <a:cubicBezTo>
                    <a:pt x="78" y="172"/>
                    <a:pt x="80" y="174"/>
                    <a:pt x="84" y="175"/>
                  </a:cubicBezTo>
                  <a:cubicBezTo>
                    <a:pt x="87" y="177"/>
                    <a:pt x="90" y="176"/>
                    <a:pt x="93" y="175"/>
                  </a:cubicBezTo>
                  <a:cubicBezTo>
                    <a:pt x="96" y="174"/>
                    <a:pt x="98" y="171"/>
                    <a:pt x="100" y="168"/>
                  </a:cubicBezTo>
                  <a:cubicBezTo>
                    <a:pt x="101" y="165"/>
                    <a:pt x="101" y="162"/>
                    <a:pt x="99" y="15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165" y="103"/>
                    <a:pt x="165" y="103"/>
                    <a:pt x="165" y="103"/>
                  </a:cubicBezTo>
                  <a:cubicBezTo>
                    <a:pt x="166" y="41"/>
                    <a:pt x="166" y="41"/>
                    <a:pt x="166" y="41"/>
                  </a:cubicBezTo>
                  <a:cubicBezTo>
                    <a:pt x="111" y="0"/>
                    <a:pt x="111" y="0"/>
                    <a:pt x="1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28"/>
            <p:cNvSpPr>
              <a:spLocks/>
            </p:cNvSpPr>
            <p:nvPr/>
          </p:nvSpPr>
          <p:spPr bwMode="auto">
            <a:xfrm>
              <a:off x="2880" y="1460"/>
              <a:ext cx="184" cy="338"/>
            </a:xfrm>
            <a:custGeom>
              <a:avLst/>
              <a:gdLst>
                <a:gd name="T0" fmla="*/ 103 w 103"/>
                <a:gd name="T1" fmla="*/ 43 h 189"/>
                <a:gd name="T2" fmla="*/ 44 w 103"/>
                <a:gd name="T3" fmla="*/ 0 h 189"/>
                <a:gd name="T4" fmla="*/ 0 w 103"/>
                <a:gd name="T5" fmla="*/ 0 h 189"/>
                <a:gd name="T6" fmla="*/ 0 w 103"/>
                <a:gd name="T7" fmla="*/ 167 h 189"/>
                <a:gd name="T8" fmla="*/ 4 w 103"/>
                <a:gd name="T9" fmla="*/ 176 h 189"/>
                <a:gd name="T10" fmla="*/ 27 w 103"/>
                <a:gd name="T11" fmla="*/ 185 h 189"/>
                <a:gd name="T12" fmla="*/ 36 w 103"/>
                <a:gd name="T13" fmla="*/ 162 h 189"/>
                <a:gd name="T14" fmla="*/ 15 w 103"/>
                <a:gd name="T15" fmla="*/ 114 h 189"/>
                <a:gd name="T16" fmla="*/ 103 w 103"/>
                <a:gd name="T17" fmla="*/ 114 h 189"/>
                <a:gd name="T18" fmla="*/ 103 w 103"/>
                <a:gd name="T19" fmla="*/ 43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3" h="189">
                  <a:moveTo>
                    <a:pt x="103" y="43"/>
                  </a:moveTo>
                  <a:cubicBezTo>
                    <a:pt x="44" y="0"/>
                    <a:pt x="44" y="0"/>
                    <a:pt x="4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7"/>
                    <a:pt x="0" y="167"/>
                    <a:pt x="0" y="167"/>
                  </a:cubicBezTo>
                  <a:cubicBezTo>
                    <a:pt x="4" y="176"/>
                    <a:pt x="4" y="176"/>
                    <a:pt x="4" y="176"/>
                  </a:cubicBezTo>
                  <a:cubicBezTo>
                    <a:pt x="8" y="185"/>
                    <a:pt x="18" y="189"/>
                    <a:pt x="27" y="185"/>
                  </a:cubicBezTo>
                  <a:cubicBezTo>
                    <a:pt x="36" y="181"/>
                    <a:pt x="40" y="171"/>
                    <a:pt x="36" y="162"/>
                  </a:cubicBezTo>
                  <a:cubicBezTo>
                    <a:pt x="15" y="114"/>
                    <a:pt x="15" y="114"/>
                    <a:pt x="15" y="114"/>
                  </a:cubicBezTo>
                  <a:cubicBezTo>
                    <a:pt x="103" y="114"/>
                    <a:pt x="103" y="114"/>
                    <a:pt x="103" y="114"/>
                  </a:cubicBezTo>
                  <a:lnTo>
                    <a:pt x="103" y="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29"/>
            <p:cNvSpPr>
              <a:spLocks noEditPoints="1"/>
            </p:cNvSpPr>
            <p:nvPr/>
          </p:nvSpPr>
          <p:spPr bwMode="auto">
            <a:xfrm>
              <a:off x="2739" y="1449"/>
              <a:ext cx="336" cy="354"/>
            </a:xfrm>
            <a:custGeom>
              <a:avLst/>
              <a:gdLst>
                <a:gd name="T0" fmla="*/ 188 w 188"/>
                <a:gd name="T1" fmla="*/ 46 h 198"/>
                <a:gd name="T2" fmla="*/ 125 w 188"/>
                <a:gd name="T3" fmla="*/ 0 h 198"/>
                <a:gd name="T4" fmla="*/ 0 w 188"/>
                <a:gd name="T5" fmla="*/ 0 h 198"/>
                <a:gd name="T6" fmla="*/ 0 w 188"/>
                <a:gd name="T7" fmla="*/ 110 h 198"/>
                <a:gd name="T8" fmla="*/ 51 w 188"/>
                <a:gd name="T9" fmla="*/ 125 h 198"/>
                <a:gd name="T10" fmla="*/ 77 w 188"/>
                <a:gd name="T11" fmla="*/ 184 h 198"/>
                <a:gd name="T12" fmla="*/ 91 w 188"/>
                <a:gd name="T13" fmla="*/ 197 h 198"/>
                <a:gd name="T14" fmla="*/ 99 w 188"/>
                <a:gd name="T15" fmla="*/ 198 h 198"/>
                <a:gd name="T16" fmla="*/ 109 w 188"/>
                <a:gd name="T17" fmla="*/ 196 h 198"/>
                <a:gd name="T18" fmla="*/ 121 w 188"/>
                <a:gd name="T19" fmla="*/ 165 h 198"/>
                <a:gd name="T20" fmla="*/ 103 w 188"/>
                <a:gd name="T21" fmla="*/ 126 h 198"/>
                <a:gd name="T22" fmla="*/ 188 w 188"/>
                <a:gd name="T23" fmla="*/ 126 h 198"/>
                <a:gd name="T24" fmla="*/ 188 w 188"/>
                <a:gd name="T25" fmla="*/ 46 h 198"/>
                <a:gd name="T26" fmla="*/ 176 w 188"/>
                <a:gd name="T27" fmla="*/ 114 h 198"/>
                <a:gd name="T28" fmla="*/ 86 w 188"/>
                <a:gd name="T29" fmla="*/ 114 h 198"/>
                <a:gd name="T30" fmla="*/ 110 w 188"/>
                <a:gd name="T31" fmla="*/ 170 h 198"/>
                <a:gd name="T32" fmla="*/ 111 w 188"/>
                <a:gd name="T33" fmla="*/ 179 h 198"/>
                <a:gd name="T34" fmla="*/ 104 w 188"/>
                <a:gd name="T35" fmla="*/ 186 h 198"/>
                <a:gd name="T36" fmla="*/ 95 w 188"/>
                <a:gd name="T37" fmla="*/ 186 h 198"/>
                <a:gd name="T38" fmla="*/ 88 w 188"/>
                <a:gd name="T39" fmla="*/ 180 h 198"/>
                <a:gd name="T40" fmla="*/ 59 w 188"/>
                <a:gd name="T41" fmla="*/ 115 h 198"/>
                <a:gd name="T42" fmla="*/ 11 w 188"/>
                <a:gd name="T43" fmla="*/ 101 h 198"/>
                <a:gd name="T44" fmla="*/ 11 w 188"/>
                <a:gd name="T45" fmla="*/ 11 h 198"/>
                <a:gd name="T46" fmla="*/ 122 w 188"/>
                <a:gd name="T47" fmla="*/ 11 h 198"/>
                <a:gd name="T48" fmla="*/ 177 w 188"/>
                <a:gd name="T49" fmla="*/ 52 h 198"/>
                <a:gd name="T50" fmla="*/ 176 w 188"/>
                <a:gd name="T51" fmla="*/ 11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8" h="198">
                  <a:moveTo>
                    <a:pt x="188" y="46"/>
                  </a:moveTo>
                  <a:cubicBezTo>
                    <a:pt x="125" y="0"/>
                    <a:pt x="125" y="0"/>
                    <a:pt x="1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1" y="125"/>
                    <a:pt x="51" y="125"/>
                    <a:pt x="51" y="125"/>
                  </a:cubicBezTo>
                  <a:cubicBezTo>
                    <a:pt x="77" y="184"/>
                    <a:pt x="77" y="184"/>
                    <a:pt x="77" y="184"/>
                  </a:cubicBezTo>
                  <a:cubicBezTo>
                    <a:pt x="80" y="190"/>
                    <a:pt x="85" y="194"/>
                    <a:pt x="91" y="197"/>
                  </a:cubicBezTo>
                  <a:cubicBezTo>
                    <a:pt x="93" y="198"/>
                    <a:pt x="96" y="198"/>
                    <a:pt x="99" y="198"/>
                  </a:cubicBezTo>
                  <a:cubicBezTo>
                    <a:pt x="102" y="198"/>
                    <a:pt x="105" y="198"/>
                    <a:pt x="109" y="196"/>
                  </a:cubicBezTo>
                  <a:cubicBezTo>
                    <a:pt x="120" y="191"/>
                    <a:pt x="126" y="177"/>
                    <a:pt x="121" y="165"/>
                  </a:cubicBezTo>
                  <a:cubicBezTo>
                    <a:pt x="103" y="126"/>
                    <a:pt x="103" y="126"/>
                    <a:pt x="103" y="126"/>
                  </a:cubicBezTo>
                  <a:cubicBezTo>
                    <a:pt x="188" y="126"/>
                    <a:pt x="188" y="126"/>
                    <a:pt x="188" y="126"/>
                  </a:cubicBezTo>
                  <a:lnTo>
                    <a:pt x="188" y="46"/>
                  </a:lnTo>
                  <a:close/>
                  <a:moveTo>
                    <a:pt x="176" y="114"/>
                  </a:moveTo>
                  <a:cubicBezTo>
                    <a:pt x="86" y="114"/>
                    <a:pt x="86" y="114"/>
                    <a:pt x="86" y="114"/>
                  </a:cubicBezTo>
                  <a:cubicBezTo>
                    <a:pt x="110" y="170"/>
                    <a:pt x="110" y="170"/>
                    <a:pt x="110" y="170"/>
                  </a:cubicBezTo>
                  <a:cubicBezTo>
                    <a:pt x="112" y="173"/>
                    <a:pt x="112" y="176"/>
                    <a:pt x="111" y="179"/>
                  </a:cubicBezTo>
                  <a:cubicBezTo>
                    <a:pt x="109" y="182"/>
                    <a:pt x="107" y="185"/>
                    <a:pt x="104" y="186"/>
                  </a:cubicBezTo>
                  <a:cubicBezTo>
                    <a:pt x="101" y="187"/>
                    <a:pt x="98" y="188"/>
                    <a:pt x="95" y="186"/>
                  </a:cubicBezTo>
                  <a:cubicBezTo>
                    <a:pt x="91" y="185"/>
                    <a:pt x="89" y="183"/>
                    <a:pt x="88" y="180"/>
                  </a:cubicBezTo>
                  <a:cubicBezTo>
                    <a:pt x="59" y="115"/>
                    <a:pt x="59" y="115"/>
                    <a:pt x="59" y="115"/>
                  </a:cubicBezTo>
                  <a:cubicBezTo>
                    <a:pt x="11" y="101"/>
                    <a:pt x="11" y="101"/>
                    <a:pt x="11" y="101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22" y="11"/>
                    <a:pt x="122" y="11"/>
                    <a:pt x="122" y="11"/>
                  </a:cubicBezTo>
                  <a:cubicBezTo>
                    <a:pt x="177" y="52"/>
                    <a:pt x="177" y="52"/>
                    <a:pt x="177" y="52"/>
                  </a:cubicBezTo>
                  <a:lnTo>
                    <a:pt x="176" y="11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Rectangle 30"/>
            <p:cNvSpPr>
              <a:spLocks noChangeArrowheads="1"/>
            </p:cNvSpPr>
            <p:nvPr/>
          </p:nvSpPr>
          <p:spPr bwMode="auto">
            <a:xfrm>
              <a:off x="2707" y="1453"/>
              <a:ext cx="32" cy="19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31"/>
            <p:cNvSpPr>
              <a:spLocks noEditPoints="1"/>
            </p:cNvSpPr>
            <p:nvPr/>
          </p:nvSpPr>
          <p:spPr bwMode="auto">
            <a:xfrm>
              <a:off x="2689" y="1433"/>
              <a:ext cx="68" cy="236"/>
            </a:xfrm>
            <a:custGeom>
              <a:avLst/>
              <a:gdLst>
                <a:gd name="T0" fmla="*/ 0 w 68"/>
                <a:gd name="T1" fmla="*/ 0 h 236"/>
                <a:gd name="T2" fmla="*/ 0 w 68"/>
                <a:gd name="T3" fmla="*/ 236 h 236"/>
                <a:gd name="T4" fmla="*/ 68 w 68"/>
                <a:gd name="T5" fmla="*/ 236 h 236"/>
                <a:gd name="T6" fmla="*/ 68 w 68"/>
                <a:gd name="T7" fmla="*/ 0 h 236"/>
                <a:gd name="T8" fmla="*/ 0 w 68"/>
                <a:gd name="T9" fmla="*/ 0 h 236"/>
                <a:gd name="T10" fmla="*/ 50 w 68"/>
                <a:gd name="T11" fmla="*/ 216 h 236"/>
                <a:gd name="T12" fmla="*/ 18 w 68"/>
                <a:gd name="T13" fmla="*/ 216 h 236"/>
                <a:gd name="T14" fmla="*/ 18 w 68"/>
                <a:gd name="T15" fmla="*/ 20 h 236"/>
                <a:gd name="T16" fmla="*/ 50 w 68"/>
                <a:gd name="T17" fmla="*/ 20 h 236"/>
                <a:gd name="T18" fmla="*/ 50 w 68"/>
                <a:gd name="T19" fmla="*/ 21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236">
                  <a:moveTo>
                    <a:pt x="0" y="0"/>
                  </a:moveTo>
                  <a:lnTo>
                    <a:pt x="0" y="236"/>
                  </a:lnTo>
                  <a:lnTo>
                    <a:pt x="68" y="236"/>
                  </a:lnTo>
                  <a:lnTo>
                    <a:pt x="68" y="0"/>
                  </a:lnTo>
                  <a:lnTo>
                    <a:pt x="0" y="0"/>
                  </a:lnTo>
                  <a:close/>
                  <a:moveTo>
                    <a:pt x="50" y="216"/>
                  </a:moveTo>
                  <a:lnTo>
                    <a:pt x="18" y="216"/>
                  </a:lnTo>
                  <a:lnTo>
                    <a:pt x="18" y="20"/>
                  </a:lnTo>
                  <a:lnTo>
                    <a:pt x="50" y="20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2693907" y="1672646"/>
            <a:ext cx="295847" cy="352842"/>
            <a:chOff x="26830811" y="4575743"/>
            <a:chExt cx="688565" cy="821218"/>
          </a:xfrm>
        </p:grpSpPr>
        <p:sp>
          <p:nvSpPr>
            <p:cNvPr id="239" name="Freeform 3989"/>
            <p:cNvSpPr>
              <a:spLocks/>
            </p:cNvSpPr>
            <p:nvPr/>
          </p:nvSpPr>
          <p:spPr bwMode="auto">
            <a:xfrm>
              <a:off x="26946188" y="5131653"/>
              <a:ext cx="223969" cy="224586"/>
            </a:xfrm>
            <a:custGeom>
              <a:avLst/>
              <a:gdLst>
                <a:gd name="T0" fmla="*/ 22 w 72"/>
                <a:gd name="T1" fmla="*/ 19 h 72"/>
                <a:gd name="T2" fmla="*/ 0 w 72"/>
                <a:gd name="T3" fmla="*/ 68 h 72"/>
                <a:gd name="T4" fmla="*/ 0 w 72"/>
                <a:gd name="T5" fmla="*/ 72 h 72"/>
                <a:gd name="T6" fmla="*/ 72 w 72"/>
                <a:gd name="T7" fmla="*/ 72 h 72"/>
                <a:gd name="T8" fmla="*/ 72 w 72"/>
                <a:gd name="T9" fmla="*/ 0 h 72"/>
                <a:gd name="T10" fmla="*/ 22 w 72"/>
                <a:gd name="T11" fmla="*/ 1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22" y="19"/>
                  </a:moveTo>
                  <a:cubicBezTo>
                    <a:pt x="8" y="32"/>
                    <a:pt x="0" y="50"/>
                    <a:pt x="0" y="6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3" y="0"/>
                    <a:pt x="36" y="7"/>
                    <a:pt x="2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3990"/>
            <p:cNvSpPr>
              <a:spLocks/>
            </p:cNvSpPr>
            <p:nvPr/>
          </p:nvSpPr>
          <p:spPr bwMode="auto">
            <a:xfrm>
              <a:off x="27030100" y="4784903"/>
              <a:ext cx="140058" cy="296774"/>
            </a:xfrm>
            <a:custGeom>
              <a:avLst/>
              <a:gdLst>
                <a:gd name="T0" fmla="*/ 16 w 45"/>
                <a:gd name="T1" fmla="*/ 56 h 95"/>
                <a:gd name="T2" fmla="*/ 28 w 45"/>
                <a:gd name="T3" fmla="*/ 54 h 95"/>
                <a:gd name="T4" fmla="*/ 45 w 45"/>
                <a:gd name="T5" fmla="*/ 70 h 95"/>
                <a:gd name="T6" fmla="*/ 45 w 45"/>
                <a:gd name="T7" fmla="*/ 0 h 95"/>
                <a:gd name="T8" fmla="*/ 0 w 45"/>
                <a:gd name="T9" fmla="*/ 47 h 95"/>
                <a:gd name="T10" fmla="*/ 45 w 45"/>
                <a:gd name="T11" fmla="*/ 95 h 95"/>
                <a:gd name="T12" fmla="*/ 45 w 45"/>
                <a:gd name="T13" fmla="*/ 82 h 95"/>
                <a:gd name="T14" fmla="*/ 16 w 45"/>
                <a:gd name="T15" fmla="*/ 5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95">
                  <a:moveTo>
                    <a:pt x="16" y="56"/>
                  </a:moveTo>
                  <a:cubicBezTo>
                    <a:pt x="28" y="54"/>
                    <a:pt x="28" y="54"/>
                    <a:pt x="28" y="54"/>
                  </a:cubicBezTo>
                  <a:cubicBezTo>
                    <a:pt x="29" y="63"/>
                    <a:pt x="37" y="69"/>
                    <a:pt x="45" y="7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1"/>
                    <a:pt x="0" y="47"/>
                  </a:cubicBezTo>
                  <a:cubicBezTo>
                    <a:pt x="0" y="73"/>
                    <a:pt x="20" y="94"/>
                    <a:pt x="45" y="95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31" y="81"/>
                    <a:pt x="18" y="71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3991"/>
            <p:cNvSpPr>
              <a:spLocks/>
            </p:cNvSpPr>
            <p:nvPr/>
          </p:nvSpPr>
          <p:spPr bwMode="auto">
            <a:xfrm>
              <a:off x="27170157" y="5131653"/>
              <a:ext cx="233841" cy="224586"/>
            </a:xfrm>
            <a:custGeom>
              <a:avLst/>
              <a:gdLst>
                <a:gd name="T0" fmla="*/ 75 w 75"/>
                <a:gd name="T1" fmla="*/ 68 h 72"/>
                <a:gd name="T2" fmla="*/ 53 w 75"/>
                <a:gd name="T3" fmla="*/ 19 h 72"/>
                <a:gd name="T4" fmla="*/ 1 w 75"/>
                <a:gd name="T5" fmla="*/ 0 h 72"/>
                <a:gd name="T6" fmla="*/ 0 w 75"/>
                <a:gd name="T7" fmla="*/ 0 h 72"/>
                <a:gd name="T8" fmla="*/ 0 w 75"/>
                <a:gd name="T9" fmla="*/ 72 h 72"/>
                <a:gd name="T10" fmla="*/ 75 w 75"/>
                <a:gd name="T11" fmla="*/ 72 h 72"/>
                <a:gd name="T12" fmla="*/ 75 w 75"/>
                <a:gd name="T13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72">
                  <a:moveTo>
                    <a:pt x="75" y="68"/>
                  </a:moveTo>
                  <a:cubicBezTo>
                    <a:pt x="75" y="50"/>
                    <a:pt x="67" y="32"/>
                    <a:pt x="53" y="19"/>
                  </a:cubicBezTo>
                  <a:cubicBezTo>
                    <a:pt x="39" y="7"/>
                    <a:pt x="2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5" y="72"/>
                    <a:pt x="75" y="72"/>
                    <a:pt x="75" y="72"/>
                  </a:cubicBezTo>
                  <a:lnTo>
                    <a:pt x="75" y="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3992"/>
            <p:cNvSpPr>
              <a:spLocks/>
            </p:cNvSpPr>
            <p:nvPr/>
          </p:nvSpPr>
          <p:spPr bwMode="auto">
            <a:xfrm>
              <a:off x="27170157" y="4784903"/>
              <a:ext cx="149930" cy="296774"/>
            </a:xfrm>
            <a:custGeom>
              <a:avLst/>
              <a:gdLst>
                <a:gd name="T0" fmla="*/ 48 w 48"/>
                <a:gd name="T1" fmla="*/ 47 h 95"/>
                <a:gd name="T2" fmla="*/ 1 w 48"/>
                <a:gd name="T3" fmla="*/ 0 h 95"/>
                <a:gd name="T4" fmla="*/ 0 w 48"/>
                <a:gd name="T5" fmla="*/ 0 h 95"/>
                <a:gd name="T6" fmla="*/ 0 w 48"/>
                <a:gd name="T7" fmla="*/ 70 h 95"/>
                <a:gd name="T8" fmla="*/ 2 w 48"/>
                <a:gd name="T9" fmla="*/ 70 h 95"/>
                <a:gd name="T10" fmla="*/ 21 w 48"/>
                <a:gd name="T11" fmla="*/ 55 h 95"/>
                <a:gd name="T12" fmla="*/ 34 w 48"/>
                <a:gd name="T13" fmla="*/ 57 h 95"/>
                <a:gd name="T14" fmla="*/ 2 w 48"/>
                <a:gd name="T15" fmla="*/ 82 h 95"/>
                <a:gd name="T16" fmla="*/ 0 w 48"/>
                <a:gd name="T17" fmla="*/ 82 h 95"/>
                <a:gd name="T18" fmla="*/ 0 w 48"/>
                <a:gd name="T19" fmla="*/ 95 h 95"/>
                <a:gd name="T20" fmla="*/ 1 w 48"/>
                <a:gd name="T21" fmla="*/ 95 h 95"/>
                <a:gd name="T22" fmla="*/ 48 w 48"/>
                <a:gd name="T23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95">
                  <a:moveTo>
                    <a:pt x="48" y="47"/>
                  </a:moveTo>
                  <a:cubicBezTo>
                    <a:pt x="48" y="21"/>
                    <a:pt x="27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" y="70"/>
                    <a:pt x="2" y="70"/>
                    <a:pt x="2" y="70"/>
                  </a:cubicBezTo>
                  <a:cubicBezTo>
                    <a:pt x="11" y="70"/>
                    <a:pt x="20" y="63"/>
                    <a:pt x="21" y="55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1" y="72"/>
                    <a:pt x="17" y="82"/>
                    <a:pt x="2" y="82"/>
                  </a:cubicBezTo>
                  <a:cubicBezTo>
                    <a:pt x="2" y="82"/>
                    <a:pt x="1" y="82"/>
                    <a:pt x="0" y="82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7" y="95"/>
                    <a:pt x="48" y="73"/>
                    <a:pt x="48" y="4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3993"/>
            <p:cNvSpPr>
              <a:spLocks/>
            </p:cNvSpPr>
            <p:nvPr/>
          </p:nvSpPr>
          <p:spPr bwMode="auto">
            <a:xfrm>
              <a:off x="27080076" y="4953342"/>
              <a:ext cx="90081" cy="87613"/>
            </a:xfrm>
            <a:custGeom>
              <a:avLst/>
              <a:gdLst>
                <a:gd name="T0" fmla="*/ 12 w 29"/>
                <a:gd name="T1" fmla="*/ 0 h 28"/>
                <a:gd name="T2" fmla="*/ 0 w 29"/>
                <a:gd name="T3" fmla="*/ 2 h 28"/>
                <a:gd name="T4" fmla="*/ 29 w 29"/>
                <a:gd name="T5" fmla="*/ 28 h 28"/>
                <a:gd name="T6" fmla="*/ 29 w 29"/>
                <a:gd name="T7" fmla="*/ 16 h 28"/>
                <a:gd name="T8" fmla="*/ 12 w 2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2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7"/>
                    <a:pt x="15" y="27"/>
                    <a:pt x="29" y="2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1" y="15"/>
                    <a:pt x="13" y="9"/>
                    <a:pt x="12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3994"/>
            <p:cNvSpPr>
              <a:spLocks/>
            </p:cNvSpPr>
            <p:nvPr/>
          </p:nvSpPr>
          <p:spPr bwMode="auto">
            <a:xfrm>
              <a:off x="27170157" y="4956427"/>
              <a:ext cx="106123" cy="84528"/>
            </a:xfrm>
            <a:custGeom>
              <a:avLst/>
              <a:gdLst>
                <a:gd name="T0" fmla="*/ 2 w 34"/>
                <a:gd name="T1" fmla="*/ 27 h 27"/>
                <a:gd name="T2" fmla="*/ 34 w 34"/>
                <a:gd name="T3" fmla="*/ 2 h 27"/>
                <a:gd name="T4" fmla="*/ 21 w 34"/>
                <a:gd name="T5" fmla="*/ 0 h 27"/>
                <a:gd name="T6" fmla="*/ 2 w 34"/>
                <a:gd name="T7" fmla="*/ 15 h 27"/>
                <a:gd name="T8" fmla="*/ 0 w 34"/>
                <a:gd name="T9" fmla="*/ 15 h 27"/>
                <a:gd name="T10" fmla="*/ 0 w 34"/>
                <a:gd name="T11" fmla="*/ 27 h 27"/>
                <a:gd name="T12" fmla="*/ 2 w 34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27">
                  <a:moveTo>
                    <a:pt x="2" y="27"/>
                  </a:moveTo>
                  <a:cubicBezTo>
                    <a:pt x="17" y="27"/>
                    <a:pt x="31" y="17"/>
                    <a:pt x="34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8"/>
                    <a:pt x="11" y="15"/>
                    <a:pt x="2" y="15"/>
                  </a:cubicBezTo>
                  <a:cubicBezTo>
                    <a:pt x="2" y="15"/>
                    <a:pt x="1" y="15"/>
                    <a:pt x="0" y="1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3995"/>
            <p:cNvSpPr>
              <a:spLocks noEditPoints="1"/>
            </p:cNvSpPr>
            <p:nvPr/>
          </p:nvSpPr>
          <p:spPr bwMode="auto">
            <a:xfrm>
              <a:off x="26908552" y="4744182"/>
              <a:ext cx="533082" cy="652779"/>
            </a:xfrm>
            <a:custGeom>
              <a:avLst/>
              <a:gdLst>
                <a:gd name="T0" fmla="*/ 145 w 171"/>
                <a:gd name="T1" fmla="*/ 134 h 209"/>
                <a:gd name="T2" fmla="*/ 110 w 171"/>
                <a:gd name="T3" fmla="*/ 115 h 209"/>
                <a:gd name="T4" fmla="*/ 145 w 171"/>
                <a:gd name="T5" fmla="*/ 60 h 209"/>
                <a:gd name="T6" fmla="*/ 85 w 171"/>
                <a:gd name="T7" fmla="*/ 0 h 209"/>
                <a:gd name="T8" fmla="*/ 26 w 171"/>
                <a:gd name="T9" fmla="*/ 60 h 209"/>
                <a:gd name="T10" fmla="*/ 61 w 171"/>
                <a:gd name="T11" fmla="*/ 115 h 209"/>
                <a:gd name="T12" fmla="*/ 26 w 171"/>
                <a:gd name="T13" fmla="*/ 134 h 209"/>
                <a:gd name="T14" fmla="*/ 0 w 171"/>
                <a:gd name="T15" fmla="*/ 192 h 209"/>
                <a:gd name="T16" fmla="*/ 0 w 171"/>
                <a:gd name="T17" fmla="*/ 209 h 209"/>
                <a:gd name="T18" fmla="*/ 171 w 171"/>
                <a:gd name="T19" fmla="*/ 209 h 209"/>
                <a:gd name="T20" fmla="*/ 171 w 171"/>
                <a:gd name="T21" fmla="*/ 192 h 209"/>
                <a:gd name="T22" fmla="*/ 145 w 171"/>
                <a:gd name="T23" fmla="*/ 134 h 209"/>
                <a:gd name="T24" fmla="*/ 39 w 171"/>
                <a:gd name="T25" fmla="*/ 60 h 209"/>
                <a:gd name="T26" fmla="*/ 84 w 171"/>
                <a:gd name="T27" fmla="*/ 13 h 209"/>
                <a:gd name="T28" fmla="*/ 85 w 171"/>
                <a:gd name="T29" fmla="*/ 13 h 209"/>
                <a:gd name="T30" fmla="*/ 132 w 171"/>
                <a:gd name="T31" fmla="*/ 60 h 209"/>
                <a:gd name="T32" fmla="*/ 85 w 171"/>
                <a:gd name="T33" fmla="*/ 108 h 209"/>
                <a:gd name="T34" fmla="*/ 84 w 171"/>
                <a:gd name="T35" fmla="*/ 108 h 209"/>
                <a:gd name="T36" fmla="*/ 39 w 171"/>
                <a:gd name="T37" fmla="*/ 60 h 209"/>
                <a:gd name="T38" fmla="*/ 159 w 171"/>
                <a:gd name="T39" fmla="*/ 196 h 209"/>
                <a:gd name="T40" fmla="*/ 84 w 171"/>
                <a:gd name="T41" fmla="*/ 196 h 209"/>
                <a:gd name="T42" fmla="*/ 12 w 171"/>
                <a:gd name="T43" fmla="*/ 196 h 209"/>
                <a:gd name="T44" fmla="*/ 12 w 171"/>
                <a:gd name="T45" fmla="*/ 192 h 209"/>
                <a:gd name="T46" fmla="*/ 34 w 171"/>
                <a:gd name="T47" fmla="*/ 143 h 209"/>
                <a:gd name="T48" fmla="*/ 84 w 171"/>
                <a:gd name="T49" fmla="*/ 124 h 209"/>
                <a:gd name="T50" fmla="*/ 85 w 171"/>
                <a:gd name="T51" fmla="*/ 124 h 209"/>
                <a:gd name="T52" fmla="*/ 137 w 171"/>
                <a:gd name="T53" fmla="*/ 143 h 209"/>
                <a:gd name="T54" fmla="*/ 159 w 171"/>
                <a:gd name="T55" fmla="*/ 192 h 209"/>
                <a:gd name="T56" fmla="*/ 159 w 171"/>
                <a:gd name="T57" fmla="*/ 19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1" h="209">
                  <a:moveTo>
                    <a:pt x="145" y="134"/>
                  </a:moveTo>
                  <a:cubicBezTo>
                    <a:pt x="135" y="125"/>
                    <a:pt x="123" y="118"/>
                    <a:pt x="110" y="115"/>
                  </a:cubicBezTo>
                  <a:cubicBezTo>
                    <a:pt x="130" y="105"/>
                    <a:pt x="145" y="85"/>
                    <a:pt x="145" y="60"/>
                  </a:cubicBezTo>
                  <a:cubicBezTo>
                    <a:pt x="145" y="27"/>
                    <a:pt x="118" y="0"/>
                    <a:pt x="85" y="0"/>
                  </a:cubicBezTo>
                  <a:cubicBezTo>
                    <a:pt x="53" y="0"/>
                    <a:pt x="26" y="27"/>
                    <a:pt x="26" y="60"/>
                  </a:cubicBezTo>
                  <a:cubicBezTo>
                    <a:pt x="26" y="85"/>
                    <a:pt x="41" y="105"/>
                    <a:pt x="61" y="115"/>
                  </a:cubicBezTo>
                  <a:cubicBezTo>
                    <a:pt x="48" y="118"/>
                    <a:pt x="36" y="125"/>
                    <a:pt x="26" y="134"/>
                  </a:cubicBezTo>
                  <a:cubicBezTo>
                    <a:pt x="9" y="149"/>
                    <a:pt x="0" y="170"/>
                    <a:pt x="0" y="192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71" y="209"/>
                    <a:pt x="171" y="209"/>
                    <a:pt x="171" y="209"/>
                  </a:cubicBezTo>
                  <a:cubicBezTo>
                    <a:pt x="171" y="192"/>
                    <a:pt x="171" y="192"/>
                    <a:pt x="171" y="192"/>
                  </a:cubicBezTo>
                  <a:cubicBezTo>
                    <a:pt x="171" y="170"/>
                    <a:pt x="162" y="149"/>
                    <a:pt x="145" y="134"/>
                  </a:cubicBezTo>
                  <a:close/>
                  <a:moveTo>
                    <a:pt x="39" y="60"/>
                  </a:moveTo>
                  <a:cubicBezTo>
                    <a:pt x="39" y="34"/>
                    <a:pt x="59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111" y="13"/>
                    <a:pt x="132" y="34"/>
                    <a:pt x="132" y="60"/>
                  </a:cubicBezTo>
                  <a:cubicBezTo>
                    <a:pt x="132" y="86"/>
                    <a:pt x="111" y="108"/>
                    <a:pt x="85" y="108"/>
                  </a:cubicBezTo>
                  <a:cubicBezTo>
                    <a:pt x="85" y="108"/>
                    <a:pt x="85" y="108"/>
                    <a:pt x="84" y="108"/>
                  </a:cubicBezTo>
                  <a:cubicBezTo>
                    <a:pt x="59" y="107"/>
                    <a:pt x="39" y="86"/>
                    <a:pt x="39" y="60"/>
                  </a:cubicBezTo>
                  <a:close/>
                  <a:moveTo>
                    <a:pt x="159" y="196"/>
                  </a:moveTo>
                  <a:cubicBezTo>
                    <a:pt x="84" y="196"/>
                    <a:pt x="84" y="196"/>
                    <a:pt x="84" y="196"/>
                  </a:cubicBezTo>
                  <a:cubicBezTo>
                    <a:pt x="12" y="196"/>
                    <a:pt x="12" y="196"/>
                    <a:pt x="12" y="196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74"/>
                    <a:pt x="20" y="156"/>
                    <a:pt x="34" y="143"/>
                  </a:cubicBezTo>
                  <a:cubicBezTo>
                    <a:pt x="48" y="131"/>
                    <a:pt x="65" y="124"/>
                    <a:pt x="84" y="124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105" y="124"/>
                    <a:pt x="123" y="131"/>
                    <a:pt x="137" y="143"/>
                  </a:cubicBezTo>
                  <a:cubicBezTo>
                    <a:pt x="151" y="156"/>
                    <a:pt x="159" y="174"/>
                    <a:pt x="159" y="192"/>
                  </a:cubicBezTo>
                  <a:lnTo>
                    <a:pt x="159" y="19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Freeform 3996"/>
            <p:cNvSpPr>
              <a:spLocks/>
            </p:cNvSpPr>
            <p:nvPr/>
          </p:nvSpPr>
          <p:spPr bwMode="auto">
            <a:xfrm>
              <a:off x="26830811" y="4778733"/>
              <a:ext cx="136973" cy="84528"/>
            </a:xfrm>
            <a:custGeom>
              <a:avLst/>
              <a:gdLst>
                <a:gd name="T0" fmla="*/ 222 w 222"/>
                <a:gd name="T1" fmla="*/ 81 h 137"/>
                <a:gd name="T2" fmla="*/ 20 w 222"/>
                <a:gd name="T3" fmla="*/ 0 h 137"/>
                <a:gd name="T4" fmla="*/ 0 w 222"/>
                <a:gd name="T5" fmla="*/ 61 h 137"/>
                <a:gd name="T6" fmla="*/ 197 w 222"/>
                <a:gd name="T7" fmla="*/ 137 h 137"/>
                <a:gd name="T8" fmla="*/ 222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222" y="81"/>
                  </a:moveTo>
                  <a:lnTo>
                    <a:pt x="20" y="0"/>
                  </a:lnTo>
                  <a:lnTo>
                    <a:pt x="0" y="61"/>
                  </a:lnTo>
                  <a:lnTo>
                    <a:pt x="197" y="137"/>
                  </a:lnTo>
                  <a:lnTo>
                    <a:pt x="222" y="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Freeform 3997"/>
            <p:cNvSpPr>
              <a:spLocks/>
            </p:cNvSpPr>
            <p:nvPr/>
          </p:nvSpPr>
          <p:spPr bwMode="auto">
            <a:xfrm>
              <a:off x="27382403" y="4778733"/>
              <a:ext cx="136973" cy="84528"/>
            </a:xfrm>
            <a:custGeom>
              <a:avLst/>
              <a:gdLst>
                <a:gd name="T0" fmla="*/ 0 w 222"/>
                <a:gd name="T1" fmla="*/ 81 h 137"/>
                <a:gd name="T2" fmla="*/ 25 w 222"/>
                <a:gd name="T3" fmla="*/ 137 h 137"/>
                <a:gd name="T4" fmla="*/ 222 w 222"/>
                <a:gd name="T5" fmla="*/ 61 h 137"/>
                <a:gd name="T6" fmla="*/ 202 w 222"/>
                <a:gd name="T7" fmla="*/ 0 h 137"/>
                <a:gd name="T8" fmla="*/ 0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0" y="81"/>
                  </a:moveTo>
                  <a:lnTo>
                    <a:pt x="25" y="137"/>
                  </a:lnTo>
                  <a:lnTo>
                    <a:pt x="222" y="61"/>
                  </a:lnTo>
                  <a:lnTo>
                    <a:pt x="202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3998"/>
            <p:cNvSpPr>
              <a:spLocks/>
            </p:cNvSpPr>
            <p:nvPr/>
          </p:nvSpPr>
          <p:spPr bwMode="auto">
            <a:xfrm>
              <a:off x="27017760" y="4597337"/>
              <a:ext cx="86996" cy="134505"/>
            </a:xfrm>
            <a:custGeom>
              <a:avLst/>
              <a:gdLst>
                <a:gd name="T0" fmla="*/ 141 w 141"/>
                <a:gd name="T1" fmla="*/ 193 h 218"/>
                <a:gd name="T2" fmla="*/ 55 w 141"/>
                <a:gd name="T3" fmla="*/ 0 h 218"/>
                <a:gd name="T4" fmla="*/ 0 w 141"/>
                <a:gd name="T5" fmla="*/ 26 h 218"/>
                <a:gd name="T6" fmla="*/ 81 w 141"/>
                <a:gd name="T7" fmla="*/ 218 h 218"/>
                <a:gd name="T8" fmla="*/ 141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141" y="193"/>
                  </a:moveTo>
                  <a:lnTo>
                    <a:pt x="55" y="0"/>
                  </a:lnTo>
                  <a:lnTo>
                    <a:pt x="0" y="26"/>
                  </a:lnTo>
                  <a:lnTo>
                    <a:pt x="81" y="218"/>
                  </a:lnTo>
                  <a:lnTo>
                    <a:pt x="141" y="19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3999"/>
            <p:cNvSpPr>
              <a:spLocks/>
            </p:cNvSpPr>
            <p:nvPr/>
          </p:nvSpPr>
          <p:spPr bwMode="auto">
            <a:xfrm>
              <a:off x="27326256" y="4666440"/>
              <a:ext cx="121548" cy="121548"/>
            </a:xfrm>
            <a:custGeom>
              <a:avLst/>
              <a:gdLst>
                <a:gd name="T0" fmla="*/ 197 w 197"/>
                <a:gd name="T1" fmla="*/ 45 h 197"/>
                <a:gd name="T2" fmla="*/ 151 w 197"/>
                <a:gd name="T3" fmla="*/ 0 h 197"/>
                <a:gd name="T4" fmla="*/ 0 w 197"/>
                <a:gd name="T5" fmla="*/ 152 h 197"/>
                <a:gd name="T6" fmla="*/ 45 w 197"/>
                <a:gd name="T7" fmla="*/ 197 h 197"/>
                <a:gd name="T8" fmla="*/ 197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197" y="45"/>
                  </a:moveTo>
                  <a:lnTo>
                    <a:pt x="151" y="0"/>
                  </a:lnTo>
                  <a:lnTo>
                    <a:pt x="0" y="152"/>
                  </a:lnTo>
                  <a:lnTo>
                    <a:pt x="45" y="197"/>
                  </a:lnTo>
                  <a:lnTo>
                    <a:pt x="197" y="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4000"/>
            <p:cNvSpPr>
              <a:spLocks/>
            </p:cNvSpPr>
            <p:nvPr/>
          </p:nvSpPr>
          <p:spPr bwMode="auto">
            <a:xfrm>
              <a:off x="26902382" y="4666440"/>
              <a:ext cx="121548" cy="121548"/>
            </a:xfrm>
            <a:custGeom>
              <a:avLst/>
              <a:gdLst>
                <a:gd name="T0" fmla="*/ 0 w 197"/>
                <a:gd name="T1" fmla="*/ 45 h 197"/>
                <a:gd name="T2" fmla="*/ 152 w 197"/>
                <a:gd name="T3" fmla="*/ 197 h 197"/>
                <a:gd name="T4" fmla="*/ 197 w 197"/>
                <a:gd name="T5" fmla="*/ 152 h 197"/>
                <a:gd name="T6" fmla="*/ 46 w 197"/>
                <a:gd name="T7" fmla="*/ 0 h 197"/>
                <a:gd name="T8" fmla="*/ 0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0" y="45"/>
                  </a:moveTo>
                  <a:lnTo>
                    <a:pt x="152" y="197"/>
                  </a:lnTo>
                  <a:lnTo>
                    <a:pt x="197" y="152"/>
                  </a:lnTo>
                  <a:lnTo>
                    <a:pt x="46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4001"/>
            <p:cNvSpPr>
              <a:spLocks/>
            </p:cNvSpPr>
            <p:nvPr/>
          </p:nvSpPr>
          <p:spPr bwMode="auto">
            <a:xfrm>
              <a:off x="27245430" y="4597337"/>
              <a:ext cx="86996" cy="134505"/>
            </a:xfrm>
            <a:custGeom>
              <a:avLst/>
              <a:gdLst>
                <a:gd name="T0" fmla="*/ 0 w 141"/>
                <a:gd name="T1" fmla="*/ 193 h 218"/>
                <a:gd name="T2" fmla="*/ 60 w 141"/>
                <a:gd name="T3" fmla="*/ 218 h 218"/>
                <a:gd name="T4" fmla="*/ 141 w 141"/>
                <a:gd name="T5" fmla="*/ 26 h 218"/>
                <a:gd name="T6" fmla="*/ 85 w 141"/>
                <a:gd name="T7" fmla="*/ 0 h 218"/>
                <a:gd name="T8" fmla="*/ 0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0" y="193"/>
                  </a:moveTo>
                  <a:lnTo>
                    <a:pt x="60" y="218"/>
                  </a:lnTo>
                  <a:lnTo>
                    <a:pt x="141" y="26"/>
                  </a:lnTo>
                  <a:lnTo>
                    <a:pt x="85" y="0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Rectangle 4002"/>
            <p:cNvSpPr>
              <a:spLocks noChangeArrowheads="1"/>
            </p:cNvSpPr>
            <p:nvPr/>
          </p:nvSpPr>
          <p:spPr bwMode="auto">
            <a:xfrm>
              <a:off x="27154732" y="4575743"/>
              <a:ext cx="40722" cy="1314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1871971" y="1679274"/>
            <a:ext cx="318645" cy="339587"/>
            <a:chOff x="25525253" y="4591167"/>
            <a:chExt cx="741626" cy="790368"/>
          </a:xfrm>
        </p:grpSpPr>
        <p:sp>
          <p:nvSpPr>
            <p:cNvPr id="254" name="Freeform 4011"/>
            <p:cNvSpPr>
              <a:spLocks/>
            </p:cNvSpPr>
            <p:nvPr/>
          </p:nvSpPr>
          <p:spPr bwMode="auto">
            <a:xfrm>
              <a:off x="25896066" y="5062550"/>
              <a:ext cx="168439" cy="281349"/>
            </a:xfrm>
            <a:custGeom>
              <a:avLst/>
              <a:gdLst>
                <a:gd name="T0" fmla="*/ 54 w 54"/>
                <a:gd name="T1" fmla="*/ 50 h 90"/>
                <a:gd name="T2" fmla="*/ 38 w 54"/>
                <a:gd name="T3" fmla="*/ 14 h 90"/>
                <a:gd name="T4" fmla="*/ 1 w 54"/>
                <a:gd name="T5" fmla="*/ 0 h 90"/>
                <a:gd name="T6" fmla="*/ 0 w 54"/>
                <a:gd name="T7" fmla="*/ 0 h 90"/>
                <a:gd name="T8" fmla="*/ 0 w 54"/>
                <a:gd name="T9" fmla="*/ 90 h 90"/>
                <a:gd name="T10" fmla="*/ 54 w 54"/>
                <a:gd name="T11" fmla="*/ 90 h 90"/>
                <a:gd name="T12" fmla="*/ 54 w 54"/>
                <a:gd name="T1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90">
                  <a:moveTo>
                    <a:pt x="54" y="50"/>
                  </a:moveTo>
                  <a:cubicBezTo>
                    <a:pt x="54" y="37"/>
                    <a:pt x="48" y="24"/>
                    <a:pt x="38" y="14"/>
                  </a:cubicBezTo>
                  <a:cubicBezTo>
                    <a:pt x="28" y="5"/>
                    <a:pt x="15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4" y="90"/>
                    <a:pt x="54" y="90"/>
                    <a:pt x="54" y="90"/>
                  </a:cubicBezTo>
                  <a:lnTo>
                    <a:pt x="54" y="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4012"/>
            <p:cNvSpPr>
              <a:spLocks/>
            </p:cNvSpPr>
            <p:nvPr/>
          </p:nvSpPr>
          <p:spPr bwMode="auto">
            <a:xfrm>
              <a:off x="25896066" y="4800328"/>
              <a:ext cx="106123" cy="215948"/>
            </a:xfrm>
            <a:custGeom>
              <a:avLst/>
              <a:gdLst>
                <a:gd name="T0" fmla="*/ 34 w 34"/>
                <a:gd name="T1" fmla="*/ 34 h 69"/>
                <a:gd name="T2" fmla="*/ 1 w 34"/>
                <a:gd name="T3" fmla="*/ 0 h 69"/>
                <a:gd name="T4" fmla="*/ 0 w 34"/>
                <a:gd name="T5" fmla="*/ 0 h 69"/>
                <a:gd name="T6" fmla="*/ 0 w 34"/>
                <a:gd name="T7" fmla="*/ 69 h 69"/>
                <a:gd name="T8" fmla="*/ 1 w 34"/>
                <a:gd name="T9" fmla="*/ 69 h 69"/>
                <a:gd name="T10" fmla="*/ 34 w 34"/>
                <a:gd name="T11" fmla="*/ 3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69">
                  <a:moveTo>
                    <a:pt x="34" y="34"/>
                  </a:moveTo>
                  <a:cubicBezTo>
                    <a:pt x="34" y="15"/>
                    <a:pt x="19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1" y="69"/>
                  </a:cubicBezTo>
                  <a:cubicBezTo>
                    <a:pt x="19" y="69"/>
                    <a:pt x="34" y="53"/>
                    <a:pt x="34" y="3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4013"/>
            <p:cNvSpPr>
              <a:spLocks noEditPoints="1"/>
            </p:cNvSpPr>
            <p:nvPr/>
          </p:nvSpPr>
          <p:spPr bwMode="auto">
            <a:xfrm>
              <a:off x="25525253" y="5022446"/>
              <a:ext cx="741626" cy="306029"/>
            </a:xfrm>
            <a:custGeom>
              <a:avLst/>
              <a:gdLst>
                <a:gd name="T0" fmla="*/ 19 w 238"/>
                <a:gd name="T1" fmla="*/ 40 h 98"/>
                <a:gd name="T2" fmla="*/ 9 w 238"/>
                <a:gd name="T3" fmla="*/ 47 h 98"/>
                <a:gd name="T4" fmla="*/ 0 w 238"/>
                <a:gd name="T5" fmla="*/ 71 h 98"/>
                <a:gd name="T6" fmla="*/ 0 w 238"/>
                <a:gd name="T7" fmla="*/ 98 h 98"/>
                <a:gd name="T8" fmla="*/ 63 w 238"/>
                <a:gd name="T9" fmla="*/ 97 h 98"/>
                <a:gd name="T10" fmla="*/ 63 w 238"/>
                <a:gd name="T11" fmla="*/ 71 h 98"/>
                <a:gd name="T12" fmla="*/ 53 w 238"/>
                <a:gd name="T13" fmla="*/ 47 h 98"/>
                <a:gd name="T14" fmla="*/ 43 w 238"/>
                <a:gd name="T15" fmla="*/ 40 h 98"/>
                <a:gd name="T16" fmla="*/ 53 w 238"/>
                <a:gd name="T17" fmla="*/ 22 h 98"/>
                <a:gd name="T18" fmla="*/ 31 w 238"/>
                <a:gd name="T19" fmla="*/ 0 h 98"/>
                <a:gd name="T20" fmla="*/ 9 w 238"/>
                <a:gd name="T21" fmla="*/ 22 h 98"/>
                <a:gd name="T22" fmla="*/ 19 w 238"/>
                <a:gd name="T23" fmla="*/ 40 h 98"/>
                <a:gd name="T24" fmla="*/ 194 w 238"/>
                <a:gd name="T25" fmla="*/ 40 h 98"/>
                <a:gd name="T26" fmla="*/ 185 w 238"/>
                <a:gd name="T27" fmla="*/ 47 h 98"/>
                <a:gd name="T28" fmla="*/ 175 w 238"/>
                <a:gd name="T29" fmla="*/ 70 h 98"/>
                <a:gd name="T30" fmla="*/ 175 w 238"/>
                <a:gd name="T31" fmla="*/ 97 h 98"/>
                <a:gd name="T32" fmla="*/ 238 w 238"/>
                <a:gd name="T33" fmla="*/ 97 h 98"/>
                <a:gd name="T34" fmla="*/ 238 w 238"/>
                <a:gd name="T35" fmla="*/ 70 h 98"/>
                <a:gd name="T36" fmla="*/ 228 w 238"/>
                <a:gd name="T37" fmla="*/ 46 h 98"/>
                <a:gd name="T38" fmla="*/ 219 w 238"/>
                <a:gd name="T39" fmla="*/ 40 h 98"/>
                <a:gd name="T40" fmla="*/ 228 w 238"/>
                <a:gd name="T41" fmla="*/ 21 h 98"/>
                <a:gd name="T42" fmla="*/ 206 w 238"/>
                <a:gd name="T43" fmla="*/ 0 h 98"/>
                <a:gd name="T44" fmla="*/ 185 w 238"/>
                <a:gd name="T45" fmla="*/ 22 h 98"/>
                <a:gd name="T46" fmla="*/ 194 w 238"/>
                <a:gd name="T47" fmla="*/ 4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8" h="98">
                  <a:moveTo>
                    <a:pt x="19" y="40"/>
                  </a:moveTo>
                  <a:cubicBezTo>
                    <a:pt x="15" y="42"/>
                    <a:pt x="12" y="44"/>
                    <a:pt x="9" y="47"/>
                  </a:cubicBezTo>
                  <a:cubicBezTo>
                    <a:pt x="4" y="53"/>
                    <a:pt x="0" y="61"/>
                    <a:pt x="0" y="7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61"/>
                    <a:pt x="59" y="53"/>
                    <a:pt x="53" y="47"/>
                  </a:cubicBezTo>
                  <a:cubicBezTo>
                    <a:pt x="50" y="44"/>
                    <a:pt x="47" y="42"/>
                    <a:pt x="43" y="40"/>
                  </a:cubicBezTo>
                  <a:cubicBezTo>
                    <a:pt x="49" y="36"/>
                    <a:pt x="53" y="30"/>
                    <a:pt x="53" y="22"/>
                  </a:cubicBezTo>
                  <a:cubicBezTo>
                    <a:pt x="53" y="10"/>
                    <a:pt x="43" y="0"/>
                    <a:pt x="31" y="0"/>
                  </a:cubicBezTo>
                  <a:cubicBezTo>
                    <a:pt x="19" y="0"/>
                    <a:pt x="9" y="10"/>
                    <a:pt x="9" y="22"/>
                  </a:cubicBezTo>
                  <a:cubicBezTo>
                    <a:pt x="9" y="30"/>
                    <a:pt x="13" y="37"/>
                    <a:pt x="19" y="40"/>
                  </a:cubicBezTo>
                  <a:close/>
                  <a:moveTo>
                    <a:pt x="194" y="40"/>
                  </a:moveTo>
                  <a:cubicBezTo>
                    <a:pt x="191" y="41"/>
                    <a:pt x="187" y="44"/>
                    <a:pt x="185" y="47"/>
                  </a:cubicBezTo>
                  <a:cubicBezTo>
                    <a:pt x="179" y="52"/>
                    <a:pt x="175" y="61"/>
                    <a:pt x="175" y="70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238" y="97"/>
                    <a:pt x="238" y="97"/>
                    <a:pt x="238" y="97"/>
                  </a:cubicBezTo>
                  <a:cubicBezTo>
                    <a:pt x="238" y="70"/>
                    <a:pt x="238" y="70"/>
                    <a:pt x="238" y="70"/>
                  </a:cubicBezTo>
                  <a:cubicBezTo>
                    <a:pt x="238" y="61"/>
                    <a:pt x="234" y="52"/>
                    <a:pt x="228" y="46"/>
                  </a:cubicBezTo>
                  <a:cubicBezTo>
                    <a:pt x="226" y="44"/>
                    <a:pt x="222" y="41"/>
                    <a:pt x="219" y="40"/>
                  </a:cubicBezTo>
                  <a:cubicBezTo>
                    <a:pt x="225" y="36"/>
                    <a:pt x="228" y="29"/>
                    <a:pt x="228" y="21"/>
                  </a:cubicBezTo>
                  <a:cubicBezTo>
                    <a:pt x="228" y="9"/>
                    <a:pt x="218" y="0"/>
                    <a:pt x="206" y="0"/>
                  </a:cubicBezTo>
                  <a:cubicBezTo>
                    <a:pt x="194" y="0"/>
                    <a:pt x="184" y="10"/>
                    <a:pt x="185" y="22"/>
                  </a:cubicBezTo>
                  <a:cubicBezTo>
                    <a:pt x="185" y="29"/>
                    <a:pt x="188" y="36"/>
                    <a:pt x="194" y="40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4014"/>
            <p:cNvSpPr>
              <a:spLocks noEditPoints="1"/>
            </p:cNvSpPr>
            <p:nvPr/>
          </p:nvSpPr>
          <p:spPr bwMode="auto">
            <a:xfrm>
              <a:off x="25687522" y="4760223"/>
              <a:ext cx="417088" cy="621312"/>
            </a:xfrm>
            <a:custGeom>
              <a:avLst/>
              <a:gdLst>
                <a:gd name="T0" fmla="*/ 113 w 134"/>
                <a:gd name="T1" fmla="*/ 102 h 199"/>
                <a:gd name="T2" fmla="*/ 89 w 134"/>
                <a:gd name="T3" fmla="*/ 88 h 199"/>
                <a:gd name="T4" fmla="*/ 113 w 134"/>
                <a:gd name="T5" fmla="*/ 47 h 199"/>
                <a:gd name="T6" fmla="*/ 67 w 134"/>
                <a:gd name="T7" fmla="*/ 0 h 199"/>
                <a:gd name="T8" fmla="*/ 20 w 134"/>
                <a:gd name="T9" fmla="*/ 47 h 199"/>
                <a:gd name="T10" fmla="*/ 44 w 134"/>
                <a:gd name="T11" fmla="*/ 88 h 199"/>
                <a:gd name="T12" fmla="*/ 20 w 134"/>
                <a:gd name="T13" fmla="*/ 102 h 199"/>
                <a:gd name="T14" fmla="*/ 0 w 134"/>
                <a:gd name="T15" fmla="*/ 147 h 199"/>
                <a:gd name="T16" fmla="*/ 0 w 134"/>
                <a:gd name="T17" fmla="*/ 199 h 199"/>
                <a:gd name="T18" fmla="*/ 134 w 134"/>
                <a:gd name="T19" fmla="*/ 199 h 199"/>
                <a:gd name="T20" fmla="*/ 134 w 134"/>
                <a:gd name="T21" fmla="*/ 147 h 199"/>
                <a:gd name="T22" fmla="*/ 113 w 134"/>
                <a:gd name="T23" fmla="*/ 102 h 199"/>
                <a:gd name="T24" fmla="*/ 33 w 134"/>
                <a:gd name="T25" fmla="*/ 47 h 199"/>
                <a:gd name="T26" fmla="*/ 67 w 134"/>
                <a:gd name="T27" fmla="*/ 12 h 199"/>
                <a:gd name="T28" fmla="*/ 101 w 134"/>
                <a:gd name="T29" fmla="*/ 47 h 199"/>
                <a:gd name="T30" fmla="*/ 67 w 134"/>
                <a:gd name="T31" fmla="*/ 82 h 199"/>
                <a:gd name="T32" fmla="*/ 33 w 134"/>
                <a:gd name="T33" fmla="*/ 47 h 199"/>
                <a:gd name="T34" fmla="*/ 121 w 134"/>
                <a:gd name="T35" fmla="*/ 187 h 199"/>
                <a:gd name="T36" fmla="*/ 13 w 134"/>
                <a:gd name="T37" fmla="*/ 187 h 199"/>
                <a:gd name="T38" fmla="*/ 13 w 134"/>
                <a:gd name="T39" fmla="*/ 147 h 199"/>
                <a:gd name="T40" fmla="*/ 29 w 134"/>
                <a:gd name="T41" fmla="*/ 111 h 199"/>
                <a:gd name="T42" fmla="*/ 67 w 134"/>
                <a:gd name="T43" fmla="*/ 97 h 199"/>
                <a:gd name="T44" fmla="*/ 105 w 134"/>
                <a:gd name="T45" fmla="*/ 111 h 199"/>
                <a:gd name="T46" fmla="*/ 121 w 134"/>
                <a:gd name="T47" fmla="*/ 147 h 199"/>
                <a:gd name="T48" fmla="*/ 121 w 134"/>
                <a:gd name="T49" fmla="*/ 18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199">
                  <a:moveTo>
                    <a:pt x="113" y="102"/>
                  </a:moveTo>
                  <a:cubicBezTo>
                    <a:pt x="106" y="96"/>
                    <a:pt x="98" y="91"/>
                    <a:pt x="89" y="88"/>
                  </a:cubicBezTo>
                  <a:cubicBezTo>
                    <a:pt x="104" y="80"/>
                    <a:pt x="113" y="65"/>
                    <a:pt x="113" y="47"/>
                  </a:cubicBezTo>
                  <a:cubicBezTo>
                    <a:pt x="113" y="21"/>
                    <a:pt x="92" y="0"/>
                    <a:pt x="67" y="0"/>
                  </a:cubicBezTo>
                  <a:cubicBezTo>
                    <a:pt x="41" y="0"/>
                    <a:pt x="20" y="21"/>
                    <a:pt x="20" y="47"/>
                  </a:cubicBezTo>
                  <a:cubicBezTo>
                    <a:pt x="20" y="65"/>
                    <a:pt x="30" y="80"/>
                    <a:pt x="44" y="88"/>
                  </a:cubicBezTo>
                  <a:cubicBezTo>
                    <a:pt x="35" y="91"/>
                    <a:pt x="27" y="96"/>
                    <a:pt x="20" y="102"/>
                  </a:cubicBezTo>
                  <a:cubicBezTo>
                    <a:pt x="7" y="114"/>
                    <a:pt x="0" y="130"/>
                    <a:pt x="0" y="147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34" y="199"/>
                    <a:pt x="134" y="199"/>
                    <a:pt x="134" y="199"/>
                  </a:cubicBezTo>
                  <a:cubicBezTo>
                    <a:pt x="134" y="147"/>
                    <a:pt x="134" y="147"/>
                    <a:pt x="134" y="147"/>
                  </a:cubicBezTo>
                  <a:cubicBezTo>
                    <a:pt x="134" y="130"/>
                    <a:pt x="126" y="114"/>
                    <a:pt x="113" y="102"/>
                  </a:cubicBezTo>
                  <a:close/>
                  <a:moveTo>
                    <a:pt x="33" y="47"/>
                  </a:moveTo>
                  <a:cubicBezTo>
                    <a:pt x="33" y="28"/>
                    <a:pt x="48" y="12"/>
                    <a:pt x="67" y="12"/>
                  </a:cubicBezTo>
                  <a:cubicBezTo>
                    <a:pt x="86" y="12"/>
                    <a:pt x="101" y="28"/>
                    <a:pt x="101" y="47"/>
                  </a:cubicBezTo>
                  <a:cubicBezTo>
                    <a:pt x="101" y="66"/>
                    <a:pt x="86" y="82"/>
                    <a:pt x="67" y="82"/>
                  </a:cubicBezTo>
                  <a:cubicBezTo>
                    <a:pt x="48" y="82"/>
                    <a:pt x="33" y="66"/>
                    <a:pt x="33" y="47"/>
                  </a:cubicBezTo>
                  <a:close/>
                  <a:moveTo>
                    <a:pt x="121" y="187"/>
                  </a:moveTo>
                  <a:cubicBezTo>
                    <a:pt x="13" y="187"/>
                    <a:pt x="13" y="187"/>
                    <a:pt x="13" y="187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3" y="134"/>
                    <a:pt x="18" y="121"/>
                    <a:pt x="29" y="111"/>
                  </a:cubicBezTo>
                  <a:cubicBezTo>
                    <a:pt x="39" y="102"/>
                    <a:pt x="52" y="97"/>
                    <a:pt x="67" y="97"/>
                  </a:cubicBezTo>
                  <a:cubicBezTo>
                    <a:pt x="81" y="97"/>
                    <a:pt x="95" y="102"/>
                    <a:pt x="105" y="111"/>
                  </a:cubicBezTo>
                  <a:cubicBezTo>
                    <a:pt x="115" y="121"/>
                    <a:pt x="121" y="134"/>
                    <a:pt x="121" y="147"/>
                  </a:cubicBezTo>
                  <a:lnTo>
                    <a:pt x="121" y="187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4015"/>
            <p:cNvSpPr>
              <a:spLocks noEditPoints="1"/>
            </p:cNvSpPr>
            <p:nvPr/>
          </p:nvSpPr>
          <p:spPr bwMode="auto">
            <a:xfrm>
              <a:off x="25596824" y="4591167"/>
              <a:ext cx="598484" cy="249882"/>
            </a:xfrm>
            <a:custGeom>
              <a:avLst/>
              <a:gdLst>
                <a:gd name="T0" fmla="*/ 798 w 970"/>
                <a:gd name="T1" fmla="*/ 405 h 405"/>
                <a:gd name="T2" fmla="*/ 773 w 970"/>
                <a:gd name="T3" fmla="*/ 350 h 405"/>
                <a:gd name="T4" fmla="*/ 945 w 970"/>
                <a:gd name="T5" fmla="*/ 279 h 405"/>
                <a:gd name="T6" fmla="*/ 970 w 970"/>
                <a:gd name="T7" fmla="*/ 339 h 405"/>
                <a:gd name="T8" fmla="*/ 798 w 970"/>
                <a:gd name="T9" fmla="*/ 405 h 405"/>
                <a:gd name="T10" fmla="*/ 172 w 970"/>
                <a:gd name="T11" fmla="*/ 405 h 405"/>
                <a:gd name="T12" fmla="*/ 0 w 970"/>
                <a:gd name="T13" fmla="*/ 339 h 405"/>
                <a:gd name="T14" fmla="*/ 26 w 970"/>
                <a:gd name="T15" fmla="*/ 279 h 405"/>
                <a:gd name="T16" fmla="*/ 192 w 970"/>
                <a:gd name="T17" fmla="*/ 350 h 405"/>
                <a:gd name="T18" fmla="*/ 172 w 970"/>
                <a:gd name="T19" fmla="*/ 405 h 405"/>
                <a:gd name="T20" fmla="*/ 738 w 970"/>
                <a:gd name="T21" fmla="*/ 299 h 405"/>
                <a:gd name="T22" fmla="*/ 692 w 970"/>
                <a:gd name="T23" fmla="*/ 253 h 405"/>
                <a:gd name="T24" fmla="*/ 823 w 970"/>
                <a:gd name="T25" fmla="*/ 127 h 405"/>
                <a:gd name="T26" fmla="*/ 869 w 970"/>
                <a:gd name="T27" fmla="*/ 172 h 405"/>
                <a:gd name="T28" fmla="*/ 738 w 970"/>
                <a:gd name="T29" fmla="*/ 299 h 405"/>
                <a:gd name="T30" fmla="*/ 233 w 970"/>
                <a:gd name="T31" fmla="*/ 299 h 405"/>
                <a:gd name="T32" fmla="*/ 101 w 970"/>
                <a:gd name="T33" fmla="*/ 172 h 405"/>
                <a:gd name="T34" fmla="*/ 147 w 970"/>
                <a:gd name="T35" fmla="*/ 127 h 405"/>
                <a:gd name="T36" fmla="*/ 278 w 970"/>
                <a:gd name="T37" fmla="*/ 253 h 405"/>
                <a:gd name="T38" fmla="*/ 233 w 970"/>
                <a:gd name="T39" fmla="*/ 299 h 405"/>
                <a:gd name="T40" fmla="*/ 637 w 970"/>
                <a:gd name="T41" fmla="*/ 218 h 405"/>
                <a:gd name="T42" fmla="*/ 581 w 970"/>
                <a:gd name="T43" fmla="*/ 193 h 405"/>
                <a:gd name="T44" fmla="*/ 652 w 970"/>
                <a:gd name="T45" fmla="*/ 26 h 405"/>
                <a:gd name="T46" fmla="*/ 707 w 970"/>
                <a:gd name="T47" fmla="*/ 51 h 405"/>
                <a:gd name="T48" fmla="*/ 637 w 970"/>
                <a:gd name="T49" fmla="*/ 218 h 405"/>
                <a:gd name="T50" fmla="*/ 329 w 970"/>
                <a:gd name="T51" fmla="*/ 218 h 405"/>
                <a:gd name="T52" fmla="*/ 258 w 970"/>
                <a:gd name="T53" fmla="*/ 51 h 405"/>
                <a:gd name="T54" fmla="*/ 318 w 970"/>
                <a:gd name="T55" fmla="*/ 26 h 405"/>
                <a:gd name="T56" fmla="*/ 389 w 970"/>
                <a:gd name="T57" fmla="*/ 193 h 405"/>
                <a:gd name="T58" fmla="*/ 329 w 970"/>
                <a:gd name="T59" fmla="*/ 218 h 405"/>
                <a:gd name="T60" fmla="*/ 515 w 970"/>
                <a:gd name="T61" fmla="*/ 183 h 405"/>
                <a:gd name="T62" fmla="*/ 455 w 970"/>
                <a:gd name="T63" fmla="*/ 183 h 405"/>
                <a:gd name="T64" fmla="*/ 455 w 970"/>
                <a:gd name="T65" fmla="*/ 0 h 405"/>
                <a:gd name="T66" fmla="*/ 515 w 970"/>
                <a:gd name="T67" fmla="*/ 0 h 405"/>
                <a:gd name="T68" fmla="*/ 515 w 970"/>
                <a:gd name="T69" fmla="*/ 183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70" h="405">
                  <a:moveTo>
                    <a:pt x="798" y="405"/>
                  </a:moveTo>
                  <a:lnTo>
                    <a:pt x="773" y="350"/>
                  </a:lnTo>
                  <a:lnTo>
                    <a:pt x="945" y="279"/>
                  </a:lnTo>
                  <a:lnTo>
                    <a:pt x="970" y="339"/>
                  </a:lnTo>
                  <a:lnTo>
                    <a:pt x="798" y="405"/>
                  </a:lnTo>
                  <a:close/>
                  <a:moveTo>
                    <a:pt x="172" y="405"/>
                  </a:moveTo>
                  <a:lnTo>
                    <a:pt x="0" y="339"/>
                  </a:lnTo>
                  <a:lnTo>
                    <a:pt x="26" y="279"/>
                  </a:lnTo>
                  <a:lnTo>
                    <a:pt x="192" y="350"/>
                  </a:lnTo>
                  <a:lnTo>
                    <a:pt x="172" y="405"/>
                  </a:lnTo>
                  <a:close/>
                  <a:moveTo>
                    <a:pt x="738" y="299"/>
                  </a:moveTo>
                  <a:lnTo>
                    <a:pt x="692" y="253"/>
                  </a:lnTo>
                  <a:lnTo>
                    <a:pt x="823" y="127"/>
                  </a:lnTo>
                  <a:lnTo>
                    <a:pt x="869" y="172"/>
                  </a:lnTo>
                  <a:lnTo>
                    <a:pt x="738" y="299"/>
                  </a:lnTo>
                  <a:close/>
                  <a:moveTo>
                    <a:pt x="233" y="299"/>
                  </a:moveTo>
                  <a:lnTo>
                    <a:pt x="101" y="172"/>
                  </a:lnTo>
                  <a:lnTo>
                    <a:pt x="147" y="127"/>
                  </a:lnTo>
                  <a:lnTo>
                    <a:pt x="278" y="253"/>
                  </a:lnTo>
                  <a:lnTo>
                    <a:pt x="233" y="299"/>
                  </a:lnTo>
                  <a:close/>
                  <a:moveTo>
                    <a:pt x="637" y="218"/>
                  </a:moveTo>
                  <a:lnTo>
                    <a:pt x="581" y="193"/>
                  </a:lnTo>
                  <a:lnTo>
                    <a:pt x="652" y="26"/>
                  </a:lnTo>
                  <a:lnTo>
                    <a:pt x="707" y="51"/>
                  </a:lnTo>
                  <a:lnTo>
                    <a:pt x="637" y="218"/>
                  </a:lnTo>
                  <a:close/>
                  <a:moveTo>
                    <a:pt x="329" y="218"/>
                  </a:moveTo>
                  <a:lnTo>
                    <a:pt x="258" y="51"/>
                  </a:lnTo>
                  <a:lnTo>
                    <a:pt x="318" y="26"/>
                  </a:lnTo>
                  <a:lnTo>
                    <a:pt x="389" y="193"/>
                  </a:lnTo>
                  <a:lnTo>
                    <a:pt x="329" y="218"/>
                  </a:lnTo>
                  <a:close/>
                  <a:moveTo>
                    <a:pt x="515" y="183"/>
                  </a:moveTo>
                  <a:lnTo>
                    <a:pt x="455" y="183"/>
                  </a:lnTo>
                  <a:lnTo>
                    <a:pt x="455" y="0"/>
                  </a:lnTo>
                  <a:lnTo>
                    <a:pt x="515" y="0"/>
                  </a:lnTo>
                  <a:lnTo>
                    <a:pt x="515" y="18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9" name="Group 258"/>
          <p:cNvGrpSpPr/>
          <p:nvPr/>
        </p:nvGrpSpPr>
        <p:grpSpPr>
          <a:xfrm>
            <a:off x="1058063" y="1691339"/>
            <a:ext cx="315942" cy="315457"/>
            <a:chOff x="24238822" y="4622634"/>
            <a:chExt cx="803325" cy="802091"/>
          </a:xfrm>
        </p:grpSpPr>
        <p:sp>
          <p:nvSpPr>
            <p:cNvPr id="260" name="Freeform 4071"/>
            <p:cNvSpPr>
              <a:spLocks/>
            </p:cNvSpPr>
            <p:nvPr/>
          </p:nvSpPr>
          <p:spPr bwMode="auto">
            <a:xfrm>
              <a:off x="24721310" y="5106357"/>
              <a:ext cx="156100" cy="153014"/>
            </a:xfrm>
            <a:custGeom>
              <a:avLst/>
              <a:gdLst>
                <a:gd name="T0" fmla="*/ 21 w 50"/>
                <a:gd name="T1" fmla="*/ 2 h 49"/>
                <a:gd name="T2" fmla="*/ 15 w 50"/>
                <a:gd name="T3" fmla="*/ 0 h 49"/>
                <a:gd name="T4" fmla="*/ 0 w 50"/>
                <a:gd name="T5" fmla="*/ 14 h 49"/>
                <a:gd name="T6" fmla="*/ 2 w 50"/>
                <a:gd name="T7" fmla="*/ 20 h 49"/>
                <a:gd name="T8" fmla="*/ 9 w 50"/>
                <a:gd name="T9" fmla="*/ 41 h 49"/>
                <a:gd name="T10" fmla="*/ 33 w 50"/>
                <a:gd name="T11" fmla="*/ 46 h 49"/>
                <a:gd name="T12" fmla="*/ 20 w 50"/>
                <a:gd name="T13" fmla="*/ 33 h 49"/>
                <a:gd name="T14" fmla="*/ 34 w 50"/>
                <a:gd name="T15" fmla="*/ 19 h 49"/>
                <a:gd name="T16" fmla="*/ 47 w 50"/>
                <a:gd name="T17" fmla="*/ 32 h 49"/>
                <a:gd name="T18" fmla="*/ 42 w 50"/>
                <a:gd name="T19" fmla="*/ 8 h 49"/>
                <a:gd name="T20" fmla="*/ 21 w 50"/>
                <a:gd name="T2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9">
                  <a:moveTo>
                    <a:pt x="21" y="2"/>
                  </a:moveTo>
                  <a:cubicBezTo>
                    <a:pt x="18" y="2"/>
                    <a:pt x="16" y="1"/>
                    <a:pt x="15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6"/>
                    <a:pt x="3" y="18"/>
                    <a:pt x="2" y="20"/>
                  </a:cubicBezTo>
                  <a:cubicBezTo>
                    <a:pt x="1" y="27"/>
                    <a:pt x="3" y="35"/>
                    <a:pt x="9" y="41"/>
                  </a:cubicBezTo>
                  <a:cubicBezTo>
                    <a:pt x="15" y="47"/>
                    <a:pt x="25" y="49"/>
                    <a:pt x="33" y="46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5" y="28"/>
                    <a:pt x="29" y="14"/>
                    <a:pt x="34" y="1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50" y="24"/>
                    <a:pt x="48" y="14"/>
                    <a:pt x="42" y="8"/>
                  </a:cubicBezTo>
                  <a:cubicBezTo>
                    <a:pt x="36" y="2"/>
                    <a:pt x="28" y="0"/>
                    <a:pt x="21" y="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4072"/>
            <p:cNvSpPr>
              <a:spLocks/>
            </p:cNvSpPr>
            <p:nvPr/>
          </p:nvSpPr>
          <p:spPr bwMode="auto">
            <a:xfrm>
              <a:off x="24275841" y="4660270"/>
              <a:ext cx="364643" cy="727435"/>
            </a:xfrm>
            <a:custGeom>
              <a:avLst/>
              <a:gdLst>
                <a:gd name="T0" fmla="*/ 75 w 117"/>
                <a:gd name="T1" fmla="*/ 180 h 233"/>
                <a:gd name="T2" fmla="*/ 73 w 117"/>
                <a:gd name="T3" fmla="*/ 180 h 233"/>
                <a:gd name="T4" fmla="*/ 71 w 117"/>
                <a:gd name="T5" fmla="*/ 180 h 233"/>
                <a:gd name="T6" fmla="*/ 51 w 117"/>
                <a:gd name="T7" fmla="*/ 172 h 233"/>
                <a:gd name="T8" fmla="*/ 39 w 117"/>
                <a:gd name="T9" fmla="*/ 158 h 233"/>
                <a:gd name="T10" fmla="*/ 77 w 117"/>
                <a:gd name="T11" fmla="*/ 120 h 233"/>
                <a:gd name="T12" fmla="*/ 96 w 117"/>
                <a:gd name="T13" fmla="*/ 138 h 233"/>
                <a:gd name="T14" fmla="*/ 117 w 117"/>
                <a:gd name="T15" fmla="*/ 129 h 233"/>
                <a:gd name="T16" fmla="*/ 117 w 117"/>
                <a:gd name="T17" fmla="*/ 124 h 233"/>
                <a:gd name="T18" fmla="*/ 112 w 117"/>
                <a:gd name="T19" fmla="*/ 126 h 233"/>
                <a:gd name="T20" fmla="*/ 85 w 117"/>
                <a:gd name="T21" fmla="*/ 98 h 233"/>
                <a:gd name="T22" fmla="*/ 79 w 117"/>
                <a:gd name="T23" fmla="*/ 96 h 233"/>
                <a:gd name="T24" fmla="*/ 58 w 117"/>
                <a:gd name="T25" fmla="*/ 90 h 233"/>
                <a:gd name="T26" fmla="*/ 52 w 117"/>
                <a:gd name="T27" fmla="*/ 66 h 233"/>
                <a:gd name="T28" fmla="*/ 65 w 117"/>
                <a:gd name="T29" fmla="*/ 79 h 233"/>
                <a:gd name="T30" fmla="*/ 80 w 117"/>
                <a:gd name="T31" fmla="*/ 65 h 233"/>
                <a:gd name="T32" fmla="*/ 66 w 117"/>
                <a:gd name="T33" fmla="*/ 52 h 233"/>
                <a:gd name="T34" fmla="*/ 91 w 117"/>
                <a:gd name="T35" fmla="*/ 57 h 233"/>
                <a:gd name="T36" fmla="*/ 97 w 117"/>
                <a:gd name="T37" fmla="*/ 78 h 233"/>
                <a:gd name="T38" fmla="*/ 99 w 117"/>
                <a:gd name="T39" fmla="*/ 84 h 233"/>
                <a:gd name="T40" fmla="*/ 117 w 117"/>
                <a:gd name="T41" fmla="*/ 102 h 233"/>
                <a:gd name="T42" fmla="*/ 117 w 117"/>
                <a:gd name="T43" fmla="*/ 0 h 233"/>
                <a:gd name="T44" fmla="*/ 0 w 117"/>
                <a:gd name="T45" fmla="*/ 116 h 233"/>
                <a:gd name="T46" fmla="*/ 117 w 117"/>
                <a:gd name="T47" fmla="*/ 233 h 233"/>
                <a:gd name="T48" fmla="*/ 117 w 117"/>
                <a:gd name="T49" fmla="*/ 169 h 233"/>
                <a:gd name="T50" fmla="*/ 75 w 117"/>
                <a:gd name="T51" fmla="*/ 18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75" y="180"/>
                  </a:moveTo>
                  <a:cubicBezTo>
                    <a:pt x="73" y="180"/>
                    <a:pt x="73" y="180"/>
                    <a:pt x="73" y="180"/>
                  </a:cubicBezTo>
                  <a:cubicBezTo>
                    <a:pt x="71" y="180"/>
                    <a:pt x="71" y="180"/>
                    <a:pt x="71" y="180"/>
                  </a:cubicBezTo>
                  <a:cubicBezTo>
                    <a:pt x="64" y="180"/>
                    <a:pt x="56" y="177"/>
                    <a:pt x="51" y="172"/>
                  </a:cubicBezTo>
                  <a:cubicBezTo>
                    <a:pt x="51" y="172"/>
                    <a:pt x="48" y="169"/>
                    <a:pt x="39" y="158"/>
                  </a:cubicBezTo>
                  <a:cubicBezTo>
                    <a:pt x="77" y="120"/>
                    <a:pt x="77" y="120"/>
                    <a:pt x="77" y="120"/>
                  </a:cubicBezTo>
                  <a:cubicBezTo>
                    <a:pt x="79" y="122"/>
                    <a:pt x="94" y="136"/>
                    <a:pt x="96" y="138"/>
                  </a:cubicBezTo>
                  <a:cubicBezTo>
                    <a:pt x="103" y="136"/>
                    <a:pt x="111" y="133"/>
                    <a:pt x="117" y="129"/>
                  </a:cubicBezTo>
                  <a:cubicBezTo>
                    <a:pt x="117" y="124"/>
                    <a:pt x="117" y="124"/>
                    <a:pt x="117" y="124"/>
                  </a:cubicBezTo>
                  <a:cubicBezTo>
                    <a:pt x="115" y="126"/>
                    <a:pt x="112" y="127"/>
                    <a:pt x="112" y="126"/>
                  </a:cubicBezTo>
                  <a:cubicBezTo>
                    <a:pt x="109" y="123"/>
                    <a:pt x="89" y="102"/>
                    <a:pt x="85" y="98"/>
                  </a:cubicBezTo>
                  <a:cubicBezTo>
                    <a:pt x="83" y="97"/>
                    <a:pt x="81" y="96"/>
                    <a:pt x="79" y="96"/>
                  </a:cubicBezTo>
                  <a:cubicBezTo>
                    <a:pt x="71" y="98"/>
                    <a:pt x="63" y="96"/>
                    <a:pt x="58" y="90"/>
                  </a:cubicBezTo>
                  <a:cubicBezTo>
                    <a:pt x="51" y="83"/>
                    <a:pt x="49" y="74"/>
                    <a:pt x="52" y="66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70" y="84"/>
                    <a:pt x="85" y="70"/>
                    <a:pt x="80" y="65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5" y="49"/>
                    <a:pt x="84" y="51"/>
                    <a:pt x="91" y="57"/>
                  </a:cubicBezTo>
                  <a:cubicBezTo>
                    <a:pt x="97" y="63"/>
                    <a:pt x="99" y="71"/>
                    <a:pt x="97" y="78"/>
                  </a:cubicBezTo>
                  <a:cubicBezTo>
                    <a:pt x="97" y="80"/>
                    <a:pt x="98" y="82"/>
                    <a:pt x="99" y="84"/>
                  </a:cubicBezTo>
                  <a:cubicBezTo>
                    <a:pt x="104" y="89"/>
                    <a:pt x="109" y="94"/>
                    <a:pt x="117" y="102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52" y="0"/>
                    <a:pt x="0" y="52"/>
                    <a:pt x="0" y="116"/>
                  </a:cubicBezTo>
                  <a:cubicBezTo>
                    <a:pt x="0" y="181"/>
                    <a:pt x="52" y="233"/>
                    <a:pt x="117" y="233"/>
                  </a:cubicBezTo>
                  <a:cubicBezTo>
                    <a:pt x="117" y="169"/>
                    <a:pt x="117" y="169"/>
                    <a:pt x="117" y="169"/>
                  </a:cubicBezTo>
                  <a:cubicBezTo>
                    <a:pt x="104" y="175"/>
                    <a:pt x="90" y="179"/>
                    <a:pt x="75" y="1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4073"/>
            <p:cNvSpPr>
              <a:spLocks noEditPoints="1"/>
            </p:cNvSpPr>
            <p:nvPr/>
          </p:nvSpPr>
          <p:spPr bwMode="auto">
            <a:xfrm>
              <a:off x="24640484" y="4660270"/>
              <a:ext cx="364643" cy="727435"/>
            </a:xfrm>
            <a:custGeom>
              <a:avLst/>
              <a:gdLst>
                <a:gd name="T0" fmla="*/ 117 w 117"/>
                <a:gd name="T1" fmla="*/ 116 h 233"/>
                <a:gd name="T2" fmla="*/ 0 w 117"/>
                <a:gd name="T3" fmla="*/ 0 h 233"/>
                <a:gd name="T4" fmla="*/ 0 w 117"/>
                <a:gd name="T5" fmla="*/ 102 h 233"/>
                <a:gd name="T6" fmla="*/ 10 w 117"/>
                <a:gd name="T7" fmla="*/ 112 h 233"/>
                <a:gd name="T8" fmla="*/ 0 w 117"/>
                <a:gd name="T9" fmla="*/ 124 h 233"/>
                <a:gd name="T10" fmla="*/ 0 w 117"/>
                <a:gd name="T11" fmla="*/ 129 h 233"/>
                <a:gd name="T12" fmla="*/ 23 w 117"/>
                <a:gd name="T13" fmla="*/ 96 h 233"/>
                <a:gd name="T14" fmla="*/ 23 w 117"/>
                <a:gd name="T15" fmla="*/ 94 h 233"/>
                <a:gd name="T16" fmla="*/ 5 w 117"/>
                <a:gd name="T17" fmla="*/ 75 h 233"/>
                <a:gd name="T18" fmla="*/ 42 w 117"/>
                <a:gd name="T19" fmla="*/ 39 h 233"/>
                <a:gd name="T20" fmla="*/ 56 w 117"/>
                <a:gd name="T21" fmla="*/ 51 h 233"/>
                <a:gd name="T22" fmla="*/ 64 w 117"/>
                <a:gd name="T23" fmla="*/ 73 h 233"/>
                <a:gd name="T24" fmla="*/ 0 w 117"/>
                <a:gd name="T25" fmla="*/ 169 h 233"/>
                <a:gd name="T26" fmla="*/ 0 w 117"/>
                <a:gd name="T27" fmla="*/ 233 h 233"/>
                <a:gd name="T28" fmla="*/ 117 w 117"/>
                <a:gd name="T29" fmla="*/ 116 h 233"/>
                <a:gd name="T30" fmla="*/ 73 w 117"/>
                <a:gd name="T31" fmla="*/ 175 h 233"/>
                <a:gd name="T32" fmla="*/ 60 w 117"/>
                <a:gd name="T33" fmla="*/ 162 h 233"/>
                <a:gd name="T34" fmla="*/ 46 w 117"/>
                <a:gd name="T35" fmla="*/ 176 h 233"/>
                <a:gd name="T36" fmla="*/ 59 w 117"/>
                <a:gd name="T37" fmla="*/ 189 h 233"/>
                <a:gd name="T38" fmla="*/ 35 w 117"/>
                <a:gd name="T39" fmla="*/ 184 h 233"/>
                <a:gd name="T40" fmla="*/ 28 w 117"/>
                <a:gd name="T41" fmla="*/ 163 h 233"/>
                <a:gd name="T42" fmla="*/ 26 w 117"/>
                <a:gd name="T43" fmla="*/ 157 h 233"/>
                <a:gd name="T44" fmla="*/ 41 w 117"/>
                <a:gd name="T45" fmla="*/ 143 h 233"/>
                <a:gd name="T46" fmla="*/ 47 w 117"/>
                <a:gd name="T47" fmla="*/ 145 h 233"/>
                <a:gd name="T48" fmla="*/ 68 w 117"/>
                <a:gd name="T49" fmla="*/ 151 h 233"/>
                <a:gd name="T50" fmla="*/ 73 w 117"/>
                <a:gd name="T51" fmla="*/ 175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117" y="116"/>
                  </a:moveTo>
                  <a:cubicBezTo>
                    <a:pt x="117" y="52"/>
                    <a:pt x="64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3" y="105"/>
                    <a:pt x="6" y="109"/>
                    <a:pt x="10" y="112"/>
                  </a:cubicBezTo>
                  <a:cubicBezTo>
                    <a:pt x="11" y="114"/>
                    <a:pt x="5" y="120"/>
                    <a:pt x="0" y="124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11" y="121"/>
                    <a:pt x="19" y="109"/>
                    <a:pt x="23" y="96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1" y="92"/>
                    <a:pt x="9" y="79"/>
                    <a:pt x="5" y="7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5" y="41"/>
                    <a:pt x="56" y="51"/>
                    <a:pt x="56" y="51"/>
                  </a:cubicBezTo>
                  <a:cubicBezTo>
                    <a:pt x="61" y="57"/>
                    <a:pt x="64" y="65"/>
                    <a:pt x="64" y="73"/>
                  </a:cubicBezTo>
                  <a:cubicBezTo>
                    <a:pt x="62" y="115"/>
                    <a:pt x="36" y="152"/>
                    <a:pt x="0" y="169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64" y="233"/>
                    <a:pt x="117" y="181"/>
                    <a:pt x="117" y="116"/>
                  </a:cubicBezTo>
                  <a:close/>
                  <a:moveTo>
                    <a:pt x="73" y="175"/>
                  </a:moveTo>
                  <a:cubicBezTo>
                    <a:pt x="60" y="162"/>
                    <a:pt x="60" y="162"/>
                    <a:pt x="60" y="162"/>
                  </a:cubicBezTo>
                  <a:cubicBezTo>
                    <a:pt x="55" y="157"/>
                    <a:pt x="41" y="171"/>
                    <a:pt x="46" y="176"/>
                  </a:cubicBezTo>
                  <a:cubicBezTo>
                    <a:pt x="59" y="189"/>
                    <a:pt x="59" y="189"/>
                    <a:pt x="59" y="189"/>
                  </a:cubicBezTo>
                  <a:cubicBezTo>
                    <a:pt x="51" y="192"/>
                    <a:pt x="41" y="190"/>
                    <a:pt x="35" y="184"/>
                  </a:cubicBezTo>
                  <a:cubicBezTo>
                    <a:pt x="29" y="178"/>
                    <a:pt x="27" y="170"/>
                    <a:pt x="28" y="163"/>
                  </a:cubicBezTo>
                  <a:cubicBezTo>
                    <a:pt x="29" y="161"/>
                    <a:pt x="28" y="159"/>
                    <a:pt x="26" y="157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2" y="144"/>
                    <a:pt x="44" y="145"/>
                    <a:pt x="47" y="145"/>
                  </a:cubicBezTo>
                  <a:cubicBezTo>
                    <a:pt x="54" y="143"/>
                    <a:pt x="62" y="145"/>
                    <a:pt x="68" y="151"/>
                  </a:cubicBezTo>
                  <a:cubicBezTo>
                    <a:pt x="74" y="157"/>
                    <a:pt x="76" y="167"/>
                    <a:pt x="73" y="1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4074"/>
            <p:cNvSpPr>
              <a:spLocks noEditPoints="1"/>
            </p:cNvSpPr>
            <p:nvPr/>
          </p:nvSpPr>
          <p:spPr bwMode="auto">
            <a:xfrm>
              <a:off x="24238822" y="4622634"/>
              <a:ext cx="803325" cy="802091"/>
            </a:xfrm>
            <a:custGeom>
              <a:avLst/>
              <a:gdLst>
                <a:gd name="T0" fmla="*/ 129 w 258"/>
                <a:gd name="T1" fmla="*/ 0 h 257"/>
                <a:gd name="T2" fmla="*/ 0 w 258"/>
                <a:gd name="T3" fmla="*/ 128 h 257"/>
                <a:gd name="T4" fmla="*/ 129 w 258"/>
                <a:gd name="T5" fmla="*/ 257 h 257"/>
                <a:gd name="T6" fmla="*/ 258 w 258"/>
                <a:gd name="T7" fmla="*/ 128 h 257"/>
                <a:gd name="T8" fmla="*/ 129 w 258"/>
                <a:gd name="T9" fmla="*/ 0 h 257"/>
                <a:gd name="T10" fmla="*/ 12 w 258"/>
                <a:gd name="T11" fmla="*/ 128 h 257"/>
                <a:gd name="T12" fmla="*/ 129 w 258"/>
                <a:gd name="T13" fmla="*/ 12 h 257"/>
                <a:gd name="T14" fmla="*/ 246 w 258"/>
                <a:gd name="T15" fmla="*/ 128 h 257"/>
                <a:gd name="T16" fmla="*/ 129 w 258"/>
                <a:gd name="T17" fmla="*/ 245 h 257"/>
                <a:gd name="T18" fmla="*/ 12 w 258"/>
                <a:gd name="T19" fmla="*/ 12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" h="257">
                  <a:moveTo>
                    <a:pt x="129" y="0"/>
                  </a:moveTo>
                  <a:cubicBezTo>
                    <a:pt x="58" y="0"/>
                    <a:pt x="0" y="58"/>
                    <a:pt x="0" y="128"/>
                  </a:cubicBezTo>
                  <a:cubicBezTo>
                    <a:pt x="0" y="199"/>
                    <a:pt x="58" y="257"/>
                    <a:pt x="129" y="257"/>
                  </a:cubicBezTo>
                  <a:cubicBezTo>
                    <a:pt x="200" y="257"/>
                    <a:pt x="258" y="199"/>
                    <a:pt x="258" y="128"/>
                  </a:cubicBezTo>
                  <a:cubicBezTo>
                    <a:pt x="258" y="58"/>
                    <a:pt x="200" y="0"/>
                    <a:pt x="129" y="0"/>
                  </a:cubicBezTo>
                  <a:close/>
                  <a:moveTo>
                    <a:pt x="12" y="128"/>
                  </a:moveTo>
                  <a:cubicBezTo>
                    <a:pt x="12" y="64"/>
                    <a:pt x="64" y="12"/>
                    <a:pt x="129" y="12"/>
                  </a:cubicBezTo>
                  <a:cubicBezTo>
                    <a:pt x="193" y="12"/>
                    <a:pt x="246" y="64"/>
                    <a:pt x="246" y="128"/>
                  </a:cubicBezTo>
                  <a:cubicBezTo>
                    <a:pt x="246" y="193"/>
                    <a:pt x="193" y="245"/>
                    <a:pt x="129" y="245"/>
                  </a:cubicBezTo>
                  <a:cubicBezTo>
                    <a:pt x="64" y="245"/>
                    <a:pt x="12" y="193"/>
                    <a:pt x="12" y="12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4075"/>
            <p:cNvSpPr>
              <a:spLocks/>
            </p:cNvSpPr>
            <p:nvPr/>
          </p:nvSpPr>
          <p:spPr bwMode="auto">
            <a:xfrm>
              <a:off x="24397389" y="4781818"/>
              <a:ext cx="442384" cy="439916"/>
            </a:xfrm>
            <a:custGeom>
              <a:avLst/>
              <a:gdLst>
                <a:gd name="T0" fmla="*/ 134 w 142"/>
                <a:gd name="T1" fmla="*/ 12 h 141"/>
                <a:gd name="T2" fmla="*/ 120 w 142"/>
                <a:gd name="T3" fmla="*/ 0 h 141"/>
                <a:gd name="T4" fmla="*/ 83 w 142"/>
                <a:gd name="T5" fmla="*/ 36 h 141"/>
                <a:gd name="T6" fmla="*/ 101 w 142"/>
                <a:gd name="T7" fmla="*/ 55 h 141"/>
                <a:gd name="T8" fmla="*/ 101 w 142"/>
                <a:gd name="T9" fmla="*/ 57 h 141"/>
                <a:gd name="T10" fmla="*/ 78 w 142"/>
                <a:gd name="T11" fmla="*/ 90 h 141"/>
                <a:gd name="T12" fmla="*/ 57 w 142"/>
                <a:gd name="T13" fmla="*/ 99 h 141"/>
                <a:gd name="T14" fmla="*/ 38 w 142"/>
                <a:gd name="T15" fmla="*/ 81 h 141"/>
                <a:gd name="T16" fmla="*/ 0 w 142"/>
                <a:gd name="T17" fmla="*/ 119 h 141"/>
                <a:gd name="T18" fmla="*/ 12 w 142"/>
                <a:gd name="T19" fmla="*/ 133 h 141"/>
                <a:gd name="T20" fmla="*/ 32 w 142"/>
                <a:gd name="T21" fmla="*/ 141 h 141"/>
                <a:gd name="T22" fmla="*/ 34 w 142"/>
                <a:gd name="T23" fmla="*/ 141 h 141"/>
                <a:gd name="T24" fmla="*/ 36 w 142"/>
                <a:gd name="T25" fmla="*/ 141 h 141"/>
                <a:gd name="T26" fmla="*/ 78 w 142"/>
                <a:gd name="T27" fmla="*/ 130 h 141"/>
                <a:gd name="T28" fmla="*/ 142 w 142"/>
                <a:gd name="T29" fmla="*/ 34 h 141"/>
                <a:gd name="T30" fmla="*/ 134 w 142"/>
                <a:gd name="T31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1">
                  <a:moveTo>
                    <a:pt x="134" y="12"/>
                  </a:moveTo>
                  <a:cubicBezTo>
                    <a:pt x="134" y="12"/>
                    <a:pt x="123" y="2"/>
                    <a:pt x="120" y="0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7" y="40"/>
                    <a:pt x="99" y="53"/>
                    <a:pt x="101" y="55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97" y="70"/>
                    <a:pt x="89" y="82"/>
                    <a:pt x="78" y="90"/>
                  </a:cubicBezTo>
                  <a:cubicBezTo>
                    <a:pt x="72" y="94"/>
                    <a:pt x="64" y="97"/>
                    <a:pt x="57" y="99"/>
                  </a:cubicBezTo>
                  <a:cubicBezTo>
                    <a:pt x="55" y="97"/>
                    <a:pt x="40" y="83"/>
                    <a:pt x="38" y="81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9" y="130"/>
                    <a:pt x="12" y="133"/>
                    <a:pt x="12" y="133"/>
                  </a:cubicBezTo>
                  <a:cubicBezTo>
                    <a:pt x="17" y="138"/>
                    <a:pt x="25" y="141"/>
                    <a:pt x="32" y="141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51" y="140"/>
                    <a:pt x="65" y="136"/>
                    <a:pt x="78" y="130"/>
                  </a:cubicBezTo>
                  <a:cubicBezTo>
                    <a:pt x="114" y="113"/>
                    <a:pt x="140" y="76"/>
                    <a:pt x="142" y="34"/>
                  </a:cubicBezTo>
                  <a:cubicBezTo>
                    <a:pt x="142" y="26"/>
                    <a:pt x="139" y="18"/>
                    <a:pt x="134" y="1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4076"/>
            <p:cNvSpPr>
              <a:spLocks/>
            </p:cNvSpPr>
            <p:nvPr/>
          </p:nvSpPr>
          <p:spPr bwMode="auto">
            <a:xfrm>
              <a:off x="24428856" y="4813285"/>
              <a:ext cx="246181" cy="243095"/>
            </a:xfrm>
            <a:custGeom>
              <a:avLst/>
              <a:gdLst>
                <a:gd name="T0" fmla="*/ 78 w 79"/>
                <a:gd name="T1" fmla="*/ 63 h 78"/>
                <a:gd name="T2" fmla="*/ 68 w 79"/>
                <a:gd name="T3" fmla="*/ 53 h 78"/>
                <a:gd name="T4" fmla="*/ 50 w 79"/>
                <a:gd name="T5" fmla="*/ 35 h 78"/>
                <a:gd name="T6" fmla="*/ 48 w 79"/>
                <a:gd name="T7" fmla="*/ 29 h 78"/>
                <a:gd name="T8" fmla="*/ 42 w 79"/>
                <a:gd name="T9" fmla="*/ 8 h 78"/>
                <a:gd name="T10" fmla="*/ 17 w 79"/>
                <a:gd name="T11" fmla="*/ 3 h 78"/>
                <a:gd name="T12" fmla="*/ 31 w 79"/>
                <a:gd name="T13" fmla="*/ 16 h 78"/>
                <a:gd name="T14" fmla="*/ 16 w 79"/>
                <a:gd name="T15" fmla="*/ 30 h 78"/>
                <a:gd name="T16" fmla="*/ 3 w 79"/>
                <a:gd name="T17" fmla="*/ 17 h 78"/>
                <a:gd name="T18" fmla="*/ 9 w 79"/>
                <a:gd name="T19" fmla="*/ 41 h 78"/>
                <a:gd name="T20" fmla="*/ 30 w 79"/>
                <a:gd name="T21" fmla="*/ 47 h 78"/>
                <a:gd name="T22" fmla="*/ 36 w 79"/>
                <a:gd name="T23" fmla="*/ 49 h 78"/>
                <a:gd name="T24" fmla="*/ 63 w 79"/>
                <a:gd name="T25" fmla="*/ 77 h 78"/>
                <a:gd name="T26" fmla="*/ 68 w 79"/>
                <a:gd name="T27" fmla="*/ 75 h 78"/>
                <a:gd name="T28" fmla="*/ 78 w 79"/>
                <a:gd name="T29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cubicBezTo>
                    <a:pt x="74" y="60"/>
                    <a:pt x="71" y="56"/>
                    <a:pt x="68" y="53"/>
                  </a:cubicBezTo>
                  <a:cubicBezTo>
                    <a:pt x="60" y="45"/>
                    <a:pt x="55" y="40"/>
                    <a:pt x="50" y="35"/>
                  </a:cubicBezTo>
                  <a:cubicBezTo>
                    <a:pt x="49" y="33"/>
                    <a:pt x="48" y="31"/>
                    <a:pt x="48" y="29"/>
                  </a:cubicBezTo>
                  <a:cubicBezTo>
                    <a:pt x="50" y="22"/>
                    <a:pt x="48" y="14"/>
                    <a:pt x="42" y="8"/>
                  </a:cubicBezTo>
                  <a:cubicBezTo>
                    <a:pt x="35" y="2"/>
                    <a:pt x="26" y="0"/>
                    <a:pt x="17" y="3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6" y="21"/>
                    <a:pt x="21" y="35"/>
                    <a:pt x="16" y="30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5"/>
                    <a:pt x="2" y="34"/>
                    <a:pt x="9" y="41"/>
                  </a:cubicBezTo>
                  <a:cubicBezTo>
                    <a:pt x="14" y="47"/>
                    <a:pt x="22" y="49"/>
                    <a:pt x="30" y="47"/>
                  </a:cubicBezTo>
                  <a:cubicBezTo>
                    <a:pt x="32" y="47"/>
                    <a:pt x="34" y="48"/>
                    <a:pt x="36" y="49"/>
                  </a:cubicBezTo>
                  <a:cubicBezTo>
                    <a:pt x="40" y="53"/>
                    <a:pt x="60" y="74"/>
                    <a:pt x="63" y="77"/>
                  </a:cubicBezTo>
                  <a:cubicBezTo>
                    <a:pt x="63" y="78"/>
                    <a:pt x="66" y="77"/>
                    <a:pt x="68" y="75"/>
                  </a:cubicBezTo>
                  <a:cubicBezTo>
                    <a:pt x="73" y="71"/>
                    <a:pt x="79" y="65"/>
                    <a:pt x="78" y="6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2693907" y="2298313"/>
            <a:ext cx="295847" cy="352842"/>
            <a:chOff x="26830811" y="4575743"/>
            <a:chExt cx="688565" cy="821218"/>
          </a:xfrm>
        </p:grpSpPr>
        <p:sp>
          <p:nvSpPr>
            <p:cNvPr id="267" name="Freeform 3989"/>
            <p:cNvSpPr>
              <a:spLocks/>
            </p:cNvSpPr>
            <p:nvPr/>
          </p:nvSpPr>
          <p:spPr bwMode="auto">
            <a:xfrm>
              <a:off x="26946188" y="5131653"/>
              <a:ext cx="223969" cy="224586"/>
            </a:xfrm>
            <a:custGeom>
              <a:avLst/>
              <a:gdLst>
                <a:gd name="T0" fmla="*/ 22 w 72"/>
                <a:gd name="T1" fmla="*/ 19 h 72"/>
                <a:gd name="T2" fmla="*/ 0 w 72"/>
                <a:gd name="T3" fmla="*/ 68 h 72"/>
                <a:gd name="T4" fmla="*/ 0 w 72"/>
                <a:gd name="T5" fmla="*/ 72 h 72"/>
                <a:gd name="T6" fmla="*/ 72 w 72"/>
                <a:gd name="T7" fmla="*/ 72 h 72"/>
                <a:gd name="T8" fmla="*/ 72 w 72"/>
                <a:gd name="T9" fmla="*/ 0 h 72"/>
                <a:gd name="T10" fmla="*/ 22 w 72"/>
                <a:gd name="T11" fmla="*/ 1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22" y="19"/>
                  </a:moveTo>
                  <a:cubicBezTo>
                    <a:pt x="8" y="32"/>
                    <a:pt x="0" y="50"/>
                    <a:pt x="0" y="6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3" y="0"/>
                    <a:pt x="36" y="7"/>
                    <a:pt x="2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3990"/>
            <p:cNvSpPr>
              <a:spLocks/>
            </p:cNvSpPr>
            <p:nvPr/>
          </p:nvSpPr>
          <p:spPr bwMode="auto">
            <a:xfrm>
              <a:off x="27030100" y="4784903"/>
              <a:ext cx="140058" cy="296774"/>
            </a:xfrm>
            <a:custGeom>
              <a:avLst/>
              <a:gdLst>
                <a:gd name="T0" fmla="*/ 16 w 45"/>
                <a:gd name="T1" fmla="*/ 56 h 95"/>
                <a:gd name="T2" fmla="*/ 28 w 45"/>
                <a:gd name="T3" fmla="*/ 54 h 95"/>
                <a:gd name="T4" fmla="*/ 45 w 45"/>
                <a:gd name="T5" fmla="*/ 70 h 95"/>
                <a:gd name="T6" fmla="*/ 45 w 45"/>
                <a:gd name="T7" fmla="*/ 0 h 95"/>
                <a:gd name="T8" fmla="*/ 0 w 45"/>
                <a:gd name="T9" fmla="*/ 47 h 95"/>
                <a:gd name="T10" fmla="*/ 45 w 45"/>
                <a:gd name="T11" fmla="*/ 95 h 95"/>
                <a:gd name="T12" fmla="*/ 45 w 45"/>
                <a:gd name="T13" fmla="*/ 82 h 95"/>
                <a:gd name="T14" fmla="*/ 16 w 45"/>
                <a:gd name="T15" fmla="*/ 5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95">
                  <a:moveTo>
                    <a:pt x="16" y="56"/>
                  </a:moveTo>
                  <a:cubicBezTo>
                    <a:pt x="28" y="54"/>
                    <a:pt x="28" y="54"/>
                    <a:pt x="28" y="54"/>
                  </a:cubicBezTo>
                  <a:cubicBezTo>
                    <a:pt x="29" y="63"/>
                    <a:pt x="37" y="69"/>
                    <a:pt x="45" y="7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1"/>
                    <a:pt x="0" y="47"/>
                  </a:cubicBezTo>
                  <a:cubicBezTo>
                    <a:pt x="0" y="73"/>
                    <a:pt x="20" y="94"/>
                    <a:pt x="45" y="95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31" y="81"/>
                    <a:pt x="18" y="71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3991"/>
            <p:cNvSpPr>
              <a:spLocks/>
            </p:cNvSpPr>
            <p:nvPr/>
          </p:nvSpPr>
          <p:spPr bwMode="auto">
            <a:xfrm>
              <a:off x="27170157" y="5131653"/>
              <a:ext cx="233841" cy="224586"/>
            </a:xfrm>
            <a:custGeom>
              <a:avLst/>
              <a:gdLst>
                <a:gd name="T0" fmla="*/ 75 w 75"/>
                <a:gd name="T1" fmla="*/ 68 h 72"/>
                <a:gd name="T2" fmla="*/ 53 w 75"/>
                <a:gd name="T3" fmla="*/ 19 h 72"/>
                <a:gd name="T4" fmla="*/ 1 w 75"/>
                <a:gd name="T5" fmla="*/ 0 h 72"/>
                <a:gd name="T6" fmla="*/ 0 w 75"/>
                <a:gd name="T7" fmla="*/ 0 h 72"/>
                <a:gd name="T8" fmla="*/ 0 w 75"/>
                <a:gd name="T9" fmla="*/ 72 h 72"/>
                <a:gd name="T10" fmla="*/ 75 w 75"/>
                <a:gd name="T11" fmla="*/ 72 h 72"/>
                <a:gd name="T12" fmla="*/ 75 w 75"/>
                <a:gd name="T13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72">
                  <a:moveTo>
                    <a:pt x="75" y="68"/>
                  </a:moveTo>
                  <a:cubicBezTo>
                    <a:pt x="75" y="50"/>
                    <a:pt x="67" y="32"/>
                    <a:pt x="53" y="19"/>
                  </a:cubicBezTo>
                  <a:cubicBezTo>
                    <a:pt x="39" y="7"/>
                    <a:pt x="2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5" y="72"/>
                    <a:pt x="75" y="72"/>
                    <a:pt x="75" y="72"/>
                  </a:cubicBezTo>
                  <a:lnTo>
                    <a:pt x="75" y="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3992"/>
            <p:cNvSpPr>
              <a:spLocks/>
            </p:cNvSpPr>
            <p:nvPr/>
          </p:nvSpPr>
          <p:spPr bwMode="auto">
            <a:xfrm>
              <a:off x="27170157" y="4784903"/>
              <a:ext cx="149930" cy="296774"/>
            </a:xfrm>
            <a:custGeom>
              <a:avLst/>
              <a:gdLst>
                <a:gd name="T0" fmla="*/ 48 w 48"/>
                <a:gd name="T1" fmla="*/ 47 h 95"/>
                <a:gd name="T2" fmla="*/ 1 w 48"/>
                <a:gd name="T3" fmla="*/ 0 h 95"/>
                <a:gd name="T4" fmla="*/ 0 w 48"/>
                <a:gd name="T5" fmla="*/ 0 h 95"/>
                <a:gd name="T6" fmla="*/ 0 w 48"/>
                <a:gd name="T7" fmla="*/ 70 h 95"/>
                <a:gd name="T8" fmla="*/ 2 w 48"/>
                <a:gd name="T9" fmla="*/ 70 h 95"/>
                <a:gd name="T10" fmla="*/ 21 w 48"/>
                <a:gd name="T11" fmla="*/ 55 h 95"/>
                <a:gd name="T12" fmla="*/ 34 w 48"/>
                <a:gd name="T13" fmla="*/ 57 h 95"/>
                <a:gd name="T14" fmla="*/ 2 w 48"/>
                <a:gd name="T15" fmla="*/ 82 h 95"/>
                <a:gd name="T16" fmla="*/ 0 w 48"/>
                <a:gd name="T17" fmla="*/ 82 h 95"/>
                <a:gd name="T18" fmla="*/ 0 w 48"/>
                <a:gd name="T19" fmla="*/ 95 h 95"/>
                <a:gd name="T20" fmla="*/ 1 w 48"/>
                <a:gd name="T21" fmla="*/ 95 h 95"/>
                <a:gd name="T22" fmla="*/ 48 w 48"/>
                <a:gd name="T23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95">
                  <a:moveTo>
                    <a:pt x="48" y="47"/>
                  </a:moveTo>
                  <a:cubicBezTo>
                    <a:pt x="48" y="21"/>
                    <a:pt x="27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" y="70"/>
                    <a:pt x="2" y="70"/>
                    <a:pt x="2" y="70"/>
                  </a:cubicBezTo>
                  <a:cubicBezTo>
                    <a:pt x="11" y="70"/>
                    <a:pt x="20" y="63"/>
                    <a:pt x="21" y="55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1" y="72"/>
                    <a:pt x="17" y="82"/>
                    <a:pt x="2" y="82"/>
                  </a:cubicBezTo>
                  <a:cubicBezTo>
                    <a:pt x="2" y="82"/>
                    <a:pt x="1" y="82"/>
                    <a:pt x="0" y="82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7" y="95"/>
                    <a:pt x="48" y="73"/>
                    <a:pt x="48" y="47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3993"/>
            <p:cNvSpPr>
              <a:spLocks/>
            </p:cNvSpPr>
            <p:nvPr/>
          </p:nvSpPr>
          <p:spPr bwMode="auto">
            <a:xfrm>
              <a:off x="27080076" y="4953342"/>
              <a:ext cx="90081" cy="87613"/>
            </a:xfrm>
            <a:custGeom>
              <a:avLst/>
              <a:gdLst>
                <a:gd name="T0" fmla="*/ 12 w 29"/>
                <a:gd name="T1" fmla="*/ 0 h 28"/>
                <a:gd name="T2" fmla="*/ 0 w 29"/>
                <a:gd name="T3" fmla="*/ 2 h 28"/>
                <a:gd name="T4" fmla="*/ 29 w 29"/>
                <a:gd name="T5" fmla="*/ 28 h 28"/>
                <a:gd name="T6" fmla="*/ 29 w 29"/>
                <a:gd name="T7" fmla="*/ 16 h 28"/>
                <a:gd name="T8" fmla="*/ 12 w 2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2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7"/>
                    <a:pt x="15" y="27"/>
                    <a:pt x="29" y="2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1" y="15"/>
                    <a:pt x="13" y="9"/>
                    <a:pt x="1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3994"/>
            <p:cNvSpPr>
              <a:spLocks/>
            </p:cNvSpPr>
            <p:nvPr/>
          </p:nvSpPr>
          <p:spPr bwMode="auto">
            <a:xfrm>
              <a:off x="27170157" y="4956427"/>
              <a:ext cx="106123" cy="84528"/>
            </a:xfrm>
            <a:custGeom>
              <a:avLst/>
              <a:gdLst>
                <a:gd name="T0" fmla="*/ 2 w 34"/>
                <a:gd name="T1" fmla="*/ 27 h 27"/>
                <a:gd name="T2" fmla="*/ 34 w 34"/>
                <a:gd name="T3" fmla="*/ 2 h 27"/>
                <a:gd name="T4" fmla="*/ 21 w 34"/>
                <a:gd name="T5" fmla="*/ 0 h 27"/>
                <a:gd name="T6" fmla="*/ 2 w 34"/>
                <a:gd name="T7" fmla="*/ 15 h 27"/>
                <a:gd name="T8" fmla="*/ 0 w 34"/>
                <a:gd name="T9" fmla="*/ 15 h 27"/>
                <a:gd name="T10" fmla="*/ 0 w 34"/>
                <a:gd name="T11" fmla="*/ 27 h 27"/>
                <a:gd name="T12" fmla="*/ 2 w 34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27">
                  <a:moveTo>
                    <a:pt x="2" y="27"/>
                  </a:moveTo>
                  <a:cubicBezTo>
                    <a:pt x="17" y="27"/>
                    <a:pt x="31" y="17"/>
                    <a:pt x="34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8"/>
                    <a:pt x="11" y="15"/>
                    <a:pt x="2" y="15"/>
                  </a:cubicBezTo>
                  <a:cubicBezTo>
                    <a:pt x="2" y="15"/>
                    <a:pt x="1" y="15"/>
                    <a:pt x="0" y="1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7"/>
                    <a:pt x="2" y="2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3995"/>
            <p:cNvSpPr>
              <a:spLocks noEditPoints="1"/>
            </p:cNvSpPr>
            <p:nvPr/>
          </p:nvSpPr>
          <p:spPr bwMode="auto">
            <a:xfrm>
              <a:off x="26908552" y="4744182"/>
              <a:ext cx="533082" cy="652779"/>
            </a:xfrm>
            <a:custGeom>
              <a:avLst/>
              <a:gdLst>
                <a:gd name="T0" fmla="*/ 145 w 171"/>
                <a:gd name="T1" fmla="*/ 134 h 209"/>
                <a:gd name="T2" fmla="*/ 110 w 171"/>
                <a:gd name="T3" fmla="*/ 115 h 209"/>
                <a:gd name="T4" fmla="*/ 145 w 171"/>
                <a:gd name="T5" fmla="*/ 60 h 209"/>
                <a:gd name="T6" fmla="*/ 85 w 171"/>
                <a:gd name="T7" fmla="*/ 0 h 209"/>
                <a:gd name="T8" fmla="*/ 26 w 171"/>
                <a:gd name="T9" fmla="*/ 60 h 209"/>
                <a:gd name="T10" fmla="*/ 61 w 171"/>
                <a:gd name="T11" fmla="*/ 115 h 209"/>
                <a:gd name="T12" fmla="*/ 26 w 171"/>
                <a:gd name="T13" fmla="*/ 134 h 209"/>
                <a:gd name="T14" fmla="*/ 0 w 171"/>
                <a:gd name="T15" fmla="*/ 192 h 209"/>
                <a:gd name="T16" fmla="*/ 0 w 171"/>
                <a:gd name="T17" fmla="*/ 209 h 209"/>
                <a:gd name="T18" fmla="*/ 171 w 171"/>
                <a:gd name="T19" fmla="*/ 209 h 209"/>
                <a:gd name="T20" fmla="*/ 171 w 171"/>
                <a:gd name="T21" fmla="*/ 192 h 209"/>
                <a:gd name="T22" fmla="*/ 145 w 171"/>
                <a:gd name="T23" fmla="*/ 134 h 209"/>
                <a:gd name="T24" fmla="*/ 39 w 171"/>
                <a:gd name="T25" fmla="*/ 60 h 209"/>
                <a:gd name="T26" fmla="*/ 84 w 171"/>
                <a:gd name="T27" fmla="*/ 13 h 209"/>
                <a:gd name="T28" fmla="*/ 85 w 171"/>
                <a:gd name="T29" fmla="*/ 13 h 209"/>
                <a:gd name="T30" fmla="*/ 132 w 171"/>
                <a:gd name="T31" fmla="*/ 60 h 209"/>
                <a:gd name="T32" fmla="*/ 85 w 171"/>
                <a:gd name="T33" fmla="*/ 108 h 209"/>
                <a:gd name="T34" fmla="*/ 84 w 171"/>
                <a:gd name="T35" fmla="*/ 108 h 209"/>
                <a:gd name="T36" fmla="*/ 39 w 171"/>
                <a:gd name="T37" fmla="*/ 60 h 209"/>
                <a:gd name="T38" fmla="*/ 159 w 171"/>
                <a:gd name="T39" fmla="*/ 196 h 209"/>
                <a:gd name="T40" fmla="*/ 84 w 171"/>
                <a:gd name="T41" fmla="*/ 196 h 209"/>
                <a:gd name="T42" fmla="*/ 12 w 171"/>
                <a:gd name="T43" fmla="*/ 196 h 209"/>
                <a:gd name="T44" fmla="*/ 12 w 171"/>
                <a:gd name="T45" fmla="*/ 192 h 209"/>
                <a:gd name="T46" fmla="*/ 34 w 171"/>
                <a:gd name="T47" fmla="*/ 143 h 209"/>
                <a:gd name="T48" fmla="*/ 84 w 171"/>
                <a:gd name="T49" fmla="*/ 124 h 209"/>
                <a:gd name="T50" fmla="*/ 85 w 171"/>
                <a:gd name="T51" fmla="*/ 124 h 209"/>
                <a:gd name="T52" fmla="*/ 137 w 171"/>
                <a:gd name="T53" fmla="*/ 143 h 209"/>
                <a:gd name="T54" fmla="*/ 159 w 171"/>
                <a:gd name="T55" fmla="*/ 192 h 209"/>
                <a:gd name="T56" fmla="*/ 159 w 171"/>
                <a:gd name="T57" fmla="*/ 19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1" h="209">
                  <a:moveTo>
                    <a:pt x="145" y="134"/>
                  </a:moveTo>
                  <a:cubicBezTo>
                    <a:pt x="135" y="125"/>
                    <a:pt x="123" y="118"/>
                    <a:pt x="110" y="115"/>
                  </a:cubicBezTo>
                  <a:cubicBezTo>
                    <a:pt x="130" y="105"/>
                    <a:pt x="145" y="85"/>
                    <a:pt x="145" y="60"/>
                  </a:cubicBezTo>
                  <a:cubicBezTo>
                    <a:pt x="145" y="27"/>
                    <a:pt x="118" y="0"/>
                    <a:pt x="85" y="0"/>
                  </a:cubicBezTo>
                  <a:cubicBezTo>
                    <a:pt x="53" y="0"/>
                    <a:pt x="26" y="27"/>
                    <a:pt x="26" y="60"/>
                  </a:cubicBezTo>
                  <a:cubicBezTo>
                    <a:pt x="26" y="85"/>
                    <a:pt x="41" y="105"/>
                    <a:pt x="61" y="115"/>
                  </a:cubicBezTo>
                  <a:cubicBezTo>
                    <a:pt x="48" y="118"/>
                    <a:pt x="36" y="125"/>
                    <a:pt x="26" y="134"/>
                  </a:cubicBezTo>
                  <a:cubicBezTo>
                    <a:pt x="9" y="149"/>
                    <a:pt x="0" y="170"/>
                    <a:pt x="0" y="192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71" y="209"/>
                    <a:pt x="171" y="209"/>
                    <a:pt x="171" y="209"/>
                  </a:cubicBezTo>
                  <a:cubicBezTo>
                    <a:pt x="171" y="192"/>
                    <a:pt x="171" y="192"/>
                    <a:pt x="171" y="192"/>
                  </a:cubicBezTo>
                  <a:cubicBezTo>
                    <a:pt x="171" y="170"/>
                    <a:pt x="162" y="149"/>
                    <a:pt x="145" y="134"/>
                  </a:cubicBezTo>
                  <a:close/>
                  <a:moveTo>
                    <a:pt x="39" y="60"/>
                  </a:moveTo>
                  <a:cubicBezTo>
                    <a:pt x="39" y="34"/>
                    <a:pt x="59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111" y="13"/>
                    <a:pt x="132" y="34"/>
                    <a:pt x="132" y="60"/>
                  </a:cubicBezTo>
                  <a:cubicBezTo>
                    <a:pt x="132" y="86"/>
                    <a:pt x="111" y="108"/>
                    <a:pt x="85" y="108"/>
                  </a:cubicBezTo>
                  <a:cubicBezTo>
                    <a:pt x="85" y="108"/>
                    <a:pt x="85" y="108"/>
                    <a:pt x="84" y="108"/>
                  </a:cubicBezTo>
                  <a:cubicBezTo>
                    <a:pt x="59" y="107"/>
                    <a:pt x="39" y="86"/>
                    <a:pt x="39" y="60"/>
                  </a:cubicBezTo>
                  <a:close/>
                  <a:moveTo>
                    <a:pt x="159" y="196"/>
                  </a:moveTo>
                  <a:cubicBezTo>
                    <a:pt x="84" y="196"/>
                    <a:pt x="84" y="196"/>
                    <a:pt x="84" y="196"/>
                  </a:cubicBezTo>
                  <a:cubicBezTo>
                    <a:pt x="12" y="196"/>
                    <a:pt x="12" y="196"/>
                    <a:pt x="12" y="196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74"/>
                    <a:pt x="20" y="156"/>
                    <a:pt x="34" y="143"/>
                  </a:cubicBezTo>
                  <a:cubicBezTo>
                    <a:pt x="48" y="131"/>
                    <a:pt x="65" y="124"/>
                    <a:pt x="84" y="124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105" y="124"/>
                    <a:pt x="123" y="131"/>
                    <a:pt x="137" y="143"/>
                  </a:cubicBezTo>
                  <a:cubicBezTo>
                    <a:pt x="151" y="156"/>
                    <a:pt x="159" y="174"/>
                    <a:pt x="159" y="192"/>
                  </a:cubicBezTo>
                  <a:lnTo>
                    <a:pt x="159" y="1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3996"/>
            <p:cNvSpPr>
              <a:spLocks/>
            </p:cNvSpPr>
            <p:nvPr/>
          </p:nvSpPr>
          <p:spPr bwMode="auto">
            <a:xfrm>
              <a:off x="26830811" y="4778733"/>
              <a:ext cx="136973" cy="84528"/>
            </a:xfrm>
            <a:custGeom>
              <a:avLst/>
              <a:gdLst>
                <a:gd name="T0" fmla="*/ 222 w 222"/>
                <a:gd name="T1" fmla="*/ 81 h 137"/>
                <a:gd name="T2" fmla="*/ 20 w 222"/>
                <a:gd name="T3" fmla="*/ 0 h 137"/>
                <a:gd name="T4" fmla="*/ 0 w 222"/>
                <a:gd name="T5" fmla="*/ 61 h 137"/>
                <a:gd name="T6" fmla="*/ 197 w 222"/>
                <a:gd name="T7" fmla="*/ 137 h 137"/>
                <a:gd name="T8" fmla="*/ 222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222" y="81"/>
                  </a:moveTo>
                  <a:lnTo>
                    <a:pt x="20" y="0"/>
                  </a:lnTo>
                  <a:lnTo>
                    <a:pt x="0" y="61"/>
                  </a:lnTo>
                  <a:lnTo>
                    <a:pt x="197" y="137"/>
                  </a:lnTo>
                  <a:lnTo>
                    <a:pt x="222" y="8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3997"/>
            <p:cNvSpPr>
              <a:spLocks/>
            </p:cNvSpPr>
            <p:nvPr/>
          </p:nvSpPr>
          <p:spPr bwMode="auto">
            <a:xfrm>
              <a:off x="27382403" y="4778733"/>
              <a:ext cx="136973" cy="84528"/>
            </a:xfrm>
            <a:custGeom>
              <a:avLst/>
              <a:gdLst>
                <a:gd name="T0" fmla="*/ 0 w 222"/>
                <a:gd name="T1" fmla="*/ 81 h 137"/>
                <a:gd name="T2" fmla="*/ 25 w 222"/>
                <a:gd name="T3" fmla="*/ 137 h 137"/>
                <a:gd name="T4" fmla="*/ 222 w 222"/>
                <a:gd name="T5" fmla="*/ 61 h 137"/>
                <a:gd name="T6" fmla="*/ 202 w 222"/>
                <a:gd name="T7" fmla="*/ 0 h 137"/>
                <a:gd name="T8" fmla="*/ 0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0" y="81"/>
                  </a:moveTo>
                  <a:lnTo>
                    <a:pt x="25" y="137"/>
                  </a:lnTo>
                  <a:lnTo>
                    <a:pt x="222" y="61"/>
                  </a:lnTo>
                  <a:lnTo>
                    <a:pt x="202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3998"/>
            <p:cNvSpPr>
              <a:spLocks/>
            </p:cNvSpPr>
            <p:nvPr/>
          </p:nvSpPr>
          <p:spPr bwMode="auto">
            <a:xfrm>
              <a:off x="27017760" y="4597337"/>
              <a:ext cx="86996" cy="134505"/>
            </a:xfrm>
            <a:custGeom>
              <a:avLst/>
              <a:gdLst>
                <a:gd name="T0" fmla="*/ 141 w 141"/>
                <a:gd name="T1" fmla="*/ 193 h 218"/>
                <a:gd name="T2" fmla="*/ 55 w 141"/>
                <a:gd name="T3" fmla="*/ 0 h 218"/>
                <a:gd name="T4" fmla="*/ 0 w 141"/>
                <a:gd name="T5" fmla="*/ 26 h 218"/>
                <a:gd name="T6" fmla="*/ 81 w 141"/>
                <a:gd name="T7" fmla="*/ 218 h 218"/>
                <a:gd name="T8" fmla="*/ 141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141" y="193"/>
                  </a:moveTo>
                  <a:lnTo>
                    <a:pt x="55" y="0"/>
                  </a:lnTo>
                  <a:lnTo>
                    <a:pt x="0" y="26"/>
                  </a:lnTo>
                  <a:lnTo>
                    <a:pt x="81" y="218"/>
                  </a:lnTo>
                  <a:lnTo>
                    <a:pt x="141" y="19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3999"/>
            <p:cNvSpPr>
              <a:spLocks/>
            </p:cNvSpPr>
            <p:nvPr/>
          </p:nvSpPr>
          <p:spPr bwMode="auto">
            <a:xfrm>
              <a:off x="27326256" y="4666440"/>
              <a:ext cx="121548" cy="121548"/>
            </a:xfrm>
            <a:custGeom>
              <a:avLst/>
              <a:gdLst>
                <a:gd name="T0" fmla="*/ 197 w 197"/>
                <a:gd name="T1" fmla="*/ 45 h 197"/>
                <a:gd name="T2" fmla="*/ 151 w 197"/>
                <a:gd name="T3" fmla="*/ 0 h 197"/>
                <a:gd name="T4" fmla="*/ 0 w 197"/>
                <a:gd name="T5" fmla="*/ 152 h 197"/>
                <a:gd name="T6" fmla="*/ 45 w 197"/>
                <a:gd name="T7" fmla="*/ 197 h 197"/>
                <a:gd name="T8" fmla="*/ 197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197" y="45"/>
                  </a:moveTo>
                  <a:lnTo>
                    <a:pt x="151" y="0"/>
                  </a:lnTo>
                  <a:lnTo>
                    <a:pt x="0" y="152"/>
                  </a:lnTo>
                  <a:lnTo>
                    <a:pt x="45" y="197"/>
                  </a:lnTo>
                  <a:lnTo>
                    <a:pt x="197" y="4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4000"/>
            <p:cNvSpPr>
              <a:spLocks/>
            </p:cNvSpPr>
            <p:nvPr/>
          </p:nvSpPr>
          <p:spPr bwMode="auto">
            <a:xfrm>
              <a:off x="26902382" y="4666440"/>
              <a:ext cx="121548" cy="121548"/>
            </a:xfrm>
            <a:custGeom>
              <a:avLst/>
              <a:gdLst>
                <a:gd name="T0" fmla="*/ 0 w 197"/>
                <a:gd name="T1" fmla="*/ 45 h 197"/>
                <a:gd name="T2" fmla="*/ 152 w 197"/>
                <a:gd name="T3" fmla="*/ 197 h 197"/>
                <a:gd name="T4" fmla="*/ 197 w 197"/>
                <a:gd name="T5" fmla="*/ 152 h 197"/>
                <a:gd name="T6" fmla="*/ 46 w 197"/>
                <a:gd name="T7" fmla="*/ 0 h 197"/>
                <a:gd name="T8" fmla="*/ 0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0" y="45"/>
                  </a:moveTo>
                  <a:lnTo>
                    <a:pt x="152" y="197"/>
                  </a:lnTo>
                  <a:lnTo>
                    <a:pt x="197" y="152"/>
                  </a:lnTo>
                  <a:lnTo>
                    <a:pt x="46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4001"/>
            <p:cNvSpPr>
              <a:spLocks/>
            </p:cNvSpPr>
            <p:nvPr/>
          </p:nvSpPr>
          <p:spPr bwMode="auto">
            <a:xfrm>
              <a:off x="27245430" y="4597337"/>
              <a:ext cx="86996" cy="134505"/>
            </a:xfrm>
            <a:custGeom>
              <a:avLst/>
              <a:gdLst>
                <a:gd name="T0" fmla="*/ 0 w 141"/>
                <a:gd name="T1" fmla="*/ 193 h 218"/>
                <a:gd name="T2" fmla="*/ 60 w 141"/>
                <a:gd name="T3" fmla="*/ 218 h 218"/>
                <a:gd name="T4" fmla="*/ 141 w 141"/>
                <a:gd name="T5" fmla="*/ 26 h 218"/>
                <a:gd name="T6" fmla="*/ 85 w 141"/>
                <a:gd name="T7" fmla="*/ 0 h 218"/>
                <a:gd name="T8" fmla="*/ 0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0" y="193"/>
                  </a:moveTo>
                  <a:lnTo>
                    <a:pt x="60" y="218"/>
                  </a:lnTo>
                  <a:lnTo>
                    <a:pt x="141" y="26"/>
                  </a:lnTo>
                  <a:lnTo>
                    <a:pt x="85" y="0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Rectangle 4002"/>
            <p:cNvSpPr>
              <a:spLocks noChangeArrowheads="1"/>
            </p:cNvSpPr>
            <p:nvPr/>
          </p:nvSpPr>
          <p:spPr bwMode="auto">
            <a:xfrm>
              <a:off x="27154732" y="4575743"/>
              <a:ext cx="40722" cy="13142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1" name="Group 280"/>
          <p:cNvGrpSpPr/>
          <p:nvPr/>
        </p:nvGrpSpPr>
        <p:grpSpPr>
          <a:xfrm>
            <a:off x="1871971" y="2304941"/>
            <a:ext cx="318645" cy="339587"/>
            <a:chOff x="25525253" y="4591167"/>
            <a:chExt cx="741626" cy="790368"/>
          </a:xfrm>
        </p:grpSpPr>
        <p:sp>
          <p:nvSpPr>
            <p:cNvPr id="282" name="Freeform 4011"/>
            <p:cNvSpPr>
              <a:spLocks/>
            </p:cNvSpPr>
            <p:nvPr/>
          </p:nvSpPr>
          <p:spPr bwMode="auto">
            <a:xfrm>
              <a:off x="25896066" y="5062550"/>
              <a:ext cx="168439" cy="281349"/>
            </a:xfrm>
            <a:custGeom>
              <a:avLst/>
              <a:gdLst>
                <a:gd name="T0" fmla="*/ 54 w 54"/>
                <a:gd name="T1" fmla="*/ 50 h 90"/>
                <a:gd name="T2" fmla="*/ 38 w 54"/>
                <a:gd name="T3" fmla="*/ 14 h 90"/>
                <a:gd name="T4" fmla="*/ 1 w 54"/>
                <a:gd name="T5" fmla="*/ 0 h 90"/>
                <a:gd name="T6" fmla="*/ 0 w 54"/>
                <a:gd name="T7" fmla="*/ 0 h 90"/>
                <a:gd name="T8" fmla="*/ 0 w 54"/>
                <a:gd name="T9" fmla="*/ 90 h 90"/>
                <a:gd name="T10" fmla="*/ 54 w 54"/>
                <a:gd name="T11" fmla="*/ 90 h 90"/>
                <a:gd name="T12" fmla="*/ 54 w 54"/>
                <a:gd name="T1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90">
                  <a:moveTo>
                    <a:pt x="54" y="50"/>
                  </a:moveTo>
                  <a:cubicBezTo>
                    <a:pt x="54" y="37"/>
                    <a:pt x="48" y="24"/>
                    <a:pt x="38" y="14"/>
                  </a:cubicBezTo>
                  <a:cubicBezTo>
                    <a:pt x="28" y="5"/>
                    <a:pt x="15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4" y="90"/>
                    <a:pt x="54" y="90"/>
                    <a:pt x="54" y="90"/>
                  </a:cubicBezTo>
                  <a:lnTo>
                    <a:pt x="54" y="5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4012"/>
            <p:cNvSpPr>
              <a:spLocks/>
            </p:cNvSpPr>
            <p:nvPr/>
          </p:nvSpPr>
          <p:spPr bwMode="auto">
            <a:xfrm>
              <a:off x="25896066" y="4800328"/>
              <a:ext cx="106123" cy="215948"/>
            </a:xfrm>
            <a:custGeom>
              <a:avLst/>
              <a:gdLst>
                <a:gd name="T0" fmla="*/ 34 w 34"/>
                <a:gd name="T1" fmla="*/ 34 h 69"/>
                <a:gd name="T2" fmla="*/ 1 w 34"/>
                <a:gd name="T3" fmla="*/ 0 h 69"/>
                <a:gd name="T4" fmla="*/ 0 w 34"/>
                <a:gd name="T5" fmla="*/ 0 h 69"/>
                <a:gd name="T6" fmla="*/ 0 w 34"/>
                <a:gd name="T7" fmla="*/ 69 h 69"/>
                <a:gd name="T8" fmla="*/ 1 w 34"/>
                <a:gd name="T9" fmla="*/ 69 h 69"/>
                <a:gd name="T10" fmla="*/ 34 w 34"/>
                <a:gd name="T11" fmla="*/ 3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69">
                  <a:moveTo>
                    <a:pt x="34" y="34"/>
                  </a:moveTo>
                  <a:cubicBezTo>
                    <a:pt x="34" y="15"/>
                    <a:pt x="19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1" y="69"/>
                  </a:cubicBezTo>
                  <a:cubicBezTo>
                    <a:pt x="19" y="69"/>
                    <a:pt x="34" y="53"/>
                    <a:pt x="34" y="34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4013"/>
            <p:cNvSpPr>
              <a:spLocks noEditPoints="1"/>
            </p:cNvSpPr>
            <p:nvPr/>
          </p:nvSpPr>
          <p:spPr bwMode="auto">
            <a:xfrm>
              <a:off x="25525253" y="5022446"/>
              <a:ext cx="741626" cy="306029"/>
            </a:xfrm>
            <a:custGeom>
              <a:avLst/>
              <a:gdLst>
                <a:gd name="T0" fmla="*/ 19 w 238"/>
                <a:gd name="T1" fmla="*/ 40 h 98"/>
                <a:gd name="T2" fmla="*/ 9 w 238"/>
                <a:gd name="T3" fmla="*/ 47 h 98"/>
                <a:gd name="T4" fmla="*/ 0 w 238"/>
                <a:gd name="T5" fmla="*/ 71 h 98"/>
                <a:gd name="T6" fmla="*/ 0 w 238"/>
                <a:gd name="T7" fmla="*/ 98 h 98"/>
                <a:gd name="T8" fmla="*/ 63 w 238"/>
                <a:gd name="T9" fmla="*/ 97 h 98"/>
                <a:gd name="T10" fmla="*/ 63 w 238"/>
                <a:gd name="T11" fmla="*/ 71 h 98"/>
                <a:gd name="T12" fmla="*/ 53 w 238"/>
                <a:gd name="T13" fmla="*/ 47 h 98"/>
                <a:gd name="T14" fmla="*/ 43 w 238"/>
                <a:gd name="T15" fmla="*/ 40 h 98"/>
                <a:gd name="T16" fmla="*/ 53 w 238"/>
                <a:gd name="T17" fmla="*/ 22 h 98"/>
                <a:gd name="T18" fmla="*/ 31 w 238"/>
                <a:gd name="T19" fmla="*/ 0 h 98"/>
                <a:gd name="T20" fmla="*/ 9 w 238"/>
                <a:gd name="T21" fmla="*/ 22 h 98"/>
                <a:gd name="T22" fmla="*/ 19 w 238"/>
                <a:gd name="T23" fmla="*/ 40 h 98"/>
                <a:gd name="T24" fmla="*/ 194 w 238"/>
                <a:gd name="T25" fmla="*/ 40 h 98"/>
                <a:gd name="T26" fmla="*/ 185 w 238"/>
                <a:gd name="T27" fmla="*/ 47 h 98"/>
                <a:gd name="T28" fmla="*/ 175 w 238"/>
                <a:gd name="T29" fmla="*/ 70 h 98"/>
                <a:gd name="T30" fmla="*/ 175 w 238"/>
                <a:gd name="T31" fmla="*/ 97 h 98"/>
                <a:gd name="T32" fmla="*/ 238 w 238"/>
                <a:gd name="T33" fmla="*/ 97 h 98"/>
                <a:gd name="T34" fmla="*/ 238 w 238"/>
                <a:gd name="T35" fmla="*/ 70 h 98"/>
                <a:gd name="T36" fmla="*/ 228 w 238"/>
                <a:gd name="T37" fmla="*/ 46 h 98"/>
                <a:gd name="T38" fmla="*/ 219 w 238"/>
                <a:gd name="T39" fmla="*/ 40 h 98"/>
                <a:gd name="T40" fmla="*/ 228 w 238"/>
                <a:gd name="T41" fmla="*/ 21 h 98"/>
                <a:gd name="T42" fmla="*/ 206 w 238"/>
                <a:gd name="T43" fmla="*/ 0 h 98"/>
                <a:gd name="T44" fmla="*/ 185 w 238"/>
                <a:gd name="T45" fmla="*/ 22 h 98"/>
                <a:gd name="T46" fmla="*/ 194 w 238"/>
                <a:gd name="T47" fmla="*/ 4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8" h="98">
                  <a:moveTo>
                    <a:pt x="19" y="40"/>
                  </a:moveTo>
                  <a:cubicBezTo>
                    <a:pt x="15" y="42"/>
                    <a:pt x="12" y="44"/>
                    <a:pt x="9" y="47"/>
                  </a:cubicBezTo>
                  <a:cubicBezTo>
                    <a:pt x="4" y="53"/>
                    <a:pt x="0" y="61"/>
                    <a:pt x="0" y="7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61"/>
                    <a:pt x="59" y="53"/>
                    <a:pt x="53" y="47"/>
                  </a:cubicBezTo>
                  <a:cubicBezTo>
                    <a:pt x="50" y="44"/>
                    <a:pt x="47" y="42"/>
                    <a:pt x="43" y="40"/>
                  </a:cubicBezTo>
                  <a:cubicBezTo>
                    <a:pt x="49" y="36"/>
                    <a:pt x="53" y="30"/>
                    <a:pt x="53" y="22"/>
                  </a:cubicBezTo>
                  <a:cubicBezTo>
                    <a:pt x="53" y="10"/>
                    <a:pt x="43" y="0"/>
                    <a:pt x="31" y="0"/>
                  </a:cubicBezTo>
                  <a:cubicBezTo>
                    <a:pt x="19" y="0"/>
                    <a:pt x="9" y="10"/>
                    <a:pt x="9" y="22"/>
                  </a:cubicBezTo>
                  <a:cubicBezTo>
                    <a:pt x="9" y="30"/>
                    <a:pt x="13" y="37"/>
                    <a:pt x="19" y="40"/>
                  </a:cubicBezTo>
                  <a:close/>
                  <a:moveTo>
                    <a:pt x="194" y="40"/>
                  </a:moveTo>
                  <a:cubicBezTo>
                    <a:pt x="191" y="41"/>
                    <a:pt x="187" y="44"/>
                    <a:pt x="185" y="47"/>
                  </a:cubicBezTo>
                  <a:cubicBezTo>
                    <a:pt x="179" y="52"/>
                    <a:pt x="175" y="61"/>
                    <a:pt x="175" y="70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238" y="97"/>
                    <a:pt x="238" y="97"/>
                    <a:pt x="238" y="97"/>
                  </a:cubicBezTo>
                  <a:cubicBezTo>
                    <a:pt x="238" y="70"/>
                    <a:pt x="238" y="70"/>
                    <a:pt x="238" y="70"/>
                  </a:cubicBezTo>
                  <a:cubicBezTo>
                    <a:pt x="238" y="61"/>
                    <a:pt x="234" y="52"/>
                    <a:pt x="228" y="46"/>
                  </a:cubicBezTo>
                  <a:cubicBezTo>
                    <a:pt x="226" y="44"/>
                    <a:pt x="222" y="41"/>
                    <a:pt x="219" y="40"/>
                  </a:cubicBezTo>
                  <a:cubicBezTo>
                    <a:pt x="225" y="36"/>
                    <a:pt x="228" y="29"/>
                    <a:pt x="228" y="21"/>
                  </a:cubicBezTo>
                  <a:cubicBezTo>
                    <a:pt x="228" y="9"/>
                    <a:pt x="218" y="0"/>
                    <a:pt x="206" y="0"/>
                  </a:cubicBezTo>
                  <a:cubicBezTo>
                    <a:pt x="194" y="0"/>
                    <a:pt x="184" y="10"/>
                    <a:pt x="185" y="22"/>
                  </a:cubicBezTo>
                  <a:cubicBezTo>
                    <a:pt x="185" y="29"/>
                    <a:pt x="188" y="36"/>
                    <a:pt x="194" y="4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4014"/>
            <p:cNvSpPr>
              <a:spLocks noEditPoints="1"/>
            </p:cNvSpPr>
            <p:nvPr/>
          </p:nvSpPr>
          <p:spPr bwMode="auto">
            <a:xfrm>
              <a:off x="25687522" y="4760223"/>
              <a:ext cx="417088" cy="621312"/>
            </a:xfrm>
            <a:custGeom>
              <a:avLst/>
              <a:gdLst>
                <a:gd name="T0" fmla="*/ 113 w 134"/>
                <a:gd name="T1" fmla="*/ 102 h 199"/>
                <a:gd name="T2" fmla="*/ 89 w 134"/>
                <a:gd name="T3" fmla="*/ 88 h 199"/>
                <a:gd name="T4" fmla="*/ 113 w 134"/>
                <a:gd name="T5" fmla="*/ 47 h 199"/>
                <a:gd name="T6" fmla="*/ 67 w 134"/>
                <a:gd name="T7" fmla="*/ 0 h 199"/>
                <a:gd name="T8" fmla="*/ 20 w 134"/>
                <a:gd name="T9" fmla="*/ 47 h 199"/>
                <a:gd name="T10" fmla="*/ 44 w 134"/>
                <a:gd name="T11" fmla="*/ 88 h 199"/>
                <a:gd name="T12" fmla="*/ 20 w 134"/>
                <a:gd name="T13" fmla="*/ 102 h 199"/>
                <a:gd name="T14" fmla="*/ 0 w 134"/>
                <a:gd name="T15" fmla="*/ 147 h 199"/>
                <a:gd name="T16" fmla="*/ 0 w 134"/>
                <a:gd name="T17" fmla="*/ 199 h 199"/>
                <a:gd name="T18" fmla="*/ 134 w 134"/>
                <a:gd name="T19" fmla="*/ 199 h 199"/>
                <a:gd name="T20" fmla="*/ 134 w 134"/>
                <a:gd name="T21" fmla="*/ 147 h 199"/>
                <a:gd name="T22" fmla="*/ 113 w 134"/>
                <a:gd name="T23" fmla="*/ 102 h 199"/>
                <a:gd name="T24" fmla="*/ 33 w 134"/>
                <a:gd name="T25" fmla="*/ 47 h 199"/>
                <a:gd name="T26" fmla="*/ 67 w 134"/>
                <a:gd name="T27" fmla="*/ 12 h 199"/>
                <a:gd name="T28" fmla="*/ 101 w 134"/>
                <a:gd name="T29" fmla="*/ 47 h 199"/>
                <a:gd name="T30" fmla="*/ 67 w 134"/>
                <a:gd name="T31" fmla="*/ 82 h 199"/>
                <a:gd name="T32" fmla="*/ 33 w 134"/>
                <a:gd name="T33" fmla="*/ 47 h 199"/>
                <a:gd name="T34" fmla="*/ 121 w 134"/>
                <a:gd name="T35" fmla="*/ 187 h 199"/>
                <a:gd name="T36" fmla="*/ 13 w 134"/>
                <a:gd name="T37" fmla="*/ 187 h 199"/>
                <a:gd name="T38" fmla="*/ 13 w 134"/>
                <a:gd name="T39" fmla="*/ 147 h 199"/>
                <a:gd name="T40" fmla="*/ 29 w 134"/>
                <a:gd name="T41" fmla="*/ 111 h 199"/>
                <a:gd name="T42" fmla="*/ 67 w 134"/>
                <a:gd name="T43" fmla="*/ 97 h 199"/>
                <a:gd name="T44" fmla="*/ 105 w 134"/>
                <a:gd name="T45" fmla="*/ 111 h 199"/>
                <a:gd name="T46" fmla="*/ 121 w 134"/>
                <a:gd name="T47" fmla="*/ 147 h 199"/>
                <a:gd name="T48" fmla="*/ 121 w 134"/>
                <a:gd name="T49" fmla="*/ 18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199">
                  <a:moveTo>
                    <a:pt x="113" y="102"/>
                  </a:moveTo>
                  <a:cubicBezTo>
                    <a:pt x="106" y="96"/>
                    <a:pt x="98" y="91"/>
                    <a:pt x="89" y="88"/>
                  </a:cubicBezTo>
                  <a:cubicBezTo>
                    <a:pt x="104" y="80"/>
                    <a:pt x="113" y="65"/>
                    <a:pt x="113" y="47"/>
                  </a:cubicBezTo>
                  <a:cubicBezTo>
                    <a:pt x="113" y="21"/>
                    <a:pt x="92" y="0"/>
                    <a:pt x="67" y="0"/>
                  </a:cubicBezTo>
                  <a:cubicBezTo>
                    <a:pt x="41" y="0"/>
                    <a:pt x="20" y="21"/>
                    <a:pt x="20" y="47"/>
                  </a:cubicBezTo>
                  <a:cubicBezTo>
                    <a:pt x="20" y="65"/>
                    <a:pt x="30" y="80"/>
                    <a:pt x="44" y="88"/>
                  </a:cubicBezTo>
                  <a:cubicBezTo>
                    <a:pt x="35" y="91"/>
                    <a:pt x="27" y="96"/>
                    <a:pt x="20" y="102"/>
                  </a:cubicBezTo>
                  <a:cubicBezTo>
                    <a:pt x="7" y="114"/>
                    <a:pt x="0" y="130"/>
                    <a:pt x="0" y="147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34" y="199"/>
                    <a:pt x="134" y="199"/>
                    <a:pt x="134" y="199"/>
                  </a:cubicBezTo>
                  <a:cubicBezTo>
                    <a:pt x="134" y="147"/>
                    <a:pt x="134" y="147"/>
                    <a:pt x="134" y="147"/>
                  </a:cubicBezTo>
                  <a:cubicBezTo>
                    <a:pt x="134" y="130"/>
                    <a:pt x="126" y="114"/>
                    <a:pt x="113" y="102"/>
                  </a:cubicBezTo>
                  <a:close/>
                  <a:moveTo>
                    <a:pt x="33" y="47"/>
                  </a:moveTo>
                  <a:cubicBezTo>
                    <a:pt x="33" y="28"/>
                    <a:pt x="48" y="12"/>
                    <a:pt x="67" y="12"/>
                  </a:cubicBezTo>
                  <a:cubicBezTo>
                    <a:pt x="86" y="12"/>
                    <a:pt x="101" y="28"/>
                    <a:pt x="101" y="47"/>
                  </a:cubicBezTo>
                  <a:cubicBezTo>
                    <a:pt x="101" y="66"/>
                    <a:pt x="86" y="82"/>
                    <a:pt x="67" y="82"/>
                  </a:cubicBezTo>
                  <a:cubicBezTo>
                    <a:pt x="48" y="82"/>
                    <a:pt x="33" y="66"/>
                    <a:pt x="33" y="47"/>
                  </a:cubicBezTo>
                  <a:close/>
                  <a:moveTo>
                    <a:pt x="121" y="187"/>
                  </a:moveTo>
                  <a:cubicBezTo>
                    <a:pt x="13" y="187"/>
                    <a:pt x="13" y="187"/>
                    <a:pt x="13" y="187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3" y="134"/>
                    <a:pt x="18" y="121"/>
                    <a:pt x="29" y="111"/>
                  </a:cubicBezTo>
                  <a:cubicBezTo>
                    <a:pt x="39" y="102"/>
                    <a:pt x="52" y="97"/>
                    <a:pt x="67" y="97"/>
                  </a:cubicBezTo>
                  <a:cubicBezTo>
                    <a:pt x="81" y="97"/>
                    <a:pt x="95" y="102"/>
                    <a:pt x="105" y="111"/>
                  </a:cubicBezTo>
                  <a:cubicBezTo>
                    <a:pt x="115" y="121"/>
                    <a:pt x="121" y="134"/>
                    <a:pt x="121" y="147"/>
                  </a:cubicBezTo>
                  <a:lnTo>
                    <a:pt x="121" y="18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4015"/>
            <p:cNvSpPr>
              <a:spLocks noEditPoints="1"/>
            </p:cNvSpPr>
            <p:nvPr/>
          </p:nvSpPr>
          <p:spPr bwMode="auto">
            <a:xfrm>
              <a:off x="25596824" y="4591167"/>
              <a:ext cx="598484" cy="249882"/>
            </a:xfrm>
            <a:custGeom>
              <a:avLst/>
              <a:gdLst>
                <a:gd name="T0" fmla="*/ 798 w 970"/>
                <a:gd name="T1" fmla="*/ 405 h 405"/>
                <a:gd name="T2" fmla="*/ 773 w 970"/>
                <a:gd name="T3" fmla="*/ 350 h 405"/>
                <a:gd name="T4" fmla="*/ 945 w 970"/>
                <a:gd name="T5" fmla="*/ 279 h 405"/>
                <a:gd name="T6" fmla="*/ 970 w 970"/>
                <a:gd name="T7" fmla="*/ 339 h 405"/>
                <a:gd name="T8" fmla="*/ 798 w 970"/>
                <a:gd name="T9" fmla="*/ 405 h 405"/>
                <a:gd name="T10" fmla="*/ 172 w 970"/>
                <a:gd name="T11" fmla="*/ 405 h 405"/>
                <a:gd name="T12" fmla="*/ 0 w 970"/>
                <a:gd name="T13" fmla="*/ 339 h 405"/>
                <a:gd name="T14" fmla="*/ 26 w 970"/>
                <a:gd name="T15" fmla="*/ 279 h 405"/>
                <a:gd name="T16" fmla="*/ 192 w 970"/>
                <a:gd name="T17" fmla="*/ 350 h 405"/>
                <a:gd name="T18" fmla="*/ 172 w 970"/>
                <a:gd name="T19" fmla="*/ 405 h 405"/>
                <a:gd name="T20" fmla="*/ 738 w 970"/>
                <a:gd name="T21" fmla="*/ 299 h 405"/>
                <a:gd name="T22" fmla="*/ 692 w 970"/>
                <a:gd name="T23" fmla="*/ 253 h 405"/>
                <a:gd name="T24" fmla="*/ 823 w 970"/>
                <a:gd name="T25" fmla="*/ 127 h 405"/>
                <a:gd name="T26" fmla="*/ 869 w 970"/>
                <a:gd name="T27" fmla="*/ 172 h 405"/>
                <a:gd name="T28" fmla="*/ 738 w 970"/>
                <a:gd name="T29" fmla="*/ 299 h 405"/>
                <a:gd name="T30" fmla="*/ 233 w 970"/>
                <a:gd name="T31" fmla="*/ 299 h 405"/>
                <a:gd name="T32" fmla="*/ 101 w 970"/>
                <a:gd name="T33" fmla="*/ 172 h 405"/>
                <a:gd name="T34" fmla="*/ 147 w 970"/>
                <a:gd name="T35" fmla="*/ 127 h 405"/>
                <a:gd name="T36" fmla="*/ 278 w 970"/>
                <a:gd name="T37" fmla="*/ 253 h 405"/>
                <a:gd name="T38" fmla="*/ 233 w 970"/>
                <a:gd name="T39" fmla="*/ 299 h 405"/>
                <a:gd name="T40" fmla="*/ 637 w 970"/>
                <a:gd name="T41" fmla="*/ 218 h 405"/>
                <a:gd name="T42" fmla="*/ 581 w 970"/>
                <a:gd name="T43" fmla="*/ 193 h 405"/>
                <a:gd name="T44" fmla="*/ 652 w 970"/>
                <a:gd name="T45" fmla="*/ 26 h 405"/>
                <a:gd name="T46" fmla="*/ 707 w 970"/>
                <a:gd name="T47" fmla="*/ 51 h 405"/>
                <a:gd name="T48" fmla="*/ 637 w 970"/>
                <a:gd name="T49" fmla="*/ 218 h 405"/>
                <a:gd name="T50" fmla="*/ 329 w 970"/>
                <a:gd name="T51" fmla="*/ 218 h 405"/>
                <a:gd name="T52" fmla="*/ 258 w 970"/>
                <a:gd name="T53" fmla="*/ 51 h 405"/>
                <a:gd name="T54" fmla="*/ 318 w 970"/>
                <a:gd name="T55" fmla="*/ 26 h 405"/>
                <a:gd name="T56" fmla="*/ 389 w 970"/>
                <a:gd name="T57" fmla="*/ 193 h 405"/>
                <a:gd name="T58" fmla="*/ 329 w 970"/>
                <a:gd name="T59" fmla="*/ 218 h 405"/>
                <a:gd name="T60" fmla="*/ 515 w 970"/>
                <a:gd name="T61" fmla="*/ 183 h 405"/>
                <a:gd name="T62" fmla="*/ 455 w 970"/>
                <a:gd name="T63" fmla="*/ 183 h 405"/>
                <a:gd name="T64" fmla="*/ 455 w 970"/>
                <a:gd name="T65" fmla="*/ 0 h 405"/>
                <a:gd name="T66" fmla="*/ 515 w 970"/>
                <a:gd name="T67" fmla="*/ 0 h 405"/>
                <a:gd name="T68" fmla="*/ 515 w 970"/>
                <a:gd name="T69" fmla="*/ 183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70" h="405">
                  <a:moveTo>
                    <a:pt x="798" y="405"/>
                  </a:moveTo>
                  <a:lnTo>
                    <a:pt x="773" y="350"/>
                  </a:lnTo>
                  <a:lnTo>
                    <a:pt x="945" y="279"/>
                  </a:lnTo>
                  <a:lnTo>
                    <a:pt x="970" y="339"/>
                  </a:lnTo>
                  <a:lnTo>
                    <a:pt x="798" y="405"/>
                  </a:lnTo>
                  <a:close/>
                  <a:moveTo>
                    <a:pt x="172" y="405"/>
                  </a:moveTo>
                  <a:lnTo>
                    <a:pt x="0" y="339"/>
                  </a:lnTo>
                  <a:lnTo>
                    <a:pt x="26" y="279"/>
                  </a:lnTo>
                  <a:lnTo>
                    <a:pt x="192" y="350"/>
                  </a:lnTo>
                  <a:lnTo>
                    <a:pt x="172" y="405"/>
                  </a:lnTo>
                  <a:close/>
                  <a:moveTo>
                    <a:pt x="738" y="299"/>
                  </a:moveTo>
                  <a:lnTo>
                    <a:pt x="692" y="253"/>
                  </a:lnTo>
                  <a:lnTo>
                    <a:pt x="823" y="127"/>
                  </a:lnTo>
                  <a:lnTo>
                    <a:pt x="869" y="172"/>
                  </a:lnTo>
                  <a:lnTo>
                    <a:pt x="738" y="299"/>
                  </a:lnTo>
                  <a:close/>
                  <a:moveTo>
                    <a:pt x="233" y="299"/>
                  </a:moveTo>
                  <a:lnTo>
                    <a:pt x="101" y="172"/>
                  </a:lnTo>
                  <a:lnTo>
                    <a:pt x="147" y="127"/>
                  </a:lnTo>
                  <a:lnTo>
                    <a:pt x="278" y="253"/>
                  </a:lnTo>
                  <a:lnTo>
                    <a:pt x="233" y="299"/>
                  </a:lnTo>
                  <a:close/>
                  <a:moveTo>
                    <a:pt x="637" y="218"/>
                  </a:moveTo>
                  <a:lnTo>
                    <a:pt x="581" y="193"/>
                  </a:lnTo>
                  <a:lnTo>
                    <a:pt x="652" y="26"/>
                  </a:lnTo>
                  <a:lnTo>
                    <a:pt x="707" y="51"/>
                  </a:lnTo>
                  <a:lnTo>
                    <a:pt x="637" y="218"/>
                  </a:lnTo>
                  <a:close/>
                  <a:moveTo>
                    <a:pt x="329" y="218"/>
                  </a:moveTo>
                  <a:lnTo>
                    <a:pt x="258" y="51"/>
                  </a:lnTo>
                  <a:lnTo>
                    <a:pt x="318" y="26"/>
                  </a:lnTo>
                  <a:lnTo>
                    <a:pt x="389" y="193"/>
                  </a:lnTo>
                  <a:lnTo>
                    <a:pt x="329" y="218"/>
                  </a:lnTo>
                  <a:close/>
                  <a:moveTo>
                    <a:pt x="515" y="183"/>
                  </a:moveTo>
                  <a:lnTo>
                    <a:pt x="455" y="183"/>
                  </a:lnTo>
                  <a:lnTo>
                    <a:pt x="455" y="0"/>
                  </a:lnTo>
                  <a:lnTo>
                    <a:pt x="515" y="0"/>
                  </a:lnTo>
                  <a:lnTo>
                    <a:pt x="515" y="18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7" name="Group 286"/>
          <p:cNvGrpSpPr/>
          <p:nvPr/>
        </p:nvGrpSpPr>
        <p:grpSpPr>
          <a:xfrm>
            <a:off x="1058063" y="2317006"/>
            <a:ext cx="315942" cy="315457"/>
            <a:chOff x="24238822" y="4622634"/>
            <a:chExt cx="803325" cy="802091"/>
          </a:xfrm>
        </p:grpSpPr>
        <p:sp>
          <p:nvSpPr>
            <p:cNvPr id="288" name="Freeform 4071"/>
            <p:cNvSpPr>
              <a:spLocks/>
            </p:cNvSpPr>
            <p:nvPr/>
          </p:nvSpPr>
          <p:spPr bwMode="auto">
            <a:xfrm>
              <a:off x="24721310" y="5106357"/>
              <a:ext cx="156100" cy="153014"/>
            </a:xfrm>
            <a:custGeom>
              <a:avLst/>
              <a:gdLst>
                <a:gd name="T0" fmla="*/ 21 w 50"/>
                <a:gd name="T1" fmla="*/ 2 h 49"/>
                <a:gd name="T2" fmla="*/ 15 w 50"/>
                <a:gd name="T3" fmla="*/ 0 h 49"/>
                <a:gd name="T4" fmla="*/ 0 w 50"/>
                <a:gd name="T5" fmla="*/ 14 h 49"/>
                <a:gd name="T6" fmla="*/ 2 w 50"/>
                <a:gd name="T7" fmla="*/ 20 h 49"/>
                <a:gd name="T8" fmla="*/ 9 w 50"/>
                <a:gd name="T9" fmla="*/ 41 h 49"/>
                <a:gd name="T10" fmla="*/ 33 w 50"/>
                <a:gd name="T11" fmla="*/ 46 h 49"/>
                <a:gd name="T12" fmla="*/ 20 w 50"/>
                <a:gd name="T13" fmla="*/ 33 h 49"/>
                <a:gd name="T14" fmla="*/ 34 w 50"/>
                <a:gd name="T15" fmla="*/ 19 h 49"/>
                <a:gd name="T16" fmla="*/ 47 w 50"/>
                <a:gd name="T17" fmla="*/ 32 h 49"/>
                <a:gd name="T18" fmla="*/ 42 w 50"/>
                <a:gd name="T19" fmla="*/ 8 h 49"/>
                <a:gd name="T20" fmla="*/ 21 w 50"/>
                <a:gd name="T2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9">
                  <a:moveTo>
                    <a:pt x="21" y="2"/>
                  </a:moveTo>
                  <a:cubicBezTo>
                    <a:pt x="18" y="2"/>
                    <a:pt x="16" y="1"/>
                    <a:pt x="15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6"/>
                    <a:pt x="3" y="18"/>
                    <a:pt x="2" y="20"/>
                  </a:cubicBezTo>
                  <a:cubicBezTo>
                    <a:pt x="1" y="27"/>
                    <a:pt x="3" y="35"/>
                    <a:pt x="9" y="41"/>
                  </a:cubicBezTo>
                  <a:cubicBezTo>
                    <a:pt x="15" y="47"/>
                    <a:pt x="25" y="49"/>
                    <a:pt x="33" y="46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5" y="28"/>
                    <a:pt x="29" y="14"/>
                    <a:pt x="34" y="1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50" y="24"/>
                    <a:pt x="48" y="14"/>
                    <a:pt x="42" y="8"/>
                  </a:cubicBezTo>
                  <a:cubicBezTo>
                    <a:pt x="36" y="2"/>
                    <a:pt x="28" y="0"/>
                    <a:pt x="21" y="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4072"/>
            <p:cNvSpPr>
              <a:spLocks/>
            </p:cNvSpPr>
            <p:nvPr/>
          </p:nvSpPr>
          <p:spPr bwMode="auto">
            <a:xfrm>
              <a:off x="24275841" y="4660270"/>
              <a:ext cx="364643" cy="727435"/>
            </a:xfrm>
            <a:custGeom>
              <a:avLst/>
              <a:gdLst>
                <a:gd name="T0" fmla="*/ 75 w 117"/>
                <a:gd name="T1" fmla="*/ 180 h 233"/>
                <a:gd name="T2" fmla="*/ 73 w 117"/>
                <a:gd name="T3" fmla="*/ 180 h 233"/>
                <a:gd name="T4" fmla="*/ 71 w 117"/>
                <a:gd name="T5" fmla="*/ 180 h 233"/>
                <a:gd name="T6" fmla="*/ 51 w 117"/>
                <a:gd name="T7" fmla="*/ 172 h 233"/>
                <a:gd name="T8" fmla="*/ 39 w 117"/>
                <a:gd name="T9" fmla="*/ 158 h 233"/>
                <a:gd name="T10" fmla="*/ 77 w 117"/>
                <a:gd name="T11" fmla="*/ 120 h 233"/>
                <a:gd name="T12" fmla="*/ 96 w 117"/>
                <a:gd name="T13" fmla="*/ 138 h 233"/>
                <a:gd name="T14" fmla="*/ 117 w 117"/>
                <a:gd name="T15" fmla="*/ 129 h 233"/>
                <a:gd name="T16" fmla="*/ 117 w 117"/>
                <a:gd name="T17" fmla="*/ 124 h 233"/>
                <a:gd name="T18" fmla="*/ 112 w 117"/>
                <a:gd name="T19" fmla="*/ 126 h 233"/>
                <a:gd name="T20" fmla="*/ 85 w 117"/>
                <a:gd name="T21" fmla="*/ 98 h 233"/>
                <a:gd name="T22" fmla="*/ 79 w 117"/>
                <a:gd name="T23" fmla="*/ 96 h 233"/>
                <a:gd name="T24" fmla="*/ 58 w 117"/>
                <a:gd name="T25" fmla="*/ 90 h 233"/>
                <a:gd name="T26" fmla="*/ 52 w 117"/>
                <a:gd name="T27" fmla="*/ 66 h 233"/>
                <a:gd name="T28" fmla="*/ 65 w 117"/>
                <a:gd name="T29" fmla="*/ 79 h 233"/>
                <a:gd name="T30" fmla="*/ 80 w 117"/>
                <a:gd name="T31" fmla="*/ 65 h 233"/>
                <a:gd name="T32" fmla="*/ 66 w 117"/>
                <a:gd name="T33" fmla="*/ 52 h 233"/>
                <a:gd name="T34" fmla="*/ 91 w 117"/>
                <a:gd name="T35" fmla="*/ 57 h 233"/>
                <a:gd name="T36" fmla="*/ 97 w 117"/>
                <a:gd name="T37" fmla="*/ 78 h 233"/>
                <a:gd name="T38" fmla="*/ 99 w 117"/>
                <a:gd name="T39" fmla="*/ 84 h 233"/>
                <a:gd name="T40" fmla="*/ 117 w 117"/>
                <a:gd name="T41" fmla="*/ 102 h 233"/>
                <a:gd name="T42" fmla="*/ 117 w 117"/>
                <a:gd name="T43" fmla="*/ 0 h 233"/>
                <a:gd name="T44" fmla="*/ 0 w 117"/>
                <a:gd name="T45" fmla="*/ 116 h 233"/>
                <a:gd name="T46" fmla="*/ 117 w 117"/>
                <a:gd name="T47" fmla="*/ 233 h 233"/>
                <a:gd name="T48" fmla="*/ 117 w 117"/>
                <a:gd name="T49" fmla="*/ 169 h 233"/>
                <a:gd name="T50" fmla="*/ 75 w 117"/>
                <a:gd name="T51" fmla="*/ 18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75" y="180"/>
                  </a:moveTo>
                  <a:cubicBezTo>
                    <a:pt x="73" y="180"/>
                    <a:pt x="73" y="180"/>
                    <a:pt x="73" y="180"/>
                  </a:cubicBezTo>
                  <a:cubicBezTo>
                    <a:pt x="71" y="180"/>
                    <a:pt x="71" y="180"/>
                    <a:pt x="71" y="180"/>
                  </a:cubicBezTo>
                  <a:cubicBezTo>
                    <a:pt x="64" y="180"/>
                    <a:pt x="56" y="177"/>
                    <a:pt x="51" y="172"/>
                  </a:cubicBezTo>
                  <a:cubicBezTo>
                    <a:pt x="51" y="172"/>
                    <a:pt x="48" y="169"/>
                    <a:pt x="39" y="158"/>
                  </a:cubicBezTo>
                  <a:cubicBezTo>
                    <a:pt x="77" y="120"/>
                    <a:pt x="77" y="120"/>
                    <a:pt x="77" y="120"/>
                  </a:cubicBezTo>
                  <a:cubicBezTo>
                    <a:pt x="79" y="122"/>
                    <a:pt x="94" y="136"/>
                    <a:pt x="96" y="138"/>
                  </a:cubicBezTo>
                  <a:cubicBezTo>
                    <a:pt x="103" y="136"/>
                    <a:pt x="111" y="133"/>
                    <a:pt x="117" y="129"/>
                  </a:cubicBezTo>
                  <a:cubicBezTo>
                    <a:pt x="117" y="124"/>
                    <a:pt x="117" y="124"/>
                    <a:pt x="117" y="124"/>
                  </a:cubicBezTo>
                  <a:cubicBezTo>
                    <a:pt x="115" y="126"/>
                    <a:pt x="112" y="127"/>
                    <a:pt x="112" y="126"/>
                  </a:cubicBezTo>
                  <a:cubicBezTo>
                    <a:pt x="109" y="123"/>
                    <a:pt x="89" y="102"/>
                    <a:pt x="85" y="98"/>
                  </a:cubicBezTo>
                  <a:cubicBezTo>
                    <a:pt x="83" y="97"/>
                    <a:pt x="81" y="96"/>
                    <a:pt x="79" y="96"/>
                  </a:cubicBezTo>
                  <a:cubicBezTo>
                    <a:pt x="71" y="98"/>
                    <a:pt x="63" y="96"/>
                    <a:pt x="58" y="90"/>
                  </a:cubicBezTo>
                  <a:cubicBezTo>
                    <a:pt x="51" y="83"/>
                    <a:pt x="49" y="74"/>
                    <a:pt x="52" y="66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70" y="84"/>
                    <a:pt x="85" y="70"/>
                    <a:pt x="80" y="65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5" y="49"/>
                    <a:pt x="84" y="51"/>
                    <a:pt x="91" y="57"/>
                  </a:cubicBezTo>
                  <a:cubicBezTo>
                    <a:pt x="97" y="63"/>
                    <a:pt x="99" y="71"/>
                    <a:pt x="97" y="78"/>
                  </a:cubicBezTo>
                  <a:cubicBezTo>
                    <a:pt x="97" y="80"/>
                    <a:pt x="98" y="82"/>
                    <a:pt x="99" y="84"/>
                  </a:cubicBezTo>
                  <a:cubicBezTo>
                    <a:pt x="104" y="89"/>
                    <a:pt x="109" y="94"/>
                    <a:pt x="117" y="102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52" y="0"/>
                    <a:pt x="0" y="52"/>
                    <a:pt x="0" y="116"/>
                  </a:cubicBezTo>
                  <a:cubicBezTo>
                    <a:pt x="0" y="181"/>
                    <a:pt x="52" y="233"/>
                    <a:pt x="117" y="233"/>
                  </a:cubicBezTo>
                  <a:cubicBezTo>
                    <a:pt x="117" y="169"/>
                    <a:pt x="117" y="169"/>
                    <a:pt x="117" y="169"/>
                  </a:cubicBezTo>
                  <a:cubicBezTo>
                    <a:pt x="104" y="175"/>
                    <a:pt x="90" y="179"/>
                    <a:pt x="75" y="1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4073"/>
            <p:cNvSpPr>
              <a:spLocks noEditPoints="1"/>
            </p:cNvSpPr>
            <p:nvPr/>
          </p:nvSpPr>
          <p:spPr bwMode="auto">
            <a:xfrm>
              <a:off x="24640484" y="4660270"/>
              <a:ext cx="364643" cy="727435"/>
            </a:xfrm>
            <a:custGeom>
              <a:avLst/>
              <a:gdLst>
                <a:gd name="T0" fmla="*/ 117 w 117"/>
                <a:gd name="T1" fmla="*/ 116 h 233"/>
                <a:gd name="T2" fmla="*/ 0 w 117"/>
                <a:gd name="T3" fmla="*/ 0 h 233"/>
                <a:gd name="T4" fmla="*/ 0 w 117"/>
                <a:gd name="T5" fmla="*/ 102 h 233"/>
                <a:gd name="T6" fmla="*/ 10 w 117"/>
                <a:gd name="T7" fmla="*/ 112 h 233"/>
                <a:gd name="T8" fmla="*/ 0 w 117"/>
                <a:gd name="T9" fmla="*/ 124 h 233"/>
                <a:gd name="T10" fmla="*/ 0 w 117"/>
                <a:gd name="T11" fmla="*/ 129 h 233"/>
                <a:gd name="T12" fmla="*/ 23 w 117"/>
                <a:gd name="T13" fmla="*/ 96 h 233"/>
                <a:gd name="T14" fmla="*/ 23 w 117"/>
                <a:gd name="T15" fmla="*/ 94 h 233"/>
                <a:gd name="T16" fmla="*/ 5 w 117"/>
                <a:gd name="T17" fmla="*/ 75 h 233"/>
                <a:gd name="T18" fmla="*/ 42 w 117"/>
                <a:gd name="T19" fmla="*/ 39 h 233"/>
                <a:gd name="T20" fmla="*/ 56 w 117"/>
                <a:gd name="T21" fmla="*/ 51 h 233"/>
                <a:gd name="T22" fmla="*/ 64 w 117"/>
                <a:gd name="T23" fmla="*/ 73 h 233"/>
                <a:gd name="T24" fmla="*/ 0 w 117"/>
                <a:gd name="T25" fmla="*/ 169 h 233"/>
                <a:gd name="T26" fmla="*/ 0 w 117"/>
                <a:gd name="T27" fmla="*/ 233 h 233"/>
                <a:gd name="T28" fmla="*/ 117 w 117"/>
                <a:gd name="T29" fmla="*/ 116 h 233"/>
                <a:gd name="T30" fmla="*/ 73 w 117"/>
                <a:gd name="T31" fmla="*/ 175 h 233"/>
                <a:gd name="T32" fmla="*/ 60 w 117"/>
                <a:gd name="T33" fmla="*/ 162 h 233"/>
                <a:gd name="T34" fmla="*/ 46 w 117"/>
                <a:gd name="T35" fmla="*/ 176 h 233"/>
                <a:gd name="T36" fmla="*/ 59 w 117"/>
                <a:gd name="T37" fmla="*/ 189 h 233"/>
                <a:gd name="T38" fmla="*/ 35 w 117"/>
                <a:gd name="T39" fmla="*/ 184 h 233"/>
                <a:gd name="T40" fmla="*/ 28 w 117"/>
                <a:gd name="T41" fmla="*/ 163 h 233"/>
                <a:gd name="T42" fmla="*/ 26 w 117"/>
                <a:gd name="T43" fmla="*/ 157 h 233"/>
                <a:gd name="T44" fmla="*/ 41 w 117"/>
                <a:gd name="T45" fmla="*/ 143 h 233"/>
                <a:gd name="T46" fmla="*/ 47 w 117"/>
                <a:gd name="T47" fmla="*/ 145 h 233"/>
                <a:gd name="T48" fmla="*/ 68 w 117"/>
                <a:gd name="T49" fmla="*/ 151 h 233"/>
                <a:gd name="T50" fmla="*/ 73 w 117"/>
                <a:gd name="T51" fmla="*/ 175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117" y="116"/>
                  </a:moveTo>
                  <a:cubicBezTo>
                    <a:pt x="117" y="52"/>
                    <a:pt x="64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3" y="105"/>
                    <a:pt x="6" y="109"/>
                    <a:pt x="10" y="112"/>
                  </a:cubicBezTo>
                  <a:cubicBezTo>
                    <a:pt x="11" y="114"/>
                    <a:pt x="5" y="120"/>
                    <a:pt x="0" y="124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11" y="121"/>
                    <a:pt x="19" y="109"/>
                    <a:pt x="23" y="96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1" y="92"/>
                    <a:pt x="9" y="79"/>
                    <a:pt x="5" y="7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5" y="41"/>
                    <a:pt x="56" y="51"/>
                    <a:pt x="56" y="51"/>
                  </a:cubicBezTo>
                  <a:cubicBezTo>
                    <a:pt x="61" y="57"/>
                    <a:pt x="64" y="65"/>
                    <a:pt x="64" y="73"/>
                  </a:cubicBezTo>
                  <a:cubicBezTo>
                    <a:pt x="62" y="115"/>
                    <a:pt x="36" y="152"/>
                    <a:pt x="0" y="169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64" y="233"/>
                    <a:pt x="117" y="181"/>
                    <a:pt x="117" y="116"/>
                  </a:cubicBezTo>
                  <a:close/>
                  <a:moveTo>
                    <a:pt x="73" y="175"/>
                  </a:moveTo>
                  <a:cubicBezTo>
                    <a:pt x="60" y="162"/>
                    <a:pt x="60" y="162"/>
                    <a:pt x="60" y="162"/>
                  </a:cubicBezTo>
                  <a:cubicBezTo>
                    <a:pt x="55" y="157"/>
                    <a:pt x="41" y="171"/>
                    <a:pt x="46" y="176"/>
                  </a:cubicBezTo>
                  <a:cubicBezTo>
                    <a:pt x="59" y="189"/>
                    <a:pt x="59" y="189"/>
                    <a:pt x="59" y="189"/>
                  </a:cubicBezTo>
                  <a:cubicBezTo>
                    <a:pt x="51" y="192"/>
                    <a:pt x="41" y="190"/>
                    <a:pt x="35" y="184"/>
                  </a:cubicBezTo>
                  <a:cubicBezTo>
                    <a:pt x="29" y="178"/>
                    <a:pt x="27" y="170"/>
                    <a:pt x="28" y="163"/>
                  </a:cubicBezTo>
                  <a:cubicBezTo>
                    <a:pt x="29" y="161"/>
                    <a:pt x="28" y="159"/>
                    <a:pt x="26" y="157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2" y="144"/>
                    <a:pt x="44" y="145"/>
                    <a:pt x="47" y="145"/>
                  </a:cubicBezTo>
                  <a:cubicBezTo>
                    <a:pt x="54" y="143"/>
                    <a:pt x="62" y="145"/>
                    <a:pt x="68" y="151"/>
                  </a:cubicBezTo>
                  <a:cubicBezTo>
                    <a:pt x="74" y="157"/>
                    <a:pt x="76" y="167"/>
                    <a:pt x="73" y="175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4074"/>
            <p:cNvSpPr>
              <a:spLocks noEditPoints="1"/>
            </p:cNvSpPr>
            <p:nvPr/>
          </p:nvSpPr>
          <p:spPr bwMode="auto">
            <a:xfrm>
              <a:off x="24238822" y="4622634"/>
              <a:ext cx="803325" cy="802091"/>
            </a:xfrm>
            <a:custGeom>
              <a:avLst/>
              <a:gdLst>
                <a:gd name="T0" fmla="*/ 129 w 258"/>
                <a:gd name="T1" fmla="*/ 0 h 257"/>
                <a:gd name="T2" fmla="*/ 0 w 258"/>
                <a:gd name="T3" fmla="*/ 128 h 257"/>
                <a:gd name="T4" fmla="*/ 129 w 258"/>
                <a:gd name="T5" fmla="*/ 257 h 257"/>
                <a:gd name="T6" fmla="*/ 258 w 258"/>
                <a:gd name="T7" fmla="*/ 128 h 257"/>
                <a:gd name="T8" fmla="*/ 129 w 258"/>
                <a:gd name="T9" fmla="*/ 0 h 257"/>
                <a:gd name="T10" fmla="*/ 12 w 258"/>
                <a:gd name="T11" fmla="*/ 128 h 257"/>
                <a:gd name="T12" fmla="*/ 129 w 258"/>
                <a:gd name="T13" fmla="*/ 12 h 257"/>
                <a:gd name="T14" fmla="*/ 246 w 258"/>
                <a:gd name="T15" fmla="*/ 128 h 257"/>
                <a:gd name="T16" fmla="*/ 129 w 258"/>
                <a:gd name="T17" fmla="*/ 245 h 257"/>
                <a:gd name="T18" fmla="*/ 12 w 258"/>
                <a:gd name="T19" fmla="*/ 12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" h="257">
                  <a:moveTo>
                    <a:pt x="129" y="0"/>
                  </a:moveTo>
                  <a:cubicBezTo>
                    <a:pt x="58" y="0"/>
                    <a:pt x="0" y="58"/>
                    <a:pt x="0" y="128"/>
                  </a:cubicBezTo>
                  <a:cubicBezTo>
                    <a:pt x="0" y="199"/>
                    <a:pt x="58" y="257"/>
                    <a:pt x="129" y="257"/>
                  </a:cubicBezTo>
                  <a:cubicBezTo>
                    <a:pt x="200" y="257"/>
                    <a:pt x="258" y="199"/>
                    <a:pt x="258" y="128"/>
                  </a:cubicBezTo>
                  <a:cubicBezTo>
                    <a:pt x="258" y="58"/>
                    <a:pt x="200" y="0"/>
                    <a:pt x="129" y="0"/>
                  </a:cubicBezTo>
                  <a:close/>
                  <a:moveTo>
                    <a:pt x="12" y="128"/>
                  </a:moveTo>
                  <a:cubicBezTo>
                    <a:pt x="12" y="64"/>
                    <a:pt x="64" y="12"/>
                    <a:pt x="129" y="12"/>
                  </a:cubicBezTo>
                  <a:cubicBezTo>
                    <a:pt x="193" y="12"/>
                    <a:pt x="246" y="64"/>
                    <a:pt x="246" y="128"/>
                  </a:cubicBezTo>
                  <a:cubicBezTo>
                    <a:pt x="246" y="193"/>
                    <a:pt x="193" y="245"/>
                    <a:pt x="129" y="245"/>
                  </a:cubicBezTo>
                  <a:cubicBezTo>
                    <a:pt x="64" y="245"/>
                    <a:pt x="12" y="193"/>
                    <a:pt x="12" y="12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4075"/>
            <p:cNvSpPr>
              <a:spLocks/>
            </p:cNvSpPr>
            <p:nvPr/>
          </p:nvSpPr>
          <p:spPr bwMode="auto">
            <a:xfrm>
              <a:off x="24397389" y="4781818"/>
              <a:ext cx="442384" cy="439916"/>
            </a:xfrm>
            <a:custGeom>
              <a:avLst/>
              <a:gdLst>
                <a:gd name="T0" fmla="*/ 134 w 142"/>
                <a:gd name="T1" fmla="*/ 12 h 141"/>
                <a:gd name="T2" fmla="*/ 120 w 142"/>
                <a:gd name="T3" fmla="*/ 0 h 141"/>
                <a:gd name="T4" fmla="*/ 83 w 142"/>
                <a:gd name="T5" fmla="*/ 36 h 141"/>
                <a:gd name="T6" fmla="*/ 101 w 142"/>
                <a:gd name="T7" fmla="*/ 55 h 141"/>
                <a:gd name="T8" fmla="*/ 101 w 142"/>
                <a:gd name="T9" fmla="*/ 57 h 141"/>
                <a:gd name="T10" fmla="*/ 78 w 142"/>
                <a:gd name="T11" fmla="*/ 90 h 141"/>
                <a:gd name="T12" fmla="*/ 57 w 142"/>
                <a:gd name="T13" fmla="*/ 99 h 141"/>
                <a:gd name="T14" fmla="*/ 38 w 142"/>
                <a:gd name="T15" fmla="*/ 81 h 141"/>
                <a:gd name="T16" fmla="*/ 0 w 142"/>
                <a:gd name="T17" fmla="*/ 119 h 141"/>
                <a:gd name="T18" fmla="*/ 12 w 142"/>
                <a:gd name="T19" fmla="*/ 133 h 141"/>
                <a:gd name="T20" fmla="*/ 32 w 142"/>
                <a:gd name="T21" fmla="*/ 141 h 141"/>
                <a:gd name="T22" fmla="*/ 34 w 142"/>
                <a:gd name="T23" fmla="*/ 141 h 141"/>
                <a:gd name="T24" fmla="*/ 36 w 142"/>
                <a:gd name="T25" fmla="*/ 141 h 141"/>
                <a:gd name="T26" fmla="*/ 78 w 142"/>
                <a:gd name="T27" fmla="*/ 130 h 141"/>
                <a:gd name="T28" fmla="*/ 142 w 142"/>
                <a:gd name="T29" fmla="*/ 34 h 141"/>
                <a:gd name="T30" fmla="*/ 134 w 142"/>
                <a:gd name="T31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1">
                  <a:moveTo>
                    <a:pt x="134" y="12"/>
                  </a:moveTo>
                  <a:cubicBezTo>
                    <a:pt x="134" y="12"/>
                    <a:pt x="123" y="2"/>
                    <a:pt x="120" y="0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7" y="40"/>
                    <a:pt x="99" y="53"/>
                    <a:pt x="101" y="55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97" y="70"/>
                    <a:pt x="89" y="82"/>
                    <a:pt x="78" y="90"/>
                  </a:cubicBezTo>
                  <a:cubicBezTo>
                    <a:pt x="72" y="94"/>
                    <a:pt x="64" y="97"/>
                    <a:pt x="57" y="99"/>
                  </a:cubicBezTo>
                  <a:cubicBezTo>
                    <a:pt x="55" y="97"/>
                    <a:pt x="40" y="83"/>
                    <a:pt x="38" y="81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9" y="130"/>
                    <a:pt x="12" y="133"/>
                    <a:pt x="12" y="133"/>
                  </a:cubicBezTo>
                  <a:cubicBezTo>
                    <a:pt x="17" y="138"/>
                    <a:pt x="25" y="141"/>
                    <a:pt x="32" y="141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51" y="140"/>
                    <a:pt x="65" y="136"/>
                    <a:pt x="78" y="130"/>
                  </a:cubicBezTo>
                  <a:cubicBezTo>
                    <a:pt x="114" y="113"/>
                    <a:pt x="140" y="76"/>
                    <a:pt x="142" y="34"/>
                  </a:cubicBezTo>
                  <a:cubicBezTo>
                    <a:pt x="142" y="26"/>
                    <a:pt x="139" y="18"/>
                    <a:pt x="134" y="1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4076"/>
            <p:cNvSpPr>
              <a:spLocks/>
            </p:cNvSpPr>
            <p:nvPr/>
          </p:nvSpPr>
          <p:spPr bwMode="auto">
            <a:xfrm>
              <a:off x="24428856" y="4813285"/>
              <a:ext cx="246181" cy="243095"/>
            </a:xfrm>
            <a:custGeom>
              <a:avLst/>
              <a:gdLst>
                <a:gd name="T0" fmla="*/ 78 w 79"/>
                <a:gd name="T1" fmla="*/ 63 h 78"/>
                <a:gd name="T2" fmla="*/ 68 w 79"/>
                <a:gd name="T3" fmla="*/ 53 h 78"/>
                <a:gd name="T4" fmla="*/ 50 w 79"/>
                <a:gd name="T5" fmla="*/ 35 h 78"/>
                <a:gd name="T6" fmla="*/ 48 w 79"/>
                <a:gd name="T7" fmla="*/ 29 h 78"/>
                <a:gd name="T8" fmla="*/ 42 w 79"/>
                <a:gd name="T9" fmla="*/ 8 h 78"/>
                <a:gd name="T10" fmla="*/ 17 w 79"/>
                <a:gd name="T11" fmla="*/ 3 h 78"/>
                <a:gd name="T12" fmla="*/ 31 w 79"/>
                <a:gd name="T13" fmla="*/ 16 h 78"/>
                <a:gd name="T14" fmla="*/ 16 w 79"/>
                <a:gd name="T15" fmla="*/ 30 h 78"/>
                <a:gd name="T16" fmla="*/ 3 w 79"/>
                <a:gd name="T17" fmla="*/ 17 h 78"/>
                <a:gd name="T18" fmla="*/ 9 w 79"/>
                <a:gd name="T19" fmla="*/ 41 h 78"/>
                <a:gd name="T20" fmla="*/ 30 w 79"/>
                <a:gd name="T21" fmla="*/ 47 h 78"/>
                <a:gd name="T22" fmla="*/ 36 w 79"/>
                <a:gd name="T23" fmla="*/ 49 h 78"/>
                <a:gd name="T24" fmla="*/ 63 w 79"/>
                <a:gd name="T25" fmla="*/ 77 h 78"/>
                <a:gd name="T26" fmla="*/ 68 w 79"/>
                <a:gd name="T27" fmla="*/ 75 h 78"/>
                <a:gd name="T28" fmla="*/ 78 w 79"/>
                <a:gd name="T29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cubicBezTo>
                    <a:pt x="74" y="60"/>
                    <a:pt x="71" y="56"/>
                    <a:pt x="68" y="53"/>
                  </a:cubicBezTo>
                  <a:cubicBezTo>
                    <a:pt x="60" y="45"/>
                    <a:pt x="55" y="40"/>
                    <a:pt x="50" y="35"/>
                  </a:cubicBezTo>
                  <a:cubicBezTo>
                    <a:pt x="49" y="33"/>
                    <a:pt x="48" y="31"/>
                    <a:pt x="48" y="29"/>
                  </a:cubicBezTo>
                  <a:cubicBezTo>
                    <a:pt x="50" y="22"/>
                    <a:pt x="48" y="14"/>
                    <a:pt x="42" y="8"/>
                  </a:cubicBezTo>
                  <a:cubicBezTo>
                    <a:pt x="35" y="2"/>
                    <a:pt x="26" y="0"/>
                    <a:pt x="17" y="3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6" y="21"/>
                    <a:pt x="21" y="35"/>
                    <a:pt x="16" y="30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5"/>
                    <a:pt x="2" y="34"/>
                    <a:pt x="9" y="41"/>
                  </a:cubicBezTo>
                  <a:cubicBezTo>
                    <a:pt x="14" y="47"/>
                    <a:pt x="22" y="49"/>
                    <a:pt x="30" y="47"/>
                  </a:cubicBezTo>
                  <a:cubicBezTo>
                    <a:pt x="32" y="47"/>
                    <a:pt x="34" y="48"/>
                    <a:pt x="36" y="49"/>
                  </a:cubicBezTo>
                  <a:cubicBezTo>
                    <a:pt x="40" y="53"/>
                    <a:pt x="60" y="74"/>
                    <a:pt x="63" y="77"/>
                  </a:cubicBezTo>
                  <a:cubicBezTo>
                    <a:pt x="63" y="78"/>
                    <a:pt x="66" y="77"/>
                    <a:pt x="68" y="75"/>
                  </a:cubicBezTo>
                  <a:cubicBezTo>
                    <a:pt x="73" y="71"/>
                    <a:pt x="79" y="65"/>
                    <a:pt x="78" y="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4" name="Group 293"/>
          <p:cNvGrpSpPr/>
          <p:nvPr/>
        </p:nvGrpSpPr>
        <p:grpSpPr>
          <a:xfrm>
            <a:off x="2693907" y="2905078"/>
            <a:ext cx="295847" cy="352842"/>
            <a:chOff x="26830811" y="4575743"/>
            <a:chExt cx="688565" cy="821218"/>
          </a:xfrm>
        </p:grpSpPr>
        <p:sp>
          <p:nvSpPr>
            <p:cNvPr id="295" name="Freeform 3989"/>
            <p:cNvSpPr>
              <a:spLocks/>
            </p:cNvSpPr>
            <p:nvPr/>
          </p:nvSpPr>
          <p:spPr bwMode="auto">
            <a:xfrm>
              <a:off x="26946188" y="5131653"/>
              <a:ext cx="223969" cy="224586"/>
            </a:xfrm>
            <a:custGeom>
              <a:avLst/>
              <a:gdLst>
                <a:gd name="T0" fmla="*/ 22 w 72"/>
                <a:gd name="T1" fmla="*/ 19 h 72"/>
                <a:gd name="T2" fmla="*/ 0 w 72"/>
                <a:gd name="T3" fmla="*/ 68 h 72"/>
                <a:gd name="T4" fmla="*/ 0 w 72"/>
                <a:gd name="T5" fmla="*/ 72 h 72"/>
                <a:gd name="T6" fmla="*/ 72 w 72"/>
                <a:gd name="T7" fmla="*/ 72 h 72"/>
                <a:gd name="T8" fmla="*/ 72 w 72"/>
                <a:gd name="T9" fmla="*/ 0 h 72"/>
                <a:gd name="T10" fmla="*/ 22 w 72"/>
                <a:gd name="T11" fmla="*/ 19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22" y="19"/>
                  </a:moveTo>
                  <a:cubicBezTo>
                    <a:pt x="8" y="32"/>
                    <a:pt x="0" y="50"/>
                    <a:pt x="0" y="68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2" y="72"/>
                    <a:pt x="72" y="72"/>
                    <a:pt x="72" y="72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3" y="0"/>
                    <a:pt x="36" y="7"/>
                    <a:pt x="22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3990"/>
            <p:cNvSpPr>
              <a:spLocks/>
            </p:cNvSpPr>
            <p:nvPr/>
          </p:nvSpPr>
          <p:spPr bwMode="auto">
            <a:xfrm>
              <a:off x="27030100" y="4784903"/>
              <a:ext cx="140058" cy="296774"/>
            </a:xfrm>
            <a:custGeom>
              <a:avLst/>
              <a:gdLst>
                <a:gd name="T0" fmla="*/ 16 w 45"/>
                <a:gd name="T1" fmla="*/ 56 h 95"/>
                <a:gd name="T2" fmla="*/ 28 w 45"/>
                <a:gd name="T3" fmla="*/ 54 h 95"/>
                <a:gd name="T4" fmla="*/ 45 w 45"/>
                <a:gd name="T5" fmla="*/ 70 h 95"/>
                <a:gd name="T6" fmla="*/ 45 w 45"/>
                <a:gd name="T7" fmla="*/ 0 h 95"/>
                <a:gd name="T8" fmla="*/ 0 w 45"/>
                <a:gd name="T9" fmla="*/ 47 h 95"/>
                <a:gd name="T10" fmla="*/ 45 w 45"/>
                <a:gd name="T11" fmla="*/ 95 h 95"/>
                <a:gd name="T12" fmla="*/ 45 w 45"/>
                <a:gd name="T13" fmla="*/ 82 h 95"/>
                <a:gd name="T14" fmla="*/ 16 w 45"/>
                <a:gd name="T15" fmla="*/ 56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95">
                  <a:moveTo>
                    <a:pt x="16" y="56"/>
                  </a:moveTo>
                  <a:cubicBezTo>
                    <a:pt x="28" y="54"/>
                    <a:pt x="28" y="54"/>
                    <a:pt x="28" y="54"/>
                  </a:cubicBezTo>
                  <a:cubicBezTo>
                    <a:pt x="29" y="63"/>
                    <a:pt x="37" y="69"/>
                    <a:pt x="45" y="7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0" y="0"/>
                    <a:pt x="0" y="21"/>
                    <a:pt x="0" y="47"/>
                  </a:cubicBezTo>
                  <a:cubicBezTo>
                    <a:pt x="0" y="73"/>
                    <a:pt x="20" y="94"/>
                    <a:pt x="45" y="95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31" y="81"/>
                    <a:pt x="18" y="71"/>
                    <a:pt x="16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3991"/>
            <p:cNvSpPr>
              <a:spLocks/>
            </p:cNvSpPr>
            <p:nvPr/>
          </p:nvSpPr>
          <p:spPr bwMode="auto">
            <a:xfrm>
              <a:off x="27170157" y="5131653"/>
              <a:ext cx="233841" cy="224586"/>
            </a:xfrm>
            <a:custGeom>
              <a:avLst/>
              <a:gdLst>
                <a:gd name="T0" fmla="*/ 75 w 75"/>
                <a:gd name="T1" fmla="*/ 68 h 72"/>
                <a:gd name="T2" fmla="*/ 53 w 75"/>
                <a:gd name="T3" fmla="*/ 19 h 72"/>
                <a:gd name="T4" fmla="*/ 1 w 75"/>
                <a:gd name="T5" fmla="*/ 0 h 72"/>
                <a:gd name="T6" fmla="*/ 0 w 75"/>
                <a:gd name="T7" fmla="*/ 0 h 72"/>
                <a:gd name="T8" fmla="*/ 0 w 75"/>
                <a:gd name="T9" fmla="*/ 72 h 72"/>
                <a:gd name="T10" fmla="*/ 75 w 75"/>
                <a:gd name="T11" fmla="*/ 72 h 72"/>
                <a:gd name="T12" fmla="*/ 75 w 75"/>
                <a:gd name="T13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" h="72">
                  <a:moveTo>
                    <a:pt x="75" y="68"/>
                  </a:moveTo>
                  <a:cubicBezTo>
                    <a:pt x="75" y="50"/>
                    <a:pt x="67" y="32"/>
                    <a:pt x="53" y="19"/>
                  </a:cubicBezTo>
                  <a:cubicBezTo>
                    <a:pt x="39" y="7"/>
                    <a:pt x="2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75" y="72"/>
                    <a:pt x="75" y="72"/>
                    <a:pt x="75" y="72"/>
                  </a:cubicBezTo>
                  <a:lnTo>
                    <a:pt x="75" y="68"/>
                  </a:ln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3992"/>
            <p:cNvSpPr>
              <a:spLocks/>
            </p:cNvSpPr>
            <p:nvPr/>
          </p:nvSpPr>
          <p:spPr bwMode="auto">
            <a:xfrm>
              <a:off x="27170157" y="4784903"/>
              <a:ext cx="149930" cy="296774"/>
            </a:xfrm>
            <a:custGeom>
              <a:avLst/>
              <a:gdLst>
                <a:gd name="T0" fmla="*/ 48 w 48"/>
                <a:gd name="T1" fmla="*/ 47 h 95"/>
                <a:gd name="T2" fmla="*/ 1 w 48"/>
                <a:gd name="T3" fmla="*/ 0 h 95"/>
                <a:gd name="T4" fmla="*/ 0 w 48"/>
                <a:gd name="T5" fmla="*/ 0 h 95"/>
                <a:gd name="T6" fmla="*/ 0 w 48"/>
                <a:gd name="T7" fmla="*/ 70 h 95"/>
                <a:gd name="T8" fmla="*/ 2 w 48"/>
                <a:gd name="T9" fmla="*/ 70 h 95"/>
                <a:gd name="T10" fmla="*/ 21 w 48"/>
                <a:gd name="T11" fmla="*/ 55 h 95"/>
                <a:gd name="T12" fmla="*/ 34 w 48"/>
                <a:gd name="T13" fmla="*/ 57 h 95"/>
                <a:gd name="T14" fmla="*/ 2 w 48"/>
                <a:gd name="T15" fmla="*/ 82 h 95"/>
                <a:gd name="T16" fmla="*/ 0 w 48"/>
                <a:gd name="T17" fmla="*/ 82 h 95"/>
                <a:gd name="T18" fmla="*/ 0 w 48"/>
                <a:gd name="T19" fmla="*/ 95 h 95"/>
                <a:gd name="T20" fmla="*/ 1 w 48"/>
                <a:gd name="T21" fmla="*/ 95 h 95"/>
                <a:gd name="T22" fmla="*/ 48 w 48"/>
                <a:gd name="T23" fmla="*/ 4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" h="95">
                  <a:moveTo>
                    <a:pt x="48" y="47"/>
                  </a:moveTo>
                  <a:cubicBezTo>
                    <a:pt x="48" y="21"/>
                    <a:pt x="27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1" y="70"/>
                    <a:pt x="2" y="70"/>
                    <a:pt x="2" y="70"/>
                  </a:cubicBezTo>
                  <a:cubicBezTo>
                    <a:pt x="11" y="70"/>
                    <a:pt x="20" y="63"/>
                    <a:pt x="21" y="55"/>
                  </a:cubicBezTo>
                  <a:cubicBezTo>
                    <a:pt x="34" y="57"/>
                    <a:pt x="34" y="57"/>
                    <a:pt x="34" y="57"/>
                  </a:cubicBezTo>
                  <a:cubicBezTo>
                    <a:pt x="31" y="72"/>
                    <a:pt x="17" y="82"/>
                    <a:pt x="2" y="82"/>
                  </a:cubicBezTo>
                  <a:cubicBezTo>
                    <a:pt x="2" y="82"/>
                    <a:pt x="1" y="82"/>
                    <a:pt x="0" y="82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1" y="95"/>
                    <a:pt x="1" y="95"/>
                    <a:pt x="1" y="95"/>
                  </a:cubicBezTo>
                  <a:cubicBezTo>
                    <a:pt x="27" y="95"/>
                    <a:pt x="48" y="73"/>
                    <a:pt x="48" y="47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3993"/>
            <p:cNvSpPr>
              <a:spLocks/>
            </p:cNvSpPr>
            <p:nvPr/>
          </p:nvSpPr>
          <p:spPr bwMode="auto">
            <a:xfrm>
              <a:off x="27080076" y="4953342"/>
              <a:ext cx="90081" cy="87613"/>
            </a:xfrm>
            <a:custGeom>
              <a:avLst/>
              <a:gdLst>
                <a:gd name="T0" fmla="*/ 12 w 29"/>
                <a:gd name="T1" fmla="*/ 0 h 28"/>
                <a:gd name="T2" fmla="*/ 0 w 29"/>
                <a:gd name="T3" fmla="*/ 2 h 28"/>
                <a:gd name="T4" fmla="*/ 29 w 29"/>
                <a:gd name="T5" fmla="*/ 28 h 28"/>
                <a:gd name="T6" fmla="*/ 29 w 29"/>
                <a:gd name="T7" fmla="*/ 16 h 28"/>
                <a:gd name="T8" fmla="*/ 12 w 29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28">
                  <a:moveTo>
                    <a:pt x="12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2" y="17"/>
                    <a:pt x="15" y="27"/>
                    <a:pt x="29" y="28"/>
                  </a:cubicBezTo>
                  <a:cubicBezTo>
                    <a:pt x="29" y="16"/>
                    <a:pt x="29" y="16"/>
                    <a:pt x="29" y="16"/>
                  </a:cubicBezTo>
                  <a:cubicBezTo>
                    <a:pt x="21" y="15"/>
                    <a:pt x="13" y="9"/>
                    <a:pt x="12" y="0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3994"/>
            <p:cNvSpPr>
              <a:spLocks/>
            </p:cNvSpPr>
            <p:nvPr/>
          </p:nvSpPr>
          <p:spPr bwMode="auto">
            <a:xfrm>
              <a:off x="27170157" y="4956427"/>
              <a:ext cx="106123" cy="84528"/>
            </a:xfrm>
            <a:custGeom>
              <a:avLst/>
              <a:gdLst>
                <a:gd name="T0" fmla="*/ 2 w 34"/>
                <a:gd name="T1" fmla="*/ 27 h 27"/>
                <a:gd name="T2" fmla="*/ 34 w 34"/>
                <a:gd name="T3" fmla="*/ 2 h 27"/>
                <a:gd name="T4" fmla="*/ 21 w 34"/>
                <a:gd name="T5" fmla="*/ 0 h 27"/>
                <a:gd name="T6" fmla="*/ 2 w 34"/>
                <a:gd name="T7" fmla="*/ 15 h 27"/>
                <a:gd name="T8" fmla="*/ 0 w 34"/>
                <a:gd name="T9" fmla="*/ 15 h 27"/>
                <a:gd name="T10" fmla="*/ 0 w 34"/>
                <a:gd name="T11" fmla="*/ 27 h 27"/>
                <a:gd name="T12" fmla="*/ 2 w 34"/>
                <a:gd name="T1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27">
                  <a:moveTo>
                    <a:pt x="2" y="27"/>
                  </a:moveTo>
                  <a:cubicBezTo>
                    <a:pt x="17" y="27"/>
                    <a:pt x="31" y="17"/>
                    <a:pt x="34" y="2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0" y="8"/>
                    <a:pt x="11" y="15"/>
                    <a:pt x="2" y="15"/>
                  </a:cubicBezTo>
                  <a:cubicBezTo>
                    <a:pt x="2" y="15"/>
                    <a:pt x="1" y="15"/>
                    <a:pt x="0" y="1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" y="27"/>
                    <a:pt x="2" y="27"/>
                    <a:pt x="2" y="27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3995"/>
            <p:cNvSpPr>
              <a:spLocks noEditPoints="1"/>
            </p:cNvSpPr>
            <p:nvPr/>
          </p:nvSpPr>
          <p:spPr bwMode="auto">
            <a:xfrm>
              <a:off x="26908552" y="4744182"/>
              <a:ext cx="533082" cy="652779"/>
            </a:xfrm>
            <a:custGeom>
              <a:avLst/>
              <a:gdLst>
                <a:gd name="T0" fmla="*/ 145 w 171"/>
                <a:gd name="T1" fmla="*/ 134 h 209"/>
                <a:gd name="T2" fmla="*/ 110 w 171"/>
                <a:gd name="T3" fmla="*/ 115 h 209"/>
                <a:gd name="T4" fmla="*/ 145 w 171"/>
                <a:gd name="T5" fmla="*/ 60 h 209"/>
                <a:gd name="T6" fmla="*/ 85 w 171"/>
                <a:gd name="T7" fmla="*/ 0 h 209"/>
                <a:gd name="T8" fmla="*/ 26 w 171"/>
                <a:gd name="T9" fmla="*/ 60 h 209"/>
                <a:gd name="T10" fmla="*/ 61 w 171"/>
                <a:gd name="T11" fmla="*/ 115 h 209"/>
                <a:gd name="T12" fmla="*/ 26 w 171"/>
                <a:gd name="T13" fmla="*/ 134 h 209"/>
                <a:gd name="T14" fmla="*/ 0 w 171"/>
                <a:gd name="T15" fmla="*/ 192 h 209"/>
                <a:gd name="T16" fmla="*/ 0 w 171"/>
                <a:gd name="T17" fmla="*/ 209 h 209"/>
                <a:gd name="T18" fmla="*/ 171 w 171"/>
                <a:gd name="T19" fmla="*/ 209 h 209"/>
                <a:gd name="T20" fmla="*/ 171 w 171"/>
                <a:gd name="T21" fmla="*/ 192 h 209"/>
                <a:gd name="T22" fmla="*/ 145 w 171"/>
                <a:gd name="T23" fmla="*/ 134 h 209"/>
                <a:gd name="T24" fmla="*/ 39 w 171"/>
                <a:gd name="T25" fmla="*/ 60 h 209"/>
                <a:gd name="T26" fmla="*/ 84 w 171"/>
                <a:gd name="T27" fmla="*/ 13 h 209"/>
                <a:gd name="T28" fmla="*/ 85 w 171"/>
                <a:gd name="T29" fmla="*/ 13 h 209"/>
                <a:gd name="T30" fmla="*/ 132 w 171"/>
                <a:gd name="T31" fmla="*/ 60 h 209"/>
                <a:gd name="T32" fmla="*/ 85 w 171"/>
                <a:gd name="T33" fmla="*/ 108 h 209"/>
                <a:gd name="T34" fmla="*/ 84 w 171"/>
                <a:gd name="T35" fmla="*/ 108 h 209"/>
                <a:gd name="T36" fmla="*/ 39 w 171"/>
                <a:gd name="T37" fmla="*/ 60 h 209"/>
                <a:gd name="T38" fmla="*/ 159 w 171"/>
                <a:gd name="T39" fmla="*/ 196 h 209"/>
                <a:gd name="T40" fmla="*/ 84 w 171"/>
                <a:gd name="T41" fmla="*/ 196 h 209"/>
                <a:gd name="T42" fmla="*/ 12 w 171"/>
                <a:gd name="T43" fmla="*/ 196 h 209"/>
                <a:gd name="T44" fmla="*/ 12 w 171"/>
                <a:gd name="T45" fmla="*/ 192 h 209"/>
                <a:gd name="T46" fmla="*/ 34 w 171"/>
                <a:gd name="T47" fmla="*/ 143 h 209"/>
                <a:gd name="T48" fmla="*/ 84 w 171"/>
                <a:gd name="T49" fmla="*/ 124 h 209"/>
                <a:gd name="T50" fmla="*/ 85 w 171"/>
                <a:gd name="T51" fmla="*/ 124 h 209"/>
                <a:gd name="T52" fmla="*/ 137 w 171"/>
                <a:gd name="T53" fmla="*/ 143 h 209"/>
                <a:gd name="T54" fmla="*/ 159 w 171"/>
                <a:gd name="T55" fmla="*/ 192 h 209"/>
                <a:gd name="T56" fmla="*/ 159 w 171"/>
                <a:gd name="T57" fmla="*/ 196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1" h="209">
                  <a:moveTo>
                    <a:pt x="145" y="134"/>
                  </a:moveTo>
                  <a:cubicBezTo>
                    <a:pt x="135" y="125"/>
                    <a:pt x="123" y="118"/>
                    <a:pt x="110" y="115"/>
                  </a:cubicBezTo>
                  <a:cubicBezTo>
                    <a:pt x="130" y="105"/>
                    <a:pt x="145" y="85"/>
                    <a:pt x="145" y="60"/>
                  </a:cubicBezTo>
                  <a:cubicBezTo>
                    <a:pt x="145" y="27"/>
                    <a:pt x="118" y="0"/>
                    <a:pt x="85" y="0"/>
                  </a:cubicBezTo>
                  <a:cubicBezTo>
                    <a:pt x="53" y="0"/>
                    <a:pt x="26" y="27"/>
                    <a:pt x="26" y="60"/>
                  </a:cubicBezTo>
                  <a:cubicBezTo>
                    <a:pt x="26" y="85"/>
                    <a:pt x="41" y="105"/>
                    <a:pt x="61" y="115"/>
                  </a:cubicBezTo>
                  <a:cubicBezTo>
                    <a:pt x="48" y="118"/>
                    <a:pt x="36" y="125"/>
                    <a:pt x="26" y="134"/>
                  </a:cubicBezTo>
                  <a:cubicBezTo>
                    <a:pt x="9" y="149"/>
                    <a:pt x="0" y="170"/>
                    <a:pt x="0" y="192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71" y="209"/>
                    <a:pt x="171" y="209"/>
                    <a:pt x="171" y="209"/>
                  </a:cubicBezTo>
                  <a:cubicBezTo>
                    <a:pt x="171" y="192"/>
                    <a:pt x="171" y="192"/>
                    <a:pt x="171" y="192"/>
                  </a:cubicBezTo>
                  <a:cubicBezTo>
                    <a:pt x="171" y="170"/>
                    <a:pt x="162" y="149"/>
                    <a:pt x="145" y="134"/>
                  </a:cubicBezTo>
                  <a:close/>
                  <a:moveTo>
                    <a:pt x="39" y="60"/>
                  </a:moveTo>
                  <a:cubicBezTo>
                    <a:pt x="39" y="34"/>
                    <a:pt x="59" y="13"/>
                    <a:pt x="84" y="13"/>
                  </a:cubicBezTo>
                  <a:cubicBezTo>
                    <a:pt x="85" y="13"/>
                    <a:pt x="85" y="13"/>
                    <a:pt x="85" y="13"/>
                  </a:cubicBezTo>
                  <a:cubicBezTo>
                    <a:pt x="111" y="13"/>
                    <a:pt x="132" y="34"/>
                    <a:pt x="132" y="60"/>
                  </a:cubicBezTo>
                  <a:cubicBezTo>
                    <a:pt x="132" y="86"/>
                    <a:pt x="111" y="108"/>
                    <a:pt x="85" y="108"/>
                  </a:cubicBezTo>
                  <a:cubicBezTo>
                    <a:pt x="85" y="108"/>
                    <a:pt x="85" y="108"/>
                    <a:pt x="84" y="108"/>
                  </a:cubicBezTo>
                  <a:cubicBezTo>
                    <a:pt x="59" y="107"/>
                    <a:pt x="39" y="86"/>
                    <a:pt x="39" y="60"/>
                  </a:cubicBezTo>
                  <a:close/>
                  <a:moveTo>
                    <a:pt x="159" y="196"/>
                  </a:moveTo>
                  <a:cubicBezTo>
                    <a:pt x="84" y="196"/>
                    <a:pt x="84" y="196"/>
                    <a:pt x="84" y="196"/>
                  </a:cubicBezTo>
                  <a:cubicBezTo>
                    <a:pt x="12" y="196"/>
                    <a:pt x="12" y="196"/>
                    <a:pt x="12" y="196"/>
                  </a:cubicBezTo>
                  <a:cubicBezTo>
                    <a:pt x="12" y="192"/>
                    <a:pt x="12" y="192"/>
                    <a:pt x="12" y="192"/>
                  </a:cubicBezTo>
                  <a:cubicBezTo>
                    <a:pt x="12" y="174"/>
                    <a:pt x="20" y="156"/>
                    <a:pt x="34" y="143"/>
                  </a:cubicBezTo>
                  <a:cubicBezTo>
                    <a:pt x="48" y="131"/>
                    <a:pt x="65" y="124"/>
                    <a:pt x="84" y="124"/>
                  </a:cubicBezTo>
                  <a:cubicBezTo>
                    <a:pt x="85" y="124"/>
                    <a:pt x="85" y="124"/>
                    <a:pt x="85" y="124"/>
                  </a:cubicBezTo>
                  <a:cubicBezTo>
                    <a:pt x="105" y="124"/>
                    <a:pt x="123" y="131"/>
                    <a:pt x="137" y="143"/>
                  </a:cubicBezTo>
                  <a:cubicBezTo>
                    <a:pt x="151" y="156"/>
                    <a:pt x="159" y="174"/>
                    <a:pt x="159" y="192"/>
                  </a:cubicBezTo>
                  <a:lnTo>
                    <a:pt x="159" y="196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3996"/>
            <p:cNvSpPr>
              <a:spLocks/>
            </p:cNvSpPr>
            <p:nvPr/>
          </p:nvSpPr>
          <p:spPr bwMode="auto">
            <a:xfrm>
              <a:off x="26830811" y="4778733"/>
              <a:ext cx="136973" cy="84528"/>
            </a:xfrm>
            <a:custGeom>
              <a:avLst/>
              <a:gdLst>
                <a:gd name="T0" fmla="*/ 222 w 222"/>
                <a:gd name="T1" fmla="*/ 81 h 137"/>
                <a:gd name="T2" fmla="*/ 20 w 222"/>
                <a:gd name="T3" fmla="*/ 0 h 137"/>
                <a:gd name="T4" fmla="*/ 0 w 222"/>
                <a:gd name="T5" fmla="*/ 61 h 137"/>
                <a:gd name="T6" fmla="*/ 197 w 222"/>
                <a:gd name="T7" fmla="*/ 137 h 137"/>
                <a:gd name="T8" fmla="*/ 222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222" y="81"/>
                  </a:moveTo>
                  <a:lnTo>
                    <a:pt x="20" y="0"/>
                  </a:lnTo>
                  <a:lnTo>
                    <a:pt x="0" y="61"/>
                  </a:lnTo>
                  <a:lnTo>
                    <a:pt x="197" y="137"/>
                  </a:lnTo>
                  <a:lnTo>
                    <a:pt x="222" y="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3997"/>
            <p:cNvSpPr>
              <a:spLocks/>
            </p:cNvSpPr>
            <p:nvPr/>
          </p:nvSpPr>
          <p:spPr bwMode="auto">
            <a:xfrm>
              <a:off x="27382403" y="4778733"/>
              <a:ext cx="136973" cy="84528"/>
            </a:xfrm>
            <a:custGeom>
              <a:avLst/>
              <a:gdLst>
                <a:gd name="T0" fmla="*/ 0 w 222"/>
                <a:gd name="T1" fmla="*/ 81 h 137"/>
                <a:gd name="T2" fmla="*/ 25 w 222"/>
                <a:gd name="T3" fmla="*/ 137 h 137"/>
                <a:gd name="T4" fmla="*/ 222 w 222"/>
                <a:gd name="T5" fmla="*/ 61 h 137"/>
                <a:gd name="T6" fmla="*/ 202 w 222"/>
                <a:gd name="T7" fmla="*/ 0 h 137"/>
                <a:gd name="T8" fmla="*/ 0 w 222"/>
                <a:gd name="T9" fmla="*/ 8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137">
                  <a:moveTo>
                    <a:pt x="0" y="81"/>
                  </a:moveTo>
                  <a:lnTo>
                    <a:pt x="25" y="137"/>
                  </a:lnTo>
                  <a:lnTo>
                    <a:pt x="222" y="61"/>
                  </a:lnTo>
                  <a:lnTo>
                    <a:pt x="202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3998"/>
            <p:cNvSpPr>
              <a:spLocks/>
            </p:cNvSpPr>
            <p:nvPr/>
          </p:nvSpPr>
          <p:spPr bwMode="auto">
            <a:xfrm>
              <a:off x="27017760" y="4597337"/>
              <a:ext cx="86996" cy="134505"/>
            </a:xfrm>
            <a:custGeom>
              <a:avLst/>
              <a:gdLst>
                <a:gd name="T0" fmla="*/ 141 w 141"/>
                <a:gd name="T1" fmla="*/ 193 h 218"/>
                <a:gd name="T2" fmla="*/ 55 w 141"/>
                <a:gd name="T3" fmla="*/ 0 h 218"/>
                <a:gd name="T4" fmla="*/ 0 w 141"/>
                <a:gd name="T5" fmla="*/ 26 h 218"/>
                <a:gd name="T6" fmla="*/ 81 w 141"/>
                <a:gd name="T7" fmla="*/ 218 h 218"/>
                <a:gd name="T8" fmla="*/ 141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141" y="193"/>
                  </a:moveTo>
                  <a:lnTo>
                    <a:pt x="55" y="0"/>
                  </a:lnTo>
                  <a:lnTo>
                    <a:pt x="0" y="26"/>
                  </a:lnTo>
                  <a:lnTo>
                    <a:pt x="81" y="218"/>
                  </a:lnTo>
                  <a:lnTo>
                    <a:pt x="141" y="19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3999"/>
            <p:cNvSpPr>
              <a:spLocks/>
            </p:cNvSpPr>
            <p:nvPr/>
          </p:nvSpPr>
          <p:spPr bwMode="auto">
            <a:xfrm>
              <a:off x="27326256" y="4666440"/>
              <a:ext cx="121548" cy="121548"/>
            </a:xfrm>
            <a:custGeom>
              <a:avLst/>
              <a:gdLst>
                <a:gd name="T0" fmla="*/ 197 w 197"/>
                <a:gd name="T1" fmla="*/ 45 h 197"/>
                <a:gd name="T2" fmla="*/ 151 w 197"/>
                <a:gd name="T3" fmla="*/ 0 h 197"/>
                <a:gd name="T4" fmla="*/ 0 w 197"/>
                <a:gd name="T5" fmla="*/ 152 h 197"/>
                <a:gd name="T6" fmla="*/ 45 w 197"/>
                <a:gd name="T7" fmla="*/ 197 h 197"/>
                <a:gd name="T8" fmla="*/ 197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197" y="45"/>
                  </a:moveTo>
                  <a:lnTo>
                    <a:pt x="151" y="0"/>
                  </a:lnTo>
                  <a:lnTo>
                    <a:pt x="0" y="152"/>
                  </a:lnTo>
                  <a:lnTo>
                    <a:pt x="45" y="197"/>
                  </a:lnTo>
                  <a:lnTo>
                    <a:pt x="197" y="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4000"/>
            <p:cNvSpPr>
              <a:spLocks/>
            </p:cNvSpPr>
            <p:nvPr/>
          </p:nvSpPr>
          <p:spPr bwMode="auto">
            <a:xfrm>
              <a:off x="26902382" y="4666440"/>
              <a:ext cx="121548" cy="121548"/>
            </a:xfrm>
            <a:custGeom>
              <a:avLst/>
              <a:gdLst>
                <a:gd name="T0" fmla="*/ 0 w 197"/>
                <a:gd name="T1" fmla="*/ 45 h 197"/>
                <a:gd name="T2" fmla="*/ 152 w 197"/>
                <a:gd name="T3" fmla="*/ 197 h 197"/>
                <a:gd name="T4" fmla="*/ 197 w 197"/>
                <a:gd name="T5" fmla="*/ 152 h 197"/>
                <a:gd name="T6" fmla="*/ 46 w 197"/>
                <a:gd name="T7" fmla="*/ 0 h 197"/>
                <a:gd name="T8" fmla="*/ 0 w 197"/>
                <a:gd name="T9" fmla="*/ 45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197">
                  <a:moveTo>
                    <a:pt x="0" y="45"/>
                  </a:moveTo>
                  <a:lnTo>
                    <a:pt x="152" y="197"/>
                  </a:lnTo>
                  <a:lnTo>
                    <a:pt x="197" y="152"/>
                  </a:lnTo>
                  <a:lnTo>
                    <a:pt x="46" y="0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4001"/>
            <p:cNvSpPr>
              <a:spLocks/>
            </p:cNvSpPr>
            <p:nvPr/>
          </p:nvSpPr>
          <p:spPr bwMode="auto">
            <a:xfrm>
              <a:off x="27245430" y="4597337"/>
              <a:ext cx="86996" cy="134505"/>
            </a:xfrm>
            <a:custGeom>
              <a:avLst/>
              <a:gdLst>
                <a:gd name="T0" fmla="*/ 0 w 141"/>
                <a:gd name="T1" fmla="*/ 193 h 218"/>
                <a:gd name="T2" fmla="*/ 60 w 141"/>
                <a:gd name="T3" fmla="*/ 218 h 218"/>
                <a:gd name="T4" fmla="*/ 141 w 141"/>
                <a:gd name="T5" fmla="*/ 26 h 218"/>
                <a:gd name="T6" fmla="*/ 85 w 141"/>
                <a:gd name="T7" fmla="*/ 0 h 218"/>
                <a:gd name="T8" fmla="*/ 0 w 141"/>
                <a:gd name="T9" fmla="*/ 193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" h="218">
                  <a:moveTo>
                    <a:pt x="0" y="193"/>
                  </a:moveTo>
                  <a:lnTo>
                    <a:pt x="60" y="218"/>
                  </a:lnTo>
                  <a:lnTo>
                    <a:pt x="141" y="26"/>
                  </a:lnTo>
                  <a:lnTo>
                    <a:pt x="85" y="0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Rectangle 4002"/>
            <p:cNvSpPr>
              <a:spLocks noChangeArrowheads="1"/>
            </p:cNvSpPr>
            <p:nvPr/>
          </p:nvSpPr>
          <p:spPr bwMode="auto">
            <a:xfrm>
              <a:off x="27154732" y="4575743"/>
              <a:ext cx="40722" cy="13142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9" name="Group 308"/>
          <p:cNvGrpSpPr/>
          <p:nvPr/>
        </p:nvGrpSpPr>
        <p:grpSpPr>
          <a:xfrm>
            <a:off x="1871971" y="2911706"/>
            <a:ext cx="318645" cy="339587"/>
            <a:chOff x="25525253" y="4591167"/>
            <a:chExt cx="741626" cy="790368"/>
          </a:xfrm>
        </p:grpSpPr>
        <p:sp>
          <p:nvSpPr>
            <p:cNvPr id="310" name="Freeform 4011"/>
            <p:cNvSpPr>
              <a:spLocks/>
            </p:cNvSpPr>
            <p:nvPr/>
          </p:nvSpPr>
          <p:spPr bwMode="auto">
            <a:xfrm>
              <a:off x="25896066" y="5062550"/>
              <a:ext cx="168439" cy="281349"/>
            </a:xfrm>
            <a:custGeom>
              <a:avLst/>
              <a:gdLst>
                <a:gd name="T0" fmla="*/ 54 w 54"/>
                <a:gd name="T1" fmla="*/ 50 h 90"/>
                <a:gd name="T2" fmla="*/ 38 w 54"/>
                <a:gd name="T3" fmla="*/ 14 h 90"/>
                <a:gd name="T4" fmla="*/ 1 w 54"/>
                <a:gd name="T5" fmla="*/ 0 h 90"/>
                <a:gd name="T6" fmla="*/ 0 w 54"/>
                <a:gd name="T7" fmla="*/ 0 h 90"/>
                <a:gd name="T8" fmla="*/ 0 w 54"/>
                <a:gd name="T9" fmla="*/ 90 h 90"/>
                <a:gd name="T10" fmla="*/ 54 w 54"/>
                <a:gd name="T11" fmla="*/ 90 h 90"/>
                <a:gd name="T12" fmla="*/ 54 w 54"/>
                <a:gd name="T1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" h="90">
                  <a:moveTo>
                    <a:pt x="54" y="50"/>
                  </a:moveTo>
                  <a:cubicBezTo>
                    <a:pt x="54" y="37"/>
                    <a:pt x="48" y="24"/>
                    <a:pt x="38" y="14"/>
                  </a:cubicBezTo>
                  <a:cubicBezTo>
                    <a:pt x="28" y="5"/>
                    <a:pt x="15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54" y="90"/>
                    <a:pt x="54" y="90"/>
                    <a:pt x="54" y="90"/>
                  </a:cubicBezTo>
                  <a:lnTo>
                    <a:pt x="54" y="50"/>
                  </a:lnTo>
                  <a:close/>
                </a:path>
              </a:pathLst>
            </a:custGeom>
            <a:solidFill>
              <a:srgbClr val="F7C0B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4012"/>
            <p:cNvSpPr>
              <a:spLocks/>
            </p:cNvSpPr>
            <p:nvPr/>
          </p:nvSpPr>
          <p:spPr bwMode="auto">
            <a:xfrm>
              <a:off x="25896066" y="4800328"/>
              <a:ext cx="106123" cy="215948"/>
            </a:xfrm>
            <a:custGeom>
              <a:avLst/>
              <a:gdLst>
                <a:gd name="T0" fmla="*/ 34 w 34"/>
                <a:gd name="T1" fmla="*/ 34 h 69"/>
                <a:gd name="T2" fmla="*/ 1 w 34"/>
                <a:gd name="T3" fmla="*/ 0 h 69"/>
                <a:gd name="T4" fmla="*/ 0 w 34"/>
                <a:gd name="T5" fmla="*/ 0 h 69"/>
                <a:gd name="T6" fmla="*/ 0 w 34"/>
                <a:gd name="T7" fmla="*/ 69 h 69"/>
                <a:gd name="T8" fmla="*/ 1 w 34"/>
                <a:gd name="T9" fmla="*/ 69 h 69"/>
                <a:gd name="T10" fmla="*/ 34 w 34"/>
                <a:gd name="T11" fmla="*/ 3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69">
                  <a:moveTo>
                    <a:pt x="34" y="34"/>
                  </a:moveTo>
                  <a:cubicBezTo>
                    <a:pt x="34" y="15"/>
                    <a:pt x="19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0" y="69"/>
                    <a:pt x="0" y="69"/>
                    <a:pt x="1" y="69"/>
                  </a:cubicBezTo>
                  <a:cubicBezTo>
                    <a:pt x="19" y="69"/>
                    <a:pt x="34" y="53"/>
                    <a:pt x="34" y="34"/>
                  </a:cubicBezTo>
                  <a:close/>
                </a:path>
              </a:pathLst>
            </a:custGeom>
            <a:solidFill>
              <a:srgbClr val="F7C0B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4013"/>
            <p:cNvSpPr>
              <a:spLocks noEditPoints="1"/>
            </p:cNvSpPr>
            <p:nvPr/>
          </p:nvSpPr>
          <p:spPr bwMode="auto">
            <a:xfrm>
              <a:off x="25525253" y="5022446"/>
              <a:ext cx="741626" cy="306029"/>
            </a:xfrm>
            <a:custGeom>
              <a:avLst/>
              <a:gdLst>
                <a:gd name="T0" fmla="*/ 19 w 238"/>
                <a:gd name="T1" fmla="*/ 40 h 98"/>
                <a:gd name="T2" fmla="*/ 9 w 238"/>
                <a:gd name="T3" fmla="*/ 47 h 98"/>
                <a:gd name="T4" fmla="*/ 0 w 238"/>
                <a:gd name="T5" fmla="*/ 71 h 98"/>
                <a:gd name="T6" fmla="*/ 0 w 238"/>
                <a:gd name="T7" fmla="*/ 98 h 98"/>
                <a:gd name="T8" fmla="*/ 63 w 238"/>
                <a:gd name="T9" fmla="*/ 97 h 98"/>
                <a:gd name="T10" fmla="*/ 63 w 238"/>
                <a:gd name="T11" fmla="*/ 71 h 98"/>
                <a:gd name="T12" fmla="*/ 53 w 238"/>
                <a:gd name="T13" fmla="*/ 47 h 98"/>
                <a:gd name="T14" fmla="*/ 43 w 238"/>
                <a:gd name="T15" fmla="*/ 40 h 98"/>
                <a:gd name="T16" fmla="*/ 53 w 238"/>
                <a:gd name="T17" fmla="*/ 22 h 98"/>
                <a:gd name="T18" fmla="*/ 31 w 238"/>
                <a:gd name="T19" fmla="*/ 0 h 98"/>
                <a:gd name="T20" fmla="*/ 9 w 238"/>
                <a:gd name="T21" fmla="*/ 22 h 98"/>
                <a:gd name="T22" fmla="*/ 19 w 238"/>
                <a:gd name="T23" fmla="*/ 40 h 98"/>
                <a:gd name="T24" fmla="*/ 194 w 238"/>
                <a:gd name="T25" fmla="*/ 40 h 98"/>
                <a:gd name="T26" fmla="*/ 185 w 238"/>
                <a:gd name="T27" fmla="*/ 47 h 98"/>
                <a:gd name="T28" fmla="*/ 175 w 238"/>
                <a:gd name="T29" fmla="*/ 70 h 98"/>
                <a:gd name="T30" fmla="*/ 175 w 238"/>
                <a:gd name="T31" fmla="*/ 97 h 98"/>
                <a:gd name="T32" fmla="*/ 238 w 238"/>
                <a:gd name="T33" fmla="*/ 97 h 98"/>
                <a:gd name="T34" fmla="*/ 238 w 238"/>
                <a:gd name="T35" fmla="*/ 70 h 98"/>
                <a:gd name="T36" fmla="*/ 228 w 238"/>
                <a:gd name="T37" fmla="*/ 46 h 98"/>
                <a:gd name="T38" fmla="*/ 219 w 238"/>
                <a:gd name="T39" fmla="*/ 40 h 98"/>
                <a:gd name="T40" fmla="*/ 228 w 238"/>
                <a:gd name="T41" fmla="*/ 21 h 98"/>
                <a:gd name="T42" fmla="*/ 206 w 238"/>
                <a:gd name="T43" fmla="*/ 0 h 98"/>
                <a:gd name="T44" fmla="*/ 185 w 238"/>
                <a:gd name="T45" fmla="*/ 22 h 98"/>
                <a:gd name="T46" fmla="*/ 194 w 238"/>
                <a:gd name="T47" fmla="*/ 4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8" h="98">
                  <a:moveTo>
                    <a:pt x="19" y="40"/>
                  </a:moveTo>
                  <a:cubicBezTo>
                    <a:pt x="15" y="42"/>
                    <a:pt x="12" y="44"/>
                    <a:pt x="9" y="47"/>
                  </a:cubicBezTo>
                  <a:cubicBezTo>
                    <a:pt x="4" y="53"/>
                    <a:pt x="0" y="61"/>
                    <a:pt x="0" y="71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63" y="97"/>
                    <a:pt x="63" y="97"/>
                    <a:pt x="63" y="97"/>
                  </a:cubicBezTo>
                  <a:cubicBezTo>
                    <a:pt x="63" y="71"/>
                    <a:pt x="63" y="71"/>
                    <a:pt x="63" y="71"/>
                  </a:cubicBezTo>
                  <a:cubicBezTo>
                    <a:pt x="63" y="61"/>
                    <a:pt x="59" y="53"/>
                    <a:pt x="53" y="47"/>
                  </a:cubicBezTo>
                  <a:cubicBezTo>
                    <a:pt x="50" y="44"/>
                    <a:pt x="47" y="42"/>
                    <a:pt x="43" y="40"/>
                  </a:cubicBezTo>
                  <a:cubicBezTo>
                    <a:pt x="49" y="36"/>
                    <a:pt x="53" y="30"/>
                    <a:pt x="53" y="22"/>
                  </a:cubicBezTo>
                  <a:cubicBezTo>
                    <a:pt x="53" y="10"/>
                    <a:pt x="43" y="0"/>
                    <a:pt x="31" y="0"/>
                  </a:cubicBezTo>
                  <a:cubicBezTo>
                    <a:pt x="19" y="0"/>
                    <a:pt x="9" y="10"/>
                    <a:pt x="9" y="22"/>
                  </a:cubicBezTo>
                  <a:cubicBezTo>
                    <a:pt x="9" y="30"/>
                    <a:pt x="13" y="37"/>
                    <a:pt x="19" y="40"/>
                  </a:cubicBezTo>
                  <a:close/>
                  <a:moveTo>
                    <a:pt x="194" y="40"/>
                  </a:moveTo>
                  <a:cubicBezTo>
                    <a:pt x="191" y="41"/>
                    <a:pt x="187" y="44"/>
                    <a:pt x="185" y="47"/>
                  </a:cubicBezTo>
                  <a:cubicBezTo>
                    <a:pt x="179" y="52"/>
                    <a:pt x="175" y="61"/>
                    <a:pt x="175" y="70"/>
                  </a:cubicBezTo>
                  <a:cubicBezTo>
                    <a:pt x="175" y="97"/>
                    <a:pt x="175" y="97"/>
                    <a:pt x="175" y="97"/>
                  </a:cubicBezTo>
                  <a:cubicBezTo>
                    <a:pt x="238" y="97"/>
                    <a:pt x="238" y="97"/>
                    <a:pt x="238" y="97"/>
                  </a:cubicBezTo>
                  <a:cubicBezTo>
                    <a:pt x="238" y="70"/>
                    <a:pt x="238" y="70"/>
                    <a:pt x="238" y="70"/>
                  </a:cubicBezTo>
                  <a:cubicBezTo>
                    <a:pt x="238" y="61"/>
                    <a:pt x="234" y="52"/>
                    <a:pt x="228" y="46"/>
                  </a:cubicBezTo>
                  <a:cubicBezTo>
                    <a:pt x="226" y="44"/>
                    <a:pt x="222" y="41"/>
                    <a:pt x="219" y="40"/>
                  </a:cubicBezTo>
                  <a:cubicBezTo>
                    <a:pt x="225" y="36"/>
                    <a:pt x="228" y="29"/>
                    <a:pt x="228" y="21"/>
                  </a:cubicBezTo>
                  <a:cubicBezTo>
                    <a:pt x="228" y="9"/>
                    <a:pt x="218" y="0"/>
                    <a:pt x="206" y="0"/>
                  </a:cubicBezTo>
                  <a:cubicBezTo>
                    <a:pt x="194" y="0"/>
                    <a:pt x="184" y="10"/>
                    <a:pt x="185" y="22"/>
                  </a:cubicBezTo>
                  <a:cubicBezTo>
                    <a:pt x="185" y="29"/>
                    <a:pt x="188" y="36"/>
                    <a:pt x="194" y="40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4014"/>
            <p:cNvSpPr>
              <a:spLocks noEditPoints="1"/>
            </p:cNvSpPr>
            <p:nvPr/>
          </p:nvSpPr>
          <p:spPr bwMode="auto">
            <a:xfrm>
              <a:off x="25687522" y="4760223"/>
              <a:ext cx="417088" cy="621312"/>
            </a:xfrm>
            <a:custGeom>
              <a:avLst/>
              <a:gdLst>
                <a:gd name="T0" fmla="*/ 113 w 134"/>
                <a:gd name="T1" fmla="*/ 102 h 199"/>
                <a:gd name="T2" fmla="*/ 89 w 134"/>
                <a:gd name="T3" fmla="*/ 88 h 199"/>
                <a:gd name="T4" fmla="*/ 113 w 134"/>
                <a:gd name="T5" fmla="*/ 47 h 199"/>
                <a:gd name="T6" fmla="*/ 67 w 134"/>
                <a:gd name="T7" fmla="*/ 0 h 199"/>
                <a:gd name="T8" fmla="*/ 20 w 134"/>
                <a:gd name="T9" fmla="*/ 47 h 199"/>
                <a:gd name="T10" fmla="*/ 44 w 134"/>
                <a:gd name="T11" fmla="*/ 88 h 199"/>
                <a:gd name="T12" fmla="*/ 20 w 134"/>
                <a:gd name="T13" fmla="*/ 102 h 199"/>
                <a:gd name="T14" fmla="*/ 0 w 134"/>
                <a:gd name="T15" fmla="*/ 147 h 199"/>
                <a:gd name="T16" fmla="*/ 0 w 134"/>
                <a:gd name="T17" fmla="*/ 199 h 199"/>
                <a:gd name="T18" fmla="*/ 134 w 134"/>
                <a:gd name="T19" fmla="*/ 199 h 199"/>
                <a:gd name="T20" fmla="*/ 134 w 134"/>
                <a:gd name="T21" fmla="*/ 147 h 199"/>
                <a:gd name="T22" fmla="*/ 113 w 134"/>
                <a:gd name="T23" fmla="*/ 102 h 199"/>
                <a:gd name="T24" fmla="*/ 33 w 134"/>
                <a:gd name="T25" fmla="*/ 47 h 199"/>
                <a:gd name="T26" fmla="*/ 67 w 134"/>
                <a:gd name="T27" fmla="*/ 12 h 199"/>
                <a:gd name="T28" fmla="*/ 101 w 134"/>
                <a:gd name="T29" fmla="*/ 47 h 199"/>
                <a:gd name="T30" fmla="*/ 67 w 134"/>
                <a:gd name="T31" fmla="*/ 82 h 199"/>
                <a:gd name="T32" fmla="*/ 33 w 134"/>
                <a:gd name="T33" fmla="*/ 47 h 199"/>
                <a:gd name="T34" fmla="*/ 121 w 134"/>
                <a:gd name="T35" fmla="*/ 187 h 199"/>
                <a:gd name="T36" fmla="*/ 13 w 134"/>
                <a:gd name="T37" fmla="*/ 187 h 199"/>
                <a:gd name="T38" fmla="*/ 13 w 134"/>
                <a:gd name="T39" fmla="*/ 147 h 199"/>
                <a:gd name="T40" fmla="*/ 29 w 134"/>
                <a:gd name="T41" fmla="*/ 111 h 199"/>
                <a:gd name="T42" fmla="*/ 67 w 134"/>
                <a:gd name="T43" fmla="*/ 97 h 199"/>
                <a:gd name="T44" fmla="*/ 105 w 134"/>
                <a:gd name="T45" fmla="*/ 111 h 199"/>
                <a:gd name="T46" fmla="*/ 121 w 134"/>
                <a:gd name="T47" fmla="*/ 147 h 199"/>
                <a:gd name="T48" fmla="*/ 121 w 134"/>
                <a:gd name="T49" fmla="*/ 187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199">
                  <a:moveTo>
                    <a:pt x="113" y="102"/>
                  </a:moveTo>
                  <a:cubicBezTo>
                    <a:pt x="106" y="96"/>
                    <a:pt x="98" y="91"/>
                    <a:pt x="89" y="88"/>
                  </a:cubicBezTo>
                  <a:cubicBezTo>
                    <a:pt x="104" y="80"/>
                    <a:pt x="113" y="65"/>
                    <a:pt x="113" y="47"/>
                  </a:cubicBezTo>
                  <a:cubicBezTo>
                    <a:pt x="113" y="21"/>
                    <a:pt x="92" y="0"/>
                    <a:pt x="67" y="0"/>
                  </a:cubicBezTo>
                  <a:cubicBezTo>
                    <a:pt x="41" y="0"/>
                    <a:pt x="20" y="21"/>
                    <a:pt x="20" y="47"/>
                  </a:cubicBezTo>
                  <a:cubicBezTo>
                    <a:pt x="20" y="65"/>
                    <a:pt x="30" y="80"/>
                    <a:pt x="44" y="88"/>
                  </a:cubicBezTo>
                  <a:cubicBezTo>
                    <a:pt x="35" y="91"/>
                    <a:pt x="27" y="96"/>
                    <a:pt x="20" y="102"/>
                  </a:cubicBezTo>
                  <a:cubicBezTo>
                    <a:pt x="7" y="114"/>
                    <a:pt x="0" y="130"/>
                    <a:pt x="0" y="147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134" y="199"/>
                    <a:pt x="134" y="199"/>
                    <a:pt x="134" y="199"/>
                  </a:cubicBezTo>
                  <a:cubicBezTo>
                    <a:pt x="134" y="147"/>
                    <a:pt x="134" y="147"/>
                    <a:pt x="134" y="147"/>
                  </a:cubicBezTo>
                  <a:cubicBezTo>
                    <a:pt x="134" y="130"/>
                    <a:pt x="126" y="114"/>
                    <a:pt x="113" y="102"/>
                  </a:cubicBezTo>
                  <a:close/>
                  <a:moveTo>
                    <a:pt x="33" y="47"/>
                  </a:moveTo>
                  <a:cubicBezTo>
                    <a:pt x="33" y="28"/>
                    <a:pt x="48" y="12"/>
                    <a:pt x="67" y="12"/>
                  </a:cubicBezTo>
                  <a:cubicBezTo>
                    <a:pt x="86" y="12"/>
                    <a:pt x="101" y="28"/>
                    <a:pt x="101" y="47"/>
                  </a:cubicBezTo>
                  <a:cubicBezTo>
                    <a:pt x="101" y="66"/>
                    <a:pt x="86" y="82"/>
                    <a:pt x="67" y="82"/>
                  </a:cubicBezTo>
                  <a:cubicBezTo>
                    <a:pt x="48" y="82"/>
                    <a:pt x="33" y="66"/>
                    <a:pt x="33" y="47"/>
                  </a:cubicBezTo>
                  <a:close/>
                  <a:moveTo>
                    <a:pt x="121" y="187"/>
                  </a:moveTo>
                  <a:cubicBezTo>
                    <a:pt x="13" y="187"/>
                    <a:pt x="13" y="187"/>
                    <a:pt x="13" y="187"/>
                  </a:cubicBezTo>
                  <a:cubicBezTo>
                    <a:pt x="13" y="147"/>
                    <a:pt x="13" y="147"/>
                    <a:pt x="13" y="147"/>
                  </a:cubicBezTo>
                  <a:cubicBezTo>
                    <a:pt x="13" y="134"/>
                    <a:pt x="18" y="121"/>
                    <a:pt x="29" y="111"/>
                  </a:cubicBezTo>
                  <a:cubicBezTo>
                    <a:pt x="39" y="102"/>
                    <a:pt x="52" y="97"/>
                    <a:pt x="67" y="97"/>
                  </a:cubicBezTo>
                  <a:cubicBezTo>
                    <a:pt x="81" y="97"/>
                    <a:pt x="95" y="102"/>
                    <a:pt x="105" y="111"/>
                  </a:cubicBezTo>
                  <a:cubicBezTo>
                    <a:pt x="115" y="121"/>
                    <a:pt x="121" y="134"/>
                    <a:pt x="121" y="147"/>
                  </a:cubicBezTo>
                  <a:lnTo>
                    <a:pt x="121" y="187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4015"/>
            <p:cNvSpPr>
              <a:spLocks noEditPoints="1"/>
            </p:cNvSpPr>
            <p:nvPr/>
          </p:nvSpPr>
          <p:spPr bwMode="auto">
            <a:xfrm>
              <a:off x="25596824" y="4591167"/>
              <a:ext cx="598484" cy="249882"/>
            </a:xfrm>
            <a:custGeom>
              <a:avLst/>
              <a:gdLst>
                <a:gd name="T0" fmla="*/ 798 w 970"/>
                <a:gd name="T1" fmla="*/ 405 h 405"/>
                <a:gd name="T2" fmla="*/ 773 w 970"/>
                <a:gd name="T3" fmla="*/ 350 h 405"/>
                <a:gd name="T4" fmla="*/ 945 w 970"/>
                <a:gd name="T5" fmla="*/ 279 h 405"/>
                <a:gd name="T6" fmla="*/ 970 w 970"/>
                <a:gd name="T7" fmla="*/ 339 h 405"/>
                <a:gd name="T8" fmla="*/ 798 w 970"/>
                <a:gd name="T9" fmla="*/ 405 h 405"/>
                <a:gd name="T10" fmla="*/ 172 w 970"/>
                <a:gd name="T11" fmla="*/ 405 h 405"/>
                <a:gd name="T12" fmla="*/ 0 w 970"/>
                <a:gd name="T13" fmla="*/ 339 h 405"/>
                <a:gd name="T14" fmla="*/ 26 w 970"/>
                <a:gd name="T15" fmla="*/ 279 h 405"/>
                <a:gd name="T16" fmla="*/ 192 w 970"/>
                <a:gd name="T17" fmla="*/ 350 h 405"/>
                <a:gd name="T18" fmla="*/ 172 w 970"/>
                <a:gd name="T19" fmla="*/ 405 h 405"/>
                <a:gd name="T20" fmla="*/ 738 w 970"/>
                <a:gd name="T21" fmla="*/ 299 h 405"/>
                <a:gd name="T22" fmla="*/ 692 w 970"/>
                <a:gd name="T23" fmla="*/ 253 h 405"/>
                <a:gd name="T24" fmla="*/ 823 w 970"/>
                <a:gd name="T25" fmla="*/ 127 h 405"/>
                <a:gd name="T26" fmla="*/ 869 w 970"/>
                <a:gd name="T27" fmla="*/ 172 h 405"/>
                <a:gd name="T28" fmla="*/ 738 w 970"/>
                <a:gd name="T29" fmla="*/ 299 h 405"/>
                <a:gd name="T30" fmla="*/ 233 w 970"/>
                <a:gd name="T31" fmla="*/ 299 h 405"/>
                <a:gd name="T32" fmla="*/ 101 w 970"/>
                <a:gd name="T33" fmla="*/ 172 h 405"/>
                <a:gd name="T34" fmla="*/ 147 w 970"/>
                <a:gd name="T35" fmla="*/ 127 h 405"/>
                <a:gd name="T36" fmla="*/ 278 w 970"/>
                <a:gd name="T37" fmla="*/ 253 h 405"/>
                <a:gd name="T38" fmla="*/ 233 w 970"/>
                <a:gd name="T39" fmla="*/ 299 h 405"/>
                <a:gd name="T40" fmla="*/ 637 w 970"/>
                <a:gd name="T41" fmla="*/ 218 h 405"/>
                <a:gd name="T42" fmla="*/ 581 w 970"/>
                <a:gd name="T43" fmla="*/ 193 h 405"/>
                <a:gd name="T44" fmla="*/ 652 w 970"/>
                <a:gd name="T45" fmla="*/ 26 h 405"/>
                <a:gd name="T46" fmla="*/ 707 w 970"/>
                <a:gd name="T47" fmla="*/ 51 h 405"/>
                <a:gd name="T48" fmla="*/ 637 w 970"/>
                <a:gd name="T49" fmla="*/ 218 h 405"/>
                <a:gd name="T50" fmla="*/ 329 w 970"/>
                <a:gd name="T51" fmla="*/ 218 h 405"/>
                <a:gd name="T52" fmla="*/ 258 w 970"/>
                <a:gd name="T53" fmla="*/ 51 h 405"/>
                <a:gd name="T54" fmla="*/ 318 w 970"/>
                <a:gd name="T55" fmla="*/ 26 h 405"/>
                <a:gd name="T56" fmla="*/ 389 w 970"/>
                <a:gd name="T57" fmla="*/ 193 h 405"/>
                <a:gd name="T58" fmla="*/ 329 w 970"/>
                <a:gd name="T59" fmla="*/ 218 h 405"/>
                <a:gd name="T60" fmla="*/ 515 w 970"/>
                <a:gd name="T61" fmla="*/ 183 h 405"/>
                <a:gd name="T62" fmla="*/ 455 w 970"/>
                <a:gd name="T63" fmla="*/ 183 h 405"/>
                <a:gd name="T64" fmla="*/ 455 w 970"/>
                <a:gd name="T65" fmla="*/ 0 h 405"/>
                <a:gd name="T66" fmla="*/ 515 w 970"/>
                <a:gd name="T67" fmla="*/ 0 h 405"/>
                <a:gd name="T68" fmla="*/ 515 w 970"/>
                <a:gd name="T69" fmla="*/ 183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70" h="405">
                  <a:moveTo>
                    <a:pt x="798" y="405"/>
                  </a:moveTo>
                  <a:lnTo>
                    <a:pt x="773" y="350"/>
                  </a:lnTo>
                  <a:lnTo>
                    <a:pt x="945" y="279"/>
                  </a:lnTo>
                  <a:lnTo>
                    <a:pt x="970" y="339"/>
                  </a:lnTo>
                  <a:lnTo>
                    <a:pt x="798" y="405"/>
                  </a:lnTo>
                  <a:close/>
                  <a:moveTo>
                    <a:pt x="172" y="405"/>
                  </a:moveTo>
                  <a:lnTo>
                    <a:pt x="0" y="339"/>
                  </a:lnTo>
                  <a:lnTo>
                    <a:pt x="26" y="279"/>
                  </a:lnTo>
                  <a:lnTo>
                    <a:pt x="192" y="350"/>
                  </a:lnTo>
                  <a:lnTo>
                    <a:pt x="172" y="405"/>
                  </a:lnTo>
                  <a:close/>
                  <a:moveTo>
                    <a:pt x="738" y="299"/>
                  </a:moveTo>
                  <a:lnTo>
                    <a:pt x="692" y="253"/>
                  </a:lnTo>
                  <a:lnTo>
                    <a:pt x="823" y="127"/>
                  </a:lnTo>
                  <a:lnTo>
                    <a:pt x="869" y="172"/>
                  </a:lnTo>
                  <a:lnTo>
                    <a:pt x="738" y="299"/>
                  </a:lnTo>
                  <a:close/>
                  <a:moveTo>
                    <a:pt x="233" y="299"/>
                  </a:moveTo>
                  <a:lnTo>
                    <a:pt x="101" y="172"/>
                  </a:lnTo>
                  <a:lnTo>
                    <a:pt x="147" y="127"/>
                  </a:lnTo>
                  <a:lnTo>
                    <a:pt x="278" y="253"/>
                  </a:lnTo>
                  <a:lnTo>
                    <a:pt x="233" y="299"/>
                  </a:lnTo>
                  <a:close/>
                  <a:moveTo>
                    <a:pt x="637" y="218"/>
                  </a:moveTo>
                  <a:lnTo>
                    <a:pt x="581" y="193"/>
                  </a:lnTo>
                  <a:lnTo>
                    <a:pt x="652" y="26"/>
                  </a:lnTo>
                  <a:lnTo>
                    <a:pt x="707" y="51"/>
                  </a:lnTo>
                  <a:lnTo>
                    <a:pt x="637" y="218"/>
                  </a:lnTo>
                  <a:close/>
                  <a:moveTo>
                    <a:pt x="329" y="218"/>
                  </a:moveTo>
                  <a:lnTo>
                    <a:pt x="258" y="51"/>
                  </a:lnTo>
                  <a:lnTo>
                    <a:pt x="318" y="26"/>
                  </a:lnTo>
                  <a:lnTo>
                    <a:pt x="389" y="193"/>
                  </a:lnTo>
                  <a:lnTo>
                    <a:pt x="329" y="218"/>
                  </a:lnTo>
                  <a:close/>
                  <a:moveTo>
                    <a:pt x="515" y="183"/>
                  </a:moveTo>
                  <a:lnTo>
                    <a:pt x="455" y="183"/>
                  </a:lnTo>
                  <a:lnTo>
                    <a:pt x="455" y="0"/>
                  </a:lnTo>
                  <a:lnTo>
                    <a:pt x="515" y="0"/>
                  </a:lnTo>
                  <a:lnTo>
                    <a:pt x="515" y="183"/>
                  </a:ln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5" name="Group 314"/>
          <p:cNvGrpSpPr/>
          <p:nvPr/>
        </p:nvGrpSpPr>
        <p:grpSpPr>
          <a:xfrm>
            <a:off x="1058063" y="2923771"/>
            <a:ext cx="315942" cy="315457"/>
            <a:chOff x="24238822" y="4622634"/>
            <a:chExt cx="803325" cy="802091"/>
          </a:xfrm>
        </p:grpSpPr>
        <p:sp>
          <p:nvSpPr>
            <p:cNvPr id="316" name="Freeform 4071"/>
            <p:cNvSpPr>
              <a:spLocks/>
            </p:cNvSpPr>
            <p:nvPr/>
          </p:nvSpPr>
          <p:spPr bwMode="auto">
            <a:xfrm>
              <a:off x="24721310" y="5106357"/>
              <a:ext cx="156100" cy="153014"/>
            </a:xfrm>
            <a:custGeom>
              <a:avLst/>
              <a:gdLst>
                <a:gd name="T0" fmla="*/ 21 w 50"/>
                <a:gd name="T1" fmla="*/ 2 h 49"/>
                <a:gd name="T2" fmla="*/ 15 w 50"/>
                <a:gd name="T3" fmla="*/ 0 h 49"/>
                <a:gd name="T4" fmla="*/ 0 w 50"/>
                <a:gd name="T5" fmla="*/ 14 h 49"/>
                <a:gd name="T6" fmla="*/ 2 w 50"/>
                <a:gd name="T7" fmla="*/ 20 h 49"/>
                <a:gd name="T8" fmla="*/ 9 w 50"/>
                <a:gd name="T9" fmla="*/ 41 h 49"/>
                <a:gd name="T10" fmla="*/ 33 w 50"/>
                <a:gd name="T11" fmla="*/ 46 h 49"/>
                <a:gd name="T12" fmla="*/ 20 w 50"/>
                <a:gd name="T13" fmla="*/ 33 h 49"/>
                <a:gd name="T14" fmla="*/ 34 w 50"/>
                <a:gd name="T15" fmla="*/ 19 h 49"/>
                <a:gd name="T16" fmla="*/ 47 w 50"/>
                <a:gd name="T17" fmla="*/ 32 h 49"/>
                <a:gd name="T18" fmla="*/ 42 w 50"/>
                <a:gd name="T19" fmla="*/ 8 h 49"/>
                <a:gd name="T20" fmla="*/ 21 w 50"/>
                <a:gd name="T21" fmla="*/ 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49">
                  <a:moveTo>
                    <a:pt x="21" y="2"/>
                  </a:moveTo>
                  <a:cubicBezTo>
                    <a:pt x="18" y="2"/>
                    <a:pt x="16" y="1"/>
                    <a:pt x="15" y="0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6"/>
                    <a:pt x="3" y="18"/>
                    <a:pt x="2" y="20"/>
                  </a:cubicBezTo>
                  <a:cubicBezTo>
                    <a:pt x="1" y="27"/>
                    <a:pt x="3" y="35"/>
                    <a:pt x="9" y="41"/>
                  </a:cubicBezTo>
                  <a:cubicBezTo>
                    <a:pt x="15" y="47"/>
                    <a:pt x="25" y="49"/>
                    <a:pt x="33" y="46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15" y="28"/>
                    <a:pt x="29" y="14"/>
                    <a:pt x="34" y="19"/>
                  </a:cubicBezTo>
                  <a:cubicBezTo>
                    <a:pt x="47" y="32"/>
                    <a:pt x="47" y="32"/>
                    <a:pt x="47" y="32"/>
                  </a:cubicBezTo>
                  <a:cubicBezTo>
                    <a:pt x="50" y="24"/>
                    <a:pt x="48" y="14"/>
                    <a:pt x="42" y="8"/>
                  </a:cubicBezTo>
                  <a:cubicBezTo>
                    <a:pt x="36" y="2"/>
                    <a:pt x="28" y="0"/>
                    <a:pt x="21" y="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4072"/>
            <p:cNvSpPr>
              <a:spLocks/>
            </p:cNvSpPr>
            <p:nvPr/>
          </p:nvSpPr>
          <p:spPr bwMode="auto">
            <a:xfrm>
              <a:off x="24275841" y="4660270"/>
              <a:ext cx="364643" cy="727435"/>
            </a:xfrm>
            <a:custGeom>
              <a:avLst/>
              <a:gdLst>
                <a:gd name="T0" fmla="*/ 75 w 117"/>
                <a:gd name="T1" fmla="*/ 180 h 233"/>
                <a:gd name="T2" fmla="*/ 73 w 117"/>
                <a:gd name="T3" fmla="*/ 180 h 233"/>
                <a:gd name="T4" fmla="*/ 71 w 117"/>
                <a:gd name="T5" fmla="*/ 180 h 233"/>
                <a:gd name="T6" fmla="*/ 51 w 117"/>
                <a:gd name="T7" fmla="*/ 172 h 233"/>
                <a:gd name="T8" fmla="*/ 39 w 117"/>
                <a:gd name="T9" fmla="*/ 158 h 233"/>
                <a:gd name="T10" fmla="*/ 77 w 117"/>
                <a:gd name="T11" fmla="*/ 120 h 233"/>
                <a:gd name="T12" fmla="*/ 96 w 117"/>
                <a:gd name="T13" fmla="*/ 138 h 233"/>
                <a:gd name="T14" fmla="*/ 117 w 117"/>
                <a:gd name="T15" fmla="*/ 129 h 233"/>
                <a:gd name="T16" fmla="*/ 117 w 117"/>
                <a:gd name="T17" fmla="*/ 124 h 233"/>
                <a:gd name="T18" fmla="*/ 112 w 117"/>
                <a:gd name="T19" fmla="*/ 126 h 233"/>
                <a:gd name="T20" fmla="*/ 85 w 117"/>
                <a:gd name="T21" fmla="*/ 98 h 233"/>
                <a:gd name="T22" fmla="*/ 79 w 117"/>
                <a:gd name="T23" fmla="*/ 96 h 233"/>
                <a:gd name="T24" fmla="*/ 58 w 117"/>
                <a:gd name="T25" fmla="*/ 90 h 233"/>
                <a:gd name="T26" fmla="*/ 52 w 117"/>
                <a:gd name="T27" fmla="*/ 66 h 233"/>
                <a:gd name="T28" fmla="*/ 65 w 117"/>
                <a:gd name="T29" fmla="*/ 79 h 233"/>
                <a:gd name="T30" fmla="*/ 80 w 117"/>
                <a:gd name="T31" fmla="*/ 65 h 233"/>
                <a:gd name="T32" fmla="*/ 66 w 117"/>
                <a:gd name="T33" fmla="*/ 52 h 233"/>
                <a:gd name="T34" fmla="*/ 91 w 117"/>
                <a:gd name="T35" fmla="*/ 57 h 233"/>
                <a:gd name="T36" fmla="*/ 97 w 117"/>
                <a:gd name="T37" fmla="*/ 78 h 233"/>
                <a:gd name="T38" fmla="*/ 99 w 117"/>
                <a:gd name="T39" fmla="*/ 84 h 233"/>
                <a:gd name="T40" fmla="*/ 117 w 117"/>
                <a:gd name="T41" fmla="*/ 102 h 233"/>
                <a:gd name="T42" fmla="*/ 117 w 117"/>
                <a:gd name="T43" fmla="*/ 0 h 233"/>
                <a:gd name="T44" fmla="*/ 0 w 117"/>
                <a:gd name="T45" fmla="*/ 116 h 233"/>
                <a:gd name="T46" fmla="*/ 117 w 117"/>
                <a:gd name="T47" fmla="*/ 233 h 233"/>
                <a:gd name="T48" fmla="*/ 117 w 117"/>
                <a:gd name="T49" fmla="*/ 169 h 233"/>
                <a:gd name="T50" fmla="*/ 75 w 117"/>
                <a:gd name="T51" fmla="*/ 18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75" y="180"/>
                  </a:moveTo>
                  <a:cubicBezTo>
                    <a:pt x="73" y="180"/>
                    <a:pt x="73" y="180"/>
                    <a:pt x="73" y="180"/>
                  </a:cubicBezTo>
                  <a:cubicBezTo>
                    <a:pt x="71" y="180"/>
                    <a:pt x="71" y="180"/>
                    <a:pt x="71" y="180"/>
                  </a:cubicBezTo>
                  <a:cubicBezTo>
                    <a:pt x="64" y="180"/>
                    <a:pt x="56" y="177"/>
                    <a:pt x="51" y="172"/>
                  </a:cubicBezTo>
                  <a:cubicBezTo>
                    <a:pt x="51" y="172"/>
                    <a:pt x="48" y="169"/>
                    <a:pt x="39" y="158"/>
                  </a:cubicBezTo>
                  <a:cubicBezTo>
                    <a:pt x="77" y="120"/>
                    <a:pt x="77" y="120"/>
                    <a:pt x="77" y="120"/>
                  </a:cubicBezTo>
                  <a:cubicBezTo>
                    <a:pt x="79" y="122"/>
                    <a:pt x="94" y="136"/>
                    <a:pt x="96" y="138"/>
                  </a:cubicBezTo>
                  <a:cubicBezTo>
                    <a:pt x="103" y="136"/>
                    <a:pt x="111" y="133"/>
                    <a:pt x="117" y="129"/>
                  </a:cubicBezTo>
                  <a:cubicBezTo>
                    <a:pt x="117" y="124"/>
                    <a:pt x="117" y="124"/>
                    <a:pt x="117" y="124"/>
                  </a:cubicBezTo>
                  <a:cubicBezTo>
                    <a:pt x="115" y="126"/>
                    <a:pt x="112" y="127"/>
                    <a:pt x="112" y="126"/>
                  </a:cubicBezTo>
                  <a:cubicBezTo>
                    <a:pt x="109" y="123"/>
                    <a:pt x="89" y="102"/>
                    <a:pt x="85" y="98"/>
                  </a:cubicBezTo>
                  <a:cubicBezTo>
                    <a:pt x="83" y="97"/>
                    <a:pt x="81" y="96"/>
                    <a:pt x="79" y="96"/>
                  </a:cubicBezTo>
                  <a:cubicBezTo>
                    <a:pt x="71" y="98"/>
                    <a:pt x="63" y="96"/>
                    <a:pt x="58" y="90"/>
                  </a:cubicBezTo>
                  <a:cubicBezTo>
                    <a:pt x="51" y="83"/>
                    <a:pt x="49" y="74"/>
                    <a:pt x="52" y="66"/>
                  </a:cubicBezTo>
                  <a:cubicBezTo>
                    <a:pt x="65" y="79"/>
                    <a:pt x="65" y="79"/>
                    <a:pt x="65" y="79"/>
                  </a:cubicBezTo>
                  <a:cubicBezTo>
                    <a:pt x="70" y="84"/>
                    <a:pt x="85" y="70"/>
                    <a:pt x="80" y="65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75" y="49"/>
                    <a:pt x="84" y="51"/>
                    <a:pt x="91" y="57"/>
                  </a:cubicBezTo>
                  <a:cubicBezTo>
                    <a:pt x="97" y="63"/>
                    <a:pt x="99" y="71"/>
                    <a:pt x="97" y="78"/>
                  </a:cubicBezTo>
                  <a:cubicBezTo>
                    <a:pt x="97" y="80"/>
                    <a:pt x="98" y="82"/>
                    <a:pt x="99" y="84"/>
                  </a:cubicBezTo>
                  <a:cubicBezTo>
                    <a:pt x="104" y="89"/>
                    <a:pt x="109" y="94"/>
                    <a:pt x="117" y="102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52" y="0"/>
                    <a:pt x="0" y="52"/>
                    <a:pt x="0" y="116"/>
                  </a:cubicBezTo>
                  <a:cubicBezTo>
                    <a:pt x="0" y="181"/>
                    <a:pt x="52" y="233"/>
                    <a:pt x="117" y="233"/>
                  </a:cubicBezTo>
                  <a:cubicBezTo>
                    <a:pt x="117" y="169"/>
                    <a:pt x="117" y="169"/>
                    <a:pt x="117" y="169"/>
                  </a:cubicBezTo>
                  <a:cubicBezTo>
                    <a:pt x="104" y="175"/>
                    <a:pt x="90" y="179"/>
                    <a:pt x="75" y="1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4073"/>
            <p:cNvSpPr>
              <a:spLocks noEditPoints="1"/>
            </p:cNvSpPr>
            <p:nvPr/>
          </p:nvSpPr>
          <p:spPr bwMode="auto">
            <a:xfrm>
              <a:off x="24640484" y="4660270"/>
              <a:ext cx="364643" cy="727435"/>
            </a:xfrm>
            <a:custGeom>
              <a:avLst/>
              <a:gdLst>
                <a:gd name="T0" fmla="*/ 117 w 117"/>
                <a:gd name="T1" fmla="*/ 116 h 233"/>
                <a:gd name="T2" fmla="*/ 0 w 117"/>
                <a:gd name="T3" fmla="*/ 0 h 233"/>
                <a:gd name="T4" fmla="*/ 0 w 117"/>
                <a:gd name="T5" fmla="*/ 102 h 233"/>
                <a:gd name="T6" fmla="*/ 10 w 117"/>
                <a:gd name="T7" fmla="*/ 112 h 233"/>
                <a:gd name="T8" fmla="*/ 0 w 117"/>
                <a:gd name="T9" fmla="*/ 124 h 233"/>
                <a:gd name="T10" fmla="*/ 0 w 117"/>
                <a:gd name="T11" fmla="*/ 129 h 233"/>
                <a:gd name="T12" fmla="*/ 23 w 117"/>
                <a:gd name="T13" fmla="*/ 96 h 233"/>
                <a:gd name="T14" fmla="*/ 23 w 117"/>
                <a:gd name="T15" fmla="*/ 94 h 233"/>
                <a:gd name="T16" fmla="*/ 5 w 117"/>
                <a:gd name="T17" fmla="*/ 75 h 233"/>
                <a:gd name="T18" fmla="*/ 42 w 117"/>
                <a:gd name="T19" fmla="*/ 39 h 233"/>
                <a:gd name="T20" fmla="*/ 56 w 117"/>
                <a:gd name="T21" fmla="*/ 51 h 233"/>
                <a:gd name="T22" fmla="*/ 64 w 117"/>
                <a:gd name="T23" fmla="*/ 73 h 233"/>
                <a:gd name="T24" fmla="*/ 0 w 117"/>
                <a:gd name="T25" fmla="*/ 169 h 233"/>
                <a:gd name="T26" fmla="*/ 0 w 117"/>
                <a:gd name="T27" fmla="*/ 233 h 233"/>
                <a:gd name="T28" fmla="*/ 117 w 117"/>
                <a:gd name="T29" fmla="*/ 116 h 233"/>
                <a:gd name="T30" fmla="*/ 73 w 117"/>
                <a:gd name="T31" fmla="*/ 175 h 233"/>
                <a:gd name="T32" fmla="*/ 60 w 117"/>
                <a:gd name="T33" fmla="*/ 162 h 233"/>
                <a:gd name="T34" fmla="*/ 46 w 117"/>
                <a:gd name="T35" fmla="*/ 176 h 233"/>
                <a:gd name="T36" fmla="*/ 59 w 117"/>
                <a:gd name="T37" fmla="*/ 189 h 233"/>
                <a:gd name="T38" fmla="*/ 35 w 117"/>
                <a:gd name="T39" fmla="*/ 184 h 233"/>
                <a:gd name="T40" fmla="*/ 28 w 117"/>
                <a:gd name="T41" fmla="*/ 163 h 233"/>
                <a:gd name="T42" fmla="*/ 26 w 117"/>
                <a:gd name="T43" fmla="*/ 157 h 233"/>
                <a:gd name="T44" fmla="*/ 41 w 117"/>
                <a:gd name="T45" fmla="*/ 143 h 233"/>
                <a:gd name="T46" fmla="*/ 47 w 117"/>
                <a:gd name="T47" fmla="*/ 145 h 233"/>
                <a:gd name="T48" fmla="*/ 68 w 117"/>
                <a:gd name="T49" fmla="*/ 151 h 233"/>
                <a:gd name="T50" fmla="*/ 73 w 117"/>
                <a:gd name="T51" fmla="*/ 175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7" h="233">
                  <a:moveTo>
                    <a:pt x="117" y="116"/>
                  </a:moveTo>
                  <a:cubicBezTo>
                    <a:pt x="117" y="52"/>
                    <a:pt x="64" y="0"/>
                    <a:pt x="0" y="0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3" y="105"/>
                    <a:pt x="6" y="109"/>
                    <a:pt x="10" y="112"/>
                  </a:cubicBezTo>
                  <a:cubicBezTo>
                    <a:pt x="11" y="114"/>
                    <a:pt x="5" y="120"/>
                    <a:pt x="0" y="124"/>
                  </a:cubicBezTo>
                  <a:cubicBezTo>
                    <a:pt x="0" y="129"/>
                    <a:pt x="0" y="129"/>
                    <a:pt x="0" y="129"/>
                  </a:cubicBezTo>
                  <a:cubicBezTo>
                    <a:pt x="11" y="121"/>
                    <a:pt x="19" y="109"/>
                    <a:pt x="23" y="96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21" y="92"/>
                    <a:pt x="9" y="79"/>
                    <a:pt x="5" y="7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45" y="41"/>
                    <a:pt x="56" y="51"/>
                    <a:pt x="56" y="51"/>
                  </a:cubicBezTo>
                  <a:cubicBezTo>
                    <a:pt x="61" y="57"/>
                    <a:pt x="64" y="65"/>
                    <a:pt x="64" y="73"/>
                  </a:cubicBezTo>
                  <a:cubicBezTo>
                    <a:pt x="62" y="115"/>
                    <a:pt x="36" y="152"/>
                    <a:pt x="0" y="169"/>
                  </a:cubicBezTo>
                  <a:cubicBezTo>
                    <a:pt x="0" y="233"/>
                    <a:pt x="0" y="233"/>
                    <a:pt x="0" y="233"/>
                  </a:cubicBezTo>
                  <a:cubicBezTo>
                    <a:pt x="64" y="233"/>
                    <a:pt x="117" y="181"/>
                    <a:pt x="117" y="116"/>
                  </a:cubicBezTo>
                  <a:close/>
                  <a:moveTo>
                    <a:pt x="73" y="175"/>
                  </a:moveTo>
                  <a:cubicBezTo>
                    <a:pt x="60" y="162"/>
                    <a:pt x="60" y="162"/>
                    <a:pt x="60" y="162"/>
                  </a:cubicBezTo>
                  <a:cubicBezTo>
                    <a:pt x="55" y="157"/>
                    <a:pt x="41" y="171"/>
                    <a:pt x="46" y="176"/>
                  </a:cubicBezTo>
                  <a:cubicBezTo>
                    <a:pt x="59" y="189"/>
                    <a:pt x="59" y="189"/>
                    <a:pt x="59" y="189"/>
                  </a:cubicBezTo>
                  <a:cubicBezTo>
                    <a:pt x="51" y="192"/>
                    <a:pt x="41" y="190"/>
                    <a:pt x="35" y="184"/>
                  </a:cubicBezTo>
                  <a:cubicBezTo>
                    <a:pt x="29" y="178"/>
                    <a:pt x="27" y="170"/>
                    <a:pt x="28" y="163"/>
                  </a:cubicBezTo>
                  <a:cubicBezTo>
                    <a:pt x="29" y="161"/>
                    <a:pt x="28" y="159"/>
                    <a:pt x="26" y="157"/>
                  </a:cubicBezTo>
                  <a:cubicBezTo>
                    <a:pt x="41" y="143"/>
                    <a:pt x="41" y="143"/>
                    <a:pt x="41" y="143"/>
                  </a:cubicBezTo>
                  <a:cubicBezTo>
                    <a:pt x="42" y="144"/>
                    <a:pt x="44" y="145"/>
                    <a:pt x="47" y="145"/>
                  </a:cubicBezTo>
                  <a:cubicBezTo>
                    <a:pt x="54" y="143"/>
                    <a:pt x="62" y="145"/>
                    <a:pt x="68" y="151"/>
                  </a:cubicBezTo>
                  <a:cubicBezTo>
                    <a:pt x="74" y="157"/>
                    <a:pt x="76" y="167"/>
                    <a:pt x="73" y="175"/>
                  </a:cubicBezTo>
                  <a:close/>
                </a:path>
              </a:pathLst>
            </a:custGeom>
            <a:solidFill>
              <a:srgbClr val="F7C0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4074"/>
            <p:cNvSpPr>
              <a:spLocks noEditPoints="1"/>
            </p:cNvSpPr>
            <p:nvPr/>
          </p:nvSpPr>
          <p:spPr bwMode="auto">
            <a:xfrm>
              <a:off x="24238822" y="4622634"/>
              <a:ext cx="803325" cy="802091"/>
            </a:xfrm>
            <a:custGeom>
              <a:avLst/>
              <a:gdLst>
                <a:gd name="T0" fmla="*/ 129 w 258"/>
                <a:gd name="T1" fmla="*/ 0 h 257"/>
                <a:gd name="T2" fmla="*/ 0 w 258"/>
                <a:gd name="T3" fmla="*/ 128 h 257"/>
                <a:gd name="T4" fmla="*/ 129 w 258"/>
                <a:gd name="T5" fmla="*/ 257 h 257"/>
                <a:gd name="T6" fmla="*/ 258 w 258"/>
                <a:gd name="T7" fmla="*/ 128 h 257"/>
                <a:gd name="T8" fmla="*/ 129 w 258"/>
                <a:gd name="T9" fmla="*/ 0 h 257"/>
                <a:gd name="T10" fmla="*/ 12 w 258"/>
                <a:gd name="T11" fmla="*/ 128 h 257"/>
                <a:gd name="T12" fmla="*/ 129 w 258"/>
                <a:gd name="T13" fmla="*/ 12 h 257"/>
                <a:gd name="T14" fmla="*/ 246 w 258"/>
                <a:gd name="T15" fmla="*/ 128 h 257"/>
                <a:gd name="T16" fmla="*/ 129 w 258"/>
                <a:gd name="T17" fmla="*/ 245 h 257"/>
                <a:gd name="T18" fmla="*/ 12 w 258"/>
                <a:gd name="T19" fmla="*/ 128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8" h="257">
                  <a:moveTo>
                    <a:pt x="129" y="0"/>
                  </a:moveTo>
                  <a:cubicBezTo>
                    <a:pt x="58" y="0"/>
                    <a:pt x="0" y="58"/>
                    <a:pt x="0" y="128"/>
                  </a:cubicBezTo>
                  <a:cubicBezTo>
                    <a:pt x="0" y="199"/>
                    <a:pt x="58" y="257"/>
                    <a:pt x="129" y="257"/>
                  </a:cubicBezTo>
                  <a:cubicBezTo>
                    <a:pt x="200" y="257"/>
                    <a:pt x="258" y="199"/>
                    <a:pt x="258" y="128"/>
                  </a:cubicBezTo>
                  <a:cubicBezTo>
                    <a:pt x="258" y="58"/>
                    <a:pt x="200" y="0"/>
                    <a:pt x="129" y="0"/>
                  </a:cubicBezTo>
                  <a:close/>
                  <a:moveTo>
                    <a:pt x="12" y="128"/>
                  </a:moveTo>
                  <a:cubicBezTo>
                    <a:pt x="12" y="64"/>
                    <a:pt x="64" y="12"/>
                    <a:pt x="129" y="12"/>
                  </a:cubicBezTo>
                  <a:cubicBezTo>
                    <a:pt x="193" y="12"/>
                    <a:pt x="246" y="64"/>
                    <a:pt x="246" y="128"/>
                  </a:cubicBezTo>
                  <a:cubicBezTo>
                    <a:pt x="246" y="193"/>
                    <a:pt x="193" y="245"/>
                    <a:pt x="129" y="245"/>
                  </a:cubicBezTo>
                  <a:cubicBezTo>
                    <a:pt x="64" y="245"/>
                    <a:pt x="12" y="193"/>
                    <a:pt x="12" y="12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4075"/>
            <p:cNvSpPr>
              <a:spLocks/>
            </p:cNvSpPr>
            <p:nvPr/>
          </p:nvSpPr>
          <p:spPr bwMode="auto">
            <a:xfrm>
              <a:off x="24397389" y="4781818"/>
              <a:ext cx="442384" cy="439916"/>
            </a:xfrm>
            <a:custGeom>
              <a:avLst/>
              <a:gdLst>
                <a:gd name="T0" fmla="*/ 134 w 142"/>
                <a:gd name="T1" fmla="*/ 12 h 141"/>
                <a:gd name="T2" fmla="*/ 120 w 142"/>
                <a:gd name="T3" fmla="*/ 0 h 141"/>
                <a:gd name="T4" fmla="*/ 83 w 142"/>
                <a:gd name="T5" fmla="*/ 36 h 141"/>
                <a:gd name="T6" fmla="*/ 101 w 142"/>
                <a:gd name="T7" fmla="*/ 55 h 141"/>
                <a:gd name="T8" fmla="*/ 101 w 142"/>
                <a:gd name="T9" fmla="*/ 57 h 141"/>
                <a:gd name="T10" fmla="*/ 78 w 142"/>
                <a:gd name="T11" fmla="*/ 90 h 141"/>
                <a:gd name="T12" fmla="*/ 57 w 142"/>
                <a:gd name="T13" fmla="*/ 99 h 141"/>
                <a:gd name="T14" fmla="*/ 38 w 142"/>
                <a:gd name="T15" fmla="*/ 81 h 141"/>
                <a:gd name="T16" fmla="*/ 0 w 142"/>
                <a:gd name="T17" fmla="*/ 119 h 141"/>
                <a:gd name="T18" fmla="*/ 12 w 142"/>
                <a:gd name="T19" fmla="*/ 133 h 141"/>
                <a:gd name="T20" fmla="*/ 32 w 142"/>
                <a:gd name="T21" fmla="*/ 141 h 141"/>
                <a:gd name="T22" fmla="*/ 34 w 142"/>
                <a:gd name="T23" fmla="*/ 141 h 141"/>
                <a:gd name="T24" fmla="*/ 36 w 142"/>
                <a:gd name="T25" fmla="*/ 141 h 141"/>
                <a:gd name="T26" fmla="*/ 78 w 142"/>
                <a:gd name="T27" fmla="*/ 130 h 141"/>
                <a:gd name="T28" fmla="*/ 142 w 142"/>
                <a:gd name="T29" fmla="*/ 34 h 141"/>
                <a:gd name="T30" fmla="*/ 134 w 142"/>
                <a:gd name="T31" fmla="*/ 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41">
                  <a:moveTo>
                    <a:pt x="134" y="12"/>
                  </a:moveTo>
                  <a:cubicBezTo>
                    <a:pt x="134" y="12"/>
                    <a:pt x="123" y="2"/>
                    <a:pt x="120" y="0"/>
                  </a:cubicBezTo>
                  <a:cubicBezTo>
                    <a:pt x="83" y="36"/>
                    <a:pt x="83" y="36"/>
                    <a:pt x="83" y="36"/>
                  </a:cubicBezTo>
                  <a:cubicBezTo>
                    <a:pt x="87" y="40"/>
                    <a:pt x="99" y="53"/>
                    <a:pt x="101" y="55"/>
                  </a:cubicBezTo>
                  <a:cubicBezTo>
                    <a:pt x="101" y="57"/>
                    <a:pt x="101" y="57"/>
                    <a:pt x="101" y="57"/>
                  </a:cubicBezTo>
                  <a:cubicBezTo>
                    <a:pt x="97" y="70"/>
                    <a:pt x="89" y="82"/>
                    <a:pt x="78" y="90"/>
                  </a:cubicBezTo>
                  <a:cubicBezTo>
                    <a:pt x="72" y="94"/>
                    <a:pt x="64" y="97"/>
                    <a:pt x="57" y="99"/>
                  </a:cubicBezTo>
                  <a:cubicBezTo>
                    <a:pt x="55" y="97"/>
                    <a:pt x="40" y="83"/>
                    <a:pt x="38" y="81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9" y="130"/>
                    <a:pt x="12" y="133"/>
                    <a:pt x="12" y="133"/>
                  </a:cubicBezTo>
                  <a:cubicBezTo>
                    <a:pt x="17" y="138"/>
                    <a:pt x="25" y="141"/>
                    <a:pt x="32" y="141"/>
                  </a:cubicBezTo>
                  <a:cubicBezTo>
                    <a:pt x="34" y="141"/>
                    <a:pt x="34" y="141"/>
                    <a:pt x="34" y="141"/>
                  </a:cubicBezTo>
                  <a:cubicBezTo>
                    <a:pt x="36" y="141"/>
                    <a:pt x="36" y="141"/>
                    <a:pt x="36" y="141"/>
                  </a:cubicBezTo>
                  <a:cubicBezTo>
                    <a:pt x="51" y="140"/>
                    <a:pt x="65" y="136"/>
                    <a:pt x="78" y="130"/>
                  </a:cubicBezTo>
                  <a:cubicBezTo>
                    <a:pt x="114" y="113"/>
                    <a:pt x="140" y="76"/>
                    <a:pt x="142" y="34"/>
                  </a:cubicBezTo>
                  <a:cubicBezTo>
                    <a:pt x="142" y="26"/>
                    <a:pt x="139" y="18"/>
                    <a:pt x="134" y="12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4076"/>
            <p:cNvSpPr>
              <a:spLocks/>
            </p:cNvSpPr>
            <p:nvPr/>
          </p:nvSpPr>
          <p:spPr bwMode="auto">
            <a:xfrm>
              <a:off x="24428856" y="4813285"/>
              <a:ext cx="246181" cy="243095"/>
            </a:xfrm>
            <a:custGeom>
              <a:avLst/>
              <a:gdLst>
                <a:gd name="T0" fmla="*/ 78 w 79"/>
                <a:gd name="T1" fmla="*/ 63 h 78"/>
                <a:gd name="T2" fmla="*/ 68 w 79"/>
                <a:gd name="T3" fmla="*/ 53 h 78"/>
                <a:gd name="T4" fmla="*/ 50 w 79"/>
                <a:gd name="T5" fmla="*/ 35 h 78"/>
                <a:gd name="T6" fmla="*/ 48 w 79"/>
                <a:gd name="T7" fmla="*/ 29 h 78"/>
                <a:gd name="T8" fmla="*/ 42 w 79"/>
                <a:gd name="T9" fmla="*/ 8 h 78"/>
                <a:gd name="T10" fmla="*/ 17 w 79"/>
                <a:gd name="T11" fmla="*/ 3 h 78"/>
                <a:gd name="T12" fmla="*/ 31 w 79"/>
                <a:gd name="T13" fmla="*/ 16 h 78"/>
                <a:gd name="T14" fmla="*/ 16 w 79"/>
                <a:gd name="T15" fmla="*/ 30 h 78"/>
                <a:gd name="T16" fmla="*/ 3 w 79"/>
                <a:gd name="T17" fmla="*/ 17 h 78"/>
                <a:gd name="T18" fmla="*/ 9 w 79"/>
                <a:gd name="T19" fmla="*/ 41 h 78"/>
                <a:gd name="T20" fmla="*/ 30 w 79"/>
                <a:gd name="T21" fmla="*/ 47 h 78"/>
                <a:gd name="T22" fmla="*/ 36 w 79"/>
                <a:gd name="T23" fmla="*/ 49 h 78"/>
                <a:gd name="T24" fmla="*/ 63 w 79"/>
                <a:gd name="T25" fmla="*/ 77 h 78"/>
                <a:gd name="T26" fmla="*/ 68 w 79"/>
                <a:gd name="T27" fmla="*/ 75 h 78"/>
                <a:gd name="T28" fmla="*/ 78 w 79"/>
                <a:gd name="T29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cubicBezTo>
                    <a:pt x="74" y="60"/>
                    <a:pt x="71" y="56"/>
                    <a:pt x="68" y="53"/>
                  </a:cubicBezTo>
                  <a:cubicBezTo>
                    <a:pt x="60" y="45"/>
                    <a:pt x="55" y="40"/>
                    <a:pt x="50" y="35"/>
                  </a:cubicBezTo>
                  <a:cubicBezTo>
                    <a:pt x="49" y="33"/>
                    <a:pt x="48" y="31"/>
                    <a:pt x="48" y="29"/>
                  </a:cubicBezTo>
                  <a:cubicBezTo>
                    <a:pt x="50" y="22"/>
                    <a:pt x="48" y="14"/>
                    <a:pt x="42" y="8"/>
                  </a:cubicBezTo>
                  <a:cubicBezTo>
                    <a:pt x="35" y="2"/>
                    <a:pt x="26" y="0"/>
                    <a:pt x="17" y="3"/>
                  </a:cubicBezTo>
                  <a:cubicBezTo>
                    <a:pt x="31" y="16"/>
                    <a:pt x="31" y="16"/>
                    <a:pt x="31" y="16"/>
                  </a:cubicBezTo>
                  <a:cubicBezTo>
                    <a:pt x="36" y="21"/>
                    <a:pt x="21" y="35"/>
                    <a:pt x="16" y="30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5"/>
                    <a:pt x="2" y="34"/>
                    <a:pt x="9" y="41"/>
                  </a:cubicBezTo>
                  <a:cubicBezTo>
                    <a:pt x="14" y="47"/>
                    <a:pt x="22" y="49"/>
                    <a:pt x="30" y="47"/>
                  </a:cubicBezTo>
                  <a:cubicBezTo>
                    <a:pt x="32" y="47"/>
                    <a:pt x="34" y="48"/>
                    <a:pt x="36" y="49"/>
                  </a:cubicBezTo>
                  <a:cubicBezTo>
                    <a:pt x="40" y="53"/>
                    <a:pt x="60" y="74"/>
                    <a:pt x="63" y="77"/>
                  </a:cubicBezTo>
                  <a:cubicBezTo>
                    <a:pt x="63" y="78"/>
                    <a:pt x="66" y="77"/>
                    <a:pt x="68" y="75"/>
                  </a:cubicBezTo>
                  <a:cubicBezTo>
                    <a:pt x="73" y="71"/>
                    <a:pt x="79" y="65"/>
                    <a:pt x="78" y="63"/>
                  </a:cubicBezTo>
                  <a:close/>
                </a:path>
              </a:pathLst>
            </a:custGeom>
            <a:solidFill>
              <a:srgbClr val="BF20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3494896" y="1686002"/>
            <a:ext cx="326131" cy="326131"/>
            <a:chOff x="3494896" y="1678481"/>
            <a:chExt cx="326131" cy="326131"/>
          </a:xfrm>
        </p:grpSpPr>
        <p:sp>
          <p:nvSpPr>
            <p:cNvPr id="329" name="Freeform 13"/>
            <p:cNvSpPr>
              <a:spLocks/>
            </p:cNvSpPr>
            <p:nvPr/>
          </p:nvSpPr>
          <p:spPr bwMode="auto">
            <a:xfrm>
              <a:off x="3500516" y="1680532"/>
              <a:ext cx="160992" cy="321983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4"/>
            <p:cNvSpPr>
              <a:spLocks/>
            </p:cNvSpPr>
            <p:nvPr/>
          </p:nvSpPr>
          <p:spPr bwMode="auto">
            <a:xfrm>
              <a:off x="3657962" y="1680532"/>
              <a:ext cx="160992" cy="321983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7"/>
            <p:cNvSpPr>
              <a:spLocks/>
            </p:cNvSpPr>
            <p:nvPr/>
          </p:nvSpPr>
          <p:spPr bwMode="auto">
            <a:xfrm>
              <a:off x="3572856" y="1748678"/>
              <a:ext cx="173758" cy="17375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7"/>
            <p:cNvSpPr>
              <a:spLocks noEditPoints="1"/>
            </p:cNvSpPr>
            <p:nvPr/>
          </p:nvSpPr>
          <p:spPr bwMode="auto">
            <a:xfrm>
              <a:off x="3494896" y="1678481"/>
              <a:ext cx="326131" cy="326131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3584575" y="1766220"/>
              <a:ext cx="137968" cy="103061"/>
            </a:xfrm>
            <a:custGeom>
              <a:avLst/>
              <a:gdLst>
                <a:gd name="T0" fmla="*/ 54 w 83"/>
                <a:gd name="T1" fmla="*/ 0 h 62"/>
                <a:gd name="T2" fmla="*/ 54 w 83"/>
                <a:gd name="T3" fmla="*/ 9 h 62"/>
                <a:gd name="T4" fmla="*/ 68 w 83"/>
                <a:gd name="T5" fmla="*/ 9 h 62"/>
                <a:gd name="T6" fmla="*/ 34 w 83"/>
                <a:gd name="T7" fmla="*/ 43 h 62"/>
                <a:gd name="T8" fmla="*/ 19 w 83"/>
                <a:gd name="T9" fmla="*/ 28 h 62"/>
                <a:gd name="T10" fmla="*/ 0 w 83"/>
                <a:gd name="T11" fmla="*/ 48 h 62"/>
                <a:gd name="T12" fmla="*/ 0 w 83"/>
                <a:gd name="T13" fmla="*/ 62 h 62"/>
                <a:gd name="T14" fmla="*/ 19 w 83"/>
                <a:gd name="T15" fmla="*/ 42 h 62"/>
                <a:gd name="T16" fmla="*/ 34 w 83"/>
                <a:gd name="T17" fmla="*/ 56 h 62"/>
                <a:gd name="T18" fmla="*/ 74 w 83"/>
                <a:gd name="T19" fmla="*/ 16 h 62"/>
                <a:gd name="T20" fmla="*/ 74 w 83"/>
                <a:gd name="T21" fmla="*/ 29 h 62"/>
                <a:gd name="T22" fmla="*/ 83 w 83"/>
                <a:gd name="T23" fmla="*/ 29 h 62"/>
                <a:gd name="T24" fmla="*/ 83 w 83"/>
                <a:gd name="T25" fmla="*/ 0 h 62"/>
                <a:gd name="T26" fmla="*/ 54 w 83"/>
                <a:gd name="T2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62">
                  <a:moveTo>
                    <a:pt x="54" y="0"/>
                  </a:moveTo>
                  <a:lnTo>
                    <a:pt x="54" y="9"/>
                  </a:lnTo>
                  <a:lnTo>
                    <a:pt x="68" y="9"/>
                  </a:lnTo>
                  <a:lnTo>
                    <a:pt x="34" y="43"/>
                  </a:lnTo>
                  <a:lnTo>
                    <a:pt x="19" y="28"/>
                  </a:lnTo>
                  <a:lnTo>
                    <a:pt x="0" y="48"/>
                  </a:lnTo>
                  <a:lnTo>
                    <a:pt x="0" y="62"/>
                  </a:lnTo>
                  <a:lnTo>
                    <a:pt x="19" y="42"/>
                  </a:lnTo>
                  <a:lnTo>
                    <a:pt x="34" y="56"/>
                  </a:lnTo>
                  <a:lnTo>
                    <a:pt x="74" y="16"/>
                  </a:lnTo>
                  <a:lnTo>
                    <a:pt x="74" y="29"/>
                  </a:lnTo>
                  <a:lnTo>
                    <a:pt x="83" y="29"/>
                  </a:lnTo>
                  <a:lnTo>
                    <a:pt x="83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9" name="Group 368"/>
          <p:cNvGrpSpPr/>
          <p:nvPr/>
        </p:nvGrpSpPr>
        <p:grpSpPr>
          <a:xfrm>
            <a:off x="3494896" y="2311669"/>
            <a:ext cx="326131" cy="326131"/>
            <a:chOff x="3494896" y="1678481"/>
            <a:chExt cx="326131" cy="326131"/>
          </a:xfrm>
        </p:grpSpPr>
        <p:sp>
          <p:nvSpPr>
            <p:cNvPr id="370" name="Freeform 13"/>
            <p:cNvSpPr>
              <a:spLocks/>
            </p:cNvSpPr>
            <p:nvPr/>
          </p:nvSpPr>
          <p:spPr bwMode="auto">
            <a:xfrm>
              <a:off x="3500516" y="1680532"/>
              <a:ext cx="160992" cy="321983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4"/>
            <p:cNvSpPr>
              <a:spLocks/>
            </p:cNvSpPr>
            <p:nvPr/>
          </p:nvSpPr>
          <p:spPr bwMode="auto">
            <a:xfrm>
              <a:off x="3657962" y="1680532"/>
              <a:ext cx="160992" cy="321983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7"/>
            <p:cNvSpPr>
              <a:spLocks/>
            </p:cNvSpPr>
            <p:nvPr/>
          </p:nvSpPr>
          <p:spPr bwMode="auto">
            <a:xfrm>
              <a:off x="3572856" y="1748678"/>
              <a:ext cx="173758" cy="17375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7"/>
            <p:cNvSpPr>
              <a:spLocks noEditPoints="1"/>
            </p:cNvSpPr>
            <p:nvPr/>
          </p:nvSpPr>
          <p:spPr bwMode="auto">
            <a:xfrm>
              <a:off x="3494896" y="1678481"/>
              <a:ext cx="326131" cy="326131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10"/>
            <p:cNvSpPr>
              <a:spLocks/>
            </p:cNvSpPr>
            <p:nvPr/>
          </p:nvSpPr>
          <p:spPr bwMode="auto">
            <a:xfrm>
              <a:off x="3584575" y="1766220"/>
              <a:ext cx="137968" cy="103061"/>
            </a:xfrm>
            <a:custGeom>
              <a:avLst/>
              <a:gdLst>
                <a:gd name="T0" fmla="*/ 54 w 83"/>
                <a:gd name="T1" fmla="*/ 0 h 62"/>
                <a:gd name="T2" fmla="*/ 54 w 83"/>
                <a:gd name="T3" fmla="*/ 9 h 62"/>
                <a:gd name="T4" fmla="*/ 68 w 83"/>
                <a:gd name="T5" fmla="*/ 9 h 62"/>
                <a:gd name="T6" fmla="*/ 34 w 83"/>
                <a:gd name="T7" fmla="*/ 43 h 62"/>
                <a:gd name="T8" fmla="*/ 19 w 83"/>
                <a:gd name="T9" fmla="*/ 28 h 62"/>
                <a:gd name="T10" fmla="*/ 0 w 83"/>
                <a:gd name="T11" fmla="*/ 48 h 62"/>
                <a:gd name="T12" fmla="*/ 0 w 83"/>
                <a:gd name="T13" fmla="*/ 62 h 62"/>
                <a:gd name="T14" fmla="*/ 19 w 83"/>
                <a:gd name="T15" fmla="*/ 42 h 62"/>
                <a:gd name="T16" fmla="*/ 34 w 83"/>
                <a:gd name="T17" fmla="*/ 56 h 62"/>
                <a:gd name="T18" fmla="*/ 74 w 83"/>
                <a:gd name="T19" fmla="*/ 16 h 62"/>
                <a:gd name="T20" fmla="*/ 74 w 83"/>
                <a:gd name="T21" fmla="*/ 29 h 62"/>
                <a:gd name="T22" fmla="*/ 83 w 83"/>
                <a:gd name="T23" fmla="*/ 29 h 62"/>
                <a:gd name="T24" fmla="*/ 83 w 83"/>
                <a:gd name="T25" fmla="*/ 0 h 62"/>
                <a:gd name="T26" fmla="*/ 54 w 83"/>
                <a:gd name="T2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62">
                  <a:moveTo>
                    <a:pt x="54" y="0"/>
                  </a:moveTo>
                  <a:lnTo>
                    <a:pt x="54" y="9"/>
                  </a:lnTo>
                  <a:lnTo>
                    <a:pt x="68" y="9"/>
                  </a:lnTo>
                  <a:lnTo>
                    <a:pt x="34" y="43"/>
                  </a:lnTo>
                  <a:lnTo>
                    <a:pt x="19" y="28"/>
                  </a:lnTo>
                  <a:lnTo>
                    <a:pt x="0" y="48"/>
                  </a:lnTo>
                  <a:lnTo>
                    <a:pt x="0" y="62"/>
                  </a:lnTo>
                  <a:lnTo>
                    <a:pt x="19" y="42"/>
                  </a:lnTo>
                  <a:lnTo>
                    <a:pt x="34" y="56"/>
                  </a:lnTo>
                  <a:lnTo>
                    <a:pt x="74" y="16"/>
                  </a:lnTo>
                  <a:lnTo>
                    <a:pt x="74" y="29"/>
                  </a:lnTo>
                  <a:lnTo>
                    <a:pt x="83" y="29"/>
                  </a:lnTo>
                  <a:lnTo>
                    <a:pt x="83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1" name="Group 380"/>
          <p:cNvGrpSpPr/>
          <p:nvPr/>
        </p:nvGrpSpPr>
        <p:grpSpPr>
          <a:xfrm>
            <a:off x="3494896" y="2918434"/>
            <a:ext cx="326131" cy="326131"/>
            <a:chOff x="3494896" y="1678481"/>
            <a:chExt cx="326131" cy="326131"/>
          </a:xfrm>
        </p:grpSpPr>
        <p:sp>
          <p:nvSpPr>
            <p:cNvPr id="382" name="Freeform 13"/>
            <p:cNvSpPr>
              <a:spLocks/>
            </p:cNvSpPr>
            <p:nvPr/>
          </p:nvSpPr>
          <p:spPr bwMode="auto">
            <a:xfrm>
              <a:off x="3500516" y="1680532"/>
              <a:ext cx="160992" cy="321983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14"/>
            <p:cNvSpPr>
              <a:spLocks/>
            </p:cNvSpPr>
            <p:nvPr/>
          </p:nvSpPr>
          <p:spPr bwMode="auto">
            <a:xfrm>
              <a:off x="3657962" y="1680532"/>
              <a:ext cx="160992" cy="321983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17"/>
            <p:cNvSpPr>
              <a:spLocks/>
            </p:cNvSpPr>
            <p:nvPr/>
          </p:nvSpPr>
          <p:spPr bwMode="auto">
            <a:xfrm>
              <a:off x="3572856" y="1748678"/>
              <a:ext cx="173758" cy="17375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"/>
            <p:cNvSpPr>
              <a:spLocks noEditPoints="1"/>
            </p:cNvSpPr>
            <p:nvPr/>
          </p:nvSpPr>
          <p:spPr bwMode="auto">
            <a:xfrm>
              <a:off x="3494896" y="1678481"/>
              <a:ext cx="326131" cy="326131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10"/>
            <p:cNvSpPr>
              <a:spLocks/>
            </p:cNvSpPr>
            <p:nvPr/>
          </p:nvSpPr>
          <p:spPr bwMode="auto">
            <a:xfrm>
              <a:off x="3584575" y="1766220"/>
              <a:ext cx="137968" cy="103061"/>
            </a:xfrm>
            <a:custGeom>
              <a:avLst/>
              <a:gdLst>
                <a:gd name="T0" fmla="*/ 54 w 83"/>
                <a:gd name="T1" fmla="*/ 0 h 62"/>
                <a:gd name="T2" fmla="*/ 54 w 83"/>
                <a:gd name="T3" fmla="*/ 9 h 62"/>
                <a:gd name="T4" fmla="*/ 68 w 83"/>
                <a:gd name="T5" fmla="*/ 9 h 62"/>
                <a:gd name="T6" fmla="*/ 34 w 83"/>
                <a:gd name="T7" fmla="*/ 43 h 62"/>
                <a:gd name="T8" fmla="*/ 19 w 83"/>
                <a:gd name="T9" fmla="*/ 28 h 62"/>
                <a:gd name="T10" fmla="*/ 0 w 83"/>
                <a:gd name="T11" fmla="*/ 48 h 62"/>
                <a:gd name="T12" fmla="*/ 0 w 83"/>
                <a:gd name="T13" fmla="*/ 62 h 62"/>
                <a:gd name="T14" fmla="*/ 19 w 83"/>
                <a:gd name="T15" fmla="*/ 42 h 62"/>
                <a:gd name="T16" fmla="*/ 34 w 83"/>
                <a:gd name="T17" fmla="*/ 56 h 62"/>
                <a:gd name="T18" fmla="*/ 74 w 83"/>
                <a:gd name="T19" fmla="*/ 16 h 62"/>
                <a:gd name="T20" fmla="*/ 74 w 83"/>
                <a:gd name="T21" fmla="*/ 29 h 62"/>
                <a:gd name="T22" fmla="*/ 83 w 83"/>
                <a:gd name="T23" fmla="*/ 29 h 62"/>
                <a:gd name="T24" fmla="*/ 83 w 83"/>
                <a:gd name="T25" fmla="*/ 0 h 62"/>
                <a:gd name="T26" fmla="*/ 54 w 83"/>
                <a:gd name="T2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62">
                  <a:moveTo>
                    <a:pt x="54" y="0"/>
                  </a:moveTo>
                  <a:lnTo>
                    <a:pt x="54" y="9"/>
                  </a:lnTo>
                  <a:lnTo>
                    <a:pt x="68" y="9"/>
                  </a:lnTo>
                  <a:lnTo>
                    <a:pt x="34" y="43"/>
                  </a:lnTo>
                  <a:lnTo>
                    <a:pt x="19" y="28"/>
                  </a:lnTo>
                  <a:lnTo>
                    <a:pt x="0" y="48"/>
                  </a:lnTo>
                  <a:lnTo>
                    <a:pt x="0" y="62"/>
                  </a:lnTo>
                  <a:lnTo>
                    <a:pt x="19" y="42"/>
                  </a:lnTo>
                  <a:lnTo>
                    <a:pt x="34" y="56"/>
                  </a:lnTo>
                  <a:lnTo>
                    <a:pt x="74" y="16"/>
                  </a:lnTo>
                  <a:lnTo>
                    <a:pt x="74" y="29"/>
                  </a:lnTo>
                  <a:lnTo>
                    <a:pt x="83" y="29"/>
                  </a:lnTo>
                  <a:lnTo>
                    <a:pt x="83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3" name="Group 392"/>
          <p:cNvGrpSpPr/>
          <p:nvPr/>
        </p:nvGrpSpPr>
        <p:grpSpPr>
          <a:xfrm>
            <a:off x="3494896" y="3537415"/>
            <a:ext cx="326131" cy="326131"/>
            <a:chOff x="3494896" y="1678481"/>
            <a:chExt cx="326131" cy="326131"/>
          </a:xfrm>
        </p:grpSpPr>
        <p:sp>
          <p:nvSpPr>
            <p:cNvPr id="394" name="Freeform 13"/>
            <p:cNvSpPr>
              <a:spLocks/>
            </p:cNvSpPr>
            <p:nvPr/>
          </p:nvSpPr>
          <p:spPr bwMode="auto">
            <a:xfrm>
              <a:off x="3500516" y="1680532"/>
              <a:ext cx="160992" cy="321983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98 h 98"/>
                <a:gd name="T4" fmla="*/ 0 w 49"/>
                <a:gd name="T5" fmla="*/ 49 h 98"/>
                <a:gd name="T6" fmla="*/ 49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cubicBezTo>
                    <a:pt x="49" y="98"/>
                    <a:pt x="49" y="98"/>
                    <a:pt x="49" y="98"/>
                  </a:cubicBezTo>
                  <a:cubicBezTo>
                    <a:pt x="21" y="98"/>
                    <a:pt x="0" y="76"/>
                    <a:pt x="0" y="49"/>
                  </a:cubicBezTo>
                  <a:cubicBezTo>
                    <a:pt x="0" y="22"/>
                    <a:pt x="21" y="0"/>
                    <a:pt x="49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4"/>
            <p:cNvSpPr>
              <a:spLocks/>
            </p:cNvSpPr>
            <p:nvPr/>
          </p:nvSpPr>
          <p:spPr bwMode="auto">
            <a:xfrm>
              <a:off x="3657962" y="1680532"/>
              <a:ext cx="160992" cy="321983"/>
            </a:xfrm>
            <a:custGeom>
              <a:avLst/>
              <a:gdLst>
                <a:gd name="T0" fmla="*/ 0 w 49"/>
                <a:gd name="T1" fmla="*/ 0 h 98"/>
                <a:gd name="T2" fmla="*/ 0 w 49"/>
                <a:gd name="T3" fmla="*/ 98 h 98"/>
                <a:gd name="T4" fmla="*/ 49 w 49"/>
                <a:gd name="T5" fmla="*/ 49 h 98"/>
                <a:gd name="T6" fmla="*/ 0 w 49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cubicBezTo>
                    <a:pt x="0" y="98"/>
                    <a:pt x="0" y="98"/>
                    <a:pt x="0" y="98"/>
                  </a:cubicBezTo>
                  <a:cubicBezTo>
                    <a:pt x="27" y="98"/>
                    <a:pt x="49" y="76"/>
                    <a:pt x="49" y="49"/>
                  </a:cubicBezTo>
                  <a:cubicBezTo>
                    <a:pt x="49" y="22"/>
                    <a:pt x="27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7"/>
            <p:cNvSpPr>
              <a:spLocks/>
            </p:cNvSpPr>
            <p:nvPr/>
          </p:nvSpPr>
          <p:spPr bwMode="auto">
            <a:xfrm>
              <a:off x="3572856" y="1748678"/>
              <a:ext cx="173758" cy="173758"/>
            </a:xfrm>
            <a:custGeom>
              <a:avLst/>
              <a:gdLst>
                <a:gd name="T0" fmla="*/ 245 w 245"/>
                <a:gd name="T1" fmla="*/ 245 h 245"/>
                <a:gd name="T2" fmla="*/ 0 w 245"/>
                <a:gd name="T3" fmla="*/ 245 h 245"/>
                <a:gd name="T4" fmla="*/ 0 w 245"/>
                <a:gd name="T5" fmla="*/ 0 h 245"/>
                <a:gd name="T6" fmla="*/ 23 w 245"/>
                <a:gd name="T7" fmla="*/ 0 h 245"/>
                <a:gd name="T8" fmla="*/ 23 w 245"/>
                <a:gd name="T9" fmla="*/ 222 h 245"/>
                <a:gd name="T10" fmla="*/ 245 w 245"/>
                <a:gd name="T11" fmla="*/ 222 h 245"/>
                <a:gd name="T12" fmla="*/ 245 w 245"/>
                <a:gd name="T1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245">
                  <a:moveTo>
                    <a:pt x="245" y="245"/>
                  </a:moveTo>
                  <a:lnTo>
                    <a:pt x="0" y="24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3" y="222"/>
                  </a:lnTo>
                  <a:lnTo>
                    <a:pt x="245" y="222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7"/>
            <p:cNvSpPr>
              <a:spLocks noEditPoints="1"/>
            </p:cNvSpPr>
            <p:nvPr/>
          </p:nvSpPr>
          <p:spPr bwMode="auto">
            <a:xfrm>
              <a:off x="3494896" y="1678481"/>
              <a:ext cx="326131" cy="326131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10"/>
            <p:cNvSpPr>
              <a:spLocks/>
            </p:cNvSpPr>
            <p:nvPr/>
          </p:nvSpPr>
          <p:spPr bwMode="auto">
            <a:xfrm>
              <a:off x="3584575" y="1766220"/>
              <a:ext cx="137968" cy="103061"/>
            </a:xfrm>
            <a:custGeom>
              <a:avLst/>
              <a:gdLst>
                <a:gd name="T0" fmla="*/ 54 w 83"/>
                <a:gd name="T1" fmla="*/ 0 h 62"/>
                <a:gd name="T2" fmla="*/ 54 w 83"/>
                <a:gd name="T3" fmla="*/ 9 h 62"/>
                <a:gd name="T4" fmla="*/ 68 w 83"/>
                <a:gd name="T5" fmla="*/ 9 h 62"/>
                <a:gd name="T6" fmla="*/ 34 w 83"/>
                <a:gd name="T7" fmla="*/ 43 h 62"/>
                <a:gd name="T8" fmla="*/ 19 w 83"/>
                <a:gd name="T9" fmla="*/ 28 h 62"/>
                <a:gd name="T10" fmla="*/ 0 w 83"/>
                <a:gd name="T11" fmla="*/ 48 h 62"/>
                <a:gd name="T12" fmla="*/ 0 w 83"/>
                <a:gd name="T13" fmla="*/ 62 h 62"/>
                <a:gd name="T14" fmla="*/ 19 w 83"/>
                <a:gd name="T15" fmla="*/ 42 h 62"/>
                <a:gd name="T16" fmla="*/ 34 w 83"/>
                <a:gd name="T17" fmla="*/ 56 h 62"/>
                <a:gd name="T18" fmla="*/ 74 w 83"/>
                <a:gd name="T19" fmla="*/ 16 h 62"/>
                <a:gd name="T20" fmla="*/ 74 w 83"/>
                <a:gd name="T21" fmla="*/ 29 h 62"/>
                <a:gd name="T22" fmla="*/ 83 w 83"/>
                <a:gd name="T23" fmla="*/ 29 h 62"/>
                <a:gd name="T24" fmla="*/ 83 w 83"/>
                <a:gd name="T25" fmla="*/ 0 h 62"/>
                <a:gd name="T26" fmla="*/ 54 w 83"/>
                <a:gd name="T27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3" h="62">
                  <a:moveTo>
                    <a:pt x="54" y="0"/>
                  </a:moveTo>
                  <a:lnTo>
                    <a:pt x="54" y="9"/>
                  </a:lnTo>
                  <a:lnTo>
                    <a:pt x="68" y="9"/>
                  </a:lnTo>
                  <a:lnTo>
                    <a:pt x="34" y="43"/>
                  </a:lnTo>
                  <a:lnTo>
                    <a:pt x="19" y="28"/>
                  </a:lnTo>
                  <a:lnTo>
                    <a:pt x="0" y="48"/>
                  </a:lnTo>
                  <a:lnTo>
                    <a:pt x="0" y="62"/>
                  </a:lnTo>
                  <a:lnTo>
                    <a:pt x="19" y="42"/>
                  </a:lnTo>
                  <a:lnTo>
                    <a:pt x="34" y="56"/>
                  </a:lnTo>
                  <a:lnTo>
                    <a:pt x="74" y="16"/>
                  </a:lnTo>
                  <a:lnTo>
                    <a:pt x="74" y="29"/>
                  </a:lnTo>
                  <a:lnTo>
                    <a:pt x="83" y="29"/>
                  </a:lnTo>
                  <a:lnTo>
                    <a:pt x="83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3419817" y="4060420"/>
            <a:ext cx="496227" cy="496229"/>
            <a:chOff x="3419817" y="4060420"/>
            <a:chExt cx="496227" cy="496229"/>
          </a:xfrm>
        </p:grpSpPr>
        <p:sp>
          <p:nvSpPr>
            <p:cNvPr id="347" name="Rectangle 13"/>
            <p:cNvSpPr>
              <a:spLocks noChangeArrowheads="1"/>
            </p:cNvSpPr>
            <p:nvPr/>
          </p:nvSpPr>
          <p:spPr bwMode="auto">
            <a:xfrm>
              <a:off x="3419817" y="4060420"/>
              <a:ext cx="496227" cy="49622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5"/>
            <p:cNvSpPr>
              <a:spLocks/>
            </p:cNvSpPr>
            <p:nvPr/>
          </p:nvSpPr>
          <p:spPr bwMode="auto">
            <a:xfrm>
              <a:off x="3556863" y="4192586"/>
              <a:ext cx="359181" cy="364063"/>
            </a:xfrm>
            <a:custGeom>
              <a:avLst/>
              <a:gdLst>
                <a:gd name="T0" fmla="*/ 874 w 874"/>
                <a:gd name="T1" fmla="*/ 885 h 885"/>
                <a:gd name="T2" fmla="*/ 874 w 874"/>
                <a:gd name="T3" fmla="*/ 319 h 885"/>
                <a:gd name="T4" fmla="*/ 554 w 874"/>
                <a:gd name="T5" fmla="*/ 0 h 885"/>
                <a:gd name="T6" fmla="*/ 554 w 874"/>
                <a:gd name="T7" fmla="*/ 2 h 885"/>
                <a:gd name="T8" fmla="*/ 670 w 874"/>
                <a:gd name="T9" fmla="*/ 282 h 885"/>
                <a:gd name="T10" fmla="*/ 271 w 874"/>
                <a:gd name="T11" fmla="*/ 680 h 885"/>
                <a:gd name="T12" fmla="*/ 0 w 874"/>
                <a:gd name="T13" fmla="*/ 573 h 885"/>
                <a:gd name="T14" fmla="*/ 315 w 874"/>
                <a:gd name="T15" fmla="*/ 885 h 885"/>
                <a:gd name="T16" fmla="*/ 874 w 874"/>
                <a:gd name="T17" fmla="*/ 8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4" h="885">
                  <a:moveTo>
                    <a:pt x="874" y="885"/>
                  </a:moveTo>
                  <a:cubicBezTo>
                    <a:pt x="874" y="319"/>
                    <a:pt x="874" y="319"/>
                    <a:pt x="874" y="319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4" y="2"/>
                    <a:pt x="554" y="2"/>
                    <a:pt x="554" y="2"/>
                  </a:cubicBezTo>
                  <a:cubicBezTo>
                    <a:pt x="625" y="74"/>
                    <a:pt x="670" y="173"/>
                    <a:pt x="670" y="282"/>
                  </a:cubicBezTo>
                  <a:cubicBezTo>
                    <a:pt x="670" y="502"/>
                    <a:pt x="491" y="680"/>
                    <a:pt x="271" y="680"/>
                  </a:cubicBezTo>
                  <a:cubicBezTo>
                    <a:pt x="167" y="680"/>
                    <a:pt x="71" y="639"/>
                    <a:pt x="0" y="573"/>
                  </a:cubicBezTo>
                  <a:cubicBezTo>
                    <a:pt x="315" y="885"/>
                    <a:pt x="315" y="885"/>
                    <a:pt x="315" y="885"/>
                  </a:cubicBezTo>
                  <a:lnTo>
                    <a:pt x="874" y="88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3504865" y="4145468"/>
              <a:ext cx="326131" cy="326131"/>
              <a:chOff x="3494896" y="3826368"/>
              <a:chExt cx="326131" cy="326131"/>
            </a:xfrm>
          </p:grpSpPr>
          <p:sp>
            <p:nvSpPr>
              <p:cNvPr id="402" name="Freeform 17"/>
              <p:cNvSpPr>
                <a:spLocks/>
              </p:cNvSpPr>
              <p:nvPr/>
            </p:nvSpPr>
            <p:spPr bwMode="auto">
              <a:xfrm>
                <a:off x="3572856" y="3896565"/>
                <a:ext cx="173758" cy="173758"/>
              </a:xfrm>
              <a:custGeom>
                <a:avLst/>
                <a:gdLst>
                  <a:gd name="T0" fmla="*/ 245 w 245"/>
                  <a:gd name="T1" fmla="*/ 245 h 245"/>
                  <a:gd name="T2" fmla="*/ 0 w 245"/>
                  <a:gd name="T3" fmla="*/ 245 h 245"/>
                  <a:gd name="T4" fmla="*/ 0 w 245"/>
                  <a:gd name="T5" fmla="*/ 0 h 245"/>
                  <a:gd name="T6" fmla="*/ 23 w 245"/>
                  <a:gd name="T7" fmla="*/ 0 h 245"/>
                  <a:gd name="T8" fmla="*/ 23 w 245"/>
                  <a:gd name="T9" fmla="*/ 222 h 245"/>
                  <a:gd name="T10" fmla="*/ 245 w 245"/>
                  <a:gd name="T11" fmla="*/ 222 h 245"/>
                  <a:gd name="T12" fmla="*/ 245 w 245"/>
                  <a:gd name="T13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5" h="245">
                    <a:moveTo>
                      <a:pt x="245" y="245"/>
                    </a:moveTo>
                    <a:lnTo>
                      <a:pt x="0" y="245"/>
                    </a:lnTo>
                    <a:lnTo>
                      <a:pt x="0" y="0"/>
                    </a:lnTo>
                    <a:lnTo>
                      <a:pt x="23" y="0"/>
                    </a:lnTo>
                    <a:lnTo>
                      <a:pt x="23" y="222"/>
                    </a:lnTo>
                    <a:lnTo>
                      <a:pt x="245" y="222"/>
                    </a:lnTo>
                    <a:lnTo>
                      <a:pt x="245" y="24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7"/>
              <p:cNvSpPr>
                <a:spLocks noEditPoints="1"/>
              </p:cNvSpPr>
              <p:nvPr/>
            </p:nvSpPr>
            <p:spPr bwMode="auto">
              <a:xfrm>
                <a:off x="3494896" y="3826368"/>
                <a:ext cx="326131" cy="326131"/>
              </a:xfrm>
              <a:custGeom>
                <a:avLst/>
                <a:gdLst>
                  <a:gd name="T0" fmla="*/ 91 w 182"/>
                  <a:gd name="T1" fmla="*/ 182 h 182"/>
                  <a:gd name="T2" fmla="*/ 0 w 182"/>
                  <a:gd name="T3" fmla="*/ 91 h 182"/>
                  <a:gd name="T4" fmla="*/ 91 w 182"/>
                  <a:gd name="T5" fmla="*/ 0 h 182"/>
                  <a:gd name="T6" fmla="*/ 182 w 182"/>
                  <a:gd name="T7" fmla="*/ 91 h 182"/>
                  <a:gd name="T8" fmla="*/ 91 w 182"/>
                  <a:gd name="T9" fmla="*/ 182 h 182"/>
                  <a:gd name="T10" fmla="*/ 91 w 182"/>
                  <a:gd name="T11" fmla="*/ 8 h 182"/>
                  <a:gd name="T12" fmla="*/ 8 w 182"/>
                  <a:gd name="T13" fmla="*/ 91 h 182"/>
                  <a:gd name="T14" fmla="*/ 91 w 182"/>
                  <a:gd name="T15" fmla="*/ 174 h 182"/>
                  <a:gd name="T16" fmla="*/ 174 w 182"/>
                  <a:gd name="T17" fmla="*/ 91 h 182"/>
                  <a:gd name="T18" fmla="*/ 91 w 182"/>
                  <a:gd name="T19" fmla="*/ 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2" h="182">
                    <a:moveTo>
                      <a:pt x="91" y="182"/>
                    </a:moveTo>
                    <a:cubicBezTo>
                      <a:pt x="41" y="182"/>
                      <a:pt x="0" y="141"/>
                      <a:pt x="0" y="91"/>
                    </a:cubicBezTo>
                    <a:cubicBezTo>
                      <a:pt x="0" y="41"/>
                      <a:pt x="41" y="0"/>
                      <a:pt x="91" y="0"/>
                    </a:cubicBezTo>
                    <a:cubicBezTo>
                      <a:pt x="141" y="0"/>
                      <a:pt x="182" y="41"/>
                      <a:pt x="182" y="91"/>
                    </a:cubicBezTo>
                    <a:cubicBezTo>
                      <a:pt x="182" y="141"/>
                      <a:pt x="141" y="182"/>
                      <a:pt x="91" y="182"/>
                    </a:cubicBezTo>
                    <a:close/>
                    <a:moveTo>
                      <a:pt x="91" y="8"/>
                    </a:moveTo>
                    <a:cubicBezTo>
                      <a:pt x="45" y="8"/>
                      <a:pt x="8" y="45"/>
                      <a:pt x="8" y="91"/>
                    </a:cubicBezTo>
                    <a:cubicBezTo>
                      <a:pt x="8" y="137"/>
                      <a:pt x="45" y="174"/>
                      <a:pt x="91" y="174"/>
                    </a:cubicBezTo>
                    <a:cubicBezTo>
                      <a:pt x="137" y="174"/>
                      <a:pt x="174" y="137"/>
                      <a:pt x="174" y="91"/>
                    </a:cubicBezTo>
                    <a:cubicBezTo>
                      <a:pt x="174" y="45"/>
                      <a:pt x="137" y="8"/>
                      <a:pt x="91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10"/>
              <p:cNvSpPr>
                <a:spLocks/>
              </p:cNvSpPr>
              <p:nvPr/>
            </p:nvSpPr>
            <p:spPr bwMode="auto">
              <a:xfrm>
                <a:off x="3584575" y="3914107"/>
                <a:ext cx="137968" cy="103061"/>
              </a:xfrm>
              <a:custGeom>
                <a:avLst/>
                <a:gdLst>
                  <a:gd name="T0" fmla="*/ 54 w 83"/>
                  <a:gd name="T1" fmla="*/ 0 h 62"/>
                  <a:gd name="T2" fmla="*/ 54 w 83"/>
                  <a:gd name="T3" fmla="*/ 9 h 62"/>
                  <a:gd name="T4" fmla="*/ 68 w 83"/>
                  <a:gd name="T5" fmla="*/ 9 h 62"/>
                  <a:gd name="T6" fmla="*/ 34 w 83"/>
                  <a:gd name="T7" fmla="*/ 43 h 62"/>
                  <a:gd name="T8" fmla="*/ 19 w 83"/>
                  <a:gd name="T9" fmla="*/ 28 h 62"/>
                  <a:gd name="T10" fmla="*/ 0 w 83"/>
                  <a:gd name="T11" fmla="*/ 48 h 62"/>
                  <a:gd name="T12" fmla="*/ 0 w 83"/>
                  <a:gd name="T13" fmla="*/ 62 h 62"/>
                  <a:gd name="T14" fmla="*/ 19 w 83"/>
                  <a:gd name="T15" fmla="*/ 42 h 62"/>
                  <a:gd name="T16" fmla="*/ 34 w 83"/>
                  <a:gd name="T17" fmla="*/ 56 h 62"/>
                  <a:gd name="T18" fmla="*/ 74 w 83"/>
                  <a:gd name="T19" fmla="*/ 16 h 62"/>
                  <a:gd name="T20" fmla="*/ 74 w 83"/>
                  <a:gd name="T21" fmla="*/ 29 h 62"/>
                  <a:gd name="T22" fmla="*/ 83 w 83"/>
                  <a:gd name="T23" fmla="*/ 29 h 62"/>
                  <a:gd name="T24" fmla="*/ 83 w 83"/>
                  <a:gd name="T25" fmla="*/ 0 h 62"/>
                  <a:gd name="T26" fmla="*/ 54 w 83"/>
                  <a:gd name="T27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3" h="62">
                    <a:moveTo>
                      <a:pt x="54" y="0"/>
                    </a:moveTo>
                    <a:lnTo>
                      <a:pt x="54" y="9"/>
                    </a:lnTo>
                    <a:lnTo>
                      <a:pt x="68" y="9"/>
                    </a:lnTo>
                    <a:lnTo>
                      <a:pt x="34" y="43"/>
                    </a:lnTo>
                    <a:lnTo>
                      <a:pt x="19" y="28"/>
                    </a:lnTo>
                    <a:lnTo>
                      <a:pt x="0" y="48"/>
                    </a:lnTo>
                    <a:lnTo>
                      <a:pt x="0" y="62"/>
                    </a:lnTo>
                    <a:lnTo>
                      <a:pt x="19" y="42"/>
                    </a:lnTo>
                    <a:lnTo>
                      <a:pt x="34" y="56"/>
                    </a:lnTo>
                    <a:lnTo>
                      <a:pt x="74" y="16"/>
                    </a:lnTo>
                    <a:lnTo>
                      <a:pt x="74" y="29"/>
                    </a:lnTo>
                    <a:lnTo>
                      <a:pt x="83" y="29"/>
                    </a:lnTo>
                    <a:lnTo>
                      <a:pt x="83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" name="Group 20"/>
          <p:cNvGrpSpPr>
            <a:grpSpLocks noChangeAspect="1"/>
          </p:cNvGrpSpPr>
          <p:nvPr/>
        </p:nvGrpSpPr>
        <p:grpSpPr bwMode="auto">
          <a:xfrm>
            <a:off x="5905183" y="1684774"/>
            <a:ext cx="327497" cy="328586"/>
            <a:chOff x="3493" y="968"/>
            <a:chExt cx="902" cy="905"/>
          </a:xfrm>
        </p:grpSpPr>
        <p:sp>
          <p:nvSpPr>
            <p:cNvPr id="354" name="Freeform 21"/>
            <p:cNvSpPr>
              <a:spLocks/>
            </p:cNvSpPr>
            <p:nvPr/>
          </p:nvSpPr>
          <p:spPr bwMode="auto">
            <a:xfrm>
              <a:off x="3945" y="989"/>
              <a:ext cx="431" cy="863"/>
            </a:xfrm>
            <a:custGeom>
              <a:avLst/>
              <a:gdLst>
                <a:gd name="T0" fmla="*/ 0 w 243"/>
                <a:gd name="T1" fmla="*/ 0 h 486"/>
                <a:gd name="T2" fmla="*/ 0 w 243"/>
                <a:gd name="T3" fmla="*/ 0 h 486"/>
                <a:gd name="T4" fmla="*/ 0 w 243"/>
                <a:gd name="T5" fmla="*/ 191 h 486"/>
                <a:gd name="T6" fmla="*/ 67 w 243"/>
                <a:gd name="T7" fmla="*/ 180 h 486"/>
                <a:gd name="T8" fmla="*/ 74 w 243"/>
                <a:gd name="T9" fmla="*/ 198 h 486"/>
                <a:gd name="T10" fmla="*/ 0 w 243"/>
                <a:gd name="T11" fmla="*/ 221 h 486"/>
                <a:gd name="T12" fmla="*/ 0 w 243"/>
                <a:gd name="T13" fmla="*/ 270 h 486"/>
                <a:gd name="T14" fmla="*/ 25 w 243"/>
                <a:gd name="T15" fmla="*/ 270 h 486"/>
                <a:gd name="T16" fmla="*/ 61 w 243"/>
                <a:gd name="T17" fmla="*/ 391 h 486"/>
                <a:gd name="T18" fmla="*/ 43 w 243"/>
                <a:gd name="T19" fmla="*/ 396 h 486"/>
                <a:gd name="T20" fmla="*/ 11 w 243"/>
                <a:gd name="T21" fmla="*/ 289 h 486"/>
                <a:gd name="T22" fmla="*/ 0 w 243"/>
                <a:gd name="T23" fmla="*/ 289 h 486"/>
                <a:gd name="T24" fmla="*/ 0 w 243"/>
                <a:gd name="T25" fmla="*/ 486 h 486"/>
                <a:gd name="T26" fmla="*/ 0 w 243"/>
                <a:gd name="T27" fmla="*/ 486 h 486"/>
                <a:gd name="T28" fmla="*/ 243 w 243"/>
                <a:gd name="T29" fmla="*/ 243 h 486"/>
                <a:gd name="T30" fmla="*/ 0 w 243"/>
                <a:gd name="T31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3" h="4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74" y="198"/>
                    <a:pt x="74" y="198"/>
                    <a:pt x="74" y="19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5" y="270"/>
                    <a:pt x="25" y="270"/>
                    <a:pt x="25" y="270"/>
                  </a:cubicBezTo>
                  <a:cubicBezTo>
                    <a:pt x="61" y="391"/>
                    <a:pt x="61" y="391"/>
                    <a:pt x="61" y="391"/>
                  </a:cubicBezTo>
                  <a:cubicBezTo>
                    <a:pt x="43" y="396"/>
                    <a:pt x="43" y="396"/>
                    <a:pt x="43" y="396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134" y="486"/>
                    <a:pt x="243" y="377"/>
                    <a:pt x="243" y="243"/>
                  </a:cubicBezTo>
                  <a:cubicBezTo>
                    <a:pt x="243" y="109"/>
                    <a:pt x="134" y="0"/>
                    <a:pt x="0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2"/>
            <p:cNvSpPr>
              <a:spLocks/>
            </p:cNvSpPr>
            <p:nvPr/>
          </p:nvSpPr>
          <p:spPr bwMode="auto">
            <a:xfrm>
              <a:off x="3514" y="989"/>
              <a:ext cx="562" cy="863"/>
            </a:xfrm>
            <a:custGeom>
              <a:avLst/>
              <a:gdLst>
                <a:gd name="T0" fmla="*/ 243 w 317"/>
                <a:gd name="T1" fmla="*/ 270 h 486"/>
                <a:gd name="T2" fmla="*/ 243 w 317"/>
                <a:gd name="T3" fmla="*/ 221 h 486"/>
                <a:gd name="T4" fmla="*/ 317 w 317"/>
                <a:gd name="T5" fmla="*/ 198 h 486"/>
                <a:gd name="T6" fmla="*/ 310 w 317"/>
                <a:gd name="T7" fmla="*/ 180 h 486"/>
                <a:gd name="T8" fmla="*/ 243 w 317"/>
                <a:gd name="T9" fmla="*/ 191 h 486"/>
                <a:gd name="T10" fmla="*/ 243 w 317"/>
                <a:gd name="T11" fmla="*/ 0 h 486"/>
                <a:gd name="T12" fmla="*/ 0 w 317"/>
                <a:gd name="T13" fmla="*/ 243 h 486"/>
                <a:gd name="T14" fmla="*/ 243 w 317"/>
                <a:gd name="T15" fmla="*/ 486 h 486"/>
                <a:gd name="T16" fmla="*/ 243 w 317"/>
                <a:gd name="T17" fmla="*/ 289 h 486"/>
                <a:gd name="T18" fmla="*/ 254 w 317"/>
                <a:gd name="T19" fmla="*/ 289 h 486"/>
                <a:gd name="T20" fmla="*/ 286 w 317"/>
                <a:gd name="T21" fmla="*/ 396 h 486"/>
                <a:gd name="T22" fmla="*/ 304 w 317"/>
                <a:gd name="T23" fmla="*/ 391 h 486"/>
                <a:gd name="T24" fmla="*/ 268 w 317"/>
                <a:gd name="T25" fmla="*/ 270 h 486"/>
                <a:gd name="T26" fmla="*/ 243 w 317"/>
                <a:gd name="T27" fmla="*/ 27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7" h="486">
                  <a:moveTo>
                    <a:pt x="243" y="270"/>
                  </a:moveTo>
                  <a:cubicBezTo>
                    <a:pt x="243" y="221"/>
                    <a:pt x="243" y="221"/>
                    <a:pt x="243" y="221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0" y="180"/>
                    <a:pt x="310" y="180"/>
                    <a:pt x="310" y="180"/>
                  </a:cubicBezTo>
                  <a:cubicBezTo>
                    <a:pt x="243" y="191"/>
                    <a:pt x="243" y="191"/>
                    <a:pt x="243" y="191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77"/>
                    <a:pt x="108" y="486"/>
                    <a:pt x="243" y="486"/>
                  </a:cubicBezTo>
                  <a:cubicBezTo>
                    <a:pt x="243" y="289"/>
                    <a:pt x="243" y="289"/>
                    <a:pt x="243" y="289"/>
                  </a:cubicBezTo>
                  <a:cubicBezTo>
                    <a:pt x="254" y="289"/>
                    <a:pt x="254" y="289"/>
                    <a:pt x="254" y="289"/>
                  </a:cubicBezTo>
                  <a:cubicBezTo>
                    <a:pt x="286" y="396"/>
                    <a:pt x="286" y="396"/>
                    <a:pt x="286" y="396"/>
                  </a:cubicBezTo>
                  <a:cubicBezTo>
                    <a:pt x="304" y="391"/>
                    <a:pt x="304" y="391"/>
                    <a:pt x="304" y="391"/>
                  </a:cubicBezTo>
                  <a:cubicBezTo>
                    <a:pt x="268" y="270"/>
                    <a:pt x="268" y="270"/>
                    <a:pt x="268" y="270"/>
                  </a:cubicBezTo>
                  <a:lnTo>
                    <a:pt x="243" y="2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3"/>
            <p:cNvSpPr>
              <a:spLocks noEditPoints="1"/>
            </p:cNvSpPr>
            <p:nvPr/>
          </p:nvSpPr>
          <p:spPr bwMode="auto">
            <a:xfrm>
              <a:off x="3493" y="968"/>
              <a:ext cx="902" cy="905"/>
            </a:xfrm>
            <a:custGeom>
              <a:avLst/>
              <a:gdLst>
                <a:gd name="T0" fmla="*/ 255 w 509"/>
                <a:gd name="T1" fmla="*/ 510 h 510"/>
                <a:gd name="T2" fmla="*/ 0 w 509"/>
                <a:gd name="T3" fmla="*/ 255 h 510"/>
                <a:gd name="T4" fmla="*/ 255 w 509"/>
                <a:gd name="T5" fmla="*/ 0 h 510"/>
                <a:gd name="T6" fmla="*/ 509 w 509"/>
                <a:gd name="T7" fmla="*/ 255 h 510"/>
                <a:gd name="T8" fmla="*/ 255 w 509"/>
                <a:gd name="T9" fmla="*/ 510 h 510"/>
                <a:gd name="T10" fmla="*/ 255 w 509"/>
                <a:gd name="T11" fmla="*/ 24 h 510"/>
                <a:gd name="T12" fmla="*/ 24 w 509"/>
                <a:gd name="T13" fmla="*/ 255 h 510"/>
                <a:gd name="T14" fmla="*/ 255 w 509"/>
                <a:gd name="T15" fmla="*/ 486 h 510"/>
                <a:gd name="T16" fmla="*/ 486 w 509"/>
                <a:gd name="T17" fmla="*/ 255 h 510"/>
                <a:gd name="T18" fmla="*/ 255 w 509"/>
                <a:gd name="T19" fmla="*/ 2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510">
                  <a:moveTo>
                    <a:pt x="255" y="510"/>
                  </a:moveTo>
                  <a:cubicBezTo>
                    <a:pt x="114" y="510"/>
                    <a:pt x="0" y="395"/>
                    <a:pt x="0" y="255"/>
                  </a:cubicBezTo>
                  <a:cubicBezTo>
                    <a:pt x="0" y="114"/>
                    <a:pt x="114" y="0"/>
                    <a:pt x="255" y="0"/>
                  </a:cubicBezTo>
                  <a:cubicBezTo>
                    <a:pt x="395" y="0"/>
                    <a:pt x="509" y="114"/>
                    <a:pt x="509" y="255"/>
                  </a:cubicBezTo>
                  <a:cubicBezTo>
                    <a:pt x="509" y="395"/>
                    <a:pt x="395" y="510"/>
                    <a:pt x="255" y="510"/>
                  </a:cubicBezTo>
                  <a:moveTo>
                    <a:pt x="255" y="24"/>
                  </a:moveTo>
                  <a:cubicBezTo>
                    <a:pt x="127" y="24"/>
                    <a:pt x="24" y="128"/>
                    <a:pt x="24" y="255"/>
                  </a:cubicBezTo>
                  <a:cubicBezTo>
                    <a:pt x="24" y="382"/>
                    <a:pt x="127" y="486"/>
                    <a:pt x="255" y="486"/>
                  </a:cubicBezTo>
                  <a:cubicBezTo>
                    <a:pt x="382" y="486"/>
                    <a:pt x="486" y="382"/>
                    <a:pt x="486" y="255"/>
                  </a:cubicBezTo>
                  <a:cubicBezTo>
                    <a:pt x="486" y="128"/>
                    <a:pt x="382" y="24"/>
                    <a:pt x="255" y="24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4"/>
            <p:cNvSpPr>
              <a:spLocks noEditPoints="1"/>
            </p:cNvSpPr>
            <p:nvPr/>
          </p:nvSpPr>
          <p:spPr bwMode="auto">
            <a:xfrm>
              <a:off x="3702" y="1099"/>
              <a:ext cx="484" cy="637"/>
            </a:xfrm>
            <a:custGeom>
              <a:avLst/>
              <a:gdLst>
                <a:gd name="T0" fmla="*/ 68 w 273"/>
                <a:gd name="T1" fmla="*/ 277 h 359"/>
                <a:gd name="T2" fmla="*/ 50 w 273"/>
                <a:gd name="T3" fmla="*/ 359 h 359"/>
                <a:gd name="T4" fmla="*/ 9 w 273"/>
                <a:gd name="T5" fmla="*/ 277 h 359"/>
                <a:gd name="T6" fmla="*/ 0 w 273"/>
                <a:gd name="T7" fmla="*/ 277 h 359"/>
                <a:gd name="T8" fmla="*/ 18 w 273"/>
                <a:gd name="T9" fmla="*/ 137 h 359"/>
                <a:gd name="T10" fmla="*/ 119 w 273"/>
                <a:gd name="T11" fmla="*/ 259 h 359"/>
                <a:gd name="T12" fmla="*/ 273 w 273"/>
                <a:gd name="T13" fmla="*/ 89 h 359"/>
                <a:gd name="T14" fmla="*/ 255 w 273"/>
                <a:gd name="T15" fmla="*/ 156 h 359"/>
                <a:gd name="T16" fmla="*/ 188 w 273"/>
                <a:gd name="T17" fmla="*/ 174 h 359"/>
                <a:gd name="T18" fmla="*/ 273 w 273"/>
                <a:gd name="T19" fmla="*/ 89 h 359"/>
                <a:gd name="T20" fmla="*/ 114 w 273"/>
                <a:gd name="T21" fmla="*/ 190 h 359"/>
                <a:gd name="T22" fmla="*/ 223 w 273"/>
                <a:gd name="T23" fmla="*/ 144 h 359"/>
                <a:gd name="T24" fmla="*/ 129 w 273"/>
                <a:gd name="T25" fmla="*/ 117 h 359"/>
                <a:gd name="T26" fmla="*/ 87 w 273"/>
                <a:gd name="T27" fmla="*/ 72 h 359"/>
                <a:gd name="T28" fmla="*/ 81 w 273"/>
                <a:gd name="T29" fmla="*/ 0 h 359"/>
                <a:gd name="T30" fmla="*/ 67 w 273"/>
                <a:gd name="T31" fmla="*/ 70 h 359"/>
                <a:gd name="T32" fmla="*/ 34 w 273"/>
                <a:gd name="T33" fmla="*/ 227 h 359"/>
                <a:gd name="T34" fmla="*/ 134 w 273"/>
                <a:gd name="T35" fmla="*/ 245 h 359"/>
                <a:gd name="T36" fmla="*/ 221 w 273"/>
                <a:gd name="T37" fmla="*/ 341 h 359"/>
                <a:gd name="T38" fmla="*/ 162 w 273"/>
                <a:gd name="T39" fmla="*/ 190 h 359"/>
                <a:gd name="T40" fmla="*/ 81 w 273"/>
                <a:gd name="T41" fmla="*/ 18 h 359"/>
                <a:gd name="T42" fmla="*/ 81 w 273"/>
                <a:gd name="T43" fmla="*/ 54 h 359"/>
                <a:gd name="T44" fmla="*/ 180 w 273"/>
                <a:gd name="T45" fmla="*/ 334 h 359"/>
                <a:gd name="T46" fmla="*/ 52 w 273"/>
                <a:gd name="T47" fmla="*/ 227 h 359"/>
                <a:gd name="T48" fmla="*/ 76 w 273"/>
                <a:gd name="T49" fmla="*/ 87 h 359"/>
                <a:gd name="T50" fmla="*/ 94 w 273"/>
                <a:gd name="T51" fmla="*/ 107 h 359"/>
                <a:gd name="T52" fmla="*/ 94 w 273"/>
                <a:gd name="T53" fmla="*/ 106 h 359"/>
                <a:gd name="T54" fmla="*/ 122 w 273"/>
                <a:gd name="T55" fmla="*/ 137 h 359"/>
                <a:gd name="T56" fmla="*/ 200 w 273"/>
                <a:gd name="T57" fmla="*/ 131 h 359"/>
                <a:gd name="T58" fmla="*/ 114 w 273"/>
                <a:gd name="T59" fmla="*/ 155 h 359"/>
                <a:gd name="T60" fmla="*/ 78 w 273"/>
                <a:gd name="T61" fmla="*/ 119 h 359"/>
                <a:gd name="T62" fmla="*/ 96 w 273"/>
                <a:gd name="T63" fmla="*/ 163 h 359"/>
                <a:gd name="T64" fmla="*/ 162 w 273"/>
                <a:gd name="T65" fmla="*/ 208 h 359"/>
                <a:gd name="T66" fmla="*/ 180 w 273"/>
                <a:gd name="T67" fmla="*/ 334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3" h="359">
                  <a:moveTo>
                    <a:pt x="119" y="277"/>
                  </a:moveTo>
                  <a:cubicBezTo>
                    <a:pt x="68" y="277"/>
                    <a:pt x="68" y="277"/>
                    <a:pt x="68" y="277"/>
                  </a:cubicBezTo>
                  <a:cubicBezTo>
                    <a:pt x="68" y="359"/>
                    <a:pt x="68" y="359"/>
                    <a:pt x="68" y="359"/>
                  </a:cubicBezTo>
                  <a:cubicBezTo>
                    <a:pt x="50" y="359"/>
                    <a:pt x="50" y="359"/>
                    <a:pt x="50" y="359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8" y="259"/>
                    <a:pt x="18" y="259"/>
                    <a:pt x="18" y="259"/>
                  </a:cubicBezTo>
                  <a:cubicBezTo>
                    <a:pt x="119" y="259"/>
                    <a:pt x="119" y="259"/>
                    <a:pt x="119" y="259"/>
                  </a:cubicBezTo>
                  <a:lnTo>
                    <a:pt x="119" y="277"/>
                  </a:lnTo>
                  <a:close/>
                  <a:moveTo>
                    <a:pt x="273" y="89"/>
                  </a:moveTo>
                  <a:cubicBezTo>
                    <a:pt x="255" y="89"/>
                    <a:pt x="255" y="89"/>
                    <a:pt x="255" y="89"/>
                  </a:cubicBezTo>
                  <a:cubicBezTo>
                    <a:pt x="255" y="156"/>
                    <a:pt x="255" y="156"/>
                    <a:pt x="255" y="156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273" y="174"/>
                    <a:pt x="273" y="174"/>
                    <a:pt x="273" y="174"/>
                  </a:cubicBezTo>
                  <a:lnTo>
                    <a:pt x="273" y="89"/>
                  </a:lnTo>
                  <a:close/>
                  <a:moveTo>
                    <a:pt x="162" y="190"/>
                  </a:moveTo>
                  <a:cubicBezTo>
                    <a:pt x="114" y="190"/>
                    <a:pt x="114" y="190"/>
                    <a:pt x="114" y="190"/>
                  </a:cubicBezTo>
                  <a:cubicBezTo>
                    <a:pt x="114" y="175"/>
                    <a:pt x="114" y="175"/>
                    <a:pt x="114" y="175"/>
                  </a:cubicBezTo>
                  <a:cubicBezTo>
                    <a:pt x="223" y="144"/>
                    <a:pt x="223" y="144"/>
                    <a:pt x="223" y="144"/>
                  </a:cubicBezTo>
                  <a:cubicBezTo>
                    <a:pt x="210" y="106"/>
                    <a:pt x="210" y="106"/>
                    <a:pt x="210" y="10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104" y="69"/>
                    <a:pt x="118" y="54"/>
                    <a:pt x="118" y="36"/>
                  </a:cubicBezTo>
                  <a:cubicBezTo>
                    <a:pt x="118" y="16"/>
                    <a:pt x="101" y="0"/>
                    <a:pt x="81" y="0"/>
                  </a:cubicBezTo>
                  <a:cubicBezTo>
                    <a:pt x="61" y="0"/>
                    <a:pt x="45" y="16"/>
                    <a:pt x="45" y="36"/>
                  </a:cubicBezTo>
                  <a:cubicBezTo>
                    <a:pt x="45" y="51"/>
                    <a:pt x="54" y="64"/>
                    <a:pt x="67" y="70"/>
                  </a:cubicBezTo>
                  <a:cubicBezTo>
                    <a:pt x="48" y="74"/>
                    <a:pt x="34" y="91"/>
                    <a:pt x="34" y="111"/>
                  </a:cubicBezTo>
                  <a:cubicBezTo>
                    <a:pt x="34" y="227"/>
                    <a:pt x="34" y="227"/>
                    <a:pt x="34" y="227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134" y="245"/>
                    <a:pt x="134" y="245"/>
                    <a:pt x="134" y="245"/>
                  </a:cubicBezTo>
                  <a:cubicBezTo>
                    <a:pt x="168" y="357"/>
                    <a:pt x="168" y="357"/>
                    <a:pt x="168" y="357"/>
                  </a:cubicBezTo>
                  <a:cubicBezTo>
                    <a:pt x="221" y="341"/>
                    <a:pt x="221" y="341"/>
                    <a:pt x="221" y="341"/>
                  </a:cubicBezTo>
                  <a:cubicBezTo>
                    <a:pt x="175" y="190"/>
                    <a:pt x="175" y="190"/>
                    <a:pt x="175" y="190"/>
                  </a:cubicBezTo>
                  <a:lnTo>
                    <a:pt x="162" y="190"/>
                  </a:lnTo>
                  <a:close/>
                  <a:moveTo>
                    <a:pt x="63" y="36"/>
                  </a:moveTo>
                  <a:cubicBezTo>
                    <a:pt x="63" y="26"/>
                    <a:pt x="71" y="18"/>
                    <a:pt x="81" y="18"/>
                  </a:cubicBezTo>
                  <a:cubicBezTo>
                    <a:pt x="91" y="18"/>
                    <a:pt x="99" y="26"/>
                    <a:pt x="99" y="36"/>
                  </a:cubicBezTo>
                  <a:cubicBezTo>
                    <a:pt x="99" y="46"/>
                    <a:pt x="91" y="54"/>
                    <a:pt x="81" y="54"/>
                  </a:cubicBezTo>
                  <a:cubicBezTo>
                    <a:pt x="71" y="54"/>
                    <a:pt x="63" y="46"/>
                    <a:pt x="63" y="36"/>
                  </a:cubicBezTo>
                  <a:moveTo>
                    <a:pt x="180" y="334"/>
                  </a:moveTo>
                  <a:cubicBezTo>
                    <a:pt x="148" y="227"/>
                    <a:pt x="148" y="227"/>
                    <a:pt x="148" y="227"/>
                  </a:cubicBezTo>
                  <a:cubicBezTo>
                    <a:pt x="52" y="227"/>
                    <a:pt x="52" y="227"/>
                    <a:pt x="52" y="22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52" y="98"/>
                    <a:pt x="63" y="87"/>
                    <a:pt x="76" y="8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98" y="126"/>
                    <a:pt x="198" y="126"/>
                    <a:pt x="198" y="126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4" y="155"/>
                    <a:pt x="114" y="155"/>
                    <a:pt x="114" y="155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6" y="208"/>
                    <a:pt x="96" y="208"/>
                    <a:pt x="96" y="208"/>
                  </a:cubicBezTo>
                  <a:cubicBezTo>
                    <a:pt x="162" y="208"/>
                    <a:pt x="162" y="208"/>
                    <a:pt x="162" y="208"/>
                  </a:cubicBezTo>
                  <a:cubicBezTo>
                    <a:pt x="198" y="329"/>
                    <a:pt x="198" y="329"/>
                    <a:pt x="198" y="329"/>
                  </a:cubicBezTo>
                  <a:lnTo>
                    <a:pt x="180" y="33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8" name="Group 20"/>
          <p:cNvGrpSpPr>
            <a:grpSpLocks noChangeAspect="1"/>
          </p:cNvGrpSpPr>
          <p:nvPr/>
        </p:nvGrpSpPr>
        <p:grpSpPr bwMode="auto">
          <a:xfrm>
            <a:off x="5905183" y="2310441"/>
            <a:ext cx="327497" cy="328586"/>
            <a:chOff x="3493" y="968"/>
            <a:chExt cx="902" cy="905"/>
          </a:xfrm>
        </p:grpSpPr>
        <p:sp>
          <p:nvSpPr>
            <p:cNvPr id="429" name="Freeform 21"/>
            <p:cNvSpPr>
              <a:spLocks/>
            </p:cNvSpPr>
            <p:nvPr/>
          </p:nvSpPr>
          <p:spPr bwMode="auto">
            <a:xfrm>
              <a:off x="3945" y="989"/>
              <a:ext cx="431" cy="863"/>
            </a:xfrm>
            <a:custGeom>
              <a:avLst/>
              <a:gdLst>
                <a:gd name="T0" fmla="*/ 0 w 243"/>
                <a:gd name="T1" fmla="*/ 0 h 486"/>
                <a:gd name="T2" fmla="*/ 0 w 243"/>
                <a:gd name="T3" fmla="*/ 0 h 486"/>
                <a:gd name="T4" fmla="*/ 0 w 243"/>
                <a:gd name="T5" fmla="*/ 191 h 486"/>
                <a:gd name="T6" fmla="*/ 67 w 243"/>
                <a:gd name="T7" fmla="*/ 180 h 486"/>
                <a:gd name="T8" fmla="*/ 74 w 243"/>
                <a:gd name="T9" fmla="*/ 198 h 486"/>
                <a:gd name="T10" fmla="*/ 0 w 243"/>
                <a:gd name="T11" fmla="*/ 221 h 486"/>
                <a:gd name="T12" fmla="*/ 0 w 243"/>
                <a:gd name="T13" fmla="*/ 270 h 486"/>
                <a:gd name="T14" fmla="*/ 25 w 243"/>
                <a:gd name="T15" fmla="*/ 270 h 486"/>
                <a:gd name="T16" fmla="*/ 61 w 243"/>
                <a:gd name="T17" fmla="*/ 391 h 486"/>
                <a:gd name="T18" fmla="*/ 43 w 243"/>
                <a:gd name="T19" fmla="*/ 396 h 486"/>
                <a:gd name="T20" fmla="*/ 11 w 243"/>
                <a:gd name="T21" fmla="*/ 289 h 486"/>
                <a:gd name="T22" fmla="*/ 0 w 243"/>
                <a:gd name="T23" fmla="*/ 289 h 486"/>
                <a:gd name="T24" fmla="*/ 0 w 243"/>
                <a:gd name="T25" fmla="*/ 486 h 486"/>
                <a:gd name="T26" fmla="*/ 0 w 243"/>
                <a:gd name="T27" fmla="*/ 486 h 486"/>
                <a:gd name="T28" fmla="*/ 243 w 243"/>
                <a:gd name="T29" fmla="*/ 243 h 486"/>
                <a:gd name="T30" fmla="*/ 0 w 243"/>
                <a:gd name="T31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3" h="4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74" y="198"/>
                    <a:pt x="74" y="198"/>
                    <a:pt x="74" y="19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5" y="270"/>
                    <a:pt x="25" y="270"/>
                    <a:pt x="25" y="270"/>
                  </a:cubicBezTo>
                  <a:cubicBezTo>
                    <a:pt x="61" y="391"/>
                    <a:pt x="61" y="391"/>
                    <a:pt x="61" y="391"/>
                  </a:cubicBezTo>
                  <a:cubicBezTo>
                    <a:pt x="43" y="396"/>
                    <a:pt x="43" y="396"/>
                    <a:pt x="43" y="396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134" y="486"/>
                    <a:pt x="243" y="377"/>
                    <a:pt x="243" y="243"/>
                  </a:cubicBezTo>
                  <a:cubicBezTo>
                    <a:pt x="243" y="109"/>
                    <a:pt x="134" y="0"/>
                    <a:pt x="0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22"/>
            <p:cNvSpPr>
              <a:spLocks/>
            </p:cNvSpPr>
            <p:nvPr/>
          </p:nvSpPr>
          <p:spPr bwMode="auto">
            <a:xfrm>
              <a:off x="3514" y="989"/>
              <a:ext cx="562" cy="863"/>
            </a:xfrm>
            <a:custGeom>
              <a:avLst/>
              <a:gdLst>
                <a:gd name="T0" fmla="*/ 243 w 317"/>
                <a:gd name="T1" fmla="*/ 270 h 486"/>
                <a:gd name="T2" fmla="*/ 243 w 317"/>
                <a:gd name="T3" fmla="*/ 221 h 486"/>
                <a:gd name="T4" fmla="*/ 317 w 317"/>
                <a:gd name="T5" fmla="*/ 198 h 486"/>
                <a:gd name="T6" fmla="*/ 310 w 317"/>
                <a:gd name="T7" fmla="*/ 180 h 486"/>
                <a:gd name="T8" fmla="*/ 243 w 317"/>
                <a:gd name="T9" fmla="*/ 191 h 486"/>
                <a:gd name="T10" fmla="*/ 243 w 317"/>
                <a:gd name="T11" fmla="*/ 0 h 486"/>
                <a:gd name="T12" fmla="*/ 0 w 317"/>
                <a:gd name="T13" fmla="*/ 243 h 486"/>
                <a:gd name="T14" fmla="*/ 243 w 317"/>
                <a:gd name="T15" fmla="*/ 486 h 486"/>
                <a:gd name="T16" fmla="*/ 243 w 317"/>
                <a:gd name="T17" fmla="*/ 289 h 486"/>
                <a:gd name="T18" fmla="*/ 254 w 317"/>
                <a:gd name="T19" fmla="*/ 289 h 486"/>
                <a:gd name="T20" fmla="*/ 286 w 317"/>
                <a:gd name="T21" fmla="*/ 396 h 486"/>
                <a:gd name="T22" fmla="*/ 304 w 317"/>
                <a:gd name="T23" fmla="*/ 391 h 486"/>
                <a:gd name="T24" fmla="*/ 268 w 317"/>
                <a:gd name="T25" fmla="*/ 270 h 486"/>
                <a:gd name="T26" fmla="*/ 243 w 317"/>
                <a:gd name="T27" fmla="*/ 27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7" h="486">
                  <a:moveTo>
                    <a:pt x="243" y="270"/>
                  </a:moveTo>
                  <a:cubicBezTo>
                    <a:pt x="243" y="221"/>
                    <a:pt x="243" y="221"/>
                    <a:pt x="243" y="221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0" y="180"/>
                    <a:pt x="310" y="180"/>
                    <a:pt x="310" y="180"/>
                  </a:cubicBezTo>
                  <a:cubicBezTo>
                    <a:pt x="243" y="191"/>
                    <a:pt x="243" y="191"/>
                    <a:pt x="243" y="191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77"/>
                    <a:pt x="108" y="486"/>
                    <a:pt x="243" y="486"/>
                  </a:cubicBezTo>
                  <a:cubicBezTo>
                    <a:pt x="243" y="289"/>
                    <a:pt x="243" y="289"/>
                    <a:pt x="243" y="289"/>
                  </a:cubicBezTo>
                  <a:cubicBezTo>
                    <a:pt x="254" y="289"/>
                    <a:pt x="254" y="289"/>
                    <a:pt x="254" y="289"/>
                  </a:cubicBezTo>
                  <a:cubicBezTo>
                    <a:pt x="286" y="396"/>
                    <a:pt x="286" y="396"/>
                    <a:pt x="286" y="396"/>
                  </a:cubicBezTo>
                  <a:cubicBezTo>
                    <a:pt x="304" y="391"/>
                    <a:pt x="304" y="391"/>
                    <a:pt x="304" y="391"/>
                  </a:cubicBezTo>
                  <a:cubicBezTo>
                    <a:pt x="268" y="270"/>
                    <a:pt x="268" y="270"/>
                    <a:pt x="268" y="270"/>
                  </a:cubicBezTo>
                  <a:lnTo>
                    <a:pt x="243" y="2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3"/>
            <p:cNvSpPr>
              <a:spLocks noEditPoints="1"/>
            </p:cNvSpPr>
            <p:nvPr/>
          </p:nvSpPr>
          <p:spPr bwMode="auto">
            <a:xfrm>
              <a:off x="3493" y="968"/>
              <a:ext cx="902" cy="905"/>
            </a:xfrm>
            <a:custGeom>
              <a:avLst/>
              <a:gdLst>
                <a:gd name="T0" fmla="*/ 255 w 509"/>
                <a:gd name="T1" fmla="*/ 510 h 510"/>
                <a:gd name="T2" fmla="*/ 0 w 509"/>
                <a:gd name="T3" fmla="*/ 255 h 510"/>
                <a:gd name="T4" fmla="*/ 255 w 509"/>
                <a:gd name="T5" fmla="*/ 0 h 510"/>
                <a:gd name="T6" fmla="*/ 509 w 509"/>
                <a:gd name="T7" fmla="*/ 255 h 510"/>
                <a:gd name="T8" fmla="*/ 255 w 509"/>
                <a:gd name="T9" fmla="*/ 510 h 510"/>
                <a:gd name="T10" fmla="*/ 255 w 509"/>
                <a:gd name="T11" fmla="*/ 24 h 510"/>
                <a:gd name="T12" fmla="*/ 24 w 509"/>
                <a:gd name="T13" fmla="*/ 255 h 510"/>
                <a:gd name="T14" fmla="*/ 255 w 509"/>
                <a:gd name="T15" fmla="*/ 486 h 510"/>
                <a:gd name="T16" fmla="*/ 486 w 509"/>
                <a:gd name="T17" fmla="*/ 255 h 510"/>
                <a:gd name="T18" fmla="*/ 255 w 509"/>
                <a:gd name="T19" fmla="*/ 2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510">
                  <a:moveTo>
                    <a:pt x="255" y="510"/>
                  </a:moveTo>
                  <a:cubicBezTo>
                    <a:pt x="114" y="510"/>
                    <a:pt x="0" y="395"/>
                    <a:pt x="0" y="255"/>
                  </a:cubicBezTo>
                  <a:cubicBezTo>
                    <a:pt x="0" y="114"/>
                    <a:pt x="114" y="0"/>
                    <a:pt x="255" y="0"/>
                  </a:cubicBezTo>
                  <a:cubicBezTo>
                    <a:pt x="395" y="0"/>
                    <a:pt x="509" y="114"/>
                    <a:pt x="509" y="255"/>
                  </a:cubicBezTo>
                  <a:cubicBezTo>
                    <a:pt x="509" y="395"/>
                    <a:pt x="395" y="510"/>
                    <a:pt x="255" y="510"/>
                  </a:cubicBezTo>
                  <a:moveTo>
                    <a:pt x="255" y="24"/>
                  </a:moveTo>
                  <a:cubicBezTo>
                    <a:pt x="127" y="24"/>
                    <a:pt x="24" y="128"/>
                    <a:pt x="24" y="255"/>
                  </a:cubicBezTo>
                  <a:cubicBezTo>
                    <a:pt x="24" y="382"/>
                    <a:pt x="127" y="486"/>
                    <a:pt x="255" y="486"/>
                  </a:cubicBezTo>
                  <a:cubicBezTo>
                    <a:pt x="382" y="486"/>
                    <a:pt x="486" y="382"/>
                    <a:pt x="486" y="255"/>
                  </a:cubicBezTo>
                  <a:cubicBezTo>
                    <a:pt x="486" y="128"/>
                    <a:pt x="382" y="24"/>
                    <a:pt x="255" y="24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24"/>
            <p:cNvSpPr>
              <a:spLocks noEditPoints="1"/>
            </p:cNvSpPr>
            <p:nvPr/>
          </p:nvSpPr>
          <p:spPr bwMode="auto">
            <a:xfrm>
              <a:off x="3702" y="1099"/>
              <a:ext cx="484" cy="637"/>
            </a:xfrm>
            <a:custGeom>
              <a:avLst/>
              <a:gdLst>
                <a:gd name="T0" fmla="*/ 68 w 273"/>
                <a:gd name="T1" fmla="*/ 277 h 359"/>
                <a:gd name="T2" fmla="*/ 50 w 273"/>
                <a:gd name="T3" fmla="*/ 359 h 359"/>
                <a:gd name="T4" fmla="*/ 9 w 273"/>
                <a:gd name="T5" fmla="*/ 277 h 359"/>
                <a:gd name="T6" fmla="*/ 0 w 273"/>
                <a:gd name="T7" fmla="*/ 277 h 359"/>
                <a:gd name="T8" fmla="*/ 18 w 273"/>
                <a:gd name="T9" fmla="*/ 137 h 359"/>
                <a:gd name="T10" fmla="*/ 119 w 273"/>
                <a:gd name="T11" fmla="*/ 259 h 359"/>
                <a:gd name="T12" fmla="*/ 273 w 273"/>
                <a:gd name="T13" fmla="*/ 89 h 359"/>
                <a:gd name="T14" fmla="*/ 255 w 273"/>
                <a:gd name="T15" fmla="*/ 156 h 359"/>
                <a:gd name="T16" fmla="*/ 188 w 273"/>
                <a:gd name="T17" fmla="*/ 174 h 359"/>
                <a:gd name="T18" fmla="*/ 273 w 273"/>
                <a:gd name="T19" fmla="*/ 89 h 359"/>
                <a:gd name="T20" fmla="*/ 114 w 273"/>
                <a:gd name="T21" fmla="*/ 190 h 359"/>
                <a:gd name="T22" fmla="*/ 223 w 273"/>
                <a:gd name="T23" fmla="*/ 144 h 359"/>
                <a:gd name="T24" fmla="*/ 129 w 273"/>
                <a:gd name="T25" fmla="*/ 117 h 359"/>
                <a:gd name="T26" fmla="*/ 87 w 273"/>
                <a:gd name="T27" fmla="*/ 72 h 359"/>
                <a:gd name="T28" fmla="*/ 81 w 273"/>
                <a:gd name="T29" fmla="*/ 0 h 359"/>
                <a:gd name="T30" fmla="*/ 67 w 273"/>
                <a:gd name="T31" fmla="*/ 70 h 359"/>
                <a:gd name="T32" fmla="*/ 34 w 273"/>
                <a:gd name="T33" fmla="*/ 227 h 359"/>
                <a:gd name="T34" fmla="*/ 134 w 273"/>
                <a:gd name="T35" fmla="*/ 245 h 359"/>
                <a:gd name="T36" fmla="*/ 221 w 273"/>
                <a:gd name="T37" fmla="*/ 341 h 359"/>
                <a:gd name="T38" fmla="*/ 162 w 273"/>
                <a:gd name="T39" fmla="*/ 190 h 359"/>
                <a:gd name="T40" fmla="*/ 81 w 273"/>
                <a:gd name="T41" fmla="*/ 18 h 359"/>
                <a:gd name="T42" fmla="*/ 81 w 273"/>
                <a:gd name="T43" fmla="*/ 54 h 359"/>
                <a:gd name="T44" fmla="*/ 180 w 273"/>
                <a:gd name="T45" fmla="*/ 334 h 359"/>
                <a:gd name="T46" fmla="*/ 52 w 273"/>
                <a:gd name="T47" fmla="*/ 227 h 359"/>
                <a:gd name="T48" fmla="*/ 76 w 273"/>
                <a:gd name="T49" fmla="*/ 87 h 359"/>
                <a:gd name="T50" fmla="*/ 94 w 273"/>
                <a:gd name="T51" fmla="*/ 107 h 359"/>
                <a:gd name="T52" fmla="*/ 94 w 273"/>
                <a:gd name="T53" fmla="*/ 106 h 359"/>
                <a:gd name="T54" fmla="*/ 122 w 273"/>
                <a:gd name="T55" fmla="*/ 137 h 359"/>
                <a:gd name="T56" fmla="*/ 200 w 273"/>
                <a:gd name="T57" fmla="*/ 131 h 359"/>
                <a:gd name="T58" fmla="*/ 114 w 273"/>
                <a:gd name="T59" fmla="*/ 155 h 359"/>
                <a:gd name="T60" fmla="*/ 78 w 273"/>
                <a:gd name="T61" fmla="*/ 119 h 359"/>
                <a:gd name="T62" fmla="*/ 96 w 273"/>
                <a:gd name="T63" fmla="*/ 163 h 359"/>
                <a:gd name="T64" fmla="*/ 162 w 273"/>
                <a:gd name="T65" fmla="*/ 208 h 359"/>
                <a:gd name="T66" fmla="*/ 180 w 273"/>
                <a:gd name="T67" fmla="*/ 334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3" h="359">
                  <a:moveTo>
                    <a:pt x="119" y="277"/>
                  </a:moveTo>
                  <a:cubicBezTo>
                    <a:pt x="68" y="277"/>
                    <a:pt x="68" y="277"/>
                    <a:pt x="68" y="277"/>
                  </a:cubicBezTo>
                  <a:cubicBezTo>
                    <a:pt x="68" y="359"/>
                    <a:pt x="68" y="359"/>
                    <a:pt x="68" y="359"/>
                  </a:cubicBezTo>
                  <a:cubicBezTo>
                    <a:pt x="50" y="359"/>
                    <a:pt x="50" y="359"/>
                    <a:pt x="50" y="359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8" y="259"/>
                    <a:pt x="18" y="259"/>
                    <a:pt x="18" y="259"/>
                  </a:cubicBezTo>
                  <a:cubicBezTo>
                    <a:pt x="119" y="259"/>
                    <a:pt x="119" y="259"/>
                    <a:pt x="119" y="259"/>
                  </a:cubicBezTo>
                  <a:lnTo>
                    <a:pt x="119" y="277"/>
                  </a:lnTo>
                  <a:close/>
                  <a:moveTo>
                    <a:pt x="273" y="89"/>
                  </a:moveTo>
                  <a:cubicBezTo>
                    <a:pt x="255" y="89"/>
                    <a:pt x="255" y="89"/>
                    <a:pt x="255" y="89"/>
                  </a:cubicBezTo>
                  <a:cubicBezTo>
                    <a:pt x="255" y="156"/>
                    <a:pt x="255" y="156"/>
                    <a:pt x="255" y="156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273" y="174"/>
                    <a:pt x="273" y="174"/>
                    <a:pt x="273" y="174"/>
                  </a:cubicBezTo>
                  <a:lnTo>
                    <a:pt x="273" y="89"/>
                  </a:lnTo>
                  <a:close/>
                  <a:moveTo>
                    <a:pt x="162" y="190"/>
                  </a:moveTo>
                  <a:cubicBezTo>
                    <a:pt x="114" y="190"/>
                    <a:pt x="114" y="190"/>
                    <a:pt x="114" y="190"/>
                  </a:cubicBezTo>
                  <a:cubicBezTo>
                    <a:pt x="114" y="175"/>
                    <a:pt x="114" y="175"/>
                    <a:pt x="114" y="175"/>
                  </a:cubicBezTo>
                  <a:cubicBezTo>
                    <a:pt x="223" y="144"/>
                    <a:pt x="223" y="144"/>
                    <a:pt x="223" y="144"/>
                  </a:cubicBezTo>
                  <a:cubicBezTo>
                    <a:pt x="210" y="106"/>
                    <a:pt x="210" y="106"/>
                    <a:pt x="210" y="10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104" y="69"/>
                    <a:pt x="118" y="54"/>
                    <a:pt x="118" y="36"/>
                  </a:cubicBezTo>
                  <a:cubicBezTo>
                    <a:pt x="118" y="16"/>
                    <a:pt x="101" y="0"/>
                    <a:pt x="81" y="0"/>
                  </a:cubicBezTo>
                  <a:cubicBezTo>
                    <a:pt x="61" y="0"/>
                    <a:pt x="45" y="16"/>
                    <a:pt x="45" y="36"/>
                  </a:cubicBezTo>
                  <a:cubicBezTo>
                    <a:pt x="45" y="51"/>
                    <a:pt x="54" y="64"/>
                    <a:pt x="67" y="70"/>
                  </a:cubicBezTo>
                  <a:cubicBezTo>
                    <a:pt x="48" y="74"/>
                    <a:pt x="34" y="91"/>
                    <a:pt x="34" y="111"/>
                  </a:cubicBezTo>
                  <a:cubicBezTo>
                    <a:pt x="34" y="227"/>
                    <a:pt x="34" y="227"/>
                    <a:pt x="34" y="227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134" y="245"/>
                    <a:pt x="134" y="245"/>
                    <a:pt x="134" y="245"/>
                  </a:cubicBezTo>
                  <a:cubicBezTo>
                    <a:pt x="168" y="357"/>
                    <a:pt x="168" y="357"/>
                    <a:pt x="168" y="357"/>
                  </a:cubicBezTo>
                  <a:cubicBezTo>
                    <a:pt x="221" y="341"/>
                    <a:pt x="221" y="341"/>
                    <a:pt x="221" y="341"/>
                  </a:cubicBezTo>
                  <a:cubicBezTo>
                    <a:pt x="175" y="190"/>
                    <a:pt x="175" y="190"/>
                    <a:pt x="175" y="190"/>
                  </a:cubicBezTo>
                  <a:lnTo>
                    <a:pt x="162" y="190"/>
                  </a:lnTo>
                  <a:close/>
                  <a:moveTo>
                    <a:pt x="63" y="36"/>
                  </a:moveTo>
                  <a:cubicBezTo>
                    <a:pt x="63" y="26"/>
                    <a:pt x="71" y="18"/>
                    <a:pt x="81" y="18"/>
                  </a:cubicBezTo>
                  <a:cubicBezTo>
                    <a:pt x="91" y="18"/>
                    <a:pt x="99" y="26"/>
                    <a:pt x="99" y="36"/>
                  </a:cubicBezTo>
                  <a:cubicBezTo>
                    <a:pt x="99" y="46"/>
                    <a:pt x="91" y="54"/>
                    <a:pt x="81" y="54"/>
                  </a:cubicBezTo>
                  <a:cubicBezTo>
                    <a:pt x="71" y="54"/>
                    <a:pt x="63" y="46"/>
                    <a:pt x="63" y="36"/>
                  </a:cubicBezTo>
                  <a:moveTo>
                    <a:pt x="180" y="334"/>
                  </a:moveTo>
                  <a:cubicBezTo>
                    <a:pt x="148" y="227"/>
                    <a:pt x="148" y="227"/>
                    <a:pt x="148" y="227"/>
                  </a:cubicBezTo>
                  <a:cubicBezTo>
                    <a:pt x="52" y="227"/>
                    <a:pt x="52" y="227"/>
                    <a:pt x="52" y="22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52" y="98"/>
                    <a:pt x="63" y="87"/>
                    <a:pt x="76" y="8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98" y="126"/>
                    <a:pt x="198" y="126"/>
                    <a:pt x="198" y="126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4" y="155"/>
                    <a:pt x="114" y="155"/>
                    <a:pt x="114" y="155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6" y="208"/>
                    <a:pt x="96" y="208"/>
                    <a:pt x="96" y="208"/>
                  </a:cubicBezTo>
                  <a:cubicBezTo>
                    <a:pt x="162" y="208"/>
                    <a:pt x="162" y="208"/>
                    <a:pt x="162" y="208"/>
                  </a:cubicBezTo>
                  <a:cubicBezTo>
                    <a:pt x="198" y="329"/>
                    <a:pt x="198" y="329"/>
                    <a:pt x="198" y="329"/>
                  </a:cubicBezTo>
                  <a:lnTo>
                    <a:pt x="180" y="33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3" name="Group 20"/>
          <p:cNvGrpSpPr>
            <a:grpSpLocks noChangeAspect="1"/>
          </p:cNvGrpSpPr>
          <p:nvPr/>
        </p:nvGrpSpPr>
        <p:grpSpPr bwMode="auto">
          <a:xfrm>
            <a:off x="5905183" y="2917206"/>
            <a:ext cx="327497" cy="328586"/>
            <a:chOff x="3493" y="968"/>
            <a:chExt cx="902" cy="905"/>
          </a:xfrm>
        </p:grpSpPr>
        <p:sp>
          <p:nvSpPr>
            <p:cNvPr id="434" name="Freeform 21"/>
            <p:cNvSpPr>
              <a:spLocks/>
            </p:cNvSpPr>
            <p:nvPr/>
          </p:nvSpPr>
          <p:spPr bwMode="auto">
            <a:xfrm>
              <a:off x="3945" y="989"/>
              <a:ext cx="431" cy="863"/>
            </a:xfrm>
            <a:custGeom>
              <a:avLst/>
              <a:gdLst>
                <a:gd name="T0" fmla="*/ 0 w 243"/>
                <a:gd name="T1" fmla="*/ 0 h 486"/>
                <a:gd name="T2" fmla="*/ 0 w 243"/>
                <a:gd name="T3" fmla="*/ 0 h 486"/>
                <a:gd name="T4" fmla="*/ 0 w 243"/>
                <a:gd name="T5" fmla="*/ 191 h 486"/>
                <a:gd name="T6" fmla="*/ 67 w 243"/>
                <a:gd name="T7" fmla="*/ 180 h 486"/>
                <a:gd name="T8" fmla="*/ 74 w 243"/>
                <a:gd name="T9" fmla="*/ 198 h 486"/>
                <a:gd name="T10" fmla="*/ 0 w 243"/>
                <a:gd name="T11" fmla="*/ 221 h 486"/>
                <a:gd name="T12" fmla="*/ 0 w 243"/>
                <a:gd name="T13" fmla="*/ 270 h 486"/>
                <a:gd name="T14" fmla="*/ 25 w 243"/>
                <a:gd name="T15" fmla="*/ 270 h 486"/>
                <a:gd name="T16" fmla="*/ 61 w 243"/>
                <a:gd name="T17" fmla="*/ 391 h 486"/>
                <a:gd name="T18" fmla="*/ 43 w 243"/>
                <a:gd name="T19" fmla="*/ 396 h 486"/>
                <a:gd name="T20" fmla="*/ 11 w 243"/>
                <a:gd name="T21" fmla="*/ 289 h 486"/>
                <a:gd name="T22" fmla="*/ 0 w 243"/>
                <a:gd name="T23" fmla="*/ 289 h 486"/>
                <a:gd name="T24" fmla="*/ 0 w 243"/>
                <a:gd name="T25" fmla="*/ 486 h 486"/>
                <a:gd name="T26" fmla="*/ 0 w 243"/>
                <a:gd name="T27" fmla="*/ 486 h 486"/>
                <a:gd name="T28" fmla="*/ 243 w 243"/>
                <a:gd name="T29" fmla="*/ 243 h 486"/>
                <a:gd name="T30" fmla="*/ 0 w 243"/>
                <a:gd name="T31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3" h="4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74" y="198"/>
                    <a:pt x="74" y="198"/>
                    <a:pt x="74" y="19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5" y="270"/>
                    <a:pt x="25" y="270"/>
                    <a:pt x="25" y="270"/>
                  </a:cubicBezTo>
                  <a:cubicBezTo>
                    <a:pt x="61" y="391"/>
                    <a:pt x="61" y="391"/>
                    <a:pt x="61" y="391"/>
                  </a:cubicBezTo>
                  <a:cubicBezTo>
                    <a:pt x="43" y="396"/>
                    <a:pt x="43" y="396"/>
                    <a:pt x="43" y="396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134" y="486"/>
                    <a:pt x="243" y="377"/>
                    <a:pt x="243" y="243"/>
                  </a:cubicBezTo>
                  <a:cubicBezTo>
                    <a:pt x="243" y="109"/>
                    <a:pt x="134" y="0"/>
                    <a:pt x="0" y="0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2"/>
            <p:cNvSpPr>
              <a:spLocks/>
            </p:cNvSpPr>
            <p:nvPr/>
          </p:nvSpPr>
          <p:spPr bwMode="auto">
            <a:xfrm>
              <a:off x="3514" y="989"/>
              <a:ext cx="562" cy="863"/>
            </a:xfrm>
            <a:custGeom>
              <a:avLst/>
              <a:gdLst>
                <a:gd name="T0" fmla="*/ 243 w 317"/>
                <a:gd name="T1" fmla="*/ 270 h 486"/>
                <a:gd name="T2" fmla="*/ 243 w 317"/>
                <a:gd name="T3" fmla="*/ 221 h 486"/>
                <a:gd name="T4" fmla="*/ 317 w 317"/>
                <a:gd name="T5" fmla="*/ 198 h 486"/>
                <a:gd name="T6" fmla="*/ 310 w 317"/>
                <a:gd name="T7" fmla="*/ 180 h 486"/>
                <a:gd name="T8" fmla="*/ 243 w 317"/>
                <a:gd name="T9" fmla="*/ 191 h 486"/>
                <a:gd name="T10" fmla="*/ 243 w 317"/>
                <a:gd name="T11" fmla="*/ 0 h 486"/>
                <a:gd name="T12" fmla="*/ 0 w 317"/>
                <a:gd name="T13" fmla="*/ 243 h 486"/>
                <a:gd name="T14" fmla="*/ 243 w 317"/>
                <a:gd name="T15" fmla="*/ 486 h 486"/>
                <a:gd name="T16" fmla="*/ 243 w 317"/>
                <a:gd name="T17" fmla="*/ 289 h 486"/>
                <a:gd name="T18" fmla="*/ 254 w 317"/>
                <a:gd name="T19" fmla="*/ 289 h 486"/>
                <a:gd name="T20" fmla="*/ 286 w 317"/>
                <a:gd name="T21" fmla="*/ 396 h 486"/>
                <a:gd name="T22" fmla="*/ 304 w 317"/>
                <a:gd name="T23" fmla="*/ 391 h 486"/>
                <a:gd name="T24" fmla="*/ 268 w 317"/>
                <a:gd name="T25" fmla="*/ 270 h 486"/>
                <a:gd name="T26" fmla="*/ 243 w 317"/>
                <a:gd name="T27" fmla="*/ 27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7" h="486">
                  <a:moveTo>
                    <a:pt x="243" y="270"/>
                  </a:moveTo>
                  <a:cubicBezTo>
                    <a:pt x="243" y="221"/>
                    <a:pt x="243" y="221"/>
                    <a:pt x="243" y="221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0" y="180"/>
                    <a:pt x="310" y="180"/>
                    <a:pt x="310" y="180"/>
                  </a:cubicBezTo>
                  <a:cubicBezTo>
                    <a:pt x="243" y="191"/>
                    <a:pt x="243" y="191"/>
                    <a:pt x="243" y="191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77"/>
                    <a:pt x="108" y="486"/>
                    <a:pt x="243" y="486"/>
                  </a:cubicBezTo>
                  <a:cubicBezTo>
                    <a:pt x="243" y="289"/>
                    <a:pt x="243" y="289"/>
                    <a:pt x="243" y="289"/>
                  </a:cubicBezTo>
                  <a:cubicBezTo>
                    <a:pt x="254" y="289"/>
                    <a:pt x="254" y="289"/>
                    <a:pt x="254" y="289"/>
                  </a:cubicBezTo>
                  <a:cubicBezTo>
                    <a:pt x="286" y="396"/>
                    <a:pt x="286" y="396"/>
                    <a:pt x="286" y="396"/>
                  </a:cubicBezTo>
                  <a:cubicBezTo>
                    <a:pt x="304" y="391"/>
                    <a:pt x="304" y="391"/>
                    <a:pt x="304" y="391"/>
                  </a:cubicBezTo>
                  <a:cubicBezTo>
                    <a:pt x="268" y="270"/>
                    <a:pt x="268" y="270"/>
                    <a:pt x="268" y="270"/>
                  </a:cubicBezTo>
                  <a:lnTo>
                    <a:pt x="243" y="2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3"/>
            <p:cNvSpPr>
              <a:spLocks noEditPoints="1"/>
            </p:cNvSpPr>
            <p:nvPr/>
          </p:nvSpPr>
          <p:spPr bwMode="auto">
            <a:xfrm>
              <a:off x="3493" y="968"/>
              <a:ext cx="902" cy="905"/>
            </a:xfrm>
            <a:custGeom>
              <a:avLst/>
              <a:gdLst>
                <a:gd name="T0" fmla="*/ 255 w 509"/>
                <a:gd name="T1" fmla="*/ 510 h 510"/>
                <a:gd name="T2" fmla="*/ 0 w 509"/>
                <a:gd name="T3" fmla="*/ 255 h 510"/>
                <a:gd name="T4" fmla="*/ 255 w 509"/>
                <a:gd name="T5" fmla="*/ 0 h 510"/>
                <a:gd name="T6" fmla="*/ 509 w 509"/>
                <a:gd name="T7" fmla="*/ 255 h 510"/>
                <a:gd name="T8" fmla="*/ 255 w 509"/>
                <a:gd name="T9" fmla="*/ 510 h 510"/>
                <a:gd name="T10" fmla="*/ 255 w 509"/>
                <a:gd name="T11" fmla="*/ 24 h 510"/>
                <a:gd name="T12" fmla="*/ 24 w 509"/>
                <a:gd name="T13" fmla="*/ 255 h 510"/>
                <a:gd name="T14" fmla="*/ 255 w 509"/>
                <a:gd name="T15" fmla="*/ 486 h 510"/>
                <a:gd name="T16" fmla="*/ 486 w 509"/>
                <a:gd name="T17" fmla="*/ 255 h 510"/>
                <a:gd name="T18" fmla="*/ 255 w 509"/>
                <a:gd name="T19" fmla="*/ 2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510">
                  <a:moveTo>
                    <a:pt x="255" y="510"/>
                  </a:moveTo>
                  <a:cubicBezTo>
                    <a:pt x="114" y="510"/>
                    <a:pt x="0" y="395"/>
                    <a:pt x="0" y="255"/>
                  </a:cubicBezTo>
                  <a:cubicBezTo>
                    <a:pt x="0" y="114"/>
                    <a:pt x="114" y="0"/>
                    <a:pt x="255" y="0"/>
                  </a:cubicBezTo>
                  <a:cubicBezTo>
                    <a:pt x="395" y="0"/>
                    <a:pt x="509" y="114"/>
                    <a:pt x="509" y="255"/>
                  </a:cubicBezTo>
                  <a:cubicBezTo>
                    <a:pt x="509" y="395"/>
                    <a:pt x="395" y="510"/>
                    <a:pt x="255" y="510"/>
                  </a:cubicBezTo>
                  <a:moveTo>
                    <a:pt x="255" y="24"/>
                  </a:moveTo>
                  <a:cubicBezTo>
                    <a:pt x="127" y="24"/>
                    <a:pt x="24" y="128"/>
                    <a:pt x="24" y="255"/>
                  </a:cubicBezTo>
                  <a:cubicBezTo>
                    <a:pt x="24" y="382"/>
                    <a:pt x="127" y="486"/>
                    <a:pt x="255" y="486"/>
                  </a:cubicBezTo>
                  <a:cubicBezTo>
                    <a:pt x="382" y="486"/>
                    <a:pt x="486" y="382"/>
                    <a:pt x="486" y="255"/>
                  </a:cubicBezTo>
                  <a:cubicBezTo>
                    <a:pt x="486" y="128"/>
                    <a:pt x="382" y="24"/>
                    <a:pt x="255" y="24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4"/>
            <p:cNvSpPr>
              <a:spLocks noEditPoints="1"/>
            </p:cNvSpPr>
            <p:nvPr/>
          </p:nvSpPr>
          <p:spPr bwMode="auto">
            <a:xfrm>
              <a:off x="3702" y="1099"/>
              <a:ext cx="484" cy="637"/>
            </a:xfrm>
            <a:custGeom>
              <a:avLst/>
              <a:gdLst>
                <a:gd name="T0" fmla="*/ 68 w 273"/>
                <a:gd name="T1" fmla="*/ 277 h 359"/>
                <a:gd name="T2" fmla="*/ 50 w 273"/>
                <a:gd name="T3" fmla="*/ 359 h 359"/>
                <a:gd name="T4" fmla="*/ 9 w 273"/>
                <a:gd name="T5" fmla="*/ 277 h 359"/>
                <a:gd name="T6" fmla="*/ 0 w 273"/>
                <a:gd name="T7" fmla="*/ 277 h 359"/>
                <a:gd name="T8" fmla="*/ 18 w 273"/>
                <a:gd name="T9" fmla="*/ 137 h 359"/>
                <a:gd name="T10" fmla="*/ 119 w 273"/>
                <a:gd name="T11" fmla="*/ 259 h 359"/>
                <a:gd name="T12" fmla="*/ 273 w 273"/>
                <a:gd name="T13" fmla="*/ 89 h 359"/>
                <a:gd name="T14" fmla="*/ 255 w 273"/>
                <a:gd name="T15" fmla="*/ 156 h 359"/>
                <a:gd name="T16" fmla="*/ 188 w 273"/>
                <a:gd name="T17" fmla="*/ 174 h 359"/>
                <a:gd name="T18" fmla="*/ 273 w 273"/>
                <a:gd name="T19" fmla="*/ 89 h 359"/>
                <a:gd name="T20" fmla="*/ 114 w 273"/>
                <a:gd name="T21" fmla="*/ 190 h 359"/>
                <a:gd name="T22" fmla="*/ 223 w 273"/>
                <a:gd name="T23" fmla="*/ 144 h 359"/>
                <a:gd name="T24" fmla="*/ 129 w 273"/>
                <a:gd name="T25" fmla="*/ 117 h 359"/>
                <a:gd name="T26" fmla="*/ 87 w 273"/>
                <a:gd name="T27" fmla="*/ 72 h 359"/>
                <a:gd name="T28" fmla="*/ 81 w 273"/>
                <a:gd name="T29" fmla="*/ 0 h 359"/>
                <a:gd name="T30" fmla="*/ 67 w 273"/>
                <a:gd name="T31" fmla="*/ 70 h 359"/>
                <a:gd name="T32" fmla="*/ 34 w 273"/>
                <a:gd name="T33" fmla="*/ 227 h 359"/>
                <a:gd name="T34" fmla="*/ 134 w 273"/>
                <a:gd name="T35" fmla="*/ 245 h 359"/>
                <a:gd name="T36" fmla="*/ 221 w 273"/>
                <a:gd name="T37" fmla="*/ 341 h 359"/>
                <a:gd name="T38" fmla="*/ 162 w 273"/>
                <a:gd name="T39" fmla="*/ 190 h 359"/>
                <a:gd name="T40" fmla="*/ 81 w 273"/>
                <a:gd name="T41" fmla="*/ 18 h 359"/>
                <a:gd name="T42" fmla="*/ 81 w 273"/>
                <a:gd name="T43" fmla="*/ 54 h 359"/>
                <a:gd name="T44" fmla="*/ 180 w 273"/>
                <a:gd name="T45" fmla="*/ 334 h 359"/>
                <a:gd name="T46" fmla="*/ 52 w 273"/>
                <a:gd name="T47" fmla="*/ 227 h 359"/>
                <a:gd name="T48" fmla="*/ 76 w 273"/>
                <a:gd name="T49" fmla="*/ 87 h 359"/>
                <a:gd name="T50" fmla="*/ 94 w 273"/>
                <a:gd name="T51" fmla="*/ 107 h 359"/>
                <a:gd name="T52" fmla="*/ 94 w 273"/>
                <a:gd name="T53" fmla="*/ 106 h 359"/>
                <a:gd name="T54" fmla="*/ 122 w 273"/>
                <a:gd name="T55" fmla="*/ 137 h 359"/>
                <a:gd name="T56" fmla="*/ 200 w 273"/>
                <a:gd name="T57" fmla="*/ 131 h 359"/>
                <a:gd name="T58" fmla="*/ 114 w 273"/>
                <a:gd name="T59" fmla="*/ 155 h 359"/>
                <a:gd name="T60" fmla="*/ 78 w 273"/>
                <a:gd name="T61" fmla="*/ 119 h 359"/>
                <a:gd name="T62" fmla="*/ 96 w 273"/>
                <a:gd name="T63" fmla="*/ 163 h 359"/>
                <a:gd name="T64" fmla="*/ 162 w 273"/>
                <a:gd name="T65" fmla="*/ 208 h 359"/>
                <a:gd name="T66" fmla="*/ 180 w 273"/>
                <a:gd name="T67" fmla="*/ 334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3" h="359">
                  <a:moveTo>
                    <a:pt x="119" y="277"/>
                  </a:moveTo>
                  <a:cubicBezTo>
                    <a:pt x="68" y="277"/>
                    <a:pt x="68" y="277"/>
                    <a:pt x="68" y="277"/>
                  </a:cubicBezTo>
                  <a:cubicBezTo>
                    <a:pt x="68" y="359"/>
                    <a:pt x="68" y="359"/>
                    <a:pt x="68" y="359"/>
                  </a:cubicBezTo>
                  <a:cubicBezTo>
                    <a:pt x="50" y="359"/>
                    <a:pt x="50" y="359"/>
                    <a:pt x="50" y="359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8" y="259"/>
                    <a:pt x="18" y="259"/>
                    <a:pt x="18" y="259"/>
                  </a:cubicBezTo>
                  <a:cubicBezTo>
                    <a:pt x="119" y="259"/>
                    <a:pt x="119" y="259"/>
                    <a:pt x="119" y="259"/>
                  </a:cubicBezTo>
                  <a:lnTo>
                    <a:pt x="119" y="277"/>
                  </a:lnTo>
                  <a:close/>
                  <a:moveTo>
                    <a:pt x="273" y="89"/>
                  </a:moveTo>
                  <a:cubicBezTo>
                    <a:pt x="255" y="89"/>
                    <a:pt x="255" y="89"/>
                    <a:pt x="255" y="89"/>
                  </a:cubicBezTo>
                  <a:cubicBezTo>
                    <a:pt x="255" y="156"/>
                    <a:pt x="255" y="156"/>
                    <a:pt x="255" y="156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273" y="174"/>
                    <a:pt x="273" y="174"/>
                    <a:pt x="273" y="174"/>
                  </a:cubicBezTo>
                  <a:lnTo>
                    <a:pt x="273" y="89"/>
                  </a:lnTo>
                  <a:close/>
                  <a:moveTo>
                    <a:pt x="162" y="190"/>
                  </a:moveTo>
                  <a:cubicBezTo>
                    <a:pt x="114" y="190"/>
                    <a:pt x="114" y="190"/>
                    <a:pt x="114" y="190"/>
                  </a:cubicBezTo>
                  <a:cubicBezTo>
                    <a:pt x="114" y="175"/>
                    <a:pt x="114" y="175"/>
                    <a:pt x="114" y="175"/>
                  </a:cubicBezTo>
                  <a:cubicBezTo>
                    <a:pt x="223" y="144"/>
                    <a:pt x="223" y="144"/>
                    <a:pt x="223" y="144"/>
                  </a:cubicBezTo>
                  <a:cubicBezTo>
                    <a:pt x="210" y="106"/>
                    <a:pt x="210" y="106"/>
                    <a:pt x="210" y="10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104" y="69"/>
                    <a:pt x="118" y="54"/>
                    <a:pt x="118" y="36"/>
                  </a:cubicBezTo>
                  <a:cubicBezTo>
                    <a:pt x="118" y="16"/>
                    <a:pt x="101" y="0"/>
                    <a:pt x="81" y="0"/>
                  </a:cubicBezTo>
                  <a:cubicBezTo>
                    <a:pt x="61" y="0"/>
                    <a:pt x="45" y="16"/>
                    <a:pt x="45" y="36"/>
                  </a:cubicBezTo>
                  <a:cubicBezTo>
                    <a:pt x="45" y="51"/>
                    <a:pt x="54" y="64"/>
                    <a:pt x="67" y="70"/>
                  </a:cubicBezTo>
                  <a:cubicBezTo>
                    <a:pt x="48" y="74"/>
                    <a:pt x="34" y="91"/>
                    <a:pt x="34" y="111"/>
                  </a:cubicBezTo>
                  <a:cubicBezTo>
                    <a:pt x="34" y="227"/>
                    <a:pt x="34" y="227"/>
                    <a:pt x="34" y="227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134" y="245"/>
                    <a:pt x="134" y="245"/>
                    <a:pt x="134" y="245"/>
                  </a:cubicBezTo>
                  <a:cubicBezTo>
                    <a:pt x="168" y="357"/>
                    <a:pt x="168" y="357"/>
                    <a:pt x="168" y="357"/>
                  </a:cubicBezTo>
                  <a:cubicBezTo>
                    <a:pt x="221" y="341"/>
                    <a:pt x="221" y="341"/>
                    <a:pt x="221" y="341"/>
                  </a:cubicBezTo>
                  <a:cubicBezTo>
                    <a:pt x="175" y="190"/>
                    <a:pt x="175" y="190"/>
                    <a:pt x="175" y="190"/>
                  </a:cubicBezTo>
                  <a:lnTo>
                    <a:pt x="162" y="190"/>
                  </a:lnTo>
                  <a:close/>
                  <a:moveTo>
                    <a:pt x="63" y="36"/>
                  </a:moveTo>
                  <a:cubicBezTo>
                    <a:pt x="63" y="26"/>
                    <a:pt x="71" y="18"/>
                    <a:pt x="81" y="18"/>
                  </a:cubicBezTo>
                  <a:cubicBezTo>
                    <a:pt x="91" y="18"/>
                    <a:pt x="99" y="26"/>
                    <a:pt x="99" y="36"/>
                  </a:cubicBezTo>
                  <a:cubicBezTo>
                    <a:pt x="99" y="46"/>
                    <a:pt x="91" y="54"/>
                    <a:pt x="81" y="54"/>
                  </a:cubicBezTo>
                  <a:cubicBezTo>
                    <a:pt x="71" y="54"/>
                    <a:pt x="63" y="46"/>
                    <a:pt x="63" y="36"/>
                  </a:cubicBezTo>
                  <a:moveTo>
                    <a:pt x="180" y="334"/>
                  </a:moveTo>
                  <a:cubicBezTo>
                    <a:pt x="148" y="227"/>
                    <a:pt x="148" y="227"/>
                    <a:pt x="148" y="227"/>
                  </a:cubicBezTo>
                  <a:cubicBezTo>
                    <a:pt x="52" y="227"/>
                    <a:pt x="52" y="227"/>
                    <a:pt x="52" y="22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52" y="98"/>
                    <a:pt x="63" y="87"/>
                    <a:pt x="76" y="8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98" y="126"/>
                    <a:pt x="198" y="126"/>
                    <a:pt x="198" y="126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4" y="155"/>
                    <a:pt x="114" y="155"/>
                    <a:pt x="114" y="155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6" y="208"/>
                    <a:pt x="96" y="208"/>
                    <a:pt x="96" y="208"/>
                  </a:cubicBezTo>
                  <a:cubicBezTo>
                    <a:pt x="162" y="208"/>
                    <a:pt x="162" y="208"/>
                    <a:pt x="162" y="208"/>
                  </a:cubicBezTo>
                  <a:cubicBezTo>
                    <a:pt x="198" y="329"/>
                    <a:pt x="198" y="329"/>
                    <a:pt x="198" y="329"/>
                  </a:cubicBezTo>
                  <a:lnTo>
                    <a:pt x="180" y="33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8" name="Group 20"/>
          <p:cNvGrpSpPr>
            <a:grpSpLocks noChangeAspect="1"/>
          </p:cNvGrpSpPr>
          <p:nvPr/>
        </p:nvGrpSpPr>
        <p:grpSpPr bwMode="auto">
          <a:xfrm>
            <a:off x="5905183" y="3536187"/>
            <a:ext cx="327497" cy="328586"/>
            <a:chOff x="3493" y="968"/>
            <a:chExt cx="902" cy="905"/>
          </a:xfrm>
        </p:grpSpPr>
        <p:sp>
          <p:nvSpPr>
            <p:cNvPr id="439" name="Freeform 21"/>
            <p:cNvSpPr>
              <a:spLocks/>
            </p:cNvSpPr>
            <p:nvPr/>
          </p:nvSpPr>
          <p:spPr bwMode="auto">
            <a:xfrm>
              <a:off x="3945" y="989"/>
              <a:ext cx="431" cy="863"/>
            </a:xfrm>
            <a:custGeom>
              <a:avLst/>
              <a:gdLst>
                <a:gd name="T0" fmla="*/ 0 w 243"/>
                <a:gd name="T1" fmla="*/ 0 h 486"/>
                <a:gd name="T2" fmla="*/ 0 w 243"/>
                <a:gd name="T3" fmla="*/ 0 h 486"/>
                <a:gd name="T4" fmla="*/ 0 w 243"/>
                <a:gd name="T5" fmla="*/ 191 h 486"/>
                <a:gd name="T6" fmla="*/ 67 w 243"/>
                <a:gd name="T7" fmla="*/ 180 h 486"/>
                <a:gd name="T8" fmla="*/ 74 w 243"/>
                <a:gd name="T9" fmla="*/ 198 h 486"/>
                <a:gd name="T10" fmla="*/ 0 w 243"/>
                <a:gd name="T11" fmla="*/ 221 h 486"/>
                <a:gd name="T12" fmla="*/ 0 w 243"/>
                <a:gd name="T13" fmla="*/ 270 h 486"/>
                <a:gd name="T14" fmla="*/ 25 w 243"/>
                <a:gd name="T15" fmla="*/ 270 h 486"/>
                <a:gd name="T16" fmla="*/ 61 w 243"/>
                <a:gd name="T17" fmla="*/ 391 h 486"/>
                <a:gd name="T18" fmla="*/ 43 w 243"/>
                <a:gd name="T19" fmla="*/ 396 h 486"/>
                <a:gd name="T20" fmla="*/ 11 w 243"/>
                <a:gd name="T21" fmla="*/ 289 h 486"/>
                <a:gd name="T22" fmla="*/ 0 w 243"/>
                <a:gd name="T23" fmla="*/ 289 h 486"/>
                <a:gd name="T24" fmla="*/ 0 w 243"/>
                <a:gd name="T25" fmla="*/ 486 h 486"/>
                <a:gd name="T26" fmla="*/ 0 w 243"/>
                <a:gd name="T27" fmla="*/ 486 h 486"/>
                <a:gd name="T28" fmla="*/ 243 w 243"/>
                <a:gd name="T29" fmla="*/ 243 h 486"/>
                <a:gd name="T30" fmla="*/ 0 w 243"/>
                <a:gd name="T31" fmla="*/ 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3" h="486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67" y="180"/>
                    <a:pt x="67" y="180"/>
                    <a:pt x="67" y="180"/>
                  </a:cubicBezTo>
                  <a:cubicBezTo>
                    <a:pt x="74" y="198"/>
                    <a:pt x="74" y="198"/>
                    <a:pt x="74" y="19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0" y="270"/>
                    <a:pt x="0" y="270"/>
                    <a:pt x="0" y="270"/>
                  </a:cubicBezTo>
                  <a:cubicBezTo>
                    <a:pt x="25" y="270"/>
                    <a:pt x="25" y="270"/>
                    <a:pt x="25" y="270"/>
                  </a:cubicBezTo>
                  <a:cubicBezTo>
                    <a:pt x="61" y="391"/>
                    <a:pt x="61" y="391"/>
                    <a:pt x="61" y="391"/>
                  </a:cubicBezTo>
                  <a:cubicBezTo>
                    <a:pt x="43" y="396"/>
                    <a:pt x="43" y="396"/>
                    <a:pt x="43" y="396"/>
                  </a:cubicBezTo>
                  <a:cubicBezTo>
                    <a:pt x="11" y="289"/>
                    <a:pt x="11" y="289"/>
                    <a:pt x="11" y="289"/>
                  </a:cubicBezTo>
                  <a:cubicBezTo>
                    <a:pt x="0" y="289"/>
                    <a:pt x="0" y="289"/>
                    <a:pt x="0" y="289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0" y="486"/>
                    <a:pt x="0" y="486"/>
                    <a:pt x="0" y="486"/>
                  </a:cubicBezTo>
                  <a:cubicBezTo>
                    <a:pt x="134" y="486"/>
                    <a:pt x="243" y="377"/>
                    <a:pt x="243" y="243"/>
                  </a:cubicBezTo>
                  <a:cubicBezTo>
                    <a:pt x="243" y="109"/>
                    <a:pt x="134" y="0"/>
                    <a:pt x="0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2"/>
            <p:cNvSpPr>
              <a:spLocks/>
            </p:cNvSpPr>
            <p:nvPr/>
          </p:nvSpPr>
          <p:spPr bwMode="auto">
            <a:xfrm>
              <a:off x="3514" y="989"/>
              <a:ext cx="562" cy="863"/>
            </a:xfrm>
            <a:custGeom>
              <a:avLst/>
              <a:gdLst>
                <a:gd name="T0" fmla="*/ 243 w 317"/>
                <a:gd name="T1" fmla="*/ 270 h 486"/>
                <a:gd name="T2" fmla="*/ 243 w 317"/>
                <a:gd name="T3" fmla="*/ 221 h 486"/>
                <a:gd name="T4" fmla="*/ 317 w 317"/>
                <a:gd name="T5" fmla="*/ 198 h 486"/>
                <a:gd name="T6" fmla="*/ 310 w 317"/>
                <a:gd name="T7" fmla="*/ 180 h 486"/>
                <a:gd name="T8" fmla="*/ 243 w 317"/>
                <a:gd name="T9" fmla="*/ 191 h 486"/>
                <a:gd name="T10" fmla="*/ 243 w 317"/>
                <a:gd name="T11" fmla="*/ 0 h 486"/>
                <a:gd name="T12" fmla="*/ 0 w 317"/>
                <a:gd name="T13" fmla="*/ 243 h 486"/>
                <a:gd name="T14" fmla="*/ 243 w 317"/>
                <a:gd name="T15" fmla="*/ 486 h 486"/>
                <a:gd name="T16" fmla="*/ 243 w 317"/>
                <a:gd name="T17" fmla="*/ 289 h 486"/>
                <a:gd name="T18" fmla="*/ 254 w 317"/>
                <a:gd name="T19" fmla="*/ 289 h 486"/>
                <a:gd name="T20" fmla="*/ 286 w 317"/>
                <a:gd name="T21" fmla="*/ 396 h 486"/>
                <a:gd name="T22" fmla="*/ 304 w 317"/>
                <a:gd name="T23" fmla="*/ 391 h 486"/>
                <a:gd name="T24" fmla="*/ 268 w 317"/>
                <a:gd name="T25" fmla="*/ 270 h 486"/>
                <a:gd name="T26" fmla="*/ 243 w 317"/>
                <a:gd name="T27" fmla="*/ 270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17" h="486">
                  <a:moveTo>
                    <a:pt x="243" y="270"/>
                  </a:moveTo>
                  <a:cubicBezTo>
                    <a:pt x="243" y="221"/>
                    <a:pt x="243" y="221"/>
                    <a:pt x="243" y="221"/>
                  </a:cubicBezTo>
                  <a:cubicBezTo>
                    <a:pt x="317" y="198"/>
                    <a:pt x="317" y="198"/>
                    <a:pt x="317" y="198"/>
                  </a:cubicBezTo>
                  <a:cubicBezTo>
                    <a:pt x="310" y="180"/>
                    <a:pt x="310" y="180"/>
                    <a:pt x="310" y="180"/>
                  </a:cubicBezTo>
                  <a:cubicBezTo>
                    <a:pt x="243" y="191"/>
                    <a:pt x="243" y="191"/>
                    <a:pt x="243" y="191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77"/>
                    <a:pt x="108" y="486"/>
                    <a:pt x="243" y="486"/>
                  </a:cubicBezTo>
                  <a:cubicBezTo>
                    <a:pt x="243" y="289"/>
                    <a:pt x="243" y="289"/>
                    <a:pt x="243" y="289"/>
                  </a:cubicBezTo>
                  <a:cubicBezTo>
                    <a:pt x="254" y="289"/>
                    <a:pt x="254" y="289"/>
                    <a:pt x="254" y="289"/>
                  </a:cubicBezTo>
                  <a:cubicBezTo>
                    <a:pt x="286" y="396"/>
                    <a:pt x="286" y="396"/>
                    <a:pt x="286" y="396"/>
                  </a:cubicBezTo>
                  <a:cubicBezTo>
                    <a:pt x="304" y="391"/>
                    <a:pt x="304" y="391"/>
                    <a:pt x="304" y="391"/>
                  </a:cubicBezTo>
                  <a:cubicBezTo>
                    <a:pt x="268" y="270"/>
                    <a:pt x="268" y="270"/>
                    <a:pt x="268" y="270"/>
                  </a:cubicBezTo>
                  <a:lnTo>
                    <a:pt x="243" y="27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3"/>
            <p:cNvSpPr>
              <a:spLocks noEditPoints="1"/>
            </p:cNvSpPr>
            <p:nvPr/>
          </p:nvSpPr>
          <p:spPr bwMode="auto">
            <a:xfrm>
              <a:off x="3493" y="968"/>
              <a:ext cx="902" cy="905"/>
            </a:xfrm>
            <a:custGeom>
              <a:avLst/>
              <a:gdLst>
                <a:gd name="T0" fmla="*/ 255 w 509"/>
                <a:gd name="T1" fmla="*/ 510 h 510"/>
                <a:gd name="T2" fmla="*/ 0 w 509"/>
                <a:gd name="T3" fmla="*/ 255 h 510"/>
                <a:gd name="T4" fmla="*/ 255 w 509"/>
                <a:gd name="T5" fmla="*/ 0 h 510"/>
                <a:gd name="T6" fmla="*/ 509 w 509"/>
                <a:gd name="T7" fmla="*/ 255 h 510"/>
                <a:gd name="T8" fmla="*/ 255 w 509"/>
                <a:gd name="T9" fmla="*/ 510 h 510"/>
                <a:gd name="T10" fmla="*/ 255 w 509"/>
                <a:gd name="T11" fmla="*/ 24 h 510"/>
                <a:gd name="T12" fmla="*/ 24 w 509"/>
                <a:gd name="T13" fmla="*/ 255 h 510"/>
                <a:gd name="T14" fmla="*/ 255 w 509"/>
                <a:gd name="T15" fmla="*/ 486 h 510"/>
                <a:gd name="T16" fmla="*/ 486 w 509"/>
                <a:gd name="T17" fmla="*/ 255 h 510"/>
                <a:gd name="T18" fmla="*/ 255 w 509"/>
                <a:gd name="T19" fmla="*/ 24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9" h="510">
                  <a:moveTo>
                    <a:pt x="255" y="510"/>
                  </a:moveTo>
                  <a:cubicBezTo>
                    <a:pt x="114" y="510"/>
                    <a:pt x="0" y="395"/>
                    <a:pt x="0" y="255"/>
                  </a:cubicBezTo>
                  <a:cubicBezTo>
                    <a:pt x="0" y="114"/>
                    <a:pt x="114" y="0"/>
                    <a:pt x="255" y="0"/>
                  </a:cubicBezTo>
                  <a:cubicBezTo>
                    <a:pt x="395" y="0"/>
                    <a:pt x="509" y="114"/>
                    <a:pt x="509" y="255"/>
                  </a:cubicBezTo>
                  <a:cubicBezTo>
                    <a:pt x="509" y="395"/>
                    <a:pt x="395" y="510"/>
                    <a:pt x="255" y="510"/>
                  </a:cubicBezTo>
                  <a:moveTo>
                    <a:pt x="255" y="24"/>
                  </a:moveTo>
                  <a:cubicBezTo>
                    <a:pt x="127" y="24"/>
                    <a:pt x="24" y="128"/>
                    <a:pt x="24" y="255"/>
                  </a:cubicBezTo>
                  <a:cubicBezTo>
                    <a:pt x="24" y="382"/>
                    <a:pt x="127" y="486"/>
                    <a:pt x="255" y="486"/>
                  </a:cubicBezTo>
                  <a:cubicBezTo>
                    <a:pt x="382" y="486"/>
                    <a:pt x="486" y="382"/>
                    <a:pt x="486" y="255"/>
                  </a:cubicBezTo>
                  <a:cubicBezTo>
                    <a:pt x="486" y="128"/>
                    <a:pt x="382" y="24"/>
                    <a:pt x="255" y="24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4"/>
            <p:cNvSpPr>
              <a:spLocks noEditPoints="1"/>
            </p:cNvSpPr>
            <p:nvPr/>
          </p:nvSpPr>
          <p:spPr bwMode="auto">
            <a:xfrm>
              <a:off x="3702" y="1099"/>
              <a:ext cx="484" cy="637"/>
            </a:xfrm>
            <a:custGeom>
              <a:avLst/>
              <a:gdLst>
                <a:gd name="T0" fmla="*/ 68 w 273"/>
                <a:gd name="T1" fmla="*/ 277 h 359"/>
                <a:gd name="T2" fmla="*/ 50 w 273"/>
                <a:gd name="T3" fmla="*/ 359 h 359"/>
                <a:gd name="T4" fmla="*/ 9 w 273"/>
                <a:gd name="T5" fmla="*/ 277 h 359"/>
                <a:gd name="T6" fmla="*/ 0 w 273"/>
                <a:gd name="T7" fmla="*/ 277 h 359"/>
                <a:gd name="T8" fmla="*/ 18 w 273"/>
                <a:gd name="T9" fmla="*/ 137 h 359"/>
                <a:gd name="T10" fmla="*/ 119 w 273"/>
                <a:gd name="T11" fmla="*/ 259 h 359"/>
                <a:gd name="T12" fmla="*/ 273 w 273"/>
                <a:gd name="T13" fmla="*/ 89 h 359"/>
                <a:gd name="T14" fmla="*/ 255 w 273"/>
                <a:gd name="T15" fmla="*/ 156 h 359"/>
                <a:gd name="T16" fmla="*/ 188 w 273"/>
                <a:gd name="T17" fmla="*/ 174 h 359"/>
                <a:gd name="T18" fmla="*/ 273 w 273"/>
                <a:gd name="T19" fmla="*/ 89 h 359"/>
                <a:gd name="T20" fmla="*/ 114 w 273"/>
                <a:gd name="T21" fmla="*/ 190 h 359"/>
                <a:gd name="T22" fmla="*/ 223 w 273"/>
                <a:gd name="T23" fmla="*/ 144 h 359"/>
                <a:gd name="T24" fmla="*/ 129 w 273"/>
                <a:gd name="T25" fmla="*/ 117 h 359"/>
                <a:gd name="T26" fmla="*/ 87 w 273"/>
                <a:gd name="T27" fmla="*/ 72 h 359"/>
                <a:gd name="T28" fmla="*/ 81 w 273"/>
                <a:gd name="T29" fmla="*/ 0 h 359"/>
                <a:gd name="T30" fmla="*/ 67 w 273"/>
                <a:gd name="T31" fmla="*/ 70 h 359"/>
                <a:gd name="T32" fmla="*/ 34 w 273"/>
                <a:gd name="T33" fmla="*/ 227 h 359"/>
                <a:gd name="T34" fmla="*/ 134 w 273"/>
                <a:gd name="T35" fmla="*/ 245 h 359"/>
                <a:gd name="T36" fmla="*/ 221 w 273"/>
                <a:gd name="T37" fmla="*/ 341 h 359"/>
                <a:gd name="T38" fmla="*/ 162 w 273"/>
                <a:gd name="T39" fmla="*/ 190 h 359"/>
                <a:gd name="T40" fmla="*/ 81 w 273"/>
                <a:gd name="T41" fmla="*/ 18 h 359"/>
                <a:gd name="T42" fmla="*/ 81 w 273"/>
                <a:gd name="T43" fmla="*/ 54 h 359"/>
                <a:gd name="T44" fmla="*/ 180 w 273"/>
                <a:gd name="T45" fmla="*/ 334 h 359"/>
                <a:gd name="T46" fmla="*/ 52 w 273"/>
                <a:gd name="T47" fmla="*/ 227 h 359"/>
                <a:gd name="T48" fmla="*/ 76 w 273"/>
                <a:gd name="T49" fmla="*/ 87 h 359"/>
                <a:gd name="T50" fmla="*/ 94 w 273"/>
                <a:gd name="T51" fmla="*/ 107 h 359"/>
                <a:gd name="T52" fmla="*/ 94 w 273"/>
                <a:gd name="T53" fmla="*/ 106 h 359"/>
                <a:gd name="T54" fmla="*/ 122 w 273"/>
                <a:gd name="T55" fmla="*/ 137 h 359"/>
                <a:gd name="T56" fmla="*/ 200 w 273"/>
                <a:gd name="T57" fmla="*/ 131 h 359"/>
                <a:gd name="T58" fmla="*/ 114 w 273"/>
                <a:gd name="T59" fmla="*/ 155 h 359"/>
                <a:gd name="T60" fmla="*/ 78 w 273"/>
                <a:gd name="T61" fmla="*/ 119 h 359"/>
                <a:gd name="T62" fmla="*/ 96 w 273"/>
                <a:gd name="T63" fmla="*/ 163 h 359"/>
                <a:gd name="T64" fmla="*/ 162 w 273"/>
                <a:gd name="T65" fmla="*/ 208 h 359"/>
                <a:gd name="T66" fmla="*/ 180 w 273"/>
                <a:gd name="T67" fmla="*/ 334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3" h="359">
                  <a:moveTo>
                    <a:pt x="119" y="277"/>
                  </a:moveTo>
                  <a:cubicBezTo>
                    <a:pt x="68" y="277"/>
                    <a:pt x="68" y="277"/>
                    <a:pt x="68" y="277"/>
                  </a:cubicBezTo>
                  <a:cubicBezTo>
                    <a:pt x="68" y="359"/>
                    <a:pt x="68" y="359"/>
                    <a:pt x="68" y="359"/>
                  </a:cubicBezTo>
                  <a:cubicBezTo>
                    <a:pt x="50" y="359"/>
                    <a:pt x="50" y="359"/>
                    <a:pt x="50" y="359"/>
                  </a:cubicBezTo>
                  <a:cubicBezTo>
                    <a:pt x="50" y="277"/>
                    <a:pt x="50" y="277"/>
                    <a:pt x="50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9" y="277"/>
                    <a:pt x="9" y="277"/>
                    <a:pt x="9" y="277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8" y="137"/>
                    <a:pt x="18" y="137"/>
                    <a:pt x="18" y="137"/>
                  </a:cubicBezTo>
                  <a:cubicBezTo>
                    <a:pt x="18" y="259"/>
                    <a:pt x="18" y="259"/>
                    <a:pt x="18" y="259"/>
                  </a:cubicBezTo>
                  <a:cubicBezTo>
                    <a:pt x="119" y="259"/>
                    <a:pt x="119" y="259"/>
                    <a:pt x="119" y="259"/>
                  </a:cubicBezTo>
                  <a:lnTo>
                    <a:pt x="119" y="277"/>
                  </a:lnTo>
                  <a:close/>
                  <a:moveTo>
                    <a:pt x="273" y="89"/>
                  </a:moveTo>
                  <a:cubicBezTo>
                    <a:pt x="255" y="89"/>
                    <a:pt x="255" y="89"/>
                    <a:pt x="255" y="89"/>
                  </a:cubicBezTo>
                  <a:cubicBezTo>
                    <a:pt x="255" y="156"/>
                    <a:pt x="255" y="156"/>
                    <a:pt x="255" y="156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273" y="174"/>
                    <a:pt x="273" y="174"/>
                    <a:pt x="273" y="174"/>
                  </a:cubicBezTo>
                  <a:lnTo>
                    <a:pt x="273" y="89"/>
                  </a:lnTo>
                  <a:close/>
                  <a:moveTo>
                    <a:pt x="162" y="190"/>
                  </a:moveTo>
                  <a:cubicBezTo>
                    <a:pt x="114" y="190"/>
                    <a:pt x="114" y="190"/>
                    <a:pt x="114" y="190"/>
                  </a:cubicBezTo>
                  <a:cubicBezTo>
                    <a:pt x="114" y="175"/>
                    <a:pt x="114" y="175"/>
                    <a:pt x="114" y="175"/>
                  </a:cubicBezTo>
                  <a:cubicBezTo>
                    <a:pt x="223" y="144"/>
                    <a:pt x="223" y="144"/>
                    <a:pt x="223" y="144"/>
                  </a:cubicBezTo>
                  <a:cubicBezTo>
                    <a:pt x="210" y="106"/>
                    <a:pt x="210" y="106"/>
                    <a:pt x="210" y="106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90" y="75"/>
                    <a:pt x="90" y="75"/>
                    <a:pt x="90" y="75"/>
                  </a:cubicBezTo>
                  <a:cubicBezTo>
                    <a:pt x="87" y="72"/>
                    <a:pt x="87" y="72"/>
                    <a:pt x="87" y="72"/>
                  </a:cubicBezTo>
                  <a:cubicBezTo>
                    <a:pt x="104" y="69"/>
                    <a:pt x="118" y="54"/>
                    <a:pt x="118" y="36"/>
                  </a:cubicBezTo>
                  <a:cubicBezTo>
                    <a:pt x="118" y="16"/>
                    <a:pt x="101" y="0"/>
                    <a:pt x="81" y="0"/>
                  </a:cubicBezTo>
                  <a:cubicBezTo>
                    <a:pt x="61" y="0"/>
                    <a:pt x="45" y="16"/>
                    <a:pt x="45" y="36"/>
                  </a:cubicBezTo>
                  <a:cubicBezTo>
                    <a:pt x="45" y="51"/>
                    <a:pt x="54" y="64"/>
                    <a:pt x="67" y="70"/>
                  </a:cubicBezTo>
                  <a:cubicBezTo>
                    <a:pt x="48" y="74"/>
                    <a:pt x="34" y="91"/>
                    <a:pt x="34" y="111"/>
                  </a:cubicBezTo>
                  <a:cubicBezTo>
                    <a:pt x="34" y="227"/>
                    <a:pt x="34" y="227"/>
                    <a:pt x="34" y="227"/>
                  </a:cubicBezTo>
                  <a:cubicBezTo>
                    <a:pt x="34" y="245"/>
                    <a:pt x="34" y="245"/>
                    <a:pt x="34" y="245"/>
                  </a:cubicBezTo>
                  <a:cubicBezTo>
                    <a:pt x="134" y="245"/>
                    <a:pt x="134" y="245"/>
                    <a:pt x="134" y="245"/>
                  </a:cubicBezTo>
                  <a:cubicBezTo>
                    <a:pt x="168" y="357"/>
                    <a:pt x="168" y="357"/>
                    <a:pt x="168" y="357"/>
                  </a:cubicBezTo>
                  <a:cubicBezTo>
                    <a:pt x="221" y="341"/>
                    <a:pt x="221" y="341"/>
                    <a:pt x="221" y="341"/>
                  </a:cubicBezTo>
                  <a:cubicBezTo>
                    <a:pt x="175" y="190"/>
                    <a:pt x="175" y="190"/>
                    <a:pt x="175" y="190"/>
                  </a:cubicBezTo>
                  <a:lnTo>
                    <a:pt x="162" y="190"/>
                  </a:lnTo>
                  <a:close/>
                  <a:moveTo>
                    <a:pt x="63" y="36"/>
                  </a:moveTo>
                  <a:cubicBezTo>
                    <a:pt x="63" y="26"/>
                    <a:pt x="71" y="18"/>
                    <a:pt x="81" y="18"/>
                  </a:cubicBezTo>
                  <a:cubicBezTo>
                    <a:pt x="91" y="18"/>
                    <a:pt x="99" y="26"/>
                    <a:pt x="99" y="36"/>
                  </a:cubicBezTo>
                  <a:cubicBezTo>
                    <a:pt x="99" y="46"/>
                    <a:pt x="91" y="54"/>
                    <a:pt x="81" y="54"/>
                  </a:cubicBezTo>
                  <a:cubicBezTo>
                    <a:pt x="71" y="54"/>
                    <a:pt x="63" y="46"/>
                    <a:pt x="63" y="36"/>
                  </a:cubicBezTo>
                  <a:moveTo>
                    <a:pt x="180" y="334"/>
                  </a:moveTo>
                  <a:cubicBezTo>
                    <a:pt x="148" y="227"/>
                    <a:pt x="148" y="227"/>
                    <a:pt x="148" y="227"/>
                  </a:cubicBezTo>
                  <a:cubicBezTo>
                    <a:pt x="52" y="227"/>
                    <a:pt x="52" y="227"/>
                    <a:pt x="52" y="227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52" y="98"/>
                    <a:pt x="63" y="87"/>
                    <a:pt x="76" y="8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7"/>
                    <a:pt x="94" y="107"/>
                    <a:pt x="94" y="107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22" y="137"/>
                    <a:pt x="122" y="137"/>
                    <a:pt x="122" y="137"/>
                  </a:cubicBezTo>
                  <a:cubicBezTo>
                    <a:pt x="198" y="126"/>
                    <a:pt x="198" y="126"/>
                    <a:pt x="198" y="126"/>
                  </a:cubicBezTo>
                  <a:cubicBezTo>
                    <a:pt x="200" y="131"/>
                    <a:pt x="200" y="131"/>
                    <a:pt x="200" y="131"/>
                  </a:cubicBezTo>
                  <a:cubicBezTo>
                    <a:pt x="115" y="155"/>
                    <a:pt x="115" y="155"/>
                    <a:pt x="115" y="155"/>
                  </a:cubicBezTo>
                  <a:cubicBezTo>
                    <a:pt x="114" y="155"/>
                    <a:pt x="114" y="155"/>
                    <a:pt x="114" y="155"/>
                  </a:cubicBezTo>
                  <a:cubicBezTo>
                    <a:pt x="96" y="137"/>
                    <a:pt x="96" y="137"/>
                    <a:pt x="96" y="137"/>
                  </a:cubicBezTo>
                  <a:cubicBezTo>
                    <a:pt x="78" y="119"/>
                    <a:pt x="78" y="119"/>
                    <a:pt x="78" y="119"/>
                  </a:cubicBezTo>
                  <a:cubicBezTo>
                    <a:pt x="65" y="132"/>
                    <a:pt x="65" y="132"/>
                    <a:pt x="65" y="132"/>
                  </a:cubicBezTo>
                  <a:cubicBezTo>
                    <a:pt x="96" y="163"/>
                    <a:pt x="96" y="163"/>
                    <a:pt x="96" y="163"/>
                  </a:cubicBezTo>
                  <a:cubicBezTo>
                    <a:pt x="96" y="208"/>
                    <a:pt x="96" y="208"/>
                    <a:pt x="96" y="208"/>
                  </a:cubicBezTo>
                  <a:cubicBezTo>
                    <a:pt x="162" y="208"/>
                    <a:pt x="162" y="208"/>
                    <a:pt x="162" y="208"/>
                  </a:cubicBezTo>
                  <a:cubicBezTo>
                    <a:pt x="198" y="329"/>
                    <a:pt x="198" y="329"/>
                    <a:pt x="198" y="329"/>
                  </a:cubicBezTo>
                  <a:lnTo>
                    <a:pt x="180" y="33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9" name="Group 358"/>
          <p:cNvGrpSpPr/>
          <p:nvPr/>
        </p:nvGrpSpPr>
        <p:grpSpPr>
          <a:xfrm>
            <a:off x="5824403" y="4060420"/>
            <a:ext cx="496227" cy="496229"/>
            <a:chOff x="5824403" y="4060420"/>
            <a:chExt cx="496227" cy="496229"/>
          </a:xfrm>
        </p:grpSpPr>
        <p:sp>
          <p:nvSpPr>
            <p:cNvPr id="444" name="Rectangle 13"/>
            <p:cNvSpPr>
              <a:spLocks noChangeArrowheads="1"/>
            </p:cNvSpPr>
            <p:nvPr/>
          </p:nvSpPr>
          <p:spPr bwMode="auto">
            <a:xfrm>
              <a:off x="5824403" y="4060420"/>
              <a:ext cx="496227" cy="49622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5"/>
            <p:cNvSpPr>
              <a:spLocks/>
            </p:cNvSpPr>
            <p:nvPr/>
          </p:nvSpPr>
          <p:spPr bwMode="auto">
            <a:xfrm>
              <a:off x="5961449" y="4192586"/>
              <a:ext cx="359181" cy="364063"/>
            </a:xfrm>
            <a:custGeom>
              <a:avLst/>
              <a:gdLst>
                <a:gd name="T0" fmla="*/ 874 w 874"/>
                <a:gd name="T1" fmla="*/ 885 h 885"/>
                <a:gd name="T2" fmla="*/ 874 w 874"/>
                <a:gd name="T3" fmla="*/ 319 h 885"/>
                <a:gd name="T4" fmla="*/ 554 w 874"/>
                <a:gd name="T5" fmla="*/ 0 h 885"/>
                <a:gd name="T6" fmla="*/ 554 w 874"/>
                <a:gd name="T7" fmla="*/ 2 h 885"/>
                <a:gd name="T8" fmla="*/ 670 w 874"/>
                <a:gd name="T9" fmla="*/ 282 h 885"/>
                <a:gd name="T10" fmla="*/ 271 w 874"/>
                <a:gd name="T11" fmla="*/ 680 h 885"/>
                <a:gd name="T12" fmla="*/ 0 w 874"/>
                <a:gd name="T13" fmla="*/ 573 h 885"/>
                <a:gd name="T14" fmla="*/ 315 w 874"/>
                <a:gd name="T15" fmla="*/ 885 h 885"/>
                <a:gd name="T16" fmla="*/ 874 w 874"/>
                <a:gd name="T17" fmla="*/ 8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4" h="885">
                  <a:moveTo>
                    <a:pt x="874" y="885"/>
                  </a:moveTo>
                  <a:cubicBezTo>
                    <a:pt x="874" y="319"/>
                    <a:pt x="874" y="319"/>
                    <a:pt x="874" y="319"/>
                  </a:cubicBezTo>
                  <a:cubicBezTo>
                    <a:pt x="554" y="0"/>
                    <a:pt x="554" y="0"/>
                    <a:pt x="554" y="0"/>
                  </a:cubicBezTo>
                  <a:cubicBezTo>
                    <a:pt x="554" y="2"/>
                    <a:pt x="554" y="2"/>
                    <a:pt x="554" y="2"/>
                  </a:cubicBezTo>
                  <a:cubicBezTo>
                    <a:pt x="625" y="74"/>
                    <a:pt x="670" y="173"/>
                    <a:pt x="670" y="282"/>
                  </a:cubicBezTo>
                  <a:cubicBezTo>
                    <a:pt x="670" y="502"/>
                    <a:pt x="491" y="680"/>
                    <a:pt x="271" y="680"/>
                  </a:cubicBezTo>
                  <a:cubicBezTo>
                    <a:pt x="167" y="680"/>
                    <a:pt x="71" y="639"/>
                    <a:pt x="0" y="573"/>
                  </a:cubicBezTo>
                  <a:cubicBezTo>
                    <a:pt x="315" y="885"/>
                    <a:pt x="315" y="885"/>
                    <a:pt x="315" y="885"/>
                  </a:cubicBezTo>
                  <a:lnTo>
                    <a:pt x="874" y="88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58" name="Group 357"/>
            <p:cNvGrpSpPr/>
            <p:nvPr/>
          </p:nvGrpSpPr>
          <p:grpSpPr>
            <a:xfrm>
              <a:off x="5908768" y="4144240"/>
              <a:ext cx="327497" cy="328586"/>
              <a:chOff x="6357620" y="3576338"/>
              <a:chExt cx="327497" cy="328586"/>
            </a:xfrm>
            <a:solidFill>
              <a:schemeClr val="bg1"/>
            </a:solidFill>
          </p:grpSpPr>
          <p:sp>
            <p:nvSpPr>
              <p:cNvPr id="453" name="Freeform 23"/>
              <p:cNvSpPr>
                <a:spLocks noEditPoints="1"/>
              </p:cNvSpPr>
              <p:nvPr/>
            </p:nvSpPr>
            <p:spPr bwMode="auto">
              <a:xfrm>
                <a:off x="6357620" y="3576338"/>
                <a:ext cx="327497" cy="328586"/>
              </a:xfrm>
              <a:custGeom>
                <a:avLst/>
                <a:gdLst>
                  <a:gd name="T0" fmla="*/ 255 w 509"/>
                  <a:gd name="T1" fmla="*/ 510 h 510"/>
                  <a:gd name="T2" fmla="*/ 0 w 509"/>
                  <a:gd name="T3" fmla="*/ 255 h 510"/>
                  <a:gd name="T4" fmla="*/ 255 w 509"/>
                  <a:gd name="T5" fmla="*/ 0 h 510"/>
                  <a:gd name="T6" fmla="*/ 509 w 509"/>
                  <a:gd name="T7" fmla="*/ 255 h 510"/>
                  <a:gd name="T8" fmla="*/ 255 w 509"/>
                  <a:gd name="T9" fmla="*/ 510 h 510"/>
                  <a:gd name="T10" fmla="*/ 255 w 509"/>
                  <a:gd name="T11" fmla="*/ 24 h 510"/>
                  <a:gd name="T12" fmla="*/ 24 w 509"/>
                  <a:gd name="T13" fmla="*/ 255 h 510"/>
                  <a:gd name="T14" fmla="*/ 255 w 509"/>
                  <a:gd name="T15" fmla="*/ 486 h 510"/>
                  <a:gd name="T16" fmla="*/ 486 w 509"/>
                  <a:gd name="T17" fmla="*/ 255 h 510"/>
                  <a:gd name="T18" fmla="*/ 255 w 509"/>
                  <a:gd name="T19" fmla="*/ 24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9" h="510">
                    <a:moveTo>
                      <a:pt x="255" y="510"/>
                    </a:moveTo>
                    <a:cubicBezTo>
                      <a:pt x="114" y="510"/>
                      <a:pt x="0" y="395"/>
                      <a:pt x="0" y="255"/>
                    </a:cubicBezTo>
                    <a:cubicBezTo>
                      <a:pt x="0" y="114"/>
                      <a:pt x="114" y="0"/>
                      <a:pt x="255" y="0"/>
                    </a:cubicBezTo>
                    <a:cubicBezTo>
                      <a:pt x="395" y="0"/>
                      <a:pt x="509" y="114"/>
                      <a:pt x="509" y="255"/>
                    </a:cubicBezTo>
                    <a:cubicBezTo>
                      <a:pt x="509" y="395"/>
                      <a:pt x="395" y="510"/>
                      <a:pt x="255" y="510"/>
                    </a:cubicBezTo>
                    <a:moveTo>
                      <a:pt x="255" y="24"/>
                    </a:moveTo>
                    <a:cubicBezTo>
                      <a:pt x="127" y="24"/>
                      <a:pt x="24" y="128"/>
                      <a:pt x="24" y="255"/>
                    </a:cubicBezTo>
                    <a:cubicBezTo>
                      <a:pt x="24" y="382"/>
                      <a:pt x="127" y="486"/>
                      <a:pt x="255" y="486"/>
                    </a:cubicBezTo>
                    <a:cubicBezTo>
                      <a:pt x="382" y="486"/>
                      <a:pt x="486" y="382"/>
                      <a:pt x="486" y="255"/>
                    </a:cubicBezTo>
                    <a:cubicBezTo>
                      <a:pt x="486" y="128"/>
                      <a:pt x="382" y="24"/>
                      <a:pt x="255" y="24"/>
                    </a:cubicBezTo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24"/>
              <p:cNvSpPr>
                <a:spLocks noEditPoints="1"/>
              </p:cNvSpPr>
              <p:nvPr/>
            </p:nvSpPr>
            <p:spPr bwMode="auto">
              <a:xfrm>
                <a:off x="6433503" y="3623901"/>
                <a:ext cx="175730" cy="231281"/>
              </a:xfrm>
              <a:custGeom>
                <a:avLst/>
                <a:gdLst>
                  <a:gd name="T0" fmla="*/ 68 w 273"/>
                  <a:gd name="T1" fmla="*/ 277 h 359"/>
                  <a:gd name="T2" fmla="*/ 50 w 273"/>
                  <a:gd name="T3" fmla="*/ 359 h 359"/>
                  <a:gd name="T4" fmla="*/ 9 w 273"/>
                  <a:gd name="T5" fmla="*/ 277 h 359"/>
                  <a:gd name="T6" fmla="*/ 0 w 273"/>
                  <a:gd name="T7" fmla="*/ 277 h 359"/>
                  <a:gd name="T8" fmla="*/ 18 w 273"/>
                  <a:gd name="T9" fmla="*/ 137 h 359"/>
                  <a:gd name="T10" fmla="*/ 119 w 273"/>
                  <a:gd name="T11" fmla="*/ 259 h 359"/>
                  <a:gd name="T12" fmla="*/ 273 w 273"/>
                  <a:gd name="T13" fmla="*/ 89 h 359"/>
                  <a:gd name="T14" fmla="*/ 255 w 273"/>
                  <a:gd name="T15" fmla="*/ 156 h 359"/>
                  <a:gd name="T16" fmla="*/ 188 w 273"/>
                  <a:gd name="T17" fmla="*/ 174 h 359"/>
                  <a:gd name="T18" fmla="*/ 273 w 273"/>
                  <a:gd name="T19" fmla="*/ 89 h 359"/>
                  <a:gd name="T20" fmla="*/ 114 w 273"/>
                  <a:gd name="T21" fmla="*/ 190 h 359"/>
                  <a:gd name="T22" fmla="*/ 223 w 273"/>
                  <a:gd name="T23" fmla="*/ 144 h 359"/>
                  <a:gd name="T24" fmla="*/ 129 w 273"/>
                  <a:gd name="T25" fmla="*/ 117 h 359"/>
                  <a:gd name="T26" fmla="*/ 87 w 273"/>
                  <a:gd name="T27" fmla="*/ 72 h 359"/>
                  <a:gd name="T28" fmla="*/ 81 w 273"/>
                  <a:gd name="T29" fmla="*/ 0 h 359"/>
                  <a:gd name="T30" fmla="*/ 67 w 273"/>
                  <a:gd name="T31" fmla="*/ 70 h 359"/>
                  <a:gd name="T32" fmla="*/ 34 w 273"/>
                  <a:gd name="T33" fmla="*/ 227 h 359"/>
                  <a:gd name="T34" fmla="*/ 134 w 273"/>
                  <a:gd name="T35" fmla="*/ 245 h 359"/>
                  <a:gd name="T36" fmla="*/ 221 w 273"/>
                  <a:gd name="T37" fmla="*/ 341 h 359"/>
                  <a:gd name="T38" fmla="*/ 162 w 273"/>
                  <a:gd name="T39" fmla="*/ 190 h 359"/>
                  <a:gd name="T40" fmla="*/ 81 w 273"/>
                  <a:gd name="T41" fmla="*/ 18 h 359"/>
                  <a:gd name="T42" fmla="*/ 81 w 273"/>
                  <a:gd name="T43" fmla="*/ 54 h 359"/>
                  <a:gd name="T44" fmla="*/ 180 w 273"/>
                  <a:gd name="T45" fmla="*/ 334 h 359"/>
                  <a:gd name="T46" fmla="*/ 52 w 273"/>
                  <a:gd name="T47" fmla="*/ 227 h 359"/>
                  <a:gd name="T48" fmla="*/ 76 w 273"/>
                  <a:gd name="T49" fmla="*/ 87 h 359"/>
                  <a:gd name="T50" fmla="*/ 94 w 273"/>
                  <a:gd name="T51" fmla="*/ 107 h 359"/>
                  <a:gd name="T52" fmla="*/ 94 w 273"/>
                  <a:gd name="T53" fmla="*/ 106 h 359"/>
                  <a:gd name="T54" fmla="*/ 122 w 273"/>
                  <a:gd name="T55" fmla="*/ 137 h 359"/>
                  <a:gd name="T56" fmla="*/ 200 w 273"/>
                  <a:gd name="T57" fmla="*/ 131 h 359"/>
                  <a:gd name="T58" fmla="*/ 114 w 273"/>
                  <a:gd name="T59" fmla="*/ 155 h 359"/>
                  <a:gd name="T60" fmla="*/ 78 w 273"/>
                  <a:gd name="T61" fmla="*/ 119 h 359"/>
                  <a:gd name="T62" fmla="*/ 96 w 273"/>
                  <a:gd name="T63" fmla="*/ 163 h 359"/>
                  <a:gd name="T64" fmla="*/ 162 w 273"/>
                  <a:gd name="T65" fmla="*/ 208 h 359"/>
                  <a:gd name="T66" fmla="*/ 180 w 273"/>
                  <a:gd name="T67" fmla="*/ 334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73" h="359">
                    <a:moveTo>
                      <a:pt x="119" y="277"/>
                    </a:moveTo>
                    <a:cubicBezTo>
                      <a:pt x="68" y="277"/>
                      <a:pt x="68" y="277"/>
                      <a:pt x="68" y="277"/>
                    </a:cubicBezTo>
                    <a:cubicBezTo>
                      <a:pt x="68" y="359"/>
                      <a:pt x="68" y="359"/>
                      <a:pt x="68" y="359"/>
                    </a:cubicBezTo>
                    <a:cubicBezTo>
                      <a:pt x="50" y="359"/>
                      <a:pt x="50" y="359"/>
                      <a:pt x="50" y="359"/>
                    </a:cubicBezTo>
                    <a:cubicBezTo>
                      <a:pt x="50" y="277"/>
                      <a:pt x="50" y="277"/>
                      <a:pt x="50" y="277"/>
                    </a:cubicBezTo>
                    <a:cubicBezTo>
                      <a:pt x="9" y="277"/>
                      <a:pt x="9" y="277"/>
                      <a:pt x="9" y="277"/>
                    </a:cubicBezTo>
                    <a:cubicBezTo>
                      <a:pt x="9" y="277"/>
                      <a:pt x="9" y="277"/>
                      <a:pt x="9" y="277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18" y="137"/>
                      <a:pt x="18" y="137"/>
                      <a:pt x="18" y="137"/>
                    </a:cubicBezTo>
                    <a:cubicBezTo>
                      <a:pt x="18" y="259"/>
                      <a:pt x="18" y="259"/>
                      <a:pt x="18" y="259"/>
                    </a:cubicBezTo>
                    <a:cubicBezTo>
                      <a:pt x="119" y="259"/>
                      <a:pt x="119" y="259"/>
                      <a:pt x="119" y="259"/>
                    </a:cubicBezTo>
                    <a:lnTo>
                      <a:pt x="119" y="277"/>
                    </a:lnTo>
                    <a:close/>
                    <a:moveTo>
                      <a:pt x="273" y="89"/>
                    </a:moveTo>
                    <a:cubicBezTo>
                      <a:pt x="255" y="89"/>
                      <a:pt x="255" y="89"/>
                      <a:pt x="255" y="89"/>
                    </a:cubicBezTo>
                    <a:cubicBezTo>
                      <a:pt x="255" y="156"/>
                      <a:pt x="255" y="156"/>
                      <a:pt x="255" y="156"/>
                    </a:cubicBezTo>
                    <a:cubicBezTo>
                      <a:pt x="188" y="156"/>
                      <a:pt x="188" y="156"/>
                      <a:pt x="188" y="156"/>
                    </a:cubicBezTo>
                    <a:cubicBezTo>
                      <a:pt x="188" y="174"/>
                      <a:pt x="188" y="174"/>
                      <a:pt x="188" y="174"/>
                    </a:cubicBezTo>
                    <a:cubicBezTo>
                      <a:pt x="273" y="174"/>
                      <a:pt x="273" y="174"/>
                      <a:pt x="273" y="174"/>
                    </a:cubicBezTo>
                    <a:lnTo>
                      <a:pt x="273" y="89"/>
                    </a:lnTo>
                    <a:close/>
                    <a:moveTo>
                      <a:pt x="162" y="190"/>
                    </a:moveTo>
                    <a:cubicBezTo>
                      <a:pt x="114" y="190"/>
                      <a:pt x="114" y="190"/>
                      <a:pt x="114" y="190"/>
                    </a:cubicBezTo>
                    <a:cubicBezTo>
                      <a:pt x="114" y="175"/>
                      <a:pt x="114" y="175"/>
                      <a:pt x="114" y="175"/>
                    </a:cubicBezTo>
                    <a:cubicBezTo>
                      <a:pt x="223" y="144"/>
                      <a:pt x="223" y="144"/>
                      <a:pt x="223" y="144"/>
                    </a:cubicBezTo>
                    <a:cubicBezTo>
                      <a:pt x="210" y="106"/>
                      <a:pt x="210" y="106"/>
                      <a:pt x="210" y="106"/>
                    </a:cubicBezTo>
                    <a:cubicBezTo>
                      <a:pt x="129" y="117"/>
                      <a:pt x="129" y="117"/>
                      <a:pt x="129" y="117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7" y="72"/>
                      <a:pt x="87" y="72"/>
                      <a:pt x="87" y="72"/>
                    </a:cubicBezTo>
                    <a:cubicBezTo>
                      <a:pt x="104" y="69"/>
                      <a:pt x="118" y="54"/>
                      <a:pt x="118" y="36"/>
                    </a:cubicBezTo>
                    <a:cubicBezTo>
                      <a:pt x="118" y="16"/>
                      <a:pt x="101" y="0"/>
                      <a:pt x="81" y="0"/>
                    </a:cubicBezTo>
                    <a:cubicBezTo>
                      <a:pt x="61" y="0"/>
                      <a:pt x="45" y="16"/>
                      <a:pt x="45" y="36"/>
                    </a:cubicBezTo>
                    <a:cubicBezTo>
                      <a:pt x="45" y="51"/>
                      <a:pt x="54" y="64"/>
                      <a:pt x="67" y="70"/>
                    </a:cubicBezTo>
                    <a:cubicBezTo>
                      <a:pt x="48" y="74"/>
                      <a:pt x="34" y="91"/>
                      <a:pt x="34" y="111"/>
                    </a:cubicBezTo>
                    <a:cubicBezTo>
                      <a:pt x="34" y="227"/>
                      <a:pt x="34" y="227"/>
                      <a:pt x="34" y="227"/>
                    </a:cubicBezTo>
                    <a:cubicBezTo>
                      <a:pt x="34" y="245"/>
                      <a:pt x="34" y="245"/>
                      <a:pt x="34" y="245"/>
                    </a:cubicBezTo>
                    <a:cubicBezTo>
                      <a:pt x="134" y="245"/>
                      <a:pt x="134" y="245"/>
                      <a:pt x="134" y="245"/>
                    </a:cubicBezTo>
                    <a:cubicBezTo>
                      <a:pt x="168" y="357"/>
                      <a:pt x="168" y="357"/>
                      <a:pt x="168" y="357"/>
                    </a:cubicBezTo>
                    <a:cubicBezTo>
                      <a:pt x="221" y="341"/>
                      <a:pt x="221" y="341"/>
                      <a:pt x="221" y="341"/>
                    </a:cubicBezTo>
                    <a:cubicBezTo>
                      <a:pt x="175" y="190"/>
                      <a:pt x="175" y="190"/>
                      <a:pt x="175" y="190"/>
                    </a:cubicBezTo>
                    <a:lnTo>
                      <a:pt x="162" y="190"/>
                    </a:lnTo>
                    <a:close/>
                    <a:moveTo>
                      <a:pt x="63" y="36"/>
                    </a:moveTo>
                    <a:cubicBezTo>
                      <a:pt x="63" y="26"/>
                      <a:pt x="71" y="18"/>
                      <a:pt x="81" y="18"/>
                    </a:cubicBezTo>
                    <a:cubicBezTo>
                      <a:pt x="91" y="18"/>
                      <a:pt x="99" y="26"/>
                      <a:pt x="99" y="36"/>
                    </a:cubicBezTo>
                    <a:cubicBezTo>
                      <a:pt x="99" y="46"/>
                      <a:pt x="91" y="54"/>
                      <a:pt x="81" y="54"/>
                    </a:cubicBezTo>
                    <a:cubicBezTo>
                      <a:pt x="71" y="54"/>
                      <a:pt x="63" y="46"/>
                      <a:pt x="63" y="36"/>
                    </a:cubicBezTo>
                    <a:moveTo>
                      <a:pt x="180" y="334"/>
                    </a:moveTo>
                    <a:cubicBezTo>
                      <a:pt x="148" y="227"/>
                      <a:pt x="148" y="227"/>
                      <a:pt x="148" y="227"/>
                    </a:cubicBezTo>
                    <a:cubicBezTo>
                      <a:pt x="52" y="227"/>
                      <a:pt x="52" y="227"/>
                      <a:pt x="52" y="227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2" y="98"/>
                      <a:pt x="63" y="87"/>
                      <a:pt x="76" y="87"/>
                    </a:cubicBezTo>
                    <a:cubicBezTo>
                      <a:pt x="94" y="106"/>
                      <a:pt x="94" y="106"/>
                      <a:pt x="94" y="106"/>
                    </a:cubicBezTo>
                    <a:cubicBezTo>
                      <a:pt x="94" y="107"/>
                      <a:pt x="94" y="107"/>
                      <a:pt x="94" y="107"/>
                    </a:cubicBezTo>
                    <a:cubicBezTo>
                      <a:pt x="94" y="107"/>
                      <a:pt x="94" y="107"/>
                      <a:pt x="94" y="107"/>
                    </a:cubicBezTo>
                    <a:cubicBezTo>
                      <a:pt x="94" y="106"/>
                      <a:pt x="94" y="106"/>
                      <a:pt x="94" y="106"/>
                    </a:cubicBezTo>
                    <a:cubicBezTo>
                      <a:pt x="114" y="128"/>
                      <a:pt x="114" y="128"/>
                      <a:pt x="114" y="128"/>
                    </a:cubicBezTo>
                    <a:cubicBezTo>
                      <a:pt x="122" y="137"/>
                      <a:pt x="122" y="137"/>
                      <a:pt x="122" y="137"/>
                    </a:cubicBezTo>
                    <a:cubicBezTo>
                      <a:pt x="198" y="126"/>
                      <a:pt x="198" y="126"/>
                      <a:pt x="198" y="126"/>
                    </a:cubicBezTo>
                    <a:cubicBezTo>
                      <a:pt x="200" y="131"/>
                      <a:pt x="200" y="131"/>
                      <a:pt x="200" y="131"/>
                    </a:cubicBezTo>
                    <a:cubicBezTo>
                      <a:pt x="115" y="155"/>
                      <a:pt x="115" y="155"/>
                      <a:pt x="115" y="155"/>
                    </a:cubicBezTo>
                    <a:cubicBezTo>
                      <a:pt x="114" y="155"/>
                      <a:pt x="114" y="155"/>
                      <a:pt x="114" y="155"/>
                    </a:cubicBezTo>
                    <a:cubicBezTo>
                      <a:pt x="96" y="137"/>
                      <a:pt x="96" y="137"/>
                      <a:pt x="96" y="137"/>
                    </a:cubicBezTo>
                    <a:cubicBezTo>
                      <a:pt x="78" y="119"/>
                      <a:pt x="78" y="119"/>
                      <a:pt x="78" y="119"/>
                    </a:cubicBezTo>
                    <a:cubicBezTo>
                      <a:pt x="65" y="132"/>
                      <a:pt x="65" y="132"/>
                      <a:pt x="65" y="132"/>
                    </a:cubicBezTo>
                    <a:cubicBezTo>
                      <a:pt x="96" y="163"/>
                      <a:pt x="96" y="163"/>
                      <a:pt x="96" y="163"/>
                    </a:cubicBezTo>
                    <a:cubicBezTo>
                      <a:pt x="96" y="208"/>
                      <a:pt x="96" y="208"/>
                      <a:pt x="96" y="208"/>
                    </a:cubicBezTo>
                    <a:cubicBezTo>
                      <a:pt x="162" y="208"/>
                      <a:pt x="162" y="208"/>
                      <a:pt x="162" y="208"/>
                    </a:cubicBezTo>
                    <a:cubicBezTo>
                      <a:pt x="198" y="329"/>
                      <a:pt x="198" y="329"/>
                      <a:pt x="198" y="329"/>
                    </a:cubicBezTo>
                    <a:lnTo>
                      <a:pt x="180" y="334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68" name="Group 27"/>
          <p:cNvGrpSpPr>
            <a:grpSpLocks noChangeAspect="1"/>
          </p:cNvGrpSpPr>
          <p:nvPr/>
        </p:nvGrpSpPr>
        <p:grpSpPr bwMode="auto">
          <a:xfrm>
            <a:off x="6727825" y="1699049"/>
            <a:ext cx="287338" cy="300037"/>
            <a:chOff x="4238" y="1075"/>
            <a:chExt cx="181" cy="189"/>
          </a:xfrm>
        </p:grpSpPr>
        <p:sp>
          <p:nvSpPr>
            <p:cNvPr id="413" name="Freeform 28"/>
            <p:cNvSpPr>
              <a:spLocks noEditPoints="1"/>
            </p:cNvSpPr>
            <p:nvPr/>
          </p:nvSpPr>
          <p:spPr bwMode="auto">
            <a:xfrm>
              <a:off x="4253" y="1122"/>
              <a:ext cx="76" cy="95"/>
            </a:xfrm>
            <a:custGeom>
              <a:avLst/>
              <a:gdLst>
                <a:gd name="T0" fmla="*/ 42 w 42"/>
                <a:gd name="T1" fmla="*/ 0 h 52"/>
                <a:gd name="T2" fmla="*/ 42 w 42"/>
                <a:gd name="T3" fmla="*/ 15 h 52"/>
                <a:gd name="T4" fmla="*/ 34 w 42"/>
                <a:gd name="T5" fmla="*/ 7 h 52"/>
                <a:gd name="T6" fmla="*/ 42 w 42"/>
                <a:gd name="T7" fmla="*/ 0 h 52"/>
                <a:gd name="T8" fmla="*/ 29 w 42"/>
                <a:gd name="T9" fmla="*/ 23 h 52"/>
                <a:gd name="T10" fmla="*/ 17 w 42"/>
                <a:gd name="T11" fmla="*/ 17 h 52"/>
                <a:gd name="T12" fmla="*/ 14 w 42"/>
                <a:gd name="T13" fmla="*/ 17 h 52"/>
                <a:gd name="T14" fmla="*/ 0 w 42"/>
                <a:gd name="T15" fmla="*/ 30 h 52"/>
                <a:gd name="T16" fmla="*/ 0 w 42"/>
                <a:gd name="T17" fmla="*/ 44 h 52"/>
                <a:gd name="T18" fmla="*/ 22 w 42"/>
                <a:gd name="T19" fmla="*/ 44 h 52"/>
                <a:gd name="T20" fmla="*/ 22 w 42"/>
                <a:gd name="T21" fmla="*/ 52 h 52"/>
                <a:gd name="T22" fmla="*/ 42 w 42"/>
                <a:gd name="T23" fmla="*/ 52 h 52"/>
                <a:gd name="T24" fmla="*/ 42 w 42"/>
                <a:gd name="T25" fmla="*/ 19 h 52"/>
                <a:gd name="T26" fmla="*/ 29 w 42"/>
                <a:gd name="T27" fmla="*/ 23 h 52"/>
                <a:gd name="T28" fmla="*/ 7 w 42"/>
                <a:gd name="T29" fmla="*/ 7 h 52"/>
                <a:gd name="T30" fmla="*/ 15 w 42"/>
                <a:gd name="T31" fmla="*/ 15 h 52"/>
                <a:gd name="T32" fmla="*/ 22 w 42"/>
                <a:gd name="T33" fmla="*/ 7 h 52"/>
                <a:gd name="T34" fmla="*/ 15 w 42"/>
                <a:gd name="T35" fmla="*/ 0 h 52"/>
                <a:gd name="T36" fmla="*/ 7 w 42"/>
                <a:gd name="T37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52">
                  <a:moveTo>
                    <a:pt x="42" y="0"/>
                  </a:moveTo>
                  <a:cubicBezTo>
                    <a:pt x="42" y="15"/>
                    <a:pt x="42" y="15"/>
                    <a:pt x="42" y="15"/>
                  </a:cubicBezTo>
                  <a:cubicBezTo>
                    <a:pt x="38" y="15"/>
                    <a:pt x="34" y="12"/>
                    <a:pt x="34" y="7"/>
                  </a:cubicBezTo>
                  <a:cubicBezTo>
                    <a:pt x="34" y="3"/>
                    <a:pt x="38" y="0"/>
                    <a:pt x="42" y="0"/>
                  </a:cubicBezTo>
                  <a:moveTo>
                    <a:pt x="29" y="23"/>
                  </a:moveTo>
                  <a:cubicBezTo>
                    <a:pt x="26" y="19"/>
                    <a:pt x="22" y="17"/>
                    <a:pt x="17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6" y="17"/>
                    <a:pt x="0" y="23"/>
                    <a:pt x="0" y="3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37" y="19"/>
                    <a:pt x="32" y="20"/>
                    <a:pt x="29" y="23"/>
                  </a:cubicBezTo>
                  <a:moveTo>
                    <a:pt x="7" y="7"/>
                  </a:moveTo>
                  <a:cubicBezTo>
                    <a:pt x="7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ubicBezTo>
                    <a:pt x="11" y="0"/>
                    <a:pt x="7" y="3"/>
                    <a:pt x="7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29"/>
            <p:cNvSpPr>
              <a:spLocks noEditPoints="1"/>
            </p:cNvSpPr>
            <p:nvPr/>
          </p:nvSpPr>
          <p:spPr bwMode="auto">
            <a:xfrm>
              <a:off x="4329" y="1124"/>
              <a:ext cx="74" cy="93"/>
            </a:xfrm>
            <a:custGeom>
              <a:avLst/>
              <a:gdLst>
                <a:gd name="T0" fmla="*/ 7 w 41"/>
                <a:gd name="T1" fmla="*/ 7 h 51"/>
                <a:gd name="T2" fmla="*/ 0 w 41"/>
                <a:gd name="T3" fmla="*/ 15 h 51"/>
                <a:gd name="T4" fmla="*/ 0 w 41"/>
                <a:gd name="T5" fmla="*/ 0 h 51"/>
                <a:gd name="T6" fmla="*/ 7 w 41"/>
                <a:gd name="T7" fmla="*/ 7 h 51"/>
                <a:gd name="T8" fmla="*/ 27 w 41"/>
                <a:gd name="T9" fmla="*/ 16 h 51"/>
                <a:gd name="T10" fmla="*/ 25 w 41"/>
                <a:gd name="T11" fmla="*/ 16 h 51"/>
                <a:gd name="T12" fmla="*/ 12 w 41"/>
                <a:gd name="T13" fmla="*/ 23 h 51"/>
                <a:gd name="T14" fmla="*/ 0 w 41"/>
                <a:gd name="T15" fmla="*/ 18 h 51"/>
                <a:gd name="T16" fmla="*/ 0 w 41"/>
                <a:gd name="T17" fmla="*/ 18 h 51"/>
                <a:gd name="T18" fmla="*/ 0 w 41"/>
                <a:gd name="T19" fmla="*/ 51 h 51"/>
                <a:gd name="T20" fmla="*/ 18 w 41"/>
                <a:gd name="T21" fmla="*/ 51 h 51"/>
                <a:gd name="T22" fmla="*/ 18 w 41"/>
                <a:gd name="T23" fmla="*/ 44 h 51"/>
                <a:gd name="T24" fmla="*/ 41 w 41"/>
                <a:gd name="T25" fmla="*/ 44 h 51"/>
                <a:gd name="T26" fmla="*/ 41 w 41"/>
                <a:gd name="T27" fmla="*/ 30 h 51"/>
                <a:gd name="T28" fmla="*/ 27 w 41"/>
                <a:gd name="T29" fmla="*/ 16 h 51"/>
                <a:gd name="T30" fmla="*/ 26 w 41"/>
                <a:gd name="T31" fmla="*/ 0 h 51"/>
                <a:gd name="T32" fmla="*/ 18 w 41"/>
                <a:gd name="T33" fmla="*/ 7 h 51"/>
                <a:gd name="T34" fmla="*/ 26 w 41"/>
                <a:gd name="T35" fmla="*/ 15 h 51"/>
                <a:gd name="T36" fmla="*/ 33 w 41"/>
                <a:gd name="T37" fmla="*/ 7 h 51"/>
                <a:gd name="T38" fmla="*/ 26 w 41"/>
                <a:gd name="T3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1" h="51">
                  <a:moveTo>
                    <a:pt x="7" y="7"/>
                  </a:moveTo>
                  <a:cubicBezTo>
                    <a:pt x="7" y="11"/>
                    <a:pt x="4" y="15"/>
                    <a:pt x="0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3"/>
                    <a:pt x="7" y="7"/>
                  </a:cubicBezTo>
                  <a:moveTo>
                    <a:pt x="27" y="16"/>
                  </a:moveTo>
                  <a:cubicBezTo>
                    <a:pt x="25" y="16"/>
                    <a:pt x="25" y="16"/>
                    <a:pt x="25" y="16"/>
                  </a:cubicBezTo>
                  <a:cubicBezTo>
                    <a:pt x="19" y="16"/>
                    <a:pt x="15" y="19"/>
                    <a:pt x="12" y="23"/>
                  </a:cubicBezTo>
                  <a:cubicBezTo>
                    <a:pt x="9" y="20"/>
                    <a:pt x="5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22"/>
                    <a:pt x="35" y="16"/>
                    <a:pt x="27" y="16"/>
                  </a:cubicBezTo>
                  <a:moveTo>
                    <a:pt x="26" y="0"/>
                  </a:moveTo>
                  <a:cubicBezTo>
                    <a:pt x="21" y="0"/>
                    <a:pt x="18" y="3"/>
                    <a:pt x="18" y="7"/>
                  </a:cubicBezTo>
                  <a:cubicBezTo>
                    <a:pt x="18" y="11"/>
                    <a:pt x="21" y="15"/>
                    <a:pt x="26" y="15"/>
                  </a:cubicBezTo>
                  <a:cubicBezTo>
                    <a:pt x="30" y="15"/>
                    <a:pt x="33" y="11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30"/>
            <p:cNvSpPr>
              <a:spLocks noEditPoints="1"/>
            </p:cNvSpPr>
            <p:nvPr/>
          </p:nvSpPr>
          <p:spPr bwMode="auto">
            <a:xfrm>
              <a:off x="4238" y="1075"/>
              <a:ext cx="181" cy="189"/>
            </a:xfrm>
            <a:custGeom>
              <a:avLst/>
              <a:gdLst>
                <a:gd name="T0" fmla="*/ 100 w 100"/>
                <a:gd name="T1" fmla="*/ 89 h 104"/>
                <a:gd name="T2" fmla="*/ 100 w 100"/>
                <a:gd name="T3" fmla="*/ 104 h 104"/>
                <a:gd name="T4" fmla="*/ 84 w 100"/>
                <a:gd name="T5" fmla="*/ 104 h 104"/>
                <a:gd name="T6" fmla="*/ 84 w 100"/>
                <a:gd name="T7" fmla="*/ 99 h 104"/>
                <a:gd name="T8" fmla="*/ 92 w 100"/>
                <a:gd name="T9" fmla="*/ 99 h 104"/>
                <a:gd name="T10" fmla="*/ 76 w 100"/>
                <a:gd name="T11" fmla="*/ 83 h 104"/>
                <a:gd name="T12" fmla="*/ 76 w 100"/>
                <a:gd name="T13" fmla="*/ 79 h 104"/>
                <a:gd name="T14" fmla="*/ 80 w 100"/>
                <a:gd name="T15" fmla="*/ 79 h 104"/>
                <a:gd name="T16" fmla="*/ 95 w 100"/>
                <a:gd name="T17" fmla="*/ 95 h 104"/>
                <a:gd name="T18" fmla="*/ 95 w 100"/>
                <a:gd name="T19" fmla="*/ 89 h 104"/>
                <a:gd name="T20" fmla="*/ 100 w 100"/>
                <a:gd name="T21" fmla="*/ 89 h 104"/>
                <a:gd name="T22" fmla="*/ 23 w 100"/>
                <a:gd name="T23" fmla="*/ 20 h 104"/>
                <a:gd name="T24" fmla="*/ 4 w 100"/>
                <a:gd name="T25" fmla="*/ 0 h 104"/>
                <a:gd name="T26" fmla="*/ 0 w 100"/>
                <a:gd name="T27" fmla="*/ 4 h 104"/>
                <a:gd name="T28" fmla="*/ 17 w 100"/>
                <a:gd name="T29" fmla="*/ 21 h 104"/>
                <a:gd name="T30" fmla="*/ 23 w 100"/>
                <a:gd name="T31" fmla="*/ 2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0" h="104">
                  <a:moveTo>
                    <a:pt x="100" y="89"/>
                  </a:moveTo>
                  <a:cubicBezTo>
                    <a:pt x="100" y="104"/>
                    <a:pt x="100" y="104"/>
                    <a:pt x="100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92" y="99"/>
                    <a:pt x="92" y="99"/>
                    <a:pt x="92" y="99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89"/>
                    <a:pt x="95" y="89"/>
                    <a:pt x="95" y="89"/>
                  </a:cubicBezTo>
                  <a:lnTo>
                    <a:pt x="100" y="89"/>
                  </a:lnTo>
                  <a:close/>
                  <a:moveTo>
                    <a:pt x="23" y="2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1"/>
                    <a:pt x="21" y="20"/>
                    <a:pt x="23" y="20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31"/>
            <p:cNvSpPr>
              <a:spLocks noEditPoints="1"/>
            </p:cNvSpPr>
            <p:nvPr/>
          </p:nvSpPr>
          <p:spPr bwMode="auto">
            <a:xfrm>
              <a:off x="4262" y="1117"/>
              <a:ext cx="132" cy="42"/>
            </a:xfrm>
            <a:custGeom>
              <a:avLst/>
              <a:gdLst>
                <a:gd name="T0" fmla="*/ 37 w 73"/>
                <a:gd name="T1" fmla="*/ 23 h 23"/>
                <a:gd name="T2" fmla="*/ 25 w 73"/>
                <a:gd name="T3" fmla="*/ 11 h 23"/>
                <a:gd name="T4" fmla="*/ 37 w 73"/>
                <a:gd name="T5" fmla="*/ 0 h 23"/>
                <a:gd name="T6" fmla="*/ 48 w 73"/>
                <a:gd name="T7" fmla="*/ 11 h 23"/>
                <a:gd name="T8" fmla="*/ 37 w 73"/>
                <a:gd name="T9" fmla="*/ 23 h 23"/>
                <a:gd name="T10" fmla="*/ 37 w 73"/>
                <a:gd name="T11" fmla="*/ 4 h 23"/>
                <a:gd name="T12" fmla="*/ 30 w 73"/>
                <a:gd name="T13" fmla="*/ 11 h 23"/>
                <a:gd name="T14" fmla="*/ 37 w 73"/>
                <a:gd name="T15" fmla="*/ 18 h 23"/>
                <a:gd name="T16" fmla="*/ 44 w 73"/>
                <a:gd name="T17" fmla="*/ 11 h 23"/>
                <a:gd name="T18" fmla="*/ 37 w 73"/>
                <a:gd name="T19" fmla="*/ 4 h 23"/>
                <a:gd name="T20" fmla="*/ 63 w 73"/>
                <a:gd name="T21" fmla="*/ 21 h 23"/>
                <a:gd name="T22" fmla="*/ 53 w 73"/>
                <a:gd name="T23" fmla="*/ 11 h 23"/>
                <a:gd name="T24" fmla="*/ 63 w 73"/>
                <a:gd name="T25" fmla="*/ 1 h 23"/>
                <a:gd name="T26" fmla="*/ 73 w 73"/>
                <a:gd name="T27" fmla="*/ 11 h 23"/>
                <a:gd name="T28" fmla="*/ 63 w 73"/>
                <a:gd name="T29" fmla="*/ 21 h 23"/>
                <a:gd name="T30" fmla="*/ 63 w 73"/>
                <a:gd name="T31" fmla="*/ 6 h 23"/>
                <a:gd name="T32" fmla="*/ 57 w 73"/>
                <a:gd name="T33" fmla="*/ 11 h 23"/>
                <a:gd name="T34" fmla="*/ 63 w 73"/>
                <a:gd name="T35" fmla="*/ 16 h 23"/>
                <a:gd name="T36" fmla="*/ 68 w 73"/>
                <a:gd name="T37" fmla="*/ 11 h 23"/>
                <a:gd name="T38" fmla="*/ 63 w 73"/>
                <a:gd name="T39" fmla="*/ 6 h 23"/>
                <a:gd name="T40" fmla="*/ 11 w 73"/>
                <a:gd name="T41" fmla="*/ 21 h 23"/>
                <a:gd name="T42" fmla="*/ 0 w 73"/>
                <a:gd name="T43" fmla="*/ 11 h 23"/>
                <a:gd name="T44" fmla="*/ 11 w 73"/>
                <a:gd name="T45" fmla="*/ 1 h 23"/>
                <a:gd name="T46" fmla="*/ 21 w 73"/>
                <a:gd name="T47" fmla="*/ 11 h 23"/>
                <a:gd name="T48" fmla="*/ 11 w 73"/>
                <a:gd name="T49" fmla="*/ 21 h 23"/>
                <a:gd name="T50" fmla="*/ 11 w 73"/>
                <a:gd name="T51" fmla="*/ 6 h 23"/>
                <a:gd name="T52" fmla="*/ 5 w 73"/>
                <a:gd name="T53" fmla="*/ 11 h 23"/>
                <a:gd name="T54" fmla="*/ 11 w 73"/>
                <a:gd name="T55" fmla="*/ 16 h 23"/>
                <a:gd name="T56" fmla="*/ 16 w 73"/>
                <a:gd name="T57" fmla="*/ 11 h 23"/>
                <a:gd name="T58" fmla="*/ 11 w 73"/>
                <a:gd name="T5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3" h="23">
                  <a:moveTo>
                    <a:pt x="37" y="23"/>
                  </a:moveTo>
                  <a:cubicBezTo>
                    <a:pt x="30" y="23"/>
                    <a:pt x="25" y="18"/>
                    <a:pt x="25" y="11"/>
                  </a:cubicBezTo>
                  <a:cubicBezTo>
                    <a:pt x="25" y="5"/>
                    <a:pt x="30" y="0"/>
                    <a:pt x="37" y="0"/>
                  </a:cubicBezTo>
                  <a:cubicBezTo>
                    <a:pt x="43" y="0"/>
                    <a:pt x="48" y="5"/>
                    <a:pt x="48" y="11"/>
                  </a:cubicBezTo>
                  <a:cubicBezTo>
                    <a:pt x="48" y="18"/>
                    <a:pt x="43" y="23"/>
                    <a:pt x="37" y="23"/>
                  </a:cubicBezTo>
                  <a:moveTo>
                    <a:pt x="37" y="4"/>
                  </a:moveTo>
                  <a:cubicBezTo>
                    <a:pt x="33" y="4"/>
                    <a:pt x="30" y="8"/>
                    <a:pt x="30" y="11"/>
                  </a:cubicBezTo>
                  <a:cubicBezTo>
                    <a:pt x="30" y="15"/>
                    <a:pt x="33" y="18"/>
                    <a:pt x="37" y="18"/>
                  </a:cubicBezTo>
                  <a:cubicBezTo>
                    <a:pt x="40" y="18"/>
                    <a:pt x="44" y="15"/>
                    <a:pt x="44" y="11"/>
                  </a:cubicBezTo>
                  <a:cubicBezTo>
                    <a:pt x="44" y="8"/>
                    <a:pt x="40" y="4"/>
                    <a:pt x="37" y="4"/>
                  </a:cubicBezTo>
                  <a:moveTo>
                    <a:pt x="63" y="21"/>
                  </a:moveTo>
                  <a:cubicBezTo>
                    <a:pt x="57" y="21"/>
                    <a:pt x="53" y="17"/>
                    <a:pt x="53" y="11"/>
                  </a:cubicBezTo>
                  <a:cubicBezTo>
                    <a:pt x="53" y="6"/>
                    <a:pt x="57" y="1"/>
                    <a:pt x="63" y="1"/>
                  </a:cubicBezTo>
                  <a:cubicBezTo>
                    <a:pt x="68" y="1"/>
                    <a:pt x="73" y="6"/>
                    <a:pt x="73" y="11"/>
                  </a:cubicBezTo>
                  <a:cubicBezTo>
                    <a:pt x="73" y="17"/>
                    <a:pt x="68" y="21"/>
                    <a:pt x="63" y="21"/>
                  </a:cubicBezTo>
                  <a:moveTo>
                    <a:pt x="63" y="6"/>
                  </a:moveTo>
                  <a:cubicBezTo>
                    <a:pt x="60" y="6"/>
                    <a:pt x="57" y="8"/>
                    <a:pt x="57" y="11"/>
                  </a:cubicBezTo>
                  <a:cubicBezTo>
                    <a:pt x="57" y="14"/>
                    <a:pt x="60" y="16"/>
                    <a:pt x="63" y="16"/>
                  </a:cubicBezTo>
                  <a:cubicBezTo>
                    <a:pt x="66" y="16"/>
                    <a:pt x="68" y="14"/>
                    <a:pt x="68" y="11"/>
                  </a:cubicBezTo>
                  <a:cubicBezTo>
                    <a:pt x="68" y="8"/>
                    <a:pt x="66" y="6"/>
                    <a:pt x="63" y="6"/>
                  </a:cubicBezTo>
                  <a:moveTo>
                    <a:pt x="11" y="21"/>
                  </a:moveTo>
                  <a:cubicBezTo>
                    <a:pt x="5" y="21"/>
                    <a:pt x="0" y="17"/>
                    <a:pt x="0" y="11"/>
                  </a:cubicBezTo>
                  <a:cubicBezTo>
                    <a:pt x="0" y="6"/>
                    <a:pt x="5" y="1"/>
                    <a:pt x="11" y="1"/>
                  </a:cubicBezTo>
                  <a:cubicBezTo>
                    <a:pt x="16" y="1"/>
                    <a:pt x="21" y="6"/>
                    <a:pt x="21" y="11"/>
                  </a:cubicBezTo>
                  <a:cubicBezTo>
                    <a:pt x="21" y="17"/>
                    <a:pt x="16" y="21"/>
                    <a:pt x="11" y="21"/>
                  </a:cubicBezTo>
                  <a:moveTo>
                    <a:pt x="11" y="6"/>
                  </a:moveTo>
                  <a:cubicBezTo>
                    <a:pt x="8" y="6"/>
                    <a:pt x="5" y="8"/>
                    <a:pt x="5" y="11"/>
                  </a:cubicBezTo>
                  <a:cubicBezTo>
                    <a:pt x="5" y="14"/>
                    <a:pt x="8" y="16"/>
                    <a:pt x="11" y="16"/>
                  </a:cubicBezTo>
                  <a:cubicBezTo>
                    <a:pt x="13" y="16"/>
                    <a:pt x="16" y="14"/>
                    <a:pt x="16" y="11"/>
                  </a:cubicBezTo>
                  <a:cubicBezTo>
                    <a:pt x="16" y="8"/>
                    <a:pt x="13" y="6"/>
                    <a:pt x="11" y="6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32"/>
            <p:cNvSpPr>
              <a:spLocks noEditPoints="1"/>
            </p:cNvSpPr>
            <p:nvPr/>
          </p:nvSpPr>
          <p:spPr bwMode="auto">
            <a:xfrm>
              <a:off x="4249" y="1149"/>
              <a:ext cx="157" cy="75"/>
            </a:xfrm>
            <a:custGeom>
              <a:avLst/>
              <a:gdLst>
                <a:gd name="T0" fmla="*/ 64 w 87"/>
                <a:gd name="T1" fmla="*/ 41 h 41"/>
                <a:gd name="T2" fmla="*/ 23 w 87"/>
                <a:gd name="T3" fmla="*/ 41 h 41"/>
                <a:gd name="T4" fmla="*/ 23 w 87"/>
                <a:gd name="T5" fmla="*/ 33 h 41"/>
                <a:gd name="T6" fmla="*/ 0 w 87"/>
                <a:gd name="T7" fmla="*/ 33 h 41"/>
                <a:gd name="T8" fmla="*/ 0 w 87"/>
                <a:gd name="T9" fmla="*/ 18 h 41"/>
                <a:gd name="T10" fmla="*/ 17 w 87"/>
                <a:gd name="T11" fmla="*/ 0 h 41"/>
                <a:gd name="T12" fmla="*/ 31 w 87"/>
                <a:gd name="T13" fmla="*/ 7 h 41"/>
                <a:gd name="T14" fmla="*/ 44 w 87"/>
                <a:gd name="T15" fmla="*/ 2 h 41"/>
                <a:gd name="T16" fmla="*/ 56 w 87"/>
                <a:gd name="T17" fmla="*/ 6 h 41"/>
                <a:gd name="T18" fmla="*/ 70 w 87"/>
                <a:gd name="T19" fmla="*/ 0 h 41"/>
                <a:gd name="T20" fmla="*/ 87 w 87"/>
                <a:gd name="T21" fmla="*/ 18 h 41"/>
                <a:gd name="T22" fmla="*/ 87 w 87"/>
                <a:gd name="T23" fmla="*/ 33 h 41"/>
                <a:gd name="T24" fmla="*/ 64 w 87"/>
                <a:gd name="T25" fmla="*/ 33 h 41"/>
                <a:gd name="T26" fmla="*/ 64 w 87"/>
                <a:gd name="T27" fmla="*/ 41 h 41"/>
                <a:gd name="T28" fmla="*/ 28 w 87"/>
                <a:gd name="T29" fmla="*/ 36 h 41"/>
                <a:gd name="T30" fmla="*/ 60 w 87"/>
                <a:gd name="T31" fmla="*/ 36 h 41"/>
                <a:gd name="T32" fmla="*/ 60 w 87"/>
                <a:gd name="T33" fmla="*/ 28 h 41"/>
                <a:gd name="T34" fmla="*/ 83 w 87"/>
                <a:gd name="T35" fmla="*/ 28 h 41"/>
                <a:gd name="T36" fmla="*/ 83 w 87"/>
                <a:gd name="T37" fmla="*/ 18 h 41"/>
                <a:gd name="T38" fmla="*/ 70 w 87"/>
                <a:gd name="T39" fmla="*/ 5 h 41"/>
                <a:gd name="T40" fmla="*/ 59 w 87"/>
                <a:gd name="T41" fmla="*/ 11 h 41"/>
                <a:gd name="T42" fmla="*/ 57 w 87"/>
                <a:gd name="T43" fmla="*/ 14 h 41"/>
                <a:gd name="T44" fmla="*/ 55 w 87"/>
                <a:gd name="T45" fmla="*/ 12 h 41"/>
                <a:gd name="T46" fmla="*/ 44 w 87"/>
                <a:gd name="T47" fmla="*/ 7 h 41"/>
                <a:gd name="T48" fmla="*/ 32 w 87"/>
                <a:gd name="T49" fmla="*/ 12 h 41"/>
                <a:gd name="T50" fmla="*/ 30 w 87"/>
                <a:gd name="T51" fmla="*/ 14 h 41"/>
                <a:gd name="T52" fmla="*/ 28 w 87"/>
                <a:gd name="T53" fmla="*/ 11 h 41"/>
                <a:gd name="T54" fmla="*/ 17 w 87"/>
                <a:gd name="T55" fmla="*/ 5 h 41"/>
                <a:gd name="T56" fmla="*/ 5 w 87"/>
                <a:gd name="T57" fmla="*/ 18 h 41"/>
                <a:gd name="T58" fmla="*/ 5 w 87"/>
                <a:gd name="T59" fmla="*/ 28 h 41"/>
                <a:gd name="T60" fmla="*/ 28 w 87"/>
                <a:gd name="T61" fmla="*/ 28 h 41"/>
                <a:gd name="T62" fmla="*/ 28 w 87"/>
                <a:gd name="T63" fmla="*/ 3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" h="41">
                  <a:moveTo>
                    <a:pt x="64" y="41"/>
                  </a:moveTo>
                  <a:cubicBezTo>
                    <a:pt x="23" y="41"/>
                    <a:pt x="23" y="41"/>
                    <a:pt x="23" y="41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23" y="0"/>
                    <a:pt x="28" y="3"/>
                    <a:pt x="31" y="7"/>
                  </a:cubicBezTo>
                  <a:cubicBezTo>
                    <a:pt x="35" y="4"/>
                    <a:pt x="39" y="2"/>
                    <a:pt x="44" y="2"/>
                  </a:cubicBezTo>
                  <a:cubicBezTo>
                    <a:pt x="48" y="2"/>
                    <a:pt x="53" y="4"/>
                    <a:pt x="56" y="6"/>
                  </a:cubicBezTo>
                  <a:cubicBezTo>
                    <a:pt x="60" y="2"/>
                    <a:pt x="65" y="0"/>
                    <a:pt x="70" y="0"/>
                  </a:cubicBezTo>
                  <a:cubicBezTo>
                    <a:pt x="79" y="0"/>
                    <a:pt x="87" y="8"/>
                    <a:pt x="87" y="18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64" y="33"/>
                    <a:pt x="64" y="33"/>
                    <a:pt x="64" y="33"/>
                  </a:cubicBezTo>
                  <a:lnTo>
                    <a:pt x="64" y="41"/>
                  </a:lnTo>
                  <a:close/>
                  <a:moveTo>
                    <a:pt x="28" y="36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1"/>
                    <a:pt x="77" y="5"/>
                    <a:pt x="70" y="5"/>
                  </a:cubicBezTo>
                  <a:cubicBezTo>
                    <a:pt x="65" y="5"/>
                    <a:pt x="61" y="7"/>
                    <a:pt x="59" y="11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2" y="9"/>
                    <a:pt x="48" y="7"/>
                    <a:pt x="44" y="7"/>
                  </a:cubicBezTo>
                  <a:cubicBezTo>
                    <a:pt x="39" y="7"/>
                    <a:pt x="35" y="9"/>
                    <a:pt x="32" y="12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7"/>
                    <a:pt x="22" y="5"/>
                    <a:pt x="17" y="5"/>
                  </a:cubicBezTo>
                  <a:cubicBezTo>
                    <a:pt x="10" y="5"/>
                    <a:pt x="5" y="11"/>
                    <a:pt x="5" y="1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5" name="Group 27"/>
          <p:cNvGrpSpPr>
            <a:grpSpLocks noChangeAspect="1"/>
          </p:cNvGrpSpPr>
          <p:nvPr/>
        </p:nvGrpSpPr>
        <p:grpSpPr bwMode="auto">
          <a:xfrm>
            <a:off x="6727825" y="2324716"/>
            <a:ext cx="287338" cy="300037"/>
            <a:chOff x="4238" y="1075"/>
            <a:chExt cx="181" cy="189"/>
          </a:xfrm>
        </p:grpSpPr>
        <p:sp>
          <p:nvSpPr>
            <p:cNvPr id="466" name="Freeform 28"/>
            <p:cNvSpPr>
              <a:spLocks noEditPoints="1"/>
            </p:cNvSpPr>
            <p:nvPr/>
          </p:nvSpPr>
          <p:spPr bwMode="auto">
            <a:xfrm>
              <a:off x="4253" y="1122"/>
              <a:ext cx="76" cy="95"/>
            </a:xfrm>
            <a:custGeom>
              <a:avLst/>
              <a:gdLst>
                <a:gd name="T0" fmla="*/ 42 w 42"/>
                <a:gd name="T1" fmla="*/ 0 h 52"/>
                <a:gd name="T2" fmla="*/ 42 w 42"/>
                <a:gd name="T3" fmla="*/ 15 h 52"/>
                <a:gd name="T4" fmla="*/ 34 w 42"/>
                <a:gd name="T5" fmla="*/ 7 h 52"/>
                <a:gd name="T6" fmla="*/ 42 w 42"/>
                <a:gd name="T7" fmla="*/ 0 h 52"/>
                <a:gd name="T8" fmla="*/ 29 w 42"/>
                <a:gd name="T9" fmla="*/ 23 h 52"/>
                <a:gd name="T10" fmla="*/ 17 w 42"/>
                <a:gd name="T11" fmla="*/ 17 h 52"/>
                <a:gd name="T12" fmla="*/ 14 w 42"/>
                <a:gd name="T13" fmla="*/ 17 h 52"/>
                <a:gd name="T14" fmla="*/ 0 w 42"/>
                <a:gd name="T15" fmla="*/ 30 h 52"/>
                <a:gd name="T16" fmla="*/ 0 w 42"/>
                <a:gd name="T17" fmla="*/ 44 h 52"/>
                <a:gd name="T18" fmla="*/ 22 w 42"/>
                <a:gd name="T19" fmla="*/ 44 h 52"/>
                <a:gd name="T20" fmla="*/ 22 w 42"/>
                <a:gd name="T21" fmla="*/ 52 h 52"/>
                <a:gd name="T22" fmla="*/ 42 w 42"/>
                <a:gd name="T23" fmla="*/ 52 h 52"/>
                <a:gd name="T24" fmla="*/ 42 w 42"/>
                <a:gd name="T25" fmla="*/ 19 h 52"/>
                <a:gd name="T26" fmla="*/ 29 w 42"/>
                <a:gd name="T27" fmla="*/ 23 h 52"/>
                <a:gd name="T28" fmla="*/ 7 w 42"/>
                <a:gd name="T29" fmla="*/ 7 h 52"/>
                <a:gd name="T30" fmla="*/ 15 w 42"/>
                <a:gd name="T31" fmla="*/ 15 h 52"/>
                <a:gd name="T32" fmla="*/ 22 w 42"/>
                <a:gd name="T33" fmla="*/ 7 h 52"/>
                <a:gd name="T34" fmla="*/ 15 w 42"/>
                <a:gd name="T35" fmla="*/ 0 h 52"/>
                <a:gd name="T36" fmla="*/ 7 w 42"/>
                <a:gd name="T37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52">
                  <a:moveTo>
                    <a:pt x="42" y="0"/>
                  </a:moveTo>
                  <a:cubicBezTo>
                    <a:pt x="42" y="15"/>
                    <a:pt x="42" y="15"/>
                    <a:pt x="42" y="15"/>
                  </a:cubicBezTo>
                  <a:cubicBezTo>
                    <a:pt x="38" y="15"/>
                    <a:pt x="34" y="12"/>
                    <a:pt x="34" y="7"/>
                  </a:cubicBezTo>
                  <a:cubicBezTo>
                    <a:pt x="34" y="3"/>
                    <a:pt x="38" y="0"/>
                    <a:pt x="42" y="0"/>
                  </a:cubicBezTo>
                  <a:moveTo>
                    <a:pt x="29" y="23"/>
                  </a:moveTo>
                  <a:cubicBezTo>
                    <a:pt x="26" y="19"/>
                    <a:pt x="22" y="17"/>
                    <a:pt x="17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6" y="17"/>
                    <a:pt x="0" y="23"/>
                    <a:pt x="0" y="3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37" y="19"/>
                    <a:pt x="32" y="20"/>
                    <a:pt x="29" y="23"/>
                  </a:cubicBezTo>
                  <a:moveTo>
                    <a:pt x="7" y="7"/>
                  </a:moveTo>
                  <a:cubicBezTo>
                    <a:pt x="7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ubicBezTo>
                    <a:pt x="11" y="0"/>
                    <a:pt x="7" y="3"/>
                    <a:pt x="7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29"/>
            <p:cNvSpPr>
              <a:spLocks noEditPoints="1"/>
            </p:cNvSpPr>
            <p:nvPr/>
          </p:nvSpPr>
          <p:spPr bwMode="auto">
            <a:xfrm>
              <a:off x="4329" y="1124"/>
              <a:ext cx="74" cy="93"/>
            </a:xfrm>
            <a:custGeom>
              <a:avLst/>
              <a:gdLst>
                <a:gd name="T0" fmla="*/ 7 w 41"/>
                <a:gd name="T1" fmla="*/ 7 h 51"/>
                <a:gd name="T2" fmla="*/ 0 w 41"/>
                <a:gd name="T3" fmla="*/ 15 h 51"/>
                <a:gd name="T4" fmla="*/ 0 w 41"/>
                <a:gd name="T5" fmla="*/ 0 h 51"/>
                <a:gd name="T6" fmla="*/ 7 w 41"/>
                <a:gd name="T7" fmla="*/ 7 h 51"/>
                <a:gd name="T8" fmla="*/ 27 w 41"/>
                <a:gd name="T9" fmla="*/ 16 h 51"/>
                <a:gd name="T10" fmla="*/ 25 w 41"/>
                <a:gd name="T11" fmla="*/ 16 h 51"/>
                <a:gd name="T12" fmla="*/ 12 w 41"/>
                <a:gd name="T13" fmla="*/ 23 h 51"/>
                <a:gd name="T14" fmla="*/ 0 w 41"/>
                <a:gd name="T15" fmla="*/ 18 h 51"/>
                <a:gd name="T16" fmla="*/ 0 w 41"/>
                <a:gd name="T17" fmla="*/ 18 h 51"/>
                <a:gd name="T18" fmla="*/ 0 w 41"/>
                <a:gd name="T19" fmla="*/ 51 h 51"/>
                <a:gd name="T20" fmla="*/ 18 w 41"/>
                <a:gd name="T21" fmla="*/ 51 h 51"/>
                <a:gd name="T22" fmla="*/ 18 w 41"/>
                <a:gd name="T23" fmla="*/ 44 h 51"/>
                <a:gd name="T24" fmla="*/ 41 w 41"/>
                <a:gd name="T25" fmla="*/ 44 h 51"/>
                <a:gd name="T26" fmla="*/ 41 w 41"/>
                <a:gd name="T27" fmla="*/ 30 h 51"/>
                <a:gd name="T28" fmla="*/ 27 w 41"/>
                <a:gd name="T29" fmla="*/ 16 h 51"/>
                <a:gd name="T30" fmla="*/ 26 w 41"/>
                <a:gd name="T31" fmla="*/ 0 h 51"/>
                <a:gd name="T32" fmla="*/ 18 w 41"/>
                <a:gd name="T33" fmla="*/ 7 h 51"/>
                <a:gd name="T34" fmla="*/ 26 w 41"/>
                <a:gd name="T35" fmla="*/ 15 h 51"/>
                <a:gd name="T36" fmla="*/ 33 w 41"/>
                <a:gd name="T37" fmla="*/ 7 h 51"/>
                <a:gd name="T38" fmla="*/ 26 w 41"/>
                <a:gd name="T3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1" h="51">
                  <a:moveTo>
                    <a:pt x="7" y="7"/>
                  </a:moveTo>
                  <a:cubicBezTo>
                    <a:pt x="7" y="11"/>
                    <a:pt x="4" y="15"/>
                    <a:pt x="0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3"/>
                    <a:pt x="7" y="7"/>
                  </a:cubicBezTo>
                  <a:moveTo>
                    <a:pt x="27" y="16"/>
                  </a:moveTo>
                  <a:cubicBezTo>
                    <a:pt x="25" y="16"/>
                    <a:pt x="25" y="16"/>
                    <a:pt x="25" y="16"/>
                  </a:cubicBezTo>
                  <a:cubicBezTo>
                    <a:pt x="19" y="16"/>
                    <a:pt x="15" y="19"/>
                    <a:pt x="12" y="23"/>
                  </a:cubicBezTo>
                  <a:cubicBezTo>
                    <a:pt x="9" y="20"/>
                    <a:pt x="5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22"/>
                    <a:pt x="35" y="16"/>
                    <a:pt x="27" y="16"/>
                  </a:cubicBezTo>
                  <a:moveTo>
                    <a:pt x="26" y="0"/>
                  </a:moveTo>
                  <a:cubicBezTo>
                    <a:pt x="21" y="0"/>
                    <a:pt x="18" y="3"/>
                    <a:pt x="18" y="7"/>
                  </a:cubicBezTo>
                  <a:cubicBezTo>
                    <a:pt x="18" y="11"/>
                    <a:pt x="21" y="15"/>
                    <a:pt x="26" y="15"/>
                  </a:cubicBezTo>
                  <a:cubicBezTo>
                    <a:pt x="30" y="15"/>
                    <a:pt x="33" y="11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30"/>
            <p:cNvSpPr>
              <a:spLocks noEditPoints="1"/>
            </p:cNvSpPr>
            <p:nvPr/>
          </p:nvSpPr>
          <p:spPr bwMode="auto">
            <a:xfrm>
              <a:off x="4238" y="1075"/>
              <a:ext cx="181" cy="189"/>
            </a:xfrm>
            <a:custGeom>
              <a:avLst/>
              <a:gdLst>
                <a:gd name="T0" fmla="*/ 100 w 100"/>
                <a:gd name="T1" fmla="*/ 89 h 104"/>
                <a:gd name="T2" fmla="*/ 100 w 100"/>
                <a:gd name="T3" fmla="*/ 104 h 104"/>
                <a:gd name="T4" fmla="*/ 84 w 100"/>
                <a:gd name="T5" fmla="*/ 104 h 104"/>
                <a:gd name="T6" fmla="*/ 84 w 100"/>
                <a:gd name="T7" fmla="*/ 99 h 104"/>
                <a:gd name="T8" fmla="*/ 92 w 100"/>
                <a:gd name="T9" fmla="*/ 99 h 104"/>
                <a:gd name="T10" fmla="*/ 76 w 100"/>
                <a:gd name="T11" fmla="*/ 83 h 104"/>
                <a:gd name="T12" fmla="*/ 76 w 100"/>
                <a:gd name="T13" fmla="*/ 79 h 104"/>
                <a:gd name="T14" fmla="*/ 80 w 100"/>
                <a:gd name="T15" fmla="*/ 79 h 104"/>
                <a:gd name="T16" fmla="*/ 95 w 100"/>
                <a:gd name="T17" fmla="*/ 95 h 104"/>
                <a:gd name="T18" fmla="*/ 95 w 100"/>
                <a:gd name="T19" fmla="*/ 89 h 104"/>
                <a:gd name="T20" fmla="*/ 100 w 100"/>
                <a:gd name="T21" fmla="*/ 89 h 104"/>
                <a:gd name="T22" fmla="*/ 23 w 100"/>
                <a:gd name="T23" fmla="*/ 20 h 104"/>
                <a:gd name="T24" fmla="*/ 4 w 100"/>
                <a:gd name="T25" fmla="*/ 0 h 104"/>
                <a:gd name="T26" fmla="*/ 0 w 100"/>
                <a:gd name="T27" fmla="*/ 4 h 104"/>
                <a:gd name="T28" fmla="*/ 17 w 100"/>
                <a:gd name="T29" fmla="*/ 21 h 104"/>
                <a:gd name="T30" fmla="*/ 23 w 100"/>
                <a:gd name="T31" fmla="*/ 2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0" h="104">
                  <a:moveTo>
                    <a:pt x="100" y="89"/>
                  </a:moveTo>
                  <a:cubicBezTo>
                    <a:pt x="100" y="104"/>
                    <a:pt x="100" y="104"/>
                    <a:pt x="100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92" y="99"/>
                    <a:pt x="92" y="99"/>
                    <a:pt x="92" y="99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89"/>
                    <a:pt x="95" y="89"/>
                    <a:pt x="95" y="89"/>
                  </a:cubicBezTo>
                  <a:lnTo>
                    <a:pt x="100" y="89"/>
                  </a:lnTo>
                  <a:close/>
                  <a:moveTo>
                    <a:pt x="23" y="2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1"/>
                    <a:pt x="21" y="20"/>
                    <a:pt x="23" y="2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31"/>
            <p:cNvSpPr>
              <a:spLocks noEditPoints="1"/>
            </p:cNvSpPr>
            <p:nvPr/>
          </p:nvSpPr>
          <p:spPr bwMode="auto">
            <a:xfrm>
              <a:off x="4262" y="1117"/>
              <a:ext cx="132" cy="42"/>
            </a:xfrm>
            <a:custGeom>
              <a:avLst/>
              <a:gdLst>
                <a:gd name="T0" fmla="*/ 37 w 73"/>
                <a:gd name="T1" fmla="*/ 23 h 23"/>
                <a:gd name="T2" fmla="*/ 25 w 73"/>
                <a:gd name="T3" fmla="*/ 11 h 23"/>
                <a:gd name="T4" fmla="*/ 37 w 73"/>
                <a:gd name="T5" fmla="*/ 0 h 23"/>
                <a:gd name="T6" fmla="*/ 48 w 73"/>
                <a:gd name="T7" fmla="*/ 11 h 23"/>
                <a:gd name="T8" fmla="*/ 37 w 73"/>
                <a:gd name="T9" fmla="*/ 23 h 23"/>
                <a:gd name="T10" fmla="*/ 37 w 73"/>
                <a:gd name="T11" fmla="*/ 4 h 23"/>
                <a:gd name="T12" fmla="*/ 30 w 73"/>
                <a:gd name="T13" fmla="*/ 11 h 23"/>
                <a:gd name="T14" fmla="*/ 37 w 73"/>
                <a:gd name="T15" fmla="*/ 18 h 23"/>
                <a:gd name="T16" fmla="*/ 44 w 73"/>
                <a:gd name="T17" fmla="*/ 11 h 23"/>
                <a:gd name="T18" fmla="*/ 37 w 73"/>
                <a:gd name="T19" fmla="*/ 4 h 23"/>
                <a:gd name="T20" fmla="*/ 63 w 73"/>
                <a:gd name="T21" fmla="*/ 21 h 23"/>
                <a:gd name="T22" fmla="*/ 53 w 73"/>
                <a:gd name="T23" fmla="*/ 11 h 23"/>
                <a:gd name="T24" fmla="*/ 63 w 73"/>
                <a:gd name="T25" fmla="*/ 1 h 23"/>
                <a:gd name="T26" fmla="*/ 73 w 73"/>
                <a:gd name="T27" fmla="*/ 11 h 23"/>
                <a:gd name="T28" fmla="*/ 63 w 73"/>
                <a:gd name="T29" fmla="*/ 21 h 23"/>
                <a:gd name="T30" fmla="*/ 63 w 73"/>
                <a:gd name="T31" fmla="*/ 6 h 23"/>
                <a:gd name="T32" fmla="*/ 57 w 73"/>
                <a:gd name="T33" fmla="*/ 11 h 23"/>
                <a:gd name="T34" fmla="*/ 63 w 73"/>
                <a:gd name="T35" fmla="*/ 16 h 23"/>
                <a:gd name="T36" fmla="*/ 68 w 73"/>
                <a:gd name="T37" fmla="*/ 11 h 23"/>
                <a:gd name="T38" fmla="*/ 63 w 73"/>
                <a:gd name="T39" fmla="*/ 6 h 23"/>
                <a:gd name="T40" fmla="*/ 11 w 73"/>
                <a:gd name="T41" fmla="*/ 21 h 23"/>
                <a:gd name="T42" fmla="*/ 0 w 73"/>
                <a:gd name="T43" fmla="*/ 11 h 23"/>
                <a:gd name="T44" fmla="*/ 11 w 73"/>
                <a:gd name="T45" fmla="*/ 1 h 23"/>
                <a:gd name="T46" fmla="*/ 21 w 73"/>
                <a:gd name="T47" fmla="*/ 11 h 23"/>
                <a:gd name="T48" fmla="*/ 11 w 73"/>
                <a:gd name="T49" fmla="*/ 21 h 23"/>
                <a:gd name="T50" fmla="*/ 11 w 73"/>
                <a:gd name="T51" fmla="*/ 6 h 23"/>
                <a:gd name="T52" fmla="*/ 5 w 73"/>
                <a:gd name="T53" fmla="*/ 11 h 23"/>
                <a:gd name="T54" fmla="*/ 11 w 73"/>
                <a:gd name="T55" fmla="*/ 16 h 23"/>
                <a:gd name="T56" fmla="*/ 16 w 73"/>
                <a:gd name="T57" fmla="*/ 11 h 23"/>
                <a:gd name="T58" fmla="*/ 11 w 73"/>
                <a:gd name="T5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3" h="23">
                  <a:moveTo>
                    <a:pt x="37" y="23"/>
                  </a:moveTo>
                  <a:cubicBezTo>
                    <a:pt x="30" y="23"/>
                    <a:pt x="25" y="18"/>
                    <a:pt x="25" y="11"/>
                  </a:cubicBezTo>
                  <a:cubicBezTo>
                    <a:pt x="25" y="5"/>
                    <a:pt x="30" y="0"/>
                    <a:pt x="37" y="0"/>
                  </a:cubicBezTo>
                  <a:cubicBezTo>
                    <a:pt x="43" y="0"/>
                    <a:pt x="48" y="5"/>
                    <a:pt x="48" y="11"/>
                  </a:cubicBezTo>
                  <a:cubicBezTo>
                    <a:pt x="48" y="18"/>
                    <a:pt x="43" y="23"/>
                    <a:pt x="37" y="23"/>
                  </a:cubicBezTo>
                  <a:moveTo>
                    <a:pt x="37" y="4"/>
                  </a:moveTo>
                  <a:cubicBezTo>
                    <a:pt x="33" y="4"/>
                    <a:pt x="30" y="8"/>
                    <a:pt x="30" y="11"/>
                  </a:cubicBezTo>
                  <a:cubicBezTo>
                    <a:pt x="30" y="15"/>
                    <a:pt x="33" y="18"/>
                    <a:pt x="37" y="18"/>
                  </a:cubicBezTo>
                  <a:cubicBezTo>
                    <a:pt x="40" y="18"/>
                    <a:pt x="44" y="15"/>
                    <a:pt x="44" y="11"/>
                  </a:cubicBezTo>
                  <a:cubicBezTo>
                    <a:pt x="44" y="8"/>
                    <a:pt x="40" y="4"/>
                    <a:pt x="37" y="4"/>
                  </a:cubicBezTo>
                  <a:moveTo>
                    <a:pt x="63" y="21"/>
                  </a:moveTo>
                  <a:cubicBezTo>
                    <a:pt x="57" y="21"/>
                    <a:pt x="53" y="17"/>
                    <a:pt x="53" y="11"/>
                  </a:cubicBezTo>
                  <a:cubicBezTo>
                    <a:pt x="53" y="6"/>
                    <a:pt x="57" y="1"/>
                    <a:pt x="63" y="1"/>
                  </a:cubicBezTo>
                  <a:cubicBezTo>
                    <a:pt x="68" y="1"/>
                    <a:pt x="73" y="6"/>
                    <a:pt x="73" y="11"/>
                  </a:cubicBezTo>
                  <a:cubicBezTo>
                    <a:pt x="73" y="17"/>
                    <a:pt x="68" y="21"/>
                    <a:pt x="63" y="21"/>
                  </a:cubicBezTo>
                  <a:moveTo>
                    <a:pt x="63" y="6"/>
                  </a:moveTo>
                  <a:cubicBezTo>
                    <a:pt x="60" y="6"/>
                    <a:pt x="57" y="8"/>
                    <a:pt x="57" y="11"/>
                  </a:cubicBezTo>
                  <a:cubicBezTo>
                    <a:pt x="57" y="14"/>
                    <a:pt x="60" y="16"/>
                    <a:pt x="63" y="16"/>
                  </a:cubicBezTo>
                  <a:cubicBezTo>
                    <a:pt x="66" y="16"/>
                    <a:pt x="68" y="14"/>
                    <a:pt x="68" y="11"/>
                  </a:cubicBezTo>
                  <a:cubicBezTo>
                    <a:pt x="68" y="8"/>
                    <a:pt x="66" y="6"/>
                    <a:pt x="63" y="6"/>
                  </a:cubicBezTo>
                  <a:moveTo>
                    <a:pt x="11" y="21"/>
                  </a:moveTo>
                  <a:cubicBezTo>
                    <a:pt x="5" y="21"/>
                    <a:pt x="0" y="17"/>
                    <a:pt x="0" y="11"/>
                  </a:cubicBezTo>
                  <a:cubicBezTo>
                    <a:pt x="0" y="6"/>
                    <a:pt x="5" y="1"/>
                    <a:pt x="11" y="1"/>
                  </a:cubicBezTo>
                  <a:cubicBezTo>
                    <a:pt x="16" y="1"/>
                    <a:pt x="21" y="6"/>
                    <a:pt x="21" y="11"/>
                  </a:cubicBezTo>
                  <a:cubicBezTo>
                    <a:pt x="21" y="17"/>
                    <a:pt x="16" y="21"/>
                    <a:pt x="11" y="21"/>
                  </a:cubicBezTo>
                  <a:moveTo>
                    <a:pt x="11" y="6"/>
                  </a:moveTo>
                  <a:cubicBezTo>
                    <a:pt x="8" y="6"/>
                    <a:pt x="5" y="8"/>
                    <a:pt x="5" y="11"/>
                  </a:cubicBezTo>
                  <a:cubicBezTo>
                    <a:pt x="5" y="14"/>
                    <a:pt x="8" y="16"/>
                    <a:pt x="11" y="16"/>
                  </a:cubicBezTo>
                  <a:cubicBezTo>
                    <a:pt x="13" y="16"/>
                    <a:pt x="16" y="14"/>
                    <a:pt x="16" y="11"/>
                  </a:cubicBezTo>
                  <a:cubicBezTo>
                    <a:pt x="16" y="8"/>
                    <a:pt x="13" y="6"/>
                    <a:pt x="11" y="6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32"/>
            <p:cNvSpPr>
              <a:spLocks noEditPoints="1"/>
            </p:cNvSpPr>
            <p:nvPr/>
          </p:nvSpPr>
          <p:spPr bwMode="auto">
            <a:xfrm>
              <a:off x="4249" y="1149"/>
              <a:ext cx="157" cy="75"/>
            </a:xfrm>
            <a:custGeom>
              <a:avLst/>
              <a:gdLst>
                <a:gd name="T0" fmla="*/ 64 w 87"/>
                <a:gd name="T1" fmla="*/ 41 h 41"/>
                <a:gd name="T2" fmla="*/ 23 w 87"/>
                <a:gd name="T3" fmla="*/ 41 h 41"/>
                <a:gd name="T4" fmla="*/ 23 w 87"/>
                <a:gd name="T5" fmla="*/ 33 h 41"/>
                <a:gd name="T6" fmla="*/ 0 w 87"/>
                <a:gd name="T7" fmla="*/ 33 h 41"/>
                <a:gd name="T8" fmla="*/ 0 w 87"/>
                <a:gd name="T9" fmla="*/ 18 h 41"/>
                <a:gd name="T10" fmla="*/ 17 w 87"/>
                <a:gd name="T11" fmla="*/ 0 h 41"/>
                <a:gd name="T12" fmla="*/ 31 w 87"/>
                <a:gd name="T13" fmla="*/ 7 h 41"/>
                <a:gd name="T14" fmla="*/ 44 w 87"/>
                <a:gd name="T15" fmla="*/ 2 h 41"/>
                <a:gd name="T16" fmla="*/ 56 w 87"/>
                <a:gd name="T17" fmla="*/ 6 h 41"/>
                <a:gd name="T18" fmla="*/ 70 w 87"/>
                <a:gd name="T19" fmla="*/ 0 h 41"/>
                <a:gd name="T20" fmla="*/ 87 w 87"/>
                <a:gd name="T21" fmla="*/ 18 h 41"/>
                <a:gd name="T22" fmla="*/ 87 w 87"/>
                <a:gd name="T23" fmla="*/ 33 h 41"/>
                <a:gd name="T24" fmla="*/ 64 w 87"/>
                <a:gd name="T25" fmla="*/ 33 h 41"/>
                <a:gd name="T26" fmla="*/ 64 w 87"/>
                <a:gd name="T27" fmla="*/ 41 h 41"/>
                <a:gd name="T28" fmla="*/ 28 w 87"/>
                <a:gd name="T29" fmla="*/ 36 h 41"/>
                <a:gd name="T30" fmla="*/ 60 w 87"/>
                <a:gd name="T31" fmla="*/ 36 h 41"/>
                <a:gd name="T32" fmla="*/ 60 w 87"/>
                <a:gd name="T33" fmla="*/ 28 h 41"/>
                <a:gd name="T34" fmla="*/ 83 w 87"/>
                <a:gd name="T35" fmla="*/ 28 h 41"/>
                <a:gd name="T36" fmla="*/ 83 w 87"/>
                <a:gd name="T37" fmla="*/ 18 h 41"/>
                <a:gd name="T38" fmla="*/ 70 w 87"/>
                <a:gd name="T39" fmla="*/ 5 h 41"/>
                <a:gd name="T40" fmla="*/ 59 w 87"/>
                <a:gd name="T41" fmla="*/ 11 h 41"/>
                <a:gd name="T42" fmla="*/ 57 w 87"/>
                <a:gd name="T43" fmla="*/ 14 h 41"/>
                <a:gd name="T44" fmla="*/ 55 w 87"/>
                <a:gd name="T45" fmla="*/ 12 h 41"/>
                <a:gd name="T46" fmla="*/ 44 w 87"/>
                <a:gd name="T47" fmla="*/ 7 h 41"/>
                <a:gd name="T48" fmla="*/ 32 w 87"/>
                <a:gd name="T49" fmla="*/ 12 h 41"/>
                <a:gd name="T50" fmla="*/ 30 w 87"/>
                <a:gd name="T51" fmla="*/ 14 h 41"/>
                <a:gd name="T52" fmla="*/ 28 w 87"/>
                <a:gd name="T53" fmla="*/ 11 h 41"/>
                <a:gd name="T54" fmla="*/ 17 w 87"/>
                <a:gd name="T55" fmla="*/ 5 h 41"/>
                <a:gd name="T56" fmla="*/ 5 w 87"/>
                <a:gd name="T57" fmla="*/ 18 h 41"/>
                <a:gd name="T58" fmla="*/ 5 w 87"/>
                <a:gd name="T59" fmla="*/ 28 h 41"/>
                <a:gd name="T60" fmla="*/ 28 w 87"/>
                <a:gd name="T61" fmla="*/ 28 h 41"/>
                <a:gd name="T62" fmla="*/ 28 w 87"/>
                <a:gd name="T63" fmla="*/ 3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" h="41">
                  <a:moveTo>
                    <a:pt x="64" y="41"/>
                  </a:moveTo>
                  <a:cubicBezTo>
                    <a:pt x="23" y="41"/>
                    <a:pt x="23" y="41"/>
                    <a:pt x="23" y="41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23" y="0"/>
                    <a:pt x="28" y="3"/>
                    <a:pt x="31" y="7"/>
                  </a:cubicBezTo>
                  <a:cubicBezTo>
                    <a:pt x="35" y="4"/>
                    <a:pt x="39" y="2"/>
                    <a:pt x="44" y="2"/>
                  </a:cubicBezTo>
                  <a:cubicBezTo>
                    <a:pt x="48" y="2"/>
                    <a:pt x="53" y="4"/>
                    <a:pt x="56" y="6"/>
                  </a:cubicBezTo>
                  <a:cubicBezTo>
                    <a:pt x="60" y="2"/>
                    <a:pt x="65" y="0"/>
                    <a:pt x="70" y="0"/>
                  </a:cubicBezTo>
                  <a:cubicBezTo>
                    <a:pt x="79" y="0"/>
                    <a:pt x="87" y="8"/>
                    <a:pt x="87" y="18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64" y="33"/>
                    <a:pt x="64" y="33"/>
                    <a:pt x="64" y="33"/>
                  </a:cubicBezTo>
                  <a:lnTo>
                    <a:pt x="64" y="41"/>
                  </a:lnTo>
                  <a:close/>
                  <a:moveTo>
                    <a:pt x="28" y="36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1"/>
                    <a:pt x="77" y="5"/>
                    <a:pt x="70" y="5"/>
                  </a:cubicBezTo>
                  <a:cubicBezTo>
                    <a:pt x="65" y="5"/>
                    <a:pt x="61" y="7"/>
                    <a:pt x="59" y="11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2" y="9"/>
                    <a:pt x="48" y="7"/>
                    <a:pt x="44" y="7"/>
                  </a:cubicBezTo>
                  <a:cubicBezTo>
                    <a:pt x="39" y="7"/>
                    <a:pt x="35" y="9"/>
                    <a:pt x="32" y="12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7"/>
                    <a:pt x="22" y="5"/>
                    <a:pt x="17" y="5"/>
                  </a:cubicBezTo>
                  <a:cubicBezTo>
                    <a:pt x="10" y="5"/>
                    <a:pt x="5" y="11"/>
                    <a:pt x="5" y="1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3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1" name="Group 27"/>
          <p:cNvGrpSpPr>
            <a:grpSpLocks noChangeAspect="1"/>
          </p:cNvGrpSpPr>
          <p:nvPr/>
        </p:nvGrpSpPr>
        <p:grpSpPr bwMode="auto">
          <a:xfrm>
            <a:off x="6727825" y="2931481"/>
            <a:ext cx="287338" cy="300037"/>
            <a:chOff x="4238" y="1075"/>
            <a:chExt cx="181" cy="189"/>
          </a:xfrm>
        </p:grpSpPr>
        <p:sp>
          <p:nvSpPr>
            <p:cNvPr id="472" name="Freeform 28"/>
            <p:cNvSpPr>
              <a:spLocks noEditPoints="1"/>
            </p:cNvSpPr>
            <p:nvPr/>
          </p:nvSpPr>
          <p:spPr bwMode="auto">
            <a:xfrm>
              <a:off x="4253" y="1122"/>
              <a:ext cx="76" cy="95"/>
            </a:xfrm>
            <a:custGeom>
              <a:avLst/>
              <a:gdLst>
                <a:gd name="T0" fmla="*/ 42 w 42"/>
                <a:gd name="T1" fmla="*/ 0 h 52"/>
                <a:gd name="T2" fmla="*/ 42 w 42"/>
                <a:gd name="T3" fmla="*/ 15 h 52"/>
                <a:gd name="T4" fmla="*/ 34 w 42"/>
                <a:gd name="T5" fmla="*/ 7 h 52"/>
                <a:gd name="T6" fmla="*/ 42 w 42"/>
                <a:gd name="T7" fmla="*/ 0 h 52"/>
                <a:gd name="T8" fmla="*/ 29 w 42"/>
                <a:gd name="T9" fmla="*/ 23 h 52"/>
                <a:gd name="T10" fmla="*/ 17 w 42"/>
                <a:gd name="T11" fmla="*/ 17 h 52"/>
                <a:gd name="T12" fmla="*/ 14 w 42"/>
                <a:gd name="T13" fmla="*/ 17 h 52"/>
                <a:gd name="T14" fmla="*/ 0 w 42"/>
                <a:gd name="T15" fmla="*/ 30 h 52"/>
                <a:gd name="T16" fmla="*/ 0 w 42"/>
                <a:gd name="T17" fmla="*/ 44 h 52"/>
                <a:gd name="T18" fmla="*/ 22 w 42"/>
                <a:gd name="T19" fmla="*/ 44 h 52"/>
                <a:gd name="T20" fmla="*/ 22 w 42"/>
                <a:gd name="T21" fmla="*/ 52 h 52"/>
                <a:gd name="T22" fmla="*/ 42 w 42"/>
                <a:gd name="T23" fmla="*/ 52 h 52"/>
                <a:gd name="T24" fmla="*/ 42 w 42"/>
                <a:gd name="T25" fmla="*/ 19 h 52"/>
                <a:gd name="T26" fmla="*/ 29 w 42"/>
                <a:gd name="T27" fmla="*/ 23 h 52"/>
                <a:gd name="T28" fmla="*/ 7 w 42"/>
                <a:gd name="T29" fmla="*/ 7 h 52"/>
                <a:gd name="T30" fmla="*/ 15 w 42"/>
                <a:gd name="T31" fmla="*/ 15 h 52"/>
                <a:gd name="T32" fmla="*/ 22 w 42"/>
                <a:gd name="T33" fmla="*/ 7 h 52"/>
                <a:gd name="T34" fmla="*/ 15 w 42"/>
                <a:gd name="T35" fmla="*/ 0 h 52"/>
                <a:gd name="T36" fmla="*/ 7 w 42"/>
                <a:gd name="T37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52">
                  <a:moveTo>
                    <a:pt x="42" y="0"/>
                  </a:moveTo>
                  <a:cubicBezTo>
                    <a:pt x="42" y="15"/>
                    <a:pt x="42" y="15"/>
                    <a:pt x="42" y="15"/>
                  </a:cubicBezTo>
                  <a:cubicBezTo>
                    <a:pt x="38" y="15"/>
                    <a:pt x="34" y="12"/>
                    <a:pt x="34" y="7"/>
                  </a:cubicBezTo>
                  <a:cubicBezTo>
                    <a:pt x="34" y="3"/>
                    <a:pt x="38" y="0"/>
                    <a:pt x="42" y="0"/>
                  </a:cubicBezTo>
                  <a:moveTo>
                    <a:pt x="29" y="23"/>
                  </a:moveTo>
                  <a:cubicBezTo>
                    <a:pt x="26" y="19"/>
                    <a:pt x="22" y="17"/>
                    <a:pt x="17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6" y="17"/>
                    <a:pt x="0" y="23"/>
                    <a:pt x="0" y="3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37" y="19"/>
                    <a:pt x="32" y="20"/>
                    <a:pt x="29" y="23"/>
                  </a:cubicBezTo>
                  <a:moveTo>
                    <a:pt x="7" y="7"/>
                  </a:moveTo>
                  <a:cubicBezTo>
                    <a:pt x="7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ubicBezTo>
                    <a:pt x="11" y="0"/>
                    <a:pt x="7" y="3"/>
                    <a:pt x="7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9"/>
            <p:cNvSpPr>
              <a:spLocks noEditPoints="1"/>
            </p:cNvSpPr>
            <p:nvPr/>
          </p:nvSpPr>
          <p:spPr bwMode="auto">
            <a:xfrm>
              <a:off x="4329" y="1124"/>
              <a:ext cx="74" cy="93"/>
            </a:xfrm>
            <a:custGeom>
              <a:avLst/>
              <a:gdLst>
                <a:gd name="T0" fmla="*/ 7 w 41"/>
                <a:gd name="T1" fmla="*/ 7 h 51"/>
                <a:gd name="T2" fmla="*/ 0 w 41"/>
                <a:gd name="T3" fmla="*/ 15 h 51"/>
                <a:gd name="T4" fmla="*/ 0 w 41"/>
                <a:gd name="T5" fmla="*/ 0 h 51"/>
                <a:gd name="T6" fmla="*/ 7 w 41"/>
                <a:gd name="T7" fmla="*/ 7 h 51"/>
                <a:gd name="T8" fmla="*/ 27 w 41"/>
                <a:gd name="T9" fmla="*/ 16 h 51"/>
                <a:gd name="T10" fmla="*/ 25 w 41"/>
                <a:gd name="T11" fmla="*/ 16 h 51"/>
                <a:gd name="T12" fmla="*/ 12 w 41"/>
                <a:gd name="T13" fmla="*/ 23 h 51"/>
                <a:gd name="T14" fmla="*/ 0 w 41"/>
                <a:gd name="T15" fmla="*/ 18 h 51"/>
                <a:gd name="T16" fmla="*/ 0 w 41"/>
                <a:gd name="T17" fmla="*/ 18 h 51"/>
                <a:gd name="T18" fmla="*/ 0 w 41"/>
                <a:gd name="T19" fmla="*/ 51 h 51"/>
                <a:gd name="T20" fmla="*/ 18 w 41"/>
                <a:gd name="T21" fmla="*/ 51 h 51"/>
                <a:gd name="T22" fmla="*/ 18 w 41"/>
                <a:gd name="T23" fmla="*/ 44 h 51"/>
                <a:gd name="T24" fmla="*/ 41 w 41"/>
                <a:gd name="T25" fmla="*/ 44 h 51"/>
                <a:gd name="T26" fmla="*/ 41 w 41"/>
                <a:gd name="T27" fmla="*/ 30 h 51"/>
                <a:gd name="T28" fmla="*/ 27 w 41"/>
                <a:gd name="T29" fmla="*/ 16 h 51"/>
                <a:gd name="T30" fmla="*/ 26 w 41"/>
                <a:gd name="T31" fmla="*/ 0 h 51"/>
                <a:gd name="T32" fmla="*/ 18 w 41"/>
                <a:gd name="T33" fmla="*/ 7 h 51"/>
                <a:gd name="T34" fmla="*/ 26 w 41"/>
                <a:gd name="T35" fmla="*/ 15 h 51"/>
                <a:gd name="T36" fmla="*/ 33 w 41"/>
                <a:gd name="T37" fmla="*/ 7 h 51"/>
                <a:gd name="T38" fmla="*/ 26 w 41"/>
                <a:gd name="T3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1" h="51">
                  <a:moveTo>
                    <a:pt x="7" y="7"/>
                  </a:moveTo>
                  <a:cubicBezTo>
                    <a:pt x="7" y="11"/>
                    <a:pt x="4" y="15"/>
                    <a:pt x="0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3"/>
                    <a:pt x="7" y="7"/>
                  </a:cubicBezTo>
                  <a:moveTo>
                    <a:pt x="27" y="16"/>
                  </a:moveTo>
                  <a:cubicBezTo>
                    <a:pt x="25" y="16"/>
                    <a:pt x="25" y="16"/>
                    <a:pt x="25" y="16"/>
                  </a:cubicBezTo>
                  <a:cubicBezTo>
                    <a:pt x="19" y="16"/>
                    <a:pt x="15" y="19"/>
                    <a:pt x="12" y="23"/>
                  </a:cubicBezTo>
                  <a:cubicBezTo>
                    <a:pt x="9" y="20"/>
                    <a:pt x="5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22"/>
                    <a:pt x="35" y="16"/>
                    <a:pt x="27" y="16"/>
                  </a:cubicBezTo>
                  <a:moveTo>
                    <a:pt x="26" y="0"/>
                  </a:moveTo>
                  <a:cubicBezTo>
                    <a:pt x="21" y="0"/>
                    <a:pt x="18" y="3"/>
                    <a:pt x="18" y="7"/>
                  </a:cubicBezTo>
                  <a:cubicBezTo>
                    <a:pt x="18" y="11"/>
                    <a:pt x="21" y="15"/>
                    <a:pt x="26" y="15"/>
                  </a:cubicBezTo>
                  <a:cubicBezTo>
                    <a:pt x="30" y="15"/>
                    <a:pt x="33" y="11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30"/>
            <p:cNvSpPr>
              <a:spLocks noEditPoints="1"/>
            </p:cNvSpPr>
            <p:nvPr/>
          </p:nvSpPr>
          <p:spPr bwMode="auto">
            <a:xfrm>
              <a:off x="4238" y="1075"/>
              <a:ext cx="181" cy="189"/>
            </a:xfrm>
            <a:custGeom>
              <a:avLst/>
              <a:gdLst>
                <a:gd name="T0" fmla="*/ 100 w 100"/>
                <a:gd name="T1" fmla="*/ 89 h 104"/>
                <a:gd name="T2" fmla="*/ 100 w 100"/>
                <a:gd name="T3" fmla="*/ 104 h 104"/>
                <a:gd name="T4" fmla="*/ 84 w 100"/>
                <a:gd name="T5" fmla="*/ 104 h 104"/>
                <a:gd name="T6" fmla="*/ 84 w 100"/>
                <a:gd name="T7" fmla="*/ 99 h 104"/>
                <a:gd name="T8" fmla="*/ 92 w 100"/>
                <a:gd name="T9" fmla="*/ 99 h 104"/>
                <a:gd name="T10" fmla="*/ 76 w 100"/>
                <a:gd name="T11" fmla="*/ 83 h 104"/>
                <a:gd name="T12" fmla="*/ 76 w 100"/>
                <a:gd name="T13" fmla="*/ 79 h 104"/>
                <a:gd name="T14" fmla="*/ 80 w 100"/>
                <a:gd name="T15" fmla="*/ 79 h 104"/>
                <a:gd name="T16" fmla="*/ 95 w 100"/>
                <a:gd name="T17" fmla="*/ 95 h 104"/>
                <a:gd name="T18" fmla="*/ 95 w 100"/>
                <a:gd name="T19" fmla="*/ 89 h 104"/>
                <a:gd name="T20" fmla="*/ 100 w 100"/>
                <a:gd name="T21" fmla="*/ 89 h 104"/>
                <a:gd name="T22" fmla="*/ 23 w 100"/>
                <a:gd name="T23" fmla="*/ 20 h 104"/>
                <a:gd name="T24" fmla="*/ 4 w 100"/>
                <a:gd name="T25" fmla="*/ 0 h 104"/>
                <a:gd name="T26" fmla="*/ 0 w 100"/>
                <a:gd name="T27" fmla="*/ 4 h 104"/>
                <a:gd name="T28" fmla="*/ 17 w 100"/>
                <a:gd name="T29" fmla="*/ 21 h 104"/>
                <a:gd name="T30" fmla="*/ 23 w 100"/>
                <a:gd name="T31" fmla="*/ 2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0" h="104">
                  <a:moveTo>
                    <a:pt x="100" y="89"/>
                  </a:moveTo>
                  <a:cubicBezTo>
                    <a:pt x="100" y="104"/>
                    <a:pt x="100" y="104"/>
                    <a:pt x="100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92" y="99"/>
                    <a:pt x="92" y="99"/>
                    <a:pt x="92" y="99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89"/>
                    <a:pt x="95" y="89"/>
                    <a:pt x="95" y="89"/>
                  </a:cubicBezTo>
                  <a:lnTo>
                    <a:pt x="100" y="89"/>
                  </a:lnTo>
                  <a:close/>
                  <a:moveTo>
                    <a:pt x="23" y="2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1"/>
                    <a:pt x="21" y="20"/>
                    <a:pt x="23" y="20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31"/>
            <p:cNvSpPr>
              <a:spLocks noEditPoints="1"/>
            </p:cNvSpPr>
            <p:nvPr/>
          </p:nvSpPr>
          <p:spPr bwMode="auto">
            <a:xfrm>
              <a:off x="4262" y="1117"/>
              <a:ext cx="132" cy="42"/>
            </a:xfrm>
            <a:custGeom>
              <a:avLst/>
              <a:gdLst>
                <a:gd name="T0" fmla="*/ 37 w 73"/>
                <a:gd name="T1" fmla="*/ 23 h 23"/>
                <a:gd name="T2" fmla="*/ 25 w 73"/>
                <a:gd name="T3" fmla="*/ 11 h 23"/>
                <a:gd name="T4" fmla="*/ 37 w 73"/>
                <a:gd name="T5" fmla="*/ 0 h 23"/>
                <a:gd name="T6" fmla="*/ 48 w 73"/>
                <a:gd name="T7" fmla="*/ 11 h 23"/>
                <a:gd name="T8" fmla="*/ 37 w 73"/>
                <a:gd name="T9" fmla="*/ 23 h 23"/>
                <a:gd name="T10" fmla="*/ 37 w 73"/>
                <a:gd name="T11" fmla="*/ 4 h 23"/>
                <a:gd name="T12" fmla="*/ 30 w 73"/>
                <a:gd name="T13" fmla="*/ 11 h 23"/>
                <a:gd name="T14" fmla="*/ 37 w 73"/>
                <a:gd name="T15" fmla="*/ 18 h 23"/>
                <a:gd name="T16" fmla="*/ 44 w 73"/>
                <a:gd name="T17" fmla="*/ 11 h 23"/>
                <a:gd name="T18" fmla="*/ 37 w 73"/>
                <a:gd name="T19" fmla="*/ 4 h 23"/>
                <a:gd name="T20" fmla="*/ 63 w 73"/>
                <a:gd name="T21" fmla="*/ 21 h 23"/>
                <a:gd name="T22" fmla="*/ 53 w 73"/>
                <a:gd name="T23" fmla="*/ 11 h 23"/>
                <a:gd name="T24" fmla="*/ 63 w 73"/>
                <a:gd name="T25" fmla="*/ 1 h 23"/>
                <a:gd name="T26" fmla="*/ 73 w 73"/>
                <a:gd name="T27" fmla="*/ 11 h 23"/>
                <a:gd name="T28" fmla="*/ 63 w 73"/>
                <a:gd name="T29" fmla="*/ 21 h 23"/>
                <a:gd name="T30" fmla="*/ 63 w 73"/>
                <a:gd name="T31" fmla="*/ 6 h 23"/>
                <a:gd name="T32" fmla="*/ 57 w 73"/>
                <a:gd name="T33" fmla="*/ 11 h 23"/>
                <a:gd name="T34" fmla="*/ 63 w 73"/>
                <a:gd name="T35" fmla="*/ 16 h 23"/>
                <a:gd name="T36" fmla="*/ 68 w 73"/>
                <a:gd name="T37" fmla="*/ 11 h 23"/>
                <a:gd name="T38" fmla="*/ 63 w 73"/>
                <a:gd name="T39" fmla="*/ 6 h 23"/>
                <a:gd name="T40" fmla="*/ 11 w 73"/>
                <a:gd name="T41" fmla="*/ 21 h 23"/>
                <a:gd name="T42" fmla="*/ 0 w 73"/>
                <a:gd name="T43" fmla="*/ 11 h 23"/>
                <a:gd name="T44" fmla="*/ 11 w 73"/>
                <a:gd name="T45" fmla="*/ 1 h 23"/>
                <a:gd name="T46" fmla="*/ 21 w 73"/>
                <a:gd name="T47" fmla="*/ 11 h 23"/>
                <a:gd name="T48" fmla="*/ 11 w 73"/>
                <a:gd name="T49" fmla="*/ 21 h 23"/>
                <a:gd name="T50" fmla="*/ 11 w 73"/>
                <a:gd name="T51" fmla="*/ 6 h 23"/>
                <a:gd name="T52" fmla="*/ 5 w 73"/>
                <a:gd name="T53" fmla="*/ 11 h 23"/>
                <a:gd name="T54" fmla="*/ 11 w 73"/>
                <a:gd name="T55" fmla="*/ 16 h 23"/>
                <a:gd name="T56" fmla="*/ 16 w 73"/>
                <a:gd name="T57" fmla="*/ 11 h 23"/>
                <a:gd name="T58" fmla="*/ 11 w 73"/>
                <a:gd name="T5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3" h="23">
                  <a:moveTo>
                    <a:pt x="37" y="23"/>
                  </a:moveTo>
                  <a:cubicBezTo>
                    <a:pt x="30" y="23"/>
                    <a:pt x="25" y="18"/>
                    <a:pt x="25" y="11"/>
                  </a:cubicBezTo>
                  <a:cubicBezTo>
                    <a:pt x="25" y="5"/>
                    <a:pt x="30" y="0"/>
                    <a:pt x="37" y="0"/>
                  </a:cubicBezTo>
                  <a:cubicBezTo>
                    <a:pt x="43" y="0"/>
                    <a:pt x="48" y="5"/>
                    <a:pt x="48" y="11"/>
                  </a:cubicBezTo>
                  <a:cubicBezTo>
                    <a:pt x="48" y="18"/>
                    <a:pt x="43" y="23"/>
                    <a:pt x="37" y="23"/>
                  </a:cubicBezTo>
                  <a:moveTo>
                    <a:pt x="37" y="4"/>
                  </a:moveTo>
                  <a:cubicBezTo>
                    <a:pt x="33" y="4"/>
                    <a:pt x="30" y="8"/>
                    <a:pt x="30" y="11"/>
                  </a:cubicBezTo>
                  <a:cubicBezTo>
                    <a:pt x="30" y="15"/>
                    <a:pt x="33" y="18"/>
                    <a:pt x="37" y="18"/>
                  </a:cubicBezTo>
                  <a:cubicBezTo>
                    <a:pt x="40" y="18"/>
                    <a:pt x="44" y="15"/>
                    <a:pt x="44" y="11"/>
                  </a:cubicBezTo>
                  <a:cubicBezTo>
                    <a:pt x="44" y="8"/>
                    <a:pt x="40" y="4"/>
                    <a:pt x="37" y="4"/>
                  </a:cubicBezTo>
                  <a:moveTo>
                    <a:pt x="63" y="21"/>
                  </a:moveTo>
                  <a:cubicBezTo>
                    <a:pt x="57" y="21"/>
                    <a:pt x="53" y="17"/>
                    <a:pt x="53" y="11"/>
                  </a:cubicBezTo>
                  <a:cubicBezTo>
                    <a:pt x="53" y="6"/>
                    <a:pt x="57" y="1"/>
                    <a:pt x="63" y="1"/>
                  </a:cubicBezTo>
                  <a:cubicBezTo>
                    <a:pt x="68" y="1"/>
                    <a:pt x="73" y="6"/>
                    <a:pt x="73" y="11"/>
                  </a:cubicBezTo>
                  <a:cubicBezTo>
                    <a:pt x="73" y="17"/>
                    <a:pt x="68" y="21"/>
                    <a:pt x="63" y="21"/>
                  </a:cubicBezTo>
                  <a:moveTo>
                    <a:pt x="63" y="6"/>
                  </a:moveTo>
                  <a:cubicBezTo>
                    <a:pt x="60" y="6"/>
                    <a:pt x="57" y="8"/>
                    <a:pt x="57" y="11"/>
                  </a:cubicBezTo>
                  <a:cubicBezTo>
                    <a:pt x="57" y="14"/>
                    <a:pt x="60" y="16"/>
                    <a:pt x="63" y="16"/>
                  </a:cubicBezTo>
                  <a:cubicBezTo>
                    <a:pt x="66" y="16"/>
                    <a:pt x="68" y="14"/>
                    <a:pt x="68" y="11"/>
                  </a:cubicBezTo>
                  <a:cubicBezTo>
                    <a:pt x="68" y="8"/>
                    <a:pt x="66" y="6"/>
                    <a:pt x="63" y="6"/>
                  </a:cubicBezTo>
                  <a:moveTo>
                    <a:pt x="11" y="21"/>
                  </a:moveTo>
                  <a:cubicBezTo>
                    <a:pt x="5" y="21"/>
                    <a:pt x="0" y="17"/>
                    <a:pt x="0" y="11"/>
                  </a:cubicBezTo>
                  <a:cubicBezTo>
                    <a:pt x="0" y="6"/>
                    <a:pt x="5" y="1"/>
                    <a:pt x="11" y="1"/>
                  </a:cubicBezTo>
                  <a:cubicBezTo>
                    <a:pt x="16" y="1"/>
                    <a:pt x="21" y="6"/>
                    <a:pt x="21" y="11"/>
                  </a:cubicBezTo>
                  <a:cubicBezTo>
                    <a:pt x="21" y="17"/>
                    <a:pt x="16" y="21"/>
                    <a:pt x="11" y="21"/>
                  </a:cubicBezTo>
                  <a:moveTo>
                    <a:pt x="11" y="6"/>
                  </a:moveTo>
                  <a:cubicBezTo>
                    <a:pt x="8" y="6"/>
                    <a:pt x="5" y="8"/>
                    <a:pt x="5" y="11"/>
                  </a:cubicBezTo>
                  <a:cubicBezTo>
                    <a:pt x="5" y="14"/>
                    <a:pt x="8" y="16"/>
                    <a:pt x="11" y="16"/>
                  </a:cubicBezTo>
                  <a:cubicBezTo>
                    <a:pt x="13" y="16"/>
                    <a:pt x="16" y="14"/>
                    <a:pt x="16" y="11"/>
                  </a:cubicBezTo>
                  <a:cubicBezTo>
                    <a:pt x="16" y="8"/>
                    <a:pt x="13" y="6"/>
                    <a:pt x="11" y="6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32"/>
            <p:cNvSpPr>
              <a:spLocks noEditPoints="1"/>
            </p:cNvSpPr>
            <p:nvPr/>
          </p:nvSpPr>
          <p:spPr bwMode="auto">
            <a:xfrm>
              <a:off x="4249" y="1149"/>
              <a:ext cx="157" cy="75"/>
            </a:xfrm>
            <a:custGeom>
              <a:avLst/>
              <a:gdLst>
                <a:gd name="T0" fmla="*/ 64 w 87"/>
                <a:gd name="T1" fmla="*/ 41 h 41"/>
                <a:gd name="T2" fmla="*/ 23 w 87"/>
                <a:gd name="T3" fmla="*/ 41 h 41"/>
                <a:gd name="T4" fmla="*/ 23 w 87"/>
                <a:gd name="T5" fmla="*/ 33 h 41"/>
                <a:gd name="T6" fmla="*/ 0 w 87"/>
                <a:gd name="T7" fmla="*/ 33 h 41"/>
                <a:gd name="T8" fmla="*/ 0 w 87"/>
                <a:gd name="T9" fmla="*/ 18 h 41"/>
                <a:gd name="T10" fmla="*/ 17 w 87"/>
                <a:gd name="T11" fmla="*/ 0 h 41"/>
                <a:gd name="T12" fmla="*/ 31 w 87"/>
                <a:gd name="T13" fmla="*/ 7 h 41"/>
                <a:gd name="T14" fmla="*/ 44 w 87"/>
                <a:gd name="T15" fmla="*/ 2 h 41"/>
                <a:gd name="T16" fmla="*/ 56 w 87"/>
                <a:gd name="T17" fmla="*/ 6 h 41"/>
                <a:gd name="T18" fmla="*/ 70 w 87"/>
                <a:gd name="T19" fmla="*/ 0 h 41"/>
                <a:gd name="T20" fmla="*/ 87 w 87"/>
                <a:gd name="T21" fmla="*/ 18 h 41"/>
                <a:gd name="T22" fmla="*/ 87 w 87"/>
                <a:gd name="T23" fmla="*/ 33 h 41"/>
                <a:gd name="T24" fmla="*/ 64 w 87"/>
                <a:gd name="T25" fmla="*/ 33 h 41"/>
                <a:gd name="T26" fmla="*/ 64 w 87"/>
                <a:gd name="T27" fmla="*/ 41 h 41"/>
                <a:gd name="T28" fmla="*/ 28 w 87"/>
                <a:gd name="T29" fmla="*/ 36 h 41"/>
                <a:gd name="T30" fmla="*/ 60 w 87"/>
                <a:gd name="T31" fmla="*/ 36 h 41"/>
                <a:gd name="T32" fmla="*/ 60 w 87"/>
                <a:gd name="T33" fmla="*/ 28 h 41"/>
                <a:gd name="T34" fmla="*/ 83 w 87"/>
                <a:gd name="T35" fmla="*/ 28 h 41"/>
                <a:gd name="T36" fmla="*/ 83 w 87"/>
                <a:gd name="T37" fmla="*/ 18 h 41"/>
                <a:gd name="T38" fmla="*/ 70 w 87"/>
                <a:gd name="T39" fmla="*/ 5 h 41"/>
                <a:gd name="T40" fmla="*/ 59 w 87"/>
                <a:gd name="T41" fmla="*/ 11 h 41"/>
                <a:gd name="T42" fmla="*/ 57 w 87"/>
                <a:gd name="T43" fmla="*/ 14 h 41"/>
                <a:gd name="T44" fmla="*/ 55 w 87"/>
                <a:gd name="T45" fmla="*/ 12 h 41"/>
                <a:gd name="T46" fmla="*/ 44 w 87"/>
                <a:gd name="T47" fmla="*/ 7 h 41"/>
                <a:gd name="T48" fmla="*/ 32 w 87"/>
                <a:gd name="T49" fmla="*/ 12 h 41"/>
                <a:gd name="T50" fmla="*/ 30 w 87"/>
                <a:gd name="T51" fmla="*/ 14 h 41"/>
                <a:gd name="T52" fmla="*/ 28 w 87"/>
                <a:gd name="T53" fmla="*/ 11 h 41"/>
                <a:gd name="T54" fmla="*/ 17 w 87"/>
                <a:gd name="T55" fmla="*/ 5 h 41"/>
                <a:gd name="T56" fmla="*/ 5 w 87"/>
                <a:gd name="T57" fmla="*/ 18 h 41"/>
                <a:gd name="T58" fmla="*/ 5 w 87"/>
                <a:gd name="T59" fmla="*/ 28 h 41"/>
                <a:gd name="T60" fmla="*/ 28 w 87"/>
                <a:gd name="T61" fmla="*/ 28 h 41"/>
                <a:gd name="T62" fmla="*/ 28 w 87"/>
                <a:gd name="T63" fmla="*/ 3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" h="41">
                  <a:moveTo>
                    <a:pt x="64" y="41"/>
                  </a:moveTo>
                  <a:cubicBezTo>
                    <a:pt x="23" y="41"/>
                    <a:pt x="23" y="41"/>
                    <a:pt x="23" y="41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23" y="0"/>
                    <a:pt x="28" y="3"/>
                    <a:pt x="31" y="7"/>
                  </a:cubicBezTo>
                  <a:cubicBezTo>
                    <a:pt x="35" y="4"/>
                    <a:pt x="39" y="2"/>
                    <a:pt x="44" y="2"/>
                  </a:cubicBezTo>
                  <a:cubicBezTo>
                    <a:pt x="48" y="2"/>
                    <a:pt x="53" y="4"/>
                    <a:pt x="56" y="6"/>
                  </a:cubicBezTo>
                  <a:cubicBezTo>
                    <a:pt x="60" y="2"/>
                    <a:pt x="65" y="0"/>
                    <a:pt x="70" y="0"/>
                  </a:cubicBezTo>
                  <a:cubicBezTo>
                    <a:pt x="79" y="0"/>
                    <a:pt x="87" y="8"/>
                    <a:pt x="87" y="18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64" y="33"/>
                    <a:pt x="64" y="33"/>
                    <a:pt x="64" y="33"/>
                  </a:cubicBezTo>
                  <a:lnTo>
                    <a:pt x="64" y="41"/>
                  </a:lnTo>
                  <a:close/>
                  <a:moveTo>
                    <a:pt x="28" y="36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1"/>
                    <a:pt x="77" y="5"/>
                    <a:pt x="70" y="5"/>
                  </a:cubicBezTo>
                  <a:cubicBezTo>
                    <a:pt x="65" y="5"/>
                    <a:pt x="61" y="7"/>
                    <a:pt x="59" y="11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2" y="9"/>
                    <a:pt x="48" y="7"/>
                    <a:pt x="44" y="7"/>
                  </a:cubicBezTo>
                  <a:cubicBezTo>
                    <a:pt x="39" y="7"/>
                    <a:pt x="35" y="9"/>
                    <a:pt x="32" y="12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7"/>
                    <a:pt x="22" y="5"/>
                    <a:pt x="17" y="5"/>
                  </a:cubicBezTo>
                  <a:cubicBezTo>
                    <a:pt x="10" y="5"/>
                    <a:pt x="5" y="11"/>
                    <a:pt x="5" y="1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7" name="Group 27"/>
          <p:cNvGrpSpPr>
            <a:grpSpLocks noChangeAspect="1"/>
          </p:cNvGrpSpPr>
          <p:nvPr/>
        </p:nvGrpSpPr>
        <p:grpSpPr bwMode="auto">
          <a:xfrm>
            <a:off x="6727825" y="3550462"/>
            <a:ext cx="287338" cy="300037"/>
            <a:chOff x="4238" y="1075"/>
            <a:chExt cx="181" cy="189"/>
          </a:xfrm>
        </p:grpSpPr>
        <p:sp>
          <p:nvSpPr>
            <p:cNvPr id="478" name="Freeform 28"/>
            <p:cNvSpPr>
              <a:spLocks noEditPoints="1"/>
            </p:cNvSpPr>
            <p:nvPr/>
          </p:nvSpPr>
          <p:spPr bwMode="auto">
            <a:xfrm>
              <a:off x="4253" y="1122"/>
              <a:ext cx="76" cy="95"/>
            </a:xfrm>
            <a:custGeom>
              <a:avLst/>
              <a:gdLst>
                <a:gd name="T0" fmla="*/ 42 w 42"/>
                <a:gd name="T1" fmla="*/ 0 h 52"/>
                <a:gd name="T2" fmla="*/ 42 w 42"/>
                <a:gd name="T3" fmla="*/ 15 h 52"/>
                <a:gd name="T4" fmla="*/ 34 w 42"/>
                <a:gd name="T5" fmla="*/ 7 h 52"/>
                <a:gd name="T6" fmla="*/ 42 w 42"/>
                <a:gd name="T7" fmla="*/ 0 h 52"/>
                <a:gd name="T8" fmla="*/ 29 w 42"/>
                <a:gd name="T9" fmla="*/ 23 h 52"/>
                <a:gd name="T10" fmla="*/ 17 w 42"/>
                <a:gd name="T11" fmla="*/ 17 h 52"/>
                <a:gd name="T12" fmla="*/ 14 w 42"/>
                <a:gd name="T13" fmla="*/ 17 h 52"/>
                <a:gd name="T14" fmla="*/ 0 w 42"/>
                <a:gd name="T15" fmla="*/ 30 h 52"/>
                <a:gd name="T16" fmla="*/ 0 w 42"/>
                <a:gd name="T17" fmla="*/ 44 h 52"/>
                <a:gd name="T18" fmla="*/ 22 w 42"/>
                <a:gd name="T19" fmla="*/ 44 h 52"/>
                <a:gd name="T20" fmla="*/ 22 w 42"/>
                <a:gd name="T21" fmla="*/ 52 h 52"/>
                <a:gd name="T22" fmla="*/ 42 w 42"/>
                <a:gd name="T23" fmla="*/ 52 h 52"/>
                <a:gd name="T24" fmla="*/ 42 w 42"/>
                <a:gd name="T25" fmla="*/ 19 h 52"/>
                <a:gd name="T26" fmla="*/ 29 w 42"/>
                <a:gd name="T27" fmla="*/ 23 h 52"/>
                <a:gd name="T28" fmla="*/ 7 w 42"/>
                <a:gd name="T29" fmla="*/ 7 h 52"/>
                <a:gd name="T30" fmla="*/ 15 w 42"/>
                <a:gd name="T31" fmla="*/ 15 h 52"/>
                <a:gd name="T32" fmla="*/ 22 w 42"/>
                <a:gd name="T33" fmla="*/ 7 h 52"/>
                <a:gd name="T34" fmla="*/ 15 w 42"/>
                <a:gd name="T35" fmla="*/ 0 h 52"/>
                <a:gd name="T36" fmla="*/ 7 w 42"/>
                <a:gd name="T37" fmla="*/ 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" h="52">
                  <a:moveTo>
                    <a:pt x="42" y="0"/>
                  </a:moveTo>
                  <a:cubicBezTo>
                    <a:pt x="42" y="15"/>
                    <a:pt x="42" y="15"/>
                    <a:pt x="42" y="15"/>
                  </a:cubicBezTo>
                  <a:cubicBezTo>
                    <a:pt x="38" y="15"/>
                    <a:pt x="34" y="12"/>
                    <a:pt x="34" y="7"/>
                  </a:cubicBezTo>
                  <a:cubicBezTo>
                    <a:pt x="34" y="3"/>
                    <a:pt x="38" y="0"/>
                    <a:pt x="42" y="0"/>
                  </a:cubicBezTo>
                  <a:moveTo>
                    <a:pt x="29" y="23"/>
                  </a:moveTo>
                  <a:cubicBezTo>
                    <a:pt x="26" y="19"/>
                    <a:pt x="22" y="17"/>
                    <a:pt x="17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6" y="17"/>
                    <a:pt x="0" y="23"/>
                    <a:pt x="0" y="3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42" y="52"/>
                    <a:pt x="42" y="52"/>
                    <a:pt x="42" y="52"/>
                  </a:cubicBezTo>
                  <a:cubicBezTo>
                    <a:pt x="42" y="19"/>
                    <a:pt x="42" y="19"/>
                    <a:pt x="42" y="19"/>
                  </a:cubicBezTo>
                  <a:cubicBezTo>
                    <a:pt x="37" y="19"/>
                    <a:pt x="32" y="20"/>
                    <a:pt x="29" y="23"/>
                  </a:cubicBezTo>
                  <a:moveTo>
                    <a:pt x="7" y="7"/>
                  </a:moveTo>
                  <a:cubicBezTo>
                    <a:pt x="7" y="12"/>
                    <a:pt x="11" y="15"/>
                    <a:pt x="15" y="15"/>
                  </a:cubicBezTo>
                  <a:cubicBezTo>
                    <a:pt x="19" y="15"/>
                    <a:pt x="22" y="12"/>
                    <a:pt x="22" y="7"/>
                  </a:cubicBezTo>
                  <a:cubicBezTo>
                    <a:pt x="22" y="3"/>
                    <a:pt x="19" y="0"/>
                    <a:pt x="15" y="0"/>
                  </a:cubicBezTo>
                  <a:cubicBezTo>
                    <a:pt x="11" y="0"/>
                    <a:pt x="7" y="3"/>
                    <a:pt x="7" y="7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29"/>
            <p:cNvSpPr>
              <a:spLocks noEditPoints="1"/>
            </p:cNvSpPr>
            <p:nvPr/>
          </p:nvSpPr>
          <p:spPr bwMode="auto">
            <a:xfrm>
              <a:off x="4329" y="1124"/>
              <a:ext cx="74" cy="93"/>
            </a:xfrm>
            <a:custGeom>
              <a:avLst/>
              <a:gdLst>
                <a:gd name="T0" fmla="*/ 7 w 41"/>
                <a:gd name="T1" fmla="*/ 7 h 51"/>
                <a:gd name="T2" fmla="*/ 0 w 41"/>
                <a:gd name="T3" fmla="*/ 15 h 51"/>
                <a:gd name="T4" fmla="*/ 0 w 41"/>
                <a:gd name="T5" fmla="*/ 0 h 51"/>
                <a:gd name="T6" fmla="*/ 7 w 41"/>
                <a:gd name="T7" fmla="*/ 7 h 51"/>
                <a:gd name="T8" fmla="*/ 27 w 41"/>
                <a:gd name="T9" fmla="*/ 16 h 51"/>
                <a:gd name="T10" fmla="*/ 25 w 41"/>
                <a:gd name="T11" fmla="*/ 16 h 51"/>
                <a:gd name="T12" fmla="*/ 12 w 41"/>
                <a:gd name="T13" fmla="*/ 23 h 51"/>
                <a:gd name="T14" fmla="*/ 0 w 41"/>
                <a:gd name="T15" fmla="*/ 18 h 51"/>
                <a:gd name="T16" fmla="*/ 0 w 41"/>
                <a:gd name="T17" fmla="*/ 18 h 51"/>
                <a:gd name="T18" fmla="*/ 0 w 41"/>
                <a:gd name="T19" fmla="*/ 51 h 51"/>
                <a:gd name="T20" fmla="*/ 18 w 41"/>
                <a:gd name="T21" fmla="*/ 51 h 51"/>
                <a:gd name="T22" fmla="*/ 18 w 41"/>
                <a:gd name="T23" fmla="*/ 44 h 51"/>
                <a:gd name="T24" fmla="*/ 41 w 41"/>
                <a:gd name="T25" fmla="*/ 44 h 51"/>
                <a:gd name="T26" fmla="*/ 41 w 41"/>
                <a:gd name="T27" fmla="*/ 30 h 51"/>
                <a:gd name="T28" fmla="*/ 27 w 41"/>
                <a:gd name="T29" fmla="*/ 16 h 51"/>
                <a:gd name="T30" fmla="*/ 26 w 41"/>
                <a:gd name="T31" fmla="*/ 0 h 51"/>
                <a:gd name="T32" fmla="*/ 18 w 41"/>
                <a:gd name="T33" fmla="*/ 7 h 51"/>
                <a:gd name="T34" fmla="*/ 26 w 41"/>
                <a:gd name="T35" fmla="*/ 15 h 51"/>
                <a:gd name="T36" fmla="*/ 33 w 41"/>
                <a:gd name="T37" fmla="*/ 7 h 51"/>
                <a:gd name="T38" fmla="*/ 26 w 41"/>
                <a:gd name="T3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1" h="51">
                  <a:moveTo>
                    <a:pt x="7" y="7"/>
                  </a:moveTo>
                  <a:cubicBezTo>
                    <a:pt x="7" y="11"/>
                    <a:pt x="4" y="15"/>
                    <a:pt x="0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3"/>
                    <a:pt x="7" y="7"/>
                  </a:cubicBezTo>
                  <a:moveTo>
                    <a:pt x="27" y="16"/>
                  </a:moveTo>
                  <a:cubicBezTo>
                    <a:pt x="25" y="16"/>
                    <a:pt x="25" y="16"/>
                    <a:pt x="25" y="16"/>
                  </a:cubicBezTo>
                  <a:cubicBezTo>
                    <a:pt x="19" y="16"/>
                    <a:pt x="15" y="19"/>
                    <a:pt x="12" y="23"/>
                  </a:cubicBezTo>
                  <a:cubicBezTo>
                    <a:pt x="9" y="20"/>
                    <a:pt x="5" y="18"/>
                    <a:pt x="0" y="18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8" y="51"/>
                    <a:pt x="18" y="51"/>
                    <a:pt x="18" y="51"/>
                  </a:cubicBezTo>
                  <a:cubicBezTo>
                    <a:pt x="18" y="44"/>
                    <a:pt x="18" y="44"/>
                    <a:pt x="18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30"/>
                    <a:pt x="41" y="30"/>
                    <a:pt x="41" y="30"/>
                  </a:cubicBezTo>
                  <a:cubicBezTo>
                    <a:pt x="41" y="22"/>
                    <a:pt x="35" y="16"/>
                    <a:pt x="27" y="16"/>
                  </a:cubicBezTo>
                  <a:moveTo>
                    <a:pt x="26" y="0"/>
                  </a:moveTo>
                  <a:cubicBezTo>
                    <a:pt x="21" y="0"/>
                    <a:pt x="18" y="3"/>
                    <a:pt x="18" y="7"/>
                  </a:cubicBezTo>
                  <a:cubicBezTo>
                    <a:pt x="18" y="11"/>
                    <a:pt x="21" y="15"/>
                    <a:pt x="26" y="15"/>
                  </a:cubicBezTo>
                  <a:cubicBezTo>
                    <a:pt x="30" y="15"/>
                    <a:pt x="33" y="11"/>
                    <a:pt x="33" y="7"/>
                  </a:cubicBezTo>
                  <a:cubicBezTo>
                    <a:pt x="33" y="3"/>
                    <a:pt x="30" y="0"/>
                    <a:pt x="26" y="0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30"/>
            <p:cNvSpPr>
              <a:spLocks noEditPoints="1"/>
            </p:cNvSpPr>
            <p:nvPr/>
          </p:nvSpPr>
          <p:spPr bwMode="auto">
            <a:xfrm>
              <a:off x="4238" y="1075"/>
              <a:ext cx="181" cy="189"/>
            </a:xfrm>
            <a:custGeom>
              <a:avLst/>
              <a:gdLst>
                <a:gd name="T0" fmla="*/ 100 w 100"/>
                <a:gd name="T1" fmla="*/ 89 h 104"/>
                <a:gd name="T2" fmla="*/ 100 w 100"/>
                <a:gd name="T3" fmla="*/ 104 h 104"/>
                <a:gd name="T4" fmla="*/ 84 w 100"/>
                <a:gd name="T5" fmla="*/ 104 h 104"/>
                <a:gd name="T6" fmla="*/ 84 w 100"/>
                <a:gd name="T7" fmla="*/ 99 h 104"/>
                <a:gd name="T8" fmla="*/ 92 w 100"/>
                <a:gd name="T9" fmla="*/ 99 h 104"/>
                <a:gd name="T10" fmla="*/ 76 w 100"/>
                <a:gd name="T11" fmla="*/ 83 h 104"/>
                <a:gd name="T12" fmla="*/ 76 w 100"/>
                <a:gd name="T13" fmla="*/ 79 h 104"/>
                <a:gd name="T14" fmla="*/ 80 w 100"/>
                <a:gd name="T15" fmla="*/ 79 h 104"/>
                <a:gd name="T16" fmla="*/ 95 w 100"/>
                <a:gd name="T17" fmla="*/ 95 h 104"/>
                <a:gd name="T18" fmla="*/ 95 w 100"/>
                <a:gd name="T19" fmla="*/ 89 h 104"/>
                <a:gd name="T20" fmla="*/ 100 w 100"/>
                <a:gd name="T21" fmla="*/ 89 h 104"/>
                <a:gd name="T22" fmla="*/ 23 w 100"/>
                <a:gd name="T23" fmla="*/ 20 h 104"/>
                <a:gd name="T24" fmla="*/ 4 w 100"/>
                <a:gd name="T25" fmla="*/ 0 h 104"/>
                <a:gd name="T26" fmla="*/ 0 w 100"/>
                <a:gd name="T27" fmla="*/ 4 h 104"/>
                <a:gd name="T28" fmla="*/ 17 w 100"/>
                <a:gd name="T29" fmla="*/ 21 h 104"/>
                <a:gd name="T30" fmla="*/ 23 w 100"/>
                <a:gd name="T31" fmla="*/ 2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0" h="104">
                  <a:moveTo>
                    <a:pt x="100" y="89"/>
                  </a:moveTo>
                  <a:cubicBezTo>
                    <a:pt x="100" y="104"/>
                    <a:pt x="100" y="104"/>
                    <a:pt x="100" y="104"/>
                  </a:cubicBezTo>
                  <a:cubicBezTo>
                    <a:pt x="84" y="104"/>
                    <a:pt x="84" y="104"/>
                    <a:pt x="84" y="104"/>
                  </a:cubicBezTo>
                  <a:cubicBezTo>
                    <a:pt x="84" y="99"/>
                    <a:pt x="84" y="99"/>
                    <a:pt x="84" y="99"/>
                  </a:cubicBezTo>
                  <a:cubicBezTo>
                    <a:pt x="92" y="99"/>
                    <a:pt x="92" y="99"/>
                    <a:pt x="92" y="99"/>
                  </a:cubicBezTo>
                  <a:cubicBezTo>
                    <a:pt x="76" y="83"/>
                    <a:pt x="76" y="83"/>
                    <a:pt x="76" y="83"/>
                  </a:cubicBezTo>
                  <a:cubicBezTo>
                    <a:pt x="76" y="79"/>
                    <a:pt x="76" y="79"/>
                    <a:pt x="76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95" y="95"/>
                    <a:pt x="95" y="95"/>
                    <a:pt x="95" y="95"/>
                  </a:cubicBezTo>
                  <a:cubicBezTo>
                    <a:pt x="95" y="89"/>
                    <a:pt x="95" y="89"/>
                    <a:pt x="95" y="89"/>
                  </a:cubicBezTo>
                  <a:lnTo>
                    <a:pt x="100" y="89"/>
                  </a:lnTo>
                  <a:close/>
                  <a:moveTo>
                    <a:pt x="23" y="2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1"/>
                    <a:pt x="21" y="20"/>
                    <a:pt x="23" y="20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31"/>
            <p:cNvSpPr>
              <a:spLocks noEditPoints="1"/>
            </p:cNvSpPr>
            <p:nvPr/>
          </p:nvSpPr>
          <p:spPr bwMode="auto">
            <a:xfrm>
              <a:off x="4262" y="1117"/>
              <a:ext cx="132" cy="42"/>
            </a:xfrm>
            <a:custGeom>
              <a:avLst/>
              <a:gdLst>
                <a:gd name="T0" fmla="*/ 37 w 73"/>
                <a:gd name="T1" fmla="*/ 23 h 23"/>
                <a:gd name="T2" fmla="*/ 25 w 73"/>
                <a:gd name="T3" fmla="*/ 11 h 23"/>
                <a:gd name="T4" fmla="*/ 37 w 73"/>
                <a:gd name="T5" fmla="*/ 0 h 23"/>
                <a:gd name="T6" fmla="*/ 48 w 73"/>
                <a:gd name="T7" fmla="*/ 11 h 23"/>
                <a:gd name="T8" fmla="*/ 37 w 73"/>
                <a:gd name="T9" fmla="*/ 23 h 23"/>
                <a:gd name="T10" fmla="*/ 37 w 73"/>
                <a:gd name="T11" fmla="*/ 4 h 23"/>
                <a:gd name="T12" fmla="*/ 30 w 73"/>
                <a:gd name="T13" fmla="*/ 11 h 23"/>
                <a:gd name="T14" fmla="*/ 37 w 73"/>
                <a:gd name="T15" fmla="*/ 18 h 23"/>
                <a:gd name="T16" fmla="*/ 44 w 73"/>
                <a:gd name="T17" fmla="*/ 11 h 23"/>
                <a:gd name="T18" fmla="*/ 37 w 73"/>
                <a:gd name="T19" fmla="*/ 4 h 23"/>
                <a:gd name="T20" fmla="*/ 63 w 73"/>
                <a:gd name="T21" fmla="*/ 21 h 23"/>
                <a:gd name="T22" fmla="*/ 53 w 73"/>
                <a:gd name="T23" fmla="*/ 11 h 23"/>
                <a:gd name="T24" fmla="*/ 63 w 73"/>
                <a:gd name="T25" fmla="*/ 1 h 23"/>
                <a:gd name="T26" fmla="*/ 73 w 73"/>
                <a:gd name="T27" fmla="*/ 11 h 23"/>
                <a:gd name="T28" fmla="*/ 63 w 73"/>
                <a:gd name="T29" fmla="*/ 21 h 23"/>
                <a:gd name="T30" fmla="*/ 63 w 73"/>
                <a:gd name="T31" fmla="*/ 6 h 23"/>
                <a:gd name="T32" fmla="*/ 57 w 73"/>
                <a:gd name="T33" fmla="*/ 11 h 23"/>
                <a:gd name="T34" fmla="*/ 63 w 73"/>
                <a:gd name="T35" fmla="*/ 16 h 23"/>
                <a:gd name="T36" fmla="*/ 68 w 73"/>
                <a:gd name="T37" fmla="*/ 11 h 23"/>
                <a:gd name="T38" fmla="*/ 63 w 73"/>
                <a:gd name="T39" fmla="*/ 6 h 23"/>
                <a:gd name="T40" fmla="*/ 11 w 73"/>
                <a:gd name="T41" fmla="*/ 21 h 23"/>
                <a:gd name="T42" fmla="*/ 0 w 73"/>
                <a:gd name="T43" fmla="*/ 11 h 23"/>
                <a:gd name="T44" fmla="*/ 11 w 73"/>
                <a:gd name="T45" fmla="*/ 1 h 23"/>
                <a:gd name="T46" fmla="*/ 21 w 73"/>
                <a:gd name="T47" fmla="*/ 11 h 23"/>
                <a:gd name="T48" fmla="*/ 11 w 73"/>
                <a:gd name="T49" fmla="*/ 21 h 23"/>
                <a:gd name="T50" fmla="*/ 11 w 73"/>
                <a:gd name="T51" fmla="*/ 6 h 23"/>
                <a:gd name="T52" fmla="*/ 5 w 73"/>
                <a:gd name="T53" fmla="*/ 11 h 23"/>
                <a:gd name="T54" fmla="*/ 11 w 73"/>
                <a:gd name="T55" fmla="*/ 16 h 23"/>
                <a:gd name="T56" fmla="*/ 16 w 73"/>
                <a:gd name="T57" fmla="*/ 11 h 23"/>
                <a:gd name="T58" fmla="*/ 11 w 73"/>
                <a:gd name="T59" fmla="*/ 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3" h="23">
                  <a:moveTo>
                    <a:pt x="37" y="23"/>
                  </a:moveTo>
                  <a:cubicBezTo>
                    <a:pt x="30" y="23"/>
                    <a:pt x="25" y="18"/>
                    <a:pt x="25" y="11"/>
                  </a:cubicBezTo>
                  <a:cubicBezTo>
                    <a:pt x="25" y="5"/>
                    <a:pt x="30" y="0"/>
                    <a:pt x="37" y="0"/>
                  </a:cubicBezTo>
                  <a:cubicBezTo>
                    <a:pt x="43" y="0"/>
                    <a:pt x="48" y="5"/>
                    <a:pt x="48" y="11"/>
                  </a:cubicBezTo>
                  <a:cubicBezTo>
                    <a:pt x="48" y="18"/>
                    <a:pt x="43" y="23"/>
                    <a:pt x="37" y="23"/>
                  </a:cubicBezTo>
                  <a:moveTo>
                    <a:pt x="37" y="4"/>
                  </a:moveTo>
                  <a:cubicBezTo>
                    <a:pt x="33" y="4"/>
                    <a:pt x="30" y="8"/>
                    <a:pt x="30" y="11"/>
                  </a:cubicBezTo>
                  <a:cubicBezTo>
                    <a:pt x="30" y="15"/>
                    <a:pt x="33" y="18"/>
                    <a:pt x="37" y="18"/>
                  </a:cubicBezTo>
                  <a:cubicBezTo>
                    <a:pt x="40" y="18"/>
                    <a:pt x="44" y="15"/>
                    <a:pt x="44" y="11"/>
                  </a:cubicBezTo>
                  <a:cubicBezTo>
                    <a:pt x="44" y="8"/>
                    <a:pt x="40" y="4"/>
                    <a:pt x="37" y="4"/>
                  </a:cubicBezTo>
                  <a:moveTo>
                    <a:pt x="63" y="21"/>
                  </a:moveTo>
                  <a:cubicBezTo>
                    <a:pt x="57" y="21"/>
                    <a:pt x="53" y="17"/>
                    <a:pt x="53" y="11"/>
                  </a:cubicBezTo>
                  <a:cubicBezTo>
                    <a:pt x="53" y="6"/>
                    <a:pt x="57" y="1"/>
                    <a:pt x="63" y="1"/>
                  </a:cubicBezTo>
                  <a:cubicBezTo>
                    <a:pt x="68" y="1"/>
                    <a:pt x="73" y="6"/>
                    <a:pt x="73" y="11"/>
                  </a:cubicBezTo>
                  <a:cubicBezTo>
                    <a:pt x="73" y="17"/>
                    <a:pt x="68" y="21"/>
                    <a:pt x="63" y="21"/>
                  </a:cubicBezTo>
                  <a:moveTo>
                    <a:pt x="63" y="6"/>
                  </a:moveTo>
                  <a:cubicBezTo>
                    <a:pt x="60" y="6"/>
                    <a:pt x="57" y="8"/>
                    <a:pt x="57" y="11"/>
                  </a:cubicBezTo>
                  <a:cubicBezTo>
                    <a:pt x="57" y="14"/>
                    <a:pt x="60" y="16"/>
                    <a:pt x="63" y="16"/>
                  </a:cubicBezTo>
                  <a:cubicBezTo>
                    <a:pt x="66" y="16"/>
                    <a:pt x="68" y="14"/>
                    <a:pt x="68" y="11"/>
                  </a:cubicBezTo>
                  <a:cubicBezTo>
                    <a:pt x="68" y="8"/>
                    <a:pt x="66" y="6"/>
                    <a:pt x="63" y="6"/>
                  </a:cubicBezTo>
                  <a:moveTo>
                    <a:pt x="11" y="21"/>
                  </a:moveTo>
                  <a:cubicBezTo>
                    <a:pt x="5" y="21"/>
                    <a:pt x="0" y="17"/>
                    <a:pt x="0" y="11"/>
                  </a:cubicBezTo>
                  <a:cubicBezTo>
                    <a:pt x="0" y="6"/>
                    <a:pt x="5" y="1"/>
                    <a:pt x="11" y="1"/>
                  </a:cubicBezTo>
                  <a:cubicBezTo>
                    <a:pt x="16" y="1"/>
                    <a:pt x="21" y="6"/>
                    <a:pt x="21" y="11"/>
                  </a:cubicBezTo>
                  <a:cubicBezTo>
                    <a:pt x="21" y="17"/>
                    <a:pt x="16" y="21"/>
                    <a:pt x="11" y="21"/>
                  </a:cubicBezTo>
                  <a:moveTo>
                    <a:pt x="11" y="6"/>
                  </a:moveTo>
                  <a:cubicBezTo>
                    <a:pt x="8" y="6"/>
                    <a:pt x="5" y="8"/>
                    <a:pt x="5" y="11"/>
                  </a:cubicBezTo>
                  <a:cubicBezTo>
                    <a:pt x="5" y="14"/>
                    <a:pt x="8" y="16"/>
                    <a:pt x="11" y="16"/>
                  </a:cubicBezTo>
                  <a:cubicBezTo>
                    <a:pt x="13" y="16"/>
                    <a:pt x="16" y="14"/>
                    <a:pt x="16" y="11"/>
                  </a:cubicBezTo>
                  <a:cubicBezTo>
                    <a:pt x="16" y="8"/>
                    <a:pt x="13" y="6"/>
                    <a:pt x="11" y="6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32"/>
            <p:cNvSpPr>
              <a:spLocks noEditPoints="1"/>
            </p:cNvSpPr>
            <p:nvPr/>
          </p:nvSpPr>
          <p:spPr bwMode="auto">
            <a:xfrm>
              <a:off x="4249" y="1149"/>
              <a:ext cx="157" cy="75"/>
            </a:xfrm>
            <a:custGeom>
              <a:avLst/>
              <a:gdLst>
                <a:gd name="T0" fmla="*/ 64 w 87"/>
                <a:gd name="T1" fmla="*/ 41 h 41"/>
                <a:gd name="T2" fmla="*/ 23 w 87"/>
                <a:gd name="T3" fmla="*/ 41 h 41"/>
                <a:gd name="T4" fmla="*/ 23 w 87"/>
                <a:gd name="T5" fmla="*/ 33 h 41"/>
                <a:gd name="T6" fmla="*/ 0 w 87"/>
                <a:gd name="T7" fmla="*/ 33 h 41"/>
                <a:gd name="T8" fmla="*/ 0 w 87"/>
                <a:gd name="T9" fmla="*/ 18 h 41"/>
                <a:gd name="T10" fmla="*/ 17 w 87"/>
                <a:gd name="T11" fmla="*/ 0 h 41"/>
                <a:gd name="T12" fmla="*/ 31 w 87"/>
                <a:gd name="T13" fmla="*/ 7 h 41"/>
                <a:gd name="T14" fmla="*/ 44 w 87"/>
                <a:gd name="T15" fmla="*/ 2 h 41"/>
                <a:gd name="T16" fmla="*/ 56 w 87"/>
                <a:gd name="T17" fmla="*/ 6 h 41"/>
                <a:gd name="T18" fmla="*/ 70 w 87"/>
                <a:gd name="T19" fmla="*/ 0 h 41"/>
                <a:gd name="T20" fmla="*/ 87 w 87"/>
                <a:gd name="T21" fmla="*/ 18 h 41"/>
                <a:gd name="T22" fmla="*/ 87 w 87"/>
                <a:gd name="T23" fmla="*/ 33 h 41"/>
                <a:gd name="T24" fmla="*/ 64 w 87"/>
                <a:gd name="T25" fmla="*/ 33 h 41"/>
                <a:gd name="T26" fmla="*/ 64 w 87"/>
                <a:gd name="T27" fmla="*/ 41 h 41"/>
                <a:gd name="T28" fmla="*/ 28 w 87"/>
                <a:gd name="T29" fmla="*/ 36 h 41"/>
                <a:gd name="T30" fmla="*/ 60 w 87"/>
                <a:gd name="T31" fmla="*/ 36 h 41"/>
                <a:gd name="T32" fmla="*/ 60 w 87"/>
                <a:gd name="T33" fmla="*/ 28 h 41"/>
                <a:gd name="T34" fmla="*/ 83 w 87"/>
                <a:gd name="T35" fmla="*/ 28 h 41"/>
                <a:gd name="T36" fmla="*/ 83 w 87"/>
                <a:gd name="T37" fmla="*/ 18 h 41"/>
                <a:gd name="T38" fmla="*/ 70 w 87"/>
                <a:gd name="T39" fmla="*/ 5 h 41"/>
                <a:gd name="T40" fmla="*/ 59 w 87"/>
                <a:gd name="T41" fmla="*/ 11 h 41"/>
                <a:gd name="T42" fmla="*/ 57 w 87"/>
                <a:gd name="T43" fmla="*/ 14 h 41"/>
                <a:gd name="T44" fmla="*/ 55 w 87"/>
                <a:gd name="T45" fmla="*/ 12 h 41"/>
                <a:gd name="T46" fmla="*/ 44 w 87"/>
                <a:gd name="T47" fmla="*/ 7 h 41"/>
                <a:gd name="T48" fmla="*/ 32 w 87"/>
                <a:gd name="T49" fmla="*/ 12 h 41"/>
                <a:gd name="T50" fmla="*/ 30 w 87"/>
                <a:gd name="T51" fmla="*/ 14 h 41"/>
                <a:gd name="T52" fmla="*/ 28 w 87"/>
                <a:gd name="T53" fmla="*/ 11 h 41"/>
                <a:gd name="T54" fmla="*/ 17 w 87"/>
                <a:gd name="T55" fmla="*/ 5 h 41"/>
                <a:gd name="T56" fmla="*/ 5 w 87"/>
                <a:gd name="T57" fmla="*/ 18 h 41"/>
                <a:gd name="T58" fmla="*/ 5 w 87"/>
                <a:gd name="T59" fmla="*/ 28 h 41"/>
                <a:gd name="T60" fmla="*/ 28 w 87"/>
                <a:gd name="T61" fmla="*/ 28 h 41"/>
                <a:gd name="T62" fmla="*/ 28 w 87"/>
                <a:gd name="T63" fmla="*/ 3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" h="41">
                  <a:moveTo>
                    <a:pt x="64" y="41"/>
                  </a:moveTo>
                  <a:cubicBezTo>
                    <a:pt x="23" y="41"/>
                    <a:pt x="23" y="41"/>
                    <a:pt x="23" y="41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8"/>
                    <a:pt x="8" y="0"/>
                    <a:pt x="17" y="0"/>
                  </a:cubicBezTo>
                  <a:cubicBezTo>
                    <a:pt x="23" y="0"/>
                    <a:pt x="28" y="3"/>
                    <a:pt x="31" y="7"/>
                  </a:cubicBezTo>
                  <a:cubicBezTo>
                    <a:pt x="35" y="4"/>
                    <a:pt x="39" y="2"/>
                    <a:pt x="44" y="2"/>
                  </a:cubicBezTo>
                  <a:cubicBezTo>
                    <a:pt x="48" y="2"/>
                    <a:pt x="53" y="4"/>
                    <a:pt x="56" y="6"/>
                  </a:cubicBezTo>
                  <a:cubicBezTo>
                    <a:pt x="60" y="2"/>
                    <a:pt x="65" y="0"/>
                    <a:pt x="70" y="0"/>
                  </a:cubicBezTo>
                  <a:cubicBezTo>
                    <a:pt x="79" y="0"/>
                    <a:pt x="87" y="8"/>
                    <a:pt x="87" y="18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64" y="33"/>
                    <a:pt x="64" y="33"/>
                    <a:pt x="64" y="33"/>
                  </a:cubicBezTo>
                  <a:lnTo>
                    <a:pt x="64" y="41"/>
                  </a:lnTo>
                  <a:close/>
                  <a:moveTo>
                    <a:pt x="28" y="36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60" y="28"/>
                    <a:pt x="60" y="28"/>
                    <a:pt x="60" y="28"/>
                  </a:cubicBezTo>
                  <a:cubicBezTo>
                    <a:pt x="83" y="28"/>
                    <a:pt x="83" y="28"/>
                    <a:pt x="83" y="2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1"/>
                    <a:pt x="77" y="5"/>
                    <a:pt x="70" y="5"/>
                  </a:cubicBezTo>
                  <a:cubicBezTo>
                    <a:pt x="65" y="5"/>
                    <a:pt x="61" y="7"/>
                    <a:pt x="59" y="11"/>
                  </a:cubicBezTo>
                  <a:cubicBezTo>
                    <a:pt x="57" y="14"/>
                    <a:pt x="57" y="14"/>
                    <a:pt x="57" y="14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2" y="9"/>
                    <a:pt x="48" y="7"/>
                    <a:pt x="44" y="7"/>
                  </a:cubicBezTo>
                  <a:cubicBezTo>
                    <a:pt x="39" y="7"/>
                    <a:pt x="35" y="9"/>
                    <a:pt x="32" y="12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6" y="7"/>
                    <a:pt x="22" y="5"/>
                    <a:pt x="17" y="5"/>
                  </a:cubicBezTo>
                  <a:cubicBezTo>
                    <a:pt x="10" y="5"/>
                    <a:pt x="5" y="11"/>
                    <a:pt x="5" y="18"/>
                  </a:cubicBezTo>
                  <a:cubicBezTo>
                    <a:pt x="5" y="28"/>
                    <a:pt x="5" y="28"/>
                    <a:pt x="5" y="28"/>
                  </a:cubicBezTo>
                  <a:cubicBezTo>
                    <a:pt x="28" y="28"/>
                    <a:pt x="28" y="28"/>
                    <a:pt x="28" y="28"/>
                  </a:cubicBezTo>
                  <a:lnTo>
                    <a:pt x="28" y="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9" name="Group 418"/>
          <p:cNvGrpSpPr/>
          <p:nvPr/>
        </p:nvGrpSpPr>
        <p:grpSpPr>
          <a:xfrm>
            <a:off x="6619740" y="4060420"/>
            <a:ext cx="496227" cy="496227"/>
            <a:chOff x="6619740" y="4060420"/>
            <a:chExt cx="496227" cy="496227"/>
          </a:xfrm>
        </p:grpSpPr>
        <p:sp>
          <p:nvSpPr>
            <p:cNvPr id="494" name="Rectangle 13"/>
            <p:cNvSpPr>
              <a:spLocks noChangeArrowheads="1"/>
            </p:cNvSpPr>
            <p:nvPr/>
          </p:nvSpPr>
          <p:spPr bwMode="auto">
            <a:xfrm>
              <a:off x="6619740" y="4060420"/>
              <a:ext cx="496227" cy="49622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: Shape 335"/>
            <p:cNvSpPr/>
            <p:nvPr/>
          </p:nvSpPr>
          <p:spPr>
            <a:xfrm>
              <a:off x="6748811" y="4233667"/>
              <a:ext cx="367156" cy="322980"/>
            </a:xfrm>
            <a:custGeom>
              <a:avLst/>
              <a:gdLst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211394 w 432620"/>
                <a:gd name="connsiteY8" fmla="*/ 199103 h 329381"/>
                <a:gd name="connsiteX9" fmla="*/ 204020 w 432620"/>
                <a:gd name="connsiteY9" fmla="*/ 211394 h 329381"/>
                <a:gd name="connsiteX10" fmla="*/ 189271 w 432620"/>
                <a:gd name="connsiteY10" fmla="*/ 221226 h 329381"/>
                <a:gd name="connsiteX11" fmla="*/ 164691 w 432620"/>
                <a:gd name="connsiteY11" fmla="*/ 216310 h 329381"/>
                <a:gd name="connsiteX12" fmla="*/ 154858 w 432620"/>
                <a:gd name="connsiteY12" fmla="*/ 194187 h 329381"/>
                <a:gd name="connsiteX13" fmla="*/ 120445 w 432620"/>
                <a:gd name="connsiteY13" fmla="*/ 115529 h 329381"/>
                <a:gd name="connsiteX14" fmla="*/ 49162 w 432620"/>
                <a:gd name="connsiteY14" fmla="*/ 93407 h 329381"/>
                <a:gd name="connsiteX15" fmla="*/ 0 w 432620"/>
                <a:gd name="connsiteY15" fmla="*/ 117987 h 329381"/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211394 w 432620"/>
                <a:gd name="connsiteY8" fmla="*/ 199103 h 329381"/>
                <a:gd name="connsiteX9" fmla="*/ 204020 w 432620"/>
                <a:gd name="connsiteY9" fmla="*/ 211394 h 329381"/>
                <a:gd name="connsiteX10" fmla="*/ 164691 w 432620"/>
                <a:gd name="connsiteY10" fmla="*/ 216310 h 329381"/>
                <a:gd name="connsiteX11" fmla="*/ 154858 w 432620"/>
                <a:gd name="connsiteY11" fmla="*/ 194187 h 329381"/>
                <a:gd name="connsiteX12" fmla="*/ 120445 w 432620"/>
                <a:gd name="connsiteY12" fmla="*/ 115529 h 329381"/>
                <a:gd name="connsiteX13" fmla="*/ 49162 w 432620"/>
                <a:gd name="connsiteY13" fmla="*/ 93407 h 329381"/>
                <a:gd name="connsiteX14" fmla="*/ 0 w 432620"/>
                <a:gd name="connsiteY14" fmla="*/ 117987 h 329381"/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211394 w 432620"/>
                <a:gd name="connsiteY8" fmla="*/ 199103 h 329381"/>
                <a:gd name="connsiteX9" fmla="*/ 164691 w 432620"/>
                <a:gd name="connsiteY9" fmla="*/ 216310 h 329381"/>
                <a:gd name="connsiteX10" fmla="*/ 154858 w 432620"/>
                <a:gd name="connsiteY10" fmla="*/ 194187 h 329381"/>
                <a:gd name="connsiteX11" fmla="*/ 120445 w 432620"/>
                <a:gd name="connsiteY11" fmla="*/ 115529 h 329381"/>
                <a:gd name="connsiteX12" fmla="*/ 49162 w 432620"/>
                <a:gd name="connsiteY12" fmla="*/ 93407 h 329381"/>
                <a:gd name="connsiteX13" fmla="*/ 0 w 432620"/>
                <a:gd name="connsiteY13" fmla="*/ 117987 h 329381"/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164691 w 432620"/>
                <a:gd name="connsiteY8" fmla="*/ 216310 h 329381"/>
                <a:gd name="connsiteX9" fmla="*/ 154858 w 432620"/>
                <a:gd name="connsiteY9" fmla="*/ 194187 h 329381"/>
                <a:gd name="connsiteX10" fmla="*/ 120445 w 432620"/>
                <a:gd name="connsiteY10" fmla="*/ 115529 h 329381"/>
                <a:gd name="connsiteX11" fmla="*/ 49162 w 432620"/>
                <a:gd name="connsiteY11" fmla="*/ 93407 h 329381"/>
                <a:gd name="connsiteX12" fmla="*/ 0 w 432620"/>
                <a:gd name="connsiteY12" fmla="*/ 117987 h 329381"/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154858 w 432620"/>
                <a:gd name="connsiteY8" fmla="*/ 194187 h 329381"/>
                <a:gd name="connsiteX9" fmla="*/ 120445 w 432620"/>
                <a:gd name="connsiteY9" fmla="*/ 115529 h 329381"/>
                <a:gd name="connsiteX10" fmla="*/ 49162 w 432620"/>
                <a:gd name="connsiteY10" fmla="*/ 93407 h 329381"/>
                <a:gd name="connsiteX11" fmla="*/ 0 w 432620"/>
                <a:gd name="connsiteY11" fmla="*/ 117987 h 329381"/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120445 w 432620"/>
                <a:gd name="connsiteY8" fmla="*/ 115529 h 329381"/>
                <a:gd name="connsiteX9" fmla="*/ 49162 w 432620"/>
                <a:gd name="connsiteY9" fmla="*/ 93407 h 329381"/>
                <a:gd name="connsiteX10" fmla="*/ 0 w 432620"/>
                <a:gd name="connsiteY10" fmla="*/ 117987 h 329381"/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120445 w 432620"/>
                <a:gd name="connsiteY7" fmla="*/ 115529 h 329381"/>
                <a:gd name="connsiteX8" fmla="*/ 49162 w 432620"/>
                <a:gd name="connsiteY8" fmla="*/ 93407 h 329381"/>
                <a:gd name="connsiteX9" fmla="*/ 0 w 432620"/>
                <a:gd name="connsiteY9" fmla="*/ 117987 h 329381"/>
                <a:gd name="connsiteX0" fmla="*/ 0 w 432620"/>
                <a:gd name="connsiteY0" fmla="*/ 150217 h 361611"/>
                <a:gd name="connsiteX1" fmla="*/ 211394 w 432620"/>
                <a:gd name="connsiteY1" fmla="*/ 361611 h 361611"/>
                <a:gd name="connsiteX2" fmla="*/ 432620 w 432620"/>
                <a:gd name="connsiteY2" fmla="*/ 361611 h 361611"/>
                <a:gd name="connsiteX3" fmla="*/ 432620 w 432620"/>
                <a:gd name="connsiteY3" fmla="*/ 152675 h 361611"/>
                <a:gd name="connsiteX4" fmla="*/ 256842 w 432620"/>
                <a:gd name="connsiteY4" fmla="*/ 0 h 361611"/>
                <a:gd name="connsiteX5" fmla="*/ 299884 w 432620"/>
                <a:gd name="connsiteY5" fmla="*/ 142843 h 361611"/>
                <a:gd name="connsiteX6" fmla="*/ 179439 w 432620"/>
                <a:gd name="connsiteY6" fmla="*/ 147759 h 361611"/>
                <a:gd name="connsiteX7" fmla="*/ 120445 w 432620"/>
                <a:gd name="connsiteY7" fmla="*/ 147759 h 361611"/>
                <a:gd name="connsiteX8" fmla="*/ 49162 w 432620"/>
                <a:gd name="connsiteY8" fmla="*/ 125637 h 361611"/>
                <a:gd name="connsiteX9" fmla="*/ 0 w 432620"/>
                <a:gd name="connsiteY9" fmla="*/ 150217 h 361611"/>
                <a:gd name="connsiteX0" fmla="*/ 0 w 432620"/>
                <a:gd name="connsiteY0" fmla="*/ 150217 h 361611"/>
                <a:gd name="connsiteX1" fmla="*/ 211394 w 432620"/>
                <a:gd name="connsiteY1" fmla="*/ 361611 h 361611"/>
                <a:gd name="connsiteX2" fmla="*/ 432620 w 432620"/>
                <a:gd name="connsiteY2" fmla="*/ 361611 h 361611"/>
                <a:gd name="connsiteX3" fmla="*/ 432620 w 432620"/>
                <a:gd name="connsiteY3" fmla="*/ 168789 h 361611"/>
                <a:gd name="connsiteX4" fmla="*/ 256842 w 432620"/>
                <a:gd name="connsiteY4" fmla="*/ 0 h 361611"/>
                <a:gd name="connsiteX5" fmla="*/ 299884 w 432620"/>
                <a:gd name="connsiteY5" fmla="*/ 142843 h 361611"/>
                <a:gd name="connsiteX6" fmla="*/ 179439 w 432620"/>
                <a:gd name="connsiteY6" fmla="*/ 147759 h 361611"/>
                <a:gd name="connsiteX7" fmla="*/ 120445 w 432620"/>
                <a:gd name="connsiteY7" fmla="*/ 147759 h 361611"/>
                <a:gd name="connsiteX8" fmla="*/ 49162 w 432620"/>
                <a:gd name="connsiteY8" fmla="*/ 125637 h 361611"/>
                <a:gd name="connsiteX9" fmla="*/ 0 w 432620"/>
                <a:gd name="connsiteY9" fmla="*/ 150217 h 361611"/>
                <a:gd name="connsiteX0" fmla="*/ 0 w 432620"/>
                <a:gd name="connsiteY0" fmla="*/ 150217 h 361611"/>
                <a:gd name="connsiteX1" fmla="*/ 211394 w 432620"/>
                <a:gd name="connsiteY1" fmla="*/ 361611 h 361611"/>
                <a:gd name="connsiteX2" fmla="*/ 432620 w 432620"/>
                <a:gd name="connsiteY2" fmla="*/ 361611 h 361611"/>
                <a:gd name="connsiteX3" fmla="*/ 432620 w 432620"/>
                <a:gd name="connsiteY3" fmla="*/ 174160 h 361611"/>
                <a:gd name="connsiteX4" fmla="*/ 256842 w 432620"/>
                <a:gd name="connsiteY4" fmla="*/ 0 h 361611"/>
                <a:gd name="connsiteX5" fmla="*/ 299884 w 432620"/>
                <a:gd name="connsiteY5" fmla="*/ 142843 h 361611"/>
                <a:gd name="connsiteX6" fmla="*/ 179439 w 432620"/>
                <a:gd name="connsiteY6" fmla="*/ 147759 h 361611"/>
                <a:gd name="connsiteX7" fmla="*/ 120445 w 432620"/>
                <a:gd name="connsiteY7" fmla="*/ 147759 h 361611"/>
                <a:gd name="connsiteX8" fmla="*/ 49162 w 432620"/>
                <a:gd name="connsiteY8" fmla="*/ 125637 h 361611"/>
                <a:gd name="connsiteX9" fmla="*/ 0 w 432620"/>
                <a:gd name="connsiteY9" fmla="*/ 150217 h 361611"/>
                <a:gd name="connsiteX0" fmla="*/ 0 w 406270"/>
                <a:gd name="connsiteY0" fmla="*/ 150217 h 361611"/>
                <a:gd name="connsiteX1" fmla="*/ 185044 w 406270"/>
                <a:gd name="connsiteY1" fmla="*/ 361611 h 361611"/>
                <a:gd name="connsiteX2" fmla="*/ 406270 w 406270"/>
                <a:gd name="connsiteY2" fmla="*/ 361611 h 361611"/>
                <a:gd name="connsiteX3" fmla="*/ 406270 w 406270"/>
                <a:gd name="connsiteY3" fmla="*/ 174160 h 361611"/>
                <a:gd name="connsiteX4" fmla="*/ 230492 w 406270"/>
                <a:gd name="connsiteY4" fmla="*/ 0 h 361611"/>
                <a:gd name="connsiteX5" fmla="*/ 273534 w 406270"/>
                <a:gd name="connsiteY5" fmla="*/ 142843 h 361611"/>
                <a:gd name="connsiteX6" fmla="*/ 153089 w 406270"/>
                <a:gd name="connsiteY6" fmla="*/ 147759 h 361611"/>
                <a:gd name="connsiteX7" fmla="*/ 94095 w 406270"/>
                <a:gd name="connsiteY7" fmla="*/ 147759 h 361611"/>
                <a:gd name="connsiteX8" fmla="*/ 22812 w 406270"/>
                <a:gd name="connsiteY8" fmla="*/ 125637 h 361611"/>
                <a:gd name="connsiteX9" fmla="*/ 0 w 406270"/>
                <a:gd name="connsiteY9" fmla="*/ 150217 h 361611"/>
                <a:gd name="connsiteX0" fmla="*/ 0 w 406270"/>
                <a:gd name="connsiteY0" fmla="*/ 150217 h 361611"/>
                <a:gd name="connsiteX1" fmla="*/ 198219 w 406270"/>
                <a:gd name="connsiteY1" fmla="*/ 361611 h 361611"/>
                <a:gd name="connsiteX2" fmla="*/ 406270 w 406270"/>
                <a:gd name="connsiteY2" fmla="*/ 361611 h 361611"/>
                <a:gd name="connsiteX3" fmla="*/ 406270 w 406270"/>
                <a:gd name="connsiteY3" fmla="*/ 174160 h 361611"/>
                <a:gd name="connsiteX4" fmla="*/ 230492 w 406270"/>
                <a:gd name="connsiteY4" fmla="*/ 0 h 361611"/>
                <a:gd name="connsiteX5" fmla="*/ 273534 w 406270"/>
                <a:gd name="connsiteY5" fmla="*/ 142843 h 361611"/>
                <a:gd name="connsiteX6" fmla="*/ 153089 w 406270"/>
                <a:gd name="connsiteY6" fmla="*/ 147759 h 361611"/>
                <a:gd name="connsiteX7" fmla="*/ 94095 w 406270"/>
                <a:gd name="connsiteY7" fmla="*/ 147759 h 361611"/>
                <a:gd name="connsiteX8" fmla="*/ 22812 w 406270"/>
                <a:gd name="connsiteY8" fmla="*/ 125637 h 361611"/>
                <a:gd name="connsiteX9" fmla="*/ 0 w 406270"/>
                <a:gd name="connsiteY9" fmla="*/ 150217 h 361611"/>
                <a:gd name="connsiteX0" fmla="*/ 0 w 406270"/>
                <a:gd name="connsiteY0" fmla="*/ 150217 h 361611"/>
                <a:gd name="connsiteX1" fmla="*/ 192949 w 406270"/>
                <a:gd name="connsiteY1" fmla="*/ 361611 h 361611"/>
                <a:gd name="connsiteX2" fmla="*/ 406270 w 406270"/>
                <a:gd name="connsiteY2" fmla="*/ 361611 h 361611"/>
                <a:gd name="connsiteX3" fmla="*/ 406270 w 406270"/>
                <a:gd name="connsiteY3" fmla="*/ 174160 h 361611"/>
                <a:gd name="connsiteX4" fmla="*/ 230492 w 406270"/>
                <a:gd name="connsiteY4" fmla="*/ 0 h 361611"/>
                <a:gd name="connsiteX5" fmla="*/ 273534 w 406270"/>
                <a:gd name="connsiteY5" fmla="*/ 142843 h 361611"/>
                <a:gd name="connsiteX6" fmla="*/ 153089 w 406270"/>
                <a:gd name="connsiteY6" fmla="*/ 147759 h 361611"/>
                <a:gd name="connsiteX7" fmla="*/ 94095 w 406270"/>
                <a:gd name="connsiteY7" fmla="*/ 147759 h 361611"/>
                <a:gd name="connsiteX8" fmla="*/ 22812 w 406270"/>
                <a:gd name="connsiteY8" fmla="*/ 125637 h 361611"/>
                <a:gd name="connsiteX9" fmla="*/ 0 w 406270"/>
                <a:gd name="connsiteY9" fmla="*/ 150217 h 361611"/>
                <a:gd name="connsiteX0" fmla="*/ 0 w 406270"/>
                <a:gd name="connsiteY0" fmla="*/ 150217 h 361611"/>
                <a:gd name="connsiteX1" fmla="*/ 185044 w 406270"/>
                <a:gd name="connsiteY1" fmla="*/ 361611 h 361611"/>
                <a:gd name="connsiteX2" fmla="*/ 406270 w 406270"/>
                <a:gd name="connsiteY2" fmla="*/ 361611 h 361611"/>
                <a:gd name="connsiteX3" fmla="*/ 406270 w 406270"/>
                <a:gd name="connsiteY3" fmla="*/ 174160 h 361611"/>
                <a:gd name="connsiteX4" fmla="*/ 230492 w 406270"/>
                <a:gd name="connsiteY4" fmla="*/ 0 h 361611"/>
                <a:gd name="connsiteX5" fmla="*/ 273534 w 406270"/>
                <a:gd name="connsiteY5" fmla="*/ 142843 h 361611"/>
                <a:gd name="connsiteX6" fmla="*/ 153089 w 406270"/>
                <a:gd name="connsiteY6" fmla="*/ 147759 h 361611"/>
                <a:gd name="connsiteX7" fmla="*/ 94095 w 406270"/>
                <a:gd name="connsiteY7" fmla="*/ 147759 h 361611"/>
                <a:gd name="connsiteX8" fmla="*/ 22812 w 406270"/>
                <a:gd name="connsiteY8" fmla="*/ 125637 h 361611"/>
                <a:gd name="connsiteX9" fmla="*/ 0 w 406270"/>
                <a:gd name="connsiteY9" fmla="*/ 150217 h 361611"/>
                <a:gd name="connsiteX0" fmla="*/ 0 w 406270"/>
                <a:gd name="connsiteY0" fmla="*/ 150217 h 361611"/>
                <a:gd name="connsiteX1" fmla="*/ 200854 w 406270"/>
                <a:gd name="connsiteY1" fmla="*/ 361611 h 361611"/>
                <a:gd name="connsiteX2" fmla="*/ 406270 w 406270"/>
                <a:gd name="connsiteY2" fmla="*/ 361611 h 361611"/>
                <a:gd name="connsiteX3" fmla="*/ 406270 w 406270"/>
                <a:gd name="connsiteY3" fmla="*/ 174160 h 361611"/>
                <a:gd name="connsiteX4" fmla="*/ 230492 w 406270"/>
                <a:gd name="connsiteY4" fmla="*/ 0 h 361611"/>
                <a:gd name="connsiteX5" fmla="*/ 273534 w 406270"/>
                <a:gd name="connsiteY5" fmla="*/ 142843 h 361611"/>
                <a:gd name="connsiteX6" fmla="*/ 153089 w 406270"/>
                <a:gd name="connsiteY6" fmla="*/ 147759 h 361611"/>
                <a:gd name="connsiteX7" fmla="*/ 94095 w 406270"/>
                <a:gd name="connsiteY7" fmla="*/ 147759 h 361611"/>
                <a:gd name="connsiteX8" fmla="*/ 22812 w 406270"/>
                <a:gd name="connsiteY8" fmla="*/ 125637 h 361611"/>
                <a:gd name="connsiteX9" fmla="*/ 0 w 406270"/>
                <a:gd name="connsiteY9" fmla="*/ 150217 h 361611"/>
                <a:gd name="connsiteX0" fmla="*/ 0 w 406270"/>
                <a:gd name="connsiteY0" fmla="*/ 150217 h 364297"/>
                <a:gd name="connsiteX1" fmla="*/ 20876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73534 w 406270"/>
                <a:gd name="connsiteY5" fmla="*/ 142843 h 364297"/>
                <a:gd name="connsiteX6" fmla="*/ 153089 w 406270"/>
                <a:gd name="connsiteY6" fmla="*/ 147759 h 364297"/>
                <a:gd name="connsiteX7" fmla="*/ 94095 w 406270"/>
                <a:gd name="connsiteY7" fmla="*/ 147759 h 364297"/>
                <a:gd name="connsiteX8" fmla="*/ 22812 w 406270"/>
                <a:gd name="connsiteY8" fmla="*/ 125637 h 364297"/>
                <a:gd name="connsiteX9" fmla="*/ 0 w 406270"/>
                <a:gd name="connsiteY9" fmla="*/ 150217 h 364297"/>
                <a:gd name="connsiteX0" fmla="*/ 0 w 406270"/>
                <a:gd name="connsiteY0" fmla="*/ 150217 h 364297"/>
                <a:gd name="connsiteX1" fmla="*/ 211395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73534 w 406270"/>
                <a:gd name="connsiteY5" fmla="*/ 142843 h 364297"/>
                <a:gd name="connsiteX6" fmla="*/ 153089 w 406270"/>
                <a:gd name="connsiteY6" fmla="*/ 147759 h 364297"/>
                <a:gd name="connsiteX7" fmla="*/ 94095 w 406270"/>
                <a:gd name="connsiteY7" fmla="*/ 147759 h 364297"/>
                <a:gd name="connsiteX8" fmla="*/ 22812 w 406270"/>
                <a:gd name="connsiteY8" fmla="*/ 125637 h 364297"/>
                <a:gd name="connsiteX9" fmla="*/ 0 w 406270"/>
                <a:gd name="connsiteY9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73534 w 406270"/>
                <a:gd name="connsiteY5" fmla="*/ 142843 h 364297"/>
                <a:gd name="connsiteX6" fmla="*/ 153089 w 406270"/>
                <a:gd name="connsiteY6" fmla="*/ 147759 h 364297"/>
                <a:gd name="connsiteX7" fmla="*/ 94095 w 406270"/>
                <a:gd name="connsiteY7" fmla="*/ 147759 h 364297"/>
                <a:gd name="connsiteX8" fmla="*/ 22812 w 406270"/>
                <a:gd name="connsiteY8" fmla="*/ 125637 h 364297"/>
                <a:gd name="connsiteX9" fmla="*/ 0 w 406270"/>
                <a:gd name="connsiteY9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73534 w 406270"/>
                <a:gd name="connsiteY5" fmla="*/ 142843 h 364297"/>
                <a:gd name="connsiteX6" fmla="*/ 153089 w 406270"/>
                <a:gd name="connsiteY6" fmla="*/ 147759 h 364297"/>
                <a:gd name="connsiteX7" fmla="*/ 94095 w 406270"/>
                <a:gd name="connsiteY7" fmla="*/ 147759 h 364297"/>
                <a:gd name="connsiteX8" fmla="*/ 64971 w 406270"/>
                <a:gd name="connsiteY8" fmla="*/ 139066 h 364297"/>
                <a:gd name="connsiteX9" fmla="*/ 0 w 406270"/>
                <a:gd name="connsiteY9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73534 w 406270"/>
                <a:gd name="connsiteY5" fmla="*/ 142843 h 364297"/>
                <a:gd name="connsiteX6" fmla="*/ 153089 w 406270"/>
                <a:gd name="connsiteY6" fmla="*/ 147759 h 364297"/>
                <a:gd name="connsiteX7" fmla="*/ 78285 w 406270"/>
                <a:gd name="connsiteY7" fmla="*/ 169246 h 364297"/>
                <a:gd name="connsiteX8" fmla="*/ 64971 w 406270"/>
                <a:gd name="connsiteY8" fmla="*/ 139066 h 364297"/>
                <a:gd name="connsiteX9" fmla="*/ 0 w 406270"/>
                <a:gd name="connsiteY9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73534 w 406270"/>
                <a:gd name="connsiteY5" fmla="*/ 142843 h 364297"/>
                <a:gd name="connsiteX6" fmla="*/ 187343 w 406270"/>
                <a:gd name="connsiteY6" fmla="*/ 174617 h 364297"/>
                <a:gd name="connsiteX7" fmla="*/ 78285 w 406270"/>
                <a:gd name="connsiteY7" fmla="*/ 169246 h 364297"/>
                <a:gd name="connsiteX8" fmla="*/ 64971 w 406270"/>
                <a:gd name="connsiteY8" fmla="*/ 139066 h 364297"/>
                <a:gd name="connsiteX9" fmla="*/ 0 w 406270"/>
                <a:gd name="connsiteY9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44662 w 406270"/>
                <a:gd name="connsiteY5" fmla="*/ 51253 h 364297"/>
                <a:gd name="connsiteX6" fmla="*/ 273534 w 406270"/>
                <a:gd name="connsiteY6" fmla="*/ 142843 h 364297"/>
                <a:gd name="connsiteX7" fmla="*/ 187343 w 406270"/>
                <a:gd name="connsiteY7" fmla="*/ 174617 h 364297"/>
                <a:gd name="connsiteX8" fmla="*/ 78285 w 406270"/>
                <a:gd name="connsiteY8" fmla="*/ 169246 h 364297"/>
                <a:gd name="connsiteX9" fmla="*/ 64971 w 406270"/>
                <a:gd name="connsiteY9" fmla="*/ 139066 h 364297"/>
                <a:gd name="connsiteX10" fmla="*/ 0 w 406270"/>
                <a:gd name="connsiteY10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31488 w 406270"/>
                <a:gd name="connsiteY5" fmla="*/ 53938 h 364297"/>
                <a:gd name="connsiteX6" fmla="*/ 273534 w 406270"/>
                <a:gd name="connsiteY6" fmla="*/ 142843 h 364297"/>
                <a:gd name="connsiteX7" fmla="*/ 187343 w 406270"/>
                <a:gd name="connsiteY7" fmla="*/ 174617 h 364297"/>
                <a:gd name="connsiteX8" fmla="*/ 78285 w 406270"/>
                <a:gd name="connsiteY8" fmla="*/ 169246 h 364297"/>
                <a:gd name="connsiteX9" fmla="*/ 64971 w 406270"/>
                <a:gd name="connsiteY9" fmla="*/ 139066 h 364297"/>
                <a:gd name="connsiteX10" fmla="*/ 0 w 406270"/>
                <a:gd name="connsiteY10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31488 w 406270"/>
                <a:gd name="connsiteY5" fmla="*/ 53938 h 364297"/>
                <a:gd name="connsiteX6" fmla="*/ 257836 w 406270"/>
                <a:gd name="connsiteY6" fmla="*/ 113027 h 364297"/>
                <a:gd name="connsiteX7" fmla="*/ 273534 w 406270"/>
                <a:gd name="connsiteY7" fmla="*/ 142843 h 364297"/>
                <a:gd name="connsiteX8" fmla="*/ 187343 w 406270"/>
                <a:gd name="connsiteY8" fmla="*/ 174617 h 364297"/>
                <a:gd name="connsiteX9" fmla="*/ 78285 w 406270"/>
                <a:gd name="connsiteY9" fmla="*/ 169246 h 364297"/>
                <a:gd name="connsiteX10" fmla="*/ 64971 w 406270"/>
                <a:gd name="connsiteY10" fmla="*/ 139066 h 364297"/>
                <a:gd name="connsiteX11" fmla="*/ 0 w 406270"/>
                <a:gd name="connsiteY11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31488 w 406270"/>
                <a:gd name="connsiteY5" fmla="*/ 53938 h 364297"/>
                <a:gd name="connsiteX6" fmla="*/ 260472 w 406270"/>
                <a:gd name="connsiteY6" fmla="*/ 80797 h 364297"/>
                <a:gd name="connsiteX7" fmla="*/ 273534 w 406270"/>
                <a:gd name="connsiteY7" fmla="*/ 142843 h 364297"/>
                <a:gd name="connsiteX8" fmla="*/ 187343 w 406270"/>
                <a:gd name="connsiteY8" fmla="*/ 174617 h 364297"/>
                <a:gd name="connsiteX9" fmla="*/ 78285 w 406270"/>
                <a:gd name="connsiteY9" fmla="*/ 169246 h 364297"/>
                <a:gd name="connsiteX10" fmla="*/ 64971 w 406270"/>
                <a:gd name="connsiteY10" fmla="*/ 139066 h 364297"/>
                <a:gd name="connsiteX11" fmla="*/ 0 w 406270"/>
                <a:gd name="connsiteY11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31488 w 406270"/>
                <a:gd name="connsiteY5" fmla="*/ 53938 h 364297"/>
                <a:gd name="connsiteX6" fmla="*/ 260472 w 406270"/>
                <a:gd name="connsiteY6" fmla="*/ 80797 h 364297"/>
                <a:gd name="connsiteX7" fmla="*/ 273534 w 406270"/>
                <a:gd name="connsiteY7" fmla="*/ 142843 h 364297"/>
                <a:gd name="connsiteX8" fmla="*/ 220948 w 406270"/>
                <a:gd name="connsiteY8" fmla="*/ 164059 h 364297"/>
                <a:gd name="connsiteX9" fmla="*/ 187343 w 406270"/>
                <a:gd name="connsiteY9" fmla="*/ 174617 h 364297"/>
                <a:gd name="connsiteX10" fmla="*/ 78285 w 406270"/>
                <a:gd name="connsiteY10" fmla="*/ 169246 h 364297"/>
                <a:gd name="connsiteX11" fmla="*/ 64971 w 406270"/>
                <a:gd name="connsiteY11" fmla="*/ 139066 h 364297"/>
                <a:gd name="connsiteX12" fmla="*/ 0 w 406270"/>
                <a:gd name="connsiteY12" fmla="*/ 150217 h 364297"/>
                <a:gd name="connsiteX0" fmla="*/ 0 w 406270"/>
                <a:gd name="connsiteY0" fmla="*/ 150217 h 364297"/>
                <a:gd name="connsiteX1" fmla="*/ 214030 w 406270"/>
                <a:gd name="connsiteY1" fmla="*/ 364297 h 364297"/>
                <a:gd name="connsiteX2" fmla="*/ 406270 w 406270"/>
                <a:gd name="connsiteY2" fmla="*/ 361611 h 364297"/>
                <a:gd name="connsiteX3" fmla="*/ 406270 w 406270"/>
                <a:gd name="connsiteY3" fmla="*/ 174160 h 364297"/>
                <a:gd name="connsiteX4" fmla="*/ 230492 w 406270"/>
                <a:gd name="connsiteY4" fmla="*/ 0 h 364297"/>
                <a:gd name="connsiteX5" fmla="*/ 231488 w 406270"/>
                <a:gd name="connsiteY5" fmla="*/ 53938 h 364297"/>
                <a:gd name="connsiteX6" fmla="*/ 260472 w 406270"/>
                <a:gd name="connsiteY6" fmla="*/ 80797 h 364297"/>
                <a:gd name="connsiteX7" fmla="*/ 273534 w 406270"/>
                <a:gd name="connsiteY7" fmla="*/ 142843 h 364297"/>
                <a:gd name="connsiteX8" fmla="*/ 194599 w 406270"/>
                <a:gd name="connsiteY8" fmla="*/ 145257 h 364297"/>
                <a:gd name="connsiteX9" fmla="*/ 187343 w 406270"/>
                <a:gd name="connsiteY9" fmla="*/ 174617 h 364297"/>
                <a:gd name="connsiteX10" fmla="*/ 78285 w 406270"/>
                <a:gd name="connsiteY10" fmla="*/ 169246 h 364297"/>
                <a:gd name="connsiteX11" fmla="*/ 64971 w 406270"/>
                <a:gd name="connsiteY11" fmla="*/ 139066 h 364297"/>
                <a:gd name="connsiteX12" fmla="*/ 0 w 406270"/>
                <a:gd name="connsiteY12" fmla="*/ 150217 h 36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6270" h="364297">
                  <a:moveTo>
                    <a:pt x="0" y="150217"/>
                  </a:moveTo>
                  <a:lnTo>
                    <a:pt x="214030" y="364297"/>
                  </a:lnTo>
                  <a:lnTo>
                    <a:pt x="406270" y="361611"/>
                  </a:lnTo>
                  <a:lnTo>
                    <a:pt x="406270" y="174160"/>
                  </a:lnTo>
                  <a:lnTo>
                    <a:pt x="230492" y="0"/>
                  </a:lnTo>
                  <a:lnTo>
                    <a:pt x="231488" y="53938"/>
                  </a:lnTo>
                  <a:lnTo>
                    <a:pt x="260472" y="80797"/>
                  </a:lnTo>
                  <a:lnTo>
                    <a:pt x="273534" y="142843"/>
                  </a:lnTo>
                  <a:lnTo>
                    <a:pt x="194599" y="145257"/>
                  </a:lnTo>
                  <a:lnTo>
                    <a:pt x="187343" y="174617"/>
                  </a:lnTo>
                  <a:lnTo>
                    <a:pt x="78285" y="169246"/>
                  </a:lnTo>
                  <a:lnTo>
                    <a:pt x="64971" y="139066"/>
                  </a:lnTo>
                  <a:lnTo>
                    <a:pt x="0" y="1502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18" name="Group 417"/>
            <p:cNvGrpSpPr/>
            <p:nvPr/>
          </p:nvGrpSpPr>
          <p:grpSpPr>
            <a:xfrm>
              <a:off x="6724184" y="4158515"/>
              <a:ext cx="287338" cy="300037"/>
              <a:chOff x="6727825" y="3835400"/>
              <a:chExt cx="287338" cy="300037"/>
            </a:xfrm>
          </p:grpSpPr>
          <p:sp>
            <p:nvSpPr>
              <p:cNvPr id="503" name="Freeform 30"/>
              <p:cNvSpPr>
                <a:spLocks noEditPoints="1"/>
              </p:cNvSpPr>
              <p:nvPr/>
            </p:nvSpPr>
            <p:spPr bwMode="auto">
              <a:xfrm>
                <a:off x="6727825" y="3835400"/>
                <a:ext cx="287338" cy="300037"/>
              </a:xfrm>
              <a:custGeom>
                <a:avLst/>
                <a:gdLst>
                  <a:gd name="T0" fmla="*/ 100 w 100"/>
                  <a:gd name="T1" fmla="*/ 89 h 104"/>
                  <a:gd name="T2" fmla="*/ 100 w 100"/>
                  <a:gd name="T3" fmla="*/ 104 h 104"/>
                  <a:gd name="T4" fmla="*/ 84 w 100"/>
                  <a:gd name="T5" fmla="*/ 104 h 104"/>
                  <a:gd name="T6" fmla="*/ 84 w 100"/>
                  <a:gd name="T7" fmla="*/ 99 h 104"/>
                  <a:gd name="T8" fmla="*/ 92 w 100"/>
                  <a:gd name="T9" fmla="*/ 99 h 104"/>
                  <a:gd name="T10" fmla="*/ 76 w 100"/>
                  <a:gd name="T11" fmla="*/ 83 h 104"/>
                  <a:gd name="T12" fmla="*/ 76 w 100"/>
                  <a:gd name="T13" fmla="*/ 79 h 104"/>
                  <a:gd name="T14" fmla="*/ 80 w 100"/>
                  <a:gd name="T15" fmla="*/ 79 h 104"/>
                  <a:gd name="T16" fmla="*/ 95 w 100"/>
                  <a:gd name="T17" fmla="*/ 95 h 104"/>
                  <a:gd name="T18" fmla="*/ 95 w 100"/>
                  <a:gd name="T19" fmla="*/ 89 h 104"/>
                  <a:gd name="T20" fmla="*/ 100 w 100"/>
                  <a:gd name="T21" fmla="*/ 89 h 104"/>
                  <a:gd name="T22" fmla="*/ 23 w 100"/>
                  <a:gd name="T23" fmla="*/ 20 h 104"/>
                  <a:gd name="T24" fmla="*/ 4 w 100"/>
                  <a:gd name="T25" fmla="*/ 0 h 104"/>
                  <a:gd name="T26" fmla="*/ 0 w 100"/>
                  <a:gd name="T27" fmla="*/ 4 h 104"/>
                  <a:gd name="T28" fmla="*/ 17 w 100"/>
                  <a:gd name="T29" fmla="*/ 21 h 104"/>
                  <a:gd name="T30" fmla="*/ 23 w 100"/>
                  <a:gd name="T31" fmla="*/ 2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104">
                    <a:moveTo>
                      <a:pt x="100" y="89"/>
                    </a:moveTo>
                    <a:cubicBezTo>
                      <a:pt x="100" y="104"/>
                      <a:pt x="100" y="104"/>
                      <a:pt x="100" y="104"/>
                    </a:cubicBezTo>
                    <a:cubicBezTo>
                      <a:pt x="84" y="104"/>
                      <a:pt x="84" y="104"/>
                      <a:pt x="84" y="104"/>
                    </a:cubicBezTo>
                    <a:cubicBezTo>
                      <a:pt x="84" y="99"/>
                      <a:pt x="84" y="99"/>
                      <a:pt x="84" y="99"/>
                    </a:cubicBezTo>
                    <a:cubicBezTo>
                      <a:pt x="92" y="99"/>
                      <a:pt x="92" y="99"/>
                      <a:pt x="92" y="99"/>
                    </a:cubicBezTo>
                    <a:cubicBezTo>
                      <a:pt x="76" y="83"/>
                      <a:pt x="76" y="83"/>
                      <a:pt x="76" y="83"/>
                    </a:cubicBezTo>
                    <a:cubicBezTo>
                      <a:pt x="76" y="79"/>
                      <a:pt x="76" y="79"/>
                      <a:pt x="76" y="79"/>
                    </a:cubicBezTo>
                    <a:cubicBezTo>
                      <a:pt x="80" y="79"/>
                      <a:pt x="80" y="79"/>
                      <a:pt x="80" y="79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95" y="89"/>
                      <a:pt x="95" y="89"/>
                      <a:pt x="95" y="89"/>
                    </a:cubicBezTo>
                    <a:lnTo>
                      <a:pt x="100" y="89"/>
                    </a:lnTo>
                    <a:close/>
                    <a:moveTo>
                      <a:pt x="23" y="2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7" y="21"/>
                      <a:pt x="17" y="21"/>
                      <a:pt x="17" y="21"/>
                    </a:cubicBezTo>
                    <a:cubicBezTo>
                      <a:pt x="19" y="21"/>
                      <a:pt x="21" y="20"/>
                      <a:pt x="23" y="2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31"/>
              <p:cNvSpPr>
                <a:spLocks noEditPoints="1"/>
              </p:cNvSpPr>
              <p:nvPr/>
            </p:nvSpPr>
            <p:spPr bwMode="auto">
              <a:xfrm>
                <a:off x="6765925" y="3902075"/>
                <a:ext cx="209550" cy="66675"/>
              </a:xfrm>
              <a:custGeom>
                <a:avLst/>
                <a:gdLst>
                  <a:gd name="T0" fmla="*/ 37 w 73"/>
                  <a:gd name="T1" fmla="*/ 23 h 23"/>
                  <a:gd name="T2" fmla="*/ 25 w 73"/>
                  <a:gd name="T3" fmla="*/ 11 h 23"/>
                  <a:gd name="T4" fmla="*/ 37 w 73"/>
                  <a:gd name="T5" fmla="*/ 0 h 23"/>
                  <a:gd name="T6" fmla="*/ 48 w 73"/>
                  <a:gd name="T7" fmla="*/ 11 h 23"/>
                  <a:gd name="T8" fmla="*/ 37 w 73"/>
                  <a:gd name="T9" fmla="*/ 23 h 23"/>
                  <a:gd name="T10" fmla="*/ 37 w 73"/>
                  <a:gd name="T11" fmla="*/ 4 h 23"/>
                  <a:gd name="T12" fmla="*/ 30 w 73"/>
                  <a:gd name="T13" fmla="*/ 11 h 23"/>
                  <a:gd name="T14" fmla="*/ 37 w 73"/>
                  <a:gd name="T15" fmla="*/ 18 h 23"/>
                  <a:gd name="T16" fmla="*/ 44 w 73"/>
                  <a:gd name="T17" fmla="*/ 11 h 23"/>
                  <a:gd name="T18" fmla="*/ 37 w 73"/>
                  <a:gd name="T19" fmla="*/ 4 h 23"/>
                  <a:gd name="T20" fmla="*/ 63 w 73"/>
                  <a:gd name="T21" fmla="*/ 21 h 23"/>
                  <a:gd name="T22" fmla="*/ 53 w 73"/>
                  <a:gd name="T23" fmla="*/ 11 h 23"/>
                  <a:gd name="T24" fmla="*/ 63 w 73"/>
                  <a:gd name="T25" fmla="*/ 1 h 23"/>
                  <a:gd name="T26" fmla="*/ 73 w 73"/>
                  <a:gd name="T27" fmla="*/ 11 h 23"/>
                  <a:gd name="T28" fmla="*/ 63 w 73"/>
                  <a:gd name="T29" fmla="*/ 21 h 23"/>
                  <a:gd name="T30" fmla="*/ 63 w 73"/>
                  <a:gd name="T31" fmla="*/ 6 h 23"/>
                  <a:gd name="T32" fmla="*/ 57 w 73"/>
                  <a:gd name="T33" fmla="*/ 11 h 23"/>
                  <a:gd name="T34" fmla="*/ 63 w 73"/>
                  <a:gd name="T35" fmla="*/ 16 h 23"/>
                  <a:gd name="T36" fmla="*/ 68 w 73"/>
                  <a:gd name="T37" fmla="*/ 11 h 23"/>
                  <a:gd name="T38" fmla="*/ 63 w 73"/>
                  <a:gd name="T39" fmla="*/ 6 h 23"/>
                  <a:gd name="T40" fmla="*/ 11 w 73"/>
                  <a:gd name="T41" fmla="*/ 21 h 23"/>
                  <a:gd name="T42" fmla="*/ 0 w 73"/>
                  <a:gd name="T43" fmla="*/ 11 h 23"/>
                  <a:gd name="T44" fmla="*/ 11 w 73"/>
                  <a:gd name="T45" fmla="*/ 1 h 23"/>
                  <a:gd name="T46" fmla="*/ 21 w 73"/>
                  <a:gd name="T47" fmla="*/ 11 h 23"/>
                  <a:gd name="T48" fmla="*/ 11 w 73"/>
                  <a:gd name="T49" fmla="*/ 21 h 23"/>
                  <a:gd name="T50" fmla="*/ 11 w 73"/>
                  <a:gd name="T51" fmla="*/ 6 h 23"/>
                  <a:gd name="T52" fmla="*/ 5 w 73"/>
                  <a:gd name="T53" fmla="*/ 11 h 23"/>
                  <a:gd name="T54" fmla="*/ 11 w 73"/>
                  <a:gd name="T55" fmla="*/ 16 h 23"/>
                  <a:gd name="T56" fmla="*/ 16 w 73"/>
                  <a:gd name="T57" fmla="*/ 11 h 23"/>
                  <a:gd name="T58" fmla="*/ 11 w 73"/>
                  <a:gd name="T59" fmla="*/ 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3" h="23">
                    <a:moveTo>
                      <a:pt x="37" y="23"/>
                    </a:moveTo>
                    <a:cubicBezTo>
                      <a:pt x="30" y="23"/>
                      <a:pt x="25" y="18"/>
                      <a:pt x="25" y="11"/>
                    </a:cubicBezTo>
                    <a:cubicBezTo>
                      <a:pt x="25" y="5"/>
                      <a:pt x="30" y="0"/>
                      <a:pt x="37" y="0"/>
                    </a:cubicBezTo>
                    <a:cubicBezTo>
                      <a:pt x="43" y="0"/>
                      <a:pt x="48" y="5"/>
                      <a:pt x="48" y="11"/>
                    </a:cubicBezTo>
                    <a:cubicBezTo>
                      <a:pt x="48" y="18"/>
                      <a:pt x="43" y="23"/>
                      <a:pt x="37" y="23"/>
                    </a:cubicBezTo>
                    <a:moveTo>
                      <a:pt x="37" y="4"/>
                    </a:moveTo>
                    <a:cubicBezTo>
                      <a:pt x="33" y="4"/>
                      <a:pt x="30" y="8"/>
                      <a:pt x="30" y="11"/>
                    </a:cubicBezTo>
                    <a:cubicBezTo>
                      <a:pt x="30" y="15"/>
                      <a:pt x="33" y="18"/>
                      <a:pt x="37" y="18"/>
                    </a:cubicBezTo>
                    <a:cubicBezTo>
                      <a:pt x="40" y="18"/>
                      <a:pt x="44" y="15"/>
                      <a:pt x="44" y="11"/>
                    </a:cubicBezTo>
                    <a:cubicBezTo>
                      <a:pt x="44" y="8"/>
                      <a:pt x="40" y="4"/>
                      <a:pt x="37" y="4"/>
                    </a:cubicBezTo>
                    <a:moveTo>
                      <a:pt x="63" y="21"/>
                    </a:moveTo>
                    <a:cubicBezTo>
                      <a:pt x="57" y="21"/>
                      <a:pt x="53" y="17"/>
                      <a:pt x="53" y="11"/>
                    </a:cubicBezTo>
                    <a:cubicBezTo>
                      <a:pt x="53" y="6"/>
                      <a:pt x="57" y="1"/>
                      <a:pt x="63" y="1"/>
                    </a:cubicBezTo>
                    <a:cubicBezTo>
                      <a:pt x="68" y="1"/>
                      <a:pt x="73" y="6"/>
                      <a:pt x="73" y="11"/>
                    </a:cubicBezTo>
                    <a:cubicBezTo>
                      <a:pt x="73" y="17"/>
                      <a:pt x="68" y="21"/>
                      <a:pt x="63" y="21"/>
                    </a:cubicBezTo>
                    <a:moveTo>
                      <a:pt x="63" y="6"/>
                    </a:moveTo>
                    <a:cubicBezTo>
                      <a:pt x="60" y="6"/>
                      <a:pt x="57" y="8"/>
                      <a:pt x="57" y="11"/>
                    </a:cubicBezTo>
                    <a:cubicBezTo>
                      <a:pt x="57" y="14"/>
                      <a:pt x="60" y="16"/>
                      <a:pt x="63" y="16"/>
                    </a:cubicBezTo>
                    <a:cubicBezTo>
                      <a:pt x="66" y="16"/>
                      <a:pt x="68" y="14"/>
                      <a:pt x="68" y="11"/>
                    </a:cubicBezTo>
                    <a:cubicBezTo>
                      <a:pt x="68" y="8"/>
                      <a:pt x="66" y="6"/>
                      <a:pt x="63" y="6"/>
                    </a:cubicBezTo>
                    <a:moveTo>
                      <a:pt x="11" y="21"/>
                    </a:moveTo>
                    <a:cubicBezTo>
                      <a:pt x="5" y="21"/>
                      <a:pt x="0" y="17"/>
                      <a:pt x="0" y="11"/>
                    </a:cubicBezTo>
                    <a:cubicBezTo>
                      <a:pt x="0" y="6"/>
                      <a:pt x="5" y="1"/>
                      <a:pt x="11" y="1"/>
                    </a:cubicBezTo>
                    <a:cubicBezTo>
                      <a:pt x="16" y="1"/>
                      <a:pt x="21" y="6"/>
                      <a:pt x="21" y="11"/>
                    </a:cubicBezTo>
                    <a:cubicBezTo>
                      <a:pt x="21" y="17"/>
                      <a:pt x="16" y="21"/>
                      <a:pt x="11" y="21"/>
                    </a:cubicBezTo>
                    <a:moveTo>
                      <a:pt x="11" y="6"/>
                    </a:moveTo>
                    <a:cubicBezTo>
                      <a:pt x="8" y="6"/>
                      <a:pt x="5" y="8"/>
                      <a:pt x="5" y="11"/>
                    </a:cubicBezTo>
                    <a:cubicBezTo>
                      <a:pt x="5" y="14"/>
                      <a:pt x="8" y="16"/>
                      <a:pt x="11" y="16"/>
                    </a:cubicBezTo>
                    <a:cubicBezTo>
                      <a:pt x="13" y="16"/>
                      <a:pt x="16" y="14"/>
                      <a:pt x="16" y="11"/>
                    </a:cubicBezTo>
                    <a:cubicBezTo>
                      <a:pt x="16" y="8"/>
                      <a:pt x="13" y="6"/>
                      <a:pt x="11" y="6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32"/>
              <p:cNvSpPr>
                <a:spLocks noEditPoints="1"/>
              </p:cNvSpPr>
              <p:nvPr/>
            </p:nvSpPr>
            <p:spPr bwMode="auto">
              <a:xfrm>
                <a:off x="6745288" y="3952875"/>
                <a:ext cx="249238" cy="119062"/>
              </a:xfrm>
              <a:custGeom>
                <a:avLst/>
                <a:gdLst>
                  <a:gd name="T0" fmla="*/ 64 w 87"/>
                  <a:gd name="T1" fmla="*/ 41 h 41"/>
                  <a:gd name="T2" fmla="*/ 23 w 87"/>
                  <a:gd name="T3" fmla="*/ 41 h 41"/>
                  <a:gd name="T4" fmla="*/ 23 w 87"/>
                  <a:gd name="T5" fmla="*/ 33 h 41"/>
                  <a:gd name="T6" fmla="*/ 0 w 87"/>
                  <a:gd name="T7" fmla="*/ 33 h 41"/>
                  <a:gd name="T8" fmla="*/ 0 w 87"/>
                  <a:gd name="T9" fmla="*/ 18 h 41"/>
                  <a:gd name="T10" fmla="*/ 17 w 87"/>
                  <a:gd name="T11" fmla="*/ 0 h 41"/>
                  <a:gd name="T12" fmla="*/ 31 w 87"/>
                  <a:gd name="T13" fmla="*/ 7 h 41"/>
                  <a:gd name="T14" fmla="*/ 44 w 87"/>
                  <a:gd name="T15" fmla="*/ 2 h 41"/>
                  <a:gd name="T16" fmla="*/ 56 w 87"/>
                  <a:gd name="T17" fmla="*/ 6 h 41"/>
                  <a:gd name="T18" fmla="*/ 70 w 87"/>
                  <a:gd name="T19" fmla="*/ 0 h 41"/>
                  <a:gd name="T20" fmla="*/ 87 w 87"/>
                  <a:gd name="T21" fmla="*/ 18 h 41"/>
                  <a:gd name="T22" fmla="*/ 87 w 87"/>
                  <a:gd name="T23" fmla="*/ 33 h 41"/>
                  <a:gd name="T24" fmla="*/ 64 w 87"/>
                  <a:gd name="T25" fmla="*/ 33 h 41"/>
                  <a:gd name="T26" fmla="*/ 64 w 87"/>
                  <a:gd name="T27" fmla="*/ 41 h 41"/>
                  <a:gd name="T28" fmla="*/ 28 w 87"/>
                  <a:gd name="T29" fmla="*/ 36 h 41"/>
                  <a:gd name="T30" fmla="*/ 60 w 87"/>
                  <a:gd name="T31" fmla="*/ 36 h 41"/>
                  <a:gd name="T32" fmla="*/ 60 w 87"/>
                  <a:gd name="T33" fmla="*/ 28 h 41"/>
                  <a:gd name="T34" fmla="*/ 83 w 87"/>
                  <a:gd name="T35" fmla="*/ 28 h 41"/>
                  <a:gd name="T36" fmla="*/ 83 w 87"/>
                  <a:gd name="T37" fmla="*/ 18 h 41"/>
                  <a:gd name="T38" fmla="*/ 70 w 87"/>
                  <a:gd name="T39" fmla="*/ 5 h 41"/>
                  <a:gd name="T40" fmla="*/ 59 w 87"/>
                  <a:gd name="T41" fmla="*/ 11 h 41"/>
                  <a:gd name="T42" fmla="*/ 57 w 87"/>
                  <a:gd name="T43" fmla="*/ 14 h 41"/>
                  <a:gd name="T44" fmla="*/ 55 w 87"/>
                  <a:gd name="T45" fmla="*/ 12 h 41"/>
                  <a:gd name="T46" fmla="*/ 44 w 87"/>
                  <a:gd name="T47" fmla="*/ 7 h 41"/>
                  <a:gd name="T48" fmla="*/ 32 w 87"/>
                  <a:gd name="T49" fmla="*/ 12 h 41"/>
                  <a:gd name="T50" fmla="*/ 30 w 87"/>
                  <a:gd name="T51" fmla="*/ 14 h 41"/>
                  <a:gd name="T52" fmla="*/ 28 w 87"/>
                  <a:gd name="T53" fmla="*/ 11 h 41"/>
                  <a:gd name="T54" fmla="*/ 17 w 87"/>
                  <a:gd name="T55" fmla="*/ 5 h 41"/>
                  <a:gd name="T56" fmla="*/ 5 w 87"/>
                  <a:gd name="T57" fmla="*/ 18 h 41"/>
                  <a:gd name="T58" fmla="*/ 5 w 87"/>
                  <a:gd name="T59" fmla="*/ 28 h 41"/>
                  <a:gd name="T60" fmla="*/ 28 w 87"/>
                  <a:gd name="T61" fmla="*/ 28 h 41"/>
                  <a:gd name="T62" fmla="*/ 28 w 87"/>
                  <a:gd name="T63" fmla="*/ 3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41">
                    <a:moveTo>
                      <a:pt x="64" y="41"/>
                    </a:moveTo>
                    <a:cubicBezTo>
                      <a:pt x="23" y="41"/>
                      <a:pt x="23" y="41"/>
                      <a:pt x="23" y="41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8"/>
                      <a:pt x="8" y="0"/>
                      <a:pt x="17" y="0"/>
                    </a:cubicBezTo>
                    <a:cubicBezTo>
                      <a:pt x="23" y="0"/>
                      <a:pt x="28" y="3"/>
                      <a:pt x="31" y="7"/>
                    </a:cubicBezTo>
                    <a:cubicBezTo>
                      <a:pt x="35" y="4"/>
                      <a:pt x="39" y="2"/>
                      <a:pt x="44" y="2"/>
                    </a:cubicBezTo>
                    <a:cubicBezTo>
                      <a:pt x="48" y="2"/>
                      <a:pt x="53" y="4"/>
                      <a:pt x="56" y="6"/>
                    </a:cubicBezTo>
                    <a:cubicBezTo>
                      <a:pt x="60" y="2"/>
                      <a:pt x="65" y="0"/>
                      <a:pt x="70" y="0"/>
                    </a:cubicBezTo>
                    <a:cubicBezTo>
                      <a:pt x="79" y="0"/>
                      <a:pt x="87" y="8"/>
                      <a:pt x="87" y="18"/>
                    </a:cubicBezTo>
                    <a:cubicBezTo>
                      <a:pt x="87" y="33"/>
                      <a:pt x="87" y="33"/>
                      <a:pt x="87" y="33"/>
                    </a:cubicBezTo>
                    <a:cubicBezTo>
                      <a:pt x="64" y="33"/>
                      <a:pt x="64" y="33"/>
                      <a:pt x="64" y="33"/>
                    </a:cubicBezTo>
                    <a:lnTo>
                      <a:pt x="64" y="41"/>
                    </a:lnTo>
                    <a:close/>
                    <a:moveTo>
                      <a:pt x="28" y="36"/>
                    </a:moveTo>
                    <a:cubicBezTo>
                      <a:pt x="60" y="36"/>
                      <a:pt x="60" y="36"/>
                      <a:pt x="60" y="36"/>
                    </a:cubicBezTo>
                    <a:cubicBezTo>
                      <a:pt x="60" y="28"/>
                      <a:pt x="60" y="28"/>
                      <a:pt x="60" y="28"/>
                    </a:cubicBezTo>
                    <a:cubicBezTo>
                      <a:pt x="83" y="28"/>
                      <a:pt x="83" y="28"/>
                      <a:pt x="83" y="28"/>
                    </a:cubicBezTo>
                    <a:cubicBezTo>
                      <a:pt x="83" y="18"/>
                      <a:pt x="83" y="18"/>
                      <a:pt x="83" y="18"/>
                    </a:cubicBezTo>
                    <a:cubicBezTo>
                      <a:pt x="83" y="11"/>
                      <a:pt x="77" y="5"/>
                      <a:pt x="70" y="5"/>
                    </a:cubicBezTo>
                    <a:cubicBezTo>
                      <a:pt x="65" y="5"/>
                      <a:pt x="61" y="7"/>
                      <a:pt x="59" y="11"/>
                    </a:cubicBezTo>
                    <a:cubicBezTo>
                      <a:pt x="57" y="14"/>
                      <a:pt x="57" y="14"/>
                      <a:pt x="57" y="14"/>
                    </a:cubicBezTo>
                    <a:cubicBezTo>
                      <a:pt x="55" y="12"/>
                      <a:pt x="55" y="12"/>
                      <a:pt x="55" y="12"/>
                    </a:cubicBezTo>
                    <a:cubicBezTo>
                      <a:pt x="52" y="9"/>
                      <a:pt x="48" y="7"/>
                      <a:pt x="44" y="7"/>
                    </a:cubicBezTo>
                    <a:cubicBezTo>
                      <a:pt x="39" y="7"/>
                      <a:pt x="35" y="9"/>
                      <a:pt x="32" y="12"/>
                    </a:cubicBezTo>
                    <a:cubicBezTo>
                      <a:pt x="30" y="14"/>
                      <a:pt x="30" y="14"/>
                      <a:pt x="30" y="14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6" y="7"/>
                      <a:pt x="22" y="5"/>
                      <a:pt x="17" y="5"/>
                    </a:cubicBezTo>
                    <a:cubicBezTo>
                      <a:pt x="10" y="5"/>
                      <a:pt x="5" y="11"/>
                      <a:pt x="5" y="18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28" y="28"/>
                      <a:pt x="28" y="28"/>
                      <a:pt x="28" y="28"/>
                    </a:cubicBezTo>
                    <a:lnTo>
                      <a:pt x="28" y="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20" name="Group 419"/>
          <p:cNvGrpSpPr/>
          <p:nvPr/>
        </p:nvGrpSpPr>
        <p:grpSpPr>
          <a:xfrm>
            <a:off x="8235088" y="4057650"/>
            <a:ext cx="502132" cy="495301"/>
            <a:chOff x="8225944" y="4057650"/>
            <a:chExt cx="502132" cy="495301"/>
          </a:xfrm>
        </p:grpSpPr>
        <p:sp>
          <p:nvSpPr>
            <p:cNvPr id="507" name="Rectangle 13"/>
            <p:cNvSpPr>
              <a:spLocks noChangeArrowheads="1"/>
            </p:cNvSpPr>
            <p:nvPr/>
          </p:nvSpPr>
          <p:spPr bwMode="auto">
            <a:xfrm rot="10800000">
              <a:off x="8225944" y="4057650"/>
              <a:ext cx="502131" cy="49530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: Shape 335"/>
            <p:cNvSpPr/>
            <p:nvPr/>
          </p:nvSpPr>
          <p:spPr>
            <a:xfrm>
              <a:off x="8341870" y="4249021"/>
              <a:ext cx="386206" cy="303930"/>
            </a:xfrm>
            <a:custGeom>
              <a:avLst/>
              <a:gdLst>
                <a:gd name="connsiteX0" fmla="*/ 0 w 432620"/>
                <a:gd name="connsiteY0" fmla="*/ 117987 h 329381"/>
                <a:gd name="connsiteX1" fmla="*/ 211394 w 432620"/>
                <a:gd name="connsiteY1" fmla="*/ 329381 h 329381"/>
                <a:gd name="connsiteX2" fmla="*/ 432620 w 432620"/>
                <a:gd name="connsiteY2" fmla="*/ 329381 h 329381"/>
                <a:gd name="connsiteX3" fmla="*/ 432620 w 432620"/>
                <a:gd name="connsiteY3" fmla="*/ 120445 h 329381"/>
                <a:gd name="connsiteX4" fmla="*/ 312175 w 432620"/>
                <a:gd name="connsiteY4" fmla="*/ 0 h 329381"/>
                <a:gd name="connsiteX5" fmla="*/ 299884 w 432620"/>
                <a:gd name="connsiteY5" fmla="*/ 110613 h 329381"/>
                <a:gd name="connsiteX6" fmla="*/ 179439 w 432620"/>
                <a:gd name="connsiteY6" fmla="*/ 115529 h 329381"/>
                <a:gd name="connsiteX7" fmla="*/ 208936 w 432620"/>
                <a:gd name="connsiteY7" fmla="*/ 191729 h 329381"/>
                <a:gd name="connsiteX8" fmla="*/ 211394 w 432620"/>
                <a:gd name="connsiteY8" fmla="*/ 199103 h 329381"/>
                <a:gd name="connsiteX9" fmla="*/ 204020 w 432620"/>
                <a:gd name="connsiteY9" fmla="*/ 211394 h 329381"/>
                <a:gd name="connsiteX10" fmla="*/ 189271 w 432620"/>
                <a:gd name="connsiteY10" fmla="*/ 221226 h 329381"/>
                <a:gd name="connsiteX11" fmla="*/ 164691 w 432620"/>
                <a:gd name="connsiteY11" fmla="*/ 216310 h 329381"/>
                <a:gd name="connsiteX12" fmla="*/ 154858 w 432620"/>
                <a:gd name="connsiteY12" fmla="*/ 194187 h 329381"/>
                <a:gd name="connsiteX13" fmla="*/ 120445 w 432620"/>
                <a:gd name="connsiteY13" fmla="*/ 115529 h 329381"/>
                <a:gd name="connsiteX14" fmla="*/ 49162 w 432620"/>
                <a:gd name="connsiteY14" fmla="*/ 93407 h 329381"/>
                <a:gd name="connsiteX15" fmla="*/ 0 w 432620"/>
                <a:gd name="connsiteY15" fmla="*/ 117987 h 329381"/>
                <a:gd name="connsiteX0" fmla="*/ 0 w 427350"/>
                <a:gd name="connsiteY0" fmla="*/ 96500 h 329381"/>
                <a:gd name="connsiteX1" fmla="*/ 206124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4614 w 427350"/>
                <a:gd name="connsiteY5" fmla="*/ 110613 h 329381"/>
                <a:gd name="connsiteX6" fmla="*/ 174169 w 427350"/>
                <a:gd name="connsiteY6" fmla="*/ 115529 h 329381"/>
                <a:gd name="connsiteX7" fmla="*/ 203666 w 427350"/>
                <a:gd name="connsiteY7" fmla="*/ 191729 h 329381"/>
                <a:gd name="connsiteX8" fmla="*/ 206124 w 427350"/>
                <a:gd name="connsiteY8" fmla="*/ 199103 h 329381"/>
                <a:gd name="connsiteX9" fmla="*/ 198750 w 427350"/>
                <a:gd name="connsiteY9" fmla="*/ 211394 h 329381"/>
                <a:gd name="connsiteX10" fmla="*/ 184001 w 427350"/>
                <a:gd name="connsiteY10" fmla="*/ 221226 h 329381"/>
                <a:gd name="connsiteX11" fmla="*/ 159421 w 427350"/>
                <a:gd name="connsiteY11" fmla="*/ 216310 h 329381"/>
                <a:gd name="connsiteX12" fmla="*/ 149588 w 427350"/>
                <a:gd name="connsiteY12" fmla="*/ 194187 h 329381"/>
                <a:gd name="connsiteX13" fmla="*/ 115175 w 427350"/>
                <a:gd name="connsiteY13" fmla="*/ 115529 h 329381"/>
                <a:gd name="connsiteX14" fmla="*/ 43892 w 427350"/>
                <a:gd name="connsiteY14" fmla="*/ 93407 h 329381"/>
                <a:gd name="connsiteX15" fmla="*/ 0 w 427350"/>
                <a:gd name="connsiteY15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4614 w 427350"/>
                <a:gd name="connsiteY5" fmla="*/ 110613 h 329381"/>
                <a:gd name="connsiteX6" fmla="*/ 174169 w 427350"/>
                <a:gd name="connsiteY6" fmla="*/ 115529 h 329381"/>
                <a:gd name="connsiteX7" fmla="*/ 203666 w 427350"/>
                <a:gd name="connsiteY7" fmla="*/ 191729 h 329381"/>
                <a:gd name="connsiteX8" fmla="*/ 206124 w 427350"/>
                <a:gd name="connsiteY8" fmla="*/ 199103 h 329381"/>
                <a:gd name="connsiteX9" fmla="*/ 198750 w 427350"/>
                <a:gd name="connsiteY9" fmla="*/ 211394 h 329381"/>
                <a:gd name="connsiteX10" fmla="*/ 184001 w 427350"/>
                <a:gd name="connsiteY10" fmla="*/ 221226 h 329381"/>
                <a:gd name="connsiteX11" fmla="*/ 159421 w 427350"/>
                <a:gd name="connsiteY11" fmla="*/ 216310 h 329381"/>
                <a:gd name="connsiteX12" fmla="*/ 149588 w 427350"/>
                <a:gd name="connsiteY12" fmla="*/ 194187 h 329381"/>
                <a:gd name="connsiteX13" fmla="*/ 115175 w 427350"/>
                <a:gd name="connsiteY13" fmla="*/ 115529 h 329381"/>
                <a:gd name="connsiteX14" fmla="*/ 43892 w 427350"/>
                <a:gd name="connsiteY14" fmla="*/ 93407 h 329381"/>
                <a:gd name="connsiteX15" fmla="*/ 0 w 427350"/>
                <a:gd name="connsiteY15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4614 w 427350"/>
                <a:gd name="connsiteY5" fmla="*/ 110613 h 329381"/>
                <a:gd name="connsiteX6" fmla="*/ 174169 w 427350"/>
                <a:gd name="connsiteY6" fmla="*/ 115529 h 329381"/>
                <a:gd name="connsiteX7" fmla="*/ 203666 w 427350"/>
                <a:gd name="connsiteY7" fmla="*/ 191729 h 329381"/>
                <a:gd name="connsiteX8" fmla="*/ 206124 w 427350"/>
                <a:gd name="connsiteY8" fmla="*/ 199103 h 329381"/>
                <a:gd name="connsiteX9" fmla="*/ 198750 w 427350"/>
                <a:gd name="connsiteY9" fmla="*/ 211394 h 329381"/>
                <a:gd name="connsiteX10" fmla="*/ 184001 w 427350"/>
                <a:gd name="connsiteY10" fmla="*/ 221226 h 329381"/>
                <a:gd name="connsiteX11" fmla="*/ 149588 w 427350"/>
                <a:gd name="connsiteY11" fmla="*/ 194187 h 329381"/>
                <a:gd name="connsiteX12" fmla="*/ 115175 w 427350"/>
                <a:gd name="connsiteY12" fmla="*/ 115529 h 329381"/>
                <a:gd name="connsiteX13" fmla="*/ 43892 w 427350"/>
                <a:gd name="connsiteY13" fmla="*/ 93407 h 329381"/>
                <a:gd name="connsiteX14" fmla="*/ 0 w 427350"/>
                <a:gd name="connsiteY14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4614 w 427350"/>
                <a:gd name="connsiteY5" fmla="*/ 110613 h 329381"/>
                <a:gd name="connsiteX6" fmla="*/ 174169 w 427350"/>
                <a:gd name="connsiteY6" fmla="*/ 115529 h 329381"/>
                <a:gd name="connsiteX7" fmla="*/ 203666 w 427350"/>
                <a:gd name="connsiteY7" fmla="*/ 191729 h 329381"/>
                <a:gd name="connsiteX8" fmla="*/ 206124 w 427350"/>
                <a:gd name="connsiteY8" fmla="*/ 199103 h 329381"/>
                <a:gd name="connsiteX9" fmla="*/ 198750 w 427350"/>
                <a:gd name="connsiteY9" fmla="*/ 211394 h 329381"/>
                <a:gd name="connsiteX10" fmla="*/ 184001 w 427350"/>
                <a:gd name="connsiteY10" fmla="*/ 221226 h 329381"/>
                <a:gd name="connsiteX11" fmla="*/ 149588 w 427350"/>
                <a:gd name="connsiteY11" fmla="*/ 194187 h 329381"/>
                <a:gd name="connsiteX12" fmla="*/ 115175 w 427350"/>
                <a:gd name="connsiteY12" fmla="*/ 115529 h 329381"/>
                <a:gd name="connsiteX13" fmla="*/ 101861 w 427350"/>
                <a:gd name="connsiteY13" fmla="*/ 155182 h 329381"/>
                <a:gd name="connsiteX14" fmla="*/ 0 w 427350"/>
                <a:gd name="connsiteY14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174169 w 427350"/>
                <a:gd name="connsiteY6" fmla="*/ 115529 h 329381"/>
                <a:gd name="connsiteX7" fmla="*/ 203666 w 427350"/>
                <a:gd name="connsiteY7" fmla="*/ 191729 h 329381"/>
                <a:gd name="connsiteX8" fmla="*/ 206124 w 427350"/>
                <a:gd name="connsiteY8" fmla="*/ 199103 h 329381"/>
                <a:gd name="connsiteX9" fmla="*/ 198750 w 427350"/>
                <a:gd name="connsiteY9" fmla="*/ 211394 h 329381"/>
                <a:gd name="connsiteX10" fmla="*/ 184001 w 427350"/>
                <a:gd name="connsiteY10" fmla="*/ 221226 h 329381"/>
                <a:gd name="connsiteX11" fmla="*/ 149588 w 427350"/>
                <a:gd name="connsiteY11" fmla="*/ 194187 h 329381"/>
                <a:gd name="connsiteX12" fmla="*/ 115175 w 427350"/>
                <a:gd name="connsiteY12" fmla="*/ 115529 h 329381"/>
                <a:gd name="connsiteX13" fmla="*/ 101861 w 427350"/>
                <a:gd name="connsiteY13" fmla="*/ 155182 h 329381"/>
                <a:gd name="connsiteX14" fmla="*/ 0 w 427350"/>
                <a:gd name="connsiteY14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03666 w 427350"/>
                <a:gd name="connsiteY7" fmla="*/ 191729 h 329381"/>
                <a:gd name="connsiteX8" fmla="*/ 206124 w 427350"/>
                <a:gd name="connsiteY8" fmla="*/ 199103 h 329381"/>
                <a:gd name="connsiteX9" fmla="*/ 198750 w 427350"/>
                <a:gd name="connsiteY9" fmla="*/ 211394 h 329381"/>
                <a:gd name="connsiteX10" fmla="*/ 184001 w 427350"/>
                <a:gd name="connsiteY10" fmla="*/ 221226 h 329381"/>
                <a:gd name="connsiteX11" fmla="*/ 149588 w 427350"/>
                <a:gd name="connsiteY11" fmla="*/ 194187 h 329381"/>
                <a:gd name="connsiteX12" fmla="*/ 115175 w 427350"/>
                <a:gd name="connsiteY12" fmla="*/ 115529 h 329381"/>
                <a:gd name="connsiteX13" fmla="*/ 101861 w 427350"/>
                <a:gd name="connsiteY13" fmla="*/ 155182 h 329381"/>
                <a:gd name="connsiteX14" fmla="*/ 0 w 427350"/>
                <a:gd name="connsiteY14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03666 w 427350"/>
                <a:gd name="connsiteY7" fmla="*/ 191729 h 329381"/>
                <a:gd name="connsiteX8" fmla="*/ 198750 w 427350"/>
                <a:gd name="connsiteY8" fmla="*/ 211394 h 329381"/>
                <a:gd name="connsiteX9" fmla="*/ 184001 w 427350"/>
                <a:gd name="connsiteY9" fmla="*/ 221226 h 329381"/>
                <a:gd name="connsiteX10" fmla="*/ 149588 w 427350"/>
                <a:gd name="connsiteY10" fmla="*/ 194187 h 329381"/>
                <a:gd name="connsiteX11" fmla="*/ 115175 w 427350"/>
                <a:gd name="connsiteY11" fmla="*/ 115529 h 329381"/>
                <a:gd name="connsiteX12" fmla="*/ 101861 w 427350"/>
                <a:gd name="connsiteY12" fmla="*/ 155182 h 329381"/>
                <a:gd name="connsiteX13" fmla="*/ 0 w 427350"/>
                <a:gd name="connsiteY13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03666 w 427350"/>
                <a:gd name="connsiteY7" fmla="*/ 191729 h 329381"/>
                <a:gd name="connsiteX8" fmla="*/ 148687 w 427350"/>
                <a:gd name="connsiteY8" fmla="*/ 184535 h 329381"/>
                <a:gd name="connsiteX9" fmla="*/ 184001 w 427350"/>
                <a:gd name="connsiteY9" fmla="*/ 221226 h 329381"/>
                <a:gd name="connsiteX10" fmla="*/ 149588 w 427350"/>
                <a:gd name="connsiteY10" fmla="*/ 194187 h 329381"/>
                <a:gd name="connsiteX11" fmla="*/ 115175 w 427350"/>
                <a:gd name="connsiteY11" fmla="*/ 115529 h 329381"/>
                <a:gd name="connsiteX12" fmla="*/ 101861 w 427350"/>
                <a:gd name="connsiteY12" fmla="*/ 155182 h 329381"/>
                <a:gd name="connsiteX13" fmla="*/ 0 w 427350"/>
                <a:gd name="connsiteY13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56365 w 427350"/>
                <a:gd name="connsiteY7" fmla="*/ 154127 h 329381"/>
                <a:gd name="connsiteX8" fmla="*/ 148687 w 427350"/>
                <a:gd name="connsiteY8" fmla="*/ 184535 h 329381"/>
                <a:gd name="connsiteX9" fmla="*/ 184001 w 427350"/>
                <a:gd name="connsiteY9" fmla="*/ 221226 h 329381"/>
                <a:gd name="connsiteX10" fmla="*/ 149588 w 427350"/>
                <a:gd name="connsiteY10" fmla="*/ 194187 h 329381"/>
                <a:gd name="connsiteX11" fmla="*/ 115175 w 427350"/>
                <a:gd name="connsiteY11" fmla="*/ 115529 h 329381"/>
                <a:gd name="connsiteX12" fmla="*/ 101861 w 427350"/>
                <a:gd name="connsiteY12" fmla="*/ 155182 h 329381"/>
                <a:gd name="connsiteX13" fmla="*/ 0 w 427350"/>
                <a:gd name="connsiteY13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56365 w 427350"/>
                <a:gd name="connsiteY7" fmla="*/ 154127 h 329381"/>
                <a:gd name="connsiteX8" fmla="*/ 148687 w 427350"/>
                <a:gd name="connsiteY8" fmla="*/ 184535 h 329381"/>
                <a:gd name="connsiteX9" fmla="*/ 184001 w 427350"/>
                <a:gd name="connsiteY9" fmla="*/ 221226 h 329381"/>
                <a:gd name="connsiteX10" fmla="*/ 115175 w 427350"/>
                <a:gd name="connsiteY10" fmla="*/ 115529 h 329381"/>
                <a:gd name="connsiteX11" fmla="*/ 101861 w 427350"/>
                <a:gd name="connsiteY11" fmla="*/ 155182 h 329381"/>
                <a:gd name="connsiteX12" fmla="*/ 0 w 427350"/>
                <a:gd name="connsiteY12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56365 w 427350"/>
                <a:gd name="connsiteY7" fmla="*/ 154127 h 329381"/>
                <a:gd name="connsiteX8" fmla="*/ 184001 w 427350"/>
                <a:gd name="connsiteY8" fmla="*/ 221226 h 329381"/>
                <a:gd name="connsiteX9" fmla="*/ 115175 w 427350"/>
                <a:gd name="connsiteY9" fmla="*/ 115529 h 329381"/>
                <a:gd name="connsiteX10" fmla="*/ 101861 w 427350"/>
                <a:gd name="connsiteY10" fmla="*/ 155182 h 329381"/>
                <a:gd name="connsiteX11" fmla="*/ 0 w 427350"/>
                <a:gd name="connsiteY11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56365 w 427350"/>
                <a:gd name="connsiteY7" fmla="*/ 154127 h 329381"/>
                <a:gd name="connsiteX8" fmla="*/ 184001 w 427350"/>
                <a:gd name="connsiteY8" fmla="*/ 164822 h 329381"/>
                <a:gd name="connsiteX9" fmla="*/ 115175 w 427350"/>
                <a:gd name="connsiteY9" fmla="*/ 115529 h 329381"/>
                <a:gd name="connsiteX10" fmla="*/ 101861 w 427350"/>
                <a:gd name="connsiteY10" fmla="*/ 155182 h 329381"/>
                <a:gd name="connsiteX11" fmla="*/ 0 w 427350"/>
                <a:gd name="connsiteY11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56365 w 427350"/>
                <a:gd name="connsiteY7" fmla="*/ 154127 h 329381"/>
                <a:gd name="connsiteX8" fmla="*/ 184001 w 427350"/>
                <a:gd name="connsiteY8" fmla="*/ 164822 h 329381"/>
                <a:gd name="connsiteX9" fmla="*/ 101861 w 427350"/>
                <a:gd name="connsiteY9" fmla="*/ 155182 h 329381"/>
                <a:gd name="connsiteX10" fmla="*/ 0 w 427350"/>
                <a:gd name="connsiteY10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56365 w 427350"/>
                <a:gd name="connsiteY7" fmla="*/ 154127 h 329381"/>
                <a:gd name="connsiteX8" fmla="*/ 101861 w 427350"/>
                <a:gd name="connsiteY8" fmla="*/ 155182 h 329381"/>
                <a:gd name="connsiteX9" fmla="*/ 0 w 427350"/>
                <a:gd name="connsiteY9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3874 h 329381"/>
                <a:gd name="connsiteX7" fmla="*/ 256365 w 427350"/>
                <a:gd name="connsiteY7" fmla="*/ 113839 h 329381"/>
                <a:gd name="connsiteX8" fmla="*/ 101861 w 427350"/>
                <a:gd name="connsiteY8" fmla="*/ 155182 h 329381"/>
                <a:gd name="connsiteX9" fmla="*/ 0 w 427350"/>
                <a:gd name="connsiteY9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9245 h 329381"/>
                <a:gd name="connsiteX7" fmla="*/ 256365 w 427350"/>
                <a:gd name="connsiteY7" fmla="*/ 113839 h 329381"/>
                <a:gd name="connsiteX8" fmla="*/ 101861 w 427350"/>
                <a:gd name="connsiteY8" fmla="*/ 155182 h 329381"/>
                <a:gd name="connsiteX9" fmla="*/ 0 w 427350"/>
                <a:gd name="connsiteY9" fmla="*/ 96500 h 329381"/>
                <a:gd name="connsiteX0" fmla="*/ 0 w 427350"/>
                <a:gd name="connsiteY0" fmla="*/ 96500 h 329381"/>
                <a:gd name="connsiteX1" fmla="*/ 227203 w 427350"/>
                <a:gd name="connsiteY1" fmla="*/ 329381 h 329381"/>
                <a:gd name="connsiteX2" fmla="*/ 427350 w 427350"/>
                <a:gd name="connsiteY2" fmla="*/ 329381 h 329381"/>
                <a:gd name="connsiteX3" fmla="*/ 427350 w 427350"/>
                <a:gd name="connsiteY3" fmla="*/ 120445 h 329381"/>
                <a:gd name="connsiteX4" fmla="*/ 306905 w 427350"/>
                <a:gd name="connsiteY4" fmla="*/ 0 h 329381"/>
                <a:gd name="connsiteX5" fmla="*/ 299883 w 427350"/>
                <a:gd name="connsiteY5" fmla="*/ 172389 h 329381"/>
                <a:gd name="connsiteX6" fmla="*/ 261122 w 427350"/>
                <a:gd name="connsiteY6" fmla="*/ 169245 h 329381"/>
                <a:gd name="connsiteX7" fmla="*/ 256365 w 427350"/>
                <a:gd name="connsiteY7" fmla="*/ 154126 h 329381"/>
                <a:gd name="connsiteX8" fmla="*/ 101861 w 427350"/>
                <a:gd name="connsiteY8" fmla="*/ 155182 h 329381"/>
                <a:gd name="connsiteX9" fmla="*/ 0 w 427350"/>
                <a:gd name="connsiteY9" fmla="*/ 96500 h 329381"/>
                <a:gd name="connsiteX0" fmla="*/ 0 w 427350"/>
                <a:gd name="connsiteY0" fmla="*/ 109929 h 342810"/>
                <a:gd name="connsiteX1" fmla="*/ 227203 w 427350"/>
                <a:gd name="connsiteY1" fmla="*/ 342810 h 342810"/>
                <a:gd name="connsiteX2" fmla="*/ 427350 w 427350"/>
                <a:gd name="connsiteY2" fmla="*/ 342810 h 342810"/>
                <a:gd name="connsiteX3" fmla="*/ 427350 w 427350"/>
                <a:gd name="connsiteY3" fmla="*/ 133874 h 342810"/>
                <a:gd name="connsiteX4" fmla="*/ 306905 w 427350"/>
                <a:gd name="connsiteY4" fmla="*/ 0 h 342810"/>
                <a:gd name="connsiteX5" fmla="*/ 299883 w 427350"/>
                <a:gd name="connsiteY5" fmla="*/ 185818 h 342810"/>
                <a:gd name="connsiteX6" fmla="*/ 261122 w 427350"/>
                <a:gd name="connsiteY6" fmla="*/ 182674 h 342810"/>
                <a:gd name="connsiteX7" fmla="*/ 256365 w 427350"/>
                <a:gd name="connsiteY7" fmla="*/ 167555 h 342810"/>
                <a:gd name="connsiteX8" fmla="*/ 101861 w 427350"/>
                <a:gd name="connsiteY8" fmla="*/ 168611 h 342810"/>
                <a:gd name="connsiteX9" fmla="*/ 0 w 427350"/>
                <a:gd name="connsiteY9" fmla="*/ 109929 h 342810"/>
                <a:gd name="connsiteX0" fmla="*/ 0 w 427350"/>
                <a:gd name="connsiteY0" fmla="*/ 109929 h 342810"/>
                <a:gd name="connsiteX1" fmla="*/ 227203 w 427350"/>
                <a:gd name="connsiteY1" fmla="*/ 342810 h 342810"/>
                <a:gd name="connsiteX2" fmla="*/ 427350 w 427350"/>
                <a:gd name="connsiteY2" fmla="*/ 342810 h 342810"/>
                <a:gd name="connsiteX3" fmla="*/ 427350 w 427350"/>
                <a:gd name="connsiteY3" fmla="*/ 133874 h 342810"/>
                <a:gd name="connsiteX4" fmla="*/ 306905 w 427350"/>
                <a:gd name="connsiteY4" fmla="*/ 0 h 342810"/>
                <a:gd name="connsiteX5" fmla="*/ 307899 w 427350"/>
                <a:gd name="connsiteY5" fmla="*/ 84965 h 342810"/>
                <a:gd name="connsiteX6" fmla="*/ 299883 w 427350"/>
                <a:gd name="connsiteY6" fmla="*/ 185818 h 342810"/>
                <a:gd name="connsiteX7" fmla="*/ 261122 w 427350"/>
                <a:gd name="connsiteY7" fmla="*/ 182674 h 342810"/>
                <a:gd name="connsiteX8" fmla="*/ 256365 w 427350"/>
                <a:gd name="connsiteY8" fmla="*/ 167555 h 342810"/>
                <a:gd name="connsiteX9" fmla="*/ 101861 w 427350"/>
                <a:gd name="connsiteY9" fmla="*/ 168611 h 342810"/>
                <a:gd name="connsiteX10" fmla="*/ 0 w 427350"/>
                <a:gd name="connsiteY10" fmla="*/ 109929 h 342810"/>
                <a:gd name="connsiteX0" fmla="*/ 0 w 427350"/>
                <a:gd name="connsiteY0" fmla="*/ 109929 h 342810"/>
                <a:gd name="connsiteX1" fmla="*/ 227203 w 427350"/>
                <a:gd name="connsiteY1" fmla="*/ 342810 h 342810"/>
                <a:gd name="connsiteX2" fmla="*/ 427350 w 427350"/>
                <a:gd name="connsiteY2" fmla="*/ 342810 h 342810"/>
                <a:gd name="connsiteX3" fmla="*/ 427350 w 427350"/>
                <a:gd name="connsiteY3" fmla="*/ 133874 h 342810"/>
                <a:gd name="connsiteX4" fmla="*/ 306905 w 427350"/>
                <a:gd name="connsiteY4" fmla="*/ 0 h 342810"/>
                <a:gd name="connsiteX5" fmla="*/ 299993 w 427350"/>
                <a:gd name="connsiteY5" fmla="*/ 44677 h 342810"/>
                <a:gd name="connsiteX6" fmla="*/ 299883 w 427350"/>
                <a:gd name="connsiteY6" fmla="*/ 185818 h 342810"/>
                <a:gd name="connsiteX7" fmla="*/ 261122 w 427350"/>
                <a:gd name="connsiteY7" fmla="*/ 182674 h 342810"/>
                <a:gd name="connsiteX8" fmla="*/ 256365 w 427350"/>
                <a:gd name="connsiteY8" fmla="*/ 167555 h 342810"/>
                <a:gd name="connsiteX9" fmla="*/ 101861 w 427350"/>
                <a:gd name="connsiteY9" fmla="*/ 168611 h 342810"/>
                <a:gd name="connsiteX10" fmla="*/ 0 w 427350"/>
                <a:gd name="connsiteY10" fmla="*/ 109929 h 342810"/>
                <a:gd name="connsiteX0" fmla="*/ 0 w 427350"/>
                <a:gd name="connsiteY0" fmla="*/ 109929 h 342810"/>
                <a:gd name="connsiteX1" fmla="*/ 227203 w 427350"/>
                <a:gd name="connsiteY1" fmla="*/ 342810 h 342810"/>
                <a:gd name="connsiteX2" fmla="*/ 427350 w 427350"/>
                <a:gd name="connsiteY2" fmla="*/ 342810 h 342810"/>
                <a:gd name="connsiteX3" fmla="*/ 427350 w 427350"/>
                <a:gd name="connsiteY3" fmla="*/ 123131 h 342810"/>
                <a:gd name="connsiteX4" fmla="*/ 306905 w 427350"/>
                <a:gd name="connsiteY4" fmla="*/ 0 h 342810"/>
                <a:gd name="connsiteX5" fmla="*/ 299993 w 427350"/>
                <a:gd name="connsiteY5" fmla="*/ 44677 h 342810"/>
                <a:gd name="connsiteX6" fmla="*/ 299883 w 427350"/>
                <a:gd name="connsiteY6" fmla="*/ 185818 h 342810"/>
                <a:gd name="connsiteX7" fmla="*/ 261122 w 427350"/>
                <a:gd name="connsiteY7" fmla="*/ 182674 h 342810"/>
                <a:gd name="connsiteX8" fmla="*/ 256365 w 427350"/>
                <a:gd name="connsiteY8" fmla="*/ 167555 h 342810"/>
                <a:gd name="connsiteX9" fmla="*/ 101861 w 427350"/>
                <a:gd name="connsiteY9" fmla="*/ 168611 h 342810"/>
                <a:gd name="connsiteX10" fmla="*/ 0 w 427350"/>
                <a:gd name="connsiteY10" fmla="*/ 109929 h 342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7350" h="342810">
                  <a:moveTo>
                    <a:pt x="0" y="109929"/>
                  </a:moveTo>
                  <a:lnTo>
                    <a:pt x="227203" y="342810"/>
                  </a:lnTo>
                  <a:lnTo>
                    <a:pt x="427350" y="342810"/>
                  </a:lnTo>
                  <a:lnTo>
                    <a:pt x="427350" y="123131"/>
                  </a:lnTo>
                  <a:lnTo>
                    <a:pt x="306905" y="0"/>
                  </a:lnTo>
                  <a:cubicBezTo>
                    <a:pt x="307236" y="28322"/>
                    <a:pt x="299662" y="16355"/>
                    <a:pt x="299993" y="44677"/>
                  </a:cubicBezTo>
                  <a:cubicBezTo>
                    <a:pt x="299956" y="91724"/>
                    <a:pt x="299920" y="138771"/>
                    <a:pt x="299883" y="185818"/>
                  </a:cubicBezTo>
                  <a:lnTo>
                    <a:pt x="261122" y="182674"/>
                  </a:lnTo>
                  <a:lnTo>
                    <a:pt x="256365" y="167555"/>
                  </a:lnTo>
                  <a:lnTo>
                    <a:pt x="101861" y="168611"/>
                  </a:lnTo>
                  <a:lnTo>
                    <a:pt x="0" y="10992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09" name="Group 508"/>
            <p:cNvGrpSpPr/>
            <p:nvPr/>
          </p:nvGrpSpPr>
          <p:grpSpPr>
            <a:xfrm rot="10800000">
              <a:off x="8336616" y="4151162"/>
              <a:ext cx="280788" cy="265487"/>
              <a:chOff x="3645232" y="3880115"/>
              <a:chExt cx="362964" cy="347919"/>
            </a:xfrm>
            <a:solidFill>
              <a:schemeClr val="bg1"/>
            </a:solidFill>
          </p:grpSpPr>
          <p:sp>
            <p:nvSpPr>
              <p:cNvPr id="510" name="Freeform 29"/>
              <p:cNvSpPr>
                <a:spLocks noEditPoints="1"/>
              </p:cNvSpPr>
              <p:nvPr/>
            </p:nvSpPr>
            <p:spPr bwMode="auto">
              <a:xfrm>
                <a:off x="3692248" y="3895160"/>
                <a:ext cx="315948" cy="332874"/>
              </a:xfrm>
              <a:custGeom>
                <a:avLst/>
                <a:gdLst>
                  <a:gd name="T0" fmla="*/ 188 w 188"/>
                  <a:gd name="T1" fmla="*/ 46 h 198"/>
                  <a:gd name="T2" fmla="*/ 125 w 188"/>
                  <a:gd name="T3" fmla="*/ 0 h 198"/>
                  <a:gd name="T4" fmla="*/ 0 w 188"/>
                  <a:gd name="T5" fmla="*/ 0 h 198"/>
                  <a:gd name="T6" fmla="*/ 0 w 188"/>
                  <a:gd name="T7" fmla="*/ 110 h 198"/>
                  <a:gd name="T8" fmla="*/ 51 w 188"/>
                  <a:gd name="T9" fmla="*/ 125 h 198"/>
                  <a:gd name="T10" fmla="*/ 77 w 188"/>
                  <a:gd name="T11" fmla="*/ 184 h 198"/>
                  <a:gd name="T12" fmla="*/ 91 w 188"/>
                  <a:gd name="T13" fmla="*/ 197 h 198"/>
                  <a:gd name="T14" fmla="*/ 99 w 188"/>
                  <a:gd name="T15" fmla="*/ 198 h 198"/>
                  <a:gd name="T16" fmla="*/ 109 w 188"/>
                  <a:gd name="T17" fmla="*/ 196 h 198"/>
                  <a:gd name="T18" fmla="*/ 121 w 188"/>
                  <a:gd name="T19" fmla="*/ 165 h 198"/>
                  <a:gd name="T20" fmla="*/ 103 w 188"/>
                  <a:gd name="T21" fmla="*/ 126 h 198"/>
                  <a:gd name="T22" fmla="*/ 188 w 188"/>
                  <a:gd name="T23" fmla="*/ 126 h 198"/>
                  <a:gd name="T24" fmla="*/ 188 w 188"/>
                  <a:gd name="T25" fmla="*/ 46 h 198"/>
                  <a:gd name="T26" fmla="*/ 176 w 188"/>
                  <a:gd name="T27" fmla="*/ 114 h 198"/>
                  <a:gd name="T28" fmla="*/ 86 w 188"/>
                  <a:gd name="T29" fmla="*/ 114 h 198"/>
                  <a:gd name="T30" fmla="*/ 110 w 188"/>
                  <a:gd name="T31" fmla="*/ 170 h 198"/>
                  <a:gd name="T32" fmla="*/ 111 w 188"/>
                  <a:gd name="T33" fmla="*/ 179 h 198"/>
                  <a:gd name="T34" fmla="*/ 104 w 188"/>
                  <a:gd name="T35" fmla="*/ 186 h 198"/>
                  <a:gd name="T36" fmla="*/ 95 w 188"/>
                  <a:gd name="T37" fmla="*/ 186 h 198"/>
                  <a:gd name="T38" fmla="*/ 88 w 188"/>
                  <a:gd name="T39" fmla="*/ 180 h 198"/>
                  <a:gd name="T40" fmla="*/ 59 w 188"/>
                  <a:gd name="T41" fmla="*/ 115 h 198"/>
                  <a:gd name="T42" fmla="*/ 11 w 188"/>
                  <a:gd name="T43" fmla="*/ 101 h 198"/>
                  <a:gd name="T44" fmla="*/ 11 w 188"/>
                  <a:gd name="T45" fmla="*/ 11 h 198"/>
                  <a:gd name="T46" fmla="*/ 122 w 188"/>
                  <a:gd name="T47" fmla="*/ 11 h 198"/>
                  <a:gd name="T48" fmla="*/ 177 w 188"/>
                  <a:gd name="T49" fmla="*/ 52 h 198"/>
                  <a:gd name="T50" fmla="*/ 176 w 188"/>
                  <a:gd name="T51" fmla="*/ 114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88" h="198">
                    <a:moveTo>
                      <a:pt x="188" y="46"/>
                    </a:moveTo>
                    <a:cubicBezTo>
                      <a:pt x="125" y="0"/>
                      <a:pt x="125" y="0"/>
                      <a:pt x="12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0"/>
                      <a:pt x="0" y="110"/>
                      <a:pt x="0" y="110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77" y="184"/>
                      <a:pt x="77" y="184"/>
                      <a:pt x="77" y="184"/>
                    </a:cubicBezTo>
                    <a:cubicBezTo>
                      <a:pt x="80" y="190"/>
                      <a:pt x="85" y="194"/>
                      <a:pt x="91" y="197"/>
                    </a:cubicBezTo>
                    <a:cubicBezTo>
                      <a:pt x="93" y="198"/>
                      <a:pt x="96" y="198"/>
                      <a:pt x="99" y="198"/>
                    </a:cubicBezTo>
                    <a:cubicBezTo>
                      <a:pt x="102" y="198"/>
                      <a:pt x="105" y="198"/>
                      <a:pt x="109" y="196"/>
                    </a:cubicBezTo>
                    <a:cubicBezTo>
                      <a:pt x="120" y="191"/>
                      <a:pt x="126" y="177"/>
                      <a:pt x="121" y="165"/>
                    </a:cubicBezTo>
                    <a:cubicBezTo>
                      <a:pt x="103" y="126"/>
                      <a:pt x="103" y="126"/>
                      <a:pt x="103" y="126"/>
                    </a:cubicBezTo>
                    <a:cubicBezTo>
                      <a:pt x="188" y="126"/>
                      <a:pt x="188" y="126"/>
                      <a:pt x="188" y="126"/>
                    </a:cubicBezTo>
                    <a:lnTo>
                      <a:pt x="188" y="46"/>
                    </a:lnTo>
                    <a:close/>
                    <a:moveTo>
                      <a:pt x="176" y="114"/>
                    </a:moveTo>
                    <a:cubicBezTo>
                      <a:pt x="86" y="114"/>
                      <a:pt x="86" y="114"/>
                      <a:pt x="86" y="114"/>
                    </a:cubicBezTo>
                    <a:cubicBezTo>
                      <a:pt x="110" y="170"/>
                      <a:pt x="110" y="170"/>
                      <a:pt x="110" y="170"/>
                    </a:cubicBezTo>
                    <a:cubicBezTo>
                      <a:pt x="112" y="173"/>
                      <a:pt x="112" y="176"/>
                      <a:pt x="111" y="179"/>
                    </a:cubicBezTo>
                    <a:cubicBezTo>
                      <a:pt x="109" y="182"/>
                      <a:pt x="107" y="185"/>
                      <a:pt x="104" y="186"/>
                    </a:cubicBezTo>
                    <a:cubicBezTo>
                      <a:pt x="101" y="187"/>
                      <a:pt x="98" y="188"/>
                      <a:pt x="95" y="186"/>
                    </a:cubicBezTo>
                    <a:cubicBezTo>
                      <a:pt x="91" y="185"/>
                      <a:pt x="89" y="183"/>
                      <a:pt x="88" y="180"/>
                    </a:cubicBezTo>
                    <a:cubicBezTo>
                      <a:pt x="59" y="115"/>
                      <a:pt x="59" y="115"/>
                      <a:pt x="59" y="115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122" y="11"/>
                      <a:pt x="122" y="11"/>
                      <a:pt x="122" y="11"/>
                    </a:cubicBezTo>
                    <a:cubicBezTo>
                      <a:pt x="177" y="52"/>
                      <a:pt x="177" y="52"/>
                      <a:pt x="177" y="52"/>
                    </a:cubicBezTo>
                    <a:lnTo>
                      <a:pt x="176" y="1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132"/>
              <p:cNvSpPr>
                <a:spLocks noEditPoints="1"/>
              </p:cNvSpPr>
              <p:nvPr/>
            </p:nvSpPr>
            <p:spPr bwMode="auto">
              <a:xfrm>
                <a:off x="3645232" y="3880115"/>
                <a:ext cx="63942" cy="221916"/>
              </a:xfrm>
              <a:custGeom>
                <a:avLst/>
                <a:gdLst>
                  <a:gd name="T0" fmla="*/ 0 w 68"/>
                  <a:gd name="T1" fmla="*/ 0 h 236"/>
                  <a:gd name="T2" fmla="*/ 0 w 68"/>
                  <a:gd name="T3" fmla="*/ 236 h 236"/>
                  <a:gd name="T4" fmla="*/ 68 w 68"/>
                  <a:gd name="T5" fmla="*/ 236 h 236"/>
                  <a:gd name="T6" fmla="*/ 68 w 68"/>
                  <a:gd name="T7" fmla="*/ 0 h 236"/>
                  <a:gd name="T8" fmla="*/ 0 w 68"/>
                  <a:gd name="T9" fmla="*/ 0 h 236"/>
                  <a:gd name="T10" fmla="*/ 50 w 68"/>
                  <a:gd name="T11" fmla="*/ 216 h 236"/>
                  <a:gd name="T12" fmla="*/ 18 w 68"/>
                  <a:gd name="T13" fmla="*/ 216 h 236"/>
                  <a:gd name="T14" fmla="*/ 18 w 68"/>
                  <a:gd name="T15" fmla="*/ 20 h 236"/>
                  <a:gd name="T16" fmla="*/ 50 w 68"/>
                  <a:gd name="T17" fmla="*/ 20 h 236"/>
                  <a:gd name="T18" fmla="*/ 50 w 68"/>
                  <a:gd name="T19" fmla="*/ 216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8" h="236">
                    <a:moveTo>
                      <a:pt x="0" y="0"/>
                    </a:moveTo>
                    <a:lnTo>
                      <a:pt x="0" y="236"/>
                    </a:lnTo>
                    <a:lnTo>
                      <a:pt x="68" y="236"/>
                    </a:lnTo>
                    <a:lnTo>
                      <a:pt x="68" y="0"/>
                    </a:lnTo>
                    <a:lnTo>
                      <a:pt x="0" y="0"/>
                    </a:lnTo>
                    <a:close/>
                    <a:moveTo>
                      <a:pt x="50" y="216"/>
                    </a:moveTo>
                    <a:lnTo>
                      <a:pt x="18" y="216"/>
                    </a:lnTo>
                    <a:lnTo>
                      <a:pt x="18" y="20"/>
                    </a:lnTo>
                    <a:lnTo>
                      <a:pt x="50" y="20"/>
                    </a:lnTo>
                    <a:lnTo>
                      <a:pt x="50" y="2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696342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Title 1"/>
          <p:cNvSpPr txBox="1">
            <a:spLocks/>
          </p:cNvSpPr>
          <p:nvPr/>
        </p:nvSpPr>
        <p:spPr>
          <a:xfrm>
            <a:off x="804672" y="1186499"/>
            <a:ext cx="814155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600" dirty="0">
                <a:latin typeface="Open Sans" charset="0"/>
                <a:ea typeface="Open Sans" charset="0"/>
                <a:cs typeface="Open Sans" charset="0"/>
              </a:rPr>
              <a:t>Document Complete/ Data integrity</a:t>
            </a: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Award/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Certificate</a:t>
            </a: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Free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Download</a:t>
            </a: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Virus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Types</a:t>
            </a: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Chat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Boxes</a:t>
            </a: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Location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Pin</a:t>
            </a: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Global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Threat</a:t>
            </a: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Browser</a:t>
            </a: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Play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Button</a:t>
            </a: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077200" y="1189096"/>
            <a:ext cx="75613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>
                <a:latin typeface="Open Sans" charset="0"/>
                <a:ea typeface="Open Sans" charset="0"/>
                <a:cs typeface="Open Sans" charset="0"/>
              </a:rPr>
              <a:t>Performance</a:t>
            </a: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grpSp>
        <p:nvGrpSpPr>
          <p:cNvPr id="60" name="Group 59"/>
          <p:cNvGrpSpPr/>
          <p:nvPr/>
        </p:nvGrpSpPr>
        <p:grpSpPr>
          <a:xfrm>
            <a:off x="7566124" y="2350160"/>
            <a:ext cx="238125" cy="238125"/>
            <a:chOff x="7566124" y="2352279"/>
            <a:chExt cx="238125" cy="238125"/>
          </a:xfrm>
        </p:grpSpPr>
        <p:sp>
          <p:nvSpPr>
            <p:cNvPr id="535" name="Oval 7"/>
            <p:cNvSpPr>
              <a:spLocks noChangeArrowheads="1"/>
            </p:cNvSpPr>
            <p:nvPr/>
          </p:nvSpPr>
          <p:spPr bwMode="auto">
            <a:xfrm>
              <a:off x="7578824" y="2366567"/>
              <a:ext cx="211138" cy="2111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8"/>
            <p:cNvSpPr>
              <a:spLocks/>
            </p:cNvSpPr>
            <p:nvPr/>
          </p:nvSpPr>
          <p:spPr bwMode="auto">
            <a:xfrm>
              <a:off x="7685187" y="2366567"/>
              <a:ext cx="104775" cy="211138"/>
            </a:xfrm>
            <a:custGeom>
              <a:avLst/>
              <a:gdLst>
                <a:gd name="T0" fmla="*/ 266 w 266"/>
                <a:gd name="T1" fmla="*/ 266 h 533"/>
                <a:gd name="T2" fmla="*/ 0 w 266"/>
                <a:gd name="T3" fmla="*/ 0 h 533"/>
                <a:gd name="T4" fmla="*/ 0 w 266"/>
                <a:gd name="T5" fmla="*/ 533 h 533"/>
                <a:gd name="T6" fmla="*/ 266 w 266"/>
                <a:gd name="T7" fmla="*/ 266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6" h="533">
                  <a:moveTo>
                    <a:pt x="266" y="266"/>
                  </a:moveTo>
                  <a:cubicBezTo>
                    <a:pt x="266" y="120"/>
                    <a:pt x="147" y="0"/>
                    <a:pt x="0" y="0"/>
                  </a:cubicBezTo>
                  <a:cubicBezTo>
                    <a:pt x="0" y="533"/>
                    <a:pt x="0" y="533"/>
                    <a:pt x="0" y="533"/>
                  </a:cubicBezTo>
                  <a:cubicBezTo>
                    <a:pt x="147" y="533"/>
                    <a:pt x="266" y="413"/>
                    <a:pt x="266" y="26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9"/>
            <p:cNvSpPr>
              <a:spLocks noEditPoints="1"/>
            </p:cNvSpPr>
            <p:nvPr/>
          </p:nvSpPr>
          <p:spPr bwMode="auto">
            <a:xfrm>
              <a:off x="7566124" y="2352279"/>
              <a:ext cx="238125" cy="238125"/>
            </a:xfrm>
            <a:custGeom>
              <a:avLst/>
              <a:gdLst>
                <a:gd name="T0" fmla="*/ 301 w 602"/>
                <a:gd name="T1" fmla="*/ 601 h 601"/>
                <a:gd name="T2" fmla="*/ 0 w 602"/>
                <a:gd name="T3" fmla="*/ 300 h 601"/>
                <a:gd name="T4" fmla="*/ 301 w 602"/>
                <a:gd name="T5" fmla="*/ 0 h 601"/>
                <a:gd name="T6" fmla="*/ 602 w 602"/>
                <a:gd name="T7" fmla="*/ 300 h 601"/>
                <a:gd name="T8" fmla="*/ 301 w 602"/>
                <a:gd name="T9" fmla="*/ 601 h 601"/>
                <a:gd name="T10" fmla="*/ 301 w 602"/>
                <a:gd name="T11" fmla="*/ 34 h 601"/>
                <a:gd name="T12" fmla="*/ 35 w 602"/>
                <a:gd name="T13" fmla="*/ 300 h 601"/>
                <a:gd name="T14" fmla="*/ 301 w 602"/>
                <a:gd name="T15" fmla="*/ 567 h 601"/>
                <a:gd name="T16" fmla="*/ 567 w 602"/>
                <a:gd name="T17" fmla="*/ 300 h 601"/>
                <a:gd name="T18" fmla="*/ 301 w 602"/>
                <a:gd name="T19" fmla="*/ 34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2" h="601">
                  <a:moveTo>
                    <a:pt x="301" y="601"/>
                  </a:moveTo>
                  <a:cubicBezTo>
                    <a:pt x="135" y="601"/>
                    <a:pt x="0" y="466"/>
                    <a:pt x="0" y="300"/>
                  </a:cubicBezTo>
                  <a:cubicBezTo>
                    <a:pt x="0" y="135"/>
                    <a:pt x="135" y="0"/>
                    <a:pt x="301" y="0"/>
                  </a:cubicBezTo>
                  <a:cubicBezTo>
                    <a:pt x="467" y="0"/>
                    <a:pt x="602" y="135"/>
                    <a:pt x="602" y="300"/>
                  </a:cubicBezTo>
                  <a:cubicBezTo>
                    <a:pt x="602" y="466"/>
                    <a:pt x="467" y="601"/>
                    <a:pt x="301" y="601"/>
                  </a:cubicBezTo>
                  <a:close/>
                  <a:moveTo>
                    <a:pt x="301" y="34"/>
                  </a:moveTo>
                  <a:cubicBezTo>
                    <a:pt x="154" y="34"/>
                    <a:pt x="35" y="154"/>
                    <a:pt x="35" y="300"/>
                  </a:cubicBezTo>
                  <a:cubicBezTo>
                    <a:pt x="35" y="447"/>
                    <a:pt x="154" y="567"/>
                    <a:pt x="301" y="567"/>
                  </a:cubicBezTo>
                  <a:cubicBezTo>
                    <a:pt x="448" y="567"/>
                    <a:pt x="567" y="447"/>
                    <a:pt x="567" y="300"/>
                  </a:cubicBezTo>
                  <a:cubicBezTo>
                    <a:pt x="567" y="154"/>
                    <a:pt x="448" y="34"/>
                    <a:pt x="301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10"/>
            <p:cNvSpPr>
              <a:spLocks/>
            </p:cNvSpPr>
            <p:nvPr/>
          </p:nvSpPr>
          <p:spPr bwMode="auto">
            <a:xfrm>
              <a:off x="7664549" y="2433242"/>
              <a:ext cx="66675" cy="77788"/>
            </a:xfrm>
            <a:custGeom>
              <a:avLst/>
              <a:gdLst>
                <a:gd name="T0" fmla="*/ 42 w 42"/>
                <a:gd name="T1" fmla="*/ 24 h 49"/>
                <a:gd name="T2" fmla="*/ 0 w 42"/>
                <a:gd name="T3" fmla="*/ 49 h 49"/>
                <a:gd name="T4" fmla="*/ 0 w 42"/>
                <a:gd name="T5" fmla="*/ 0 h 49"/>
                <a:gd name="T6" fmla="*/ 42 w 42"/>
                <a:gd name="T7" fmla="*/ 2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9">
                  <a:moveTo>
                    <a:pt x="42" y="24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4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170488" y="2335078"/>
            <a:ext cx="185738" cy="268288"/>
            <a:chOff x="5170488" y="2327028"/>
            <a:chExt cx="185738" cy="268288"/>
          </a:xfrm>
        </p:grpSpPr>
        <p:sp>
          <p:nvSpPr>
            <p:cNvPr id="539" name="Freeform 11"/>
            <p:cNvSpPr>
              <a:spLocks/>
            </p:cNvSpPr>
            <p:nvPr/>
          </p:nvSpPr>
          <p:spPr bwMode="auto">
            <a:xfrm>
              <a:off x="5186363" y="2342903"/>
              <a:ext cx="153988" cy="222250"/>
            </a:xfrm>
            <a:custGeom>
              <a:avLst/>
              <a:gdLst>
                <a:gd name="T0" fmla="*/ 344 w 389"/>
                <a:gd name="T1" fmla="*/ 319 h 559"/>
                <a:gd name="T2" fmla="*/ 195 w 389"/>
                <a:gd name="T3" fmla="*/ 559 h 559"/>
                <a:gd name="T4" fmla="*/ 45 w 389"/>
                <a:gd name="T5" fmla="*/ 319 h 559"/>
                <a:gd name="T6" fmla="*/ 0 w 389"/>
                <a:gd name="T7" fmla="*/ 194 h 559"/>
                <a:gd name="T8" fmla="*/ 195 w 389"/>
                <a:gd name="T9" fmla="*/ 0 h 559"/>
                <a:gd name="T10" fmla="*/ 389 w 389"/>
                <a:gd name="T11" fmla="*/ 194 h 559"/>
                <a:gd name="T12" fmla="*/ 344 w 389"/>
                <a:gd name="T13" fmla="*/ 319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9" h="559">
                  <a:moveTo>
                    <a:pt x="344" y="319"/>
                  </a:moveTo>
                  <a:cubicBezTo>
                    <a:pt x="308" y="369"/>
                    <a:pt x="230" y="500"/>
                    <a:pt x="195" y="559"/>
                  </a:cubicBezTo>
                  <a:cubicBezTo>
                    <a:pt x="160" y="500"/>
                    <a:pt x="81" y="369"/>
                    <a:pt x="45" y="319"/>
                  </a:cubicBezTo>
                  <a:cubicBezTo>
                    <a:pt x="15" y="277"/>
                    <a:pt x="0" y="236"/>
                    <a:pt x="0" y="194"/>
                  </a:cubicBezTo>
                  <a:cubicBezTo>
                    <a:pt x="0" y="87"/>
                    <a:pt x="88" y="0"/>
                    <a:pt x="195" y="0"/>
                  </a:cubicBezTo>
                  <a:cubicBezTo>
                    <a:pt x="302" y="0"/>
                    <a:pt x="389" y="87"/>
                    <a:pt x="389" y="194"/>
                  </a:cubicBezTo>
                  <a:cubicBezTo>
                    <a:pt x="389" y="236"/>
                    <a:pt x="374" y="277"/>
                    <a:pt x="344" y="3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12"/>
            <p:cNvSpPr>
              <a:spLocks/>
            </p:cNvSpPr>
            <p:nvPr/>
          </p:nvSpPr>
          <p:spPr bwMode="auto">
            <a:xfrm>
              <a:off x="5262563" y="2342903"/>
              <a:ext cx="77788" cy="222250"/>
            </a:xfrm>
            <a:custGeom>
              <a:avLst/>
              <a:gdLst>
                <a:gd name="T0" fmla="*/ 0 w 194"/>
                <a:gd name="T1" fmla="*/ 0 h 559"/>
                <a:gd name="T2" fmla="*/ 0 w 194"/>
                <a:gd name="T3" fmla="*/ 559 h 559"/>
                <a:gd name="T4" fmla="*/ 149 w 194"/>
                <a:gd name="T5" fmla="*/ 319 h 559"/>
                <a:gd name="T6" fmla="*/ 194 w 194"/>
                <a:gd name="T7" fmla="*/ 194 h 559"/>
                <a:gd name="T8" fmla="*/ 0 w 194"/>
                <a:gd name="T9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35" y="500"/>
                    <a:pt x="113" y="369"/>
                    <a:pt x="149" y="319"/>
                  </a:cubicBezTo>
                  <a:cubicBezTo>
                    <a:pt x="179" y="277"/>
                    <a:pt x="194" y="236"/>
                    <a:pt x="194" y="194"/>
                  </a:cubicBezTo>
                  <a:cubicBezTo>
                    <a:pt x="194" y="87"/>
                    <a:pt x="107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13"/>
            <p:cNvSpPr>
              <a:spLocks noEditPoints="1"/>
            </p:cNvSpPr>
            <p:nvPr/>
          </p:nvSpPr>
          <p:spPr bwMode="auto">
            <a:xfrm>
              <a:off x="5170488" y="2327028"/>
              <a:ext cx="185738" cy="268288"/>
            </a:xfrm>
            <a:custGeom>
              <a:avLst/>
              <a:gdLst>
                <a:gd name="T0" fmla="*/ 234 w 468"/>
                <a:gd name="T1" fmla="*/ 0 h 677"/>
                <a:gd name="T2" fmla="*/ 0 w 468"/>
                <a:gd name="T3" fmla="*/ 234 h 677"/>
                <a:gd name="T4" fmla="*/ 52 w 468"/>
                <a:gd name="T5" fmla="*/ 382 h 677"/>
                <a:gd name="T6" fmla="*/ 217 w 468"/>
                <a:gd name="T7" fmla="*/ 648 h 677"/>
                <a:gd name="T8" fmla="*/ 234 w 468"/>
                <a:gd name="T9" fmla="*/ 677 h 677"/>
                <a:gd name="T10" fmla="*/ 251 w 468"/>
                <a:gd name="T11" fmla="*/ 648 h 677"/>
                <a:gd name="T12" fmla="*/ 415 w 468"/>
                <a:gd name="T13" fmla="*/ 382 h 677"/>
                <a:gd name="T14" fmla="*/ 468 w 468"/>
                <a:gd name="T15" fmla="*/ 234 h 677"/>
                <a:gd name="T16" fmla="*/ 234 w 468"/>
                <a:gd name="T17" fmla="*/ 0 h 677"/>
                <a:gd name="T18" fmla="*/ 383 w 468"/>
                <a:gd name="T19" fmla="*/ 359 h 677"/>
                <a:gd name="T20" fmla="*/ 234 w 468"/>
                <a:gd name="T21" fmla="*/ 599 h 677"/>
                <a:gd name="T22" fmla="*/ 84 w 468"/>
                <a:gd name="T23" fmla="*/ 359 h 677"/>
                <a:gd name="T24" fmla="*/ 39 w 468"/>
                <a:gd name="T25" fmla="*/ 234 h 677"/>
                <a:gd name="T26" fmla="*/ 234 w 468"/>
                <a:gd name="T27" fmla="*/ 40 h 677"/>
                <a:gd name="T28" fmla="*/ 428 w 468"/>
                <a:gd name="T29" fmla="*/ 234 h 677"/>
                <a:gd name="T30" fmla="*/ 383 w 468"/>
                <a:gd name="T31" fmla="*/ 35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8" h="677">
                  <a:moveTo>
                    <a:pt x="234" y="0"/>
                  </a:moveTo>
                  <a:cubicBezTo>
                    <a:pt x="105" y="0"/>
                    <a:pt x="0" y="105"/>
                    <a:pt x="0" y="234"/>
                  </a:cubicBezTo>
                  <a:cubicBezTo>
                    <a:pt x="0" y="285"/>
                    <a:pt x="17" y="333"/>
                    <a:pt x="52" y="382"/>
                  </a:cubicBezTo>
                  <a:cubicBezTo>
                    <a:pt x="97" y="444"/>
                    <a:pt x="215" y="646"/>
                    <a:pt x="217" y="648"/>
                  </a:cubicBezTo>
                  <a:cubicBezTo>
                    <a:pt x="234" y="677"/>
                    <a:pt x="234" y="677"/>
                    <a:pt x="234" y="677"/>
                  </a:cubicBezTo>
                  <a:cubicBezTo>
                    <a:pt x="251" y="648"/>
                    <a:pt x="251" y="648"/>
                    <a:pt x="251" y="648"/>
                  </a:cubicBezTo>
                  <a:cubicBezTo>
                    <a:pt x="252" y="646"/>
                    <a:pt x="371" y="445"/>
                    <a:pt x="415" y="382"/>
                  </a:cubicBezTo>
                  <a:cubicBezTo>
                    <a:pt x="451" y="333"/>
                    <a:pt x="468" y="285"/>
                    <a:pt x="468" y="234"/>
                  </a:cubicBezTo>
                  <a:cubicBezTo>
                    <a:pt x="468" y="105"/>
                    <a:pt x="363" y="0"/>
                    <a:pt x="234" y="0"/>
                  </a:cubicBezTo>
                  <a:close/>
                  <a:moveTo>
                    <a:pt x="383" y="359"/>
                  </a:moveTo>
                  <a:cubicBezTo>
                    <a:pt x="347" y="409"/>
                    <a:pt x="269" y="540"/>
                    <a:pt x="234" y="599"/>
                  </a:cubicBezTo>
                  <a:cubicBezTo>
                    <a:pt x="199" y="540"/>
                    <a:pt x="120" y="409"/>
                    <a:pt x="84" y="359"/>
                  </a:cubicBezTo>
                  <a:cubicBezTo>
                    <a:pt x="54" y="317"/>
                    <a:pt x="39" y="276"/>
                    <a:pt x="39" y="234"/>
                  </a:cubicBezTo>
                  <a:cubicBezTo>
                    <a:pt x="39" y="127"/>
                    <a:pt x="126" y="40"/>
                    <a:pt x="234" y="40"/>
                  </a:cubicBezTo>
                  <a:cubicBezTo>
                    <a:pt x="341" y="40"/>
                    <a:pt x="428" y="127"/>
                    <a:pt x="428" y="234"/>
                  </a:cubicBezTo>
                  <a:cubicBezTo>
                    <a:pt x="428" y="276"/>
                    <a:pt x="413" y="317"/>
                    <a:pt x="383" y="35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Oval 14"/>
            <p:cNvSpPr>
              <a:spLocks noChangeArrowheads="1"/>
            </p:cNvSpPr>
            <p:nvPr/>
          </p:nvSpPr>
          <p:spPr bwMode="auto">
            <a:xfrm>
              <a:off x="5233988" y="2390528"/>
              <a:ext cx="58738" cy="587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878013" y="2370003"/>
            <a:ext cx="300038" cy="198438"/>
            <a:chOff x="1878013" y="2349352"/>
            <a:chExt cx="300038" cy="198438"/>
          </a:xfrm>
        </p:grpSpPr>
        <p:sp>
          <p:nvSpPr>
            <p:cNvPr id="543" name="Rectangle 15"/>
            <p:cNvSpPr>
              <a:spLocks noChangeArrowheads="1"/>
            </p:cNvSpPr>
            <p:nvPr/>
          </p:nvSpPr>
          <p:spPr bwMode="auto">
            <a:xfrm>
              <a:off x="1892300" y="2362052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Rectangle 16"/>
            <p:cNvSpPr>
              <a:spLocks noChangeArrowheads="1"/>
            </p:cNvSpPr>
            <p:nvPr/>
          </p:nvSpPr>
          <p:spPr bwMode="auto">
            <a:xfrm>
              <a:off x="2028825" y="2362052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17"/>
            <p:cNvSpPr>
              <a:spLocks noEditPoints="1"/>
            </p:cNvSpPr>
            <p:nvPr/>
          </p:nvSpPr>
          <p:spPr bwMode="auto">
            <a:xfrm>
              <a:off x="1878013" y="2349352"/>
              <a:ext cx="300038" cy="198438"/>
            </a:xfrm>
            <a:custGeom>
              <a:avLst/>
              <a:gdLst>
                <a:gd name="T0" fmla="*/ 0 w 189"/>
                <a:gd name="T1" fmla="*/ 0 h 125"/>
                <a:gd name="T2" fmla="*/ 0 w 189"/>
                <a:gd name="T3" fmla="*/ 125 h 125"/>
                <a:gd name="T4" fmla="*/ 189 w 189"/>
                <a:gd name="T5" fmla="*/ 125 h 125"/>
                <a:gd name="T6" fmla="*/ 189 w 189"/>
                <a:gd name="T7" fmla="*/ 0 h 125"/>
                <a:gd name="T8" fmla="*/ 0 w 189"/>
                <a:gd name="T9" fmla="*/ 0 h 125"/>
                <a:gd name="T10" fmla="*/ 181 w 189"/>
                <a:gd name="T11" fmla="*/ 116 h 125"/>
                <a:gd name="T12" fmla="*/ 9 w 189"/>
                <a:gd name="T13" fmla="*/ 116 h 125"/>
                <a:gd name="T14" fmla="*/ 9 w 189"/>
                <a:gd name="T15" fmla="*/ 8 h 125"/>
                <a:gd name="T16" fmla="*/ 181 w 189"/>
                <a:gd name="T17" fmla="*/ 8 h 125"/>
                <a:gd name="T18" fmla="*/ 181 w 189"/>
                <a:gd name="T19" fmla="*/ 11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125">
                  <a:moveTo>
                    <a:pt x="0" y="0"/>
                  </a:moveTo>
                  <a:lnTo>
                    <a:pt x="0" y="125"/>
                  </a:lnTo>
                  <a:lnTo>
                    <a:pt x="189" y="125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181" y="116"/>
                  </a:moveTo>
                  <a:lnTo>
                    <a:pt x="9" y="116"/>
                  </a:lnTo>
                  <a:lnTo>
                    <a:pt x="9" y="8"/>
                  </a:lnTo>
                  <a:lnTo>
                    <a:pt x="181" y="8"/>
                  </a:lnTo>
                  <a:lnTo>
                    <a:pt x="181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Rectangle 18"/>
            <p:cNvSpPr>
              <a:spLocks noChangeArrowheads="1"/>
            </p:cNvSpPr>
            <p:nvPr/>
          </p:nvSpPr>
          <p:spPr bwMode="auto">
            <a:xfrm>
              <a:off x="1914525" y="2389039"/>
              <a:ext cx="9207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Rectangle 19"/>
            <p:cNvSpPr>
              <a:spLocks noChangeArrowheads="1"/>
            </p:cNvSpPr>
            <p:nvPr/>
          </p:nvSpPr>
          <p:spPr bwMode="auto">
            <a:xfrm>
              <a:off x="1914525" y="2423964"/>
              <a:ext cx="9207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Rectangle 20"/>
            <p:cNvSpPr>
              <a:spLocks noChangeArrowheads="1"/>
            </p:cNvSpPr>
            <p:nvPr/>
          </p:nvSpPr>
          <p:spPr bwMode="auto">
            <a:xfrm>
              <a:off x="1914525" y="2458889"/>
              <a:ext cx="92075" cy="127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Rectangle 21"/>
            <p:cNvSpPr>
              <a:spLocks noChangeArrowheads="1"/>
            </p:cNvSpPr>
            <p:nvPr/>
          </p:nvSpPr>
          <p:spPr bwMode="auto">
            <a:xfrm>
              <a:off x="1914525" y="2492227"/>
              <a:ext cx="92075" cy="1428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22"/>
            <p:cNvSpPr>
              <a:spLocks noEditPoints="1"/>
            </p:cNvSpPr>
            <p:nvPr/>
          </p:nvSpPr>
          <p:spPr bwMode="auto">
            <a:xfrm>
              <a:off x="2065338" y="2403327"/>
              <a:ext cx="61913" cy="90488"/>
            </a:xfrm>
            <a:custGeom>
              <a:avLst/>
              <a:gdLst>
                <a:gd name="T0" fmla="*/ 35 w 156"/>
                <a:gd name="T1" fmla="*/ 143 h 231"/>
                <a:gd name="T2" fmla="*/ 35 w 156"/>
                <a:gd name="T3" fmla="*/ 231 h 231"/>
                <a:gd name="T4" fmla="*/ 78 w 156"/>
                <a:gd name="T5" fmla="*/ 205 h 231"/>
                <a:gd name="T6" fmla="*/ 121 w 156"/>
                <a:gd name="T7" fmla="*/ 231 h 231"/>
                <a:gd name="T8" fmla="*/ 121 w 156"/>
                <a:gd name="T9" fmla="*/ 143 h 231"/>
                <a:gd name="T10" fmla="*/ 156 w 156"/>
                <a:gd name="T11" fmla="*/ 78 h 231"/>
                <a:gd name="T12" fmla="*/ 78 w 156"/>
                <a:gd name="T13" fmla="*/ 0 h 231"/>
                <a:gd name="T14" fmla="*/ 0 w 156"/>
                <a:gd name="T15" fmla="*/ 78 h 231"/>
                <a:gd name="T16" fmla="*/ 35 w 156"/>
                <a:gd name="T17" fmla="*/ 143 h 231"/>
                <a:gd name="T18" fmla="*/ 78 w 156"/>
                <a:gd name="T19" fmla="*/ 34 h 231"/>
                <a:gd name="T20" fmla="*/ 121 w 156"/>
                <a:gd name="T21" fmla="*/ 78 h 231"/>
                <a:gd name="T22" fmla="*/ 78 w 156"/>
                <a:gd name="T23" fmla="*/ 121 h 231"/>
                <a:gd name="T24" fmla="*/ 34 w 156"/>
                <a:gd name="T25" fmla="*/ 78 h 231"/>
                <a:gd name="T26" fmla="*/ 78 w 156"/>
                <a:gd name="T27" fmla="*/ 34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6" h="231">
                  <a:moveTo>
                    <a:pt x="35" y="143"/>
                  </a:moveTo>
                  <a:cubicBezTo>
                    <a:pt x="35" y="231"/>
                    <a:pt x="35" y="231"/>
                    <a:pt x="35" y="231"/>
                  </a:cubicBezTo>
                  <a:cubicBezTo>
                    <a:pt x="78" y="205"/>
                    <a:pt x="78" y="205"/>
                    <a:pt x="78" y="205"/>
                  </a:cubicBezTo>
                  <a:cubicBezTo>
                    <a:pt x="121" y="231"/>
                    <a:pt x="121" y="231"/>
                    <a:pt x="121" y="23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42" y="129"/>
                    <a:pt x="156" y="105"/>
                    <a:pt x="156" y="78"/>
                  </a:cubicBezTo>
                  <a:cubicBezTo>
                    <a:pt x="156" y="35"/>
                    <a:pt x="121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05"/>
                    <a:pt x="14" y="129"/>
                    <a:pt x="35" y="143"/>
                  </a:cubicBezTo>
                  <a:close/>
                  <a:moveTo>
                    <a:pt x="78" y="34"/>
                  </a:moveTo>
                  <a:cubicBezTo>
                    <a:pt x="102" y="34"/>
                    <a:pt x="121" y="54"/>
                    <a:pt x="121" y="78"/>
                  </a:cubicBezTo>
                  <a:cubicBezTo>
                    <a:pt x="121" y="102"/>
                    <a:pt x="102" y="121"/>
                    <a:pt x="78" y="121"/>
                  </a:cubicBezTo>
                  <a:cubicBezTo>
                    <a:pt x="54" y="121"/>
                    <a:pt x="34" y="102"/>
                    <a:pt x="34" y="78"/>
                  </a:cubicBezTo>
                  <a:cubicBezTo>
                    <a:pt x="34" y="54"/>
                    <a:pt x="54" y="34"/>
                    <a:pt x="78" y="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Oval 23"/>
            <p:cNvSpPr>
              <a:spLocks noChangeArrowheads="1"/>
            </p:cNvSpPr>
            <p:nvPr/>
          </p:nvSpPr>
          <p:spPr bwMode="auto">
            <a:xfrm>
              <a:off x="2089150" y="2427139"/>
              <a:ext cx="14288" cy="1270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8340725" y="2371591"/>
            <a:ext cx="327025" cy="195263"/>
            <a:chOff x="8340725" y="2339975"/>
            <a:chExt cx="327025" cy="195263"/>
          </a:xfrm>
        </p:grpSpPr>
        <p:sp>
          <p:nvSpPr>
            <p:cNvPr id="552" name="Freeform 24"/>
            <p:cNvSpPr>
              <a:spLocks/>
            </p:cNvSpPr>
            <p:nvPr/>
          </p:nvSpPr>
          <p:spPr bwMode="auto">
            <a:xfrm>
              <a:off x="8356600" y="2355850"/>
              <a:ext cx="295275" cy="138113"/>
            </a:xfrm>
            <a:custGeom>
              <a:avLst/>
              <a:gdLst>
                <a:gd name="T0" fmla="*/ 84 w 745"/>
                <a:gd name="T1" fmla="*/ 136 h 349"/>
                <a:gd name="T2" fmla="*/ 133 w 745"/>
                <a:gd name="T3" fmla="*/ 175 h 349"/>
                <a:gd name="T4" fmla="*/ 157 w 745"/>
                <a:gd name="T5" fmla="*/ 145 h 349"/>
                <a:gd name="T6" fmla="*/ 111 w 745"/>
                <a:gd name="T7" fmla="*/ 107 h 349"/>
                <a:gd name="T8" fmla="*/ 353 w 745"/>
                <a:gd name="T9" fmla="*/ 0 h 349"/>
                <a:gd name="T10" fmla="*/ 354 w 745"/>
                <a:gd name="T11" fmla="*/ 58 h 349"/>
                <a:gd name="T12" fmla="*/ 392 w 745"/>
                <a:gd name="T13" fmla="*/ 58 h 349"/>
                <a:gd name="T14" fmla="*/ 392 w 745"/>
                <a:gd name="T15" fmla="*/ 0 h 349"/>
                <a:gd name="T16" fmla="*/ 636 w 745"/>
                <a:gd name="T17" fmla="*/ 109 h 349"/>
                <a:gd name="T18" fmla="*/ 592 w 745"/>
                <a:gd name="T19" fmla="*/ 145 h 349"/>
                <a:gd name="T20" fmla="*/ 616 w 745"/>
                <a:gd name="T21" fmla="*/ 175 h 349"/>
                <a:gd name="T22" fmla="*/ 662 w 745"/>
                <a:gd name="T23" fmla="*/ 138 h 349"/>
                <a:gd name="T24" fmla="*/ 745 w 745"/>
                <a:gd name="T25" fmla="*/ 349 h 349"/>
                <a:gd name="T26" fmla="*/ 457 w 745"/>
                <a:gd name="T27" fmla="*/ 349 h 349"/>
                <a:gd name="T28" fmla="*/ 425 w 745"/>
                <a:gd name="T29" fmla="*/ 300 h 349"/>
                <a:gd name="T30" fmla="*/ 522 w 745"/>
                <a:gd name="T31" fmla="*/ 109 h 349"/>
                <a:gd name="T32" fmla="*/ 488 w 745"/>
                <a:gd name="T33" fmla="*/ 91 h 349"/>
                <a:gd name="T34" fmla="*/ 389 w 745"/>
                <a:gd name="T35" fmla="*/ 284 h 349"/>
                <a:gd name="T36" fmla="*/ 372 w 745"/>
                <a:gd name="T37" fmla="*/ 283 h 349"/>
                <a:gd name="T38" fmla="*/ 288 w 745"/>
                <a:gd name="T39" fmla="*/ 349 h 349"/>
                <a:gd name="T40" fmla="*/ 0 w 745"/>
                <a:gd name="T41" fmla="*/ 349 h 349"/>
                <a:gd name="T42" fmla="*/ 84 w 745"/>
                <a:gd name="T43" fmla="*/ 13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49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74" y="45"/>
                    <a:pt x="259" y="4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6"/>
                    <a:pt x="740" y="269"/>
                    <a:pt x="745" y="349"/>
                  </a:cubicBezTo>
                  <a:cubicBezTo>
                    <a:pt x="457" y="349"/>
                    <a:pt x="457" y="349"/>
                    <a:pt x="457" y="349"/>
                  </a:cubicBezTo>
                  <a:cubicBezTo>
                    <a:pt x="453" y="329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1"/>
                    <a:pt x="488" y="91"/>
                    <a:pt x="488" y="91"/>
                  </a:cubicBezTo>
                  <a:cubicBezTo>
                    <a:pt x="389" y="284"/>
                    <a:pt x="389" y="284"/>
                    <a:pt x="389" y="284"/>
                  </a:cubicBezTo>
                  <a:cubicBezTo>
                    <a:pt x="384" y="283"/>
                    <a:pt x="378" y="283"/>
                    <a:pt x="372" y="283"/>
                  </a:cubicBezTo>
                  <a:cubicBezTo>
                    <a:pt x="331" y="283"/>
                    <a:pt x="297" y="311"/>
                    <a:pt x="288" y="349"/>
                  </a:cubicBezTo>
                  <a:cubicBezTo>
                    <a:pt x="0" y="349"/>
                    <a:pt x="0" y="349"/>
                    <a:pt x="0" y="349"/>
                  </a:cubicBezTo>
                  <a:cubicBezTo>
                    <a:pt x="5" y="269"/>
                    <a:pt x="36" y="195"/>
                    <a:pt x="84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5"/>
            <p:cNvSpPr>
              <a:spLocks/>
            </p:cNvSpPr>
            <p:nvPr/>
          </p:nvSpPr>
          <p:spPr bwMode="auto">
            <a:xfrm>
              <a:off x="8504238" y="2355850"/>
              <a:ext cx="147638" cy="138113"/>
            </a:xfrm>
            <a:custGeom>
              <a:avLst/>
              <a:gdLst>
                <a:gd name="T0" fmla="*/ 116 w 373"/>
                <a:gd name="T1" fmla="*/ 91 h 349"/>
                <a:gd name="T2" fmla="*/ 150 w 373"/>
                <a:gd name="T3" fmla="*/ 109 h 349"/>
                <a:gd name="T4" fmla="*/ 53 w 373"/>
                <a:gd name="T5" fmla="*/ 300 h 349"/>
                <a:gd name="T6" fmla="*/ 85 w 373"/>
                <a:gd name="T7" fmla="*/ 349 h 349"/>
                <a:gd name="T8" fmla="*/ 373 w 373"/>
                <a:gd name="T9" fmla="*/ 349 h 349"/>
                <a:gd name="T10" fmla="*/ 290 w 373"/>
                <a:gd name="T11" fmla="*/ 138 h 349"/>
                <a:gd name="T12" fmla="*/ 244 w 373"/>
                <a:gd name="T13" fmla="*/ 175 h 349"/>
                <a:gd name="T14" fmla="*/ 220 w 373"/>
                <a:gd name="T15" fmla="*/ 145 h 349"/>
                <a:gd name="T16" fmla="*/ 264 w 373"/>
                <a:gd name="T17" fmla="*/ 109 h 349"/>
                <a:gd name="T18" fmla="*/ 20 w 373"/>
                <a:gd name="T19" fmla="*/ 0 h 349"/>
                <a:gd name="T20" fmla="*/ 20 w 373"/>
                <a:gd name="T21" fmla="*/ 58 h 349"/>
                <a:gd name="T22" fmla="*/ 0 w 373"/>
                <a:gd name="T23" fmla="*/ 58 h 349"/>
                <a:gd name="T24" fmla="*/ 0 w 373"/>
                <a:gd name="T25" fmla="*/ 283 h 349"/>
                <a:gd name="T26" fmla="*/ 17 w 373"/>
                <a:gd name="T27" fmla="*/ 284 h 349"/>
                <a:gd name="T28" fmla="*/ 116 w 373"/>
                <a:gd name="T29" fmla="*/ 9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3" h="349">
                  <a:moveTo>
                    <a:pt x="116" y="91"/>
                  </a:moveTo>
                  <a:cubicBezTo>
                    <a:pt x="150" y="109"/>
                    <a:pt x="150" y="109"/>
                    <a:pt x="150" y="109"/>
                  </a:cubicBezTo>
                  <a:cubicBezTo>
                    <a:pt x="53" y="300"/>
                    <a:pt x="53" y="300"/>
                    <a:pt x="53" y="300"/>
                  </a:cubicBezTo>
                  <a:cubicBezTo>
                    <a:pt x="69" y="312"/>
                    <a:pt x="81" y="329"/>
                    <a:pt x="85" y="349"/>
                  </a:cubicBezTo>
                  <a:cubicBezTo>
                    <a:pt x="373" y="349"/>
                    <a:pt x="373" y="349"/>
                    <a:pt x="373" y="349"/>
                  </a:cubicBezTo>
                  <a:cubicBezTo>
                    <a:pt x="368" y="269"/>
                    <a:pt x="338" y="196"/>
                    <a:pt x="290" y="138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7" y="283"/>
                    <a:pt x="12" y="283"/>
                    <a:pt x="17" y="284"/>
                  </a:cubicBezTo>
                  <a:lnTo>
                    <a:pt x="116" y="9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6"/>
            <p:cNvSpPr>
              <a:spLocks noEditPoints="1"/>
            </p:cNvSpPr>
            <p:nvPr/>
          </p:nvSpPr>
          <p:spPr bwMode="auto">
            <a:xfrm>
              <a:off x="8340725" y="2339975"/>
              <a:ext cx="327025" cy="195263"/>
            </a:xfrm>
            <a:custGeom>
              <a:avLst/>
              <a:gdLst>
                <a:gd name="T0" fmla="*/ 825 w 825"/>
                <a:gd name="T1" fmla="*/ 428 h 495"/>
                <a:gd name="T2" fmla="*/ 824 w 825"/>
                <a:gd name="T3" fmla="*/ 408 h 495"/>
                <a:gd name="T4" fmla="*/ 412 w 825"/>
                <a:gd name="T5" fmla="*/ 0 h 495"/>
                <a:gd name="T6" fmla="*/ 1 w 825"/>
                <a:gd name="T7" fmla="*/ 408 h 495"/>
                <a:gd name="T8" fmla="*/ 0 w 825"/>
                <a:gd name="T9" fmla="*/ 428 h 495"/>
                <a:gd name="T10" fmla="*/ 327 w 825"/>
                <a:gd name="T11" fmla="*/ 428 h 495"/>
                <a:gd name="T12" fmla="*/ 412 w 825"/>
                <a:gd name="T13" fmla="*/ 495 h 495"/>
                <a:gd name="T14" fmla="*/ 497 w 825"/>
                <a:gd name="T15" fmla="*/ 428 h 495"/>
                <a:gd name="T16" fmla="*/ 825 w 825"/>
                <a:gd name="T17" fmla="*/ 428 h 495"/>
                <a:gd name="T18" fmla="*/ 124 w 825"/>
                <a:gd name="T19" fmla="*/ 176 h 495"/>
                <a:gd name="T20" fmla="*/ 173 w 825"/>
                <a:gd name="T21" fmla="*/ 215 h 495"/>
                <a:gd name="T22" fmla="*/ 197 w 825"/>
                <a:gd name="T23" fmla="*/ 185 h 495"/>
                <a:gd name="T24" fmla="*/ 151 w 825"/>
                <a:gd name="T25" fmla="*/ 147 h 495"/>
                <a:gd name="T26" fmla="*/ 393 w 825"/>
                <a:gd name="T27" fmla="*/ 40 h 495"/>
                <a:gd name="T28" fmla="*/ 394 w 825"/>
                <a:gd name="T29" fmla="*/ 98 h 495"/>
                <a:gd name="T30" fmla="*/ 432 w 825"/>
                <a:gd name="T31" fmla="*/ 98 h 495"/>
                <a:gd name="T32" fmla="*/ 432 w 825"/>
                <a:gd name="T33" fmla="*/ 40 h 495"/>
                <a:gd name="T34" fmla="*/ 676 w 825"/>
                <a:gd name="T35" fmla="*/ 149 h 495"/>
                <a:gd name="T36" fmla="*/ 632 w 825"/>
                <a:gd name="T37" fmla="*/ 185 h 495"/>
                <a:gd name="T38" fmla="*/ 656 w 825"/>
                <a:gd name="T39" fmla="*/ 215 h 495"/>
                <a:gd name="T40" fmla="*/ 702 w 825"/>
                <a:gd name="T41" fmla="*/ 178 h 495"/>
                <a:gd name="T42" fmla="*/ 785 w 825"/>
                <a:gd name="T43" fmla="*/ 389 h 495"/>
                <a:gd name="T44" fmla="*/ 497 w 825"/>
                <a:gd name="T45" fmla="*/ 389 h 495"/>
                <a:gd name="T46" fmla="*/ 465 w 825"/>
                <a:gd name="T47" fmla="*/ 340 h 495"/>
                <a:gd name="T48" fmla="*/ 562 w 825"/>
                <a:gd name="T49" fmla="*/ 149 h 495"/>
                <a:gd name="T50" fmla="*/ 528 w 825"/>
                <a:gd name="T51" fmla="*/ 131 h 495"/>
                <a:gd name="T52" fmla="*/ 429 w 825"/>
                <a:gd name="T53" fmla="*/ 324 h 495"/>
                <a:gd name="T54" fmla="*/ 412 w 825"/>
                <a:gd name="T55" fmla="*/ 323 h 495"/>
                <a:gd name="T56" fmla="*/ 328 w 825"/>
                <a:gd name="T57" fmla="*/ 389 h 495"/>
                <a:gd name="T58" fmla="*/ 40 w 825"/>
                <a:gd name="T59" fmla="*/ 389 h 495"/>
                <a:gd name="T60" fmla="*/ 124 w 825"/>
                <a:gd name="T61" fmla="*/ 176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5">
                  <a:moveTo>
                    <a:pt x="825" y="428"/>
                  </a:moveTo>
                  <a:cubicBezTo>
                    <a:pt x="824" y="408"/>
                    <a:pt x="824" y="408"/>
                    <a:pt x="824" y="408"/>
                  </a:cubicBezTo>
                  <a:cubicBezTo>
                    <a:pt x="822" y="183"/>
                    <a:pt x="637" y="0"/>
                    <a:pt x="412" y="0"/>
                  </a:cubicBezTo>
                  <a:cubicBezTo>
                    <a:pt x="187" y="0"/>
                    <a:pt x="3" y="183"/>
                    <a:pt x="1" y="408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327" y="428"/>
                    <a:pt x="327" y="428"/>
                    <a:pt x="327" y="428"/>
                  </a:cubicBezTo>
                  <a:cubicBezTo>
                    <a:pt x="336" y="466"/>
                    <a:pt x="371" y="495"/>
                    <a:pt x="412" y="495"/>
                  </a:cubicBezTo>
                  <a:cubicBezTo>
                    <a:pt x="454" y="495"/>
                    <a:pt x="489" y="466"/>
                    <a:pt x="497" y="428"/>
                  </a:cubicBezTo>
                  <a:lnTo>
                    <a:pt x="825" y="428"/>
                  </a:lnTo>
                  <a:close/>
                  <a:moveTo>
                    <a:pt x="124" y="176"/>
                  </a:moveTo>
                  <a:cubicBezTo>
                    <a:pt x="173" y="215"/>
                    <a:pt x="173" y="215"/>
                    <a:pt x="173" y="215"/>
                  </a:cubicBezTo>
                  <a:cubicBezTo>
                    <a:pt x="197" y="185"/>
                    <a:pt x="197" y="185"/>
                    <a:pt x="197" y="18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5"/>
                    <a:pt x="299" y="44"/>
                    <a:pt x="393" y="40"/>
                  </a:cubicBezTo>
                  <a:cubicBezTo>
                    <a:pt x="394" y="98"/>
                    <a:pt x="394" y="98"/>
                    <a:pt x="394" y="98"/>
                  </a:cubicBezTo>
                  <a:cubicBezTo>
                    <a:pt x="432" y="98"/>
                    <a:pt x="432" y="98"/>
                    <a:pt x="432" y="98"/>
                  </a:cubicBezTo>
                  <a:cubicBezTo>
                    <a:pt x="432" y="40"/>
                    <a:pt x="432" y="40"/>
                    <a:pt x="432" y="40"/>
                  </a:cubicBezTo>
                  <a:cubicBezTo>
                    <a:pt x="527" y="45"/>
                    <a:pt x="613" y="86"/>
                    <a:pt x="676" y="149"/>
                  </a:cubicBezTo>
                  <a:cubicBezTo>
                    <a:pt x="632" y="185"/>
                    <a:pt x="632" y="185"/>
                    <a:pt x="632" y="185"/>
                  </a:cubicBezTo>
                  <a:cubicBezTo>
                    <a:pt x="656" y="215"/>
                    <a:pt x="656" y="215"/>
                    <a:pt x="656" y="215"/>
                  </a:cubicBezTo>
                  <a:cubicBezTo>
                    <a:pt x="702" y="178"/>
                    <a:pt x="702" y="178"/>
                    <a:pt x="702" y="178"/>
                  </a:cubicBezTo>
                  <a:cubicBezTo>
                    <a:pt x="750" y="236"/>
                    <a:pt x="780" y="309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2"/>
                    <a:pt x="465" y="340"/>
                  </a:cubicBezTo>
                  <a:cubicBezTo>
                    <a:pt x="562" y="149"/>
                    <a:pt x="562" y="149"/>
                    <a:pt x="562" y="149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4"/>
                    <a:pt x="429" y="324"/>
                    <a:pt x="429" y="324"/>
                  </a:cubicBezTo>
                  <a:cubicBezTo>
                    <a:pt x="424" y="323"/>
                    <a:pt x="418" y="323"/>
                    <a:pt x="412" y="323"/>
                  </a:cubicBezTo>
                  <a:cubicBezTo>
                    <a:pt x="371" y="323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9"/>
                    <a:pt x="76" y="235"/>
                    <a:pt x="124" y="17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96963" y="2317616"/>
            <a:ext cx="252413" cy="303213"/>
            <a:chOff x="1096963" y="2306390"/>
            <a:chExt cx="252413" cy="303213"/>
          </a:xfrm>
        </p:grpSpPr>
        <p:sp>
          <p:nvSpPr>
            <p:cNvPr id="555" name="Freeform 27"/>
            <p:cNvSpPr>
              <a:spLocks/>
            </p:cNvSpPr>
            <p:nvPr/>
          </p:nvSpPr>
          <p:spPr bwMode="auto">
            <a:xfrm>
              <a:off x="1111250" y="2319090"/>
              <a:ext cx="171450" cy="231775"/>
            </a:xfrm>
            <a:custGeom>
              <a:avLst/>
              <a:gdLst>
                <a:gd name="T0" fmla="*/ 301 w 434"/>
                <a:gd name="T1" fmla="*/ 568 h 585"/>
                <a:gd name="T2" fmla="*/ 302 w 434"/>
                <a:gd name="T3" fmla="*/ 563 h 585"/>
                <a:gd name="T4" fmla="*/ 303 w 434"/>
                <a:gd name="T5" fmla="*/ 553 h 585"/>
                <a:gd name="T6" fmla="*/ 305 w 434"/>
                <a:gd name="T7" fmla="*/ 548 h 585"/>
                <a:gd name="T8" fmla="*/ 307 w 434"/>
                <a:gd name="T9" fmla="*/ 539 h 585"/>
                <a:gd name="T10" fmla="*/ 309 w 434"/>
                <a:gd name="T11" fmla="*/ 533 h 585"/>
                <a:gd name="T12" fmla="*/ 312 w 434"/>
                <a:gd name="T13" fmla="*/ 526 h 585"/>
                <a:gd name="T14" fmla="*/ 314 w 434"/>
                <a:gd name="T15" fmla="*/ 520 h 585"/>
                <a:gd name="T16" fmla="*/ 318 w 434"/>
                <a:gd name="T17" fmla="*/ 513 h 585"/>
                <a:gd name="T18" fmla="*/ 321 w 434"/>
                <a:gd name="T19" fmla="*/ 508 h 585"/>
                <a:gd name="T20" fmla="*/ 325 w 434"/>
                <a:gd name="T21" fmla="*/ 501 h 585"/>
                <a:gd name="T22" fmla="*/ 329 w 434"/>
                <a:gd name="T23" fmla="*/ 496 h 585"/>
                <a:gd name="T24" fmla="*/ 333 w 434"/>
                <a:gd name="T25" fmla="*/ 490 h 585"/>
                <a:gd name="T26" fmla="*/ 337 w 434"/>
                <a:gd name="T27" fmla="*/ 485 h 585"/>
                <a:gd name="T28" fmla="*/ 342 w 434"/>
                <a:gd name="T29" fmla="*/ 480 h 585"/>
                <a:gd name="T30" fmla="*/ 347 w 434"/>
                <a:gd name="T31" fmla="*/ 475 h 585"/>
                <a:gd name="T32" fmla="*/ 351 w 434"/>
                <a:gd name="T33" fmla="*/ 471 h 585"/>
                <a:gd name="T34" fmla="*/ 357 w 434"/>
                <a:gd name="T35" fmla="*/ 465 h 585"/>
                <a:gd name="T36" fmla="*/ 362 w 434"/>
                <a:gd name="T37" fmla="*/ 462 h 585"/>
                <a:gd name="T38" fmla="*/ 369 w 434"/>
                <a:gd name="T39" fmla="*/ 457 h 585"/>
                <a:gd name="T40" fmla="*/ 373 w 434"/>
                <a:gd name="T41" fmla="*/ 455 h 585"/>
                <a:gd name="T42" fmla="*/ 381 w 434"/>
                <a:gd name="T43" fmla="*/ 450 h 585"/>
                <a:gd name="T44" fmla="*/ 384 w 434"/>
                <a:gd name="T45" fmla="*/ 449 h 585"/>
                <a:gd name="T46" fmla="*/ 434 w 434"/>
                <a:gd name="T47" fmla="*/ 434 h 585"/>
                <a:gd name="T48" fmla="*/ 434 w 434"/>
                <a:gd name="T49" fmla="*/ 434 h 585"/>
                <a:gd name="T50" fmla="*/ 434 w 434"/>
                <a:gd name="T51" fmla="*/ 110 h 585"/>
                <a:gd name="T52" fmla="*/ 323 w 434"/>
                <a:gd name="T53" fmla="*/ 110 h 585"/>
                <a:gd name="T54" fmla="*/ 323 w 434"/>
                <a:gd name="T55" fmla="*/ 0 h 585"/>
                <a:gd name="T56" fmla="*/ 0 w 434"/>
                <a:gd name="T57" fmla="*/ 0 h 585"/>
                <a:gd name="T58" fmla="*/ 0 w 434"/>
                <a:gd name="T59" fmla="*/ 585 h 585"/>
                <a:gd name="T60" fmla="*/ 301 w 434"/>
                <a:gd name="T61" fmla="*/ 585 h 585"/>
                <a:gd name="T62" fmla="*/ 301 w 434"/>
                <a:gd name="T63" fmla="*/ 582 h 585"/>
                <a:gd name="T64" fmla="*/ 301 w 434"/>
                <a:gd name="T65" fmla="*/ 568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4" h="585">
                  <a:moveTo>
                    <a:pt x="301" y="568"/>
                  </a:moveTo>
                  <a:cubicBezTo>
                    <a:pt x="301" y="566"/>
                    <a:pt x="302" y="564"/>
                    <a:pt x="302" y="563"/>
                  </a:cubicBezTo>
                  <a:cubicBezTo>
                    <a:pt x="302" y="560"/>
                    <a:pt x="303" y="556"/>
                    <a:pt x="303" y="553"/>
                  </a:cubicBezTo>
                  <a:cubicBezTo>
                    <a:pt x="304" y="551"/>
                    <a:pt x="304" y="549"/>
                    <a:pt x="305" y="548"/>
                  </a:cubicBezTo>
                  <a:cubicBezTo>
                    <a:pt x="305" y="545"/>
                    <a:pt x="306" y="542"/>
                    <a:pt x="307" y="539"/>
                  </a:cubicBezTo>
                  <a:cubicBezTo>
                    <a:pt x="308" y="537"/>
                    <a:pt x="308" y="535"/>
                    <a:pt x="309" y="533"/>
                  </a:cubicBezTo>
                  <a:cubicBezTo>
                    <a:pt x="310" y="531"/>
                    <a:pt x="311" y="528"/>
                    <a:pt x="312" y="526"/>
                  </a:cubicBezTo>
                  <a:cubicBezTo>
                    <a:pt x="312" y="524"/>
                    <a:pt x="313" y="522"/>
                    <a:pt x="314" y="520"/>
                  </a:cubicBezTo>
                  <a:cubicBezTo>
                    <a:pt x="315" y="518"/>
                    <a:pt x="316" y="516"/>
                    <a:pt x="318" y="513"/>
                  </a:cubicBezTo>
                  <a:cubicBezTo>
                    <a:pt x="319" y="511"/>
                    <a:pt x="320" y="509"/>
                    <a:pt x="321" y="508"/>
                  </a:cubicBezTo>
                  <a:cubicBezTo>
                    <a:pt x="322" y="505"/>
                    <a:pt x="323" y="503"/>
                    <a:pt x="325" y="501"/>
                  </a:cubicBezTo>
                  <a:cubicBezTo>
                    <a:pt x="326" y="500"/>
                    <a:pt x="327" y="498"/>
                    <a:pt x="329" y="496"/>
                  </a:cubicBezTo>
                  <a:cubicBezTo>
                    <a:pt x="330" y="494"/>
                    <a:pt x="331" y="492"/>
                    <a:pt x="333" y="490"/>
                  </a:cubicBezTo>
                  <a:cubicBezTo>
                    <a:pt x="334" y="488"/>
                    <a:pt x="336" y="487"/>
                    <a:pt x="337" y="485"/>
                  </a:cubicBezTo>
                  <a:cubicBezTo>
                    <a:pt x="339" y="483"/>
                    <a:pt x="340" y="482"/>
                    <a:pt x="342" y="480"/>
                  </a:cubicBezTo>
                  <a:cubicBezTo>
                    <a:pt x="343" y="478"/>
                    <a:pt x="345" y="476"/>
                    <a:pt x="347" y="475"/>
                  </a:cubicBezTo>
                  <a:cubicBezTo>
                    <a:pt x="348" y="473"/>
                    <a:pt x="350" y="472"/>
                    <a:pt x="351" y="471"/>
                  </a:cubicBezTo>
                  <a:cubicBezTo>
                    <a:pt x="353" y="469"/>
                    <a:pt x="355" y="467"/>
                    <a:pt x="357" y="465"/>
                  </a:cubicBezTo>
                  <a:cubicBezTo>
                    <a:pt x="359" y="464"/>
                    <a:pt x="360" y="463"/>
                    <a:pt x="362" y="462"/>
                  </a:cubicBezTo>
                  <a:cubicBezTo>
                    <a:pt x="364" y="460"/>
                    <a:pt x="366" y="459"/>
                    <a:pt x="369" y="457"/>
                  </a:cubicBezTo>
                  <a:cubicBezTo>
                    <a:pt x="370" y="456"/>
                    <a:pt x="371" y="456"/>
                    <a:pt x="373" y="455"/>
                  </a:cubicBezTo>
                  <a:cubicBezTo>
                    <a:pt x="375" y="453"/>
                    <a:pt x="378" y="452"/>
                    <a:pt x="381" y="450"/>
                  </a:cubicBezTo>
                  <a:cubicBezTo>
                    <a:pt x="382" y="450"/>
                    <a:pt x="383" y="449"/>
                    <a:pt x="384" y="449"/>
                  </a:cubicBezTo>
                  <a:cubicBezTo>
                    <a:pt x="399" y="441"/>
                    <a:pt x="416" y="436"/>
                    <a:pt x="434" y="434"/>
                  </a:cubicBezTo>
                  <a:cubicBezTo>
                    <a:pt x="434" y="434"/>
                    <a:pt x="434" y="434"/>
                    <a:pt x="434" y="434"/>
                  </a:cubicBezTo>
                  <a:cubicBezTo>
                    <a:pt x="434" y="110"/>
                    <a:pt x="434" y="110"/>
                    <a:pt x="434" y="110"/>
                  </a:cubicBezTo>
                  <a:cubicBezTo>
                    <a:pt x="323" y="110"/>
                    <a:pt x="323" y="110"/>
                    <a:pt x="323" y="11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5"/>
                    <a:pt x="0" y="585"/>
                    <a:pt x="0" y="585"/>
                  </a:cubicBezTo>
                  <a:cubicBezTo>
                    <a:pt x="301" y="585"/>
                    <a:pt x="301" y="585"/>
                    <a:pt x="301" y="585"/>
                  </a:cubicBezTo>
                  <a:cubicBezTo>
                    <a:pt x="301" y="584"/>
                    <a:pt x="301" y="583"/>
                    <a:pt x="301" y="582"/>
                  </a:cubicBezTo>
                  <a:cubicBezTo>
                    <a:pt x="301" y="577"/>
                    <a:pt x="301" y="572"/>
                    <a:pt x="301" y="5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28"/>
            <p:cNvSpPr>
              <a:spLocks/>
            </p:cNvSpPr>
            <p:nvPr/>
          </p:nvSpPr>
          <p:spPr bwMode="auto">
            <a:xfrm>
              <a:off x="1195388" y="2319090"/>
              <a:ext cx="87313" cy="231775"/>
            </a:xfrm>
            <a:custGeom>
              <a:avLst/>
              <a:gdLst>
                <a:gd name="T0" fmla="*/ 88 w 221"/>
                <a:gd name="T1" fmla="*/ 582 h 585"/>
                <a:gd name="T2" fmla="*/ 221 w 221"/>
                <a:gd name="T3" fmla="*/ 434 h 585"/>
                <a:gd name="T4" fmla="*/ 221 w 221"/>
                <a:gd name="T5" fmla="*/ 110 h 585"/>
                <a:gd name="T6" fmla="*/ 110 w 221"/>
                <a:gd name="T7" fmla="*/ 110 h 585"/>
                <a:gd name="T8" fmla="*/ 110 w 221"/>
                <a:gd name="T9" fmla="*/ 0 h 585"/>
                <a:gd name="T10" fmla="*/ 0 w 221"/>
                <a:gd name="T11" fmla="*/ 0 h 585"/>
                <a:gd name="T12" fmla="*/ 0 w 221"/>
                <a:gd name="T13" fmla="*/ 585 h 585"/>
                <a:gd name="T14" fmla="*/ 88 w 221"/>
                <a:gd name="T15" fmla="*/ 585 h 585"/>
                <a:gd name="T16" fmla="*/ 88 w 221"/>
                <a:gd name="T17" fmla="*/ 582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" h="585">
                  <a:moveTo>
                    <a:pt x="88" y="582"/>
                  </a:moveTo>
                  <a:cubicBezTo>
                    <a:pt x="88" y="506"/>
                    <a:pt x="146" y="442"/>
                    <a:pt x="221" y="434"/>
                  </a:cubicBezTo>
                  <a:cubicBezTo>
                    <a:pt x="221" y="110"/>
                    <a:pt x="221" y="110"/>
                    <a:pt x="221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5"/>
                    <a:pt x="0" y="585"/>
                    <a:pt x="0" y="585"/>
                  </a:cubicBezTo>
                  <a:cubicBezTo>
                    <a:pt x="88" y="585"/>
                    <a:pt x="88" y="585"/>
                    <a:pt x="88" y="585"/>
                  </a:cubicBezTo>
                  <a:cubicBezTo>
                    <a:pt x="88" y="584"/>
                    <a:pt x="88" y="583"/>
                    <a:pt x="88" y="582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Rectangle 29"/>
            <p:cNvSpPr>
              <a:spLocks noChangeArrowheads="1"/>
            </p:cNvSpPr>
            <p:nvPr/>
          </p:nvSpPr>
          <p:spPr bwMode="auto">
            <a:xfrm>
              <a:off x="1130300" y="2415928"/>
              <a:ext cx="30163" cy="301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Rectangle 30"/>
            <p:cNvSpPr>
              <a:spLocks noChangeArrowheads="1"/>
            </p:cNvSpPr>
            <p:nvPr/>
          </p:nvSpPr>
          <p:spPr bwMode="auto">
            <a:xfrm>
              <a:off x="1181100" y="2415928"/>
              <a:ext cx="28575" cy="301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Rectangle 31"/>
            <p:cNvSpPr>
              <a:spLocks noChangeArrowheads="1"/>
            </p:cNvSpPr>
            <p:nvPr/>
          </p:nvSpPr>
          <p:spPr bwMode="auto">
            <a:xfrm>
              <a:off x="1231900" y="2415928"/>
              <a:ext cx="28575" cy="301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32"/>
            <p:cNvSpPr>
              <a:spLocks/>
            </p:cNvSpPr>
            <p:nvPr/>
          </p:nvSpPr>
          <p:spPr bwMode="auto">
            <a:xfrm>
              <a:off x="1096963" y="2306390"/>
              <a:ext cx="200025" cy="258763"/>
            </a:xfrm>
            <a:custGeom>
              <a:avLst/>
              <a:gdLst>
                <a:gd name="T0" fmla="*/ 335 w 502"/>
                <a:gd name="T1" fmla="*/ 620 h 654"/>
                <a:gd name="T2" fmla="*/ 34 w 502"/>
                <a:gd name="T3" fmla="*/ 620 h 654"/>
                <a:gd name="T4" fmla="*/ 34 w 502"/>
                <a:gd name="T5" fmla="*/ 35 h 654"/>
                <a:gd name="T6" fmla="*/ 357 w 502"/>
                <a:gd name="T7" fmla="*/ 35 h 654"/>
                <a:gd name="T8" fmla="*/ 357 w 502"/>
                <a:gd name="T9" fmla="*/ 145 h 654"/>
                <a:gd name="T10" fmla="*/ 468 w 502"/>
                <a:gd name="T11" fmla="*/ 145 h 654"/>
                <a:gd name="T12" fmla="*/ 468 w 502"/>
                <a:gd name="T13" fmla="*/ 469 h 654"/>
                <a:gd name="T14" fmla="*/ 485 w 502"/>
                <a:gd name="T15" fmla="*/ 468 h 654"/>
                <a:gd name="T16" fmla="*/ 502 w 502"/>
                <a:gd name="T17" fmla="*/ 469 h 654"/>
                <a:gd name="T18" fmla="*/ 502 w 502"/>
                <a:gd name="T19" fmla="*/ 121 h 654"/>
                <a:gd name="T20" fmla="*/ 381 w 502"/>
                <a:gd name="T21" fmla="*/ 0 h 654"/>
                <a:gd name="T22" fmla="*/ 0 w 502"/>
                <a:gd name="T23" fmla="*/ 0 h 654"/>
                <a:gd name="T24" fmla="*/ 0 w 502"/>
                <a:gd name="T25" fmla="*/ 654 h 654"/>
                <a:gd name="T26" fmla="*/ 339 w 502"/>
                <a:gd name="T27" fmla="*/ 654 h 654"/>
                <a:gd name="T28" fmla="*/ 335 w 502"/>
                <a:gd name="T29" fmla="*/ 62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2" h="654">
                  <a:moveTo>
                    <a:pt x="335" y="620"/>
                  </a:moveTo>
                  <a:cubicBezTo>
                    <a:pt x="34" y="620"/>
                    <a:pt x="34" y="620"/>
                    <a:pt x="34" y="620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57" y="145"/>
                    <a:pt x="357" y="145"/>
                    <a:pt x="357" y="145"/>
                  </a:cubicBezTo>
                  <a:cubicBezTo>
                    <a:pt x="468" y="145"/>
                    <a:pt x="468" y="145"/>
                    <a:pt x="468" y="145"/>
                  </a:cubicBezTo>
                  <a:cubicBezTo>
                    <a:pt x="468" y="469"/>
                    <a:pt x="468" y="469"/>
                    <a:pt x="468" y="469"/>
                  </a:cubicBezTo>
                  <a:cubicBezTo>
                    <a:pt x="473" y="468"/>
                    <a:pt x="479" y="468"/>
                    <a:pt x="485" y="468"/>
                  </a:cubicBezTo>
                  <a:cubicBezTo>
                    <a:pt x="491" y="468"/>
                    <a:pt x="496" y="468"/>
                    <a:pt x="502" y="469"/>
                  </a:cubicBezTo>
                  <a:cubicBezTo>
                    <a:pt x="502" y="121"/>
                    <a:pt x="502" y="121"/>
                    <a:pt x="502" y="121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339" y="654"/>
                    <a:pt x="339" y="654"/>
                    <a:pt x="339" y="654"/>
                  </a:cubicBezTo>
                  <a:cubicBezTo>
                    <a:pt x="336" y="643"/>
                    <a:pt x="335" y="631"/>
                    <a:pt x="335" y="6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Oval 33"/>
            <p:cNvSpPr>
              <a:spLocks noChangeArrowheads="1"/>
            </p:cNvSpPr>
            <p:nvPr/>
          </p:nvSpPr>
          <p:spPr bwMode="auto">
            <a:xfrm>
              <a:off x="1230313" y="2490540"/>
              <a:ext cx="119063" cy="119063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Oval 34"/>
            <p:cNvSpPr>
              <a:spLocks noChangeArrowheads="1"/>
            </p:cNvSpPr>
            <p:nvPr/>
          </p:nvSpPr>
          <p:spPr bwMode="auto">
            <a:xfrm>
              <a:off x="1244600" y="2504828"/>
              <a:ext cx="90488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35"/>
            <p:cNvSpPr>
              <a:spLocks/>
            </p:cNvSpPr>
            <p:nvPr/>
          </p:nvSpPr>
          <p:spPr bwMode="auto">
            <a:xfrm>
              <a:off x="1263650" y="2528640"/>
              <a:ext cx="50800" cy="47625"/>
            </a:xfrm>
            <a:custGeom>
              <a:avLst/>
              <a:gdLst>
                <a:gd name="T0" fmla="*/ 14 w 32"/>
                <a:gd name="T1" fmla="*/ 30 h 30"/>
                <a:gd name="T2" fmla="*/ 0 w 32"/>
                <a:gd name="T3" fmla="*/ 17 h 30"/>
                <a:gd name="T4" fmla="*/ 5 w 32"/>
                <a:gd name="T5" fmla="*/ 12 h 30"/>
                <a:gd name="T6" fmla="*/ 12 w 32"/>
                <a:gd name="T7" fmla="*/ 19 h 30"/>
                <a:gd name="T8" fmla="*/ 25 w 32"/>
                <a:gd name="T9" fmla="*/ 0 h 30"/>
                <a:gd name="T10" fmla="*/ 32 w 32"/>
                <a:gd name="T11" fmla="*/ 5 h 30"/>
                <a:gd name="T12" fmla="*/ 14 w 32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0">
                  <a:moveTo>
                    <a:pt x="14" y="30"/>
                  </a:moveTo>
                  <a:lnTo>
                    <a:pt x="0" y="17"/>
                  </a:lnTo>
                  <a:lnTo>
                    <a:pt x="5" y="12"/>
                  </a:lnTo>
                  <a:lnTo>
                    <a:pt x="12" y="19"/>
                  </a:lnTo>
                  <a:lnTo>
                    <a:pt x="25" y="0"/>
                  </a:lnTo>
                  <a:lnTo>
                    <a:pt x="32" y="5"/>
                  </a:lnTo>
                  <a:lnTo>
                    <a:pt x="14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2733675" y="2352467"/>
            <a:ext cx="217488" cy="261938"/>
            <a:chOff x="2733675" y="2338041"/>
            <a:chExt cx="217488" cy="261938"/>
          </a:xfrm>
        </p:grpSpPr>
        <p:sp>
          <p:nvSpPr>
            <p:cNvPr id="564" name="Rectangle 36"/>
            <p:cNvSpPr>
              <a:spLocks noChangeArrowheads="1"/>
            </p:cNvSpPr>
            <p:nvPr/>
          </p:nvSpPr>
          <p:spPr bwMode="auto">
            <a:xfrm>
              <a:off x="2754313" y="2358679"/>
              <a:ext cx="176213" cy="80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Rectangle 37"/>
            <p:cNvSpPr>
              <a:spLocks noChangeArrowheads="1"/>
            </p:cNvSpPr>
            <p:nvPr/>
          </p:nvSpPr>
          <p:spPr bwMode="auto">
            <a:xfrm>
              <a:off x="2841625" y="2358679"/>
              <a:ext cx="88900" cy="8096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Freeform 38"/>
            <p:cNvSpPr>
              <a:spLocks noEditPoints="1"/>
            </p:cNvSpPr>
            <p:nvPr/>
          </p:nvSpPr>
          <p:spPr bwMode="auto">
            <a:xfrm>
              <a:off x="2806700" y="2376141"/>
              <a:ext cx="36513" cy="46038"/>
            </a:xfrm>
            <a:custGeom>
              <a:avLst/>
              <a:gdLst>
                <a:gd name="T0" fmla="*/ 75 w 93"/>
                <a:gd name="T1" fmla="*/ 53 h 117"/>
                <a:gd name="T2" fmla="*/ 81 w 93"/>
                <a:gd name="T3" fmla="*/ 35 h 117"/>
                <a:gd name="T4" fmla="*/ 69 w 93"/>
                <a:gd name="T5" fmla="*/ 9 h 117"/>
                <a:gd name="T6" fmla="*/ 34 w 93"/>
                <a:gd name="T7" fmla="*/ 0 h 117"/>
                <a:gd name="T8" fmla="*/ 0 w 93"/>
                <a:gd name="T9" fmla="*/ 0 h 117"/>
                <a:gd name="T10" fmla="*/ 0 w 93"/>
                <a:gd name="T11" fmla="*/ 117 h 117"/>
                <a:gd name="T12" fmla="*/ 25 w 93"/>
                <a:gd name="T13" fmla="*/ 117 h 117"/>
                <a:gd name="T14" fmla="*/ 25 w 93"/>
                <a:gd name="T15" fmla="*/ 72 h 117"/>
                <a:gd name="T16" fmla="*/ 38 w 93"/>
                <a:gd name="T17" fmla="*/ 72 h 117"/>
                <a:gd name="T18" fmla="*/ 66 w 93"/>
                <a:gd name="T19" fmla="*/ 117 h 117"/>
                <a:gd name="T20" fmla="*/ 93 w 93"/>
                <a:gd name="T21" fmla="*/ 117 h 117"/>
                <a:gd name="T22" fmla="*/ 59 w 93"/>
                <a:gd name="T23" fmla="*/ 66 h 117"/>
                <a:gd name="T24" fmla="*/ 75 w 93"/>
                <a:gd name="T25" fmla="*/ 53 h 117"/>
                <a:gd name="T26" fmla="*/ 50 w 93"/>
                <a:gd name="T27" fmla="*/ 48 h 117"/>
                <a:gd name="T28" fmla="*/ 33 w 93"/>
                <a:gd name="T29" fmla="*/ 52 h 117"/>
                <a:gd name="T30" fmla="*/ 25 w 93"/>
                <a:gd name="T31" fmla="*/ 52 h 117"/>
                <a:gd name="T32" fmla="*/ 25 w 93"/>
                <a:gd name="T33" fmla="*/ 20 h 117"/>
                <a:gd name="T34" fmla="*/ 32 w 93"/>
                <a:gd name="T35" fmla="*/ 20 h 117"/>
                <a:gd name="T36" fmla="*/ 50 w 93"/>
                <a:gd name="T37" fmla="*/ 24 h 117"/>
                <a:gd name="T38" fmla="*/ 56 w 93"/>
                <a:gd name="T39" fmla="*/ 36 h 117"/>
                <a:gd name="T40" fmla="*/ 50 w 93"/>
                <a:gd name="T41" fmla="*/ 4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17">
                  <a:moveTo>
                    <a:pt x="75" y="53"/>
                  </a:moveTo>
                  <a:cubicBezTo>
                    <a:pt x="79" y="48"/>
                    <a:pt x="81" y="42"/>
                    <a:pt x="81" y="35"/>
                  </a:cubicBezTo>
                  <a:cubicBezTo>
                    <a:pt x="81" y="23"/>
                    <a:pt x="77" y="14"/>
                    <a:pt x="69" y="9"/>
                  </a:cubicBezTo>
                  <a:cubicBezTo>
                    <a:pt x="62" y="3"/>
                    <a:pt x="50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88" y="109"/>
                    <a:pt x="77" y="92"/>
                    <a:pt x="59" y="66"/>
                  </a:cubicBezTo>
                  <a:cubicBezTo>
                    <a:pt x="66" y="63"/>
                    <a:pt x="71" y="59"/>
                    <a:pt x="75" y="53"/>
                  </a:cubicBezTo>
                  <a:close/>
                  <a:moveTo>
                    <a:pt x="50" y="48"/>
                  </a:moveTo>
                  <a:cubicBezTo>
                    <a:pt x="46" y="51"/>
                    <a:pt x="41" y="52"/>
                    <a:pt x="33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40" y="20"/>
                    <a:pt x="46" y="21"/>
                    <a:pt x="50" y="24"/>
                  </a:cubicBezTo>
                  <a:cubicBezTo>
                    <a:pt x="54" y="26"/>
                    <a:pt x="56" y="30"/>
                    <a:pt x="56" y="36"/>
                  </a:cubicBezTo>
                  <a:cubicBezTo>
                    <a:pt x="56" y="41"/>
                    <a:pt x="54" y="45"/>
                    <a:pt x="50" y="4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39"/>
            <p:cNvSpPr>
              <a:spLocks/>
            </p:cNvSpPr>
            <p:nvPr/>
          </p:nvSpPr>
          <p:spPr bwMode="auto">
            <a:xfrm>
              <a:off x="2771775" y="2376141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6 w 17"/>
                <a:gd name="T3" fmla="*/ 29 h 29"/>
                <a:gd name="T4" fmla="*/ 6 w 17"/>
                <a:gd name="T5" fmla="*/ 17 h 29"/>
                <a:gd name="T6" fmla="*/ 16 w 17"/>
                <a:gd name="T7" fmla="*/ 17 h 29"/>
                <a:gd name="T8" fmla="*/ 16 w 17"/>
                <a:gd name="T9" fmla="*/ 12 h 29"/>
                <a:gd name="T10" fmla="*/ 6 w 17"/>
                <a:gd name="T11" fmla="*/ 12 h 29"/>
                <a:gd name="T12" fmla="*/ 6 w 17"/>
                <a:gd name="T13" fmla="*/ 5 h 29"/>
                <a:gd name="T14" fmla="*/ 17 w 17"/>
                <a:gd name="T15" fmla="*/ 5 h 29"/>
                <a:gd name="T16" fmla="*/ 17 w 17"/>
                <a:gd name="T17" fmla="*/ 0 h 29"/>
                <a:gd name="T18" fmla="*/ 0 w 17"/>
                <a:gd name="T19" fmla="*/ 0 h 29"/>
                <a:gd name="T20" fmla="*/ 0 w 17"/>
                <a:gd name="T2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6" y="29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40"/>
            <p:cNvSpPr>
              <a:spLocks/>
            </p:cNvSpPr>
            <p:nvPr/>
          </p:nvSpPr>
          <p:spPr bwMode="auto">
            <a:xfrm>
              <a:off x="2849563" y="2376141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17 w 17"/>
                <a:gd name="T3" fmla="*/ 29 h 29"/>
                <a:gd name="T4" fmla="*/ 17 w 17"/>
                <a:gd name="T5" fmla="*/ 24 h 29"/>
                <a:gd name="T6" fmla="*/ 6 w 17"/>
                <a:gd name="T7" fmla="*/ 24 h 29"/>
                <a:gd name="T8" fmla="*/ 6 w 17"/>
                <a:gd name="T9" fmla="*/ 16 h 29"/>
                <a:gd name="T10" fmla="*/ 16 w 17"/>
                <a:gd name="T11" fmla="*/ 16 h 29"/>
                <a:gd name="T12" fmla="*/ 16 w 17"/>
                <a:gd name="T13" fmla="*/ 11 h 29"/>
                <a:gd name="T14" fmla="*/ 6 w 17"/>
                <a:gd name="T15" fmla="*/ 11 h 29"/>
                <a:gd name="T16" fmla="*/ 6 w 17"/>
                <a:gd name="T17" fmla="*/ 5 h 29"/>
                <a:gd name="T18" fmla="*/ 17 w 17"/>
                <a:gd name="T19" fmla="*/ 5 h 29"/>
                <a:gd name="T20" fmla="*/ 17 w 17"/>
                <a:gd name="T21" fmla="*/ 0 h 29"/>
                <a:gd name="T22" fmla="*/ 0 w 17"/>
                <a:gd name="T23" fmla="*/ 0 h 29"/>
                <a:gd name="T24" fmla="*/ 0 w 17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17" y="29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16" y="11"/>
                  </a:lnTo>
                  <a:lnTo>
                    <a:pt x="6" y="11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41"/>
            <p:cNvSpPr>
              <a:spLocks/>
            </p:cNvSpPr>
            <p:nvPr/>
          </p:nvSpPr>
          <p:spPr bwMode="auto">
            <a:xfrm>
              <a:off x="2886075" y="2376141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17 w 17"/>
                <a:gd name="T3" fmla="*/ 29 h 29"/>
                <a:gd name="T4" fmla="*/ 17 w 17"/>
                <a:gd name="T5" fmla="*/ 24 h 29"/>
                <a:gd name="T6" fmla="*/ 6 w 17"/>
                <a:gd name="T7" fmla="*/ 24 h 29"/>
                <a:gd name="T8" fmla="*/ 6 w 17"/>
                <a:gd name="T9" fmla="*/ 16 h 29"/>
                <a:gd name="T10" fmla="*/ 16 w 17"/>
                <a:gd name="T11" fmla="*/ 16 h 29"/>
                <a:gd name="T12" fmla="*/ 16 w 17"/>
                <a:gd name="T13" fmla="*/ 11 h 29"/>
                <a:gd name="T14" fmla="*/ 6 w 17"/>
                <a:gd name="T15" fmla="*/ 11 h 29"/>
                <a:gd name="T16" fmla="*/ 6 w 17"/>
                <a:gd name="T17" fmla="*/ 5 h 29"/>
                <a:gd name="T18" fmla="*/ 17 w 17"/>
                <a:gd name="T19" fmla="*/ 5 h 29"/>
                <a:gd name="T20" fmla="*/ 17 w 17"/>
                <a:gd name="T21" fmla="*/ 0 h 29"/>
                <a:gd name="T22" fmla="*/ 0 w 17"/>
                <a:gd name="T23" fmla="*/ 0 h 29"/>
                <a:gd name="T24" fmla="*/ 0 w 17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17" y="29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6"/>
                  </a:lnTo>
                  <a:lnTo>
                    <a:pt x="16" y="16"/>
                  </a:lnTo>
                  <a:lnTo>
                    <a:pt x="16" y="11"/>
                  </a:lnTo>
                  <a:lnTo>
                    <a:pt x="6" y="11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42"/>
            <p:cNvSpPr>
              <a:spLocks noEditPoints="1"/>
            </p:cNvSpPr>
            <p:nvPr/>
          </p:nvSpPr>
          <p:spPr bwMode="auto">
            <a:xfrm>
              <a:off x="2733675" y="2338041"/>
              <a:ext cx="217488" cy="122238"/>
            </a:xfrm>
            <a:custGeom>
              <a:avLst/>
              <a:gdLst>
                <a:gd name="T0" fmla="*/ 137 w 137"/>
                <a:gd name="T1" fmla="*/ 77 h 77"/>
                <a:gd name="T2" fmla="*/ 137 w 137"/>
                <a:gd name="T3" fmla="*/ 0 h 77"/>
                <a:gd name="T4" fmla="*/ 0 w 137"/>
                <a:gd name="T5" fmla="*/ 0 h 77"/>
                <a:gd name="T6" fmla="*/ 0 w 137"/>
                <a:gd name="T7" fmla="*/ 77 h 77"/>
                <a:gd name="T8" fmla="*/ 137 w 137"/>
                <a:gd name="T9" fmla="*/ 77 h 77"/>
                <a:gd name="T10" fmla="*/ 13 w 137"/>
                <a:gd name="T11" fmla="*/ 13 h 77"/>
                <a:gd name="T12" fmla="*/ 124 w 137"/>
                <a:gd name="T13" fmla="*/ 13 h 77"/>
                <a:gd name="T14" fmla="*/ 124 w 137"/>
                <a:gd name="T15" fmla="*/ 64 h 77"/>
                <a:gd name="T16" fmla="*/ 13 w 137"/>
                <a:gd name="T17" fmla="*/ 64 h 77"/>
                <a:gd name="T18" fmla="*/ 13 w 137"/>
                <a:gd name="T19" fmla="*/ 1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7" h="77">
                  <a:moveTo>
                    <a:pt x="137" y="77"/>
                  </a:moveTo>
                  <a:lnTo>
                    <a:pt x="137" y="0"/>
                  </a:lnTo>
                  <a:lnTo>
                    <a:pt x="0" y="0"/>
                  </a:lnTo>
                  <a:lnTo>
                    <a:pt x="0" y="77"/>
                  </a:lnTo>
                  <a:lnTo>
                    <a:pt x="137" y="77"/>
                  </a:lnTo>
                  <a:close/>
                  <a:moveTo>
                    <a:pt x="13" y="13"/>
                  </a:moveTo>
                  <a:lnTo>
                    <a:pt x="124" y="13"/>
                  </a:lnTo>
                  <a:lnTo>
                    <a:pt x="124" y="64"/>
                  </a:lnTo>
                  <a:lnTo>
                    <a:pt x="13" y="64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43"/>
            <p:cNvSpPr>
              <a:spLocks/>
            </p:cNvSpPr>
            <p:nvPr/>
          </p:nvSpPr>
          <p:spPr bwMode="auto">
            <a:xfrm>
              <a:off x="2767013" y="2460279"/>
              <a:ext cx="150813" cy="139700"/>
            </a:xfrm>
            <a:custGeom>
              <a:avLst/>
              <a:gdLst>
                <a:gd name="T0" fmla="*/ 35 w 95"/>
                <a:gd name="T1" fmla="*/ 0 h 88"/>
                <a:gd name="T2" fmla="*/ 35 w 95"/>
                <a:gd name="T3" fmla="*/ 49 h 88"/>
                <a:gd name="T4" fmla="*/ 13 w 95"/>
                <a:gd name="T5" fmla="*/ 27 h 88"/>
                <a:gd name="T6" fmla="*/ 0 w 95"/>
                <a:gd name="T7" fmla="*/ 41 h 88"/>
                <a:gd name="T8" fmla="*/ 47 w 95"/>
                <a:gd name="T9" fmla="*/ 88 h 88"/>
                <a:gd name="T10" fmla="*/ 95 w 95"/>
                <a:gd name="T11" fmla="*/ 41 h 88"/>
                <a:gd name="T12" fmla="*/ 82 w 95"/>
                <a:gd name="T13" fmla="*/ 27 h 88"/>
                <a:gd name="T14" fmla="*/ 60 w 95"/>
                <a:gd name="T15" fmla="*/ 49 h 88"/>
                <a:gd name="T16" fmla="*/ 60 w 95"/>
                <a:gd name="T17" fmla="*/ 0 h 88"/>
                <a:gd name="T18" fmla="*/ 35 w 95"/>
                <a:gd name="T1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88">
                  <a:moveTo>
                    <a:pt x="35" y="0"/>
                  </a:moveTo>
                  <a:lnTo>
                    <a:pt x="35" y="49"/>
                  </a:lnTo>
                  <a:lnTo>
                    <a:pt x="13" y="27"/>
                  </a:lnTo>
                  <a:lnTo>
                    <a:pt x="0" y="41"/>
                  </a:lnTo>
                  <a:lnTo>
                    <a:pt x="47" y="88"/>
                  </a:lnTo>
                  <a:lnTo>
                    <a:pt x="95" y="41"/>
                  </a:lnTo>
                  <a:lnTo>
                    <a:pt x="82" y="27"/>
                  </a:lnTo>
                  <a:lnTo>
                    <a:pt x="60" y="49"/>
                  </a:lnTo>
                  <a:lnTo>
                    <a:pt x="6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3495675" y="2316028"/>
            <a:ext cx="307975" cy="306388"/>
            <a:chOff x="3495675" y="2284413"/>
            <a:chExt cx="307975" cy="306388"/>
          </a:xfrm>
        </p:grpSpPr>
        <p:sp>
          <p:nvSpPr>
            <p:cNvPr id="572" name="Freeform 44"/>
            <p:cNvSpPr>
              <a:spLocks/>
            </p:cNvSpPr>
            <p:nvPr/>
          </p:nvSpPr>
          <p:spPr bwMode="auto">
            <a:xfrm>
              <a:off x="3509963" y="2444750"/>
              <a:ext cx="133350" cy="133350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0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154" y="326"/>
                    <a:pt x="9" y="181"/>
                    <a:pt x="0" y="0"/>
                  </a:cubicBezTo>
                  <a:cubicBezTo>
                    <a:pt x="335" y="0"/>
                    <a:pt x="335" y="0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45"/>
            <p:cNvSpPr>
              <a:spLocks/>
            </p:cNvSpPr>
            <p:nvPr/>
          </p:nvSpPr>
          <p:spPr bwMode="auto">
            <a:xfrm>
              <a:off x="3509963" y="2298700"/>
              <a:ext cx="133350" cy="131763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335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0" y="335"/>
                    <a:pt x="0" y="335"/>
                    <a:pt x="0" y="335"/>
                  </a:cubicBezTo>
                  <a:cubicBezTo>
                    <a:pt x="9" y="155"/>
                    <a:pt x="154" y="9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46"/>
            <p:cNvSpPr>
              <a:spLocks/>
            </p:cNvSpPr>
            <p:nvPr/>
          </p:nvSpPr>
          <p:spPr bwMode="auto">
            <a:xfrm>
              <a:off x="3657600" y="2444750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0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335" y="0"/>
                    <a:pt x="335" y="0"/>
                    <a:pt x="335" y="0"/>
                  </a:cubicBezTo>
                  <a:cubicBezTo>
                    <a:pt x="326" y="181"/>
                    <a:pt x="181" y="326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47"/>
            <p:cNvSpPr>
              <a:spLocks/>
            </p:cNvSpPr>
            <p:nvPr/>
          </p:nvSpPr>
          <p:spPr bwMode="auto">
            <a:xfrm>
              <a:off x="3657600" y="2298700"/>
              <a:ext cx="131763" cy="131763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335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181" y="9"/>
                    <a:pt x="326" y="155"/>
                    <a:pt x="335" y="335"/>
                  </a:cubicBezTo>
                  <a:cubicBezTo>
                    <a:pt x="0" y="335"/>
                    <a:pt x="0" y="335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48"/>
            <p:cNvSpPr>
              <a:spLocks/>
            </p:cNvSpPr>
            <p:nvPr/>
          </p:nvSpPr>
          <p:spPr bwMode="auto">
            <a:xfrm>
              <a:off x="3657600" y="2444750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0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335" y="0"/>
                    <a:pt x="335" y="0"/>
                    <a:pt x="335" y="0"/>
                  </a:cubicBezTo>
                  <a:cubicBezTo>
                    <a:pt x="326" y="181"/>
                    <a:pt x="181" y="326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49"/>
            <p:cNvSpPr>
              <a:spLocks/>
            </p:cNvSpPr>
            <p:nvPr/>
          </p:nvSpPr>
          <p:spPr bwMode="auto">
            <a:xfrm>
              <a:off x="3657600" y="2298700"/>
              <a:ext cx="131763" cy="131763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335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181" y="9"/>
                    <a:pt x="326" y="155"/>
                    <a:pt x="335" y="335"/>
                  </a:cubicBezTo>
                  <a:cubicBezTo>
                    <a:pt x="0" y="335"/>
                    <a:pt x="0" y="335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50"/>
            <p:cNvSpPr>
              <a:spLocks noEditPoints="1"/>
            </p:cNvSpPr>
            <p:nvPr/>
          </p:nvSpPr>
          <p:spPr bwMode="auto">
            <a:xfrm>
              <a:off x="3678238" y="2459038"/>
              <a:ext cx="74613" cy="69850"/>
            </a:xfrm>
            <a:custGeom>
              <a:avLst/>
              <a:gdLst>
                <a:gd name="T0" fmla="*/ 10 w 190"/>
                <a:gd name="T1" fmla="*/ 134 h 177"/>
                <a:gd name="T2" fmla="*/ 14 w 190"/>
                <a:gd name="T3" fmla="*/ 107 h 177"/>
                <a:gd name="T4" fmla="*/ 43 w 190"/>
                <a:gd name="T5" fmla="*/ 96 h 177"/>
                <a:gd name="T6" fmla="*/ 66 w 190"/>
                <a:gd name="T7" fmla="*/ 155 h 177"/>
                <a:gd name="T8" fmla="*/ 21 w 190"/>
                <a:gd name="T9" fmla="*/ 152 h 177"/>
                <a:gd name="T10" fmla="*/ 17 w 190"/>
                <a:gd name="T11" fmla="*/ 150 h 177"/>
                <a:gd name="T12" fmla="*/ 72 w 190"/>
                <a:gd name="T13" fmla="*/ 171 h 177"/>
                <a:gd name="T14" fmla="*/ 92 w 190"/>
                <a:gd name="T15" fmla="*/ 160 h 177"/>
                <a:gd name="T16" fmla="*/ 96 w 190"/>
                <a:gd name="T17" fmla="*/ 161 h 177"/>
                <a:gd name="T18" fmla="*/ 136 w 190"/>
                <a:gd name="T19" fmla="*/ 172 h 177"/>
                <a:gd name="T20" fmla="*/ 168 w 190"/>
                <a:gd name="T21" fmla="*/ 150 h 177"/>
                <a:gd name="T22" fmla="*/ 160 w 190"/>
                <a:gd name="T23" fmla="*/ 155 h 177"/>
                <a:gd name="T24" fmla="*/ 109 w 190"/>
                <a:gd name="T25" fmla="*/ 142 h 177"/>
                <a:gd name="T26" fmla="*/ 141 w 190"/>
                <a:gd name="T27" fmla="*/ 88 h 177"/>
                <a:gd name="T28" fmla="*/ 175 w 190"/>
                <a:gd name="T29" fmla="*/ 134 h 177"/>
                <a:gd name="T30" fmla="*/ 181 w 190"/>
                <a:gd name="T31" fmla="*/ 138 h 177"/>
                <a:gd name="T32" fmla="*/ 150 w 190"/>
                <a:gd name="T33" fmla="*/ 68 h 177"/>
                <a:gd name="T34" fmla="*/ 147 w 190"/>
                <a:gd name="T35" fmla="*/ 62 h 177"/>
                <a:gd name="T36" fmla="*/ 139 w 190"/>
                <a:gd name="T37" fmla="*/ 26 h 177"/>
                <a:gd name="T38" fmla="*/ 101 w 190"/>
                <a:gd name="T39" fmla="*/ 4 h 177"/>
                <a:gd name="T40" fmla="*/ 104 w 190"/>
                <a:gd name="T41" fmla="*/ 8 h 177"/>
                <a:gd name="T42" fmla="*/ 129 w 190"/>
                <a:gd name="T43" fmla="*/ 46 h 177"/>
                <a:gd name="T44" fmla="*/ 93 w 190"/>
                <a:gd name="T45" fmla="*/ 47 h 177"/>
                <a:gd name="T46" fmla="*/ 57 w 190"/>
                <a:gd name="T47" fmla="*/ 37 h 177"/>
                <a:gd name="T48" fmla="*/ 84 w 190"/>
                <a:gd name="T49" fmla="*/ 7 h 177"/>
                <a:gd name="T50" fmla="*/ 85 w 190"/>
                <a:gd name="T51" fmla="*/ 0 h 177"/>
                <a:gd name="T52" fmla="*/ 38 w 190"/>
                <a:gd name="T53" fmla="*/ 55 h 177"/>
                <a:gd name="T54" fmla="*/ 38 w 190"/>
                <a:gd name="T55" fmla="*/ 67 h 177"/>
                <a:gd name="T56" fmla="*/ 31 w 190"/>
                <a:gd name="T57" fmla="*/ 70 h 177"/>
                <a:gd name="T58" fmla="*/ 6 w 190"/>
                <a:gd name="T59" fmla="*/ 139 h 177"/>
                <a:gd name="T60" fmla="*/ 128 w 190"/>
                <a:gd name="T61" fmla="*/ 91 h 177"/>
                <a:gd name="T62" fmla="*/ 105 w 190"/>
                <a:gd name="T63" fmla="*/ 129 h 177"/>
                <a:gd name="T64" fmla="*/ 108 w 190"/>
                <a:gd name="T65" fmla="*/ 109 h 177"/>
                <a:gd name="T66" fmla="*/ 113 w 190"/>
                <a:gd name="T67" fmla="*/ 101 h 177"/>
                <a:gd name="T68" fmla="*/ 128 w 190"/>
                <a:gd name="T69" fmla="*/ 91 h 177"/>
                <a:gd name="T70" fmla="*/ 116 w 190"/>
                <a:gd name="T71" fmla="*/ 70 h 177"/>
                <a:gd name="T72" fmla="*/ 69 w 190"/>
                <a:gd name="T73" fmla="*/ 69 h 177"/>
                <a:gd name="T74" fmla="*/ 58 w 190"/>
                <a:gd name="T75" fmla="*/ 91 h 177"/>
                <a:gd name="T76" fmla="*/ 75 w 190"/>
                <a:gd name="T77" fmla="*/ 104 h 177"/>
                <a:gd name="T78" fmla="*/ 78 w 190"/>
                <a:gd name="T79" fmla="*/ 109 h 177"/>
                <a:gd name="T80" fmla="*/ 57 w 190"/>
                <a:gd name="T81" fmla="*/ 9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177">
                  <a:moveTo>
                    <a:pt x="10" y="136"/>
                  </a:moveTo>
                  <a:cubicBezTo>
                    <a:pt x="11" y="135"/>
                    <a:pt x="11" y="135"/>
                    <a:pt x="10" y="134"/>
                  </a:cubicBezTo>
                  <a:cubicBezTo>
                    <a:pt x="10" y="132"/>
                    <a:pt x="9" y="129"/>
                    <a:pt x="9" y="127"/>
                  </a:cubicBezTo>
                  <a:cubicBezTo>
                    <a:pt x="9" y="120"/>
                    <a:pt x="11" y="113"/>
                    <a:pt x="14" y="107"/>
                  </a:cubicBezTo>
                  <a:cubicBezTo>
                    <a:pt x="20" y="96"/>
                    <a:pt x="32" y="90"/>
                    <a:pt x="44" y="89"/>
                  </a:cubicBezTo>
                  <a:cubicBezTo>
                    <a:pt x="43" y="91"/>
                    <a:pt x="43" y="94"/>
                    <a:pt x="43" y="96"/>
                  </a:cubicBezTo>
                  <a:cubicBezTo>
                    <a:pt x="43" y="118"/>
                    <a:pt x="57" y="136"/>
                    <a:pt x="77" y="143"/>
                  </a:cubicBezTo>
                  <a:cubicBezTo>
                    <a:pt x="74" y="147"/>
                    <a:pt x="71" y="152"/>
                    <a:pt x="66" y="155"/>
                  </a:cubicBezTo>
                  <a:cubicBezTo>
                    <a:pt x="57" y="161"/>
                    <a:pt x="46" y="163"/>
                    <a:pt x="35" y="160"/>
                  </a:cubicBezTo>
                  <a:cubicBezTo>
                    <a:pt x="30" y="158"/>
                    <a:pt x="25" y="155"/>
                    <a:pt x="21" y="152"/>
                  </a:cubicBezTo>
                  <a:cubicBezTo>
                    <a:pt x="19" y="150"/>
                    <a:pt x="19" y="150"/>
                    <a:pt x="19" y="150"/>
                  </a:cubicBezTo>
                  <a:cubicBezTo>
                    <a:pt x="18" y="150"/>
                    <a:pt x="18" y="150"/>
                    <a:pt x="17" y="150"/>
                  </a:cubicBezTo>
                  <a:cubicBezTo>
                    <a:pt x="16" y="151"/>
                    <a:pt x="15" y="152"/>
                    <a:pt x="14" y="153"/>
                  </a:cubicBezTo>
                  <a:cubicBezTo>
                    <a:pt x="27" y="170"/>
                    <a:pt x="51" y="177"/>
                    <a:pt x="72" y="171"/>
                  </a:cubicBezTo>
                  <a:cubicBezTo>
                    <a:pt x="78" y="169"/>
                    <a:pt x="84" y="166"/>
                    <a:pt x="88" y="163"/>
                  </a:cubicBezTo>
                  <a:cubicBezTo>
                    <a:pt x="90" y="162"/>
                    <a:pt x="91" y="161"/>
                    <a:pt x="92" y="160"/>
                  </a:cubicBezTo>
                  <a:cubicBezTo>
                    <a:pt x="93" y="159"/>
                    <a:pt x="93" y="159"/>
                    <a:pt x="94" y="159"/>
                  </a:cubicBezTo>
                  <a:cubicBezTo>
                    <a:pt x="94" y="160"/>
                    <a:pt x="95" y="160"/>
                    <a:pt x="96" y="161"/>
                  </a:cubicBezTo>
                  <a:cubicBezTo>
                    <a:pt x="98" y="163"/>
                    <a:pt x="101" y="165"/>
                    <a:pt x="104" y="167"/>
                  </a:cubicBezTo>
                  <a:cubicBezTo>
                    <a:pt x="114" y="172"/>
                    <a:pt x="125" y="174"/>
                    <a:pt x="136" y="172"/>
                  </a:cubicBezTo>
                  <a:cubicBezTo>
                    <a:pt x="150" y="171"/>
                    <a:pt x="164" y="163"/>
                    <a:pt x="172" y="152"/>
                  </a:cubicBezTo>
                  <a:cubicBezTo>
                    <a:pt x="171" y="151"/>
                    <a:pt x="169" y="150"/>
                    <a:pt x="168" y="150"/>
                  </a:cubicBezTo>
                  <a:cubicBezTo>
                    <a:pt x="167" y="149"/>
                    <a:pt x="166" y="150"/>
                    <a:pt x="165" y="151"/>
                  </a:cubicBezTo>
                  <a:cubicBezTo>
                    <a:pt x="164" y="152"/>
                    <a:pt x="162" y="154"/>
                    <a:pt x="160" y="155"/>
                  </a:cubicBezTo>
                  <a:cubicBezTo>
                    <a:pt x="151" y="161"/>
                    <a:pt x="139" y="162"/>
                    <a:pt x="129" y="159"/>
                  </a:cubicBezTo>
                  <a:cubicBezTo>
                    <a:pt x="120" y="156"/>
                    <a:pt x="113" y="150"/>
                    <a:pt x="109" y="142"/>
                  </a:cubicBezTo>
                  <a:cubicBezTo>
                    <a:pt x="128" y="136"/>
                    <a:pt x="142" y="117"/>
                    <a:pt x="142" y="96"/>
                  </a:cubicBezTo>
                  <a:cubicBezTo>
                    <a:pt x="142" y="93"/>
                    <a:pt x="142" y="91"/>
                    <a:pt x="141" y="88"/>
                  </a:cubicBezTo>
                  <a:cubicBezTo>
                    <a:pt x="158" y="89"/>
                    <a:pt x="172" y="100"/>
                    <a:pt x="176" y="117"/>
                  </a:cubicBezTo>
                  <a:cubicBezTo>
                    <a:pt x="177" y="123"/>
                    <a:pt x="177" y="129"/>
                    <a:pt x="175" y="134"/>
                  </a:cubicBezTo>
                  <a:cubicBezTo>
                    <a:pt x="175" y="136"/>
                    <a:pt x="176" y="136"/>
                    <a:pt x="177" y="136"/>
                  </a:cubicBezTo>
                  <a:cubicBezTo>
                    <a:pt x="178" y="137"/>
                    <a:pt x="179" y="138"/>
                    <a:pt x="181" y="138"/>
                  </a:cubicBezTo>
                  <a:cubicBezTo>
                    <a:pt x="190" y="113"/>
                    <a:pt x="180" y="84"/>
                    <a:pt x="157" y="71"/>
                  </a:cubicBezTo>
                  <a:cubicBezTo>
                    <a:pt x="155" y="70"/>
                    <a:pt x="153" y="68"/>
                    <a:pt x="150" y="68"/>
                  </a:cubicBezTo>
                  <a:cubicBezTo>
                    <a:pt x="149" y="67"/>
                    <a:pt x="148" y="67"/>
                    <a:pt x="146" y="66"/>
                  </a:cubicBezTo>
                  <a:cubicBezTo>
                    <a:pt x="147" y="65"/>
                    <a:pt x="147" y="63"/>
                    <a:pt x="147" y="62"/>
                  </a:cubicBezTo>
                  <a:cubicBezTo>
                    <a:pt x="148" y="57"/>
                    <a:pt x="148" y="53"/>
                    <a:pt x="147" y="48"/>
                  </a:cubicBezTo>
                  <a:cubicBezTo>
                    <a:pt x="146" y="40"/>
                    <a:pt x="144" y="32"/>
                    <a:pt x="139" y="26"/>
                  </a:cubicBezTo>
                  <a:cubicBezTo>
                    <a:pt x="131" y="12"/>
                    <a:pt x="117" y="3"/>
                    <a:pt x="101" y="0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7"/>
                    <a:pt x="103" y="7"/>
                    <a:pt x="104" y="8"/>
                  </a:cubicBezTo>
                  <a:cubicBezTo>
                    <a:pt x="110" y="9"/>
                    <a:pt x="115" y="12"/>
                    <a:pt x="119" y="16"/>
                  </a:cubicBezTo>
                  <a:cubicBezTo>
                    <a:pt x="126" y="24"/>
                    <a:pt x="130" y="35"/>
                    <a:pt x="129" y="46"/>
                  </a:cubicBezTo>
                  <a:cubicBezTo>
                    <a:pt x="128" y="50"/>
                    <a:pt x="127" y="55"/>
                    <a:pt x="125" y="59"/>
                  </a:cubicBezTo>
                  <a:cubicBezTo>
                    <a:pt x="116" y="51"/>
                    <a:pt x="105" y="47"/>
                    <a:pt x="93" y="47"/>
                  </a:cubicBezTo>
                  <a:cubicBezTo>
                    <a:pt x="80" y="47"/>
                    <a:pt x="69" y="51"/>
                    <a:pt x="61" y="58"/>
                  </a:cubicBezTo>
                  <a:cubicBezTo>
                    <a:pt x="58" y="52"/>
                    <a:pt x="56" y="45"/>
                    <a:pt x="57" y="37"/>
                  </a:cubicBezTo>
                  <a:cubicBezTo>
                    <a:pt x="58" y="28"/>
                    <a:pt x="63" y="20"/>
                    <a:pt x="70" y="14"/>
                  </a:cubicBezTo>
                  <a:cubicBezTo>
                    <a:pt x="74" y="11"/>
                    <a:pt x="79" y="8"/>
                    <a:pt x="84" y="7"/>
                  </a:cubicBezTo>
                  <a:cubicBezTo>
                    <a:pt x="85" y="6"/>
                    <a:pt x="85" y="5"/>
                    <a:pt x="85" y="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4" y="3"/>
                    <a:pt x="46" y="19"/>
                    <a:pt x="40" y="39"/>
                  </a:cubicBezTo>
                  <a:cubicBezTo>
                    <a:pt x="39" y="44"/>
                    <a:pt x="38" y="50"/>
                    <a:pt x="38" y="55"/>
                  </a:cubicBezTo>
                  <a:cubicBezTo>
                    <a:pt x="38" y="59"/>
                    <a:pt x="39" y="62"/>
                    <a:pt x="39" y="66"/>
                  </a:cubicBezTo>
                  <a:cubicBezTo>
                    <a:pt x="40" y="67"/>
                    <a:pt x="39" y="67"/>
                    <a:pt x="38" y="67"/>
                  </a:cubicBezTo>
                  <a:cubicBezTo>
                    <a:pt x="37" y="67"/>
                    <a:pt x="37" y="68"/>
                    <a:pt x="36" y="68"/>
                  </a:cubicBezTo>
                  <a:cubicBezTo>
                    <a:pt x="34" y="69"/>
                    <a:pt x="32" y="70"/>
                    <a:pt x="31" y="70"/>
                  </a:cubicBezTo>
                  <a:cubicBezTo>
                    <a:pt x="21" y="76"/>
                    <a:pt x="13" y="84"/>
                    <a:pt x="8" y="93"/>
                  </a:cubicBezTo>
                  <a:cubicBezTo>
                    <a:pt x="1" y="107"/>
                    <a:pt x="0" y="124"/>
                    <a:pt x="6" y="139"/>
                  </a:cubicBezTo>
                  <a:cubicBezTo>
                    <a:pt x="7" y="138"/>
                    <a:pt x="9" y="137"/>
                    <a:pt x="10" y="136"/>
                  </a:cubicBezTo>
                  <a:close/>
                  <a:moveTo>
                    <a:pt x="128" y="91"/>
                  </a:moveTo>
                  <a:cubicBezTo>
                    <a:pt x="128" y="92"/>
                    <a:pt x="128" y="94"/>
                    <a:pt x="128" y="96"/>
                  </a:cubicBezTo>
                  <a:cubicBezTo>
                    <a:pt x="128" y="111"/>
                    <a:pt x="118" y="124"/>
                    <a:pt x="105" y="129"/>
                  </a:cubicBezTo>
                  <a:cubicBezTo>
                    <a:pt x="104" y="125"/>
                    <a:pt x="104" y="121"/>
                    <a:pt x="105" y="117"/>
                  </a:cubicBezTo>
                  <a:cubicBezTo>
                    <a:pt x="106" y="114"/>
                    <a:pt x="107" y="111"/>
                    <a:pt x="108" y="109"/>
                  </a:cubicBezTo>
                  <a:cubicBezTo>
                    <a:pt x="109" y="107"/>
                    <a:pt x="110" y="105"/>
                    <a:pt x="112" y="103"/>
                  </a:cubicBezTo>
                  <a:cubicBezTo>
                    <a:pt x="112" y="102"/>
                    <a:pt x="113" y="102"/>
                    <a:pt x="113" y="101"/>
                  </a:cubicBezTo>
                  <a:cubicBezTo>
                    <a:pt x="115" y="98"/>
                    <a:pt x="118" y="96"/>
                    <a:pt x="122" y="93"/>
                  </a:cubicBezTo>
                  <a:cubicBezTo>
                    <a:pt x="124" y="92"/>
                    <a:pt x="126" y="91"/>
                    <a:pt x="128" y="91"/>
                  </a:cubicBezTo>
                  <a:close/>
                  <a:moveTo>
                    <a:pt x="93" y="60"/>
                  </a:moveTo>
                  <a:cubicBezTo>
                    <a:pt x="102" y="60"/>
                    <a:pt x="110" y="64"/>
                    <a:pt x="116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1" y="73"/>
                    <a:pt x="91" y="86"/>
                    <a:pt x="69" y="69"/>
                  </a:cubicBezTo>
                  <a:cubicBezTo>
                    <a:pt x="76" y="64"/>
                    <a:pt x="84" y="60"/>
                    <a:pt x="93" y="60"/>
                  </a:cubicBezTo>
                  <a:close/>
                  <a:moveTo>
                    <a:pt x="58" y="91"/>
                  </a:moveTo>
                  <a:cubicBezTo>
                    <a:pt x="62" y="92"/>
                    <a:pt x="67" y="95"/>
                    <a:pt x="70" y="99"/>
                  </a:cubicBezTo>
                  <a:cubicBezTo>
                    <a:pt x="71" y="99"/>
                    <a:pt x="73" y="102"/>
                    <a:pt x="75" y="104"/>
                  </a:cubicBezTo>
                  <a:cubicBezTo>
                    <a:pt x="76" y="105"/>
                    <a:pt x="77" y="107"/>
                    <a:pt x="78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80" y="114"/>
                    <a:pt x="82" y="121"/>
                    <a:pt x="81" y="129"/>
                  </a:cubicBezTo>
                  <a:cubicBezTo>
                    <a:pt x="67" y="125"/>
                    <a:pt x="57" y="111"/>
                    <a:pt x="57" y="96"/>
                  </a:cubicBezTo>
                  <a:cubicBezTo>
                    <a:pt x="57" y="94"/>
                    <a:pt x="57" y="92"/>
                    <a:pt x="58" y="9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51"/>
            <p:cNvSpPr>
              <a:spLocks/>
            </p:cNvSpPr>
            <p:nvPr/>
          </p:nvSpPr>
          <p:spPr bwMode="auto">
            <a:xfrm>
              <a:off x="3552825" y="2351088"/>
              <a:ext cx="66675" cy="63500"/>
            </a:xfrm>
            <a:custGeom>
              <a:avLst/>
              <a:gdLst>
                <a:gd name="T0" fmla="*/ 22 w 170"/>
                <a:gd name="T1" fmla="*/ 163 h 164"/>
                <a:gd name="T2" fmla="*/ 28 w 170"/>
                <a:gd name="T3" fmla="*/ 160 h 164"/>
                <a:gd name="T4" fmla="*/ 35 w 170"/>
                <a:gd name="T5" fmla="*/ 146 h 164"/>
                <a:gd name="T6" fmla="*/ 45 w 170"/>
                <a:gd name="T7" fmla="*/ 102 h 164"/>
                <a:gd name="T8" fmla="*/ 81 w 170"/>
                <a:gd name="T9" fmla="*/ 96 h 164"/>
                <a:gd name="T10" fmla="*/ 144 w 170"/>
                <a:gd name="T11" fmla="*/ 83 h 164"/>
                <a:gd name="T12" fmla="*/ 165 w 170"/>
                <a:gd name="T13" fmla="*/ 14 h 164"/>
                <a:gd name="T14" fmla="*/ 149 w 170"/>
                <a:gd name="T15" fmla="*/ 1 h 164"/>
                <a:gd name="T16" fmla="*/ 136 w 170"/>
                <a:gd name="T17" fmla="*/ 17 h 164"/>
                <a:gd name="T18" fmla="*/ 124 w 170"/>
                <a:gd name="T19" fmla="*/ 61 h 164"/>
                <a:gd name="T20" fmla="*/ 86 w 170"/>
                <a:gd name="T21" fmla="*/ 68 h 164"/>
                <a:gd name="T22" fmla="*/ 25 w 170"/>
                <a:gd name="T23" fmla="*/ 81 h 164"/>
                <a:gd name="T24" fmla="*/ 6 w 170"/>
                <a:gd name="T25" fmla="*/ 150 h 164"/>
                <a:gd name="T26" fmla="*/ 22 w 170"/>
                <a:gd name="T27" fmla="*/ 16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0" h="164">
                  <a:moveTo>
                    <a:pt x="22" y="163"/>
                  </a:moveTo>
                  <a:cubicBezTo>
                    <a:pt x="24" y="162"/>
                    <a:pt x="26" y="162"/>
                    <a:pt x="28" y="160"/>
                  </a:cubicBezTo>
                  <a:cubicBezTo>
                    <a:pt x="33" y="157"/>
                    <a:pt x="35" y="152"/>
                    <a:pt x="35" y="146"/>
                  </a:cubicBezTo>
                  <a:cubicBezTo>
                    <a:pt x="34" y="138"/>
                    <a:pt x="33" y="114"/>
                    <a:pt x="45" y="102"/>
                  </a:cubicBezTo>
                  <a:cubicBezTo>
                    <a:pt x="53" y="96"/>
                    <a:pt x="65" y="93"/>
                    <a:pt x="81" y="96"/>
                  </a:cubicBezTo>
                  <a:cubicBezTo>
                    <a:pt x="108" y="101"/>
                    <a:pt x="129" y="97"/>
                    <a:pt x="144" y="83"/>
                  </a:cubicBezTo>
                  <a:cubicBezTo>
                    <a:pt x="170" y="58"/>
                    <a:pt x="166" y="15"/>
                    <a:pt x="165" y="14"/>
                  </a:cubicBezTo>
                  <a:cubicBezTo>
                    <a:pt x="164" y="6"/>
                    <a:pt x="157" y="0"/>
                    <a:pt x="149" y="1"/>
                  </a:cubicBezTo>
                  <a:cubicBezTo>
                    <a:pt x="141" y="2"/>
                    <a:pt x="135" y="9"/>
                    <a:pt x="136" y="17"/>
                  </a:cubicBezTo>
                  <a:cubicBezTo>
                    <a:pt x="137" y="25"/>
                    <a:pt x="137" y="49"/>
                    <a:pt x="124" y="61"/>
                  </a:cubicBezTo>
                  <a:cubicBezTo>
                    <a:pt x="116" y="69"/>
                    <a:pt x="103" y="71"/>
                    <a:pt x="86" y="68"/>
                  </a:cubicBezTo>
                  <a:cubicBezTo>
                    <a:pt x="60" y="63"/>
                    <a:pt x="40" y="67"/>
                    <a:pt x="25" y="81"/>
                  </a:cubicBezTo>
                  <a:cubicBezTo>
                    <a:pt x="0" y="105"/>
                    <a:pt x="5" y="146"/>
                    <a:pt x="6" y="150"/>
                  </a:cubicBezTo>
                  <a:cubicBezTo>
                    <a:pt x="7" y="158"/>
                    <a:pt x="14" y="164"/>
                    <a:pt x="22" y="16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52"/>
            <p:cNvSpPr>
              <a:spLocks/>
            </p:cNvSpPr>
            <p:nvPr/>
          </p:nvSpPr>
          <p:spPr bwMode="auto">
            <a:xfrm>
              <a:off x="3551238" y="2459038"/>
              <a:ext cx="74613" cy="77788"/>
            </a:xfrm>
            <a:custGeom>
              <a:avLst/>
              <a:gdLst>
                <a:gd name="T0" fmla="*/ 0 w 187"/>
                <a:gd name="T1" fmla="*/ 180 h 195"/>
                <a:gd name="T2" fmla="*/ 12 w 187"/>
                <a:gd name="T3" fmla="*/ 186 h 195"/>
                <a:gd name="T4" fmla="*/ 29 w 187"/>
                <a:gd name="T5" fmla="*/ 153 h 195"/>
                <a:gd name="T6" fmla="*/ 46 w 187"/>
                <a:gd name="T7" fmla="*/ 146 h 195"/>
                <a:gd name="T8" fmla="*/ 93 w 187"/>
                <a:gd name="T9" fmla="*/ 195 h 195"/>
                <a:gd name="T10" fmla="*/ 141 w 187"/>
                <a:gd name="T11" fmla="*/ 146 h 195"/>
                <a:gd name="T12" fmla="*/ 159 w 187"/>
                <a:gd name="T13" fmla="*/ 153 h 195"/>
                <a:gd name="T14" fmla="*/ 176 w 187"/>
                <a:gd name="T15" fmla="*/ 186 h 195"/>
                <a:gd name="T16" fmla="*/ 187 w 187"/>
                <a:gd name="T17" fmla="*/ 180 h 195"/>
                <a:gd name="T18" fmla="*/ 168 w 187"/>
                <a:gd name="T19" fmla="*/ 143 h 195"/>
                <a:gd name="T20" fmla="*/ 144 w 187"/>
                <a:gd name="T21" fmla="*/ 133 h 195"/>
                <a:gd name="T22" fmla="*/ 146 w 187"/>
                <a:gd name="T23" fmla="*/ 117 h 195"/>
                <a:gd name="T24" fmla="*/ 187 w 187"/>
                <a:gd name="T25" fmla="*/ 117 h 195"/>
                <a:gd name="T26" fmla="*/ 187 w 187"/>
                <a:gd name="T27" fmla="*/ 104 h 195"/>
                <a:gd name="T28" fmla="*/ 146 w 187"/>
                <a:gd name="T29" fmla="*/ 104 h 195"/>
                <a:gd name="T30" fmla="*/ 143 w 187"/>
                <a:gd name="T31" fmla="*/ 82 h 195"/>
                <a:gd name="T32" fmla="*/ 168 w 187"/>
                <a:gd name="T33" fmla="*/ 71 h 195"/>
                <a:gd name="T34" fmla="*/ 187 w 187"/>
                <a:gd name="T35" fmla="*/ 34 h 195"/>
                <a:gd name="T36" fmla="*/ 176 w 187"/>
                <a:gd name="T37" fmla="*/ 28 h 195"/>
                <a:gd name="T38" fmla="*/ 159 w 187"/>
                <a:gd name="T39" fmla="*/ 61 h 195"/>
                <a:gd name="T40" fmla="*/ 140 w 187"/>
                <a:gd name="T41" fmla="*/ 69 h 195"/>
                <a:gd name="T42" fmla="*/ 119 w 187"/>
                <a:gd name="T43" fmla="*/ 35 h 195"/>
                <a:gd name="T44" fmla="*/ 134 w 187"/>
                <a:gd name="T45" fmla="*/ 6 h 195"/>
                <a:gd name="T46" fmla="*/ 122 w 187"/>
                <a:gd name="T47" fmla="*/ 0 h 195"/>
                <a:gd name="T48" fmla="*/ 108 w 187"/>
                <a:gd name="T49" fmla="*/ 28 h 195"/>
                <a:gd name="T50" fmla="*/ 93 w 187"/>
                <a:gd name="T51" fmla="*/ 25 h 195"/>
                <a:gd name="T52" fmla="*/ 80 w 187"/>
                <a:gd name="T53" fmla="*/ 28 h 195"/>
                <a:gd name="T54" fmla="*/ 65 w 187"/>
                <a:gd name="T55" fmla="*/ 0 h 195"/>
                <a:gd name="T56" fmla="*/ 54 w 187"/>
                <a:gd name="T57" fmla="*/ 6 h 195"/>
                <a:gd name="T58" fmla="*/ 69 w 187"/>
                <a:gd name="T59" fmla="*/ 35 h 195"/>
                <a:gd name="T60" fmla="*/ 47 w 187"/>
                <a:gd name="T61" fmla="*/ 69 h 195"/>
                <a:gd name="T62" fmla="*/ 29 w 187"/>
                <a:gd name="T63" fmla="*/ 61 h 195"/>
                <a:gd name="T64" fmla="*/ 12 w 187"/>
                <a:gd name="T65" fmla="*/ 28 h 195"/>
                <a:gd name="T66" fmla="*/ 0 w 187"/>
                <a:gd name="T67" fmla="*/ 34 h 195"/>
                <a:gd name="T68" fmla="*/ 19 w 187"/>
                <a:gd name="T69" fmla="*/ 71 h 195"/>
                <a:gd name="T70" fmla="*/ 44 w 187"/>
                <a:gd name="T71" fmla="*/ 82 h 195"/>
                <a:gd name="T72" fmla="*/ 41 w 187"/>
                <a:gd name="T73" fmla="*/ 104 h 195"/>
                <a:gd name="T74" fmla="*/ 0 w 187"/>
                <a:gd name="T75" fmla="*/ 104 h 195"/>
                <a:gd name="T76" fmla="*/ 0 w 187"/>
                <a:gd name="T77" fmla="*/ 117 h 195"/>
                <a:gd name="T78" fmla="*/ 41 w 187"/>
                <a:gd name="T79" fmla="*/ 117 h 195"/>
                <a:gd name="T80" fmla="*/ 43 w 187"/>
                <a:gd name="T81" fmla="*/ 133 h 195"/>
                <a:gd name="T82" fmla="*/ 19 w 187"/>
                <a:gd name="T83" fmla="*/ 143 h 195"/>
                <a:gd name="T84" fmla="*/ 0 w 187"/>
                <a:gd name="T85" fmla="*/ 18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7" h="195">
                  <a:moveTo>
                    <a:pt x="0" y="180"/>
                  </a:moveTo>
                  <a:cubicBezTo>
                    <a:pt x="12" y="186"/>
                    <a:pt x="12" y="186"/>
                    <a:pt x="12" y="186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54" y="175"/>
                    <a:pt x="72" y="195"/>
                    <a:pt x="93" y="195"/>
                  </a:cubicBezTo>
                  <a:cubicBezTo>
                    <a:pt x="115" y="195"/>
                    <a:pt x="133" y="175"/>
                    <a:pt x="141" y="146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76" y="186"/>
                    <a:pt x="176" y="186"/>
                    <a:pt x="176" y="186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44" y="133"/>
                    <a:pt x="144" y="133"/>
                    <a:pt x="144" y="133"/>
                  </a:cubicBezTo>
                  <a:cubicBezTo>
                    <a:pt x="145" y="128"/>
                    <a:pt x="146" y="122"/>
                    <a:pt x="146" y="117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7" y="104"/>
                    <a:pt x="187" y="104"/>
                    <a:pt x="187" y="104"/>
                  </a:cubicBezTo>
                  <a:cubicBezTo>
                    <a:pt x="146" y="104"/>
                    <a:pt x="146" y="104"/>
                    <a:pt x="146" y="104"/>
                  </a:cubicBezTo>
                  <a:cubicBezTo>
                    <a:pt x="146" y="96"/>
                    <a:pt x="145" y="89"/>
                    <a:pt x="143" y="82"/>
                  </a:cubicBezTo>
                  <a:cubicBezTo>
                    <a:pt x="168" y="71"/>
                    <a:pt x="168" y="71"/>
                    <a:pt x="168" y="71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76" y="28"/>
                    <a:pt x="176" y="28"/>
                    <a:pt x="176" y="28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35" y="55"/>
                    <a:pt x="128" y="43"/>
                    <a:pt x="119" y="3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3" y="26"/>
                    <a:pt x="98" y="25"/>
                    <a:pt x="93" y="25"/>
                  </a:cubicBezTo>
                  <a:cubicBezTo>
                    <a:pt x="89" y="25"/>
                    <a:pt x="84" y="26"/>
                    <a:pt x="80" y="28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0" y="43"/>
                    <a:pt x="52" y="55"/>
                    <a:pt x="47" y="69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2" y="89"/>
                    <a:pt x="41" y="96"/>
                    <a:pt x="41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41" y="122"/>
                    <a:pt x="42" y="128"/>
                    <a:pt x="43" y="133"/>
                  </a:cubicBezTo>
                  <a:cubicBezTo>
                    <a:pt x="19" y="143"/>
                    <a:pt x="19" y="143"/>
                    <a:pt x="19" y="143"/>
                  </a:cubicBezTo>
                  <a:lnTo>
                    <a:pt x="0" y="1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53"/>
            <p:cNvSpPr>
              <a:spLocks/>
            </p:cNvSpPr>
            <p:nvPr/>
          </p:nvSpPr>
          <p:spPr bwMode="auto">
            <a:xfrm>
              <a:off x="3671888" y="2335213"/>
              <a:ext cx="96838" cy="95250"/>
            </a:xfrm>
            <a:custGeom>
              <a:avLst/>
              <a:gdLst>
                <a:gd name="T0" fmla="*/ 245 w 245"/>
                <a:gd name="T1" fmla="*/ 243 h 243"/>
                <a:gd name="T2" fmla="*/ 61 w 245"/>
                <a:gd name="T3" fmla="*/ 35 h 243"/>
                <a:gd name="T4" fmla="*/ 69 w 245"/>
                <a:gd name="T5" fmla="*/ 49 h 243"/>
                <a:gd name="T6" fmla="*/ 0 w 245"/>
                <a:gd name="T7" fmla="*/ 149 h 243"/>
                <a:gd name="T8" fmla="*/ 22 w 245"/>
                <a:gd name="T9" fmla="*/ 174 h 243"/>
                <a:gd name="T10" fmla="*/ 92 w 245"/>
                <a:gd name="T11" fmla="*/ 130 h 243"/>
                <a:gd name="T12" fmla="*/ 74 w 245"/>
                <a:gd name="T13" fmla="*/ 243 h 243"/>
                <a:gd name="T14" fmla="*/ 245 w 245"/>
                <a:gd name="T15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243">
                  <a:moveTo>
                    <a:pt x="245" y="243"/>
                  </a:moveTo>
                  <a:cubicBezTo>
                    <a:pt x="204" y="0"/>
                    <a:pt x="61" y="35"/>
                    <a:pt x="61" y="35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2" y="174"/>
                    <a:pt x="22" y="174"/>
                    <a:pt x="22" y="174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74" y="243"/>
                    <a:pt x="74" y="243"/>
                    <a:pt x="74" y="243"/>
                  </a:cubicBezTo>
                  <a:lnTo>
                    <a:pt x="245" y="2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54"/>
            <p:cNvSpPr>
              <a:spLocks noEditPoints="1"/>
            </p:cNvSpPr>
            <p:nvPr/>
          </p:nvSpPr>
          <p:spPr bwMode="auto">
            <a:xfrm>
              <a:off x="3495675" y="2284413"/>
              <a:ext cx="307975" cy="306388"/>
            </a:xfrm>
            <a:custGeom>
              <a:avLst/>
              <a:gdLst>
                <a:gd name="T0" fmla="*/ 387 w 775"/>
                <a:gd name="T1" fmla="*/ 0 h 775"/>
                <a:gd name="T2" fmla="*/ 0 w 775"/>
                <a:gd name="T3" fmla="*/ 388 h 775"/>
                <a:gd name="T4" fmla="*/ 387 w 775"/>
                <a:gd name="T5" fmla="*/ 775 h 775"/>
                <a:gd name="T6" fmla="*/ 775 w 775"/>
                <a:gd name="T7" fmla="*/ 388 h 775"/>
                <a:gd name="T8" fmla="*/ 387 w 775"/>
                <a:gd name="T9" fmla="*/ 0 h 775"/>
                <a:gd name="T10" fmla="*/ 370 w 775"/>
                <a:gd name="T11" fmla="*/ 740 h 775"/>
                <a:gd name="T12" fmla="*/ 35 w 775"/>
                <a:gd name="T13" fmla="*/ 405 h 775"/>
                <a:gd name="T14" fmla="*/ 370 w 775"/>
                <a:gd name="T15" fmla="*/ 405 h 775"/>
                <a:gd name="T16" fmla="*/ 370 w 775"/>
                <a:gd name="T17" fmla="*/ 740 h 775"/>
                <a:gd name="T18" fmla="*/ 370 w 775"/>
                <a:gd name="T19" fmla="*/ 370 h 775"/>
                <a:gd name="T20" fmla="*/ 35 w 775"/>
                <a:gd name="T21" fmla="*/ 370 h 775"/>
                <a:gd name="T22" fmla="*/ 370 w 775"/>
                <a:gd name="T23" fmla="*/ 35 h 775"/>
                <a:gd name="T24" fmla="*/ 370 w 775"/>
                <a:gd name="T25" fmla="*/ 370 h 775"/>
                <a:gd name="T26" fmla="*/ 405 w 775"/>
                <a:gd name="T27" fmla="*/ 370 h 775"/>
                <a:gd name="T28" fmla="*/ 405 w 775"/>
                <a:gd name="T29" fmla="*/ 35 h 775"/>
                <a:gd name="T30" fmla="*/ 740 w 775"/>
                <a:gd name="T31" fmla="*/ 370 h 775"/>
                <a:gd name="T32" fmla="*/ 405 w 775"/>
                <a:gd name="T33" fmla="*/ 370 h 775"/>
                <a:gd name="T34" fmla="*/ 405 w 775"/>
                <a:gd name="T35" fmla="*/ 740 h 775"/>
                <a:gd name="T36" fmla="*/ 405 w 775"/>
                <a:gd name="T37" fmla="*/ 405 h 775"/>
                <a:gd name="T38" fmla="*/ 740 w 775"/>
                <a:gd name="T39" fmla="*/ 405 h 775"/>
                <a:gd name="T40" fmla="*/ 405 w 775"/>
                <a:gd name="T41" fmla="*/ 74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5" h="775">
                  <a:moveTo>
                    <a:pt x="387" y="0"/>
                  </a:moveTo>
                  <a:cubicBezTo>
                    <a:pt x="174" y="0"/>
                    <a:pt x="0" y="174"/>
                    <a:pt x="0" y="388"/>
                  </a:cubicBezTo>
                  <a:cubicBezTo>
                    <a:pt x="0" y="601"/>
                    <a:pt x="174" y="775"/>
                    <a:pt x="387" y="775"/>
                  </a:cubicBezTo>
                  <a:cubicBezTo>
                    <a:pt x="601" y="775"/>
                    <a:pt x="775" y="601"/>
                    <a:pt x="775" y="388"/>
                  </a:cubicBezTo>
                  <a:cubicBezTo>
                    <a:pt x="775" y="174"/>
                    <a:pt x="601" y="0"/>
                    <a:pt x="387" y="0"/>
                  </a:cubicBezTo>
                  <a:close/>
                  <a:moveTo>
                    <a:pt x="370" y="740"/>
                  </a:moveTo>
                  <a:cubicBezTo>
                    <a:pt x="189" y="731"/>
                    <a:pt x="44" y="586"/>
                    <a:pt x="35" y="405"/>
                  </a:cubicBezTo>
                  <a:cubicBezTo>
                    <a:pt x="370" y="405"/>
                    <a:pt x="370" y="405"/>
                    <a:pt x="370" y="405"/>
                  </a:cubicBezTo>
                  <a:lnTo>
                    <a:pt x="370" y="740"/>
                  </a:lnTo>
                  <a:close/>
                  <a:moveTo>
                    <a:pt x="370" y="370"/>
                  </a:moveTo>
                  <a:cubicBezTo>
                    <a:pt x="35" y="370"/>
                    <a:pt x="35" y="370"/>
                    <a:pt x="35" y="370"/>
                  </a:cubicBezTo>
                  <a:cubicBezTo>
                    <a:pt x="44" y="190"/>
                    <a:pt x="189" y="44"/>
                    <a:pt x="370" y="35"/>
                  </a:cubicBezTo>
                  <a:lnTo>
                    <a:pt x="370" y="370"/>
                  </a:lnTo>
                  <a:close/>
                  <a:moveTo>
                    <a:pt x="405" y="370"/>
                  </a:moveTo>
                  <a:cubicBezTo>
                    <a:pt x="405" y="35"/>
                    <a:pt x="405" y="35"/>
                    <a:pt x="405" y="35"/>
                  </a:cubicBezTo>
                  <a:cubicBezTo>
                    <a:pt x="586" y="44"/>
                    <a:pt x="731" y="190"/>
                    <a:pt x="740" y="370"/>
                  </a:cubicBezTo>
                  <a:lnTo>
                    <a:pt x="405" y="370"/>
                  </a:lnTo>
                  <a:close/>
                  <a:moveTo>
                    <a:pt x="405" y="740"/>
                  </a:moveTo>
                  <a:cubicBezTo>
                    <a:pt x="405" y="405"/>
                    <a:pt x="405" y="405"/>
                    <a:pt x="405" y="405"/>
                  </a:cubicBezTo>
                  <a:cubicBezTo>
                    <a:pt x="740" y="405"/>
                    <a:pt x="740" y="405"/>
                    <a:pt x="740" y="405"/>
                  </a:cubicBezTo>
                  <a:cubicBezTo>
                    <a:pt x="731" y="586"/>
                    <a:pt x="586" y="731"/>
                    <a:pt x="405" y="7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310063" y="2344603"/>
            <a:ext cx="298450" cy="249238"/>
            <a:chOff x="4310063" y="2311400"/>
            <a:chExt cx="298450" cy="249238"/>
          </a:xfrm>
        </p:grpSpPr>
        <p:sp>
          <p:nvSpPr>
            <p:cNvPr id="583" name="Freeform 55"/>
            <p:cNvSpPr>
              <a:spLocks/>
            </p:cNvSpPr>
            <p:nvPr/>
          </p:nvSpPr>
          <p:spPr bwMode="auto">
            <a:xfrm>
              <a:off x="4324350" y="2327275"/>
              <a:ext cx="180975" cy="146050"/>
            </a:xfrm>
            <a:custGeom>
              <a:avLst/>
              <a:gdLst>
                <a:gd name="T0" fmla="*/ 28 w 114"/>
                <a:gd name="T1" fmla="*/ 77 h 92"/>
                <a:gd name="T2" fmla="*/ 18 w 114"/>
                <a:gd name="T3" fmla="*/ 92 h 92"/>
                <a:gd name="T4" fmla="*/ 18 w 114"/>
                <a:gd name="T5" fmla="*/ 77 h 92"/>
                <a:gd name="T6" fmla="*/ 0 w 114"/>
                <a:gd name="T7" fmla="*/ 77 h 92"/>
                <a:gd name="T8" fmla="*/ 0 w 114"/>
                <a:gd name="T9" fmla="*/ 0 h 92"/>
                <a:gd name="T10" fmla="*/ 114 w 114"/>
                <a:gd name="T11" fmla="*/ 0 h 92"/>
                <a:gd name="T12" fmla="*/ 114 w 114"/>
                <a:gd name="T13" fmla="*/ 12 h 92"/>
                <a:gd name="T14" fmla="*/ 46 w 114"/>
                <a:gd name="T15" fmla="*/ 12 h 92"/>
                <a:gd name="T16" fmla="*/ 46 w 114"/>
                <a:gd name="T17" fmla="*/ 77 h 92"/>
                <a:gd name="T18" fmla="*/ 28 w 114"/>
                <a:gd name="T19" fmla="*/ 77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2">
                  <a:moveTo>
                    <a:pt x="28" y="77"/>
                  </a:moveTo>
                  <a:lnTo>
                    <a:pt x="18" y="92"/>
                  </a:lnTo>
                  <a:lnTo>
                    <a:pt x="18" y="77"/>
                  </a:lnTo>
                  <a:lnTo>
                    <a:pt x="0" y="77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46" y="12"/>
                  </a:lnTo>
                  <a:lnTo>
                    <a:pt x="46" y="77"/>
                  </a:lnTo>
                  <a:lnTo>
                    <a:pt x="28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Rectangle 56"/>
            <p:cNvSpPr>
              <a:spLocks noChangeArrowheads="1"/>
            </p:cNvSpPr>
            <p:nvPr/>
          </p:nvSpPr>
          <p:spPr bwMode="auto">
            <a:xfrm>
              <a:off x="4411663" y="2362200"/>
              <a:ext cx="93663" cy="87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57"/>
            <p:cNvSpPr>
              <a:spLocks/>
            </p:cNvSpPr>
            <p:nvPr/>
          </p:nvSpPr>
          <p:spPr bwMode="auto">
            <a:xfrm>
              <a:off x="4411663" y="2362200"/>
              <a:ext cx="180975" cy="147638"/>
            </a:xfrm>
            <a:custGeom>
              <a:avLst/>
              <a:gdLst>
                <a:gd name="T0" fmla="*/ 114 w 114"/>
                <a:gd name="T1" fmla="*/ 77 h 93"/>
                <a:gd name="T2" fmla="*/ 97 w 114"/>
                <a:gd name="T3" fmla="*/ 77 h 93"/>
                <a:gd name="T4" fmla="*/ 97 w 114"/>
                <a:gd name="T5" fmla="*/ 93 h 93"/>
                <a:gd name="T6" fmla="*/ 87 w 114"/>
                <a:gd name="T7" fmla="*/ 77 h 93"/>
                <a:gd name="T8" fmla="*/ 0 w 114"/>
                <a:gd name="T9" fmla="*/ 77 h 93"/>
                <a:gd name="T10" fmla="*/ 0 w 114"/>
                <a:gd name="T11" fmla="*/ 64 h 93"/>
                <a:gd name="T12" fmla="*/ 69 w 114"/>
                <a:gd name="T13" fmla="*/ 64 h 93"/>
                <a:gd name="T14" fmla="*/ 69 w 114"/>
                <a:gd name="T15" fmla="*/ 0 h 93"/>
                <a:gd name="T16" fmla="*/ 114 w 114"/>
                <a:gd name="T17" fmla="*/ 0 h 93"/>
                <a:gd name="T18" fmla="*/ 114 w 114"/>
                <a:gd name="T19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114" y="77"/>
                  </a:moveTo>
                  <a:lnTo>
                    <a:pt x="97" y="77"/>
                  </a:lnTo>
                  <a:lnTo>
                    <a:pt x="97" y="93"/>
                  </a:lnTo>
                  <a:lnTo>
                    <a:pt x="87" y="77"/>
                  </a:lnTo>
                  <a:lnTo>
                    <a:pt x="0" y="77"/>
                  </a:lnTo>
                  <a:lnTo>
                    <a:pt x="0" y="64"/>
                  </a:lnTo>
                  <a:lnTo>
                    <a:pt x="69" y="64"/>
                  </a:lnTo>
                  <a:lnTo>
                    <a:pt x="69" y="0"/>
                  </a:lnTo>
                  <a:lnTo>
                    <a:pt x="114" y="0"/>
                  </a:lnTo>
                  <a:lnTo>
                    <a:pt x="114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58"/>
            <p:cNvSpPr>
              <a:spLocks/>
            </p:cNvSpPr>
            <p:nvPr/>
          </p:nvSpPr>
          <p:spPr bwMode="auto">
            <a:xfrm>
              <a:off x="4457700" y="2362200"/>
              <a:ext cx="134938" cy="147638"/>
            </a:xfrm>
            <a:custGeom>
              <a:avLst/>
              <a:gdLst>
                <a:gd name="T0" fmla="*/ 85 w 85"/>
                <a:gd name="T1" fmla="*/ 0 h 93"/>
                <a:gd name="T2" fmla="*/ 40 w 85"/>
                <a:gd name="T3" fmla="*/ 0 h 93"/>
                <a:gd name="T4" fmla="*/ 40 w 85"/>
                <a:gd name="T5" fmla="*/ 64 h 93"/>
                <a:gd name="T6" fmla="*/ 0 w 85"/>
                <a:gd name="T7" fmla="*/ 64 h 93"/>
                <a:gd name="T8" fmla="*/ 0 w 85"/>
                <a:gd name="T9" fmla="*/ 77 h 93"/>
                <a:gd name="T10" fmla="*/ 58 w 85"/>
                <a:gd name="T11" fmla="*/ 77 h 93"/>
                <a:gd name="T12" fmla="*/ 68 w 85"/>
                <a:gd name="T13" fmla="*/ 93 h 93"/>
                <a:gd name="T14" fmla="*/ 68 w 85"/>
                <a:gd name="T15" fmla="*/ 77 h 93"/>
                <a:gd name="T16" fmla="*/ 85 w 85"/>
                <a:gd name="T17" fmla="*/ 77 h 93"/>
                <a:gd name="T18" fmla="*/ 85 w 85"/>
                <a:gd name="T1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93">
                  <a:moveTo>
                    <a:pt x="85" y="0"/>
                  </a:moveTo>
                  <a:lnTo>
                    <a:pt x="40" y="0"/>
                  </a:lnTo>
                  <a:lnTo>
                    <a:pt x="40" y="64"/>
                  </a:lnTo>
                  <a:lnTo>
                    <a:pt x="0" y="64"/>
                  </a:lnTo>
                  <a:lnTo>
                    <a:pt x="0" y="77"/>
                  </a:lnTo>
                  <a:lnTo>
                    <a:pt x="58" y="77"/>
                  </a:lnTo>
                  <a:lnTo>
                    <a:pt x="68" y="93"/>
                  </a:lnTo>
                  <a:lnTo>
                    <a:pt x="68" y="77"/>
                  </a:lnTo>
                  <a:lnTo>
                    <a:pt x="85" y="77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Rectangle 59"/>
            <p:cNvSpPr>
              <a:spLocks noChangeArrowheads="1"/>
            </p:cNvSpPr>
            <p:nvPr/>
          </p:nvSpPr>
          <p:spPr bwMode="auto">
            <a:xfrm>
              <a:off x="4457700" y="2327275"/>
              <a:ext cx="47625" cy="190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Rectangle 60"/>
            <p:cNvSpPr>
              <a:spLocks noChangeArrowheads="1"/>
            </p:cNvSpPr>
            <p:nvPr/>
          </p:nvSpPr>
          <p:spPr bwMode="auto">
            <a:xfrm>
              <a:off x="4457700" y="2362200"/>
              <a:ext cx="47625" cy="873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61"/>
            <p:cNvSpPr>
              <a:spLocks noEditPoints="1"/>
            </p:cNvSpPr>
            <p:nvPr/>
          </p:nvSpPr>
          <p:spPr bwMode="auto">
            <a:xfrm>
              <a:off x="4310063" y="2311400"/>
              <a:ext cx="211138" cy="214313"/>
            </a:xfrm>
            <a:custGeom>
              <a:avLst/>
              <a:gdLst>
                <a:gd name="T0" fmla="*/ 123 w 133"/>
                <a:gd name="T1" fmla="*/ 87 h 135"/>
                <a:gd name="T2" fmla="*/ 37 w 133"/>
                <a:gd name="T3" fmla="*/ 87 h 135"/>
                <a:gd name="T4" fmla="*/ 27 w 133"/>
                <a:gd name="T5" fmla="*/ 102 h 135"/>
                <a:gd name="T6" fmla="*/ 27 w 133"/>
                <a:gd name="T7" fmla="*/ 87 h 135"/>
                <a:gd name="T8" fmla="*/ 9 w 133"/>
                <a:gd name="T9" fmla="*/ 87 h 135"/>
                <a:gd name="T10" fmla="*/ 9 w 133"/>
                <a:gd name="T11" fmla="*/ 10 h 135"/>
                <a:gd name="T12" fmla="*/ 123 w 133"/>
                <a:gd name="T13" fmla="*/ 10 h 135"/>
                <a:gd name="T14" fmla="*/ 123 w 133"/>
                <a:gd name="T15" fmla="*/ 87 h 135"/>
                <a:gd name="T16" fmla="*/ 133 w 133"/>
                <a:gd name="T17" fmla="*/ 0 h 135"/>
                <a:gd name="T18" fmla="*/ 0 w 133"/>
                <a:gd name="T19" fmla="*/ 0 h 135"/>
                <a:gd name="T20" fmla="*/ 0 w 133"/>
                <a:gd name="T21" fmla="*/ 96 h 135"/>
                <a:gd name="T22" fmla="*/ 17 w 133"/>
                <a:gd name="T23" fmla="*/ 96 h 135"/>
                <a:gd name="T24" fmla="*/ 17 w 133"/>
                <a:gd name="T25" fmla="*/ 135 h 135"/>
                <a:gd name="T26" fmla="*/ 42 w 133"/>
                <a:gd name="T27" fmla="*/ 96 h 135"/>
                <a:gd name="T28" fmla="*/ 133 w 133"/>
                <a:gd name="T29" fmla="*/ 96 h 135"/>
                <a:gd name="T30" fmla="*/ 133 w 133"/>
                <a:gd name="T3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5">
                  <a:moveTo>
                    <a:pt x="123" y="87"/>
                  </a:moveTo>
                  <a:lnTo>
                    <a:pt x="37" y="87"/>
                  </a:lnTo>
                  <a:lnTo>
                    <a:pt x="27" y="102"/>
                  </a:lnTo>
                  <a:lnTo>
                    <a:pt x="27" y="87"/>
                  </a:lnTo>
                  <a:lnTo>
                    <a:pt x="9" y="87"/>
                  </a:lnTo>
                  <a:lnTo>
                    <a:pt x="9" y="10"/>
                  </a:lnTo>
                  <a:lnTo>
                    <a:pt x="123" y="10"/>
                  </a:lnTo>
                  <a:lnTo>
                    <a:pt x="123" y="87"/>
                  </a:lnTo>
                  <a:close/>
                  <a:moveTo>
                    <a:pt x="133" y="0"/>
                  </a:moveTo>
                  <a:lnTo>
                    <a:pt x="0" y="0"/>
                  </a:lnTo>
                  <a:lnTo>
                    <a:pt x="0" y="96"/>
                  </a:lnTo>
                  <a:lnTo>
                    <a:pt x="17" y="96"/>
                  </a:lnTo>
                  <a:lnTo>
                    <a:pt x="17" y="135"/>
                  </a:lnTo>
                  <a:lnTo>
                    <a:pt x="42" y="96"/>
                  </a:lnTo>
                  <a:lnTo>
                    <a:pt x="133" y="96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62"/>
            <p:cNvSpPr>
              <a:spLocks noEditPoints="1"/>
            </p:cNvSpPr>
            <p:nvPr/>
          </p:nvSpPr>
          <p:spPr bwMode="auto">
            <a:xfrm>
              <a:off x="4397375" y="2346325"/>
              <a:ext cx="211138" cy="214313"/>
            </a:xfrm>
            <a:custGeom>
              <a:avLst/>
              <a:gdLst>
                <a:gd name="T0" fmla="*/ 0 w 133"/>
                <a:gd name="T1" fmla="*/ 0 h 135"/>
                <a:gd name="T2" fmla="*/ 0 w 133"/>
                <a:gd name="T3" fmla="*/ 97 h 135"/>
                <a:gd name="T4" fmla="*/ 91 w 133"/>
                <a:gd name="T5" fmla="*/ 97 h 135"/>
                <a:gd name="T6" fmla="*/ 116 w 133"/>
                <a:gd name="T7" fmla="*/ 135 h 135"/>
                <a:gd name="T8" fmla="*/ 116 w 133"/>
                <a:gd name="T9" fmla="*/ 97 h 135"/>
                <a:gd name="T10" fmla="*/ 133 w 133"/>
                <a:gd name="T11" fmla="*/ 97 h 135"/>
                <a:gd name="T12" fmla="*/ 133 w 133"/>
                <a:gd name="T13" fmla="*/ 0 h 135"/>
                <a:gd name="T14" fmla="*/ 0 w 133"/>
                <a:gd name="T15" fmla="*/ 0 h 135"/>
                <a:gd name="T16" fmla="*/ 123 w 133"/>
                <a:gd name="T17" fmla="*/ 87 h 135"/>
                <a:gd name="T18" fmla="*/ 106 w 133"/>
                <a:gd name="T19" fmla="*/ 87 h 135"/>
                <a:gd name="T20" fmla="*/ 106 w 133"/>
                <a:gd name="T21" fmla="*/ 103 h 135"/>
                <a:gd name="T22" fmla="*/ 96 w 133"/>
                <a:gd name="T23" fmla="*/ 87 h 135"/>
                <a:gd name="T24" fmla="*/ 9 w 133"/>
                <a:gd name="T25" fmla="*/ 87 h 135"/>
                <a:gd name="T26" fmla="*/ 9 w 133"/>
                <a:gd name="T27" fmla="*/ 10 h 135"/>
                <a:gd name="T28" fmla="*/ 123 w 133"/>
                <a:gd name="T29" fmla="*/ 10 h 135"/>
                <a:gd name="T30" fmla="*/ 123 w 133"/>
                <a:gd name="T31" fmla="*/ 8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5">
                  <a:moveTo>
                    <a:pt x="0" y="0"/>
                  </a:moveTo>
                  <a:lnTo>
                    <a:pt x="0" y="97"/>
                  </a:lnTo>
                  <a:lnTo>
                    <a:pt x="91" y="97"/>
                  </a:lnTo>
                  <a:lnTo>
                    <a:pt x="116" y="135"/>
                  </a:lnTo>
                  <a:lnTo>
                    <a:pt x="116" y="97"/>
                  </a:lnTo>
                  <a:lnTo>
                    <a:pt x="133" y="97"/>
                  </a:lnTo>
                  <a:lnTo>
                    <a:pt x="133" y="0"/>
                  </a:lnTo>
                  <a:lnTo>
                    <a:pt x="0" y="0"/>
                  </a:lnTo>
                  <a:close/>
                  <a:moveTo>
                    <a:pt x="123" y="87"/>
                  </a:moveTo>
                  <a:lnTo>
                    <a:pt x="106" y="87"/>
                  </a:lnTo>
                  <a:lnTo>
                    <a:pt x="106" y="103"/>
                  </a:lnTo>
                  <a:lnTo>
                    <a:pt x="96" y="87"/>
                  </a:lnTo>
                  <a:lnTo>
                    <a:pt x="9" y="87"/>
                  </a:lnTo>
                  <a:lnTo>
                    <a:pt x="9" y="10"/>
                  </a:lnTo>
                  <a:lnTo>
                    <a:pt x="123" y="10"/>
                  </a:lnTo>
                  <a:lnTo>
                    <a:pt x="123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942013" y="2328728"/>
            <a:ext cx="257175" cy="280988"/>
            <a:chOff x="5942013" y="2295525"/>
            <a:chExt cx="257175" cy="280988"/>
          </a:xfrm>
        </p:grpSpPr>
        <p:sp>
          <p:nvSpPr>
            <p:cNvPr id="591" name="Freeform 63"/>
            <p:cNvSpPr>
              <a:spLocks/>
            </p:cNvSpPr>
            <p:nvPr/>
          </p:nvSpPr>
          <p:spPr bwMode="auto">
            <a:xfrm>
              <a:off x="5956300" y="2309813"/>
              <a:ext cx="187325" cy="207963"/>
            </a:xfrm>
            <a:custGeom>
              <a:avLst/>
              <a:gdLst>
                <a:gd name="T0" fmla="*/ 469 w 473"/>
                <a:gd name="T1" fmla="*/ 292 h 527"/>
                <a:gd name="T2" fmla="*/ 443 w 473"/>
                <a:gd name="T3" fmla="*/ 227 h 527"/>
                <a:gd name="T4" fmla="*/ 432 w 473"/>
                <a:gd name="T5" fmla="*/ 225 h 527"/>
                <a:gd name="T6" fmla="*/ 401 w 473"/>
                <a:gd name="T7" fmla="*/ 230 h 527"/>
                <a:gd name="T8" fmla="*/ 373 w 473"/>
                <a:gd name="T9" fmla="*/ 203 h 527"/>
                <a:gd name="T10" fmla="*/ 366 w 473"/>
                <a:gd name="T11" fmla="*/ 176 h 527"/>
                <a:gd name="T12" fmla="*/ 389 w 473"/>
                <a:gd name="T13" fmla="*/ 124 h 527"/>
                <a:gd name="T14" fmla="*/ 402 w 473"/>
                <a:gd name="T15" fmla="*/ 106 h 527"/>
                <a:gd name="T16" fmla="*/ 461 w 473"/>
                <a:gd name="T17" fmla="*/ 91 h 527"/>
                <a:gd name="T18" fmla="*/ 430 w 473"/>
                <a:gd name="T19" fmla="*/ 61 h 527"/>
                <a:gd name="T20" fmla="*/ 408 w 473"/>
                <a:gd name="T21" fmla="*/ 44 h 527"/>
                <a:gd name="T22" fmla="*/ 350 w 473"/>
                <a:gd name="T23" fmla="*/ 15 h 527"/>
                <a:gd name="T24" fmla="*/ 335 w 473"/>
                <a:gd name="T25" fmla="*/ 10 h 527"/>
                <a:gd name="T26" fmla="*/ 300 w 473"/>
                <a:gd name="T27" fmla="*/ 3 h 527"/>
                <a:gd name="T28" fmla="*/ 284 w 473"/>
                <a:gd name="T29" fmla="*/ 1 h 527"/>
                <a:gd name="T30" fmla="*/ 275 w 473"/>
                <a:gd name="T31" fmla="*/ 1 h 527"/>
                <a:gd name="T32" fmla="*/ 261 w 473"/>
                <a:gd name="T33" fmla="*/ 0 h 527"/>
                <a:gd name="T34" fmla="*/ 213 w 473"/>
                <a:gd name="T35" fmla="*/ 24 h 527"/>
                <a:gd name="T36" fmla="*/ 231 w 473"/>
                <a:gd name="T37" fmla="*/ 26 h 527"/>
                <a:gd name="T38" fmla="*/ 244 w 473"/>
                <a:gd name="T39" fmla="*/ 42 h 527"/>
                <a:gd name="T40" fmla="*/ 225 w 473"/>
                <a:gd name="T41" fmla="*/ 50 h 527"/>
                <a:gd name="T42" fmla="*/ 193 w 473"/>
                <a:gd name="T43" fmla="*/ 70 h 527"/>
                <a:gd name="T44" fmla="*/ 164 w 473"/>
                <a:gd name="T45" fmla="*/ 87 h 527"/>
                <a:gd name="T46" fmla="*/ 149 w 473"/>
                <a:gd name="T47" fmla="*/ 100 h 527"/>
                <a:gd name="T48" fmla="*/ 146 w 473"/>
                <a:gd name="T49" fmla="*/ 120 h 527"/>
                <a:gd name="T50" fmla="*/ 140 w 473"/>
                <a:gd name="T51" fmla="*/ 119 h 527"/>
                <a:gd name="T52" fmla="*/ 107 w 473"/>
                <a:gd name="T53" fmla="*/ 105 h 527"/>
                <a:gd name="T54" fmla="*/ 86 w 473"/>
                <a:gd name="T55" fmla="*/ 140 h 527"/>
                <a:gd name="T56" fmla="*/ 91 w 473"/>
                <a:gd name="T57" fmla="*/ 149 h 527"/>
                <a:gd name="T58" fmla="*/ 108 w 473"/>
                <a:gd name="T59" fmla="*/ 148 h 527"/>
                <a:gd name="T60" fmla="*/ 119 w 473"/>
                <a:gd name="T61" fmla="*/ 140 h 527"/>
                <a:gd name="T62" fmla="*/ 128 w 473"/>
                <a:gd name="T63" fmla="*/ 138 h 527"/>
                <a:gd name="T64" fmla="*/ 127 w 473"/>
                <a:gd name="T65" fmla="*/ 153 h 527"/>
                <a:gd name="T66" fmla="*/ 141 w 473"/>
                <a:gd name="T67" fmla="*/ 159 h 527"/>
                <a:gd name="T68" fmla="*/ 144 w 473"/>
                <a:gd name="T69" fmla="*/ 163 h 527"/>
                <a:gd name="T70" fmla="*/ 154 w 473"/>
                <a:gd name="T71" fmla="*/ 194 h 527"/>
                <a:gd name="T72" fmla="*/ 169 w 473"/>
                <a:gd name="T73" fmla="*/ 179 h 527"/>
                <a:gd name="T74" fmla="*/ 218 w 473"/>
                <a:gd name="T75" fmla="*/ 194 h 527"/>
                <a:gd name="T76" fmla="*/ 261 w 473"/>
                <a:gd name="T77" fmla="*/ 234 h 527"/>
                <a:gd name="T78" fmla="*/ 301 w 473"/>
                <a:gd name="T79" fmla="*/ 249 h 527"/>
                <a:gd name="T80" fmla="*/ 306 w 473"/>
                <a:gd name="T81" fmla="*/ 267 h 527"/>
                <a:gd name="T82" fmla="*/ 279 w 473"/>
                <a:gd name="T83" fmla="*/ 327 h 527"/>
                <a:gd name="T84" fmla="*/ 261 w 473"/>
                <a:gd name="T85" fmla="*/ 342 h 527"/>
                <a:gd name="T86" fmla="*/ 256 w 473"/>
                <a:gd name="T87" fmla="*/ 353 h 527"/>
                <a:gd name="T88" fmla="*/ 198 w 473"/>
                <a:gd name="T89" fmla="*/ 459 h 527"/>
                <a:gd name="T90" fmla="*/ 179 w 473"/>
                <a:gd name="T91" fmla="*/ 463 h 527"/>
                <a:gd name="T92" fmla="*/ 169 w 473"/>
                <a:gd name="T93" fmla="*/ 399 h 527"/>
                <a:gd name="T94" fmla="*/ 176 w 473"/>
                <a:gd name="T95" fmla="*/ 309 h 527"/>
                <a:gd name="T96" fmla="*/ 144 w 473"/>
                <a:gd name="T97" fmla="*/ 222 h 527"/>
                <a:gd name="T98" fmla="*/ 135 w 473"/>
                <a:gd name="T99" fmla="*/ 198 h 527"/>
                <a:gd name="T100" fmla="*/ 118 w 473"/>
                <a:gd name="T101" fmla="*/ 169 h 527"/>
                <a:gd name="T102" fmla="*/ 104 w 473"/>
                <a:gd name="T103" fmla="*/ 165 h 527"/>
                <a:gd name="T104" fmla="*/ 47 w 473"/>
                <a:gd name="T105" fmla="*/ 113 h 527"/>
                <a:gd name="T106" fmla="*/ 261 w 473"/>
                <a:gd name="T107" fmla="*/ 527 h 527"/>
                <a:gd name="T108" fmla="*/ 283 w 473"/>
                <a:gd name="T109" fmla="*/ 526 h 527"/>
                <a:gd name="T110" fmla="*/ 447 w 473"/>
                <a:gd name="T111" fmla="*/ 340 h 527"/>
                <a:gd name="T112" fmla="*/ 464 w 473"/>
                <a:gd name="T113" fmla="*/ 31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3" h="527">
                  <a:moveTo>
                    <a:pt x="464" y="314"/>
                  </a:moveTo>
                  <a:cubicBezTo>
                    <a:pt x="464" y="306"/>
                    <a:pt x="468" y="299"/>
                    <a:pt x="469" y="292"/>
                  </a:cubicBezTo>
                  <a:cubicBezTo>
                    <a:pt x="470" y="281"/>
                    <a:pt x="465" y="269"/>
                    <a:pt x="461" y="259"/>
                  </a:cubicBezTo>
                  <a:cubicBezTo>
                    <a:pt x="456" y="248"/>
                    <a:pt x="451" y="236"/>
                    <a:pt x="443" y="227"/>
                  </a:cubicBezTo>
                  <a:cubicBezTo>
                    <a:pt x="442" y="226"/>
                    <a:pt x="440" y="225"/>
                    <a:pt x="439" y="225"/>
                  </a:cubicBezTo>
                  <a:cubicBezTo>
                    <a:pt x="437" y="224"/>
                    <a:pt x="434" y="224"/>
                    <a:pt x="432" y="225"/>
                  </a:cubicBezTo>
                  <a:cubicBezTo>
                    <a:pt x="424" y="226"/>
                    <a:pt x="416" y="228"/>
                    <a:pt x="407" y="230"/>
                  </a:cubicBezTo>
                  <a:cubicBezTo>
                    <a:pt x="405" y="230"/>
                    <a:pt x="403" y="231"/>
                    <a:pt x="401" y="230"/>
                  </a:cubicBezTo>
                  <a:cubicBezTo>
                    <a:pt x="400" y="229"/>
                    <a:pt x="399" y="228"/>
                    <a:pt x="397" y="227"/>
                  </a:cubicBezTo>
                  <a:cubicBezTo>
                    <a:pt x="389" y="220"/>
                    <a:pt x="381" y="211"/>
                    <a:pt x="373" y="203"/>
                  </a:cubicBezTo>
                  <a:cubicBezTo>
                    <a:pt x="370" y="199"/>
                    <a:pt x="367" y="197"/>
                    <a:pt x="366" y="192"/>
                  </a:cubicBezTo>
                  <a:cubicBezTo>
                    <a:pt x="365" y="187"/>
                    <a:pt x="365" y="182"/>
                    <a:pt x="366" y="176"/>
                  </a:cubicBezTo>
                  <a:cubicBezTo>
                    <a:pt x="366" y="170"/>
                    <a:pt x="366" y="164"/>
                    <a:pt x="368" y="159"/>
                  </a:cubicBezTo>
                  <a:cubicBezTo>
                    <a:pt x="372" y="146"/>
                    <a:pt x="383" y="136"/>
                    <a:pt x="389" y="124"/>
                  </a:cubicBezTo>
                  <a:cubicBezTo>
                    <a:pt x="391" y="120"/>
                    <a:pt x="392" y="116"/>
                    <a:pt x="395" y="113"/>
                  </a:cubicBezTo>
                  <a:cubicBezTo>
                    <a:pt x="397" y="110"/>
                    <a:pt x="399" y="108"/>
                    <a:pt x="402" y="106"/>
                  </a:cubicBezTo>
                  <a:cubicBezTo>
                    <a:pt x="411" y="100"/>
                    <a:pt x="421" y="95"/>
                    <a:pt x="431" y="92"/>
                  </a:cubicBezTo>
                  <a:cubicBezTo>
                    <a:pt x="441" y="89"/>
                    <a:pt x="450" y="90"/>
                    <a:pt x="461" y="91"/>
                  </a:cubicBezTo>
                  <a:cubicBezTo>
                    <a:pt x="461" y="90"/>
                    <a:pt x="460" y="89"/>
                    <a:pt x="459" y="88"/>
                  </a:cubicBezTo>
                  <a:cubicBezTo>
                    <a:pt x="450" y="78"/>
                    <a:pt x="441" y="69"/>
                    <a:pt x="430" y="61"/>
                  </a:cubicBezTo>
                  <a:cubicBezTo>
                    <a:pt x="429" y="60"/>
                    <a:pt x="428" y="59"/>
                    <a:pt x="427" y="58"/>
                  </a:cubicBezTo>
                  <a:cubicBezTo>
                    <a:pt x="420" y="53"/>
                    <a:pt x="414" y="49"/>
                    <a:pt x="408" y="44"/>
                  </a:cubicBezTo>
                  <a:cubicBezTo>
                    <a:pt x="402" y="40"/>
                    <a:pt x="396" y="36"/>
                    <a:pt x="389" y="33"/>
                  </a:cubicBezTo>
                  <a:cubicBezTo>
                    <a:pt x="377" y="26"/>
                    <a:pt x="364" y="20"/>
                    <a:pt x="350" y="15"/>
                  </a:cubicBezTo>
                  <a:cubicBezTo>
                    <a:pt x="350" y="15"/>
                    <a:pt x="350" y="15"/>
                    <a:pt x="350" y="15"/>
                  </a:cubicBezTo>
                  <a:cubicBezTo>
                    <a:pt x="345" y="13"/>
                    <a:pt x="340" y="12"/>
                    <a:pt x="335" y="10"/>
                  </a:cubicBezTo>
                  <a:cubicBezTo>
                    <a:pt x="334" y="10"/>
                    <a:pt x="333" y="10"/>
                    <a:pt x="333" y="10"/>
                  </a:cubicBezTo>
                  <a:cubicBezTo>
                    <a:pt x="322" y="7"/>
                    <a:pt x="311" y="4"/>
                    <a:pt x="300" y="3"/>
                  </a:cubicBezTo>
                  <a:cubicBezTo>
                    <a:pt x="299" y="3"/>
                    <a:pt x="298" y="3"/>
                    <a:pt x="297" y="2"/>
                  </a:cubicBezTo>
                  <a:cubicBezTo>
                    <a:pt x="293" y="2"/>
                    <a:pt x="288" y="2"/>
                    <a:pt x="284" y="1"/>
                  </a:cubicBezTo>
                  <a:cubicBezTo>
                    <a:pt x="282" y="1"/>
                    <a:pt x="280" y="1"/>
                    <a:pt x="278" y="1"/>
                  </a:cubicBezTo>
                  <a:cubicBezTo>
                    <a:pt x="277" y="1"/>
                    <a:pt x="276" y="1"/>
                    <a:pt x="275" y="1"/>
                  </a:cubicBezTo>
                  <a:cubicBezTo>
                    <a:pt x="273" y="0"/>
                    <a:pt x="270" y="0"/>
                    <a:pt x="267" y="0"/>
                  </a:cubicBezTo>
                  <a:cubicBezTo>
                    <a:pt x="265" y="0"/>
                    <a:pt x="263" y="0"/>
                    <a:pt x="261" y="0"/>
                  </a:cubicBezTo>
                  <a:cubicBezTo>
                    <a:pt x="246" y="1"/>
                    <a:pt x="232" y="4"/>
                    <a:pt x="218" y="10"/>
                  </a:cubicBezTo>
                  <a:cubicBezTo>
                    <a:pt x="213" y="13"/>
                    <a:pt x="208" y="18"/>
                    <a:pt x="213" y="24"/>
                  </a:cubicBezTo>
                  <a:cubicBezTo>
                    <a:pt x="215" y="26"/>
                    <a:pt x="218" y="27"/>
                    <a:pt x="222" y="26"/>
                  </a:cubicBezTo>
                  <a:cubicBezTo>
                    <a:pt x="225" y="26"/>
                    <a:pt x="228" y="26"/>
                    <a:pt x="231" y="26"/>
                  </a:cubicBezTo>
                  <a:cubicBezTo>
                    <a:pt x="238" y="27"/>
                    <a:pt x="243" y="32"/>
                    <a:pt x="244" y="38"/>
                  </a:cubicBezTo>
                  <a:cubicBezTo>
                    <a:pt x="245" y="39"/>
                    <a:pt x="245" y="41"/>
                    <a:pt x="244" y="42"/>
                  </a:cubicBezTo>
                  <a:cubicBezTo>
                    <a:pt x="243" y="43"/>
                    <a:pt x="242" y="43"/>
                    <a:pt x="241" y="44"/>
                  </a:cubicBezTo>
                  <a:cubicBezTo>
                    <a:pt x="236" y="46"/>
                    <a:pt x="230" y="48"/>
                    <a:pt x="225" y="50"/>
                  </a:cubicBezTo>
                  <a:cubicBezTo>
                    <a:pt x="217" y="52"/>
                    <a:pt x="209" y="56"/>
                    <a:pt x="202" y="61"/>
                  </a:cubicBezTo>
                  <a:cubicBezTo>
                    <a:pt x="199" y="64"/>
                    <a:pt x="196" y="67"/>
                    <a:pt x="193" y="70"/>
                  </a:cubicBezTo>
                  <a:cubicBezTo>
                    <a:pt x="188" y="76"/>
                    <a:pt x="182" y="80"/>
                    <a:pt x="175" y="84"/>
                  </a:cubicBezTo>
                  <a:cubicBezTo>
                    <a:pt x="171" y="86"/>
                    <a:pt x="169" y="87"/>
                    <a:pt x="164" y="87"/>
                  </a:cubicBezTo>
                  <a:cubicBezTo>
                    <a:pt x="161" y="87"/>
                    <a:pt x="158" y="87"/>
                    <a:pt x="155" y="89"/>
                  </a:cubicBezTo>
                  <a:cubicBezTo>
                    <a:pt x="152" y="91"/>
                    <a:pt x="150" y="96"/>
                    <a:pt x="149" y="100"/>
                  </a:cubicBezTo>
                  <a:cubicBezTo>
                    <a:pt x="148" y="105"/>
                    <a:pt x="148" y="110"/>
                    <a:pt x="147" y="116"/>
                  </a:cubicBezTo>
                  <a:cubicBezTo>
                    <a:pt x="147" y="117"/>
                    <a:pt x="147" y="119"/>
                    <a:pt x="146" y="120"/>
                  </a:cubicBezTo>
                  <a:cubicBezTo>
                    <a:pt x="146" y="121"/>
                    <a:pt x="144" y="122"/>
                    <a:pt x="143" y="122"/>
                  </a:cubicBezTo>
                  <a:cubicBezTo>
                    <a:pt x="142" y="122"/>
                    <a:pt x="141" y="120"/>
                    <a:pt x="140" y="119"/>
                  </a:cubicBezTo>
                  <a:cubicBezTo>
                    <a:pt x="136" y="113"/>
                    <a:pt x="135" y="102"/>
                    <a:pt x="126" y="102"/>
                  </a:cubicBezTo>
                  <a:cubicBezTo>
                    <a:pt x="120" y="101"/>
                    <a:pt x="113" y="104"/>
                    <a:pt x="107" y="105"/>
                  </a:cubicBezTo>
                  <a:cubicBezTo>
                    <a:pt x="101" y="107"/>
                    <a:pt x="95" y="110"/>
                    <a:pt x="91" y="115"/>
                  </a:cubicBezTo>
                  <a:cubicBezTo>
                    <a:pt x="86" y="122"/>
                    <a:pt x="86" y="131"/>
                    <a:pt x="86" y="140"/>
                  </a:cubicBezTo>
                  <a:cubicBezTo>
                    <a:pt x="87" y="141"/>
                    <a:pt x="87" y="143"/>
                    <a:pt x="87" y="144"/>
                  </a:cubicBezTo>
                  <a:cubicBezTo>
                    <a:pt x="88" y="146"/>
                    <a:pt x="89" y="148"/>
                    <a:pt x="91" y="149"/>
                  </a:cubicBezTo>
                  <a:cubicBezTo>
                    <a:pt x="94" y="151"/>
                    <a:pt x="99" y="154"/>
                    <a:pt x="103" y="152"/>
                  </a:cubicBezTo>
                  <a:cubicBezTo>
                    <a:pt x="105" y="152"/>
                    <a:pt x="107" y="150"/>
                    <a:pt x="108" y="148"/>
                  </a:cubicBezTo>
                  <a:cubicBezTo>
                    <a:pt x="109" y="146"/>
                    <a:pt x="110" y="144"/>
                    <a:pt x="112" y="142"/>
                  </a:cubicBezTo>
                  <a:cubicBezTo>
                    <a:pt x="114" y="141"/>
                    <a:pt x="116" y="140"/>
                    <a:pt x="119" y="140"/>
                  </a:cubicBezTo>
                  <a:cubicBezTo>
                    <a:pt x="121" y="139"/>
                    <a:pt x="124" y="138"/>
                    <a:pt x="126" y="138"/>
                  </a:cubicBezTo>
                  <a:cubicBezTo>
                    <a:pt x="127" y="138"/>
                    <a:pt x="127" y="138"/>
                    <a:pt x="128" y="138"/>
                  </a:cubicBezTo>
                  <a:cubicBezTo>
                    <a:pt x="128" y="138"/>
                    <a:pt x="128" y="139"/>
                    <a:pt x="128" y="139"/>
                  </a:cubicBezTo>
                  <a:cubicBezTo>
                    <a:pt x="129" y="144"/>
                    <a:pt x="126" y="148"/>
                    <a:pt x="127" y="153"/>
                  </a:cubicBezTo>
                  <a:cubicBezTo>
                    <a:pt x="128" y="158"/>
                    <a:pt x="132" y="160"/>
                    <a:pt x="137" y="159"/>
                  </a:cubicBezTo>
                  <a:cubicBezTo>
                    <a:pt x="138" y="159"/>
                    <a:pt x="140" y="159"/>
                    <a:pt x="141" y="159"/>
                  </a:cubicBezTo>
                  <a:cubicBezTo>
                    <a:pt x="142" y="159"/>
                    <a:pt x="144" y="159"/>
                    <a:pt x="144" y="161"/>
                  </a:cubicBezTo>
                  <a:cubicBezTo>
                    <a:pt x="144" y="161"/>
                    <a:pt x="144" y="162"/>
                    <a:pt x="144" y="163"/>
                  </a:cubicBezTo>
                  <a:cubicBezTo>
                    <a:pt x="142" y="173"/>
                    <a:pt x="132" y="179"/>
                    <a:pt x="139" y="189"/>
                  </a:cubicBezTo>
                  <a:cubicBezTo>
                    <a:pt x="142" y="194"/>
                    <a:pt x="151" y="202"/>
                    <a:pt x="154" y="194"/>
                  </a:cubicBezTo>
                  <a:cubicBezTo>
                    <a:pt x="158" y="190"/>
                    <a:pt x="162" y="186"/>
                    <a:pt x="165" y="182"/>
                  </a:cubicBezTo>
                  <a:cubicBezTo>
                    <a:pt x="166" y="181"/>
                    <a:pt x="168" y="180"/>
                    <a:pt x="169" y="179"/>
                  </a:cubicBezTo>
                  <a:cubicBezTo>
                    <a:pt x="172" y="178"/>
                    <a:pt x="179" y="176"/>
                    <a:pt x="182" y="177"/>
                  </a:cubicBezTo>
                  <a:cubicBezTo>
                    <a:pt x="196" y="179"/>
                    <a:pt x="205" y="187"/>
                    <a:pt x="218" y="194"/>
                  </a:cubicBezTo>
                  <a:cubicBezTo>
                    <a:pt x="224" y="198"/>
                    <a:pt x="247" y="211"/>
                    <a:pt x="252" y="226"/>
                  </a:cubicBezTo>
                  <a:cubicBezTo>
                    <a:pt x="254" y="230"/>
                    <a:pt x="257" y="233"/>
                    <a:pt x="261" y="234"/>
                  </a:cubicBezTo>
                  <a:cubicBezTo>
                    <a:pt x="264" y="235"/>
                    <a:pt x="268" y="236"/>
                    <a:pt x="271" y="237"/>
                  </a:cubicBezTo>
                  <a:cubicBezTo>
                    <a:pt x="281" y="241"/>
                    <a:pt x="291" y="245"/>
                    <a:pt x="301" y="249"/>
                  </a:cubicBezTo>
                  <a:cubicBezTo>
                    <a:pt x="303" y="251"/>
                    <a:pt x="306" y="252"/>
                    <a:pt x="307" y="254"/>
                  </a:cubicBezTo>
                  <a:cubicBezTo>
                    <a:pt x="310" y="258"/>
                    <a:pt x="308" y="263"/>
                    <a:pt x="306" y="267"/>
                  </a:cubicBezTo>
                  <a:cubicBezTo>
                    <a:pt x="301" y="281"/>
                    <a:pt x="296" y="294"/>
                    <a:pt x="291" y="307"/>
                  </a:cubicBezTo>
                  <a:cubicBezTo>
                    <a:pt x="288" y="315"/>
                    <a:pt x="285" y="323"/>
                    <a:pt x="279" y="327"/>
                  </a:cubicBezTo>
                  <a:cubicBezTo>
                    <a:pt x="275" y="330"/>
                    <a:pt x="271" y="332"/>
                    <a:pt x="267" y="334"/>
                  </a:cubicBezTo>
                  <a:cubicBezTo>
                    <a:pt x="265" y="336"/>
                    <a:pt x="263" y="339"/>
                    <a:pt x="261" y="342"/>
                  </a:cubicBezTo>
                  <a:cubicBezTo>
                    <a:pt x="261" y="342"/>
                    <a:pt x="261" y="342"/>
                    <a:pt x="261" y="342"/>
                  </a:cubicBezTo>
                  <a:cubicBezTo>
                    <a:pt x="259" y="345"/>
                    <a:pt x="257" y="349"/>
                    <a:pt x="256" y="353"/>
                  </a:cubicBezTo>
                  <a:cubicBezTo>
                    <a:pt x="241" y="385"/>
                    <a:pt x="212" y="408"/>
                    <a:pt x="200" y="440"/>
                  </a:cubicBezTo>
                  <a:cubicBezTo>
                    <a:pt x="198" y="446"/>
                    <a:pt x="196" y="452"/>
                    <a:pt x="198" y="459"/>
                  </a:cubicBezTo>
                  <a:cubicBezTo>
                    <a:pt x="199" y="465"/>
                    <a:pt x="203" y="471"/>
                    <a:pt x="210" y="472"/>
                  </a:cubicBezTo>
                  <a:cubicBezTo>
                    <a:pt x="199" y="476"/>
                    <a:pt x="186" y="472"/>
                    <a:pt x="179" y="463"/>
                  </a:cubicBezTo>
                  <a:cubicBezTo>
                    <a:pt x="171" y="455"/>
                    <a:pt x="168" y="444"/>
                    <a:pt x="167" y="432"/>
                  </a:cubicBezTo>
                  <a:cubicBezTo>
                    <a:pt x="166" y="421"/>
                    <a:pt x="168" y="410"/>
                    <a:pt x="169" y="399"/>
                  </a:cubicBezTo>
                  <a:cubicBezTo>
                    <a:pt x="173" y="376"/>
                    <a:pt x="175" y="353"/>
                    <a:pt x="177" y="330"/>
                  </a:cubicBezTo>
                  <a:cubicBezTo>
                    <a:pt x="178" y="323"/>
                    <a:pt x="178" y="316"/>
                    <a:pt x="176" y="309"/>
                  </a:cubicBezTo>
                  <a:cubicBezTo>
                    <a:pt x="173" y="303"/>
                    <a:pt x="168" y="299"/>
                    <a:pt x="163" y="294"/>
                  </a:cubicBezTo>
                  <a:cubicBezTo>
                    <a:pt x="144" y="276"/>
                    <a:pt x="129" y="248"/>
                    <a:pt x="144" y="222"/>
                  </a:cubicBezTo>
                  <a:cubicBezTo>
                    <a:pt x="146" y="218"/>
                    <a:pt x="149" y="214"/>
                    <a:pt x="148" y="210"/>
                  </a:cubicBezTo>
                  <a:cubicBezTo>
                    <a:pt x="146" y="204"/>
                    <a:pt x="140" y="201"/>
                    <a:pt x="135" y="198"/>
                  </a:cubicBezTo>
                  <a:cubicBezTo>
                    <a:pt x="130" y="195"/>
                    <a:pt x="124" y="191"/>
                    <a:pt x="121" y="184"/>
                  </a:cubicBezTo>
                  <a:cubicBezTo>
                    <a:pt x="119" y="179"/>
                    <a:pt x="123" y="173"/>
                    <a:pt x="118" y="169"/>
                  </a:cubicBezTo>
                  <a:cubicBezTo>
                    <a:pt x="117" y="168"/>
                    <a:pt x="116" y="167"/>
                    <a:pt x="115" y="167"/>
                  </a:cubicBezTo>
                  <a:cubicBezTo>
                    <a:pt x="111" y="165"/>
                    <a:pt x="108" y="165"/>
                    <a:pt x="104" y="165"/>
                  </a:cubicBezTo>
                  <a:cubicBezTo>
                    <a:pt x="79" y="163"/>
                    <a:pt x="56" y="146"/>
                    <a:pt x="48" y="122"/>
                  </a:cubicBezTo>
                  <a:cubicBezTo>
                    <a:pt x="47" y="119"/>
                    <a:pt x="46" y="116"/>
                    <a:pt x="47" y="113"/>
                  </a:cubicBezTo>
                  <a:cubicBezTo>
                    <a:pt x="17" y="158"/>
                    <a:pt x="0" y="210"/>
                    <a:pt x="0" y="263"/>
                  </a:cubicBezTo>
                  <a:cubicBezTo>
                    <a:pt x="0" y="408"/>
                    <a:pt x="117" y="525"/>
                    <a:pt x="261" y="527"/>
                  </a:cubicBezTo>
                  <a:cubicBezTo>
                    <a:pt x="262" y="527"/>
                    <a:pt x="263" y="527"/>
                    <a:pt x="263" y="527"/>
                  </a:cubicBezTo>
                  <a:cubicBezTo>
                    <a:pt x="270" y="527"/>
                    <a:pt x="276" y="526"/>
                    <a:pt x="283" y="526"/>
                  </a:cubicBezTo>
                  <a:cubicBezTo>
                    <a:pt x="282" y="519"/>
                    <a:pt x="281" y="513"/>
                    <a:pt x="281" y="506"/>
                  </a:cubicBezTo>
                  <a:cubicBezTo>
                    <a:pt x="281" y="414"/>
                    <a:pt x="356" y="340"/>
                    <a:pt x="447" y="340"/>
                  </a:cubicBezTo>
                  <a:cubicBezTo>
                    <a:pt x="456" y="340"/>
                    <a:pt x="465" y="341"/>
                    <a:pt x="473" y="342"/>
                  </a:cubicBezTo>
                  <a:cubicBezTo>
                    <a:pt x="470" y="332"/>
                    <a:pt x="464" y="324"/>
                    <a:pt x="464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64"/>
            <p:cNvSpPr>
              <a:spLocks/>
            </p:cNvSpPr>
            <p:nvPr/>
          </p:nvSpPr>
          <p:spPr bwMode="auto">
            <a:xfrm>
              <a:off x="6059488" y="2309813"/>
              <a:ext cx="84138" cy="207963"/>
            </a:xfrm>
            <a:custGeom>
              <a:avLst/>
              <a:gdLst>
                <a:gd name="T0" fmla="*/ 20 w 212"/>
                <a:gd name="T1" fmla="*/ 506 h 527"/>
                <a:gd name="T2" fmla="*/ 186 w 212"/>
                <a:gd name="T3" fmla="*/ 340 h 527"/>
                <a:gd name="T4" fmla="*/ 212 w 212"/>
                <a:gd name="T5" fmla="*/ 342 h 527"/>
                <a:gd name="T6" fmla="*/ 203 w 212"/>
                <a:gd name="T7" fmla="*/ 314 h 527"/>
                <a:gd name="T8" fmla="*/ 208 w 212"/>
                <a:gd name="T9" fmla="*/ 292 h 527"/>
                <a:gd name="T10" fmla="*/ 200 w 212"/>
                <a:gd name="T11" fmla="*/ 259 h 527"/>
                <a:gd name="T12" fmla="*/ 182 w 212"/>
                <a:gd name="T13" fmla="*/ 227 h 527"/>
                <a:gd name="T14" fmla="*/ 178 w 212"/>
                <a:gd name="T15" fmla="*/ 225 h 527"/>
                <a:gd name="T16" fmla="*/ 171 w 212"/>
                <a:gd name="T17" fmla="*/ 225 h 527"/>
                <a:gd name="T18" fmla="*/ 146 w 212"/>
                <a:gd name="T19" fmla="*/ 230 h 527"/>
                <a:gd name="T20" fmla="*/ 140 w 212"/>
                <a:gd name="T21" fmla="*/ 230 h 527"/>
                <a:gd name="T22" fmla="*/ 136 w 212"/>
                <a:gd name="T23" fmla="*/ 227 h 527"/>
                <a:gd name="T24" fmla="*/ 112 w 212"/>
                <a:gd name="T25" fmla="*/ 203 h 527"/>
                <a:gd name="T26" fmla="*/ 105 w 212"/>
                <a:gd name="T27" fmla="*/ 192 h 527"/>
                <a:gd name="T28" fmla="*/ 105 w 212"/>
                <a:gd name="T29" fmla="*/ 176 h 527"/>
                <a:gd name="T30" fmla="*/ 107 w 212"/>
                <a:gd name="T31" fmla="*/ 159 h 527"/>
                <a:gd name="T32" fmla="*/ 128 w 212"/>
                <a:gd name="T33" fmla="*/ 124 h 527"/>
                <a:gd name="T34" fmla="*/ 134 w 212"/>
                <a:gd name="T35" fmla="*/ 113 h 527"/>
                <a:gd name="T36" fmla="*/ 141 w 212"/>
                <a:gd name="T37" fmla="*/ 106 h 527"/>
                <a:gd name="T38" fmla="*/ 170 w 212"/>
                <a:gd name="T39" fmla="*/ 92 h 527"/>
                <a:gd name="T40" fmla="*/ 200 w 212"/>
                <a:gd name="T41" fmla="*/ 91 h 527"/>
                <a:gd name="T42" fmla="*/ 198 w 212"/>
                <a:gd name="T43" fmla="*/ 88 h 527"/>
                <a:gd name="T44" fmla="*/ 169 w 212"/>
                <a:gd name="T45" fmla="*/ 61 h 527"/>
                <a:gd name="T46" fmla="*/ 166 w 212"/>
                <a:gd name="T47" fmla="*/ 58 h 527"/>
                <a:gd name="T48" fmla="*/ 147 w 212"/>
                <a:gd name="T49" fmla="*/ 44 h 527"/>
                <a:gd name="T50" fmla="*/ 128 w 212"/>
                <a:gd name="T51" fmla="*/ 33 h 527"/>
                <a:gd name="T52" fmla="*/ 89 w 212"/>
                <a:gd name="T53" fmla="*/ 15 h 527"/>
                <a:gd name="T54" fmla="*/ 89 w 212"/>
                <a:gd name="T55" fmla="*/ 15 h 527"/>
                <a:gd name="T56" fmla="*/ 74 w 212"/>
                <a:gd name="T57" fmla="*/ 10 h 527"/>
                <a:gd name="T58" fmla="*/ 72 w 212"/>
                <a:gd name="T59" fmla="*/ 10 h 527"/>
                <a:gd name="T60" fmla="*/ 39 w 212"/>
                <a:gd name="T61" fmla="*/ 3 h 527"/>
                <a:gd name="T62" fmla="*/ 36 w 212"/>
                <a:gd name="T63" fmla="*/ 2 h 527"/>
                <a:gd name="T64" fmla="*/ 23 w 212"/>
                <a:gd name="T65" fmla="*/ 1 h 527"/>
                <a:gd name="T66" fmla="*/ 17 w 212"/>
                <a:gd name="T67" fmla="*/ 1 h 527"/>
                <a:gd name="T68" fmla="*/ 14 w 212"/>
                <a:gd name="T69" fmla="*/ 1 h 527"/>
                <a:gd name="T70" fmla="*/ 6 w 212"/>
                <a:gd name="T71" fmla="*/ 0 h 527"/>
                <a:gd name="T72" fmla="*/ 0 w 212"/>
                <a:gd name="T73" fmla="*/ 0 h 527"/>
                <a:gd name="T74" fmla="*/ 0 w 212"/>
                <a:gd name="T75" fmla="*/ 234 h 527"/>
                <a:gd name="T76" fmla="*/ 10 w 212"/>
                <a:gd name="T77" fmla="*/ 237 h 527"/>
                <a:gd name="T78" fmla="*/ 40 w 212"/>
                <a:gd name="T79" fmla="*/ 249 h 527"/>
                <a:gd name="T80" fmla="*/ 46 w 212"/>
                <a:gd name="T81" fmla="*/ 254 h 527"/>
                <a:gd name="T82" fmla="*/ 45 w 212"/>
                <a:gd name="T83" fmla="*/ 267 h 527"/>
                <a:gd name="T84" fmla="*/ 30 w 212"/>
                <a:gd name="T85" fmla="*/ 307 h 527"/>
                <a:gd name="T86" fmla="*/ 18 w 212"/>
                <a:gd name="T87" fmla="*/ 327 h 527"/>
                <a:gd name="T88" fmla="*/ 6 w 212"/>
                <a:gd name="T89" fmla="*/ 334 h 527"/>
                <a:gd name="T90" fmla="*/ 0 w 212"/>
                <a:gd name="T91" fmla="*/ 342 h 527"/>
                <a:gd name="T92" fmla="*/ 0 w 212"/>
                <a:gd name="T93" fmla="*/ 527 h 527"/>
                <a:gd name="T94" fmla="*/ 2 w 212"/>
                <a:gd name="T95" fmla="*/ 527 h 527"/>
                <a:gd name="T96" fmla="*/ 22 w 212"/>
                <a:gd name="T97" fmla="*/ 526 h 527"/>
                <a:gd name="T98" fmla="*/ 20 w 212"/>
                <a:gd name="T99" fmla="*/ 506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2" h="527">
                  <a:moveTo>
                    <a:pt x="20" y="506"/>
                  </a:moveTo>
                  <a:cubicBezTo>
                    <a:pt x="20" y="414"/>
                    <a:pt x="95" y="340"/>
                    <a:pt x="186" y="340"/>
                  </a:cubicBezTo>
                  <a:cubicBezTo>
                    <a:pt x="195" y="340"/>
                    <a:pt x="204" y="341"/>
                    <a:pt x="212" y="342"/>
                  </a:cubicBezTo>
                  <a:cubicBezTo>
                    <a:pt x="209" y="332"/>
                    <a:pt x="203" y="324"/>
                    <a:pt x="203" y="314"/>
                  </a:cubicBezTo>
                  <a:cubicBezTo>
                    <a:pt x="203" y="306"/>
                    <a:pt x="207" y="299"/>
                    <a:pt x="208" y="292"/>
                  </a:cubicBezTo>
                  <a:cubicBezTo>
                    <a:pt x="209" y="281"/>
                    <a:pt x="204" y="269"/>
                    <a:pt x="200" y="259"/>
                  </a:cubicBezTo>
                  <a:cubicBezTo>
                    <a:pt x="195" y="248"/>
                    <a:pt x="190" y="236"/>
                    <a:pt x="182" y="227"/>
                  </a:cubicBezTo>
                  <a:cubicBezTo>
                    <a:pt x="181" y="226"/>
                    <a:pt x="179" y="225"/>
                    <a:pt x="178" y="225"/>
                  </a:cubicBezTo>
                  <a:cubicBezTo>
                    <a:pt x="176" y="224"/>
                    <a:pt x="173" y="224"/>
                    <a:pt x="171" y="225"/>
                  </a:cubicBezTo>
                  <a:cubicBezTo>
                    <a:pt x="163" y="226"/>
                    <a:pt x="155" y="228"/>
                    <a:pt x="146" y="230"/>
                  </a:cubicBezTo>
                  <a:cubicBezTo>
                    <a:pt x="144" y="230"/>
                    <a:pt x="142" y="231"/>
                    <a:pt x="140" y="230"/>
                  </a:cubicBezTo>
                  <a:cubicBezTo>
                    <a:pt x="139" y="229"/>
                    <a:pt x="138" y="228"/>
                    <a:pt x="136" y="227"/>
                  </a:cubicBezTo>
                  <a:cubicBezTo>
                    <a:pt x="128" y="220"/>
                    <a:pt x="120" y="211"/>
                    <a:pt x="112" y="203"/>
                  </a:cubicBezTo>
                  <a:cubicBezTo>
                    <a:pt x="109" y="199"/>
                    <a:pt x="106" y="197"/>
                    <a:pt x="105" y="192"/>
                  </a:cubicBezTo>
                  <a:cubicBezTo>
                    <a:pt x="104" y="187"/>
                    <a:pt x="104" y="182"/>
                    <a:pt x="105" y="176"/>
                  </a:cubicBezTo>
                  <a:cubicBezTo>
                    <a:pt x="105" y="170"/>
                    <a:pt x="105" y="164"/>
                    <a:pt x="107" y="159"/>
                  </a:cubicBezTo>
                  <a:cubicBezTo>
                    <a:pt x="111" y="146"/>
                    <a:pt x="122" y="136"/>
                    <a:pt x="128" y="124"/>
                  </a:cubicBezTo>
                  <a:cubicBezTo>
                    <a:pt x="130" y="120"/>
                    <a:pt x="131" y="116"/>
                    <a:pt x="134" y="113"/>
                  </a:cubicBezTo>
                  <a:cubicBezTo>
                    <a:pt x="136" y="110"/>
                    <a:pt x="138" y="108"/>
                    <a:pt x="141" y="106"/>
                  </a:cubicBezTo>
                  <a:cubicBezTo>
                    <a:pt x="150" y="100"/>
                    <a:pt x="160" y="95"/>
                    <a:pt x="170" y="92"/>
                  </a:cubicBezTo>
                  <a:cubicBezTo>
                    <a:pt x="180" y="89"/>
                    <a:pt x="189" y="90"/>
                    <a:pt x="200" y="91"/>
                  </a:cubicBezTo>
                  <a:cubicBezTo>
                    <a:pt x="200" y="90"/>
                    <a:pt x="199" y="89"/>
                    <a:pt x="198" y="88"/>
                  </a:cubicBezTo>
                  <a:cubicBezTo>
                    <a:pt x="189" y="78"/>
                    <a:pt x="180" y="69"/>
                    <a:pt x="169" y="61"/>
                  </a:cubicBezTo>
                  <a:cubicBezTo>
                    <a:pt x="168" y="60"/>
                    <a:pt x="167" y="59"/>
                    <a:pt x="166" y="58"/>
                  </a:cubicBezTo>
                  <a:cubicBezTo>
                    <a:pt x="159" y="53"/>
                    <a:pt x="153" y="49"/>
                    <a:pt x="147" y="44"/>
                  </a:cubicBezTo>
                  <a:cubicBezTo>
                    <a:pt x="141" y="40"/>
                    <a:pt x="135" y="36"/>
                    <a:pt x="128" y="33"/>
                  </a:cubicBezTo>
                  <a:cubicBezTo>
                    <a:pt x="116" y="26"/>
                    <a:pt x="103" y="20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4" y="13"/>
                    <a:pt x="79" y="12"/>
                    <a:pt x="74" y="10"/>
                  </a:cubicBezTo>
                  <a:cubicBezTo>
                    <a:pt x="73" y="10"/>
                    <a:pt x="72" y="10"/>
                    <a:pt x="72" y="10"/>
                  </a:cubicBezTo>
                  <a:cubicBezTo>
                    <a:pt x="61" y="7"/>
                    <a:pt x="50" y="4"/>
                    <a:pt x="39" y="3"/>
                  </a:cubicBezTo>
                  <a:cubicBezTo>
                    <a:pt x="38" y="3"/>
                    <a:pt x="37" y="3"/>
                    <a:pt x="36" y="2"/>
                  </a:cubicBezTo>
                  <a:cubicBezTo>
                    <a:pt x="32" y="2"/>
                    <a:pt x="27" y="2"/>
                    <a:pt x="23" y="1"/>
                  </a:cubicBezTo>
                  <a:cubicBezTo>
                    <a:pt x="21" y="1"/>
                    <a:pt x="19" y="1"/>
                    <a:pt x="17" y="1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2" y="0"/>
                    <a:pt x="9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234"/>
                    <a:pt x="0" y="234"/>
                    <a:pt x="0" y="234"/>
                  </a:cubicBezTo>
                  <a:cubicBezTo>
                    <a:pt x="3" y="235"/>
                    <a:pt x="7" y="236"/>
                    <a:pt x="10" y="237"/>
                  </a:cubicBezTo>
                  <a:cubicBezTo>
                    <a:pt x="20" y="241"/>
                    <a:pt x="30" y="245"/>
                    <a:pt x="40" y="249"/>
                  </a:cubicBezTo>
                  <a:cubicBezTo>
                    <a:pt x="42" y="251"/>
                    <a:pt x="45" y="252"/>
                    <a:pt x="46" y="254"/>
                  </a:cubicBezTo>
                  <a:cubicBezTo>
                    <a:pt x="49" y="258"/>
                    <a:pt x="47" y="263"/>
                    <a:pt x="45" y="267"/>
                  </a:cubicBezTo>
                  <a:cubicBezTo>
                    <a:pt x="40" y="281"/>
                    <a:pt x="35" y="294"/>
                    <a:pt x="30" y="307"/>
                  </a:cubicBezTo>
                  <a:cubicBezTo>
                    <a:pt x="27" y="315"/>
                    <a:pt x="24" y="323"/>
                    <a:pt x="18" y="327"/>
                  </a:cubicBezTo>
                  <a:cubicBezTo>
                    <a:pt x="14" y="330"/>
                    <a:pt x="10" y="332"/>
                    <a:pt x="6" y="334"/>
                  </a:cubicBezTo>
                  <a:cubicBezTo>
                    <a:pt x="4" y="336"/>
                    <a:pt x="2" y="339"/>
                    <a:pt x="0" y="342"/>
                  </a:cubicBezTo>
                  <a:cubicBezTo>
                    <a:pt x="0" y="527"/>
                    <a:pt x="0" y="527"/>
                    <a:pt x="0" y="527"/>
                  </a:cubicBezTo>
                  <a:cubicBezTo>
                    <a:pt x="1" y="527"/>
                    <a:pt x="2" y="527"/>
                    <a:pt x="2" y="527"/>
                  </a:cubicBezTo>
                  <a:cubicBezTo>
                    <a:pt x="9" y="527"/>
                    <a:pt x="15" y="526"/>
                    <a:pt x="22" y="526"/>
                  </a:cubicBezTo>
                  <a:cubicBezTo>
                    <a:pt x="21" y="519"/>
                    <a:pt x="20" y="513"/>
                    <a:pt x="20" y="50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65"/>
            <p:cNvSpPr>
              <a:spLocks/>
            </p:cNvSpPr>
            <p:nvPr/>
          </p:nvSpPr>
          <p:spPr bwMode="auto">
            <a:xfrm>
              <a:off x="5942013" y="2295525"/>
              <a:ext cx="236538" cy="236538"/>
            </a:xfrm>
            <a:custGeom>
              <a:avLst/>
              <a:gdLst>
                <a:gd name="T0" fmla="*/ 297 w 595"/>
                <a:gd name="T1" fmla="*/ 561 h 595"/>
                <a:gd name="T2" fmla="*/ 81 w 595"/>
                <a:gd name="T3" fmla="*/ 147 h 595"/>
                <a:gd name="T4" fmla="*/ 138 w 595"/>
                <a:gd name="T5" fmla="*/ 199 h 595"/>
                <a:gd name="T6" fmla="*/ 152 w 595"/>
                <a:gd name="T7" fmla="*/ 203 h 595"/>
                <a:gd name="T8" fmla="*/ 169 w 595"/>
                <a:gd name="T9" fmla="*/ 232 h 595"/>
                <a:gd name="T10" fmla="*/ 178 w 595"/>
                <a:gd name="T11" fmla="*/ 256 h 595"/>
                <a:gd name="T12" fmla="*/ 210 w 595"/>
                <a:gd name="T13" fmla="*/ 343 h 595"/>
                <a:gd name="T14" fmla="*/ 203 w 595"/>
                <a:gd name="T15" fmla="*/ 433 h 595"/>
                <a:gd name="T16" fmla="*/ 213 w 595"/>
                <a:gd name="T17" fmla="*/ 497 h 595"/>
                <a:gd name="T18" fmla="*/ 232 w 595"/>
                <a:gd name="T19" fmla="*/ 493 h 595"/>
                <a:gd name="T20" fmla="*/ 290 w 595"/>
                <a:gd name="T21" fmla="*/ 387 h 595"/>
                <a:gd name="T22" fmla="*/ 313 w 595"/>
                <a:gd name="T23" fmla="*/ 361 h 595"/>
                <a:gd name="T24" fmla="*/ 340 w 595"/>
                <a:gd name="T25" fmla="*/ 301 h 595"/>
                <a:gd name="T26" fmla="*/ 335 w 595"/>
                <a:gd name="T27" fmla="*/ 283 h 595"/>
                <a:gd name="T28" fmla="*/ 286 w 595"/>
                <a:gd name="T29" fmla="*/ 260 h 595"/>
                <a:gd name="T30" fmla="*/ 216 w 595"/>
                <a:gd name="T31" fmla="*/ 211 h 595"/>
                <a:gd name="T32" fmla="*/ 199 w 595"/>
                <a:gd name="T33" fmla="*/ 216 h 595"/>
                <a:gd name="T34" fmla="*/ 173 w 595"/>
                <a:gd name="T35" fmla="*/ 223 h 595"/>
                <a:gd name="T36" fmla="*/ 178 w 595"/>
                <a:gd name="T37" fmla="*/ 195 h 595"/>
                <a:gd name="T38" fmla="*/ 171 w 595"/>
                <a:gd name="T39" fmla="*/ 193 h 595"/>
                <a:gd name="T40" fmla="*/ 162 w 595"/>
                <a:gd name="T41" fmla="*/ 173 h 595"/>
                <a:gd name="T42" fmla="*/ 160 w 595"/>
                <a:gd name="T43" fmla="*/ 172 h 595"/>
                <a:gd name="T44" fmla="*/ 146 w 595"/>
                <a:gd name="T45" fmla="*/ 176 h 595"/>
                <a:gd name="T46" fmla="*/ 137 w 595"/>
                <a:gd name="T47" fmla="*/ 186 h 595"/>
                <a:gd name="T48" fmla="*/ 121 w 595"/>
                <a:gd name="T49" fmla="*/ 178 h 595"/>
                <a:gd name="T50" fmla="*/ 125 w 595"/>
                <a:gd name="T51" fmla="*/ 149 h 595"/>
                <a:gd name="T52" fmla="*/ 160 w 595"/>
                <a:gd name="T53" fmla="*/ 136 h 595"/>
                <a:gd name="T54" fmla="*/ 177 w 595"/>
                <a:gd name="T55" fmla="*/ 156 h 595"/>
                <a:gd name="T56" fmla="*/ 181 w 595"/>
                <a:gd name="T57" fmla="*/ 150 h 595"/>
                <a:gd name="T58" fmla="*/ 189 w 595"/>
                <a:gd name="T59" fmla="*/ 123 h 595"/>
                <a:gd name="T60" fmla="*/ 209 w 595"/>
                <a:gd name="T61" fmla="*/ 118 h 595"/>
                <a:gd name="T62" fmla="*/ 236 w 595"/>
                <a:gd name="T63" fmla="*/ 95 h 595"/>
                <a:gd name="T64" fmla="*/ 275 w 595"/>
                <a:gd name="T65" fmla="*/ 78 h 595"/>
                <a:gd name="T66" fmla="*/ 278 w 595"/>
                <a:gd name="T67" fmla="*/ 72 h 595"/>
                <a:gd name="T68" fmla="*/ 256 w 595"/>
                <a:gd name="T69" fmla="*/ 60 h 595"/>
                <a:gd name="T70" fmla="*/ 252 w 595"/>
                <a:gd name="T71" fmla="*/ 44 h 595"/>
                <a:gd name="T72" fmla="*/ 384 w 595"/>
                <a:gd name="T73" fmla="*/ 49 h 595"/>
                <a:gd name="T74" fmla="*/ 442 w 595"/>
                <a:gd name="T75" fmla="*/ 78 h 595"/>
                <a:gd name="T76" fmla="*/ 464 w 595"/>
                <a:gd name="T77" fmla="*/ 95 h 595"/>
                <a:gd name="T78" fmla="*/ 495 w 595"/>
                <a:gd name="T79" fmla="*/ 125 h 595"/>
                <a:gd name="T80" fmla="*/ 436 w 595"/>
                <a:gd name="T81" fmla="*/ 140 h 595"/>
                <a:gd name="T82" fmla="*/ 423 w 595"/>
                <a:gd name="T83" fmla="*/ 158 h 595"/>
                <a:gd name="T84" fmla="*/ 400 w 595"/>
                <a:gd name="T85" fmla="*/ 210 h 595"/>
                <a:gd name="T86" fmla="*/ 407 w 595"/>
                <a:gd name="T87" fmla="*/ 237 h 595"/>
                <a:gd name="T88" fmla="*/ 435 w 595"/>
                <a:gd name="T89" fmla="*/ 264 h 595"/>
                <a:gd name="T90" fmla="*/ 466 w 595"/>
                <a:gd name="T91" fmla="*/ 259 h 595"/>
                <a:gd name="T92" fmla="*/ 477 w 595"/>
                <a:gd name="T93" fmla="*/ 261 h 595"/>
                <a:gd name="T94" fmla="*/ 503 w 595"/>
                <a:gd name="T95" fmla="*/ 326 h 595"/>
                <a:gd name="T96" fmla="*/ 507 w 595"/>
                <a:gd name="T97" fmla="*/ 376 h 595"/>
                <a:gd name="T98" fmla="*/ 595 w 595"/>
                <a:gd name="T99" fmla="*/ 297 h 595"/>
                <a:gd name="T100" fmla="*/ 0 w 595"/>
                <a:gd name="T101" fmla="*/ 297 h 595"/>
                <a:gd name="T102" fmla="*/ 324 w 595"/>
                <a:gd name="T103" fmla="*/ 594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5" h="595">
                  <a:moveTo>
                    <a:pt x="317" y="560"/>
                  </a:moveTo>
                  <a:cubicBezTo>
                    <a:pt x="310" y="560"/>
                    <a:pt x="304" y="561"/>
                    <a:pt x="297" y="561"/>
                  </a:cubicBezTo>
                  <a:cubicBezTo>
                    <a:pt x="152" y="561"/>
                    <a:pt x="34" y="443"/>
                    <a:pt x="34" y="297"/>
                  </a:cubicBezTo>
                  <a:cubicBezTo>
                    <a:pt x="34" y="244"/>
                    <a:pt x="51" y="192"/>
                    <a:pt x="81" y="147"/>
                  </a:cubicBezTo>
                  <a:cubicBezTo>
                    <a:pt x="80" y="150"/>
                    <a:pt x="81" y="153"/>
                    <a:pt x="82" y="156"/>
                  </a:cubicBezTo>
                  <a:cubicBezTo>
                    <a:pt x="90" y="180"/>
                    <a:pt x="113" y="197"/>
                    <a:pt x="138" y="199"/>
                  </a:cubicBezTo>
                  <a:cubicBezTo>
                    <a:pt x="142" y="199"/>
                    <a:pt x="145" y="199"/>
                    <a:pt x="149" y="201"/>
                  </a:cubicBezTo>
                  <a:cubicBezTo>
                    <a:pt x="150" y="201"/>
                    <a:pt x="151" y="202"/>
                    <a:pt x="152" y="203"/>
                  </a:cubicBezTo>
                  <a:cubicBezTo>
                    <a:pt x="157" y="207"/>
                    <a:pt x="153" y="213"/>
                    <a:pt x="155" y="218"/>
                  </a:cubicBezTo>
                  <a:cubicBezTo>
                    <a:pt x="158" y="225"/>
                    <a:pt x="164" y="229"/>
                    <a:pt x="169" y="232"/>
                  </a:cubicBezTo>
                  <a:cubicBezTo>
                    <a:pt x="174" y="235"/>
                    <a:pt x="180" y="238"/>
                    <a:pt x="182" y="244"/>
                  </a:cubicBezTo>
                  <a:cubicBezTo>
                    <a:pt x="183" y="248"/>
                    <a:pt x="180" y="252"/>
                    <a:pt x="178" y="256"/>
                  </a:cubicBezTo>
                  <a:cubicBezTo>
                    <a:pt x="163" y="282"/>
                    <a:pt x="178" y="310"/>
                    <a:pt x="197" y="328"/>
                  </a:cubicBezTo>
                  <a:cubicBezTo>
                    <a:pt x="202" y="333"/>
                    <a:pt x="207" y="337"/>
                    <a:pt x="210" y="343"/>
                  </a:cubicBezTo>
                  <a:cubicBezTo>
                    <a:pt x="212" y="350"/>
                    <a:pt x="212" y="357"/>
                    <a:pt x="211" y="364"/>
                  </a:cubicBezTo>
                  <a:cubicBezTo>
                    <a:pt x="209" y="387"/>
                    <a:pt x="207" y="410"/>
                    <a:pt x="203" y="433"/>
                  </a:cubicBezTo>
                  <a:cubicBezTo>
                    <a:pt x="202" y="444"/>
                    <a:pt x="200" y="455"/>
                    <a:pt x="201" y="466"/>
                  </a:cubicBezTo>
                  <a:cubicBezTo>
                    <a:pt x="202" y="478"/>
                    <a:pt x="205" y="489"/>
                    <a:pt x="213" y="497"/>
                  </a:cubicBezTo>
                  <a:cubicBezTo>
                    <a:pt x="220" y="506"/>
                    <a:pt x="233" y="510"/>
                    <a:pt x="244" y="506"/>
                  </a:cubicBezTo>
                  <a:cubicBezTo>
                    <a:pt x="237" y="505"/>
                    <a:pt x="233" y="499"/>
                    <a:pt x="232" y="493"/>
                  </a:cubicBezTo>
                  <a:cubicBezTo>
                    <a:pt x="230" y="486"/>
                    <a:pt x="232" y="480"/>
                    <a:pt x="234" y="474"/>
                  </a:cubicBezTo>
                  <a:cubicBezTo>
                    <a:pt x="246" y="442"/>
                    <a:pt x="275" y="419"/>
                    <a:pt x="290" y="387"/>
                  </a:cubicBezTo>
                  <a:cubicBezTo>
                    <a:pt x="293" y="380"/>
                    <a:pt x="295" y="373"/>
                    <a:pt x="301" y="368"/>
                  </a:cubicBezTo>
                  <a:cubicBezTo>
                    <a:pt x="305" y="366"/>
                    <a:pt x="309" y="364"/>
                    <a:pt x="313" y="361"/>
                  </a:cubicBezTo>
                  <a:cubicBezTo>
                    <a:pt x="319" y="357"/>
                    <a:pt x="322" y="349"/>
                    <a:pt x="325" y="341"/>
                  </a:cubicBezTo>
                  <a:cubicBezTo>
                    <a:pt x="330" y="328"/>
                    <a:pt x="335" y="315"/>
                    <a:pt x="340" y="301"/>
                  </a:cubicBezTo>
                  <a:cubicBezTo>
                    <a:pt x="342" y="297"/>
                    <a:pt x="344" y="292"/>
                    <a:pt x="341" y="288"/>
                  </a:cubicBezTo>
                  <a:cubicBezTo>
                    <a:pt x="340" y="286"/>
                    <a:pt x="337" y="285"/>
                    <a:pt x="335" y="283"/>
                  </a:cubicBezTo>
                  <a:cubicBezTo>
                    <a:pt x="325" y="279"/>
                    <a:pt x="315" y="275"/>
                    <a:pt x="305" y="271"/>
                  </a:cubicBezTo>
                  <a:cubicBezTo>
                    <a:pt x="299" y="269"/>
                    <a:pt x="289" y="268"/>
                    <a:pt x="286" y="260"/>
                  </a:cubicBezTo>
                  <a:cubicBezTo>
                    <a:pt x="281" y="245"/>
                    <a:pt x="258" y="232"/>
                    <a:pt x="252" y="228"/>
                  </a:cubicBezTo>
                  <a:cubicBezTo>
                    <a:pt x="239" y="221"/>
                    <a:pt x="230" y="213"/>
                    <a:pt x="216" y="211"/>
                  </a:cubicBezTo>
                  <a:cubicBezTo>
                    <a:pt x="213" y="210"/>
                    <a:pt x="206" y="212"/>
                    <a:pt x="203" y="213"/>
                  </a:cubicBezTo>
                  <a:cubicBezTo>
                    <a:pt x="202" y="214"/>
                    <a:pt x="200" y="215"/>
                    <a:pt x="199" y="216"/>
                  </a:cubicBezTo>
                  <a:cubicBezTo>
                    <a:pt x="196" y="220"/>
                    <a:pt x="192" y="224"/>
                    <a:pt x="188" y="228"/>
                  </a:cubicBezTo>
                  <a:cubicBezTo>
                    <a:pt x="185" y="236"/>
                    <a:pt x="176" y="228"/>
                    <a:pt x="173" y="223"/>
                  </a:cubicBezTo>
                  <a:cubicBezTo>
                    <a:pt x="166" y="213"/>
                    <a:pt x="176" y="207"/>
                    <a:pt x="178" y="197"/>
                  </a:cubicBezTo>
                  <a:cubicBezTo>
                    <a:pt x="178" y="196"/>
                    <a:pt x="178" y="195"/>
                    <a:pt x="178" y="195"/>
                  </a:cubicBezTo>
                  <a:cubicBezTo>
                    <a:pt x="178" y="193"/>
                    <a:pt x="176" y="193"/>
                    <a:pt x="175" y="193"/>
                  </a:cubicBezTo>
                  <a:cubicBezTo>
                    <a:pt x="174" y="193"/>
                    <a:pt x="172" y="193"/>
                    <a:pt x="171" y="193"/>
                  </a:cubicBezTo>
                  <a:cubicBezTo>
                    <a:pt x="166" y="194"/>
                    <a:pt x="162" y="192"/>
                    <a:pt x="161" y="187"/>
                  </a:cubicBezTo>
                  <a:cubicBezTo>
                    <a:pt x="160" y="182"/>
                    <a:pt x="163" y="178"/>
                    <a:pt x="162" y="173"/>
                  </a:cubicBezTo>
                  <a:cubicBezTo>
                    <a:pt x="162" y="173"/>
                    <a:pt x="162" y="172"/>
                    <a:pt x="162" y="172"/>
                  </a:cubicBezTo>
                  <a:cubicBezTo>
                    <a:pt x="161" y="172"/>
                    <a:pt x="161" y="172"/>
                    <a:pt x="160" y="172"/>
                  </a:cubicBezTo>
                  <a:cubicBezTo>
                    <a:pt x="158" y="172"/>
                    <a:pt x="155" y="173"/>
                    <a:pt x="153" y="174"/>
                  </a:cubicBezTo>
                  <a:cubicBezTo>
                    <a:pt x="150" y="174"/>
                    <a:pt x="148" y="175"/>
                    <a:pt x="146" y="176"/>
                  </a:cubicBezTo>
                  <a:cubicBezTo>
                    <a:pt x="144" y="178"/>
                    <a:pt x="143" y="180"/>
                    <a:pt x="142" y="182"/>
                  </a:cubicBezTo>
                  <a:cubicBezTo>
                    <a:pt x="141" y="184"/>
                    <a:pt x="139" y="186"/>
                    <a:pt x="137" y="186"/>
                  </a:cubicBezTo>
                  <a:cubicBezTo>
                    <a:pt x="133" y="188"/>
                    <a:pt x="128" y="185"/>
                    <a:pt x="125" y="183"/>
                  </a:cubicBezTo>
                  <a:cubicBezTo>
                    <a:pt x="123" y="182"/>
                    <a:pt x="122" y="180"/>
                    <a:pt x="121" y="178"/>
                  </a:cubicBezTo>
                  <a:cubicBezTo>
                    <a:pt x="121" y="177"/>
                    <a:pt x="121" y="175"/>
                    <a:pt x="120" y="174"/>
                  </a:cubicBezTo>
                  <a:cubicBezTo>
                    <a:pt x="120" y="165"/>
                    <a:pt x="120" y="156"/>
                    <a:pt x="125" y="149"/>
                  </a:cubicBezTo>
                  <a:cubicBezTo>
                    <a:pt x="129" y="144"/>
                    <a:pt x="135" y="141"/>
                    <a:pt x="141" y="139"/>
                  </a:cubicBezTo>
                  <a:cubicBezTo>
                    <a:pt x="147" y="138"/>
                    <a:pt x="154" y="135"/>
                    <a:pt x="160" y="136"/>
                  </a:cubicBezTo>
                  <a:cubicBezTo>
                    <a:pt x="169" y="136"/>
                    <a:pt x="170" y="147"/>
                    <a:pt x="174" y="153"/>
                  </a:cubicBezTo>
                  <a:cubicBezTo>
                    <a:pt x="175" y="154"/>
                    <a:pt x="176" y="156"/>
                    <a:pt x="177" y="156"/>
                  </a:cubicBezTo>
                  <a:cubicBezTo>
                    <a:pt x="178" y="156"/>
                    <a:pt x="180" y="155"/>
                    <a:pt x="180" y="154"/>
                  </a:cubicBezTo>
                  <a:cubicBezTo>
                    <a:pt x="181" y="153"/>
                    <a:pt x="181" y="151"/>
                    <a:pt x="181" y="150"/>
                  </a:cubicBezTo>
                  <a:cubicBezTo>
                    <a:pt x="182" y="144"/>
                    <a:pt x="182" y="139"/>
                    <a:pt x="183" y="134"/>
                  </a:cubicBezTo>
                  <a:cubicBezTo>
                    <a:pt x="184" y="130"/>
                    <a:pt x="186" y="125"/>
                    <a:pt x="189" y="123"/>
                  </a:cubicBezTo>
                  <a:cubicBezTo>
                    <a:pt x="192" y="121"/>
                    <a:pt x="195" y="121"/>
                    <a:pt x="198" y="121"/>
                  </a:cubicBezTo>
                  <a:cubicBezTo>
                    <a:pt x="203" y="121"/>
                    <a:pt x="205" y="120"/>
                    <a:pt x="209" y="118"/>
                  </a:cubicBezTo>
                  <a:cubicBezTo>
                    <a:pt x="216" y="114"/>
                    <a:pt x="222" y="110"/>
                    <a:pt x="227" y="104"/>
                  </a:cubicBezTo>
                  <a:cubicBezTo>
                    <a:pt x="230" y="101"/>
                    <a:pt x="233" y="98"/>
                    <a:pt x="236" y="95"/>
                  </a:cubicBezTo>
                  <a:cubicBezTo>
                    <a:pt x="243" y="90"/>
                    <a:pt x="251" y="86"/>
                    <a:pt x="259" y="84"/>
                  </a:cubicBezTo>
                  <a:cubicBezTo>
                    <a:pt x="264" y="82"/>
                    <a:pt x="270" y="80"/>
                    <a:pt x="275" y="78"/>
                  </a:cubicBezTo>
                  <a:cubicBezTo>
                    <a:pt x="276" y="77"/>
                    <a:pt x="277" y="77"/>
                    <a:pt x="278" y="76"/>
                  </a:cubicBezTo>
                  <a:cubicBezTo>
                    <a:pt x="279" y="75"/>
                    <a:pt x="279" y="73"/>
                    <a:pt x="278" y="72"/>
                  </a:cubicBezTo>
                  <a:cubicBezTo>
                    <a:pt x="277" y="66"/>
                    <a:pt x="272" y="61"/>
                    <a:pt x="265" y="60"/>
                  </a:cubicBezTo>
                  <a:cubicBezTo>
                    <a:pt x="262" y="60"/>
                    <a:pt x="259" y="60"/>
                    <a:pt x="256" y="60"/>
                  </a:cubicBezTo>
                  <a:cubicBezTo>
                    <a:pt x="252" y="61"/>
                    <a:pt x="249" y="60"/>
                    <a:pt x="247" y="58"/>
                  </a:cubicBezTo>
                  <a:cubicBezTo>
                    <a:pt x="242" y="52"/>
                    <a:pt x="247" y="47"/>
                    <a:pt x="252" y="44"/>
                  </a:cubicBezTo>
                  <a:cubicBezTo>
                    <a:pt x="272" y="34"/>
                    <a:pt x="293" y="33"/>
                    <a:pt x="315" y="35"/>
                  </a:cubicBezTo>
                  <a:cubicBezTo>
                    <a:pt x="339" y="37"/>
                    <a:pt x="362" y="41"/>
                    <a:pt x="384" y="49"/>
                  </a:cubicBezTo>
                  <a:cubicBezTo>
                    <a:pt x="398" y="54"/>
                    <a:pt x="411" y="60"/>
                    <a:pt x="423" y="67"/>
                  </a:cubicBezTo>
                  <a:cubicBezTo>
                    <a:pt x="430" y="70"/>
                    <a:pt x="436" y="74"/>
                    <a:pt x="442" y="78"/>
                  </a:cubicBezTo>
                  <a:cubicBezTo>
                    <a:pt x="448" y="83"/>
                    <a:pt x="454" y="87"/>
                    <a:pt x="461" y="92"/>
                  </a:cubicBezTo>
                  <a:cubicBezTo>
                    <a:pt x="462" y="93"/>
                    <a:pt x="463" y="94"/>
                    <a:pt x="464" y="95"/>
                  </a:cubicBezTo>
                  <a:cubicBezTo>
                    <a:pt x="475" y="103"/>
                    <a:pt x="484" y="112"/>
                    <a:pt x="493" y="122"/>
                  </a:cubicBezTo>
                  <a:cubicBezTo>
                    <a:pt x="494" y="123"/>
                    <a:pt x="495" y="124"/>
                    <a:pt x="495" y="125"/>
                  </a:cubicBezTo>
                  <a:cubicBezTo>
                    <a:pt x="484" y="124"/>
                    <a:pt x="475" y="123"/>
                    <a:pt x="465" y="126"/>
                  </a:cubicBezTo>
                  <a:cubicBezTo>
                    <a:pt x="455" y="129"/>
                    <a:pt x="445" y="134"/>
                    <a:pt x="436" y="140"/>
                  </a:cubicBezTo>
                  <a:cubicBezTo>
                    <a:pt x="433" y="142"/>
                    <a:pt x="431" y="144"/>
                    <a:pt x="429" y="147"/>
                  </a:cubicBezTo>
                  <a:cubicBezTo>
                    <a:pt x="426" y="150"/>
                    <a:pt x="425" y="154"/>
                    <a:pt x="423" y="158"/>
                  </a:cubicBezTo>
                  <a:cubicBezTo>
                    <a:pt x="417" y="170"/>
                    <a:pt x="406" y="180"/>
                    <a:pt x="402" y="193"/>
                  </a:cubicBezTo>
                  <a:cubicBezTo>
                    <a:pt x="400" y="198"/>
                    <a:pt x="400" y="204"/>
                    <a:pt x="400" y="210"/>
                  </a:cubicBezTo>
                  <a:cubicBezTo>
                    <a:pt x="399" y="216"/>
                    <a:pt x="399" y="221"/>
                    <a:pt x="400" y="226"/>
                  </a:cubicBezTo>
                  <a:cubicBezTo>
                    <a:pt x="401" y="231"/>
                    <a:pt x="404" y="233"/>
                    <a:pt x="407" y="237"/>
                  </a:cubicBezTo>
                  <a:cubicBezTo>
                    <a:pt x="415" y="245"/>
                    <a:pt x="423" y="254"/>
                    <a:pt x="431" y="261"/>
                  </a:cubicBezTo>
                  <a:cubicBezTo>
                    <a:pt x="433" y="262"/>
                    <a:pt x="434" y="263"/>
                    <a:pt x="435" y="264"/>
                  </a:cubicBezTo>
                  <a:cubicBezTo>
                    <a:pt x="437" y="265"/>
                    <a:pt x="439" y="264"/>
                    <a:pt x="441" y="264"/>
                  </a:cubicBezTo>
                  <a:cubicBezTo>
                    <a:pt x="450" y="262"/>
                    <a:pt x="458" y="260"/>
                    <a:pt x="466" y="259"/>
                  </a:cubicBezTo>
                  <a:cubicBezTo>
                    <a:pt x="468" y="258"/>
                    <a:pt x="471" y="258"/>
                    <a:pt x="473" y="259"/>
                  </a:cubicBezTo>
                  <a:cubicBezTo>
                    <a:pt x="474" y="259"/>
                    <a:pt x="476" y="260"/>
                    <a:pt x="477" y="261"/>
                  </a:cubicBezTo>
                  <a:cubicBezTo>
                    <a:pt x="485" y="270"/>
                    <a:pt x="490" y="282"/>
                    <a:pt x="495" y="293"/>
                  </a:cubicBezTo>
                  <a:cubicBezTo>
                    <a:pt x="499" y="303"/>
                    <a:pt x="504" y="315"/>
                    <a:pt x="503" y="326"/>
                  </a:cubicBezTo>
                  <a:cubicBezTo>
                    <a:pt x="502" y="333"/>
                    <a:pt x="498" y="340"/>
                    <a:pt x="498" y="348"/>
                  </a:cubicBezTo>
                  <a:cubicBezTo>
                    <a:pt x="498" y="358"/>
                    <a:pt x="504" y="366"/>
                    <a:pt x="507" y="376"/>
                  </a:cubicBezTo>
                  <a:cubicBezTo>
                    <a:pt x="532" y="380"/>
                    <a:pt x="555" y="389"/>
                    <a:pt x="576" y="403"/>
                  </a:cubicBezTo>
                  <a:cubicBezTo>
                    <a:pt x="588" y="370"/>
                    <a:pt x="595" y="335"/>
                    <a:pt x="595" y="297"/>
                  </a:cubicBezTo>
                  <a:cubicBezTo>
                    <a:pt x="595" y="133"/>
                    <a:pt x="461" y="0"/>
                    <a:pt x="297" y="0"/>
                  </a:cubicBezTo>
                  <a:cubicBezTo>
                    <a:pt x="133" y="0"/>
                    <a:pt x="0" y="133"/>
                    <a:pt x="0" y="297"/>
                  </a:cubicBezTo>
                  <a:cubicBezTo>
                    <a:pt x="0" y="462"/>
                    <a:pt x="133" y="595"/>
                    <a:pt x="297" y="595"/>
                  </a:cubicBezTo>
                  <a:cubicBezTo>
                    <a:pt x="306" y="595"/>
                    <a:pt x="315" y="595"/>
                    <a:pt x="324" y="594"/>
                  </a:cubicBezTo>
                  <a:cubicBezTo>
                    <a:pt x="321" y="583"/>
                    <a:pt x="318" y="572"/>
                    <a:pt x="317" y="5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66"/>
            <p:cNvSpPr>
              <a:spLocks noChangeArrowheads="1"/>
            </p:cNvSpPr>
            <p:nvPr/>
          </p:nvSpPr>
          <p:spPr bwMode="auto">
            <a:xfrm>
              <a:off x="6081713" y="2457450"/>
              <a:ext cx="103188" cy="1047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67"/>
            <p:cNvSpPr>
              <a:spLocks noEditPoints="1"/>
            </p:cNvSpPr>
            <p:nvPr/>
          </p:nvSpPr>
          <p:spPr bwMode="auto">
            <a:xfrm>
              <a:off x="6067425" y="2444750"/>
              <a:ext cx="131763" cy="131763"/>
            </a:xfrm>
            <a:custGeom>
              <a:avLst/>
              <a:gdLst>
                <a:gd name="T0" fmla="*/ 167 w 333"/>
                <a:gd name="T1" fmla="*/ 332 h 332"/>
                <a:gd name="T2" fmla="*/ 0 w 333"/>
                <a:gd name="T3" fmla="*/ 166 h 332"/>
                <a:gd name="T4" fmla="*/ 167 w 333"/>
                <a:gd name="T5" fmla="*/ 0 h 332"/>
                <a:gd name="T6" fmla="*/ 333 w 333"/>
                <a:gd name="T7" fmla="*/ 166 h 332"/>
                <a:gd name="T8" fmla="*/ 167 w 333"/>
                <a:gd name="T9" fmla="*/ 332 h 332"/>
                <a:gd name="T10" fmla="*/ 167 w 333"/>
                <a:gd name="T11" fmla="*/ 35 h 332"/>
                <a:gd name="T12" fmla="*/ 35 w 333"/>
                <a:gd name="T13" fmla="*/ 166 h 332"/>
                <a:gd name="T14" fmla="*/ 167 w 333"/>
                <a:gd name="T15" fmla="*/ 298 h 332"/>
                <a:gd name="T16" fmla="*/ 298 w 333"/>
                <a:gd name="T17" fmla="*/ 166 h 332"/>
                <a:gd name="T18" fmla="*/ 167 w 333"/>
                <a:gd name="T19" fmla="*/ 35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3" h="332">
                  <a:moveTo>
                    <a:pt x="167" y="332"/>
                  </a:moveTo>
                  <a:cubicBezTo>
                    <a:pt x="75" y="332"/>
                    <a:pt x="0" y="258"/>
                    <a:pt x="0" y="166"/>
                  </a:cubicBezTo>
                  <a:cubicBezTo>
                    <a:pt x="1" y="75"/>
                    <a:pt x="75" y="0"/>
                    <a:pt x="167" y="0"/>
                  </a:cubicBezTo>
                  <a:cubicBezTo>
                    <a:pt x="258" y="0"/>
                    <a:pt x="333" y="75"/>
                    <a:pt x="333" y="166"/>
                  </a:cubicBezTo>
                  <a:cubicBezTo>
                    <a:pt x="333" y="258"/>
                    <a:pt x="258" y="332"/>
                    <a:pt x="167" y="332"/>
                  </a:cubicBezTo>
                  <a:close/>
                  <a:moveTo>
                    <a:pt x="167" y="35"/>
                  </a:moveTo>
                  <a:cubicBezTo>
                    <a:pt x="94" y="35"/>
                    <a:pt x="35" y="94"/>
                    <a:pt x="35" y="166"/>
                  </a:cubicBezTo>
                  <a:cubicBezTo>
                    <a:pt x="35" y="239"/>
                    <a:pt x="94" y="298"/>
                    <a:pt x="167" y="298"/>
                  </a:cubicBezTo>
                  <a:cubicBezTo>
                    <a:pt x="239" y="298"/>
                    <a:pt x="298" y="239"/>
                    <a:pt x="298" y="166"/>
                  </a:cubicBezTo>
                  <a:cubicBezTo>
                    <a:pt x="298" y="94"/>
                    <a:pt x="239" y="35"/>
                    <a:pt x="167" y="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68"/>
            <p:cNvSpPr>
              <a:spLocks noEditPoints="1"/>
            </p:cNvSpPr>
            <p:nvPr/>
          </p:nvSpPr>
          <p:spPr bwMode="auto">
            <a:xfrm>
              <a:off x="6100763" y="2476500"/>
              <a:ext cx="66675" cy="61913"/>
            </a:xfrm>
            <a:custGeom>
              <a:avLst/>
              <a:gdLst>
                <a:gd name="T0" fmla="*/ 135 w 170"/>
                <a:gd name="T1" fmla="*/ 60 h 158"/>
                <a:gd name="T2" fmla="*/ 132 w 170"/>
                <a:gd name="T3" fmla="*/ 55 h 158"/>
                <a:gd name="T4" fmla="*/ 125 w 170"/>
                <a:gd name="T5" fmla="*/ 22 h 158"/>
                <a:gd name="T6" fmla="*/ 91 w 170"/>
                <a:gd name="T7" fmla="*/ 3 h 158"/>
                <a:gd name="T8" fmla="*/ 94 w 170"/>
                <a:gd name="T9" fmla="*/ 6 h 158"/>
                <a:gd name="T10" fmla="*/ 116 w 170"/>
                <a:gd name="T11" fmla="*/ 40 h 158"/>
                <a:gd name="T12" fmla="*/ 83 w 170"/>
                <a:gd name="T13" fmla="*/ 41 h 158"/>
                <a:gd name="T14" fmla="*/ 52 w 170"/>
                <a:gd name="T15" fmla="*/ 33 h 158"/>
                <a:gd name="T16" fmla="*/ 76 w 170"/>
                <a:gd name="T17" fmla="*/ 6 h 158"/>
                <a:gd name="T18" fmla="*/ 76 w 170"/>
                <a:gd name="T19" fmla="*/ 0 h 158"/>
                <a:gd name="T20" fmla="*/ 35 w 170"/>
                <a:gd name="T21" fmla="*/ 49 h 158"/>
                <a:gd name="T22" fmla="*/ 35 w 170"/>
                <a:gd name="T23" fmla="*/ 59 h 158"/>
                <a:gd name="T24" fmla="*/ 28 w 170"/>
                <a:gd name="T25" fmla="*/ 62 h 158"/>
                <a:gd name="T26" fmla="*/ 6 w 170"/>
                <a:gd name="T27" fmla="*/ 123 h 158"/>
                <a:gd name="T28" fmla="*/ 10 w 170"/>
                <a:gd name="T29" fmla="*/ 119 h 158"/>
                <a:gd name="T30" fmla="*/ 13 w 170"/>
                <a:gd name="T31" fmla="*/ 95 h 158"/>
                <a:gd name="T32" fmla="*/ 39 w 170"/>
                <a:gd name="T33" fmla="*/ 85 h 158"/>
                <a:gd name="T34" fmla="*/ 60 w 170"/>
                <a:gd name="T35" fmla="*/ 137 h 158"/>
                <a:gd name="T36" fmla="*/ 20 w 170"/>
                <a:gd name="T37" fmla="*/ 135 h 158"/>
                <a:gd name="T38" fmla="*/ 16 w 170"/>
                <a:gd name="T39" fmla="*/ 134 h 158"/>
                <a:gd name="T40" fmla="*/ 65 w 170"/>
                <a:gd name="T41" fmla="*/ 152 h 158"/>
                <a:gd name="T42" fmla="*/ 83 w 170"/>
                <a:gd name="T43" fmla="*/ 142 h 158"/>
                <a:gd name="T44" fmla="*/ 86 w 170"/>
                <a:gd name="T45" fmla="*/ 143 h 158"/>
                <a:gd name="T46" fmla="*/ 122 w 170"/>
                <a:gd name="T47" fmla="*/ 153 h 158"/>
                <a:gd name="T48" fmla="*/ 150 w 170"/>
                <a:gd name="T49" fmla="*/ 133 h 158"/>
                <a:gd name="T50" fmla="*/ 143 w 170"/>
                <a:gd name="T51" fmla="*/ 138 h 158"/>
                <a:gd name="T52" fmla="*/ 98 w 170"/>
                <a:gd name="T53" fmla="*/ 126 h 158"/>
                <a:gd name="T54" fmla="*/ 127 w 170"/>
                <a:gd name="T55" fmla="*/ 78 h 158"/>
                <a:gd name="T56" fmla="*/ 157 w 170"/>
                <a:gd name="T57" fmla="*/ 119 h 158"/>
                <a:gd name="T58" fmla="*/ 162 w 170"/>
                <a:gd name="T59" fmla="*/ 123 h 158"/>
                <a:gd name="T60" fmla="*/ 83 w 170"/>
                <a:gd name="T61" fmla="*/ 53 h 158"/>
                <a:gd name="T62" fmla="*/ 104 w 170"/>
                <a:gd name="T63" fmla="*/ 62 h 158"/>
                <a:gd name="T64" fmla="*/ 83 w 170"/>
                <a:gd name="T65" fmla="*/ 53 h 158"/>
                <a:gd name="T66" fmla="*/ 52 w 170"/>
                <a:gd name="T67" fmla="*/ 80 h 158"/>
                <a:gd name="T68" fmla="*/ 67 w 170"/>
                <a:gd name="T69" fmla="*/ 92 h 158"/>
                <a:gd name="T70" fmla="*/ 70 w 170"/>
                <a:gd name="T71" fmla="*/ 96 h 158"/>
                <a:gd name="T72" fmla="*/ 52 w 170"/>
                <a:gd name="T73" fmla="*/ 85 h 158"/>
                <a:gd name="T74" fmla="*/ 94 w 170"/>
                <a:gd name="T75" fmla="*/ 104 h 158"/>
                <a:gd name="T76" fmla="*/ 100 w 170"/>
                <a:gd name="T77" fmla="*/ 91 h 158"/>
                <a:gd name="T78" fmla="*/ 110 w 170"/>
                <a:gd name="T79" fmla="*/ 82 h 158"/>
                <a:gd name="T80" fmla="*/ 115 w 170"/>
                <a:gd name="T81" fmla="*/ 8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" h="158">
                  <a:moveTo>
                    <a:pt x="141" y="63"/>
                  </a:moveTo>
                  <a:cubicBezTo>
                    <a:pt x="139" y="61"/>
                    <a:pt x="137" y="61"/>
                    <a:pt x="135" y="60"/>
                  </a:cubicBezTo>
                  <a:cubicBezTo>
                    <a:pt x="133" y="59"/>
                    <a:pt x="132" y="59"/>
                    <a:pt x="131" y="58"/>
                  </a:cubicBezTo>
                  <a:cubicBezTo>
                    <a:pt x="131" y="57"/>
                    <a:pt x="132" y="56"/>
                    <a:pt x="132" y="55"/>
                  </a:cubicBezTo>
                  <a:cubicBezTo>
                    <a:pt x="132" y="51"/>
                    <a:pt x="132" y="46"/>
                    <a:pt x="132" y="42"/>
                  </a:cubicBezTo>
                  <a:cubicBezTo>
                    <a:pt x="131" y="35"/>
                    <a:pt x="129" y="28"/>
                    <a:pt x="125" y="22"/>
                  </a:cubicBezTo>
                  <a:cubicBezTo>
                    <a:pt x="117" y="10"/>
                    <a:pt x="105" y="2"/>
                    <a:pt x="91" y="0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6"/>
                    <a:pt x="93" y="6"/>
                    <a:pt x="94" y="6"/>
                  </a:cubicBezTo>
                  <a:cubicBezTo>
                    <a:pt x="98" y="8"/>
                    <a:pt x="103" y="10"/>
                    <a:pt x="106" y="14"/>
                  </a:cubicBezTo>
                  <a:cubicBezTo>
                    <a:pt x="113" y="21"/>
                    <a:pt x="117" y="31"/>
                    <a:pt x="116" y="40"/>
                  </a:cubicBezTo>
                  <a:cubicBezTo>
                    <a:pt x="115" y="44"/>
                    <a:pt x="114" y="48"/>
                    <a:pt x="112" y="52"/>
                  </a:cubicBezTo>
                  <a:cubicBezTo>
                    <a:pt x="104" y="45"/>
                    <a:pt x="94" y="41"/>
                    <a:pt x="83" y="41"/>
                  </a:cubicBezTo>
                  <a:cubicBezTo>
                    <a:pt x="72" y="41"/>
                    <a:pt x="63" y="45"/>
                    <a:pt x="55" y="51"/>
                  </a:cubicBezTo>
                  <a:cubicBezTo>
                    <a:pt x="52" y="46"/>
                    <a:pt x="51" y="39"/>
                    <a:pt x="52" y="33"/>
                  </a:cubicBezTo>
                  <a:cubicBezTo>
                    <a:pt x="53" y="25"/>
                    <a:pt x="57" y="17"/>
                    <a:pt x="63" y="12"/>
                  </a:cubicBezTo>
                  <a:cubicBezTo>
                    <a:pt x="66" y="9"/>
                    <a:pt x="71" y="7"/>
                    <a:pt x="76" y="6"/>
                  </a:cubicBezTo>
                  <a:cubicBezTo>
                    <a:pt x="77" y="5"/>
                    <a:pt x="76" y="4"/>
                    <a:pt x="76" y="3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58" y="3"/>
                    <a:pt x="42" y="16"/>
                    <a:pt x="37" y="34"/>
                  </a:cubicBezTo>
                  <a:cubicBezTo>
                    <a:pt x="35" y="39"/>
                    <a:pt x="35" y="44"/>
                    <a:pt x="35" y="49"/>
                  </a:cubicBezTo>
                  <a:cubicBezTo>
                    <a:pt x="35" y="52"/>
                    <a:pt x="35" y="55"/>
                    <a:pt x="36" y="58"/>
                  </a:cubicBezTo>
                  <a:cubicBezTo>
                    <a:pt x="36" y="59"/>
                    <a:pt x="36" y="59"/>
                    <a:pt x="35" y="59"/>
                  </a:cubicBezTo>
                  <a:cubicBezTo>
                    <a:pt x="34" y="60"/>
                    <a:pt x="33" y="60"/>
                    <a:pt x="33" y="60"/>
                  </a:cubicBezTo>
                  <a:cubicBezTo>
                    <a:pt x="31" y="61"/>
                    <a:pt x="29" y="61"/>
                    <a:pt x="28" y="62"/>
                  </a:cubicBezTo>
                  <a:cubicBezTo>
                    <a:pt x="19" y="67"/>
                    <a:pt x="12" y="74"/>
                    <a:pt x="8" y="83"/>
                  </a:cubicBezTo>
                  <a:cubicBezTo>
                    <a:pt x="1" y="95"/>
                    <a:pt x="0" y="110"/>
                    <a:pt x="6" y="123"/>
                  </a:cubicBezTo>
                  <a:cubicBezTo>
                    <a:pt x="7" y="122"/>
                    <a:pt x="8" y="121"/>
                    <a:pt x="10" y="121"/>
                  </a:cubicBezTo>
                  <a:cubicBezTo>
                    <a:pt x="11" y="120"/>
                    <a:pt x="10" y="120"/>
                    <a:pt x="10" y="119"/>
                  </a:cubicBezTo>
                  <a:cubicBezTo>
                    <a:pt x="9" y="117"/>
                    <a:pt x="9" y="115"/>
                    <a:pt x="9" y="112"/>
                  </a:cubicBezTo>
                  <a:cubicBezTo>
                    <a:pt x="9" y="106"/>
                    <a:pt x="10" y="100"/>
                    <a:pt x="13" y="95"/>
                  </a:cubicBezTo>
                  <a:cubicBezTo>
                    <a:pt x="19" y="85"/>
                    <a:pt x="29" y="79"/>
                    <a:pt x="40" y="79"/>
                  </a:cubicBezTo>
                  <a:cubicBezTo>
                    <a:pt x="39" y="81"/>
                    <a:pt x="39" y="83"/>
                    <a:pt x="39" y="85"/>
                  </a:cubicBezTo>
                  <a:cubicBezTo>
                    <a:pt x="39" y="104"/>
                    <a:pt x="52" y="121"/>
                    <a:pt x="69" y="127"/>
                  </a:cubicBezTo>
                  <a:cubicBezTo>
                    <a:pt x="67" y="131"/>
                    <a:pt x="64" y="135"/>
                    <a:pt x="60" y="137"/>
                  </a:cubicBezTo>
                  <a:cubicBezTo>
                    <a:pt x="52" y="143"/>
                    <a:pt x="41" y="144"/>
                    <a:pt x="32" y="142"/>
                  </a:cubicBezTo>
                  <a:cubicBezTo>
                    <a:pt x="27" y="140"/>
                    <a:pt x="23" y="138"/>
                    <a:pt x="20" y="135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3"/>
                    <a:pt x="17" y="133"/>
                    <a:pt x="16" y="134"/>
                  </a:cubicBezTo>
                  <a:cubicBezTo>
                    <a:pt x="15" y="134"/>
                    <a:pt x="14" y="135"/>
                    <a:pt x="13" y="135"/>
                  </a:cubicBezTo>
                  <a:cubicBezTo>
                    <a:pt x="25" y="151"/>
                    <a:pt x="46" y="158"/>
                    <a:pt x="65" y="152"/>
                  </a:cubicBezTo>
                  <a:cubicBezTo>
                    <a:pt x="70" y="150"/>
                    <a:pt x="75" y="148"/>
                    <a:pt x="79" y="145"/>
                  </a:cubicBezTo>
                  <a:cubicBezTo>
                    <a:pt x="81" y="144"/>
                    <a:pt x="82" y="143"/>
                    <a:pt x="83" y="142"/>
                  </a:cubicBezTo>
                  <a:cubicBezTo>
                    <a:pt x="84" y="141"/>
                    <a:pt x="84" y="141"/>
                    <a:pt x="84" y="142"/>
                  </a:cubicBezTo>
                  <a:cubicBezTo>
                    <a:pt x="85" y="142"/>
                    <a:pt x="85" y="142"/>
                    <a:pt x="86" y="143"/>
                  </a:cubicBezTo>
                  <a:cubicBezTo>
                    <a:pt x="88" y="145"/>
                    <a:pt x="91" y="146"/>
                    <a:pt x="94" y="148"/>
                  </a:cubicBezTo>
                  <a:cubicBezTo>
                    <a:pt x="102" y="152"/>
                    <a:pt x="112" y="154"/>
                    <a:pt x="122" y="153"/>
                  </a:cubicBezTo>
                  <a:cubicBezTo>
                    <a:pt x="135" y="152"/>
                    <a:pt x="147" y="145"/>
                    <a:pt x="154" y="135"/>
                  </a:cubicBezTo>
                  <a:cubicBezTo>
                    <a:pt x="153" y="134"/>
                    <a:pt x="152" y="133"/>
                    <a:pt x="150" y="133"/>
                  </a:cubicBezTo>
                  <a:cubicBezTo>
                    <a:pt x="149" y="132"/>
                    <a:pt x="149" y="133"/>
                    <a:pt x="148" y="134"/>
                  </a:cubicBezTo>
                  <a:cubicBezTo>
                    <a:pt x="147" y="135"/>
                    <a:pt x="145" y="136"/>
                    <a:pt x="143" y="138"/>
                  </a:cubicBezTo>
                  <a:cubicBezTo>
                    <a:pt x="135" y="143"/>
                    <a:pt x="125" y="144"/>
                    <a:pt x="115" y="141"/>
                  </a:cubicBezTo>
                  <a:cubicBezTo>
                    <a:pt x="108" y="138"/>
                    <a:pt x="102" y="133"/>
                    <a:pt x="98" y="126"/>
                  </a:cubicBezTo>
                  <a:cubicBezTo>
                    <a:pt x="115" y="120"/>
                    <a:pt x="127" y="104"/>
                    <a:pt x="127" y="85"/>
                  </a:cubicBezTo>
                  <a:cubicBezTo>
                    <a:pt x="127" y="83"/>
                    <a:pt x="127" y="80"/>
                    <a:pt x="127" y="78"/>
                  </a:cubicBezTo>
                  <a:cubicBezTo>
                    <a:pt x="141" y="79"/>
                    <a:pt x="154" y="89"/>
                    <a:pt x="158" y="104"/>
                  </a:cubicBezTo>
                  <a:cubicBezTo>
                    <a:pt x="159" y="109"/>
                    <a:pt x="158" y="114"/>
                    <a:pt x="157" y="119"/>
                  </a:cubicBezTo>
                  <a:cubicBezTo>
                    <a:pt x="157" y="120"/>
                    <a:pt x="158" y="120"/>
                    <a:pt x="159" y="121"/>
                  </a:cubicBezTo>
                  <a:cubicBezTo>
                    <a:pt x="160" y="122"/>
                    <a:pt x="161" y="122"/>
                    <a:pt x="162" y="123"/>
                  </a:cubicBezTo>
                  <a:cubicBezTo>
                    <a:pt x="170" y="101"/>
                    <a:pt x="161" y="75"/>
                    <a:pt x="141" y="63"/>
                  </a:cubicBezTo>
                  <a:close/>
                  <a:moveTo>
                    <a:pt x="83" y="53"/>
                  </a:moveTo>
                  <a:cubicBezTo>
                    <a:pt x="91" y="53"/>
                    <a:pt x="99" y="56"/>
                    <a:pt x="104" y="61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0" y="65"/>
                    <a:pt x="82" y="76"/>
                    <a:pt x="63" y="61"/>
                  </a:cubicBezTo>
                  <a:cubicBezTo>
                    <a:pt x="68" y="56"/>
                    <a:pt x="75" y="53"/>
                    <a:pt x="83" y="53"/>
                  </a:cubicBezTo>
                  <a:close/>
                  <a:moveTo>
                    <a:pt x="52" y="85"/>
                  </a:moveTo>
                  <a:cubicBezTo>
                    <a:pt x="52" y="83"/>
                    <a:pt x="52" y="82"/>
                    <a:pt x="52" y="80"/>
                  </a:cubicBezTo>
                  <a:cubicBezTo>
                    <a:pt x="56" y="82"/>
                    <a:pt x="60" y="84"/>
                    <a:pt x="64" y="87"/>
                  </a:cubicBezTo>
                  <a:cubicBezTo>
                    <a:pt x="64" y="88"/>
                    <a:pt x="66" y="90"/>
                    <a:pt x="67" y="92"/>
                  </a:cubicBezTo>
                  <a:cubicBezTo>
                    <a:pt x="68" y="93"/>
                    <a:pt x="69" y="95"/>
                    <a:pt x="70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2" y="101"/>
                    <a:pt x="74" y="107"/>
                    <a:pt x="73" y="115"/>
                  </a:cubicBezTo>
                  <a:cubicBezTo>
                    <a:pt x="61" y="111"/>
                    <a:pt x="52" y="99"/>
                    <a:pt x="52" y="85"/>
                  </a:cubicBezTo>
                  <a:close/>
                  <a:moveTo>
                    <a:pt x="94" y="115"/>
                  </a:moveTo>
                  <a:cubicBezTo>
                    <a:pt x="94" y="111"/>
                    <a:pt x="94" y="107"/>
                    <a:pt x="94" y="104"/>
                  </a:cubicBezTo>
                  <a:cubicBezTo>
                    <a:pt x="95" y="101"/>
                    <a:pt x="96" y="99"/>
                    <a:pt x="97" y="96"/>
                  </a:cubicBezTo>
                  <a:cubicBezTo>
                    <a:pt x="98" y="95"/>
                    <a:pt x="99" y="93"/>
                    <a:pt x="100" y="91"/>
                  </a:cubicBezTo>
                  <a:cubicBezTo>
                    <a:pt x="101" y="91"/>
                    <a:pt x="101" y="90"/>
                    <a:pt x="101" y="90"/>
                  </a:cubicBezTo>
                  <a:cubicBezTo>
                    <a:pt x="104" y="87"/>
                    <a:pt x="106" y="85"/>
                    <a:pt x="110" y="82"/>
                  </a:cubicBezTo>
                  <a:cubicBezTo>
                    <a:pt x="111" y="82"/>
                    <a:pt x="113" y="81"/>
                    <a:pt x="114" y="80"/>
                  </a:cubicBezTo>
                  <a:cubicBezTo>
                    <a:pt x="115" y="82"/>
                    <a:pt x="115" y="83"/>
                    <a:pt x="115" y="85"/>
                  </a:cubicBezTo>
                  <a:cubicBezTo>
                    <a:pt x="115" y="99"/>
                    <a:pt x="106" y="110"/>
                    <a:pt x="94" y="11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6764437" y="2357303"/>
            <a:ext cx="222250" cy="223838"/>
            <a:chOff x="6764437" y="2346078"/>
            <a:chExt cx="222250" cy="223838"/>
          </a:xfrm>
        </p:grpSpPr>
        <p:sp>
          <p:nvSpPr>
            <p:cNvPr id="597" name="Freeform 69"/>
            <p:cNvSpPr>
              <a:spLocks/>
            </p:cNvSpPr>
            <p:nvPr/>
          </p:nvSpPr>
          <p:spPr bwMode="auto">
            <a:xfrm>
              <a:off x="6778724" y="2468315"/>
              <a:ext cx="47625" cy="33338"/>
            </a:xfrm>
            <a:custGeom>
              <a:avLst/>
              <a:gdLst>
                <a:gd name="T0" fmla="*/ 100 w 120"/>
                <a:gd name="T1" fmla="*/ 0 h 85"/>
                <a:gd name="T2" fmla="*/ 0 w 120"/>
                <a:gd name="T3" fmla="*/ 0 h 85"/>
                <a:gd name="T4" fmla="*/ 25 w 120"/>
                <a:gd name="T5" fmla="*/ 85 h 85"/>
                <a:gd name="T6" fmla="*/ 120 w 120"/>
                <a:gd name="T7" fmla="*/ 85 h 85"/>
                <a:gd name="T8" fmla="*/ 100 w 120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85">
                  <a:moveTo>
                    <a:pt x="1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0"/>
                    <a:pt x="12" y="59"/>
                    <a:pt x="25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09" y="56"/>
                    <a:pt x="102" y="28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70"/>
            <p:cNvSpPr>
              <a:spLocks/>
            </p:cNvSpPr>
            <p:nvPr/>
          </p:nvSpPr>
          <p:spPr bwMode="auto">
            <a:xfrm>
              <a:off x="6796187" y="2515940"/>
              <a:ext cx="60325" cy="38100"/>
            </a:xfrm>
            <a:custGeom>
              <a:avLst/>
              <a:gdLst>
                <a:gd name="T0" fmla="*/ 0 w 152"/>
                <a:gd name="T1" fmla="*/ 0 h 97"/>
                <a:gd name="T2" fmla="*/ 152 w 152"/>
                <a:gd name="T3" fmla="*/ 97 h 97"/>
                <a:gd name="T4" fmla="*/ 89 w 152"/>
                <a:gd name="T5" fmla="*/ 0 h 97"/>
                <a:gd name="T6" fmla="*/ 0 w 152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6" y="49"/>
                    <a:pt x="90" y="84"/>
                    <a:pt x="152" y="97"/>
                  </a:cubicBezTo>
                  <a:cubicBezTo>
                    <a:pt x="126" y="65"/>
                    <a:pt x="105" y="33"/>
                    <a:pt x="8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71"/>
            <p:cNvSpPr>
              <a:spLocks/>
            </p:cNvSpPr>
            <p:nvPr/>
          </p:nvSpPr>
          <p:spPr bwMode="auto">
            <a:xfrm>
              <a:off x="6846987" y="2515940"/>
              <a:ext cx="20638" cy="28575"/>
            </a:xfrm>
            <a:custGeom>
              <a:avLst/>
              <a:gdLst>
                <a:gd name="T0" fmla="*/ 51 w 51"/>
                <a:gd name="T1" fmla="*/ 75 h 75"/>
                <a:gd name="T2" fmla="*/ 51 w 51"/>
                <a:gd name="T3" fmla="*/ 0 h 75"/>
                <a:gd name="T4" fmla="*/ 0 w 51"/>
                <a:gd name="T5" fmla="*/ 0 h 75"/>
                <a:gd name="T6" fmla="*/ 51 w 51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75">
                  <a:moveTo>
                    <a:pt x="51" y="75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25"/>
                    <a:pt x="30" y="50"/>
                    <a:pt x="51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72"/>
            <p:cNvSpPr>
              <a:spLocks/>
            </p:cNvSpPr>
            <p:nvPr/>
          </p:nvSpPr>
          <p:spPr bwMode="auto">
            <a:xfrm>
              <a:off x="6791424" y="2361953"/>
              <a:ext cx="61913" cy="44450"/>
            </a:xfrm>
            <a:custGeom>
              <a:avLst/>
              <a:gdLst>
                <a:gd name="T0" fmla="*/ 156 w 156"/>
                <a:gd name="T1" fmla="*/ 0 h 113"/>
                <a:gd name="T2" fmla="*/ 0 w 156"/>
                <a:gd name="T3" fmla="*/ 113 h 113"/>
                <a:gd name="T4" fmla="*/ 87 w 156"/>
                <a:gd name="T5" fmla="*/ 113 h 113"/>
                <a:gd name="T6" fmla="*/ 156 w 156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13">
                  <a:moveTo>
                    <a:pt x="156" y="0"/>
                  </a:moveTo>
                  <a:cubicBezTo>
                    <a:pt x="90" y="15"/>
                    <a:pt x="34" y="57"/>
                    <a:pt x="0" y="113"/>
                  </a:cubicBezTo>
                  <a:cubicBezTo>
                    <a:pt x="87" y="113"/>
                    <a:pt x="87" y="113"/>
                    <a:pt x="87" y="113"/>
                  </a:cubicBezTo>
                  <a:cubicBezTo>
                    <a:pt x="106" y="64"/>
                    <a:pt x="134" y="25"/>
                    <a:pt x="1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73"/>
            <p:cNvSpPr>
              <a:spLocks/>
            </p:cNvSpPr>
            <p:nvPr/>
          </p:nvSpPr>
          <p:spPr bwMode="auto">
            <a:xfrm>
              <a:off x="6778724" y="2420690"/>
              <a:ext cx="42863" cy="33338"/>
            </a:xfrm>
            <a:custGeom>
              <a:avLst/>
              <a:gdLst>
                <a:gd name="T0" fmla="*/ 99 w 110"/>
                <a:gd name="T1" fmla="*/ 65 h 84"/>
                <a:gd name="T2" fmla="*/ 110 w 110"/>
                <a:gd name="T3" fmla="*/ 0 h 84"/>
                <a:gd name="T4" fmla="*/ 18 w 110"/>
                <a:gd name="T5" fmla="*/ 0 h 84"/>
                <a:gd name="T6" fmla="*/ 0 w 110"/>
                <a:gd name="T7" fmla="*/ 84 h 84"/>
                <a:gd name="T8" fmla="*/ 99 w 110"/>
                <a:gd name="T9" fmla="*/ 84 h 84"/>
                <a:gd name="T10" fmla="*/ 99 w 110"/>
                <a:gd name="T11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84">
                  <a:moveTo>
                    <a:pt x="99" y="65"/>
                  </a:moveTo>
                  <a:cubicBezTo>
                    <a:pt x="101" y="42"/>
                    <a:pt x="105" y="20"/>
                    <a:pt x="11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7" y="26"/>
                    <a:pt x="1" y="55"/>
                    <a:pt x="0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78"/>
                    <a:pt x="99" y="72"/>
                    <a:pt x="99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74"/>
            <p:cNvSpPr>
              <a:spLocks/>
            </p:cNvSpPr>
            <p:nvPr/>
          </p:nvSpPr>
          <p:spPr bwMode="auto">
            <a:xfrm>
              <a:off x="6831112" y="2468315"/>
              <a:ext cx="36513" cy="33338"/>
            </a:xfrm>
            <a:custGeom>
              <a:avLst/>
              <a:gdLst>
                <a:gd name="T0" fmla="*/ 23 w 91"/>
                <a:gd name="T1" fmla="*/ 85 h 85"/>
                <a:gd name="T2" fmla="*/ 91 w 91"/>
                <a:gd name="T3" fmla="*/ 85 h 85"/>
                <a:gd name="T4" fmla="*/ 91 w 91"/>
                <a:gd name="T5" fmla="*/ 0 h 85"/>
                <a:gd name="T6" fmla="*/ 0 w 91"/>
                <a:gd name="T7" fmla="*/ 0 h 85"/>
                <a:gd name="T8" fmla="*/ 23 w 91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85">
                  <a:moveTo>
                    <a:pt x="23" y="85"/>
                  </a:moveTo>
                  <a:cubicBezTo>
                    <a:pt x="91" y="85"/>
                    <a:pt x="91" y="85"/>
                    <a:pt x="91" y="85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8"/>
                    <a:pt x="11" y="56"/>
                    <a:pt x="23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75"/>
            <p:cNvSpPr>
              <a:spLocks/>
            </p:cNvSpPr>
            <p:nvPr/>
          </p:nvSpPr>
          <p:spPr bwMode="auto">
            <a:xfrm>
              <a:off x="6842224" y="2368303"/>
              <a:ext cx="25400" cy="38100"/>
            </a:xfrm>
            <a:custGeom>
              <a:avLst/>
              <a:gdLst>
                <a:gd name="T0" fmla="*/ 0 w 66"/>
                <a:gd name="T1" fmla="*/ 100 h 100"/>
                <a:gd name="T2" fmla="*/ 66 w 66"/>
                <a:gd name="T3" fmla="*/ 100 h 100"/>
                <a:gd name="T4" fmla="*/ 66 w 66"/>
                <a:gd name="T5" fmla="*/ 0 h 100"/>
                <a:gd name="T6" fmla="*/ 0 w 66"/>
                <a:gd name="T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00">
                  <a:moveTo>
                    <a:pt x="0" y="100"/>
                  </a:moveTo>
                  <a:cubicBezTo>
                    <a:pt x="66" y="100"/>
                    <a:pt x="66" y="100"/>
                    <a:pt x="66" y="10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47" y="20"/>
                    <a:pt x="20" y="55"/>
                    <a:pt x="0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76"/>
            <p:cNvSpPr>
              <a:spLocks/>
            </p:cNvSpPr>
            <p:nvPr/>
          </p:nvSpPr>
          <p:spPr bwMode="auto">
            <a:xfrm>
              <a:off x="6831112" y="2420690"/>
              <a:ext cx="36513" cy="33338"/>
            </a:xfrm>
            <a:custGeom>
              <a:avLst/>
              <a:gdLst>
                <a:gd name="T0" fmla="*/ 1 w 93"/>
                <a:gd name="T1" fmla="*/ 68 h 84"/>
                <a:gd name="T2" fmla="*/ 0 w 93"/>
                <a:gd name="T3" fmla="*/ 84 h 84"/>
                <a:gd name="T4" fmla="*/ 93 w 93"/>
                <a:gd name="T5" fmla="*/ 84 h 84"/>
                <a:gd name="T6" fmla="*/ 93 w 93"/>
                <a:gd name="T7" fmla="*/ 0 h 84"/>
                <a:gd name="T8" fmla="*/ 14 w 93"/>
                <a:gd name="T9" fmla="*/ 0 h 84"/>
                <a:gd name="T10" fmla="*/ 1 w 93"/>
                <a:gd name="T11" fmla="*/ 6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84">
                  <a:moveTo>
                    <a:pt x="1" y="68"/>
                  </a:moveTo>
                  <a:cubicBezTo>
                    <a:pt x="0" y="74"/>
                    <a:pt x="0" y="79"/>
                    <a:pt x="0" y="8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21"/>
                    <a:pt x="2" y="44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77"/>
            <p:cNvSpPr>
              <a:spLocks/>
            </p:cNvSpPr>
            <p:nvPr/>
          </p:nvSpPr>
          <p:spPr bwMode="auto">
            <a:xfrm>
              <a:off x="6896199" y="2361953"/>
              <a:ext cx="63500" cy="44450"/>
            </a:xfrm>
            <a:custGeom>
              <a:avLst/>
              <a:gdLst>
                <a:gd name="T0" fmla="*/ 161 w 161"/>
                <a:gd name="T1" fmla="*/ 114 h 114"/>
                <a:gd name="T2" fmla="*/ 154 w 161"/>
                <a:gd name="T3" fmla="*/ 104 h 114"/>
                <a:gd name="T4" fmla="*/ 153 w 161"/>
                <a:gd name="T5" fmla="*/ 102 h 114"/>
                <a:gd name="T6" fmla="*/ 147 w 161"/>
                <a:gd name="T7" fmla="*/ 94 h 114"/>
                <a:gd name="T8" fmla="*/ 145 w 161"/>
                <a:gd name="T9" fmla="*/ 91 h 114"/>
                <a:gd name="T10" fmla="*/ 140 w 161"/>
                <a:gd name="T11" fmla="*/ 84 h 114"/>
                <a:gd name="T12" fmla="*/ 136 w 161"/>
                <a:gd name="T13" fmla="*/ 81 h 114"/>
                <a:gd name="T14" fmla="*/ 132 w 161"/>
                <a:gd name="T15" fmla="*/ 75 h 114"/>
                <a:gd name="T16" fmla="*/ 128 w 161"/>
                <a:gd name="T17" fmla="*/ 71 h 114"/>
                <a:gd name="T18" fmla="*/ 123 w 161"/>
                <a:gd name="T19" fmla="*/ 66 h 114"/>
                <a:gd name="T20" fmla="*/ 119 w 161"/>
                <a:gd name="T21" fmla="*/ 62 h 114"/>
                <a:gd name="T22" fmla="*/ 114 w 161"/>
                <a:gd name="T23" fmla="*/ 58 h 114"/>
                <a:gd name="T24" fmla="*/ 110 w 161"/>
                <a:gd name="T25" fmla="*/ 54 h 114"/>
                <a:gd name="T26" fmla="*/ 105 w 161"/>
                <a:gd name="T27" fmla="*/ 50 h 114"/>
                <a:gd name="T28" fmla="*/ 100 w 161"/>
                <a:gd name="T29" fmla="*/ 46 h 114"/>
                <a:gd name="T30" fmla="*/ 95 w 161"/>
                <a:gd name="T31" fmla="*/ 43 h 114"/>
                <a:gd name="T32" fmla="*/ 91 w 161"/>
                <a:gd name="T33" fmla="*/ 39 h 114"/>
                <a:gd name="T34" fmla="*/ 86 w 161"/>
                <a:gd name="T35" fmla="*/ 36 h 114"/>
                <a:gd name="T36" fmla="*/ 80 w 161"/>
                <a:gd name="T37" fmla="*/ 32 h 114"/>
                <a:gd name="T38" fmla="*/ 75 w 161"/>
                <a:gd name="T39" fmla="*/ 29 h 114"/>
                <a:gd name="T40" fmla="*/ 70 w 161"/>
                <a:gd name="T41" fmla="*/ 26 h 114"/>
                <a:gd name="T42" fmla="*/ 64 w 161"/>
                <a:gd name="T43" fmla="*/ 23 h 114"/>
                <a:gd name="T44" fmla="*/ 59 w 161"/>
                <a:gd name="T45" fmla="*/ 20 h 114"/>
                <a:gd name="T46" fmla="*/ 53 w 161"/>
                <a:gd name="T47" fmla="*/ 18 h 114"/>
                <a:gd name="T48" fmla="*/ 48 w 161"/>
                <a:gd name="T49" fmla="*/ 15 h 114"/>
                <a:gd name="T50" fmla="*/ 42 w 161"/>
                <a:gd name="T51" fmla="*/ 13 h 114"/>
                <a:gd name="T52" fmla="*/ 36 w 161"/>
                <a:gd name="T53" fmla="*/ 10 h 114"/>
                <a:gd name="T54" fmla="*/ 31 w 161"/>
                <a:gd name="T55" fmla="*/ 8 h 114"/>
                <a:gd name="T56" fmla="*/ 25 w 161"/>
                <a:gd name="T57" fmla="*/ 6 h 114"/>
                <a:gd name="T58" fmla="*/ 19 w 161"/>
                <a:gd name="T59" fmla="*/ 5 h 114"/>
                <a:gd name="T60" fmla="*/ 6 w 161"/>
                <a:gd name="T61" fmla="*/ 1 h 114"/>
                <a:gd name="T62" fmla="*/ 1 w 161"/>
                <a:gd name="T63" fmla="*/ 0 h 114"/>
                <a:gd name="T64" fmla="*/ 0 w 161"/>
                <a:gd name="T65" fmla="*/ 0 h 114"/>
                <a:gd name="T66" fmla="*/ 70 w 161"/>
                <a:gd name="T67" fmla="*/ 114 h 114"/>
                <a:gd name="T68" fmla="*/ 161 w 161"/>
                <a:gd name="T6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114">
                  <a:moveTo>
                    <a:pt x="161" y="114"/>
                  </a:moveTo>
                  <a:cubicBezTo>
                    <a:pt x="159" y="111"/>
                    <a:pt x="156" y="107"/>
                    <a:pt x="154" y="104"/>
                  </a:cubicBezTo>
                  <a:cubicBezTo>
                    <a:pt x="154" y="103"/>
                    <a:pt x="153" y="103"/>
                    <a:pt x="153" y="102"/>
                  </a:cubicBezTo>
                  <a:cubicBezTo>
                    <a:pt x="151" y="99"/>
                    <a:pt x="149" y="97"/>
                    <a:pt x="147" y="94"/>
                  </a:cubicBezTo>
                  <a:cubicBezTo>
                    <a:pt x="146" y="93"/>
                    <a:pt x="145" y="92"/>
                    <a:pt x="145" y="91"/>
                  </a:cubicBezTo>
                  <a:cubicBezTo>
                    <a:pt x="143" y="88"/>
                    <a:pt x="141" y="86"/>
                    <a:pt x="140" y="84"/>
                  </a:cubicBezTo>
                  <a:cubicBezTo>
                    <a:pt x="138" y="83"/>
                    <a:pt x="137" y="82"/>
                    <a:pt x="136" y="81"/>
                  </a:cubicBezTo>
                  <a:cubicBezTo>
                    <a:pt x="135" y="79"/>
                    <a:pt x="133" y="77"/>
                    <a:pt x="132" y="75"/>
                  </a:cubicBezTo>
                  <a:cubicBezTo>
                    <a:pt x="130" y="74"/>
                    <a:pt x="129" y="73"/>
                    <a:pt x="128" y="71"/>
                  </a:cubicBezTo>
                  <a:cubicBezTo>
                    <a:pt x="126" y="70"/>
                    <a:pt x="125" y="68"/>
                    <a:pt x="123" y="66"/>
                  </a:cubicBezTo>
                  <a:cubicBezTo>
                    <a:pt x="122" y="65"/>
                    <a:pt x="120" y="64"/>
                    <a:pt x="119" y="62"/>
                  </a:cubicBezTo>
                  <a:cubicBezTo>
                    <a:pt x="118" y="61"/>
                    <a:pt x="116" y="60"/>
                    <a:pt x="114" y="58"/>
                  </a:cubicBezTo>
                  <a:cubicBezTo>
                    <a:pt x="113" y="57"/>
                    <a:pt x="111" y="55"/>
                    <a:pt x="110" y="54"/>
                  </a:cubicBezTo>
                  <a:cubicBezTo>
                    <a:pt x="108" y="53"/>
                    <a:pt x="107" y="51"/>
                    <a:pt x="105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9" y="45"/>
                    <a:pt x="97" y="44"/>
                    <a:pt x="95" y="43"/>
                  </a:cubicBezTo>
                  <a:cubicBezTo>
                    <a:pt x="94" y="42"/>
                    <a:pt x="92" y="40"/>
                    <a:pt x="91" y="39"/>
                  </a:cubicBezTo>
                  <a:cubicBezTo>
                    <a:pt x="89" y="38"/>
                    <a:pt x="87" y="37"/>
                    <a:pt x="86" y="36"/>
                  </a:cubicBezTo>
                  <a:cubicBezTo>
                    <a:pt x="84" y="35"/>
                    <a:pt x="82" y="33"/>
                    <a:pt x="80" y="32"/>
                  </a:cubicBezTo>
                  <a:cubicBezTo>
                    <a:pt x="79" y="31"/>
                    <a:pt x="77" y="30"/>
                    <a:pt x="75" y="29"/>
                  </a:cubicBezTo>
                  <a:cubicBezTo>
                    <a:pt x="73" y="28"/>
                    <a:pt x="72" y="27"/>
                    <a:pt x="70" y="26"/>
                  </a:cubicBezTo>
                  <a:cubicBezTo>
                    <a:pt x="68" y="25"/>
                    <a:pt x="66" y="24"/>
                    <a:pt x="64" y="23"/>
                  </a:cubicBezTo>
                  <a:cubicBezTo>
                    <a:pt x="63" y="22"/>
                    <a:pt x="61" y="21"/>
                    <a:pt x="59" y="20"/>
                  </a:cubicBezTo>
                  <a:cubicBezTo>
                    <a:pt x="57" y="19"/>
                    <a:pt x="55" y="19"/>
                    <a:pt x="53" y="18"/>
                  </a:cubicBezTo>
                  <a:cubicBezTo>
                    <a:pt x="52" y="17"/>
                    <a:pt x="50" y="16"/>
                    <a:pt x="48" y="15"/>
                  </a:cubicBezTo>
                  <a:cubicBezTo>
                    <a:pt x="46" y="14"/>
                    <a:pt x="44" y="14"/>
                    <a:pt x="42" y="13"/>
                  </a:cubicBezTo>
                  <a:cubicBezTo>
                    <a:pt x="40" y="12"/>
                    <a:pt x="38" y="11"/>
                    <a:pt x="36" y="10"/>
                  </a:cubicBezTo>
                  <a:cubicBezTo>
                    <a:pt x="34" y="10"/>
                    <a:pt x="33" y="9"/>
                    <a:pt x="31" y="8"/>
                  </a:cubicBezTo>
                  <a:cubicBezTo>
                    <a:pt x="29" y="8"/>
                    <a:pt x="27" y="7"/>
                    <a:pt x="25" y="6"/>
                  </a:cubicBezTo>
                  <a:cubicBezTo>
                    <a:pt x="23" y="6"/>
                    <a:pt x="21" y="5"/>
                    <a:pt x="19" y="5"/>
                  </a:cubicBezTo>
                  <a:cubicBezTo>
                    <a:pt x="15" y="3"/>
                    <a:pt x="10" y="2"/>
                    <a:pt x="6" y="1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5"/>
                    <a:pt x="51" y="64"/>
                    <a:pt x="70" y="114"/>
                  </a:cubicBezTo>
                  <a:lnTo>
                    <a:pt x="161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78"/>
            <p:cNvSpPr>
              <a:spLocks/>
            </p:cNvSpPr>
            <p:nvPr/>
          </p:nvSpPr>
          <p:spPr bwMode="auto">
            <a:xfrm>
              <a:off x="6927949" y="2420690"/>
              <a:ext cx="46038" cy="33338"/>
            </a:xfrm>
            <a:custGeom>
              <a:avLst/>
              <a:gdLst>
                <a:gd name="T0" fmla="*/ 0 w 114"/>
                <a:gd name="T1" fmla="*/ 0 h 84"/>
                <a:gd name="T2" fmla="*/ 11 w 114"/>
                <a:gd name="T3" fmla="*/ 66 h 84"/>
                <a:gd name="T4" fmla="*/ 12 w 114"/>
                <a:gd name="T5" fmla="*/ 84 h 84"/>
                <a:gd name="T6" fmla="*/ 114 w 114"/>
                <a:gd name="T7" fmla="*/ 84 h 84"/>
                <a:gd name="T8" fmla="*/ 114 w 114"/>
                <a:gd name="T9" fmla="*/ 84 h 84"/>
                <a:gd name="T10" fmla="*/ 113 w 114"/>
                <a:gd name="T11" fmla="*/ 73 h 84"/>
                <a:gd name="T12" fmla="*/ 113 w 114"/>
                <a:gd name="T13" fmla="*/ 73 h 84"/>
                <a:gd name="T14" fmla="*/ 112 w 114"/>
                <a:gd name="T15" fmla="*/ 62 h 84"/>
                <a:gd name="T16" fmla="*/ 112 w 114"/>
                <a:gd name="T17" fmla="*/ 62 h 84"/>
                <a:gd name="T18" fmla="*/ 96 w 114"/>
                <a:gd name="T19" fmla="*/ 0 h 84"/>
                <a:gd name="T20" fmla="*/ 0 w 114"/>
                <a:gd name="T2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4">
                  <a:moveTo>
                    <a:pt x="0" y="0"/>
                  </a:moveTo>
                  <a:cubicBezTo>
                    <a:pt x="6" y="20"/>
                    <a:pt x="10" y="42"/>
                    <a:pt x="11" y="66"/>
                  </a:cubicBezTo>
                  <a:cubicBezTo>
                    <a:pt x="12" y="72"/>
                    <a:pt x="12" y="78"/>
                    <a:pt x="12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1"/>
                    <a:pt x="114" y="77"/>
                    <a:pt x="113" y="73"/>
                  </a:cubicBezTo>
                  <a:cubicBezTo>
                    <a:pt x="113" y="73"/>
                    <a:pt x="113" y="73"/>
                    <a:pt x="113" y="73"/>
                  </a:cubicBezTo>
                  <a:cubicBezTo>
                    <a:pt x="113" y="70"/>
                    <a:pt x="113" y="66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40"/>
                    <a:pt x="104" y="19"/>
                    <a:pt x="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79"/>
            <p:cNvSpPr>
              <a:spLocks/>
            </p:cNvSpPr>
            <p:nvPr/>
          </p:nvSpPr>
          <p:spPr bwMode="auto">
            <a:xfrm>
              <a:off x="6881912" y="2468315"/>
              <a:ext cx="36513" cy="33338"/>
            </a:xfrm>
            <a:custGeom>
              <a:avLst/>
              <a:gdLst>
                <a:gd name="T0" fmla="*/ 0 w 94"/>
                <a:gd name="T1" fmla="*/ 85 h 85"/>
                <a:gd name="T2" fmla="*/ 72 w 94"/>
                <a:gd name="T3" fmla="*/ 85 h 85"/>
                <a:gd name="T4" fmla="*/ 94 w 94"/>
                <a:gd name="T5" fmla="*/ 0 h 85"/>
                <a:gd name="T6" fmla="*/ 0 w 94"/>
                <a:gd name="T7" fmla="*/ 0 h 85"/>
                <a:gd name="T8" fmla="*/ 0 w 94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5">
                  <a:moveTo>
                    <a:pt x="0" y="85"/>
                  </a:moveTo>
                  <a:cubicBezTo>
                    <a:pt x="72" y="85"/>
                    <a:pt x="72" y="85"/>
                    <a:pt x="72" y="85"/>
                  </a:cubicBezTo>
                  <a:cubicBezTo>
                    <a:pt x="83" y="56"/>
                    <a:pt x="91" y="28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80"/>
            <p:cNvSpPr>
              <a:spLocks/>
            </p:cNvSpPr>
            <p:nvPr/>
          </p:nvSpPr>
          <p:spPr bwMode="auto">
            <a:xfrm>
              <a:off x="6893024" y="2515940"/>
              <a:ext cx="61913" cy="38100"/>
            </a:xfrm>
            <a:custGeom>
              <a:avLst/>
              <a:gdLst>
                <a:gd name="T0" fmla="*/ 63 w 154"/>
                <a:gd name="T1" fmla="*/ 0 h 97"/>
                <a:gd name="T2" fmla="*/ 0 w 154"/>
                <a:gd name="T3" fmla="*/ 97 h 97"/>
                <a:gd name="T4" fmla="*/ 1 w 154"/>
                <a:gd name="T5" fmla="*/ 97 h 97"/>
                <a:gd name="T6" fmla="*/ 10 w 154"/>
                <a:gd name="T7" fmla="*/ 95 h 97"/>
                <a:gd name="T8" fmla="*/ 13 w 154"/>
                <a:gd name="T9" fmla="*/ 94 h 97"/>
                <a:gd name="T10" fmla="*/ 22 w 154"/>
                <a:gd name="T11" fmla="*/ 92 h 97"/>
                <a:gd name="T12" fmla="*/ 25 w 154"/>
                <a:gd name="T13" fmla="*/ 91 h 97"/>
                <a:gd name="T14" fmla="*/ 33 w 154"/>
                <a:gd name="T15" fmla="*/ 89 h 97"/>
                <a:gd name="T16" fmla="*/ 36 w 154"/>
                <a:gd name="T17" fmla="*/ 88 h 97"/>
                <a:gd name="T18" fmla="*/ 44 w 154"/>
                <a:gd name="T19" fmla="*/ 85 h 97"/>
                <a:gd name="T20" fmla="*/ 47 w 154"/>
                <a:gd name="T21" fmla="*/ 83 h 97"/>
                <a:gd name="T22" fmla="*/ 55 w 154"/>
                <a:gd name="T23" fmla="*/ 80 h 97"/>
                <a:gd name="T24" fmla="*/ 58 w 154"/>
                <a:gd name="T25" fmla="*/ 79 h 97"/>
                <a:gd name="T26" fmla="*/ 66 w 154"/>
                <a:gd name="T27" fmla="*/ 75 h 97"/>
                <a:gd name="T28" fmla="*/ 69 w 154"/>
                <a:gd name="T29" fmla="*/ 73 h 97"/>
                <a:gd name="T30" fmla="*/ 76 w 154"/>
                <a:gd name="T31" fmla="*/ 69 h 97"/>
                <a:gd name="T32" fmla="*/ 79 w 154"/>
                <a:gd name="T33" fmla="*/ 68 h 97"/>
                <a:gd name="T34" fmla="*/ 86 w 154"/>
                <a:gd name="T35" fmla="*/ 64 h 97"/>
                <a:gd name="T36" fmla="*/ 89 w 154"/>
                <a:gd name="T37" fmla="*/ 62 h 97"/>
                <a:gd name="T38" fmla="*/ 96 w 154"/>
                <a:gd name="T39" fmla="*/ 57 h 97"/>
                <a:gd name="T40" fmla="*/ 99 w 154"/>
                <a:gd name="T41" fmla="*/ 55 h 97"/>
                <a:gd name="T42" fmla="*/ 105 w 154"/>
                <a:gd name="T43" fmla="*/ 50 h 97"/>
                <a:gd name="T44" fmla="*/ 108 w 154"/>
                <a:gd name="T45" fmla="*/ 48 h 97"/>
                <a:gd name="T46" fmla="*/ 115 w 154"/>
                <a:gd name="T47" fmla="*/ 43 h 97"/>
                <a:gd name="T48" fmla="*/ 117 w 154"/>
                <a:gd name="T49" fmla="*/ 41 h 97"/>
                <a:gd name="T50" fmla="*/ 123 w 154"/>
                <a:gd name="T51" fmla="*/ 35 h 97"/>
                <a:gd name="T52" fmla="*/ 125 w 154"/>
                <a:gd name="T53" fmla="*/ 33 h 97"/>
                <a:gd name="T54" fmla="*/ 132 w 154"/>
                <a:gd name="T55" fmla="*/ 27 h 97"/>
                <a:gd name="T56" fmla="*/ 133 w 154"/>
                <a:gd name="T57" fmla="*/ 25 h 97"/>
                <a:gd name="T58" fmla="*/ 140 w 154"/>
                <a:gd name="T59" fmla="*/ 18 h 97"/>
                <a:gd name="T60" fmla="*/ 141 w 154"/>
                <a:gd name="T61" fmla="*/ 17 h 97"/>
                <a:gd name="T62" fmla="*/ 147 w 154"/>
                <a:gd name="T63" fmla="*/ 9 h 97"/>
                <a:gd name="T64" fmla="*/ 148 w 154"/>
                <a:gd name="T65" fmla="*/ 9 h 97"/>
                <a:gd name="T66" fmla="*/ 154 w 154"/>
                <a:gd name="T67" fmla="*/ 0 h 97"/>
                <a:gd name="T68" fmla="*/ 63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63" y="0"/>
                  </a:moveTo>
                  <a:cubicBezTo>
                    <a:pt x="47" y="33"/>
                    <a:pt x="26" y="65"/>
                    <a:pt x="0" y="97"/>
                  </a:cubicBezTo>
                  <a:cubicBezTo>
                    <a:pt x="0" y="97"/>
                    <a:pt x="1" y="97"/>
                    <a:pt x="1" y="97"/>
                  </a:cubicBezTo>
                  <a:cubicBezTo>
                    <a:pt x="4" y="96"/>
                    <a:pt x="7" y="96"/>
                    <a:pt x="10" y="95"/>
                  </a:cubicBezTo>
                  <a:cubicBezTo>
                    <a:pt x="11" y="95"/>
                    <a:pt x="12" y="94"/>
                    <a:pt x="13" y="94"/>
                  </a:cubicBezTo>
                  <a:cubicBezTo>
                    <a:pt x="16" y="94"/>
                    <a:pt x="19" y="93"/>
                    <a:pt x="22" y="92"/>
                  </a:cubicBezTo>
                  <a:cubicBezTo>
                    <a:pt x="23" y="92"/>
                    <a:pt x="24" y="91"/>
                    <a:pt x="25" y="91"/>
                  </a:cubicBezTo>
                  <a:cubicBezTo>
                    <a:pt x="28" y="90"/>
                    <a:pt x="30" y="89"/>
                    <a:pt x="33" y="89"/>
                  </a:cubicBezTo>
                  <a:cubicBezTo>
                    <a:pt x="34" y="88"/>
                    <a:pt x="35" y="88"/>
                    <a:pt x="36" y="88"/>
                  </a:cubicBezTo>
                  <a:cubicBezTo>
                    <a:pt x="39" y="87"/>
                    <a:pt x="42" y="86"/>
                    <a:pt x="44" y="85"/>
                  </a:cubicBezTo>
                  <a:cubicBezTo>
                    <a:pt x="45" y="84"/>
                    <a:pt x="46" y="84"/>
                    <a:pt x="47" y="83"/>
                  </a:cubicBezTo>
                  <a:cubicBezTo>
                    <a:pt x="50" y="82"/>
                    <a:pt x="53" y="81"/>
                    <a:pt x="55" y="80"/>
                  </a:cubicBezTo>
                  <a:cubicBezTo>
                    <a:pt x="56" y="80"/>
                    <a:pt x="57" y="79"/>
                    <a:pt x="58" y="79"/>
                  </a:cubicBezTo>
                  <a:cubicBezTo>
                    <a:pt x="61" y="77"/>
                    <a:pt x="63" y="76"/>
                    <a:pt x="66" y="75"/>
                  </a:cubicBezTo>
                  <a:cubicBezTo>
                    <a:pt x="67" y="74"/>
                    <a:pt x="68" y="74"/>
                    <a:pt x="69" y="73"/>
                  </a:cubicBezTo>
                  <a:cubicBezTo>
                    <a:pt x="71" y="72"/>
                    <a:pt x="74" y="71"/>
                    <a:pt x="76" y="69"/>
                  </a:cubicBezTo>
                  <a:cubicBezTo>
                    <a:pt x="77" y="69"/>
                    <a:pt x="78" y="68"/>
                    <a:pt x="79" y="68"/>
                  </a:cubicBezTo>
                  <a:cubicBezTo>
                    <a:pt x="82" y="66"/>
                    <a:pt x="84" y="65"/>
                    <a:pt x="86" y="64"/>
                  </a:cubicBezTo>
                  <a:cubicBezTo>
                    <a:pt x="87" y="63"/>
                    <a:pt x="88" y="62"/>
                    <a:pt x="89" y="62"/>
                  </a:cubicBezTo>
                  <a:cubicBezTo>
                    <a:pt x="91" y="60"/>
                    <a:pt x="94" y="59"/>
                    <a:pt x="96" y="57"/>
                  </a:cubicBezTo>
                  <a:cubicBezTo>
                    <a:pt x="97" y="56"/>
                    <a:pt x="98" y="56"/>
                    <a:pt x="99" y="55"/>
                  </a:cubicBezTo>
                  <a:cubicBezTo>
                    <a:pt x="101" y="53"/>
                    <a:pt x="103" y="52"/>
                    <a:pt x="105" y="50"/>
                  </a:cubicBezTo>
                  <a:cubicBezTo>
                    <a:pt x="106" y="49"/>
                    <a:pt x="107" y="49"/>
                    <a:pt x="108" y="48"/>
                  </a:cubicBezTo>
                  <a:cubicBezTo>
                    <a:pt x="110" y="46"/>
                    <a:pt x="112" y="45"/>
                    <a:pt x="115" y="43"/>
                  </a:cubicBezTo>
                  <a:cubicBezTo>
                    <a:pt x="115" y="42"/>
                    <a:pt x="116" y="41"/>
                    <a:pt x="117" y="41"/>
                  </a:cubicBezTo>
                  <a:cubicBezTo>
                    <a:pt x="119" y="39"/>
                    <a:pt x="121" y="37"/>
                    <a:pt x="123" y="35"/>
                  </a:cubicBezTo>
                  <a:cubicBezTo>
                    <a:pt x="124" y="34"/>
                    <a:pt x="125" y="34"/>
                    <a:pt x="125" y="33"/>
                  </a:cubicBezTo>
                  <a:cubicBezTo>
                    <a:pt x="127" y="31"/>
                    <a:pt x="130" y="29"/>
                    <a:pt x="132" y="27"/>
                  </a:cubicBezTo>
                  <a:cubicBezTo>
                    <a:pt x="132" y="26"/>
                    <a:pt x="133" y="26"/>
                    <a:pt x="133" y="25"/>
                  </a:cubicBezTo>
                  <a:cubicBezTo>
                    <a:pt x="135" y="23"/>
                    <a:pt x="138" y="21"/>
                    <a:pt x="140" y="18"/>
                  </a:cubicBezTo>
                  <a:cubicBezTo>
                    <a:pt x="140" y="18"/>
                    <a:pt x="140" y="18"/>
                    <a:pt x="141" y="17"/>
                  </a:cubicBezTo>
                  <a:cubicBezTo>
                    <a:pt x="143" y="15"/>
                    <a:pt x="145" y="12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50" y="6"/>
                    <a:pt x="152" y="3"/>
                    <a:pt x="154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81"/>
            <p:cNvSpPr>
              <a:spLocks/>
            </p:cNvSpPr>
            <p:nvPr/>
          </p:nvSpPr>
          <p:spPr bwMode="auto">
            <a:xfrm>
              <a:off x="6881912" y="2420690"/>
              <a:ext cx="36513" cy="33338"/>
            </a:xfrm>
            <a:custGeom>
              <a:avLst/>
              <a:gdLst>
                <a:gd name="T0" fmla="*/ 83 w 96"/>
                <a:gd name="T1" fmla="*/ 0 h 84"/>
                <a:gd name="T2" fmla="*/ 0 w 96"/>
                <a:gd name="T3" fmla="*/ 0 h 84"/>
                <a:gd name="T4" fmla="*/ 0 w 96"/>
                <a:gd name="T5" fmla="*/ 84 h 84"/>
                <a:gd name="T6" fmla="*/ 96 w 96"/>
                <a:gd name="T7" fmla="*/ 84 h 84"/>
                <a:gd name="T8" fmla="*/ 96 w 96"/>
                <a:gd name="T9" fmla="*/ 68 h 84"/>
                <a:gd name="T10" fmla="*/ 83 w 96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4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6" y="79"/>
                    <a:pt x="96" y="74"/>
                    <a:pt x="96" y="68"/>
                  </a:cubicBezTo>
                  <a:cubicBezTo>
                    <a:pt x="94" y="44"/>
                    <a:pt x="89" y="21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82"/>
            <p:cNvSpPr>
              <a:spLocks/>
            </p:cNvSpPr>
            <p:nvPr/>
          </p:nvSpPr>
          <p:spPr bwMode="auto">
            <a:xfrm>
              <a:off x="6924774" y="2468315"/>
              <a:ext cx="47625" cy="33338"/>
            </a:xfrm>
            <a:custGeom>
              <a:avLst/>
              <a:gdLst>
                <a:gd name="T0" fmla="*/ 103 w 123"/>
                <a:gd name="T1" fmla="*/ 74 h 85"/>
                <a:gd name="T2" fmla="*/ 107 w 123"/>
                <a:gd name="T3" fmla="*/ 65 h 85"/>
                <a:gd name="T4" fmla="*/ 107 w 123"/>
                <a:gd name="T5" fmla="*/ 64 h 85"/>
                <a:gd name="T6" fmla="*/ 110 w 123"/>
                <a:gd name="T7" fmla="*/ 55 h 85"/>
                <a:gd name="T8" fmla="*/ 111 w 123"/>
                <a:gd name="T9" fmla="*/ 54 h 85"/>
                <a:gd name="T10" fmla="*/ 114 w 123"/>
                <a:gd name="T11" fmla="*/ 44 h 85"/>
                <a:gd name="T12" fmla="*/ 114 w 123"/>
                <a:gd name="T13" fmla="*/ 44 h 85"/>
                <a:gd name="T14" fmla="*/ 123 w 123"/>
                <a:gd name="T15" fmla="*/ 0 h 85"/>
                <a:gd name="T16" fmla="*/ 123 w 123"/>
                <a:gd name="T17" fmla="*/ 0 h 85"/>
                <a:gd name="T18" fmla="*/ 20 w 123"/>
                <a:gd name="T19" fmla="*/ 0 h 85"/>
                <a:gd name="T20" fmla="*/ 0 w 123"/>
                <a:gd name="T21" fmla="*/ 85 h 85"/>
                <a:gd name="T22" fmla="*/ 98 w 123"/>
                <a:gd name="T23" fmla="*/ 85 h 85"/>
                <a:gd name="T24" fmla="*/ 98 w 123"/>
                <a:gd name="T25" fmla="*/ 84 h 85"/>
                <a:gd name="T26" fmla="*/ 102 w 123"/>
                <a:gd name="T27" fmla="*/ 75 h 85"/>
                <a:gd name="T28" fmla="*/ 103 w 12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5">
                  <a:moveTo>
                    <a:pt x="103" y="74"/>
                  </a:moveTo>
                  <a:cubicBezTo>
                    <a:pt x="104" y="71"/>
                    <a:pt x="105" y="68"/>
                    <a:pt x="107" y="65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1"/>
                    <a:pt x="109" y="58"/>
                    <a:pt x="110" y="55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1"/>
                    <a:pt x="113" y="47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5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8"/>
                    <a:pt x="10" y="56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9" y="81"/>
                    <a:pt x="101" y="78"/>
                    <a:pt x="102" y="75"/>
                  </a:cubicBezTo>
                  <a:lnTo>
                    <a:pt x="103" y="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83"/>
            <p:cNvSpPr>
              <a:spLocks/>
            </p:cNvSpPr>
            <p:nvPr/>
          </p:nvSpPr>
          <p:spPr bwMode="auto">
            <a:xfrm>
              <a:off x="6881912" y="2515940"/>
              <a:ext cx="20638" cy="30163"/>
            </a:xfrm>
            <a:custGeom>
              <a:avLst/>
              <a:gdLst>
                <a:gd name="T0" fmla="*/ 0 w 55"/>
                <a:gd name="T1" fmla="*/ 79 h 79"/>
                <a:gd name="T2" fmla="*/ 55 w 55"/>
                <a:gd name="T3" fmla="*/ 0 h 79"/>
                <a:gd name="T4" fmla="*/ 0 w 55"/>
                <a:gd name="T5" fmla="*/ 0 h 79"/>
                <a:gd name="T6" fmla="*/ 0 w 5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0" y="79"/>
                  </a:moveTo>
                  <a:cubicBezTo>
                    <a:pt x="22" y="53"/>
                    <a:pt x="41" y="27"/>
                    <a:pt x="5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84"/>
            <p:cNvSpPr>
              <a:spLocks/>
            </p:cNvSpPr>
            <p:nvPr/>
          </p:nvSpPr>
          <p:spPr bwMode="auto">
            <a:xfrm>
              <a:off x="6881912" y="2366715"/>
              <a:ext cx="26988" cy="39688"/>
            </a:xfrm>
            <a:custGeom>
              <a:avLst/>
              <a:gdLst>
                <a:gd name="T0" fmla="*/ 0 w 70"/>
                <a:gd name="T1" fmla="*/ 0 h 103"/>
                <a:gd name="T2" fmla="*/ 0 w 70"/>
                <a:gd name="T3" fmla="*/ 103 h 103"/>
                <a:gd name="T4" fmla="*/ 70 w 70"/>
                <a:gd name="T5" fmla="*/ 103 h 103"/>
                <a:gd name="T6" fmla="*/ 0 w 70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48" y="55"/>
                    <a:pt x="19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85"/>
            <p:cNvSpPr>
              <a:spLocks/>
            </p:cNvSpPr>
            <p:nvPr/>
          </p:nvSpPr>
          <p:spPr bwMode="auto">
            <a:xfrm>
              <a:off x="6896199" y="2361953"/>
              <a:ext cx="63500" cy="44450"/>
            </a:xfrm>
            <a:custGeom>
              <a:avLst/>
              <a:gdLst>
                <a:gd name="T0" fmla="*/ 161 w 161"/>
                <a:gd name="T1" fmla="*/ 114 h 114"/>
                <a:gd name="T2" fmla="*/ 154 w 161"/>
                <a:gd name="T3" fmla="*/ 104 h 114"/>
                <a:gd name="T4" fmla="*/ 153 w 161"/>
                <a:gd name="T5" fmla="*/ 102 h 114"/>
                <a:gd name="T6" fmla="*/ 147 w 161"/>
                <a:gd name="T7" fmla="*/ 94 h 114"/>
                <a:gd name="T8" fmla="*/ 145 w 161"/>
                <a:gd name="T9" fmla="*/ 91 h 114"/>
                <a:gd name="T10" fmla="*/ 140 w 161"/>
                <a:gd name="T11" fmla="*/ 84 h 114"/>
                <a:gd name="T12" fmla="*/ 136 w 161"/>
                <a:gd name="T13" fmla="*/ 81 h 114"/>
                <a:gd name="T14" fmla="*/ 132 w 161"/>
                <a:gd name="T15" fmla="*/ 75 h 114"/>
                <a:gd name="T16" fmla="*/ 128 w 161"/>
                <a:gd name="T17" fmla="*/ 71 h 114"/>
                <a:gd name="T18" fmla="*/ 123 w 161"/>
                <a:gd name="T19" fmla="*/ 66 h 114"/>
                <a:gd name="T20" fmla="*/ 119 w 161"/>
                <a:gd name="T21" fmla="*/ 62 h 114"/>
                <a:gd name="T22" fmla="*/ 114 w 161"/>
                <a:gd name="T23" fmla="*/ 58 h 114"/>
                <a:gd name="T24" fmla="*/ 110 w 161"/>
                <a:gd name="T25" fmla="*/ 54 h 114"/>
                <a:gd name="T26" fmla="*/ 105 w 161"/>
                <a:gd name="T27" fmla="*/ 50 h 114"/>
                <a:gd name="T28" fmla="*/ 100 w 161"/>
                <a:gd name="T29" fmla="*/ 46 h 114"/>
                <a:gd name="T30" fmla="*/ 95 w 161"/>
                <a:gd name="T31" fmla="*/ 43 h 114"/>
                <a:gd name="T32" fmla="*/ 91 w 161"/>
                <a:gd name="T33" fmla="*/ 39 h 114"/>
                <a:gd name="T34" fmla="*/ 86 w 161"/>
                <a:gd name="T35" fmla="*/ 36 h 114"/>
                <a:gd name="T36" fmla="*/ 80 w 161"/>
                <a:gd name="T37" fmla="*/ 32 h 114"/>
                <a:gd name="T38" fmla="*/ 75 w 161"/>
                <a:gd name="T39" fmla="*/ 29 h 114"/>
                <a:gd name="T40" fmla="*/ 70 w 161"/>
                <a:gd name="T41" fmla="*/ 26 h 114"/>
                <a:gd name="T42" fmla="*/ 64 w 161"/>
                <a:gd name="T43" fmla="*/ 23 h 114"/>
                <a:gd name="T44" fmla="*/ 59 w 161"/>
                <a:gd name="T45" fmla="*/ 20 h 114"/>
                <a:gd name="T46" fmla="*/ 53 w 161"/>
                <a:gd name="T47" fmla="*/ 18 h 114"/>
                <a:gd name="T48" fmla="*/ 48 w 161"/>
                <a:gd name="T49" fmla="*/ 15 h 114"/>
                <a:gd name="T50" fmla="*/ 42 w 161"/>
                <a:gd name="T51" fmla="*/ 13 h 114"/>
                <a:gd name="T52" fmla="*/ 36 w 161"/>
                <a:gd name="T53" fmla="*/ 10 h 114"/>
                <a:gd name="T54" fmla="*/ 31 w 161"/>
                <a:gd name="T55" fmla="*/ 8 h 114"/>
                <a:gd name="T56" fmla="*/ 25 w 161"/>
                <a:gd name="T57" fmla="*/ 6 h 114"/>
                <a:gd name="T58" fmla="*/ 19 w 161"/>
                <a:gd name="T59" fmla="*/ 5 h 114"/>
                <a:gd name="T60" fmla="*/ 6 w 161"/>
                <a:gd name="T61" fmla="*/ 1 h 114"/>
                <a:gd name="T62" fmla="*/ 1 w 161"/>
                <a:gd name="T63" fmla="*/ 0 h 114"/>
                <a:gd name="T64" fmla="*/ 0 w 161"/>
                <a:gd name="T65" fmla="*/ 0 h 114"/>
                <a:gd name="T66" fmla="*/ 70 w 161"/>
                <a:gd name="T67" fmla="*/ 114 h 114"/>
                <a:gd name="T68" fmla="*/ 161 w 161"/>
                <a:gd name="T6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114">
                  <a:moveTo>
                    <a:pt x="161" y="114"/>
                  </a:moveTo>
                  <a:cubicBezTo>
                    <a:pt x="159" y="111"/>
                    <a:pt x="156" y="107"/>
                    <a:pt x="154" y="104"/>
                  </a:cubicBezTo>
                  <a:cubicBezTo>
                    <a:pt x="154" y="103"/>
                    <a:pt x="153" y="103"/>
                    <a:pt x="153" y="102"/>
                  </a:cubicBezTo>
                  <a:cubicBezTo>
                    <a:pt x="151" y="99"/>
                    <a:pt x="149" y="97"/>
                    <a:pt x="147" y="94"/>
                  </a:cubicBezTo>
                  <a:cubicBezTo>
                    <a:pt x="146" y="93"/>
                    <a:pt x="145" y="92"/>
                    <a:pt x="145" y="91"/>
                  </a:cubicBezTo>
                  <a:cubicBezTo>
                    <a:pt x="143" y="88"/>
                    <a:pt x="141" y="86"/>
                    <a:pt x="140" y="84"/>
                  </a:cubicBezTo>
                  <a:cubicBezTo>
                    <a:pt x="138" y="83"/>
                    <a:pt x="137" y="82"/>
                    <a:pt x="136" y="81"/>
                  </a:cubicBezTo>
                  <a:cubicBezTo>
                    <a:pt x="135" y="79"/>
                    <a:pt x="133" y="77"/>
                    <a:pt x="132" y="75"/>
                  </a:cubicBezTo>
                  <a:cubicBezTo>
                    <a:pt x="130" y="74"/>
                    <a:pt x="129" y="73"/>
                    <a:pt x="128" y="71"/>
                  </a:cubicBezTo>
                  <a:cubicBezTo>
                    <a:pt x="126" y="70"/>
                    <a:pt x="125" y="68"/>
                    <a:pt x="123" y="66"/>
                  </a:cubicBezTo>
                  <a:cubicBezTo>
                    <a:pt x="122" y="65"/>
                    <a:pt x="120" y="64"/>
                    <a:pt x="119" y="62"/>
                  </a:cubicBezTo>
                  <a:cubicBezTo>
                    <a:pt x="118" y="61"/>
                    <a:pt x="116" y="60"/>
                    <a:pt x="114" y="58"/>
                  </a:cubicBezTo>
                  <a:cubicBezTo>
                    <a:pt x="113" y="57"/>
                    <a:pt x="111" y="55"/>
                    <a:pt x="110" y="54"/>
                  </a:cubicBezTo>
                  <a:cubicBezTo>
                    <a:pt x="108" y="53"/>
                    <a:pt x="107" y="51"/>
                    <a:pt x="105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9" y="45"/>
                    <a:pt x="97" y="44"/>
                    <a:pt x="95" y="43"/>
                  </a:cubicBezTo>
                  <a:cubicBezTo>
                    <a:pt x="94" y="42"/>
                    <a:pt x="92" y="40"/>
                    <a:pt x="91" y="39"/>
                  </a:cubicBezTo>
                  <a:cubicBezTo>
                    <a:pt x="89" y="38"/>
                    <a:pt x="87" y="37"/>
                    <a:pt x="86" y="36"/>
                  </a:cubicBezTo>
                  <a:cubicBezTo>
                    <a:pt x="84" y="35"/>
                    <a:pt x="82" y="33"/>
                    <a:pt x="80" y="32"/>
                  </a:cubicBezTo>
                  <a:cubicBezTo>
                    <a:pt x="79" y="31"/>
                    <a:pt x="77" y="30"/>
                    <a:pt x="75" y="29"/>
                  </a:cubicBezTo>
                  <a:cubicBezTo>
                    <a:pt x="73" y="28"/>
                    <a:pt x="72" y="27"/>
                    <a:pt x="70" y="26"/>
                  </a:cubicBezTo>
                  <a:cubicBezTo>
                    <a:pt x="68" y="25"/>
                    <a:pt x="66" y="24"/>
                    <a:pt x="64" y="23"/>
                  </a:cubicBezTo>
                  <a:cubicBezTo>
                    <a:pt x="63" y="22"/>
                    <a:pt x="61" y="21"/>
                    <a:pt x="59" y="20"/>
                  </a:cubicBezTo>
                  <a:cubicBezTo>
                    <a:pt x="57" y="19"/>
                    <a:pt x="55" y="19"/>
                    <a:pt x="53" y="18"/>
                  </a:cubicBezTo>
                  <a:cubicBezTo>
                    <a:pt x="52" y="17"/>
                    <a:pt x="50" y="16"/>
                    <a:pt x="48" y="15"/>
                  </a:cubicBezTo>
                  <a:cubicBezTo>
                    <a:pt x="46" y="14"/>
                    <a:pt x="44" y="14"/>
                    <a:pt x="42" y="13"/>
                  </a:cubicBezTo>
                  <a:cubicBezTo>
                    <a:pt x="40" y="12"/>
                    <a:pt x="38" y="11"/>
                    <a:pt x="36" y="10"/>
                  </a:cubicBezTo>
                  <a:cubicBezTo>
                    <a:pt x="34" y="10"/>
                    <a:pt x="33" y="9"/>
                    <a:pt x="31" y="8"/>
                  </a:cubicBezTo>
                  <a:cubicBezTo>
                    <a:pt x="29" y="8"/>
                    <a:pt x="27" y="7"/>
                    <a:pt x="25" y="6"/>
                  </a:cubicBezTo>
                  <a:cubicBezTo>
                    <a:pt x="23" y="6"/>
                    <a:pt x="21" y="5"/>
                    <a:pt x="19" y="5"/>
                  </a:cubicBezTo>
                  <a:cubicBezTo>
                    <a:pt x="15" y="3"/>
                    <a:pt x="10" y="2"/>
                    <a:pt x="6" y="1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5"/>
                    <a:pt x="51" y="64"/>
                    <a:pt x="70" y="114"/>
                  </a:cubicBezTo>
                  <a:lnTo>
                    <a:pt x="161" y="11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86"/>
            <p:cNvSpPr>
              <a:spLocks/>
            </p:cNvSpPr>
            <p:nvPr/>
          </p:nvSpPr>
          <p:spPr bwMode="auto">
            <a:xfrm>
              <a:off x="6927949" y="2420690"/>
              <a:ext cx="46038" cy="33338"/>
            </a:xfrm>
            <a:custGeom>
              <a:avLst/>
              <a:gdLst>
                <a:gd name="T0" fmla="*/ 0 w 114"/>
                <a:gd name="T1" fmla="*/ 0 h 84"/>
                <a:gd name="T2" fmla="*/ 11 w 114"/>
                <a:gd name="T3" fmla="*/ 66 h 84"/>
                <a:gd name="T4" fmla="*/ 12 w 114"/>
                <a:gd name="T5" fmla="*/ 84 h 84"/>
                <a:gd name="T6" fmla="*/ 114 w 114"/>
                <a:gd name="T7" fmla="*/ 84 h 84"/>
                <a:gd name="T8" fmla="*/ 114 w 114"/>
                <a:gd name="T9" fmla="*/ 84 h 84"/>
                <a:gd name="T10" fmla="*/ 113 w 114"/>
                <a:gd name="T11" fmla="*/ 73 h 84"/>
                <a:gd name="T12" fmla="*/ 113 w 114"/>
                <a:gd name="T13" fmla="*/ 73 h 84"/>
                <a:gd name="T14" fmla="*/ 112 w 114"/>
                <a:gd name="T15" fmla="*/ 62 h 84"/>
                <a:gd name="T16" fmla="*/ 112 w 114"/>
                <a:gd name="T17" fmla="*/ 62 h 84"/>
                <a:gd name="T18" fmla="*/ 96 w 114"/>
                <a:gd name="T19" fmla="*/ 0 h 84"/>
                <a:gd name="T20" fmla="*/ 0 w 114"/>
                <a:gd name="T2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4">
                  <a:moveTo>
                    <a:pt x="0" y="0"/>
                  </a:moveTo>
                  <a:cubicBezTo>
                    <a:pt x="6" y="20"/>
                    <a:pt x="10" y="42"/>
                    <a:pt x="11" y="66"/>
                  </a:cubicBezTo>
                  <a:cubicBezTo>
                    <a:pt x="12" y="72"/>
                    <a:pt x="12" y="78"/>
                    <a:pt x="12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1"/>
                    <a:pt x="114" y="77"/>
                    <a:pt x="113" y="73"/>
                  </a:cubicBezTo>
                  <a:cubicBezTo>
                    <a:pt x="113" y="73"/>
                    <a:pt x="113" y="73"/>
                    <a:pt x="113" y="73"/>
                  </a:cubicBezTo>
                  <a:cubicBezTo>
                    <a:pt x="113" y="70"/>
                    <a:pt x="113" y="66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40"/>
                    <a:pt x="104" y="19"/>
                    <a:pt x="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87"/>
            <p:cNvSpPr>
              <a:spLocks/>
            </p:cNvSpPr>
            <p:nvPr/>
          </p:nvSpPr>
          <p:spPr bwMode="auto">
            <a:xfrm>
              <a:off x="6881912" y="2468315"/>
              <a:ext cx="36513" cy="33338"/>
            </a:xfrm>
            <a:custGeom>
              <a:avLst/>
              <a:gdLst>
                <a:gd name="T0" fmla="*/ 0 w 94"/>
                <a:gd name="T1" fmla="*/ 85 h 85"/>
                <a:gd name="T2" fmla="*/ 72 w 94"/>
                <a:gd name="T3" fmla="*/ 85 h 85"/>
                <a:gd name="T4" fmla="*/ 94 w 94"/>
                <a:gd name="T5" fmla="*/ 0 h 85"/>
                <a:gd name="T6" fmla="*/ 0 w 94"/>
                <a:gd name="T7" fmla="*/ 0 h 85"/>
                <a:gd name="T8" fmla="*/ 0 w 94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5">
                  <a:moveTo>
                    <a:pt x="0" y="85"/>
                  </a:moveTo>
                  <a:cubicBezTo>
                    <a:pt x="72" y="85"/>
                    <a:pt x="72" y="85"/>
                    <a:pt x="72" y="85"/>
                  </a:cubicBezTo>
                  <a:cubicBezTo>
                    <a:pt x="83" y="56"/>
                    <a:pt x="91" y="28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88"/>
            <p:cNvSpPr>
              <a:spLocks/>
            </p:cNvSpPr>
            <p:nvPr/>
          </p:nvSpPr>
          <p:spPr bwMode="auto">
            <a:xfrm>
              <a:off x="6893024" y="2515940"/>
              <a:ext cx="61913" cy="38100"/>
            </a:xfrm>
            <a:custGeom>
              <a:avLst/>
              <a:gdLst>
                <a:gd name="T0" fmla="*/ 63 w 154"/>
                <a:gd name="T1" fmla="*/ 0 h 97"/>
                <a:gd name="T2" fmla="*/ 0 w 154"/>
                <a:gd name="T3" fmla="*/ 97 h 97"/>
                <a:gd name="T4" fmla="*/ 1 w 154"/>
                <a:gd name="T5" fmla="*/ 97 h 97"/>
                <a:gd name="T6" fmla="*/ 10 w 154"/>
                <a:gd name="T7" fmla="*/ 95 h 97"/>
                <a:gd name="T8" fmla="*/ 13 w 154"/>
                <a:gd name="T9" fmla="*/ 94 h 97"/>
                <a:gd name="T10" fmla="*/ 22 w 154"/>
                <a:gd name="T11" fmla="*/ 92 h 97"/>
                <a:gd name="T12" fmla="*/ 25 w 154"/>
                <a:gd name="T13" fmla="*/ 91 h 97"/>
                <a:gd name="T14" fmla="*/ 33 w 154"/>
                <a:gd name="T15" fmla="*/ 89 h 97"/>
                <a:gd name="T16" fmla="*/ 36 w 154"/>
                <a:gd name="T17" fmla="*/ 88 h 97"/>
                <a:gd name="T18" fmla="*/ 44 w 154"/>
                <a:gd name="T19" fmla="*/ 85 h 97"/>
                <a:gd name="T20" fmla="*/ 47 w 154"/>
                <a:gd name="T21" fmla="*/ 83 h 97"/>
                <a:gd name="T22" fmla="*/ 55 w 154"/>
                <a:gd name="T23" fmla="*/ 80 h 97"/>
                <a:gd name="T24" fmla="*/ 58 w 154"/>
                <a:gd name="T25" fmla="*/ 79 h 97"/>
                <a:gd name="T26" fmla="*/ 66 w 154"/>
                <a:gd name="T27" fmla="*/ 75 h 97"/>
                <a:gd name="T28" fmla="*/ 69 w 154"/>
                <a:gd name="T29" fmla="*/ 73 h 97"/>
                <a:gd name="T30" fmla="*/ 76 w 154"/>
                <a:gd name="T31" fmla="*/ 69 h 97"/>
                <a:gd name="T32" fmla="*/ 79 w 154"/>
                <a:gd name="T33" fmla="*/ 68 h 97"/>
                <a:gd name="T34" fmla="*/ 86 w 154"/>
                <a:gd name="T35" fmla="*/ 64 h 97"/>
                <a:gd name="T36" fmla="*/ 89 w 154"/>
                <a:gd name="T37" fmla="*/ 62 h 97"/>
                <a:gd name="T38" fmla="*/ 96 w 154"/>
                <a:gd name="T39" fmla="*/ 57 h 97"/>
                <a:gd name="T40" fmla="*/ 99 w 154"/>
                <a:gd name="T41" fmla="*/ 55 h 97"/>
                <a:gd name="T42" fmla="*/ 105 w 154"/>
                <a:gd name="T43" fmla="*/ 50 h 97"/>
                <a:gd name="T44" fmla="*/ 108 w 154"/>
                <a:gd name="T45" fmla="*/ 48 h 97"/>
                <a:gd name="T46" fmla="*/ 115 w 154"/>
                <a:gd name="T47" fmla="*/ 43 h 97"/>
                <a:gd name="T48" fmla="*/ 117 w 154"/>
                <a:gd name="T49" fmla="*/ 41 h 97"/>
                <a:gd name="T50" fmla="*/ 123 w 154"/>
                <a:gd name="T51" fmla="*/ 35 h 97"/>
                <a:gd name="T52" fmla="*/ 125 w 154"/>
                <a:gd name="T53" fmla="*/ 33 h 97"/>
                <a:gd name="T54" fmla="*/ 132 w 154"/>
                <a:gd name="T55" fmla="*/ 27 h 97"/>
                <a:gd name="T56" fmla="*/ 133 w 154"/>
                <a:gd name="T57" fmla="*/ 25 h 97"/>
                <a:gd name="T58" fmla="*/ 140 w 154"/>
                <a:gd name="T59" fmla="*/ 18 h 97"/>
                <a:gd name="T60" fmla="*/ 141 w 154"/>
                <a:gd name="T61" fmla="*/ 17 h 97"/>
                <a:gd name="T62" fmla="*/ 147 w 154"/>
                <a:gd name="T63" fmla="*/ 9 h 97"/>
                <a:gd name="T64" fmla="*/ 148 w 154"/>
                <a:gd name="T65" fmla="*/ 9 h 97"/>
                <a:gd name="T66" fmla="*/ 154 w 154"/>
                <a:gd name="T67" fmla="*/ 0 h 97"/>
                <a:gd name="T68" fmla="*/ 63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63" y="0"/>
                  </a:moveTo>
                  <a:cubicBezTo>
                    <a:pt x="47" y="33"/>
                    <a:pt x="26" y="65"/>
                    <a:pt x="0" y="97"/>
                  </a:cubicBezTo>
                  <a:cubicBezTo>
                    <a:pt x="0" y="97"/>
                    <a:pt x="1" y="97"/>
                    <a:pt x="1" y="97"/>
                  </a:cubicBezTo>
                  <a:cubicBezTo>
                    <a:pt x="4" y="96"/>
                    <a:pt x="7" y="96"/>
                    <a:pt x="10" y="95"/>
                  </a:cubicBezTo>
                  <a:cubicBezTo>
                    <a:pt x="11" y="95"/>
                    <a:pt x="12" y="94"/>
                    <a:pt x="13" y="94"/>
                  </a:cubicBezTo>
                  <a:cubicBezTo>
                    <a:pt x="16" y="94"/>
                    <a:pt x="19" y="93"/>
                    <a:pt x="22" y="92"/>
                  </a:cubicBezTo>
                  <a:cubicBezTo>
                    <a:pt x="23" y="92"/>
                    <a:pt x="24" y="91"/>
                    <a:pt x="25" y="91"/>
                  </a:cubicBezTo>
                  <a:cubicBezTo>
                    <a:pt x="28" y="90"/>
                    <a:pt x="30" y="89"/>
                    <a:pt x="33" y="89"/>
                  </a:cubicBezTo>
                  <a:cubicBezTo>
                    <a:pt x="34" y="88"/>
                    <a:pt x="35" y="88"/>
                    <a:pt x="36" y="88"/>
                  </a:cubicBezTo>
                  <a:cubicBezTo>
                    <a:pt x="39" y="87"/>
                    <a:pt x="42" y="86"/>
                    <a:pt x="44" y="85"/>
                  </a:cubicBezTo>
                  <a:cubicBezTo>
                    <a:pt x="45" y="84"/>
                    <a:pt x="46" y="84"/>
                    <a:pt x="47" y="83"/>
                  </a:cubicBezTo>
                  <a:cubicBezTo>
                    <a:pt x="50" y="82"/>
                    <a:pt x="53" y="81"/>
                    <a:pt x="55" y="80"/>
                  </a:cubicBezTo>
                  <a:cubicBezTo>
                    <a:pt x="56" y="80"/>
                    <a:pt x="57" y="79"/>
                    <a:pt x="58" y="79"/>
                  </a:cubicBezTo>
                  <a:cubicBezTo>
                    <a:pt x="61" y="77"/>
                    <a:pt x="63" y="76"/>
                    <a:pt x="66" y="75"/>
                  </a:cubicBezTo>
                  <a:cubicBezTo>
                    <a:pt x="67" y="74"/>
                    <a:pt x="68" y="74"/>
                    <a:pt x="69" y="73"/>
                  </a:cubicBezTo>
                  <a:cubicBezTo>
                    <a:pt x="71" y="72"/>
                    <a:pt x="74" y="71"/>
                    <a:pt x="76" y="69"/>
                  </a:cubicBezTo>
                  <a:cubicBezTo>
                    <a:pt x="77" y="69"/>
                    <a:pt x="78" y="68"/>
                    <a:pt x="79" y="68"/>
                  </a:cubicBezTo>
                  <a:cubicBezTo>
                    <a:pt x="82" y="66"/>
                    <a:pt x="84" y="65"/>
                    <a:pt x="86" y="64"/>
                  </a:cubicBezTo>
                  <a:cubicBezTo>
                    <a:pt x="87" y="63"/>
                    <a:pt x="88" y="62"/>
                    <a:pt x="89" y="62"/>
                  </a:cubicBezTo>
                  <a:cubicBezTo>
                    <a:pt x="91" y="60"/>
                    <a:pt x="94" y="59"/>
                    <a:pt x="96" y="57"/>
                  </a:cubicBezTo>
                  <a:cubicBezTo>
                    <a:pt x="97" y="56"/>
                    <a:pt x="98" y="56"/>
                    <a:pt x="99" y="55"/>
                  </a:cubicBezTo>
                  <a:cubicBezTo>
                    <a:pt x="101" y="53"/>
                    <a:pt x="103" y="52"/>
                    <a:pt x="105" y="50"/>
                  </a:cubicBezTo>
                  <a:cubicBezTo>
                    <a:pt x="106" y="49"/>
                    <a:pt x="107" y="49"/>
                    <a:pt x="108" y="48"/>
                  </a:cubicBezTo>
                  <a:cubicBezTo>
                    <a:pt x="110" y="46"/>
                    <a:pt x="112" y="45"/>
                    <a:pt x="115" y="43"/>
                  </a:cubicBezTo>
                  <a:cubicBezTo>
                    <a:pt x="115" y="42"/>
                    <a:pt x="116" y="41"/>
                    <a:pt x="117" y="41"/>
                  </a:cubicBezTo>
                  <a:cubicBezTo>
                    <a:pt x="119" y="39"/>
                    <a:pt x="121" y="37"/>
                    <a:pt x="123" y="35"/>
                  </a:cubicBezTo>
                  <a:cubicBezTo>
                    <a:pt x="124" y="34"/>
                    <a:pt x="125" y="34"/>
                    <a:pt x="125" y="33"/>
                  </a:cubicBezTo>
                  <a:cubicBezTo>
                    <a:pt x="127" y="31"/>
                    <a:pt x="130" y="29"/>
                    <a:pt x="132" y="27"/>
                  </a:cubicBezTo>
                  <a:cubicBezTo>
                    <a:pt x="132" y="26"/>
                    <a:pt x="133" y="26"/>
                    <a:pt x="133" y="25"/>
                  </a:cubicBezTo>
                  <a:cubicBezTo>
                    <a:pt x="135" y="23"/>
                    <a:pt x="138" y="21"/>
                    <a:pt x="140" y="18"/>
                  </a:cubicBezTo>
                  <a:cubicBezTo>
                    <a:pt x="140" y="18"/>
                    <a:pt x="140" y="18"/>
                    <a:pt x="141" y="17"/>
                  </a:cubicBezTo>
                  <a:cubicBezTo>
                    <a:pt x="143" y="15"/>
                    <a:pt x="145" y="12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50" y="6"/>
                    <a:pt x="152" y="3"/>
                    <a:pt x="154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89"/>
            <p:cNvSpPr>
              <a:spLocks/>
            </p:cNvSpPr>
            <p:nvPr/>
          </p:nvSpPr>
          <p:spPr bwMode="auto">
            <a:xfrm>
              <a:off x="6881912" y="2420690"/>
              <a:ext cx="36513" cy="33338"/>
            </a:xfrm>
            <a:custGeom>
              <a:avLst/>
              <a:gdLst>
                <a:gd name="T0" fmla="*/ 83 w 96"/>
                <a:gd name="T1" fmla="*/ 0 h 84"/>
                <a:gd name="T2" fmla="*/ 0 w 96"/>
                <a:gd name="T3" fmla="*/ 0 h 84"/>
                <a:gd name="T4" fmla="*/ 0 w 96"/>
                <a:gd name="T5" fmla="*/ 84 h 84"/>
                <a:gd name="T6" fmla="*/ 96 w 96"/>
                <a:gd name="T7" fmla="*/ 84 h 84"/>
                <a:gd name="T8" fmla="*/ 96 w 96"/>
                <a:gd name="T9" fmla="*/ 68 h 84"/>
                <a:gd name="T10" fmla="*/ 83 w 96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4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6" y="79"/>
                    <a:pt x="96" y="74"/>
                    <a:pt x="96" y="68"/>
                  </a:cubicBezTo>
                  <a:cubicBezTo>
                    <a:pt x="94" y="44"/>
                    <a:pt x="89" y="21"/>
                    <a:pt x="8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90"/>
            <p:cNvSpPr>
              <a:spLocks/>
            </p:cNvSpPr>
            <p:nvPr/>
          </p:nvSpPr>
          <p:spPr bwMode="auto">
            <a:xfrm>
              <a:off x="6924774" y="2468315"/>
              <a:ext cx="47625" cy="33338"/>
            </a:xfrm>
            <a:custGeom>
              <a:avLst/>
              <a:gdLst>
                <a:gd name="T0" fmla="*/ 103 w 123"/>
                <a:gd name="T1" fmla="*/ 74 h 85"/>
                <a:gd name="T2" fmla="*/ 107 w 123"/>
                <a:gd name="T3" fmla="*/ 65 h 85"/>
                <a:gd name="T4" fmla="*/ 107 w 123"/>
                <a:gd name="T5" fmla="*/ 64 h 85"/>
                <a:gd name="T6" fmla="*/ 110 w 123"/>
                <a:gd name="T7" fmla="*/ 55 h 85"/>
                <a:gd name="T8" fmla="*/ 111 w 123"/>
                <a:gd name="T9" fmla="*/ 54 h 85"/>
                <a:gd name="T10" fmla="*/ 114 w 123"/>
                <a:gd name="T11" fmla="*/ 44 h 85"/>
                <a:gd name="T12" fmla="*/ 114 w 123"/>
                <a:gd name="T13" fmla="*/ 44 h 85"/>
                <a:gd name="T14" fmla="*/ 123 w 123"/>
                <a:gd name="T15" fmla="*/ 0 h 85"/>
                <a:gd name="T16" fmla="*/ 123 w 123"/>
                <a:gd name="T17" fmla="*/ 0 h 85"/>
                <a:gd name="T18" fmla="*/ 20 w 123"/>
                <a:gd name="T19" fmla="*/ 0 h 85"/>
                <a:gd name="T20" fmla="*/ 0 w 123"/>
                <a:gd name="T21" fmla="*/ 85 h 85"/>
                <a:gd name="T22" fmla="*/ 98 w 123"/>
                <a:gd name="T23" fmla="*/ 85 h 85"/>
                <a:gd name="T24" fmla="*/ 98 w 123"/>
                <a:gd name="T25" fmla="*/ 84 h 85"/>
                <a:gd name="T26" fmla="*/ 102 w 123"/>
                <a:gd name="T27" fmla="*/ 75 h 85"/>
                <a:gd name="T28" fmla="*/ 103 w 12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5">
                  <a:moveTo>
                    <a:pt x="103" y="74"/>
                  </a:moveTo>
                  <a:cubicBezTo>
                    <a:pt x="104" y="71"/>
                    <a:pt x="105" y="68"/>
                    <a:pt x="107" y="65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1"/>
                    <a:pt x="109" y="58"/>
                    <a:pt x="110" y="55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1"/>
                    <a:pt x="113" y="47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5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8"/>
                    <a:pt x="10" y="56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9" y="81"/>
                    <a:pt x="101" y="78"/>
                    <a:pt x="102" y="75"/>
                  </a:cubicBezTo>
                  <a:lnTo>
                    <a:pt x="103" y="7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91"/>
            <p:cNvSpPr>
              <a:spLocks/>
            </p:cNvSpPr>
            <p:nvPr/>
          </p:nvSpPr>
          <p:spPr bwMode="auto">
            <a:xfrm>
              <a:off x="6881912" y="2515940"/>
              <a:ext cx="20638" cy="30163"/>
            </a:xfrm>
            <a:custGeom>
              <a:avLst/>
              <a:gdLst>
                <a:gd name="T0" fmla="*/ 0 w 55"/>
                <a:gd name="T1" fmla="*/ 79 h 79"/>
                <a:gd name="T2" fmla="*/ 55 w 55"/>
                <a:gd name="T3" fmla="*/ 0 h 79"/>
                <a:gd name="T4" fmla="*/ 0 w 55"/>
                <a:gd name="T5" fmla="*/ 0 h 79"/>
                <a:gd name="T6" fmla="*/ 0 w 5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0" y="79"/>
                  </a:moveTo>
                  <a:cubicBezTo>
                    <a:pt x="22" y="53"/>
                    <a:pt x="41" y="27"/>
                    <a:pt x="5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92"/>
            <p:cNvSpPr>
              <a:spLocks/>
            </p:cNvSpPr>
            <p:nvPr/>
          </p:nvSpPr>
          <p:spPr bwMode="auto">
            <a:xfrm>
              <a:off x="6881912" y="2366715"/>
              <a:ext cx="26988" cy="39688"/>
            </a:xfrm>
            <a:custGeom>
              <a:avLst/>
              <a:gdLst>
                <a:gd name="T0" fmla="*/ 0 w 70"/>
                <a:gd name="T1" fmla="*/ 0 h 103"/>
                <a:gd name="T2" fmla="*/ 0 w 70"/>
                <a:gd name="T3" fmla="*/ 103 h 103"/>
                <a:gd name="T4" fmla="*/ 70 w 70"/>
                <a:gd name="T5" fmla="*/ 103 h 103"/>
                <a:gd name="T6" fmla="*/ 0 w 70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48" y="55"/>
                    <a:pt x="19" y="19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93"/>
            <p:cNvSpPr>
              <a:spLocks noEditPoints="1"/>
            </p:cNvSpPr>
            <p:nvPr/>
          </p:nvSpPr>
          <p:spPr bwMode="auto">
            <a:xfrm>
              <a:off x="6764437" y="2346078"/>
              <a:ext cx="222250" cy="223838"/>
            </a:xfrm>
            <a:custGeom>
              <a:avLst/>
              <a:gdLst>
                <a:gd name="T0" fmla="*/ 0 w 563"/>
                <a:gd name="T1" fmla="*/ 281 h 563"/>
                <a:gd name="T2" fmla="*/ 563 w 563"/>
                <a:gd name="T3" fmla="*/ 281 h 563"/>
                <a:gd name="T4" fmla="*/ 36 w 563"/>
                <a:gd name="T5" fmla="*/ 308 h 563"/>
                <a:gd name="T6" fmla="*/ 156 w 563"/>
                <a:gd name="T7" fmla="*/ 393 h 563"/>
                <a:gd name="T8" fmla="*/ 36 w 563"/>
                <a:gd name="T9" fmla="*/ 308 h 563"/>
                <a:gd name="T10" fmla="*/ 391 w 563"/>
                <a:gd name="T11" fmla="*/ 273 h 563"/>
                <a:gd name="T12" fmla="*/ 295 w 563"/>
                <a:gd name="T13" fmla="*/ 189 h 563"/>
                <a:gd name="T14" fmla="*/ 391 w 563"/>
                <a:gd name="T15" fmla="*/ 257 h 563"/>
                <a:gd name="T16" fmla="*/ 295 w 563"/>
                <a:gd name="T17" fmla="*/ 51 h 563"/>
                <a:gd name="T18" fmla="*/ 295 w 563"/>
                <a:gd name="T19" fmla="*/ 154 h 563"/>
                <a:gd name="T20" fmla="*/ 195 w 563"/>
                <a:gd name="T21" fmla="*/ 154 h 563"/>
                <a:gd name="T22" fmla="*/ 261 w 563"/>
                <a:gd name="T23" fmla="*/ 154 h 563"/>
                <a:gd name="T24" fmla="*/ 261 w 563"/>
                <a:gd name="T25" fmla="*/ 273 h 563"/>
                <a:gd name="T26" fmla="*/ 169 w 563"/>
                <a:gd name="T27" fmla="*/ 257 h 563"/>
                <a:gd name="T28" fmla="*/ 261 w 563"/>
                <a:gd name="T29" fmla="*/ 189 h 563"/>
                <a:gd name="T30" fmla="*/ 134 w 563"/>
                <a:gd name="T31" fmla="*/ 273 h 563"/>
                <a:gd name="T32" fmla="*/ 53 w 563"/>
                <a:gd name="T33" fmla="*/ 189 h 563"/>
                <a:gd name="T34" fmla="*/ 134 w 563"/>
                <a:gd name="T35" fmla="*/ 254 h 563"/>
                <a:gd name="T36" fmla="*/ 261 w 563"/>
                <a:gd name="T37" fmla="*/ 308 h 563"/>
                <a:gd name="T38" fmla="*/ 193 w 563"/>
                <a:gd name="T39" fmla="*/ 393 h 563"/>
                <a:gd name="T40" fmla="*/ 261 w 563"/>
                <a:gd name="T41" fmla="*/ 427 h 563"/>
                <a:gd name="T42" fmla="*/ 210 w 563"/>
                <a:gd name="T43" fmla="*/ 427 h 563"/>
                <a:gd name="T44" fmla="*/ 295 w 563"/>
                <a:gd name="T45" fmla="*/ 427 h 563"/>
                <a:gd name="T46" fmla="*/ 295 w 563"/>
                <a:gd name="T47" fmla="*/ 506 h 563"/>
                <a:gd name="T48" fmla="*/ 295 w 563"/>
                <a:gd name="T49" fmla="*/ 393 h 563"/>
                <a:gd name="T50" fmla="*/ 389 w 563"/>
                <a:gd name="T51" fmla="*/ 308 h 563"/>
                <a:gd name="T52" fmla="*/ 295 w 563"/>
                <a:gd name="T53" fmla="*/ 393 h 563"/>
                <a:gd name="T54" fmla="*/ 527 w 563"/>
                <a:gd name="T55" fmla="*/ 308 h 563"/>
                <a:gd name="T56" fmla="*/ 404 w 563"/>
                <a:gd name="T57" fmla="*/ 393 h 563"/>
                <a:gd name="T58" fmla="*/ 426 w 563"/>
                <a:gd name="T59" fmla="*/ 273 h 563"/>
                <a:gd name="T60" fmla="*/ 414 w 563"/>
                <a:gd name="T61" fmla="*/ 189 h 563"/>
                <a:gd name="T62" fmla="*/ 528 w 563"/>
                <a:gd name="T63" fmla="*/ 273 h 563"/>
                <a:gd name="T64" fmla="*/ 493 w 563"/>
                <a:gd name="T65" fmla="*/ 154 h 563"/>
                <a:gd name="T66" fmla="*/ 332 w 563"/>
                <a:gd name="T67" fmla="*/ 40 h 563"/>
                <a:gd name="T68" fmla="*/ 226 w 563"/>
                <a:gd name="T69" fmla="*/ 41 h 563"/>
                <a:gd name="T70" fmla="*/ 70 w 563"/>
                <a:gd name="T71" fmla="*/ 154 h 563"/>
                <a:gd name="T72" fmla="*/ 82 w 563"/>
                <a:gd name="T73" fmla="*/ 427 h 563"/>
                <a:gd name="T74" fmla="*/ 234 w 563"/>
                <a:gd name="T75" fmla="*/ 524 h 563"/>
                <a:gd name="T76" fmla="*/ 326 w 563"/>
                <a:gd name="T77" fmla="*/ 524 h 563"/>
                <a:gd name="T78" fmla="*/ 480 w 563"/>
                <a:gd name="T79" fmla="*/ 427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3" h="563">
                  <a:moveTo>
                    <a:pt x="281" y="0"/>
                  </a:moveTo>
                  <a:cubicBezTo>
                    <a:pt x="126" y="0"/>
                    <a:pt x="0" y="126"/>
                    <a:pt x="0" y="281"/>
                  </a:cubicBezTo>
                  <a:cubicBezTo>
                    <a:pt x="0" y="437"/>
                    <a:pt x="126" y="563"/>
                    <a:pt x="281" y="563"/>
                  </a:cubicBezTo>
                  <a:cubicBezTo>
                    <a:pt x="437" y="563"/>
                    <a:pt x="563" y="437"/>
                    <a:pt x="563" y="281"/>
                  </a:cubicBezTo>
                  <a:cubicBezTo>
                    <a:pt x="563" y="126"/>
                    <a:pt x="437" y="0"/>
                    <a:pt x="281" y="0"/>
                  </a:cubicBezTo>
                  <a:close/>
                  <a:moveTo>
                    <a:pt x="36" y="308"/>
                  </a:moveTo>
                  <a:cubicBezTo>
                    <a:pt x="136" y="308"/>
                    <a:pt x="136" y="308"/>
                    <a:pt x="136" y="308"/>
                  </a:cubicBezTo>
                  <a:cubicBezTo>
                    <a:pt x="138" y="336"/>
                    <a:pt x="145" y="364"/>
                    <a:pt x="156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48" y="367"/>
                    <a:pt x="39" y="338"/>
                    <a:pt x="36" y="308"/>
                  </a:cubicBezTo>
                  <a:close/>
                  <a:moveTo>
                    <a:pt x="391" y="257"/>
                  </a:moveTo>
                  <a:cubicBezTo>
                    <a:pt x="391" y="263"/>
                    <a:pt x="391" y="268"/>
                    <a:pt x="391" y="273"/>
                  </a:cubicBezTo>
                  <a:cubicBezTo>
                    <a:pt x="295" y="273"/>
                    <a:pt x="295" y="273"/>
                    <a:pt x="295" y="273"/>
                  </a:cubicBezTo>
                  <a:cubicBezTo>
                    <a:pt x="295" y="189"/>
                    <a:pt x="295" y="189"/>
                    <a:pt x="295" y="189"/>
                  </a:cubicBezTo>
                  <a:cubicBezTo>
                    <a:pt x="378" y="189"/>
                    <a:pt x="378" y="189"/>
                    <a:pt x="378" y="189"/>
                  </a:cubicBezTo>
                  <a:cubicBezTo>
                    <a:pt x="384" y="210"/>
                    <a:pt x="389" y="233"/>
                    <a:pt x="391" y="257"/>
                  </a:cubicBezTo>
                  <a:close/>
                  <a:moveTo>
                    <a:pt x="295" y="154"/>
                  </a:moveTo>
                  <a:cubicBezTo>
                    <a:pt x="295" y="51"/>
                    <a:pt x="295" y="51"/>
                    <a:pt x="295" y="51"/>
                  </a:cubicBezTo>
                  <a:cubicBezTo>
                    <a:pt x="314" y="70"/>
                    <a:pt x="343" y="106"/>
                    <a:pt x="365" y="154"/>
                  </a:cubicBezTo>
                  <a:lnTo>
                    <a:pt x="295" y="154"/>
                  </a:lnTo>
                  <a:close/>
                  <a:moveTo>
                    <a:pt x="261" y="154"/>
                  </a:moveTo>
                  <a:cubicBezTo>
                    <a:pt x="195" y="154"/>
                    <a:pt x="195" y="154"/>
                    <a:pt x="195" y="154"/>
                  </a:cubicBezTo>
                  <a:cubicBezTo>
                    <a:pt x="215" y="109"/>
                    <a:pt x="242" y="74"/>
                    <a:pt x="261" y="54"/>
                  </a:cubicBezTo>
                  <a:lnTo>
                    <a:pt x="261" y="154"/>
                  </a:lnTo>
                  <a:close/>
                  <a:moveTo>
                    <a:pt x="261" y="189"/>
                  </a:moveTo>
                  <a:cubicBezTo>
                    <a:pt x="261" y="273"/>
                    <a:pt x="261" y="273"/>
                    <a:pt x="261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68" y="268"/>
                    <a:pt x="168" y="263"/>
                    <a:pt x="169" y="257"/>
                  </a:cubicBezTo>
                  <a:cubicBezTo>
                    <a:pt x="170" y="233"/>
                    <a:pt x="175" y="210"/>
                    <a:pt x="182" y="189"/>
                  </a:cubicBezTo>
                  <a:lnTo>
                    <a:pt x="261" y="189"/>
                  </a:lnTo>
                  <a:close/>
                  <a:moveTo>
                    <a:pt x="134" y="254"/>
                  </a:moveTo>
                  <a:cubicBezTo>
                    <a:pt x="134" y="261"/>
                    <a:pt x="134" y="267"/>
                    <a:pt x="134" y="273"/>
                  </a:cubicBezTo>
                  <a:cubicBezTo>
                    <a:pt x="35" y="273"/>
                    <a:pt x="35" y="273"/>
                    <a:pt x="35" y="273"/>
                  </a:cubicBezTo>
                  <a:cubicBezTo>
                    <a:pt x="36" y="244"/>
                    <a:pt x="42" y="215"/>
                    <a:pt x="53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0" y="209"/>
                    <a:pt x="136" y="231"/>
                    <a:pt x="134" y="254"/>
                  </a:cubicBezTo>
                  <a:close/>
                  <a:moveTo>
                    <a:pt x="170" y="308"/>
                  </a:moveTo>
                  <a:cubicBezTo>
                    <a:pt x="261" y="308"/>
                    <a:pt x="261" y="308"/>
                    <a:pt x="261" y="308"/>
                  </a:cubicBezTo>
                  <a:cubicBezTo>
                    <a:pt x="261" y="393"/>
                    <a:pt x="261" y="393"/>
                    <a:pt x="261" y="393"/>
                  </a:cubicBezTo>
                  <a:cubicBezTo>
                    <a:pt x="193" y="393"/>
                    <a:pt x="193" y="393"/>
                    <a:pt x="193" y="393"/>
                  </a:cubicBezTo>
                  <a:cubicBezTo>
                    <a:pt x="181" y="364"/>
                    <a:pt x="174" y="336"/>
                    <a:pt x="170" y="308"/>
                  </a:cubicBezTo>
                  <a:close/>
                  <a:moveTo>
                    <a:pt x="261" y="427"/>
                  </a:moveTo>
                  <a:cubicBezTo>
                    <a:pt x="261" y="502"/>
                    <a:pt x="261" y="502"/>
                    <a:pt x="261" y="502"/>
                  </a:cubicBezTo>
                  <a:cubicBezTo>
                    <a:pt x="240" y="477"/>
                    <a:pt x="223" y="452"/>
                    <a:pt x="210" y="427"/>
                  </a:cubicBezTo>
                  <a:lnTo>
                    <a:pt x="261" y="427"/>
                  </a:lnTo>
                  <a:close/>
                  <a:moveTo>
                    <a:pt x="295" y="427"/>
                  </a:moveTo>
                  <a:cubicBezTo>
                    <a:pt x="350" y="427"/>
                    <a:pt x="350" y="427"/>
                    <a:pt x="350" y="427"/>
                  </a:cubicBezTo>
                  <a:cubicBezTo>
                    <a:pt x="336" y="454"/>
                    <a:pt x="317" y="480"/>
                    <a:pt x="295" y="506"/>
                  </a:cubicBezTo>
                  <a:lnTo>
                    <a:pt x="295" y="427"/>
                  </a:lnTo>
                  <a:close/>
                  <a:moveTo>
                    <a:pt x="295" y="393"/>
                  </a:moveTo>
                  <a:cubicBezTo>
                    <a:pt x="295" y="308"/>
                    <a:pt x="295" y="308"/>
                    <a:pt x="295" y="308"/>
                  </a:cubicBezTo>
                  <a:cubicBezTo>
                    <a:pt x="389" y="308"/>
                    <a:pt x="389" y="308"/>
                    <a:pt x="389" y="308"/>
                  </a:cubicBezTo>
                  <a:cubicBezTo>
                    <a:pt x="386" y="336"/>
                    <a:pt x="378" y="364"/>
                    <a:pt x="367" y="393"/>
                  </a:cubicBezTo>
                  <a:lnTo>
                    <a:pt x="295" y="393"/>
                  </a:lnTo>
                  <a:close/>
                  <a:moveTo>
                    <a:pt x="424" y="308"/>
                  </a:moveTo>
                  <a:cubicBezTo>
                    <a:pt x="527" y="308"/>
                    <a:pt x="527" y="308"/>
                    <a:pt x="527" y="308"/>
                  </a:cubicBezTo>
                  <a:cubicBezTo>
                    <a:pt x="524" y="338"/>
                    <a:pt x="515" y="367"/>
                    <a:pt x="502" y="393"/>
                  </a:cubicBezTo>
                  <a:cubicBezTo>
                    <a:pt x="404" y="393"/>
                    <a:pt x="404" y="393"/>
                    <a:pt x="404" y="393"/>
                  </a:cubicBezTo>
                  <a:cubicBezTo>
                    <a:pt x="414" y="364"/>
                    <a:pt x="421" y="336"/>
                    <a:pt x="424" y="308"/>
                  </a:cubicBezTo>
                  <a:close/>
                  <a:moveTo>
                    <a:pt x="426" y="273"/>
                  </a:moveTo>
                  <a:cubicBezTo>
                    <a:pt x="426" y="267"/>
                    <a:pt x="426" y="261"/>
                    <a:pt x="425" y="255"/>
                  </a:cubicBezTo>
                  <a:cubicBezTo>
                    <a:pt x="424" y="231"/>
                    <a:pt x="420" y="209"/>
                    <a:pt x="414" y="189"/>
                  </a:cubicBezTo>
                  <a:cubicBezTo>
                    <a:pt x="510" y="189"/>
                    <a:pt x="510" y="189"/>
                    <a:pt x="510" y="189"/>
                  </a:cubicBezTo>
                  <a:cubicBezTo>
                    <a:pt x="521" y="215"/>
                    <a:pt x="527" y="244"/>
                    <a:pt x="528" y="273"/>
                  </a:cubicBezTo>
                  <a:lnTo>
                    <a:pt x="426" y="273"/>
                  </a:lnTo>
                  <a:close/>
                  <a:moveTo>
                    <a:pt x="493" y="154"/>
                  </a:moveTo>
                  <a:cubicBezTo>
                    <a:pt x="402" y="154"/>
                    <a:pt x="402" y="154"/>
                    <a:pt x="402" y="154"/>
                  </a:cubicBezTo>
                  <a:cubicBezTo>
                    <a:pt x="383" y="104"/>
                    <a:pt x="354" y="65"/>
                    <a:pt x="332" y="40"/>
                  </a:cubicBezTo>
                  <a:cubicBezTo>
                    <a:pt x="400" y="54"/>
                    <a:pt x="458" y="97"/>
                    <a:pt x="493" y="154"/>
                  </a:cubicBezTo>
                  <a:close/>
                  <a:moveTo>
                    <a:pt x="226" y="41"/>
                  </a:moveTo>
                  <a:cubicBezTo>
                    <a:pt x="204" y="66"/>
                    <a:pt x="176" y="105"/>
                    <a:pt x="157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104" y="98"/>
                    <a:pt x="160" y="56"/>
                    <a:pt x="226" y="41"/>
                  </a:cubicBezTo>
                  <a:close/>
                  <a:moveTo>
                    <a:pt x="82" y="427"/>
                  </a:moveTo>
                  <a:cubicBezTo>
                    <a:pt x="171" y="427"/>
                    <a:pt x="171" y="427"/>
                    <a:pt x="171" y="427"/>
                  </a:cubicBezTo>
                  <a:cubicBezTo>
                    <a:pt x="187" y="460"/>
                    <a:pt x="208" y="492"/>
                    <a:pt x="234" y="524"/>
                  </a:cubicBezTo>
                  <a:cubicBezTo>
                    <a:pt x="172" y="511"/>
                    <a:pt x="118" y="476"/>
                    <a:pt x="82" y="427"/>
                  </a:cubicBezTo>
                  <a:close/>
                  <a:moveTo>
                    <a:pt x="326" y="524"/>
                  </a:moveTo>
                  <a:cubicBezTo>
                    <a:pt x="352" y="492"/>
                    <a:pt x="373" y="460"/>
                    <a:pt x="389" y="427"/>
                  </a:cubicBezTo>
                  <a:cubicBezTo>
                    <a:pt x="480" y="427"/>
                    <a:pt x="480" y="427"/>
                    <a:pt x="480" y="427"/>
                  </a:cubicBezTo>
                  <a:cubicBezTo>
                    <a:pt x="444" y="477"/>
                    <a:pt x="389" y="513"/>
                    <a:pt x="326" y="5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566124" y="1739802"/>
            <a:ext cx="238125" cy="238125"/>
            <a:chOff x="7566124" y="1734890"/>
            <a:chExt cx="238125" cy="238125"/>
          </a:xfrm>
        </p:grpSpPr>
        <p:sp>
          <p:nvSpPr>
            <p:cNvPr id="622" name="Oval 94"/>
            <p:cNvSpPr>
              <a:spLocks noChangeArrowheads="1"/>
            </p:cNvSpPr>
            <p:nvPr/>
          </p:nvSpPr>
          <p:spPr bwMode="auto">
            <a:xfrm>
              <a:off x="7578824" y="1747590"/>
              <a:ext cx="211138" cy="2111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95"/>
            <p:cNvSpPr>
              <a:spLocks/>
            </p:cNvSpPr>
            <p:nvPr/>
          </p:nvSpPr>
          <p:spPr bwMode="auto">
            <a:xfrm>
              <a:off x="7685187" y="1747590"/>
              <a:ext cx="104775" cy="211138"/>
            </a:xfrm>
            <a:custGeom>
              <a:avLst/>
              <a:gdLst>
                <a:gd name="T0" fmla="*/ 266 w 266"/>
                <a:gd name="T1" fmla="*/ 266 h 532"/>
                <a:gd name="T2" fmla="*/ 0 w 266"/>
                <a:gd name="T3" fmla="*/ 0 h 532"/>
                <a:gd name="T4" fmla="*/ 0 w 266"/>
                <a:gd name="T5" fmla="*/ 532 h 532"/>
                <a:gd name="T6" fmla="*/ 266 w 266"/>
                <a:gd name="T7" fmla="*/ 266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6" h="532">
                  <a:moveTo>
                    <a:pt x="266" y="266"/>
                  </a:moveTo>
                  <a:cubicBezTo>
                    <a:pt x="266" y="119"/>
                    <a:pt x="147" y="0"/>
                    <a:pt x="0" y="0"/>
                  </a:cubicBezTo>
                  <a:cubicBezTo>
                    <a:pt x="0" y="532"/>
                    <a:pt x="0" y="532"/>
                    <a:pt x="0" y="532"/>
                  </a:cubicBezTo>
                  <a:cubicBezTo>
                    <a:pt x="147" y="532"/>
                    <a:pt x="266" y="413"/>
                    <a:pt x="266" y="26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96"/>
            <p:cNvSpPr>
              <a:spLocks noEditPoints="1"/>
            </p:cNvSpPr>
            <p:nvPr/>
          </p:nvSpPr>
          <p:spPr bwMode="auto">
            <a:xfrm>
              <a:off x="7566124" y="1734890"/>
              <a:ext cx="238125" cy="238125"/>
            </a:xfrm>
            <a:custGeom>
              <a:avLst/>
              <a:gdLst>
                <a:gd name="T0" fmla="*/ 301 w 602"/>
                <a:gd name="T1" fmla="*/ 602 h 602"/>
                <a:gd name="T2" fmla="*/ 0 w 602"/>
                <a:gd name="T3" fmla="*/ 301 h 602"/>
                <a:gd name="T4" fmla="*/ 301 w 602"/>
                <a:gd name="T5" fmla="*/ 0 h 602"/>
                <a:gd name="T6" fmla="*/ 602 w 602"/>
                <a:gd name="T7" fmla="*/ 301 h 602"/>
                <a:gd name="T8" fmla="*/ 301 w 602"/>
                <a:gd name="T9" fmla="*/ 602 h 602"/>
                <a:gd name="T10" fmla="*/ 301 w 602"/>
                <a:gd name="T11" fmla="*/ 35 h 602"/>
                <a:gd name="T12" fmla="*/ 35 w 602"/>
                <a:gd name="T13" fmla="*/ 301 h 602"/>
                <a:gd name="T14" fmla="*/ 301 w 602"/>
                <a:gd name="T15" fmla="*/ 567 h 602"/>
                <a:gd name="T16" fmla="*/ 567 w 602"/>
                <a:gd name="T17" fmla="*/ 301 h 602"/>
                <a:gd name="T18" fmla="*/ 301 w 602"/>
                <a:gd name="T19" fmla="*/ 35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2" h="602">
                  <a:moveTo>
                    <a:pt x="301" y="602"/>
                  </a:moveTo>
                  <a:cubicBezTo>
                    <a:pt x="135" y="602"/>
                    <a:pt x="0" y="467"/>
                    <a:pt x="0" y="301"/>
                  </a:cubicBezTo>
                  <a:cubicBezTo>
                    <a:pt x="0" y="135"/>
                    <a:pt x="135" y="0"/>
                    <a:pt x="301" y="0"/>
                  </a:cubicBezTo>
                  <a:cubicBezTo>
                    <a:pt x="467" y="0"/>
                    <a:pt x="602" y="135"/>
                    <a:pt x="602" y="301"/>
                  </a:cubicBezTo>
                  <a:cubicBezTo>
                    <a:pt x="602" y="467"/>
                    <a:pt x="467" y="602"/>
                    <a:pt x="301" y="602"/>
                  </a:cubicBezTo>
                  <a:close/>
                  <a:moveTo>
                    <a:pt x="301" y="35"/>
                  </a:moveTo>
                  <a:cubicBezTo>
                    <a:pt x="154" y="35"/>
                    <a:pt x="35" y="154"/>
                    <a:pt x="35" y="301"/>
                  </a:cubicBezTo>
                  <a:cubicBezTo>
                    <a:pt x="35" y="448"/>
                    <a:pt x="154" y="567"/>
                    <a:pt x="301" y="567"/>
                  </a:cubicBezTo>
                  <a:cubicBezTo>
                    <a:pt x="448" y="567"/>
                    <a:pt x="567" y="448"/>
                    <a:pt x="567" y="301"/>
                  </a:cubicBezTo>
                  <a:cubicBezTo>
                    <a:pt x="567" y="154"/>
                    <a:pt x="448" y="35"/>
                    <a:pt x="301" y="3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97"/>
            <p:cNvSpPr>
              <a:spLocks/>
            </p:cNvSpPr>
            <p:nvPr/>
          </p:nvSpPr>
          <p:spPr bwMode="auto">
            <a:xfrm>
              <a:off x="7664549" y="1814265"/>
              <a:ext cx="66675" cy="77788"/>
            </a:xfrm>
            <a:custGeom>
              <a:avLst/>
              <a:gdLst>
                <a:gd name="T0" fmla="*/ 42 w 42"/>
                <a:gd name="T1" fmla="*/ 25 h 49"/>
                <a:gd name="T2" fmla="*/ 0 w 42"/>
                <a:gd name="T3" fmla="*/ 49 h 49"/>
                <a:gd name="T4" fmla="*/ 0 w 42"/>
                <a:gd name="T5" fmla="*/ 0 h 49"/>
                <a:gd name="T6" fmla="*/ 42 w 42"/>
                <a:gd name="T7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9">
                  <a:moveTo>
                    <a:pt x="42" y="25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42" y="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5170488" y="1725514"/>
            <a:ext cx="185738" cy="266700"/>
            <a:chOff x="5170488" y="1723778"/>
            <a:chExt cx="185738" cy="266700"/>
          </a:xfrm>
        </p:grpSpPr>
        <p:sp>
          <p:nvSpPr>
            <p:cNvPr id="626" name="Freeform 98"/>
            <p:cNvSpPr>
              <a:spLocks/>
            </p:cNvSpPr>
            <p:nvPr/>
          </p:nvSpPr>
          <p:spPr bwMode="auto">
            <a:xfrm>
              <a:off x="5186363" y="1738065"/>
              <a:ext cx="153988" cy="222250"/>
            </a:xfrm>
            <a:custGeom>
              <a:avLst/>
              <a:gdLst>
                <a:gd name="T0" fmla="*/ 344 w 389"/>
                <a:gd name="T1" fmla="*/ 319 h 559"/>
                <a:gd name="T2" fmla="*/ 195 w 389"/>
                <a:gd name="T3" fmla="*/ 559 h 559"/>
                <a:gd name="T4" fmla="*/ 45 w 389"/>
                <a:gd name="T5" fmla="*/ 319 h 559"/>
                <a:gd name="T6" fmla="*/ 0 w 389"/>
                <a:gd name="T7" fmla="*/ 195 h 559"/>
                <a:gd name="T8" fmla="*/ 195 w 389"/>
                <a:gd name="T9" fmla="*/ 0 h 559"/>
                <a:gd name="T10" fmla="*/ 389 w 389"/>
                <a:gd name="T11" fmla="*/ 195 h 559"/>
                <a:gd name="T12" fmla="*/ 344 w 389"/>
                <a:gd name="T13" fmla="*/ 319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9" h="559">
                  <a:moveTo>
                    <a:pt x="344" y="319"/>
                  </a:moveTo>
                  <a:cubicBezTo>
                    <a:pt x="308" y="369"/>
                    <a:pt x="230" y="501"/>
                    <a:pt x="195" y="559"/>
                  </a:cubicBezTo>
                  <a:cubicBezTo>
                    <a:pt x="160" y="501"/>
                    <a:pt x="81" y="369"/>
                    <a:pt x="45" y="319"/>
                  </a:cubicBezTo>
                  <a:cubicBezTo>
                    <a:pt x="15" y="277"/>
                    <a:pt x="0" y="236"/>
                    <a:pt x="0" y="195"/>
                  </a:cubicBezTo>
                  <a:cubicBezTo>
                    <a:pt x="0" y="88"/>
                    <a:pt x="88" y="0"/>
                    <a:pt x="195" y="0"/>
                  </a:cubicBezTo>
                  <a:cubicBezTo>
                    <a:pt x="302" y="0"/>
                    <a:pt x="389" y="88"/>
                    <a:pt x="389" y="195"/>
                  </a:cubicBezTo>
                  <a:cubicBezTo>
                    <a:pt x="389" y="236"/>
                    <a:pt x="374" y="277"/>
                    <a:pt x="344" y="3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99"/>
            <p:cNvSpPr>
              <a:spLocks/>
            </p:cNvSpPr>
            <p:nvPr/>
          </p:nvSpPr>
          <p:spPr bwMode="auto">
            <a:xfrm>
              <a:off x="5262563" y="1738065"/>
              <a:ext cx="77788" cy="222250"/>
            </a:xfrm>
            <a:custGeom>
              <a:avLst/>
              <a:gdLst>
                <a:gd name="T0" fmla="*/ 0 w 194"/>
                <a:gd name="T1" fmla="*/ 0 h 559"/>
                <a:gd name="T2" fmla="*/ 0 w 194"/>
                <a:gd name="T3" fmla="*/ 559 h 559"/>
                <a:gd name="T4" fmla="*/ 149 w 194"/>
                <a:gd name="T5" fmla="*/ 319 h 559"/>
                <a:gd name="T6" fmla="*/ 194 w 194"/>
                <a:gd name="T7" fmla="*/ 195 h 559"/>
                <a:gd name="T8" fmla="*/ 0 w 194"/>
                <a:gd name="T9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35" y="501"/>
                    <a:pt x="113" y="369"/>
                    <a:pt x="149" y="319"/>
                  </a:cubicBezTo>
                  <a:cubicBezTo>
                    <a:pt x="179" y="277"/>
                    <a:pt x="194" y="236"/>
                    <a:pt x="194" y="195"/>
                  </a:cubicBezTo>
                  <a:cubicBezTo>
                    <a:pt x="194" y="88"/>
                    <a:pt x="107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100"/>
            <p:cNvSpPr>
              <a:spLocks noEditPoints="1"/>
            </p:cNvSpPr>
            <p:nvPr/>
          </p:nvSpPr>
          <p:spPr bwMode="auto">
            <a:xfrm>
              <a:off x="5170488" y="1723778"/>
              <a:ext cx="185738" cy="266700"/>
            </a:xfrm>
            <a:custGeom>
              <a:avLst/>
              <a:gdLst>
                <a:gd name="T0" fmla="*/ 234 w 468"/>
                <a:gd name="T1" fmla="*/ 0 h 676"/>
                <a:gd name="T2" fmla="*/ 0 w 468"/>
                <a:gd name="T3" fmla="*/ 234 h 676"/>
                <a:gd name="T4" fmla="*/ 52 w 468"/>
                <a:gd name="T5" fmla="*/ 381 h 676"/>
                <a:gd name="T6" fmla="*/ 217 w 468"/>
                <a:gd name="T7" fmla="*/ 647 h 676"/>
                <a:gd name="T8" fmla="*/ 234 w 468"/>
                <a:gd name="T9" fmla="*/ 676 h 676"/>
                <a:gd name="T10" fmla="*/ 251 w 468"/>
                <a:gd name="T11" fmla="*/ 647 h 676"/>
                <a:gd name="T12" fmla="*/ 415 w 468"/>
                <a:gd name="T13" fmla="*/ 381 h 676"/>
                <a:gd name="T14" fmla="*/ 468 w 468"/>
                <a:gd name="T15" fmla="*/ 234 h 676"/>
                <a:gd name="T16" fmla="*/ 234 w 468"/>
                <a:gd name="T17" fmla="*/ 0 h 676"/>
                <a:gd name="T18" fmla="*/ 383 w 468"/>
                <a:gd name="T19" fmla="*/ 358 h 676"/>
                <a:gd name="T20" fmla="*/ 234 w 468"/>
                <a:gd name="T21" fmla="*/ 598 h 676"/>
                <a:gd name="T22" fmla="*/ 84 w 468"/>
                <a:gd name="T23" fmla="*/ 358 h 676"/>
                <a:gd name="T24" fmla="*/ 39 w 468"/>
                <a:gd name="T25" fmla="*/ 234 h 676"/>
                <a:gd name="T26" fmla="*/ 234 w 468"/>
                <a:gd name="T27" fmla="*/ 39 h 676"/>
                <a:gd name="T28" fmla="*/ 428 w 468"/>
                <a:gd name="T29" fmla="*/ 234 h 676"/>
                <a:gd name="T30" fmla="*/ 383 w 468"/>
                <a:gd name="T31" fmla="*/ 358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8" h="676">
                  <a:moveTo>
                    <a:pt x="234" y="0"/>
                  </a:moveTo>
                  <a:cubicBezTo>
                    <a:pt x="105" y="0"/>
                    <a:pt x="0" y="105"/>
                    <a:pt x="0" y="234"/>
                  </a:cubicBezTo>
                  <a:cubicBezTo>
                    <a:pt x="0" y="284"/>
                    <a:pt x="17" y="332"/>
                    <a:pt x="52" y="381"/>
                  </a:cubicBezTo>
                  <a:cubicBezTo>
                    <a:pt x="97" y="444"/>
                    <a:pt x="215" y="645"/>
                    <a:pt x="217" y="647"/>
                  </a:cubicBezTo>
                  <a:cubicBezTo>
                    <a:pt x="234" y="676"/>
                    <a:pt x="234" y="676"/>
                    <a:pt x="234" y="676"/>
                  </a:cubicBezTo>
                  <a:cubicBezTo>
                    <a:pt x="251" y="647"/>
                    <a:pt x="251" y="647"/>
                    <a:pt x="251" y="647"/>
                  </a:cubicBezTo>
                  <a:cubicBezTo>
                    <a:pt x="252" y="645"/>
                    <a:pt x="371" y="444"/>
                    <a:pt x="415" y="381"/>
                  </a:cubicBezTo>
                  <a:cubicBezTo>
                    <a:pt x="451" y="332"/>
                    <a:pt x="468" y="284"/>
                    <a:pt x="468" y="234"/>
                  </a:cubicBezTo>
                  <a:cubicBezTo>
                    <a:pt x="468" y="105"/>
                    <a:pt x="363" y="0"/>
                    <a:pt x="234" y="0"/>
                  </a:cubicBezTo>
                  <a:close/>
                  <a:moveTo>
                    <a:pt x="383" y="358"/>
                  </a:moveTo>
                  <a:cubicBezTo>
                    <a:pt x="347" y="408"/>
                    <a:pt x="269" y="540"/>
                    <a:pt x="234" y="598"/>
                  </a:cubicBezTo>
                  <a:cubicBezTo>
                    <a:pt x="199" y="540"/>
                    <a:pt x="120" y="408"/>
                    <a:pt x="84" y="358"/>
                  </a:cubicBezTo>
                  <a:cubicBezTo>
                    <a:pt x="54" y="316"/>
                    <a:pt x="39" y="275"/>
                    <a:pt x="39" y="234"/>
                  </a:cubicBezTo>
                  <a:cubicBezTo>
                    <a:pt x="39" y="127"/>
                    <a:pt x="126" y="39"/>
                    <a:pt x="234" y="39"/>
                  </a:cubicBezTo>
                  <a:cubicBezTo>
                    <a:pt x="341" y="39"/>
                    <a:pt x="428" y="127"/>
                    <a:pt x="428" y="234"/>
                  </a:cubicBezTo>
                  <a:cubicBezTo>
                    <a:pt x="428" y="275"/>
                    <a:pt x="413" y="316"/>
                    <a:pt x="383" y="3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Oval 101"/>
            <p:cNvSpPr>
              <a:spLocks noChangeArrowheads="1"/>
            </p:cNvSpPr>
            <p:nvPr/>
          </p:nvSpPr>
          <p:spPr bwMode="auto">
            <a:xfrm>
              <a:off x="5233988" y="1785690"/>
              <a:ext cx="58738" cy="60325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878013" y="1758852"/>
            <a:ext cx="300038" cy="200025"/>
            <a:chOff x="1878013" y="1744514"/>
            <a:chExt cx="300038" cy="200025"/>
          </a:xfrm>
        </p:grpSpPr>
        <p:sp>
          <p:nvSpPr>
            <p:cNvPr id="630" name="Rectangle 102"/>
            <p:cNvSpPr>
              <a:spLocks noChangeArrowheads="1"/>
            </p:cNvSpPr>
            <p:nvPr/>
          </p:nvSpPr>
          <p:spPr bwMode="auto">
            <a:xfrm>
              <a:off x="1892300" y="1758802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Rectangle 103"/>
            <p:cNvSpPr>
              <a:spLocks noChangeArrowheads="1"/>
            </p:cNvSpPr>
            <p:nvPr/>
          </p:nvSpPr>
          <p:spPr bwMode="auto">
            <a:xfrm>
              <a:off x="2028825" y="1758802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104"/>
            <p:cNvSpPr>
              <a:spLocks noEditPoints="1"/>
            </p:cNvSpPr>
            <p:nvPr/>
          </p:nvSpPr>
          <p:spPr bwMode="auto">
            <a:xfrm>
              <a:off x="1878013" y="1744514"/>
              <a:ext cx="300038" cy="200025"/>
            </a:xfrm>
            <a:custGeom>
              <a:avLst/>
              <a:gdLst>
                <a:gd name="T0" fmla="*/ 0 w 189"/>
                <a:gd name="T1" fmla="*/ 0 h 126"/>
                <a:gd name="T2" fmla="*/ 0 w 189"/>
                <a:gd name="T3" fmla="*/ 126 h 126"/>
                <a:gd name="T4" fmla="*/ 189 w 189"/>
                <a:gd name="T5" fmla="*/ 126 h 126"/>
                <a:gd name="T6" fmla="*/ 189 w 189"/>
                <a:gd name="T7" fmla="*/ 0 h 126"/>
                <a:gd name="T8" fmla="*/ 0 w 189"/>
                <a:gd name="T9" fmla="*/ 0 h 126"/>
                <a:gd name="T10" fmla="*/ 181 w 189"/>
                <a:gd name="T11" fmla="*/ 117 h 126"/>
                <a:gd name="T12" fmla="*/ 9 w 189"/>
                <a:gd name="T13" fmla="*/ 117 h 126"/>
                <a:gd name="T14" fmla="*/ 9 w 189"/>
                <a:gd name="T15" fmla="*/ 9 h 126"/>
                <a:gd name="T16" fmla="*/ 181 w 189"/>
                <a:gd name="T17" fmla="*/ 9 h 126"/>
                <a:gd name="T18" fmla="*/ 181 w 189"/>
                <a:gd name="T19" fmla="*/ 117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126">
                  <a:moveTo>
                    <a:pt x="0" y="0"/>
                  </a:moveTo>
                  <a:lnTo>
                    <a:pt x="0" y="126"/>
                  </a:lnTo>
                  <a:lnTo>
                    <a:pt x="189" y="126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181" y="117"/>
                  </a:moveTo>
                  <a:lnTo>
                    <a:pt x="9" y="117"/>
                  </a:lnTo>
                  <a:lnTo>
                    <a:pt x="9" y="9"/>
                  </a:lnTo>
                  <a:lnTo>
                    <a:pt x="181" y="9"/>
                  </a:lnTo>
                  <a:lnTo>
                    <a:pt x="181" y="1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Rectangle 105"/>
            <p:cNvSpPr>
              <a:spLocks noChangeArrowheads="1"/>
            </p:cNvSpPr>
            <p:nvPr/>
          </p:nvSpPr>
          <p:spPr bwMode="auto">
            <a:xfrm>
              <a:off x="1914525" y="1785789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Rectangle 106"/>
            <p:cNvSpPr>
              <a:spLocks noChangeArrowheads="1"/>
            </p:cNvSpPr>
            <p:nvPr/>
          </p:nvSpPr>
          <p:spPr bwMode="auto">
            <a:xfrm>
              <a:off x="1914525" y="1820714"/>
              <a:ext cx="92075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Rectangle 107"/>
            <p:cNvSpPr>
              <a:spLocks noChangeArrowheads="1"/>
            </p:cNvSpPr>
            <p:nvPr/>
          </p:nvSpPr>
          <p:spPr bwMode="auto">
            <a:xfrm>
              <a:off x="1914525" y="1854052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Rectangle 108"/>
            <p:cNvSpPr>
              <a:spLocks noChangeArrowheads="1"/>
            </p:cNvSpPr>
            <p:nvPr/>
          </p:nvSpPr>
          <p:spPr bwMode="auto">
            <a:xfrm>
              <a:off x="1914525" y="1888977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109"/>
            <p:cNvSpPr>
              <a:spLocks noEditPoints="1"/>
            </p:cNvSpPr>
            <p:nvPr/>
          </p:nvSpPr>
          <p:spPr bwMode="auto">
            <a:xfrm>
              <a:off x="2065338" y="1798489"/>
              <a:ext cx="61913" cy="92075"/>
            </a:xfrm>
            <a:custGeom>
              <a:avLst/>
              <a:gdLst>
                <a:gd name="T0" fmla="*/ 35 w 156"/>
                <a:gd name="T1" fmla="*/ 143 h 231"/>
                <a:gd name="T2" fmla="*/ 35 w 156"/>
                <a:gd name="T3" fmla="*/ 231 h 231"/>
                <a:gd name="T4" fmla="*/ 78 w 156"/>
                <a:gd name="T5" fmla="*/ 205 h 231"/>
                <a:gd name="T6" fmla="*/ 121 w 156"/>
                <a:gd name="T7" fmla="*/ 231 h 231"/>
                <a:gd name="T8" fmla="*/ 121 w 156"/>
                <a:gd name="T9" fmla="*/ 143 h 231"/>
                <a:gd name="T10" fmla="*/ 156 w 156"/>
                <a:gd name="T11" fmla="*/ 78 h 231"/>
                <a:gd name="T12" fmla="*/ 78 w 156"/>
                <a:gd name="T13" fmla="*/ 0 h 231"/>
                <a:gd name="T14" fmla="*/ 0 w 156"/>
                <a:gd name="T15" fmla="*/ 78 h 231"/>
                <a:gd name="T16" fmla="*/ 35 w 156"/>
                <a:gd name="T17" fmla="*/ 143 h 231"/>
                <a:gd name="T18" fmla="*/ 78 w 156"/>
                <a:gd name="T19" fmla="*/ 35 h 231"/>
                <a:gd name="T20" fmla="*/ 121 w 156"/>
                <a:gd name="T21" fmla="*/ 78 h 231"/>
                <a:gd name="T22" fmla="*/ 78 w 156"/>
                <a:gd name="T23" fmla="*/ 122 h 231"/>
                <a:gd name="T24" fmla="*/ 34 w 156"/>
                <a:gd name="T25" fmla="*/ 78 h 231"/>
                <a:gd name="T26" fmla="*/ 78 w 156"/>
                <a:gd name="T27" fmla="*/ 35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6" h="231">
                  <a:moveTo>
                    <a:pt x="35" y="143"/>
                  </a:moveTo>
                  <a:cubicBezTo>
                    <a:pt x="35" y="231"/>
                    <a:pt x="35" y="231"/>
                    <a:pt x="35" y="231"/>
                  </a:cubicBezTo>
                  <a:cubicBezTo>
                    <a:pt x="78" y="205"/>
                    <a:pt x="78" y="205"/>
                    <a:pt x="78" y="205"/>
                  </a:cubicBezTo>
                  <a:cubicBezTo>
                    <a:pt x="121" y="231"/>
                    <a:pt x="121" y="231"/>
                    <a:pt x="121" y="23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42" y="129"/>
                    <a:pt x="156" y="105"/>
                    <a:pt x="156" y="78"/>
                  </a:cubicBezTo>
                  <a:cubicBezTo>
                    <a:pt x="156" y="35"/>
                    <a:pt x="121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05"/>
                    <a:pt x="14" y="129"/>
                    <a:pt x="35" y="143"/>
                  </a:cubicBezTo>
                  <a:close/>
                  <a:moveTo>
                    <a:pt x="78" y="35"/>
                  </a:moveTo>
                  <a:cubicBezTo>
                    <a:pt x="102" y="35"/>
                    <a:pt x="121" y="54"/>
                    <a:pt x="121" y="78"/>
                  </a:cubicBezTo>
                  <a:cubicBezTo>
                    <a:pt x="121" y="102"/>
                    <a:pt x="102" y="122"/>
                    <a:pt x="78" y="122"/>
                  </a:cubicBezTo>
                  <a:cubicBezTo>
                    <a:pt x="54" y="122"/>
                    <a:pt x="34" y="102"/>
                    <a:pt x="34" y="78"/>
                  </a:cubicBezTo>
                  <a:cubicBezTo>
                    <a:pt x="34" y="54"/>
                    <a:pt x="54" y="35"/>
                    <a:pt x="78" y="3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110"/>
            <p:cNvSpPr>
              <a:spLocks noChangeArrowheads="1"/>
            </p:cNvSpPr>
            <p:nvPr/>
          </p:nvSpPr>
          <p:spPr bwMode="auto">
            <a:xfrm>
              <a:off x="2089150" y="1822302"/>
              <a:ext cx="14288" cy="1428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8340725" y="1760439"/>
            <a:ext cx="327025" cy="196850"/>
            <a:chOff x="8340725" y="1735138"/>
            <a:chExt cx="327025" cy="196850"/>
          </a:xfrm>
        </p:grpSpPr>
        <p:sp>
          <p:nvSpPr>
            <p:cNvPr id="639" name="Freeform 111"/>
            <p:cNvSpPr>
              <a:spLocks/>
            </p:cNvSpPr>
            <p:nvPr/>
          </p:nvSpPr>
          <p:spPr bwMode="auto">
            <a:xfrm>
              <a:off x="8356600" y="1751013"/>
              <a:ext cx="295275" cy="139700"/>
            </a:xfrm>
            <a:custGeom>
              <a:avLst/>
              <a:gdLst>
                <a:gd name="T0" fmla="*/ 84 w 745"/>
                <a:gd name="T1" fmla="*/ 136 h 350"/>
                <a:gd name="T2" fmla="*/ 133 w 745"/>
                <a:gd name="T3" fmla="*/ 175 h 350"/>
                <a:gd name="T4" fmla="*/ 157 w 745"/>
                <a:gd name="T5" fmla="*/ 145 h 350"/>
                <a:gd name="T6" fmla="*/ 111 w 745"/>
                <a:gd name="T7" fmla="*/ 108 h 350"/>
                <a:gd name="T8" fmla="*/ 353 w 745"/>
                <a:gd name="T9" fmla="*/ 0 h 350"/>
                <a:gd name="T10" fmla="*/ 354 w 745"/>
                <a:gd name="T11" fmla="*/ 58 h 350"/>
                <a:gd name="T12" fmla="*/ 392 w 745"/>
                <a:gd name="T13" fmla="*/ 58 h 350"/>
                <a:gd name="T14" fmla="*/ 392 w 745"/>
                <a:gd name="T15" fmla="*/ 0 h 350"/>
                <a:gd name="T16" fmla="*/ 636 w 745"/>
                <a:gd name="T17" fmla="*/ 109 h 350"/>
                <a:gd name="T18" fmla="*/ 592 w 745"/>
                <a:gd name="T19" fmla="*/ 145 h 350"/>
                <a:gd name="T20" fmla="*/ 616 w 745"/>
                <a:gd name="T21" fmla="*/ 175 h 350"/>
                <a:gd name="T22" fmla="*/ 662 w 745"/>
                <a:gd name="T23" fmla="*/ 138 h 350"/>
                <a:gd name="T24" fmla="*/ 745 w 745"/>
                <a:gd name="T25" fmla="*/ 350 h 350"/>
                <a:gd name="T26" fmla="*/ 457 w 745"/>
                <a:gd name="T27" fmla="*/ 350 h 350"/>
                <a:gd name="T28" fmla="*/ 425 w 745"/>
                <a:gd name="T29" fmla="*/ 300 h 350"/>
                <a:gd name="T30" fmla="*/ 522 w 745"/>
                <a:gd name="T31" fmla="*/ 109 h 350"/>
                <a:gd name="T32" fmla="*/ 488 w 745"/>
                <a:gd name="T33" fmla="*/ 92 h 350"/>
                <a:gd name="T34" fmla="*/ 389 w 745"/>
                <a:gd name="T35" fmla="*/ 285 h 350"/>
                <a:gd name="T36" fmla="*/ 372 w 745"/>
                <a:gd name="T37" fmla="*/ 283 h 350"/>
                <a:gd name="T38" fmla="*/ 288 w 745"/>
                <a:gd name="T39" fmla="*/ 350 h 350"/>
                <a:gd name="T40" fmla="*/ 0 w 745"/>
                <a:gd name="T41" fmla="*/ 350 h 350"/>
                <a:gd name="T42" fmla="*/ 84 w 745"/>
                <a:gd name="T43" fmla="*/ 136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50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74" y="45"/>
                    <a:pt x="259" y="5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7"/>
                    <a:pt x="740" y="270"/>
                    <a:pt x="745" y="350"/>
                  </a:cubicBezTo>
                  <a:cubicBezTo>
                    <a:pt x="457" y="350"/>
                    <a:pt x="457" y="350"/>
                    <a:pt x="457" y="350"/>
                  </a:cubicBezTo>
                  <a:cubicBezTo>
                    <a:pt x="453" y="330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2"/>
                    <a:pt x="488" y="92"/>
                    <a:pt x="488" y="92"/>
                  </a:cubicBezTo>
                  <a:cubicBezTo>
                    <a:pt x="389" y="285"/>
                    <a:pt x="389" y="285"/>
                    <a:pt x="389" y="285"/>
                  </a:cubicBezTo>
                  <a:cubicBezTo>
                    <a:pt x="384" y="284"/>
                    <a:pt x="378" y="283"/>
                    <a:pt x="372" y="283"/>
                  </a:cubicBezTo>
                  <a:cubicBezTo>
                    <a:pt x="331" y="283"/>
                    <a:pt x="297" y="312"/>
                    <a:pt x="288" y="35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269"/>
                    <a:pt x="36" y="195"/>
                    <a:pt x="84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112"/>
            <p:cNvSpPr>
              <a:spLocks/>
            </p:cNvSpPr>
            <p:nvPr/>
          </p:nvSpPr>
          <p:spPr bwMode="auto">
            <a:xfrm>
              <a:off x="8504238" y="1751013"/>
              <a:ext cx="147638" cy="139700"/>
            </a:xfrm>
            <a:custGeom>
              <a:avLst/>
              <a:gdLst>
                <a:gd name="T0" fmla="*/ 116 w 373"/>
                <a:gd name="T1" fmla="*/ 92 h 350"/>
                <a:gd name="T2" fmla="*/ 150 w 373"/>
                <a:gd name="T3" fmla="*/ 109 h 350"/>
                <a:gd name="T4" fmla="*/ 53 w 373"/>
                <a:gd name="T5" fmla="*/ 300 h 350"/>
                <a:gd name="T6" fmla="*/ 85 w 373"/>
                <a:gd name="T7" fmla="*/ 350 h 350"/>
                <a:gd name="T8" fmla="*/ 373 w 373"/>
                <a:gd name="T9" fmla="*/ 350 h 350"/>
                <a:gd name="T10" fmla="*/ 290 w 373"/>
                <a:gd name="T11" fmla="*/ 138 h 350"/>
                <a:gd name="T12" fmla="*/ 244 w 373"/>
                <a:gd name="T13" fmla="*/ 175 h 350"/>
                <a:gd name="T14" fmla="*/ 220 w 373"/>
                <a:gd name="T15" fmla="*/ 145 h 350"/>
                <a:gd name="T16" fmla="*/ 264 w 373"/>
                <a:gd name="T17" fmla="*/ 109 h 350"/>
                <a:gd name="T18" fmla="*/ 20 w 373"/>
                <a:gd name="T19" fmla="*/ 0 h 350"/>
                <a:gd name="T20" fmla="*/ 20 w 373"/>
                <a:gd name="T21" fmla="*/ 58 h 350"/>
                <a:gd name="T22" fmla="*/ 0 w 373"/>
                <a:gd name="T23" fmla="*/ 58 h 350"/>
                <a:gd name="T24" fmla="*/ 0 w 373"/>
                <a:gd name="T25" fmla="*/ 283 h 350"/>
                <a:gd name="T26" fmla="*/ 17 w 373"/>
                <a:gd name="T27" fmla="*/ 285 h 350"/>
                <a:gd name="T28" fmla="*/ 116 w 373"/>
                <a:gd name="T29" fmla="*/ 92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3" h="350">
                  <a:moveTo>
                    <a:pt x="116" y="92"/>
                  </a:moveTo>
                  <a:cubicBezTo>
                    <a:pt x="150" y="109"/>
                    <a:pt x="150" y="109"/>
                    <a:pt x="150" y="109"/>
                  </a:cubicBezTo>
                  <a:cubicBezTo>
                    <a:pt x="53" y="300"/>
                    <a:pt x="53" y="300"/>
                    <a:pt x="53" y="300"/>
                  </a:cubicBezTo>
                  <a:cubicBezTo>
                    <a:pt x="69" y="312"/>
                    <a:pt x="81" y="330"/>
                    <a:pt x="85" y="350"/>
                  </a:cubicBezTo>
                  <a:cubicBezTo>
                    <a:pt x="373" y="350"/>
                    <a:pt x="373" y="350"/>
                    <a:pt x="373" y="350"/>
                  </a:cubicBezTo>
                  <a:cubicBezTo>
                    <a:pt x="368" y="270"/>
                    <a:pt x="338" y="197"/>
                    <a:pt x="290" y="138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7" y="283"/>
                    <a:pt x="12" y="284"/>
                    <a:pt x="17" y="285"/>
                  </a:cubicBezTo>
                  <a:lnTo>
                    <a:pt x="116" y="92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113"/>
            <p:cNvSpPr>
              <a:spLocks noEditPoints="1"/>
            </p:cNvSpPr>
            <p:nvPr/>
          </p:nvSpPr>
          <p:spPr bwMode="auto">
            <a:xfrm>
              <a:off x="8340725" y="1735138"/>
              <a:ext cx="327025" cy="196850"/>
            </a:xfrm>
            <a:custGeom>
              <a:avLst/>
              <a:gdLst>
                <a:gd name="T0" fmla="*/ 825 w 825"/>
                <a:gd name="T1" fmla="*/ 427 h 494"/>
                <a:gd name="T2" fmla="*/ 824 w 825"/>
                <a:gd name="T3" fmla="*/ 408 h 494"/>
                <a:gd name="T4" fmla="*/ 412 w 825"/>
                <a:gd name="T5" fmla="*/ 0 h 494"/>
                <a:gd name="T6" fmla="*/ 1 w 825"/>
                <a:gd name="T7" fmla="*/ 408 h 494"/>
                <a:gd name="T8" fmla="*/ 0 w 825"/>
                <a:gd name="T9" fmla="*/ 427 h 494"/>
                <a:gd name="T10" fmla="*/ 327 w 825"/>
                <a:gd name="T11" fmla="*/ 427 h 494"/>
                <a:gd name="T12" fmla="*/ 412 w 825"/>
                <a:gd name="T13" fmla="*/ 494 h 494"/>
                <a:gd name="T14" fmla="*/ 497 w 825"/>
                <a:gd name="T15" fmla="*/ 427 h 494"/>
                <a:gd name="T16" fmla="*/ 825 w 825"/>
                <a:gd name="T17" fmla="*/ 427 h 494"/>
                <a:gd name="T18" fmla="*/ 124 w 825"/>
                <a:gd name="T19" fmla="*/ 175 h 494"/>
                <a:gd name="T20" fmla="*/ 173 w 825"/>
                <a:gd name="T21" fmla="*/ 214 h 494"/>
                <a:gd name="T22" fmla="*/ 197 w 825"/>
                <a:gd name="T23" fmla="*/ 184 h 494"/>
                <a:gd name="T24" fmla="*/ 151 w 825"/>
                <a:gd name="T25" fmla="*/ 147 h 494"/>
                <a:gd name="T26" fmla="*/ 393 w 825"/>
                <a:gd name="T27" fmla="*/ 39 h 494"/>
                <a:gd name="T28" fmla="*/ 394 w 825"/>
                <a:gd name="T29" fmla="*/ 97 h 494"/>
                <a:gd name="T30" fmla="*/ 432 w 825"/>
                <a:gd name="T31" fmla="*/ 97 h 494"/>
                <a:gd name="T32" fmla="*/ 432 w 825"/>
                <a:gd name="T33" fmla="*/ 39 h 494"/>
                <a:gd name="T34" fmla="*/ 676 w 825"/>
                <a:gd name="T35" fmla="*/ 148 h 494"/>
                <a:gd name="T36" fmla="*/ 632 w 825"/>
                <a:gd name="T37" fmla="*/ 184 h 494"/>
                <a:gd name="T38" fmla="*/ 656 w 825"/>
                <a:gd name="T39" fmla="*/ 214 h 494"/>
                <a:gd name="T40" fmla="*/ 702 w 825"/>
                <a:gd name="T41" fmla="*/ 177 h 494"/>
                <a:gd name="T42" fmla="*/ 785 w 825"/>
                <a:gd name="T43" fmla="*/ 389 h 494"/>
                <a:gd name="T44" fmla="*/ 497 w 825"/>
                <a:gd name="T45" fmla="*/ 389 h 494"/>
                <a:gd name="T46" fmla="*/ 465 w 825"/>
                <a:gd name="T47" fmla="*/ 339 h 494"/>
                <a:gd name="T48" fmla="*/ 562 w 825"/>
                <a:gd name="T49" fmla="*/ 148 h 494"/>
                <a:gd name="T50" fmla="*/ 528 w 825"/>
                <a:gd name="T51" fmla="*/ 131 h 494"/>
                <a:gd name="T52" fmla="*/ 429 w 825"/>
                <a:gd name="T53" fmla="*/ 324 h 494"/>
                <a:gd name="T54" fmla="*/ 412 w 825"/>
                <a:gd name="T55" fmla="*/ 322 h 494"/>
                <a:gd name="T56" fmla="*/ 328 w 825"/>
                <a:gd name="T57" fmla="*/ 389 h 494"/>
                <a:gd name="T58" fmla="*/ 40 w 825"/>
                <a:gd name="T59" fmla="*/ 389 h 494"/>
                <a:gd name="T60" fmla="*/ 124 w 825"/>
                <a:gd name="T61" fmla="*/ 17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4">
                  <a:moveTo>
                    <a:pt x="825" y="427"/>
                  </a:moveTo>
                  <a:cubicBezTo>
                    <a:pt x="824" y="408"/>
                    <a:pt x="824" y="408"/>
                    <a:pt x="824" y="408"/>
                  </a:cubicBezTo>
                  <a:cubicBezTo>
                    <a:pt x="822" y="183"/>
                    <a:pt x="637" y="0"/>
                    <a:pt x="412" y="0"/>
                  </a:cubicBezTo>
                  <a:cubicBezTo>
                    <a:pt x="187" y="0"/>
                    <a:pt x="3" y="183"/>
                    <a:pt x="1" y="408"/>
                  </a:cubicBezTo>
                  <a:cubicBezTo>
                    <a:pt x="0" y="427"/>
                    <a:pt x="0" y="427"/>
                    <a:pt x="0" y="427"/>
                  </a:cubicBezTo>
                  <a:cubicBezTo>
                    <a:pt x="327" y="427"/>
                    <a:pt x="327" y="427"/>
                    <a:pt x="327" y="427"/>
                  </a:cubicBezTo>
                  <a:cubicBezTo>
                    <a:pt x="336" y="466"/>
                    <a:pt x="371" y="494"/>
                    <a:pt x="412" y="494"/>
                  </a:cubicBezTo>
                  <a:cubicBezTo>
                    <a:pt x="454" y="494"/>
                    <a:pt x="489" y="466"/>
                    <a:pt x="497" y="427"/>
                  </a:cubicBezTo>
                  <a:lnTo>
                    <a:pt x="825" y="427"/>
                  </a:lnTo>
                  <a:close/>
                  <a:moveTo>
                    <a:pt x="124" y="175"/>
                  </a:moveTo>
                  <a:cubicBezTo>
                    <a:pt x="173" y="214"/>
                    <a:pt x="173" y="214"/>
                    <a:pt x="173" y="214"/>
                  </a:cubicBezTo>
                  <a:cubicBezTo>
                    <a:pt x="197" y="184"/>
                    <a:pt x="197" y="184"/>
                    <a:pt x="197" y="184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4"/>
                    <a:pt x="299" y="44"/>
                    <a:pt x="393" y="39"/>
                  </a:cubicBezTo>
                  <a:cubicBezTo>
                    <a:pt x="394" y="97"/>
                    <a:pt x="394" y="97"/>
                    <a:pt x="394" y="97"/>
                  </a:cubicBezTo>
                  <a:cubicBezTo>
                    <a:pt x="432" y="97"/>
                    <a:pt x="432" y="97"/>
                    <a:pt x="432" y="97"/>
                  </a:cubicBezTo>
                  <a:cubicBezTo>
                    <a:pt x="432" y="39"/>
                    <a:pt x="432" y="39"/>
                    <a:pt x="432" y="39"/>
                  </a:cubicBezTo>
                  <a:cubicBezTo>
                    <a:pt x="527" y="44"/>
                    <a:pt x="613" y="85"/>
                    <a:pt x="676" y="148"/>
                  </a:cubicBezTo>
                  <a:cubicBezTo>
                    <a:pt x="632" y="184"/>
                    <a:pt x="632" y="184"/>
                    <a:pt x="632" y="184"/>
                  </a:cubicBezTo>
                  <a:cubicBezTo>
                    <a:pt x="656" y="214"/>
                    <a:pt x="656" y="214"/>
                    <a:pt x="656" y="214"/>
                  </a:cubicBezTo>
                  <a:cubicBezTo>
                    <a:pt x="702" y="177"/>
                    <a:pt x="702" y="177"/>
                    <a:pt x="702" y="177"/>
                  </a:cubicBezTo>
                  <a:cubicBezTo>
                    <a:pt x="750" y="236"/>
                    <a:pt x="780" y="309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1"/>
                    <a:pt x="465" y="339"/>
                  </a:cubicBezTo>
                  <a:cubicBezTo>
                    <a:pt x="562" y="148"/>
                    <a:pt x="562" y="148"/>
                    <a:pt x="562" y="148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4"/>
                    <a:pt x="429" y="324"/>
                    <a:pt x="429" y="324"/>
                  </a:cubicBezTo>
                  <a:cubicBezTo>
                    <a:pt x="424" y="323"/>
                    <a:pt x="418" y="322"/>
                    <a:pt x="412" y="322"/>
                  </a:cubicBezTo>
                  <a:cubicBezTo>
                    <a:pt x="371" y="322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8"/>
                    <a:pt x="76" y="234"/>
                    <a:pt x="124" y="17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096963" y="1707258"/>
            <a:ext cx="252413" cy="303212"/>
            <a:chOff x="1096963" y="1701553"/>
            <a:chExt cx="252413" cy="303212"/>
          </a:xfrm>
        </p:grpSpPr>
        <p:sp>
          <p:nvSpPr>
            <p:cNvPr id="642" name="Freeform 114"/>
            <p:cNvSpPr>
              <a:spLocks/>
            </p:cNvSpPr>
            <p:nvPr/>
          </p:nvSpPr>
          <p:spPr bwMode="auto">
            <a:xfrm>
              <a:off x="1111250" y="1715840"/>
              <a:ext cx="171450" cy="231775"/>
            </a:xfrm>
            <a:custGeom>
              <a:avLst/>
              <a:gdLst>
                <a:gd name="T0" fmla="*/ 301 w 434"/>
                <a:gd name="T1" fmla="*/ 568 h 585"/>
                <a:gd name="T2" fmla="*/ 302 w 434"/>
                <a:gd name="T3" fmla="*/ 563 h 585"/>
                <a:gd name="T4" fmla="*/ 303 w 434"/>
                <a:gd name="T5" fmla="*/ 554 h 585"/>
                <a:gd name="T6" fmla="*/ 305 w 434"/>
                <a:gd name="T7" fmla="*/ 548 h 585"/>
                <a:gd name="T8" fmla="*/ 307 w 434"/>
                <a:gd name="T9" fmla="*/ 540 h 585"/>
                <a:gd name="T10" fmla="*/ 309 w 434"/>
                <a:gd name="T11" fmla="*/ 534 h 585"/>
                <a:gd name="T12" fmla="*/ 312 w 434"/>
                <a:gd name="T13" fmla="*/ 527 h 585"/>
                <a:gd name="T14" fmla="*/ 314 w 434"/>
                <a:gd name="T15" fmla="*/ 521 h 585"/>
                <a:gd name="T16" fmla="*/ 318 w 434"/>
                <a:gd name="T17" fmla="*/ 514 h 585"/>
                <a:gd name="T18" fmla="*/ 321 w 434"/>
                <a:gd name="T19" fmla="*/ 508 h 585"/>
                <a:gd name="T20" fmla="*/ 325 w 434"/>
                <a:gd name="T21" fmla="*/ 502 h 585"/>
                <a:gd name="T22" fmla="*/ 329 w 434"/>
                <a:gd name="T23" fmla="*/ 496 h 585"/>
                <a:gd name="T24" fmla="*/ 333 w 434"/>
                <a:gd name="T25" fmla="*/ 491 h 585"/>
                <a:gd name="T26" fmla="*/ 337 w 434"/>
                <a:gd name="T27" fmla="*/ 485 h 585"/>
                <a:gd name="T28" fmla="*/ 342 w 434"/>
                <a:gd name="T29" fmla="*/ 480 h 585"/>
                <a:gd name="T30" fmla="*/ 347 w 434"/>
                <a:gd name="T31" fmla="*/ 475 h 585"/>
                <a:gd name="T32" fmla="*/ 351 w 434"/>
                <a:gd name="T33" fmla="*/ 471 h 585"/>
                <a:gd name="T34" fmla="*/ 357 w 434"/>
                <a:gd name="T35" fmla="*/ 466 h 585"/>
                <a:gd name="T36" fmla="*/ 362 w 434"/>
                <a:gd name="T37" fmla="*/ 463 h 585"/>
                <a:gd name="T38" fmla="*/ 369 w 434"/>
                <a:gd name="T39" fmla="*/ 458 h 585"/>
                <a:gd name="T40" fmla="*/ 373 w 434"/>
                <a:gd name="T41" fmla="*/ 455 h 585"/>
                <a:gd name="T42" fmla="*/ 381 w 434"/>
                <a:gd name="T43" fmla="*/ 451 h 585"/>
                <a:gd name="T44" fmla="*/ 384 w 434"/>
                <a:gd name="T45" fmla="*/ 449 h 585"/>
                <a:gd name="T46" fmla="*/ 434 w 434"/>
                <a:gd name="T47" fmla="*/ 434 h 585"/>
                <a:gd name="T48" fmla="*/ 434 w 434"/>
                <a:gd name="T49" fmla="*/ 434 h 585"/>
                <a:gd name="T50" fmla="*/ 434 w 434"/>
                <a:gd name="T51" fmla="*/ 111 h 585"/>
                <a:gd name="T52" fmla="*/ 323 w 434"/>
                <a:gd name="T53" fmla="*/ 111 h 585"/>
                <a:gd name="T54" fmla="*/ 323 w 434"/>
                <a:gd name="T55" fmla="*/ 0 h 585"/>
                <a:gd name="T56" fmla="*/ 0 w 434"/>
                <a:gd name="T57" fmla="*/ 0 h 585"/>
                <a:gd name="T58" fmla="*/ 0 w 434"/>
                <a:gd name="T59" fmla="*/ 585 h 585"/>
                <a:gd name="T60" fmla="*/ 301 w 434"/>
                <a:gd name="T61" fmla="*/ 585 h 585"/>
                <a:gd name="T62" fmla="*/ 301 w 434"/>
                <a:gd name="T63" fmla="*/ 583 h 585"/>
                <a:gd name="T64" fmla="*/ 301 w 434"/>
                <a:gd name="T65" fmla="*/ 568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4" h="585">
                  <a:moveTo>
                    <a:pt x="301" y="568"/>
                  </a:moveTo>
                  <a:cubicBezTo>
                    <a:pt x="301" y="566"/>
                    <a:pt x="302" y="565"/>
                    <a:pt x="302" y="563"/>
                  </a:cubicBezTo>
                  <a:cubicBezTo>
                    <a:pt x="302" y="560"/>
                    <a:pt x="303" y="557"/>
                    <a:pt x="303" y="554"/>
                  </a:cubicBezTo>
                  <a:cubicBezTo>
                    <a:pt x="304" y="552"/>
                    <a:pt x="304" y="550"/>
                    <a:pt x="305" y="548"/>
                  </a:cubicBezTo>
                  <a:cubicBezTo>
                    <a:pt x="305" y="545"/>
                    <a:pt x="306" y="543"/>
                    <a:pt x="307" y="540"/>
                  </a:cubicBezTo>
                  <a:cubicBezTo>
                    <a:pt x="308" y="538"/>
                    <a:pt x="308" y="536"/>
                    <a:pt x="309" y="534"/>
                  </a:cubicBezTo>
                  <a:cubicBezTo>
                    <a:pt x="310" y="531"/>
                    <a:pt x="311" y="529"/>
                    <a:pt x="312" y="527"/>
                  </a:cubicBezTo>
                  <a:cubicBezTo>
                    <a:pt x="312" y="525"/>
                    <a:pt x="313" y="523"/>
                    <a:pt x="314" y="521"/>
                  </a:cubicBezTo>
                  <a:cubicBezTo>
                    <a:pt x="315" y="518"/>
                    <a:pt x="316" y="516"/>
                    <a:pt x="318" y="514"/>
                  </a:cubicBezTo>
                  <a:cubicBezTo>
                    <a:pt x="319" y="512"/>
                    <a:pt x="320" y="510"/>
                    <a:pt x="321" y="508"/>
                  </a:cubicBezTo>
                  <a:cubicBezTo>
                    <a:pt x="322" y="506"/>
                    <a:pt x="323" y="504"/>
                    <a:pt x="325" y="502"/>
                  </a:cubicBezTo>
                  <a:cubicBezTo>
                    <a:pt x="326" y="500"/>
                    <a:pt x="327" y="498"/>
                    <a:pt x="329" y="496"/>
                  </a:cubicBezTo>
                  <a:cubicBezTo>
                    <a:pt x="330" y="494"/>
                    <a:pt x="331" y="493"/>
                    <a:pt x="333" y="491"/>
                  </a:cubicBezTo>
                  <a:cubicBezTo>
                    <a:pt x="334" y="489"/>
                    <a:pt x="336" y="487"/>
                    <a:pt x="337" y="485"/>
                  </a:cubicBezTo>
                  <a:cubicBezTo>
                    <a:pt x="339" y="484"/>
                    <a:pt x="340" y="482"/>
                    <a:pt x="342" y="480"/>
                  </a:cubicBezTo>
                  <a:cubicBezTo>
                    <a:pt x="343" y="479"/>
                    <a:pt x="345" y="477"/>
                    <a:pt x="347" y="475"/>
                  </a:cubicBezTo>
                  <a:cubicBezTo>
                    <a:pt x="348" y="474"/>
                    <a:pt x="350" y="472"/>
                    <a:pt x="351" y="471"/>
                  </a:cubicBezTo>
                  <a:cubicBezTo>
                    <a:pt x="353" y="469"/>
                    <a:pt x="355" y="468"/>
                    <a:pt x="357" y="466"/>
                  </a:cubicBezTo>
                  <a:cubicBezTo>
                    <a:pt x="359" y="465"/>
                    <a:pt x="360" y="464"/>
                    <a:pt x="362" y="463"/>
                  </a:cubicBezTo>
                  <a:cubicBezTo>
                    <a:pt x="364" y="461"/>
                    <a:pt x="366" y="459"/>
                    <a:pt x="369" y="458"/>
                  </a:cubicBezTo>
                  <a:cubicBezTo>
                    <a:pt x="370" y="457"/>
                    <a:pt x="371" y="456"/>
                    <a:pt x="373" y="455"/>
                  </a:cubicBezTo>
                  <a:cubicBezTo>
                    <a:pt x="375" y="454"/>
                    <a:pt x="378" y="452"/>
                    <a:pt x="381" y="451"/>
                  </a:cubicBezTo>
                  <a:cubicBezTo>
                    <a:pt x="382" y="450"/>
                    <a:pt x="383" y="450"/>
                    <a:pt x="384" y="449"/>
                  </a:cubicBezTo>
                  <a:cubicBezTo>
                    <a:pt x="399" y="442"/>
                    <a:pt x="416" y="436"/>
                    <a:pt x="434" y="434"/>
                  </a:cubicBezTo>
                  <a:cubicBezTo>
                    <a:pt x="434" y="434"/>
                    <a:pt x="434" y="434"/>
                    <a:pt x="434" y="434"/>
                  </a:cubicBezTo>
                  <a:cubicBezTo>
                    <a:pt x="434" y="111"/>
                    <a:pt x="434" y="111"/>
                    <a:pt x="434" y="111"/>
                  </a:cubicBezTo>
                  <a:cubicBezTo>
                    <a:pt x="323" y="111"/>
                    <a:pt x="323" y="111"/>
                    <a:pt x="323" y="111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5"/>
                    <a:pt x="0" y="585"/>
                    <a:pt x="0" y="585"/>
                  </a:cubicBezTo>
                  <a:cubicBezTo>
                    <a:pt x="301" y="585"/>
                    <a:pt x="301" y="585"/>
                    <a:pt x="301" y="585"/>
                  </a:cubicBezTo>
                  <a:cubicBezTo>
                    <a:pt x="301" y="584"/>
                    <a:pt x="301" y="583"/>
                    <a:pt x="301" y="583"/>
                  </a:cubicBezTo>
                  <a:cubicBezTo>
                    <a:pt x="301" y="578"/>
                    <a:pt x="301" y="573"/>
                    <a:pt x="301" y="5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115"/>
            <p:cNvSpPr>
              <a:spLocks/>
            </p:cNvSpPr>
            <p:nvPr/>
          </p:nvSpPr>
          <p:spPr bwMode="auto">
            <a:xfrm>
              <a:off x="1195388" y="1715840"/>
              <a:ext cx="87313" cy="231775"/>
            </a:xfrm>
            <a:custGeom>
              <a:avLst/>
              <a:gdLst>
                <a:gd name="T0" fmla="*/ 88 w 221"/>
                <a:gd name="T1" fmla="*/ 583 h 585"/>
                <a:gd name="T2" fmla="*/ 221 w 221"/>
                <a:gd name="T3" fmla="*/ 434 h 585"/>
                <a:gd name="T4" fmla="*/ 221 w 221"/>
                <a:gd name="T5" fmla="*/ 111 h 585"/>
                <a:gd name="T6" fmla="*/ 110 w 221"/>
                <a:gd name="T7" fmla="*/ 111 h 585"/>
                <a:gd name="T8" fmla="*/ 110 w 221"/>
                <a:gd name="T9" fmla="*/ 0 h 585"/>
                <a:gd name="T10" fmla="*/ 0 w 221"/>
                <a:gd name="T11" fmla="*/ 0 h 585"/>
                <a:gd name="T12" fmla="*/ 0 w 221"/>
                <a:gd name="T13" fmla="*/ 585 h 585"/>
                <a:gd name="T14" fmla="*/ 88 w 221"/>
                <a:gd name="T15" fmla="*/ 585 h 585"/>
                <a:gd name="T16" fmla="*/ 88 w 221"/>
                <a:gd name="T17" fmla="*/ 583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" h="585">
                  <a:moveTo>
                    <a:pt x="88" y="583"/>
                  </a:moveTo>
                  <a:cubicBezTo>
                    <a:pt x="88" y="506"/>
                    <a:pt x="146" y="443"/>
                    <a:pt x="221" y="434"/>
                  </a:cubicBezTo>
                  <a:cubicBezTo>
                    <a:pt x="221" y="111"/>
                    <a:pt x="221" y="111"/>
                    <a:pt x="221" y="111"/>
                  </a:cubicBezTo>
                  <a:cubicBezTo>
                    <a:pt x="110" y="111"/>
                    <a:pt x="110" y="111"/>
                    <a:pt x="110" y="111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5"/>
                    <a:pt x="0" y="585"/>
                    <a:pt x="0" y="585"/>
                  </a:cubicBezTo>
                  <a:cubicBezTo>
                    <a:pt x="88" y="585"/>
                    <a:pt x="88" y="585"/>
                    <a:pt x="88" y="585"/>
                  </a:cubicBezTo>
                  <a:cubicBezTo>
                    <a:pt x="88" y="584"/>
                    <a:pt x="88" y="583"/>
                    <a:pt x="88" y="583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Rectangle 116"/>
            <p:cNvSpPr>
              <a:spLocks noChangeArrowheads="1"/>
            </p:cNvSpPr>
            <p:nvPr/>
          </p:nvSpPr>
          <p:spPr bwMode="auto">
            <a:xfrm>
              <a:off x="1130300" y="1812678"/>
              <a:ext cx="30163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Rectangle 117"/>
            <p:cNvSpPr>
              <a:spLocks noChangeArrowheads="1"/>
            </p:cNvSpPr>
            <p:nvPr/>
          </p:nvSpPr>
          <p:spPr bwMode="auto">
            <a:xfrm>
              <a:off x="1181100" y="1812678"/>
              <a:ext cx="28575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Rectangle 118"/>
            <p:cNvSpPr>
              <a:spLocks noChangeArrowheads="1"/>
            </p:cNvSpPr>
            <p:nvPr/>
          </p:nvSpPr>
          <p:spPr bwMode="auto">
            <a:xfrm>
              <a:off x="1231900" y="1812678"/>
              <a:ext cx="28575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119"/>
            <p:cNvSpPr>
              <a:spLocks/>
            </p:cNvSpPr>
            <p:nvPr/>
          </p:nvSpPr>
          <p:spPr bwMode="auto">
            <a:xfrm>
              <a:off x="1096963" y="1701553"/>
              <a:ext cx="200025" cy="258763"/>
            </a:xfrm>
            <a:custGeom>
              <a:avLst/>
              <a:gdLst>
                <a:gd name="T0" fmla="*/ 335 w 502"/>
                <a:gd name="T1" fmla="*/ 619 h 654"/>
                <a:gd name="T2" fmla="*/ 34 w 502"/>
                <a:gd name="T3" fmla="*/ 619 h 654"/>
                <a:gd name="T4" fmla="*/ 34 w 502"/>
                <a:gd name="T5" fmla="*/ 34 h 654"/>
                <a:gd name="T6" fmla="*/ 357 w 502"/>
                <a:gd name="T7" fmla="*/ 34 h 654"/>
                <a:gd name="T8" fmla="*/ 357 w 502"/>
                <a:gd name="T9" fmla="*/ 145 h 654"/>
                <a:gd name="T10" fmla="*/ 468 w 502"/>
                <a:gd name="T11" fmla="*/ 145 h 654"/>
                <a:gd name="T12" fmla="*/ 468 w 502"/>
                <a:gd name="T13" fmla="*/ 468 h 654"/>
                <a:gd name="T14" fmla="*/ 485 w 502"/>
                <a:gd name="T15" fmla="*/ 467 h 654"/>
                <a:gd name="T16" fmla="*/ 502 w 502"/>
                <a:gd name="T17" fmla="*/ 468 h 654"/>
                <a:gd name="T18" fmla="*/ 502 w 502"/>
                <a:gd name="T19" fmla="*/ 120 h 654"/>
                <a:gd name="T20" fmla="*/ 381 w 502"/>
                <a:gd name="T21" fmla="*/ 0 h 654"/>
                <a:gd name="T22" fmla="*/ 0 w 502"/>
                <a:gd name="T23" fmla="*/ 0 h 654"/>
                <a:gd name="T24" fmla="*/ 0 w 502"/>
                <a:gd name="T25" fmla="*/ 654 h 654"/>
                <a:gd name="T26" fmla="*/ 339 w 502"/>
                <a:gd name="T27" fmla="*/ 654 h 654"/>
                <a:gd name="T28" fmla="*/ 335 w 502"/>
                <a:gd name="T29" fmla="*/ 619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2" h="654">
                  <a:moveTo>
                    <a:pt x="335" y="619"/>
                  </a:moveTo>
                  <a:cubicBezTo>
                    <a:pt x="34" y="619"/>
                    <a:pt x="34" y="619"/>
                    <a:pt x="34" y="619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57" y="34"/>
                    <a:pt x="357" y="34"/>
                    <a:pt x="357" y="34"/>
                  </a:cubicBezTo>
                  <a:cubicBezTo>
                    <a:pt x="357" y="145"/>
                    <a:pt x="357" y="145"/>
                    <a:pt x="357" y="145"/>
                  </a:cubicBezTo>
                  <a:cubicBezTo>
                    <a:pt x="468" y="145"/>
                    <a:pt x="468" y="145"/>
                    <a:pt x="468" y="145"/>
                  </a:cubicBezTo>
                  <a:cubicBezTo>
                    <a:pt x="468" y="468"/>
                    <a:pt x="468" y="468"/>
                    <a:pt x="468" y="468"/>
                  </a:cubicBezTo>
                  <a:cubicBezTo>
                    <a:pt x="473" y="468"/>
                    <a:pt x="479" y="467"/>
                    <a:pt x="485" y="467"/>
                  </a:cubicBezTo>
                  <a:cubicBezTo>
                    <a:pt x="491" y="467"/>
                    <a:pt x="496" y="468"/>
                    <a:pt x="502" y="468"/>
                  </a:cubicBezTo>
                  <a:cubicBezTo>
                    <a:pt x="502" y="120"/>
                    <a:pt x="502" y="120"/>
                    <a:pt x="502" y="120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339" y="654"/>
                    <a:pt x="339" y="654"/>
                    <a:pt x="339" y="654"/>
                  </a:cubicBezTo>
                  <a:cubicBezTo>
                    <a:pt x="336" y="642"/>
                    <a:pt x="335" y="631"/>
                    <a:pt x="335" y="61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Oval 120"/>
            <p:cNvSpPr>
              <a:spLocks noChangeArrowheads="1"/>
            </p:cNvSpPr>
            <p:nvPr/>
          </p:nvSpPr>
          <p:spPr bwMode="auto">
            <a:xfrm>
              <a:off x="1230313" y="1887290"/>
              <a:ext cx="119063" cy="117475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121"/>
            <p:cNvSpPr>
              <a:spLocks noChangeArrowheads="1"/>
            </p:cNvSpPr>
            <p:nvPr/>
          </p:nvSpPr>
          <p:spPr bwMode="auto">
            <a:xfrm>
              <a:off x="1244600" y="1901578"/>
              <a:ext cx="90488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122"/>
            <p:cNvSpPr>
              <a:spLocks/>
            </p:cNvSpPr>
            <p:nvPr/>
          </p:nvSpPr>
          <p:spPr bwMode="auto">
            <a:xfrm>
              <a:off x="1263650" y="1923803"/>
              <a:ext cx="50800" cy="47625"/>
            </a:xfrm>
            <a:custGeom>
              <a:avLst/>
              <a:gdLst>
                <a:gd name="T0" fmla="*/ 14 w 32"/>
                <a:gd name="T1" fmla="*/ 30 h 30"/>
                <a:gd name="T2" fmla="*/ 0 w 32"/>
                <a:gd name="T3" fmla="*/ 18 h 30"/>
                <a:gd name="T4" fmla="*/ 5 w 32"/>
                <a:gd name="T5" fmla="*/ 13 h 30"/>
                <a:gd name="T6" fmla="*/ 12 w 32"/>
                <a:gd name="T7" fmla="*/ 19 h 30"/>
                <a:gd name="T8" fmla="*/ 25 w 32"/>
                <a:gd name="T9" fmla="*/ 0 h 30"/>
                <a:gd name="T10" fmla="*/ 32 w 32"/>
                <a:gd name="T11" fmla="*/ 5 h 30"/>
                <a:gd name="T12" fmla="*/ 14 w 32"/>
                <a:gd name="T1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0">
                  <a:moveTo>
                    <a:pt x="14" y="30"/>
                  </a:moveTo>
                  <a:lnTo>
                    <a:pt x="0" y="18"/>
                  </a:lnTo>
                  <a:lnTo>
                    <a:pt x="5" y="13"/>
                  </a:lnTo>
                  <a:lnTo>
                    <a:pt x="12" y="19"/>
                  </a:lnTo>
                  <a:lnTo>
                    <a:pt x="25" y="0"/>
                  </a:lnTo>
                  <a:lnTo>
                    <a:pt x="32" y="5"/>
                  </a:lnTo>
                  <a:lnTo>
                    <a:pt x="14" y="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2733675" y="1742110"/>
            <a:ext cx="217488" cy="261937"/>
            <a:chOff x="2733675" y="1733204"/>
            <a:chExt cx="217488" cy="261937"/>
          </a:xfrm>
        </p:grpSpPr>
        <p:sp>
          <p:nvSpPr>
            <p:cNvPr id="651" name="Rectangle 123"/>
            <p:cNvSpPr>
              <a:spLocks noChangeArrowheads="1"/>
            </p:cNvSpPr>
            <p:nvPr/>
          </p:nvSpPr>
          <p:spPr bwMode="auto">
            <a:xfrm>
              <a:off x="2754313" y="1753841"/>
              <a:ext cx="176213" cy="80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Rectangle 124"/>
            <p:cNvSpPr>
              <a:spLocks noChangeArrowheads="1"/>
            </p:cNvSpPr>
            <p:nvPr/>
          </p:nvSpPr>
          <p:spPr bwMode="auto">
            <a:xfrm>
              <a:off x="2841625" y="1753841"/>
              <a:ext cx="88900" cy="8096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125"/>
            <p:cNvSpPr>
              <a:spLocks noEditPoints="1"/>
            </p:cNvSpPr>
            <p:nvPr/>
          </p:nvSpPr>
          <p:spPr bwMode="auto">
            <a:xfrm>
              <a:off x="2806700" y="1771304"/>
              <a:ext cx="36513" cy="46038"/>
            </a:xfrm>
            <a:custGeom>
              <a:avLst/>
              <a:gdLst>
                <a:gd name="T0" fmla="*/ 75 w 93"/>
                <a:gd name="T1" fmla="*/ 54 h 117"/>
                <a:gd name="T2" fmla="*/ 81 w 93"/>
                <a:gd name="T3" fmla="*/ 35 h 117"/>
                <a:gd name="T4" fmla="*/ 69 w 93"/>
                <a:gd name="T5" fmla="*/ 9 h 117"/>
                <a:gd name="T6" fmla="*/ 34 w 93"/>
                <a:gd name="T7" fmla="*/ 0 h 117"/>
                <a:gd name="T8" fmla="*/ 0 w 93"/>
                <a:gd name="T9" fmla="*/ 0 h 117"/>
                <a:gd name="T10" fmla="*/ 0 w 93"/>
                <a:gd name="T11" fmla="*/ 117 h 117"/>
                <a:gd name="T12" fmla="*/ 25 w 93"/>
                <a:gd name="T13" fmla="*/ 117 h 117"/>
                <a:gd name="T14" fmla="*/ 25 w 93"/>
                <a:gd name="T15" fmla="*/ 72 h 117"/>
                <a:gd name="T16" fmla="*/ 38 w 93"/>
                <a:gd name="T17" fmla="*/ 72 h 117"/>
                <a:gd name="T18" fmla="*/ 66 w 93"/>
                <a:gd name="T19" fmla="*/ 117 h 117"/>
                <a:gd name="T20" fmla="*/ 93 w 93"/>
                <a:gd name="T21" fmla="*/ 117 h 117"/>
                <a:gd name="T22" fmla="*/ 59 w 93"/>
                <a:gd name="T23" fmla="*/ 66 h 117"/>
                <a:gd name="T24" fmla="*/ 75 w 93"/>
                <a:gd name="T25" fmla="*/ 54 h 117"/>
                <a:gd name="T26" fmla="*/ 50 w 93"/>
                <a:gd name="T27" fmla="*/ 48 h 117"/>
                <a:gd name="T28" fmla="*/ 33 w 93"/>
                <a:gd name="T29" fmla="*/ 52 h 117"/>
                <a:gd name="T30" fmla="*/ 25 w 93"/>
                <a:gd name="T31" fmla="*/ 52 h 117"/>
                <a:gd name="T32" fmla="*/ 25 w 93"/>
                <a:gd name="T33" fmla="*/ 21 h 117"/>
                <a:gd name="T34" fmla="*/ 32 w 93"/>
                <a:gd name="T35" fmla="*/ 21 h 117"/>
                <a:gd name="T36" fmla="*/ 50 w 93"/>
                <a:gd name="T37" fmla="*/ 24 h 117"/>
                <a:gd name="T38" fmla="*/ 56 w 93"/>
                <a:gd name="T39" fmla="*/ 36 h 117"/>
                <a:gd name="T40" fmla="*/ 50 w 93"/>
                <a:gd name="T41" fmla="*/ 4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17">
                  <a:moveTo>
                    <a:pt x="75" y="54"/>
                  </a:moveTo>
                  <a:cubicBezTo>
                    <a:pt x="79" y="48"/>
                    <a:pt x="81" y="42"/>
                    <a:pt x="81" y="35"/>
                  </a:cubicBezTo>
                  <a:cubicBezTo>
                    <a:pt x="81" y="24"/>
                    <a:pt x="77" y="15"/>
                    <a:pt x="69" y="9"/>
                  </a:cubicBezTo>
                  <a:cubicBezTo>
                    <a:pt x="62" y="3"/>
                    <a:pt x="50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88" y="110"/>
                    <a:pt x="77" y="93"/>
                    <a:pt x="59" y="66"/>
                  </a:cubicBezTo>
                  <a:cubicBezTo>
                    <a:pt x="66" y="63"/>
                    <a:pt x="71" y="59"/>
                    <a:pt x="75" y="54"/>
                  </a:cubicBezTo>
                  <a:close/>
                  <a:moveTo>
                    <a:pt x="50" y="48"/>
                  </a:moveTo>
                  <a:cubicBezTo>
                    <a:pt x="46" y="51"/>
                    <a:pt x="41" y="52"/>
                    <a:pt x="33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21"/>
                    <a:pt x="25" y="21"/>
                    <a:pt x="25" y="21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40" y="21"/>
                    <a:pt x="46" y="22"/>
                    <a:pt x="50" y="24"/>
                  </a:cubicBezTo>
                  <a:cubicBezTo>
                    <a:pt x="54" y="27"/>
                    <a:pt x="56" y="31"/>
                    <a:pt x="56" y="36"/>
                  </a:cubicBezTo>
                  <a:cubicBezTo>
                    <a:pt x="56" y="42"/>
                    <a:pt x="54" y="46"/>
                    <a:pt x="50" y="4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126"/>
            <p:cNvSpPr>
              <a:spLocks/>
            </p:cNvSpPr>
            <p:nvPr/>
          </p:nvSpPr>
          <p:spPr bwMode="auto">
            <a:xfrm>
              <a:off x="2771775" y="1771304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6 w 17"/>
                <a:gd name="T3" fmla="*/ 29 h 29"/>
                <a:gd name="T4" fmla="*/ 6 w 17"/>
                <a:gd name="T5" fmla="*/ 18 h 29"/>
                <a:gd name="T6" fmla="*/ 16 w 17"/>
                <a:gd name="T7" fmla="*/ 18 h 29"/>
                <a:gd name="T8" fmla="*/ 16 w 17"/>
                <a:gd name="T9" fmla="*/ 13 h 29"/>
                <a:gd name="T10" fmla="*/ 6 w 17"/>
                <a:gd name="T11" fmla="*/ 13 h 29"/>
                <a:gd name="T12" fmla="*/ 6 w 17"/>
                <a:gd name="T13" fmla="*/ 5 h 29"/>
                <a:gd name="T14" fmla="*/ 17 w 17"/>
                <a:gd name="T15" fmla="*/ 5 h 29"/>
                <a:gd name="T16" fmla="*/ 17 w 17"/>
                <a:gd name="T17" fmla="*/ 0 h 29"/>
                <a:gd name="T18" fmla="*/ 0 w 17"/>
                <a:gd name="T19" fmla="*/ 0 h 29"/>
                <a:gd name="T20" fmla="*/ 0 w 17"/>
                <a:gd name="T2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6" y="29"/>
                  </a:lnTo>
                  <a:lnTo>
                    <a:pt x="6" y="18"/>
                  </a:lnTo>
                  <a:lnTo>
                    <a:pt x="16" y="18"/>
                  </a:lnTo>
                  <a:lnTo>
                    <a:pt x="16" y="13"/>
                  </a:lnTo>
                  <a:lnTo>
                    <a:pt x="6" y="13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127"/>
            <p:cNvSpPr>
              <a:spLocks/>
            </p:cNvSpPr>
            <p:nvPr/>
          </p:nvSpPr>
          <p:spPr bwMode="auto">
            <a:xfrm>
              <a:off x="2849563" y="1771304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17 w 17"/>
                <a:gd name="T3" fmla="*/ 29 h 29"/>
                <a:gd name="T4" fmla="*/ 17 w 17"/>
                <a:gd name="T5" fmla="*/ 24 h 29"/>
                <a:gd name="T6" fmla="*/ 6 w 17"/>
                <a:gd name="T7" fmla="*/ 24 h 29"/>
                <a:gd name="T8" fmla="*/ 6 w 17"/>
                <a:gd name="T9" fmla="*/ 17 h 29"/>
                <a:gd name="T10" fmla="*/ 16 w 17"/>
                <a:gd name="T11" fmla="*/ 17 h 29"/>
                <a:gd name="T12" fmla="*/ 16 w 17"/>
                <a:gd name="T13" fmla="*/ 12 h 29"/>
                <a:gd name="T14" fmla="*/ 6 w 17"/>
                <a:gd name="T15" fmla="*/ 12 h 29"/>
                <a:gd name="T16" fmla="*/ 6 w 17"/>
                <a:gd name="T17" fmla="*/ 5 h 29"/>
                <a:gd name="T18" fmla="*/ 17 w 17"/>
                <a:gd name="T19" fmla="*/ 5 h 29"/>
                <a:gd name="T20" fmla="*/ 17 w 17"/>
                <a:gd name="T21" fmla="*/ 0 h 29"/>
                <a:gd name="T22" fmla="*/ 0 w 17"/>
                <a:gd name="T23" fmla="*/ 0 h 29"/>
                <a:gd name="T24" fmla="*/ 0 w 17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17" y="29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128"/>
            <p:cNvSpPr>
              <a:spLocks/>
            </p:cNvSpPr>
            <p:nvPr/>
          </p:nvSpPr>
          <p:spPr bwMode="auto">
            <a:xfrm>
              <a:off x="2886075" y="1771304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17 w 17"/>
                <a:gd name="T3" fmla="*/ 29 h 29"/>
                <a:gd name="T4" fmla="*/ 17 w 17"/>
                <a:gd name="T5" fmla="*/ 24 h 29"/>
                <a:gd name="T6" fmla="*/ 6 w 17"/>
                <a:gd name="T7" fmla="*/ 24 h 29"/>
                <a:gd name="T8" fmla="*/ 6 w 17"/>
                <a:gd name="T9" fmla="*/ 17 h 29"/>
                <a:gd name="T10" fmla="*/ 16 w 17"/>
                <a:gd name="T11" fmla="*/ 17 h 29"/>
                <a:gd name="T12" fmla="*/ 16 w 17"/>
                <a:gd name="T13" fmla="*/ 12 h 29"/>
                <a:gd name="T14" fmla="*/ 6 w 17"/>
                <a:gd name="T15" fmla="*/ 12 h 29"/>
                <a:gd name="T16" fmla="*/ 6 w 17"/>
                <a:gd name="T17" fmla="*/ 5 h 29"/>
                <a:gd name="T18" fmla="*/ 17 w 17"/>
                <a:gd name="T19" fmla="*/ 5 h 29"/>
                <a:gd name="T20" fmla="*/ 17 w 17"/>
                <a:gd name="T21" fmla="*/ 0 h 29"/>
                <a:gd name="T22" fmla="*/ 0 w 17"/>
                <a:gd name="T23" fmla="*/ 0 h 29"/>
                <a:gd name="T24" fmla="*/ 0 w 17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17" y="29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129"/>
            <p:cNvSpPr>
              <a:spLocks noEditPoints="1"/>
            </p:cNvSpPr>
            <p:nvPr/>
          </p:nvSpPr>
          <p:spPr bwMode="auto">
            <a:xfrm>
              <a:off x="2733675" y="1733204"/>
              <a:ext cx="217488" cy="122238"/>
            </a:xfrm>
            <a:custGeom>
              <a:avLst/>
              <a:gdLst>
                <a:gd name="T0" fmla="*/ 137 w 137"/>
                <a:gd name="T1" fmla="*/ 77 h 77"/>
                <a:gd name="T2" fmla="*/ 137 w 137"/>
                <a:gd name="T3" fmla="*/ 0 h 77"/>
                <a:gd name="T4" fmla="*/ 0 w 137"/>
                <a:gd name="T5" fmla="*/ 0 h 77"/>
                <a:gd name="T6" fmla="*/ 0 w 137"/>
                <a:gd name="T7" fmla="*/ 77 h 77"/>
                <a:gd name="T8" fmla="*/ 137 w 137"/>
                <a:gd name="T9" fmla="*/ 77 h 77"/>
                <a:gd name="T10" fmla="*/ 13 w 137"/>
                <a:gd name="T11" fmla="*/ 13 h 77"/>
                <a:gd name="T12" fmla="*/ 124 w 137"/>
                <a:gd name="T13" fmla="*/ 13 h 77"/>
                <a:gd name="T14" fmla="*/ 124 w 137"/>
                <a:gd name="T15" fmla="*/ 64 h 77"/>
                <a:gd name="T16" fmla="*/ 13 w 137"/>
                <a:gd name="T17" fmla="*/ 64 h 77"/>
                <a:gd name="T18" fmla="*/ 13 w 137"/>
                <a:gd name="T19" fmla="*/ 1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7" h="77">
                  <a:moveTo>
                    <a:pt x="137" y="77"/>
                  </a:moveTo>
                  <a:lnTo>
                    <a:pt x="137" y="0"/>
                  </a:lnTo>
                  <a:lnTo>
                    <a:pt x="0" y="0"/>
                  </a:lnTo>
                  <a:lnTo>
                    <a:pt x="0" y="77"/>
                  </a:lnTo>
                  <a:lnTo>
                    <a:pt x="137" y="77"/>
                  </a:lnTo>
                  <a:close/>
                  <a:moveTo>
                    <a:pt x="13" y="13"/>
                  </a:moveTo>
                  <a:lnTo>
                    <a:pt x="124" y="13"/>
                  </a:lnTo>
                  <a:lnTo>
                    <a:pt x="124" y="64"/>
                  </a:lnTo>
                  <a:lnTo>
                    <a:pt x="13" y="64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130"/>
            <p:cNvSpPr>
              <a:spLocks/>
            </p:cNvSpPr>
            <p:nvPr/>
          </p:nvSpPr>
          <p:spPr bwMode="auto">
            <a:xfrm>
              <a:off x="2767013" y="1855441"/>
              <a:ext cx="150813" cy="139700"/>
            </a:xfrm>
            <a:custGeom>
              <a:avLst/>
              <a:gdLst>
                <a:gd name="T0" fmla="*/ 35 w 95"/>
                <a:gd name="T1" fmla="*/ 0 h 88"/>
                <a:gd name="T2" fmla="*/ 35 w 95"/>
                <a:gd name="T3" fmla="*/ 49 h 88"/>
                <a:gd name="T4" fmla="*/ 13 w 95"/>
                <a:gd name="T5" fmla="*/ 28 h 88"/>
                <a:gd name="T6" fmla="*/ 0 w 95"/>
                <a:gd name="T7" fmla="*/ 42 h 88"/>
                <a:gd name="T8" fmla="*/ 47 w 95"/>
                <a:gd name="T9" fmla="*/ 88 h 88"/>
                <a:gd name="T10" fmla="*/ 95 w 95"/>
                <a:gd name="T11" fmla="*/ 41 h 88"/>
                <a:gd name="T12" fmla="*/ 82 w 95"/>
                <a:gd name="T13" fmla="*/ 28 h 88"/>
                <a:gd name="T14" fmla="*/ 60 w 95"/>
                <a:gd name="T15" fmla="*/ 49 h 88"/>
                <a:gd name="T16" fmla="*/ 60 w 95"/>
                <a:gd name="T17" fmla="*/ 0 h 88"/>
                <a:gd name="T18" fmla="*/ 35 w 95"/>
                <a:gd name="T1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88">
                  <a:moveTo>
                    <a:pt x="35" y="0"/>
                  </a:moveTo>
                  <a:lnTo>
                    <a:pt x="35" y="49"/>
                  </a:lnTo>
                  <a:lnTo>
                    <a:pt x="13" y="28"/>
                  </a:lnTo>
                  <a:lnTo>
                    <a:pt x="0" y="42"/>
                  </a:lnTo>
                  <a:lnTo>
                    <a:pt x="47" y="88"/>
                  </a:lnTo>
                  <a:lnTo>
                    <a:pt x="95" y="41"/>
                  </a:lnTo>
                  <a:lnTo>
                    <a:pt x="82" y="28"/>
                  </a:lnTo>
                  <a:lnTo>
                    <a:pt x="60" y="49"/>
                  </a:lnTo>
                  <a:lnTo>
                    <a:pt x="6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3495675" y="1704877"/>
            <a:ext cx="307975" cy="307975"/>
            <a:chOff x="3495675" y="1679575"/>
            <a:chExt cx="307975" cy="307975"/>
          </a:xfrm>
        </p:grpSpPr>
        <p:sp>
          <p:nvSpPr>
            <p:cNvPr id="659" name="Freeform 131"/>
            <p:cNvSpPr>
              <a:spLocks/>
            </p:cNvSpPr>
            <p:nvPr/>
          </p:nvSpPr>
          <p:spPr bwMode="auto">
            <a:xfrm>
              <a:off x="3509963" y="1839913"/>
              <a:ext cx="133350" cy="133350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0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154" y="327"/>
                    <a:pt x="9" y="181"/>
                    <a:pt x="0" y="0"/>
                  </a:cubicBezTo>
                  <a:cubicBezTo>
                    <a:pt x="335" y="0"/>
                    <a:pt x="335" y="0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32"/>
            <p:cNvSpPr>
              <a:spLocks/>
            </p:cNvSpPr>
            <p:nvPr/>
          </p:nvSpPr>
          <p:spPr bwMode="auto">
            <a:xfrm>
              <a:off x="3509963" y="1693863"/>
              <a:ext cx="133350" cy="133350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335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0" y="335"/>
                    <a:pt x="0" y="335"/>
                    <a:pt x="0" y="335"/>
                  </a:cubicBezTo>
                  <a:cubicBezTo>
                    <a:pt x="9" y="154"/>
                    <a:pt x="154" y="9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33"/>
            <p:cNvSpPr>
              <a:spLocks/>
            </p:cNvSpPr>
            <p:nvPr/>
          </p:nvSpPr>
          <p:spPr bwMode="auto">
            <a:xfrm>
              <a:off x="3657600" y="1839913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0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335" y="0"/>
                    <a:pt x="335" y="0"/>
                    <a:pt x="335" y="0"/>
                  </a:cubicBezTo>
                  <a:cubicBezTo>
                    <a:pt x="326" y="181"/>
                    <a:pt x="181" y="327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34"/>
            <p:cNvSpPr>
              <a:spLocks/>
            </p:cNvSpPr>
            <p:nvPr/>
          </p:nvSpPr>
          <p:spPr bwMode="auto">
            <a:xfrm>
              <a:off x="3657600" y="1693863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335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181" y="9"/>
                    <a:pt x="326" y="154"/>
                    <a:pt x="335" y="335"/>
                  </a:cubicBezTo>
                  <a:cubicBezTo>
                    <a:pt x="0" y="335"/>
                    <a:pt x="0" y="335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135"/>
            <p:cNvSpPr>
              <a:spLocks/>
            </p:cNvSpPr>
            <p:nvPr/>
          </p:nvSpPr>
          <p:spPr bwMode="auto">
            <a:xfrm>
              <a:off x="3657600" y="1839913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0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335" y="0"/>
                    <a:pt x="335" y="0"/>
                    <a:pt x="335" y="0"/>
                  </a:cubicBezTo>
                  <a:cubicBezTo>
                    <a:pt x="326" y="181"/>
                    <a:pt x="181" y="327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136"/>
            <p:cNvSpPr>
              <a:spLocks/>
            </p:cNvSpPr>
            <p:nvPr/>
          </p:nvSpPr>
          <p:spPr bwMode="auto">
            <a:xfrm>
              <a:off x="3657600" y="1693863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335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181" y="9"/>
                    <a:pt x="326" y="154"/>
                    <a:pt x="335" y="335"/>
                  </a:cubicBezTo>
                  <a:cubicBezTo>
                    <a:pt x="0" y="335"/>
                    <a:pt x="0" y="335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137"/>
            <p:cNvSpPr>
              <a:spLocks noEditPoints="1"/>
            </p:cNvSpPr>
            <p:nvPr/>
          </p:nvSpPr>
          <p:spPr bwMode="auto">
            <a:xfrm>
              <a:off x="3678238" y="1855788"/>
              <a:ext cx="74613" cy="69850"/>
            </a:xfrm>
            <a:custGeom>
              <a:avLst/>
              <a:gdLst>
                <a:gd name="T0" fmla="*/ 10 w 190"/>
                <a:gd name="T1" fmla="*/ 133 h 177"/>
                <a:gd name="T2" fmla="*/ 14 w 190"/>
                <a:gd name="T3" fmla="*/ 106 h 177"/>
                <a:gd name="T4" fmla="*/ 43 w 190"/>
                <a:gd name="T5" fmla="*/ 95 h 177"/>
                <a:gd name="T6" fmla="*/ 66 w 190"/>
                <a:gd name="T7" fmla="*/ 154 h 177"/>
                <a:gd name="T8" fmla="*/ 21 w 190"/>
                <a:gd name="T9" fmla="*/ 151 h 177"/>
                <a:gd name="T10" fmla="*/ 17 w 190"/>
                <a:gd name="T11" fmla="*/ 150 h 177"/>
                <a:gd name="T12" fmla="*/ 72 w 190"/>
                <a:gd name="T13" fmla="*/ 170 h 177"/>
                <a:gd name="T14" fmla="*/ 92 w 190"/>
                <a:gd name="T15" fmla="*/ 159 h 177"/>
                <a:gd name="T16" fmla="*/ 96 w 190"/>
                <a:gd name="T17" fmla="*/ 160 h 177"/>
                <a:gd name="T18" fmla="*/ 136 w 190"/>
                <a:gd name="T19" fmla="*/ 172 h 177"/>
                <a:gd name="T20" fmla="*/ 168 w 190"/>
                <a:gd name="T21" fmla="*/ 149 h 177"/>
                <a:gd name="T22" fmla="*/ 160 w 190"/>
                <a:gd name="T23" fmla="*/ 154 h 177"/>
                <a:gd name="T24" fmla="*/ 109 w 190"/>
                <a:gd name="T25" fmla="*/ 142 h 177"/>
                <a:gd name="T26" fmla="*/ 141 w 190"/>
                <a:gd name="T27" fmla="*/ 88 h 177"/>
                <a:gd name="T28" fmla="*/ 175 w 190"/>
                <a:gd name="T29" fmla="*/ 134 h 177"/>
                <a:gd name="T30" fmla="*/ 181 w 190"/>
                <a:gd name="T31" fmla="*/ 138 h 177"/>
                <a:gd name="T32" fmla="*/ 150 w 190"/>
                <a:gd name="T33" fmla="*/ 67 h 177"/>
                <a:gd name="T34" fmla="*/ 147 w 190"/>
                <a:gd name="T35" fmla="*/ 62 h 177"/>
                <a:gd name="T36" fmla="*/ 139 w 190"/>
                <a:gd name="T37" fmla="*/ 25 h 177"/>
                <a:gd name="T38" fmla="*/ 101 w 190"/>
                <a:gd name="T39" fmla="*/ 4 h 177"/>
                <a:gd name="T40" fmla="*/ 104 w 190"/>
                <a:gd name="T41" fmla="*/ 7 h 177"/>
                <a:gd name="T42" fmla="*/ 129 w 190"/>
                <a:gd name="T43" fmla="*/ 45 h 177"/>
                <a:gd name="T44" fmla="*/ 93 w 190"/>
                <a:gd name="T45" fmla="*/ 46 h 177"/>
                <a:gd name="T46" fmla="*/ 57 w 190"/>
                <a:gd name="T47" fmla="*/ 37 h 177"/>
                <a:gd name="T48" fmla="*/ 84 w 190"/>
                <a:gd name="T49" fmla="*/ 6 h 177"/>
                <a:gd name="T50" fmla="*/ 85 w 190"/>
                <a:gd name="T51" fmla="*/ 0 h 177"/>
                <a:gd name="T52" fmla="*/ 38 w 190"/>
                <a:gd name="T53" fmla="*/ 55 h 177"/>
                <a:gd name="T54" fmla="*/ 38 w 190"/>
                <a:gd name="T55" fmla="*/ 67 h 177"/>
                <a:gd name="T56" fmla="*/ 31 w 190"/>
                <a:gd name="T57" fmla="*/ 70 h 177"/>
                <a:gd name="T58" fmla="*/ 6 w 190"/>
                <a:gd name="T59" fmla="*/ 138 h 177"/>
                <a:gd name="T60" fmla="*/ 128 w 190"/>
                <a:gd name="T61" fmla="*/ 90 h 177"/>
                <a:gd name="T62" fmla="*/ 105 w 190"/>
                <a:gd name="T63" fmla="*/ 129 h 177"/>
                <a:gd name="T64" fmla="*/ 108 w 190"/>
                <a:gd name="T65" fmla="*/ 108 h 177"/>
                <a:gd name="T66" fmla="*/ 113 w 190"/>
                <a:gd name="T67" fmla="*/ 101 h 177"/>
                <a:gd name="T68" fmla="*/ 128 w 190"/>
                <a:gd name="T69" fmla="*/ 90 h 177"/>
                <a:gd name="T70" fmla="*/ 116 w 190"/>
                <a:gd name="T71" fmla="*/ 69 h 177"/>
                <a:gd name="T72" fmla="*/ 69 w 190"/>
                <a:gd name="T73" fmla="*/ 69 h 177"/>
                <a:gd name="T74" fmla="*/ 58 w 190"/>
                <a:gd name="T75" fmla="*/ 90 h 177"/>
                <a:gd name="T76" fmla="*/ 75 w 190"/>
                <a:gd name="T77" fmla="*/ 103 h 177"/>
                <a:gd name="T78" fmla="*/ 78 w 190"/>
                <a:gd name="T79" fmla="*/ 108 h 177"/>
                <a:gd name="T80" fmla="*/ 57 w 190"/>
                <a:gd name="T81" fmla="*/ 9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177">
                  <a:moveTo>
                    <a:pt x="10" y="135"/>
                  </a:moveTo>
                  <a:cubicBezTo>
                    <a:pt x="11" y="135"/>
                    <a:pt x="11" y="135"/>
                    <a:pt x="10" y="133"/>
                  </a:cubicBezTo>
                  <a:cubicBezTo>
                    <a:pt x="10" y="131"/>
                    <a:pt x="9" y="129"/>
                    <a:pt x="9" y="126"/>
                  </a:cubicBezTo>
                  <a:cubicBezTo>
                    <a:pt x="9" y="119"/>
                    <a:pt x="11" y="112"/>
                    <a:pt x="14" y="106"/>
                  </a:cubicBezTo>
                  <a:cubicBezTo>
                    <a:pt x="20" y="95"/>
                    <a:pt x="32" y="89"/>
                    <a:pt x="44" y="88"/>
                  </a:cubicBezTo>
                  <a:cubicBezTo>
                    <a:pt x="43" y="91"/>
                    <a:pt x="43" y="93"/>
                    <a:pt x="43" y="95"/>
                  </a:cubicBezTo>
                  <a:cubicBezTo>
                    <a:pt x="43" y="117"/>
                    <a:pt x="57" y="136"/>
                    <a:pt x="77" y="142"/>
                  </a:cubicBezTo>
                  <a:cubicBezTo>
                    <a:pt x="74" y="147"/>
                    <a:pt x="71" y="151"/>
                    <a:pt x="66" y="154"/>
                  </a:cubicBezTo>
                  <a:cubicBezTo>
                    <a:pt x="57" y="160"/>
                    <a:pt x="46" y="162"/>
                    <a:pt x="35" y="159"/>
                  </a:cubicBezTo>
                  <a:cubicBezTo>
                    <a:pt x="30" y="158"/>
                    <a:pt x="25" y="155"/>
                    <a:pt x="21" y="151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49"/>
                    <a:pt x="18" y="150"/>
                    <a:pt x="17" y="150"/>
                  </a:cubicBezTo>
                  <a:cubicBezTo>
                    <a:pt x="16" y="151"/>
                    <a:pt x="15" y="151"/>
                    <a:pt x="14" y="152"/>
                  </a:cubicBezTo>
                  <a:cubicBezTo>
                    <a:pt x="27" y="169"/>
                    <a:pt x="51" y="177"/>
                    <a:pt x="72" y="170"/>
                  </a:cubicBezTo>
                  <a:cubicBezTo>
                    <a:pt x="78" y="169"/>
                    <a:pt x="84" y="166"/>
                    <a:pt x="88" y="162"/>
                  </a:cubicBezTo>
                  <a:cubicBezTo>
                    <a:pt x="90" y="161"/>
                    <a:pt x="91" y="160"/>
                    <a:pt x="92" y="159"/>
                  </a:cubicBezTo>
                  <a:cubicBezTo>
                    <a:pt x="93" y="159"/>
                    <a:pt x="93" y="158"/>
                    <a:pt x="94" y="159"/>
                  </a:cubicBezTo>
                  <a:cubicBezTo>
                    <a:pt x="94" y="159"/>
                    <a:pt x="95" y="160"/>
                    <a:pt x="96" y="160"/>
                  </a:cubicBezTo>
                  <a:cubicBezTo>
                    <a:pt x="98" y="163"/>
                    <a:pt x="101" y="164"/>
                    <a:pt x="104" y="166"/>
                  </a:cubicBezTo>
                  <a:cubicBezTo>
                    <a:pt x="114" y="171"/>
                    <a:pt x="125" y="173"/>
                    <a:pt x="136" y="172"/>
                  </a:cubicBezTo>
                  <a:cubicBezTo>
                    <a:pt x="150" y="170"/>
                    <a:pt x="164" y="163"/>
                    <a:pt x="172" y="152"/>
                  </a:cubicBezTo>
                  <a:cubicBezTo>
                    <a:pt x="171" y="151"/>
                    <a:pt x="169" y="150"/>
                    <a:pt x="168" y="149"/>
                  </a:cubicBezTo>
                  <a:cubicBezTo>
                    <a:pt x="167" y="148"/>
                    <a:pt x="166" y="149"/>
                    <a:pt x="165" y="150"/>
                  </a:cubicBezTo>
                  <a:cubicBezTo>
                    <a:pt x="164" y="152"/>
                    <a:pt x="162" y="153"/>
                    <a:pt x="160" y="154"/>
                  </a:cubicBezTo>
                  <a:cubicBezTo>
                    <a:pt x="151" y="160"/>
                    <a:pt x="139" y="162"/>
                    <a:pt x="129" y="158"/>
                  </a:cubicBezTo>
                  <a:cubicBezTo>
                    <a:pt x="120" y="155"/>
                    <a:pt x="113" y="149"/>
                    <a:pt x="109" y="142"/>
                  </a:cubicBezTo>
                  <a:cubicBezTo>
                    <a:pt x="128" y="135"/>
                    <a:pt x="142" y="117"/>
                    <a:pt x="142" y="95"/>
                  </a:cubicBezTo>
                  <a:cubicBezTo>
                    <a:pt x="142" y="93"/>
                    <a:pt x="142" y="90"/>
                    <a:pt x="141" y="88"/>
                  </a:cubicBezTo>
                  <a:cubicBezTo>
                    <a:pt x="158" y="88"/>
                    <a:pt x="172" y="100"/>
                    <a:pt x="176" y="117"/>
                  </a:cubicBezTo>
                  <a:cubicBezTo>
                    <a:pt x="177" y="122"/>
                    <a:pt x="177" y="128"/>
                    <a:pt x="175" y="134"/>
                  </a:cubicBezTo>
                  <a:cubicBezTo>
                    <a:pt x="175" y="135"/>
                    <a:pt x="176" y="135"/>
                    <a:pt x="177" y="136"/>
                  </a:cubicBezTo>
                  <a:cubicBezTo>
                    <a:pt x="178" y="136"/>
                    <a:pt x="179" y="137"/>
                    <a:pt x="181" y="138"/>
                  </a:cubicBezTo>
                  <a:cubicBezTo>
                    <a:pt x="190" y="113"/>
                    <a:pt x="180" y="84"/>
                    <a:pt x="157" y="70"/>
                  </a:cubicBezTo>
                  <a:cubicBezTo>
                    <a:pt x="155" y="69"/>
                    <a:pt x="153" y="68"/>
                    <a:pt x="150" y="67"/>
                  </a:cubicBezTo>
                  <a:cubicBezTo>
                    <a:pt x="149" y="66"/>
                    <a:pt x="148" y="66"/>
                    <a:pt x="146" y="66"/>
                  </a:cubicBezTo>
                  <a:cubicBezTo>
                    <a:pt x="147" y="64"/>
                    <a:pt x="147" y="63"/>
                    <a:pt x="147" y="62"/>
                  </a:cubicBezTo>
                  <a:cubicBezTo>
                    <a:pt x="148" y="57"/>
                    <a:pt x="148" y="52"/>
                    <a:pt x="147" y="47"/>
                  </a:cubicBezTo>
                  <a:cubicBezTo>
                    <a:pt x="146" y="39"/>
                    <a:pt x="144" y="32"/>
                    <a:pt x="139" y="25"/>
                  </a:cubicBezTo>
                  <a:cubicBezTo>
                    <a:pt x="131" y="12"/>
                    <a:pt x="117" y="2"/>
                    <a:pt x="101" y="0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6"/>
                    <a:pt x="103" y="7"/>
                    <a:pt x="104" y="7"/>
                  </a:cubicBezTo>
                  <a:cubicBezTo>
                    <a:pt x="110" y="9"/>
                    <a:pt x="115" y="12"/>
                    <a:pt x="119" y="16"/>
                  </a:cubicBezTo>
                  <a:cubicBezTo>
                    <a:pt x="126" y="24"/>
                    <a:pt x="130" y="35"/>
                    <a:pt x="129" y="45"/>
                  </a:cubicBezTo>
                  <a:cubicBezTo>
                    <a:pt x="128" y="50"/>
                    <a:pt x="127" y="54"/>
                    <a:pt x="125" y="58"/>
                  </a:cubicBezTo>
                  <a:cubicBezTo>
                    <a:pt x="116" y="51"/>
                    <a:pt x="105" y="46"/>
                    <a:pt x="93" y="46"/>
                  </a:cubicBezTo>
                  <a:cubicBezTo>
                    <a:pt x="80" y="46"/>
                    <a:pt x="69" y="50"/>
                    <a:pt x="61" y="58"/>
                  </a:cubicBezTo>
                  <a:cubicBezTo>
                    <a:pt x="58" y="51"/>
                    <a:pt x="56" y="44"/>
                    <a:pt x="57" y="37"/>
                  </a:cubicBezTo>
                  <a:cubicBezTo>
                    <a:pt x="58" y="28"/>
                    <a:pt x="63" y="20"/>
                    <a:pt x="70" y="14"/>
                  </a:cubicBezTo>
                  <a:cubicBezTo>
                    <a:pt x="74" y="10"/>
                    <a:pt x="79" y="8"/>
                    <a:pt x="84" y="6"/>
                  </a:cubicBezTo>
                  <a:cubicBezTo>
                    <a:pt x="85" y="6"/>
                    <a:pt x="85" y="5"/>
                    <a:pt x="85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4" y="3"/>
                    <a:pt x="46" y="18"/>
                    <a:pt x="40" y="39"/>
                  </a:cubicBezTo>
                  <a:cubicBezTo>
                    <a:pt x="39" y="44"/>
                    <a:pt x="38" y="49"/>
                    <a:pt x="38" y="55"/>
                  </a:cubicBezTo>
                  <a:cubicBezTo>
                    <a:pt x="38" y="58"/>
                    <a:pt x="39" y="62"/>
                    <a:pt x="39" y="65"/>
                  </a:cubicBezTo>
                  <a:cubicBezTo>
                    <a:pt x="40" y="66"/>
                    <a:pt x="39" y="66"/>
                    <a:pt x="38" y="67"/>
                  </a:cubicBezTo>
                  <a:cubicBezTo>
                    <a:pt x="37" y="67"/>
                    <a:pt x="37" y="67"/>
                    <a:pt x="36" y="67"/>
                  </a:cubicBezTo>
                  <a:cubicBezTo>
                    <a:pt x="34" y="68"/>
                    <a:pt x="32" y="69"/>
                    <a:pt x="31" y="70"/>
                  </a:cubicBezTo>
                  <a:cubicBezTo>
                    <a:pt x="21" y="75"/>
                    <a:pt x="13" y="83"/>
                    <a:pt x="8" y="93"/>
                  </a:cubicBezTo>
                  <a:cubicBezTo>
                    <a:pt x="1" y="107"/>
                    <a:pt x="0" y="124"/>
                    <a:pt x="6" y="138"/>
                  </a:cubicBezTo>
                  <a:cubicBezTo>
                    <a:pt x="7" y="137"/>
                    <a:pt x="9" y="136"/>
                    <a:pt x="10" y="135"/>
                  </a:cubicBezTo>
                  <a:close/>
                  <a:moveTo>
                    <a:pt x="128" y="90"/>
                  </a:moveTo>
                  <a:cubicBezTo>
                    <a:pt x="128" y="92"/>
                    <a:pt x="128" y="94"/>
                    <a:pt x="128" y="95"/>
                  </a:cubicBezTo>
                  <a:cubicBezTo>
                    <a:pt x="128" y="111"/>
                    <a:pt x="118" y="124"/>
                    <a:pt x="105" y="129"/>
                  </a:cubicBezTo>
                  <a:cubicBezTo>
                    <a:pt x="104" y="125"/>
                    <a:pt x="104" y="121"/>
                    <a:pt x="105" y="117"/>
                  </a:cubicBezTo>
                  <a:cubicBezTo>
                    <a:pt x="106" y="114"/>
                    <a:pt x="107" y="111"/>
                    <a:pt x="108" y="108"/>
                  </a:cubicBezTo>
                  <a:cubicBezTo>
                    <a:pt x="109" y="106"/>
                    <a:pt x="110" y="104"/>
                    <a:pt x="112" y="102"/>
                  </a:cubicBezTo>
                  <a:cubicBezTo>
                    <a:pt x="112" y="102"/>
                    <a:pt x="113" y="101"/>
                    <a:pt x="113" y="101"/>
                  </a:cubicBezTo>
                  <a:cubicBezTo>
                    <a:pt x="115" y="98"/>
                    <a:pt x="118" y="95"/>
                    <a:pt x="122" y="93"/>
                  </a:cubicBezTo>
                  <a:cubicBezTo>
                    <a:pt x="124" y="92"/>
                    <a:pt x="126" y="91"/>
                    <a:pt x="128" y="90"/>
                  </a:cubicBezTo>
                  <a:close/>
                  <a:moveTo>
                    <a:pt x="93" y="60"/>
                  </a:moveTo>
                  <a:cubicBezTo>
                    <a:pt x="102" y="60"/>
                    <a:pt x="110" y="63"/>
                    <a:pt x="116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1" y="73"/>
                    <a:pt x="91" y="86"/>
                    <a:pt x="69" y="69"/>
                  </a:cubicBezTo>
                  <a:cubicBezTo>
                    <a:pt x="76" y="63"/>
                    <a:pt x="84" y="60"/>
                    <a:pt x="93" y="60"/>
                  </a:cubicBezTo>
                  <a:close/>
                  <a:moveTo>
                    <a:pt x="58" y="90"/>
                  </a:moveTo>
                  <a:cubicBezTo>
                    <a:pt x="62" y="92"/>
                    <a:pt x="67" y="94"/>
                    <a:pt x="70" y="98"/>
                  </a:cubicBezTo>
                  <a:cubicBezTo>
                    <a:pt x="71" y="98"/>
                    <a:pt x="73" y="101"/>
                    <a:pt x="75" y="103"/>
                  </a:cubicBezTo>
                  <a:cubicBezTo>
                    <a:pt x="76" y="105"/>
                    <a:pt x="77" y="106"/>
                    <a:pt x="78" y="108"/>
                  </a:cubicBezTo>
                  <a:cubicBezTo>
                    <a:pt x="78" y="108"/>
                    <a:pt x="78" y="108"/>
                    <a:pt x="78" y="108"/>
                  </a:cubicBezTo>
                  <a:cubicBezTo>
                    <a:pt x="80" y="114"/>
                    <a:pt x="82" y="120"/>
                    <a:pt x="81" y="129"/>
                  </a:cubicBezTo>
                  <a:cubicBezTo>
                    <a:pt x="67" y="124"/>
                    <a:pt x="57" y="111"/>
                    <a:pt x="57" y="95"/>
                  </a:cubicBezTo>
                  <a:cubicBezTo>
                    <a:pt x="57" y="94"/>
                    <a:pt x="57" y="92"/>
                    <a:pt x="58" y="9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138"/>
            <p:cNvSpPr>
              <a:spLocks/>
            </p:cNvSpPr>
            <p:nvPr/>
          </p:nvSpPr>
          <p:spPr bwMode="auto">
            <a:xfrm>
              <a:off x="3552825" y="1746250"/>
              <a:ext cx="66675" cy="65088"/>
            </a:xfrm>
            <a:custGeom>
              <a:avLst/>
              <a:gdLst>
                <a:gd name="T0" fmla="*/ 22 w 170"/>
                <a:gd name="T1" fmla="*/ 163 h 164"/>
                <a:gd name="T2" fmla="*/ 28 w 170"/>
                <a:gd name="T3" fmla="*/ 161 h 164"/>
                <a:gd name="T4" fmla="*/ 35 w 170"/>
                <a:gd name="T5" fmla="*/ 147 h 164"/>
                <a:gd name="T6" fmla="*/ 45 w 170"/>
                <a:gd name="T7" fmla="*/ 103 h 164"/>
                <a:gd name="T8" fmla="*/ 81 w 170"/>
                <a:gd name="T9" fmla="*/ 97 h 164"/>
                <a:gd name="T10" fmla="*/ 144 w 170"/>
                <a:gd name="T11" fmla="*/ 83 h 164"/>
                <a:gd name="T12" fmla="*/ 165 w 170"/>
                <a:gd name="T13" fmla="*/ 14 h 164"/>
                <a:gd name="T14" fmla="*/ 149 w 170"/>
                <a:gd name="T15" fmla="*/ 1 h 164"/>
                <a:gd name="T16" fmla="*/ 136 w 170"/>
                <a:gd name="T17" fmla="*/ 17 h 164"/>
                <a:gd name="T18" fmla="*/ 124 w 170"/>
                <a:gd name="T19" fmla="*/ 62 h 164"/>
                <a:gd name="T20" fmla="*/ 86 w 170"/>
                <a:gd name="T21" fmla="*/ 68 h 164"/>
                <a:gd name="T22" fmla="*/ 25 w 170"/>
                <a:gd name="T23" fmla="*/ 82 h 164"/>
                <a:gd name="T24" fmla="*/ 6 w 170"/>
                <a:gd name="T25" fmla="*/ 151 h 164"/>
                <a:gd name="T26" fmla="*/ 22 w 170"/>
                <a:gd name="T27" fmla="*/ 16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0" h="164">
                  <a:moveTo>
                    <a:pt x="22" y="163"/>
                  </a:moveTo>
                  <a:cubicBezTo>
                    <a:pt x="24" y="163"/>
                    <a:pt x="26" y="162"/>
                    <a:pt x="28" y="161"/>
                  </a:cubicBezTo>
                  <a:cubicBezTo>
                    <a:pt x="33" y="158"/>
                    <a:pt x="35" y="152"/>
                    <a:pt x="35" y="147"/>
                  </a:cubicBezTo>
                  <a:cubicBezTo>
                    <a:pt x="34" y="138"/>
                    <a:pt x="33" y="114"/>
                    <a:pt x="45" y="103"/>
                  </a:cubicBezTo>
                  <a:cubicBezTo>
                    <a:pt x="53" y="96"/>
                    <a:pt x="65" y="94"/>
                    <a:pt x="81" y="97"/>
                  </a:cubicBezTo>
                  <a:cubicBezTo>
                    <a:pt x="108" y="102"/>
                    <a:pt x="129" y="97"/>
                    <a:pt x="144" y="83"/>
                  </a:cubicBezTo>
                  <a:cubicBezTo>
                    <a:pt x="170" y="59"/>
                    <a:pt x="166" y="16"/>
                    <a:pt x="165" y="14"/>
                  </a:cubicBezTo>
                  <a:cubicBezTo>
                    <a:pt x="164" y="6"/>
                    <a:pt x="157" y="0"/>
                    <a:pt x="149" y="1"/>
                  </a:cubicBezTo>
                  <a:cubicBezTo>
                    <a:pt x="141" y="2"/>
                    <a:pt x="135" y="9"/>
                    <a:pt x="136" y="17"/>
                  </a:cubicBezTo>
                  <a:cubicBezTo>
                    <a:pt x="137" y="25"/>
                    <a:pt x="137" y="50"/>
                    <a:pt x="124" y="62"/>
                  </a:cubicBezTo>
                  <a:cubicBezTo>
                    <a:pt x="116" y="69"/>
                    <a:pt x="103" y="71"/>
                    <a:pt x="86" y="68"/>
                  </a:cubicBezTo>
                  <a:cubicBezTo>
                    <a:pt x="60" y="63"/>
                    <a:pt x="40" y="68"/>
                    <a:pt x="25" y="82"/>
                  </a:cubicBezTo>
                  <a:cubicBezTo>
                    <a:pt x="0" y="106"/>
                    <a:pt x="5" y="146"/>
                    <a:pt x="6" y="151"/>
                  </a:cubicBezTo>
                  <a:cubicBezTo>
                    <a:pt x="7" y="159"/>
                    <a:pt x="14" y="164"/>
                    <a:pt x="22" y="16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139"/>
            <p:cNvSpPr>
              <a:spLocks/>
            </p:cNvSpPr>
            <p:nvPr/>
          </p:nvSpPr>
          <p:spPr bwMode="auto">
            <a:xfrm>
              <a:off x="3551238" y="1855788"/>
              <a:ext cx="74613" cy="76200"/>
            </a:xfrm>
            <a:custGeom>
              <a:avLst/>
              <a:gdLst>
                <a:gd name="T0" fmla="*/ 0 w 187"/>
                <a:gd name="T1" fmla="*/ 180 h 194"/>
                <a:gd name="T2" fmla="*/ 12 w 187"/>
                <a:gd name="T3" fmla="*/ 186 h 194"/>
                <a:gd name="T4" fmla="*/ 29 w 187"/>
                <a:gd name="T5" fmla="*/ 153 h 194"/>
                <a:gd name="T6" fmla="*/ 46 w 187"/>
                <a:gd name="T7" fmla="*/ 145 h 194"/>
                <a:gd name="T8" fmla="*/ 93 w 187"/>
                <a:gd name="T9" fmla="*/ 194 h 194"/>
                <a:gd name="T10" fmla="*/ 141 w 187"/>
                <a:gd name="T11" fmla="*/ 145 h 194"/>
                <a:gd name="T12" fmla="*/ 159 w 187"/>
                <a:gd name="T13" fmla="*/ 153 h 194"/>
                <a:gd name="T14" fmla="*/ 176 w 187"/>
                <a:gd name="T15" fmla="*/ 186 h 194"/>
                <a:gd name="T16" fmla="*/ 187 w 187"/>
                <a:gd name="T17" fmla="*/ 180 h 194"/>
                <a:gd name="T18" fmla="*/ 168 w 187"/>
                <a:gd name="T19" fmla="*/ 143 h 194"/>
                <a:gd name="T20" fmla="*/ 144 w 187"/>
                <a:gd name="T21" fmla="*/ 132 h 194"/>
                <a:gd name="T22" fmla="*/ 146 w 187"/>
                <a:gd name="T23" fmla="*/ 116 h 194"/>
                <a:gd name="T24" fmla="*/ 187 w 187"/>
                <a:gd name="T25" fmla="*/ 116 h 194"/>
                <a:gd name="T26" fmla="*/ 187 w 187"/>
                <a:gd name="T27" fmla="*/ 103 h 194"/>
                <a:gd name="T28" fmla="*/ 146 w 187"/>
                <a:gd name="T29" fmla="*/ 103 h 194"/>
                <a:gd name="T30" fmla="*/ 143 w 187"/>
                <a:gd name="T31" fmla="*/ 81 h 194"/>
                <a:gd name="T32" fmla="*/ 168 w 187"/>
                <a:gd name="T33" fmla="*/ 71 h 194"/>
                <a:gd name="T34" fmla="*/ 187 w 187"/>
                <a:gd name="T35" fmla="*/ 33 h 194"/>
                <a:gd name="T36" fmla="*/ 176 w 187"/>
                <a:gd name="T37" fmla="*/ 27 h 194"/>
                <a:gd name="T38" fmla="*/ 159 w 187"/>
                <a:gd name="T39" fmla="*/ 60 h 194"/>
                <a:gd name="T40" fmla="*/ 140 w 187"/>
                <a:gd name="T41" fmla="*/ 69 h 194"/>
                <a:gd name="T42" fmla="*/ 119 w 187"/>
                <a:gd name="T43" fmla="*/ 35 h 194"/>
                <a:gd name="T44" fmla="*/ 134 w 187"/>
                <a:gd name="T45" fmla="*/ 6 h 194"/>
                <a:gd name="T46" fmla="*/ 122 w 187"/>
                <a:gd name="T47" fmla="*/ 0 h 194"/>
                <a:gd name="T48" fmla="*/ 108 w 187"/>
                <a:gd name="T49" fmla="*/ 28 h 194"/>
                <a:gd name="T50" fmla="*/ 93 w 187"/>
                <a:gd name="T51" fmla="*/ 24 h 194"/>
                <a:gd name="T52" fmla="*/ 80 w 187"/>
                <a:gd name="T53" fmla="*/ 27 h 194"/>
                <a:gd name="T54" fmla="*/ 65 w 187"/>
                <a:gd name="T55" fmla="*/ 0 h 194"/>
                <a:gd name="T56" fmla="*/ 54 w 187"/>
                <a:gd name="T57" fmla="*/ 6 h 194"/>
                <a:gd name="T58" fmla="*/ 69 w 187"/>
                <a:gd name="T59" fmla="*/ 34 h 194"/>
                <a:gd name="T60" fmla="*/ 47 w 187"/>
                <a:gd name="T61" fmla="*/ 68 h 194"/>
                <a:gd name="T62" fmla="*/ 29 w 187"/>
                <a:gd name="T63" fmla="*/ 60 h 194"/>
                <a:gd name="T64" fmla="*/ 12 w 187"/>
                <a:gd name="T65" fmla="*/ 27 h 194"/>
                <a:gd name="T66" fmla="*/ 0 w 187"/>
                <a:gd name="T67" fmla="*/ 33 h 194"/>
                <a:gd name="T68" fmla="*/ 19 w 187"/>
                <a:gd name="T69" fmla="*/ 71 h 194"/>
                <a:gd name="T70" fmla="*/ 44 w 187"/>
                <a:gd name="T71" fmla="*/ 81 h 194"/>
                <a:gd name="T72" fmla="*/ 41 w 187"/>
                <a:gd name="T73" fmla="*/ 103 h 194"/>
                <a:gd name="T74" fmla="*/ 0 w 187"/>
                <a:gd name="T75" fmla="*/ 103 h 194"/>
                <a:gd name="T76" fmla="*/ 0 w 187"/>
                <a:gd name="T77" fmla="*/ 116 h 194"/>
                <a:gd name="T78" fmla="*/ 41 w 187"/>
                <a:gd name="T79" fmla="*/ 116 h 194"/>
                <a:gd name="T80" fmla="*/ 43 w 187"/>
                <a:gd name="T81" fmla="*/ 133 h 194"/>
                <a:gd name="T82" fmla="*/ 19 w 187"/>
                <a:gd name="T83" fmla="*/ 143 h 194"/>
                <a:gd name="T84" fmla="*/ 0 w 187"/>
                <a:gd name="T85" fmla="*/ 18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7" h="194">
                  <a:moveTo>
                    <a:pt x="0" y="180"/>
                  </a:moveTo>
                  <a:cubicBezTo>
                    <a:pt x="12" y="186"/>
                    <a:pt x="12" y="186"/>
                    <a:pt x="12" y="186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46" y="145"/>
                    <a:pt x="46" y="145"/>
                    <a:pt x="46" y="145"/>
                  </a:cubicBezTo>
                  <a:cubicBezTo>
                    <a:pt x="54" y="174"/>
                    <a:pt x="72" y="194"/>
                    <a:pt x="93" y="194"/>
                  </a:cubicBezTo>
                  <a:cubicBezTo>
                    <a:pt x="115" y="194"/>
                    <a:pt x="133" y="174"/>
                    <a:pt x="141" y="145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76" y="186"/>
                    <a:pt x="176" y="186"/>
                    <a:pt x="176" y="186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44" y="132"/>
                    <a:pt x="144" y="132"/>
                    <a:pt x="144" y="132"/>
                  </a:cubicBezTo>
                  <a:cubicBezTo>
                    <a:pt x="145" y="127"/>
                    <a:pt x="146" y="122"/>
                    <a:pt x="146" y="116"/>
                  </a:cubicBezTo>
                  <a:cubicBezTo>
                    <a:pt x="187" y="116"/>
                    <a:pt x="187" y="116"/>
                    <a:pt x="187" y="116"/>
                  </a:cubicBezTo>
                  <a:cubicBezTo>
                    <a:pt x="187" y="103"/>
                    <a:pt x="187" y="103"/>
                    <a:pt x="187" y="103"/>
                  </a:cubicBezTo>
                  <a:cubicBezTo>
                    <a:pt x="146" y="103"/>
                    <a:pt x="146" y="103"/>
                    <a:pt x="146" y="103"/>
                  </a:cubicBezTo>
                  <a:cubicBezTo>
                    <a:pt x="146" y="96"/>
                    <a:pt x="145" y="88"/>
                    <a:pt x="143" y="81"/>
                  </a:cubicBezTo>
                  <a:cubicBezTo>
                    <a:pt x="168" y="71"/>
                    <a:pt x="168" y="71"/>
                    <a:pt x="168" y="71"/>
                  </a:cubicBezTo>
                  <a:cubicBezTo>
                    <a:pt x="187" y="33"/>
                    <a:pt x="187" y="33"/>
                    <a:pt x="187" y="33"/>
                  </a:cubicBezTo>
                  <a:cubicBezTo>
                    <a:pt x="176" y="27"/>
                    <a:pt x="176" y="27"/>
                    <a:pt x="176" y="27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35" y="54"/>
                    <a:pt x="128" y="42"/>
                    <a:pt x="119" y="3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3" y="26"/>
                    <a:pt x="98" y="24"/>
                    <a:pt x="93" y="24"/>
                  </a:cubicBezTo>
                  <a:cubicBezTo>
                    <a:pt x="89" y="24"/>
                    <a:pt x="84" y="25"/>
                    <a:pt x="80" y="27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69" y="34"/>
                    <a:pt x="69" y="34"/>
                    <a:pt x="69" y="34"/>
                  </a:cubicBezTo>
                  <a:cubicBezTo>
                    <a:pt x="60" y="42"/>
                    <a:pt x="52" y="54"/>
                    <a:pt x="47" y="68"/>
                  </a:cubicBezTo>
                  <a:cubicBezTo>
                    <a:pt x="29" y="60"/>
                    <a:pt x="29" y="60"/>
                    <a:pt x="29" y="60"/>
                  </a:cubicBezTo>
                  <a:cubicBezTo>
                    <a:pt x="12" y="27"/>
                    <a:pt x="12" y="27"/>
                    <a:pt x="12" y="2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8"/>
                    <a:pt x="41" y="96"/>
                    <a:pt x="41" y="103"/>
                  </a:cubicBezTo>
                  <a:cubicBezTo>
                    <a:pt x="0" y="103"/>
                    <a:pt x="0" y="103"/>
                    <a:pt x="0" y="10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41" y="116"/>
                    <a:pt x="41" y="116"/>
                    <a:pt x="41" y="116"/>
                  </a:cubicBezTo>
                  <a:cubicBezTo>
                    <a:pt x="41" y="122"/>
                    <a:pt x="42" y="127"/>
                    <a:pt x="43" y="133"/>
                  </a:cubicBezTo>
                  <a:cubicBezTo>
                    <a:pt x="19" y="143"/>
                    <a:pt x="19" y="143"/>
                    <a:pt x="19" y="143"/>
                  </a:cubicBezTo>
                  <a:lnTo>
                    <a:pt x="0" y="18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140"/>
            <p:cNvSpPr>
              <a:spLocks/>
            </p:cNvSpPr>
            <p:nvPr/>
          </p:nvSpPr>
          <p:spPr bwMode="auto">
            <a:xfrm>
              <a:off x="3671888" y="1730375"/>
              <a:ext cx="96838" cy="96838"/>
            </a:xfrm>
            <a:custGeom>
              <a:avLst/>
              <a:gdLst>
                <a:gd name="T0" fmla="*/ 245 w 245"/>
                <a:gd name="T1" fmla="*/ 244 h 244"/>
                <a:gd name="T2" fmla="*/ 61 w 245"/>
                <a:gd name="T3" fmla="*/ 36 h 244"/>
                <a:gd name="T4" fmla="*/ 69 w 245"/>
                <a:gd name="T5" fmla="*/ 50 h 244"/>
                <a:gd name="T6" fmla="*/ 0 w 245"/>
                <a:gd name="T7" fmla="*/ 150 h 244"/>
                <a:gd name="T8" fmla="*/ 22 w 245"/>
                <a:gd name="T9" fmla="*/ 175 h 244"/>
                <a:gd name="T10" fmla="*/ 92 w 245"/>
                <a:gd name="T11" fmla="*/ 130 h 244"/>
                <a:gd name="T12" fmla="*/ 74 w 245"/>
                <a:gd name="T13" fmla="*/ 244 h 244"/>
                <a:gd name="T14" fmla="*/ 245 w 245"/>
                <a:gd name="T15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244">
                  <a:moveTo>
                    <a:pt x="245" y="244"/>
                  </a:moveTo>
                  <a:cubicBezTo>
                    <a:pt x="204" y="0"/>
                    <a:pt x="61" y="36"/>
                    <a:pt x="61" y="36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74" y="244"/>
                    <a:pt x="74" y="244"/>
                    <a:pt x="74" y="244"/>
                  </a:cubicBezTo>
                  <a:lnTo>
                    <a:pt x="245" y="2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141"/>
            <p:cNvSpPr>
              <a:spLocks noEditPoints="1"/>
            </p:cNvSpPr>
            <p:nvPr/>
          </p:nvSpPr>
          <p:spPr bwMode="auto">
            <a:xfrm>
              <a:off x="3495675" y="1679575"/>
              <a:ext cx="307975" cy="307975"/>
            </a:xfrm>
            <a:custGeom>
              <a:avLst/>
              <a:gdLst>
                <a:gd name="T0" fmla="*/ 387 w 775"/>
                <a:gd name="T1" fmla="*/ 0 h 774"/>
                <a:gd name="T2" fmla="*/ 0 w 775"/>
                <a:gd name="T3" fmla="*/ 387 h 774"/>
                <a:gd name="T4" fmla="*/ 387 w 775"/>
                <a:gd name="T5" fmla="*/ 774 h 774"/>
                <a:gd name="T6" fmla="*/ 775 w 775"/>
                <a:gd name="T7" fmla="*/ 387 h 774"/>
                <a:gd name="T8" fmla="*/ 387 w 775"/>
                <a:gd name="T9" fmla="*/ 0 h 774"/>
                <a:gd name="T10" fmla="*/ 370 w 775"/>
                <a:gd name="T11" fmla="*/ 739 h 774"/>
                <a:gd name="T12" fmla="*/ 35 w 775"/>
                <a:gd name="T13" fmla="*/ 404 h 774"/>
                <a:gd name="T14" fmla="*/ 370 w 775"/>
                <a:gd name="T15" fmla="*/ 404 h 774"/>
                <a:gd name="T16" fmla="*/ 370 w 775"/>
                <a:gd name="T17" fmla="*/ 739 h 774"/>
                <a:gd name="T18" fmla="*/ 370 w 775"/>
                <a:gd name="T19" fmla="*/ 370 h 774"/>
                <a:gd name="T20" fmla="*/ 35 w 775"/>
                <a:gd name="T21" fmla="*/ 370 h 774"/>
                <a:gd name="T22" fmla="*/ 370 w 775"/>
                <a:gd name="T23" fmla="*/ 35 h 774"/>
                <a:gd name="T24" fmla="*/ 370 w 775"/>
                <a:gd name="T25" fmla="*/ 370 h 774"/>
                <a:gd name="T26" fmla="*/ 405 w 775"/>
                <a:gd name="T27" fmla="*/ 370 h 774"/>
                <a:gd name="T28" fmla="*/ 405 w 775"/>
                <a:gd name="T29" fmla="*/ 35 h 774"/>
                <a:gd name="T30" fmla="*/ 740 w 775"/>
                <a:gd name="T31" fmla="*/ 370 h 774"/>
                <a:gd name="T32" fmla="*/ 405 w 775"/>
                <a:gd name="T33" fmla="*/ 370 h 774"/>
                <a:gd name="T34" fmla="*/ 405 w 775"/>
                <a:gd name="T35" fmla="*/ 739 h 774"/>
                <a:gd name="T36" fmla="*/ 405 w 775"/>
                <a:gd name="T37" fmla="*/ 404 h 774"/>
                <a:gd name="T38" fmla="*/ 740 w 775"/>
                <a:gd name="T39" fmla="*/ 404 h 774"/>
                <a:gd name="T40" fmla="*/ 405 w 775"/>
                <a:gd name="T41" fmla="*/ 739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5" h="774">
                  <a:moveTo>
                    <a:pt x="387" y="0"/>
                  </a:moveTo>
                  <a:cubicBezTo>
                    <a:pt x="174" y="0"/>
                    <a:pt x="0" y="174"/>
                    <a:pt x="0" y="387"/>
                  </a:cubicBezTo>
                  <a:cubicBezTo>
                    <a:pt x="0" y="601"/>
                    <a:pt x="174" y="774"/>
                    <a:pt x="387" y="774"/>
                  </a:cubicBezTo>
                  <a:cubicBezTo>
                    <a:pt x="601" y="774"/>
                    <a:pt x="775" y="601"/>
                    <a:pt x="775" y="387"/>
                  </a:cubicBezTo>
                  <a:cubicBezTo>
                    <a:pt x="775" y="174"/>
                    <a:pt x="601" y="0"/>
                    <a:pt x="387" y="0"/>
                  </a:cubicBezTo>
                  <a:close/>
                  <a:moveTo>
                    <a:pt x="370" y="739"/>
                  </a:moveTo>
                  <a:cubicBezTo>
                    <a:pt x="189" y="731"/>
                    <a:pt x="44" y="585"/>
                    <a:pt x="35" y="404"/>
                  </a:cubicBezTo>
                  <a:cubicBezTo>
                    <a:pt x="370" y="404"/>
                    <a:pt x="370" y="404"/>
                    <a:pt x="370" y="404"/>
                  </a:cubicBezTo>
                  <a:lnTo>
                    <a:pt x="370" y="739"/>
                  </a:lnTo>
                  <a:close/>
                  <a:moveTo>
                    <a:pt x="370" y="370"/>
                  </a:moveTo>
                  <a:cubicBezTo>
                    <a:pt x="35" y="370"/>
                    <a:pt x="35" y="370"/>
                    <a:pt x="35" y="370"/>
                  </a:cubicBezTo>
                  <a:cubicBezTo>
                    <a:pt x="44" y="189"/>
                    <a:pt x="189" y="44"/>
                    <a:pt x="370" y="35"/>
                  </a:cubicBezTo>
                  <a:lnTo>
                    <a:pt x="370" y="370"/>
                  </a:lnTo>
                  <a:close/>
                  <a:moveTo>
                    <a:pt x="405" y="370"/>
                  </a:moveTo>
                  <a:cubicBezTo>
                    <a:pt x="405" y="35"/>
                    <a:pt x="405" y="35"/>
                    <a:pt x="405" y="35"/>
                  </a:cubicBezTo>
                  <a:cubicBezTo>
                    <a:pt x="586" y="44"/>
                    <a:pt x="731" y="189"/>
                    <a:pt x="740" y="370"/>
                  </a:cubicBezTo>
                  <a:lnTo>
                    <a:pt x="405" y="370"/>
                  </a:lnTo>
                  <a:close/>
                  <a:moveTo>
                    <a:pt x="405" y="739"/>
                  </a:moveTo>
                  <a:cubicBezTo>
                    <a:pt x="405" y="404"/>
                    <a:pt x="405" y="404"/>
                    <a:pt x="405" y="404"/>
                  </a:cubicBezTo>
                  <a:cubicBezTo>
                    <a:pt x="740" y="404"/>
                    <a:pt x="740" y="404"/>
                    <a:pt x="740" y="404"/>
                  </a:cubicBezTo>
                  <a:cubicBezTo>
                    <a:pt x="731" y="585"/>
                    <a:pt x="586" y="731"/>
                    <a:pt x="405" y="7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4310063" y="1734246"/>
            <a:ext cx="298450" cy="249237"/>
            <a:chOff x="4310063" y="1706563"/>
            <a:chExt cx="298450" cy="249237"/>
          </a:xfrm>
        </p:grpSpPr>
        <p:sp>
          <p:nvSpPr>
            <p:cNvPr id="670" name="Freeform 142"/>
            <p:cNvSpPr>
              <a:spLocks/>
            </p:cNvSpPr>
            <p:nvPr/>
          </p:nvSpPr>
          <p:spPr bwMode="auto">
            <a:xfrm>
              <a:off x="4324350" y="1722438"/>
              <a:ext cx="180975" cy="147638"/>
            </a:xfrm>
            <a:custGeom>
              <a:avLst/>
              <a:gdLst>
                <a:gd name="T0" fmla="*/ 28 w 114"/>
                <a:gd name="T1" fmla="*/ 77 h 93"/>
                <a:gd name="T2" fmla="*/ 18 w 114"/>
                <a:gd name="T3" fmla="*/ 93 h 93"/>
                <a:gd name="T4" fmla="*/ 18 w 114"/>
                <a:gd name="T5" fmla="*/ 77 h 93"/>
                <a:gd name="T6" fmla="*/ 0 w 114"/>
                <a:gd name="T7" fmla="*/ 77 h 93"/>
                <a:gd name="T8" fmla="*/ 0 w 114"/>
                <a:gd name="T9" fmla="*/ 0 h 93"/>
                <a:gd name="T10" fmla="*/ 114 w 114"/>
                <a:gd name="T11" fmla="*/ 0 h 93"/>
                <a:gd name="T12" fmla="*/ 114 w 114"/>
                <a:gd name="T13" fmla="*/ 13 h 93"/>
                <a:gd name="T14" fmla="*/ 46 w 114"/>
                <a:gd name="T15" fmla="*/ 13 h 93"/>
                <a:gd name="T16" fmla="*/ 46 w 114"/>
                <a:gd name="T17" fmla="*/ 77 h 93"/>
                <a:gd name="T18" fmla="*/ 28 w 114"/>
                <a:gd name="T19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28" y="77"/>
                  </a:moveTo>
                  <a:lnTo>
                    <a:pt x="18" y="93"/>
                  </a:lnTo>
                  <a:lnTo>
                    <a:pt x="18" y="77"/>
                  </a:lnTo>
                  <a:lnTo>
                    <a:pt x="0" y="77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4" y="13"/>
                  </a:lnTo>
                  <a:lnTo>
                    <a:pt x="46" y="13"/>
                  </a:lnTo>
                  <a:lnTo>
                    <a:pt x="46" y="77"/>
                  </a:lnTo>
                  <a:lnTo>
                    <a:pt x="28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Rectangle 143"/>
            <p:cNvSpPr>
              <a:spLocks noChangeArrowheads="1"/>
            </p:cNvSpPr>
            <p:nvPr/>
          </p:nvSpPr>
          <p:spPr bwMode="auto">
            <a:xfrm>
              <a:off x="4411663" y="1757363"/>
              <a:ext cx="93663" cy="87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44"/>
            <p:cNvSpPr>
              <a:spLocks/>
            </p:cNvSpPr>
            <p:nvPr/>
          </p:nvSpPr>
          <p:spPr bwMode="auto">
            <a:xfrm>
              <a:off x="4411663" y="1757363"/>
              <a:ext cx="180975" cy="147638"/>
            </a:xfrm>
            <a:custGeom>
              <a:avLst/>
              <a:gdLst>
                <a:gd name="T0" fmla="*/ 114 w 114"/>
                <a:gd name="T1" fmla="*/ 78 h 93"/>
                <a:gd name="T2" fmla="*/ 97 w 114"/>
                <a:gd name="T3" fmla="*/ 78 h 93"/>
                <a:gd name="T4" fmla="*/ 97 w 114"/>
                <a:gd name="T5" fmla="*/ 93 h 93"/>
                <a:gd name="T6" fmla="*/ 87 w 114"/>
                <a:gd name="T7" fmla="*/ 78 h 93"/>
                <a:gd name="T8" fmla="*/ 0 w 114"/>
                <a:gd name="T9" fmla="*/ 78 h 93"/>
                <a:gd name="T10" fmla="*/ 0 w 114"/>
                <a:gd name="T11" fmla="*/ 65 h 93"/>
                <a:gd name="T12" fmla="*/ 69 w 114"/>
                <a:gd name="T13" fmla="*/ 65 h 93"/>
                <a:gd name="T14" fmla="*/ 69 w 114"/>
                <a:gd name="T15" fmla="*/ 0 h 93"/>
                <a:gd name="T16" fmla="*/ 114 w 114"/>
                <a:gd name="T17" fmla="*/ 0 h 93"/>
                <a:gd name="T18" fmla="*/ 114 w 114"/>
                <a:gd name="T19" fmla="*/ 7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114" y="78"/>
                  </a:moveTo>
                  <a:lnTo>
                    <a:pt x="97" y="78"/>
                  </a:lnTo>
                  <a:lnTo>
                    <a:pt x="97" y="93"/>
                  </a:lnTo>
                  <a:lnTo>
                    <a:pt x="87" y="78"/>
                  </a:lnTo>
                  <a:lnTo>
                    <a:pt x="0" y="78"/>
                  </a:lnTo>
                  <a:lnTo>
                    <a:pt x="0" y="65"/>
                  </a:lnTo>
                  <a:lnTo>
                    <a:pt x="69" y="65"/>
                  </a:lnTo>
                  <a:lnTo>
                    <a:pt x="69" y="0"/>
                  </a:lnTo>
                  <a:lnTo>
                    <a:pt x="114" y="0"/>
                  </a:lnTo>
                  <a:lnTo>
                    <a:pt x="114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45"/>
            <p:cNvSpPr>
              <a:spLocks/>
            </p:cNvSpPr>
            <p:nvPr/>
          </p:nvSpPr>
          <p:spPr bwMode="auto">
            <a:xfrm>
              <a:off x="4457700" y="1757363"/>
              <a:ext cx="134938" cy="147638"/>
            </a:xfrm>
            <a:custGeom>
              <a:avLst/>
              <a:gdLst>
                <a:gd name="T0" fmla="*/ 85 w 85"/>
                <a:gd name="T1" fmla="*/ 0 h 93"/>
                <a:gd name="T2" fmla="*/ 40 w 85"/>
                <a:gd name="T3" fmla="*/ 0 h 93"/>
                <a:gd name="T4" fmla="*/ 40 w 85"/>
                <a:gd name="T5" fmla="*/ 65 h 93"/>
                <a:gd name="T6" fmla="*/ 0 w 85"/>
                <a:gd name="T7" fmla="*/ 65 h 93"/>
                <a:gd name="T8" fmla="*/ 0 w 85"/>
                <a:gd name="T9" fmla="*/ 78 h 93"/>
                <a:gd name="T10" fmla="*/ 58 w 85"/>
                <a:gd name="T11" fmla="*/ 78 h 93"/>
                <a:gd name="T12" fmla="*/ 68 w 85"/>
                <a:gd name="T13" fmla="*/ 93 h 93"/>
                <a:gd name="T14" fmla="*/ 68 w 85"/>
                <a:gd name="T15" fmla="*/ 78 h 93"/>
                <a:gd name="T16" fmla="*/ 85 w 85"/>
                <a:gd name="T17" fmla="*/ 78 h 93"/>
                <a:gd name="T18" fmla="*/ 85 w 85"/>
                <a:gd name="T1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93">
                  <a:moveTo>
                    <a:pt x="85" y="0"/>
                  </a:moveTo>
                  <a:lnTo>
                    <a:pt x="40" y="0"/>
                  </a:lnTo>
                  <a:lnTo>
                    <a:pt x="40" y="65"/>
                  </a:lnTo>
                  <a:lnTo>
                    <a:pt x="0" y="65"/>
                  </a:lnTo>
                  <a:lnTo>
                    <a:pt x="0" y="78"/>
                  </a:lnTo>
                  <a:lnTo>
                    <a:pt x="58" y="78"/>
                  </a:lnTo>
                  <a:lnTo>
                    <a:pt x="68" y="93"/>
                  </a:lnTo>
                  <a:lnTo>
                    <a:pt x="68" y="78"/>
                  </a:lnTo>
                  <a:lnTo>
                    <a:pt x="85" y="78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Rectangle 146"/>
            <p:cNvSpPr>
              <a:spLocks noChangeArrowheads="1"/>
            </p:cNvSpPr>
            <p:nvPr/>
          </p:nvSpPr>
          <p:spPr bwMode="auto">
            <a:xfrm>
              <a:off x="4457700" y="1722438"/>
              <a:ext cx="47625" cy="2063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Rectangle 147"/>
            <p:cNvSpPr>
              <a:spLocks noChangeArrowheads="1"/>
            </p:cNvSpPr>
            <p:nvPr/>
          </p:nvSpPr>
          <p:spPr bwMode="auto">
            <a:xfrm>
              <a:off x="4457700" y="1757363"/>
              <a:ext cx="47625" cy="873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148"/>
            <p:cNvSpPr>
              <a:spLocks noEditPoints="1"/>
            </p:cNvSpPr>
            <p:nvPr/>
          </p:nvSpPr>
          <p:spPr bwMode="auto">
            <a:xfrm>
              <a:off x="4310063" y="1706563"/>
              <a:ext cx="211138" cy="214313"/>
            </a:xfrm>
            <a:custGeom>
              <a:avLst/>
              <a:gdLst>
                <a:gd name="T0" fmla="*/ 123 w 133"/>
                <a:gd name="T1" fmla="*/ 87 h 135"/>
                <a:gd name="T2" fmla="*/ 37 w 133"/>
                <a:gd name="T3" fmla="*/ 87 h 135"/>
                <a:gd name="T4" fmla="*/ 27 w 133"/>
                <a:gd name="T5" fmla="*/ 103 h 135"/>
                <a:gd name="T6" fmla="*/ 27 w 133"/>
                <a:gd name="T7" fmla="*/ 87 h 135"/>
                <a:gd name="T8" fmla="*/ 9 w 133"/>
                <a:gd name="T9" fmla="*/ 87 h 135"/>
                <a:gd name="T10" fmla="*/ 9 w 133"/>
                <a:gd name="T11" fmla="*/ 10 h 135"/>
                <a:gd name="T12" fmla="*/ 123 w 133"/>
                <a:gd name="T13" fmla="*/ 10 h 135"/>
                <a:gd name="T14" fmla="*/ 123 w 133"/>
                <a:gd name="T15" fmla="*/ 87 h 135"/>
                <a:gd name="T16" fmla="*/ 133 w 133"/>
                <a:gd name="T17" fmla="*/ 0 h 135"/>
                <a:gd name="T18" fmla="*/ 0 w 133"/>
                <a:gd name="T19" fmla="*/ 0 h 135"/>
                <a:gd name="T20" fmla="*/ 0 w 133"/>
                <a:gd name="T21" fmla="*/ 97 h 135"/>
                <a:gd name="T22" fmla="*/ 17 w 133"/>
                <a:gd name="T23" fmla="*/ 97 h 135"/>
                <a:gd name="T24" fmla="*/ 17 w 133"/>
                <a:gd name="T25" fmla="*/ 135 h 135"/>
                <a:gd name="T26" fmla="*/ 42 w 133"/>
                <a:gd name="T27" fmla="*/ 97 h 135"/>
                <a:gd name="T28" fmla="*/ 133 w 133"/>
                <a:gd name="T29" fmla="*/ 97 h 135"/>
                <a:gd name="T30" fmla="*/ 133 w 133"/>
                <a:gd name="T3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5">
                  <a:moveTo>
                    <a:pt x="123" y="87"/>
                  </a:moveTo>
                  <a:lnTo>
                    <a:pt x="37" y="87"/>
                  </a:lnTo>
                  <a:lnTo>
                    <a:pt x="27" y="103"/>
                  </a:lnTo>
                  <a:lnTo>
                    <a:pt x="27" y="87"/>
                  </a:lnTo>
                  <a:lnTo>
                    <a:pt x="9" y="87"/>
                  </a:lnTo>
                  <a:lnTo>
                    <a:pt x="9" y="10"/>
                  </a:lnTo>
                  <a:lnTo>
                    <a:pt x="123" y="10"/>
                  </a:lnTo>
                  <a:lnTo>
                    <a:pt x="123" y="87"/>
                  </a:lnTo>
                  <a:close/>
                  <a:moveTo>
                    <a:pt x="133" y="0"/>
                  </a:moveTo>
                  <a:lnTo>
                    <a:pt x="0" y="0"/>
                  </a:lnTo>
                  <a:lnTo>
                    <a:pt x="0" y="97"/>
                  </a:lnTo>
                  <a:lnTo>
                    <a:pt x="17" y="97"/>
                  </a:lnTo>
                  <a:lnTo>
                    <a:pt x="17" y="135"/>
                  </a:lnTo>
                  <a:lnTo>
                    <a:pt x="42" y="97"/>
                  </a:lnTo>
                  <a:lnTo>
                    <a:pt x="133" y="97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149"/>
            <p:cNvSpPr>
              <a:spLocks noEditPoints="1"/>
            </p:cNvSpPr>
            <p:nvPr/>
          </p:nvSpPr>
          <p:spPr bwMode="auto">
            <a:xfrm>
              <a:off x="4397375" y="1743075"/>
              <a:ext cx="211138" cy="212725"/>
            </a:xfrm>
            <a:custGeom>
              <a:avLst/>
              <a:gdLst>
                <a:gd name="T0" fmla="*/ 0 w 133"/>
                <a:gd name="T1" fmla="*/ 0 h 134"/>
                <a:gd name="T2" fmla="*/ 0 w 133"/>
                <a:gd name="T3" fmla="*/ 96 h 134"/>
                <a:gd name="T4" fmla="*/ 91 w 133"/>
                <a:gd name="T5" fmla="*/ 96 h 134"/>
                <a:gd name="T6" fmla="*/ 116 w 133"/>
                <a:gd name="T7" fmla="*/ 134 h 134"/>
                <a:gd name="T8" fmla="*/ 116 w 133"/>
                <a:gd name="T9" fmla="*/ 96 h 134"/>
                <a:gd name="T10" fmla="*/ 133 w 133"/>
                <a:gd name="T11" fmla="*/ 96 h 134"/>
                <a:gd name="T12" fmla="*/ 133 w 133"/>
                <a:gd name="T13" fmla="*/ 0 h 134"/>
                <a:gd name="T14" fmla="*/ 0 w 133"/>
                <a:gd name="T15" fmla="*/ 0 h 134"/>
                <a:gd name="T16" fmla="*/ 123 w 133"/>
                <a:gd name="T17" fmla="*/ 87 h 134"/>
                <a:gd name="T18" fmla="*/ 106 w 133"/>
                <a:gd name="T19" fmla="*/ 87 h 134"/>
                <a:gd name="T20" fmla="*/ 106 w 133"/>
                <a:gd name="T21" fmla="*/ 102 h 134"/>
                <a:gd name="T22" fmla="*/ 96 w 133"/>
                <a:gd name="T23" fmla="*/ 87 h 134"/>
                <a:gd name="T24" fmla="*/ 9 w 133"/>
                <a:gd name="T25" fmla="*/ 87 h 134"/>
                <a:gd name="T26" fmla="*/ 9 w 133"/>
                <a:gd name="T27" fmla="*/ 9 h 134"/>
                <a:gd name="T28" fmla="*/ 123 w 133"/>
                <a:gd name="T29" fmla="*/ 9 h 134"/>
                <a:gd name="T30" fmla="*/ 123 w 133"/>
                <a:gd name="T31" fmla="*/ 8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4">
                  <a:moveTo>
                    <a:pt x="0" y="0"/>
                  </a:moveTo>
                  <a:lnTo>
                    <a:pt x="0" y="96"/>
                  </a:lnTo>
                  <a:lnTo>
                    <a:pt x="91" y="96"/>
                  </a:lnTo>
                  <a:lnTo>
                    <a:pt x="116" y="134"/>
                  </a:lnTo>
                  <a:lnTo>
                    <a:pt x="116" y="96"/>
                  </a:lnTo>
                  <a:lnTo>
                    <a:pt x="133" y="96"/>
                  </a:lnTo>
                  <a:lnTo>
                    <a:pt x="133" y="0"/>
                  </a:lnTo>
                  <a:lnTo>
                    <a:pt x="0" y="0"/>
                  </a:lnTo>
                  <a:close/>
                  <a:moveTo>
                    <a:pt x="123" y="87"/>
                  </a:moveTo>
                  <a:lnTo>
                    <a:pt x="106" y="87"/>
                  </a:lnTo>
                  <a:lnTo>
                    <a:pt x="106" y="102"/>
                  </a:lnTo>
                  <a:lnTo>
                    <a:pt x="96" y="87"/>
                  </a:lnTo>
                  <a:lnTo>
                    <a:pt x="9" y="87"/>
                  </a:lnTo>
                  <a:lnTo>
                    <a:pt x="9" y="9"/>
                  </a:lnTo>
                  <a:lnTo>
                    <a:pt x="123" y="9"/>
                  </a:lnTo>
                  <a:lnTo>
                    <a:pt x="123" y="8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942013" y="1719164"/>
            <a:ext cx="257175" cy="279401"/>
            <a:chOff x="5942013" y="1692275"/>
            <a:chExt cx="257175" cy="279401"/>
          </a:xfrm>
        </p:grpSpPr>
        <p:sp>
          <p:nvSpPr>
            <p:cNvPr id="678" name="Freeform 150"/>
            <p:cNvSpPr>
              <a:spLocks/>
            </p:cNvSpPr>
            <p:nvPr/>
          </p:nvSpPr>
          <p:spPr bwMode="auto">
            <a:xfrm>
              <a:off x="5956300" y="1704975"/>
              <a:ext cx="187325" cy="209550"/>
            </a:xfrm>
            <a:custGeom>
              <a:avLst/>
              <a:gdLst>
                <a:gd name="T0" fmla="*/ 469 w 473"/>
                <a:gd name="T1" fmla="*/ 291 h 526"/>
                <a:gd name="T2" fmla="*/ 443 w 473"/>
                <a:gd name="T3" fmla="*/ 227 h 526"/>
                <a:gd name="T4" fmla="*/ 432 w 473"/>
                <a:gd name="T5" fmla="*/ 224 h 526"/>
                <a:gd name="T6" fmla="*/ 401 w 473"/>
                <a:gd name="T7" fmla="*/ 229 h 526"/>
                <a:gd name="T8" fmla="*/ 373 w 473"/>
                <a:gd name="T9" fmla="*/ 202 h 526"/>
                <a:gd name="T10" fmla="*/ 366 w 473"/>
                <a:gd name="T11" fmla="*/ 176 h 526"/>
                <a:gd name="T12" fmla="*/ 389 w 473"/>
                <a:gd name="T13" fmla="*/ 123 h 526"/>
                <a:gd name="T14" fmla="*/ 402 w 473"/>
                <a:gd name="T15" fmla="*/ 106 h 526"/>
                <a:gd name="T16" fmla="*/ 461 w 473"/>
                <a:gd name="T17" fmla="*/ 91 h 526"/>
                <a:gd name="T18" fmla="*/ 430 w 473"/>
                <a:gd name="T19" fmla="*/ 61 h 526"/>
                <a:gd name="T20" fmla="*/ 408 w 473"/>
                <a:gd name="T21" fmla="*/ 44 h 526"/>
                <a:gd name="T22" fmla="*/ 350 w 473"/>
                <a:gd name="T23" fmla="*/ 15 h 526"/>
                <a:gd name="T24" fmla="*/ 335 w 473"/>
                <a:gd name="T25" fmla="*/ 10 h 526"/>
                <a:gd name="T26" fmla="*/ 300 w 473"/>
                <a:gd name="T27" fmla="*/ 2 h 526"/>
                <a:gd name="T28" fmla="*/ 284 w 473"/>
                <a:gd name="T29" fmla="*/ 1 h 526"/>
                <a:gd name="T30" fmla="*/ 275 w 473"/>
                <a:gd name="T31" fmla="*/ 0 h 526"/>
                <a:gd name="T32" fmla="*/ 261 w 473"/>
                <a:gd name="T33" fmla="*/ 0 h 526"/>
                <a:gd name="T34" fmla="*/ 213 w 473"/>
                <a:gd name="T35" fmla="*/ 23 h 526"/>
                <a:gd name="T36" fmla="*/ 231 w 473"/>
                <a:gd name="T37" fmla="*/ 25 h 526"/>
                <a:gd name="T38" fmla="*/ 244 w 473"/>
                <a:gd name="T39" fmla="*/ 42 h 526"/>
                <a:gd name="T40" fmla="*/ 225 w 473"/>
                <a:gd name="T41" fmla="*/ 49 h 526"/>
                <a:gd name="T42" fmla="*/ 193 w 473"/>
                <a:gd name="T43" fmla="*/ 70 h 526"/>
                <a:gd name="T44" fmla="*/ 164 w 473"/>
                <a:gd name="T45" fmla="*/ 86 h 526"/>
                <a:gd name="T46" fmla="*/ 149 w 473"/>
                <a:gd name="T47" fmla="*/ 99 h 526"/>
                <a:gd name="T48" fmla="*/ 146 w 473"/>
                <a:gd name="T49" fmla="*/ 119 h 526"/>
                <a:gd name="T50" fmla="*/ 140 w 473"/>
                <a:gd name="T51" fmla="*/ 119 h 526"/>
                <a:gd name="T52" fmla="*/ 107 w 473"/>
                <a:gd name="T53" fmla="*/ 105 h 526"/>
                <a:gd name="T54" fmla="*/ 86 w 473"/>
                <a:gd name="T55" fmla="*/ 139 h 526"/>
                <a:gd name="T56" fmla="*/ 91 w 473"/>
                <a:gd name="T57" fmla="*/ 148 h 526"/>
                <a:gd name="T58" fmla="*/ 108 w 473"/>
                <a:gd name="T59" fmla="*/ 148 h 526"/>
                <a:gd name="T60" fmla="*/ 119 w 473"/>
                <a:gd name="T61" fmla="*/ 139 h 526"/>
                <a:gd name="T62" fmla="*/ 128 w 473"/>
                <a:gd name="T63" fmla="*/ 137 h 526"/>
                <a:gd name="T64" fmla="*/ 127 w 473"/>
                <a:gd name="T65" fmla="*/ 152 h 526"/>
                <a:gd name="T66" fmla="*/ 141 w 473"/>
                <a:gd name="T67" fmla="*/ 158 h 526"/>
                <a:gd name="T68" fmla="*/ 144 w 473"/>
                <a:gd name="T69" fmla="*/ 162 h 526"/>
                <a:gd name="T70" fmla="*/ 154 w 473"/>
                <a:gd name="T71" fmla="*/ 193 h 526"/>
                <a:gd name="T72" fmla="*/ 169 w 473"/>
                <a:gd name="T73" fmla="*/ 179 h 526"/>
                <a:gd name="T74" fmla="*/ 218 w 473"/>
                <a:gd name="T75" fmla="*/ 194 h 526"/>
                <a:gd name="T76" fmla="*/ 261 w 473"/>
                <a:gd name="T77" fmla="*/ 234 h 526"/>
                <a:gd name="T78" fmla="*/ 301 w 473"/>
                <a:gd name="T79" fmla="*/ 249 h 526"/>
                <a:gd name="T80" fmla="*/ 306 w 473"/>
                <a:gd name="T81" fmla="*/ 267 h 526"/>
                <a:gd name="T82" fmla="*/ 279 w 473"/>
                <a:gd name="T83" fmla="*/ 327 h 526"/>
                <a:gd name="T84" fmla="*/ 261 w 473"/>
                <a:gd name="T85" fmla="*/ 341 h 526"/>
                <a:gd name="T86" fmla="*/ 256 w 473"/>
                <a:gd name="T87" fmla="*/ 353 h 526"/>
                <a:gd name="T88" fmla="*/ 198 w 473"/>
                <a:gd name="T89" fmla="*/ 458 h 526"/>
                <a:gd name="T90" fmla="*/ 179 w 473"/>
                <a:gd name="T91" fmla="*/ 463 h 526"/>
                <a:gd name="T92" fmla="*/ 169 w 473"/>
                <a:gd name="T93" fmla="*/ 398 h 526"/>
                <a:gd name="T94" fmla="*/ 176 w 473"/>
                <a:gd name="T95" fmla="*/ 309 h 526"/>
                <a:gd name="T96" fmla="*/ 144 w 473"/>
                <a:gd name="T97" fmla="*/ 222 h 526"/>
                <a:gd name="T98" fmla="*/ 135 w 473"/>
                <a:gd name="T99" fmla="*/ 198 h 526"/>
                <a:gd name="T100" fmla="*/ 118 w 473"/>
                <a:gd name="T101" fmla="*/ 168 h 526"/>
                <a:gd name="T102" fmla="*/ 104 w 473"/>
                <a:gd name="T103" fmla="*/ 165 h 526"/>
                <a:gd name="T104" fmla="*/ 47 w 473"/>
                <a:gd name="T105" fmla="*/ 113 h 526"/>
                <a:gd name="T106" fmla="*/ 261 w 473"/>
                <a:gd name="T107" fmla="*/ 526 h 526"/>
                <a:gd name="T108" fmla="*/ 283 w 473"/>
                <a:gd name="T109" fmla="*/ 525 h 526"/>
                <a:gd name="T110" fmla="*/ 447 w 473"/>
                <a:gd name="T111" fmla="*/ 339 h 526"/>
                <a:gd name="T112" fmla="*/ 464 w 473"/>
                <a:gd name="T113" fmla="*/ 31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3" h="526">
                  <a:moveTo>
                    <a:pt x="464" y="313"/>
                  </a:moveTo>
                  <a:cubicBezTo>
                    <a:pt x="464" y="306"/>
                    <a:pt x="468" y="299"/>
                    <a:pt x="469" y="291"/>
                  </a:cubicBezTo>
                  <a:cubicBezTo>
                    <a:pt x="470" y="280"/>
                    <a:pt x="465" y="268"/>
                    <a:pt x="461" y="258"/>
                  </a:cubicBezTo>
                  <a:cubicBezTo>
                    <a:pt x="456" y="247"/>
                    <a:pt x="451" y="236"/>
                    <a:pt x="443" y="227"/>
                  </a:cubicBezTo>
                  <a:cubicBezTo>
                    <a:pt x="442" y="226"/>
                    <a:pt x="440" y="225"/>
                    <a:pt x="439" y="224"/>
                  </a:cubicBezTo>
                  <a:cubicBezTo>
                    <a:pt x="437" y="223"/>
                    <a:pt x="434" y="224"/>
                    <a:pt x="432" y="224"/>
                  </a:cubicBezTo>
                  <a:cubicBezTo>
                    <a:pt x="424" y="226"/>
                    <a:pt x="416" y="227"/>
                    <a:pt x="407" y="229"/>
                  </a:cubicBezTo>
                  <a:cubicBezTo>
                    <a:pt x="405" y="230"/>
                    <a:pt x="403" y="230"/>
                    <a:pt x="401" y="229"/>
                  </a:cubicBezTo>
                  <a:cubicBezTo>
                    <a:pt x="400" y="229"/>
                    <a:pt x="399" y="228"/>
                    <a:pt x="397" y="227"/>
                  </a:cubicBezTo>
                  <a:cubicBezTo>
                    <a:pt x="389" y="219"/>
                    <a:pt x="381" y="211"/>
                    <a:pt x="373" y="202"/>
                  </a:cubicBezTo>
                  <a:cubicBezTo>
                    <a:pt x="370" y="199"/>
                    <a:pt x="367" y="196"/>
                    <a:pt x="366" y="192"/>
                  </a:cubicBezTo>
                  <a:cubicBezTo>
                    <a:pt x="365" y="187"/>
                    <a:pt x="365" y="181"/>
                    <a:pt x="366" y="176"/>
                  </a:cubicBezTo>
                  <a:cubicBezTo>
                    <a:pt x="366" y="170"/>
                    <a:pt x="366" y="164"/>
                    <a:pt x="368" y="158"/>
                  </a:cubicBezTo>
                  <a:cubicBezTo>
                    <a:pt x="372" y="145"/>
                    <a:pt x="383" y="135"/>
                    <a:pt x="389" y="123"/>
                  </a:cubicBezTo>
                  <a:cubicBezTo>
                    <a:pt x="391" y="120"/>
                    <a:pt x="392" y="116"/>
                    <a:pt x="395" y="113"/>
                  </a:cubicBezTo>
                  <a:cubicBezTo>
                    <a:pt x="397" y="110"/>
                    <a:pt x="399" y="108"/>
                    <a:pt x="402" y="106"/>
                  </a:cubicBezTo>
                  <a:cubicBezTo>
                    <a:pt x="411" y="100"/>
                    <a:pt x="421" y="94"/>
                    <a:pt x="431" y="91"/>
                  </a:cubicBezTo>
                  <a:cubicBezTo>
                    <a:pt x="441" y="88"/>
                    <a:pt x="450" y="90"/>
                    <a:pt x="461" y="91"/>
                  </a:cubicBezTo>
                  <a:cubicBezTo>
                    <a:pt x="461" y="90"/>
                    <a:pt x="460" y="88"/>
                    <a:pt x="459" y="88"/>
                  </a:cubicBezTo>
                  <a:cubicBezTo>
                    <a:pt x="450" y="78"/>
                    <a:pt x="441" y="69"/>
                    <a:pt x="430" y="61"/>
                  </a:cubicBezTo>
                  <a:cubicBezTo>
                    <a:pt x="429" y="60"/>
                    <a:pt x="428" y="59"/>
                    <a:pt x="427" y="58"/>
                  </a:cubicBezTo>
                  <a:cubicBezTo>
                    <a:pt x="420" y="53"/>
                    <a:pt x="414" y="48"/>
                    <a:pt x="408" y="44"/>
                  </a:cubicBezTo>
                  <a:cubicBezTo>
                    <a:pt x="402" y="39"/>
                    <a:pt x="396" y="36"/>
                    <a:pt x="389" y="32"/>
                  </a:cubicBezTo>
                  <a:cubicBezTo>
                    <a:pt x="377" y="25"/>
                    <a:pt x="364" y="19"/>
                    <a:pt x="350" y="15"/>
                  </a:cubicBezTo>
                  <a:cubicBezTo>
                    <a:pt x="350" y="14"/>
                    <a:pt x="350" y="14"/>
                    <a:pt x="350" y="14"/>
                  </a:cubicBezTo>
                  <a:cubicBezTo>
                    <a:pt x="345" y="13"/>
                    <a:pt x="340" y="11"/>
                    <a:pt x="335" y="10"/>
                  </a:cubicBezTo>
                  <a:cubicBezTo>
                    <a:pt x="334" y="9"/>
                    <a:pt x="333" y="9"/>
                    <a:pt x="333" y="9"/>
                  </a:cubicBezTo>
                  <a:cubicBezTo>
                    <a:pt x="322" y="6"/>
                    <a:pt x="311" y="4"/>
                    <a:pt x="300" y="2"/>
                  </a:cubicBezTo>
                  <a:cubicBezTo>
                    <a:pt x="299" y="2"/>
                    <a:pt x="298" y="2"/>
                    <a:pt x="297" y="2"/>
                  </a:cubicBezTo>
                  <a:cubicBezTo>
                    <a:pt x="293" y="1"/>
                    <a:pt x="288" y="1"/>
                    <a:pt x="284" y="1"/>
                  </a:cubicBezTo>
                  <a:cubicBezTo>
                    <a:pt x="282" y="0"/>
                    <a:pt x="280" y="0"/>
                    <a:pt x="278" y="0"/>
                  </a:cubicBezTo>
                  <a:cubicBezTo>
                    <a:pt x="277" y="0"/>
                    <a:pt x="276" y="0"/>
                    <a:pt x="275" y="0"/>
                  </a:cubicBezTo>
                  <a:cubicBezTo>
                    <a:pt x="273" y="0"/>
                    <a:pt x="270" y="0"/>
                    <a:pt x="267" y="0"/>
                  </a:cubicBezTo>
                  <a:cubicBezTo>
                    <a:pt x="265" y="0"/>
                    <a:pt x="263" y="0"/>
                    <a:pt x="261" y="0"/>
                  </a:cubicBezTo>
                  <a:cubicBezTo>
                    <a:pt x="246" y="0"/>
                    <a:pt x="232" y="3"/>
                    <a:pt x="218" y="10"/>
                  </a:cubicBezTo>
                  <a:cubicBezTo>
                    <a:pt x="213" y="12"/>
                    <a:pt x="208" y="18"/>
                    <a:pt x="213" y="23"/>
                  </a:cubicBezTo>
                  <a:cubicBezTo>
                    <a:pt x="215" y="25"/>
                    <a:pt x="218" y="26"/>
                    <a:pt x="222" y="26"/>
                  </a:cubicBezTo>
                  <a:cubicBezTo>
                    <a:pt x="225" y="26"/>
                    <a:pt x="228" y="25"/>
                    <a:pt x="231" y="25"/>
                  </a:cubicBezTo>
                  <a:cubicBezTo>
                    <a:pt x="238" y="26"/>
                    <a:pt x="243" y="31"/>
                    <a:pt x="244" y="37"/>
                  </a:cubicBezTo>
                  <a:cubicBezTo>
                    <a:pt x="245" y="39"/>
                    <a:pt x="245" y="40"/>
                    <a:pt x="244" y="42"/>
                  </a:cubicBezTo>
                  <a:cubicBezTo>
                    <a:pt x="243" y="42"/>
                    <a:pt x="242" y="43"/>
                    <a:pt x="241" y="43"/>
                  </a:cubicBezTo>
                  <a:cubicBezTo>
                    <a:pt x="236" y="45"/>
                    <a:pt x="230" y="47"/>
                    <a:pt x="225" y="49"/>
                  </a:cubicBezTo>
                  <a:cubicBezTo>
                    <a:pt x="217" y="52"/>
                    <a:pt x="209" y="55"/>
                    <a:pt x="202" y="61"/>
                  </a:cubicBezTo>
                  <a:cubicBezTo>
                    <a:pt x="199" y="63"/>
                    <a:pt x="196" y="67"/>
                    <a:pt x="193" y="70"/>
                  </a:cubicBezTo>
                  <a:cubicBezTo>
                    <a:pt x="188" y="75"/>
                    <a:pt x="182" y="80"/>
                    <a:pt x="175" y="83"/>
                  </a:cubicBezTo>
                  <a:cubicBezTo>
                    <a:pt x="171" y="86"/>
                    <a:pt x="169" y="86"/>
                    <a:pt x="164" y="86"/>
                  </a:cubicBezTo>
                  <a:cubicBezTo>
                    <a:pt x="161" y="86"/>
                    <a:pt x="158" y="86"/>
                    <a:pt x="155" y="88"/>
                  </a:cubicBezTo>
                  <a:cubicBezTo>
                    <a:pt x="152" y="91"/>
                    <a:pt x="150" y="95"/>
                    <a:pt x="149" y="99"/>
                  </a:cubicBezTo>
                  <a:cubicBezTo>
                    <a:pt x="148" y="104"/>
                    <a:pt x="148" y="110"/>
                    <a:pt x="147" y="115"/>
                  </a:cubicBezTo>
                  <a:cubicBezTo>
                    <a:pt x="147" y="117"/>
                    <a:pt x="147" y="118"/>
                    <a:pt x="146" y="119"/>
                  </a:cubicBezTo>
                  <a:cubicBezTo>
                    <a:pt x="146" y="121"/>
                    <a:pt x="144" y="122"/>
                    <a:pt x="143" y="121"/>
                  </a:cubicBezTo>
                  <a:cubicBezTo>
                    <a:pt x="142" y="121"/>
                    <a:pt x="141" y="120"/>
                    <a:pt x="140" y="119"/>
                  </a:cubicBezTo>
                  <a:cubicBezTo>
                    <a:pt x="136" y="112"/>
                    <a:pt x="135" y="101"/>
                    <a:pt x="126" y="101"/>
                  </a:cubicBezTo>
                  <a:cubicBezTo>
                    <a:pt x="120" y="101"/>
                    <a:pt x="113" y="103"/>
                    <a:pt x="107" y="105"/>
                  </a:cubicBezTo>
                  <a:cubicBezTo>
                    <a:pt x="101" y="106"/>
                    <a:pt x="95" y="110"/>
                    <a:pt x="91" y="115"/>
                  </a:cubicBezTo>
                  <a:cubicBezTo>
                    <a:pt x="86" y="122"/>
                    <a:pt x="86" y="131"/>
                    <a:pt x="86" y="139"/>
                  </a:cubicBezTo>
                  <a:cubicBezTo>
                    <a:pt x="87" y="141"/>
                    <a:pt x="87" y="142"/>
                    <a:pt x="87" y="144"/>
                  </a:cubicBezTo>
                  <a:cubicBezTo>
                    <a:pt x="88" y="146"/>
                    <a:pt x="89" y="147"/>
                    <a:pt x="91" y="148"/>
                  </a:cubicBezTo>
                  <a:cubicBezTo>
                    <a:pt x="94" y="151"/>
                    <a:pt x="99" y="153"/>
                    <a:pt x="103" y="152"/>
                  </a:cubicBezTo>
                  <a:cubicBezTo>
                    <a:pt x="105" y="151"/>
                    <a:pt x="107" y="149"/>
                    <a:pt x="108" y="148"/>
                  </a:cubicBezTo>
                  <a:cubicBezTo>
                    <a:pt x="109" y="146"/>
                    <a:pt x="110" y="144"/>
                    <a:pt x="112" y="142"/>
                  </a:cubicBezTo>
                  <a:cubicBezTo>
                    <a:pt x="114" y="140"/>
                    <a:pt x="116" y="140"/>
                    <a:pt x="119" y="139"/>
                  </a:cubicBezTo>
                  <a:cubicBezTo>
                    <a:pt x="121" y="138"/>
                    <a:pt x="124" y="138"/>
                    <a:pt x="126" y="137"/>
                  </a:cubicBezTo>
                  <a:cubicBezTo>
                    <a:pt x="127" y="137"/>
                    <a:pt x="127" y="137"/>
                    <a:pt x="128" y="137"/>
                  </a:cubicBezTo>
                  <a:cubicBezTo>
                    <a:pt x="128" y="138"/>
                    <a:pt x="128" y="138"/>
                    <a:pt x="128" y="139"/>
                  </a:cubicBezTo>
                  <a:cubicBezTo>
                    <a:pt x="129" y="143"/>
                    <a:pt x="126" y="148"/>
                    <a:pt x="127" y="152"/>
                  </a:cubicBezTo>
                  <a:cubicBezTo>
                    <a:pt x="128" y="157"/>
                    <a:pt x="132" y="159"/>
                    <a:pt x="137" y="159"/>
                  </a:cubicBezTo>
                  <a:cubicBezTo>
                    <a:pt x="138" y="158"/>
                    <a:pt x="140" y="158"/>
                    <a:pt x="141" y="158"/>
                  </a:cubicBezTo>
                  <a:cubicBezTo>
                    <a:pt x="142" y="158"/>
                    <a:pt x="144" y="159"/>
                    <a:pt x="144" y="160"/>
                  </a:cubicBezTo>
                  <a:cubicBezTo>
                    <a:pt x="144" y="161"/>
                    <a:pt x="144" y="162"/>
                    <a:pt x="144" y="162"/>
                  </a:cubicBezTo>
                  <a:cubicBezTo>
                    <a:pt x="142" y="172"/>
                    <a:pt x="132" y="179"/>
                    <a:pt x="139" y="189"/>
                  </a:cubicBezTo>
                  <a:cubicBezTo>
                    <a:pt x="142" y="194"/>
                    <a:pt x="151" y="201"/>
                    <a:pt x="154" y="193"/>
                  </a:cubicBezTo>
                  <a:cubicBezTo>
                    <a:pt x="158" y="189"/>
                    <a:pt x="162" y="186"/>
                    <a:pt x="165" y="182"/>
                  </a:cubicBezTo>
                  <a:cubicBezTo>
                    <a:pt x="166" y="181"/>
                    <a:pt x="168" y="179"/>
                    <a:pt x="169" y="179"/>
                  </a:cubicBezTo>
                  <a:cubicBezTo>
                    <a:pt x="172" y="178"/>
                    <a:pt x="179" y="176"/>
                    <a:pt x="182" y="176"/>
                  </a:cubicBezTo>
                  <a:cubicBezTo>
                    <a:pt x="196" y="179"/>
                    <a:pt x="205" y="186"/>
                    <a:pt x="218" y="194"/>
                  </a:cubicBezTo>
                  <a:cubicBezTo>
                    <a:pt x="224" y="198"/>
                    <a:pt x="247" y="211"/>
                    <a:pt x="252" y="226"/>
                  </a:cubicBezTo>
                  <a:cubicBezTo>
                    <a:pt x="254" y="230"/>
                    <a:pt x="257" y="232"/>
                    <a:pt x="261" y="234"/>
                  </a:cubicBezTo>
                  <a:cubicBezTo>
                    <a:pt x="264" y="235"/>
                    <a:pt x="268" y="236"/>
                    <a:pt x="271" y="237"/>
                  </a:cubicBezTo>
                  <a:cubicBezTo>
                    <a:pt x="281" y="240"/>
                    <a:pt x="291" y="244"/>
                    <a:pt x="301" y="249"/>
                  </a:cubicBezTo>
                  <a:cubicBezTo>
                    <a:pt x="303" y="250"/>
                    <a:pt x="306" y="251"/>
                    <a:pt x="307" y="254"/>
                  </a:cubicBezTo>
                  <a:cubicBezTo>
                    <a:pt x="310" y="257"/>
                    <a:pt x="308" y="262"/>
                    <a:pt x="306" y="267"/>
                  </a:cubicBezTo>
                  <a:cubicBezTo>
                    <a:pt x="301" y="280"/>
                    <a:pt x="296" y="293"/>
                    <a:pt x="291" y="307"/>
                  </a:cubicBezTo>
                  <a:cubicBezTo>
                    <a:pt x="288" y="314"/>
                    <a:pt x="285" y="322"/>
                    <a:pt x="279" y="327"/>
                  </a:cubicBezTo>
                  <a:cubicBezTo>
                    <a:pt x="275" y="330"/>
                    <a:pt x="271" y="331"/>
                    <a:pt x="267" y="334"/>
                  </a:cubicBezTo>
                  <a:cubicBezTo>
                    <a:pt x="265" y="336"/>
                    <a:pt x="263" y="339"/>
                    <a:pt x="261" y="341"/>
                  </a:cubicBezTo>
                  <a:cubicBezTo>
                    <a:pt x="261" y="341"/>
                    <a:pt x="261" y="341"/>
                    <a:pt x="261" y="341"/>
                  </a:cubicBezTo>
                  <a:cubicBezTo>
                    <a:pt x="259" y="345"/>
                    <a:pt x="257" y="349"/>
                    <a:pt x="256" y="353"/>
                  </a:cubicBezTo>
                  <a:cubicBezTo>
                    <a:pt x="241" y="384"/>
                    <a:pt x="212" y="407"/>
                    <a:pt x="200" y="439"/>
                  </a:cubicBezTo>
                  <a:cubicBezTo>
                    <a:pt x="198" y="445"/>
                    <a:pt x="196" y="452"/>
                    <a:pt x="198" y="458"/>
                  </a:cubicBezTo>
                  <a:cubicBezTo>
                    <a:pt x="199" y="464"/>
                    <a:pt x="203" y="470"/>
                    <a:pt x="210" y="472"/>
                  </a:cubicBezTo>
                  <a:cubicBezTo>
                    <a:pt x="199" y="475"/>
                    <a:pt x="186" y="471"/>
                    <a:pt x="179" y="463"/>
                  </a:cubicBezTo>
                  <a:cubicBezTo>
                    <a:pt x="171" y="454"/>
                    <a:pt x="168" y="443"/>
                    <a:pt x="167" y="432"/>
                  </a:cubicBezTo>
                  <a:cubicBezTo>
                    <a:pt x="166" y="420"/>
                    <a:pt x="168" y="409"/>
                    <a:pt x="169" y="398"/>
                  </a:cubicBezTo>
                  <a:cubicBezTo>
                    <a:pt x="173" y="375"/>
                    <a:pt x="175" y="352"/>
                    <a:pt x="177" y="330"/>
                  </a:cubicBezTo>
                  <a:cubicBezTo>
                    <a:pt x="178" y="323"/>
                    <a:pt x="178" y="315"/>
                    <a:pt x="176" y="309"/>
                  </a:cubicBezTo>
                  <a:cubicBezTo>
                    <a:pt x="173" y="303"/>
                    <a:pt x="168" y="298"/>
                    <a:pt x="163" y="294"/>
                  </a:cubicBezTo>
                  <a:cubicBezTo>
                    <a:pt x="144" y="275"/>
                    <a:pt x="129" y="248"/>
                    <a:pt x="144" y="222"/>
                  </a:cubicBezTo>
                  <a:cubicBezTo>
                    <a:pt x="146" y="218"/>
                    <a:pt x="149" y="213"/>
                    <a:pt x="148" y="209"/>
                  </a:cubicBezTo>
                  <a:cubicBezTo>
                    <a:pt x="146" y="204"/>
                    <a:pt x="140" y="200"/>
                    <a:pt x="135" y="198"/>
                  </a:cubicBezTo>
                  <a:cubicBezTo>
                    <a:pt x="130" y="194"/>
                    <a:pt x="124" y="190"/>
                    <a:pt x="121" y="184"/>
                  </a:cubicBezTo>
                  <a:cubicBezTo>
                    <a:pt x="119" y="179"/>
                    <a:pt x="123" y="172"/>
                    <a:pt x="118" y="168"/>
                  </a:cubicBezTo>
                  <a:cubicBezTo>
                    <a:pt x="117" y="167"/>
                    <a:pt x="116" y="166"/>
                    <a:pt x="115" y="166"/>
                  </a:cubicBezTo>
                  <a:cubicBezTo>
                    <a:pt x="111" y="165"/>
                    <a:pt x="108" y="165"/>
                    <a:pt x="104" y="165"/>
                  </a:cubicBezTo>
                  <a:cubicBezTo>
                    <a:pt x="79" y="163"/>
                    <a:pt x="56" y="146"/>
                    <a:pt x="48" y="122"/>
                  </a:cubicBezTo>
                  <a:cubicBezTo>
                    <a:pt x="47" y="119"/>
                    <a:pt x="46" y="116"/>
                    <a:pt x="47" y="113"/>
                  </a:cubicBezTo>
                  <a:cubicBezTo>
                    <a:pt x="17" y="157"/>
                    <a:pt x="0" y="209"/>
                    <a:pt x="0" y="263"/>
                  </a:cubicBezTo>
                  <a:cubicBezTo>
                    <a:pt x="0" y="407"/>
                    <a:pt x="117" y="525"/>
                    <a:pt x="261" y="526"/>
                  </a:cubicBezTo>
                  <a:cubicBezTo>
                    <a:pt x="262" y="526"/>
                    <a:pt x="263" y="526"/>
                    <a:pt x="263" y="526"/>
                  </a:cubicBezTo>
                  <a:cubicBezTo>
                    <a:pt x="270" y="526"/>
                    <a:pt x="276" y="526"/>
                    <a:pt x="283" y="525"/>
                  </a:cubicBezTo>
                  <a:cubicBezTo>
                    <a:pt x="282" y="519"/>
                    <a:pt x="281" y="512"/>
                    <a:pt x="281" y="505"/>
                  </a:cubicBezTo>
                  <a:cubicBezTo>
                    <a:pt x="281" y="414"/>
                    <a:pt x="356" y="339"/>
                    <a:pt x="447" y="339"/>
                  </a:cubicBezTo>
                  <a:cubicBezTo>
                    <a:pt x="456" y="339"/>
                    <a:pt x="465" y="340"/>
                    <a:pt x="473" y="341"/>
                  </a:cubicBezTo>
                  <a:cubicBezTo>
                    <a:pt x="470" y="332"/>
                    <a:pt x="464" y="323"/>
                    <a:pt x="464" y="3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151"/>
            <p:cNvSpPr>
              <a:spLocks/>
            </p:cNvSpPr>
            <p:nvPr/>
          </p:nvSpPr>
          <p:spPr bwMode="auto">
            <a:xfrm>
              <a:off x="6059488" y="1704975"/>
              <a:ext cx="84138" cy="209550"/>
            </a:xfrm>
            <a:custGeom>
              <a:avLst/>
              <a:gdLst>
                <a:gd name="T0" fmla="*/ 20 w 212"/>
                <a:gd name="T1" fmla="*/ 505 h 526"/>
                <a:gd name="T2" fmla="*/ 186 w 212"/>
                <a:gd name="T3" fmla="*/ 339 h 526"/>
                <a:gd name="T4" fmla="*/ 212 w 212"/>
                <a:gd name="T5" fmla="*/ 341 h 526"/>
                <a:gd name="T6" fmla="*/ 203 w 212"/>
                <a:gd name="T7" fmla="*/ 313 h 526"/>
                <a:gd name="T8" fmla="*/ 208 w 212"/>
                <a:gd name="T9" fmla="*/ 291 h 526"/>
                <a:gd name="T10" fmla="*/ 200 w 212"/>
                <a:gd name="T11" fmla="*/ 258 h 526"/>
                <a:gd name="T12" fmla="*/ 182 w 212"/>
                <a:gd name="T13" fmla="*/ 227 h 526"/>
                <a:gd name="T14" fmla="*/ 178 w 212"/>
                <a:gd name="T15" fmla="*/ 224 h 526"/>
                <a:gd name="T16" fmla="*/ 171 w 212"/>
                <a:gd name="T17" fmla="*/ 224 h 526"/>
                <a:gd name="T18" fmla="*/ 146 w 212"/>
                <a:gd name="T19" fmla="*/ 229 h 526"/>
                <a:gd name="T20" fmla="*/ 140 w 212"/>
                <a:gd name="T21" fmla="*/ 229 h 526"/>
                <a:gd name="T22" fmla="*/ 136 w 212"/>
                <a:gd name="T23" fmla="*/ 227 h 526"/>
                <a:gd name="T24" fmla="*/ 112 w 212"/>
                <a:gd name="T25" fmla="*/ 202 h 526"/>
                <a:gd name="T26" fmla="*/ 105 w 212"/>
                <a:gd name="T27" fmla="*/ 192 h 526"/>
                <a:gd name="T28" fmla="*/ 105 w 212"/>
                <a:gd name="T29" fmla="*/ 176 h 526"/>
                <a:gd name="T30" fmla="*/ 107 w 212"/>
                <a:gd name="T31" fmla="*/ 158 h 526"/>
                <a:gd name="T32" fmla="*/ 128 w 212"/>
                <a:gd name="T33" fmla="*/ 123 h 526"/>
                <a:gd name="T34" fmla="*/ 134 w 212"/>
                <a:gd name="T35" fmla="*/ 113 h 526"/>
                <a:gd name="T36" fmla="*/ 141 w 212"/>
                <a:gd name="T37" fmla="*/ 106 h 526"/>
                <a:gd name="T38" fmla="*/ 170 w 212"/>
                <a:gd name="T39" fmla="*/ 91 h 526"/>
                <a:gd name="T40" fmla="*/ 200 w 212"/>
                <a:gd name="T41" fmla="*/ 91 h 526"/>
                <a:gd name="T42" fmla="*/ 198 w 212"/>
                <a:gd name="T43" fmla="*/ 88 h 526"/>
                <a:gd name="T44" fmla="*/ 169 w 212"/>
                <a:gd name="T45" fmla="*/ 61 h 526"/>
                <a:gd name="T46" fmla="*/ 166 w 212"/>
                <a:gd name="T47" fmla="*/ 58 h 526"/>
                <a:gd name="T48" fmla="*/ 147 w 212"/>
                <a:gd name="T49" fmla="*/ 44 h 526"/>
                <a:gd name="T50" fmla="*/ 128 w 212"/>
                <a:gd name="T51" fmla="*/ 32 h 526"/>
                <a:gd name="T52" fmla="*/ 89 w 212"/>
                <a:gd name="T53" fmla="*/ 15 h 526"/>
                <a:gd name="T54" fmla="*/ 89 w 212"/>
                <a:gd name="T55" fmla="*/ 14 h 526"/>
                <a:gd name="T56" fmla="*/ 74 w 212"/>
                <a:gd name="T57" fmla="*/ 10 h 526"/>
                <a:gd name="T58" fmla="*/ 72 w 212"/>
                <a:gd name="T59" fmla="*/ 9 h 526"/>
                <a:gd name="T60" fmla="*/ 39 w 212"/>
                <a:gd name="T61" fmla="*/ 2 h 526"/>
                <a:gd name="T62" fmla="*/ 36 w 212"/>
                <a:gd name="T63" fmla="*/ 2 h 526"/>
                <a:gd name="T64" fmla="*/ 23 w 212"/>
                <a:gd name="T65" fmla="*/ 1 h 526"/>
                <a:gd name="T66" fmla="*/ 17 w 212"/>
                <a:gd name="T67" fmla="*/ 0 h 526"/>
                <a:gd name="T68" fmla="*/ 14 w 212"/>
                <a:gd name="T69" fmla="*/ 0 h 526"/>
                <a:gd name="T70" fmla="*/ 6 w 212"/>
                <a:gd name="T71" fmla="*/ 0 h 526"/>
                <a:gd name="T72" fmla="*/ 0 w 212"/>
                <a:gd name="T73" fmla="*/ 0 h 526"/>
                <a:gd name="T74" fmla="*/ 0 w 212"/>
                <a:gd name="T75" fmla="*/ 234 h 526"/>
                <a:gd name="T76" fmla="*/ 10 w 212"/>
                <a:gd name="T77" fmla="*/ 237 h 526"/>
                <a:gd name="T78" fmla="*/ 40 w 212"/>
                <a:gd name="T79" fmla="*/ 249 h 526"/>
                <a:gd name="T80" fmla="*/ 46 w 212"/>
                <a:gd name="T81" fmla="*/ 254 h 526"/>
                <a:gd name="T82" fmla="*/ 45 w 212"/>
                <a:gd name="T83" fmla="*/ 267 h 526"/>
                <a:gd name="T84" fmla="*/ 30 w 212"/>
                <a:gd name="T85" fmla="*/ 307 h 526"/>
                <a:gd name="T86" fmla="*/ 18 w 212"/>
                <a:gd name="T87" fmla="*/ 327 h 526"/>
                <a:gd name="T88" fmla="*/ 6 w 212"/>
                <a:gd name="T89" fmla="*/ 334 h 526"/>
                <a:gd name="T90" fmla="*/ 0 w 212"/>
                <a:gd name="T91" fmla="*/ 341 h 526"/>
                <a:gd name="T92" fmla="*/ 0 w 212"/>
                <a:gd name="T93" fmla="*/ 526 h 526"/>
                <a:gd name="T94" fmla="*/ 2 w 212"/>
                <a:gd name="T95" fmla="*/ 526 h 526"/>
                <a:gd name="T96" fmla="*/ 22 w 212"/>
                <a:gd name="T97" fmla="*/ 525 h 526"/>
                <a:gd name="T98" fmla="*/ 20 w 212"/>
                <a:gd name="T99" fmla="*/ 50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2" h="526">
                  <a:moveTo>
                    <a:pt x="20" y="505"/>
                  </a:moveTo>
                  <a:cubicBezTo>
                    <a:pt x="20" y="414"/>
                    <a:pt x="95" y="339"/>
                    <a:pt x="186" y="339"/>
                  </a:cubicBezTo>
                  <a:cubicBezTo>
                    <a:pt x="195" y="339"/>
                    <a:pt x="204" y="340"/>
                    <a:pt x="212" y="341"/>
                  </a:cubicBezTo>
                  <a:cubicBezTo>
                    <a:pt x="209" y="332"/>
                    <a:pt x="203" y="323"/>
                    <a:pt x="203" y="313"/>
                  </a:cubicBezTo>
                  <a:cubicBezTo>
                    <a:pt x="203" y="306"/>
                    <a:pt x="207" y="299"/>
                    <a:pt x="208" y="291"/>
                  </a:cubicBezTo>
                  <a:cubicBezTo>
                    <a:pt x="209" y="280"/>
                    <a:pt x="204" y="268"/>
                    <a:pt x="200" y="258"/>
                  </a:cubicBezTo>
                  <a:cubicBezTo>
                    <a:pt x="195" y="247"/>
                    <a:pt x="190" y="236"/>
                    <a:pt x="182" y="227"/>
                  </a:cubicBezTo>
                  <a:cubicBezTo>
                    <a:pt x="181" y="226"/>
                    <a:pt x="179" y="225"/>
                    <a:pt x="178" y="224"/>
                  </a:cubicBezTo>
                  <a:cubicBezTo>
                    <a:pt x="176" y="223"/>
                    <a:pt x="173" y="224"/>
                    <a:pt x="171" y="224"/>
                  </a:cubicBezTo>
                  <a:cubicBezTo>
                    <a:pt x="163" y="226"/>
                    <a:pt x="155" y="227"/>
                    <a:pt x="146" y="229"/>
                  </a:cubicBezTo>
                  <a:cubicBezTo>
                    <a:pt x="144" y="230"/>
                    <a:pt x="142" y="230"/>
                    <a:pt x="140" y="229"/>
                  </a:cubicBezTo>
                  <a:cubicBezTo>
                    <a:pt x="139" y="229"/>
                    <a:pt x="138" y="228"/>
                    <a:pt x="136" y="227"/>
                  </a:cubicBezTo>
                  <a:cubicBezTo>
                    <a:pt x="128" y="219"/>
                    <a:pt x="120" y="211"/>
                    <a:pt x="112" y="202"/>
                  </a:cubicBezTo>
                  <a:cubicBezTo>
                    <a:pt x="109" y="199"/>
                    <a:pt x="106" y="196"/>
                    <a:pt x="105" y="192"/>
                  </a:cubicBezTo>
                  <a:cubicBezTo>
                    <a:pt x="104" y="187"/>
                    <a:pt x="104" y="181"/>
                    <a:pt x="105" y="176"/>
                  </a:cubicBezTo>
                  <a:cubicBezTo>
                    <a:pt x="105" y="170"/>
                    <a:pt x="105" y="164"/>
                    <a:pt x="107" y="158"/>
                  </a:cubicBezTo>
                  <a:cubicBezTo>
                    <a:pt x="111" y="145"/>
                    <a:pt x="122" y="135"/>
                    <a:pt x="128" y="123"/>
                  </a:cubicBezTo>
                  <a:cubicBezTo>
                    <a:pt x="130" y="120"/>
                    <a:pt x="131" y="116"/>
                    <a:pt x="134" y="113"/>
                  </a:cubicBezTo>
                  <a:cubicBezTo>
                    <a:pt x="136" y="110"/>
                    <a:pt x="138" y="108"/>
                    <a:pt x="141" y="106"/>
                  </a:cubicBezTo>
                  <a:cubicBezTo>
                    <a:pt x="150" y="100"/>
                    <a:pt x="160" y="94"/>
                    <a:pt x="170" y="91"/>
                  </a:cubicBezTo>
                  <a:cubicBezTo>
                    <a:pt x="180" y="88"/>
                    <a:pt x="189" y="90"/>
                    <a:pt x="200" y="91"/>
                  </a:cubicBezTo>
                  <a:cubicBezTo>
                    <a:pt x="200" y="90"/>
                    <a:pt x="199" y="88"/>
                    <a:pt x="198" y="88"/>
                  </a:cubicBezTo>
                  <a:cubicBezTo>
                    <a:pt x="189" y="78"/>
                    <a:pt x="180" y="69"/>
                    <a:pt x="169" y="61"/>
                  </a:cubicBezTo>
                  <a:cubicBezTo>
                    <a:pt x="168" y="60"/>
                    <a:pt x="167" y="59"/>
                    <a:pt x="166" y="58"/>
                  </a:cubicBezTo>
                  <a:cubicBezTo>
                    <a:pt x="159" y="53"/>
                    <a:pt x="153" y="48"/>
                    <a:pt x="147" y="44"/>
                  </a:cubicBezTo>
                  <a:cubicBezTo>
                    <a:pt x="141" y="39"/>
                    <a:pt x="135" y="36"/>
                    <a:pt x="128" y="32"/>
                  </a:cubicBezTo>
                  <a:cubicBezTo>
                    <a:pt x="116" y="25"/>
                    <a:pt x="103" y="19"/>
                    <a:pt x="89" y="15"/>
                  </a:cubicBezTo>
                  <a:cubicBezTo>
                    <a:pt x="89" y="14"/>
                    <a:pt x="89" y="14"/>
                    <a:pt x="89" y="14"/>
                  </a:cubicBezTo>
                  <a:cubicBezTo>
                    <a:pt x="84" y="13"/>
                    <a:pt x="79" y="11"/>
                    <a:pt x="74" y="10"/>
                  </a:cubicBezTo>
                  <a:cubicBezTo>
                    <a:pt x="73" y="9"/>
                    <a:pt x="72" y="9"/>
                    <a:pt x="72" y="9"/>
                  </a:cubicBezTo>
                  <a:cubicBezTo>
                    <a:pt x="61" y="6"/>
                    <a:pt x="50" y="4"/>
                    <a:pt x="39" y="2"/>
                  </a:cubicBezTo>
                  <a:cubicBezTo>
                    <a:pt x="38" y="2"/>
                    <a:pt x="37" y="2"/>
                    <a:pt x="36" y="2"/>
                  </a:cubicBezTo>
                  <a:cubicBezTo>
                    <a:pt x="32" y="1"/>
                    <a:pt x="27" y="1"/>
                    <a:pt x="23" y="1"/>
                  </a:cubicBezTo>
                  <a:cubicBezTo>
                    <a:pt x="21" y="0"/>
                    <a:pt x="19" y="0"/>
                    <a:pt x="17" y="0"/>
                  </a:cubicBezTo>
                  <a:cubicBezTo>
                    <a:pt x="16" y="0"/>
                    <a:pt x="15" y="0"/>
                    <a:pt x="14" y="0"/>
                  </a:cubicBezTo>
                  <a:cubicBezTo>
                    <a:pt x="12" y="0"/>
                    <a:pt x="9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234"/>
                    <a:pt x="0" y="234"/>
                    <a:pt x="0" y="234"/>
                  </a:cubicBezTo>
                  <a:cubicBezTo>
                    <a:pt x="3" y="235"/>
                    <a:pt x="7" y="236"/>
                    <a:pt x="10" y="237"/>
                  </a:cubicBezTo>
                  <a:cubicBezTo>
                    <a:pt x="20" y="240"/>
                    <a:pt x="30" y="244"/>
                    <a:pt x="40" y="249"/>
                  </a:cubicBezTo>
                  <a:cubicBezTo>
                    <a:pt x="42" y="250"/>
                    <a:pt x="45" y="251"/>
                    <a:pt x="46" y="254"/>
                  </a:cubicBezTo>
                  <a:cubicBezTo>
                    <a:pt x="49" y="257"/>
                    <a:pt x="47" y="262"/>
                    <a:pt x="45" y="267"/>
                  </a:cubicBezTo>
                  <a:cubicBezTo>
                    <a:pt x="40" y="280"/>
                    <a:pt x="35" y="293"/>
                    <a:pt x="30" y="307"/>
                  </a:cubicBezTo>
                  <a:cubicBezTo>
                    <a:pt x="27" y="314"/>
                    <a:pt x="24" y="322"/>
                    <a:pt x="18" y="327"/>
                  </a:cubicBezTo>
                  <a:cubicBezTo>
                    <a:pt x="14" y="330"/>
                    <a:pt x="10" y="331"/>
                    <a:pt x="6" y="334"/>
                  </a:cubicBezTo>
                  <a:cubicBezTo>
                    <a:pt x="4" y="336"/>
                    <a:pt x="2" y="339"/>
                    <a:pt x="0" y="341"/>
                  </a:cubicBezTo>
                  <a:cubicBezTo>
                    <a:pt x="0" y="526"/>
                    <a:pt x="0" y="526"/>
                    <a:pt x="0" y="526"/>
                  </a:cubicBezTo>
                  <a:cubicBezTo>
                    <a:pt x="1" y="526"/>
                    <a:pt x="2" y="526"/>
                    <a:pt x="2" y="526"/>
                  </a:cubicBezTo>
                  <a:cubicBezTo>
                    <a:pt x="9" y="526"/>
                    <a:pt x="15" y="526"/>
                    <a:pt x="22" y="525"/>
                  </a:cubicBezTo>
                  <a:cubicBezTo>
                    <a:pt x="21" y="519"/>
                    <a:pt x="20" y="512"/>
                    <a:pt x="20" y="505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152"/>
            <p:cNvSpPr>
              <a:spLocks/>
            </p:cNvSpPr>
            <p:nvPr/>
          </p:nvSpPr>
          <p:spPr bwMode="auto">
            <a:xfrm>
              <a:off x="5942013" y="1692275"/>
              <a:ext cx="236538" cy="236538"/>
            </a:xfrm>
            <a:custGeom>
              <a:avLst/>
              <a:gdLst>
                <a:gd name="T0" fmla="*/ 297 w 595"/>
                <a:gd name="T1" fmla="*/ 561 h 596"/>
                <a:gd name="T2" fmla="*/ 81 w 595"/>
                <a:gd name="T3" fmla="*/ 148 h 596"/>
                <a:gd name="T4" fmla="*/ 138 w 595"/>
                <a:gd name="T5" fmla="*/ 200 h 596"/>
                <a:gd name="T6" fmla="*/ 152 w 595"/>
                <a:gd name="T7" fmla="*/ 203 h 596"/>
                <a:gd name="T8" fmla="*/ 169 w 595"/>
                <a:gd name="T9" fmla="*/ 233 h 596"/>
                <a:gd name="T10" fmla="*/ 178 w 595"/>
                <a:gd name="T11" fmla="*/ 257 h 596"/>
                <a:gd name="T12" fmla="*/ 210 w 595"/>
                <a:gd name="T13" fmla="*/ 344 h 596"/>
                <a:gd name="T14" fmla="*/ 203 w 595"/>
                <a:gd name="T15" fmla="*/ 433 h 596"/>
                <a:gd name="T16" fmla="*/ 213 w 595"/>
                <a:gd name="T17" fmla="*/ 498 h 596"/>
                <a:gd name="T18" fmla="*/ 232 w 595"/>
                <a:gd name="T19" fmla="*/ 493 h 596"/>
                <a:gd name="T20" fmla="*/ 290 w 595"/>
                <a:gd name="T21" fmla="*/ 388 h 596"/>
                <a:gd name="T22" fmla="*/ 313 w 595"/>
                <a:gd name="T23" fmla="*/ 362 h 596"/>
                <a:gd name="T24" fmla="*/ 340 w 595"/>
                <a:gd name="T25" fmla="*/ 302 h 596"/>
                <a:gd name="T26" fmla="*/ 335 w 595"/>
                <a:gd name="T27" fmla="*/ 284 h 596"/>
                <a:gd name="T28" fmla="*/ 286 w 595"/>
                <a:gd name="T29" fmla="*/ 261 h 596"/>
                <a:gd name="T30" fmla="*/ 216 w 595"/>
                <a:gd name="T31" fmla="*/ 211 h 596"/>
                <a:gd name="T32" fmla="*/ 199 w 595"/>
                <a:gd name="T33" fmla="*/ 217 h 596"/>
                <a:gd name="T34" fmla="*/ 173 w 595"/>
                <a:gd name="T35" fmla="*/ 224 h 596"/>
                <a:gd name="T36" fmla="*/ 178 w 595"/>
                <a:gd name="T37" fmla="*/ 195 h 596"/>
                <a:gd name="T38" fmla="*/ 171 w 595"/>
                <a:gd name="T39" fmla="*/ 194 h 596"/>
                <a:gd name="T40" fmla="*/ 162 w 595"/>
                <a:gd name="T41" fmla="*/ 174 h 596"/>
                <a:gd name="T42" fmla="*/ 160 w 595"/>
                <a:gd name="T43" fmla="*/ 172 h 596"/>
                <a:gd name="T44" fmla="*/ 146 w 595"/>
                <a:gd name="T45" fmla="*/ 177 h 596"/>
                <a:gd name="T46" fmla="*/ 137 w 595"/>
                <a:gd name="T47" fmla="*/ 187 h 596"/>
                <a:gd name="T48" fmla="*/ 121 w 595"/>
                <a:gd name="T49" fmla="*/ 179 h 596"/>
                <a:gd name="T50" fmla="*/ 125 w 595"/>
                <a:gd name="T51" fmla="*/ 150 h 596"/>
                <a:gd name="T52" fmla="*/ 160 w 595"/>
                <a:gd name="T53" fmla="*/ 136 h 596"/>
                <a:gd name="T54" fmla="*/ 177 w 595"/>
                <a:gd name="T55" fmla="*/ 156 h 596"/>
                <a:gd name="T56" fmla="*/ 181 w 595"/>
                <a:gd name="T57" fmla="*/ 150 h 596"/>
                <a:gd name="T58" fmla="*/ 189 w 595"/>
                <a:gd name="T59" fmla="*/ 123 h 596"/>
                <a:gd name="T60" fmla="*/ 209 w 595"/>
                <a:gd name="T61" fmla="*/ 118 h 596"/>
                <a:gd name="T62" fmla="*/ 236 w 595"/>
                <a:gd name="T63" fmla="*/ 96 h 596"/>
                <a:gd name="T64" fmla="*/ 275 w 595"/>
                <a:gd name="T65" fmla="*/ 78 h 596"/>
                <a:gd name="T66" fmla="*/ 278 w 595"/>
                <a:gd name="T67" fmla="*/ 72 h 596"/>
                <a:gd name="T68" fmla="*/ 256 w 595"/>
                <a:gd name="T69" fmla="*/ 61 h 596"/>
                <a:gd name="T70" fmla="*/ 252 w 595"/>
                <a:gd name="T71" fmla="*/ 45 h 596"/>
                <a:gd name="T72" fmla="*/ 384 w 595"/>
                <a:gd name="T73" fmla="*/ 50 h 596"/>
                <a:gd name="T74" fmla="*/ 442 w 595"/>
                <a:gd name="T75" fmla="*/ 79 h 596"/>
                <a:gd name="T76" fmla="*/ 464 w 595"/>
                <a:gd name="T77" fmla="*/ 96 h 596"/>
                <a:gd name="T78" fmla="*/ 495 w 595"/>
                <a:gd name="T79" fmla="*/ 126 h 596"/>
                <a:gd name="T80" fmla="*/ 436 w 595"/>
                <a:gd name="T81" fmla="*/ 141 h 596"/>
                <a:gd name="T82" fmla="*/ 423 w 595"/>
                <a:gd name="T83" fmla="*/ 158 h 596"/>
                <a:gd name="T84" fmla="*/ 400 w 595"/>
                <a:gd name="T85" fmla="*/ 211 h 596"/>
                <a:gd name="T86" fmla="*/ 407 w 595"/>
                <a:gd name="T87" fmla="*/ 237 h 596"/>
                <a:gd name="T88" fmla="*/ 435 w 595"/>
                <a:gd name="T89" fmla="*/ 264 h 596"/>
                <a:gd name="T90" fmla="*/ 466 w 595"/>
                <a:gd name="T91" fmla="*/ 259 h 596"/>
                <a:gd name="T92" fmla="*/ 477 w 595"/>
                <a:gd name="T93" fmla="*/ 262 h 596"/>
                <a:gd name="T94" fmla="*/ 503 w 595"/>
                <a:gd name="T95" fmla="*/ 326 h 596"/>
                <a:gd name="T96" fmla="*/ 507 w 595"/>
                <a:gd name="T97" fmla="*/ 376 h 596"/>
                <a:gd name="T98" fmla="*/ 595 w 595"/>
                <a:gd name="T99" fmla="*/ 298 h 596"/>
                <a:gd name="T100" fmla="*/ 0 w 595"/>
                <a:gd name="T101" fmla="*/ 298 h 596"/>
                <a:gd name="T102" fmla="*/ 324 w 595"/>
                <a:gd name="T103" fmla="*/ 594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5" h="596">
                  <a:moveTo>
                    <a:pt x="317" y="560"/>
                  </a:moveTo>
                  <a:cubicBezTo>
                    <a:pt x="310" y="561"/>
                    <a:pt x="304" y="561"/>
                    <a:pt x="297" y="561"/>
                  </a:cubicBezTo>
                  <a:cubicBezTo>
                    <a:pt x="152" y="561"/>
                    <a:pt x="34" y="443"/>
                    <a:pt x="34" y="298"/>
                  </a:cubicBezTo>
                  <a:cubicBezTo>
                    <a:pt x="34" y="244"/>
                    <a:pt x="51" y="192"/>
                    <a:pt x="81" y="148"/>
                  </a:cubicBezTo>
                  <a:cubicBezTo>
                    <a:pt x="80" y="151"/>
                    <a:pt x="81" y="154"/>
                    <a:pt x="82" y="157"/>
                  </a:cubicBezTo>
                  <a:cubicBezTo>
                    <a:pt x="90" y="181"/>
                    <a:pt x="113" y="198"/>
                    <a:pt x="138" y="200"/>
                  </a:cubicBezTo>
                  <a:cubicBezTo>
                    <a:pt x="142" y="200"/>
                    <a:pt x="145" y="200"/>
                    <a:pt x="149" y="201"/>
                  </a:cubicBezTo>
                  <a:cubicBezTo>
                    <a:pt x="150" y="201"/>
                    <a:pt x="151" y="202"/>
                    <a:pt x="152" y="203"/>
                  </a:cubicBezTo>
                  <a:cubicBezTo>
                    <a:pt x="157" y="207"/>
                    <a:pt x="153" y="214"/>
                    <a:pt x="155" y="219"/>
                  </a:cubicBezTo>
                  <a:cubicBezTo>
                    <a:pt x="158" y="225"/>
                    <a:pt x="164" y="229"/>
                    <a:pt x="169" y="233"/>
                  </a:cubicBezTo>
                  <a:cubicBezTo>
                    <a:pt x="174" y="235"/>
                    <a:pt x="180" y="239"/>
                    <a:pt x="182" y="244"/>
                  </a:cubicBezTo>
                  <a:cubicBezTo>
                    <a:pt x="183" y="248"/>
                    <a:pt x="180" y="253"/>
                    <a:pt x="178" y="257"/>
                  </a:cubicBezTo>
                  <a:cubicBezTo>
                    <a:pt x="163" y="283"/>
                    <a:pt x="178" y="310"/>
                    <a:pt x="197" y="329"/>
                  </a:cubicBezTo>
                  <a:cubicBezTo>
                    <a:pt x="202" y="333"/>
                    <a:pt x="207" y="338"/>
                    <a:pt x="210" y="344"/>
                  </a:cubicBezTo>
                  <a:cubicBezTo>
                    <a:pt x="212" y="350"/>
                    <a:pt x="212" y="358"/>
                    <a:pt x="211" y="365"/>
                  </a:cubicBezTo>
                  <a:cubicBezTo>
                    <a:pt x="209" y="387"/>
                    <a:pt x="207" y="410"/>
                    <a:pt x="203" y="433"/>
                  </a:cubicBezTo>
                  <a:cubicBezTo>
                    <a:pt x="202" y="444"/>
                    <a:pt x="200" y="455"/>
                    <a:pt x="201" y="467"/>
                  </a:cubicBezTo>
                  <a:cubicBezTo>
                    <a:pt x="202" y="478"/>
                    <a:pt x="205" y="489"/>
                    <a:pt x="213" y="498"/>
                  </a:cubicBezTo>
                  <a:cubicBezTo>
                    <a:pt x="220" y="506"/>
                    <a:pt x="233" y="510"/>
                    <a:pt x="244" y="507"/>
                  </a:cubicBezTo>
                  <a:cubicBezTo>
                    <a:pt x="237" y="505"/>
                    <a:pt x="233" y="499"/>
                    <a:pt x="232" y="493"/>
                  </a:cubicBezTo>
                  <a:cubicBezTo>
                    <a:pt x="230" y="487"/>
                    <a:pt x="232" y="480"/>
                    <a:pt x="234" y="474"/>
                  </a:cubicBezTo>
                  <a:cubicBezTo>
                    <a:pt x="246" y="442"/>
                    <a:pt x="275" y="419"/>
                    <a:pt x="290" y="388"/>
                  </a:cubicBezTo>
                  <a:cubicBezTo>
                    <a:pt x="293" y="381"/>
                    <a:pt x="295" y="373"/>
                    <a:pt x="301" y="369"/>
                  </a:cubicBezTo>
                  <a:cubicBezTo>
                    <a:pt x="305" y="366"/>
                    <a:pt x="309" y="365"/>
                    <a:pt x="313" y="362"/>
                  </a:cubicBezTo>
                  <a:cubicBezTo>
                    <a:pt x="319" y="357"/>
                    <a:pt x="322" y="349"/>
                    <a:pt x="325" y="342"/>
                  </a:cubicBezTo>
                  <a:cubicBezTo>
                    <a:pt x="330" y="328"/>
                    <a:pt x="335" y="315"/>
                    <a:pt x="340" y="302"/>
                  </a:cubicBezTo>
                  <a:cubicBezTo>
                    <a:pt x="342" y="297"/>
                    <a:pt x="344" y="292"/>
                    <a:pt x="341" y="289"/>
                  </a:cubicBezTo>
                  <a:cubicBezTo>
                    <a:pt x="340" y="286"/>
                    <a:pt x="337" y="285"/>
                    <a:pt x="335" y="284"/>
                  </a:cubicBezTo>
                  <a:cubicBezTo>
                    <a:pt x="325" y="279"/>
                    <a:pt x="315" y="275"/>
                    <a:pt x="305" y="272"/>
                  </a:cubicBezTo>
                  <a:cubicBezTo>
                    <a:pt x="299" y="269"/>
                    <a:pt x="289" y="268"/>
                    <a:pt x="286" y="261"/>
                  </a:cubicBezTo>
                  <a:cubicBezTo>
                    <a:pt x="281" y="246"/>
                    <a:pt x="258" y="233"/>
                    <a:pt x="252" y="229"/>
                  </a:cubicBezTo>
                  <a:cubicBezTo>
                    <a:pt x="239" y="221"/>
                    <a:pt x="230" y="214"/>
                    <a:pt x="216" y="211"/>
                  </a:cubicBezTo>
                  <a:cubicBezTo>
                    <a:pt x="213" y="211"/>
                    <a:pt x="206" y="213"/>
                    <a:pt x="203" y="214"/>
                  </a:cubicBezTo>
                  <a:cubicBezTo>
                    <a:pt x="202" y="214"/>
                    <a:pt x="200" y="216"/>
                    <a:pt x="199" y="217"/>
                  </a:cubicBezTo>
                  <a:cubicBezTo>
                    <a:pt x="196" y="221"/>
                    <a:pt x="192" y="224"/>
                    <a:pt x="188" y="228"/>
                  </a:cubicBezTo>
                  <a:cubicBezTo>
                    <a:pt x="185" y="236"/>
                    <a:pt x="176" y="229"/>
                    <a:pt x="173" y="224"/>
                  </a:cubicBezTo>
                  <a:cubicBezTo>
                    <a:pt x="166" y="214"/>
                    <a:pt x="176" y="207"/>
                    <a:pt x="178" y="197"/>
                  </a:cubicBezTo>
                  <a:cubicBezTo>
                    <a:pt x="178" y="197"/>
                    <a:pt x="178" y="196"/>
                    <a:pt x="178" y="195"/>
                  </a:cubicBezTo>
                  <a:cubicBezTo>
                    <a:pt x="178" y="194"/>
                    <a:pt x="176" y="193"/>
                    <a:pt x="175" y="193"/>
                  </a:cubicBezTo>
                  <a:cubicBezTo>
                    <a:pt x="174" y="193"/>
                    <a:pt x="172" y="193"/>
                    <a:pt x="171" y="194"/>
                  </a:cubicBezTo>
                  <a:cubicBezTo>
                    <a:pt x="166" y="194"/>
                    <a:pt x="162" y="192"/>
                    <a:pt x="161" y="187"/>
                  </a:cubicBezTo>
                  <a:cubicBezTo>
                    <a:pt x="160" y="183"/>
                    <a:pt x="163" y="178"/>
                    <a:pt x="162" y="174"/>
                  </a:cubicBezTo>
                  <a:cubicBezTo>
                    <a:pt x="162" y="173"/>
                    <a:pt x="162" y="173"/>
                    <a:pt x="162" y="172"/>
                  </a:cubicBezTo>
                  <a:cubicBezTo>
                    <a:pt x="161" y="172"/>
                    <a:pt x="161" y="172"/>
                    <a:pt x="160" y="172"/>
                  </a:cubicBezTo>
                  <a:cubicBezTo>
                    <a:pt x="158" y="173"/>
                    <a:pt x="155" y="173"/>
                    <a:pt x="153" y="174"/>
                  </a:cubicBezTo>
                  <a:cubicBezTo>
                    <a:pt x="150" y="175"/>
                    <a:pt x="148" y="175"/>
                    <a:pt x="146" y="177"/>
                  </a:cubicBezTo>
                  <a:cubicBezTo>
                    <a:pt x="144" y="179"/>
                    <a:pt x="143" y="181"/>
                    <a:pt x="142" y="183"/>
                  </a:cubicBezTo>
                  <a:cubicBezTo>
                    <a:pt x="141" y="184"/>
                    <a:pt x="139" y="186"/>
                    <a:pt x="137" y="187"/>
                  </a:cubicBezTo>
                  <a:cubicBezTo>
                    <a:pt x="133" y="188"/>
                    <a:pt x="128" y="186"/>
                    <a:pt x="125" y="183"/>
                  </a:cubicBezTo>
                  <a:cubicBezTo>
                    <a:pt x="123" y="182"/>
                    <a:pt x="122" y="181"/>
                    <a:pt x="121" y="179"/>
                  </a:cubicBezTo>
                  <a:cubicBezTo>
                    <a:pt x="121" y="177"/>
                    <a:pt x="121" y="176"/>
                    <a:pt x="120" y="174"/>
                  </a:cubicBezTo>
                  <a:cubicBezTo>
                    <a:pt x="120" y="166"/>
                    <a:pt x="120" y="157"/>
                    <a:pt x="125" y="150"/>
                  </a:cubicBezTo>
                  <a:cubicBezTo>
                    <a:pt x="129" y="145"/>
                    <a:pt x="135" y="141"/>
                    <a:pt x="141" y="140"/>
                  </a:cubicBezTo>
                  <a:cubicBezTo>
                    <a:pt x="147" y="138"/>
                    <a:pt x="154" y="136"/>
                    <a:pt x="160" y="136"/>
                  </a:cubicBezTo>
                  <a:cubicBezTo>
                    <a:pt x="169" y="136"/>
                    <a:pt x="170" y="147"/>
                    <a:pt x="174" y="154"/>
                  </a:cubicBezTo>
                  <a:cubicBezTo>
                    <a:pt x="175" y="155"/>
                    <a:pt x="176" y="156"/>
                    <a:pt x="177" y="156"/>
                  </a:cubicBezTo>
                  <a:cubicBezTo>
                    <a:pt x="178" y="157"/>
                    <a:pt x="180" y="156"/>
                    <a:pt x="180" y="154"/>
                  </a:cubicBezTo>
                  <a:cubicBezTo>
                    <a:pt x="181" y="153"/>
                    <a:pt x="181" y="152"/>
                    <a:pt x="181" y="150"/>
                  </a:cubicBezTo>
                  <a:cubicBezTo>
                    <a:pt x="182" y="145"/>
                    <a:pt x="182" y="139"/>
                    <a:pt x="183" y="134"/>
                  </a:cubicBezTo>
                  <a:cubicBezTo>
                    <a:pt x="184" y="130"/>
                    <a:pt x="186" y="126"/>
                    <a:pt x="189" y="123"/>
                  </a:cubicBezTo>
                  <a:cubicBezTo>
                    <a:pt x="192" y="121"/>
                    <a:pt x="195" y="121"/>
                    <a:pt x="198" y="121"/>
                  </a:cubicBezTo>
                  <a:cubicBezTo>
                    <a:pt x="203" y="121"/>
                    <a:pt x="205" y="121"/>
                    <a:pt x="209" y="118"/>
                  </a:cubicBezTo>
                  <a:cubicBezTo>
                    <a:pt x="216" y="115"/>
                    <a:pt x="222" y="110"/>
                    <a:pt x="227" y="105"/>
                  </a:cubicBezTo>
                  <a:cubicBezTo>
                    <a:pt x="230" y="102"/>
                    <a:pt x="233" y="98"/>
                    <a:pt x="236" y="96"/>
                  </a:cubicBezTo>
                  <a:cubicBezTo>
                    <a:pt x="243" y="90"/>
                    <a:pt x="251" y="87"/>
                    <a:pt x="259" y="84"/>
                  </a:cubicBezTo>
                  <a:cubicBezTo>
                    <a:pt x="264" y="82"/>
                    <a:pt x="270" y="80"/>
                    <a:pt x="275" y="78"/>
                  </a:cubicBezTo>
                  <a:cubicBezTo>
                    <a:pt x="276" y="78"/>
                    <a:pt x="277" y="77"/>
                    <a:pt x="278" y="77"/>
                  </a:cubicBezTo>
                  <a:cubicBezTo>
                    <a:pt x="279" y="75"/>
                    <a:pt x="279" y="74"/>
                    <a:pt x="278" y="72"/>
                  </a:cubicBezTo>
                  <a:cubicBezTo>
                    <a:pt x="277" y="66"/>
                    <a:pt x="272" y="61"/>
                    <a:pt x="265" y="60"/>
                  </a:cubicBezTo>
                  <a:cubicBezTo>
                    <a:pt x="262" y="60"/>
                    <a:pt x="259" y="61"/>
                    <a:pt x="256" y="61"/>
                  </a:cubicBezTo>
                  <a:cubicBezTo>
                    <a:pt x="252" y="61"/>
                    <a:pt x="249" y="60"/>
                    <a:pt x="247" y="58"/>
                  </a:cubicBezTo>
                  <a:cubicBezTo>
                    <a:pt x="242" y="53"/>
                    <a:pt x="247" y="47"/>
                    <a:pt x="252" y="45"/>
                  </a:cubicBezTo>
                  <a:cubicBezTo>
                    <a:pt x="272" y="35"/>
                    <a:pt x="293" y="34"/>
                    <a:pt x="315" y="35"/>
                  </a:cubicBezTo>
                  <a:cubicBezTo>
                    <a:pt x="339" y="37"/>
                    <a:pt x="362" y="42"/>
                    <a:pt x="384" y="50"/>
                  </a:cubicBezTo>
                  <a:cubicBezTo>
                    <a:pt x="398" y="54"/>
                    <a:pt x="411" y="60"/>
                    <a:pt x="423" y="67"/>
                  </a:cubicBezTo>
                  <a:cubicBezTo>
                    <a:pt x="430" y="71"/>
                    <a:pt x="436" y="74"/>
                    <a:pt x="442" y="79"/>
                  </a:cubicBezTo>
                  <a:cubicBezTo>
                    <a:pt x="448" y="83"/>
                    <a:pt x="454" y="88"/>
                    <a:pt x="461" y="93"/>
                  </a:cubicBezTo>
                  <a:cubicBezTo>
                    <a:pt x="462" y="94"/>
                    <a:pt x="463" y="95"/>
                    <a:pt x="464" y="96"/>
                  </a:cubicBezTo>
                  <a:cubicBezTo>
                    <a:pt x="475" y="104"/>
                    <a:pt x="484" y="113"/>
                    <a:pt x="493" y="123"/>
                  </a:cubicBezTo>
                  <a:cubicBezTo>
                    <a:pt x="494" y="123"/>
                    <a:pt x="495" y="125"/>
                    <a:pt x="495" y="126"/>
                  </a:cubicBezTo>
                  <a:cubicBezTo>
                    <a:pt x="484" y="125"/>
                    <a:pt x="475" y="123"/>
                    <a:pt x="465" y="126"/>
                  </a:cubicBezTo>
                  <a:cubicBezTo>
                    <a:pt x="455" y="129"/>
                    <a:pt x="445" y="135"/>
                    <a:pt x="436" y="141"/>
                  </a:cubicBezTo>
                  <a:cubicBezTo>
                    <a:pt x="433" y="143"/>
                    <a:pt x="431" y="145"/>
                    <a:pt x="429" y="148"/>
                  </a:cubicBezTo>
                  <a:cubicBezTo>
                    <a:pt x="426" y="151"/>
                    <a:pt x="425" y="155"/>
                    <a:pt x="423" y="158"/>
                  </a:cubicBezTo>
                  <a:cubicBezTo>
                    <a:pt x="417" y="170"/>
                    <a:pt x="406" y="180"/>
                    <a:pt x="402" y="193"/>
                  </a:cubicBezTo>
                  <a:cubicBezTo>
                    <a:pt x="400" y="199"/>
                    <a:pt x="400" y="205"/>
                    <a:pt x="400" y="211"/>
                  </a:cubicBezTo>
                  <a:cubicBezTo>
                    <a:pt x="399" y="216"/>
                    <a:pt x="399" y="222"/>
                    <a:pt x="400" y="227"/>
                  </a:cubicBezTo>
                  <a:cubicBezTo>
                    <a:pt x="401" y="231"/>
                    <a:pt x="404" y="234"/>
                    <a:pt x="407" y="237"/>
                  </a:cubicBezTo>
                  <a:cubicBezTo>
                    <a:pt x="415" y="246"/>
                    <a:pt x="423" y="254"/>
                    <a:pt x="431" y="262"/>
                  </a:cubicBezTo>
                  <a:cubicBezTo>
                    <a:pt x="433" y="263"/>
                    <a:pt x="434" y="264"/>
                    <a:pt x="435" y="264"/>
                  </a:cubicBezTo>
                  <a:cubicBezTo>
                    <a:pt x="437" y="265"/>
                    <a:pt x="439" y="265"/>
                    <a:pt x="441" y="264"/>
                  </a:cubicBezTo>
                  <a:cubicBezTo>
                    <a:pt x="450" y="262"/>
                    <a:pt x="458" y="261"/>
                    <a:pt x="466" y="259"/>
                  </a:cubicBezTo>
                  <a:cubicBezTo>
                    <a:pt x="468" y="259"/>
                    <a:pt x="471" y="258"/>
                    <a:pt x="473" y="259"/>
                  </a:cubicBezTo>
                  <a:cubicBezTo>
                    <a:pt x="474" y="260"/>
                    <a:pt x="476" y="261"/>
                    <a:pt x="477" y="262"/>
                  </a:cubicBezTo>
                  <a:cubicBezTo>
                    <a:pt x="485" y="271"/>
                    <a:pt x="490" y="282"/>
                    <a:pt x="495" y="293"/>
                  </a:cubicBezTo>
                  <a:cubicBezTo>
                    <a:pt x="499" y="303"/>
                    <a:pt x="504" y="315"/>
                    <a:pt x="503" y="326"/>
                  </a:cubicBezTo>
                  <a:cubicBezTo>
                    <a:pt x="502" y="334"/>
                    <a:pt x="498" y="341"/>
                    <a:pt x="498" y="348"/>
                  </a:cubicBezTo>
                  <a:cubicBezTo>
                    <a:pt x="498" y="358"/>
                    <a:pt x="504" y="367"/>
                    <a:pt x="507" y="376"/>
                  </a:cubicBezTo>
                  <a:cubicBezTo>
                    <a:pt x="532" y="380"/>
                    <a:pt x="555" y="390"/>
                    <a:pt x="576" y="404"/>
                  </a:cubicBezTo>
                  <a:cubicBezTo>
                    <a:pt x="588" y="371"/>
                    <a:pt x="595" y="335"/>
                    <a:pt x="595" y="298"/>
                  </a:cubicBezTo>
                  <a:cubicBezTo>
                    <a:pt x="595" y="134"/>
                    <a:pt x="461" y="0"/>
                    <a:pt x="297" y="0"/>
                  </a:cubicBezTo>
                  <a:cubicBezTo>
                    <a:pt x="133" y="0"/>
                    <a:pt x="0" y="134"/>
                    <a:pt x="0" y="298"/>
                  </a:cubicBezTo>
                  <a:cubicBezTo>
                    <a:pt x="0" y="462"/>
                    <a:pt x="133" y="596"/>
                    <a:pt x="297" y="596"/>
                  </a:cubicBezTo>
                  <a:cubicBezTo>
                    <a:pt x="306" y="596"/>
                    <a:pt x="315" y="595"/>
                    <a:pt x="324" y="594"/>
                  </a:cubicBezTo>
                  <a:cubicBezTo>
                    <a:pt x="321" y="584"/>
                    <a:pt x="318" y="572"/>
                    <a:pt x="317" y="5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Oval 153"/>
            <p:cNvSpPr>
              <a:spLocks noChangeArrowheads="1"/>
            </p:cNvSpPr>
            <p:nvPr/>
          </p:nvSpPr>
          <p:spPr bwMode="auto">
            <a:xfrm>
              <a:off x="6081713" y="1854200"/>
              <a:ext cx="103188" cy="1031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154"/>
            <p:cNvSpPr>
              <a:spLocks noEditPoints="1"/>
            </p:cNvSpPr>
            <p:nvPr/>
          </p:nvSpPr>
          <p:spPr bwMode="auto">
            <a:xfrm>
              <a:off x="6067425" y="1839913"/>
              <a:ext cx="131763" cy="131763"/>
            </a:xfrm>
            <a:custGeom>
              <a:avLst/>
              <a:gdLst>
                <a:gd name="T0" fmla="*/ 167 w 333"/>
                <a:gd name="T1" fmla="*/ 332 h 332"/>
                <a:gd name="T2" fmla="*/ 0 w 333"/>
                <a:gd name="T3" fmla="*/ 166 h 332"/>
                <a:gd name="T4" fmla="*/ 167 w 333"/>
                <a:gd name="T5" fmla="*/ 0 h 332"/>
                <a:gd name="T6" fmla="*/ 333 w 333"/>
                <a:gd name="T7" fmla="*/ 166 h 332"/>
                <a:gd name="T8" fmla="*/ 167 w 333"/>
                <a:gd name="T9" fmla="*/ 332 h 332"/>
                <a:gd name="T10" fmla="*/ 167 w 333"/>
                <a:gd name="T11" fmla="*/ 34 h 332"/>
                <a:gd name="T12" fmla="*/ 35 w 333"/>
                <a:gd name="T13" fmla="*/ 166 h 332"/>
                <a:gd name="T14" fmla="*/ 167 w 333"/>
                <a:gd name="T15" fmla="*/ 297 h 332"/>
                <a:gd name="T16" fmla="*/ 298 w 333"/>
                <a:gd name="T17" fmla="*/ 166 h 332"/>
                <a:gd name="T18" fmla="*/ 167 w 333"/>
                <a:gd name="T19" fmla="*/ 3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3" h="332">
                  <a:moveTo>
                    <a:pt x="167" y="332"/>
                  </a:moveTo>
                  <a:cubicBezTo>
                    <a:pt x="75" y="332"/>
                    <a:pt x="0" y="257"/>
                    <a:pt x="0" y="166"/>
                  </a:cubicBezTo>
                  <a:cubicBezTo>
                    <a:pt x="1" y="74"/>
                    <a:pt x="75" y="0"/>
                    <a:pt x="167" y="0"/>
                  </a:cubicBezTo>
                  <a:cubicBezTo>
                    <a:pt x="258" y="0"/>
                    <a:pt x="333" y="74"/>
                    <a:pt x="333" y="166"/>
                  </a:cubicBezTo>
                  <a:cubicBezTo>
                    <a:pt x="333" y="257"/>
                    <a:pt x="258" y="332"/>
                    <a:pt x="167" y="332"/>
                  </a:cubicBezTo>
                  <a:close/>
                  <a:moveTo>
                    <a:pt x="167" y="34"/>
                  </a:moveTo>
                  <a:cubicBezTo>
                    <a:pt x="94" y="34"/>
                    <a:pt x="35" y="93"/>
                    <a:pt x="35" y="166"/>
                  </a:cubicBezTo>
                  <a:cubicBezTo>
                    <a:pt x="35" y="238"/>
                    <a:pt x="94" y="297"/>
                    <a:pt x="167" y="297"/>
                  </a:cubicBezTo>
                  <a:cubicBezTo>
                    <a:pt x="239" y="297"/>
                    <a:pt x="298" y="238"/>
                    <a:pt x="298" y="166"/>
                  </a:cubicBezTo>
                  <a:cubicBezTo>
                    <a:pt x="298" y="93"/>
                    <a:pt x="239" y="34"/>
                    <a:pt x="167" y="3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155"/>
            <p:cNvSpPr>
              <a:spLocks noEditPoints="1"/>
            </p:cNvSpPr>
            <p:nvPr/>
          </p:nvSpPr>
          <p:spPr bwMode="auto">
            <a:xfrm>
              <a:off x="6100763" y="1871663"/>
              <a:ext cx="66675" cy="63500"/>
            </a:xfrm>
            <a:custGeom>
              <a:avLst/>
              <a:gdLst>
                <a:gd name="T0" fmla="*/ 135 w 170"/>
                <a:gd name="T1" fmla="*/ 60 h 158"/>
                <a:gd name="T2" fmla="*/ 132 w 170"/>
                <a:gd name="T3" fmla="*/ 55 h 158"/>
                <a:gd name="T4" fmla="*/ 125 w 170"/>
                <a:gd name="T5" fmla="*/ 23 h 158"/>
                <a:gd name="T6" fmla="*/ 91 w 170"/>
                <a:gd name="T7" fmla="*/ 4 h 158"/>
                <a:gd name="T8" fmla="*/ 94 w 170"/>
                <a:gd name="T9" fmla="*/ 7 h 158"/>
                <a:gd name="T10" fmla="*/ 116 w 170"/>
                <a:gd name="T11" fmla="*/ 41 h 158"/>
                <a:gd name="T12" fmla="*/ 83 w 170"/>
                <a:gd name="T13" fmla="*/ 41 h 158"/>
                <a:gd name="T14" fmla="*/ 52 w 170"/>
                <a:gd name="T15" fmla="*/ 33 h 158"/>
                <a:gd name="T16" fmla="*/ 76 w 170"/>
                <a:gd name="T17" fmla="*/ 6 h 158"/>
                <a:gd name="T18" fmla="*/ 76 w 170"/>
                <a:gd name="T19" fmla="*/ 0 h 158"/>
                <a:gd name="T20" fmla="*/ 35 w 170"/>
                <a:gd name="T21" fmla="*/ 49 h 158"/>
                <a:gd name="T22" fmla="*/ 35 w 170"/>
                <a:gd name="T23" fmla="*/ 60 h 158"/>
                <a:gd name="T24" fmla="*/ 28 w 170"/>
                <a:gd name="T25" fmla="*/ 63 h 158"/>
                <a:gd name="T26" fmla="*/ 6 w 170"/>
                <a:gd name="T27" fmla="*/ 124 h 158"/>
                <a:gd name="T28" fmla="*/ 10 w 170"/>
                <a:gd name="T29" fmla="*/ 119 h 158"/>
                <a:gd name="T30" fmla="*/ 13 w 170"/>
                <a:gd name="T31" fmla="*/ 95 h 158"/>
                <a:gd name="T32" fmla="*/ 39 w 170"/>
                <a:gd name="T33" fmla="*/ 85 h 158"/>
                <a:gd name="T34" fmla="*/ 60 w 170"/>
                <a:gd name="T35" fmla="*/ 138 h 158"/>
                <a:gd name="T36" fmla="*/ 20 w 170"/>
                <a:gd name="T37" fmla="*/ 135 h 158"/>
                <a:gd name="T38" fmla="*/ 16 w 170"/>
                <a:gd name="T39" fmla="*/ 134 h 158"/>
                <a:gd name="T40" fmla="*/ 65 w 170"/>
                <a:gd name="T41" fmla="*/ 152 h 158"/>
                <a:gd name="T42" fmla="*/ 83 w 170"/>
                <a:gd name="T43" fmla="*/ 142 h 158"/>
                <a:gd name="T44" fmla="*/ 86 w 170"/>
                <a:gd name="T45" fmla="*/ 143 h 158"/>
                <a:gd name="T46" fmla="*/ 122 w 170"/>
                <a:gd name="T47" fmla="*/ 154 h 158"/>
                <a:gd name="T48" fmla="*/ 150 w 170"/>
                <a:gd name="T49" fmla="*/ 133 h 158"/>
                <a:gd name="T50" fmla="*/ 143 w 170"/>
                <a:gd name="T51" fmla="*/ 138 h 158"/>
                <a:gd name="T52" fmla="*/ 98 w 170"/>
                <a:gd name="T53" fmla="*/ 127 h 158"/>
                <a:gd name="T54" fmla="*/ 127 w 170"/>
                <a:gd name="T55" fmla="*/ 79 h 158"/>
                <a:gd name="T56" fmla="*/ 157 w 170"/>
                <a:gd name="T57" fmla="*/ 120 h 158"/>
                <a:gd name="T58" fmla="*/ 162 w 170"/>
                <a:gd name="T59" fmla="*/ 123 h 158"/>
                <a:gd name="T60" fmla="*/ 83 w 170"/>
                <a:gd name="T61" fmla="*/ 54 h 158"/>
                <a:gd name="T62" fmla="*/ 104 w 170"/>
                <a:gd name="T63" fmla="*/ 63 h 158"/>
                <a:gd name="T64" fmla="*/ 83 w 170"/>
                <a:gd name="T65" fmla="*/ 54 h 158"/>
                <a:gd name="T66" fmla="*/ 52 w 170"/>
                <a:gd name="T67" fmla="*/ 81 h 158"/>
                <a:gd name="T68" fmla="*/ 67 w 170"/>
                <a:gd name="T69" fmla="*/ 92 h 158"/>
                <a:gd name="T70" fmla="*/ 70 w 170"/>
                <a:gd name="T71" fmla="*/ 97 h 158"/>
                <a:gd name="T72" fmla="*/ 52 w 170"/>
                <a:gd name="T73" fmla="*/ 85 h 158"/>
                <a:gd name="T74" fmla="*/ 94 w 170"/>
                <a:gd name="T75" fmla="*/ 104 h 158"/>
                <a:gd name="T76" fmla="*/ 100 w 170"/>
                <a:gd name="T77" fmla="*/ 91 h 158"/>
                <a:gd name="T78" fmla="*/ 110 w 170"/>
                <a:gd name="T79" fmla="*/ 83 h 158"/>
                <a:gd name="T80" fmla="*/ 115 w 170"/>
                <a:gd name="T81" fmla="*/ 8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" h="158">
                  <a:moveTo>
                    <a:pt x="141" y="63"/>
                  </a:moveTo>
                  <a:cubicBezTo>
                    <a:pt x="139" y="62"/>
                    <a:pt x="137" y="61"/>
                    <a:pt x="135" y="60"/>
                  </a:cubicBezTo>
                  <a:cubicBezTo>
                    <a:pt x="133" y="60"/>
                    <a:pt x="132" y="59"/>
                    <a:pt x="131" y="59"/>
                  </a:cubicBezTo>
                  <a:cubicBezTo>
                    <a:pt x="131" y="58"/>
                    <a:pt x="132" y="56"/>
                    <a:pt x="132" y="55"/>
                  </a:cubicBezTo>
                  <a:cubicBezTo>
                    <a:pt x="132" y="51"/>
                    <a:pt x="132" y="47"/>
                    <a:pt x="132" y="43"/>
                  </a:cubicBezTo>
                  <a:cubicBezTo>
                    <a:pt x="131" y="36"/>
                    <a:pt x="129" y="29"/>
                    <a:pt x="125" y="23"/>
                  </a:cubicBezTo>
                  <a:cubicBezTo>
                    <a:pt x="117" y="11"/>
                    <a:pt x="105" y="2"/>
                    <a:pt x="91" y="0"/>
                  </a:cubicBezTo>
                  <a:cubicBezTo>
                    <a:pt x="91" y="4"/>
                    <a:pt x="91" y="4"/>
                    <a:pt x="91" y="4"/>
                  </a:cubicBezTo>
                  <a:cubicBezTo>
                    <a:pt x="91" y="6"/>
                    <a:pt x="91" y="6"/>
                    <a:pt x="91" y="6"/>
                  </a:cubicBezTo>
                  <a:cubicBezTo>
                    <a:pt x="91" y="6"/>
                    <a:pt x="93" y="6"/>
                    <a:pt x="94" y="7"/>
                  </a:cubicBezTo>
                  <a:cubicBezTo>
                    <a:pt x="98" y="8"/>
                    <a:pt x="103" y="11"/>
                    <a:pt x="106" y="15"/>
                  </a:cubicBezTo>
                  <a:cubicBezTo>
                    <a:pt x="113" y="21"/>
                    <a:pt x="117" y="31"/>
                    <a:pt x="116" y="41"/>
                  </a:cubicBezTo>
                  <a:cubicBezTo>
                    <a:pt x="115" y="45"/>
                    <a:pt x="114" y="49"/>
                    <a:pt x="112" y="52"/>
                  </a:cubicBezTo>
                  <a:cubicBezTo>
                    <a:pt x="104" y="46"/>
                    <a:pt x="94" y="41"/>
                    <a:pt x="83" y="41"/>
                  </a:cubicBezTo>
                  <a:cubicBezTo>
                    <a:pt x="72" y="41"/>
                    <a:pt x="63" y="45"/>
                    <a:pt x="55" y="52"/>
                  </a:cubicBezTo>
                  <a:cubicBezTo>
                    <a:pt x="52" y="46"/>
                    <a:pt x="51" y="40"/>
                    <a:pt x="52" y="33"/>
                  </a:cubicBezTo>
                  <a:cubicBezTo>
                    <a:pt x="53" y="25"/>
                    <a:pt x="57" y="18"/>
                    <a:pt x="63" y="13"/>
                  </a:cubicBezTo>
                  <a:cubicBezTo>
                    <a:pt x="66" y="9"/>
                    <a:pt x="71" y="7"/>
                    <a:pt x="76" y="6"/>
                  </a:cubicBezTo>
                  <a:cubicBezTo>
                    <a:pt x="77" y="6"/>
                    <a:pt x="76" y="4"/>
                    <a:pt x="76" y="3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58" y="3"/>
                    <a:pt x="42" y="17"/>
                    <a:pt x="37" y="35"/>
                  </a:cubicBezTo>
                  <a:cubicBezTo>
                    <a:pt x="35" y="40"/>
                    <a:pt x="35" y="44"/>
                    <a:pt x="35" y="49"/>
                  </a:cubicBezTo>
                  <a:cubicBezTo>
                    <a:pt x="35" y="52"/>
                    <a:pt x="35" y="55"/>
                    <a:pt x="36" y="59"/>
                  </a:cubicBezTo>
                  <a:cubicBezTo>
                    <a:pt x="36" y="60"/>
                    <a:pt x="36" y="59"/>
                    <a:pt x="35" y="60"/>
                  </a:cubicBezTo>
                  <a:cubicBezTo>
                    <a:pt x="34" y="60"/>
                    <a:pt x="33" y="60"/>
                    <a:pt x="33" y="61"/>
                  </a:cubicBezTo>
                  <a:cubicBezTo>
                    <a:pt x="31" y="61"/>
                    <a:pt x="29" y="62"/>
                    <a:pt x="28" y="63"/>
                  </a:cubicBezTo>
                  <a:cubicBezTo>
                    <a:pt x="19" y="67"/>
                    <a:pt x="12" y="74"/>
                    <a:pt x="8" y="83"/>
                  </a:cubicBezTo>
                  <a:cubicBezTo>
                    <a:pt x="1" y="96"/>
                    <a:pt x="0" y="111"/>
                    <a:pt x="6" y="124"/>
                  </a:cubicBezTo>
                  <a:cubicBezTo>
                    <a:pt x="7" y="123"/>
                    <a:pt x="8" y="122"/>
                    <a:pt x="10" y="121"/>
                  </a:cubicBezTo>
                  <a:cubicBezTo>
                    <a:pt x="11" y="121"/>
                    <a:pt x="10" y="121"/>
                    <a:pt x="10" y="119"/>
                  </a:cubicBezTo>
                  <a:cubicBezTo>
                    <a:pt x="9" y="117"/>
                    <a:pt x="9" y="115"/>
                    <a:pt x="9" y="113"/>
                  </a:cubicBezTo>
                  <a:cubicBezTo>
                    <a:pt x="9" y="107"/>
                    <a:pt x="10" y="100"/>
                    <a:pt x="13" y="95"/>
                  </a:cubicBezTo>
                  <a:cubicBezTo>
                    <a:pt x="19" y="85"/>
                    <a:pt x="29" y="80"/>
                    <a:pt x="40" y="79"/>
                  </a:cubicBezTo>
                  <a:cubicBezTo>
                    <a:pt x="39" y="81"/>
                    <a:pt x="39" y="83"/>
                    <a:pt x="39" y="85"/>
                  </a:cubicBezTo>
                  <a:cubicBezTo>
                    <a:pt x="39" y="105"/>
                    <a:pt x="52" y="121"/>
                    <a:pt x="69" y="127"/>
                  </a:cubicBezTo>
                  <a:cubicBezTo>
                    <a:pt x="67" y="131"/>
                    <a:pt x="64" y="135"/>
                    <a:pt x="60" y="138"/>
                  </a:cubicBezTo>
                  <a:cubicBezTo>
                    <a:pt x="52" y="143"/>
                    <a:pt x="41" y="145"/>
                    <a:pt x="32" y="142"/>
                  </a:cubicBezTo>
                  <a:cubicBezTo>
                    <a:pt x="27" y="141"/>
                    <a:pt x="23" y="138"/>
                    <a:pt x="20" y="135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3"/>
                    <a:pt x="17" y="134"/>
                    <a:pt x="16" y="134"/>
                  </a:cubicBezTo>
                  <a:cubicBezTo>
                    <a:pt x="15" y="135"/>
                    <a:pt x="14" y="135"/>
                    <a:pt x="13" y="136"/>
                  </a:cubicBezTo>
                  <a:cubicBezTo>
                    <a:pt x="25" y="151"/>
                    <a:pt x="46" y="158"/>
                    <a:pt x="65" y="152"/>
                  </a:cubicBezTo>
                  <a:cubicBezTo>
                    <a:pt x="70" y="151"/>
                    <a:pt x="75" y="148"/>
                    <a:pt x="79" y="145"/>
                  </a:cubicBezTo>
                  <a:cubicBezTo>
                    <a:pt x="81" y="144"/>
                    <a:pt x="82" y="143"/>
                    <a:pt x="83" y="142"/>
                  </a:cubicBezTo>
                  <a:cubicBezTo>
                    <a:pt x="84" y="142"/>
                    <a:pt x="84" y="141"/>
                    <a:pt x="84" y="142"/>
                  </a:cubicBezTo>
                  <a:cubicBezTo>
                    <a:pt x="85" y="142"/>
                    <a:pt x="85" y="143"/>
                    <a:pt x="86" y="143"/>
                  </a:cubicBezTo>
                  <a:cubicBezTo>
                    <a:pt x="88" y="145"/>
                    <a:pt x="91" y="147"/>
                    <a:pt x="94" y="148"/>
                  </a:cubicBezTo>
                  <a:cubicBezTo>
                    <a:pt x="102" y="153"/>
                    <a:pt x="112" y="155"/>
                    <a:pt x="122" y="154"/>
                  </a:cubicBezTo>
                  <a:cubicBezTo>
                    <a:pt x="135" y="152"/>
                    <a:pt x="147" y="145"/>
                    <a:pt x="154" y="136"/>
                  </a:cubicBezTo>
                  <a:cubicBezTo>
                    <a:pt x="153" y="135"/>
                    <a:pt x="152" y="134"/>
                    <a:pt x="150" y="133"/>
                  </a:cubicBezTo>
                  <a:cubicBezTo>
                    <a:pt x="149" y="133"/>
                    <a:pt x="149" y="133"/>
                    <a:pt x="148" y="134"/>
                  </a:cubicBezTo>
                  <a:cubicBezTo>
                    <a:pt x="147" y="136"/>
                    <a:pt x="145" y="137"/>
                    <a:pt x="143" y="138"/>
                  </a:cubicBezTo>
                  <a:cubicBezTo>
                    <a:pt x="135" y="143"/>
                    <a:pt x="125" y="145"/>
                    <a:pt x="115" y="141"/>
                  </a:cubicBezTo>
                  <a:cubicBezTo>
                    <a:pt x="108" y="139"/>
                    <a:pt x="102" y="134"/>
                    <a:pt x="98" y="127"/>
                  </a:cubicBezTo>
                  <a:cubicBezTo>
                    <a:pt x="115" y="121"/>
                    <a:pt x="127" y="104"/>
                    <a:pt x="127" y="85"/>
                  </a:cubicBezTo>
                  <a:cubicBezTo>
                    <a:pt x="127" y="83"/>
                    <a:pt x="127" y="81"/>
                    <a:pt x="127" y="79"/>
                  </a:cubicBezTo>
                  <a:cubicBezTo>
                    <a:pt x="141" y="79"/>
                    <a:pt x="154" y="89"/>
                    <a:pt x="158" y="104"/>
                  </a:cubicBezTo>
                  <a:cubicBezTo>
                    <a:pt x="159" y="109"/>
                    <a:pt x="158" y="115"/>
                    <a:pt x="157" y="120"/>
                  </a:cubicBezTo>
                  <a:cubicBezTo>
                    <a:pt x="157" y="121"/>
                    <a:pt x="158" y="121"/>
                    <a:pt x="159" y="121"/>
                  </a:cubicBezTo>
                  <a:cubicBezTo>
                    <a:pt x="160" y="122"/>
                    <a:pt x="161" y="123"/>
                    <a:pt x="162" y="123"/>
                  </a:cubicBezTo>
                  <a:cubicBezTo>
                    <a:pt x="170" y="101"/>
                    <a:pt x="161" y="75"/>
                    <a:pt x="141" y="63"/>
                  </a:cubicBezTo>
                  <a:close/>
                  <a:moveTo>
                    <a:pt x="83" y="54"/>
                  </a:moveTo>
                  <a:cubicBezTo>
                    <a:pt x="91" y="54"/>
                    <a:pt x="99" y="57"/>
                    <a:pt x="104" y="62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100" y="65"/>
                    <a:pt x="82" y="77"/>
                    <a:pt x="63" y="62"/>
                  </a:cubicBezTo>
                  <a:cubicBezTo>
                    <a:pt x="68" y="57"/>
                    <a:pt x="75" y="54"/>
                    <a:pt x="83" y="54"/>
                  </a:cubicBezTo>
                  <a:close/>
                  <a:moveTo>
                    <a:pt x="52" y="85"/>
                  </a:moveTo>
                  <a:cubicBezTo>
                    <a:pt x="52" y="84"/>
                    <a:pt x="52" y="82"/>
                    <a:pt x="52" y="81"/>
                  </a:cubicBezTo>
                  <a:cubicBezTo>
                    <a:pt x="56" y="82"/>
                    <a:pt x="60" y="85"/>
                    <a:pt x="64" y="88"/>
                  </a:cubicBezTo>
                  <a:cubicBezTo>
                    <a:pt x="64" y="88"/>
                    <a:pt x="66" y="91"/>
                    <a:pt x="67" y="92"/>
                  </a:cubicBezTo>
                  <a:cubicBezTo>
                    <a:pt x="68" y="94"/>
                    <a:pt x="69" y="95"/>
                    <a:pt x="70" y="97"/>
                  </a:cubicBezTo>
                  <a:cubicBezTo>
                    <a:pt x="70" y="97"/>
                    <a:pt x="70" y="97"/>
                    <a:pt x="70" y="97"/>
                  </a:cubicBezTo>
                  <a:cubicBezTo>
                    <a:pt x="72" y="102"/>
                    <a:pt x="74" y="108"/>
                    <a:pt x="73" y="115"/>
                  </a:cubicBezTo>
                  <a:cubicBezTo>
                    <a:pt x="61" y="111"/>
                    <a:pt x="52" y="99"/>
                    <a:pt x="52" y="85"/>
                  </a:cubicBezTo>
                  <a:close/>
                  <a:moveTo>
                    <a:pt x="94" y="115"/>
                  </a:moveTo>
                  <a:cubicBezTo>
                    <a:pt x="94" y="111"/>
                    <a:pt x="94" y="108"/>
                    <a:pt x="94" y="104"/>
                  </a:cubicBezTo>
                  <a:cubicBezTo>
                    <a:pt x="95" y="102"/>
                    <a:pt x="96" y="99"/>
                    <a:pt x="97" y="97"/>
                  </a:cubicBezTo>
                  <a:cubicBezTo>
                    <a:pt x="98" y="95"/>
                    <a:pt x="99" y="93"/>
                    <a:pt x="100" y="91"/>
                  </a:cubicBezTo>
                  <a:cubicBezTo>
                    <a:pt x="101" y="91"/>
                    <a:pt x="101" y="91"/>
                    <a:pt x="101" y="90"/>
                  </a:cubicBezTo>
                  <a:cubicBezTo>
                    <a:pt x="104" y="88"/>
                    <a:pt x="106" y="85"/>
                    <a:pt x="110" y="83"/>
                  </a:cubicBezTo>
                  <a:cubicBezTo>
                    <a:pt x="111" y="82"/>
                    <a:pt x="113" y="81"/>
                    <a:pt x="114" y="81"/>
                  </a:cubicBezTo>
                  <a:cubicBezTo>
                    <a:pt x="115" y="82"/>
                    <a:pt x="115" y="84"/>
                    <a:pt x="115" y="85"/>
                  </a:cubicBezTo>
                  <a:cubicBezTo>
                    <a:pt x="115" y="99"/>
                    <a:pt x="106" y="111"/>
                    <a:pt x="94" y="11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6764437" y="1747739"/>
            <a:ext cx="222250" cy="222250"/>
            <a:chOff x="6764437" y="1742828"/>
            <a:chExt cx="222250" cy="222250"/>
          </a:xfrm>
        </p:grpSpPr>
        <p:sp>
          <p:nvSpPr>
            <p:cNvPr id="684" name="Freeform 156"/>
            <p:cNvSpPr>
              <a:spLocks/>
            </p:cNvSpPr>
            <p:nvPr/>
          </p:nvSpPr>
          <p:spPr bwMode="auto">
            <a:xfrm>
              <a:off x="6778724" y="1863478"/>
              <a:ext cx="47625" cy="34925"/>
            </a:xfrm>
            <a:custGeom>
              <a:avLst/>
              <a:gdLst>
                <a:gd name="T0" fmla="*/ 100 w 120"/>
                <a:gd name="T1" fmla="*/ 0 h 85"/>
                <a:gd name="T2" fmla="*/ 0 w 120"/>
                <a:gd name="T3" fmla="*/ 0 h 85"/>
                <a:gd name="T4" fmla="*/ 25 w 120"/>
                <a:gd name="T5" fmla="*/ 85 h 85"/>
                <a:gd name="T6" fmla="*/ 120 w 120"/>
                <a:gd name="T7" fmla="*/ 85 h 85"/>
                <a:gd name="T8" fmla="*/ 100 w 120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85">
                  <a:moveTo>
                    <a:pt x="1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1"/>
                    <a:pt x="12" y="59"/>
                    <a:pt x="25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09" y="57"/>
                    <a:pt x="102" y="29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157"/>
            <p:cNvSpPr>
              <a:spLocks/>
            </p:cNvSpPr>
            <p:nvPr/>
          </p:nvSpPr>
          <p:spPr bwMode="auto">
            <a:xfrm>
              <a:off x="6796187" y="1911103"/>
              <a:ext cx="60325" cy="38100"/>
            </a:xfrm>
            <a:custGeom>
              <a:avLst/>
              <a:gdLst>
                <a:gd name="T0" fmla="*/ 0 w 152"/>
                <a:gd name="T1" fmla="*/ 0 h 96"/>
                <a:gd name="T2" fmla="*/ 152 w 152"/>
                <a:gd name="T3" fmla="*/ 96 h 96"/>
                <a:gd name="T4" fmla="*/ 89 w 152"/>
                <a:gd name="T5" fmla="*/ 0 h 96"/>
                <a:gd name="T6" fmla="*/ 0 w 152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96">
                  <a:moveTo>
                    <a:pt x="0" y="0"/>
                  </a:moveTo>
                  <a:cubicBezTo>
                    <a:pt x="36" y="49"/>
                    <a:pt x="90" y="84"/>
                    <a:pt x="152" y="96"/>
                  </a:cubicBezTo>
                  <a:cubicBezTo>
                    <a:pt x="126" y="64"/>
                    <a:pt x="105" y="32"/>
                    <a:pt x="8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158"/>
            <p:cNvSpPr>
              <a:spLocks/>
            </p:cNvSpPr>
            <p:nvPr/>
          </p:nvSpPr>
          <p:spPr bwMode="auto">
            <a:xfrm>
              <a:off x="6846987" y="1911103"/>
              <a:ext cx="20638" cy="30163"/>
            </a:xfrm>
            <a:custGeom>
              <a:avLst/>
              <a:gdLst>
                <a:gd name="T0" fmla="*/ 51 w 51"/>
                <a:gd name="T1" fmla="*/ 75 h 75"/>
                <a:gd name="T2" fmla="*/ 51 w 51"/>
                <a:gd name="T3" fmla="*/ 0 h 75"/>
                <a:gd name="T4" fmla="*/ 0 w 51"/>
                <a:gd name="T5" fmla="*/ 0 h 75"/>
                <a:gd name="T6" fmla="*/ 51 w 51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75">
                  <a:moveTo>
                    <a:pt x="51" y="75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25"/>
                    <a:pt x="30" y="50"/>
                    <a:pt x="51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159"/>
            <p:cNvSpPr>
              <a:spLocks/>
            </p:cNvSpPr>
            <p:nvPr/>
          </p:nvSpPr>
          <p:spPr bwMode="auto">
            <a:xfrm>
              <a:off x="6791424" y="1758703"/>
              <a:ext cx="61913" cy="44450"/>
            </a:xfrm>
            <a:custGeom>
              <a:avLst/>
              <a:gdLst>
                <a:gd name="T0" fmla="*/ 156 w 156"/>
                <a:gd name="T1" fmla="*/ 0 h 114"/>
                <a:gd name="T2" fmla="*/ 0 w 156"/>
                <a:gd name="T3" fmla="*/ 114 h 114"/>
                <a:gd name="T4" fmla="*/ 87 w 156"/>
                <a:gd name="T5" fmla="*/ 114 h 114"/>
                <a:gd name="T6" fmla="*/ 156 w 156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14">
                  <a:moveTo>
                    <a:pt x="156" y="0"/>
                  </a:moveTo>
                  <a:cubicBezTo>
                    <a:pt x="90" y="16"/>
                    <a:pt x="34" y="57"/>
                    <a:pt x="0" y="114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106" y="64"/>
                    <a:pt x="134" y="26"/>
                    <a:pt x="1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160"/>
            <p:cNvSpPr>
              <a:spLocks/>
            </p:cNvSpPr>
            <p:nvPr/>
          </p:nvSpPr>
          <p:spPr bwMode="auto">
            <a:xfrm>
              <a:off x="6778724" y="1817440"/>
              <a:ext cx="42863" cy="33338"/>
            </a:xfrm>
            <a:custGeom>
              <a:avLst/>
              <a:gdLst>
                <a:gd name="T0" fmla="*/ 99 w 110"/>
                <a:gd name="T1" fmla="*/ 66 h 85"/>
                <a:gd name="T2" fmla="*/ 110 w 110"/>
                <a:gd name="T3" fmla="*/ 0 h 85"/>
                <a:gd name="T4" fmla="*/ 18 w 110"/>
                <a:gd name="T5" fmla="*/ 0 h 85"/>
                <a:gd name="T6" fmla="*/ 0 w 110"/>
                <a:gd name="T7" fmla="*/ 85 h 85"/>
                <a:gd name="T8" fmla="*/ 99 w 110"/>
                <a:gd name="T9" fmla="*/ 85 h 85"/>
                <a:gd name="T10" fmla="*/ 99 w 110"/>
                <a:gd name="T11" fmla="*/ 6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85">
                  <a:moveTo>
                    <a:pt x="99" y="66"/>
                  </a:moveTo>
                  <a:cubicBezTo>
                    <a:pt x="101" y="43"/>
                    <a:pt x="105" y="21"/>
                    <a:pt x="11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7" y="27"/>
                    <a:pt x="1" y="55"/>
                    <a:pt x="0" y="85"/>
                  </a:cubicBezTo>
                  <a:cubicBezTo>
                    <a:pt x="99" y="85"/>
                    <a:pt x="99" y="85"/>
                    <a:pt x="99" y="85"/>
                  </a:cubicBezTo>
                  <a:cubicBezTo>
                    <a:pt x="99" y="79"/>
                    <a:pt x="99" y="72"/>
                    <a:pt x="99" y="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161"/>
            <p:cNvSpPr>
              <a:spLocks/>
            </p:cNvSpPr>
            <p:nvPr/>
          </p:nvSpPr>
          <p:spPr bwMode="auto">
            <a:xfrm>
              <a:off x="6831112" y="1863478"/>
              <a:ext cx="36513" cy="34925"/>
            </a:xfrm>
            <a:custGeom>
              <a:avLst/>
              <a:gdLst>
                <a:gd name="T0" fmla="*/ 23 w 91"/>
                <a:gd name="T1" fmla="*/ 85 h 85"/>
                <a:gd name="T2" fmla="*/ 91 w 91"/>
                <a:gd name="T3" fmla="*/ 85 h 85"/>
                <a:gd name="T4" fmla="*/ 91 w 91"/>
                <a:gd name="T5" fmla="*/ 0 h 85"/>
                <a:gd name="T6" fmla="*/ 0 w 91"/>
                <a:gd name="T7" fmla="*/ 0 h 85"/>
                <a:gd name="T8" fmla="*/ 23 w 91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85">
                  <a:moveTo>
                    <a:pt x="23" y="85"/>
                  </a:moveTo>
                  <a:cubicBezTo>
                    <a:pt x="91" y="85"/>
                    <a:pt x="91" y="85"/>
                    <a:pt x="91" y="85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9"/>
                    <a:pt x="11" y="57"/>
                    <a:pt x="23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162"/>
            <p:cNvSpPr>
              <a:spLocks/>
            </p:cNvSpPr>
            <p:nvPr/>
          </p:nvSpPr>
          <p:spPr bwMode="auto">
            <a:xfrm>
              <a:off x="6842224" y="1763465"/>
              <a:ext cx="25400" cy="39688"/>
            </a:xfrm>
            <a:custGeom>
              <a:avLst/>
              <a:gdLst>
                <a:gd name="T0" fmla="*/ 0 w 66"/>
                <a:gd name="T1" fmla="*/ 101 h 101"/>
                <a:gd name="T2" fmla="*/ 66 w 66"/>
                <a:gd name="T3" fmla="*/ 101 h 101"/>
                <a:gd name="T4" fmla="*/ 66 w 66"/>
                <a:gd name="T5" fmla="*/ 0 h 101"/>
                <a:gd name="T6" fmla="*/ 0 w 66"/>
                <a:gd name="T7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01">
                  <a:moveTo>
                    <a:pt x="0" y="101"/>
                  </a:moveTo>
                  <a:cubicBezTo>
                    <a:pt x="66" y="101"/>
                    <a:pt x="66" y="101"/>
                    <a:pt x="66" y="10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47" y="21"/>
                    <a:pt x="20" y="55"/>
                    <a:pt x="0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163"/>
            <p:cNvSpPr>
              <a:spLocks/>
            </p:cNvSpPr>
            <p:nvPr/>
          </p:nvSpPr>
          <p:spPr bwMode="auto">
            <a:xfrm>
              <a:off x="6831112" y="1817440"/>
              <a:ext cx="36513" cy="33338"/>
            </a:xfrm>
            <a:custGeom>
              <a:avLst/>
              <a:gdLst>
                <a:gd name="T0" fmla="*/ 1 w 93"/>
                <a:gd name="T1" fmla="*/ 69 h 85"/>
                <a:gd name="T2" fmla="*/ 0 w 93"/>
                <a:gd name="T3" fmla="*/ 85 h 85"/>
                <a:gd name="T4" fmla="*/ 93 w 93"/>
                <a:gd name="T5" fmla="*/ 85 h 85"/>
                <a:gd name="T6" fmla="*/ 93 w 93"/>
                <a:gd name="T7" fmla="*/ 0 h 85"/>
                <a:gd name="T8" fmla="*/ 14 w 93"/>
                <a:gd name="T9" fmla="*/ 0 h 85"/>
                <a:gd name="T10" fmla="*/ 1 w 93"/>
                <a:gd name="T11" fmla="*/ 6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85">
                  <a:moveTo>
                    <a:pt x="1" y="69"/>
                  </a:moveTo>
                  <a:cubicBezTo>
                    <a:pt x="0" y="74"/>
                    <a:pt x="0" y="79"/>
                    <a:pt x="0" y="85"/>
                  </a:cubicBezTo>
                  <a:cubicBezTo>
                    <a:pt x="93" y="85"/>
                    <a:pt x="93" y="85"/>
                    <a:pt x="93" y="85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21"/>
                    <a:pt x="2" y="44"/>
                    <a:pt x="1" y="6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164"/>
            <p:cNvSpPr>
              <a:spLocks/>
            </p:cNvSpPr>
            <p:nvPr/>
          </p:nvSpPr>
          <p:spPr bwMode="auto">
            <a:xfrm>
              <a:off x="6896199" y="1757115"/>
              <a:ext cx="63500" cy="46038"/>
            </a:xfrm>
            <a:custGeom>
              <a:avLst/>
              <a:gdLst>
                <a:gd name="T0" fmla="*/ 161 w 161"/>
                <a:gd name="T1" fmla="*/ 115 h 115"/>
                <a:gd name="T2" fmla="*/ 154 w 161"/>
                <a:gd name="T3" fmla="*/ 104 h 115"/>
                <a:gd name="T4" fmla="*/ 153 w 161"/>
                <a:gd name="T5" fmla="*/ 103 h 115"/>
                <a:gd name="T6" fmla="*/ 147 w 161"/>
                <a:gd name="T7" fmla="*/ 94 h 115"/>
                <a:gd name="T8" fmla="*/ 145 w 161"/>
                <a:gd name="T9" fmla="*/ 91 h 115"/>
                <a:gd name="T10" fmla="*/ 140 w 161"/>
                <a:gd name="T11" fmla="*/ 85 h 115"/>
                <a:gd name="T12" fmla="*/ 136 w 161"/>
                <a:gd name="T13" fmla="*/ 81 h 115"/>
                <a:gd name="T14" fmla="*/ 132 w 161"/>
                <a:gd name="T15" fmla="*/ 76 h 115"/>
                <a:gd name="T16" fmla="*/ 128 w 161"/>
                <a:gd name="T17" fmla="*/ 72 h 115"/>
                <a:gd name="T18" fmla="*/ 123 w 161"/>
                <a:gd name="T19" fmla="*/ 67 h 115"/>
                <a:gd name="T20" fmla="*/ 119 w 161"/>
                <a:gd name="T21" fmla="*/ 63 h 115"/>
                <a:gd name="T22" fmla="*/ 114 w 161"/>
                <a:gd name="T23" fmla="*/ 59 h 115"/>
                <a:gd name="T24" fmla="*/ 110 w 161"/>
                <a:gd name="T25" fmla="*/ 55 h 115"/>
                <a:gd name="T26" fmla="*/ 105 w 161"/>
                <a:gd name="T27" fmla="*/ 51 h 115"/>
                <a:gd name="T28" fmla="*/ 100 w 161"/>
                <a:gd name="T29" fmla="*/ 47 h 115"/>
                <a:gd name="T30" fmla="*/ 95 w 161"/>
                <a:gd name="T31" fmla="*/ 43 h 115"/>
                <a:gd name="T32" fmla="*/ 91 w 161"/>
                <a:gd name="T33" fmla="*/ 40 h 115"/>
                <a:gd name="T34" fmla="*/ 86 w 161"/>
                <a:gd name="T35" fmla="*/ 36 h 115"/>
                <a:gd name="T36" fmla="*/ 80 w 161"/>
                <a:gd name="T37" fmla="*/ 33 h 115"/>
                <a:gd name="T38" fmla="*/ 75 w 161"/>
                <a:gd name="T39" fmla="*/ 30 h 115"/>
                <a:gd name="T40" fmla="*/ 70 w 161"/>
                <a:gd name="T41" fmla="*/ 27 h 115"/>
                <a:gd name="T42" fmla="*/ 64 w 161"/>
                <a:gd name="T43" fmla="*/ 24 h 115"/>
                <a:gd name="T44" fmla="*/ 59 w 161"/>
                <a:gd name="T45" fmla="*/ 21 h 115"/>
                <a:gd name="T46" fmla="*/ 53 w 161"/>
                <a:gd name="T47" fmla="*/ 18 h 115"/>
                <a:gd name="T48" fmla="*/ 48 w 161"/>
                <a:gd name="T49" fmla="*/ 16 h 115"/>
                <a:gd name="T50" fmla="*/ 42 w 161"/>
                <a:gd name="T51" fmla="*/ 13 h 115"/>
                <a:gd name="T52" fmla="*/ 36 w 161"/>
                <a:gd name="T53" fmla="*/ 11 h 115"/>
                <a:gd name="T54" fmla="*/ 31 w 161"/>
                <a:gd name="T55" fmla="*/ 9 h 115"/>
                <a:gd name="T56" fmla="*/ 25 w 161"/>
                <a:gd name="T57" fmla="*/ 7 h 115"/>
                <a:gd name="T58" fmla="*/ 19 w 161"/>
                <a:gd name="T59" fmla="*/ 5 h 115"/>
                <a:gd name="T60" fmla="*/ 6 w 161"/>
                <a:gd name="T61" fmla="*/ 2 h 115"/>
                <a:gd name="T62" fmla="*/ 1 w 161"/>
                <a:gd name="T63" fmla="*/ 1 h 115"/>
                <a:gd name="T64" fmla="*/ 0 w 161"/>
                <a:gd name="T65" fmla="*/ 0 h 115"/>
                <a:gd name="T66" fmla="*/ 70 w 161"/>
                <a:gd name="T67" fmla="*/ 115 h 115"/>
                <a:gd name="T68" fmla="*/ 161 w 161"/>
                <a:gd name="T6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115">
                  <a:moveTo>
                    <a:pt x="161" y="115"/>
                  </a:moveTo>
                  <a:cubicBezTo>
                    <a:pt x="159" y="111"/>
                    <a:pt x="156" y="108"/>
                    <a:pt x="154" y="104"/>
                  </a:cubicBezTo>
                  <a:cubicBezTo>
                    <a:pt x="154" y="104"/>
                    <a:pt x="153" y="103"/>
                    <a:pt x="153" y="103"/>
                  </a:cubicBezTo>
                  <a:cubicBezTo>
                    <a:pt x="151" y="100"/>
                    <a:pt x="149" y="97"/>
                    <a:pt x="147" y="94"/>
                  </a:cubicBezTo>
                  <a:cubicBezTo>
                    <a:pt x="146" y="93"/>
                    <a:pt x="145" y="92"/>
                    <a:pt x="145" y="91"/>
                  </a:cubicBezTo>
                  <a:cubicBezTo>
                    <a:pt x="143" y="89"/>
                    <a:pt x="141" y="87"/>
                    <a:pt x="140" y="85"/>
                  </a:cubicBezTo>
                  <a:cubicBezTo>
                    <a:pt x="138" y="83"/>
                    <a:pt x="137" y="82"/>
                    <a:pt x="136" y="81"/>
                  </a:cubicBezTo>
                  <a:cubicBezTo>
                    <a:pt x="135" y="79"/>
                    <a:pt x="133" y="77"/>
                    <a:pt x="132" y="76"/>
                  </a:cubicBezTo>
                  <a:cubicBezTo>
                    <a:pt x="130" y="74"/>
                    <a:pt x="129" y="73"/>
                    <a:pt x="128" y="72"/>
                  </a:cubicBezTo>
                  <a:cubicBezTo>
                    <a:pt x="126" y="70"/>
                    <a:pt x="125" y="68"/>
                    <a:pt x="123" y="67"/>
                  </a:cubicBezTo>
                  <a:cubicBezTo>
                    <a:pt x="122" y="66"/>
                    <a:pt x="120" y="64"/>
                    <a:pt x="119" y="63"/>
                  </a:cubicBezTo>
                  <a:cubicBezTo>
                    <a:pt x="118" y="61"/>
                    <a:pt x="116" y="60"/>
                    <a:pt x="114" y="59"/>
                  </a:cubicBezTo>
                  <a:cubicBezTo>
                    <a:pt x="113" y="57"/>
                    <a:pt x="111" y="56"/>
                    <a:pt x="110" y="55"/>
                  </a:cubicBezTo>
                  <a:cubicBezTo>
                    <a:pt x="108" y="53"/>
                    <a:pt x="107" y="52"/>
                    <a:pt x="105" y="51"/>
                  </a:cubicBezTo>
                  <a:cubicBezTo>
                    <a:pt x="104" y="49"/>
                    <a:pt x="102" y="48"/>
                    <a:pt x="100" y="47"/>
                  </a:cubicBezTo>
                  <a:cubicBezTo>
                    <a:pt x="99" y="46"/>
                    <a:pt x="97" y="44"/>
                    <a:pt x="95" y="43"/>
                  </a:cubicBezTo>
                  <a:cubicBezTo>
                    <a:pt x="94" y="42"/>
                    <a:pt x="92" y="41"/>
                    <a:pt x="91" y="40"/>
                  </a:cubicBezTo>
                  <a:cubicBezTo>
                    <a:pt x="89" y="38"/>
                    <a:pt x="87" y="37"/>
                    <a:pt x="86" y="36"/>
                  </a:cubicBezTo>
                  <a:cubicBezTo>
                    <a:pt x="84" y="35"/>
                    <a:pt x="82" y="34"/>
                    <a:pt x="80" y="33"/>
                  </a:cubicBezTo>
                  <a:cubicBezTo>
                    <a:pt x="79" y="32"/>
                    <a:pt x="77" y="31"/>
                    <a:pt x="75" y="30"/>
                  </a:cubicBezTo>
                  <a:cubicBezTo>
                    <a:pt x="73" y="29"/>
                    <a:pt x="72" y="28"/>
                    <a:pt x="70" y="27"/>
                  </a:cubicBezTo>
                  <a:cubicBezTo>
                    <a:pt x="68" y="26"/>
                    <a:pt x="66" y="25"/>
                    <a:pt x="64" y="24"/>
                  </a:cubicBezTo>
                  <a:cubicBezTo>
                    <a:pt x="63" y="23"/>
                    <a:pt x="61" y="22"/>
                    <a:pt x="59" y="21"/>
                  </a:cubicBezTo>
                  <a:cubicBezTo>
                    <a:pt x="57" y="20"/>
                    <a:pt x="55" y="19"/>
                    <a:pt x="53" y="18"/>
                  </a:cubicBezTo>
                  <a:cubicBezTo>
                    <a:pt x="52" y="17"/>
                    <a:pt x="50" y="16"/>
                    <a:pt x="48" y="16"/>
                  </a:cubicBezTo>
                  <a:cubicBezTo>
                    <a:pt x="46" y="15"/>
                    <a:pt x="44" y="14"/>
                    <a:pt x="42" y="13"/>
                  </a:cubicBezTo>
                  <a:cubicBezTo>
                    <a:pt x="40" y="13"/>
                    <a:pt x="38" y="12"/>
                    <a:pt x="36" y="11"/>
                  </a:cubicBezTo>
                  <a:cubicBezTo>
                    <a:pt x="34" y="10"/>
                    <a:pt x="33" y="10"/>
                    <a:pt x="31" y="9"/>
                  </a:cubicBezTo>
                  <a:cubicBezTo>
                    <a:pt x="29" y="8"/>
                    <a:pt x="27" y="7"/>
                    <a:pt x="25" y="7"/>
                  </a:cubicBezTo>
                  <a:cubicBezTo>
                    <a:pt x="23" y="6"/>
                    <a:pt x="21" y="6"/>
                    <a:pt x="19" y="5"/>
                  </a:cubicBezTo>
                  <a:cubicBezTo>
                    <a:pt x="15" y="4"/>
                    <a:pt x="10" y="3"/>
                    <a:pt x="6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6"/>
                    <a:pt x="51" y="64"/>
                    <a:pt x="70" y="115"/>
                  </a:cubicBezTo>
                  <a:lnTo>
                    <a:pt x="161" y="1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165"/>
            <p:cNvSpPr>
              <a:spLocks/>
            </p:cNvSpPr>
            <p:nvPr/>
          </p:nvSpPr>
          <p:spPr bwMode="auto">
            <a:xfrm>
              <a:off x="6927949" y="1817440"/>
              <a:ext cx="46038" cy="33338"/>
            </a:xfrm>
            <a:custGeom>
              <a:avLst/>
              <a:gdLst>
                <a:gd name="T0" fmla="*/ 0 w 114"/>
                <a:gd name="T1" fmla="*/ 0 h 85"/>
                <a:gd name="T2" fmla="*/ 11 w 114"/>
                <a:gd name="T3" fmla="*/ 66 h 85"/>
                <a:gd name="T4" fmla="*/ 12 w 114"/>
                <a:gd name="T5" fmla="*/ 85 h 85"/>
                <a:gd name="T6" fmla="*/ 114 w 114"/>
                <a:gd name="T7" fmla="*/ 85 h 85"/>
                <a:gd name="T8" fmla="*/ 114 w 114"/>
                <a:gd name="T9" fmla="*/ 85 h 85"/>
                <a:gd name="T10" fmla="*/ 113 w 114"/>
                <a:gd name="T11" fmla="*/ 74 h 85"/>
                <a:gd name="T12" fmla="*/ 113 w 114"/>
                <a:gd name="T13" fmla="*/ 74 h 85"/>
                <a:gd name="T14" fmla="*/ 112 w 114"/>
                <a:gd name="T15" fmla="*/ 63 h 85"/>
                <a:gd name="T16" fmla="*/ 112 w 114"/>
                <a:gd name="T17" fmla="*/ 63 h 85"/>
                <a:gd name="T18" fmla="*/ 96 w 114"/>
                <a:gd name="T19" fmla="*/ 0 h 85"/>
                <a:gd name="T20" fmla="*/ 0 w 114"/>
                <a:gd name="T2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5">
                  <a:moveTo>
                    <a:pt x="0" y="0"/>
                  </a:moveTo>
                  <a:cubicBezTo>
                    <a:pt x="6" y="21"/>
                    <a:pt x="10" y="43"/>
                    <a:pt x="11" y="66"/>
                  </a:cubicBezTo>
                  <a:cubicBezTo>
                    <a:pt x="12" y="73"/>
                    <a:pt x="12" y="79"/>
                    <a:pt x="12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1"/>
                    <a:pt x="114" y="78"/>
                    <a:pt x="113" y="74"/>
                  </a:cubicBezTo>
                  <a:cubicBezTo>
                    <a:pt x="113" y="74"/>
                    <a:pt x="113" y="74"/>
                    <a:pt x="113" y="74"/>
                  </a:cubicBezTo>
                  <a:cubicBezTo>
                    <a:pt x="113" y="70"/>
                    <a:pt x="113" y="66"/>
                    <a:pt x="112" y="63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0" y="41"/>
                    <a:pt x="104" y="20"/>
                    <a:pt x="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166"/>
            <p:cNvSpPr>
              <a:spLocks/>
            </p:cNvSpPr>
            <p:nvPr/>
          </p:nvSpPr>
          <p:spPr bwMode="auto">
            <a:xfrm>
              <a:off x="6881912" y="1863478"/>
              <a:ext cx="36513" cy="34925"/>
            </a:xfrm>
            <a:custGeom>
              <a:avLst/>
              <a:gdLst>
                <a:gd name="T0" fmla="*/ 0 w 94"/>
                <a:gd name="T1" fmla="*/ 85 h 85"/>
                <a:gd name="T2" fmla="*/ 72 w 94"/>
                <a:gd name="T3" fmla="*/ 85 h 85"/>
                <a:gd name="T4" fmla="*/ 94 w 94"/>
                <a:gd name="T5" fmla="*/ 0 h 85"/>
                <a:gd name="T6" fmla="*/ 0 w 94"/>
                <a:gd name="T7" fmla="*/ 0 h 85"/>
                <a:gd name="T8" fmla="*/ 0 w 94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5">
                  <a:moveTo>
                    <a:pt x="0" y="85"/>
                  </a:moveTo>
                  <a:cubicBezTo>
                    <a:pt x="72" y="85"/>
                    <a:pt x="72" y="85"/>
                    <a:pt x="72" y="85"/>
                  </a:cubicBezTo>
                  <a:cubicBezTo>
                    <a:pt x="83" y="57"/>
                    <a:pt x="91" y="29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167"/>
            <p:cNvSpPr>
              <a:spLocks/>
            </p:cNvSpPr>
            <p:nvPr/>
          </p:nvSpPr>
          <p:spPr bwMode="auto">
            <a:xfrm>
              <a:off x="6893024" y="1911103"/>
              <a:ext cx="61913" cy="39688"/>
            </a:xfrm>
            <a:custGeom>
              <a:avLst/>
              <a:gdLst>
                <a:gd name="T0" fmla="*/ 63 w 154"/>
                <a:gd name="T1" fmla="*/ 0 h 97"/>
                <a:gd name="T2" fmla="*/ 0 w 154"/>
                <a:gd name="T3" fmla="*/ 97 h 97"/>
                <a:gd name="T4" fmla="*/ 1 w 154"/>
                <a:gd name="T5" fmla="*/ 96 h 97"/>
                <a:gd name="T6" fmla="*/ 10 w 154"/>
                <a:gd name="T7" fmla="*/ 94 h 97"/>
                <a:gd name="T8" fmla="*/ 13 w 154"/>
                <a:gd name="T9" fmla="*/ 94 h 97"/>
                <a:gd name="T10" fmla="*/ 22 w 154"/>
                <a:gd name="T11" fmla="*/ 91 h 97"/>
                <a:gd name="T12" fmla="*/ 25 w 154"/>
                <a:gd name="T13" fmla="*/ 91 h 97"/>
                <a:gd name="T14" fmla="*/ 33 w 154"/>
                <a:gd name="T15" fmla="*/ 88 h 97"/>
                <a:gd name="T16" fmla="*/ 36 w 154"/>
                <a:gd name="T17" fmla="*/ 87 h 97"/>
                <a:gd name="T18" fmla="*/ 44 w 154"/>
                <a:gd name="T19" fmla="*/ 84 h 97"/>
                <a:gd name="T20" fmla="*/ 47 w 154"/>
                <a:gd name="T21" fmla="*/ 83 h 97"/>
                <a:gd name="T22" fmla="*/ 55 w 154"/>
                <a:gd name="T23" fmla="*/ 79 h 97"/>
                <a:gd name="T24" fmla="*/ 58 w 154"/>
                <a:gd name="T25" fmla="*/ 78 h 97"/>
                <a:gd name="T26" fmla="*/ 66 w 154"/>
                <a:gd name="T27" fmla="*/ 74 h 97"/>
                <a:gd name="T28" fmla="*/ 69 w 154"/>
                <a:gd name="T29" fmla="*/ 73 h 97"/>
                <a:gd name="T30" fmla="*/ 76 w 154"/>
                <a:gd name="T31" fmla="*/ 69 h 97"/>
                <a:gd name="T32" fmla="*/ 79 w 154"/>
                <a:gd name="T33" fmla="*/ 67 h 97"/>
                <a:gd name="T34" fmla="*/ 86 w 154"/>
                <a:gd name="T35" fmla="*/ 63 h 97"/>
                <a:gd name="T36" fmla="*/ 89 w 154"/>
                <a:gd name="T37" fmla="*/ 61 h 97"/>
                <a:gd name="T38" fmla="*/ 96 w 154"/>
                <a:gd name="T39" fmla="*/ 57 h 97"/>
                <a:gd name="T40" fmla="*/ 99 w 154"/>
                <a:gd name="T41" fmla="*/ 55 h 97"/>
                <a:gd name="T42" fmla="*/ 105 w 154"/>
                <a:gd name="T43" fmla="*/ 50 h 97"/>
                <a:gd name="T44" fmla="*/ 108 w 154"/>
                <a:gd name="T45" fmla="*/ 48 h 97"/>
                <a:gd name="T46" fmla="*/ 115 w 154"/>
                <a:gd name="T47" fmla="*/ 42 h 97"/>
                <a:gd name="T48" fmla="*/ 117 w 154"/>
                <a:gd name="T49" fmla="*/ 40 h 97"/>
                <a:gd name="T50" fmla="*/ 123 w 154"/>
                <a:gd name="T51" fmla="*/ 35 h 97"/>
                <a:gd name="T52" fmla="*/ 125 w 154"/>
                <a:gd name="T53" fmla="*/ 33 h 97"/>
                <a:gd name="T54" fmla="*/ 132 w 154"/>
                <a:gd name="T55" fmla="*/ 26 h 97"/>
                <a:gd name="T56" fmla="*/ 133 w 154"/>
                <a:gd name="T57" fmla="*/ 25 h 97"/>
                <a:gd name="T58" fmla="*/ 140 w 154"/>
                <a:gd name="T59" fmla="*/ 18 h 97"/>
                <a:gd name="T60" fmla="*/ 141 w 154"/>
                <a:gd name="T61" fmla="*/ 17 h 97"/>
                <a:gd name="T62" fmla="*/ 147 w 154"/>
                <a:gd name="T63" fmla="*/ 9 h 97"/>
                <a:gd name="T64" fmla="*/ 148 w 154"/>
                <a:gd name="T65" fmla="*/ 8 h 97"/>
                <a:gd name="T66" fmla="*/ 154 w 154"/>
                <a:gd name="T67" fmla="*/ 0 h 97"/>
                <a:gd name="T68" fmla="*/ 63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63" y="0"/>
                  </a:moveTo>
                  <a:cubicBezTo>
                    <a:pt x="47" y="32"/>
                    <a:pt x="26" y="65"/>
                    <a:pt x="0" y="97"/>
                  </a:cubicBezTo>
                  <a:cubicBezTo>
                    <a:pt x="0" y="96"/>
                    <a:pt x="1" y="96"/>
                    <a:pt x="1" y="96"/>
                  </a:cubicBezTo>
                  <a:cubicBezTo>
                    <a:pt x="4" y="96"/>
                    <a:pt x="7" y="95"/>
                    <a:pt x="10" y="94"/>
                  </a:cubicBezTo>
                  <a:cubicBezTo>
                    <a:pt x="11" y="94"/>
                    <a:pt x="12" y="94"/>
                    <a:pt x="13" y="94"/>
                  </a:cubicBezTo>
                  <a:cubicBezTo>
                    <a:pt x="16" y="93"/>
                    <a:pt x="19" y="92"/>
                    <a:pt x="22" y="91"/>
                  </a:cubicBezTo>
                  <a:cubicBezTo>
                    <a:pt x="23" y="91"/>
                    <a:pt x="24" y="91"/>
                    <a:pt x="25" y="91"/>
                  </a:cubicBezTo>
                  <a:cubicBezTo>
                    <a:pt x="28" y="90"/>
                    <a:pt x="30" y="89"/>
                    <a:pt x="33" y="88"/>
                  </a:cubicBezTo>
                  <a:cubicBezTo>
                    <a:pt x="34" y="88"/>
                    <a:pt x="35" y="87"/>
                    <a:pt x="36" y="87"/>
                  </a:cubicBezTo>
                  <a:cubicBezTo>
                    <a:pt x="39" y="86"/>
                    <a:pt x="42" y="85"/>
                    <a:pt x="44" y="84"/>
                  </a:cubicBezTo>
                  <a:cubicBezTo>
                    <a:pt x="45" y="84"/>
                    <a:pt x="46" y="83"/>
                    <a:pt x="47" y="83"/>
                  </a:cubicBezTo>
                  <a:cubicBezTo>
                    <a:pt x="50" y="82"/>
                    <a:pt x="53" y="81"/>
                    <a:pt x="55" y="79"/>
                  </a:cubicBezTo>
                  <a:cubicBezTo>
                    <a:pt x="56" y="79"/>
                    <a:pt x="57" y="79"/>
                    <a:pt x="58" y="78"/>
                  </a:cubicBezTo>
                  <a:cubicBezTo>
                    <a:pt x="61" y="77"/>
                    <a:pt x="63" y="76"/>
                    <a:pt x="66" y="74"/>
                  </a:cubicBezTo>
                  <a:cubicBezTo>
                    <a:pt x="67" y="74"/>
                    <a:pt x="68" y="73"/>
                    <a:pt x="69" y="73"/>
                  </a:cubicBezTo>
                  <a:cubicBezTo>
                    <a:pt x="71" y="72"/>
                    <a:pt x="74" y="70"/>
                    <a:pt x="76" y="69"/>
                  </a:cubicBezTo>
                  <a:cubicBezTo>
                    <a:pt x="77" y="68"/>
                    <a:pt x="78" y="68"/>
                    <a:pt x="79" y="67"/>
                  </a:cubicBezTo>
                  <a:cubicBezTo>
                    <a:pt x="82" y="66"/>
                    <a:pt x="84" y="64"/>
                    <a:pt x="86" y="63"/>
                  </a:cubicBezTo>
                  <a:cubicBezTo>
                    <a:pt x="87" y="62"/>
                    <a:pt x="88" y="62"/>
                    <a:pt x="89" y="61"/>
                  </a:cubicBezTo>
                  <a:cubicBezTo>
                    <a:pt x="91" y="60"/>
                    <a:pt x="94" y="58"/>
                    <a:pt x="96" y="57"/>
                  </a:cubicBezTo>
                  <a:cubicBezTo>
                    <a:pt x="97" y="56"/>
                    <a:pt x="98" y="55"/>
                    <a:pt x="99" y="55"/>
                  </a:cubicBezTo>
                  <a:cubicBezTo>
                    <a:pt x="101" y="53"/>
                    <a:pt x="103" y="51"/>
                    <a:pt x="105" y="50"/>
                  </a:cubicBezTo>
                  <a:cubicBezTo>
                    <a:pt x="106" y="49"/>
                    <a:pt x="107" y="48"/>
                    <a:pt x="108" y="48"/>
                  </a:cubicBezTo>
                  <a:cubicBezTo>
                    <a:pt x="110" y="46"/>
                    <a:pt x="112" y="44"/>
                    <a:pt x="115" y="42"/>
                  </a:cubicBezTo>
                  <a:cubicBezTo>
                    <a:pt x="115" y="42"/>
                    <a:pt x="116" y="41"/>
                    <a:pt x="117" y="40"/>
                  </a:cubicBezTo>
                  <a:cubicBezTo>
                    <a:pt x="119" y="38"/>
                    <a:pt x="121" y="36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7" y="31"/>
                    <a:pt x="130" y="28"/>
                    <a:pt x="132" y="26"/>
                  </a:cubicBezTo>
                  <a:cubicBezTo>
                    <a:pt x="132" y="26"/>
                    <a:pt x="133" y="25"/>
                    <a:pt x="133" y="25"/>
                  </a:cubicBezTo>
                  <a:cubicBezTo>
                    <a:pt x="135" y="22"/>
                    <a:pt x="138" y="20"/>
                    <a:pt x="140" y="18"/>
                  </a:cubicBezTo>
                  <a:cubicBezTo>
                    <a:pt x="140" y="17"/>
                    <a:pt x="140" y="17"/>
                    <a:pt x="141" y="17"/>
                  </a:cubicBezTo>
                  <a:cubicBezTo>
                    <a:pt x="143" y="14"/>
                    <a:pt x="145" y="11"/>
                    <a:pt x="147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50" y="5"/>
                    <a:pt x="152" y="3"/>
                    <a:pt x="154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Freeform 168"/>
            <p:cNvSpPr>
              <a:spLocks/>
            </p:cNvSpPr>
            <p:nvPr/>
          </p:nvSpPr>
          <p:spPr bwMode="auto">
            <a:xfrm>
              <a:off x="6881912" y="1817440"/>
              <a:ext cx="36513" cy="33338"/>
            </a:xfrm>
            <a:custGeom>
              <a:avLst/>
              <a:gdLst>
                <a:gd name="T0" fmla="*/ 83 w 96"/>
                <a:gd name="T1" fmla="*/ 0 h 85"/>
                <a:gd name="T2" fmla="*/ 0 w 96"/>
                <a:gd name="T3" fmla="*/ 0 h 85"/>
                <a:gd name="T4" fmla="*/ 0 w 96"/>
                <a:gd name="T5" fmla="*/ 85 h 85"/>
                <a:gd name="T6" fmla="*/ 96 w 96"/>
                <a:gd name="T7" fmla="*/ 85 h 85"/>
                <a:gd name="T8" fmla="*/ 96 w 96"/>
                <a:gd name="T9" fmla="*/ 69 h 85"/>
                <a:gd name="T10" fmla="*/ 83 w 96"/>
                <a:gd name="T1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5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6" y="85"/>
                    <a:pt x="96" y="85"/>
                    <a:pt x="96" y="85"/>
                  </a:cubicBezTo>
                  <a:cubicBezTo>
                    <a:pt x="96" y="80"/>
                    <a:pt x="96" y="74"/>
                    <a:pt x="96" y="69"/>
                  </a:cubicBezTo>
                  <a:cubicBezTo>
                    <a:pt x="94" y="44"/>
                    <a:pt x="89" y="21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169"/>
            <p:cNvSpPr>
              <a:spLocks/>
            </p:cNvSpPr>
            <p:nvPr/>
          </p:nvSpPr>
          <p:spPr bwMode="auto">
            <a:xfrm>
              <a:off x="6924774" y="1863478"/>
              <a:ext cx="47625" cy="34925"/>
            </a:xfrm>
            <a:custGeom>
              <a:avLst/>
              <a:gdLst>
                <a:gd name="T0" fmla="*/ 103 w 123"/>
                <a:gd name="T1" fmla="*/ 75 h 85"/>
                <a:gd name="T2" fmla="*/ 107 w 123"/>
                <a:gd name="T3" fmla="*/ 65 h 85"/>
                <a:gd name="T4" fmla="*/ 107 w 123"/>
                <a:gd name="T5" fmla="*/ 65 h 85"/>
                <a:gd name="T6" fmla="*/ 110 w 123"/>
                <a:gd name="T7" fmla="*/ 55 h 85"/>
                <a:gd name="T8" fmla="*/ 111 w 123"/>
                <a:gd name="T9" fmla="*/ 54 h 85"/>
                <a:gd name="T10" fmla="*/ 114 w 123"/>
                <a:gd name="T11" fmla="*/ 44 h 85"/>
                <a:gd name="T12" fmla="*/ 114 w 123"/>
                <a:gd name="T13" fmla="*/ 44 h 85"/>
                <a:gd name="T14" fmla="*/ 123 w 123"/>
                <a:gd name="T15" fmla="*/ 1 h 85"/>
                <a:gd name="T16" fmla="*/ 123 w 123"/>
                <a:gd name="T17" fmla="*/ 0 h 85"/>
                <a:gd name="T18" fmla="*/ 20 w 123"/>
                <a:gd name="T19" fmla="*/ 0 h 85"/>
                <a:gd name="T20" fmla="*/ 0 w 123"/>
                <a:gd name="T21" fmla="*/ 85 h 85"/>
                <a:gd name="T22" fmla="*/ 98 w 123"/>
                <a:gd name="T23" fmla="*/ 85 h 85"/>
                <a:gd name="T24" fmla="*/ 98 w 123"/>
                <a:gd name="T25" fmla="*/ 85 h 85"/>
                <a:gd name="T26" fmla="*/ 102 w 123"/>
                <a:gd name="T27" fmla="*/ 76 h 85"/>
                <a:gd name="T28" fmla="*/ 103 w 123"/>
                <a:gd name="T29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5">
                  <a:moveTo>
                    <a:pt x="103" y="75"/>
                  </a:moveTo>
                  <a:cubicBezTo>
                    <a:pt x="104" y="72"/>
                    <a:pt x="105" y="69"/>
                    <a:pt x="107" y="65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108" y="61"/>
                    <a:pt x="109" y="58"/>
                    <a:pt x="110" y="55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1"/>
                    <a:pt x="113" y="48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6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9"/>
                    <a:pt x="10" y="57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9" y="82"/>
                    <a:pt x="101" y="79"/>
                    <a:pt x="102" y="76"/>
                  </a:cubicBezTo>
                  <a:lnTo>
                    <a:pt x="103" y="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170"/>
            <p:cNvSpPr>
              <a:spLocks/>
            </p:cNvSpPr>
            <p:nvPr/>
          </p:nvSpPr>
          <p:spPr bwMode="auto">
            <a:xfrm>
              <a:off x="6881912" y="1911103"/>
              <a:ext cx="20638" cy="31750"/>
            </a:xfrm>
            <a:custGeom>
              <a:avLst/>
              <a:gdLst>
                <a:gd name="T0" fmla="*/ 0 w 55"/>
                <a:gd name="T1" fmla="*/ 79 h 79"/>
                <a:gd name="T2" fmla="*/ 55 w 55"/>
                <a:gd name="T3" fmla="*/ 0 h 79"/>
                <a:gd name="T4" fmla="*/ 0 w 55"/>
                <a:gd name="T5" fmla="*/ 0 h 79"/>
                <a:gd name="T6" fmla="*/ 0 w 5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0" y="79"/>
                  </a:moveTo>
                  <a:cubicBezTo>
                    <a:pt x="22" y="53"/>
                    <a:pt x="41" y="26"/>
                    <a:pt x="5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171"/>
            <p:cNvSpPr>
              <a:spLocks/>
            </p:cNvSpPr>
            <p:nvPr/>
          </p:nvSpPr>
          <p:spPr bwMode="auto">
            <a:xfrm>
              <a:off x="6881912" y="1761878"/>
              <a:ext cx="26988" cy="41275"/>
            </a:xfrm>
            <a:custGeom>
              <a:avLst/>
              <a:gdLst>
                <a:gd name="T0" fmla="*/ 0 w 70"/>
                <a:gd name="T1" fmla="*/ 0 h 104"/>
                <a:gd name="T2" fmla="*/ 0 w 70"/>
                <a:gd name="T3" fmla="*/ 104 h 104"/>
                <a:gd name="T4" fmla="*/ 70 w 70"/>
                <a:gd name="T5" fmla="*/ 104 h 104"/>
                <a:gd name="T6" fmla="*/ 0 w 70"/>
                <a:gd name="T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4">
                  <a:moveTo>
                    <a:pt x="0" y="0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48" y="56"/>
                    <a:pt x="19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172"/>
            <p:cNvSpPr>
              <a:spLocks/>
            </p:cNvSpPr>
            <p:nvPr/>
          </p:nvSpPr>
          <p:spPr bwMode="auto">
            <a:xfrm>
              <a:off x="6896199" y="1757115"/>
              <a:ext cx="63500" cy="46038"/>
            </a:xfrm>
            <a:custGeom>
              <a:avLst/>
              <a:gdLst>
                <a:gd name="T0" fmla="*/ 161 w 161"/>
                <a:gd name="T1" fmla="*/ 115 h 115"/>
                <a:gd name="T2" fmla="*/ 154 w 161"/>
                <a:gd name="T3" fmla="*/ 104 h 115"/>
                <a:gd name="T4" fmla="*/ 153 w 161"/>
                <a:gd name="T5" fmla="*/ 103 h 115"/>
                <a:gd name="T6" fmla="*/ 147 w 161"/>
                <a:gd name="T7" fmla="*/ 94 h 115"/>
                <a:gd name="T8" fmla="*/ 145 w 161"/>
                <a:gd name="T9" fmla="*/ 91 h 115"/>
                <a:gd name="T10" fmla="*/ 140 w 161"/>
                <a:gd name="T11" fmla="*/ 85 h 115"/>
                <a:gd name="T12" fmla="*/ 136 w 161"/>
                <a:gd name="T13" fmla="*/ 81 h 115"/>
                <a:gd name="T14" fmla="*/ 132 w 161"/>
                <a:gd name="T15" fmla="*/ 76 h 115"/>
                <a:gd name="T16" fmla="*/ 128 w 161"/>
                <a:gd name="T17" fmla="*/ 72 h 115"/>
                <a:gd name="T18" fmla="*/ 123 w 161"/>
                <a:gd name="T19" fmla="*/ 67 h 115"/>
                <a:gd name="T20" fmla="*/ 119 w 161"/>
                <a:gd name="T21" fmla="*/ 63 h 115"/>
                <a:gd name="T22" fmla="*/ 114 w 161"/>
                <a:gd name="T23" fmla="*/ 59 h 115"/>
                <a:gd name="T24" fmla="*/ 110 w 161"/>
                <a:gd name="T25" fmla="*/ 55 h 115"/>
                <a:gd name="T26" fmla="*/ 105 w 161"/>
                <a:gd name="T27" fmla="*/ 51 h 115"/>
                <a:gd name="T28" fmla="*/ 100 w 161"/>
                <a:gd name="T29" fmla="*/ 47 h 115"/>
                <a:gd name="T30" fmla="*/ 95 w 161"/>
                <a:gd name="T31" fmla="*/ 43 h 115"/>
                <a:gd name="T32" fmla="*/ 91 w 161"/>
                <a:gd name="T33" fmla="*/ 40 h 115"/>
                <a:gd name="T34" fmla="*/ 86 w 161"/>
                <a:gd name="T35" fmla="*/ 36 h 115"/>
                <a:gd name="T36" fmla="*/ 80 w 161"/>
                <a:gd name="T37" fmla="*/ 33 h 115"/>
                <a:gd name="T38" fmla="*/ 75 w 161"/>
                <a:gd name="T39" fmla="*/ 30 h 115"/>
                <a:gd name="T40" fmla="*/ 70 w 161"/>
                <a:gd name="T41" fmla="*/ 27 h 115"/>
                <a:gd name="T42" fmla="*/ 64 w 161"/>
                <a:gd name="T43" fmla="*/ 24 h 115"/>
                <a:gd name="T44" fmla="*/ 59 w 161"/>
                <a:gd name="T45" fmla="*/ 21 h 115"/>
                <a:gd name="T46" fmla="*/ 53 w 161"/>
                <a:gd name="T47" fmla="*/ 18 h 115"/>
                <a:gd name="T48" fmla="*/ 48 w 161"/>
                <a:gd name="T49" fmla="*/ 16 h 115"/>
                <a:gd name="T50" fmla="*/ 42 w 161"/>
                <a:gd name="T51" fmla="*/ 13 h 115"/>
                <a:gd name="T52" fmla="*/ 36 w 161"/>
                <a:gd name="T53" fmla="*/ 11 h 115"/>
                <a:gd name="T54" fmla="*/ 31 w 161"/>
                <a:gd name="T55" fmla="*/ 9 h 115"/>
                <a:gd name="T56" fmla="*/ 25 w 161"/>
                <a:gd name="T57" fmla="*/ 7 h 115"/>
                <a:gd name="T58" fmla="*/ 19 w 161"/>
                <a:gd name="T59" fmla="*/ 5 h 115"/>
                <a:gd name="T60" fmla="*/ 6 w 161"/>
                <a:gd name="T61" fmla="*/ 2 h 115"/>
                <a:gd name="T62" fmla="*/ 1 w 161"/>
                <a:gd name="T63" fmla="*/ 1 h 115"/>
                <a:gd name="T64" fmla="*/ 0 w 161"/>
                <a:gd name="T65" fmla="*/ 0 h 115"/>
                <a:gd name="T66" fmla="*/ 70 w 161"/>
                <a:gd name="T67" fmla="*/ 115 h 115"/>
                <a:gd name="T68" fmla="*/ 161 w 161"/>
                <a:gd name="T6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115">
                  <a:moveTo>
                    <a:pt x="161" y="115"/>
                  </a:moveTo>
                  <a:cubicBezTo>
                    <a:pt x="159" y="111"/>
                    <a:pt x="156" y="108"/>
                    <a:pt x="154" y="104"/>
                  </a:cubicBezTo>
                  <a:cubicBezTo>
                    <a:pt x="154" y="104"/>
                    <a:pt x="153" y="103"/>
                    <a:pt x="153" y="103"/>
                  </a:cubicBezTo>
                  <a:cubicBezTo>
                    <a:pt x="151" y="100"/>
                    <a:pt x="149" y="97"/>
                    <a:pt x="147" y="94"/>
                  </a:cubicBezTo>
                  <a:cubicBezTo>
                    <a:pt x="146" y="93"/>
                    <a:pt x="145" y="92"/>
                    <a:pt x="145" y="91"/>
                  </a:cubicBezTo>
                  <a:cubicBezTo>
                    <a:pt x="143" y="89"/>
                    <a:pt x="141" y="87"/>
                    <a:pt x="140" y="85"/>
                  </a:cubicBezTo>
                  <a:cubicBezTo>
                    <a:pt x="138" y="83"/>
                    <a:pt x="137" y="82"/>
                    <a:pt x="136" y="81"/>
                  </a:cubicBezTo>
                  <a:cubicBezTo>
                    <a:pt x="135" y="79"/>
                    <a:pt x="133" y="77"/>
                    <a:pt x="132" y="76"/>
                  </a:cubicBezTo>
                  <a:cubicBezTo>
                    <a:pt x="130" y="74"/>
                    <a:pt x="129" y="73"/>
                    <a:pt x="128" y="72"/>
                  </a:cubicBezTo>
                  <a:cubicBezTo>
                    <a:pt x="126" y="70"/>
                    <a:pt x="125" y="68"/>
                    <a:pt x="123" y="67"/>
                  </a:cubicBezTo>
                  <a:cubicBezTo>
                    <a:pt x="122" y="66"/>
                    <a:pt x="120" y="64"/>
                    <a:pt x="119" y="63"/>
                  </a:cubicBezTo>
                  <a:cubicBezTo>
                    <a:pt x="118" y="61"/>
                    <a:pt x="116" y="60"/>
                    <a:pt x="114" y="59"/>
                  </a:cubicBezTo>
                  <a:cubicBezTo>
                    <a:pt x="113" y="57"/>
                    <a:pt x="111" y="56"/>
                    <a:pt x="110" y="55"/>
                  </a:cubicBezTo>
                  <a:cubicBezTo>
                    <a:pt x="108" y="53"/>
                    <a:pt x="107" y="52"/>
                    <a:pt x="105" y="51"/>
                  </a:cubicBezTo>
                  <a:cubicBezTo>
                    <a:pt x="104" y="49"/>
                    <a:pt x="102" y="48"/>
                    <a:pt x="100" y="47"/>
                  </a:cubicBezTo>
                  <a:cubicBezTo>
                    <a:pt x="99" y="46"/>
                    <a:pt x="97" y="44"/>
                    <a:pt x="95" y="43"/>
                  </a:cubicBezTo>
                  <a:cubicBezTo>
                    <a:pt x="94" y="42"/>
                    <a:pt x="92" y="41"/>
                    <a:pt x="91" y="40"/>
                  </a:cubicBezTo>
                  <a:cubicBezTo>
                    <a:pt x="89" y="38"/>
                    <a:pt x="87" y="37"/>
                    <a:pt x="86" y="36"/>
                  </a:cubicBezTo>
                  <a:cubicBezTo>
                    <a:pt x="84" y="35"/>
                    <a:pt x="82" y="34"/>
                    <a:pt x="80" y="33"/>
                  </a:cubicBezTo>
                  <a:cubicBezTo>
                    <a:pt x="79" y="32"/>
                    <a:pt x="77" y="31"/>
                    <a:pt x="75" y="30"/>
                  </a:cubicBezTo>
                  <a:cubicBezTo>
                    <a:pt x="73" y="29"/>
                    <a:pt x="72" y="28"/>
                    <a:pt x="70" y="27"/>
                  </a:cubicBezTo>
                  <a:cubicBezTo>
                    <a:pt x="68" y="26"/>
                    <a:pt x="66" y="25"/>
                    <a:pt x="64" y="24"/>
                  </a:cubicBezTo>
                  <a:cubicBezTo>
                    <a:pt x="63" y="23"/>
                    <a:pt x="61" y="22"/>
                    <a:pt x="59" y="21"/>
                  </a:cubicBezTo>
                  <a:cubicBezTo>
                    <a:pt x="57" y="20"/>
                    <a:pt x="55" y="19"/>
                    <a:pt x="53" y="18"/>
                  </a:cubicBezTo>
                  <a:cubicBezTo>
                    <a:pt x="52" y="17"/>
                    <a:pt x="50" y="16"/>
                    <a:pt x="48" y="16"/>
                  </a:cubicBezTo>
                  <a:cubicBezTo>
                    <a:pt x="46" y="15"/>
                    <a:pt x="44" y="14"/>
                    <a:pt x="42" y="13"/>
                  </a:cubicBezTo>
                  <a:cubicBezTo>
                    <a:pt x="40" y="13"/>
                    <a:pt x="38" y="12"/>
                    <a:pt x="36" y="11"/>
                  </a:cubicBezTo>
                  <a:cubicBezTo>
                    <a:pt x="34" y="10"/>
                    <a:pt x="33" y="10"/>
                    <a:pt x="31" y="9"/>
                  </a:cubicBezTo>
                  <a:cubicBezTo>
                    <a:pt x="29" y="8"/>
                    <a:pt x="27" y="7"/>
                    <a:pt x="25" y="7"/>
                  </a:cubicBezTo>
                  <a:cubicBezTo>
                    <a:pt x="23" y="6"/>
                    <a:pt x="21" y="6"/>
                    <a:pt x="19" y="5"/>
                  </a:cubicBezTo>
                  <a:cubicBezTo>
                    <a:pt x="15" y="4"/>
                    <a:pt x="10" y="3"/>
                    <a:pt x="6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6"/>
                    <a:pt x="51" y="64"/>
                    <a:pt x="70" y="115"/>
                  </a:cubicBezTo>
                  <a:lnTo>
                    <a:pt x="161" y="11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173"/>
            <p:cNvSpPr>
              <a:spLocks/>
            </p:cNvSpPr>
            <p:nvPr/>
          </p:nvSpPr>
          <p:spPr bwMode="auto">
            <a:xfrm>
              <a:off x="6927949" y="1817440"/>
              <a:ext cx="46038" cy="33338"/>
            </a:xfrm>
            <a:custGeom>
              <a:avLst/>
              <a:gdLst>
                <a:gd name="T0" fmla="*/ 0 w 114"/>
                <a:gd name="T1" fmla="*/ 0 h 85"/>
                <a:gd name="T2" fmla="*/ 11 w 114"/>
                <a:gd name="T3" fmla="*/ 66 h 85"/>
                <a:gd name="T4" fmla="*/ 12 w 114"/>
                <a:gd name="T5" fmla="*/ 85 h 85"/>
                <a:gd name="T6" fmla="*/ 114 w 114"/>
                <a:gd name="T7" fmla="*/ 85 h 85"/>
                <a:gd name="T8" fmla="*/ 114 w 114"/>
                <a:gd name="T9" fmla="*/ 85 h 85"/>
                <a:gd name="T10" fmla="*/ 113 w 114"/>
                <a:gd name="T11" fmla="*/ 74 h 85"/>
                <a:gd name="T12" fmla="*/ 113 w 114"/>
                <a:gd name="T13" fmla="*/ 74 h 85"/>
                <a:gd name="T14" fmla="*/ 112 w 114"/>
                <a:gd name="T15" fmla="*/ 63 h 85"/>
                <a:gd name="T16" fmla="*/ 112 w 114"/>
                <a:gd name="T17" fmla="*/ 63 h 85"/>
                <a:gd name="T18" fmla="*/ 96 w 114"/>
                <a:gd name="T19" fmla="*/ 0 h 85"/>
                <a:gd name="T20" fmla="*/ 0 w 114"/>
                <a:gd name="T2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5">
                  <a:moveTo>
                    <a:pt x="0" y="0"/>
                  </a:moveTo>
                  <a:cubicBezTo>
                    <a:pt x="6" y="21"/>
                    <a:pt x="10" y="43"/>
                    <a:pt x="11" y="66"/>
                  </a:cubicBezTo>
                  <a:cubicBezTo>
                    <a:pt x="12" y="73"/>
                    <a:pt x="12" y="79"/>
                    <a:pt x="12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4" y="81"/>
                    <a:pt x="114" y="78"/>
                    <a:pt x="113" y="74"/>
                  </a:cubicBezTo>
                  <a:cubicBezTo>
                    <a:pt x="113" y="74"/>
                    <a:pt x="113" y="74"/>
                    <a:pt x="113" y="74"/>
                  </a:cubicBezTo>
                  <a:cubicBezTo>
                    <a:pt x="113" y="70"/>
                    <a:pt x="113" y="66"/>
                    <a:pt x="112" y="63"/>
                  </a:cubicBezTo>
                  <a:cubicBezTo>
                    <a:pt x="112" y="63"/>
                    <a:pt x="112" y="63"/>
                    <a:pt x="112" y="63"/>
                  </a:cubicBezTo>
                  <a:cubicBezTo>
                    <a:pt x="110" y="41"/>
                    <a:pt x="104" y="20"/>
                    <a:pt x="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174"/>
            <p:cNvSpPr>
              <a:spLocks/>
            </p:cNvSpPr>
            <p:nvPr/>
          </p:nvSpPr>
          <p:spPr bwMode="auto">
            <a:xfrm>
              <a:off x="6881912" y="1863478"/>
              <a:ext cx="36513" cy="34925"/>
            </a:xfrm>
            <a:custGeom>
              <a:avLst/>
              <a:gdLst>
                <a:gd name="T0" fmla="*/ 0 w 94"/>
                <a:gd name="T1" fmla="*/ 85 h 85"/>
                <a:gd name="T2" fmla="*/ 72 w 94"/>
                <a:gd name="T3" fmla="*/ 85 h 85"/>
                <a:gd name="T4" fmla="*/ 94 w 94"/>
                <a:gd name="T5" fmla="*/ 0 h 85"/>
                <a:gd name="T6" fmla="*/ 0 w 94"/>
                <a:gd name="T7" fmla="*/ 0 h 85"/>
                <a:gd name="T8" fmla="*/ 0 w 94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5">
                  <a:moveTo>
                    <a:pt x="0" y="85"/>
                  </a:moveTo>
                  <a:cubicBezTo>
                    <a:pt x="72" y="85"/>
                    <a:pt x="72" y="85"/>
                    <a:pt x="72" y="85"/>
                  </a:cubicBezTo>
                  <a:cubicBezTo>
                    <a:pt x="83" y="57"/>
                    <a:pt x="91" y="29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175"/>
            <p:cNvSpPr>
              <a:spLocks/>
            </p:cNvSpPr>
            <p:nvPr/>
          </p:nvSpPr>
          <p:spPr bwMode="auto">
            <a:xfrm>
              <a:off x="6893024" y="1911103"/>
              <a:ext cx="61913" cy="39688"/>
            </a:xfrm>
            <a:custGeom>
              <a:avLst/>
              <a:gdLst>
                <a:gd name="T0" fmla="*/ 63 w 154"/>
                <a:gd name="T1" fmla="*/ 0 h 97"/>
                <a:gd name="T2" fmla="*/ 0 w 154"/>
                <a:gd name="T3" fmla="*/ 97 h 97"/>
                <a:gd name="T4" fmla="*/ 1 w 154"/>
                <a:gd name="T5" fmla="*/ 96 h 97"/>
                <a:gd name="T6" fmla="*/ 10 w 154"/>
                <a:gd name="T7" fmla="*/ 94 h 97"/>
                <a:gd name="T8" fmla="*/ 13 w 154"/>
                <a:gd name="T9" fmla="*/ 94 h 97"/>
                <a:gd name="T10" fmla="*/ 22 w 154"/>
                <a:gd name="T11" fmla="*/ 91 h 97"/>
                <a:gd name="T12" fmla="*/ 25 w 154"/>
                <a:gd name="T13" fmla="*/ 91 h 97"/>
                <a:gd name="T14" fmla="*/ 33 w 154"/>
                <a:gd name="T15" fmla="*/ 88 h 97"/>
                <a:gd name="T16" fmla="*/ 36 w 154"/>
                <a:gd name="T17" fmla="*/ 87 h 97"/>
                <a:gd name="T18" fmla="*/ 44 w 154"/>
                <a:gd name="T19" fmla="*/ 84 h 97"/>
                <a:gd name="T20" fmla="*/ 47 w 154"/>
                <a:gd name="T21" fmla="*/ 83 h 97"/>
                <a:gd name="T22" fmla="*/ 55 w 154"/>
                <a:gd name="T23" fmla="*/ 79 h 97"/>
                <a:gd name="T24" fmla="*/ 58 w 154"/>
                <a:gd name="T25" fmla="*/ 78 h 97"/>
                <a:gd name="T26" fmla="*/ 66 w 154"/>
                <a:gd name="T27" fmla="*/ 74 h 97"/>
                <a:gd name="T28" fmla="*/ 69 w 154"/>
                <a:gd name="T29" fmla="*/ 73 h 97"/>
                <a:gd name="T30" fmla="*/ 76 w 154"/>
                <a:gd name="T31" fmla="*/ 69 h 97"/>
                <a:gd name="T32" fmla="*/ 79 w 154"/>
                <a:gd name="T33" fmla="*/ 67 h 97"/>
                <a:gd name="T34" fmla="*/ 86 w 154"/>
                <a:gd name="T35" fmla="*/ 63 h 97"/>
                <a:gd name="T36" fmla="*/ 89 w 154"/>
                <a:gd name="T37" fmla="*/ 61 h 97"/>
                <a:gd name="T38" fmla="*/ 96 w 154"/>
                <a:gd name="T39" fmla="*/ 57 h 97"/>
                <a:gd name="T40" fmla="*/ 99 w 154"/>
                <a:gd name="T41" fmla="*/ 55 h 97"/>
                <a:gd name="T42" fmla="*/ 105 w 154"/>
                <a:gd name="T43" fmla="*/ 50 h 97"/>
                <a:gd name="T44" fmla="*/ 108 w 154"/>
                <a:gd name="T45" fmla="*/ 48 h 97"/>
                <a:gd name="T46" fmla="*/ 115 w 154"/>
                <a:gd name="T47" fmla="*/ 42 h 97"/>
                <a:gd name="T48" fmla="*/ 117 w 154"/>
                <a:gd name="T49" fmla="*/ 40 h 97"/>
                <a:gd name="T50" fmla="*/ 123 w 154"/>
                <a:gd name="T51" fmla="*/ 35 h 97"/>
                <a:gd name="T52" fmla="*/ 125 w 154"/>
                <a:gd name="T53" fmla="*/ 33 h 97"/>
                <a:gd name="T54" fmla="*/ 132 w 154"/>
                <a:gd name="T55" fmla="*/ 26 h 97"/>
                <a:gd name="T56" fmla="*/ 133 w 154"/>
                <a:gd name="T57" fmla="*/ 25 h 97"/>
                <a:gd name="T58" fmla="*/ 140 w 154"/>
                <a:gd name="T59" fmla="*/ 18 h 97"/>
                <a:gd name="T60" fmla="*/ 141 w 154"/>
                <a:gd name="T61" fmla="*/ 17 h 97"/>
                <a:gd name="T62" fmla="*/ 147 w 154"/>
                <a:gd name="T63" fmla="*/ 9 h 97"/>
                <a:gd name="T64" fmla="*/ 148 w 154"/>
                <a:gd name="T65" fmla="*/ 8 h 97"/>
                <a:gd name="T66" fmla="*/ 154 w 154"/>
                <a:gd name="T67" fmla="*/ 0 h 97"/>
                <a:gd name="T68" fmla="*/ 63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63" y="0"/>
                  </a:moveTo>
                  <a:cubicBezTo>
                    <a:pt x="47" y="32"/>
                    <a:pt x="26" y="65"/>
                    <a:pt x="0" y="97"/>
                  </a:cubicBezTo>
                  <a:cubicBezTo>
                    <a:pt x="0" y="96"/>
                    <a:pt x="1" y="96"/>
                    <a:pt x="1" y="96"/>
                  </a:cubicBezTo>
                  <a:cubicBezTo>
                    <a:pt x="4" y="96"/>
                    <a:pt x="7" y="95"/>
                    <a:pt x="10" y="94"/>
                  </a:cubicBezTo>
                  <a:cubicBezTo>
                    <a:pt x="11" y="94"/>
                    <a:pt x="12" y="94"/>
                    <a:pt x="13" y="94"/>
                  </a:cubicBezTo>
                  <a:cubicBezTo>
                    <a:pt x="16" y="93"/>
                    <a:pt x="19" y="92"/>
                    <a:pt x="22" y="91"/>
                  </a:cubicBezTo>
                  <a:cubicBezTo>
                    <a:pt x="23" y="91"/>
                    <a:pt x="24" y="91"/>
                    <a:pt x="25" y="91"/>
                  </a:cubicBezTo>
                  <a:cubicBezTo>
                    <a:pt x="28" y="90"/>
                    <a:pt x="30" y="89"/>
                    <a:pt x="33" y="88"/>
                  </a:cubicBezTo>
                  <a:cubicBezTo>
                    <a:pt x="34" y="88"/>
                    <a:pt x="35" y="87"/>
                    <a:pt x="36" y="87"/>
                  </a:cubicBezTo>
                  <a:cubicBezTo>
                    <a:pt x="39" y="86"/>
                    <a:pt x="42" y="85"/>
                    <a:pt x="44" y="84"/>
                  </a:cubicBezTo>
                  <a:cubicBezTo>
                    <a:pt x="45" y="84"/>
                    <a:pt x="46" y="83"/>
                    <a:pt x="47" y="83"/>
                  </a:cubicBezTo>
                  <a:cubicBezTo>
                    <a:pt x="50" y="82"/>
                    <a:pt x="53" y="81"/>
                    <a:pt x="55" y="79"/>
                  </a:cubicBezTo>
                  <a:cubicBezTo>
                    <a:pt x="56" y="79"/>
                    <a:pt x="57" y="79"/>
                    <a:pt x="58" y="78"/>
                  </a:cubicBezTo>
                  <a:cubicBezTo>
                    <a:pt x="61" y="77"/>
                    <a:pt x="63" y="76"/>
                    <a:pt x="66" y="74"/>
                  </a:cubicBezTo>
                  <a:cubicBezTo>
                    <a:pt x="67" y="74"/>
                    <a:pt x="68" y="73"/>
                    <a:pt x="69" y="73"/>
                  </a:cubicBezTo>
                  <a:cubicBezTo>
                    <a:pt x="71" y="72"/>
                    <a:pt x="74" y="70"/>
                    <a:pt x="76" y="69"/>
                  </a:cubicBezTo>
                  <a:cubicBezTo>
                    <a:pt x="77" y="68"/>
                    <a:pt x="78" y="68"/>
                    <a:pt x="79" y="67"/>
                  </a:cubicBezTo>
                  <a:cubicBezTo>
                    <a:pt x="82" y="66"/>
                    <a:pt x="84" y="64"/>
                    <a:pt x="86" y="63"/>
                  </a:cubicBezTo>
                  <a:cubicBezTo>
                    <a:pt x="87" y="62"/>
                    <a:pt x="88" y="62"/>
                    <a:pt x="89" y="61"/>
                  </a:cubicBezTo>
                  <a:cubicBezTo>
                    <a:pt x="91" y="60"/>
                    <a:pt x="94" y="58"/>
                    <a:pt x="96" y="57"/>
                  </a:cubicBezTo>
                  <a:cubicBezTo>
                    <a:pt x="97" y="56"/>
                    <a:pt x="98" y="55"/>
                    <a:pt x="99" y="55"/>
                  </a:cubicBezTo>
                  <a:cubicBezTo>
                    <a:pt x="101" y="53"/>
                    <a:pt x="103" y="51"/>
                    <a:pt x="105" y="50"/>
                  </a:cubicBezTo>
                  <a:cubicBezTo>
                    <a:pt x="106" y="49"/>
                    <a:pt x="107" y="48"/>
                    <a:pt x="108" y="48"/>
                  </a:cubicBezTo>
                  <a:cubicBezTo>
                    <a:pt x="110" y="46"/>
                    <a:pt x="112" y="44"/>
                    <a:pt x="115" y="42"/>
                  </a:cubicBezTo>
                  <a:cubicBezTo>
                    <a:pt x="115" y="42"/>
                    <a:pt x="116" y="41"/>
                    <a:pt x="117" y="40"/>
                  </a:cubicBezTo>
                  <a:cubicBezTo>
                    <a:pt x="119" y="38"/>
                    <a:pt x="121" y="36"/>
                    <a:pt x="123" y="35"/>
                  </a:cubicBezTo>
                  <a:cubicBezTo>
                    <a:pt x="124" y="34"/>
                    <a:pt x="125" y="33"/>
                    <a:pt x="125" y="33"/>
                  </a:cubicBezTo>
                  <a:cubicBezTo>
                    <a:pt x="127" y="31"/>
                    <a:pt x="130" y="28"/>
                    <a:pt x="132" y="26"/>
                  </a:cubicBezTo>
                  <a:cubicBezTo>
                    <a:pt x="132" y="26"/>
                    <a:pt x="133" y="25"/>
                    <a:pt x="133" y="25"/>
                  </a:cubicBezTo>
                  <a:cubicBezTo>
                    <a:pt x="135" y="22"/>
                    <a:pt x="138" y="20"/>
                    <a:pt x="140" y="18"/>
                  </a:cubicBezTo>
                  <a:cubicBezTo>
                    <a:pt x="140" y="17"/>
                    <a:pt x="140" y="17"/>
                    <a:pt x="141" y="17"/>
                  </a:cubicBezTo>
                  <a:cubicBezTo>
                    <a:pt x="143" y="14"/>
                    <a:pt x="145" y="11"/>
                    <a:pt x="147" y="9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50" y="5"/>
                    <a:pt x="152" y="3"/>
                    <a:pt x="154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Freeform 176"/>
            <p:cNvSpPr>
              <a:spLocks/>
            </p:cNvSpPr>
            <p:nvPr/>
          </p:nvSpPr>
          <p:spPr bwMode="auto">
            <a:xfrm>
              <a:off x="6881912" y="1817440"/>
              <a:ext cx="36513" cy="33338"/>
            </a:xfrm>
            <a:custGeom>
              <a:avLst/>
              <a:gdLst>
                <a:gd name="T0" fmla="*/ 83 w 96"/>
                <a:gd name="T1" fmla="*/ 0 h 85"/>
                <a:gd name="T2" fmla="*/ 0 w 96"/>
                <a:gd name="T3" fmla="*/ 0 h 85"/>
                <a:gd name="T4" fmla="*/ 0 w 96"/>
                <a:gd name="T5" fmla="*/ 85 h 85"/>
                <a:gd name="T6" fmla="*/ 96 w 96"/>
                <a:gd name="T7" fmla="*/ 85 h 85"/>
                <a:gd name="T8" fmla="*/ 96 w 96"/>
                <a:gd name="T9" fmla="*/ 69 h 85"/>
                <a:gd name="T10" fmla="*/ 83 w 96"/>
                <a:gd name="T11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5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96" y="85"/>
                    <a:pt x="96" y="85"/>
                    <a:pt x="96" y="85"/>
                  </a:cubicBezTo>
                  <a:cubicBezTo>
                    <a:pt x="96" y="80"/>
                    <a:pt x="96" y="74"/>
                    <a:pt x="96" y="69"/>
                  </a:cubicBezTo>
                  <a:cubicBezTo>
                    <a:pt x="94" y="44"/>
                    <a:pt x="89" y="21"/>
                    <a:pt x="8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177"/>
            <p:cNvSpPr>
              <a:spLocks/>
            </p:cNvSpPr>
            <p:nvPr/>
          </p:nvSpPr>
          <p:spPr bwMode="auto">
            <a:xfrm>
              <a:off x="6924774" y="1863478"/>
              <a:ext cx="47625" cy="34925"/>
            </a:xfrm>
            <a:custGeom>
              <a:avLst/>
              <a:gdLst>
                <a:gd name="T0" fmla="*/ 103 w 123"/>
                <a:gd name="T1" fmla="*/ 75 h 85"/>
                <a:gd name="T2" fmla="*/ 107 w 123"/>
                <a:gd name="T3" fmla="*/ 65 h 85"/>
                <a:gd name="T4" fmla="*/ 107 w 123"/>
                <a:gd name="T5" fmla="*/ 65 h 85"/>
                <a:gd name="T6" fmla="*/ 110 w 123"/>
                <a:gd name="T7" fmla="*/ 55 h 85"/>
                <a:gd name="T8" fmla="*/ 111 w 123"/>
                <a:gd name="T9" fmla="*/ 54 h 85"/>
                <a:gd name="T10" fmla="*/ 114 w 123"/>
                <a:gd name="T11" fmla="*/ 44 h 85"/>
                <a:gd name="T12" fmla="*/ 114 w 123"/>
                <a:gd name="T13" fmla="*/ 44 h 85"/>
                <a:gd name="T14" fmla="*/ 123 w 123"/>
                <a:gd name="T15" fmla="*/ 1 h 85"/>
                <a:gd name="T16" fmla="*/ 123 w 123"/>
                <a:gd name="T17" fmla="*/ 0 h 85"/>
                <a:gd name="T18" fmla="*/ 20 w 123"/>
                <a:gd name="T19" fmla="*/ 0 h 85"/>
                <a:gd name="T20" fmla="*/ 0 w 123"/>
                <a:gd name="T21" fmla="*/ 85 h 85"/>
                <a:gd name="T22" fmla="*/ 98 w 123"/>
                <a:gd name="T23" fmla="*/ 85 h 85"/>
                <a:gd name="T24" fmla="*/ 98 w 123"/>
                <a:gd name="T25" fmla="*/ 85 h 85"/>
                <a:gd name="T26" fmla="*/ 102 w 123"/>
                <a:gd name="T27" fmla="*/ 76 h 85"/>
                <a:gd name="T28" fmla="*/ 103 w 123"/>
                <a:gd name="T29" fmla="*/ 7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5">
                  <a:moveTo>
                    <a:pt x="103" y="75"/>
                  </a:moveTo>
                  <a:cubicBezTo>
                    <a:pt x="104" y="72"/>
                    <a:pt x="105" y="69"/>
                    <a:pt x="107" y="65"/>
                  </a:cubicBezTo>
                  <a:cubicBezTo>
                    <a:pt x="107" y="65"/>
                    <a:pt x="107" y="65"/>
                    <a:pt x="107" y="65"/>
                  </a:cubicBezTo>
                  <a:cubicBezTo>
                    <a:pt x="108" y="61"/>
                    <a:pt x="109" y="58"/>
                    <a:pt x="110" y="55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1"/>
                    <a:pt x="113" y="48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6"/>
                    <a:pt x="123" y="1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9"/>
                    <a:pt x="10" y="57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9" y="82"/>
                    <a:pt x="101" y="79"/>
                    <a:pt x="102" y="76"/>
                  </a:cubicBezTo>
                  <a:lnTo>
                    <a:pt x="103" y="7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178"/>
            <p:cNvSpPr>
              <a:spLocks/>
            </p:cNvSpPr>
            <p:nvPr/>
          </p:nvSpPr>
          <p:spPr bwMode="auto">
            <a:xfrm>
              <a:off x="6881912" y="1911103"/>
              <a:ext cx="20638" cy="31750"/>
            </a:xfrm>
            <a:custGeom>
              <a:avLst/>
              <a:gdLst>
                <a:gd name="T0" fmla="*/ 0 w 55"/>
                <a:gd name="T1" fmla="*/ 79 h 79"/>
                <a:gd name="T2" fmla="*/ 55 w 55"/>
                <a:gd name="T3" fmla="*/ 0 h 79"/>
                <a:gd name="T4" fmla="*/ 0 w 55"/>
                <a:gd name="T5" fmla="*/ 0 h 79"/>
                <a:gd name="T6" fmla="*/ 0 w 5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0" y="79"/>
                  </a:moveTo>
                  <a:cubicBezTo>
                    <a:pt x="22" y="53"/>
                    <a:pt x="41" y="26"/>
                    <a:pt x="5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179"/>
            <p:cNvSpPr>
              <a:spLocks/>
            </p:cNvSpPr>
            <p:nvPr/>
          </p:nvSpPr>
          <p:spPr bwMode="auto">
            <a:xfrm>
              <a:off x="6881912" y="1761878"/>
              <a:ext cx="26988" cy="41275"/>
            </a:xfrm>
            <a:custGeom>
              <a:avLst/>
              <a:gdLst>
                <a:gd name="T0" fmla="*/ 0 w 70"/>
                <a:gd name="T1" fmla="*/ 0 h 104"/>
                <a:gd name="T2" fmla="*/ 0 w 70"/>
                <a:gd name="T3" fmla="*/ 104 h 104"/>
                <a:gd name="T4" fmla="*/ 70 w 70"/>
                <a:gd name="T5" fmla="*/ 104 h 104"/>
                <a:gd name="T6" fmla="*/ 0 w 70"/>
                <a:gd name="T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4">
                  <a:moveTo>
                    <a:pt x="0" y="0"/>
                  </a:moveTo>
                  <a:cubicBezTo>
                    <a:pt x="0" y="104"/>
                    <a:pt x="0" y="104"/>
                    <a:pt x="0" y="104"/>
                  </a:cubicBezTo>
                  <a:cubicBezTo>
                    <a:pt x="70" y="104"/>
                    <a:pt x="70" y="104"/>
                    <a:pt x="70" y="104"/>
                  </a:cubicBezTo>
                  <a:cubicBezTo>
                    <a:pt x="48" y="56"/>
                    <a:pt x="19" y="2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180"/>
            <p:cNvSpPr>
              <a:spLocks noEditPoints="1"/>
            </p:cNvSpPr>
            <p:nvPr/>
          </p:nvSpPr>
          <p:spPr bwMode="auto">
            <a:xfrm>
              <a:off x="6764437" y="1742828"/>
              <a:ext cx="222250" cy="222250"/>
            </a:xfrm>
            <a:custGeom>
              <a:avLst/>
              <a:gdLst>
                <a:gd name="T0" fmla="*/ 0 w 563"/>
                <a:gd name="T1" fmla="*/ 281 h 562"/>
                <a:gd name="T2" fmla="*/ 563 w 563"/>
                <a:gd name="T3" fmla="*/ 281 h 562"/>
                <a:gd name="T4" fmla="*/ 36 w 563"/>
                <a:gd name="T5" fmla="*/ 307 h 562"/>
                <a:gd name="T6" fmla="*/ 156 w 563"/>
                <a:gd name="T7" fmla="*/ 392 h 562"/>
                <a:gd name="T8" fmla="*/ 36 w 563"/>
                <a:gd name="T9" fmla="*/ 307 h 562"/>
                <a:gd name="T10" fmla="*/ 391 w 563"/>
                <a:gd name="T11" fmla="*/ 273 h 562"/>
                <a:gd name="T12" fmla="*/ 295 w 563"/>
                <a:gd name="T13" fmla="*/ 188 h 562"/>
                <a:gd name="T14" fmla="*/ 391 w 563"/>
                <a:gd name="T15" fmla="*/ 257 h 562"/>
                <a:gd name="T16" fmla="*/ 295 w 563"/>
                <a:gd name="T17" fmla="*/ 50 h 562"/>
                <a:gd name="T18" fmla="*/ 295 w 563"/>
                <a:gd name="T19" fmla="*/ 154 h 562"/>
                <a:gd name="T20" fmla="*/ 195 w 563"/>
                <a:gd name="T21" fmla="*/ 154 h 562"/>
                <a:gd name="T22" fmla="*/ 261 w 563"/>
                <a:gd name="T23" fmla="*/ 154 h 562"/>
                <a:gd name="T24" fmla="*/ 261 w 563"/>
                <a:gd name="T25" fmla="*/ 273 h 562"/>
                <a:gd name="T26" fmla="*/ 169 w 563"/>
                <a:gd name="T27" fmla="*/ 257 h 562"/>
                <a:gd name="T28" fmla="*/ 261 w 563"/>
                <a:gd name="T29" fmla="*/ 188 h 562"/>
                <a:gd name="T30" fmla="*/ 134 w 563"/>
                <a:gd name="T31" fmla="*/ 273 h 562"/>
                <a:gd name="T32" fmla="*/ 53 w 563"/>
                <a:gd name="T33" fmla="*/ 188 h 562"/>
                <a:gd name="T34" fmla="*/ 134 w 563"/>
                <a:gd name="T35" fmla="*/ 254 h 562"/>
                <a:gd name="T36" fmla="*/ 261 w 563"/>
                <a:gd name="T37" fmla="*/ 307 h 562"/>
                <a:gd name="T38" fmla="*/ 193 w 563"/>
                <a:gd name="T39" fmla="*/ 392 h 562"/>
                <a:gd name="T40" fmla="*/ 261 w 563"/>
                <a:gd name="T41" fmla="*/ 427 h 562"/>
                <a:gd name="T42" fmla="*/ 210 w 563"/>
                <a:gd name="T43" fmla="*/ 427 h 562"/>
                <a:gd name="T44" fmla="*/ 295 w 563"/>
                <a:gd name="T45" fmla="*/ 427 h 562"/>
                <a:gd name="T46" fmla="*/ 295 w 563"/>
                <a:gd name="T47" fmla="*/ 506 h 562"/>
                <a:gd name="T48" fmla="*/ 295 w 563"/>
                <a:gd name="T49" fmla="*/ 392 h 562"/>
                <a:gd name="T50" fmla="*/ 389 w 563"/>
                <a:gd name="T51" fmla="*/ 307 h 562"/>
                <a:gd name="T52" fmla="*/ 295 w 563"/>
                <a:gd name="T53" fmla="*/ 392 h 562"/>
                <a:gd name="T54" fmla="*/ 527 w 563"/>
                <a:gd name="T55" fmla="*/ 307 h 562"/>
                <a:gd name="T56" fmla="*/ 404 w 563"/>
                <a:gd name="T57" fmla="*/ 392 h 562"/>
                <a:gd name="T58" fmla="*/ 426 w 563"/>
                <a:gd name="T59" fmla="*/ 273 h 562"/>
                <a:gd name="T60" fmla="*/ 414 w 563"/>
                <a:gd name="T61" fmla="*/ 188 h 562"/>
                <a:gd name="T62" fmla="*/ 528 w 563"/>
                <a:gd name="T63" fmla="*/ 273 h 562"/>
                <a:gd name="T64" fmla="*/ 493 w 563"/>
                <a:gd name="T65" fmla="*/ 154 h 562"/>
                <a:gd name="T66" fmla="*/ 332 w 563"/>
                <a:gd name="T67" fmla="*/ 39 h 562"/>
                <a:gd name="T68" fmla="*/ 226 w 563"/>
                <a:gd name="T69" fmla="*/ 40 h 562"/>
                <a:gd name="T70" fmla="*/ 70 w 563"/>
                <a:gd name="T71" fmla="*/ 154 h 562"/>
                <a:gd name="T72" fmla="*/ 82 w 563"/>
                <a:gd name="T73" fmla="*/ 427 h 562"/>
                <a:gd name="T74" fmla="*/ 234 w 563"/>
                <a:gd name="T75" fmla="*/ 523 h 562"/>
                <a:gd name="T76" fmla="*/ 326 w 563"/>
                <a:gd name="T77" fmla="*/ 524 h 562"/>
                <a:gd name="T78" fmla="*/ 480 w 563"/>
                <a:gd name="T79" fmla="*/ 42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3" h="562">
                  <a:moveTo>
                    <a:pt x="281" y="0"/>
                  </a:moveTo>
                  <a:cubicBezTo>
                    <a:pt x="126" y="0"/>
                    <a:pt x="0" y="126"/>
                    <a:pt x="0" y="281"/>
                  </a:cubicBezTo>
                  <a:cubicBezTo>
                    <a:pt x="0" y="436"/>
                    <a:pt x="126" y="562"/>
                    <a:pt x="281" y="562"/>
                  </a:cubicBezTo>
                  <a:cubicBezTo>
                    <a:pt x="437" y="562"/>
                    <a:pt x="563" y="436"/>
                    <a:pt x="563" y="281"/>
                  </a:cubicBezTo>
                  <a:cubicBezTo>
                    <a:pt x="563" y="126"/>
                    <a:pt x="437" y="0"/>
                    <a:pt x="281" y="0"/>
                  </a:cubicBezTo>
                  <a:close/>
                  <a:moveTo>
                    <a:pt x="36" y="307"/>
                  </a:moveTo>
                  <a:cubicBezTo>
                    <a:pt x="136" y="307"/>
                    <a:pt x="136" y="307"/>
                    <a:pt x="136" y="307"/>
                  </a:cubicBezTo>
                  <a:cubicBezTo>
                    <a:pt x="138" y="336"/>
                    <a:pt x="145" y="364"/>
                    <a:pt x="156" y="392"/>
                  </a:cubicBezTo>
                  <a:cubicBezTo>
                    <a:pt x="61" y="392"/>
                    <a:pt x="61" y="392"/>
                    <a:pt x="61" y="392"/>
                  </a:cubicBezTo>
                  <a:cubicBezTo>
                    <a:pt x="48" y="366"/>
                    <a:pt x="39" y="338"/>
                    <a:pt x="36" y="307"/>
                  </a:cubicBezTo>
                  <a:close/>
                  <a:moveTo>
                    <a:pt x="391" y="257"/>
                  </a:moveTo>
                  <a:cubicBezTo>
                    <a:pt x="391" y="262"/>
                    <a:pt x="391" y="268"/>
                    <a:pt x="391" y="273"/>
                  </a:cubicBezTo>
                  <a:cubicBezTo>
                    <a:pt x="295" y="273"/>
                    <a:pt x="295" y="273"/>
                    <a:pt x="295" y="273"/>
                  </a:cubicBezTo>
                  <a:cubicBezTo>
                    <a:pt x="295" y="188"/>
                    <a:pt x="295" y="188"/>
                    <a:pt x="295" y="188"/>
                  </a:cubicBezTo>
                  <a:cubicBezTo>
                    <a:pt x="378" y="188"/>
                    <a:pt x="378" y="188"/>
                    <a:pt x="378" y="188"/>
                  </a:cubicBezTo>
                  <a:cubicBezTo>
                    <a:pt x="384" y="209"/>
                    <a:pt x="389" y="232"/>
                    <a:pt x="391" y="257"/>
                  </a:cubicBezTo>
                  <a:close/>
                  <a:moveTo>
                    <a:pt x="295" y="154"/>
                  </a:moveTo>
                  <a:cubicBezTo>
                    <a:pt x="295" y="50"/>
                    <a:pt x="295" y="50"/>
                    <a:pt x="295" y="50"/>
                  </a:cubicBezTo>
                  <a:cubicBezTo>
                    <a:pt x="314" y="70"/>
                    <a:pt x="343" y="106"/>
                    <a:pt x="365" y="154"/>
                  </a:cubicBezTo>
                  <a:lnTo>
                    <a:pt x="295" y="154"/>
                  </a:lnTo>
                  <a:close/>
                  <a:moveTo>
                    <a:pt x="261" y="154"/>
                  </a:moveTo>
                  <a:cubicBezTo>
                    <a:pt x="195" y="154"/>
                    <a:pt x="195" y="154"/>
                    <a:pt x="195" y="154"/>
                  </a:cubicBezTo>
                  <a:cubicBezTo>
                    <a:pt x="215" y="108"/>
                    <a:pt x="242" y="74"/>
                    <a:pt x="261" y="53"/>
                  </a:cubicBezTo>
                  <a:lnTo>
                    <a:pt x="261" y="154"/>
                  </a:lnTo>
                  <a:close/>
                  <a:moveTo>
                    <a:pt x="261" y="188"/>
                  </a:moveTo>
                  <a:cubicBezTo>
                    <a:pt x="261" y="273"/>
                    <a:pt x="261" y="273"/>
                    <a:pt x="261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68" y="267"/>
                    <a:pt x="168" y="262"/>
                    <a:pt x="169" y="257"/>
                  </a:cubicBezTo>
                  <a:cubicBezTo>
                    <a:pt x="170" y="232"/>
                    <a:pt x="175" y="209"/>
                    <a:pt x="182" y="188"/>
                  </a:cubicBezTo>
                  <a:lnTo>
                    <a:pt x="261" y="188"/>
                  </a:lnTo>
                  <a:close/>
                  <a:moveTo>
                    <a:pt x="134" y="254"/>
                  </a:moveTo>
                  <a:cubicBezTo>
                    <a:pt x="134" y="260"/>
                    <a:pt x="134" y="267"/>
                    <a:pt x="134" y="273"/>
                  </a:cubicBezTo>
                  <a:cubicBezTo>
                    <a:pt x="35" y="273"/>
                    <a:pt x="35" y="273"/>
                    <a:pt x="35" y="273"/>
                  </a:cubicBezTo>
                  <a:cubicBezTo>
                    <a:pt x="36" y="243"/>
                    <a:pt x="42" y="215"/>
                    <a:pt x="53" y="188"/>
                  </a:cubicBezTo>
                  <a:cubicBezTo>
                    <a:pt x="145" y="188"/>
                    <a:pt x="145" y="188"/>
                    <a:pt x="145" y="188"/>
                  </a:cubicBezTo>
                  <a:cubicBezTo>
                    <a:pt x="140" y="209"/>
                    <a:pt x="136" y="231"/>
                    <a:pt x="134" y="254"/>
                  </a:cubicBezTo>
                  <a:close/>
                  <a:moveTo>
                    <a:pt x="170" y="307"/>
                  </a:moveTo>
                  <a:cubicBezTo>
                    <a:pt x="261" y="307"/>
                    <a:pt x="261" y="307"/>
                    <a:pt x="261" y="307"/>
                  </a:cubicBezTo>
                  <a:cubicBezTo>
                    <a:pt x="261" y="392"/>
                    <a:pt x="261" y="392"/>
                    <a:pt x="261" y="392"/>
                  </a:cubicBezTo>
                  <a:cubicBezTo>
                    <a:pt x="193" y="392"/>
                    <a:pt x="193" y="392"/>
                    <a:pt x="193" y="392"/>
                  </a:cubicBezTo>
                  <a:cubicBezTo>
                    <a:pt x="181" y="364"/>
                    <a:pt x="174" y="336"/>
                    <a:pt x="170" y="307"/>
                  </a:cubicBezTo>
                  <a:close/>
                  <a:moveTo>
                    <a:pt x="261" y="427"/>
                  </a:moveTo>
                  <a:cubicBezTo>
                    <a:pt x="261" y="502"/>
                    <a:pt x="261" y="502"/>
                    <a:pt x="261" y="502"/>
                  </a:cubicBezTo>
                  <a:cubicBezTo>
                    <a:pt x="240" y="477"/>
                    <a:pt x="223" y="452"/>
                    <a:pt x="210" y="427"/>
                  </a:cubicBezTo>
                  <a:lnTo>
                    <a:pt x="261" y="427"/>
                  </a:lnTo>
                  <a:close/>
                  <a:moveTo>
                    <a:pt x="295" y="427"/>
                  </a:moveTo>
                  <a:cubicBezTo>
                    <a:pt x="350" y="427"/>
                    <a:pt x="350" y="427"/>
                    <a:pt x="350" y="427"/>
                  </a:cubicBezTo>
                  <a:cubicBezTo>
                    <a:pt x="336" y="453"/>
                    <a:pt x="317" y="480"/>
                    <a:pt x="295" y="506"/>
                  </a:cubicBezTo>
                  <a:lnTo>
                    <a:pt x="295" y="427"/>
                  </a:lnTo>
                  <a:close/>
                  <a:moveTo>
                    <a:pt x="295" y="392"/>
                  </a:moveTo>
                  <a:cubicBezTo>
                    <a:pt x="295" y="307"/>
                    <a:pt x="295" y="307"/>
                    <a:pt x="295" y="307"/>
                  </a:cubicBezTo>
                  <a:cubicBezTo>
                    <a:pt x="389" y="307"/>
                    <a:pt x="389" y="307"/>
                    <a:pt x="389" y="307"/>
                  </a:cubicBezTo>
                  <a:cubicBezTo>
                    <a:pt x="386" y="336"/>
                    <a:pt x="378" y="364"/>
                    <a:pt x="367" y="392"/>
                  </a:cubicBezTo>
                  <a:lnTo>
                    <a:pt x="295" y="392"/>
                  </a:lnTo>
                  <a:close/>
                  <a:moveTo>
                    <a:pt x="424" y="307"/>
                  </a:moveTo>
                  <a:cubicBezTo>
                    <a:pt x="527" y="307"/>
                    <a:pt x="527" y="307"/>
                    <a:pt x="527" y="307"/>
                  </a:cubicBezTo>
                  <a:cubicBezTo>
                    <a:pt x="524" y="338"/>
                    <a:pt x="515" y="366"/>
                    <a:pt x="502" y="392"/>
                  </a:cubicBezTo>
                  <a:cubicBezTo>
                    <a:pt x="404" y="392"/>
                    <a:pt x="404" y="392"/>
                    <a:pt x="404" y="392"/>
                  </a:cubicBezTo>
                  <a:cubicBezTo>
                    <a:pt x="414" y="364"/>
                    <a:pt x="421" y="336"/>
                    <a:pt x="424" y="307"/>
                  </a:cubicBezTo>
                  <a:close/>
                  <a:moveTo>
                    <a:pt x="426" y="273"/>
                  </a:moveTo>
                  <a:cubicBezTo>
                    <a:pt x="426" y="267"/>
                    <a:pt x="426" y="261"/>
                    <a:pt x="425" y="254"/>
                  </a:cubicBezTo>
                  <a:cubicBezTo>
                    <a:pt x="424" y="231"/>
                    <a:pt x="420" y="209"/>
                    <a:pt x="414" y="188"/>
                  </a:cubicBezTo>
                  <a:cubicBezTo>
                    <a:pt x="510" y="188"/>
                    <a:pt x="510" y="188"/>
                    <a:pt x="510" y="188"/>
                  </a:cubicBezTo>
                  <a:cubicBezTo>
                    <a:pt x="521" y="215"/>
                    <a:pt x="527" y="243"/>
                    <a:pt x="528" y="273"/>
                  </a:cubicBezTo>
                  <a:lnTo>
                    <a:pt x="426" y="273"/>
                  </a:lnTo>
                  <a:close/>
                  <a:moveTo>
                    <a:pt x="493" y="154"/>
                  </a:moveTo>
                  <a:cubicBezTo>
                    <a:pt x="402" y="154"/>
                    <a:pt x="402" y="154"/>
                    <a:pt x="402" y="154"/>
                  </a:cubicBezTo>
                  <a:cubicBezTo>
                    <a:pt x="383" y="103"/>
                    <a:pt x="354" y="64"/>
                    <a:pt x="332" y="39"/>
                  </a:cubicBezTo>
                  <a:cubicBezTo>
                    <a:pt x="400" y="54"/>
                    <a:pt x="458" y="96"/>
                    <a:pt x="493" y="154"/>
                  </a:cubicBezTo>
                  <a:close/>
                  <a:moveTo>
                    <a:pt x="226" y="40"/>
                  </a:moveTo>
                  <a:cubicBezTo>
                    <a:pt x="204" y="66"/>
                    <a:pt x="176" y="104"/>
                    <a:pt x="157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104" y="97"/>
                    <a:pt x="160" y="56"/>
                    <a:pt x="226" y="40"/>
                  </a:cubicBezTo>
                  <a:close/>
                  <a:moveTo>
                    <a:pt x="82" y="427"/>
                  </a:moveTo>
                  <a:cubicBezTo>
                    <a:pt x="171" y="427"/>
                    <a:pt x="171" y="427"/>
                    <a:pt x="171" y="427"/>
                  </a:cubicBezTo>
                  <a:cubicBezTo>
                    <a:pt x="187" y="459"/>
                    <a:pt x="208" y="491"/>
                    <a:pt x="234" y="523"/>
                  </a:cubicBezTo>
                  <a:cubicBezTo>
                    <a:pt x="172" y="511"/>
                    <a:pt x="118" y="476"/>
                    <a:pt x="82" y="427"/>
                  </a:cubicBezTo>
                  <a:close/>
                  <a:moveTo>
                    <a:pt x="326" y="524"/>
                  </a:moveTo>
                  <a:cubicBezTo>
                    <a:pt x="352" y="492"/>
                    <a:pt x="373" y="459"/>
                    <a:pt x="389" y="427"/>
                  </a:cubicBezTo>
                  <a:cubicBezTo>
                    <a:pt x="480" y="427"/>
                    <a:pt x="480" y="427"/>
                    <a:pt x="480" y="427"/>
                  </a:cubicBezTo>
                  <a:cubicBezTo>
                    <a:pt x="444" y="477"/>
                    <a:pt x="389" y="512"/>
                    <a:pt x="326" y="5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7566124" y="3579763"/>
            <a:ext cx="238125" cy="239713"/>
            <a:chOff x="7566124" y="3581400"/>
            <a:chExt cx="238125" cy="239713"/>
          </a:xfrm>
        </p:grpSpPr>
        <p:sp>
          <p:nvSpPr>
            <p:cNvPr id="709" name="Oval 181"/>
            <p:cNvSpPr>
              <a:spLocks noChangeArrowheads="1"/>
            </p:cNvSpPr>
            <p:nvPr/>
          </p:nvSpPr>
          <p:spPr bwMode="auto">
            <a:xfrm>
              <a:off x="7578824" y="3595688"/>
              <a:ext cx="211138" cy="2111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182"/>
            <p:cNvSpPr>
              <a:spLocks/>
            </p:cNvSpPr>
            <p:nvPr/>
          </p:nvSpPr>
          <p:spPr bwMode="auto">
            <a:xfrm>
              <a:off x="7685187" y="3595688"/>
              <a:ext cx="104775" cy="211138"/>
            </a:xfrm>
            <a:custGeom>
              <a:avLst/>
              <a:gdLst>
                <a:gd name="T0" fmla="*/ 266 w 266"/>
                <a:gd name="T1" fmla="*/ 266 h 533"/>
                <a:gd name="T2" fmla="*/ 0 w 266"/>
                <a:gd name="T3" fmla="*/ 0 h 533"/>
                <a:gd name="T4" fmla="*/ 0 w 266"/>
                <a:gd name="T5" fmla="*/ 533 h 533"/>
                <a:gd name="T6" fmla="*/ 266 w 266"/>
                <a:gd name="T7" fmla="*/ 266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6" h="533">
                  <a:moveTo>
                    <a:pt x="266" y="266"/>
                  </a:moveTo>
                  <a:cubicBezTo>
                    <a:pt x="266" y="119"/>
                    <a:pt x="147" y="0"/>
                    <a:pt x="0" y="0"/>
                  </a:cubicBezTo>
                  <a:cubicBezTo>
                    <a:pt x="0" y="533"/>
                    <a:pt x="0" y="533"/>
                    <a:pt x="0" y="533"/>
                  </a:cubicBezTo>
                  <a:cubicBezTo>
                    <a:pt x="147" y="532"/>
                    <a:pt x="266" y="413"/>
                    <a:pt x="266" y="26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183"/>
            <p:cNvSpPr>
              <a:spLocks noEditPoints="1"/>
            </p:cNvSpPr>
            <p:nvPr/>
          </p:nvSpPr>
          <p:spPr bwMode="auto">
            <a:xfrm>
              <a:off x="7566124" y="3581400"/>
              <a:ext cx="238125" cy="239713"/>
            </a:xfrm>
            <a:custGeom>
              <a:avLst/>
              <a:gdLst>
                <a:gd name="T0" fmla="*/ 301 w 602"/>
                <a:gd name="T1" fmla="*/ 602 h 602"/>
                <a:gd name="T2" fmla="*/ 0 w 602"/>
                <a:gd name="T3" fmla="*/ 301 h 602"/>
                <a:gd name="T4" fmla="*/ 301 w 602"/>
                <a:gd name="T5" fmla="*/ 0 h 602"/>
                <a:gd name="T6" fmla="*/ 602 w 602"/>
                <a:gd name="T7" fmla="*/ 301 h 602"/>
                <a:gd name="T8" fmla="*/ 301 w 602"/>
                <a:gd name="T9" fmla="*/ 602 h 602"/>
                <a:gd name="T10" fmla="*/ 301 w 602"/>
                <a:gd name="T11" fmla="*/ 35 h 602"/>
                <a:gd name="T12" fmla="*/ 35 w 602"/>
                <a:gd name="T13" fmla="*/ 301 h 602"/>
                <a:gd name="T14" fmla="*/ 301 w 602"/>
                <a:gd name="T15" fmla="*/ 568 h 602"/>
                <a:gd name="T16" fmla="*/ 567 w 602"/>
                <a:gd name="T17" fmla="*/ 301 h 602"/>
                <a:gd name="T18" fmla="*/ 301 w 602"/>
                <a:gd name="T19" fmla="*/ 35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2" h="602">
                  <a:moveTo>
                    <a:pt x="301" y="602"/>
                  </a:moveTo>
                  <a:cubicBezTo>
                    <a:pt x="135" y="602"/>
                    <a:pt x="0" y="467"/>
                    <a:pt x="0" y="301"/>
                  </a:cubicBezTo>
                  <a:cubicBezTo>
                    <a:pt x="0" y="135"/>
                    <a:pt x="135" y="0"/>
                    <a:pt x="301" y="0"/>
                  </a:cubicBezTo>
                  <a:cubicBezTo>
                    <a:pt x="467" y="0"/>
                    <a:pt x="602" y="135"/>
                    <a:pt x="602" y="301"/>
                  </a:cubicBezTo>
                  <a:cubicBezTo>
                    <a:pt x="602" y="467"/>
                    <a:pt x="467" y="602"/>
                    <a:pt x="301" y="602"/>
                  </a:cubicBezTo>
                  <a:close/>
                  <a:moveTo>
                    <a:pt x="301" y="35"/>
                  </a:moveTo>
                  <a:cubicBezTo>
                    <a:pt x="154" y="35"/>
                    <a:pt x="35" y="154"/>
                    <a:pt x="35" y="301"/>
                  </a:cubicBezTo>
                  <a:cubicBezTo>
                    <a:pt x="35" y="448"/>
                    <a:pt x="154" y="568"/>
                    <a:pt x="301" y="568"/>
                  </a:cubicBezTo>
                  <a:cubicBezTo>
                    <a:pt x="448" y="568"/>
                    <a:pt x="567" y="448"/>
                    <a:pt x="567" y="301"/>
                  </a:cubicBezTo>
                  <a:cubicBezTo>
                    <a:pt x="567" y="154"/>
                    <a:pt x="448" y="35"/>
                    <a:pt x="301" y="3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184"/>
            <p:cNvSpPr>
              <a:spLocks/>
            </p:cNvSpPr>
            <p:nvPr/>
          </p:nvSpPr>
          <p:spPr bwMode="auto">
            <a:xfrm>
              <a:off x="7664549" y="3662363"/>
              <a:ext cx="66675" cy="77788"/>
            </a:xfrm>
            <a:custGeom>
              <a:avLst/>
              <a:gdLst>
                <a:gd name="T0" fmla="*/ 42 w 42"/>
                <a:gd name="T1" fmla="*/ 25 h 49"/>
                <a:gd name="T2" fmla="*/ 0 w 42"/>
                <a:gd name="T3" fmla="*/ 49 h 49"/>
                <a:gd name="T4" fmla="*/ 0 w 42"/>
                <a:gd name="T5" fmla="*/ 0 h 49"/>
                <a:gd name="T6" fmla="*/ 42 w 42"/>
                <a:gd name="T7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9">
                  <a:moveTo>
                    <a:pt x="42" y="25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42" y="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170488" y="3564682"/>
            <a:ext cx="185738" cy="269875"/>
            <a:chOff x="5170488" y="3570288"/>
            <a:chExt cx="185738" cy="269875"/>
          </a:xfrm>
        </p:grpSpPr>
        <p:sp>
          <p:nvSpPr>
            <p:cNvPr id="713" name="Freeform 185"/>
            <p:cNvSpPr>
              <a:spLocks/>
            </p:cNvSpPr>
            <p:nvPr/>
          </p:nvSpPr>
          <p:spPr bwMode="auto">
            <a:xfrm>
              <a:off x="5186363" y="3586163"/>
              <a:ext cx="153988" cy="222250"/>
            </a:xfrm>
            <a:custGeom>
              <a:avLst/>
              <a:gdLst>
                <a:gd name="T0" fmla="*/ 344 w 389"/>
                <a:gd name="T1" fmla="*/ 319 h 559"/>
                <a:gd name="T2" fmla="*/ 195 w 389"/>
                <a:gd name="T3" fmla="*/ 559 h 559"/>
                <a:gd name="T4" fmla="*/ 45 w 389"/>
                <a:gd name="T5" fmla="*/ 319 h 559"/>
                <a:gd name="T6" fmla="*/ 0 w 389"/>
                <a:gd name="T7" fmla="*/ 194 h 559"/>
                <a:gd name="T8" fmla="*/ 195 w 389"/>
                <a:gd name="T9" fmla="*/ 0 h 559"/>
                <a:gd name="T10" fmla="*/ 389 w 389"/>
                <a:gd name="T11" fmla="*/ 194 h 559"/>
                <a:gd name="T12" fmla="*/ 344 w 389"/>
                <a:gd name="T13" fmla="*/ 319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9" h="559">
                  <a:moveTo>
                    <a:pt x="344" y="319"/>
                  </a:moveTo>
                  <a:cubicBezTo>
                    <a:pt x="308" y="369"/>
                    <a:pt x="230" y="500"/>
                    <a:pt x="195" y="559"/>
                  </a:cubicBezTo>
                  <a:cubicBezTo>
                    <a:pt x="160" y="500"/>
                    <a:pt x="81" y="369"/>
                    <a:pt x="45" y="319"/>
                  </a:cubicBezTo>
                  <a:cubicBezTo>
                    <a:pt x="15" y="276"/>
                    <a:pt x="0" y="236"/>
                    <a:pt x="0" y="194"/>
                  </a:cubicBezTo>
                  <a:cubicBezTo>
                    <a:pt x="0" y="87"/>
                    <a:pt x="88" y="0"/>
                    <a:pt x="195" y="0"/>
                  </a:cubicBezTo>
                  <a:cubicBezTo>
                    <a:pt x="302" y="0"/>
                    <a:pt x="389" y="87"/>
                    <a:pt x="389" y="194"/>
                  </a:cubicBezTo>
                  <a:cubicBezTo>
                    <a:pt x="389" y="236"/>
                    <a:pt x="374" y="276"/>
                    <a:pt x="344" y="3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186"/>
            <p:cNvSpPr>
              <a:spLocks/>
            </p:cNvSpPr>
            <p:nvPr/>
          </p:nvSpPr>
          <p:spPr bwMode="auto">
            <a:xfrm>
              <a:off x="5262563" y="3586163"/>
              <a:ext cx="77788" cy="222250"/>
            </a:xfrm>
            <a:custGeom>
              <a:avLst/>
              <a:gdLst>
                <a:gd name="T0" fmla="*/ 0 w 194"/>
                <a:gd name="T1" fmla="*/ 0 h 559"/>
                <a:gd name="T2" fmla="*/ 0 w 194"/>
                <a:gd name="T3" fmla="*/ 559 h 559"/>
                <a:gd name="T4" fmla="*/ 149 w 194"/>
                <a:gd name="T5" fmla="*/ 319 h 559"/>
                <a:gd name="T6" fmla="*/ 194 w 194"/>
                <a:gd name="T7" fmla="*/ 194 h 559"/>
                <a:gd name="T8" fmla="*/ 0 w 194"/>
                <a:gd name="T9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35" y="500"/>
                    <a:pt x="113" y="369"/>
                    <a:pt x="149" y="319"/>
                  </a:cubicBezTo>
                  <a:cubicBezTo>
                    <a:pt x="179" y="276"/>
                    <a:pt x="194" y="236"/>
                    <a:pt x="194" y="194"/>
                  </a:cubicBezTo>
                  <a:cubicBezTo>
                    <a:pt x="194" y="87"/>
                    <a:pt x="107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187"/>
            <p:cNvSpPr>
              <a:spLocks noEditPoints="1"/>
            </p:cNvSpPr>
            <p:nvPr/>
          </p:nvSpPr>
          <p:spPr bwMode="auto">
            <a:xfrm>
              <a:off x="5170488" y="3570288"/>
              <a:ext cx="185738" cy="269875"/>
            </a:xfrm>
            <a:custGeom>
              <a:avLst/>
              <a:gdLst>
                <a:gd name="T0" fmla="*/ 234 w 468"/>
                <a:gd name="T1" fmla="*/ 0 h 677"/>
                <a:gd name="T2" fmla="*/ 0 w 468"/>
                <a:gd name="T3" fmla="*/ 234 h 677"/>
                <a:gd name="T4" fmla="*/ 52 w 468"/>
                <a:gd name="T5" fmla="*/ 382 h 677"/>
                <a:gd name="T6" fmla="*/ 217 w 468"/>
                <a:gd name="T7" fmla="*/ 648 h 677"/>
                <a:gd name="T8" fmla="*/ 234 w 468"/>
                <a:gd name="T9" fmla="*/ 677 h 677"/>
                <a:gd name="T10" fmla="*/ 251 w 468"/>
                <a:gd name="T11" fmla="*/ 648 h 677"/>
                <a:gd name="T12" fmla="*/ 415 w 468"/>
                <a:gd name="T13" fmla="*/ 382 h 677"/>
                <a:gd name="T14" fmla="*/ 468 w 468"/>
                <a:gd name="T15" fmla="*/ 234 h 677"/>
                <a:gd name="T16" fmla="*/ 234 w 468"/>
                <a:gd name="T17" fmla="*/ 0 h 677"/>
                <a:gd name="T18" fmla="*/ 383 w 468"/>
                <a:gd name="T19" fmla="*/ 359 h 677"/>
                <a:gd name="T20" fmla="*/ 234 w 468"/>
                <a:gd name="T21" fmla="*/ 599 h 677"/>
                <a:gd name="T22" fmla="*/ 84 w 468"/>
                <a:gd name="T23" fmla="*/ 359 h 677"/>
                <a:gd name="T24" fmla="*/ 39 w 468"/>
                <a:gd name="T25" fmla="*/ 234 h 677"/>
                <a:gd name="T26" fmla="*/ 234 w 468"/>
                <a:gd name="T27" fmla="*/ 40 h 677"/>
                <a:gd name="T28" fmla="*/ 428 w 468"/>
                <a:gd name="T29" fmla="*/ 234 h 677"/>
                <a:gd name="T30" fmla="*/ 383 w 468"/>
                <a:gd name="T31" fmla="*/ 35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8" h="677">
                  <a:moveTo>
                    <a:pt x="234" y="0"/>
                  </a:moveTo>
                  <a:cubicBezTo>
                    <a:pt x="105" y="0"/>
                    <a:pt x="0" y="105"/>
                    <a:pt x="0" y="234"/>
                  </a:cubicBezTo>
                  <a:cubicBezTo>
                    <a:pt x="0" y="284"/>
                    <a:pt x="17" y="333"/>
                    <a:pt x="52" y="382"/>
                  </a:cubicBezTo>
                  <a:cubicBezTo>
                    <a:pt x="97" y="444"/>
                    <a:pt x="215" y="646"/>
                    <a:pt x="217" y="648"/>
                  </a:cubicBezTo>
                  <a:cubicBezTo>
                    <a:pt x="234" y="677"/>
                    <a:pt x="234" y="677"/>
                    <a:pt x="234" y="677"/>
                  </a:cubicBezTo>
                  <a:cubicBezTo>
                    <a:pt x="251" y="648"/>
                    <a:pt x="251" y="648"/>
                    <a:pt x="251" y="648"/>
                  </a:cubicBezTo>
                  <a:cubicBezTo>
                    <a:pt x="252" y="646"/>
                    <a:pt x="371" y="444"/>
                    <a:pt x="415" y="382"/>
                  </a:cubicBezTo>
                  <a:cubicBezTo>
                    <a:pt x="451" y="333"/>
                    <a:pt x="468" y="284"/>
                    <a:pt x="468" y="234"/>
                  </a:cubicBezTo>
                  <a:cubicBezTo>
                    <a:pt x="468" y="105"/>
                    <a:pt x="363" y="0"/>
                    <a:pt x="234" y="0"/>
                  </a:cubicBezTo>
                  <a:close/>
                  <a:moveTo>
                    <a:pt x="383" y="359"/>
                  </a:moveTo>
                  <a:cubicBezTo>
                    <a:pt x="347" y="409"/>
                    <a:pt x="269" y="540"/>
                    <a:pt x="234" y="599"/>
                  </a:cubicBezTo>
                  <a:cubicBezTo>
                    <a:pt x="199" y="540"/>
                    <a:pt x="120" y="409"/>
                    <a:pt x="84" y="359"/>
                  </a:cubicBezTo>
                  <a:cubicBezTo>
                    <a:pt x="54" y="316"/>
                    <a:pt x="39" y="276"/>
                    <a:pt x="39" y="234"/>
                  </a:cubicBezTo>
                  <a:cubicBezTo>
                    <a:pt x="39" y="127"/>
                    <a:pt x="126" y="40"/>
                    <a:pt x="234" y="40"/>
                  </a:cubicBezTo>
                  <a:cubicBezTo>
                    <a:pt x="341" y="40"/>
                    <a:pt x="428" y="127"/>
                    <a:pt x="428" y="234"/>
                  </a:cubicBezTo>
                  <a:cubicBezTo>
                    <a:pt x="428" y="276"/>
                    <a:pt x="413" y="316"/>
                    <a:pt x="383" y="35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Oval 188"/>
            <p:cNvSpPr>
              <a:spLocks noChangeArrowheads="1"/>
            </p:cNvSpPr>
            <p:nvPr/>
          </p:nvSpPr>
          <p:spPr bwMode="auto">
            <a:xfrm>
              <a:off x="5233988" y="3633788"/>
              <a:ext cx="58738" cy="5873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878013" y="3600400"/>
            <a:ext cx="300038" cy="198438"/>
            <a:chOff x="1878013" y="3616177"/>
            <a:chExt cx="300038" cy="198438"/>
          </a:xfrm>
        </p:grpSpPr>
        <p:sp>
          <p:nvSpPr>
            <p:cNvPr id="717" name="Rectangle 189"/>
            <p:cNvSpPr>
              <a:spLocks noChangeArrowheads="1"/>
            </p:cNvSpPr>
            <p:nvPr/>
          </p:nvSpPr>
          <p:spPr bwMode="auto">
            <a:xfrm>
              <a:off x="1892300" y="3630464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Rectangle 190"/>
            <p:cNvSpPr>
              <a:spLocks noChangeArrowheads="1"/>
            </p:cNvSpPr>
            <p:nvPr/>
          </p:nvSpPr>
          <p:spPr bwMode="auto">
            <a:xfrm>
              <a:off x="2028825" y="3630464"/>
              <a:ext cx="136525" cy="1714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191"/>
            <p:cNvSpPr>
              <a:spLocks noEditPoints="1"/>
            </p:cNvSpPr>
            <p:nvPr/>
          </p:nvSpPr>
          <p:spPr bwMode="auto">
            <a:xfrm>
              <a:off x="1878013" y="3616177"/>
              <a:ext cx="300038" cy="198438"/>
            </a:xfrm>
            <a:custGeom>
              <a:avLst/>
              <a:gdLst>
                <a:gd name="T0" fmla="*/ 0 w 189"/>
                <a:gd name="T1" fmla="*/ 0 h 125"/>
                <a:gd name="T2" fmla="*/ 0 w 189"/>
                <a:gd name="T3" fmla="*/ 125 h 125"/>
                <a:gd name="T4" fmla="*/ 189 w 189"/>
                <a:gd name="T5" fmla="*/ 125 h 125"/>
                <a:gd name="T6" fmla="*/ 189 w 189"/>
                <a:gd name="T7" fmla="*/ 0 h 125"/>
                <a:gd name="T8" fmla="*/ 0 w 189"/>
                <a:gd name="T9" fmla="*/ 0 h 125"/>
                <a:gd name="T10" fmla="*/ 181 w 189"/>
                <a:gd name="T11" fmla="*/ 117 h 125"/>
                <a:gd name="T12" fmla="*/ 9 w 189"/>
                <a:gd name="T13" fmla="*/ 117 h 125"/>
                <a:gd name="T14" fmla="*/ 9 w 189"/>
                <a:gd name="T15" fmla="*/ 9 h 125"/>
                <a:gd name="T16" fmla="*/ 181 w 189"/>
                <a:gd name="T17" fmla="*/ 9 h 125"/>
                <a:gd name="T18" fmla="*/ 181 w 189"/>
                <a:gd name="T19" fmla="*/ 117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125">
                  <a:moveTo>
                    <a:pt x="0" y="0"/>
                  </a:moveTo>
                  <a:lnTo>
                    <a:pt x="0" y="125"/>
                  </a:lnTo>
                  <a:lnTo>
                    <a:pt x="189" y="125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181" y="117"/>
                  </a:moveTo>
                  <a:lnTo>
                    <a:pt x="9" y="117"/>
                  </a:lnTo>
                  <a:lnTo>
                    <a:pt x="9" y="9"/>
                  </a:lnTo>
                  <a:lnTo>
                    <a:pt x="181" y="9"/>
                  </a:lnTo>
                  <a:lnTo>
                    <a:pt x="181" y="11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Rectangle 192"/>
            <p:cNvSpPr>
              <a:spLocks noChangeArrowheads="1"/>
            </p:cNvSpPr>
            <p:nvPr/>
          </p:nvSpPr>
          <p:spPr bwMode="auto">
            <a:xfrm>
              <a:off x="1914525" y="3657452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Rectangle 193"/>
            <p:cNvSpPr>
              <a:spLocks noChangeArrowheads="1"/>
            </p:cNvSpPr>
            <p:nvPr/>
          </p:nvSpPr>
          <p:spPr bwMode="auto">
            <a:xfrm>
              <a:off x="1914525" y="3692377"/>
              <a:ext cx="92075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Rectangle 194"/>
            <p:cNvSpPr>
              <a:spLocks noChangeArrowheads="1"/>
            </p:cNvSpPr>
            <p:nvPr/>
          </p:nvSpPr>
          <p:spPr bwMode="auto">
            <a:xfrm>
              <a:off x="1914525" y="3725714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Rectangle 195"/>
            <p:cNvSpPr>
              <a:spLocks noChangeArrowheads="1"/>
            </p:cNvSpPr>
            <p:nvPr/>
          </p:nvSpPr>
          <p:spPr bwMode="auto">
            <a:xfrm>
              <a:off x="1914525" y="3760639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Freeform 196"/>
            <p:cNvSpPr>
              <a:spLocks noEditPoints="1"/>
            </p:cNvSpPr>
            <p:nvPr/>
          </p:nvSpPr>
          <p:spPr bwMode="auto">
            <a:xfrm>
              <a:off x="2065338" y="3670152"/>
              <a:ext cx="61913" cy="92075"/>
            </a:xfrm>
            <a:custGeom>
              <a:avLst/>
              <a:gdLst>
                <a:gd name="T0" fmla="*/ 35 w 156"/>
                <a:gd name="T1" fmla="*/ 143 h 232"/>
                <a:gd name="T2" fmla="*/ 35 w 156"/>
                <a:gd name="T3" fmla="*/ 232 h 232"/>
                <a:gd name="T4" fmla="*/ 78 w 156"/>
                <a:gd name="T5" fmla="*/ 206 h 232"/>
                <a:gd name="T6" fmla="*/ 121 w 156"/>
                <a:gd name="T7" fmla="*/ 232 h 232"/>
                <a:gd name="T8" fmla="*/ 121 w 156"/>
                <a:gd name="T9" fmla="*/ 143 h 232"/>
                <a:gd name="T10" fmla="*/ 156 w 156"/>
                <a:gd name="T11" fmla="*/ 78 h 232"/>
                <a:gd name="T12" fmla="*/ 78 w 156"/>
                <a:gd name="T13" fmla="*/ 0 h 232"/>
                <a:gd name="T14" fmla="*/ 0 w 156"/>
                <a:gd name="T15" fmla="*/ 78 h 232"/>
                <a:gd name="T16" fmla="*/ 35 w 156"/>
                <a:gd name="T17" fmla="*/ 143 h 232"/>
                <a:gd name="T18" fmla="*/ 78 w 156"/>
                <a:gd name="T19" fmla="*/ 35 h 232"/>
                <a:gd name="T20" fmla="*/ 121 w 156"/>
                <a:gd name="T21" fmla="*/ 78 h 232"/>
                <a:gd name="T22" fmla="*/ 78 w 156"/>
                <a:gd name="T23" fmla="*/ 122 h 232"/>
                <a:gd name="T24" fmla="*/ 34 w 156"/>
                <a:gd name="T25" fmla="*/ 78 h 232"/>
                <a:gd name="T26" fmla="*/ 78 w 156"/>
                <a:gd name="T27" fmla="*/ 35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6" h="232">
                  <a:moveTo>
                    <a:pt x="35" y="143"/>
                  </a:moveTo>
                  <a:cubicBezTo>
                    <a:pt x="35" y="232"/>
                    <a:pt x="35" y="232"/>
                    <a:pt x="35" y="232"/>
                  </a:cubicBezTo>
                  <a:cubicBezTo>
                    <a:pt x="78" y="206"/>
                    <a:pt x="78" y="206"/>
                    <a:pt x="78" y="206"/>
                  </a:cubicBezTo>
                  <a:cubicBezTo>
                    <a:pt x="121" y="232"/>
                    <a:pt x="121" y="232"/>
                    <a:pt x="121" y="232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42" y="129"/>
                    <a:pt x="156" y="106"/>
                    <a:pt x="156" y="78"/>
                  </a:cubicBezTo>
                  <a:cubicBezTo>
                    <a:pt x="156" y="35"/>
                    <a:pt x="121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06"/>
                    <a:pt x="14" y="129"/>
                    <a:pt x="35" y="143"/>
                  </a:cubicBezTo>
                  <a:close/>
                  <a:moveTo>
                    <a:pt x="78" y="35"/>
                  </a:moveTo>
                  <a:cubicBezTo>
                    <a:pt x="102" y="35"/>
                    <a:pt x="121" y="54"/>
                    <a:pt x="121" y="78"/>
                  </a:cubicBezTo>
                  <a:cubicBezTo>
                    <a:pt x="121" y="102"/>
                    <a:pt x="102" y="122"/>
                    <a:pt x="78" y="122"/>
                  </a:cubicBezTo>
                  <a:cubicBezTo>
                    <a:pt x="54" y="122"/>
                    <a:pt x="34" y="102"/>
                    <a:pt x="34" y="78"/>
                  </a:cubicBezTo>
                  <a:cubicBezTo>
                    <a:pt x="34" y="54"/>
                    <a:pt x="54" y="35"/>
                    <a:pt x="78" y="3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Oval 197"/>
            <p:cNvSpPr>
              <a:spLocks noChangeArrowheads="1"/>
            </p:cNvSpPr>
            <p:nvPr/>
          </p:nvSpPr>
          <p:spPr bwMode="auto">
            <a:xfrm>
              <a:off x="2089150" y="3693964"/>
              <a:ext cx="14288" cy="1428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096963" y="3548013"/>
            <a:ext cx="252413" cy="303213"/>
            <a:chOff x="1096963" y="3573215"/>
            <a:chExt cx="252413" cy="303213"/>
          </a:xfrm>
        </p:grpSpPr>
        <p:sp>
          <p:nvSpPr>
            <p:cNvPr id="726" name="Freeform 198"/>
            <p:cNvSpPr>
              <a:spLocks/>
            </p:cNvSpPr>
            <p:nvPr/>
          </p:nvSpPr>
          <p:spPr bwMode="auto">
            <a:xfrm>
              <a:off x="1111250" y="3587503"/>
              <a:ext cx="171450" cy="231775"/>
            </a:xfrm>
            <a:custGeom>
              <a:avLst/>
              <a:gdLst>
                <a:gd name="T0" fmla="*/ 301 w 434"/>
                <a:gd name="T1" fmla="*/ 567 h 584"/>
                <a:gd name="T2" fmla="*/ 302 w 434"/>
                <a:gd name="T3" fmla="*/ 563 h 584"/>
                <a:gd name="T4" fmla="*/ 303 w 434"/>
                <a:gd name="T5" fmla="*/ 553 h 584"/>
                <a:gd name="T6" fmla="*/ 305 w 434"/>
                <a:gd name="T7" fmla="*/ 547 h 584"/>
                <a:gd name="T8" fmla="*/ 307 w 434"/>
                <a:gd name="T9" fmla="*/ 539 h 584"/>
                <a:gd name="T10" fmla="*/ 309 w 434"/>
                <a:gd name="T11" fmla="*/ 533 h 584"/>
                <a:gd name="T12" fmla="*/ 312 w 434"/>
                <a:gd name="T13" fmla="*/ 526 h 584"/>
                <a:gd name="T14" fmla="*/ 314 w 434"/>
                <a:gd name="T15" fmla="*/ 520 h 584"/>
                <a:gd name="T16" fmla="*/ 318 w 434"/>
                <a:gd name="T17" fmla="*/ 513 h 584"/>
                <a:gd name="T18" fmla="*/ 321 w 434"/>
                <a:gd name="T19" fmla="*/ 507 h 584"/>
                <a:gd name="T20" fmla="*/ 325 w 434"/>
                <a:gd name="T21" fmla="*/ 501 h 584"/>
                <a:gd name="T22" fmla="*/ 329 w 434"/>
                <a:gd name="T23" fmla="*/ 496 h 584"/>
                <a:gd name="T24" fmla="*/ 333 w 434"/>
                <a:gd name="T25" fmla="*/ 490 h 584"/>
                <a:gd name="T26" fmla="*/ 337 w 434"/>
                <a:gd name="T27" fmla="*/ 485 h 584"/>
                <a:gd name="T28" fmla="*/ 342 w 434"/>
                <a:gd name="T29" fmla="*/ 480 h 584"/>
                <a:gd name="T30" fmla="*/ 347 w 434"/>
                <a:gd name="T31" fmla="*/ 474 h 584"/>
                <a:gd name="T32" fmla="*/ 351 w 434"/>
                <a:gd name="T33" fmla="*/ 470 h 584"/>
                <a:gd name="T34" fmla="*/ 357 w 434"/>
                <a:gd name="T35" fmla="*/ 465 h 584"/>
                <a:gd name="T36" fmla="*/ 362 w 434"/>
                <a:gd name="T37" fmla="*/ 462 h 584"/>
                <a:gd name="T38" fmla="*/ 369 w 434"/>
                <a:gd name="T39" fmla="*/ 457 h 584"/>
                <a:gd name="T40" fmla="*/ 373 w 434"/>
                <a:gd name="T41" fmla="*/ 455 h 584"/>
                <a:gd name="T42" fmla="*/ 381 w 434"/>
                <a:gd name="T43" fmla="*/ 450 h 584"/>
                <a:gd name="T44" fmla="*/ 384 w 434"/>
                <a:gd name="T45" fmla="*/ 449 h 584"/>
                <a:gd name="T46" fmla="*/ 434 w 434"/>
                <a:gd name="T47" fmla="*/ 434 h 584"/>
                <a:gd name="T48" fmla="*/ 434 w 434"/>
                <a:gd name="T49" fmla="*/ 434 h 584"/>
                <a:gd name="T50" fmla="*/ 434 w 434"/>
                <a:gd name="T51" fmla="*/ 110 h 584"/>
                <a:gd name="T52" fmla="*/ 323 w 434"/>
                <a:gd name="T53" fmla="*/ 110 h 584"/>
                <a:gd name="T54" fmla="*/ 323 w 434"/>
                <a:gd name="T55" fmla="*/ 0 h 584"/>
                <a:gd name="T56" fmla="*/ 0 w 434"/>
                <a:gd name="T57" fmla="*/ 0 h 584"/>
                <a:gd name="T58" fmla="*/ 0 w 434"/>
                <a:gd name="T59" fmla="*/ 584 h 584"/>
                <a:gd name="T60" fmla="*/ 301 w 434"/>
                <a:gd name="T61" fmla="*/ 584 h 584"/>
                <a:gd name="T62" fmla="*/ 301 w 434"/>
                <a:gd name="T63" fmla="*/ 582 h 584"/>
                <a:gd name="T64" fmla="*/ 301 w 434"/>
                <a:gd name="T65" fmla="*/ 567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4" h="584">
                  <a:moveTo>
                    <a:pt x="301" y="567"/>
                  </a:moveTo>
                  <a:cubicBezTo>
                    <a:pt x="301" y="566"/>
                    <a:pt x="302" y="564"/>
                    <a:pt x="302" y="563"/>
                  </a:cubicBezTo>
                  <a:cubicBezTo>
                    <a:pt x="302" y="559"/>
                    <a:pt x="303" y="556"/>
                    <a:pt x="303" y="553"/>
                  </a:cubicBezTo>
                  <a:cubicBezTo>
                    <a:pt x="304" y="551"/>
                    <a:pt x="304" y="549"/>
                    <a:pt x="305" y="547"/>
                  </a:cubicBezTo>
                  <a:cubicBezTo>
                    <a:pt x="305" y="545"/>
                    <a:pt x="306" y="542"/>
                    <a:pt x="307" y="539"/>
                  </a:cubicBezTo>
                  <a:cubicBezTo>
                    <a:pt x="308" y="537"/>
                    <a:pt x="308" y="535"/>
                    <a:pt x="309" y="533"/>
                  </a:cubicBezTo>
                  <a:cubicBezTo>
                    <a:pt x="310" y="531"/>
                    <a:pt x="311" y="528"/>
                    <a:pt x="312" y="526"/>
                  </a:cubicBezTo>
                  <a:cubicBezTo>
                    <a:pt x="312" y="524"/>
                    <a:pt x="313" y="522"/>
                    <a:pt x="314" y="520"/>
                  </a:cubicBezTo>
                  <a:cubicBezTo>
                    <a:pt x="315" y="518"/>
                    <a:pt x="316" y="515"/>
                    <a:pt x="318" y="513"/>
                  </a:cubicBezTo>
                  <a:cubicBezTo>
                    <a:pt x="319" y="511"/>
                    <a:pt x="320" y="509"/>
                    <a:pt x="321" y="507"/>
                  </a:cubicBezTo>
                  <a:cubicBezTo>
                    <a:pt x="322" y="505"/>
                    <a:pt x="323" y="503"/>
                    <a:pt x="325" y="501"/>
                  </a:cubicBezTo>
                  <a:cubicBezTo>
                    <a:pt x="326" y="499"/>
                    <a:pt x="327" y="497"/>
                    <a:pt x="329" y="496"/>
                  </a:cubicBezTo>
                  <a:cubicBezTo>
                    <a:pt x="330" y="494"/>
                    <a:pt x="331" y="492"/>
                    <a:pt x="333" y="490"/>
                  </a:cubicBezTo>
                  <a:cubicBezTo>
                    <a:pt x="334" y="488"/>
                    <a:pt x="336" y="486"/>
                    <a:pt x="337" y="485"/>
                  </a:cubicBezTo>
                  <a:cubicBezTo>
                    <a:pt x="339" y="483"/>
                    <a:pt x="340" y="481"/>
                    <a:pt x="342" y="480"/>
                  </a:cubicBezTo>
                  <a:cubicBezTo>
                    <a:pt x="343" y="478"/>
                    <a:pt x="345" y="476"/>
                    <a:pt x="347" y="474"/>
                  </a:cubicBezTo>
                  <a:cubicBezTo>
                    <a:pt x="348" y="473"/>
                    <a:pt x="350" y="472"/>
                    <a:pt x="351" y="470"/>
                  </a:cubicBezTo>
                  <a:cubicBezTo>
                    <a:pt x="353" y="469"/>
                    <a:pt x="355" y="467"/>
                    <a:pt x="357" y="465"/>
                  </a:cubicBezTo>
                  <a:cubicBezTo>
                    <a:pt x="359" y="464"/>
                    <a:pt x="360" y="463"/>
                    <a:pt x="362" y="462"/>
                  </a:cubicBezTo>
                  <a:cubicBezTo>
                    <a:pt x="364" y="460"/>
                    <a:pt x="366" y="459"/>
                    <a:pt x="369" y="457"/>
                  </a:cubicBezTo>
                  <a:cubicBezTo>
                    <a:pt x="370" y="456"/>
                    <a:pt x="371" y="455"/>
                    <a:pt x="373" y="455"/>
                  </a:cubicBezTo>
                  <a:cubicBezTo>
                    <a:pt x="375" y="453"/>
                    <a:pt x="378" y="451"/>
                    <a:pt x="381" y="450"/>
                  </a:cubicBezTo>
                  <a:cubicBezTo>
                    <a:pt x="382" y="449"/>
                    <a:pt x="383" y="449"/>
                    <a:pt x="384" y="449"/>
                  </a:cubicBezTo>
                  <a:cubicBezTo>
                    <a:pt x="399" y="441"/>
                    <a:pt x="416" y="436"/>
                    <a:pt x="434" y="434"/>
                  </a:cubicBezTo>
                  <a:cubicBezTo>
                    <a:pt x="434" y="434"/>
                    <a:pt x="434" y="434"/>
                    <a:pt x="434" y="434"/>
                  </a:cubicBezTo>
                  <a:cubicBezTo>
                    <a:pt x="434" y="110"/>
                    <a:pt x="434" y="110"/>
                    <a:pt x="434" y="110"/>
                  </a:cubicBezTo>
                  <a:cubicBezTo>
                    <a:pt x="323" y="110"/>
                    <a:pt x="323" y="110"/>
                    <a:pt x="323" y="11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4"/>
                    <a:pt x="0" y="584"/>
                    <a:pt x="0" y="584"/>
                  </a:cubicBezTo>
                  <a:cubicBezTo>
                    <a:pt x="301" y="584"/>
                    <a:pt x="301" y="584"/>
                    <a:pt x="301" y="584"/>
                  </a:cubicBezTo>
                  <a:cubicBezTo>
                    <a:pt x="301" y="584"/>
                    <a:pt x="301" y="583"/>
                    <a:pt x="301" y="582"/>
                  </a:cubicBezTo>
                  <a:cubicBezTo>
                    <a:pt x="301" y="577"/>
                    <a:pt x="301" y="572"/>
                    <a:pt x="301" y="5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199"/>
            <p:cNvSpPr>
              <a:spLocks/>
            </p:cNvSpPr>
            <p:nvPr/>
          </p:nvSpPr>
          <p:spPr bwMode="auto">
            <a:xfrm>
              <a:off x="1195388" y="3587503"/>
              <a:ext cx="87313" cy="231775"/>
            </a:xfrm>
            <a:custGeom>
              <a:avLst/>
              <a:gdLst>
                <a:gd name="T0" fmla="*/ 88 w 221"/>
                <a:gd name="T1" fmla="*/ 582 h 584"/>
                <a:gd name="T2" fmla="*/ 221 w 221"/>
                <a:gd name="T3" fmla="*/ 434 h 584"/>
                <a:gd name="T4" fmla="*/ 221 w 221"/>
                <a:gd name="T5" fmla="*/ 110 h 584"/>
                <a:gd name="T6" fmla="*/ 110 w 221"/>
                <a:gd name="T7" fmla="*/ 110 h 584"/>
                <a:gd name="T8" fmla="*/ 110 w 221"/>
                <a:gd name="T9" fmla="*/ 0 h 584"/>
                <a:gd name="T10" fmla="*/ 0 w 221"/>
                <a:gd name="T11" fmla="*/ 0 h 584"/>
                <a:gd name="T12" fmla="*/ 0 w 221"/>
                <a:gd name="T13" fmla="*/ 584 h 584"/>
                <a:gd name="T14" fmla="*/ 88 w 221"/>
                <a:gd name="T15" fmla="*/ 584 h 584"/>
                <a:gd name="T16" fmla="*/ 88 w 221"/>
                <a:gd name="T17" fmla="*/ 582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" h="584">
                  <a:moveTo>
                    <a:pt x="88" y="582"/>
                  </a:moveTo>
                  <a:cubicBezTo>
                    <a:pt x="88" y="505"/>
                    <a:pt x="146" y="442"/>
                    <a:pt x="221" y="434"/>
                  </a:cubicBezTo>
                  <a:cubicBezTo>
                    <a:pt x="221" y="110"/>
                    <a:pt x="221" y="110"/>
                    <a:pt x="221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0"/>
                    <a:pt x="110" y="0"/>
                    <a:pt x="1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4"/>
                    <a:pt x="0" y="584"/>
                    <a:pt x="0" y="584"/>
                  </a:cubicBezTo>
                  <a:cubicBezTo>
                    <a:pt x="88" y="584"/>
                    <a:pt x="88" y="584"/>
                    <a:pt x="88" y="584"/>
                  </a:cubicBezTo>
                  <a:cubicBezTo>
                    <a:pt x="88" y="584"/>
                    <a:pt x="88" y="583"/>
                    <a:pt x="88" y="582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Rectangle 200"/>
            <p:cNvSpPr>
              <a:spLocks noChangeArrowheads="1"/>
            </p:cNvSpPr>
            <p:nvPr/>
          </p:nvSpPr>
          <p:spPr bwMode="auto">
            <a:xfrm>
              <a:off x="1130300" y="3684340"/>
              <a:ext cx="30163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Rectangle 201"/>
            <p:cNvSpPr>
              <a:spLocks noChangeArrowheads="1"/>
            </p:cNvSpPr>
            <p:nvPr/>
          </p:nvSpPr>
          <p:spPr bwMode="auto">
            <a:xfrm>
              <a:off x="1181100" y="3684340"/>
              <a:ext cx="28575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Rectangle 202"/>
            <p:cNvSpPr>
              <a:spLocks noChangeArrowheads="1"/>
            </p:cNvSpPr>
            <p:nvPr/>
          </p:nvSpPr>
          <p:spPr bwMode="auto">
            <a:xfrm>
              <a:off x="1231900" y="3684340"/>
              <a:ext cx="28575" cy="2857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203"/>
            <p:cNvSpPr>
              <a:spLocks/>
            </p:cNvSpPr>
            <p:nvPr/>
          </p:nvSpPr>
          <p:spPr bwMode="auto">
            <a:xfrm>
              <a:off x="1096963" y="3573215"/>
              <a:ext cx="200025" cy="258763"/>
            </a:xfrm>
            <a:custGeom>
              <a:avLst/>
              <a:gdLst>
                <a:gd name="T0" fmla="*/ 335 w 502"/>
                <a:gd name="T1" fmla="*/ 619 h 654"/>
                <a:gd name="T2" fmla="*/ 34 w 502"/>
                <a:gd name="T3" fmla="*/ 619 h 654"/>
                <a:gd name="T4" fmla="*/ 34 w 502"/>
                <a:gd name="T5" fmla="*/ 35 h 654"/>
                <a:gd name="T6" fmla="*/ 357 w 502"/>
                <a:gd name="T7" fmla="*/ 35 h 654"/>
                <a:gd name="T8" fmla="*/ 357 w 502"/>
                <a:gd name="T9" fmla="*/ 145 h 654"/>
                <a:gd name="T10" fmla="*/ 468 w 502"/>
                <a:gd name="T11" fmla="*/ 145 h 654"/>
                <a:gd name="T12" fmla="*/ 468 w 502"/>
                <a:gd name="T13" fmla="*/ 469 h 654"/>
                <a:gd name="T14" fmla="*/ 485 w 502"/>
                <a:gd name="T15" fmla="*/ 468 h 654"/>
                <a:gd name="T16" fmla="*/ 502 w 502"/>
                <a:gd name="T17" fmla="*/ 469 h 654"/>
                <a:gd name="T18" fmla="*/ 502 w 502"/>
                <a:gd name="T19" fmla="*/ 121 h 654"/>
                <a:gd name="T20" fmla="*/ 381 w 502"/>
                <a:gd name="T21" fmla="*/ 0 h 654"/>
                <a:gd name="T22" fmla="*/ 0 w 502"/>
                <a:gd name="T23" fmla="*/ 0 h 654"/>
                <a:gd name="T24" fmla="*/ 0 w 502"/>
                <a:gd name="T25" fmla="*/ 654 h 654"/>
                <a:gd name="T26" fmla="*/ 339 w 502"/>
                <a:gd name="T27" fmla="*/ 654 h 654"/>
                <a:gd name="T28" fmla="*/ 335 w 502"/>
                <a:gd name="T29" fmla="*/ 619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2" h="654">
                  <a:moveTo>
                    <a:pt x="335" y="619"/>
                  </a:moveTo>
                  <a:cubicBezTo>
                    <a:pt x="34" y="619"/>
                    <a:pt x="34" y="619"/>
                    <a:pt x="34" y="619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57" y="145"/>
                    <a:pt x="357" y="145"/>
                    <a:pt x="357" y="145"/>
                  </a:cubicBezTo>
                  <a:cubicBezTo>
                    <a:pt x="468" y="145"/>
                    <a:pt x="468" y="145"/>
                    <a:pt x="468" y="145"/>
                  </a:cubicBezTo>
                  <a:cubicBezTo>
                    <a:pt x="468" y="469"/>
                    <a:pt x="468" y="469"/>
                    <a:pt x="468" y="469"/>
                  </a:cubicBezTo>
                  <a:cubicBezTo>
                    <a:pt x="473" y="468"/>
                    <a:pt x="479" y="468"/>
                    <a:pt x="485" y="468"/>
                  </a:cubicBezTo>
                  <a:cubicBezTo>
                    <a:pt x="491" y="468"/>
                    <a:pt x="496" y="468"/>
                    <a:pt x="502" y="469"/>
                  </a:cubicBezTo>
                  <a:cubicBezTo>
                    <a:pt x="502" y="121"/>
                    <a:pt x="502" y="121"/>
                    <a:pt x="502" y="121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339" y="654"/>
                    <a:pt x="339" y="654"/>
                    <a:pt x="339" y="654"/>
                  </a:cubicBezTo>
                  <a:cubicBezTo>
                    <a:pt x="336" y="643"/>
                    <a:pt x="335" y="631"/>
                    <a:pt x="335" y="61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Oval 204"/>
            <p:cNvSpPr>
              <a:spLocks noChangeArrowheads="1"/>
            </p:cNvSpPr>
            <p:nvPr/>
          </p:nvSpPr>
          <p:spPr bwMode="auto">
            <a:xfrm>
              <a:off x="1230313" y="3758953"/>
              <a:ext cx="119063" cy="117475"/>
            </a:xfrm>
            <a:prstGeom prst="ellipse">
              <a:avLst/>
            </a:pr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Oval 206"/>
            <p:cNvSpPr>
              <a:spLocks noChangeArrowheads="1"/>
            </p:cNvSpPr>
            <p:nvPr/>
          </p:nvSpPr>
          <p:spPr bwMode="auto">
            <a:xfrm>
              <a:off x="1244601" y="3771653"/>
              <a:ext cx="90488" cy="920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07"/>
            <p:cNvSpPr>
              <a:spLocks/>
            </p:cNvSpPr>
            <p:nvPr/>
          </p:nvSpPr>
          <p:spPr bwMode="auto">
            <a:xfrm>
              <a:off x="1263651" y="3795465"/>
              <a:ext cx="50800" cy="49213"/>
            </a:xfrm>
            <a:custGeom>
              <a:avLst/>
              <a:gdLst>
                <a:gd name="T0" fmla="*/ 14 w 32"/>
                <a:gd name="T1" fmla="*/ 31 h 31"/>
                <a:gd name="T2" fmla="*/ 0 w 32"/>
                <a:gd name="T3" fmla="*/ 18 h 31"/>
                <a:gd name="T4" fmla="*/ 5 w 32"/>
                <a:gd name="T5" fmla="*/ 12 h 31"/>
                <a:gd name="T6" fmla="*/ 12 w 32"/>
                <a:gd name="T7" fmla="*/ 19 h 31"/>
                <a:gd name="T8" fmla="*/ 25 w 32"/>
                <a:gd name="T9" fmla="*/ 0 h 31"/>
                <a:gd name="T10" fmla="*/ 32 w 32"/>
                <a:gd name="T11" fmla="*/ 5 h 31"/>
                <a:gd name="T12" fmla="*/ 14 w 32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1">
                  <a:moveTo>
                    <a:pt x="14" y="31"/>
                  </a:moveTo>
                  <a:lnTo>
                    <a:pt x="0" y="18"/>
                  </a:lnTo>
                  <a:lnTo>
                    <a:pt x="5" y="12"/>
                  </a:lnTo>
                  <a:lnTo>
                    <a:pt x="12" y="19"/>
                  </a:lnTo>
                  <a:lnTo>
                    <a:pt x="25" y="0"/>
                  </a:lnTo>
                  <a:lnTo>
                    <a:pt x="32" y="5"/>
                  </a:lnTo>
                  <a:lnTo>
                    <a:pt x="14" y="3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16"/>
          <p:cNvGrpSpPr/>
          <p:nvPr/>
        </p:nvGrpSpPr>
        <p:grpSpPr>
          <a:xfrm>
            <a:off x="2733676" y="3582864"/>
            <a:ext cx="217488" cy="261938"/>
            <a:chOff x="2733676" y="3604866"/>
            <a:chExt cx="217488" cy="261938"/>
          </a:xfrm>
        </p:grpSpPr>
        <p:sp>
          <p:nvSpPr>
            <p:cNvPr id="326" name="Rectangle 208"/>
            <p:cNvSpPr>
              <a:spLocks noChangeArrowheads="1"/>
            </p:cNvSpPr>
            <p:nvPr/>
          </p:nvSpPr>
          <p:spPr bwMode="auto">
            <a:xfrm>
              <a:off x="2754313" y="3625504"/>
              <a:ext cx="176213" cy="80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Rectangle 209"/>
            <p:cNvSpPr>
              <a:spLocks noChangeArrowheads="1"/>
            </p:cNvSpPr>
            <p:nvPr/>
          </p:nvSpPr>
          <p:spPr bwMode="auto">
            <a:xfrm>
              <a:off x="2841626" y="3625504"/>
              <a:ext cx="88900" cy="8096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10"/>
            <p:cNvSpPr>
              <a:spLocks noEditPoints="1"/>
            </p:cNvSpPr>
            <p:nvPr/>
          </p:nvSpPr>
          <p:spPr bwMode="auto">
            <a:xfrm>
              <a:off x="2806701" y="3642966"/>
              <a:ext cx="36513" cy="46038"/>
            </a:xfrm>
            <a:custGeom>
              <a:avLst/>
              <a:gdLst>
                <a:gd name="T0" fmla="*/ 75 w 93"/>
                <a:gd name="T1" fmla="*/ 53 h 117"/>
                <a:gd name="T2" fmla="*/ 81 w 93"/>
                <a:gd name="T3" fmla="*/ 35 h 117"/>
                <a:gd name="T4" fmla="*/ 69 w 93"/>
                <a:gd name="T5" fmla="*/ 8 h 117"/>
                <a:gd name="T6" fmla="*/ 34 w 93"/>
                <a:gd name="T7" fmla="*/ 0 h 117"/>
                <a:gd name="T8" fmla="*/ 0 w 93"/>
                <a:gd name="T9" fmla="*/ 0 h 117"/>
                <a:gd name="T10" fmla="*/ 0 w 93"/>
                <a:gd name="T11" fmla="*/ 117 h 117"/>
                <a:gd name="T12" fmla="*/ 25 w 93"/>
                <a:gd name="T13" fmla="*/ 117 h 117"/>
                <a:gd name="T14" fmla="*/ 25 w 93"/>
                <a:gd name="T15" fmla="*/ 72 h 117"/>
                <a:gd name="T16" fmla="*/ 38 w 93"/>
                <a:gd name="T17" fmla="*/ 72 h 117"/>
                <a:gd name="T18" fmla="*/ 66 w 93"/>
                <a:gd name="T19" fmla="*/ 117 h 117"/>
                <a:gd name="T20" fmla="*/ 93 w 93"/>
                <a:gd name="T21" fmla="*/ 117 h 117"/>
                <a:gd name="T22" fmla="*/ 59 w 93"/>
                <a:gd name="T23" fmla="*/ 66 h 117"/>
                <a:gd name="T24" fmla="*/ 75 w 93"/>
                <a:gd name="T25" fmla="*/ 53 h 117"/>
                <a:gd name="T26" fmla="*/ 50 w 93"/>
                <a:gd name="T27" fmla="*/ 48 h 117"/>
                <a:gd name="T28" fmla="*/ 33 w 93"/>
                <a:gd name="T29" fmla="*/ 52 h 117"/>
                <a:gd name="T30" fmla="*/ 25 w 93"/>
                <a:gd name="T31" fmla="*/ 52 h 117"/>
                <a:gd name="T32" fmla="*/ 25 w 93"/>
                <a:gd name="T33" fmla="*/ 20 h 117"/>
                <a:gd name="T34" fmla="*/ 32 w 93"/>
                <a:gd name="T35" fmla="*/ 20 h 117"/>
                <a:gd name="T36" fmla="*/ 50 w 93"/>
                <a:gd name="T37" fmla="*/ 24 h 117"/>
                <a:gd name="T38" fmla="*/ 56 w 93"/>
                <a:gd name="T39" fmla="*/ 35 h 117"/>
                <a:gd name="T40" fmla="*/ 50 w 93"/>
                <a:gd name="T41" fmla="*/ 4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17">
                  <a:moveTo>
                    <a:pt x="75" y="53"/>
                  </a:moveTo>
                  <a:cubicBezTo>
                    <a:pt x="79" y="48"/>
                    <a:pt x="81" y="42"/>
                    <a:pt x="81" y="35"/>
                  </a:cubicBezTo>
                  <a:cubicBezTo>
                    <a:pt x="81" y="23"/>
                    <a:pt x="77" y="14"/>
                    <a:pt x="69" y="8"/>
                  </a:cubicBezTo>
                  <a:cubicBezTo>
                    <a:pt x="62" y="3"/>
                    <a:pt x="50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88" y="109"/>
                    <a:pt x="77" y="92"/>
                    <a:pt x="59" y="66"/>
                  </a:cubicBezTo>
                  <a:cubicBezTo>
                    <a:pt x="66" y="63"/>
                    <a:pt x="71" y="59"/>
                    <a:pt x="75" y="53"/>
                  </a:cubicBezTo>
                  <a:close/>
                  <a:moveTo>
                    <a:pt x="50" y="48"/>
                  </a:moveTo>
                  <a:cubicBezTo>
                    <a:pt x="46" y="50"/>
                    <a:pt x="41" y="52"/>
                    <a:pt x="33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40" y="20"/>
                    <a:pt x="46" y="21"/>
                    <a:pt x="50" y="24"/>
                  </a:cubicBezTo>
                  <a:cubicBezTo>
                    <a:pt x="54" y="26"/>
                    <a:pt x="56" y="30"/>
                    <a:pt x="56" y="35"/>
                  </a:cubicBezTo>
                  <a:cubicBezTo>
                    <a:pt x="56" y="41"/>
                    <a:pt x="54" y="45"/>
                    <a:pt x="50" y="4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11"/>
            <p:cNvSpPr>
              <a:spLocks/>
            </p:cNvSpPr>
            <p:nvPr/>
          </p:nvSpPr>
          <p:spPr bwMode="auto">
            <a:xfrm>
              <a:off x="2771776" y="3642966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6 w 17"/>
                <a:gd name="T3" fmla="*/ 29 h 29"/>
                <a:gd name="T4" fmla="*/ 6 w 17"/>
                <a:gd name="T5" fmla="*/ 18 h 29"/>
                <a:gd name="T6" fmla="*/ 16 w 17"/>
                <a:gd name="T7" fmla="*/ 18 h 29"/>
                <a:gd name="T8" fmla="*/ 16 w 17"/>
                <a:gd name="T9" fmla="*/ 13 h 29"/>
                <a:gd name="T10" fmla="*/ 6 w 17"/>
                <a:gd name="T11" fmla="*/ 13 h 29"/>
                <a:gd name="T12" fmla="*/ 6 w 17"/>
                <a:gd name="T13" fmla="*/ 5 h 29"/>
                <a:gd name="T14" fmla="*/ 17 w 17"/>
                <a:gd name="T15" fmla="*/ 5 h 29"/>
                <a:gd name="T16" fmla="*/ 17 w 17"/>
                <a:gd name="T17" fmla="*/ 0 h 29"/>
                <a:gd name="T18" fmla="*/ 0 w 17"/>
                <a:gd name="T19" fmla="*/ 0 h 29"/>
                <a:gd name="T20" fmla="*/ 0 w 17"/>
                <a:gd name="T2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6" y="29"/>
                  </a:lnTo>
                  <a:lnTo>
                    <a:pt x="6" y="18"/>
                  </a:lnTo>
                  <a:lnTo>
                    <a:pt x="16" y="18"/>
                  </a:lnTo>
                  <a:lnTo>
                    <a:pt x="16" y="13"/>
                  </a:lnTo>
                  <a:lnTo>
                    <a:pt x="6" y="13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12"/>
            <p:cNvSpPr>
              <a:spLocks/>
            </p:cNvSpPr>
            <p:nvPr/>
          </p:nvSpPr>
          <p:spPr bwMode="auto">
            <a:xfrm>
              <a:off x="2849563" y="3642966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17 w 17"/>
                <a:gd name="T3" fmla="*/ 29 h 29"/>
                <a:gd name="T4" fmla="*/ 17 w 17"/>
                <a:gd name="T5" fmla="*/ 24 h 29"/>
                <a:gd name="T6" fmla="*/ 6 w 17"/>
                <a:gd name="T7" fmla="*/ 24 h 29"/>
                <a:gd name="T8" fmla="*/ 6 w 17"/>
                <a:gd name="T9" fmla="*/ 17 h 29"/>
                <a:gd name="T10" fmla="*/ 16 w 17"/>
                <a:gd name="T11" fmla="*/ 17 h 29"/>
                <a:gd name="T12" fmla="*/ 16 w 17"/>
                <a:gd name="T13" fmla="*/ 12 h 29"/>
                <a:gd name="T14" fmla="*/ 6 w 17"/>
                <a:gd name="T15" fmla="*/ 12 h 29"/>
                <a:gd name="T16" fmla="*/ 6 w 17"/>
                <a:gd name="T17" fmla="*/ 5 h 29"/>
                <a:gd name="T18" fmla="*/ 17 w 17"/>
                <a:gd name="T19" fmla="*/ 5 h 29"/>
                <a:gd name="T20" fmla="*/ 17 w 17"/>
                <a:gd name="T21" fmla="*/ 0 h 29"/>
                <a:gd name="T22" fmla="*/ 0 w 17"/>
                <a:gd name="T23" fmla="*/ 0 h 29"/>
                <a:gd name="T24" fmla="*/ 0 w 17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17" y="29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13"/>
            <p:cNvSpPr>
              <a:spLocks/>
            </p:cNvSpPr>
            <p:nvPr/>
          </p:nvSpPr>
          <p:spPr bwMode="auto">
            <a:xfrm>
              <a:off x="2886076" y="3642966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17 w 17"/>
                <a:gd name="T3" fmla="*/ 29 h 29"/>
                <a:gd name="T4" fmla="*/ 17 w 17"/>
                <a:gd name="T5" fmla="*/ 24 h 29"/>
                <a:gd name="T6" fmla="*/ 6 w 17"/>
                <a:gd name="T7" fmla="*/ 24 h 29"/>
                <a:gd name="T8" fmla="*/ 6 w 17"/>
                <a:gd name="T9" fmla="*/ 17 h 29"/>
                <a:gd name="T10" fmla="*/ 16 w 17"/>
                <a:gd name="T11" fmla="*/ 17 h 29"/>
                <a:gd name="T12" fmla="*/ 16 w 17"/>
                <a:gd name="T13" fmla="*/ 12 h 29"/>
                <a:gd name="T14" fmla="*/ 6 w 17"/>
                <a:gd name="T15" fmla="*/ 12 h 29"/>
                <a:gd name="T16" fmla="*/ 6 w 17"/>
                <a:gd name="T17" fmla="*/ 5 h 29"/>
                <a:gd name="T18" fmla="*/ 17 w 17"/>
                <a:gd name="T19" fmla="*/ 5 h 29"/>
                <a:gd name="T20" fmla="*/ 17 w 17"/>
                <a:gd name="T21" fmla="*/ 0 h 29"/>
                <a:gd name="T22" fmla="*/ 0 w 17"/>
                <a:gd name="T23" fmla="*/ 0 h 29"/>
                <a:gd name="T24" fmla="*/ 0 w 17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17" y="29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14"/>
            <p:cNvSpPr>
              <a:spLocks noEditPoints="1"/>
            </p:cNvSpPr>
            <p:nvPr/>
          </p:nvSpPr>
          <p:spPr bwMode="auto">
            <a:xfrm>
              <a:off x="2733676" y="3604866"/>
              <a:ext cx="217488" cy="122238"/>
            </a:xfrm>
            <a:custGeom>
              <a:avLst/>
              <a:gdLst>
                <a:gd name="T0" fmla="*/ 137 w 137"/>
                <a:gd name="T1" fmla="*/ 77 h 77"/>
                <a:gd name="T2" fmla="*/ 137 w 137"/>
                <a:gd name="T3" fmla="*/ 0 h 77"/>
                <a:gd name="T4" fmla="*/ 0 w 137"/>
                <a:gd name="T5" fmla="*/ 0 h 77"/>
                <a:gd name="T6" fmla="*/ 0 w 137"/>
                <a:gd name="T7" fmla="*/ 77 h 77"/>
                <a:gd name="T8" fmla="*/ 137 w 137"/>
                <a:gd name="T9" fmla="*/ 77 h 77"/>
                <a:gd name="T10" fmla="*/ 13 w 137"/>
                <a:gd name="T11" fmla="*/ 13 h 77"/>
                <a:gd name="T12" fmla="*/ 124 w 137"/>
                <a:gd name="T13" fmla="*/ 13 h 77"/>
                <a:gd name="T14" fmla="*/ 124 w 137"/>
                <a:gd name="T15" fmla="*/ 64 h 77"/>
                <a:gd name="T16" fmla="*/ 13 w 137"/>
                <a:gd name="T17" fmla="*/ 64 h 77"/>
                <a:gd name="T18" fmla="*/ 13 w 137"/>
                <a:gd name="T19" fmla="*/ 1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7" h="77">
                  <a:moveTo>
                    <a:pt x="137" y="77"/>
                  </a:moveTo>
                  <a:lnTo>
                    <a:pt x="137" y="0"/>
                  </a:lnTo>
                  <a:lnTo>
                    <a:pt x="0" y="0"/>
                  </a:lnTo>
                  <a:lnTo>
                    <a:pt x="0" y="77"/>
                  </a:lnTo>
                  <a:lnTo>
                    <a:pt x="137" y="77"/>
                  </a:lnTo>
                  <a:close/>
                  <a:moveTo>
                    <a:pt x="13" y="13"/>
                  </a:moveTo>
                  <a:lnTo>
                    <a:pt x="124" y="13"/>
                  </a:lnTo>
                  <a:lnTo>
                    <a:pt x="124" y="64"/>
                  </a:lnTo>
                  <a:lnTo>
                    <a:pt x="13" y="64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15"/>
            <p:cNvSpPr>
              <a:spLocks/>
            </p:cNvSpPr>
            <p:nvPr/>
          </p:nvSpPr>
          <p:spPr bwMode="auto">
            <a:xfrm>
              <a:off x="2767013" y="3727104"/>
              <a:ext cx="150813" cy="139700"/>
            </a:xfrm>
            <a:custGeom>
              <a:avLst/>
              <a:gdLst>
                <a:gd name="T0" fmla="*/ 35 w 95"/>
                <a:gd name="T1" fmla="*/ 0 h 88"/>
                <a:gd name="T2" fmla="*/ 35 w 95"/>
                <a:gd name="T3" fmla="*/ 49 h 88"/>
                <a:gd name="T4" fmla="*/ 13 w 95"/>
                <a:gd name="T5" fmla="*/ 27 h 88"/>
                <a:gd name="T6" fmla="*/ 0 w 95"/>
                <a:gd name="T7" fmla="*/ 41 h 88"/>
                <a:gd name="T8" fmla="*/ 47 w 95"/>
                <a:gd name="T9" fmla="*/ 88 h 88"/>
                <a:gd name="T10" fmla="*/ 95 w 95"/>
                <a:gd name="T11" fmla="*/ 41 h 88"/>
                <a:gd name="T12" fmla="*/ 82 w 95"/>
                <a:gd name="T13" fmla="*/ 27 h 88"/>
                <a:gd name="T14" fmla="*/ 60 w 95"/>
                <a:gd name="T15" fmla="*/ 49 h 88"/>
                <a:gd name="T16" fmla="*/ 60 w 95"/>
                <a:gd name="T17" fmla="*/ 0 h 88"/>
                <a:gd name="T18" fmla="*/ 35 w 95"/>
                <a:gd name="T1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88">
                  <a:moveTo>
                    <a:pt x="35" y="0"/>
                  </a:moveTo>
                  <a:lnTo>
                    <a:pt x="35" y="49"/>
                  </a:lnTo>
                  <a:lnTo>
                    <a:pt x="13" y="27"/>
                  </a:lnTo>
                  <a:lnTo>
                    <a:pt x="0" y="41"/>
                  </a:lnTo>
                  <a:lnTo>
                    <a:pt x="47" y="88"/>
                  </a:lnTo>
                  <a:lnTo>
                    <a:pt x="95" y="41"/>
                  </a:lnTo>
                  <a:lnTo>
                    <a:pt x="82" y="27"/>
                  </a:lnTo>
                  <a:lnTo>
                    <a:pt x="60" y="49"/>
                  </a:lnTo>
                  <a:lnTo>
                    <a:pt x="6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495676" y="3545632"/>
            <a:ext cx="307975" cy="307975"/>
            <a:chOff x="3495676" y="3551238"/>
            <a:chExt cx="307975" cy="307975"/>
          </a:xfrm>
        </p:grpSpPr>
        <p:sp>
          <p:nvSpPr>
            <p:cNvPr id="343" name="Freeform 216"/>
            <p:cNvSpPr>
              <a:spLocks/>
            </p:cNvSpPr>
            <p:nvPr/>
          </p:nvSpPr>
          <p:spPr bwMode="auto">
            <a:xfrm>
              <a:off x="3509963" y="3711575"/>
              <a:ext cx="133350" cy="133350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0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154" y="326"/>
                    <a:pt x="9" y="181"/>
                    <a:pt x="0" y="0"/>
                  </a:cubicBezTo>
                  <a:cubicBezTo>
                    <a:pt x="335" y="0"/>
                    <a:pt x="335" y="0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17"/>
            <p:cNvSpPr>
              <a:spLocks/>
            </p:cNvSpPr>
            <p:nvPr/>
          </p:nvSpPr>
          <p:spPr bwMode="auto">
            <a:xfrm>
              <a:off x="3509963" y="3565525"/>
              <a:ext cx="133350" cy="133350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335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0" y="335"/>
                    <a:pt x="0" y="335"/>
                    <a:pt x="0" y="335"/>
                  </a:cubicBezTo>
                  <a:cubicBezTo>
                    <a:pt x="9" y="154"/>
                    <a:pt x="154" y="9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18"/>
            <p:cNvSpPr>
              <a:spLocks/>
            </p:cNvSpPr>
            <p:nvPr/>
          </p:nvSpPr>
          <p:spPr bwMode="auto">
            <a:xfrm>
              <a:off x="3657601" y="3711575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0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335" y="0"/>
                    <a:pt x="335" y="0"/>
                    <a:pt x="335" y="0"/>
                  </a:cubicBezTo>
                  <a:cubicBezTo>
                    <a:pt x="326" y="181"/>
                    <a:pt x="181" y="326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19"/>
            <p:cNvSpPr>
              <a:spLocks/>
            </p:cNvSpPr>
            <p:nvPr/>
          </p:nvSpPr>
          <p:spPr bwMode="auto">
            <a:xfrm>
              <a:off x="3657601" y="3565525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335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181" y="9"/>
                    <a:pt x="326" y="154"/>
                    <a:pt x="335" y="335"/>
                  </a:cubicBezTo>
                  <a:cubicBezTo>
                    <a:pt x="0" y="335"/>
                    <a:pt x="0" y="335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20"/>
            <p:cNvSpPr>
              <a:spLocks/>
            </p:cNvSpPr>
            <p:nvPr/>
          </p:nvSpPr>
          <p:spPr bwMode="auto">
            <a:xfrm>
              <a:off x="3657601" y="3711575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0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335" y="0"/>
                    <a:pt x="335" y="0"/>
                    <a:pt x="335" y="0"/>
                  </a:cubicBezTo>
                  <a:cubicBezTo>
                    <a:pt x="326" y="181"/>
                    <a:pt x="181" y="326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21"/>
            <p:cNvSpPr>
              <a:spLocks/>
            </p:cNvSpPr>
            <p:nvPr/>
          </p:nvSpPr>
          <p:spPr bwMode="auto">
            <a:xfrm>
              <a:off x="3657601" y="3565525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335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181" y="9"/>
                    <a:pt x="326" y="154"/>
                    <a:pt x="335" y="335"/>
                  </a:cubicBezTo>
                  <a:cubicBezTo>
                    <a:pt x="0" y="335"/>
                    <a:pt x="0" y="335"/>
                    <a:pt x="0" y="3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222"/>
            <p:cNvSpPr>
              <a:spLocks noEditPoints="1"/>
            </p:cNvSpPr>
            <p:nvPr/>
          </p:nvSpPr>
          <p:spPr bwMode="auto">
            <a:xfrm>
              <a:off x="3678238" y="3725863"/>
              <a:ext cx="74613" cy="71438"/>
            </a:xfrm>
            <a:custGeom>
              <a:avLst/>
              <a:gdLst>
                <a:gd name="T0" fmla="*/ 10 w 190"/>
                <a:gd name="T1" fmla="*/ 134 h 177"/>
                <a:gd name="T2" fmla="*/ 14 w 190"/>
                <a:gd name="T3" fmla="*/ 107 h 177"/>
                <a:gd name="T4" fmla="*/ 43 w 190"/>
                <a:gd name="T5" fmla="*/ 96 h 177"/>
                <a:gd name="T6" fmla="*/ 66 w 190"/>
                <a:gd name="T7" fmla="*/ 155 h 177"/>
                <a:gd name="T8" fmla="*/ 21 w 190"/>
                <a:gd name="T9" fmla="*/ 151 h 177"/>
                <a:gd name="T10" fmla="*/ 17 w 190"/>
                <a:gd name="T11" fmla="*/ 150 h 177"/>
                <a:gd name="T12" fmla="*/ 72 w 190"/>
                <a:gd name="T13" fmla="*/ 171 h 177"/>
                <a:gd name="T14" fmla="*/ 92 w 190"/>
                <a:gd name="T15" fmla="*/ 160 h 177"/>
                <a:gd name="T16" fmla="*/ 96 w 190"/>
                <a:gd name="T17" fmla="*/ 161 h 177"/>
                <a:gd name="T18" fmla="*/ 136 w 190"/>
                <a:gd name="T19" fmla="*/ 172 h 177"/>
                <a:gd name="T20" fmla="*/ 168 w 190"/>
                <a:gd name="T21" fmla="*/ 149 h 177"/>
                <a:gd name="T22" fmla="*/ 160 w 190"/>
                <a:gd name="T23" fmla="*/ 155 h 177"/>
                <a:gd name="T24" fmla="*/ 109 w 190"/>
                <a:gd name="T25" fmla="*/ 142 h 177"/>
                <a:gd name="T26" fmla="*/ 141 w 190"/>
                <a:gd name="T27" fmla="*/ 88 h 177"/>
                <a:gd name="T28" fmla="*/ 175 w 190"/>
                <a:gd name="T29" fmla="*/ 134 h 177"/>
                <a:gd name="T30" fmla="*/ 181 w 190"/>
                <a:gd name="T31" fmla="*/ 138 h 177"/>
                <a:gd name="T32" fmla="*/ 150 w 190"/>
                <a:gd name="T33" fmla="*/ 67 h 177"/>
                <a:gd name="T34" fmla="*/ 147 w 190"/>
                <a:gd name="T35" fmla="*/ 62 h 177"/>
                <a:gd name="T36" fmla="*/ 139 w 190"/>
                <a:gd name="T37" fmla="*/ 25 h 177"/>
                <a:gd name="T38" fmla="*/ 101 w 190"/>
                <a:gd name="T39" fmla="*/ 4 h 177"/>
                <a:gd name="T40" fmla="*/ 104 w 190"/>
                <a:gd name="T41" fmla="*/ 7 h 177"/>
                <a:gd name="T42" fmla="*/ 129 w 190"/>
                <a:gd name="T43" fmla="*/ 46 h 177"/>
                <a:gd name="T44" fmla="*/ 93 w 190"/>
                <a:gd name="T45" fmla="*/ 46 h 177"/>
                <a:gd name="T46" fmla="*/ 57 w 190"/>
                <a:gd name="T47" fmla="*/ 37 h 177"/>
                <a:gd name="T48" fmla="*/ 84 w 190"/>
                <a:gd name="T49" fmla="*/ 7 h 177"/>
                <a:gd name="T50" fmla="*/ 85 w 190"/>
                <a:gd name="T51" fmla="*/ 0 h 177"/>
                <a:gd name="T52" fmla="*/ 38 w 190"/>
                <a:gd name="T53" fmla="*/ 55 h 177"/>
                <a:gd name="T54" fmla="*/ 38 w 190"/>
                <a:gd name="T55" fmla="*/ 67 h 177"/>
                <a:gd name="T56" fmla="*/ 31 w 190"/>
                <a:gd name="T57" fmla="*/ 70 h 177"/>
                <a:gd name="T58" fmla="*/ 6 w 190"/>
                <a:gd name="T59" fmla="*/ 139 h 177"/>
                <a:gd name="T60" fmla="*/ 128 w 190"/>
                <a:gd name="T61" fmla="*/ 91 h 177"/>
                <a:gd name="T62" fmla="*/ 105 w 190"/>
                <a:gd name="T63" fmla="*/ 129 h 177"/>
                <a:gd name="T64" fmla="*/ 108 w 190"/>
                <a:gd name="T65" fmla="*/ 108 h 177"/>
                <a:gd name="T66" fmla="*/ 113 w 190"/>
                <a:gd name="T67" fmla="*/ 101 h 177"/>
                <a:gd name="T68" fmla="*/ 128 w 190"/>
                <a:gd name="T69" fmla="*/ 91 h 177"/>
                <a:gd name="T70" fmla="*/ 116 w 190"/>
                <a:gd name="T71" fmla="*/ 69 h 177"/>
                <a:gd name="T72" fmla="*/ 69 w 190"/>
                <a:gd name="T73" fmla="*/ 69 h 177"/>
                <a:gd name="T74" fmla="*/ 58 w 190"/>
                <a:gd name="T75" fmla="*/ 91 h 177"/>
                <a:gd name="T76" fmla="*/ 75 w 190"/>
                <a:gd name="T77" fmla="*/ 103 h 177"/>
                <a:gd name="T78" fmla="*/ 78 w 190"/>
                <a:gd name="T79" fmla="*/ 109 h 177"/>
                <a:gd name="T80" fmla="*/ 57 w 190"/>
                <a:gd name="T81" fmla="*/ 9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177">
                  <a:moveTo>
                    <a:pt x="10" y="136"/>
                  </a:moveTo>
                  <a:cubicBezTo>
                    <a:pt x="11" y="135"/>
                    <a:pt x="11" y="135"/>
                    <a:pt x="10" y="134"/>
                  </a:cubicBezTo>
                  <a:cubicBezTo>
                    <a:pt x="10" y="131"/>
                    <a:pt x="9" y="129"/>
                    <a:pt x="9" y="126"/>
                  </a:cubicBezTo>
                  <a:cubicBezTo>
                    <a:pt x="9" y="120"/>
                    <a:pt x="11" y="113"/>
                    <a:pt x="14" y="107"/>
                  </a:cubicBezTo>
                  <a:cubicBezTo>
                    <a:pt x="20" y="96"/>
                    <a:pt x="32" y="89"/>
                    <a:pt x="44" y="89"/>
                  </a:cubicBezTo>
                  <a:cubicBezTo>
                    <a:pt x="43" y="91"/>
                    <a:pt x="43" y="93"/>
                    <a:pt x="43" y="96"/>
                  </a:cubicBezTo>
                  <a:cubicBezTo>
                    <a:pt x="43" y="117"/>
                    <a:pt x="57" y="136"/>
                    <a:pt x="77" y="142"/>
                  </a:cubicBezTo>
                  <a:cubicBezTo>
                    <a:pt x="74" y="147"/>
                    <a:pt x="71" y="151"/>
                    <a:pt x="66" y="155"/>
                  </a:cubicBezTo>
                  <a:cubicBezTo>
                    <a:pt x="57" y="161"/>
                    <a:pt x="46" y="163"/>
                    <a:pt x="35" y="159"/>
                  </a:cubicBezTo>
                  <a:cubicBezTo>
                    <a:pt x="30" y="158"/>
                    <a:pt x="25" y="155"/>
                    <a:pt x="21" y="151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50"/>
                    <a:pt x="18" y="150"/>
                    <a:pt x="17" y="150"/>
                  </a:cubicBezTo>
                  <a:cubicBezTo>
                    <a:pt x="16" y="151"/>
                    <a:pt x="15" y="152"/>
                    <a:pt x="14" y="152"/>
                  </a:cubicBezTo>
                  <a:cubicBezTo>
                    <a:pt x="27" y="170"/>
                    <a:pt x="51" y="177"/>
                    <a:pt x="72" y="171"/>
                  </a:cubicBezTo>
                  <a:cubicBezTo>
                    <a:pt x="78" y="169"/>
                    <a:pt x="84" y="166"/>
                    <a:pt x="88" y="163"/>
                  </a:cubicBezTo>
                  <a:cubicBezTo>
                    <a:pt x="90" y="162"/>
                    <a:pt x="91" y="161"/>
                    <a:pt x="92" y="160"/>
                  </a:cubicBezTo>
                  <a:cubicBezTo>
                    <a:pt x="93" y="159"/>
                    <a:pt x="93" y="158"/>
                    <a:pt x="94" y="159"/>
                  </a:cubicBezTo>
                  <a:cubicBezTo>
                    <a:pt x="94" y="160"/>
                    <a:pt x="95" y="160"/>
                    <a:pt x="96" y="161"/>
                  </a:cubicBezTo>
                  <a:cubicBezTo>
                    <a:pt x="98" y="163"/>
                    <a:pt x="101" y="165"/>
                    <a:pt x="104" y="166"/>
                  </a:cubicBezTo>
                  <a:cubicBezTo>
                    <a:pt x="114" y="172"/>
                    <a:pt x="125" y="174"/>
                    <a:pt x="136" y="172"/>
                  </a:cubicBezTo>
                  <a:cubicBezTo>
                    <a:pt x="150" y="171"/>
                    <a:pt x="164" y="163"/>
                    <a:pt x="172" y="152"/>
                  </a:cubicBezTo>
                  <a:cubicBezTo>
                    <a:pt x="171" y="151"/>
                    <a:pt x="169" y="150"/>
                    <a:pt x="168" y="149"/>
                  </a:cubicBezTo>
                  <a:cubicBezTo>
                    <a:pt x="167" y="149"/>
                    <a:pt x="166" y="150"/>
                    <a:pt x="165" y="151"/>
                  </a:cubicBezTo>
                  <a:cubicBezTo>
                    <a:pt x="164" y="152"/>
                    <a:pt x="162" y="154"/>
                    <a:pt x="160" y="155"/>
                  </a:cubicBezTo>
                  <a:cubicBezTo>
                    <a:pt x="151" y="161"/>
                    <a:pt x="139" y="162"/>
                    <a:pt x="129" y="159"/>
                  </a:cubicBezTo>
                  <a:cubicBezTo>
                    <a:pt x="120" y="156"/>
                    <a:pt x="113" y="150"/>
                    <a:pt x="109" y="142"/>
                  </a:cubicBezTo>
                  <a:cubicBezTo>
                    <a:pt x="128" y="135"/>
                    <a:pt x="142" y="117"/>
                    <a:pt x="142" y="96"/>
                  </a:cubicBezTo>
                  <a:cubicBezTo>
                    <a:pt x="142" y="93"/>
                    <a:pt x="142" y="91"/>
                    <a:pt x="141" y="88"/>
                  </a:cubicBezTo>
                  <a:cubicBezTo>
                    <a:pt x="158" y="89"/>
                    <a:pt x="172" y="100"/>
                    <a:pt x="176" y="117"/>
                  </a:cubicBezTo>
                  <a:cubicBezTo>
                    <a:pt x="177" y="123"/>
                    <a:pt x="177" y="129"/>
                    <a:pt x="175" y="134"/>
                  </a:cubicBezTo>
                  <a:cubicBezTo>
                    <a:pt x="175" y="136"/>
                    <a:pt x="176" y="136"/>
                    <a:pt x="177" y="136"/>
                  </a:cubicBezTo>
                  <a:cubicBezTo>
                    <a:pt x="178" y="137"/>
                    <a:pt x="179" y="137"/>
                    <a:pt x="181" y="138"/>
                  </a:cubicBezTo>
                  <a:cubicBezTo>
                    <a:pt x="190" y="113"/>
                    <a:pt x="180" y="84"/>
                    <a:pt x="157" y="71"/>
                  </a:cubicBezTo>
                  <a:cubicBezTo>
                    <a:pt x="155" y="69"/>
                    <a:pt x="153" y="68"/>
                    <a:pt x="150" y="67"/>
                  </a:cubicBezTo>
                  <a:cubicBezTo>
                    <a:pt x="149" y="67"/>
                    <a:pt x="148" y="66"/>
                    <a:pt x="146" y="66"/>
                  </a:cubicBezTo>
                  <a:cubicBezTo>
                    <a:pt x="147" y="65"/>
                    <a:pt x="147" y="63"/>
                    <a:pt x="147" y="62"/>
                  </a:cubicBezTo>
                  <a:cubicBezTo>
                    <a:pt x="148" y="57"/>
                    <a:pt x="148" y="52"/>
                    <a:pt x="147" y="48"/>
                  </a:cubicBezTo>
                  <a:cubicBezTo>
                    <a:pt x="146" y="40"/>
                    <a:pt x="144" y="32"/>
                    <a:pt x="139" y="25"/>
                  </a:cubicBezTo>
                  <a:cubicBezTo>
                    <a:pt x="131" y="12"/>
                    <a:pt x="117" y="3"/>
                    <a:pt x="101" y="0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7"/>
                    <a:pt x="103" y="7"/>
                    <a:pt x="104" y="7"/>
                  </a:cubicBezTo>
                  <a:cubicBezTo>
                    <a:pt x="110" y="9"/>
                    <a:pt x="115" y="12"/>
                    <a:pt x="119" y="16"/>
                  </a:cubicBezTo>
                  <a:cubicBezTo>
                    <a:pt x="126" y="24"/>
                    <a:pt x="130" y="35"/>
                    <a:pt x="129" y="46"/>
                  </a:cubicBezTo>
                  <a:cubicBezTo>
                    <a:pt x="128" y="50"/>
                    <a:pt x="127" y="55"/>
                    <a:pt x="125" y="59"/>
                  </a:cubicBezTo>
                  <a:cubicBezTo>
                    <a:pt x="116" y="51"/>
                    <a:pt x="105" y="46"/>
                    <a:pt x="93" y="46"/>
                  </a:cubicBezTo>
                  <a:cubicBezTo>
                    <a:pt x="80" y="46"/>
                    <a:pt x="69" y="51"/>
                    <a:pt x="61" y="58"/>
                  </a:cubicBezTo>
                  <a:cubicBezTo>
                    <a:pt x="58" y="52"/>
                    <a:pt x="56" y="45"/>
                    <a:pt x="57" y="37"/>
                  </a:cubicBezTo>
                  <a:cubicBezTo>
                    <a:pt x="58" y="28"/>
                    <a:pt x="63" y="20"/>
                    <a:pt x="70" y="14"/>
                  </a:cubicBezTo>
                  <a:cubicBezTo>
                    <a:pt x="74" y="11"/>
                    <a:pt x="79" y="8"/>
                    <a:pt x="84" y="7"/>
                  </a:cubicBezTo>
                  <a:cubicBezTo>
                    <a:pt x="85" y="6"/>
                    <a:pt x="85" y="5"/>
                    <a:pt x="85" y="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4" y="3"/>
                    <a:pt x="46" y="19"/>
                    <a:pt x="40" y="39"/>
                  </a:cubicBezTo>
                  <a:cubicBezTo>
                    <a:pt x="39" y="44"/>
                    <a:pt x="38" y="50"/>
                    <a:pt x="38" y="55"/>
                  </a:cubicBezTo>
                  <a:cubicBezTo>
                    <a:pt x="38" y="59"/>
                    <a:pt x="39" y="62"/>
                    <a:pt x="39" y="66"/>
                  </a:cubicBezTo>
                  <a:cubicBezTo>
                    <a:pt x="40" y="67"/>
                    <a:pt x="39" y="67"/>
                    <a:pt x="38" y="67"/>
                  </a:cubicBezTo>
                  <a:cubicBezTo>
                    <a:pt x="37" y="67"/>
                    <a:pt x="37" y="68"/>
                    <a:pt x="36" y="68"/>
                  </a:cubicBezTo>
                  <a:cubicBezTo>
                    <a:pt x="34" y="69"/>
                    <a:pt x="32" y="69"/>
                    <a:pt x="31" y="70"/>
                  </a:cubicBezTo>
                  <a:cubicBezTo>
                    <a:pt x="21" y="75"/>
                    <a:pt x="13" y="84"/>
                    <a:pt x="8" y="93"/>
                  </a:cubicBezTo>
                  <a:cubicBezTo>
                    <a:pt x="1" y="107"/>
                    <a:pt x="0" y="124"/>
                    <a:pt x="6" y="139"/>
                  </a:cubicBezTo>
                  <a:cubicBezTo>
                    <a:pt x="7" y="138"/>
                    <a:pt x="9" y="137"/>
                    <a:pt x="10" y="136"/>
                  </a:cubicBezTo>
                  <a:close/>
                  <a:moveTo>
                    <a:pt x="128" y="91"/>
                  </a:moveTo>
                  <a:cubicBezTo>
                    <a:pt x="128" y="92"/>
                    <a:pt x="128" y="94"/>
                    <a:pt x="128" y="96"/>
                  </a:cubicBezTo>
                  <a:cubicBezTo>
                    <a:pt x="128" y="111"/>
                    <a:pt x="118" y="124"/>
                    <a:pt x="105" y="129"/>
                  </a:cubicBezTo>
                  <a:cubicBezTo>
                    <a:pt x="104" y="125"/>
                    <a:pt x="104" y="121"/>
                    <a:pt x="105" y="117"/>
                  </a:cubicBezTo>
                  <a:cubicBezTo>
                    <a:pt x="106" y="114"/>
                    <a:pt x="107" y="111"/>
                    <a:pt x="108" y="108"/>
                  </a:cubicBezTo>
                  <a:cubicBezTo>
                    <a:pt x="109" y="106"/>
                    <a:pt x="110" y="105"/>
                    <a:pt x="112" y="103"/>
                  </a:cubicBezTo>
                  <a:cubicBezTo>
                    <a:pt x="112" y="102"/>
                    <a:pt x="113" y="102"/>
                    <a:pt x="113" y="101"/>
                  </a:cubicBezTo>
                  <a:cubicBezTo>
                    <a:pt x="115" y="98"/>
                    <a:pt x="118" y="96"/>
                    <a:pt x="122" y="93"/>
                  </a:cubicBezTo>
                  <a:cubicBezTo>
                    <a:pt x="124" y="92"/>
                    <a:pt x="126" y="91"/>
                    <a:pt x="128" y="91"/>
                  </a:cubicBezTo>
                  <a:close/>
                  <a:moveTo>
                    <a:pt x="93" y="60"/>
                  </a:moveTo>
                  <a:cubicBezTo>
                    <a:pt x="102" y="60"/>
                    <a:pt x="110" y="64"/>
                    <a:pt x="116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1" y="73"/>
                    <a:pt x="91" y="86"/>
                    <a:pt x="69" y="69"/>
                  </a:cubicBezTo>
                  <a:cubicBezTo>
                    <a:pt x="76" y="64"/>
                    <a:pt x="84" y="60"/>
                    <a:pt x="93" y="60"/>
                  </a:cubicBezTo>
                  <a:close/>
                  <a:moveTo>
                    <a:pt x="58" y="91"/>
                  </a:moveTo>
                  <a:cubicBezTo>
                    <a:pt x="62" y="92"/>
                    <a:pt x="67" y="95"/>
                    <a:pt x="70" y="99"/>
                  </a:cubicBezTo>
                  <a:cubicBezTo>
                    <a:pt x="71" y="99"/>
                    <a:pt x="73" y="102"/>
                    <a:pt x="75" y="103"/>
                  </a:cubicBezTo>
                  <a:cubicBezTo>
                    <a:pt x="76" y="105"/>
                    <a:pt x="77" y="107"/>
                    <a:pt x="78" y="108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80" y="114"/>
                    <a:pt x="82" y="121"/>
                    <a:pt x="81" y="129"/>
                  </a:cubicBezTo>
                  <a:cubicBezTo>
                    <a:pt x="67" y="125"/>
                    <a:pt x="57" y="111"/>
                    <a:pt x="57" y="96"/>
                  </a:cubicBezTo>
                  <a:cubicBezTo>
                    <a:pt x="57" y="94"/>
                    <a:pt x="57" y="92"/>
                    <a:pt x="58" y="9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23"/>
            <p:cNvSpPr>
              <a:spLocks/>
            </p:cNvSpPr>
            <p:nvPr/>
          </p:nvSpPr>
          <p:spPr bwMode="auto">
            <a:xfrm>
              <a:off x="3552826" y="3617913"/>
              <a:ext cx="66675" cy="65088"/>
            </a:xfrm>
            <a:custGeom>
              <a:avLst/>
              <a:gdLst>
                <a:gd name="T0" fmla="*/ 22 w 170"/>
                <a:gd name="T1" fmla="*/ 163 h 164"/>
                <a:gd name="T2" fmla="*/ 28 w 170"/>
                <a:gd name="T3" fmla="*/ 160 h 164"/>
                <a:gd name="T4" fmla="*/ 35 w 170"/>
                <a:gd name="T5" fmla="*/ 146 h 164"/>
                <a:gd name="T6" fmla="*/ 45 w 170"/>
                <a:gd name="T7" fmla="*/ 102 h 164"/>
                <a:gd name="T8" fmla="*/ 81 w 170"/>
                <a:gd name="T9" fmla="*/ 96 h 164"/>
                <a:gd name="T10" fmla="*/ 144 w 170"/>
                <a:gd name="T11" fmla="*/ 82 h 164"/>
                <a:gd name="T12" fmla="*/ 165 w 170"/>
                <a:gd name="T13" fmla="*/ 13 h 164"/>
                <a:gd name="T14" fmla="*/ 149 w 170"/>
                <a:gd name="T15" fmla="*/ 1 h 164"/>
                <a:gd name="T16" fmla="*/ 136 w 170"/>
                <a:gd name="T17" fmla="*/ 17 h 164"/>
                <a:gd name="T18" fmla="*/ 124 w 170"/>
                <a:gd name="T19" fmla="*/ 61 h 164"/>
                <a:gd name="T20" fmla="*/ 86 w 170"/>
                <a:gd name="T21" fmla="*/ 67 h 164"/>
                <a:gd name="T22" fmla="*/ 25 w 170"/>
                <a:gd name="T23" fmla="*/ 81 h 164"/>
                <a:gd name="T24" fmla="*/ 6 w 170"/>
                <a:gd name="T25" fmla="*/ 150 h 164"/>
                <a:gd name="T26" fmla="*/ 22 w 170"/>
                <a:gd name="T27" fmla="*/ 16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0" h="164">
                  <a:moveTo>
                    <a:pt x="22" y="163"/>
                  </a:moveTo>
                  <a:cubicBezTo>
                    <a:pt x="24" y="162"/>
                    <a:pt x="26" y="161"/>
                    <a:pt x="28" y="160"/>
                  </a:cubicBezTo>
                  <a:cubicBezTo>
                    <a:pt x="33" y="157"/>
                    <a:pt x="35" y="152"/>
                    <a:pt x="35" y="146"/>
                  </a:cubicBezTo>
                  <a:cubicBezTo>
                    <a:pt x="34" y="138"/>
                    <a:pt x="33" y="114"/>
                    <a:pt x="45" y="102"/>
                  </a:cubicBezTo>
                  <a:cubicBezTo>
                    <a:pt x="53" y="95"/>
                    <a:pt x="65" y="93"/>
                    <a:pt x="81" y="96"/>
                  </a:cubicBezTo>
                  <a:cubicBezTo>
                    <a:pt x="108" y="101"/>
                    <a:pt x="129" y="97"/>
                    <a:pt x="144" y="82"/>
                  </a:cubicBezTo>
                  <a:cubicBezTo>
                    <a:pt x="170" y="58"/>
                    <a:pt x="166" y="15"/>
                    <a:pt x="165" y="13"/>
                  </a:cubicBezTo>
                  <a:cubicBezTo>
                    <a:pt x="164" y="5"/>
                    <a:pt x="157" y="0"/>
                    <a:pt x="149" y="1"/>
                  </a:cubicBezTo>
                  <a:cubicBezTo>
                    <a:pt x="141" y="1"/>
                    <a:pt x="135" y="9"/>
                    <a:pt x="136" y="17"/>
                  </a:cubicBezTo>
                  <a:cubicBezTo>
                    <a:pt x="137" y="24"/>
                    <a:pt x="137" y="49"/>
                    <a:pt x="124" y="61"/>
                  </a:cubicBezTo>
                  <a:cubicBezTo>
                    <a:pt x="116" y="68"/>
                    <a:pt x="103" y="71"/>
                    <a:pt x="86" y="67"/>
                  </a:cubicBezTo>
                  <a:cubicBezTo>
                    <a:pt x="60" y="63"/>
                    <a:pt x="40" y="67"/>
                    <a:pt x="25" y="81"/>
                  </a:cubicBezTo>
                  <a:cubicBezTo>
                    <a:pt x="0" y="105"/>
                    <a:pt x="5" y="145"/>
                    <a:pt x="6" y="150"/>
                  </a:cubicBezTo>
                  <a:cubicBezTo>
                    <a:pt x="7" y="158"/>
                    <a:pt x="14" y="164"/>
                    <a:pt x="22" y="16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224"/>
            <p:cNvSpPr>
              <a:spLocks/>
            </p:cNvSpPr>
            <p:nvPr/>
          </p:nvSpPr>
          <p:spPr bwMode="auto">
            <a:xfrm>
              <a:off x="3551238" y="3727450"/>
              <a:ext cx="74613" cy="77788"/>
            </a:xfrm>
            <a:custGeom>
              <a:avLst/>
              <a:gdLst>
                <a:gd name="T0" fmla="*/ 0 w 187"/>
                <a:gd name="T1" fmla="*/ 180 h 195"/>
                <a:gd name="T2" fmla="*/ 12 w 187"/>
                <a:gd name="T3" fmla="*/ 186 h 195"/>
                <a:gd name="T4" fmla="*/ 29 w 187"/>
                <a:gd name="T5" fmla="*/ 153 h 195"/>
                <a:gd name="T6" fmla="*/ 46 w 187"/>
                <a:gd name="T7" fmla="*/ 146 h 195"/>
                <a:gd name="T8" fmla="*/ 93 w 187"/>
                <a:gd name="T9" fmla="*/ 195 h 195"/>
                <a:gd name="T10" fmla="*/ 141 w 187"/>
                <a:gd name="T11" fmla="*/ 146 h 195"/>
                <a:gd name="T12" fmla="*/ 159 w 187"/>
                <a:gd name="T13" fmla="*/ 153 h 195"/>
                <a:gd name="T14" fmla="*/ 176 w 187"/>
                <a:gd name="T15" fmla="*/ 186 h 195"/>
                <a:gd name="T16" fmla="*/ 187 w 187"/>
                <a:gd name="T17" fmla="*/ 180 h 195"/>
                <a:gd name="T18" fmla="*/ 168 w 187"/>
                <a:gd name="T19" fmla="*/ 143 h 195"/>
                <a:gd name="T20" fmla="*/ 144 w 187"/>
                <a:gd name="T21" fmla="*/ 133 h 195"/>
                <a:gd name="T22" fmla="*/ 146 w 187"/>
                <a:gd name="T23" fmla="*/ 117 h 195"/>
                <a:gd name="T24" fmla="*/ 187 w 187"/>
                <a:gd name="T25" fmla="*/ 117 h 195"/>
                <a:gd name="T26" fmla="*/ 187 w 187"/>
                <a:gd name="T27" fmla="*/ 104 h 195"/>
                <a:gd name="T28" fmla="*/ 146 w 187"/>
                <a:gd name="T29" fmla="*/ 104 h 195"/>
                <a:gd name="T30" fmla="*/ 143 w 187"/>
                <a:gd name="T31" fmla="*/ 82 h 195"/>
                <a:gd name="T32" fmla="*/ 168 w 187"/>
                <a:gd name="T33" fmla="*/ 71 h 195"/>
                <a:gd name="T34" fmla="*/ 187 w 187"/>
                <a:gd name="T35" fmla="*/ 34 h 195"/>
                <a:gd name="T36" fmla="*/ 176 w 187"/>
                <a:gd name="T37" fmla="*/ 28 h 195"/>
                <a:gd name="T38" fmla="*/ 159 w 187"/>
                <a:gd name="T39" fmla="*/ 61 h 195"/>
                <a:gd name="T40" fmla="*/ 140 w 187"/>
                <a:gd name="T41" fmla="*/ 69 h 195"/>
                <a:gd name="T42" fmla="*/ 119 w 187"/>
                <a:gd name="T43" fmla="*/ 35 h 195"/>
                <a:gd name="T44" fmla="*/ 134 w 187"/>
                <a:gd name="T45" fmla="*/ 6 h 195"/>
                <a:gd name="T46" fmla="*/ 122 w 187"/>
                <a:gd name="T47" fmla="*/ 0 h 195"/>
                <a:gd name="T48" fmla="*/ 108 w 187"/>
                <a:gd name="T49" fmla="*/ 28 h 195"/>
                <a:gd name="T50" fmla="*/ 93 w 187"/>
                <a:gd name="T51" fmla="*/ 25 h 195"/>
                <a:gd name="T52" fmla="*/ 80 w 187"/>
                <a:gd name="T53" fmla="*/ 28 h 195"/>
                <a:gd name="T54" fmla="*/ 65 w 187"/>
                <a:gd name="T55" fmla="*/ 0 h 195"/>
                <a:gd name="T56" fmla="*/ 54 w 187"/>
                <a:gd name="T57" fmla="*/ 6 h 195"/>
                <a:gd name="T58" fmla="*/ 69 w 187"/>
                <a:gd name="T59" fmla="*/ 35 h 195"/>
                <a:gd name="T60" fmla="*/ 47 w 187"/>
                <a:gd name="T61" fmla="*/ 69 h 195"/>
                <a:gd name="T62" fmla="*/ 29 w 187"/>
                <a:gd name="T63" fmla="*/ 61 h 195"/>
                <a:gd name="T64" fmla="*/ 12 w 187"/>
                <a:gd name="T65" fmla="*/ 28 h 195"/>
                <a:gd name="T66" fmla="*/ 0 w 187"/>
                <a:gd name="T67" fmla="*/ 34 h 195"/>
                <a:gd name="T68" fmla="*/ 19 w 187"/>
                <a:gd name="T69" fmla="*/ 71 h 195"/>
                <a:gd name="T70" fmla="*/ 44 w 187"/>
                <a:gd name="T71" fmla="*/ 81 h 195"/>
                <a:gd name="T72" fmla="*/ 41 w 187"/>
                <a:gd name="T73" fmla="*/ 104 h 195"/>
                <a:gd name="T74" fmla="*/ 0 w 187"/>
                <a:gd name="T75" fmla="*/ 104 h 195"/>
                <a:gd name="T76" fmla="*/ 0 w 187"/>
                <a:gd name="T77" fmla="*/ 117 h 195"/>
                <a:gd name="T78" fmla="*/ 41 w 187"/>
                <a:gd name="T79" fmla="*/ 117 h 195"/>
                <a:gd name="T80" fmla="*/ 43 w 187"/>
                <a:gd name="T81" fmla="*/ 133 h 195"/>
                <a:gd name="T82" fmla="*/ 19 w 187"/>
                <a:gd name="T83" fmla="*/ 143 h 195"/>
                <a:gd name="T84" fmla="*/ 0 w 187"/>
                <a:gd name="T85" fmla="*/ 18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7" h="195">
                  <a:moveTo>
                    <a:pt x="0" y="180"/>
                  </a:moveTo>
                  <a:cubicBezTo>
                    <a:pt x="12" y="186"/>
                    <a:pt x="12" y="186"/>
                    <a:pt x="12" y="186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54" y="175"/>
                    <a:pt x="72" y="195"/>
                    <a:pt x="93" y="195"/>
                  </a:cubicBezTo>
                  <a:cubicBezTo>
                    <a:pt x="115" y="195"/>
                    <a:pt x="133" y="174"/>
                    <a:pt x="141" y="146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76" y="186"/>
                    <a:pt x="176" y="186"/>
                    <a:pt x="176" y="186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44" y="133"/>
                    <a:pt x="144" y="133"/>
                    <a:pt x="144" y="133"/>
                  </a:cubicBezTo>
                  <a:cubicBezTo>
                    <a:pt x="145" y="128"/>
                    <a:pt x="146" y="122"/>
                    <a:pt x="146" y="117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7" y="104"/>
                    <a:pt x="187" y="104"/>
                    <a:pt x="187" y="104"/>
                  </a:cubicBezTo>
                  <a:cubicBezTo>
                    <a:pt x="146" y="104"/>
                    <a:pt x="146" y="104"/>
                    <a:pt x="146" y="104"/>
                  </a:cubicBezTo>
                  <a:cubicBezTo>
                    <a:pt x="146" y="96"/>
                    <a:pt x="145" y="89"/>
                    <a:pt x="143" y="82"/>
                  </a:cubicBezTo>
                  <a:cubicBezTo>
                    <a:pt x="168" y="71"/>
                    <a:pt x="168" y="71"/>
                    <a:pt x="168" y="71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76" y="28"/>
                    <a:pt x="176" y="28"/>
                    <a:pt x="176" y="28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35" y="55"/>
                    <a:pt x="128" y="43"/>
                    <a:pt x="119" y="3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3" y="26"/>
                    <a:pt x="98" y="25"/>
                    <a:pt x="93" y="25"/>
                  </a:cubicBezTo>
                  <a:cubicBezTo>
                    <a:pt x="89" y="25"/>
                    <a:pt x="84" y="26"/>
                    <a:pt x="80" y="28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0" y="43"/>
                    <a:pt x="52" y="54"/>
                    <a:pt x="47" y="69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8"/>
                    <a:pt x="41" y="96"/>
                    <a:pt x="41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41" y="122"/>
                    <a:pt x="42" y="128"/>
                    <a:pt x="43" y="133"/>
                  </a:cubicBezTo>
                  <a:cubicBezTo>
                    <a:pt x="19" y="143"/>
                    <a:pt x="19" y="143"/>
                    <a:pt x="19" y="143"/>
                  </a:cubicBezTo>
                  <a:lnTo>
                    <a:pt x="0" y="18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225"/>
            <p:cNvSpPr>
              <a:spLocks/>
            </p:cNvSpPr>
            <p:nvPr/>
          </p:nvSpPr>
          <p:spPr bwMode="auto">
            <a:xfrm>
              <a:off x="3671888" y="3602038"/>
              <a:ext cx="96838" cy="96838"/>
            </a:xfrm>
            <a:custGeom>
              <a:avLst/>
              <a:gdLst>
                <a:gd name="T0" fmla="*/ 245 w 245"/>
                <a:gd name="T1" fmla="*/ 244 h 244"/>
                <a:gd name="T2" fmla="*/ 61 w 245"/>
                <a:gd name="T3" fmla="*/ 36 h 244"/>
                <a:gd name="T4" fmla="*/ 69 w 245"/>
                <a:gd name="T5" fmla="*/ 50 h 244"/>
                <a:gd name="T6" fmla="*/ 0 w 245"/>
                <a:gd name="T7" fmla="*/ 150 h 244"/>
                <a:gd name="T8" fmla="*/ 22 w 245"/>
                <a:gd name="T9" fmla="*/ 175 h 244"/>
                <a:gd name="T10" fmla="*/ 92 w 245"/>
                <a:gd name="T11" fmla="*/ 131 h 244"/>
                <a:gd name="T12" fmla="*/ 74 w 245"/>
                <a:gd name="T13" fmla="*/ 244 h 244"/>
                <a:gd name="T14" fmla="*/ 245 w 245"/>
                <a:gd name="T15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244">
                  <a:moveTo>
                    <a:pt x="245" y="244"/>
                  </a:moveTo>
                  <a:cubicBezTo>
                    <a:pt x="204" y="0"/>
                    <a:pt x="61" y="36"/>
                    <a:pt x="61" y="36"/>
                  </a:cubicBezTo>
                  <a:cubicBezTo>
                    <a:pt x="69" y="50"/>
                    <a:pt x="69" y="50"/>
                    <a:pt x="69" y="50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22" y="175"/>
                    <a:pt x="22" y="175"/>
                    <a:pt x="22" y="175"/>
                  </a:cubicBezTo>
                  <a:cubicBezTo>
                    <a:pt x="92" y="131"/>
                    <a:pt x="92" y="131"/>
                    <a:pt x="92" y="131"/>
                  </a:cubicBezTo>
                  <a:cubicBezTo>
                    <a:pt x="74" y="244"/>
                    <a:pt x="74" y="244"/>
                    <a:pt x="74" y="244"/>
                  </a:cubicBezTo>
                  <a:lnTo>
                    <a:pt x="245" y="2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26"/>
            <p:cNvSpPr>
              <a:spLocks noEditPoints="1"/>
            </p:cNvSpPr>
            <p:nvPr/>
          </p:nvSpPr>
          <p:spPr bwMode="auto">
            <a:xfrm>
              <a:off x="3495676" y="3551238"/>
              <a:ext cx="307975" cy="307975"/>
            </a:xfrm>
            <a:custGeom>
              <a:avLst/>
              <a:gdLst>
                <a:gd name="T0" fmla="*/ 387 w 775"/>
                <a:gd name="T1" fmla="*/ 0 h 775"/>
                <a:gd name="T2" fmla="*/ 0 w 775"/>
                <a:gd name="T3" fmla="*/ 387 h 775"/>
                <a:gd name="T4" fmla="*/ 387 w 775"/>
                <a:gd name="T5" fmla="*/ 775 h 775"/>
                <a:gd name="T6" fmla="*/ 775 w 775"/>
                <a:gd name="T7" fmla="*/ 387 h 775"/>
                <a:gd name="T8" fmla="*/ 387 w 775"/>
                <a:gd name="T9" fmla="*/ 0 h 775"/>
                <a:gd name="T10" fmla="*/ 370 w 775"/>
                <a:gd name="T11" fmla="*/ 740 h 775"/>
                <a:gd name="T12" fmla="*/ 35 w 775"/>
                <a:gd name="T13" fmla="*/ 405 h 775"/>
                <a:gd name="T14" fmla="*/ 370 w 775"/>
                <a:gd name="T15" fmla="*/ 405 h 775"/>
                <a:gd name="T16" fmla="*/ 370 w 775"/>
                <a:gd name="T17" fmla="*/ 740 h 775"/>
                <a:gd name="T18" fmla="*/ 370 w 775"/>
                <a:gd name="T19" fmla="*/ 370 h 775"/>
                <a:gd name="T20" fmla="*/ 35 w 775"/>
                <a:gd name="T21" fmla="*/ 370 h 775"/>
                <a:gd name="T22" fmla="*/ 370 w 775"/>
                <a:gd name="T23" fmla="*/ 35 h 775"/>
                <a:gd name="T24" fmla="*/ 370 w 775"/>
                <a:gd name="T25" fmla="*/ 370 h 775"/>
                <a:gd name="T26" fmla="*/ 405 w 775"/>
                <a:gd name="T27" fmla="*/ 370 h 775"/>
                <a:gd name="T28" fmla="*/ 405 w 775"/>
                <a:gd name="T29" fmla="*/ 35 h 775"/>
                <a:gd name="T30" fmla="*/ 740 w 775"/>
                <a:gd name="T31" fmla="*/ 370 h 775"/>
                <a:gd name="T32" fmla="*/ 405 w 775"/>
                <a:gd name="T33" fmla="*/ 370 h 775"/>
                <a:gd name="T34" fmla="*/ 405 w 775"/>
                <a:gd name="T35" fmla="*/ 740 h 775"/>
                <a:gd name="T36" fmla="*/ 405 w 775"/>
                <a:gd name="T37" fmla="*/ 405 h 775"/>
                <a:gd name="T38" fmla="*/ 740 w 775"/>
                <a:gd name="T39" fmla="*/ 405 h 775"/>
                <a:gd name="T40" fmla="*/ 405 w 775"/>
                <a:gd name="T41" fmla="*/ 74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5" h="775">
                  <a:moveTo>
                    <a:pt x="387" y="0"/>
                  </a:moveTo>
                  <a:cubicBezTo>
                    <a:pt x="174" y="0"/>
                    <a:pt x="0" y="174"/>
                    <a:pt x="0" y="387"/>
                  </a:cubicBezTo>
                  <a:cubicBezTo>
                    <a:pt x="0" y="601"/>
                    <a:pt x="174" y="775"/>
                    <a:pt x="387" y="775"/>
                  </a:cubicBezTo>
                  <a:cubicBezTo>
                    <a:pt x="601" y="775"/>
                    <a:pt x="775" y="601"/>
                    <a:pt x="775" y="387"/>
                  </a:cubicBezTo>
                  <a:cubicBezTo>
                    <a:pt x="775" y="174"/>
                    <a:pt x="601" y="0"/>
                    <a:pt x="387" y="0"/>
                  </a:cubicBezTo>
                  <a:close/>
                  <a:moveTo>
                    <a:pt x="370" y="740"/>
                  </a:moveTo>
                  <a:cubicBezTo>
                    <a:pt x="189" y="731"/>
                    <a:pt x="44" y="586"/>
                    <a:pt x="35" y="405"/>
                  </a:cubicBezTo>
                  <a:cubicBezTo>
                    <a:pt x="370" y="405"/>
                    <a:pt x="370" y="405"/>
                    <a:pt x="370" y="405"/>
                  </a:cubicBezTo>
                  <a:lnTo>
                    <a:pt x="370" y="740"/>
                  </a:lnTo>
                  <a:close/>
                  <a:moveTo>
                    <a:pt x="370" y="370"/>
                  </a:moveTo>
                  <a:cubicBezTo>
                    <a:pt x="35" y="370"/>
                    <a:pt x="35" y="370"/>
                    <a:pt x="35" y="370"/>
                  </a:cubicBezTo>
                  <a:cubicBezTo>
                    <a:pt x="44" y="189"/>
                    <a:pt x="189" y="44"/>
                    <a:pt x="370" y="35"/>
                  </a:cubicBezTo>
                  <a:lnTo>
                    <a:pt x="370" y="370"/>
                  </a:lnTo>
                  <a:close/>
                  <a:moveTo>
                    <a:pt x="405" y="370"/>
                  </a:moveTo>
                  <a:cubicBezTo>
                    <a:pt x="405" y="35"/>
                    <a:pt x="405" y="35"/>
                    <a:pt x="405" y="35"/>
                  </a:cubicBezTo>
                  <a:cubicBezTo>
                    <a:pt x="586" y="44"/>
                    <a:pt x="731" y="189"/>
                    <a:pt x="740" y="370"/>
                  </a:cubicBezTo>
                  <a:lnTo>
                    <a:pt x="405" y="370"/>
                  </a:lnTo>
                  <a:close/>
                  <a:moveTo>
                    <a:pt x="405" y="740"/>
                  </a:moveTo>
                  <a:cubicBezTo>
                    <a:pt x="405" y="405"/>
                    <a:pt x="405" y="405"/>
                    <a:pt x="405" y="405"/>
                  </a:cubicBezTo>
                  <a:cubicBezTo>
                    <a:pt x="740" y="405"/>
                    <a:pt x="740" y="405"/>
                    <a:pt x="740" y="405"/>
                  </a:cubicBezTo>
                  <a:cubicBezTo>
                    <a:pt x="731" y="586"/>
                    <a:pt x="586" y="731"/>
                    <a:pt x="405" y="74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310063" y="3574207"/>
            <a:ext cx="298451" cy="250825"/>
            <a:chOff x="4310063" y="3578225"/>
            <a:chExt cx="298451" cy="250825"/>
          </a:xfrm>
        </p:grpSpPr>
        <p:sp>
          <p:nvSpPr>
            <p:cNvPr id="354" name="Freeform 227"/>
            <p:cNvSpPr>
              <a:spLocks/>
            </p:cNvSpPr>
            <p:nvPr/>
          </p:nvSpPr>
          <p:spPr bwMode="auto">
            <a:xfrm>
              <a:off x="4324351" y="3594100"/>
              <a:ext cx="180975" cy="147638"/>
            </a:xfrm>
            <a:custGeom>
              <a:avLst/>
              <a:gdLst>
                <a:gd name="T0" fmla="*/ 28 w 114"/>
                <a:gd name="T1" fmla="*/ 77 h 93"/>
                <a:gd name="T2" fmla="*/ 18 w 114"/>
                <a:gd name="T3" fmla="*/ 93 h 93"/>
                <a:gd name="T4" fmla="*/ 18 w 114"/>
                <a:gd name="T5" fmla="*/ 77 h 93"/>
                <a:gd name="T6" fmla="*/ 0 w 114"/>
                <a:gd name="T7" fmla="*/ 77 h 93"/>
                <a:gd name="T8" fmla="*/ 0 w 114"/>
                <a:gd name="T9" fmla="*/ 0 h 93"/>
                <a:gd name="T10" fmla="*/ 114 w 114"/>
                <a:gd name="T11" fmla="*/ 0 h 93"/>
                <a:gd name="T12" fmla="*/ 114 w 114"/>
                <a:gd name="T13" fmla="*/ 12 h 93"/>
                <a:gd name="T14" fmla="*/ 46 w 114"/>
                <a:gd name="T15" fmla="*/ 12 h 93"/>
                <a:gd name="T16" fmla="*/ 46 w 114"/>
                <a:gd name="T17" fmla="*/ 77 h 93"/>
                <a:gd name="T18" fmla="*/ 28 w 114"/>
                <a:gd name="T19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28" y="77"/>
                  </a:moveTo>
                  <a:lnTo>
                    <a:pt x="18" y="93"/>
                  </a:lnTo>
                  <a:lnTo>
                    <a:pt x="18" y="77"/>
                  </a:lnTo>
                  <a:lnTo>
                    <a:pt x="0" y="77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4" y="12"/>
                  </a:lnTo>
                  <a:lnTo>
                    <a:pt x="46" y="12"/>
                  </a:lnTo>
                  <a:lnTo>
                    <a:pt x="46" y="77"/>
                  </a:lnTo>
                  <a:lnTo>
                    <a:pt x="28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Rectangle 228"/>
            <p:cNvSpPr>
              <a:spLocks noChangeArrowheads="1"/>
            </p:cNvSpPr>
            <p:nvPr/>
          </p:nvSpPr>
          <p:spPr bwMode="auto">
            <a:xfrm>
              <a:off x="4411663" y="3629025"/>
              <a:ext cx="93663" cy="87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29"/>
            <p:cNvSpPr>
              <a:spLocks/>
            </p:cNvSpPr>
            <p:nvPr/>
          </p:nvSpPr>
          <p:spPr bwMode="auto">
            <a:xfrm>
              <a:off x="4411663" y="3629025"/>
              <a:ext cx="180975" cy="147638"/>
            </a:xfrm>
            <a:custGeom>
              <a:avLst/>
              <a:gdLst>
                <a:gd name="T0" fmla="*/ 114 w 114"/>
                <a:gd name="T1" fmla="*/ 77 h 93"/>
                <a:gd name="T2" fmla="*/ 97 w 114"/>
                <a:gd name="T3" fmla="*/ 77 h 93"/>
                <a:gd name="T4" fmla="*/ 97 w 114"/>
                <a:gd name="T5" fmla="*/ 93 h 93"/>
                <a:gd name="T6" fmla="*/ 87 w 114"/>
                <a:gd name="T7" fmla="*/ 77 h 93"/>
                <a:gd name="T8" fmla="*/ 0 w 114"/>
                <a:gd name="T9" fmla="*/ 77 h 93"/>
                <a:gd name="T10" fmla="*/ 0 w 114"/>
                <a:gd name="T11" fmla="*/ 65 h 93"/>
                <a:gd name="T12" fmla="*/ 69 w 114"/>
                <a:gd name="T13" fmla="*/ 65 h 93"/>
                <a:gd name="T14" fmla="*/ 69 w 114"/>
                <a:gd name="T15" fmla="*/ 0 h 93"/>
                <a:gd name="T16" fmla="*/ 114 w 114"/>
                <a:gd name="T17" fmla="*/ 0 h 93"/>
                <a:gd name="T18" fmla="*/ 114 w 114"/>
                <a:gd name="T19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114" y="77"/>
                  </a:moveTo>
                  <a:lnTo>
                    <a:pt x="97" y="77"/>
                  </a:lnTo>
                  <a:lnTo>
                    <a:pt x="97" y="93"/>
                  </a:lnTo>
                  <a:lnTo>
                    <a:pt x="87" y="77"/>
                  </a:lnTo>
                  <a:lnTo>
                    <a:pt x="0" y="77"/>
                  </a:lnTo>
                  <a:lnTo>
                    <a:pt x="0" y="65"/>
                  </a:lnTo>
                  <a:lnTo>
                    <a:pt x="69" y="65"/>
                  </a:lnTo>
                  <a:lnTo>
                    <a:pt x="69" y="0"/>
                  </a:lnTo>
                  <a:lnTo>
                    <a:pt x="114" y="0"/>
                  </a:lnTo>
                  <a:lnTo>
                    <a:pt x="114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30"/>
            <p:cNvSpPr>
              <a:spLocks/>
            </p:cNvSpPr>
            <p:nvPr/>
          </p:nvSpPr>
          <p:spPr bwMode="auto">
            <a:xfrm>
              <a:off x="4457701" y="3629025"/>
              <a:ext cx="134938" cy="147638"/>
            </a:xfrm>
            <a:custGeom>
              <a:avLst/>
              <a:gdLst>
                <a:gd name="T0" fmla="*/ 85 w 85"/>
                <a:gd name="T1" fmla="*/ 0 h 93"/>
                <a:gd name="T2" fmla="*/ 40 w 85"/>
                <a:gd name="T3" fmla="*/ 0 h 93"/>
                <a:gd name="T4" fmla="*/ 40 w 85"/>
                <a:gd name="T5" fmla="*/ 65 h 93"/>
                <a:gd name="T6" fmla="*/ 0 w 85"/>
                <a:gd name="T7" fmla="*/ 65 h 93"/>
                <a:gd name="T8" fmla="*/ 0 w 85"/>
                <a:gd name="T9" fmla="*/ 77 h 93"/>
                <a:gd name="T10" fmla="*/ 58 w 85"/>
                <a:gd name="T11" fmla="*/ 77 h 93"/>
                <a:gd name="T12" fmla="*/ 68 w 85"/>
                <a:gd name="T13" fmla="*/ 93 h 93"/>
                <a:gd name="T14" fmla="*/ 68 w 85"/>
                <a:gd name="T15" fmla="*/ 77 h 93"/>
                <a:gd name="T16" fmla="*/ 85 w 85"/>
                <a:gd name="T17" fmla="*/ 77 h 93"/>
                <a:gd name="T18" fmla="*/ 85 w 85"/>
                <a:gd name="T1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93">
                  <a:moveTo>
                    <a:pt x="85" y="0"/>
                  </a:moveTo>
                  <a:lnTo>
                    <a:pt x="40" y="0"/>
                  </a:lnTo>
                  <a:lnTo>
                    <a:pt x="40" y="65"/>
                  </a:lnTo>
                  <a:lnTo>
                    <a:pt x="0" y="65"/>
                  </a:lnTo>
                  <a:lnTo>
                    <a:pt x="0" y="77"/>
                  </a:lnTo>
                  <a:lnTo>
                    <a:pt x="58" y="77"/>
                  </a:lnTo>
                  <a:lnTo>
                    <a:pt x="68" y="93"/>
                  </a:lnTo>
                  <a:lnTo>
                    <a:pt x="68" y="77"/>
                  </a:lnTo>
                  <a:lnTo>
                    <a:pt x="85" y="77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Rectangle 231"/>
            <p:cNvSpPr>
              <a:spLocks noChangeArrowheads="1"/>
            </p:cNvSpPr>
            <p:nvPr/>
          </p:nvSpPr>
          <p:spPr bwMode="auto">
            <a:xfrm>
              <a:off x="4457701" y="3594100"/>
              <a:ext cx="47625" cy="190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Rectangle 232"/>
            <p:cNvSpPr>
              <a:spLocks noChangeArrowheads="1"/>
            </p:cNvSpPr>
            <p:nvPr/>
          </p:nvSpPr>
          <p:spPr bwMode="auto">
            <a:xfrm>
              <a:off x="4457701" y="3629025"/>
              <a:ext cx="47625" cy="873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33"/>
            <p:cNvSpPr>
              <a:spLocks noEditPoints="1"/>
            </p:cNvSpPr>
            <p:nvPr/>
          </p:nvSpPr>
          <p:spPr bwMode="auto">
            <a:xfrm>
              <a:off x="4310063" y="3578225"/>
              <a:ext cx="211138" cy="214313"/>
            </a:xfrm>
            <a:custGeom>
              <a:avLst/>
              <a:gdLst>
                <a:gd name="T0" fmla="*/ 123 w 133"/>
                <a:gd name="T1" fmla="*/ 87 h 135"/>
                <a:gd name="T2" fmla="*/ 37 w 133"/>
                <a:gd name="T3" fmla="*/ 87 h 135"/>
                <a:gd name="T4" fmla="*/ 27 w 133"/>
                <a:gd name="T5" fmla="*/ 103 h 135"/>
                <a:gd name="T6" fmla="*/ 27 w 133"/>
                <a:gd name="T7" fmla="*/ 87 h 135"/>
                <a:gd name="T8" fmla="*/ 9 w 133"/>
                <a:gd name="T9" fmla="*/ 87 h 135"/>
                <a:gd name="T10" fmla="*/ 9 w 133"/>
                <a:gd name="T11" fmla="*/ 10 h 135"/>
                <a:gd name="T12" fmla="*/ 123 w 133"/>
                <a:gd name="T13" fmla="*/ 10 h 135"/>
                <a:gd name="T14" fmla="*/ 123 w 133"/>
                <a:gd name="T15" fmla="*/ 87 h 135"/>
                <a:gd name="T16" fmla="*/ 133 w 133"/>
                <a:gd name="T17" fmla="*/ 0 h 135"/>
                <a:gd name="T18" fmla="*/ 0 w 133"/>
                <a:gd name="T19" fmla="*/ 0 h 135"/>
                <a:gd name="T20" fmla="*/ 0 w 133"/>
                <a:gd name="T21" fmla="*/ 97 h 135"/>
                <a:gd name="T22" fmla="*/ 17 w 133"/>
                <a:gd name="T23" fmla="*/ 97 h 135"/>
                <a:gd name="T24" fmla="*/ 17 w 133"/>
                <a:gd name="T25" fmla="*/ 135 h 135"/>
                <a:gd name="T26" fmla="*/ 42 w 133"/>
                <a:gd name="T27" fmla="*/ 97 h 135"/>
                <a:gd name="T28" fmla="*/ 133 w 133"/>
                <a:gd name="T29" fmla="*/ 97 h 135"/>
                <a:gd name="T30" fmla="*/ 133 w 133"/>
                <a:gd name="T31" fmla="*/ 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5">
                  <a:moveTo>
                    <a:pt x="123" y="87"/>
                  </a:moveTo>
                  <a:lnTo>
                    <a:pt x="37" y="87"/>
                  </a:lnTo>
                  <a:lnTo>
                    <a:pt x="27" y="103"/>
                  </a:lnTo>
                  <a:lnTo>
                    <a:pt x="27" y="87"/>
                  </a:lnTo>
                  <a:lnTo>
                    <a:pt x="9" y="87"/>
                  </a:lnTo>
                  <a:lnTo>
                    <a:pt x="9" y="10"/>
                  </a:lnTo>
                  <a:lnTo>
                    <a:pt x="123" y="10"/>
                  </a:lnTo>
                  <a:lnTo>
                    <a:pt x="123" y="87"/>
                  </a:lnTo>
                  <a:close/>
                  <a:moveTo>
                    <a:pt x="133" y="0"/>
                  </a:moveTo>
                  <a:lnTo>
                    <a:pt x="0" y="0"/>
                  </a:lnTo>
                  <a:lnTo>
                    <a:pt x="0" y="97"/>
                  </a:lnTo>
                  <a:lnTo>
                    <a:pt x="17" y="97"/>
                  </a:lnTo>
                  <a:lnTo>
                    <a:pt x="17" y="135"/>
                  </a:lnTo>
                  <a:lnTo>
                    <a:pt x="42" y="97"/>
                  </a:lnTo>
                  <a:lnTo>
                    <a:pt x="133" y="97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34"/>
            <p:cNvSpPr>
              <a:spLocks noEditPoints="1"/>
            </p:cNvSpPr>
            <p:nvPr/>
          </p:nvSpPr>
          <p:spPr bwMode="auto">
            <a:xfrm>
              <a:off x="4397376" y="3613150"/>
              <a:ext cx="211138" cy="215900"/>
            </a:xfrm>
            <a:custGeom>
              <a:avLst/>
              <a:gdLst>
                <a:gd name="T0" fmla="*/ 0 w 133"/>
                <a:gd name="T1" fmla="*/ 0 h 136"/>
                <a:gd name="T2" fmla="*/ 0 w 133"/>
                <a:gd name="T3" fmla="*/ 97 h 136"/>
                <a:gd name="T4" fmla="*/ 91 w 133"/>
                <a:gd name="T5" fmla="*/ 97 h 136"/>
                <a:gd name="T6" fmla="*/ 116 w 133"/>
                <a:gd name="T7" fmla="*/ 136 h 136"/>
                <a:gd name="T8" fmla="*/ 116 w 133"/>
                <a:gd name="T9" fmla="*/ 97 h 136"/>
                <a:gd name="T10" fmla="*/ 133 w 133"/>
                <a:gd name="T11" fmla="*/ 97 h 136"/>
                <a:gd name="T12" fmla="*/ 133 w 133"/>
                <a:gd name="T13" fmla="*/ 0 h 136"/>
                <a:gd name="T14" fmla="*/ 0 w 133"/>
                <a:gd name="T15" fmla="*/ 0 h 136"/>
                <a:gd name="T16" fmla="*/ 123 w 133"/>
                <a:gd name="T17" fmla="*/ 87 h 136"/>
                <a:gd name="T18" fmla="*/ 106 w 133"/>
                <a:gd name="T19" fmla="*/ 87 h 136"/>
                <a:gd name="T20" fmla="*/ 106 w 133"/>
                <a:gd name="T21" fmla="*/ 103 h 136"/>
                <a:gd name="T22" fmla="*/ 96 w 133"/>
                <a:gd name="T23" fmla="*/ 87 h 136"/>
                <a:gd name="T24" fmla="*/ 9 w 133"/>
                <a:gd name="T25" fmla="*/ 87 h 136"/>
                <a:gd name="T26" fmla="*/ 9 w 133"/>
                <a:gd name="T27" fmla="*/ 10 h 136"/>
                <a:gd name="T28" fmla="*/ 123 w 133"/>
                <a:gd name="T29" fmla="*/ 10 h 136"/>
                <a:gd name="T30" fmla="*/ 123 w 133"/>
                <a:gd name="T31" fmla="*/ 87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6">
                  <a:moveTo>
                    <a:pt x="0" y="0"/>
                  </a:moveTo>
                  <a:lnTo>
                    <a:pt x="0" y="97"/>
                  </a:lnTo>
                  <a:lnTo>
                    <a:pt x="91" y="97"/>
                  </a:lnTo>
                  <a:lnTo>
                    <a:pt x="116" y="136"/>
                  </a:lnTo>
                  <a:lnTo>
                    <a:pt x="116" y="97"/>
                  </a:lnTo>
                  <a:lnTo>
                    <a:pt x="133" y="97"/>
                  </a:lnTo>
                  <a:lnTo>
                    <a:pt x="133" y="0"/>
                  </a:lnTo>
                  <a:lnTo>
                    <a:pt x="0" y="0"/>
                  </a:lnTo>
                  <a:close/>
                  <a:moveTo>
                    <a:pt x="123" y="87"/>
                  </a:moveTo>
                  <a:lnTo>
                    <a:pt x="106" y="87"/>
                  </a:lnTo>
                  <a:lnTo>
                    <a:pt x="106" y="103"/>
                  </a:lnTo>
                  <a:lnTo>
                    <a:pt x="96" y="87"/>
                  </a:lnTo>
                  <a:lnTo>
                    <a:pt x="9" y="87"/>
                  </a:lnTo>
                  <a:lnTo>
                    <a:pt x="9" y="10"/>
                  </a:lnTo>
                  <a:lnTo>
                    <a:pt x="123" y="10"/>
                  </a:lnTo>
                  <a:lnTo>
                    <a:pt x="123" y="8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942013" y="3559919"/>
            <a:ext cx="257176" cy="279400"/>
            <a:chOff x="5942013" y="3563938"/>
            <a:chExt cx="257176" cy="279400"/>
          </a:xfrm>
        </p:grpSpPr>
        <p:sp>
          <p:nvSpPr>
            <p:cNvPr id="362" name="Freeform 235"/>
            <p:cNvSpPr>
              <a:spLocks/>
            </p:cNvSpPr>
            <p:nvPr/>
          </p:nvSpPr>
          <p:spPr bwMode="auto">
            <a:xfrm>
              <a:off x="5956301" y="3576638"/>
              <a:ext cx="187325" cy="209550"/>
            </a:xfrm>
            <a:custGeom>
              <a:avLst/>
              <a:gdLst>
                <a:gd name="T0" fmla="*/ 469 w 473"/>
                <a:gd name="T1" fmla="*/ 292 h 527"/>
                <a:gd name="T2" fmla="*/ 443 w 473"/>
                <a:gd name="T3" fmla="*/ 227 h 527"/>
                <a:gd name="T4" fmla="*/ 432 w 473"/>
                <a:gd name="T5" fmla="*/ 224 h 527"/>
                <a:gd name="T6" fmla="*/ 401 w 473"/>
                <a:gd name="T7" fmla="*/ 230 h 527"/>
                <a:gd name="T8" fmla="*/ 373 w 473"/>
                <a:gd name="T9" fmla="*/ 203 h 527"/>
                <a:gd name="T10" fmla="*/ 366 w 473"/>
                <a:gd name="T11" fmla="*/ 176 h 527"/>
                <a:gd name="T12" fmla="*/ 389 w 473"/>
                <a:gd name="T13" fmla="*/ 124 h 527"/>
                <a:gd name="T14" fmla="*/ 402 w 473"/>
                <a:gd name="T15" fmla="*/ 106 h 527"/>
                <a:gd name="T16" fmla="*/ 461 w 473"/>
                <a:gd name="T17" fmla="*/ 91 h 527"/>
                <a:gd name="T18" fmla="*/ 430 w 473"/>
                <a:gd name="T19" fmla="*/ 61 h 527"/>
                <a:gd name="T20" fmla="*/ 408 w 473"/>
                <a:gd name="T21" fmla="*/ 44 h 527"/>
                <a:gd name="T22" fmla="*/ 350 w 473"/>
                <a:gd name="T23" fmla="*/ 15 h 527"/>
                <a:gd name="T24" fmla="*/ 335 w 473"/>
                <a:gd name="T25" fmla="*/ 10 h 527"/>
                <a:gd name="T26" fmla="*/ 300 w 473"/>
                <a:gd name="T27" fmla="*/ 3 h 527"/>
                <a:gd name="T28" fmla="*/ 284 w 473"/>
                <a:gd name="T29" fmla="*/ 1 h 527"/>
                <a:gd name="T30" fmla="*/ 275 w 473"/>
                <a:gd name="T31" fmla="*/ 0 h 527"/>
                <a:gd name="T32" fmla="*/ 261 w 473"/>
                <a:gd name="T33" fmla="*/ 0 h 527"/>
                <a:gd name="T34" fmla="*/ 213 w 473"/>
                <a:gd name="T35" fmla="*/ 23 h 527"/>
                <a:gd name="T36" fmla="*/ 231 w 473"/>
                <a:gd name="T37" fmla="*/ 26 h 527"/>
                <a:gd name="T38" fmla="*/ 244 w 473"/>
                <a:gd name="T39" fmla="*/ 42 h 527"/>
                <a:gd name="T40" fmla="*/ 225 w 473"/>
                <a:gd name="T41" fmla="*/ 49 h 527"/>
                <a:gd name="T42" fmla="*/ 193 w 473"/>
                <a:gd name="T43" fmla="*/ 70 h 527"/>
                <a:gd name="T44" fmla="*/ 164 w 473"/>
                <a:gd name="T45" fmla="*/ 87 h 527"/>
                <a:gd name="T46" fmla="*/ 149 w 473"/>
                <a:gd name="T47" fmla="*/ 99 h 527"/>
                <a:gd name="T48" fmla="*/ 146 w 473"/>
                <a:gd name="T49" fmla="*/ 120 h 527"/>
                <a:gd name="T50" fmla="*/ 140 w 473"/>
                <a:gd name="T51" fmla="*/ 119 h 527"/>
                <a:gd name="T52" fmla="*/ 107 w 473"/>
                <a:gd name="T53" fmla="*/ 105 h 527"/>
                <a:gd name="T54" fmla="*/ 86 w 473"/>
                <a:gd name="T55" fmla="*/ 140 h 527"/>
                <a:gd name="T56" fmla="*/ 91 w 473"/>
                <a:gd name="T57" fmla="*/ 149 h 527"/>
                <a:gd name="T58" fmla="*/ 108 w 473"/>
                <a:gd name="T59" fmla="*/ 148 h 527"/>
                <a:gd name="T60" fmla="*/ 119 w 473"/>
                <a:gd name="T61" fmla="*/ 139 h 527"/>
                <a:gd name="T62" fmla="*/ 128 w 473"/>
                <a:gd name="T63" fmla="*/ 138 h 527"/>
                <a:gd name="T64" fmla="*/ 127 w 473"/>
                <a:gd name="T65" fmla="*/ 153 h 527"/>
                <a:gd name="T66" fmla="*/ 141 w 473"/>
                <a:gd name="T67" fmla="*/ 159 h 527"/>
                <a:gd name="T68" fmla="*/ 144 w 473"/>
                <a:gd name="T69" fmla="*/ 163 h 527"/>
                <a:gd name="T70" fmla="*/ 154 w 473"/>
                <a:gd name="T71" fmla="*/ 193 h 527"/>
                <a:gd name="T72" fmla="*/ 169 w 473"/>
                <a:gd name="T73" fmla="*/ 179 h 527"/>
                <a:gd name="T74" fmla="*/ 218 w 473"/>
                <a:gd name="T75" fmla="*/ 194 h 527"/>
                <a:gd name="T76" fmla="*/ 261 w 473"/>
                <a:gd name="T77" fmla="*/ 234 h 527"/>
                <a:gd name="T78" fmla="*/ 301 w 473"/>
                <a:gd name="T79" fmla="*/ 249 h 527"/>
                <a:gd name="T80" fmla="*/ 306 w 473"/>
                <a:gd name="T81" fmla="*/ 267 h 527"/>
                <a:gd name="T82" fmla="*/ 279 w 473"/>
                <a:gd name="T83" fmla="*/ 327 h 527"/>
                <a:gd name="T84" fmla="*/ 261 w 473"/>
                <a:gd name="T85" fmla="*/ 342 h 527"/>
                <a:gd name="T86" fmla="*/ 256 w 473"/>
                <a:gd name="T87" fmla="*/ 353 h 527"/>
                <a:gd name="T88" fmla="*/ 198 w 473"/>
                <a:gd name="T89" fmla="*/ 459 h 527"/>
                <a:gd name="T90" fmla="*/ 179 w 473"/>
                <a:gd name="T91" fmla="*/ 463 h 527"/>
                <a:gd name="T92" fmla="*/ 169 w 473"/>
                <a:gd name="T93" fmla="*/ 398 h 527"/>
                <a:gd name="T94" fmla="*/ 176 w 473"/>
                <a:gd name="T95" fmla="*/ 309 h 527"/>
                <a:gd name="T96" fmla="*/ 144 w 473"/>
                <a:gd name="T97" fmla="*/ 222 h 527"/>
                <a:gd name="T98" fmla="*/ 135 w 473"/>
                <a:gd name="T99" fmla="*/ 198 h 527"/>
                <a:gd name="T100" fmla="*/ 118 w 473"/>
                <a:gd name="T101" fmla="*/ 168 h 527"/>
                <a:gd name="T102" fmla="*/ 104 w 473"/>
                <a:gd name="T103" fmla="*/ 165 h 527"/>
                <a:gd name="T104" fmla="*/ 47 w 473"/>
                <a:gd name="T105" fmla="*/ 113 h 527"/>
                <a:gd name="T106" fmla="*/ 261 w 473"/>
                <a:gd name="T107" fmla="*/ 526 h 527"/>
                <a:gd name="T108" fmla="*/ 283 w 473"/>
                <a:gd name="T109" fmla="*/ 526 h 527"/>
                <a:gd name="T110" fmla="*/ 447 w 473"/>
                <a:gd name="T111" fmla="*/ 340 h 527"/>
                <a:gd name="T112" fmla="*/ 464 w 473"/>
                <a:gd name="T113" fmla="*/ 313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3" h="527">
                  <a:moveTo>
                    <a:pt x="464" y="313"/>
                  </a:moveTo>
                  <a:cubicBezTo>
                    <a:pt x="464" y="306"/>
                    <a:pt x="468" y="299"/>
                    <a:pt x="469" y="292"/>
                  </a:cubicBezTo>
                  <a:cubicBezTo>
                    <a:pt x="470" y="281"/>
                    <a:pt x="465" y="269"/>
                    <a:pt x="461" y="259"/>
                  </a:cubicBezTo>
                  <a:cubicBezTo>
                    <a:pt x="456" y="248"/>
                    <a:pt x="451" y="236"/>
                    <a:pt x="443" y="227"/>
                  </a:cubicBezTo>
                  <a:cubicBezTo>
                    <a:pt x="442" y="226"/>
                    <a:pt x="440" y="225"/>
                    <a:pt x="439" y="224"/>
                  </a:cubicBezTo>
                  <a:cubicBezTo>
                    <a:pt x="437" y="223"/>
                    <a:pt x="434" y="224"/>
                    <a:pt x="432" y="224"/>
                  </a:cubicBezTo>
                  <a:cubicBezTo>
                    <a:pt x="424" y="226"/>
                    <a:pt x="416" y="228"/>
                    <a:pt x="407" y="230"/>
                  </a:cubicBezTo>
                  <a:cubicBezTo>
                    <a:pt x="405" y="230"/>
                    <a:pt x="403" y="230"/>
                    <a:pt x="401" y="230"/>
                  </a:cubicBezTo>
                  <a:cubicBezTo>
                    <a:pt x="400" y="229"/>
                    <a:pt x="399" y="228"/>
                    <a:pt x="397" y="227"/>
                  </a:cubicBezTo>
                  <a:cubicBezTo>
                    <a:pt x="389" y="219"/>
                    <a:pt x="381" y="211"/>
                    <a:pt x="373" y="203"/>
                  </a:cubicBezTo>
                  <a:cubicBezTo>
                    <a:pt x="370" y="199"/>
                    <a:pt x="367" y="197"/>
                    <a:pt x="366" y="192"/>
                  </a:cubicBezTo>
                  <a:cubicBezTo>
                    <a:pt x="365" y="187"/>
                    <a:pt x="365" y="182"/>
                    <a:pt x="366" y="176"/>
                  </a:cubicBezTo>
                  <a:cubicBezTo>
                    <a:pt x="366" y="170"/>
                    <a:pt x="366" y="164"/>
                    <a:pt x="368" y="159"/>
                  </a:cubicBezTo>
                  <a:cubicBezTo>
                    <a:pt x="372" y="146"/>
                    <a:pt x="383" y="136"/>
                    <a:pt x="389" y="124"/>
                  </a:cubicBezTo>
                  <a:cubicBezTo>
                    <a:pt x="391" y="120"/>
                    <a:pt x="392" y="116"/>
                    <a:pt x="395" y="113"/>
                  </a:cubicBezTo>
                  <a:cubicBezTo>
                    <a:pt x="397" y="110"/>
                    <a:pt x="399" y="108"/>
                    <a:pt x="402" y="106"/>
                  </a:cubicBezTo>
                  <a:cubicBezTo>
                    <a:pt x="411" y="100"/>
                    <a:pt x="421" y="95"/>
                    <a:pt x="431" y="92"/>
                  </a:cubicBezTo>
                  <a:cubicBezTo>
                    <a:pt x="441" y="89"/>
                    <a:pt x="450" y="90"/>
                    <a:pt x="461" y="91"/>
                  </a:cubicBezTo>
                  <a:cubicBezTo>
                    <a:pt x="461" y="90"/>
                    <a:pt x="460" y="89"/>
                    <a:pt x="459" y="88"/>
                  </a:cubicBezTo>
                  <a:cubicBezTo>
                    <a:pt x="450" y="78"/>
                    <a:pt x="441" y="69"/>
                    <a:pt x="430" y="61"/>
                  </a:cubicBezTo>
                  <a:cubicBezTo>
                    <a:pt x="429" y="60"/>
                    <a:pt x="428" y="59"/>
                    <a:pt x="427" y="58"/>
                  </a:cubicBezTo>
                  <a:cubicBezTo>
                    <a:pt x="420" y="53"/>
                    <a:pt x="414" y="49"/>
                    <a:pt x="408" y="44"/>
                  </a:cubicBezTo>
                  <a:cubicBezTo>
                    <a:pt x="402" y="40"/>
                    <a:pt x="396" y="36"/>
                    <a:pt x="389" y="32"/>
                  </a:cubicBezTo>
                  <a:cubicBezTo>
                    <a:pt x="377" y="26"/>
                    <a:pt x="364" y="20"/>
                    <a:pt x="350" y="15"/>
                  </a:cubicBezTo>
                  <a:cubicBezTo>
                    <a:pt x="350" y="15"/>
                    <a:pt x="350" y="15"/>
                    <a:pt x="350" y="15"/>
                  </a:cubicBezTo>
                  <a:cubicBezTo>
                    <a:pt x="345" y="13"/>
                    <a:pt x="340" y="11"/>
                    <a:pt x="335" y="10"/>
                  </a:cubicBezTo>
                  <a:cubicBezTo>
                    <a:pt x="334" y="10"/>
                    <a:pt x="333" y="10"/>
                    <a:pt x="333" y="9"/>
                  </a:cubicBezTo>
                  <a:cubicBezTo>
                    <a:pt x="322" y="7"/>
                    <a:pt x="311" y="4"/>
                    <a:pt x="300" y="3"/>
                  </a:cubicBezTo>
                  <a:cubicBezTo>
                    <a:pt x="299" y="3"/>
                    <a:pt x="298" y="2"/>
                    <a:pt x="297" y="2"/>
                  </a:cubicBezTo>
                  <a:cubicBezTo>
                    <a:pt x="293" y="2"/>
                    <a:pt x="288" y="1"/>
                    <a:pt x="284" y="1"/>
                  </a:cubicBezTo>
                  <a:cubicBezTo>
                    <a:pt x="282" y="1"/>
                    <a:pt x="280" y="1"/>
                    <a:pt x="278" y="1"/>
                  </a:cubicBezTo>
                  <a:cubicBezTo>
                    <a:pt x="277" y="1"/>
                    <a:pt x="276" y="0"/>
                    <a:pt x="275" y="0"/>
                  </a:cubicBezTo>
                  <a:cubicBezTo>
                    <a:pt x="273" y="0"/>
                    <a:pt x="270" y="0"/>
                    <a:pt x="267" y="0"/>
                  </a:cubicBezTo>
                  <a:cubicBezTo>
                    <a:pt x="265" y="0"/>
                    <a:pt x="263" y="0"/>
                    <a:pt x="261" y="0"/>
                  </a:cubicBezTo>
                  <a:cubicBezTo>
                    <a:pt x="246" y="1"/>
                    <a:pt x="232" y="3"/>
                    <a:pt x="218" y="10"/>
                  </a:cubicBezTo>
                  <a:cubicBezTo>
                    <a:pt x="213" y="13"/>
                    <a:pt x="208" y="18"/>
                    <a:pt x="213" y="23"/>
                  </a:cubicBezTo>
                  <a:cubicBezTo>
                    <a:pt x="215" y="26"/>
                    <a:pt x="218" y="26"/>
                    <a:pt x="222" y="26"/>
                  </a:cubicBezTo>
                  <a:cubicBezTo>
                    <a:pt x="225" y="26"/>
                    <a:pt x="228" y="25"/>
                    <a:pt x="231" y="26"/>
                  </a:cubicBezTo>
                  <a:cubicBezTo>
                    <a:pt x="238" y="27"/>
                    <a:pt x="243" y="32"/>
                    <a:pt x="244" y="38"/>
                  </a:cubicBezTo>
                  <a:cubicBezTo>
                    <a:pt x="245" y="39"/>
                    <a:pt x="245" y="41"/>
                    <a:pt x="244" y="42"/>
                  </a:cubicBezTo>
                  <a:cubicBezTo>
                    <a:pt x="243" y="43"/>
                    <a:pt x="242" y="43"/>
                    <a:pt x="241" y="43"/>
                  </a:cubicBezTo>
                  <a:cubicBezTo>
                    <a:pt x="236" y="45"/>
                    <a:pt x="230" y="48"/>
                    <a:pt x="225" y="49"/>
                  </a:cubicBezTo>
                  <a:cubicBezTo>
                    <a:pt x="217" y="52"/>
                    <a:pt x="209" y="56"/>
                    <a:pt x="202" y="61"/>
                  </a:cubicBezTo>
                  <a:cubicBezTo>
                    <a:pt x="199" y="64"/>
                    <a:pt x="196" y="67"/>
                    <a:pt x="193" y="70"/>
                  </a:cubicBezTo>
                  <a:cubicBezTo>
                    <a:pt x="188" y="75"/>
                    <a:pt x="182" y="80"/>
                    <a:pt x="175" y="84"/>
                  </a:cubicBezTo>
                  <a:cubicBezTo>
                    <a:pt x="171" y="86"/>
                    <a:pt x="169" y="87"/>
                    <a:pt x="164" y="87"/>
                  </a:cubicBezTo>
                  <a:cubicBezTo>
                    <a:pt x="161" y="87"/>
                    <a:pt x="158" y="86"/>
                    <a:pt x="155" y="89"/>
                  </a:cubicBezTo>
                  <a:cubicBezTo>
                    <a:pt x="152" y="91"/>
                    <a:pt x="150" y="96"/>
                    <a:pt x="149" y="99"/>
                  </a:cubicBezTo>
                  <a:cubicBezTo>
                    <a:pt x="148" y="105"/>
                    <a:pt x="148" y="110"/>
                    <a:pt x="147" y="116"/>
                  </a:cubicBezTo>
                  <a:cubicBezTo>
                    <a:pt x="147" y="117"/>
                    <a:pt x="147" y="119"/>
                    <a:pt x="146" y="120"/>
                  </a:cubicBezTo>
                  <a:cubicBezTo>
                    <a:pt x="146" y="121"/>
                    <a:pt x="144" y="122"/>
                    <a:pt x="143" y="122"/>
                  </a:cubicBezTo>
                  <a:cubicBezTo>
                    <a:pt x="142" y="121"/>
                    <a:pt x="141" y="120"/>
                    <a:pt x="140" y="119"/>
                  </a:cubicBezTo>
                  <a:cubicBezTo>
                    <a:pt x="136" y="112"/>
                    <a:pt x="135" y="102"/>
                    <a:pt x="126" y="101"/>
                  </a:cubicBezTo>
                  <a:cubicBezTo>
                    <a:pt x="120" y="101"/>
                    <a:pt x="113" y="103"/>
                    <a:pt x="107" y="105"/>
                  </a:cubicBezTo>
                  <a:cubicBezTo>
                    <a:pt x="101" y="107"/>
                    <a:pt x="95" y="110"/>
                    <a:pt x="91" y="115"/>
                  </a:cubicBezTo>
                  <a:cubicBezTo>
                    <a:pt x="86" y="122"/>
                    <a:pt x="86" y="131"/>
                    <a:pt x="86" y="140"/>
                  </a:cubicBezTo>
                  <a:cubicBezTo>
                    <a:pt x="87" y="141"/>
                    <a:pt x="87" y="143"/>
                    <a:pt x="87" y="144"/>
                  </a:cubicBezTo>
                  <a:cubicBezTo>
                    <a:pt x="88" y="146"/>
                    <a:pt x="89" y="147"/>
                    <a:pt x="91" y="149"/>
                  </a:cubicBezTo>
                  <a:cubicBezTo>
                    <a:pt x="94" y="151"/>
                    <a:pt x="99" y="154"/>
                    <a:pt x="103" y="152"/>
                  </a:cubicBezTo>
                  <a:cubicBezTo>
                    <a:pt x="105" y="151"/>
                    <a:pt x="107" y="150"/>
                    <a:pt x="108" y="148"/>
                  </a:cubicBezTo>
                  <a:cubicBezTo>
                    <a:pt x="109" y="146"/>
                    <a:pt x="110" y="144"/>
                    <a:pt x="112" y="142"/>
                  </a:cubicBezTo>
                  <a:cubicBezTo>
                    <a:pt x="114" y="141"/>
                    <a:pt x="116" y="140"/>
                    <a:pt x="119" y="139"/>
                  </a:cubicBezTo>
                  <a:cubicBezTo>
                    <a:pt x="121" y="139"/>
                    <a:pt x="124" y="138"/>
                    <a:pt x="126" y="138"/>
                  </a:cubicBezTo>
                  <a:cubicBezTo>
                    <a:pt x="127" y="138"/>
                    <a:pt x="127" y="137"/>
                    <a:pt x="128" y="138"/>
                  </a:cubicBezTo>
                  <a:cubicBezTo>
                    <a:pt x="128" y="138"/>
                    <a:pt x="128" y="138"/>
                    <a:pt x="128" y="139"/>
                  </a:cubicBezTo>
                  <a:cubicBezTo>
                    <a:pt x="129" y="144"/>
                    <a:pt x="126" y="148"/>
                    <a:pt x="127" y="153"/>
                  </a:cubicBezTo>
                  <a:cubicBezTo>
                    <a:pt x="128" y="158"/>
                    <a:pt x="132" y="160"/>
                    <a:pt x="137" y="159"/>
                  </a:cubicBezTo>
                  <a:cubicBezTo>
                    <a:pt x="138" y="159"/>
                    <a:pt x="140" y="158"/>
                    <a:pt x="141" y="159"/>
                  </a:cubicBezTo>
                  <a:cubicBezTo>
                    <a:pt x="142" y="159"/>
                    <a:pt x="144" y="159"/>
                    <a:pt x="144" y="161"/>
                  </a:cubicBezTo>
                  <a:cubicBezTo>
                    <a:pt x="144" y="161"/>
                    <a:pt x="144" y="162"/>
                    <a:pt x="144" y="163"/>
                  </a:cubicBezTo>
                  <a:cubicBezTo>
                    <a:pt x="142" y="173"/>
                    <a:pt x="132" y="179"/>
                    <a:pt x="139" y="189"/>
                  </a:cubicBezTo>
                  <a:cubicBezTo>
                    <a:pt x="142" y="194"/>
                    <a:pt x="151" y="202"/>
                    <a:pt x="154" y="193"/>
                  </a:cubicBezTo>
                  <a:cubicBezTo>
                    <a:pt x="158" y="190"/>
                    <a:pt x="162" y="186"/>
                    <a:pt x="165" y="182"/>
                  </a:cubicBezTo>
                  <a:cubicBezTo>
                    <a:pt x="166" y="181"/>
                    <a:pt x="168" y="180"/>
                    <a:pt x="169" y="179"/>
                  </a:cubicBezTo>
                  <a:cubicBezTo>
                    <a:pt x="172" y="178"/>
                    <a:pt x="179" y="176"/>
                    <a:pt x="182" y="176"/>
                  </a:cubicBezTo>
                  <a:cubicBezTo>
                    <a:pt x="196" y="179"/>
                    <a:pt x="205" y="187"/>
                    <a:pt x="218" y="194"/>
                  </a:cubicBezTo>
                  <a:cubicBezTo>
                    <a:pt x="224" y="198"/>
                    <a:pt x="247" y="211"/>
                    <a:pt x="252" y="226"/>
                  </a:cubicBezTo>
                  <a:cubicBezTo>
                    <a:pt x="254" y="230"/>
                    <a:pt x="257" y="232"/>
                    <a:pt x="261" y="234"/>
                  </a:cubicBezTo>
                  <a:cubicBezTo>
                    <a:pt x="264" y="235"/>
                    <a:pt x="268" y="236"/>
                    <a:pt x="271" y="237"/>
                  </a:cubicBezTo>
                  <a:cubicBezTo>
                    <a:pt x="281" y="240"/>
                    <a:pt x="291" y="245"/>
                    <a:pt x="301" y="249"/>
                  </a:cubicBezTo>
                  <a:cubicBezTo>
                    <a:pt x="303" y="250"/>
                    <a:pt x="306" y="252"/>
                    <a:pt x="307" y="254"/>
                  </a:cubicBezTo>
                  <a:cubicBezTo>
                    <a:pt x="310" y="258"/>
                    <a:pt x="308" y="263"/>
                    <a:pt x="306" y="267"/>
                  </a:cubicBezTo>
                  <a:cubicBezTo>
                    <a:pt x="301" y="280"/>
                    <a:pt x="296" y="294"/>
                    <a:pt x="291" y="307"/>
                  </a:cubicBezTo>
                  <a:cubicBezTo>
                    <a:pt x="288" y="315"/>
                    <a:pt x="285" y="323"/>
                    <a:pt x="279" y="327"/>
                  </a:cubicBezTo>
                  <a:cubicBezTo>
                    <a:pt x="275" y="330"/>
                    <a:pt x="271" y="331"/>
                    <a:pt x="267" y="334"/>
                  </a:cubicBezTo>
                  <a:cubicBezTo>
                    <a:pt x="265" y="336"/>
                    <a:pt x="263" y="339"/>
                    <a:pt x="261" y="342"/>
                  </a:cubicBezTo>
                  <a:cubicBezTo>
                    <a:pt x="261" y="342"/>
                    <a:pt x="261" y="342"/>
                    <a:pt x="261" y="342"/>
                  </a:cubicBezTo>
                  <a:cubicBezTo>
                    <a:pt x="259" y="345"/>
                    <a:pt x="257" y="349"/>
                    <a:pt x="256" y="353"/>
                  </a:cubicBezTo>
                  <a:cubicBezTo>
                    <a:pt x="241" y="384"/>
                    <a:pt x="212" y="408"/>
                    <a:pt x="200" y="440"/>
                  </a:cubicBezTo>
                  <a:cubicBezTo>
                    <a:pt x="198" y="446"/>
                    <a:pt x="196" y="452"/>
                    <a:pt x="198" y="459"/>
                  </a:cubicBezTo>
                  <a:cubicBezTo>
                    <a:pt x="199" y="465"/>
                    <a:pt x="203" y="471"/>
                    <a:pt x="210" y="472"/>
                  </a:cubicBezTo>
                  <a:cubicBezTo>
                    <a:pt x="199" y="476"/>
                    <a:pt x="186" y="471"/>
                    <a:pt x="179" y="463"/>
                  </a:cubicBezTo>
                  <a:cubicBezTo>
                    <a:pt x="171" y="455"/>
                    <a:pt x="168" y="443"/>
                    <a:pt x="167" y="432"/>
                  </a:cubicBezTo>
                  <a:cubicBezTo>
                    <a:pt x="166" y="421"/>
                    <a:pt x="168" y="410"/>
                    <a:pt x="169" y="398"/>
                  </a:cubicBezTo>
                  <a:cubicBezTo>
                    <a:pt x="173" y="376"/>
                    <a:pt x="175" y="353"/>
                    <a:pt x="177" y="330"/>
                  </a:cubicBezTo>
                  <a:cubicBezTo>
                    <a:pt x="178" y="323"/>
                    <a:pt x="178" y="316"/>
                    <a:pt x="176" y="309"/>
                  </a:cubicBezTo>
                  <a:cubicBezTo>
                    <a:pt x="173" y="303"/>
                    <a:pt x="168" y="299"/>
                    <a:pt x="163" y="294"/>
                  </a:cubicBezTo>
                  <a:cubicBezTo>
                    <a:pt x="144" y="276"/>
                    <a:pt x="129" y="248"/>
                    <a:pt x="144" y="222"/>
                  </a:cubicBezTo>
                  <a:cubicBezTo>
                    <a:pt x="146" y="218"/>
                    <a:pt x="149" y="214"/>
                    <a:pt x="148" y="209"/>
                  </a:cubicBezTo>
                  <a:cubicBezTo>
                    <a:pt x="146" y="204"/>
                    <a:pt x="140" y="201"/>
                    <a:pt x="135" y="198"/>
                  </a:cubicBezTo>
                  <a:cubicBezTo>
                    <a:pt x="130" y="194"/>
                    <a:pt x="124" y="191"/>
                    <a:pt x="121" y="184"/>
                  </a:cubicBezTo>
                  <a:cubicBezTo>
                    <a:pt x="119" y="179"/>
                    <a:pt x="123" y="172"/>
                    <a:pt x="118" y="168"/>
                  </a:cubicBezTo>
                  <a:cubicBezTo>
                    <a:pt x="117" y="167"/>
                    <a:pt x="116" y="167"/>
                    <a:pt x="115" y="166"/>
                  </a:cubicBezTo>
                  <a:cubicBezTo>
                    <a:pt x="111" y="165"/>
                    <a:pt x="108" y="165"/>
                    <a:pt x="104" y="165"/>
                  </a:cubicBezTo>
                  <a:cubicBezTo>
                    <a:pt x="79" y="163"/>
                    <a:pt x="56" y="146"/>
                    <a:pt x="48" y="122"/>
                  </a:cubicBezTo>
                  <a:cubicBezTo>
                    <a:pt x="47" y="119"/>
                    <a:pt x="46" y="116"/>
                    <a:pt x="47" y="113"/>
                  </a:cubicBezTo>
                  <a:cubicBezTo>
                    <a:pt x="17" y="157"/>
                    <a:pt x="0" y="209"/>
                    <a:pt x="0" y="263"/>
                  </a:cubicBezTo>
                  <a:cubicBezTo>
                    <a:pt x="0" y="408"/>
                    <a:pt x="117" y="525"/>
                    <a:pt x="261" y="526"/>
                  </a:cubicBezTo>
                  <a:cubicBezTo>
                    <a:pt x="262" y="526"/>
                    <a:pt x="263" y="527"/>
                    <a:pt x="263" y="527"/>
                  </a:cubicBezTo>
                  <a:cubicBezTo>
                    <a:pt x="270" y="527"/>
                    <a:pt x="276" y="526"/>
                    <a:pt x="283" y="526"/>
                  </a:cubicBezTo>
                  <a:cubicBezTo>
                    <a:pt x="282" y="519"/>
                    <a:pt x="281" y="513"/>
                    <a:pt x="281" y="506"/>
                  </a:cubicBezTo>
                  <a:cubicBezTo>
                    <a:pt x="281" y="414"/>
                    <a:pt x="356" y="340"/>
                    <a:pt x="447" y="340"/>
                  </a:cubicBezTo>
                  <a:cubicBezTo>
                    <a:pt x="456" y="340"/>
                    <a:pt x="465" y="340"/>
                    <a:pt x="473" y="342"/>
                  </a:cubicBezTo>
                  <a:cubicBezTo>
                    <a:pt x="470" y="332"/>
                    <a:pt x="464" y="323"/>
                    <a:pt x="464" y="3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36"/>
            <p:cNvSpPr>
              <a:spLocks/>
            </p:cNvSpPr>
            <p:nvPr/>
          </p:nvSpPr>
          <p:spPr bwMode="auto">
            <a:xfrm>
              <a:off x="6059488" y="3576638"/>
              <a:ext cx="84138" cy="209550"/>
            </a:xfrm>
            <a:custGeom>
              <a:avLst/>
              <a:gdLst>
                <a:gd name="T0" fmla="*/ 20 w 212"/>
                <a:gd name="T1" fmla="*/ 506 h 527"/>
                <a:gd name="T2" fmla="*/ 186 w 212"/>
                <a:gd name="T3" fmla="*/ 340 h 527"/>
                <a:gd name="T4" fmla="*/ 212 w 212"/>
                <a:gd name="T5" fmla="*/ 342 h 527"/>
                <a:gd name="T6" fmla="*/ 203 w 212"/>
                <a:gd name="T7" fmla="*/ 313 h 527"/>
                <a:gd name="T8" fmla="*/ 208 w 212"/>
                <a:gd name="T9" fmla="*/ 292 h 527"/>
                <a:gd name="T10" fmla="*/ 200 w 212"/>
                <a:gd name="T11" fmla="*/ 259 h 527"/>
                <a:gd name="T12" fmla="*/ 182 w 212"/>
                <a:gd name="T13" fmla="*/ 227 h 527"/>
                <a:gd name="T14" fmla="*/ 178 w 212"/>
                <a:gd name="T15" fmla="*/ 224 h 527"/>
                <a:gd name="T16" fmla="*/ 171 w 212"/>
                <a:gd name="T17" fmla="*/ 224 h 527"/>
                <a:gd name="T18" fmla="*/ 146 w 212"/>
                <a:gd name="T19" fmla="*/ 230 h 527"/>
                <a:gd name="T20" fmla="*/ 140 w 212"/>
                <a:gd name="T21" fmla="*/ 230 h 527"/>
                <a:gd name="T22" fmla="*/ 136 w 212"/>
                <a:gd name="T23" fmla="*/ 227 h 527"/>
                <a:gd name="T24" fmla="*/ 112 w 212"/>
                <a:gd name="T25" fmla="*/ 203 h 527"/>
                <a:gd name="T26" fmla="*/ 105 w 212"/>
                <a:gd name="T27" fmla="*/ 192 h 527"/>
                <a:gd name="T28" fmla="*/ 105 w 212"/>
                <a:gd name="T29" fmla="*/ 176 h 527"/>
                <a:gd name="T30" fmla="*/ 107 w 212"/>
                <a:gd name="T31" fmla="*/ 159 h 527"/>
                <a:gd name="T32" fmla="*/ 128 w 212"/>
                <a:gd name="T33" fmla="*/ 124 h 527"/>
                <a:gd name="T34" fmla="*/ 134 w 212"/>
                <a:gd name="T35" fmla="*/ 113 h 527"/>
                <a:gd name="T36" fmla="*/ 141 w 212"/>
                <a:gd name="T37" fmla="*/ 106 h 527"/>
                <a:gd name="T38" fmla="*/ 170 w 212"/>
                <a:gd name="T39" fmla="*/ 92 h 527"/>
                <a:gd name="T40" fmla="*/ 200 w 212"/>
                <a:gd name="T41" fmla="*/ 91 h 527"/>
                <a:gd name="T42" fmla="*/ 198 w 212"/>
                <a:gd name="T43" fmla="*/ 88 h 527"/>
                <a:gd name="T44" fmla="*/ 169 w 212"/>
                <a:gd name="T45" fmla="*/ 61 h 527"/>
                <a:gd name="T46" fmla="*/ 166 w 212"/>
                <a:gd name="T47" fmla="*/ 58 h 527"/>
                <a:gd name="T48" fmla="*/ 147 w 212"/>
                <a:gd name="T49" fmla="*/ 44 h 527"/>
                <a:gd name="T50" fmla="*/ 128 w 212"/>
                <a:gd name="T51" fmla="*/ 32 h 527"/>
                <a:gd name="T52" fmla="*/ 89 w 212"/>
                <a:gd name="T53" fmla="*/ 15 h 527"/>
                <a:gd name="T54" fmla="*/ 89 w 212"/>
                <a:gd name="T55" fmla="*/ 15 h 527"/>
                <a:gd name="T56" fmla="*/ 74 w 212"/>
                <a:gd name="T57" fmla="*/ 10 h 527"/>
                <a:gd name="T58" fmla="*/ 72 w 212"/>
                <a:gd name="T59" fmla="*/ 9 h 527"/>
                <a:gd name="T60" fmla="*/ 39 w 212"/>
                <a:gd name="T61" fmla="*/ 3 h 527"/>
                <a:gd name="T62" fmla="*/ 36 w 212"/>
                <a:gd name="T63" fmla="*/ 2 h 527"/>
                <a:gd name="T64" fmla="*/ 23 w 212"/>
                <a:gd name="T65" fmla="*/ 1 h 527"/>
                <a:gd name="T66" fmla="*/ 17 w 212"/>
                <a:gd name="T67" fmla="*/ 1 h 527"/>
                <a:gd name="T68" fmla="*/ 14 w 212"/>
                <a:gd name="T69" fmla="*/ 0 h 527"/>
                <a:gd name="T70" fmla="*/ 6 w 212"/>
                <a:gd name="T71" fmla="*/ 0 h 527"/>
                <a:gd name="T72" fmla="*/ 0 w 212"/>
                <a:gd name="T73" fmla="*/ 0 h 527"/>
                <a:gd name="T74" fmla="*/ 0 w 212"/>
                <a:gd name="T75" fmla="*/ 234 h 527"/>
                <a:gd name="T76" fmla="*/ 10 w 212"/>
                <a:gd name="T77" fmla="*/ 237 h 527"/>
                <a:gd name="T78" fmla="*/ 40 w 212"/>
                <a:gd name="T79" fmla="*/ 249 h 527"/>
                <a:gd name="T80" fmla="*/ 46 w 212"/>
                <a:gd name="T81" fmla="*/ 254 h 527"/>
                <a:gd name="T82" fmla="*/ 45 w 212"/>
                <a:gd name="T83" fmla="*/ 267 h 527"/>
                <a:gd name="T84" fmla="*/ 30 w 212"/>
                <a:gd name="T85" fmla="*/ 307 h 527"/>
                <a:gd name="T86" fmla="*/ 18 w 212"/>
                <a:gd name="T87" fmla="*/ 327 h 527"/>
                <a:gd name="T88" fmla="*/ 6 w 212"/>
                <a:gd name="T89" fmla="*/ 334 h 527"/>
                <a:gd name="T90" fmla="*/ 0 w 212"/>
                <a:gd name="T91" fmla="*/ 342 h 527"/>
                <a:gd name="T92" fmla="*/ 0 w 212"/>
                <a:gd name="T93" fmla="*/ 526 h 527"/>
                <a:gd name="T94" fmla="*/ 2 w 212"/>
                <a:gd name="T95" fmla="*/ 527 h 527"/>
                <a:gd name="T96" fmla="*/ 22 w 212"/>
                <a:gd name="T97" fmla="*/ 526 h 527"/>
                <a:gd name="T98" fmla="*/ 20 w 212"/>
                <a:gd name="T99" fmla="*/ 506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2" h="527">
                  <a:moveTo>
                    <a:pt x="20" y="506"/>
                  </a:moveTo>
                  <a:cubicBezTo>
                    <a:pt x="20" y="414"/>
                    <a:pt x="95" y="340"/>
                    <a:pt x="186" y="340"/>
                  </a:cubicBezTo>
                  <a:cubicBezTo>
                    <a:pt x="195" y="340"/>
                    <a:pt x="204" y="340"/>
                    <a:pt x="212" y="342"/>
                  </a:cubicBezTo>
                  <a:cubicBezTo>
                    <a:pt x="209" y="332"/>
                    <a:pt x="203" y="323"/>
                    <a:pt x="203" y="313"/>
                  </a:cubicBezTo>
                  <a:cubicBezTo>
                    <a:pt x="203" y="306"/>
                    <a:pt x="207" y="299"/>
                    <a:pt x="208" y="292"/>
                  </a:cubicBezTo>
                  <a:cubicBezTo>
                    <a:pt x="209" y="281"/>
                    <a:pt x="204" y="269"/>
                    <a:pt x="200" y="259"/>
                  </a:cubicBezTo>
                  <a:cubicBezTo>
                    <a:pt x="195" y="248"/>
                    <a:pt x="190" y="236"/>
                    <a:pt x="182" y="227"/>
                  </a:cubicBezTo>
                  <a:cubicBezTo>
                    <a:pt x="181" y="226"/>
                    <a:pt x="179" y="225"/>
                    <a:pt x="178" y="224"/>
                  </a:cubicBezTo>
                  <a:cubicBezTo>
                    <a:pt x="176" y="223"/>
                    <a:pt x="173" y="224"/>
                    <a:pt x="171" y="224"/>
                  </a:cubicBezTo>
                  <a:cubicBezTo>
                    <a:pt x="163" y="226"/>
                    <a:pt x="155" y="228"/>
                    <a:pt x="146" y="230"/>
                  </a:cubicBezTo>
                  <a:cubicBezTo>
                    <a:pt x="144" y="230"/>
                    <a:pt x="142" y="230"/>
                    <a:pt x="140" y="230"/>
                  </a:cubicBezTo>
                  <a:cubicBezTo>
                    <a:pt x="139" y="229"/>
                    <a:pt x="138" y="228"/>
                    <a:pt x="136" y="227"/>
                  </a:cubicBezTo>
                  <a:cubicBezTo>
                    <a:pt x="128" y="219"/>
                    <a:pt x="120" y="211"/>
                    <a:pt x="112" y="203"/>
                  </a:cubicBezTo>
                  <a:cubicBezTo>
                    <a:pt x="109" y="199"/>
                    <a:pt x="106" y="197"/>
                    <a:pt x="105" y="192"/>
                  </a:cubicBezTo>
                  <a:cubicBezTo>
                    <a:pt x="104" y="187"/>
                    <a:pt x="104" y="182"/>
                    <a:pt x="105" y="176"/>
                  </a:cubicBezTo>
                  <a:cubicBezTo>
                    <a:pt x="105" y="170"/>
                    <a:pt x="105" y="164"/>
                    <a:pt x="107" y="159"/>
                  </a:cubicBezTo>
                  <a:cubicBezTo>
                    <a:pt x="111" y="146"/>
                    <a:pt x="122" y="136"/>
                    <a:pt x="128" y="124"/>
                  </a:cubicBezTo>
                  <a:cubicBezTo>
                    <a:pt x="130" y="120"/>
                    <a:pt x="131" y="116"/>
                    <a:pt x="134" y="113"/>
                  </a:cubicBezTo>
                  <a:cubicBezTo>
                    <a:pt x="136" y="110"/>
                    <a:pt x="138" y="108"/>
                    <a:pt x="141" y="106"/>
                  </a:cubicBezTo>
                  <a:cubicBezTo>
                    <a:pt x="150" y="100"/>
                    <a:pt x="160" y="95"/>
                    <a:pt x="170" y="92"/>
                  </a:cubicBezTo>
                  <a:cubicBezTo>
                    <a:pt x="180" y="89"/>
                    <a:pt x="189" y="90"/>
                    <a:pt x="200" y="91"/>
                  </a:cubicBezTo>
                  <a:cubicBezTo>
                    <a:pt x="200" y="90"/>
                    <a:pt x="199" y="89"/>
                    <a:pt x="198" y="88"/>
                  </a:cubicBezTo>
                  <a:cubicBezTo>
                    <a:pt x="189" y="78"/>
                    <a:pt x="180" y="69"/>
                    <a:pt x="169" y="61"/>
                  </a:cubicBezTo>
                  <a:cubicBezTo>
                    <a:pt x="168" y="60"/>
                    <a:pt x="167" y="59"/>
                    <a:pt x="166" y="58"/>
                  </a:cubicBezTo>
                  <a:cubicBezTo>
                    <a:pt x="159" y="53"/>
                    <a:pt x="153" y="49"/>
                    <a:pt x="147" y="44"/>
                  </a:cubicBezTo>
                  <a:cubicBezTo>
                    <a:pt x="141" y="40"/>
                    <a:pt x="135" y="36"/>
                    <a:pt x="128" y="32"/>
                  </a:cubicBezTo>
                  <a:cubicBezTo>
                    <a:pt x="116" y="26"/>
                    <a:pt x="103" y="20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4" y="13"/>
                    <a:pt x="79" y="11"/>
                    <a:pt x="74" y="10"/>
                  </a:cubicBezTo>
                  <a:cubicBezTo>
                    <a:pt x="73" y="10"/>
                    <a:pt x="72" y="10"/>
                    <a:pt x="72" y="9"/>
                  </a:cubicBezTo>
                  <a:cubicBezTo>
                    <a:pt x="61" y="7"/>
                    <a:pt x="50" y="4"/>
                    <a:pt x="39" y="3"/>
                  </a:cubicBezTo>
                  <a:cubicBezTo>
                    <a:pt x="38" y="3"/>
                    <a:pt x="37" y="2"/>
                    <a:pt x="36" y="2"/>
                  </a:cubicBezTo>
                  <a:cubicBezTo>
                    <a:pt x="32" y="2"/>
                    <a:pt x="27" y="1"/>
                    <a:pt x="23" y="1"/>
                  </a:cubicBezTo>
                  <a:cubicBezTo>
                    <a:pt x="21" y="1"/>
                    <a:pt x="19" y="1"/>
                    <a:pt x="17" y="1"/>
                  </a:cubicBezTo>
                  <a:cubicBezTo>
                    <a:pt x="16" y="1"/>
                    <a:pt x="15" y="0"/>
                    <a:pt x="14" y="0"/>
                  </a:cubicBezTo>
                  <a:cubicBezTo>
                    <a:pt x="12" y="0"/>
                    <a:pt x="9" y="0"/>
                    <a:pt x="6" y="0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0" y="234"/>
                    <a:pt x="0" y="234"/>
                    <a:pt x="0" y="234"/>
                  </a:cubicBezTo>
                  <a:cubicBezTo>
                    <a:pt x="3" y="235"/>
                    <a:pt x="7" y="236"/>
                    <a:pt x="10" y="237"/>
                  </a:cubicBezTo>
                  <a:cubicBezTo>
                    <a:pt x="20" y="240"/>
                    <a:pt x="30" y="245"/>
                    <a:pt x="40" y="249"/>
                  </a:cubicBezTo>
                  <a:cubicBezTo>
                    <a:pt x="42" y="250"/>
                    <a:pt x="45" y="252"/>
                    <a:pt x="46" y="254"/>
                  </a:cubicBezTo>
                  <a:cubicBezTo>
                    <a:pt x="49" y="258"/>
                    <a:pt x="47" y="263"/>
                    <a:pt x="45" y="267"/>
                  </a:cubicBezTo>
                  <a:cubicBezTo>
                    <a:pt x="40" y="280"/>
                    <a:pt x="35" y="294"/>
                    <a:pt x="30" y="307"/>
                  </a:cubicBezTo>
                  <a:cubicBezTo>
                    <a:pt x="27" y="315"/>
                    <a:pt x="24" y="323"/>
                    <a:pt x="18" y="327"/>
                  </a:cubicBezTo>
                  <a:cubicBezTo>
                    <a:pt x="14" y="330"/>
                    <a:pt x="10" y="331"/>
                    <a:pt x="6" y="334"/>
                  </a:cubicBezTo>
                  <a:cubicBezTo>
                    <a:pt x="4" y="336"/>
                    <a:pt x="2" y="339"/>
                    <a:pt x="0" y="342"/>
                  </a:cubicBezTo>
                  <a:cubicBezTo>
                    <a:pt x="0" y="526"/>
                    <a:pt x="0" y="526"/>
                    <a:pt x="0" y="526"/>
                  </a:cubicBezTo>
                  <a:cubicBezTo>
                    <a:pt x="1" y="526"/>
                    <a:pt x="2" y="527"/>
                    <a:pt x="2" y="527"/>
                  </a:cubicBezTo>
                  <a:cubicBezTo>
                    <a:pt x="9" y="527"/>
                    <a:pt x="15" y="526"/>
                    <a:pt x="22" y="526"/>
                  </a:cubicBezTo>
                  <a:cubicBezTo>
                    <a:pt x="21" y="519"/>
                    <a:pt x="20" y="513"/>
                    <a:pt x="20" y="50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37"/>
            <p:cNvSpPr>
              <a:spLocks/>
            </p:cNvSpPr>
            <p:nvPr/>
          </p:nvSpPr>
          <p:spPr bwMode="auto">
            <a:xfrm>
              <a:off x="5942013" y="3563938"/>
              <a:ext cx="236538" cy="234950"/>
            </a:xfrm>
            <a:custGeom>
              <a:avLst/>
              <a:gdLst>
                <a:gd name="T0" fmla="*/ 297 w 595"/>
                <a:gd name="T1" fmla="*/ 561 h 595"/>
                <a:gd name="T2" fmla="*/ 81 w 595"/>
                <a:gd name="T3" fmla="*/ 147 h 595"/>
                <a:gd name="T4" fmla="*/ 138 w 595"/>
                <a:gd name="T5" fmla="*/ 199 h 595"/>
                <a:gd name="T6" fmla="*/ 152 w 595"/>
                <a:gd name="T7" fmla="*/ 202 h 595"/>
                <a:gd name="T8" fmla="*/ 169 w 595"/>
                <a:gd name="T9" fmla="*/ 232 h 595"/>
                <a:gd name="T10" fmla="*/ 178 w 595"/>
                <a:gd name="T11" fmla="*/ 256 h 595"/>
                <a:gd name="T12" fmla="*/ 210 w 595"/>
                <a:gd name="T13" fmla="*/ 343 h 595"/>
                <a:gd name="T14" fmla="*/ 203 w 595"/>
                <a:gd name="T15" fmla="*/ 432 h 595"/>
                <a:gd name="T16" fmla="*/ 213 w 595"/>
                <a:gd name="T17" fmla="*/ 497 h 595"/>
                <a:gd name="T18" fmla="*/ 232 w 595"/>
                <a:gd name="T19" fmla="*/ 493 h 595"/>
                <a:gd name="T20" fmla="*/ 290 w 595"/>
                <a:gd name="T21" fmla="*/ 387 h 595"/>
                <a:gd name="T22" fmla="*/ 313 w 595"/>
                <a:gd name="T23" fmla="*/ 361 h 595"/>
                <a:gd name="T24" fmla="*/ 340 w 595"/>
                <a:gd name="T25" fmla="*/ 301 h 595"/>
                <a:gd name="T26" fmla="*/ 335 w 595"/>
                <a:gd name="T27" fmla="*/ 283 h 595"/>
                <a:gd name="T28" fmla="*/ 286 w 595"/>
                <a:gd name="T29" fmla="*/ 260 h 595"/>
                <a:gd name="T30" fmla="*/ 216 w 595"/>
                <a:gd name="T31" fmla="*/ 210 h 595"/>
                <a:gd name="T32" fmla="*/ 199 w 595"/>
                <a:gd name="T33" fmla="*/ 216 h 595"/>
                <a:gd name="T34" fmla="*/ 173 w 595"/>
                <a:gd name="T35" fmla="*/ 223 h 595"/>
                <a:gd name="T36" fmla="*/ 178 w 595"/>
                <a:gd name="T37" fmla="*/ 195 h 595"/>
                <a:gd name="T38" fmla="*/ 171 w 595"/>
                <a:gd name="T39" fmla="*/ 193 h 595"/>
                <a:gd name="T40" fmla="*/ 162 w 595"/>
                <a:gd name="T41" fmla="*/ 173 h 595"/>
                <a:gd name="T42" fmla="*/ 160 w 595"/>
                <a:gd name="T43" fmla="*/ 172 h 595"/>
                <a:gd name="T44" fmla="*/ 146 w 595"/>
                <a:gd name="T45" fmla="*/ 176 h 595"/>
                <a:gd name="T46" fmla="*/ 137 w 595"/>
                <a:gd name="T47" fmla="*/ 186 h 595"/>
                <a:gd name="T48" fmla="*/ 121 w 595"/>
                <a:gd name="T49" fmla="*/ 178 h 595"/>
                <a:gd name="T50" fmla="*/ 125 w 595"/>
                <a:gd name="T51" fmla="*/ 149 h 595"/>
                <a:gd name="T52" fmla="*/ 160 w 595"/>
                <a:gd name="T53" fmla="*/ 135 h 595"/>
                <a:gd name="T54" fmla="*/ 177 w 595"/>
                <a:gd name="T55" fmla="*/ 156 h 595"/>
                <a:gd name="T56" fmla="*/ 181 w 595"/>
                <a:gd name="T57" fmla="*/ 150 h 595"/>
                <a:gd name="T58" fmla="*/ 189 w 595"/>
                <a:gd name="T59" fmla="*/ 123 h 595"/>
                <a:gd name="T60" fmla="*/ 209 w 595"/>
                <a:gd name="T61" fmla="*/ 118 h 595"/>
                <a:gd name="T62" fmla="*/ 236 w 595"/>
                <a:gd name="T63" fmla="*/ 95 h 595"/>
                <a:gd name="T64" fmla="*/ 275 w 595"/>
                <a:gd name="T65" fmla="*/ 77 h 595"/>
                <a:gd name="T66" fmla="*/ 278 w 595"/>
                <a:gd name="T67" fmla="*/ 72 h 595"/>
                <a:gd name="T68" fmla="*/ 256 w 595"/>
                <a:gd name="T69" fmla="*/ 60 h 595"/>
                <a:gd name="T70" fmla="*/ 252 w 595"/>
                <a:gd name="T71" fmla="*/ 44 h 595"/>
                <a:gd name="T72" fmla="*/ 384 w 595"/>
                <a:gd name="T73" fmla="*/ 49 h 595"/>
                <a:gd name="T74" fmla="*/ 442 w 595"/>
                <a:gd name="T75" fmla="*/ 78 h 595"/>
                <a:gd name="T76" fmla="*/ 464 w 595"/>
                <a:gd name="T77" fmla="*/ 95 h 595"/>
                <a:gd name="T78" fmla="*/ 495 w 595"/>
                <a:gd name="T79" fmla="*/ 125 h 595"/>
                <a:gd name="T80" fmla="*/ 436 w 595"/>
                <a:gd name="T81" fmla="*/ 140 h 595"/>
                <a:gd name="T82" fmla="*/ 423 w 595"/>
                <a:gd name="T83" fmla="*/ 158 h 595"/>
                <a:gd name="T84" fmla="*/ 400 w 595"/>
                <a:gd name="T85" fmla="*/ 210 h 595"/>
                <a:gd name="T86" fmla="*/ 407 w 595"/>
                <a:gd name="T87" fmla="*/ 237 h 595"/>
                <a:gd name="T88" fmla="*/ 435 w 595"/>
                <a:gd name="T89" fmla="*/ 264 h 595"/>
                <a:gd name="T90" fmla="*/ 466 w 595"/>
                <a:gd name="T91" fmla="*/ 258 h 595"/>
                <a:gd name="T92" fmla="*/ 477 w 595"/>
                <a:gd name="T93" fmla="*/ 261 h 595"/>
                <a:gd name="T94" fmla="*/ 503 w 595"/>
                <a:gd name="T95" fmla="*/ 326 h 595"/>
                <a:gd name="T96" fmla="*/ 507 w 595"/>
                <a:gd name="T97" fmla="*/ 376 h 595"/>
                <a:gd name="T98" fmla="*/ 595 w 595"/>
                <a:gd name="T99" fmla="*/ 297 h 595"/>
                <a:gd name="T100" fmla="*/ 0 w 595"/>
                <a:gd name="T101" fmla="*/ 297 h 595"/>
                <a:gd name="T102" fmla="*/ 324 w 595"/>
                <a:gd name="T103" fmla="*/ 594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5" h="595">
                  <a:moveTo>
                    <a:pt x="317" y="560"/>
                  </a:moveTo>
                  <a:cubicBezTo>
                    <a:pt x="310" y="560"/>
                    <a:pt x="304" y="561"/>
                    <a:pt x="297" y="561"/>
                  </a:cubicBezTo>
                  <a:cubicBezTo>
                    <a:pt x="152" y="561"/>
                    <a:pt x="34" y="442"/>
                    <a:pt x="34" y="297"/>
                  </a:cubicBezTo>
                  <a:cubicBezTo>
                    <a:pt x="34" y="243"/>
                    <a:pt x="51" y="191"/>
                    <a:pt x="81" y="147"/>
                  </a:cubicBezTo>
                  <a:cubicBezTo>
                    <a:pt x="80" y="150"/>
                    <a:pt x="81" y="153"/>
                    <a:pt x="82" y="156"/>
                  </a:cubicBezTo>
                  <a:cubicBezTo>
                    <a:pt x="90" y="180"/>
                    <a:pt x="113" y="197"/>
                    <a:pt x="138" y="199"/>
                  </a:cubicBezTo>
                  <a:cubicBezTo>
                    <a:pt x="142" y="199"/>
                    <a:pt x="145" y="199"/>
                    <a:pt x="149" y="200"/>
                  </a:cubicBezTo>
                  <a:cubicBezTo>
                    <a:pt x="150" y="201"/>
                    <a:pt x="151" y="201"/>
                    <a:pt x="152" y="202"/>
                  </a:cubicBezTo>
                  <a:cubicBezTo>
                    <a:pt x="157" y="206"/>
                    <a:pt x="153" y="213"/>
                    <a:pt x="155" y="218"/>
                  </a:cubicBezTo>
                  <a:cubicBezTo>
                    <a:pt x="158" y="225"/>
                    <a:pt x="164" y="228"/>
                    <a:pt x="169" y="232"/>
                  </a:cubicBezTo>
                  <a:cubicBezTo>
                    <a:pt x="174" y="235"/>
                    <a:pt x="180" y="238"/>
                    <a:pt x="182" y="243"/>
                  </a:cubicBezTo>
                  <a:cubicBezTo>
                    <a:pt x="183" y="248"/>
                    <a:pt x="180" y="252"/>
                    <a:pt x="178" y="256"/>
                  </a:cubicBezTo>
                  <a:cubicBezTo>
                    <a:pt x="163" y="282"/>
                    <a:pt x="178" y="310"/>
                    <a:pt x="197" y="328"/>
                  </a:cubicBezTo>
                  <a:cubicBezTo>
                    <a:pt x="202" y="333"/>
                    <a:pt x="207" y="337"/>
                    <a:pt x="210" y="343"/>
                  </a:cubicBezTo>
                  <a:cubicBezTo>
                    <a:pt x="212" y="350"/>
                    <a:pt x="212" y="357"/>
                    <a:pt x="211" y="364"/>
                  </a:cubicBezTo>
                  <a:cubicBezTo>
                    <a:pt x="209" y="387"/>
                    <a:pt x="207" y="410"/>
                    <a:pt x="203" y="432"/>
                  </a:cubicBezTo>
                  <a:cubicBezTo>
                    <a:pt x="202" y="444"/>
                    <a:pt x="200" y="455"/>
                    <a:pt x="201" y="466"/>
                  </a:cubicBezTo>
                  <a:cubicBezTo>
                    <a:pt x="202" y="477"/>
                    <a:pt x="205" y="489"/>
                    <a:pt x="213" y="497"/>
                  </a:cubicBezTo>
                  <a:cubicBezTo>
                    <a:pt x="220" y="505"/>
                    <a:pt x="233" y="510"/>
                    <a:pt x="244" y="506"/>
                  </a:cubicBezTo>
                  <a:cubicBezTo>
                    <a:pt x="237" y="505"/>
                    <a:pt x="233" y="499"/>
                    <a:pt x="232" y="493"/>
                  </a:cubicBezTo>
                  <a:cubicBezTo>
                    <a:pt x="230" y="486"/>
                    <a:pt x="232" y="480"/>
                    <a:pt x="234" y="474"/>
                  </a:cubicBezTo>
                  <a:cubicBezTo>
                    <a:pt x="246" y="442"/>
                    <a:pt x="275" y="418"/>
                    <a:pt x="290" y="387"/>
                  </a:cubicBezTo>
                  <a:cubicBezTo>
                    <a:pt x="293" y="380"/>
                    <a:pt x="295" y="373"/>
                    <a:pt x="301" y="368"/>
                  </a:cubicBezTo>
                  <a:cubicBezTo>
                    <a:pt x="305" y="365"/>
                    <a:pt x="309" y="364"/>
                    <a:pt x="313" y="361"/>
                  </a:cubicBezTo>
                  <a:cubicBezTo>
                    <a:pt x="319" y="357"/>
                    <a:pt x="322" y="349"/>
                    <a:pt x="325" y="341"/>
                  </a:cubicBezTo>
                  <a:cubicBezTo>
                    <a:pt x="330" y="328"/>
                    <a:pt x="335" y="314"/>
                    <a:pt x="340" y="301"/>
                  </a:cubicBezTo>
                  <a:cubicBezTo>
                    <a:pt x="342" y="297"/>
                    <a:pt x="344" y="292"/>
                    <a:pt x="341" y="288"/>
                  </a:cubicBezTo>
                  <a:cubicBezTo>
                    <a:pt x="340" y="286"/>
                    <a:pt x="337" y="284"/>
                    <a:pt x="335" y="283"/>
                  </a:cubicBezTo>
                  <a:cubicBezTo>
                    <a:pt x="325" y="279"/>
                    <a:pt x="315" y="274"/>
                    <a:pt x="305" y="271"/>
                  </a:cubicBezTo>
                  <a:cubicBezTo>
                    <a:pt x="299" y="269"/>
                    <a:pt x="289" y="268"/>
                    <a:pt x="286" y="260"/>
                  </a:cubicBezTo>
                  <a:cubicBezTo>
                    <a:pt x="281" y="245"/>
                    <a:pt x="258" y="232"/>
                    <a:pt x="252" y="228"/>
                  </a:cubicBezTo>
                  <a:cubicBezTo>
                    <a:pt x="239" y="221"/>
                    <a:pt x="230" y="213"/>
                    <a:pt x="216" y="210"/>
                  </a:cubicBezTo>
                  <a:cubicBezTo>
                    <a:pt x="213" y="210"/>
                    <a:pt x="206" y="212"/>
                    <a:pt x="203" y="213"/>
                  </a:cubicBezTo>
                  <a:cubicBezTo>
                    <a:pt x="202" y="214"/>
                    <a:pt x="200" y="215"/>
                    <a:pt x="199" y="216"/>
                  </a:cubicBezTo>
                  <a:cubicBezTo>
                    <a:pt x="196" y="220"/>
                    <a:pt x="192" y="224"/>
                    <a:pt x="188" y="227"/>
                  </a:cubicBezTo>
                  <a:cubicBezTo>
                    <a:pt x="185" y="236"/>
                    <a:pt x="176" y="228"/>
                    <a:pt x="173" y="223"/>
                  </a:cubicBezTo>
                  <a:cubicBezTo>
                    <a:pt x="166" y="213"/>
                    <a:pt x="176" y="207"/>
                    <a:pt x="178" y="197"/>
                  </a:cubicBezTo>
                  <a:cubicBezTo>
                    <a:pt x="178" y="196"/>
                    <a:pt x="178" y="195"/>
                    <a:pt x="178" y="195"/>
                  </a:cubicBezTo>
                  <a:cubicBezTo>
                    <a:pt x="178" y="193"/>
                    <a:pt x="176" y="193"/>
                    <a:pt x="175" y="193"/>
                  </a:cubicBezTo>
                  <a:cubicBezTo>
                    <a:pt x="174" y="192"/>
                    <a:pt x="172" y="193"/>
                    <a:pt x="171" y="193"/>
                  </a:cubicBezTo>
                  <a:cubicBezTo>
                    <a:pt x="166" y="194"/>
                    <a:pt x="162" y="192"/>
                    <a:pt x="161" y="187"/>
                  </a:cubicBezTo>
                  <a:cubicBezTo>
                    <a:pt x="160" y="182"/>
                    <a:pt x="163" y="178"/>
                    <a:pt x="162" y="173"/>
                  </a:cubicBezTo>
                  <a:cubicBezTo>
                    <a:pt x="162" y="172"/>
                    <a:pt x="162" y="172"/>
                    <a:pt x="162" y="172"/>
                  </a:cubicBezTo>
                  <a:cubicBezTo>
                    <a:pt x="161" y="171"/>
                    <a:pt x="161" y="172"/>
                    <a:pt x="160" y="172"/>
                  </a:cubicBezTo>
                  <a:cubicBezTo>
                    <a:pt x="158" y="172"/>
                    <a:pt x="155" y="173"/>
                    <a:pt x="153" y="173"/>
                  </a:cubicBezTo>
                  <a:cubicBezTo>
                    <a:pt x="150" y="174"/>
                    <a:pt x="148" y="175"/>
                    <a:pt x="146" y="176"/>
                  </a:cubicBezTo>
                  <a:cubicBezTo>
                    <a:pt x="144" y="178"/>
                    <a:pt x="143" y="180"/>
                    <a:pt x="142" y="182"/>
                  </a:cubicBezTo>
                  <a:cubicBezTo>
                    <a:pt x="141" y="184"/>
                    <a:pt x="139" y="185"/>
                    <a:pt x="137" y="186"/>
                  </a:cubicBezTo>
                  <a:cubicBezTo>
                    <a:pt x="133" y="188"/>
                    <a:pt x="128" y="185"/>
                    <a:pt x="125" y="183"/>
                  </a:cubicBezTo>
                  <a:cubicBezTo>
                    <a:pt x="123" y="181"/>
                    <a:pt x="122" y="180"/>
                    <a:pt x="121" y="178"/>
                  </a:cubicBezTo>
                  <a:cubicBezTo>
                    <a:pt x="121" y="177"/>
                    <a:pt x="121" y="175"/>
                    <a:pt x="120" y="174"/>
                  </a:cubicBezTo>
                  <a:cubicBezTo>
                    <a:pt x="120" y="165"/>
                    <a:pt x="120" y="156"/>
                    <a:pt x="125" y="149"/>
                  </a:cubicBezTo>
                  <a:cubicBezTo>
                    <a:pt x="129" y="144"/>
                    <a:pt x="135" y="141"/>
                    <a:pt x="141" y="139"/>
                  </a:cubicBezTo>
                  <a:cubicBezTo>
                    <a:pt x="147" y="137"/>
                    <a:pt x="154" y="135"/>
                    <a:pt x="160" y="135"/>
                  </a:cubicBezTo>
                  <a:cubicBezTo>
                    <a:pt x="169" y="136"/>
                    <a:pt x="170" y="146"/>
                    <a:pt x="174" y="153"/>
                  </a:cubicBezTo>
                  <a:cubicBezTo>
                    <a:pt x="175" y="154"/>
                    <a:pt x="176" y="155"/>
                    <a:pt x="177" y="156"/>
                  </a:cubicBezTo>
                  <a:cubicBezTo>
                    <a:pt x="178" y="156"/>
                    <a:pt x="180" y="155"/>
                    <a:pt x="180" y="154"/>
                  </a:cubicBezTo>
                  <a:cubicBezTo>
                    <a:pt x="181" y="153"/>
                    <a:pt x="181" y="151"/>
                    <a:pt x="181" y="150"/>
                  </a:cubicBezTo>
                  <a:cubicBezTo>
                    <a:pt x="182" y="144"/>
                    <a:pt x="182" y="139"/>
                    <a:pt x="183" y="133"/>
                  </a:cubicBezTo>
                  <a:cubicBezTo>
                    <a:pt x="184" y="130"/>
                    <a:pt x="186" y="125"/>
                    <a:pt x="189" y="123"/>
                  </a:cubicBezTo>
                  <a:cubicBezTo>
                    <a:pt x="192" y="120"/>
                    <a:pt x="195" y="121"/>
                    <a:pt x="198" y="121"/>
                  </a:cubicBezTo>
                  <a:cubicBezTo>
                    <a:pt x="203" y="121"/>
                    <a:pt x="205" y="120"/>
                    <a:pt x="209" y="118"/>
                  </a:cubicBezTo>
                  <a:cubicBezTo>
                    <a:pt x="216" y="114"/>
                    <a:pt x="222" y="109"/>
                    <a:pt x="227" y="104"/>
                  </a:cubicBezTo>
                  <a:cubicBezTo>
                    <a:pt x="230" y="101"/>
                    <a:pt x="233" y="98"/>
                    <a:pt x="236" y="95"/>
                  </a:cubicBezTo>
                  <a:cubicBezTo>
                    <a:pt x="243" y="90"/>
                    <a:pt x="251" y="86"/>
                    <a:pt x="259" y="83"/>
                  </a:cubicBezTo>
                  <a:cubicBezTo>
                    <a:pt x="264" y="82"/>
                    <a:pt x="270" y="79"/>
                    <a:pt x="275" y="77"/>
                  </a:cubicBezTo>
                  <a:cubicBezTo>
                    <a:pt x="276" y="77"/>
                    <a:pt x="277" y="77"/>
                    <a:pt x="278" y="76"/>
                  </a:cubicBezTo>
                  <a:cubicBezTo>
                    <a:pt x="279" y="75"/>
                    <a:pt x="279" y="73"/>
                    <a:pt x="278" y="72"/>
                  </a:cubicBezTo>
                  <a:cubicBezTo>
                    <a:pt x="277" y="66"/>
                    <a:pt x="272" y="61"/>
                    <a:pt x="265" y="60"/>
                  </a:cubicBezTo>
                  <a:cubicBezTo>
                    <a:pt x="262" y="59"/>
                    <a:pt x="259" y="60"/>
                    <a:pt x="256" y="60"/>
                  </a:cubicBezTo>
                  <a:cubicBezTo>
                    <a:pt x="252" y="60"/>
                    <a:pt x="249" y="60"/>
                    <a:pt x="247" y="57"/>
                  </a:cubicBezTo>
                  <a:cubicBezTo>
                    <a:pt x="242" y="52"/>
                    <a:pt x="247" y="47"/>
                    <a:pt x="252" y="44"/>
                  </a:cubicBezTo>
                  <a:cubicBezTo>
                    <a:pt x="272" y="34"/>
                    <a:pt x="293" y="33"/>
                    <a:pt x="315" y="35"/>
                  </a:cubicBezTo>
                  <a:cubicBezTo>
                    <a:pt x="339" y="36"/>
                    <a:pt x="362" y="41"/>
                    <a:pt x="384" y="49"/>
                  </a:cubicBezTo>
                  <a:cubicBezTo>
                    <a:pt x="398" y="54"/>
                    <a:pt x="411" y="60"/>
                    <a:pt x="423" y="66"/>
                  </a:cubicBezTo>
                  <a:cubicBezTo>
                    <a:pt x="430" y="70"/>
                    <a:pt x="436" y="74"/>
                    <a:pt x="442" y="78"/>
                  </a:cubicBezTo>
                  <a:cubicBezTo>
                    <a:pt x="448" y="83"/>
                    <a:pt x="454" y="87"/>
                    <a:pt x="461" y="92"/>
                  </a:cubicBezTo>
                  <a:cubicBezTo>
                    <a:pt x="462" y="93"/>
                    <a:pt x="463" y="94"/>
                    <a:pt x="464" y="95"/>
                  </a:cubicBezTo>
                  <a:cubicBezTo>
                    <a:pt x="475" y="103"/>
                    <a:pt x="484" y="112"/>
                    <a:pt x="493" y="122"/>
                  </a:cubicBezTo>
                  <a:cubicBezTo>
                    <a:pt x="494" y="123"/>
                    <a:pt x="495" y="124"/>
                    <a:pt x="495" y="125"/>
                  </a:cubicBezTo>
                  <a:cubicBezTo>
                    <a:pt x="484" y="124"/>
                    <a:pt x="475" y="123"/>
                    <a:pt x="465" y="126"/>
                  </a:cubicBezTo>
                  <a:cubicBezTo>
                    <a:pt x="455" y="129"/>
                    <a:pt x="445" y="134"/>
                    <a:pt x="436" y="140"/>
                  </a:cubicBezTo>
                  <a:cubicBezTo>
                    <a:pt x="433" y="142"/>
                    <a:pt x="431" y="144"/>
                    <a:pt x="429" y="147"/>
                  </a:cubicBezTo>
                  <a:cubicBezTo>
                    <a:pt x="426" y="150"/>
                    <a:pt x="425" y="154"/>
                    <a:pt x="423" y="158"/>
                  </a:cubicBezTo>
                  <a:cubicBezTo>
                    <a:pt x="417" y="170"/>
                    <a:pt x="406" y="180"/>
                    <a:pt x="402" y="193"/>
                  </a:cubicBezTo>
                  <a:cubicBezTo>
                    <a:pt x="400" y="198"/>
                    <a:pt x="400" y="204"/>
                    <a:pt x="400" y="210"/>
                  </a:cubicBezTo>
                  <a:cubicBezTo>
                    <a:pt x="399" y="216"/>
                    <a:pt x="399" y="221"/>
                    <a:pt x="400" y="226"/>
                  </a:cubicBezTo>
                  <a:cubicBezTo>
                    <a:pt x="401" y="231"/>
                    <a:pt x="404" y="233"/>
                    <a:pt x="407" y="237"/>
                  </a:cubicBezTo>
                  <a:cubicBezTo>
                    <a:pt x="415" y="245"/>
                    <a:pt x="423" y="253"/>
                    <a:pt x="431" y="261"/>
                  </a:cubicBezTo>
                  <a:cubicBezTo>
                    <a:pt x="433" y="262"/>
                    <a:pt x="434" y="263"/>
                    <a:pt x="435" y="264"/>
                  </a:cubicBezTo>
                  <a:cubicBezTo>
                    <a:pt x="437" y="264"/>
                    <a:pt x="439" y="264"/>
                    <a:pt x="441" y="264"/>
                  </a:cubicBezTo>
                  <a:cubicBezTo>
                    <a:pt x="450" y="262"/>
                    <a:pt x="458" y="260"/>
                    <a:pt x="466" y="258"/>
                  </a:cubicBezTo>
                  <a:cubicBezTo>
                    <a:pt x="468" y="258"/>
                    <a:pt x="471" y="257"/>
                    <a:pt x="473" y="258"/>
                  </a:cubicBezTo>
                  <a:cubicBezTo>
                    <a:pt x="474" y="259"/>
                    <a:pt x="476" y="260"/>
                    <a:pt x="477" y="261"/>
                  </a:cubicBezTo>
                  <a:cubicBezTo>
                    <a:pt x="485" y="270"/>
                    <a:pt x="490" y="282"/>
                    <a:pt x="495" y="293"/>
                  </a:cubicBezTo>
                  <a:cubicBezTo>
                    <a:pt x="499" y="303"/>
                    <a:pt x="504" y="315"/>
                    <a:pt x="503" y="326"/>
                  </a:cubicBezTo>
                  <a:cubicBezTo>
                    <a:pt x="502" y="333"/>
                    <a:pt x="498" y="340"/>
                    <a:pt x="498" y="347"/>
                  </a:cubicBezTo>
                  <a:cubicBezTo>
                    <a:pt x="498" y="357"/>
                    <a:pt x="504" y="366"/>
                    <a:pt x="507" y="376"/>
                  </a:cubicBezTo>
                  <a:cubicBezTo>
                    <a:pt x="532" y="380"/>
                    <a:pt x="555" y="389"/>
                    <a:pt x="576" y="403"/>
                  </a:cubicBezTo>
                  <a:cubicBezTo>
                    <a:pt x="588" y="370"/>
                    <a:pt x="595" y="335"/>
                    <a:pt x="595" y="297"/>
                  </a:cubicBezTo>
                  <a:cubicBezTo>
                    <a:pt x="595" y="133"/>
                    <a:pt x="461" y="0"/>
                    <a:pt x="297" y="0"/>
                  </a:cubicBezTo>
                  <a:cubicBezTo>
                    <a:pt x="133" y="0"/>
                    <a:pt x="0" y="133"/>
                    <a:pt x="0" y="297"/>
                  </a:cubicBezTo>
                  <a:cubicBezTo>
                    <a:pt x="0" y="461"/>
                    <a:pt x="133" y="595"/>
                    <a:pt x="297" y="595"/>
                  </a:cubicBezTo>
                  <a:cubicBezTo>
                    <a:pt x="306" y="595"/>
                    <a:pt x="315" y="595"/>
                    <a:pt x="324" y="594"/>
                  </a:cubicBezTo>
                  <a:cubicBezTo>
                    <a:pt x="321" y="583"/>
                    <a:pt x="318" y="572"/>
                    <a:pt x="317" y="56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Oval 238"/>
            <p:cNvSpPr>
              <a:spLocks noChangeArrowheads="1"/>
            </p:cNvSpPr>
            <p:nvPr/>
          </p:nvSpPr>
          <p:spPr bwMode="auto">
            <a:xfrm>
              <a:off x="6081713" y="3725863"/>
              <a:ext cx="103188" cy="1047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239"/>
            <p:cNvSpPr>
              <a:spLocks noEditPoints="1"/>
            </p:cNvSpPr>
            <p:nvPr/>
          </p:nvSpPr>
          <p:spPr bwMode="auto">
            <a:xfrm>
              <a:off x="6067426" y="3711575"/>
              <a:ext cx="131763" cy="131763"/>
            </a:xfrm>
            <a:custGeom>
              <a:avLst/>
              <a:gdLst>
                <a:gd name="T0" fmla="*/ 167 w 333"/>
                <a:gd name="T1" fmla="*/ 332 h 332"/>
                <a:gd name="T2" fmla="*/ 0 w 333"/>
                <a:gd name="T3" fmla="*/ 166 h 332"/>
                <a:gd name="T4" fmla="*/ 167 w 333"/>
                <a:gd name="T5" fmla="*/ 0 h 332"/>
                <a:gd name="T6" fmla="*/ 333 w 333"/>
                <a:gd name="T7" fmla="*/ 166 h 332"/>
                <a:gd name="T8" fmla="*/ 167 w 333"/>
                <a:gd name="T9" fmla="*/ 332 h 332"/>
                <a:gd name="T10" fmla="*/ 167 w 333"/>
                <a:gd name="T11" fmla="*/ 34 h 332"/>
                <a:gd name="T12" fmla="*/ 35 w 333"/>
                <a:gd name="T13" fmla="*/ 166 h 332"/>
                <a:gd name="T14" fmla="*/ 167 w 333"/>
                <a:gd name="T15" fmla="*/ 298 h 332"/>
                <a:gd name="T16" fmla="*/ 298 w 333"/>
                <a:gd name="T17" fmla="*/ 166 h 332"/>
                <a:gd name="T18" fmla="*/ 167 w 333"/>
                <a:gd name="T19" fmla="*/ 34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3" h="332">
                  <a:moveTo>
                    <a:pt x="167" y="332"/>
                  </a:moveTo>
                  <a:cubicBezTo>
                    <a:pt x="75" y="332"/>
                    <a:pt x="0" y="258"/>
                    <a:pt x="0" y="166"/>
                  </a:cubicBezTo>
                  <a:cubicBezTo>
                    <a:pt x="1" y="74"/>
                    <a:pt x="75" y="0"/>
                    <a:pt x="167" y="0"/>
                  </a:cubicBezTo>
                  <a:cubicBezTo>
                    <a:pt x="258" y="0"/>
                    <a:pt x="333" y="74"/>
                    <a:pt x="333" y="166"/>
                  </a:cubicBezTo>
                  <a:cubicBezTo>
                    <a:pt x="333" y="258"/>
                    <a:pt x="258" y="332"/>
                    <a:pt x="167" y="332"/>
                  </a:cubicBezTo>
                  <a:close/>
                  <a:moveTo>
                    <a:pt x="167" y="34"/>
                  </a:moveTo>
                  <a:cubicBezTo>
                    <a:pt x="94" y="34"/>
                    <a:pt x="35" y="94"/>
                    <a:pt x="35" y="166"/>
                  </a:cubicBezTo>
                  <a:cubicBezTo>
                    <a:pt x="35" y="239"/>
                    <a:pt x="94" y="298"/>
                    <a:pt x="167" y="298"/>
                  </a:cubicBezTo>
                  <a:cubicBezTo>
                    <a:pt x="239" y="298"/>
                    <a:pt x="298" y="239"/>
                    <a:pt x="298" y="166"/>
                  </a:cubicBezTo>
                  <a:cubicBezTo>
                    <a:pt x="298" y="94"/>
                    <a:pt x="239" y="34"/>
                    <a:pt x="167" y="3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40"/>
            <p:cNvSpPr>
              <a:spLocks noEditPoints="1"/>
            </p:cNvSpPr>
            <p:nvPr/>
          </p:nvSpPr>
          <p:spPr bwMode="auto">
            <a:xfrm>
              <a:off x="6100763" y="3743325"/>
              <a:ext cx="66675" cy="63500"/>
            </a:xfrm>
            <a:custGeom>
              <a:avLst/>
              <a:gdLst>
                <a:gd name="T0" fmla="*/ 135 w 170"/>
                <a:gd name="T1" fmla="*/ 59 h 157"/>
                <a:gd name="T2" fmla="*/ 132 w 170"/>
                <a:gd name="T3" fmla="*/ 55 h 157"/>
                <a:gd name="T4" fmla="*/ 125 w 170"/>
                <a:gd name="T5" fmla="*/ 22 h 157"/>
                <a:gd name="T6" fmla="*/ 91 w 170"/>
                <a:gd name="T7" fmla="*/ 3 h 157"/>
                <a:gd name="T8" fmla="*/ 94 w 170"/>
                <a:gd name="T9" fmla="*/ 6 h 157"/>
                <a:gd name="T10" fmla="*/ 116 w 170"/>
                <a:gd name="T11" fmla="*/ 40 h 157"/>
                <a:gd name="T12" fmla="*/ 83 w 170"/>
                <a:gd name="T13" fmla="*/ 41 h 157"/>
                <a:gd name="T14" fmla="*/ 52 w 170"/>
                <a:gd name="T15" fmla="*/ 33 h 157"/>
                <a:gd name="T16" fmla="*/ 76 w 170"/>
                <a:gd name="T17" fmla="*/ 5 h 157"/>
                <a:gd name="T18" fmla="*/ 76 w 170"/>
                <a:gd name="T19" fmla="*/ 0 h 157"/>
                <a:gd name="T20" fmla="*/ 35 w 170"/>
                <a:gd name="T21" fmla="*/ 49 h 157"/>
                <a:gd name="T22" fmla="*/ 35 w 170"/>
                <a:gd name="T23" fmla="*/ 59 h 157"/>
                <a:gd name="T24" fmla="*/ 28 w 170"/>
                <a:gd name="T25" fmla="*/ 62 h 157"/>
                <a:gd name="T26" fmla="*/ 6 w 170"/>
                <a:gd name="T27" fmla="*/ 123 h 157"/>
                <a:gd name="T28" fmla="*/ 10 w 170"/>
                <a:gd name="T29" fmla="*/ 119 h 157"/>
                <a:gd name="T30" fmla="*/ 13 w 170"/>
                <a:gd name="T31" fmla="*/ 95 h 157"/>
                <a:gd name="T32" fmla="*/ 39 w 170"/>
                <a:gd name="T33" fmla="*/ 85 h 157"/>
                <a:gd name="T34" fmla="*/ 60 w 170"/>
                <a:gd name="T35" fmla="*/ 137 h 157"/>
                <a:gd name="T36" fmla="*/ 20 w 170"/>
                <a:gd name="T37" fmla="*/ 134 h 157"/>
                <a:gd name="T38" fmla="*/ 16 w 170"/>
                <a:gd name="T39" fmla="*/ 133 h 157"/>
                <a:gd name="T40" fmla="*/ 65 w 170"/>
                <a:gd name="T41" fmla="*/ 152 h 157"/>
                <a:gd name="T42" fmla="*/ 83 w 170"/>
                <a:gd name="T43" fmla="*/ 142 h 157"/>
                <a:gd name="T44" fmla="*/ 86 w 170"/>
                <a:gd name="T45" fmla="*/ 143 h 157"/>
                <a:gd name="T46" fmla="*/ 122 w 170"/>
                <a:gd name="T47" fmla="*/ 153 h 157"/>
                <a:gd name="T48" fmla="*/ 150 w 170"/>
                <a:gd name="T49" fmla="*/ 133 h 157"/>
                <a:gd name="T50" fmla="*/ 143 w 170"/>
                <a:gd name="T51" fmla="*/ 137 h 157"/>
                <a:gd name="T52" fmla="*/ 98 w 170"/>
                <a:gd name="T53" fmla="*/ 126 h 157"/>
                <a:gd name="T54" fmla="*/ 127 w 170"/>
                <a:gd name="T55" fmla="*/ 78 h 157"/>
                <a:gd name="T56" fmla="*/ 157 w 170"/>
                <a:gd name="T57" fmla="*/ 119 h 157"/>
                <a:gd name="T58" fmla="*/ 162 w 170"/>
                <a:gd name="T59" fmla="*/ 123 h 157"/>
                <a:gd name="T60" fmla="*/ 83 w 170"/>
                <a:gd name="T61" fmla="*/ 53 h 157"/>
                <a:gd name="T62" fmla="*/ 104 w 170"/>
                <a:gd name="T63" fmla="*/ 62 h 157"/>
                <a:gd name="T64" fmla="*/ 83 w 170"/>
                <a:gd name="T65" fmla="*/ 53 h 157"/>
                <a:gd name="T66" fmla="*/ 52 w 170"/>
                <a:gd name="T67" fmla="*/ 80 h 157"/>
                <a:gd name="T68" fmla="*/ 67 w 170"/>
                <a:gd name="T69" fmla="*/ 92 h 157"/>
                <a:gd name="T70" fmla="*/ 70 w 170"/>
                <a:gd name="T71" fmla="*/ 96 h 157"/>
                <a:gd name="T72" fmla="*/ 52 w 170"/>
                <a:gd name="T73" fmla="*/ 85 h 157"/>
                <a:gd name="T74" fmla="*/ 94 w 170"/>
                <a:gd name="T75" fmla="*/ 104 h 157"/>
                <a:gd name="T76" fmla="*/ 100 w 170"/>
                <a:gd name="T77" fmla="*/ 91 h 157"/>
                <a:gd name="T78" fmla="*/ 110 w 170"/>
                <a:gd name="T79" fmla="*/ 82 h 157"/>
                <a:gd name="T80" fmla="*/ 115 w 170"/>
                <a:gd name="T81" fmla="*/ 8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" h="157">
                  <a:moveTo>
                    <a:pt x="141" y="62"/>
                  </a:moveTo>
                  <a:cubicBezTo>
                    <a:pt x="139" y="61"/>
                    <a:pt x="137" y="60"/>
                    <a:pt x="135" y="59"/>
                  </a:cubicBezTo>
                  <a:cubicBezTo>
                    <a:pt x="133" y="59"/>
                    <a:pt x="132" y="59"/>
                    <a:pt x="131" y="58"/>
                  </a:cubicBezTo>
                  <a:cubicBezTo>
                    <a:pt x="131" y="57"/>
                    <a:pt x="132" y="56"/>
                    <a:pt x="132" y="55"/>
                  </a:cubicBezTo>
                  <a:cubicBezTo>
                    <a:pt x="132" y="50"/>
                    <a:pt x="132" y="46"/>
                    <a:pt x="132" y="42"/>
                  </a:cubicBezTo>
                  <a:cubicBezTo>
                    <a:pt x="131" y="35"/>
                    <a:pt x="129" y="28"/>
                    <a:pt x="125" y="22"/>
                  </a:cubicBezTo>
                  <a:cubicBezTo>
                    <a:pt x="117" y="10"/>
                    <a:pt x="105" y="2"/>
                    <a:pt x="91" y="0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6"/>
                    <a:pt x="93" y="6"/>
                    <a:pt x="94" y="6"/>
                  </a:cubicBezTo>
                  <a:cubicBezTo>
                    <a:pt x="98" y="8"/>
                    <a:pt x="103" y="10"/>
                    <a:pt x="106" y="14"/>
                  </a:cubicBezTo>
                  <a:cubicBezTo>
                    <a:pt x="113" y="21"/>
                    <a:pt x="117" y="31"/>
                    <a:pt x="116" y="40"/>
                  </a:cubicBezTo>
                  <a:cubicBezTo>
                    <a:pt x="115" y="44"/>
                    <a:pt x="114" y="48"/>
                    <a:pt x="112" y="52"/>
                  </a:cubicBezTo>
                  <a:cubicBezTo>
                    <a:pt x="104" y="45"/>
                    <a:pt x="94" y="41"/>
                    <a:pt x="83" y="41"/>
                  </a:cubicBezTo>
                  <a:cubicBezTo>
                    <a:pt x="72" y="41"/>
                    <a:pt x="63" y="45"/>
                    <a:pt x="55" y="51"/>
                  </a:cubicBezTo>
                  <a:cubicBezTo>
                    <a:pt x="52" y="46"/>
                    <a:pt x="51" y="39"/>
                    <a:pt x="52" y="33"/>
                  </a:cubicBezTo>
                  <a:cubicBezTo>
                    <a:pt x="53" y="25"/>
                    <a:pt x="57" y="17"/>
                    <a:pt x="63" y="12"/>
                  </a:cubicBezTo>
                  <a:cubicBezTo>
                    <a:pt x="66" y="9"/>
                    <a:pt x="71" y="7"/>
                    <a:pt x="76" y="5"/>
                  </a:cubicBezTo>
                  <a:cubicBezTo>
                    <a:pt x="77" y="5"/>
                    <a:pt x="76" y="4"/>
                    <a:pt x="76" y="3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58" y="2"/>
                    <a:pt x="42" y="16"/>
                    <a:pt x="37" y="34"/>
                  </a:cubicBezTo>
                  <a:cubicBezTo>
                    <a:pt x="35" y="39"/>
                    <a:pt x="35" y="44"/>
                    <a:pt x="35" y="49"/>
                  </a:cubicBezTo>
                  <a:cubicBezTo>
                    <a:pt x="35" y="52"/>
                    <a:pt x="35" y="55"/>
                    <a:pt x="36" y="58"/>
                  </a:cubicBezTo>
                  <a:cubicBezTo>
                    <a:pt x="36" y="59"/>
                    <a:pt x="36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cubicBezTo>
                    <a:pt x="31" y="61"/>
                    <a:pt x="29" y="61"/>
                    <a:pt x="28" y="62"/>
                  </a:cubicBezTo>
                  <a:cubicBezTo>
                    <a:pt x="19" y="67"/>
                    <a:pt x="12" y="74"/>
                    <a:pt x="8" y="83"/>
                  </a:cubicBezTo>
                  <a:cubicBezTo>
                    <a:pt x="1" y="95"/>
                    <a:pt x="0" y="110"/>
                    <a:pt x="6" y="123"/>
                  </a:cubicBezTo>
                  <a:cubicBezTo>
                    <a:pt x="7" y="122"/>
                    <a:pt x="8" y="121"/>
                    <a:pt x="10" y="121"/>
                  </a:cubicBezTo>
                  <a:cubicBezTo>
                    <a:pt x="11" y="120"/>
                    <a:pt x="10" y="120"/>
                    <a:pt x="10" y="119"/>
                  </a:cubicBezTo>
                  <a:cubicBezTo>
                    <a:pt x="9" y="117"/>
                    <a:pt x="9" y="114"/>
                    <a:pt x="9" y="112"/>
                  </a:cubicBezTo>
                  <a:cubicBezTo>
                    <a:pt x="9" y="106"/>
                    <a:pt x="10" y="100"/>
                    <a:pt x="13" y="95"/>
                  </a:cubicBezTo>
                  <a:cubicBezTo>
                    <a:pt x="19" y="85"/>
                    <a:pt x="29" y="79"/>
                    <a:pt x="40" y="79"/>
                  </a:cubicBezTo>
                  <a:cubicBezTo>
                    <a:pt x="39" y="81"/>
                    <a:pt x="39" y="83"/>
                    <a:pt x="39" y="85"/>
                  </a:cubicBezTo>
                  <a:cubicBezTo>
                    <a:pt x="39" y="104"/>
                    <a:pt x="52" y="121"/>
                    <a:pt x="69" y="126"/>
                  </a:cubicBezTo>
                  <a:cubicBezTo>
                    <a:pt x="67" y="131"/>
                    <a:pt x="64" y="134"/>
                    <a:pt x="60" y="137"/>
                  </a:cubicBezTo>
                  <a:cubicBezTo>
                    <a:pt x="52" y="143"/>
                    <a:pt x="41" y="144"/>
                    <a:pt x="32" y="142"/>
                  </a:cubicBezTo>
                  <a:cubicBezTo>
                    <a:pt x="27" y="140"/>
                    <a:pt x="23" y="138"/>
                    <a:pt x="20" y="134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3"/>
                    <a:pt x="17" y="133"/>
                    <a:pt x="16" y="133"/>
                  </a:cubicBezTo>
                  <a:cubicBezTo>
                    <a:pt x="15" y="134"/>
                    <a:pt x="14" y="135"/>
                    <a:pt x="13" y="135"/>
                  </a:cubicBezTo>
                  <a:cubicBezTo>
                    <a:pt x="25" y="151"/>
                    <a:pt x="46" y="157"/>
                    <a:pt x="65" y="152"/>
                  </a:cubicBezTo>
                  <a:cubicBezTo>
                    <a:pt x="70" y="150"/>
                    <a:pt x="75" y="148"/>
                    <a:pt x="79" y="144"/>
                  </a:cubicBezTo>
                  <a:cubicBezTo>
                    <a:pt x="81" y="144"/>
                    <a:pt x="82" y="143"/>
                    <a:pt x="83" y="142"/>
                  </a:cubicBezTo>
                  <a:cubicBezTo>
                    <a:pt x="84" y="141"/>
                    <a:pt x="84" y="141"/>
                    <a:pt x="84" y="141"/>
                  </a:cubicBezTo>
                  <a:cubicBezTo>
                    <a:pt x="85" y="142"/>
                    <a:pt x="85" y="142"/>
                    <a:pt x="86" y="143"/>
                  </a:cubicBezTo>
                  <a:cubicBezTo>
                    <a:pt x="88" y="145"/>
                    <a:pt x="91" y="146"/>
                    <a:pt x="94" y="148"/>
                  </a:cubicBezTo>
                  <a:cubicBezTo>
                    <a:pt x="102" y="152"/>
                    <a:pt x="112" y="154"/>
                    <a:pt x="122" y="153"/>
                  </a:cubicBezTo>
                  <a:cubicBezTo>
                    <a:pt x="135" y="151"/>
                    <a:pt x="147" y="145"/>
                    <a:pt x="154" y="135"/>
                  </a:cubicBezTo>
                  <a:cubicBezTo>
                    <a:pt x="153" y="134"/>
                    <a:pt x="152" y="133"/>
                    <a:pt x="150" y="133"/>
                  </a:cubicBezTo>
                  <a:cubicBezTo>
                    <a:pt x="149" y="132"/>
                    <a:pt x="149" y="133"/>
                    <a:pt x="148" y="134"/>
                  </a:cubicBezTo>
                  <a:cubicBezTo>
                    <a:pt x="147" y="135"/>
                    <a:pt x="145" y="136"/>
                    <a:pt x="143" y="137"/>
                  </a:cubicBezTo>
                  <a:cubicBezTo>
                    <a:pt x="135" y="142"/>
                    <a:pt x="125" y="144"/>
                    <a:pt x="115" y="141"/>
                  </a:cubicBezTo>
                  <a:cubicBezTo>
                    <a:pt x="108" y="138"/>
                    <a:pt x="102" y="133"/>
                    <a:pt x="98" y="126"/>
                  </a:cubicBezTo>
                  <a:cubicBezTo>
                    <a:pt x="115" y="120"/>
                    <a:pt x="127" y="104"/>
                    <a:pt x="127" y="85"/>
                  </a:cubicBezTo>
                  <a:cubicBezTo>
                    <a:pt x="127" y="82"/>
                    <a:pt x="127" y="80"/>
                    <a:pt x="127" y="78"/>
                  </a:cubicBezTo>
                  <a:cubicBezTo>
                    <a:pt x="141" y="78"/>
                    <a:pt x="154" y="89"/>
                    <a:pt x="158" y="104"/>
                  </a:cubicBezTo>
                  <a:cubicBezTo>
                    <a:pt x="159" y="109"/>
                    <a:pt x="158" y="114"/>
                    <a:pt x="157" y="119"/>
                  </a:cubicBezTo>
                  <a:cubicBezTo>
                    <a:pt x="157" y="120"/>
                    <a:pt x="158" y="120"/>
                    <a:pt x="159" y="121"/>
                  </a:cubicBezTo>
                  <a:cubicBezTo>
                    <a:pt x="160" y="121"/>
                    <a:pt x="161" y="122"/>
                    <a:pt x="162" y="123"/>
                  </a:cubicBezTo>
                  <a:cubicBezTo>
                    <a:pt x="170" y="100"/>
                    <a:pt x="161" y="74"/>
                    <a:pt x="141" y="62"/>
                  </a:cubicBezTo>
                  <a:close/>
                  <a:moveTo>
                    <a:pt x="83" y="53"/>
                  </a:moveTo>
                  <a:cubicBezTo>
                    <a:pt x="91" y="53"/>
                    <a:pt x="99" y="56"/>
                    <a:pt x="104" y="61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0" y="65"/>
                    <a:pt x="82" y="76"/>
                    <a:pt x="63" y="61"/>
                  </a:cubicBezTo>
                  <a:cubicBezTo>
                    <a:pt x="68" y="56"/>
                    <a:pt x="75" y="53"/>
                    <a:pt x="83" y="53"/>
                  </a:cubicBezTo>
                  <a:close/>
                  <a:moveTo>
                    <a:pt x="52" y="85"/>
                  </a:moveTo>
                  <a:cubicBezTo>
                    <a:pt x="52" y="83"/>
                    <a:pt x="52" y="82"/>
                    <a:pt x="52" y="80"/>
                  </a:cubicBezTo>
                  <a:cubicBezTo>
                    <a:pt x="56" y="82"/>
                    <a:pt x="60" y="84"/>
                    <a:pt x="64" y="87"/>
                  </a:cubicBezTo>
                  <a:cubicBezTo>
                    <a:pt x="64" y="88"/>
                    <a:pt x="66" y="90"/>
                    <a:pt x="67" y="92"/>
                  </a:cubicBezTo>
                  <a:cubicBezTo>
                    <a:pt x="68" y="93"/>
                    <a:pt x="69" y="94"/>
                    <a:pt x="70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2" y="101"/>
                    <a:pt x="74" y="107"/>
                    <a:pt x="73" y="115"/>
                  </a:cubicBezTo>
                  <a:cubicBezTo>
                    <a:pt x="61" y="110"/>
                    <a:pt x="52" y="99"/>
                    <a:pt x="52" y="85"/>
                  </a:cubicBezTo>
                  <a:close/>
                  <a:moveTo>
                    <a:pt x="94" y="114"/>
                  </a:moveTo>
                  <a:cubicBezTo>
                    <a:pt x="94" y="111"/>
                    <a:pt x="94" y="107"/>
                    <a:pt x="94" y="104"/>
                  </a:cubicBezTo>
                  <a:cubicBezTo>
                    <a:pt x="95" y="101"/>
                    <a:pt x="96" y="99"/>
                    <a:pt x="97" y="96"/>
                  </a:cubicBezTo>
                  <a:cubicBezTo>
                    <a:pt x="98" y="94"/>
                    <a:pt x="99" y="93"/>
                    <a:pt x="100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104" y="87"/>
                    <a:pt x="106" y="85"/>
                    <a:pt x="110" y="82"/>
                  </a:cubicBezTo>
                  <a:cubicBezTo>
                    <a:pt x="111" y="81"/>
                    <a:pt x="113" y="81"/>
                    <a:pt x="114" y="80"/>
                  </a:cubicBezTo>
                  <a:cubicBezTo>
                    <a:pt x="115" y="82"/>
                    <a:pt x="115" y="83"/>
                    <a:pt x="115" y="85"/>
                  </a:cubicBezTo>
                  <a:cubicBezTo>
                    <a:pt x="115" y="98"/>
                    <a:pt x="106" y="110"/>
                    <a:pt x="94" y="1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6764437" y="3587700"/>
            <a:ext cx="222250" cy="223838"/>
            <a:chOff x="6764437" y="3584625"/>
            <a:chExt cx="222250" cy="223838"/>
          </a:xfrm>
        </p:grpSpPr>
        <p:sp>
          <p:nvSpPr>
            <p:cNvPr id="368" name="Freeform 241"/>
            <p:cNvSpPr>
              <a:spLocks/>
            </p:cNvSpPr>
            <p:nvPr/>
          </p:nvSpPr>
          <p:spPr bwMode="auto">
            <a:xfrm>
              <a:off x="6778725" y="3706862"/>
              <a:ext cx="47625" cy="33338"/>
            </a:xfrm>
            <a:custGeom>
              <a:avLst/>
              <a:gdLst>
                <a:gd name="T0" fmla="*/ 100 w 120"/>
                <a:gd name="T1" fmla="*/ 0 h 84"/>
                <a:gd name="T2" fmla="*/ 0 w 120"/>
                <a:gd name="T3" fmla="*/ 0 h 84"/>
                <a:gd name="T4" fmla="*/ 25 w 120"/>
                <a:gd name="T5" fmla="*/ 84 h 84"/>
                <a:gd name="T6" fmla="*/ 120 w 120"/>
                <a:gd name="T7" fmla="*/ 84 h 84"/>
                <a:gd name="T8" fmla="*/ 100 w 120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84">
                  <a:moveTo>
                    <a:pt x="1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0"/>
                    <a:pt x="12" y="58"/>
                    <a:pt x="25" y="84"/>
                  </a:cubicBezTo>
                  <a:cubicBezTo>
                    <a:pt x="120" y="84"/>
                    <a:pt x="120" y="84"/>
                    <a:pt x="120" y="84"/>
                  </a:cubicBezTo>
                  <a:cubicBezTo>
                    <a:pt x="109" y="56"/>
                    <a:pt x="102" y="28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42"/>
            <p:cNvSpPr>
              <a:spLocks/>
            </p:cNvSpPr>
            <p:nvPr/>
          </p:nvSpPr>
          <p:spPr bwMode="auto">
            <a:xfrm>
              <a:off x="6796187" y="3754487"/>
              <a:ext cx="60325" cy="38100"/>
            </a:xfrm>
            <a:custGeom>
              <a:avLst/>
              <a:gdLst>
                <a:gd name="T0" fmla="*/ 0 w 152"/>
                <a:gd name="T1" fmla="*/ 0 h 96"/>
                <a:gd name="T2" fmla="*/ 152 w 152"/>
                <a:gd name="T3" fmla="*/ 96 h 96"/>
                <a:gd name="T4" fmla="*/ 89 w 152"/>
                <a:gd name="T5" fmla="*/ 0 h 96"/>
                <a:gd name="T6" fmla="*/ 0 w 152"/>
                <a:gd name="T7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96">
                  <a:moveTo>
                    <a:pt x="0" y="0"/>
                  </a:moveTo>
                  <a:cubicBezTo>
                    <a:pt x="36" y="49"/>
                    <a:pt x="90" y="84"/>
                    <a:pt x="152" y="96"/>
                  </a:cubicBezTo>
                  <a:cubicBezTo>
                    <a:pt x="126" y="65"/>
                    <a:pt x="105" y="32"/>
                    <a:pt x="8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43"/>
            <p:cNvSpPr>
              <a:spLocks/>
            </p:cNvSpPr>
            <p:nvPr/>
          </p:nvSpPr>
          <p:spPr bwMode="auto">
            <a:xfrm>
              <a:off x="6846987" y="3754487"/>
              <a:ext cx="20638" cy="30163"/>
            </a:xfrm>
            <a:custGeom>
              <a:avLst/>
              <a:gdLst>
                <a:gd name="T0" fmla="*/ 51 w 51"/>
                <a:gd name="T1" fmla="*/ 75 h 75"/>
                <a:gd name="T2" fmla="*/ 51 w 51"/>
                <a:gd name="T3" fmla="*/ 0 h 75"/>
                <a:gd name="T4" fmla="*/ 0 w 51"/>
                <a:gd name="T5" fmla="*/ 0 h 75"/>
                <a:gd name="T6" fmla="*/ 51 w 51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75">
                  <a:moveTo>
                    <a:pt x="51" y="75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25"/>
                    <a:pt x="30" y="50"/>
                    <a:pt x="51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44"/>
            <p:cNvSpPr>
              <a:spLocks/>
            </p:cNvSpPr>
            <p:nvPr/>
          </p:nvSpPr>
          <p:spPr bwMode="auto">
            <a:xfrm>
              <a:off x="6791425" y="3602087"/>
              <a:ext cx="61913" cy="44450"/>
            </a:xfrm>
            <a:custGeom>
              <a:avLst/>
              <a:gdLst>
                <a:gd name="T0" fmla="*/ 156 w 156"/>
                <a:gd name="T1" fmla="*/ 0 h 113"/>
                <a:gd name="T2" fmla="*/ 0 w 156"/>
                <a:gd name="T3" fmla="*/ 113 h 113"/>
                <a:gd name="T4" fmla="*/ 87 w 156"/>
                <a:gd name="T5" fmla="*/ 113 h 113"/>
                <a:gd name="T6" fmla="*/ 156 w 156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13">
                  <a:moveTo>
                    <a:pt x="156" y="0"/>
                  </a:moveTo>
                  <a:cubicBezTo>
                    <a:pt x="90" y="15"/>
                    <a:pt x="34" y="57"/>
                    <a:pt x="0" y="113"/>
                  </a:cubicBezTo>
                  <a:cubicBezTo>
                    <a:pt x="87" y="113"/>
                    <a:pt x="87" y="113"/>
                    <a:pt x="87" y="113"/>
                  </a:cubicBezTo>
                  <a:cubicBezTo>
                    <a:pt x="106" y="64"/>
                    <a:pt x="134" y="25"/>
                    <a:pt x="1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45"/>
            <p:cNvSpPr>
              <a:spLocks/>
            </p:cNvSpPr>
            <p:nvPr/>
          </p:nvSpPr>
          <p:spPr bwMode="auto">
            <a:xfrm>
              <a:off x="6778725" y="3660825"/>
              <a:ext cx="42863" cy="33338"/>
            </a:xfrm>
            <a:custGeom>
              <a:avLst/>
              <a:gdLst>
                <a:gd name="T0" fmla="*/ 99 w 110"/>
                <a:gd name="T1" fmla="*/ 65 h 84"/>
                <a:gd name="T2" fmla="*/ 110 w 110"/>
                <a:gd name="T3" fmla="*/ 0 h 84"/>
                <a:gd name="T4" fmla="*/ 18 w 110"/>
                <a:gd name="T5" fmla="*/ 0 h 84"/>
                <a:gd name="T6" fmla="*/ 0 w 110"/>
                <a:gd name="T7" fmla="*/ 84 h 84"/>
                <a:gd name="T8" fmla="*/ 99 w 110"/>
                <a:gd name="T9" fmla="*/ 84 h 84"/>
                <a:gd name="T10" fmla="*/ 99 w 110"/>
                <a:gd name="T11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84">
                  <a:moveTo>
                    <a:pt x="99" y="65"/>
                  </a:moveTo>
                  <a:cubicBezTo>
                    <a:pt x="101" y="42"/>
                    <a:pt x="105" y="20"/>
                    <a:pt x="11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7" y="26"/>
                    <a:pt x="1" y="54"/>
                    <a:pt x="0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78"/>
                    <a:pt x="99" y="72"/>
                    <a:pt x="99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46"/>
            <p:cNvSpPr>
              <a:spLocks/>
            </p:cNvSpPr>
            <p:nvPr/>
          </p:nvSpPr>
          <p:spPr bwMode="auto">
            <a:xfrm>
              <a:off x="6831112" y="3706862"/>
              <a:ext cx="36513" cy="33338"/>
            </a:xfrm>
            <a:custGeom>
              <a:avLst/>
              <a:gdLst>
                <a:gd name="T0" fmla="*/ 23 w 91"/>
                <a:gd name="T1" fmla="*/ 84 h 84"/>
                <a:gd name="T2" fmla="*/ 91 w 91"/>
                <a:gd name="T3" fmla="*/ 84 h 84"/>
                <a:gd name="T4" fmla="*/ 91 w 91"/>
                <a:gd name="T5" fmla="*/ 0 h 84"/>
                <a:gd name="T6" fmla="*/ 0 w 91"/>
                <a:gd name="T7" fmla="*/ 0 h 84"/>
                <a:gd name="T8" fmla="*/ 23 w 91"/>
                <a:gd name="T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84">
                  <a:moveTo>
                    <a:pt x="23" y="84"/>
                  </a:moveTo>
                  <a:cubicBezTo>
                    <a:pt x="91" y="84"/>
                    <a:pt x="91" y="84"/>
                    <a:pt x="91" y="84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8"/>
                    <a:pt x="11" y="56"/>
                    <a:pt x="23" y="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47"/>
            <p:cNvSpPr>
              <a:spLocks/>
            </p:cNvSpPr>
            <p:nvPr/>
          </p:nvSpPr>
          <p:spPr bwMode="auto">
            <a:xfrm>
              <a:off x="6842225" y="3606850"/>
              <a:ext cx="25400" cy="39688"/>
            </a:xfrm>
            <a:custGeom>
              <a:avLst/>
              <a:gdLst>
                <a:gd name="T0" fmla="*/ 0 w 66"/>
                <a:gd name="T1" fmla="*/ 100 h 100"/>
                <a:gd name="T2" fmla="*/ 66 w 66"/>
                <a:gd name="T3" fmla="*/ 100 h 100"/>
                <a:gd name="T4" fmla="*/ 66 w 66"/>
                <a:gd name="T5" fmla="*/ 0 h 100"/>
                <a:gd name="T6" fmla="*/ 0 w 66"/>
                <a:gd name="T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00">
                  <a:moveTo>
                    <a:pt x="0" y="100"/>
                  </a:moveTo>
                  <a:cubicBezTo>
                    <a:pt x="66" y="100"/>
                    <a:pt x="66" y="100"/>
                    <a:pt x="66" y="10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47" y="20"/>
                    <a:pt x="20" y="55"/>
                    <a:pt x="0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48"/>
            <p:cNvSpPr>
              <a:spLocks/>
            </p:cNvSpPr>
            <p:nvPr/>
          </p:nvSpPr>
          <p:spPr bwMode="auto">
            <a:xfrm>
              <a:off x="6831112" y="3660825"/>
              <a:ext cx="36513" cy="33338"/>
            </a:xfrm>
            <a:custGeom>
              <a:avLst/>
              <a:gdLst>
                <a:gd name="T0" fmla="*/ 1 w 93"/>
                <a:gd name="T1" fmla="*/ 68 h 84"/>
                <a:gd name="T2" fmla="*/ 0 w 93"/>
                <a:gd name="T3" fmla="*/ 84 h 84"/>
                <a:gd name="T4" fmla="*/ 93 w 93"/>
                <a:gd name="T5" fmla="*/ 84 h 84"/>
                <a:gd name="T6" fmla="*/ 93 w 93"/>
                <a:gd name="T7" fmla="*/ 0 h 84"/>
                <a:gd name="T8" fmla="*/ 14 w 93"/>
                <a:gd name="T9" fmla="*/ 0 h 84"/>
                <a:gd name="T10" fmla="*/ 1 w 93"/>
                <a:gd name="T11" fmla="*/ 6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84">
                  <a:moveTo>
                    <a:pt x="1" y="68"/>
                  </a:moveTo>
                  <a:cubicBezTo>
                    <a:pt x="0" y="73"/>
                    <a:pt x="0" y="79"/>
                    <a:pt x="0" y="8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21"/>
                    <a:pt x="2" y="44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49"/>
            <p:cNvSpPr>
              <a:spLocks/>
            </p:cNvSpPr>
            <p:nvPr/>
          </p:nvSpPr>
          <p:spPr bwMode="auto">
            <a:xfrm>
              <a:off x="6896200" y="3600500"/>
              <a:ext cx="63500" cy="46038"/>
            </a:xfrm>
            <a:custGeom>
              <a:avLst/>
              <a:gdLst>
                <a:gd name="T0" fmla="*/ 161 w 161"/>
                <a:gd name="T1" fmla="*/ 114 h 114"/>
                <a:gd name="T2" fmla="*/ 154 w 161"/>
                <a:gd name="T3" fmla="*/ 104 h 114"/>
                <a:gd name="T4" fmla="*/ 153 w 161"/>
                <a:gd name="T5" fmla="*/ 102 h 114"/>
                <a:gd name="T6" fmla="*/ 147 w 161"/>
                <a:gd name="T7" fmla="*/ 94 h 114"/>
                <a:gd name="T8" fmla="*/ 145 w 161"/>
                <a:gd name="T9" fmla="*/ 90 h 114"/>
                <a:gd name="T10" fmla="*/ 140 w 161"/>
                <a:gd name="T11" fmla="*/ 84 h 114"/>
                <a:gd name="T12" fmla="*/ 136 w 161"/>
                <a:gd name="T13" fmla="*/ 80 h 114"/>
                <a:gd name="T14" fmla="*/ 132 w 161"/>
                <a:gd name="T15" fmla="*/ 75 h 114"/>
                <a:gd name="T16" fmla="*/ 128 w 161"/>
                <a:gd name="T17" fmla="*/ 71 h 114"/>
                <a:gd name="T18" fmla="*/ 123 w 161"/>
                <a:gd name="T19" fmla="*/ 66 h 114"/>
                <a:gd name="T20" fmla="*/ 119 w 161"/>
                <a:gd name="T21" fmla="*/ 62 h 114"/>
                <a:gd name="T22" fmla="*/ 114 w 161"/>
                <a:gd name="T23" fmla="*/ 58 h 114"/>
                <a:gd name="T24" fmla="*/ 110 w 161"/>
                <a:gd name="T25" fmla="*/ 54 h 114"/>
                <a:gd name="T26" fmla="*/ 105 w 161"/>
                <a:gd name="T27" fmla="*/ 50 h 114"/>
                <a:gd name="T28" fmla="*/ 100 w 161"/>
                <a:gd name="T29" fmla="*/ 46 h 114"/>
                <a:gd name="T30" fmla="*/ 95 w 161"/>
                <a:gd name="T31" fmla="*/ 43 h 114"/>
                <a:gd name="T32" fmla="*/ 91 w 161"/>
                <a:gd name="T33" fmla="*/ 39 h 114"/>
                <a:gd name="T34" fmla="*/ 86 w 161"/>
                <a:gd name="T35" fmla="*/ 36 h 114"/>
                <a:gd name="T36" fmla="*/ 80 w 161"/>
                <a:gd name="T37" fmla="*/ 32 h 114"/>
                <a:gd name="T38" fmla="*/ 75 w 161"/>
                <a:gd name="T39" fmla="*/ 29 h 114"/>
                <a:gd name="T40" fmla="*/ 70 w 161"/>
                <a:gd name="T41" fmla="*/ 26 h 114"/>
                <a:gd name="T42" fmla="*/ 64 w 161"/>
                <a:gd name="T43" fmla="*/ 23 h 114"/>
                <a:gd name="T44" fmla="*/ 59 w 161"/>
                <a:gd name="T45" fmla="*/ 20 h 114"/>
                <a:gd name="T46" fmla="*/ 53 w 161"/>
                <a:gd name="T47" fmla="*/ 18 h 114"/>
                <a:gd name="T48" fmla="*/ 48 w 161"/>
                <a:gd name="T49" fmla="*/ 15 h 114"/>
                <a:gd name="T50" fmla="*/ 42 w 161"/>
                <a:gd name="T51" fmla="*/ 13 h 114"/>
                <a:gd name="T52" fmla="*/ 36 w 161"/>
                <a:gd name="T53" fmla="*/ 10 h 114"/>
                <a:gd name="T54" fmla="*/ 31 w 161"/>
                <a:gd name="T55" fmla="*/ 8 h 114"/>
                <a:gd name="T56" fmla="*/ 25 w 161"/>
                <a:gd name="T57" fmla="*/ 6 h 114"/>
                <a:gd name="T58" fmla="*/ 19 w 161"/>
                <a:gd name="T59" fmla="*/ 5 h 114"/>
                <a:gd name="T60" fmla="*/ 6 w 161"/>
                <a:gd name="T61" fmla="*/ 1 h 114"/>
                <a:gd name="T62" fmla="*/ 1 w 161"/>
                <a:gd name="T63" fmla="*/ 0 h 114"/>
                <a:gd name="T64" fmla="*/ 0 w 161"/>
                <a:gd name="T65" fmla="*/ 0 h 114"/>
                <a:gd name="T66" fmla="*/ 70 w 161"/>
                <a:gd name="T67" fmla="*/ 114 h 114"/>
                <a:gd name="T68" fmla="*/ 161 w 161"/>
                <a:gd name="T6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114">
                  <a:moveTo>
                    <a:pt x="161" y="114"/>
                  </a:moveTo>
                  <a:cubicBezTo>
                    <a:pt x="159" y="111"/>
                    <a:pt x="156" y="107"/>
                    <a:pt x="154" y="104"/>
                  </a:cubicBezTo>
                  <a:cubicBezTo>
                    <a:pt x="154" y="103"/>
                    <a:pt x="153" y="103"/>
                    <a:pt x="153" y="102"/>
                  </a:cubicBezTo>
                  <a:cubicBezTo>
                    <a:pt x="151" y="99"/>
                    <a:pt x="149" y="96"/>
                    <a:pt x="147" y="94"/>
                  </a:cubicBezTo>
                  <a:cubicBezTo>
                    <a:pt x="146" y="93"/>
                    <a:pt x="145" y="92"/>
                    <a:pt x="145" y="90"/>
                  </a:cubicBezTo>
                  <a:cubicBezTo>
                    <a:pt x="143" y="88"/>
                    <a:pt x="141" y="86"/>
                    <a:pt x="140" y="84"/>
                  </a:cubicBezTo>
                  <a:cubicBezTo>
                    <a:pt x="138" y="83"/>
                    <a:pt x="137" y="82"/>
                    <a:pt x="136" y="80"/>
                  </a:cubicBezTo>
                  <a:cubicBezTo>
                    <a:pt x="135" y="79"/>
                    <a:pt x="133" y="77"/>
                    <a:pt x="132" y="75"/>
                  </a:cubicBezTo>
                  <a:cubicBezTo>
                    <a:pt x="130" y="74"/>
                    <a:pt x="129" y="72"/>
                    <a:pt x="128" y="71"/>
                  </a:cubicBezTo>
                  <a:cubicBezTo>
                    <a:pt x="126" y="69"/>
                    <a:pt x="125" y="68"/>
                    <a:pt x="123" y="66"/>
                  </a:cubicBezTo>
                  <a:cubicBezTo>
                    <a:pt x="122" y="65"/>
                    <a:pt x="120" y="64"/>
                    <a:pt x="119" y="62"/>
                  </a:cubicBezTo>
                  <a:cubicBezTo>
                    <a:pt x="118" y="61"/>
                    <a:pt x="116" y="59"/>
                    <a:pt x="114" y="58"/>
                  </a:cubicBezTo>
                  <a:cubicBezTo>
                    <a:pt x="113" y="57"/>
                    <a:pt x="111" y="55"/>
                    <a:pt x="110" y="54"/>
                  </a:cubicBezTo>
                  <a:cubicBezTo>
                    <a:pt x="108" y="53"/>
                    <a:pt x="107" y="51"/>
                    <a:pt x="105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9" y="45"/>
                    <a:pt x="97" y="44"/>
                    <a:pt x="95" y="43"/>
                  </a:cubicBezTo>
                  <a:cubicBezTo>
                    <a:pt x="94" y="41"/>
                    <a:pt x="92" y="40"/>
                    <a:pt x="91" y="39"/>
                  </a:cubicBezTo>
                  <a:cubicBezTo>
                    <a:pt x="89" y="38"/>
                    <a:pt x="87" y="37"/>
                    <a:pt x="86" y="36"/>
                  </a:cubicBezTo>
                  <a:cubicBezTo>
                    <a:pt x="84" y="34"/>
                    <a:pt x="82" y="33"/>
                    <a:pt x="80" y="32"/>
                  </a:cubicBezTo>
                  <a:cubicBezTo>
                    <a:pt x="79" y="31"/>
                    <a:pt x="77" y="30"/>
                    <a:pt x="75" y="29"/>
                  </a:cubicBezTo>
                  <a:cubicBezTo>
                    <a:pt x="73" y="28"/>
                    <a:pt x="72" y="27"/>
                    <a:pt x="70" y="26"/>
                  </a:cubicBezTo>
                  <a:cubicBezTo>
                    <a:pt x="68" y="25"/>
                    <a:pt x="66" y="24"/>
                    <a:pt x="64" y="23"/>
                  </a:cubicBezTo>
                  <a:cubicBezTo>
                    <a:pt x="63" y="22"/>
                    <a:pt x="61" y="21"/>
                    <a:pt x="59" y="20"/>
                  </a:cubicBezTo>
                  <a:cubicBezTo>
                    <a:pt x="57" y="19"/>
                    <a:pt x="55" y="18"/>
                    <a:pt x="53" y="18"/>
                  </a:cubicBezTo>
                  <a:cubicBezTo>
                    <a:pt x="52" y="17"/>
                    <a:pt x="50" y="16"/>
                    <a:pt x="48" y="15"/>
                  </a:cubicBezTo>
                  <a:cubicBezTo>
                    <a:pt x="46" y="14"/>
                    <a:pt x="44" y="13"/>
                    <a:pt x="42" y="13"/>
                  </a:cubicBezTo>
                  <a:cubicBezTo>
                    <a:pt x="40" y="12"/>
                    <a:pt x="38" y="11"/>
                    <a:pt x="36" y="10"/>
                  </a:cubicBezTo>
                  <a:cubicBezTo>
                    <a:pt x="34" y="10"/>
                    <a:pt x="33" y="9"/>
                    <a:pt x="31" y="8"/>
                  </a:cubicBezTo>
                  <a:cubicBezTo>
                    <a:pt x="29" y="8"/>
                    <a:pt x="27" y="7"/>
                    <a:pt x="25" y="6"/>
                  </a:cubicBezTo>
                  <a:cubicBezTo>
                    <a:pt x="23" y="6"/>
                    <a:pt x="21" y="5"/>
                    <a:pt x="19" y="5"/>
                  </a:cubicBezTo>
                  <a:cubicBezTo>
                    <a:pt x="15" y="3"/>
                    <a:pt x="10" y="2"/>
                    <a:pt x="6" y="1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5"/>
                    <a:pt x="51" y="64"/>
                    <a:pt x="70" y="114"/>
                  </a:cubicBezTo>
                  <a:lnTo>
                    <a:pt x="161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250"/>
            <p:cNvSpPr>
              <a:spLocks/>
            </p:cNvSpPr>
            <p:nvPr/>
          </p:nvSpPr>
          <p:spPr bwMode="auto">
            <a:xfrm>
              <a:off x="6927950" y="3660825"/>
              <a:ext cx="46038" cy="33338"/>
            </a:xfrm>
            <a:custGeom>
              <a:avLst/>
              <a:gdLst>
                <a:gd name="T0" fmla="*/ 0 w 114"/>
                <a:gd name="T1" fmla="*/ 0 h 84"/>
                <a:gd name="T2" fmla="*/ 11 w 114"/>
                <a:gd name="T3" fmla="*/ 66 h 84"/>
                <a:gd name="T4" fmla="*/ 12 w 114"/>
                <a:gd name="T5" fmla="*/ 84 h 84"/>
                <a:gd name="T6" fmla="*/ 114 w 114"/>
                <a:gd name="T7" fmla="*/ 84 h 84"/>
                <a:gd name="T8" fmla="*/ 114 w 114"/>
                <a:gd name="T9" fmla="*/ 84 h 84"/>
                <a:gd name="T10" fmla="*/ 113 w 114"/>
                <a:gd name="T11" fmla="*/ 73 h 84"/>
                <a:gd name="T12" fmla="*/ 113 w 114"/>
                <a:gd name="T13" fmla="*/ 73 h 84"/>
                <a:gd name="T14" fmla="*/ 112 w 114"/>
                <a:gd name="T15" fmla="*/ 62 h 84"/>
                <a:gd name="T16" fmla="*/ 112 w 114"/>
                <a:gd name="T17" fmla="*/ 62 h 84"/>
                <a:gd name="T18" fmla="*/ 96 w 114"/>
                <a:gd name="T19" fmla="*/ 0 h 84"/>
                <a:gd name="T20" fmla="*/ 0 w 114"/>
                <a:gd name="T2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4">
                  <a:moveTo>
                    <a:pt x="0" y="0"/>
                  </a:moveTo>
                  <a:cubicBezTo>
                    <a:pt x="6" y="20"/>
                    <a:pt x="10" y="42"/>
                    <a:pt x="11" y="66"/>
                  </a:cubicBezTo>
                  <a:cubicBezTo>
                    <a:pt x="12" y="72"/>
                    <a:pt x="12" y="78"/>
                    <a:pt x="12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1"/>
                    <a:pt x="114" y="77"/>
                    <a:pt x="113" y="73"/>
                  </a:cubicBezTo>
                  <a:cubicBezTo>
                    <a:pt x="113" y="73"/>
                    <a:pt x="113" y="73"/>
                    <a:pt x="113" y="73"/>
                  </a:cubicBezTo>
                  <a:cubicBezTo>
                    <a:pt x="113" y="69"/>
                    <a:pt x="113" y="66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40"/>
                    <a:pt x="104" y="19"/>
                    <a:pt x="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251"/>
            <p:cNvSpPr>
              <a:spLocks/>
            </p:cNvSpPr>
            <p:nvPr/>
          </p:nvSpPr>
          <p:spPr bwMode="auto">
            <a:xfrm>
              <a:off x="6881912" y="3706862"/>
              <a:ext cx="36513" cy="33338"/>
            </a:xfrm>
            <a:custGeom>
              <a:avLst/>
              <a:gdLst>
                <a:gd name="T0" fmla="*/ 0 w 94"/>
                <a:gd name="T1" fmla="*/ 84 h 84"/>
                <a:gd name="T2" fmla="*/ 72 w 94"/>
                <a:gd name="T3" fmla="*/ 84 h 84"/>
                <a:gd name="T4" fmla="*/ 94 w 94"/>
                <a:gd name="T5" fmla="*/ 0 h 84"/>
                <a:gd name="T6" fmla="*/ 0 w 94"/>
                <a:gd name="T7" fmla="*/ 0 h 84"/>
                <a:gd name="T8" fmla="*/ 0 w 94"/>
                <a:gd name="T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4">
                  <a:moveTo>
                    <a:pt x="0" y="84"/>
                  </a:moveTo>
                  <a:cubicBezTo>
                    <a:pt x="72" y="84"/>
                    <a:pt x="72" y="84"/>
                    <a:pt x="72" y="84"/>
                  </a:cubicBezTo>
                  <a:cubicBezTo>
                    <a:pt x="83" y="56"/>
                    <a:pt x="91" y="28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252"/>
            <p:cNvSpPr>
              <a:spLocks/>
            </p:cNvSpPr>
            <p:nvPr/>
          </p:nvSpPr>
          <p:spPr bwMode="auto">
            <a:xfrm>
              <a:off x="6893025" y="3754487"/>
              <a:ext cx="61913" cy="38100"/>
            </a:xfrm>
            <a:custGeom>
              <a:avLst/>
              <a:gdLst>
                <a:gd name="T0" fmla="*/ 63 w 154"/>
                <a:gd name="T1" fmla="*/ 0 h 97"/>
                <a:gd name="T2" fmla="*/ 0 w 154"/>
                <a:gd name="T3" fmla="*/ 97 h 97"/>
                <a:gd name="T4" fmla="*/ 1 w 154"/>
                <a:gd name="T5" fmla="*/ 97 h 97"/>
                <a:gd name="T6" fmla="*/ 10 w 154"/>
                <a:gd name="T7" fmla="*/ 95 h 97"/>
                <a:gd name="T8" fmla="*/ 13 w 154"/>
                <a:gd name="T9" fmla="*/ 94 h 97"/>
                <a:gd name="T10" fmla="*/ 22 w 154"/>
                <a:gd name="T11" fmla="*/ 92 h 97"/>
                <a:gd name="T12" fmla="*/ 25 w 154"/>
                <a:gd name="T13" fmla="*/ 91 h 97"/>
                <a:gd name="T14" fmla="*/ 33 w 154"/>
                <a:gd name="T15" fmla="*/ 88 h 97"/>
                <a:gd name="T16" fmla="*/ 36 w 154"/>
                <a:gd name="T17" fmla="*/ 87 h 97"/>
                <a:gd name="T18" fmla="*/ 44 w 154"/>
                <a:gd name="T19" fmla="*/ 84 h 97"/>
                <a:gd name="T20" fmla="*/ 47 w 154"/>
                <a:gd name="T21" fmla="*/ 83 h 97"/>
                <a:gd name="T22" fmla="*/ 55 w 154"/>
                <a:gd name="T23" fmla="*/ 80 h 97"/>
                <a:gd name="T24" fmla="*/ 58 w 154"/>
                <a:gd name="T25" fmla="*/ 78 h 97"/>
                <a:gd name="T26" fmla="*/ 66 w 154"/>
                <a:gd name="T27" fmla="*/ 75 h 97"/>
                <a:gd name="T28" fmla="*/ 69 w 154"/>
                <a:gd name="T29" fmla="*/ 73 h 97"/>
                <a:gd name="T30" fmla="*/ 76 w 154"/>
                <a:gd name="T31" fmla="*/ 69 h 97"/>
                <a:gd name="T32" fmla="*/ 79 w 154"/>
                <a:gd name="T33" fmla="*/ 68 h 97"/>
                <a:gd name="T34" fmla="*/ 86 w 154"/>
                <a:gd name="T35" fmla="*/ 63 h 97"/>
                <a:gd name="T36" fmla="*/ 89 w 154"/>
                <a:gd name="T37" fmla="*/ 61 h 97"/>
                <a:gd name="T38" fmla="*/ 96 w 154"/>
                <a:gd name="T39" fmla="*/ 57 h 97"/>
                <a:gd name="T40" fmla="*/ 99 w 154"/>
                <a:gd name="T41" fmla="*/ 55 h 97"/>
                <a:gd name="T42" fmla="*/ 105 w 154"/>
                <a:gd name="T43" fmla="*/ 50 h 97"/>
                <a:gd name="T44" fmla="*/ 108 w 154"/>
                <a:gd name="T45" fmla="*/ 48 h 97"/>
                <a:gd name="T46" fmla="*/ 115 w 154"/>
                <a:gd name="T47" fmla="*/ 43 h 97"/>
                <a:gd name="T48" fmla="*/ 117 w 154"/>
                <a:gd name="T49" fmla="*/ 41 h 97"/>
                <a:gd name="T50" fmla="*/ 123 w 154"/>
                <a:gd name="T51" fmla="*/ 35 h 97"/>
                <a:gd name="T52" fmla="*/ 125 w 154"/>
                <a:gd name="T53" fmla="*/ 33 h 97"/>
                <a:gd name="T54" fmla="*/ 132 w 154"/>
                <a:gd name="T55" fmla="*/ 27 h 97"/>
                <a:gd name="T56" fmla="*/ 133 w 154"/>
                <a:gd name="T57" fmla="*/ 25 h 97"/>
                <a:gd name="T58" fmla="*/ 140 w 154"/>
                <a:gd name="T59" fmla="*/ 18 h 97"/>
                <a:gd name="T60" fmla="*/ 141 w 154"/>
                <a:gd name="T61" fmla="*/ 17 h 97"/>
                <a:gd name="T62" fmla="*/ 147 w 154"/>
                <a:gd name="T63" fmla="*/ 9 h 97"/>
                <a:gd name="T64" fmla="*/ 148 w 154"/>
                <a:gd name="T65" fmla="*/ 9 h 97"/>
                <a:gd name="T66" fmla="*/ 154 w 154"/>
                <a:gd name="T67" fmla="*/ 0 h 97"/>
                <a:gd name="T68" fmla="*/ 63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63" y="0"/>
                  </a:moveTo>
                  <a:cubicBezTo>
                    <a:pt x="47" y="33"/>
                    <a:pt x="26" y="65"/>
                    <a:pt x="0" y="97"/>
                  </a:cubicBezTo>
                  <a:cubicBezTo>
                    <a:pt x="0" y="97"/>
                    <a:pt x="1" y="97"/>
                    <a:pt x="1" y="97"/>
                  </a:cubicBezTo>
                  <a:cubicBezTo>
                    <a:pt x="4" y="96"/>
                    <a:pt x="7" y="95"/>
                    <a:pt x="10" y="95"/>
                  </a:cubicBezTo>
                  <a:cubicBezTo>
                    <a:pt x="11" y="95"/>
                    <a:pt x="12" y="94"/>
                    <a:pt x="13" y="94"/>
                  </a:cubicBezTo>
                  <a:cubicBezTo>
                    <a:pt x="16" y="93"/>
                    <a:pt x="19" y="93"/>
                    <a:pt x="22" y="92"/>
                  </a:cubicBezTo>
                  <a:cubicBezTo>
                    <a:pt x="23" y="92"/>
                    <a:pt x="24" y="91"/>
                    <a:pt x="25" y="91"/>
                  </a:cubicBezTo>
                  <a:cubicBezTo>
                    <a:pt x="28" y="90"/>
                    <a:pt x="30" y="89"/>
                    <a:pt x="33" y="88"/>
                  </a:cubicBezTo>
                  <a:cubicBezTo>
                    <a:pt x="34" y="88"/>
                    <a:pt x="35" y="88"/>
                    <a:pt x="36" y="87"/>
                  </a:cubicBezTo>
                  <a:cubicBezTo>
                    <a:pt x="39" y="86"/>
                    <a:pt x="42" y="85"/>
                    <a:pt x="44" y="84"/>
                  </a:cubicBezTo>
                  <a:cubicBezTo>
                    <a:pt x="45" y="84"/>
                    <a:pt x="46" y="84"/>
                    <a:pt x="47" y="83"/>
                  </a:cubicBezTo>
                  <a:cubicBezTo>
                    <a:pt x="50" y="82"/>
                    <a:pt x="53" y="81"/>
                    <a:pt x="55" y="80"/>
                  </a:cubicBezTo>
                  <a:cubicBezTo>
                    <a:pt x="56" y="79"/>
                    <a:pt x="57" y="79"/>
                    <a:pt x="58" y="78"/>
                  </a:cubicBezTo>
                  <a:cubicBezTo>
                    <a:pt x="61" y="77"/>
                    <a:pt x="63" y="76"/>
                    <a:pt x="66" y="75"/>
                  </a:cubicBezTo>
                  <a:cubicBezTo>
                    <a:pt x="67" y="74"/>
                    <a:pt x="68" y="74"/>
                    <a:pt x="69" y="73"/>
                  </a:cubicBezTo>
                  <a:cubicBezTo>
                    <a:pt x="71" y="72"/>
                    <a:pt x="74" y="71"/>
                    <a:pt x="76" y="69"/>
                  </a:cubicBezTo>
                  <a:cubicBezTo>
                    <a:pt x="77" y="69"/>
                    <a:pt x="78" y="68"/>
                    <a:pt x="79" y="68"/>
                  </a:cubicBezTo>
                  <a:cubicBezTo>
                    <a:pt x="82" y="66"/>
                    <a:pt x="84" y="65"/>
                    <a:pt x="86" y="63"/>
                  </a:cubicBezTo>
                  <a:cubicBezTo>
                    <a:pt x="87" y="63"/>
                    <a:pt x="88" y="62"/>
                    <a:pt x="89" y="61"/>
                  </a:cubicBezTo>
                  <a:cubicBezTo>
                    <a:pt x="91" y="60"/>
                    <a:pt x="94" y="58"/>
                    <a:pt x="96" y="57"/>
                  </a:cubicBezTo>
                  <a:cubicBezTo>
                    <a:pt x="97" y="56"/>
                    <a:pt x="98" y="56"/>
                    <a:pt x="99" y="55"/>
                  </a:cubicBezTo>
                  <a:cubicBezTo>
                    <a:pt x="101" y="53"/>
                    <a:pt x="103" y="52"/>
                    <a:pt x="105" y="50"/>
                  </a:cubicBezTo>
                  <a:cubicBezTo>
                    <a:pt x="106" y="49"/>
                    <a:pt x="107" y="49"/>
                    <a:pt x="108" y="48"/>
                  </a:cubicBezTo>
                  <a:cubicBezTo>
                    <a:pt x="110" y="46"/>
                    <a:pt x="112" y="44"/>
                    <a:pt x="115" y="43"/>
                  </a:cubicBezTo>
                  <a:cubicBezTo>
                    <a:pt x="115" y="42"/>
                    <a:pt x="116" y="41"/>
                    <a:pt x="117" y="41"/>
                  </a:cubicBezTo>
                  <a:cubicBezTo>
                    <a:pt x="119" y="39"/>
                    <a:pt x="121" y="37"/>
                    <a:pt x="123" y="35"/>
                  </a:cubicBezTo>
                  <a:cubicBezTo>
                    <a:pt x="124" y="34"/>
                    <a:pt x="125" y="34"/>
                    <a:pt x="125" y="33"/>
                  </a:cubicBezTo>
                  <a:cubicBezTo>
                    <a:pt x="127" y="31"/>
                    <a:pt x="130" y="29"/>
                    <a:pt x="132" y="27"/>
                  </a:cubicBezTo>
                  <a:cubicBezTo>
                    <a:pt x="132" y="26"/>
                    <a:pt x="133" y="26"/>
                    <a:pt x="133" y="25"/>
                  </a:cubicBezTo>
                  <a:cubicBezTo>
                    <a:pt x="135" y="23"/>
                    <a:pt x="138" y="21"/>
                    <a:pt x="140" y="18"/>
                  </a:cubicBezTo>
                  <a:cubicBezTo>
                    <a:pt x="140" y="18"/>
                    <a:pt x="140" y="17"/>
                    <a:pt x="141" y="17"/>
                  </a:cubicBezTo>
                  <a:cubicBezTo>
                    <a:pt x="143" y="14"/>
                    <a:pt x="145" y="12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50" y="6"/>
                    <a:pt x="152" y="3"/>
                    <a:pt x="154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253"/>
            <p:cNvSpPr>
              <a:spLocks/>
            </p:cNvSpPr>
            <p:nvPr/>
          </p:nvSpPr>
          <p:spPr bwMode="auto">
            <a:xfrm>
              <a:off x="6881912" y="3660825"/>
              <a:ext cx="36513" cy="33338"/>
            </a:xfrm>
            <a:custGeom>
              <a:avLst/>
              <a:gdLst>
                <a:gd name="T0" fmla="*/ 83 w 96"/>
                <a:gd name="T1" fmla="*/ 0 h 84"/>
                <a:gd name="T2" fmla="*/ 0 w 96"/>
                <a:gd name="T3" fmla="*/ 0 h 84"/>
                <a:gd name="T4" fmla="*/ 0 w 96"/>
                <a:gd name="T5" fmla="*/ 84 h 84"/>
                <a:gd name="T6" fmla="*/ 96 w 96"/>
                <a:gd name="T7" fmla="*/ 84 h 84"/>
                <a:gd name="T8" fmla="*/ 96 w 96"/>
                <a:gd name="T9" fmla="*/ 68 h 84"/>
                <a:gd name="T10" fmla="*/ 83 w 96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4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6" y="79"/>
                    <a:pt x="96" y="74"/>
                    <a:pt x="96" y="68"/>
                  </a:cubicBezTo>
                  <a:cubicBezTo>
                    <a:pt x="94" y="44"/>
                    <a:pt x="89" y="21"/>
                    <a:pt x="8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254"/>
            <p:cNvSpPr>
              <a:spLocks/>
            </p:cNvSpPr>
            <p:nvPr/>
          </p:nvSpPr>
          <p:spPr bwMode="auto">
            <a:xfrm>
              <a:off x="6924775" y="3706862"/>
              <a:ext cx="47625" cy="33338"/>
            </a:xfrm>
            <a:custGeom>
              <a:avLst/>
              <a:gdLst>
                <a:gd name="T0" fmla="*/ 103 w 123"/>
                <a:gd name="T1" fmla="*/ 74 h 84"/>
                <a:gd name="T2" fmla="*/ 107 w 123"/>
                <a:gd name="T3" fmla="*/ 65 h 84"/>
                <a:gd name="T4" fmla="*/ 107 w 123"/>
                <a:gd name="T5" fmla="*/ 64 h 84"/>
                <a:gd name="T6" fmla="*/ 110 w 123"/>
                <a:gd name="T7" fmla="*/ 54 h 84"/>
                <a:gd name="T8" fmla="*/ 111 w 123"/>
                <a:gd name="T9" fmla="*/ 54 h 84"/>
                <a:gd name="T10" fmla="*/ 114 w 123"/>
                <a:gd name="T11" fmla="*/ 44 h 84"/>
                <a:gd name="T12" fmla="*/ 114 w 123"/>
                <a:gd name="T13" fmla="*/ 44 h 84"/>
                <a:gd name="T14" fmla="*/ 123 w 123"/>
                <a:gd name="T15" fmla="*/ 0 h 84"/>
                <a:gd name="T16" fmla="*/ 123 w 123"/>
                <a:gd name="T17" fmla="*/ 0 h 84"/>
                <a:gd name="T18" fmla="*/ 20 w 123"/>
                <a:gd name="T19" fmla="*/ 0 h 84"/>
                <a:gd name="T20" fmla="*/ 0 w 123"/>
                <a:gd name="T21" fmla="*/ 84 h 84"/>
                <a:gd name="T22" fmla="*/ 98 w 123"/>
                <a:gd name="T23" fmla="*/ 84 h 84"/>
                <a:gd name="T24" fmla="*/ 98 w 123"/>
                <a:gd name="T25" fmla="*/ 84 h 84"/>
                <a:gd name="T26" fmla="*/ 102 w 123"/>
                <a:gd name="T27" fmla="*/ 75 h 84"/>
                <a:gd name="T28" fmla="*/ 103 w 123"/>
                <a:gd name="T29" fmla="*/ 7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4">
                  <a:moveTo>
                    <a:pt x="103" y="74"/>
                  </a:moveTo>
                  <a:cubicBezTo>
                    <a:pt x="104" y="71"/>
                    <a:pt x="105" y="68"/>
                    <a:pt x="107" y="65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1"/>
                    <a:pt x="109" y="58"/>
                    <a:pt x="110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0"/>
                    <a:pt x="113" y="47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5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8"/>
                    <a:pt x="10" y="56"/>
                    <a:pt x="0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9" y="81"/>
                    <a:pt x="101" y="78"/>
                    <a:pt x="102" y="75"/>
                  </a:cubicBezTo>
                  <a:lnTo>
                    <a:pt x="103" y="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255"/>
            <p:cNvSpPr>
              <a:spLocks/>
            </p:cNvSpPr>
            <p:nvPr/>
          </p:nvSpPr>
          <p:spPr bwMode="auto">
            <a:xfrm>
              <a:off x="6881912" y="3754487"/>
              <a:ext cx="20638" cy="31750"/>
            </a:xfrm>
            <a:custGeom>
              <a:avLst/>
              <a:gdLst>
                <a:gd name="T0" fmla="*/ 0 w 55"/>
                <a:gd name="T1" fmla="*/ 79 h 79"/>
                <a:gd name="T2" fmla="*/ 55 w 55"/>
                <a:gd name="T3" fmla="*/ 0 h 79"/>
                <a:gd name="T4" fmla="*/ 0 w 55"/>
                <a:gd name="T5" fmla="*/ 0 h 79"/>
                <a:gd name="T6" fmla="*/ 0 w 5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0" y="79"/>
                  </a:moveTo>
                  <a:cubicBezTo>
                    <a:pt x="22" y="53"/>
                    <a:pt x="41" y="27"/>
                    <a:pt x="5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256"/>
            <p:cNvSpPr>
              <a:spLocks/>
            </p:cNvSpPr>
            <p:nvPr/>
          </p:nvSpPr>
          <p:spPr bwMode="auto">
            <a:xfrm>
              <a:off x="6881912" y="3605262"/>
              <a:ext cx="26988" cy="41275"/>
            </a:xfrm>
            <a:custGeom>
              <a:avLst/>
              <a:gdLst>
                <a:gd name="T0" fmla="*/ 0 w 70"/>
                <a:gd name="T1" fmla="*/ 0 h 103"/>
                <a:gd name="T2" fmla="*/ 0 w 70"/>
                <a:gd name="T3" fmla="*/ 103 h 103"/>
                <a:gd name="T4" fmla="*/ 70 w 70"/>
                <a:gd name="T5" fmla="*/ 103 h 103"/>
                <a:gd name="T6" fmla="*/ 0 w 70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48" y="55"/>
                    <a:pt x="19" y="19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257"/>
            <p:cNvSpPr>
              <a:spLocks/>
            </p:cNvSpPr>
            <p:nvPr/>
          </p:nvSpPr>
          <p:spPr bwMode="auto">
            <a:xfrm>
              <a:off x="6896200" y="3600500"/>
              <a:ext cx="63500" cy="46038"/>
            </a:xfrm>
            <a:custGeom>
              <a:avLst/>
              <a:gdLst>
                <a:gd name="T0" fmla="*/ 161 w 161"/>
                <a:gd name="T1" fmla="*/ 114 h 114"/>
                <a:gd name="T2" fmla="*/ 154 w 161"/>
                <a:gd name="T3" fmla="*/ 104 h 114"/>
                <a:gd name="T4" fmla="*/ 153 w 161"/>
                <a:gd name="T5" fmla="*/ 102 h 114"/>
                <a:gd name="T6" fmla="*/ 147 w 161"/>
                <a:gd name="T7" fmla="*/ 94 h 114"/>
                <a:gd name="T8" fmla="*/ 145 w 161"/>
                <a:gd name="T9" fmla="*/ 90 h 114"/>
                <a:gd name="T10" fmla="*/ 140 w 161"/>
                <a:gd name="T11" fmla="*/ 84 h 114"/>
                <a:gd name="T12" fmla="*/ 136 w 161"/>
                <a:gd name="T13" fmla="*/ 80 h 114"/>
                <a:gd name="T14" fmla="*/ 132 w 161"/>
                <a:gd name="T15" fmla="*/ 75 h 114"/>
                <a:gd name="T16" fmla="*/ 128 w 161"/>
                <a:gd name="T17" fmla="*/ 71 h 114"/>
                <a:gd name="T18" fmla="*/ 123 w 161"/>
                <a:gd name="T19" fmla="*/ 66 h 114"/>
                <a:gd name="T20" fmla="*/ 119 w 161"/>
                <a:gd name="T21" fmla="*/ 62 h 114"/>
                <a:gd name="T22" fmla="*/ 114 w 161"/>
                <a:gd name="T23" fmla="*/ 58 h 114"/>
                <a:gd name="T24" fmla="*/ 110 w 161"/>
                <a:gd name="T25" fmla="*/ 54 h 114"/>
                <a:gd name="T26" fmla="*/ 105 w 161"/>
                <a:gd name="T27" fmla="*/ 50 h 114"/>
                <a:gd name="T28" fmla="*/ 100 w 161"/>
                <a:gd name="T29" fmla="*/ 46 h 114"/>
                <a:gd name="T30" fmla="*/ 95 w 161"/>
                <a:gd name="T31" fmla="*/ 43 h 114"/>
                <a:gd name="T32" fmla="*/ 91 w 161"/>
                <a:gd name="T33" fmla="*/ 39 h 114"/>
                <a:gd name="T34" fmla="*/ 86 w 161"/>
                <a:gd name="T35" fmla="*/ 36 h 114"/>
                <a:gd name="T36" fmla="*/ 80 w 161"/>
                <a:gd name="T37" fmla="*/ 32 h 114"/>
                <a:gd name="T38" fmla="*/ 75 w 161"/>
                <a:gd name="T39" fmla="*/ 29 h 114"/>
                <a:gd name="T40" fmla="*/ 70 w 161"/>
                <a:gd name="T41" fmla="*/ 26 h 114"/>
                <a:gd name="T42" fmla="*/ 64 w 161"/>
                <a:gd name="T43" fmla="*/ 23 h 114"/>
                <a:gd name="T44" fmla="*/ 59 w 161"/>
                <a:gd name="T45" fmla="*/ 20 h 114"/>
                <a:gd name="T46" fmla="*/ 53 w 161"/>
                <a:gd name="T47" fmla="*/ 18 h 114"/>
                <a:gd name="T48" fmla="*/ 48 w 161"/>
                <a:gd name="T49" fmla="*/ 15 h 114"/>
                <a:gd name="T50" fmla="*/ 42 w 161"/>
                <a:gd name="T51" fmla="*/ 13 h 114"/>
                <a:gd name="T52" fmla="*/ 36 w 161"/>
                <a:gd name="T53" fmla="*/ 10 h 114"/>
                <a:gd name="T54" fmla="*/ 31 w 161"/>
                <a:gd name="T55" fmla="*/ 8 h 114"/>
                <a:gd name="T56" fmla="*/ 25 w 161"/>
                <a:gd name="T57" fmla="*/ 6 h 114"/>
                <a:gd name="T58" fmla="*/ 19 w 161"/>
                <a:gd name="T59" fmla="*/ 5 h 114"/>
                <a:gd name="T60" fmla="*/ 6 w 161"/>
                <a:gd name="T61" fmla="*/ 1 h 114"/>
                <a:gd name="T62" fmla="*/ 1 w 161"/>
                <a:gd name="T63" fmla="*/ 0 h 114"/>
                <a:gd name="T64" fmla="*/ 0 w 161"/>
                <a:gd name="T65" fmla="*/ 0 h 114"/>
                <a:gd name="T66" fmla="*/ 70 w 161"/>
                <a:gd name="T67" fmla="*/ 114 h 114"/>
                <a:gd name="T68" fmla="*/ 161 w 161"/>
                <a:gd name="T6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114">
                  <a:moveTo>
                    <a:pt x="161" y="114"/>
                  </a:moveTo>
                  <a:cubicBezTo>
                    <a:pt x="159" y="111"/>
                    <a:pt x="156" y="107"/>
                    <a:pt x="154" y="104"/>
                  </a:cubicBezTo>
                  <a:cubicBezTo>
                    <a:pt x="154" y="103"/>
                    <a:pt x="153" y="103"/>
                    <a:pt x="153" y="102"/>
                  </a:cubicBezTo>
                  <a:cubicBezTo>
                    <a:pt x="151" y="99"/>
                    <a:pt x="149" y="96"/>
                    <a:pt x="147" y="94"/>
                  </a:cubicBezTo>
                  <a:cubicBezTo>
                    <a:pt x="146" y="93"/>
                    <a:pt x="145" y="92"/>
                    <a:pt x="145" y="90"/>
                  </a:cubicBezTo>
                  <a:cubicBezTo>
                    <a:pt x="143" y="88"/>
                    <a:pt x="141" y="86"/>
                    <a:pt x="140" y="84"/>
                  </a:cubicBezTo>
                  <a:cubicBezTo>
                    <a:pt x="138" y="83"/>
                    <a:pt x="137" y="82"/>
                    <a:pt x="136" y="80"/>
                  </a:cubicBezTo>
                  <a:cubicBezTo>
                    <a:pt x="135" y="79"/>
                    <a:pt x="133" y="77"/>
                    <a:pt x="132" y="75"/>
                  </a:cubicBezTo>
                  <a:cubicBezTo>
                    <a:pt x="130" y="74"/>
                    <a:pt x="129" y="72"/>
                    <a:pt x="128" y="71"/>
                  </a:cubicBezTo>
                  <a:cubicBezTo>
                    <a:pt x="126" y="69"/>
                    <a:pt x="125" y="68"/>
                    <a:pt x="123" y="66"/>
                  </a:cubicBezTo>
                  <a:cubicBezTo>
                    <a:pt x="122" y="65"/>
                    <a:pt x="120" y="64"/>
                    <a:pt x="119" y="62"/>
                  </a:cubicBezTo>
                  <a:cubicBezTo>
                    <a:pt x="118" y="61"/>
                    <a:pt x="116" y="59"/>
                    <a:pt x="114" y="58"/>
                  </a:cubicBezTo>
                  <a:cubicBezTo>
                    <a:pt x="113" y="57"/>
                    <a:pt x="111" y="55"/>
                    <a:pt x="110" y="54"/>
                  </a:cubicBezTo>
                  <a:cubicBezTo>
                    <a:pt x="108" y="53"/>
                    <a:pt x="107" y="51"/>
                    <a:pt x="105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9" y="45"/>
                    <a:pt x="97" y="44"/>
                    <a:pt x="95" y="43"/>
                  </a:cubicBezTo>
                  <a:cubicBezTo>
                    <a:pt x="94" y="41"/>
                    <a:pt x="92" y="40"/>
                    <a:pt x="91" y="39"/>
                  </a:cubicBezTo>
                  <a:cubicBezTo>
                    <a:pt x="89" y="38"/>
                    <a:pt x="87" y="37"/>
                    <a:pt x="86" y="36"/>
                  </a:cubicBezTo>
                  <a:cubicBezTo>
                    <a:pt x="84" y="34"/>
                    <a:pt x="82" y="33"/>
                    <a:pt x="80" y="32"/>
                  </a:cubicBezTo>
                  <a:cubicBezTo>
                    <a:pt x="79" y="31"/>
                    <a:pt x="77" y="30"/>
                    <a:pt x="75" y="29"/>
                  </a:cubicBezTo>
                  <a:cubicBezTo>
                    <a:pt x="73" y="28"/>
                    <a:pt x="72" y="27"/>
                    <a:pt x="70" y="26"/>
                  </a:cubicBezTo>
                  <a:cubicBezTo>
                    <a:pt x="68" y="25"/>
                    <a:pt x="66" y="24"/>
                    <a:pt x="64" y="23"/>
                  </a:cubicBezTo>
                  <a:cubicBezTo>
                    <a:pt x="63" y="22"/>
                    <a:pt x="61" y="21"/>
                    <a:pt x="59" y="20"/>
                  </a:cubicBezTo>
                  <a:cubicBezTo>
                    <a:pt x="57" y="19"/>
                    <a:pt x="55" y="18"/>
                    <a:pt x="53" y="18"/>
                  </a:cubicBezTo>
                  <a:cubicBezTo>
                    <a:pt x="52" y="17"/>
                    <a:pt x="50" y="16"/>
                    <a:pt x="48" y="15"/>
                  </a:cubicBezTo>
                  <a:cubicBezTo>
                    <a:pt x="46" y="14"/>
                    <a:pt x="44" y="13"/>
                    <a:pt x="42" y="13"/>
                  </a:cubicBezTo>
                  <a:cubicBezTo>
                    <a:pt x="40" y="12"/>
                    <a:pt x="38" y="11"/>
                    <a:pt x="36" y="10"/>
                  </a:cubicBezTo>
                  <a:cubicBezTo>
                    <a:pt x="34" y="10"/>
                    <a:pt x="33" y="9"/>
                    <a:pt x="31" y="8"/>
                  </a:cubicBezTo>
                  <a:cubicBezTo>
                    <a:pt x="29" y="8"/>
                    <a:pt x="27" y="7"/>
                    <a:pt x="25" y="6"/>
                  </a:cubicBezTo>
                  <a:cubicBezTo>
                    <a:pt x="23" y="6"/>
                    <a:pt x="21" y="5"/>
                    <a:pt x="19" y="5"/>
                  </a:cubicBezTo>
                  <a:cubicBezTo>
                    <a:pt x="15" y="3"/>
                    <a:pt x="10" y="2"/>
                    <a:pt x="6" y="1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5"/>
                    <a:pt x="51" y="64"/>
                    <a:pt x="70" y="114"/>
                  </a:cubicBezTo>
                  <a:lnTo>
                    <a:pt x="161" y="11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58"/>
            <p:cNvSpPr>
              <a:spLocks/>
            </p:cNvSpPr>
            <p:nvPr/>
          </p:nvSpPr>
          <p:spPr bwMode="auto">
            <a:xfrm>
              <a:off x="6927950" y="3660825"/>
              <a:ext cx="46038" cy="33338"/>
            </a:xfrm>
            <a:custGeom>
              <a:avLst/>
              <a:gdLst>
                <a:gd name="T0" fmla="*/ 0 w 114"/>
                <a:gd name="T1" fmla="*/ 0 h 84"/>
                <a:gd name="T2" fmla="*/ 11 w 114"/>
                <a:gd name="T3" fmla="*/ 66 h 84"/>
                <a:gd name="T4" fmla="*/ 12 w 114"/>
                <a:gd name="T5" fmla="*/ 84 h 84"/>
                <a:gd name="T6" fmla="*/ 114 w 114"/>
                <a:gd name="T7" fmla="*/ 84 h 84"/>
                <a:gd name="T8" fmla="*/ 114 w 114"/>
                <a:gd name="T9" fmla="*/ 84 h 84"/>
                <a:gd name="T10" fmla="*/ 113 w 114"/>
                <a:gd name="T11" fmla="*/ 73 h 84"/>
                <a:gd name="T12" fmla="*/ 113 w 114"/>
                <a:gd name="T13" fmla="*/ 73 h 84"/>
                <a:gd name="T14" fmla="*/ 112 w 114"/>
                <a:gd name="T15" fmla="*/ 62 h 84"/>
                <a:gd name="T16" fmla="*/ 112 w 114"/>
                <a:gd name="T17" fmla="*/ 62 h 84"/>
                <a:gd name="T18" fmla="*/ 96 w 114"/>
                <a:gd name="T19" fmla="*/ 0 h 84"/>
                <a:gd name="T20" fmla="*/ 0 w 114"/>
                <a:gd name="T2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4">
                  <a:moveTo>
                    <a:pt x="0" y="0"/>
                  </a:moveTo>
                  <a:cubicBezTo>
                    <a:pt x="6" y="20"/>
                    <a:pt x="10" y="42"/>
                    <a:pt x="11" y="66"/>
                  </a:cubicBezTo>
                  <a:cubicBezTo>
                    <a:pt x="12" y="72"/>
                    <a:pt x="12" y="78"/>
                    <a:pt x="12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1"/>
                    <a:pt x="114" y="77"/>
                    <a:pt x="113" y="73"/>
                  </a:cubicBezTo>
                  <a:cubicBezTo>
                    <a:pt x="113" y="73"/>
                    <a:pt x="113" y="73"/>
                    <a:pt x="113" y="73"/>
                  </a:cubicBezTo>
                  <a:cubicBezTo>
                    <a:pt x="113" y="69"/>
                    <a:pt x="113" y="66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40"/>
                    <a:pt x="104" y="19"/>
                    <a:pt x="96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259"/>
            <p:cNvSpPr>
              <a:spLocks/>
            </p:cNvSpPr>
            <p:nvPr/>
          </p:nvSpPr>
          <p:spPr bwMode="auto">
            <a:xfrm>
              <a:off x="6881912" y="3706862"/>
              <a:ext cx="36513" cy="33338"/>
            </a:xfrm>
            <a:custGeom>
              <a:avLst/>
              <a:gdLst>
                <a:gd name="T0" fmla="*/ 0 w 94"/>
                <a:gd name="T1" fmla="*/ 84 h 84"/>
                <a:gd name="T2" fmla="*/ 72 w 94"/>
                <a:gd name="T3" fmla="*/ 84 h 84"/>
                <a:gd name="T4" fmla="*/ 94 w 94"/>
                <a:gd name="T5" fmla="*/ 0 h 84"/>
                <a:gd name="T6" fmla="*/ 0 w 94"/>
                <a:gd name="T7" fmla="*/ 0 h 84"/>
                <a:gd name="T8" fmla="*/ 0 w 94"/>
                <a:gd name="T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4">
                  <a:moveTo>
                    <a:pt x="0" y="84"/>
                  </a:moveTo>
                  <a:cubicBezTo>
                    <a:pt x="72" y="84"/>
                    <a:pt x="72" y="84"/>
                    <a:pt x="72" y="84"/>
                  </a:cubicBezTo>
                  <a:cubicBezTo>
                    <a:pt x="83" y="56"/>
                    <a:pt x="91" y="28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8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60"/>
            <p:cNvSpPr>
              <a:spLocks/>
            </p:cNvSpPr>
            <p:nvPr/>
          </p:nvSpPr>
          <p:spPr bwMode="auto">
            <a:xfrm>
              <a:off x="6893025" y="3754487"/>
              <a:ext cx="61913" cy="38100"/>
            </a:xfrm>
            <a:custGeom>
              <a:avLst/>
              <a:gdLst>
                <a:gd name="T0" fmla="*/ 63 w 154"/>
                <a:gd name="T1" fmla="*/ 0 h 97"/>
                <a:gd name="T2" fmla="*/ 0 w 154"/>
                <a:gd name="T3" fmla="*/ 97 h 97"/>
                <a:gd name="T4" fmla="*/ 1 w 154"/>
                <a:gd name="T5" fmla="*/ 97 h 97"/>
                <a:gd name="T6" fmla="*/ 10 w 154"/>
                <a:gd name="T7" fmla="*/ 95 h 97"/>
                <a:gd name="T8" fmla="*/ 13 w 154"/>
                <a:gd name="T9" fmla="*/ 94 h 97"/>
                <a:gd name="T10" fmla="*/ 22 w 154"/>
                <a:gd name="T11" fmla="*/ 92 h 97"/>
                <a:gd name="T12" fmla="*/ 25 w 154"/>
                <a:gd name="T13" fmla="*/ 91 h 97"/>
                <a:gd name="T14" fmla="*/ 33 w 154"/>
                <a:gd name="T15" fmla="*/ 88 h 97"/>
                <a:gd name="T16" fmla="*/ 36 w 154"/>
                <a:gd name="T17" fmla="*/ 87 h 97"/>
                <a:gd name="T18" fmla="*/ 44 w 154"/>
                <a:gd name="T19" fmla="*/ 84 h 97"/>
                <a:gd name="T20" fmla="*/ 47 w 154"/>
                <a:gd name="T21" fmla="*/ 83 h 97"/>
                <a:gd name="T22" fmla="*/ 55 w 154"/>
                <a:gd name="T23" fmla="*/ 80 h 97"/>
                <a:gd name="T24" fmla="*/ 58 w 154"/>
                <a:gd name="T25" fmla="*/ 78 h 97"/>
                <a:gd name="T26" fmla="*/ 66 w 154"/>
                <a:gd name="T27" fmla="*/ 75 h 97"/>
                <a:gd name="T28" fmla="*/ 69 w 154"/>
                <a:gd name="T29" fmla="*/ 73 h 97"/>
                <a:gd name="T30" fmla="*/ 76 w 154"/>
                <a:gd name="T31" fmla="*/ 69 h 97"/>
                <a:gd name="T32" fmla="*/ 79 w 154"/>
                <a:gd name="T33" fmla="*/ 68 h 97"/>
                <a:gd name="T34" fmla="*/ 86 w 154"/>
                <a:gd name="T35" fmla="*/ 63 h 97"/>
                <a:gd name="T36" fmla="*/ 89 w 154"/>
                <a:gd name="T37" fmla="*/ 61 h 97"/>
                <a:gd name="T38" fmla="*/ 96 w 154"/>
                <a:gd name="T39" fmla="*/ 57 h 97"/>
                <a:gd name="T40" fmla="*/ 99 w 154"/>
                <a:gd name="T41" fmla="*/ 55 h 97"/>
                <a:gd name="T42" fmla="*/ 105 w 154"/>
                <a:gd name="T43" fmla="*/ 50 h 97"/>
                <a:gd name="T44" fmla="*/ 108 w 154"/>
                <a:gd name="T45" fmla="*/ 48 h 97"/>
                <a:gd name="T46" fmla="*/ 115 w 154"/>
                <a:gd name="T47" fmla="*/ 43 h 97"/>
                <a:gd name="T48" fmla="*/ 117 w 154"/>
                <a:gd name="T49" fmla="*/ 41 h 97"/>
                <a:gd name="T50" fmla="*/ 123 w 154"/>
                <a:gd name="T51" fmla="*/ 35 h 97"/>
                <a:gd name="T52" fmla="*/ 125 w 154"/>
                <a:gd name="T53" fmla="*/ 33 h 97"/>
                <a:gd name="T54" fmla="*/ 132 w 154"/>
                <a:gd name="T55" fmla="*/ 27 h 97"/>
                <a:gd name="T56" fmla="*/ 133 w 154"/>
                <a:gd name="T57" fmla="*/ 25 h 97"/>
                <a:gd name="T58" fmla="*/ 140 w 154"/>
                <a:gd name="T59" fmla="*/ 18 h 97"/>
                <a:gd name="T60" fmla="*/ 141 w 154"/>
                <a:gd name="T61" fmla="*/ 17 h 97"/>
                <a:gd name="T62" fmla="*/ 147 w 154"/>
                <a:gd name="T63" fmla="*/ 9 h 97"/>
                <a:gd name="T64" fmla="*/ 148 w 154"/>
                <a:gd name="T65" fmla="*/ 9 h 97"/>
                <a:gd name="T66" fmla="*/ 154 w 154"/>
                <a:gd name="T67" fmla="*/ 0 h 97"/>
                <a:gd name="T68" fmla="*/ 63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63" y="0"/>
                  </a:moveTo>
                  <a:cubicBezTo>
                    <a:pt x="47" y="33"/>
                    <a:pt x="26" y="65"/>
                    <a:pt x="0" y="97"/>
                  </a:cubicBezTo>
                  <a:cubicBezTo>
                    <a:pt x="0" y="97"/>
                    <a:pt x="1" y="97"/>
                    <a:pt x="1" y="97"/>
                  </a:cubicBezTo>
                  <a:cubicBezTo>
                    <a:pt x="4" y="96"/>
                    <a:pt x="7" y="95"/>
                    <a:pt x="10" y="95"/>
                  </a:cubicBezTo>
                  <a:cubicBezTo>
                    <a:pt x="11" y="95"/>
                    <a:pt x="12" y="94"/>
                    <a:pt x="13" y="94"/>
                  </a:cubicBezTo>
                  <a:cubicBezTo>
                    <a:pt x="16" y="93"/>
                    <a:pt x="19" y="93"/>
                    <a:pt x="22" y="92"/>
                  </a:cubicBezTo>
                  <a:cubicBezTo>
                    <a:pt x="23" y="92"/>
                    <a:pt x="24" y="91"/>
                    <a:pt x="25" y="91"/>
                  </a:cubicBezTo>
                  <a:cubicBezTo>
                    <a:pt x="28" y="90"/>
                    <a:pt x="30" y="89"/>
                    <a:pt x="33" y="88"/>
                  </a:cubicBezTo>
                  <a:cubicBezTo>
                    <a:pt x="34" y="88"/>
                    <a:pt x="35" y="88"/>
                    <a:pt x="36" y="87"/>
                  </a:cubicBezTo>
                  <a:cubicBezTo>
                    <a:pt x="39" y="86"/>
                    <a:pt x="42" y="85"/>
                    <a:pt x="44" y="84"/>
                  </a:cubicBezTo>
                  <a:cubicBezTo>
                    <a:pt x="45" y="84"/>
                    <a:pt x="46" y="84"/>
                    <a:pt x="47" y="83"/>
                  </a:cubicBezTo>
                  <a:cubicBezTo>
                    <a:pt x="50" y="82"/>
                    <a:pt x="53" y="81"/>
                    <a:pt x="55" y="80"/>
                  </a:cubicBezTo>
                  <a:cubicBezTo>
                    <a:pt x="56" y="79"/>
                    <a:pt x="57" y="79"/>
                    <a:pt x="58" y="78"/>
                  </a:cubicBezTo>
                  <a:cubicBezTo>
                    <a:pt x="61" y="77"/>
                    <a:pt x="63" y="76"/>
                    <a:pt x="66" y="75"/>
                  </a:cubicBezTo>
                  <a:cubicBezTo>
                    <a:pt x="67" y="74"/>
                    <a:pt x="68" y="74"/>
                    <a:pt x="69" y="73"/>
                  </a:cubicBezTo>
                  <a:cubicBezTo>
                    <a:pt x="71" y="72"/>
                    <a:pt x="74" y="71"/>
                    <a:pt x="76" y="69"/>
                  </a:cubicBezTo>
                  <a:cubicBezTo>
                    <a:pt x="77" y="69"/>
                    <a:pt x="78" y="68"/>
                    <a:pt x="79" y="68"/>
                  </a:cubicBezTo>
                  <a:cubicBezTo>
                    <a:pt x="82" y="66"/>
                    <a:pt x="84" y="65"/>
                    <a:pt x="86" y="63"/>
                  </a:cubicBezTo>
                  <a:cubicBezTo>
                    <a:pt x="87" y="63"/>
                    <a:pt x="88" y="62"/>
                    <a:pt x="89" y="61"/>
                  </a:cubicBezTo>
                  <a:cubicBezTo>
                    <a:pt x="91" y="60"/>
                    <a:pt x="94" y="58"/>
                    <a:pt x="96" y="57"/>
                  </a:cubicBezTo>
                  <a:cubicBezTo>
                    <a:pt x="97" y="56"/>
                    <a:pt x="98" y="56"/>
                    <a:pt x="99" y="55"/>
                  </a:cubicBezTo>
                  <a:cubicBezTo>
                    <a:pt x="101" y="53"/>
                    <a:pt x="103" y="52"/>
                    <a:pt x="105" y="50"/>
                  </a:cubicBezTo>
                  <a:cubicBezTo>
                    <a:pt x="106" y="49"/>
                    <a:pt x="107" y="49"/>
                    <a:pt x="108" y="48"/>
                  </a:cubicBezTo>
                  <a:cubicBezTo>
                    <a:pt x="110" y="46"/>
                    <a:pt x="112" y="44"/>
                    <a:pt x="115" y="43"/>
                  </a:cubicBezTo>
                  <a:cubicBezTo>
                    <a:pt x="115" y="42"/>
                    <a:pt x="116" y="41"/>
                    <a:pt x="117" y="41"/>
                  </a:cubicBezTo>
                  <a:cubicBezTo>
                    <a:pt x="119" y="39"/>
                    <a:pt x="121" y="37"/>
                    <a:pt x="123" y="35"/>
                  </a:cubicBezTo>
                  <a:cubicBezTo>
                    <a:pt x="124" y="34"/>
                    <a:pt x="125" y="34"/>
                    <a:pt x="125" y="33"/>
                  </a:cubicBezTo>
                  <a:cubicBezTo>
                    <a:pt x="127" y="31"/>
                    <a:pt x="130" y="29"/>
                    <a:pt x="132" y="27"/>
                  </a:cubicBezTo>
                  <a:cubicBezTo>
                    <a:pt x="132" y="26"/>
                    <a:pt x="133" y="26"/>
                    <a:pt x="133" y="25"/>
                  </a:cubicBezTo>
                  <a:cubicBezTo>
                    <a:pt x="135" y="23"/>
                    <a:pt x="138" y="21"/>
                    <a:pt x="140" y="18"/>
                  </a:cubicBezTo>
                  <a:cubicBezTo>
                    <a:pt x="140" y="18"/>
                    <a:pt x="140" y="17"/>
                    <a:pt x="141" y="17"/>
                  </a:cubicBezTo>
                  <a:cubicBezTo>
                    <a:pt x="143" y="14"/>
                    <a:pt x="145" y="12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50" y="6"/>
                    <a:pt x="152" y="3"/>
                    <a:pt x="154" y="0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61"/>
            <p:cNvSpPr>
              <a:spLocks/>
            </p:cNvSpPr>
            <p:nvPr/>
          </p:nvSpPr>
          <p:spPr bwMode="auto">
            <a:xfrm>
              <a:off x="6881912" y="3660825"/>
              <a:ext cx="36513" cy="33338"/>
            </a:xfrm>
            <a:custGeom>
              <a:avLst/>
              <a:gdLst>
                <a:gd name="T0" fmla="*/ 83 w 96"/>
                <a:gd name="T1" fmla="*/ 0 h 84"/>
                <a:gd name="T2" fmla="*/ 0 w 96"/>
                <a:gd name="T3" fmla="*/ 0 h 84"/>
                <a:gd name="T4" fmla="*/ 0 w 96"/>
                <a:gd name="T5" fmla="*/ 84 h 84"/>
                <a:gd name="T6" fmla="*/ 96 w 96"/>
                <a:gd name="T7" fmla="*/ 84 h 84"/>
                <a:gd name="T8" fmla="*/ 96 w 96"/>
                <a:gd name="T9" fmla="*/ 68 h 84"/>
                <a:gd name="T10" fmla="*/ 83 w 96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4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6" y="79"/>
                    <a:pt x="96" y="74"/>
                    <a:pt x="96" y="68"/>
                  </a:cubicBezTo>
                  <a:cubicBezTo>
                    <a:pt x="94" y="44"/>
                    <a:pt x="89" y="21"/>
                    <a:pt x="83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62"/>
            <p:cNvSpPr>
              <a:spLocks/>
            </p:cNvSpPr>
            <p:nvPr/>
          </p:nvSpPr>
          <p:spPr bwMode="auto">
            <a:xfrm>
              <a:off x="6924775" y="3706862"/>
              <a:ext cx="47625" cy="33338"/>
            </a:xfrm>
            <a:custGeom>
              <a:avLst/>
              <a:gdLst>
                <a:gd name="T0" fmla="*/ 103 w 123"/>
                <a:gd name="T1" fmla="*/ 74 h 84"/>
                <a:gd name="T2" fmla="*/ 107 w 123"/>
                <a:gd name="T3" fmla="*/ 65 h 84"/>
                <a:gd name="T4" fmla="*/ 107 w 123"/>
                <a:gd name="T5" fmla="*/ 64 h 84"/>
                <a:gd name="T6" fmla="*/ 110 w 123"/>
                <a:gd name="T7" fmla="*/ 54 h 84"/>
                <a:gd name="T8" fmla="*/ 111 w 123"/>
                <a:gd name="T9" fmla="*/ 54 h 84"/>
                <a:gd name="T10" fmla="*/ 114 w 123"/>
                <a:gd name="T11" fmla="*/ 44 h 84"/>
                <a:gd name="T12" fmla="*/ 114 w 123"/>
                <a:gd name="T13" fmla="*/ 44 h 84"/>
                <a:gd name="T14" fmla="*/ 123 w 123"/>
                <a:gd name="T15" fmla="*/ 0 h 84"/>
                <a:gd name="T16" fmla="*/ 123 w 123"/>
                <a:gd name="T17" fmla="*/ 0 h 84"/>
                <a:gd name="T18" fmla="*/ 20 w 123"/>
                <a:gd name="T19" fmla="*/ 0 h 84"/>
                <a:gd name="T20" fmla="*/ 0 w 123"/>
                <a:gd name="T21" fmla="*/ 84 h 84"/>
                <a:gd name="T22" fmla="*/ 98 w 123"/>
                <a:gd name="T23" fmla="*/ 84 h 84"/>
                <a:gd name="T24" fmla="*/ 98 w 123"/>
                <a:gd name="T25" fmla="*/ 84 h 84"/>
                <a:gd name="T26" fmla="*/ 102 w 123"/>
                <a:gd name="T27" fmla="*/ 75 h 84"/>
                <a:gd name="T28" fmla="*/ 103 w 123"/>
                <a:gd name="T29" fmla="*/ 7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4">
                  <a:moveTo>
                    <a:pt x="103" y="74"/>
                  </a:moveTo>
                  <a:cubicBezTo>
                    <a:pt x="104" y="71"/>
                    <a:pt x="105" y="68"/>
                    <a:pt x="107" y="65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1"/>
                    <a:pt x="109" y="58"/>
                    <a:pt x="110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0"/>
                    <a:pt x="113" y="47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5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8"/>
                    <a:pt x="10" y="56"/>
                    <a:pt x="0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9" y="81"/>
                    <a:pt x="101" y="78"/>
                    <a:pt x="102" y="75"/>
                  </a:cubicBezTo>
                  <a:lnTo>
                    <a:pt x="103" y="7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263"/>
            <p:cNvSpPr>
              <a:spLocks/>
            </p:cNvSpPr>
            <p:nvPr/>
          </p:nvSpPr>
          <p:spPr bwMode="auto">
            <a:xfrm>
              <a:off x="6881912" y="3754487"/>
              <a:ext cx="20638" cy="31750"/>
            </a:xfrm>
            <a:custGeom>
              <a:avLst/>
              <a:gdLst>
                <a:gd name="T0" fmla="*/ 0 w 55"/>
                <a:gd name="T1" fmla="*/ 79 h 79"/>
                <a:gd name="T2" fmla="*/ 55 w 55"/>
                <a:gd name="T3" fmla="*/ 0 h 79"/>
                <a:gd name="T4" fmla="*/ 0 w 55"/>
                <a:gd name="T5" fmla="*/ 0 h 79"/>
                <a:gd name="T6" fmla="*/ 0 w 5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0" y="79"/>
                  </a:moveTo>
                  <a:cubicBezTo>
                    <a:pt x="22" y="53"/>
                    <a:pt x="41" y="27"/>
                    <a:pt x="5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7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264"/>
            <p:cNvSpPr>
              <a:spLocks/>
            </p:cNvSpPr>
            <p:nvPr/>
          </p:nvSpPr>
          <p:spPr bwMode="auto">
            <a:xfrm>
              <a:off x="6881912" y="3605262"/>
              <a:ext cx="26988" cy="41275"/>
            </a:xfrm>
            <a:custGeom>
              <a:avLst/>
              <a:gdLst>
                <a:gd name="T0" fmla="*/ 0 w 70"/>
                <a:gd name="T1" fmla="*/ 0 h 103"/>
                <a:gd name="T2" fmla="*/ 0 w 70"/>
                <a:gd name="T3" fmla="*/ 103 h 103"/>
                <a:gd name="T4" fmla="*/ 70 w 70"/>
                <a:gd name="T5" fmla="*/ 103 h 103"/>
                <a:gd name="T6" fmla="*/ 0 w 70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48" y="55"/>
                    <a:pt x="19" y="19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65"/>
            <p:cNvSpPr>
              <a:spLocks noEditPoints="1"/>
            </p:cNvSpPr>
            <p:nvPr/>
          </p:nvSpPr>
          <p:spPr bwMode="auto">
            <a:xfrm>
              <a:off x="6764437" y="3584625"/>
              <a:ext cx="222250" cy="223838"/>
            </a:xfrm>
            <a:custGeom>
              <a:avLst/>
              <a:gdLst>
                <a:gd name="T0" fmla="*/ 0 w 563"/>
                <a:gd name="T1" fmla="*/ 281 h 563"/>
                <a:gd name="T2" fmla="*/ 563 w 563"/>
                <a:gd name="T3" fmla="*/ 281 h 563"/>
                <a:gd name="T4" fmla="*/ 36 w 563"/>
                <a:gd name="T5" fmla="*/ 308 h 563"/>
                <a:gd name="T6" fmla="*/ 156 w 563"/>
                <a:gd name="T7" fmla="*/ 392 h 563"/>
                <a:gd name="T8" fmla="*/ 36 w 563"/>
                <a:gd name="T9" fmla="*/ 308 h 563"/>
                <a:gd name="T10" fmla="*/ 391 w 563"/>
                <a:gd name="T11" fmla="*/ 273 h 563"/>
                <a:gd name="T12" fmla="*/ 295 w 563"/>
                <a:gd name="T13" fmla="*/ 189 h 563"/>
                <a:gd name="T14" fmla="*/ 391 w 563"/>
                <a:gd name="T15" fmla="*/ 257 h 563"/>
                <a:gd name="T16" fmla="*/ 295 w 563"/>
                <a:gd name="T17" fmla="*/ 51 h 563"/>
                <a:gd name="T18" fmla="*/ 295 w 563"/>
                <a:gd name="T19" fmla="*/ 154 h 563"/>
                <a:gd name="T20" fmla="*/ 195 w 563"/>
                <a:gd name="T21" fmla="*/ 154 h 563"/>
                <a:gd name="T22" fmla="*/ 261 w 563"/>
                <a:gd name="T23" fmla="*/ 154 h 563"/>
                <a:gd name="T24" fmla="*/ 261 w 563"/>
                <a:gd name="T25" fmla="*/ 273 h 563"/>
                <a:gd name="T26" fmla="*/ 169 w 563"/>
                <a:gd name="T27" fmla="*/ 257 h 563"/>
                <a:gd name="T28" fmla="*/ 261 w 563"/>
                <a:gd name="T29" fmla="*/ 189 h 563"/>
                <a:gd name="T30" fmla="*/ 134 w 563"/>
                <a:gd name="T31" fmla="*/ 273 h 563"/>
                <a:gd name="T32" fmla="*/ 53 w 563"/>
                <a:gd name="T33" fmla="*/ 189 h 563"/>
                <a:gd name="T34" fmla="*/ 134 w 563"/>
                <a:gd name="T35" fmla="*/ 254 h 563"/>
                <a:gd name="T36" fmla="*/ 261 w 563"/>
                <a:gd name="T37" fmla="*/ 308 h 563"/>
                <a:gd name="T38" fmla="*/ 193 w 563"/>
                <a:gd name="T39" fmla="*/ 392 h 563"/>
                <a:gd name="T40" fmla="*/ 261 w 563"/>
                <a:gd name="T41" fmla="*/ 427 h 563"/>
                <a:gd name="T42" fmla="*/ 210 w 563"/>
                <a:gd name="T43" fmla="*/ 427 h 563"/>
                <a:gd name="T44" fmla="*/ 295 w 563"/>
                <a:gd name="T45" fmla="*/ 427 h 563"/>
                <a:gd name="T46" fmla="*/ 295 w 563"/>
                <a:gd name="T47" fmla="*/ 506 h 563"/>
                <a:gd name="T48" fmla="*/ 295 w 563"/>
                <a:gd name="T49" fmla="*/ 392 h 563"/>
                <a:gd name="T50" fmla="*/ 389 w 563"/>
                <a:gd name="T51" fmla="*/ 308 h 563"/>
                <a:gd name="T52" fmla="*/ 295 w 563"/>
                <a:gd name="T53" fmla="*/ 392 h 563"/>
                <a:gd name="T54" fmla="*/ 527 w 563"/>
                <a:gd name="T55" fmla="*/ 308 h 563"/>
                <a:gd name="T56" fmla="*/ 404 w 563"/>
                <a:gd name="T57" fmla="*/ 392 h 563"/>
                <a:gd name="T58" fmla="*/ 426 w 563"/>
                <a:gd name="T59" fmla="*/ 273 h 563"/>
                <a:gd name="T60" fmla="*/ 414 w 563"/>
                <a:gd name="T61" fmla="*/ 189 h 563"/>
                <a:gd name="T62" fmla="*/ 528 w 563"/>
                <a:gd name="T63" fmla="*/ 273 h 563"/>
                <a:gd name="T64" fmla="*/ 493 w 563"/>
                <a:gd name="T65" fmla="*/ 154 h 563"/>
                <a:gd name="T66" fmla="*/ 332 w 563"/>
                <a:gd name="T67" fmla="*/ 40 h 563"/>
                <a:gd name="T68" fmla="*/ 226 w 563"/>
                <a:gd name="T69" fmla="*/ 41 h 563"/>
                <a:gd name="T70" fmla="*/ 70 w 563"/>
                <a:gd name="T71" fmla="*/ 154 h 563"/>
                <a:gd name="T72" fmla="*/ 82 w 563"/>
                <a:gd name="T73" fmla="*/ 427 h 563"/>
                <a:gd name="T74" fmla="*/ 234 w 563"/>
                <a:gd name="T75" fmla="*/ 523 h 563"/>
                <a:gd name="T76" fmla="*/ 326 w 563"/>
                <a:gd name="T77" fmla="*/ 524 h 563"/>
                <a:gd name="T78" fmla="*/ 480 w 563"/>
                <a:gd name="T79" fmla="*/ 427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3" h="563">
                  <a:moveTo>
                    <a:pt x="281" y="0"/>
                  </a:moveTo>
                  <a:cubicBezTo>
                    <a:pt x="126" y="0"/>
                    <a:pt x="0" y="126"/>
                    <a:pt x="0" y="281"/>
                  </a:cubicBezTo>
                  <a:cubicBezTo>
                    <a:pt x="0" y="436"/>
                    <a:pt x="126" y="563"/>
                    <a:pt x="281" y="563"/>
                  </a:cubicBezTo>
                  <a:cubicBezTo>
                    <a:pt x="437" y="563"/>
                    <a:pt x="563" y="436"/>
                    <a:pt x="563" y="281"/>
                  </a:cubicBezTo>
                  <a:cubicBezTo>
                    <a:pt x="563" y="126"/>
                    <a:pt x="437" y="0"/>
                    <a:pt x="281" y="0"/>
                  </a:cubicBezTo>
                  <a:close/>
                  <a:moveTo>
                    <a:pt x="36" y="308"/>
                  </a:moveTo>
                  <a:cubicBezTo>
                    <a:pt x="136" y="308"/>
                    <a:pt x="136" y="308"/>
                    <a:pt x="136" y="308"/>
                  </a:cubicBezTo>
                  <a:cubicBezTo>
                    <a:pt x="138" y="336"/>
                    <a:pt x="145" y="364"/>
                    <a:pt x="156" y="392"/>
                  </a:cubicBezTo>
                  <a:cubicBezTo>
                    <a:pt x="61" y="392"/>
                    <a:pt x="61" y="392"/>
                    <a:pt x="61" y="392"/>
                  </a:cubicBezTo>
                  <a:cubicBezTo>
                    <a:pt x="48" y="366"/>
                    <a:pt x="39" y="338"/>
                    <a:pt x="36" y="308"/>
                  </a:cubicBezTo>
                  <a:close/>
                  <a:moveTo>
                    <a:pt x="391" y="257"/>
                  </a:moveTo>
                  <a:cubicBezTo>
                    <a:pt x="391" y="263"/>
                    <a:pt x="391" y="268"/>
                    <a:pt x="391" y="273"/>
                  </a:cubicBezTo>
                  <a:cubicBezTo>
                    <a:pt x="295" y="273"/>
                    <a:pt x="295" y="273"/>
                    <a:pt x="295" y="273"/>
                  </a:cubicBezTo>
                  <a:cubicBezTo>
                    <a:pt x="295" y="189"/>
                    <a:pt x="295" y="189"/>
                    <a:pt x="295" y="189"/>
                  </a:cubicBezTo>
                  <a:cubicBezTo>
                    <a:pt x="378" y="189"/>
                    <a:pt x="378" y="189"/>
                    <a:pt x="378" y="189"/>
                  </a:cubicBezTo>
                  <a:cubicBezTo>
                    <a:pt x="384" y="210"/>
                    <a:pt x="389" y="233"/>
                    <a:pt x="391" y="257"/>
                  </a:cubicBezTo>
                  <a:close/>
                  <a:moveTo>
                    <a:pt x="295" y="154"/>
                  </a:moveTo>
                  <a:cubicBezTo>
                    <a:pt x="295" y="51"/>
                    <a:pt x="295" y="51"/>
                    <a:pt x="295" y="51"/>
                  </a:cubicBezTo>
                  <a:cubicBezTo>
                    <a:pt x="314" y="70"/>
                    <a:pt x="343" y="106"/>
                    <a:pt x="365" y="154"/>
                  </a:cubicBezTo>
                  <a:lnTo>
                    <a:pt x="295" y="154"/>
                  </a:lnTo>
                  <a:close/>
                  <a:moveTo>
                    <a:pt x="261" y="154"/>
                  </a:moveTo>
                  <a:cubicBezTo>
                    <a:pt x="195" y="154"/>
                    <a:pt x="195" y="154"/>
                    <a:pt x="195" y="154"/>
                  </a:cubicBezTo>
                  <a:cubicBezTo>
                    <a:pt x="215" y="109"/>
                    <a:pt x="242" y="74"/>
                    <a:pt x="261" y="54"/>
                  </a:cubicBezTo>
                  <a:lnTo>
                    <a:pt x="261" y="154"/>
                  </a:lnTo>
                  <a:close/>
                  <a:moveTo>
                    <a:pt x="261" y="189"/>
                  </a:moveTo>
                  <a:cubicBezTo>
                    <a:pt x="261" y="273"/>
                    <a:pt x="261" y="273"/>
                    <a:pt x="261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68" y="268"/>
                    <a:pt x="168" y="262"/>
                    <a:pt x="169" y="257"/>
                  </a:cubicBezTo>
                  <a:cubicBezTo>
                    <a:pt x="170" y="233"/>
                    <a:pt x="175" y="210"/>
                    <a:pt x="182" y="189"/>
                  </a:cubicBezTo>
                  <a:lnTo>
                    <a:pt x="261" y="189"/>
                  </a:lnTo>
                  <a:close/>
                  <a:moveTo>
                    <a:pt x="134" y="254"/>
                  </a:moveTo>
                  <a:cubicBezTo>
                    <a:pt x="134" y="261"/>
                    <a:pt x="134" y="267"/>
                    <a:pt x="134" y="273"/>
                  </a:cubicBezTo>
                  <a:cubicBezTo>
                    <a:pt x="35" y="273"/>
                    <a:pt x="35" y="273"/>
                    <a:pt x="35" y="273"/>
                  </a:cubicBezTo>
                  <a:cubicBezTo>
                    <a:pt x="36" y="243"/>
                    <a:pt x="42" y="215"/>
                    <a:pt x="53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0" y="209"/>
                    <a:pt x="136" y="231"/>
                    <a:pt x="134" y="254"/>
                  </a:cubicBezTo>
                  <a:close/>
                  <a:moveTo>
                    <a:pt x="170" y="308"/>
                  </a:moveTo>
                  <a:cubicBezTo>
                    <a:pt x="261" y="308"/>
                    <a:pt x="261" y="308"/>
                    <a:pt x="261" y="308"/>
                  </a:cubicBezTo>
                  <a:cubicBezTo>
                    <a:pt x="261" y="392"/>
                    <a:pt x="261" y="392"/>
                    <a:pt x="261" y="392"/>
                  </a:cubicBezTo>
                  <a:cubicBezTo>
                    <a:pt x="193" y="392"/>
                    <a:pt x="193" y="392"/>
                    <a:pt x="193" y="392"/>
                  </a:cubicBezTo>
                  <a:cubicBezTo>
                    <a:pt x="181" y="364"/>
                    <a:pt x="174" y="336"/>
                    <a:pt x="170" y="308"/>
                  </a:cubicBezTo>
                  <a:close/>
                  <a:moveTo>
                    <a:pt x="261" y="427"/>
                  </a:moveTo>
                  <a:cubicBezTo>
                    <a:pt x="261" y="502"/>
                    <a:pt x="261" y="502"/>
                    <a:pt x="261" y="502"/>
                  </a:cubicBezTo>
                  <a:cubicBezTo>
                    <a:pt x="240" y="477"/>
                    <a:pt x="223" y="452"/>
                    <a:pt x="210" y="427"/>
                  </a:cubicBezTo>
                  <a:lnTo>
                    <a:pt x="261" y="427"/>
                  </a:lnTo>
                  <a:close/>
                  <a:moveTo>
                    <a:pt x="295" y="427"/>
                  </a:moveTo>
                  <a:cubicBezTo>
                    <a:pt x="350" y="427"/>
                    <a:pt x="350" y="427"/>
                    <a:pt x="350" y="427"/>
                  </a:cubicBezTo>
                  <a:cubicBezTo>
                    <a:pt x="336" y="454"/>
                    <a:pt x="317" y="480"/>
                    <a:pt x="295" y="506"/>
                  </a:cubicBezTo>
                  <a:lnTo>
                    <a:pt x="295" y="427"/>
                  </a:lnTo>
                  <a:close/>
                  <a:moveTo>
                    <a:pt x="295" y="392"/>
                  </a:moveTo>
                  <a:cubicBezTo>
                    <a:pt x="295" y="308"/>
                    <a:pt x="295" y="308"/>
                    <a:pt x="295" y="308"/>
                  </a:cubicBezTo>
                  <a:cubicBezTo>
                    <a:pt x="389" y="308"/>
                    <a:pt x="389" y="308"/>
                    <a:pt x="389" y="308"/>
                  </a:cubicBezTo>
                  <a:cubicBezTo>
                    <a:pt x="386" y="336"/>
                    <a:pt x="378" y="364"/>
                    <a:pt x="367" y="392"/>
                  </a:cubicBezTo>
                  <a:lnTo>
                    <a:pt x="295" y="392"/>
                  </a:lnTo>
                  <a:close/>
                  <a:moveTo>
                    <a:pt x="424" y="308"/>
                  </a:moveTo>
                  <a:cubicBezTo>
                    <a:pt x="527" y="308"/>
                    <a:pt x="527" y="308"/>
                    <a:pt x="527" y="308"/>
                  </a:cubicBezTo>
                  <a:cubicBezTo>
                    <a:pt x="524" y="338"/>
                    <a:pt x="515" y="366"/>
                    <a:pt x="502" y="392"/>
                  </a:cubicBezTo>
                  <a:cubicBezTo>
                    <a:pt x="404" y="392"/>
                    <a:pt x="404" y="392"/>
                    <a:pt x="404" y="392"/>
                  </a:cubicBezTo>
                  <a:cubicBezTo>
                    <a:pt x="414" y="364"/>
                    <a:pt x="421" y="336"/>
                    <a:pt x="424" y="308"/>
                  </a:cubicBezTo>
                  <a:close/>
                  <a:moveTo>
                    <a:pt x="426" y="273"/>
                  </a:moveTo>
                  <a:cubicBezTo>
                    <a:pt x="426" y="267"/>
                    <a:pt x="426" y="261"/>
                    <a:pt x="425" y="255"/>
                  </a:cubicBezTo>
                  <a:cubicBezTo>
                    <a:pt x="424" y="231"/>
                    <a:pt x="420" y="209"/>
                    <a:pt x="414" y="189"/>
                  </a:cubicBezTo>
                  <a:cubicBezTo>
                    <a:pt x="510" y="189"/>
                    <a:pt x="510" y="189"/>
                    <a:pt x="510" y="189"/>
                  </a:cubicBezTo>
                  <a:cubicBezTo>
                    <a:pt x="521" y="215"/>
                    <a:pt x="527" y="243"/>
                    <a:pt x="528" y="273"/>
                  </a:cubicBezTo>
                  <a:lnTo>
                    <a:pt x="426" y="273"/>
                  </a:lnTo>
                  <a:close/>
                  <a:moveTo>
                    <a:pt x="493" y="154"/>
                  </a:moveTo>
                  <a:cubicBezTo>
                    <a:pt x="402" y="154"/>
                    <a:pt x="402" y="154"/>
                    <a:pt x="402" y="154"/>
                  </a:cubicBezTo>
                  <a:cubicBezTo>
                    <a:pt x="383" y="104"/>
                    <a:pt x="354" y="65"/>
                    <a:pt x="332" y="40"/>
                  </a:cubicBezTo>
                  <a:cubicBezTo>
                    <a:pt x="400" y="54"/>
                    <a:pt x="458" y="96"/>
                    <a:pt x="493" y="154"/>
                  </a:cubicBezTo>
                  <a:close/>
                  <a:moveTo>
                    <a:pt x="226" y="41"/>
                  </a:moveTo>
                  <a:cubicBezTo>
                    <a:pt x="204" y="66"/>
                    <a:pt x="176" y="105"/>
                    <a:pt x="157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104" y="98"/>
                    <a:pt x="160" y="56"/>
                    <a:pt x="226" y="41"/>
                  </a:cubicBezTo>
                  <a:close/>
                  <a:moveTo>
                    <a:pt x="82" y="427"/>
                  </a:moveTo>
                  <a:cubicBezTo>
                    <a:pt x="171" y="427"/>
                    <a:pt x="171" y="427"/>
                    <a:pt x="171" y="427"/>
                  </a:cubicBezTo>
                  <a:cubicBezTo>
                    <a:pt x="187" y="459"/>
                    <a:pt x="208" y="492"/>
                    <a:pt x="234" y="523"/>
                  </a:cubicBezTo>
                  <a:cubicBezTo>
                    <a:pt x="172" y="511"/>
                    <a:pt x="118" y="476"/>
                    <a:pt x="82" y="427"/>
                  </a:cubicBezTo>
                  <a:close/>
                  <a:moveTo>
                    <a:pt x="326" y="524"/>
                  </a:moveTo>
                  <a:cubicBezTo>
                    <a:pt x="352" y="492"/>
                    <a:pt x="373" y="460"/>
                    <a:pt x="389" y="427"/>
                  </a:cubicBezTo>
                  <a:cubicBezTo>
                    <a:pt x="480" y="427"/>
                    <a:pt x="480" y="427"/>
                    <a:pt x="480" y="427"/>
                  </a:cubicBezTo>
                  <a:cubicBezTo>
                    <a:pt x="444" y="477"/>
                    <a:pt x="389" y="513"/>
                    <a:pt x="326" y="52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7566125" y="2960663"/>
            <a:ext cx="238125" cy="238125"/>
            <a:chOff x="7566125" y="2967038"/>
            <a:chExt cx="238125" cy="238125"/>
          </a:xfrm>
        </p:grpSpPr>
        <p:sp>
          <p:nvSpPr>
            <p:cNvPr id="393" name="Oval 266"/>
            <p:cNvSpPr>
              <a:spLocks noChangeArrowheads="1"/>
            </p:cNvSpPr>
            <p:nvPr/>
          </p:nvSpPr>
          <p:spPr bwMode="auto">
            <a:xfrm>
              <a:off x="7578825" y="2979738"/>
              <a:ext cx="211138" cy="2127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267"/>
            <p:cNvSpPr>
              <a:spLocks noEditPoints="1"/>
            </p:cNvSpPr>
            <p:nvPr/>
          </p:nvSpPr>
          <p:spPr bwMode="auto">
            <a:xfrm>
              <a:off x="7685187" y="2979738"/>
              <a:ext cx="104775" cy="212725"/>
            </a:xfrm>
            <a:custGeom>
              <a:avLst/>
              <a:gdLst>
                <a:gd name="T0" fmla="*/ 0 w 266"/>
                <a:gd name="T1" fmla="*/ 533 h 533"/>
                <a:gd name="T2" fmla="*/ 0 w 266"/>
                <a:gd name="T3" fmla="*/ 533 h 533"/>
                <a:gd name="T4" fmla="*/ 0 w 266"/>
                <a:gd name="T5" fmla="*/ 533 h 533"/>
                <a:gd name="T6" fmla="*/ 0 w 266"/>
                <a:gd name="T7" fmla="*/ 533 h 533"/>
                <a:gd name="T8" fmla="*/ 1 w 266"/>
                <a:gd name="T9" fmla="*/ 533 h 533"/>
                <a:gd name="T10" fmla="*/ 1 w 266"/>
                <a:gd name="T11" fmla="*/ 533 h 533"/>
                <a:gd name="T12" fmla="*/ 1 w 266"/>
                <a:gd name="T13" fmla="*/ 533 h 533"/>
                <a:gd name="T14" fmla="*/ 2 w 266"/>
                <a:gd name="T15" fmla="*/ 533 h 533"/>
                <a:gd name="T16" fmla="*/ 2 w 266"/>
                <a:gd name="T17" fmla="*/ 533 h 533"/>
                <a:gd name="T18" fmla="*/ 2 w 266"/>
                <a:gd name="T19" fmla="*/ 533 h 533"/>
                <a:gd name="T20" fmla="*/ 3 w 266"/>
                <a:gd name="T21" fmla="*/ 533 h 533"/>
                <a:gd name="T22" fmla="*/ 2 w 266"/>
                <a:gd name="T23" fmla="*/ 533 h 533"/>
                <a:gd name="T24" fmla="*/ 3 w 266"/>
                <a:gd name="T25" fmla="*/ 533 h 533"/>
                <a:gd name="T26" fmla="*/ 3 w 266"/>
                <a:gd name="T27" fmla="*/ 533 h 533"/>
                <a:gd name="T28" fmla="*/ 3 w 266"/>
                <a:gd name="T29" fmla="*/ 533 h 533"/>
                <a:gd name="T30" fmla="*/ 3 w 266"/>
                <a:gd name="T31" fmla="*/ 533 h 533"/>
                <a:gd name="T32" fmla="*/ 5 w 266"/>
                <a:gd name="T33" fmla="*/ 533 h 533"/>
                <a:gd name="T34" fmla="*/ 5 w 266"/>
                <a:gd name="T35" fmla="*/ 533 h 533"/>
                <a:gd name="T36" fmla="*/ 5 w 266"/>
                <a:gd name="T37" fmla="*/ 533 h 533"/>
                <a:gd name="T38" fmla="*/ 255 w 266"/>
                <a:gd name="T39" fmla="*/ 190 h 533"/>
                <a:gd name="T40" fmla="*/ 266 w 266"/>
                <a:gd name="T41" fmla="*/ 266 h 533"/>
                <a:gd name="T42" fmla="*/ 266 w 266"/>
                <a:gd name="T43" fmla="*/ 266 h 533"/>
                <a:gd name="T44" fmla="*/ 255 w 266"/>
                <a:gd name="T45" fmla="*/ 190 h 533"/>
                <a:gd name="T46" fmla="*/ 255 w 266"/>
                <a:gd name="T47" fmla="*/ 189 h 533"/>
                <a:gd name="T48" fmla="*/ 255 w 266"/>
                <a:gd name="T49" fmla="*/ 190 h 533"/>
                <a:gd name="T50" fmla="*/ 255 w 266"/>
                <a:gd name="T51" fmla="*/ 189 h 533"/>
                <a:gd name="T52" fmla="*/ 254 w 266"/>
                <a:gd name="T53" fmla="*/ 188 h 533"/>
                <a:gd name="T54" fmla="*/ 254 w 266"/>
                <a:gd name="T55" fmla="*/ 188 h 533"/>
                <a:gd name="T56" fmla="*/ 254 w 266"/>
                <a:gd name="T57" fmla="*/ 188 h 533"/>
                <a:gd name="T58" fmla="*/ 5 w 266"/>
                <a:gd name="T59" fmla="*/ 0 h 533"/>
                <a:gd name="T60" fmla="*/ 5 w 266"/>
                <a:gd name="T61" fmla="*/ 0 h 533"/>
                <a:gd name="T62" fmla="*/ 5 w 266"/>
                <a:gd name="T63" fmla="*/ 0 h 533"/>
                <a:gd name="T64" fmla="*/ 4 w 266"/>
                <a:gd name="T65" fmla="*/ 0 h 533"/>
                <a:gd name="T66" fmla="*/ 4 w 266"/>
                <a:gd name="T67" fmla="*/ 0 h 533"/>
                <a:gd name="T68" fmla="*/ 4 w 266"/>
                <a:gd name="T69" fmla="*/ 0 h 533"/>
                <a:gd name="T70" fmla="*/ 3 w 266"/>
                <a:gd name="T71" fmla="*/ 0 h 533"/>
                <a:gd name="T72" fmla="*/ 3 w 266"/>
                <a:gd name="T73" fmla="*/ 0 h 533"/>
                <a:gd name="T74" fmla="*/ 3 w 266"/>
                <a:gd name="T75" fmla="*/ 0 h 533"/>
                <a:gd name="T76" fmla="*/ 2 w 266"/>
                <a:gd name="T77" fmla="*/ 0 h 533"/>
                <a:gd name="T78" fmla="*/ 3 w 266"/>
                <a:gd name="T79" fmla="*/ 0 h 533"/>
                <a:gd name="T80" fmla="*/ 2 w 266"/>
                <a:gd name="T81" fmla="*/ 0 h 533"/>
                <a:gd name="T82" fmla="*/ 2 w 266"/>
                <a:gd name="T83" fmla="*/ 0 h 533"/>
                <a:gd name="T84" fmla="*/ 2 w 266"/>
                <a:gd name="T85" fmla="*/ 0 h 533"/>
                <a:gd name="T86" fmla="*/ 2 w 266"/>
                <a:gd name="T87" fmla="*/ 0 h 533"/>
                <a:gd name="T88" fmla="*/ 1 w 266"/>
                <a:gd name="T89" fmla="*/ 0 h 533"/>
                <a:gd name="T90" fmla="*/ 1 w 266"/>
                <a:gd name="T91" fmla="*/ 0 h 533"/>
                <a:gd name="T92" fmla="*/ 1 w 266"/>
                <a:gd name="T93" fmla="*/ 0 h 533"/>
                <a:gd name="T94" fmla="*/ 0 w 266"/>
                <a:gd name="T95" fmla="*/ 0 h 533"/>
                <a:gd name="T96" fmla="*/ 0 w 266"/>
                <a:gd name="T97" fmla="*/ 0 h 533"/>
                <a:gd name="T98" fmla="*/ 0 w 266"/>
                <a:gd name="T99" fmla="*/ 0 h 533"/>
                <a:gd name="T100" fmla="*/ 0 w 266"/>
                <a:gd name="T101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6" h="533">
                  <a:moveTo>
                    <a:pt x="0" y="533"/>
                  </a:moveTo>
                  <a:cubicBezTo>
                    <a:pt x="0" y="533"/>
                    <a:pt x="0" y="533"/>
                    <a:pt x="0" y="533"/>
                  </a:cubicBezTo>
                  <a:cubicBezTo>
                    <a:pt x="0" y="533"/>
                    <a:pt x="0" y="533"/>
                    <a:pt x="0" y="533"/>
                  </a:cubicBezTo>
                  <a:cubicBezTo>
                    <a:pt x="0" y="533"/>
                    <a:pt x="0" y="533"/>
                    <a:pt x="0" y="533"/>
                  </a:cubicBezTo>
                  <a:moveTo>
                    <a:pt x="1" y="533"/>
                  </a:moveTo>
                  <a:cubicBezTo>
                    <a:pt x="1" y="533"/>
                    <a:pt x="1" y="533"/>
                    <a:pt x="1" y="533"/>
                  </a:cubicBezTo>
                  <a:cubicBezTo>
                    <a:pt x="1" y="533"/>
                    <a:pt x="1" y="533"/>
                    <a:pt x="1" y="533"/>
                  </a:cubicBezTo>
                  <a:moveTo>
                    <a:pt x="2" y="533"/>
                  </a:moveTo>
                  <a:cubicBezTo>
                    <a:pt x="2" y="533"/>
                    <a:pt x="2" y="533"/>
                    <a:pt x="2" y="533"/>
                  </a:cubicBezTo>
                  <a:cubicBezTo>
                    <a:pt x="2" y="533"/>
                    <a:pt x="2" y="533"/>
                    <a:pt x="2" y="533"/>
                  </a:cubicBezTo>
                  <a:moveTo>
                    <a:pt x="3" y="533"/>
                  </a:moveTo>
                  <a:cubicBezTo>
                    <a:pt x="3" y="533"/>
                    <a:pt x="2" y="533"/>
                    <a:pt x="2" y="533"/>
                  </a:cubicBezTo>
                  <a:cubicBezTo>
                    <a:pt x="2" y="533"/>
                    <a:pt x="3" y="533"/>
                    <a:pt x="3" y="533"/>
                  </a:cubicBezTo>
                  <a:moveTo>
                    <a:pt x="3" y="533"/>
                  </a:moveTo>
                  <a:cubicBezTo>
                    <a:pt x="3" y="533"/>
                    <a:pt x="3" y="533"/>
                    <a:pt x="3" y="533"/>
                  </a:cubicBezTo>
                  <a:cubicBezTo>
                    <a:pt x="3" y="533"/>
                    <a:pt x="3" y="533"/>
                    <a:pt x="3" y="533"/>
                  </a:cubicBezTo>
                  <a:moveTo>
                    <a:pt x="5" y="533"/>
                  </a:moveTo>
                  <a:cubicBezTo>
                    <a:pt x="5" y="533"/>
                    <a:pt x="5" y="533"/>
                    <a:pt x="5" y="533"/>
                  </a:cubicBezTo>
                  <a:cubicBezTo>
                    <a:pt x="5" y="533"/>
                    <a:pt x="5" y="533"/>
                    <a:pt x="5" y="533"/>
                  </a:cubicBezTo>
                  <a:moveTo>
                    <a:pt x="255" y="190"/>
                  </a:moveTo>
                  <a:cubicBezTo>
                    <a:pt x="262" y="214"/>
                    <a:pt x="266" y="240"/>
                    <a:pt x="266" y="266"/>
                  </a:cubicBezTo>
                  <a:cubicBezTo>
                    <a:pt x="266" y="266"/>
                    <a:pt x="266" y="266"/>
                    <a:pt x="266" y="266"/>
                  </a:cubicBezTo>
                  <a:cubicBezTo>
                    <a:pt x="266" y="240"/>
                    <a:pt x="262" y="214"/>
                    <a:pt x="255" y="190"/>
                  </a:cubicBezTo>
                  <a:moveTo>
                    <a:pt x="255" y="189"/>
                  </a:moveTo>
                  <a:cubicBezTo>
                    <a:pt x="255" y="189"/>
                    <a:pt x="255" y="189"/>
                    <a:pt x="255" y="190"/>
                  </a:cubicBezTo>
                  <a:cubicBezTo>
                    <a:pt x="255" y="189"/>
                    <a:pt x="255" y="189"/>
                    <a:pt x="255" y="189"/>
                  </a:cubicBezTo>
                  <a:moveTo>
                    <a:pt x="254" y="188"/>
                  </a:moveTo>
                  <a:cubicBezTo>
                    <a:pt x="254" y="188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moveTo>
                    <a:pt x="5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moveTo>
                    <a:pt x="4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moveTo>
                    <a:pt x="3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moveTo>
                    <a:pt x="2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268"/>
            <p:cNvSpPr>
              <a:spLocks/>
            </p:cNvSpPr>
            <p:nvPr/>
          </p:nvSpPr>
          <p:spPr bwMode="auto">
            <a:xfrm>
              <a:off x="7685187" y="2979738"/>
              <a:ext cx="104775" cy="212725"/>
            </a:xfrm>
            <a:custGeom>
              <a:avLst/>
              <a:gdLst>
                <a:gd name="T0" fmla="*/ 0 w 266"/>
                <a:gd name="T1" fmla="*/ 0 h 533"/>
                <a:gd name="T2" fmla="*/ 0 w 266"/>
                <a:gd name="T3" fmla="*/ 533 h 533"/>
                <a:gd name="T4" fmla="*/ 0 w 266"/>
                <a:gd name="T5" fmla="*/ 533 h 533"/>
                <a:gd name="T6" fmla="*/ 1 w 266"/>
                <a:gd name="T7" fmla="*/ 533 h 533"/>
                <a:gd name="T8" fmla="*/ 1 w 266"/>
                <a:gd name="T9" fmla="*/ 533 h 533"/>
                <a:gd name="T10" fmla="*/ 2 w 266"/>
                <a:gd name="T11" fmla="*/ 533 h 533"/>
                <a:gd name="T12" fmla="*/ 2 w 266"/>
                <a:gd name="T13" fmla="*/ 533 h 533"/>
                <a:gd name="T14" fmla="*/ 2 w 266"/>
                <a:gd name="T15" fmla="*/ 533 h 533"/>
                <a:gd name="T16" fmla="*/ 3 w 266"/>
                <a:gd name="T17" fmla="*/ 533 h 533"/>
                <a:gd name="T18" fmla="*/ 3 w 266"/>
                <a:gd name="T19" fmla="*/ 533 h 533"/>
                <a:gd name="T20" fmla="*/ 3 w 266"/>
                <a:gd name="T21" fmla="*/ 533 h 533"/>
                <a:gd name="T22" fmla="*/ 5 w 266"/>
                <a:gd name="T23" fmla="*/ 533 h 533"/>
                <a:gd name="T24" fmla="*/ 5 w 266"/>
                <a:gd name="T25" fmla="*/ 533 h 533"/>
                <a:gd name="T26" fmla="*/ 266 w 266"/>
                <a:gd name="T27" fmla="*/ 266 h 533"/>
                <a:gd name="T28" fmla="*/ 255 w 266"/>
                <a:gd name="T29" fmla="*/ 190 h 533"/>
                <a:gd name="T30" fmla="*/ 255 w 266"/>
                <a:gd name="T31" fmla="*/ 190 h 533"/>
                <a:gd name="T32" fmla="*/ 255 w 266"/>
                <a:gd name="T33" fmla="*/ 189 h 533"/>
                <a:gd name="T34" fmla="*/ 254 w 266"/>
                <a:gd name="T35" fmla="*/ 188 h 533"/>
                <a:gd name="T36" fmla="*/ 254 w 266"/>
                <a:gd name="T37" fmla="*/ 188 h 533"/>
                <a:gd name="T38" fmla="*/ 5 w 266"/>
                <a:gd name="T39" fmla="*/ 0 h 533"/>
                <a:gd name="T40" fmla="*/ 5 w 266"/>
                <a:gd name="T41" fmla="*/ 0 h 533"/>
                <a:gd name="T42" fmla="*/ 4 w 266"/>
                <a:gd name="T43" fmla="*/ 0 h 533"/>
                <a:gd name="T44" fmla="*/ 4 w 266"/>
                <a:gd name="T45" fmla="*/ 0 h 533"/>
                <a:gd name="T46" fmla="*/ 3 w 266"/>
                <a:gd name="T47" fmla="*/ 0 h 533"/>
                <a:gd name="T48" fmla="*/ 3 w 266"/>
                <a:gd name="T49" fmla="*/ 0 h 533"/>
                <a:gd name="T50" fmla="*/ 3 w 266"/>
                <a:gd name="T51" fmla="*/ 0 h 533"/>
                <a:gd name="T52" fmla="*/ 2 w 266"/>
                <a:gd name="T53" fmla="*/ 0 h 533"/>
                <a:gd name="T54" fmla="*/ 2 w 266"/>
                <a:gd name="T55" fmla="*/ 0 h 533"/>
                <a:gd name="T56" fmla="*/ 2 w 266"/>
                <a:gd name="T57" fmla="*/ 0 h 533"/>
                <a:gd name="T58" fmla="*/ 1 w 266"/>
                <a:gd name="T59" fmla="*/ 0 h 533"/>
                <a:gd name="T60" fmla="*/ 1 w 266"/>
                <a:gd name="T61" fmla="*/ 0 h 533"/>
                <a:gd name="T62" fmla="*/ 0 w 266"/>
                <a:gd name="T63" fmla="*/ 0 h 533"/>
                <a:gd name="T64" fmla="*/ 0 w 266"/>
                <a:gd name="T65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6" h="533">
                  <a:moveTo>
                    <a:pt x="0" y="0"/>
                  </a:moveTo>
                  <a:cubicBezTo>
                    <a:pt x="0" y="533"/>
                    <a:pt x="0" y="533"/>
                    <a:pt x="0" y="533"/>
                  </a:cubicBezTo>
                  <a:cubicBezTo>
                    <a:pt x="0" y="533"/>
                    <a:pt x="0" y="533"/>
                    <a:pt x="0" y="533"/>
                  </a:cubicBezTo>
                  <a:cubicBezTo>
                    <a:pt x="0" y="533"/>
                    <a:pt x="1" y="533"/>
                    <a:pt x="1" y="533"/>
                  </a:cubicBezTo>
                  <a:cubicBezTo>
                    <a:pt x="1" y="533"/>
                    <a:pt x="1" y="533"/>
                    <a:pt x="1" y="533"/>
                  </a:cubicBezTo>
                  <a:cubicBezTo>
                    <a:pt x="1" y="533"/>
                    <a:pt x="1" y="533"/>
                    <a:pt x="2" y="533"/>
                  </a:cubicBezTo>
                  <a:cubicBezTo>
                    <a:pt x="2" y="533"/>
                    <a:pt x="2" y="533"/>
                    <a:pt x="2" y="533"/>
                  </a:cubicBezTo>
                  <a:cubicBezTo>
                    <a:pt x="2" y="533"/>
                    <a:pt x="2" y="533"/>
                    <a:pt x="2" y="533"/>
                  </a:cubicBezTo>
                  <a:cubicBezTo>
                    <a:pt x="2" y="533"/>
                    <a:pt x="3" y="533"/>
                    <a:pt x="3" y="533"/>
                  </a:cubicBezTo>
                  <a:cubicBezTo>
                    <a:pt x="3" y="533"/>
                    <a:pt x="3" y="533"/>
                    <a:pt x="3" y="533"/>
                  </a:cubicBezTo>
                  <a:cubicBezTo>
                    <a:pt x="3" y="533"/>
                    <a:pt x="3" y="533"/>
                    <a:pt x="3" y="533"/>
                  </a:cubicBezTo>
                  <a:cubicBezTo>
                    <a:pt x="4" y="533"/>
                    <a:pt x="4" y="533"/>
                    <a:pt x="5" y="533"/>
                  </a:cubicBezTo>
                  <a:cubicBezTo>
                    <a:pt x="5" y="533"/>
                    <a:pt x="5" y="533"/>
                    <a:pt x="5" y="533"/>
                  </a:cubicBezTo>
                  <a:cubicBezTo>
                    <a:pt x="149" y="530"/>
                    <a:pt x="266" y="411"/>
                    <a:pt x="266" y="266"/>
                  </a:cubicBezTo>
                  <a:cubicBezTo>
                    <a:pt x="266" y="240"/>
                    <a:pt x="262" y="214"/>
                    <a:pt x="255" y="190"/>
                  </a:cubicBezTo>
                  <a:cubicBezTo>
                    <a:pt x="255" y="190"/>
                    <a:pt x="255" y="190"/>
                    <a:pt x="255" y="190"/>
                  </a:cubicBezTo>
                  <a:cubicBezTo>
                    <a:pt x="255" y="189"/>
                    <a:pt x="255" y="189"/>
                    <a:pt x="255" y="189"/>
                  </a:cubicBezTo>
                  <a:cubicBezTo>
                    <a:pt x="254" y="189"/>
                    <a:pt x="254" y="188"/>
                    <a:pt x="254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21" y="81"/>
                    <a:pt x="122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269"/>
            <p:cNvSpPr>
              <a:spLocks noEditPoints="1"/>
            </p:cNvSpPr>
            <p:nvPr/>
          </p:nvSpPr>
          <p:spPr bwMode="auto">
            <a:xfrm>
              <a:off x="7566125" y="2967038"/>
              <a:ext cx="238125" cy="238125"/>
            </a:xfrm>
            <a:custGeom>
              <a:avLst/>
              <a:gdLst>
                <a:gd name="T0" fmla="*/ 301 w 602"/>
                <a:gd name="T1" fmla="*/ 601 h 601"/>
                <a:gd name="T2" fmla="*/ 0 w 602"/>
                <a:gd name="T3" fmla="*/ 300 h 601"/>
                <a:gd name="T4" fmla="*/ 301 w 602"/>
                <a:gd name="T5" fmla="*/ 0 h 601"/>
                <a:gd name="T6" fmla="*/ 602 w 602"/>
                <a:gd name="T7" fmla="*/ 300 h 601"/>
                <a:gd name="T8" fmla="*/ 301 w 602"/>
                <a:gd name="T9" fmla="*/ 601 h 601"/>
                <a:gd name="T10" fmla="*/ 301 w 602"/>
                <a:gd name="T11" fmla="*/ 34 h 601"/>
                <a:gd name="T12" fmla="*/ 35 w 602"/>
                <a:gd name="T13" fmla="*/ 300 h 601"/>
                <a:gd name="T14" fmla="*/ 301 w 602"/>
                <a:gd name="T15" fmla="*/ 567 h 601"/>
                <a:gd name="T16" fmla="*/ 567 w 602"/>
                <a:gd name="T17" fmla="*/ 300 h 601"/>
                <a:gd name="T18" fmla="*/ 301 w 602"/>
                <a:gd name="T19" fmla="*/ 34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2" h="601">
                  <a:moveTo>
                    <a:pt x="301" y="601"/>
                  </a:moveTo>
                  <a:cubicBezTo>
                    <a:pt x="135" y="601"/>
                    <a:pt x="0" y="466"/>
                    <a:pt x="0" y="300"/>
                  </a:cubicBezTo>
                  <a:cubicBezTo>
                    <a:pt x="0" y="135"/>
                    <a:pt x="135" y="0"/>
                    <a:pt x="301" y="0"/>
                  </a:cubicBezTo>
                  <a:cubicBezTo>
                    <a:pt x="467" y="0"/>
                    <a:pt x="602" y="135"/>
                    <a:pt x="602" y="300"/>
                  </a:cubicBezTo>
                  <a:cubicBezTo>
                    <a:pt x="602" y="466"/>
                    <a:pt x="467" y="601"/>
                    <a:pt x="301" y="601"/>
                  </a:cubicBezTo>
                  <a:close/>
                  <a:moveTo>
                    <a:pt x="301" y="34"/>
                  </a:moveTo>
                  <a:cubicBezTo>
                    <a:pt x="154" y="34"/>
                    <a:pt x="35" y="154"/>
                    <a:pt x="35" y="300"/>
                  </a:cubicBezTo>
                  <a:cubicBezTo>
                    <a:pt x="35" y="447"/>
                    <a:pt x="154" y="567"/>
                    <a:pt x="301" y="567"/>
                  </a:cubicBezTo>
                  <a:cubicBezTo>
                    <a:pt x="448" y="567"/>
                    <a:pt x="567" y="447"/>
                    <a:pt x="567" y="300"/>
                  </a:cubicBezTo>
                  <a:cubicBezTo>
                    <a:pt x="567" y="154"/>
                    <a:pt x="448" y="34"/>
                    <a:pt x="301" y="3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270"/>
            <p:cNvSpPr>
              <a:spLocks/>
            </p:cNvSpPr>
            <p:nvPr/>
          </p:nvSpPr>
          <p:spPr bwMode="auto">
            <a:xfrm>
              <a:off x="7664550" y="3048000"/>
              <a:ext cx="66675" cy="76200"/>
            </a:xfrm>
            <a:custGeom>
              <a:avLst/>
              <a:gdLst>
                <a:gd name="T0" fmla="*/ 42 w 42"/>
                <a:gd name="T1" fmla="*/ 24 h 48"/>
                <a:gd name="T2" fmla="*/ 0 w 42"/>
                <a:gd name="T3" fmla="*/ 48 h 48"/>
                <a:gd name="T4" fmla="*/ 0 w 42"/>
                <a:gd name="T5" fmla="*/ 0 h 48"/>
                <a:gd name="T6" fmla="*/ 42 w 42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8">
                  <a:moveTo>
                    <a:pt x="42" y="24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42" y="2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170488" y="2945581"/>
            <a:ext cx="185738" cy="268288"/>
            <a:chOff x="5170488" y="2955925"/>
            <a:chExt cx="185738" cy="268288"/>
          </a:xfrm>
        </p:grpSpPr>
        <p:sp>
          <p:nvSpPr>
            <p:cNvPr id="398" name="Freeform 271"/>
            <p:cNvSpPr>
              <a:spLocks/>
            </p:cNvSpPr>
            <p:nvPr/>
          </p:nvSpPr>
          <p:spPr bwMode="auto">
            <a:xfrm>
              <a:off x="5186363" y="2971800"/>
              <a:ext cx="153988" cy="220663"/>
            </a:xfrm>
            <a:custGeom>
              <a:avLst/>
              <a:gdLst>
                <a:gd name="T0" fmla="*/ 344 w 389"/>
                <a:gd name="T1" fmla="*/ 319 h 559"/>
                <a:gd name="T2" fmla="*/ 195 w 389"/>
                <a:gd name="T3" fmla="*/ 559 h 559"/>
                <a:gd name="T4" fmla="*/ 45 w 389"/>
                <a:gd name="T5" fmla="*/ 319 h 559"/>
                <a:gd name="T6" fmla="*/ 0 w 389"/>
                <a:gd name="T7" fmla="*/ 194 h 559"/>
                <a:gd name="T8" fmla="*/ 195 w 389"/>
                <a:gd name="T9" fmla="*/ 0 h 559"/>
                <a:gd name="T10" fmla="*/ 389 w 389"/>
                <a:gd name="T11" fmla="*/ 194 h 559"/>
                <a:gd name="T12" fmla="*/ 344 w 389"/>
                <a:gd name="T13" fmla="*/ 319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89" h="559">
                  <a:moveTo>
                    <a:pt x="344" y="319"/>
                  </a:moveTo>
                  <a:cubicBezTo>
                    <a:pt x="308" y="369"/>
                    <a:pt x="230" y="500"/>
                    <a:pt x="195" y="559"/>
                  </a:cubicBezTo>
                  <a:cubicBezTo>
                    <a:pt x="160" y="500"/>
                    <a:pt x="81" y="369"/>
                    <a:pt x="45" y="319"/>
                  </a:cubicBezTo>
                  <a:cubicBezTo>
                    <a:pt x="15" y="277"/>
                    <a:pt x="0" y="236"/>
                    <a:pt x="0" y="194"/>
                  </a:cubicBezTo>
                  <a:cubicBezTo>
                    <a:pt x="0" y="87"/>
                    <a:pt x="87" y="0"/>
                    <a:pt x="195" y="0"/>
                  </a:cubicBezTo>
                  <a:cubicBezTo>
                    <a:pt x="302" y="0"/>
                    <a:pt x="389" y="87"/>
                    <a:pt x="389" y="194"/>
                  </a:cubicBezTo>
                  <a:cubicBezTo>
                    <a:pt x="389" y="236"/>
                    <a:pt x="374" y="277"/>
                    <a:pt x="344" y="3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72"/>
            <p:cNvSpPr>
              <a:spLocks noEditPoints="1"/>
            </p:cNvSpPr>
            <p:nvPr/>
          </p:nvSpPr>
          <p:spPr bwMode="auto">
            <a:xfrm>
              <a:off x="5262563" y="2971800"/>
              <a:ext cx="77788" cy="220663"/>
            </a:xfrm>
            <a:custGeom>
              <a:avLst/>
              <a:gdLst>
                <a:gd name="T0" fmla="*/ 0 w 194"/>
                <a:gd name="T1" fmla="*/ 559 h 559"/>
                <a:gd name="T2" fmla="*/ 0 w 194"/>
                <a:gd name="T3" fmla="*/ 559 h 559"/>
                <a:gd name="T4" fmla="*/ 0 w 194"/>
                <a:gd name="T5" fmla="*/ 559 h 559"/>
                <a:gd name="T6" fmla="*/ 0 w 194"/>
                <a:gd name="T7" fmla="*/ 559 h 559"/>
                <a:gd name="T8" fmla="*/ 149 w 194"/>
                <a:gd name="T9" fmla="*/ 319 h 559"/>
                <a:gd name="T10" fmla="*/ 76 w 194"/>
                <a:gd name="T11" fmla="*/ 432 h 559"/>
                <a:gd name="T12" fmla="*/ 149 w 194"/>
                <a:gd name="T13" fmla="*/ 319 h 559"/>
                <a:gd name="T14" fmla="*/ 0 w 194"/>
                <a:gd name="T15" fmla="*/ 0 h 559"/>
                <a:gd name="T16" fmla="*/ 0 w 194"/>
                <a:gd name="T17" fmla="*/ 0 h 559"/>
                <a:gd name="T18" fmla="*/ 194 w 194"/>
                <a:gd name="T19" fmla="*/ 194 h 559"/>
                <a:gd name="T20" fmla="*/ 194 w 194"/>
                <a:gd name="T21" fmla="*/ 194 h 559"/>
                <a:gd name="T22" fmla="*/ 0 w 194"/>
                <a:gd name="T23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4" h="559">
                  <a:moveTo>
                    <a:pt x="0" y="559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559"/>
                    <a:pt x="0" y="559"/>
                    <a:pt x="0" y="559"/>
                  </a:cubicBezTo>
                  <a:moveTo>
                    <a:pt x="149" y="319"/>
                  </a:moveTo>
                  <a:cubicBezTo>
                    <a:pt x="132" y="343"/>
                    <a:pt x="104" y="387"/>
                    <a:pt x="76" y="432"/>
                  </a:cubicBezTo>
                  <a:cubicBezTo>
                    <a:pt x="104" y="387"/>
                    <a:pt x="132" y="343"/>
                    <a:pt x="149" y="319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07" y="0"/>
                    <a:pt x="194" y="87"/>
                    <a:pt x="194" y="194"/>
                  </a:cubicBezTo>
                  <a:cubicBezTo>
                    <a:pt x="194" y="194"/>
                    <a:pt x="194" y="194"/>
                    <a:pt x="194" y="194"/>
                  </a:cubicBezTo>
                  <a:cubicBezTo>
                    <a:pt x="194" y="87"/>
                    <a:pt x="107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73"/>
            <p:cNvSpPr>
              <a:spLocks/>
            </p:cNvSpPr>
            <p:nvPr/>
          </p:nvSpPr>
          <p:spPr bwMode="auto">
            <a:xfrm>
              <a:off x="5262563" y="2971800"/>
              <a:ext cx="77788" cy="220663"/>
            </a:xfrm>
            <a:custGeom>
              <a:avLst/>
              <a:gdLst>
                <a:gd name="T0" fmla="*/ 0 w 194"/>
                <a:gd name="T1" fmla="*/ 0 h 559"/>
                <a:gd name="T2" fmla="*/ 0 w 194"/>
                <a:gd name="T3" fmla="*/ 559 h 559"/>
                <a:gd name="T4" fmla="*/ 0 w 194"/>
                <a:gd name="T5" fmla="*/ 559 h 559"/>
                <a:gd name="T6" fmla="*/ 76 w 194"/>
                <a:gd name="T7" fmla="*/ 432 h 559"/>
                <a:gd name="T8" fmla="*/ 149 w 194"/>
                <a:gd name="T9" fmla="*/ 319 h 559"/>
                <a:gd name="T10" fmla="*/ 149 w 194"/>
                <a:gd name="T11" fmla="*/ 319 h 559"/>
                <a:gd name="T12" fmla="*/ 194 w 194"/>
                <a:gd name="T13" fmla="*/ 194 h 559"/>
                <a:gd name="T14" fmla="*/ 0 w 194"/>
                <a:gd name="T15" fmla="*/ 0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4" h="559">
                  <a:moveTo>
                    <a:pt x="0" y="0"/>
                  </a:moveTo>
                  <a:cubicBezTo>
                    <a:pt x="0" y="559"/>
                    <a:pt x="0" y="559"/>
                    <a:pt x="0" y="559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18" y="529"/>
                    <a:pt x="47" y="480"/>
                    <a:pt x="76" y="432"/>
                  </a:cubicBezTo>
                  <a:cubicBezTo>
                    <a:pt x="104" y="387"/>
                    <a:pt x="132" y="343"/>
                    <a:pt x="149" y="319"/>
                  </a:cubicBezTo>
                  <a:cubicBezTo>
                    <a:pt x="149" y="319"/>
                    <a:pt x="149" y="319"/>
                    <a:pt x="149" y="319"/>
                  </a:cubicBezTo>
                  <a:cubicBezTo>
                    <a:pt x="179" y="277"/>
                    <a:pt x="194" y="236"/>
                    <a:pt x="194" y="194"/>
                  </a:cubicBezTo>
                  <a:cubicBezTo>
                    <a:pt x="194" y="87"/>
                    <a:pt x="107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274"/>
            <p:cNvSpPr>
              <a:spLocks noEditPoints="1"/>
            </p:cNvSpPr>
            <p:nvPr/>
          </p:nvSpPr>
          <p:spPr bwMode="auto">
            <a:xfrm>
              <a:off x="5170488" y="2955925"/>
              <a:ext cx="185738" cy="268288"/>
            </a:xfrm>
            <a:custGeom>
              <a:avLst/>
              <a:gdLst>
                <a:gd name="T0" fmla="*/ 234 w 468"/>
                <a:gd name="T1" fmla="*/ 0 h 677"/>
                <a:gd name="T2" fmla="*/ 0 w 468"/>
                <a:gd name="T3" fmla="*/ 234 h 677"/>
                <a:gd name="T4" fmla="*/ 52 w 468"/>
                <a:gd name="T5" fmla="*/ 382 h 677"/>
                <a:gd name="T6" fmla="*/ 217 w 468"/>
                <a:gd name="T7" fmla="*/ 648 h 677"/>
                <a:gd name="T8" fmla="*/ 234 w 468"/>
                <a:gd name="T9" fmla="*/ 677 h 677"/>
                <a:gd name="T10" fmla="*/ 251 w 468"/>
                <a:gd name="T11" fmla="*/ 648 h 677"/>
                <a:gd name="T12" fmla="*/ 415 w 468"/>
                <a:gd name="T13" fmla="*/ 382 h 677"/>
                <a:gd name="T14" fmla="*/ 468 w 468"/>
                <a:gd name="T15" fmla="*/ 234 h 677"/>
                <a:gd name="T16" fmla="*/ 234 w 468"/>
                <a:gd name="T17" fmla="*/ 0 h 677"/>
                <a:gd name="T18" fmla="*/ 383 w 468"/>
                <a:gd name="T19" fmla="*/ 359 h 677"/>
                <a:gd name="T20" fmla="*/ 234 w 468"/>
                <a:gd name="T21" fmla="*/ 599 h 677"/>
                <a:gd name="T22" fmla="*/ 84 w 468"/>
                <a:gd name="T23" fmla="*/ 359 h 677"/>
                <a:gd name="T24" fmla="*/ 39 w 468"/>
                <a:gd name="T25" fmla="*/ 234 h 677"/>
                <a:gd name="T26" fmla="*/ 234 w 468"/>
                <a:gd name="T27" fmla="*/ 40 h 677"/>
                <a:gd name="T28" fmla="*/ 428 w 468"/>
                <a:gd name="T29" fmla="*/ 234 h 677"/>
                <a:gd name="T30" fmla="*/ 383 w 468"/>
                <a:gd name="T31" fmla="*/ 359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8" h="677">
                  <a:moveTo>
                    <a:pt x="234" y="0"/>
                  </a:moveTo>
                  <a:cubicBezTo>
                    <a:pt x="105" y="0"/>
                    <a:pt x="0" y="105"/>
                    <a:pt x="0" y="234"/>
                  </a:cubicBezTo>
                  <a:cubicBezTo>
                    <a:pt x="0" y="285"/>
                    <a:pt x="17" y="333"/>
                    <a:pt x="52" y="382"/>
                  </a:cubicBezTo>
                  <a:cubicBezTo>
                    <a:pt x="97" y="444"/>
                    <a:pt x="215" y="646"/>
                    <a:pt x="217" y="648"/>
                  </a:cubicBezTo>
                  <a:cubicBezTo>
                    <a:pt x="234" y="677"/>
                    <a:pt x="234" y="677"/>
                    <a:pt x="234" y="677"/>
                  </a:cubicBezTo>
                  <a:cubicBezTo>
                    <a:pt x="251" y="648"/>
                    <a:pt x="251" y="648"/>
                    <a:pt x="251" y="648"/>
                  </a:cubicBezTo>
                  <a:cubicBezTo>
                    <a:pt x="252" y="646"/>
                    <a:pt x="371" y="444"/>
                    <a:pt x="415" y="382"/>
                  </a:cubicBezTo>
                  <a:cubicBezTo>
                    <a:pt x="451" y="333"/>
                    <a:pt x="468" y="284"/>
                    <a:pt x="468" y="234"/>
                  </a:cubicBezTo>
                  <a:cubicBezTo>
                    <a:pt x="468" y="105"/>
                    <a:pt x="363" y="0"/>
                    <a:pt x="234" y="0"/>
                  </a:cubicBezTo>
                  <a:close/>
                  <a:moveTo>
                    <a:pt x="383" y="359"/>
                  </a:moveTo>
                  <a:cubicBezTo>
                    <a:pt x="347" y="409"/>
                    <a:pt x="269" y="540"/>
                    <a:pt x="234" y="599"/>
                  </a:cubicBezTo>
                  <a:cubicBezTo>
                    <a:pt x="199" y="540"/>
                    <a:pt x="120" y="409"/>
                    <a:pt x="84" y="359"/>
                  </a:cubicBezTo>
                  <a:cubicBezTo>
                    <a:pt x="54" y="317"/>
                    <a:pt x="39" y="276"/>
                    <a:pt x="39" y="234"/>
                  </a:cubicBezTo>
                  <a:cubicBezTo>
                    <a:pt x="39" y="127"/>
                    <a:pt x="126" y="40"/>
                    <a:pt x="234" y="40"/>
                  </a:cubicBezTo>
                  <a:cubicBezTo>
                    <a:pt x="341" y="40"/>
                    <a:pt x="428" y="127"/>
                    <a:pt x="428" y="234"/>
                  </a:cubicBezTo>
                  <a:cubicBezTo>
                    <a:pt x="428" y="276"/>
                    <a:pt x="413" y="317"/>
                    <a:pt x="383" y="35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Oval 275"/>
            <p:cNvSpPr>
              <a:spLocks noChangeArrowheads="1"/>
            </p:cNvSpPr>
            <p:nvPr/>
          </p:nvSpPr>
          <p:spPr bwMode="auto">
            <a:xfrm>
              <a:off x="5233988" y="3017838"/>
              <a:ext cx="58738" cy="60325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878013" y="2979713"/>
            <a:ext cx="300038" cy="200025"/>
            <a:chOff x="1878013" y="3000227"/>
            <a:chExt cx="300038" cy="200025"/>
          </a:xfrm>
        </p:grpSpPr>
        <p:sp>
          <p:nvSpPr>
            <p:cNvPr id="403" name="Rectangle 276"/>
            <p:cNvSpPr>
              <a:spLocks noChangeArrowheads="1"/>
            </p:cNvSpPr>
            <p:nvPr/>
          </p:nvSpPr>
          <p:spPr bwMode="auto">
            <a:xfrm>
              <a:off x="1892301" y="3014514"/>
              <a:ext cx="273050" cy="171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Rectangle 277"/>
            <p:cNvSpPr>
              <a:spLocks noChangeArrowheads="1"/>
            </p:cNvSpPr>
            <p:nvPr/>
          </p:nvSpPr>
          <p:spPr bwMode="auto">
            <a:xfrm>
              <a:off x="1892301" y="3014514"/>
              <a:ext cx="273050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Rectangle 278"/>
            <p:cNvSpPr>
              <a:spLocks noChangeArrowheads="1"/>
            </p:cNvSpPr>
            <p:nvPr/>
          </p:nvSpPr>
          <p:spPr bwMode="auto">
            <a:xfrm>
              <a:off x="2028826" y="3014514"/>
              <a:ext cx="136525" cy="17145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Rectangle 279"/>
            <p:cNvSpPr>
              <a:spLocks noChangeArrowheads="1"/>
            </p:cNvSpPr>
            <p:nvPr/>
          </p:nvSpPr>
          <p:spPr bwMode="auto">
            <a:xfrm>
              <a:off x="2028826" y="3014514"/>
              <a:ext cx="136525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280"/>
            <p:cNvSpPr>
              <a:spLocks noEditPoints="1"/>
            </p:cNvSpPr>
            <p:nvPr/>
          </p:nvSpPr>
          <p:spPr bwMode="auto">
            <a:xfrm>
              <a:off x="1878013" y="3000227"/>
              <a:ext cx="300038" cy="200025"/>
            </a:xfrm>
            <a:custGeom>
              <a:avLst/>
              <a:gdLst>
                <a:gd name="T0" fmla="*/ 0 w 189"/>
                <a:gd name="T1" fmla="*/ 0 h 126"/>
                <a:gd name="T2" fmla="*/ 0 w 189"/>
                <a:gd name="T3" fmla="*/ 126 h 126"/>
                <a:gd name="T4" fmla="*/ 189 w 189"/>
                <a:gd name="T5" fmla="*/ 126 h 126"/>
                <a:gd name="T6" fmla="*/ 189 w 189"/>
                <a:gd name="T7" fmla="*/ 0 h 126"/>
                <a:gd name="T8" fmla="*/ 0 w 189"/>
                <a:gd name="T9" fmla="*/ 0 h 126"/>
                <a:gd name="T10" fmla="*/ 181 w 189"/>
                <a:gd name="T11" fmla="*/ 117 h 126"/>
                <a:gd name="T12" fmla="*/ 9 w 189"/>
                <a:gd name="T13" fmla="*/ 117 h 126"/>
                <a:gd name="T14" fmla="*/ 9 w 189"/>
                <a:gd name="T15" fmla="*/ 9 h 126"/>
                <a:gd name="T16" fmla="*/ 181 w 189"/>
                <a:gd name="T17" fmla="*/ 9 h 126"/>
                <a:gd name="T18" fmla="*/ 181 w 189"/>
                <a:gd name="T19" fmla="*/ 117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126">
                  <a:moveTo>
                    <a:pt x="0" y="0"/>
                  </a:moveTo>
                  <a:lnTo>
                    <a:pt x="0" y="126"/>
                  </a:lnTo>
                  <a:lnTo>
                    <a:pt x="189" y="126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181" y="117"/>
                  </a:moveTo>
                  <a:lnTo>
                    <a:pt x="9" y="117"/>
                  </a:lnTo>
                  <a:lnTo>
                    <a:pt x="9" y="9"/>
                  </a:lnTo>
                  <a:lnTo>
                    <a:pt x="181" y="9"/>
                  </a:lnTo>
                  <a:lnTo>
                    <a:pt x="181" y="1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Rectangle 281"/>
            <p:cNvSpPr>
              <a:spLocks noChangeArrowheads="1"/>
            </p:cNvSpPr>
            <p:nvPr/>
          </p:nvSpPr>
          <p:spPr bwMode="auto">
            <a:xfrm>
              <a:off x="1914526" y="3041502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Rectangle 282"/>
            <p:cNvSpPr>
              <a:spLocks noChangeArrowheads="1"/>
            </p:cNvSpPr>
            <p:nvPr/>
          </p:nvSpPr>
          <p:spPr bwMode="auto">
            <a:xfrm>
              <a:off x="1914526" y="3076427"/>
              <a:ext cx="92075" cy="1270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Rectangle 283"/>
            <p:cNvSpPr>
              <a:spLocks noChangeArrowheads="1"/>
            </p:cNvSpPr>
            <p:nvPr/>
          </p:nvSpPr>
          <p:spPr bwMode="auto">
            <a:xfrm>
              <a:off x="1914526" y="3109764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Rectangle 284"/>
            <p:cNvSpPr>
              <a:spLocks noChangeArrowheads="1"/>
            </p:cNvSpPr>
            <p:nvPr/>
          </p:nvSpPr>
          <p:spPr bwMode="auto">
            <a:xfrm>
              <a:off x="1914526" y="3144689"/>
              <a:ext cx="92075" cy="14288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285"/>
            <p:cNvSpPr>
              <a:spLocks noEditPoints="1"/>
            </p:cNvSpPr>
            <p:nvPr/>
          </p:nvSpPr>
          <p:spPr bwMode="auto">
            <a:xfrm>
              <a:off x="2065338" y="3054202"/>
              <a:ext cx="61913" cy="92075"/>
            </a:xfrm>
            <a:custGeom>
              <a:avLst/>
              <a:gdLst>
                <a:gd name="T0" fmla="*/ 35 w 156"/>
                <a:gd name="T1" fmla="*/ 143 h 231"/>
                <a:gd name="T2" fmla="*/ 35 w 156"/>
                <a:gd name="T3" fmla="*/ 231 h 231"/>
                <a:gd name="T4" fmla="*/ 78 w 156"/>
                <a:gd name="T5" fmla="*/ 205 h 231"/>
                <a:gd name="T6" fmla="*/ 121 w 156"/>
                <a:gd name="T7" fmla="*/ 231 h 231"/>
                <a:gd name="T8" fmla="*/ 121 w 156"/>
                <a:gd name="T9" fmla="*/ 143 h 231"/>
                <a:gd name="T10" fmla="*/ 156 w 156"/>
                <a:gd name="T11" fmla="*/ 78 h 231"/>
                <a:gd name="T12" fmla="*/ 78 w 156"/>
                <a:gd name="T13" fmla="*/ 0 h 231"/>
                <a:gd name="T14" fmla="*/ 0 w 156"/>
                <a:gd name="T15" fmla="*/ 78 h 231"/>
                <a:gd name="T16" fmla="*/ 35 w 156"/>
                <a:gd name="T17" fmla="*/ 143 h 231"/>
                <a:gd name="T18" fmla="*/ 78 w 156"/>
                <a:gd name="T19" fmla="*/ 34 h 231"/>
                <a:gd name="T20" fmla="*/ 121 w 156"/>
                <a:gd name="T21" fmla="*/ 78 h 231"/>
                <a:gd name="T22" fmla="*/ 78 w 156"/>
                <a:gd name="T23" fmla="*/ 121 h 231"/>
                <a:gd name="T24" fmla="*/ 34 w 156"/>
                <a:gd name="T25" fmla="*/ 78 h 231"/>
                <a:gd name="T26" fmla="*/ 78 w 156"/>
                <a:gd name="T27" fmla="*/ 34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6" h="231">
                  <a:moveTo>
                    <a:pt x="35" y="143"/>
                  </a:moveTo>
                  <a:cubicBezTo>
                    <a:pt x="35" y="231"/>
                    <a:pt x="35" y="231"/>
                    <a:pt x="35" y="231"/>
                  </a:cubicBezTo>
                  <a:cubicBezTo>
                    <a:pt x="78" y="205"/>
                    <a:pt x="78" y="205"/>
                    <a:pt x="78" y="205"/>
                  </a:cubicBezTo>
                  <a:cubicBezTo>
                    <a:pt x="121" y="231"/>
                    <a:pt x="121" y="231"/>
                    <a:pt x="121" y="23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42" y="129"/>
                    <a:pt x="156" y="105"/>
                    <a:pt x="156" y="78"/>
                  </a:cubicBezTo>
                  <a:cubicBezTo>
                    <a:pt x="156" y="35"/>
                    <a:pt x="121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05"/>
                    <a:pt x="14" y="129"/>
                    <a:pt x="35" y="143"/>
                  </a:cubicBezTo>
                  <a:close/>
                  <a:moveTo>
                    <a:pt x="78" y="34"/>
                  </a:moveTo>
                  <a:cubicBezTo>
                    <a:pt x="102" y="34"/>
                    <a:pt x="121" y="54"/>
                    <a:pt x="121" y="78"/>
                  </a:cubicBezTo>
                  <a:cubicBezTo>
                    <a:pt x="121" y="102"/>
                    <a:pt x="102" y="121"/>
                    <a:pt x="78" y="121"/>
                  </a:cubicBezTo>
                  <a:cubicBezTo>
                    <a:pt x="54" y="121"/>
                    <a:pt x="34" y="102"/>
                    <a:pt x="34" y="78"/>
                  </a:cubicBezTo>
                  <a:cubicBezTo>
                    <a:pt x="34" y="54"/>
                    <a:pt x="54" y="34"/>
                    <a:pt x="78" y="3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Oval 286"/>
            <p:cNvSpPr>
              <a:spLocks noChangeArrowheads="1"/>
            </p:cNvSpPr>
            <p:nvPr/>
          </p:nvSpPr>
          <p:spPr bwMode="auto">
            <a:xfrm>
              <a:off x="2089151" y="3079602"/>
              <a:ext cx="14288" cy="1270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8340726" y="2981300"/>
            <a:ext cx="327025" cy="196850"/>
            <a:chOff x="8340726" y="2990850"/>
            <a:chExt cx="327025" cy="196850"/>
          </a:xfrm>
        </p:grpSpPr>
        <p:sp>
          <p:nvSpPr>
            <p:cNvPr id="414" name="Freeform 287"/>
            <p:cNvSpPr>
              <a:spLocks/>
            </p:cNvSpPr>
            <p:nvPr/>
          </p:nvSpPr>
          <p:spPr bwMode="auto">
            <a:xfrm>
              <a:off x="8356601" y="3006725"/>
              <a:ext cx="295275" cy="139700"/>
            </a:xfrm>
            <a:custGeom>
              <a:avLst/>
              <a:gdLst>
                <a:gd name="T0" fmla="*/ 84 w 745"/>
                <a:gd name="T1" fmla="*/ 136 h 349"/>
                <a:gd name="T2" fmla="*/ 133 w 745"/>
                <a:gd name="T3" fmla="*/ 175 h 349"/>
                <a:gd name="T4" fmla="*/ 157 w 745"/>
                <a:gd name="T5" fmla="*/ 145 h 349"/>
                <a:gd name="T6" fmla="*/ 111 w 745"/>
                <a:gd name="T7" fmla="*/ 107 h 349"/>
                <a:gd name="T8" fmla="*/ 353 w 745"/>
                <a:gd name="T9" fmla="*/ 0 h 349"/>
                <a:gd name="T10" fmla="*/ 354 w 745"/>
                <a:gd name="T11" fmla="*/ 58 h 349"/>
                <a:gd name="T12" fmla="*/ 392 w 745"/>
                <a:gd name="T13" fmla="*/ 58 h 349"/>
                <a:gd name="T14" fmla="*/ 392 w 745"/>
                <a:gd name="T15" fmla="*/ 0 h 349"/>
                <a:gd name="T16" fmla="*/ 636 w 745"/>
                <a:gd name="T17" fmla="*/ 109 h 349"/>
                <a:gd name="T18" fmla="*/ 592 w 745"/>
                <a:gd name="T19" fmla="*/ 145 h 349"/>
                <a:gd name="T20" fmla="*/ 616 w 745"/>
                <a:gd name="T21" fmla="*/ 175 h 349"/>
                <a:gd name="T22" fmla="*/ 662 w 745"/>
                <a:gd name="T23" fmla="*/ 138 h 349"/>
                <a:gd name="T24" fmla="*/ 745 w 745"/>
                <a:gd name="T25" fmla="*/ 349 h 349"/>
                <a:gd name="T26" fmla="*/ 457 w 745"/>
                <a:gd name="T27" fmla="*/ 349 h 349"/>
                <a:gd name="T28" fmla="*/ 425 w 745"/>
                <a:gd name="T29" fmla="*/ 300 h 349"/>
                <a:gd name="T30" fmla="*/ 522 w 745"/>
                <a:gd name="T31" fmla="*/ 109 h 349"/>
                <a:gd name="T32" fmla="*/ 488 w 745"/>
                <a:gd name="T33" fmla="*/ 91 h 349"/>
                <a:gd name="T34" fmla="*/ 389 w 745"/>
                <a:gd name="T35" fmla="*/ 284 h 349"/>
                <a:gd name="T36" fmla="*/ 372 w 745"/>
                <a:gd name="T37" fmla="*/ 283 h 349"/>
                <a:gd name="T38" fmla="*/ 288 w 745"/>
                <a:gd name="T39" fmla="*/ 349 h 349"/>
                <a:gd name="T40" fmla="*/ 0 w 745"/>
                <a:gd name="T41" fmla="*/ 349 h 349"/>
                <a:gd name="T42" fmla="*/ 84 w 745"/>
                <a:gd name="T43" fmla="*/ 13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49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7"/>
                    <a:pt x="111" y="107"/>
                    <a:pt x="111" y="107"/>
                  </a:cubicBezTo>
                  <a:cubicBezTo>
                    <a:pt x="174" y="45"/>
                    <a:pt x="259" y="4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6"/>
                    <a:pt x="740" y="269"/>
                    <a:pt x="745" y="349"/>
                  </a:cubicBezTo>
                  <a:cubicBezTo>
                    <a:pt x="457" y="349"/>
                    <a:pt x="457" y="349"/>
                    <a:pt x="457" y="349"/>
                  </a:cubicBezTo>
                  <a:cubicBezTo>
                    <a:pt x="453" y="329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1"/>
                    <a:pt x="488" y="91"/>
                    <a:pt x="488" y="91"/>
                  </a:cubicBezTo>
                  <a:cubicBezTo>
                    <a:pt x="389" y="284"/>
                    <a:pt x="389" y="284"/>
                    <a:pt x="389" y="284"/>
                  </a:cubicBezTo>
                  <a:cubicBezTo>
                    <a:pt x="384" y="283"/>
                    <a:pt x="378" y="283"/>
                    <a:pt x="372" y="283"/>
                  </a:cubicBezTo>
                  <a:cubicBezTo>
                    <a:pt x="331" y="283"/>
                    <a:pt x="297" y="311"/>
                    <a:pt x="288" y="349"/>
                  </a:cubicBezTo>
                  <a:cubicBezTo>
                    <a:pt x="0" y="349"/>
                    <a:pt x="0" y="349"/>
                    <a:pt x="0" y="349"/>
                  </a:cubicBezTo>
                  <a:cubicBezTo>
                    <a:pt x="5" y="269"/>
                    <a:pt x="36" y="195"/>
                    <a:pt x="84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288"/>
            <p:cNvSpPr>
              <a:spLocks noEditPoints="1"/>
            </p:cNvSpPr>
            <p:nvPr/>
          </p:nvSpPr>
          <p:spPr bwMode="auto">
            <a:xfrm>
              <a:off x="8504238" y="3006725"/>
              <a:ext cx="147638" cy="139700"/>
            </a:xfrm>
            <a:custGeom>
              <a:avLst/>
              <a:gdLst>
                <a:gd name="T0" fmla="*/ 16 w 373"/>
                <a:gd name="T1" fmla="*/ 284 h 349"/>
                <a:gd name="T2" fmla="*/ 16 w 373"/>
                <a:gd name="T3" fmla="*/ 284 h 349"/>
                <a:gd name="T4" fmla="*/ 16 w 373"/>
                <a:gd name="T5" fmla="*/ 284 h 349"/>
                <a:gd name="T6" fmla="*/ 0 w 373"/>
                <a:gd name="T7" fmla="*/ 283 h 349"/>
                <a:gd name="T8" fmla="*/ 0 w 373"/>
                <a:gd name="T9" fmla="*/ 283 h 349"/>
                <a:gd name="T10" fmla="*/ 0 w 373"/>
                <a:gd name="T11" fmla="*/ 283 h 349"/>
                <a:gd name="T12" fmla="*/ 15 w 373"/>
                <a:gd name="T13" fmla="*/ 284 h 349"/>
                <a:gd name="T14" fmla="*/ 0 w 373"/>
                <a:gd name="T15" fmla="*/ 283 h 349"/>
                <a:gd name="T16" fmla="*/ 290 w 373"/>
                <a:gd name="T17" fmla="*/ 138 h 349"/>
                <a:gd name="T18" fmla="*/ 290 w 373"/>
                <a:gd name="T19" fmla="*/ 138 h 349"/>
                <a:gd name="T20" fmla="*/ 373 w 373"/>
                <a:gd name="T21" fmla="*/ 349 h 349"/>
                <a:gd name="T22" fmla="*/ 373 w 373"/>
                <a:gd name="T23" fmla="*/ 349 h 349"/>
                <a:gd name="T24" fmla="*/ 290 w 373"/>
                <a:gd name="T25" fmla="*/ 138 h 349"/>
                <a:gd name="T26" fmla="*/ 264 w 373"/>
                <a:gd name="T27" fmla="*/ 109 h 349"/>
                <a:gd name="T28" fmla="*/ 220 w 373"/>
                <a:gd name="T29" fmla="*/ 145 h 349"/>
                <a:gd name="T30" fmla="*/ 244 w 373"/>
                <a:gd name="T31" fmla="*/ 175 h 349"/>
                <a:gd name="T32" fmla="*/ 220 w 373"/>
                <a:gd name="T33" fmla="*/ 145 h 349"/>
                <a:gd name="T34" fmla="*/ 264 w 373"/>
                <a:gd name="T35" fmla="*/ 109 h 349"/>
                <a:gd name="T36" fmla="*/ 116 w 373"/>
                <a:gd name="T37" fmla="*/ 91 h 349"/>
                <a:gd name="T38" fmla="*/ 17 w 373"/>
                <a:gd name="T39" fmla="*/ 284 h 349"/>
                <a:gd name="T40" fmla="*/ 116 w 373"/>
                <a:gd name="T41" fmla="*/ 91 h 349"/>
                <a:gd name="T42" fmla="*/ 116 w 373"/>
                <a:gd name="T43" fmla="*/ 91 h 349"/>
                <a:gd name="T44" fmla="*/ 20 w 373"/>
                <a:gd name="T45" fmla="*/ 58 h 349"/>
                <a:gd name="T46" fmla="*/ 15 w 373"/>
                <a:gd name="T47" fmla="*/ 58 h 349"/>
                <a:gd name="T48" fmla="*/ 20 w 373"/>
                <a:gd name="T49" fmla="*/ 58 h 349"/>
                <a:gd name="T50" fmla="*/ 20 w 373"/>
                <a:gd name="T51" fmla="*/ 58 h 349"/>
                <a:gd name="T52" fmla="*/ 20 w 373"/>
                <a:gd name="T53" fmla="*/ 0 h 349"/>
                <a:gd name="T54" fmla="*/ 20 w 373"/>
                <a:gd name="T55" fmla="*/ 0 h 349"/>
                <a:gd name="T56" fmla="*/ 264 w 373"/>
                <a:gd name="T57" fmla="*/ 109 h 349"/>
                <a:gd name="T58" fmla="*/ 264 w 373"/>
                <a:gd name="T59" fmla="*/ 109 h 349"/>
                <a:gd name="T60" fmla="*/ 20 w 373"/>
                <a:gd name="T6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3" h="349">
                  <a:moveTo>
                    <a:pt x="16" y="284"/>
                  </a:moveTo>
                  <a:cubicBezTo>
                    <a:pt x="16" y="284"/>
                    <a:pt x="16" y="284"/>
                    <a:pt x="16" y="284"/>
                  </a:cubicBezTo>
                  <a:cubicBezTo>
                    <a:pt x="16" y="284"/>
                    <a:pt x="16" y="284"/>
                    <a:pt x="16" y="284"/>
                  </a:cubicBezTo>
                  <a:moveTo>
                    <a:pt x="0" y="283"/>
                  </a:moveTo>
                  <a:cubicBezTo>
                    <a:pt x="0" y="283"/>
                    <a:pt x="0" y="283"/>
                    <a:pt x="0" y="28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6" y="283"/>
                    <a:pt x="11" y="283"/>
                    <a:pt x="15" y="284"/>
                  </a:cubicBezTo>
                  <a:cubicBezTo>
                    <a:pt x="11" y="283"/>
                    <a:pt x="6" y="283"/>
                    <a:pt x="0" y="283"/>
                  </a:cubicBezTo>
                  <a:moveTo>
                    <a:pt x="290" y="138"/>
                  </a:moveTo>
                  <a:cubicBezTo>
                    <a:pt x="290" y="138"/>
                    <a:pt x="290" y="138"/>
                    <a:pt x="290" y="138"/>
                  </a:cubicBezTo>
                  <a:cubicBezTo>
                    <a:pt x="338" y="196"/>
                    <a:pt x="368" y="269"/>
                    <a:pt x="373" y="349"/>
                  </a:cubicBezTo>
                  <a:cubicBezTo>
                    <a:pt x="373" y="349"/>
                    <a:pt x="373" y="349"/>
                    <a:pt x="373" y="349"/>
                  </a:cubicBezTo>
                  <a:cubicBezTo>
                    <a:pt x="368" y="269"/>
                    <a:pt x="338" y="196"/>
                    <a:pt x="290" y="138"/>
                  </a:cubicBezTo>
                  <a:moveTo>
                    <a:pt x="264" y="109"/>
                  </a:moveTo>
                  <a:cubicBezTo>
                    <a:pt x="220" y="145"/>
                    <a:pt x="220" y="145"/>
                    <a:pt x="220" y="145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moveTo>
                    <a:pt x="116" y="91"/>
                  </a:moveTo>
                  <a:cubicBezTo>
                    <a:pt x="17" y="284"/>
                    <a:pt x="17" y="284"/>
                    <a:pt x="17" y="284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6" y="91"/>
                    <a:pt x="116" y="91"/>
                    <a:pt x="116" y="91"/>
                  </a:cubicBezTo>
                  <a:moveTo>
                    <a:pt x="20" y="58"/>
                  </a:moveTo>
                  <a:cubicBezTo>
                    <a:pt x="15" y="58"/>
                    <a:pt x="15" y="58"/>
                    <a:pt x="15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15" y="5"/>
                    <a:pt x="201" y="46"/>
                    <a:pt x="264" y="109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289"/>
            <p:cNvSpPr>
              <a:spLocks/>
            </p:cNvSpPr>
            <p:nvPr/>
          </p:nvSpPr>
          <p:spPr bwMode="auto">
            <a:xfrm>
              <a:off x="8504238" y="3006725"/>
              <a:ext cx="147638" cy="139700"/>
            </a:xfrm>
            <a:custGeom>
              <a:avLst/>
              <a:gdLst>
                <a:gd name="T0" fmla="*/ 20 w 373"/>
                <a:gd name="T1" fmla="*/ 0 h 349"/>
                <a:gd name="T2" fmla="*/ 20 w 373"/>
                <a:gd name="T3" fmla="*/ 0 h 349"/>
                <a:gd name="T4" fmla="*/ 20 w 373"/>
                <a:gd name="T5" fmla="*/ 58 h 349"/>
                <a:gd name="T6" fmla="*/ 20 w 373"/>
                <a:gd name="T7" fmla="*/ 58 h 349"/>
                <a:gd name="T8" fmla="*/ 20 w 373"/>
                <a:gd name="T9" fmla="*/ 58 h 349"/>
                <a:gd name="T10" fmla="*/ 15 w 373"/>
                <a:gd name="T11" fmla="*/ 58 h 349"/>
                <a:gd name="T12" fmla="*/ 0 w 373"/>
                <a:gd name="T13" fmla="*/ 58 h 349"/>
                <a:gd name="T14" fmla="*/ 0 w 373"/>
                <a:gd name="T15" fmla="*/ 283 h 349"/>
                <a:gd name="T16" fmla="*/ 0 w 373"/>
                <a:gd name="T17" fmla="*/ 283 h 349"/>
                <a:gd name="T18" fmla="*/ 15 w 373"/>
                <a:gd name="T19" fmla="*/ 284 h 349"/>
                <a:gd name="T20" fmla="*/ 16 w 373"/>
                <a:gd name="T21" fmla="*/ 284 h 349"/>
                <a:gd name="T22" fmla="*/ 16 w 373"/>
                <a:gd name="T23" fmla="*/ 284 h 349"/>
                <a:gd name="T24" fmla="*/ 17 w 373"/>
                <a:gd name="T25" fmla="*/ 284 h 349"/>
                <a:gd name="T26" fmla="*/ 17 w 373"/>
                <a:gd name="T27" fmla="*/ 284 h 349"/>
                <a:gd name="T28" fmla="*/ 116 w 373"/>
                <a:gd name="T29" fmla="*/ 91 h 349"/>
                <a:gd name="T30" fmla="*/ 116 w 373"/>
                <a:gd name="T31" fmla="*/ 91 h 349"/>
                <a:gd name="T32" fmla="*/ 116 w 373"/>
                <a:gd name="T33" fmla="*/ 91 h 349"/>
                <a:gd name="T34" fmla="*/ 150 w 373"/>
                <a:gd name="T35" fmla="*/ 109 h 349"/>
                <a:gd name="T36" fmla="*/ 53 w 373"/>
                <a:gd name="T37" fmla="*/ 300 h 349"/>
                <a:gd name="T38" fmla="*/ 85 w 373"/>
                <a:gd name="T39" fmla="*/ 349 h 349"/>
                <a:gd name="T40" fmla="*/ 373 w 373"/>
                <a:gd name="T41" fmla="*/ 349 h 349"/>
                <a:gd name="T42" fmla="*/ 290 w 373"/>
                <a:gd name="T43" fmla="*/ 138 h 349"/>
                <a:gd name="T44" fmla="*/ 244 w 373"/>
                <a:gd name="T45" fmla="*/ 175 h 349"/>
                <a:gd name="T46" fmla="*/ 220 w 373"/>
                <a:gd name="T47" fmla="*/ 145 h 349"/>
                <a:gd name="T48" fmla="*/ 264 w 373"/>
                <a:gd name="T49" fmla="*/ 109 h 349"/>
                <a:gd name="T50" fmla="*/ 20 w 373"/>
                <a:gd name="T51" fmla="*/ 0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3" h="349">
                  <a:moveTo>
                    <a:pt x="20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15" y="58"/>
                    <a:pt x="15" y="58"/>
                    <a:pt x="15" y="58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6" y="283"/>
                    <a:pt x="11" y="283"/>
                    <a:pt x="15" y="284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6" y="284"/>
                    <a:pt x="16" y="284"/>
                    <a:pt x="16" y="284"/>
                  </a:cubicBezTo>
                  <a:cubicBezTo>
                    <a:pt x="16" y="284"/>
                    <a:pt x="17" y="284"/>
                    <a:pt x="17" y="284"/>
                  </a:cubicBezTo>
                  <a:cubicBezTo>
                    <a:pt x="17" y="284"/>
                    <a:pt x="17" y="284"/>
                    <a:pt x="17" y="284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50" y="109"/>
                    <a:pt x="150" y="109"/>
                    <a:pt x="150" y="109"/>
                  </a:cubicBezTo>
                  <a:cubicBezTo>
                    <a:pt x="53" y="300"/>
                    <a:pt x="53" y="300"/>
                    <a:pt x="53" y="300"/>
                  </a:cubicBezTo>
                  <a:cubicBezTo>
                    <a:pt x="69" y="312"/>
                    <a:pt x="81" y="329"/>
                    <a:pt x="85" y="349"/>
                  </a:cubicBezTo>
                  <a:cubicBezTo>
                    <a:pt x="373" y="349"/>
                    <a:pt x="373" y="349"/>
                    <a:pt x="373" y="349"/>
                  </a:cubicBezTo>
                  <a:cubicBezTo>
                    <a:pt x="368" y="269"/>
                    <a:pt x="338" y="196"/>
                    <a:pt x="290" y="138"/>
                  </a:cubicBezTo>
                  <a:cubicBezTo>
                    <a:pt x="244" y="175"/>
                    <a:pt x="244" y="175"/>
                    <a:pt x="244" y="175"/>
                  </a:cubicBezTo>
                  <a:cubicBezTo>
                    <a:pt x="220" y="145"/>
                    <a:pt x="220" y="145"/>
                    <a:pt x="220" y="145"/>
                  </a:cubicBezTo>
                  <a:cubicBezTo>
                    <a:pt x="264" y="109"/>
                    <a:pt x="264" y="109"/>
                    <a:pt x="264" y="109"/>
                  </a:cubicBezTo>
                  <a:cubicBezTo>
                    <a:pt x="201" y="46"/>
                    <a:pt x="115" y="5"/>
                    <a:pt x="2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290"/>
            <p:cNvSpPr>
              <a:spLocks noEditPoints="1"/>
            </p:cNvSpPr>
            <p:nvPr/>
          </p:nvSpPr>
          <p:spPr bwMode="auto">
            <a:xfrm>
              <a:off x="8340726" y="2990850"/>
              <a:ext cx="327025" cy="196850"/>
            </a:xfrm>
            <a:custGeom>
              <a:avLst/>
              <a:gdLst>
                <a:gd name="T0" fmla="*/ 825 w 825"/>
                <a:gd name="T1" fmla="*/ 428 h 495"/>
                <a:gd name="T2" fmla="*/ 824 w 825"/>
                <a:gd name="T3" fmla="*/ 408 h 495"/>
                <a:gd name="T4" fmla="*/ 412 w 825"/>
                <a:gd name="T5" fmla="*/ 0 h 495"/>
                <a:gd name="T6" fmla="*/ 1 w 825"/>
                <a:gd name="T7" fmla="*/ 408 h 495"/>
                <a:gd name="T8" fmla="*/ 0 w 825"/>
                <a:gd name="T9" fmla="*/ 428 h 495"/>
                <a:gd name="T10" fmla="*/ 327 w 825"/>
                <a:gd name="T11" fmla="*/ 428 h 495"/>
                <a:gd name="T12" fmla="*/ 412 w 825"/>
                <a:gd name="T13" fmla="*/ 495 h 495"/>
                <a:gd name="T14" fmla="*/ 497 w 825"/>
                <a:gd name="T15" fmla="*/ 428 h 495"/>
                <a:gd name="T16" fmla="*/ 825 w 825"/>
                <a:gd name="T17" fmla="*/ 428 h 495"/>
                <a:gd name="T18" fmla="*/ 124 w 825"/>
                <a:gd name="T19" fmla="*/ 176 h 495"/>
                <a:gd name="T20" fmla="*/ 173 w 825"/>
                <a:gd name="T21" fmla="*/ 215 h 495"/>
                <a:gd name="T22" fmla="*/ 197 w 825"/>
                <a:gd name="T23" fmla="*/ 185 h 495"/>
                <a:gd name="T24" fmla="*/ 151 w 825"/>
                <a:gd name="T25" fmla="*/ 147 h 495"/>
                <a:gd name="T26" fmla="*/ 393 w 825"/>
                <a:gd name="T27" fmla="*/ 40 h 495"/>
                <a:gd name="T28" fmla="*/ 394 w 825"/>
                <a:gd name="T29" fmla="*/ 98 h 495"/>
                <a:gd name="T30" fmla="*/ 432 w 825"/>
                <a:gd name="T31" fmla="*/ 98 h 495"/>
                <a:gd name="T32" fmla="*/ 432 w 825"/>
                <a:gd name="T33" fmla="*/ 40 h 495"/>
                <a:gd name="T34" fmla="*/ 676 w 825"/>
                <a:gd name="T35" fmla="*/ 149 h 495"/>
                <a:gd name="T36" fmla="*/ 632 w 825"/>
                <a:gd name="T37" fmla="*/ 185 h 495"/>
                <a:gd name="T38" fmla="*/ 656 w 825"/>
                <a:gd name="T39" fmla="*/ 215 h 495"/>
                <a:gd name="T40" fmla="*/ 702 w 825"/>
                <a:gd name="T41" fmla="*/ 178 h 495"/>
                <a:gd name="T42" fmla="*/ 785 w 825"/>
                <a:gd name="T43" fmla="*/ 389 h 495"/>
                <a:gd name="T44" fmla="*/ 497 w 825"/>
                <a:gd name="T45" fmla="*/ 389 h 495"/>
                <a:gd name="T46" fmla="*/ 465 w 825"/>
                <a:gd name="T47" fmla="*/ 340 h 495"/>
                <a:gd name="T48" fmla="*/ 562 w 825"/>
                <a:gd name="T49" fmla="*/ 149 h 495"/>
                <a:gd name="T50" fmla="*/ 528 w 825"/>
                <a:gd name="T51" fmla="*/ 131 h 495"/>
                <a:gd name="T52" fmla="*/ 429 w 825"/>
                <a:gd name="T53" fmla="*/ 324 h 495"/>
                <a:gd name="T54" fmla="*/ 412 w 825"/>
                <a:gd name="T55" fmla="*/ 323 h 495"/>
                <a:gd name="T56" fmla="*/ 328 w 825"/>
                <a:gd name="T57" fmla="*/ 389 h 495"/>
                <a:gd name="T58" fmla="*/ 40 w 825"/>
                <a:gd name="T59" fmla="*/ 389 h 495"/>
                <a:gd name="T60" fmla="*/ 124 w 825"/>
                <a:gd name="T61" fmla="*/ 176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5">
                  <a:moveTo>
                    <a:pt x="825" y="428"/>
                  </a:moveTo>
                  <a:cubicBezTo>
                    <a:pt x="824" y="408"/>
                    <a:pt x="824" y="408"/>
                    <a:pt x="824" y="408"/>
                  </a:cubicBezTo>
                  <a:cubicBezTo>
                    <a:pt x="822" y="183"/>
                    <a:pt x="637" y="0"/>
                    <a:pt x="412" y="0"/>
                  </a:cubicBezTo>
                  <a:cubicBezTo>
                    <a:pt x="187" y="0"/>
                    <a:pt x="3" y="183"/>
                    <a:pt x="1" y="408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327" y="428"/>
                    <a:pt x="327" y="428"/>
                    <a:pt x="327" y="428"/>
                  </a:cubicBezTo>
                  <a:cubicBezTo>
                    <a:pt x="336" y="466"/>
                    <a:pt x="371" y="495"/>
                    <a:pt x="412" y="495"/>
                  </a:cubicBezTo>
                  <a:cubicBezTo>
                    <a:pt x="454" y="495"/>
                    <a:pt x="489" y="466"/>
                    <a:pt x="497" y="428"/>
                  </a:cubicBezTo>
                  <a:lnTo>
                    <a:pt x="825" y="428"/>
                  </a:lnTo>
                  <a:close/>
                  <a:moveTo>
                    <a:pt x="124" y="176"/>
                  </a:moveTo>
                  <a:cubicBezTo>
                    <a:pt x="173" y="215"/>
                    <a:pt x="173" y="215"/>
                    <a:pt x="173" y="215"/>
                  </a:cubicBezTo>
                  <a:cubicBezTo>
                    <a:pt x="197" y="185"/>
                    <a:pt x="197" y="185"/>
                    <a:pt x="197" y="18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5"/>
                    <a:pt x="299" y="44"/>
                    <a:pt x="393" y="40"/>
                  </a:cubicBezTo>
                  <a:cubicBezTo>
                    <a:pt x="394" y="98"/>
                    <a:pt x="394" y="98"/>
                    <a:pt x="394" y="98"/>
                  </a:cubicBezTo>
                  <a:cubicBezTo>
                    <a:pt x="432" y="98"/>
                    <a:pt x="432" y="98"/>
                    <a:pt x="432" y="98"/>
                  </a:cubicBezTo>
                  <a:cubicBezTo>
                    <a:pt x="432" y="40"/>
                    <a:pt x="432" y="40"/>
                    <a:pt x="432" y="40"/>
                  </a:cubicBezTo>
                  <a:cubicBezTo>
                    <a:pt x="527" y="45"/>
                    <a:pt x="613" y="86"/>
                    <a:pt x="676" y="149"/>
                  </a:cubicBezTo>
                  <a:cubicBezTo>
                    <a:pt x="632" y="185"/>
                    <a:pt x="632" y="185"/>
                    <a:pt x="632" y="185"/>
                  </a:cubicBezTo>
                  <a:cubicBezTo>
                    <a:pt x="656" y="215"/>
                    <a:pt x="656" y="215"/>
                    <a:pt x="656" y="215"/>
                  </a:cubicBezTo>
                  <a:cubicBezTo>
                    <a:pt x="702" y="178"/>
                    <a:pt x="702" y="178"/>
                    <a:pt x="702" y="178"/>
                  </a:cubicBezTo>
                  <a:cubicBezTo>
                    <a:pt x="750" y="236"/>
                    <a:pt x="780" y="309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2"/>
                    <a:pt x="465" y="340"/>
                  </a:cubicBezTo>
                  <a:cubicBezTo>
                    <a:pt x="562" y="149"/>
                    <a:pt x="562" y="149"/>
                    <a:pt x="562" y="149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4"/>
                    <a:pt x="429" y="324"/>
                    <a:pt x="429" y="324"/>
                  </a:cubicBezTo>
                  <a:cubicBezTo>
                    <a:pt x="424" y="323"/>
                    <a:pt x="418" y="323"/>
                    <a:pt x="412" y="323"/>
                  </a:cubicBezTo>
                  <a:cubicBezTo>
                    <a:pt x="371" y="323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9"/>
                    <a:pt x="76" y="235"/>
                    <a:pt x="124" y="17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096963" y="2927325"/>
            <a:ext cx="252413" cy="304801"/>
            <a:chOff x="1096963" y="2957265"/>
            <a:chExt cx="252413" cy="304801"/>
          </a:xfrm>
        </p:grpSpPr>
        <p:sp>
          <p:nvSpPr>
            <p:cNvPr id="418" name="Freeform 291"/>
            <p:cNvSpPr>
              <a:spLocks/>
            </p:cNvSpPr>
            <p:nvPr/>
          </p:nvSpPr>
          <p:spPr bwMode="auto">
            <a:xfrm>
              <a:off x="1111251" y="2971553"/>
              <a:ext cx="171450" cy="231775"/>
            </a:xfrm>
            <a:custGeom>
              <a:avLst/>
              <a:gdLst>
                <a:gd name="T0" fmla="*/ 301 w 434"/>
                <a:gd name="T1" fmla="*/ 567 h 585"/>
                <a:gd name="T2" fmla="*/ 302 w 434"/>
                <a:gd name="T3" fmla="*/ 563 h 585"/>
                <a:gd name="T4" fmla="*/ 303 w 434"/>
                <a:gd name="T5" fmla="*/ 553 h 585"/>
                <a:gd name="T6" fmla="*/ 305 w 434"/>
                <a:gd name="T7" fmla="*/ 548 h 585"/>
                <a:gd name="T8" fmla="*/ 307 w 434"/>
                <a:gd name="T9" fmla="*/ 539 h 585"/>
                <a:gd name="T10" fmla="*/ 309 w 434"/>
                <a:gd name="T11" fmla="*/ 533 h 585"/>
                <a:gd name="T12" fmla="*/ 312 w 434"/>
                <a:gd name="T13" fmla="*/ 526 h 585"/>
                <a:gd name="T14" fmla="*/ 314 w 434"/>
                <a:gd name="T15" fmla="*/ 520 h 585"/>
                <a:gd name="T16" fmla="*/ 318 w 434"/>
                <a:gd name="T17" fmla="*/ 513 h 585"/>
                <a:gd name="T18" fmla="*/ 321 w 434"/>
                <a:gd name="T19" fmla="*/ 508 h 585"/>
                <a:gd name="T20" fmla="*/ 325 w 434"/>
                <a:gd name="T21" fmla="*/ 501 h 585"/>
                <a:gd name="T22" fmla="*/ 329 w 434"/>
                <a:gd name="T23" fmla="*/ 496 h 585"/>
                <a:gd name="T24" fmla="*/ 333 w 434"/>
                <a:gd name="T25" fmla="*/ 490 h 585"/>
                <a:gd name="T26" fmla="*/ 337 w 434"/>
                <a:gd name="T27" fmla="*/ 485 h 585"/>
                <a:gd name="T28" fmla="*/ 342 w 434"/>
                <a:gd name="T29" fmla="*/ 480 h 585"/>
                <a:gd name="T30" fmla="*/ 347 w 434"/>
                <a:gd name="T31" fmla="*/ 475 h 585"/>
                <a:gd name="T32" fmla="*/ 351 w 434"/>
                <a:gd name="T33" fmla="*/ 471 h 585"/>
                <a:gd name="T34" fmla="*/ 357 w 434"/>
                <a:gd name="T35" fmla="*/ 465 h 585"/>
                <a:gd name="T36" fmla="*/ 362 w 434"/>
                <a:gd name="T37" fmla="*/ 462 h 585"/>
                <a:gd name="T38" fmla="*/ 369 w 434"/>
                <a:gd name="T39" fmla="*/ 457 h 585"/>
                <a:gd name="T40" fmla="*/ 373 w 434"/>
                <a:gd name="T41" fmla="*/ 455 h 585"/>
                <a:gd name="T42" fmla="*/ 381 w 434"/>
                <a:gd name="T43" fmla="*/ 450 h 585"/>
                <a:gd name="T44" fmla="*/ 384 w 434"/>
                <a:gd name="T45" fmla="*/ 449 h 585"/>
                <a:gd name="T46" fmla="*/ 434 w 434"/>
                <a:gd name="T47" fmla="*/ 434 h 585"/>
                <a:gd name="T48" fmla="*/ 434 w 434"/>
                <a:gd name="T49" fmla="*/ 434 h 585"/>
                <a:gd name="T50" fmla="*/ 434 w 434"/>
                <a:gd name="T51" fmla="*/ 110 h 585"/>
                <a:gd name="T52" fmla="*/ 323 w 434"/>
                <a:gd name="T53" fmla="*/ 110 h 585"/>
                <a:gd name="T54" fmla="*/ 323 w 434"/>
                <a:gd name="T55" fmla="*/ 0 h 585"/>
                <a:gd name="T56" fmla="*/ 0 w 434"/>
                <a:gd name="T57" fmla="*/ 0 h 585"/>
                <a:gd name="T58" fmla="*/ 0 w 434"/>
                <a:gd name="T59" fmla="*/ 585 h 585"/>
                <a:gd name="T60" fmla="*/ 301 w 434"/>
                <a:gd name="T61" fmla="*/ 585 h 585"/>
                <a:gd name="T62" fmla="*/ 301 w 434"/>
                <a:gd name="T63" fmla="*/ 582 h 585"/>
                <a:gd name="T64" fmla="*/ 301 w 434"/>
                <a:gd name="T65" fmla="*/ 567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4" h="585">
                  <a:moveTo>
                    <a:pt x="301" y="567"/>
                  </a:moveTo>
                  <a:cubicBezTo>
                    <a:pt x="301" y="566"/>
                    <a:pt x="302" y="564"/>
                    <a:pt x="302" y="563"/>
                  </a:cubicBezTo>
                  <a:cubicBezTo>
                    <a:pt x="302" y="560"/>
                    <a:pt x="303" y="556"/>
                    <a:pt x="303" y="553"/>
                  </a:cubicBezTo>
                  <a:cubicBezTo>
                    <a:pt x="304" y="551"/>
                    <a:pt x="304" y="549"/>
                    <a:pt x="305" y="548"/>
                  </a:cubicBezTo>
                  <a:cubicBezTo>
                    <a:pt x="305" y="545"/>
                    <a:pt x="306" y="542"/>
                    <a:pt x="307" y="539"/>
                  </a:cubicBezTo>
                  <a:cubicBezTo>
                    <a:pt x="308" y="537"/>
                    <a:pt x="308" y="535"/>
                    <a:pt x="309" y="533"/>
                  </a:cubicBezTo>
                  <a:cubicBezTo>
                    <a:pt x="310" y="531"/>
                    <a:pt x="311" y="528"/>
                    <a:pt x="312" y="526"/>
                  </a:cubicBezTo>
                  <a:cubicBezTo>
                    <a:pt x="312" y="524"/>
                    <a:pt x="313" y="522"/>
                    <a:pt x="314" y="520"/>
                  </a:cubicBezTo>
                  <a:cubicBezTo>
                    <a:pt x="315" y="518"/>
                    <a:pt x="316" y="516"/>
                    <a:pt x="318" y="513"/>
                  </a:cubicBezTo>
                  <a:cubicBezTo>
                    <a:pt x="319" y="511"/>
                    <a:pt x="320" y="509"/>
                    <a:pt x="321" y="508"/>
                  </a:cubicBezTo>
                  <a:cubicBezTo>
                    <a:pt x="322" y="505"/>
                    <a:pt x="323" y="503"/>
                    <a:pt x="325" y="501"/>
                  </a:cubicBezTo>
                  <a:cubicBezTo>
                    <a:pt x="326" y="500"/>
                    <a:pt x="327" y="498"/>
                    <a:pt x="329" y="496"/>
                  </a:cubicBezTo>
                  <a:cubicBezTo>
                    <a:pt x="330" y="494"/>
                    <a:pt x="331" y="492"/>
                    <a:pt x="333" y="490"/>
                  </a:cubicBezTo>
                  <a:cubicBezTo>
                    <a:pt x="334" y="488"/>
                    <a:pt x="336" y="487"/>
                    <a:pt x="337" y="485"/>
                  </a:cubicBezTo>
                  <a:cubicBezTo>
                    <a:pt x="339" y="483"/>
                    <a:pt x="340" y="482"/>
                    <a:pt x="342" y="480"/>
                  </a:cubicBezTo>
                  <a:cubicBezTo>
                    <a:pt x="343" y="478"/>
                    <a:pt x="345" y="476"/>
                    <a:pt x="347" y="475"/>
                  </a:cubicBezTo>
                  <a:cubicBezTo>
                    <a:pt x="348" y="473"/>
                    <a:pt x="350" y="472"/>
                    <a:pt x="351" y="471"/>
                  </a:cubicBezTo>
                  <a:cubicBezTo>
                    <a:pt x="353" y="469"/>
                    <a:pt x="355" y="467"/>
                    <a:pt x="357" y="465"/>
                  </a:cubicBezTo>
                  <a:cubicBezTo>
                    <a:pt x="359" y="464"/>
                    <a:pt x="360" y="463"/>
                    <a:pt x="362" y="462"/>
                  </a:cubicBezTo>
                  <a:cubicBezTo>
                    <a:pt x="364" y="460"/>
                    <a:pt x="366" y="459"/>
                    <a:pt x="369" y="457"/>
                  </a:cubicBezTo>
                  <a:cubicBezTo>
                    <a:pt x="370" y="456"/>
                    <a:pt x="371" y="456"/>
                    <a:pt x="373" y="455"/>
                  </a:cubicBezTo>
                  <a:cubicBezTo>
                    <a:pt x="375" y="453"/>
                    <a:pt x="378" y="452"/>
                    <a:pt x="381" y="450"/>
                  </a:cubicBezTo>
                  <a:cubicBezTo>
                    <a:pt x="382" y="450"/>
                    <a:pt x="383" y="449"/>
                    <a:pt x="384" y="449"/>
                  </a:cubicBezTo>
                  <a:cubicBezTo>
                    <a:pt x="399" y="441"/>
                    <a:pt x="416" y="436"/>
                    <a:pt x="434" y="434"/>
                  </a:cubicBezTo>
                  <a:cubicBezTo>
                    <a:pt x="434" y="434"/>
                    <a:pt x="434" y="434"/>
                    <a:pt x="434" y="434"/>
                  </a:cubicBezTo>
                  <a:cubicBezTo>
                    <a:pt x="434" y="110"/>
                    <a:pt x="434" y="110"/>
                    <a:pt x="434" y="110"/>
                  </a:cubicBezTo>
                  <a:cubicBezTo>
                    <a:pt x="323" y="110"/>
                    <a:pt x="323" y="110"/>
                    <a:pt x="323" y="110"/>
                  </a:cubicBezTo>
                  <a:cubicBezTo>
                    <a:pt x="323" y="0"/>
                    <a:pt x="323" y="0"/>
                    <a:pt x="32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5"/>
                    <a:pt x="0" y="585"/>
                    <a:pt x="0" y="585"/>
                  </a:cubicBezTo>
                  <a:cubicBezTo>
                    <a:pt x="301" y="585"/>
                    <a:pt x="301" y="585"/>
                    <a:pt x="301" y="585"/>
                  </a:cubicBezTo>
                  <a:cubicBezTo>
                    <a:pt x="301" y="584"/>
                    <a:pt x="301" y="583"/>
                    <a:pt x="301" y="582"/>
                  </a:cubicBezTo>
                  <a:cubicBezTo>
                    <a:pt x="301" y="577"/>
                    <a:pt x="301" y="572"/>
                    <a:pt x="301" y="56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292"/>
            <p:cNvSpPr>
              <a:spLocks/>
            </p:cNvSpPr>
            <p:nvPr/>
          </p:nvSpPr>
          <p:spPr bwMode="auto">
            <a:xfrm>
              <a:off x="1195388" y="2971553"/>
              <a:ext cx="87313" cy="231775"/>
            </a:xfrm>
            <a:custGeom>
              <a:avLst/>
              <a:gdLst>
                <a:gd name="T0" fmla="*/ 110 w 221"/>
                <a:gd name="T1" fmla="*/ 0 h 585"/>
                <a:gd name="T2" fmla="*/ 0 w 221"/>
                <a:gd name="T3" fmla="*/ 0 h 585"/>
                <a:gd name="T4" fmla="*/ 0 w 221"/>
                <a:gd name="T5" fmla="*/ 585 h 585"/>
                <a:gd name="T6" fmla="*/ 88 w 221"/>
                <a:gd name="T7" fmla="*/ 585 h 585"/>
                <a:gd name="T8" fmla="*/ 88 w 221"/>
                <a:gd name="T9" fmla="*/ 582 h 585"/>
                <a:gd name="T10" fmla="*/ 88 w 221"/>
                <a:gd name="T11" fmla="*/ 582 h 585"/>
                <a:gd name="T12" fmla="*/ 88 w 221"/>
                <a:gd name="T13" fmla="*/ 582 h 585"/>
                <a:gd name="T14" fmla="*/ 221 w 221"/>
                <a:gd name="T15" fmla="*/ 434 h 585"/>
                <a:gd name="T16" fmla="*/ 221 w 221"/>
                <a:gd name="T17" fmla="*/ 110 h 585"/>
                <a:gd name="T18" fmla="*/ 110 w 221"/>
                <a:gd name="T19" fmla="*/ 110 h 585"/>
                <a:gd name="T20" fmla="*/ 110 w 221"/>
                <a:gd name="T21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1" h="585">
                  <a:moveTo>
                    <a:pt x="11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85"/>
                    <a:pt x="0" y="585"/>
                    <a:pt x="0" y="585"/>
                  </a:cubicBezTo>
                  <a:cubicBezTo>
                    <a:pt x="88" y="585"/>
                    <a:pt x="88" y="585"/>
                    <a:pt x="88" y="585"/>
                  </a:cubicBezTo>
                  <a:cubicBezTo>
                    <a:pt x="88" y="584"/>
                    <a:pt x="88" y="583"/>
                    <a:pt x="88" y="582"/>
                  </a:cubicBezTo>
                  <a:cubicBezTo>
                    <a:pt x="88" y="582"/>
                    <a:pt x="88" y="582"/>
                    <a:pt x="88" y="582"/>
                  </a:cubicBezTo>
                  <a:cubicBezTo>
                    <a:pt x="88" y="582"/>
                    <a:pt x="88" y="582"/>
                    <a:pt x="88" y="582"/>
                  </a:cubicBezTo>
                  <a:cubicBezTo>
                    <a:pt x="88" y="506"/>
                    <a:pt x="146" y="442"/>
                    <a:pt x="221" y="434"/>
                  </a:cubicBezTo>
                  <a:cubicBezTo>
                    <a:pt x="221" y="110"/>
                    <a:pt x="221" y="110"/>
                    <a:pt x="221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0"/>
                    <a:pt x="110" y="0"/>
                    <a:pt x="11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Rectangle 293"/>
            <p:cNvSpPr>
              <a:spLocks noChangeArrowheads="1"/>
            </p:cNvSpPr>
            <p:nvPr/>
          </p:nvSpPr>
          <p:spPr bwMode="auto">
            <a:xfrm>
              <a:off x="1130301" y="3068390"/>
              <a:ext cx="30163" cy="301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Rectangle 294"/>
            <p:cNvSpPr>
              <a:spLocks noChangeArrowheads="1"/>
            </p:cNvSpPr>
            <p:nvPr/>
          </p:nvSpPr>
          <p:spPr bwMode="auto">
            <a:xfrm>
              <a:off x="1181101" y="3068390"/>
              <a:ext cx="28575" cy="301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Rectangle 295"/>
            <p:cNvSpPr>
              <a:spLocks noChangeArrowheads="1"/>
            </p:cNvSpPr>
            <p:nvPr/>
          </p:nvSpPr>
          <p:spPr bwMode="auto">
            <a:xfrm>
              <a:off x="1231901" y="3068390"/>
              <a:ext cx="28575" cy="301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296"/>
            <p:cNvSpPr>
              <a:spLocks/>
            </p:cNvSpPr>
            <p:nvPr/>
          </p:nvSpPr>
          <p:spPr bwMode="auto">
            <a:xfrm>
              <a:off x="1096963" y="2957265"/>
              <a:ext cx="200025" cy="260350"/>
            </a:xfrm>
            <a:custGeom>
              <a:avLst/>
              <a:gdLst>
                <a:gd name="T0" fmla="*/ 335 w 502"/>
                <a:gd name="T1" fmla="*/ 620 h 654"/>
                <a:gd name="T2" fmla="*/ 34 w 502"/>
                <a:gd name="T3" fmla="*/ 620 h 654"/>
                <a:gd name="T4" fmla="*/ 34 w 502"/>
                <a:gd name="T5" fmla="*/ 35 h 654"/>
                <a:gd name="T6" fmla="*/ 357 w 502"/>
                <a:gd name="T7" fmla="*/ 35 h 654"/>
                <a:gd name="T8" fmla="*/ 357 w 502"/>
                <a:gd name="T9" fmla="*/ 145 h 654"/>
                <a:gd name="T10" fmla="*/ 468 w 502"/>
                <a:gd name="T11" fmla="*/ 145 h 654"/>
                <a:gd name="T12" fmla="*/ 468 w 502"/>
                <a:gd name="T13" fmla="*/ 469 h 654"/>
                <a:gd name="T14" fmla="*/ 485 w 502"/>
                <a:gd name="T15" fmla="*/ 468 h 654"/>
                <a:gd name="T16" fmla="*/ 502 w 502"/>
                <a:gd name="T17" fmla="*/ 469 h 654"/>
                <a:gd name="T18" fmla="*/ 502 w 502"/>
                <a:gd name="T19" fmla="*/ 121 h 654"/>
                <a:gd name="T20" fmla="*/ 381 w 502"/>
                <a:gd name="T21" fmla="*/ 0 h 654"/>
                <a:gd name="T22" fmla="*/ 0 w 502"/>
                <a:gd name="T23" fmla="*/ 0 h 654"/>
                <a:gd name="T24" fmla="*/ 0 w 502"/>
                <a:gd name="T25" fmla="*/ 654 h 654"/>
                <a:gd name="T26" fmla="*/ 339 w 502"/>
                <a:gd name="T27" fmla="*/ 654 h 654"/>
                <a:gd name="T28" fmla="*/ 335 w 502"/>
                <a:gd name="T29" fmla="*/ 62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02" h="654">
                  <a:moveTo>
                    <a:pt x="335" y="620"/>
                  </a:moveTo>
                  <a:cubicBezTo>
                    <a:pt x="34" y="620"/>
                    <a:pt x="34" y="620"/>
                    <a:pt x="34" y="620"/>
                  </a:cubicBezTo>
                  <a:cubicBezTo>
                    <a:pt x="34" y="35"/>
                    <a:pt x="34" y="35"/>
                    <a:pt x="34" y="35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57" y="145"/>
                    <a:pt x="357" y="145"/>
                    <a:pt x="357" y="145"/>
                  </a:cubicBezTo>
                  <a:cubicBezTo>
                    <a:pt x="468" y="145"/>
                    <a:pt x="468" y="145"/>
                    <a:pt x="468" y="145"/>
                  </a:cubicBezTo>
                  <a:cubicBezTo>
                    <a:pt x="468" y="469"/>
                    <a:pt x="468" y="469"/>
                    <a:pt x="468" y="469"/>
                  </a:cubicBezTo>
                  <a:cubicBezTo>
                    <a:pt x="473" y="468"/>
                    <a:pt x="479" y="468"/>
                    <a:pt x="485" y="468"/>
                  </a:cubicBezTo>
                  <a:cubicBezTo>
                    <a:pt x="491" y="468"/>
                    <a:pt x="496" y="468"/>
                    <a:pt x="502" y="469"/>
                  </a:cubicBezTo>
                  <a:cubicBezTo>
                    <a:pt x="502" y="121"/>
                    <a:pt x="502" y="121"/>
                    <a:pt x="502" y="121"/>
                  </a:cubicBezTo>
                  <a:cubicBezTo>
                    <a:pt x="381" y="0"/>
                    <a:pt x="381" y="0"/>
                    <a:pt x="38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339" y="654"/>
                    <a:pt x="339" y="654"/>
                    <a:pt x="339" y="654"/>
                  </a:cubicBezTo>
                  <a:cubicBezTo>
                    <a:pt x="336" y="643"/>
                    <a:pt x="335" y="631"/>
                    <a:pt x="335" y="6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Oval 297"/>
            <p:cNvSpPr>
              <a:spLocks noChangeArrowheads="1"/>
            </p:cNvSpPr>
            <p:nvPr/>
          </p:nvSpPr>
          <p:spPr bwMode="auto">
            <a:xfrm>
              <a:off x="1230313" y="3143003"/>
              <a:ext cx="119063" cy="11906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Oval 298"/>
            <p:cNvSpPr>
              <a:spLocks noChangeArrowheads="1"/>
            </p:cNvSpPr>
            <p:nvPr/>
          </p:nvSpPr>
          <p:spPr bwMode="auto">
            <a:xfrm>
              <a:off x="1244601" y="3157290"/>
              <a:ext cx="90488" cy="904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299"/>
            <p:cNvSpPr>
              <a:spLocks/>
            </p:cNvSpPr>
            <p:nvPr/>
          </p:nvSpPr>
          <p:spPr bwMode="auto">
            <a:xfrm>
              <a:off x="1263651" y="3179515"/>
              <a:ext cx="50800" cy="49213"/>
            </a:xfrm>
            <a:custGeom>
              <a:avLst/>
              <a:gdLst>
                <a:gd name="T0" fmla="*/ 14 w 32"/>
                <a:gd name="T1" fmla="*/ 31 h 31"/>
                <a:gd name="T2" fmla="*/ 0 w 32"/>
                <a:gd name="T3" fmla="*/ 18 h 31"/>
                <a:gd name="T4" fmla="*/ 5 w 32"/>
                <a:gd name="T5" fmla="*/ 13 h 31"/>
                <a:gd name="T6" fmla="*/ 12 w 32"/>
                <a:gd name="T7" fmla="*/ 19 h 31"/>
                <a:gd name="T8" fmla="*/ 25 w 32"/>
                <a:gd name="T9" fmla="*/ 0 h 31"/>
                <a:gd name="T10" fmla="*/ 32 w 32"/>
                <a:gd name="T11" fmla="*/ 5 h 31"/>
                <a:gd name="T12" fmla="*/ 14 w 32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1">
                  <a:moveTo>
                    <a:pt x="14" y="31"/>
                  </a:moveTo>
                  <a:lnTo>
                    <a:pt x="0" y="18"/>
                  </a:lnTo>
                  <a:lnTo>
                    <a:pt x="5" y="13"/>
                  </a:lnTo>
                  <a:lnTo>
                    <a:pt x="12" y="19"/>
                  </a:lnTo>
                  <a:lnTo>
                    <a:pt x="25" y="0"/>
                  </a:lnTo>
                  <a:lnTo>
                    <a:pt x="32" y="5"/>
                  </a:lnTo>
                  <a:lnTo>
                    <a:pt x="14" y="3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733676" y="2962176"/>
            <a:ext cx="217488" cy="263526"/>
            <a:chOff x="2733676" y="2988916"/>
            <a:chExt cx="217488" cy="263526"/>
          </a:xfrm>
        </p:grpSpPr>
        <p:sp>
          <p:nvSpPr>
            <p:cNvPr id="427" name="Rectangle 300"/>
            <p:cNvSpPr>
              <a:spLocks noChangeArrowheads="1"/>
            </p:cNvSpPr>
            <p:nvPr/>
          </p:nvSpPr>
          <p:spPr bwMode="auto">
            <a:xfrm>
              <a:off x="2754313" y="3009554"/>
              <a:ext cx="176213" cy="80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Rectangle 301"/>
            <p:cNvSpPr>
              <a:spLocks noChangeArrowheads="1"/>
            </p:cNvSpPr>
            <p:nvPr/>
          </p:nvSpPr>
          <p:spPr bwMode="auto">
            <a:xfrm>
              <a:off x="2754313" y="3009554"/>
              <a:ext cx="176213" cy="80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Rectangle 302"/>
            <p:cNvSpPr>
              <a:spLocks noChangeArrowheads="1"/>
            </p:cNvSpPr>
            <p:nvPr/>
          </p:nvSpPr>
          <p:spPr bwMode="auto">
            <a:xfrm>
              <a:off x="2841626" y="3009554"/>
              <a:ext cx="88900" cy="80963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Rectangle 303"/>
            <p:cNvSpPr>
              <a:spLocks noChangeArrowheads="1"/>
            </p:cNvSpPr>
            <p:nvPr/>
          </p:nvSpPr>
          <p:spPr bwMode="auto">
            <a:xfrm>
              <a:off x="2841626" y="3009554"/>
              <a:ext cx="88900" cy="809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304"/>
            <p:cNvSpPr>
              <a:spLocks noEditPoints="1"/>
            </p:cNvSpPr>
            <p:nvPr/>
          </p:nvSpPr>
          <p:spPr bwMode="auto">
            <a:xfrm>
              <a:off x="2806701" y="3027016"/>
              <a:ext cx="36513" cy="47625"/>
            </a:xfrm>
            <a:custGeom>
              <a:avLst/>
              <a:gdLst>
                <a:gd name="T0" fmla="*/ 75 w 93"/>
                <a:gd name="T1" fmla="*/ 53 h 117"/>
                <a:gd name="T2" fmla="*/ 81 w 93"/>
                <a:gd name="T3" fmla="*/ 35 h 117"/>
                <a:gd name="T4" fmla="*/ 69 w 93"/>
                <a:gd name="T5" fmla="*/ 9 h 117"/>
                <a:gd name="T6" fmla="*/ 34 w 93"/>
                <a:gd name="T7" fmla="*/ 0 h 117"/>
                <a:gd name="T8" fmla="*/ 0 w 93"/>
                <a:gd name="T9" fmla="*/ 0 h 117"/>
                <a:gd name="T10" fmla="*/ 0 w 93"/>
                <a:gd name="T11" fmla="*/ 117 h 117"/>
                <a:gd name="T12" fmla="*/ 25 w 93"/>
                <a:gd name="T13" fmla="*/ 117 h 117"/>
                <a:gd name="T14" fmla="*/ 25 w 93"/>
                <a:gd name="T15" fmla="*/ 72 h 117"/>
                <a:gd name="T16" fmla="*/ 38 w 93"/>
                <a:gd name="T17" fmla="*/ 72 h 117"/>
                <a:gd name="T18" fmla="*/ 66 w 93"/>
                <a:gd name="T19" fmla="*/ 117 h 117"/>
                <a:gd name="T20" fmla="*/ 93 w 93"/>
                <a:gd name="T21" fmla="*/ 117 h 117"/>
                <a:gd name="T22" fmla="*/ 59 w 93"/>
                <a:gd name="T23" fmla="*/ 66 h 117"/>
                <a:gd name="T24" fmla="*/ 75 w 93"/>
                <a:gd name="T25" fmla="*/ 53 h 117"/>
                <a:gd name="T26" fmla="*/ 50 w 93"/>
                <a:gd name="T27" fmla="*/ 48 h 117"/>
                <a:gd name="T28" fmla="*/ 33 w 93"/>
                <a:gd name="T29" fmla="*/ 52 h 117"/>
                <a:gd name="T30" fmla="*/ 25 w 93"/>
                <a:gd name="T31" fmla="*/ 52 h 117"/>
                <a:gd name="T32" fmla="*/ 25 w 93"/>
                <a:gd name="T33" fmla="*/ 20 h 117"/>
                <a:gd name="T34" fmla="*/ 32 w 93"/>
                <a:gd name="T35" fmla="*/ 20 h 117"/>
                <a:gd name="T36" fmla="*/ 50 w 93"/>
                <a:gd name="T37" fmla="*/ 24 h 117"/>
                <a:gd name="T38" fmla="*/ 56 w 93"/>
                <a:gd name="T39" fmla="*/ 36 h 117"/>
                <a:gd name="T40" fmla="*/ 50 w 93"/>
                <a:gd name="T41" fmla="*/ 4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17">
                  <a:moveTo>
                    <a:pt x="75" y="53"/>
                  </a:moveTo>
                  <a:cubicBezTo>
                    <a:pt x="79" y="48"/>
                    <a:pt x="81" y="42"/>
                    <a:pt x="81" y="35"/>
                  </a:cubicBezTo>
                  <a:cubicBezTo>
                    <a:pt x="81" y="23"/>
                    <a:pt x="77" y="14"/>
                    <a:pt x="69" y="9"/>
                  </a:cubicBezTo>
                  <a:cubicBezTo>
                    <a:pt x="62" y="3"/>
                    <a:pt x="50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88" y="109"/>
                    <a:pt x="77" y="92"/>
                    <a:pt x="59" y="66"/>
                  </a:cubicBezTo>
                  <a:cubicBezTo>
                    <a:pt x="66" y="63"/>
                    <a:pt x="71" y="59"/>
                    <a:pt x="75" y="53"/>
                  </a:cubicBezTo>
                  <a:close/>
                  <a:moveTo>
                    <a:pt x="50" y="48"/>
                  </a:moveTo>
                  <a:cubicBezTo>
                    <a:pt x="46" y="51"/>
                    <a:pt x="41" y="52"/>
                    <a:pt x="33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40" y="20"/>
                    <a:pt x="46" y="21"/>
                    <a:pt x="50" y="24"/>
                  </a:cubicBezTo>
                  <a:cubicBezTo>
                    <a:pt x="54" y="26"/>
                    <a:pt x="56" y="30"/>
                    <a:pt x="56" y="36"/>
                  </a:cubicBezTo>
                  <a:cubicBezTo>
                    <a:pt x="56" y="41"/>
                    <a:pt x="54" y="45"/>
                    <a:pt x="50" y="4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305"/>
            <p:cNvSpPr>
              <a:spLocks/>
            </p:cNvSpPr>
            <p:nvPr/>
          </p:nvSpPr>
          <p:spPr bwMode="auto">
            <a:xfrm>
              <a:off x="2771776" y="3027016"/>
              <a:ext cx="26988" cy="47625"/>
            </a:xfrm>
            <a:custGeom>
              <a:avLst/>
              <a:gdLst>
                <a:gd name="T0" fmla="*/ 0 w 17"/>
                <a:gd name="T1" fmla="*/ 30 h 30"/>
                <a:gd name="T2" fmla="*/ 6 w 17"/>
                <a:gd name="T3" fmla="*/ 30 h 30"/>
                <a:gd name="T4" fmla="*/ 6 w 17"/>
                <a:gd name="T5" fmla="*/ 18 h 30"/>
                <a:gd name="T6" fmla="*/ 16 w 17"/>
                <a:gd name="T7" fmla="*/ 18 h 30"/>
                <a:gd name="T8" fmla="*/ 16 w 17"/>
                <a:gd name="T9" fmla="*/ 13 h 30"/>
                <a:gd name="T10" fmla="*/ 6 w 17"/>
                <a:gd name="T11" fmla="*/ 13 h 30"/>
                <a:gd name="T12" fmla="*/ 6 w 17"/>
                <a:gd name="T13" fmla="*/ 5 h 30"/>
                <a:gd name="T14" fmla="*/ 17 w 17"/>
                <a:gd name="T15" fmla="*/ 5 h 30"/>
                <a:gd name="T16" fmla="*/ 17 w 17"/>
                <a:gd name="T17" fmla="*/ 0 h 30"/>
                <a:gd name="T18" fmla="*/ 0 w 17"/>
                <a:gd name="T19" fmla="*/ 0 h 30"/>
                <a:gd name="T20" fmla="*/ 0 w 17"/>
                <a:gd name="T2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30">
                  <a:moveTo>
                    <a:pt x="0" y="30"/>
                  </a:moveTo>
                  <a:lnTo>
                    <a:pt x="6" y="30"/>
                  </a:lnTo>
                  <a:lnTo>
                    <a:pt x="6" y="18"/>
                  </a:lnTo>
                  <a:lnTo>
                    <a:pt x="16" y="18"/>
                  </a:lnTo>
                  <a:lnTo>
                    <a:pt x="16" y="13"/>
                  </a:lnTo>
                  <a:lnTo>
                    <a:pt x="6" y="13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306"/>
            <p:cNvSpPr>
              <a:spLocks/>
            </p:cNvSpPr>
            <p:nvPr/>
          </p:nvSpPr>
          <p:spPr bwMode="auto">
            <a:xfrm>
              <a:off x="2849563" y="3027016"/>
              <a:ext cx="26988" cy="47625"/>
            </a:xfrm>
            <a:custGeom>
              <a:avLst/>
              <a:gdLst>
                <a:gd name="T0" fmla="*/ 0 w 17"/>
                <a:gd name="T1" fmla="*/ 30 h 30"/>
                <a:gd name="T2" fmla="*/ 17 w 17"/>
                <a:gd name="T3" fmla="*/ 30 h 30"/>
                <a:gd name="T4" fmla="*/ 17 w 17"/>
                <a:gd name="T5" fmla="*/ 24 h 30"/>
                <a:gd name="T6" fmla="*/ 6 w 17"/>
                <a:gd name="T7" fmla="*/ 24 h 30"/>
                <a:gd name="T8" fmla="*/ 6 w 17"/>
                <a:gd name="T9" fmla="*/ 17 h 30"/>
                <a:gd name="T10" fmla="*/ 16 w 17"/>
                <a:gd name="T11" fmla="*/ 17 h 30"/>
                <a:gd name="T12" fmla="*/ 16 w 17"/>
                <a:gd name="T13" fmla="*/ 12 h 30"/>
                <a:gd name="T14" fmla="*/ 6 w 17"/>
                <a:gd name="T15" fmla="*/ 12 h 30"/>
                <a:gd name="T16" fmla="*/ 6 w 17"/>
                <a:gd name="T17" fmla="*/ 5 h 30"/>
                <a:gd name="T18" fmla="*/ 17 w 17"/>
                <a:gd name="T19" fmla="*/ 5 h 30"/>
                <a:gd name="T20" fmla="*/ 17 w 17"/>
                <a:gd name="T21" fmla="*/ 0 h 30"/>
                <a:gd name="T22" fmla="*/ 0 w 17"/>
                <a:gd name="T23" fmla="*/ 0 h 30"/>
                <a:gd name="T24" fmla="*/ 0 w 17"/>
                <a:gd name="T2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30">
                  <a:moveTo>
                    <a:pt x="0" y="30"/>
                  </a:moveTo>
                  <a:lnTo>
                    <a:pt x="17" y="30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307"/>
            <p:cNvSpPr>
              <a:spLocks/>
            </p:cNvSpPr>
            <p:nvPr/>
          </p:nvSpPr>
          <p:spPr bwMode="auto">
            <a:xfrm>
              <a:off x="2886076" y="3027016"/>
              <a:ext cx="26988" cy="47625"/>
            </a:xfrm>
            <a:custGeom>
              <a:avLst/>
              <a:gdLst>
                <a:gd name="T0" fmla="*/ 0 w 17"/>
                <a:gd name="T1" fmla="*/ 30 h 30"/>
                <a:gd name="T2" fmla="*/ 17 w 17"/>
                <a:gd name="T3" fmla="*/ 30 h 30"/>
                <a:gd name="T4" fmla="*/ 17 w 17"/>
                <a:gd name="T5" fmla="*/ 24 h 30"/>
                <a:gd name="T6" fmla="*/ 6 w 17"/>
                <a:gd name="T7" fmla="*/ 24 h 30"/>
                <a:gd name="T8" fmla="*/ 6 w 17"/>
                <a:gd name="T9" fmla="*/ 17 h 30"/>
                <a:gd name="T10" fmla="*/ 16 w 17"/>
                <a:gd name="T11" fmla="*/ 17 h 30"/>
                <a:gd name="T12" fmla="*/ 16 w 17"/>
                <a:gd name="T13" fmla="*/ 12 h 30"/>
                <a:gd name="T14" fmla="*/ 6 w 17"/>
                <a:gd name="T15" fmla="*/ 12 h 30"/>
                <a:gd name="T16" fmla="*/ 6 w 17"/>
                <a:gd name="T17" fmla="*/ 5 h 30"/>
                <a:gd name="T18" fmla="*/ 17 w 17"/>
                <a:gd name="T19" fmla="*/ 5 h 30"/>
                <a:gd name="T20" fmla="*/ 17 w 17"/>
                <a:gd name="T21" fmla="*/ 0 h 30"/>
                <a:gd name="T22" fmla="*/ 0 w 17"/>
                <a:gd name="T23" fmla="*/ 0 h 30"/>
                <a:gd name="T24" fmla="*/ 0 w 17"/>
                <a:gd name="T2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30">
                  <a:moveTo>
                    <a:pt x="0" y="30"/>
                  </a:moveTo>
                  <a:lnTo>
                    <a:pt x="17" y="30"/>
                  </a:lnTo>
                  <a:lnTo>
                    <a:pt x="17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308"/>
            <p:cNvSpPr>
              <a:spLocks noEditPoints="1"/>
            </p:cNvSpPr>
            <p:nvPr/>
          </p:nvSpPr>
          <p:spPr bwMode="auto">
            <a:xfrm>
              <a:off x="2733676" y="2988916"/>
              <a:ext cx="217488" cy="122238"/>
            </a:xfrm>
            <a:custGeom>
              <a:avLst/>
              <a:gdLst>
                <a:gd name="T0" fmla="*/ 137 w 137"/>
                <a:gd name="T1" fmla="*/ 77 h 77"/>
                <a:gd name="T2" fmla="*/ 137 w 137"/>
                <a:gd name="T3" fmla="*/ 0 h 77"/>
                <a:gd name="T4" fmla="*/ 0 w 137"/>
                <a:gd name="T5" fmla="*/ 0 h 77"/>
                <a:gd name="T6" fmla="*/ 0 w 137"/>
                <a:gd name="T7" fmla="*/ 77 h 77"/>
                <a:gd name="T8" fmla="*/ 137 w 137"/>
                <a:gd name="T9" fmla="*/ 77 h 77"/>
                <a:gd name="T10" fmla="*/ 13 w 137"/>
                <a:gd name="T11" fmla="*/ 13 h 77"/>
                <a:gd name="T12" fmla="*/ 124 w 137"/>
                <a:gd name="T13" fmla="*/ 13 h 77"/>
                <a:gd name="T14" fmla="*/ 124 w 137"/>
                <a:gd name="T15" fmla="*/ 64 h 77"/>
                <a:gd name="T16" fmla="*/ 13 w 137"/>
                <a:gd name="T17" fmla="*/ 64 h 77"/>
                <a:gd name="T18" fmla="*/ 13 w 137"/>
                <a:gd name="T19" fmla="*/ 1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7" h="77">
                  <a:moveTo>
                    <a:pt x="137" y="77"/>
                  </a:moveTo>
                  <a:lnTo>
                    <a:pt x="137" y="0"/>
                  </a:lnTo>
                  <a:lnTo>
                    <a:pt x="0" y="0"/>
                  </a:lnTo>
                  <a:lnTo>
                    <a:pt x="0" y="77"/>
                  </a:lnTo>
                  <a:lnTo>
                    <a:pt x="137" y="77"/>
                  </a:lnTo>
                  <a:close/>
                  <a:moveTo>
                    <a:pt x="13" y="13"/>
                  </a:moveTo>
                  <a:lnTo>
                    <a:pt x="124" y="13"/>
                  </a:lnTo>
                  <a:lnTo>
                    <a:pt x="124" y="64"/>
                  </a:lnTo>
                  <a:lnTo>
                    <a:pt x="13" y="64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309"/>
            <p:cNvSpPr>
              <a:spLocks/>
            </p:cNvSpPr>
            <p:nvPr/>
          </p:nvSpPr>
          <p:spPr bwMode="auto">
            <a:xfrm>
              <a:off x="2767013" y="3111154"/>
              <a:ext cx="150813" cy="141288"/>
            </a:xfrm>
            <a:custGeom>
              <a:avLst/>
              <a:gdLst>
                <a:gd name="T0" fmla="*/ 35 w 95"/>
                <a:gd name="T1" fmla="*/ 0 h 89"/>
                <a:gd name="T2" fmla="*/ 35 w 95"/>
                <a:gd name="T3" fmla="*/ 50 h 89"/>
                <a:gd name="T4" fmla="*/ 13 w 95"/>
                <a:gd name="T5" fmla="*/ 28 h 89"/>
                <a:gd name="T6" fmla="*/ 0 w 95"/>
                <a:gd name="T7" fmla="*/ 42 h 89"/>
                <a:gd name="T8" fmla="*/ 47 w 95"/>
                <a:gd name="T9" fmla="*/ 89 h 89"/>
                <a:gd name="T10" fmla="*/ 95 w 95"/>
                <a:gd name="T11" fmla="*/ 42 h 89"/>
                <a:gd name="T12" fmla="*/ 82 w 95"/>
                <a:gd name="T13" fmla="*/ 28 h 89"/>
                <a:gd name="T14" fmla="*/ 60 w 95"/>
                <a:gd name="T15" fmla="*/ 49 h 89"/>
                <a:gd name="T16" fmla="*/ 60 w 95"/>
                <a:gd name="T17" fmla="*/ 0 h 89"/>
                <a:gd name="T18" fmla="*/ 35 w 95"/>
                <a:gd name="T1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5" h="89">
                  <a:moveTo>
                    <a:pt x="35" y="0"/>
                  </a:moveTo>
                  <a:lnTo>
                    <a:pt x="35" y="50"/>
                  </a:lnTo>
                  <a:lnTo>
                    <a:pt x="13" y="28"/>
                  </a:lnTo>
                  <a:lnTo>
                    <a:pt x="0" y="42"/>
                  </a:lnTo>
                  <a:lnTo>
                    <a:pt x="47" y="89"/>
                  </a:lnTo>
                  <a:lnTo>
                    <a:pt x="95" y="42"/>
                  </a:lnTo>
                  <a:lnTo>
                    <a:pt x="82" y="28"/>
                  </a:lnTo>
                  <a:lnTo>
                    <a:pt x="60" y="49"/>
                  </a:lnTo>
                  <a:lnTo>
                    <a:pt x="60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495676" y="2925738"/>
            <a:ext cx="307975" cy="307975"/>
            <a:chOff x="3495676" y="2935288"/>
            <a:chExt cx="307975" cy="307975"/>
          </a:xfrm>
        </p:grpSpPr>
        <p:sp>
          <p:nvSpPr>
            <p:cNvPr id="437" name="Freeform 310"/>
            <p:cNvSpPr>
              <a:spLocks/>
            </p:cNvSpPr>
            <p:nvPr/>
          </p:nvSpPr>
          <p:spPr bwMode="auto">
            <a:xfrm>
              <a:off x="3509963" y="3097213"/>
              <a:ext cx="133350" cy="131763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0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154" y="326"/>
                    <a:pt x="9" y="181"/>
                    <a:pt x="0" y="0"/>
                  </a:cubicBezTo>
                  <a:cubicBezTo>
                    <a:pt x="335" y="0"/>
                    <a:pt x="335" y="0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311"/>
            <p:cNvSpPr>
              <a:spLocks/>
            </p:cNvSpPr>
            <p:nvPr/>
          </p:nvSpPr>
          <p:spPr bwMode="auto">
            <a:xfrm>
              <a:off x="3509963" y="2949575"/>
              <a:ext cx="133350" cy="133350"/>
            </a:xfrm>
            <a:custGeom>
              <a:avLst/>
              <a:gdLst>
                <a:gd name="T0" fmla="*/ 335 w 335"/>
                <a:gd name="T1" fmla="*/ 335 h 335"/>
                <a:gd name="T2" fmla="*/ 0 w 335"/>
                <a:gd name="T3" fmla="*/ 335 h 335"/>
                <a:gd name="T4" fmla="*/ 335 w 335"/>
                <a:gd name="T5" fmla="*/ 0 h 335"/>
                <a:gd name="T6" fmla="*/ 335 w 335"/>
                <a:gd name="T7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335"/>
                  </a:moveTo>
                  <a:cubicBezTo>
                    <a:pt x="0" y="335"/>
                    <a:pt x="0" y="335"/>
                    <a:pt x="0" y="335"/>
                  </a:cubicBezTo>
                  <a:cubicBezTo>
                    <a:pt x="9" y="155"/>
                    <a:pt x="154" y="9"/>
                    <a:pt x="335" y="0"/>
                  </a:cubicBezTo>
                  <a:lnTo>
                    <a:pt x="335" y="3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312"/>
            <p:cNvSpPr>
              <a:spLocks/>
            </p:cNvSpPr>
            <p:nvPr/>
          </p:nvSpPr>
          <p:spPr bwMode="auto">
            <a:xfrm>
              <a:off x="3657601" y="3097213"/>
              <a:ext cx="131763" cy="131763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0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335" y="0"/>
                    <a:pt x="335" y="0"/>
                    <a:pt x="335" y="0"/>
                  </a:cubicBezTo>
                  <a:cubicBezTo>
                    <a:pt x="326" y="181"/>
                    <a:pt x="181" y="326"/>
                    <a:pt x="0" y="33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313"/>
            <p:cNvSpPr>
              <a:spLocks/>
            </p:cNvSpPr>
            <p:nvPr/>
          </p:nvSpPr>
          <p:spPr bwMode="auto">
            <a:xfrm>
              <a:off x="3657601" y="2949575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335 w 335"/>
                <a:gd name="T3" fmla="*/ 335 h 335"/>
                <a:gd name="T4" fmla="*/ 0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181" y="9"/>
                    <a:pt x="326" y="155"/>
                    <a:pt x="335" y="335"/>
                  </a:cubicBezTo>
                  <a:cubicBezTo>
                    <a:pt x="0" y="335"/>
                    <a:pt x="0" y="335"/>
                    <a:pt x="0" y="33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314"/>
            <p:cNvSpPr>
              <a:spLocks/>
            </p:cNvSpPr>
            <p:nvPr/>
          </p:nvSpPr>
          <p:spPr bwMode="auto">
            <a:xfrm>
              <a:off x="3657601" y="3097213"/>
              <a:ext cx="131763" cy="131763"/>
            </a:xfrm>
            <a:custGeom>
              <a:avLst/>
              <a:gdLst>
                <a:gd name="T0" fmla="*/ 335 w 335"/>
                <a:gd name="T1" fmla="*/ 0 h 335"/>
                <a:gd name="T2" fmla="*/ 0 w 335"/>
                <a:gd name="T3" fmla="*/ 0 h 335"/>
                <a:gd name="T4" fmla="*/ 0 w 335"/>
                <a:gd name="T5" fmla="*/ 335 h 335"/>
                <a:gd name="T6" fmla="*/ 335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3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35"/>
                    <a:pt x="0" y="335"/>
                    <a:pt x="0" y="335"/>
                  </a:cubicBezTo>
                  <a:cubicBezTo>
                    <a:pt x="181" y="326"/>
                    <a:pt x="326" y="181"/>
                    <a:pt x="33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315"/>
            <p:cNvSpPr>
              <a:spLocks/>
            </p:cNvSpPr>
            <p:nvPr/>
          </p:nvSpPr>
          <p:spPr bwMode="auto">
            <a:xfrm>
              <a:off x="3657601" y="2949575"/>
              <a:ext cx="131763" cy="133350"/>
            </a:xfrm>
            <a:custGeom>
              <a:avLst/>
              <a:gdLst>
                <a:gd name="T0" fmla="*/ 0 w 335"/>
                <a:gd name="T1" fmla="*/ 0 h 335"/>
                <a:gd name="T2" fmla="*/ 0 w 335"/>
                <a:gd name="T3" fmla="*/ 335 h 335"/>
                <a:gd name="T4" fmla="*/ 335 w 335"/>
                <a:gd name="T5" fmla="*/ 335 h 335"/>
                <a:gd name="T6" fmla="*/ 0 w 335"/>
                <a:gd name="T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335">
                  <a:moveTo>
                    <a:pt x="0" y="0"/>
                  </a:moveTo>
                  <a:cubicBezTo>
                    <a:pt x="0" y="335"/>
                    <a:pt x="0" y="335"/>
                    <a:pt x="0" y="335"/>
                  </a:cubicBezTo>
                  <a:cubicBezTo>
                    <a:pt x="335" y="335"/>
                    <a:pt x="335" y="335"/>
                    <a:pt x="335" y="335"/>
                  </a:cubicBezTo>
                  <a:cubicBezTo>
                    <a:pt x="326" y="155"/>
                    <a:pt x="181" y="9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316"/>
            <p:cNvSpPr>
              <a:spLocks noEditPoints="1"/>
            </p:cNvSpPr>
            <p:nvPr/>
          </p:nvSpPr>
          <p:spPr bwMode="auto">
            <a:xfrm>
              <a:off x="3678238" y="3111500"/>
              <a:ext cx="74613" cy="69850"/>
            </a:xfrm>
            <a:custGeom>
              <a:avLst/>
              <a:gdLst>
                <a:gd name="T0" fmla="*/ 10 w 190"/>
                <a:gd name="T1" fmla="*/ 134 h 177"/>
                <a:gd name="T2" fmla="*/ 14 w 190"/>
                <a:gd name="T3" fmla="*/ 107 h 177"/>
                <a:gd name="T4" fmla="*/ 43 w 190"/>
                <a:gd name="T5" fmla="*/ 96 h 177"/>
                <a:gd name="T6" fmla="*/ 66 w 190"/>
                <a:gd name="T7" fmla="*/ 155 h 177"/>
                <a:gd name="T8" fmla="*/ 21 w 190"/>
                <a:gd name="T9" fmla="*/ 152 h 177"/>
                <a:gd name="T10" fmla="*/ 17 w 190"/>
                <a:gd name="T11" fmla="*/ 150 h 177"/>
                <a:gd name="T12" fmla="*/ 72 w 190"/>
                <a:gd name="T13" fmla="*/ 171 h 177"/>
                <a:gd name="T14" fmla="*/ 92 w 190"/>
                <a:gd name="T15" fmla="*/ 160 h 177"/>
                <a:gd name="T16" fmla="*/ 96 w 190"/>
                <a:gd name="T17" fmla="*/ 161 h 177"/>
                <a:gd name="T18" fmla="*/ 136 w 190"/>
                <a:gd name="T19" fmla="*/ 172 h 177"/>
                <a:gd name="T20" fmla="*/ 168 w 190"/>
                <a:gd name="T21" fmla="*/ 149 h 177"/>
                <a:gd name="T22" fmla="*/ 160 w 190"/>
                <a:gd name="T23" fmla="*/ 155 h 177"/>
                <a:gd name="T24" fmla="*/ 109 w 190"/>
                <a:gd name="T25" fmla="*/ 142 h 177"/>
                <a:gd name="T26" fmla="*/ 141 w 190"/>
                <a:gd name="T27" fmla="*/ 88 h 177"/>
                <a:gd name="T28" fmla="*/ 175 w 190"/>
                <a:gd name="T29" fmla="*/ 134 h 177"/>
                <a:gd name="T30" fmla="*/ 181 w 190"/>
                <a:gd name="T31" fmla="*/ 138 h 177"/>
                <a:gd name="T32" fmla="*/ 150 w 190"/>
                <a:gd name="T33" fmla="*/ 68 h 177"/>
                <a:gd name="T34" fmla="*/ 147 w 190"/>
                <a:gd name="T35" fmla="*/ 62 h 177"/>
                <a:gd name="T36" fmla="*/ 139 w 190"/>
                <a:gd name="T37" fmla="*/ 26 h 177"/>
                <a:gd name="T38" fmla="*/ 101 w 190"/>
                <a:gd name="T39" fmla="*/ 4 h 177"/>
                <a:gd name="T40" fmla="*/ 104 w 190"/>
                <a:gd name="T41" fmla="*/ 8 h 177"/>
                <a:gd name="T42" fmla="*/ 129 w 190"/>
                <a:gd name="T43" fmla="*/ 46 h 177"/>
                <a:gd name="T44" fmla="*/ 93 w 190"/>
                <a:gd name="T45" fmla="*/ 47 h 177"/>
                <a:gd name="T46" fmla="*/ 57 w 190"/>
                <a:gd name="T47" fmla="*/ 37 h 177"/>
                <a:gd name="T48" fmla="*/ 84 w 190"/>
                <a:gd name="T49" fmla="*/ 7 h 177"/>
                <a:gd name="T50" fmla="*/ 85 w 190"/>
                <a:gd name="T51" fmla="*/ 0 h 177"/>
                <a:gd name="T52" fmla="*/ 38 w 190"/>
                <a:gd name="T53" fmla="*/ 55 h 177"/>
                <a:gd name="T54" fmla="*/ 38 w 190"/>
                <a:gd name="T55" fmla="*/ 67 h 177"/>
                <a:gd name="T56" fmla="*/ 31 w 190"/>
                <a:gd name="T57" fmla="*/ 70 h 177"/>
                <a:gd name="T58" fmla="*/ 6 w 190"/>
                <a:gd name="T59" fmla="*/ 139 h 177"/>
                <a:gd name="T60" fmla="*/ 128 w 190"/>
                <a:gd name="T61" fmla="*/ 91 h 177"/>
                <a:gd name="T62" fmla="*/ 105 w 190"/>
                <a:gd name="T63" fmla="*/ 129 h 177"/>
                <a:gd name="T64" fmla="*/ 108 w 190"/>
                <a:gd name="T65" fmla="*/ 109 h 177"/>
                <a:gd name="T66" fmla="*/ 113 w 190"/>
                <a:gd name="T67" fmla="*/ 101 h 177"/>
                <a:gd name="T68" fmla="*/ 128 w 190"/>
                <a:gd name="T69" fmla="*/ 91 h 177"/>
                <a:gd name="T70" fmla="*/ 116 w 190"/>
                <a:gd name="T71" fmla="*/ 70 h 177"/>
                <a:gd name="T72" fmla="*/ 69 w 190"/>
                <a:gd name="T73" fmla="*/ 69 h 177"/>
                <a:gd name="T74" fmla="*/ 58 w 190"/>
                <a:gd name="T75" fmla="*/ 91 h 177"/>
                <a:gd name="T76" fmla="*/ 75 w 190"/>
                <a:gd name="T77" fmla="*/ 104 h 177"/>
                <a:gd name="T78" fmla="*/ 78 w 190"/>
                <a:gd name="T79" fmla="*/ 109 h 177"/>
                <a:gd name="T80" fmla="*/ 57 w 190"/>
                <a:gd name="T81" fmla="*/ 9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177">
                  <a:moveTo>
                    <a:pt x="10" y="136"/>
                  </a:moveTo>
                  <a:cubicBezTo>
                    <a:pt x="11" y="135"/>
                    <a:pt x="11" y="135"/>
                    <a:pt x="10" y="134"/>
                  </a:cubicBezTo>
                  <a:cubicBezTo>
                    <a:pt x="10" y="132"/>
                    <a:pt x="9" y="129"/>
                    <a:pt x="9" y="127"/>
                  </a:cubicBezTo>
                  <a:cubicBezTo>
                    <a:pt x="9" y="120"/>
                    <a:pt x="11" y="113"/>
                    <a:pt x="14" y="107"/>
                  </a:cubicBezTo>
                  <a:cubicBezTo>
                    <a:pt x="20" y="96"/>
                    <a:pt x="32" y="90"/>
                    <a:pt x="44" y="89"/>
                  </a:cubicBezTo>
                  <a:cubicBezTo>
                    <a:pt x="43" y="91"/>
                    <a:pt x="43" y="94"/>
                    <a:pt x="43" y="96"/>
                  </a:cubicBezTo>
                  <a:cubicBezTo>
                    <a:pt x="43" y="118"/>
                    <a:pt x="57" y="136"/>
                    <a:pt x="77" y="143"/>
                  </a:cubicBezTo>
                  <a:cubicBezTo>
                    <a:pt x="74" y="147"/>
                    <a:pt x="71" y="152"/>
                    <a:pt x="66" y="155"/>
                  </a:cubicBezTo>
                  <a:cubicBezTo>
                    <a:pt x="57" y="161"/>
                    <a:pt x="46" y="163"/>
                    <a:pt x="35" y="160"/>
                  </a:cubicBezTo>
                  <a:cubicBezTo>
                    <a:pt x="30" y="158"/>
                    <a:pt x="25" y="155"/>
                    <a:pt x="21" y="152"/>
                  </a:cubicBezTo>
                  <a:cubicBezTo>
                    <a:pt x="19" y="150"/>
                    <a:pt x="19" y="150"/>
                    <a:pt x="19" y="150"/>
                  </a:cubicBezTo>
                  <a:cubicBezTo>
                    <a:pt x="18" y="150"/>
                    <a:pt x="18" y="150"/>
                    <a:pt x="17" y="150"/>
                  </a:cubicBezTo>
                  <a:cubicBezTo>
                    <a:pt x="16" y="151"/>
                    <a:pt x="15" y="152"/>
                    <a:pt x="14" y="153"/>
                  </a:cubicBezTo>
                  <a:cubicBezTo>
                    <a:pt x="27" y="170"/>
                    <a:pt x="51" y="177"/>
                    <a:pt x="72" y="171"/>
                  </a:cubicBezTo>
                  <a:cubicBezTo>
                    <a:pt x="78" y="169"/>
                    <a:pt x="84" y="166"/>
                    <a:pt x="88" y="163"/>
                  </a:cubicBezTo>
                  <a:cubicBezTo>
                    <a:pt x="90" y="162"/>
                    <a:pt x="91" y="161"/>
                    <a:pt x="92" y="160"/>
                  </a:cubicBezTo>
                  <a:cubicBezTo>
                    <a:pt x="93" y="159"/>
                    <a:pt x="93" y="159"/>
                    <a:pt x="94" y="159"/>
                  </a:cubicBezTo>
                  <a:cubicBezTo>
                    <a:pt x="94" y="160"/>
                    <a:pt x="95" y="160"/>
                    <a:pt x="96" y="161"/>
                  </a:cubicBezTo>
                  <a:cubicBezTo>
                    <a:pt x="98" y="163"/>
                    <a:pt x="101" y="165"/>
                    <a:pt x="104" y="167"/>
                  </a:cubicBezTo>
                  <a:cubicBezTo>
                    <a:pt x="114" y="172"/>
                    <a:pt x="125" y="174"/>
                    <a:pt x="136" y="172"/>
                  </a:cubicBezTo>
                  <a:cubicBezTo>
                    <a:pt x="150" y="171"/>
                    <a:pt x="164" y="163"/>
                    <a:pt x="172" y="152"/>
                  </a:cubicBezTo>
                  <a:cubicBezTo>
                    <a:pt x="171" y="151"/>
                    <a:pt x="169" y="150"/>
                    <a:pt x="168" y="149"/>
                  </a:cubicBezTo>
                  <a:cubicBezTo>
                    <a:pt x="167" y="149"/>
                    <a:pt x="166" y="150"/>
                    <a:pt x="165" y="151"/>
                  </a:cubicBezTo>
                  <a:cubicBezTo>
                    <a:pt x="164" y="152"/>
                    <a:pt x="162" y="154"/>
                    <a:pt x="160" y="155"/>
                  </a:cubicBezTo>
                  <a:cubicBezTo>
                    <a:pt x="151" y="161"/>
                    <a:pt x="139" y="162"/>
                    <a:pt x="129" y="159"/>
                  </a:cubicBezTo>
                  <a:cubicBezTo>
                    <a:pt x="120" y="156"/>
                    <a:pt x="113" y="150"/>
                    <a:pt x="109" y="142"/>
                  </a:cubicBezTo>
                  <a:cubicBezTo>
                    <a:pt x="128" y="136"/>
                    <a:pt x="142" y="117"/>
                    <a:pt x="142" y="96"/>
                  </a:cubicBezTo>
                  <a:cubicBezTo>
                    <a:pt x="142" y="93"/>
                    <a:pt x="142" y="91"/>
                    <a:pt x="141" y="88"/>
                  </a:cubicBezTo>
                  <a:cubicBezTo>
                    <a:pt x="158" y="89"/>
                    <a:pt x="172" y="100"/>
                    <a:pt x="176" y="117"/>
                  </a:cubicBezTo>
                  <a:cubicBezTo>
                    <a:pt x="177" y="123"/>
                    <a:pt x="177" y="129"/>
                    <a:pt x="175" y="134"/>
                  </a:cubicBezTo>
                  <a:cubicBezTo>
                    <a:pt x="175" y="136"/>
                    <a:pt x="176" y="136"/>
                    <a:pt x="177" y="136"/>
                  </a:cubicBezTo>
                  <a:cubicBezTo>
                    <a:pt x="178" y="137"/>
                    <a:pt x="179" y="138"/>
                    <a:pt x="181" y="138"/>
                  </a:cubicBezTo>
                  <a:cubicBezTo>
                    <a:pt x="190" y="113"/>
                    <a:pt x="180" y="84"/>
                    <a:pt x="157" y="71"/>
                  </a:cubicBezTo>
                  <a:cubicBezTo>
                    <a:pt x="155" y="70"/>
                    <a:pt x="153" y="68"/>
                    <a:pt x="150" y="68"/>
                  </a:cubicBezTo>
                  <a:cubicBezTo>
                    <a:pt x="149" y="67"/>
                    <a:pt x="148" y="67"/>
                    <a:pt x="146" y="66"/>
                  </a:cubicBezTo>
                  <a:cubicBezTo>
                    <a:pt x="147" y="65"/>
                    <a:pt x="147" y="63"/>
                    <a:pt x="147" y="62"/>
                  </a:cubicBezTo>
                  <a:cubicBezTo>
                    <a:pt x="148" y="57"/>
                    <a:pt x="148" y="53"/>
                    <a:pt x="147" y="48"/>
                  </a:cubicBezTo>
                  <a:cubicBezTo>
                    <a:pt x="146" y="40"/>
                    <a:pt x="144" y="32"/>
                    <a:pt x="139" y="26"/>
                  </a:cubicBezTo>
                  <a:cubicBezTo>
                    <a:pt x="131" y="12"/>
                    <a:pt x="117" y="3"/>
                    <a:pt x="101" y="0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7"/>
                    <a:pt x="103" y="7"/>
                    <a:pt x="104" y="8"/>
                  </a:cubicBezTo>
                  <a:cubicBezTo>
                    <a:pt x="110" y="9"/>
                    <a:pt x="115" y="12"/>
                    <a:pt x="119" y="16"/>
                  </a:cubicBezTo>
                  <a:cubicBezTo>
                    <a:pt x="126" y="24"/>
                    <a:pt x="130" y="35"/>
                    <a:pt x="129" y="46"/>
                  </a:cubicBezTo>
                  <a:cubicBezTo>
                    <a:pt x="128" y="50"/>
                    <a:pt x="127" y="55"/>
                    <a:pt x="125" y="59"/>
                  </a:cubicBezTo>
                  <a:cubicBezTo>
                    <a:pt x="116" y="51"/>
                    <a:pt x="105" y="47"/>
                    <a:pt x="93" y="47"/>
                  </a:cubicBezTo>
                  <a:cubicBezTo>
                    <a:pt x="80" y="47"/>
                    <a:pt x="69" y="51"/>
                    <a:pt x="61" y="58"/>
                  </a:cubicBezTo>
                  <a:cubicBezTo>
                    <a:pt x="58" y="52"/>
                    <a:pt x="56" y="45"/>
                    <a:pt x="57" y="37"/>
                  </a:cubicBezTo>
                  <a:cubicBezTo>
                    <a:pt x="58" y="28"/>
                    <a:pt x="63" y="20"/>
                    <a:pt x="70" y="14"/>
                  </a:cubicBezTo>
                  <a:cubicBezTo>
                    <a:pt x="74" y="11"/>
                    <a:pt x="79" y="8"/>
                    <a:pt x="84" y="7"/>
                  </a:cubicBezTo>
                  <a:cubicBezTo>
                    <a:pt x="85" y="6"/>
                    <a:pt x="85" y="5"/>
                    <a:pt x="85" y="4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4" y="3"/>
                    <a:pt x="46" y="19"/>
                    <a:pt x="40" y="39"/>
                  </a:cubicBezTo>
                  <a:cubicBezTo>
                    <a:pt x="39" y="44"/>
                    <a:pt x="38" y="50"/>
                    <a:pt x="38" y="55"/>
                  </a:cubicBezTo>
                  <a:cubicBezTo>
                    <a:pt x="38" y="59"/>
                    <a:pt x="39" y="62"/>
                    <a:pt x="39" y="66"/>
                  </a:cubicBezTo>
                  <a:cubicBezTo>
                    <a:pt x="40" y="67"/>
                    <a:pt x="39" y="67"/>
                    <a:pt x="38" y="67"/>
                  </a:cubicBezTo>
                  <a:cubicBezTo>
                    <a:pt x="37" y="67"/>
                    <a:pt x="37" y="68"/>
                    <a:pt x="36" y="68"/>
                  </a:cubicBezTo>
                  <a:cubicBezTo>
                    <a:pt x="34" y="69"/>
                    <a:pt x="32" y="70"/>
                    <a:pt x="31" y="70"/>
                  </a:cubicBezTo>
                  <a:cubicBezTo>
                    <a:pt x="21" y="76"/>
                    <a:pt x="13" y="84"/>
                    <a:pt x="8" y="93"/>
                  </a:cubicBezTo>
                  <a:cubicBezTo>
                    <a:pt x="1" y="107"/>
                    <a:pt x="0" y="124"/>
                    <a:pt x="6" y="139"/>
                  </a:cubicBezTo>
                  <a:cubicBezTo>
                    <a:pt x="7" y="138"/>
                    <a:pt x="9" y="137"/>
                    <a:pt x="10" y="136"/>
                  </a:cubicBezTo>
                  <a:close/>
                  <a:moveTo>
                    <a:pt x="128" y="91"/>
                  </a:moveTo>
                  <a:cubicBezTo>
                    <a:pt x="128" y="92"/>
                    <a:pt x="128" y="94"/>
                    <a:pt x="128" y="96"/>
                  </a:cubicBezTo>
                  <a:cubicBezTo>
                    <a:pt x="128" y="111"/>
                    <a:pt x="118" y="124"/>
                    <a:pt x="105" y="129"/>
                  </a:cubicBezTo>
                  <a:cubicBezTo>
                    <a:pt x="104" y="125"/>
                    <a:pt x="104" y="121"/>
                    <a:pt x="105" y="117"/>
                  </a:cubicBezTo>
                  <a:cubicBezTo>
                    <a:pt x="106" y="114"/>
                    <a:pt x="107" y="111"/>
                    <a:pt x="108" y="109"/>
                  </a:cubicBezTo>
                  <a:cubicBezTo>
                    <a:pt x="109" y="107"/>
                    <a:pt x="110" y="105"/>
                    <a:pt x="112" y="103"/>
                  </a:cubicBezTo>
                  <a:cubicBezTo>
                    <a:pt x="112" y="102"/>
                    <a:pt x="113" y="102"/>
                    <a:pt x="113" y="101"/>
                  </a:cubicBezTo>
                  <a:cubicBezTo>
                    <a:pt x="115" y="98"/>
                    <a:pt x="118" y="96"/>
                    <a:pt x="122" y="93"/>
                  </a:cubicBezTo>
                  <a:cubicBezTo>
                    <a:pt x="124" y="92"/>
                    <a:pt x="126" y="91"/>
                    <a:pt x="128" y="91"/>
                  </a:cubicBezTo>
                  <a:close/>
                  <a:moveTo>
                    <a:pt x="93" y="60"/>
                  </a:moveTo>
                  <a:cubicBezTo>
                    <a:pt x="102" y="60"/>
                    <a:pt x="110" y="64"/>
                    <a:pt x="116" y="70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1" y="73"/>
                    <a:pt x="91" y="86"/>
                    <a:pt x="69" y="69"/>
                  </a:cubicBezTo>
                  <a:cubicBezTo>
                    <a:pt x="76" y="64"/>
                    <a:pt x="84" y="60"/>
                    <a:pt x="93" y="60"/>
                  </a:cubicBezTo>
                  <a:close/>
                  <a:moveTo>
                    <a:pt x="58" y="91"/>
                  </a:moveTo>
                  <a:cubicBezTo>
                    <a:pt x="62" y="92"/>
                    <a:pt x="67" y="95"/>
                    <a:pt x="70" y="99"/>
                  </a:cubicBezTo>
                  <a:cubicBezTo>
                    <a:pt x="71" y="99"/>
                    <a:pt x="73" y="102"/>
                    <a:pt x="75" y="104"/>
                  </a:cubicBezTo>
                  <a:cubicBezTo>
                    <a:pt x="76" y="105"/>
                    <a:pt x="77" y="107"/>
                    <a:pt x="78" y="109"/>
                  </a:cubicBezTo>
                  <a:cubicBezTo>
                    <a:pt x="78" y="109"/>
                    <a:pt x="78" y="109"/>
                    <a:pt x="78" y="109"/>
                  </a:cubicBezTo>
                  <a:cubicBezTo>
                    <a:pt x="80" y="114"/>
                    <a:pt x="82" y="121"/>
                    <a:pt x="81" y="129"/>
                  </a:cubicBezTo>
                  <a:cubicBezTo>
                    <a:pt x="67" y="125"/>
                    <a:pt x="57" y="111"/>
                    <a:pt x="57" y="96"/>
                  </a:cubicBezTo>
                  <a:cubicBezTo>
                    <a:pt x="57" y="94"/>
                    <a:pt x="57" y="92"/>
                    <a:pt x="58" y="9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317"/>
            <p:cNvSpPr>
              <a:spLocks/>
            </p:cNvSpPr>
            <p:nvPr/>
          </p:nvSpPr>
          <p:spPr bwMode="auto">
            <a:xfrm>
              <a:off x="3552826" y="3001963"/>
              <a:ext cx="66675" cy="65088"/>
            </a:xfrm>
            <a:custGeom>
              <a:avLst/>
              <a:gdLst>
                <a:gd name="T0" fmla="*/ 22 w 170"/>
                <a:gd name="T1" fmla="*/ 163 h 164"/>
                <a:gd name="T2" fmla="*/ 28 w 170"/>
                <a:gd name="T3" fmla="*/ 160 h 164"/>
                <a:gd name="T4" fmla="*/ 35 w 170"/>
                <a:gd name="T5" fmla="*/ 146 h 164"/>
                <a:gd name="T6" fmla="*/ 45 w 170"/>
                <a:gd name="T7" fmla="*/ 102 h 164"/>
                <a:gd name="T8" fmla="*/ 81 w 170"/>
                <a:gd name="T9" fmla="*/ 96 h 164"/>
                <a:gd name="T10" fmla="*/ 144 w 170"/>
                <a:gd name="T11" fmla="*/ 83 h 164"/>
                <a:gd name="T12" fmla="*/ 165 w 170"/>
                <a:gd name="T13" fmla="*/ 14 h 164"/>
                <a:gd name="T14" fmla="*/ 149 w 170"/>
                <a:gd name="T15" fmla="*/ 1 h 164"/>
                <a:gd name="T16" fmla="*/ 136 w 170"/>
                <a:gd name="T17" fmla="*/ 17 h 164"/>
                <a:gd name="T18" fmla="*/ 124 w 170"/>
                <a:gd name="T19" fmla="*/ 61 h 164"/>
                <a:gd name="T20" fmla="*/ 86 w 170"/>
                <a:gd name="T21" fmla="*/ 68 h 164"/>
                <a:gd name="T22" fmla="*/ 25 w 170"/>
                <a:gd name="T23" fmla="*/ 81 h 164"/>
                <a:gd name="T24" fmla="*/ 6 w 170"/>
                <a:gd name="T25" fmla="*/ 150 h 164"/>
                <a:gd name="T26" fmla="*/ 22 w 170"/>
                <a:gd name="T27" fmla="*/ 16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0" h="164">
                  <a:moveTo>
                    <a:pt x="22" y="163"/>
                  </a:moveTo>
                  <a:cubicBezTo>
                    <a:pt x="24" y="162"/>
                    <a:pt x="26" y="162"/>
                    <a:pt x="28" y="160"/>
                  </a:cubicBezTo>
                  <a:cubicBezTo>
                    <a:pt x="33" y="157"/>
                    <a:pt x="35" y="152"/>
                    <a:pt x="35" y="146"/>
                  </a:cubicBezTo>
                  <a:cubicBezTo>
                    <a:pt x="34" y="138"/>
                    <a:pt x="33" y="114"/>
                    <a:pt x="45" y="102"/>
                  </a:cubicBezTo>
                  <a:cubicBezTo>
                    <a:pt x="53" y="95"/>
                    <a:pt x="65" y="93"/>
                    <a:pt x="81" y="96"/>
                  </a:cubicBezTo>
                  <a:cubicBezTo>
                    <a:pt x="108" y="101"/>
                    <a:pt x="129" y="97"/>
                    <a:pt x="144" y="83"/>
                  </a:cubicBezTo>
                  <a:cubicBezTo>
                    <a:pt x="170" y="58"/>
                    <a:pt x="166" y="15"/>
                    <a:pt x="165" y="14"/>
                  </a:cubicBezTo>
                  <a:cubicBezTo>
                    <a:pt x="164" y="6"/>
                    <a:pt x="157" y="0"/>
                    <a:pt x="149" y="1"/>
                  </a:cubicBezTo>
                  <a:cubicBezTo>
                    <a:pt x="141" y="2"/>
                    <a:pt x="135" y="9"/>
                    <a:pt x="136" y="17"/>
                  </a:cubicBezTo>
                  <a:cubicBezTo>
                    <a:pt x="137" y="25"/>
                    <a:pt x="137" y="49"/>
                    <a:pt x="124" y="61"/>
                  </a:cubicBezTo>
                  <a:cubicBezTo>
                    <a:pt x="116" y="69"/>
                    <a:pt x="103" y="71"/>
                    <a:pt x="86" y="68"/>
                  </a:cubicBezTo>
                  <a:cubicBezTo>
                    <a:pt x="60" y="63"/>
                    <a:pt x="40" y="67"/>
                    <a:pt x="25" y="81"/>
                  </a:cubicBezTo>
                  <a:cubicBezTo>
                    <a:pt x="0" y="105"/>
                    <a:pt x="5" y="146"/>
                    <a:pt x="6" y="150"/>
                  </a:cubicBezTo>
                  <a:cubicBezTo>
                    <a:pt x="7" y="158"/>
                    <a:pt x="14" y="164"/>
                    <a:pt x="22" y="16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18"/>
            <p:cNvSpPr>
              <a:spLocks/>
            </p:cNvSpPr>
            <p:nvPr/>
          </p:nvSpPr>
          <p:spPr bwMode="auto">
            <a:xfrm>
              <a:off x="3551238" y="3111500"/>
              <a:ext cx="74613" cy="77788"/>
            </a:xfrm>
            <a:custGeom>
              <a:avLst/>
              <a:gdLst>
                <a:gd name="T0" fmla="*/ 0 w 187"/>
                <a:gd name="T1" fmla="*/ 180 h 195"/>
                <a:gd name="T2" fmla="*/ 12 w 187"/>
                <a:gd name="T3" fmla="*/ 186 h 195"/>
                <a:gd name="T4" fmla="*/ 29 w 187"/>
                <a:gd name="T5" fmla="*/ 153 h 195"/>
                <a:gd name="T6" fmla="*/ 46 w 187"/>
                <a:gd name="T7" fmla="*/ 146 h 195"/>
                <a:gd name="T8" fmla="*/ 93 w 187"/>
                <a:gd name="T9" fmla="*/ 195 h 195"/>
                <a:gd name="T10" fmla="*/ 141 w 187"/>
                <a:gd name="T11" fmla="*/ 146 h 195"/>
                <a:gd name="T12" fmla="*/ 159 w 187"/>
                <a:gd name="T13" fmla="*/ 153 h 195"/>
                <a:gd name="T14" fmla="*/ 176 w 187"/>
                <a:gd name="T15" fmla="*/ 186 h 195"/>
                <a:gd name="T16" fmla="*/ 187 w 187"/>
                <a:gd name="T17" fmla="*/ 180 h 195"/>
                <a:gd name="T18" fmla="*/ 168 w 187"/>
                <a:gd name="T19" fmla="*/ 143 h 195"/>
                <a:gd name="T20" fmla="*/ 144 w 187"/>
                <a:gd name="T21" fmla="*/ 133 h 195"/>
                <a:gd name="T22" fmla="*/ 146 w 187"/>
                <a:gd name="T23" fmla="*/ 117 h 195"/>
                <a:gd name="T24" fmla="*/ 187 w 187"/>
                <a:gd name="T25" fmla="*/ 117 h 195"/>
                <a:gd name="T26" fmla="*/ 187 w 187"/>
                <a:gd name="T27" fmla="*/ 104 h 195"/>
                <a:gd name="T28" fmla="*/ 146 w 187"/>
                <a:gd name="T29" fmla="*/ 104 h 195"/>
                <a:gd name="T30" fmla="*/ 143 w 187"/>
                <a:gd name="T31" fmla="*/ 82 h 195"/>
                <a:gd name="T32" fmla="*/ 168 w 187"/>
                <a:gd name="T33" fmla="*/ 71 h 195"/>
                <a:gd name="T34" fmla="*/ 187 w 187"/>
                <a:gd name="T35" fmla="*/ 34 h 195"/>
                <a:gd name="T36" fmla="*/ 176 w 187"/>
                <a:gd name="T37" fmla="*/ 28 h 195"/>
                <a:gd name="T38" fmla="*/ 159 w 187"/>
                <a:gd name="T39" fmla="*/ 61 h 195"/>
                <a:gd name="T40" fmla="*/ 140 w 187"/>
                <a:gd name="T41" fmla="*/ 69 h 195"/>
                <a:gd name="T42" fmla="*/ 119 w 187"/>
                <a:gd name="T43" fmla="*/ 35 h 195"/>
                <a:gd name="T44" fmla="*/ 134 w 187"/>
                <a:gd name="T45" fmla="*/ 6 h 195"/>
                <a:gd name="T46" fmla="*/ 122 w 187"/>
                <a:gd name="T47" fmla="*/ 0 h 195"/>
                <a:gd name="T48" fmla="*/ 108 w 187"/>
                <a:gd name="T49" fmla="*/ 28 h 195"/>
                <a:gd name="T50" fmla="*/ 93 w 187"/>
                <a:gd name="T51" fmla="*/ 25 h 195"/>
                <a:gd name="T52" fmla="*/ 80 w 187"/>
                <a:gd name="T53" fmla="*/ 28 h 195"/>
                <a:gd name="T54" fmla="*/ 65 w 187"/>
                <a:gd name="T55" fmla="*/ 0 h 195"/>
                <a:gd name="T56" fmla="*/ 54 w 187"/>
                <a:gd name="T57" fmla="*/ 6 h 195"/>
                <a:gd name="T58" fmla="*/ 69 w 187"/>
                <a:gd name="T59" fmla="*/ 35 h 195"/>
                <a:gd name="T60" fmla="*/ 47 w 187"/>
                <a:gd name="T61" fmla="*/ 69 h 195"/>
                <a:gd name="T62" fmla="*/ 29 w 187"/>
                <a:gd name="T63" fmla="*/ 61 h 195"/>
                <a:gd name="T64" fmla="*/ 12 w 187"/>
                <a:gd name="T65" fmla="*/ 28 h 195"/>
                <a:gd name="T66" fmla="*/ 0 w 187"/>
                <a:gd name="T67" fmla="*/ 34 h 195"/>
                <a:gd name="T68" fmla="*/ 19 w 187"/>
                <a:gd name="T69" fmla="*/ 71 h 195"/>
                <a:gd name="T70" fmla="*/ 44 w 187"/>
                <a:gd name="T71" fmla="*/ 82 h 195"/>
                <a:gd name="T72" fmla="*/ 41 w 187"/>
                <a:gd name="T73" fmla="*/ 104 h 195"/>
                <a:gd name="T74" fmla="*/ 0 w 187"/>
                <a:gd name="T75" fmla="*/ 104 h 195"/>
                <a:gd name="T76" fmla="*/ 0 w 187"/>
                <a:gd name="T77" fmla="*/ 117 h 195"/>
                <a:gd name="T78" fmla="*/ 41 w 187"/>
                <a:gd name="T79" fmla="*/ 117 h 195"/>
                <a:gd name="T80" fmla="*/ 43 w 187"/>
                <a:gd name="T81" fmla="*/ 133 h 195"/>
                <a:gd name="T82" fmla="*/ 19 w 187"/>
                <a:gd name="T83" fmla="*/ 143 h 195"/>
                <a:gd name="T84" fmla="*/ 0 w 187"/>
                <a:gd name="T85" fmla="*/ 18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7" h="195">
                  <a:moveTo>
                    <a:pt x="0" y="180"/>
                  </a:moveTo>
                  <a:cubicBezTo>
                    <a:pt x="12" y="186"/>
                    <a:pt x="12" y="186"/>
                    <a:pt x="12" y="186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54" y="175"/>
                    <a:pt x="72" y="195"/>
                    <a:pt x="93" y="195"/>
                  </a:cubicBezTo>
                  <a:cubicBezTo>
                    <a:pt x="115" y="195"/>
                    <a:pt x="133" y="175"/>
                    <a:pt x="141" y="146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76" y="186"/>
                    <a:pt x="176" y="186"/>
                    <a:pt x="176" y="186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44" y="133"/>
                    <a:pt x="144" y="133"/>
                    <a:pt x="144" y="133"/>
                  </a:cubicBezTo>
                  <a:cubicBezTo>
                    <a:pt x="145" y="128"/>
                    <a:pt x="146" y="122"/>
                    <a:pt x="146" y="117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7" y="104"/>
                    <a:pt x="187" y="104"/>
                    <a:pt x="187" y="104"/>
                  </a:cubicBezTo>
                  <a:cubicBezTo>
                    <a:pt x="146" y="104"/>
                    <a:pt x="146" y="104"/>
                    <a:pt x="146" y="104"/>
                  </a:cubicBezTo>
                  <a:cubicBezTo>
                    <a:pt x="146" y="96"/>
                    <a:pt x="145" y="89"/>
                    <a:pt x="143" y="82"/>
                  </a:cubicBezTo>
                  <a:cubicBezTo>
                    <a:pt x="168" y="71"/>
                    <a:pt x="168" y="71"/>
                    <a:pt x="168" y="71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76" y="28"/>
                    <a:pt x="176" y="28"/>
                    <a:pt x="176" y="28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35" y="55"/>
                    <a:pt x="128" y="43"/>
                    <a:pt x="119" y="35"/>
                  </a:cubicBezTo>
                  <a:cubicBezTo>
                    <a:pt x="134" y="6"/>
                    <a:pt x="134" y="6"/>
                    <a:pt x="134" y="6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3" y="26"/>
                    <a:pt x="98" y="25"/>
                    <a:pt x="93" y="25"/>
                  </a:cubicBezTo>
                  <a:cubicBezTo>
                    <a:pt x="89" y="25"/>
                    <a:pt x="84" y="26"/>
                    <a:pt x="80" y="28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69" y="35"/>
                    <a:pt x="69" y="35"/>
                    <a:pt x="69" y="35"/>
                  </a:cubicBezTo>
                  <a:cubicBezTo>
                    <a:pt x="60" y="43"/>
                    <a:pt x="52" y="55"/>
                    <a:pt x="47" y="69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44" y="82"/>
                    <a:pt x="44" y="82"/>
                    <a:pt x="44" y="82"/>
                  </a:cubicBezTo>
                  <a:cubicBezTo>
                    <a:pt x="42" y="89"/>
                    <a:pt x="41" y="96"/>
                    <a:pt x="41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41" y="122"/>
                    <a:pt x="42" y="128"/>
                    <a:pt x="43" y="133"/>
                  </a:cubicBezTo>
                  <a:cubicBezTo>
                    <a:pt x="19" y="143"/>
                    <a:pt x="19" y="143"/>
                    <a:pt x="19" y="143"/>
                  </a:cubicBezTo>
                  <a:lnTo>
                    <a:pt x="0" y="18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319"/>
            <p:cNvSpPr>
              <a:spLocks/>
            </p:cNvSpPr>
            <p:nvPr/>
          </p:nvSpPr>
          <p:spPr bwMode="auto">
            <a:xfrm>
              <a:off x="3671888" y="2986088"/>
              <a:ext cx="96838" cy="96838"/>
            </a:xfrm>
            <a:custGeom>
              <a:avLst/>
              <a:gdLst>
                <a:gd name="T0" fmla="*/ 245 w 245"/>
                <a:gd name="T1" fmla="*/ 243 h 243"/>
                <a:gd name="T2" fmla="*/ 61 w 245"/>
                <a:gd name="T3" fmla="*/ 35 h 243"/>
                <a:gd name="T4" fmla="*/ 69 w 245"/>
                <a:gd name="T5" fmla="*/ 49 h 243"/>
                <a:gd name="T6" fmla="*/ 0 w 245"/>
                <a:gd name="T7" fmla="*/ 149 h 243"/>
                <a:gd name="T8" fmla="*/ 22 w 245"/>
                <a:gd name="T9" fmla="*/ 174 h 243"/>
                <a:gd name="T10" fmla="*/ 92 w 245"/>
                <a:gd name="T11" fmla="*/ 130 h 243"/>
                <a:gd name="T12" fmla="*/ 74 w 245"/>
                <a:gd name="T13" fmla="*/ 243 h 243"/>
                <a:gd name="T14" fmla="*/ 245 w 245"/>
                <a:gd name="T15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243">
                  <a:moveTo>
                    <a:pt x="245" y="243"/>
                  </a:moveTo>
                  <a:cubicBezTo>
                    <a:pt x="204" y="0"/>
                    <a:pt x="61" y="35"/>
                    <a:pt x="61" y="35"/>
                  </a:cubicBezTo>
                  <a:cubicBezTo>
                    <a:pt x="69" y="49"/>
                    <a:pt x="69" y="49"/>
                    <a:pt x="69" y="4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22" y="174"/>
                    <a:pt x="22" y="174"/>
                    <a:pt x="22" y="174"/>
                  </a:cubicBezTo>
                  <a:cubicBezTo>
                    <a:pt x="92" y="130"/>
                    <a:pt x="92" y="130"/>
                    <a:pt x="92" y="130"/>
                  </a:cubicBezTo>
                  <a:cubicBezTo>
                    <a:pt x="74" y="243"/>
                    <a:pt x="74" y="243"/>
                    <a:pt x="74" y="243"/>
                  </a:cubicBezTo>
                  <a:lnTo>
                    <a:pt x="245" y="2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320"/>
            <p:cNvSpPr>
              <a:spLocks noEditPoints="1"/>
            </p:cNvSpPr>
            <p:nvPr/>
          </p:nvSpPr>
          <p:spPr bwMode="auto">
            <a:xfrm>
              <a:off x="3495676" y="2935288"/>
              <a:ext cx="307975" cy="307975"/>
            </a:xfrm>
            <a:custGeom>
              <a:avLst/>
              <a:gdLst>
                <a:gd name="T0" fmla="*/ 387 w 775"/>
                <a:gd name="T1" fmla="*/ 0 h 775"/>
                <a:gd name="T2" fmla="*/ 0 w 775"/>
                <a:gd name="T3" fmla="*/ 388 h 775"/>
                <a:gd name="T4" fmla="*/ 387 w 775"/>
                <a:gd name="T5" fmla="*/ 775 h 775"/>
                <a:gd name="T6" fmla="*/ 775 w 775"/>
                <a:gd name="T7" fmla="*/ 388 h 775"/>
                <a:gd name="T8" fmla="*/ 387 w 775"/>
                <a:gd name="T9" fmla="*/ 0 h 775"/>
                <a:gd name="T10" fmla="*/ 370 w 775"/>
                <a:gd name="T11" fmla="*/ 740 h 775"/>
                <a:gd name="T12" fmla="*/ 35 w 775"/>
                <a:gd name="T13" fmla="*/ 405 h 775"/>
                <a:gd name="T14" fmla="*/ 370 w 775"/>
                <a:gd name="T15" fmla="*/ 405 h 775"/>
                <a:gd name="T16" fmla="*/ 370 w 775"/>
                <a:gd name="T17" fmla="*/ 740 h 775"/>
                <a:gd name="T18" fmla="*/ 370 w 775"/>
                <a:gd name="T19" fmla="*/ 370 h 775"/>
                <a:gd name="T20" fmla="*/ 35 w 775"/>
                <a:gd name="T21" fmla="*/ 370 h 775"/>
                <a:gd name="T22" fmla="*/ 370 w 775"/>
                <a:gd name="T23" fmla="*/ 35 h 775"/>
                <a:gd name="T24" fmla="*/ 370 w 775"/>
                <a:gd name="T25" fmla="*/ 370 h 775"/>
                <a:gd name="T26" fmla="*/ 405 w 775"/>
                <a:gd name="T27" fmla="*/ 370 h 775"/>
                <a:gd name="T28" fmla="*/ 405 w 775"/>
                <a:gd name="T29" fmla="*/ 35 h 775"/>
                <a:gd name="T30" fmla="*/ 740 w 775"/>
                <a:gd name="T31" fmla="*/ 370 h 775"/>
                <a:gd name="T32" fmla="*/ 405 w 775"/>
                <a:gd name="T33" fmla="*/ 370 h 775"/>
                <a:gd name="T34" fmla="*/ 405 w 775"/>
                <a:gd name="T35" fmla="*/ 740 h 775"/>
                <a:gd name="T36" fmla="*/ 405 w 775"/>
                <a:gd name="T37" fmla="*/ 405 h 775"/>
                <a:gd name="T38" fmla="*/ 740 w 775"/>
                <a:gd name="T39" fmla="*/ 405 h 775"/>
                <a:gd name="T40" fmla="*/ 405 w 775"/>
                <a:gd name="T41" fmla="*/ 74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5" h="775">
                  <a:moveTo>
                    <a:pt x="387" y="0"/>
                  </a:moveTo>
                  <a:cubicBezTo>
                    <a:pt x="174" y="0"/>
                    <a:pt x="0" y="174"/>
                    <a:pt x="0" y="388"/>
                  </a:cubicBezTo>
                  <a:cubicBezTo>
                    <a:pt x="0" y="601"/>
                    <a:pt x="174" y="775"/>
                    <a:pt x="387" y="775"/>
                  </a:cubicBezTo>
                  <a:cubicBezTo>
                    <a:pt x="601" y="775"/>
                    <a:pt x="775" y="601"/>
                    <a:pt x="775" y="388"/>
                  </a:cubicBezTo>
                  <a:cubicBezTo>
                    <a:pt x="775" y="174"/>
                    <a:pt x="601" y="0"/>
                    <a:pt x="387" y="0"/>
                  </a:cubicBezTo>
                  <a:close/>
                  <a:moveTo>
                    <a:pt x="370" y="740"/>
                  </a:moveTo>
                  <a:cubicBezTo>
                    <a:pt x="189" y="731"/>
                    <a:pt x="44" y="586"/>
                    <a:pt x="35" y="405"/>
                  </a:cubicBezTo>
                  <a:cubicBezTo>
                    <a:pt x="370" y="405"/>
                    <a:pt x="370" y="405"/>
                    <a:pt x="370" y="405"/>
                  </a:cubicBezTo>
                  <a:lnTo>
                    <a:pt x="370" y="740"/>
                  </a:lnTo>
                  <a:close/>
                  <a:moveTo>
                    <a:pt x="370" y="370"/>
                  </a:moveTo>
                  <a:cubicBezTo>
                    <a:pt x="35" y="370"/>
                    <a:pt x="35" y="370"/>
                    <a:pt x="35" y="370"/>
                  </a:cubicBezTo>
                  <a:cubicBezTo>
                    <a:pt x="44" y="190"/>
                    <a:pt x="189" y="44"/>
                    <a:pt x="370" y="35"/>
                  </a:cubicBezTo>
                  <a:lnTo>
                    <a:pt x="370" y="370"/>
                  </a:lnTo>
                  <a:close/>
                  <a:moveTo>
                    <a:pt x="405" y="370"/>
                  </a:moveTo>
                  <a:cubicBezTo>
                    <a:pt x="405" y="35"/>
                    <a:pt x="405" y="35"/>
                    <a:pt x="405" y="35"/>
                  </a:cubicBezTo>
                  <a:cubicBezTo>
                    <a:pt x="586" y="44"/>
                    <a:pt x="731" y="190"/>
                    <a:pt x="740" y="370"/>
                  </a:cubicBezTo>
                  <a:lnTo>
                    <a:pt x="405" y="370"/>
                  </a:lnTo>
                  <a:close/>
                  <a:moveTo>
                    <a:pt x="405" y="740"/>
                  </a:moveTo>
                  <a:cubicBezTo>
                    <a:pt x="405" y="405"/>
                    <a:pt x="405" y="405"/>
                    <a:pt x="405" y="405"/>
                  </a:cubicBezTo>
                  <a:cubicBezTo>
                    <a:pt x="740" y="405"/>
                    <a:pt x="740" y="405"/>
                    <a:pt x="740" y="405"/>
                  </a:cubicBezTo>
                  <a:cubicBezTo>
                    <a:pt x="731" y="586"/>
                    <a:pt x="586" y="731"/>
                    <a:pt x="405" y="74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4310063" y="2954312"/>
            <a:ext cx="298451" cy="250826"/>
            <a:chOff x="4310063" y="2962275"/>
            <a:chExt cx="298451" cy="250826"/>
          </a:xfrm>
        </p:grpSpPr>
        <p:sp>
          <p:nvSpPr>
            <p:cNvPr id="448" name="Freeform 321"/>
            <p:cNvSpPr>
              <a:spLocks/>
            </p:cNvSpPr>
            <p:nvPr/>
          </p:nvSpPr>
          <p:spPr bwMode="auto">
            <a:xfrm>
              <a:off x="4324351" y="2978150"/>
              <a:ext cx="180975" cy="147638"/>
            </a:xfrm>
            <a:custGeom>
              <a:avLst/>
              <a:gdLst>
                <a:gd name="T0" fmla="*/ 28 w 114"/>
                <a:gd name="T1" fmla="*/ 77 h 93"/>
                <a:gd name="T2" fmla="*/ 18 w 114"/>
                <a:gd name="T3" fmla="*/ 93 h 93"/>
                <a:gd name="T4" fmla="*/ 18 w 114"/>
                <a:gd name="T5" fmla="*/ 77 h 93"/>
                <a:gd name="T6" fmla="*/ 0 w 114"/>
                <a:gd name="T7" fmla="*/ 77 h 93"/>
                <a:gd name="T8" fmla="*/ 0 w 114"/>
                <a:gd name="T9" fmla="*/ 0 h 93"/>
                <a:gd name="T10" fmla="*/ 114 w 114"/>
                <a:gd name="T11" fmla="*/ 0 h 93"/>
                <a:gd name="T12" fmla="*/ 114 w 114"/>
                <a:gd name="T13" fmla="*/ 13 h 93"/>
                <a:gd name="T14" fmla="*/ 46 w 114"/>
                <a:gd name="T15" fmla="*/ 13 h 93"/>
                <a:gd name="T16" fmla="*/ 46 w 114"/>
                <a:gd name="T17" fmla="*/ 77 h 93"/>
                <a:gd name="T18" fmla="*/ 28 w 114"/>
                <a:gd name="T19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28" y="77"/>
                  </a:moveTo>
                  <a:lnTo>
                    <a:pt x="18" y="93"/>
                  </a:lnTo>
                  <a:lnTo>
                    <a:pt x="18" y="77"/>
                  </a:lnTo>
                  <a:lnTo>
                    <a:pt x="0" y="77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4" y="13"/>
                  </a:lnTo>
                  <a:lnTo>
                    <a:pt x="46" y="13"/>
                  </a:lnTo>
                  <a:lnTo>
                    <a:pt x="46" y="77"/>
                  </a:lnTo>
                  <a:lnTo>
                    <a:pt x="28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322"/>
            <p:cNvSpPr>
              <a:spLocks/>
            </p:cNvSpPr>
            <p:nvPr/>
          </p:nvSpPr>
          <p:spPr bwMode="auto">
            <a:xfrm>
              <a:off x="4324351" y="2978150"/>
              <a:ext cx="180975" cy="147638"/>
            </a:xfrm>
            <a:custGeom>
              <a:avLst/>
              <a:gdLst>
                <a:gd name="T0" fmla="*/ 28 w 114"/>
                <a:gd name="T1" fmla="*/ 77 h 93"/>
                <a:gd name="T2" fmla="*/ 18 w 114"/>
                <a:gd name="T3" fmla="*/ 93 h 93"/>
                <a:gd name="T4" fmla="*/ 18 w 114"/>
                <a:gd name="T5" fmla="*/ 77 h 93"/>
                <a:gd name="T6" fmla="*/ 0 w 114"/>
                <a:gd name="T7" fmla="*/ 77 h 93"/>
                <a:gd name="T8" fmla="*/ 0 w 114"/>
                <a:gd name="T9" fmla="*/ 0 h 93"/>
                <a:gd name="T10" fmla="*/ 114 w 114"/>
                <a:gd name="T11" fmla="*/ 0 h 93"/>
                <a:gd name="T12" fmla="*/ 114 w 114"/>
                <a:gd name="T13" fmla="*/ 13 h 93"/>
                <a:gd name="T14" fmla="*/ 46 w 114"/>
                <a:gd name="T15" fmla="*/ 13 h 93"/>
                <a:gd name="T16" fmla="*/ 46 w 114"/>
                <a:gd name="T17" fmla="*/ 77 h 93"/>
                <a:gd name="T18" fmla="*/ 28 w 114"/>
                <a:gd name="T19" fmla="*/ 77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28" y="77"/>
                  </a:moveTo>
                  <a:lnTo>
                    <a:pt x="18" y="93"/>
                  </a:lnTo>
                  <a:lnTo>
                    <a:pt x="18" y="77"/>
                  </a:lnTo>
                  <a:lnTo>
                    <a:pt x="0" y="77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4" y="13"/>
                  </a:lnTo>
                  <a:lnTo>
                    <a:pt x="46" y="13"/>
                  </a:lnTo>
                  <a:lnTo>
                    <a:pt x="46" y="77"/>
                  </a:lnTo>
                  <a:lnTo>
                    <a:pt x="28" y="7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Rectangle 323"/>
            <p:cNvSpPr>
              <a:spLocks noChangeArrowheads="1"/>
            </p:cNvSpPr>
            <p:nvPr/>
          </p:nvSpPr>
          <p:spPr bwMode="auto">
            <a:xfrm>
              <a:off x="4411663" y="3013075"/>
              <a:ext cx="93663" cy="87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Rectangle 324"/>
            <p:cNvSpPr>
              <a:spLocks noChangeArrowheads="1"/>
            </p:cNvSpPr>
            <p:nvPr/>
          </p:nvSpPr>
          <p:spPr bwMode="auto">
            <a:xfrm>
              <a:off x="4411663" y="3013075"/>
              <a:ext cx="93663" cy="87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325"/>
            <p:cNvSpPr>
              <a:spLocks/>
            </p:cNvSpPr>
            <p:nvPr/>
          </p:nvSpPr>
          <p:spPr bwMode="auto">
            <a:xfrm>
              <a:off x="4411663" y="3013075"/>
              <a:ext cx="180975" cy="147638"/>
            </a:xfrm>
            <a:custGeom>
              <a:avLst/>
              <a:gdLst>
                <a:gd name="T0" fmla="*/ 114 w 114"/>
                <a:gd name="T1" fmla="*/ 78 h 93"/>
                <a:gd name="T2" fmla="*/ 97 w 114"/>
                <a:gd name="T3" fmla="*/ 78 h 93"/>
                <a:gd name="T4" fmla="*/ 97 w 114"/>
                <a:gd name="T5" fmla="*/ 93 h 93"/>
                <a:gd name="T6" fmla="*/ 87 w 114"/>
                <a:gd name="T7" fmla="*/ 78 h 93"/>
                <a:gd name="T8" fmla="*/ 0 w 114"/>
                <a:gd name="T9" fmla="*/ 78 h 93"/>
                <a:gd name="T10" fmla="*/ 0 w 114"/>
                <a:gd name="T11" fmla="*/ 65 h 93"/>
                <a:gd name="T12" fmla="*/ 69 w 114"/>
                <a:gd name="T13" fmla="*/ 65 h 93"/>
                <a:gd name="T14" fmla="*/ 69 w 114"/>
                <a:gd name="T15" fmla="*/ 0 h 93"/>
                <a:gd name="T16" fmla="*/ 114 w 114"/>
                <a:gd name="T17" fmla="*/ 0 h 93"/>
                <a:gd name="T18" fmla="*/ 114 w 114"/>
                <a:gd name="T19" fmla="*/ 7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114" y="78"/>
                  </a:moveTo>
                  <a:lnTo>
                    <a:pt x="97" y="78"/>
                  </a:lnTo>
                  <a:lnTo>
                    <a:pt x="97" y="93"/>
                  </a:lnTo>
                  <a:lnTo>
                    <a:pt x="87" y="78"/>
                  </a:lnTo>
                  <a:lnTo>
                    <a:pt x="0" y="78"/>
                  </a:lnTo>
                  <a:lnTo>
                    <a:pt x="0" y="65"/>
                  </a:lnTo>
                  <a:lnTo>
                    <a:pt x="69" y="65"/>
                  </a:lnTo>
                  <a:lnTo>
                    <a:pt x="69" y="0"/>
                  </a:lnTo>
                  <a:lnTo>
                    <a:pt x="114" y="0"/>
                  </a:lnTo>
                  <a:lnTo>
                    <a:pt x="114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326"/>
            <p:cNvSpPr>
              <a:spLocks/>
            </p:cNvSpPr>
            <p:nvPr/>
          </p:nvSpPr>
          <p:spPr bwMode="auto">
            <a:xfrm>
              <a:off x="4411663" y="3013075"/>
              <a:ext cx="180975" cy="147638"/>
            </a:xfrm>
            <a:custGeom>
              <a:avLst/>
              <a:gdLst>
                <a:gd name="T0" fmla="*/ 114 w 114"/>
                <a:gd name="T1" fmla="*/ 78 h 93"/>
                <a:gd name="T2" fmla="*/ 97 w 114"/>
                <a:gd name="T3" fmla="*/ 78 h 93"/>
                <a:gd name="T4" fmla="*/ 97 w 114"/>
                <a:gd name="T5" fmla="*/ 93 h 93"/>
                <a:gd name="T6" fmla="*/ 87 w 114"/>
                <a:gd name="T7" fmla="*/ 78 h 93"/>
                <a:gd name="T8" fmla="*/ 0 w 114"/>
                <a:gd name="T9" fmla="*/ 78 h 93"/>
                <a:gd name="T10" fmla="*/ 0 w 114"/>
                <a:gd name="T11" fmla="*/ 65 h 93"/>
                <a:gd name="T12" fmla="*/ 69 w 114"/>
                <a:gd name="T13" fmla="*/ 65 h 93"/>
                <a:gd name="T14" fmla="*/ 69 w 114"/>
                <a:gd name="T15" fmla="*/ 0 h 93"/>
                <a:gd name="T16" fmla="*/ 114 w 114"/>
                <a:gd name="T17" fmla="*/ 0 h 93"/>
                <a:gd name="T18" fmla="*/ 114 w 114"/>
                <a:gd name="T19" fmla="*/ 7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4" h="93">
                  <a:moveTo>
                    <a:pt x="114" y="78"/>
                  </a:moveTo>
                  <a:lnTo>
                    <a:pt x="97" y="78"/>
                  </a:lnTo>
                  <a:lnTo>
                    <a:pt x="97" y="93"/>
                  </a:lnTo>
                  <a:lnTo>
                    <a:pt x="87" y="78"/>
                  </a:lnTo>
                  <a:lnTo>
                    <a:pt x="0" y="78"/>
                  </a:lnTo>
                  <a:lnTo>
                    <a:pt x="0" y="65"/>
                  </a:lnTo>
                  <a:lnTo>
                    <a:pt x="69" y="65"/>
                  </a:lnTo>
                  <a:lnTo>
                    <a:pt x="69" y="0"/>
                  </a:lnTo>
                  <a:lnTo>
                    <a:pt x="114" y="0"/>
                  </a:lnTo>
                  <a:lnTo>
                    <a:pt x="114" y="7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327"/>
            <p:cNvSpPr>
              <a:spLocks/>
            </p:cNvSpPr>
            <p:nvPr/>
          </p:nvSpPr>
          <p:spPr bwMode="auto">
            <a:xfrm>
              <a:off x="4457701" y="3013075"/>
              <a:ext cx="134938" cy="147638"/>
            </a:xfrm>
            <a:custGeom>
              <a:avLst/>
              <a:gdLst>
                <a:gd name="T0" fmla="*/ 85 w 85"/>
                <a:gd name="T1" fmla="*/ 0 h 93"/>
                <a:gd name="T2" fmla="*/ 40 w 85"/>
                <a:gd name="T3" fmla="*/ 0 h 93"/>
                <a:gd name="T4" fmla="*/ 40 w 85"/>
                <a:gd name="T5" fmla="*/ 65 h 93"/>
                <a:gd name="T6" fmla="*/ 0 w 85"/>
                <a:gd name="T7" fmla="*/ 65 h 93"/>
                <a:gd name="T8" fmla="*/ 0 w 85"/>
                <a:gd name="T9" fmla="*/ 78 h 93"/>
                <a:gd name="T10" fmla="*/ 58 w 85"/>
                <a:gd name="T11" fmla="*/ 78 h 93"/>
                <a:gd name="T12" fmla="*/ 68 w 85"/>
                <a:gd name="T13" fmla="*/ 93 h 93"/>
                <a:gd name="T14" fmla="*/ 68 w 85"/>
                <a:gd name="T15" fmla="*/ 78 h 93"/>
                <a:gd name="T16" fmla="*/ 85 w 85"/>
                <a:gd name="T17" fmla="*/ 78 h 93"/>
                <a:gd name="T18" fmla="*/ 85 w 85"/>
                <a:gd name="T1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93">
                  <a:moveTo>
                    <a:pt x="85" y="0"/>
                  </a:moveTo>
                  <a:lnTo>
                    <a:pt x="40" y="0"/>
                  </a:lnTo>
                  <a:lnTo>
                    <a:pt x="40" y="65"/>
                  </a:lnTo>
                  <a:lnTo>
                    <a:pt x="0" y="65"/>
                  </a:lnTo>
                  <a:lnTo>
                    <a:pt x="0" y="78"/>
                  </a:lnTo>
                  <a:lnTo>
                    <a:pt x="58" y="78"/>
                  </a:lnTo>
                  <a:lnTo>
                    <a:pt x="68" y="93"/>
                  </a:lnTo>
                  <a:lnTo>
                    <a:pt x="68" y="78"/>
                  </a:lnTo>
                  <a:lnTo>
                    <a:pt x="85" y="78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328"/>
            <p:cNvSpPr>
              <a:spLocks/>
            </p:cNvSpPr>
            <p:nvPr/>
          </p:nvSpPr>
          <p:spPr bwMode="auto">
            <a:xfrm>
              <a:off x="4457701" y="3013075"/>
              <a:ext cx="134938" cy="147638"/>
            </a:xfrm>
            <a:custGeom>
              <a:avLst/>
              <a:gdLst>
                <a:gd name="T0" fmla="*/ 85 w 85"/>
                <a:gd name="T1" fmla="*/ 0 h 93"/>
                <a:gd name="T2" fmla="*/ 40 w 85"/>
                <a:gd name="T3" fmla="*/ 0 h 93"/>
                <a:gd name="T4" fmla="*/ 40 w 85"/>
                <a:gd name="T5" fmla="*/ 65 h 93"/>
                <a:gd name="T6" fmla="*/ 0 w 85"/>
                <a:gd name="T7" fmla="*/ 65 h 93"/>
                <a:gd name="T8" fmla="*/ 0 w 85"/>
                <a:gd name="T9" fmla="*/ 78 h 93"/>
                <a:gd name="T10" fmla="*/ 58 w 85"/>
                <a:gd name="T11" fmla="*/ 78 h 93"/>
                <a:gd name="T12" fmla="*/ 68 w 85"/>
                <a:gd name="T13" fmla="*/ 93 h 93"/>
                <a:gd name="T14" fmla="*/ 68 w 85"/>
                <a:gd name="T15" fmla="*/ 78 h 93"/>
                <a:gd name="T16" fmla="*/ 85 w 85"/>
                <a:gd name="T17" fmla="*/ 78 h 93"/>
                <a:gd name="T18" fmla="*/ 85 w 85"/>
                <a:gd name="T19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93">
                  <a:moveTo>
                    <a:pt x="85" y="0"/>
                  </a:moveTo>
                  <a:lnTo>
                    <a:pt x="40" y="0"/>
                  </a:lnTo>
                  <a:lnTo>
                    <a:pt x="40" y="65"/>
                  </a:lnTo>
                  <a:lnTo>
                    <a:pt x="0" y="65"/>
                  </a:lnTo>
                  <a:lnTo>
                    <a:pt x="0" y="78"/>
                  </a:lnTo>
                  <a:lnTo>
                    <a:pt x="58" y="78"/>
                  </a:lnTo>
                  <a:lnTo>
                    <a:pt x="68" y="93"/>
                  </a:lnTo>
                  <a:lnTo>
                    <a:pt x="68" y="78"/>
                  </a:lnTo>
                  <a:lnTo>
                    <a:pt x="85" y="78"/>
                  </a:lnTo>
                  <a:lnTo>
                    <a:pt x="8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Rectangle 329"/>
            <p:cNvSpPr>
              <a:spLocks noChangeArrowheads="1"/>
            </p:cNvSpPr>
            <p:nvPr/>
          </p:nvSpPr>
          <p:spPr bwMode="auto">
            <a:xfrm>
              <a:off x="4457701" y="2978150"/>
              <a:ext cx="47625" cy="20638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Rectangle 330"/>
            <p:cNvSpPr>
              <a:spLocks noChangeArrowheads="1"/>
            </p:cNvSpPr>
            <p:nvPr/>
          </p:nvSpPr>
          <p:spPr bwMode="auto">
            <a:xfrm>
              <a:off x="4457701" y="2978150"/>
              <a:ext cx="47625" cy="206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Rectangle 331"/>
            <p:cNvSpPr>
              <a:spLocks noChangeArrowheads="1"/>
            </p:cNvSpPr>
            <p:nvPr/>
          </p:nvSpPr>
          <p:spPr bwMode="auto">
            <a:xfrm>
              <a:off x="4457701" y="3013075"/>
              <a:ext cx="47625" cy="87313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Rectangle 332"/>
            <p:cNvSpPr>
              <a:spLocks noChangeArrowheads="1"/>
            </p:cNvSpPr>
            <p:nvPr/>
          </p:nvSpPr>
          <p:spPr bwMode="auto">
            <a:xfrm>
              <a:off x="4457701" y="3013075"/>
              <a:ext cx="47625" cy="873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333"/>
            <p:cNvSpPr>
              <a:spLocks noEditPoints="1"/>
            </p:cNvSpPr>
            <p:nvPr/>
          </p:nvSpPr>
          <p:spPr bwMode="auto">
            <a:xfrm>
              <a:off x="4310063" y="2962275"/>
              <a:ext cx="211138" cy="215900"/>
            </a:xfrm>
            <a:custGeom>
              <a:avLst/>
              <a:gdLst>
                <a:gd name="T0" fmla="*/ 123 w 133"/>
                <a:gd name="T1" fmla="*/ 87 h 136"/>
                <a:gd name="T2" fmla="*/ 37 w 133"/>
                <a:gd name="T3" fmla="*/ 87 h 136"/>
                <a:gd name="T4" fmla="*/ 27 w 133"/>
                <a:gd name="T5" fmla="*/ 103 h 136"/>
                <a:gd name="T6" fmla="*/ 27 w 133"/>
                <a:gd name="T7" fmla="*/ 87 h 136"/>
                <a:gd name="T8" fmla="*/ 9 w 133"/>
                <a:gd name="T9" fmla="*/ 87 h 136"/>
                <a:gd name="T10" fmla="*/ 9 w 133"/>
                <a:gd name="T11" fmla="*/ 10 h 136"/>
                <a:gd name="T12" fmla="*/ 123 w 133"/>
                <a:gd name="T13" fmla="*/ 10 h 136"/>
                <a:gd name="T14" fmla="*/ 123 w 133"/>
                <a:gd name="T15" fmla="*/ 87 h 136"/>
                <a:gd name="T16" fmla="*/ 133 w 133"/>
                <a:gd name="T17" fmla="*/ 0 h 136"/>
                <a:gd name="T18" fmla="*/ 0 w 133"/>
                <a:gd name="T19" fmla="*/ 0 h 136"/>
                <a:gd name="T20" fmla="*/ 0 w 133"/>
                <a:gd name="T21" fmla="*/ 97 h 136"/>
                <a:gd name="T22" fmla="*/ 17 w 133"/>
                <a:gd name="T23" fmla="*/ 97 h 136"/>
                <a:gd name="T24" fmla="*/ 17 w 133"/>
                <a:gd name="T25" fmla="*/ 136 h 136"/>
                <a:gd name="T26" fmla="*/ 42 w 133"/>
                <a:gd name="T27" fmla="*/ 97 h 136"/>
                <a:gd name="T28" fmla="*/ 133 w 133"/>
                <a:gd name="T29" fmla="*/ 97 h 136"/>
                <a:gd name="T30" fmla="*/ 133 w 133"/>
                <a:gd name="T3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6">
                  <a:moveTo>
                    <a:pt x="123" y="87"/>
                  </a:moveTo>
                  <a:lnTo>
                    <a:pt x="37" y="87"/>
                  </a:lnTo>
                  <a:lnTo>
                    <a:pt x="27" y="103"/>
                  </a:lnTo>
                  <a:lnTo>
                    <a:pt x="27" y="87"/>
                  </a:lnTo>
                  <a:lnTo>
                    <a:pt x="9" y="87"/>
                  </a:lnTo>
                  <a:lnTo>
                    <a:pt x="9" y="10"/>
                  </a:lnTo>
                  <a:lnTo>
                    <a:pt x="123" y="10"/>
                  </a:lnTo>
                  <a:lnTo>
                    <a:pt x="123" y="87"/>
                  </a:lnTo>
                  <a:close/>
                  <a:moveTo>
                    <a:pt x="133" y="0"/>
                  </a:moveTo>
                  <a:lnTo>
                    <a:pt x="0" y="0"/>
                  </a:lnTo>
                  <a:lnTo>
                    <a:pt x="0" y="97"/>
                  </a:lnTo>
                  <a:lnTo>
                    <a:pt x="17" y="97"/>
                  </a:lnTo>
                  <a:lnTo>
                    <a:pt x="17" y="136"/>
                  </a:lnTo>
                  <a:lnTo>
                    <a:pt x="42" y="97"/>
                  </a:lnTo>
                  <a:lnTo>
                    <a:pt x="133" y="97"/>
                  </a:lnTo>
                  <a:lnTo>
                    <a:pt x="133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334"/>
            <p:cNvSpPr>
              <a:spLocks noEditPoints="1"/>
            </p:cNvSpPr>
            <p:nvPr/>
          </p:nvSpPr>
          <p:spPr bwMode="auto">
            <a:xfrm>
              <a:off x="4397376" y="2998788"/>
              <a:ext cx="211138" cy="214313"/>
            </a:xfrm>
            <a:custGeom>
              <a:avLst/>
              <a:gdLst>
                <a:gd name="T0" fmla="*/ 0 w 133"/>
                <a:gd name="T1" fmla="*/ 0 h 135"/>
                <a:gd name="T2" fmla="*/ 0 w 133"/>
                <a:gd name="T3" fmla="*/ 96 h 135"/>
                <a:gd name="T4" fmla="*/ 91 w 133"/>
                <a:gd name="T5" fmla="*/ 96 h 135"/>
                <a:gd name="T6" fmla="*/ 116 w 133"/>
                <a:gd name="T7" fmla="*/ 135 h 135"/>
                <a:gd name="T8" fmla="*/ 116 w 133"/>
                <a:gd name="T9" fmla="*/ 96 h 135"/>
                <a:gd name="T10" fmla="*/ 133 w 133"/>
                <a:gd name="T11" fmla="*/ 96 h 135"/>
                <a:gd name="T12" fmla="*/ 133 w 133"/>
                <a:gd name="T13" fmla="*/ 0 h 135"/>
                <a:gd name="T14" fmla="*/ 0 w 133"/>
                <a:gd name="T15" fmla="*/ 0 h 135"/>
                <a:gd name="T16" fmla="*/ 123 w 133"/>
                <a:gd name="T17" fmla="*/ 87 h 135"/>
                <a:gd name="T18" fmla="*/ 106 w 133"/>
                <a:gd name="T19" fmla="*/ 87 h 135"/>
                <a:gd name="T20" fmla="*/ 106 w 133"/>
                <a:gd name="T21" fmla="*/ 102 h 135"/>
                <a:gd name="T22" fmla="*/ 96 w 133"/>
                <a:gd name="T23" fmla="*/ 87 h 135"/>
                <a:gd name="T24" fmla="*/ 9 w 133"/>
                <a:gd name="T25" fmla="*/ 87 h 135"/>
                <a:gd name="T26" fmla="*/ 9 w 133"/>
                <a:gd name="T27" fmla="*/ 9 h 135"/>
                <a:gd name="T28" fmla="*/ 123 w 133"/>
                <a:gd name="T29" fmla="*/ 9 h 135"/>
                <a:gd name="T30" fmla="*/ 123 w 133"/>
                <a:gd name="T31" fmla="*/ 8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3" h="135">
                  <a:moveTo>
                    <a:pt x="0" y="0"/>
                  </a:moveTo>
                  <a:lnTo>
                    <a:pt x="0" y="96"/>
                  </a:lnTo>
                  <a:lnTo>
                    <a:pt x="91" y="96"/>
                  </a:lnTo>
                  <a:lnTo>
                    <a:pt x="116" y="135"/>
                  </a:lnTo>
                  <a:lnTo>
                    <a:pt x="116" y="96"/>
                  </a:lnTo>
                  <a:lnTo>
                    <a:pt x="133" y="96"/>
                  </a:lnTo>
                  <a:lnTo>
                    <a:pt x="133" y="0"/>
                  </a:lnTo>
                  <a:lnTo>
                    <a:pt x="0" y="0"/>
                  </a:lnTo>
                  <a:close/>
                  <a:moveTo>
                    <a:pt x="123" y="87"/>
                  </a:moveTo>
                  <a:lnTo>
                    <a:pt x="106" y="87"/>
                  </a:lnTo>
                  <a:lnTo>
                    <a:pt x="106" y="102"/>
                  </a:lnTo>
                  <a:lnTo>
                    <a:pt x="96" y="87"/>
                  </a:lnTo>
                  <a:lnTo>
                    <a:pt x="9" y="87"/>
                  </a:lnTo>
                  <a:lnTo>
                    <a:pt x="9" y="9"/>
                  </a:lnTo>
                  <a:lnTo>
                    <a:pt x="123" y="9"/>
                  </a:lnTo>
                  <a:lnTo>
                    <a:pt x="123" y="8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942013" y="2940025"/>
            <a:ext cx="257176" cy="279400"/>
            <a:chOff x="5942013" y="2947988"/>
            <a:chExt cx="257176" cy="279400"/>
          </a:xfrm>
        </p:grpSpPr>
        <p:sp>
          <p:nvSpPr>
            <p:cNvPr id="462" name="Freeform 335"/>
            <p:cNvSpPr>
              <a:spLocks/>
            </p:cNvSpPr>
            <p:nvPr/>
          </p:nvSpPr>
          <p:spPr bwMode="auto">
            <a:xfrm>
              <a:off x="5956301" y="2960688"/>
              <a:ext cx="187325" cy="209550"/>
            </a:xfrm>
            <a:custGeom>
              <a:avLst/>
              <a:gdLst>
                <a:gd name="T0" fmla="*/ 469 w 473"/>
                <a:gd name="T1" fmla="*/ 292 h 527"/>
                <a:gd name="T2" fmla="*/ 443 w 473"/>
                <a:gd name="T3" fmla="*/ 227 h 527"/>
                <a:gd name="T4" fmla="*/ 432 w 473"/>
                <a:gd name="T5" fmla="*/ 225 h 527"/>
                <a:gd name="T6" fmla="*/ 401 w 473"/>
                <a:gd name="T7" fmla="*/ 230 h 527"/>
                <a:gd name="T8" fmla="*/ 373 w 473"/>
                <a:gd name="T9" fmla="*/ 203 h 527"/>
                <a:gd name="T10" fmla="*/ 366 w 473"/>
                <a:gd name="T11" fmla="*/ 176 h 527"/>
                <a:gd name="T12" fmla="*/ 389 w 473"/>
                <a:gd name="T13" fmla="*/ 124 h 527"/>
                <a:gd name="T14" fmla="*/ 402 w 473"/>
                <a:gd name="T15" fmla="*/ 106 h 527"/>
                <a:gd name="T16" fmla="*/ 461 w 473"/>
                <a:gd name="T17" fmla="*/ 91 h 527"/>
                <a:gd name="T18" fmla="*/ 430 w 473"/>
                <a:gd name="T19" fmla="*/ 61 h 527"/>
                <a:gd name="T20" fmla="*/ 408 w 473"/>
                <a:gd name="T21" fmla="*/ 44 h 527"/>
                <a:gd name="T22" fmla="*/ 350 w 473"/>
                <a:gd name="T23" fmla="*/ 15 h 527"/>
                <a:gd name="T24" fmla="*/ 335 w 473"/>
                <a:gd name="T25" fmla="*/ 10 h 527"/>
                <a:gd name="T26" fmla="*/ 300 w 473"/>
                <a:gd name="T27" fmla="*/ 3 h 527"/>
                <a:gd name="T28" fmla="*/ 284 w 473"/>
                <a:gd name="T29" fmla="*/ 1 h 527"/>
                <a:gd name="T30" fmla="*/ 275 w 473"/>
                <a:gd name="T31" fmla="*/ 1 h 527"/>
                <a:gd name="T32" fmla="*/ 261 w 473"/>
                <a:gd name="T33" fmla="*/ 0 h 527"/>
                <a:gd name="T34" fmla="*/ 213 w 473"/>
                <a:gd name="T35" fmla="*/ 23 h 527"/>
                <a:gd name="T36" fmla="*/ 231 w 473"/>
                <a:gd name="T37" fmla="*/ 26 h 527"/>
                <a:gd name="T38" fmla="*/ 244 w 473"/>
                <a:gd name="T39" fmla="*/ 42 h 527"/>
                <a:gd name="T40" fmla="*/ 225 w 473"/>
                <a:gd name="T41" fmla="*/ 50 h 527"/>
                <a:gd name="T42" fmla="*/ 193 w 473"/>
                <a:gd name="T43" fmla="*/ 70 h 527"/>
                <a:gd name="T44" fmla="*/ 164 w 473"/>
                <a:gd name="T45" fmla="*/ 87 h 527"/>
                <a:gd name="T46" fmla="*/ 149 w 473"/>
                <a:gd name="T47" fmla="*/ 100 h 527"/>
                <a:gd name="T48" fmla="*/ 146 w 473"/>
                <a:gd name="T49" fmla="*/ 120 h 527"/>
                <a:gd name="T50" fmla="*/ 140 w 473"/>
                <a:gd name="T51" fmla="*/ 119 h 527"/>
                <a:gd name="T52" fmla="*/ 107 w 473"/>
                <a:gd name="T53" fmla="*/ 105 h 527"/>
                <a:gd name="T54" fmla="*/ 86 w 473"/>
                <a:gd name="T55" fmla="*/ 140 h 527"/>
                <a:gd name="T56" fmla="*/ 91 w 473"/>
                <a:gd name="T57" fmla="*/ 149 h 527"/>
                <a:gd name="T58" fmla="*/ 108 w 473"/>
                <a:gd name="T59" fmla="*/ 148 h 527"/>
                <a:gd name="T60" fmla="*/ 118 w 473"/>
                <a:gd name="T61" fmla="*/ 140 h 527"/>
                <a:gd name="T62" fmla="*/ 128 w 473"/>
                <a:gd name="T63" fmla="*/ 138 h 527"/>
                <a:gd name="T64" fmla="*/ 127 w 473"/>
                <a:gd name="T65" fmla="*/ 153 h 527"/>
                <a:gd name="T66" fmla="*/ 141 w 473"/>
                <a:gd name="T67" fmla="*/ 159 h 527"/>
                <a:gd name="T68" fmla="*/ 144 w 473"/>
                <a:gd name="T69" fmla="*/ 163 h 527"/>
                <a:gd name="T70" fmla="*/ 154 w 473"/>
                <a:gd name="T71" fmla="*/ 194 h 527"/>
                <a:gd name="T72" fmla="*/ 169 w 473"/>
                <a:gd name="T73" fmla="*/ 179 h 527"/>
                <a:gd name="T74" fmla="*/ 218 w 473"/>
                <a:gd name="T75" fmla="*/ 194 h 527"/>
                <a:gd name="T76" fmla="*/ 261 w 473"/>
                <a:gd name="T77" fmla="*/ 234 h 527"/>
                <a:gd name="T78" fmla="*/ 301 w 473"/>
                <a:gd name="T79" fmla="*/ 249 h 527"/>
                <a:gd name="T80" fmla="*/ 306 w 473"/>
                <a:gd name="T81" fmla="*/ 267 h 527"/>
                <a:gd name="T82" fmla="*/ 279 w 473"/>
                <a:gd name="T83" fmla="*/ 327 h 527"/>
                <a:gd name="T84" fmla="*/ 261 w 473"/>
                <a:gd name="T85" fmla="*/ 342 h 527"/>
                <a:gd name="T86" fmla="*/ 256 w 473"/>
                <a:gd name="T87" fmla="*/ 353 h 527"/>
                <a:gd name="T88" fmla="*/ 198 w 473"/>
                <a:gd name="T89" fmla="*/ 459 h 527"/>
                <a:gd name="T90" fmla="*/ 179 w 473"/>
                <a:gd name="T91" fmla="*/ 463 h 527"/>
                <a:gd name="T92" fmla="*/ 169 w 473"/>
                <a:gd name="T93" fmla="*/ 399 h 527"/>
                <a:gd name="T94" fmla="*/ 176 w 473"/>
                <a:gd name="T95" fmla="*/ 309 h 527"/>
                <a:gd name="T96" fmla="*/ 144 w 473"/>
                <a:gd name="T97" fmla="*/ 222 h 527"/>
                <a:gd name="T98" fmla="*/ 135 w 473"/>
                <a:gd name="T99" fmla="*/ 198 h 527"/>
                <a:gd name="T100" fmla="*/ 118 w 473"/>
                <a:gd name="T101" fmla="*/ 169 h 527"/>
                <a:gd name="T102" fmla="*/ 104 w 473"/>
                <a:gd name="T103" fmla="*/ 165 h 527"/>
                <a:gd name="T104" fmla="*/ 47 w 473"/>
                <a:gd name="T105" fmla="*/ 113 h 527"/>
                <a:gd name="T106" fmla="*/ 261 w 473"/>
                <a:gd name="T107" fmla="*/ 527 h 527"/>
                <a:gd name="T108" fmla="*/ 283 w 473"/>
                <a:gd name="T109" fmla="*/ 526 h 527"/>
                <a:gd name="T110" fmla="*/ 447 w 473"/>
                <a:gd name="T111" fmla="*/ 340 h 527"/>
                <a:gd name="T112" fmla="*/ 464 w 473"/>
                <a:gd name="T113" fmla="*/ 314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3" h="527">
                  <a:moveTo>
                    <a:pt x="464" y="314"/>
                  </a:moveTo>
                  <a:cubicBezTo>
                    <a:pt x="464" y="306"/>
                    <a:pt x="468" y="299"/>
                    <a:pt x="469" y="292"/>
                  </a:cubicBezTo>
                  <a:cubicBezTo>
                    <a:pt x="470" y="281"/>
                    <a:pt x="465" y="269"/>
                    <a:pt x="461" y="259"/>
                  </a:cubicBezTo>
                  <a:cubicBezTo>
                    <a:pt x="456" y="248"/>
                    <a:pt x="451" y="236"/>
                    <a:pt x="443" y="227"/>
                  </a:cubicBezTo>
                  <a:cubicBezTo>
                    <a:pt x="442" y="226"/>
                    <a:pt x="440" y="225"/>
                    <a:pt x="439" y="224"/>
                  </a:cubicBezTo>
                  <a:cubicBezTo>
                    <a:pt x="437" y="224"/>
                    <a:pt x="434" y="224"/>
                    <a:pt x="432" y="225"/>
                  </a:cubicBezTo>
                  <a:cubicBezTo>
                    <a:pt x="424" y="226"/>
                    <a:pt x="416" y="228"/>
                    <a:pt x="407" y="230"/>
                  </a:cubicBezTo>
                  <a:cubicBezTo>
                    <a:pt x="405" y="230"/>
                    <a:pt x="403" y="230"/>
                    <a:pt x="401" y="230"/>
                  </a:cubicBezTo>
                  <a:cubicBezTo>
                    <a:pt x="400" y="229"/>
                    <a:pt x="399" y="228"/>
                    <a:pt x="397" y="227"/>
                  </a:cubicBezTo>
                  <a:cubicBezTo>
                    <a:pt x="389" y="220"/>
                    <a:pt x="381" y="211"/>
                    <a:pt x="373" y="203"/>
                  </a:cubicBezTo>
                  <a:cubicBezTo>
                    <a:pt x="370" y="199"/>
                    <a:pt x="367" y="197"/>
                    <a:pt x="366" y="192"/>
                  </a:cubicBezTo>
                  <a:cubicBezTo>
                    <a:pt x="365" y="187"/>
                    <a:pt x="365" y="182"/>
                    <a:pt x="366" y="176"/>
                  </a:cubicBezTo>
                  <a:cubicBezTo>
                    <a:pt x="366" y="170"/>
                    <a:pt x="366" y="164"/>
                    <a:pt x="368" y="159"/>
                  </a:cubicBezTo>
                  <a:cubicBezTo>
                    <a:pt x="372" y="146"/>
                    <a:pt x="383" y="136"/>
                    <a:pt x="389" y="124"/>
                  </a:cubicBezTo>
                  <a:cubicBezTo>
                    <a:pt x="391" y="120"/>
                    <a:pt x="392" y="116"/>
                    <a:pt x="395" y="113"/>
                  </a:cubicBezTo>
                  <a:cubicBezTo>
                    <a:pt x="397" y="110"/>
                    <a:pt x="399" y="108"/>
                    <a:pt x="402" y="106"/>
                  </a:cubicBezTo>
                  <a:cubicBezTo>
                    <a:pt x="411" y="100"/>
                    <a:pt x="421" y="95"/>
                    <a:pt x="431" y="92"/>
                  </a:cubicBezTo>
                  <a:cubicBezTo>
                    <a:pt x="441" y="89"/>
                    <a:pt x="450" y="90"/>
                    <a:pt x="461" y="91"/>
                  </a:cubicBezTo>
                  <a:cubicBezTo>
                    <a:pt x="461" y="90"/>
                    <a:pt x="460" y="89"/>
                    <a:pt x="459" y="88"/>
                  </a:cubicBezTo>
                  <a:cubicBezTo>
                    <a:pt x="450" y="78"/>
                    <a:pt x="441" y="69"/>
                    <a:pt x="430" y="61"/>
                  </a:cubicBezTo>
                  <a:cubicBezTo>
                    <a:pt x="429" y="60"/>
                    <a:pt x="428" y="59"/>
                    <a:pt x="427" y="58"/>
                  </a:cubicBezTo>
                  <a:cubicBezTo>
                    <a:pt x="420" y="53"/>
                    <a:pt x="414" y="49"/>
                    <a:pt x="408" y="44"/>
                  </a:cubicBezTo>
                  <a:cubicBezTo>
                    <a:pt x="402" y="40"/>
                    <a:pt x="396" y="36"/>
                    <a:pt x="389" y="33"/>
                  </a:cubicBezTo>
                  <a:cubicBezTo>
                    <a:pt x="377" y="26"/>
                    <a:pt x="364" y="20"/>
                    <a:pt x="350" y="15"/>
                  </a:cubicBezTo>
                  <a:cubicBezTo>
                    <a:pt x="350" y="15"/>
                    <a:pt x="350" y="15"/>
                    <a:pt x="350" y="15"/>
                  </a:cubicBezTo>
                  <a:cubicBezTo>
                    <a:pt x="345" y="13"/>
                    <a:pt x="340" y="12"/>
                    <a:pt x="335" y="10"/>
                  </a:cubicBezTo>
                  <a:cubicBezTo>
                    <a:pt x="334" y="10"/>
                    <a:pt x="333" y="10"/>
                    <a:pt x="333" y="10"/>
                  </a:cubicBezTo>
                  <a:cubicBezTo>
                    <a:pt x="322" y="7"/>
                    <a:pt x="311" y="4"/>
                    <a:pt x="300" y="3"/>
                  </a:cubicBezTo>
                  <a:cubicBezTo>
                    <a:pt x="299" y="3"/>
                    <a:pt x="298" y="3"/>
                    <a:pt x="297" y="2"/>
                  </a:cubicBezTo>
                  <a:cubicBezTo>
                    <a:pt x="293" y="2"/>
                    <a:pt x="288" y="1"/>
                    <a:pt x="284" y="1"/>
                  </a:cubicBezTo>
                  <a:cubicBezTo>
                    <a:pt x="282" y="1"/>
                    <a:pt x="280" y="1"/>
                    <a:pt x="278" y="1"/>
                  </a:cubicBezTo>
                  <a:cubicBezTo>
                    <a:pt x="277" y="1"/>
                    <a:pt x="276" y="1"/>
                    <a:pt x="275" y="1"/>
                  </a:cubicBezTo>
                  <a:cubicBezTo>
                    <a:pt x="273" y="0"/>
                    <a:pt x="270" y="0"/>
                    <a:pt x="267" y="0"/>
                  </a:cubicBezTo>
                  <a:cubicBezTo>
                    <a:pt x="265" y="0"/>
                    <a:pt x="263" y="0"/>
                    <a:pt x="261" y="0"/>
                  </a:cubicBezTo>
                  <a:cubicBezTo>
                    <a:pt x="246" y="1"/>
                    <a:pt x="232" y="4"/>
                    <a:pt x="218" y="10"/>
                  </a:cubicBezTo>
                  <a:cubicBezTo>
                    <a:pt x="213" y="13"/>
                    <a:pt x="208" y="18"/>
                    <a:pt x="213" y="23"/>
                  </a:cubicBezTo>
                  <a:cubicBezTo>
                    <a:pt x="215" y="26"/>
                    <a:pt x="218" y="27"/>
                    <a:pt x="222" y="26"/>
                  </a:cubicBezTo>
                  <a:cubicBezTo>
                    <a:pt x="225" y="26"/>
                    <a:pt x="228" y="26"/>
                    <a:pt x="231" y="26"/>
                  </a:cubicBezTo>
                  <a:cubicBezTo>
                    <a:pt x="238" y="27"/>
                    <a:pt x="243" y="32"/>
                    <a:pt x="244" y="38"/>
                  </a:cubicBezTo>
                  <a:cubicBezTo>
                    <a:pt x="245" y="39"/>
                    <a:pt x="245" y="41"/>
                    <a:pt x="244" y="42"/>
                  </a:cubicBezTo>
                  <a:cubicBezTo>
                    <a:pt x="243" y="43"/>
                    <a:pt x="242" y="43"/>
                    <a:pt x="241" y="44"/>
                  </a:cubicBezTo>
                  <a:cubicBezTo>
                    <a:pt x="236" y="46"/>
                    <a:pt x="230" y="48"/>
                    <a:pt x="225" y="50"/>
                  </a:cubicBezTo>
                  <a:cubicBezTo>
                    <a:pt x="217" y="52"/>
                    <a:pt x="209" y="56"/>
                    <a:pt x="202" y="61"/>
                  </a:cubicBezTo>
                  <a:cubicBezTo>
                    <a:pt x="199" y="64"/>
                    <a:pt x="196" y="67"/>
                    <a:pt x="193" y="70"/>
                  </a:cubicBezTo>
                  <a:cubicBezTo>
                    <a:pt x="188" y="76"/>
                    <a:pt x="182" y="80"/>
                    <a:pt x="175" y="84"/>
                  </a:cubicBezTo>
                  <a:cubicBezTo>
                    <a:pt x="171" y="86"/>
                    <a:pt x="169" y="87"/>
                    <a:pt x="164" y="87"/>
                  </a:cubicBezTo>
                  <a:cubicBezTo>
                    <a:pt x="161" y="87"/>
                    <a:pt x="158" y="87"/>
                    <a:pt x="155" y="89"/>
                  </a:cubicBezTo>
                  <a:cubicBezTo>
                    <a:pt x="152" y="91"/>
                    <a:pt x="150" y="96"/>
                    <a:pt x="149" y="100"/>
                  </a:cubicBezTo>
                  <a:cubicBezTo>
                    <a:pt x="148" y="105"/>
                    <a:pt x="148" y="110"/>
                    <a:pt x="147" y="116"/>
                  </a:cubicBezTo>
                  <a:cubicBezTo>
                    <a:pt x="147" y="117"/>
                    <a:pt x="147" y="119"/>
                    <a:pt x="146" y="120"/>
                  </a:cubicBezTo>
                  <a:cubicBezTo>
                    <a:pt x="146" y="121"/>
                    <a:pt x="144" y="122"/>
                    <a:pt x="143" y="122"/>
                  </a:cubicBezTo>
                  <a:cubicBezTo>
                    <a:pt x="142" y="121"/>
                    <a:pt x="141" y="120"/>
                    <a:pt x="140" y="119"/>
                  </a:cubicBezTo>
                  <a:cubicBezTo>
                    <a:pt x="136" y="113"/>
                    <a:pt x="135" y="102"/>
                    <a:pt x="126" y="102"/>
                  </a:cubicBezTo>
                  <a:cubicBezTo>
                    <a:pt x="120" y="101"/>
                    <a:pt x="113" y="104"/>
                    <a:pt x="107" y="105"/>
                  </a:cubicBezTo>
                  <a:cubicBezTo>
                    <a:pt x="101" y="107"/>
                    <a:pt x="95" y="110"/>
                    <a:pt x="91" y="115"/>
                  </a:cubicBezTo>
                  <a:cubicBezTo>
                    <a:pt x="86" y="122"/>
                    <a:pt x="86" y="131"/>
                    <a:pt x="86" y="140"/>
                  </a:cubicBezTo>
                  <a:cubicBezTo>
                    <a:pt x="87" y="141"/>
                    <a:pt x="87" y="143"/>
                    <a:pt x="87" y="144"/>
                  </a:cubicBezTo>
                  <a:cubicBezTo>
                    <a:pt x="88" y="146"/>
                    <a:pt x="89" y="148"/>
                    <a:pt x="91" y="149"/>
                  </a:cubicBezTo>
                  <a:cubicBezTo>
                    <a:pt x="94" y="151"/>
                    <a:pt x="99" y="154"/>
                    <a:pt x="103" y="152"/>
                  </a:cubicBezTo>
                  <a:cubicBezTo>
                    <a:pt x="105" y="152"/>
                    <a:pt x="107" y="150"/>
                    <a:pt x="108" y="148"/>
                  </a:cubicBezTo>
                  <a:cubicBezTo>
                    <a:pt x="109" y="146"/>
                    <a:pt x="110" y="144"/>
                    <a:pt x="112" y="142"/>
                  </a:cubicBezTo>
                  <a:cubicBezTo>
                    <a:pt x="114" y="141"/>
                    <a:pt x="116" y="140"/>
                    <a:pt x="118" y="140"/>
                  </a:cubicBezTo>
                  <a:cubicBezTo>
                    <a:pt x="121" y="139"/>
                    <a:pt x="124" y="138"/>
                    <a:pt x="126" y="138"/>
                  </a:cubicBezTo>
                  <a:cubicBezTo>
                    <a:pt x="127" y="138"/>
                    <a:pt x="127" y="138"/>
                    <a:pt x="128" y="138"/>
                  </a:cubicBezTo>
                  <a:cubicBezTo>
                    <a:pt x="128" y="138"/>
                    <a:pt x="128" y="139"/>
                    <a:pt x="128" y="139"/>
                  </a:cubicBezTo>
                  <a:cubicBezTo>
                    <a:pt x="129" y="144"/>
                    <a:pt x="126" y="148"/>
                    <a:pt x="127" y="153"/>
                  </a:cubicBezTo>
                  <a:cubicBezTo>
                    <a:pt x="128" y="158"/>
                    <a:pt x="132" y="160"/>
                    <a:pt x="137" y="159"/>
                  </a:cubicBezTo>
                  <a:cubicBezTo>
                    <a:pt x="138" y="159"/>
                    <a:pt x="140" y="159"/>
                    <a:pt x="141" y="159"/>
                  </a:cubicBezTo>
                  <a:cubicBezTo>
                    <a:pt x="142" y="159"/>
                    <a:pt x="144" y="159"/>
                    <a:pt x="144" y="161"/>
                  </a:cubicBezTo>
                  <a:cubicBezTo>
                    <a:pt x="144" y="161"/>
                    <a:pt x="144" y="162"/>
                    <a:pt x="144" y="163"/>
                  </a:cubicBezTo>
                  <a:cubicBezTo>
                    <a:pt x="142" y="173"/>
                    <a:pt x="132" y="179"/>
                    <a:pt x="139" y="189"/>
                  </a:cubicBezTo>
                  <a:cubicBezTo>
                    <a:pt x="142" y="194"/>
                    <a:pt x="151" y="202"/>
                    <a:pt x="154" y="194"/>
                  </a:cubicBezTo>
                  <a:cubicBezTo>
                    <a:pt x="158" y="190"/>
                    <a:pt x="162" y="186"/>
                    <a:pt x="165" y="182"/>
                  </a:cubicBezTo>
                  <a:cubicBezTo>
                    <a:pt x="166" y="181"/>
                    <a:pt x="168" y="180"/>
                    <a:pt x="169" y="179"/>
                  </a:cubicBezTo>
                  <a:cubicBezTo>
                    <a:pt x="172" y="178"/>
                    <a:pt x="179" y="176"/>
                    <a:pt x="182" y="177"/>
                  </a:cubicBezTo>
                  <a:cubicBezTo>
                    <a:pt x="196" y="179"/>
                    <a:pt x="205" y="187"/>
                    <a:pt x="218" y="194"/>
                  </a:cubicBezTo>
                  <a:cubicBezTo>
                    <a:pt x="224" y="198"/>
                    <a:pt x="247" y="211"/>
                    <a:pt x="252" y="226"/>
                  </a:cubicBezTo>
                  <a:cubicBezTo>
                    <a:pt x="254" y="230"/>
                    <a:pt x="257" y="233"/>
                    <a:pt x="261" y="234"/>
                  </a:cubicBezTo>
                  <a:cubicBezTo>
                    <a:pt x="264" y="235"/>
                    <a:pt x="268" y="236"/>
                    <a:pt x="271" y="237"/>
                  </a:cubicBezTo>
                  <a:cubicBezTo>
                    <a:pt x="281" y="241"/>
                    <a:pt x="291" y="245"/>
                    <a:pt x="301" y="249"/>
                  </a:cubicBezTo>
                  <a:cubicBezTo>
                    <a:pt x="303" y="251"/>
                    <a:pt x="306" y="252"/>
                    <a:pt x="307" y="254"/>
                  </a:cubicBezTo>
                  <a:cubicBezTo>
                    <a:pt x="310" y="258"/>
                    <a:pt x="308" y="263"/>
                    <a:pt x="306" y="267"/>
                  </a:cubicBezTo>
                  <a:cubicBezTo>
                    <a:pt x="301" y="281"/>
                    <a:pt x="296" y="294"/>
                    <a:pt x="291" y="307"/>
                  </a:cubicBezTo>
                  <a:cubicBezTo>
                    <a:pt x="288" y="315"/>
                    <a:pt x="285" y="323"/>
                    <a:pt x="279" y="327"/>
                  </a:cubicBezTo>
                  <a:cubicBezTo>
                    <a:pt x="275" y="330"/>
                    <a:pt x="271" y="332"/>
                    <a:pt x="267" y="334"/>
                  </a:cubicBezTo>
                  <a:cubicBezTo>
                    <a:pt x="265" y="336"/>
                    <a:pt x="263" y="339"/>
                    <a:pt x="261" y="342"/>
                  </a:cubicBezTo>
                  <a:cubicBezTo>
                    <a:pt x="261" y="342"/>
                    <a:pt x="261" y="342"/>
                    <a:pt x="261" y="342"/>
                  </a:cubicBezTo>
                  <a:cubicBezTo>
                    <a:pt x="259" y="345"/>
                    <a:pt x="257" y="349"/>
                    <a:pt x="256" y="353"/>
                  </a:cubicBezTo>
                  <a:cubicBezTo>
                    <a:pt x="241" y="385"/>
                    <a:pt x="212" y="408"/>
                    <a:pt x="200" y="440"/>
                  </a:cubicBezTo>
                  <a:cubicBezTo>
                    <a:pt x="198" y="446"/>
                    <a:pt x="196" y="452"/>
                    <a:pt x="198" y="459"/>
                  </a:cubicBezTo>
                  <a:cubicBezTo>
                    <a:pt x="199" y="465"/>
                    <a:pt x="203" y="471"/>
                    <a:pt x="210" y="472"/>
                  </a:cubicBezTo>
                  <a:cubicBezTo>
                    <a:pt x="199" y="476"/>
                    <a:pt x="186" y="472"/>
                    <a:pt x="179" y="463"/>
                  </a:cubicBezTo>
                  <a:cubicBezTo>
                    <a:pt x="171" y="455"/>
                    <a:pt x="168" y="444"/>
                    <a:pt x="167" y="432"/>
                  </a:cubicBezTo>
                  <a:cubicBezTo>
                    <a:pt x="166" y="421"/>
                    <a:pt x="168" y="410"/>
                    <a:pt x="169" y="399"/>
                  </a:cubicBezTo>
                  <a:cubicBezTo>
                    <a:pt x="173" y="376"/>
                    <a:pt x="175" y="353"/>
                    <a:pt x="177" y="330"/>
                  </a:cubicBezTo>
                  <a:cubicBezTo>
                    <a:pt x="178" y="323"/>
                    <a:pt x="178" y="316"/>
                    <a:pt x="176" y="309"/>
                  </a:cubicBezTo>
                  <a:cubicBezTo>
                    <a:pt x="173" y="303"/>
                    <a:pt x="168" y="299"/>
                    <a:pt x="163" y="294"/>
                  </a:cubicBezTo>
                  <a:cubicBezTo>
                    <a:pt x="144" y="276"/>
                    <a:pt x="129" y="248"/>
                    <a:pt x="144" y="222"/>
                  </a:cubicBezTo>
                  <a:cubicBezTo>
                    <a:pt x="146" y="218"/>
                    <a:pt x="149" y="214"/>
                    <a:pt x="148" y="210"/>
                  </a:cubicBezTo>
                  <a:cubicBezTo>
                    <a:pt x="146" y="204"/>
                    <a:pt x="140" y="201"/>
                    <a:pt x="135" y="198"/>
                  </a:cubicBezTo>
                  <a:cubicBezTo>
                    <a:pt x="130" y="195"/>
                    <a:pt x="124" y="191"/>
                    <a:pt x="121" y="184"/>
                  </a:cubicBezTo>
                  <a:cubicBezTo>
                    <a:pt x="119" y="179"/>
                    <a:pt x="123" y="173"/>
                    <a:pt x="118" y="169"/>
                  </a:cubicBezTo>
                  <a:cubicBezTo>
                    <a:pt x="117" y="168"/>
                    <a:pt x="116" y="167"/>
                    <a:pt x="115" y="167"/>
                  </a:cubicBezTo>
                  <a:cubicBezTo>
                    <a:pt x="111" y="165"/>
                    <a:pt x="108" y="165"/>
                    <a:pt x="104" y="165"/>
                  </a:cubicBezTo>
                  <a:cubicBezTo>
                    <a:pt x="79" y="163"/>
                    <a:pt x="56" y="146"/>
                    <a:pt x="48" y="122"/>
                  </a:cubicBezTo>
                  <a:cubicBezTo>
                    <a:pt x="47" y="119"/>
                    <a:pt x="46" y="116"/>
                    <a:pt x="47" y="113"/>
                  </a:cubicBezTo>
                  <a:cubicBezTo>
                    <a:pt x="17" y="158"/>
                    <a:pt x="0" y="210"/>
                    <a:pt x="0" y="263"/>
                  </a:cubicBezTo>
                  <a:cubicBezTo>
                    <a:pt x="0" y="408"/>
                    <a:pt x="117" y="525"/>
                    <a:pt x="261" y="527"/>
                  </a:cubicBezTo>
                  <a:cubicBezTo>
                    <a:pt x="262" y="527"/>
                    <a:pt x="263" y="527"/>
                    <a:pt x="263" y="527"/>
                  </a:cubicBezTo>
                  <a:cubicBezTo>
                    <a:pt x="270" y="527"/>
                    <a:pt x="276" y="526"/>
                    <a:pt x="283" y="526"/>
                  </a:cubicBezTo>
                  <a:cubicBezTo>
                    <a:pt x="282" y="519"/>
                    <a:pt x="281" y="513"/>
                    <a:pt x="281" y="506"/>
                  </a:cubicBezTo>
                  <a:cubicBezTo>
                    <a:pt x="281" y="414"/>
                    <a:pt x="356" y="340"/>
                    <a:pt x="447" y="340"/>
                  </a:cubicBezTo>
                  <a:cubicBezTo>
                    <a:pt x="456" y="340"/>
                    <a:pt x="465" y="341"/>
                    <a:pt x="473" y="342"/>
                  </a:cubicBezTo>
                  <a:cubicBezTo>
                    <a:pt x="470" y="332"/>
                    <a:pt x="464" y="324"/>
                    <a:pt x="464" y="3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336"/>
            <p:cNvSpPr>
              <a:spLocks/>
            </p:cNvSpPr>
            <p:nvPr/>
          </p:nvSpPr>
          <p:spPr bwMode="auto">
            <a:xfrm>
              <a:off x="6059488" y="2960688"/>
              <a:ext cx="84138" cy="209550"/>
            </a:xfrm>
            <a:custGeom>
              <a:avLst/>
              <a:gdLst>
                <a:gd name="T0" fmla="*/ 6 w 212"/>
                <a:gd name="T1" fmla="*/ 0 h 527"/>
                <a:gd name="T2" fmla="*/ 0 w 212"/>
                <a:gd name="T3" fmla="*/ 0 h 527"/>
                <a:gd name="T4" fmla="*/ 0 w 212"/>
                <a:gd name="T5" fmla="*/ 234 h 527"/>
                <a:gd name="T6" fmla="*/ 10 w 212"/>
                <a:gd name="T7" fmla="*/ 237 h 527"/>
                <a:gd name="T8" fmla="*/ 40 w 212"/>
                <a:gd name="T9" fmla="*/ 249 h 527"/>
                <a:gd name="T10" fmla="*/ 46 w 212"/>
                <a:gd name="T11" fmla="*/ 254 h 527"/>
                <a:gd name="T12" fmla="*/ 47 w 212"/>
                <a:gd name="T13" fmla="*/ 259 h 527"/>
                <a:gd name="T14" fmla="*/ 45 w 212"/>
                <a:gd name="T15" fmla="*/ 267 h 527"/>
                <a:gd name="T16" fmla="*/ 30 w 212"/>
                <a:gd name="T17" fmla="*/ 307 h 527"/>
                <a:gd name="T18" fmla="*/ 18 w 212"/>
                <a:gd name="T19" fmla="*/ 327 h 527"/>
                <a:gd name="T20" fmla="*/ 6 w 212"/>
                <a:gd name="T21" fmla="*/ 334 h 527"/>
                <a:gd name="T22" fmla="*/ 0 w 212"/>
                <a:gd name="T23" fmla="*/ 342 h 527"/>
                <a:gd name="T24" fmla="*/ 0 w 212"/>
                <a:gd name="T25" fmla="*/ 527 h 527"/>
                <a:gd name="T26" fmla="*/ 2 w 212"/>
                <a:gd name="T27" fmla="*/ 527 h 527"/>
                <a:gd name="T28" fmla="*/ 22 w 212"/>
                <a:gd name="T29" fmla="*/ 526 h 527"/>
                <a:gd name="T30" fmla="*/ 20 w 212"/>
                <a:gd name="T31" fmla="*/ 506 h 527"/>
                <a:gd name="T32" fmla="*/ 20 w 212"/>
                <a:gd name="T33" fmla="*/ 506 h 527"/>
                <a:gd name="T34" fmla="*/ 20 w 212"/>
                <a:gd name="T35" fmla="*/ 506 h 527"/>
                <a:gd name="T36" fmla="*/ 186 w 212"/>
                <a:gd name="T37" fmla="*/ 340 h 527"/>
                <a:gd name="T38" fmla="*/ 212 w 212"/>
                <a:gd name="T39" fmla="*/ 342 h 527"/>
                <a:gd name="T40" fmla="*/ 203 w 212"/>
                <a:gd name="T41" fmla="*/ 314 h 527"/>
                <a:gd name="T42" fmla="*/ 203 w 212"/>
                <a:gd name="T43" fmla="*/ 314 h 527"/>
                <a:gd name="T44" fmla="*/ 208 w 212"/>
                <a:gd name="T45" fmla="*/ 292 h 527"/>
                <a:gd name="T46" fmla="*/ 208 w 212"/>
                <a:gd name="T47" fmla="*/ 288 h 527"/>
                <a:gd name="T48" fmla="*/ 200 w 212"/>
                <a:gd name="T49" fmla="*/ 259 h 527"/>
                <a:gd name="T50" fmla="*/ 182 w 212"/>
                <a:gd name="T51" fmla="*/ 227 h 527"/>
                <a:gd name="T52" fmla="*/ 178 w 212"/>
                <a:gd name="T53" fmla="*/ 224 h 527"/>
                <a:gd name="T54" fmla="*/ 175 w 212"/>
                <a:gd name="T55" fmla="*/ 224 h 527"/>
                <a:gd name="T56" fmla="*/ 171 w 212"/>
                <a:gd name="T57" fmla="*/ 225 h 527"/>
                <a:gd name="T58" fmla="*/ 146 w 212"/>
                <a:gd name="T59" fmla="*/ 230 h 527"/>
                <a:gd name="T60" fmla="*/ 143 w 212"/>
                <a:gd name="T61" fmla="*/ 230 h 527"/>
                <a:gd name="T62" fmla="*/ 140 w 212"/>
                <a:gd name="T63" fmla="*/ 230 h 527"/>
                <a:gd name="T64" fmla="*/ 136 w 212"/>
                <a:gd name="T65" fmla="*/ 227 h 527"/>
                <a:gd name="T66" fmla="*/ 112 w 212"/>
                <a:gd name="T67" fmla="*/ 203 h 527"/>
                <a:gd name="T68" fmla="*/ 105 w 212"/>
                <a:gd name="T69" fmla="*/ 192 h 527"/>
                <a:gd name="T70" fmla="*/ 104 w 212"/>
                <a:gd name="T71" fmla="*/ 182 h 527"/>
                <a:gd name="T72" fmla="*/ 105 w 212"/>
                <a:gd name="T73" fmla="*/ 176 h 527"/>
                <a:gd name="T74" fmla="*/ 107 w 212"/>
                <a:gd name="T75" fmla="*/ 159 h 527"/>
                <a:gd name="T76" fmla="*/ 128 w 212"/>
                <a:gd name="T77" fmla="*/ 124 h 527"/>
                <a:gd name="T78" fmla="*/ 134 w 212"/>
                <a:gd name="T79" fmla="*/ 113 h 527"/>
                <a:gd name="T80" fmla="*/ 141 w 212"/>
                <a:gd name="T81" fmla="*/ 106 h 527"/>
                <a:gd name="T82" fmla="*/ 170 w 212"/>
                <a:gd name="T83" fmla="*/ 92 h 527"/>
                <a:gd name="T84" fmla="*/ 184 w 212"/>
                <a:gd name="T85" fmla="*/ 90 h 527"/>
                <a:gd name="T86" fmla="*/ 200 w 212"/>
                <a:gd name="T87" fmla="*/ 91 h 527"/>
                <a:gd name="T88" fmla="*/ 198 w 212"/>
                <a:gd name="T89" fmla="*/ 88 h 527"/>
                <a:gd name="T90" fmla="*/ 169 w 212"/>
                <a:gd name="T91" fmla="*/ 61 h 527"/>
                <a:gd name="T92" fmla="*/ 166 w 212"/>
                <a:gd name="T93" fmla="*/ 58 h 527"/>
                <a:gd name="T94" fmla="*/ 147 w 212"/>
                <a:gd name="T95" fmla="*/ 44 h 527"/>
                <a:gd name="T96" fmla="*/ 128 w 212"/>
                <a:gd name="T97" fmla="*/ 33 h 527"/>
                <a:gd name="T98" fmla="*/ 89 w 212"/>
                <a:gd name="T99" fmla="*/ 15 h 527"/>
                <a:gd name="T100" fmla="*/ 89 w 212"/>
                <a:gd name="T101" fmla="*/ 15 h 527"/>
                <a:gd name="T102" fmla="*/ 74 w 212"/>
                <a:gd name="T103" fmla="*/ 10 h 527"/>
                <a:gd name="T104" fmla="*/ 72 w 212"/>
                <a:gd name="T105" fmla="*/ 10 h 527"/>
                <a:gd name="T106" fmla="*/ 39 w 212"/>
                <a:gd name="T107" fmla="*/ 3 h 527"/>
                <a:gd name="T108" fmla="*/ 36 w 212"/>
                <a:gd name="T109" fmla="*/ 2 h 527"/>
                <a:gd name="T110" fmla="*/ 23 w 212"/>
                <a:gd name="T111" fmla="*/ 1 h 527"/>
                <a:gd name="T112" fmla="*/ 17 w 212"/>
                <a:gd name="T113" fmla="*/ 1 h 527"/>
                <a:gd name="T114" fmla="*/ 14 w 212"/>
                <a:gd name="T115" fmla="*/ 1 h 527"/>
                <a:gd name="T116" fmla="*/ 6 w 212"/>
                <a:gd name="T117" fmla="*/ 0 h 527"/>
                <a:gd name="T118" fmla="*/ 6 w 212"/>
                <a:gd name="T119" fmla="*/ 0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2" h="527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0" y="234"/>
                    <a:pt x="0" y="234"/>
                    <a:pt x="0" y="234"/>
                  </a:cubicBezTo>
                  <a:cubicBezTo>
                    <a:pt x="3" y="235"/>
                    <a:pt x="7" y="236"/>
                    <a:pt x="10" y="237"/>
                  </a:cubicBezTo>
                  <a:cubicBezTo>
                    <a:pt x="20" y="241"/>
                    <a:pt x="30" y="245"/>
                    <a:pt x="40" y="249"/>
                  </a:cubicBezTo>
                  <a:cubicBezTo>
                    <a:pt x="42" y="251"/>
                    <a:pt x="45" y="252"/>
                    <a:pt x="46" y="254"/>
                  </a:cubicBezTo>
                  <a:cubicBezTo>
                    <a:pt x="47" y="256"/>
                    <a:pt x="47" y="257"/>
                    <a:pt x="47" y="259"/>
                  </a:cubicBezTo>
                  <a:cubicBezTo>
                    <a:pt x="47" y="262"/>
                    <a:pt x="46" y="264"/>
                    <a:pt x="45" y="267"/>
                  </a:cubicBezTo>
                  <a:cubicBezTo>
                    <a:pt x="40" y="281"/>
                    <a:pt x="35" y="294"/>
                    <a:pt x="30" y="307"/>
                  </a:cubicBezTo>
                  <a:cubicBezTo>
                    <a:pt x="27" y="315"/>
                    <a:pt x="24" y="323"/>
                    <a:pt x="18" y="327"/>
                  </a:cubicBezTo>
                  <a:cubicBezTo>
                    <a:pt x="14" y="330"/>
                    <a:pt x="10" y="332"/>
                    <a:pt x="6" y="334"/>
                  </a:cubicBezTo>
                  <a:cubicBezTo>
                    <a:pt x="4" y="336"/>
                    <a:pt x="2" y="339"/>
                    <a:pt x="0" y="342"/>
                  </a:cubicBezTo>
                  <a:cubicBezTo>
                    <a:pt x="0" y="527"/>
                    <a:pt x="0" y="527"/>
                    <a:pt x="0" y="527"/>
                  </a:cubicBezTo>
                  <a:cubicBezTo>
                    <a:pt x="1" y="527"/>
                    <a:pt x="2" y="527"/>
                    <a:pt x="2" y="527"/>
                  </a:cubicBezTo>
                  <a:cubicBezTo>
                    <a:pt x="9" y="527"/>
                    <a:pt x="15" y="526"/>
                    <a:pt x="22" y="526"/>
                  </a:cubicBezTo>
                  <a:cubicBezTo>
                    <a:pt x="21" y="519"/>
                    <a:pt x="20" y="513"/>
                    <a:pt x="20" y="506"/>
                  </a:cubicBezTo>
                  <a:cubicBezTo>
                    <a:pt x="20" y="506"/>
                    <a:pt x="20" y="506"/>
                    <a:pt x="20" y="506"/>
                  </a:cubicBezTo>
                  <a:cubicBezTo>
                    <a:pt x="20" y="506"/>
                    <a:pt x="20" y="506"/>
                    <a:pt x="20" y="506"/>
                  </a:cubicBezTo>
                  <a:cubicBezTo>
                    <a:pt x="20" y="414"/>
                    <a:pt x="95" y="340"/>
                    <a:pt x="186" y="340"/>
                  </a:cubicBezTo>
                  <a:cubicBezTo>
                    <a:pt x="195" y="340"/>
                    <a:pt x="204" y="341"/>
                    <a:pt x="212" y="342"/>
                  </a:cubicBezTo>
                  <a:cubicBezTo>
                    <a:pt x="209" y="332"/>
                    <a:pt x="203" y="324"/>
                    <a:pt x="203" y="314"/>
                  </a:cubicBezTo>
                  <a:cubicBezTo>
                    <a:pt x="203" y="314"/>
                    <a:pt x="203" y="314"/>
                    <a:pt x="203" y="314"/>
                  </a:cubicBezTo>
                  <a:cubicBezTo>
                    <a:pt x="203" y="306"/>
                    <a:pt x="207" y="299"/>
                    <a:pt x="208" y="292"/>
                  </a:cubicBezTo>
                  <a:cubicBezTo>
                    <a:pt x="208" y="291"/>
                    <a:pt x="208" y="290"/>
                    <a:pt x="208" y="288"/>
                  </a:cubicBezTo>
                  <a:cubicBezTo>
                    <a:pt x="208" y="278"/>
                    <a:pt x="203" y="268"/>
                    <a:pt x="200" y="259"/>
                  </a:cubicBezTo>
                  <a:cubicBezTo>
                    <a:pt x="195" y="248"/>
                    <a:pt x="190" y="236"/>
                    <a:pt x="182" y="227"/>
                  </a:cubicBezTo>
                  <a:cubicBezTo>
                    <a:pt x="181" y="226"/>
                    <a:pt x="179" y="225"/>
                    <a:pt x="178" y="224"/>
                  </a:cubicBezTo>
                  <a:cubicBezTo>
                    <a:pt x="177" y="224"/>
                    <a:pt x="176" y="224"/>
                    <a:pt x="175" y="224"/>
                  </a:cubicBezTo>
                  <a:cubicBezTo>
                    <a:pt x="174" y="224"/>
                    <a:pt x="172" y="224"/>
                    <a:pt x="171" y="225"/>
                  </a:cubicBezTo>
                  <a:cubicBezTo>
                    <a:pt x="163" y="226"/>
                    <a:pt x="155" y="228"/>
                    <a:pt x="146" y="230"/>
                  </a:cubicBezTo>
                  <a:cubicBezTo>
                    <a:pt x="145" y="230"/>
                    <a:pt x="144" y="230"/>
                    <a:pt x="143" y="230"/>
                  </a:cubicBezTo>
                  <a:cubicBezTo>
                    <a:pt x="142" y="230"/>
                    <a:pt x="141" y="230"/>
                    <a:pt x="140" y="230"/>
                  </a:cubicBezTo>
                  <a:cubicBezTo>
                    <a:pt x="139" y="229"/>
                    <a:pt x="138" y="228"/>
                    <a:pt x="136" y="227"/>
                  </a:cubicBezTo>
                  <a:cubicBezTo>
                    <a:pt x="128" y="220"/>
                    <a:pt x="120" y="211"/>
                    <a:pt x="112" y="203"/>
                  </a:cubicBezTo>
                  <a:cubicBezTo>
                    <a:pt x="109" y="199"/>
                    <a:pt x="106" y="197"/>
                    <a:pt x="105" y="192"/>
                  </a:cubicBezTo>
                  <a:cubicBezTo>
                    <a:pt x="105" y="189"/>
                    <a:pt x="104" y="186"/>
                    <a:pt x="104" y="182"/>
                  </a:cubicBezTo>
                  <a:cubicBezTo>
                    <a:pt x="104" y="180"/>
                    <a:pt x="105" y="178"/>
                    <a:pt x="105" y="176"/>
                  </a:cubicBezTo>
                  <a:cubicBezTo>
                    <a:pt x="105" y="170"/>
                    <a:pt x="105" y="164"/>
                    <a:pt x="107" y="159"/>
                  </a:cubicBezTo>
                  <a:cubicBezTo>
                    <a:pt x="111" y="146"/>
                    <a:pt x="122" y="136"/>
                    <a:pt x="128" y="124"/>
                  </a:cubicBezTo>
                  <a:cubicBezTo>
                    <a:pt x="130" y="120"/>
                    <a:pt x="131" y="116"/>
                    <a:pt x="134" y="113"/>
                  </a:cubicBezTo>
                  <a:cubicBezTo>
                    <a:pt x="136" y="110"/>
                    <a:pt x="138" y="108"/>
                    <a:pt x="141" y="106"/>
                  </a:cubicBezTo>
                  <a:cubicBezTo>
                    <a:pt x="150" y="100"/>
                    <a:pt x="160" y="95"/>
                    <a:pt x="170" y="92"/>
                  </a:cubicBezTo>
                  <a:cubicBezTo>
                    <a:pt x="175" y="90"/>
                    <a:pt x="179" y="90"/>
                    <a:pt x="184" y="90"/>
                  </a:cubicBezTo>
                  <a:cubicBezTo>
                    <a:pt x="189" y="90"/>
                    <a:pt x="194" y="91"/>
                    <a:pt x="200" y="91"/>
                  </a:cubicBezTo>
                  <a:cubicBezTo>
                    <a:pt x="200" y="90"/>
                    <a:pt x="199" y="89"/>
                    <a:pt x="198" y="88"/>
                  </a:cubicBezTo>
                  <a:cubicBezTo>
                    <a:pt x="189" y="78"/>
                    <a:pt x="180" y="69"/>
                    <a:pt x="169" y="61"/>
                  </a:cubicBezTo>
                  <a:cubicBezTo>
                    <a:pt x="168" y="60"/>
                    <a:pt x="167" y="59"/>
                    <a:pt x="166" y="58"/>
                  </a:cubicBezTo>
                  <a:cubicBezTo>
                    <a:pt x="159" y="53"/>
                    <a:pt x="153" y="49"/>
                    <a:pt x="147" y="44"/>
                  </a:cubicBezTo>
                  <a:cubicBezTo>
                    <a:pt x="141" y="40"/>
                    <a:pt x="135" y="36"/>
                    <a:pt x="128" y="33"/>
                  </a:cubicBezTo>
                  <a:cubicBezTo>
                    <a:pt x="116" y="26"/>
                    <a:pt x="103" y="20"/>
                    <a:pt x="89" y="15"/>
                  </a:cubicBezTo>
                  <a:cubicBezTo>
                    <a:pt x="89" y="15"/>
                    <a:pt x="89" y="15"/>
                    <a:pt x="89" y="15"/>
                  </a:cubicBezTo>
                  <a:cubicBezTo>
                    <a:pt x="84" y="13"/>
                    <a:pt x="79" y="12"/>
                    <a:pt x="74" y="10"/>
                  </a:cubicBezTo>
                  <a:cubicBezTo>
                    <a:pt x="73" y="10"/>
                    <a:pt x="72" y="10"/>
                    <a:pt x="72" y="10"/>
                  </a:cubicBezTo>
                  <a:cubicBezTo>
                    <a:pt x="61" y="7"/>
                    <a:pt x="50" y="4"/>
                    <a:pt x="39" y="3"/>
                  </a:cubicBezTo>
                  <a:cubicBezTo>
                    <a:pt x="38" y="3"/>
                    <a:pt x="37" y="3"/>
                    <a:pt x="36" y="2"/>
                  </a:cubicBezTo>
                  <a:cubicBezTo>
                    <a:pt x="32" y="2"/>
                    <a:pt x="27" y="1"/>
                    <a:pt x="23" y="1"/>
                  </a:cubicBezTo>
                  <a:cubicBezTo>
                    <a:pt x="21" y="1"/>
                    <a:pt x="19" y="1"/>
                    <a:pt x="17" y="1"/>
                  </a:cubicBezTo>
                  <a:cubicBezTo>
                    <a:pt x="16" y="1"/>
                    <a:pt x="15" y="1"/>
                    <a:pt x="14" y="1"/>
                  </a:cubicBezTo>
                  <a:cubicBezTo>
                    <a:pt x="12" y="0"/>
                    <a:pt x="9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337"/>
            <p:cNvSpPr>
              <a:spLocks/>
            </p:cNvSpPr>
            <p:nvPr/>
          </p:nvSpPr>
          <p:spPr bwMode="auto">
            <a:xfrm>
              <a:off x="5942013" y="2947988"/>
              <a:ext cx="236538" cy="236538"/>
            </a:xfrm>
            <a:custGeom>
              <a:avLst/>
              <a:gdLst>
                <a:gd name="T0" fmla="*/ 297 w 595"/>
                <a:gd name="T1" fmla="*/ 561 h 595"/>
                <a:gd name="T2" fmla="*/ 81 w 595"/>
                <a:gd name="T3" fmla="*/ 147 h 595"/>
                <a:gd name="T4" fmla="*/ 138 w 595"/>
                <a:gd name="T5" fmla="*/ 199 h 595"/>
                <a:gd name="T6" fmla="*/ 152 w 595"/>
                <a:gd name="T7" fmla="*/ 203 h 595"/>
                <a:gd name="T8" fmla="*/ 169 w 595"/>
                <a:gd name="T9" fmla="*/ 232 h 595"/>
                <a:gd name="T10" fmla="*/ 178 w 595"/>
                <a:gd name="T11" fmla="*/ 256 h 595"/>
                <a:gd name="T12" fmla="*/ 210 w 595"/>
                <a:gd name="T13" fmla="*/ 343 h 595"/>
                <a:gd name="T14" fmla="*/ 203 w 595"/>
                <a:gd name="T15" fmla="*/ 433 h 595"/>
                <a:gd name="T16" fmla="*/ 213 w 595"/>
                <a:gd name="T17" fmla="*/ 497 h 595"/>
                <a:gd name="T18" fmla="*/ 232 w 595"/>
                <a:gd name="T19" fmla="*/ 493 h 595"/>
                <a:gd name="T20" fmla="*/ 290 w 595"/>
                <a:gd name="T21" fmla="*/ 387 h 595"/>
                <a:gd name="T22" fmla="*/ 313 w 595"/>
                <a:gd name="T23" fmla="*/ 361 h 595"/>
                <a:gd name="T24" fmla="*/ 340 w 595"/>
                <a:gd name="T25" fmla="*/ 301 h 595"/>
                <a:gd name="T26" fmla="*/ 335 w 595"/>
                <a:gd name="T27" fmla="*/ 283 h 595"/>
                <a:gd name="T28" fmla="*/ 286 w 595"/>
                <a:gd name="T29" fmla="*/ 260 h 595"/>
                <a:gd name="T30" fmla="*/ 216 w 595"/>
                <a:gd name="T31" fmla="*/ 211 h 595"/>
                <a:gd name="T32" fmla="*/ 199 w 595"/>
                <a:gd name="T33" fmla="*/ 216 h 595"/>
                <a:gd name="T34" fmla="*/ 173 w 595"/>
                <a:gd name="T35" fmla="*/ 223 h 595"/>
                <a:gd name="T36" fmla="*/ 178 w 595"/>
                <a:gd name="T37" fmla="*/ 195 h 595"/>
                <a:gd name="T38" fmla="*/ 171 w 595"/>
                <a:gd name="T39" fmla="*/ 193 h 595"/>
                <a:gd name="T40" fmla="*/ 162 w 595"/>
                <a:gd name="T41" fmla="*/ 173 h 595"/>
                <a:gd name="T42" fmla="*/ 160 w 595"/>
                <a:gd name="T43" fmla="*/ 172 h 595"/>
                <a:gd name="T44" fmla="*/ 146 w 595"/>
                <a:gd name="T45" fmla="*/ 176 h 595"/>
                <a:gd name="T46" fmla="*/ 137 w 595"/>
                <a:gd name="T47" fmla="*/ 186 h 595"/>
                <a:gd name="T48" fmla="*/ 121 w 595"/>
                <a:gd name="T49" fmla="*/ 178 h 595"/>
                <a:gd name="T50" fmla="*/ 125 w 595"/>
                <a:gd name="T51" fmla="*/ 149 h 595"/>
                <a:gd name="T52" fmla="*/ 160 w 595"/>
                <a:gd name="T53" fmla="*/ 136 h 595"/>
                <a:gd name="T54" fmla="*/ 177 w 595"/>
                <a:gd name="T55" fmla="*/ 156 h 595"/>
                <a:gd name="T56" fmla="*/ 181 w 595"/>
                <a:gd name="T57" fmla="*/ 150 h 595"/>
                <a:gd name="T58" fmla="*/ 189 w 595"/>
                <a:gd name="T59" fmla="*/ 123 h 595"/>
                <a:gd name="T60" fmla="*/ 209 w 595"/>
                <a:gd name="T61" fmla="*/ 118 h 595"/>
                <a:gd name="T62" fmla="*/ 236 w 595"/>
                <a:gd name="T63" fmla="*/ 95 h 595"/>
                <a:gd name="T64" fmla="*/ 275 w 595"/>
                <a:gd name="T65" fmla="*/ 78 h 595"/>
                <a:gd name="T66" fmla="*/ 278 w 595"/>
                <a:gd name="T67" fmla="*/ 72 h 595"/>
                <a:gd name="T68" fmla="*/ 256 w 595"/>
                <a:gd name="T69" fmla="*/ 60 h 595"/>
                <a:gd name="T70" fmla="*/ 252 w 595"/>
                <a:gd name="T71" fmla="*/ 44 h 595"/>
                <a:gd name="T72" fmla="*/ 384 w 595"/>
                <a:gd name="T73" fmla="*/ 49 h 595"/>
                <a:gd name="T74" fmla="*/ 442 w 595"/>
                <a:gd name="T75" fmla="*/ 78 h 595"/>
                <a:gd name="T76" fmla="*/ 464 w 595"/>
                <a:gd name="T77" fmla="*/ 95 h 595"/>
                <a:gd name="T78" fmla="*/ 495 w 595"/>
                <a:gd name="T79" fmla="*/ 125 h 595"/>
                <a:gd name="T80" fmla="*/ 436 w 595"/>
                <a:gd name="T81" fmla="*/ 140 h 595"/>
                <a:gd name="T82" fmla="*/ 423 w 595"/>
                <a:gd name="T83" fmla="*/ 158 h 595"/>
                <a:gd name="T84" fmla="*/ 400 w 595"/>
                <a:gd name="T85" fmla="*/ 210 h 595"/>
                <a:gd name="T86" fmla="*/ 407 w 595"/>
                <a:gd name="T87" fmla="*/ 237 h 595"/>
                <a:gd name="T88" fmla="*/ 435 w 595"/>
                <a:gd name="T89" fmla="*/ 264 h 595"/>
                <a:gd name="T90" fmla="*/ 466 w 595"/>
                <a:gd name="T91" fmla="*/ 259 h 595"/>
                <a:gd name="T92" fmla="*/ 477 w 595"/>
                <a:gd name="T93" fmla="*/ 261 h 595"/>
                <a:gd name="T94" fmla="*/ 503 w 595"/>
                <a:gd name="T95" fmla="*/ 326 h 595"/>
                <a:gd name="T96" fmla="*/ 507 w 595"/>
                <a:gd name="T97" fmla="*/ 376 h 595"/>
                <a:gd name="T98" fmla="*/ 595 w 595"/>
                <a:gd name="T99" fmla="*/ 297 h 595"/>
                <a:gd name="T100" fmla="*/ 0 w 595"/>
                <a:gd name="T101" fmla="*/ 297 h 595"/>
                <a:gd name="T102" fmla="*/ 324 w 595"/>
                <a:gd name="T103" fmla="*/ 594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95" h="595">
                  <a:moveTo>
                    <a:pt x="317" y="560"/>
                  </a:moveTo>
                  <a:cubicBezTo>
                    <a:pt x="310" y="560"/>
                    <a:pt x="304" y="561"/>
                    <a:pt x="297" y="561"/>
                  </a:cubicBezTo>
                  <a:cubicBezTo>
                    <a:pt x="152" y="561"/>
                    <a:pt x="34" y="443"/>
                    <a:pt x="34" y="297"/>
                  </a:cubicBezTo>
                  <a:cubicBezTo>
                    <a:pt x="34" y="244"/>
                    <a:pt x="51" y="192"/>
                    <a:pt x="81" y="147"/>
                  </a:cubicBezTo>
                  <a:cubicBezTo>
                    <a:pt x="80" y="150"/>
                    <a:pt x="81" y="153"/>
                    <a:pt x="82" y="156"/>
                  </a:cubicBezTo>
                  <a:cubicBezTo>
                    <a:pt x="90" y="180"/>
                    <a:pt x="113" y="197"/>
                    <a:pt x="138" y="199"/>
                  </a:cubicBezTo>
                  <a:cubicBezTo>
                    <a:pt x="142" y="199"/>
                    <a:pt x="145" y="199"/>
                    <a:pt x="149" y="201"/>
                  </a:cubicBezTo>
                  <a:cubicBezTo>
                    <a:pt x="150" y="201"/>
                    <a:pt x="151" y="202"/>
                    <a:pt x="152" y="203"/>
                  </a:cubicBezTo>
                  <a:cubicBezTo>
                    <a:pt x="157" y="207"/>
                    <a:pt x="153" y="213"/>
                    <a:pt x="155" y="218"/>
                  </a:cubicBezTo>
                  <a:cubicBezTo>
                    <a:pt x="158" y="225"/>
                    <a:pt x="164" y="229"/>
                    <a:pt x="169" y="232"/>
                  </a:cubicBezTo>
                  <a:cubicBezTo>
                    <a:pt x="174" y="235"/>
                    <a:pt x="180" y="238"/>
                    <a:pt x="182" y="244"/>
                  </a:cubicBezTo>
                  <a:cubicBezTo>
                    <a:pt x="183" y="248"/>
                    <a:pt x="180" y="252"/>
                    <a:pt x="178" y="256"/>
                  </a:cubicBezTo>
                  <a:cubicBezTo>
                    <a:pt x="163" y="282"/>
                    <a:pt x="178" y="310"/>
                    <a:pt x="197" y="328"/>
                  </a:cubicBezTo>
                  <a:cubicBezTo>
                    <a:pt x="202" y="333"/>
                    <a:pt x="207" y="337"/>
                    <a:pt x="210" y="343"/>
                  </a:cubicBezTo>
                  <a:cubicBezTo>
                    <a:pt x="212" y="350"/>
                    <a:pt x="212" y="357"/>
                    <a:pt x="211" y="364"/>
                  </a:cubicBezTo>
                  <a:cubicBezTo>
                    <a:pt x="209" y="387"/>
                    <a:pt x="207" y="410"/>
                    <a:pt x="203" y="433"/>
                  </a:cubicBezTo>
                  <a:cubicBezTo>
                    <a:pt x="202" y="444"/>
                    <a:pt x="200" y="455"/>
                    <a:pt x="201" y="466"/>
                  </a:cubicBezTo>
                  <a:cubicBezTo>
                    <a:pt x="202" y="478"/>
                    <a:pt x="205" y="489"/>
                    <a:pt x="213" y="497"/>
                  </a:cubicBezTo>
                  <a:cubicBezTo>
                    <a:pt x="220" y="506"/>
                    <a:pt x="233" y="510"/>
                    <a:pt x="244" y="506"/>
                  </a:cubicBezTo>
                  <a:cubicBezTo>
                    <a:pt x="237" y="505"/>
                    <a:pt x="233" y="499"/>
                    <a:pt x="232" y="493"/>
                  </a:cubicBezTo>
                  <a:cubicBezTo>
                    <a:pt x="230" y="486"/>
                    <a:pt x="232" y="480"/>
                    <a:pt x="234" y="474"/>
                  </a:cubicBezTo>
                  <a:cubicBezTo>
                    <a:pt x="246" y="442"/>
                    <a:pt x="275" y="419"/>
                    <a:pt x="290" y="387"/>
                  </a:cubicBezTo>
                  <a:cubicBezTo>
                    <a:pt x="293" y="380"/>
                    <a:pt x="295" y="373"/>
                    <a:pt x="301" y="368"/>
                  </a:cubicBezTo>
                  <a:cubicBezTo>
                    <a:pt x="305" y="366"/>
                    <a:pt x="309" y="364"/>
                    <a:pt x="313" y="361"/>
                  </a:cubicBezTo>
                  <a:cubicBezTo>
                    <a:pt x="319" y="357"/>
                    <a:pt x="322" y="349"/>
                    <a:pt x="325" y="341"/>
                  </a:cubicBezTo>
                  <a:cubicBezTo>
                    <a:pt x="330" y="328"/>
                    <a:pt x="335" y="315"/>
                    <a:pt x="340" y="301"/>
                  </a:cubicBezTo>
                  <a:cubicBezTo>
                    <a:pt x="342" y="297"/>
                    <a:pt x="344" y="292"/>
                    <a:pt x="341" y="288"/>
                  </a:cubicBezTo>
                  <a:cubicBezTo>
                    <a:pt x="340" y="286"/>
                    <a:pt x="337" y="285"/>
                    <a:pt x="335" y="283"/>
                  </a:cubicBezTo>
                  <a:cubicBezTo>
                    <a:pt x="325" y="279"/>
                    <a:pt x="315" y="275"/>
                    <a:pt x="305" y="271"/>
                  </a:cubicBezTo>
                  <a:cubicBezTo>
                    <a:pt x="299" y="269"/>
                    <a:pt x="289" y="268"/>
                    <a:pt x="286" y="260"/>
                  </a:cubicBezTo>
                  <a:cubicBezTo>
                    <a:pt x="281" y="245"/>
                    <a:pt x="258" y="232"/>
                    <a:pt x="252" y="228"/>
                  </a:cubicBezTo>
                  <a:cubicBezTo>
                    <a:pt x="239" y="221"/>
                    <a:pt x="230" y="213"/>
                    <a:pt x="216" y="211"/>
                  </a:cubicBezTo>
                  <a:cubicBezTo>
                    <a:pt x="213" y="210"/>
                    <a:pt x="206" y="212"/>
                    <a:pt x="203" y="213"/>
                  </a:cubicBezTo>
                  <a:cubicBezTo>
                    <a:pt x="202" y="214"/>
                    <a:pt x="200" y="215"/>
                    <a:pt x="199" y="216"/>
                  </a:cubicBezTo>
                  <a:cubicBezTo>
                    <a:pt x="196" y="220"/>
                    <a:pt x="192" y="224"/>
                    <a:pt x="188" y="228"/>
                  </a:cubicBezTo>
                  <a:cubicBezTo>
                    <a:pt x="185" y="236"/>
                    <a:pt x="176" y="228"/>
                    <a:pt x="173" y="223"/>
                  </a:cubicBezTo>
                  <a:cubicBezTo>
                    <a:pt x="166" y="213"/>
                    <a:pt x="176" y="207"/>
                    <a:pt x="178" y="197"/>
                  </a:cubicBezTo>
                  <a:cubicBezTo>
                    <a:pt x="178" y="196"/>
                    <a:pt x="178" y="195"/>
                    <a:pt x="178" y="195"/>
                  </a:cubicBezTo>
                  <a:cubicBezTo>
                    <a:pt x="178" y="193"/>
                    <a:pt x="176" y="193"/>
                    <a:pt x="175" y="193"/>
                  </a:cubicBezTo>
                  <a:cubicBezTo>
                    <a:pt x="174" y="193"/>
                    <a:pt x="172" y="193"/>
                    <a:pt x="171" y="193"/>
                  </a:cubicBezTo>
                  <a:cubicBezTo>
                    <a:pt x="166" y="194"/>
                    <a:pt x="162" y="192"/>
                    <a:pt x="161" y="187"/>
                  </a:cubicBezTo>
                  <a:cubicBezTo>
                    <a:pt x="160" y="182"/>
                    <a:pt x="163" y="178"/>
                    <a:pt x="162" y="173"/>
                  </a:cubicBezTo>
                  <a:cubicBezTo>
                    <a:pt x="162" y="173"/>
                    <a:pt x="162" y="172"/>
                    <a:pt x="162" y="172"/>
                  </a:cubicBezTo>
                  <a:cubicBezTo>
                    <a:pt x="161" y="172"/>
                    <a:pt x="161" y="172"/>
                    <a:pt x="160" y="172"/>
                  </a:cubicBezTo>
                  <a:cubicBezTo>
                    <a:pt x="158" y="172"/>
                    <a:pt x="155" y="173"/>
                    <a:pt x="153" y="174"/>
                  </a:cubicBezTo>
                  <a:cubicBezTo>
                    <a:pt x="150" y="174"/>
                    <a:pt x="148" y="175"/>
                    <a:pt x="146" y="176"/>
                  </a:cubicBezTo>
                  <a:cubicBezTo>
                    <a:pt x="144" y="178"/>
                    <a:pt x="143" y="180"/>
                    <a:pt x="142" y="182"/>
                  </a:cubicBezTo>
                  <a:cubicBezTo>
                    <a:pt x="141" y="184"/>
                    <a:pt x="139" y="186"/>
                    <a:pt x="137" y="186"/>
                  </a:cubicBezTo>
                  <a:cubicBezTo>
                    <a:pt x="133" y="188"/>
                    <a:pt x="128" y="185"/>
                    <a:pt x="125" y="183"/>
                  </a:cubicBezTo>
                  <a:cubicBezTo>
                    <a:pt x="123" y="182"/>
                    <a:pt x="122" y="180"/>
                    <a:pt x="121" y="178"/>
                  </a:cubicBezTo>
                  <a:cubicBezTo>
                    <a:pt x="121" y="177"/>
                    <a:pt x="121" y="175"/>
                    <a:pt x="120" y="174"/>
                  </a:cubicBezTo>
                  <a:cubicBezTo>
                    <a:pt x="120" y="165"/>
                    <a:pt x="120" y="156"/>
                    <a:pt x="125" y="149"/>
                  </a:cubicBezTo>
                  <a:cubicBezTo>
                    <a:pt x="129" y="144"/>
                    <a:pt x="135" y="141"/>
                    <a:pt x="141" y="139"/>
                  </a:cubicBezTo>
                  <a:cubicBezTo>
                    <a:pt x="147" y="138"/>
                    <a:pt x="154" y="135"/>
                    <a:pt x="160" y="136"/>
                  </a:cubicBezTo>
                  <a:cubicBezTo>
                    <a:pt x="169" y="136"/>
                    <a:pt x="170" y="147"/>
                    <a:pt x="174" y="153"/>
                  </a:cubicBezTo>
                  <a:cubicBezTo>
                    <a:pt x="175" y="154"/>
                    <a:pt x="176" y="155"/>
                    <a:pt x="177" y="156"/>
                  </a:cubicBezTo>
                  <a:cubicBezTo>
                    <a:pt x="178" y="156"/>
                    <a:pt x="180" y="155"/>
                    <a:pt x="180" y="154"/>
                  </a:cubicBezTo>
                  <a:cubicBezTo>
                    <a:pt x="181" y="153"/>
                    <a:pt x="181" y="151"/>
                    <a:pt x="181" y="150"/>
                  </a:cubicBezTo>
                  <a:cubicBezTo>
                    <a:pt x="182" y="144"/>
                    <a:pt x="182" y="139"/>
                    <a:pt x="183" y="134"/>
                  </a:cubicBezTo>
                  <a:cubicBezTo>
                    <a:pt x="184" y="130"/>
                    <a:pt x="186" y="125"/>
                    <a:pt x="189" y="123"/>
                  </a:cubicBezTo>
                  <a:cubicBezTo>
                    <a:pt x="192" y="121"/>
                    <a:pt x="195" y="121"/>
                    <a:pt x="198" y="121"/>
                  </a:cubicBezTo>
                  <a:cubicBezTo>
                    <a:pt x="203" y="121"/>
                    <a:pt x="205" y="120"/>
                    <a:pt x="209" y="118"/>
                  </a:cubicBezTo>
                  <a:cubicBezTo>
                    <a:pt x="216" y="114"/>
                    <a:pt x="222" y="110"/>
                    <a:pt x="227" y="104"/>
                  </a:cubicBezTo>
                  <a:cubicBezTo>
                    <a:pt x="230" y="101"/>
                    <a:pt x="233" y="98"/>
                    <a:pt x="236" y="95"/>
                  </a:cubicBezTo>
                  <a:cubicBezTo>
                    <a:pt x="243" y="90"/>
                    <a:pt x="251" y="86"/>
                    <a:pt x="259" y="84"/>
                  </a:cubicBezTo>
                  <a:cubicBezTo>
                    <a:pt x="264" y="82"/>
                    <a:pt x="270" y="80"/>
                    <a:pt x="275" y="78"/>
                  </a:cubicBezTo>
                  <a:cubicBezTo>
                    <a:pt x="276" y="77"/>
                    <a:pt x="277" y="77"/>
                    <a:pt x="278" y="76"/>
                  </a:cubicBezTo>
                  <a:cubicBezTo>
                    <a:pt x="279" y="75"/>
                    <a:pt x="279" y="73"/>
                    <a:pt x="278" y="72"/>
                  </a:cubicBezTo>
                  <a:cubicBezTo>
                    <a:pt x="277" y="66"/>
                    <a:pt x="272" y="61"/>
                    <a:pt x="265" y="60"/>
                  </a:cubicBezTo>
                  <a:cubicBezTo>
                    <a:pt x="262" y="60"/>
                    <a:pt x="259" y="60"/>
                    <a:pt x="256" y="60"/>
                  </a:cubicBezTo>
                  <a:cubicBezTo>
                    <a:pt x="252" y="61"/>
                    <a:pt x="249" y="60"/>
                    <a:pt x="247" y="57"/>
                  </a:cubicBezTo>
                  <a:cubicBezTo>
                    <a:pt x="242" y="52"/>
                    <a:pt x="247" y="47"/>
                    <a:pt x="252" y="44"/>
                  </a:cubicBezTo>
                  <a:cubicBezTo>
                    <a:pt x="272" y="34"/>
                    <a:pt x="293" y="33"/>
                    <a:pt x="315" y="35"/>
                  </a:cubicBezTo>
                  <a:cubicBezTo>
                    <a:pt x="339" y="37"/>
                    <a:pt x="362" y="41"/>
                    <a:pt x="384" y="49"/>
                  </a:cubicBezTo>
                  <a:cubicBezTo>
                    <a:pt x="398" y="54"/>
                    <a:pt x="411" y="60"/>
                    <a:pt x="423" y="67"/>
                  </a:cubicBezTo>
                  <a:cubicBezTo>
                    <a:pt x="430" y="70"/>
                    <a:pt x="436" y="74"/>
                    <a:pt x="442" y="78"/>
                  </a:cubicBezTo>
                  <a:cubicBezTo>
                    <a:pt x="448" y="83"/>
                    <a:pt x="454" y="87"/>
                    <a:pt x="461" y="92"/>
                  </a:cubicBezTo>
                  <a:cubicBezTo>
                    <a:pt x="462" y="93"/>
                    <a:pt x="463" y="94"/>
                    <a:pt x="464" y="95"/>
                  </a:cubicBezTo>
                  <a:cubicBezTo>
                    <a:pt x="475" y="103"/>
                    <a:pt x="484" y="112"/>
                    <a:pt x="493" y="122"/>
                  </a:cubicBezTo>
                  <a:cubicBezTo>
                    <a:pt x="494" y="123"/>
                    <a:pt x="495" y="124"/>
                    <a:pt x="495" y="125"/>
                  </a:cubicBezTo>
                  <a:cubicBezTo>
                    <a:pt x="484" y="124"/>
                    <a:pt x="475" y="123"/>
                    <a:pt x="465" y="126"/>
                  </a:cubicBezTo>
                  <a:cubicBezTo>
                    <a:pt x="455" y="129"/>
                    <a:pt x="445" y="134"/>
                    <a:pt x="436" y="140"/>
                  </a:cubicBezTo>
                  <a:cubicBezTo>
                    <a:pt x="433" y="142"/>
                    <a:pt x="431" y="144"/>
                    <a:pt x="429" y="147"/>
                  </a:cubicBezTo>
                  <a:cubicBezTo>
                    <a:pt x="426" y="150"/>
                    <a:pt x="425" y="154"/>
                    <a:pt x="423" y="158"/>
                  </a:cubicBezTo>
                  <a:cubicBezTo>
                    <a:pt x="417" y="170"/>
                    <a:pt x="406" y="180"/>
                    <a:pt x="402" y="193"/>
                  </a:cubicBezTo>
                  <a:cubicBezTo>
                    <a:pt x="400" y="198"/>
                    <a:pt x="400" y="204"/>
                    <a:pt x="400" y="210"/>
                  </a:cubicBezTo>
                  <a:cubicBezTo>
                    <a:pt x="399" y="216"/>
                    <a:pt x="399" y="221"/>
                    <a:pt x="400" y="226"/>
                  </a:cubicBezTo>
                  <a:cubicBezTo>
                    <a:pt x="401" y="231"/>
                    <a:pt x="404" y="233"/>
                    <a:pt x="407" y="237"/>
                  </a:cubicBezTo>
                  <a:cubicBezTo>
                    <a:pt x="415" y="245"/>
                    <a:pt x="423" y="254"/>
                    <a:pt x="431" y="261"/>
                  </a:cubicBezTo>
                  <a:cubicBezTo>
                    <a:pt x="433" y="262"/>
                    <a:pt x="434" y="263"/>
                    <a:pt x="435" y="264"/>
                  </a:cubicBezTo>
                  <a:cubicBezTo>
                    <a:pt x="437" y="264"/>
                    <a:pt x="439" y="264"/>
                    <a:pt x="441" y="264"/>
                  </a:cubicBezTo>
                  <a:cubicBezTo>
                    <a:pt x="450" y="262"/>
                    <a:pt x="458" y="260"/>
                    <a:pt x="466" y="259"/>
                  </a:cubicBezTo>
                  <a:cubicBezTo>
                    <a:pt x="468" y="258"/>
                    <a:pt x="471" y="258"/>
                    <a:pt x="473" y="258"/>
                  </a:cubicBezTo>
                  <a:cubicBezTo>
                    <a:pt x="474" y="259"/>
                    <a:pt x="476" y="260"/>
                    <a:pt x="477" y="261"/>
                  </a:cubicBezTo>
                  <a:cubicBezTo>
                    <a:pt x="485" y="270"/>
                    <a:pt x="490" y="282"/>
                    <a:pt x="495" y="293"/>
                  </a:cubicBezTo>
                  <a:cubicBezTo>
                    <a:pt x="499" y="303"/>
                    <a:pt x="504" y="315"/>
                    <a:pt x="503" y="326"/>
                  </a:cubicBezTo>
                  <a:cubicBezTo>
                    <a:pt x="502" y="333"/>
                    <a:pt x="498" y="340"/>
                    <a:pt x="498" y="348"/>
                  </a:cubicBezTo>
                  <a:cubicBezTo>
                    <a:pt x="498" y="358"/>
                    <a:pt x="504" y="366"/>
                    <a:pt x="507" y="376"/>
                  </a:cubicBezTo>
                  <a:cubicBezTo>
                    <a:pt x="532" y="380"/>
                    <a:pt x="555" y="389"/>
                    <a:pt x="576" y="403"/>
                  </a:cubicBezTo>
                  <a:cubicBezTo>
                    <a:pt x="588" y="370"/>
                    <a:pt x="595" y="335"/>
                    <a:pt x="595" y="297"/>
                  </a:cubicBezTo>
                  <a:cubicBezTo>
                    <a:pt x="595" y="133"/>
                    <a:pt x="461" y="0"/>
                    <a:pt x="297" y="0"/>
                  </a:cubicBezTo>
                  <a:cubicBezTo>
                    <a:pt x="133" y="0"/>
                    <a:pt x="0" y="133"/>
                    <a:pt x="0" y="297"/>
                  </a:cubicBezTo>
                  <a:cubicBezTo>
                    <a:pt x="0" y="462"/>
                    <a:pt x="133" y="595"/>
                    <a:pt x="297" y="595"/>
                  </a:cubicBezTo>
                  <a:cubicBezTo>
                    <a:pt x="306" y="595"/>
                    <a:pt x="315" y="595"/>
                    <a:pt x="324" y="594"/>
                  </a:cubicBezTo>
                  <a:cubicBezTo>
                    <a:pt x="321" y="583"/>
                    <a:pt x="318" y="572"/>
                    <a:pt x="317" y="5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Oval 338"/>
            <p:cNvSpPr>
              <a:spLocks noChangeArrowheads="1"/>
            </p:cNvSpPr>
            <p:nvPr/>
          </p:nvSpPr>
          <p:spPr bwMode="auto">
            <a:xfrm>
              <a:off x="6081713" y="3109913"/>
              <a:ext cx="103188" cy="1047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339"/>
            <p:cNvSpPr>
              <a:spLocks noEditPoints="1"/>
            </p:cNvSpPr>
            <p:nvPr/>
          </p:nvSpPr>
          <p:spPr bwMode="auto">
            <a:xfrm>
              <a:off x="6067426" y="3095625"/>
              <a:ext cx="131763" cy="131763"/>
            </a:xfrm>
            <a:custGeom>
              <a:avLst/>
              <a:gdLst>
                <a:gd name="T0" fmla="*/ 167 w 333"/>
                <a:gd name="T1" fmla="*/ 332 h 332"/>
                <a:gd name="T2" fmla="*/ 0 w 333"/>
                <a:gd name="T3" fmla="*/ 166 h 332"/>
                <a:gd name="T4" fmla="*/ 167 w 333"/>
                <a:gd name="T5" fmla="*/ 0 h 332"/>
                <a:gd name="T6" fmla="*/ 333 w 333"/>
                <a:gd name="T7" fmla="*/ 166 h 332"/>
                <a:gd name="T8" fmla="*/ 167 w 333"/>
                <a:gd name="T9" fmla="*/ 332 h 332"/>
                <a:gd name="T10" fmla="*/ 167 w 333"/>
                <a:gd name="T11" fmla="*/ 35 h 332"/>
                <a:gd name="T12" fmla="*/ 35 w 333"/>
                <a:gd name="T13" fmla="*/ 166 h 332"/>
                <a:gd name="T14" fmla="*/ 167 w 333"/>
                <a:gd name="T15" fmla="*/ 298 h 332"/>
                <a:gd name="T16" fmla="*/ 298 w 333"/>
                <a:gd name="T17" fmla="*/ 166 h 332"/>
                <a:gd name="T18" fmla="*/ 167 w 333"/>
                <a:gd name="T19" fmla="*/ 35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3" h="332">
                  <a:moveTo>
                    <a:pt x="167" y="332"/>
                  </a:moveTo>
                  <a:cubicBezTo>
                    <a:pt x="75" y="332"/>
                    <a:pt x="0" y="258"/>
                    <a:pt x="0" y="166"/>
                  </a:cubicBezTo>
                  <a:cubicBezTo>
                    <a:pt x="1" y="75"/>
                    <a:pt x="75" y="0"/>
                    <a:pt x="167" y="0"/>
                  </a:cubicBezTo>
                  <a:cubicBezTo>
                    <a:pt x="258" y="0"/>
                    <a:pt x="333" y="75"/>
                    <a:pt x="333" y="166"/>
                  </a:cubicBezTo>
                  <a:cubicBezTo>
                    <a:pt x="333" y="258"/>
                    <a:pt x="258" y="332"/>
                    <a:pt x="167" y="332"/>
                  </a:cubicBezTo>
                  <a:close/>
                  <a:moveTo>
                    <a:pt x="167" y="35"/>
                  </a:moveTo>
                  <a:cubicBezTo>
                    <a:pt x="94" y="35"/>
                    <a:pt x="35" y="94"/>
                    <a:pt x="35" y="166"/>
                  </a:cubicBezTo>
                  <a:cubicBezTo>
                    <a:pt x="35" y="239"/>
                    <a:pt x="94" y="298"/>
                    <a:pt x="167" y="298"/>
                  </a:cubicBezTo>
                  <a:cubicBezTo>
                    <a:pt x="239" y="298"/>
                    <a:pt x="298" y="239"/>
                    <a:pt x="298" y="166"/>
                  </a:cubicBezTo>
                  <a:cubicBezTo>
                    <a:pt x="298" y="94"/>
                    <a:pt x="239" y="35"/>
                    <a:pt x="167" y="3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340"/>
            <p:cNvSpPr>
              <a:spLocks noEditPoints="1"/>
            </p:cNvSpPr>
            <p:nvPr/>
          </p:nvSpPr>
          <p:spPr bwMode="auto">
            <a:xfrm>
              <a:off x="6100763" y="3128963"/>
              <a:ext cx="66675" cy="61913"/>
            </a:xfrm>
            <a:custGeom>
              <a:avLst/>
              <a:gdLst>
                <a:gd name="T0" fmla="*/ 135 w 170"/>
                <a:gd name="T1" fmla="*/ 60 h 158"/>
                <a:gd name="T2" fmla="*/ 132 w 170"/>
                <a:gd name="T3" fmla="*/ 55 h 158"/>
                <a:gd name="T4" fmla="*/ 125 w 170"/>
                <a:gd name="T5" fmla="*/ 22 h 158"/>
                <a:gd name="T6" fmla="*/ 91 w 170"/>
                <a:gd name="T7" fmla="*/ 3 h 158"/>
                <a:gd name="T8" fmla="*/ 94 w 170"/>
                <a:gd name="T9" fmla="*/ 6 h 158"/>
                <a:gd name="T10" fmla="*/ 116 w 170"/>
                <a:gd name="T11" fmla="*/ 40 h 158"/>
                <a:gd name="T12" fmla="*/ 83 w 170"/>
                <a:gd name="T13" fmla="*/ 41 h 158"/>
                <a:gd name="T14" fmla="*/ 52 w 170"/>
                <a:gd name="T15" fmla="*/ 33 h 158"/>
                <a:gd name="T16" fmla="*/ 76 w 170"/>
                <a:gd name="T17" fmla="*/ 6 h 158"/>
                <a:gd name="T18" fmla="*/ 76 w 170"/>
                <a:gd name="T19" fmla="*/ 0 h 158"/>
                <a:gd name="T20" fmla="*/ 35 w 170"/>
                <a:gd name="T21" fmla="*/ 49 h 158"/>
                <a:gd name="T22" fmla="*/ 35 w 170"/>
                <a:gd name="T23" fmla="*/ 59 h 158"/>
                <a:gd name="T24" fmla="*/ 28 w 170"/>
                <a:gd name="T25" fmla="*/ 62 h 158"/>
                <a:gd name="T26" fmla="*/ 6 w 170"/>
                <a:gd name="T27" fmla="*/ 123 h 158"/>
                <a:gd name="T28" fmla="*/ 10 w 170"/>
                <a:gd name="T29" fmla="*/ 119 h 158"/>
                <a:gd name="T30" fmla="*/ 13 w 170"/>
                <a:gd name="T31" fmla="*/ 95 h 158"/>
                <a:gd name="T32" fmla="*/ 39 w 170"/>
                <a:gd name="T33" fmla="*/ 85 h 158"/>
                <a:gd name="T34" fmla="*/ 60 w 170"/>
                <a:gd name="T35" fmla="*/ 137 h 158"/>
                <a:gd name="T36" fmla="*/ 20 w 170"/>
                <a:gd name="T37" fmla="*/ 135 h 158"/>
                <a:gd name="T38" fmla="*/ 16 w 170"/>
                <a:gd name="T39" fmla="*/ 134 h 158"/>
                <a:gd name="T40" fmla="*/ 65 w 170"/>
                <a:gd name="T41" fmla="*/ 152 h 158"/>
                <a:gd name="T42" fmla="*/ 83 w 170"/>
                <a:gd name="T43" fmla="*/ 142 h 158"/>
                <a:gd name="T44" fmla="*/ 86 w 170"/>
                <a:gd name="T45" fmla="*/ 143 h 158"/>
                <a:gd name="T46" fmla="*/ 122 w 170"/>
                <a:gd name="T47" fmla="*/ 153 h 158"/>
                <a:gd name="T48" fmla="*/ 150 w 170"/>
                <a:gd name="T49" fmla="*/ 133 h 158"/>
                <a:gd name="T50" fmla="*/ 143 w 170"/>
                <a:gd name="T51" fmla="*/ 138 h 158"/>
                <a:gd name="T52" fmla="*/ 98 w 170"/>
                <a:gd name="T53" fmla="*/ 126 h 158"/>
                <a:gd name="T54" fmla="*/ 127 w 170"/>
                <a:gd name="T55" fmla="*/ 78 h 158"/>
                <a:gd name="T56" fmla="*/ 157 w 170"/>
                <a:gd name="T57" fmla="*/ 119 h 158"/>
                <a:gd name="T58" fmla="*/ 162 w 170"/>
                <a:gd name="T59" fmla="*/ 123 h 158"/>
                <a:gd name="T60" fmla="*/ 83 w 170"/>
                <a:gd name="T61" fmla="*/ 53 h 158"/>
                <a:gd name="T62" fmla="*/ 104 w 170"/>
                <a:gd name="T63" fmla="*/ 62 h 158"/>
                <a:gd name="T64" fmla="*/ 83 w 170"/>
                <a:gd name="T65" fmla="*/ 53 h 158"/>
                <a:gd name="T66" fmla="*/ 52 w 170"/>
                <a:gd name="T67" fmla="*/ 80 h 158"/>
                <a:gd name="T68" fmla="*/ 67 w 170"/>
                <a:gd name="T69" fmla="*/ 92 h 158"/>
                <a:gd name="T70" fmla="*/ 70 w 170"/>
                <a:gd name="T71" fmla="*/ 96 h 158"/>
                <a:gd name="T72" fmla="*/ 52 w 170"/>
                <a:gd name="T73" fmla="*/ 85 h 158"/>
                <a:gd name="T74" fmla="*/ 94 w 170"/>
                <a:gd name="T75" fmla="*/ 104 h 158"/>
                <a:gd name="T76" fmla="*/ 100 w 170"/>
                <a:gd name="T77" fmla="*/ 91 h 158"/>
                <a:gd name="T78" fmla="*/ 110 w 170"/>
                <a:gd name="T79" fmla="*/ 82 h 158"/>
                <a:gd name="T80" fmla="*/ 115 w 170"/>
                <a:gd name="T81" fmla="*/ 8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" h="158">
                  <a:moveTo>
                    <a:pt x="141" y="63"/>
                  </a:moveTo>
                  <a:cubicBezTo>
                    <a:pt x="139" y="61"/>
                    <a:pt x="137" y="60"/>
                    <a:pt x="135" y="60"/>
                  </a:cubicBezTo>
                  <a:cubicBezTo>
                    <a:pt x="133" y="59"/>
                    <a:pt x="132" y="59"/>
                    <a:pt x="131" y="58"/>
                  </a:cubicBezTo>
                  <a:cubicBezTo>
                    <a:pt x="131" y="57"/>
                    <a:pt x="132" y="56"/>
                    <a:pt x="132" y="55"/>
                  </a:cubicBezTo>
                  <a:cubicBezTo>
                    <a:pt x="132" y="51"/>
                    <a:pt x="132" y="46"/>
                    <a:pt x="132" y="42"/>
                  </a:cubicBezTo>
                  <a:cubicBezTo>
                    <a:pt x="131" y="35"/>
                    <a:pt x="129" y="28"/>
                    <a:pt x="125" y="22"/>
                  </a:cubicBezTo>
                  <a:cubicBezTo>
                    <a:pt x="117" y="10"/>
                    <a:pt x="105" y="2"/>
                    <a:pt x="91" y="0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6"/>
                    <a:pt x="93" y="6"/>
                    <a:pt x="94" y="6"/>
                  </a:cubicBezTo>
                  <a:cubicBezTo>
                    <a:pt x="98" y="8"/>
                    <a:pt x="103" y="10"/>
                    <a:pt x="106" y="14"/>
                  </a:cubicBezTo>
                  <a:cubicBezTo>
                    <a:pt x="113" y="21"/>
                    <a:pt x="117" y="31"/>
                    <a:pt x="116" y="40"/>
                  </a:cubicBezTo>
                  <a:cubicBezTo>
                    <a:pt x="115" y="44"/>
                    <a:pt x="114" y="48"/>
                    <a:pt x="112" y="52"/>
                  </a:cubicBezTo>
                  <a:cubicBezTo>
                    <a:pt x="104" y="45"/>
                    <a:pt x="94" y="41"/>
                    <a:pt x="83" y="41"/>
                  </a:cubicBezTo>
                  <a:cubicBezTo>
                    <a:pt x="72" y="41"/>
                    <a:pt x="63" y="45"/>
                    <a:pt x="55" y="51"/>
                  </a:cubicBezTo>
                  <a:cubicBezTo>
                    <a:pt x="52" y="46"/>
                    <a:pt x="51" y="39"/>
                    <a:pt x="52" y="33"/>
                  </a:cubicBezTo>
                  <a:cubicBezTo>
                    <a:pt x="53" y="25"/>
                    <a:pt x="57" y="17"/>
                    <a:pt x="63" y="12"/>
                  </a:cubicBezTo>
                  <a:cubicBezTo>
                    <a:pt x="66" y="9"/>
                    <a:pt x="71" y="7"/>
                    <a:pt x="76" y="6"/>
                  </a:cubicBezTo>
                  <a:cubicBezTo>
                    <a:pt x="77" y="5"/>
                    <a:pt x="76" y="4"/>
                    <a:pt x="76" y="3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58" y="3"/>
                    <a:pt x="42" y="16"/>
                    <a:pt x="37" y="34"/>
                  </a:cubicBezTo>
                  <a:cubicBezTo>
                    <a:pt x="35" y="39"/>
                    <a:pt x="35" y="44"/>
                    <a:pt x="35" y="49"/>
                  </a:cubicBezTo>
                  <a:cubicBezTo>
                    <a:pt x="35" y="52"/>
                    <a:pt x="35" y="55"/>
                    <a:pt x="36" y="58"/>
                  </a:cubicBezTo>
                  <a:cubicBezTo>
                    <a:pt x="36" y="59"/>
                    <a:pt x="36" y="59"/>
                    <a:pt x="35" y="59"/>
                  </a:cubicBezTo>
                  <a:cubicBezTo>
                    <a:pt x="34" y="60"/>
                    <a:pt x="33" y="60"/>
                    <a:pt x="33" y="60"/>
                  </a:cubicBezTo>
                  <a:cubicBezTo>
                    <a:pt x="31" y="61"/>
                    <a:pt x="29" y="61"/>
                    <a:pt x="28" y="62"/>
                  </a:cubicBezTo>
                  <a:cubicBezTo>
                    <a:pt x="19" y="67"/>
                    <a:pt x="12" y="74"/>
                    <a:pt x="8" y="83"/>
                  </a:cubicBezTo>
                  <a:cubicBezTo>
                    <a:pt x="1" y="95"/>
                    <a:pt x="0" y="110"/>
                    <a:pt x="6" y="123"/>
                  </a:cubicBezTo>
                  <a:cubicBezTo>
                    <a:pt x="7" y="122"/>
                    <a:pt x="8" y="121"/>
                    <a:pt x="10" y="121"/>
                  </a:cubicBezTo>
                  <a:cubicBezTo>
                    <a:pt x="11" y="120"/>
                    <a:pt x="10" y="120"/>
                    <a:pt x="10" y="119"/>
                  </a:cubicBezTo>
                  <a:cubicBezTo>
                    <a:pt x="9" y="117"/>
                    <a:pt x="9" y="115"/>
                    <a:pt x="9" y="112"/>
                  </a:cubicBezTo>
                  <a:cubicBezTo>
                    <a:pt x="9" y="106"/>
                    <a:pt x="10" y="100"/>
                    <a:pt x="13" y="95"/>
                  </a:cubicBezTo>
                  <a:cubicBezTo>
                    <a:pt x="19" y="85"/>
                    <a:pt x="29" y="79"/>
                    <a:pt x="40" y="79"/>
                  </a:cubicBezTo>
                  <a:cubicBezTo>
                    <a:pt x="39" y="81"/>
                    <a:pt x="39" y="83"/>
                    <a:pt x="39" y="85"/>
                  </a:cubicBezTo>
                  <a:cubicBezTo>
                    <a:pt x="39" y="104"/>
                    <a:pt x="52" y="121"/>
                    <a:pt x="69" y="127"/>
                  </a:cubicBezTo>
                  <a:cubicBezTo>
                    <a:pt x="67" y="131"/>
                    <a:pt x="64" y="135"/>
                    <a:pt x="60" y="137"/>
                  </a:cubicBezTo>
                  <a:cubicBezTo>
                    <a:pt x="52" y="143"/>
                    <a:pt x="41" y="144"/>
                    <a:pt x="32" y="142"/>
                  </a:cubicBezTo>
                  <a:cubicBezTo>
                    <a:pt x="27" y="140"/>
                    <a:pt x="23" y="138"/>
                    <a:pt x="20" y="135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3"/>
                    <a:pt x="17" y="133"/>
                    <a:pt x="16" y="134"/>
                  </a:cubicBezTo>
                  <a:cubicBezTo>
                    <a:pt x="15" y="134"/>
                    <a:pt x="14" y="135"/>
                    <a:pt x="13" y="135"/>
                  </a:cubicBezTo>
                  <a:cubicBezTo>
                    <a:pt x="25" y="151"/>
                    <a:pt x="46" y="158"/>
                    <a:pt x="65" y="152"/>
                  </a:cubicBezTo>
                  <a:cubicBezTo>
                    <a:pt x="70" y="150"/>
                    <a:pt x="75" y="148"/>
                    <a:pt x="79" y="145"/>
                  </a:cubicBezTo>
                  <a:cubicBezTo>
                    <a:pt x="81" y="144"/>
                    <a:pt x="82" y="143"/>
                    <a:pt x="83" y="142"/>
                  </a:cubicBezTo>
                  <a:cubicBezTo>
                    <a:pt x="84" y="141"/>
                    <a:pt x="84" y="141"/>
                    <a:pt x="84" y="142"/>
                  </a:cubicBezTo>
                  <a:cubicBezTo>
                    <a:pt x="85" y="142"/>
                    <a:pt x="85" y="142"/>
                    <a:pt x="86" y="143"/>
                  </a:cubicBezTo>
                  <a:cubicBezTo>
                    <a:pt x="88" y="145"/>
                    <a:pt x="91" y="146"/>
                    <a:pt x="94" y="148"/>
                  </a:cubicBezTo>
                  <a:cubicBezTo>
                    <a:pt x="102" y="152"/>
                    <a:pt x="112" y="154"/>
                    <a:pt x="122" y="153"/>
                  </a:cubicBezTo>
                  <a:cubicBezTo>
                    <a:pt x="135" y="152"/>
                    <a:pt x="147" y="145"/>
                    <a:pt x="154" y="135"/>
                  </a:cubicBezTo>
                  <a:cubicBezTo>
                    <a:pt x="153" y="134"/>
                    <a:pt x="152" y="133"/>
                    <a:pt x="150" y="133"/>
                  </a:cubicBezTo>
                  <a:cubicBezTo>
                    <a:pt x="149" y="132"/>
                    <a:pt x="149" y="133"/>
                    <a:pt x="148" y="134"/>
                  </a:cubicBezTo>
                  <a:cubicBezTo>
                    <a:pt x="147" y="135"/>
                    <a:pt x="145" y="136"/>
                    <a:pt x="143" y="138"/>
                  </a:cubicBezTo>
                  <a:cubicBezTo>
                    <a:pt x="135" y="143"/>
                    <a:pt x="125" y="144"/>
                    <a:pt x="115" y="141"/>
                  </a:cubicBezTo>
                  <a:cubicBezTo>
                    <a:pt x="108" y="138"/>
                    <a:pt x="102" y="133"/>
                    <a:pt x="98" y="126"/>
                  </a:cubicBezTo>
                  <a:cubicBezTo>
                    <a:pt x="115" y="120"/>
                    <a:pt x="127" y="104"/>
                    <a:pt x="127" y="85"/>
                  </a:cubicBezTo>
                  <a:cubicBezTo>
                    <a:pt x="127" y="83"/>
                    <a:pt x="127" y="80"/>
                    <a:pt x="127" y="78"/>
                  </a:cubicBezTo>
                  <a:cubicBezTo>
                    <a:pt x="141" y="79"/>
                    <a:pt x="154" y="89"/>
                    <a:pt x="158" y="104"/>
                  </a:cubicBezTo>
                  <a:cubicBezTo>
                    <a:pt x="159" y="109"/>
                    <a:pt x="158" y="114"/>
                    <a:pt x="157" y="119"/>
                  </a:cubicBezTo>
                  <a:cubicBezTo>
                    <a:pt x="157" y="120"/>
                    <a:pt x="158" y="120"/>
                    <a:pt x="159" y="121"/>
                  </a:cubicBezTo>
                  <a:cubicBezTo>
                    <a:pt x="160" y="122"/>
                    <a:pt x="161" y="122"/>
                    <a:pt x="162" y="123"/>
                  </a:cubicBezTo>
                  <a:cubicBezTo>
                    <a:pt x="170" y="101"/>
                    <a:pt x="161" y="75"/>
                    <a:pt x="141" y="63"/>
                  </a:cubicBezTo>
                  <a:close/>
                  <a:moveTo>
                    <a:pt x="83" y="53"/>
                  </a:moveTo>
                  <a:cubicBezTo>
                    <a:pt x="91" y="53"/>
                    <a:pt x="99" y="56"/>
                    <a:pt x="104" y="61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0" y="65"/>
                    <a:pt x="82" y="76"/>
                    <a:pt x="63" y="61"/>
                  </a:cubicBezTo>
                  <a:cubicBezTo>
                    <a:pt x="68" y="56"/>
                    <a:pt x="75" y="53"/>
                    <a:pt x="83" y="53"/>
                  </a:cubicBezTo>
                  <a:close/>
                  <a:moveTo>
                    <a:pt x="52" y="85"/>
                  </a:moveTo>
                  <a:cubicBezTo>
                    <a:pt x="52" y="83"/>
                    <a:pt x="52" y="82"/>
                    <a:pt x="52" y="80"/>
                  </a:cubicBezTo>
                  <a:cubicBezTo>
                    <a:pt x="56" y="82"/>
                    <a:pt x="60" y="84"/>
                    <a:pt x="64" y="87"/>
                  </a:cubicBezTo>
                  <a:cubicBezTo>
                    <a:pt x="64" y="88"/>
                    <a:pt x="66" y="90"/>
                    <a:pt x="67" y="92"/>
                  </a:cubicBezTo>
                  <a:cubicBezTo>
                    <a:pt x="68" y="93"/>
                    <a:pt x="69" y="95"/>
                    <a:pt x="70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2" y="101"/>
                    <a:pt x="74" y="107"/>
                    <a:pt x="73" y="115"/>
                  </a:cubicBezTo>
                  <a:cubicBezTo>
                    <a:pt x="61" y="111"/>
                    <a:pt x="52" y="99"/>
                    <a:pt x="52" y="85"/>
                  </a:cubicBezTo>
                  <a:close/>
                  <a:moveTo>
                    <a:pt x="94" y="115"/>
                  </a:moveTo>
                  <a:cubicBezTo>
                    <a:pt x="94" y="111"/>
                    <a:pt x="94" y="107"/>
                    <a:pt x="94" y="104"/>
                  </a:cubicBezTo>
                  <a:cubicBezTo>
                    <a:pt x="95" y="101"/>
                    <a:pt x="96" y="99"/>
                    <a:pt x="97" y="96"/>
                  </a:cubicBezTo>
                  <a:cubicBezTo>
                    <a:pt x="98" y="94"/>
                    <a:pt x="99" y="93"/>
                    <a:pt x="100" y="91"/>
                  </a:cubicBezTo>
                  <a:cubicBezTo>
                    <a:pt x="101" y="91"/>
                    <a:pt x="101" y="90"/>
                    <a:pt x="101" y="90"/>
                  </a:cubicBezTo>
                  <a:cubicBezTo>
                    <a:pt x="104" y="87"/>
                    <a:pt x="106" y="85"/>
                    <a:pt x="110" y="82"/>
                  </a:cubicBezTo>
                  <a:cubicBezTo>
                    <a:pt x="111" y="82"/>
                    <a:pt x="113" y="81"/>
                    <a:pt x="114" y="80"/>
                  </a:cubicBezTo>
                  <a:cubicBezTo>
                    <a:pt x="115" y="82"/>
                    <a:pt x="115" y="83"/>
                    <a:pt x="115" y="85"/>
                  </a:cubicBezTo>
                  <a:cubicBezTo>
                    <a:pt x="115" y="98"/>
                    <a:pt x="106" y="110"/>
                    <a:pt x="94" y="11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6764437" y="2968600"/>
            <a:ext cx="222250" cy="222250"/>
            <a:chOff x="6764437" y="2974975"/>
            <a:chExt cx="222250" cy="222250"/>
          </a:xfrm>
        </p:grpSpPr>
        <p:sp>
          <p:nvSpPr>
            <p:cNvPr id="468" name="Freeform 341"/>
            <p:cNvSpPr>
              <a:spLocks/>
            </p:cNvSpPr>
            <p:nvPr/>
          </p:nvSpPr>
          <p:spPr bwMode="auto">
            <a:xfrm>
              <a:off x="6778725" y="3097213"/>
              <a:ext cx="47625" cy="33338"/>
            </a:xfrm>
            <a:custGeom>
              <a:avLst/>
              <a:gdLst>
                <a:gd name="T0" fmla="*/ 100 w 120"/>
                <a:gd name="T1" fmla="*/ 0 h 85"/>
                <a:gd name="T2" fmla="*/ 0 w 120"/>
                <a:gd name="T3" fmla="*/ 0 h 85"/>
                <a:gd name="T4" fmla="*/ 25 w 120"/>
                <a:gd name="T5" fmla="*/ 85 h 85"/>
                <a:gd name="T6" fmla="*/ 120 w 120"/>
                <a:gd name="T7" fmla="*/ 85 h 85"/>
                <a:gd name="T8" fmla="*/ 100 w 120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85">
                  <a:moveTo>
                    <a:pt x="1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30"/>
                    <a:pt x="12" y="59"/>
                    <a:pt x="25" y="85"/>
                  </a:cubicBezTo>
                  <a:cubicBezTo>
                    <a:pt x="120" y="85"/>
                    <a:pt x="120" y="85"/>
                    <a:pt x="120" y="85"/>
                  </a:cubicBezTo>
                  <a:cubicBezTo>
                    <a:pt x="109" y="56"/>
                    <a:pt x="102" y="28"/>
                    <a:pt x="10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342"/>
            <p:cNvSpPr>
              <a:spLocks/>
            </p:cNvSpPr>
            <p:nvPr/>
          </p:nvSpPr>
          <p:spPr bwMode="auto">
            <a:xfrm>
              <a:off x="6796187" y="3143250"/>
              <a:ext cx="60325" cy="39688"/>
            </a:xfrm>
            <a:custGeom>
              <a:avLst/>
              <a:gdLst>
                <a:gd name="T0" fmla="*/ 0 w 152"/>
                <a:gd name="T1" fmla="*/ 0 h 97"/>
                <a:gd name="T2" fmla="*/ 152 w 152"/>
                <a:gd name="T3" fmla="*/ 97 h 97"/>
                <a:gd name="T4" fmla="*/ 89 w 152"/>
                <a:gd name="T5" fmla="*/ 0 h 97"/>
                <a:gd name="T6" fmla="*/ 0 w 152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2" h="97">
                  <a:moveTo>
                    <a:pt x="0" y="0"/>
                  </a:moveTo>
                  <a:cubicBezTo>
                    <a:pt x="36" y="49"/>
                    <a:pt x="90" y="84"/>
                    <a:pt x="152" y="97"/>
                  </a:cubicBezTo>
                  <a:cubicBezTo>
                    <a:pt x="126" y="65"/>
                    <a:pt x="105" y="33"/>
                    <a:pt x="89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343"/>
            <p:cNvSpPr>
              <a:spLocks/>
            </p:cNvSpPr>
            <p:nvPr/>
          </p:nvSpPr>
          <p:spPr bwMode="auto">
            <a:xfrm>
              <a:off x="6846987" y="3143250"/>
              <a:ext cx="20638" cy="30163"/>
            </a:xfrm>
            <a:custGeom>
              <a:avLst/>
              <a:gdLst>
                <a:gd name="T0" fmla="*/ 51 w 51"/>
                <a:gd name="T1" fmla="*/ 75 h 75"/>
                <a:gd name="T2" fmla="*/ 51 w 51"/>
                <a:gd name="T3" fmla="*/ 0 h 75"/>
                <a:gd name="T4" fmla="*/ 0 w 51"/>
                <a:gd name="T5" fmla="*/ 0 h 75"/>
                <a:gd name="T6" fmla="*/ 51 w 51"/>
                <a:gd name="T7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75">
                  <a:moveTo>
                    <a:pt x="51" y="75"/>
                  </a:moveTo>
                  <a:cubicBezTo>
                    <a:pt x="51" y="0"/>
                    <a:pt x="51" y="0"/>
                    <a:pt x="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" y="25"/>
                    <a:pt x="30" y="50"/>
                    <a:pt x="51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344"/>
            <p:cNvSpPr>
              <a:spLocks/>
            </p:cNvSpPr>
            <p:nvPr/>
          </p:nvSpPr>
          <p:spPr bwMode="auto">
            <a:xfrm>
              <a:off x="6791425" y="2990850"/>
              <a:ext cx="61913" cy="44450"/>
            </a:xfrm>
            <a:custGeom>
              <a:avLst/>
              <a:gdLst>
                <a:gd name="T0" fmla="*/ 156 w 156"/>
                <a:gd name="T1" fmla="*/ 0 h 113"/>
                <a:gd name="T2" fmla="*/ 0 w 156"/>
                <a:gd name="T3" fmla="*/ 113 h 113"/>
                <a:gd name="T4" fmla="*/ 87 w 156"/>
                <a:gd name="T5" fmla="*/ 113 h 113"/>
                <a:gd name="T6" fmla="*/ 156 w 156"/>
                <a:gd name="T7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6" h="113">
                  <a:moveTo>
                    <a:pt x="156" y="0"/>
                  </a:moveTo>
                  <a:cubicBezTo>
                    <a:pt x="90" y="15"/>
                    <a:pt x="34" y="57"/>
                    <a:pt x="0" y="113"/>
                  </a:cubicBezTo>
                  <a:cubicBezTo>
                    <a:pt x="87" y="113"/>
                    <a:pt x="87" y="113"/>
                    <a:pt x="87" y="113"/>
                  </a:cubicBezTo>
                  <a:cubicBezTo>
                    <a:pt x="106" y="64"/>
                    <a:pt x="134" y="25"/>
                    <a:pt x="15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345"/>
            <p:cNvSpPr>
              <a:spLocks/>
            </p:cNvSpPr>
            <p:nvPr/>
          </p:nvSpPr>
          <p:spPr bwMode="auto">
            <a:xfrm>
              <a:off x="6778725" y="3049588"/>
              <a:ext cx="42863" cy="33338"/>
            </a:xfrm>
            <a:custGeom>
              <a:avLst/>
              <a:gdLst>
                <a:gd name="T0" fmla="*/ 99 w 110"/>
                <a:gd name="T1" fmla="*/ 65 h 84"/>
                <a:gd name="T2" fmla="*/ 110 w 110"/>
                <a:gd name="T3" fmla="*/ 0 h 84"/>
                <a:gd name="T4" fmla="*/ 18 w 110"/>
                <a:gd name="T5" fmla="*/ 0 h 84"/>
                <a:gd name="T6" fmla="*/ 0 w 110"/>
                <a:gd name="T7" fmla="*/ 84 h 84"/>
                <a:gd name="T8" fmla="*/ 99 w 110"/>
                <a:gd name="T9" fmla="*/ 84 h 84"/>
                <a:gd name="T10" fmla="*/ 99 w 110"/>
                <a:gd name="T11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0" h="84">
                  <a:moveTo>
                    <a:pt x="99" y="65"/>
                  </a:moveTo>
                  <a:cubicBezTo>
                    <a:pt x="101" y="42"/>
                    <a:pt x="105" y="20"/>
                    <a:pt x="11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7" y="26"/>
                    <a:pt x="1" y="55"/>
                    <a:pt x="0" y="84"/>
                  </a:cubicBezTo>
                  <a:cubicBezTo>
                    <a:pt x="99" y="84"/>
                    <a:pt x="99" y="84"/>
                    <a:pt x="99" y="84"/>
                  </a:cubicBezTo>
                  <a:cubicBezTo>
                    <a:pt x="99" y="78"/>
                    <a:pt x="99" y="72"/>
                    <a:pt x="99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346"/>
            <p:cNvSpPr>
              <a:spLocks/>
            </p:cNvSpPr>
            <p:nvPr/>
          </p:nvSpPr>
          <p:spPr bwMode="auto">
            <a:xfrm>
              <a:off x="6831112" y="3097213"/>
              <a:ext cx="36513" cy="33338"/>
            </a:xfrm>
            <a:custGeom>
              <a:avLst/>
              <a:gdLst>
                <a:gd name="T0" fmla="*/ 23 w 91"/>
                <a:gd name="T1" fmla="*/ 85 h 85"/>
                <a:gd name="T2" fmla="*/ 91 w 91"/>
                <a:gd name="T3" fmla="*/ 85 h 85"/>
                <a:gd name="T4" fmla="*/ 91 w 91"/>
                <a:gd name="T5" fmla="*/ 0 h 85"/>
                <a:gd name="T6" fmla="*/ 0 w 91"/>
                <a:gd name="T7" fmla="*/ 0 h 85"/>
                <a:gd name="T8" fmla="*/ 23 w 91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85">
                  <a:moveTo>
                    <a:pt x="23" y="85"/>
                  </a:moveTo>
                  <a:cubicBezTo>
                    <a:pt x="91" y="85"/>
                    <a:pt x="91" y="85"/>
                    <a:pt x="91" y="85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28"/>
                    <a:pt x="11" y="56"/>
                    <a:pt x="23" y="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347"/>
            <p:cNvSpPr>
              <a:spLocks/>
            </p:cNvSpPr>
            <p:nvPr/>
          </p:nvSpPr>
          <p:spPr bwMode="auto">
            <a:xfrm>
              <a:off x="6842225" y="2995613"/>
              <a:ext cx="25400" cy="39688"/>
            </a:xfrm>
            <a:custGeom>
              <a:avLst/>
              <a:gdLst>
                <a:gd name="T0" fmla="*/ 0 w 66"/>
                <a:gd name="T1" fmla="*/ 100 h 100"/>
                <a:gd name="T2" fmla="*/ 66 w 66"/>
                <a:gd name="T3" fmla="*/ 100 h 100"/>
                <a:gd name="T4" fmla="*/ 66 w 66"/>
                <a:gd name="T5" fmla="*/ 0 h 100"/>
                <a:gd name="T6" fmla="*/ 0 w 66"/>
                <a:gd name="T7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100">
                  <a:moveTo>
                    <a:pt x="0" y="100"/>
                  </a:moveTo>
                  <a:cubicBezTo>
                    <a:pt x="66" y="100"/>
                    <a:pt x="66" y="100"/>
                    <a:pt x="66" y="10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47" y="20"/>
                    <a:pt x="20" y="55"/>
                    <a:pt x="0" y="1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348"/>
            <p:cNvSpPr>
              <a:spLocks/>
            </p:cNvSpPr>
            <p:nvPr/>
          </p:nvSpPr>
          <p:spPr bwMode="auto">
            <a:xfrm>
              <a:off x="6831112" y="3049588"/>
              <a:ext cx="36513" cy="33338"/>
            </a:xfrm>
            <a:custGeom>
              <a:avLst/>
              <a:gdLst>
                <a:gd name="T0" fmla="*/ 1 w 93"/>
                <a:gd name="T1" fmla="*/ 68 h 84"/>
                <a:gd name="T2" fmla="*/ 0 w 93"/>
                <a:gd name="T3" fmla="*/ 84 h 84"/>
                <a:gd name="T4" fmla="*/ 93 w 93"/>
                <a:gd name="T5" fmla="*/ 84 h 84"/>
                <a:gd name="T6" fmla="*/ 93 w 93"/>
                <a:gd name="T7" fmla="*/ 0 h 84"/>
                <a:gd name="T8" fmla="*/ 14 w 93"/>
                <a:gd name="T9" fmla="*/ 0 h 84"/>
                <a:gd name="T10" fmla="*/ 1 w 93"/>
                <a:gd name="T11" fmla="*/ 6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84">
                  <a:moveTo>
                    <a:pt x="1" y="68"/>
                  </a:moveTo>
                  <a:cubicBezTo>
                    <a:pt x="0" y="73"/>
                    <a:pt x="0" y="79"/>
                    <a:pt x="0" y="84"/>
                  </a:cubicBezTo>
                  <a:cubicBezTo>
                    <a:pt x="93" y="84"/>
                    <a:pt x="93" y="84"/>
                    <a:pt x="93" y="84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7" y="21"/>
                    <a:pt x="2" y="44"/>
                    <a:pt x="1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349"/>
            <p:cNvSpPr>
              <a:spLocks/>
            </p:cNvSpPr>
            <p:nvPr/>
          </p:nvSpPr>
          <p:spPr bwMode="auto">
            <a:xfrm>
              <a:off x="6896200" y="2990850"/>
              <a:ext cx="63500" cy="44450"/>
            </a:xfrm>
            <a:custGeom>
              <a:avLst/>
              <a:gdLst>
                <a:gd name="T0" fmla="*/ 161 w 161"/>
                <a:gd name="T1" fmla="*/ 114 h 114"/>
                <a:gd name="T2" fmla="*/ 154 w 161"/>
                <a:gd name="T3" fmla="*/ 104 h 114"/>
                <a:gd name="T4" fmla="*/ 153 w 161"/>
                <a:gd name="T5" fmla="*/ 102 h 114"/>
                <a:gd name="T6" fmla="*/ 147 w 161"/>
                <a:gd name="T7" fmla="*/ 94 h 114"/>
                <a:gd name="T8" fmla="*/ 145 w 161"/>
                <a:gd name="T9" fmla="*/ 91 h 114"/>
                <a:gd name="T10" fmla="*/ 140 w 161"/>
                <a:gd name="T11" fmla="*/ 84 h 114"/>
                <a:gd name="T12" fmla="*/ 136 w 161"/>
                <a:gd name="T13" fmla="*/ 81 h 114"/>
                <a:gd name="T14" fmla="*/ 132 w 161"/>
                <a:gd name="T15" fmla="*/ 75 h 114"/>
                <a:gd name="T16" fmla="*/ 128 w 161"/>
                <a:gd name="T17" fmla="*/ 71 h 114"/>
                <a:gd name="T18" fmla="*/ 123 w 161"/>
                <a:gd name="T19" fmla="*/ 66 h 114"/>
                <a:gd name="T20" fmla="*/ 119 w 161"/>
                <a:gd name="T21" fmla="*/ 62 h 114"/>
                <a:gd name="T22" fmla="*/ 114 w 161"/>
                <a:gd name="T23" fmla="*/ 58 h 114"/>
                <a:gd name="T24" fmla="*/ 110 w 161"/>
                <a:gd name="T25" fmla="*/ 54 h 114"/>
                <a:gd name="T26" fmla="*/ 105 w 161"/>
                <a:gd name="T27" fmla="*/ 50 h 114"/>
                <a:gd name="T28" fmla="*/ 100 w 161"/>
                <a:gd name="T29" fmla="*/ 46 h 114"/>
                <a:gd name="T30" fmla="*/ 95 w 161"/>
                <a:gd name="T31" fmla="*/ 43 h 114"/>
                <a:gd name="T32" fmla="*/ 91 w 161"/>
                <a:gd name="T33" fmla="*/ 39 h 114"/>
                <a:gd name="T34" fmla="*/ 85 w 161"/>
                <a:gd name="T35" fmla="*/ 36 h 114"/>
                <a:gd name="T36" fmla="*/ 80 w 161"/>
                <a:gd name="T37" fmla="*/ 32 h 114"/>
                <a:gd name="T38" fmla="*/ 75 w 161"/>
                <a:gd name="T39" fmla="*/ 29 h 114"/>
                <a:gd name="T40" fmla="*/ 70 w 161"/>
                <a:gd name="T41" fmla="*/ 26 h 114"/>
                <a:gd name="T42" fmla="*/ 64 w 161"/>
                <a:gd name="T43" fmla="*/ 23 h 114"/>
                <a:gd name="T44" fmla="*/ 59 w 161"/>
                <a:gd name="T45" fmla="*/ 20 h 114"/>
                <a:gd name="T46" fmla="*/ 53 w 161"/>
                <a:gd name="T47" fmla="*/ 18 h 114"/>
                <a:gd name="T48" fmla="*/ 48 w 161"/>
                <a:gd name="T49" fmla="*/ 15 h 114"/>
                <a:gd name="T50" fmla="*/ 42 w 161"/>
                <a:gd name="T51" fmla="*/ 13 h 114"/>
                <a:gd name="T52" fmla="*/ 36 w 161"/>
                <a:gd name="T53" fmla="*/ 10 h 114"/>
                <a:gd name="T54" fmla="*/ 31 w 161"/>
                <a:gd name="T55" fmla="*/ 8 h 114"/>
                <a:gd name="T56" fmla="*/ 25 w 161"/>
                <a:gd name="T57" fmla="*/ 6 h 114"/>
                <a:gd name="T58" fmla="*/ 19 w 161"/>
                <a:gd name="T59" fmla="*/ 5 h 114"/>
                <a:gd name="T60" fmla="*/ 6 w 161"/>
                <a:gd name="T61" fmla="*/ 1 h 114"/>
                <a:gd name="T62" fmla="*/ 1 w 161"/>
                <a:gd name="T63" fmla="*/ 0 h 114"/>
                <a:gd name="T64" fmla="*/ 0 w 161"/>
                <a:gd name="T65" fmla="*/ 0 h 114"/>
                <a:gd name="T66" fmla="*/ 70 w 161"/>
                <a:gd name="T67" fmla="*/ 114 h 114"/>
                <a:gd name="T68" fmla="*/ 161 w 161"/>
                <a:gd name="T6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1" h="114">
                  <a:moveTo>
                    <a:pt x="161" y="114"/>
                  </a:moveTo>
                  <a:cubicBezTo>
                    <a:pt x="159" y="111"/>
                    <a:pt x="156" y="107"/>
                    <a:pt x="154" y="104"/>
                  </a:cubicBezTo>
                  <a:cubicBezTo>
                    <a:pt x="154" y="103"/>
                    <a:pt x="153" y="103"/>
                    <a:pt x="153" y="102"/>
                  </a:cubicBezTo>
                  <a:cubicBezTo>
                    <a:pt x="151" y="99"/>
                    <a:pt x="149" y="97"/>
                    <a:pt x="147" y="94"/>
                  </a:cubicBezTo>
                  <a:cubicBezTo>
                    <a:pt x="146" y="93"/>
                    <a:pt x="145" y="92"/>
                    <a:pt x="145" y="91"/>
                  </a:cubicBezTo>
                  <a:cubicBezTo>
                    <a:pt x="143" y="88"/>
                    <a:pt x="141" y="86"/>
                    <a:pt x="140" y="84"/>
                  </a:cubicBezTo>
                  <a:cubicBezTo>
                    <a:pt x="138" y="83"/>
                    <a:pt x="137" y="82"/>
                    <a:pt x="136" y="81"/>
                  </a:cubicBezTo>
                  <a:cubicBezTo>
                    <a:pt x="135" y="79"/>
                    <a:pt x="133" y="77"/>
                    <a:pt x="132" y="75"/>
                  </a:cubicBezTo>
                  <a:cubicBezTo>
                    <a:pt x="130" y="74"/>
                    <a:pt x="129" y="73"/>
                    <a:pt x="128" y="71"/>
                  </a:cubicBezTo>
                  <a:cubicBezTo>
                    <a:pt x="126" y="70"/>
                    <a:pt x="125" y="68"/>
                    <a:pt x="123" y="66"/>
                  </a:cubicBezTo>
                  <a:cubicBezTo>
                    <a:pt x="122" y="65"/>
                    <a:pt x="120" y="64"/>
                    <a:pt x="119" y="62"/>
                  </a:cubicBezTo>
                  <a:cubicBezTo>
                    <a:pt x="118" y="61"/>
                    <a:pt x="116" y="59"/>
                    <a:pt x="114" y="58"/>
                  </a:cubicBezTo>
                  <a:cubicBezTo>
                    <a:pt x="113" y="57"/>
                    <a:pt x="111" y="55"/>
                    <a:pt x="110" y="54"/>
                  </a:cubicBezTo>
                  <a:cubicBezTo>
                    <a:pt x="108" y="53"/>
                    <a:pt x="107" y="51"/>
                    <a:pt x="105" y="50"/>
                  </a:cubicBezTo>
                  <a:cubicBezTo>
                    <a:pt x="104" y="49"/>
                    <a:pt x="102" y="48"/>
                    <a:pt x="100" y="46"/>
                  </a:cubicBezTo>
                  <a:cubicBezTo>
                    <a:pt x="99" y="45"/>
                    <a:pt x="97" y="44"/>
                    <a:pt x="95" y="43"/>
                  </a:cubicBezTo>
                  <a:cubicBezTo>
                    <a:pt x="94" y="41"/>
                    <a:pt x="92" y="40"/>
                    <a:pt x="91" y="39"/>
                  </a:cubicBezTo>
                  <a:cubicBezTo>
                    <a:pt x="89" y="38"/>
                    <a:pt x="87" y="37"/>
                    <a:pt x="85" y="36"/>
                  </a:cubicBezTo>
                  <a:cubicBezTo>
                    <a:pt x="84" y="35"/>
                    <a:pt x="82" y="33"/>
                    <a:pt x="80" y="32"/>
                  </a:cubicBezTo>
                  <a:cubicBezTo>
                    <a:pt x="79" y="31"/>
                    <a:pt x="77" y="30"/>
                    <a:pt x="75" y="29"/>
                  </a:cubicBezTo>
                  <a:cubicBezTo>
                    <a:pt x="73" y="28"/>
                    <a:pt x="72" y="27"/>
                    <a:pt x="70" y="26"/>
                  </a:cubicBezTo>
                  <a:cubicBezTo>
                    <a:pt x="68" y="25"/>
                    <a:pt x="66" y="24"/>
                    <a:pt x="64" y="23"/>
                  </a:cubicBezTo>
                  <a:cubicBezTo>
                    <a:pt x="63" y="22"/>
                    <a:pt x="61" y="21"/>
                    <a:pt x="59" y="20"/>
                  </a:cubicBezTo>
                  <a:cubicBezTo>
                    <a:pt x="57" y="19"/>
                    <a:pt x="55" y="19"/>
                    <a:pt x="53" y="18"/>
                  </a:cubicBezTo>
                  <a:cubicBezTo>
                    <a:pt x="52" y="17"/>
                    <a:pt x="50" y="16"/>
                    <a:pt x="48" y="15"/>
                  </a:cubicBezTo>
                  <a:cubicBezTo>
                    <a:pt x="46" y="14"/>
                    <a:pt x="44" y="14"/>
                    <a:pt x="42" y="13"/>
                  </a:cubicBezTo>
                  <a:cubicBezTo>
                    <a:pt x="40" y="12"/>
                    <a:pt x="38" y="11"/>
                    <a:pt x="36" y="10"/>
                  </a:cubicBezTo>
                  <a:cubicBezTo>
                    <a:pt x="34" y="10"/>
                    <a:pt x="33" y="9"/>
                    <a:pt x="31" y="8"/>
                  </a:cubicBezTo>
                  <a:cubicBezTo>
                    <a:pt x="29" y="8"/>
                    <a:pt x="27" y="7"/>
                    <a:pt x="25" y="6"/>
                  </a:cubicBezTo>
                  <a:cubicBezTo>
                    <a:pt x="23" y="6"/>
                    <a:pt x="21" y="5"/>
                    <a:pt x="19" y="5"/>
                  </a:cubicBezTo>
                  <a:cubicBezTo>
                    <a:pt x="15" y="3"/>
                    <a:pt x="10" y="2"/>
                    <a:pt x="6" y="1"/>
                  </a:cubicBezTo>
                  <a:cubicBezTo>
                    <a:pt x="4" y="1"/>
                    <a:pt x="3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2" y="25"/>
                    <a:pt x="51" y="64"/>
                    <a:pt x="70" y="114"/>
                  </a:cubicBezTo>
                  <a:cubicBezTo>
                    <a:pt x="161" y="114"/>
                    <a:pt x="161" y="114"/>
                    <a:pt x="161" y="1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350"/>
            <p:cNvSpPr>
              <a:spLocks/>
            </p:cNvSpPr>
            <p:nvPr/>
          </p:nvSpPr>
          <p:spPr bwMode="auto">
            <a:xfrm>
              <a:off x="6927950" y="3049588"/>
              <a:ext cx="46038" cy="33338"/>
            </a:xfrm>
            <a:custGeom>
              <a:avLst/>
              <a:gdLst>
                <a:gd name="T0" fmla="*/ 0 w 114"/>
                <a:gd name="T1" fmla="*/ 0 h 84"/>
                <a:gd name="T2" fmla="*/ 11 w 114"/>
                <a:gd name="T3" fmla="*/ 66 h 84"/>
                <a:gd name="T4" fmla="*/ 12 w 114"/>
                <a:gd name="T5" fmla="*/ 84 h 84"/>
                <a:gd name="T6" fmla="*/ 114 w 114"/>
                <a:gd name="T7" fmla="*/ 84 h 84"/>
                <a:gd name="T8" fmla="*/ 114 w 114"/>
                <a:gd name="T9" fmla="*/ 84 h 84"/>
                <a:gd name="T10" fmla="*/ 113 w 114"/>
                <a:gd name="T11" fmla="*/ 73 h 84"/>
                <a:gd name="T12" fmla="*/ 113 w 114"/>
                <a:gd name="T13" fmla="*/ 73 h 84"/>
                <a:gd name="T14" fmla="*/ 112 w 114"/>
                <a:gd name="T15" fmla="*/ 62 h 84"/>
                <a:gd name="T16" fmla="*/ 112 w 114"/>
                <a:gd name="T17" fmla="*/ 62 h 84"/>
                <a:gd name="T18" fmla="*/ 96 w 114"/>
                <a:gd name="T19" fmla="*/ 0 h 84"/>
                <a:gd name="T20" fmla="*/ 0 w 114"/>
                <a:gd name="T2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4">
                  <a:moveTo>
                    <a:pt x="0" y="0"/>
                  </a:moveTo>
                  <a:cubicBezTo>
                    <a:pt x="6" y="20"/>
                    <a:pt x="10" y="42"/>
                    <a:pt x="11" y="66"/>
                  </a:cubicBezTo>
                  <a:cubicBezTo>
                    <a:pt x="12" y="72"/>
                    <a:pt x="12" y="78"/>
                    <a:pt x="12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1"/>
                    <a:pt x="114" y="77"/>
                    <a:pt x="113" y="73"/>
                  </a:cubicBezTo>
                  <a:cubicBezTo>
                    <a:pt x="113" y="73"/>
                    <a:pt x="113" y="73"/>
                    <a:pt x="113" y="73"/>
                  </a:cubicBezTo>
                  <a:cubicBezTo>
                    <a:pt x="113" y="69"/>
                    <a:pt x="113" y="66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40"/>
                    <a:pt x="104" y="19"/>
                    <a:pt x="96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351"/>
            <p:cNvSpPr>
              <a:spLocks/>
            </p:cNvSpPr>
            <p:nvPr/>
          </p:nvSpPr>
          <p:spPr bwMode="auto">
            <a:xfrm>
              <a:off x="6881912" y="3097213"/>
              <a:ext cx="36513" cy="33338"/>
            </a:xfrm>
            <a:custGeom>
              <a:avLst/>
              <a:gdLst>
                <a:gd name="T0" fmla="*/ 0 w 94"/>
                <a:gd name="T1" fmla="*/ 85 h 85"/>
                <a:gd name="T2" fmla="*/ 72 w 94"/>
                <a:gd name="T3" fmla="*/ 85 h 85"/>
                <a:gd name="T4" fmla="*/ 94 w 94"/>
                <a:gd name="T5" fmla="*/ 0 h 85"/>
                <a:gd name="T6" fmla="*/ 0 w 94"/>
                <a:gd name="T7" fmla="*/ 0 h 85"/>
                <a:gd name="T8" fmla="*/ 0 w 94"/>
                <a:gd name="T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5">
                  <a:moveTo>
                    <a:pt x="0" y="85"/>
                  </a:moveTo>
                  <a:cubicBezTo>
                    <a:pt x="72" y="85"/>
                    <a:pt x="72" y="85"/>
                    <a:pt x="72" y="85"/>
                  </a:cubicBezTo>
                  <a:cubicBezTo>
                    <a:pt x="83" y="56"/>
                    <a:pt x="91" y="28"/>
                    <a:pt x="9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352"/>
            <p:cNvSpPr>
              <a:spLocks/>
            </p:cNvSpPr>
            <p:nvPr/>
          </p:nvSpPr>
          <p:spPr bwMode="auto">
            <a:xfrm>
              <a:off x="6893025" y="3143250"/>
              <a:ext cx="61913" cy="39688"/>
            </a:xfrm>
            <a:custGeom>
              <a:avLst/>
              <a:gdLst>
                <a:gd name="T0" fmla="*/ 63 w 154"/>
                <a:gd name="T1" fmla="*/ 0 h 97"/>
                <a:gd name="T2" fmla="*/ 0 w 154"/>
                <a:gd name="T3" fmla="*/ 97 h 97"/>
                <a:gd name="T4" fmla="*/ 1 w 154"/>
                <a:gd name="T5" fmla="*/ 97 h 97"/>
                <a:gd name="T6" fmla="*/ 10 w 154"/>
                <a:gd name="T7" fmla="*/ 95 h 97"/>
                <a:gd name="T8" fmla="*/ 13 w 154"/>
                <a:gd name="T9" fmla="*/ 94 h 97"/>
                <a:gd name="T10" fmla="*/ 22 w 154"/>
                <a:gd name="T11" fmla="*/ 92 h 97"/>
                <a:gd name="T12" fmla="*/ 25 w 154"/>
                <a:gd name="T13" fmla="*/ 91 h 97"/>
                <a:gd name="T14" fmla="*/ 33 w 154"/>
                <a:gd name="T15" fmla="*/ 89 h 97"/>
                <a:gd name="T16" fmla="*/ 36 w 154"/>
                <a:gd name="T17" fmla="*/ 87 h 97"/>
                <a:gd name="T18" fmla="*/ 44 w 154"/>
                <a:gd name="T19" fmla="*/ 85 h 97"/>
                <a:gd name="T20" fmla="*/ 47 w 154"/>
                <a:gd name="T21" fmla="*/ 83 h 97"/>
                <a:gd name="T22" fmla="*/ 55 w 154"/>
                <a:gd name="T23" fmla="*/ 80 h 97"/>
                <a:gd name="T24" fmla="*/ 58 w 154"/>
                <a:gd name="T25" fmla="*/ 79 h 97"/>
                <a:gd name="T26" fmla="*/ 66 w 154"/>
                <a:gd name="T27" fmla="*/ 75 h 97"/>
                <a:gd name="T28" fmla="*/ 69 w 154"/>
                <a:gd name="T29" fmla="*/ 73 h 97"/>
                <a:gd name="T30" fmla="*/ 76 w 154"/>
                <a:gd name="T31" fmla="*/ 69 h 97"/>
                <a:gd name="T32" fmla="*/ 79 w 154"/>
                <a:gd name="T33" fmla="*/ 68 h 97"/>
                <a:gd name="T34" fmla="*/ 86 w 154"/>
                <a:gd name="T35" fmla="*/ 63 h 97"/>
                <a:gd name="T36" fmla="*/ 89 w 154"/>
                <a:gd name="T37" fmla="*/ 62 h 97"/>
                <a:gd name="T38" fmla="*/ 96 w 154"/>
                <a:gd name="T39" fmla="*/ 57 h 97"/>
                <a:gd name="T40" fmla="*/ 99 w 154"/>
                <a:gd name="T41" fmla="*/ 55 h 97"/>
                <a:gd name="T42" fmla="*/ 105 w 154"/>
                <a:gd name="T43" fmla="*/ 50 h 97"/>
                <a:gd name="T44" fmla="*/ 108 w 154"/>
                <a:gd name="T45" fmla="*/ 48 h 97"/>
                <a:gd name="T46" fmla="*/ 115 w 154"/>
                <a:gd name="T47" fmla="*/ 43 h 97"/>
                <a:gd name="T48" fmla="*/ 117 w 154"/>
                <a:gd name="T49" fmla="*/ 41 h 97"/>
                <a:gd name="T50" fmla="*/ 123 w 154"/>
                <a:gd name="T51" fmla="*/ 35 h 97"/>
                <a:gd name="T52" fmla="*/ 125 w 154"/>
                <a:gd name="T53" fmla="*/ 33 h 97"/>
                <a:gd name="T54" fmla="*/ 132 w 154"/>
                <a:gd name="T55" fmla="*/ 27 h 97"/>
                <a:gd name="T56" fmla="*/ 133 w 154"/>
                <a:gd name="T57" fmla="*/ 25 h 97"/>
                <a:gd name="T58" fmla="*/ 140 w 154"/>
                <a:gd name="T59" fmla="*/ 18 h 97"/>
                <a:gd name="T60" fmla="*/ 141 w 154"/>
                <a:gd name="T61" fmla="*/ 17 h 97"/>
                <a:gd name="T62" fmla="*/ 147 w 154"/>
                <a:gd name="T63" fmla="*/ 9 h 97"/>
                <a:gd name="T64" fmla="*/ 148 w 154"/>
                <a:gd name="T65" fmla="*/ 9 h 97"/>
                <a:gd name="T66" fmla="*/ 154 w 154"/>
                <a:gd name="T67" fmla="*/ 0 h 97"/>
                <a:gd name="T68" fmla="*/ 63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63" y="0"/>
                  </a:moveTo>
                  <a:cubicBezTo>
                    <a:pt x="47" y="33"/>
                    <a:pt x="26" y="65"/>
                    <a:pt x="0" y="97"/>
                  </a:cubicBezTo>
                  <a:cubicBezTo>
                    <a:pt x="0" y="97"/>
                    <a:pt x="1" y="97"/>
                    <a:pt x="1" y="97"/>
                  </a:cubicBezTo>
                  <a:cubicBezTo>
                    <a:pt x="4" y="96"/>
                    <a:pt x="7" y="96"/>
                    <a:pt x="10" y="95"/>
                  </a:cubicBezTo>
                  <a:cubicBezTo>
                    <a:pt x="11" y="95"/>
                    <a:pt x="12" y="94"/>
                    <a:pt x="13" y="94"/>
                  </a:cubicBezTo>
                  <a:cubicBezTo>
                    <a:pt x="16" y="94"/>
                    <a:pt x="19" y="93"/>
                    <a:pt x="22" y="92"/>
                  </a:cubicBezTo>
                  <a:cubicBezTo>
                    <a:pt x="23" y="92"/>
                    <a:pt x="24" y="91"/>
                    <a:pt x="25" y="91"/>
                  </a:cubicBezTo>
                  <a:cubicBezTo>
                    <a:pt x="28" y="90"/>
                    <a:pt x="30" y="89"/>
                    <a:pt x="33" y="89"/>
                  </a:cubicBezTo>
                  <a:cubicBezTo>
                    <a:pt x="34" y="88"/>
                    <a:pt x="35" y="88"/>
                    <a:pt x="36" y="87"/>
                  </a:cubicBezTo>
                  <a:cubicBezTo>
                    <a:pt x="39" y="87"/>
                    <a:pt x="42" y="86"/>
                    <a:pt x="44" y="85"/>
                  </a:cubicBezTo>
                  <a:cubicBezTo>
                    <a:pt x="45" y="84"/>
                    <a:pt x="46" y="84"/>
                    <a:pt x="47" y="83"/>
                  </a:cubicBezTo>
                  <a:cubicBezTo>
                    <a:pt x="50" y="82"/>
                    <a:pt x="53" y="81"/>
                    <a:pt x="55" y="80"/>
                  </a:cubicBezTo>
                  <a:cubicBezTo>
                    <a:pt x="56" y="80"/>
                    <a:pt x="57" y="79"/>
                    <a:pt x="58" y="79"/>
                  </a:cubicBezTo>
                  <a:cubicBezTo>
                    <a:pt x="61" y="77"/>
                    <a:pt x="63" y="76"/>
                    <a:pt x="66" y="75"/>
                  </a:cubicBezTo>
                  <a:cubicBezTo>
                    <a:pt x="67" y="74"/>
                    <a:pt x="68" y="74"/>
                    <a:pt x="69" y="73"/>
                  </a:cubicBezTo>
                  <a:cubicBezTo>
                    <a:pt x="71" y="72"/>
                    <a:pt x="74" y="71"/>
                    <a:pt x="76" y="69"/>
                  </a:cubicBezTo>
                  <a:cubicBezTo>
                    <a:pt x="77" y="69"/>
                    <a:pt x="78" y="68"/>
                    <a:pt x="79" y="68"/>
                  </a:cubicBezTo>
                  <a:cubicBezTo>
                    <a:pt x="81" y="66"/>
                    <a:pt x="84" y="65"/>
                    <a:pt x="86" y="63"/>
                  </a:cubicBezTo>
                  <a:cubicBezTo>
                    <a:pt x="87" y="63"/>
                    <a:pt x="88" y="62"/>
                    <a:pt x="89" y="62"/>
                  </a:cubicBezTo>
                  <a:cubicBezTo>
                    <a:pt x="91" y="60"/>
                    <a:pt x="94" y="59"/>
                    <a:pt x="96" y="57"/>
                  </a:cubicBezTo>
                  <a:cubicBezTo>
                    <a:pt x="97" y="56"/>
                    <a:pt x="98" y="56"/>
                    <a:pt x="99" y="55"/>
                  </a:cubicBezTo>
                  <a:cubicBezTo>
                    <a:pt x="101" y="53"/>
                    <a:pt x="103" y="52"/>
                    <a:pt x="105" y="50"/>
                  </a:cubicBezTo>
                  <a:cubicBezTo>
                    <a:pt x="106" y="49"/>
                    <a:pt x="107" y="49"/>
                    <a:pt x="108" y="48"/>
                  </a:cubicBezTo>
                  <a:cubicBezTo>
                    <a:pt x="110" y="46"/>
                    <a:pt x="112" y="45"/>
                    <a:pt x="115" y="43"/>
                  </a:cubicBezTo>
                  <a:cubicBezTo>
                    <a:pt x="115" y="42"/>
                    <a:pt x="116" y="41"/>
                    <a:pt x="117" y="41"/>
                  </a:cubicBezTo>
                  <a:cubicBezTo>
                    <a:pt x="119" y="39"/>
                    <a:pt x="121" y="37"/>
                    <a:pt x="123" y="35"/>
                  </a:cubicBezTo>
                  <a:cubicBezTo>
                    <a:pt x="124" y="34"/>
                    <a:pt x="125" y="34"/>
                    <a:pt x="125" y="33"/>
                  </a:cubicBezTo>
                  <a:cubicBezTo>
                    <a:pt x="127" y="31"/>
                    <a:pt x="130" y="29"/>
                    <a:pt x="132" y="27"/>
                  </a:cubicBezTo>
                  <a:cubicBezTo>
                    <a:pt x="132" y="26"/>
                    <a:pt x="133" y="26"/>
                    <a:pt x="133" y="25"/>
                  </a:cubicBezTo>
                  <a:cubicBezTo>
                    <a:pt x="135" y="23"/>
                    <a:pt x="138" y="21"/>
                    <a:pt x="140" y="18"/>
                  </a:cubicBezTo>
                  <a:cubicBezTo>
                    <a:pt x="140" y="18"/>
                    <a:pt x="140" y="18"/>
                    <a:pt x="141" y="17"/>
                  </a:cubicBezTo>
                  <a:cubicBezTo>
                    <a:pt x="143" y="15"/>
                    <a:pt x="145" y="12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50" y="6"/>
                    <a:pt x="152" y="3"/>
                    <a:pt x="154" y="0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353"/>
            <p:cNvSpPr>
              <a:spLocks/>
            </p:cNvSpPr>
            <p:nvPr/>
          </p:nvSpPr>
          <p:spPr bwMode="auto">
            <a:xfrm>
              <a:off x="6881912" y="3049588"/>
              <a:ext cx="36513" cy="33338"/>
            </a:xfrm>
            <a:custGeom>
              <a:avLst/>
              <a:gdLst>
                <a:gd name="T0" fmla="*/ 83 w 96"/>
                <a:gd name="T1" fmla="*/ 0 h 84"/>
                <a:gd name="T2" fmla="*/ 0 w 96"/>
                <a:gd name="T3" fmla="*/ 0 h 84"/>
                <a:gd name="T4" fmla="*/ 0 w 96"/>
                <a:gd name="T5" fmla="*/ 84 h 84"/>
                <a:gd name="T6" fmla="*/ 96 w 96"/>
                <a:gd name="T7" fmla="*/ 84 h 84"/>
                <a:gd name="T8" fmla="*/ 96 w 96"/>
                <a:gd name="T9" fmla="*/ 68 h 84"/>
                <a:gd name="T10" fmla="*/ 83 w 96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4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6" y="79"/>
                    <a:pt x="96" y="74"/>
                    <a:pt x="96" y="68"/>
                  </a:cubicBezTo>
                  <a:cubicBezTo>
                    <a:pt x="94" y="44"/>
                    <a:pt x="89" y="21"/>
                    <a:pt x="8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354"/>
            <p:cNvSpPr>
              <a:spLocks/>
            </p:cNvSpPr>
            <p:nvPr/>
          </p:nvSpPr>
          <p:spPr bwMode="auto">
            <a:xfrm>
              <a:off x="6924775" y="3097213"/>
              <a:ext cx="47625" cy="33338"/>
            </a:xfrm>
            <a:custGeom>
              <a:avLst/>
              <a:gdLst>
                <a:gd name="T0" fmla="*/ 103 w 123"/>
                <a:gd name="T1" fmla="*/ 74 h 85"/>
                <a:gd name="T2" fmla="*/ 107 w 123"/>
                <a:gd name="T3" fmla="*/ 65 h 85"/>
                <a:gd name="T4" fmla="*/ 107 w 123"/>
                <a:gd name="T5" fmla="*/ 64 h 85"/>
                <a:gd name="T6" fmla="*/ 110 w 123"/>
                <a:gd name="T7" fmla="*/ 54 h 85"/>
                <a:gd name="T8" fmla="*/ 111 w 123"/>
                <a:gd name="T9" fmla="*/ 54 h 85"/>
                <a:gd name="T10" fmla="*/ 114 w 123"/>
                <a:gd name="T11" fmla="*/ 44 h 85"/>
                <a:gd name="T12" fmla="*/ 114 w 123"/>
                <a:gd name="T13" fmla="*/ 44 h 85"/>
                <a:gd name="T14" fmla="*/ 123 w 123"/>
                <a:gd name="T15" fmla="*/ 0 h 85"/>
                <a:gd name="T16" fmla="*/ 123 w 123"/>
                <a:gd name="T17" fmla="*/ 0 h 85"/>
                <a:gd name="T18" fmla="*/ 20 w 123"/>
                <a:gd name="T19" fmla="*/ 0 h 85"/>
                <a:gd name="T20" fmla="*/ 0 w 123"/>
                <a:gd name="T21" fmla="*/ 85 h 85"/>
                <a:gd name="T22" fmla="*/ 98 w 123"/>
                <a:gd name="T23" fmla="*/ 85 h 85"/>
                <a:gd name="T24" fmla="*/ 98 w 123"/>
                <a:gd name="T25" fmla="*/ 84 h 85"/>
                <a:gd name="T26" fmla="*/ 102 w 123"/>
                <a:gd name="T27" fmla="*/ 75 h 85"/>
                <a:gd name="T28" fmla="*/ 103 w 123"/>
                <a:gd name="T29" fmla="*/ 7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5">
                  <a:moveTo>
                    <a:pt x="103" y="74"/>
                  </a:moveTo>
                  <a:cubicBezTo>
                    <a:pt x="104" y="71"/>
                    <a:pt x="105" y="68"/>
                    <a:pt x="107" y="65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1"/>
                    <a:pt x="109" y="58"/>
                    <a:pt x="110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1"/>
                    <a:pt x="113" y="47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5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17" y="28"/>
                    <a:pt x="10" y="56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9" y="81"/>
                    <a:pt x="101" y="78"/>
                    <a:pt x="102" y="75"/>
                  </a:cubicBezTo>
                  <a:cubicBezTo>
                    <a:pt x="103" y="74"/>
                    <a:pt x="103" y="74"/>
                    <a:pt x="103" y="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355"/>
            <p:cNvSpPr>
              <a:spLocks/>
            </p:cNvSpPr>
            <p:nvPr/>
          </p:nvSpPr>
          <p:spPr bwMode="auto">
            <a:xfrm>
              <a:off x="6881912" y="3143250"/>
              <a:ext cx="20638" cy="31750"/>
            </a:xfrm>
            <a:custGeom>
              <a:avLst/>
              <a:gdLst>
                <a:gd name="T0" fmla="*/ 0 w 55"/>
                <a:gd name="T1" fmla="*/ 79 h 79"/>
                <a:gd name="T2" fmla="*/ 55 w 55"/>
                <a:gd name="T3" fmla="*/ 0 h 79"/>
                <a:gd name="T4" fmla="*/ 0 w 55"/>
                <a:gd name="T5" fmla="*/ 0 h 79"/>
                <a:gd name="T6" fmla="*/ 0 w 55"/>
                <a:gd name="T7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0" y="79"/>
                  </a:moveTo>
                  <a:cubicBezTo>
                    <a:pt x="22" y="53"/>
                    <a:pt x="41" y="27"/>
                    <a:pt x="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9"/>
                    <a:pt x="0" y="79"/>
                    <a:pt x="0" y="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356"/>
            <p:cNvSpPr>
              <a:spLocks/>
            </p:cNvSpPr>
            <p:nvPr/>
          </p:nvSpPr>
          <p:spPr bwMode="auto">
            <a:xfrm>
              <a:off x="6881912" y="2994025"/>
              <a:ext cx="26988" cy="41275"/>
            </a:xfrm>
            <a:custGeom>
              <a:avLst/>
              <a:gdLst>
                <a:gd name="T0" fmla="*/ 0 w 70"/>
                <a:gd name="T1" fmla="*/ 0 h 103"/>
                <a:gd name="T2" fmla="*/ 0 w 70"/>
                <a:gd name="T3" fmla="*/ 103 h 103"/>
                <a:gd name="T4" fmla="*/ 70 w 70"/>
                <a:gd name="T5" fmla="*/ 103 h 103"/>
                <a:gd name="T6" fmla="*/ 0 w 70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48" y="55"/>
                    <a:pt x="19" y="19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Rectangle 357"/>
            <p:cNvSpPr>
              <a:spLocks noChangeArrowheads="1"/>
            </p:cNvSpPr>
            <p:nvPr/>
          </p:nvSpPr>
          <p:spPr bwMode="auto">
            <a:xfrm>
              <a:off x="6896200" y="2990850"/>
              <a:ext cx="63500" cy="4445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358"/>
            <p:cNvSpPr>
              <a:spLocks/>
            </p:cNvSpPr>
            <p:nvPr/>
          </p:nvSpPr>
          <p:spPr bwMode="auto">
            <a:xfrm>
              <a:off x="6927950" y="3049588"/>
              <a:ext cx="46038" cy="33338"/>
            </a:xfrm>
            <a:custGeom>
              <a:avLst/>
              <a:gdLst>
                <a:gd name="T0" fmla="*/ 96 w 114"/>
                <a:gd name="T1" fmla="*/ 0 h 84"/>
                <a:gd name="T2" fmla="*/ 0 w 114"/>
                <a:gd name="T3" fmla="*/ 0 h 84"/>
                <a:gd name="T4" fmla="*/ 11 w 114"/>
                <a:gd name="T5" fmla="*/ 66 h 84"/>
                <a:gd name="T6" fmla="*/ 12 w 114"/>
                <a:gd name="T7" fmla="*/ 84 h 84"/>
                <a:gd name="T8" fmla="*/ 114 w 114"/>
                <a:gd name="T9" fmla="*/ 84 h 84"/>
                <a:gd name="T10" fmla="*/ 114 w 114"/>
                <a:gd name="T11" fmla="*/ 84 h 84"/>
                <a:gd name="T12" fmla="*/ 113 w 114"/>
                <a:gd name="T13" fmla="*/ 73 h 84"/>
                <a:gd name="T14" fmla="*/ 113 w 114"/>
                <a:gd name="T15" fmla="*/ 73 h 84"/>
                <a:gd name="T16" fmla="*/ 112 w 114"/>
                <a:gd name="T17" fmla="*/ 62 h 84"/>
                <a:gd name="T18" fmla="*/ 112 w 114"/>
                <a:gd name="T19" fmla="*/ 62 h 84"/>
                <a:gd name="T20" fmla="*/ 96 w 114"/>
                <a:gd name="T2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84">
                  <a:moveTo>
                    <a:pt x="9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6" y="20"/>
                    <a:pt x="10" y="42"/>
                    <a:pt x="11" y="66"/>
                  </a:cubicBezTo>
                  <a:cubicBezTo>
                    <a:pt x="12" y="72"/>
                    <a:pt x="12" y="78"/>
                    <a:pt x="12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4"/>
                    <a:pt x="114" y="84"/>
                    <a:pt x="114" y="84"/>
                  </a:cubicBezTo>
                  <a:cubicBezTo>
                    <a:pt x="114" y="81"/>
                    <a:pt x="114" y="77"/>
                    <a:pt x="113" y="73"/>
                  </a:cubicBezTo>
                  <a:cubicBezTo>
                    <a:pt x="113" y="73"/>
                    <a:pt x="113" y="73"/>
                    <a:pt x="113" y="73"/>
                  </a:cubicBezTo>
                  <a:cubicBezTo>
                    <a:pt x="113" y="69"/>
                    <a:pt x="113" y="66"/>
                    <a:pt x="112" y="62"/>
                  </a:cubicBezTo>
                  <a:cubicBezTo>
                    <a:pt x="112" y="62"/>
                    <a:pt x="112" y="62"/>
                    <a:pt x="112" y="62"/>
                  </a:cubicBezTo>
                  <a:cubicBezTo>
                    <a:pt x="110" y="40"/>
                    <a:pt x="104" y="19"/>
                    <a:pt x="9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359"/>
            <p:cNvSpPr>
              <a:spLocks/>
            </p:cNvSpPr>
            <p:nvPr/>
          </p:nvSpPr>
          <p:spPr bwMode="auto">
            <a:xfrm>
              <a:off x="6881912" y="3097213"/>
              <a:ext cx="36513" cy="33338"/>
            </a:xfrm>
            <a:custGeom>
              <a:avLst/>
              <a:gdLst>
                <a:gd name="T0" fmla="*/ 94 w 94"/>
                <a:gd name="T1" fmla="*/ 0 h 85"/>
                <a:gd name="T2" fmla="*/ 0 w 94"/>
                <a:gd name="T3" fmla="*/ 0 h 85"/>
                <a:gd name="T4" fmla="*/ 0 w 94"/>
                <a:gd name="T5" fmla="*/ 85 h 85"/>
                <a:gd name="T6" fmla="*/ 72 w 94"/>
                <a:gd name="T7" fmla="*/ 85 h 85"/>
                <a:gd name="T8" fmla="*/ 94 w 94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85">
                  <a:moveTo>
                    <a:pt x="9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83" y="56"/>
                    <a:pt x="91" y="28"/>
                    <a:pt x="9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360"/>
            <p:cNvSpPr>
              <a:spLocks/>
            </p:cNvSpPr>
            <p:nvPr/>
          </p:nvSpPr>
          <p:spPr bwMode="auto">
            <a:xfrm>
              <a:off x="6893025" y="3143250"/>
              <a:ext cx="61913" cy="39688"/>
            </a:xfrm>
            <a:custGeom>
              <a:avLst/>
              <a:gdLst>
                <a:gd name="T0" fmla="*/ 154 w 154"/>
                <a:gd name="T1" fmla="*/ 0 h 97"/>
                <a:gd name="T2" fmla="*/ 63 w 154"/>
                <a:gd name="T3" fmla="*/ 0 h 97"/>
                <a:gd name="T4" fmla="*/ 0 w 154"/>
                <a:gd name="T5" fmla="*/ 97 h 97"/>
                <a:gd name="T6" fmla="*/ 1 w 154"/>
                <a:gd name="T7" fmla="*/ 97 h 97"/>
                <a:gd name="T8" fmla="*/ 10 w 154"/>
                <a:gd name="T9" fmla="*/ 95 h 97"/>
                <a:gd name="T10" fmla="*/ 13 w 154"/>
                <a:gd name="T11" fmla="*/ 94 h 97"/>
                <a:gd name="T12" fmla="*/ 22 w 154"/>
                <a:gd name="T13" fmla="*/ 92 h 97"/>
                <a:gd name="T14" fmla="*/ 25 w 154"/>
                <a:gd name="T15" fmla="*/ 91 h 97"/>
                <a:gd name="T16" fmla="*/ 33 w 154"/>
                <a:gd name="T17" fmla="*/ 89 h 97"/>
                <a:gd name="T18" fmla="*/ 36 w 154"/>
                <a:gd name="T19" fmla="*/ 87 h 97"/>
                <a:gd name="T20" fmla="*/ 44 w 154"/>
                <a:gd name="T21" fmla="*/ 85 h 97"/>
                <a:gd name="T22" fmla="*/ 47 w 154"/>
                <a:gd name="T23" fmla="*/ 83 h 97"/>
                <a:gd name="T24" fmla="*/ 55 w 154"/>
                <a:gd name="T25" fmla="*/ 80 h 97"/>
                <a:gd name="T26" fmla="*/ 58 w 154"/>
                <a:gd name="T27" fmla="*/ 79 h 97"/>
                <a:gd name="T28" fmla="*/ 66 w 154"/>
                <a:gd name="T29" fmla="*/ 75 h 97"/>
                <a:gd name="T30" fmla="*/ 69 w 154"/>
                <a:gd name="T31" fmla="*/ 73 h 97"/>
                <a:gd name="T32" fmla="*/ 76 w 154"/>
                <a:gd name="T33" fmla="*/ 69 h 97"/>
                <a:gd name="T34" fmla="*/ 79 w 154"/>
                <a:gd name="T35" fmla="*/ 68 h 97"/>
                <a:gd name="T36" fmla="*/ 86 w 154"/>
                <a:gd name="T37" fmla="*/ 63 h 97"/>
                <a:gd name="T38" fmla="*/ 89 w 154"/>
                <a:gd name="T39" fmla="*/ 62 h 97"/>
                <a:gd name="T40" fmla="*/ 96 w 154"/>
                <a:gd name="T41" fmla="*/ 57 h 97"/>
                <a:gd name="T42" fmla="*/ 99 w 154"/>
                <a:gd name="T43" fmla="*/ 55 h 97"/>
                <a:gd name="T44" fmla="*/ 105 w 154"/>
                <a:gd name="T45" fmla="*/ 50 h 97"/>
                <a:gd name="T46" fmla="*/ 108 w 154"/>
                <a:gd name="T47" fmla="*/ 48 h 97"/>
                <a:gd name="T48" fmla="*/ 115 w 154"/>
                <a:gd name="T49" fmla="*/ 43 h 97"/>
                <a:gd name="T50" fmla="*/ 117 w 154"/>
                <a:gd name="T51" fmla="*/ 41 h 97"/>
                <a:gd name="T52" fmla="*/ 123 w 154"/>
                <a:gd name="T53" fmla="*/ 35 h 97"/>
                <a:gd name="T54" fmla="*/ 125 w 154"/>
                <a:gd name="T55" fmla="*/ 33 h 97"/>
                <a:gd name="T56" fmla="*/ 132 w 154"/>
                <a:gd name="T57" fmla="*/ 27 h 97"/>
                <a:gd name="T58" fmla="*/ 133 w 154"/>
                <a:gd name="T59" fmla="*/ 25 h 97"/>
                <a:gd name="T60" fmla="*/ 140 w 154"/>
                <a:gd name="T61" fmla="*/ 18 h 97"/>
                <a:gd name="T62" fmla="*/ 141 w 154"/>
                <a:gd name="T63" fmla="*/ 17 h 97"/>
                <a:gd name="T64" fmla="*/ 147 w 154"/>
                <a:gd name="T65" fmla="*/ 9 h 97"/>
                <a:gd name="T66" fmla="*/ 148 w 154"/>
                <a:gd name="T67" fmla="*/ 9 h 97"/>
                <a:gd name="T68" fmla="*/ 154 w 154"/>
                <a:gd name="T6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97">
                  <a:moveTo>
                    <a:pt x="154" y="0"/>
                  </a:moveTo>
                  <a:cubicBezTo>
                    <a:pt x="63" y="0"/>
                    <a:pt x="63" y="0"/>
                    <a:pt x="63" y="0"/>
                  </a:cubicBezTo>
                  <a:cubicBezTo>
                    <a:pt x="47" y="33"/>
                    <a:pt x="26" y="65"/>
                    <a:pt x="0" y="97"/>
                  </a:cubicBezTo>
                  <a:cubicBezTo>
                    <a:pt x="0" y="97"/>
                    <a:pt x="1" y="97"/>
                    <a:pt x="1" y="97"/>
                  </a:cubicBezTo>
                  <a:cubicBezTo>
                    <a:pt x="4" y="96"/>
                    <a:pt x="7" y="96"/>
                    <a:pt x="10" y="95"/>
                  </a:cubicBezTo>
                  <a:cubicBezTo>
                    <a:pt x="11" y="95"/>
                    <a:pt x="12" y="94"/>
                    <a:pt x="13" y="94"/>
                  </a:cubicBezTo>
                  <a:cubicBezTo>
                    <a:pt x="16" y="94"/>
                    <a:pt x="19" y="93"/>
                    <a:pt x="22" y="92"/>
                  </a:cubicBezTo>
                  <a:cubicBezTo>
                    <a:pt x="23" y="92"/>
                    <a:pt x="24" y="91"/>
                    <a:pt x="25" y="91"/>
                  </a:cubicBezTo>
                  <a:cubicBezTo>
                    <a:pt x="28" y="90"/>
                    <a:pt x="30" y="89"/>
                    <a:pt x="33" y="89"/>
                  </a:cubicBezTo>
                  <a:cubicBezTo>
                    <a:pt x="34" y="88"/>
                    <a:pt x="35" y="88"/>
                    <a:pt x="36" y="87"/>
                  </a:cubicBezTo>
                  <a:cubicBezTo>
                    <a:pt x="39" y="87"/>
                    <a:pt x="42" y="86"/>
                    <a:pt x="44" y="85"/>
                  </a:cubicBezTo>
                  <a:cubicBezTo>
                    <a:pt x="45" y="84"/>
                    <a:pt x="46" y="84"/>
                    <a:pt x="47" y="83"/>
                  </a:cubicBezTo>
                  <a:cubicBezTo>
                    <a:pt x="50" y="82"/>
                    <a:pt x="53" y="81"/>
                    <a:pt x="55" y="80"/>
                  </a:cubicBezTo>
                  <a:cubicBezTo>
                    <a:pt x="56" y="80"/>
                    <a:pt x="57" y="79"/>
                    <a:pt x="58" y="79"/>
                  </a:cubicBezTo>
                  <a:cubicBezTo>
                    <a:pt x="61" y="77"/>
                    <a:pt x="63" y="76"/>
                    <a:pt x="66" y="75"/>
                  </a:cubicBezTo>
                  <a:cubicBezTo>
                    <a:pt x="67" y="74"/>
                    <a:pt x="68" y="74"/>
                    <a:pt x="69" y="73"/>
                  </a:cubicBezTo>
                  <a:cubicBezTo>
                    <a:pt x="71" y="72"/>
                    <a:pt x="74" y="71"/>
                    <a:pt x="76" y="69"/>
                  </a:cubicBezTo>
                  <a:cubicBezTo>
                    <a:pt x="77" y="69"/>
                    <a:pt x="78" y="68"/>
                    <a:pt x="79" y="68"/>
                  </a:cubicBezTo>
                  <a:cubicBezTo>
                    <a:pt x="81" y="66"/>
                    <a:pt x="84" y="65"/>
                    <a:pt x="86" y="63"/>
                  </a:cubicBezTo>
                  <a:cubicBezTo>
                    <a:pt x="87" y="63"/>
                    <a:pt x="88" y="62"/>
                    <a:pt x="89" y="62"/>
                  </a:cubicBezTo>
                  <a:cubicBezTo>
                    <a:pt x="91" y="60"/>
                    <a:pt x="94" y="59"/>
                    <a:pt x="96" y="57"/>
                  </a:cubicBezTo>
                  <a:cubicBezTo>
                    <a:pt x="97" y="56"/>
                    <a:pt x="98" y="56"/>
                    <a:pt x="99" y="55"/>
                  </a:cubicBezTo>
                  <a:cubicBezTo>
                    <a:pt x="101" y="53"/>
                    <a:pt x="103" y="52"/>
                    <a:pt x="105" y="50"/>
                  </a:cubicBezTo>
                  <a:cubicBezTo>
                    <a:pt x="106" y="49"/>
                    <a:pt x="107" y="49"/>
                    <a:pt x="108" y="48"/>
                  </a:cubicBezTo>
                  <a:cubicBezTo>
                    <a:pt x="110" y="46"/>
                    <a:pt x="112" y="45"/>
                    <a:pt x="115" y="43"/>
                  </a:cubicBezTo>
                  <a:cubicBezTo>
                    <a:pt x="115" y="42"/>
                    <a:pt x="116" y="41"/>
                    <a:pt x="117" y="41"/>
                  </a:cubicBezTo>
                  <a:cubicBezTo>
                    <a:pt x="119" y="39"/>
                    <a:pt x="121" y="37"/>
                    <a:pt x="123" y="35"/>
                  </a:cubicBezTo>
                  <a:cubicBezTo>
                    <a:pt x="124" y="34"/>
                    <a:pt x="125" y="34"/>
                    <a:pt x="125" y="33"/>
                  </a:cubicBezTo>
                  <a:cubicBezTo>
                    <a:pt x="127" y="31"/>
                    <a:pt x="130" y="29"/>
                    <a:pt x="132" y="27"/>
                  </a:cubicBezTo>
                  <a:cubicBezTo>
                    <a:pt x="132" y="26"/>
                    <a:pt x="133" y="26"/>
                    <a:pt x="133" y="25"/>
                  </a:cubicBezTo>
                  <a:cubicBezTo>
                    <a:pt x="135" y="23"/>
                    <a:pt x="138" y="21"/>
                    <a:pt x="140" y="18"/>
                  </a:cubicBezTo>
                  <a:cubicBezTo>
                    <a:pt x="140" y="18"/>
                    <a:pt x="140" y="18"/>
                    <a:pt x="141" y="17"/>
                  </a:cubicBezTo>
                  <a:cubicBezTo>
                    <a:pt x="143" y="15"/>
                    <a:pt x="145" y="12"/>
                    <a:pt x="147" y="9"/>
                  </a:cubicBezTo>
                  <a:cubicBezTo>
                    <a:pt x="148" y="9"/>
                    <a:pt x="148" y="9"/>
                    <a:pt x="148" y="9"/>
                  </a:cubicBezTo>
                  <a:cubicBezTo>
                    <a:pt x="150" y="6"/>
                    <a:pt x="152" y="3"/>
                    <a:pt x="15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361"/>
            <p:cNvSpPr>
              <a:spLocks/>
            </p:cNvSpPr>
            <p:nvPr/>
          </p:nvSpPr>
          <p:spPr bwMode="auto">
            <a:xfrm>
              <a:off x="6881912" y="3049588"/>
              <a:ext cx="36513" cy="33338"/>
            </a:xfrm>
            <a:custGeom>
              <a:avLst/>
              <a:gdLst>
                <a:gd name="T0" fmla="*/ 83 w 96"/>
                <a:gd name="T1" fmla="*/ 0 h 84"/>
                <a:gd name="T2" fmla="*/ 0 w 96"/>
                <a:gd name="T3" fmla="*/ 0 h 84"/>
                <a:gd name="T4" fmla="*/ 0 w 96"/>
                <a:gd name="T5" fmla="*/ 84 h 84"/>
                <a:gd name="T6" fmla="*/ 96 w 96"/>
                <a:gd name="T7" fmla="*/ 84 h 84"/>
                <a:gd name="T8" fmla="*/ 96 w 96"/>
                <a:gd name="T9" fmla="*/ 68 h 84"/>
                <a:gd name="T10" fmla="*/ 83 w 96"/>
                <a:gd name="T1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" h="84">
                  <a:moveTo>
                    <a:pt x="8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96" y="84"/>
                    <a:pt x="96" y="84"/>
                    <a:pt x="96" y="84"/>
                  </a:cubicBezTo>
                  <a:cubicBezTo>
                    <a:pt x="96" y="79"/>
                    <a:pt x="96" y="74"/>
                    <a:pt x="96" y="68"/>
                  </a:cubicBezTo>
                  <a:cubicBezTo>
                    <a:pt x="94" y="44"/>
                    <a:pt x="89" y="21"/>
                    <a:pt x="8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362"/>
            <p:cNvSpPr>
              <a:spLocks/>
            </p:cNvSpPr>
            <p:nvPr/>
          </p:nvSpPr>
          <p:spPr bwMode="auto">
            <a:xfrm>
              <a:off x="6924775" y="3097213"/>
              <a:ext cx="47625" cy="33338"/>
            </a:xfrm>
            <a:custGeom>
              <a:avLst/>
              <a:gdLst>
                <a:gd name="T0" fmla="*/ 123 w 123"/>
                <a:gd name="T1" fmla="*/ 0 h 85"/>
                <a:gd name="T2" fmla="*/ 20 w 123"/>
                <a:gd name="T3" fmla="*/ 0 h 85"/>
                <a:gd name="T4" fmla="*/ 0 w 123"/>
                <a:gd name="T5" fmla="*/ 85 h 85"/>
                <a:gd name="T6" fmla="*/ 98 w 123"/>
                <a:gd name="T7" fmla="*/ 85 h 85"/>
                <a:gd name="T8" fmla="*/ 98 w 123"/>
                <a:gd name="T9" fmla="*/ 84 h 85"/>
                <a:gd name="T10" fmla="*/ 102 w 123"/>
                <a:gd name="T11" fmla="*/ 75 h 85"/>
                <a:gd name="T12" fmla="*/ 103 w 123"/>
                <a:gd name="T13" fmla="*/ 74 h 85"/>
                <a:gd name="T14" fmla="*/ 107 w 123"/>
                <a:gd name="T15" fmla="*/ 65 h 85"/>
                <a:gd name="T16" fmla="*/ 107 w 123"/>
                <a:gd name="T17" fmla="*/ 64 h 85"/>
                <a:gd name="T18" fmla="*/ 110 w 123"/>
                <a:gd name="T19" fmla="*/ 54 h 85"/>
                <a:gd name="T20" fmla="*/ 111 w 123"/>
                <a:gd name="T21" fmla="*/ 54 h 85"/>
                <a:gd name="T22" fmla="*/ 114 w 123"/>
                <a:gd name="T23" fmla="*/ 44 h 85"/>
                <a:gd name="T24" fmla="*/ 114 w 123"/>
                <a:gd name="T25" fmla="*/ 44 h 85"/>
                <a:gd name="T26" fmla="*/ 123 w 123"/>
                <a:gd name="T27" fmla="*/ 0 h 85"/>
                <a:gd name="T28" fmla="*/ 123 w 123"/>
                <a:gd name="T2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3" h="85">
                  <a:moveTo>
                    <a:pt x="123" y="0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7" y="28"/>
                    <a:pt x="10" y="56"/>
                    <a:pt x="0" y="85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9" y="81"/>
                    <a:pt x="101" y="78"/>
                    <a:pt x="102" y="75"/>
                  </a:cubicBezTo>
                  <a:cubicBezTo>
                    <a:pt x="103" y="74"/>
                    <a:pt x="103" y="74"/>
                    <a:pt x="103" y="74"/>
                  </a:cubicBezTo>
                  <a:cubicBezTo>
                    <a:pt x="104" y="71"/>
                    <a:pt x="105" y="68"/>
                    <a:pt x="107" y="65"/>
                  </a:cubicBezTo>
                  <a:cubicBezTo>
                    <a:pt x="107" y="64"/>
                    <a:pt x="107" y="64"/>
                    <a:pt x="107" y="64"/>
                  </a:cubicBezTo>
                  <a:cubicBezTo>
                    <a:pt x="108" y="61"/>
                    <a:pt x="109" y="58"/>
                    <a:pt x="110" y="54"/>
                  </a:cubicBezTo>
                  <a:cubicBezTo>
                    <a:pt x="111" y="54"/>
                    <a:pt x="111" y="54"/>
                    <a:pt x="111" y="54"/>
                  </a:cubicBezTo>
                  <a:cubicBezTo>
                    <a:pt x="112" y="51"/>
                    <a:pt x="113" y="47"/>
                    <a:pt x="114" y="44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18" y="30"/>
                    <a:pt x="121" y="15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363"/>
            <p:cNvSpPr>
              <a:spLocks/>
            </p:cNvSpPr>
            <p:nvPr/>
          </p:nvSpPr>
          <p:spPr bwMode="auto">
            <a:xfrm>
              <a:off x="6881912" y="3143250"/>
              <a:ext cx="20638" cy="31750"/>
            </a:xfrm>
            <a:custGeom>
              <a:avLst/>
              <a:gdLst>
                <a:gd name="T0" fmla="*/ 55 w 55"/>
                <a:gd name="T1" fmla="*/ 0 h 79"/>
                <a:gd name="T2" fmla="*/ 0 w 55"/>
                <a:gd name="T3" fmla="*/ 0 h 79"/>
                <a:gd name="T4" fmla="*/ 0 w 55"/>
                <a:gd name="T5" fmla="*/ 79 h 79"/>
                <a:gd name="T6" fmla="*/ 55 w 55"/>
                <a:gd name="T7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79">
                  <a:moveTo>
                    <a:pt x="5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2" y="53"/>
                    <a:pt x="41" y="27"/>
                    <a:pt x="5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364"/>
            <p:cNvSpPr>
              <a:spLocks/>
            </p:cNvSpPr>
            <p:nvPr/>
          </p:nvSpPr>
          <p:spPr bwMode="auto">
            <a:xfrm>
              <a:off x="6881912" y="2994025"/>
              <a:ext cx="26988" cy="41275"/>
            </a:xfrm>
            <a:custGeom>
              <a:avLst/>
              <a:gdLst>
                <a:gd name="T0" fmla="*/ 0 w 70"/>
                <a:gd name="T1" fmla="*/ 0 h 103"/>
                <a:gd name="T2" fmla="*/ 0 w 70"/>
                <a:gd name="T3" fmla="*/ 103 h 103"/>
                <a:gd name="T4" fmla="*/ 70 w 70"/>
                <a:gd name="T5" fmla="*/ 103 h 103"/>
                <a:gd name="T6" fmla="*/ 0 w 70"/>
                <a:gd name="T7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" h="103">
                  <a:moveTo>
                    <a:pt x="0" y="0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70" y="103"/>
                    <a:pt x="70" y="103"/>
                    <a:pt x="70" y="103"/>
                  </a:cubicBezTo>
                  <a:cubicBezTo>
                    <a:pt x="48" y="55"/>
                    <a:pt x="19" y="19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365"/>
            <p:cNvSpPr>
              <a:spLocks noEditPoints="1"/>
            </p:cNvSpPr>
            <p:nvPr/>
          </p:nvSpPr>
          <p:spPr bwMode="auto">
            <a:xfrm>
              <a:off x="6764437" y="2974975"/>
              <a:ext cx="222250" cy="222250"/>
            </a:xfrm>
            <a:custGeom>
              <a:avLst/>
              <a:gdLst>
                <a:gd name="T0" fmla="*/ 0 w 563"/>
                <a:gd name="T1" fmla="*/ 281 h 563"/>
                <a:gd name="T2" fmla="*/ 563 w 563"/>
                <a:gd name="T3" fmla="*/ 281 h 563"/>
                <a:gd name="T4" fmla="*/ 36 w 563"/>
                <a:gd name="T5" fmla="*/ 308 h 563"/>
                <a:gd name="T6" fmla="*/ 156 w 563"/>
                <a:gd name="T7" fmla="*/ 393 h 563"/>
                <a:gd name="T8" fmla="*/ 36 w 563"/>
                <a:gd name="T9" fmla="*/ 308 h 563"/>
                <a:gd name="T10" fmla="*/ 391 w 563"/>
                <a:gd name="T11" fmla="*/ 273 h 563"/>
                <a:gd name="T12" fmla="*/ 295 w 563"/>
                <a:gd name="T13" fmla="*/ 189 h 563"/>
                <a:gd name="T14" fmla="*/ 391 w 563"/>
                <a:gd name="T15" fmla="*/ 257 h 563"/>
                <a:gd name="T16" fmla="*/ 295 w 563"/>
                <a:gd name="T17" fmla="*/ 51 h 563"/>
                <a:gd name="T18" fmla="*/ 295 w 563"/>
                <a:gd name="T19" fmla="*/ 154 h 563"/>
                <a:gd name="T20" fmla="*/ 195 w 563"/>
                <a:gd name="T21" fmla="*/ 154 h 563"/>
                <a:gd name="T22" fmla="*/ 261 w 563"/>
                <a:gd name="T23" fmla="*/ 154 h 563"/>
                <a:gd name="T24" fmla="*/ 261 w 563"/>
                <a:gd name="T25" fmla="*/ 273 h 563"/>
                <a:gd name="T26" fmla="*/ 169 w 563"/>
                <a:gd name="T27" fmla="*/ 257 h 563"/>
                <a:gd name="T28" fmla="*/ 261 w 563"/>
                <a:gd name="T29" fmla="*/ 189 h 563"/>
                <a:gd name="T30" fmla="*/ 134 w 563"/>
                <a:gd name="T31" fmla="*/ 273 h 563"/>
                <a:gd name="T32" fmla="*/ 53 w 563"/>
                <a:gd name="T33" fmla="*/ 189 h 563"/>
                <a:gd name="T34" fmla="*/ 134 w 563"/>
                <a:gd name="T35" fmla="*/ 254 h 563"/>
                <a:gd name="T36" fmla="*/ 261 w 563"/>
                <a:gd name="T37" fmla="*/ 308 h 563"/>
                <a:gd name="T38" fmla="*/ 193 w 563"/>
                <a:gd name="T39" fmla="*/ 393 h 563"/>
                <a:gd name="T40" fmla="*/ 261 w 563"/>
                <a:gd name="T41" fmla="*/ 427 h 563"/>
                <a:gd name="T42" fmla="*/ 210 w 563"/>
                <a:gd name="T43" fmla="*/ 427 h 563"/>
                <a:gd name="T44" fmla="*/ 295 w 563"/>
                <a:gd name="T45" fmla="*/ 427 h 563"/>
                <a:gd name="T46" fmla="*/ 295 w 563"/>
                <a:gd name="T47" fmla="*/ 506 h 563"/>
                <a:gd name="T48" fmla="*/ 295 w 563"/>
                <a:gd name="T49" fmla="*/ 393 h 563"/>
                <a:gd name="T50" fmla="*/ 389 w 563"/>
                <a:gd name="T51" fmla="*/ 308 h 563"/>
                <a:gd name="T52" fmla="*/ 295 w 563"/>
                <a:gd name="T53" fmla="*/ 393 h 563"/>
                <a:gd name="T54" fmla="*/ 527 w 563"/>
                <a:gd name="T55" fmla="*/ 308 h 563"/>
                <a:gd name="T56" fmla="*/ 404 w 563"/>
                <a:gd name="T57" fmla="*/ 393 h 563"/>
                <a:gd name="T58" fmla="*/ 426 w 563"/>
                <a:gd name="T59" fmla="*/ 273 h 563"/>
                <a:gd name="T60" fmla="*/ 414 w 563"/>
                <a:gd name="T61" fmla="*/ 189 h 563"/>
                <a:gd name="T62" fmla="*/ 528 w 563"/>
                <a:gd name="T63" fmla="*/ 273 h 563"/>
                <a:gd name="T64" fmla="*/ 493 w 563"/>
                <a:gd name="T65" fmla="*/ 154 h 563"/>
                <a:gd name="T66" fmla="*/ 332 w 563"/>
                <a:gd name="T67" fmla="*/ 40 h 563"/>
                <a:gd name="T68" fmla="*/ 226 w 563"/>
                <a:gd name="T69" fmla="*/ 41 h 563"/>
                <a:gd name="T70" fmla="*/ 70 w 563"/>
                <a:gd name="T71" fmla="*/ 154 h 563"/>
                <a:gd name="T72" fmla="*/ 82 w 563"/>
                <a:gd name="T73" fmla="*/ 427 h 563"/>
                <a:gd name="T74" fmla="*/ 234 w 563"/>
                <a:gd name="T75" fmla="*/ 524 h 563"/>
                <a:gd name="T76" fmla="*/ 326 w 563"/>
                <a:gd name="T77" fmla="*/ 524 h 563"/>
                <a:gd name="T78" fmla="*/ 480 w 563"/>
                <a:gd name="T79" fmla="*/ 427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3" h="563">
                  <a:moveTo>
                    <a:pt x="281" y="0"/>
                  </a:moveTo>
                  <a:cubicBezTo>
                    <a:pt x="126" y="0"/>
                    <a:pt x="0" y="126"/>
                    <a:pt x="0" y="281"/>
                  </a:cubicBezTo>
                  <a:cubicBezTo>
                    <a:pt x="0" y="437"/>
                    <a:pt x="126" y="563"/>
                    <a:pt x="281" y="563"/>
                  </a:cubicBezTo>
                  <a:cubicBezTo>
                    <a:pt x="437" y="563"/>
                    <a:pt x="563" y="437"/>
                    <a:pt x="563" y="281"/>
                  </a:cubicBezTo>
                  <a:cubicBezTo>
                    <a:pt x="563" y="126"/>
                    <a:pt x="437" y="0"/>
                    <a:pt x="281" y="0"/>
                  </a:cubicBezTo>
                  <a:close/>
                  <a:moveTo>
                    <a:pt x="36" y="308"/>
                  </a:moveTo>
                  <a:cubicBezTo>
                    <a:pt x="136" y="308"/>
                    <a:pt x="136" y="308"/>
                    <a:pt x="136" y="308"/>
                  </a:cubicBezTo>
                  <a:cubicBezTo>
                    <a:pt x="138" y="336"/>
                    <a:pt x="145" y="364"/>
                    <a:pt x="156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48" y="367"/>
                    <a:pt x="39" y="338"/>
                    <a:pt x="36" y="308"/>
                  </a:cubicBezTo>
                  <a:close/>
                  <a:moveTo>
                    <a:pt x="391" y="257"/>
                  </a:moveTo>
                  <a:cubicBezTo>
                    <a:pt x="391" y="263"/>
                    <a:pt x="391" y="268"/>
                    <a:pt x="391" y="273"/>
                  </a:cubicBezTo>
                  <a:cubicBezTo>
                    <a:pt x="295" y="273"/>
                    <a:pt x="295" y="273"/>
                    <a:pt x="295" y="273"/>
                  </a:cubicBezTo>
                  <a:cubicBezTo>
                    <a:pt x="295" y="189"/>
                    <a:pt x="295" y="189"/>
                    <a:pt x="295" y="189"/>
                  </a:cubicBezTo>
                  <a:cubicBezTo>
                    <a:pt x="378" y="189"/>
                    <a:pt x="378" y="189"/>
                    <a:pt x="378" y="189"/>
                  </a:cubicBezTo>
                  <a:cubicBezTo>
                    <a:pt x="384" y="210"/>
                    <a:pt x="389" y="233"/>
                    <a:pt x="391" y="257"/>
                  </a:cubicBezTo>
                  <a:close/>
                  <a:moveTo>
                    <a:pt x="295" y="154"/>
                  </a:moveTo>
                  <a:cubicBezTo>
                    <a:pt x="295" y="51"/>
                    <a:pt x="295" y="51"/>
                    <a:pt x="295" y="51"/>
                  </a:cubicBezTo>
                  <a:cubicBezTo>
                    <a:pt x="314" y="70"/>
                    <a:pt x="343" y="106"/>
                    <a:pt x="365" y="154"/>
                  </a:cubicBezTo>
                  <a:lnTo>
                    <a:pt x="295" y="154"/>
                  </a:lnTo>
                  <a:close/>
                  <a:moveTo>
                    <a:pt x="261" y="154"/>
                  </a:moveTo>
                  <a:cubicBezTo>
                    <a:pt x="195" y="154"/>
                    <a:pt x="195" y="154"/>
                    <a:pt x="195" y="154"/>
                  </a:cubicBezTo>
                  <a:cubicBezTo>
                    <a:pt x="215" y="109"/>
                    <a:pt x="242" y="74"/>
                    <a:pt x="261" y="54"/>
                  </a:cubicBezTo>
                  <a:lnTo>
                    <a:pt x="261" y="154"/>
                  </a:lnTo>
                  <a:close/>
                  <a:moveTo>
                    <a:pt x="261" y="189"/>
                  </a:moveTo>
                  <a:cubicBezTo>
                    <a:pt x="261" y="273"/>
                    <a:pt x="261" y="273"/>
                    <a:pt x="261" y="273"/>
                  </a:cubicBezTo>
                  <a:cubicBezTo>
                    <a:pt x="168" y="273"/>
                    <a:pt x="168" y="273"/>
                    <a:pt x="168" y="273"/>
                  </a:cubicBezTo>
                  <a:cubicBezTo>
                    <a:pt x="168" y="268"/>
                    <a:pt x="168" y="262"/>
                    <a:pt x="169" y="257"/>
                  </a:cubicBezTo>
                  <a:cubicBezTo>
                    <a:pt x="170" y="233"/>
                    <a:pt x="175" y="210"/>
                    <a:pt x="182" y="189"/>
                  </a:cubicBezTo>
                  <a:lnTo>
                    <a:pt x="261" y="189"/>
                  </a:lnTo>
                  <a:close/>
                  <a:moveTo>
                    <a:pt x="134" y="254"/>
                  </a:moveTo>
                  <a:cubicBezTo>
                    <a:pt x="134" y="261"/>
                    <a:pt x="134" y="267"/>
                    <a:pt x="134" y="273"/>
                  </a:cubicBezTo>
                  <a:cubicBezTo>
                    <a:pt x="35" y="273"/>
                    <a:pt x="35" y="273"/>
                    <a:pt x="35" y="273"/>
                  </a:cubicBezTo>
                  <a:cubicBezTo>
                    <a:pt x="36" y="244"/>
                    <a:pt x="42" y="215"/>
                    <a:pt x="53" y="189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40" y="209"/>
                    <a:pt x="136" y="231"/>
                    <a:pt x="134" y="254"/>
                  </a:cubicBezTo>
                  <a:close/>
                  <a:moveTo>
                    <a:pt x="170" y="308"/>
                  </a:moveTo>
                  <a:cubicBezTo>
                    <a:pt x="261" y="308"/>
                    <a:pt x="261" y="308"/>
                    <a:pt x="261" y="308"/>
                  </a:cubicBezTo>
                  <a:cubicBezTo>
                    <a:pt x="261" y="393"/>
                    <a:pt x="261" y="393"/>
                    <a:pt x="261" y="393"/>
                  </a:cubicBezTo>
                  <a:cubicBezTo>
                    <a:pt x="193" y="393"/>
                    <a:pt x="193" y="393"/>
                    <a:pt x="193" y="393"/>
                  </a:cubicBezTo>
                  <a:cubicBezTo>
                    <a:pt x="181" y="364"/>
                    <a:pt x="174" y="336"/>
                    <a:pt x="170" y="308"/>
                  </a:cubicBezTo>
                  <a:close/>
                  <a:moveTo>
                    <a:pt x="261" y="427"/>
                  </a:moveTo>
                  <a:cubicBezTo>
                    <a:pt x="261" y="502"/>
                    <a:pt x="261" y="502"/>
                    <a:pt x="261" y="502"/>
                  </a:cubicBezTo>
                  <a:cubicBezTo>
                    <a:pt x="240" y="477"/>
                    <a:pt x="223" y="452"/>
                    <a:pt x="210" y="427"/>
                  </a:cubicBezTo>
                  <a:lnTo>
                    <a:pt x="261" y="427"/>
                  </a:lnTo>
                  <a:close/>
                  <a:moveTo>
                    <a:pt x="295" y="427"/>
                  </a:moveTo>
                  <a:cubicBezTo>
                    <a:pt x="350" y="427"/>
                    <a:pt x="350" y="427"/>
                    <a:pt x="350" y="427"/>
                  </a:cubicBezTo>
                  <a:cubicBezTo>
                    <a:pt x="336" y="454"/>
                    <a:pt x="317" y="480"/>
                    <a:pt x="295" y="506"/>
                  </a:cubicBezTo>
                  <a:lnTo>
                    <a:pt x="295" y="427"/>
                  </a:lnTo>
                  <a:close/>
                  <a:moveTo>
                    <a:pt x="295" y="393"/>
                  </a:moveTo>
                  <a:cubicBezTo>
                    <a:pt x="295" y="308"/>
                    <a:pt x="295" y="308"/>
                    <a:pt x="295" y="308"/>
                  </a:cubicBezTo>
                  <a:cubicBezTo>
                    <a:pt x="389" y="308"/>
                    <a:pt x="389" y="308"/>
                    <a:pt x="389" y="308"/>
                  </a:cubicBezTo>
                  <a:cubicBezTo>
                    <a:pt x="386" y="336"/>
                    <a:pt x="378" y="364"/>
                    <a:pt x="367" y="393"/>
                  </a:cubicBezTo>
                  <a:lnTo>
                    <a:pt x="295" y="393"/>
                  </a:lnTo>
                  <a:close/>
                  <a:moveTo>
                    <a:pt x="424" y="308"/>
                  </a:moveTo>
                  <a:cubicBezTo>
                    <a:pt x="527" y="308"/>
                    <a:pt x="527" y="308"/>
                    <a:pt x="527" y="308"/>
                  </a:cubicBezTo>
                  <a:cubicBezTo>
                    <a:pt x="524" y="338"/>
                    <a:pt x="515" y="367"/>
                    <a:pt x="502" y="393"/>
                  </a:cubicBezTo>
                  <a:cubicBezTo>
                    <a:pt x="404" y="393"/>
                    <a:pt x="404" y="393"/>
                    <a:pt x="404" y="393"/>
                  </a:cubicBezTo>
                  <a:cubicBezTo>
                    <a:pt x="414" y="364"/>
                    <a:pt x="421" y="336"/>
                    <a:pt x="424" y="308"/>
                  </a:cubicBezTo>
                  <a:close/>
                  <a:moveTo>
                    <a:pt x="426" y="273"/>
                  </a:moveTo>
                  <a:cubicBezTo>
                    <a:pt x="426" y="267"/>
                    <a:pt x="426" y="261"/>
                    <a:pt x="425" y="255"/>
                  </a:cubicBezTo>
                  <a:cubicBezTo>
                    <a:pt x="424" y="231"/>
                    <a:pt x="420" y="209"/>
                    <a:pt x="414" y="189"/>
                  </a:cubicBezTo>
                  <a:cubicBezTo>
                    <a:pt x="510" y="189"/>
                    <a:pt x="510" y="189"/>
                    <a:pt x="510" y="189"/>
                  </a:cubicBezTo>
                  <a:cubicBezTo>
                    <a:pt x="521" y="215"/>
                    <a:pt x="527" y="244"/>
                    <a:pt x="528" y="273"/>
                  </a:cubicBezTo>
                  <a:lnTo>
                    <a:pt x="426" y="273"/>
                  </a:lnTo>
                  <a:close/>
                  <a:moveTo>
                    <a:pt x="493" y="154"/>
                  </a:moveTo>
                  <a:cubicBezTo>
                    <a:pt x="402" y="154"/>
                    <a:pt x="402" y="154"/>
                    <a:pt x="402" y="154"/>
                  </a:cubicBezTo>
                  <a:cubicBezTo>
                    <a:pt x="383" y="104"/>
                    <a:pt x="354" y="65"/>
                    <a:pt x="332" y="40"/>
                  </a:cubicBezTo>
                  <a:cubicBezTo>
                    <a:pt x="400" y="54"/>
                    <a:pt x="458" y="97"/>
                    <a:pt x="493" y="154"/>
                  </a:cubicBezTo>
                  <a:close/>
                  <a:moveTo>
                    <a:pt x="226" y="41"/>
                  </a:moveTo>
                  <a:cubicBezTo>
                    <a:pt x="204" y="66"/>
                    <a:pt x="176" y="105"/>
                    <a:pt x="157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104" y="98"/>
                    <a:pt x="160" y="56"/>
                    <a:pt x="226" y="41"/>
                  </a:cubicBezTo>
                  <a:close/>
                  <a:moveTo>
                    <a:pt x="82" y="427"/>
                  </a:moveTo>
                  <a:cubicBezTo>
                    <a:pt x="171" y="427"/>
                    <a:pt x="171" y="427"/>
                    <a:pt x="171" y="427"/>
                  </a:cubicBezTo>
                  <a:cubicBezTo>
                    <a:pt x="187" y="460"/>
                    <a:pt x="208" y="492"/>
                    <a:pt x="234" y="524"/>
                  </a:cubicBezTo>
                  <a:cubicBezTo>
                    <a:pt x="172" y="511"/>
                    <a:pt x="118" y="476"/>
                    <a:pt x="82" y="427"/>
                  </a:cubicBezTo>
                  <a:close/>
                  <a:moveTo>
                    <a:pt x="326" y="524"/>
                  </a:moveTo>
                  <a:cubicBezTo>
                    <a:pt x="352" y="492"/>
                    <a:pt x="373" y="460"/>
                    <a:pt x="389" y="427"/>
                  </a:cubicBezTo>
                  <a:cubicBezTo>
                    <a:pt x="480" y="427"/>
                    <a:pt x="480" y="427"/>
                    <a:pt x="480" y="427"/>
                  </a:cubicBezTo>
                  <a:cubicBezTo>
                    <a:pt x="444" y="477"/>
                    <a:pt x="389" y="513"/>
                    <a:pt x="326" y="5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8339335" y="3601194"/>
            <a:ext cx="327025" cy="196851"/>
            <a:chOff x="8339335" y="3594100"/>
            <a:chExt cx="327025" cy="196851"/>
          </a:xfrm>
        </p:grpSpPr>
        <p:sp>
          <p:nvSpPr>
            <p:cNvPr id="742" name="Freeform 111"/>
            <p:cNvSpPr>
              <a:spLocks/>
            </p:cNvSpPr>
            <p:nvPr/>
          </p:nvSpPr>
          <p:spPr bwMode="auto">
            <a:xfrm>
              <a:off x="8355209" y="3606898"/>
              <a:ext cx="295275" cy="139700"/>
            </a:xfrm>
            <a:custGeom>
              <a:avLst/>
              <a:gdLst>
                <a:gd name="T0" fmla="*/ 84 w 745"/>
                <a:gd name="T1" fmla="*/ 136 h 350"/>
                <a:gd name="T2" fmla="*/ 133 w 745"/>
                <a:gd name="T3" fmla="*/ 175 h 350"/>
                <a:gd name="T4" fmla="*/ 157 w 745"/>
                <a:gd name="T5" fmla="*/ 145 h 350"/>
                <a:gd name="T6" fmla="*/ 111 w 745"/>
                <a:gd name="T7" fmla="*/ 108 h 350"/>
                <a:gd name="T8" fmla="*/ 353 w 745"/>
                <a:gd name="T9" fmla="*/ 0 h 350"/>
                <a:gd name="T10" fmla="*/ 354 w 745"/>
                <a:gd name="T11" fmla="*/ 58 h 350"/>
                <a:gd name="T12" fmla="*/ 392 w 745"/>
                <a:gd name="T13" fmla="*/ 58 h 350"/>
                <a:gd name="T14" fmla="*/ 392 w 745"/>
                <a:gd name="T15" fmla="*/ 0 h 350"/>
                <a:gd name="T16" fmla="*/ 636 w 745"/>
                <a:gd name="T17" fmla="*/ 109 h 350"/>
                <a:gd name="T18" fmla="*/ 592 w 745"/>
                <a:gd name="T19" fmla="*/ 145 h 350"/>
                <a:gd name="T20" fmla="*/ 616 w 745"/>
                <a:gd name="T21" fmla="*/ 175 h 350"/>
                <a:gd name="T22" fmla="*/ 662 w 745"/>
                <a:gd name="T23" fmla="*/ 138 h 350"/>
                <a:gd name="T24" fmla="*/ 745 w 745"/>
                <a:gd name="T25" fmla="*/ 350 h 350"/>
                <a:gd name="T26" fmla="*/ 457 w 745"/>
                <a:gd name="T27" fmla="*/ 350 h 350"/>
                <a:gd name="T28" fmla="*/ 425 w 745"/>
                <a:gd name="T29" fmla="*/ 300 h 350"/>
                <a:gd name="T30" fmla="*/ 522 w 745"/>
                <a:gd name="T31" fmla="*/ 109 h 350"/>
                <a:gd name="T32" fmla="*/ 488 w 745"/>
                <a:gd name="T33" fmla="*/ 92 h 350"/>
                <a:gd name="T34" fmla="*/ 389 w 745"/>
                <a:gd name="T35" fmla="*/ 285 h 350"/>
                <a:gd name="T36" fmla="*/ 372 w 745"/>
                <a:gd name="T37" fmla="*/ 283 h 350"/>
                <a:gd name="T38" fmla="*/ 288 w 745"/>
                <a:gd name="T39" fmla="*/ 350 h 350"/>
                <a:gd name="T40" fmla="*/ 0 w 745"/>
                <a:gd name="T41" fmla="*/ 350 h 350"/>
                <a:gd name="T42" fmla="*/ 84 w 745"/>
                <a:gd name="T43" fmla="*/ 136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45" h="350">
                  <a:moveTo>
                    <a:pt x="84" y="136"/>
                  </a:moveTo>
                  <a:cubicBezTo>
                    <a:pt x="133" y="175"/>
                    <a:pt x="133" y="175"/>
                    <a:pt x="133" y="175"/>
                  </a:cubicBezTo>
                  <a:cubicBezTo>
                    <a:pt x="157" y="145"/>
                    <a:pt x="157" y="145"/>
                    <a:pt x="157" y="145"/>
                  </a:cubicBezTo>
                  <a:cubicBezTo>
                    <a:pt x="111" y="108"/>
                    <a:pt x="111" y="108"/>
                    <a:pt x="111" y="108"/>
                  </a:cubicBezTo>
                  <a:cubicBezTo>
                    <a:pt x="174" y="45"/>
                    <a:pt x="259" y="5"/>
                    <a:pt x="353" y="0"/>
                  </a:cubicBezTo>
                  <a:cubicBezTo>
                    <a:pt x="354" y="58"/>
                    <a:pt x="354" y="58"/>
                    <a:pt x="354" y="58"/>
                  </a:cubicBezTo>
                  <a:cubicBezTo>
                    <a:pt x="392" y="58"/>
                    <a:pt x="392" y="58"/>
                    <a:pt x="392" y="58"/>
                  </a:cubicBezTo>
                  <a:cubicBezTo>
                    <a:pt x="392" y="0"/>
                    <a:pt x="392" y="0"/>
                    <a:pt x="392" y="0"/>
                  </a:cubicBezTo>
                  <a:cubicBezTo>
                    <a:pt x="487" y="5"/>
                    <a:pt x="573" y="46"/>
                    <a:pt x="636" y="109"/>
                  </a:cubicBezTo>
                  <a:cubicBezTo>
                    <a:pt x="592" y="145"/>
                    <a:pt x="592" y="145"/>
                    <a:pt x="592" y="145"/>
                  </a:cubicBezTo>
                  <a:cubicBezTo>
                    <a:pt x="616" y="175"/>
                    <a:pt x="616" y="175"/>
                    <a:pt x="616" y="175"/>
                  </a:cubicBezTo>
                  <a:cubicBezTo>
                    <a:pt x="662" y="138"/>
                    <a:pt x="662" y="138"/>
                    <a:pt x="662" y="138"/>
                  </a:cubicBezTo>
                  <a:cubicBezTo>
                    <a:pt x="710" y="197"/>
                    <a:pt x="740" y="270"/>
                    <a:pt x="745" y="350"/>
                  </a:cubicBezTo>
                  <a:cubicBezTo>
                    <a:pt x="457" y="350"/>
                    <a:pt x="457" y="350"/>
                    <a:pt x="457" y="350"/>
                  </a:cubicBezTo>
                  <a:cubicBezTo>
                    <a:pt x="453" y="330"/>
                    <a:pt x="441" y="312"/>
                    <a:pt x="425" y="300"/>
                  </a:cubicBezTo>
                  <a:cubicBezTo>
                    <a:pt x="522" y="109"/>
                    <a:pt x="522" y="109"/>
                    <a:pt x="522" y="109"/>
                  </a:cubicBezTo>
                  <a:cubicBezTo>
                    <a:pt x="488" y="92"/>
                    <a:pt x="488" y="92"/>
                    <a:pt x="488" y="92"/>
                  </a:cubicBezTo>
                  <a:cubicBezTo>
                    <a:pt x="389" y="285"/>
                    <a:pt x="389" y="285"/>
                    <a:pt x="389" y="285"/>
                  </a:cubicBezTo>
                  <a:cubicBezTo>
                    <a:pt x="384" y="284"/>
                    <a:pt x="378" y="283"/>
                    <a:pt x="372" y="283"/>
                  </a:cubicBezTo>
                  <a:cubicBezTo>
                    <a:pt x="331" y="283"/>
                    <a:pt x="297" y="312"/>
                    <a:pt x="288" y="350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5" y="269"/>
                    <a:pt x="36" y="195"/>
                    <a:pt x="84" y="1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9" name="Group 258"/>
            <p:cNvGrpSpPr/>
            <p:nvPr/>
          </p:nvGrpSpPr>
          <p:grpSpPr>
            <a:xfrm>
              <a:off x="8339335" y="3594100"/>
              <a:ext cx="327025" cy="196851"/>
              <a:chOff x="8340726" y="3606800"/>
              <a:chExt cx="327025" cy="196851"/>
            </a:xfrm>
          </p:grpSpPr>
          <p:sp>
            <p:nvSpPr>
              <p:cNvPr id="493" name="Freeform 366"/>
              <p:cNvSpPr>
                <a:spLocks/>
              </p:cNvSpPr>
              <p:nvPr/>
            </p:nvSpPr>
            <p:spPr bwMode="auto">
              <a:xfrm>
                <a:off x="8504238" y="3622675"/>
                <a:ext cx="147638" cy="138113"/>
              </a:xfrm>
              <a:custGeom>
                <a:avLst/>
                <a:gdLst>
                  <a:gd name="T0" fmla="*/ 373 w 373"/>
                  <a:gd name="T1" fmla="*/ 350 h 350"/>
                  <a:gd name="T2" fmla="*/ 290 w 373"/>
                  <a:gd name="T3" fmla="*/ 139 h 350"/>
                  <a:gd name="T4" fmla="*/ 244 w 373"/>
                  <a:gd name="T5" fmla="*/ 176 h 350"/>
                  <a:gd name="T6" fmla="*/ 220 w 373"/>
                  <a:gd name="T7" fmla="*/ 146 h 350"/>
                  <a:gd name="T8" fmla="*/ 264 w 373"/>
                  <a:gd name="T9" fmla="*/ 110 h 350"/>
                  <a:gd name="T10" fmla="*/ 20 w 373"/>
                  <a:gd name="T11" fmla="*/ 0 h 350"/>
                  <a:gd name="T12" fmla="*/ 20 w 373"/>
                  <a:gd name="T13" fmla="*/ 59 h 350"/>
                  <a:gd name="T14" fmla="*/ 0 w 373"/>
                  <a:gd name="T15" fmla="*/ 59 h 350"/>
                  <a:gd name="T16" fmla="*/ 0 w 373"/>
                  <a:gd name="T17" fmla="*/ 350 h 350"/>
                  <a:gd name="T18" fmla="*/ 373 w 373"/>
                  <a:gd name="T19" fmla="*/ 350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3" h="350">
                    <a:moveTo>
                      <a:pt x="373" y="350"/>
                    </a:moveTo>
                    <a:cubicBezTo>
                      <a:pt x="368" y="270"/>
                      <a:pt x="338" y="197"/>
                      <a:pt x="290" y="139"/>
                    </a:cubicBezTo>
                    <a:cubicBezTo>
                      <a:pt x="244" y="176"/>
                      <a:pt x="244" y="176"/>
                      <a:pt x="244" y="176"/>
                    </a:cubicBezTo>
                    <a:cubicBezTo>
                      <a:pt x="220" y="146"/>
                      <a:pt x="220" y="146"/>
                      <a:pt x="220" y="146"/>
                    </a:cubicBezTo>
                    <a:cubicBezTo>
                      <a:pt x="264" y="110"/>
                      <a:pt x="264" y="110"/>
                      <a:pt x="264" y="110"/>
                    </a:cubicBezTo>
                    <a:cubicBezTo>
                      <a:pt x="201" y="46"/>
                      <a:pt x="115" y="5"/>
                      <a:pt x="20" y="0"/>
                    </a:cubicBezTo>
                    <a:cubicBezTo>
                      <a:pt x="20" y="59"/>
                      <a:pt x="20" y="59"/>
                      <a:pt x="20" y="5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350"/>
                      <a:pt x="0" y="350"/>
                      <a:pt x="0" y="350"/>
                    </a:cubicBezTo>
                    <a:cubicBezTo>
                      <a:pt x="7" y="350"/>
                      <a:pt x="373" y="350"/>
                      <a:pt x="373" y="350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367"/>
              <p:cNvSpPr>
                <a:spLocks noEditPoints="1"/>
              </p:cNvSpPr>
              <p:nvPr/>
            </p:nvSpPr>
            <p:spPr bwMode="auto">
              <a:xfrm>
                <a:off x="8340726" y="3606800"/>
                <a:ext cx="327025" cy="169863"/>
              </a:xfrm>
              <a:custGeom>
                <a:avLst/>
                <a:gdLst>
                  <a:gd name="T0" fmla="*/ 825 w 825"/>
                  <a:gd name="T1" fmla="*/ 428 h 428"/>
                  <a:gd name="T2" fmla="*/ 824 w 825"/>
                  <a:gd name="T3" fmla="*/ 408 h 428"/>
                  <a:gd name="T4" fmla="*/ 412 w 825"/>
                  <a:gd name="T5" fmla="*/ 0 h 428"/>
                  <a:gd name="T6" fmla="*/ 1 w 825"/>
                  <a:gd name="T7" fmla="*/ 408 h 428"/>
                  <a:gd name="T8" fmla="*/ 0 w 825"/>
                  <a:gd name="T9" fmla="*/ 428 h 428"/>
                  <a:gd name="T10" fmla="*/ 825 w 825"/>
                  <a:gd name="T11" fmla="*/ 428 h 428"/>
                  <a:gd name="T12" fmla="*/ 40 w 825"/>
                  <a:gd name="T13" fmla="*/ 389 h 428"/>
                  <a:gd name="T14" fmla="*/ 124 w 825"/>
                  <a:gd name="T15" fmla="*/ 176 h 428"/>
                  <a:gd name="T16" fmla="*/ 173 w 825"/>
                  <a:gd name="T17" fmla="*/ 215 h 428"/>
                  <a:gd name="T18" fmla="*/ 197 w 825"/>
                  <a:gd name="T19" fmla="*/ 185 h 428"/>
                  <a:gd name="T20" fmla="*/ 151 w 825"/>
                  <a:gd name="T21" fmla="*/ 147 h 428"/>
                  <a:gd name="T22" fmla="*/ 393 w 825"/>
                  <a:gd name="T23" fmla="*/ 39 h 428"/>
                  <a:gd name="T24" fmla="*/ 394 w 825"/>
                  <a:gd name="T25" fmla="*/ 98 h 428"/>
                  <a:gd name="T26" fmla="*/ 432 w 825"/>
                  <a:gd name="T27" fmla="*/ 98 h 428"/>
                  <a:gd name="T28" fmla="*/ 432 w 825"/>
                  <a:gd name="T29" fmla="*/ 39 h 428"/>
                  <a:gd name="T30" fmla="*/ 676 w 825"/>
                  <a:gd name="T31" fmla="*/ 149 h 428"/>
                  <a:gd name="T32" fmla="*/ 632 w 825"/>
                  <a:gd name="T33" fmla="*/ 185 h 428"/>
                  <a:gd name="T34" fmla="*/ 656 w 825"/>
                  <a:gd name="T35" fmla="*/ 215 h 428"/>
                  <a:gd name="T36" fmla="*/ 702 w 825"/>
                  <a:gd name="T37" fmla="*/ 178 h 428"/>
                  <a:gd name="T38" fmla="*/ 785 w 825"/>
                  <a:gd name="T39" fmla="*/ 389 h 428"/>
                  <a:gd name="T40" fmla="*/ 40 w 825"/>
                  <a:gd name="T41" fmla="*/ 389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25" h="428">
                    <a:moveTo>
                      <a:pt x="825" y="428"/>
                    </a:moveTo>
                    <a:cubicBezTo>
                      <a:pt x="824" y="408"/>
                      <a:pt x="824" y="408"/>
                      <a:pt x="824" y="408"/>
                    </a:cubicBezTo>
                    <a:cubicBezTo>
                      <a:pt x="822" y="183"/>
                      <a:pt x="637" y="0"/>
                      <a:pt x="412" y="0"/>
                    </a:cubicBezTo>
                    <a:cubicBezTo>
                      <a:pt x="187" y="0"/>
                      <a:pt x="3" y="183"/>
                      <a:pt x="1" y="408"/>
                    </a:cubicBezTo>
                    <a:cubicBezTo>
                      <a:pt x="0" y="428"/>
                      <a:pt x="0" y="428"/>
                      <a:pt x="0" y="428"/>
                    </a:cubicBezTo>
                    <a:lnTo>
                      <a:pt x="825" y="428"/>
                    </a:lnTo>
                    <a:close/>
                    <a:moveTo>
                      <a:pt x="40" y="389"/>
                    </a:moveTo>
                    <a:cubicBezTo>
                      <a:pt x="45" y="308"/>
                      <a:pt x="76" y="234"/>
                      <a:pt x="124" y="176"/>
                    </a:cubicBezTo>
                    <a:cubicBezTo>
                      <a:pt x="173" y="215"/>
                      <a:pt x="173" y="215"/>
                      <a:pt x="173" y="215"/>
                    </a:cubicBezTo>
                    <a:cubicBezTo>
                      <a:pt x="197" y="185"/>
                      <a:pt x="197" y="185"/>
                      <a:pt x="197" y="185"/>
                    </a:cubicBezTo>
                    <a:cubicBezTo>
                      <a:pt x="151" y="147"/>
                      <a:pt x="151" y="147"/>
                      <a:pt x="151" y="147"/>
                    </a:cubicBezTo>
                    <a:cubicBezTo>
                      <a:pt x="214" y="84"/>
                      <a:pt x="299" y="44"/>
                      <a:pt x="393" y="39"/>
                    </a:cubicBezTo>
                    <a:cubicBezTo>
                      <a:pt x="394" y="98"/>
                      <a:pt x="394" y="98"/>
                      <a:pt x="394" y="98"/>
                    </a:cubicBezTo>
                    <a:cubicBezTo>
                      <a:pt x="432" y="98"/>
                      <a:pt x="432" y="98"/>
                      <a:pt x="432" y="98"/>
                    </a:cubicBezTo>
                    <a:cubicBezTo>
                      <a:pt x="432" y="39"/>
                      <a:pt x="432" y="39"/>
                      <a:pt x="432" y="39"/>
                    </a:cubicBezTo>
                    <a:cubicBezTo>
                      <a:pt x="527" y="44"/>
                      <a:pt x="613" y="85"/>
                      <a:pt x="676" y="149"/>
                    </a:cubicBezTo>
                    <a:cubicBezTo>
                      <a:pt x="632" y="185"/>
                      <a:pt x="632" y="185"/>
                      <a:pt x="632" y="185"/>
                    </a:cubicBezTo>
                    <a:cubicBezTo>
                      <a:pt x="656" y="215"/>
                      <a:pt x="656" y="215"/>
                      <a:pt x="656" y="215"/>
                    </a:cubicBezTo>
                    <a:cubicBezTo>
                      <a:pt x="702" y="178"/>
                      <a:pt x="702" y="178"/>
                      <a:pt x="702" y="178"/>
                    </a:cubicBezTo>
                    <a:cubicBezTo>
                      <a:pt x="750" y="236"/>
                      <a:pt x="780" y="309"/>
                      <a:pt x="785" y="389"/>
                    </a:cubicBezTo>
                    <a:lnTo>
                      <a:pt x="40" y="389"/>
                    </a:lnTo>
                    <a:close/>
                  </a:path>
                </a:pathLst>
              </a:custGeom>
              <a:solidFill>
                <a:srgbClr val="939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Freeform 368"/>
              <p:cNvSpPr>
                <a:spLocks/>
              </p:cNvSpPr>
              <p:nvPr/>
            </p:nvSpPr>
            <p:spPr bwMode="auto">
              <a:xfrm>
                <a:off x="8470901" y="3659188"/>
                <a:ext cx="93663" cy="144463"/>
              </a:xfrm>
              <a:custGeom>
                <a:avLst/>
                <a:gdLst>
                  <a:gd name="T0" fmla="*/ 138 w 235"/>
                  <a:gd name="T1" fmla="*/ 208 h 364"/>
                  <a:gd name="T2" fmla="*/ 235 w 235"/>
                  <a:gd name="T3" fmla="*/ 18 h 364"/>
                  <a:gd name="T4" fmla="*/ 201 w 235"/>
                  <a:gd name="T5" fmla="*/ 0 h 364"/>
                  <a:gd name="T6" fmla="*/ 101 w 235"/>
                  <a:gd name="T7" fmla="*/ 192 h 364"/>
                  <a:gd name="T8" fmla="*/ 87 w 235"/>
                  <a:gd name="T9" fmla="*/ 191 h 364"/>
                  <a:gd name="T10" fmla="*/ 0 w 235"/>
                  <a:gd name="T11" fmla="*/ 277 h 364"/>
                  <a:gd name="T12" fmla="*/ 87 w 235"/>
                  <a:gd name="T13" fmla="*/ 364 h 364"/>
                  <a:gd name="T14" fmla="*/ 173 w 235"/>
                  <a:gd name="T15" fmla="*/ 277 h 364"/>
                  <a:gd name="T16" fmla="*/ 138 w 235"/>
                  <a:gd name="T17" fmla="*/ 208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5" h="364">
                    <a:moveTo>
                      <a:pt x="138" y="208"/>
                    </a:moveTo>
                    <a:cubicBezTo>
                      <a:pt x="235" y="18"/>
                      <a:pt x="235" y="18"/>
                      <a:pt x="235" y="18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101" y="192"/>
                      <a:pt x="101" y="192"/>
                      <a:pt x="101" y="192"/>
                    </a:cubicBezTo>
                    <a:cubicBezTo>
                      <a:pt x="97" y="192"/>
                      <a:pt x="92" y="191"/>
                      <a:pt x="87" y="191"/>
                    </a:cubicBezTo>
                    <a:cubicBezTo>
                      <a:pt x="39" y="191"/>
                      <a:pt x="0" y="230"/>
                      <a:pt x="0" y="277"/>
                    </a:cubicBezTo>
                    <a:cubicBezTo>
                      <a:pt x="0" y="325"/>
                      <a:pt x="39" y="364"/>
                      <a:pt x="87" y="364"/>
                    </a:cubicBezTo>
                    <a:cubicBezTo>
                      <a:pt x="135" y="364"/>
                      <a:pt x="173" y="325"/>
                      <a:pt x="173" y="277"/>
                    </a:cubicBezTo>
                    <a:cubicBezTo>
                      <a:pt x="173" y="249"/>
                      <a:pt x="159" y="224"/>
                      <a:pt x="138" y="208"/>
                    </a:cubicBezTo>
                    <a:close/>
                  </a:path>
                </a:pathLst>
              </a:custGeom>
              <a:solidFill>
                <a:srgbClr val="C018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3" name="Group 62"/>
          <p:cNvGrpSpPr/>
          <p:nvPr/>
        </p:nvGrpSpPr>
        <p:grpSpPr>
          <a:xfrm>
            <a:off x="7443788" y="4070350"/>
            <a:ext cx="493713" cy="493713"/>
            <a:chOff x="7443788" y="4070350"/>
            <a:chExt cx="493713" cy="493713"/>
          </a:xfrm>
        </p:grpSpPr>
        <p:sp>
          <p:nvSpPr>
            <p:cNvPr id="496" name="Rectangle 369"/>
            <p:cNvSpPr>
              <a:spLocks noChangeArrowheads="1"/>
            </p:cNvSpPr>
            <p:nvPr/>
          </p:nvSpPr>
          <p:spPr bwMode="auto">
            <a:xfrm>
              <a:off x="7443788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Rectangle 370"/>
            <p:cNvSpPr>
              <a:spLocks noChangeArrowheads="1"/>
            </p:cNvSpPr>
            <p:nvPr/>
          </p:nvSpPr>
          <p:spPr bwMode="auto">
            <a:xfrm>
              <a:off x="7443788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371"/>
            <p:cNvSpPr>
              <a:spLocks noEditPoints="1"/>
            </p:cNvSpPr>
            <p:nvPr/>
          </p:nvSpPr>
          <p:spPr bwMode="auto">
            <a:xfrm>
              <a:off x="7580313" y="4203700"/>
              <a:ext cx="239713" cy="238125"/>
            </a:xfrm>
            <a:custGeom>
              <a:avLst/>
              <a:gdLst>
                <a:gd name="T0" fmla="*/ 300 w 601"/>
                <a:gd name="T1" fmla="*/ 601 h 601"/>
                <a:gd name="T2" fmla="*/ 0 w 601"/>
                <a:gd name="T3" fmla="*/ 300 h 601"/>
                <a:gd name="T4" fmla="*/ 300 w 601"/>
                <a:gd name="T5" fmla="*/ 0 h 601"/>
                <a:gd name="T6" fmla="*/ 601 w 601"/>
                <a:gd name="T7" fmla="*/ 300 h 601"/>
                <a:gd name="T8" fmla="*/ 300 w 601"/>
                <a:gd name="T9" fmla="*/ 601 h 601"/>
                <a:gd name="T10" fmla="*/ 300 w 601"/>
                <a:gd name="T11" fmla="*/ 34 h 601"/>
                <a:gd name="T12" fmla="*/ 34 w 601"/>
                <a:gd name="T13" fmla="*/ 300 h 601"/>
                <a:gd name="T14" fmla="*/ 300 w 601"/>
                <a:gd name="T15" fmla="*/ 567 h 601"/>
                <a:gd name="T16" fmla="*/ 567 w 601"/>
                <a:gd name="T17" fmla="*/ 300 h 601"/>
                <a:gd name="T18" fmla="*/ 300 w 601"/>
                <a:gd name="T19" fmla="*/ 34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1" h="601">
                  <a:moveTo>
                    <a:pt x="300" y="601"/>
                  </a:moveTo>
                  <a:cubicBezTo>
                    <a:pt x="135" y="601"/>
                    <a:pt x="0" y="466"/>
                    <a:pt x="0" y="300"/>
                  </a:cubicBezTo>
                  <a:cubicBezTo>
                    <a:pt x="0" y="135"/>
                    <a:pt x="135" y="0"/>
                    <a:pt x="300" y="0"/>
                  </a:cubicBezTo>
                  <a:cubicBezTo>
                    <a:pt x="466" y="0"/>
                    <a:pt x="601" y="135"/>
                    <a:pt x="601" y="300"/>
                  </a:cubicBezTo>
                  <a:cubicBezTo>
                    <a:pt x="601" y="466"/>
                    <a:pt x="466" y="601"/>
                    <a:pt x="300" y="601"/>
                  </a:cubicBezTo>
                  <a:moveTo>
                    <a:pt x="300" y="34"/>
                  </a:moveTo>
                  <a:cubicBezTo>
                    <a:pt x="154" y="34"/>
                    <a:pt x="34" y="154"/>
                    <a:pt x="34" y="300"/>
                  </a:cubicBezTo>
                  <a:cubicBezTo>
                    <a:pt x="34" y="447"/>
                    <a:pt x="154" y="567"/>
                    <a:pt x="300" y="567"/>
                  </a:cubicBezTo>
                  <a:cubicBezTo>
                    <a:pt x="447" y="567"/>
                    <a:pt x="567" y="447"/>
                    <a:pt x="567" y="300"/>
                  </a:cubicBezTo>
                  <a:cubicBezTo>
                    <a:pt x="567" y="154"/>
                    <a:pt x="447" y="34"/>
                    <a:pt x="30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372"/>
            <p:cNvSpPr>
              <a:spLocks/>
            </p:cNvSpPr>
            <p:nvPr/>
          </p:nvSpPr>
          <p:spPr bwMode="auto">
            <a:xfrm>
              <a:off x="7678738" y="4284663"/>
              <a:ext cx="68263" cy="76200"/>
            </a:xfrm>
            <a:custGeom>
              <a:avLst/>
              <a:gdLst>
                <a:gd name="T0" fmla="*/ 43 w 43"/>
                <a:gd name="T1" fmla="*/ 24 h 48"/>
                <a:gd name="T2" fmla="*/ 0 w 43"/>
                <a:gd name="T3" fmla="*/ 48 h 48"/>
                <a:gd name="T4" fmla="*/ 0 w 43"/>
                <a:gd name="T5" fmla="*/ 0 h 48"/>
                <a:gd name="T6" fmla="*/ 43 w 43"/>
                <a:gd name="T7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48">
                  <a:moveTo>
                    <a:pt x="43" y="24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43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Rectangle 373"/>
            <p:cNvSpPr>
              <a:spLocks noChangeArrowheads="1"/>
            </p:cNvSpPr>
            <p:nvPr/>
          </p:nvSpPr>
          <p:spPr bwMode="auto">
            <a:xfrm>
              <a:off x="7935913" y="4387850"/>
              <a:ext cx="1588" cy="176213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374"/>
            <p:cNvSpPr>
              <a:spLocks/>
            </p:cNvSpPr>
            <p:nvPr/>
          </p:nvSpPr>
          <p:spPr bwMode="auto">
            <a:xfrm>
              <a:off x="7935913" y="4387850"/>
              <a:ext cx="0" cy="176213"/>
            </a:xfrm>
            <a:custGeom>
              <a:avLst/>
              <a:gdLst>
                <a:gd name="T0" fmla="*/ 0 h 111"/>
                <a:gd name="T1" fmla="*/ 111 h 111"/>
                <a:gd name="T2" fmla="*/ 111 h 111"/>
                <a:gd name="T3" fmla="*/ 0 h 11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11">
                  <a:moveTo>
                    <a:pt x="0" y="0"/>
                  </a:moveTo>
                  <a:lnTo>
                    <a:pt x="0" y="111"/>
                  </a:lnTo>
                  <a:lnTo>
                    <a:pt x="0" y="11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 375"/>
            <p:cNvSpPr>
              <a:spLocks/>
            </p:cNvSpPr>
            <p:nvPr/>
          </p:nvSpPr>
          <p:spPr bwMode="auto">
            <a:xfrm>
              <a:off x="7615238" y="4241800"/>
              <a:ext cx="320675" cy="322263"/>
            </a:xfrm>
            <a:custGeom>
              <a:avLst/>
              <a:gdLst>
                <a:gd name="T0" fmla="*/ 436 w 809"/>
                <a:gd name="T1" fmla="*/ 0 h 810"/>
                <a:gd name="T2" fmla="*/ 514 w 809"/>
                <a:gd name="T3" fmla="*/ 197 h 810"/>
                <a:gd name="T4" fmla="*/ 514 w 809"/>
                <a:gd name="T5" fmla="*/ 197 h 810"/>
                <a:gd name="T6" fmla="*/ 514 w 809"/>
                <a:gd name="T7" fmla="*/ 198 h 810"/>
                <a:gd name="T8" fmla="*/ 514 w 809"/>
                <a:gd name="T9" fmla="*/ 198 h 810"/>
                <a:gd name="T10" fmla="*/ 514 w 809"/>
                <a:gd name="T11" fmla="*/ 199 h 810"/>
                <a:gd name="T12" fmla="*/ 514 w 809"/>
                <a:gd name="T13" fmla="*/ 199 h 810"/>
                <a:gd name="T14" fmla="*/ 514 w 809"/>
                <a:gd name="T15" fmla="*/ 200 h 810"/>
                <a:gd name="T16" fmla="*/ 514 w 809"/>
                <a:gd name="T17" fmla="*/ 200 h 810"/>
                <a:gd name="T18" fmla="*/ 514 w 809"/>
                <a:gd name="T19" fmla="*/ 201 h 810"/>
                <a:gd name="T20" fmla="*/ 514 w 809"/>
                <a:gd name="T21" fmla="*/ 201 h 810"/>
                <a:gd name="T22" fmla="*/ 514 w 809"/>
                <a:gd name="T23" fmla="*/ 202 h 810"/>
                <a:gd name="T24" fmla="*/ 514 w 809"/>
                <a:gd name="T25" fmla="*/ 202 h 810"/>
                <a:gd name="T26" fmla="*/ 514 w 809"/>
                <a:gd name="T27" fmla="*/ 202 h 810"/>
                <a:gd name="T28" fmla="*/ 213 w 809"/>
                <a:gd name="T29" fmla="*/ 503 h 810"/>
                <a:gd name="T30" fmla="*/ 213 w 809"/>
                <a:gd name="T31" fmla="*/ 503 h 810"/>
                <a:gd name="T32" fmla="*/ 213 w 809"/>
                <a:gd name="T33" fmla="*/ 503 h 810"/>
                <a:gd name="T34" fmla="*/ 0 w 809"/>
                <a:gd name="T35" fmla="*/ 414 h 810"/>
                <a:gd name="T36" fmla="*/ 0 w 809"/>
                <a:gd name="T37" fmla="*/ 414 h 810"/>
                <a:gd name="T38" fmla="*/ 402 w 809"/>
                <a:gd name="T39" fmla="*/ 810 h 810"/>
                <a:gd name="T40" fmla="*/ 809 w 809"/>
                <a:gd name="T41" fmla="*/ 810 h 810"/>
                <a:gd name="T42" fmla="*/ 809 w 809"/>
                <a:gd name="T43" fmla="*/ 368 h 810"/>
                <a:gd name="T44" fmla="*/ 436 w 809"/>
                <a:gd name="T45" fmla="*/ 0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09" h="810">
                  <a:moveTo>
                    <a:pt x="436" y="0"/>
                  </a:moveTo>
                  <a:cubicBezTo>
                    <a:pt x="484" y="53"/>
                    <a:pt x="513" y="122"/>
                    <a:pt x="514" y="197"/>
                  </a:cubicBezTo>
                  <a:cubicBezTo>
                    <a:pt x="514" y="197"/>
                    <a:pt x="514" y="197"/>
                    <a:pt x="514" y="197"/>
                  </a:cubicBezTo>
                  <a:cubicBezTo>
                    <a:pt x="514" y="198"/>
                    <a:pt x="514" y="198"/>
                    <a:pt x="514" y="198"/>
                  </a:cubicBezTo>
                  <a:cubicBezTo>
                    <a:pt x="514" y="198"/>
                    <a:pt x="514" y="198"/>
                    <a:pt x="514" y="198"/>
                  </a:cubicBezTo>
                  <a:cubicBezTo>
                    <a:pt x="514" y="199"/>
                    <a:pt x="514" y="199"/>
                    <a:pt x="514" y="199"/>
                  </a:cubicBezTo>
                  <a:cubicBezTo>
                    <a:pt x="514" y="199"/>
                    <a:pt x="514" y="199"/>
                    <a:pt x="514" y="199"/>
                  </a:cubicBezTo>
                  <a:cubicBezTo>
                    <a:pt x="514" y="200"/>
                    <a:pt x="514" y="200"/>
                    <a:pt x="514" y="200"/>
                  </a:cubicBezTo>
                  <a:cubicBezTo>
                    <a:pt x="514" y="200"/>
                    <a:pt x="514" y="200"/>
                    <a:pt x="514" y="200"/>
                  </a:cubicBezTo>
                  <a:cubicBezTo>
                    <a:pt x="514" y="201"/>
                    <a:pt x="514" y="201"/>
                    <a:pt x="514" y="201"/>
                  </a:cubicBezTo>
                  <a:cubicBezTo>
                    <a:pt x="514" y="201"/>
                    <a:pt x="514" y="201"/>
                    <a:pt x="514" y="201"/>
                  </a:cubicBezTo>
                  <a:cubicBezTo>
                    <a:pt x="514" y="202"/>
                    <a:pt x="514" y="202"/>
                    <a:pt x="514" y="202"/>
                  </a:cubicBezTo>
                  <a:cubicBezTo>
                    <a:pt x="514" y="202"/>
                    <a:pt x="514" y="202"/>
                    <a:pt x="514" y="202"/>
                  </a:cubicBezTo>
                  <a:cubicBezTo>
                    <a:pt x="514" y="202"/>
                    <a:pt x="514" y="202"/>
                    <a:pt x="514" y="202"/>
                  </a:cubicBezTo>
                  <a:cubicBezTo>
                    <a:pt x="514" y="368"/>
                    <a:pt x="379" y="503"/>
                    <a:pt x="213" y="503"/>
                  </a:cubicBezTo>
                  <a:cubicBezTo>
                    <a:pt x="213" y="503"/>
                    <a:pt x="213" y="503"/>
                    <a:pt x="213" y="503"/>
                  </a:cubicBezTo>
                  <a:cubicBezTo>
                    <a:pt x="213" y="503"/>
                    <a:pt x="213" y="503"/>
                    <a:pt x="213" y="503"/>
                  </a:cubicBezTo>
                  <a:cubicBezTo>
                    <a:pt x="130" y="503"/>
                    <a:pt x="54" y="469"/>
                    <a:pt x="0" y="414"/>
                  </a:cubicBezTo>
                  <a:cubicBezTo>
                    <a:pt x="0" y="414"/>
                    <a:pt x="0" y="414"/>
                    <a:pt x="0" y="414"/>
                  </a:cubicBezTo>
                  <a:cubicBezTo>
                    <a:pt x="402" y="810"/>
                    <a:pt x="402" y="810"/>
                    <a:pt x="402" y="810"/>
                  </a:cubicBezTo>
                  <a:cubicBezTo>
                    <a:pt x="809" y="810"/>
                    <a:pt x="809" y="810"/>
                    <a:pt x="809" y="810"/>
                  </a:cubicBezTo>
                  <a:cubicBezTo>
                    <a:pt x="809" y="368"/>
                    <a:pt x="809" y="368"/>
                    <a:pt x="809" y="368"/>
                  </a:cubicBezTo>
                  <a:cubicBezTo>
                    <a:pt x="436" y="0"/>
                    <a:pt x="436" y="0"/>
                    <a:pt x="4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376"/>
            <p:cNvSpPr>
              <a:spLocks noEditPoints="1"/>
            </p:cNvSpPr>
            <p:nvPr/>
          </p:nvSpPr>
          <p:spPr bwMode="auto">
            <a:xfrm>
              <a:off x="7615238" y="4233863"/>
              <a:ext cx="204788" cy="207963"/>
            </a:xfrm>
            <a:custGeom>
              <a:avLst/>
              <a:gdLst>
                <a:gd name="T0" fmla="*/ 0 w 514"/>
                <a:gd name="T1" fmla="*/ 437 h 526"/>
                <a:gd name="T2" fmla="*/ 213 w 514"/>
                <a:gd name="T3" fmla="*/ 526 h 526"/>
                <a:gd name="T4" fmla="*/ 213 w 514"/>
                <a:gd name="T5" fmla="*/ 526 h 526"/>
                <a:gd name="T6" fmla="*/ 0 w 514"/>
                <a:gd name="T7" fmla="*/ 437 h 526"/>
                <a:gd name="T8" fmla="*/ 0 w 514"/>
                <a:gd name="T9" fmla="*/ 437 h 526"/>
                <a:gd name="T10" fmla="*/ 514 w 514"/>
                <a:gd name="T11" fmla="*/ 224 h 526"/>
                <a:gd name="T12" fmla="*/ 514 w 514"/>
                <a:gd name="T13" fmla="*/ 225 h 526"/>
                <a:gd name="T14" fmla="*/ 514 w 514"/>
                <a:gd name="T15" fmla="*/ 225 h 526"/>
                <a:gd name="T16" fmla="*/ 514 w 514"/>
                <a:gd name="T17" fmla="*/ 224 h 526"/>
                <a:gd name="T18" fmla="*/ 514 w 514"/>
                <a:gd name="T19" fmla="*/ 223 h 526"/>
                <a:gd name="T20" fmla="*/ 514 w 514"/>
                <a:gd name="T21" fmla="*/ 224 h 526"/>
                <a:gd name="T22" fmla="*/ 514 w 514"/>
                <a:gd name="T23" fmla="*/ 223 h 526"/>
                <a:gd name="T24" fmla="*/ 514 w 514"/>
                <a:gd name="T25" fmla="*/ 222 h 526"/>
                <a:gd name="T26" fmla="*/ 514 w 514"/>
                <a:gd name="T27" fmla="*/ 223 h 526"/>
                <a:gd name="T28" fmla="*/ 514 w 514"/>
                <a:gd name="T29" fmla="*/ 222 h 526"/>
                <a:gd name="T30" fmla="*/ 514 w 514"/>
                <a:gd name="T31" fmla="*/ 221 h 526"/>
                <a:gd name="T32" fmla="*/ 514 w 514"/>
                <a:gd name="T33" fmla="*/ 222 h 526"/>
                <a:gd name="T34" fmla="*/ 514 w 514"/>
                <a:gd name="T35" fmla="*/ 221 h 526"/>
                <a:gd name="T36" fmla="*/ 514 w 514"/>
                <a:gd name="T37" fmla="*/ 220 h 526"/>
                <a:gd name="T38" fmla="*/ 514 w 514"/>
                <a:gd name="T39" fmla="*/ 221 h 526"/>
                <a:gd name="T40" fmla="*/ 514 w 514"/>
                <a:gd name="T41" fmla="*/ 220 h 526"/>
                <a:gd name="T42" fmla="*/ 431 w 514"/>
                <a:gd name="T43" fmla="*/ 19 h 526"/>
                <a:gd name="T44" fmla="*/ 514 w 514"/>
                <a:gd name="T45" fmla="*/ 220 h 526"/>
                <a:gd name="T46" fmla="*/ 436 w 514"/>
                <a:gd name="T47" fmla="*/ 23 h 526"/>
                <a:gd name="T48" fmla="*/ 431 w 514"/>
                <a:gd name="T49" fmla="*/ 19 h 526"/>
                <a:gd name="T50" fmla="*/ 417 w 514"/>
                <a:gd name="T51" fmla="*/ 5 h 526"/>
                <a:gd name="T52" fmla="*/ 431 w 514"/>
                <a:gd name="T53" fmla="*/ 19 h 526"/>
                <a:gd name="T54" fmla="*/ 417 w 514"/>
                <a:gd name="T55" fmla="*/ 5 h 526"/>
                <a:gd name="T56" fmla="*/ 412 w 514"/>
                <a:gd name="T57" fmla="*/ 0 h 526"/>
                <a:gd name="T58" fmla="*/ 413 w 514"/>
                <a:gd name="T59" fmla="*/ 1 h 526"/>
                <a:gd name="T60" fmla="*/ 417 w 514"/>
                <a:gd name="T61" fmla="*/ 5 h 526"/>
                <a:gd name="T62" fmla="*/ 412 w 514"/>
                <a:gd name="T63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14" h="526">
                  <a:moveTo>
                    <a:pt x="0" y="437"/>
                  </a:moveTo>
                  <a:cubicBezTo>
                    <a:pt x="54" y="492"/>
                    <a:pt x="130" y="526"/>
                    <a:pt x="213" y="526"/>
                  </a:cubicBezTo>
                  <a:cubicBezTo>
                    <a:pt x="213" y="526"/>
                    <a:pt x="213" y="526"/>
                    <a:pt x="213" y="526"/>
                  </a:cubicBezTo>
                  <a:cubicBezTo>
                    <a:pt x="130" y="526"/>
                    <a:pt x="55" y="492"/>
                    <a:pt x="0" y="437"/>
                  </a:cubicBezTo>
                  <a:cubicBezTo>
                    <a:pt x="0" y="437"/>
                    <a:pt x="0" y="437"/>
                    <a:pt x="0" y="437"/>
                  </a:cubicBezTo>
                  <a:moveTo>
                    <a:pt x="514" y="224"/>
                  </a:moveTo>
                  <a:cubicBezTo>
                    <a:pt x="514" y="225"/>
                    <a:pt x="514" y="225"/>
                    <a:pt x="514" y="225"/>
                  </a:cubicBezTo>
                  <a:cubicBezTo>
                    <a:pt x="514" y="225"/>
                    <a:pt x="514" y="225"/>
                    <a:pt x="514" y="225"/>
                  </a:cubicBezTo>
                  <a:cubicBezTo>
                    <a:pt x="514" y="225"/>
                    <a:pt x="514" y="225"/>
                    <a:pt x="514" y="224"/>
                  </a:cubicBezTo>
                  <a:moveTo>
                    <a:pt x="514" y="223"/>
                  </a:moveTo>
                  <a:cubicBezTo>
                    <a:pt x="514" y="224"/>
                    <a:pt x="514" y="224"/>
                    <a:pt x="514" y="224"/>
                  </a:cubicBezTo>
                  <a:cubicBezTo>
                    <a:pt x="514" y="224"/>
                    <a:pt x="514" y="224"/>
                    <a:pt x="514" y="223"/>
                  </a:cubicBezTo>
                  <a:moveTo>
                    <a:pt x="514" y="222"/>
                  </a:moveTo>
                  <a:cubicBezTo>
                    <a:pt x="514" y="223"/>
                    <a:pt x="514" y="223"/>
                    <a:pt x="514" y="223"/>
                  </a:cubicBezTo>
                  <a:cubicBezTo>
                    <a:pt x="514" y="223"/>
                    <a:pt x="514" y="223"/>
                    <a:pt x="514" y="222"/>
                  </a:cubicBezTo>
                  <a:moveTo>
                    <a:pt x="514" y="221"/>
                  </a:moveTo>
                  <a:cubicBezTo>
                    <a:pt x="514" y="222"/>
                    <a:pt x="514" y="222"/>
                    <a:pt x="514" y="222"/>
                  </a:cubicBezTo>
                  <a:cubicBezTo>
                    <a:pt x="514" y="222"/>
                    <a:pt x="514" y="222"/>
                    <a:pt x="514" y="221"/>
                  </a:cubicBezTo>
                  <a:moveTo>
                    <a:pt x="514" y="220"/>
                  </a:moveTo>
                  <a:cubicBezTo>
                    <a:pt x="514" y="221"/>
                    <a:pt x="514" y="221"/>
                    <a:pt x="514" y="221"/>
                  </a:cubicBezTo>
                  <a:cubicBezTo>
                    <a:pt x="514" y="221"/>
                    <a:pt x="514" y="221"/>
                    <a:pt x="514" y="220"/>
                  </a:cubicBezTo>
                  <a:moveTo>
                    <a:pt x="431" y="19"/>
                  </a:moveTo>
                  <a:cubicBezTo>
                    <a:pt x="481" y="71"/>
                    <a:pt x="513" y="142"/>
                    <a:pt x="514" y="220"/>
                  </a:cubicBezTo>
                  <a:cubicBezTo>
                    <a:pt x="513" y="145"/>
                    <a:pt x="484" y="76"/>
                    <a:pt x="436" y="23"/>
                  </a:cubicBezTo>
                  <a:cubicBezTo>
                    <a:pt x="431" y="19"/>
                    <a:pt x="431" y="19"/>
                    <a:pt x="431" y="19"/>
                  </a:cubicBezTo>
                  <a:moveTo>
                    <a:pt x="417" y="5"/>
                  </a:moveTo>
                  <a:cubicBezTo>
                    <a:pt x="431" y="19"/>
                    <a:pt x="431" y="19"/>
                    <a:pt x="431" y="19"/>
                  </a:cubicBezTo>
                  <a:cubicBezTo>
                    <a:pt x="427" y="14"/>
                    <a:pt x="422" y="9"/>
                    <a:pt x="417" y="5"/>
                  </a:cubicBezTo>
                  <a:moveTo>
                    <a:pt x="412" y="0"/>
                  </a:moveTo>
                  <a:cubicBezTo>
                    <a:pt x="413" y="1"/>
                    <a:pt x="413" y="1"/>
                    <a:pt x="413" y="1"/>
                  </a:cubicBezTo>
                  <a:cubicBezTo>
                    <a:pt x="414" y="2"/>
                    <a:pt x="416" y="3"/>
                    <a:pt x="417" y="5"/>
                  </a:cubicBezTo>
                  <a:cubicBezTo>
                    <a:pt x="412" y="0"/>
                    <a:pt x="412" y="0"/>
                    <a:pt x="412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635751" y="4070350"/>
            <a:ext cx="493713" cy="493713"/>
            <a:chOff x="6635751" y="4070350"/>
            <a:chExt cx="493713" cy="493713"/>
          </a:xfrm>
        </p:grpSpPr>
        <p:sp>
          <p:nvSpPr>
            <p:cNvPr id="504" name="Rectangle 377"/>
            <p:cNvSpPr>
              <a:spLocks noChangeArrowheads="1"/>
            </p:cNvSpPr>
            <p:nvPr/>
          </p:nvSpPr>
          <p:spPr bwMode="auto">
            <a:xfrm>
              <a:off x="6635751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Rectangle 378"/>
            <p:cNvSpPr>
              <a:spLocks noChangeArrowheads="1"/>
            </p:cNvSpPr>
            <p:nvPr/>
          </p:nvSpPr>
          <p:spPr bwMode="auto">
            <a:xfrm>
              <a:off x="6635751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379"/>
            <p:cNvSpPr>
              <a:spLocks noEditPoints="1"/>
            </p:cNvSpPr>
            <p:nvPr/>
          </p:nvSpPr>
          <p:spPr bwMode="auto">
            <a:xfrm>
              <a:off x="6780213" y="4211638"/>
              <a:ext cx="222250" cy="223838"/>
            </a:xfrm>
            <a:custGeom>
              <a:avLst/>
              <a:gdLst>
                <a:gd name="T0" fmla="*/ 0 w 563"/>
                <a:gd name="T1" fmla="*/ 282 h 563"/>
                <a:gd name="T2" fmla="*/ 563 w 563"/>
                <a:gd name="T3" fmla="*/ 282 h 563"/>
                <a:gd name="T4" fmla="*/ 36 w 563"/>
                <a:gd name="T5" fmla="*/ 308 h 563"/>
                <a:gd name="T6" fmla="*/ 156 w 563"/>
                <a:gd name="T7" fmla="*/ 393 h 563"/>
                <a:gd name="T8" fmla="*/ 36 w 563"/>
                <a:gd name="T9" fmla="*/ 308 h 563"/>
                <a:gd name="T10" fmla="*/ 391 w 563"/>
                <a:gd name="T11" fmla="*/ 274 h 563"/>
                <a:gd name="T12" fmla="*/ 296 w 563"/>
                <a:gd name="T13" fmla="*/ 189 h 563"/>
                <a:gd name="T14" fmla="*/ 391 w 563"/>
                <a:gd name="T15" fmla="*/ 258 h 563"/>
                <a:gd name="T16" fmla="*/ 296 w 563"/>
                <a:gd name="T17" fmla="*/ 51 h 563"/>
                <a:gd name="T18" fmla="*/ 296 w 563"/>
                <a:gd name="T19" fmla="*/ 154 h 563"/>
                <a:gd name="T20" fmla="*/ 195 w 563"/>
                <a:gd name="T21" fmla="*/ 154 h 563"/>
                <a:gd name="T22" fmla="*/ 261 w 563"/>
                <a:gd name="T23" fmla="*/ 154 h 563"/>
                <a:gd name="T24" fmla="*/ 261 w 563"/>
                <a:gd name="T25" fmla="*/ 274 h 563"/>
                <a:gd name="T26" fmla="*/ 169 w 563"/>
                <a:gd name="T27" fmla="*/ 257 h 563"/>
                <a:gd name="T28" fmla="*/ 261 w 563"/>
                <a:gd name="T29" fmla="*/ 189 h 563"/>
                <a:gd name="T30" fmla="*/ 134 w 563"/>
                <a:gd name="T31" fmla="*/ 274 h 563"/>
                <a:gd name="T32" fmla="*/ 53 w 563"/>
                <a:gd name="T33" fmla="*/ 189 h 563"/>
                <a:gd name="T34" fmla="*/ 135 w 563"/>
                <a:gd name="T35" fmla="*/ 255 h 563"/>
                <a:gd name="T36" fmla="*/ 261 w 563"/>
                <a:gd name="T37" fmla="*/ 308 h 563"/>
                <a:gd name="T38" fmla="*/ 193 w 563"/>
                <a:gd name="T39" fmla="*/ 393 h 563"/>
                <a:gd name="T40" fmla="*/ 261 w 563"/>
                <a:gd name="T41" fmla="*/ 427 h 563"/>
                <a:gd name="T42" fmla="*/ 210 w 563"/>
                <a:gd name="T43" fmla="*/ 427 h 563"/>
                <a:gd name="T44" fmla="*/ 296 w 563"/>
                <a:gd name="T45" fmla="*/ 427 h 563"/>
                <a:gd name="T46" fmla="*/ 296 w 563"/>
                <a:gd name="T47" fmla="*/ 507 h 563"/>
                <a:gd name="T48" fmla="*/ 296 w 563"/>
                <a:gd name="T49" fmla="*/ 393 h 563"/>
                <a:gd name="T50" fmla="*/ 390 w 563"/>
                <a:gd name="T51" fmla="*/ 308 h 563"/>
                <a:gd name="T52" fmla="*/ 296 w 563"/>
                <a:gd name="T53" fmla="*/ 393 h 563"/>
                <a:gd name="T54" fmla="*/ 527 w 563"/>
                <a:gd name="T55" fmla="*/ 308 h 563"/>
                <a:gd name="T56" fmla="*/ 404 w 563"/>
                <a:gd name="T57" fmla="*/ 393 h 563"/>
                <a:gd name="T58" fmla="*/ 426 w 563"/>
                <a:gd name="T59" fmla="*/ 274 h 563"/>
                <a:gd name="T60" fmla="*/ 414 w 563"/>
                <a:gd name="T61" fmla="*/ 189 h 563"/>
                <a:gd name="T62" fmla="*/ 528 w 563"/>
                <a:gd name="T63" fmla="*/ 274 h 563"/>
                <a:gd name="T64" fmla="*/ 493 w 563"/>
                <a:gd name="T65" fmla="*/ 154 h 563"/>
                <a:gd name="T66" fmla="*/ 333 w 563"/>
                <a:gd name="T67" fmla="*/ 40 h 563"/>
                <a:gd name="T68" fmla="*/ 226 w 563"/>
                <a:gd name="T69" fmla="*/ 41 h 563"/>
                <a:gd name="T70" fmla="*/ 70 w 563"/>
                <a:gd name="T71" fmla="*/ 154 h 563"/>
                <a:gd name="T72" fmla="*/ 83 w 563"/>
                <a:gd name="T73" fmla="*/ 427 h 563"/>
                <a:gd name="T74" fmla="*/ 234 w 563"/>
                <a:gd name="T75" fmla="*/ 524 h 563"/>
                <a:gd name="T76" fmla="*/ 326 w 563"/>
                <a:gd name="T77" fmla="*/ 524 h 563"/>
                <a:gd name="T78" fmla="*/ 481 w 563"/>
                <a:gd name="T79" fmla="*/ 427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3" h="563">
                  <a:moveTo>
                    <a:pt x="282" y="0"/>
                  </a:moveTo>
                  <a:cubicBezTo>
                    <a:pt x="127" y="0"/>
                    <a:pt x="0" y="126"/>
                    <a:pt x="0" y="282"/>
                  </a:cubicBezTo>
                  <a:cubicBezTo>
                    <a:pt x="0" y="437"/>
                    <a:pt x="127" y="563"/>
                    <a:pt x="282" y="563"/>
                  </a:cubicBezTo>
                  <a:cubicBezTo>
                    <a:pt x="437" y="563"/>
                    <a:pt x="563" y="437"/>
                    <a:pt x="563" y="282"/>
                  </a:cubicBezTo>
                  <a:cubicBezTo>
                    <a:pt x="563" y="126"/>
                    <a:pt x="437" y="0"/>
                    <a:pt x="282" y="0"/>
                  </a:cubicBezTo>
                  <a:moveTo>
                    <a:pt x="36" y="308"/>
                  </a:moveTo>
                  <a:cubicBezTo>
                    <a:pt x="136" y="308"/>
                    <a:pt x="136" y="308"/>
                    <a:pt x="136" y="308"/>
                  </a:cubicBezTo>
                  <a:cubicBezTo>
                    <a:pt x="139" y="336"/>
                    <a:pt x="146" y="365"/>
                    <a:pt x="156" y="393"/>
                  </a:cubicBezTo>
                  <a:cubicBezTo>
                    <a:pt x="61" y="393"/>
                    <a:pt x="61" y="393"/>
                    <a:pt x="61" y="393"/>
                  </a:cubicBezTo>
                  <a:cubicBezTo>
                    <a:pt x="48" y="367"/>
                    <a:pt x="40" y="338"/>
                    <a:pt x="36" y="308"/>
                  </a:cubicBezTo>
                  <a:moveTo>
                    <a:pt x="391" y="258"/>
                  </a:moveTo>
                  <a:cubicBezTo>
                    <a:pt x="391" y="263"/>
                    <a:pt x="391" y="268"/>
                    <a:pt x="391" y="274"/>
                  </a:cubicBezTo>
                  <a:cubicBezTo>
                    <a:pt x="296" y="274"/>
                    <a:pt x="296" y="274"/>
                    <a:pt x="296" y="274"/>
                  </a:cubicBezTo>
                  <a:cubicBezTo>
                    <a:pt x="296" y="189"/>
                    <a:pt x="296" y="189"/>
                    <a:pt x="296" y="189"/>
                  </a:cubicBezTo>
                  <a:cubicBezTo>
                    <a:pt x="378" y="189"/>
                    <a:pt x="378" y="189"/>
                    <a:pt x="378" y="189"/>
                  </a:cubicBezTo>
                  <a:cubicBezTo>
                    <a:pt x="385" y="210"/>
                    <a:pt x="389" y="233"/>
                    <a:pt x="391" y="258"/>
                  </a:cubicBezTo>
                  <a:moveTo>
                    <a:pt x="296" y="154"/>
                  </a:moveTo>
                  <a:cubicBezTo>
                    <a:pt x="296" y="51"/>
                    <a:pt x="296" y="51"/>
                    <a:pt x="296" y="51"/>
                  </a:cubicBezTo>
                  <a:cubicBezTo>
                    <a:pt x="314" y="70"/>
                    <a:pt x="343" y="106"/>
                    <a:pt x="365" y="154"/>
                  </a:cubicBezTo>
                  <a:cubicBezTo>
                    <a:pt x="296" y="154"/>
                    <a:pt x="296" y="154"/>
                    <a:pt x="296" y="154"/>
                  </a:cubicBezTo>
                  <a:moveTo>
                    <a:pt x="261" y="154"/>
                  </a:moveTo>
                  <a:cubicBezTo>
                    <a:pt x="195" y="154"/>
                    <a:pt x="195" y="154"/>
                    <a:pt x="195" y="154"/>
                  </a:cubicBezTo>
                  <a:cubicBezTo>
                    <a:pt x="215" y="109"/>
                    <a:pt x="243" y="74"/>
                    <a:pt x="261" y="54"/>
                  </a:cubicBezTo>
                  <a:cubicBezTo>
                    <a:pt x="261" y="154"/>
                    <a:pt x="261" y="154"/>
                    <a:pt x="261" y="154"/>
                  </a:cubicBezTo>
                  <a:moveTo>
                    <a:pt x="261" y="189"/>
                  </a:moveTo>
                  <a:cubicBezTo>
                    <a:pt x="261" y="274"/>
                    <a:pt x="261" y="274"/>
                    <a:pt x="261" y="274"/>
                  </a:cubicBezTo>
                  <a:cubicBezTo>
                    <a:pt x="169" y="274"/>
                    <a:pt x="169" y="274"/>
                    <a:pt x="169" y="274"/>
                  </a:cubicBezTo>
                  <a:cubicBezTo>
                    <a:pt x="169" y="268"/>
                    <a:pt x="169" y="263"/>
                    <a:pt x="169" y="257"/>
                  </a:cubicBezTo>
                  <a:cubicBezTo>
                    <a:pt x="171" y="233"/>
                    <a:pt x="175" y="210"/>
                    <a:pt x="182" y="189"/>
                  </a:cubicBezTo>
                  <a:cubicBezTo>
                    <a:pt x="261" y="189"/>
                    <a:pt x="261" y="189"/>
                    <a:pt x="261" y="189"/>
                  </a:cubicBezTo>
                  <a:moveTo>
                    <a:pt x="135" y="255"/>
                  </a:moveTo>
                  <a:cubicBezTo>
                    <a:pt x="134" y="261"/>
                    <a:pt x="134" y="267"/>
                    <a:pt x="134" y="274"/>
                  </a:cubicBezTo>
                  <a:cubicBezTo>
                    <a:pt x="35" y="274"/>
                    <a:pt x="35" y="274"/>
                    <a:pt x="35" y="274"/>
                  </a:cubicBezTo>
                  <a:cubicBezTo>
                    <a:pt x="36" y="244"/>
                    <a:pt x="42" y="215"/>
                    <a:pt x="53" y="189"/>
                  </a:cubicBezTo>
                  <a:cubicBezTo>
                    <a:pt x="146" y="189"/>
                    <a:pt x="146" y="189"/>
                    <a:pt x="146" y="189"/>
                  </a:cubicBezTo>
                  <a:cubicBezTo>
                    <a:pt x="140" y="209"/>
                    <a:pt x="136" y="231"/>
                    <a:pt x="135" y="255"/>
                  </a:cubicBezTo>
                  <a:moveTo>
                    <a:pt x="171" y="308"/>
                  </a:moveTo>
                  <a:cubicBezTo>
                    <a:pt x="261" y="308"/>
                    <a:pt x="261" y="308"/>
                    <a:pt x="261" y="308"/>
                  </a:cubicBezTo>
                  <a:cubicBezTo>
                    <a:pt x="261" y="393"/>
                    <a:pt x="261" y="393"/>
                    <a:pt x="261" y="393"/>
                  </a:cubicBezTo>
                  <a:cubicBezTo>
                    <a:pt x="193" y="393"/>
                    <a:pt x="193" y="393"/>
                    <a:pt x="193" y="393"/>
                  </a:cubicBezTo>
                  <a:cubicBezTo>
                    <a:pt x="181" y="365"/>
                    <a:pt x="174" y="336"/>
                    <a:pt x="171" y="308"/>
                  </a:cubicBezTo>
                  <a:moveTo>
                    <a:pt x="261" y="427"/>
                  </a:moveTo>
                  <a:cubicBezTo>
                    <a:pt x="261" y="502"/>
                    <a:pt x="261" y="502"/>
                    <a:pt x="261" y="502"/>
                  </a:cubicBezTo>
                  <a:cubicBezTo>
                    <a:pt x="241" y="477"/>
                    <a:pt x="224" y="452"/>
                    <a:pt x="210" y="427"/>
                  </a:cubicBezTo>
                  <a:cubicBezTo>
                    <a:pt x="261" y="427"/>
                    <a:pt x="261" y="427"/>
                    <a:pt x="261" y="427"/>
                  </a:cubicBezTo>
                  <a:moveTo>
                    <a:pt x="296" y="427"/>
                  </a:moveTo>
                  <a:cubicBezTo>
                    <a:pt x="350" y="427"/>
                    <a:pt x="350" y="427"/>
                    <a:pt x="350" y="427"/>
                  </a:cubicBezTo>
                  <a:cubicBezTo>
                    <a:pt x="336" y="454"/>
                    <a:pt x="318" y="480"/>
                    <a:pt x="296" y="507"/>
                  </a:cubicBezTo>
                  <a:cubicBezTo>
                    <a:pt x="296" y="427"/>
                    <a:pt x="296" y="427"/>
                    <a:pt x="296" y="427"/>
                  </a:cubicBezTo>
                  <a:moveTo>
                    <a:pt x="296" y="393"/>
                  </a:moveTo>
                  <a:cubicBezTo>
                    <a:pt x="296" y="308"/>
                    <a:pt x="296" y="308"/>
                    <a:pt x="296" y="308"/>
                  </a:cubicBezTo>
                  <a:cubicBezTo>
                    <a:pt x="390" y="308"/>
                    <a:pt x="390" y="308"/>
                    <a:pt x="390" y="308"/>
                  </a:cubicBezTo>
                  <a:cubicBezTo>
                    <a:pt x="386" y="336"/>
                    <a:pt x="379" y="365"/>
                    <a:pt x="367" y="393"/>
                  </a:cubicBezTo>
                  <a:cubicBezTo>
                    <a:pt x="296" y="393"/>
                    <a:pt x="296" y="393"/>
                    <a:pt x="296" y="393"/>
                  </a:cubicBezTo>
                  <a:moveTo>
                    <a:pt x="424" y="308"/>
                  </a:moveTo>
                  <a:cubicBezTo>
                    <a:pt x="527" y="308"/>
                    <a:pt x="527" y="308"/>
                    <a:pt x="527" y="308"/>
                  </a:cubicBezTo>
                  <a:cubicBezTo>
                    <a:pt x="524" y="338"/>
                    <a:pt x="515" y="367"/>
                    <a:pt x="502" y="393"/>
                  </a:cubicBezTo>
                  <a:cubicBezTo>
                    <a:pt x="404" y="393"/>
                    <a:pt x="404" y="393"/>
                    <a:pt x="404" y="393"/>
                  </a:cubicBezTo>
                  <a:cubicBezTo>
                    <a:pt x="415" y="365"/>
                    <a:pt x="421" y="336"/>
                    <a:pt x="424" y="308"/>
                  </a:cubicBezTo>
                  <a:moveTo>
                    <a:pt x="426" y="274"/>
                  </a:moveTo>
                  <a:cubicBezTo>
                    <a:pt x="426" y="267"/>
                    <a:pt x="426" y="261"/>
                    <a:pt x="425" y="255"/>
                  </a:cubicBezTo>
                  <a:cubicBezTo>
                    <a:pt x="424" y="232"/>
                    <a:pt x="420" y="210"/>
                    <a:pt x="414" y="189"/>
                  </a:cubicBezTo>
                  <a:cubicBezTo>
                    <a:pt x="510" y="189"/>
                    <a:pt x="510" y="189"/>
                    <a:pt x="510" y="189"/>
                  </a:cubicBezTo>
                  <a:cubicBezTo>
                    <a:pt x="521" y="215"/>
                    <a:pt x="527" y="244"/>
                    <a:pt x="528" y="274"/>
                  </a:cubicBezTo>
                  <a:cubicBezTo>
                    <a:pt x="426" y="274"/>
                    <a:pt x="426" y="274"/>
                    <a:pt x="426" y="274"/>
                  </a:cubicBezTo>
                  <a:moveTo>
                    <a:pt x="493" y="154"/>
                  </a:moveTo>
                  <a:cubicBezTo>
                    <a:pt x="403" y="154"/>
                    <a:pt x="403" y="154"/>
                    <a:pt x="403" y="154"/>
                  </a:cubicBezTo>
                  <a:cubicBezTo>
                    <a:pt x="383" y="104"/>
                    <a:pt x="354" y="65"/>
                    <a:pt x="333" y="40"/>
                  </a:cubicBezTo>
                  <a:cubicBezTo>
                    <a:pt x="401" y="54"/>
                    <a:pt x="458" y="97"/>
                    <a:pt x="493" y="154"/>
                  </a:cubicBezTo>
                  <a:moveTo>
                    <a:pt x="226" y="41"/>
                  </a:moveTo>
                  <a:cubicBezTo>
                    <a:pt x="205" y="66"/>
                    <a:pt x="177" y="105"/>
                    <a:pt x="157" y="154"/>
                  </a:cubicBezTo>
                  <a:cubicBezTo>
                    <a:pt x="70" y="154"/>
                    <a:pt x="70" y="154"/>
                    <a:pt x="70" y="154"/>
                  </a:cubicBezTo>
                  <a:cubicBezTo>
                    <a:pt x="104" y="98"/>
                    <a:pt x="160" y="56"/>
                    <a:pt x="226" y="41"/>
                  </a:cubicBezTo>
                  <a:moveTo>
                    <a:pt x="83" y="427"/>
                  </a:moveTo>
                  <a:cubicBezTo>
                    <a:pt x="171" y="427"/>
                    <a:pt x="171" y="427"/>
                    <a:pt x="171" y="427"/>
                  </a:cubicBezTo>
                  <a:cubicBezTo>
                    <a:pt x="187" y="460"/>
                    <a:pt x="208" y="492"/>
                    <a:pt x="234" y="524"/>
                  </a:cubicBezTo>
                  <a:cubicBezTo>
                    <a:pt x="172" y="512"/>
                    <a:pt x="119" y="476"/>
                    <a:pt x="83" y="427"/>
                  </a:cubicBezTo>
                  <a:moveTo>
                    <a:pt x="326" y="524"/>
                  </a:moveTo>
                  <a:cubicBezTo>
                    <a:pt x="352" y="492"/>
                    <a:pt x="373" y="460"/>
                    <a:pt x="389" y="427"/>
                  </a:cubicBezTo>
                  <a:cubicBezTo>
                    <a:pt x="481" y="427"/>
                    <a:pt x="481" y="427"/>
                    <a:pt x="481" y="427"/>
                  </a:cubicBezTo>
                  <a:cubicBezTo>
                    <a:pt x="444" y="477"/>
                    <a:pt x="389" y="513"/>
                    <a:pt x="326" y="5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380"/>
            <p:cNvSpPr>
              <a:spLocks/>
            </p:cNvSpPr>
            <p:nvPr/>
          </p:nvSpPr>
          <p:spPr bwMode="auto">
            <a:xfrm>
              <a:off x="7129463" y="4403725"/>
              <a:ext cx="0" cy="160338"/>
            </a:xfrm>
            <a:custGeom>
              <a:avLst/>
              <a:gdLst>
                <a:gd name="T0" fmla="*/ 0 h 101"/>
                <a:gd name="T1" fmla="*/ 101 h 101"/>
                <a:gd name="T2" fmla="*/ 0 h 101"/>
                <a:gd name="T3" fmla="*/ 0 h 10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01">
                  <a:moveTo>
                    <a:pt x="0" y="0"/>
                  </a:moveTo>
                  <a:lnTo>
                    <a:pt x="0" y="10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381"/>
            <p:cNvSpPr>
              <a:spLocks/>
            </p:cNvSpPr>
            <p:nvPr/>
          </p:nvSpPr>
          <p:spPr bwMode="auto">
            <a:xfrm>
              <a:off x="7129463" y="4403725"/>
              <a:ext cx="0" cy="160338"/>
            </a:xfrm>
            <a:custGeom>
              <a:avLst/>
              <a:gdLst>
                <a:gd name="T0" fmla="*/ 0 h 101"/>
                <a:gd name="T1" fmla="*/ 101 h 101"/>
                <a:gd name="T2" fmla="*/ 0 h 101"/>
                <a:gd name="T3" fmla="*/ 0 h 10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01">
                  <a:moveTo>
                    <a:pt x="0" y="0"/>
                  </a:moveTo>
                  <a:lnTo>
                    <a:pt x="0" y="10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382"/>
            <p:cNvSpPr>
              <a:spLocks/>
            </p:cNvSpPr>
            <p:nvPr/>
          </p:nvSpPr>
          <p:spPr bwMode="auto">
            <a:xfrm>
              <a:off x="6815138" y="4244975"/>
              <a:ext cx="314325" cy="319088"/>
            </a:xfrm>
            <a:custGeom>
              <a:avLst/>
              <a:gdLst>
                <a:gd name="T0" fmla="*/ 392 w 792"/>
                <a:gd name="T1" fmla="*/ 0 h 805"/>
                <a:gd name="T2" fmla="*/ 392 w 792"/>
                <a:gd name="T3" fmla="*/ 0 h 805"/>
                <a:gd name="T4" fmla="*/ 474 w 792"/>
                <a:gd name="T5" fmla="*/ 198 h 805"/>
                <a:gd name="T6" fmla="*/ 474 w 792"/>
                <a:gd name="T7" fmla="*/ 199 h 805"/>
                <a:gd name="T8" fmla="*/ 474 w 792"/>
                <a:gd name="T9" fmla="*/ 199 h 805"/>
                <a:gd name="T10" fmla="*/ 193 w 792"/>
                <a:gd name="T11" fmla="*/ 480 h 805"/>
                <a:gd name="T12" fmla="*/ 0 w 792"/>
                <a:gd name="T13" fmla="*/ 404 h 805"/>
                <a:gd name="T14" fmla="*/ 399 w 792"/>
                <a:gd name="T15" fmla="*/ 805 h 805"/>
                <a:gd name="T16" fmla="*/ 792 w 792"/>
                <a:gd name="T17" fmla="*/ 805 h 805"/>
                <a:gd name="T18" fmla="*/ 792 w 792"/>
                <a:gd name="T19" fmla="*/ 402 h 805"/>
                <a:gd name="T20" fmla="*/ 392 w 792"/>
                <a:gd name="T21" fmla="*/ 0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2" h="805">
                  <a:moveTo>
                    <a:pt x="392" y="0"/>
                  </a:moveTo>
                  <a:cubicBezTo>
                    <a:pt x="392" y="0"/>
                    <a:pt x="392" y="0"/>
                    <a:pt x="392" y="0"/>
                  </a:cubicBezTo>
                  <a:cubicBezTo>
                    <a:pt x="443" y="51"/>
                    <a:pt x="474" y="121"/>
                    <a:pt x="474" y="198"/>
                  </a:cubicBezTo>
                  <a:cubicBezTo>
                    <a:pt x="474" y="198"/>
                    <a:pt x="474" y="199"/>
                    <a:pt x="474" y="199"/>
                  </a:cubicBezTo>
                  <a:cubicBezTo>
                    <a:pt x="474" y="199"/>
                    <a:pt x="474" y="199"/>
                    <a:pt x="474" y="199"/>
                  </a:cubicBezTo>
                  <a:cubicBezTo>
                    <a:pt x="474" y="354"/>
                    <a:pt x="348" y="480"/>
                    <a:pt x="193" y="480"/>
                  </a:cubicBezTo>
                  <a:cubicBezTo>
                    <a:pt x="118" y="480"/>
                    <a:pt x="51" y="451"/>
                    <a:pt x="0" y="404"/>
                  </a:cubicBezTo>
                  <a:cubicBezTo>
                    <a:pt x="399" y="805"/>
                    <a:pt x="399" y="805"/>
                    <a:pt x="399" y="805"/>
                  </a:cubicBezTo>
                  <a:cubicBezTo>
                    <a:pt x="792" y="805"/>
                    <a:pt x="792" y="805"/>
                    <a:pt x="792" y="805"/>
                  </a:cubicBezTo>
                  <a:cubicBezTo>
                    <a:pt x="792" y="402"/>
                    <a:pt x="792" y="402"/>
                    <a:pt x="792" y="402"/>
                  </a:cubicBezTo>
                  <a:cubicBezTo>
                    <a:pt x="392" y="0"/>
                    <a:pt x="392" y="0"/>
                    <a:pt x="39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383"/>
            <p:cNvSpPr>
              <a:spLocks/>
            </p:cNvSpPr>
            <p:nvPr/>
          </p:nvSpPr>
          <p:spPr bwMode="auto">
            <a:xfrm>
              <a:off x="6813551" y="4322763"/>
              <a:ext cx="188913" cy="112713"/>
            </a:xfrm>
            <a:custGeom>
              <a:avLst/>
              <a:gdLst>
                <a:gd name="T0" fmla="*/ 478 w 478"/>
                <a:gd name="T1" fmla="*/ 0 h 281"/>
                <a:gd name="T2" fmla="*/ 197 w 478"/>
                <a:gd name="T3" fmla="*/ 281 h 281"/>
                <a:gd name="T4" fmla="*/ 0 w 478"/>
                <a:gd name="T5" fmla="*/ 200 h 281"/>
                <a:gd name="T6" fmla="*/ 4 w 478"/>
                <a:gd name="T7" fmla="*/ 205 h 281"/>
                <a:gd name="T8" fmla="*/ 197 w 478"/>
                <a:gd name="T9" fmla="*/ 281 h 281"/>
                <a:gd name="T10" fmla="*/ 478 w 478"/>
                <a:gd name="T11" fmla="*/ 0 h 281"/>
                <a:gd name="T12" fmla="*/ 478 w 478"/>
                <a:gd name="T13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8" h="281">
                  <a:moveTo>
                    <a:pt x="478" y="0"/>
                  </a:moveTo>
                  <a:cubicBezTo>
                    <a:pt x="478" y="155"/>
                    <a:pt x="352" y="281"/>
                    <a:pt x="197" y="281"/>
                  </a:cubicBezTo>
                  <a:cubicBezTo>
                    <a:pt x="120" y="281"/>
                    <a:pt x="51" y="250"/>
                    <a:pt x="0" y="200"/>
                  </a:cubicBezTo>
                  <a:cubicBezTo>
                    <a:pt x="4" y="205"/>
                    <a:pt x="4" y="205"/>
                    <a:pt x="4" y="205"/>
                  </a:cubicBezTo>
                  <a:cubicBezTo>
                    <a:pt x="55" y="252"/>
                    <a:pt x="122" y="281"/>
                    <a:pt x="197" y="281"/>
                  </a:cubicBezTo>
                  <a:cubicBezTo>
                    <a:pt x="352" y="281"/>
                    <a:pt x="478" y="155"/>
                    <a:pt x="478" y="0"/>
                  </a:cubicBezTo>
                  <a:cubicBezTo>
                    <a:pt x="478" y="0"/>
                    <a:pt x="478" y="0"/>
                    <a:pt x="478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5027613" y="4070350"/>
            <a:ext cx="493713" cy="493713"/>
            <a:chOff x="5027613" y="4070350"/>
            <a:chExt cx="493713" cy="493713"/>
          </a:xfrm>
        </p:grpSpPr>
        <p:sp>
          <p:nvSpPr>
            <p:cNvPr id="511" name="Rectangle 384"/>
            <p:cNvSpPr>
              <a:spLocks noChangeArrowheads="1"/>
            </p:cNvSpPr>
            <p:nvPr/>
          </p:nvSpPr>
          <p:spPr bwMode="auto">
            <a:xfrm>
              <a:off x="502761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Rectangle 385"/>
            <p:cNvSpPr>
              <a:spLocks noChangeArrowheads="1"/>
            </p:cNvSpPr>
            <p:nvPr/>
          </p:nvSpPr>
          <p:spPr bwMode="auto">
            <a:xfrm>
              <a:off x="502761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386"/>
            <p:cNvSpPr>
              <a:spLocks noEditPoints="1"/>
            </p:cNvSpPr>
            <p:nvPr/>
          </p:nvSpPr>
          <p:spPr bwMode="auto">
            <a:xfrm>
              <a:off x="5176838" y="4194175"/>
              <a:ext cx="185738" cy="268288"/>
            </a:xfrm>
            <a:custGeom>
              <a:avLst/>
              <a:gdLst>
                <a:gd name="T0" fmla="*/ 234 w 468"/>
                <a:gd name="T1" fmla="*/ 0 h 676"/>
                <a:gd name="T2" fmla="*/ 0 w 468"/>
                <a:gd name="T3" fmla="*/ 234 h 676"/>
                <a:gd name="T4" fmla="*/ 52 w 468"/>
                <a:gd name="T5" fmla="*/ 381 h 676"/>
                <a:gd name="T6" fmla="*/ 217 w 468"/>
                <a:gd name="T7" fmla="*/ 647 h 676"/>
                <a:gd name="T8" fmla="*/ 234 w 468"/>
                <a:gd name="T9" fmla="*/ 676 h 676"/>
                <a:gd name="T10" fmla="*/ 251 w 468"/>
                <a:gd name="T11" fmla="*/ 647 h 676"/>
                <a:gd name="T12" fmla="*/ 416 w 468"/>
                <a:gd name="T13" fmla="*/ 381 h 676"/>
                <a:gd name="T14" fmla="*/ 468 w 468"/>
                <a:gd name="T15" fmla="*/ 234 h 676"/>
                <a:gd name="T16" fmla="*/ 234 w 468"/>
                <a:gd name="T17" fmla="*/ 0 h 676"/>
                <a:gd name="T18" fmla="*/ 383 w 468"/>
                <a:gd name="T19" fmla="*/ 358 h 676"/>
                <a:gd name="T20" fmla="*/ 234 w 468"/>
                <a:gd name="T21" fmla="*/ 598 h 676"/>
                <a:gd name="T22" fmla="*/ 85 w 468"/>
                <a:gd name="T23" fmla="*/ 358 h 676"/>
                <a:gd name="T24" fmla="*/ 40 w 468"/>
                <a:gd name="T25" fmla="*/ 234 h 676"/>
                <a:gd name="T26" fmla="*/ 234 w 468"/>
                <a:gd name="T27" fmla="*/ 39 h 676"/>
                <a:gd name="T28" fmla="*/ 428 w 468"/>
                <a:gd name="T29" fmla="*/ 234 h 676"/>
                <a:gd name="T30" fmla="*/ 383 w 468"/>
                <a:gd name="T31" fmla="*/ 358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68" h="676">
                  <a:moveTo>
                    <a:pt x="234" y="0"/>
                  </a:moveTo>
                  <a:cubicBezTo>
                    <a:pt x="105" y="0"/>
                    <a:pt x="0" y="105"/>
                    <a:pt x="0" y="234"/>
                  </a:cubicBezTo>
                  <a:cubicBezTo>
                    <a:pt x="0" y="284"/>
                    <a:pt x="17" y="332"/>
                    <a:pt x="52" y="381"/>
                  </a:cubicBezTo>
                  <a:cubicBezTo>
                    <a:pt x="97" y="444"/>
                    <a:pt x="216" y="645"/>
                    <a:pt x="217" y="647"/>
                  </a:cubicBezTo>
                  <a:cubicBezTo>
                    <a:pt x="234" y="676"/>
                    <a:pt x="234" y="676"/>
                    <a:pt x="234" y="676"/>
                  </a:cubicBezTo>
                  <a:cubicBezTo>
                    <a:pt x="251" y="647"/>
                    <a:pt x="251" y="647"/>
                    <a:pt x="251" y="647"/>
                  </a:cubicBezTo>
                  <a:cubicBezTo>
                    <a:pt x="252" y="645"/>
                    <a:pt x="371" y="444"/>
                    <a:pt x="416" y="381"/>
                  </a:cubicBezTo>
                  <a:cubicBezTo>
                    <a:pt x="451" y="332"/>
                    <a:pt x="468" y="284"/>
                    <a:pt x="468" y="234"/>
                  </a:cubicBezTo>
                  <a:cubicBezTo>
                    <a:pt x="468" y="105"/>
                    <a:pt x="363" y="0"/>
                    <a:pt x="234" y="0"/>
                  </a:cubicBezTo>
                  <a:moveTo>
                    <a:pt x="383" y="358"/>
                  </a:moveTo>
                  <a:cubicBezTo>
                    <a:pt x="348" y="408"/>
                    <a:pt x="269" y="540"/>
                    <a:pt x="234" y="598"/>
                  </a:cubicBezTo>
                  <a:cubicBezTo>
                    <a:pt x="199" y="540"/>
                    <a:pt x="120" y="408"/>
                    <a:pt x="85" y="358"/>
                  </a:cubicBezTo>
                  <a:cubicBezTo>
                    <a:pt x="54" y="316"/>
                    <a:pt x="40" y="275"/>
                    <a:pt x="40" y="234"/>
                  </a:cubicBezTo>
                  <a:cubicBezTo>
                    <a:pt x="40" y="127"/>
                    <a:pt x="127" y="39"/>
                    <a:pt x="234" y="39"/>
                  </a:cubicBezTo>
                  <a:cubicBezTo>
                    <a:pt x="341" y="39"/>
                    <a:pt x="428" y="127"/>
                    <a:pt x="428" y="234"/>
                  </a:cubicBezTo>
                  <a:cubicBezTo>
                    <a:pt x="428" y="275"/>
                    <a:pt x="414" y="316"/>
                    <a:pt x="383" y="3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Oval 387"/>
            <p:cNvSpPr>
              <a:spLocks noChangeArrowheads="1"/>
            </p:cNvSpPr>
            <p:nvPr/>
          </p:nvSpPr>
          <p:spPr bwMode="auto">
            <a:xfrm>
              <a:off x="5240338" y="4256088"/>
              <a:ext cx="58738" cy="603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388"/>
            <p:cNvSpPr>
              <a:spLocks/>
            </p:cNvSpPr>
            <p:nvPr/>
          </p:nvSpPr>
          <p:spPr bwMode="auto">
            <a:xfrm>
              <a:off x="5270501" y="4222750"/>
              <a:ext cx="250825" cy="341313"/>
            </a:xfrm>
            <a:custGeom>
              <a:avLst/>
              <a:gdLst>
                <a:gd name="T0" fmla="*/ 169 w 632"/>
                <a:gd name="T1" fmla="*/ 0 h 861"/>
                <a:gd name="T2" fmla="*/ 233 w 632"/>
                <a:gd name="T3" fmla="*/ 139 h 861"/>
                <a:gd name="T4" fmla="*/ 233 w 632"/>
                <a:gd name="T5" fmla="*/ 139 h 861"/>
                <a:gd name="T6" fmla="*/ 233 w 632"/>
                <a:gd name="T7" fmla="*/ 140 h 861"/>
                <a:gd name="T8" fmla="*/ 233 w 632"/>
                <a:gd name="T9" fmla="*/ 140 h 861"/>
                <a:gd name="T10" fmla="*/ 233 w 632"/>
                <a:gd name="T11" fmla="*/ 140 h 861"/>
                <a:gd name="T12" fmla="*/ 234 w 632"/>
                <a:gd name="T13" fmla="*/ 162 h 861"/>
                <a:gd name="T14" fmla="*/ 182 w 632"/>
                <a:gd name="T15" fmla="*/ 309 h 861"/>
                <a:gd name="T16" fmla="*/ 17 w 632"/>
                <a:gd name="T17" fmla="*/ 575 h 861"/>
                <a:gd name="T18" fmla="*/ 0 w 632"/>
                <a:gd name="T19" fmla="*/ 604 h 861"/>
                <a:gd name="T20" fmla="*/ 260 w 632"/>
                <a:gd name="T21" fmla="*/ 861 h 861"/>
                <a:gd name="T22" fmla="*/ 632 w 632"/>
                <a:gd name="T23" fmla="*/ 861 h 861"/>
                <a:gd name="T24" fmla="*/ 632 w 632"/>
                <a:gd name="T25" fmla="*/ 459 h 861"/>
                <a:gd name="T26" fmla="*/ 169 w 632"/>
                <a:gd name="T27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32" h="861">
                  <a:moveTo>
                    <a:pt x="169" y="0"/>
                  </a:moveTo>
                  <a:cubicBezTo>
                    <a:pt x="204" y="37"/>
                    <a:pt x="228" y="85"/>
                    <a:pt x="233" y="139"/>
                  </a:cubicBezTo>
                  <a:cubicBezTo>
                    <a:pt x="233" y="139"/>
                    <a:pt x="233" y="139"/>
                    <a:pt x="233" y="139"/>
                  </a:cubicBezTo>
                  <a:cubicBezTo>
                    <a:pt x="233" y="139"/>
                    <a:pt x="233" y="140"/>
                    <a:pt x="233" y="140"/>
                  </a:cubicBezTo>
                  <a:cubicBezTo>
                    <a:pt x="233" y="140"/>
                    <a:pt x="233" y="140"/>
                    <a:pt x="233" y="140"/>
                  </a:cubicBezTo>
                  <a:cubicBezTo>
                    <a:pt x="233" y="140"/>
                    <a:pt x="233" y="140"/>
                    <a:pt x="233" y="140"/>
                  </a:cubicBezTo>
                  <a:cubicBezTo>
                    <a:pt x="234" y="147"/>
                    <a:pt x="234" y="155"/>
                    <a:pt x="234" y="162"/>
                  </a:cubicBezTo>
                  <a:cubicBezTo>
                    <a:pt x="234" y="212"/>
                    <a:pt x="217" y="260"/>
                    <a:pt x="182" y="309"/>
                  </a:cubicBezTo>
                  <a:cubicBezTo>
                    <a:pt x="137" y="372"/>
                    <a:pt x="18" y="573"/>
                    <a:pt x="17" y="575"/>
                  </a:cubicBezTo>
                  <a:cubicBezTo>
                    <a:pt x="0" y="604"/>
                    <a:pt x="0" y="604"/>
                    <a:pt x="0" y="604"/>
                  </a:cubicBezTo>
                  <a:cubicBezTo>
                    <a:pt x="260" y="861"/>
                    <a:pt x="260" y="861"/>
                    <a:pt x="260" y="861"/>
                  </a:cubicBezTo>
                  <a:cubicBezTo>
                    <a:pt x="632" y="861"/>
                    <a:pt x="632" y="861"/>
                    <a:pt x="632" y="861"/>
                  </a:cubicBezTo>
                  <a:cubicBezTo>
                    <a:pt x="632" y="459"/>
                    <a:pt x="632" y="459"/>
                    <a:pt x="632" y="459"/>
                  </a:cubicBezTo>
                  <a:cubicBezTo>
                    <a:pt x="169" y="0"/>
                    <a:pt x="169" y="0"/>
                    <a:pt x="16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389"/>
            <p:cNvSpPr>
              <a:spLocks noEditPoints="1"/>
            </p:cNvSpPr>
            <p:nvPr/>
          </p:nvSpPr>
          <p:spPr bwMode="auto">
            <a:xfrm>
              <a:off x="5337176" y="4221163"/>
              <a:ext cx="25400" cy="57150"/>
            </a:xfrm>
            <a:custGeom>
              <a:avLst/>
              <a:gdLst>
                <a:gd name="T0" fmla="*/ 65 w 65"/>
                <a:gd name="T1" fmla="*/ 141 h 141"/>
                <a:gd name="T2" fmla="*/ 65 w 65"/>
                <a:gd name="T3" fmla="*/ 141 h 141"/>
                <a:gd name="T4" fmla="*/ 65 w 65"/>
                <a:gd name="T5" fmla="*/ 141 h 141"/>
                <a:gd name="T6" fmla="*/ 65 w 65"/>
                <a:gd name="T7" fmla="*/ 140 h 141"/>
                <a:gd name="T8" fmla="*/ 65 w 65"/>
                <a:gd name="T9" fmla="*/ 141 h 141"/>
                <a:gd name="T10" fmla="*/ 65 w 65"/>
                <a:gd name="T11" fmla="*/ 140 h 141"/>
                <a:gd name="T12" fmla="*/ 0 w 65"/>
                <a:gd name="T13" fmla="*/ 0 h 141"/>
                <a:gd name="T14" fmla="*/ 0 w 65"/>
                <a:gd name="T15" fmla="*/ 0 h 141"/>
                <a:gd name="T16" fmla="*/ 65 w 65"/>
                <a:gd name="T17" fmla="*/ 140 h 141"/>
                <a:gd name="T18" fmla="*/ 1 w 65"/>
                <a:gd name="T19" fmla="*/ 1 h 141"/>
                <a:gd name="T20" fmla="*/ 0 w 65"/>
                <a:gd name="T21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" h="141">
                  <a:moveTo>
                    <a:pt x="65" y="141"/>
                  </a:moveTo>
                  <a:cubicBezTo>
                    <a:pt x="65" y="141"/>
                    <a:pt x="65" y="141"/>
                    <a:pt x="65" y="141"/>
                  </a:cubicBezTo>
                  <a:cubicBezTo>
                    <a:pt x="65" y="141"/>
                    <a:pt x="65" y="141"/>
                    <a:pt x="65" y="141"/>
                  </a:cubicBezTo>
                  <a:moveTo>
                    <a:pt x="65" y="140"/>
                  </a:moveTo>
                  <a:cubicBezTo>
                    <a:pt x="65" y="140"/>
                    <a:pt x="65" y="141"/>
                    <a:pt x="65" y="141"/>
                  </a:cubicBezTo>
                  <a:cubicBezTo>
                    <a:pt x="65" y="141"/>
                    <a:pt x="65" y="140"/>
                    <a:pt x="65" y="14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6" y="37"/>
                    <a:pt x="60" y="86"/>
                    <a:pt x="65" y="140"/>
                  </a:cubicBezTo>
                  <a:cubicBezTo>
                    <a:pt x="60" y="86"/>
                    <a:pt x="36" y="38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837238" y="4070350"/>
            <a:ext cx="493713" cy="495301"/>
            <a:chOff x="5837238" y="4070350"/>
            <a:chExt cx="493713" cy="495301"/>
          </a:xfrm>
        </p:grpSpPr>
        <p:sp>
          <p:nvSpPr>
            <p:cNvPr id="517" name="Rectangle 390"/>
            <p:cNvSpPr>
              <a:spLocks noChangeArrowheads="1"/>
            </p:cNvSpPr>
            <p:nvPr/>
          </p:nvSpPr>
          <p:spPr bwMode="auto">
            <a:xfrm>
              <a:off x="5837238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Rectangle 391"/>
            <p:cNvSpPr>
              <a:spLocks noChangeArrowheads="1"/>
            </p:cNvSpPr>
            <p:nvPr/>
          </p:nvSpPr>
          <p:spPr bwMode="auto">
            <a:xfrm>
              <a:off x="5837238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Rectangle 392"/>
            <p:cNvSpPr>
              <a:spLocks noChangeArrowheads="1"/>
            </p:cNvSpPr>
            <p:nvPr/>
          </p:nvSpPr>
          <p:spPr bwMode="auto">
            <a:xfrm>
              <a:off x="6164263" y="4564063"/>
              <a:ext cx="166688" cy="1588"/>
            </a:xfrm>
            <a:prstGeom prst="rect">
              <a:avLst/>
            </a:pr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393"/>
            <p:cNvSpPr>
              <a:spLocks/>
            </p:cNvSpPr>
            <p:nvPr/>
          </p:nvSpPr>
          <p:spPr bwMode="auto">
            <a:xfrm>
              <a:off x="6164263" y="4564063"/>
              <a:ext cx="166688" cy="0"/>
            </a:xfrm>
            <a:custGeom>
              <a:avLst/>
              <a:gdLst>
                <a:gd name="T0" fmla="*/ 105 w 105"/>
                <a:gd name="T1" fmla="*/ 0 w 105"/>
                <a:gd name="T2" fmla="*/ 0 w 105"/>
                <a:gd name="T3" fmla="*/ 105 w 10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05">
                  <a:moveTo>
                    <a:pt x="10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0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394"/>
            <p:cNvSpPr>
              <a:spLocks/>
            </p:cNvSpPr>
            <p:nvPr/>
          </p:nvSpPr>
          <p:spPr bwMode="auto">
            <a:xfrm>
              <a:off x="5988051" y="4213225"/>
              <a:ext cx="342900" cy="350838"/>
            </a:xfrm>
            <a:custGeom>
              <a:avLst/>
              <a:gdLst>
                <a:gd name="T0" fmla="*/ 99 w 216"/>
                <a:gd name="T1" fmla="*/ 0 h 221"/>
                <a:gd name="T2" fmla="*/ 115 w 216"/>
                <a:gd name="T3" fmla="*/ 79 h 221"/>
                <a:gd name="T4" fmla="*/ 137 w 216"/>
                <a:gd name="T5" fmla="*/ 112 h 221"/>
                <a:gd name="T6" fmla="*/ 128 w 216"/>
                <a:gd name="T7" fmla="*/ 143 h 221"/>
                <a:gd name="T8" fmla="*/ 118 w 216"/>
                <a:gd name="T9" fmla="*/ 151 h 221"/>
                <a:gd name="T10" fmla="*/ 93 w 216"/>
                <a:gd name="T11" fmla="*/ 153 h 221"/>
                <a:gd name="T12" fmla="*/ 76 w 216"/>
                <a:gd name="T13" fmla="*/ 147 h 221"/>
                <a:gd name="T14" fmla="*/ 67 w 216"/>
                <a:gd name="T15" fmla="*/ 140 h 221"/>
                <a:gd name="T16" fmla="*/ 63 w 216"/>
                <a:gd name="T17" fmla="*/ 125 h 221"/>
                <a:gd name="T18" fmla="*/ 50 w 216"/>
                <a:gd name="T19" fmla="*/ 128 h 221"/>
                <a:gd name="T20" fmla="*/ 0 w 216"/>
                <a:gd name="T21" fmla="*/ 111 h 221"/>
                <a:gd name="T22" fmla="*/ 111 w 216"/>
                <a:gd name="T23" fmla="*/ 221 h 221"/>
                <a:gd name="T24" fmla="*/ 216 w 216"/>
                <a:gd name="T25" fmla="*/ 221 h 221"/>
                <a:gd name="T26" fmla="*/ 216 w 216"/>
                <a:gd name="T27" fmla="*/ 113 h 221"/>
                <a:gd name="T28" fmla="*/ 99 w 216"/>
                <a:gd name="T2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6" h="221">
                  <a:moveTo>
                    <a:pt x="99" y="0"/>
                  </a:moveTo>
                  <a:lnTo>
                    <a:pt x="115" y="79"/>
                  </a:lnTo>
                  <a:lnTo>
                    <a:pt x="137" y="112"/>
                  </a:lnTo>
                  <a:lnTo>
                    <a:pt x="128" y="143"/>
                  </a:lnTo>
                  <a:lnTo>
                    <a:pt x="118" y="151"/>
                  </a:lnTo>
                  <a:lnTo>
                    <a:pt x="93" y="153"/>
                  </a:lnTo>
                  <a:lnTo>
                    <a:pt x="76" y="147"/>
                  </a:lnTo>
                  <a:lnTo>
                    <a:pt x="67" y="140"/>
                  </a:lnTo>
                  <a:lnTo>
                    <a:pt x="63" y="125"/>
                  </a:lnTo>
                  <a:lnTo>
                    <a:pt x="50" y="128"/>
                  </a:lnTo>
                  <a:lnTo>
                    <a:pt x="0" y="111"/>
                  </a:lnTo>
                  <a:lnTo>
                    <a:pt x="111" y="221"/>
                  </a:lnTo>
                  <a:lnTo>
                    <a:pt x="216" y="221"/>
                  </a:lnTo>
                  <a:lnTo>
                    <a:pt x="216" y="113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395"/>
            <p:cNvSpPr>
              <a:spLocks/>
            </p:cNvSpPr>
            <p:nvPr/>
          </p:nvSpPr>
          <p:spPr bwMode="auto">
            <a:xfrm>
              <a:off x="5988051" y="4213225"/>
              <a:ext cx="342900" cy="350838"/>
            </a:xfrm>
            <a:custGeom>
              <a:avLst/>
              <a:gdLst>
                <a:gd name="T0" fmla="*/ 99 w 216"/>
                <a:gd name="T1" fmla="*/ 0 h 221"/>
                <a:gd name="T2" fmla="*/ 115 w 216"/>
                <a:gd name="T3" fmla="*/ 79 h 221"/>
                <a:gd name="T4" fmla="*/ 137 w 216"/>
                <a:gd name="T5" fmla="*/ 112 h 221"/>
                <a:gd name="T6" fmla="*/ 128 w 216"/>
                <a:gd name="T7" fmla="*/ 143 h 221"/>
                <a:gd name="T8" fmla="*/ 118 w 216"/>
                <a:gd name="T9" fmla="*/ 151 h 221"/>
                <a:gd name="T10" fmla="*/ 93 w 216"/>
                <a:gd name="T11" fmla="*/ 153 h 221"/>
                <a:gd name="T12" fmla="*/ 76 w 216"/>
                <a:gd name="T13" fmla="*/ 147 h 221"/>
                <a:gd name="T14" fmla="*/ 67 w 216"/>
                <a:gd name="T15" fmla="*/ 140 h 221"/>
                <a:gd name="T16" fmla="*/ 63 w 216"/>
                <a:gd name="T17" fmla="*/ 125 h 221"/>
                <a:gd name="T18" fmla="*/ 50 w 216"/>
                <a:gd name="T19" fmla="*/ 128 h 221"/>
                <a:gd name="T20" fmla="*/ 0 w 216"/>
                <a:gd name="T21" fmla="*/ 111 h 221"/>
                <a:gd name="T22" fmla="*/ 111 w 216"/>
                <a:gd name="T23" fmla="*/ 221 h 221"/>
                <a:gd name="T24" fmla="*/ 216 w 216"/>
                <a:gd name="T25" fmla="*/ 221 h 221"/>
                <a:gd name="T26" fmla="*/ 216 w 216"/>
                <a:gd name="T27" fmla="*/ 113 h 221"/>
                <a:gd name="T28" fmla="*/ 99 w 216"/>
                <a:gd name="T29" fmla="*/ 0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16" h="221">
                  <a:moveTo>
                    <a:pt x="99" y="0"/>
                  </a:moveTo>
                  <a:lnTo>
                    <a:pt x="115" y="79"/>
                  </a:lnTo>
                  <a:lnTo>
                    <a:pt x="137" y="112"/>
                  </a:lnTo>
                  <a:lnTo>
                    <a:pt x="128" y="143"/>
                  </a:lnTo>
                  <a:lnTo>
                    <a:pt x="118" y="151"/>
                  </a:lnTo>
                  <a:lnTo>
                    <a:pt x="93" y="153"/>
                  </a:lnTo>
                  <a:lnTo>
                    <a:pt x="76" y="147"/>
                  </a:lnTo>
                  <a:lnTo>
                    <a:pt x="67" y="140"/>
                  </a:lnTo>
                  <a:lnTo>
                    <a:pt x="63" y="125"/>
                  </a:lnTo>
                  <a:lnTo>
                    <a:pt x="50" y="128"/>
                  </a:lnTo>
                  <a:lnTo>
                    <a:pt x="0" y="111"/>
                  </a:lnTo>
                  <a:lnTo>
                    <a:pt x="111" y="221"/>
                  </a:lnTo>
                  <a:lnTo>
                    <a:pt x="216" y="221"/>
                  </a:lnTo>
                  <a:lnTo>
                    <a:pt x="216" y="113"/>
                  </a:lnTo>
                  <a:lnTo>
                    <a:pt x="9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396"/>
            <p:cNvSpPr>
              <a:spLocks noEditPoints="1"/>
            </p:cNvSpPr>
            <p:nvPr/>
          </p:nvSpPr>
          <p:spPr bwMode="auto">
            <a:xfrm>
              <a:off x="5951538" y="4186238"/>
              <a:ext cx="258763" cy="279400"/>
            </a:xfrm>
            <a:custGeom>
              <a:avLst/>
              <a:gdLst>
                <a:gd name="T0" fmla="*/ 596 w 652"/>
                <a:gd name="T1" fmla="*/ 298 h 705"/>
                <a:gd name="T2" fmla="*/ 0 w 652"/>
                <a:gd name="T3" fmla="*/ 298 h 705"/>
                <a:gd name="T4" fmla="*/ 329 w 652"/>
                <a:gd name="T5" fmla="*/ 594 h 705"/>
                <a:gd name="T6" fmla="*/ 652 w 652"/>
                <a:gd name="T7" fmla="*/ 539 h 705"/>
                <a:gd name="T8" fmla="*/ 298 w 652"/>
                <a:gd name="T9" fmla="*/ 561 h 705"/>
                <a:gd name="T10" fmla="*/ 82 w 652"/>
                <a:gd name="T11" fmla="*/ 148 h 705"/>
                <a:gd name="T12" fmla="*/ 144 w 652"/>
                <a:gd name="T13" fmla="*/ 200 h 705"/>
                <a:gd name="T14" fmla="*/ 156 w 652"/>
                <a:gd name="T15" fmla="*/ 216 h 705"/>
                <a:gd name="T16" fmla="*/ 176 w 652"/>
                <a:gd name="T17" fmla="*/ 261 h 705"/>
                <a:gd name="T18" fmla="*/ 206 w 652"/>
                <a:gd name="T19" fmla="*/ 337 h 705"/>
                <a:gd name="T20" fmla="*/ 205 w 652"/>
                <a:gd name="T21" fmla="*/ 424 h 705"/>
                <a:gd name="T22" fmla="*/ 213 w 652"/>
                <a:gd name="T23" fmla="*/ 498 h 705"/>
                <a:gd name="T24" fmla="*/ 233 w 652"/>
                <a:gd name="T25" fmla="*/ 497 h 705"/>
                <a:gd name="T26" fmla="*/ 275 w 652"/>
                <a:gd name="T27" fmla="*/ 413 h 705"/>
                <a:gd name="T28" fmla="*/ 313 w 652"/>
                <a:gd name="T29" fmla="*/ 362 h 705"/>
                <a:gd name="T30" fmla="*/ 342 w 652"/>
                <a:gd name="T31" fmla="*/ 299 h 705"/>
                <a:gd name="T32" fmla="*/ 336 w 652"/>
                <a:gd name="T33" fmla="*/ 284 h 705"/>
                <a:gd name="T34" fmla="*/ 284 w 652"/>
                <a:gd name="T35" fmla="*/ 255 h 705"/>
                <a:gd name="T36" fmla="*/ 227 w 652"/>
                <a:gd name="T37" fmla="*/ 214 h 705"/>
                <a:gd name="T38" fmla="*/ 211 w 652"/>
                <a:gd name="T39" fmla="*/ 213 h 705"/>
                <a:gd name="T40" fmla="*/ 185 w 652"/>
                <a:gd name="T41" fmla="*/ 231 h 705"/>
                <a:gd name="T42" fmla="*/ 179 w 652"/>
                <a:gd name="T43" fmla="*/ 197 h 705"/>
                <a:gd name="T44" fmla="*/ 160 w 652"/>
                <a:gd name="T45" fmla="*/ 172 h 705"/>
                <a:gd name="T46" fmla="*/ 138 w 652"/>
                <a:gd name="T47" fmla="*/ 186 h 705"/>
                <a:gd name="T48" fmla="*/ 122 w 652"/>
                <a:gd name="T49" fmla="*/ 179 h 705"/>
                <a:gd name="T50" fmla="*/ 125 w 652"/>
                <a:gd name="T51" fmla="*/ 151 h 705"/>
                <a:gd name="T52" fmla="*/ 170 w 652"/>
                <a:gd name="T53" fmla="*/ 144 h 705"/>
                <a:gd name="T54" fmla="*/ 178 w 652"/>
                <a:gd name="T55" fmla="*/ 156 h 705"/>
                <a:gd name="T56" fmla="*/ 183 w 652"/>
                <a:gd name="T57" fmla="*/ 136 h 705"/>
                <a:gd name="T58" fmla="*/ 209 w 652"/>
                <a:gd name="T59" fmla="*/ 119 h 705"/>
                <a:gd name="T60" fmla="*/ 269 w 652"/>
                <a:gd name="T61" fmla="*/ 81 h 705"/>
                <a:gd name="T62" fmla="*/ 276 w 652"/>
                <a:gd name="T63" fmla="*/ 65 h 705"/>
                <a:gd name="T64" fmla="*/ 253 w 652"/>
                <a:gd name="T65" fmla="*/ 61 h 705"/>
                <a:gd name="T66" fmla="*/ 276 w 652"/>
                <a:gd name="T67" fmla="*/ 37 h 705"/>
                <a:gd name="T68" fmla="*/ 413 w 652"/>
                <a:gd name="T69" fmla="*/ 61 h 705"/>
                <a:gd name="T70" fmla="*/ 480 w 652"/>
                <a:gd name="T71" fmla="*/ 109 h 705"/>
                <a:gd name="T72" fmla="*/ 496 w 652"/>
                <a:gd name="T73" fmla="*/ 125 h 705"/>
                <a:gd name="T74" fmla="*/ 417 w 652"/>
                <a:gd name="T75" fmla="*/ 169 h 705"/>
                <a:gd name="T76" fmla="*/ 419 w 652"/>
                <a:gd name="T77" fmla="*/ 250 h 705"/>
                <a:gd name="T78" fmla="*/ 445 w 652"/>
                <a:gd name="T79" fmla="*/ 264 h 705"/>
                <a:gd name="T80" fmla="*/ 475 w 652"/>
                <a:gd name="T81" fmla="*/ 259 h 705"/>
                <a:gd name="T82" fmla="*/ 500 w 652"/>
                <a:gd name="T83" fmla="*/ 304 h 705"/>
                <a:gd name="T84" fmla="*/ 499 w 652"/>
                <a:gd name="T85" fmla="*/ 349 h 705"/>
                <a:gd name="T86" fmla="*/ 486 w 652"/>
                <a:gd name="T87" fmla="*/ 373 h 705"/>
                <a:gd name="T88" fmla="*/ 321 w 652"/>
                <a:gd name="T89" fmla="*/ 560 h 705"/>
                <a:gd name="T90" fmla="*/ 486 w 652"/>
                <a:gd name="T91" fmla="*/ 670 h 705"/>
                <a:gd name="T92" fmla="*/ 364 w 652"/>
                <a:gd name="T93" fmla="*/ 588 h 705"/>
                <a:gd name="T94" fmla="*/ 361 w 652"/>
                <a:gd name="T95" fmla="*/ 580 h 705"/>
                <a:gd name="T96" fmla="*/ 358 w 652"/>
                <a:gd name="T97" fmla="*/ 570 h 705"/>
                <a:gd name="T98" fmla="*/ 354 w 652"/>
                <a:gd name="T99" fmla="*/ 539 h 705"/>
                <a:gd name="T100" fmla="*/ 523 w 652"/>
                <a:gd name="T101" fmla="*/ 413 h 705"/>
                <a:gd name="T102" fmla="*/ 534 w 652"/>
                <a:gd name="T103" fmla="*/ 417 h 705"/>
                <a:gd name="T104" fmla="*/ 545 w 652"/>
                <a:gd name="T105" fmla="*/ 421 h 705"/>
                <a:gd name="T106" fmla="*/ 554 w 652"/>
                <a:gd name="T107" fmla="*/ 427 h 705"/>
                <a:gd name="T108" fmla="*/ 617 w 652"/>
                <a:gd name="T109" fmla="*/ 539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52" h="705">
                  <a:moveTo>
                    <a:pt x="577" y="400"/>
                  </a:moveTo>
                  <a:cubicBezTo>
                    <a:pt x="589" y="368"/>
                    <a:pt x="596" y="334"/>
                    <a:pt x="596" y="298"/>
                  </a:cubicBezTo>
                  <a:cubicBezTo>
                    <a:pt x="596" y="134"/>
                    <a:pt x="462" y="0"/>
                    <a:pt x="298" y="0"/>
                  </a:cubicBezTo>
                  <a:cubicBezTo>
                    <a:pt x="134" y="0"/>
                    <a:pt x="0" y="134"/>
                    <a:pt x="0" y="298"/>
                  </a:cubicBezTo>
                  <a:cubicBezTo>
                    <a:pt x="0" y="462"/>
                    <a:pt x="134" y="596"/>
                    <a:pt x="298" y="596"/>
                  </a:cubicBezTo>
                  <a:cubicBezTo>
                    <a:pt x="308" y="596"/>
                    <a:pt x="319" y="595"/>
                    <a:pt x="329" y="594"/>
                  </a:cubicBezTo>
                  <a:cubicBezTo>
                    <a:pt x="352" y="658"/>
                    <a:pt x="413" y="705"/>
                    <a:pt x="486" y="705"/>
                  </a:cubicBezTo>
                  <a:cubicBezTo>
                    <a:pt x="577" y="705"/>
                    <a:pt x="652" y="630"/>
                    <a:pt x="652" y="539"/>
                  </a:cubicBezTo>
                  <a:cubicBezTo>
                    <a:pt x="652" y="481"/>
                    <a:pt x="622" y="430"/>
                    <a:pt x="577" y="400"/>
                  </a:cubicBezTo>
                  <a:close/>
                  <a:moveTo>
                    <a:pt x="298" y="561"/>
                  </a:moveTo>
                  <a:cubicBezTo>
                    <a:pt x="153" y="561"/>
                    <a:pt x="35" y="443"/>
                    <a:pt x="35" y="298"/>
                  </a:cubicBezTo>
                  <a:cubicBezTo>
                    <a:pt x="35" y="244"/>
                    <a:pt x="52" y="192"/>
                    <a:pt x="82" y="148"/>
                  </a:cubicBezTo>
                  <a:cubicBezTo>
                    <a:pt x="81" y="150"/>
                    <a:pt x="82" y="154"/>
                    <a:pt x="83" y="157"/>
                  </a:cubicBezTo>
                  <a:cubicBezTo>
                    <a:pt x="92" y="183"/>
                    <a:pt x="117" y="197"/>
                    <a:pt x="144" y="200"/>
                  </a:cubicBezTo>
                  <a:cubicBezTo>
                    <a:pt x="147" y="200"/>
                    <a:pt x="151" y="201"/>
                    <a:pt x="153" y="203"/>
                  </a:cubicBezTo>
                  <a:cubicBezTo>
                    <a:pt x="156" y="207"/>
                    <a:pt x="155" y="212"/>
                    <a:pt x="156" y="216"/>
                  </a:cubicBezTo>
                  <a:cubicBezTo>
                    <a:pt x="158" y="232"/>
                    <a:pt x="187" y="234"/>
                    <a:pt x="181" y="251"/>
                  </a:cubicBezTo>
                  <a:cubicBezTo>
                    <a:pt x="180" y="255"/>
                    <a:pt x="178" y="258"/>
                    <a:pt x="176" y="261"/>
                  </a:cubicBezTo>
                  <a:cubicBezTo>
                    <a:pt x="170" y="275"/>
                    <a:pt x="173" y="293"/>
                    <a:pt x="181" y="306"/>
                  </a:cubicBezTo>
                  <a:cubicBezTo>
                    <a:pt x="187" y="318"/>
                    <a:pt x="197" y="328"/>
                    <a:pt x="206" y="337"/>
                  </a:cubicBezTo>
                  <a:cubicBezTo>
                    <a:pt x="215" y="347"/>
                    <a:pt x="212" y="358"/>
                    <a:pt x="211" y="369"/>
                  </a:cubicBezTo>
                  <a:cubicBezTo>
                    <a:pt x="210" y="388"/>
                    <a:pt x="208" y="406"/>
                    <a:pt x="205" y="424"/>
                  </a:cubicBezTo>
                  <a:cubicBezTo>
                    <a:pt x="203" y="437"/>
                    <a:pt x="201" y="450"/>
                    <a:pt x="201" y="463"/>
                  </a:cubicBezTo>
                  <a:cubicBezTo>
                    <a:pt x="202" y="475"/>
                    <a:pt x="205" y="489"/>
                    <a:pt x="213" y="498"/>
                  </a:cubicBezTo>
                  <a:cubicBezTo>
                    <a:pt x="220" y="505"/>
                    <a:pt x="233" y="511"/>
                    <a:pt x="243" y="507"/>
                  </a:cubicBezTo>
                  <a:cubicBezTo>
                    <a:pt x="239" y="504"/>
                    <a:pt x="235" y="501"/>
                    <a:pt x="233" y="497"/>
                  </a:cubicBezTo>
                  <a:cubicBezTo>
                    <a:pt x="230" y="490"/>
                    <a:pt x="232" y="481"/>
                    <a:pt x="235" y="474"/>
                  </a:cubicBezTo>
                  <a:cubicBezTo>
                    <a:pt x="243" y="451"/>
                    <a:pt x="261" y="433"/>
                    <a:pt x="275" y="413"/>
                  </a:cubicBezTo>
                  <a:cubicBezTo>
                    <a:pt x="282" y="404"/>
                    <a:pt x="285" y="394"/>
                    <a:pt x="290" y="384"/>
                  </a:cubicBezTo>
                  <a:cubicBezTo>
                    <a:pt x="296" y="373"/>
                    <a:pt x="304" y="369"/>
                    <a:pt x="313" y="362"/>
                  </a:cubicBezTo>
                  <a:cubicBezTo>
                    <a:pt x="322" y="356"/>
                    <a:pt x="325" y="344"/>
                    <a:pt x="329" y="335"/>
                  </a:cubicBezTo>
                  <a:cubicBezTo>
                    <a:pt x="333" y="323"/>
                    <a:pt x="338" y="311"/>
                    <a:pt x="342" y="299"/>
                  </a:cubicBezTo>
                  <a:cubicBezTo>
                    <a:pt x="343" y="296"/>
                    <a:pt x="344" y="293"/>
                    <a:pt x="342" y="289"/>
                  </a:cubicBezTo>
                  <a:cubicBezTo>
                    <a:pt x="341" y="287"/>
                    <a:pt x="338" y="285"/>
                    <a:pt x="336" y="284"/>
                  </a:cubicBezTo>
                  <a:cubicBezTo>
                    <a:pt x="325" y="279"/>
                    <a:pt x="314" y="274"/>
                    <a:pt x="303" y="271"/>
                  </a:cubicBezTo>
                  <a:cubicBezTo>
                    <a:pt x="292" y="268"/>
                    <a:pt x="290" y="263"/>
                    <a:pt x="284" y="255"/>
                  </a:cubicBezTo>
                  <a:cubicBezTo>
                    <a:pt x="277" y="244"/>
                    <a:pt x="266" y="236"/>
                    <a:pt x="255" y="230"/>
                  </a:cubicBezTo>
                  <a:cubicBezTo>
                    <a:pt x="246" y="224"/>
                    <a:pt x="236" y="219"/>
                    <a:pt x="227" y="214"/>
                  </a:cubicBezTo>
                  <a:cubicBezTo>
                    <a:pt x="224" y="212"/>
                    <a:pt x="221" y="211"/>
                    <a:pt x="218" y="211"/>
                  </a:cubicBezTo>
                  <a:cubicBezTo>
                    <a:pt x="216" y="211"/>
                    <a:pt x="213" y="212"/>
                    <a:pt x="211" y="213"/>
                  </a:cubicBezTo>
                  <a:cubicBezTo>
                    <a:pt x="203" y="217"/>
                    <a:pt x="197" y="222"/>
                    <a:pt x="191" y="227"/>
                  </a:cubicBezTo>
                  <a:cubicBezTo>
                    <a:pt x="189" y="229"/>
                    <a:pt x="187" y="230"/>
                    <a:pt x="185" y="231"/>
                  </a:cubicBezTo>
                  <a:cubicBezTo>
                    <a:pt x="173" y="234"/>
                    <a:pt x="170" y="215"/>
                    <a:pt x="174" y="208"/>
                  </a:cubicBezTo>
                  <a:cubicBezTo>
                    <a:pt x="176" y="204"/>
                    <a:pt x="178" y="201"/>
                    <a:pt x="179" y="197"/>
                  </a:cubicBezTo>
                  <a:cubicBezTo>
                    <a:pt x="172" y="192"/>
                    <a:pt x="160" y="195"/>
                    <a:pt x="162" y="183"/>
                  </a:cubicBezTo>
                  <a:cubicBezTo>
                    <a:pt x="162" y="180"/>
                    <a:pt x="166" y="172"/>
                    <a:pt x="160" y="172"/>
                  </a:cubicBezTo>
                  <a:cubicBezTo>
                    <a:pt x="154" y="172"/>
                    <a:pt x="149" y="175"/>
                    <a:pt x="145" y="179"/>
                  </a:cubicBezTo>
                  <a:cubicBezTo>
                    <a:pt x="143" y="182"/>
                    <a:pt x="141" y="185"/>
                    <a:pt x="138" y="186"/>
                  </a:cubicBezTo>
                  <a:cubicBezTo>
                    <a:pt x="134" y="188"/>
                    <a:pt x="130" y="185"/>
                    <a:pt x="126" y="183"/>
                  </a:cubicBezTo>
                  <a:cubicBezTo>
                    <a:pt x="124" y="182"/>
                    <a:pt x="123" y="181"/>
                    <a:pt x="122" y="179"/>
                  </a:cubicBezTo>
                  <a:cubicBezTo>
                    <a:pt x="121" y="177"/>
                    <a:pt x="121" y="175"/>
                    <a:pt x="121" y="174"/>
                  </a:cubicBezTo>
                  <a:cubicBezTo>
                    <a:pt x="121" y="166"/>
                    <a:pt x="121" y="157"/>
                    <a:pt x="125" y="151"/>
                  </a:cubicBezTo>
                  <a:cubicBezTo>
                    <a:pt x="131" y="142"/>
                    <a:pt x="143" y="139"/>
                    <a:pt x="154" y="137"/>
                  </a:cubicBezTo>
                  <a:cubicBezTo>
                    <a:pt x="161" y="135"/>
                    <a:pt x="167" y="137"/>
                    <a:pt x="170" y="144"/>
                  </a:cubicBezTo>
                  <a:cubicBezTo>
                    <a:pt x="172" y="148"/>
                    <a:pt x="173" y="151"/>
                    <a:pt x="175" y="154"/>
                  </a:cubicBezTo>
                  <a:cubicBezTo>
                    <a:pt x="176" y="155"/>
                    <a:pt x="177" y="156"/>
                    <a:pt x="178" y="156"/>
                  </a:cubicBezTo>
                  <a:cubicBezTo>
                    <a:pt x="180" y="156"/>
                    <a:pt x="182" y="153"/>
                    <a:pt x="182" y="151"/>
                  </a:cubicBezTo>
                  <a:cubicBezTo>
                    <a:pt x="183" y="146"/>
                    <a:pt x="182" y="141"/>
                    <a:pt x="183" y="136"/>
                  </a:cubicBezTo>
                  <a:cubicBezTo>
                    <a:pt x="184" y="131"/>
                    <a:pt x="186" y="125"/>
                    <a:pt x="191" y="123"/>
                  </a:cubicBezTo>
                  <a:cubicBezTo>
                    <a:pt x="196" y="120"/>
                    <a:pt x="203" y="121"/>
                    <a:pt x="209" y="119"/>
                  </a:cubicBezTo>
                  <a:cubicBezTo>
                    <a:pt x="218" y="114"/>
                    <a:pt x="226" y="107"/>
                    <a:pt x="234" y="100"/>
                  </a:cubicBezTo>
                  <a:cubicBezTo>
                    <a:pt x="244" y="91"/>
                    <a:pt x="256" y="85"/>
                    <a:pt x="269" y="81"/>
                  </a:cubicBezTo>
                  <a:cubicBezTo>
                    <a:pt x="272" y="80"/>
                    <a:pt x="275" y="79"/>
                    <a:pt x="277" y="77"/>
                  </a:cubicBezTo>
                  <a:cubicBezTo>
                    <a:pt x="279" y="74"/>
                    <a:pt x="279" y="68"/>
                    <a:pt x="276" y="65"/>
                  </a:cubicBezTo>
                  <a:cubicBezTo>
                    <a:pt x="273" y="62"/>
                    <a:pt x="269" y="61"/>
                    <a:pt x="264" y="61"/>
                  </a:cubicBezTo>
                  <a:cubicBezTo>
                    <a:pt x="261" y="60"/>
                    <a:pt x="257" y="61"/>
                    <a:pt x="253" y="61"/>
                  </a:cubicBezTo>
                  <a:cubicBezTo>
                    <a:pt x="246" y="59"/>
                    <a:pt x="244" y="53"/>
                    <a:pt x="249" y="47"/>
                  </a:cubicBezTo>
                  <a:cubicBezTo>
                    <a:pt x="255" y="41"/>
                    <a:pt x="268" y="39"/>
                    <a:pt x="276" y="37"/>
                  </a:cubicBezTo>
                  <a:cubicBezTo>
                    <a:pt x="298" y="33"/>
                    <a:pt x="321" y="35"/>
                    <a:pt x="343" y="39"/>
                  </a:cubicBezTo>
                  <a:cubicBezTo>
                    <a:pt x="367" y="43"/>
                    <a:pt x="391" y="50"/>
                    <a:pt x="413" y="61"/>
                  </a:cubicBezTo>
                  <a:cubicBezTo>
                    <a:pt x="429" y="69"/>
                    <a:pt x="445" y="80"/>
                    <a:pt x="459" y="91"/>
                  </a:cubicBezTo>
                  <a:cubicBezTo>
                    <a:pt x="466" y="97"/>
                    <a:pt x="473" y="103"/>
                    <a:pt x="480" y="109"/>
                  </a:cubicBezTo>
                  <a:cubicBezTo>
                    <a:pt x="483" y="112"/>
                    <a:pt x="487" y="115"/>
                    <a:pt x="490" y="118"/>
                  </a:cubicBezTo>
                  <a:cubicBezTo>
                    <a:pt x="490" y="119"/>
                    <a:pt x="495" y="125"/>
                    <a:pt x="496" y="125"/>
                  </a:cubicBezTo>
                  <a:cubicBezTo>
                    <a:pt x="472" y="123"/>
                    <a:pt x="449" y="128"/>
                    <a:pt x="432" y="146"/>
                  </a:cubicBezTo>
                  <a:cubicBezTo>
                    <a:pt x="425" y="153"/>
                    <a:pt x="422" y="161"/>
                    <a:pt x="417" y="169"/>
                  </a:cubicBezTo>
                  <a:cubicBezTo>
                    <a:pt x="406" y="186"/>
                    <a:pt x="393" y="208"/>
                    <a:pt x="403" y="230"/>
                  </a:cubicBezTo>
                  <a:cubicBezTo>
                    <a:pt x="406" y="238"/>
                    <a:pt x="413" y="244"/>
                    <a:pt x="419" y="250"/>
                  </a:cubicBezTo>
                  <a:cubicBezTo>
                    <a:pt x="424" y="255"/>
                    <a:pt x="431" y="263"/>
                    <a:pt x="438" y="264"/>
                  </a:cubicBezTo>
                  <a:cubicBezTo>
                    <a:pt x="440" y="265"/>
                    <a:pt x="443" y="264"/>
                    <a:pt x="445" y="264"/>
                  </a:cubicBezTo>
                  <a:cubicBezTo>
                    <a:pt x="451" y="262"/>
                    <a:pt x="458" y="261"/>
                    <a:pt x="465" y="259"/>
                  </a:cubicBezTo>
                  <a:cubicBezTo>
                    <a:pt x="468" y="258"/>
                    <a:pt x="472" y="258"/>
                    <a:pt x="475" y="259"/>
                  </a:cubicBezTo>
                  <a:cubicBezTo>
                    <a:pt x="477" y="260"/>
                    <a:pt x="478" y="262"/>
                    <a:pt x="479" y="264"/>
                  </a:cubicBezTo>
                  <a:cubicBezTo>
                    <a:pt x="488" y="276"/>
                    <a:pt x="496" y="290"/>
                    <a:pt x="500" y="304"/>
                  </a:cubicBezTo>
                  <a:cubicBezTo>
                    <a:pt x="502" y="311"/>
                    <a:pt x="504" y="318"/>
                    <a:pt x="503" y="325"/>
                  </a:cubicBezTo>
                  <a:cubicBezTo>
                    <a:pt x="502" y="333"/>
                    <a:pt x="499" y="341"/>
                    <a:pt x="499" y="349"/>
                  </a:cubicBezTo>
                  <a:cubicBezTo>
                    <a:pt x="499" y="358"/>
                    <a:pt x="504" y="366"/>
                    <a:pt x="507" y="374"/>
                  </a:cubicBezTo>
                  <a:cubicBezTo>
                    <a:pt x="500" y="373"/>
                    <a:pt x="493" y="373"/>
                    <a:pt x="486" y="373"/>
                  </a:cubicBezTo>
                  <a:cubicBezTo>
                    <a:pt x="394" y="373"/>
                    <a:pt x="319" y="447"/>
                    <a:pt x="319" y="539"/>
                  </a:cubicBezTo>
                  <a:cubicBezTo>
                    <a:pt x="319" y="546"/>
                    <a:pt x="320" y="553"/>
                    <a:pt x="321" y="560"/>
                  </a:cubicBezTo>
                  <a:cubicBezTo>
                    <a:pt x="313" y="561"/>
                    <a:pt x="306" y="561"/>
                    <a:pt x="298" y="561"/>
                  </a:cubicBezTo>
                  <a:close/>
                  <a:moveTo>
                    <a:pt x="486" y="670"/>
                  </a:moveTo>
                  <a:cubicBezTo>
                    <a:pt x="431" y="670"/>
                    <a:pt x="383" y="636"/>
                    <a:pt x="364" y="588"/>
                  </a:cubicBezTo>
                  <a:cubicBezTo>
                    <a:pt x="364" y="588"/>
                    <a:pt x="364" y="588"/>
                    <a:pt x="364" y="588"/>
                  </a:cubicBezTo>
                  <a:cubicBezTo>
                    <a:pt x="363" y="588"/>
                    <a:pt x="363" y="588"/>
                    <a:pt x="363" y="588"/>
                  </a:cubicBezTo>
                  <a:cubicBezTo>
                    <a:pt x="362" y="585"/>
                    <a:pt x="362" y="582"/>
                    <a:pt x="361" y="580"/>
                  </a:cubicBezTo>
                  <a:cubicBezTo>
                    <a:pt x="360" y="578"/>
                    <a:pt x="359" y="576"/>
                    <a:pt x="359" y="574"/>
                  </a:cubicBezTo>
                  <a:cubicBezTo>
                    <a:pt x="359" y="572"/>
                    <a:pt x="358" y="571"/>
                    <a:pt x="358" y="570"/>
                  </a:cubicBezTo>
                  <a:cubicBezTo>
                    <a:pt x="357" y="565"/>
                    <a:pt x="356" y="560"/>
                    <a:pt x="355" y="555"/>
                  </a:cubicBezTo>
                  <a:cubicBezTo>
                    <a:pt x="354" y="549"/>
                    <a:pt x="354" y="544"/>
                    <a:pt x="354" y="539"/>
                  </a:cubicBezTo>
                  <a:cubicBezTo>
                    <a:pt x="354" y="466"/>
                    <a:pt x="413" y="407"/>
                    <a:pt x="486" y="407"/>
                  </a:cubicBezTo>
                  <a:cubicBezTo>
                    <a:pt x="499" y="407"/>
                    <a:pt x="511" y="409"/>
                    <a:pt x="523" y="413"/>
                  </a:cubicBezTo>
                  <a:cubicBezTo>
                    <a:pt x="526" y="414"/>
                    <a:pt x="529" y="415"/>
                    <a:pt x="532" y="416"/>
                  </a:cubicBezTo>
                  <a:cubicBezTo>
                    <a:pt x="533" y="416"/>
                    <a:pt x="533" y="416"/>
                    <a:pt x="534" y="417"/>
                  </a:cubicBezTo>
                  <a:cubicBezTo>
                    <a:pt x="537" y="418"/>
                    <a:pt x="540" y="419"/>
                    <a:pt x="543" y="420"/>
                  </a:cubicBezTo>
                  <a:cubicBezTo>
                    <a:pt x="543" y="421"/>
                    <a:pt x="544" y="421"/>
                    <a:pt x="545" y="421"/>
                  </a:cubicBezTo>
                  <a:cubicBezTo>
                    <a:pt x="548" y="423"/>
                    <a:pt x="551" y="424"/>
                    <a:pt x="553" y="426"/>
                  </a:cubicBezTo>
                  <a:cubicBezTo>
                    <a:pt x="554" y="427"/>
                    <a:pt x="554" y="427"/>
                    <a:pt x="554" y="427"/>
                  </a:cubicBezTo>
                  <a:cubicBezTo>
                    <a:pt x="557" y="429"/>
                    <a:pt x="560" y="431"/>
                    <a:pt x="563" y="433"/>
                  </a:cubicBezTo>
                  <a:cubicBezTo>
                    <a:pt x="596" y="457"/>
                    <a:pt x="617" y="495"/>
                    <a:pt x="617" y="539"/>
                  </a:cubicBezTo>
                  <a:cubicBezTo>
                    <a:pt x="617" y="611"/>
                    <a:pt x="558" y="670"/>
                    <a:pt x="486" y="6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397"/>
            <p:cNvSpPr>
              <a:spLocks noEditPoints="1"/>
            </p:cNvSpPr>
            <p:nvPr/>
          </p:nvSpPr>
          <p:spPr bwMode="auto">
            <a:xfrm>
              <a:off x="6111876" y="4368800"/>
              <a:ext cx="66675" cy="63500"/>
            </a:xfrm>
            <a:custGeom>
              <a:avLst/>
              <a:gdLst>
                <a:gd name="T0" fmla="*/ 135 w 170"/>
                <a:gd name="T1" fmla="*/ 59 h 157"/>
                <a:gd name="T2" fmla="*/ 132 w 170"/>
                <a:gd name="T3" fmla="*/ 55 h 157"/>
                <a:gd name="T4" fmla="*/ 125 w 170"/>
                <a:gd name="T5" fmla="*/ 22 h 157"/>
                <a:gd name="T6" fmla="*/ 91 w 170"/>
                <a:gd name="T7" fmla="*/ 3 h 157"/>
                <a:gd name="T8" fmla="*/ 93 w 170"/>
                <a:gd name="T9" fmla="*/ 6 h 157"/>
                <a:gd name="T10" fmla="*/ 116 w 170"/>
                <a:gd name="T11" fmla="*/ 40 h 157"/>
                <a:gd name="T12" fmla="*/ 83 w 170"/>
                <a:gd name="T13" fmla="*/ 41 h 157"/>
                <a:gd name="T14" fmla="*/ 51 w 170"/>
                <a:gd name="T15" fmla="*/ 33 h 157"/>
                <a:gd name="T16" fmla="*/ 76 w 170"/>
                <a:gd name="T17" fmla="*/ 5 h 157"/>
                <a:gd name="T18" fmla="*/ 76 w 170"/>
                <a:gd name="T19" fmla="*/ 0 h 157"/>
                <a:gd name="T20" fmla="*/ 35 w 170"/>
                <a:gd name="T21" fmla="*/ 49 h 157"/>
                <a:gd name="T22" fmla="*/ 35 w 170"/>
                <a:gd name="T23" fmla="*/ 59 h 157"/>
                <a:gd name="T24" fmla="*/ 28 w 170"/>
                <a:gd name="T25" fmla="*/ 62 h 157"/>
                <a:gd name="T26" fmla="*/ 6 w 170"/>
                <a:gd name="T27" fmla="*/ 123 h 157"/>
                <a:gd name="T28" fmla="*/ 10 w 170"/>
                <a:gd name="T29" fmla="*/ 119 h 157"/>
                <a:gd name="T30" fmla="*/ 13 w 170"/>
                <a:gd name="T31" fmla="*/ 95 h 157"/>
                <a:gd name="T32" fmla="*/ 39 w 170"/>
                <a:gd name="T33" fmla="*/ 85 h 157"/>
                <a:gd name="T34" fmla="*/ 60 w 170"/>
                <a:gd name="T35" fmla="*/ 137 h 157"/>
                <a:gd name="T36" fmla="*/ 19 w 170"/>
                <a:gd name="T37" fmla="*/ 134 h 157"/>
                <a:gd name="T38" fmla="*/ 16 w 170"/>
                <a:gd name="T39" fmla="*/ 133 h 157"/>
                <a:gd name="T40" fmla="*/ 65 w 170"/>
                <a:gd name="T41" fmla="*/ 152 h 157"/>
                <a:gd name="T42" fmla="*/ 83 w 170"/>
                <a:gd name="T43" fmla="*/ 142 h 157"/>
                <a:gd name="T44" fmla="*/ 86 w 170"/>
                <a:gd name="T45" fmla="*/ 143 h 157"/>
                <a:gd name="T46" fmla="*/ 122 w 170"/>
                <a:gd name="T47" fmla="*/ 153 h 157"/>
                <a:gd name="T48" fmla="*/ 150 w 170"/>
                <a:gd name="T49" fmla="*/ 133 h 157"/>
                <a:gd name="T50" fmla="*/ 143 w 170"/>
                <a:gd name="T51" fmla="*/ 137 h 157"/>
                <a:gd name="T52" fmla="*/ 98 w 170"/>
                <a:gd name="T53" fmla="*/ 126 h 157"/>
                <a:gd name="T54" fmla="*/ 127 w 170"/>
                <a:gd name="T55" fmla="*/ 78 h 157"/>
                <a:gd name="T56" fmla="*/ 157 w 170"/>
                <a:gd name="T57" fmla="*/ 119 h 157"/>
                <a:gd name="T58" fmla="*/ 162 w 170"/>
                <a:gd name="T59" fmla="*/ 123 h 157"/>
                <a:gd name="T60" fmla="*/ 73 w 170"/>
                <a:gd name="T61" fmla="*/ 115 h 157"/>
                <a:gd name="T62" fmla="*/ 52 w 170"/>
                <a:gd name="T63" fmla="*/ 80 h 157"/>
                <a:gd name="T64" fmla="*/ 67 w 170"/>
                <a:gd name="T65" fmla="*/ 92 h 157"/>
                <a:gd name="T66" fmla="*/ 70 w 170"/>
                <a:gd name="T67" fmla="*/ 96 h 157"/>
                <a:gd name="T68" fmla="*/ 62 w 170"/>
                <a:gd name="T69" fmla="*/ 61 h 157"/>
                <a:gd name="T70" fmla="*/ 104 w 170"/>
                <a:gd name="T71" fmla="*/ 61 h 157"/>
                <a:gd name="T72" fmla="*/ 62 w 170"/>
                <a:gd name="T73" fmla="*/ 61 h 157"/>
                <a:gd name="T74" fmla="*/ 94 w 170"/>
                <a:gd name="T75" fmla="*/ 104 h 157"/>
                <a:gd name="T76" fmla="*/ 100 w 170"/>
                <a:gd name="T77" fmla="*/ 91 h 157"/>
                <a:gd name="T78" fmla="*/ 110 w 170"/>
                <a:gd name="T79" fmla="*/ 82 h 157"/>
                <a:gd name="T80" fmla="*/ 115 w 170"/>
                <a:gd name="T81" fmla="*/ 8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0" h="157">
                  <a:moveTo>
                    <a:pt x="141" y="62"/>
                  </a:moveTo>
                  <a:cubicBezTo>
                    <a:pt x="139" y="61"/>
                    <a:pt x="137" y="60"/>
                    <a:pt x="135" y="59"/>
                  </a:cubicBezTo>
                  <a:cubicBezTo>
                    <a:pt x="133" y="59"/>
                    <a:pt x="132" y="59"/>
                    <a:pt x="131" y="58"/>
                  </a:cubicBezTo>
                  <a:cubicBezTo>
                    <a:pt x="131" y="57"/>
                    <a:pt x="132" y="56"/>
                    <a:pt x="132" y="55"/>
                  </a:cubicBezTo>
                  <a:cubicBezTo>
                    <a:pt x="132" y="50"/>
                    <a:pt x="132" y="46"/>
                    <a:pt x="132" y="42"/>
                  </a:cubicBezTo>
                  <a:cubicBezTo>
                    <a:pt x="131" y="35"/>
                    <a:pt x="129" y="28"/>
                    <a:pt x="125" y="22"/>
                  </a:cubicBezTo>
                  <a:cubicBezTo>
                    <a:pt x="117" y="10"/>
                    <a:pt x="105" y="2"/>
                    <a:pt x="91" y="0"/>
                  </a:cubicBezTo>
                  <a:cubicBezTo>
                    <a:pt x="91" y="3"/>
                    <a:pt x="91" y="3"/>
                    <a:pt x="91" y="3"/>
                  </a:cubicBezTo>
                  <a:cubicBezTo>
                    <a:pt x="91" y="5"/>
                    <a:pt x="91" y="5"/>
                    <a:pt x="91" y="5"/>
                  </a:cubicBezTo>
                  <a:cubicBezTo>
                    <a:pt x="91" y="6"/>
                    <a:pt x="93" y="6"/>
                    <a:pt x="93" y="6"/>
                  </a:cubicBezTo>
                  <a:cubicBezTo>
                    <a:pt x="98" y="8"/>
                    <a:pt x="103" y="10"/>
                    <a:pt x="106" y="14"/>
                  </a:cubicBezTo>
                  <a:cubicBezTo>
                    <a:pt x="113" y="21"/>
                    <a:pt x="117" y="31"/>
                    <a:pt x="116" y="40"/>
                  </a:cubicBezTo>
                  <a:cubicBezTo>
                    <a:pt x="115" y="44"/>
                    <a:pt x="114" y="48"/>
                    <a:pt x="112" y="52"/>
                  </a:cubicBezTo>
                  <a:cubicBezTo>
                    <a:pt x="104" y="45"/>
                    <a:pt x="94" y="41"/>
                    <a:pt x="83" y="41"/>
                  </a:cubicBezTo>
                  <a:cubicBezTo>
                    <a:pt x="72" y="41"/>
                    <a:pt x="62" y="45"/>
                    <a:pt x="55" y="51"/>
                  </a:cubicBezTo>
                  <a:cubicBezTo>
                    <a:pt x="52" y="46"/>
                    <a:pt x="51" y="39"/>
                    <a:pt x="51" y="33"/>
                  </a:cubicBezTo>
                  <a:cubicBezTo>
                    <a:pt x="52" y="25"/>
                    <a:pt x="57" y="17"/>
                    <a:pt x="63" y="12"/>
                  </a:cubicBezTo>
                  <a:cubicBezTo>
                    <a:pt x="66" y="9"/>
                    <a:pt x="71" y="7"/>
                    <a:pt x="76" y="5"/>
                  </a:cubicBezTo>
                  <a:cubicBezTo>
                    <a:pt x="77" y="5"/>
                    <a:pt x="76" y="4"/>
                    <a:pt x="76" y="3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58" y="2"/>
                    <a:pt x="42" y="16"/>
                    <a:pt x="37" y="34"/>
                  </a:cubicBezTo>
                  <a:cubicBezTo>
                    <a:pt x="35" y="39"/>
                    <a:pt x="35" y="44"/>
                    <a:pt x="35" y="49"/>
                  </a:cubicBezTo>
                  <a:cubicBezTo>
                    <a:pt x="35" y="52"/>
                    <a:pt x="35" y="55"/>
                    <a:pt x="36" y="58"/>
                  </a:cubicBezTo>
                  <a:cubicBezTo>
                    <a:pt x="36" y="59"/>
                    <a:pt x="36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cubicBezTo>
                    <a:pt x="31" y="61"/>
                    <a:pt x="29" y="61"/>
                    <a:pt x="28" y="62"/>
                  </a:cubicBezTo>
                  <a:cubicBezTo>
                    <a:pt x="19" y="67"/>
                    <a:pt x="12" y="74"/>
                    <a:pt x="8" y="83"/>
                  </a:cubicBezTo>
                  <a:cubicBezTo>
                    <a:pt x="1" y="95"/>
                    <a:pt x="0" y="110"/>
                    <a:pt x="6" y="123"/>
                  </a:cubicBezTo>
                  <a:cubicBezTo>
                    <a:pt x="7" y="122"/>
                    <a:pt x="8" y="121"/>
                    <a:pt x="10" y="121"/>
                  </a:cubicBezTo>
                  <a:cubicBezTo>
                    <a:pt x="11" y="120"/>
                    <a:pt x="10" y="120"/>
                    <a:pt x="10" y="119"/>
                  </a:cubicBezTo>
                  <a:cubicBezTo>
                    <a:pt x="9" y="117"/>
                    <a:pt x="9" y="114"/>
                    <a:pt x="9" y="112"/>
                  </a:cubicBezTo>
                  <a:cubicBezTo>
                    <a:pt x="9" y="106"/>
                    <a:pt x="10" y="100"/>
                    <a:pt x="13" y="95"/>
                  </a:cubicBezTo>
                  <a:cubicBezTo>
                    <a:pt x="19" y="85"/>
                    <a:pt x="29" y="79"/>
                    <a:pt x="40" y="79"/>
                  </a:cubicBezTo>
                  <a:cubicBezTo>
                    <a:pt x="39" y="81"/>
                    <a:pt x="39" y="83"/>
                    <a:pt x="39" y="85"/>
                  </a:cubicBezTo>
                  <a:cubicBezTo>
                    <a:pt x="39" y="104"/>
                    <a:pt x="52" y="121"/>
                    <a:pt x="69" y="126"/>
                  </a:cubicBezTo>
                  <a:cubicBezTo>
                    <a:pt x="67" y="131"/>
                    <a:pt x="64" y="134"/>
                    <a:pt x="60" y="137"/>
                  </a:cubicBezTo>
                  <a:cubicBezTo>
                    <a:pt x="52" y="143"/>
                    <a:pt x="41" y="144"/>
                    <a:pt x="32" y="142"/>
                  </a:cubicBezTo>
                  <a:cubicBezTo>
                    <a:pt x="27" y="140"/>
                    <a:pt x="23" y="138"/>
                    <a:pt x="19" y="134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17" y="133"/>
                    <a:pt x="16" y="133"/>
                    <a:pt x="16" y="133"/>
                  </a:cubicBezTo>
                  <a:cubicBezTo>
                    <a:pt x="15" y="134"/>
                    <a:pt x="14" y="135"/>
                    <a:pt x="13" y="135"/>
                  </a:cubicBezTo>
                  <a:cubicBezTo>
                    <a:pt x="25" y="151"/>
                    <a:pt x="46" y="157"/>
                    <a:pt x="65" y="152"/>
                  </a:cubicBezTo>
                  <a:cubicBezTo>
                    <a:pt x="70" y="150"/>
                    <a:pt x="75" y="148"/>
                    <a:pt x="79" y="144"/>
                  </a:cubicBezTo>
                  <a:cubicBezTo>
                    <a:pt x="81" y="144"/>
                    <a:pt x="82" y="143"/>
                    <a:pt x="83" y="142"/>
                  </a:cubicBezTo>
                  <a:cubicBezTo>
                    <a:pt x="83" y="141"/>
                    <a:pt x="83" y="141"/>
                    <a:pt x="84" y="141"/>
                  </a:cubicBezTo>
                  <a:cubicBezTo>
                    <a:pt x="85" y="142"/>
                    <a:pt x="85" y="142"/>
                    <a:pt x="86" y="143"/>
                  </a:cubicBezTo>
                  <a:cubicBezTo>
                    <a:pt x="88" y="145"/>
                    <a:pt x="91" y="146"/>
                    <a:pt x="94" y="148"/>
                  </a:cubicBezTo>
                  <a:cubicBezTo>
                    <a:pt x="102" y="152"/>
                    <a:pt x="112" y="154"/>
                    <a:pt x="122" y="153"/>
                  </a:cubicBezTo>
                  <a:cubicBezTo>
                    <a:pt x="135" y="151"/>
                    <a:pt x="147" y="145"/>
                    <a:pt x="154" y="135"/>
                  </a:cubicBezTo>
                  <a:cubicBezTo>
                    <a:pt x="153" y="134"/>
                    <a:pt x="152" y="133"/>
                    <a:pt x="150" y="133"/>
                  </a:cubicBezTo>
                  <a:cubicBezTo>
                    <a:pt x="149" y="132"/>
                    <a:pt x="149" y="133"/>
                    <a:pt x="148" y="134"/>
                  </a:cubicBezTo>
                  <a:cubicBezTo>
                    <a:pt x="147" y="135"/>
                    <a:pt x="145" y="136"/>
                    <a:pt x="143" y="137"/>
                  </a:cubicBezTo>
                  <a:cubicBezTo>
                    <a:pt x="135" y="143"/>
                    <a:pt x="125" y="144"/>
                    <a:pt x="115" y="141"/>
                  </a:cubicBezTo>
                  <a:cubicBezTo>
                    <a:pt x="108" y="138"/>
                    <a:pt x="102" y="133"/>
                    <a:pt x="98" y="126"/>
                  </a:cubicBezTo>
                  <a:cubicBezTo>
                    <a:pt x="115" y="120"/>
                    <a:pt x="127" y="104"/>
                    <a:pt x="127" y="85"/>
                  </a:cubicBezTo>
                  <a:cubicBezTo>
                    <a:pt x="127" y="82"/>
                    <a:pt x="127" y="80"/>
                    <a:pt x="127" y="78"/>
                  </a:cubicBezTo>
                  <a:cubicBezTo>
                    <a:pt x="141" y="78"/>
                    <a:pt x="154" y="89"/>
                    <a:pt x="158" y="104"/>
                  </a:cubicBezTo>
                  <a:cubicBezTo>
                    <a:pt x="159" y="109"/>
                    <a:pt x="158" y="114"/>
                    <a:pt x="157" y="119"/>
                  </a:cubicBezTo>
                  <a:cubicBezTo>
                    <a:pt x="157" y="120"/>
                    <a:pt x="158" y="120"/>
                    <a:pt x="159" y="121"/>
                  </a:cubicBezTo>
                  <a:cubicBezTo>
                    <a:pt x="160" y="121"/>
                    <a:pt x="161" y="122"/>
                    <a:pt x="162" y="123"/>
                  </a:cubicBezTo>
                  <a:cubicBezTo>
                    <a:pt x="170" y="100"/>
                    <a:pt x="161" y="74"/>
                    <a:pt x="141" y="62"/>
                  </a:cubicBezTo>
                  <a:close/>
                  <a:moveTo>
                    <a:pt x="73" y="115"/>
                  </a:moveTo>
                  <a:cubicBezTo>
                    <a:pt x="61" y="110"/>
                    <a:pt x="52" y="99"/>
                    <a:pt x="52" y="85"/>
                  </a:cubicBezTo>
                  <a:cubicBezTo>
                    <a:pt x="52" y="83"/>
                    <a:pt x="52" y="82"/>
                    <a:pt x="52" y="80"/>
                  </a:cubicBezTo>
                  <a:cubicBezTo>
                    <a:pt x="56" y="82"/>
                    <a:pt x="60" y="84"/>
                    <a:pt x="63" y="87"/>
                  </a:cubicBezTo>
                  <a:cubicBezTo>
                    <a:pt x="64" y="88"/>
                    <a:pt x="66" y="90"/>
                    <a:pt x="67" y="92"/>
                  </a:cubicBezTo>
                  <a:cubicBezTo>
                    <a:pt x="68" y="93"/>
                    <a:pt x="69" y="94"/>
                    <a:pt x="70" y="96"/>
                  </a:cubicBezTo>
                  <a:cubicBezTo>
                    <a:pt x="70" y="96"/>
                    <a:pt x="70" y="96"/>
                    <a:pt x="70" y="96"/>
                  </a:cubicBezTo>
                  <a:cubicBezTo>
                    <a:pt x="72" y="101"/>
                    <a:pt x="74" y="107"/>
                    <a:pt x="73" y="115"/>
                  </a:cubicBezTo>
                  <a:close/>
                  <a:moveTo>
                    <a:pt x="62" y="61"/>
                  </a:moveTo>
                  <a:cubicBezTo>
                    <a:pt x="68" y="56"/>
                    <a:pt x="75" y="53"/>
                    <a:pt x="83" y="53"/>
                  </a:cubicBezTo>
                  <a:cubicBezTo>
                    <a:pt x="91" y="53"/>
                    <a:pt x="99" y="56"/>
                    <a:pt x="104" y="61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0" y="65"/>
                    <a:pt x="82" y="76"/>
                    <a:pt x="62" y="61"/>
                  </a:cubicBezTo>
                  <a:close/>
                  <a:moveTo>
                    <a:pt x="94" y="114"/>
                  </a:moveTo>
                  <a:cubicBezTo>
                    <a:pt x="93" y="111"/>
                    <a:pt x="94" y="107"/>
                    <a:pt x="94" y="104"/>
                  </a:cubicBezTo>
                  <a:cubicBezTo>
                    <a:pt x="95" y="101"/>
                    <a:pt x="96" y="99"/>
                    <a:pt x="97" y="96"/>
                  </a:cubicBezTo>
                  <a:cubicBezTo>
                    <a:pt x="98" y="94"/>
                    <a:pt x="99" y="93"/>
                    <a:pt x="100" y="91"/>
                  </a:cubicBezTo>
                  <a:cubicBezTo>
                    <a:pt x="101" y="90"/>
                    <a:pt x="101" y="90"/>
                    <a:pt x="101" y="90"/>
                  </a:cubicBezTo>
                  <a:cubicBezTo>
                    <a:pt x="103" y="87"/>
                    <a:pt x="106" y="85"/>
                    <a:pt x="110" y="82"/>
                  </a:cubicBezTo>
                  <a:cubicBezTo>
                    <a:pt x="111" y="81"/>
                    <a:pt x="113" y="81"/>
                    <a:pt x="114" y="80"/>
                  </a:cubicBezTo>
                  <a:cubicBezTo>
                    <a:pt x="115" y="82"/>
                    <a:pt x="115" y="83"/>
                    <a:pt x="115" y="85"/>
                  </a:cubicBezTo>
                  <a:cubicBezTo>
                    <a:pt x="115" y="98"/>
                    <a:pt x="106" y="110"/>
                    <a:pt x="94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8261351" y="4070350"/>
            <a:ext cx="493713" cy="493713"/>
            <a:chOff x="8261351" y="4070350"/>
            <a:chExt cx="493713" cy="493713"/>
          </a:xfrm>
        </p:grpSpPr>
        <p:sp>
          <p:nvSpPr>
            <p:cNvPr id="525" name="Rectangle 398"/>
            <p:cNvSpPr>
              <a:spLocks noChangeArrowheads="1"/>
            </p:cNvSpPr>
            <p:nvPr/>
          </p:nvSpPr>
          <p:spPr bwMode="auto">
            <a:xfrm>
              <a:off x="8261351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Rectangle 399"/>
            <p:cNvSpPr>
              <a:spLocks noChangeArrowheads="1"/>
            </p:cNvSpPr>
            <p:nvPr/>
          </p:nvSpPr>
          <p:spPr bwMode="auto">
            <a:xfrm>
              <a:off x="8261351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400"/>
            <p:cNvSpPr>
              <a:spLocks noEditPoints="1"/>
            </p:cNvSpPr>
            <p:nvPr/>
          </p:nvSpPr>
          <p:spPr bwMode="auto">
            <a:xfrm>
              <a:off x="8348663" y="4225925"/>
              <a:ext cx="327025" cy="195263"/>
            </a:xfrm>
            <a:custGeom>
              <a:avLst/>
              <a:gdLst>
                <a:gd name="T0" fmla="*/ 825 w 825"/>
                <a:gd name="T1" fmla="*/ 428 h 495"/>
                <a:gd name="T2" fmla="*/ 824 w 825"/>
                <a:gd name="T3" fmla="*/ 409 h 495"/>
                <a:gd name="T4" fmla="*/ 412 w 825"/>
                <a:gd name="T5" fmla="*/ 0 h 495"/>
                <a:gd name="T6" fmla="*/ 0 w 825"/>
                <a:gd name="T7" fmla="*/ 409 h 495"/>
                <a:gd name="T8" fmla="*/ 0 w 825"/>
                <a:gd name="T9" fmla="*/ 428 h 495"/>
                <a:gd name="T10" fmla="*/ 327 w 825"/>
                <a:gd name="T11" fmla="*/ 428 h 495"/>
                <a:gd name="T12" fmla="*/ 412 w 825"/>
                <a:gd name="T13" fmla="*/ 495 h 495"/>
                <a:gd name="T14" fmla="*/ 497 w 825"/>
                <a:gd name="T15" fmla="*/ 428 h 495"/>
                <a:gd name="T16" fmla="*/ 825 w 825"/>
                <a:gd name="T17" fmla="*/ 428 h 495"/>
                <a:gd name="T18" fmla="*/ 124 w 825"/>
                <a:gd name="T19" fmla="*/ 176 h 495"/>
                <a:gd name="T20" fmla="*/ 173 w 825"/>
                <a:gd name="T21" fmla="*/ 215 h 495"/>
                <a:gd name="T22" fmla="*/ 197 w 825"/>
                <a:gd name="T23" fmla="*/ 185 h 495"/>
                <a:gd name="T24" fmla="*/ 151 w 825"/>
                <a:gd name="T25" fmla="*/ 147 h 495"/>
                <a:gd name="T26" fmla="*/ 393 w 825"/>
                <a:gd name="T27" fmla="*/ 40 h 495"/>
                <a:gd name="T28" fmla="*/ 394 w 825"/>
                <a:gd name="T29" fmla="*/ 98 h 495"/>
                <a:gd name="T30" fmla="*/ 432 w 825"/>
                <a:gd name="T31" fmla="*/ 98 h 495"/>
                <a:gd name="T32" fmla="*/ 432 w 825"/>
                <a:gd name="T33" fmla="*/ 40 h 495"/>
                <a:gd name="T34" fmla="*/ 676 w 825"/>
                <a:gd name="T35" fmla="*/ 149 h 495"/>
                <a:gd name="T36" fmla="*/ 632 w 825"/>
                <a:gd name="T37" fmla="*/ 185 h 495"/>
                <a:gd name="T38" fmla="*/ 656 w 825"/>
                <a:gd name="T39" fmla="*/ 215 h 495"/>
                <a:gd name="T40" fmla="*/ 702 w 825"/>
                <a:gd name="T41" fmla="*/ 178 h 495"/>
                <a:gd name="T42" fmla="*/ 785 w 825"/>
                <a:gd name="T43" fmla="*/ 389 h 495"/>
                <a:gd name="T44" fmla="*/ 497 w 825"/>
                <a:gd name="T45" fmla="*/ 389 h 495"/>
                <a:gd name="T46" fmla="*/ 465 w 825"/>
                <a:gd name="T47" fmla="*/ 340 h 495"/>
                <a:gd name="T48" fmla="*/ 562 w 825"/>
                <a:gd name="T49" fmla="*/ 149 h 495"/>
                <a:gd name="T50" fmla="*/ 528 w 825"/>
                <a:gd name="T51" fmla="*/ 131 h 495"/>
                <a:gd name="T52" fmla="*/ 429 w 825"/>
                <a:gd name="T53" fmla="*/ 325 h 495"/>
                <a:gd name="T54" fmla="*/ 412 w 825"/>
                <a:gd name="T55" fmla="*/ 323 h 495"/>
                <a:gd name="T56" fmla="*/ 328 w 825"/>
                <a:gd name="T57" fmla="*/ 389 h 495"/>
                <a:gd name="T58" fmla="*/ 40 w 825"/>
                <a:gd name="T59" fmla="*/ 389 h 495"/>
                <a:gd name="T60" fmla="*/ 124 w 825"/>
                <a:gd name="T61" fmla="*/ 176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5" h="495">
                  <a:moveTo>
                    <a:pt x="825" y="428"/>
                  </a:moveTo>
                  <a:cubicBezTo>
                    <a:pt x="824" y="409"/>
                    <a:pt x="824" y="409"/>
                    <a:pt x="824" y="409"/>
                  </a:cubicBezTo>
                  <a:cubicBezTo>
                    <a:pt x="822" y="184"/>
                    <a:pt x="637" y="0"/>
                    <a:pt x="412" y="0"/>
                  </a:cubicBezTo>
                  <a:cubicBezTo>
                    <a:pt x="187" y="0"/>
                    <a:pt x="3" y="184"/>
                    <a:pt x="0" y="409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327" y="428"/>
                    <a:pt x="327" y="428"/>
                    <a:pt x="327" y="428"/>
                  </a:cubicBezTo>
                  <a:cubicBezTo>
                    <a:pt x="336" y="467"/>
                    <a:pt x="371" y="495"/>
                    <a:pt x="412" y="495"/>
                  </a:cubicBezTo>
                  <a:cubicBezTo>
                    <a:pt x="454" y="495"/>
                    <a:pt x="489" y="467"/>
                    <a:pt x="497" y="428"/>
                  </a:cubicBezTo>
                  <a:cubicBezTo>
                    <a:pt x="825" y="428"/>
                    <a:pt x="825" y="428"/>
                    <a:pt x="825" y="428"/>
                  </a:cubicBezTo>
                  <a:moveTo>
                    <a:pt x="124" y="176"/>
                  </a:moveTo>
                  <a:cubicBezTo>
                    <a:pt x="173" y="215"/>
                    <a:pt x="173" y="215"/>
                    <a:pt x="173" y="215"/>
                  </a:cubicBezTo>
                  <a:cubicBezTo>
                    <a:pt x="197" y="185"/>
                    <a:pt x="197" y="185"/>
                    <a:pt x="197" y="185"/>
                  </a:cubicBezTo>
                  <a:cubicBezTo>
                    <a:pt x="151" y="147"/>
                    <a:pt x="151" y="147"/>
                    <a:pt x="151" y="147"/>
                  </a:cubicBezTo>
                  <a:cubicBezTo>
                    <a:pt x="214" y="85"/>
                    <a:pt x="299" y="45"/>
                    <a:pt x="393" y="40"/>
                  </a:cubicBezTo>
                  <a:cubicBezTo>
                    <a:pt x="394" y="98"/>
                    <a:pt x="394" y="98"/>
                    <a:pt x="394" y="98"/>
                  </a:cubicBezTo>
                  <a:cubicBezTo>
                    <a:pt x="432" y="98"/>
                    <a:pt x="432" y="98"/>
                    <a:pt x="432" y="98"/>
                  </a:cubicBezTo>
                  <a:cubicBezTo>
                    <a:pt x="432" y="40"/>
                    <a:pt x="432" y="40"/>
                    <a:pt x="432" y="40"/>
                  </a:cubicBezTo>
                  <a:cubicBezTo>
                    <a:pt x="527" y="45"/>
                    <a:pt x="613" y="86"/>
                    <a:pt x="676" y="149"/>
                  </a:cubicBezTo>
                  <a:cubicBezTo>
                    <a:pt x="632" y="185"/>
                    <a:pt x="632" y="185"/>
                    <a:pt x="632" y="185"/>
                  </a:cubicBezTo>
                  <a:cubicBezTo>
                    <a:pt x="656" y="215"/>
                    <a:pt x="656" y="215"/>
                    <a:pt x="656" y="215"/>
                  </a:cubicBezTo>
                  <a:cubicBezTo>
                    <a:pt x="702" y="178"/>
                    <a:pt x="702" y="178"/>
                    <a:pt x="702" y="178"/>
                  </a:cubicBezTo>
                  <a:cubicBezTo>
                    <a:pt x="750" y="237"/>
                    <a:pt x="780" y="310"/>
                    <a:pt x="785" y="389"/>
                  </a:cubicBezTo>
                  <a:cubicBezTo>
                    <a:pt x="497" y="389"/>
                    <a:pt x="497" y="389"/>
                    <a:pt x="497" y="389"/>
                  </a:cubicBezTo>
                  <a:cubicBezTo>
                    <a:pt x="493" y="369"/>
                    <a:pt x="481" y="352"/>
                    <a:pt x="465" y="340"/>
                  </a:cubicBezTo>
                  <a:cubicBezTo>
                    <a:pt x="562" y="149"/>
                    <a:pt x="562" y="149"/>
                    <a:pt x="562" y="149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429" y="325"/>
                    <a:pt x="429" y="325"/>
                    <a:pt x="429" y="325"/>
                  </a:cubicBezTo>
                  <a:cubicBezTo>
                    <a:pt x="424" y="324"/>
                    <a:pt x="418" y="323"/>
                    <a:pt x="412" y="323"/>
                  </a:cubicBezTo>
                  <a:cubicBezTo>
                    <a:pt x="371" y="323"/>
                    <a:pt x="337" y="351"/>
                    <a:pt x="328" y="389"/>
                  </a:cubicBezTo>
                  <a:cubicBezTo>
                    <a:pt x="40" y="389"/>
                    <a:pt x="40" y="389"/>
                    <a:pt x="40" y="389"/>
                  </a:cubicBezTo>
                  <a:cubicBezTo>
                    <a:pt x="45" y="309"/>
                    <a:pt x="76" y="235"/>
                    <a:pt x="124" y="1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401"/>
            <p:cNvSpPr>
              <a:spLocks/>
            </p:cNvSpPr>
            <p:nvPr/>
          </p:nvSpPr>
          <p:spPr bwMode="auto">
            <a:xfrm>
              <a:off x="8348663" y="4273550"/>
              <a:ext cx="406400" cy="290513"/>
            </a:xfrm>
            <a:custGeom>
              <a:avLst/>
              <a:gdLst>
                <a:gd name="T0" fmla="*/ 705 w 1025"/>
                <a:gd name="T1" fmla="*/ 0 h 730"/>
                <a:gd name="T2" fmla="*/ 705 w 1025"/>
                <a:gd name="T3" fmla="*/ 0 h 730"/>
                <a:gd name="T4" fmla="*/ 823 w 1025"/>
                <a:gd name="T5" fmla="*/ 251 h 730"/>
                <a:gd name="T6" fmla="*/ 823 w 1025"/>
                <a:gd name="T7" fmla="*/ 251 h 730"/>
                <a:gd name="T8" fmla="*/ 823 w 1025"/>
                <a:gd name="T9" fmla="*/ 252 h 730"/>
                <a:gd name="T10" fmla="*/ 823 w 1025"/>
                <a:gd name="T11" fmla="*/ 253 h 730"/>
                <a:gd name="T12" fmla="*/ 823 w 1025"/>
                <a:gd name="T13" fmla="*/ 253 h 730"/>
                <a:gd name="T14" fmla="*/ 823 w 1025"/>
                <a:gd name="T15" fmla="*/ 254 h 730"/>
                <a:gd name="T16" fmla="*/ 823 w 1025"/>
                <a:gd name="T17" fmla="*/ 254 h 730"/>
                <a:gd name="T18" fmla="*/ 823 w 1025"/>
                <a:gd name="T19" fmla="*/ 256 h 730"/>
                <a:gd name="T20" fmla="*/ 823 w 1025"/>
                <a:gd name="T21" fmla="*/ 256 h 730"/>
                <a:gd name="T22" fmla="*/ 824 w 1025"/>
                <a:gd name="T23" fmla="*/ 286 h 730"/>
                <a:gd name="T24" fmla="*/ 825 w 1025"/>
                <a:gd name="T25" fmla="*/ 305 h 730"/>
                <a:gd name="T26" fmla="*/ 825 w 1025"/>
                <a:gd name="T27" fmla="*/ 305 h 730"/>
                <a:gd name="T28" fmla="*/ 497 w 1025"/>
                <a:gd name="T29" fmla="*/ 305 h 730"/>
                <a:gd name="T30" fmla="*/ 412 w 1025"/>
                <a:gd name="T31" fmla="*/ 372 h 730"/>
                <a:gd name="T32" fmla="*/ 327 w 1025"/>
                <a:gd name="T33" fmla="*/ 305 h 730"/>
                <a:gd name="T34" fmla="*/ 0 w 1025"/>
                <a:gd name="T35" fmla="*/ 305 h 730"/>
                <a:gd name="T36" fmla="*/ 424 w 1025"/>
                <a:gd name="T37" fmla="*/ 730 h 730"/>
                <a:gd name="T38" fmla="*/ 1025 w 1025"/>
                <a:gd name="T39" fmla="*/ 730 h 730"/>
                <a:gd name="T40" fmla="*/ 1025 w 1025"/>
                <a:gd name="T41" fmla="*/ 322 h 730"/>
                <a:gd name="T42" fmla="*/ 705 w 1025"/>
                <a:gd name="T4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25" h="730">
                  <a:moveTo>
                    <a:pt x="705" y="0"/>
                  </a:moveTo>
                  <a:cubicBezTo>
                    <a:pt x="705" y="0"/>
                    <a:pt x="705" y="0"/>
                    <a:pt x="705" y="0"/>
                  </a:cubicBezTo>
                  <a:cubicBezTo>
                    <a:pt x="770" y="66"/>
                    <a:pt x="813" y="154"/>
                    <a:pt x="823" y="251"/>
                  </a:cubicBezTo>
                  <a:cubicBezTo>
                    <a:pt x="823" y="251"/>
                    <a:pt x="823" y="251"/>
                    <a:pt x="823" y="251"/>
                  </a:cubicBezTo>
                  <a:cubicBezTo>
                    <a:pt x="823" y="251"/>
                    <a:pt x="823" y="252"/>
                    <a:pt x="823" y="252"/>
                  </a:cubicBezTo>
                  <a:cubicBezTo>
                    <a:pt x="823" y="252"/>
                    <a:pt x="823" y="252"/>
                    <a:pt x="823" y="253"/>
                  </a:cubicBezTo>
                  <a:cubicBezTo>
                    <a:pt x="823" y="253"/>
                    <a:pt x="823" y="253"/>
                    <a:pt x="823" y="253"/>
                  </a:cubicBezTo>
                  <a:cubicBezTo>
                    <a:pt x="823" y="254"/>
                    <a:pt x="823" y="254"/>
                    <a:pt x="823" y="254"/>
                  </a:cubicBezTo>
                  <a:cubicBezTo>
                    <a:pt x="823" y="254"/>
                    <a:pt x="823" y="254"/>
                    <a:pt x="823" y="254"/>
                  </a:cubicBezTo>
                  <a:cubicBezTo>
                    <a:pt x="823" y="255"/>
                    <a:pt x="823" y="255"/>
                    <a:pt x="823" y="256"/>
                  </a:cubicBezTo>
                  <a:cubicBezTo>
                    <a:pt x="823" y="256"/>
                    <a:pt x="823" y="256"/>
                    <a:pt x="823" y="256"/>
                  </a:cubicBezTo>
                  <a:cubicBezTo>
                    <a:pt x="824" y="266"/>
                    <a:pt x="824" y="276"/>
                    <a:pt x="824" y="286"/>
                  </a:cubicBezTo>
                  <a:cubicBezTo>
                    <a:pt x="825" y="305"/>
                    <a:pt x="825" y="305"/>
                    <a:pt x="825" y="305"/>
                  </a:cubicBezTo>
                  <a:cubicBezTo>
                    <a:pt x="825" y="305"/>
                    <a:pt x="825" y="305"/>
                    <a:pt x="825" y="305"/>
                  </a:cubicBezTo>
                  <a:cubicBezTo>
                    <a:pt x="497" y="305"/>
                    <a:pt x="497" y="305"/>
                    <a:pt x="497" y="305"/>
                  </a:cubicBezTo>
                  <a:cubicBezTo>
                    <a:pt x="489" y="344"/>
                    <a:pt x="454" y="372"/>
                    <a:pt x="412" y="372"/>
                  </a:cubicBezTo>
                  <a:cubicBezTo>
                    <a:pt x="371" y="372"/>
                    <a:pt x="336" y="344"/>
                    <a:pt x="327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424" y="730"/>
                    <a:pt x="424" y="730"/>
                    <a:pt x="424" y="730"/>
                  </a:cubicBezTo>
                  <a:cubicBezTo>
                    <a:pt x="1025" y="730"/>
                    <a:pt x="1025" y="730"/>
                    <a:pt x="1025" y="730"/>
                  </a:cubicBezTo>
                  <a:cubicBezTo>
                    <a:pt x="1025" y="322"/>
                    <a:pt x="1025" y="322"/>
                    <a:pt x="1025" y="322"/>
                  </a:cubicBezTo>
                  <a:cubicBezTo>
                    <a:pt x="705" y="0"/>
                    <a:pt x="705" y="0"/>
                    <a:pt x="705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402"/>
            <p:cNvSpPr>
              <a:spLocks noEditPoints="1"/>
            </p:cNvSpPr>
            <p:nvPr/>
          </p:nvSpPr>
          <p:spPr bwMode="auto">
            <a:xfrm>
              <a:off x="8348663" y="4273550"/>
              <a:ext cx="327025" cy="147638"/>
            </a:xfrm>
            <a:custGeom>
              <a:avLst/>
              <a:gdLst>
                <a:gd name="T0" fmla="*/ 825 w 825"/>
                <a:gd name="T1" fmla="*/ 305 h 372"/>
                <a:gd name="T2" fmla="*/ 497 w 825"/>
                <a:gd name="T3" fmla="*/ 305 h 372"/>
                <a:gd name="T4" fmla="*/ 412 w 825"/>
                <a:gd name="T5" fmla="*/ 372 h 372"/>
                <a:gd name="T6" fmla="*/ 327 w 825"/>
                <a:gd name="T7" fmla="*/ 305 h 372"/>
                <a:gd name="T8" fmla="*/ 0 w 825"/>
                <a:gd name="T9" fmla="*/ 305 h 372"/>
                <a:gd name="T10" fmla="*/ 0 w 825"/>
                <a:gd name="T11" fmla="*/ 305 h 372"/>
                <a:gd name="T12" fmla="*/ 327 w 825"/>
                <a:gd name="T13" fmla="*/ 305 h 372"/>
                <a:gd name="T14" fmla="*/ 412 w 825"/>
                <a:gd name="T15" fmla="*/ 372 h 372"/>
                <a:gd name="T16" fmla="*/ 497 w 825"/>
                <a:gd name="T17" fmla="*/ 305 h 372"/>
                <a:gd name="T18" fmla="*/ 825 w 825"/>
                <a:gd name="T19" fmla="*/ 305 h 372"/>
                <a:gd name="T20" fmla="*/ 825 w 825"/>
                <a:gd name="T21" fmla="*/ 305 h 372"/>
                <a:gd name="T22" fmla="*/ 823 w 825"/>
                <a:gd name="T23" fmla="*/ 256 h 372"/>
                <a:gd name="T24" fmla="*/ 823 w 825"/>
                <a:gd name="T25" fmla="*/ 256 h 372"/>
                <a:gd name="T26" fmla="*/ 823 w 825"/>
                <a:gd name="T27" fmla="*/ 256 h 372"/>
                <a:gd name="T28" fmla="*/ 823 w 825"/>
                <a:gd name="T29" fmla="*/ 254 h 372"/>
                <a:gd name="T30" fmla="*/ 823 w 825"/>
                <a:gd name="T31" fmla="*/ 254 h 372"/>
                <a:gd name="T32" fmla="*/ 823 w 825"/>
                <a:gd name="T33" fmla="*/ 254 h 372"/>
                <a:gd name="T34" fmla="*/ 823 w 825"/>
                <a:gd name="T35" fmla="*/ 253 h 372"/>
                <a:gd name="T36" fmla="*/ 823 w 825"/>
                <a:gd name="T37" fmla="*/ 253 h 372"/>
                <a:gd name="T38" fmla="*/ 823 w 825"/>
                <a:gd name="T39" fmla="*/ 253 h 372"/>
                <a:gd name="T40" fmla="*/ 823 w 825"/>
                <a:gd name="T41" fmla="*/ 251 h 372"/>
                <a:gd name="T42" fmla="*/ 823 w 825"/>
                <a:gd name="T43" fmla="*/ 252 h 372"/>
                <a:gd name="T44" fmla="*/ 823 w 825"/>
                <a:gd name="T45" fmla="*/ 251 h 372"/>
                <a:gd name="T46" fmla="*/ 705 w 825"/>
                <a:gd name="T47" fmla="*/ 0 h 372"/>
                <a:gd name="T48" fmla="*/ 706 w 825"/>
                <a:gd name="T49" fmla="*/ 1 h 372"/>
                <a:gd name="T50" fmla="*/ 823 w 825"/>
                <a:gd name="T51" fmla="*/ 251 h 372"/>
                <a:gd name="T52" fmla="*/ 705 w 825"/>
                <a:gd name="T53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5" h="372">
                  <a:moveTo>
                    <a:pt x="825" y="305"/>
                  </a:moveTo>
                  <a:cubicBezTo>
                    <a:pt x="497" y="305"/>
                    <a:pt x="497" y="305"/>
                    <a:pt x="497" y="305"/>
                  </a:cubicBezTo>
                  <a:cubicBezTo>
                    <a:pt x="489" y="344"/>
                    <a:pt x="454" y="372"/>
                    <a:pt x="412" y="372"/>
                  </a:cubicBezTo>
                  <a:cubicBezTo>
                    <a:pt x="371" y="372"/>
                    <a:pt x="336" y="344"/>
                    <a:pt x="327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327" y="305"/>
                    <a:pt x="327" y="305"/>
                    <a:pt x="327" y="305"/>
                  </a:cubicBezTo>
                  <a:cubicBezTo>
                    <a:pt x="336" y="344"/>
                    <a:pt x="371" y="372"/>
                    <a:pt x="412" y="372"/>
                  </a:cubicBezTo>
                  <a:cubicBezTo>
                    <a:pt x="454" y="372"/>
                    <a:pt x="489" y="344"/>
                    <a:pt x="497" y="305"/>
                  </a:cubicBezTo>
                  <a:cubicBezTo>
                    <a:pt x="825" y="305"/>
                    <a:pt x="825" y="305"/>
                    <a:pt x="825" y="305"/>
                  </a:cubicBezTo>
                  <a:cubicBezTo>
                    <a:pt x="825" y="305"/>
                    <a:pt x="825" y="305"/>
                    <a:pt x="825" y="305"/>
                  </a:cubicBezTo>
                  <a:moveTo>
                    <a:pt x="823" y="256"/>
                  </a:moveTo>
                  <a:cubicBezTo>
                    <a:pt x="823" y="256"/>
                    <a:pt x="823" y="256"/>
                    <a:pt x="823" y="256"/>
                  </a:cubicBezTo>
                  <a:cubicBezTo>
                    <a:pt x="823" y="256"/>
                    <a:pt x="823" y="256"/>
                    <a:pt x="823" y="256"/>
                  </a:cubicBezTo>
                  <a:moveTo>
                    <a:pt x="823" y="254"/>
                  </a:moveTo>
                  <a:cubicBezTo>
                    <a:pt x="823" y="254"/>
                    <a:pt x="823" y="254"/>
                    <a:pt x="823" y="254"/>
                  </a:cubicBezTo>
                  <a:cubicBezTo>
                    <a:pt x="823" y="254"/>
                    <a:pt x="823" y="254"/>
                    <a:pt x="823" y="254"/>
                  </a:cubicBezTo>
                  <a:moveTo>
                    <a:pt x="823" y="253"/>
                  </a:moveTo>
                  <a:cubicBezTo>
                    <a:pt x="823" y="253"/>
                    <a:pt x="823" y="253"/>
                    <a:pt x="823" y="253"/>
                  </a:cubicBezTo>
                  <a:cubicBezTo>
                    <a:pt x="823" y="253"/>
                    <a:pt x="823" y="253"/>
                    <a:pt x="823" y="253"/>
                  </a:cubicBezTo>
                  <a:moveTo>
                    <a:pt x="823" y="251"/>
                  </a:moveTo>
                  <a:cubicBezTo>
                    <a:pt x="823" y="251"/>
                    <a:pt x="823" y="252"/>
                    <a:pt x="823" y="252"/>
                  </a:cubicBezTo>
                  <a:cubicBezTo>
                    <a:pt x="823" y="252"/>
                    <a:pt x="823" y="251"/>
                    <a:pt x="823" y="251"/>
                  </a:cubicBezTo>
                  <a:moveTo>
                    <a:pt x="705" y="0"/>
                  </a:moveTo>
                  <a:cubicBezTo>
                    <a:pt x="706" y="1"/>
                    <a:pt x="706" y="1"/>
                    <a:pt x="706" y="1"/>
                  </a:cubicBezTo>
                  <a:cubicBezTo>
                    <a:pt x="770" y="67"/>
                    <a:pt x="813" y="154"/>
                    <a:pt x="823" y="251"/>
                  </a:cubicBezTo>
                  <a:cubicBezTo>
                    <a:pt x="813" y="154"/>
                    <a:pt x="770" y="66"/>
                    <a:pt x="705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789113" y="4070350"/>
            <a:ext cx="493713" cy="493713"/>
            <a:chOff x="1789113" y="4070350"/>
            <a:chExt cx="493713" cy="493713"/>
          </a:xfrm>
        </p:grpSpPr>
        <p:sp>
          <p:nvSpPr>
            <p:cNvPr id="530" name="Rectangle 403"/>
            <p:cNvSpPr>
              <a:spLocks noChangeArrowheads="1"/>
            </p:cNvSpPr>
            <p:nvPr/>
          </p:nvSpPr>
          <p:spPr bwMode="auto">
            <a:xfrm>
              <a:off x="178911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Rectangle 404"/>
            <p:cNvSpPr>
              <a:spLocks noChangeArrowheads="1"/>
            </p:cNvSpPr>
            <p:nvPr/>
          </p:nvSpPr>
          <p:spPr bwMode="auto">
            <a:xfrm>
              <a:off x="178911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405"/>
            <p:cNvSpPr>
              <a:spLocks/>
            </p:cNvSpPr>
            <p:nvPr/>
          </p:nvSpPr>
          <p:spPr bwMode="auto">
            <a:xfrm>
              <a:off x="1885951" y="4219575"/>
              <a:ext cx="396875" cy="344488"/>
            </a:xfrm>
            <a:custGeom>
              <a:avLst/>
              <a:gdLst>
                <a:gd name="T0" fmla="*/ 189 w 250"/>
                <a:gd name="T1" fmla="*/ 0 h 217"/>
                <a:gd name="T2" fmla="*/ 189 w 250"/>
                <a:gd name="T3" fmla="*/ 126 h 217"/>
                <a:gd name="T4" fmla="*/ 0 w 250"/>
                <a:gd name="T5" fmla="*/ 126 h 217"/>
                <a:gd name="T6" fmla="*/ 90 w 250"/>
                <a:gd name="T7" fmla="*/ 217 h 217"/>
                <a:gd name="T8" fmla="*/ 250 w 250"/>
                <a:gd name="T9" fmla="*/ 217 h 217"/>
                <a:gd name="T10" fmla="*/ 250 w 250"/>
                <a:gd name="T11" fmla="*/ 61 h 217"/>
                <a:gd name="T12" fmla="*/ 189 w 250"/>
                <a:gd name="T1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0" h="217">
                  <a:moveTo>
                    <a:pt x="189" y="0"/>
                  </a:moveTo>
                  <a:lnTo>
                    <a:pt x="189" y="126"/>
                  </a:lnTo>
                  <a:lnTo>
                    <a:pt x="0" y="126"/>
                  </a:lnTo>
                  <a:lnTo>
                    <a:pt x="90" y="217"/>
                  </a:lnTo>
                  <a:lnTo>
                    <a:pt x="250" y="217"/>
                  </a:lnTo>
                  <a:lnTo>
                    <a:pt x="250" y="61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407"/>
            <p:cNvSpPr>
              <a:spLocks/>
            </p:cNvSpPr>
            <p:nvPr/>
          </p:nvSpPr>
          <p:spPr bwMode="auto">
            <a:xfrm>
              <a:off x="1885950" y="4219575"/>
              <a:ext cx="396875" cy="344488"/>
            </a:xfrm>
            <a:custGeom>
              <a:avLst/>
              <a:gdLst>
                <a:gd name="T0" fmla="*/ 189 w 250"/>
                <a:gd name="T1" fmla="*/ 0 h 217"/>
                <a:gd name="T2" fmla="*/ 189 w 250"/>
                <a:gd name="T3" fmla="*/ 126 h 217"/>
                <a:gd name="T4" fmla="*/ 0 w 250"/>
                <a:gd name="T5" fmla="*/ 126 h 217"/>
                <a:gd name="T6" fmla="*/ 90 w 250"/>
                <a:gd name="T7" fmla="*/ 217 h 217"/>
                <a:gd name="T8" fmla="*/ 250 w 250"/>
                <a:gd name="T9" fmla="*/ 217 h 217"/>
                <a:gd name="T10" fmla="*/ 250 w 250"/>
                <a:gd name="T11" fmla="*/ 61 h 217"/>
                <a:gd name="T12" fmla="*/ 189 w 250"/>
                <a:gd name="T13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0" h="217">
                  <a:moveTo>
                    <a:pt x="189" y="0"/>
                  </a:moveTo>
                  <a:lnTo>
                    <a:pt x="189" y="126"/>
                  </a:lnTo>
                  <a:lnTo>
                    <a:pt x="0" y="126"/>
                  </a:lnTo>
                  <a:lnTo>
                    <a:pt x="90" y="217"/>
                  </a:lnTo>
                  <a:lnTo>
                    <a:pt x="250" y="217"/>
                  </a:lnTo>
                  <a:lnTo>
                    <a:pt x="250" y="61"/>
                  </a:lnTo>
                  <a:lnTo>
                    <a:pt x="18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408"/>
            <p:cNvSpPr>
              <a:spLocks noEditPoints="1"/>
            </p:cNvSpPr>
            <p:nvPr/>
          </p:nvSpPr>
          <p:spPr bwMode="auto">
            <a:xfrm>
              <a:off x="1885950" y="4219575"/>
              <a:ext cx="300038" cy="200025"/>
            </a:xfrm>
            <a:custGeom>
              <a:avLst/>
              <a:gdLst>
                <a:gd name="T0" fmla="*/ 0 w 189"/>
                <a:gd name="T1" fmla="*/ 0 h 126"/>
                <a:gd name="T2" fmla="*/ 0 w 189"/>
                <a:gd name="T3" fmla="*/ 126 h 126"/>
                <a:gd name="T4" fmla="*/ 189 w 189"/>
                <a:gd name="T5" fmla="*/ 126 h 126"/>
                <a:gd name="T6" fmla="*/ 189 w 189"/>
                <a:gd name="T7" fmla="*/ 0 h 126"/>
                <a:gd name="T8" fmla="*/ 0 w 189"/>
                <a:gd name="T9" fmla="*/ 0 h 126"/>
                <a:gd name="T10" fmla="*/ 180 w 189"/>
                <a:gd name="T11" fmla="*/ 117 h 126"/>
                <a:gd name="T12" fmla="*/ 8 w 189"/>
                <a:gd name="T13" fmla="*/ 117 h 126"/>
                <a:gd name="T14" fmla="*/ 8 w 189"/>
                <a:gd name="T15" fmla="*/ 9 h 126"/>
                <a:gd name="T16" fmla="*/ 180 w 189"/>
                <a:gd name="T17" fmla="*/ 9 h 126"/>
                <a:gd name="T18" fmla="*/ 180 w 189"/>
                <a:gd name="T19" fmla="*/ 117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9" h="126">
                  <a:moveTo>
                    <a:pt x="0" y="0"/>
                  </a:moveTo>
                  <a:lnTo>
                    <a:pt x="0" y="126"/>
                  </a:lnTo>
                  <a:lnTo>
                    <a:pt x="189" y="126"/>
                  </a:lnTo>
                  <a:lnTo>
                    <a:pt x="189" y="0"/>
                  </a:lnTo>
                  <a:lnTo>
                    <a:pt x="0" y="0"/>
                  </a:lnTo>
                  <a:close/>
                  <a:moveTo>
                    <a:pt x="180" y="117"/>
                  </a:moveTo>
                  <a:lnTo>
                    <a:pt x="8" y="117"/>
                  </a:lnTo>
                  <a:lnTo>
                    <a:pt x="8" y="9"/>
                  </a:lnTo>
                  <a:lnTo>
                    <a:pt x="180" y="9"/>
                  </a:lnTo>
                  <a:lnTo>
                    <a:pt x="180" y="1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Rectangle 409"/>
            <p:cNvSpPr>
              <a:spLocks noChangeArrowheads="1"/>
            </p:cNvSpPr>
            <p:nvPr/>
          </p:nvSpPr>
          <p:spPr bwMode="auto">
            <a:xfrm>
              <a:off x="1920875" y="4260850"/>
              <a:ext cx="92075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Rectangle 410"/>
            <p:cNvSpPr>
              <a:spLocks noChangeArrowheads="1"/>
            </p:cNvSpPr>
            <p:nvPr/>
          </p:nvSpPr>
          <p:spPr bwMode="auto">
            <a:xfrm>
              <a:off x="1920875" y="4295775"/>
              <a:ext cx="92075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411"/>
            <p:cNvSpPr>
              <a:spLocks noChangeArrowheads="1"/>
            </p:cNvSpPr>
            <p:nvPr/>
          </p:nvSpPr>
          <p:spPr bwMode="auto">
            <a:xfrm>
              <a:off x="1920875" y="4330700"/>
              <a:ext cx="92075" cy="12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Rectangle 412"/>
            <p:cNvSpPr>
              <a:spLocks noChangeArrowheads="1"/>
            </p:cNvSpPr>
            <p:nvPr/>
          </p:nvSpPr>
          <p:spPr bwMode="auto">
            <a:xfrm>
              <a:off x="1920875" y="4364038"/>
              <a:ext cx="92075" cy="14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413"/>
            <p:cNvSpPr>
              <a:spLocks noEditPoints="1"/>
            </p:cNvSpPr>
            <p:nvPr/>
          </p:nvSpPr>
          <p:spPr bwMode="auto">
            <a:xfrm>
              <a:off x="2073275" y="4273550"/>
              <a:ext cx="61913" cy="92075"/>
            </a:xfrm>
            <a:custGeom>
              <a:avLst/>
              <a:gdLst>
                <a:gd name="T0" fmla="*/ 35 w 156"/>
                <a:gd name="T1" fmla="*/ 143 h 231"/>
                <a:gd name="T2" fmla="*/ 35 w 156"/>
                <a:gd name="T3" fmla="*/ 231 h 231"/>
                <a:gd name="T4" fmla="*/ 78 w 156"/>
                <a:gd name="T5" fmla="*/ 205 h 231"/>
                <a:gd name="T6" fmla="*/ 121 w 156"/>
                <a:gd name="T7" fmla="*/ 231 h 231"/>
                <a:gd name="T8" fmla="*/ 121 w 156"/>
                <a:gd name="T9" fmla="*/ 143 h 231"/>
                <a:gd name="T10" fmla="*/ 156 w 156"/>
                <a:gd name="T11" fmla="*/ 78 h 231"/>
                <a:gd name="T12" fmla="*/ 78 w 156"/>
                <a:gd name="T13" fmla="*/ 0 h 231"/>
                <a:gd name="T14" fmla="*/ 0 w 156"/>
                <a:gd name="T15" fmla="*/ 78 h 231"/>
                <a:gd name="T16" fmla="*/ 35 w 156"/>
                <a:gd name="T17" fmla="*/ 143 h 231"/>
                <a:gd name="T18" fmla="*/ 78 w 156"/>
                <a:gd name="T19" fmla="*/ 35 h 231"/>
                <a:gd name="T20" fmla="*/ 122 w 156"/>
                <a:gd name="T21" fmla="*/ 78 h 231"/>
                <a:gd name="T22" fmla="*/ 78 w 156"/>
                <a:gd name="T23" fmla="*/ 122 h 231"/>
                <a:gd name="T24" fmla="*/ 35 w 156"/>
                <a:gd name="T25" fmla="*/ 78 h 231"/>
                <a:gd name="T26" fmla="*/ 78 w 156"/>
                <a:gd name="T27" fmla="*/ 35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6" h="231">
                  <a:moveTo>
                    <a:pt x="35" y="143"/>
                  </a:moveTo>
                  <a:cubicBezTo>
                    <a:pt x="35" y="231"/>
                    <a:pt x="35" y="231"/>
                    <a:pt x="35" y="231"/>
                  </a:cubicBezTo>
                  <a:cubicBezTo>
                    <a:pt x="78" y="205"/>
                    <a:pt x="78" y="205"/>
                    <a:pt x="78" y="205"/>
                  </a:cubicBezTo>
                  <a:cubicBezTo>
                    <a:pt x="121" y="231"/>
                    <a:pt x="121" y="231"/>
                    <a:pt x="121" y="231"/>
                  </a:cubicBezTo>
                  <a:cubicBezTo>
                    <a:pt x="121" y="143"/>
                    <a:pt x="121" y="143"/>
                    <a:pt x="121" y="143"/>
                  </a:cubicBezTo>
                  <a:cubicBezTo>
                    <a:pt x="142" y="129"/>
                    <a:pt x="156" y="105"/>
                    <a:pt x="156" y="78"/>
                  </a:cubicBezTo>
                  <a:cubicBezTo>
                    <a:pt x="156" y="35"/>
                    <a:pt x="121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05"/>
                    <a:pt x="14" y="129"/>
                    <a:pt x="35" y="143"/>
                  </a:cubicBezTo>
                  <a:close/>
                  <a:moveTo>
                    <a:pt x="78" y="35"/>
                  </a:moveTo>
                  <a:cubicBezTo>
                    <a:pt x="102" y="35"/>
                    <a:pt x="122" y="54"/>
                    <a:pt x="122" y="78"/>
                  </a:cubicBezTo>
                  <a:cubicBezTo>
                    <a:pt x="122" y="102"/>
                    <a:pt x="102" y="122"/>
                    <a:pt x="78" y="122"/>
                  </a:cubicBezTo>
                  <a:cubicBezTo>
                    <a:pt x="54" y="122"/>
                    <a:pt x="35" y="102"/>
                    <a:pt x="35" y="78"/>
                  </a:cubicBezTo>
                  <a:cubicBezTo>
                    <a:pt x="35" y="54"/>
                    <a:pt x="54" y="35"/>
                    <a:pt x="78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414"/>
            <p:cNvSpPr>
              <a:spLocks noChangeArrowheads="1"/>
            </p:cNvSpPr>
            <p:nvPr/>
          </p:nvSpPr>
          <p:spPr bwMode="auto">
            <a:xfrm>
              <a:off x="2097088" y="4298950"/>
              <a:ext cx="12700" cy="12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2603500" y="4070350"/>
            <a:ext cx="493713" cy="493713"/>
            <a:chOff x="2603500" y="4070350"/>
            <a:chExt cx="493713" cy="493713"/>
          </a:xfrm>
        </p:grpSpPr>
        <p:sp>
          <p:nvSpPr>
            <p:cNvPr id="26" name="Rectangle 415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Rectangle 416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417"/>
            <p:cNvSpPr>
              <a:spLocks noEditPoints="1"/>
            </p:cNvSpPr>
            <p:nvPr/>
          </p:nvSpPr>
          <p:spPr bwMode="auto">
            <a:xfrm>
              <a:off x="2741613" y="4192588"/>
              <a:ext cx="215900" cy="261938"/>
            </a:xfrm>
            <a:custGeom>
              <a:avLst/>
              <a:gdLst>
                <a:gd name="T0" fmla="*/ 136 w 136"/>
                <a:gd name="T1" fmla="*/ 77 h 165"/>
                <a:gd name="T2" fmla="*/ 136 w 136"/>
                <a:gd name="T3" fmla="*/ 0 h 165"/>
                <a:gd name="T4" fmla="*/ 0 w 136"/>
                <a:gd name="T5" fmla="*/ 0 h 165"/>
                <a:gd name="T6" fmla="*/ 0 w 136"/>
                <a:gd name="T7" fmla="*/ 77 h 165"/>
                <a:gd name="T8" fmla="*/ 56 w 136"/>
                <a:gd name="T9" fmla="*/ 77 h 165"/>
                <a:gd name="T10" fmla="*/ 56 w 136"/>
                <a:gd name="T11" fmla="*/ 126 h 165"/>
                <a:gd name="T12" fmla="*/ 34 w 136"/>
                <a:gd name="T13" fmla="*/ 104 h 165"/>
                <a:gd name="T14" fmla="*/ 20 w 136"/>
                <a:gd name="T15" fmla="*/ 118 h 165"/>
                <a:gd name="T16" fmla="*/ 68 w 136"/>
                <a:gd name="T17" fmla="*/ 165 h 165"/>
                <a:gd name="T18" fmla="*/ 116 w 136"/>
                <a:gd name="T19" fmla="*/ 118 h 165"/>
                <a:gd name="T20" fmla="*/ 103 w 136"/>
                <a:gd name="T21" fmla="*/ 104 h 165"/>
                <a:gd name="T22" fmla="*/ 81 w 136"/>
                <a:gd name="T23" fmla="*/ 126 h 165"/>
                <a:gd name="T24" fmla="*/ 81 w 136"/>
                <a:gd name="T25" fmla="*/ 77 h 165"/>
                <a:gd name="T26" fmla="*/ 136 w 136"/>
                <a:gd name="T27" fmla="*/ 77 h 165"/>
                <a:gd name="T28" fmla="*/ 13 w 136"/>
                <a:gd name="T29" fmla="*/ 13 h 165"/>
                <a:gd name="T30" fmla="*/ 123 w 136"/>
                <a:gd name="T31" fmla="*/ 13 h 165"/>
                <a:gd name="T32" fmla="*/ 123 w 136"/>
                <a:gd name="T33" fmla="*/ 64 h 165"/>
                <a:gd name="T34" fmla="*/ 13 w 136"/>
                <a:gd name="T35" fmla="*/ 64 h 165"/>
                <a:gd name="T36" fmla="*/ 13 w 136"/>
                <a:gd name="T37" fmla="*/ 1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6" h="165">
                  <a:moveTo>
                    <a:pt x="136" y="77"/>
                  </a:moveTo>
                  <a:lnTo>
                    <a:pt x="136" y="0"/>
                  </a:lnTo>
                  <a:lnTo>
                    <a:pt x="0" y="0"/>
                  </a:lnTo>
                  <a:lnTo>
                    <a:pt x="0" y="77"/>
                  </a:lnTo>
                  <a:lnTo>
                    <a:pt x="56" y="77"/>
                  </a:lnTo>
                  <a:lnTo>
                    <a:pt x="56" y="126"/>
                  </a:lnTo>
                  <a:lnTo>
                    <a:pt x="34" y="104"/>
                  </a:lnTo>
                  <a:lnTo>
                    <a:pt x="20" y="118"/>
                  </a:lnTo>
                  <a:lnTo>
                    <a:pt x="68" y="165"/>
                  </a:lnTo>
                  <a:lnTo>
                    <a:pt x="116" y="118"/>
                  </a:lnTo>
                  <a:lnTo>
                    <a:pt x="103" y="104"/>
                  </a:lnTo>
                  <a:lnTo>
                    <a:pt x="81" y="126"/>
                  </a:lnTo>
                  <a:lnTo>
                    <a:pt x="81" y="77"/>
                  </a:lnTo>
                  <a:lnTo>
                    <a:pt x="136" y="77"/>
                  </a:lnTo>
                  <a:close/>
                  <a:moveTo>
                    <a:pt x="13" y="13"/>
                  </a:moveTo>
                  <a:lnTo>
                    <a:pt x="123" y="13"/>
                  </a:lnTo>
                  <a:lnTo>
                    <a:pt x="123" y="64"/>
                  </a:lnTo>
                  <a:lnTo>
                    <a:pt x="13" y="64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418"/>
            <p:cNvSpPr>
              <a:spLocks noEditPoints="1"/>
            </p:cNvSpPr>
            <p:nvPr/>
          </p:nvSpPr>
          <p:spPr bwMode="auto">
            <a:xfrm>
              <a:off x="2741613" y="4192588"/>
              <a:ext cx="215900" cy="261938"/>
            </a:xfrm>
            <a:custGeom>
              <a:avLst/>
              <a:gdLst>
                <a:gd name="T0" fmla="*/ 136 w 136"/>
                <a:gd name="T1" fmla="*/ 77 h 165"/>
                <a:gd name="T2" fmla="*/ 136 w 136"/>
                <a:gd name="T3" fmla="*/ 0 h 165"/>
                <a:gd name="T4" fmla="*/ 0 w 136"/>
                <a:gd name="T5" fmla="*/ 0 h 165"/>
                <a:gd name="T6" fmla="*/ 0 w 136"/>
                <a:gd name="T7" fmla="*/ 77 h 165"/>
                <a:gd name="T8" fmla="*/ 56 w 136"/>
                <a:gd name="T9" fmla="*/ 77 h 165"/>
                <a:gd name="T10" fmla="*/ 56 w 136"/>
                <a:gd name="T11" fmla="*/ 126 h 165"/>
                <a:gd name="T12" fmla="*/ 34 w 136"/>
                <a:gd name="T13" fmla="*/ 104 h 165"/>
                <a:gd name="T14" fmla="*/ 20 w 136"/>
                <a:gd name="T15" fmla="*/ 118 h 165"/>
                <a:gd name="T16" fmla="*/ 68 w 136"/>
                <a:gd name="T17" fmla="*/ 165 h 165"/>
                <a:gd name="T18" fmla="*/ 116 w 136"/>
                <a:gd name="T19" fmla="*/ 118 h 165"/>
                <a:gd name="T20" fmla="*/ 103 w 136"/>
                <a:gd name="T21" fmla="*/ 104 h 165"/>
                <a:gd name="T22" fmla="*/ 81 w 136"/>
                <a:gd name="T23" fmla="*/ 126 h 165"/>
                <a:gd name="T24" fmla="*/ 81 w 136"/>
                <a:gd name="T25" fmla="*/ 77 h 165"/>
                <a:gd name="T26" fmla="*/ 136 w 136"/>
                <a:gd name="T27" fmla="*/ 77 h 165"/>
                <a:gd name="T28" fmla="*/ 13 w 136"/>
                <a:gd name="T29" fmla="*/ 13 h 165"/>
                <a:gd name="T30" fmla="*/ 123 w 136"/>
                <a:gd name="T31" fmla="*/ 13 h 165"/>
                <a:gd name="T32" fmla="*/ 123 w 136"/>
                <a:gd name="T33" fmla="*/ 64 h 165"/>
                <a:gd name="T34" fmla="*/ 13 w 136"/>
                <a:gd name="T35" fmla="*/ 64 h 165"/>
                <a:gd name="T36" fmla="*/ 13 w 136"/>
                <a:gd name="T37" fmla="*/ 13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6" h="165">
                  <a:moveTo>
                    <a:pt x="136" y="77"/>
                  </a:moveTo>
                  <a:lnTo>
                    <a:pt x="136" y="0"/>
                  </a:lnTo>
                  <a:lnTo>
                    <a:pt x="0" y="0"/>
                  </a:lnTo>
                  <a:lnTo>
                    <a:pt x="0" y="77"/>
                  </a:lnTo>
                  <a:lnTo>
                    <a:pt x="56" y="77"/>
                  </a:lnTo>
                  <a:lnTo>
                    <a:pt x="56" y="126"/>
                  </a:lnTo>
                  <a:lnTo>
                    <a:pt x="34" y="104"/>
                  </a:lnTo>
                  <a:lnTo>
                    <a:pt x="20" y="118"/>
                  </a:lnTo>
                  <a:lnTo>
                    <a:pt x="68" y="165"/>
                  </a:lnTo>
                  <a:lnTo>
                    <a:pt x="116" y="118"/>
                  </a:lnTo>
                  <a:lnTo>
                    <a:pt x="103" y="104"/>
                  </a:lnTo>
                  <a:lnTo>
                    <a:pt x="81" y="126"/>
                  </a:lnTo>
                  <a:lnTo>
                    <a:pt x="81" y="77"/>
                  </a:lnTo>
                  <a:lnTo>
                    <a:pt x="136" y="77"/>
                  </a:lnTo>
                  <a:moveTo>
                    <a:pt x="13" y="13"/>
                  </a:moveTo>
                  <a:lnTo>
                    <a:pt x="123" y="13"/>
                  </a:lnTo>
                  <a:lnTo>
                    <a:pt x="123" y="64"/>
                  </a:lnTo>
                  <a:lnTo>
                    <a:pt x="13" y="64"/>
                  </a:lnTo>
                  <a:lnTo>
                    <a:pt x="13" y="1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419"/>
            <p:cNvSpPr>
              <a:spLocks noEditPoints="1"/>
            </p:cNvSpPr>
            <p:nvPr/>
          </p:nvSpPr>
          <p:spPr bwMode="auto">
            <a:xfrm>
              <a:off x="2814638" y="4230688"/>
              <a:ext cx="36513" cy="46038"/>
            </a:xfrm>
            <a:custGeom>
              <a:avLst/>
              <a:gdLst>
                <a:gd name="T0" fmla="*/ 75 w 93"/>
                <a:gd name="T1" fmla="*/ 53 h 117"/>
                <a:gd name="T2" fmla="*/ 81 w 93"/>
                <a:gd name="T3" fmla="*/ 35 h 117"/>
                <a:gd name="T4" fmla="*/ 69 w 93"/>
                <a:gd name="T5" fmla="*/ 8 h 117"/>
                <a:gd name="T6" fmla="*/ 34 w 93"/>
                <a:gd name="T7" fmla="*/ 0 h 117"/>
                <a:gd name="T8" fmla="*/ 0 w 93"/>
                <a:gd name="T9" fmla="*/ 0 h 117"/>
                <a:gd name="T10" fmla="*/ 0 w 93"/>
                <a:gd name="T11" fmla="*/ 117 h 117"/>
                <a:gd name="T12" fmla="*/ 25 w 93"/>
                <a:gd name="T13" fmla="*/ 117 h 117"/>
                <a:gd name="T14" fmla="*/ 25 w 93"/>
                <a:gd name="T15" fmla="*/ 72 h 117"/>
                <a:gd name="T16" fmla="*/ 38 w 93"/>
                <a:gd name="T17" fmla="*/ 72 h 117"/>
                <a:gd name="T18" fmla="*/ 66 w 93"/>
                <a:gd name="T19" fmla="*/ 117 h 117"/>
                <a:gd name="T20" fmla="*/ 93 w 93"/>
                <a:gd name="T21" fmla="*/ 117 h 117"/>
                <a:gd name="T22" fmla="*/ 59 w 93"/>
                <a:gd name="T23" fmla="*/ 66 h 117"/>
                <a:gd name="T24" fmla="*/ 75 w 93"/>
                <a:gd name="T25" fmla="*/ 53 h 117"/>
                <a:gd name="T26" fmla="*/ 50 w 93"/>
                <a:gd name="T27" fmla="*/ 48 h 117"/>
                <a:gd name="T28" fmla="*/ 33 w 93"/>
                <a:gd name="T29" fmla="*/ 51 h 117"/>
                <a:gd name="T30" fmla="*/ 25 w 93"/>
                <a:gd name="T31" fmla="*/ 51 h 117"/>
                <a:gd name="T32" fmla="*/ 25 w 93"/>
                <a:gd name="T33" fmla="*/ 20 h 117"/>
                <a:gd name="T34" fmla="*/ 32 w 93"/>
                <a:gd name="T35" fmla="*/ 20 h 117"/>
                <a:gd name="T36" fmla="*/ 50 w 93"/>
                <a:gd name="T37" fmla="*/ 23 h 117"/>
                <a:gd name="T38" fmla="*/ 56 w 93"/>
                <a:gd name="T39" fmla="*/ 35 h 117"/>
                <a:gd name="T40" fmla="*/ 50 w 93"/>
                <a:gd name="T41" fmla="*/ 48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17">
                  <a:moveTo>
                    <a:pt x="75" y="53"/>
                  </a:moveTo>
                  <a:cubicBezTo>
                    <a:pt x="79" y="48"/>
                    <a:pt x="81" y="41"/>
                    <a:pt x="81" y="35"/>
                  </a:cubicBezTo>
                  <a:cubicBezTo>
                    <a:pt x="81" y="23"/>
                    <a:pt x="77" y="14"/>
                    <a:pt x="69" y="8"/>
                  </a:cubicBezTo>
                  <a:cubicBezTo>
                    <a:pt x="62" y="2"/>
                    <a:pt x="50" y="0"/>
                    <a:pt x="3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25" y="117"/>
                    <a:pt x="25" y="117"/>
                    <a:pt x="25" y="117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38" y="72"/>
                    <a:pt x="38" y="72"/>
                    <a:pt x="38" y="72"/>
                  </a:cubicBezTo>
                  <a:cubicBezTo>
                    <a:pt x="66" y="117"/>
                    <a:pt x="66" y="117"/>
                    <a:pt x="66" y="117"/>
                  </a:cubicBezTo>
                  <a:cubicBezTo>
                    <a:pt x="93" y="117"/>
                    <a:pt x="93" y="117"/>
                    <a:pt x="93" y="117"/>
                  </a:cubicBezTo>
                  <a:cubicBezTo>
                    <a:pt x="88" y="109"/>
                    <a:pt x="77" y="92"/>
                    <a:pt x="59" y="66"/>
                  </a:cubicBezTo>
                  <a:cubicBezTo>
                    <a:pt x="66" y="63"/>
                    <a:pt x="71" y="58"/>
                    <a:pt x="75" y="53"/>
                  </a:cubicBezTo>
                  <a:close/>
                  <a:moveTo>
                    <a:pt x="50" y="48"/>
                  </a:moveTo>
                  <a:cubicBezTo>
                    <a:pt x="46" y="50"/>
                    <a:pt x="41" y="51"/>
                    <a:pt x="33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32" y="20"/>
                    <a:pt x="32" y="20"/>
                    <a:pt x="32" y="20"/>
                  </a:cubicBezTo>
                  <a:cubicBezTo>
                    <a:pt x="40" y="20"/>
                    <a:pt x="46" y="21"/>
                    <a:pt x="50" y="23"/>
                  </a:cubicBezTo>
                  <a:cubicBezTo>
                    <a:pt x="54" y="26"/>
                    <a:pt x="56" y="30"/>
                    <a:pt x="56" y="35"/>
                  </a:cubicBezTo>
                  <a:cubicBezTo>
                    <a:pt x="56" y="41"/>
                    <a:pt x="54" y="45"/>
                    <a:pt x="50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420"/>
            <p:cNvSpPr>
              <a:spLocks/>
            </p:cNvSpPr>
            <p:nvPr/>
          </p:nvSpPr>
          <p:spPr bwMode="auto">
            <a:xfrm>
              <a:off x="2779713" y="4230688"/>
              <a:ext cx="26988" cy="46038"/>
            </a:xfrm>
            <a:custGeom>
              <a:avLst/>
              <a:gdLst>
                <a:gd name="T0" fmla="*/ 0 w 17"/>
                <a:gd name="T1" fmla="*/ 29 h 29"/>
                <a:gd name="T2" fmla="*/ 6 w 17"/>
                <a:gd name="T3" fmla="*/ 29 h 29"/>
                <a:gd name="T4" fmla="*/ 6 w 17"/>
                <a:gd name="T5" fmla="*/ 18 h 29"/>
                <a:gd name="T6" fmla="*/ 16 w 17"/>
                <a:gd name="T7" fmla="*/ 18 h 29"/>
                <a:gd name="T8" fmla="*/ 16 w 17"/>
                <a:gd name="T9" fmla="*/ 13 h 29"/>
                <a:gd name="T10" fmla="*/ 6 w 17"/>
                <a:gd name="T11" fmla="*/ 13 h 29"/>
                <a:gd name="T12" fmla="*/ 6 w 17"/>
                <a:gd name="T13" fmla="*/ 5 h 29"/>
                <a:gd name="T14" fmla="*/ 17 w 17"/>
                <a:gd name="T15" fmla="*/ 5 h 29"/>
                <a:gd name="T16" fmla="*/ 17 w 17"/>
                <a:gd name="T17" fmla="*/ 0 h 29"/>
                <a:gd name="T18" fmla="*/ 0 w 17"/>
                <a:gd name="T19" fmla="*/ 0 h 29"/>
                <a:gd name="T20" fmla="*/ 0 w 17"/>
                <a:gd name="T21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29">
                  <a:moveTo>
                    <a:pt x="0" y="29"/>
                  </a:moveTo>
                  <a:lnTo>
                    <a:pt x="6" y="29"/>
                  </a:lnTo>
                  <a:lnTo>
                    <a:pt x="6" y="18"/>
                  </a:lnTo>
                  <a:lnTo>
                    <a:pt x="16" y="18"/>
                  </a:lnTo>
                  <a:lnTo>
                    <a:pt x="16" y="13"/>
                  </a:lnTo>
                  <a:lnTo>
                    <a:pt x="6" y="13"/>
                  </a:lnTo>
                  <a:lnTo>
                    <a:pt x="6" y="5"/>
                  </a:lnTo>
                  <a:lnTo>
                    <a:pt x="17" y="5"/>
                  </a:lnTo>
                  <a:lnTo>
                    <a:pt x="17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421"/>
            <p:cNvSpPr>
              <a:spLocks/>
            </p:cNvSpPr>
            <p:nvPr/>
          </p:nvSpPr>
          <p:spPr bwMode="auto">
            <a:xfrm>
              <a:off x="2857500" y="4230688"/>
              <a:ext cx="25400" cy="46038"/>
            </a:xfrm>
            <a:custGeom>
              <a:avLst/>
              <a:gdLst>
                <a:gd name="T0" fmla="*/ 0 w 16"/>
                <a:gd name="T1" fmla="*/ 29 h 29"/>
                <a:gd name="T2" fmla="*/ 16 w 16"/>
                <a:gd name="T3" fmla="*/ 29 h 29"/>
                <a:gd name="T4" fmla="*/ 16 w 16"/>
                <a:gd name="T5" fmla="*/ 24 h 29"/>
                <a:gd name="T6" fmla="*/ 6 w 16"/>
                <a:gd name="T7" fmla="*/ 24 h 29"/>
                <a:gd name="T8" fmla="*/ 6 w 16"/>
                <a:gd name="T9" fmla="*/ 17 h 29"/>
                <a:gd name="T10" fmla="*/ 16 w 16"/>
                <a:gd name="T11" fmla="*/ 17 h 29"/>
                <a:gd name="T12" fmla="*/ 16 w 16"/>
                <a:gd name="T13" fmla="*/ 12 h 29"/>
                <a:gd name="T14" fmla="*/ 6 w 16"/>
                <a:gd name="T15" fmla="*/ 12 h 29"/>
                <a:gd name="T16" fmla="*/ 6 w 16"/>
                <a:gd name="T17" fmla="*/ 5 h 29"/>
                <a:gd name="T18" fmla="*/ 16 w 16"/>
                <a:gd name="T19" fmla="*/ 5 h 29"/>
                <a:gd name="T20" fmla="*/ 16 w 16"/>
                <a:gd name="T21" fmla="*/ 0 h 29"/>
                <a:gd name="T22" fmla="*/ 0 w 16"/>
                <a:gd name="T23" fmla="*/ 0 h 29"/>
                <a:gd name="T24" fmla="*/ 0 w 16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9">
                  <a:moveTo>
                    <a:pt x="0" y="29"/>
                  </a:moveTo>
                  <a:lnTo>
                    <a:pt x="16" y="29"/>
                  </a:lnTo>
                  <a:lnTo>
                    <a:pt x="16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422"/>
            <p:cNvSpPr>
              <a:spLocks/>
            </p:cNvSpPr>
            <p:nvPr/>
          </p:nvSpPr>
          <p:spPr bwMode="auto">
            <a:xfrm>
              <a:off x="2894013" y="4230688"/>
              <a:ext cx="25400" cy="46038"/>
            </a:xfrm>
            <a:custGeom>
              <a:avLst/>
              <a:gdLst>
                <a:gd name="T0" fmla="*/ 0 w 16"/>
                <a:gd name="T1" fmla="*/ 29 h 29"/>
                <a:gd name="T2" fmla="*/ 16 w 16"/>
                <a:gd name="T3" fmla="*/ 29 h 29"/>
                <a:gd name="T4" fmla="*/ 16 w 16"/>
                <a:gd name="T5" fmla="*/ 24 h 29"/>
                <a:gd name="T6" fmla="*/ 6 w 16"/>
                <a:gd name="T7" fmla="*/ 24 h 29"/>
                <a:gd name="T8" fmla="*/ 6 w 16"/>
                <a:gd name="T9" fmla="*/ 17 h 29"/>
                <a:gd name="T10" fmla="*/ 15 w 16"/>
                <a:gd name="T11" fmla="*/ 17 h 29"/>
                <a:gd name="T12" fmla="*/ 15 w 16"/>
                <a:gd name="T13" fmla="*/ 12 h 29"/>
                <a:gd name="T14" fmla="*/ 6 w 16"/>
                <a:gd name="T15" fmla="*/ 12 h 29"/>
                <a:gd name="T16" fmla="*/ 6 w 16"/>
                <a:gd name="T17" fmla="*/ 5 h 29"/>
                <a:gd name="T18" fmla="*/ 16 w 16"/>
                <a:gd name="T19" fmla="*/ 5 h 29"/>
                <a:gd name="T20" fmla="*/ 16 w 16"/>
                <a:gd name="T21" fmla="*/ 0 h 29"/>
                <a:gd name="T22" fmla="*/ 0 w 16"/>
                <a:gd name="T23" fmla="*/ 0 h 29"/>
                <a:gd name="T24" fmla="*/ 0 w 16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29">
                  <a:moveTo>
                    <a:pt x="0" y="29"/>
                  </a:moveTo>
                  <a:lnTo>
                    <a:pt x="16" y="29"/>
                  </a:lnTo>
                  <a:lnTo>
                    <a:pt x="16" y="24"/>
                  </a:lnTo>
                  <a:lnTo>
                    <a:pt x="6" y="24"/>
                  </a:lnTo>
                  <a:lnTo>
                    <a:pt x="6" y="17"/>
                  </a:lnTo>
                  <a:lnTo>
                    <a:pt x="15" y="17"/>
                  </a:lnTo>
                  <a:lnTo>
                    <a:pt x="15" y="12"/>
                  </a:lnTo>
                  <a:lnTo>
                    <a:pt x="6" y="12"/>
                  </a:lnTo>
                  <a:lnTo>
                    <a:pt x="6" y="5"/>
                  </a:lnTo>
                  <a:lnTo>
                    <a:pt x="16" y="5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423"/>
            <p:cNvSpPr>
              <a:spLocks/>
            </p:cNvSpPr>
            <p:nvPr/>
          </p:nvSpPr>
          <p:spPr bwMode="auto">
            <a:xfrm>
              <a:off x="3097213" y="4333875"/>
              <a:ext cx="0" cy="230188"/>
            </a:xfrm>
            <a:custGeom>
              <a:avLst/>
              <a:gdLst>
                <a:gd name="T0" fmla="*/ 0 h 145"/>
                <a:gd name="T1" fmla="*/ 145 h 145"/>
                <a:gd name="T2" fmla="*/ 0 h 145"/>
                <a:gd name="T3" fmla="*/ 0 h 14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45">
                  <a:moveTo>
                    <a:pt x="0" y="0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424"/>
            <p:cNvSpPr>
              <a:spLocks/>
            </p:cNvSpPr>
            <p:nvPr/>
          </p:nvSpPr>
          <p:spPr bwMode="auto">
            <a:xfrm>
              <a:off x="3097213" y="4333875"/>
              <a:ext cx="0" cy="230188"/>
            </a:xfrm>
            <a:custGeom>
              <a:avLst/>
              <a:gdLst>
                <a:gd name="T0" fmla="*/ 0 h 145"/>
                <a:gd name="T1" fmla="*/ 145 h 145"/>
                <a:gd name="T2" fmla="*/ 0 h 145"/>
                <a:gd name="T3" fmla="*/ 0 h 14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45">
                  <a:moveTo>
                    <a:pt x="0" y="0"/>
                  </a:moveTo>
                  <a:lnTo>
                    <a:pt x="0" y="145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425"/>
            <p:cNvSpPr>
              <a:spLocks/>
            </p:cNvSpPr>
            <p:nvPr/>
          </p:nvSpPr>
          <p:spPr bwMode="auto">
            <a:xfrm>
              <a:off x="2849563" y="4192588"/>
              <a:ext cx="247650" cy="371475"/>
            </a:xfrm>
            <a:custGeom>
              <a:avLst/>
              <a:gdLst>
                <a:gd name="T0" fmla="*/ 68 w 156"/>
                <a:gd name="T1" fmla="*/ 0 h 234"/>
                <a:gd name="T2" fmla="*/ 68 w 156"/>
                <a:gd name="T3" fmla="*/ 77 h 234"/>
                <a:gd name="T4" fmla="*/ 68 w 156"/>
                <a:gd name="T5" fmla="*/ 77 h 234"/>
                <a:gd name="T6" fmla="*/ 13 w 156"/>
                <a:gd name="T7" fmla="*/ 77 h 234"/>
                <a:gd name="T8" fmla="*/ 13 w 156"/>
                <a:gd name="T9" fmla="*/ 126 h 234"/>
                <a:gd name="T10" fmla="*/ 35 w 156"/>
                <a:gd name="T11" fmla="*/ 104 h 234"/>
                <a:gd name="T12" fmla="*/ 48 w 156"/>
                <a:gd name="T13" fmla="*/ 118 h 234"/>
                <a:gd name="T14" fmla="*/ 48 w 156"/>
                <a:gd name="T15" fmla="*/ 118 h 234"/>
                <a:gd name="T16" fmla="*/ 48 w 156"/>
                <a:gd name="T17" fmla="*/ 118 h 234"/>
                <a:gd name="T18" fmla="*/ 0 w 156"/>
                <a:gd name="T19" fmla="*/ 165 h 234"/>
                <a:gd name="T20" fmla="*/ 68 w 156"/>
                <a:gd name="T21" fmla="*/ 234 h 234"/>
                <a:gd name="T22" fmla="*/ 156 w 156"/>
                <a:gd name="T23" fmla="*/ 234 h 234"/>
                <a:gd name="T24" fmla="*/ 156 w 156"/>
                <a:gd name="T25" fmla="*/ 89 h 234"/>
                <a:gd name="T26" fmla="*/ 68 w 156"/>
                <a:gd name="T27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6" h="234">
                  <a:moveTo>
                    <a:pt x="68" y="0"/>
                  </a:moveTo>
                  <a:lnTo>
                    <a:pt x="68" y="77"/>
                  </a:lnTo>
                  <a:lnTo>
                    <a:pt x="68" y="77"/>
                  </a:lnTo>
                  <a:lnTo>
                    <a:pt x="13" y="77"/>
                  </a:lnTo>
                  <a:lnTo>
                    <a:pt x="13" y="126"/>
                  </a:lnTo>
                  <a:lnTo>
                    <a:pt x="35" y="104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0" y="165"/>
                  </a:lnTo>
                  <a:lnTo>
                    <a:pt x="68" y="234"/>
                  </a:lnTo>
                  <a:lnTo>
                    <a:pt x="156" y="234"/>
                  </a:lnTo>
                  <a:lnTo>
                    <a:pt x="156" y="89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426"/>
            <p:cNvSpPr>
              <a:spLocks/>
            </p:cNvSpPr>
            <p:nvPr/>
          </p:nvSpPr>
          <p:spPr bwMode="auto">
            <a:xfrm>
              <a:off x="2849563" y="4192588"/>
              <a:ext cx="247650" cy="371475"/>
            </a:xfrm>
            <a:custGeom>
              <a:avLst/>
              <a:gdLst>
                <a:gd name="T0" fmla="*/ 68 w 156"/>
                <a:gd name="T1" fmla="*/ 0 h 234"/>
                <a:gd name="T2" fmla="*/ 68 w 156"/>
                <a:gd name="T3" fmla="*/ 77 h 234"/>
                <a:gd name="T4" fmla="*/ 68 w 156"/>
                <a:gd name="T5" fmla="*/ 77 h 234"/>
                <a:gd name="T6" fmla="*/ 13 w 156"/>
                <a:gd name="T7" fmla="*/ 77 h 234"/>
                <a:gd name="T8" fmla="*/ 13 w 156"/>
                <a:gd name="T9" fmla="*/ 126 h 234"/>
                <a:gd name="T10" fmla="*/ 35 w 156"/>
                <a:gd name="T11" fmla="*/ 104 h 234"/>
                <a:gd name="T12" fmla="*/ 48 w 156"/>
                <a:gd name="T13" fmla="*/ 118 h 234"/>
                <a:gd name="T14" fmla="*/ 48 w 156"/>
                <a:gd name="T15" fmla="*/ 118 h 234"/>
                <a:gd name="T16" fmla="*/ 48 w 156"/>
                <a:gd name="T17" fmla="*/ 118 h 234"/>
                <a:gd name="T18" fmla="*/ 0 w 156"/>
                <a:gd name="T19" fmla="*/ 165 h 234"/>
                <a:gd name="T20" fmla="*/ 68 w 156"/>
                <a:gd name="T21" fmla="*/ 234 h 234"/>
                <a:gd name="T22" fmla="*/ 156 w 156"/>
                <a:gd name="T23" fmla="*/ 234 h 234"/>
                <a:gd name="T24" fmla="*/ 156 w 156"/>
                <a:gd name="T25" fmla="*/ 89 h 234"/>
                <a:gd name="T26" fmla="*/ 68 w 156"/>
                <a:gd name="T27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6" h="234">
                  <a:moveTo>
                    <a:pt x="68" y="0"/>
                  </a:moveTo>
                  <a:lnTo>
                    <a:pt x="68" y="77"/>
                  </a:lnTo>
                  <a:lnTo>
                    <a:pt x="68" y="77"/>
                  </a:lnTo>
                  <a:lnTo>
                    <a:pt x="13" y="77"/>
                  </a:lnTo>
                  <a:lnTo>
                    <a:pt x="13" y="126"/>
                  </a:lnTo>
                  <a:lnTo>
                    <a:pt x="35" y="104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0" y="165"/>
                  </a:lnTo>
                  <a:lnTo>
                    <a:pt x="68" y="234"/>
                  </a:lnTo>
                  <a:lnTo>
                    <a:pt x="156" y="234"/>
                  </a:lnTo>
                  <a:lnTo>
                    <a:pt x="156" y="89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427"/>
            <p:cNvSpPr>
              <a:spLocks noEditPoints="1"/>
            </p:cNvSpPr>
            <p:nvPr/>
          </p:nvSpPr>
          <p:spPr bwMode="auto">
            <a:xfrm>
              <a:off x="2849563" y="4314825"/>
              <a:ext cx="107950" cy="139700"/>
            </a:xfrm>
            <a:custGeom>
              <a:avLst/>
              <a:gdLst>
                <a:gd name="T0" fmla="*/ 48 w 68"/>
                <a:gd name="T1" fmla="*/ 41 h 88"/>
                <a:gd name="T2" fmla="*/ 0 w 68"/>
                <a:gd name="T3" fmla="*/ 88 h 88"/>
                <a:gd name="T4" fmla="*/ 0 w 68"/>
                <a:gd name="T5" fmla="*/ 88 h 88"/>
                <a:gd name="T6" fmla="*/ 48 w 68"/>
                <a:gd name="T7" fmla="*/ 41 h 88"/>
                <a:gd name="T8" fmla="*/ 48 w 68"/>
                <a:gd name="T9" fmla="*/ 41 h 88"/>
                <a:gd name="T10" fmla="*/ 68 w 68"/>
                <a:gd name="T11" fmla="*/ 0 h 88"/>
                <a:gd name="T12" fmla="*/ 13 w 68"/>
                <a:gd name="T13" fmla="*/ 0 h 88"/>
                <a:gd name="T14" fmla="*/ 13 w 68"/>
                <a:gd name="T15" fmla="*/ 0 h 88"/>
                <a:gd name="T16" fmla="*/ 68 w 68"/>
                <a:gd name="T17" fmla="*/ 0 h 88"/>
                <a:gd name="T18" fmla="*/ 68 w 68"/>
                <a:gd name="T1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88">
                  <a:moveTo>
                    <a:pt x="48" y="41"/>
                  </a:moveTo>
                  <a:lnTo>
                    <a:pt x="0" y="88"/>
                  </a:lnTo>
                  <a:lnTo>
                    <a:pt x="0" y="88"/>
                  </a:lnTo>
                  <a:lnTo>
                    <a:pt x="48" y="41"/>
                  </a:lnTo>
                  <a:lnTo>
                    <a:pt x="48" y="41"/>
                  </a:lnTo>
                  <a:close/>
                  <a:moveTo>
                    <a:pt x="68" y="0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68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428"/>
            <p:cNvSpPr>
              <a:spLocks noEditPoints="1"/>
            </p:cNvSpPr>
            <p:nvPr/>
          </p:nvSpPr>
          <p:spPr bwMode="auto">
            <a:xfrm>
              <a:off x="2849563" y="4314825"/>
              <a:ext cx="107950" cy="139700"/>
            </a:xfrm>
            <a:custGeom>
              <a:avLst/>
              <a:gdLst>
                <a:gd name="T0" fmla="*/ 48 w 68"/>
                <a:gd name="T1" fmla="*/ 41 h 88"/>
                <a:gd name="T2" fmla="*/ 0 w 68"/>
                <a:gd name="T3" fmla="*/ 88 h 88"/>
                <a:gd name="T4" fmla="*/ 0 w 68"/>
                <a:gd name="T5" fmla="*/ 88 h 88"/>
                <a:gd name="T6" fmla="*/ 48 w 68"/>
                <a:gd name="T7" fmla="*/ 41 h 88"/>
                <a:gd name="T8" fmla="*/ 48 w 68"/>
                <a:gd name="T9" fmla="*/ 41 h 88"/>
                <a:gd name="T10" fmla="*/ 68 w 68"/>
                <a:gd name="T11" fmla="*/ 0 h 88"/>
                <a:gd name="T12" fmla="*/ 13 w 68"/>
                <a:gd name="T13" fmla="*/ 0 h 88"/>
                <a:gd name="T14" fmla="*/ 13 w 68"/>
                <a:gd name="T15" fmla="*/ 0 h 88"/>
                <a:gd name="T16" fmla="*/ 68 w 68"/>
                <a:gd name="T17" fmla="*/ 0 h 88"/>
                <a:gd name="T18" fmla="*/ 68 w 68"/>
                <a:gd name="T1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" h="88">
                  <a:moveTo>
                    <a:pt x="48" y="41"/>
                  </a:moveTo>
                  <a:lnTo>
                    <a:pt x="0" y="88"/>
                  </a:lnTo>
                  <a:lnTo>
                    <a:pt x="0" y="88"/>
                  </a:lnTo>
                  <a:lnTo>
                    <a:pt x="48" y="41"/>
                  </a:lnTo>
                  <a:lnTo>
                    <a:pt x="48" y="41"/>
                  </a:lnTo>
                  <a:moveTo>
                    <a:pt x="68" y="0"/>
                  </a:moveTo>
                  <a:lnTo>
                    <a:pt x="13" y="0"/>
                  </a:lnTo>
                  <a:lnTo>
                    <a:pt x="13" y="0"/>
                  </a:lnTo>
                  <a:lnTo>
                    <a:pt x="68" y="0"/>
                  </a:lnTo>
                  <a:lnTo>
                    <a:pt x="6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413125" y="4070350"/>
            <a:ext cx="492125" cy="493713"/>
            <a:chOff x="3413125" y="4070350"/>
            <a:chExt cx="492125" cy="493713"/>
          </a:xfrm>
        </p:grpSpPr>
        <p:sp>
          <p:nvSpPr>
            <p:cNvPr id="296" name="Rectangle 429"/>
            <p:cNvSpPr>
              <a:spLocks noChangeArrowheads="1"/>
            </p:cNvSpPr>
            <p:nvPr/>
          </p:nvSpPr>
          <p:spPr bwMode="auto">
            <a:xfrm>
              <a:off x="3413125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Rectangle 430"/>
            <p:cNvSpPr>
              <a:spLocks noChangeArrowheads="1"/>
            </p:cNvSpPr>
            <p:nvPr/>
          </p:nvSpPr>
          <p:spPr bwMode="auto">
            <a:xfrm>
              <a:off x="3413125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431"/>
            <p:cNvSpPr>
              <a:spLocks noEditPoints="1"/>
            </p:cNvSpPr>
            <p:nvPr/>
          </p:nvSpPr>
          <p:spPr bwMode="auto">
            <a:xfrm>
              <a:off x="3503613" y="4170363"/>
              <a:ext cx="307975" cy="307975"/>
            </a:xfrm>
            <a:custGeom>
              <a:avLst/>
              <a:gdLst>
                <a:gd name="T0" fmla="*/ 387 w 775"/>
                <a:gd name="T1" fmla="*/ 0 h 775"/>
                <a:gd name="T2" fmla="*/ 0 w 775"/>
                <a:gd name="T3" fmla="*/ 387 h 775"/>
                <a:gd name="T4" fmla="*/ 387 w 775"/>
                <a:gd name="T5" fmla="*/ 775 h 775"/>
                <a:gd name="T6" fmla="*/ 775 w 775"/>
                <a:gd name="T7" fmla="*/ 387 h 775"/>
                <a:gd name="T8" fmla="*/ 387 w 775"/>
                <a:gd name="T9" fmla="*/ 0 h 775"/>
                <a:gd name="T10" fmla="*/ 370 w 775"/>
                <a:gd name="T11" fmla="*/ 740 h 775"/>
                <a:gd name="T12" fmla="*/ 35 w 775"/>
                <a:gd name="T13" fmla="*/ 405 h 775"/>
                <a:gd name="T14" fmla="*/ 370 w 775"/>
                <a:gd name="T15" fmla="*/ 405 h 775"/>
                <a:gd name="T16" fmla="*/ 370 w 775"/>
                <a:gd name="T17" fmla="*/ 740 h 775"/>
                <a:gd name="T18" fmla="*/ 370 w 775"/>
                <a:gd name="T19" fmla="*/ 370 h 775"/>
                <a:gd name="T20" fmla="*/ 35 w 775"/>
                <a:gd name="T21" fmla="*/ 370 h 775"/>
                <a:gd name="T22" fmla="*/ 370 w 775"/>
                <a:gd name="T23" fmla="*/ 35 h 775"/>
                <a:gd name="T24" fmla="*/ 370 w 775"/>
                <a:gd name="T25" fmla="*/ 370 h 775"/>
                <a:gd name="T26" fmla="*/ 405 w 775"/>
                <a:gd name="T27" fmla="*/ 35 h 775"/>
                <a:gd name="T28" fmla="*/ 740 w 775"/>
                <a:gd name="T29" fmla="*/ 370 h 775"/>
                <a:gd name="T30" fmla="*/ 687 w 775"/>
                <a:gd name="T31" fmla="*/ 370 h 775"/>
                <a:gd name="T32" fmla="*/ 503 w 775"/>
                <a:gd name="T33" fmla="*/ 162 h 775"/>
                <a:gd name="T34" fmla="*/ 511 w 775"/>
                <a:gd name="T35" fmla="*/ 176 h 775"/>
                <a:gd name="T36" fmla="*/ 442 w 775"/>
                <a:gd name="T37" fmla="*/ 276 h 775"/>
                <a:gd name="T38" fmla="*/ 464 w 775"/>
                <a:gd name="T39" fmla="*/ 301 h 775"/>
                <a:gd name="T40" fmla="*/ 534 w 775"/>
                <a:gd name="T41" fmla="*/ 256 h 775"/>
                <a:gd name="T42" fmla="*/ 516 w 775"/>
                <a:gd name="T43" fmla="*/ 370 h 775"/>
                <a:gd name="T44" fmla="*/ 405 w 775"/>
                <a:gd name="T45" fmla="*/ 370 h 775"/>
                <a:gd name="T46" fmla="*/ 405 w 775"/>
                <a:gd name="T47" fmla="*/ 35 h 775"/>
                <a:gd name="T48" fmla="*/ 405 w 775"/>
                <a:gd name="T49" fmla="*/ 740 h 775"/>
                <a:gd name="T50" fmla="*/ 405 w 775"/>
                <a:gd name="T51" fmla="*/ 405 h 775"/>
                <a:gd name="T52" fmla="*/ 740 w 775"/>
                <a:gd name="T53" fmla="*/ 405 h 775"/>
                <a:gd name="T54" fmla="*/ 405 w 775"/>
                <a:gd name="T55" fmla="*/ 74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75" h="775">
                  <a:moveTo>
                    <a:pt x="387" y="0"/>
                  </a:moveTo>
                  <a:cubicBezTo>
                    <a:pt x="174" y="0"/>
                    <a:pt x="0" y="174"/>
                    <a:pt x="0" y="387"/>
                  </a:cubicBezTo>
                  <a:cubicBezTo>
                    <a:pt x="0" y="601"/>
                    <a:pt x="174" y="775"/>
                    <a:pt x="387" y="775"/>
                  </a:cubicBezTo>
                  <a:cubicBezTo>
                    <a:pt x="601" y="775"/>
                    <a:pt x="775" y="601"/>
                    <a:pt x="775" y="387"/>
                  </a:cubicBezTo>
                  <a:cubicBezTo>
                    <a:pt x="775" y="174"/>
                    <a:pt x="601" y="0"/>
                    <a:pt x="387" y="0"/>
                  </a:cubicBezTo>
                  <a:moveTo>
                    <a:pt x="370" y="740"/>
                  </a:moveTo>
                  <a:cubicBezTo>
                    <a:pt x="189" y="731"/>
                    <a:pt x="44" y="585"/>
                    <a:pt x="35" y="405"/>
                  </a:cubicBezTo>
                  <a:cubicBezTo>
                    <a:pt x="370" y="405"/>
                    <a:pt x="370" y="405"/>
                    <a:pt x="370" y="405"/>
                  </a:cubicBezTo>
                  <a:cubicBezTo>
                    <a:pt x="370" y="740"/>
                    <a:pt x="370" y="740"/>
                    <a:pt x="370" y="740"/>
                  </a:cubicBezTo>
                  <a:moveTo>
                    <a:pt x="370" y="370"/>
                  </a:moveTo>
                  <a:cubicBezTo>
                    <a:pt x="35" y="370"/>
                    <a:pt x="35" y="370"/>
                    <a:pt x="35" y="370"/>
                  </a:cubicBezTo>
                  <a:cubicBezTo>
                    <a:pt x="44" y="189"/>
                    <a:pt x="189" y="44"/>
                    <a:pt x="370" y="35"/>
                  </a:cubicBezTo>
                  <a:cubicBezTo>
                    <a:pt x="370" y="370"/>
                    <a:pt x="370" y="370"/>
                    <a:pt x="370" y="370"/>
                  </a:cubicBezTo>
                  <a:moveTo>
                    <a:pt x="405" y="35"/>
                  </a:moveTo>
                  <a:cubicBezTo>
                    <a:pt x="585" y="44"/>
                    <a:pt x="731" y="189"/>
                    <a:pt x="740" y="370"/>
                  </a:cubicBezTo>
                  <a:cubicBezTo>
                    <a:pt x="687" y="370"/>
                    <a:pt x="687" y="370"/>
                    <a:pt x="687" y="370"/>
                  </a:cubicBezTo>
                  <a:cubicBezTo>
                    <a:pt x="646" y="126"/>
                    <a:pt x="503" y="162"/>
                    <a:pt x="503" y="162"/>
                  </a:cubicBezTo>
                  <a:cubicBezTo>
                    <a:pt x="511" y="176"/>
                    <a:pt x="511" y="176"/>
                    <a:pt x="511" y="176"/>
                  </a:cubicBezTo>
                  <a:cubicBezTo>
                    <a:pt x="442" y="276"/>
                    <a:pt x="442" y="276"/>
                    <a:pt x="442" y="276"/>
                  </a:cubicBezTo>
                  <a:cubicBezTo>
                    <a:pt x="464" y="301"/>
                    <a:pt x="464" y="301"/>
                    <a:pt x="464" y="301"/>
                  </a:cubicBezTo>
                  <a:cubicBezTo>
                    <a:pt x="534" y="256"/>
                    <a:pt x="534" y="256"/>
                    <a:pt x="534" y="256"/>
                  </a:cubicBezTo>
                  <a:cubicBezTo>
                    <a:pt x="516" y="370"/>
                    <a:pt x="516" y="370"/>
                    <a:pt x="516" y="370"/>
                  </a:cubicBezTo>
                  <a:cubicBezTo>
                    <a:pt x="405" y="370"/>
                    <a:pt x="405" y="370"/>
                    <a:pt x="405" y="370"/>
                  </a:cubicBezTo>
                  <a:cubicBezTo>
                    <a:pt x="405" y="35"/>
                    <a:pt x="405" y="35"/>
                    <a:pt x="405" y="35"/>
                  </a:cubicBezTo>
                  <a:moveTo>
                    <a:pt x="405" y="740"/>
                  </a:moveTo>
                  <a:cubicBezTo>
                    <a:pt x="405" y="405"/>
                    <a:pt x="405" y="405"/>
                    <a:pt x="405" y="405"/>
                  </a:cubicBezTo>
                  <a:cubicBezTo>
                    <a:pt x="740" y="405"/>
                    <a:pt x="740" y="405"/>
                    <a:pt x="740" y="405"/>
                  </a:cubicBezTo>
                  <a:cubicBezTo>
                    <a:pt x="731" y="585"/>
                    <a:pt x="585" y="731"/>
                    <a:pt x="405" y="7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432"/>
            <p:cNvSpPr>
              <a:spLocks noEditPoints="1"/>
            </p:cNvSpPr>
            <p:nvPr/>
          </p:nvSpPr>
          <p:spPr bwMode="auto">
            <a:xfrm>
              <a:off x="3686175" y="4346575"/>
              <a:ext cx="74613" cy="69850"/>
            </a:xfrm>
            <a:custGeom>
              <a:avLst/>
              <a:gdLst>
                <a:gd name="T0" fmla="*/ 10 w 190"/>
                <a:gd name="T1" fmla="*/ 134 h 177"/>
                <a:gd name="T2" fmla="*/ 14 w 190"/>
                <a:gd name="T3" fmla="*/ 107 h 177"/>
                <a:gd name="T4" fmla="*/ 43 w 190"/>
                <a:gd name="T5" fmla="*/ 96 h 177"/>
                <a:gd name="T6" fmla="*/ 66 w 190"/>
                <a:gd name="T7" fmla="*/ 154 h 177"/>
                <a:gd name="T8" fmla="*/ 21 w 190"/>
                <a:gd name="T9" fmla="*/ 151 h 177"/>
                <a:gd name="T10" fmla="*/ 17 w 190"/>
                <a:gd name="T11" fmla="*/ 150 h 177"/>
                <a:gd name="T12" fmla="*/ 72 w 190"/>
                <a:gd name="T13" fmla="*/ 171 h 177"/>
                <a:gd name="T14" fmla="*/ 92 w 190"/>
                <a:gd name="T15" fmla="*/ 160 h 177"/>
                <a:gd name="T16" fmla="*/ 96 w 190"/>
                <a:gd name="T17" fmla="*/ 161 h 177"/>
                <a:gd name="T18" fmla="*/ 136 w 190"/>
                <a:gd name="T19" fmla="*/ 172 h 177"/>
                <a:gd name="T20" fmla="*/ 168 w 190"/>
                <a:gd name="T21" fmla="*/ 149 h 177"/>
                <a:gd name="T22" fmla="*/ 160 w 190"/>
                <a:gd name="T23" fmla="*/ 155 h 177"/>
                <a:gd name="T24" fmla="*/ 109 w 190"/>
                <a:gd name="T25" fmla="*/ 142 h 177"/>
                <a:gd name="T26" fmla="*/ 141 w 190"/>
                <a:gd name="T27" fmla="*/ 88 h 177"/>
                <a:gd name="T28" fmla="*/ 175 w 190"/>
                <a:gd name="T29" fmla="*/ 134 h 177"/>
                <a:gd name="T30" fmla="*/ 180 w 190"/>
                <a:gd name="T31" fmla="*/ 138 h 177"/>
                <a:gd name="T32" fmla="*/ 150 w 190"/>
                <a:gd name="T33" fmla="*/ 67 h 177"/>
                <a:gd name="T34" fmla="*/ 147 w 190"/>
                <a:gd name="T35" fmla="*/ 62 h 177"/>
                <a:gd name="T36" fmla="*/ 139 w 190"/>
                <a:gd name="T37" fmla="*/ 25 h 177"/>
                <a:gd name="T38" fmla="*/ 101 w 190"/>
                <a:gd name="T39" fmla="*/ 4 h 177"/>
                <a:gd name="T40" fmla="*/ 104 w 190"/>
                <a:gd name="T41" fmla="*/ 7 h 177"/>
                <a:gd name="T42" fmla="*/ 129 w 190"/>
                <a:gd name="T43" fmla="*/ 46 h 177"/>
                <a:gd name="T44" fmla="*/ 93 w 190"/>
                <a:gd name="T45" fmla="*/ 46 h 177"/>
                <a:gd name="T46" fmla="*/ 57 w 190"/>
                <a:gd name="T47" fmla="*/ 37 h 177"/>
                <a:gd name="T48" fmla="*/ 84 w 190"/>
                <a:gd name="T49" fmla="*/ 7 h 177"/>
                <a:gd name="T50" fmla="*/ 85 w 190"/>
                <a:gd name="T51" fmla="*/ 0 h 177"/>
                <a:gd name="T52" fmla="*/ 38 w 190"/>
                <a:gd name="T53" fmla="*/ 55 h 177"/>
                <a:gd name="T54" fmla="*/ 38 w 190"/>
                <a:gd name="T55" fmla="*/ 67 h 177"/>
                <a:gd name="T56" fmla="*/ 30 w 190"/>
                <a:gd name="T57" fmla="*/ 70 h 177"/>
                <a:gd name="T58" fmla="*/ 5 w 190"/>
                <a:gd name="T59" fmla="*/ 138 h 177"/>
                <a:gd name="T60" fmla="*/ 128 w 190"/>
                <a:gd name="T61" fmla="*/ 90 h 177"/>
                <a:gd name="T62" fmla="*/ 105 w 190"/>
                <a:gd name="T63" fmla="*/ 129 h 177"/>
                <a:gd name="T64" fmla="*/ 108 w 190"/>
                <a:gd name="T65" fmla="*/ 108 h 177"/>
                <a:gd name="T66" fmla="*/ 113 w 190"/>
                <a:gd name="T67" fmla="*/ 101 h 177"/>
                <a:gd name="T68" fmla="*/ 128 w 190"/>
                <a:gd name="T69" fmla="*/ 90 h 177"/>
                <a:gd name="T70" fmla="*/ 116 w 190"/>
                <a:gd name="T71" fmla="*/ 69 h 177"/>
                <a:gd name="T72" fmla="*/ 69 w 190"/>
                <a:gd name="T73" fmla="*/ 69 h 177"/>
                <a:gd name="T74" fmla="*/ 57 w 190"/>
                <a:gd name="T75" fmla="*/ 91 h 177"/>
                <a:gd name="T76" fmla="*/ 75 w 190"/>
                <a:gd name="T77" fmla="*/ 103 h 177"/>
                <a:gd name="T78" fmla="*/ 78 w 190"/>
                <a:gd name="T79" fmla="*/ 108 h 177"/>
                <a:gd name="T80" fmla="*/ 57 w 190"/>
                <a:gd name="T81" fmla="*/ 9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177">
                  <a:moveTo>
                    <a:pt x="10" y="136"/>
                  </a:moveTo>
                  <a:cubicBezTo>
                    <a:pt x="11" y="135"/>
                    <a:pt x="11" y="135"/>
                    <a:pt x="10" y="134"/>
                  </a:cubicBezTo>
                  <a:cubicBezTo>
                    <a:pt x="10" y="131"/>
                    <a:pt x="9" y="129"/>
                    <a:pt x="9" y="126"/>
                  </a:cubicBezTo>
                  <a:cubicBezTo>
                    <a:pt x="9" y="120"/>
                    <a:pt x="11" y="113"/>
                    <a:pt x="14" y="107"/>
                  </a:cubicBezTo>
                  <a:cubicBezTo>
                    <a:pt x="20" y="95"/>
                    <a:pt x="32" y="89"/>
                    <a:pt x="44" y="89"/>
                  </a:cubicBezTo>
                  <a:cubicBezTo>
                    <a:pt x="43" y="91"/>
                    <a:pt x="43" y="93"/>
                    <a:pt x="43" y="96"/>
                  </a:cubicBezTo>
                  <a:cubicBezTo>
                    <a:pt x="43" y="117"/>
                    <a:pt x="57" y="136"/>
                    <a:pt x="77" y="142"/>
                  </a:cubicBezTo>
                  <a:cubicBezTo>
                    <a:pt x="74" y="147"/>
                    <a:pt x="71" y="151"/>
                    <a:pt x="66" y="154"/>
                  </a:cubicBezTo>
                  <a:cubicBezTo>
                    <a:pt x="57" y="161"/>
                    <a:pt x="46" y="162"/>
                    <a:pt x="35" y="159"/>
                  </a:cubicBezTo>
                  <a:cubicBezTo>
                    <a:pt x="30" y="158"/>
                    <a:pt x="25" y="155"/>
                    <a:pt x="21" y="151"/>
                  </a:cubicBezTo>
                  <a:cubicBezTo>
                    <a:pt x="19" y="149"/>
                    <a:pt x="19" y="149"/>
                    <a:pt x="19" y="149"/>
                  </a:cubicBezTo>
                  <a:cubicBezTo>
                    <a:pt x="18" y="150"/>
                    <a:pt x="18" y="150"/>
                    <a:pt x="17" y="150"/>
                  </a:cubicBezTo>
                  <a:cubicBezTo>
                    <a:pt x="16" y="151"/>
                    <a:pt x="15" y="152"/>
                    <a:pt x="13" y="152"/>
                  </a:cubicBezTo>
                  <a:cubicBezTo>
                    <a:pt x="27" y="170"/>
                    <a:pt x="51" y="177"/>
                    <a:pt x="72" y="171"/>
                  </a:cubicBezTo>
                  <a:cubicBezTo>
                    <a:pt x="78" y="169"/>
                    <a:pt x="83" y="166"/>
                    <a:pt x="88" y="163"/>
                  </a:cubicBezTo>
                  <a:cubicBezTo>
                    <a:pt x="90" y="162"/>
                    <a:pt x="91" y="161"/>
                    <a:pt x="92" y="160"/>
                  </a:cubicBezTo>
                  <a:cubicBezTo>
                    <a:pt x="93" y="159"/>
                    <a:pt x="93" y="158"/>
                    <a:pt x="94" y="159"/>
                  </a:cubicBezTo>
                  <a:cubicBezTo>
                    <a:pt x="94" y="160"/>
                    <a:pt x="95" y="160"/>
                    <a:pt x="96" y="161"/>
                  </a:cubicBezTo>
                  <a:cubicBezTo>
                    <a:pt x="98" y="163"/>
                    <a:pt x="101" y="165"/>
                    <a:pt x="104" y="166"/>
                  </a:cubicBezTo>
                  <a:cubicBezTo>
                    <a:pt x="114" y="171"/>
                    <a:pt x="125" y="174"/>
                    <a:pt x="136" y="172"/>
                  </a:cubicBezTo>
                  <a:cubicBezTo>
                    <a:pt x="150" y="170"/>
                    <a:pt x="164" y="163"/>
                    <a:pt x="172" y="152"/>
                  </a:cubicBezTo>
                  <a:cubicBezTo>
                    <a:pt x="171" y="151"/>
                    <a:pt x="169" y="150"/>
                    <a:pt x="168" y="149"/>
                  </a:cubicBezTo>
                  <a:cubicBezTo>
                    <a:pt x="167" y="149"/>
                    <a:pt x="166" y="149"/>
                    <a:pt x="165" y="150"/>
                  </a:cubicBezTo>
                  <a:cubicBezTo>
                    <a:pt x="164" y="152"/>
                    <a:pt x="162" y="153"/>
                    <a:pt x="160" y="155"/>
                  </a:cubicBezTo>
                  <a:cubicBezTo>
                    <a:pt x="151" y="160"/>
                    <a:pt x="139" y="162"/>
                    <a:pt x="129" y="158"/>
                  </a:cubicBezTo>
                  <a:cubicBezTo>
                    <a:pt x="120" y="156"/>
                    <a:pt x="113" y="150"/>
                    <a:pt x="109" y="142"/>
                  </a:cubicBezTo>
                  <a:cubicBezTo>
                    <a:pt x="128" y="135"/>
                    <a:pt x="142" y="117"/>
                    <a:pt x="142" y="96"/>
                  </a:cubicBezTo>
                  <a:cubicBezTo>
                    <a:pt x="142" y="93"/>
                    <a:pt x="142" y="91"/>
                    <a:pt x="141" y="88"/>
                  </a:cubicBezTo>
                  <a:cubicBezTo>
                    <a:pt x="158" y="89"/>
                    <a:pt x="172" y="100"/>
                    <a:pt x="176" y="117"/>
                  </a:cubicBezTo>
                  <a:cubicBezTo>
                    <a:pt x="177" y="123"/>
                    <a:pt x="177" y="129"/>
                    <a:pt x="175" y="134"/>
                  </a:cubicBezTo>
                  <a:cubicBezTo>
                    <a:pt x="175" y="135"/>
                    <a:pt x="176" y="135"/>
                    <a:pt x="177" y="136"/>
                  </a:cubicBezTo>
                  <a:cubicBezTo>
                    <a:pt x="178" y="137"/>
                    <a:pt x="179" y="137"/>
                    <a:pt x="180" y="138"/>
                  </a:cubicBezTo>
                  <a:cubicBezTo>
                    <a:pt x="190" y="113"/>
                    <a:pt x="180" y="84"/>
                    <a:pt x="157" y="71"/>
                  </a:cubicBezTo>
                  <a:cubicBezTo>
                    <a:pt x="155" y="69"/>
                    <a:pt x="152" y="68"/>
                    <a:pt x="150" y="67"/>
                  </a:cubicBezTo>
                  <a:cubicBezTo>
                    <a:pt x="149" y="67"/>
                    <a:pt x="148" y="66"/>
                    <a:pt x="146" y="66"/>
                  </a:cubicBezTo>
                  <a:cubicBezTo>
                    <a:pt x="147" y="65"/>
                    <a:pt x="147" y="63"/>
                    <a:pt x="147" y="62"/>
                  </a:cubicBezTo>
                  <a:cubicBezTo>
                    <a:pt x="148" y="57"/>
                    <a:pt x="148" y="52"/>
                    <a:pt x="147" y="48"/>
                  </a:cubicBezTo>
                  <a:cubicBezTo>
                    <a:pt x="146" y="40"/>
                    <a:pt x="143" y="32"/>
                    <a:pt x="139" y="25"/>
                  </a:cubicBezTo>
                  <a:cubicBezTo>
                    <a:pt x="131" y="12"/>
                    <a:pt x="117" y="2"/>
                    <a:pt x="101" y="0"/>
                  </a:cubicBezTo>
                  <a:cubicBezTo>
                    <a:pt x="101" y="4"/>
                    <a:pt x="101" y="4"/>
                    <a:pt x="101" y="4"/>
                  </a:cubicBezTo>
                  <a:cubicBezTo>
                    <a:pt x="101" y="6"/>
                    <a:pt x="101" y="6"/>
                    <a:pt x="101" y="6"/>
                  </a:cubicBezTo>
                  <a:cubicBezTo>
                    <a:pt x="101" y="7"/>
                    <a:pt x="103" y="7"/>
                    <a:pt x="104" y="7"/>
                  </a:cubicBezTo>
                  <a:cubicBezTo>
                    <a:pt x="109" y="9"/>
                    <a:pt x="114" y="12"/>
                    <a:pt x="118" y="16"/>
                  </a:cubicBezTo>
                  <a:cubicBezTo>
                    <a:pt x="126" y="24"/>
                    <a:pt x="130" y="35"/>
                    <a:pt x="129" y="46"/>
                  </a:cubicBezTo>
                  <a:cubicBezTo>
                    <a:pt x="128" y="50"/>
                    <a:pt x="127" y="55"/>
                    <a:pt x="125" y="58"/>
                  </a:cubicBezTo>
                  <a:cubicBezTo>
                    <a:pt x="116" y="51"/>
                    <a:pt x="105" y="46"/>
                    <a:pt x="93" y="46"/>
                  </a:cubicBezTo>
                  <a:cubicBezTo>
                    <a:pt x="80" y="46"/>
                    <a:pt x="69" y="51"/>
                    <a:pt x="61" y="58"/>
                  </a:cubicBezTo>
                  <a:cubicBezTo>
                    <a:pt x="57" y="52"/>
                    <a:pt x="56" y="44"/>
                    <a:pt x="57" y="37"/>
                  </a:cubicBezTo>
                  <a:cubicBezTo>
                    <a:pt x="58" y="28"/>
                    <a:pt x="63" y="20"/>
                    <a:pt x="69" y="14"/>
                  </a:cubicBezTo>
                  <a:cubicBezTo>
                    <a:pt x="74" y="10"/>
                    <a:pt x="79" y="8"/>
                    <a:pt x="84" y="7"/>
                  </a:cubicBezTo>
                  <a:cubicBezTo>
                    <a:pt x="85" y="6"/>
                    <a:pt x="85" y="5"/>
                    <a:pt x="85" y="3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4" y="3"/>
                    <a:pt x="46" y="19"/>
                    <a:pt x="40" y="39"/>
                  </a:cubicBezTo>
                  <a:cubicBezTo>
                    <a:pt x="39" y="44"/>
                    <a:pt x="38" y="50"/>
                    <a:pt x="38" y="55"/>
                  </a:cubicBezTo>
                  <a:cubicBezTo>
                    <a:pt x="38" y="59"/>
                    <a:pt x="39" y="62"/>
                    <a:pt x="39" y="66"/>
                  </a:cubicBezTo>
                  <a:cubicBezTo>
                    <a:pt x="40" y="67"/>
                    <a:pt x="39" y="66"/>
                    <a:pt x="38" y="67"/>
                  </a:cubicBezTo>
                  <a:cubicBezTo>
                    <a:pt x="37" y="67"/>
                    <a:pt x="36" y="67"/>
                    <a:pt x="36" y="68"/>
                  </a:cubicBezTo>
                  <a:cubicBezTo>
                    <a:pt x="34" y="68"/>
                    <a:pt x="32" y="69"/>
                    <a:pt x="30" y="70"/>
                  </a:cubicBezTo>
                  <a:cubicBezTo>
                    <a:pt x="21" y="75"/>
                    <a:pt x="13" y="83"/>
                    <a:pt x="8" y="93"/>
                  </a:cubicBezTo>
                  <a:cubicBezTo>
                    <a:pt x="1" y="107"/>
                    <a:pt x="0" y="124"/>
                    <a:pt x="5" y="138"/>
                  </a:cubicBezTo>
                  <a:cubicBezTo>
                    <a:pt x="7" y="138"/>
                    <a:pt x="9" y="137"/>
                    <a:pt x="10" y="136"/>
                  </a:cubicBezTo>
                  <a:close/>
                  <a:moveTo>
                    <a:pt x="128" y="90"/>
                  </a:moveTo>
                  <a:cubicBezTo>
                    <a:pt x="128" y="92"/>
                    <a:pt x="128" y="94"/>
                    <a:pt x="128" y="96"/>
                  </a:cubicBezTo>
                  <a:cubicBezTo>
                    <a:pt x="128" y="111"/>
                    <a:pt x="118" y="124"/>
                    <a:pt x="105" y="129"/>
                  </a:cubicBezTo>
                  <a:cubicBezTo>
                    <a:pt x="104" y="125"/>
                    <a:pt x="104" y="121"/>
                    <a:pt x="105" y="117"/>
                  </a:cubicBezTo>
                  <a:cubicBezTo>
                    <a:pt x="106" y="114"/>
                    <a:pt x="107" y="111"/>
                    <a:pt x="108" y="108"/>
                  </a:cubicBezTo>
                  <a:cubicBezTo>
                    <a:pt x="109" y="106"/>
                    <a:pt x="110" y="104"/>
                    <a:pt x="112" y="102"/>
                  </a:cubicBezTo>
                  <a:cubicBezTo>
                    <a:pt x="112" y="102"/>
                    <a:pt x="112" y="101"/>
                    <a:pt x="113" y="101"/>
                  </a:cubicBezTo>
                  <a:cubicBezTo>
                    <a:pt x="115" y="98"/>
                    <a:pt x="118" y="95"/>
                    <a:pt x="122" y="93"/>
                  </a:cubicBezTo>
                  <a:cubicBezTo>
                    <a:pt x="124" y="92"/>
                    <a:pt x="126" y="91"/>
                    <a:pt x="128" y="90"/>
                  </a:cubicBezTo>
                  <a:close/>
                  <a:moveTo>
                    <a:pt x="93" y="60"/>
                  </a:moveTo>
                  <a:cubicBezTo>
                    <a:pt x="102" y="60"/>
                    <a:pt x="110" y="64"/>
                    <a:pt x="116" y="69"/>
                  </a:cubicBezTo>
                  <a:cubicBezTo>
                    <a:pt x="115" y="70"/>
                    <a:pt x="115" y="70"/>
                    <a:pt x="115" y="70"/>
                  </a:cubicBezTo>
                  <a:cubicBezTo>
                    <a:pt x="111" y="73"/>
                    <a:pt x="91" y="86"/>
                    <a:pt x="69" y="69"/>
                  </a:cubicBezTo>
                  <a:cubicBezTo>
                    <a:pt x="76" y="63"/>
                    <a:pt x="84" y="60"/>
                    <a:pt x="93" y="60"/>
                  </a:cubicBezTo>
                  <a:close/>
                  <a:moveTo>
                    <a:pt x="57" y="91"/>
                  </a:moveTo>
                  <a:cubicBezTo>
                    <a:pt x="62" y="92"/>
                    <a:pt x="67" y="95"/>
                    <a:pt x="70" y="98"/>
                  </a:cubicBezTo>
                  <a:cubicBezTo>
                    <a:pt x="71" y="99"/>
                    <a:pt x="73" y="102"/>
                    <a:pt x="75" y="103"/>
                  </a:cubicBezTo>
                  <a:cubicBezTo>
                    <a:pt x="76" y="105"/>
                    <a:pt x="77" y="106"/>
                    <a:pt x="78" y="108"/>
                  </a:cubicBezTo>
                  <a:cubicBezTo>
                    <a:pt x="78" y="108"/>
                    <a:pt x="78" y="108"/>
                    <a:pt x="78" y="108"/>
                  </a:cubicBezTo>
                  <a:cubicBezTo>
                    <a:pt x="80" y="114"/>
                    <a:pt x="82" y="121"/>
                    <a:pt x="81" y="129"/>
                  </a:cubicBezTo>
                  <a:cubicBezTo>
                    <a:pt x="67" y="124"/>
                    <a:pt x="57" y="111"/>
                    <a:pt x="57" y="96"/>
                  </a:cubicBezTo>
                  <a:cubicBezTo>
                    <a:pt x="57" y="94"/>
                    <a:pt x="57" y="92"/>
                    <a:pt x="57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433"/>
            <p:cNvSpPr>
              <a:spLocks/>
            </p:cNvSpPr>
            <p:nvPr/>
          </p:nvSpPr>
          <p:spPr bwMode="auto">
            <a:xfrm>
              <a:off x="3559175" y="4237038"/>
              <a:ext cx="68263" cy="65088"/>
            </a:xfrm>
            <a:custGeom>
              <a:avLst/>
              <a:gdLst>
                <a:gd name="T0" fmla="*/ 22 w 170"/>
                <a:gd name="T1" fmla="*/ 163 h 164"/>
                <a:gd name="T2" fmla="*/ 28 w 170"/>
                <a:gd name="T3" fmla="*/ 161 h 164"/>
                <a:gd name="T4" fmla="*/ 35 w 170"/>
                <a:gd name="T5" fmla="*/ 147 h 164"/>
                <a:gd name="T6" fmla="*/ 45 w 170"/>
                <a:gd name="T7" fmla="*/ 103 h 164"/>
                <a:gd name="T8" fmla="*/ 81 w 170"/>
                <a:gd name="T9" fmla="*/ 97 h 164"/>
                <a:gd name="T10" fmla="*/ 144 w 170"/>
                <a:gd name="T11" fmla="*/ 83 h 164"/>
                <a:gd name="T12" fmla="*/ 165 w 170"/>
                <a:gd name="T13" fmla="*/ 14 h 164"/>
                <a:gd name="T14" fmla="*/ 149 w 170"/>
                <a:gd name="T15" fmla="*/ 1 h 164"/>
                <a:gd name="T16" fmla="*/ 136 w 170"/>
                <a:gd name="T17" fmla="*/ 18 h 164"/>
                <a:gd name="T18" fmla="*/ 124 w 170"/>
                <a:gd name="T19" fmla="*/ 62 h 164"/>
                <a:gd name="T20" fmla="*/ 86 w 170"/>
                <a:gd name="T21" fmla="*/ 68 h 164"/>
                <a:gd name="T22" fmla="*/ 25 w 170"/>
                <a:gd name="T23" fmla="*/ 82 h 164"/>
                <a:gd name="T24" fmla="*/ 6 w 170"/>
                <a:gd name="T25" fmla="*/ 151 h 164"/>
                <a:gd name="T26" fmla="*/ 22 w 170"/>
                <a:gd name="T27" fmla="*/ 163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0" h="164">
                  <a:moveTo>
                    <a:pt x="22" y="163"/>
                  </a:moveTo>
                  <a:cubicBezTo>
                    <a:pt x="24" y="163"/>
                    <a:pt x="26" y="162"/>
                    <a:pt x="28" y="161"/>
                  </a:cubicBezTo>
                  <a:cubicBezTo>
                    <a:pt x="33" y="158"/>
                    <a:pt x="35" y="153"/>
                    <a:pt x="35" y="147"/>
                  </a:cubicBezTo>
                  <a:cubicBezTo>
                    <a:pt x="34" y="139"/>
                    <a:pt x="33" y="115"/>
                    <a:pt x="45" y="103"/>
                  </a:cubicBezTo>
                  <a:cubicBezTo>
                    <a:pt x="53" y="96"/>
                    <a:pt x="65" y="94"/>
                    <a:pt x="81" y="97"/>
                  </a:cubicBezTo>
                  <a:cubicBezTo>
                    <a:pt x="108" y="102"/>
                    <a:pt x="129" y="97"/>
                    <a:pt x="144" y="83"/>
                  </a:cubicBezTo>
                  <a:cubicBezTo>
                    <a:pt x="170" y="59"/>
                    <a:pt x="165" y="16"/>
                    <a:pt x="165" y="14"/>
                  </a:cubicBezTo>
                  <a:cubicBezTo>
                    <a:pt x="164" y="6"/>
                    <a:pt x="157" y="0"/>
                    <a:pt x="149" y="1"/>
                  </a:cubicBezTo>
                  <a:cubicBezTo>
                    <a:pt x="141" y="2"/>
                    <a:pt x="135" y="10"/>
                    <a:pt x="136" y="18"/>
                  </a:cubicBezTo>
                  <a:cubicBezTo>
                    <a:pt x="137" y="25"/>
                    <a:pt x="137" y="50"/>
                    <a:pt x="124" y="62"/>
                  </a:cubicBezTo>
                  <a:cubicBezTo>
                    <a:pt x="116" y="69"/>
                    <a:pt x="103" y="71"/>
                    <a:pt x="86" y="68"/>
                  </a:cubicBezTo>
                  <a:cubicBezTo>
                    <a:pt x="60" y="64"/>
                    <a:pt x="40" y="68"/>
                    <a:pt x="25" y="82"/>
                  </a:cubicBezTo>
                  <a:cubicBezTo>
                    <a:pt x="0" y="106"/>
                    <a:pt x="5" y="146"/>
                    <a:pt x="6" y="151"/>
                  </a:cubicBezTo>
                  <a:cubicBezTo>
                    <a:pt x="7" y="159"/>
                    <a:pt x="14" y="164"/>
                    <a:pt x="22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434"/>
            <p:cNvSpPr>
              <a:spLocks/>
            </p:cNvSpPr>
            <p:nvPr/>
          </p:nvSpPr>
          <p:spPr bwMode="auto">
            <a:xfrm>
              <a:off x="3559175" y="4346575"/>
              <a:ext cx="74613" cy="77788"/>
            </a:xfrm>
            <a:custGeom>
              <a:avLst/>
              <a:gdLst>
                <a:gd name="T0" fmla="*/ 0 w 187"/>
                <a:gd name="T1" fmla="*/ 180 h 194"/>
                <a:gd name="T2" fmla="*/ 12 w 187"/>
                <a:gd name="T3" fmla="*/ 186 h 194"/>
                <a:gd name="T4" fmla="*/ 29 w 187"/>
                <a:gd name="T5" fmla="*/ 153 h 194"/>
                <a:gd name="T6" fmla="*/ 46 w 187"/>
                <a:gd name="T7" fmla="*/ 146 h 194"/>
                <a:gd name="T8" fmla="*/ 93 w 187"/>
                <a:gd name="T9" fmla="*/ 194 h 194"/>
                <a:gd name="T10" fmla="*/ 141 w 187"/>
                <a:gd name="T11" fmla="*/ 146 h 194"/>
                <a:gd name="T12" fmla="*/ 159 w 187"/>
                <a:gd name="T13" fmla="*/ 153 h 194"/>
                <a:gd name="T14" fmla="*/ 176 w 187"/>
                <a:gd name="T15" fmla="*/ 186 h 194"/>
                <a:gd name="T16" fmla="*/ 187 w 187"/>
                <a:gd name="T17" fmla="*/ 180 h 194"/>
                <a:gd name="T18" fmla="*/ 168 w 187"/>
                <a:gd name="T19" fmla="*/ 143 h 194"/>
                <a:gd name="T20" fmla="*/ 144 w 187"/>
                <a:gd name="T21" fmla="*/ 133 h 194"/>
                <a:gd name="T22" fmla="*/ 146 w 187"/>
                <a:gd name="T23" fmla="*/ 117 h 194"/>
                <a:gd name="T24" fmla="*/ 187 w 187"/>
                <a:gd name="T25" fmla="*/ 117 h 194"/>
                <a:gd name="T26" fmla="*/ 187 w 187"/>
                <a:gd name="T27" fmla="*/ 104 h 194"/>
                <a:gd name="T28" fmla="*/ 146 w 187"/>
                <a:gd name="T29" fmla="*/ 104 h 194"/>
                <a:gd name="T30" fmla="*/ 143 w 187"/>
                <a:gd name="T31" fmla="*/ 81 h 194"/>
                <a:gd name="T32" fmla="*/ 168 w 187"/>
                <a:gd name="T33" fmla="*/ 71 h 194"/>
                <a:gd name="T34" fmla="*/ 187 w 187"/>
                <a:gd name="T35" fmla="*/ 34 h 194"/>
                <a:gd name="T36" fmla="*/ 176 w 187"/>
                <a:gd name="T37" fmla="*/ 28 h 194"/>
                <a:gd name="T38" fmla="*/ 159 w 187"/>
                <a:gd name="T39" fmla="*/ 61 h 194"/>
                <a:gd name="T40" fmla="*/ 140 w 187"/>
                <a:gd name="T41" fmla="*/ 69 h 194"/>
                <a:gd name="T42" fmla="*/ 119 w 187"/>
                <a:gd name="T43" fmla="*/ 35 h 194"/>
                <a:gd name="T44" fmla="*/ 133 w 187"/>
                <a:gd name="T45" fmla="*/ 6 h 194"/>
                <a:gd name="T46" fmla="*/ 122 w 187"/>
                <a:gd name="T47" fmla="*/ 0 h 194"/>
                <a:gd name="T48" fmla="*/ 108 w 187"/>
                <a:gd name="T49" fmla="*/ 28 h 194"/>
                <a:gd name="T50" fmla="*/ 93 w 187"/>
                <a:gd name="T51" fmla="*/ 25 h 194"/>
                <a:gd name="T52" fmla="*/ 80 w 187"/>
                <a:gd name="T53" fmla="*/ 28 h 194"/>
                <a:gd name="T54" fmla="*/ 65 w 187"/>
                <a:gd name="T55" fmla="*/ 0 h 194"/>
                <a:gd name="T56" fmla="*/ 54 w 187"/>
                <a:gd name="T57" fmla="*/ 6 h 194"/>
                <a:gd name="T58" fmla="*/ 68 w 187"/>
                <a:gd name="T59" fmla="*/ 35 h 194"/>
                <a:gd name="T60" fmla="*/ 47 w 187"/>
                <a:gd name="T61" fmla="*/ 69 h 194"/>
                <a:gd name="T62" fmla="*/ 29 w 187"/>
                <a:gd name="T63" fmla="*/ 61 h 194"/>
                <a:gd name="T64" fmla="*/ 12 w 187"/>
                <a:gd name="T65" fmla="*/ 28 h 194"/>
                <a:gd name="T66" fmla="*/ 0 w 187"/>
                <a:gd name="T67" fmla="*/ 34 h 194"/>
                <a:gd name="T68" fmla="*/ 19 w 187"/>
                <a:gd name="T69" fmla="*/ 71 h 194"/>
                <a:gd name="T70" fmla="*/ 44 w 187"/>
                <a:gd name="T71" fmla="*/ 81 h 194"/>
                <a:gd name="T72" fmla="*/ 41 w 187"/>
                <a:gd name="T73" fmla="*/ 104 h 194"/>
                <a:gd name="T74" fmla="*/ 0 w 187"/>
                <a:gd name="T75" fmla="*/ 104 h 194"/>
                <a:gd name="T76" fmla="*/ 0 w 187"/>
                <a:gd name="T77" fmla="*/ 117 h 194"/>
                <a:gd name="T78" fmla="*/ 41 w 187"/>
                <a:gd name="T79" fmla="*/ 117 h 194"/>
                <a:gd name="T80" fmla="*/ 43 w 187"/>
                <a:gd name="T81" fmla="*/ 133 h 194"/>
                <a:gd name="T82" fmla="*/ 19 w 187"/>
                <a:gd name="T83" fmla="*/ 143 h 194"/>
                <a:gd name="T84" fmla="*/ 0 w 187"/>
                <a:gd name="T85" fmla="*/ 18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7" h="194">
                  <a:moveTo>
                    <a:pt x="0" y="180"/>
                  </a:moveTo>
                  <a:cubicBezTo>
                    <a:pt x="12" y="186"/>
                    <a:pt x="12" y="186"/>
                    <a:pt x="12" y="186"/>
                  </a:cubicBezTo>
                  <a:cubicBezTo>
                    <a:pt x="29" y="153"/>
                    <a:pt x="29" y="153"/>
                    <a:pt x="29" y="153"/>
                  </a:cubicBezTo>
                  <a:cubicBezTo>
                    <a:pt x="46" y="146"/>
                    <a:pt x="46" y="146"/>
                    <a:pt x="46" y="146"/>
                  </a:cubicBezTo>
                  <a:cubicBezTo>
                    <a:pt x="54" y="174"/>
                    <a:pt x="72" y="194"/>
                    <a:pt x="93" y="194"/>
                  </a:cubicBezTo>
                  <a:cubicBezTo>
                    <a:pt x="115" y="194"/>
                    <a:pt x="133" y="174"/>
                    <a:pt x="141" y="146"/>
                  </a:cubicBezTo>
                  <a:cubicBezTo>
                    <a:pt x="159" y="153"/>
                    <a:pt x="159" y="153"/>
                    <a:pt x="159" y="153"/>
                  </a:cubicBezTo>
                  <a:cubicBezTo>
                    <a:pt x="176" y="186"/>
                    <a:pt x="176" y="186"/>
                    <a:pt x="176" y="186"/>
                  </a:cubicBezTo>
                  <a:cubicBezTo>
                    <a:pt x="187" y="180"/>
                    <a:pt x="187" y="180"/>
                    <a:pt x="187" y="180"/>
                  </a:cubicBezTo>
                  <a:cubicBezTo>
                    <a:pt x="168" y="143"/>
                    <a:pt x="168" y="143"/>
                    <a:pt x="168" y="143"/>
                  </a:cubicBezTo>
                  <a:cubicBezTo>
                    <a:pt x="144" y="133"/>
                    <a:pt x="144" y="133"/>
                    <a:pt x="144" y="133"/>
                  </a:cubicBezTo>
                  <a:cubicBezTo>
                    <a:pt x="145" y="128"/>
                    <a:pt x="146" y="122"/>
                    <a:pt x="146" y="117"/>
                  </a:cubicBezTo>
                  <a:cubicBezTo>
                    <a:pt x="187" y="117"/>
                    <a:pt x="187" y="117"/>
                    <a:pt x="187" y="117"/>
                  </a:cubicBezTo>
                  <a:cubicBezTo>
                    <a:pt x="187" y="104"/>
                    <a:pt x="187" y="104"/>
                    <a:pt x="187" y="104"/>
                  </a:cubicBezTo>
                  <a:cubicBezTo>
                    <a:pt x="146" y="104"/>
                    <a:pt x="146" y="104"/>
                    <a:pt x="146" y="104"/>
                  </a:cubicBezTo>
                  <a:cubicBezTo>
                    <a:pt x="146" y="96"/>
                    <a:pt x="145" y="89"/>
                    <a:pt x="143" y="81"/>
                  </a:cubicBezTo>
                  <a:cubicBezTo>
                    <a:pt x="168" y="71"/>
                    <a:pt x="168" y="71"/>
                    <a:pt x="168" y="71"/>
                  </a:cubicBezTo>
                  <a:cubicBezTo>
                    <a:pt x="187" y="34"/>
                    <a:pt x="187" y="34"/>
                    <a:pt x="187" y="34"/>
                  </a:cubicBezTo>
                  <a:cubicBezTo>
                    <a:pt x="176" y="28"/>
                    <a:pt x="176" y="28"/>
                    <a:pt x="176" y="28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40" y="69"/>
                    <a:pt x="140" y="69"/>
                    <a:pt x="140" y="69"/>
                  </a:cubicBezTo>
                  <a:cubicBezTo>
                    <a:pt x="135" y="54"/>
                    <a:pt x="128" y="43"/>
                    <a:pt x="119" y="35"/>
                  </a:cubicBezTo>
                  <a:cubicBezTo>
                    <a:pt x="133" y="6"/>
                    <a:pt x="133" y="6"/>
                    <a:pt x="133" y="6"/>
                  </a:cubicBezTo>
                  <a:cubicBezTo>
                    <a:pt x="122" y="0"/>
                    <a:pt x="122" y="0"/>
                    <a:pt x="122" y="0"/>
                  </a:cubicBezTo>
                  <a:cubicBezTo>
                    <a:pt x="108" y="28"/>
                    <a:pt x="108" y="28"/>
                    <a:pt x="108" y="28"/>
                  </a:cubicBezTo>
                  <a:cubicBezTo>
                    <a:pt x="103" y="26"/>
                    <a:pt x="98" y="25"/>
                    <a:pt x="93" y="25"/>
                  </a:cubicBezTo>
                  <a:cubicBezTo>
                    <a:pt x="89" y="25"/>
                    <a:pt x="84" y="26"/>
                    <a:pt x="80" y="28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54" y="6"/>
                    <a:pt x="54" y="6"/>
                    <a:pt x="54" y="6"/>
                  </a:cubicBezTo>
                  <a:cubicBezTo>
                    <a:pt x="68" y="35"/>
                    <a:pt x="68" y="35"/>
                    <a:pt x="68" y="35"/>
                  </a:cubicBezTo>
                  <a:cubicBezTo>
                    <a:pt x="59" y="42"/>
                    <a:pt x="52" y="54"/>
                    <a:pt x="47" y="69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9" y="71"/>
                    <a:pt x="19" y="71"/>
                    <a:pt x="19" y="71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42" y="88"/>
                    <a:pt x="41" y="96"/>
                    <a:pt x="41" y="104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41" y="117"/>
                    <a:pt x="41" y="117"/>
                    <a:pt x="41" y="117"/>
                  </a:cubicBezTo>
                  <a:cubicBezTo>
                    <a:pt x="41" y="122"/>
                    <a:pt x="42" y="128"/>
                    <a:pt x="43" y="133"/>
                  </a:cubicBezTo>
                  <a:cubicBezTo>
                    <a:pt x="19" y="143"/>
                    <a:pt x="19" y="143"/>
                    <a:pt x="19" y="143"/>
                  </a:cubicBezTo>
                  <a:lnTo>
                    <a:pt x="0" y="1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435"/>
            <p:cNvSpPr>
              <a:spLocks/>
            </p:cNvSpPr>
            <p:nvPr/>
          </p:nvSpPr>
          <p:spPr bwMode="auto">
            <a:xfrm>
              <a:off x="3552825" y="4227513"/>
              <a:ext cx="352425" cy="336550"/>
            </a:xfrm>
            <a:custGeom>
              <a:avLst/>
              <a:gdLst>
                <a:gd name="T0" fmla="*/ 564 w 890"/>
                <a:gd name="T1" fmla="*/ 0 h 848"/>
                <a:gd name="T2" fmla="*/ 651 w 890"/>
                <a:gd name="T3" fmla="*/ 224 h 848"/>
                <a:gd name="T4" fmla="*/ 651 w 890"/>
                <a:gd name="T5" fmla="*/ 224 h 848"/>
                <a:gd name="T6" fmla="*/ 651 w 890"/>
                <a:gd name="T7" fmla="*/ 225 h 848"/>
                <a:gd name="T8" fmla="*/ 651 w 890"/>
                <a:gd name="T9" fmla="*/ 225 h 848"/>
                <a:gd name="T10" fmla="*/ 651 w 890"/>
                <a:gd name="T11" fmla="*/ 226 h 848"/>
                <a:gd name="T12" fmla="*/ 651 w 890"/>
                <a:gd name="T13" fmla="*/ 226 h 848"/>
                <a:gd name="T14" fmla="*/ 651 w 890"/>
                <a:gd name="T15" fmla="*/ 230 h 848"/>
                <a:gd name="T16" fmla="*/ 651 w 890"/>
                <a:gd name="T17" fmla="*/ 230 h 848"/>
                <a:gd name="T18" fmla="*/ 651 w 890"/>
                <a:gd name="T19" fmla="*/ 231 h 848"/>
                <a:gd name="T20" fmla="*/ 651 w 890"/>
                <a:gd name="T21" fmla="*/ 231 h 848"/>
                <a:gd name="T22" fmla="*/ 652 w 890"/>
                <a:gd name="T23" fmla="*/ 232 h 848"/>
                <a:gd name="T24" fmla="*/ 652 w 890"/>
                <a:gd name="T25" fmla="*/ 233 h 848"/>
                <a:gd name="T26" fmla="*/ 652 w 890"/>
                <a:gd name="T27" fmla="*/ 233 h 848"/>
                <a:gd name="T28" fmla="*/ 652 w 890"/>
                <a:gd name="T29" fmla="*/ 234 h 848"/>
                <a:gd name="T30" fmla="*/ 652 w 890"/>
                <a:gd name="T31" fmla="*/ 234 h 848"/>
                <a:gd name="T32" fmla="*/ 652 w 890"/>
                <a:gd name="T33" fmla="*/ 235 h 848"/>
                <a:gd name="T34" fmla="*/ 652 w 890"/>
                <a:gd name="T35" fmla="*/ 236 h 848"/>
                <a:gd name="T36" fmla="*/ 652 w 890"/>
                <a:gd name="T37" fmla="*/ 236 h 848"/>
                <a:gd name="T38" fmla="*/ 652 w 890"/>
                <a:gd name="T39" fmla="*/ 237 h 848"/>
                <a:gd name="T40" fmla="*/ 652 w 890"/>
                <a:gd name="T41" fmla="*/ 238 h 848"/>
                <a:gd name="T42" fmla="*/ 652 w 890"/>
                <a:gd name="T43" fmla="*/ 238 h 848"/>
                <a:gd name="T44" fmla="*/ 652 w 890"/>
                <a:gd name="T45" fmla="*/ 239 h 848"/>
                <a:gd name="T46" fmla="*/ 652 w 890"/>
                <a:gd name="T47" fmla="*/ 239 h 848"/>
                <a:gd name="T48" fmla="*/ 652 w 890"/>
                <a:gd name="T49" fmla="*/ 240 h 848"/>
                <a:gd name="T50" fmla="*/ 652 w 890"/>
                <a:gd name="T51" fmla="*/ 241 h 848"/>
                <a:gd name="T52" fmla="*/ 652 w 890"/>
                <a:gd name="T53" fmla="*/ 241 h 848"/>
                <a:gd name="T54" fmla="*/ 652 w 890"/>
                <a:gd name="T55" fmla="*/ 242 h 848"/>
                <a:gd name="T56" fmla="*/ 652 w 890"/>
                <a:gd name="T57" fmla="*/ 243 h 848"/>
                <a:gd name="T58" fmla="*/ 652 w 890"/>
                <a:gd name="T59" fmla="*/ 243 h 848"/>
                <a:gd name="T60" fmla="*/ 652 w 890"/>
                <a:gd name="T61" fmla="*/ 244 h 848"/>
                <a:gd name="T62" fmla="*/ 652 w 890"/>
                <a:gd name="T63" fmla="*/ 244 h 848"/>
                <a:gd name="T64" fmla="*/ 652 w 890"/>
                <a:gd name="T65" fmla="*/ 245 h 848"/>
                <a:gd name="T66" fmla="*/ 652 w 890"/>
                <a:gd name="T67" fmla="*/ 245 h 848"/>
                <a:gd name="T68" fmla="*/ 652 w 890"/>
                <a:gd name="T69" fmla="*/ 245 h 848"/>
                <a:gd name="T70" fmla="*/ 649 w 890"/>
                <a:gd name="T71" fmla="*/ 292 h 848"/>
                <a:gd name="T72" fmla="*/ 264 w 890"/>
                <a:gd name="T73" fmla="*/ 633 h 848"/>
                <a:gd name="T74" fmla="*/ 264 w 890"/>
                <a:gd name="T75" fmla="*/ 633 h 848"/>
                <a:gd name="T76" fmla="*/ 264 w 890"/>
                <a:gd name="T77" fmla="*/ 633 h 848"/>
                <a:gd name="T78" fmla="*/ 264 w 890"/>
                <a:gd name="T79" fmla="*/ 633 h 848"/>
                <a:gd name="T80" fmla="*/ 263 w 890"/>
                <a:gd name="T81" fmla="*/ 633 h 848"/>
                <a:gd name="T82" fmla="*/ 262 w 890"/>
                <a:gd name="T83" fmla="*/ 633 h 848"/>
                <a:gd name="T84" fmla="*/ 262 w 890"/>
                <a:gd name="T85" fmla="*/ 633 h 848"/>
                <a:gd name="T86" fmla="*/ 261 w 890"/>
                <a:gd name="T87" fmla="*/ 633 h 848"/>
                <a:gd name="T88" fmla="*/ 261 w 890"/>
                <a:gd name="T89" fmla="*/ 633 h 848"/>
                <a:gd name="T90" fmla="*/ 260 w 890"/>
                <a:gd name="T91" fmla="*/ 633 h 848"/>
                <a:gd name="T92" fmla="*/ 260 w 890"/>
                <a:gd name="T93" fmla="*/ 633 h 848"/>
                <a:gd name="T94" fmla="*/ 0 w 890"/>
                <a:gd name="T95" fmla="*/ 528 h 848"/>
                <a:gd name="T96" fmla="*/ 324 w 890"/>
                <a:gd name="T97" fmla="*/ 848 h 848"/>
                <a:gd name="T98" fmla="*/ 890 w 890"/>
                <a:gd name="T99" fmla="*/ 848 h 848"/>
                <a:gd name="T100" fmla="*/ 890 w 890"/>
                <a:gd name="T101" fmla="*/ 329 h 848"/>
                <a:gd name="T102" fmla="*/ 564 w 890"/>
                <a:gd name="T103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90" h="848">
                  <a:moveTo>
                    <a:pt x="564" y="0"/>
                  </a:moveTo>
                  <a:cubicBezTo>
                    <a:pt x="614" y="61"/>
                    <a:pt x="646" y="139"/>
                    <a:pt x="651" y="224"/>
                  </a:cubicBezTo>
                  <a:cubicBezTo>
                    <a:pt x="651" y="224"/>
                    <a:pt x="651" y="224"/>
                    <a:pt x="651" y="224"/>
                  </a:cubicBezTo>
                  <a:cubicBezTo>
                    <a:pt x="651" y="224"/>
                    <a:pt x="651" y="224"/>
                    <a:pt x="651" y="225"/>
                  </a:cubicBezTo>
                  <a:cubicBezTo>
                    <a:pt x="651" y="225"/>
                    <a:pt x="651" y="225"/>
                    <a:pt x="651" y="225"/>
                  </a:cubicBezTo>
                  <a:cubicBezTo>
                    <a:pt x="651" y="225"/>
                    <a:pt x="651" y="225"/>
                    <a:pt x="651" y="226"/>
                  </a:cubicBezTo>
                  <a:cubicBezTo>
                    <a:pt x="651" y="226"/>
                    <a:pt x="651" y="226"/>
                    <a:pt x="651" y="226"/>
                  </a:cubicBezTo>
                  <a:cubicBezTo>
                    <a:pt x="651" y="227"/>
                    <a:pt x="651" y="229"/>
                    <a:pt x="651" y="230"/>
                  </a:cubicBezTo>
                  <a:cubicBezTo>
                    <a:pt x="651" y="230"/>
                    <a:pt x="651" y="230"/>
                    <a:pt x="651" y="230"/>
                  </a:cubicBezTo>
                  <a:cubicBezTo>
                    <a:pt x="651" y="230"/>
                    <a:pt x="651" y="231"/>
                    <a:pt x="651" y="231"/>
                  </a:cubicBezTo>
                  <a:cubicBezTo>
                    <a:pt x="651" y="231"/>
                    <a:pt x="651" y="231"/>
                    <a:pt x="651" y="231"/>
                  </a:cubicBezTo>
                  <a:cubicBezTo>
                    <a:pt x="652" y="232"/>
                    <a:pt x="652" y="232"/>
                    <a:pt x="652" y="232"/>
                  </a:cubicBezTo>
                  <a:cubicBezTo>
                    <a:pt x="652" y="232"/>
                    <a:pt x="652" y="232"/>
                    <a:pt x="652" y="233"/>
                  </a:cubicBezTo>
                  <a:cubicBezTo>
                    <a:pt x="652" y="233"/>
                    <a:pt x="652" y="233"/>
                    <a:pt x="652" y="233"/>
                  </a:cubicBezTo>
                  <a:cubicBezTo>
                    <a:pt x="652" y="233"/>
                    <a:pt x="652" y="234"/>
                    <a:pt x="652" y="234"/>
                  </a:cubicBezTo>
                  <a:cubicBezTo>
                    <a:pt x="652" y="234"/>
                    <a:pt x="652" y="234"/>
                    <a:pt x="652" y="234"/>
                  </a:cubicBezTo>
                  <a:cubicBezTo>
                    <a:pt x="652" y="235"/>
                    <a:pt x="652" y="235"/>
                    <a:pt x="652" y="235"/>
                  </a:cubicBezTo>
                  <a:cubicBezTo>
                    <a:pt x="652" y="235"/>
                    <a:pt x="652" y="235"/>
                    <a:pt x="652" y="236"/>
                  </a:cubicBezTo>
                  <a:cubicBezTo>
                    <a:pt x="652" y="236"/>
                    <a:pt x="652" y="236"/>
                    <a:pt x="652" y="236"/>
                  </a:cubicBezTo>
                  <a:cubicBezTo>
                    <a:pt x="652" y="236"/>
                    <a:pt x="652" y="237"/>
                    <a:pt x="652" y="237"/>
                  </a:cubicBezTo>
                  <a:cubicBezTo>
                    <a:pt x="652" y="237"/>
                    <a:pt x="652" y="237"/>
                    <a:pt x="652" y="238"/>
                  </a:cubicBezTo>
                  <a:cubicBezTo>
                    <a:pt x="652" y="238"/>
                    <a:pt x="652" y="238"/>
                    <a:pt x="652" y="238"/>
                  </a:cubicBezTo>
                  <a:cubicBezTo>
                    <a:pt x="652" y="239"/>
                    <a:pt x="652" y="239"/>
                    <a:pt x="652" y="239"/>
                  </a:cubicBezTo>
                  <a:cubicBezTo>
                    <a:pt x="652" y="239"/>
                    <a:pt x="652" y="239"/>
                    <a:pt x="652" y="239"/>
                  </a:cubicBezTo>
                  <a:cubicBezTo>
                    <a:pt x="652" y="240"/>
                    <a:pt x="652" y="240"/>
                    <a:pt x="652" y="240"/>
                  </a:cubicBezTo>
                  <a:cubicBezTo>
                    <a:pt x="652" y="240"/>
                    <a:pt x="652" y="240"/>
                    <a:pt x="652" y="241"/>
                  </a:cubicBezTo>
                  <a:cubicBezTo>
                    <a:pt x="652" y="241"/>
                    <a:pt x="652" y="241"/>
                    <a:pt x="652" y="241"/>
                  </a:cubicBezTo>
                  <a:cubicBezTo>
                    <a:pt x="652" y="242"/>
                    <a:pt x="652" y="242"/>
                    <a:pt x="652" y="242"/>
                  </a:cubicBezTo>
                  <a:cubicBezTo>
                    <a:pt x="652" y="242"/>
                    <a:pt x="652" y="242"/>
                    <a:pt x="652" y="243"/>
                  </a:cubicBezTo>
                  <a:cubicBezTo>
                    <a:pt x="652" y="243"/>
                    <a:pt x="652" y="243"/>
                    <a:pt x="652" y="243"/>
                  </a:cubicBezTo>
                  <a:cubicBezTo>
                    <a:pt x="652" y="243"/>
                    <a:pt x="652" y="244"/>
                    <a:pt x="652" y="244"/>
                  </a:cubicBezTo>
                  <a:cubicBezTo>
                    <a:pt x="652" y="244"/>
                    <a:pt x="652" y="244"/>
                    <a:pt x="652" y="244"/>
                  </a:cubicBezTo>
                  <a:cubicBezTo>
                    <a:pt x="652" y="245"/>
                    <a:pt x="652" y="245"/>
                    <a:pt x="652" y="245"/>
                  </a:cubicBezTo>
                  <a:cubicBezTo>
                    <a:pt x="652" y="245"/>
                    <a:pt x="652" y="245"/>
                    <a:pt x="652" y="245"/>
                  </a:cubicBezTo>
                  <a:cubicBezTo>
                    <a:pt x="652" y="245"/>
                    <a:pt x="652" y="245"/>
                    <a:pt x="652" y="245"/>
                  </a:cubicBezTo>
                  <a:cubicBezTo>
                    <a:pt x="652" y="261"/>
                    <a:pt x="651" y="277"/>
                    <a:pt x="649" y="292"/>
                  </a:cubicBezTo>
                  <a:cubicBezTo>
                    <a:pt x="626" y="484"/>
                    <a:pt x="462" y="633"/>
                    <a:pt x="264" y="633"/>
                  </a:cubicBezTo>
                  <a:cubicBezTo>
                    <a:pt x="264" y="633"/>
                    <a:pt x="264" y="633"/>
                    <a:pt x="264" y="633"/>
                  </a:cubicBezTo>
                  <a:cubicBezTo>
                    <a:pt x="264" y="633"/>
                    <a:pt x="264" y="633"/>
                    <a:pt x="264" y="633"/>
                  </a:cubicBezTo>
                  <a:cubicBezTo>
                    <a:pt x="264" y="633"/>
                    <a:pt x="264" y="633"/>
                    <a:pt x="264" y="633"/>
                  </a:cubicBezTo>
                  <a:cubicBezTo>
                    <a:pt x="264" y="633"/>
                    <a:pt x="264" y="633"/>
                    <a:pt x="263" y="633"/>
                  </a:cubicBezTo>
                  <a:cubicBezTo>
                    <a:pt x="263" y="633"/>
                    <a:pt x="263" y="633"/>
                    <a:pt x="262" y="633"/>
                  </a:cubicBezTo>
                  <a:cubicBezTo>
                    <a:pt x="262" y="633"/>
                    <a:pt x="262" y="633"/>
                    <a:pt x="262" y="633"/>
                  </a:cubicBezTo>
                  <a:cubicBezTo>
                    <a:pt x="262" y="633"/>
                    <a:pt x="261" y="633"/>
                    <a:pt x="261" y="633"/>
                  </a:cubicBezTo>
                  <a:cubicBezTo>
                    <a:pt x="261" y="633"/>
                    <a:pt x="261" y="633"/>
                    <a:pt x="261" y="633"/>
                  </a:cubicBezTo>
                  <a:cubicBezTo>
                    <a:pt x="260" y="633"/>
                    <a:pt x="260" y="633"/>
                    <a:pt x="260" y="633"/>
                  </a:cubicBezTo>
                  <a:cubicBezTo>
                    <a:pt x="260" y="633"/>
                    <a:pt x="260" y="633"/>
                    <a:pt x="260" y="633"/>
                  </a:cubicBezTo>
                  <a:cubicBezTo>
                    <a:pt x="159" y="631"/>
                    <a:pt x="68" y="592"/>
                    <a:pt x="0" y="528"/>
                  </a:cubicBezTo>
                  <a:cubicBezTo>
                    <a:pt x="324" y="848"/>
                    <a:pt x="324" y="848"/>
                    <a:pt x="324" y="848"/>
                  </a:cubicBezTo>
                  <a:cubicBezTo>
                    <a:pt x="890" y="848"/>
                    <a:pt x="890" y="848"/>
                    <a:pt x="890" y="848"/>
                  </a:cubicBezTo>
                  <a:cubicBezTo>
                    <a:pt x="890" y="329"/>
                    <a:pt x="890" y="329"/>
                    <a:pt x="890" y="329"/>
                  </a:cubicBezTo>
                  <a:cubicBezTo>
                    <a:pt x="564" y="0"/>
                    <a:pt x="564" y="0"/>
                    <a:pt x="56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436"/>
            <p:cNvSpPr>
              <a:spLocks noEditPoints="1"/>
            </p:cNvSpPr>
            <p:nvPr/>
          </p:nvSpPr>
          <p:spPr bwMode="auto">
            <a:xfrm>
              <a:off x="3551238" y="4227513"/>
              <a:ext cx="260350" cy="250825"/>
            </a:xfrm>
            <a:custGeom>
              <a:avLst/>
              <a:gdLst>
                <a:gd name="T0" fmla="*/ 266 w 654"/>
                <a:gd name="T1" fmla="*/ 633 h 633"/>
                <a:gd name="T2" fmla="*/ 266 w 654"/>
                <a:gd name="T3" fmla="*/ 633 h 633"/>
                <a:gd name="T4" fmla="*/ 265 w 654"/>
                <a:gd name="T5" fmla="*/ 633 h 633"/>
                <a:gd name="T6" fmla="*/ 263 w 654"/>
                <a:gd name="T7" fmla="*/ 633 h 633"/>
                <a:gd name="T8" fmla="*/ 263 w 654"/>
                <a:gd name="T9" fmla="*/ 633 h 633"/>
                <a:gd name="T10" fmla="*/ 263 w 654"/>
                <a:gd name="T11" fmla="*/ 633 h 633"/>
                <a:gd name="T12" fmla="*/ 0 w 654"/>
                <a:gd name="T13" fmla="*/ 526 h 633"/>
                <a:gd name="T14" fmla="*/ 262 w 654"/>
                <a:gd name="T15" fmla="*/ 633 h 633"/>
                <a:gd name="T16" fmla="*/ 0 w 654"/>
                <a:gd name="T17" fmla="*/ 526 h 633"/>
                <a:gd name="T18" fmla="*/ 651 w 654"/>
                <a:gd name="T19" fmla="*/ 292 h 633"/>
                <a:gd name="T20" fmla="*/ 654 w 654"/>
                <a:gd name="T21" fmla="*/ 245 h 633"/>
                <a:gd name="T22" fmla="*/ 654 w 654"/>
                <a:gd name="T23" fmla="*/ 244 h 633"/>
                <a:gd name="T24" fmla="*/ 654 w 654"/>
                <a:gd name="T25" fmla="*/ 243 h 633"/>
                <a:gd name="T26" fmla="*/ 654 w 654"/>
                <a:gd name="T27" fmla="*/ 243 h 633"/>
                <a:gd name="T28" fmla="*/ 654 w 654"/>
                <a:gd name="T29" fmla="*/ 242 h 633"/>
                <a:gd name="T30" fmla="*/ 654 w 654"/>
                <a:gd name="T31" fmla="*/ 240 h 633"/>
                <a:gd name="T32" fmla="*/ 654 w 654"/>
                <a:gd name="T33" fmla="*/ 240 h 633"/>
                <a:gd name="T34" fmla="*/ 654 w 654"/>
                <a:gd name="T35" fmla="*/ 239 h 633"/>
                <a:gd name="T36" fmla="*/ 654 w 654"/>
                <a:gd name="T37" fmla="*/ 238 h 633"/>
                <a:gd name="T38" fmla="*/ 654 w 654"/>
                <a:gd name="T39" fmla="*/ 238 h 633"/>
                <a:gd name="T40" fmla="*/ 654 w 654"/>
                <a:gd name="T41" fmla="*/ 237 h 633"/>
                <a:gd name="T42" fmla="*/ 654 w 654"/>
                <a:gd name="T43" fmla="*/ 235 h 633"/>
                <a:gd name="T44" fmla="*/ 654 w 654"/>
                <a:gd name="T45" fmla="*/ 235 h 633"/>
                <a:gd name="T46" fmla="*/ 654 w 654"/>
                <a:gd name="T47" fmla="*/ 234 h 633"/>
                <a:gd name="T48" fmla="*/ 654 w 654"/>
                <a:gd name="T49" fmla="*/ 233 h 633"/>
                <a:gd name="T50" fmla="*/ 654 w 654"/>
                <a:gd name="T51" fmla="*/ 233 h 633"/>
                <a:gd name="T52" fmla="*/ 654 w 654"/>
                <a:gd name="T53" fmla="*/ 232 h 633"/>
                <a:gd name="T54" fmla="*/ 653 w 654"/>
                <a:gd name="T55" fmla="*/ 230 h 633"/>
                <a:gd name="T56" fmla="*/ 653 w 654"/>
                <a:gd name="T57" fmla="*/ 230 h 633"/>
                <a:gd name="T58" fmla="*/ 653 w 654"/>
                <a:gd name="T59" fmla="*/ 230 h 633"/>
                <a:gd name="T60" fmla="*/ 653 w 654"/>
                <a:gd name="T61" fmla="*/ 225 h 633"/>
                <a:gd name="T62" fmla="*/ 653 w 654"/>
                <a:gd name="T63" fmla="*/ 225 h 633"/>
                <a:gd name="T64" fmla="*/ 653 w 654"/>
                <a:gd name="T65" fmla="*/ 225 h 633"/>
                <a:gd name="T66" fmla="*/ 566 w 654"/>
                <a:gd name="T67" fmla="*/ 0 h 633"/>
                <a:gd name="T68" fmla="*/ 566 w 654"/>
                <a:gd name="T6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54" h="633">
                  <a:moveTo>
                    <a:pt x="266" y="633"/>
                  </a:moveTo>
                  <a:cubicBezTo>
                    <a:pt x="266" y="633"/>
                    <a:pt x="266" y="633"/>
                    <a:pt x="266" y="633"/>
                  </a:cubicBezTo>
                  <a:cubicBezTo>
                    <a:pt x="266" y="633"/>
                    <a:pt x="266" y="633"/>
                    <a:pt x="266" y="633"/>
                  </a:cubicBezTo>
                  <a:cubicBezTo>
                    <a:pt x="266" y="633"/>
                    <a:pt x="266" y="633"/>
                    <a:pt x="266" y="633"/>
                  </a:cubicBezTo>
                  <a:moveTo>
                    <a:pt x="264" y="633"/>
                  </a:moveTo>
                  <a:cubicBezTo>
                    <a:pt x="265" y="633"/>
                    <a:pt x="265" y="633"/>
                    <a:pt x="265" y="633"/>
                  </a:cubicBezTo>
                  <a:cubicBezTo>
                    <a:pt x="265" y="633"/>
                    <a:pt x="265" y="633"/>
                    <a:pt x="264" y="633"/>
                  </a:cubicBezTo>
                  <a:moveTo>
                    <a:pt x="263" y="633"/>
                  </a:moveTo>
                  <a:cubicBezTo>
                    <a:pt x="263" y="633"/>
                    <a:pt x="264" y="633"/>
                    <a:pt x="264" y="633"/>
                  </a:cubicBezTo>
                  <a:cubicBezTo>
                    <a:pt x="264" y="633"/>
                    <a:pt x="263" y="633"/>
                    <a:pt x="263" y="633"/>
                  </a:cubicBezTo>
                  <a:moveTo>
                    <a:pt x="262" y="633"/>
                  </a:moveTo>
                  <a:cubicBezTo>
                    <a:pt x="262" y="633"/>
                    <a:pt x="262" y="633"/>
                    <a:pt x="263" y="633"/>
                  </a:cubicBezTo>
                  <a:cubicBezTo>
                    <a:pt x="262" y="633"/>
                    <a:pt x="262" y="633"/>
                    <a:pt x="262" y="633"/>
                  </a:cubicBezTo>
                  <a:moveTo>
                    <a:pt x="0" y="526"/>
                  </a:moveTo>
                  <a:cubicBezTo>
                    <a:pt x="2" y="528"/>
                    <a:pt x="2" y="528"/>
                    <a:pt x="2" y="528"/>
                  </a:cubicBezTo>
                  <a:cubicBezTo>
                    <a:pt x="70" y="592"/>
                    <a:pt x="161" y="631"/>
                    <a:pt x="262" y="633"/>
                  </a:cubicBezTo>
                  <a:cubicBezTo>
                    <a:pt x="161" y="631"/>
                    <a:pt x="69" y="591"/>
                    <a:pt x="1" y="527"/>
                  </a:cubicBezTo>
                  <a:cubicBezTo>
                    <a:pt x="0" y="526"/>
                    <a:pt x="0" y="526"/>
                    <a:pt x="0" y="526"/>
                  </a:cubicBezTo>
                  <a:moveTo>
                    <a:pt x="654" y="245"/>
                  </a:moveTo>
                  <a:cubicBezTo>
                    <a:pt x="654" y="261"/>
                    <a:pt x="653" y="277"/>
                    <a:pt x="651" y="292"/>
                  </a:cubicBezTo>
                  <a:cubicBezTo>
                    <a:pt x="653" y="277"/>
                    <a:pt x="654" y="261"/>
                    <a:pt x="654" y="245"/>
                  </a:cubicBezTo>
                  <a:cubicBezTo>
                    <a:pt x="654" y="245"/>
                    <a:pt x="654" y="245"/>
                    <a:pt x="654" y="245"/>
                  </a:cubicBezTo>
                  <a:moveTo>
                    <a:pt x="654" y="244"/>
                  </a:moveTo>
                  <a:cubicBezTo>
                    <a:pt x="654" y="244"/>
                    <a:pt x="654" y="244"/>
                    <a:pt x="654" y="244"/>
                  </a:cubicBezTo>
                  <a:cubicBezTo>
                    <a:pt x="654" y="244"/>
                    <a:pt x="654" y="244"/>
                    <a:pt x="654" y="244"/>
                  </a:cubicBezTo>
                  <a:moveTo>
                    <a:pt x="654" y="243"/>
                  </a:moveTo>
                  <a:cubicBezTo>
                    <a:pt x="654" y="243"/>
                    <a:pt x="654" y="243"/>
                    <a:pt x="654" y="243"/>
                  </a:cubicBezTo>
                  <a:cubicBezTo>
                    <a:pt x="654" y="243"/>
                    <a:pt x="654" y="243"/>
                    <a:pt x="654" y="243"/>
                  </a:cubicBezTo>
                  <a:moveTo>
                    <a:pt x="654" y="241"/>
                  </a:moveTo>
                  <a:cubicBezTo>
                    <a:pt x="654" y="242"/>
                    <a:pt x="654" y="242"/>
                    <a:pt x="654" y="242"/>
                  </a:cubicBezTo>
                  <a:cubicBezTo>
                    <a:pt x="654" y="242"/>
                    <a:pt x="654" y="242"/>
                    <a:pt x="654" y="241"/>
                  </a:cubicBezTo>
                  <a:moveTo>
                    <a:pt x="654" y="240"/>
                  </a:moveTo>
                  <a:cubicBezTo>
                    <a:pt x="654" y="240"/>
                    <a:pt x="654" y="240"/>
                    <a:pt x="654" y="241"/>
                  </a:cubicBezTo>
                  <a:cubicBezTo>
                    <a:pt x="654" y="240"/>
                    <a:pt x="654" y="240"/>
                    <a:pt x="654" y="240"/>
                  </a:cubicBezTo>
                  <a:moveTo>
                    <a:pt x="654" y="239"/>
                  </a:moveTo>
                  <a:cubicBezTo>
                    <a:pt x="654" y="239"/>
                    <a:pt x="654" y="239"/>
                    <a:pt x="654" y="239"/>
                  </a:cubicBezTo>
                  <a:cubicBezTo>
                    <a:pt x="654" y="239"/>
                    <a:pt x="654" y="239"/>
                    <a:pt x="654" y="239"/>
                  </a:cubicBezTo>
                  <a:moveTo>
                    <a:pt x="654" y="238"/>
                  </a:moveTo>
                  <a:cubicBezTo>
                    <a:pt x="654" y="238"/>
                    <a:pt x="654" y="238"/>
                    <a:pt x="654" y="238"/>
                  </a:cubicBezTo>
                  <a:cubicBezTo>
                    <a:pt x="654" y="238"/>
                    <a:pt x="654" y="238"/>
                    <a:pt x="654" y="238"/>
                  </a:cubicBezTo>
                  <a:moveTo>
                    <a:pt x="654" y="236"/>
                  </a:moveTo>
                  <a:cubicBezTo>
                    <a:pt x="654" y="236"/>
                    <a:pt x="654" y="237"/>
                    <a:pt x="654" y="237"/>
                  </a:cubicBezTo>
                  <a:cubicBezTo>
                    <a:pt x="654" y="237"/>
                    <a:pt x="654" y="236"/>
                    <a:pt x="654" y="236"/>
                  </a:cubicBezTo>
                  <a:moveTo>
                    <a:pt x="654" y="235"/>
                  </a:moveTo>
                  <a:cubicBezTo>
                    <a:pt x="654" y="235"/>
                    <a:pt x="654" y="235"/>
                    <a:pt x="654" y="236"/>
                  </a:cubicBezTo>
                  <a:cubicBezTo>
                    <a:pt x="654" y="235"/>
                    <a:pt x="654" y="235"/>
                    <a:pt x="654" y="235"/>
                  </a:cubicBezTo>
                  <a:moveTo>
                    <a:pt x="654" y="234"/>
                  </a:moveTo>
                  <a:cubicBezTo>
                    <a:pt x="654" y="234"/>
                    <a:pt x="654" y="234"/>
                    <a:pt x="654" y="234"/>
                  </a:cubicBezTo>
                  <a:cubicBezTo>
                    <a:pt x="654" y="234"/>
                    <a:pt x="654" y="234"/>
                    <a:pt x="654" y="234"/>
                  </a:cubicBezTo>
                  <a:moveTo>
                    <a:pt x="654" y="233"/>
                  </a:moveTo>
                  <a:cubicBezTo>
                    <a:pt x="654" y="233"/>
                    <a:pt x="654" y="233"/>
                    <a:pt x="654" y="233"/>
                  </a:cubicBezTo>
                  <a:cubicBezTo>
                    <a:pt x="654" y="233"/>
                    <a:pt x="654" y="233"/>
                    <a:pt x="654" y="233"/>
                  </a:cubicBezTo>
                  <a:moveTo>
                    <a:pt x="653" y="231"/>
                  </a:moveTo>
                  <a:cubicBezTo>
                    <a:pt x="654" y="232"/>
                    <a:pt x="654" y="232"/>
                    <a:pt x="654" y="232"/>
                  </a:cubicBezTo>
                  <a:cubicBezTo>
                    <a:pt x="654" y="232"/>
                    <a:pt x="654" y="232"/>
                    <a:pt x="653" y="231"/>
                  </a:cubicBezTo>
                  <a:moveTo>
                    <a:pt x="653" y="230"/>
                  </a:moveTo>
                  <a:cubicBezTo>
                    <a:pt x="653" y="230"/>
                    <a:pt x="653" y="231"/>
                    <a:pt x="653" y="231"/>
                  </a:cubicBezTo>
                  <a:cubicBezTo>
                    <a:pt x="653" y="231"/>
                    <a:pt x="653" y="230"/>
                    <a:pt x="653" y="230"/>
                  </a:cubicBezTo>
                  <a:moveTo>
                    <a:pt x="653" y="226"/>
                  </a:moveTo>
                  <a:cubicBezTo>
                    <a:pt x="653" y="227"/>
                    <a:pt x="653" y="229"/>
                    <a:pt x="653" y="230"/>
                  </a:cubicBezTo>
                  <a:cubicBezTo>
                    <a:pt x="653" y="229"/>
                    <a:pt x="653" y="227"/>
                    <a:pt x="653" y="226"/>
                  </a:cubicBezTo>
                  <a:moveTo>
                    <a:pt x="653" y="225"/>
                  </a:moveTo>
                  <a:cubicBezTo>
                    <a:pt x="653" y="225"/>
                    <a:pt x="653" y="225"/>
                    <a:pt x="653" y="226"/>
                  </a:cubicBezTo>
                  <a:cubicBezTo>
                    <a:pt x="653" y="225"/>
                    <a:pt x="653" y="225"/>
                    <a:pt x="653" y="225"/>
                  </a:cubicBezTo>
                  <a:moveTo>
                    <a:pt x="653" y="224"/>
                  </a:moveTo>
                  <a:cubicBezTo>
                    <a:pt x="653" y="224"/>
                    <a:pt x="653" y="224"/>
                    <a:pt x="653" y="225"/>
                  </a:cubicBezTo>
                  <a:cubicBezTo>
                    <a:pt x="653" y="224"/>
                    <a:pt x="653" y="224"/>
                    <a:pt x="653" y="224"/>
                  </a:cubicBezTo>
                  <a:moveTo>
                    <a:pt x="566" y="0"/>
                  </a:moveTo>
                  <a:cubicBezTo>
                    <a:pt x="616" y="61"/>
                    <a:pt x="648" y="139"/>
                    <a:pt x="653" y="224"/>
                  </a:cubicBezTo>
                  <a:cubicBezTo>
                    <a:pt x="648" y="139"/>
                    <a:pt x="616" y="61"/>
                    <a:pt x="566" y="0"/>
                  </a:cubicBezTo>
                  <a:cubicBezTo>
                    <a:pt x="566" y="0"/>
                    <a:pt x="566" y="0"/>
                    <a:pt x="566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981075" y="4070350"/>
            <a:ext cx="493713" cy="493713"/>
            <a:chOff x="981075" y="4070350"/>
            <a:chExt cx="493713" cy="493713"/>
          </a:xfrm>
        </p:grpSpPr>
        <p:sp>
          <p:nvSpPr>
            <p:cNvPr id="304" name="Rectangle 437"/>
            <p:cNvSpPr>
              <a:spLocks noChangeArrowheads="1"/>
            </p:cNvSpPr>
            <p:nvPr/>
          </p:nvSpPr>
          <p:spPr bwMode="auto">
            <a:xfrm>
              <a:off x="981075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Rectangle 438"/>
            <p:cNvSpPr>
              <a:spLocks noChangeArrowheads="1"/>
            </p:cNvSpPr>
            <p:nvPr/>
          </p:nvSpPr>
          <p:spPr bwMode="auto">
            <a:xfrm>
              <a:off x="981075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Rectangle 439"/>
            <p:cNvSpPr>
              <a:spLocks noChangeArrowheads="1"/>
            </p:cNvSpPr>
            <p:nvPr/>
          </p:nvSpPr>
          <p:spPr bwMode="auto">
            <a:xfrm>
              <a:off x="1131888" y="4283075"/>
              <a:ext cx="285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Rectangle 440"/>
            <p:cNvSpPr>
              <a:spLocks noChangeArrowheads="1"/>
            </p:cNvSpPr>
            <p:nvPr/>
          </p:nvSpPr>
          <p:spPr bwMode="auto">
            <a:xfrm>
              <a:off x="1181100" y="4283075"/>
              <a:ext cx="30163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Rectangle 441"/>
            <p:cNvSpPr>
              <a:spLocks noChangeArrowheads="1"/>
            </p:cNvSpPr>
            <p:nvPr/>
          </p:nvSpPr>
          <p:spPr bwMode="auto">
            <a:xfrm>
              <a:off x="1231900" y="4283075"/>
              <a:ext cx="28575" cy="301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442"/>
            <p:cNvSpPr>
              <a:spLocks noEditPoints="1"/>
            </p:cNvSpPr>
            <p:nvPr/>
          </p:nvSpPr>
          <p:spPr bwMode="auto">
            <a:xfrm>
              <a:off x="1098550" y="4170363"/>
              <a:ext cx="250825" cy="304800"/>
            </a:xfrm>
            <a:custGeom>
              <a:avLst/>
              <a:gdLst>
                <a:gd name="T0" fmla="*/ 502 w 635"/>
                <a:gd name="T1" fmla="*/ 470 h 768"/>
                <a:gd name="T2" fmla="*/ 502 w 635"/>
                <a:gd name="T3" fmla="*/ 120 h 768"/>
                <a:gd name="T4" fmla="*/ 382 w 635"/>
                <a:gd name="T5" fmla="*/ 0 h 768"/>
                <a:gd name="T6" fmla="*/ 0 w 635"/>
                <a:gd name="T7" fmla="*/ 0 h 768"/>
                <a:gd name="T8" fmla="*/ 0 w 635"/>
                <a:gd name="T9" fmla="*/ 654 h 768"/>
                <a:gd name="T10" fmla="*/ 339 w 635"/>
                <a:gd name="T11" fmla="*/ 654 h 768"/>
                <a:gd name="T12" fmla="*/ 485 w 635"/>
                <a:gd name="T13" fmla="*/ 768 h 768"/>
                <a:gd name="T14" fmla="*/ 635 w 635"/>
                <a:gd name="T15" fmla="*/ 619 h 768"/>
                <a:gd name="T16" fmla="*/ 502 w 635"/>
                <a:gd name="T17" fmla="*/ 470 h 768"/>
                <a:gd name="T18" fmla="*/ 35 w 635"/>
                <a:gd name="T19" fmla="*/ 619 h 768"/>
                <a:gd name="T20" fmla="*/ 35 w 635"/>
                <a:gd name="T21" fmla="*/ 34 h 768"/>
                <a:gd name="T22" fmla="*/ 357 w 635"/>
                <a:gd name="T23" fmla="*/ 34 h 768"/>
                <a:gd name="T24" fmla="*/ 357 w 635"/>
                <a:gd name="T25" fmla="*/ 145 h 768"/>
                <a:gd name="T26" fmla="*/ 468 w 635"/>
                <a:gd name="T27" fmla="*/ 145 h 768"/>
                <a:gd name="T28" fmla="*/ 468 w 635"/>
                <a:gd name="T29" fmla="*/ 456 h 768"/>
                <a:gd name="T30" fmla="*/ 468 w 635"/>
                <a:gd name="T31" fmla="*/ 456 h 768"/>
                <a:gd name="T32" fmla="*/ 468 w 635"/>
                <a:gd name="T33" fmla="*/ 470 h 768"/>
                <a:gd name="T34" fmla="*/ 335 w 635"/>
                <a:gd name="T35" fmla="*/ 619 h 768"/>
                <a:gd name="T36" fmla="*/ 335 w 635"/>
                <a:gd name="T37" fmla="*/ 619 h 768"/>
                <a:gd name="T38" fmla="*/ 35 w 635"/>
                <a:gd name="T39" fmla="*/ 619 h 768"/>
                <a:gd name="T40" fmla="*/ 485 w 635"/>
                <a:gd name="T41" fmla="*/ 733 h 768"/>
                <a:gd name="T42" fmla="*/ 369 w 635"/>
                <a:gd name="T43" fmla="*/ 619 h 768"/>
                <a:gd name="T44" fmla="*/ 485 w 635"/>
                <a:gd name="T45" fmla="*/ 504 h 768"/>
                <a:gd name="T46" fmla="*/ 600 w 635"/>
                <a:gd name="T47" fmla="*/ 619 h 768"/>
                <a:gd name="T48" fmla="*/ 485 w 635"/>
                <a:gd name="T49" fmla="*/ 733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35" h="768">
                  <a:moveTo>
                    <a:pt x="502" y="470"/>
                  </a:moveTo>
                  <a:cubicBezTo>
                    <a:pt x="502" y="120"/>
                    <a:pt x="502" y="120"/>
                    <a:pt x="502" y="120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54"/>
                    <a:pt x="0" y="654"/>
                    <a:pt x="0" y="654"/>
                  </a:cubicBezTo>
                  <a:cubicBezTo>
                    <a:pt x="339" y="654"/>
                    <a:pt x="339" y="654"/>
                    <a:pt x="339" y="654"/>
                  </a:cubicBezTo>
                  <a:cubicBezTo>
                    <a:pt x="355" y="719"/>
                    <a:pt x="414" y="768"/>
                    <a:pt x="485" y="768"/>
                  </a:cubicBezTo>
                  <a:cubicBezTo>
                    <a:pt x="567" y="768"/>
                    <a:pt x="635" y="701"/>
                    <a:pt x="635" y="619"/>
                  </a:cubicBezTo>
                  <a:cubicBezTo>
                    <a:pt x="635" y="542"/>
                    <a:pt x="577" y="479"/>
                    <a:pt x="502" y="470"/>
                  </a:cubicBezTo>
                  <a:moveTo>
                    <a:pt x="35" y="619"/>
                  </a:moveTo>
                  <a:cubicBezTo>
                    <a:pt x="35" y="34"/>
                    <a:pt x="35" y="34"/>
                    <a:pt x="35" y="34"/>
                  </a:cubicBezTo>
                  <a:cubicBezTo>
                    <a:pt x="357" y="34"/>
                    <a:pt x="357" y="34"/>
                    <a:pt x="357" y="34"/>
                  </a:cubicBezTo>
                  <a:cubicBezTo>
                    <a:pt x="357" y="145"/>
                    <a:pt x="357" y="145"/>
                    <a:pt x="357" y="145"/>
                  </a:cubicBezTo>
                  <a:cubicBezTo>
                    <a:pt x="468" y="145"/>
                    <a:pt x="468" y="145"/>
                    <a:pt x="468" y="145"/>
                  </a:cubicBezTo>
                  <a:cubicBezTo>
                    <a:pt x="468" y="456"/>
                    <a:pt x="468" y="456"/>
                    <a:pt x="468" y="456"/>
                  </a:cubicBezTo>
                  <a:cubicBezTo>
                    <a:pt x="468" y="456"/>
                    <a:pt x="468" y="456"/>
                    <a:pt x="468" y="456"/>
                  </a:cubicBezTo>
                  <a:cubicBezTo>
                    <a:pt x="468" y="470"/>
                    <a:pt x="468" y="470"/>
                    <a:pt x="468" y="470"/>
                  </a:cubicBezTo>
                  <a:cubicBezTo>
                    <a:pt x="393" y="479"/>
                    <a:pt x="335" y="542"/>
                    <a:pt x="335" y="619"/>
                  </a:cubicBezTo>
                  <a:cubicBezTo>
                    <a:pt x="335" y="619"/>
                    <a:pt x="335" y="619"/>
                    <a:pt x="335" y="619"/>
                  </a:cubicBezTo>
                  <a:cubicBezTo>
                    <a:pt x="35" y="619"/>
                    <a:pt x="35" y="619"/>
                    <a:pt x="35" y="619"/>
                  </a:cubicBezTo>
                  <a:moveTo>
                    <a:pt x="485" y="733"/>
                  </a:moveTo>
                  <a:cubicBezTo>
                    <a:pt x="421" y="733"/>
                    <a:pt x="369" y="682"/>
                    <a:pt x="369" y="619"/>
                  </a:cubicBezTo>
                  <a:cubicBezTo>
                    <a:pt x="369" y="555"/>
                    <a:pt x="421" y="504"/>
                    <a:pt x="485" y="504"/>
                  </a:cubicBezTo>
                  <a:cubicBezTo>
                    <a:pt x="548" y="504"/>
                    <a:pt x="600" y="555"/>
                    <a:pt x="600" y="619"/>
                  </a:cubicBezTo>
                  <a:cubicBezTo>
                    <a:pt x="600" y="682"/>
                    <a:pt x="548" y="733"/>
                    <a:pt x="485" y="7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Freeform 443"/>
            <p:cNvSpPr>
              <a:spLocks/>
            </p:cNvSpPr>
            <p:nvPr/>
          </p:nvSpPr>
          <p:spPr bwMode="auto">
            <a:xfrm>
              <a:off x="1265238" y="4392613"/>
              <a:ext cx="50800" cy="47625"/>
            </a:xfrm>
            <a:custGeom>
              <a:avLst/>
              <a:gdLst>
                <a:gd name="T0" fmla="*/ 12 w 32"/>
                <a:gd name="T1" fmla="*/ 19 h 30"/>
                <a:gd name="T2" fmla="*/ 5 w 32"/>
                <a:gd name="T3" fmla="*/ 12 h 30"/>
                <a:gd name="T4" fmla="*/ 0 w 32"/>
                <a:gd name="T5" fmla="*/ 18 h 30"/>
                <a:gd name="T6" fmla="*/ 13 w 32"/>
                <a:gd name="T7" fmla="*/ 30 h 30"/>
                <a:gd name="T8" fmla="*/ 32 w 32"/>
                <a:gd name="T9" fmla="*/ 5 h 30"/>
                <a:gd name="T10" fmla="*/ 25 w 32"/>
                <a:gd name="T11" fmla="*/ 0 h 30"/>
                <a:gd name="T12" fmla="*/ 12 w 32"/>
                <a:gd name="T13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30">
                  <a:moveTo>
                    <a:pt x="12" y="19"/>
                  </a:moveTo>
                  <a:lnTo>
                    <a:pt x="5" y="12"/>
                  </a:lnTo>
                  <a:lnTo>
                    <a:pt x="0" y="18"/>
                  </a:lnTo>
                  <a:lnTo>
                    <a:pt x="13" y="30"/>
                  </a:lnTo>
                  <a:lnTo>
                    <a:pt x="32" y="5"/>
                  </a:lnTo>
                  <a:lnTo>
                    <a:pt x="25" y="0"/>
                  </a:lnTo>
                  <a:lnTo>
                    <a:pt x="12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444"/>
            <p:cNvSpPr>
              <a:spLocks/>
            </p:cNvSpPr>
            <p:nvPr/>
          </p:nvSpPr>
          <p:spPr bwMode="auto">
            <a:xfrm>
              <a:off x="1098550" y="4217988"/>
              <a:ext cx="376238" cy="346075"/>
            </a:xfrm>
            <a:custGeom>
              <a:avLst/>
              <a:gdLst>
                <a:gd name="T0" fmla="*/ 502 w 949"/>
                <a:gd name="T1" fmla="*/ 0 h 870"/>
                <a:gd name="T2" fmla="*/ 502 w 949"/>
                <a:gd name="T3" fmla="*/ 350 h 870"/>
                <a:gd name="T4" fmla="*/ 635 w 949"/>
                <a:gd name="T5" fmla="*/ 498 h 870"/>
                <a:gd name="T6" fmla="*/ 635 w 949"/>
                <a:gd name="T7" fmla="*/ 499 h 870"/>
                <a:gd name="T8" fmla="*/ 635 w 949"/>
                <a:gd name="T9" fmla="*/ 499 h 870"/>
                <a:gd name="T10" fmla="*/ 485 w 949"/>
                <a:gd name="T11" fmla="*/ 648 h 870"/>
                <a:gd name="T12" fmla="*/ 339 w 949"/>
                <a:gd name="T13" fmla="*/ 534 h 870"/>
                <a:gd name="T14" fmla="*/ 0 w 949"/>
                <a:gd name="T15" fmla="*/ 534 h 870"/>
                <a:gd name="T16" fmla="*/ 346 w 949"/>
                <a:gd name="T17" fmla="*/ 870 h 870"/>
                <a:gd name="T18" fmla="*/ 949 w 949"/>
                <a:gd name="T19" fmla="*/ 870 h 870"/>
                <a:gd name="T20" fmla="*/ 949 w 949"/>
                <a:gd name="T21" fmla="*/ 446 h 870"/>
                <a:gd name="T22" fmla="*/ 502 w 949"/>
                <a:gd name="T23" fmla="*/ 0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49" h="870">
                  <a:moveTo>
                    <a:pt x="502" y="0"/>
                  </a:moveTo>
                  <a:cubicBezTo>
                    <a:pt x="502" y="350"/>
                    <a:pt x="502" y="350"/>
                    <a:pt x="502" y="350"/>
                  </a:cubicBezTo>
                  <a:cubicBezTo>
                    <a:pt x="577" y="359"/>
                    <a:pt x="635" y="422"/>
                    <a:pt x="635" y="498"/>
                  </a:cubicBezTo>
                  <a:cubicBezTo>
                    <a:pt x="635" y="499"/>
                    <a:pt x="635" y="499"/>
                    <a:pt x="635" y="499"/>
                  </a:cubicBezTo>
                  <a:cubicBezTo>
                    <a:pt x="635" y="499"/>
                    <a:pt x="635" y="499"/>
                    <a:pt x="635" y="499"/>
                  </a:cubicBezTo>
                  <a:cubicBezTo>
                    <a:pt x="635" y="581"/>
                    <a:pt x="567" y="648"/>
                    <a:pt x="485" y="648"/>
                  </a:cubicBezTo>
                  <a:cubicBezTo>
                    <a:pt x="414" y="648"/>
                    <a:pt x="355" y="599"/>
                    <a:pt x="339" y="534"/>
                  </a:cubicBezTo>
                  <a:cubicBezTo>
                    <a:pt x="0" y="534"/>
                    <a:pt x="0" y="534"/>
                    <a:pt x="0" y="534"/>
                  </a:cubicBezTo>
                  <a:cubicBezTo>
                    <a:pt x="346" y="870"/>
                    <a:pt x="346" y="870"/>
                    <a:pt x="346" y="870"/>
                  </a:cubicBezTo>
                  <a:cubicBezTo>
                    <a:pt x="949" y="870"/>
                    <a:pt x="949" y="870"/>
                    <a:pt x="949" y="870"/>
                  </a:cubicBezTo>
                  <a:cubicBezTo>
                    <a:pt x="949" y="446"/>
                    <a:pt x="949" y="446"/>
                    <a:pt x="949" y="446"/>
                  </a:cubicBezTo>
                  <a:cubicBezTo>
                    <a:pt x="502" y="0"/>
                    <a:pt x="502" y="0"/>
                    <a:pt x="50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445"/>
            <p:cNvSpPr>
              <a:spLocks/>
            </p:cNvSpPr>
            <p:nvPr/>
          </p:nvSpPr>
          <p:spPr bwMode="auto">
            <a:xfrm>
              <a:off x="1098550" y="4416425"/>
              <a:ext cx="250825" cy="58738"/>
            </a:xfrm>
            <a:custGeom>
              <a:avLst/>
              <a:gdLst>
                <a:gd name="T0" fmla="*/ 635 w 635"/>
                <a:gd name="T1" fmla="*/ 0 h 149"/>
                <a:gd name="T2" fmla="*/ 485 w 635"/>
                <a:gd name="T3" fmla="*/ 149 h 149"/>
                <a:gd name="T4" fmla="*/ 339 w 635"/>
                <a:gd name="T5" fmla="*/ 35 h 149"/>
                <a:gd name="T6" fmla="*/ 0 w 635"/>
                <a:gd name="T7" fmla="*/ 35 h 149"/>
                <a:gd name="T8" fmla="*/ 0 w 635"/>
                <a:gd name="T9" fmla="*/ 35 h 149"/>
                <a:gd name="T10" fmla="*/ 339 w 635"/>
                <a:gd name="T11" fmla="*/ 35 h 149"/>
                <a:gd name="T12" fmla="*/ 485 w 635"/>
                <a:gd name="T13" fmla="*/ 149 h 149"/>
                <a:gd name="T14" fmla="*/ 635 w 635"/>
                <a:gd name="T15" fmla="*/ 0 h 149"/>
                <a:gd name="T16" fmla="*/ 635 w 635"/>
                <a:gd name="T17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5" h="149">
                  <a:moveTo>
                    <a:pt x="635" y="0"/>
                  </a:moveTo>
                  <a:cubicBezTo>
                    <a:pt x="635" y="82"/>
                    <a:pt x="567" y="149"/>
                    <a:pt x="485" y="149"/>
                  </a:cubicBezTo>
                  <a:cubicBezTo>
                    <a:pt x="414" y="149"/>
                    <a:pt x="355" y="100"/>
                    <a:pt x="339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339" y="35"/>
                    <a:pt x="339" y="35"/>
                    <a:pt x="339" y="35"/>
                  </a:cubicBezTo>
                  <a:cubicBezTo>
                    <a:pt x="355" y="100"/>
                    <a:pt x="414" y="149"/>
                    <a:pt x="485" y="149"/>
                  </a:cubicBezTo>
                  <a:cubicBezTo>
                    <a:pt x="567" y="149"/>
                    <a:pt x="635" y="82"/>
                    <a:pt x="635" y="0"/>
                  </a:cubicBezTo>
                  <a:cubicBezTo>
                    <a:pt x="635" y="0"/>
                    <a:pt x="635" y="0"/>
                    <a:pt x="635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221163" y="4070350"/>
            <a:ext cx="495300" cy="493713"/>
            <a:chOff x="4221163" y="4070350"/>
            <a:chExt cx="495300" cy="493713"/>
          </a:xfrm>
        </p:grpSpPr>
        <p:sp>
          <p:nvSpPr>
            <p:cNvPr id="313" name="Rectangle 446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Rectangle 447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448"/>
            <p:cNvSpPr>
              <a:spLocks noEditPoints="1"/>
            </p:cNvSpPr>
            <p:nvPr/>
          </p:nvSpPr>
          <p:spPr bwMode="auto">
            <a:xfrm>
              <a:off x="4316413" y="4200525"/>
              <a:ext cx="298450" cy="250825"/>
            </a:xfrm>
            <a:custGeom>
              <a:avLst/>
              <a:gdLst>
                <a:gd name="T0" fmla="*/ 133 w 188"/>
                <a:gd name="T1" fmla="*/ 23 h 158"/>
                <a:gd name="T2" fmla="*/ 133 w 188"/>
                <a:gd name="T3" fmla="*/ 0 h 158"/>
                <a:gd name="T4" fmla="*/ 0 w 188"/>
                <a:gd name="T5" fmla="*/ 0 h 158"/>
                <a:gd name="T6" fmla="*/ 0 w 188"/>
                <a:gd name="T7" fmla="*/ 97 h 158"/>
                <a:gd name="T8" fmla="*/ 17 w 188"/>
                <a:gd name="T9" fmla="*/ 97 h 158"/>
                <a:gd name="T10" fmla="*/ 17 w 188"/>
                <a:gd name="T11" fmla="*/ 136 h 158"/>
                <a:gd name="T12" fmla="*/ 42 w 188"/>
                <a:gd name="T13" fmla="*/ 97 h 158"/>
                <a:gd name="T14" fmla="*/ 55 w 188"/>
                <a:gd name="T15" fmla="*/ 97 h 158"/>
                <a:gd name="T16" fmla="*/ 55 w 188"/>
                <a:gd name="T17" fmla="*/ 119 h 158"/>
                <a:gd name="T18" fmla="*/ 146 w 188"/>
                <a:gd name="T19" fmla="*/ 119 h 158"/>
                <a:gd name="T20" fmla="*/ 171 w 188"/>
                <a:gd name="T21" fmla="*/ 158 h 158"/>
                <a:gd name="T22" fmla="*/ 171 w 188"/>
                <a:gd name="T23" fmla="*/ 119 h 158"/>
                <a:gd name="T24" fmla="*/ 188 w 188"/>
                <a:gd name="T25" fmla="*/ 119 h 158"/>
                <a:gd name="T26" fmla="*/ 188 w 188"/>
                <a:gd name="T27" fmla="*/ 23 h 158"/>
                <a:gd name="T28" fmla="*/ 133 w 188"/>
                <a:gd name="T29" fmla="*/ 23 h 158"/>
                <a:gd name="T30" fmla="*/ 37 w 188"/>
                <a:gd name="T31" fmla="*/ 87 h 158"/>
                <a:gd name="T32" fmla="*/ 27 w 188"/>
                <a:gd name="T33" fmla="*/ 103 h 158"/>
                <a:gd name="T34" fmla="*/ 27 w 188"/>
                <a:gd name="T35" fmla="*/ 87 h 158"/>
                <a:gd name="T36" fmla="*/ 10 w 188"/>
                <a:gd name="T37" fmla="*/ 87 h 158"/>
                <a:gd name="T38" fmla="*/ 10 w 188"/>
                <a:gd name="T39" fmla="*/ 10 h 158"/>
                <a:gd name="T40" fmla="*/ 124 w 188"/>
                <a:gd name="T41" fmla="*/ 10 h 158"/>
                <a:gd name="T42" fmla="*/ 124 w 188"/>
                <a:gd name="T43" fmla="*/ 23 h 158"/>
                <a:gd name="T44" fmla="*/ 55 w 188"/>
                <a:gd name="T45" fmla="*/ 23 h 158"/>
                <a:gd name="T46" fmla="*/ 55 w 188"/>
                <a:gd name="T47" fmla="*/ 87 h 158"/>
                <a:gd name="T48" fmla="*/ 37 w 188"/>
                <a:gd name="T49" fmla="*/ 87 h 158"/>
                <a:gd name="T50" fmla="*/ 124 w 188"/>
                <a:gd name="T51" fmla="*/ 32 h 158"/>
                <a:gd name="T52" fmla="*/ 124 w 188"/>
                <a:gd name="T53" fmla="*/ 87 h 158"/>
                <a:gd name="T54" fmla="*/ 64 w 188"/>
                <a:gd name="T55" fmla="*/ 87 h 158"/>
                <a:gd name="T56" fmla="*/ 64 w 188"/>
                <a:gd name="T57" fmla="*/ 32 h 158"/>
                <a:gd name="T58" fmla="*/ 124 w 188"/>
                <a:gd name="T59" fmla="*/ 32 h 158"/>
                <a:gd name="T60" fmla="*/ 179 w 188"/>
                <a:gd name="T61" fmla="*/ 110 h 158"/>
                <a:gd name="T62" fmla="*/ 161 w 188"/>
                <a:gd name="T63" fmla="*/ 110 h 158"/>
                <a:gd name="T64" fmla="*/ 161 w 188"/>
                <a:gd name="T65" fmla="*/ 125 h 158"/>
                <a:gd name="T66" fmla="*/ 151 w 188"/>
                <a:gd name="T67" fmla="*/ 110 h 158"/>
                <a:gd name="T68" fmla="*/ 64 w 188"/>
                <a:gd name="T69" fmla="*/ 110 h 158"/>
                <a:gd name="T70" fmla="*/ 64 w 188"/>
                <a:gd name="T71" fmla="*/ 97 h 158"/>
                <a:gd name="T72" fmla="*/ 133 w 188"/>
                <a:gd name="T73" fmla="*/ 97 h 158"/>
                <a:gd name="T74" fmla="*/ 133 w 188"/>
                <a:gd name="T75" fmla="*/ 32 h 158"/>
                <a:gd name="T76" fmla="*/ 179 w 188"/>
                <a:gd name="T77" fmla="*/ 32 h 158"/>
                <a:gd name="T78" fmla="*/ 179 w 188"/>
                <a:gd name="T79" fmla="*/ 11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" h="158">
                  <a:moveTo>
                    <a:pt x="133" y="23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17" y="97"/>
                  </a:lnTo>
                  <a:lnTo>
                    <a:pt x="17" y="136"/>
                  </a:lnTo>
                  <a:lnTo>
                    <a:pt x="42" y="97"/>
                  </a:lnTo>
                  <a:lnTo>
                    <a:pt x="55" y="97"/>
                  </a:lnTo>
                  <a:lnTo>
                    <a:pt x="55" y="119"/>
                  </a:lnTo>
                  <a:lnTo>
                    <a:pt x="146" y="119"/>
                  </a:lnTo>
                  <a:lnTo>
                    <a:pt x="171" y="158"/>
                  </a:lnTo>
                  <a:lnTo>
                    <a:pt x="171" y="119"/>
                  </a:lnTo>
                  <a:lnTo>
                    <a:pt x="188" y="119"/>
                  </a:lnTo>
                  <a:lnTo>
                    <a:pt x="188" y="23"/>
                  </a:lnTo>
                  <a:lnTo>
                    <a:pt x="133" y="23"/>
                  </a:lnTo>
                  <a:close/>
                  <a:moveTo>
                    <a:pt x="37" y="87"/>
                  </a:moveTo>
                  <a:lnTo>
                    <a:pt x="27" y="103"/>
                  </a:lnTo>
                  <a:lnTo>
                    <a:pt x="27" y="87"/>
                  </a:lnTo>
                  <a:lnTo>
                    <a:pt x="10" y="87"/>
                  </a:lnTo>
                  <a:lnTo>
                    <a:pt x="10" y="10"/>
                  </a:lnTo>
                  <a:lnTo>
                    <a:pt x="124" y="10"/>
                  </a:lnTo>
                  <a:lnTo>
                    <a:pt x="124" y="23"/>
                  </a:lnTo>
                  <a:lnTo>
                    <a:pt x="55" y="23"/>
                  </a:lnTo>
                  <a:lnTo>
                    <a:pt x="55" y="87"/>
                  </a:lnTo>
                  <a:lnTo>
                    <a:pt x="37" y="87"/>
                  </a:lnTo>
                  <a:close/>
                  <a:moveTo>
                    <a:pt x="124" y="32"/>
                  </a:moveTo>
                  <a:lnTo>
                    <a:pt x="124" y="87"/>
                  </a:lnTo>
                  <a:lnTo>
                    <a:pt x="64" y="87"/>
                  </a:lnTo>
                  <a:lnTo>
                    <a:pt x="64" y="32"/>
                  </a:lnTo>
                  <a:lnTo>
                    <a:pt x="124" y="32"/>
                  </a:lnTo>
                  <a:close/>
                  <a:moveTo>
                    <a:pt x="179" y="110"/>
                  </a:moveTo>
                  <a:lnTo>
                    <a:pt x="161" y="110"/>
                  </a:lnTo>
                  <a:lnTo>
                    <a:pt x="161" y="125"/>
                  </a:lnTo>
                  <a:lnTo>
                    <a:pt x="151" y="110"/>
                  </a:lnTo>
                  <a:lnTo>
                    <a:pt x="64" y="110"/>
                  </a:lnTo>
                  <a:lnTo>
                    <a:pt x="64" y="97"/>
                  </a:lnTo>
                  <a:lnTo>
                    <a:pt x="133" y="97"/>
                  </a:lnTo>
                  <a:lnTo>
                    <a:pt x="133" y="32"/>
                  </a:lnTo>
                  <a:lnTo>
                    <a:pt x="179" y="32"/>
                  </a:lnTo>
                  <a:lnTo>
                    <a:pt x="179" y="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449"/>
            <p:cNvSpPr>
              <a:spLocks noEditPoints="1"/>
            </p:cNvSpPr>
            <p:nvPr/>
          </p:nvSpPr>
          <p:spPr bwMode="auto">
            <a:xfrm>
              <a:off x="4316413" y="4200525"/>
              <a:ext cx="298450" cy="250825"/>
            </a:xfrm>
            <a:custGeom>
              <a:avLst/>
              <a:gdLst>
                <a:gd name="T0" fmla="*/ 133 w 188"/>
                <a:gd name="T1" fmla="*/ 23 h 158"/>
                <a:gd name="T2" fmla="*/ 133 w 188"/>
                <a:gd name="T3" fmla="*/ 0 h 158"/>
                <a:gd name="T4" fmla="*/ 0 w 188"/>
                <a:gd name="T5" fmla="*/ 0 h 158"/>
                <a:gd name="T6" fmla="*/ 0 w 188"/>
                <a:gd name="T7" fmla="*/ 97 h 158"/>
                <a:gd name="T8" fmla="*/ 17 w 188"/>
                <a:gd name="T9" fmla="*/ 97 h 158"/>
                <a:gd name="T10" fmla="*/ 17 w 188"/>
                <a:gd name="T11" fmla="*/ 136 h 158"/>
                <a:gd name="T12" fmla="*/ 42 w 188"/>
                <a:gd name="T13" fmla="*/ 97 h 158"/>
                <a:gd name="T14" fmla="*/ 55 w 188"/>
                <a:gd name="T15" fmla="*/ 97 h 158"/>
                <a:gd name="T16" fmla="*/ 55 w 188"/>
                <a:gd name="T17" fmla="*/ 119 h 158"/>
                <a:gd name="T18" fmla="*/ 146 w 188"/>
                <a:gd name="T19" fmla="*/ 119 h 158"/>
                <a:gd name="T20" fmla="*/ 171 w 188"/>
                <a:gd name="T21" fmla="*/ 158 h 158"/>
                <a:gd name="T22" fmla="*/ 171 w 188"/>
                <a:gd name="T23" fmla="*/ 119 h 158"/>
                <a:gd name="T24" fmla="*/ 188 w 188"/>
                <a:gd name="T25" fmla="*/ 119 h 158"/>
                <a:gd name="T26" fmla="*/ 188 w 188"/>
                <a:gd name="T27" fmla="*/ 23 h 158"/>
                <a:gd name="T28" fmla="*/ 133 w 188"/>
                <a:gd name="T29" fmla="*/ 23 h 158"/>
                <a:gd name="T30" fmla="*/ 37 w 188"/>
                <a:gd name="T31" fmla="*/ 87 h 158"/>
                <a:gd name="T32" fmla="*/ 27 w 188"/>
                <a:gd name="T33" fmla="*/ 103 h 158"/>
                <a:gd name="T34" fmla="*/ 27 w 188"/>
                <a:gd name="T35" fmla="*/ 87 h 158"/>
                <a:gd name="T36" fmla="*/ 10 w 188"/>
                <a:gd name="T37" fmla="*/ 87 h 158"/>
                <a:gd name="T38" fmla="*/ 10 w 188"/>
                <a:gd name="T39" fmla="*/ 10 h 158"/>
                <a:gd name="T40" fmla="*/ 124 w 188"/>
                <a:gd name="T41" fmla="*/ 10 h 158"/>
                <a:gd name="T42" fmla="*/ 124 w 188"/>
                <a:gd name="T43" fmla="*/ 23 h 158"/>
                <a:gd name="T44" fmla="*/ 55 w 188"/>
                <a:gd name="T45" fmla="*/ 23 h 158"/>
                <a:gd name="T46" fmla="*/ 55 w 188"/>
                <a:gd name="T47" fmla="*/ 87 h 158"/>
                <a:gd name="T48" fmla="*/ 37 w 188"/>
                <a:gd name="T49" fmla="*/ 87 h 158"/>
                <a:gd name="T50" fmla="*/ 124 w 188"/>
                <a:gd name="T51" fmla="*/ 32 h 158"/>
                <a:gd name="T52" fmla="*/ 124 w 188"/>
                <a:gd name="T53" fmla="*/ 87 h 158"/>
                <a:gd name="T54" fmla="*/ 64 w 188"/>
                <a:gd name="T55" fmla="*/ 87 h 158"/>
                <a:gd name="T56" fmla="*/ 64 w 188"/>
                <a:gd name="T57" fmla="*/ 32 h 158"/>
                <a:gd name="T58" fmla="*/ 124 w 188"/>
                <a:gd name="T59" fmla="*/ 32 h 158"/>
                <a:gd name="T60" fmla="*/ 179 w 188"/>
                <a:gd name="T61" fmla="*/ 110 h 158"/>
                <a:gd name="T62" fmla="*/ 161 w 188"/>
                <a:gd name="T63" fmla="*/ 110 h 158"/>
                <a:gd name="T64" fmla="*/ 161 w 188"/>
                <a:gd name="T65" fmla="*/ 125 h 158"/>
                <a:gd name="T66" fmla="*/ 151 w 188"/>
                <a:gd name="T67" fmla="*/ 110 h 158"/>
                <a:gd name="T68" fmla="*/ 64 w 188"/>
                <a:gd name="T69" fmla="*/ 110 h 158"/>
                <a:gd name="T70" fmla="*/ 64 w 188"/>
                <a:gd name="T71" fmla="*/ 97 h 158"/>
                <a:gd name="T72" fmla="*/ 133 w 188"/>
                <a:gd name="T73" fmla="*/ 97 h 158"/>
                <a:gd name="T74" fmla="*/ 133 w 188"/>
                <a:gd name="T75" fmla="*/ 32 h 158"/>
                <a:gd name="T76" fmla="*/ 179 w 188"/>
                <a:gd name="T77" fmla="*/ 32 h 158"/>
                <a:gd name="T78" fmla="*/ 179 w 188"/>
                <a:gd name="T79" fmla="*/ 11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" h="158">
                  <a:moveTo>
                    <a:pt x="133" y="23"/>
                  </a:moveTo>
                  <a:lnTo>
                    <a:pt x="133" y="0"/>
                  </a:lnTo>
                  <a:lnTo>
                    <a:pt x="0" y="0"/>
                  </a:lnTo>
                  <a:lnTo>
                    <a:pt x="0" y="97"/>
                  </a:lnTo>
                  <a:lnTo>
                    <a:pt x="17" y="97"/>
                  </a:lnTo>
                  <a:lnTo>
                    <a:pt x="17" y="136"/>
                  </a:lnTo>
                  <a:lnTo>
                    <a:pt x="42" y="97"/>
                  </a:lnTo>
                  <a:lnTo>
                    <a:pt x="55" y="97"/>
                  </a:lnTo>
                  <a:lnTo>
                    <a:pt x="55" y="119"/>
                  </a:lnTo>
                  <a:lnTo>
                    <a:pt x="146" y="119"/>
                  </a:lnTo>
                  <a:lnTo>
                    <a:pt x="171" y="158"/>
                  </a:lnTo>
                  <a:lnTo>
                    <a:pt x="171" y="119"/>
                  </a:lnTo>
                  <a:lnTo>
                    <a:pt x="188" y="119"/>
                  </a:lnTo>
                  <a:lnTo>
                    <a:pt x="188" y="23"/>
                  </a:lnTo>
                  <a:lnTo>
                    <a:pt x="133" y="23"/>
                  </a:lnTo>
                  <a:moveTo>
                    <a:pt x="37" y="87"/>
                  </a:moveTo>
                  <a:lnTo>
                    <a:pt x="27" y="103"/>
                  </a:lnTo>
                  <a:lnTo>
                    <a:pt x="27" y="87"/>
                  </a:lnTo>
                  <a:lnTo>
                    <a:pt x="10" y="87"/>
                  </a:lnTo>
                  <a:lnTo>
                    <a:pt x="10" y="10"/>
                  </a:lnTo>
                  <a:lnTo>
                    <a:pt x="124" y="10"/>
                  </a:lnTo>
                  <a:lnTo>
                    <a:pt x="124" y="23"/>
                  </a:lnTo>
                  <a:lnTo>
                    <a:pt x="55" y="23"/>
                  </a:lnTo>
                  <a:lnTo>
                    <a:pt x="55" y="87"/>
                  </a:lnTo>
                  <a:lnTo>
                    <a:pt x="37" y="87"/>
                  </a:lnTo>
                  <a:moveTo>
                    <a:pt x="124" y="32"/>
                  </a:moveTo>
                  <a:lnTo>
                    <a:pt x="124" y="87"/>
                  </a:lnTo>
                  <a:lnTo>
                    <a:pt x="64" y="87"/>
                  </a:lnTo>
                  <a:lnTo>
                    <a:pt x="64" y="32"/>
                  </a:lnTo>
                  <a:lnTo>
                    <a:pt x="124" y="32"/>
                  </a:lnTo>
                  <a:moveTo>
                    <a:pt x="179" y="110"/>
                  </a:moveTo>
                  <a:lnTo>
                    <a:pt x="161" y="110"/>
                  </a:lnTo>
                  <a:lnTo>
                    <a:pt x="161" y="125"/>
                  </a:lnTo>
                  <a:lnTo>
                    <a:pt x="151" y="110"/>
                  </a:lnTo>
                  <a:lnTo>
                    <a:pt x="64" y="110"/>
                  </a:lnTo>
                  <a:lnTo>
                    <a:pt x="64" y="97"/>
                  </a:lnTo>
                  <a:lnTo>
                    <a:pt x="133" y="97"/>
                  </a:lnTo>
                  <a:lnTo>
                    <a:pt x="133" y="32"/>
                  </a:lnTo>
                  <a:lnTo>
                    <a:pt x="179" y="32"/>
                  </a:lnTo>
                  <a:lnTo>
                    <a:pt x="179" y="11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Rectangle 450"/>
            <p:cNvSpPr>
              <a:spLocks noChangeArrowheads="1"/>
            </p:cNvSpPr>
            <p:nvPr/>
          </p:nvSpPr>
          <p:spPr bwMode="auto">
            <a:xfrm>
              <a:off x="4714875" y="4530725"/>
              <a:ext cx="1588" cy="3333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451"/>
            <p:cNvSpPr>
              <a:spLocks/>
            </p:cNvSpPr>
            <p:nvPr/>
          </p:nvSpPr>
          <p:spPr bwMode="auto">
            <a:xfrm>
              <a:off x="4714875" y="4530725"/>
              <a:ext cx="0" cy="33338"/>
            </a:xfrm>
            <a:custGeom>
              <a:avLst/>
              <a:gdLst>
                <a:gd name="T0" fmla="*/ 0 h 21"/>
                <a:gd name="T1" fmla="*/ 21 h 21"/>
                <a:gd name="T2" fmla="*/ 21 h 21"/>
                <a:gd name="T3" fmla="*/ 0 h 2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1">
                  <a:moveTo>
                    <a:pt x="0" y="0"/>
                  </a:moveTo>
                  <a:lnTo>
                    <a:pt x="0" y="21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452"/>
            <p:cNvSpPr>
              <a:spLocks/>
            </p:cNvSpPr>
            <p:nvPr/>
          </p:nvSpPr>
          <p:spPr bwMode="auto">
            <a:xfrm>
              <a:off x="4343400" y="4237038"/>
              <a:ext cx="371475" cy="327025"/>
            </a:xfrm>
            <a:custGeom>
              <a:avLst/>
              <a:gdLst>
                <a:gd name="T0" fmla="*/ 171 w 234"/>
                <a:gd name="T1" fmla="*/ 0 h 206"/>
                <a:gd name="T2" fmla="*/ 171 w 234"/>
                <a:gd name="T3" fmla="*/ 96 h 206"/>
                <a:gd name="T4" fmla="*/ 171 w 234"/>
                <a:gd name="T5" fmla="*/ 96 h 206"/>
                <a:gd name="T6" fmla="*/ 154 w 234"/>
                <a:gd name="T7" fmla="*/ 96 h 206"/>
                <a:gd name="T8" fmla="*/ 154 w 234"/>
                <a:gd name="T9" fmla="*/ 135 h 206"/>
                <a:gd name="T10" fmla="*/ 154 w 234"/>
                <a:gd name="T11" fmla="*/ 135 h 206"/>
                <a:gd name="T12" fmla="*/ 129 w 234"/>
                <a:gd name="T13" fmla="*/ 96 h 206"/>
                <a:gd name="T14" fmla="*/ 38 w 234"/>
                <a:gd name="T15" fmla="*/ 96 h 206"/>
                <a:gd name="T16" fmla="*/ 38 w 234"/>
                <a:gd name="T17" fmla="*/ 74 h 206"/>
                <a:gd name="T18" fmla="*/ 25 w 234"/>
                <a:gd name="T19" fmla="*/ 74 h 206"/>
                <a:gd name="T20" fmla="*/ 0 w 234"/>
                <a:gd name="T21" fmla="*/ 113 h 206"/>
                <a:gd name="T22" fmla="*/ 95 w 234"/>
                <a:gd name="T23" fmla="*/ 206 h 206"/>
                <a:gd name="T24" fmla="*/ 234 w 234"/>
                <a:gd name="T25" fmla="*/ 206 h 206"/>
                <a:gd name="T26" fmla="*/ 234 w 234"/>
                <a:gd name="T27" fmla="*/ 185 h 206"/>
                <a:gd name="T28" fmla="*/ 234 w 234"/>
                <a:gd name="T29" fmla="*/ 62 h 206"/>
                <a:gd name="T30" fmla="*/ 171 w 234"/>
                <a:gd name="T3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4" h="206">
                  <a:moveTo>
                    <a:pt x="171" y="0"/>
                  </a:moveTo>
                  <a:lnTo>
                    <a:pt x="171" y="96"/>
                  </a:lnTo>
                  <a:lnTo>
                    <a:pt x="171" y="96"/>
                  </a:lnTo>
                  <a:lnTo>
                    <a:pt x="154" y="96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29" y="96"/>
                  </a:lnTo>
                  <a:lnTo>
                    <a:pt x="38" y="96"/>
                  </a:lnTo>
                  <a:lnTo>
                    <a:pt x="38" y="74"/>
                  </a:lnTo>
                  <a:lnTo>
                    <a:pt x="25" y="74"/>
                  </a:lnTo>
                  <a:lnTo>
                    <a:pt x="0" y="113"/>
                  </a:lnTo>
                  <a:lnTo>
                    <a:pt x="95" y="206"/>
                  </a:lnTo>
                  <a:lnTo>
                    <a:pt x="234" y="206"/>
                  </a:lnTo>
                  <a:lnTo>
                    <a:pt x="234" y="185"/>
                  </a:lnTo>
                  <a:lnTo>
                    <a:pt x="234" y="62"/>
                  </a:lnTo>
                  <a:lnTo>
                    <a:pt x="171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453"/>
            <p:cNvSpPr>
              <a:spLocks/>
            </p:cNvSpPr>
            <p:nvPr/>
          </p:nvSpPr>
          <p:spPr bwMode="auto">
            <a:xfrm>
              <a:off x="4343400" y="4237038"/>
              <a:ext cx="371475" cy="327025"/>
            </a:xfrm>
            <a:custGeom>
              <a:avLst/>
              <a:gdLst>
                <a:gd name="T0" fmla="*/ 171 w 234"/>
                <a:gd name="T1" fmla="*/ 0 h 206"/>
                <a:gd name="T2" fmla="*/ 171 w 234"/>
                <a:gd name="T3" fmla="*/ 96 h 206"/>
                <a:gd name="T4" fmla="*/ 171 w 234"/>
                <a:gd name="T5" fmla="*/ 96 h 206"/>
                <a:gd name="T6" fmla="*/ 154 w 234"/>
                <a:gd name="T7" fmla="*/ 96 h 206"/>
                <a:gd name="T8" fmla="*/ 154 w 234"/>
                <a:gd name="T9" fmla="*/ 135 h 206"/>
                <a:gd name="T10" fmla="*/ 154 w 234"/>
                <a:gd name="T11" fmla="*/ 135 h 206"/>
                <a:gd name="T12" fmla="*/ 129 w 234"/>
                <a:gd name="T13" fmla="*/ 96 h 206"/>
                <a:gd name="T14" fmla="*/ 38 w 234"/>
                <a:gd name="T15" fmla="*/ 96 h 206"/>
                <a:gd name="T16" fmla="*/ 38 w 234"/>
                <a:gd name="T17" fmla="*/ 74 h 206"/>
                <a:gd name="T18" fmla="*/ 25 w 234"/>
                <a:gd name="T19" fmla="*/ 74 h 206"/>
                <a:gd name="T20" fmla="*/ 0 w 234"/>
                <a:gd name="T21" fmla="*/ 113 h 206"/>
                <a:gd name="T22" fmla="*/ 95 w 234"/>
                <a:gd name="T23" fmla="*/ 206 h 206"/>
                <a:gd name="T24" fmla="*/ 234 w 234"/>
                <a:gd name="T25" fmla="*/ 206 h 206"/>
                <a:gd name="T26" fmla="*/ 234 w 234"/>
                <a:gd name="T27" fmla="*/ 185 h 206"/>
                <a:gd name="T28" fmla="*/ 234 w 234"/>
                <a:gd name="T29" fmla="*/ 62 h 206"/>
                <a:gd name="T30" fmla="*/ 171 w 234"/>
                <a:gd name="T31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4" h="206">
                  <a:moveTo>
                    <a:pt x="171" y="0"/>
                  </a:moveTo>
                  <a:lnTo>
                    <a:pt x="171" y="96"/>
                  </a:lnTo>
                  <a:lnTo>
                    <a:pt x="171" y="96"/>
                  </a:lnTo>
                  <a:lnTo>
                    <a:pt x="154" y="96"/>
                  </a:lnTo>
                  <a:lnTo>
                    <a:pt x="154" y="135"/>
                  </a:lnTo>
                  <a:lnTo>
                    <a:pt x="154" y="135"/>
                  </a:lnTo>
                  <a:lnTo>
                    <a:pt x="129" y="96"/>
                  </a:lnTo>
                  <a:lnTo>
                    <a:pt x="38" y="96"/>
                  </a:lnTo>
                  <a:lnTo>
                    <a:pt x="38" y="74"/>
                  </a:lnTo>
                  <a:lnTo>
                    <a:pt x="25" y="74"/>
                  </a:lnTo>
                  <a:lnTo>
                    <a:pt x="0" y="113"/>
                  </a:lnTo>
                  <a:lnTo>
                    <a:pt x="95" y="206"/>
                  </a:lnTo>
                  <a:lnTo>
                    <a:pt x="234" y="206"/>
                  </a:lnTo>
                  <a:lnTo>
                    <a:pt x="234" y="185"/>
                  </a:lnTo>
                  <a:lnTo>
                    <a:pt x="234" y="62"/>
                  </a:lnTo>
                  <a:lnTo>
                    <a:pt x="17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454"/>
            <p:cNvSpPr>
              <a:spLocks noEditPoints="1"/>
            </p:cNvSpPr>
            <p:nvPr/>
          </p:nvSpPr>
          <p:spPr bwMode="auto">
            <a:xfrm>
              <a:off x="4343400" y="4354513"/>
              <a:ext cx="271463" cy="96838"/>
            </a:xfrm>
            <a:custGeom>
              <a:avLst/>
              <a:gdLst>
                <a:gd name="T0" fmla="*/ 171 w 171"/>
                <a:gd name="T1" fmla="*/ 22 h 61"/>
                <a:gd name="T2" fmla="*/ 154 w 171"/>
                <a:gd name="T3" fmla="*/ 22 h 61"/>
                <a:gd name="T4" fmla="*/ 154 w 171"/>
                <a:gd name="T5" fmla="*/ 22 h 61"/>
                <a:gd name="T6" fmla="*/ 171 w 171"/>
                <a:gd name="T7" fmla="*/ 22 h 61"/>
                <a:gd name="T8" fmla="*/ 171 w 171"/>
                <a:gd name="T9" fmla="*/ 22 h 61"/>
                <a:gd name="T10" fmla="*/ 38 w 171"/>
                <a:gd name="T11" fmla="*/ 0 h 61"/>
                <a:gd name="T12" fmla="*/ 25 w 171"/>
                <a:gd name="T13" fmla="*/ 0 h 61"/>
                <a:gd name="T14" fmla="*/ 0 w 171"/>
                <a:gd name="T15" fmla="*/ 38 h 61"/>
                <a:gd name="T16" fmla="*/ 0 w 171"/>
                <a:gd name="T17" fmla="*/ 39 h 61"/>
                <a:gd name="T18" fmla="*/ 25 w 171"/>
                <a:gd name="T19" fmla="*/ 0 h 61"/>
                <a:gd name="T20" fmla="*/ 38 w 171"/>
                <a:gd name="T21" fmla="*/ 0 h 61"/>
                <a:gd name="T22" fmla="*/ 38 w 171"/>
                <a:gd name="T23" fmla="*/ 22 h 61"/>
                <a:gd name="T24" fmla="*/ 129 w 171"/>
                <a:gd name="T25" fmla="*/ 22 h 61"/>
                <a:gd name="T26" fmla="*/ 154 w 171"/>
                <a:gd name="T27" fmla="*/ 61 h 61"/>
                <a:gd name="T28" fmla="*/ 154 w 171"/>
                <a:gd name="T29" fmla="*/ 61 h 61"/>
                <a:gd name="T30" fmla="*/ 129 w 171"/>
                <a:gd name="T31" fmla="*/ 22 h 61"/>
                <a:gd name="T32" fmla="*/ 38 w 171"/>
                <a:gd name="T33" fmla="*/ 22 h 61"/>
                <a:gd name="T34" fmla="*/ 38 w 171"/>
                <a:gd name="T3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1" h="61">
                  <a:moveTo>
                    <a:pt x="171" y="22"/>
                  </a:moveTo>
                  <a:lnTo>
                    <a:pt x="154" y="22"/>
                  </a:lnTo>
                  <a:lnTo>
                    <a:pt x="154" y="22"/>
                  </a:lnTo>
                  <a:lnTo>
                    <a:pt x="171" y="22"/>
                  </a:lnTo>
                  <a:lnTo>
                    <a:pt x="171" y="22"/>
                  </a:lnTo>
                  <a:close/>
                  <a:moveTo>
                    <a:pt x="38" y="0"/>
                  </a:moveTo>
                  <a:lnTo>
                    <a:pt x="25" y="0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8" y="22"/>
                  </a:lnTo>
                  <a:lnTo>
                    <a:pt x="129" y="22"/>
                  </a:lnTo>
                  <a:lnTo>
                    <a:pt x="154" y="61"/>
                  </a:lnTo>
                  <a:lnTo>
                    <a:pt x="154" y="61"/>
                  </a:lnTo>
                  <a:lnTo>
                    <a:pt x="129" y="22"/>
                  </a:lnTo>
                  <a:lnTo>
                    <a:pt x="38" y="2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455"/>
            <p:cNvSpPr>
              <a:spLocks noEditPoints="1"/>
            </p:cNvSpPr>
            <p:nvPr/>
          </p:nvSpPr>
          <p:spPr bwMode="auto">
            <a:xfrm>
              <a:off x="4343400" y="4354513"/>
              <a:ext cx="271463" cy="96838"/>
            </a:xfrm>
            <a:custGeom>
              <a:avLst/>
              <a:gdLst>
                <a:gd name="T0" fmla="*/ 171 w 171"/>
                <a:gd name="T1" fmla="*/ 22 h 61"/>
                <a:gd name="T2" fmla="*/ 154 w 171"/>
                <a:gd name="T3" fmla="*/ 22 h 61"/>
                <a:gd name="T4" fmla="*/ 154 w 171"/>
                <a:gd name="T5" fmla="*/ 22 h 61"/>
                <a:gd name="T6" fmla="*/ 171 w 171"/>
                <a:gd name="T7" fmla="*/ 22 h 61"/>
                <a:gd name="T8" fmla="*/ 171 w 171"/>
                <a:gd name="T9" fmla="*/ 22 h 61"/>
                <a:gd name="T10" fmla="*/ 38 w 171"/>
                <a:gd name="T11" fmla="*/ 0 h 61"/>
                <a:gd name="T12" fmla="*/ 25 w 171"/>
                <a:gd name="T13" fmla="*/ 0 h 61"/>
                <a:gd name="T14" fmla="*/ 0 w 171"/>
                <a:gd name="T15" fmla="*/ 38 h 61"/>
                <a:gd name="T16" fmla="*/ 0 w 171"/>
                <a:gd name="T17" fmla="*/ 39 h 61"/>
                <a:gd name="T18" fmla="*/ 25 w 171"/>
                <a:gd name="T19" fmla="*/ 0 h 61"/>
                <a:gd name="T20" fmla="*/ 38 w 171"/>
                <a:gd name="T21" fmla="*/ 0 h 61"/>
                <a:gd name="T22" fmla="*/ 38 w 171"/>
                <a:gd name="T23" fmla="*/ 22 h 61"/>
                <a:gd name="T24" fmla="*/ 129 w 171"/>
                <a:gd name="T25" fmla="*/ 22 h 61"/>
                <a:gd name="T26" fmla="*/ 154 w 171"/>
                <a:gd name="T27" fmla="*/ 61 h 61"/>
                <a:gd name="T28" fmla="*/ 154 w 171"/>
                <a:gd name="T29" fmla="*/ 61 h 61"/>
                <a:gd name="T30" fmla="*/ 129 w 171"/>
                <a:gd name="T31" fmla="*/ 22 h 61"/>
                <a:gd name="T32" fmla="*/ 38 w 171"/>
                <a:gd name="T33" fmla="*/ 22 h 61"/>
                <a:gd name="T34" fmla="*/ 38 w 171"/>
                <a:gd name="T3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1" h="61">
                  <a:moveTo>
                    <a:pt x="171" y="22"/>
                  </a:moveTo>
                  <a:lnTo>
                    <a:pt x="154" y="22"/>
                  </a:lnTo>
                  <a:lnTo>
                    <a:pt x="154" y="22"/>
                  </a:lnTo>
                  <a:lnTo>
                    <a:pt x="171" y="22"/>
                  </a:lnTo>
                  <a:lnTo>
                    <a:pt x="171" y="22"/>
                  </a:lnTo>
                  <a:moveTo>
                    <a:pt x="38" y="0"/>
                  </a:moveTo>
                  <a:lnTo>
                    <a:pt x="25" y="0"/>
                  </a:lnTo>
                  <a:lnTo>
                    <a:pt x="0" y="38"/>
                  </a:lnTo>
                  <a:lnTo>
                    <a:pt x="0" y="39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8" y="22"/>
                  </a:lnTo>
                  <a:lnTo>
                    <a:pt x="129" y="22"/>
                  </a:lnTo>
                  <a:lnTo>
                    <a:pt x="154" y="61"/>
                  </a:lnTo>
                  <a:lnTo>
                    <a:pt x="154" y="61"/>
                  </a:lnTo>
                  <a:lnTo>
                    <a:pt x="129" y="22"/>
                  </a:lnTo>
                  <a:lnTo>
                    <a:pt x="38" y="22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M0021</a:t>
            </a:r>
          </a:p>
        </p:txBody>
      </p:sp>
      <p:sp>
        <p:nvSpPr>
          <p:cNvPr id="53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M0022</a:t>
            </a:r>
          </a:p>
        </p:txBody>
      </p:sp>
      <p:sp>
        <p:nvSpPr>
          <p:cNvPr id="733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M0023</a:t>
            </a:r>
          </a:p>
        </p:txBody>
      </p:sp>
      <p:sp>
        <p:nvSpPr>
          <p:cNvPr id="734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M0024</a:t>
            </a:r>
          </a:p>
        </p:txBody>
      </p:sp>
      <p:sp>
        <p:nvSpPr>
          <p:cNvPr id="735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M0025</a:t>
            </a:r>
          </a:p>
        </p:txBody>
      </p:sp>
      <p:sp>
        <p:nvSpPr>
          <p:cNvPr id="736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M0026</a:t>
            </a:r>
          </a:p>
        </p:txBody>
      </p:sp>
      <p:sp>
        <p:nvSpPr>
          <p:cNvPr id="737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M0027</a:t>
            </a:r>
          </a:p>
        </p:txBody>
      </p:sp>
      <p:sp>
        <p:nvSpPr>
          <p:cNvPr id="738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M0028</a:t>
            </a:r>
          </a:p>
        </p:txBody>
      </p:sp>
      <p:sp>
        <p:nvSpPr>
          <p:cNvPr id="739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M0029</a:t>
            </a:r>
          </a:p>
        </p:txBody>
      </p:sp>
      <p:sp>
        <p:nvSpPr>
          <p:cNvPr id="740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M0030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3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</p:spTree>
    <p:extLst>
      <p:ext uri="{BB962C8B-B14F-4D97-AF65-F5344CB8AC3E}">
        <p14:creationId xmlns:p14="http://schemas.microsoft.com/office/powerpoint/2010/main" val="124606240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30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55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M0291</a:t>
            </a:r>
          </a:p>
        </p:txBody>
      </p:sp>
      <p:sp>
        <p:nvSpPr>
          <p:cNvPr id="55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M0292</a:t>
            </a:r>
          </a:p>
        </p:txBody>
      </p:sp>
      <p:sp>
        <p:nvSpPr>
          <p:cNvPr id="55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M0293</a:t>
            </a:r>
          </a:p>
        </p:txBody>
      </p:sp>
      <p:sp>
        <p:nvSpPr>
          <p:cNvPr id="55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M0294</a:t>
            </a:r>
          </a:p>
        </p:txBody>
      </p:sp>
      <p:sp>
        <p:nvSpPr>
          <p:cNvPr id="55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M02195</a:t>
            </a:r>
          </a:p>
        </p:txBody>
      </p:sp>
      <p:sp>
        <p:nvSpPr>
          <p:cNvPr id="55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M0296</a:t>
            </a:r>
          </a:p>
        </p:txBody>
      </p:sp>
      <p:sp>
        <p:nvSpPr>
          <p:cNvPr id="56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M0297</a:t>
            </a:r>
          </a:p>
        </p:txBody>
      </p:sp>
      <p:sp>
        <p:nvSpPr>
          <p:cNvPr id="56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M0298</a:t>
            </a:r>
          </a:p>
        </p:txBody>
      </p:sp>
      <p:sp>
        <p:nvSpPr>
          <p:cNvPr id="56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M0299</a:t>
            </a:r>
          </a:p>
        </p:txBody>
      </p:sp>
      <p:sp>
        <p:nvSpPr>
          <p:cNvPr id="56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M0300</a:t>
            </a:r>
          </a:p>
        </p:txBody>
      </p:sp>
      <p:sp>
        <p:nvSpPr>
          <p:cNvPr id="418" name="Title 1"/>
          <p:cNvSpPr txBox="1">
            <a:spLocks/>
          </p:cNvSpPr>
          <p:nvPr/>
        </p:nvSpPr>
        <p:spPr>
          <a:xfrm>
            <a:off x="805399" y="1189096"/>
            <a:ext cx="813429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RAM</a:t>
            </a:r>
          </a:p>
        </p:txBody>
      </p:sp>
      <p:sp>
        <p:nvSpPr>
          <p:cNvPr id="419" name="Title 1"/>
          <p:cNvSpPr txBox="1">
            <a:spLocks/>
          </p:cNvSpPr>
          <p:nvPr/>
        </p:nvSpPr>
        <p:spPr>
          <a:xfrm>
            <a:off x="1618828" y="1189096"/>
            <a:ext cx="801987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ATM 2</a:t>
            </a:r>
          </a:p>
        </p:txBody>
      </p:sp>
      <p:sp>
        <p:nvSpPr>
          <p:cNvPr id="420" name="Title 1"/>
          <p:cNvSpPr txBox="1">
            <a:spLocks/>
          </p:cNvSpPr>
          <p:nvPr/>
        </p:nvSpPr>
        <p:spPr>
          <a:xfrm>
            <a:off x="2420815" y="1189096"/>
            <a:ext cx="80303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Handshake</a:t>
            </a:r>
          </a:p>
        </p:txBody>
      </p:sp>
      <p:sp>
        <p:nvSpPr>
          <p:cNvPr id="421" name="Title 1"/>
          <p:cNvSpPr txBox="1">
            <a:spLocks/>
          </p:cNvSpPr>
          <p:nvPr/>
        </p:nvSpPr>
        <p:spPr>
          <a:xfrm>
            <a:off x="3229708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Lightning Bolt</a:t>
            </a:r>
          </a:p>
        </p:txBody>
      </p:sp>
      <p:sp>
        <p:nvSpPr>
          <p:cNvPr id="422" name="Title 1"/>
          <p:cNvSpPr txBox="1">
            <a:spLocks/>
          </p:cNvSpPr>
          <p:nvPr/>
        </p:nvSpPr>
        <p:spPr>
          <a:xfrm>
            <a:off x="4038600" y="1189096"/>
            <a:ext cx="80303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Sun</a:t>
            </a:r>
          </a:p>
        </p:txBody>
      </p:sp>
      <p:sp>
        <p:nvSpPr>
          <p:cNvPr id="423" name="Title 1"/>
          <p:cNvSpPr txBox="1">
            <a:spLocks/>
          </p:cNvSpPr>
          <p:nvPr/>
        </p:nvSpPr>
        <p:spPr>
          <a:xfrm>
            <a:off x="4841631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Kiosk</a:t>
            </a:r>
          </a:p>
        </p:txBody>
      </p:sp>
      <p:sp>
        <p:nvSpPr>
          <p:cNvPr id="424" name="Title 1"/>
          <p:cNvSpPr txBox="1">
            <a:spLocks/>
          </p:cNvSpPr>
          <p:nvPr/>
        </p:nvSpPr>
        <p:spPr>
          <a:xfrm>
            <a:off x="5644661" y="1189096"/>
            <a:ext cx="80889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Cylinder</a:t>
            </a:r>
          </a:p>
        </p:txBody>
      </p:sp>
      <p:sp>
        <p:nvSpPr>
          <p:cNvPr id="425" name="Title 1"/>
          <p:cNvSpPr txBox="1">
            <a:spLocks/>
          </p:cNvSpPr>
          <p:nvPr/>
        </p:nvSpPr>
        <p:spPr>
          <a:xfrm>
            <a:off x="6465276" y="1189096"/>
            <a:ext cx="791305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Japanese Training</a:t>
            </a:r>
          </a:p>
        </p:txBody>
      </p:sp>
      <p:sp>
        <p:nvSpPr>
          <p:cNvPr id="426" name="Title 1"/>
          <p:cNvSpPr txBox="1">
            <a:spLocks/>
          </p:cNvSpPr>
          <p:nvPr/>
        </p:nvSpPr>
        <p:spPr>
          <a:xfrm>
            <a:off x="7256581" y="1189096"/>
            <a:ext cx="82062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Data Solution Training</a:t>
            </a:r>
          </a:p>
        </p:txBody>
      </p:sp>
      <p:sp>
        <p:nvSpPr>
          <p:cNvPr id="427" name="Title 1"/>
          <p:cNvSpPr txBox="1">
            <a:spLocks/>
          </p:cNvSpPr>
          <p:nvPr/>
        </p:nvSpPr>
        <p:spPr>
          <a:xfrm>
            <a:off x="8077201" y="1189096"/>
            <a:ext cx="791305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Data Solution Exam</a:t>
            </a:r>
          </a:p>
        </p:txBody>
      </p:sp>
      <p:grpSp>
        <p:nvGrpSpPr>
          <p:cNvPr id="428" name="Group 427"/>
          <p:cNvGrpSpPr/>
          <p:nvPr/>
        </p:nvGrpSpPr>
        <p:grpSpPr>
          <a:xfrm>
            <a:off x="1877560" y="1687788"/>
            <a:ext cx="281788" cy="346490"/>
            <a:chOff x="6767362" y="2280607"/>
            <a:chExt cx="1479550" cy="1819276"/>
          </a:xfrm>
        </p:grpSpPr>
        <p:sp>
          <p:nvSpPr>
            <p:cNvPr id="429" name="Rectangle 428"/>
            <p:cNvSpPr/>
            <p:nvPr/>
          </p:nvSpPr>
          <p:spPr>
            <a:xfrm>
              <a:off x="6801281" y="2305436"/>
              <a:ext cx="1365087" cy="14150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Freeform 27"/>
            <p:cNvSpPr>
              <a:spLocks/>
            </p:cNvSpPr>
            <p:nvPr/>
          </p:nvSpPr>
          <p:spPr bwMode="auto">
            <a:xfrm>
              <a:off x="7507137" y="2332995"/>
              <a:ext cx="706438" cy="1365250"/>
            </a:xfrm>
            <a:custGeom>
              <a:avLst/>
              <a:gdLst>
                <a:gd name="T0" fmla="*/ 0 w 445"/>
                <a:gd name="T1" fmla="*/ 0 h 860"/>
                <a:gd name="T2" fmla="*/ 0 w 445"/>
                <a:gd name="T3" fmla="*/ 147 h 860"/>
                <a:gd name="T4" fmla="*/ 183 w 445"/>
                <a:gd name="T5" fmla="*/ 147 h 860"/>
                <a:gd name="T6" fmla="*/ 183 w 445"/>
                <a:gd name="T7" fmla="*/ 465 h 860"/>
                <a:gd name="T8" fmla="*/ 0 w 445"/>
                <a:gd name="T9" fmla="*/ 465 h 860"/>
                <a:gd name="T10" fmla="*/ 0 w 445"/>
                <a:gd name="T11" fmla="*/ 624 h 860"/>
                <a:gd name="T12" fmla="*/ 152 w 445"/>
                <a:gd name="T13" fmla="*/ 624 h 860"/>
                <a:gd name="T14" fmla="*/ 152 w 445"/>
                <a:gd name="T15" fmla="*/ 860 h 860"/>
                <a:gd name="T16" fmla="*/ 445 w 445"/>
                <a:gd name="T17" fmla="*/ 860 h 860"/>
                <a:gd name="T18" fmla="*/ 445 w 445"/>
                <a:gd name="T19" fmla="*/ 0 h 860"/>
                <a:gd name="T20" fmla="*/ 0 w 445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860">
                  <a:moveTo>
                    <a:pt x="0" y="0"/>
                  </a:moveTo>
                  <a:lnTo>
                    <a:pt x="0" y="147"/>
                  </a:lnTo>
                  <a:lnTo>
                    <a:pt x="183" y="147"/>
                  </a:lnTo>
                  <a:lnTo>
                    <a:pt x="183" y="465"/>
                  </a:lnTo>
                  <a:lnTo>
                    <a:pt x="0" y="465"/>
                  </a:lnTo>
                  <a:lnTo>
                    <a:pt x="0" y="624"/>
                  </a:lnTo>
                  <a:lnTo>
                    <a:pt x="152" y="624"/>
                  </a:lnTo>
                  <a:lnTo>
                    <a:pt x="152" y="860"/>
                  </a:lnTo>
                  <a:lnTo>
                    <a:pt x="445" y="86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8"/>
            <p:cNvSpPr>
              <a:spLocks noEditPoints="1"/>
            </p:cNvSpPr>
            <p:nvPr/>
          </p:nvSpPr>
          <p:spPr bwMode="auto">
            <a:xfrm>
              <a:off x="6767362" y="2280607"/>
              <a:ext cx="1479550" cy="1479550"/>
            </a:xfrm>
            <a:custGeom>
              <a:avLst/>
              <a:gdLst>
                <a:gd name="T0" fmla="*/ 932 w 932"/>
                <a:gd name="T1" fmla="*/ 932 h 932"/>
                <a:gd name="T2" fmla="*/ 0 w 932"/>
                <a:gd name="T3" fmla="*/ 932 h 932"/>
                <a:gd name="T4" fmla="*/ 0 w 932"/>
                <a:gd name="T5" fmla="*/ 0 h 932"/>
                <a:gd name="T6" fmla="*/ 932 w 932"/>
                <a:gd name="T7" fmla="*/ 0 h 932"/>
                <a:gd name="T8" fmla="*/ 932 w 932"/>
                <a:gd name="T9" fmla="*/ 932 h 932"/>
                <a:gd name="T10" fmla="*/ 46 w 932"/>
                <a:gd name="T11" fmla="*/ 886 h 932"/>
                <a:gd name="T12" fmla="*/ 888 w 932"/>
                <a:gd name="T13" fmla="*/ 886 h 932"/>
                <a:gd name="T14" fmla="*/ 888 w 932"/>
                <a:gd name="T15" fmla="*/ 46 h 932"/>
                <a:gd name="T16" fmla="*/ 46 w 932"/>
                <a:gd name="T17" fmla="*/ 46 h 932"/>
                <a:gd name="T18" fmla="*/ 46 w 932"/>
                <a:gd name="T19" fmla="*/ 886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2" h="932">
                  <a:moveTo>
                    <a:pt x="932" y="932"/>
                  </a:moveTo>
                  <a:lnTo>
                    <a:pt x="0" y="932"/>
                  </a:lnTo>
                  <a:lnTo>
                    <a:pt x="0" y="0"/>
                  </a:lnTo>
                  <a:lnTo>
                    <a:pt x="932" y="0"/>
                  </a:lnTo>
                  <a:lnTo>
                    <a:pt x="932" y="932"/>
                  </a:lnTo>
                  <a:close/>
                  <a:moveTo>
                    <a:pt x="46" y="886"/>
                  </a:moveTo>
                  <a:lnTo>
                    <a:pt x="888" y="886"/>
                  </a:lnTo>
                  <a:lnTo>
                    <a:pt x="888" y="46"/>
                  </a:lnTo>
                  <a:lnTo>
                    <a:pt x="46" y="46"/>
                  </a:lnTo>
                  <a:lnTo>
                    <a:pt x="46" y="88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33"/>
            <p:cNvSpPr>
              <a:spLocks noEditPoints="1"/>
            </p:cNvSpPr>
            <p:nvPr/>
          </p:nvSpPr>
          <p:spPr bwMode="auto">
            <a:xfrm>
              <a:off x="6973737" y="2510795"/>
              <a:ext cx="1058863" cy="841375"/>
            </a:xfrm>
            <a:custGeom>
              <a:avLst/>
              <a:gdLst>
                <a:gd name="T0" fmla="*/ 588 w 667"/>
                <a:gd name="T1" fmla="*/ 530 h 530"/>
                <a:gd name="T2" fmla="*/ 86 w 667"/>
                <a:gd name="T3" fmla="*/ 530 h 530"/>
                <a:gd name="T4" fmla="*/ 86 w 667"/>
                <a:gd name="T5" fmla="*/ 494 h 530"/>
                <a:gd name="T6" fmla="*/ 588 w 667"/>
                <a:gd name="T7" fmla="*/ 494 h 530"/>
                <a:gd name="T8" fmla="*/ 588 w 667"/>
                <a:gd name="T9" fmla="*/ 530 h 530"/>
                <a:gd name="T10" fmla="*/ 529 w 667"/>
                <a:gd name="T11" fmla="*/ 0 h 530"/>
                <a:gd name="T12" fmla="*/ 143 w 667"/>
                <a:gd name="T13" fmla="*/ 0 h 530"/>
                <a:gd name="T14" fmla="*/ 143 w 667"/>
                <a:gd name="T15" fmla="*/ 386 h 530"/>
                <a:gd name="T16" fmla="*/ 529 w 667"/>
                <a:gd name="T17" fmla="*/ 386 h 530"/>
                <a:gd name="T18" fmla="*/ 529 w 667"/>
                <a:gd name="T19" fmla="*/ 0 h 530"/>
                <a:gd name="T20" fmla="*/ 189 w 667"/>
                <a:gd name="T21" fmla="*/ 46 h 530"/>
                <a:gd name="T22" fmla="*/ 485 w 667"/>
                <a:gd name="T23" fmla="*/ 46 h 530"/>
                <a:gd name="T24" fmla="*/ 485 w 667"/>
                <a:gd name="T25" fmla="*/ 342 h 530"/>
                <a:gd name="T26" fmla="*/ 189 w 667"/>
                <a:gd name="T27" fmla="*/ 342 h 530"/>
                <a:gd name="T28" fmla="*/ 189 w 667"/>
                <a:gd name="T29" fmla="*/ 46 h 530"/>
                <a:gd name="T30" fmla="*/ 611 w 667"/>
                <a:gd name="T31" fmla="*/ 260 h 530"/>
                <a:gd name="T32" fmla="*/ 611 w 667"/>
                <a:gd name="T33" fmla="*/ 319 h 530"/>
                <a:gd name="T34" fmla="*/ 667 w 667"/>
                <a:gd name="T35" fmla="*/ 319 h 530"/>
                <a:gd name="T36" fmla="*/ 667 w 667"/>
                <a:gd name="T37" fmla="*/ 260 h 530"/>
                <a:gd name="T38" fmla="*/ 611 w 667"/>
                <a:gd name="T39" fmla="*/ 260 h 530"/>
                <a:gd name="T40" fmla="*/ 611 w 667"/>
                <a:gd name="T41" fmla="*/ 53 h 530"/>
                <a:gd name="T42" fmla="*/ 611 w 667"/>
                <a:gd name="T43" fmla="*/ 110 h 530"/>
                <a:gd name="T44" fmla="*/ 667 w 667"/>
                <a:gd name="T45" fmla="*/ 110 h 530"/>
                <a:gd name="T46" fmla="*/ 667 w 667"/>
                <a:gd name="T47" fmla="*/ 53 h 530"/>
                <a:gd name="T48" fmla="*/ 611 w 667"/>
                <a:gd name="T49" fmla="*/ 53 h 530"/>
                <a:gd name="T50" fmla="*/ 611 w 667"/>
                <a:gd name="T51" fmla="*/ 158 h 530"/>
                <a:gd name="T52" fmla="*/ 611 w 667"/>
                <a:gd name="T53" fmla="*/ 214 h 530"/>
                <a:gd name="T54" fmla="*/ 667 w 667"/>
                <a:gd name="T55" fmla="*/ 214 h 530"/>
                <a:gd name="T56" fmla="*/ 667 w 667"/>
                <a:gd name="T57" fmla="*/ 158 h 530"/>
                <a:gd name="T58" fmla="*/ 611 w 667"/>
                <a:gd name="T59" fmla="*/ 158 h 530"/>
                <a:gd name="T60" fmla="*/ 0 w 667"/>
                <a:gd name="T61" fmla="*/ 260 h 530"/>
                <a:gd name="T62" fmla="*/ 0 w 667"/>
                <a:gd name="T63" fmla="*/ 319 h 530"/>
                <a:gd name="T64" fmla="*/ 58 w 667"/>
                <a:gd name="T65" fmla="*/ 319 h 530"/>
                <a:gd name="T66" fmla="*/ 58 w 667"/>
                <a:gd name="T67" fmla="*/ 260 h 530"/>
                <a:gd name="T68" fmla="*/ 0 w 667"/>
                <a:gd name="T69" fmla="*/ 260 h 530"/>
                <a:gd name="T70" fmla="*/ 0 w 667"/>
                <a:gd name="T71" fmla="*/ 53 h 530"/>
                <a:gd name="T72" fmla="*/ 0 w 667"/>
                <a:gd name="T73" fmla="*/ 110 h 530"/>
                <a:gd name="T74" fmla="*/ 58 w 667"/>
                <a:gd name="T75" fmla="*/ 110 h 530"/>
                <a:gd name="T76" fmla="*/ 58 w 667"/>
                <a:gd name="T77" fmla="*/ 53 h 530"/>
                <a:gd name="T78" fmla="*/ 0 w 667"/>
                <a:gd name="T79" fmla="*/ 53 h 530"/>
                <a:gd name="T80" fmla="*/ 0 w 667"/>
                <a:gd name="T81" fmla="*/ 158 h 530"/>
                <a:gd name="T82" fmla="*/ 0 w 667"/>
                <a:gd name="T83" fmla="*/ 214 h 530"/>
                <a:gd name="T84" fmla="*/ 58 w 667"/>
                <a:gd name="T85" fmla="*/ 214 h 530"/>
                <a:gd name="T86" fmla="*/ 58 w 667"/>
                <a:gd name="T87" fmla="*/ 158 h 530"/>
                <a:gd name="T88" fmla="*/ 0 w 667"/>
                <a:gd name="T89" fmla="*/ 158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530">
                  <a:moveTo>
                    <a:pt x="588" y="530"/>
                  </a:moveTo>
                  <a:lnTo>
                    <a:pt x="86" y="530"/>
                  </a:lnTo>
                  <a:lnTo>
                    <a:pt x="86" y="494"/>
                  </a:lnTo>
                  <a:lnTo>
                    <a:pt x="588" y="494"/>
                  </a:lnTo>
                  <a:lnTo>
                    <a:pt x="588" y="530"/>
                  </a:lnTo>
                  <a:close/>
                  <a:moveTo>
                    <a:pt x="529" y="0"/>
                  </a:moveTo>
                  <a:lnTo>
                    <a:pt x="143" y="0"/>
                  </a:lnTo>
                  <a:lnTo>
                    <a:pt x="143" y="386"/>
                  </a:lnTo>
                  <a:lnTo>
                    <a:pt x="529" y="386"/>
                  </a:lnTo>
                  <a:lnTo>
                    <a:pt x="529" y="0"/>
                  </a:lnTo>
                  <a:close/>
                  <a:moveTo>
                    <a:pt x="189" y="46"/>
                  </a:moveTo>
                  <a:lnTo>
                    <a:pt x="485" y="46"/>
                  </a:lnTo>
                  <a:lnTo>
                    <a:pt x="485" y="342"/>
                  </a:lnTo>
                  <a:lnTo>
                    <a:pt x="189" y="342"/>
                  </a:lnTo>
                  <a:lnTo>
                    <a:pt x="189" y="46"/>
                  </a:lnTo>
                  <a:close/>
                  <a:moveTo>
                    <a:pt x="611" y="260"/>
                  </a:moveTo>
                  <a:lnTo>
                    <a:pt x="611" y="319"/>
                  </a:lnTo>
                  <a:lnTo>
                    <a:pt x="667" y="319"/>
                  </a:lnTo>
                  <a:lnTo>
                    <a:pt x="667" y="260"/>
                  </a:lnTo>
                  <a:lnTo>
                    <a:pt x="611" y="260"/>
                  </a:lnTo>
                  <a:close/>
                  <a:moveTo>
                    <a:pt x="611" y="53"/>
                  </a:moveTo>
                  <a:lnTo>
                    <a:pt x="611" y="110"/>
                  </a:lnTo>
                  <a:lnTo>
                    <a:pt x="667" y="110"/>
                  </a:lnTo>
                  <a:lnTo>
                    <a:pt x="667" y="53"/>
                  </a:lnTo>
                  <a:lnTo>
                    <a:pt x="611" y="53"/>
                  </a:lnTo>
                  <a:close/>
                  <a:moveTo>
                    <a:pt x="611" y="158"/>
                  </a:moveTo>
                  <a:lnTo>
                    <a:pt x="611" y="214"/>
                  </a:lnTo>
                  <a:lnTo>
                    <a:pt x="667" y="214"/>
                  </a:lnTo>
                  <a:lnTo>
                    <a:pt x="667" y="158"/>
                  </a:lnTo>
                  <a:lnTo>
                    <a:pt x="611" y="158"/>
                  </a:lnTo>
                  <a:close/>
                  <a:moveTo>
                    <a:pt x="0" y="260"/>
                  </a:moveTo>
                  <a:lnTo>
                    <a:pt x="0" y="319"/>
                  </a:lnTo>
                  <a:lnTo>
                    <a:pt x="58" y="319"/>
                  </a:lnTo>
                  <a:lnTo>
                    <a:pt x="58" y="260"/>
                  </a:lnTo>
                  <a:lnTo>
                    <a:pt x="0" y="260"/>
                  </a:lnTo>
                  <a:close/>
                  <a:moveTo>
                    <a:pt x="0" y="53"/>
                  </a:moveTo>
                  <a:lnTo>
                    <a:pt x="0" y="110"/>
                  </a:lnTo>
                  <a:lnTo>
                    <a:pt x="58" y="110"/>
                  </a:lnTo>
                  <a:lnTo>
                    <a:pt x="58" y="53"/>
                  </a:lnTo>
                  <a:lnTo>
                    <a:pt x="0" y="53"/>
                  </a:lnTo>
                  <a:close/>
                  <a:moveTo>
                    <a:pt x="0" y="158"/>
                  </a:moveTo>
                  <a:lnTo>
                    <a:pt x="0" y="214"/>
                  </a:lnTo>
                  <a:lnTo>
                    <a:pt x="58" y="214"/>
                  </a:lnTo>
                  <a:lnTo>
                    <a:pt x="58" y="158"/>
                  </a:lnTo>
                  <a:lnTo>
                    <a:pt x="0" y="15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Rectangle 30"/>
            <p:cNvSpPr>
              <a:spLocks noChangeArrowheads="1"/>
            </p:cNvSpPr>
            <p:nvPr/>
          </p:nvSpPr>
          <p:spPr bwMode="auto">
            <a:xfrm>
              <a:off x="7269012" y="3323595"/>
              <a:ext cx="479425" cy="7477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29"/>
            <p:cNvSpPr>
              <a:spLocks/>
            </p:cNvSpPr>
            <p:nvPr/>
          </p:nvSpPr>
          <p:spPr bwMode="auto">
            <a:xfrm>
              <a:off x="7269012" y="3323595"/>
              <a:ext cx="238125" cy="747713"/>
            </a:xfrm>
            <a:custGeom>
              <a:avLst/>
              <a:gdLst>
                <a:gd name="T0" fmla="*/ 85 w 85"/>
                <a:gd name="T1" fmla="*/ 0 h 266"/>
                <a:gd name="T2" fmla="*/ 85 w 85"/>
                <a:gd name="T3" fmla="*/ 92 h 266"/>
                <a:gd name="T4" fmla="*/ 85 w 85"/>
                <a:gd name="T5" fmla="*/ 92 h 266"/>
                <a:gd name="T6" fmla="*/ 44 w 85"/>
                <a:gd name="T7" fmla="*/ 133 h 266"/>
                <a:gd name="T8" fmla="*/ 85 w 85"/>
                <a:gd name="T9" fmla="*/ 174 h 266"/>
                <a:gd name="T10" fmla="*/ 85 w 85"/>
                <a:gd name="T11" fmla="*/ 174 h 266"/>
                <a:gd name="T12" fmla="*/ 85 w 85"/>
                <a:gd name="T13" fmla="*/ 266 h 266"/>
                <a:gd name="T14" fmla="*/ 0 w 85"/>
                <a:gd name="T15" fmla="*/ 266 h 266"/>
                <a:gd name="T16" fmla="*/ 0 w 85"/>
                <a:gd name="T17" fmla="*/ 0 h 266"/>
                <a:gd name="T18" fmla="*/ 85 w 85"/>
                <a:gd name="T1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266">
                  <a:moveTo>
                    <a:pt x="85" y="0"/>
                  </a:move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63" y="92"/>
                    <a:pt x="44" y="110"/>
                    <a:pt x="44" y="133"/>
                  </a:cubicBezTo>
                  <a:cubicBezTo>
                    <a:pt x="44" y="156"/>
                    <a:pt x="63" y="174"/>
                    <a:pt x="85" y="174"/>
                  </a:cubicBezTo>
                  <a:cubicBezTo>
                    <a:pt x="85" y="174"/>
                    <a:pt x="85" y="174"/>
                    <a:pt x="85" y="174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Oval 31"/>
            <p:cNvSpPr>
              <a:spLocks noChangeArrowheads="1"/>
            </p:cNvSpPr>
            <p:nvPr/>
          </p:nvSpPr>
          <p:spPr bwMode="auto">
            <a:xfrm>
              <a:off x="7378550" y="3568070"/>
              <a:ext cx="260350" cy="258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32"/>
            <p:cNvSpPr>
              <a:spLocks noEditPoints="1"/>
            </p:cNvSpPr>
            <p:nvPr/>
          </p:nvSpPr>
          <p:spPr bwMode="auto">
            <a:xfrm>
              <a:off x="7237262" y="3295020"/>
              <a:ext cx="539750" cy="804863"/>
            </a:xfrm>
            <a:custGeom>
              <a:avLst/>
              <a:gdLst>
                <a:gd name="T0" fmla="*/ 192 w 192"/>
                <a:gd name="T1" fmla="*/ 286 h 286"/>
                <a:gd name="T2" fmla="*/ 0 w 192"/>
                <a:gd name="T3" fmla="*/ 286 h 286"/>
                <a:gd name="T4" fmla="*/ 0 w 192"/>
                <a:gd name="T5" fmla="*/ 0 h 286"/>
                <a:gd name="T6" fmla="*/ 192 w 192"/>
                <a:gd name="T7" fmla="*/ 0 h 286"/>
                <a:gd name="T8" fmla="*/ 192 w 192"/>
                <a:gd name="T9" fmla="*/ 286 h 286"/>
                <a:gd name="T10" fmla="*/ 21 w 192"/>
                <a:gd name="T11" fmla="*/ 266 h 286"/>
                <a:gd name="T12" fmla="*/ 172 w 192"/>
                <a:gd name="T13" fmla="*/ 266 h 286"/>
                <a:gd name="T14" fmla="*/ 172 w 192"/>
                <a:gd name="T15" fmla="*/ 20 h 286"/>
                <a:gd name="T16" fmla="*/ 21 w 192"/>
                <a:gd name="T17" fmla="*/ 20 h 286"/>
                <a:gd name="T18" fmla="*/ 21 w 192"/>
                <a:gd name="T19" fmla="*/ 266 h 286"/>
                <a:gd name="T20" fmla="*/ 58 w 192"/>
                <a:gd name="T21" fmla="*/ 229 h 286"/>
                <a:gd name="T22" fmla="*/ 37 w 192"/>
                <a:gd name="T23" fmla="*/ 229 h 286"/>
                <a:gd name="T24" fmla="*/ 37 w 192"/>
                <a:gd name="T25" fmla="*/ 250 h 286"/>
                <a:gd name="T26" fmla="*/ 58 w 192"/>
                <a:gd name="T27" fmla="*/ 250 h 286"/>
                <a:gd name="T28" fmla="*/ 58 w 192"/>
                <a:gd name="T29" fmla="*/ 229 h 286"/>
                <a:gd name="T30" fmla="*/ 58 w 192"/>
                <a:gd name="T31" fmla="*/ 36 h 286"/>
                <a:gd name="T32" fmla="*/ 37 w 192"/>
                <a:gd name="T33" fmla="*/ 36 h 286"/>
                <a:gd name="T34" fmla="*/ 37 w 192"/>
                <a:gd name="T35" fmla="*/ 57 h 286"/>
                <a:gd name="T36" fmla="*/ 58 w 192"/>
                <a:gd name="T37" fmla="*/ 57 h 286"/>
                <a:gd name="T38" fmla="*/ 58 w 192"/>
                <a:gd name="T39" fmla="*/ 36 h 286"/>
                <a:gd name="T40" fmla="*/ 96 w 192"/>
                <a:gd name="T41" fmla="*/ 199 h 286"/>
                <a:gd name="T42" fmla="*/ 40 w 192"/>
                <a:gd name="T43" fmla="*/ 143 h 286"/>
                <a:gd name="T44" fmla="*/ 96 w 192"/>
                <a:gd name="T45" fmla="*/ 86 h 286"/>
                <a:gd name="T46" fmla="*/ 153 w 192"/>
                <a:gd name="T47" fmla="*/ 143 h 286"/>
                <a:gd name="T48" fmla="*/ 96 w 192"/>
                <a:gd name="T49" fmla="*/ 199 h 286"/>
                <a:gd name="T50" fmla="*/ 96 w 192"/>
                <a:gd name="T51" fmla="*/ 107 h 286"/>
                <a:gd name="T52" fmla="*/ 60 w 192"/>
                <a:gd name="T53" fmla="*/ 143 h 286"/>
                <a:gd name="T54" fmla="*/ 96 w 192"/>
                <a:gd name="T55" fmla="*/ 179 h 286"/>
                <a:gd name="T56" fmla="*/ 132 w 192"/>
                <a:gd name="T57" fmla="*/ 143 h 286"/>
                <a:gd name="T58" fmla="*/ 96 w 192"/>
                <a:gd name="T59" fmla="*/ 107 h 286"/>
                <a:gd name="T60" fmla="*/ 134 w 192"/>
                <a:gd name="T61" fmla="*/ 250 h 286"/>
                <a:gd name="T62" fmla="*/ 155 w 192"/>
                <a:gd name="T63" fmla="*/ 250 h 286"/>
                <a:gd name="T64" fmla="*/ 155 w 192"/>
                <a:gd name="T65" fmla="*/ 229 h 286"/>
                <a:gd name="T66" fmla="*/ 134 w 192"/>
                <a:gd name="T67" fmla="*/ 229 h 286"/>
                <a:gd name="T68" fmla="*/ 134 w 192"/>
                <a:gd name="T69" fmla="*/ 250 h 286"/>
                <a:gd name="T70" fmla="*/ 134 w 192"/>
                <a:gd name="T71" fmla="*/ 57 h 286"/>
                <a:gd name="T72" fmla="*/ 155 w 192"/>
                <a:gd name="T73" fmla="*/ 57 h 286"/>
                <a:gd name="T74" fmla="*/ 155 w 192"/>
                <a:gd name="T75" fmla="*/ 36 h 286"/>
                <a:gd name="T76" fmla="*/ 134 w 192"/>
                <a:gd name="T77" fmla="*/ 36 h 286"/>
                <a:gd name="T78" fmla="*/ 134 w 192"/>
                <a:gd name="T79" fmla="*/ 5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2" h="286">
                  <a:moveTo>
                    <a:pt x="192" y="286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2" y="0"/>
                    <a:pt x="192" y="0"/>
                    <a:pt x="192" y="0"/>
                  </a:cubicBezTo>
                  <a:lnTo>
                    <a:pt x="192" y="286"/>
                  </a:lnTo>
                  <a:close/>
                  <a:moveTo>
                    <a:pt x="21" y="266"/>
                  </a:moveTo>
                  <a:cubicBezTo>
                    <a:pt x="172" y="266"/>
                    <a:pt x="172" y="266"/>
                    <a:pt x="172" y="266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1" y="266"/>
                  </a:lnTo>
                  <a:close/>
                  <a:moveTo>
                    <a:pt x="58" y="229"/>
                  </a:moveTo>
                  <a:cubicBezTo>
                    <a:pt x="37" y="229"/>
                    <a:pt x="37" y="229"/>
                    <a:pt x="37" y="229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58" y="250"/>
                    <a:pt x="58" y="250"/>
                    <a:pt x="58" y="250"/>
                  </a:cubicBezTo>
                  <a:lnTo>
                    <a:pt x="58" y="229"/>
                  </a:lnTo>
                  <a:close/>
                  <a:moveTo>
                    <a:pt x="58" y="36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58" y="57"/>
                    <a:pt x="58" y="57"/>
                    <a:pt x="58" y="57"/>
                  </a:cubicBezTo>
                  <a:lnTo>
                    <a:pt x="58" y="36"/>
                  </a:lnTo>
                  <a:close/>
                  <a:moveTo>
                    <a:pt x="96" y="199"/>
                  </a:moveTo>
                  <a:cubicBezTo>
                    <a:pt x="65" y="199"/>
                    <a:pt x="40" y="174"/>
                    <a:pt x="40" y="143"/>
                  </a:cubicBezTo>
                  <a:cubicBezTo>
                    <a:pt x="40" y="112"/>
                    <a:pt x="65" y="86"/>
                    <a:pt x="96" y="86"/>
                  </a:cubicBezTo>
                  <a:cubicBezTo>
                    <a:pt x="127" y="86"/>
                    <a:pt x="153" y="112"/>
                    <a:pt x="153" y="143"/>
                  </a:cubicBezTo>
                  <a:cubicBezTo>
                    <a:pt x="153" y="174"/>
                    <a:pt x="127" y="199"/>
                    <a:pt x="96" y="199"/>
                  </a:cubicBezTo>
                  <a:close/>
                  <a:moveTo>
                    <a:pt x="96" y="107"/>
                  </a:moveTo>
                  <a:cubicBezTo>
                    <a:pt x="76" y="107"/>
                    <a:pt x="60" y="123"/>
                    <a:pt x="60" y="143"/>
                  </a:cubicBezTo>
                  <a:cubicBezTo>
                    <a:pt x="60" y="163"/>
                    <a:pt x="76" y="179"/>
                    <a:pt x="96" y="179"/>
                  </a:cubicBezTo>
                  <a:cubicBezTo>
                    <a:pt x="116" y="179"/>
                    <a:pt x="132" y="163"/>
                    <a:pt x="132" y="143"/>
                  </a:cubicBezTo>
                  <a:cubicBezTo>
                    <a:pt x="132" y="123"/>
                    <a:pt x="116" y="107"/>
                    <a:pt x="96" y="107"/>
                  </a:cubicBezTo>
                  <a:close/>
                  <a:moveTo>
                    <a:pt x="134" y="250"/>
                  </a:moveTo>
                  <a:cubicBezTo>
                    <a:pt x="155" y="250"/>
                    <a:pt x="155" y="250"/>
                    <a:pt x="155" y="250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34" y="229"/>
                    <a:pt x="134" y="229"/>
                    <a:pt x="134" y="229"/>
                  </a:cubicBezTo>
                  <a:lnTo>
                    <a:pt x="134" y="250"/>
                  </a:lnTo>
                  <a:close/>
                  <a:moveTo>
                    <a:pt x="134" y="57"/>
                  </a:moveTo>
                  <a:cubicBezTo>
                    <a:pt x="155" y="57"/>
                    <a:pt x="155" y="57"/>
                    <a:pt x="155" y="57"/>
                  </a:cubicBezTo>
                  <a:cubicBezTo>
                    <a:pt x="155" y="36"/>
                    <a:pt x="155" y="36"/>
                    <a:pt x="155" y="36"/>
                  </a:cubicBezTo>
                  <a:cubicBezTo>
                    <a:pt x="134" y="36"/>
                    <a:pt x="134" y="36"/>
                    <a:pt x="134" y="36"/>
                  </a:cubicBezTo>
                  <a:lnTo>
                    <a:pt x="134" y="5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7" name="Group 436"/>
          <p:cNvGrpSpPr/>
          <p:nvPr/>
        </p:nvGrpSpPr>
        <p:grpSpPr>
          <a:xfrm>
            <a:off x="1877560" y="2291368"/>
            <a:ext cx="281788" cy="346490"/>
            <a:chOff x="6767362" y="2280607"/>
            <a:chExt cx="1479550" cy="1819276"/>
          </a:xfrm>
        </p:grpSpPr>
        <p:sp>
          <p:nvSpPr>
            <p:cNvPr id="438" name="Rectangle 437"/>
            <p:cNvSpPr/>
            <p:nvPr/>
          </p:nvSpPr>
          <p:spPr>
            <a:xfrm>
              <a:off x="6801281" y="2305436"/>
              <a:ext cx="1365087" cy="14150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Freeform 27"/>
            <p:cNvSpPr>
              <a:spLocks/>
            </p:cNvSpPr>
            <p:nvPr/>
          </p:nvSpPr>
          <p:spPr bwMode="auto">
            <a:xfrm>
              <a:off x="7507137" y="2332995"/>
              <a:ext cx="706438" cy="1365250"/>
            </a:xfrm>
            <a:custGeom>
              <a:avLst/>
              <a:gdLst>
                <a:gd name="T0" fmla="*/ 0 w 445"/>
                <a:gd name="T1" fmla="*/ 0 h 860"/>
                <a:gd name="T2" fmla="*/ 0 w 445"/>
                <a:gd name="T3" fmla="*/ 147 h 860"/>
                <a:gd name="T4" fmla="*/ 183 w 445"/>
                <a:gd name="T5" fmla="*/ 147 h 860"/>
                <a:gd name="T6" fmla="*/ 183 w 445"/>
                <a:gd name="T7" fmla="*/ 465 h 860"/>
                <a:gd name="T8" fmla="*/ 0 w 445"/>
                <a:gd name="T9" fmla="*/ 465 h 860"/>
                <a:gd name="T10" fmla="*/ 0 w 445"/>
                <a:gd name="T11" fmla="*/ 624 h 860"/>
                <a:gd name="T12" fmla="*/ 152 w 445"/>
                <a:gd name="T13" fmla="*/ 624 h 860"/>
                <a:gd name="T14" fmla="*/ 152 w 445"/>
                <a:gd name="T15" fmla="*/ 860 h 860"/>
                <a:gd name="T16" fmla="*/ 445 w 445"/>
                <a:gd name="T17" fmla="*/ 860 h 860"/>
                <a:gd name="T18" fmla="*/ 445 w 445"/>
                <a:gd name="T19" fmla="*/ 0 h 860"/>
                <a:gd name="T20" fmla="*/ 0 w 445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860">
                  <a:moveTo>
                    <a:pt x="0" y="0"/>
                  </a:moveTo>
                  <a:lnTo>
                    <a:pt x="0" y="147"/>
                  </a:lnTo>
                  <a:lnTo>
                    <a:pt x="183" y="147"/>
                  </a:lnTo>
                  <a:lnTo>
                    <a:pt x="183" y="465"/>
                  </a:lnTo>
                  <a:lnTo>
                    <a:pt x="0" y="465"/>
                  </a:lnTo>
                  <a:lnTo>
                    <a:pt x="0" y="624"/>
                  </a:lnTo>
                  <a:lnTo>
                    <a:pt x="152" y="624"/>
                  </a:lnTo>
                  <a:lnTo>
                    <a:pt x="152" y="860"/>
                  </a:lnTo>
                  <a:lnTo>
                    <a:pt x="445" y="86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8"/>
            <p:cNvSpPr>
              <a:spLocks noEditPoints="1"/>
            </p:cNvSpPr>
            <p:nvPr/>
          </p:nvSpPr>
          <p:spPr bwMode="auto">
            <a:xfrm>
              <a:off x="6767362" y="2280607"/>
              <a:ext cx="1479550" cy="1479550"/>
            </a:xfrm>
            <a:custGeom>
              <a:avLst/>
              <a:gdLst>
                <a:gd name="T0" fmla="*/ 932 w 932"/>
                <a:gd name="T1" fmla="*/ 932 h 932"/>
                <a:gd name="T2" fmla="*/ 0 w 932"/>
                <a:gd name="T3" fmla="*/ 932 h 932"/>
                <a:gd name="T4" fmla="*/ 0 w 932"/>
                <a:gd name="T5" fmla="*/ 0 h 932"/>
                <a:gd name="T6" fmla="*/ 932 w 932"/>
                <a:gd name="T7" fmla="*/ 0 h 932"/>
                <a:gd name="T8" fmla="*/ 932 w 932"/>
                <a:gd name="T9" fmla="*/ 932 h 932"/>
                <a:gd name="T10" fmla="*/ 46 w 932"/>
                <a:gd name="T11" fmla="*/ 886 h 932"/>
                <a:gd name="T12" fmla="*/ 888 w 932"/>
                <a:gd name="T13" fmla="*/ 886 h 932"/>
                <a:gd name="T14" fmla="*/ 888 w 932"/>
                <a:gd name="T15" fmla="*/ 46 h 932"/>
                <a:gd name="T16" fmla="*/ 46 w 932"/>
                <a:gd name="T17" fmla="*/ 46 h 932"/>
                <a:gd name="T18" fmla="*/ 46 w 932"/>
                <a:gd name="T19" fmla="*/ 886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2" h="932">
                  <a:moveTo>
                    <a:pt x="932" y="932"/>
                  </a:moveTo>
                  <a:lnTo>
                    <a:pt x="0" y="932"/>
                  </a:lnTo>
                  <a:lnTo>
                    <a:pt x="0" y="0"/>
                  </a:lnTo>
                  <a:lnTo>
                    <a:pt x="932" y="0"/>
                  </a:lnTo>
                  <a:lnTo>
                    <a:pt x="932" y="932"/>
                  </a:lnTo>
                  <a:close/>
                  <a:moveTo>
                    <a:pt x="46" y="886"/>
                  </a:moveTo>
                  <a:lnTo>
                    <a:pt x="888" y="886"/>
                  </a:lnTo>
                  <a:lnTo>
                    <a:pt x="888" y="46"/>
                  </a:lnTo>
                  <a:lnTo>
                    <a:pt x="46" y="46"/>
                  </a:lnTo>
                  <a:lnTo>
                    <a:pt x="46" y="88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33"/>
            <p:cNvSpPr>
              <a:spLocks noEditPoints="1"/>
            </p:cNvSpPr>
            <p:nvPr/>
          </p:nvSpPr>
          <p:spPr bwMode="auto">
            <a:xfrm>
              <a:off x="6973737" y="2510795"/>
              <a:ext cx="1058863" cy="841375"/>
            </a:xfrm>
            <a:custGeom>
              <a:avLst/>
              <a:gdLst>
                <a:gd name="T0" fmla="*/ 588 w 667"/>
                <a:gd name="T1" fmla="*/ 530 h 530"/>
                <a:gd name="T2" fmla="*/ 86 w 667"/>
                <a:gd name="T3" fmla="*/ 530 h 530"/>
                <a:gd name="T4" fmla="*/ 86 w 667"/>
                <a:gd name="T5" fmla="*/ 494 h 530"/>
                <a:gd name="T6" fmla="*/ 588 w 667"/>
                <a:gd name="T7" fmla="*/ 494 h 530"/>
                <a:gd name="T8" fmla="*/ 588 w 667"/>
                <a:gd name="T9" fmla="*/ 530 h 530"/>
                <a:gd name="T10" fmla="*/ 529 w 667"/>
                <a:gd name="T11" fmla="*/ 0 h 530"/>
                <a:gd name="T12" fmla="*/ 143 w 667"/>
                <a:gd name="T13" fmla="*/ 0 h 530"/>
                <a:gd name="T14" fmla="*/ 143 w 667"/>
                <a:gd name="T15" fmla="*/ 386 h 530"/>
                <a:gd name="T16" fmla="*/ 529 w 667"/>
                <a:gd name="T17" fmla="*/ 386 h 530"/>
                <a:gd name="T18" fmla="*/ 529 w 667"/>
                <a:gd name="T19" fmla="*/ 0 h 530"/>
                <a:gd name="T20" fmla="*/ 189 w 667"/>
                <a:gd name="T21" fmla="*/ 46 h 530"/>
                <a:gd name="T22" fmla="*/ 485 w 667"/>
                <a:gd name="T23" fmla="*/ 46 h 530"/>
                <a:gd name="T24" fmla="*/ 485 w 667"/>
                <a:gd name="T25" fmla="*/ 342 h 530"/>
                <a:gd name="T26" fmla="*/ 189 w 667"/>
                <a:gd name="T27" fmla="*/ 342 h 530"/>
                <a:gd name="T28" fmla="*/ 189 w 667"/>
                <a:gd name="T29" fmla="*/ 46 h 530"/>
                <a:gd name="T30" fmla="*/ 611 w 667"/>
                <a:gd name="T31" fmla="*/ 260 h 530"/>
                <a:gd name="T32" fmla="*/ 611 w 667"/>
                <a:gd name="T33" fmla="*/ 319 h 530"/>
                <a:gd name="T34" fmla="*/ 667 w 667"/>
                <a:gd name="T35" fmla="*/ 319 h 530"/>
                <a:gd name="T36" fmla="*/ 667 w 667"/>
                <a:gd name="T37" fmla="*/ 260 h 530"/>
                <a:gd name="T38" fmla="*/ 611 w 667"/>
                <a:gd name="T39" fmla="*/ 260 h 530"/>
                <a:gd name="T40" fmla="*/ 611 w 667"/>
                <a:gd name="T41" fmla="*/ 53 h 530"/>
                <a:gd name="T42" fmla="*/ 611 w 667"/>
                <a:gd name="T43" fmla="*/ 110 h 530"/>
                <a:gd name="T44" fmla="*/ 667 w 667"/>
                <a:gd name="T45" fmla="*/ 110 h 530"/>
                <a:gd name="T46" fmla="*/ 667 w 667"/>
                <a:gd name="T47" fmla="*/ 53 h 530"/>
                <a:gd name="T48" fmla="*/ 611 w 667"/>
                <a:gd name="T49" fmla="*/ 53 h 530"/>
                <a:gd name="T50" fmla="*/ 611 w 667"/>
                <a:gd name="T51" fmla="*/ 158 h 530"/>
                <a:gd name="T52" fmla="*/ 611 w 667"/>
                <a:gd name="T53" fmla="*/ 214 h 530"/>
                <a:gd name="T54" fmla="*/ 667 w 667"/>
                <a:gd name="T55" fmla="*/ 214 h 530"/>
                <a:gd name="T56" fmla="*/ 667 w 667"/>
                <a:gd name="T57" fmla="*/ 158 h 530"/>
                <a:gd name="T58" fmla="*/ 611 w 667"/>
                <a:gd name="T59" fmla="*/ 158 h 530"/>
                <a:gd name="T60" fmla="*/ 0 w 667"/>
                <a:gd name="T61" fmla="*/ 260 h 530"/>
                <a:gd name="T62" fmla="*/ 0 w 667"/>
                <a:gd name="T63" fmla="*/ 319 h 530"/>
                <a:gd name="T64" fmla="*/ 58 w 667"/>
                <a:gd name="T65" fmla="*/ 319 h 530"/>
                <a:gd name="T66" fmla="*/ 58 w 667"/>
                <a:gd name="T67" fmla="*/ 260 h 530"/>
                <a:gd name="T68" fmla="*/ 0 w 667"/>
                <a:gd name="T69" fmla="*/ 260 h 530"/>
                <a:gd name="T70" fmla="*/ 0 w 667"/>
                <a:gd name="T71" fmla="*/ 53 h 530"/>
                <a:gd name="T72" fmla="*/ 0 w 667"/>
                <a:gd name="T73" fmla="*/ 110 h 530"/>
                <a:gd name="T74" fmla="*/ 58 w 667"/>
                <a:gd name="T75" fmla="*/ 110 h 530"/>
                <a:gd name="T76" fmla="*/ 58 w 667"/>
                <a:gd name="T77" fmla="*/ 53 h 530"/>
                <a:gd name="T78" fmla="*/ 0 w 667"/>
                <a:gd name="T79" fmla="*/ 53 h 530"/>
                <a:gd name="T80" fmla="*/ 0 w 667"/>
                <a:gd name="T81" fmla="*/ 158 h 530"/>
                <a:gd name="T82" fmla="*/ 0 w 667"/>
                <a:gd name="T83" fmla="*/ 214 h 530"/>
                <a:gd name="T84" fmla="*/ 58 w 667"/>
                <a:gd name="T85" fmla="*/ 214 h 530"/>
                <a:gd name="T86" fmla="*/ 58 w 667"/>
                <a:gd name="T87" fmla="*/ 158 h 530"/>
                <a:gd name="T88" fmla="*/ 0 w 667"/>
                <a:gd name="T89" fmla="*/ 158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530">
                  <a:moveTo>
                    <a:pt x="588" y="530"/>
                  </a:moveTo>
                  <a:lnTo>
                    <a:pt x="86" y="530"/>
                  </a:lnTo>
                  <a:lnTo>
                    <a:pt x="86" y="494"/>
                  </a:lnTo>
                  <a:lnTo>
                    <a:pt x="588" y="494"/>
                  </a:lnTo>
                  <a:lnTo>
                    <a:pt x="588" y="530"/>
                  </a:lnTo>
                  <a:close/>
                  <a:moveTo>
                    <a:pt x="529" y="0"/>
                  </a:moveTo>
                  <a:lnTo>
                    <a:pt x="143" y="0"/>
                  </a:lnTo>
                  <a:lnTo>
                    <a:pt x="143" y="386"/>
                  </a:lnTo>
                  <a:lnTo>
                    <a:pt x="529" y="386"/>
                  </a:lnTo>
                  <a:lnTo>
                    <a:pt x="529" y="0"/>
                  </a:lnTo>
                  <a:close/>
                  <a:moveTo>
                    <a:pt x="189" y="46"/>
                  </a:moveTo>
                  <a:lnTo>
                    <a:pt x="485" y="46"/>
                  </a:lnTo>
                  <a:lnTo>
                    <a:pt x="485" y="342"/>
                  </a:lnTo>
                  <a:lnTo>
                    <a:pt x="189" y="342"/>
                  </a:lnTo>
                  <a:lnTo>
                    <a:pt x="189" y="46"/>
                  </a:lnTo>
                  <a:close/>
                  <a:moveTo>
                    <a:pt x="611" y="260"/>
                  </a:moveTo>
                  <a:lnTo>
                    <a:pt x="611" y="319"/>
                  </a:lnTo>
                  <a:lnTo>
                    <a:pt x="667" y="319"/>
                  </a:lnTo>
                  <a:lnTo>
                    <a:pt x="667" y="260"/>
                  </a:lnTo>
                  <a:lnTo>
                    <a:pt x="611" y="260"/>
                  </a:lnTo>
                  <a:close/>
                  <a:moveTo>
                    <a:pt x="611" y="53"/>
                  </a:moveTo>
                  <a:lnTo>
                    <a:pt x="611" y="110"/>
                  </a:lnTo>
                  <a:lnTo>
                    <a:pt x="667" y="110"/>
                  </a:lnTo>
                  <a:lnTo>
                    <a:pt x="667" y="53"/>
                  </a:lnTo>
                  <a:lnTo>
                    <a:pt x="611" y="53"/>
                  </a:lnTo>
                  <a:close/>
                  <a:moveTo>
                    <a:pt x="611" y="158"/>
                  </a:moveTo>
                  <a:lnTo>
                    <a:pt x="611" y="214"/>
                  </a:lnTo>
                  <a:lnTo>
                    <a:pt x="667" y="214"/>
                  </a:lnTo>
                  <a:lnTo>
                    <a:pt x="667" y="158"/>
                  </a:lnTo>
                  <a:lnTo>
                    <a:pt x="611" y="158"/>
                  </a:lnTo>
                  <a:close/>
                  <a:moveTo>
                    <a:pt x="0" y="260"/>
                  </a:moveTo>
                  <a:lnTo>
                    <a:pt x="0" y="319"/>
                  </a:lnTo>
                  <a:lnTo>
                    <a:pt x="58" y="319"/>
                  </a:lnTo>
                  <a:lnTo>
                    <a:pt x="58" y="260"/>
                  </a:lnTo>
                  <a:lnTo>
                    <a:pt x="0" y="260"/>
                  </a:lnTo>
                  <a:close/>
                  <a:moveTo>
                    <a:pt x="0" y="53"/>
                  </a:moveTo>
                  <a:lnTo>
                    <a:pt x="0" y="110"/>
                  </a:lnTo>
                  <a:lnTo>
                    <a:pt x="58" y="110"/>
                  </a:lnTo>
                  <a:lnTo>
                    <a:pt x="58" y="53"/>
                  </a:lnTo>
                  <a:lnTo>
                    <a:pt x="0" y="53"/>
                  </a:lnTo>
                  <a:close/>
                  <a:moveTo>
                    <a:pt x="0" y="158"/>
                  </a:moveTo>
                  <a:lnTo>
                    <a:pt x="0" y="214"/>
                  </a:lnTo>
                  <a:lnTo>
                    <a:pt x="58" y="214"/>
                  </a:lnTo>
                  <a:lnTo>
                    <a:pt x="58" y="158"/>
                  </a:lnTo>
                  <a:lnTo>
                    <a:pt x="0" y="15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Rectangle 30"/>
            <p:cNvSpPr>
              <a:spLocks noChangeArrowheads="1"/>
            </p:cNvSpPr>
            <p:nvPr/>
          </p:nvSpPr>
          <p:spPr bwMode="auto">
            <a:xfrm>
              <a:off x="7269012" y="3323595"/>
              <a:ext cx="479425" cy="7477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29"/>
            <p:cNvSpPr>
              <a:spLocks/>
            </p:cNvSpPr>
            <p:nvPr/>
          </p:nvSpPr>
          <p:spPr bwMode="auto">
            <a:xfrm>
              <a:off x="7269012" y="3323595"/>
              <a:ext cx="238125" cy="747713"/>
            </a:xfrm>
            <a:custGeom>
              <a:avLst/>
              <a:gdLst>
                <a:gd name="T0" fmla="*/ 85 w 85"/>
                <a:gd name="T1" fmla="*/ 0 h 266"/>
                <a:gd name="T2" fmla="*/ 85 w 85"/>
                <a:gd name="T3" fmla="*/ 92 h 266"/>
                <a:gd name="T4" fmla="*/ 85 w 85"/>
                <a:gd name="T5" fmla="*/ 92 h 266"/>
                <a:gd name="T6" fmla="*/ 44 w 85"/>
                <a:gd name="T7" fmla="*/ 133 h 266"/>
                <a:gd name="T8" fmla="*/ 85 w 85"/>
                <a:gd name="T9" fmla="*/ 174 h 266"/>
                <a:gd name="T10" fmla="*/ 85 w 85"/>
                <a:gd name="T11" fmla="*/ 174 h 266"/>
                <a:gd name="T12" fmla="*/ 85 w 85"/>
                <a:gd name="T13" fmla="*/ 266 h 266"/>
                <a:gd name="T14" fmla="*/ 0 w 85"/>
                <a:gd name="T15" fmla="*/ 266 h 266"/>
                <a:gd name="T16" fmla="*/ 0 w 85"/>
                <a:gd name="T17" fmla="*/ 0 h 266"/>
                <a:gd name="T18" fmla="*/ 85 w 85"/>
                <a:gd name="T1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266">
                  <a:moveTo>
                    <a:pt x="85" y="0"/>
                  </a:move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63" y="92"/>
                    <a:pt x="44" y="110"/>
                    <a:pt x="44" y="133"/>
                  </a:cubicBezTo>
                  <a:cubicBezTo>
                    <a:pt x="44" y="156"/>
                    <a:pt x="63" y="174"/>
                    <a:pt x="85" y="174"/>
                  </a:cubicBezTo>
                  <a:cubicBezTo>
                    <a:pt x="85" y="174"/>
                    <a:pt x="85" y="174"/>
                    <a:pt x="85" y="174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Oval 31"/>
            <p:cNvSpPr>
              <a:spLocks noChangeArrowheads="1"/>
            </p:cNvSpPr>
            <p:nvPr/>
          </p:nvSpPr>
          <p:spPr bwMode="auto">
            <a:xfrm>
              <a:off x="7378550" y="3568070"/>
              <a:ext cx="260350" cy="258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2"/>
            <p:cNvSpPr>
              <a:spLocks noEditPoints="1"/>
            </p:cNvSpPr>
            <p:nvPr/>
          </p:nvSpPr>
          <p:spPr bwMode="auto">
            <a:xfrm>
              <a:off x="7237262" y="3295020"/>
              <a:ext cx="539750" cy="804863"/>
            </a:xfrm>
            <a:custGeom>
              <a:avLst/>
              <a:gdLst>
                <a:gd name="T0" fmla="*/ 192 w 192"/>
                <a:gd name="T1" fmla="*/ 286 h 286"/>
                <a:gd name="T2" fmla="*/ 0 w 192"/>
                <a:gd name="T3" fmla="*/ 286 h 286"/>
                <a:gd name="T4" fmla="*/ 0 w 192"/>
                <a:gd name="T5" fmla="*/ 0 h 286"/>
                <a:gd name="T6" fmla="*/ 192 w 192"/>
                <a:gd name="T7" fmla="*/ 0 h 286"/>
                <a:gd name="T8" fmla="*/ 192 w 192"/>
                <a:gd name="T9" fmla="*/ 286 h 286"/>
                <a:gd name="T10" fmla="*/ 21 w 192"/>
                <a:gd name="T11" fmla="*/ 266 h 286"/>
                <a:gd name="T12" fmla="*/ 172 w 192"/>
                <a:gd name="T13" fmla="*/ 266 h 286"/>
                <a:gd name="T14" fmla="*/ 172 w 192"/>
                <a:gd name="T15" fmla="*/ 20 h 286"/>
                <a:gd name="T16" fmla="*/ 21 w 192"/>
                <a:gd name="T17" fmla="*/ 20 h 286"/>
                <a:gd name="T18" fmla="*/ 21 w 192"/>
                <a:gd name="T19" fmla="*/ 266 h 286"/>
                <a:gd name="T20" fmla="*/ 58 w 192"/>
                <a:gd name="T21" fmla="*/ 229 h 286"/>
                <a:gd name="T22" fmla="*/ 37 w 192"/>
                <a:gd name="T23" fmla="*/ 229 h 286"/>
                <a:gd name="T24" fmla="*/ 37 w 192"/>
                <a:gd name="T25" fmla="*/ 250 h 286"/>
                <a:gd name="T26" fmla="*/ 58 w 192"/>
                <a:gd name="T27" fmla="*/ 250 h 286"/>
                <a:gd name="T28" fmla="*/ 58 w 192"/>
                <a:gd name="T29" fmla="*/ 229 h 286"/>
                <a:gd name="T30" fmla="*/ 58 w 192"/>
                <a:gd name="T31" fmla="*/ 36 h 286"/>
                <a:gd name="T32" fmla="*/ 37 w 192"/>
                <a:gd name="T33" fmla="*/ 36 h 286"/>
                <a:gd name="T34" fmla="*/ 37 w 192"/>
                <a:gd name="T35" fmla="*/ 57 h 286"/>
                <a:gd name="T36" fmla="*/ 58 w 192"/>
                <a:gd name="T37" fmla="*/ 57 h 286"/>
                <a:gd name="T38" fmla="*/ 58 w 192"/>
                <a:gd name="T39" fmla="*/ 36 h 286"/>
                <a:gd name="T40" fmla="*/ 96 w 192"/>
                <a:gd name="T41" fmla="*/ 199 h 286"/>
                <a:gd name="T42" fmla="*/ 40 w 192"/>
                <a:gd name="T43" fmla="*/ 143 h 286"/>
                <a:gd name="T44" fmla="*/ 96 w 192"/>
                <a:gd name="T45" fmla="*/ 86 h 286"/>
                <a:gd name="T46" fmla="*/ 153 w 192"/>
                <a:gd name="T47" fmla="*/ 143 h 286"/>
                <a:gd name="T48" fmla="*/ 96 w 192"/>
                <a:gd name="T49" fmla="*/ 199 h 286"/>
                <a:gd name="T50" fmla="*/ 96 w 192"/>
                <a:gd name="T51" fmla="*/ 107 h 286"/>
                <a:gd name="T52" fmla="*/ 60 w 192"/>
                <a:gd name="T53" fmla="*/ 143 h 286"/>
                <a:gd name="T54" fmla="*/ 96 w 192"/>
                <a:gd name="T55" fmla="*/ 179 h 286"/>
                <a:gd name="T56" fmla="*/ 132 w 192"/>
                <a:gd name="T57" fmla="*/ 143 h 286"/>
                <a:gd name="T58" fmla="*/ 96 w 192"/>
                <a:gd name="T59" fmla="*/ 107 h 286"/>
                <a:gd name="T60" fmla="*/ 134 w 192"/>
                <a:gd name="T61" fmla="*/ 250 h 286"/>
                <a:gd name="T62" fmla="*/ 155 w 192"/>
                <a:gd name="T63" fmla="*/ 250 h 286"/>
                <a:gd name="T64" fmla="*/ 155 w 192"/>
                <a:gd name="T65" fmla="*/ 229 h 286"/>
                <a:gd name="T66" fmla="*/ 134 w 192"/>
                <a:gd name="T67" fmla="*/ 229 h 286"/>
                <a:gd name="T68" fmla="*/ 134 w 192"/>
                <a:gd name="T69" fmla="*/ 250 h 286"/>
                <a:gd name="T70" fmla="*/ 134 w 192"/>
                <a:gd name="T71" fmla="*/ 57 h 286"/>
                <a:gd name="T72" fmla="*/ 155 w 192"/>
                <a:gd name="T73" fmla="*/ 57 h 286"/>
                <a:gd name="T74" fmla="*/ 155 w 192"/>
                <a:gd name="T75" fmla="*/ 36 h 286"/>
                <a:gd name="T76" fmla="*/ 134 w 192"/>
                <a:gd name="T77" fmla="*/ 36 h 286"/>
                <a:gd name="T78" fmla="*/ 134 w 192"/>
                <a:gd name="T79" fmla="*/ 5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2" h="286">
                  <a:moveTo>
                    <a:pt x="192" y="286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2" y="0"/>
                    <a:pt x="192" y="0"/>
                    <a:pt x="192" y="0"/>
                  </a:cubicBezTo>
                  <a:lnTo>
                    <a:pt x="192" y="286"/>
                  </a:lnTo>
                  <a:close/>
                  <a:moveTo>
                    <a:pt x="21" y="266"/>
                  </a:moveTo>
                  <a:cubicBezTo>
                    <a:pt x="172" y="266"/>
                    <a:pt x="172" y="266"/>
                    <a:pt x="172" y="266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1" y="266"/>
                  </a:lnTo>
                  <a:close/>
                  <a:moveTo>
                    <a:pt x="58" y="229"/>
                  </a:moveTo>
                  <a:cubicBezTo>
                    <a:pt x="37" y="229"/>
                    <a:pt x="37" y="229"/>
                    <a:pt x="37" y="229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58" y="250"/>
                    <a:pt x="58" y="250"/>
                    <a:pt x="58" y="250"/>
                  </a:cubicBezTo>
                  <a:lnTo>
                    <a:pt x="58" y="229"/>
                  </a:lnTo>
                  <a:close/>
                  <a:moveTo>
                    <a:pt x="58" y="36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58" y="57"/>
                    <a:pt x="58" y="57"/>
                    <a:pt x="58" y="57"/>
                  </a:cubicBezTo>
                  <a:lnTo>
                    <a:pt x="58" y="36"/>
                  </a:lnTo>
                  <a:close/>
                  <a:moveTo>
                    <a:pt x="96" y="199"/>
                  </a:moveTo>
                  <a:cubicBezTo>
                    <a:pt x="65" y="199"/>
                    <a:pt x="40" y="174"/>
                    <a:pt x="40" y="143"/>
                  </a:cubicBezTo>
                  <a:cubicBezTo>
                    <a:pt x="40" y="112"/>
                    <a:pt x="65" y="86"/>
                    <a:pt x="96" y="86"/>
                  </a:cubicBezTo>
                  <a:cubicBezTo>
                    <a:pt x="127" y="86"/>
                    <a:pt x="153" y="112"/>
                    <a:pt x="153" y="143"/>
                  </a:cubicBezTo>
                  <a:cubicBezTo>
                    <a:pt x="153" y="174"/>
                    <a:pt x="127" y="199"/>
                    <a:pt x="96" y="199"/>
                  </a:cubicBezTo>
                  <a:close/>
                  <a:moveTo>
                    <a:pt x="96" y="107"/>
                  </a:moveTo>
                  <a:cubicBezTo>
                    <a:pt x="76" y="107"/>
                    <a:pt x="60" y="123"/>
                    <a:pt x="60" y="143"/>
                  </a:cubicBezTo>
                  <a:cubicBezTo>
                    <a:pt x="60" y="163"/>
                    <a:pt x="76" y="179"/>
                    <a:pt x="96" y="179"/>
                  </a:cubicBezTo>
                  <a:cubicBezTo>
                    <a:pt x="116" y="179"/>
                    <a:pt x="132" y="163"/>
                    <a:pt x="132" y="143"/>
                  </a:cubicBezTo>
                  <a:cubicBezTo>
                    <a:pt x="132" y="123"/>
                    <a:pt x="116" y="107"/>
                    <a:pt x="96" y="107"/>
                  </a:cubicBezTo>
                  <a:close/>
                  <a:moveTo>
                    <a:pt x="134" y="250"/>
                  </a:moveTo>
                  <a:cubicBezTo>
                    <a:pt x="155" y="250"/>
                    <a:pt x="155" y="250"/>
                    <a:pt x="155" y="250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34" y="229"/>
                    <a:pt x="134" y="229"/>
                    <a:pt x="134" y="229"/>
                  </a:cubicBezTo>
                  <a:lnTo>
                    <a:pt x="134" y="250"/>
                  </a:lnTo>
                  <a:close/>
                  <a:moveTo>
                    <a:pt x="134" y="57"/>
                  </a:moveTo>
                  <a:cubicBezTo>
                    <a:pt x="155" y="57"/>
                    <a:pt x="155" y="57"/>
                    <a:pt x="155" y="57"/>
                  </a:cubicBezTo>
                  <a:cubicBezTo>
                    <a:pt x="155" y="36"/>
                    <a:pt x="155" y="36"/>
                    <a:pt x="155" y="36"/>
                  </a:cubicBezTo>
                  <a:cubicBezTo>
                    <a:pt x="134" y="36"/>
                    <a:pt x="134" y="36"/>
                    <a:pt x="134" y="36"/>
                  </a:cubicBezTo>
                  <a:lnTo>
                    <a:pt x="134" y="5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6" name="Group 4"/>
          <p:cNvGrpSpPr>
            <a:grpSpLocks noChangeAspect="1"/>
          </p:cNvGrpSpPr>
          <p:nvPr/>
        </p:nvGrpSpPr>
        <p:grpSpPr bwMode="auto">
          <a:xfrm>
            <a:off x="1082077" y="1781741"/>
            <a:ext cx="274703" cy="158585"/>
            <a:chOff x="3483" y="2295"/>
            <a:chExt cx="925" cy="534"/>
          </a:xfrm>
        </p:grpSpPr>
        <p:sp>
          <p:nvSpPr>
            <p:cNvPr id="447" name="Freeform 5"/>
            <p:cNvSpPr>
              <a:spLocks noEditPoints="1"/>
            </p:cNvSpPr>
            <p:nvPr/>
          </p:nvSpPr>
          <p:spPr bwMode="auto">
            <a:xfrm>
              <a:off x="3504" y="2306"/>
              <a:ext cx="782" cy="454"/>
            </a:xfrm>
            <a:custGeom>
              <a:avLst/>
              <a:gdLst>
                <a:gd name="T0" fmla="*/ 0 w 782"/>
                <a:gd name="T1" fmla="*/ 0 h 454"/>
                <a:gd name="T2" fmla="*/ 441 w 782"/>
                <a:gd name="T3" fmla="*/ 0 h 454"/>
                <a:gd name="T4" fmla="*/ 441 w 782"/>
                <a:gd name="T5" fmla="*/ 454 h 454"/>
                <a:gd name="T6" fmla="*/ 0 w 782"/>
                <a:gd name="T7" fmla="*/ 454 h 454"/>
                <a:gd name="T8" fmla="*/ 0 w 782"/>
                <a:gd name="T9" fmla="*/ 0 h 454"/>
                <a:gd name="T10" fmla="*/ 782 w 782"/>
                <a:gd name="T11" fmla="*/ 122 h 454"/>
                <a:gd name="T12" fmla="*/ 670 w 782"/>
                <a:gd name="T13" fmla="*/ 122 h 454"/>
                <a:gd name="T14" fmla="*/ 670 w 782"/>
                <a:gd name="T15" fmla="*/ 347 h 454"/>
                <a:gd name="T16" fmla="*/ 782 w 782"/>
                <a:gd name="T17" fmla="*/ 347 h 454"/>
                <a:gd name="T18" fmla="*/ 782 w 782"/>
                <a:gd name="T19" fmla="*/ 122 h 454"/>
                <a:gd name="T20" fmla="*/ 590 w 782"/>
                <a:gd name="T21" fmla="*/ 122 h 454"/>
                <a:gd name="T22" fmla="*/ 484 w 782"/>
                <a:gd name="T23" fmla="*/ 122 h 454"/>
                <a:gd name="T24" fmla="*/ 484 w 782"/>
                <a:gd name="T25" fmla="*/ 347 h 454"/>
                <a:gd name="T26" fmla="*/ 590 w 782"/>
                <a:gd name="T27" fmla="*/ 347 h 454"/>
                <a:gd name="T28" fmla="*/ 590 w 782"/>
                <a:gd name="T29" fmla="*/ 12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2" h="454">
                  <a:moveTo>
                    <a:pt x="0" y="0"/>
                  </a:moveTo>
                  <a:lnTo>
                    <a:pt x="441" y="0"/>
                  </a:lnTo>
                  <a:lnTo>
                    <a:pt x="441" y="454"/>
                  </a:lnTo>
                  <a:lnTo>
                    <a:pt x="0" y="454"/>
                  </a:lnTo>
                  <a:lnTo>
                    <a:pt x="0" y="0"/>
                  </a:lnTo>
                  <a:close/>
                  <a:moveTo>
                    <a:pt x="782" y="122"/>
                  </a:moveTo>
                  <a:lnTo>
                    <a:pt x="670" y="122"/>
                  </a:lnTo>
                  <a:lnTo>
                    <a:pt x="670" y="347"/>
                  </a:lnTo>
                  <a:lnTo>
                    <a:pt x="782" y="347"/>
                  </a:lnTo>
                  <a:lnTo>
                    <a:pt x="782" y="122"/>
                  </a:lnTo>
                  <a:close/>
                  <a:moveTo>
                    <a:pt x="590" y="122"/>
                  </a:moveTo>
                  <a:lnTo>
                    <a:pt x="484" y="122"/>
                  </a:lnTo>
                  <a:lnTo>
                    <a:pt x="484" y="347"/>
                  </a:lnTo>
                  <a:lnTo>
                    <a:pt x="590" y="347"/>
                  </a:lnTo>
                  <a:lnTo>
                    <a:pt x="590" y="1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6"/>
            <p:cNvSpPr>
              <a:spLocks noEditPoints="1"/>
            </p:cNvSpPr>
            <p:nvPr/>
          </p:nvSpPr>
          <p:spPr bwMode="auto">
            <a:xfrm>
              <a:off x="3945" y="2316"/>
              <a:ext cx="442" cy="454"/>
            </a:xfrm>
            <a:custGeom>
              <a:avLst/>
              <a:gdLst>
                <a:gd name="T0" fmla="*/ 0 w 442"/>
                <a:gd name="T1" fmla="*/ 0 h 454"/>
                <a:gd name="T2" fmla="*/ 0 w 442"/>
                <a:gd name="T3" fmla="*/ 454 h 454"/>
                <a:gd name="T4" fmla="*/ 442 w 442"/>
                <a:gd name="T5" fmla="*/ 454 h 454"/>
                <a:gd name="T6" fmla="*/ 442 w 442"/>
                <a:gd name="T7" fmla="*/ 0 h 454"/>
                <a:gd name="T8" fmla="*/ 0 w 442"/>
                <a:gd name="T9" fmla="*/ 0 h 454"/>
                <a:gd name="T10" fmla="*/ 149 w 442"/>
                <a:gd name="T11" fmla="*/ 337 h 454"/>
                <a:gd name="T12" fmla="*/ 43 w 442"/>
                <a:gd name="T13" fmla="*/ 337 h 454"/>
                <a:gd name="T14" fmla="*/ 43 w 442"/>
                <a:gd name="T15" fmla="*/ 112 h 454"/>
                <a:gd name="T16" fmla="*/ 149 w 442"/>
                <a:gd name="T17" fmla="*/ 112 h 454"/>
                <a:gd name="T18" fmla="*/ 149 w 442"/>
                <a:gd name="T19" fmla="*/ 337 h 454"/>
                <a:gd name="T20" fmla="*/ 341 w 442"/>
                <a:gd name="T21" fmla="*/ 337 h 454"/>
                <a:gd name="T22" fmla="*/ 229 w 442"/>
                <a:gd name="T23" fmla="*/ 337 h 454"/>
                <a:gd name="T24" fmla="*/ 229 w 442"/>
                <a:gd name="T25" fmla="*/ 112 h 454"/>
                <a:gd name="T26" fmla="*/ 341 w 442"/>
                <a:gd name="T27" fmla="*/ 112 h 454"/>
                <a:gd name="T28" fmla="*/ 341 w 442"/>
                <a:gd name="T29" fmla="*/ 337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2" h="454">
                  <a:moveTo>
                    <a:pt x="0" y="0"/>
                  </a:moveTo>
                  <a:lnTo>
                    <a:pt x="0" y="454"/>
                  </a:lnTo>
                  <a:lnTo>
                    <a:pt x="442" y="454"/>
                  </a:lnTo>
                  <a:lnTo>
                    <a:pt x="442" y="0"/>
                  </a:lnTo>
                  <a:lnTo>
                    <a:pt x="0" y="0"/>
                  </a:lnTo>
                  <a:close/>
                  <a:moveTo>
                    <a:pt x="149" y="337"/>
                  </a:moveTo>
                  <a:lnTo>
                    <a:pt x="43" y="337"/>
                  </a:lnTo>
                  <a:lnTo>
                    <a:pt x="43" y="112"/>
                  </a:lnTo>
                  <a:lnTo>
                    <a:pt x="149" y="112"/>
                  </a:lnTo>
                  <a:lnTo>
                    <a:pt x="149" y="337"/>
                  </a:lnTo>
                  <a:close/>
                  <a:moveTo>
                    <a:pt x="341" y="337"/>
                  </a:moveTo>
                  <a:lnTo>
                    <a:pt x="229" y="337"/>
                  </a:lnTo>
                  <a:lnTo>
                    <a:pt x="229" y="112"/>
                  </a:lnTo>
                  <a:lnTo>
                    <a:pt x="341" y="112"/>
                  </a:lnTo>
                  <a:lnTo>
                    <a:pt x="341" y="3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7"/>
            <p:cNvSpPr>
              <a:spLocks noEditPoints="1"/>
            </p:cNvSpPr>
            <p:nvPr/>
          </p:nvSpPr>
          <p:spPr bwMode="auto">
            <a:xfrm>
              <a:off x="3584" y="2407"/>
              <a:ext cx="728" cy="267"/>
            </a:xfrm>
            <a:custGeom>
              <a:avLst/>
              <a:gdLst>
                <a:gd name="T0" fmla="*/ 728 w 728"/>
                <a:gd name="T1" fmla="*/ 267 h 267"/>
                <a:gd name="T2" fmla="*/ 569 w 728"/>
                <a:gd name="T3" fmla="*/ 267 h 267"/>
                <a:gd name="T4" fmla="*/ 569 w 728"/>
                <a:gd name="T5" fmla="*/ 0 h 267"/>
                <a:gd name="T6" fmla="*/ 728 w 728"/>
                <a:gd name="T7" fmla="*/ 0 h 267"/>
                <a:gd name="T8" fmla="*/ 728 w 728"/>
                <a:gd name="T9" fmla="*/ 267 h 267"/>
                <a:gd name="T10" fmla="*/ 617 w 728"/>
                <a:gd name="T11" fmla="*/ 224 h 267"/>
                <a:gd name="T12" fmla="*/ 680 w 728"/>
                <a:gd name="T13" fmla="*/ 224 h 267"/>
                <a:gd name="T14" fmla="*/ 680 w 728"/>
                <a:gd name="T15" fmla="*/ 43 h 267"/>
                <a:gd name="T16" fmla="*/ 617 w 728"/>
                <a:gd name="T17" fmla="*/ 43 h 267"/>
                <a:gd name="T18" fmla="*/ 617 w 728"/>
                <a:gd name="T19" fmla="*/ 224 h 267"/>
                <a:gd name="T20" fmla="*/ 537 w 728"/>
                <a:gd name="T21" fmla="*/ 267 h 267"/>
                <a:gd name="T22" fmla="*/ 377 w 728"/>
                <a:gd name="T23" fmla="*/ 267 h 267"/>
                <a:gd name="T24" fmla="*/ 377 w 728"/>
                <a:gd name="T25" fmla="*/ 0 h 267"/>
                <a:gd name="T26" fmla="*/ 537 w 728"/>
                <a:gd name="T27" fmla="*/ 0 h 267"/>
                <a:gd name="T28" fmla="*/ 537 w 728"/>
                <a:gd name="T29" fmla="*/ 267 h 267"/>
                <a:gd name="T30" fmla="*/ 425 w 728"/>
                <a:gd name="T31" fmla="*/ 224 h 267"/>
                <a:gd name="T32" fmla="*/ 489 w 728"/>
                <a:gd name="T33" fmla="*/ 224 h 267"/>
                <a:gd name="T34" fmla="*/ 489 w 728"/>
                <a:gd name="T35" fmla="*/ 43 h 267"/>
                <a:gd name="T36" fmla="*/ 425 w 728"/>
                <a:gd name="T37" fmla="*/ 43 h 267"/>
                <a:gd name="T38" fmla="*/ 425 w 728"/>
                <a:gd name="T39" fmla="*/ 224 h 267"/>
                <a:gd name="T40" fmla="*/ 346 w 728"/>
                <a:gd name="T41" fmla="*/ 267 h 267"/>
                <a:gd name="T42" fmla="*/ 186 w 728"/>
                <a:gd name="T43" fmla="*/ 267 h 267"/>
                <a:gd name="T44" fmla="*/ 186 w 728"/>
                <a:gd name="T45" fmla="*/ 0 h 267"/>
                <a:gd name="T46" fmla="*/ 346 w 728"/>
                <a:gd name="T47" fmla="*/ 0 h 267"/>
                <a:gd name="T48" fmla="*/ 346 w 728"/>
                <a:gd name="T49" fmla="*/ 267 h 267"/>
                <a:gd name="T50" fmla="*/ 234 w 728"/>
                <a:gd name="T51" fmla="*/ 224 h 267"/>
                <a:gd name="T52" fmla="*/ 298 w 728"/>
                <a:gd name="T53" fmla="*/ 224 h 267"/>
                <a:gd name="T54" fmla="*/ 298 w 728"/>
                <a:gd name="T55" fmla="*/ 43 h 267"/>
                <a:gd name="T56" fmla="*/ 234 w 728"/>
                <a:gd name="T57" fmla="*/ 43 h 267"/>
                <a:gd name="T58" fmla="*/ 234 w 728"/>
                <a:gd name="T59" fmla="*/ 224 h 267"/>
                <a:gd name="T60" fmla="*/ 154 w 728"/>
                <a:gd name="T61" fmla="*/ 267 h 267"/>
                <a:gd name="T62" fmla="*/ 0 w 728"/>
                <a:gd name="T63" fmla="*/ 267 h 267"/>
                <a:gd name="T64" fmla="*/ 0 w 728"/>
                <a:gd name="T65" fmla="*/ 0 h 267"/>
                <a:gd name="T66" fmla="*/ 154 w 728"/>
                <a:gd name="T67" fmla="*/ 0 h 267"/>
                <a:gd name="T68" fmla="*/ 154 w 728"/>
                <a:gd name="T69" fmla="*/ 267 h 267"/>
                <a:gd name="T70" fmla="*/ 43 w 728"/>
                <a:gd name="T71" fmla="*/ 224 h 267"/>
                <a:gd name="T72" fmla="*/ 112 w 728"/>
                <a:gd name="T73" fmla="*/ 224 h 267"/>
                <a:gd name="T74" fmla="*/ 112 w 728"/>
                <a:gd name="T75" fmla="*/ 43 h 267"/>
                <a:gd name="T76" fmla="*/ 43 w 728"/>
                <a:gd name="T77" fmla="*/ 43 h 267"/>
                <a:gd name="T78" fmla="*/ 43 w 728"/>
                <a:gd name="T79" fmla="*/ 22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8" h="267">
                  <a:moveTo>
                    <a:pt x="728" y="267"/>
                  </a:moveTo>
                  <a:lnTo>
                    <a:pt x="569" y="267"/>
                  </a:lnTo>
                  <a:lnTo>
                    <a:pt x="569" y="0"/>
                  </a:lnTo>
                  <a:lnTo>
                    <a:pt x="728" y="0"/>
                  </a:lnTo>
                  <a:lnTo>
                    <a:pt x="728" y="267"/>
                  </a:lnTo>
                  <a:close/>
                  <a:moveTo>
                    <a:pt x="617" y="224"/>
                  </a:moveTo>
                  <a:lnTo>
                    <a:pt x="680" y="224"/>
                  </a:lnTo>
                  <a:lnTo>
                    <a:pt x="680" y="43"/>
                  </a:lnTo>
                  <a:lnTo>
                    <a:pt x="617" y="43"/>
                  </a:lnTo>
                  <a:lnTo>
                    <a:pt x="617" y="224"/>
                  </a:lnTo>
                  <a:close/>
                  <a:moveTo>
                    <a:pt x="537" y="267"/>
                  </a:moveTo>
                  <a:lnTo>
                    <a:pt x="377" y="267"/>
                  </a:lnTo>
                  <a:lnTo>
                    <a:pt x="377" y="0"/>
                  </a:lnTo>
                  <a:lnTo>
                    <a:pt x="537" y="0"/>
                  </a:lnTo>
                  <a:lnTo>
                    <a:pt x="537" y="267"/>
                  </a:lnTo>
                  <a:close/>
                  <a:moveTo>
                    <a:pt x="425" y="224"/>
                  </a:moveTo>
                  <a:lnTo>
                    <a:pt x="489" y="224"/>
                  </a:lnTo>
                  <a:lnTo>
                    <a:pt x="489" y="43"/>
                  </a:lnTo>
                  <a:lnTo>
                    <a:pt x="425" y="43"/>
                  </a:lnTo>
                  <a:lnTo>
                    <a:pt x="425" y="224"/>
                  </a:lnTo>
                  <a:close/>
                  <a:moveTo>
                    <a:pt x="346" y="267"/>
                  </a:moveTo>
                  <a:lnTo>
                    <a:pt x="186" y="267"/>
                  </a:lnTo>
                  <a:lnTo>
                    <a:pt x="186" y="0"/>
                  </a:lnTo>
                  <a:lnTo>
                    <a:pt x="346" y="0"/>
                  </a:lnTo>
                  <a:lnTo>
                    <a:pt x="346" y="267"/>
                  </a:lnTo>
                  <a:close/>
                  <a:moveTo>
                    <a:pt x="234" y="224"/>
                  </a:moveTo>
                  <a:lnTo>
                    <a:pt x="298" y="224"/>
                  </a:lnTo>
                  <a:lnTo>
                    <a:pt x="298" y="43"/>
                  </a:lnTo>
                  <a:lnTo>
                    <a:pt x="234" y="43"/>
                  </a:lnTo>
                  <a:lnTo>
                    <a:pt x="234" y="224"/>
                  </a:lnTo>
                  <a:close/>
                  <a:moveTo>
                    <a:pt x="154" y="267"/>
                  </a:moveTo>
                  <a:lnTo>
                    <a:pt x="0" y="267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267"/>
                  </a:lnTo>
                  <a:close/>
                  <a:moveTo>
                    <a:pt x="43" y="224"/>
                  </a:moveTo>
                  <a:lnTo>
                    <a:pt x="112" y="224"/>
                  </a:lnTo>
                  <a:lnTo>
                    <a:pt x="112" y="43"/>
                  </a:lnTo>
                  <a:lnTo>
                    <a:pt x="43" y="43"/>
                  </a:lnTo>
                  <a:lnTo>
                    <a:pt x="43" y="22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8"/>
            <p:cNvSpPr>
              <a:spLocks noEditPoints="1"/>
            </p:cNvSpPr>
            <p:nvPr/>
          </p:nvSpPr>
          <p:spPr bwMode="auto">
            <a:xfrm>
              <a:off x="3483" y="2295"/>
              <a:ext cx="925" cy="534"/>
            </a:xfrm>
            <a:custGeom>
              <a:avLst/>
              <a:gdLst>
                <a:gd name="T0" fmla="*/ 0 w 925"/>
                <a:gd name="T1" fmla="*/ 0 h 534"/>
                <a:gd name="T2" fmla="*/ 0 w 925"/>
                <a:gd name="T3" fmla="*/ 491 h 534"/>
                <a:gd name="T4" fmla="*/ 101 w 925"/>
                <a:gd name="T5" fmla="*/ 491 h 534"/>
                <a:gd name="T6" fmla="*/ 101 w 925"/>
                <a:gd name="T7" fmla="*/ 534 h 534"/>
                <a:gd name="T8" fmla="*/ 298 w 925"/>
                <a:gd name="T9" fmla="*/ 534 h 534"/>
                <a:gd name="T10" fmla="*/ 298 w 925"/>
                <a:gd name="T11" fmla="*/ 491 h 534"/>
                <a:gd name="T12" fmla="*/ 361 w 925"/>
                <a:gd name="T13" fmla="*/ 491 h 534"/>
                <a:gd name="T14" fmla="*/ 361 w 925"/>
                <a:gd name="T15" fmla="*/ 534 h 534"/>
                <a:gd name="T16" fmla="*/ 563 w 925"/>
                <a:gd name="T17" fmla="*/ 534 h 534"/>
                <a:gd name="T18" fmla="*/ 563 w 925"/>
                <a:gd name="T19" fmla="*/ 491 h 534"/>
                <a:gd name="T20" fmla="*/ 627 w 925"/>
                <a:gd name="T21" fmla="*/ 491 h 534"/>
                <a:gd name="T22" fmla="*/ 627 w 925"/>
                <a:gd name="T23" fmla="*/ 534 h 534"/>
                <a:gd name="T24" fmla="*/ 829 w 925"/>
                <a:gd name="T25" fmla="*/ 534 h 534"/>
                <a:gd name="T26" fmla="*/ 829 w 925"/>
                <a:gd name="T27" fmla="*/ 491 h 534"/>
                <a:gd name="T28" fmla="*/ 925 w 925"/>
                <a:gd name="T29" fmla="*/ 491 h 534"/>
                <a:gd name="T30" fmla="*/ 925 w 925"/>
                <a:gd name="T31" fmla="*/ 0 h 534"/>
                <a:gd name="T32" fmla="*/ 0 w 925"/>
                <a:gd name="T33" fmla="*/ 0 h 534"/>
                <a:gd name="T34" fmla="*/ 882 w 925"/>
                <a:gd name="T35" fmla="*/ 449 h 534"/>
                <a:gd name="T36" fmla="*/ 43 w 925"/>
                <a:gd name="T37" fmla="*/ 449 h 534"/>
                <a:gd name="T38" fmla="*/ 43 w 925"/>
                <a:gd name="T39" fmla="*/ 48 h 534"/>
                <a:gd name="T40" fmla="*/ 882 w 925"/>
                <a:gd name="T41" fmla="*/ 48 h 534"/>
                <a:gd name="T42" fmla="*/ 882 w 925"/>
                <a:gd name="T43" fmla="*/ 449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25" h="534">
                  <a:moveTo>
                    <a:pt x="0" y="0"/>
                  </a:moveTo>
                  <a:lnTo>
                    <a:pt x="0" y="491"/>
                  </a:lnTo>
                  <a:lnTo>
                    <a:pt x="101" y="491"/>
                  </a:lnTo>
                  <a:lnTo>
                    <a:pt x="101" y="534"/>
                  </a:lnTo>
                  <a:lnTo>
                    <a:pt x="298" y="534"/>
                  </a:lnTo>
                  <a:lnTo>
                    <a:pt x="298" y="491"/>
                  </a:lnTo>
                  <a:lnTo>
                    <a:pt x="361" y="491"/>
                  </a:lnTo>
                  <a:lnTo>
                    <a:pt x="361" y="534"/>
                  </a:lnTo>
                  <a:lnTo>
                    <a:pt x="563" y="534"/>
                  </a:lnTo>
                  <a:lnTo>
                    <a:pt x="563" y="491"/>
                  </a:lnTo>
                  <a:lnTo>
                    <a:pt x="627" y="491"/>
                  </a:lnTo>
                  <a:lnTo>
                    <a:pt x="627" y="534"/>
                  </a:lnTo>
                  <a:lnTo>
                    <a:pt x="829" y="534"/>
                  </a:lnTo>
                  <a:lnTo>
                    <a:pt x="829" y="491"/>
                  </a:lnTo>
                  <a:lnTo>
                    <a:pt x="925" y="491"/>
                  </a:lnTo>
                  <a:lnTo>
                    <a:pt x="925" y="0"/>
                  </a:lnTo>
                  <a:lnTo>
                    <a:pt x="0" y="0"/>
                  </a:lnTo>
                  <a:close/>
                  <a:moveTo>
                    <a:pt x="882" y="449"/>
                  </a:moveTo>
                  <a:lnTo>
                    <a:pt x="43" y="449"/>
                  </a:lnTo>
                  <a:lnTo>
                    <a:pt x="43" y="48"/>
                  </a:lnTo>
                  <a:lnTo>
                    <a:pt x="882" y="48"/>
                  </a:lnTo>
                  <a:lnTo>
                    <a:pt x="882" y="44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1" name="Group 4"/>
          <p:cNvGrpSpPr>
            <a:grpSpLocks noChangeAspect="1"/>
          </p:cNvGrpSpPr>
          <p:nvPr/>
        </p:nvGrpSpPr>
        <p:grpSpPr bwMode="auto">
          <a:xfrm>
            <a:off x="1082077" y="2385321"/>
            <a:ext cx="274703" cy="158585"/>
            <a:chOff x="3483" y="2295"/>
            <a:chExt cx="925" cy="534"/>
          </a:xfrm>
        </p:grpSpPr>
        <p:sp>
          <p:nvSpPr>
            <p:cNvPr id="452" name="Freeform 5"/>
            <p:cNvSpPr>
              <a:spLocks noEditPoints="1"/>
            </p:cNvSpPr>
            <p:nvPr/>
          </p:nvSpPr>
          <p:spPr bwMode="auto">
            <a:xfrm>
              <a:off x="3504" y="2306"/>
              <a:ext cx="782" cy="454"/>
            </a:xfrm>
            <a:custGeom>
              <a:avLst/>
              <a:gdLst>
                <a:gd name="T0" fmla="*/ 0 w 782"/>
                <a:gd name="T1" fmla="*/ 0 h 454"/>
                <a:gd name="T2" fmla="*/ 441 w 782"/>
                <a:gd name="T3" fmla="*/ 0 h 454"/>
                <a:gd name="T4" fmla="*/ 441 w 782"/>
                <a:gd name="T5" fmla="*/ 454 h 454"/>
                <a:gd name="T6" fmla="*/ 0 w 782"/>
                <a:gd name="T7" fmla="*/ 454 h 454"/>
                <a:gd name="T8" fmla="*/ 0 w 782"/>
                <a:gd name="T9" fmla="*/ 0 h 454"/>
                <a:gd name="T10" fmla="*/ 782 w 782"/>
                <a:gd name="T11" fmla="*/ 122 h 454"/>
                <a:gd name="T12" fmla="*/ 670 w 782"/>
                <a:gd name="T13" fmla="*/ 122 h 454"/>
                <a:gd name="T14" fmla="*/ 670 w 782"/>
                <a:gd name="T15" fmla="*/ 347 h 454"/>
                <a:gd name="T16" fmla="*/ 782 w 782"/>
                <a:gd name="T17" fmla="*/ 347 h 454"/>
                <a:gd name="T18" fmla="*/ 782 w 782"/>
                <a:gd name="T19" fmla="*/ 122 h 454"/>
                <a:gd name="T20" fmla="*/ 590 w 782"/>
                <a:gd name="T21" fmla="*/ 122 h 454"/>
                <a:gd name="T22" fmla="*/ 484 w 782"/>
                <a:gd name="T23" fmla="*/ 122 h 454"/>
                <a:gd name="T24" fmla="*/ 484 w 782"/>
                <a:gd name="T25" fmla="*/ 347 h 454"/>
                <a:gd name="T26" fmla="*/ 590 w 782"/>
                <a:gd name="T27" fmla="*/ 347 h 454"/>
                <a:gd name="T28" fmla="*/ 590 w 782"/>
                <a:gd name="T29" fmla="*/ 12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2" h="454">
                  <a:moveTo>
                    <a:pt x="0" y="0"/>
                  </a:moveTo>
                  <a:lnTo>
                    <a:pt x="441" y="0"/>
                  </a:lnTo>
                  <a:lnTo>
                    <a:pt x="441" y="454"/>
                  </a:lnTo>
                  <a:lnTo>
                    <a:pt x="0" y="454"/>
                  </a:lnTo>
                  <a:lnTo>
                    <a:pt x="0" y="0"/>
                  </a:lnTo>
                  <a:close/>
                  <a:moveTo>
                    <a:pt x="782" y="122"/>
                  </a:moveTo>
                  <a:lnTo>
                    <a:pt x="670" y="122"/>
                  </a:lnTo>
                  <a:lnTo>
                    <a:pt x="670" y="347"/>
                  </a:lnTo>
                  <a:lnTo>
                    <a:pt x="782" y="347"/>
                  </a:lnTo>
                  <a:lnTo>
                    <a:pt x="782" y="122"/>
                  </a:lnTo>
                  <a:close/>
                  <a:moveTo>
                    <a:pt x="590" y="122"/>
                  </a:moveTo>
                  <a:lnTo>
                    <a:pt x="484" y="122"/>
                  </a:lnTo>
                  <a:lnTo>
                    <a:pt x="484" y="347"/>
                  </a:lnTo>
                  <a:lnTo>
                    <a:pt x="590" y="347"/>
                  </a:lnTo>
                  <a:lnTo>
                    <a:pt x="590" y="1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6"/>
            <p:cNvSpPr>
              <a:spLocks noEditPoints="1"/>
            </p:cNvSpPr>
            <p:nvPr/>
          </p:nvSpPr>
          <p:spPr bwMode="auto">
            <a:xfrm>
              <a:off x="3945" y="2316"/>
              <a:ext cx="442" cy="454"/>
            </a:xfrm>
            <a:custGeom>
              <a:avLst/>
              <a:gdLst>
                <a:gd name="T0" fmla="*/ 0 w 442"/>
                <a:gd name="T1" fmla="*/ 0 h 454"/>
                <a:gd name="T2" fmla="*/ 0 w 442"/>
                <a:gd name="T3" fmla="*/ 454 h 454"/>
                <a:gd name="T4" fmla="*/ 442 w 442"/>
                <a:gd name="T5" fmla="*/ 454 h 454"/>
                <a:gd name="T6" fmla="*/ 442 w 442"/>
                <a:gd name="T7" fmla="*/ 0 h 454"/>
                <a:gd name="T8" fmla="*/ 0 w 442"/>
                <a:gd name="T9" fmla="*/ 0 h 454"/>
                <a:gd name="T10" fmla="*/ 149 w 442"/>
                <a:gd name="T11" fmla="*/ 337 h 454"/>
                <a:gd name="T12" fmla="*/ 43 w 442"/>
                <a:gd name="T13" fmla="*/ 337 h 454"/>
                <a:gd name="T14" fmla="*/ 43 w 442"/>
                <a:gd name="T15" fmla="*/ 112 h 454"/>
                <a:gd name="T16" fmla="*/ 149 w 442"/>
                <a:gd name="T17" fmla="*/ 112 h 454"/>
                <a:gd name="T18" fmla="*/ 149 w 442"/>
                <a:gd name="T19" fmla="*/ 337 h 454"/>
                <a:gd name="T20" fmla="*/ 341 w 442"/>
                <a:gd name="T21" fmla="*/ 337 h 454"/>
                <a:gd name="T22" fmla="*/ 229 w 442"/>
                <a:gd name="T23" fmla="*/ 337 h 454"/>
                <a:gd name="T24" fmla="*/ 229 w 442"/>
                <a:gd name="T25" fmla="*/ 112 h 454"/>
                <a:gd name="T26" fmla="*/ 341 w 442"/>
                <a:gd name="T27" fmla="*/ 112 h 454"/>
                <a:gd name="T28" fmla="*/ 341 w 442"/>
                <a:gd name="T29" fmla="*/ 337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2" h="454">
                  <a:moveTo>
                    <a:pt x="0" y="0"/>
                  </a:moveTo>
                  <a:lnTo>
                    <a:pt x="0" y="454"/>
                  </a:lnTo>
                  <a:lnTo>
                    <a:pt x="442" y="454"/>
                  </a:lnTo>
                  <a:lnTo>
                    <a:pt x="442" y="0"/>
                  </a:lnTo>
                  <a:lnTo>
                    <a:pt x="0" y="0"/>
                  </a:lnTo>
                  <a:close/>
                  <a:moveTo>
                    <a:pt x="149" y="337"/>
                  </a:moveTo>
                  <a:lnTo>
                    <a:pt x="43" y="337"/>
                  </a:lnTo>
                  <a:lnTo>
                    <a:pt x="43" y="112"/>
                  </a:lnTo>
                  <a:lnTo>
                    <a:pt x="149" y="112"/>
                  </a:lnTo>
                  <a:lnTo>
                    <a:pt x="149" y="337"/>
                  </a:lnTo>
                  <a:close/>
                  <a:moveTo>
                    <a:pt x="341" y="337"/>
                  </a:moveTo>
                  <a:lnTo>
                    <a:pt x="229" y="337"/>
                  </a:lnTo>
                  <a:lnTo>
                    <a:pt x="229" y="112"/>
                  </a:lnTo>
                  <a:lnTo>
                    <a:pt x="341" y="112"/>
                  </a:lnTo>
                  <a:lnTo>
                    <a:pt x="341" y="3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7"/>
            <p:cNvSpPr>
              <a:spLocks noEditPoints="1"/>
            </p:cNvSpPr>
            <p:nvPr/>
          </p:nvSpPr>
          <p:spPr bwMode="auto">
            <a:xfrm>
              <a:off x="3584" y="2407"/>
              <a:ext cx="728" cy="267"/>
            </a:xfrm>
            <a:custGeom>
              <a:avLst/>
              <a:gdLst>
                <a:gd name="T0" fmla="*/ 728 w 728"/>
                <a:gd name="T1" fmla="*/ 267 h 267"/>
                <a:gd name="T2" fmla="*/ 569 w 728"/>
                <a:gd name="T3" fmla="*/ 267 h 267"/>
                <a:gd name="T4" fmla="*/ 569 w 728"/>
                <a:gd name="T5" fmla="*/ 0 h 267"/>
                <a:gd name="T6" fmla="*/ 728 w 728"/>
                <a:gd name="T7" fmla="*/ 0 h 267"/>
                <a:gd name="T8" fmla="*/ 728 w 728"/>
                <a:gd name="T9" fmla="*/ 267 h 267"/>
                <a:gd name="T10" fmla="*/ 617 w 728"/>
                <a:gd name="T11" fmla="*/ 224 h 267"/>
                <a:gd name="T12" fmla="*/ 680 w 728"/>
                <a:gd name="T13" fmla="*/ 224 h 267"/>
                <a:gd name="T14" fmla="*/ 680 w 728"/>
                <a:gd name="T15" fmla="*/ 43 h 267"/>
                <a:gd name="T16" fmla="*/ 617 w 728"/>
                <a:gd name="T17" fmla="*/ 43 h 267"/>
                <a:gd name="T18" fmla="*/ 617 w 728"/>
                <a:gd name="T19" fmla="*/ 224 h 267"/>
                <a:gd name="T20" fmla="*/ 537 w 728"/>
                <a:gd name="T21" fmla="*/ 267 h 267"/>
                <a:gd name="T22" fmla="*/ 377 w 728"/>
                <a:gd name="T23" fmla="*/ 267 h 267"/>
                <a:gd name="T24" fmla="*/ 377 w 728"/>
                <a:gd name="T25" fmla="*/ 0 h 267"/>
                <a:gd name="T26" fmla="*/ 537 w 728"/>
                <a:gd name="T27" fmla="*/ 0 h 267"/>
                <a:gd name="T28" fmla="*/ 537 w 728"/>
                <a:gd name="T29" fmla="*/ 267 h 267"/>
                <a:gd name="T30" fmla="*/ 425 w 728"/>
                <a:gd name="T31" fmla="*/ 224 h 267"/>
                <a:gd name="T32" fmla="*/ 489 w 728"/>
                <a:gd name="T33" fmla="*/ 224 h 267"/>
                <a:gd name="T34" fmla="*/ 489 w 728"/>
                <a:gd name="T35" fmla="*/ 43 h 267"/>
                <a:gd name="T36" fmla="*/ 425 w 728"/>
                <a:gd name="T37" fmla="*/ 43 h 267"/>
                <a:gd name="T38" fmla="*/ 425 w 728"/>
                <a:gd name="T39" fmla="*/ 224 h 267"/>
                <a:gd name="T40" fmla="*/ 346 w 728"/>
                <a:gd name="T41" fmla="*/ 267 h 267"/>
                <a:gd name="T42" fmla="*/ 186 w 728"/>
                <a:gd name="T43" fmla="*/ 267 h 267"/>
                <a:gd name="T44" fmla="*/ 186 w 728"/>
                <a:gd name="T45" fmla="*/ 0 h 267"/>
                <a:gd name="T46" fmla="*/ 346 w 728"/>
                <a:gd name="T47" fmla="*/ 0 h 267"/>
                <a:gd name="T48" fmla="*/ 346 w 728"/>
                <a:gd name="T49" fmla="*/ 267 h 267"/>
                <a:gd name="T50" fmla="*/ 234 w 728"/>
                <a:gd name="T51" fmla="*/ 224 h 267"/>
                <a:gd name="T52" fmla="*/ 298 w 728"/>
                <a:gd name="T53" fmla="*/ 224 h 267"/>
                <a:gd name="T54" fmla="*/ 298 w 728"/>
                <a:gd name="T55" fmla="*/ 43 h 267"/>
                <a:gd name="T56" fmla="*/ 234 w 728"/>
                <a:gd name="T57" fmla="*/ 43 h 267"/>
                <a:gd name="T58" fmla="*/ 234 w 728"/>
                <a:gd name="T59" fmla="*/ 224 h 267"/>
                <a:gd name="T60" fmla="*/ 154 w 728"/>
                <a:gd name="T61" fmla="*/ 267 h 267"/>
                <a:gd name="T62" fmla="*/ 0 w 728"/>
                <a:gd name="T63" fmla="*/ 267 h 267"/>
                <a:gd name="T64" fmla="*/ 0 w 728"/>
                <a:gd name="T65" fmla="*/ 0 h 267"/>
                <a:gd name="T66" fmla="*/ 154 w 728"/>
                <a:gd name="T67" fmla="*/ 0 h 267"/>
                <a:gd name="T68" fmla="*/ 154 w 728"/>
                <a:gd name="T69" fmla="*/ 267 h 267"/>
                <a:gd name="T70" fmla="*/ 43 w 728"/>
                <a:gd name="T71" fmla="*/ 224 h 267"/>
                <a:gd name="T72" fmla="*/ 112 w 728"/>
                <a:gd name="T73" fmla="*/ 224 h 267"/>
                <a:gd name="T74" fmla="*/ 112 w 728"/>
                <a:gd name="T75" fmla="*/ 43 h 267"/>
                <a:gd name="T76" fmla="*/ 43 w 728"/>
                <a:gd name="T77" fmla="*/ 43 h 267"/>
                <a:gd name="T78" fmla="*/ 43 w 728"/>
                <a:gd name="T79" fmla="*/ 22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8" h="267">
                  <a:moveTo>
                    <a:pt x="728" y="267"/>
                  </a:moveTo>
                  <a:lnTo>
                    <a:pt x="569" y="267"/>
                  </a:lnTo>
                  <a:lnTo>
                    <a:pt x="569" y="0"/>
                  </a:lnTo>
                  <a:lnTo>
                    <a:pt x="728" y="0"/>
                  </a:lnTo>
                  <a:lnTo>
                    <a:pt x="728" y="267"/>
                  </a:lnTo>
                  <a:close/>
                  <a:moveTo>
                    <a:pt x="617" y="224"/>
                  </a:moveTo>
                  <a:lnTo>
                    <a:pt x="680" y="224"/>
                  </a:lnTo>
                  <a:lnTo>
                    <a:pt x="680" y="43"/>
                  </a:lnTo>
                  <a:lnTo>
                    <a:pt x="617" y="43"/>
                  </a:lnTo>
                  <a:lnTo>
                    <a:pt x="617" y="224"/>
                  </a:lnTo>
                  <a:close/>
                  <a:moveTo>
                    <a:pt x="537" y="267"/>
                  </a:moveTo>
                  <a:lnTo>
                    <a:pt x="377" y="267"/>
                  </a:lnTo>
                  <a:lnTo>
                    <a:pt x="377" y="0"/>
                  </a:lnTo>
                  <a:lnTo>
                    <a:pt x="537" y="0"/>
                  </a:lnTo>
                  <a:lnTo>
                    <a:pt x="537" y="267"/>
                  </a:lnTo>
                  <a:close/>
                  <a:moveTo>
                    <a:pt x="425" y="224"/>
                  </a:moveTo>
                  <a:lnTo>
                    <a:pt x="489" y="224"/>
                  </a:lnTo>
                  <a:lnTo>
                    <a:pt x="489" y="43"/>
                  </a:lnTo>
                  <a:lnTo>
                    <a:pt x="425" y="43"/>
                  </a:lnTo>
                  <a:lnTo>
                    <a:pt x="425" y="224"/>
                  </a:lnTo>
                  <a:close/>
                  <a:moveTo>
                    <a:pt x="346" y="267"/>
                  </a:moveTo>
                  <a:lnTo>
                    <a:pt x="186" y="267"/>
                  </a:lnTo>
                  <a:lnTo>
                    <a:pt x="186" y="0"/>
                  </a:lnTo>
                  <a:lnTo>
                    <a:pt x="346" y="0"/>
                  </a:lnTo>
                  <a:lnTo>
                    <a:pt x="346" y="267"/>
                  </a:lnTo>
                  <a:close/>
                  <a:moveTo>
                    <a:pt x="234" y="224"/>
                  </a:moveTo>
                  <a:lnTo>
                    <a:pt x="298" y="224"/>
                  </a:lnTo>
                  <a:lnTo>
                    <a:pt x="298" y="43"/>
                  </a:lnTo>
                  <a:lnTo>
                    <a:pt x="234" y="43"/>
                  </a:lnTo>
                  <a:lnTo>
                    <a:pt x="234" y="224"/>
                  </a:lnTo>
                  <a:close/>
                  <a:moveTo>
                    <a:pt x="154" y="267"/>
                  </a:moveTo>
                  <a:lnTo>
                    <a:pt x="0" y="267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267"/>
                  </a:lnTo>
                  <a:close/>
                  <a:moveTo>
                    <a:pt x="43" y="224"/>
                  </a:moveTo>
                  <a:lnTo>
                    <a:pt x="112" y="224"/>
                  </a:lnTo>
                  <a:lnTo>
                    <a:pt x="112" y="43"/>
                  </a:lnTo>
                  <a:lnTo>
                    <a:pt x="43" y="43"/>
                  </a:lnTo>
                  <a:lnTo>
                    <a:pt x="43" y="22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"/>
            <p:cNvSpPr>
              <a:spLocks noEditPoints="1"/>
            </p:cNvSpPr>
            <p:nvPr/>
          </p:nvSpPr>
          <p:spPr bwMode="auto">
            <a:xfrm>
              <a:off x="3483" y="2295"/>
              <a:ext cx="925" cy="534"/>
            </a:xfrm>
            <a:custGeom>
              <a:avLst/>
              <a:gdLst>
                <a:gd name="T0" fmla="*/ 0 w 925"/>
                <a:gd name="T1" fmla="*/ 0 h 534"/>
                <a:gd name="T2" fmla="*/ 0 w 925"/>
                <a:gd name="T3" fmla="*/ 491 h 534"/>
                <a:gd name="T4" fmla="*/ 101 w 925"/>
                <a:gd name="T5" fmla="*/ 491 h 534"/>
                <a:gd name="T6" fmla="*/ 101 w 925"/>
                <a:gd name="T7" fmla="*/ 534 h 534"/>
                <a:gd name="T8" fmla="*/ 298 w 925"/>
                <a:gd name="T9" fmla="*/ 534 h 534"/>
                <a:gd name="T10" fmla="*/ 298 w 925"/>
                <a:gd name="T11" fmla="*/ 491 h 534"/>
                <a:gd name="T12" fmla="*/ 361 w 925"/>
                <a:gd name="T13" fmla="*/ 491 h 534"/>
                <a:gd name="T14" fmla="*/ 361 w 925"/>
                <a:gd name="T15" fmla="*/ 534 h 534"/>
                <a:gd name="T16" fmla="*/ 563 w 925"/>
                <a:gd name="T17" fmla="*/ 534 h 534"/>
                <a:gd name="T18" fmla="*/ 563 w 925"/>
                <a:gd name="T19" fmla="*/ 491 h 534"/>
                <a:gd name="T20" fmla="*/ 627 w 925"/>
                <a:gd name="T21" fmla="*/ 491 h 534"/>
                <a:gd name="T22" fmla="*/ 627 w 925"/>
                <a:gd name="T23" fmla="*/ 534 h 534"/>
                <a:gd name="T24" fmla="*/ 829 w 925"/>
                <a:gd name="T25" fmla="*/ 534 h 534"/>
                <a:gd name="T26" fmla="*/ 829 w 925"/>
                <a:gd name="T27" fmla="*/ 491 h 534"/>
                <a:gd name="T28" fmla="*/ 925 w 925"/>
                <a:gd name="T29" fmla="*/ 491 h 534"/>
                <a:gd name="T30" fmla="*/ 925 w 925"/>
                <a:gd name="T31" fmla="*/ 0 h 534"/>
                <a:gd name="T32" fmla="*/ 0 w 925"/>
                <a:gd name="T33" fmla="*/ 0 h 534"/>
                <a:gd name="T34" fmla="*/ 882 w 925"/>
                <a:gd name="T35" fmla="*/ 449 h 534"/>
                <a:gd name="T36" fmla="*/ 43 w 925"/>
                <a:gd name="T37" fmla="*/ 449 h 534"/>
                <a:gd name="T38" fmla="*/ 43 w 925"/>
                <a:gd name="T39" fmla="*/ 48 h 534"/>
                <a:gd name="T40" fmla="*/ 882 w 925"/>
                <a:gd name="T41" fmla="*/ 48 h 534"/>
                <a:gd name="T42" fmla="*/ 882 w 925"/>
                <a:gd name="T43" fmla="*/ 449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25" h="534">
                  <a:moveTo>
                    <a:pt x="0" y="0"/>
                  </a:moveTo>
                  <a:lnTo>
                    <a:pt x="0" y="491"/>
                  </a:lnTo>
                  <a:lnTo>
                    <a:pt x="101" y="491"/>
                  </a:lnTo>
                  <a:lnTo>
                    <a:pt x="101" y="534"/>
                  </a:lnTo>
                  <a:lnTo>
                    <a:pt x="298" y="534"/>
                  </a:lnTo>
                  <a:lnTo>
                    <a:pt x="298" y="491"/>
                  </a:lnTo>
                  <a:lnTo>
                    <a:pt x="361" y="491"/>
                  </a:lnTo>
                  <a:lnTo>
                    <a:pt x="361" y="534"/>
                  </a:lnTo>
                  <a:lnTo>
                    <a:pt x="563" y="534"/>
                  </a:lnTo>
                  <a:lnTo>
                    <a:pt x="563" y="491"/>
                  </a:lnTo>
                  <a:lnTo>
                    <a:pt x="627" y="491"/>
                  </a:lnTo>
                  <a:lnTo>
                    <a:pt x="627" y="534"/>
                  </a:lnTo>
                  <a:lnTo>
                    <a:pt x="829" y="534"/>
                  </a:lnTo>
                  <a:lnTo>
                    <a:pt x="829" y="491"/>
                  </a:lnTo>
                  <a:lnTo>
                    <a:pt x="925" y="491"/>
                  </a:lnTo>
                  <a:lnTo>
                    <a:pt x="925" y="0"/>
                  </a:lnTo>
                  <a:lnTo>
                    <a:pt x="0" y="0"/>
                  </a:lnTo>
                  <a:close/>
                  <a:moveTo>
                    <a:pt x="882" y="449"/>
                  </a:moveTo>
                  <a:lnTo>
                    <a:pt x="43" y="449"/>
                  </a:lnTo>
                  <a:lnTo>
                    <a:pt x="43" y="48"/>
                  </a:lnTo>
                  <a:lnTo>
                    <a:pt x="882" y="48"/>
                  </a:lnTo>
                  <a:lnTo>
                    <a:pt x="882" y="44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6" name="Group 455"/>
          <p:cNvGrpSpPr/>
          <p:nvPr/>
        </p:nvGrpSpPr>
        <p:grpSpPr>
          <a:xfrm>
            <a:off x="1877560" y="2917348"/>
            <a:ext cx="281788" cy="346490"/>
            <a:chOff x="6767362" y="2280607"/>
            <a:chExt cx="1479550" cy="1819276"/>
          </a:xfrm>
        </p:grpSpPr>
        <p:sp>
          <p:nvSpPr>
            <p:cNvPr id="457" name="Rectangle 456"/>
            <p:cNvSpPr/>
            <p:nvPr/>
          </p:nvSpPr>
          <p:spPr>
            <a:xfrm>
              <a:off x="6801281" y="2305436"/>
              <a:ext cx="1365087" cy="14150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Freeform 27"/>
            <p:cNvSpPr>
              <a:spLocks/>
            </p:cNvSpPr>
            <p:nvPr/>
          </p:nvSpPr>
          <p:spPr bwMode="auto">
            <a:xfrm>
              <a:off x="7507137" y="2332995"/>
              <a:ext cx="706438" cy="1365250"/>
            </a:xfrm>
            <a:custGeom>
              <a:avLst/>
              <a:gdLst>
                <a:gd name="T0" fmla="*/ 0 w 445"/>
                <a:gd name="T1" fmla="*/ 0 h 860"/>
                <a:gd name="T2" fmla="*/ 0 w 445"/>
                <a:gd name="T3" fmla="*/ 147 h 860"/>
                <a:gd name="T4" fmla="*/ 183 w 445"/>
                <a:gd name="T5" fmla="*/ 147 h 860"/>
                <a:gd name="T6" fmla="*/ 183 w 445"/>
                <a:gd name="T7" fmla="*/ 465 h 860"/>
                <a:gd name="T8" fmla="*/ 0 w 445"/>
                <a:gd name="T9" fmla="*/ 465 h 860"/>
                <a:gd name="T10" fmla="*/ 0 w 445"/>
                <a:gd name="T11" fmla="*/ 624 h 860"/>
                <a:gd name="T12" fmla="*/ 152 w 445"/>
                <a:gd name="T13" fmla="*/ 624 h 860"/>
                <a:gd name="T14" fmla="*/ 152 w 445"/>
                <a:gd name="T15" fmla="*/ 860 h 860"/>
                <a:gd name="T16" fmla="*/ 445 w 445"/>
                <a:gd name="T17" fmla="*/ 860 h 860"/>
                <a:gd name="T18" fmla="*/ 445 w 445"/>
                <a:gd name="T19" fmla="*/ 0 h 860"/>
                <a:gd name="T20" fmla="*/ 0 w 445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860">
                  <a:moveTo>
                    <a:pt x="0" y="0"/>
                  </a:moveTo>
                  <a:lnTo>
                    <a:pt x="0" y="147"/>
                  </a:lnTo>
                  <a:lnTo>
                    <a:pt x="183" y="147"/>
                  </a:lnTo>
                  <a:lnTo>
                    <a:pt x="183" y="465"/>
                  </a:lnTo>
                  <a:lnTo>
                    <a:pt x="0" y="465"/>
                  </a:lnTo>
                  <a:lnTo>
                    <a:pt x="0" y="624"/>
                  </a:lnTo>
                  <a:lnTo>
                    <a:pt x="152" y="624"/>
                  </a:lnTo>
                  <a:lnTo>
                    <a:pt x="152" y="860"/>
                  </a:lnTo>
                  <a:lnTo>
                    <a:pt x="445" y="86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28"/>
            <p:cNvSpPr>
              <a:spLocks noEditPoints="1"/>
            </p:cNvSpPr>
            <p:nvPr/>
          </p:nvSpPr>
          <p:spPr bwMode="auto">
            <a:xfrm>
              <a:off x="6767362" y="2280607"/>
              <a:ext cx="1479550" cy="1479550"/>
            </a:xfrm>
            <a:custGeom>
              <a:avLst/>
              <a:gdLst>
                <a:gd name="T0" fmla="*/ 932 w 932"/>
                <a:gd name="T1" fmla="*/ 932 h 932"/>
                <a:gd name="T2" fmla="*/ 0 w 932"/>
                <a:gd name="T3" fmla="*/ 932 h 932"/>
                <a:gd name="T4" fmla="*/ 0 w 932"/>
                <a:gd name="T5" fmla="*/ 0 h 932"/>
                <a:gd name="T6" fmla="*/ 932 w 932"/>
                <a:gd name="T7" fmla="*/ 0 h 932"/>
                <a:gd name="T8" fmla="*/ 932 w 932"/>
                <a:gd name="T9" fmla="*/ 932 h 932"/>
                <a:gd name="T10" fmla="*/ 46 w 932"/>
                <a:gd name="T11" fmla="*/ 886 h 932"/>
                <a:gd name="T12" fmla="*/ 888 w 932"/>
                <a:gd name="T13" fmla="*/ 886 h 932"/>
                <a:gd name="T14" fmla="*/ 888 w 932"/>
                <a:gd name="T15" fmla="*/ 46 h 932"/>
                <a:gd name="T16" fmla="*/ 46 w 932"/>
                <a:gd name="T17" fmla="*/ 46 h 932"/>
                <a:gd name="T18" fmla="*/ 46 w 932"/>
                <a:gd name="T19" fmla="*/ 886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2" h="932">
                  <a:moveTo>
                    <a:pt x="932" y="932"/>
                  </a:moveTo>
                  <a:lnTo>
                    <a:pt x="0" y="932"/>
                  </a:lnTo>
                  <a:lnTo>
                    <a:pt x="0" y="0"/>
                  </a:lnTo>
                  <a:lnTo>
                    <a:pt x="932" y="0"/>
                  </a:lnTo>
                  <a:lnTo>
                    <a:pt x="932" y="932"/>
                  </a:lnTo>
                  <a:close/>
                  <a:moveTo>
                    <a:pt x="46" y="886"/>
                  </a:moveTo>
                  <a:lnTo>
                    <a:pt x="888" y="886"/>
                  </a:lnTo>
                  <a:lnTo>
                    <a:pt x="888" y="46"/>
                  </a:lnTo>
                  <a:lnTo>
                    <a:pt x="46" y="46"/>
                  </a:lnTo>
                  <a:lnTo>
                    <a:pt x="46" y="88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470"/>
            <p:cNvSpPr>
              <a:spLocks noEditPoints="1"/>
            </p:cNvSpPr>
            <p:nvPr/>
          </p:nvSpPr>
          <p:spPr bwMode="auto">
            <a:xfrm>
              <a:off x="6973737" y="2510795"/>
              <a:ext cx="1058863" cy="841375"/>
            </a:xfrm>
            <a:custGeom>
              <a:avLst/>
              <a:gdLst>
                <a:gd name="T0" fmla="*/ 588 w 667"/>
                <a:gd name="T1" fmla="*/ 530 h 530"/>
                <a:gd name="T2" fmla="*/ 86 w 667"/>
                <a:gd name="T3" fmla="*/ 530 h 530"/>
                <a:gd name="T4" fmla="*/ 86 w 667"/>
                <a:gd name="T5" fmla="*/ 494 h 530"/>
                <a:gd name="T6" fmla="*/ 588 w 667"/>
                <a:gd name="T7" fmla="*/ 494 h 530"/>
                <a:gd name="T8" fmla="*/ 588 w 667"/>
                <a:gd name="T9" fmla="*/ 530 h 530"/>
                <a:gd name="T10" fmla="*/ 529 w 667"/>
                <a:gd name="T11" fmla="*/ 0 h 530"/>
                <a:gd name="T12" fmla="*/ 143 w 667"/>
                <a:gd name="T13" fmla="*/ 0 h 530"/>
                <a:gd name="T14" fmla="*/ 143 w 667"/>
                <a:gd name="T15" fmla="*/ 386 h 530"/>
                <a:gd name="T16" fmla="*/ 529 w 667"/>
                <a:gd name="T17" fmla="*/ 386 h 530"/>
                <a:gd name="T18" fmla="*/ 529 w 667"/>
                <a:gd name="T19" fmla="*/ 0 h 530"/>
                <a:gd name="T20" fmla="*/ 189 w 667"/>
                <a:gd name="T21" fmla="*/ 46 h 530"/>
                <a:gd name="T22" fmla="*/ 485 w 667"/>
                <a:gd name="T23" fmla="*/ 46 h 530"/>
                <a:gd name="T24" fmla="*/ 485 w 667"/>
                <a:gd name="T25" fmla="*/ 342 h 530"/>
                <a:gd name="T26" fmla="*/ 189 w 667"/>
                <a:gd name="T27" fmla="*/ 342 h 530"/>
                <a:gd name="T28" fmla="*/ 189 w 667"/>
                <a:gd name="T29" fmla="*/ 46 h 530"/>
                <a:gd name="T30" fmla="*/ 611 w 667"/>
                <a:gd name="T31" fmla="*/ 260 h 530"/>
                <a:gd name="T32" fmla="*/ 611 w 667"/>
                <a:gd name="T33" fmla="*/ 319 h 530"/>
                <a:gd name="T34" fmla="*/ 667 w 667"/>
                <a:gd name="T35" fmla="*/ 319 h 530"/>
                <a:gd name="T36" fmla="*/ 667 w 667"/>
                <a:gd name="T37" fmla="*/ 260 h 530"/>
                <a:gd name="T38" fmla="*/ 611 w 667"/>
                <a:gd name="T39" fmla="*/ 260 h 530"/>
                <a:gd name="T40" fmla="*/ 611 w 667"/>
                <a:gd name="T41" fmla="*/ 53 h 530"/>
                <a:gd name="T42" fmla="*/ 611 w 667"/>
                <a:gd name="T43" fmla="*/ 110 h 530"/>
                <a:gd name="T44" fmla="*/ 667 w 667"/>
                <a:gd name="T45" fmla="*/ 110 h 530"/>
                <a:gd name="T46" fmla="*/ 667 w 667"/>
                <a:gd name="T47" fmla="*/ 53 h 530"/>
                <a:gd name="T48" fmla="*/ 611 w 667"/>
                <a:gd name="T49" fmla="*/ 53 h 530"/>
                <a:gd name="T50" fmla="*/ 611 w 667"/>
                <a:gd name="T51" fmla="*/ 158 h 530"/>
                <a:gd name="T52" fmla="*/ 611 w 667"/>
                <a:gd name="T53" fmla="*/ 214 h 530"/>
                <a:gd name="T54" fmla="*/ 667 w 667"/>
                <a:gd name="T55" fmla="*/ 214 h 530"/>
                <a:gd name="T56" fmla="*/ 667 w 667"/>
                <a:gd name="T57" fmla="*/ 158 h 530"/>
                <a:gd name="T58" fmla="*/ 611 w 667"/>
                <a:gd name="T59" fmla="*/ 158 h 530"/>
                <a:gd name="T60" fmla="*/ 0 w 667"/>
                <a:gd name="T61" fmla="*/ 260 h 530"/>
                <a:gd name="T62" fmla="*/ 0 w 667"/>
                <a:gd name="T63" fmla="*/ 319 h 530"/>
                <a:gd name="T64" fmla="*/ 58 w 667"/>
                <a:gd name="T65" fmla="*/ 319 h 530"/>
                <a:gd name="T66" fmla="*/ 58 w 667"/>
                <a:gd name="T67" fmla="*/ 260 h 530"/>
                <a:gd name="T68" fmla="*/ 0 w 667"/>
                <a:gd name="T69" fmla="*/ 260 h 530"/>
                <a:gd name="T70" fmla="*/ 0 w 667"/>
                <a:gd name="T71" fmla="*/ 53 h 530"/>
                <a:gd name="T72" fmla="*/ 0 w 667"/>
                <a:gd name="T73" fmla="*/ 110 h 530"/>
                <a:gd name="T74" fmla="*/ 58 w 667"/>
                <a:gd name="T75" fmla="*/ 110 h 530"/>
                <a:gd name="T76" fmla="*/ 58 w 667"/>
                <a:gd name="T77" fmla="*/ 53 h 530"/>
                <a:gd name="T78" fmla="*/ 0 w 667"/>
                <a:gd name="T79" fmla="*/ 53 h 530"/>
                <a:gd name="T80" fmla="*/ 0 w 667"/>
                <a:gd name="T81" fmla="*/ 158 h 530"/>
                <a:gd name="T82" fmla="*/ 0 w 667"/>
                <a:gd name="T83" fmla="*/ 214 h 530"/>
                <a:gd name="T84" fmla="*/ 58 w 667"/>
                <a:gd name="T85" fmla="*/ 214 h 530"/>
                <a:gd name="T86" fmla="*/ 58 w 667"/>
                <a:gd name="T87" fmla="*/ 158 h 530"/>
                <a:gd name="T88" fmla="*/ 0 w 667"/>
                <a:gd name="T89" fmla="*/ 158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530">
                  <a:moveTo>
                    <a:pt x="588" y="530"/>
                  </a:moveTo>
                  <a:lnTo>
                    <a:pt x="86" y="530"/>
                  </a:lnTo>
                  <a:lnTo>
                    <a:pt x="86" y="494"/>
                  </a:lnTo>
                  <a:lnTo>
                    <a:pt x="588" y="494"/>
                  </a:lnTo>
                  <a:lnTo>
                    <a:pt x="588" y="530"/>
                  </a:lnTo>
                  <a:close/>
                  <a:moveTo>
                    <a:pt x="529" y="0"/>
                  </a:moveTo>
                  <a:lnTo>
                    <a:pt x="143" y="0"/>
                  </a:lnTo>
                  <a:lnTo>
                    <a:pt x="143" y="386"/>
                  </a:lnTo>
                  <a:lnTo>
                    <a:pt x="529" y="386"/>
                  </a:lnTo>
                  <a:lnTo>
                    <a:pt x="529" y="0"/>
                  </a:lnTo>
                  <a:close/>
                  <a:moveTo>
                    <a:pt x="189" y="46"/>
                  </a:moveTo>
                  <a:lnTo>
                    <a:pt x="485" y="46"/>
                  </a:lnTo>
                  <a:lnTo>
                    <a:pt x="485" y="342"/>
                  </a:lnTo>
                  <a:lnTo>
                    <a:pt x="189" y="342"/>
                  </a:lnTo>
                  <a:lnTo>
                    <a:pt x="189" y="46"/>
                  </a:lnTo>
                  <a:close/>
                  <a:moveTo>
                    <a:pt x="611" y="260"/>
                  </a:moveTo>
                  <a:lnTo>
                    <a:pt x="611" y="319"/>
                  </a:lnTo>
                  <a:lnTo>
                    <a:pt x="667" y="319"/>
                  </a:lnTo>
                  <a:lnTo>
                    <a:pt x="667" y="260"/>
                  </a:lnTo>
                  <a:lnTo>
                    <a:pt x="611" y="260"/>
                  </a:lnTo>
                  <a:close/>
                  <a:moveTo>
                    <a:pt x="611" y="53"/>
                  </a:moveTo>
                  <a:lnTo>
                    <a:pt x="611" y="110"/>
                  </a:lnTo>
                  <a:lnTo>
                    <a:pt x="667" y="110"/>
                  </a:lnTo>
                  <a:lnTo>
                    <a:pt x="667" y="53"/>
                  </a:lnTo>
                  <a:lnTo>
                    <a:pt x="611" y="53"/>
                  </a:lnTo>
                  <a:close/>
                  <a:moveTo>
                    <a:pt x="611" y="158"/>
                  </a:moveTo>
                  <a:lnTo>
                    <a:pt x="611" y="214"/>
                  </a:lnTo>
                  <a:lnTo>
                    <a:pt x="667" y="214"/>
                  </a:lnTo>
                  <a:lnTo>
                    <a:pt x="667" y="158"/>
                  </a:lnTo>
                  <a:lnTo>
                    <a:pt x="611" y="158"/>
                  </a:lnTo>
                  <a:close/>
                  <a:moveTo>
                    <a:pt x="0" y="260"/>
                  </a:moveTo>
                  <a:lnTo>
                    <a:pt x="0" y="319"/>
                  </a:lnTo>
                  <a:lnTo>
                    <a:pt x="58" y="319"/>
                  </a:lnTo>
                  <a:lnTo>
                    <a:pt x="58" y="260"/>
                  </a:lnTo>
                  <a:lnTo>
                    <a:pt x="0" y="260"/>
                  </a:lnTo>
                  <a:close/>
                  <a:moveTo>
                    <a:pt x="0" y="53"/>
                  </a:moveTo>
                  <a:lnTo>
                    <a:pt x="0" y="110"/>
                  </a:lnTo>
                  <a:lnTo>
                    <a:pt x="58" y="110"/>
                  </a:lnTo>
                  <a:lnTo>
                    <a:pt x="58" y="53"/>
                  </a:lnTo>
                  <a:lnTo>
                    <a:pt x="0" y="53"/>
                  </a:lnTo>
                  <a:close/>
                  <a:moveTo>
                    <a:pt x="0" y="158"/>
                  </a:moveTo>
                  <a:lnTo>
                    <a:pt x="0" y="214"/>
                  </a:lnTo>
                  <a:lnTo>
                    <a:pt x="58" y="214"/>
                  </a:lnTo>
                  <a:lnTo>
                    <a:pt x="58" y="158"/>
                  </a:lnTo>
                  <a:lnTo>
                    <a:pt x="0" y="15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Rectangle 30"/>
            <p:cNvSpPr>
              <a:spLocks noChangeArrowheads="1"/>
            </p:cNvSpPr>
            <p:nvPr/>
          </p:nvSpPr>
          <p:spPr bwMode="auto">
            <a:xfrm>
              <a:off x="7269012" y="3323595"/>
              <a:ext cx="479425" cy="7477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9"/>
            <p:cNvSpPr>
              <a:spLocks/>
            </p:cNvSpPr>
            <p:nvPr/>
          </p:nvSpPr>
          <p:spPr bwMode="auto">
            <a:xfrm>
              <a:off x="7269012" y="3323595"/>
              <a:ext cx="238125" cy="747713"/>
            </a:xfrm>
            <a:custGeom>
              <a:avLst/>
              <a:gdLst>
                <a:gd name="T0" fmla="*/ 85 w 85"/>
                <a:gd name="T1" fmla="*/ 0 h 266"/>
                <a:gd name="T2" fmla="*/ 85 w 85"/>
                <a:gd name="T3" fmla="*/ 92 h 266"/>
                <a:gd name="T4" fmla="*/ 85 w 85"/>
                <a:gd name="T5" fmla="*/ 92 h 266"/>
                <a:gd name="T6" fmla="*/ 44 w 85"/>
                <a:gd name="T7" fmla="*/ 133 h 266"/>
                <a:gd name="T8" fmla="*/ 85 w 85"/>
                <a:gd name="T9" fmla="*/ 174 h 266"/>
                <a:gd name="T10" fmla="*/ 85 w 85"/>
                <a:gd name="T11" fmla="*/ 174 h 266"/>
                <a:gd name="T12" fmla="*/ 85 w 85"/>
                <a:gd name="T13" fmla="*/ 266 h 266"/>
                <a:gd name="T14" fmla="*/ 0 w 85"/>
                <a:gd name="T15" fmla="*/ 266 h 266"/>
                <a:gd name="T16" fmla="*/ 0 w 85"/>
                <a:gd name="T17" fmla="*/ 0 h 266"/>
                <a:gd name="T18" fmla="*/ 85 w 85"/>
                <a:gd name="T1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266">
                  <a:moveTo>
                    <a:pt x="85" y="0"/>
                  </a:move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63" y="92"/>
                    <a:pt x="44" y="110"/>
                    <a:pt x="44" y="133"/>
                  </a:cubicBezTo>
                  <a:cubicBezTo>
                    <a:pt x="44" y="156"/>
                    <a:pt x="63" y="174"/>
                    <a:pt x="85" y="174"/>
                  </a:cubicBezTo>
                  <a:cubicBezTo>
                    <a:pt x="85" y="174"/>
                    <a:pt x="85" y="174"/>
                    <a:pt x="85" y="174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Oval 31"/>
            <p:cNvSpPr>
              <a:spLocks noChangeArrowheads="1"/>
            </p:cNvSpPr>
            <p:nvPr/>
          </p:nvSpPr>
          <p:spPr bwMode="auto">
            <a:xfrm>
              <a:off x="7378550" y="3568070"/>
              <a:ext cx="260350" cy="258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32"/>
            <p:cNvSpPr>
              <a:spLocks noEditPoints="1"/>
            </p:cNvSpPr>
            <p:nvPr/>
          </p:nvSpPr>
          <p:spPr bwMode="auto">
            <a:xfrm>
              <a:off x="7237262" y="3295020"/>
              <a:ext cx="539750" cy="804863"/>
            </a:xfrm>
            <a:custGeom>
              <a:avLst/>
              <a:gdLst>
                <a:gd name="T0" fmla="*/ 192 w 192"/>
                <a:gd name="T1" fmla="*/ 286 h 286"/>
                <a:gd name="T2" fmla="*/ 0 w 192"/>
                <a:gd name="T3" fmla="*/ 286 h 286"/>
                <a:gd name="T4" fmla="*/ 0 w 192"/>
                <a:gd name="T5" fmla="*/ 0 h 286"/>
                <a:gd name="T6" fmla="*/ 192 w 192"/>
                <a:gd name="T7" fmla="*/ 0 h 286"/>
                <a:gd name="T8" fmla="*/ 192 w 192"/>
                <a:gd name="T9" fmla="*/ 286 h 286"/>
                <a:gd name="T10" fmla="*/ 21 w 192"/>
                <a:gd name="T11" fmla="*/ 266 h 286"/>
                <a:gd name="T12" fmla="*/ 172 w 192"/>
                <a:gd name="T13" fmla="*/ 266 h 286"/>
                <a:gd name="T14" fmla="*/ 172 w 192"/>
                <a:gd name="T15" fmla="*/ 20 h 286"/>
                <a:gd name="T16" fmla="*/ 21 w 192"/>
                <a:gd name="T17" fmla="*/ 20 h 286"/>
                <a:gd name="T18" fmla="*/ 21 w 192"/>
                <a:gd name="T19" fmla="*/ 266 h 286"/>
                <a:gd name="T20" fmla="*/ 58 w 192"/>
                <a:gd name="T21" fmla="*/ 229 h 286"/>
                <a:gd name="T22" fmla="*/ 37 w 192"/>
                <a:gd name="T23" fmla="*/ 229 h 286"/>
                <a:gd name="T24" fmla="*/ 37 w 192"/>
                <a:gd name="T25" fmla="*/ 250 h 286"/>
                <a:gd name="T26" fmla="*/ 58 w 192"/>
                <a:gd name="T27" fmla="*/ 250 h 286"/>
                <a:gd name="T28" fmla="*/ 58 w 192"/>
                <a:gd name="T29" fmla="*/ 229 h 286"/>
                <a:gd name="T30" fmla="*/ 58 w 192"/>
                <a:gd name="T31" fmla="*/ 36 h 286"/>
                <a:gd name="T32" fmla="*/ 37 w 192"/>
                <a:gd name="T33" fmla="*/ 36 h 286"/>
                <a:gd name="T34" fmla="*/ 37 w 192"/>
                <a:gd name="T35" fmla="*/ 57 h 286"/>
                <a:gd name="T36" fmla="*/ 58 w 192"/>
                <a:gd name="T37" fmla="*/ 57 h 286"/>
                <a:gd name="T38" fmla="*/ 58 w 192"/>
                <a:gd name="T39" fmla="*/ 36 h 286"/>
                <a:gd name="T40" fmla="*/ 96 w 192"/>
                <a:gd name="T41" fmla="*/ 199 h 286"/>
                <a:gd name="T42" fmla="*/ 40 w 192"/>
                <a:gd name="T43" fmla="*/ 143 h 286"/>
                <a:gd name="T44" fmla="*/ 96 w 192"/>
                <a:gd name="T45" fmla="*/ 86 h 286"/>
                <a:gd name="T46" fmla="*/ 153 w 192"/>
                <a:gd name="T47" fmla="*/ 143 h 286"/>
                <a:gd name="T48" fmla="*/ 96 w 192"/>
                <a:gd name="T49" fmla="*/ 199 h 286"/>
                <a:gd name="T50" fmla="*/ 96 w 192"/>
                <a:gd name="T51" fmla="*/ 107 h 286"/>
                <a:gd name="T52" fmla="*/ 60 w 192"/>
                <a:gd name="T53" fmla="*/ 143 h 286"/>
                <a:gd name="T54" fmla="*/ 96 w 192"/>
                <a:gd name="T55" fmla="*/ 179 h 286"/>
                <a:gd name="T56" fmla="*/ 132 w 192"/>
                <a:gd name="T57" fmla="*/ 143 h 286"/>
                <a:gd name="T58" fmla="*/ 96 w 192"/>
                <a:gd name="T59" fmla="*/ 107 h 286"/>
                <a:gd name="T60" fmla="*/ 134 w 192"/>
                <a:gd name="T61" fmla="*/ 250 h 286"/>
                <a:gd name="T62" fmla="*/ 155 w 192"/>
                <a:gd name="T63" fmla="*/ 250 h 286"/>
                <a:gd name="T64" fmla="*/ 155 w 192"/>
                <a:gd name="T65" fmla="*/ 229 h 286"/>
                <a:gd name="T66" fmla="*/ 134 w 192"/>
                <a:gd name="T67" fmla="*/ 229 h 286"/>
                <a:gd name="T68" fmla="*/ 134 w 192"/>
                <a:gd name="T69" fmla="*/ 250 h 286"/>
                <a:gd name="T70" fmla="*/ 134 w 192"/>
                <a:gd name="T71" fmla="*/ 57 h 286"/>
                <a:gd name="T72" fmla="*/ 155 w 192"/>
                <a:gd name="T73" fmla="*/ 57 h 286"/>
                <a:gd name="T74" fmla="*/ 155 w 192"/>
                <a:gd name="T75" fmla="*/ 36 h 286"/>
                <a:gd name="T76" fmla="*/ 134 w 192"/>
                <a:gd name="T77" fmla="*/ 36 h 286"/>
                <a:gd name="T78" fmla="*/ 134 w 192"/>
                <a:gd name="T79" fmla="*/ 5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2" h="286">
                  <a:moveTo>
                    <a:pt x="192" y="286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2" y="0"/>
                    <a:pt x="192" y="0"/>
                    <a:pt x="192" y="0"/>
                  </a:cubicBezTo>
                  <a:lnTo>
                    <a:pt x="192" y="286"/>
                  </a:lnTo>
                  <a:close/>
                  <a:moveTo>
                    <a:pt x="21" y="266"/>
                  </a:moveTo>
                  <a:cubicBezTo>
                    <a:pt x="172" y="266"/>
                    <a:pt x="172" y="266"/>
                    <a:pt x="172" y="266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1" y="266"/>
                  </a:lnTo>
                  <a:close/>
                  <a:moveTo>
                    <a:pt x="58" y="229"/>
                  </a:moveTo>
                  <a:cubicBezTo>
                    <a:pt x="37" y="229"/>
                    <a:pt x="37" y="229"/>
                    <a:pt x="37" y="229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58" y="250"/>
                    <a:pt x="58" y="250"/>
                    <a:pt x="58" y="250"/>
                  </a:cubicBezTo>
                  <a:lnTo>
                    <a:pt x="58" y="229"/>
                  </a:lnTo>
                  <a:close/>
                  <a:moveTo>
                    <a:pt x="58" y="36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58" y="57"/>
                    <a:pt x="58" y="57"/>
                    <a:pt x="58" y="57"/>
                  </a:cubicBezTo>
                  <a:lnTo>
                    <a:pt x="58" y="36"/>
                  </a:lnTo>
                  <a:close/>
                  <a:moveTo>
                    <a:pt x="96" y="199"/>
                  </a:moveTo>
                  <a:cubicBezTo>
                    <a:pt x="65" y="199"/>
                    <a:pt x="40" y="174"/>
                    <a:pt x="40" y="143"/>
                  </a:cubicBezTo>
                  <a:cubicBezTo>
                    <a:pt x="40" y="112"/>
                    <a:pt x="65" y="86"/>
                    <a:pt x="96" y="86"/>
                  </a:cubicBezTo>
                  <a:cubicBezTo>
                    <a:pt x="127" y="86"/>
                    <a:pt x="153" y="112"/>
                    <a:pt x="153" y="143"/>
                  </a:cubicBezTo>
                  <a:cubicBezTo>
                    <a:pt x="153" y="174"/>
                    <a:pt x="127" y="199"/>
                    <a:pt x="96" y="199"/>
                  </a:cubicBezTo>
                  <a:close/>
                  <a:moveTo>
                    <a:pt x="96" y="107"/>
                  </a:moveTo>
                  <a:cubicBezTo>
                    <a:pt x="76" y="107"/>
                    <a:pt x="60" y="123"/>
                    <a:pt x="60" y="143"/>
                  </a:cubicBezTo>
                  <a:cubicBezTo>
                    <a:pt x="60" y="163"/>
                    <a:pt x="76" y="179"/>
                    <a:pt x="96" y="179"/>
                  </a:cubicBezTo>
                  <a:cubicBezTo>
                    <a:pt x="116" y="179"/>
                    <a:pt x="132" y="163"/>
                    <a:pt x="132" y="143"/>
                  </a:cubicBezTo>
                  <a:cubicBezTo>
                    <a:pt x="132" y="123"/>
                    <a:pt x="116" y="107"/>
                    <a:pt x="96" y="107"/>
                  </a:cubicBezTo>
                  <a:close/>
                  <a:moveTo>
                    <a:pt x="134" y="250"/>
                  </a:moveTo>
                  <a:cubicBezTo>
                    <a:pt x="155" y="250"/>
                    <a:pt x="155" y="250"/>
                    <a:pt x="155" y="250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34" y="229"/>
                    <a:pt x="134" y="229"/>
                    <a:pt x="134" y="229"/>
                  </a:cubicBezTo>
                  <a:lnTo>
                    <a:pt x="134" y="250"/>
                  </a:lnTo>
                  <a:close/>
                  <a:moveTo>
                    <a:pt x="134" y="57"/>
                  </a:moveTo>
                  <a:cubicBezTo>
                    <a:pt x="155" y="57"/>
                    <a:pt x="155" y="57"/>
                    <a:pt x="155" y="57"/>
                  </a:cubicBezTo>
                  <a:cubicBezTo>
                    <a:pt x="155" y="36"/>
                    <a:pt x="155" y="36"/>
                    <a:pt x="155" y="36"/>
                  </a:cubicBezTo>
                  <a:cubicBezTo>
                    <a:pt x="134" y="36"/>
                    <a:pt x="134" y="36"/>
                    <a:pt x="134" y="36"/>
                  </a:cubicBezTo>
                  <a:lnTo>
                    <a:pt x="134" y="5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6" name="Group 4"/>
          <p:cNvGrpSpPr>
            <a:grpSpLocks noChangeAspect="1"/>
          </p:cNvGrpSpPr>
          <p:nvPr/>
        </p:nvGrpSpPr>
        <p:grpSpPr bwMode="auto">
          <a:xfrm>
            <a:off x="1082077" y="3011301"/>
            <a:ext cx="274703" cy="158585"/>
            <a:chOff x="3483" y="2295"/>
            <a:chExt cx="925" cy="534"/>
          </a:xfrm>
        </p:grpSpPr>
        <p:sp>
          <p:nvSpPr>
            <p:cNvPr id="567" name="Freeform 5"/>
            <p:cNvSpPr>
              <a:spLocks noEditPoints="1"/>
            </p:cNvSpPr>
            <p:nvPr/>
          </p:nvSpPr>
          <p:spPr bwMode="auto">
            <a:xfrm>
              <a:off x="3504" y="2306"/>
              <a:ext cx="782" cy="454"/>
            </a:xfrm>
            <a:custGeom>
              <a:avLst/>
              <a:gdLst>
                <a:gd name="T0" fmla="*/ 0 w 782"/>
                <a:gd name="T1" fmla="*/ 0 h 454"/>
                <a:gd name="T2" fmla="*/ 441 w 782"/>
                <a:gd name="T3" fmla="*/ 0 h 454"/>
                <a:gd name="T4" fmla="*/ 441 w 782"/>
                <a:gd name="T5" fmla="*/ 454 h 454"/>
                <a:gd name="T6" fmla="*/ 0 w 782"/>
                <a:gd name="T7" fmla="*/ 454 h 454"/>
                <a:gd name="T8" fmla="*/ 0 w 782"/>
                <a:gd name="T9" fmla="*/ 0 h 454"/>
                <a:gd name="T10" fmla="*/ 782 w 782"/>
                <a:gd name="T11" fmla="*/ 122 h 454"/>
                <a:gd name="T12" fmla="*/ 670 w 782"/>
                <a:gd name="T13" fmla="*/ 122 h 454"/>
                <a:gd name="T14" fmla="*/ 670 w 782"/>
                <a:gd name="T15" fmla="*/ 347 h 454"/>
                <a:gd name="T16" fmla="*/ 782 w 782"/>
                <a:gd name="T17" fmla="*/ 347 h 454"/>
                <a:gd name="T18" fmla="*/ 782 w 782"/>
                <a:gd name="T19" fmla="*/ 122 h 454"/>
                <a:gd name="T20" fmla="*/ 590 w 782"/>
                <a:gd name="T21" fmla="*/ 122 h 454"/>
                <a:gd name="T22" fmla="*/ 484 w 782"/>
                <a:gd name="T23" fmla="*/ 122 h 454"/>
                <a:gd name="T24" fmla="*/ 484 w 782"/>
                <a:gd name="T25" fmla="*/ 347 h 454"/>
                <a:gd name="T26" fmla="*/ 590 w 782"/>
                <a:gd name="T27" fmla="*/ 347 h 454"/>
                <a:gd name="T28" fmla="*/ 590 w 782"/>
                <a:gd name="T29" fmla="*/ 12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2" h="454">
                  <a:moveTo>
                    <a:pt x="0" y="0"/>
                  </a:moveTo>
                  <a:lnTo>
                    <a:pt x="441" y="0"/>
                  </a:lnTo>
                  <a:lnTo>
                    <a:pt x="441" y="454"/>
                  </a:lnTo>
                  <a:lnTo>
                    <a:pt x="0" y="454"/>
                  </a:lnTo>
                  <a:lnTo>
                    <a:pt x="0" y="0"/>
                  </a:lnTo>
                  <a:close/>
                  <a:moveTo>
                    <a:pt x="782" y="122"/>
                  </a:moveTo>
                  <a:lnTo>
                    <a:pt x="670" y="122"/>
                  </a:lnTo>
                  <a:lnTo>
                    <a:pt x="670" y="347"/>
                  </a:lnTo>
                  <a:lnTo>
                    <a:pt x="782" y="347"/>
                  </a:lnTo>
                  <a:lnTo>
                    <a:pt x="782" y="122"/>
                  </a:lnTo>
                  <a:close/>
                  <a:moveTo>
                    <a:pt x="590" y="122"/>
                  </a:moveTo>
                  <a:lnTo>
                    <a:pt x="484" y="122"/>
                  </a:lnTo>
                  <a:lnTo>
                    <a:pt x="484" y="347"/>
                  </a:lnTo>
                  <a:lnTo>
                    <a:pt x="590" y="347"/>
                  </a:lnTo>
                  <a:lnTo>
                    <a:pt x="590" y="1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6"/>
            <p:cNvSpPr>
              <a:spLocks noEditPoints="1"/>
            </p:cNvSpPr>
            <p:nvPr/>
          </p:nvSpPr>
          <p:spPr bwMode="auto">
            <a:xfrm>
              <a:off x="3945" y="2316"/>
              <a:ext cx="442" cy="454"/>
            </a:xfrm>
            <a:custGeom>
              <a:avLst/>
              <a:gdLst>
                <a:gd name="T0" fmla="*/ 0 w 442"/>
                <a:gd name="T1" fmla="*/ 0 h 454"/>
                <a:gd name="T2" fmla="*/ 0 w 442"/>
                <a:gd name="T3" fmla="*/ 454 h 454"/>
                <a:gd name="T4" fmla="*/ 442 w 442"/>
                <a:gd name="T5" fmla="*/ 454 h 454"/>
                <a:gd name="T6" fmla="*/ 442 w 442"/>
                <a:gd name="T7" fmla="*/ 0 h 454"/>
                <a:gd name="T8" fmla="*/ 0 w 442"/>
                <a:gd name="T9" fmla="*/ 0 h 454"/>
                <a:gd name="T10" fmla="*/ 149 w 442"/>
                <a:gd name="T11" fmla="*/ 337 h 454"/>
                <a:gd name="T12" fmla="*/ 43 w 442"/>
                <a:gd name="T13" fmla="*/ 337 h 454"/>
                <a:gd name="T14" fmla="*/ 43 w 442"/>
                <a:gd name="T15" fmla="*/ 112 h 454"/>
                <a:gd name="T16" fmla="*/ 149 w 442"/>
                <a:gd name="T17" fmla="*/ 112 h 454"/>
                <a:gd name="T18" fmla="*/ 149 w 442"/>
                <a:gd name="T19" fmla="*/ 337 h 454"/>
                <a:gd name="T20" fmla="*/ 341 w 442"/>
                <a:gd name="T21" fmla="*/ 337 h 454"/>
                <a:gd name="T22" fmla="*/ 229 w 442"/>
                <a:gd name="T23" fmla="*/ 337 h 454"/>
                <a:gd name="T24" fmla="*/ 229 w 442"/>
                <a:gd name="T25" fmla="*/ 112 h 454"/>
                <a:gd name="T26" fmla="*/ 341 w 442"/>
                <a:gd name="T27" fmla="*/ 112 h 454"/>
                <a:gd name="T28" fmla="*/ 341 w 442"/>
                <a:gd name="T29" fmla="*/ 337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2" h="454">
                  <a:moveTo>
                    <a:pt x="0" y="0"/>
                  </a:moveTo>
                  <a:lnTo>
                    <a:pt x="0" y="454"/>
                  </a:lnTo>
                  <a:lnTo>
                    <a:pt x="442" y="454"/>
                  </a:lnTo>
                  <a:lnTo>
                    <a:pt x="442" y="0"/>
                  </a:lnTo>
                  <a:lnTo>
                    <a:pt x="0" y="0"/>
                  </a:lnTo>
                  <a:close/>
                  <a:moveTo>
                    <a:pt x="149" y="337"/>
                  </a:moveTo>
                  <a:lnTo>
                    <a:pt x="43" y="337"/>
                  </a:lnTo>
                  <a:lnTo>
                    <a:pt x="43" y="112"/>
                  </a:lnTo>
                  <a:lnTo>
                    <a:pt x="149" y="112"/>
                  </a:lnTo>
                  <a:lnTo>
                    <a:pt x="149" y="337"/>
                  </a:lnTo>
                  <a:close/>
                  <a:moveTo>
                    <a:pt x="341" y="337"/>
                  </a:moveTo>
                  <a:lnTo>
                    <a:pt x="229" y="337"/>
                  </a:lnTo>
                  <a:lnTo>
                    <a:pt x="229" y="112"/>
                  </a:lnTo>
                  <a:lnTo>
                    <a:pt x="341" y="112"/>
                  </a:lnTo>
                  <a:lnTo>
                    <a:pt x="341" y="337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7"/>
            <p:cNvSpPr>
              <a:spLocks noEditPoints="1"/>
            </p:cNvSpPr>
            <p:nvPr/>
          </p:nvSpPr>
          <p:spPr bwMode="auto">
            <a:xfrm>
              <a:off x="3584" y="2407"/>
              <a:ext cx="728" cy="267"/>
            </a:xfrm>
            <a:custGeom>
              <a:avLst/>
              <a:gdLst>
                <a:gd name="T0" fmla="*/ 728 w 728"/>
                <a:gd name="T1" fmla="*/ 267 h 267"/>
                <a:gd name="T2" fmla="*/ 569 w 728"/>
                <a:gd name="T3" fmla="*/ 267 h 267"/>
                <a:gd name="T4" fmla="*/ 569 w 728"/>
                <a:gd name="T5" fmla="*/ 0 h 267"/>
                <a:gd name="T6" fmla="*/ 728 w 728"/>
                <a:gd name="T7" fmla="*/ 0 h 267"/>
                <a:gd name="T8" fmla="*/ 728 w 728"/>
                <a:gd name="T9" fmla="*/ 267 h 267"/>
                <a:gd name="T10" fmla="*/ 617 w 728"/>
                <a:gd name="T11" fmla="*/ 224 h 267"/>
                <a:gd name="T12" fmla="*/ 680 w 728"/>
                <a:gd name="T13" fmla="*/ 224 h 267"/>
                <a:gd name="T14" fmla="*/ 680 w 728"/>
                <a:gd name="T15" fmla="*/ 43 h 267"/>
                <a:gd name="T16" fmla="*/ 617 w 728"/>
                <a:gd name="T17" fmla="*/ 43 h 267"/>
                <a:gd name="T18" fmla="*/ 617 w 728"/>
                <a:gd name="T19" fmla="*/ 224 h 267"/>
                <a:gd name="T20" fmla="*/ 537 w 728"/>
                <a:gd name="T21" fmla="*/ 267 h 267"/>
                <a:gd name="T22" fmla="*/ 377 w 728"/>
                <a:gd name="T23" fmla="*/ 267 h 267"/>
                <a:gd name="T24" fmla="*/ 377 w 728"/>
                <a:gd name="T25" fmla="*/ 0 h 267"/>
                <a:gd name="T26" fmla="*/ 537 w 728"/>
                <a:gd name="T27" fmla="*/ 0 h 267"/>
                <a:gd name="T28" fmla="*/ 537 w 728"/>
                <a:gd name="T29" fmla="*/ 267 h 267"/>
                <a:gd name="T30" fmla="*/ 425 w 728"/>
                <a:gd name="T31" fmla="*/ 224 h 267"/>
                <a:gd name="T32" fmla="*/ 489 w 728"/>
                <a:gd name="T33" fmla="*/ 224 h 267"/>
                <a:gd name="T34" fmla="*/ 489 w 728"/>
                <a:gd name="T35" fmla="*/ 43 h 267"/>
                <a:gd name="T36" fmla="*/ 425 w 728"/>
                <a:gd name="T37" fmla="*/ 43 h 267"/>
                <a:gd name="T38" fmla="*/ 425 w 728"/>
                <a:gd name="T39" fmla="*/ 224 h 267"/>
                <a:gd name="T40" fmla="*/ 346 w 728"/>
                <a:gd name="T41" fmla="*/ 267 h 267"/>
                <a:gd name="T42" fmla="*/ 186 w 728"/>
                <a:gd name="T43" fmla="*/ 267 h 267"/>
                <a:gd name="T44" fmla="*/ 186 w 728"/>
                <a:gd name="T45" fmla="*/ 0 h 267"/>
                <a:gd name="T46" fmla="*/ 346 w 728"/>
                <a:gd name="T47" fmla="*/ 0 h 267"/>
                <a:gd name="T48" fmla="*/ 346 w 728"/>
                <a:gd name="T49" fmla="*/ 267 h 267"/>
                <a:gd name="T50" fmla="*/ 234 w 728"/>
                <a:gd name="T51" fmla="*/ 224 h 267"/>
                <a:gd name="T52" fmla="*/ 298 w 728"/>
                <a:gd name="T53" fmla="*/ 224 h 267"/>
                <a:gd name="T54" fmla="*/ 298 w 728"/>
                <a:gd name="T55" fmla="*/ 43 h 267"/>
                <a:gd name="T56" fmla="*/ 234 w 728"/>
                <a:gd name="T57" fmla="*/ 43 h 267"/>
                <a:gd name="T58" fmla="*/ 234 w 728"/>
                <a:gd name="T59" fmla="*/ 224 h 267"/>
                <a:gd name="T60" fmla="*/ 154 w 728"/>
                <a:gd name="T61" fmla="*/ 267 h 267"/>
                <a:gd name="T62" fmla="*/ 0 w 728"/>
                <a:gd name="T63" fmla="*/ 267 h 267"/>
                <a:gd name="T64" fmla="*/ 0 w 728"/>
                <a:gd name="T65" fmla="*/ 0 h 267"/>
                <a:gd name="T66" fmla="*/ 154 w 728"/>
                <a:gd name="T67" fmla="*/ 0 h 267"/>
                <a:gd name="T68" fmla="*/ 154 w 728"/>
                <a:gd name="T69" fmla="*/ 267 h 267"/>
                <a:gd name="T70" fmla="*/ 43 w 728"/>
                <a:gd name="T71" fmla="*/ 224 h 267"/>
                <a:gd name="T72" fmla="*/ 112 w 728"/>
                <a:gd name="T73" fmla="*/ 224 h 267"/>
                <a:gd name="T74" fmla="*/ 112 w 728"/>
                <a:gd name="T75" fmla="*/ 43 h 267"/>
                <a:gd name="T76" fmla="*/ 43 w 728"/>
                <a:gd name="T77" fmla="*/ 43 h 267"/>
                <a:gd name="T78" fmla="*/ 43 w 728"/>
                <a:gd name="T79" fmla="*/ 22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8" h="267">
                  <a:moveTo>
                    <a:pt x="728" y="267"/>
                  </a:moveTo>
                  <a:lnTo>
                    <a:pt x="569" y="267"/>
                  </a:lnTo>
                  <a:lnTo>
                    <a:pt x="569" y="0"/>
                  </a:lnTo>
                  <a:lnTo>
                    <a:pt x="728" y="0"/>
                  </a:lnTo>
                  <a:lnTo>
                    <a:pt x="728" y="267"/>
                  </a:lnTo>
                  <a:close/>
                  <a:moveTo>
                    <a:pt x="617" y="224"/>
                  </a:moveTo>
                  <a:lnTo>
                    <a:pt x="680" y="224"/>
                  </a:lnTo>
                  <a:lnTo>
                    <a:pt x="680" y="43"/>
                  </a:lnTo>
                  <a:lnTo>
                    <a:pt x="617" y="43"/>
                  </a:lnTo>
                  <a:lnTo>
                    <a:pt x="617" y="224"/>
                  </a:lnTo>
                  <a:close/>
                  <a:moveTo>
                    <a:pt x="537" y="267"/>
                  </a:moveTo>
                  <a:lnTo>
                    <a:pt x="377" y="267"/>
                  </a:lnTo>
                  <a:lnTo>
                    <a:pt x="377" y="0"/>
                  </a:lnTo>
                  <a:lnTo>
                    <a:pt x="537" y="0"/>
                  </a:lnTo>
                  <a:lnTo>
                    <a:pt x="537" y="267"/>
                  </a:lnTo>
                  <a:close/>
                  <a:moveTo>
                    <a:pt x="425" y="224"/>
                  </a:moveTo>
                  <a:lnTo>
                    <a:pt x="489" y="224"/>
                  </a:lnTo>
                  <a:lnTo>
                    <a:pt x="489" y="43"/>
                  </a:lnTo>
                  <a:lnTo>
                    <a:pt x="425" y="43"/>
                  </a:lnTo>
                  <a:lnTo>
                    <a:pt x="425" y="224"/>
                  </a:lnTo>
                  <a:close/>
                  <a:moveTo>
                    <a:pt x="346" y="267"/>
                  </a:moveTo>
                  <a:lnTo>
                    <a:pt x="186" y="267"/>
                  </a:lnTo>
                  <a:lnTo>
                    <a:pt x="186" y="0"/>
                  </a:lnTo>
                  <a:lnTo>
                    <a:pt x="346" y="0"/>
                  </a:lnTo>
                  <a:lnTo>
                    <a:pt x="346" y="267"/>
                  </a:lnTo>
                  <a:close/>
                  <a:moveTo>
                    <a:pt x="234" y="224"/>
                  </a:moveTo>
                  <a:lnTo>
                    <a:pt x="298" y="224"/>
                  </a:lnTo>
                  <a:lnTo>
                    <a:pt x="298" y="43"/>
                  </a:lnTo>
                  <a:lnTo>
                    <a:pt x="234" y="43"/>
                  </a:lnTo>
                  <a:lnTo>
                    <a:pt x="234" y="224"/>
                  </a:lnTo>
                  <a:close/>
                  <a:moveTo>
                    <a:pt x="154" y="267"/>
                  </a:moveTo>
                  <a:lnTo>
                    <a:pt x="0" y="267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267"/>
                  </a:lnTo>
                  <a:close/>
                  <a:moveTo>
                    <a:pt x="43" y="224"/>
                  </a:moveTo>
                  <a:lnTo>
                    <a:pt x="112" y="224"/>
                  </a:lnTo>
                  <a:lnTo>
                    <a:pt x="112" y="43"/>
                  </a:lnTo>
                  <a:lnTo>
                    <a:pt x="43" y="43"/>
                  </a:lnTo>
                  <a:lnTo>
                    <a:pt x="43" y="22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8"/>
            <p:cNvSpPr>
              <a:spLocks noEditPoints="1"/>
            </p:cNvSpPr>
            <p:nvPr/>
          </p:nvSpPr>
          <p:spPr bwMode="auto">
            <a:xfrm>
              <a:off x="3483" y="2295"/>
              <a:ext cx="925" cy="534"/>
            </a:xfrm>
            <a:custGeom>
              <a:avLst/>
              <a:gdLst>
                <a:gd name="T0" fmla="*/ 0 w 925"/>
                <a:gd name="T1" fmla="*/ 0 h 534"/>
                <a:gd name="T2" fmla="*/ 0 w 925"/>
                <a:gd name="T3" fmla="*/ 491 h 534"/>
                <a:gd name="T4" fmla="*/ 101 w 925"/>
                <a:gd name="T5" fmla="*/ 491 h 534"/>
                <a:gd name="T6" fmla="*/ 101 w 925"/>
                <a:gd name="T7" fmla="*/ 534 h 534"/>
                <a:gd name="T8" fmla="*/ 298 w 925"/>
                <a:gd name="T9" fmla="*/ 534 h 534"/>
                <a:gd name="T10" fmla="*/ 298 w 925"/>
                <a:gd name="T11" fmla="*/ 491 h 534"/>
                <a:gd name="T12" fmla="*/ 361 w 925"/>
                <a:gd name="T13" fmla="*/ 491 h 534"/>
                <a:gd name="T14" fmla="*/ 361 w 925"/>
                <a:gd name="T15" fmla="*/ 534 h 534"/>
                <a:gd name="T16" fmla="*/ 563 w 925"/>
                <a:gd name="T17" fmla="*/ 534 h 534"/>
                <a:gd name="T18" fmla="*/ 563 w 925"/>
                <a:gd name="T19" fmla="*/ 491 h 534"/>
                <a:gd name="T20" fmla="*/ 627 w 925"/>
                <a:gd name="T21" fmla="*/ 491 h 534"/>
                <a:gd name="T22" fmla="*/ 627 w 925"/>
                <a:gd name="T23" fmla="*/ 534 h 534"/>
                <a:gd name="T24" fmla="*/ 829 w 925"/>
                <a:gd name="T25" fmla="*/ 534 h 534"/>
                <a:gd name="T26" fmla="*/ 829 w 925"/>
                <a:gd name="T27" fmla="*/ 491 h 534"/>
                <a:gd name="T28" fmla="*/ 925 w 925"/>
                <a:gd name="T29" fmla="*/ 491 h 534"/>
                <a:gd name="T30" fmla="*/ 925 w 925"/>
                <a:gd name="T31" fmla="*/ 0 h 534"/>
                <a:gd name="T32" fmla="*/ 0 w 925"/>
                <a:gd name="T33" fmla="*/ 0 h 534"/>
                <a:gd name="T34" fmla="*/ 882 w 925"/>
                <a:gd name="T35" fmla="*/ 449 h 534"/>
                <a:gd name="T36" fmla="*/ 43 w 925"/>
                <a:gd name="T37" fmla="*/ 449 h 534"/>
                <a:gd name="T38" fmla="*/ 43 w 925"/>
                <a:gd name="T39" fmla="*/ 48 h 534"/>
                <a:gd name="T40" fmla="*/ 882 w 925"/>
                <a:gd name="T41" fmla="*/ 48 h 534"/>
                <a:gd name="T42" fmla="*/ 882 w 925"/>
                <a:gd name="T43" fmla="*/ 449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25" h="534">
                  <a:moveTo>
                    <a:pt x="0" y="0"/>
                  </a:moveTo>
                  <a:lnTo>
                    <a:pt x="0" y="491"/>
                  </a:lnTo>
                  <a:lnTo>
                    <a:pt x="101" y="491"/>
                  </a:lnTo>
                  <a:lnTo>
                    <a:pt x="101" y="534"/>
                  </a:lnTo>
                  <a:lnTo>
                    <a:pt x="298" y="534"/>
                  </a:lnTo>
                  <a:lnTo>
                    <a:pt x="298" y="491"/>
                  </a:lnTo>
                  <a:lnTo>
                    <a:pt x="361" y="491"/>
                  </a:lnTo>
                  <a:lnTo>
                    <a:pt x="361" y="534"/>
                  </a:lnTo>
                  <a:lnTo>
                    <a:pt x="563" y="534"/>
                  </a:lnTo>
                  <a:lnTo>
                    <a:pt x="563" y="491"/>
                  </a:lnTo>
                  <a:lnTo>
                    <a:pt x="627" y="491"/>
                  </a:lnTo>
                  <a:lnTo>
                    <a:pt x="627" y="534"/>
                  </a:lnTo>
                  <a:lnTo>
                    <a:pt x="829" y="534"/>
                  </a:lnTo>
                  <a:lnTo>
                    <a:pt x="829" y="491"/>
                  </a:lnTo>
                  <a:lnTo>
                    <a:pt x="925" y="491"/>
                  </a:lnTo>
                  <a:lnTo>
                    <a:pt x="925" y="0"/>
                  </a:lnTo>
                  <a:lnTo>
                    <a:pt x="0" y="0"/>
                  </a:lnTo>
                  <a:close/>
                  <a:moveTo>
                    <a:pt x="882" y="449"/>
                  </a:moveTo>
                  <a:lnTo>
                    <a:pt x="43" y="449"/>
                  </a:lnTo>
                  <a:lnTo>
                    <a:pt x="43" y="48"/>
                  </a:lnTo>
                  <a:lnTo>
                    <a:pt x="882" y="48"/>
                  </a:lnTo>
                  <a:lnTo>
                    <a:pt x="882" y="44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1" name="Group 570"/>
          <p:cNvGrpSpPr/>
          <p:nvPr/>
        </p:nvGrpSpPr>
        <p:grpSpPr>
          <a:xfrm>
            <a:off x="1877560" y="3531665"/>
            <a:ext cx="281788" cy="346490"/>
            <a:chOff x="6767362" y="2280607"/>
            <a:chExt cx="1479550" cy="1819276"/>
          </a:xfrm>
        </p:grpSpPr>
        <p:sp>
          <p:nvSpPr>
            <p:cNvPr id="572" name="Rectangle 571"/>
            <p:cNvSpPr/>
            <p:nvPr/>
          </p:nvSpPr>
          <p:spPr>
            <a:xfrm>
              <a:off x="6801281" y="2305436"/>
              <a:ext cx="1365087" cy="14150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Freeform 27"/>
            <p:cNvSpPr>
              <a:spLocks/>
            </p:cNvSpPr>
            <p:nvPr/>
          </p:nvSpPr>
          <p:spPr bwMode="auto">
            <a:xfrm>
              <a:off x="7507137" y="2332995"/>
              <a:ext cx="706438" cy="1365250"/>
            </a:xfrm>
            <a:custGeom>
              <a:avLst/>
              <a:gdLst>
                <a:gd name="T0" fmla="*/ 0 w 445"/>
                <a:gd name="T1" fmla="*/ 0 h 860"/>
                <a:gd name="T2" fmla="*/ 0 w 445"/>
                <a:gd name="T3" fmla="*/ 147 h 860"/>
                <a:gd name="T4" fmla="*/ 183 w 445"/>
                <a:gd name="T5" fmla="*/ 147 h 860"/>
                <a:gd name="T6" fmla="*/ 183 w 445"/>
                <a:gd name="T7" fmla="*/ 465 h 860"/>
                <a:gd name="T8" fmla="*/ 0 w 445"/>
                <a:gd name="T9" fmla="*/ 465 h 860"/>
                <a:gd name="T10" fmla="*/ 0 w 445"/>
                <a:gd name="T11" fmla="*/ 624 h 860"/>
                <a:gd name="T12" fmla="*/ 152 w 445"/>
                <a:gd name="T13" fmla="*/ 624 h 860"/>
                <a:gd name="T14" fmla="*/ 152 w 445"/>
                <a:gd name="T15" fmla="*/ 860 h 860"/>
                <a:gd name="T16" fmla="*/ 445 w 445"/>
                <a:gd name="T17" fmla="*/ 860 h 860"/>
                <a:gd name="T18" fmla="*/ 445 w 445"/>
                <a:gd name="T19" fmla="*/ 0 h 860"/>
                <a:gd name="T20" fmla="*/ 0 w 445"/>
                <a:gd name="T21" fmla="*/ 0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860">
                  <a:moveTo>
                    <a:pt x="0" y="0"/>
                  </a:moveTo>
                  <a:lnTo>
                    <a:pt x="0" y="147"/>
                  </a:lnTo>
                  <a:lnTo>
                    <a:pt x="183" y="147"/>
                  </a:lnTo>
                  <a:lnTo>
                    <a:pt x="183" y="465"/>
                  </a:lnTo>
                  <a:lnTo>
                    <a:pt x="0" y="465"/>
                  </a:lnTo>
                  <a:lnTo>
                    <a:pt x="0" y="624"/>
                  </a:lnTo>
                  <a:lnTo>
                    <a:pt x="152" y="624"/>
                  </a:lnTo>
                  <a:lnTo>
                    <a:pt x="152" y="860"/>
                  </a:lnTo>
                  <a:lnTo>
                    <a:pt x="445" y="86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28"/>
            <p:cNvSpPr>
              <a:spLocks noEditPoints="1"/>
            </p:cNvSpPr>
            <p:nvPr/>
          </p:nvSpPr>
          <p:spPr bwMode="auto">
            <a:xfrm>
              <a:off x="6767362" y="2280607"/>
              <a:ext cx="1479550" cy="1479550"/>
            </a:xfrm>
            <a:custGeom>
              <a:avLst/>
              <a:gdLst>
                <a:gd name="T0" fmla="*/ 932 w 932"/>
                <a:gd name="T1" fmla="*/ 932 h 932"/>
                <a:gd name="T2" fmla="*/ 0 w 932"/>
                <a:gd name="T3" fmla="*/ 932 h 932"/>
                <a:gd name="T4" fmla="*/ 0 w 932"/>
                <a:gd name="T5" fmla="*/ 0 h 932"/>
                <a:gd name="T6" fmla="*/ 932 w 932"/>
                <a:gd name="T7" fmla="*/ 0 h 932"/>
                <a:gd name="T8" fmla="*/ 932 w 932"/>
                <a:gd name="T9" fmla="*/ 932 h 932"/>
                <a:gd name="T10" fmla="*/ 46 w 932"/>
                <a:gd name="T11" fmla="*/ 886 h 932"/>
                <a:gd name="T12" fmla="*/ 888 w 932"/>
                <a:gd name="T13" fmla="*/ 886 h 932"/>
                <a:gd name="T14" fmla="*/ 888 w 932"/>
                <a:gd name="T15" fmla="*/ 46 h 932"/>
                <a:gd name="T16" fmla="*/ 46 w 932"/>
                <a:gd name="T17" fmla="*/ 46 h 932"/>
                <a:gd name="T18" fmla="*/ 46 w 932"/>
                <a:gd name="T19" fmla="*/ 886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2" h="932">
                  <a:moveTo>
                    <a:pt x="932" y="932"/>
                  </a:moveTo>
                  <a:lnTo>
                    <a:pt x="0" y="932"/>
                  </a:lnTo>
                  <a:lnTo>
                    <a:pt x="0" y="0"/>
                  </a:lnTo>
                  <a:lnTo>
                    <a:pt x="932" y="0"/>
                  </a:lnTo>
                  <a:lnTo>
                    <a:pt x="932" y="932"/>
                  </a:lnTo>
                  <a:close/>
                  <a:moveTo>
                    <a:pt x="46" y="886"/>
                  </a:moveTo>
                  <a:lnTo>
                    <a:pt x="888" y="886"/>
                  </a:lnTo>
                  <a:lnTo>
                    <a:pt x="888" y="46"/>
                  </a:lnTo>
                  <a:lnTo>
                    <a:pt x="46" y="46"/>
                  </a:lnTo>
                  <a:lnTo>
                    <a:pt x="46" y="88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33"/>
            <p:cNvSpPr>
              <a:spLocks noEditPoints="1"/>
            </p:cNvSpPr>
            <p:nvPr/>
          </p:nvSpPr>
          <p:spPr bwMode="auto">
            <a:xfrm>
              <a:off x="6973737" y="2510795"/>
              <a:ext cx="1058863" cy="841375"/>
            </a:xfrm>
            <a:custGeom>
              <a:avLst/>
              <a:gdLst>
                <a:gd name="T0" fmla="*/ 588 w 667"/>
                <a:gd name="T1" fmla="*/ 530 h 530"/>
                <a:gd name="T2" fmla="*/ 86 w 667"/>
                <a:gd name="T3" fmla="*/ 530 h 530"/>
                <a:gd name="T4" fmla="*/ 86 w 667"/>
                <a:gd name="T5" fmla="*/ 494 h 530"/>
                <a:gd name="T6" fmla="*/ 588 w 667"/>
                <a:gd name="T7" fmla="*/ 494 h 530"/>
                <a:gd name="T8" fmla="*/ 588 w 667"/>
                <a:gd name="T9" fmla="*/ 530 h 530"/>
                <a:gd name="T10" fmla="*/ 529 w 667"/>
                <a:gd name="T11" fmla="*/ 0 h 530"/>
                <a:gd name="T12" fmla="*/ 143 w 667"/>
                <a:gd name="T13" fmla="*/ 0 h 530"/>
                <a:gd name="T14" fmla="*/ 143 w 667"/>
                <a:gd name="T15" fmla="*/ 386 h 530"/>
                <a:gd name="T16" fmla="*/ 529 w 667"/>
                <a:gd name="T17" fmla="*/ 386 h 530"/>
                <a:gd name="T18" fmla="*/ 529 w 667"/>
                <a:gd name="T19" fmla="*/ 0 h 530"/>
                <a:gd name="T20" fmla="*/ 189 w 667"/>
                <a:gd name="T21" fmla="*/ 46 h 530"/>
                <a:gd name="T22" fmla="*/ 485 w 667"/>
                <a:gd name="T23" fmla="*/ 46 h 530"/>
                <a:gd name="T24" fmla="*/ 485 w 667"/>
                <a:gd name="T25" fmla="*/ 342 h 530"/>
                <a:gd name="T26" fmla="*/ 189 w 667"/>
                <a:gd name="T27" fmla="*/ 342 h 530"/>
                <a:gd name="T28" fmla="*/ 189 w 667"/>
                <a:gd name="T29" fmla="*/ 46 h 530"/>
                <a:gd name="T30" fmla="*/ 611 w 667"/>
                <a:gd name="T31" fmla="*/ 260 h 530"/>
                <a:gd name="T32" fmla="*/ 611 w 667"/>
                <a:gd name="T33" fmla="*/ 319 h 530"/>
                <a:gd name="T34" fmla="*/ 667 w 667"/>
                <a:gd name="T35" fmla="*/ 319 h 530"/>
                <a:gd name="T36" fmla="*/ 667 w 667"/>
                <a:gd name="T37" fmla="*/ 260 h 530"/>
                <a:gd name="T38" fmla="*/ 611 w 667"/>
                <a:gd name="T39" fmla="*/ 260 h 530"/>
                <a:gd name="T40" fmla="*/ 611 w 667"/>
                <a:gd name="T41" fmla="*/ 53 h 530"/>
                <a:gd name="T42" fmla="*/ 611 w 667"/>
                <a:gd name="T43" fmla="*/ 110 h 530"/>
                <a:gd name="T44" fmla="*/ 667 w 667"/>
                <a:gd name="T45" fmla="*/ 110 h 530"/>
                <a:gd name="T46" fmla="*/ 667 w 667"/>
                <a:gd name="T47" fmla="*/ 53 h 530"/>
                <a:gd name="T48" fmla="*/ 611 w 667"/>
                <a:gd name="T49" fmla="*/ 53 h 530"/>
                <a:gd name="T50" fmla="*/ 611 w 667"/>
                <a:gd name="T51" fmla="*/ 158 h 530"/>
                <a:gd name="T52" fmla="*/ 611 w 667"/>
                <a:gd name="T53" fmla="*/ 214 h 530"/>
                <a:gd name="T54" fmla="*/ 667 w 667"/>
                <a:gd name="T55" fmla="*/ 214 h 530"/>
                <a:gd name="T56" fmla="*/ 667 w 667"/>
                <a:gd name="T57" fmla="*/ 158 h 530"/>
                <a:gd name="T58" fmla="*/ 611 w 667"/>
                <a:gd name="T59" fmla="*/ 158 h 530"/>
                <a:gd name="T60" fmla="*/ 0 w 667"/>
                <a:gd name="T61" fmla="*/ 260 h 530"/>
                <a:gd name="T62" fmla="*/ 0 w 667"/>
                <a:gd name="T63" fmla="*/ 319 h 530"/>
                <a:gd name="T64" fmla="*/ 58 w 667"/>
                <a:gd name="T65" fmla="*/ 319 h 530"/>
                <a:gd name="T66" fmla="*/ 58 w 667"/>
                <a:gd name="T67" fmla="*/ 260 h 530"/>
                <a:gd name="T68" fmla="*/ 0 w 667"/>
                <a:gd name="T69" fmla="*/ 260 h 530"/>
                <a:gd name="T70" fmla="*/ 0 w 667"/>
                <a:gd name="T71" fmla="*/ 53 h 530"/>
                <a:gd name="T72" fmla="*/ 0 w 667"/>
                <a:gd name="T73" fmla="*/ 110 h 530"/>
                <a:gd name="T74" fmla="*/ 58 w 667"/>
                <a:gd name="T75" fmla="*/ 110 h 530"/>
                <a:gd name="T76" fmla="*/ 58 w 667"/>
                <a:gd name="T77" fmla="*/ 53 h 530"/>
                <a:gd name="T78" fmla="*/ 0 w 667"/>
                <a:gd name="T79" fmla="*/ 53 h 530"/>
                <a:gd name="T80" fmla="*/ 0 w 667"/>
                <a:gd name="T81" fmla="*/ 158 h 530"/>
                <a:gd name="T82" fmla="*/ 0 w 667"/>
                <a:gd name="T83" fmla="*/ 214 h 530"/>
                <a:gd name="T84" fmla="*/ 58 w 667"/>
                <a:gd name="T85" fmla="*/ 214 h 530"/>
                <a:gd name="T86" fmla="*/ 58 w 667"/>
                <a:gd name="T87" fmla="*/ 158 h 530"/>
                <a:gd name="T88" fmla="*/ 0 w 667"/>
                <a:gd name="T89" fmla="*/ 158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530">
                  <a:moveTo>
                    <a:pt x="588" y="530"/>
                  </a:moveTo>
                  <a:lnTo>
                    <a:pt x="86" y="530"/>
                  </a:lnTo>
                  <a:lnTo>
                    <a:pt x="86" y="494"/>
                  </a:lnTo>
                  <a:lnTo>
                    <a:pt x="588" y="494"/>
                  </a:lnTo>
                  <a:lnTo>
                    <a:pt x="588" y="530"/>
                  </a:lnTo>
                  <a:close/>
                  <a:moveTo>
                    <a:pt x="529" y="0"/>
                  </a:moveTo>
                  <a:lnTo>
                    <a:pt x="143" y="0"/>
                  </a:lnTo>
                  <a:lnTo>
                    <a:pt x="143" y="386"/>
                  </a:lnTo>
                  <a:lnTo>
                    <a:pt x="529" y="386"/>
                  </a:lnTo>
                  <a:lnTo>
                    <a:pt x="529" y="0"/>
                  </a:lnTo>
                  <a:close/>
                  <a:moveTo>
                    <a:pt x="189" y="46"/>
                  </a:moveTo>
                  <a:lnTo>
                    <a:pt x="485" y="46"/>
                  </a:lnTo>
                  <a:lnTo>
                    <a:pt x="485" y="342"/>
                  </a:lnTo>
                  <a:lnTo>
                    <a:pt x="189" y="342"/>
                  </a:lnTo>
                  <a:lnTo>
                    <a:pt x="189" y="46"/>
                  </a:lnTo>
                  <a:close/>
                  <a:moveTo>
                    <a:pt x="611" y="260"/>
                  </a:moveTo>
                  <a:lnTo>
                    <a:pt x="611" y="319"/>
                  </a:lnTo>
                  <a:lnTo>
                    <a:pt x="667" y="319"/>
                  </a:lnTo>
                  <a:lnTo>
                    <a:pt x="667" y="260"/>
                  </a:lnTo>
                  <a:lnTo>
                    <a:pt x="611" y="260"/>
                  </a:lnTo>
                  <a:close/>
                  <a:moveTo>
                    <a:pt x="611" y="53"/>
                  </a:moveTo>
                  <a:lnTo>
                    <a:pt x="611" y="110"/>
                  </a:lnTo>
                  <a:lnTo>
                    <a:pt x="667" y="110"/>
                  </a:lnTo>
                  <a:lnTo>
                    <a:pt x="667" y="53"/>
                  </a:lnTo>
                  <a:lnTo>
                    <a:pt x="611" y="53"/>
                  </a:lnTo>
                  <a:close/>
                  <a:moveTo>
                    <a:pt x="611" y="158"/>
                  </a:moveTo>
                  <a:lnTo>
                    <a:pt x="611" y="214"/>
                  </a:lnTo>
                  <a:lnTo>
                    <a:pt x="667" y="214"/>
                  </a:lnTo>
                  <a:lnTo>
                    <a:pt x="667" y="158"/>
                  </a:lnTo>
                  <a:lnTo>
                    <a:pt x="611" y="158"/>
                  </a:lnTo>
                  <a:close/>
                  <a:moveTo>
                    <a:pt x="0" y="260"/>
                  </a:moveTo>
                  <a:lnTo>
                    <a:pt x="0" y="319"/>
                  </a:lnTo>
                  <a:lnTo>
                    <a:pt x="58" y="319"/>
                  </a:lnTo>
                  <a:lnTo>
                    <a:pt x="58" y="260"/>
                  </a:lnTo>
                  <a:lnTo>
                    <a:pt x="0" y="260"/>
                  </a:lnTo>
                  <a:close/>
                  <a:moveTo>
                    <a:pt x="0" y="53"/>
                  </a:moveTo>
                  <a:lnTo>
                    <a:pt x="0" y="110"/>
                  </a:lnTo>
                  <a:lnTo>
                    <a:pt x="58" y="110"/>
                  </a:lnTo>
                  <a:lnTo>
                    <a:pt x="58" y="53"/>
                  </a:lnTo>
                  <a:lnTo>
                    <a:pt x="0" y="53"/>
                  </a:lnTo>
                  <a:close/>
                  <a:moveTo>
                    <a:pt x="0" y="158"/>
                  </a:moveTo>
                  <a:lnTo>
                    <a:pt x="0" y="214"/>
                  </a:lnTo>
                  <a:lnTo>
                    <a:pt x="58" y="214"/>
                  </a:lnTo>
                  <a:lnTo>
                    <a:pt x="58" y="158"/>
                  </a:lnTo>
                  <a:lnTo>
                    <a:pt x="0" y="15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Rectangle 30"/>
            <p:cNvSpPr>
              <a:spLocks noChangeArrowheads="1"/>
            </p:cNvSpPr>
            <p:nvPr/>
          </p:nvSpPr>
          <p:spPr bwMode="auto">
            <a:xfrm>
              <a:off x="7269012" y="3323595"/>
              <a:ext cx="479425" cy="7477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9"/>
            <p:cNvSpPr>
              <a:spLocks/>
            </p:cNvSpPr>
            <p:nvPr/>
          </p:nvSpPr>
          <p:spPr bwMode="auto">
            <a:xfrm>
              <a:off x="7269012" y="3323595"/>
              <a:ext cx="238125" cy="747713"/>
            </a:xfrm>
            <a:custGeom>
              <a:avLst/>
              <a:gdLst>
                <a:gd name="T0" fmla="*/ 85 w 85"/>
                <a:gd name="T1" fmla="*/ 0 h 266"/>
                <a:gd name="T2" fmla="*/ 85 w 85"/>
                <a:gd name="T3" fmla="*/ 92 h 266"/>
                <a:gd name="T4" fmla="*/ 85 w 85"/>
                <a:gd name="T5" fmla="*/ 92 h 266"/>
                <a:gd name="T6" fmla="*/ 44 w 85"/>
                <a:gd name="T7" fmla="*/ 133 h 266"/>
                <a:gd name="T8" fmla="*/ 85 w 85"/>
                <a:gd name="T9" fmla="*/ 174 h 266"/>
                <a:gd name="T10" fmla="*/ 85 w 85"/>
                <a:gd name="T11" fmla="*/ 174 h 266"/>
                <a:gd name="T12" fmla="*/ 85 w 85"/>
                <a:gd name="T13" fmla="*/ 266 h 266"/>
                <a:gd name="T14" fmla="*/ 0 w 85"/>
                <a:gd name="T15" fmla="*/ 266 h 266"/>
                <a:gd name="T16" fmla="*/ 0 w 85"/>
                <a:gd name="T17" fmla="*/ 0 h 266"/>
                <a:gd name="T18" fmla="*/ 85 w 85"/>
                <a:gd name="T1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" h="266">
                  <a:moveTo>
                    <a:pt x="85" y="0"/>
                  </a:moveTo>
                  <a:cubicBezTo>
                    <a:pt x="85" y="92"/>
                    <a:pt x="85" y="92"/>
                    <a:pt x="85" y="92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63" y="92"/>
                    <a:pt x="44" y="110"/>
                    <a:pt x="44" y="133"/>
                  </a:cubicBezTo>
                  <a:cubicBezTo>
                    <a:pt x="44" y="156"/>
                    <a:pt x="63" y="174"/>
                    <a:pt x="85" y="174"/>
                  </a:cubicBezTo>
                  <a:cubicBezTo>
                    <a:pt x="85" y="174"/>
                    <a:pt x="85" y="174"/>
                    <a:pt x="85" y="174"/>
                  </a:cubicBezTo>
                  <a:cubicBezTo>
                    <a:pt x="85" y="266"/>
                    <a:pt x="85" y="266"/>
                    <a:pt x="85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Oval 31"/>
            <p:cNvSpPr>
              <a:spLocks noChangeArrowheads="1"/>
            </p:cNvSpPr>
            <p:nvPr/>
          </p:nvSpPr>
          <p:spPr bwMode="auto">
            <a:xfrm>
              <a:off x="7378550" y="3568070"/>
              <a:ext cx="260350" cy="2587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32"/>
            <p:cNvSpPr>
              <a:spLocks noEditPoints="1"/>
            </p:cNvSpPr>
            <p:nvPr/>
          </p:nvSpPr>
          <p:spPr bwMode="auto">
            <a:xfrm>
              <a:off x="7237262" y="3295020"/>
              <a:ext cx="539750" cy="804863"/>
            </a:xfrm>
            <a:custGeom>
              <a:avLst/>
              <a:gdLst>
                <a:gd name="T0" fmla="*/ 192 w 192"/>
                <a:gd name="T1" fmla="*/ 286 h 286"/>
                <a:gd name="T2" fmla="*/ 0 w 192"/>
                <a:gd name="T3" fmla="*/ 286 h 286"/>
                <a:gd name="T4" fmla="*/ 0 w 192"/>
                <a:gd name="T5" fmla="*/ 0 h 286"/>
                <a:gd name="T6" fmla="*/ 192 w 192"/>
                <a:gd name="T7" fmla="*/ 0 h 286"/>
                <a:gd name="T8" fmla="*/ 192 w 192"/>
                <a:gd name="T9" fmla="*/ 286 h 286"/>
                <a:gd name="T10" fmla="*/ 21 w 192"/>
                <a:gd name="T11" fmla="*/ 266 h 286"/>
                <a:gd name="T12" fmla="*/ 172 w 192"/>
                <a:gd name="T13" fmla="*/ 266 h 286"/>
                <a:gd name="T14" fmla="*/ 172 w 192"/>
                <a:gd name="T15" fmla="*/ 20 h 286"/>
                <a:gd name="T16" fmla="*/ 21 w 192"/>
                <a:gd name="T17" fmla="*/ 20 h 286"/>
                <a:gd name="T18" fmla="*/ 21 w 192"/>
                <a:gd name="T19" fmla="*/ 266 h 286"/>
                <a:gd name="T20" fmla="*/ 58 w 192"/>
                <a:gd name="T21" fmla="*/ 229 h 286"/>
                <a:gd name="T22" fmla="*/ 37 w 192"/>
                <a:gd name="T23" fmla="*/ 229 h 286"/>
                <a:gd name="T24" fmla="*/ 37 w 192"/>
                <a:gd name="T25" fmla="*/ 250 h 286"/>
                <a:gd name="T26" fmla="*/ 58 w 192"/>
                <a:gd name="T27" fmla="*/ 250 h 286"/>
                <a:gd name="T28" fmla="*/ 58 w 192"/>
                <a:gd name="T29" fmla="*/ 229 h 286"/>
                <a:gd name="T30" fmla="*/ 58 w 192"/>
                <a:gd name="T31" fmla="*/ 36 h 286"/>
                <a:gd name="T32" fmla="*/ 37 w 192"/>
                <a:gd name="T33" fmla="*/ 36 h 286"/>
                <a:gd name="T34" fmla="*/ 37 w 192"/>
                <a:gd name="T35" fmla="*/ 57 h 286"/>
                <a:gd name="T36" fmla="*/ 58 w 192"/>
                <a:gd name="T37" fmla="*/ 57 h 286"/>
                <a:gd name="T38" fmla="*/ 58 w 192"/>
                <a:gd name="T39" fmla="*/ 36 h 286"/>
                <a:gd name="T40" fmla="*/ 96 w 192"/>
                <a:gd name="T41" fmla="*/ 199 h 286"/>
                <a:gd name="T42" fmla="*/ 40 w 192"/>
                <a:gd name="T43" fmla="*/ 143 h 286"/>
                <a:gd name="T44" fmla="*/ 96 w 192"/>
                <a:gd name="T45" fmla="*/ 86 h 286"/>
                <a:gd name="T46" fmla="*/ 153 w 192"/>
                <a:gd name="T47" fmla="*/ 143 h 286"/>
                <a:gd name="T48" fmla="*/ 96 w 192"/>
                <a:gd name="T49" fmla="*/ 199 h 286"/>
                <a:gd name="T50" fmla="*/ 96 w 192"/>
                <a:gd name="T51" fmla="*/ 107 h 286"/>
                <a:gd name="T52" fmla="*/ 60 w 192"/>
                <a:gd name="T53" fmla="*/ 143 h 286"/>
                <a:gd name="T54" fmla="*/ 96 w 192"/>
                <a:gd name="T55" fmla="*/ 179 h 286"/>
                <a:gd name="T56" fmla="*/ 132 w 192"/>
                <a:gd name="T57" fmla="*/ 143 h 286"/>
                <a:gd name="T58" fmla="*/ 96 w 192"/>
                <a:gd name="T59" fmla="*/ 107 h 286"/>
                <a:gd name="T60" fmla="*/ 134 w 192"/>
                <a:gd name="T61" fmla="*/ 250 h 286"/>
                <a:gd name="T62" fmla="*/ 155 w 192"/>
                <a:gd name="T63" fmla="*/ 250 h 286"/>
                <a:gd name="T64" fmla="*/ 155 w 192"/>
                <a:gd name="T65" fmla="*/ 229 h 286"/>
                <a:gd name="T66" fmla="*/ 134 w 192"/>
                <a:gd name="T67" fmla="*/ 229 h 286"/>
                <a:gd name="T68" fmla="*/ 134 w 192"/>
                <a:gd name="T69" fmla="*/ 250 h 286"/>
                <a:gd name="T70" fmla="*/ 134 w 192"/>
                <a:gd name="T71" fmla="*/ 57 h 286"/>
                <a:gd name="T72" fmla="*/ 155 w 192"/>
                <a:gd name="T73" fmla="*/ 57 h 286"/>
                <a:gd name="T74" fmla="*/ 155 w 192"/>
                <a:gd name="T75" fmla="*/ 36 h 286"/>
                <a:gd name="T76" fmla="*/ 134 w 192"/>
                <a:gd name="T77" fmla="*/ 36 h 286"/>
                <a:gd name="T78" fmla="*/ 134 w 192"/>
                <a:gd name="T79" fmla="*/ 5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2" h="286">
                  <a:moveTo>
                    <a:pt x="192" y="286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2" y="0"/>
                    <a:pt x="192" y="0"/>
                    <a:pt x="192" y="0"/>
                  </a:cubicBezTo>
                  <a:lnTo>
                    <a:pt x="192" y="286"/>
                  </a:lnTo>
                  <a:close/>
                  <a:moveTo>
                    <a:pt x="21" y="266"/>
                  </a:moveTo>
                  <a:cubicBezTo>
                    <a:pt x="172" y="266"/>
                    <a:pt x="172" y="266"/>
                    <a:pt x="172" y="266"/>
                  </a:cubicBezTo>
                  <a:cubicBezTo>
                    <a:pt x="172" y="20"/>
                    <a:pt x="172" y="20"/>
                    <a:pt x="172" y="20"/>
                  </a:cubicBezTo>
                  <a:cubicBezTo>
                    <a:pt x="21" y="20"/>
                    <a:pt x="21" y="20"/>
                    <a:pt x="21" y="20"/>
                  </a:cubicBezTo>
                  <a:lnTo>
                    <a:pt x="21" y="266"/>
                  </a:lnTo>
                  <a:close/>
                  <a:moveTo>
                    <a:pt x="58" y="229"/>
                  </a:moveTo>
                  <a:cubicBezTo>
                    <a:pt x="37" y="229"/>
                    <a:pt x="37" y="229"/>
                    <a:pt x="37" y="229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58" y="250"/>
                    <a:pt x="58" y="250"/>
                    <a:pt x="58" y="250"/>
                  </a:cubicBezTo>
                  <a:lnTo>
                    <a:pt x="58" y="229"/>
                  </a:lnTo>
                  <a:close/>
                  <a:moveTo>
                    <a:pt x="58" y="36"/>
                  </a:moveTo>
                  <a:cubicBezTo>
                    <a:pt x="37" y="36"/>
                    <a:pt x="37" y="36"/>
                    <a:pt x="37" y="36"/>
                  </a:cubicBezTo>
                  <a:cubicBezTo>
                    <a:pt x="37" y="57"/>
                    <a:pt x="37" y="57"/>
                    <a:pt x="37" y="57"/>
                  </a:cubicBezTo>
                  <a:cubicBezTo>
                    <a:pt x="58" y="57"/>
                    <a:pt x="58" y="57"/>
                    <a:pt x="58" y="57"/>
                  </a:cubicBezTo>
                  <a:lnTo>
                    <a:pt x="58" y="36"/>
                  </a:lnTo>
                  <a:close/>
                  <a:moveTo>
                    <a:pt x="96" y="199"/>
                  </a:moveTo>
                  <a:cubicBezTo>
                    <a:pt x="65" y="199"/>
                    <a:pt x="40" y="174"/>
                    <a:pt x="40" y="143"/>
                  </a:cubicBezTo>
                  <a:cubicBezTo>
                    <a:pt x="40" y="112"/>
                    <a:pt x="65" y="86"/>
                    <a:pt x="96" y="86"/>
                  </a:cubicBezTo>
                  <a:cubicBezTo>
                    <a:pt x="127" y="86"/>
                    <a:pt x="153" y="112"/>
                    <a:pt x="153" y="143"/>
                  </a:cubicBezTo>
                  <a:cubicBezTo>
                    <a:pt x="153" y="174"/>
                    <a:pt x="127" y="199"/>
                    <a:pt x="96" y="199"/>
                  </a:cubicBezTo>
                  <a:close/>
                  <a:moveTo>
                    <a:pt x="96" y="107"/>
                  </a:moveTo>
                  <a:cubicBezTo>
                    <a:pt x="76" y="107"/>
                    <a:pt x="60" y="123"/>
                    <a:pt x="60" y="143"/>
                  </a:cubicBezTo>
                  <a:cubicBezTo>
                    <a:pt x="60" y="163"/>
                    <a:pt x="76" y="179"/>
                    <a:pt x="96" y="179"/>
                  </a:cubicBezTo>
                  <a:cubicBezTo>
                    <a:pt x="116" y="179"/>
                    <a:pt x="132" y="163"/>
                    <a:pt x="132" y="143"/>
                  </a:cubicBezTo>
                  <a:cubicBezTo>
                    <a:pt x="132" y="123"/>
                    <a:pt x="116" y="107"/>
                    <a:pt x="96" y="107"/>
                  </a:cubicBezTo>
                  <a:close/>
                  <a:moveTo>
                    <a:pt x="134" y="250"/>
                  </a:moveTo>
                  <a:cubicBezTo>
                    <a:pt x="155" y="250"/>
                    <a:pt x="155" y="250"/>
                    <a:pt x="155" y="250"/>
                  </a:cubicBezTo>
                  <a:cubicBezTo>
                    <a:pt x="155" y="229"/>
                    <a:pt x="155" y="229"/>
                    <a:pt x="155" y="229"/>
                  </a:cubicBezTo>
                  <a:cubicBezTo>
                    <a:pt x="134" y="229"/>
                    <a:pt x="134" y="229"/>
                    <a:pt x="134" y="229"/>
                  </a:cubicBezTo>
                  <a:lnTo>
                    <a:pt x="134" y="250"/>
                  </a:lnTo>
                  <a:close/>
                  <a:moveTo>
                    <a:pt x="134" y="57"/>
                  </a:moveTo>
                  <a:cubicBezTo>
                    <a:pt x="155" y="57"/>
                    <a:pt x="155" y="57"/>
                    <a:pt x="155" y="57"/>
                  </a:cubicBezTo>
                  <a:cubicBezTo>
                    <a:pt x="155" y="36"/>
                    <a:pt x="155" y="36"/>
                    <a:pt x="155" y="36"/>
                  </a:cubicBezTo>
                  <a:cubicBezTo>
                    <a:pt x="134" y="36"/>
                    <a:pt x="134" y="36"/>
                    <a:pt x="134" y="36"/>
                  </a:cubicBezTo>
                  <a:lnTo>
                    <a:pt x="134" y="5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0" name="Group 4"/>
          <p:cNvGrpSpPr>
            <a:grpSpLocks noChangeAspect="1"/>
          </p:cNvGrpSpPr>
          <p:nvPr/>
        </p:nvGrpSpPr>
        <p:grpSpPr bwMode="auto">
          <a:xfrm>
            <a:off x="1082077" y="3625618"/>
            <a:ext cx="274703" cy="158585"/>
            <a:chOff x="3483" y="2295"/>
            <a:chExt cx="925" cy="534"/>
          </a:xfrm>
        </p:grpSpPr>
        <p:sp>
          <p:nvSpPr>
            <p:cNvPr id="581" name="Freeform 5"/>
            <p:cNvSpPr>
              <a:spLocks noEditPoints="1"/>
            </p:cNvSpPr>
            <p:nvPr/>
          </p:nvSpPr>
          <p:spPr bwMode="auto">
            <a:xfrm>
              <a:off x="3504" y="2306"/>
              <a:ext cx="782" cy="454"/>
            </a:xfrm>
            <a:custGeom>
              <a:avLst/>
              <a:gdLst>
                <a:gd name="T0" fmla="*/ 0 w 782"/>
                <a:gd name="T1" fmla="*/ 0 h 454"/>
                <a:gd name="T2" fmla="*/ 441 w 782"/>
                <a:gd name="T3" fmla="*/ 0 h 454"/>
                <a:gd name="T4" fmla="*/ 441 w 782"/>
                <a:gd name="T5" fmla="*/ 454 h 454"/>
                <a:gd name="T6" fmla="*/ 0 w 782"/>
                <a:gd name="T7" fmla="*/ 454 h 454"/>
                <a:gd name="T8" fmla="*/ 0 w 782"/>
                <a:gd name="T9" fmla="*/ 0 h 454"/>
                <a:gd name="T10" fmla="*/ 782 w 782"/>
                <a:gd name="T11" fmla="*/ 122 h 454"/>
                <a:gd name="T12" fmla="*/ 670 w 782"/>
                <a:gd name="T13" fmla="*/ 122 h 454"/>
                <a:gd name="T14" fmla="*/ 670 w 782"/>
                <a:gd name="T15" fmla="*/ 347 h 454"/>
                <a:gd name="T16" fmla="*/ 782 w 782"/>
                <a:gd name="T17" fmla="*/ 347 h 454"/>
                <a:gd name="T18" fmla="*/ 782 w 782"/>
                <a:gd name="T19" fmla="*/ 122 h 454"/>
                <a:gd name="T20" fmla="*/ 590 w 782"/>
                <a:gd name="T21" fmla="*/ 122 h 454"/>
                <a:gd name="T22" fmla="*/ 484 w 782"/>
                <a:gd name="T23" fmla="*/ 122 h 454"/>
                <a:gd name="T24" fmla="*/ 484 w 782"/>
                <a:gd name="T25" fmla="*/ 347 h 454"/>
                <a:gd name="T26" fmla="*/ 590 w 782"/>
                <a:gd name="T27" fmla="*/ 347 h 454"/>
                <a:gd name="T28" fmla="*/ 590 w 782"/>
                <a:gd name="T29" fmla="*/ 122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2" h="454">
                  <a:moveTo>
                    <a:pt x="0" y="0"/>
                  </a:moveTo>
                  <a:lnTo>
                    <a:pt x="441" y="0"/>
                  </a:lnTo>
                  <a:lnTo>
                    <a:pt x="441" y="454"/>
                  </a:lnTo>
                  <a:lnTo>
                    <a:pt x="0" y="454"/>
                  </a:lnTo>
                  <a:lnTo>
                    <a:pt x="0" y="0"/>
                  </a:lnTo>
                  <a:close/>
                  <a:moveTo>
                    <a:pt x="782" y="122"/>
                  </a:moveTo>
                  <a:lnTo>
                    <a:pt x="670" y="122"/>
                  </a:lnTo>
                  <a:lnTo>
                    <a:pt x="670" y="347"/>
                  </a:lnTo>
                  <a:lnTo>
                    <a:pt x="782" y="347"/>
                  </a:lnTo>
                  <a:lnTo>
                    <a:pt x="782" y="122"/>
                  </a:lnTo>
                  <a:close/>
                  <a:moveTo>
                    <a:pt x="590" y="122"/>
                  </a:moveTo>
                  <a:lnTo>
                    <a:pt x="484" y="122"/>
                  </a:lnTo>
                  <a:lnTo>
                    <a:pt x="484" y="347"/>
                  </a:lnTo>
                  <a:lnTo>
                    <a:pt x="590" y="347"/>
                  </a:lnTo>
                  <a:lnTo>
                    <a:pt x="590" y="12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6"/>
            <p:cNvSpPr>
              <a:spLocks noEditPoints="1"/>
            </p:cNvSpPr>
            <p:nvPr/>
          </p:nvSpPr>
          <p:spPr bwMode="auto">
            <a:xfrm>
              <a:off x="3945" y="2316"/>
              <a:ext cx="442" cy="454"/>
            </a:xfrm>
            <a:custGeom>
              <a:avLst/>
              <a:gdLst>
                <a:gd name="T0" fmla="*/ 0 w 442"/>
                <a:gd name="T1" fmla="*/ 0 h 454"/>
                <a:gd name="T2" fmla="*/ 0 w 442"/>
                <a:gd name="T3" fmla="*/ 454 h 454"/>
                <a:gd name="T4" fmla="*/ 442 w 442"/>
                <a:gd name="T5" fmla="*/ 454 h 454"/>
                <a:gd name="T6" fmla="*/ 442 w 442"/>
                <a:gd name="T7" fmla="*/ 0 h 454"/>
                <a:gd name="T8" fmla="*/ 0 w 442"/>
                <a:gd name="T9" fmla="*/ 0 h 454"/>
                <a:gd name="T10" fmla="*/ 149 w 442"/>
                <a:gd name="T11" fmla="*/ 337 h 454"/>
                <a:gd name="T12" fmla="*/ 43 w 442"/>
                <a:gd name="T13" fmla="*/ 337 h 454"/>
                <a:gd name="T14" fmla="*/ 43 w 442"/>
                <a:gd name="T15" fmla="*/ 112 h 454"/>
                <a:gd name="T16" fmla="*/ 149 w 442"/>
                <a:gd name="T17" fmla="*/ 112 h 454"/>
                <a:gd name="T18" fmla="*/ 149 w 442"/>
                <a:gd name="T19" fmla="*/ 337 h 454"/>
                <a:gd name="T20" fmla="*/ 341 w 442"/>
                <a:gd name="T21" fmla="*/ 337 h 454"/>
                <a:gd name="T22" fmla="*/ 229 w 442"/>
                <a:gd name="T23" fmla="*/ 337 h 454"/>
                <a:gd name="T24" fmla="*/ 229 w 442"/>
                <a:gd name="T25" fmla="*/ 112 h 454"/>
                <a:gd name="T26" fmla="*/ 341 w 442"/>
                <a:gd name="T27" fmla="*/ 112 h 454"/>
                <a:gd name="T28" fmla="*/ 341 w 442"/>
                <a:gd name="T29" fmla="*/ 337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2" h="454">
                  <a:moveTo>
                    <a:pt x="0" y="0"/>
                  </a:moveTo>
                  <a:lnTo>
                    <a:pt x="0" y="454"/>
                  </a:lnTo>
                  <a:lnTo>
                    <a:pt x="442" y="454"/>
                  </a:lnTo>
                  <a:lnTo>
                    <a:pt x="442" y="0"/>
                  </a:lnTo>
                  <a:lnTo>
                    <a:pt x="0" y="0"/>
                  </a:lnTo>
                  <a:close/>
                  <a:moveTo>
                    <a:pt x="149" y="337"/>
                  </a:moveTo>
                  <a:lnTo>
                    <a:pt x="43" y="337"/>
                  </a:lnTo>
                  <a:lnTo>
                    <a:pt x="43" y="112"/>
                  </a:lnTo>
                  <a:lnTo>
                    <a:pt x="149" y="112"/>
                  </a:lnTo>
                  <a:lnTo>
                    <a:pt x="149" y="337"/>
                  </a:lnTo>
                  <a:close/>
                  <a:moveTo>
                    <a:pt x="341" y="337"/>
                  </a:moveTo>
                  <a:lnTo>
                    <a:pt x="229" y="337"/>
                  </a:lnTo>
                  <a:lnTo>
                    <a:pt x="229" y="112"/>
                  </a:lnTo>
                  <a:lnTo>
                    <a:pt x="341" y="112"/>
                  </a:lnTo>
                  <a:lnTo>
                    <a:pt x="341" y="33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7"/>
            <p:cNvSpPr>
              <a:spLocks noEditPoints="1"/>
            </p:cNvSpPr>
            <p:nvPr/>
          </p:nvSpPr>
          <p:spPr bwMode="auto">
            <a:xfrm>
              <a:off x="3584" y="2407"/>
              <a:ext cx="728" cy="267"/>
            </a:xfrm>
            <a:custGeom>
              <a:avLst/>
              <a:gdLst>
                <a:gd name="T0" fmla="*/ 728 w 728"/>
                <a:gd name="T1" fmla="*/ 267 h 267"/>
                <a:gd name="T2" fmla="*/ 569 w 728"/>
                <a:gd name="T3" fmla="*/ 267 h 267"/>
                <a:gd name="T4" fmla="*/ 569 w 728"/>
                <a:gd name="T5" fmla="*/ 0 h 267"/>
                <a:gd name="T6" fmla="*/ 728 w 728"/>
                <a:gd name="T7" fmla="*/ 0 h 267"/>
                <a:gd name="T8" fmla="*/ 728 w 728"/>
                <a:gd name="T9" fmla="*/ 267 h 267"/>
                <a:gd name="T10" fmla="*/ 617 w 728"/>
                <a:gd name="T11" fmla="*/ 224 h 267"/>
                <a:gd name="T12" fmla="*/ 680 w 728"/>
                <a:gd name="T13" fmla="*/ 224 h 267"/>
                <a:gd name="T14" fmla="*/ 680 w 728"/>
                <a:gd name="T15" fmla="*/ 43 h 267"/>
                <a:gd name="T16" fmla="*/ 617 w 728"/>
                <a:gd name="T17" fmla="*/ 43 h 267"/>
                <a:gd name="T18" fmla="*/ 617 w 728"/>
                <a:gd name="T19" fmla="*/ 224 h 267"/>
                <a:gd name="T20" fmla="*/ 537 w 728"/>
                <a:gd name="T21" fmla="*/ 267 h 267"/>
                <a:gd name="T22" fmla="*/ 377 w 728"/>
                <a:gd name="T23" fmla="*/ 267 h 267"/>
                <a:gd name="T24" fmla="*/ 377 w 728"/>
                <a:gd name="T25" fmla="*/ 0 h 267"/>
                <a:gd name="T26" fmla="*/ 537 w 728"/>
                <a:gd name="T27" fmla="*/ 0 h 267"/>
                <a:gd name="T28" fmla="*/ 537 w 728"/>
                <a:gd name="T29" fmla="*/ 267 h 267"/>
                <a:gd name="T30" fmla="*/ 425 w 728"/>
                <a:gd name="T31" fmla="*/ 224 h 267"/>
                <a:gd name="T32" fmla="*/ 489 w 728"/>
                <a:gd name="T33" fmla="*/ 224 h 267"/>
                <a:gd name="T34" fmla="*/ 489 w 728"/>
                <a:gd name="T35" fmla="*/ 43 h 267"/>
                <a:gd name="T36" fmla="*/ 425 w 728"/>
                <a:gd name="T37" fmla="*/ 43 h 267"/>
                <a:gd name="T38" fmla="*/ 425 w 728"/>
                <a:gd name="T39" fmla="*/ 224 h 267"/>
                <a:gd name="T40" fmla="*/ 346 w 728"/>
                <a:gd name="T41" fmla="*/ 267 h 267"/>
                <a:gd name="T42" fmla="*/ 186 w 728"/>
                <a:gd name="T43" fmla="*/ 267 h 267"/>
                <a:gd name="T44" fmla="*/ 186 w 728"/>
                <a:gd name="T45" fmla="*/ 0 h 267"/>
                <a:gd name="T46" fmla="*/ 346 w 728"/>
                <a:gd name="T47" fmla="*/ 0 h 267"/>
                <a:gd name="T48" fmla="*/ 346 w 728"/>
                <a:gd name="T49" fmla="*/ 267 h 267"/>
                <a:gd name="T50" fmla="*/ 234 w 728"/>
                <a:gd name="T51" fmla="*/ 224 h 267"/>
                <a:gd name="T52" fmla="*/ 298 w 728"/>
                <a:gd name="T53" fmla="*/ 224 h 267"/>
                <a:gd name="T54" fmla="*/ 298 w 728"/>
                <a:gd name="T55" fmla="*/ 43 h 267"/>
                <a:gd name="T56" fmla="*/ 234 w 728"/>
                <a:gd name="T57" fmla="*/ 43 h 267"/>
                <a:gd name="T58" fmla="*/ 234 w 728"/>
                <a:gd name="T59" fmla="*/ 224 h 267"/>
                <a:gd name="T60" fmla="*/ 154 w 728"/>
                <a:gd name="T61" fmla="*/ 267 h 267"/>
                <a:gd name="T62" fmla="*/ 0 w 728"/>
                <a:gd name="T63" fmla="*/ 267 h 267"/>
                <a:gd name="T64" fmla="*/ 0 w 728"/>
                <a:gd name="T65" fmla="*/ 0 h 267"/>
                <a:gd name="T66" fmla="*/ 154 w 728"/>
                <a:gd name="T67" fmla="*/ 0 h 267"/>
                <a:gd name="T68" fmla="*/ 154 w 728"/>
                <a:gd name="T69" fmla="*/ 267 h 267"/>
                <a:gd name="T70" fmla="*/ 43 w 728"/>
                <a:gd name="T71" fmla="*/ 224 h 267"/>
                <a:gd name="T72" fmla="*/ 112 w 728"/>
                <a:gd name="T73" fmla="*/ 224 h 267"/>
                <a:gd name="T74" fmla="*/ 112 w 728"/>
                <a:gd name="T75" fmla="*/ 43 h 267"/>
                <a:gd name="T76" fmla="*/ 43 w 728"/>
                <a:gd name="T77" fmla="*/ 43 h 267"/>
                <a:gd name="T78" fmla="*/ 43 w 728"/>
                <a:gd name="T79" fmla="*/ 224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8" h="267">
                  <a:moveTo>
                    <a:pt x="728" y="267"/>
                  </a:moveTo>
                  <a:lnTo>
                    <a:pt x="569" y="267"/>
                  </a:lnTo>
                  <a:lnTo>
                    <a:pt x="569" y="0"/>
                  </a:lnTo>
                  <a:lnTo>
                    <a:pt x="728" y="0"/>
                  </a:lnTo>
                  <a:lnTo>
                    <a:pt x="728" y="267"/>
                  </a:lnTo>
                  <a:close/>
                  <a:moveTo>
                    <a:pt x="617" y="224"/>
                  </a:moveTo>
                  <a:lnTo>
                    <a:pt x="680" y="224"/>
                  </a:lnTo>
                  <a:lnTo>
                    <a:pt x="680" y="43"/>
                  </a:lnTo>
                  <a:lnTo>
                    <a:pt x="617" y="43"/>
                  </a:lnTo>
                  <a:lnTo>
                    <a:pt x="617" y="224"/>
                  </a:lnTo>
                  <a:close/>
                  <a:moveTo>
                    <a:pt x="537" y="267"/>
                  </a:moveTo>
                  <a:lnTo>
                    <a:pt x="377" y="267"/>
                  </a:lnTo>
                  <a:lnTo>
                    <a:pt x="377" y="0"/>
                  </a:lnTo>
                  <a:lnTo>
                    <a:pt x="537" y="0"/>
                  </a:lnTo>
                  <a:lnTo>
                    <a:pt x="537" y="267"/>
                  </a:lnTo>
                  <a:close/>
                  <a:moveTo>
                    <a:pt x="425" y="224"/>
                  </a:moveTo>
                  <a:lnTo>
                    <a:pt x="489" y="224"/>
                  </a:lnTo>
                  <a:lnTo>
                    <a:pt x="489" y="43"/>
                  </a:lnTo>
                  <a:lnTo>
                    <a:pt x="425" y="43"/>
                  </a:lnTo>
                  <a:lnTo>
                    <a:pt x="425" y="224"/>
                  </a:lnTo>
                  <a:close/>
                  <a:moveTo>
                    <a:pt x="346" y="267"/>
                  </a:moveTo>
                  <a:lnTo>
                    <a:pt x="186" y="267"/>
                  </a:lnTo>
                  <a:lnTo>
                    <a:pt x="186" y="0"/>
                  </a:lnTo>
                  <a:lnTo>
                    <a:pt x="346" y="0"/>
                  </a:lnTo>
                  <a:lnTo>
                    <a:pt x="346" y="267"/>
                  </a:lnTo>
                  <a:close/>
                  <a:moveTo>
                    <a:pt x="234" y="224"/>
                  </a:moveTo>
                  <a:lnTo>
                    <a:pt x="298" y="224"/>
                  </a:lnTo>
                  <a:lnTo>
                    <a:pt x="298" y="43"/>
                  </a:lnTo>
                  <a:lnTo>
                    <a:pt x="234" y="43"/>
                  </a:lnTo>
                  <a:lnTo>
                    <a:pt x="234" y="224"/>
                  </a:lnTo>
                  <a:close/>
                  <a:moveTo>
                    <a:pt x="154" y="267"/>
                  </a:moveTo>
                  <a:lnTo>
                    <a:pt x="0" y="267"/>
                  </a:lnTo>
                  <a:lnTo>
                    <a:pt x="0" y="0"/>
                  </a:lnTo>
                  <a:lnTo>
                    <a:pt x="154" y="0"/>
                  </a:lnTo>
                  <a:lnTo>
                    <a:pt x="154" y="267"/>
                  </a:lnTo>
                  <a:close/>
                  <a:moveTo>
                    <a:pt x="43" y="224"/>
                  </a:moveTo>
                  <a:lnTo>
                    <a:pt x="112" y="224"/>
                  </a:lnTo>
                  <a:lnTo>
                    <a:pt x="112" y="43"/>
                  </a:lnTo>
                  <a:lnTo>
                    <a:pt x="43" y="43"/>
                  </a:lnTo>
                  <a:lnTo>
                    <a:pt x="43" y="22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8"/>
            <p:cNvSpPr>
              <a:spLocks noEditPoints="1"/>
            </p:cNvSpPr>
            <p:nvPr/>
          </p:nvSpPr>
          <p:spPr bwMode="auto">
            <a:xfrm>
              <a:off x="3483" y="2295"/>
              <a:ext cx="925" cy="534"/>
            </a:xfrm>
            <a:custGeom>
              <a:avLst/>
              <a:gdLst>
                <a:gd name="T0" fmla="*/ 0 w 925"/>
                <a:gd name="T1" fmla="*/ 0 h 534"/>
                <a:gd name="T2" fmla="*/ 0 w 925"/>
                <a:gd name="T3" fmla="*/ 491 h 534"/>
                <a:gd name="T4" fmla="*/ 101 w 925"/>
                <a:gd name="T5" fmla="*/ 491 h 534"/>
                <a:gd name="T6" fmla="*/ 101 w 925"/>
                <a:gd name="T7" fmla="*/ 534 h 534"/>
                <a:gd name="T8" fmla="*/ 298 w 925"/>
                <a:gd name="T9" fmla="*/ 534 h 534"/>
                <a:gd name="T10" fmla="*/ 298 w 925"/>
                <a:gd name="T11" fmla="*/ 491 h 534"/>
                <a:gd name="T12" fmla="*/ 361 w 925"/>
                <a:gd name="T13" fmla="*/ 491 h 534"/>
                <a:gd name="T14" fmla="*/ 361 w 925"/>
                <a:gd name="T15" fmla="*/ 534 h 534"/>
                <a:gd name="T16" fmla="*/ 563 w 925"/>
                <a:gd name="T17" fmla="*/ 534 h 534"/>
                <a:gd name="T18" fmla="*/ 563 w 925"/>
                <a:gd name="T19" fmla="*/ 491 h 534"/>
                <a:gd name="T20" fmla="*/ 627 w 925"/>
                <a:gd name="T21" fmla="*/ 491 h 534"/>
                <a:gd name="T22" fmla="*/ 627 w 925"/>
                <a:gd name="T23" fmla="*/ 534 h 534"/>
                <a:gd name="T24" fmla="*/ 829 w 925"/>
                <a:gd name="T25" fmla="*/ 534 h 534"/>
                <a:gd name="T26" fmla="*/ 829 w 925"/>
                <a:gd name="T27" fmla="*/ 491 h 534"/>
                <a:gd name="T28" fmla="*/ 925 w 925"/>
                <a:gd name="T29" fmla="*/ 491 h 534"/>
                <a:gd name="T30" fmla="*/ 925 w 925"/>
                <a:gd name="T31" fmla="*/ 0 h 534"/>
                <a:gd name="T32" fmla="*/ 0 w 925"/>
                <a:gd name="T33" fmla="*/ 0 h 534"/>
                <a:gd name="T34" fmla="*/ 882 w 925"/>
                <a:gd name="T35" fmla="*/ 449 h 534"/>
                <a:gd name="T36" fmla="*/ 43 w 925"/>
                <a:gd name="T37" fmla="*/ 449 h 534"/>
                <a:gd name="T38" fmla="*/ 43 w 925"/>
                <a:gd name="T39" fmla="*/ 48 h 534"/>
                <a:gd name="T40" fmla="*/ 882 w 925"/>
                <a:gd name="T41" fmla="*/ 48 h 534"/>
                <a:gd name="T42" fmla="*/ 882 w 925"/>
                <a:gd name="T43" fmla="*/ 449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25" h="534">
                  <a:moveTo>
                    <a:pt x="0" y="0"/>
                  </a:moveTo>
                  <a:lnTo>
                    <a:pt x="0" y="491"/>
                  </a:lnTo>
                  <a:lnTo>
                    <a:pt x="101" y="491"/>
                  </a:lnTo>
                  <a:lnTo>
                    <a:pt x="101" y="534"/>
                  </a:lnTo>
                  <a:lnTo>
                    <a:pt x="298" y="534"/>
                  </a:lnTo>
                  <a:lnTo>
                    <a:pt x="298" y="491"/>
                  </a:lnTo>
                  <a:lnTo>
                    <a:pt x="361" y="491"/>
                  </a:lnTo>
                  <a:lnTo>
                    <a:pt x="361" y="534"/>
                  </a:lnTo>
                  <a:lnTo>
                    <a:pt x="563" y="534"/>
                  </a:lnTo>
                  <a:lnTo>
                    <a:pt x="563" y="491"/>
                  </a:lnTo>
                  <a:lnTo>
                    <a:pt x="627" y="491"/>
                  </a:lnTo>
                  <a:lnTo>
                    <a:pt x="627" y="534"/>
                  </a:lnTo>
                  <a:lnTo>
                    <a:pt x="829" y="534"/>
                  </a:lnTo>
                  <a:lnTo>
                    <a:pt x="829" y="491"/>
                  </a:lnTo>
                  <a:lnTo>
                    <a:pt x="925" y="491"/>
                  </a:lnTo>
                  <a:lnTo>
                    <a:pt x="925" y="0"/>
                  </a:lnTo>
                  <a:lnTo>
                    <a:pt x="0" y="0"/>
                  </a:lnTo>
                  <a:close/>
                  <a:moveTo>
                    <a:pt x="882" y="449"/>
                  </a:moveTo>
                  <a:lnTo>
                    <a:pt x="43" y="449"/>
                  </a:lnTo>
                  <a:lnTo>
                    <a:pt x="43" y="48"/>
                  </a:lnTo>
                  <a:lnTo>
                    <a:pt x="882" y="48"/>
                  </a:lnTo>
                  <a:lnTo>
                    <a:pt x="882" y="44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5" name="Group 584"/>
          <p:cNvGrpSpPr/>
          <p:nvPr/>
        </p:nvGrpSpPr>
        <p:grpSpPr>
          <a:xfrm>
            <a:off x="1789950" y="4071631"/>
            <a:ext cx="478987" cy="478987"/>
            <a:chOff x="1382541" y="4162069"/>
            <a:chExt cx="555625" cy="555625"/>
          </a:xfrm>
        </p:grpSpPr>
        <p:sp>
          <p:nvSpPr>
            <p:cNvPr id="586" name="Rectangle 13"/>
            <p:cNvSpPr>
              <a:spLocks noChangeArrowheads="1"/>
            </p:cNvSpPr>
            <p:nvPr/>
          </p:nvSpPr>
          <p:spPr bwMode="auto">
            <a:xfrm>
              <a:off x="1382541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: Shape 331"/>
            <p:cNvSpPr/>
            <p:nvPr/>
          </p:nvSpPr>
          <p:spPr>
            <a:xfrm>
              <a:off x="1500953" y="4249711"/>
              <a:ext cx="437213" cy="464696"/>
            </a:xfrm>
            <a:custGeom>
              <a:avLst/>
              <a:gdLst>
                <a:gd name="connsiteX0" fmla="*/ 0 w 437213"/>
                <a:gd name="connsiteY0" fmla="*/ 307299 h 464696"/>
                <a:gd name="connsiteX1" fmla="*/ 157397 w 437213"/>
                <a:gd name="connsiteY1" fmla="*/ 464696 h 464696"/>
                <a:gd name="connsiteX2" fmla="*/ 437213 w 437213"/>
                <a:gd name="connsiteY2" fmla="*/ 464696 h 464696"/>
                <a:gd name="connsiteX3" fmla="*/ 437213 w 437213"/>
                <a:gd name="connsiteY3" fmla="*/ 114925 h 464696"/>
                <a:gd name="connsiteX4" fmla="*/ 322288 w 437213"/>
                <a:gd name="connsiteY4" fmla="*/ 0 h 464696"/>
                <a:gd name="connsiteX5" fmla="*/ 307299 w 437213"/>
                <a:gd name="connsiteY5" fmla="*/ 14991 h 464696"/>
                <a:gd name="connsiteX6" fmla="*/ 304800 w 437213"/>
                <a:gd name="connsiteY6" fmla="*/ 304800 h 464696"/>
                <a:gd name="connsiteX7" fmla="*/ 212361 w 437213"/>
                <a:gd name="connsiteY7" fmla="*/ 302302 h 464696"/>
                <a:gd name="connsiteX8" fmla="*/ 212361 w 437213"/>
                <a:gd name="connsiteY8" fmla="*/ 377253 h 464696"/>
                <a:gd name="connsiteX9" fmla="*/ 107430 w 437213"/>
                <a:gd name="connsiteY9" fmla="*/ 374755 h 464696"/>
                <a:gd name="connsiteX10" fmla="*/ 102433 w 437213"/>
                <a:gd name="connsiteY10" fmla="*/ 299804 h 464696"/>
                <a:gd name="connsiteX11" fmla="*/ 0 w 437213"/>
                <a:gd name="connsiteY11" fmla="*/ 307299 h 46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7213" h="464696">
                  <a:moveTo>
                    <a:pt x="0" y="307299"/>
                  </a:moveTo>
                  <a:lnTo>
                    <a:pt x="157397" y="464696"/>
                  </a:lnTo>
                  <a:lnTo>
                    <a:pt x="437213" y="464696"/>
                  </a:lnTo>
                  <a:lnTo>
                    <a:pt x="437213" y="114925"/>
                  </a:lnTo>
                  <a:lnTo>
                    <a:pt x="322288" y="0"/>
                  </a:lnTo>
                  <a:lnTo>
                    <a:pt x="307299" y="14991"/>
                  </a:lnTo>
                  <a:lnTo>
                    <a:pt x="304800" y="304800"/>
                  </a:lnTo>
                  <a:lnTo>
                    <a:pt x="212361" y="302302"/>
                  </a:lnTo>
                  <a:lnTo>
                    <a:pt x="212361" y="377253"/>
                  </a:lnTo>
                  <a:lnTo>
                    <a:pt x="107430" y="374755"/>
                  </a:lnTo>
                  <a:lnTo>
                    <a:pt x="102433" y="299804"/>
                  </a:lnTo>
                  <a:lnTo>
                    <a:pt x="0" y="30729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8" name="Group 587"/>
            <p:cNvGrpSpPr/>
            <p:nvPr/>
          </p:nvGrpSpPr>
          <p:grpSpPr>
            <a:xfrm>
              <a:off x="1504590" y="4248354"/>
              <a:ext cx="311526" cy="383054"/>
              <a:chOff x="6767362" y="2280607"/>
              <a:chExt cx="1479550" cy="1819276"/>
            </a:xfrm>
            <a:solidFill>
              <a:schemeClr val="bg1"/>
            </a:solidFill>
          </p:grpSpPr>
          <p:sp>
            <p:nvSpPr>
              <p:cNvPr id="589" name="Freeform 28"/>
              <p:cNvSpPr>
                <a:spLocks noEditPoints="1"/>
              </p:cNvSpPr>
              <p:nvPr/>
            </p:nvSpPr>
            <p:spPr bwMode="auto">
              <a:xfrm>
                <a:off x="6767362" y="2280607"/>
                <a:ext cx="1479550" cy="1479550"/>
              </a:xfrm>
              <a:custGeom>
                <a:avLst/>
                <a:gdLst>
                  <a:gd name="T0" fmla="*/ 932 w 932"/>
                  <a:gd name="T1" fmla="*/ 932 h 932"/>
                  <a:gd name="T2" fmla="*/ 0 w 932"/>
                  <a:gd name="T3" fmla="*/ 932 h 932"/>
                  <a:gd name="T4" fmla="*/ 0 w 932"/>
                  <a:gd name="T5" fmla="*/ 0 h 932"/>
                  <a:gd name="T6" fmla="*/ 932 w 932"/>
                  <a:gd name="T7" fmla="*/ 0 h 932"/>
                  <a:gd name="T8" fmla="*/ 932 w 932"/>
                  <a:gd name="T9" fmla="*/ 932 h 932"/>
                  <a:gd name="T10" fmla="*/ 46 w 932"/>
                  <a:gd name="T11" fmla="*/ 886 h 932"/>
                  <a:gd name="T12" fmla="*/ 888 w 932"/>
                  <a:gd name="T13" fmla="*/ 886 h 932"/>
                  <a:gd name="T14" fmla="*/ 888 w 932"/>
                  <a:gd name="T15" fmla="*/ 46 h 932"/>
                  <a:gd name="T16" fmla="*/ 46 w 932"/>
                  <a:gd name="T17" fmla="*/ 46 h 932"/>
                  <a:gd name="T18" fmla="*/ 46 w 932"/>
                  <a:gd name="T19" fmla="*/ 886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32" h="932">
                    <a:moveTo>
                      <a:pt x="932" y="932"/>
                    </a:moveTo>
                    <a:lnTo>
                      <a:pt x="0" y="932"/>
                    </a:lnTo>
                    <a:lnTo>
                      <a:pt x="0" y="0"/>
                    </a:lnTo>
                    <a:lnTo>
                      <a:pt x="932" y="0"/>
                    </a:lnTo>
                    <a:lnTo>
                      <a:pt x="932" y="932"/>
                    </a:lnTo>
                    <a:close/>
                    <a:moveTo>
                      <a:pt x="46" y="886"/>
                    </a:moveTo>
                    <a:lnTo>
                      <a:pt x="888" y="886"/>
                    </a:lnTo>
                    <a:lnTo>
                      <a:pt x="888" y="46"/>
                    </a:lnTo>
                    <a:lnTo>
                      <a:pt x="46" y="46"/>
                    </a:lnTo>
                    <a:lnTo>
                      <a:pt x="46" y="8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33"/>
              <p:cNvSpPr>
                <a:spLocks noEditPoints="1"/>
              </p:cNvSpPr>
              <p:nvPr/>
            </p:nvSpPr>
            <p:spPr bwMode="auto">
              <a:xfrm>
                <a:off x="6973737" y="2510795"/>
                <a:ext cx="1058863" cy="841375"/>
              </a:xfrm>
              <a:custGeom>
                <a:avLst/>
                <a:gdLst>
                  <a:gd name="T0" fmla="*/ 588 w 667"/>
                  <a:gd name="T1" fmla="*/ 530 h 530"/>
                  <a:gd name="T2" fmla="*/ 86 w 667"/>
                  <a:gd name="T3" fmla="*/ 530 h 530"/>
                  <a:gd name="T4" fmla="*/ 86 w 667"/>
                  <a:gd name="T5" fmla="*/ 494 h 530"/>
                  <a:gd name="T6" fmla="*/ 588 w 667"/>
                  <a:gd name="T7" fmla="*/ 494 h 530"/>
                  <a:gd name="T8" fmla="*/ 588 w 667"/>
                  <a:gd name="T9" fmla="*/ 530 h 530"/>
                  <a:gd name="T10" fmla="*/ 529 w 667"/>
                  <a:gd name="T11" fmla="*/ 0 h 530"/>
                  <a:gd name="T12" fmla="*/ 143 w 667"/>
                  <a:gd name="T13" fmla="*/ 0 h 530"/>
                  <a:gd name="T14" fmla="*/ 143 w 667"/>
                  <a:gd name="T15" fmla="*/ 386 h 530"/>
                  <a:gd name="T16" fmla="*/ 529 w 667"/>
                  <a:gd name="T17" fmla="*/ 386 h 530"/>
                  <a:gd name="T18" fmla="*/ 529 w 667"/>
                  <a:gd name="T19" fmla="*/ 0 h 530"/>
                  <a:gd name="T20" fmla="*/ 189 w 667"/>
                  <a:gd name="T21" fmla="*/ 46 h 530"/>
                  <a:gd name="T22" fmla="*/ 485 w 667"/>
                  <a:gd name="T23" fmla="*/ 46 h 530"/>
                  <a:gd name="T24" fmla="*/ 485 w 667"/>
                  <a:gd name="T25" fmla="*/ 342 h 530"/>
                  <a:gd name="T26" fmla="*/ 189 w 667"/>
                  <a:gd name="T27" fmla="*/ 342 h 530"/>
                  <a:gd name="T28" fmla="*/ 189 w 667"/>
                  <a:gd name="T29" fmla="*/ 46 h 530"/>
                  <a:gd name="T30" fmla="*/ 611 w 667"/>
                  <a:gd name="T31" fmla="*/ 260 h 530"/>
                  <a:gd name="T32" fmla="*/ 611 w 667"/>
                  <a:gd name="T33" fmla="*/ 319 h 530"/>
                  <a:gd name="T34" fmla="*/ 667 w 667"/>
                  <a:gd name="T35" fmla="*/ 319 h 530"/>
                  <a:gd name="T36" fmla="*/ 667 w 667"/>
                  <a:gd name="T37" fmla="*/ 260 h 530"/>
                  <a:gd name="T38" fmla="*/ 611 w 667"/>
                  <a:gd name="T39" fmla="*/ 260 h 530"/>
                  <a:gd name="T40" fmla="*/ 611 w 667"/>
                  <a:gd name="T41" fmla="*/ 53 h 530"/>
                  <a:gd name="T42" fmla="*/ 611 w 667"/>
                  <a:gd name="T43" fmla="*/ 110 h 530"/>
                  <a:gd name="T44" fmla="*/ 667 w 667"/>
                  <a:gd name="T45" fmla="*/ 110 h 530"/>
                  <a:gd name="T46" fmla="*/ 667 w 667"/>
                  <a:gd name="T47" fmla="*/ 53 h 530"/>
                  <a:gd name="T48" fmla="*/ 611 w 667"/>
                  <a:gd name="T49" fmla="*/ 53 h 530"/>
                  <a:gd name="T50" fmla="*/ 611 w 667"/>
                  <a:gd name="T51" fmla="*/ 158 h 530"/>
                  <a:gd name="T52" fmla="*/ 611 w 667"/>
                  <a:gd name="T53" fmla="*/ 214 h 530"/>
                  <a:gd name="T54" fmla="*/ 667 w 667"/>
                  <a:gd name="T55" fmla="*/ 214 h 530"/>
                  <a:gd name="T56" fmla="*/ 667 w 667"/>
                  <a:gd name="T57" fmla="*/ 158 h 530"/>
                  <a:gd name="T58" fmla="*/ 611 w 667"/>
                  <a:gd name="T59" fmla="*/ 158 h 530"/>
                  <a:gd name="T60" fmla="*/ 0 w 667"/>
                  <a:gd name="T61" fmla="*/ 260 h 530"/>
                  <a:gd name="T62" fmla="*/ 0 w 667"/>
                  <a:gd name="T63" fmla="*/ 319 h 530"/>
                  <a:gd name="T64" fmla="*/ 58 w 667"/>
                  <a:gd name="T65" fmla="*/ 319 h 530"/>
                  <a:gd name="T66" fmla="*/ 58 w 667"/>
                  <a:gd name="T67" fmla="*/ 260 h 530"/>
                  <a:gd name="T68" fmla="*/ 0 w 667"/>
                  <a:gd name="T69" fmla="*/ 260 h 530"/>
                  <a:gd name="T70" fmla="*/ 0 w 667"/>
                  <a:gd name="T71" fmla="*/ 53 h 530"/>
                  <a:gd name="T72" fmla="*/ 0 w 667"/>
                  <a:gd name="T73" fmla="*/ 110 h 530"/>
                  <a:gd name="T74" fmla="*/ 58 w 667"/>
                  <a:gd name="T75" fmla="*/ 110 h 530"/>
                  <a:gd name="T76" fmla="*/ 58 w 667"/>
                  <a:gd name="T77" fmla="*/ 53 h 530"/>
                  <a:gd name="T78" fmla="*/ 0 w 667"/>
                  <a:gd name="T79" fmla="*/ 53 h 530"/>
                  <a:gd name="T80" fmla="*/ 0 w 667"/>
                  <a:gd name="T81" fmla="*/ 158 h 530"/>
                  <a:gd name="T82" fmla="*/ 0 w 667"/>
                  <a:gd name="T83" fmla="*/ 214 h 530"/>
                  <a:gd name="T84" fmla="*/ 58 w 667"/>
                  <a:gd name="T85" fmla="*/ 214 h 530"/>
                  <a:gd name="T86" fmla="*/ 58 w 667"/>
                  <a:gd name="T87" fmla="*/ 158 h 530"/>
                  <a:gd name="T88" fmla="*/ 0 w 667"/>
                  <a:gd name="T89" fmla="*/ 15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67" h="530">
                    <a:moveTo>
                      <a:pt x="588" y="530"/>
                    </a:moveTo>
                    <a:lnTo>
                      <a:pt x="86" y="530"/>
                    </a:lnTo>
                    <a:lnTo>
                      <a:pt x="86" y="494"/>
                    </a:lnTo>
                    <a:lnTo>
                      <a:pt x="588" y="494"/>
                    </a:lnTo>
                    <a:lnTo>
                      <a:pt x="588" y="530"/>
                    </a:lnTo>
                    <a:close/>
                    <a:moveTo>
                      <a:pt x="529" y="0"/>
                    </a:moveTo>
                    <a:lnTo>
                      <a:pt x="143" y="0"/>
                    </a:lnTo>
                    <a:lnTo>
                      <a:pt x="143" y="386"/>
                    </a:lnTo>
                    <a:lnTo>
                      <a:pt x="529" y="386"/>
                    </a:lnTo>
                    <a:lnTo>
                      <a:pt x="529" y="0"/>
                    </a:lnTo>
                    <a:close/>
                    <a:moveTo>
                      <a:pt x="189" y="46"/>
                    </a:moveTo>
                    <a:lnTo>
                      <a:pt x="485" y="46"/>
                    </a:lnTo>
                    <a:lnTo>
                      <a:pt x="485" y="342"/>
                    </a:lnTo>
                    <a:lnTo>
                      <a:pt x="189" y="342"/>
                    </a:lnTo>
                    <a:lnTo>
                      <a:pt x="189" y="46"/>
                    </a:lnTo>
                    <a:close/>
                    <a:moveTo>
                      <a:pt x="611" y="260"/>
                    </a:moveTo>
                    <a:lnTo>
                      <a:pt x="611" y="319"/>
                    </a:lnTo>
                    <a:lnTo>
                      <a:pt x="667" y="319"/>
                    </a:lnTo>
                    <a:lnTo>
                      <a:pt x="667" y="260"/>
                    </a:lnTo>
                    <a:lnTo>
                      <a:pt x="611" y="260"/>
                    </a:lnTo>
                    <a:close/>
                    <a:moveTo>
                      <a:pt x="611" y="53"/>
                    </a:moveTo>
                    <a:lnTo>
                      <a:pt x="611" y="110"/>
                    </a:lnTo>
                    <a:lnTo>
                      <a:pt x="667" y="110"/>
                    </a:lnTo>
                    <a:lnTo>
                      <a:pt x="667" y="53"/>
                    </a:lnTo>
                    <a:lnTo>
                      <a:pt x="611" y="53"/>
                    </a:lnTo>
                    <a:close/>
                    <a:moveTo>
                      <a:pt x="611" y="158"/>
                    </a:moveTo>
                    <a:lnTo>
                      <a:pt x="611" y="214"/>
                    </a:lnTo>
                    <a:lnTo>
                      <a:pt x="667" y="214"/>
                    </a:lnTo>
                    <a:lnTo>
                      <a:pt x="667" y="158"/>
                    </a:lnTo>
                    <a:lnTo>
                      <a:pt x="611" y="158"/>
                    </a:lnTo>
                    <a:close/>
                    <a:moveTo>
                      <a:pt x="0" y="260"/>
                    </a:moveTo>
                    <a:lnTo>
                      <a:pt x="0" y="319"/>
                    </a:lnTo>
                    <a:lnTo>
                      <a:pt x="58" y="319"/>
                    </a:lnTo>
                    <a:lnTo>
                      <a:pt x="58" y="260"/>
                    </a:lnTo>
                    <a:lnTo>
                      <a:pt x="0" y="260"/>
                    </a:lnTo>
                    <a:close/>
                    <a:moveTo>
                      <a:pt x="0" y="53"/>
                    </a:moveTo>
                    <a:lnTo>
                      <a:pt x="0" y="110"/>
                    </a:lnTo>
                    <a:lnTo>
                      <a:pt x="58" y="110"/>
                    </a:lnTo>
                    <a:lnTo>
                      <a:pt x="58" y="53"/>
                    </a:lnTo>
                    <a:lnTo>
                      <a:pt x="0" y="53"/>
                    </a:lnTo>
                    <a:close/>
                    <a:moveTo>
                      <a:pt x="0" y="158"/>
                    </a:moveTo>
                    <a:lnTo>
                      <a:pt x="0" y="214"/>
                    </a:lnTo>
                    <a:lnTo>
                      <a:pt x="58" y="214"/>
                    </a:lnTo>
                    <a:lnTo>
                      <a:pt x="58" y="158"/>
                    </a:lnTo>
                    <a:lnTo>
                      <a:pt x="0" y="1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Rectangle 30"/>
              <p:cNvSpPr>
                <a:spLocks noChangeArrowheads="1"/>
              </p:cNvSpPr>
              <p:nvPr/>
            </p:nvSpPr>
            <p:spPr bwMode="auto">
              <a:xfrm>
                <a:off x="7269012" y="3323595"/>
                <a:ext cx="479425" cy="747713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Oval 31"/>
              <p:cNvSpPr>
                <a:spLocks noChangeArrowheads="1"/>
              </p:cNvSpPr>
              <p:nvPr/>
            </p:nvSpPr>
            <p:spPr bwMode="auto">
              <a:xfrm>
                <a:off x="7378550" y="3568070"/>
                <a:ext cx="260350" cy="258763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Freeform 32"/>
              <p:cNvSpPr>
                <a:spLocks noEditPoints="1"/>
              </p:cNvSpPr>
              <p:nvPr/>
            </p:nvSpPr>
            <p:spPr bwMode="auto">
              <a:xfrm>
                <a:off x="7237262" y="3295020"/>
                <a:ext cx="539750" cy="804863"/>
              </a:xfrm>
              <a:custGeom>
                <a:avLst/>
                <a:gdLst>
                  <a:gd name="T0" fmla="*/ 192 w 192"/>
                  <a:gd name="T1" fmla="*/ 286 h 286"/>
                  <a:gd name="T2" fmla="*/ 0 w 192"/>
                  <a:gd name="T3" fmla="*/ 286 h 286"/>
                  <a:gd name="T4" fmla="*/ 0 w 192"/>
                  <a:gd name="T5" fmla="*/ 0 h 286"/>
                  <a:gd name="T6" fmla="*/ 192 w 192"/>
                  <a:gd name="T7" fmla="*/ 0 h 286"/>
                  <a:gd name="T8" fmla="*/ 192 w 192"/>
                  <a:gd name="T9" fmla="*/ 286 h 286"/>
                  <a:gd name="T10" fmla="*/ 21 w 192"/>
                  <a:gd name="T11" fmla="*/ 266 h 286"/>
                  <a:gd name="T12" fmla="*/ 172 w 192"/>
                  <a:gd name="T13" fmla="*/ 266 h 286"/>
                  <a:gd name="T14" fmla="*/ 172 w 192"/>
                  <a:gd name="T15" fmla="*/ 20 h 286"/>
                  <a:gd name="T16" fmla="*/ 21 w 192"/>
                  <a:gd name="T17" fmla="*/ 20 h 286"/>
                  <a:gd name="T18" fmla="*/ 21 w 192"/>
                  <a:gd name="T19" fmla="*/ 266 h 286"/>
                  <a:gd name="T20" fmla="*/ 58 w 192"/>
                  <a:gd name="T21" fmla="*/ 229 h 286"/>
                  <a:gd name="T22" fmla="*/ 37 w 192"/>
                  <a:gd name="T23" fmla="*/ 229 h 286"/>
                  <a:gd name="T24" fmla="*/ 37 w 192"/>
                  <a:gd name="T25" fmla="*/ 250 h 286"/>
                  <a:gd name="T26" fmla="*/ 58 w 192"/>
                  <a:gd name="T27" fmla="*/ 250 h 286"/>
                  <a:gd name="T28" fmla="*/ 58 w 192"/>
                  <a:gd name="T29" fmla="*/ 229 h 286"/>
                  <a:gd name="T30" fmla="*/ 58 w 192"/>
                  <a:gd name="T31" fmla="*/ 36 h 286"/>
                  <a:gd name="T32" fmla="*/ 37 w 192"/>
                  <a:gd name="T33" fmla="*/ 36 h 286"/>
                  <a:gd name="T34" fmla="*/ 37 w 192"/>
                  <a:gd name="T35" fmla="*/ 57 h 286"/>
                  <a:gd name="T36" fmla="*/ 58 w 192"/>
                  <a:gd name="T37" fmla="*/ 57 h 286"/>
                  <a:gd name="T38" fmla="*/ 58 w 192"/>
                  <a:gd name="T39" fmla="*/ 36 h 286"/>
                  <a:gd name="T40" fmla="*/ 96 w 192"/>
                  <a:gd name="T41" fmla="*/ 199 h 286"/>
                  <a:gd name="T42" fmla="*/ 40 w 192"/>
                  <a:gd name="T43" fmla="*/ 143 h 286"/>
                  <a:gd name="T44" fmla="*/ 96 w 192"/>
                  <a:gd name="T45" fmla="*/ 86 h 286"/>
                  <a:gd name="T46" fmla="*/ 153 w 192"/>
                  <a:gd name="T47" fmla="*/ 143 h 286"/>
                  <a:gd name="T48" fmla="*/ 96 w 192"/>
                  <a:gd name="T49" fmla="*/ 199 h 286"/>
                  <a:gd name="T50" fmla="*/ 96 w 192"/>
                  <a:gd name="T51" fmla="*/ 107 h 286"/>
                  <a:gd name="T52" fmla="*/ 60 w 192"/>
                  <a:gd name="T53" fmla="*/ 143 h 286"/>
                  <a:gd name="T54" fmla="*/ 96 w 192"/>
                  <a:gd name="T55" fmla="*/ 179 h 286"/>
                  <a:gd name="T56" fmla="*/ 132 w 192"/>
                  <a:gd name="T57" fmla="*/ 143 h 286"/>
                  <a:gd name="T58" fmla="*/ 96 w 192"/>
                  <a:gd name="T59" fmla="*/ 107 h 286"/>
                  <a:gd name="T60" fmla="*/ 134 w 192"/>
                  <a:gd name="T61" fmla="*/ 250 h 286"/>
                  <a:gd name="T62" fmla="*/ 155 w 192"/>
                  <a:gd name="T63" fmla="*/ 250 h 286"/>
                  <a:gd name="T64" fmla="*/ 155 w 192"/>
                  <a:gd name="T65" fmla="*/ 229 h 286"/>
                  <a:gd name="T66" fmla="*/ 134 w 192"/>
                  <a:gd name="T67" fmla="*/ 229 h 286"/>
                  <a:gd name="T68" fmla="*/ 134 w 192"/>
                  <a:gd name="T69" fmla="*/ 250 h 286"/>
                  <a:gd name="T70" fmla="*/ 134 w 192"/>
                  <a:gd name="T71" fmla="*/ 57 h 286"/>
                  <a:gd name="T72" fmla="*/ 155 w 192"/>
                  <a:gd name="T73" fmla="*/ 57 h 286"/>
                  <a:gd name="T74" fmla="*/ 155 w 192"/>
                  <a:gd name="T75" fmla="*/ 36 h 286"/>
                  <a:gd name="T76" fmla="*/ 134 w 192"/>
                  <a:gd name="T77" fmla="*/ 36 h 286"/>
                  <a:gd name="T78" fmla="*/ 134 w 192"/>
                  <a:gd name="T79" fmla="*/ 57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2" h="286">
                    <a:moveTo>
                      <a:pt x="192" y="286"/>
                    </a:moveTo>
                    <a:cubicBezTo>
                      <a:pt x="0" y="286"/>
                      <a:pt x="0" y="286"/>
                      <a:pt x="0" y="28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2" y="0"/>
                      <a:pt x="192" y="0"/>
                      <a:pt x="192" y="0"/>
                    </a:cubicBezTo>
                    <a:lnTo>
                      <a:pt x="192" y="286"/>
                    </a:lnTo>
                    <a:close/>
                    <a:moveTo>
                      <a:pt x="21" y="266"/>
                    </a:moveTo>
                    <a:cubicBezTo>
                      <a:pt x="172" y="266"/>
                      <a:pt x="172" y="266"/>
                      <a:pt x="172" y="266"/>
                    </a:cubicBezTo>
                    <a:cubicBezTo>
                      <a:pt x="172" y="20"/>
                      <a:pt x="172" y="20"/>
                      <a:pt x="172" y="20"/>
                    </a:cubicBezTo>
                    <a:cubicBezTo>
                      <a:pt x="21" y="20"/>
                      <a:pt x="21" y="20"/>
                      <a:pt x="21" y="20"/>
                    </a:cubicBezTo>
                    <a:lnTo>
                      <a:pt x="21" y="266"/>
                    </a:lnTo>
                    <a:close/>
                    <a:moveTo>
                      <a:pt x="58" y="229"/>
                    </a:moveTo>
                    <a:cubicBezTo>
                      <a:pt x="37" y="229"/>
                      <a:pt x="37" y="229"/>
                      <a:pt x="37" y="229"/>
                    </a:cubicBezTo>
                    <a:cubicBezTo>
                      <a:pt x="37" y="250"/>
                      <a:pt x="37" y="250"/>
                      <a:pt x="37" y="250"/>
                    </a:cubicBezTo>
                    <a:cubicBezTo>
                      <a:pt x="58" y="250"/>
                      <a:pt x="58" y="250"/>
                      <a:pt x="58" y="250"/>
                    </a:cubicBezTo>
                    <a:lnTo>
                      <a:pt x="58" y="229"/>
                    </a:lnTo>
                    <a:close/>
                    <a:moveTo>
                      <a:pt x="58" y="36"/>
                    </a:moveTo>
                    <a:cubicBezTo>
                      <a:pt x="37" y="36"/>
                      <a:pt x="37" y="36"/>
                      <a:pt x="37" y="36"/>
                    </a:cubicBezTo>
                    <a:cubicBezTo>
                      <a:pt x="37" y="57"/>
                      <a:pt x="37" y="57"/>
                      <a:pt x="37" y="57"/>
                    </a:cubicBezTo>
                    <a:cubicBezTo>
                      <a:pt x="58" y="57"/>
                      <a:pt x="58" y="57"/>
                      <a:pt x="58" y="57"/>
                    </a:cubicBezTo>
                    <a:lnTo>
                      <a:pt x="58" y="36"/>
                    </a:lnTo>
                    <a:close/>
                    <a:moveTo>
                      <a:pt x="96" y="199"/>
                    </a:moveTo>
                    <a:cubicBezTo>
                      <a:pt x="65" y="199"/>
                      <a:pt x="40" y="174"/>
                      <a:pt x="40" y="143"/>
                    </a:cubicBezTo>
                    <a:cubicBezTo>
                      <a:pt x="40" y="112"/>
                      <a:pt x="65" y="86"/>
                      <a:pt x="96" y="86"/>
                    </a:cubicBezTo>
                    <a:cubicBezTo>
                      <a:pt x="127" y="86"/>
                      <a:pt x="153" y="112"/>
                      <a:pt x="153" y="143"/>
                    </a:cubicBezTo>
                    <a:cubicBezTo>
                      <a:pt x="153" y="174"/>
                      <a:pt x="127" y="199"/>
                      <a:pt x="96" y="199"/>
                    </a:cubicBezTo>
                    <a:close/>
                    <a:moveTo>
                      <a:pt x="96" y="107"/>
                    </a:moveTo>
                    <a:cubicBezTo>
                      <a:pt x="76" y="107"/>
                      <a:pt x="60" y="123"/>
                      <a:pt x="60" y="143"/>
                    </a:cubicBezTo>
                    <a:cubicBezTo>
                      <a:pt x="60" y="163"/>
                      <a:pt x="76" y="179"/>
                      <a:pt x="96" y="179"/>
                    </a:cubicBezTo>
                    <a:cubicBezTo>
                      <a:pt x="116" y="179"/>
                      <a:pt x="132" y="163"/>
                      <a:pt x="132" y="143"/>
                    </a:cubicBezTo>
                    <a:cubicBezTo>
                      <a:pt x="132" y="123"/>
                      <a:pt x="116" y="107"/>
                      <a:pt x="96" y="107"/>
                    </a:cubicBezTo>
                    <a:close/>
                    <a:moveTo>
                      <a:pt x="134" y="250"/>
                    </a:moveTo>
                    <a:cubicBezTo>
                      <a:pt x="155" y="250"/>
                      <a:pt x="155" y="250"/>
                      <a:pt x="155" y="250"/>
                    </a:cubicBezTo>
                    <a:cubicBezTo>
                      <a:pt x="155" y="229"/>
                      <a:pt x="155" y="229"/>
                      <a:pt x="155" y="229"/>
                    </a:cubicBezTo>
                    <a:cubicBezTo>
                      <a:pt x="134" y="229"/>
                      <a:pt x="134" y="229"/>
                      <a:pt x="134" y="229"/>
                    </a:cubicBezTo>
                    <a:lnTo>
                      <a:pt x="134" y="250"/>
                    </a:lnTo>
                    <a:close/>
                    <a:moveTo>
                      <a:pt x="134" y="57"/>
                    </a:moveTo>
                    <a:cubicBezTo>
                      <a:pt x="155" y="57"/>
                      <a:pt x="155" y="57"/>
                      <a:pt x="155" y="57"/>
                    </a:cubicBezTo>
                    <a:cubicBezTo>
                      <a:pt x="155" y="36"/>
                      <a:pt x="155" y="36"/>
                      <a:pt x="155" y="36"/>
                    </a:cubicBezTo>
                    <a:cubicBezTo>
                      <a:pt x="134" y="36"/>
                      <a:pt x="134" y="36"/>
                      <a:pt x="134" y="36"/>
                    </a:cubicBezTo>
                    <a:lnTo>
                      <a:pt x="134" y="5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94" name="Group 593"/>
          <p:cNvGrpSpPr/>
          <p:nvPr/>
        </p:nvGrpSpPr>
        <p:grpSpPr>
          <a:xfrm>
            <a:off x="971874" y="4063633"/>
            <a:ext cx="494982" cy="494982"/>
            <a:chOff x="2464846" y="4162069"/>
            <a:chExt cx="555625" cy="555625"/>
          </a:xfrm>
        </p:grpSpPr>
        <p:sp>
          <p:nvSpPr>
            <p:cNvPr id="595" name="Rectangle 13"/>
            <p:cNvSpPr>
              <a:spLocks noChangeArrowheads="1"/>
            </p:cNvSpPr>
            <p:nvPr/>
          </p:nvSpPr>
          <p:spPr bwMode="auto">
            <a:xfrm>
              <a:off x="246484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: Shape 340"/>
            <p:cNvSpPr/>
            <p:nvPr/>
          </p:nvSpPr>
          <p:spPr>
            <a:xfrm>
              <a:off x="2556127" y="4336694"/>
              <a:ext cx="464344" cy="381000"/>
            </a:xfrm>
            <a:custGeom>
              <a:avLst/>
              <a:gdLst>
                <a:gd name="connsiteX0" fmla="*/ 0 w 464344"/>
                <a:gd name="connsiteY0" fmla="*/ 190500 h 381000"/>
                <a:gd name="connsiteX1" fmla="*/ 190500 w 464344"/>
                <a:gd name="connsiteY1" fmla="*/ 381000 h 381000"/>
                <a:gd name="connsiteX2" fmla="*/ 464344 w 464344"/>
                <a:gd name="connsiteY2" fmla="*/ 381000 h 381000"/>
                <a:gd name="connsiteX3" fmla="*/ 464344 w 464344"/>
                <a:gd name="connsiteY3" fmla="*/ 90487 h 381000"/>
                <a:gd name="connsiteX4" fmla="*/ 373857 w 464344"/>
                <a:gd name="connsiteY4" fmla="*/ 0 h 381000"/>
                <a:gd name="connsiteX5" fmla="*/ 364331 w 464344"/>
                <a:gd name="connsiteY5" fmla="*/ 183356 h 381000"/>
                <a:gd name="connsiteX6" fmla="*/ 0 w 464344"/>
                <a:gd name="connsiteY6" fmla="*/ 1905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4344" h="381000">
                  <a:moveTo>
                    <a:pt x="0" y="190500"/>
                  </a:moveTo>
                  <a:lnTo>
                    <a:pt x="190500" y="381000"/>
                  </a:lnTo>
                  <a:lnTo>
                    <a:pt x="464344" y="381000"/>
                  </a:lnTo>
                  <a:lnTo>
                    <a:pt x="464344" y="90487"/>
                  </a:lnTo>
                  <a:lnTo>
                    <a:pt x="373857" y="0"/>
                  </a:lnTo>
                  <a:lnTo>
                    <a:pt x="364331" y="183356"/>
                  </a:lnTo>
                  <a:lnTo>
                    <a:pt x="0" y="19050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7" name="Group 596"/>
            <p:cNvGrpSpPr/>
            <p:nvPr/>
          </p:nvGrpSpPr>
          <p:grpSpPr>
            <a:xfrm>
              <a:off x="2558482" y="4333557"/>
              <a:ext cx="368353" cy="212649"/>
              <a:chOff x="7931155" y="4340191"/>
              <a:chExt cx="368353" cy="212649"/>
            </a:xfrm>
          </p:grpSpPr>
          <p:sp>
            <p:nvSpPr>
              <p:cNvPr id="598" name="Freeform 7"/>
              <p:cNvSpPr>
                <a:spLocks noEditPoints="1"/>
              </p:cNvSpPr>
              <p:nvPr/>
            </p:nvSpPr>
            <p:spPr bwMode="auto">
              <a:xfrm>
                <a:off x="7971375" y="4384792"/>
                <a:ext cx="289904" cy="106325"/>
              </a:xfrm>
              <a:custGeom>
                <a:avLst/>
                <a:gdLst>
                  <a:gd name="T0" fmla="*/ 728 w 728"/>
                  <a:gd name="T1" fmla="*/ 267 h 267"/>
                  <a:gd name="T2" fmla="*/ 569 w 728"/>
                  <a:gd name="T3" fmla="*/ 267 h 267"/>
                  <a:gd name="T4" fmla="*/ 569 w 728"/>
                  <a:gd name="T5" fmla="*/ 0 h 267"/>
                  <a:gd name="T6" fmla="*/ 728 w 728"/>
                  <a:gd name="T7" fmla="*/ 0 h 267"/>
                  <a:gd name="T8" fmla="*/ 728 w 728"/>
                  <a:gd name="T9" fmla="*/ 267 h 267"/>
                  <a:gd name="T10" fmla="*/ 617 w 728"/>
                  <a:gd name="T11" fmla="*/ 224 h 267"/>
                  <a:gd name="T12" fmla="*/ 680 w 728"/>
                  <a:gd name="T13" fmla="*/ 224 h 267"/>
                  <a:gd name="T14" fmla="*/ 680 w 728"/>
                  <a:gd name="T15" fmla="*/ 43 h 267"/>
                  <a:gd name="T16" fmla="*/ 617 w 728"/>
                  <a:gd name="T17" fmla="*/ 43 h 267"/>
                  <a:gd name="T18" fmla="*/ 617 w 728"/>
                  <a:gd name="T19" fmla="*/ 224 h 267"/>
                  <a:gd name="T20" fmla="*/ 537 w 728"/>
                  <a:gd name="T21" fmla="*/ 267 h 267"/>
                  <a:gd name="T22" fmla="*/ 377 w 728"/>
                  <a:gd name="T23" fmla="*/ 267 h 267"/>
                  <a:gd name="T24" fmla="*/ 377 w 728"/>
                  <a:gd name="T25" fmla="*/ 0 h 267"/>
                  <a:gd name="T26" fmla="*/ 537 w 728"/>
                  <a:gd name="T27" fmla="*/ 0 h 267"/>
                  <a:gd name="T28" fmla="*/ 537 w 728"/>
                  <a:gd name="T29" fmla="*/ 267 h 267"/>
                  <a:gd name="T30" fmla="*/ 425 w 728"/>
                  <a:gd name="T31" fmla="*/ 224 h 267"/>
                  <a:gd name="T32" fmla="*/ 489 w 728"/>
                  <a:gd name="T33" fmla="*/ 224 h 267"/>
                  <a:gd name="T34" fmla="*/ 489 w 728"/>
                  <a:gd name="T35" fmla="*/ 43 h 267"/>
                  <a:gd name="T36" fmla="*/ 425 w 728"/>
                  <a:gd name="T37" fmla="*/ 43 h 267"/>
                  <a:gd name="T38" fmla="*/ 425 w 728"/>
                  <a:gd name="T39" fmla="*/ 224 h 267"/>
                  <a:gd name="T40" fmla="*/ 346 w 728"/>
                  <a:gd name="T41" fmla="*/ 267 h 267"/>
                  <a:gd name="T42" fmla="*/ 186 w 728"/>
                  <a:gd name="T43" fmla="*/ 267 h 267"/>
                  <a:gd name="T44" fmla="*/ 186 w 728"/>
                  <a:gd name="T45" fmla="*/ 0 h 267"/>
                  <a:gd name="T46" fmla="*/ 346 w 728"/>
                  <a:gd name="T47" fmla="*/ 0 h 267"/>
                  <a:gd name="T48" fmla="*/ 346 w 728"/>
                  <a:gd name="T49" fmla="*/ 267 h 267"/>
                  <a:gd name="T50" fmla="*/ 234 w 728"/>
                  <a:gd name="T51" fmla="*/ 224 h 267"/>
                  <a:gd name="T52" fmla="*/ 298 w 728"/>
                  <a:gd name="T53" fmla="*/ 224 h 267"/>
                  <a:gd name="T54" fmla="*/ 298 w 728"/>
                  <a:gd name="T55" fmla="*/ 43 h 267"/>
                  <a:gd name="T56" fmla="*/ 234 w 728"/>
                  <a:gd name="T57" fmla="*/ 43 h 267"/>
                  <a:gd name="T58" fmla="*/ 234 w 728"/>
                  <a:gd name="T59" fmla="*/ 224 h 267"/>
                  <a:gd name="T60" fmla="*/ 154 w 728"/>
                  <a:gd name="T61" fmla="*/ 267 h 267"/>
                  <a:gd name="T62" fmla="*/ 0 w 728"/>
                  <a:gd name="T63" fmla="*/ 267 h 267"/>
                  <a:gd name="T64" fmla="*/ 0 w 728"/>
                  <a:gd name="T65" fmla="*/ 0 h 267"/>
                  <a:gd name="T66" fmla="*/ 154 w 728"/>
                  <a:gd name="T67" fmla="*/ 0 h 267"/>
                  <a:gd name="T68" fmla="*/ 154 w 728"/>
                  <a:gd name="T69" fmla="*/ 267 h 267"/>
                  <a:gd name="T70" fmla="*/ 43 w 728"/>
                  <a:gd name="T71" fmla="*/ 224 h 267"/>
                  <a:gd name="T72" fmla="*/ 112 w 728"/>
                  <a:gd name="T73" fmla="*/ 224 h 267"/>
                  <a:gd name="T74" fmla="*/ 112 w 728"/>
                  <a:gd name="T75" fmla="*/ 43 h 267"/>
                  <a:gd name="T76" fmla="*/ 43 w 728"/>
                  <a:gd name="T77" fmla="*/ 43 h 267"/>
                  <a:gd name="T78" fmla="*/ 43 w 728"/>
                  <a:gd name="T79" fmla="*/ 224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28" h="267">
                    <a:moveTo>
                      <a:pt x="728" y="267"/>
                    </a:moveTo>
                    <a:lnTo>
                      <a:pt x="569" y="267"/>
                    </a:lnTo>
                    <a:lnTo>
                      <a:pt x="569" y="0"/>
                    </a:lnTo>
                    <a:lnTo>
                      <a:pt x="728" y="0"/>
                    </a:lnTo>
                    <a:lnTo>
                      <a:pt x="728" y="267"/>
                    </a:lnTo>
                    <a:close/>
                    <a:moveTo>
                      <a:pt x="617" y="224"/>
                    </a:moveTo>
                    <a:lnTo>
                      <a:pt x="680" y="224"/>
                    </a:lnTo>
                    <a:lnTo>
                      <a:pt x="680" y="43"/>
                    </a:lnTo>
                    <a:lnTo>
                      <a:pt x="617" y="43"/>
                    </a:lnTo>
                    <a:lnTo>
                      <a:pt x="617" y="224"/>
                    </a:lnTo>
                    <a:close/>
                    <a:moveTo>
                      <a:pt x="537" y="267"/>
                    </a:moveTo>
                    <a:lnTo>
                      <a:pt x="377" y="267"/>
                    </a:lnTo>
                    <a:lnTo>
                      <a:pt x="377" y="0"/>
                    </a:lnTo>
                    <a:lnTo>
                      <a:pt x="537" y="0"/>
                    </a:lnTo>
                    <a:lnTo>
                      <a:pt x="537" y="267"/>
                    </a:lnTo>
                    <a:close/>
                    <a:moveTo>
                      <a:pt x="425" y="224"/>
                    </a:moveTo>
                    <a:lnTo>
                      <a:pt x="489" y="224"/>
                    </a:lnTo>
                    <a:lnTo>
                      <a:pt x="489" y="43"/>
                    </a:lnTo>
                    <a:lnTo>
                      <a:pt x="425" y="43"/>
                    </a:lnTo>
                    <a:lnTo>
                      <a:pt x="425" y="224"/>
                    </a:lnTo>
                    <a:close/>
                    <a:moveTo>
                      <a:pt x="346" y="267"/>
                    </a:moveTo>
                    <a:lnTo>
                      <a:pt x="186" y="267"/>
                    </a:lnTo>
                    <a:lnTo>
                      <a:pt x="186" y="0"/>
                    </a:lnTo>
                    <a:lnTo>
                      <a:pt x="346" y="0"/>
                    </a:lnTo>
                    <a:lnTo>
                      <a:pt x="346" y="267"/>
                    </a:lnTo>
                    <a:close/>
                    <a:moveTo>
                      <a:pt x="234" y="224"/>
                    </a:moveTo>
                    <a:lnTo>
                      <a:pt x="298" y="224"/>
                    </a:lnTo>
                    <a:lnTo>
                      <a:pt x="298" y="43"/>
                    </a:lnTo>
                    <a:lnTo>
                      <a:pt x="234" y="43"/>
                    </a:lnTo>
                    <a:lnTo>
                      <a:pt x="234" y="224"/>
                    </a:lnTo>
                    <a:close/>
                    <a:moveTo>
                      <a:pt x="154" y="267"/>
                    </a:moveTo>
                    <a:lnTo>
                      <a:pt x="0" y="267"/>
                    </a:lnTo>
                    <a:lnTo>
                      <a:pt x="0" y="0"/>
                    </a:lnTo>
                    <a:lnTo>
                      <a:pt x="154" y="0"/>
                    </a:lnTo>
                    <a:lnTo>
                      <a:pt x="154" y="267"/>
                    </a:lnTo>
                    <a:close/>
                    <a:moveTo>
                      <a:pt x="43" y="224"/>
                    </a:moveTo>
                    <a:lnTo>
                      <a:pt x="112" y="224"/>
                    </a:lnTo>
                    <a:lnTo>
                      <a:pt x="112" y="43"/>
                    </a:lnTo>
                    <a:lnTo>
                      <a:pt x="43" y="43"/>
                    </a:lnTo>
                    <a:lnTo>
                      <a:pt x="43" y="2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8"/>
              <p:cNvSpPr>
                <a:spLocks noEditPoints="1"/>
              </p:cNvSpPr>
              <p:nvPr/>
            </p:nvSpPr>
            <p:spPr bwMode="auto">
              <a:xfrm>
                <a:off x="7931155" y="4340191"/>
                <a:ext cx="368353" cy="212649"/>
              </a:xfrm>
              <a:custGeom>
                <a:avLst/>
                <a:gdLst>
                  <a:gd name="T0" fmla="*/ 0 w 925"/>
                  <a:gd name="T1" fmla="*/ 0 h 534"/>
                  <a:gd name="T2" fmla="*/ 0 w 925"/>
                  <a:gd name="T3" fmla="*/ 491 h 534"/>
                  <a:gd name="T4" fmla="*/ 101 w 925"/>
                  <a:gd name="T5" fmla="*/ 491 h 534"/>
                  <a:gd name="T6" fmla="*/ 101 w 925"/>
                  <a:gd name="T7" fmla="*/ 534 h 534"/>
                  <a:gd name="T8" fmla="*/ 298 w 925"/>
                  <a:gd name="T9" fmla="*/ 534 h 534"/>
                  <a:gd name="T10" fmla="*/ 298 w 925"/>
                  <a:gd name="T11" fmla="*/ 491 h 534"/>
                  <a:gd name="T12" fmla="*/ 361 w 925"/>
                  <a:gd name="T13" fmla="*/ 491 h 534"/>
                  <a:gd name="T14" fmla="*/ 361 w 925"/>
                  <a:gd name="T15" fmla="*/ 534 h 534"/>
                  <a:gd name="T16" fmla="*/ 563 w 925"/>
                  <a:gd name="T17" fmla="*/ 534 h 534"/>
                  <a:gd name="T18" fmla="*/ 563 w 925"/>
                  <a:gd name="T19" fmla="*/ 491 h 534"/>
                  <a:gd name="T20" fmla="*/ 627 w 925"/>
                  <a:gd name="T21" fmla="*/ 491 h 534"/>
                  <a:gd name="T22" fmla="*/ 627 w 925"/>
                  <a:gd name="T23" fmla="*/ 534 h 534"/>
                  <a:gd name="T24" fmla="*/ 829 w 925"/>
                  <a:gd name="T25" fmla="*/ 534 h 534"/>
                  <a:gd name="T26" fmla="*/ 829 w 925"/>
                  <a:gd name="T27" fmla="*/ 491 h 534"/>
                  <a:gd name="T28" fmla="*/ 925 w 925"/>
                  <a:gd name="T29" fmla="*/ 491 h 534"/>
                  <a:gd name="T30" fmla="*/ 925 w 925"/>
                  <a:gd name="T31" fmla="*/ 0 h 534"/>
                  <a:gd name="T32" fmla="*/ 0 w 925"/>
                  <a:gd name="T33" fmla="*/ 0 h 534"/>
                  <a:gd name="T34" fmla="*/ 882 w 925"/>
                  <a:gd name="T35" fmla="*/ 449 h 534"/>
                  <a:gd name="T36" fmla="*/ 43 w 925"/>
                  <a:gd name="T37" fmla="*/ 449 h 534"/>
                  <a:gd name="T38" fmla="*/ 43 w 925"/>
                  <a:gd name="T39" fmla="*/ 48 h 534"/>
                  <a:gd name="T40" fmla="*/ 882 w 925"/>
                  <a:gd name="T41" fmla="*/ 48 h 534"/>
                  <a:gd name="T42" fmla="*/ 882 w 925"/>
                  <a:gd name="T43" fmla="*/ 449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25" h="534">
                    <a:moveTo>
                      <a:pt x="0" y="0"/>
                    </a:moveTo>
                    <a:lnTo>
                      <a:pt x="0" y="491"/>
                    </a:lnTo>
                    <a:lnTo>
                      <a:pt x="101" y="491"/>
                    </a:lnTo>
                    <a:lnTo>
                      <a:pt x="101" y="534"/>
                    </a:lnTo>
                    <a:lnTo>
                      <a:pt x="298" y="534"/>
                    </a:lnTo>
                    <a:lnTo>
                      <a:pt x="298" y="491"/>
                    </a:lnTo>
                    <a:lnTo>
                      <a:pt x="361" y="491"/>
                    </a:lnTo>
                    <a:lnTo>
                      <a:pt x="361" y="534"/>
                    </a:lnTo>
                    <a:lnTo>
                      <a:pt x="563" y="534"/>
                    </a:lnTo>
                    <a:lnTo>
                      <a:pt x="563" y="491"/>
                    </a:lnTo>
                    <a:lnTo>
                      <a:pt x="627" y="491"/>
                    </a:lnTo>
                    <a:lnTo>
                      <a:pt x="627" y="534"/>
                    </a:lnTo>
                    <a:lnTo>
                      <a:pt x="829" y="534"/>
                    </a:lnTo>
                    <a:lnTo>
                      <a:pt x="829" y="491"/>
                    </a:lnTo>
                    <a:lnTo>
                      <a:pt x="925" y="491"/>
                    </a:lnTo>
                    <a:lnTo>
                      <a:pt x="925" y="0"/>
                    </a:lnTo>
                    <a:lnTo>
                      <a:pt x="0" y="0"/>
                    </a:lnTo>
                    <a:close/>
                    <a:moveTo>
                      <a:pt x="882" y="449"/>
                    </a:moveTo>
                    <a:lnTo>
                      <a:pt x="43" y="449"/>
                    </a:lnTo>
                    <a:lnTo>
                      <a:pt x="43" y="48"/>
                    </a:lnTo>
                    <a:lnTo>
                      <a:pt x="882" y="48"/>
                    </a:lnTo>
                    <a:lnTo>
                      <a:pt x="882" y="44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00" name="Group 4"/>
          <p:cNvGrpSpPr>
            <a:grpSpLocks noChangeAspect="1"/>
          </p:cNvGrpSpPr>
          <p:nvPr/>
        </p:nvGrpSpPr>
        <p:grpSpPr bwMode="auto">
          <a:xfrm>
            <a:off x="5953119" y="1707831"/>
            <a:ext cx="237180" cy="306405"/>
            <a:chOff x="1626" y="0"/>
            <a:chExt cx="2508" cy="3240"/>
          </a:xfrm>
        </p:grpSpPr>
        <p:sp>
          <p:nvSpPr>
            <p:cNvPr id="601" name="Freeform 5"/>
            <p:cNvSpPr>
              <a:spLocks/>
            </p:cNvSpPr>
            <p:nvPr/>
          </p:nvSpPr>
          <p:spPr bwMode="auto">
            <a:xfrm>
              <a:off x="2877" y="72"/>
              <a:ext cx="1190" cy="3054"/>
            </a:xfrm>
            <a:custGeom>
              <a:avLst/>
              <a:gdLst>
                <a:gd name="T0" fmla="*/ 0 w 231"/>
                <a:gd name="T1" fmla="*/ 0 h 592"/>
                <a:gd name="T2" fmla="*/ 0 w 231"/>
                <a:gd name="T3" fmla="*/ 50 h 592"/>
                <a:gd name="T4" fmla="*/ 0 w 231"/>
                <a:gd name="T5" fmla="*/ 50 h 592"/>
                <a:gd name="T6" fmla="*/ 183 w 231"/>
                <a:gd name="T7" fmla="*/ 91 h 592"/>
                <a:gd name="T8" fmla="*/ 0 w 231"/>
                <a:gd name="T9" fmla="*/ 131 h 592"/>
                <a:gd name="T10" fmla="*/ 0 w 231"/>
                <a:gd name="T11" fmla="*/ 131 h 592"/>
                <a:gd name="T12" fmla="*/ 0 w 231"/>
                <a:gd name="T13" fmla="*/ 587 h 592"/>
                <a:gd name="T14" fmla="*/ 99 w 231"/>
                <a:gd name="T15" fmla="*/ 592 h 592"/>
                <a:gd name="T16" fmla="*/ 229 w 231"/>
                <a:gd name="T17" fmla="*/ 537 h 592"/>
                <a:gd name="T18" fmla="*/ 231 w 231"/>
                <a:gd name="T19" fmla="*/ 54 h 592"/>
                <a:gd name="T20" fmla="*/ 170 w 231"/>
                <a:gd name="T21" fmla="*/ 32 h 592"/>
                <a:gd name="T22" fmla="*/ 0 w 231"/>
                <a:gd name="T2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1" h="592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01" y="50"/>
                    <a:pt x="183" y="68"/>
                    <a:pt x="183" y="91"/>
                  </a:cubicBezTo>
                  <a:cubicBezTo>
                    <a:pt x="183" y="113"/>
                    <a:pt x="101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99" y="592"/>
                    <a:pt x="99" y="592"/>
                    <a:pt x="99" y="592"/>
                  </a:cubicBezTo>
                  <a:cubicBezTo>
                    <a:pt x="229" y="537"/>
                    <a:pt x="229" y="537"/>
                    <a:pt x="229" y="537"/>
                  </a:cubicBezTo>
                  <a:cubicBezTo>
                    <a:pt x="231" y="54"/>
                    <a:pt x="231" y="54"/>
                    <a:pt x="231" y="54"/>
                  </a:cubicBezTo>
                  <a:cubicBezTo>
                    <a:pt x="170" y="32"/>
                    <a:pt x="170" y="32"/>
                    <a:pt x="170" y="3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6"/>
            <p:cNvSpPr>
              <a:spLocks/>
            </p:cNvSpPr>
            <p:nvPr/>
          </p:nvSpPr>
          <p:spPr bwMode="auto">
            <a:xfrm>
              <a:off x="1698" y="72"/>
              <a:ext cx="1179" cy="3044"/>
            </a:xfrm>
            <a:custGeom>
              <a:avLst/>
              <a:gdLst>
                <a:gd name="T0" fmla="*/ 229 w 229"/>
                <a:gd name="T1" fmla="*/ 0 h 590"/>
                <a:gd name="T2" fmla="*/ 229 w 229"/>
                <a:gd name="T3" fmla="*/ 50 h 590"/>
                <a:gd name="T4" fmla="*/ 229 w 229"/>
                <a:gd name="T5" fmla="*/ 50 h 590"/>
                <a:gd name="T6" fmla="*/ 47 w 229"/>
                <a:gd name="T7" fmla="*/ 91 h 590"/>
                <a:gd name="T8" fmla="*/ 229 w 229"/>
                <a:gd name="T9" fmla="*/ 131 h 590"/>
                <a:gd name="T10" fmla="*/ 229 w 229"/>
                <a:gd name="T11" fmla="*/ 131 h 590"/>
                <a:gd name="T12" fmla="*/ 229 w 229"/>
                <a:gd name="T13" fmla="*/ 587 h 590"/>
                <a:gd name="T14" fmla="*/ 130 w 229"/>
                <a:gd name="T15" fmla="*/ 590 h 590"/>
                <a:gd name="T16" fmla="*/ 0 w 229"/>
                <a:gd name="T17" fmla="*/ 537 h 590"/>
                <a:gd name="T18" fmla="*/ 0 w 229"/>
                <a:gd name="T19" fmla="*/ 60 h 590"/>
                <a:gd name="T20" fmla="*/ 59 w 229"/>
                <a:gd name="T21" fmla="*/ 32 h 590"/>
                <a:gd name="T22" fmla="*/ 229 w 229"/>
                <a:gd name="T23" fmla="*/ 0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590">
                  <a:moveTo>
                    <a:pt x="229" y="0"/>
                  </a:move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128" y="50"/>
                    <a:pt x="47" y="68"/>
                    <a:pt x="47" y="91"/>
                  </a:cubicBezTo>
                  <a:cubicBezTo>
                    <a:pt x="47" y="113"/>
                    <a:pt x="128" y="131"/>
                    <a:pt x="229" y="131"/>
                  </a:cubicBezTo>
                  <a:cubicBezTo>
                    <a:pt x="229" y="131"/>
                    <a:pt x="229" y="131"/>
                    <a:pt x="229" y="131"/>
                  </a:cubicBezTo>
                  <a:cubicBezTo>
                    <a:pt x="229" y="587"/>
                    <a:pt x="229" y="587"/>
                    <a:pt x="229" y="587"/>
                  </a:cubicBezTo>
                  <a:cubicBezTo>
                    <a:pt x="130" y="590"/>
                    <a:pt x="130" y="590"/>
                    <a:pt x="130" y="590"/>
                  </a:cubicBezTo>
                  <a:cubicBezTo>
                    <a:pt x="0" y="537"/>
                    <a:pt x="0" y="537"/>
                    <a:pt x="0" y="53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59" y="32"/>
                    <a:pt x="59" y="32"/>
                    <a:pt x="59" y="32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Oval 602"/>
            <p:cNvSpPr>
              <a:spLocks noChangeArrowheads="1"/>
            </p:cNvSpPr>
            <p:nvPr/>
          </p:nvSpPr>
          <p:spPr bwMode="auto">
            <a:xfrm>
              <a:off x="1940" y="330"/>
              <a:ext cx="1880" cy="4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8"/>
            <p:cNvSpPr>
              <a:spLocks noEditPoints="1"/>
            </p:cNvSpPr>
            <p:nvPr/>
          </p:nvSpPr>
          <p:spPr bwMode="auto">
            <a:xfrm>
              <a:off x="1878" y="268"/>
              <a:ext cx="2004" cy="542"/>
            </a:xfrm>
            <a:custGeom>
              <a:avLst/>
              <a:gdLst>
                <a:gd name="T0" fmla="*/ 194 w 389"/>
                <a:gd name="T1" fmla="*/ 105 h 105"/>
                <a:gd name="T2" fmla="*/ 63 w 389"/>
                <a:gd name="T3" fmla="*/ 93 h 105"/>
                <a:gd name="T4" fmla="*/ 0 w 389"/>
                <a:gd name="T5" fmla="*/ 53 h 105"/>
                <a:gd name="T6" fmla="*/ 63 w 389"/>
                <a:gd name="T7" fmla="*/ 12 h 105"/>
                <a:gd name="T8" fmla="*/ 194 w 389"/>
                <a:gd name="T9" fmla="*/ 0 h 105"/>
                <a:gd name="T10" fmla="*/ 326 w 389"/>
                <a:gd name="T11" fmla="*/ 12 h 105"/>
                <a:gd name="T12" fmla="*/ 389 w 389"/>
                <a:gd name="T13" fmla="*/ 53 h 105"/>
                <a:gd name="T14" fmla="*/ 326 w 389"/>
                <a:gd name="T15" fmla="*/ 93 h 105"/>
                <a:gd name="T16" fmla="*/ 194 w 389"/>
                <a:gd name="T17" fmla="*/ 105 h 105"/>
                <a:gd name="T18" fmla="*/ 24 w 389"/>
                <a:gd name="T19" fmla="*/ 53 h 105"/>
                <a:gd name="T20" fmla="*/ 74 w 389"/>
                <a:gd name="T21" fmla="*/ 71 h 105"/>
                <a:gd name="T22" fmla="*/ 194 w 389"/>
                <a:gd name="T23" fmla="*/ 81 h 105"/>
                <a:gd name="T24" fmla="*/ 314 w 389"/>
                <a:gd name="T25" fmla="*/ 71 h 105"/>
                <a:gd name="T26" fmla="*/ 364 w 389"/>
                <a:gd name="T27" fmla="*/ 53 h 105"/>
                <a:gd name="T28" fmla="*/ 314 w 389"/>
                <a:gd name="T29" fmla="*/ 34 h 105"/>
                <a:gd name="T30" fmla="*/ 194 w 389"/>
                <a:gd name="T31" fmla="*/ 24 h 105"/>
                <a:gd name="T32" fmla="*/ 74 w 389"/>
                <a:gd name="T33" fmla="*/ 34 h 105"/>
                <a:gd name="T34" fmla="*/ 24 w 389"/>
                <a:gd name="T35" fmla="*/ 5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9" h="105">
                  <a:moveTo>
                    <a:pt x="194" y="105"/>
                  </a:moveTo>
                  <a:cubicBezTo>
                    <a:pt x="145" y="105"/>
                    <a:pt x="98" y="101"/>
                    <a:pt x="63" y="93"/>
                  </a:cubicBezTo>
                  <a:cubicBezTo>
                    <a:pt x="20" y="84"/>
                    <a:pt x="0" y="70"/>
                    <a:pt x="0" y="53"/>
                  </a:cubicBezTo>
                  <a:cubicBezTo>
                    <a:pt x="0" y="35"/>
                    <a:pt x="20" y="22"/>
                    <a:pt x="63" y="12"/>
                  </a:cubicBezTo>
                  <a:cubicBezTo>
                    <a:pt x="98" y="4"/>
                    <a:pt x="145" y="0"/>
                    <a:pt x="194" y="0"/>
                  </a:cubicBezTo>
                  <a:cubicBezTo>
                    <a:pt x="244" y="0"/>
                    <a:pt x="291" y="4"/>
                    <a:pt x="326" y="12"/>
                  </a:cubicBezTo>
                  <a:cubicBezTo>
                    <a:pt x="368" y="22"/>
                    <a:pt x="389" y="35"/>
                    <a:pt x="389" y="53"/>
                  </a:cubicBezTo>
                  <a:cubicBezTo>
                    <a:pt x="389" y="70"/>
                    <a:pt x="368" y="84"/>
                    <a:pt x="326" y="93"/>
                  </a:cubicBezTo>
                  <a:cubicBezTo>
                    <a:pt x="291" y="101"/>
                    <a:pt x="244" y="105"/>
                    <a:pt x="194" y="105"/>
                  </a:cubicBezTo>
                  <a:close/>
                  <a:moveTo>
                    <a:pt x="24" y="53"/>
                  </a:moveTo>
                  <a:cubicBezTo>
                    <a:pt x="27" y="56"/>
                    <a:pt x="40" y="64"/>
                    <a:pt x="74" y="71"/>
                  </a:cubicBezTo>
                  <a:cubicBezTo>
                    <a:pt x="107" y="77"/>
                    <a:pt x="150" y="81"/>
                    <a:pt x="194" y="81"/>
                  </a:cubicBezTo>
                  <a:cubicBezTo>
                    <a:pt x="239" y="81"/>
                    <a:pt x="281" y="77"/>
                    <a:pt x="314" y="71"/>
                  </a:cubicBezTo>
                  <a:cubicBezTo>
                    <a:pt x="348" y="64"/>
                    <a:pt x="361" y="56"/>
                    <a:pt x="364" y="53"/>
                  </a:cubicBezTo>
                  <a:cubicBezTo>
                    <a:pt x="361" y="49"/>
                    <a:pt x="348" y="41"/>
                    <a:pt x="314" y="34"/>
                  </a:cubicBezTo>
                  <a:cubicBezTo>
                    <a:pt x="281" y="28"/>
                    <a:pt x="239" y="24"/>
                    <a:pt x="194" y="24"/>
                  </a:cubicBezTo>
                  <a:cubicBezTo>
                    <a:pt x="150" y="24"/>
                    <a:pt x="107" y="28"/>
                    <a:pt x="74" y="34"/>
                  </a:cubicBezTo>
                  <a:cubicBezTo>
                    <a:pt x="40" y="41"/>
                    <a:pt x="27" y="49"/>
                    <a:pt x="24" y="5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9"/>
            <p:cNvSpPr>
              <a:spLocks noEditPoints="1"/>
            </p:cNvSpPr>
            <p:nvPr/>
          </p:nvSpPr>
          <p:spPr bwMode="auto">
            <a:xfrm>
              <a:off x="1626" y="0"/>
              <a:ext cx="2508" cy="3240"/>
            </a:xfrm>
            <a:custGeom>
              <a:avLst/>
              <a:gdLst>
                <a:gd name="T0" fmla="*/ 248 w 487"/>
                <a:gd name="T1" fmla="*/ 628 h 628"/>
                <a:gd name="T2" fmla="*/ 246 w 487"/>
                <a:gd name="T3" fmla="*/ 628 h 628"/>
                <a:gd name="T4" fmla="*/ 6 w 487"/>
                <a:gd name="T5" fmla="*/ 563 h 628"/>
                <a:gd name="T6" fmla="*/ 0 w 487"/>
                <a:gd name="T7" fmla="*/ 559 h 628"/>
                <a:gd name="T8" fmla="*/ 0 w 487"/>
                <a:gd name="T9" fmla="*/ 65 h 628"/>
                <a:gd name="T10" fmla="*/ 5 w 487"/>
                <a:gd name="T11" fmla="*/ 61 h 628"/>
                <a:gd name="T12" fmla="*/ 243 w 487"/>
                <a:gd name="T13" fmla="*/ 0 h 628"/>
                <a:gd name="T14" fmla="*/ 480 w 487"/>
                <a:gd name="T15" fmla="*/ 55 h 628"/>
                <a:gd name="T16" fmla="*/ 487 w 487"/>
                <a:gd name="T17" fmla="*/ 60 h 628"/>
                <a:gd name="T18" fmla="*/ 487 w 487"/>
                <a:gd name="T19" fmla="*/ 559 h 628"/>
                <a:gd name="T20" fmla="*/ 480 w 487"/>
                <a:gd name="T21" fmla="*/ 563 h 628"/>
                <a:gd name="T22" fmla="*/ 248 w 487"/>
                <a:gd name="T23" fmla="*/ 628 h 628"/>
                <a:gd name="T24" fmla="*/ 29 w 487"/>
                <a:gd name="T25" fmla="*/ 543 h 628"/>
                <a:gd name="T26" fmla="*/ 246 w 487"/>
                <a:gd name="T27" fmla="*/ 599 h 628"/>
                <a:gd name="T28" fmla="*/ 248 w 487"/>
                <a:gd name="T29" fmla="*/ 599 h 628"/>
                <a:gd name="T30" fmla="*/ 458 w 487"/>
                <a:gd name="T31" fmla="*/ 543 h 628"/>
                <a:gd name="T32" fmla="*/ 458 w 487"/>
                <a:gd name="T33" fmla="*/ 75 h 628"/>
                <a:gd name="T34" fmla="*/ 360 w 487"/>
                <a:gd name="T35" fmla="*/ 40 h 628"/>
                <a:gd name="T36" fmla="*/ 243 w 487"/>
                <a:gd name="T37" fmla="*/ 29 h 628"/>
                <a:gd name="T38" fmla="*/ 29 w 487"/>
                <a:gd name="T39" fmla="*/ 79 h 628"/>
                <a:gd name="T40" fmla="*/ 29 w 487"/>
                <a:gd name="T41" fmla="*/ 543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7" h="628">
                  <a:moveTo>
                    <a:pt x="248" y="628"/>
                  </a:moveTo>
                  <a:cubicBezTo>
                    <a:pt x="247" y="628"/>
                    <a:pt x="247" y="628"/>
                    <a:pt x="246" y="628"/>
                  </a:cubicBezTo>
                  <a:cubicBezTo>
                    <a:pt x="159" y="627"/>
                    <a:pt x="74" y="605"/>
                    <a:pt x="6" y="563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73" y="6"/>
                    <a:pt x="173" y="0"/>
                    <a:pt x="243" y="0"/>
                  </a:cubicBezTo>
                  <a:cubicBezTo>
                    <a:pt x="290" y="0"/>
                    <a:pt x="407" y="5"/>
                    <a:pt x="480" y="55"/>
                  </a:cubicBezTo>
                  <a:cubicBezTo>
                    <a:pt x="487" y="60"/>
                    <a:pt x="487" y="60"/>
                    <a:pt x="487" y="60"/>
                  </a:cubicBezTo>
                  <a:cubicBezTo>
                    <a:pt x="487" y="559"/>
                    <a:pt x="487" y="559"/>
                    <a:pt x="487" y="559"/>
                  </a:cubicBezTo>
                  <a:cubicBezTo>
                    <a:pt x="480" y="563"/>
                    <a:pt x="480" y="563"/>
                    <a:pt x="480" y="563"/>
                  </a:cubicBezTo>
                  <a:cubicBezTo>
                    <a:pt x="418" y="605"/>
                    <a:pt x="336" y="628"/>
                    <a:pt x="248" y="628"/>
                  </a:cubicBezTo>
                  <a:close/>
                  <a:moveTo>
                    <a:pt x="29" y="543"/>
                  </a:moveTo>
                  <a:cubicBezTo>
                    <a:pt x="90" y="579"/>
                    <a:pt x="167" y="598"/>
                    <a:pt x="246" y="599"/>
                  </a:cubicBezTo>
                  <a:cubicBezTo>
                    <a:pt x="247" y="599"/>
                    <a:pt x="247" y="599"/>
                    <a:pt x="248" y="599"/>
                  </a:cubicBezTo>
                  <a:cubicBezTo>
                    <a:pt x="327" y="599"/>
                    <a:pt x="401" y="579"/>
                    <a:pt x="458" y="543"/>
                  </a:cubicBezTo>
                  <a:cubicBezTo>
                    <a:pt x="458" y="75"/>
                    <a:pt x="458" y="75"/>
                    <a:pt x="458" y="75"/>
                  </a:cubicBezTo>
                  <a:cubicBezTo>
                    <a:pt x="433" y="60"/>
                    <a:pt x="400" y="48"/>
                    <a:pt x="360" y="40"/>
                  </a:cubicBezTo>
                  <a:cubicBezTo>
                    <a:pt x="314" y="31"/>
                    <a:pt x="271" y="29"/>
                    <a:pt x="243" y="29"/>
                  </a:cubicBezTo>
                  <a:cubicBezTo>
                    <a:pt x="180" y="29"/>
                    <a:pt x="89" y="34"/>
                    <a:pt x="29" y="79"/>
                  </a:cubicBezTo>
                  <a:lnTo>
                    <a:pt x="29" y="5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6" name="Group 4"/>
          <p:cNvGrpSpPr>
            <a:grpSpLocks noChangeAspect="1"/>
          </p:cNvGrpSpPr>
          <p:nvPr/>
        </p:nvGrpSpPr>
        <p:grpSpPr bwMode="auto">
          <a:xfrm>
            <a:off x="5953119" y="2311411"/>
            <a:ext cx="237180" cy="306405"/>
            <a:chOff x="1626" y="0"/>
            <a:chExt cx="2508" cy="3240"/>
          </a:xfrm>
        </p:grpSpPr>
        <p:sp>
          <p:nvSpPr>
            <p:cNvPr id="607" name="Freeform 5"/>
            <p:cNvSpPr>
              <a:spLocks/>
            </p:cNvSpPr>
            <p:nvPr/>
          </p:nvSpPr>
          <p:spPr bwMode="auto">
            <a:xfrm>
              <a:off x="2877" y="72"/>
              <a:ext cx="1190" cy="3054"/>
            </a:xfrm>
            <a:custGeom>
              <a:avLst/>
              <a:gdLst>
                <a:gd name="T0" fmla="*/ 0 w 231"/>
                <a:gd name="T1" fmla="*/ 0 h 592"/>
                <a:gd name="T2" fmla="*/ 0 w 231"/>
                <a:gd name="T3" fmla="*/ 50 h 592"/>
                <a:gd name="T4" fmla="*/ 0 w 231"/>
                <a:gd name="T5" fmla="*/ 50 h 592"/>
                <a:gd name="T6" fmla="*/ 183 w 231"/>
                <a:gd name="T7" fmla="*/ 91 h 592"/>
                <a:gd name="T8" fmla="*/ 0 w 231"/>
                <a:gd name="T9" fmla="*/ 131 h 592"/>
                <a:gd name="T10" fmla="*/ 0 w 231"/>
                <a:gd name="T11" fmla="*/ 131 h 592"/>
                <a:gd name="T12" fmla="*/ 0 w 231"/>
                <a:gd name="T13" fmla="*/ 587 h 592"/>
                <a:gd name="T14" fmla="*/ 99 w 231"/>
                <a:gd name="T15" fmla="*/ 592 h 592"/>
                <a:gd name="T16" fmla="*/ 229 w 231"/>
                <a:gd name="T17" fmla="*/ 537 h 592"/>
                <a:gd name="T18" fmla="*/ 231 w 231"/>
                <a:gd name="T19" fmla="*/ 54 h 592"/>
                <a:gd name="T20" fmla="*/ 170 w 231"/>
                <a:gd name="T21" fmla="*/ 32 h 592"/>
                <a:gd name="T22" fmla="*/ 0 w 231"/>
                <a:gd name="T2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1" h="592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01" y="50"/>
                    <a:pt x="183" y="68"/>
                    <a:pt x="183" y="91"/>
                  </a:cubicBezTo>
                  <a:cubicBezTo>
                    <a:pt x="183" y="113"/>
                    <a:pt x="101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99" y="592"/>
                    <a:pt x="99" y="592"/>
                    <a:pt x="99" y="592"/>
                  </a:cubicBezTo>
                  <a:cubicBezTo>
                    <a:pt x="229" y="537"/>
                    <a:pt x="229" y="537"/>
                    <a:pt x="229" y="537"/>
                  </a:cubicBezTo>
                  <a:cubicBezTo>
                    <a:pt x="231" y="54"/>
                    <a:pt x="231" y="54"/>
                    <a:pt x="231" y="54"/>
                  </a:cubicBezTo>
                  <a:cubicBezTo>
                    <a:pt x="170" y="32"/>
                    <a:pt x="170" y="32"/>
                    <a:pt x="170" y="3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6"/>
            <p:cNvSpPr>
              <a:spLocks/>
            </p:cNvSpPr>
            <p:nvPr/>
          </p:nvSpPr>
          <p:spPr bwMode="auto">
            <a:xfrm>
              <a:off x="1698" y="72"/>
              <a:ext cx="1179" cy="3044"/>
            </a:xfrm>
            <a:custGeom>
              <a:avLst/>
              <a:gdLst>
                <a:gd name="T0" fmla="*/ 229 w 229"/>
                <a:gd name="T1" fmla="*/ 0 h 590"/>
                <a:gd name="T2" fmla="*/ 229 w 229"/>
                <a:gd name="T3" fmla="*/ 50 h 590"/>
                <a:gd name="T4" fmla="*/ 229 w 229"/>
                <a:gd name="T5" fmla="*/ 50 h 590"/>
                <a:gd name="T6" fmla="*/ 47 w 229"/>
                <a:gd name="T7" fmla="*/ 91 h 590"/>
                <a:gd name="T8" fmla="*/ 229 w 229"/>
                <a:gd name="T9" fmla="*/ 131 h 590"/>
                <a:gd name="T10" fmla="*/ 229 w 229"/>
                <a:gd name="T11" fmla="*/ 131 h 590"/>
                <a:gd name="T12" fmla="*/ 229 w 229"/>
                <a:gd name="T13" fmla="*/ 587 h 590"/>
                <a:gd name="T14" fmla="*/ 130 w 229"/>
                <a:gd name="T15" fmla="*/ 590 h 590"/>
                <a:gd name="T16" fmla="*/ 0 w 229"/>
                <a:gd name="T17" fmla="*/ 537 h 590"/>
                <a:gd name="T18" fmla="*/ 0 w 229"/>
                <a:gd name="T19" fmla="*/ 60 h 590"/>
                <a:gd name="T20" fmla="*/ 59 w 229"/>
                <a:gd name="T21" fmla="*/ 32 h 590"/>
                <a:gd name="T22" fmla="*/ 229 w 229"/>
                <a:gd name="T23" fmla="*/ 0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590">
                  <a:moveTo>
                    <a:pt x="229" y="0"/>
                  </a:move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128" y="50"/>
                    <a:pt x="47" y="68"/>
                    <a:pt x="47" y="91"/>
                  </a:cubicBezTo>
                  <a:cubicBezTo>
                    <a:pt x="47" y="113"/>
                    <a:pt x="128" y="131"/>
                    <a:pt x="229" y="131"/>
                  </a:cubicBezTo>
                  <a:cubicBezTo>
                    <a:pt x="229" y="131"/>
                    <a:pt x="229" y="131"/>
                    <a:pt x="229" y="131"/>
                  </a:cubicBezTo>
                  <a:cubicBezTo>
                    <a:pt x="229" y="587"/>
                    <a:pt x="229" y="587"/>
                    <a:pt x="229" y="587"/>
                  </a:cubicBezTo>
                  <a:cubicBezTo>
                    <a:pt x="130" y="590"/>
                    <a:pt x="130" y="590"/>
                    <a:pt x="130" y="590"/>
                  </a:cubicBezTo>
                  <a:cubicBezTo>
                    <a:pt x="0" y="537"/>
                    <a:pt x="0" y="537"/>
                    <a:pt x="0" y="53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59" y="32"/>
                    <a:pt x="59" y="32"/>
                    <a:pt x="59" y="32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Oval 608"/>
            <p:cNvSpPr>
              <a:spLocks noChangeArrowheads="1"/>
            </p:cNvSpPr>
            <p:nvPr/>
          </p:nvSpPr>
          <p:spPr bwMode="auto">
            <a:xfrm>
              <a:off x="1940" y="330"/>
              <a:ext cx="1880" cy="4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8"/>
            <p:cNvSpPr>
              <a:spLocks noEditPoints="1"/>
            </p:cNvSpPr>
            <p:nvPr/>
          </p:nvSpPr>
          <p:spPr bwMode="auto">
            <a:xfrm>
              <a:off x="1878" y="268"/>
              <a:ext cx="2004" cy="542"/>
            </a:xfrm>
            <a:custGeom>
              <a:avLst/>
              <a:gdLst>
                <a:gd name="T0" fmla="*/ 194 w 389"/>
                <a:gd name="T1" fmla="*/ 105 h 105"/>
                <a:gd name="T2" fmla="*/ 63 w 389"/>
                <a:gd name="T3" fmla="*/ 93 h 105"/>
                <a:gd name="T4" fmla="*/ 0 w 389"/>
                <a:gd name="T5" fmla="*/ 53 h 105"/>
                <a:gd name="T6" fmla="*/ 63 w 389"/>
                <a:gd name="T7" fmla="*/ 12 h 105"/>
                <a:gd name="T8" fmla="*/ 194 w 389"/>
                <a:gd name="T9" fmla="*/ 0 h 105"/>
                <a:gd name="T10" fmla="*/ 326 w 389"/>
                <a:gd name="T11" fmla="*/ 12 h 105"/>
                <a:gd name="T12" fmla="*/ 389 w 389"/>
                <a:gd name="T13" fmla="*/ 53 h 105"/>
                <a:gd name="T14" fmla="*/ 326 w 389"/>
                <a:gd name="T15" fmla="*/ 93 h 105"/>
                <a:gd name="T16" fmla="*/ 194 w 389"/>
                <a:gd name="T17" fmla="*/ 105 h 105"/>
                <a:gd name="T18" fmla="*/ 24 w 389"/>
                <a:gd name="T19" fmla="*/ 53 h 105"/>
                <a:gd name="T20" fmla="*/ 74 w 389"/>
                <a:gd name="T21" fmla="*/ 71 h 105"/>
                <a:gd name="T22" fmla="*/ 194 w 389"/>
                <a:gd name="T23" fmla="*/ 81 h 105"/>
                <a:gd name="T24" fmla="*/ 314 w 389"/>
                <a:gd name="T25" fmla="*/ 71 h 105"/>
                <a:gd name="T26" fmla="*/ 364 w 389"/>
                <a:gd name="T27" fmla="*/ 53 h 105"/>
                <a:gd name="T28" fmla="*/ 314 w 389"/>
                <a:gd name="T29" fmla="*/ 34 h 105"/>
                <a:gd name="T30" fmla="*/ 194 w 389"/>
                <a:gd name="T31" fmla="*/ 24 h 105"/>
                <a:gd name="T32" fmla="*/ 74 w 389"/>
                <a:gd name="T33" fmla="*/ 34 h 105"/>
                <a:gd name="T34" fmla="*/ 24 w 389"/>
                <a:gd name="T35" fmla="*/ 5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9" h="105">
                  <a:moveTo>
                    <a:pt x="194" y="105"/>
                  </a:moveTo>
                  <a:cubicBezTo>
                    <a:pt x="145" y="105"/>
                    <a:pt x="98" y="101"/>
                    <a:pt x="63" y="93"/>
                  </a:cubicBezTo>
                  <a:cubicBezTo>
                    <a:pt x="20" y="84"/>
                    <a:pt x="0" y="70"/>
                    <a:pt x="0" y="53"/>
                  </a:cubicBezTo>
                  <a:cubicBezTo>
                    <a:pt x="0" y="35"/>
                    <a:pt x="20" y="22"/>
                    <a:pt x="63" y="12"/>
                  </a:cubicBezTo>
                  <a:cubicBezTo>
                    <a:pt x="98" y="4"/>
                    <a:pt x="145" y="0"/>
                    <a:pt x="194" y="0"/>
                  </a:cubicBezTo>
                  <a:cubicBezTo>
                    <a:pt x="244" y="0"/>
                    <a:pt x="291" y="4"/>
                    <a:pt x="326" y="12"/>
                  </a:cubicBezTo>
                  <a:cubicBezTo>
                    <a:pt x="368" y="22"/>
                    <a:pt x="389" y="35"/>
                    <a:pt x="389" y="53"/>
                  </a:cubicBezTo>
                  <a:cubicBezTo>
                    <a:pt x="389" y="70"/>
                    <a:pt x="368" y="84"/>
                    <a:pt x="326" y="93"/>
                  </a:cubicBezTo>
                  <a:cubicBezTo>
                    <a:pt x="291" y="101"/>
                    <a:pt x="244" y="105"/>
                    <a:pt x="194" y="105"/>
                  </a:cubicBezTo>
                  <a:close/>
                  <a:moveTo>
                    <a:pt x="24" y="53"/>
                  </a:moveTo>
                  <a:cubicBezTo>
                    <a:pt x="27" y="56"/>
                    <a:pt x="40" y="64"/>
                    <a:pt x="74" y="71"/>
                  </a:cubicBezTo>
                  <a:cubicBezTo>
                    <a:pt x="107" y="77"/>
                    <a:pt x="150" y="81"/>
                    <a:pt x="194" y="81"/>
                  </a:cubicBezTo>
                  <a:cubicBezTo>
                    <a:pt x="239" y="81"/>
                    <a:pt x="281" y="77"/>
                    <a:pt x="314" y="71"/>
                  </a:cubicBezTo>
                  <a:cubicBezTo>
                    <a:pt x="348" y="64"/>
                    <a:pt x="361" y="56"/>
                    <a:pt x="364" y="53"/>
                  </a:cubicBezTo>
                  <a:cubicBezTo>
                    <a:pt x="361" y="49"/>
                    <a:pt x="348" y="41"/>
                    <a:pt x="314" y="34"/>
                  </a:cubicBezTo>
                  <a:cubicBezTo>
                    <a:pt x="281" y="28"/>
                    <a:pt x="239" y="24"/>
                    <a:pt x="194" y="24"/>
                  </a:cubicBezTo>
                  <a:cubicBezTo>
                    <a:pt x="150" y="24"/>
                    <a:pt x="107" y="28"/>
                    <a:pt x="74" y="34"/>
                  </a:cubicBezTo>
                  <a:cubicBezTo>
                    <a:pt x="40" y="41"/>
                    <a:pt x="27" y="49"/>
                    <a:pt x="24" y="5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9"/>
            <p:cNvSpPr>
              <a:spLocks noEditPoints="1"/>
            </p:cNvSpPr>
            <p:nvPr/>
          </p:nvSpPr>
          <p:spPr bwMode="auto">
            <a:xfrm>
              <a:off x="1626" y="0"/>
              <a:ext cx="2508" cy="3240"/>
            </a:xfrm>
            <a:custGeom>
              <a:avLst/>
              <a:gdLst>
                <a:gd name="T0" fmla="*/ 248 w 487"/>
                <a:gd name="T1" fmla="*/ 628 h 628"/>
                <a:gd name="T2" fmla="*/ 246 w 487"/>
                <a:gd name="T3" fmla="*/ 628 h 628"/>
                <a:gd name="T4" fmla="*/ 6 w 487"/>
                <a:gd name="T5" fmla="*/ 563 h 628"/>
                <a:gd name="T6" fmla="*/ 0 w 487"/>
                <a:gd name="T7" fmla="*/ 559 h 628"/>
                <a:gd name="T8" fmla="*/ 0 w 487"/>
                <a:gd name="T9" fmla="*/ 65 h 628"/>
                <a:gd name="T10" fmla="*/ 5 w 487"/>
                <a:gd name="T11" fmla="*/ 61 h 628"/>
                <a:gd name="T12" fmla="*/ 243 w 487"/>
                <a:gd name="T13" fmla="*/ 0 h 628"/>
                <a:gd name="T14" fmla="*/ 480 w 487"/>
                <a:gd name="T15" fmla="*/ 55 h 628"/>
                <a:gd name="T16" fmla="*/ 487 w 487"/>
                <a:gd name="T17" fmla="*/ 60 h 628"/>
                <a:gd name="T18" fmla="*/ 487 w 487"/>
                <a:gd name="T19" fmla="*/ 559 h 628"/>
                <a:gd name="T20" fmla="*/ 480 w 487"/>
                <a:gd name="T21" fmla="*/ 563 h 628"/>
                <a:gd name="T22" fmla="*/ 248 w 487"/>
                <a:gd name="T23" fmla="*/ 628 h 628"/>
                <a:gd name="T24" fmla="*/ 29 w 487"/>
                <a:gd name="T25" fmla="*/ 543 h 628"/>
                <a:gd name="T26" fmla="*/ 246 w 487"/>
                <a:gd name="T27" fmla="*/ 599 h 628"/>
                <a:gd name="T28" fmla="*/ 248 w 487"/>
                <a:gd name="T29" fmla="*/ 599 h 628"/>
                <a:gd name="T30" fmla="*/ 458 w 487"/>
                <a:gd name="T31" fmla="*/ 543 h 628"/>
                <a:gd name="T32" fmla="*/ 458 w 487"/>
                <a:gd name="T33" fmla="*/ 75 h 628"/>
                <a:gd name="T34" fmla="*/ 360 w 487"/>
                <a:gd name="T35" fmla="*/ 40 h 628"/>
                <a:gd name="T36" fmla="*/ 243 w 487"/>
                <a:gd name="T37" fmla="*/ 29 h 628"/>
                <a:gd name="T38" fmla="*/ 29 w 487"/>
                <a:gd name="T39" fmla="*/ 79 h 628"/>
                <a:gd name="T40" fmla="*/ 29 w 487"/>
                <a:gd name="T41" fmla="*/ 543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7" h="628">
                  <a:moveTo>
                    <a:pt x="248" y="628"/>
                  </a:moveTo>
                  <a:cubicBezTo>
                    <a:pt x="247" y="628"/>
                    <a:pt x="247" y="628"/>
                    <a:pt x="246" y="628"/>
                  </a:cubicBezTo>
                  <a:cubicBezTo>
                    <a:pt x="159" y="627"/>
                    <a:pt x="74" y="605"/>
                    <a:pt x="6" y="563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73" y="6"/>
                    <a:pt x="173" y="0"/>
                    <a:pt x="243" y="0"/>
                  </a:cubicBezTo>
                  <a:cubicBezTo>
                    <a:pt x="290" y="0"/>
                    <a:pt x="407" y="5"/>
                    <a:pt x="480" y="55"/>
                  </a:cubicBezTo>
                  <a:cubicBezTo>
                    <a:pt x="487" y="60"/>
                    <a:pt x="487" y="60"/>
                    <a:pt x="487" y="60"/>
                  </a:cubicBezTo>
                  <a:cubicBezTo>
                    <a:pt x="487" y="559"/>
                    <a:pt x="487" y="559"/>
                    <a:pt x="487" y="559"/>
                  </a:cubicBezTo>
                  <a:cubicBezTo>
                    <a:pt x="480" y="563"/>
                    <a:pt x="480" y="563"/>
                    <a:pt x="480" y="563"/>
                  </a:cubicBezTo>
                  <a:cubicBezTo>
                    <a:pt x="418" y="605"/>
                    <a:pt x="336" y="628"/>
                    <a:pt x="248" y="628"/>
                  </a:cubicBezTo>
                  <a:close/>
                  <a:moveTo>
                    <a:pt x="29" y="543"/>
                  </a:moveTo>
                  <a:cubicBezTo>
                    <a:pt x="90" y="579"/>
                    <a:pt x="167" y="598"/>
                    <a:pt x="246" y="599"/>
                  </a:cubicBezTo>
                  <a:cubicBezTo>
                    <a:pt x="247" y="599"/>
                    <a:pt x="247" y="599"/>
                    <a:pt x="248" y="599"/>
                  </a:cubicBezTo>
                  <a:cubicBezTo>
                    <a:pt x="327" y="599"/>
                    <a:pt x="401" y="579"/>
                    <a:pt x="458" y="543"/>
                  </a:cubicBezTo>
                  <a:cubicBezTo>
                    <a:pt x="458" y="75"/>
                    <a:pt x="458" y="75"/>
                    <a:pt x="458" y="75"/>
                  </a:cubicBezTo>
                  <a:cubicBezTo>
                    <a:pt x="433" y="60"/>
                    <a:pt x="400" y="48"/>
                    <a:pt x="360" y="40"/>
                  </a:cubicBezTo>
                  <a:cubicBezTo>
                    <a:pt x="314" y="31"/>
                    <a:pt x="271" y="29"/>
                    <a:pt x="243" y="29"/>
                  </a:cubicBezTo>
                  <a:cubicBezTo>
                    <a:pt x="180" y="29"/>
                    <a:pt x="89" y="34"/>
                    <a:pt x="29" y="79"/>
                  </a:cubicBezTo>
                  <a:lnTo>
                    <a:pt x="29" y="5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2" name="Group 4"/>
          <p:cNvGrpSpPr>
            <a:grpSpLocks noChangeAspect="1"/>
          </p:cNvGrpSpPr>
          <p:nvPr/>
        </p:nvGrpSpPr>
        <p:grpSpPr bwMode="auto">
          <a:xfrm>
            <a:off x="5953119" y="2937391"/>
            <a:ext cx="237180" cy="306405"/>
            <a:chOff x="1626" y="0"/>
            <a:chExt cx="2508" cy="3240"/>
          </a:xfrm>
        </p:grpSpPr>
        <p:sp>
          <p:nvSpPr>
            <p:cNvPr id="613" name="Freeform 5"/>
            <p:cNvSpPr>
              <a:spLocks/>
            </p:cNvSpPr>
            <p:nvPr/>
          </p:nvSpPr>
          <p:spPr bwMode="auto">
            <a:xfrm>
              <a:off x="2877" y="72"/>
              <a:ext cx="1190" cy="3054"/>
            </a:xfrm>
            <a:custGeom>
              <a:avLst/>
              <a:gdLst>
                <a:gd name="T0" fmla="*/ 0 w 231"/>
                <a:gd name="T1" fmla="*/ 0 h 592"/>
                <a:gd name="T2" fmla="*/ 0 w 231"/>
                <a:gd name="T3" fmla="*/ 50 h 592"/>
                <a:gd name="T4" fmla="*/ 0 w 231"/>
                <a:gd name="T5" fmla="*/ 50 h 592"/>
                <a:gd name="T6" fmla="*/ 183 w 231"/>
                <a:gd name="T7" fmla="*/ 91 h 592"/>
                <a:gd name="T8" fmla="*/ 0 w 231"/>
                <a:gd name="T9" fmla="*/ 131 h 592"/>
                <a:gd name="T10" fmla="*/ 0 w 231"/>
                <a:gd name="T11" fmla="*/ 131 h 592"/>
                <a:gd name="T12" fmla="*/ 0 w 231"/>
                <a:gd name="T13" fmla="*/ 587 h 592"/>
                <a:gd name="T14" fmla="*/ 99 w 231"/>
                <a:gd name="T15" fmla="*/ 592 h 592"/>
                <a:gd name="T16" fmla="*/ 229 w 231"/>
                <a:gd name="T17" fmla="*/ 537 h 592"/>
                <a:gd name="T18" fmla="*/ 231 w 231"/>
                <a:gd name="T19" fmla="*/ 54 h 592"/>
                <a:gd name="T20" fmla="*/ 170 w 231"/>
                <a:gd name="T21" fmla="*/ 32 h 592"/>
                <a:gd name="T22" fmla="*/ 0 w 231"/>
                <a:gd name="T2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1" h="592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01" y="50"/>
                    <a:pt x="183" y="68"/>
                    <a:pt x="183" y="91"/>
                  </a:cubicBezTo>
                  <a:cubicBezTo>
                    <a:pt x="183" y="113"/>
                    <a:pt x="101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99" y="592"/>
                    <a:pt x="99" y="592"/>
                    <a:pt x="99" y="592"/>
                  </a:cubicBezTo>
                  <a:cubicBezTo>
                    <a:pt x="229" y="537"/>
                    <a:pt x="229" y="537"/>
                    <a:pt x="229" y="537"/>
                  </a:cubicBezTo>
                  <a:cubicBezTo>
                    <a:pt x="231" y="54"/>
                    <a:pt x="231" y="54"/>
                    <a:pt x="231" y="54"/>
                  </a:cubicBezTo>
                  <a:cubicBezTo>
                    <a:pt x="170" y="32"/>
                    <a:pt x="170" y="32"/>
                    <a:pt x="170" y="3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6"/>
            <p:cNvSpPr>
              <a:spLocks/>
            </p:cNvSpPr>
            <p:nvPr/>
          </p:nvSpPr>
          <p:spPr bwMode="auto">
            <a:xfrm>
              <a:off x="1698" y="72"/>
              <a:ext cx="1179" cy="3044"/>
            </a:xfrm>
            <a:custGeom>
              <a:avLst/>
              <a:gdLst>
                <a:gd name="T0" fmla="*/ 229 w 229"/>
                <a:gd name="T1" fmla="*/ 0 h 590"/>
                <a:gd name="T2" fmla="*/ 229 w 229"/>
                <a:gd name="T3" fmla="*/ 50 h 590"/>
                <a:gd name="T4" fmla="*/ 229 w 229"/>
                <a:gd name="T5" fmla="*/ 50 h 590"/>
                <a:gd name="T6" fmla="*/ 47 w 229"/>
                <a:gd name="T7" fmla="*/ 91 h 590"/>
                <a:gd name="T8" fmla="*/ 229 w 229"/>
                <a:gd name="T9" fmla="*/ 131 h 590"/>
                <a:gd name="T10" fmla="*/ 229 w 229"/>
                <a:gd name="T11" fmla="*/ 131 h 590"/>
                <a:gd name="T12" fmla="*/ 229 w 229"/>
                <a:gd name="T13" fmla="*/ 587 h 590"/>
                <a:gd name="T14" fmla="*/ 130 w 229"/>
                <a:gd name="T15" fmla="*/ 590 h 590"/>
                <a:gd name="T16" fmla="*/ 0 w 229"/>
                <a:gd name="T17" fmla="*/ 537 h 590"/>
                <a:gd name="T18" fmla="*/ 0 w 229"/>
                <a:gd name="T19" fmla="*/ 60 h 590"/>
                <a:gd name="T20" fmla="*/ 59 w 229"/>
                <a:gd name="T21" fmla="*/ 32 h 590"/>
                <a:gd name="T22" fmla="*/ 229 w 229"/>
                <a:gd name="T23" fmla="*/ 0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590">
                  <a:moveTo>
                    <a:pt x="229" y="0"/>
                  </a:move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128" y="50"/>
                    <a:pt x="47" y="68"/>
                    <a:pt x="47" y="91"/>
                  </a:cubicBezTo>
                  <a:cubicBezTo>
                    <a:pt x="47" y="113"/>
                    <a:pt x="128" y="131"/>
                    <a:pt x="229" y="131"/>
                  </a:cubicBezTo>
                  <a:cubicBezTo>
                    <a:pt x="229" y="131"/>
                    <a:pt x="229" y="131"/>
                    <a:pt x="229" y="131"/>
                  </a:cubicBezTo>
                  <a:cubicBezTo>
                    <a:pt x="229" y="587"/>
                    <a:pt x="229" y="587"/>
                    <a:pt x="229" y="587"/>
                  </a:cubicBezTo>
                  <a:cubicBezTo>
                    <a:pt x="130" y="590"/>
                    <a:pt x="130" y="590"/>
                    <a:pt x="130" y="590"/>
                  </a:cubicBezTo>
                  <a:cubicBezTo>
                    <a:pt x="0" y="537"/>
                    <a:pt x="0" y="537"/>
                    <a:pt x="0" y="53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59" y="32"/>
                    <a:pt x="59" y="32"/>
                    <a:pt x="59" y="32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Oval 614"/>
            <p:cNvSpPr>
              <a:spLocks noChangeArrowheads="1"/>
            </p:cNvSpPr>
            <p:nvPr/>
          </p:nvSpPr>
          <p:spPr bwMode="auto">
            <a:xfrm>
              <a:off x="1940" y="330"/>
              <a:ext cx="1880" cy="4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8"/>
            <p:cNvSpPr>
              <a:spLocks noEditPoints="1"/>
            </p:cNvSpPr>
            <p:nvPr/>
          </p:nvSpPr>
          <p:spPr bwMode="auto">
            <a:xfrm>
              <a:off x="1878" y="268"/>
              <a:ext cx="2004" cy="542"/>
            </a:xfrm>
            <a:custGeom>
              <a:avLst/>
              <a:gdLst>
                <a:gd name="T0" fmla="*/ 194 w 389"/>
                <a:gd name="T1" fmla="*/ 105 h 105"/>
                <a:gd name="T2" fmla="*/ 63 w 389"/>
                <a:gd name="T3" fmla="*/ 93 h 105"/>
                <a:gd name="T4" fmla="*/ 0 w 389"/>
                <a:gd name="T5" fmla="*/ 53 h 105"/>
                <a:gd name="T6" fmla="*/ 63 w 389"/>
                <a:gd name="T7" fmla="*/ 12 h 105"/>
                <a:gd name="T8" fmla="*/ 194 w 389"/>
                <a:gd name="T9" fmla="*/ 0 h 105"/>
                <a:gd name="T10" fmla="*/ 326 w 389"/>
                <a:gd name="T11" fmla="*/ 12 h 105"/>
                <a:gd name="T12" fmla="*/ 389 w 389"/>
                <a:gd name="T13" fmla="*/ 53 h 105"/>
                <a:gd name="T14" fmla="*/ 326 w 389"/>
                <a:gd name="T15" fmla="*/ 93 h 105"/>
                <a:gd name="T16" fmla="*/ 194 w 389"/>
                <a:gd name="T17" fmla="*/ 105 h 105"/>
                <a:gd name="T18" fmla="*/ 24 w 389"/>
                <a:gd name="T19" fmla="*/ 53 h 105"/>
                <a:gd name="T20" fmla="*/ 74 w 389"/>
                <a:gd name="T21" fmla="*/ 71 h 105"/>
                <a:gd name="T22" fmla="*/ 194 w 389"/>
                <a:gd name="T23" fmla="*/ 81 h 105"/>
                <a:gd name="T24" fmla="*/ 314 w 389"/>
                <a:gd name="T25" fmla="*/ 71 h 105"/>
                <a:gd name="T26" fmla="*/ 364 w 389"/>
                <a:gd name="T27" fmla="*/ 53 h 105"/>
                <a:gd name="T28" fmla="*/ 314 w 389"/>
                <a:gd name="T29" fmla="*/ 34 h 105"/>
                <a:gd name="T30" fmla="*/ 194 w 389"/>
                <a:gd name="T31" fmla="*/ 24 h 105"/>
                <a:gd name="T32" fmla="*/ 74 w 389"/>
                <a:gd name="T33" fmla="*/ 34 h 105"/>
                <a:gd name="T34" fmla="*/ 24 w 389"/>
                <a:gd name="T35" fmla="*/ 5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9" h="105">
                  <a:moveTo>
                    <a:pt x="194" y="105"/>
                  </a:moveTo>
                  <a:cubicBezTo>
                    <a:pt x="145" y="105"/>
                    <a:pt x="98" y="101"/>
                    <a:pt x="63" y="93"/>
                  </a:cubicBezTo>
                  <a:cubicBezTo>
                    <a:pt x="20" y="84"/>
                    <a:pt x="0" y="70"/>
                    <a:pt x="0" y="53"/>
                  </a:cubicBezTo>
                  <a:cubicBezTo>
                    <a:pt x="0" y="35"/>
                    <a:pt x="20" y="22"/>
                    <a:pt x="63" y="12"/>
                  </a:cubicBezTo>
                  <a:cubicBezTo>
                    <a:pt x="98" y="4"/>
                    <a:pt x="145" y="0"/>
                    <a:pt x="194" y="0"/>
                  </a:cubicBezTo>
                  <a:cubicBezTo>
                    <a:pt x="244" y="0"/>
                    <a:pt x="291" y="4"/>
                    <a:pt x="326" y="12"/>
                  </a:cubicBezTo>
                  <a:cubicBezTo>
                    <a:pt x="368" y="22"/>
                    <a:pt x="389" y="35"/>
                    <a:pt x="389" y="53"/>
                  </a:cubicBezTo>
                  <a:cubicBezTo>
                    <a:pt x="389" y="70"/>
                    <a:pt x="368" y="84"/>
                    <a:pt x="326" y="93"/>
                  </a:cubicBezTo>
                  <a:cubicBezTo>
                    <a:pt x="291" y="101"/>
                    <a:pt x="244" y="105"/>
                    <a:pt x="194" y="105"/>
                  </a:cubicBezTo>
                  <a:close/>
                  <a:moveTo>
                    <a:pt x="24" y="53"/>
                  </a:moveTo>
                  <a:cubicBezTo>
                    <a:pt x="27" y="56"/>
                    <a:pt x="40" y="64"/>
                    <a:pt x="74" y="71"/>
                  </a:cubicBezTo>
                  <a:cubicBezTo>
                    <a:pt x="107" y="77"/>
                    <a:pt x="150" y="81"/>
                    <a:pt x="194" y="81"/>
                  </a:cubicBezTo>
                  <a:cubicBezTo>
                    <a:pt x="239" y="81"/>
                    <a:pt x="281" y="77"/>
                    <a:pt x="314" y="71"/>
                  </a:cubicBezTo>
                  <a:cubicBezTo>
                    <a:pt x="348" y="64"/>
                    <a:pt x="361" y="56"/>
                    <a:pt x="364" y="53"/>
                  </a:cubicBezTo>
                  <a:cubicBezTo>
                    <a:pt x="361" y="49"/>
                    <a:pt x="348" y="41"/>
                    <a:pt x="314" y="34"/>
                  </a:cubicBezTo>
                  <a:cubicBezTo>
                    <a:pt x="281" y="28"/>
                    <a:pt x="239" y="24"/>
                    <a:pt x="194" y="24"/>
                  </a:cubicBezTo>
                  <a:cubicBezTo>
                    <a:pt x="150" y="24"/>
                    <a:pt x="107" y="28"/>
                    <a:pt x="74" y="34"/>
                  </a:cubicBezTo>
                  <a:cubicBezTo>
                    <a:pt x="40" y="41"/>
                    <a:pt x="27" y="49"/>
                    <a:pt x="24" y="5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9"/>
            <p:cNvSpPr>
              <a:spLocks noEditPoints="1"/>
            </p:cNvSpPr>
            <p:nvPr/>
          </p:nvSpPr>
          <p:spPr bwMode="auto">
            <a:xfrm>
              <a:off x="1626" y="0"/>
              <a:ext cx="2508" cy="3240"/>
            </a:xfrm>
            <a:custGeom>
              <a:avLst/>
              <a:gdLst>
                <a:gd name="T0" fmla="*/ 248 w 487"/>
                <a:gd name="T1" fmla="*/ 628 h 628"/>
                <a:gd name="T2" fmla="*/ 246 w 487"/>
                <a:gd name="T3" fmla="*/ 628 h 628"/>
                <a:gd name="T4" fmla="*/ 6 w 487"/>
                <a:gd name="T5" fmla="*/ 563 h 628"/>
                <a:gd name="T6" fmla="*/ 0 w 487"/>
                <a:gd name="T7" fmla="*/ 559 h 628"/>
                <a:gd name="T8" fmla="*/ 0 w 487"/>
                <a:gd name="T9" fmla="*/ 65 h 628"/>
                <a:gd name="T10" fmla="*/ 5 w 487"/>
                <a:gd name="T11" fmla="*/ 61 h 628"/>
                <a:gd name="T12" fmla="*/ 243 w 487"/>
                <a:gd name="T13" fmla="*/ 0 h 628"/>
                <a:gd name="T14" fmla="*/ 480 w 487"/>
                <a:gd name="T15" fmla="*/ 55 h 628"/>
                <a:gd name="T16" fmla="*/ 487 w 487"/>
                <a:gd name="T17" fmla="*/ 60 h 628"/>
                <a:gd name="T18" fmla="*/ 487 w 487"/>
                <a:gd name="T19" fmla="*/ 559 h 628"/>
                <a:gd name="T20" fmla="*/ 480 w 487"/>
                <a:gd name="T21" fmla="*/ 563 h 628"/>
                <a:gd name="T22" fmla="*/ 248 w 487"/>
                <a:gd name="T23" fmla="*/ 628 h 628"/>
                <a:gd name="T24" fmla="*/ 29 w 487"/>
                <a:gd name="T25" fmla="*/ 543 h 628"/>
                <a:gd name="T26" fmla="*/ 246 w 487"/>
                <a:gd name="T27" fmla="*/ 599 h 628"/>
                <a:gd name="T28" fmla="*/ 248 w 487"/>
                <a:gd name="T29" fmla="*/ 599 h 628"/>
                <a:gd name="T30" fmla="*/ 458 w 487"/>
                <a:gd name="T31" fmla="*/ 543 h 628"/>
                <a:gd name="T32" fmla="*/ 458 w 487"/>
                <a:gd name="T33" fmla="*/ 75 h 628"/>
                <a:gd name="T34" fmla="*/ 360 w 487"/>
                <a:gd name="T35" fmla="*/ 40 h 628"/>
                <a:gd name="T36" fmla="*/ 243 w 487"/>
                <a:gd name="T37" fmla="*/ 29 h 628"/>
                <a:gd name="T38" fmla="*/ 29 w 487"/>
                <a:gd name="T39" fmla="*/ 79 h 628"/>
                <a:gd name="T40" fmla="*/ 29 w 487"/>
                <a:gd name="T41" fmla="*/ 543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7" h="628">
                  <a:moveTo>
                    <a:pt x="248" y="628"/>
                  </a:moveTo>
                  <a:cubicBezTo>
                    <a:pt x="247" y="628"/>
                    <a:pt x="247" y="628"/>
                    <a:pt x="246" y="628"/>
                  </a:cubicBezTo>
                  <a:cubicBezTo>
                    <a:pt x="159" y="627"/>
                    <a:pt x="74" y="605"/>
                    <a:pt x="6" y="563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73" y="6"/>
                    <a:pt x="173" y="0"/>
                    <a:pt x="243" y="0"/>
                  </a:cubicBezTo>
                  <a:cubicBezTo>
                    <a:pt x="290" y="0"/>
                    <a:pt x="407" y="5"/>
                    <a:pt x="480" y="55"/>
                  </a:cubicBezTo>
                  <a:cubicBezTo>
                    <a:pt x="487" y="60"/>
                    <a:pt x="487" y="60"/>
                    <a:pt x="487" y="60"/>
                  </a:cubicBezTo>
                  <a:cubicBezTo>
                    <a:pt x="487" y="559"/>
                    <a:pt x="487" y="559"/>
                    <a:pt x="487" y="559"/>
                  </a:cubicBezTo>
                  <a:cubicBezTo>
                    <a:pt x="480" y="563"/>
                    <a:pt x="480" y="563"/>
                    <a:pt x="480" y="563"/>
                  </a:cubicBezTo>
                  <a:cubicBezTo>
                    <a:pt x="418" y="605"/>
                    <a:pt x="336" y="628"/>
                    <a:pt x="248" y="628"/>
                  </a:cubicBezTo>
                  <a:close/>
                  <a:moveTo>
                    <a:pt x="29" y="543"/>
                  </a:moveTo>
                  <a:cubicBezTo>
                    <a:pt x="90" y="579"/>
                    <a:pt x="167" y="598"/>
                    <a:pt x="246" y="599"/>
                  </a:cubicBezTo>
                  <a:cubicBezTo>
                    <a:pt x="247" y="599"/>
                    <a:pt x="247" y="599"/>
                    <a:pt x="248" y="599"/>
                  </a:cubicBezTo>
                  <a:cubicBezTo>
                    <a:pt x="327" y="599"/>
                    <a:pt x="401" y="579"/>
                    <a:pt x="458" y="543"/>
                  </a:cubicBezTo>
                  <a:cubicBezTo>
                    <a:pt x="458" y="75"/>
                    <a:pt x="458" y="75"/>
                    <a:pt x="458" y="75"/>
                  </a:cubicBezTo>
                  <a:cubicBezTo>
                    <a:pt x="433" y="60"/>
                    <a:pt x="400" y="48"/>
                    <a:pt x="360" y="40"/>
                  </a:cubicBezTo>
                  <a:cubicBezTo>
                    <a:pt x="314" y="31"/>
                    <a:pt x="271" y="29"/>
                    <a:pt x="243" y="29"/>
                  </a:cubicBezTo>
                  <a:cubicBezTo>
                    <a:pt x="180" y="29"/>
                    <a:pt x="89" y="34"/>
                    <a:pt x="29" y="79"/>
                  </a:cubicBezTo>
                  <a:lnTo>
                    <a:pt x="29" y="5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8" name="Group 4"/>
          <p:cNvGrpSpPr>
            <a:grpSpLocks noChangeAspect="1"/>
          </p:cNvGrpSpPr>
          <p:nvPr/>
        </p:nvGrpSpPr>
        <p:grpSpPr bwMode="auto">
          <a:xfrm>
            <a:off x="5953119" y="3551708"/>
            <a:ext cx="237180" cy="306405"/>
            <a:chOff x="1626" y="0"/>
            <a:chExt cx="2508" cy="3240"/>
          </a:xfrm>
        </p:grpSpPr>
        <p:sp>
          <p:nvSpPr>
            <p:cNvPr id="619" name="Freeform 5"/>
            <p:cNvSpPr>
              <a:spLocks/>
            </p:cNvSpPr>
            <p:nvPr/>
          </p:nvSpPr>
          <p:spPr bwMode="auto">
            <a:xfrm>
              <a:off x="2877" y="72"/>
              <a:ext cx="1190" cy="3054"/>
            </a:xfrm>
            <a:custGeom>
              <a:avLst/>
              <a:gdLst>
                <a:gd name="T0" fmla="*/ 0 w 231"/>
                <a:gd name="T1" fmla="*/ 0 h 592"/>
                <a:gd name="T2" fmla="*/ 0 w 231"/>
                <a:gd name="T3" fmla="*/ 50 h 592"/>
                <a:gd name="T4" fmla="*/ 0 w 231"/>
                <a:gd name="T5" fmla="*/ 50 h 592"/>
                <a:gd name="T6" fmla="*/ 183 w 231"/>
                <a:gd name="T7" fmla="*/ 91 h 592"/>
                <a:gd name="T8" fmla="*/ 0 w 231"/>
                <a:gd name="T9" fmla="*/ 131 h 592"/>
                <a:gd name="T10" fmla="*/ 0 w 231"/>
                <a:gd name="T11" fmla="*/ 131 h 592"/>
                <a:gd name="T12" fmla="*/ 0 w 231"/>
                <a:gd name="T13" fmla="*/ 587 h 592"/>
                <a:gd name="T14" fmla="*/ 99 w 231"/>
                <a:gd name="T15" fmla="*/ 592 h 592"/>
                <a:gd name="T16" fmla="*/ 229 w 231"/>
                <a:gd name="T17" fmla="*/ 537 h 592"/>
                <a:gd name="T18" fmla="*/ 231 w 231"/>
                <a:gd name="T19" fmla="*/ 54 h 592"/>
                <a:gd name="T20" fmla="*/ 170 w 231"/>
                <a:gd name="T21" fmla="*/ 32 h 592"/>
                <a:gd name="T22" fmla="*/ 0 w 231"/>
                <a:gd name="T2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1" h="592">
                  <a:moveTo>
                    <a:pt x="0" y="0"/>
                  </a:moveTo>
                  <a:cubicBezTo>
                    <a:pt x="0" y="50"/>
                    <a:pt x="0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101" y="50"/>
                    <a:pt x="183" y="68"/>
                    <a:pt x="183" y="91"/>
                  </a:cubicBezTo>
                  <a:cubicBezTo>
                    <a:pt x="183" y="113"/>
                    <a:pt x="101" y="131"/>
                    <a:pt x="0" y="131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587"/>
                    <a:pt x="0" y="587"/>
                    <a:pt x="0" y="587"/>
                  </a:cubicBezTo>
                  <a:cubicBezTo>
                    <a:pt x="99" y="592"/>
                    <a:pt x="99" y="592"/>
                    <a:pt x="99" y="592"/>
                  </a:cubicBezTo>
                  <a:cubicBezTo>
                    <a:pt x="229" y="537"/>
                    <a:pt x="229" y="537"/>
                    <a:pt x="229" y="537"/>
                  </a:cubicBezTo>
                  <a:cubicBezTo>
                    <a:pt x="231" y="54"/>
                    <a:pt x="231" y="54"/>
                    <a:pt x="231" y="54"/>
                  </a:cubicBezTo>
                  <a:cubicBezTo>
                    <a:pt x="170" y="32"/>
                    <a:pt x="170" y="32"/>
                    <a:pt x="170" y="3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6"/>
            <p:cNvSpPr>
              <a:spLocks/>
            </p:cNvSpPr>
            <p:nvPr/>
          </p:nvSpPr>
          <p:spPr bwMode="auto">
            <a:xfrm>
              <a:off x="1698" y="72"/>
              <a:ext cx="1179" cy="3044"/>
            </a:xfrm>
            <a:custGeom>
              <a:avLst/>
              <a:gdLst>
                <a:gd name="T0" fmla="*/ 229 w 229"/>
                <a:gd name="T1" fmla="*/ 0 h 590"/>
                <a:gd name="T2" fmla="*/ 229 w 229"/>
                <a:gd name="T3" fmla="*/ 50 h 590"/>
                <a:gd name="T4" fmla="*/ 229 w 229"/>
                <a:gd name="T5" fmla="*/ 50 h 590"/>
                <a:gd name="T6" fmla="*/ 47 w 229"/>
                <a:gd name="T7" fmla="*/ 91 h 590"/>
                <a:gd name="T8" fmla="*/ 229 w 229"/>
                <a:gd name="T9" fmla="*/ 131 h 590"/>
                <a:gd name="T10" fmla="*/ 229 w 229"/>
                <a:gd name="T11" fmla="*/ 131 h 590"/>
                <a:gd name="T12" fmla="*/ 229 w 229"/>
                <a:gd name="T13" fmla="*/ 587 h 590"/>
                <a:gd name="T14" fmla="*/ 130 w 229"/>
                <a:gd name="T15" fmla="*/ 590 h 590"/>
                <a:gd name="T16" fmla="*/ 0 w 229"/>
                <a:gd name="T17" fmla="*/ 537 h 590"/>
                <a:gd name="T18" fmla="*/ 0 w 229"/>
                <a:gd name="T19" fmla="*/ 60 h 590"/>
                <a:gd name="T20" fmla="*/ 59 w 229"/>
                <a:gd name="T21" fmla="*/ 32 h 590"/>
                <a:gd name="T22" fmla="*/ 229 w 229"/>
                <a:gd name="T23" fmla="*/ 0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9" h="590">
                  <a:moveTo>
                    <a:pt x="229" y="0"/>
                  </a:moveTo>
                  <a:cubicBezTo>
                    <a:pt x="229" y="50"/>
                    <a:pt x="229" y="50"/>
                    <a:pt x="229" y="50"/>
                  </a:cubicBezTo>
                  <a:cubicBezTo>
                    <a:pt x="229" y="50"/>
                    <a:pt x="229" y="50"/>
                    <a:pt x="229" y="50"/>
                  </a:cubicBezTo>
                  <a:cubicBezTo>
                    <a:pt x="128" y="50"/>
                    <a:pt x="47" y="68"/>
                    <a:pt x="47" y="91"/>
                  </a:cubicBezTo>
                  <a:cubicBezTo>
                    <a:pt x="47" y="113"/>
                    <a:pt x="128" y="131"/>
                    <a:pt x="229" y="131"/>
                  </a:cubicBezTo>
                  <a:cubicBezTo>
                    <a:pt x="229" y="131"/>
                    <a:pt x="229" y="131"/>
                    <a:pt x="229" y="131"/>
                  </a:cubicBezTo>
                  <a:cubicBezTo>
                    <a:pt x="229" y="587"/>
                    <a:pt x="229" y="587"/>
                    <a:pt x="229" y="587"/>
                  </a:cubicBezTo>
                  <a:cubicBezTo>
                    <a:pt x="130" y="590"/>
                    <a:pt x="130" y="590"/>
                    <a:pt x="130" y="590"/>
                  </a:cubicBezTo>
                  <a:cubicBezTo>
                    <a:pt x="0" y="537"/>
                    <a:pt x="0" y="537"/>
                    <a:pt x="0" y="537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59" y="32"/>
                    <a:pt x="59" y="32"/>
                    <a:pt x="59" y="32"/>
                  </a:cubicBezTo>
                  <a:lnTo>
                    <a:pt x="22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Oval 620"/>
            <p:cNvSpPr>
              <a:spLocks noChangeArrowheads="1"/>
            </p:cNvSpPr>
            <p:nvPr/>
          </p:nvSpPr>
          <p:spPr bwMode="auto">
            <a:xfrm>
              <a:off x="1940" y="330"/>
              <a:ext cx="1880" cy="4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8"/>
            <p:cNvSpPr>
              <a:spLocks noEditPoints="1"/>
            </p:cNvSpPr>
            <p:nvPr/>
          </p:nvSpPr>
          <p:spPr bwMode="auto">
            <a:xfrm>
              <a:off x="1878" y="268"/>
              <a:ext cx="2004" cy="542"/>
            </a:xfrm>
            <a:custGeom>
              <a:avLst/>
              <a:gdLst>
                <a:gd name="T0" fmla="*/ 194 w 389"/>
                <a:gd name="T1" fmla="*/ 105 h 105"/>
                <a:gd name="T2" fmla="*/ 63 w 389"/>
                <a:gd name="T3" fmla="*/ 93 h 105"/>
                <a:gd name="T4" fmla="*/ 0 w 389"/>
                <a:gd name="T5" fmla="*/ 53 h 105"/>
                <a:gd name="T6" fmla="*/ 63 w 389"/>
                <a:gd name="T7" fmla="*/ 12 h 105"/>
                <a:gd name="T8" fmla="*/ 194 w 389"/>
                <a:gd name="T9" fmla="*/ 0 h 105"/>
                <a:gd name="T10" fmla="*/ 326 w 389"/>
                <a:gd name="T11" fmla="*/ 12 h 105"/>
                <a:gd name="T12" fmla="*/ 389 w 389"/>
                <a:gd name="T13" fmla="*/ 53 h 105"/>
                <a:gd name="T14" fmla="*/ 326 w 389"/>
                <a:gd name="T15" fmla="*/ 93 h 105"/>
                <a:gd name="T16" fmla="*/ 194 w 389"/>
                <a:gd name="T17" fmla="*/ 105 h 105"/>
                <a:gd name="T18" fmla="*/ 24 w 389"/>
                <a:gd name="T19" fmla="*/ 53 h 105"/>
                <a:gd name="T20" fmla="*/ 74 w 389"/>
                <a:gd name="T21" fmla="*/ 71 h 105"/>
                <a:gd name="T22" fmla="*/ 194 w 389"/>
                <a:gd name="T23" fmla="*/ 81 h 105"/>
                <a:gd name="T24" fmla="*/ 314 w 389"/>
                <a:gd name="T25" fmla="*/ 71 h 105"/>
                <a:gd name="T26" fmla="*/ 364 w 389"/>
                <a:gd name="T27" fmla="*/ 53 h 105"/>
                <a:gd name="T28" fmla="*/ 314 w 389"/>
                <a:gd name="T29" fmla="*/ 34 h 105"/>
                <a:gd name="T30" fmla="*/ 194 w 389"/>
                <a:gd name="T31" fmla="*/ 24 h 105"/>
                <a:gd name="T32" fmla="*/ 74 w 389"/>
                <a:gd name="T33" fmla="*/ 34 h 105"/>
                <a:gd name="T34" fmla="*/ 24 w 389"/>
                <a:gd name="T35" fmla="*/ 5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9" h="105">
                  <a:moveTo>
                    <a:pt x="194" y="105"/>
                  </a:moveTo>
                  <a:cubicBezTo>
                    <a:pt x="145" y="105"/>
                    <a:pt x="98" y="101"/>
                    <a:pt x="63" y="93"/>
                  </a:cubicBezTo>
                  <a:cubicBezTo>
                    <a:pt x="20" y="84"/>
                    <a:pt x="0" y="70"/>
                    <a:pt x="0" y="53"/>
                  </a:cubicBezTo>
                  <a:cubicBezTo>
                    <a:pt x="0" y="35"/>
                    <a:pt x="20" y="22"/>
                    <a:pt x="63" y="12"/>
                  </a:cubicBezTo>
                  <a:cubicBezTo>
                    <a:pt x="98" y="4"/>
                    <a:pt x="145" y="0"/>
                    <a:pt x="194" y="0"/>
                  </a:cubicBezTo>
                  <a:cubicBezTo>
                    <a:pt x="244" y="0"/>
                    <a:pt x="291" y="4"/>
                    <a:pt x="326" y="12"/>
                  </a:cubicBezTo>
                  <a:cubicBezTo>
                    <a:pt x="368" y="22"/>
                    <a:pt x="389" y="35"/>
                    <a:pt x="389" y="53"/>
                  </a:cubicBezTo>
                  <a:cubicBezTo>
                    <a:pt x="389" y="70"/>
                    <a:pt x="368" y="84"/>
                    <a:pt x="326" y="93"/>
                  </a:cubicBezTo>
                  <a:cubicBezTo>
                    <a:pt x="291" y="101"/>
                    <a:pt x="244" y="105"/>
                    <a:pt x="194" y="105"/>
                  </a:cubicBezTo>
                  <a:close/>
                  <a:moveTo>
                    <a:pt x="24" y="53"/>
                  </a:moveTo>
                  <a:cubicBezTo>
                    <a:pt x="27" y="56"/>
                    <a:pt x="40" y="64"/>
                    <a:pt x="74" y="71"/>
                  </a:cubicBezTo>
                  <a:cubicBezTo>
                    <a:pt x="107" y="77"/>
                    <a:pt x="150" y="81"/>
                    <a:pt x="194" y="81"/>
                  </a:cubicBezTo>
                  <a:cubicBezTo>
                    <a:pt x="239" y="81"/>
                    <a:pt x="281" y="77"/>
                    <a:pt x="314" y="71"/>
                  </a:cubicBezTo>
                  <a:cubicBezTo>
                    <a:pt x="348" y="64"/>
                    <a:pt x="361" y="56"/>
                    <a:pt x="364" y="53"/>
                  </a:cubicBezTo>
                  <a:cubicBezTo>
                    <a:pt x="361" y="49"/>
                    <a:pt x="348" y="41"/>
                    <a:pt x="314" y="34"/>
                  </a:cubicBezTo>
                  <a:cubicBezTo>
                    <a:pt x="281" y="28"/>
                    <a:pt x="239" y="24"/>
                    <a:pt x="194" y="24"/>
                  </a:cubicBezTo>
                  <a:cubicBezTo>
                    <a:pt x="150" y="24"/>
                    <a:pt x="107" y="28"/>
                    <a:pt x="74" y="34"/>
                  </a:cubicBezTo>
                  <a:cubicBezTo>
                    <a:pt x="40" y="41"/>
                    <a:pt x="27" y="49"/>
                    <a:pt x="24" y="5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9"/>
            <p:cNvSpPr>
              <a:spLocks noEditPoints="1"/>
            </p:cNvSpPr>
            <p:nvPr/>
          </p:nvSpPr>
          <p:spPr bwMode="auto">
            <a:xfrm>
              <a:off x="1626" y="0"/>
              <a:ext cx="2508" cy="3240"/>
            </a:xfrm>
            <a:custGeom>
              <a:avLst/>
              <a:gdLst>
                <a:gd name="T0" fmla="*/ 248 w 487"/>
                <a:gd name="T1" fmla="*/ 628 h 628"/>
                <a:gd name="T2" fmla="*/ 246 w 487"/>
                <a:gd name="T3" fmla="*/ 628 h 628"/>
                <a:gd name="T4" fmla="*/ 6 w 487"/>
                <a:gd name="T5" fmla="*/ 563 h 628"/>
                <a:gd name="T6" fmla="*/ 0 w 487"/>
                <a:gd name="T7" fmla="*/ 559 h 628"/>
                <a:gd name="T8" fmla="*/ 0 w 487"/>
                <a:gd name="T9" fmla="*/ 65 h 628"/>
                <a:gd name="T10" fmla="*/ 5 w 487"/>
                <a:gd name="T11" fmla="*/ 61 h 628"/>
                <a:gd name="T12" fmla="*/ 243 w 487"/>
                <a:gd name="T13" fmla="*/ 0 h 628"/>
                <a:gd name="T14" fmla="*/ 480 w 487"/>
                <a:gd name="T15" fmla="*/ 55 h 628"/>
                <a:gd name="T16" fmla="*/ 487 w 487"/>
                <a:gd name="T17" fmla="*/ 60 h 628"/>
                <a:gd name="T18" fmla="*/ 487 w 487"/>
                <a:gd name="T19" fmla="*/ 559 h 628"/>
                <a:gd name="T20" fmla="*/ 480 w 487"/>
                <a:gd name="T21" fmla="*/ 563 h 628"/>
                <a:gd name="T22" fmla="*/ 248 w 487"/>
                <a:gd name="T23" fmla="*/ 628 h 628"/>
                <a:gd name="T24" fmla="*/ 29 w 487"/>
                <a:gd name="T25" fmla="*/ 543 h 628"/>
                <a:gd name="T26" fmla="*/ 246 w 487"/>
                <a:gd name="T27" fmla="*/ 599 h 628"/>
                <a:gd name="T28" fmla="*/ 248 w 487"/>
                <a:gd name="T29" fmla="*/ 599 h 628"/>
                <a:gd name="T30" fmla="*/ 458 w 487"/>
                <a:gd name="T31" fmla="*/ 543 h 628"/>
                <a:gd name="T32" fmla="*/ 458 w 487"/>
                <a:gd name="T33" fmla="*/ 75 h 628"/>
                <a:gd name="T34" fmla="*/ 360 w 487"/>
                <a:gd name="T35" fmla="*/ 40 h 628"/>
                <a:gd name="T36" fmla="*/ 243 w 487"/>
                <a:gd name="T37" fmla="*/ 29 h 628"/>
                <a:gd name="T38" fmla="*/ 29 w 487"/>
                <a:gd name="T39" fmla="*/ 79 h 628"/>
                <a:gd name="T40" fmla="*/ 29 w 487"/>
                <a:gd name="T41" fmla="*/ 543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7" h="628">
                  <a:moveTo>
                    <a:pt x="248" y="628"/>
                  </a:moveTo>
                  <a:cubicBezTo>
                    <a:pt x="247" y="628"/>
                    <a:pt x="247" y="628"/>
                    <a:pt x="246" y="628"/>
                  </a:cubicBezTo>
                  <a:cubicBezTo>
                    <a:pt x="159" y="627"/>
                    <a:pt x="74" y="605"/>
                    <a:pt x="6" y="563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5" y="61"/>
                    <a:pt x="5" y="61"/>
                    <a:pt x="5" y="61"/>
                  </a:cubicBezTo>
                  <a:cubicBezTo>
                    <a:pt x="73" y="6"/>
                    <a:pt x="173" y="0"/>
                    <a:pt x="243" y="0"/>
                  </a:cubicBezTo>
                  <a:cubicBezTo>
                    <a:pt x="290" y="0"/>
                    <a:pt x="407" y="5"/>
                    <a:pt x="480" y="55"/>
                  </a:cubicBezTo>
                  <a:cubicBezTo>
                    <a:pt x="487" y="60"/>
                    <a:pt x="487" y="60"/>
                    <a:pt x="487" y="60"/>
                  </a:cubicBezTo>
                  <a:cubicBezTo>
                    <a:pt x="487" y="559"/>
                    <a:pt x="487" y="559"/>
                    <a:pt x="487" y="559"/>
                  </a:cubicBezTo>
                  <a:cubicBezTo>
                    <a:pt x="480" y="563"/>
                    <a:pt x="480" y="563"/>
                    <a:pt x="480" y="563"/>
                  </a:cubicBezTo>
                  <a:cubicBezTo>
                    <a:pt x="418" y="605"/>
                    <a:pt x="336" y="628"/>
                    <a:pt x="248" y="628"/>
                  </a:cubicBezTo>
                  <a:close/>
                  <a:moveTo>
                    <a:pt x="29" y="543"/>
                  </a:moveTo>
                  <a:cubicBezTo>
                    <a:pt x="90" y="579"/>
                    <a:pt x="167" y="598"/>
                    <a:pt x="246" y="599"/>
                  </a:cubicBezTo>
                  <a:cubicBezTo>
                    <a:pt x="247" y="599"/>
                    <a:pt x="247" y="599"/>
                    <a:pt x="248" y="599"/>
                  </a:cubicBezTo>
                  <a:cubicBezTo>
                    <a:pt x="327" y="599"/>
                    <a:pt x="401" y="579"/>
                    <a:pt x="458" y="543"/>
                  </a:cubicBezTo>
                  <a:cubicBezTo>
                    <a:pt x="458" y="75"/>
                    <a:pt x="458" y="75"/>
                    <a:pt x="458" y="75"/>
                  </a:cubicBezTo>
                  <a:cubicBezTo>
                    <a:pt x="433" y="60"/>
                    <a:pt x="400" y="48"/>
                    <a:pt x="360" y="40"/>
                  </a:cubicBezTo>
                  <a:cubicBezTo>
                    <a:pt x="314" y="31"/>
                    <a:pt x="271" y="29"/>
                    <a:pt x="243" y="29"/>
                  </a:cubicBezTo>
                  <a:cubicBezTo>
                    <a:pt x="180" y="29"/>
                    <a:pt x="89" y="34"/>
                    <a:pt x="29" y="79"/>
                  </a:cubicBezTo>
                  <a:lnTo>
                    <a:pt x="29" y="5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4" name="Group 623"/>
          <p:cNvGrpSpPr/>
          <p:nvPr/>
        </p:nvGrpSpPr>
        <p:grpSpPr>
          <a:xfrm>
            <a:off x="5824563" y="4065869"/>
            <a:ext cx="490511" cy="490511"/>
            <a:chOff x="7867498" y="4162069"/>
            <a:chExt cx="555625" cy="555625"/>
          </a:xfrm>
        </p:grpSpPr>
        <p:sp>
          <p:nvSpPr>
            <p:cNvPr id="625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: Shape 185"/>
            <p:cNvSpPr/>
            <p:nvPr/>
          </p:nvSpPr>
          <p:spPr>
            <a:xfrm>
              <a:off x="7998619" y="4291013"/>
              <a:ext cx="423862" cy="426243"/>
            </a:xfrm>
            <a:custGeom>
              <a:avLst/>
              <a:gdLst>
                <a:gd name="connsiteX0" fmla="*/ 0 w 423862"/>
                <a:gd name="connsiteY0" fmla="*/ 295275 h 426243"/>
                <a:gd name="connsiteX1" fmla="*/ 130968 w 423862"/>
                <a:gd name="connsiteY1" fmla="*/ 426243 h 426243"/>
                <a:gd name="connsiteX2" fmla="*/ 423862 w 423862"/>
                <a:gd name="connsiteY2" fmla="*/ 426243 h 426243"/>
                <a:gd name="connsiteX3" fmla="*/ 423862 w 423862"/>
                <a:gd name="connsiteY3" fmla="*/ 126206 h 426243"/>
                <a:gd name="connsiteX4" fmla="*/ 297656 w 423862"/>
                <a:gd name="connsiteY4" fmla="*/ 0 h 426243"/>
                <a:gd name="connsiteX5" fmla="*/ 283369 w 423862"/>
                <a:gd name="connsiteY5" fmla="*/ 4762 h 426243"/>
                <a:gd name="connsiteX6" fmla="*/ 285750 w 423862"/>
                <a:gd name="connsiteY6" fmla="*/ 290512 h 426243"/>
                <a:gd name="connsiteX7" fmla="*/ 264319 w 423862"/>
                <a:gd name="connsiteY7" fmla="*/ 307181 h 426243"/>
                <a:gd name="connsiteX8" fmla="*/ 211931 w 423862"/>
                <a:gd name="connsiteY8" fmla="*/ 321468 h 426243"/>
                <a:gd name="connsiteX9" fmla="*/ 166687 w 423862"/>
                <a:gd name="connsiteY9" fmla="*/ 330993 h 426243"/>
                <a:gd name="connsiteX10" fmla="*/ 111919 w 423862"/>
                <a:gd name="connsiteY10" fmla="*/ 326231 h 426243"/>
                <a:gd name="connsiteX11" fmla="*/ 0 w 423862"/>
                <a:gd name="connsiteY11" fmla="*/ 295275 h 42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23862" h="426243">
                  <a:moveTo>
                    <a:pt x="0" y="295275"/>
                  </a:moveTo>
                  <a:lnTo>
                    <a:pt x="130968" y="426243"/>
                  </a:lnTo>
                  <a:lnTo>
                    <a:pt x="423862" y="426243"/>
                  </a:lnTo>
                  <a:lnTo>
                    <a:pt x="423862" y="126206"/>
                  </a:lnTo>
                  <a:lnTo>
                    <a:pt x="297656" y="0"/>
                  </a:lnTo>
                  <a:lnTo>
                    <a:pt x="283369" y="4762"/>
                  </a:lnTo>
                  <a:cubicBezTo>
                    <a:pt x="284163" y="100012"/>
                    <a:pt x="284956" y="195262"/>
                    <a:pt x="285750" y="290512"/>
                  </a:cubicBezTo>
                  <a:lnTo>
                    <a:pt x="264319" y="307181"/>
                  </a:lnTo>
                  <a:lnTo>
                    <a:pt x="211931" y="321468"/>
                  </a:lnTo>
                  <a:lnTo>
                    <a:pt x="166687" y="330993"/>
                  </a:lnTo>
                  <a:lnTo>
                    <a:pt x="111919" y="326231"/>
                  </a:lnTo>
                  <a:lnTo>
                    <a:pt x="0" y="29527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27" name="Group 626"/>
            <p:cNvGrpSpPr/>
            <p:nvPr/>
          </p:nvGrpSpPr>
          <p:grpSpPr>
            <a:xfrm>
              <a:off x="7999107" y="4251007"/>
              <a:ext cx="292406" cy="377748"/>
              <a:chOff x="8005468" y="4250273"/>
              <a:chExt cx="319382" cy="412598"/>
            </a:xfrm>
          </p:grpSpPr>
          <p:sp>
            <p:nvSpPr>
              <p:cNvPr id="628" name="Freeform 8"/>
              <p:cNvSpPr>
                <a:spLocks noEditPoints="1"/>
              </p:cNvSpPr>
              <p:nvPr/>
            </p:nvSpPr>
            <p:spPr bwMode="auto">
              <a:xfrm>
                <a:off x="8043568" y="4284515"/>
                <a:ext cx="243182" cy="65770"/>
              </a:xfrm>
              <a:custGeom>
                <a:avLst/>
                <a:gdLst>
                  <a:gd name="T0" fmla="*/ 194 w 389"/>
                  <a:gd name="T1" fmla="*/ 105 h 105"/>
                  <a:gd name="T2" fmla="*/ 63 w 389"/>
                  <a:gd name="T3" fmla="*/ 93 h 105"/>
                  <a:gd name="T4" fmla="*/ 0 w 389"/>
                  <a:gd name="T5" fmla="*/ 53 h 105"/>
                  <a:gd name="T6" fmla="*/ 63 w 389"/>
                  <a:gd name="T7" fmla="*/ 12 h 105"/>
                  <a:gd name="T8" fmla="*/ 194 w 389"/>
                  <a:gd name="T9" fmla="*/ 0 h 105"/>
                  <a:gd name="T10" fmla="*/ 326 w 389"/>
                  <a:gd name="T11" fmla="*/ 12 h 105"/>
                  <a:gd name="T12" fmla="*/ 389 w 389"/>
                  <a:gd name="T13" fmla="*/ 53 h 105"/>
                  <a:gd name="T14" fmla="*/ 326 w 389"/>
                  <a:gd name="T15" fmla="*/ 93 h 105"/>
                  <a:gd name="T16" fmla="*/ 194 w 389"/>
                  <a:gd name="T17" fmla="*/ 105 h 105"/>
                  <a:gd name="T18" fmla="*/ 24 w 389"/>
                  <a:gd name="T19" fmla="*/ 53 h 105"/>
                  <a:gd name="T20" fmla="*/ 74 w 389"/>
                  <a:gd name="T21" fmla="*/ 71 h 105"/>
                  <a:gd name="T22" fmla="*/ 194 w 389"/>
                  <a:gd name="T23" fmla="*/ 81 h 105"/>
                  <a:gd name="T24" fmla="*/ 314 w 389"/>
                  <a:gd name="T25" fmla="*/ 71 h 105"/>
                  <a:gd name="T26" fmla="*/ 364 w 389"/>
                  <a:gd name="T27" fmla="*/ 53 h 105"/>
                  <a:gd name="T28" fmla="*/ 314 w 389"/>
                  <a:gd name="T29" fmla="*/ 34 h 105"/>
                  <a:gd name="T30" fmla="*/ 194 w 389"/>
                  <a:gd name="T31" fmla="*/ 24 h 105"/>
                  <a:gd name="T32" fmla="*/ 74 w 389"/>
                  <a:gd name="T33" fmla="*/ 34 h 105"/>
                  <a:gd name="T34" fmla="*/ 24 w 389"/>
                  <a:gd name="T35" fmla="*/ 53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9" h="105">
                    <a:moveTo>
                      <a:pt x="194" y="105"/>
                    </a:moveTo>
                    <a:cubicBezTo>
                      <a:pt x="145" y="105"/>
                      <a:pt x="98" y="101"/>
                      <a:pt x="63" y="93"/>
                    </a:cubicBezTo>
                    <a:cubicBezTo>
                      <a:pt x="20" y="84"/>
                      <a:pt x="0" y="70"/>
                      <a:pt x="0" y="53"/>
                    </a:cubicBezTo>
                    <a:cubicBezTo>
                      <a:pt x="0" y="35"/>
                      <a:pt x="20" y="22"/>
                      <a:pt x="63" y="12"/>
                    </a:cubicBezTo>
                    <a:cubicBezTo>
                      <a:pt x="98" y="4"/>
                      <a:pt x="145" y="0"/>
                      <a:pt x="194" y="0"/>
                    </a:cubicBezTo>
                    <a:cubicBezTo>
                      <a:pt x="244" y="0"/>
                      <a:pt x="291" y="4"/>
                      <a:pt x="326" y="12"/>
                    </a:cubicBezTo>
                    <a:cubicBezTo>
                      <a:pt x="368" y="22"/>
                      <a:pt x="389" y="35"/>
                      <a:pt x="389" y="53"/>
                    </a:cubicBezTo>
                    <a:cubicBezTo>
                      <a:pt x="389" y="70"/>
                      <a:pt x="368" y="84"/>
                      <a:pt x="326" y="93"/>
                    </a:cubicBezTo>
                    <a:cubicBezTo>
                      <a:pt x="291" y="101"/>
                      <a:pt x="244" y="105"/>
                      <a:pt x="194" y="105"/>
                    </a:cubicBezTo>
                    <a:close/>
                    <a:moveTo>
                      <a:pt x="24" y="53"/>
                    </a:moveTo>
                    <a:cubicBezTo>
                      <a:pt x="27" y="56"/>
                      <a:pt x="40" y="64"/>
                      <a:pt x="74" y="71"/>
                    </a:cubicBezTo>
                    <a:cubicBezTo>
                      <a:pt x="107" y="77"/>
                      <a:pt x="150" y="81"/>
                      <a:pt x="194" y="81"/>
                    </a:cubicBezTo>
                    <a:cubicBezTo>
                      <a:pt x="239" y="81"/>
                      <a:pt x="281" y="77"/>
                      <a:pt x="314" y="71"/>
                    </a:cubicBezTo>
                    <a:cubicBezTo>
                      <a:pt x="348" y="64"/>
                      <a:pt x="361" y="56"/>
                      <a:pt x="364" y="53"/>
                    </a:cubicBezTo>
                    <a:cubicBezTo>
                      <a:pt x="361" y="49"/>
                      <a:pt x="348" y="41"/>
                      <a:pt x="314" y="34"/>
                    </a:cubicBezTo>
                    <a:cubicBezTo>
                      <a:pt x="281" y="28"/>
                      <a:pt x="239" y="24"/>
                      <a:pt x="194" y="24"/>
                    </a:cubicBezTo>
                    <a:cubicBezTo>
                      <a:pt x="150" y="24"/>
                      <a:pt x="107" y="28"/>
                      <a:pt x="74" y="34"/>
                    </a:cubicBezTo>
                    <a:cubicBezTo>
                      <a:pt x="40" y="41"/>
                      <a:pt x="27" y="49"/>
                      <a:pt x="24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9"/>
              <p:cNvSpPr>
                <a:spLocks noEditPoints="1"/>
              </p:cNvSpPr>
              <p:nvPr/>
            </p:nvSpPr>
            <p:spPr bwMode="auto">
              <a:xfrm>
                <a:off x="8005468" y="4250273"/>
                <a:ext cx="319382" cy="412598"/>
              </a:xfrm>
              <a:custGeom>
                <a:avLst/>
                <a:gdLst>
                  <a:gd name="T0" fmla="*/ 248 w 487"/>
                  <a:gd name="T1" fmla="*/ 628 h 628"/>
                  <a:gd name="T2" fmla="*/ 246 w 487"/>
                  <a:gd name="T3" fmla="*/ 628 h 628"/>
                  <a:gd name="T4" fmla="*/ 6 w 487"/>
                  <a:gd name="T5" fmla="*/ 563 h 628"/>
                  <a:gd name="T6" fmla="*/ 0 w 487"/>
                  <a:gd name="T7" fmla="*/ 559 h 628"/>
                  <a:gd name="T8" fmla="*/ 0 w 487"/>
                  <a:gd name="T9" fmla="*/ 65 h 628"/>
                  <a:gd name="T10" fmla="*/ 5 w 487"/>
                  <a:gd name="T11" fmla="*/ 61 h 628"/>
                  <a:gd name="T12" fmla="*/ 243 w 487"/>
                  <a:gd name="T13" fmla="*/ 0 h 628"/>
                  <a:gd name="T14" fmla="*/ 480 w 487"/>
                  <a:gd name="T15" fmla="*/ 55 h 628"/>
                  <a:gd name="T16" fmla="*/ 487 w 487"/>
                  <a:gd name="T17" fmla="*/ 60 h 628"/>
                  <a:gd name="T18" fmla="*/ 487 w 487"/>
                  <a:gd name="T19" fmla="*/ 559 h 628"/>
                  <a:gd name="T20" fmla="*/ 480 w 487"/>
                  <a:gd name="T21" fmla="*/ 563 h 628"/>
                  <a:gd name="T22" fmla="*/ 248 w 487"/>
                  <a:gd name="T23" fmla="*/ 628 h 628"/>
                  <a:gd name="T24" fmla="*/ 29 w 487"/>
                  <a:gd name="T25" fmla="*/ 543 h 628"/>
                  <a:gd name="T26" fmla="*/ 246 w 487"/>
                  <a:gd name="T27" fmla="*/ 599 h 628"/>
                  <a:gd name="T28" fmla="*/ 248 w 487"/>
                  <a:gd name="T29" fmla="*/ 599 h 628"/>
                  <a:gd name="T30" fmla="*/ 458 w 487"/>
                  <a:gd name="T31" fmla="*/ 543 h 628"/>
                  <a:gd name="T32" fmla="*/ 458 w 487"/>
                  <a:gd name="T33" fmla="*/ 75 h 628"/>
                  <a:gd name="T34" fmla="*/ 360 w 487"/>
                  <a:gd name="T35" fmla="*/ 40 h 628"/>
                  <a:gd name="T36" fmla="*/ 243 w 487"/>
                  <a:gd name="T37" fmla="*/ 29 h 628"/>
                  <a:gd name="T38" fmla="*/ 29 w 487"/>
                  <a:gd name="T39" fmla="*/ 79 h 628"/>
                  <a:gd name="T40" fmla="*/ 29 w 487"/>
                  <a:gd name="T41" fmla="*/ 543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87" h="628">
                    <a:moveTo>
                      <a:pt x="248" y="628"/>
                    </a:moveTo>
                    <a:cubicBezTo>
                      <a:pt x="247" y="628"/>
                      <a:pt x="247" y="628"/>
                      <a:pt x="246" y="628"/>
                    </a:cubicBezTo>
                    <a:cubicBezTo>
                      <a:pt x="159" y="627"/>
                      <a:pt x="74" y="605"/>
                      <a:pt x="6" y="563"/>
                    </a:cubicBezTo>
                    <a:cubicBezTo>
                      <a:pt x="0" y="559"/>
                      <a:pt x="0" y="559"/>
                      <a:pt x="0" y="559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73" y="6"/>
                      <a:pt x="173" y="0"/>
                      <a:pt x="243" y="0"/>
                    </a:cubicBezTo>
                    <a:cubicBezTo>
                      <a:pt x="290" y="0"/>
                      <a:pt x="407" y="5"/>
                      <a:pt x="480" y="55"/>
                    </a:cubicBezTo>
                    <a:cubicBezTo>
                      <a:pt x="487" y="60"/>
                      <a:pt x="487" y="60"/>
                      <a:pt x="487" y="60"/>
                    </a:cubicBezTo>
                    <a:cubicBezTo>
                      <a:pt x="487" y="559"/>
                      <a:pt x="487" y="559"/>
                      <a:pt x="487" y="559"/>
                    </a:cubicBezTo>
                    <a:cubicBezTo>
                      <a:pt x="480" y="563"/>
                      <a:pt x="480" y="563"/>
                      <a:pt x="480" y="563"/>
                    </a:cubicBezTo>
                    <a:cubicBezTo>
                      <a:pt x="418" y="605"/>
                      <a:pt x="336" y="628"/>
                      <a:pt x="248" y="628"/>
                    </a:cubicBezTo>
                    <a:close/>
                    <a:moveTo>
                      <a:pt x="29" y="543"/>
                    </a:moveTo>
                    <a:cubicBezTo>
                      <a:pt x="90" y="579"/>
                      <a:pt x="167" y="598"/>
                      <a:pt x="246" y="599"/>
                    </a:cubicBezTo>
                    <a:cubicBezTo>
                      <a:pt x="247" y="599"/>
                      <a:pt x="247" y="599"/>
                      <a:pt x="248" y="599"/>
                    </a:cubicBezTo>
                    <a:cubicBezTo>
                      <a:pt x="327" y="599"/>
                      <a:pt x="401" y="579"/>
                      <a:pt x="458" y="543"/>
                    </a:cubicBezTo>
                    <a:cubicBezTo>
                      <a:pt x="458" y="75"/>
                      <a:pt x="458" y="75"/>
                      <a:pt x="458" y="75"/>
                    </a:cubicBezTo>
                    <a:cubicBezTo>
                      <a:pt x="433" y="60"/>
                      <a:pt x="400" y="48"/>
                      <a:pt x="360" y="40"/>
                    </a:cubicBezTo>
                    <a:cubicBezTo>
                      <a:pt x="314" y="31"/>
                      <a:pt x="271" y="29"/>
                      <a:pt x="243" y="29"/>
                    </a:cubicBezTo>
                    <a:cubicBezTo>
                      <a:pt x="180" y="29"/>
                      <a:pt x="89" y="34"/>
                      <a:pt x="29" y="79"/>
                    </a:cubicBezTo>
                    <a:lnTo>
                      <a:pt x="29" y="54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30" name="Group 629"/>
          <p:cNvGrpSpPr>
            <a:grpSpLocks noChangeAspect="1"/>
          </p:cNvGrpSpPr>
          <p:nvPr/>
        </p:nvGrpSpPr>
        <p:grpSpPr>
          <a:xfrm>
            <a:off x="4284264" y="1697122"/>
            <a:ext cx="327823" cy="327823"/>
            <a:chOff x="3803650" y="1803400"/>
            <a:chExt cx="1536700" cy="1536700"/>
          </a:xfrm>
        </p:grpSpPr>
        <p:sp>
          <p:nvSpPr>
            <p:cNvPr id="631" name="Freeform 5"/>
            <p:cNvSpPr>
              <a:spLocks/>
            </p:cNvSpPr>
            <p:nvPr/>
          </p:nvSpPr>
          <p:spPr bwMode="auto">
            <a:xfrm>
              <a:off x="4572000" y="1846263"/>
              <a:ext cx="725488" cy="1450975"/>
            </a:xfrm>
            <a:custGeom>
              <a:avLst/>
              <a:gdLst>
                <a:gd name="T0" fmla="*/ 0 w 86"/>
                <a:gd name="T1" fmla="*/ 0 h 172"/>
                <a:gd name="T2" fmla="*/ 0 w 86"/>
                <a:gd name="T3" fmla="*/ 62 h 172"/>
                <a:gd name="T4" fmla="*/ 24 w 86"/>
                <a:gd name="T5" fmla="*/ 86 h 172"/>
                <a:gd name="T6" fmla="*/ 0 w 86"/>
                <a:gd name="T7" fmla="*/ 110 h 172"/>
                <a:gd name="T8" fmla="*/ 0 w 86"/>
                <a:gd name="T9" fmla="*/ 172 h 172"/>
                <a:gd name="T10" fmla="*/ 86 w 86"/>
                <a:gd name="T11" fmla="*/ 86 h 172"/>
                <a:gd name="T12" fmla="*/ 0 w 86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17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3" y="63"/>
                    <a:pt x="24" y="73"/>
                    <a:pt x="24" y="86"/>
                  </a:cubicBezTo>
                  <a:cubicBezTo>
                    <a:pt x="24" y="99"/>
                    <a:pt x="13" y="109"/>
                    <a:pt x="0" y="11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ubicBezTo>
                    <a:pt x="86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6"/>
            <p:cNvSpPr>
              <a:spLocks/>
            </p:cNvSpPr>
            <p:nvPr/>
          </p:nvSpPr>
          <p:spPr bwMode="auto">
            <a:xfrm>
              <a:off x="3846513" y="1846263"/>
              <a:ext cx="928688" cy="1450975"/>
            </a:xfrm>
            <a:custGeom>
              <a:avLst/>
              <a:gdLst>
                <a:gd name="T0" fmla="*/ 110 w 110"/>
                <a:gd name="T1" fmla="*/ 86 h 172"/>
                <a:gd name="T2" fmla="*/ 86 w 110"/>
                <a:gd name="T3" fmla="*/ 62 h 172"/>
                <a:gd name="T4" fmla="*/ 86 w 110"/>
                <a:gd name="T5" fmla="*/ 0 h 172"/>
                <a:gd name="T6" fmla="*/ 86 w 110"/>
                <a:gd name="T7" fmla="*/ 0 h 172"/>
                <a:gd name="T8" fmla="*/ 0 w 110"/>
                <a:gd name="T9" fmla="*/ 86 h 172"/>
                <a:gd name="T10" fmla="*/ 86 w 110"/>
                <a:gd name="T11" fmla="*/ 172 h 172"/>
                <a:gd name="T12" fmla="*/ 86 w 110"/>
                <a:gd name="T13" fmla="*/ 172 h 172"/>
                <a:gd name="T14" fmla="*/ 86 w 110"/>
                <a:gd name="T15" fmla="*/ 110 h 172"/>
                <a:gd name="T16" fmla="*/ 110 w 110"/>
                <a:gd name="T1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0" h="172">
                  <a:moveTo>
                    <a:pt x="110" y="86"/>
                  </a:moveTo>
                  <a:cubicBezTo>
                    <a:pt x="110" y="73"/>
                    <a:pt x="99" y="63"/>
                    <a:pt x="86" y="6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8" y="0"/>
                    <a:pt x="0" y="38"/>
                    <a:pt x="0" y="86"/>
                  </a:cubicBezTo>
                  <a:cubicBezTo>
                    <a:pt x="0" y="134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10"/>
                    <a:pt x="86" y="110"/>
                    <a:pt x="86" y="110"/>
                  </a:cubicBezTo>
                  <a:cubicBezTo>
                    <a:pt x="99" y="109"/>
                    <a:pt x="110" y="99"/>
                    <a:pt x="110" y="8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7"/>
            <p:cNvSpPr>
              <a:spLocks noEditPoints="1"/>
            </p:cNvSpPr>
            <p:nvPr/>
          </p:nvSpPr>
          <p:spPr bwMode="auto">
            <a:xfrm>
              <a:off x="3803650" y="1803400"/>
              <a:ext cx="1536700" cy="153670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34" name="Freeform 8"/>
            <p:cNvSpPr>
              <a:spLocks noEditPoints="1"/>
            </p:cNvSpPr>
            <p:nvPr/>
          </p:nvSpPr>
          <p:spPr bwMode="auto">
            <a:xfrm>
              <a:off x="4098925" y="2098675"/>
              <a:ext cx="946150" cy="946150"/>
            </a:xfrm>
            <a:custGeom>
              <a:avLst/>
              <a:gdLst>
                <a:gd name="T0" fmla="*/ 56 w 112"/>
                <a:gd name="T1" fmla="*/ 84 h 112"/>
                <a:gd name="T2" fmla="*/ 28 w 112"/>
                <a:gd name="T3" fmla="*/ 56 h 112"/>
                <a:gd name="T4" fmla="*/ 56 w 112"/>
                <a:gd name="T5" fmla="*/ 28 h 112"/>
                <a:gd name="T6" fmla="*/ 84 w 112"/>
                <a:gd name="T7" fmla="*/ 56 h 112"/>
                <a:gd name="T8" fmla="*/ 56 w 112"/>
                <a:gd name="T9" fmla="*/ 84 h 112"/>
                <a:gd name="T10" fmla="*/ 56 w 112"/>
                <a:gd name="T11" fmla="*/ 37 h 112"/>
                <a:gd name="T12" fmla="*/ 37 w 112"/>
                <a:gd name="T13" fmla="*/ 56 h 112"/>
                <a:gd name="T14" fmla="*/ 56 w 112"/>
                <a:gd name="T15" fmla="*/ 75 h 112"/>
                <a:gd name="T16" fmla="*/ 75 w 112"/>
                <a:gd name="T17" fmla="*/ 56 h 112"/>
                <a:gd name="T18" fmla="*/ 56 w 112"/>
                <a:gd name="T19" fmla="*/ 37 h 112"/>
                <a:gd name="T20" fmla="*/ 60 w 112"/>
                <a:gd name="T21" fmla="*/ 0 h 112"/>
                <a:gd name="T22" fmla="*/ 52 w 112"/>
                <a:gd name="T23" fmla="*/ 0 h 112"/>
                <a:gd name="T24" fmla="*/ 52 w 112"/>
                <a:gd name="T25" fmla="*/ 19 h 112"/>
                <a:gd name="T26" fmla="*/ 60 w 112"/>
                <a:gd name="T27" fmla="*/ 19 h 112"/>
                <a:gd name="T28" fmla="*/ 60 w 112"/>
                <a:gd name="T29" fmla="*/ 0 h 112"/>
                <a:gd name="T30" fmla="*/ 60 w 112"/>
                <a:gd name="T31" fmla="*/ 93 h 112"/>
                <a:gd name="T32" fmla="*/ 52 w 112"/>
                <a:gd name="T33" fmla="*/ 93 h 112"/>
                <a:gd name="T34" fmla="*/ 52 w 112"/>
                <a:gd name="T35" fmla="*/ 112 h 112"/>
                <a:gd name="T36" fmla="*/ 60 w 112"/>
                <a:gd name="T37" fmla="*/ 112 h 112"/>
                <a:gd name="T38" fmla="*/ 60 w 112"/>
                <a:gd name="T39" fmla="*/ 93 h 112"/>
                <a:gd name="T40" fmla="*/ 19 w 112"/>
                <a:gd name="T41" fmla="*/ 52 h 112"/>
                <a:gd name="T42" fmla="*/ 0 w 112"/>
                <a:gd name="T43" fmla="*/ 52 h 112"/>
                <a:gd name="T44" fmla="*/ 0 w 112"/>
                <a:gd name="T45" fmla="*/ 60 h 112"/>
                <a:gd name="T46" fmla="*/ 19 w 112"/>
                <a:gd name="T47" fmla="*/ 60 h 112"/>
                <a:gd name="T48" fmla="*/ 19 w 112"/>
                <a:gd name="T49" fmla="*/ 52 h 112"/>
                <a:gd name="T50" fmla="*/ 112 w 112"/>
                <a:gd name="T51" fmla="*/ 52 h 112"/>
                <a:gd name="T52" fmla="*/ 93 w 112"/>
                <a:gd name="T53" fmla="*/ 52 h 112"/>
                <a:gd name="T54" fmla="*/ 93 w 112"/>
                <a:gd name="T55" fmla="*/ 60 h 112"/>
                <a:gd name="T56" fmla="*/ 112 w 112"/>
                <a:gd name="T57" fmla="*/ 60 h 112"/>
                <a:gd name="T58" fmla="*/ 112 w 112"/>
                <a:gd name="T59" fmla="*/ 52 h 112"/>
                <a:gd name="T60" fmla="*/ 33 w 112"/>
                <a:gd name="T61" fmla="*/ 85 h 112"/>
                <a:gd name="T62" fmla="*/ 27 w 112"/>
                <a:gd name="T63" fmla="*/ 79 h 112"/>
                <a:gd name="T64" fmla="*/ 13 w 112"/>
                <a:gd name="T65" fmla="*/ 93 h 112"/>
                <a:gd name="T66" fmla="*/ 19 w 112"/>
                <a:gd name="T67" fmla="*/ 99 h 112"/>
                <a:gd name="T68" fmla="*/ 33 w 112"/>
                <a:gd name="T69" fmla="*/ 85 h 112"/>
                <a:gd name="T70" fmla="*/ 99 w 112"/>
                <a:gd name="T71" fmla="*/ 19 h 112"/>
                <a:gd name="T72" fmla="*/ 93 w 112"/>
                <a:gd name="T73" fmla="*/ 13 h 112"/>
                <a:gd name="T74" fmla="*/ 79 w 112"/>
                <a:gd name="T75" fmla="*/ 27 h 112"/>
                <a:gd name="T76" fmla="*/ 85 w 112"/>
                <a:gd name="T77" fmla="*/ 33 h 112"/>
                <a:gd name="T78" fmla="*/ 99 w 112"/>
                <a:gd name="T79" fmla="*/ 19 h 112"/>
                <a:gd name="T80" fmla="*/ 99 w 112"/>
                <a:gd name="T81" fmla="*/ 93 h 112"/>
                <a:gd name="T82" fmla="*/ 85 w 112"/>
                <a:gd name="T83" fmla="*/ 79 h 112"/>
                <a:gd name="T84" fmla="*/ 79 w 112"/>
                <a:gd name="T85" fmla="*/ 85 h 112"/>
                <a:gd name="T86" fmla="*/ 93 w 112"/>
                <a:gd name="T87" fmla="*/ 99 h 112"/>
                <a:gd name="T88" fmla="*/ 99 w 112"/>
                <a:gd name="T89" fmla="*/ 93 h 112"/>
                <a:gd name="T90" fmla="*/ 33 w 112"/>
                <a:gd name="T91" fmla="*/ 27 h 112"/>
                <a:gd name="T92" fmla="*/ 19 w 112"/>
                <a:gd name="T93" fmla="*/ 13 h 112"/>
                <a:gd name="T94" fmla="*/ 13 w 112"/>
                <a:gd name="T95" fmla="*/ 19 h 112"/>
                <a:gd name="T96" fmla="*/ 27 w 112"/>
                <a:gd name="T97" fmla="*/ 33 h 112"/>
                <a:gd name="T98" fmla="*/ 33 w 112"/>
                <a:gd name="T99" fmla="*/ 2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" h="112">
                  <a:moveTo>
                    <a:pt x="56" y="84"/>
                  </a:moveTo>
                  <a:cubicBezTo>
                    <a:pt x="41" y="84"/>
                    <a:pt x="28" y="71"/>
                    <a:pt x="28" y="56"/>
                  </a:cubicBezTo>
                  <a:cubicBezTo>
                    <a:pt x="28" y="41"/>
                    <a:pt x="41" y="28"/>
                    <a:pt x="56" y="28"/>
                  </a:cubicBezTo>
                  <a:cubicBezTo>
                    <a:pt x="71" y="28"/>
                    <a:pt x="84" y="41"/>
                    <a:pt x="84" y="56"/>
                  </a:cubicBezTo>
                  <a:cubicBezTo>
                    <a:pt x="84" y="71"/>
                    <a:pt x="71" y="84"/>
                    <a:pt x="56" y="84"/>
                  </a:cubicBezTo>
                  <a:close/>
                  <a:moveTo>
                    <a:pt x="56" y="37"/>
                  </a:moveTo>
                  <a:cubicBezTo>
                    <a:pt x="45" y="37"/>
                    <a:pt x="37" y="45"/>
                    <a:pt x="37" y="56"/>
                  </a:cubicBezTo>
                  <a:cubicBezTo>
                    <a:pt x="37" y="67"/>
                    <a:pt x="45" y="75"/>
                    <a:pt x="56" y="75"/>
                  </a:cubicBezTo>
                  <a:cubicBezTo>
                    <a:pt x="67" y="75"/>
                    <a:pt x="75" y="67"/>
                    <a:pt x="75" y="56"/>
                  </a:cubicBezTo>
                  <a:cubicBezTo>
                    <a:pt x="75" y="45"/>
                    <a:pt x="67" y="37"/>
                    <a:pt x="56" y="37"/>
                  </a:cubicBezTo>
                  <a:close/>
                  <a:moveTo>
                    <a:pt x="6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60" y="19"/>
                    <a:pt x="60" y="19"/>
                    <a:pt x="60" y="19"/>
                  </a:cubicBezTo>
                  <a:lnTo>
                    <a:pt x="60" y="0"/>
                  </a:lnTo>
                  <a:close/>
                  <a:moveTo>
                    <a:pt x="60" y="93"/>
                  </a:moveTo>
                  <a:cubicBezTo>
                    <a:pt x="52" y="93"/>
                    <a:pt x="52" y="93"/>
                    <a:pt x="52" y="93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60" y="112"/>
                    <a:pt x="60" y="112"/>
                    <a:pt x="60" y="112"/>
                  </a:cubicBezTo>
                  <a:lnTo>
                    <a:pt x="60" y="93"/>
                  </a:lnTo>
                  <a:close/>
                  <a:moveTo>
                    <a:pt x="19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52"/>
                  </a:lnTo>
                  <a:close/>
                  <a:moveTo>
                    <a:pt x="112" y="52"/>
                  </a:moveTo>
                  <a:cubicBezTo>
                    <a:pt x="93" y="52"/>
                    <a:pt x="93" y="52"/>
                    <a:pt x="93" y="52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112" y="60"/>
                    <a:pt x="112" y="60"/>
                    <a:pt x="112" y="60"/>
                  </a:cubicBezTo>
                  <a:lnTo>
                    <a:pt x="112" y="52"/>
                  </a:lnTo>
                  <a:close/>
                  <a:moveTo>
                    <a:pt x="33" y="85"/>
                  </a:moveTo>
                  <a:cubicBezTo>
                    <a:pt x="27" y="79"/>
                    <a:pt x="27" y="79"/>
                    <a:pt x="27" y="7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9" y="99"/>
                    <a:pt x="19" y="99"/>
                    <a:pt x="19" y="99"/>
                  </a:cubicBezTo>
                  <a:lnTo>
                    <a:pt x="33" y="85"/>
                  </a:lnTo>
                  <a:close/>
                  <a:moveTo>
                    <a:pt x="99" y="19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5" y="33"/>
                    <a:pt x="85" y="33"/>
                    <a:pt x="85" y="33"/>
                  </a:cubicBezTo>
                  <a:lnTo>
                    <a:pt x="99" y="19"/>
                  </a:lnTo>
                  <a:close/>
                  <a:moveTo>
                    <a:pt x="99" y="93"/>
                  </a:moveTo>
                  <a:cubicBezTo>
                    <a:pt x="85" y="79"/>
                    <a:pt x="85" y="79"/>
                    <a:pt x="85" y="79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93" y="99"/>
                    <a:pt x="93" y="99"/>
                    <a:pt x="93" y="99"/>
                  </a:cubicBezTo>
                  <a:lnTo>
                    <a:pt x="99" y="93"/>
                  </a:lnTo>
                  <a:close/>
                  <a:moveTo>
                    <a:pt x="33" y="27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27" y="33"/>
                    <a:pt x="27" y="33"/>
                    <a:pt x="27" y="33"/>
                  </a:cubicBezTo>
                  <a:lnTo>
                    <a:pt x="33" y="2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5" name="Group 634"/>
          <p:cNvGrpSpPr>
            <a:grpSpLocks noChangeAspect="1"/>
          </p:cNvGrpSpPr>
          <p:nvPr/>
        </p:nvGrpSpPr>
        <p:grpSpPr>
          <a:xfrm>
            <a:off x="4293160" y="2300702"/>
            <a:ext cx="327823" cy="327823"/>
            <a:chOff x="3803650" y="1803400"/>
            <a:chExt cx="1536700" cy="1536700"/>
          </a:xfrm>
        </p:grpSpPr>
        <p:sp>
          <p:nvSpPr>
            <p:cNvPr id="636" name="Freeform 5"/>
            <p:cNvSpPr>
              <a:spLocks/>
            </p:cNvSpPr>
            <p:nvPr/>
          </p:nvSpPr>
          <p:spPr bwMode="auto">
            <a:xfrm>
              <a:off x="4572000" y="1846263"/>
              <a:ext cx="725488" cy="1450975"/>
            </a:xfrm>
            <a:custGeom>
              <a:avLst/>
              <a:gdLst>
                <a:gd name="T0" fmla="*/ 0 w 86"/>
                <a:gd name="T1" fmla="*/ 0 h 172"/>
                <a:gd name="T2" fmla="*/ 0 w 86"/>
                <a:gd name="T3" fmla="*/ 62 h 172"/>
                <a:gd name="T4" fmla="*/ 24 w 86"/>
                <a:gd name="T5" fmla="*/ 86 h 172"/>
                <a:gd name="T6" fmla="*/ 0 w 86"/>
                <a:gd name="T7" fmla="*/ 110 h 172"/>
                <a:gd name="T8" fmla="*/ 0 w 86"/>
                <a:gd name="T9" fmla="*/ 172 h 172"/>
                <a:gd name="T10" fmla="*/ 86 w 86"/>
                <a:gd name="T11" fmla="*/ 86 h 172"/>
                <a:gd name="T12" fmla="*/ 0 w 86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17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3" y="63"/>
                    <a:pt x="24" y="73"/>
                    <a:pt x="24" y="86"/>
                  </a:cubicBezTo>
                  <a:cubicBezTo>
                    <a:pt x="24" y="99"/>
                    <a:pt x="13" y="109"/>
                    <a:pt x="0" y="11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ubicBezTo>
                    <a:pt x="86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6"/>
            <p:cNvSpPr>
              <a:spLocks/>
            </p:cNvSpPr>
            <p:nvPr/>
          </p:nvSpPr>
          <p:spPr bwMode="auto">
            <a:xfrm>
              <a:off x="3846513" y="1846263"/>
              <a:ext cx="928688" cy="1450975"/>
            </a:xfrm>
            <a:custGeom>
              <a:avLst/>
              <a:gdLst>
                <a:gd name="T0" fmla="*/ 110 w 110"/>
                <a:gd name="T1" fmla="*/ 86 h 172"/>
                <a:gd name="T2" fmla="*/ 86 w 110"/>
                <a:gd name="T3" fmla="*/ 62 h 172"/>
                <a:gd name="T4" fmla="*/ 86 w 110"/>
                <a:gd name="T5" fmla="*/ 0 h 172"/>
                <a:gd name="T6" fmla="*/ 86 w 110"/>
                <a:gd name="T7" fmla="*/ 0 h 172"/>
                <a:gd name="T8" fmla="*/ 0 w 110"/>
                <a:gd name="T9" fmla="*/ 86 h 172"/>
                <a:gd name="T10" fmla="*/ 86 w 110"/>
                <a:gd name="T11" fmla="*/ 172 h 172"/>
                <a:gd name="T12" fmla="*/ 86 w 110"/>
                <a:gd name="T13" fmla="*/ 172 h 172"/>
                <a:gd name="T14" fmla="*/ 86 w 110"/>
                <a:gd name="T15" fmla="*/ 110 h 172"/>
                <a:gd name="T16" fmla="*/ 110 w 110"/>
                <a:gd name="T1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0" h="172">
                  <a:moveTo>
                    <a:pt x="110" y="86"/>
                  </a:moveTo>
                  <a:cubicBezTo>
                    <a:pt x="110" y="73"/>
                    <a:pt x="99" y="63"/>
                    <a:pt x="86" y="6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8" y="0"/>
                    <a:pt x="0" y="38"/>
                    <a:pt x="0" y="86"/>
                  </a:cubicBezTo>
                  <a:cubicBezTo>
                    <a:pt x="0" y="134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10"/>
                    <a:pt x="86" y="110"/>
                    <a:pt x="86" y="110"/>
                  </a:cubicBezTo>
                  <a:cubicBezTo>
                    <a:pt x="99" y="109"/>
                    <a:pt x="110" y="99"/>
                    <a:pt x="110" y="8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7"/>
            <p:cNvSpPr>
              <a:spLocks noEditPoints="1"/>
            </p:cNvSpPr>
            <p:nvPr/>
          </p:nvSpPr>
          <p:spPr bwMode="auto">
            <a:xfrm>
              <a:off x="3803650" y="1803400"/>
              <a:ext cx="1536700" cy="153670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8"/>
            <p:cNvSpPr>
              <a:spLocks noEditPoints="1"/>
            </p:cNvSpPr>
            <p:nvPr/>
          </p:nvSpPr>
          <p:spPr bwMode="auto">
            <a:xfrm>
              <a:off x="4098925" y="2098675"/>
              <a:ext cx="946150" cy="946150"/>
            </a:xfrm>
            <a:custGeom>
              <a:avLst/>
              <a:gdLst>
                <a:gd name="T0" fmla="*/ 56 w 112"/>
                <a:gd name="T1" fmla="*/ 84 h 112"/>
                <a:gd name="T2" fmla="*/ 28 w 112"/>
                <a:gd name="T3" fmla="*/ 56 h 112"/>
                <a:gd name="T4" fmla="*/ 56 w 112"/>
                <a:gd name="T5" fmla="*/ 28 h 112"/>
                <a:gd name="T6" fmla="*/ 84 w 112"/>
                <a:gd name="T7" fmla="*/ 56 h 112"/>
                <a:gd name="T8" fmla="*/ 56 w 112"/>
                <a:gd name="T9" fmla="*/ 84 h 112"/>
                <a:gd name="T10" fmla="*/ 56 w 112"/>
                <a:gd name="T11" fmla="*/ 37 h 112"/>
                <a:gd name="T12" fmla="*/ 37 w 112"/>
                <a:gd name="T13" fmla="*/ 56 h 112"/>
                <a:gd name="T14" fmla="*/ 56 w 112"/>
                <a:gd name="T15" fmla="*/ 75 h 112"/>
                <a:gd name="T16" fmla="*/ 75 w 112"/>
                <a:gd name="T17" fmla="*/ 56 h 112"/>
                <a:gd name="T18" fmla="*/ 56 w 112"/>
                <a:gd name="T19" fmla="*/ 37 h 112"/>
                <a:gd name="T20" fmla="*/ 60 w 112"/>
                <a:gd name="T21" fmla="*/ 0 h 112"/>
                <a:gd name="T22" fmla="*/ 52 w 112"/>
                <a:gd name="T23" fmla="*/ 0 h 112"/>
                <a:gd name="T24" fmla="*/ 52 w 112"/>
                <a:gd name="T25" fmla="*/ 19 h 112"/>
                <a:gd name="T26" fmla="*/ 60 w 112"/>
                <a:gd name="T27" fmla="*/ 19 h 112"/>
                <a:gd name="T28" fmla="*/ 60 w 112"/>
                <a:gd name="T29" fmla="*/ 0 h 112"/>
                <a:gd name="T30" fmla="*/ 60 w 112"/>
                <a:gd name="T31" fmla="*/ 93 h 112"/>
                <a:gd name="T32" fmla="*/ 52 w 112"/>
                <a:gd name="T33" fmla="*/ 93 h 112"/>
                <a:gd name="T34" fmla="*/ 52 w 112"/>
                <a:gd name="T35" fmla="*/ 112 h 112"/>
                <a:gd name="T36" fmla="*/ 60 w 112"/>
                <a:gd name="T37" fmla="*/ 112 h 112"/>
                <a:gd name="T38" fmla="*/ 60 w 112"/>
                <a:gd name="T39" fmla="*/ 93 h 112"/>
                <a:gd name="T40" fmla="*/ 19 w 112"/>
                <a:gd name="T41" fmla="*/ 52 h 112"/>
                <a:gd name="T42" fmla="*/ 0 w 112"/>
                <a:gd name="T43" fmla="*/ 52 h 112"/>
                <a:gd name="T44" fmla="*/ 0 w 112"/>
                <a:gd name="T45" fmla="*/ 60 h 112"/>
                <a:gd name="T46" fmla="*/ 19 w 112"/>
                <a:gd name="T47" fmla="*/ 60 h 112"/>
                <a:gd name="T48" fmla="*/ 19 w 112"/>
                <a:gd name="T49" fmla="*/ 52 h 112"/>
                <a:gd name="T50" fmla="*/ 112 w 112"/>
                <a:gd name="T51" fmla="*/ 52 h 112"/>
                <a:gd name="T52" fmla="*/ 93 w 112"/>
                <a:gd name="T53" fmla="*/ 52 h 112"/>
                <a:gd name="T54" fmla="*/ 93 w 112"/>
                <a:gd name="T55" fmla="*/ 60 h 112"/>
                <a:gd name="T56" fmla="*/ 112 w 112"/>
                <a:gd name="T57" fmla="*/ 60 h 112"/>
                <a:gd name="T58" fmla="*/ 112 w 112"/>
                <a:gd name="T59" fmla="*/ 52 h 112"/>
                <a:gd name="T60" fmla="*/ 33 w 112"/>
                <a:gd name="T61" fmla="*/ 85 h 112"/>
                <a:gd name="T62" fmla="*/ 27 w 112"/>
                <a:gd name="T63" fmla="*/ 79 h 112"/>
                <a:gd name="T64" fmla="*/ 13 w 112"/>
                <a:gd name="T65" fmla="*/ 93 h 112"/>
                <a:gd name="T66" fmla="*/ 19 w 112"/>
                <a:gd name="T67" fmla="*/ 99 h 112"/>
                <a:gd name="T68" fmla="*/ 33 w 112"/>
                <a:gd name="T69" fmla="*/ 85 h 112"/>
                <a:gd name="T70" fmla="*/ 99 w 112"/>
                <a:gd name="T71" fmla="*/ 19 h 112"/>
                <a:gd name="T72" fmla="*/ 93 w 112"/>
                <a:gd name="T73" fmla="*/ 13 h 112"/>
                <a:gd name="T74" fmla="*/ 79 w 112"/>
                <a:gd name="T75" fmla="*/ 27 h 112"/>
                <a:gd name="T76" fmla="*/ 85 w 112"/>
                <a:gd name="T77" fmla="*/ 33 h 112"/>
                <a:gd name="T78" fmla="*/ 99 w 112"/>
                <a:gd name="T79" fmla="*/ 19 h 112"/>
                <a:gd name="T80" fmla="*/ 99 w 112"/>
                <a:gd name="T81" fmla="*/ 93 h 112"/>
                <a:gd name="T82" fmla="*/ 85 w 112"/>
                <a:gd name="T83" fmla="*/ 79 h 112"/>
                <a:gd name="T84" fmla="*/ 79 w 112"/>
                <a:gd name="T85" fmla="*/ 85 h 112"/>
                <a:gd name="T86" fmla="*/ 93 w 112"/>
                <a:gd name="T87" fmla="*/ 99 h 112"/>
                <a:gd name="T88" fmla="*/ 99 w 112"/>
                <a:gd name="T89" fmla="*/ 93 h 112"/>
                <a:gd name="T90" fmla="*/ 33 w 112"/>
                <a:gd name="T91" fmla="*/ 27 h 112"/>
                <a:gd name="T92" fmla="*/ 19 w 112"/>
                <a:gd name="T93" fmla="*/ 13 h 112"/>
                <a:gd name="T94" fmla="*/ 13 w 112"/>
                <a:gd name="T95" fmla="*/ 19 h 112"/>
                <a:gd name="T96" fmla="*/ 27 w 112"/>
                <a:gd name="T97" fmla="*/ 33 h 112"/>
                <a:gd name="T98" fmla="*/ 33 w 112"/>
                <a:gd name="T99" fmla="*/ 2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" h="112">
                  <a:moveTo>
                    <a:pt x="56" y="84"/>
                  </a:moveTo>
                  <a:cubicBezTo>
                    <a:pt x="41" y="84"/>
                    <a:pt x="28" y="71"/>
                    <a:pt x="28" y="56"/>
                  </a:cubicBezTo>
                  <a:cubicBezTo>
                    <a:pt x="28" y="41"/>
                    <a:pt x="41" y="28"/>
                    <a:pt x="56" y="28"/>
                  </a:cubicBezTo>
                  <a:cubicBezTo>
                    <a:pt x="71" y="28"/>
                    <a:pt x="84" y="41"/>
                    <a:pt x="84" y="56"/>
                  </a:cubicBezTo>
                  <a:cubicBezTo>
                    <a:pt x="84" y="71"/>
                    <a:pt x="71" y="84"/>
                    <a:pt x="56" y="84"/>
                  </a:cubicBezTo>
                  <a:close/>
                  <a:moveTo>
                    <a:pt x="56" y="37"/>
                  </a:moveTo>
                  <a:cubicBezTo>
                    <a:pt x="45" y="37"/>
                    <a:pt x="37" y="45"/>
                    <a:pt x="37" y="56"/>
                  </a:cubicBezTo>
                  <a:cubicBezTo>
                    <a:pt x="37" y="67"/>
                    <a:pt x="45" y="75"/>
                    <a:pt x="56" y="75"/>
                  </a:cubicBezTo>
                  <a:cubicBezTo>
                    <a:pt x="67" y="75"/>
                    <a:pt x="75" y="67"/>
                    <a:pt x="75" y="56"/>
                  </a:cubicBezTo>
                  <a:cubicBezTo>
                    <a:pt x="75" y="45"/>
                    <a:pt x="67" y="37"/>
                    <a:pt x="56" y="37"/>
                  </a:cubicBezTo>
                  <a:close/>
                  <a:moveTo>
                    <a:pt x="6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60" y="19"/>
                    <a:pt x="60" y="19"/>
                    <a:pt x="60" y="19"/>
                  </a:cubicBezTo>
                  <a:lnTo>
                    <a:pt x="60" y="0"/>
                  </a:lnTo>
                  <a:close/>
                  <a:moveTo>
                    <a:pt x="60" y="93"/>
                  </a:moveTo>
                  <a:cubicBezTo>
                    <a:pt x="52" y="93"/>
                    <a:pt x="52" y="93"/>
                    <a:pt x="52" y="93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60" y="112"/>
                    <a:pt x="60" y="112"/>
                    <a:pt x="60" y="112"/>
                  </a:cubicBezTo>
                  <a:lnTo>
                    <a:pt x="60" y="93"/>
                  </a:lnTo>
                  <a:close/>
                  <a:moveTo>
                    <a:pt x="19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52"/>
                  </a:lnTo>
                  <a:close/>
                  <a:moveTo>
                    <a:pt x="112" y="52"/>
                  </a:moveTo>
                  <a:cubicBezTo>
                    <a:pt x="93" y="52"/>
                    <a:pt x="93" y="52"/>
                    <a:pt x="93" y="52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112" y="60"/>
                    <a:pt x="112" y="60"/>
                    <a:pt x="112" y="60"/>
                  </a:cubicBezTo>
                  <a:lnTo>
                    <a:pt x="112" y="52"/>
                  </a:lnTo>
                  <a:close/>
                  <a:moveTo>
                    <a:pt x="33" y="85"/>
                  </a:moveTo>
                  <a:cubicBezTo>
                    <a:pt x="27" y="79"/>
                    <a:pt x="27" y="79"/>
                    <a:pt x="27" y="7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9" y="99"/>
                    <a:pt x="19" y="99"/>
                    <a:pt x="19" y="99"/>
                  </a:cubicBezTo>
                  <a:lnTo>
                    <a:pt x="33" y="85"/>
                  </a:lnTo>
                  <a:close/>
                  <a:moveTo>
                    <a:pt x="99" y="19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5" y="33"/>
                    <a:pt x="85" y="33"/>
                    <a:pt x="85" y="33"/>
                  </a:cubicBezTo>
                  <a:lnTo>
                    <a:pt x="99" y="19"/>
                  </a:lnTo>
                  <a:close/>
                  <a:moveTo>
                    <a:pt x="99" y="93"/>
                  </a:moveTo>
                  <a:cubicBezTo>
                    <a:pt x="85" y="79"/>
                    <a:pt x="85" y="79"/>
                    <a:pt x="85" y="79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93" y="99"/>
                    <a:pt x="93" y="99"/>
                    <a:pt x="93" y="99"/>
                  </a:cubicBezTo>
                  <a:lnTo>
                    <a:pt x="99" y="93"/>
                  </a:lnTo>
                  <a:close/>
                  <a:moveTo>
                    <a:pt x="33" y="27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27" y="33"/>
                    <a:pt x="27" y="33"/>
                    <a:pt x="27" y="33"/>
                  </a:cubicBezTo>
                  <a:lnTo>
                    <a:pt x="33" y="2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0" name="Group 639"/>
          <p:cNvGrpSpPr>
            <a:grpSpLocks noChangeAspect="1"/>
          </p:cNvGrpSpPr>
          <p:nvPr/>
        </p:nvGrpSpPr>
        <p:grpSpPr bwMode="auto">
          <a:xfrm>
            <a:off x="5181374" y="1722247"/>
            <a:ext cx="206095" cy="277573"/>
            <a:chOff x="1730" y="973"/>
            <a:chExt cx="692" cy="932"/>
          </a:xfrm>
        </p:grpSpPr>
        <p:sp>
          <p:nvSpPr>
            <p:cNvPr id="641" name="Freeform 640"/>
            <p:cNvSpPr>
              <a:spLocks/>
            </p:cNvSpPr>
            <p:nvPr/>
          </p:nvSpPr>
          <p:spPr bwMode="auto">
            <a:xfrm>
              <a:off x="2076" y="994"/>
              <a:ext cx="234" cy="879"/>
            </a:xfrm>
            <a:custGeom>
              <a:avLst/>
              <a:gdLst>
                <a:gd name="T0" fmla="*/ 234 w 234"/>
                <a:gd name="T1" fmla="*/ 0 h 879"/>
                <a:gd name="T2" fmla="*/ 0 w 234"/>
                <a:gd name="T3" fmla="*/ 0 h 879"/>
                <a:gd name="T4" fmla="*/ 0 w 234"/>
                <a:gd name="T5" fmla="*/ 86 h 879"/>
                <a:gd name="T6" fmla="*/ 149 w 234"/>
                <a:gd name="T7" fmla="*/ 86 h 879"/>
                <a:gd name="T8" fmla="*/ 149 w 234"/>
                <a:gd name="T9" fmla="*/ 309 h 879"/>
                <a:gd name="T10" fmla="*/ 0 w 234"/>
                <a:gd name="T11" fmla="*/ 309 h 879"/>
                <a:gd name="T12" fmla="*/ 0 w 234"/>
                <a:gd name="T13" fmla="*/ 400 h 879"/>
                <a:gd name="T14" fmla="*/ 0 w 234"/>
                <a:gd name="T15" fmla="*/ 426 h 879"/>
                <a:gd name="T16" fmla="*/ 0 w 234"/>
                <a:gd name="T17" fmla="*/ 879 h 879"/>
                <a:gd name="T18" fmla="*/ 138 w 234"/>
                <a:gd name="T19" fmla="*/ 879 h 879"/>
                <a:gd name="T20" fmla="*/ 138 w 234"/>
                <a:gd name="T21" fmla="*/ 426 h 879"/>
                <a:gd name="T22" fmla="*/ 234 w 234"/>
                <a:gd name="T23" fmla="*/ 426 h 879"/>
                <a:gd name="T24" fmla="*/ 234 w 234"/>
                <a:gd name="T2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4" h="879">
                  <a:moveTo>
                    <a:pt x="234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149" y="86"/>
                  </a:lnTo>
                  <a:lnTo>
                    <a:pt x="149" y="309"/>
                  </a:lnTo>
                  <a:lnTo>
                    <a:pt x="0" y="309"/>
                  </a:lnTo>
                  <a:lnTo>
                    <a:pt x="0" y="400"/>
                  </a:lnTo>
                  <a:lnTo>
                    <a:pt x="0" y="426"/>
                  </a:lnTo>
                  <a:lnTo>
                    <a:pt x="0" y="879"/>
                  </a:lnTo>
                  <a:lnTo>
                    <a:pt x="138" y="879"/>
                  </a:lnTo>
                  <a:lnTo>
                    <a:pt x="138" y="426"/>
                  </a:lnTo>
                  <a:lnTo>
                    <a:pt x="234" y="426"/>
                  </a:lnTo>
                  <a:lnTo>
                    <a:pt x="2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641"/>
            <p:cNvSpPr>
              <a:spLocks/>
            </p:cNvSpPr>
            <p:nvPr/>
          </p:nvSpPr>
          <p:spPr bwMode="auto">
            <a:xfrm>
              <a:off x="1842" y="994"/>
              <a:ext cx="383" cy="890"/>
            </a:xfrm>
            <a:custGeom>
              <a:avLst/>
              <a:gdLst>
                <a:gd name="T0" fmla="*/ 383 w 383"/>
                <a:gd name="T1" fmla="*/ 309 h 890"/>
                <a:gd name="T2" fmla="*/ 383 w 383"/>
                <a:gd name="T3" fmla="*/ 86 h 890"/>
                <a:gd name="T4" fmla="*/ 234 w 383"/>
                <a:gd name="T5" fmla="*/ 86 h 890"/>
                <a:gd name="T6" fmla="*/ 234 w 383"/>
                <a:gd name="T7" fmla="*/ 0 h 890"/>
                <a:gd name="T8" fmla="*/ 0 w 383"/>
                <a:gd name="T9" fmla="*/ 0 h 890"/>
                <a:gd name="T10" fmla="*/ 0 w 383"/>
                <a:gd name="T11" fmla="*/ 426 h 890"/>
                <a:gd name="T12" fmla="*/ 101 w 383"/>
                <a:gd name="T13" fmla="*/ 426 h 890"/>
                <a:gd name="T14" fmla="*/ 101 w 383"/>
                <a:gd name="T15" fmla="*/ 890 h 890"/>
                <a:gd name="T16" fmla="*/ 234 w 383"/>
                <a:gd name="T17" fmla="*/ 890 h 890"/>
                <a:gd name="T18" fmla="*/ 234 w 383"/>
                <a:gd name="T19" fmla="*/ 400 h 890"/>
                <a:gd name="T20" fmla="*/ 234 w 383"/>
                <a:gd name="T21" fmla="*/ 400 h 890"/>
                <a:gd name="T22" fmla="*/ 234 w 383"/>
                <a:gd name="T23" fmla="*/ 309 h 890"/>
                <a:gd name="T24" fmla="*/ 383 w 383"/>
                <a:gd name="T25" fmla="*/ 30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890">
                  <a:moveTo>
                    <a:pt x="383" y="309"/>
                  </a:moveTo>
                  <a:lnTo>
                    <a:pt x="383" y="86"/>
                  </a:lnTo>
                  <a:lnTo>
                    <a:pt x="234" y="86"/>
                  </a:lnTo>
                  <a:lnTo>
                    <a:pt x="234" y="0"/>
                  </a:lnTo>
                  <a:lnTo>
                    <a:pt x="0" y="0"/>
                  </a:lnTo>
                  <a:lnTo>
                    <a:pt x="0" y="426"/>
                  </a:lnTo>
                  <a:lnTo>
                    <a:pt x="101" y="426"/>
                  </a:lnTo>
                  <a:lnTo>
                    <a:pt x="101" y="890"/>
                  </a:lnTo>
                  <a:lnTo>
                    <a:pt x="234" y="890"/>
                  </a:lnTo>
                  <a:lnTo>
                    <a:pt x="234" y="400"/>
                  </a:lnTo>
                  <a:lnTo>
                    <a:pt x="234" y="400"/>
                  </a:lnTo>
                  <a:lnTo>
                    <a:pt x="234" y="309"/>
                  </a:lnTo>
                  <a:lnTo>
                    <a:pt x="383" y="3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642"/>
            <p:cNvSpPr>
              <a:spLocks noEditPoints="1"/>
            </p:cNvSpPr>
            <p:nvPr/>
          </p:nvSpPr>
          <p:spPr bwMode="auto">
            <a:xfrm>
              <a:off x="1730" y="973"/>
              <a:ext cx="692" cy="932"/>
            </a:xfrm>
            <a:custGeom>
              <a:avLst/>
              <a:gdLst>
                <a:gd name="T0" fmla="*/ 506 w 692"/>
                <a:gd name="T1" fmla="*/ 884 h 932"/>
                <a:gd name="T2" fmla="*/ 506 w 692"/>
                <a:gd name="T3" fmla="*/ 479 h 932"/>
                <a:gd name="T4" fmla="*/ 602 w 692"/>
                <a:gd name="T5" fmla="*/ 479 h 932"/>
                <a:gd name="T6" fmla="*/ 602 w 692"/>
                <a:gd name="T7" fmla="*/ 0 h 932"/>
                <a:gd name="T8" fmla="*/ 90 w 692"/>
                <a:gd name="T9" fmla="*/ 0 h 932"/>
                <a:gd name="T10" fmla="*/ 90 w 692"/>
                <a:gd name="T11" fmla="*/ 479 h 932"/>
                <a:gd name="T12" fmla="*/ 186 w 692"/>
                <a:gd name="T13" fmla="*/ 479 h 932"/>
                <a:gd name="T14" fmla="*/ 186 w 692"/>
                <a:gd name="T15" fmla="*/ 884 h 932"/>
                <a:gd name="T16" fmla="*/ 0 w 692"/>
                <a:gd name="T17" fmla="*/ 884 h 932"/>
                <a:gd name="T18" fmla="*/ 0 w 692"/>
                <a:gd name="T19" fmla="*/ 932 h 932"/>
                <a:gd name="T20" fmla="*/ 692 w 692"/>
                <a:gd name="T21" fmla="*/ 932 h 932"/>
                <a:gd name="T22" fmla="*/ 692 w 692"/>
                <a:gd name="T23" fmla="*/ 884 h 932"/>
                <a:gd name="T24" fmla="*/ 506 w 692"/>
                <a:gd name="T25" fmla="*/ 884 h 932"/>
                <a:gd name="T26" fmla="*/ 133 w 692"/>
                <a:gd name="T27" fmla="*/ 431 h 932"/>
                <a:gd name="T28" fmla="*/ 133 w 692"/>
                <a:gd name="T29" fmla="*/ 43 h 932"/>
                <a:gd name="T30" fmla="*/ 559 w 692"/>
                <a:gd name="T31" fmla="*/ 43 h 932"/>
                <a:gd name="T32" fmla="*/ 559 w 692"/>
                <a:gd name="T33" fmla="*/ 431 h 932"/>
                <a:gd name="T34" fmla="*/ 506 w 692"/>
                <a:gd name="T35" fmla="*/ 431 h 932"/>
                <a:gd name="T36" fmla="*/ 186 w 692"/>
                <a:gd name="T37" fmla="*/ 431 h 932"/>
                <a:gd name="T38" fmla="*/ 133 w 692"/>
                <a:gd name="T39" fmla="*/ 431 h 932"/>
                <a:gd name="T40" fmla="*/ 458 w 692"/>
                <a:gd name="T41" fmla="*/ 479 h 932"/>
                <a:gd name="T42" fmla="*/ 458 w 692"/>
                <a:gd name="T43" fmla="*/ 873 h 932"/>
                <a:gd name="T44" fmla="*/ 234 w 692"/>
                <a:gd name="T45" fmla="*/ 873 h 932"/>
                <a:gd name="T46" fmla="*/ 234 w 692"/>
                <a:gd name="T47" fmla="*/ 479 h 932"/>
                <a:gd name="T48" fmla="*/ 458 w 692"/>
                <a:gd name="T49" fmla="*/ 479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2" h="932">
                  <a:moveTo>
                    <a:pt x="506" y="884"/>
                  </a:moveTo>
                  <a:lnTo>
                    <a:pt x="506" y="479"/>
                  </a:lnTo>
                  <a:lnTo>
                    <a:pt x="602" y="479"/>
                  </a:lnTo>
                  <a:lnTo>
                    <a:pt x="602" y="0"/>
                  </a:lnTo>
                  <a:lnTo>
                    <a:pt x="90" y="0"/>
                  </a:lnTo>
                  <a:lnTo>
                    <a:pt x="90" y="479"/>
                  </a:lnTo>
                  <a:lnTo>
                    <a:pt x="186" y="479"/>
                  </a:lnTo>
                  <a:lnTo>
                    <a:pt x="186" y="884"/>
                  </a:lnTo>
                  <a:lnTo>
                    <a:pt x="0" y="884"/>
                  </a:lnTo>
                  <a:lnTo>
                    <a:pt x="0" y="932"/>
                  </a:lnTo>
                  <a:lnTo>
                    <a:pt x="692" y="932"/>
                  </a:lnTo>
                  <a:lnTo>
                    <a:pt x="692" y="884"/>
                  </a:lnTo>
                  <a:lnTo>
                    <a:pt x="506" y="884"/>
                  </a:lnTo>
                  <a:close/>
                  <a:moveTo>
                    <a:pt x="133" y="431"/>
                  </a:moveTo>
                  <a:lnTo>
                    <a:pt x="133" y="43"/>
                  </a:lnTo>
                  <a:lnTo>
                    <a:pt x="559" y="43"/>
                  </a:lnTo>
                  <a:lnTo>
                    <a:pt x="559" y="431"/>
                  </a:lnTo>
                  <a:lnTo>
                    <a:pt x="506" y="431"/>
                  </a:lnTo>
                  <a:lnTo>
                    <a:pt x="186" y="431"/>
                  </a:lnTo>
                  <a:lnTo>
                    <a:pt x="133" y="431"/>
                  </a:lnTo>
                  <a:close/>
                  <a:moveTo>
                    <a:pt x="458" y="479"/>
                  </a:moveTo>
                  <a:lnTo>
                    <a:pt x="458" y="873"/>
                  </a:lnTo>
                  <a:lnTo>
                    <a:pt x="234" y="873"/>
                  </a:lnTo>
                  <a:lnTo>
                    <a:pt x="234" y="479"/>
                  </a:lnTo>
                  <a:lnTo>
                    <a:pt x="458" y="47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643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close/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close/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close/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close/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644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6" name="Group 11"/>
          <p:cNvGrpSpPr>
            <a:grpSpLocks noChangeAspect="1"/>
          </p:cNvGrpSpPr>
          <p:nvPr/>
        </p:nvGrpSpPr>
        <p:grpSpPr bwMode="auto">
          <a:xfrm>
            <a:off x="5164694" y="2325827"/>
            <a:ext cx="206095" cy="277573"/>
            <a:chOff x="1730" y="973"/>
            <a:chExt cx="692" cy="932"/>
          </a:xfrm>
        </p:grpSpPr>
        <p:sp>
          <p:nvSpPr>
            <p:cNvPr id="647" name="Freeform 12"/>
            <p:cNvSpPr>
              <a:spLocks/>
            </p:cNvSpPr>
            <p:nvPr/>
          </p:nvSpPr>
          <p:spPr bwMode="auto">
            <a:xfrm>
              <a:off x="2076" y="994"/>
              <a:ext cx="234" cy="879"/>
            </a:xfrm>
            <a:custGeom>
              <a:avLst/>
              <a:gdLst>
                <a:gd name="T0" fmla="*/ 234 w 234"/>
                <a:gd name="T1" fmla="*/ 0 h 879"/>
                <a:gd name="T2" fmla="*/ 0 w 234"/>
                <a:gd name="T3" fmla="*/ 0 h 879"/>
                <a:gd name="T4" fmla="*/ 0 w 234"/>
                <a:gd name="T5" fmla="*/ 86 h 879"/>
                <a:gd name="T6" fmla="*/ 149 w 234"/>
                <a:gd name="T7" fmla="*/ 86 h 879"/>
                <a:gd name="T8" fmla="*/ 149 w 234"/>
                <a:gd name="T9" fmla="*/ 309 h 879"/>
                <a:gd name="T10" fmla="*/ 0 w 234"/>
                <a:gd name="T11" fmla="*/ 309 h 879"/>
                <a:gd name="T12" fmla="*/ 0 w 234"/>
                <a:gd name="T13" fmla="*/ 400 h 879"/>
                <a:gd name="T14" fmla="*/ 0 w 234"/>
                <a:gd name="T15" fmla="*/ 426 h 879"/>
                <a:gd name="T16" fmla="*/ 0 w 234"/>
                <a:gd name="T17" fmla="*/ 879 h 879"/>
                <a:gd name="T18" fmla="*/ 138 w 234"/>
                <a:gd name="T19" fmla="*/ 879 h 879"/>
                <a:gd name="T20" fmla="*/ 138 w 234"/>
                <a:gd name="T21" fmla="*/ 426 h 879"/>
                <a:gd name="T22" fmla="*/ 234 w 234"/>
                <a:gd name="T23" fmla="*/ 426 h 879"/>
                <a:gd name="T24" fmla="*/ 234 w 234"/>
                <a:gd name="T2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4" h="879">
                  <a:moveTo>
                    <a:pt x="234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149" y="86"/>
                  </a:lnTo>
                  <a:lnTo>
                    <a:pt x="149" y="309"/>
                  </a:lnTo>
                  <a:lnTo>
                    <a:pt x="0" y="309"/>
                  </a:lnTo>
                  <a:lnTo>
                    <a:pt x="0" y="400"/>
                  </a:lnTo>
                  <a:lnTo>
                    <a:pt x="0" y="426"/>
                  </a:lnTo>
                  <a:lnTo>
                    <a:pt x="0" y="879"/>
                  </a:lnTo>
                  <a:lnTo>
                    <a:pt x="138" y="879"/>
                  </a:lnTo>
                  <a:lnTo>
                    <a:pt x="138" y="426"/>
                  </a:lnTo>
                  <a:lnTo>
                    <a:pt x="234" y="426"/>
                  </a:lnTo>
                  <a:lnTo>
                    <a:pt x="2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13"/>
            <p:cNvSpPr>
              <a:spLocks/>
            </p:cNvSpPr>
            <p:nvPr/>
          </p:nvSpPr>
          <p:spPr bwMode="auto">
            <a:xfrm>
              <a:off x="1842" y="994"/>
              <a:ext cx="383" cy="890"/>
            </a:xfrm>
            <a:custGeom>
              <a:avLst/>
              <a:gdLst>
                <a:gd name="T0" fmla="*/ 383 w 383"/>
                <a:gd name="T1" fmla="*/ 309 h 890"/>
                <a:gd name="T2" fmla="*/ 383 w 383"/>
                <a:gd name="T3" fmla="*/ 86 h 890"/>
                <a:gd name="T4" fmla="*/ 234 w 383"/>
                <a:gd name="T5" fmla="*/ 86 h 890"/>
                <a:gd name="T6" fmla="*/ 234 w 383"/>
                <a:gd name="T7" fmla="*/ 0 h 890"/>
                <a:gd name="T8" fmla="*/ 0 w 383"/>
                <a:gd name="T9" fmla="*/ 0 h 890"/>
                <a:gd name="T10" fmla="*/ 0 w 383"/>
                <a:gd name="T11" fmla="*/ 426 h 890"/>
                <a:gd name="T12" fmla="*/ 101 w 383"/>
                <a:gd name="T13" fmla="*/ 426 h 890"/>
                <a:gd name="T14" fmla="*/ 101 w 383"/>
                <a:gd name="T15" fmla="*/ 890 h 890"/>
                <a:gd name="T16" fmla="*/ 234 w 383"/>
                <a:gd name="T17" fmla="*/ 890 h 890"/>
                <a:gd name="T18" fmla="*/ 234 w 383"/>
                <a:gd name="T19" fmla="*/ 400 h 890"/>
                <a:gd name="T20" fmla="*/ 234 w 383"/>
                <a:gd name="T21" fmla="*/ 400 h 890"/>
                <a:gd name="T22" fmla="*/ 234 w 383"/>
                <a:gd name="T23" fmla="*/ 309 h 890"/>
                <a:gd name="T24" fmla="*/ 383 w 383"/>
                <a:gd name="T25" fmla="*/ 30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890">
                  <a:moveTo>
                    <a:pt x="383" y="309"/>
                  </a:moveTo>
                  <a:lnTo>
                    <a:pt x="383" y="86"/>
                  </a:lnTo>
                  <a:lnTo>
                    <a:pt x="234" y="86"/>
                  </a:lnTo>
                  <a:lnTo>
                    <a:pt x="234" y="0"/>
                  </a:lnTo>
                  <a:lnTo>
                    <a:pt x="0" y="0"/>
                  </a:lnTo>
                  <a:lnTo>
                    <a:pt x="0" y="426"/>
                  </a:lnTo>
                  <a:lnTo>
                    <a:pt x="101" y="426"/>
                  </a:lnTo>
                  <a:lnTo>
                    <a:pt x="101" y="890"/>
                  </a:lnTo>
                  <a:lnTo>
                    <a:pt x="234" y="890"/>
                  </a:lnTo>
                  <a:lnTo>
                    <a:pt x="234" y="400"/>
                  </a:lnTo>
                  <a:lnTo>
                    <a:pt x="234" y="400"/>
                  </a:lnTo>
                  <a:lnTo>
                    <a:pt x="234" y="309"/>
                  </a:lnTo>
                  <a:lnTo>
                    <a:pt x="383" y="3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14"/>
            <p:cNvSpPr>
              <a:spLocks noEditPoints="1"/>
            </p:cNvSpPr>
            <p:nvPr/>
          </p:nvSpPr>
          <p:spPr bwMode="auto">
            <a:xfrm>
              <a:off x="1730" y="973"/>
              <a:ext cx="692" cy="932"/>
            </a:xfrm>
            <a:custGeom>
              <a:avLst/>
              <a:gdLst>
                <a:gd name="T0" fmla="*/ 506 w 692"/>
                <a:gd name="T1" fmla="*/ 884 h 932"/>
                <a:gd name="T2" fmla="*/ 506 w 692"/>
                <a:gd name="T3" fmla="*/ 479 h 932"/>
                <a:gd name="T4" fmla="*/ 602 w 692"/>
                <a:gd name="T5" fmla="*/ 479 h 932"/>
                <a:gd name="T6" fmla="*/ 602 w 692"/>
                <a:gd name="T7" fmla="*/ 0 h 932"/>
                <a:gd name="T8" fmla="*/ 90 w 692"/>
                <a:gd name="T9" fmla="*/ 0 h 932"/>
                <a:gd name="T10" fmla="*/ 90 w 692"/>
                <a:gd name="T11" fmla="*/ 479 h 932"/>
                <a:gd name="T12" fmla="*/ 186 w 692"/>
                <a:gd name="T13" fmla="*/ 479 h 932"/>
                <a:gd name="T14" fmla="*/ 186 w 692"/>
                <a:gd name="T15" fmla="*/ 884 h 932"/>
                <a:gd name="T16" fmla="*/ 0 w 692"/>
                <a:gd name="T17" fmla="*/ 884 h 932"/>
                <a:gd name="T18" fmla="*/ 0 w 692"/>
                <a:gd name="T19" fmla="*/ 932 h 932"/>
                <a:gd name="T20" fmla="*/ 692 w 692"/>
                <a:gd name="T21" fmla="*/ 932 h 932"/>
                <a:gd name="T22" fmla="*/ 692 w 692"/>
                <a:gd name="T23" fmla="*/ 884 h 932"/>
                <a:gd name="T24" fmla="*/ 506 w 692"/>
                <a:gd name="T25" fmla="*/ 884 h 932"/>
                <a:gd name="T26" fmla="*/ 133 w 692"/>
                <a:gd name="T27" fmla="*/ 431 h 932"/>
                <a:gd name="T28" fmla="*/ 133 w 692"/>
                <a:gd name="T29" fmla="*/ 43 h 932"/>
                <a:gd name="T30" fmla="*/ 559 w 692"/>
                <a:gd name="T31" fmla="*/ 43 h 932"/>
                <a:gd name="T32" fmla="*/ 559 w 692"/>
                <a:gd name="T33" fmla="*/ 431 h 932"/>
                <a:gd name="T34" fmla="*/ 506 w 692"/>
                <a:gd name="T35" fmla="*/ 431 h 932"/>
                <a:gd name="T36" fmla="*/ 186 w 692"/>
                <a:gd name="T37" fmla="*/ 431 h 932"/>
                <a:gd name="T38" fmla="*/ 133 w 692"/>
                <a:gd name="T39" fmla="*/ 431 h 932"/>
                <a:gd name="T40" fmla="*/ 458 w 692"/>
                <a:gd name="T41" fmla="*/ 479 h 932"/>
                <a:gd name="T42" fmla="*/ 458 w 692"/>
                <a:gd name="T43" fmla="*/ 873 h 932"/>
                <a:gd name="T44" fmla="*/ 234 w 692"/>
                <a:gd name="T45" fmla="*/ 873 h 932"/>
                <a:gd name="T46" fmla="*/ 234 w 692"/>
                <a:gd name="T47" fmla="*/ 479 h 932"/>
                <a:gd name="T48" fmla="*/ 458 w 692"/>
                <a:gd name="T49" fmla="*/ 479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2" h="932">
                  <a:moveTo>
                    <a:pt x="506" y="884"/>
                  </a:moveTo>
                  <a:lnTo>
                    <a:pt x="506" y="479"/>
                  </a:lnTo>
                  <a:lnTo>
                    <a:pt x="602" y="479"/>
                  </a:lnTo>
                  <a:lnTo>
                    <a:pt x="602" y="0"/>
                  </a:lnTo>
                  <a:lnTo>
                    <a:pt x="90" y="0"/>
                  </a:lnTo>
                  <a:lnTo>
                    <a:pt x="90" y="479"/>
                  </a:lnTo>
                  <a:lnTo>
                    <a:pt x="186" y="479"/>
                  </a:lnTo>
                  <a:lnTo>
                    <a:pt x="186" y="884"/>
                  </a:lnTo>
                  <a:lnTo>
                    <a:pt x="0" y="884"/>
                  </a:lnTo>
                  <a:lnTo>
                    <a:pt x="0" y="932"/>
                  </a:lnTo>
                  <a:lnTo>
                    <a:pt x="692" y="932"/>
                  </a:lnTo>
                  <a:lnTo>
                    <a:pt x="692" y="884"/>
                  </a:lnTo>
                  <a:lnTo>
                    <a:pt x="506" y="884"/>
                  </a:lnTo>
                  <a:close/>
                  <a:moveTo>
                    <a:pt x="133" y="431"/>
                  </a:moveTo>
                  <a:lnTo>
                    <a:pt x="133" y="43"/>
                  </a:lnTo>
                  <a:lnTo>
                    <a:pt x="559" y="43"/>
                  </a:lnTo>
                  <a:lnTo>
                    <a:pt x="559" y="431"/>
                  </a:lnTo>
                  <a:lnTo>
                    <a:pt x="506" y="431"/>
                  </a:lnTo>
                  <a:lnTo>
                    <a:pt x="186" y="431"/>
                  </a:lnTo>
                  <a:lnTo>
                    <a:pt x="133" y="431"/>
                  </a:lnTo>
                  <a:close/>
                  <a:moveTo>
                    <a:pt x="458" y="479"/>
                  </a:moveTo>
                  <a:lnTo>
                    <a:pt x="458" y="873"/>
                  </a:lnTo>
                  <a:lnTo>
                    <a:pt x="234" y="873"/>
                  </a:lnTo>
                  <a:lnTo>
                    <a:pt x="234" y="479"/>
                  </a:lnTo>
                  <a:lnTo>
                    <a:pt x="458" y="47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15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close/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close/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close/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close/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6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2" name="Group 651"/>
          <p:cNvGrpSpPr>
            <a:grpSpLocks noChangeAspect="1"/>
          </p:cNvGrpSpPr>
          <p:nvPr/>
        </p:nvGrpSpPr>
        <p:grpSpPr>
          <a:xfrm>
            <a:off x="4287678" y="2926682"/>
            <a:ext cx="327823" cy="327823"/>
            <a:chOff x="3803650" y="1803400"/>
            <a:chExt cx="1536700" cy="1536700"/>
          </a:xfrm>
        </p:grpSpPr>
        <p:sp>
          <p:nvSpPr>
            <p:cNvPr id="653" name="Freeform 5"/>
            <p:cNvSpPr>
              <a:spLocks/>
            </p:cNvSpPr>
            <p:nvPr/>
          </p:nvSpPr>
          <p:spPr bwMode="auto">
            <a:xfrm>
              <a:off x="4572000" y="1846263"/>
              <a:ext cx="725488" cy="1450975"/>
            </a:xfrm>
            <a:custGeom>
              <a:avLst/>
              <a:gdLst>
                <a:gd name="T0" fmla="*/ 0 w 86"/>
                <a:gd name="T1" fmla="*/ 0 h 172"/>
                <a:gd name="T2" fmla="*/ 0 w 86"/>
                <a:gd name="T3" fmla="*/ 62 h 172"/>
                <a:gd name="T4" fmla="*/ 24 w 86"/>
                <a:gd name="T5" fmla="*/ 86 h 172"/>
                <a:gd name="T6" fmla="*/ 0 w 86"/>
                <a:gd name="T7" fmla="*/ 110 h 172"/>
                <a:gd name="T8" fmla="*/ 0 w 86"/>
                <a:gd name="T9" fmla="*/ 172 h 172"/>
                <a:gd name="T10" fmla="*/ 86 w 86"/>
                <a:gd name="T11" fmla="*/ 86 h 172"/>
                <a:gd name="T12" fmla="*/ 0 w 86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17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3" y="63"/>
                    <a:pt x="24" y="73"/>
                    <a:pt x="24" y="86"/>
                  </a:cubicBezTo>
                  <a:cubicBezTo>
                    <a:pt x="24" y="99"/>
                    <a:pt x="13" y="109"/>
                    <a:pt x="0" y="11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ubicBezTo>
                    <a:pt x="86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6"/>
            <p:cNvSpPr>
              <a:spLocks/>
            </p:cNvSpPr>
            <p:nvPr/>
          </p:nvSpPr>
          <p:spPr bwMode="auto">
            <a:xfrm>
              <a:off x="3846513" y="1846263"/>
              <a:ext cx="928688" cy="1450975"/>
            </a:xfrm>
            <a:custGeom>
              <a:avLst/>
              <a:gdLst>
                <a:gd name="T0" fmla="*/ 110 w 110"/>
                <a:gd name="T1" fmla="*/ 86 h 172"/>
                <a:gd name="T2" fmla="*/ 86 w 110"/>
                <a:gd name="T3" fmla="*/ 62 h 172"/>
                <a:gd name="T4" fmla="*/ 86 w 110"/>
                <a:gd name="T5" fmla="*/ 0 h 172"/>
                <a:gd name="T6" fmla="*/ 86 w 110"/>
                <a:gd name="T7" fmla="*/ 0 h 172"/>
                <a:gd name="T8" fmla="*/ 0 w 110"/>
                <a:gd name="T9" fmla="*/ 86 h 172"/>
                <a:gd name="T10" fmla="*/ 86 w 110"/>
                <a:gd name="T11" fmla="*/ 172 h 172"/>
                <a:gd name="T12" fmla="*/ 86 w 110"/>
                <a:gd name="T13" fmla="*/ 172 h 172"/>
                <a:gd name="T14" fmla="*/ 86 w 110"/>
                <a:gd name="T15" fmla="*/ 110 h 172"/>
                <a:gd name="T16" fmla="*/ 110 w 110"/>
                <a:gd name="T1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0" h="172">
                  <a:moveTo>
                    <a:pt x="110" y="86"/>
                  </a:moveTo>
                  <a:cubicBezTo>
                    <a:pt x="110" y="73"/>
                    <a:pt x="99" y="63"/>
                    <a:pt x="86" y="6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8" y="0"/>
                    <a:pt x="0" y="38"/>
                    <a:pt x="0" y="86"/>
                  </a:cubicBezTo>
                  <a:cubicBezTo>
                    <a:pt x="0" y="134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10"/>
                    <a:pt x="86" y="110"/>
                    <a:pt x="86" y="110"/>
                  </a:cubicBezTo>
                  <a:cubicBezTo>
                    <a:pt x="99" y="109"/>
                    <a:pt x="110" y="99"/>
                    <a:pt x="110" y="8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7"/>
            <p:cNvSpPr>
              <a:spLocks noEditPoints="1"/>
            </p:cNvSpPr>
            <p:nvPr/>
          </p:nvSpPr>
          <p:spPr bwMode="auto">
            <a:xfrm>
              <a:off x="3803650" y="1803400"/>
              <a:ext cx="1536700" cy="153670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56" name="Freeform 8"/>
            <p:cNvSpPr>
              <a:spLocks noEditPoints="1"/>
            </p:cNvSpPr>
            <p:nvPr/>
          </p:nvSpPr>
          <p:spPr bwMode="auto">
            <a:xfrm>
              <a:off x="4098925" y="2098675"/>
              <a:ext cx="946150" cy="946150"/>
            </a:xfrm>
            <a:custGeom>
              <a:avLst/>
              <a:gdLst>
                <a:gd name="T0" fmla="*/ 56 w 112"/>
                <a:gd name="T1" fmla="*/ 84 h 112"/>
                <a:gd name="T2" fmla="*/ 28 w 112"/>
                <a:gd name="T3" fmla="*/ 56 h 112"/>
                <a:gd name="T4" fmla="*/ 56 w 112"/>
                <a:gd name="T5" fmla="*/ 28 h 112"/>
                <a:gd name="T6" fmla="*/ 84 w 112"/>
                <a:gd name="T7" fmla="*/ 56 h 112"/>
                <a:gd name="T8" fmla="*/ 56 w 112"/>
                <a:gd name="T9" fmla="*/ 84 h 112"/>
                <a:gd name="T10" fmla="*/ 56 w 112"/>
                <a:gd name="T11" fmla="*/ 37 h 112"/>
                <a:gd name="T12" fmla="*/ 37 w 112"/>
                <a:gd name="T13" fmla="*/ 56 h 112"/>
                <a:gd name="T14" fmla="*/ 56 w 112"/>
                <a:gd name="T15" fmla="*/ 75 h 112"/>
                <a:gd name="T16" fmla="*/ 75 w 112"/>
                <a:gd name="T17" fmla="*/ 56 h 112"/>
                <a:gd name="T18" fmla="*/ 56 w 112"/>
                <a:gd name="T19" fmla="*/ 37 h 112"/>
                <a:gd name="T20" fmla="*/ 60 w 112"/>
                <a:gd name="T21" fmla="*/ 0 h 112"/>
                <a:gd name="T22" fmla="*/ 52 w 112"/>
                <a:gd name="T23" fmla="*/ 0 h 112"/>
                <a:gd name="T24" fmla="*/ 52 w 112"/>
                <a:gd name="T25" fmla="*/ 19 h 112"/>
                <a:gd name="T26" fmla="*/ 60 w 112"/>
                <a:gd name="T27" fmla="*/ 19 h 112"/>
                <a:gd name="T28" fmla="*/ 60 w 112"/>
                <a:gd name="T29" fmla="*/ 0 h 112"/>
                <a:gd name="T30" fmla="*/ 60 w 112"/>
                <a:gd name="T31" fmla="*/ 93 h 112"/>
                <a:gd name="T32" fmla="*/ 52 w 112"/>
                <a:gd name="T33" fmla="*/ 93 h 112"/>
                <a:gd name="T34" fmla="*/ 52 w 112"/>
                <a:gd name="T35" fmla="*/ 112 h 112"/>
                <a:gd name="T36" fmla="*/ 60 w 112"/>
                <a:gd name="T37" fmla="*/ 112 h 112"/>
                <a:gd name="T38" fmla="*/ 60 w 112"/>
                <a:gd name="T39" fmla="*/ 93 h 112"/>
                <a:gd name="T40" fmla="*/ 19 w 112"/>
                <a:gd name="T41" fmla="*/ 52 h 112"/>
                <a:gd name="T42" fmla="*/ 0 w 112"/>
                <a:gd name="T43" fmla="*/ 52 h 112"/>
                <a:gd name="T44" fmla="*/ 0 w 112"/>
                <a:gd name="T45" fmla="*/ 60 h 112"/>
                <a:gd name="T46" fmla="*/ 19 w 112"/>
                <a:gd name="T47" fmla="*/ 60 h 112"/>
                <a:gd name="T48" fmla="*/ 19 w 112"/>
                <a:gd name="T49" fmla="*/ 52 h 112"/>
                <a:gd name="T50" fmla="*/ 112 w 112"/>
                <a:gd name="T51" fmla="*/ 52 h 112"/>
                <a:gd name="T52" fmla="*/ 93 w 112"/>
                <a:gd name="T53" fmla="*/ 52 h 112"/>
                <a:gd name="T54" fmla="*/ 93 w 112"/>
                <a:gd name="T55" fmla="*/ 60 h 112"/>
                <a:gd name="T56" fmla="*/ 112 w 112"/>
                <a:gd name="T57" fmla="*/ 60 h 112"/>
                <a:gd name="T58" fmla="*/ 112 w 112"/>
                <a:gd name="T59" fmla="*/ 52 h 112"/>
                <a:gd name="T60" fmla="*/ 33 w 112"/>
                <a:gd name="T61" fmla="*/ 85 h 112"/>
                <a:gd name="T62" fmla="*/ 27 w 112"/>
                <a:gd name="T63" fmla="*/ 79 h 112"/>
                <a:gd name="T64" fmla="*/ 13 w 112"/>
                <a:gd name="T65" fmla="*/ 93 h 112"/>
                <a:gd name="T66" fmla="*/ 19 w 112"/>
                <a:gd name="T67" fmla="*/ 99 h 112"/>
                <a:gd name="T68" fmla="*/ 33 w 112"/>
                <a:gd name="T69" fmla="*/ 85 h 112"/>
                <a:gd name="T70" fmla="*/ 99 w 112"/>
                <a:gd name="T71" fmla="*/ 19 h 112"/>
                <a:gd name="T72" fmla="*/ 93 w 112"/>
                <a:gd name="T73" fmla="*/ 13 h 112"/>
                <a:gd name="T74" fmla="*/ 79 w 112"/>
                <a:gd name="T75" fmla="*/ 27 h 112"/>
                <a:gd name="T76" fmla="*/ 85 w 112"/>
                <a:gd name="T77" fmla="*/ 33 h 112"/>
                <a:gd name="T78" fmla="*/ 99 w 112"/>
                <a:gd name="T79" fmla="*/ 19 h 112"/>
                <a:gd name="T80" fmla="*/ 99 w 112"/>
                <a:gd name="T81" fmla="*/ 93 h 112"/>
                <a:gd name="T82" fmla="*/ 85 w 112"/>
                <a:gd name="T83" fmla="*/ 79 h 112"/>
                <a:gd name="T84" fmla="*/ 79 w 112"/>
                <a:gd name="T85" fmla="*/ 85 h 112"/>
                <a:gd name="T86" fmla="*/ 93 w 112"/>
                <a:gd name="T87" fmla="*/ 99 h 112"/>
                <a:gd name="T88" fmla="*/ 99 w 112"/>
                <a:gd name="T89" fmla="*/ 93 h 112"/>
                <a:gd name="T90" fmla="*/ 33 w 112"/>
                <a:gd name="T91" fmla="*/ 27 h 112"/>
                <a:gd name="T92" fmla="*/ 19 w 112"/>
                <a:gd name="T93" fmla="*/ 13 h 112"/>
                <a:gd name="T94" fmla="*/ 13 w 112"/>
                <a:gd name="T95" fmla="*/ 19 h 112"/>
                <a:gd name="T96" fmla="*/ 27 w 112"/>
                <a:gd name="T97" fmla="*/ 33 h 112"/>
                <a:gd name="T98" fmla="*/ 33 w 112"/>
                <a:gd name="T99" fmla="*/ 2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" h="112">
                  <a:moveTo>
                    <a:pt x="56" y="84"/>
                  </a:moveTo>
                  <a:cubicBezTo>
                    <a:pt x="41" y="84"/>
                    <a:pt x="28" y="71"/>
                    <a:pt x="28" y="56"/>
                  </a:cubicBezTo>
                  <a:cubicBezTo>
                    <a:pt x="28" y="41"/>
                    <a:pt x="41" y="28"/>
                    <a:pt x="56" y="28"/>
                  </a:cubicBezTo>
                  <a:cubicBezTo>
                    <a:pt x="71" y="28"/>
                    <a:pt x="84" y="41"/>
                    <a:pt x="84" y="56"/>
                  </a:cubicBezTo>
                  <a:cubicBezTo>
                    <a:pt x="84" y="71"/>
                    <a:pt x="71" y="84"/>
                    <a:pt x="56" y="84"/>
                  </a:cubicBezTo>
                  <a:close/>
                  <a:moveTo>
                    <a:pt x="56" y="37"/>
                  </a:moveTo>
                  <a:cubicBezTo>
                    <a:pt x="45" y="37"/>
                    <a:pt x="37" y="45"/>
                    <a:pt x="37" y="56"/>
                  </a:cubicBezTo>
                  <a:cubicBezTo>
                    <a:pt x="37" y="67"/>
                    <a:pt x="45" y="75"/>
                    <a:pt x="56" y="75"/>
                  </a:cubicBezTo>
                  <a:cubicBezTo>
                    <a:pt x="67" y="75"/>
                    <a:pt x="75" y="67"/>
                    <a:pt x="75" y="56"/>
                  </a:cubicBezTo>
                  <a:cubicBezTo>
                    <a:pt x="75" y="45"/>
                    <a:pt x="67" y="37"/>
                    <a:pt x="56" y="37"/>
                  </a:cubicBezTo>
                  <a:close/>
                  <a:moveTo>
                    <a:pt x="6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60" y="19"/>
                    <a:pt x="60" y="19"/>
                    <a:pt x="60" y="19"/>
                  </a:cubicBezTo>
                  <a:lnTo>
                    <a:pt x="60" y="0"/>
                  </a:lnTo>
                  <a:close/>
                  <a:moveTo>
                    <a:pt x="60" y="93"/>
                  </a:moveTo>
                  <a:cubicBezTo>
                    <a:pt x="52" y="93"/>
                    <a:pt x="52" y="93"/>
                    <a:pt x="52" y="93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60" y="112"/>
                    <a:pt x="60" y="112"/>
                    <a:pt x="60" y="112"/>
                  </a:cubicBezTo>
                  <a:lnTo>
                    <a:pt x="60" y="93"/>
                  </a:lnTo>
                  <a:close/>
                  <a:moveTo>
                    <a:pt x="19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52"/>
                  </a:lnTo>
                  <a:close/>
                  <a:moveTo>
                    <a:pt x="112" y="52"/>
                  </a:moveTo>
                  <a:cubicBezTo>
                    <a:pt x="93" y="52"/>
                    <a:pt x="93" y="52"/>
                    <a:pt x="93" y="52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112" y="60"/>
                    <a:pt x="112" y="60"/>
                    <a:pt x="112" y="60"/>
                  </a:cubicBezTo>
                  <a:lnTo>
                    <a:pt x="112" y="52"/>
                  </a:lnTo>
                  <a:close/>
                  <a:moveTo>
                    <a:pt x="33" y="85"/>
                  </a:moveTo>
                  <a:cubicBezTo>
                    <a:pt x="27" y="79"/>
                    <a:pt x="27" y="79"/>
                    <a:pt x="27" y="7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9" y="99"/>
                    <a:pt x="19" y="99"/>
                    <a:pt x="19" y="99"/>
                  </a:cubicBezTo>
                  <a:lnTo>
                    <a:pt x="33" y="85"/>
                  </a:lnTo>
                  <a:close/>
                  <a:moveTo>
                    <a:pt x="99" y="19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5" y="33"/>
                    <a:pt x="85" y="33"/>
                    <a:pt x="85" y="33"/>
                  </a:cubicBezTo>
                  <a:lnTo>
                    <a:pt x="99" y="19"/>
                  </a:lnTo>
                  <a:close/>
                  <a:moveTo>
                    <a:pt x="99" y="93"/>
                  </a:moveTo>
                  <a:cubicBezTo>
                    <a:pt x="85" y="79"/>
                    <a:pt x="85" y="79"/>
                    <a:pt x="85" y="79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93" y="99"/>
                    <a:pt x="93" y="99"/>
                    <a:pt x="93" y="99"/>
                  </a:cubicBezTo>
                  <a:lnTo>
                    <a:pt x="99" y="93"/>
                  </a:lnTo>
                  <a:close/>
                  <a:moveTo>
                    <a:pt x="33" y="27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27" y="33"/>
                    <a:pt x="27" y="33"/>
                    <a:pt x="27" y="33"/>
                  </a:cubicBezTo>
                  <a:lnTo>
                    <a:pt x="33" y="2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7" name="Group 11"/>
          <p:cNvGrpSpPr>
            <a:grpSpLocks noChangeAspect="1"/>
          </p:cNvGrpSpPr>
          <p:nvPr/>
        </p:nvGrpSpPr>
        <p:grpSpPr bwMode="auto">
          <a:xfrm>
            <a:off x="5173548" y="2951807"/>
            <a:ext cx="206095" cy="277573"/>
            <a:chOff x="1730" y="973"/>
            <a:chExt cx="692" cy="932"/>
          </a:xfrm>
        </p:grpSpPr>
        <p:sp>
          <p:nvSpPr>
            <p:cNvPr id="658" name="Freeform 12"/>
            <p:cNvSpPr>
              <a:spLocks/>
            </p:cNvSpPr>
            <p:nvPr/>
          </p:nvSpPr>
          <p:spPr bwMode="auto">
            <a:xfrm>
              <a:off x="2076" y="994"/>
              <a:ext cx="234" cy="879"/>
            </a:xfrm>
            <a:custGeom>
              <a:avLst/>
              <a:gdLst>
                <a:gd name="T0" fmla="*/ 234 w 234"/>
                <a:gd name="T1" fmla="*/ 0 h 879"/>
                <a:gd name="T2" fmla="*/ 0 w 234"/>
                <a:gd name="T3" fmla="*/ 0 h 879"/>
                <a:gd name="T4" fmla="*/ 0 w 234"/>
                <a:gd name="T5" fmla="*/ 86 h 879"/>
                <a:gd name="T6" fmla="*/ 149 w 234"/>
                <a:gd name="T7" fmla="*/ 86 h 879"/>
                <a:gd name="T8" fmla="*/ 149 w 234"/>
                <a:gd name="T9" fmla="*/ 309 h 879"/>
                <a:gd name="T10" fmla="*/ 0 w 234"/>
                <a:gd name="T11" fmla="*/ 309 h 879"/>
                <a:gd name="T12" fmla="*/ 0 w 234"/>
                <a:gd name="T13" fmla="*/ 400 h 879"/>
                <a:gd name="T14" fmla="*/ 0 w 234"/>
                <a:gd name="T15" fmla="*/ 426 h 879"/>
                <a:gd name="T16" fmla="*/ 0 w 234"/>
                <a:gd name="T17" fmla="*/ 879 h 879"/>
                <a:gd name="T18" fmla="*/ 138 w 234"/>
                <a:gd name="T19" fmla="*/ 879 h 879"/>
                <a:gd name="T20" fmla="*/ 138 w 234"/>
                <a:gd name="T21" fmla="*/ 426 h 879"/>
                <a:gd name="T22" fmla="*/ 234 w 234"/>
                <a:gd name="T23" fmla="*/ 426 h 879"/>
                <a:gd name="T24" fmla="*/ 234 w 234"/>
                <a:gd name="T2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4" h="879">
                  <a:moveTo>
                    <a:pt x="234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149" y="86"/>
                  </a:lnTo>
                  <a:lnTo>
                    <a:pt x="149" y="309"/>
                  </a:lnTo>
                  <a:lnTo>
                    <a:pt x="0" y="309"/>
                  </a:lnTo>
                  <a:lnTo>
                    <a:pt x="0" y="400"/>
                  </a:lnTo>
                  <a:lnTo>
                    <a:pt x="0" y="426"/>
                  </a:lnTo>
                  <a:lnTo>
                    <a:pt x="0" y="879"/>
                  </a:lnTo>
                  <a:lnTo>
                    <a:pt x="138" y="879"/>
                  </a:lnTo>
                  <a:lnTo>
                    <a:pt x="138" y="426"/>
                  </a:lnTo>
                  <a:lnTo>
                    <a:pt x="234" y="426"/>
                  </a:lnTo>
                  <a:lnTo>
                    <a:pt x="234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13"/>
            <p:cNvSpPr>
              <a:spLocks/>
            </p:cNvSpPr>
            <p:nvPr/>
          </p:nvSpPr>
          <p:spPr bwMode="auto">
            <a:xfrm>
              <a:off x="1842" y="994"/>
              <a:ext cx="383" cy="890"/>
            </a:xfrm>
            <a:custGeom>
              <a:avLst/>
              <a:gdLst>
                <a:gd name="T0" fmla="*/ 383 w 383"/>
                <a:gd name="T1" fmla="*/ 309 h 890"/>
                <a:gd name="T2" fmla="*/ 383 w 383"/>
                <a:gd name="T3" fmla="*/ 86 h 890"/>
                <a:gd name="T4" fmla="*/ 234 w 383"/>
                <a:gd name="T5" fmla="*/ 86 h 890"/>
                <a:gd name="T6" fmla="*/ 234 w 383"/>
                <a:gd name="T7" fmla="*/ 0 h 890"/>
                <a:gd name="T8" fmla="*/ 0 w 383"/>
                <a:gd name="T9" fmla="*/ 0 h 890"/>
                <a:gd name="T10" fmla="*/ 0 w 383"/>
                <a:gd name="T11" fmla="*/ 426 h 890"/>
                <a:gd name="T12" fmla="*/ 101 w 383"/>
                <a:gd name="T13" fmla="*/ 426 h 890"/>
                <a:gd name="T14" fmla="*/ 101 w 383"/>
                <a:gd name="T15" fmla="*/ 890 h 890"/>
                <a:gd name="T16" fmla="*/ 234 w 383"/>
                <a:gd name="T17" fmla="*/ 890 h 890"/>
                <a:gd name="T18" fmla="*/ 234 w 383"/>
                <a:gd name="T19" fmla="*/ 400 h 890"/>
                <a:gd name="T20" fmla="*/ 234 w 383"/>
                <a:gd name="T21" fmla="*/ 400 h 890"/>
                <a:gd name="T22" fmla="*/ 234 w 383"/>
                <a:gd name="T23" fmla="*/ 309 h 890"/>
                <a:gd name="T24" fmla="*/ 383 w 383"/>
                <a:gd name="T25" fmla="*/ 30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890">
                  <a:moveTo>
                    <a:pt x="383" y="309"/>
                  </a:moveTo>
                  <a:lnTo>
                    <a:pt x="383" y="86"/>
                  </a:lnTo>
                  <a:lnTo>
                    <a:pt x="234" y="86"/>
                  </a:lnTo>
                  <a:lnTo>
                    <a:pt x="234" y="0"/>
                  </a:lnTo>
                  <a:lnTo>
                    <a:pt x="0" y="0"/>
                  </a:lnTo>
                  <a:lnTo>
                    <a:pt x="0" y="426"/>
                  </a:lnTo>
                  <a:lnTo>
                    <a:pt x="101" y="426"/>
                  </a:lnTo>
                  <a:lnTo>
                    <a:pt x="101" y="890"/>
                  </a:lnTo>
                  <a:lnTo>
                    <a:pt x="234" y="890"/>
                  </a:lnTo>
                  <a:lnTo>
                    <a:pt x="234" y="400"/>
                  </a:lnTo>
                  <a:lnTo>
                    <a:pt x="234" y="400"/>
                  </a:lnTo>
                  <a:lnTo>
                    <a:pt x="234" y="309"/>
                  </a:lnTo>
                  <a:lnTo>
                    <a:pt x="383" y="3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4"/>
            <p:cNvSpPr>
              <a:spLocks noEditPoints="1"/>
            </p:cNvSpPr>
            <p:nvPr/>
          </p:nvSpPr>
          <p:spPr bwMode="auto">
            <a:xfrm>
              <a:off x="1730" y="973"/>
              <a:ext cx="692" cy="932"/>
            </a:xfrm>
            <a:custGeom>
              <a:avLst/>
              <a:gdLst>
                <a:gd name="T0" fmla="*/ 506 w 692"/>
                <a:gd name="T1" fmla="*/ 884 h 932"/>
                <a:gd name="T2" fmla="*/ 506 w 692"/>
                <a:gd name="T3" fmla="*/ 479 h 932"/>
                <a:gd name="T4" fmla="*/ 602 w 692"/>
                <a:gd name="T5" fmla="*/ 479 h 932"/>
                <a:gd name="T6" fmla="*/ 602 w 692"/>
                <a:gd name="T7" fmla="*/ 0 h 932"/>
                <a:gd name="T8" fmla="*/ 90 w 692"/>
                <a:gd name="T9" fmla="*/ 0 h 932"/>
                <a:gd name="T10" fmla="*/ 90 w 692"/>
                <a:gd name="T11" fmla="*/ 479 h 932"/>
                <a:gd name="T12" fmla="*/ 186 w 692"/>
                <a:gd name="T13" fmla="*/ 479 h 932"/>
                <a:gd name="T14" fmla="*/ 186 w 692"/>
                <a:gd name="T15" fmla="*/ 884 h 932"/>
                <a:gd name="T16" fmla="*/ 0 w 692"/>
                <a:gd name="T17" fmla="*/ 884 h 932"/>
                <a:gd name="T18" fmla="*/ 0 w 692"/>
                <a:gd name="T19" fmla="*/ 932 h 932"/>
                <a:gd name="T20" fmla="*/ 692 w 692"/>
                <a:gd name="T21" fmla="*/ 932 h 932"/>
                <a:gd name="T22" fmla="*/ 692 w 692"/>
                <a:gd name="T23" fmla="*/ 884 h 932"/>
                <a:gd name="T24" fmla="*/ 506 w 692"/>
                <a:gd name="T25" fmla="*/ 884 h 932"/>
                <a:gd name="T26" fmla="*/ 133 w 692"/>
                <a:gd name="T27" fmla="*/ 431 h 932"/>
                <a:gd name="T28" fmla="*/ 133 w 692"/>
                <a:gd name="T29" fmla="*/ 43 h 932"/>
                <a:gd name="T30" fmla="*/ 559 w 692"/>
                <a:gd name="T31" fmla="*/ 43 h 932"/>
                <a:gd name="T32" fmla="*/ 559 w 692"/>
                <a:gd name="T33" fmla="*/ 431 h 932"/>
                <a:gd name="T34" fmla="*/ 506 w 692"/>
                <a:gd name="T35" fmla="*/ 431 h 932"/>
                <a:gd name="T36" fmla="*/ 186 w 692"/>
                <a:gd name="T37" fmla="*/ 431 h 932"/>
                <a:gd name="T38" fmla="*/ 133 w 692"/>
                <a:gd name="T39" fmla="*/ 431 h 932"/>
                <a:gd name="T40" fmla="*/ 458 w 692"/>
                <a:gd name="T41" fmla="*/ 479 h 932"/>
                <a:gd name="T42" fmla="*/ 458 w 692"/>
                <a:gd name="T43" fmla="*/ 873 h 932"/>
                <a:gd name="T44" fmla="*/ 234 w 692"/>
                <a:gd name="T45" fmla="*/ 873 h 932"/>
                <a:gd name="T46" fmla="*/ 234 w 692"/>
                <a:gd name="T47" fmla="*/ 479 h 932"/>
                <a:gd name="T48" fmla="*/ 458 w 692"/>
                <a:gd name="T49" fmla="*/ 479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2" h="932">
                  <a:moveTo>
                    <a:pt x="506" y="884"/>
                  </a:moveTo>
                  <a:lnTo>
                    <a:pt x="506" y="479"/>
                  </a:lnTo>
                  <a:lnTo>
                    <a:pt x="602" y="479"/>
                  </a:lnTo>
                  <a:lnTo>
                    <a:pt x="602" y="0"/>
                  </a:lnTo>
                  <a:lnTo>
                    <a:pt x="90" y="0"/>
                  </a:lnTo>
                  <a:lnTo>
                    <a:pt x="90" y="479"/>
                  </a:lnTo>
                  <a:lnTo>
                    <a:pt x="186" y="479"/>
                  </a:lnTo>
                  <a:lnTo>
                    <a:pt x="186" y="884"/>
                  </a:lnTo>
                  <a:lnTo>
                    <a:pt x="0" y="884"/>
                  </a:lnTo>
                  <a:lnTo>
                    <a:pt x="0" y="932"/>
                  </a:lnTo>
                  <a:lnTo>
                    <a:pt x="692" y="932"/>
                  </a:lnTo>
                  <a:lnTo>
                    <a:pt x="692" y="884"/>
                  </a:lnTo>
                  <a:lnTo>
                    <a:pt x="506" y="884"/>
                  </a:lnTo>
                  <a:close/>
                  <a:moveTo>
                    <a:pt x="133" y="431"/>
                  </a:moveTo>
                  <a:lnTo>
                    <a:pt x="133" y="43"/>
                  </a:lnTo>
                  <a:lnTo>
                    <a:pt x="559" y="43"/>
                  </a:lnTo>
                  <a:lnTo>
                    <a:pt x="559" y="431"/>
                  </a:lnTo>
                  <a:lnTo>
                    <a:pt x="506" y="431"/>
                  </a:lnTo>
                  <a:lnTo>
                    <a:pt x="186" y="431"/>
                  </a:lnTo>
                  <a:lnTo>
                    <a:pt x="133" y="431"/>
                  </a:lnTo>
                  <a:close/>
                  <a:moveTo>
                    <a:pt x="458" y="479"/>
                  </a:moveTo>
                  <a:lnTo>
                    <a:pt x="458" y="873"/>
                  </a:lnTo>
                  <a:lnTo>
                    <a:pt x="234" y="873"/>
                  </a:lnTo>
                  <a:lnTo>
                    <a:pt x="234" y="479"/>
                  </a:lnTo>
                  <a:lnTo>
                    <a:pt x="458" y="47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5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close/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close/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close/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close/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6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3" name="Group 662"/>
          <p:cNvGrpSpPr>
            <a:grpSpLocks noChangeAspect="1"/>
          </p:cNvGrpSpPr>
          <p:nvPr/>
        </p:nvGrpSpPr>
        <p:grpSpPr>
          <a:xfrm>
            <a:off x="4283232" y="3540999"/>
            <a:ext cx="327823" cy="327823"/>
            <a:chOff x="3803650" y="1803400"/>
            <a:chExt cx="1536700" cy="1536700"/>
          </a:xfrm>
        </p:grpSpPr>
        <p:sp>
          <p:nvSpPr>
            <p:cNvPr id="664" name="Freeform 5"/>
            <p:cNvSpPr>
              <a:spLocks/>
            </p:cNvSpPr>
            <p:nvPr/>
          </p:nvSpPr>
          <p:spPr bwMode="auto">
            <a:xfrm>
              <a:off x="4572000" y="1846263"/>
              <a:ext cx="725488" cy="1450975"/>
            </a:xfrm>
            <a:custGeom>
              <a:avLst/>
              <a:gdLst>
                <a:gd name="T0" fmla="*/ 0 w 86"/>
                <a:gd name="T1" fmla="*/ 0 h 172"/>
                <a:gd name="T2" fmla="*/ 0 w 86"/>
                <a:gd name="T3" fmla="*/ 62 h 172"/>
                <a:gd name="T4" fmla="*/ 24 w 86"/>
                <a:gd name="T5" fmla="*/ 86 h 172"/>
                <a:gd name="T6" fmla="*/ 0 w 86"/>
                <a:gd name="T7" fmla="*/ 110 h 172"/>
                <a:gd name="T8" fmla="*/ 0 w 86"/>
                <a:gd name="T9" fmla="*/ 172 h 172"/>
                <a:gd name="T10" fmla="*/ 86 w 86"/>
                <a:gd name="T11" fmla="*/ 86 h 172"/>
                <a:gd name="T12" fmla="*/ 0 w 86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6" h="172">
                  <a:moveTo>
                    <a:pt x="0" y="0"/>
                  </a:moveTo>
                  <a:cubicBezTo>
                    <a:pt x="0" y="62"/>
                    <a:pt x="0" y="62"/>
                    <a:pt x="0" y="62"/>
                  </a:cubicBezTo>
                  <a:cubicBezTo>
                    <a:pt x="13" y="63"/>
                    <a:pt x="24" y="73"/>
                    <a:pt x="24" y="86"/>
                  </a:cubicBezTo>
                  <a:cubicBezTo>
                    <a:pt x="24" y="99"/>
                    <a:pt x="13" y="109"/>
                    <a:pt x="0" y="11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ubicBezTo>
                    <a:pt x="86" y="39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6"/>
            <p:cNvSpPr>
              <a:spLocks/>
            </p:cNvSpPr>
            <p:nvPr/>
          </p:nvSpPr>
          <p:spPr bwMode="auto">
            <a:xfrm>
              <a:off x="3846513" y="1846263"/>
              <a:ext cx="928688" cy="1450975"/>
            </a:xfrm>
            <a:custGeom>
              <a:avLst/>
              <a:gdLst>
                <a:gd name="T0" fmla="*/ 110 w 110"/>
                <a:gd name="T1" fmla="*/ 86 h 172"/>
                <a:gd name="T2" fmla="*/ 86 w 110"/>
                <a:gd name="T3" fmla="*/ 62 h 172"/>
                <a:gd name="T4" fmla="*/ 86 w 110"/>
                <a:gd name="T5" fmla="*/ 0 h 172"/>
                <a:gd name="T6" fmla="*/ 86 w 110"/>
                <a:gd name="T7" fmla="*/ 0 h 172"/>
                <a:gd name="T8" fmla="*/ 0 w 110"/>
                <a:gd name="T9" fmla="*/ 86 h 172"/>
                <a:gd name="T10" fmla="*/ 86 w 110"/>
                <a:gd name="T11" fmla="*/ 172 h 172"/>
                <a:gd name="T12" fmla="*/ 86 w 110"/>
                <a:gd name="T13" fmla="*/ 172 h 172"/>
                <a:gd name="T14" fmla="*/ 86 w 110"/>
                <a:gd name="T15" fmla="*/ 110 h 172"/>
                <a:gd name="T16" fmla="*/ 110 w 110"/>
                <a:gd name="T1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0" h="172">
                  <a:moveTo>
                    <a:pt x="110" y="86"/>
                  </a:moveTo>
                  <a:cubicBezTo>
                    <a:pt x="110" y="73"/>
                    <a:pt x="99" y="63"/>
                    <a:pt x="86" y="6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8" y="0"/>
                    <a:pt x="0" y="38"/>
                    <a:pt x="0" y="86"/>
                  </a:cubicBezTo>
                  <a:cubicBezTo>
                    <a:pt x="0" y="134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110"/>
                    <a:pt x="86" y="110"/>
                    <a:pt x="86" y="110"/>
                  </a:cubicBezTo>
                  <a:cubicBezTo>
                    <a:pt x="99" y="109"/>
                    <a:pt x="110" y="99"/>
                    <a:pt x="110" y="8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7"/>
            <p:cNvSpPr>
              <a:spLocks noEditPoints="1"/>
            </p:cNvSpPr>
            <p:nvPr/>
          </p:nvSpPr>
          <p:spPr bwMode="auto">
            <a:xfrm>
              <a:off x="3803650" y="1803400"/>
              <a:ext cx="1536700" cy="1536700"/>
            </a:xfrm>
            <a:custGeom>
              <a:avLst/>
              <a:gdLst>
                <a:gd name="T0" fmla="*/ 91 w 182"/>
                <a:gd name="T1" fmla="*/ 182 h 182"/>
                <a:gd name="T2" fmla="*/ 0 w 182"/>
                <a:gd name="T3" fmla="*/ 91 h 182"/>
                <a:gd name="T4" fmla="*/ 91 w 182"/>
                <a:gd name="T5" fmla="*/ 0 h 182"/>
                <a:gd name="T6" fmla="*/ 182 w 182"/>
                <a:gd name="T7" fmla="*/ 91 h 182"/>
                <a:gd name="T8" fmla="*/ 91 w 182"/>
                <a:gd name="T9" fmla="*/ 182 h 182"/>
                <a:gd name="T10" fmla="*/ 91 w 182"/>
                <a:gd name="T11" fmla="*/ 8 h 182"/>
                <a:gd name="T12" fmla="*/ 8 w 182"/>
                <a:gd name="T13" fmla="*/ 91 h 182"/>
                <a:gd name="T14" fmla="*/ 91 w 182"/>
                <a:gd name="T15" fmla="*/ 174 h 182"/>
                <a:gd name="T16" fmla="*/ 174 w 182"/>
                <a:gd name="T17" fmla="*/ 91 h 182"/>
                <a:gd name="T18" fmla="*/ 91 w 182"/>
                <a:gd name="T19" fmla="*/ 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2">
                  <a:moveTo>
                    <a:pt x="91" y="182"/>
                  </a:moveTo>
                  <a:cubicBezTo>
                    <a:pt x="41" y="182"/>
                    <a:pt x="0" y="141"/>
                    <a:pt x="0" y="91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1"/>
                  </a:cubicBezTo>
                  <a:cubicBezTo>
                    <a:pt x="182" y="141"/>
                    <a:pt x="141" y="182"/>
                    <a:pt x="91" y="182"/>
                  </a:cubicBezTo>
                  <a:close/>
                  <a:moveTo>
                    <a:pt x="91" y="8"/>
                  </a:moveTo>
                  <a:cubicBezTo>
                    <a:pt x="45" y="8"/>
                    <a:pt x="8" y="45"/>
                    <a:pt x="8" y="91"/>
                  </a:cubicBezTo>
                  <a:cubicBezTo>
                    <a:pt x="8" y="137"/>
                    <a:pt x="45" y="174"/>
                    <a:pt x="91" y="174"/>
                  </a:cubicBezTo>
                  <a:cubicBezTo>
                    <a:pt x="137" y="174"/>
                    <a:pt x="174" y="137"/>
                    <a:pt x="174" y="91"/>
                  </a:cubicBezTo>
                  <a:cubicBezTo>
                    <a:pt x="174" y="45"/>
                    <a:pt x="137" y="8"/>
                    <a:pt x="91" y="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67" name="Freeform 8"/>
            <p:cNvSpPr>
              <a:spLocks noEditPoints="1"/>
            </p:cNvSpPr>
            <p:nvPr/>
          </p:nvSpPr>
          <p:spPr bwMode="auto">
            <a:xfrm>
              <a:off x="4098925" y="2098675"/>
              <a:ext cx="946150" cy="946150"/>
            </a:xfrm>
            <a:custGeom>
              <a:avLst/>
              <a:gdLst>
                <a:gd name="T0" fmla="*/ 56 w 112"/>
                <a:gd name="T1" fmla="*/ 84 h 112"/>
                <a:gd name="T2" fmla="*/ 28 w 112"/>
                <a:gd name="T3" fmla="*/ 56 h 112"/>
                <a:gd name="T4" fmla="*/ 56 w 112"/>
                <a:gd name="T5" fmla="*/ 28 h 112"/>
                <a:gd name="T6" fmla="*/ 84 w 112"/>
                <a:gd name="T7" fmla="*/ 56 h 112"/>
                <a:gd name="T8" fmla="*/ 56 w 112"/>
                <a:gd name="T9" fmla="*/ 84 h 112"/>
                <a:gd name="T10" fmla="*/ 56 w 112"/>
                <a:gd name="T11" fmla="*/ 37 h 112"/>
                <a:gd name="T12" fmla="*/ 37 w 112"/>
                <a:gd name="T13" fmla="*/ 56 h 112"/>
                <a:gd name="T14" fmla="*/ 56 w 112"/>
                <a:gd name="T15" fmla="*/ 75 h 112"/>
                <a:gd name="T16" fmla="*/ 75 w 112"/>
                <a:gd name="T17" fmla="*/ 56 h 112"/>
                <a:gd name="T18" fmla="*/ 56 w 112"/>
                <a:gd name="T19" fmla="*/ 37 h 112"/>
                <a:gd name="T20" fmla="*/ 60 w 112"/>
                <a:gd name="T21" fmla="*/ 0 h 112"/>
                <a:gd name="T22" fmla="*/ 52 w 112"/>
                <a:gd name="T23" fmla="*/ 0 h 112"/>
                <a:gd name="T24" fmla="*/ 52 w 112"/>
                <a:gd name="T25" fmla="*/ 19 h 112"/>
                <a:gd name="T26" fmla="*/ 60 w 112"/>
                <a:gd name="T27" fmla="*/ 19 h 112"/>
                <a:gd name="T28" fmla="*/ 60 w 112"/>
                <a:gd name="T29" fmla="*/ 0 h 112"/>
                <a:gd name="T30" fmla="*/ 60 w 112"/>
                <a:gd name="T31" fmla="*/ 93 h 112"/>
                <a:gd name="T32" fmla="*/ 52 w 112"/>
                <a:gd name="T33" fmla="*/ 93 h 112"/>
                <a:gd name="T34" fmla="*/ 52 w 112"/>
                <a:gd name="T35" fmla="*/ 112 h 112"/>
                <a:gd name="T36" fmla="*/ 60 w 112"/>
                <a:gd name="T37" fmla="*/ 112 h 112"/>
                <a:gd name="T38" fmla="*/ 60 w 112"/>
                <a:gd name="T39" fmla="*/ 93 h 112"/>
                <a:gd name="T40" fmla="*/ 19 w 112"/>
                <a:gd name="T41" fmla="*/ 52 h 112"/>
                <a:gd name="T42" fmla="*/ 0 w 112"/>
                <a:gd name="T43" fmla="*/ 52 h 112"/>
                <a:gd name="T44" fmla="*/ 0 w 112"/>
                <a:gd name="T45" fmla="*/ 60 h 112"/>
                <a:gd name="T46" fmla="*/ 19 w 112"/>
                <a:gd name="T47" fmla="*/ 60 h 112"/>
                <a:gd name="T48" fmla="*/ 19 w 112"/>
                <a:gd name="T49" fmla="*/ 52 h 112"/>
                <a:gd name="T50" fmla="*/ 112 w 112"/>
                <a:gd name="T51" fmla="*/ 52 h 112"/>
                <a:gd name="T52" fmla="*/ 93 w 112"/>
                <a:gd name="T53" fmla="*/ 52 h 112"/>
                <a:gd name="T54" fmla="*/ 93 w 112"/>
                <a:gd name="T55" fmla="*/ 60 h 112"/>
                <a:gd name="T56" fmla="*/ 112 w 112"/>
                <a:gd name="T57" fmla="*/ 60 h 112"/>
                <a:gd name="T58" fmla="*/ 112 w 112"/>
                <a:gd name="T59" fmla="*/ 52 h 112"/>
                <a:gd name="T60" fmla="*/ 33 w 112"/>
                <a:gd name="T61" fmla="*/ 85 h 112"/>
                <a:gd name="T62" fmla="*/ 27 w 112"/>
                <a:gd name="T63" fmla="*/ 79 h 112"/>
                <a:gd name="T64" fmla="*/ 13 w 112"/>
                <a:gd name="T65" fmla="*/ 93 h 112"/>
                <a:gd name="T66" fmla="*/ 19 w 112"/>
                <a:gd name="T67" fmla="*/ 99 h 112"/>
                <a:gd name="T68" fmla="*/ 33 w 112"/>
                <a:gd name="T69" fmla="*/ 85 h 112"/>
                <a:gd name="T70" fmla="*/ 99 w 112"/>
                <a:gd name="T71" fmla="*/ 19 h 112"/>
                <a:gd name="T72" fmla="*/ 93 w 112"/>
                <a:gd name="T73" fmla="*/ 13 h 112"/>
                <a:gd name="T74" fmla="*/ 79 w 112"/>
                <a:gd name="T75" fmla="*/ 27 h 112"/>
                <a:gd name="T76" fmla="*/ 85 w 112"/>
                <a:gd name="T77" fmla="*/ 33 h 112"/>
                <a:gd name="T78" fmla="*/ 99 w 112"/>
                <a:gd name="T79" fmla="*/ 19 h 112"/>
                <a:gd name="T80" fmla="*/ 99 w 112"/>
                <a:gd name="T81" fmla="*/ 93 h 112"/>
                <a:gd name="T82" fmla="*/ 85 w 112"/>
                <a:gd name="T83" fmla="*/ 79 h 112"/>
                <a:gd name="T84" fmla="*/ 79 w 112"/>
                <a:gd name="T85" fmla="*/ 85 h 112"/>
                <a:gd name="T86" fmla="*/ 93 w 112"/>
                <a:gd name="T87" fmla="*/ 99 h 112"/>
                <a:gd name="T88" fmla="*/ 99 w 112"/>
                <a:gd name="T89" fmla="*/ 93 h 112"/>
                <a:gd name="T90" fmla="*/ 33 w 112"/>
                <a:gd name="T91" fmla="*/ 27 h 112"/>
                <a:gd name="T92" fmla="*/ 19 w 112"/>
                <a:gd name="T93" fmla="*/ 13 h 112"/>
                <a:gd name="T94" fmla="*/ 13 w 112"/>
                <a:gd name="T95" fmla="*/ 19 h 112"/>
                <a:gd name="T96" fmla="*/ 27 w 112"/>
                <a:gd name="T97" fmla="*/ 33 h 112"/>
                <a:gd name="T98" fmla="*/ 33 w 112"/>
                <a:gd name="T99" fmla="*/ 2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" h="112">
                  <a:moveTo>
                    <a:pt x="56" y="84"/>
                  </a:moveTo>
                  <a:cubicBezTo>
                    <a:pt x="41" y="84"/>
                    <a:pt x="28" y="71"/>
                    <a:pt x="28" y="56"/>
                  </a:cubicBezTo>
                  <a:cubicBezTo>
                    <a:pt x="28" y="41"/>
                    <a:pt x="41" y="28"/>
                    <a:pt x="56" y="28"/>
                  </a:cubicBezTo>
                  <a:cubicBezTo>
                    <a:pt x="71" y="28"/>
                    <a:pt x="84" y="41"/>
                    <a:pt x="84" y="56"/>
                  </a:cubicBezTo>
                  <a:cubicBezTo>
                    <a:pt x="84" y="71"/>
                    <a:pt x="71" y="84"/>
                    <a:pt x="56" y="84"/>
                  </a:cubicBezTo>
                  <a:close/>
                  <a:moveTo>
                    <a:pt x="56" y="37"/>
                  </a:moveTo>
                  <a:cubicBezTo>
                    <a:pt x="45" y="37"/>
                    <a:pt x="37" y="45"/>
                    <a:pt x="37" y="56"/>
                  </a:cubicBezTo>
                  <a:cubicBezTo>
                    <a:pt x="37" y="67"/>
                    <a:pt x="45" y="75"/>
                    <a:pt x="56" y="75"/>
                  </a:cubicBezTo>
                  <a:cubicBezTo>
                    <a:pt x="67" y="75"/>
                    <a:pt x="75" y="67"/>
                    <a:pt x="75" y="56"/>
                  </a:cubicBezTo>
                  <a:cubicBezTo>
                    <a:pt x="75" y="45"/>
                    <a:pt x="67" y="37"/>
                    <a:pt x="56" y="37"/>
                  </a:cubicBezTo>
                  <a:close/>
                  <a:moveTo>
                    <a:pt x="6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60" y="19"/>
                    <a:pt x="60" y="19"/>
                    <a:pt x="60" y="19"/>
                  </a:cubicBezTo>
                  <a:lnTo>
                    <a:pt x="60" y="0"/>
                  </a:lnTo>
                  <a:close/>
                  <a:moveTo>
                    <a:pt x="60" y="93"/>
                  </a:moveTo>
                  <a:cubicBezTo>
                    <a:pt x="52" y="93"/>
                    <a:pt x="52" y="93"/>
                    <a:pt x="52" y="93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60" y="112"/>
                    <a:pt x="60" y="112"/>
                    <a:pt x="60" y="112"/>
                  </a:cubicBezTo>
                  <a:lnTo>
                    <a:pt x="60" y="93"/>
                  </a:lnTo>
                  <a:close/>
                  <a:moveTo>
                    <a:pt x="19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52"/>
                  </a:lnTo>
                  <a:close/>
                  <a:moveTo>
                    <a:pt x="112" y="52"/>
                  </a:moveTo>
                  <a:cubicBezTo>
                    <a:pt x="93" y="52"/>
                    <a:pt x="93" y="52"/>
                    <a:pt x="93" y="52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112" y="60"/>
                    <a:pt x="112" y="60"/>
                    <a:pt x="112" y="60"/>
                  </a:cubicBezTo>
                  <a:lnTo>
                    <a:pt x="112" y="52"/>
                  </a:lnTo>
                  <a:close/>
                  <a:moveTo>
                    <a:pt x="33" y="85"/>
                  </a:moveTo>
                  <a:cubicBezTo>
                    <a:pt x="27" y="79"/>
                    <a:pt x="27" y="79"/>
                    <a:pt x="27" y="7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9" y="99"/>
                    <a:pt x="19" y="99"/>
                    <a:pt x="19" y="99"/>
                  </a:cubicBezTo>
                  <a:lnTo>
                    <a:pt x="33" y="85"/>
                  </a:lnTo>
                  <a:close/>
                  <a:moveTo>
                    <a:pt x="99" y="19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5" y="33"/>
                    <a:pt x="85" y="33"/>
                    <a:pt x="85" y="33"/>
                  </a:cubicBezTo>
                  <a:lnTo>
                    <a:pt x="99" y="19"/>
                  </a:lnTo>
                  <a:close/>
                  <a:moveTo>
                    <a:pt x="99" y="93"/>
                  </a:moveTo>
                  <a:cubicBezTo>
                    <a:pt x="85" y="79"/>
                    <a:pt x="85" y="79"/>
                    <a:pt x="85" y="79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93" y="99"/>
                    <a:pt x="93" y="99"/>
                    <a:pt x="93" y="99"/>
                  </a:cubicBezTo>
                  <a:lnTo>
                    <a:pt x="99" y="93"/>
                  </a:lnTo>
                  <a:close/>
                  <a:moveTo>
                    <a:pt x="33" y="27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27" y="33"/>
                    <a:pt x="27" y="33"/>
                    <a:pt x="27" y="33"/>
                  </a:cubicBezTo>
                  <a:lnTo>
                    <a:pt x="33" y="2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8" name="Group 11"/>
          <p:cNvGrpSpPr>
            <a:grpSpLocks noChangeAspect="1"/>
          </p:cNvGrpSpPr>
          <p:nvPr/>
        </p:nvGrpSpPr>
        <p:grpSpPr bwMode="auto">
          <a:xfrm>
            <a:off x="5171112" y="3566124"/>
            <a:ext cx="206095" cy="277573"/>
            <a:chOff x="1730" y="973"/>
            <a:chExt cx="692" cy="932"/>
          </a:xfrm>
        </p:grpSpPr>
        <p:sp>
          <p:nvSpPr>
            <p:cNvPr id="669" name="Freeform 12"/>
            <p:cNvSpPr>
              <a:spLocks/>
            </p:cNvSpPr>
            <p:nvPr/>
          </p:nvSpPr>
          <p:spPr bwMode="auto">
            <a:xfrm>
              <a:off x="2076" y="994"/>
              <a:ext cx="234" cy="879"/>
            </a:xfrm>
            <a:custGeom>
              <a:avLst/>
              <a:gdLst>
                <a:gd name="T0" fmla="*/ 234 w 234"/>
                <a:gd name="T1" fmla="*/ 0 h 879"/>
                <a:gd name="T2" fmla="*/ 0 w 234"/>
                <a:gd name="T3" fmla="*/ 0 h 879"/>
                <a:gd name="T4" fmla="*/ 0 w 234"/>
                <a:gd name="T5" fmla="*/ 86 h 879"/>
                <a:gd name="T6" fmla="*/ 149 w 234"/>
                <a:gd name="T7" fmla="*/ 86 h 879"/>
                <a:gd name="T8" fmla="*/ 149 w 234"/>
                <a:gd name="T9" fmla="*/ 309 h 879"/>
                <a:gd name="T10" fmla="*/ 0 w 234"/>
                <a:gd name="T11" fmla="*/ 309 h 879"/>
                <a:gd name="T12" fmla="*/ 0 w 234"/>
                <a:gd name="T13" fmla="*/ 400 h 879"/>
                <a:gd name="T14" fmla="*/ 0 w 234"/>
                <a:gd name="T15" fmla="*/ 426 h 879"/>
                <a:gd name="T16" fmla="*/ 0 w 234"/>
                <a:gd name="T17" fmla="*/ 879 h 879"/>
                <a:gd name="T18" fmla="*/ 138 w 234"/>
                <a:gd name="T19" fmla="*/ 879 h 879"/>
                <a:gd name="T20" fmla="*/ 138 w 234"/>
                <a:gd name="T21" fmla="*/ 426 h 879"/>
                <a:gd name="T22" fmla="*/ 234 w 234"/>
                <a:gd name="T23" fmla="*/ 426 h 879"/>
                <a:gd name="T24" fmla="*/ 234 w 234"/>
                <a:gd name="T25" fmla="*/ 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4" h="879">
                  <a:moveTo>
                    <a:pt x="234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149" y="86"/>
                  </a:lnTo>
                  <a:lnTo>
                    <a:pt x="149" y="309"/>
                  </a:lnTo>
                  <a:lnTo>
                    <a:pt x="0" y="309"/>
                  </a:lnTo>
                  <a:lnTo>
                    <a:pt x="0" y="400"/>
                  </a:lnTo>
                  <a:lnTo>
                    <a:pt x="0" y="426"/>
                  </a:lnTo>
                  <a:lnTo>
                    <a:pt x="0" y="879"/>
                  </a:lnTo>
                  <a:lnTo>
                    <a:pt x="138" y="879"/>
                  </a:lnTo>
                  <a:lnTo>
                    <a:pt x="138" y="426"/>
                  </a:lnTo>
                  <a:lnTo>
                    <a:pt x="234" y="426"/>
                  </a:lnTo>
                  <a:lnTo>
                    <a:pt x="234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13"/>
            <p:cNvSpPr>
              <a:spLocks/>
            </p:cNvSpPr>
            <p:nvPr/>
          </p:nvSpPr>
          <p:spPr bwMode="auto">
            <a:xfrm>
              <a:off x="1842" y="994"/>
              <a:ext cx="383" cy="890"/>
            </a:xfrm>
            <a:custGeom>
              <a:avLst/>
              <a:gdLst>
                <a:gd name="T0" fmla="*/ 383 w 383"/>
                <a:gd name="T1" fmla="*/ 309 h 890"/>
                <a:gd name="T2" fmla="*/ 383 w 383"/>
                <a:gd name="T3" fmla="*/ 86 h 890"/>
                <a:gd name="T4" fmla="*/ 234 w 383"/>
                <a:gd name="T5" fmla="*/ 86 h 890"/>
                <a:gd name="T6" fmla="*/ 234 w 383"/>
                <a:gd name="T7" fmla="*/ 0 h 890"/>
                <a:gd name="T8" fmla="*/ 0 w 383"/>
                <a:gd name="T9" fmla="*/ 0 h 890"/>
                <a:gd name="T10" fmla="*/ 0 w 383"/>
                <a:gd name="T11" fmla="*/ 426 h 890"/>
                <a:gd name="T12" fmla="*/ 101 w 383"/>
                <a:gd name="T13" fmla="*/ 426 h 890"/>
                <a:gd name="T14" fmla="*/ 101 w 383"/>
                <a:gd name="T15" fmla="*/ 890 h 890"/>
                <a:gd name="T16" fmla="*/ 234 w 383"/>
                <a:gd name="T17" fmla="*/ 890 h 890"/>
                <a:gd name="T18" fmla="*/ 234 w 383"/>
                <a:gd name="T19" fmla="*/ 400 h 890"/>
                <a:gd name="T20" fmla="*/ 234 w 383"/>
                <a:gd name="T21" fmla="*/ 400 h 890"/>
                <a:gd name="T22" fmla="*/ 234 w 383"/>
                <a:gd name="T23" fmla="*/ 309 h 890"/>
                <a:gd name="T24" fmla="*/ 383 w 383"/>
                <a:gd name="T25" fmla="*/ 30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890">
                  <a:moveTo>
                    <a:pt x="383" y="309"/>
                  </a:moveTo>
                  <a:lnTo>
                    <a:pt x="383" y="86"/>
                  </a:lnTo>
                  <a:lnTo>
                    <a:pt x="234" y="86"/>
                  </a:lnTo>
                  <a:lnTo>
                    <a:pt x="234" y="0"/>
                  </a:lnTo>
                  <a:lnTo>
                    <a:pt x="0" y="0"/>
                  </a:lnTo>
                  <a:lnTo>
                    <a:pt x="0" y="426"/>
                  </a:lnTo>
                  <a:lnTo>
                    <a:pt x="101" y="426"/>
                  </a:lnTo>
                  <a:lnTo>
                    <a:pt x="101" y="890"/>
                  </a:lnTo>
                  <a:lnTo>
                    <a:pt x="234" y="890"/>
                  </a:lnTo>
                  <a:lnTo>
                    <a:pt x="234" y="400"/>
                  </a:lnTo>
                  <a:lnTo>
                    <a:pt x="234" y="400"/>
                  </a:lnTo>
                  <a:lnTo>
                    <a:pt x="234" y="309"/>
                  </a:lnTo>
                  <a:lnTo>
                    <a:pt x="383" y="3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4"/>
            <p:cNvSpPr>
              <a:spLocks noEditPoints="1"/>
            </p:cNvSpPr>
            <p:nvPr/>
          </p:nvSpPr>
          <p:spPr bwMode="auto">
            <a:xfrm>
              <a:off x="1730" y="973"/>
              <a:ext cx="692" cy="932"/>
            </a:xfrm>
            <a:custGeom>
              <a:avLst/>
              <a:gdLst>
                <a:gd name="T0" fmla="*/ 506 w 692"/>
                <a:gd name="T1" fmla="*/ 884 h 932"/>
                <a:gd name="T2" fmla="*/ 506 w 692"/>
                <a:gd name="T3" fmla="*/ 479 h 932"/>
                <a:gd name="T4" fmla="*/ 602 w 692"/>
                <a:gd name="T5" fmla="*/ 479 h 932"/>
                <a:gd name="T6" fmla="*/ 602 w 692"/>
                <a:gd name="T7" fmla="*/ 0 h 932"/>
                <a:gd name="T8" fmla="*/ 90 w 692"/>
                <a:gd name="T9" fmla="*/ 0 h 932"/>
                <a:gd name="T10" fmla="*/ 90 w 692"/>
                <a:gd name="T11" fmla="*/ 479 h 932"/>
                <a:gd name="T12" fmla="*/ 186 w 692"/>
                <a:gd name="T13" fmla="*/ 479 h 932"/>
                <a:gd name="T14" fmla="*/ 186 w 692"/>
                <a:gd name="T15" fmla="*/ 884 h 932"/>
                <a:gd name="T16" fmla="*/ 0 w 692"/>
                <a:gd name="T17" fmla="*/ 884 h 932"/>
                <a:gd name="T18" fmla="*/ 0 w 692"/>
                <a:gd name="T19" fmla="*/ 932 h 932"/>
                <a:gd name="T20" fmla="*/ 692 w 692"/>
                <a:gd name="T21" fmla="*/ 932 h 932"/>
                <a:gd name="T22" fmla="*/ 692 w 692"/>
                <a:gd name="T23" fmla="*/ 884 h 932"/>
                <a:gd name="T24" fmla="*/ 506 w 692"/>
                <a:gd name="T25" fmla="*/ 884 h 932"/>
                <a:gd name="T26" fmla="*/ 133 w 692"/>
                <a:gd name="T27" fmla="*/ 431 h 932"/>
                <a:gd name="T28" fmla="*/ 133 w 692"/>
                <a:gd name="T29" fmla="*/ 43 h 932"/>
                <a:gd name="T30" fmla="*/ 559 w 692"/>
                <a:gd name="T31" fmla="*/ 43 h 932"/>
                <a:gd name="T32" fmla="*/ 559 w 692"/>
                <a:gd name="T33" fmla="*/ 431 h 932"/>
                <a:gd name="T34" fmla="*/ 506 w 692"/>
                <a:gd name="T35" fmla="*/ 431 h 932"/>
                <a:gd name="T36" fmla="*/ 186 w 692"/>
                <a:gd name="T37" fmla="*/ 431 h 932"/>
                <a:gd name="T38" fmla="*/ 133 w 692"/>
                <a:gd name="T39" fmla="*/ 431 h 932"/>
                <a:gd name="T40" fmla="*/ 458 w 692"/>
                <a:gd name="T41" fmla="*/ 479 h 932"/>
                <a:gd name="T42" fmla="*/ 458 w 692"/>
                <a:gd name="T43" fmla="*/ 873 h 932"/>
                <a:gd name="T44" fmla="*/ 234 w 692"/>
                <a:gd name="T45" fmla="*/ 873 h 932"/>
                <a:gd name="T46" fmla="*/ 234 w 692"/>
                <a:gd name="T47" fmla="*/ 479 h 932"/>
                <a:gd name="T48" fmla="*/ 458 w 692"/>
                <a:gd name="T49" fmla="*/ 479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2" h="932">
                  <a:moveTo>
                    <a:pt x="506" y="884"/>
                  </a:moveTo>
                  <a:lnTo>
                    <a:pt x="506" y="479"/>
                  </a:lnTo>
                  <a:lnTo>
                    <a:pt x="602" y="479"/>
                  </a:lnTo>
                  <a:lnTo>
                    <a:pt x="602" y="0"/>
                  </a:lnTo>
                  <a:lnTo>
                    <a:pt x="90" y="0"/>
                  </a:lnTo>
                  <a:lnTo>
                    <a:pt x="90" y="479"/>
                  </a:lnTo>
                  <a:lnTo>
                    <a:pt x="186" y="479"/>
                  </a:lnTo>
                  <a:lnTo>
                    <a:pt x="186" y="884"/>
                  </a:lnTo>
                  <a:lnTo>
                    <a:pt x="0" y="884"/>
                  </a:lnTo>
                  <a:lnTo>
                    <a:pt x="0" y="932"/>
                  </a:lnTo>
                  <a:lnTo>
                    <a:pt x="692" y="932"/>
                  </a:lnTo>
                  <a:lnTo>
                    <a:pt x="692" y="884"/>
                  </a:lnTo>
                  <a:lnTo>
                    <a:pt x="506" y="884"/>
                  </a:lnTo>
                  <a:close/>
                  <a:moveTo>
                    <a:pt x="133" y="431"/>
                  </a:moveTo>
                  <a:lnTo>
                    <a:pt x="133" y="43"/>
                  </a:lnTo>
                  <a:lnTo>
                    <a:pt x="559" y="43"/>
                  </a:lnTo>
                  <a:lnTo>
                    <a:pt x="559" y="431"/>
                  </a:lnTo>
                  <a:lnTo>
                    <a:pt x="506" y="431"/>
                  </a:lnTo>
                  <a:lnTo>
                    <a:pt x="186" y="431"/>
                  </a:lnTo>
                  <a:lnTo>
                    <a:pt x="133" y="431"/>
                  </a:lnTo>
                  <a:close/>
                  <a:moveTo>
                    <a:pt x="458" y="479"/>
                  </a:moveTo>
                  <a:lnTo>
                    <a:pt x="458" y="873"/>
                  </a:lnTo>
                  <a:lnTo>
                    <a:pt x="234" y="873"/>
                  </a:lnTo>
                  <a:lnTo>
                    <a:pt x="234" y="479"/>
                  </a:lnTo>
                  <a:lnTo>
                    <a:pt x="458" y="47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5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close/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close/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close/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close/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16"/>
            <p:cNvSpPr>
              <a:spLocks noEditPoints="1"/>
            </p:cNvSpPr>
            <p:nvPr/>
          </p:nvSpPr>
          <p:spPr bwMode="auto">
            <a:xfrm>
              <a:off x="1900" y="1058"/>
              <a:ext cx="352" cy="325"/>
            </a:xfrm>
            <a:custGeom>
              <a:avLst/>
              <a:gdLst>
                <a:gd name="T0" fmla="*/ 304 w 352"/>
                <a:gd name="T1" fmla="*/ 48 h 325"/>
                <a:gd name="T2" fmla="*/ 304 w 352"/>
                <a:gd name="T3" fmla="*/ 224 h 325"/>
                <a:gd name="T4" fmla="*/ 48 w 352"/>
                <a:gd name="T5" fmla="*/ 224 h 325"/>
                <a:gd name="T6" fmla="*/ 48 w 352"/>
                <a:gd name="T7" fmla="*/ 48 h 325"/>
                <a:gd name="T8" fmla="*/ 304 w 352"/>
                <a:gd name="T9" fmla="*/ 48 h 325"/>
                <a:gd name="T10" fmla="*/ 352 w 352"/>
                <a:gd name="T11" fmla="*/ 0 h 325"/>
                <a:gd name="T12" fmla="*/ 0 w 352"/>
                <a:gd name="T13" fmla="*/ 0 h 325"/>
                <a:gd name="T14" fmla="*/ 0 w 352"/>
                <a:gd name="T15" fmla="*/ 267 h 325"/>
                <a:gd name="T16" fmla="*/ 352 w 352"/>
                <a:gd name="T17" fmla="*/ 267 h 325"/>
                <a:gd name="T18" fmla="*/ 352 w 352"/>
                <a:gd name="T19" fmla="*/ 0 h 325"/>
                <a:gd name="T20" fmla="*/ 352 w 352"/>
                <a:gd name="T21" fmla="*/ 0 h 325"/>
                <a:gd name="T22" fmla="*/ 96 w 352"/>
                <a:gd name="T23" fmla="*/ 288 h 325"/>
                <a:gd name="T24" fmla="*/ 59 w 352"/>
                <a:gd name="T25" fmla="*/ 288 h 325"/>
                <a:gd name="T26" fmla="*/ 59 w 352"/>
                <a:gd name="T27" fmla="*/ 325 h 325"/>
                <a:gd name="T28" fmla="*/ 96 w 352"/>
                <a:gd name="T29" fmla="*/ 325 h 325"/>
                <a:gd name="T30" fmla="*/ 96 w 352"/>
                <a:gd name="T31" fmla="*/ 288 h 325"/>
                <a:gd name="T32" fmla="*/ 293 w 352"/>
                <a:gd name="T33" fmla="*/ 288 h 325"/>
                <a:gd name="T34" fmla="*/ 256 w 352"/>
                <a:gd name="T35" fmla="*/ 288 h 325"/>
                <a:gd name="T36" fmla="*/ 256 w 352"/>
                <a:gd name="T37" fmla="*/ 325 h 325"/>
                <a:gd name="T38" fmla="*/ 293 w 352"/>
                <a:gd name="T39" fmla="*/ 325 h 325"/>
                <a:gd name="T40" fmla="*/ 293 w 352"/>
                <a:gd name="T41" fmla="*/ 288 h 325"/>
                <a:gd name="T42" fmla="*/ 197 w 352"/>
                <a:gd name="T43" fmla="*/ 288 h 325"/>
                <a:gd name="T44" fmla="*/ 155 w 352"/>
                <a:gd name="T45" fmla="*/ 288 h 325"/>
                <a:gd name="T46" fmla="*/ 155 w 352"/>
                <a:gd name="T47" fmla="*/ 325 h 325"/>
                <a:gd name="T48" fmla="*/ 197 w 352"/>
                <a:gd name="T49" fmla="*/ 325 h 325"/>
                <a:gd name="T50" fmla="*/ 197 w 352"/>
                <a:gd name="T51" fmla="*/ 288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52" h="325">
                  <a:moveTo>
                    <a:pt x="304" y="48"/>
                  </a:moveTo>
                  <a:lnTo>
                    <a:pt x="304" y="224"/>
                  </a:lnTo>
                  <a:lnTo>
                    <a:pt x="48" y="224"/>
                  </a:lnTo>
                  <a:lnTo>
                    <a:pt x="48" y="48"/>
                  </a:lnTo>
                  <a:lnTo>
                    <a:pt x="304" y="48"/>
                  </a:lnTo>
                  <a:moveTo>
                    <a:pt x="352" y="0"/>
                  </a:moveTo>
                  <a:lnTo>
                    <a:pt x="0" y="0"/>
                  </a:lnTo>
                  <a:lnTo>
                    <a:pt x="0" y="267"/>
                  </a:lnTo>
                  <a:lnTo>
                    <a:pt x="352" y="267"/>
                  </a:lnTo>
                  <a:lnTo>
                    <a:pt x="352" y="0"/>
                  </a:lnTo>
                  <a:lnTo>
                    <a:pt x="352" y="0"/>
                  </a:lnTo>
                  <a:moveTo>
                    <a:pt x="96" y="288"/>
                  </a:moveTo>
                  <a:lnTo>
                    <a:pt x="59" y="288"/>
                  </a:lnTo>
                  <a:lnTo>
                    <a:pt x="59" y="325"/>
                  </a:lnTo>
                  <a:lnTo>
                    <a:pt x="96" y="325"/>
                  </a:lnTo>
                  <a:lnTo>
                    <a:pt x="96" y="288"/>
                  </a:lnTo>
                  <a:moveTo>
                    <a:pt x="293" y="288"/>
                  </a:moveTo>
                  <a:lnTo>
                    <a:pt x="256" y="288"/>
                  </a:lnTo>
                  <a:lnTo>
                    <a:pt x="256" y="325"/>
                  </a:lnTo>
                  <a:lnTo>
                    <a:pt x="293" y="325"/>
                  </a:lnTo>
                  <a:lnTo>
                    <a:pt x="293" y="288"/>
                  </a:lnTo>
                  <a:moveTo>
                    <a:pt x="197" y="288"/>
                  </a:moveTo>
                  <a:lnTo>
                    <a:pt x="155" y="288"/>
                  </a:lnTo>
                  <a:lnTo>
                    <a:pt x="155" y="325"/>
                  </a:lnTo>
                  <a:lnTo>
                    <a:pt x="197" y="325"/>
                  </a:lnTo>
                  <a:lnTo>
                    <a:pt x="197" y="2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4205988" y="4059855"/>
            <a:ext cx="502537" cy="502539"/>
            <a:chOff x="3545392" y="4162069"/>
            <a:chExt cx="555625" cy="555627"/>
          </a:xfrm>
        </p:grpSpPr>
        <p:sp>
          <p:nvSpPr>
            <p:cNvPr id="675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76" name="Group 675"/>
            <p:cNvGrpSpPr/>
            <p:nvPr/>
          </p:nvGrpSpPr>
          <p:grpSpPr>
            <a:xfrm>
              <a:off x="3640794" y="4256692"/>
              <a:ext cx="460223" cy="461004"/>
              <a:chOff x="3579603" y="4256692"/>
              <a:chExt cx="460223" cy="461004"/>
            </a:xfrm>
          </p:grpSpPr>
          <p:sp>
            <p:nvSpPr>
              <p:cNvPr id="678" name="Freeform 5"/>
              <p:cNvSpPr>
                <a:spLocks/>
              </p:cNvSpPr>
              <p:nvPr/>
            </p:nvSpPr>
            <p:spPr bwMode="auto">
              <a:xfrm>
                <a:off x="3637651" y="4310055"/>
                <a:ext cx="402175" cy="407641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" name="Freeform 6"/>
              <p:cNvSpPr>
                <a:spLocks noEditPoints="1"/>
              </p:cNvSpPr>
              <p:nvPr/>
            </p:nvSpPr>
            <p:spPr bwMode="auto">
              <a:xfrm>
                <a:off x="3579603" y="4256692"/>
                <a:ext cx="365992" cy="366252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77" name="Freeform 8"/>
            <p:cNvSpPr>
              <a:spLocks noEditPoints="1"/>
            </p:cNvSpPr>
            <p:nvPr/>
          </p:nvSpPr>
          <p:spPr bwMode="auto">
            <a:xfrm>
              <a:off x="3705940" y="4322618"/>
              <a:ext cx="234530" cy="234528"/>
            </a:xfrm>
            <a:custGeom>
              <a:avLst/>
              <a:gdLst>
                <a:gd name="T0" fmla="*/ 56 w 112"/>
                <a:gd name="T1" fmla="*/ 84 h 112"/>
                <a:gd name="T2" fmla="*/ 28 w 112"/>
                <a:gd name="T3" fmla="*/ 56 h 112"/>
                <a:gd name="T4" fmla="*/ 56 w 112"/>
                <a:gd name="T5" fmla="*/ 28 h 112"/>
                <a:gd name="T6" fmla="*/ 84 w 112"/>
                <a:gd name="T7" fmla="*/ 56 h 112"/>
                <a:gd name="T8" fmla="*/ 56 w 112"/>
                <a:gd name="T9" fmla="*/ 84 h 112"/>
                <a:gd name="T10" fmla="*/ 56 w 112"/>
                <a:gd name="T11" fmla="*/ 37 h 112"/>
                <a:gd name="T12" fmla="*/ 37 w 112"/>
                <a:gd name="T13" fmla="*/ 56 h 112"/>
                <a:gd name="T14" fmla="*/ 56 w 112"/>
                <a:gd name="T15" fmla="*/ 75 h 112"/>
                <a:gd name="T16" fmla="*/ 75 w 112"/>
                <a:gd name="T17" fmla="*/ 56 h 112"/>
                <a:gd name="T18" fmla="*/ 56 w 112"/>
                <a:gd name="T19" fmla="*/ 37 h 112"/>
                <a:gd name="T20" fmla="*/ 60 w 112"/>
                <a:gd name="T21" fmla="*/ 0 h 112"/>
                <a:gd name="T22" fmla="*/ 52 w 112"/>
                <a:gd name="T23" fmla="*/ 0 h 112"/>
                <a:gd name="T24" fmla="*/ 52 w 112"/>
                <a:gd name="T25" fmla="*/ 19 h 112"/>
                <a:gd name="T26" fmla="*/ 60 w 112"/>
                <a:gd name="T27" fmla="*/ 19 h 112"/>
                <a:gd name="T28" fmla="*/ 60 w 112"/>
                <a:gd name="T29" fmla="*/ 0 h 112"/>
                <a:gd name="T30" fmla="*/ 60 w 112"/>
                <a:gd name="T31" fmla="*/ 93 h 112"/>
                <a:gd name="T32" fmla="*/ 52 w 112"/>
                <a:gd name="T33" fmla="*/ 93 h 112"/>
                <a:gd name="T34" fmla="*/ 52 w 112"/>
                <a:gd name="T35" fmla="*/ 112 h 112"/>
                <a:gd name="T36" fmla="*/ 60 w 112"/>
                <a:gd name="T37" fmla="*/ 112 h 112"/>
                <a:gd name="T38" fmla="*/ 60 w 112"/>
                <a:gd name="T39" fmla="*/ 93 h 112"/>
                <a:gd name="T40" fmla="*/ 19 w 112"/>
                <a:gd name="T41" fmla="*/ 52 h 112"/>
                <a:gd name="T42" fmla="*/ 0 w 112"/>
                <a:gd name="T43" fmla="*/ 52 h 112"/>
                <a:gd name="T44" fmla="*/ 0 w 112"/>
                <a:gd name="T45" fmla="*/ 60 h 112"/>
                <a:gd name="T46" fmla="*/ 19 w 112"/>
                <a:gd name="T47" fmla="*/ 60 h 112"/>
                <a:gd name="T48" fmla="*/ 19 w 112"/>
                <a:gd name="T49" fmla="*/ 52 h 112"/>
                <a:gd name="T50" fmla="*/ 112 w 112"/>
                <a:gd name="T51" fmla="*/ 52 h 112"/>
                <a:gd name="T52" fmla="*/ 93 w 112"/>
                <a:gd name="T53" fmla="*/ 52 h 112"/>
                <a:gd name="T54" fmla="*/ 93 w 112"/>
                <a:gd name="T55" fmla="*/ 60 h 112"/>
                <a:gd name="T56" fmla="*/ 112 w 112"/>
                <a:gd name="T57" fmla="*/ 60 h 112"/>
                <a:gd name="T58" fmla="*/ 112 w 112"/>
                <a:gd name="T59" fmla="*/ 52 h 112"/>
                <a:gd name="T60" fmla="*/ 33 w 112"/>
                <a:gd name="T61" fmla="*/ 85 h 112"/>
                <a:gd name="T62" fmla="*/ 27 w 112"/>
                <a:gd name="T63" fmla="*/ 79 h 112"/>
                <a:gd name="T64" fmla="*/ 13 w 112"/>
                <a:gd name="T65" fmla="*/ 93 h 112"/>
                <a:gd name="T66" fmla="*/ 19 w 112"/>
                <a:gd name="T67" fmla="*/ 99 h 112"/>
                <a:gd name="T68" fmla="*/ 33 w 112"/>
                <a:gd name="T69" fmla="*/ 85 h 112"/>
                <a:gd name="T70" fmla="*/ 99 w 112"/>
                <a:gd name="T71" fmla="*/ 19 h 112"/>
                <a:gd name="T72" fmla="*/ 93 w 112"/>
                <a:gd name="T73" fmla="*/ 13 h 112"/>
                <a:gd name="T74" fmla="*/ 79 w 112"/>
                <a:gd name="T75" fmla="*/ 27 h 112"/>
                <a:gd name="T76" fmla="*/ 85 w 112"/>
                <a:gd name="T77" fmla="*/ 33 h 112"/>
                <a:gd name="T78" fmla="*/ 99 w 112"/>
                <a:gd name="T79" fmla="*/ 19 h 112"/>
                <a:gd name="T80" fmla="*/ 99 w 112"/>
                <a:gd name="T81" fmla="*/ 93 h 112"/>
                <a:gd name="T82" fmla="*/ 85 w 112"/>
                <a:gd name="T83" fmla="*/ 79 h 112"/>
                <a:gd name="T84" fmla="*/ 79 w 112"/>
                <a:gd name="T85" fmla="*/ 85 h 112"/>
                <a:gd name="T86" fmla="*/ 93 w 112"/>
                <a:gd name="T87" fmla="*/ 99 h 112"/>
                <a:gd name="T88" fmla="*/ 99 w 112"/>
                <a:gd name="T89" fmla="*/ 93 h 112"/>
                <a:gd name="T90" fmla="*/ 33 w 112"/>
                <a:gd name="T91" fmla="*/ 27 h 112"/>
                <a:gd name="T92" fmla="*/ 19 w 112"/>
                <a:gd name="T93" fmla="*/ 13 h 112"/>
                <a:gd name="T94" fmla="*/ 13 w 112"/>
                <a:gd name="T95" fmla="*/ 19 h 112"/>
                <a:gd name="T96" fmla="*/ 27 w 112"/>
                <a:gd name="T97" fmla="*/ 33 h 112"/>
                <a:gd name="T98" fmla="*/ 33 w 112"/>
                <a:gd name="T99" fmla="*/ 2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2" h="112">
                  <a:moveTo>
                    <a:pt x="56" y="84"/>
                  </a:moveTo>
                  <a:cubicBezTo>
                    <a:pt x="41" y="84"/>
                    <a:pt x="28" y="71"/>
                    <a:pt x="28" y="56"/>
                  </a:cubicBezTo>
                  <a:cubicBezTo>
                    <a:pt x="28" y="41"/>
                    <a:pt x="41" y="28"/>
                    <a:pt x="56" y="28"/>
                  </a:cubicBezTo>
                  <a:cubicBezTo>
                    <a:pt x="71" y="28"/>
                    <a:pt x="84" y="41"/>
                    <a:pt x="84" y="56"/>
                  </a:cubicBezTo>
                  <a:cubicBezTo>
                    <a:pt x="84" y="71"/>
                    <a:pt x="71" y="84"/>
                    <a:pt x="56" y="84"/>
                  </a:cubicBezTo>
                  <a:close/>
                  <a:moveTo>
                    <a:pt x="56" y="37"/>
                  </a:moveTo>
                  <a:cubicBezTo>
                    <a:pt x="45" y="37"/>
                    <a:pt x="37" y="45"/>
                    <a:pt x="37" y="56"/>
                  </a:cubicBezTo>
                  <a:cubicBezTo>
                    <a:pt x="37" y="67"/>
                    <a:pt x="45" y="75"/>
                    <a:pt x="56" y="75"/>
                  </a:cubicBezTo>
                  <a:cubicBezTo>
                    <a:pt x="67" y="75"/>
                    <a:pt x="75" y="67"/>
                    <a:pt x="75" y="56"/>
                  </a:cubicBezTo>
                  <a:cubicBezTo>
                    <a:pt x="75" y="45"/>
                    <a:pt x="67" y="37"/>
                    <a:pt x="56" y="37"/>
                  </a:cubicBezTo>
                  <a:close/>
                  <a:moveTo>
                    <a:pt x="6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60" y="19"/>
                    <a:pt x="60" y="19"/>
                    <a:pt x="60" y="19"/>
                  </a:cubicBezTo>
                  <a:lnTo>
                    <a:pt x="60" y="0"/>
                  </a:lnTo>
                  <a:close/>
                  <a:moveTo>
                    <a:pt x="60" y="93"/>
                  </a:moveTo>
                  <a:cubicBezTo>
                    <a:pt x="52" y="93"/>
                    <a:pt x="52" y="93"/>
                    <a:pt x="52" y="93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60" y="112"/>
                    <a:pt x="60" y="112"/>
                    <a:pt x="60" y="112"/>
                  </a:cubicBezTo>
                  <a:lnTo>
                    <a:pt x="60" y="93"/>
                  </a:lnTo>
                  <a:close/>
                  <a:moveTo>
                    <a:pt x="19" y="52"/>
                  </a:moveTo>
                  <a:cubicBezTo>
                    <a:pt x="0" y="52"/>
                    <a:pt x="0" y="52"/>
                    <a:pt x="0" y="52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19" y="60"/>
                    <a:pt x="19" y="60"/>
                    <a:pt x="19" y="60"/>
                  </a:cubicBezTo>
                  <a:lnTo>
                    <a:pt x="19" y="52"/>
                  </a:lnTo>
                  <a:close/>
                  <a:moveTo>
                    <a:pt x="112" y="52"/>
                  </a:moveTo>
                  <a:cubicBezTo>
                    <a:pt x="93" y="52"/>
                    <a:pt x="93" y="52"/>
                    <a:pt x="93" y="52"/>
                  </a:cubicBezTo>
                  <a:cubicBezTo>
                    <a:pt x="93" y="60"/>
                    <a:pt x="93" y="60"/>
                    <a:pt x="93" y="60"/>
                  </a:cubicBezTo>
                  <a:cubicBezTo>
                    <a:pt x="112" y="60"/>
                    <a:pt x="112" y="60"/>
                    <a:pt x="112" y="60"/>
                  </a:cubicBezTo>
                  <a:lnTo>
                    <a:pt x="112" y="52"/>
                  </a:lnTo>
                  <a:close/>
                  <a:moveTo>
                    <a:pt x="33" y="85"/>
                  </a:moveTo>
                  <a:cubicBezTo>
                    <a:pt x="27" y="79"/>
                    <a:pt x="27" y="79"/>
                    <a:pt x="27" y="79"/>
                  </a:cubicBezTo>
                  <a:cubicBezTo>
                    <a:pt x="13" y="93"/>
                    <a:pt x="13" y="93"/>
                    <a:pt x="13" y="93"/>
                  </a:cubicBezTo>
                  <a:cubicBezTo>
                    <a:pt x="19" y="99"/>
                    <a:pt x="19" y="99"/>
                    <a:pt x="19" y="99"/>
                  </a:cubicBezTo>
                  <a:lnTo>
                    <a:pt x="33" y="85"/>
                  </a:lnTo>
                  <a:close/>
                  <a:moveTo>
                    <a:pt x="99" y="19"/>
                  </a:moveTo>
                  <a:cubicBezTo>
                    <a:pt x="93" y="13"/>
                    <a:pt x="93" y="13"/>
                    <a:pt x="93" y="13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5" y="33"/>
                    <a:pt x="85" y="33"/>
                    <a:pt x="85" y="33"/>
                  </a:cubicBezTo>
                  <a:lnTo>
                    <a:pt x="99" y="19"/>
                  </a:lnTo>
                  <a:close/>
                  <a:moveTo>
                    <a:pt x="99" y="93"/>
                  </a:moveTo>
                  <a:cubicBezTo>
                    <a:pt x="85" y="79"/>
                    <a:pt x="85" y="79"/>
                    <a:pt x="85" y="79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93" y="99"/>
                    <a:pt x="93" y="99"/>
                    <a:pt x="93" y="99"/>
                  </a:cubicBezTo>
                  <a:lnTo>
                    <a:pt x="99" y="93"/>
                  </a:lnTo>
                  <a:close/>
                  <a:moveTo>
                    <a:pt x="33" y="27"/>
                  </a:moveTo>
                  <a:cubicBezTo>
                    <a:pt x="19" y="13"/>
                    <a:pt x="19" y="13"/>
                    <a:pt x="19" y="13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27" y="33"/>
                    <a:pt x="27" y="33"/>
                    <a:pt x="27" y="33"/>
                  </a:cubicBezTo>
                  <a:lnTo>
                    <a:pt x="33" y="2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5021289" y="4065868"/>
            <a:ext cx="490511" cy="490512"/>
            <a:chOff x="2464866" y="4162069"/>
            <a:chExt cx="555625" cy="555626"/>
          </a:xfrm>
        </p:grpSpPr>
        <p:sp>
          <p:nvSpPr>
            <p:cNvPr id="681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: Shape 298"/>
            <p:cNvSpPr/>
            <p:nvPr/>
          </p:nvSpPr>
          <p:spPr>
            <a:xfrm>
              <a:off x="2621756" y="4282439"/>
              <a:ext cx="398735" cy="435256"/>
            </a:xfrm>
            <a:custGeom>
              <a:avLst/>
              <a:gdLst>
                <a:gd name="connsiteX0" fmla="*/ 0 w 393256"/>
                <a:gd name="connsiteY0" fmla="*/ 297340 h 431623"/>
                <a:gd name="connsiteX1" fmla="*/ 134283 w 393256"/>
                <a:gd name="connsiteY1" fmla="*/ 431623 h 431623"/>
                <a:gd name="connsiteX2" fmla="*/ 393256 w 393256"/>
                <a:gd name="connsiteY2" fmla="*/ 431623 h 431623"/>
                <a:gd name="connsiteX3" fmla="*/ 393256 w 393256"/>
                <a:gd name="connsiteY3" fmla="*/ 198227 h 431623"/>
                <a:gd name="connsiteX4" fmla="*/ 195029 w 393256"/>
                <a:gd name="connsiteY4" fmla="*/ 0 h 431623"/>
                <a:gd name="connsiteX5" fmla="*/ 195029 w 393256"/>
                <a:gd name="connsiteY5" fmla="*/ 150269 h 431623"/>
                <a:gd name="connsiteX6" fmla="*/ 159860 w 393256"/>
                <a:gd name="connsiteY6" fmla="*/ 150269 h 431623"/>
                <a:gd name="connsiteX7" fmla="*/ 159860 w 393256"/>
                <a:gd name="connsiteY7" fmla="*/ 294143 h 431623"/>
                <a:gd name="connsiteX8" fmla="*/ 0 w 393256"/>
                <a:gd name="connsiteY8" fmla="*/ 297340 h 431623"/>
                <a:gd name="connsiteX0" fmla="*/ 0 w 393256"/>
                <a:gd name="connsiteY0" fmla="*/ 309082 h 431623"/>
                <a:gd name="connsiteX1" fmla="*/ 134283 w 393256"/>
                <a:gd name="connsiteY1" fmla="*/ 431623 h 431623"/>
                <a:gd name="connsiteX2" fmla="*/ 393256 w 393256"/>
                <a:gd name="connsiteY2" fmla="*/ 431623 h 431623"/>
                <a:gd name="connsiteX3" fmla="*/ 393256 w 393256"/>
                <a:gd name="connsiteY3" fmla="*/ 198227 h 431623"/>
                <a:gd name="connsiteX4" fmla="*/ 195029 w 393256"/>
                <a:gd name="connsiteY4" fmla="*/ 0 h 431623"/>
                <a:gd name="connsiteX5" fmla="*/ 195029 w 393256"/>
                <a:gd name="connsiteY5" fmla="*/ 150269 h 431623"/>
                <a:gd name="connsiteX6" fmla="*/ 159860 w 393256"/>
                <a:gd name="connsiteY6" fmla="*/ 150269 h 431623"/>
                <a:gd name="connsiteX7" fmla="*/ 159860 w 393256"/>
                <a:gd name="connsiteY7" fmla="*/ 294143 h 431623"/>
                <a:gd name="connsiteX8" fmla="*/ 0 w 393256"/>
                <a:gd name="connsiteY8" fmla="*/ 309082 h 431623"/>
                <a:gd name="connsiteX0" fmla="*/ 0 w 393256"/>
                <a:gd name="connsiteY0" fmla="*/ 309082 h 431623"/>
                <a:gd name="connsiteX1" fmla="*/ 122540 w 393256"/>
                <a:gd name="connsiteY1" fmla="*/ 431623 h 431623"/>
                <a:gd name="connsiteX2" fmla="*/ 393256 w 393256"/>
                <a:gd name="connsiteY2" fmla="*/ 431623 h 431623"/>
                <a:gd name="connsiteX3" fmla="*/ 393256 w 393256"/>
                <a:gd name="connsiteY3" fmla="*/ 198227 h 431623"/>
                <a:gd name="connsiteX4" fmla="*/ 195029 w 393256"/>
                <a:gd name="connsiteY4" fmla="*/ 0 h 431623"/>
                <a:gd name="connsiteX5" fmla="*/ 195029 w 393256"/>
                <a:gd name="connsiteY5" fmla="*/ 150269 h 431623"/>
                <a:gd name="connsiteX6" fmla="*/ 159860 w 393256"/>
                <a:gd name="connsiteY6" fmla="*/ 150269 h 431623"/>
                <a:gd name="connsiteX7" fmla="*/ 159860 w 393256"/>
                <a:gd name="connsiteY7" fmla="*/ 294143 h 431623"/>
                <a:gd name="connsiteX8" fmla="*/ 0 w 393256"/>
                <a:gd name="connsiteY8" fmla="*/ 309082 h 431623"/>
                <a:gd name="connsiteX0" fmla="*/ 0 w 393256"/>
                <a:gd name="connsiteY0" fmla="*/ 245673 h 368214"/>
                <a:gd name="connsiteX1" fmla="*/ 122540 w 393256"/>
                <a:gd name="connsiteY1" fmla="*/ 368214 h 368214"/>
                <a:gd name="connsiteX2" fmla="*/ 393256 w 393256"/>
                <a:gd name="connsiteY2" fmla="*/ 368214 h 368214"/>
                <a:gd name="connsiteX3" fmla="*/ 393256 w 393256"/>
                <a:gd name="connsiteY3" fmla="*/ 134818 h 368214"/>
                <a:gd name="connsiteX4" fmla="*/ 237303 w 393256"/>
                <a:gd name="connsiteY4" fmla="*/ 0 h 368214"/>
                <a:gd name="connsiteX5" fmla="*/ 195029 w 393256"/>
                <a:gd name="connsiteY5" fmla="*/ 86860 h 368214"/>
                <a:gd name="connsiteX6" fmla="*/ 159860 w 393256"/>
                <a:gd name="connsiteY6" fmla="*/ 86860 h 368214"/>
                <a:gd name="connsiteX7" fmla="*/ 159860 w 393256"/>
                <a:gd name="connsiteY7" fmla="*/ 230734 h 368214"/>
                <a:gd name="connsiteX8" fmla="*/ 0 w 393256"/>
                <a:gd name="connsiteY8" fmla="*/ 245673 h 368214"/>
                <a:gd name="connsiteX0" fmla="*/ 0 w 393256"/>
                <a:gd name="connsiteY0" fmla="*/ 309083 h 431624"/>
                <a:gd name="connsiteX1" fmla="*/ 122540 w 393256"/>
                <a:gd name="connsiteY1" fmla="*/ 431624 h 431624"/>
                <a:gd name="connsiteX2" fmla="*/ 393256 w 393256"/>
                <a:gd name="connsiteY2" fmla="*/ 431624 h 431624"/>
                <a:gd name="connsiteX3" fmla="*/ 393256 w 393256"/>
                <a:gd name="connsiteY3" fmla="*/ 198228 h 431624"/>
                <a:gd name="connsiteX4" fmla="*/ 197377 w 393256"/>
                <a:gd name="connsiteY4" fmla="*/ 0 h 431624"/>
                <a:gd name="connsiteX5" fmla="*/ 195029 w 393256"/>
                <a:gd name="connsiteY5" fmla="*/ 150270 h 431624"/>
                <a:gd name="connsiteX6" fmla="*/ 159860 w 393256"/>
                <a:gd name="connsiteY6" fmla="*/ 150270 h 431624"/>
                <a:gd name="connsiteX7" fmla="*/ 159860 w 393256"/>
                <a:gd name="connsiteY7" fmla="*/ 294144 h 431624"/>
                <a:gd name="connsiteX8" fmla="*/ 0 w 393256"/>
                <a:gd name="connsiteY8" fmla="*/ 309083 h 431624"/>
                <a:gd name="connsiteX0" fmla="*/ 0 w 393256"/>
                <a:gd name="connsiteY0" fmla="*/ 306735 h 429276"/>
                <a:gd name="connsiteX1" fmla="*/ 122540 w 393256"/>
                <a:gd name="connsiteY1" fmla="*/ 429276 h 429276"/>
                <a:gd name="connsiteX2" fmla="*/ 393256 w 393256"/>
                <a:gd name="connsiteY2" fmla="*/ 429276 h 429276"/>
                <a:gd name="connsiteX3" fmla="*/ 393256 w 393256"/>
                <a:gd name="connsiteY3" fmla="*/ 195880 h 429276"/>
                <a:gd name="connsiteX4" fmla="*/ 202075 w 393256"/>
                <a:gd name="connsiteY4" fmla="*/ 0 h 429276"/>
                <a:gd name="connsiteX5" fmla="*/ 195029 w 393256"/>
                <a:gd name="connsiteY5" fmla="*/ 147922 h 429276"/>
                <a:gd name="connsiteX6" fmla="*/ 159860 w 393256"/>
                <a:gd name="connsiteY6" fmla="*/ 147922 h 429276"/>
                <a:gd name="connsiteX7" fmla="*/ 159860 w 393256"/>
                <a:gd name="connsiteY7" fmla="*/ 291796 h 429276"/>
                <a:gd name="connsiteX8" fmla="*/ 0 w 393256"/>
                <a:gd name="connsiteY8" fmla="*/ 306735 h 429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3256" h="429276">
                  <a:moveTo>
                    <a:pt x="0" y="306735"/>
                  </a:moveTo>
                  <a:lnTo>
                    <a:pt x="122540" y="429276"/>
                  </a:lnTo>
                  <a:lnTo>
                    <a:pt x="393256" y="429276"/>
                  </a:lnTo>
                  <a:lnTo>
                    <a:pt x="393256" y="195880"/>
                  </a:lnTo>
                  <a:lnTo>
                    <a:pt x="202075" y="0"/>
                  </a:lnTo>
                  <a:cubicBezTo>
                    <a:pt x="201292" y="50090"/>
                    <a:pt x="195812" y="97832"/>
                    <a:pt x="195029" y="147922"/>
                  </a:cubicBezTo>
                  <a:lnTo>
                    <a:pt x="159860" y="147922"/>
                  </a:lnTo>
                  <a:lnTo>
                    <a:pt x="159860" y="291796"/>
                  </a:lnTo>
                  <a:lnTo>
                    <a:pt x="0" y="30673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83" name="Group 682"/>
            <p:cNvGrpSpPr/>
            <p:nvPr/>
          </p:nvGrpSpPr>
          <p:grpSpPr>
            <a:xfrm>
              <a:off x="2627041" y="4284139"/>
              <a:ext cx="231274" cy="311485"/>
              <a:chOff x="2599623" y="4236543"/>
              <a:chExt cx="275934" cy="371634"/>
            </a:xfrm>
          </p:grpSpPr>
          <p:sp>
            <p:nvSpPr>
              <p:cNvPr id="684" name="Freeform 14"/>
              <p:cNvSpPr>
                <a:spLocks noEditPoints="1"/>
              </p:cNvSpPr>
              <p:nvPr/>
            </p:nvSpPr>
            <p:spPr bwMode="auto">
              <a:xfrm>
                <a:off x="2599623" y="4236543"/>
                <a:ext cx="275934" cy="371634"/>
              </a:xfrm>
              <a:custGeom>
                <a:avLst/>
                <a:gdLst>
                  <a:gd name="T0" fmla="*/ 506 w 692"/>
                  <a:gd name="T1" fmla="*/ 884 h 932"/>
                  <a:gd name="T2" fmla="*/ 506 w 692"/>
                  <a:gd name="T3" fmla="*/ 479 h 932"/>
                  <a:gd name="T4" fmla="*/ 602 w 692"/>
                  <a:gd name="T5" fmla="*/ 479 h 932"/>
                  <a:gd name="T6" fmla="*/ 602 w 692"/>
                  <a:gd name="T7" fmla="*/ 0 h 932"/>
                  <a:gd name="T8" fmla="*/ 90 w 692"/>
                  <a:gd name="T9" fmla="*/ 0 h 932"/>
                  <a:gd name="T10" fmla="*/ 90 w 692"/>
                  <a:gd name="T11" fmla="*/ 479 h 932"/>
                  <a:gd name="T12" fmla="*/ 186 w 692"/>
                  <a:gd name="T13" fmla="*/ 479 h 932"/>
                  <a:gd name="T14" fmla="*/ 186 w 692"/>
                  <a:gd name="T15" fmla="*/ 884 h 932"/>
                  <a:gd name="T16" fmla="*/ 0 w 692"/>
                  <a:gd name="T17" fmla="*/ 884 h 932"/>
                  <a:gd name="T18" fmla="*/ 0 w 692"/>
                  <a:gd name="T19" fmla="*/ 932 h 932"/>
                  <a:gd name="T20" fmla="*/ 692 w 692"/>
                  <a:gd name="T21" fmla="*/ 932 h 932"/>
                  <a:gd name="T22" fmla="*/ 692 w 692"/>
                  <a:gd name="T23" fmla="*/ 884 h 932"/>
                  <a:gd name="T24" fmla="*/ 506 w 692"/>
                  <a:gd name="T25" fmla="*/ 884 h 932"/>
                  <a:gd name="T26" fmla="*/ 133 w 692"/>
                  <a:gd name="T27" fmla="*/ 431 h 932"/>
                  <a:gd name="T28" fmla="*/ 133 w 692"/>
                  <a:gd name="T29" fmla="*/ 43 h 932"/>
                  <a:gd name="T30" fmla="*/ 559 w 692"/>
                  <a:gd name="T31" fmla="*/ 43 h 932"/>
                  <a:gd name="T32" fmla="*/ 559 w 692"/>
                  <a:gd name="T33" fmla="*/ 431 h 932"/>
                  <a:gd name="T34" fmla="*/ 506 w 692"/>
                  <a:gd name="T35" fmla="*/ 431 h 932"/>
                  <a:gd name="T36" fmla="*/ 186 w 692"/>
                  <a:gd name="T37" fmla="*/ 431 h 932"/>
                  <a:gd name="T38" fmla="*/ 133 w 692"/>
                  <a:gd name="T39" fmla="*/ 431 h 932"/>
                  <a:gd name="T40" fmla="*/ 458 w 692"/>
                  <a:gd name="T41" fmla="*/ 479 h 932"/>
                  <a:gd name="T42" fmla="*/ 458 w 692"/>
                  <a:gd name="T43" fmla="*/ 873 h 932"/>
                  <a:gd name="T44" fmla="*/ 234 w 692"/>
                  <a:gd name="T45" fmla="*/ 873 h 932"/>
                  <a:gd name="T46" fmla="*/ 234 w 692"/>
                  <a:gd name="T47" fmla="*/ 479 h 932"/>
                  <a:gd name="T48" fmla="*/ 458 w 692"/>
                  <a:gd name="T49" fmla="*/ 479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2" h="932">
                    <a:moveTo>
                      <a:pt x="506" y="884"/>
                    </a:moveTo>
                    <a:lnTo>
                      <a:pt x="506" y="479"/>
                    </a:lnTo>
                    <a:lnTo>
                      <a:pt x="602" y="479"/>
                    </a:lnTo>
                    <a:lnTo>
                      <a:pt x="602" y="0"/>
                    </a:lnTo>
                    <a:lnTo>
                      <a:pt x="90" y="0"/>
                    </a:lnTo>
                    <a:lnTo>
                      <a:pt x="90" y="479"/>
                    </a:lnTo>
                    <a:lnTo>
                      <a:pt x="186" y="479"/>
                    </a:lnTo>
                    <a:lnTo>
                      <a:pt x="186" y="884"/>
                    </a:lnTo>
                    <a:lnTo>
                      <a:pt x="0" y="884"/>
                    </a:lnTo>
                    <a:lnTo>
                      <a:pt x="0" y="932"/>
                    </a:lnTo>
                    <a:lnTo>
                      <a:pt x="692" y="932"/>
                    </a:lnTo>
                    <a:lnTo>
                      <a:pt x="692" y="884"/>
                    </a:lnTo>
                    <a:lnTo>
                      <a:pt x="506" y="884"/>
                    </a:lnTo>
                    <a:close/>
                    <a:moveTo>
                      <a:pt x="133" y="431"/>
                    </a:moveTo>
                    <a:lnTo>
                      <a:pt x="133" y="43"/>
                    </a:lnTo>
                    <a:lnTo>
                      <a:pt x="559" y="43"/>
                    </a:lnTo>
                    <a:lnTo>
                      <a:pt x="559" y="431"/>
                    </a:lnTo>
                    <a:lnTo>
                      <a:pt x="506" y="431"/>
                    </a:lnTo>
                    <a:lnTo>
                      <a:pt x="186" y="431"/>
                    </a:lnTo>
                    <a:lnTo>
                      <a:pt x="133" y="431"/>
                    </a:lnTo>
                    <a:close/>
                    <a:moveTo>
                      <a:pt x="458" y="479"/>
                    </a:moveTo>
                    <a:lnTo>
                      <a:pt x="458" y="873"/>
                    </a:lnTo>
                    <a:lnTo>
                      <a:pt x="234" y="873"/>
                    </a:lnTo>
                    <a:lnTo>
                      <a:pt x="234" y="479"/>
                    </a:lnTo>
                    <a:lnTo>
                      <a:pt x="458" y="47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" name="Freeform 15"/>
              <p:cNvSpPr>
                <a:spLocks noEditPoints="1"/>
              </p:cNvSpPr>
              <p:nvPr/>
            </p:nvSpPr>
            <p:spPr bwMode="auto">
              <a:xfrm>
                <a:off x="2667410" y="4270437"/>
                <a:ext cx="140359" cy="129593"/>
              </a:xfrm>
              <a:custGeom>
                <a:avLst/>
                <a:gdLst>
                  <a:gd name="T0" fmla="*/ 304 w 352"/>
                  <a:gd name="T1" fmla="*/ 48 h 325"/>
                  <a:gd name="T2" fmla="*/ 304 w 352"/>
                  <a:gd name="T3" fmla="*/ 224 h 325"/>
                  <a:gd name="T4" fmla="*/ 48 w 352"/>
                  <a:gd name="T5" fmla="*/ 224 h 325"/>
                  <a:gd name="T6" fmla="*/ 48 w 352"/>
                  <a:gd name="T7" fmla="*/ 48 h 325"/>
                  <a:gd name="T8" fmla="*/ 304 w 352"/>
                  <a:gd name="T9" fmla="*/ 48 h 325"/>
                  <a:gd name="T10" fmla="*/ 352 w 352"/>
                  <a:gd name="T11" fmla="*/ 0 h 325"/>
                  <a:gd name="T12" fmla="*/ 0 w 352"/>
                  <a:gd name="T13" fmla="*/ 0 h 325"/>
                  <a:gd name="T14" fmla="*/ 0 w 352"/>
                  <a:gd name="T15" fmla="*/ 267 h 325"/>
                  <a:gd name="T16" fmla="*/ 352 w 352"/>
                  <a:gd name="T17" fmla="*/ 267 h 325"/>
                  <a:gd name="T18" fmla="*/ 352 w 352"/>
                  <a:gd name="T19" fmla="*/ 0 h 325"/>
                  <a:gd name="T20" fmla="*/ 352 w 352"/>
                  <a:gd name="T21" fmla="*/ 0 h 325"/>
                  <a:gd name="T22" fmla="*/ 96 w 352"/>
                  <a:gd name="T23" fmla="*/ 288 h 325"/>
                  <a:gd name="T24" fmla="*/ 59 w 352"/>
                  <a:gd name="T25" fmla="*/ 288 h 325"/>
                  <a:gd name="T26" fmla="*/ 59 w 352"/>
                  <a:gd name="T27" fmla="*/ 325 h 325"/>
                  <a:gd name="T28" fmla="*/ 96 w 352"/>
                  <a:gd name="T29" fmla="*/ 325 h 325"/>
                  <a:gd name="T30" fmla="*/ 96 w 352"/>
                  <a:gd name="T31" fmla="*/ 288 h 325"/>
                  <a:gd name="T32" fmla="*/ 293 w 352"/>
                  <a:gd name="T33" fmla="*/ 288 h 325"/>
                  <a:gd name="T34" fmla="*/ 256 w 352"/>
                  <a:gd name="T35" fmla="*/ 288 h 325"/>
                  <a:gd name="T36" fmla="*/ 256 w 352"/>
                  <a:gd name="T37" fmla="*/ 325 h 325"/>
                  <a:gd name="T38" fmla="*/ 293 w 352"/>
                  <a:gd name="T39" fmla="*/ 325 h 325"/>
                  <a:gd name="T40" fmla="*/ 293 w 352"/>
                  <a:gd name="T41" fmla="*/ 288 h 325"/>
                  <a:gd name="T42" fmla="*/ 197 w 352"/>
                  <a:gd name="T43" fmla="*/ 288 h 325"/>
                  <a:gd name="T44" fmla="*/ 155 w 352"/>
                  <a:gd name="T45" fmla="*/ 288 h 325"/>
                  <a:gd name="T46" fmla="*/ 155 w 352"/>
                  <a:gd name="T47" fmla="*/ 325 h 325"/>
                  <a:gd name="T48" fmla="*/ 197 w 352"/>
                  <a:gd name="T49" fmla="*/ 325 h 325"/>
                  <a:gd name="T50" fmla="*/ 197 w 352"/>
                  <a:gd name="T51" fmla="*/ 288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52" h="325">
                    <a:moveTo>
                      <a:pt x="304" y="48"/>
                    </a:moveTo>
                    <a:lnTo>
                      <a:pt x="304" y="224"/>
                    </a:lnTo>
                    <a:lnTo>
                      <a:pt x="48" y="224"/>
                    </a:lnTo>
                    <a:lnTo>
                      <a:pt x="48" y="48"/>
                    </a:lnTo>
                    <a:lnTo>
                      <a:pt x="304" y="48"/>
                    </a:lnTo>
                    <a:close/>
                    <a:moveTo>
                      <a:pt x="352" y="0"/>
                    </a:moveTo>
                    <a:lnTo>
                      <a:pt x="0" y="0"/>
                    </a:lnTo>
                    <a:lnTo>
                      <a:pt x="0" y="267"/>
                    </a:lnTo>
                    <a:lnTo>
                      <a:pt x="352" y="267"/>
                    </a:lnTo>
                    <a:lnTo>
                      <a:pt x="352" y="0"/>
                    </a:lnTo>
                    <a:lnTo>
                      <a:pt x="352" y="0"/>
                    </a:lnTo>
                    <a:close/>
                    <a:moveTo>
                      <a:pt x="96" y="288"/>
                    </a:moveTo>
                    <a:lnTo>
                      <a:pt x="59" y="288"/>
                    </a:lnTo>
                    <a:lnTo>
                      <a:pt x="59" y="325"/>
                    </a:lnTo>
                    <a:lnTo>
                      <a:pt x="96" y="325"/>
                    </a:lnTo>
                    <a:lnTo>
                      <a:pt x="96" y="288"/>
                    </a:lnTo>
                    <a:close/>
                    <a:moveTo>
                      <a:pt x="293" y="288"/>
                    </a:moveTo>
                    <a:lnTo>
                      <a:pt x="256" y="288"/>
                    </a:lnTo>
                    <a:lnTo>
                      <a:pt x="256" y="325"/>
                    </a:lnTo>
                    <a:lnTo>
                      <a:pt x="293" y="325"/>
                    </a:lnTo>
                    <a:lnTo>
                      <a:pt x="293" y="288"/>
                    </a:lnTo>
                    <a:close/>
                    <a:moveTo>
                      <a:pt x="197" y="288"/>
                    </a:moveTo>
                    <a:lnTo>
                      <a:pt x="155" y="288"/>
                    </a:lnTo>
                    <a:lnTo>
                      <a:pt x="155" y="325"/>
                    </a:lnTo>
                    <a:lnTo>
                      <a:pt x="197" y="325"/>
                    </a:lnTo>
                    <a:lnTo>
                      <a:pt x="197" y="28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" name="Freeform 16"/>
              <p:cNvSpPr>
                <a:spLocks noEditPoints="1"/>
              </p:cNvSpPr>
              <p:nvPr/>
            </p:nvSpPr>
            <p:spPr bwMode="auto">
              <a:xfrm>
                <a:off x="2667410" y="4270437"/>
                <a:ext cx="140359" cy="129593"/>
              </a:xfrm>
              <a:custGeom>
                <a:avLst/>
                <a:gdLst>
                  <a:gd name="T0" fmla="*/ 304 w 352"/>
                  <a:gd name="T1" fmla="*/ 48 h 325"/>
                  <a:gd name="T2" fmla="*/ 304 w 352"/>
                  <a:gd name="T3" fmla="*/ 224 h 325"/>
                  <a:gd name="T4" fmla="*/ 48 w 352"/>
                  <a:gd name="T5" fmla="*/ 224 h 325"/>
                  <a:gd name="T6" fmla="*/ 48 w 352"/>
                  <a:gd name="T7" fmla="*/ 48 h 325"/>
                  <a:gd name="T8" fmla="*/ 304 w 352"/>
                  <a:gd name="T9" fmla="*/ 48 h 325"/>
                  <a:gd name="T10" fmla="*/ 352 w 352"/>
                  <a:gd name="T11" fmla="*/ 0 h 325"/>
                  <a:gd name="T12" fmla="*/ 0 w 352"/>
                  <a:gd name="T13" fmla="*/ 0 h 325"/>
                  <a:gd name="T14" fmla="*/ 0 w 352"/>
                  <a:gd name="T15" fmla="*/ 267 h 325"/>
                  <a:gd name="T16" fmla="*/ 352 w 352"/>
                  <a:gd name="T17" fmla="*/ 267 h 325"/>
                  <a:gd name="T18" fmla="*/ 352 w 352"/>
                  <a:gd name="T19" fmla="*/ 0 h 325"/>
                  <a:gd name="T20" fmla="*/ 352 w 352"/>
                  <a:gd name="T21" fmla="*/ 0 h 325"/>
                  <a:gd name="T22" fmla="*/ 96 w 352"/>
                  <a:gd name="T23" fmla="*/ 288 h 325"/>
                  <a:gd name="T24" fmla="*/ 59 w 352"/>
                  <a:gd name="T25" fmla="*/ 288 h 325"/>
                  <a:gd name="T26" fmla="*/ 59 w 352"/>
                  <a:gd name="T27" fmla="*/ 325 h 325"/>
                  <a:gd name="T28" fmla="*/ 96 w 352"/>
                  <a:gd name="T29" fmla="*/ 325 h 325"/>
                  <a:gd name="T30" fmla="*/ 96 w 352"/>
                  <a:gd name="T31" fmla="*/ 288 h 325"/>
                  <a:gd name="T32" fmla="*/ 293 w 352"/>
                  <a:gd name="T33" fmla="*/ 288 h 325"/>
                  <a:gd name="T34" fmla="*/ 256 w 352"/>
                  <a:gd name="T35" fmla="*/ 288 h 325"/>
                  <a:gd name="T36" fmla="*/ 256 w 352"/>
                  <a:gd name="T37" fmla="*/ 325 h 325"/>
                  <a:gd name="T38" fmla="*/ 293 w 352"/>
                  <a:gd name="T39" fmla="*/ 325 h 325"/>
                  <a:gd name="T40" fmla="*/ 293 w 352"/>
                  <a:gd name="T41" fmla="*/ 288 h 325"/>
                  <a:gd name="T42" fmla="*/ 197 w 352"/>
                  <a:gd name="T43" fmla="*/ 288 h 325"/>
                  <a:gd name="T44" fmla="*/ 155 w 352"/>
                  <a:gd name="T45" fmla="*/ 288 h 325"/>
                  <a:gd name="T46" fmla="*/ 155 w 352"/>
                  <a:gd name="T47" fmla="*/ 325 h 325"/>
                  <a:gd name="T48" fmla="*/ 197 w 352"/>
                  <a:gd name="T49" fmla="*/ 325 h 325"/>
                  <a:gd name="T50" fmla="*/ 197 w 352"/>
                  <a:gd name="T51" fmla="*/ 288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52" h="325">
                    <a:moveTo>
                      <a:pt x="304" y="48"/>
                    </a:moveTo>
                    <a:lnTo>
                      <a:pt x="304" y="224"/>
                    </a:lnTo>
                    <a:lnTo>
                      <a:pt x="48" y="224"/>
                    </a:lnTo>
                    <a:lnTo>
                      <a:pt x="48" y="48"/>
                    </a:lnTo>
                    <a:lnTo>
                      <a:pt x="304" y="48"/>
                    </a:lnTo>
                    <a:moveTo>
                      <a:pt x="352" y="0"/>
                    </a:moveTo>
                    <a:lnTo>
                      <a:pt x="0" y="0"/>
                    </a:lnTo>
                    <a:lnTo>
                      <a:pt x="0" y="267"/>
                    </a:lnTo>
                    <a:lnTo>
                      <a:pt x="352" y="267"/>
                    </a:lnTo>
                    <a:lnTo>
                      <a:pt x="352" y="0"/>
                    </a:lnTo>
                    <a:lnTo>
                      <a:pt x="352" y="0"/>
                    </a:lnTo>
                    <a:moveTo>
                      <a:pt x="96" y="288"/>
                    </a:moveTo>
                    <a:lnTo>
                      <a:pt x="59" y="288"/>
                    </a:lnTo>
                    <a:lnTo>
                      <a:pt x="59" y="325"/>
                    </a:lnTo>
                    <a:lnTo>
                      <a:pt x="96" y="325"/>
                    </a:lnTo>
                    <a:lnTo>
                      <a:pt x="96" y="288"/>
                    </a:lnTo>
                    <a:moveTo>
                      <a:pt x="293" y="288"/>
                    </a:moveTo>
                    <a:lnTo>
                      <a:pt x="256" y="288"/>
                    </a:lnTo>
                    <a:lnTo>
                      <a:pt x="256" y="325"/>
                    </a:lnTo>
                    <a:lnTo>
                      <a:pt x="293" y="325"/>
                    </a:lnTo>
                    <a:lnTo>
                      <a:pt x="293" y="288"/>
                    </a:lnTo>
                    <a:moveTo>
                      <a:pt x="197" y="288"/>
                    </a:moveTo>
                    <a:lnTo>
                      <a:pt x="155" y="288"/>
                    </a:lnTo>
                    <a:lnTo>
                      <a:pt x="155" y="325"/>
                    </a:lnTo>
                    <a:lnTo>
                      <a:pt x="197" y="325"/>
                    </a:lnTo>
                    <a:lnTo>
                      <a:pt x="197" y="288"/>
                    </a:lnTo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13" name="Group 712"/>
          <p:cNvGrpSpPr>
            <a:grpSpLocks noChangeAspect="1"/>
          </p:cNvGrpSpPr>
          <p:nvPr/>
        </p:nvGrpSpPr>
        <p:grpSpPr>
          <a:xfrm>
            <a:off x="3475932" y="1697122"/>
            <a:ext cx="325803" cy="327823"/>
            <a:chOff x="5797550" y="1798638"/>
            <a:chExt cx="1536700" cy="1546225"/>
          </a:xfrm>
        </p:grpSpPr>
        <p:sp>
          <p:nvSpPr>
            <p:cNvPr id="714" name="Freeform 12"/>
            <p:cNvSpPr>
              <a:spLocks/>
            </p:cNvSpPr>
            <p:nvPr/>
          </p:nvSpPr>
          <p:spPr bwMode="auto">
            <a:xfrm>
              <a:off x="5840413" y="1849438"/>
              <a:ext cx="725488" cy="1452563"/>
            </a:xfrm>
            <a:custGeom>
              <a:avLst/>
              <a:gdLst>
                <a:gd name="T0" fmla="*/ 86 w 86"/>
                <a:gd name="T1" fmla="*/ 0 h 172"/>
                <a:gd name="T2" fmla="*/ 0 w 86"/>
                <a:gd name="T3" fmla="*/ 86 h 172"/>
                <a:gd name="T4" fmla="*/ 86 w 86"/>
                <a:gd name="T5" fmla="*/ 172 h 172"/>
                <a:gd name="T6" fmla="*/ 86 w 86"/>
                <a:gd name="T7" fmla="*/ 172 h 172"/>
                <a:gd name="T8" fmla="*/ 86 w 86"/>
                <a:gd name="T9" fmla="*/ 0 h 172"/>
                <a:gd name="T10" fmla="*/ 86 w 86"/>
                <a:gd name="T11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72">
                  <a:moveTo>
                    <a:pt x="86" y="0"/>
                  </a:moveTo>
                  <a:cubicBezTo>
                    <a:pt x="38" y="0"/>
                    <a:pt x="0" y="38"/>
                    <a:pt x="0" y="86"/>
                  </a:cubicBezTo>
                  <a:cubicBezTo>
                    <a:pt x="0" y="133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13"/>
            <p:cNvSpPr>
              <a:spLocks/>
            </p:cNvSpPr>
            <p:nvPr/>
          </p:nvSpPr>
          <p:spPr bwMode="auto">
            <a:xfrm>
              <a:off x="6565900" y="1849438"/>
              <a:ext cx="725488" cy="1452563"/>
            </a:xfrm>
            <a:custGeom>
              <a:avLst/>
              <a:gdLst>
                <a:gd name="T0" fmla="*/ 86 w 86"/>
                <a:gd name="T1" fmla="*/ 86 h 172"/>
                <a:gd name="T2" fmla="*/ 0 w 86"/>
                <a:gd name="T3" fmla="*/ 0 h 172"/>
                <a:gd name="T4" fmla="*/ 0 w 86"/>
                <a:gd name="T5" fmla="*/ 172 h 172"/>
                <a:gd name="T6" fmla="*/ 86 w 86"/>
                <a:gd name="T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72">
                  <a:moveTo>
                    <a:pt x="86" y="86"/>
                  </a:moveTo>
                  <a:cubicBezTo>
                    <a:pt x="86" y="38"/>
                    <a:pt x="48" y="0"/>
                    <a:pt x="0" y="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14"/>
            <p:cNvSpPr>
              <a:spLocks noEditPoints="1"/>
            </p:cNvSpPr>
            <p:nvPr/>
          </p:nvSpPr>
          <p:spPr bwMode="auto">
            <a:xfrm>
              <a:off x="5797550" y="1798638"/>
              <a:ext cx="1536700" cy="1546225"/>
            </a:xfrm>
            <a:custGeom>
              <a:avLst/>
              <a:gdLst>
                <a:gd name="T0" fmla="*/ 91 w 182"/>
                <a:gd name="T1" fmla="*/ 183 h 183"/>
                <a:gd name="T2" fmla="*/ 0 w 182"/>
                <a:gd name="T3" fmla="*/ 92 h 183"/>
                <a:gd name="T4" fmla="*/ 91 w 182"/>
                <a:gd name="T5" fmla="*/ 0 h 183"/>
                <a:gd name="T6" fmla="*/ 182 w 182"/>
                <a:gd name="T7" fmla="*/ 92 h 183"/>
                <a:gd name="T8" fmla="*/ 91 w 182"/>
                <a:gd name="T9" fmla="*/ 183 h 183"/>
                <a:gd name="T10" fmla="*/ 91 w 182"/>
                <a:gd name="T11" fmla="*/ 9 h 183"/>
                <a:gd name="T12" fmla="*/ 8 w 182"/>
                <a:gd name="T13" fmla="*/ 92 h 183"/>
                <a:gd name="T14" fmla="*/ 91 w 182"/>
                <a:gd name="T15" fmla="*/ 175 h 183"/>
                <a:gd name="T16" fmla="*/ 174 w 182"/>
                <a:gd name="T17" fmla="*/ 92 h 183"/>
                <a:gd name="T18" fmla="*/ 91 w 182"/>
                <a:gd name="T19" fmla="*/ 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3">
                  <a:moveTo>
                    <a:pt x="91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2"/>
                  </a:cubicBezTo>
                  <a:cubicBezTo>
                    <a:pt x="182" y="142"/>
                    <a:pt x="141" y="183"/>
                    <a:pt x="91" y="183"/>
                  </a:cubicBezTo>
                  <a:close/>
                  <a:moveTo>
                    <a:pt x="91" y="9"/>
                  </a:moveTo>
                  <a:cubicBezTo>
                    <a:pt x="45" y="9"/>
                    <a:pt x="8" y="46"/>
                    <a:pt x="8" y="92"/>
                  </a:cubicBezTo>
                  <a:cubicBezTo>
                    <a:pt x="8" y="137"/>
                    <a:pt x="45" y="175"/>
                    <a:pt x="91" y="175"/>
                  </a:cubicBezTo>
                  <a:cubicBezTo>
                    <a:pt x="137" y="175"/>
                    <a:pt x="174" y="137"/>
                    <a:pt x="174" y="92"/>
                  </a:cubicBezTo>
                  <a:cubicBezTo>
                    <a:pt x="174" y="46"/>
                    <a:pt x="137" y="9"/>
                    <a:pt x="91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15"/>
            <p:cNvSpPr>
              <a:spLocks/>
            </p:cNvSpPr>
            <p:nvPr/>
          </p:nvSpPr>
          <p:spPr bwMode="auto">
            <a:xfrm>
              <a:off x="6423025" y="2203451"/>
              <a:ext cx="285750" cy="735013"/>
            </a:xfrm>
            <a:custGeom>
              <a:avLst/>
              <a:gdLst>
                <a:gd name="T0" fmla="*/ 74 w 180"/>
                <a:gd name="T1" fmla="*/ 463 h 463"/>
                <a:gd name="T2" fmla="*/ 31 w 180"/>
                <a:gd name="T3" fmla="*/ 447 h 463"/>
                <a:gd name="T4" fmla="*/ 117 w 180"/>
                <a:gd name="T5" fmla="*/ 245 h 463"/>
                <a:gd name="T6" fmla="*/ 0 w 180"/>
                <a:gd name="T7" fmla="*/ 245 h 463"/>
                <a:gd name="T8" fmla="*/ 79 w 180"/>
                <a:gd name="T9" fmla="*/ 0 h 463"/>
                <a:gd name="T10" fmla="*/ 122 w 180"/>
                <a:gd name="T11" fmla="*/ 16 h 463"/>
                <a:gd name="T12" fmla="*/ 63 w 180"/>
                <a:gd name="T13" fmla="*/ 203 h 463"/>
                <a:gd name="T14" fmla="*/ 180 w 180"/>
                <a:gd name="T15" fmla="*/ 203 h 463"/>
                <a:gd name="T16" fmla="*/ 74 w 180"/>
                <a:gd name="T17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463">
                  <a:moveTo>
                    <a:pt x="74" y="463"/>
                  </a:moveTo>
                  <a:lnTo>
                    <a:pt x="31" y="447"/>
                  </a:lnTo>
                  <a:lnTo>
                    <a:pt x="117" y="245"/>
                  </a:lnTo>
                  <a:lnTo>
                    <a:pt x="0" y="245"/>
                  </a:lnTo>
                  <a:lnTo>
                    <a:pt x="79" y="0"/>
                  </a:lnTo>
                  <a:lnTo>
                    <a:pt x="122" y="16"/>
                  </a:lnTo>
                  <a:lnTo>
                    <a:pt x="63" y="203"/>
                  </a:lnTo>
                  <a:lnTo>
                    <a:pt x="180" y="203"/>
                  </a:lnTo>
                  <a:lnTo>
                    <a:pt x="74" y="46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18" name="Group 717"/>
          <p:cNvGrpSpPr>
            <a:grpSpLocks noChangeAspect="1"/>
          </p:cNvGrpSpPr>
          <p:nvPr/>
        </p:nvGrpSpPr>
        <p:grpSpPr>
          <a:xfrm>
            <a:off x="3475932" y="2300702"/>
            <a:ext cx="325803" cy="327823"/>
            <a:chOff x="5797550" y="1798638"/>
            <a:chExt cx="1536700" cy="1546225"/>
          </a:xfrm>
        </p:grpSpPr>
        <p:sp>
          <p:nvSpPr>
            <p:cNvPr id="719" name="Freeform 12"/>
            <p:cNvSpPr>
              <a:spLocks/>
            </p:cNvSpPr>
            <p:nvPr/>
          </p:nvSpPr>
          <p:spPr bwMode="auto">
            <a:xfrm>
              <a:off x="5840413" y="1849438"/>
              <a:ext cx="725488" cy="1452563"/>
            </a:xfrm>
            <a:custGeom>
              <a:avLst/>
              <a:gdLst>
                <a:gd name="T0" fmla="*/ 86 w 86"/>
                <a:gd name="T1" fmla="*/ 0 h 172"/>
                <a:gd name="T2" fmla="*/ 0 w 86"/>
                <a:gd name="T3" fmla="*/ 86 h 172"/>
                <a:gd name="T4" fmla="*/ 86 w 86"/>
                <a:gd name="T5" fmla="*/ 172 h 172"/>
                <a:gd name="T6" fmla="*/ 86 w 86"/>
                <a:gd name="T7" fmla="*/ 172 h 172"/>
                <a:gd name="T8" fmla="*/ 86 w 86"/>
                <a:gd name="T9" fmla="*/ 0 h 172"/>
                <a:gd name="T10" fmla="*/ 86 w 86"/>
                <a:gd name="T11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72">
                  <a:moveTo>
                    <a:pt x="86" y="0"/>
                  </a:moveTo>
                  <a:cubicBezTo>
                    <a:pt x="38" y="0"/>
                    <a:pt x="0" y="38"/>
                    <a:pt x="0" y="86"/>
                  </a:cubicBezTo>
                  <a:cubicBezTo>
                    <a:pt x="0" y="133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13"/>
            <p:cNvSpPr>
              <a:spLocks/>
            </p:cNvSpPr>
            <p:nvPr/>
          </p:nvSpPr>
          <p:spPr bwMode="auto">
            <a:xfrm>
              <a:off x="6565900" y="1849438"/>
              <a:ext cx="725488" cy="1452563"/>
            </a:xfrm>
            <a:custGeom>
              <a:avLst/>
              <a:gdLst>
                <a:gd name="T0" fmla="*/ 86 w 86"/>
                <a:gd name="T1" fmla="*/ 86 h 172"/>
                <a:gd name="T2" fmla="*/ 0 w 86"/>
                <a:gd name="T3" fmla="*/ 0 h 172"/>
                <a:gd name="T4" fmla="*/ 0 w 86"/>
                <a:gd name="T5" fmla="*/ 172 h 172"/>
                <a:gd name="T6" fmla="*/ 86 w 86"/>
                <a:gd name="T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72">
                  <a:moveTo>
                    <a:pt x="86" y="86"/>
                  </a:moveTo>
                  <a:cubicBezTo>
                    <a:pt x="86" y="38"/>
                    <a:pt x="48" y="0"/>
                    <a:pt x="0" y="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Freeform 14"/>
            <p:cNvSpPr>
              <a:spLocks noEditPoints="1"/>
            </p:cNvSpPr>
            <p:nvPr/>
          </p:nvSpPr>
          <p:spPr bwMode="auto">
            <a:xfrm>
              <a:off x="5797550" y="1798638"/>
              <a:ext cx="1536700" cy="1546225"/>
            </a:xfrm>
            <a:custGeom>
              <a:avLst/>
              <a:gdLst>
                <a:gd name="T0" fmla="*/ 91 w 182"/>
                <a:gd name="T1" fmla="*/ 183 h 183"/>
                <a:gd name="T2" fmla="*/ 0 w 182"/>
                <a:gd name="T3" fmla="*/ 92 h 183"/>
                <a:gd name="T4" fmla="*/ 91 w 182"/>
                <a:gd name="T5" fmla="*/ 0 h 183"/>
                <a:gd name="T6" fmla="*/ 182 w 182"/>
                <a:gd name="T7" fmla="*/ 92 h 183"/>
                <a:gd name="T8" fmla="*/ 91 w 182"/>
                <a:gd name="T9" fmla="*/ 183 h 183"/>
                <a:gd name="T10" fmla="*/ 91 w 182"/>
                <a:gd name="T11" fmla="*/ 9 h 183"/>
                <a:gd name="T12" fmla="*/ 8 w 182"/>
                <a:gd name="T13" fmla="*/ 92 h 183"/>
                <a:gd name="T14" fmla="*/ 91 w 182"/>
                <a:gd name="T15" fmla="*/ 175 h 183"/>
                <a:gd name="T16" fmla="*/ 174 w 182"/>
                <a:gd name="T17" fmla="*/ 92 h 183"/>
                <a:gd name="T18" fmla="*/ 91 w 182"/>
                <a:gd name="T19" fmla="*/ 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3">
                  <a:moveTo>
                    <a:pt x="91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2"/>
                  </a:cubicBezTo>
                  <a:cubicBezTo>
                    <a:pt x="182" y="142"/>
                    <a:pt x="141" y="183"/>
                    <a:pt x="91" y="183"/>
                  </a:cubicBezTo>
                  <a:close/>
                  <a:moveTo>
                    <a:pt x="91" y="9"/>
                  </a:moveTo>
                  <a:cubicBezTo>
                    <a:pt x="45" y="9"/>
                    <a:pt x="8" y="46"/>
                    <a:pt x="8" y="92"/>
                  </a:cubicBezTo>
                  <a:cubicBezTo>
                    <a:pt x="8" y="137"/>
                    <a:pt x="45" y="175"/>
                    <a:pt x="91" y="175"/>
                  </a:cubicBezTo>
                  <a:cubicBezTo>
                    <a:pt x="137" y="175"/>
                    <a:pt x="174" y="137"/>
                    <a:pt x="174" y="92"/>
                  </a:cubicBezTo>
                  <a:cubicBezTo>
                    <a:pt x="174" y="46"/>
                    <a:pt x="137" y="9"/>
                    <a:pt x="91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15"/>
            <p:cNvSpPr>
              <a:spLocks/>
            </p:cNvSpPr>
            <p:nvPr/>
          </p:nvSpPr>
          <p:spPr bwMode="auto">
            <a:xfrm>
              <a:off x="6423025" y="2203451"/>
              <a:ext cx="285750" cy="735013"/>
            </a:xfrm>
            <a:custGeom>
              <a:avLst/>
              <a:gdLst>
                <a:gd name="T0" fmla="*/ 74 w 180"/>
                <a:gd name="T1" fmla="*/ 463 h 463"/>
                <a:gd name="T2" fmla="*/ 31 w 180"/>
                <a:gd name="T3" fmla="*/ 447 h 463"/>
                <a:gd name="T4" fmla="*/ 117 w 180"/>
                <a:gd name="T5" fmla="*/ 245 h 463"/>
                <a:gd name="T6" fmla="*/ 0 w 180"/>
                <a:gd name="T7" fmla="*/ 245 h 463"/>
                <a:gd name="T8" fmla="*/ 79 w 180"/>
                <a:gd name="T9" fmla="*/ 0 h 463"/>
                <a:gd name="T10" fmla="*/ 122 w 180"/>
                <a:gd name="T11" fmla="*/ 16 h 463"/>
                <a:gd name="T12" fmla="*/ 63 w 180"/>
                <a:gd name="T13" fmla="*/ 203 h 463"/>
                <a:gd name="T14" fmla="*/ 180 w 180"/>
                <a:gd name="T15" fmla="*/ 203 h 463"/>
                <a:gd name="T16" fmla="*/ 74 w 180"/>
                <a:gd name="T17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463">
                  <a:moveTo>
                    <a:pt x="74" y="463"/>
                  </a:moveTo>
                  <a:lnTo>
                    <a:pt x="31" y="447"/>
                  </a:lnTo>
                  <a:lnTo>
                    <a:pt x="117" y="245"/>
                  </a:lnTo>
                  <a:lnTo>
                    <a:pt x="0" y="245"/>
                  </a:lnTo>
                  <a:lnTo>
                    <a:pt x="79" y="0"/>
                  </a:lnTo>
                  <a:lnTo>
                    <a:pt x="122" y="16"/>
                  </a:lnTo>
                  <a:lnTo>
                    <a:pt x="63" y="203"/>
                  </a:lnTo>
                  <a:lnTo>
                    <a:pt x="180" y="203"/>
                  </a:lnTo>
                  <a:lnTo>
                    <a:pt x="74" y="46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3" name="Group 722"/>
          <p:cNvGrpSpPr>
            <a:grpSpLocks noChangeAspect="1"/>
          </p:cNvGrpSpPr>
          <p:nvPr/>
        </p:nvGrpSpPr>
        <p:grpSpPr>
          <a:xfrm>
            <a:off x="3475932" y="2926682"/>
            <a:ext cx="325803" cy="327823"/>
            <a:chOff x="5797550" y="1798638"/>
            <a:chExt cx="1536700" cy="1546225"/>
          </a:xfrm>
        </p:grpSpPr>
        <p:sp>
          <p:nvSpPr>
            <p:cNvPr id="724" name="Freeform 723"/>
            <p:cNvSpPr>
              <a:spLocks/>
            </p:cNvSpPr>
            <p:nvPr/>
          </p:nvSpPr>
          <p:spPr bwMode="auto">
            <a:xfrm>
              <a:off x="5840413" y="1849438"/>
              <a:ext cx="725488" cy="1452563"/>
            </a:xfrm>
            <a:custGeom>
              <a:avLst/>
              <a:gdLst>
                <a:gd name="T0" fmla="*/ 86 w 86"/>
                <a:gd name="T1" fmla="*/ 0 h 172"/>
                <a:gd name="T2" fmla="*/ 0 w 86"/>
                <a:gd name="T3" fmla="*/ 86 h 172"/>
                <a:gd name="T4" fmla="*/ 86 w 86"/>
                <a:gd name="T5" fmla="*/ 172 h 172"/>
                <a:gd name="T6" fmla="*/ 86 w 86"/>
                <a:gd name="T7" fmla="*/ 172 h 172"/>
                <a:gd name="T8" fmla="*/ 86 w 86"/>
                <a:gd name="T9" fmla="*/ 0 h 172"/>
                <a:gd name="T10" fmla="*/ 86 w 86"/>
                <a:gd name="T11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72">
                  <a:moveTo>
                    <a:pt x="86" y="0"/>
                  </a:moveTo>
                  <a:cubicBezTo>
                    <a:pt x="38" y="0"/>
                    <a:pt x="0" y="38"/>
                    <a:pt x="0" y="86"/>
                  </a:cubicBezTo>
                  <a:cubicBezTo>
                    <a:pt x="0" y="133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Freeform 724"/>
            <p:cNvSpPr>
              <a:spLocks/>
            </p:cNvSpPr>
            <p:nvPr/>
          </p:nvSpPr>
          <p:spPr bwMode="auto">
            <a:xfrm>
              <a:off x="6565900" y="1849438"/>
              <a:ext cx="725488" cy="1452563"/>
            </a:xfrm>
            <a:custGeom>
              <a:avLst/>
              <a:gdLst>
                <a:gd name="T0" fmla="*/ 86 w 86"/>
                <a:gd name="T1" fmla="*/ 86 h 172"/>
                <a:gd name="T2" fmla="*/ 0 w 86"/>
                <a:gd name="T3" fmla="*/ 0 h 172"/>
                <a:gd name="T4" fmla="*/ 0 w 86"/>
                <a:gd name="T5" fmla="*/ 172 h 172"/>
                <a:gd name="T6" fmla="*/ 86 w 86"/>
                <a:gd name="T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72">
                  <a:moveTo>
                    <a:pt x="86" y="86"/>
                  </a:moveTo>
                  <a:cubicBezTo>
                    <a:pt x="86" y="38"/>
                    <a:pt x="48" y="0"/>
                    <a:pt x="0" y="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725"/>
            <p:cNvSpPr>
              <a:spLocks noEditPoints="1"/>
            </p:cNvSpPr>
            <p:nvPr/>
          </p:nvSpPr>
          <p:spPr bwMode="auto">
            <a:xfrm>
              <a:off x="5797550" y="1798638"/>
              <a:ext cx="1536700" cy="1546225"/>
            </a:xfrm>
            <a:custGeom>
              <a:avLst/>
              <a:gdLst>
                <a:gd name="T0" fmla="*/ 91 w 182"/>
                <a:gd name="T1" fmla="*/ 183 h 183"/>
                <a:gd name="T2" fmla="*/ 0 w 182"/>
                <a:gd name="T3" fmla="*/ 92 h 183"/>
                <a:gd name="T4" fmla="*/ 91 w 182"/>
                <a:gd name="T5" fmla="*/ 0 h 183"/>
                <a:gd name="T6" fmla="*/ 182 w 182"/>
                <a:gd name="T7" fmla="*/ 92 h 183"/>
                <a:gd name="T8" fmla="*/ 91 w 182"/>
                <a:gd name="T9" fmla="*/ 183 h 183"/>
                <a:gd name="T10" fmla="*/ 91 w 182"/>
                <a:gd name="T11" fmla="*/ 9 h 183"/>
                <a:gd name="T12" fmla="*/ 8 w 182"/>
                <a:gd name="T13" fmla="*/ 92 h 183"/>
                <a:gd name="T14" fmla="*/ 91 w 182"/>
                <a:gd name="T15" fmla="*/ 175 h 183"/>
                <a:gd name="T16" fmla="*/ 174 w 182"/>
                <a:gd name="T17" fmla="*/ 92 h 183"/>
                <a:gd name="T18" fmla="*/ 91 w 182"/>
                <a:gd name="T19" fmla="*/ 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3">
                  <a:moveTo>
                    <a:pt x="91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2"/>
                  </a:cubicBezTo>
                  <a:cubicBezTo>
                    <a:pt x="182" y="142"/>
                    <a:pt x="141" y="183"/>
                    <a:pt x="91" y="183"/>
                  </a:cubicBezTo>
                  <a:close/>
                  <a:moveTo>
                    <a:pt x="91" y="9"/>
                  </a:moveTo>
                  <a:cubicBezTo>
                    <a:pt x="45" y="9"/>
                    <a:pt x="8" y="46"/>
                    <a:pt x="8" y="92"/>
                  </a:cubicBezTo>
                  <a:cubicBezTo>
                    <a:pt x="8" y="137"/>
                    <a:pt x="45" y="175"/>
                    <a:pt x="91" y="175"/>
                  </a:cubicBezTo>
                  <a:cubicBezTo>
                    <a:pt x="137" y="175"/>
                    <a:pt x="174" y="137"/>
                    <a:pt x="174" y="92"/>
                  </a:cubicBezTo>
                  <a:cubicBezTo>
                    <a:pt x="174" y="46"/>
                    <a:pt x="137" y="9"/>
                    <a:pt x="91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726"/>
            <p:cNvSpPr>
              <a:spLocks/>
            </p:cNvSpPr>
            <p:nvPr/>
          </p:nvSpPr>
          <p:spPr bwMode="auto">
            <a:xfrm>
              <a:off x="6423025" y="2203451"/>
              <a:ext cx="285750" cy="735013"/>
            </a:xfrm>
            <a:custGeom>
              <a:avLst/>
              <a:gdLst>
                <a:gd name="T0" fmla="*/ 74 w 180"/>
                <a:gd name="T1" fmla="*/ 463 h 463"/>
                <a:gd name="T2" fmla="*/ 31 w 180"/>
                <a:gd name="T3" fmla="*/ 447 h 463"/>
                <a:gd name="T4" fmla="*/ 117 w 180"/>
                <a:gd name="T5" fmla="*/ 245 h 463"/>
                <a:gd name="T6" fmla="*/ 0 w 180"/>
                <a:gd name="T7" fmla="*/ 245 h 463"/>
                <a:gd name="T8" fmla="*/ 79 w 180"/>
                <a:gd name="T9" fmla="*/ 0 h 463"/>
                <a:gd name="T10" fmla="*/ 122 w 180"/>
                <a:gd name="T11" fmla="*/ 16 h 463"/>
                <a:gd name="T12" fmla="*/ 63 w 180"/>
                <a:gd name="T13" fmla="*/ 203 h 463"/>
                <a:gd name="T14" fmla="*/ 180 w 180"/>
                <a:gd name="T15" fmla="*/ 203 h 463"/>
                <a:gd name="T16" fmla="*/ 74 w 180"/>
                <a:gd name="T17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463">
                  <a:moveTo>
                    <a:pt x="74" y="463"/>
                  </a:moveTo>
                  <a:lnTo>
                    <a:pt x="31" y="447"/>
                  </a:lnTo>
                  <a:lnTo>
                    <a:pt x="117" y="245"/>
                  </a:lnTo>
                  <a:lnTo>
                    <a:pt x="0" y="245"/>
                  </a:lnTo>
                  <a:lnTo>
                    <a:pt x="79" y="0"/>
                  </a:lnTo>
                  <a:lnTo>
                    <a:pt x="122" y="16"/>
                  </a:lnTo>
                  <a:lnTo>
                    <a:pt x="63" y="203"/>
                  </a:lnTo>
                  <a:lnTo>
                    <a:pt x="180" y="203"/>
                  </a:lnTo>
                  <a:lnTo>
                    <a:pt x="74" y="46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28" name="Group 727"/>
          <p:cNvGrpSpPr>
            <a:grpSpLocks noChangeAspect="1"/>
          </p:cNvGrpSpPr>
          <p:nvPr/>
        </p:nvGrpSpPr>
        <p:grpSpPr>
          <a:xfrm>
            <a:off x="3475932" y="3540999"/>
            <a:ext cx="325803" cy="327823"/>
            <a:chOff x="5797550" y="1798638"/>
            <a:chExt cx="1536700" cy="1546225"/>
          </a:xfrm>
        </p:grpSpPr>
        <p:sp>
          <p:nvSpPr>
            <p:cNvPr id="729" name="Freeform 12"/>
            <p:cNvSpPr>
              <a:spLocks/>
            </p:cNvSpPr>
            <p:nvPr/>
          </p:nvSpPr>
          <p:spPr bwMode="auto">
            <a:xfrm>
              <a:off x="5840413" y="1849438"/>
              <a:ext cx="725488" cy="1452563"/>
            </a:xfrm>
            <a:custGeom>
              <a:avLst/>
              <a:gdLst>
                <a:gd name="T0" fmla="*/ 86 w 86"/>
                <a:gd name="T1" fmla="*/ 0 h 172"/>
                <a:gd name="T2" fmla="*/ 0 w 86"/>
                <a:gd name="T3" fmla="*/ 86 h 172"/>
                <a:gd name="T4" fmla="*/ 86 w 86"/>
                <a:gd name="T5" fmla="*/ 172 h 172"/>
                <a:gd name="T6" fmla="*/ 86 w 86"/>
                <a:gd name="T7" fmla="*/ 172 h 172"/>
                <a:gd name="T8" fmla="*/ 86 w 86"/>
                <a:gd name="T9" fmla="*/ 0 h 172"/>
                <a:gd name="T10" fmla="*/ 86 w 86"/>
                <a:gd name="T11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6" h="172">
                  <a:moveTo>
                    <a:pt x="86" y="0"/>
                  </a:moveTo>
                  <a:cubicBezTo>
                    <a:pt x="38" y="0"/>
                    <a:pt x="0" y="38"/>
                    <a:pt x="0" y="86"/>
                  </a:cubicBezTo>
                  <a:cubicBezTo>
                    <a:pt x="0" y="133"/>
                    <a:pt x="38" y="172"/>
                    <a:pt x="86" y="172"/>
                  </a:cubicBezTo>
                  <a:cubicBezTo>
                    <a:pt x="86" y="172"/>
                    <a:pt x="86" y="172"/>
                    <a:pt x="86" y="172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6" y="0"/>
                    <a:pt x="8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13"/>
            <p:cNvSpPr>
              <a:spLocks/>
            </p:cNvSpPr>
            <p:nvPr/>
          </p:nvSpPr>
          <p:spPr bwMode="auto">
            <a:xfrm>
              <a:off x="6565900" y="1849438"/>
              <a:ext cx="725488" cy="1452563"/>
            </a:xfrm>
            <a:custGeom>
              <a:avLst/>
              <a:gdLst>
                <a:gd name="T0" fmla="*/ 86 w 86"/>
                <a:gd name="T1" fmla="*/ 86 h 172"/>
                <a:gd name="T2" fmla="*/ 0 w 86"/>
                <a:gd name="T3" fmla="*/ 0 h 172"/>
                <a:gd name="T4" fmla="*/ 0 w 86"/>
                <a:gd name="T5" fmla="*/ 172 h 172"/>
                <a:gd name="T6" fmla="*/ 86 w 86"/>
                <a:gd name="T7" fmla="*/ 8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6" h="172">
                  <a:moveTo>
                    <a:pt x="86" y="86"/>
                  </a:moveTo>
                  <a:cubicBezTo>
                    <a:pt x="86" y="38"/>
                    <a:pt x="48" y="0"/>
                    <a:pt x="0" y="0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8" y="172"/>
                    <a:pt x="86" y="133"/>
                    <a:pt x="86" y="86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14"/>
            <p:cNvSpPr>
              <a:spLocks noEditPoints="1"/>
            </p:cNvSpPr>
            <p:nvPr/>
          </p:nvSpPr>
          <p:spPr bwMode="auto">
            <a:xfrm>
              <a:off x="5797550" y="1798638"/>
              <a:ext cx="1536700" cy="1546225"/>
            </a:xfrm>
            <a:custGeom>
              <a:avLst/>
              <a:gdLst>
                <a:gd name="T0" fmla="*/ 91 w 182"/>
                <a:gd name="T1" fmla="*/ 183 h 183"/>
                <a:gd name="T2" fmla="*/ 0 w 182"/>
                <a:gd name="T3" fmla="*/ 92 h 183"/>
                <a:gd name="T4" fmla="*/ 91 w 182"/>
                <a:gd name="T5" fmla="*/ 0 h 183"/>
                <a:gd name="T6" fmla="*/ 182 w 182"/>
                <a:gd name="T7" fmla="*/ 92 h 183"/>
                <a:gd name="T8" fmla="*/ 91 w 182"/>
                <a:gd name="T9" fmla="*/ 183 h 183"/>
                <a:gd name="T10" fmla="*/ 91 w 182"/>
                <a:gd name="T11" fmla="*/ 9 h 183"/>
                <a:gd name="T12" fmla="*/ 8 w 182"/>
                <a:gd name="T13" fmla="*/ 92 h 183"/>
                <a:gd name="T14" fmla="*/ 91 w 182"/>
                <a:gd name="T15" fmla="*/ 175 h 183"/>
                <a:gd name="T16" fmla="*/ 174 w 182"/>
                <a:gd name="T17" fmla="*/ 92 h 183"/>
                <a:gd name="T18" fmla="*/ 91 w 182"/>
                <a:gd name="T19" fmla="*/ 9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183">
                  <a:moveTo>
                    <a:pt x="91" y="183"/>
                  </a:moveTo>
                  <a:cubicBezTo>
                    <a:pt x="41" y="183"/>
                    <a:pt x="0" y="142"/>
                    <a:pt x="0" y="92"/>
                  </a:cubicBezTo>
                  <a:cubicBezTo>
                    <a:pt x="0" y="41"/>
                    <a:pt x="41" y="0"/>
                    <a:pt x="91" y="0"/>
                  </a:cubicBezTo>
                  <a:cubicBezTo>
                    <a:pt x="141" y="0"/>
                    <a:pt x="182" y="41"/>
                    <a:pt x="182" y="92"/>
                  </a:cubicBezTo>
                  <a:cubicBezTo>
                    <a:pt x="182" y="142"/>
                    <a:pt x="141" y="183"/>
                    <a:pt x="91" y="183"/>
                  </a:cubicBezTo>
                  <a:close/>
                  <a:moveTo>
                    <a:pt x="91" y="9"/>
                  </a:moveTo>
                  <a:cubicBezTo>
                    <a:pt x="45" y="9"/>
                    <a:pt x="8" y="46"/>
                    <a:pt x="8" y="92"/>
                  </a:cubicBezTo>
                  <a:cubicBezTo>
                    <a:pt x="8" y="137"/>
                    <a:pt x="45" y="175"/>
                    <a:pt x="91" y="175"/>
                  </a:cubicBezTo>
                  <a:cubicBezTo>
                    <a:pt x="137" y="175"/>
                    <a:pt x="174" y="137"/>
                    <a:pt x="174" y="92"/>
                  </a:cubicBezTo>
                  <a:cubicBezTo>
                    <a:pt x="174" y="46"/>
                    <a:pt x="137" y="9"/>
                    <a:pt x="91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15"/>
            <p:cNvSpPr>
              <a:spLocks/>
            </p:cNvSpPr>
            <p:nvPr/>
          </p:nvSpPr>
          <p:spPr bwMode="auto">
            <a:xfrm>
              <a:off x="6423025" y="2203451"/>
              <a:ext cx="285750" cy="735013"/>
            </a:xfrm>
            <a:custGeom>
              <a:avLst/>
              <a:gdLst>
                <a:gd name="T0" fmla="*/ 74 w 180"/>
                <a:gd name="T1" fmla="*/ 463 h 463"/>
                <a:gd name="T2" fmla="*/ 31 w 180"/>
                <a:gd name="T3" fmla="*/ 447 h 463"/>
                <a:gd name="T4" fmla="*/ 117 w 180"/>
                <a:gd name="T5" fmla="*/ 245 h 463"/>
                <a:gd name="T6" fmla="*/ 0 w 180"/>
                <a:gd name="T7" fmla="*/ 245 h 463"/>
                <a:gd name="T8" fmla="*/ 79 w 180"/>
                <a:gd name="T9" fmla="*/ 0 h 463"/>
                <a:gd name="T10" fmla="*/ 122 w 180"/>
                <a:gd name="T11" fmla="*/ 16 h 463"/>
                <a:gd name="T12" fmla="*/ 63 w 180"/>
                <a:gd name="T13" fmla="*/ 203 h 463"/>
                <a:gd name="T14" fmla="*/ 180 w 180"/>
                <a:gd name="T15" fmla="*/ 203 h 463"/>
                <a:gd name="T16" fmla="*/ 74 w 180"/>
                <a:gd name="T17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463">
                  <a:moveTo>
                    <a:pt x="74" y="463"/>
                  </a:moveTo>
                  <a:lnTo>
                    <a:pt x="31" y="447"/>
                  </a:lnTo>
                  <a:lnTo>
                    <a:pt x="117" y="245"/>
                  </a:lnTo>
                  <a:lnTo>
                    <a:pt x="0" y="245"/>
                  </a:lnTo>
                  <a:lnTo>
                    <a:pt x="79" y="0"/>
                  </a:lnTo>
                  <a:lnTo>
                    <a:pt x="122" y="16"/>
                  </a:lnTo>
                  <a:lnTo>
                    <a:pt x="63" y="203"/>
                  </a:lnTo>
                  <a:lnTo>
                    <a:pt x="180" y="203"/>
                  </a:lnTo>
                  <a:lnTo>
                    <a:pt x="74" y="46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33" name="Group 732"/>
          <p:cNvGrpSpPr/>
          <p:nvPr/>
        </p:nvGrpSpPr>
        <p:grpSpPr>
          <a:xfrm>
            <a:off x="3401044" y="4066458"/>
            <a:ext cx="489331" cy="489333"/>
            <a:chOff x="4625918" y="4162069"/>
            <a:chExt cx="555625" cy="555627"/>
          </a:xfrm>
        </p:grpSpPr>
        <p:sp>
          <p:nvSpPr>
            <p:cNvPr id="734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35" name="Group 734"/>
            <p:cNvGrpSpPr/>
            <p:nvPr/>
          </p:nvGrpSpPr>
          <p:grpSpPr>
            <a:xfrm>
              <a:off x="4721320" y="4256692"/>
              <a:ext cx="460223" cy="461004"/>
              <a:chOff x="3579603" y="4256692"/>
              <a:chExt cx="460223" cy="461004"/>
            </a:xfrm>
          </p:grpSpPr>
          <p:sp>
            <p:nvSpPr>
              <p:cNvPr id="737" name="Freeform 5"/>
              <p:cNvSpPr>
                <a:spLocks/>
              </p:cNvSpPr>
              <p:nvPr/>
            </p:nvSpPr>
            <p:spPr bwMode="auto">
              <a:xfrm>
                <a:off x="3637651" y="4310055"/>
                <a:ext cx="402175" cy="407641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8" name="Freeform 6"/>
              <p:cNvSpPr>
                <a:spLocks noEditPoints="1"/>
              </p:cNvSpPr>
              <p:nvPr/>
            </p:nvSpPr>
            <p:spPr bwMode="auto">
              <a:xfrm>
                <a:off x="3579603" y="4256692"/>
                <a:ext cx="365992" cy="366252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736" name="Freeform 15"/>
            <p:cNvSpPr>
              <a:spLocks/>
            </p:cNvSpPr>
            <p:nvPr/>
          </p:nvSpPr>
          <p:spPr bwMode="auto">
            <a:xfrm>
              <a:off x="4869329" y="4351394"/>
              <a:ext cx="68804" cy="176976"/>
            </a:xfrm>
            <a:custGeom>
              <a:avLst/>
              <a:gdLst>
                <a:gd name="T0" fmla="*/ 74 w 180"/>
                <a:gd name="T1" fmla="*/ 463 h 463"/>
                <a:gd name="T2" fmla="*/ 31 w 180"/>
                <a:gd name="T3" fmla="*/ 447 h 463"/>
                <a:gd name="T4" fmla="*/ 117 w 180"/>
                <a:gd name="T5" fmla="*/ 245 h 463"/>
                <a:gd name="T6" fmla="*/ 0 w 180"/>
                <a:gd name="T7" fmla="*/ 245 h 463"/>
                <a:gd name="T8" fmla="*/ 79 w 180"/>
                <a:gd name="T9" fmla="*/ 0 h 463"/>
                <a:gd name="T10" fmla="*/ 122 w 180"/>
                <a:gd name="T11" fmla="*/ 16 h 463"/>
                <a:gd name="T12" fmla="*/ 63 w 180"/>
                <a:gd name="T13" fmla="*/ 203 h 463"/>
                <a:gd name="T14" fmla="*/ 180 w 180"/>
                <a:gd name="T15" fmla="*/ 203 h 463"/>
                <a:gd name="T16" fmla="*/ 74 w 180"/>
                <a:gd name="T17" fmla="*/ 463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0" h="463">
                  <a:moveTo>
                    <a:pt x="74" y="463"/>
                  </a:moveTo>
                  <a:lnTo>
                    <a:pt x="31" y="447"/>
                  </a:lnTo>
                  <a:lnTo>
                    <a:pt x="117" y="245"/>
                  </a:lnTo>
                  <a:lnTo>
                    <a:pt x="0" y="245"/>
                  </a:lnTo>
                  <a:lnTo>
                    <a:pt x="79" y="0"/>
                  </a:lnTo>
                  <a:lnTo>
                    <a:pt x="122" y="16"/>
                  </a:lnTo>
                  <a:lnTo>
                    <a:pt x="63" y="203"/>
                  </a:lnTo>
                  <a:lnTo>
                    <a:pt x="180" y="203"/>
                  </a:lnTo>
                  <a:lnTo>
                    <a:pt x="74" y="4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2689132" y="1765651"/>
            <a:ext cx="309993" cy="190765"/>
            <a:chOff x="2689132" y="1774175"/>
            <a:chExt cx="309993" cy="190765"/>
          </a:xfrm>
        </p:grpSpPr>
        <p:sp>
          <p:nvSpPr>
            <p:cNvPr id="14" name="Freeform 12"/>
            <p:cNvSpPr>
              <a:spLocks/>
            </p:cNvSpPr>
            <p:nvPr/>
          </p:nvSpPr>
          <p:spPr bwMode="auto">
            <a:xfrm>
              <a:off x="2697510" y="1782553"/>
              <a:ext cx="293237" cy="174653"/>
            </a:xfrm>
            <a:custGeom>
              <a:avLst/>
              <a:gdLst>
                <a:gd name="T0" fmla="*/ 0 w 455"/>
                <a:gd name="T1" fmla="*/ 29 h 271"/>
                <a:gd name="T2" fmla="*/ 0 w 455"/>
                <a:gd name="T3" fmla="*/ 186 h 271"/>
                <a:gd name="T4" fmla="*/ 165 w 455"/>
                <a:gd name="T5" fmla="*/ 271 h 271"/>
                <a:gd name="T6" fmla="*/ 342 w 455"/>
                <a:gd name="T7" fmla="*/ 259 h 271"/>
                <a:gd name="T8" fmla="*/ 342 w 455"/>
                <a:gd name="T9" fmla="*/ 247 h 271"/>
                <a:gd name="T10" fmla="*/ 455 w 455"/>
                <a:gd name="T11" fmla="*/ 210 h 271"/>
                <a:gd name="T12" fmla="*/ 455 w 455"/>
                <a:gd name="T13" fmla="*/ 23 h 271"/>
                <a:gd name="T14" fmla="*/ 281 w 455"/>
                <a:gd name="T15" fmla="*/ 41 h 271"/>
                <a:gd name="T16" fmla="*/ 272 w 455"/>
                <a:gd name="T17" fmla="*/ 14 h 271"/>
                <a:gd name="T18" fmla="*/ 250 w 455"/>
                <a:gd name="T19" fmla="*/ 0 h 271"/>
                <a:gd name="T20" fmla="*/ 128 w 455"/>
                <a:gd name="T21" fmla="*/ 0 h 271"/>
                <a:gd name="T22" fmla="*/ 77 w 455"/>
                <a:gd name="T23" fmla="*/ 27 h 271"/>
                <a:gd name="T24" fmla="*/ 0 w 455"/>
                <a:gd name="T25" fmla="*/ 2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271">
                  <a:moveTo>
                    <a:pt x="0" y="29"/>
                  </a:moveTo>
                  <a:lnTo>
                    <a:pt x="0" y="186"/>
                  </a:lnTo>
                  <a:lnTo>
                    <a:pt x="165" y="271"/>
                  </a:lnTo>
                  <a:lnTo>
                    <a:pt x="342" y="259"/>
                  </a:lnTo>
                  <a:lnTo>
                    <a:pt x="342" y="247"/>
                  </a:lnTo>
                  <a:lnTo>
                    <a:pt x="455" y="210"/>
                  </a:lnTo>
                  <a:lnTo>
                    <a:pt x="455" y="23"/>
                  </a:lnTo>
                  <a:lnTo>
                    <a:pt x="281" y="41"/>
                  </a:lnTo>
                  <a:lnTo>
                    <a:pt x="272" y="14"/>
                  </a:lnTo>
                  <a:lnTo>
                    <a:pt x="250" y="0"/>
                  </a:lnTo>
                  <a:lnTo>
                    <a:pt x="128" y="0"/>
                  </a:lnTo>
                  <a:lnTo>
                    <a:pt x="77" y="2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2844451" y="1784487"/>
              <a:ext cx="146296" cy="177875"/>
            </a:xfrm>
            <a:custGeom>
              <a:avLst/>
              <a:gdLst>
                <a:gd name="T0" fmla="*/ 53 w 227"/>
                <a:gd name="T1" fmla="*/ 38 h 276"/>
                <a:gd name="T2" fmla="*/ 53 w 227"/>
                <a:gd name="T3" fmla="*/ 0 h 276"/>
                <a:gd name="T4" fmla="*/ 0 w 227"/>
                <a:gd name="T5" fmla="*/ 0 h 276"/>
                <a:gd name="T6" fmla="*/ 0 w 227"/>
                <a:gd name="T7" fmla="*/ 43 h 276"/>
                <a:gd name="T8" fmla="*/ 0 w 227"/>
                <a:gd name="T9" fmla="*/ 102 h 276"/>
                <a:gd name="T10" fmla="*/ 0 w 227"/>
                <a:gd name="T11" fmla="*/ 105 h 276"/>
                <a:gd name="T12" fmla="*/ 0 w 227"/>
                <a:gd name="T13" fmla="*/ 276 h 276"/>
                <a:gd name="T14" fmla="*/ 11 w 227"/>
                <a:gd name="T15" fmla="*/ 276 h 276"/>
                <a:gd name="T16" fmla="*/ 11 w 227"/>
                <a:gd name="T17" fmla="*/ 269 h 276"/>
                <a:gd name="T18" fmla="*/ 114 w 227"/>
                <a:gd name="T19" fmla="*/ 269 h 276"/>
                <a:gd name="T20" fmla="*/ 114 w 227"/>
                <a:gd name="T21" fmla="*/ 244 h 276"/>
                <a:gd name="T22" fmla="*/ 226 w 227"/>
                <a:gd name="T23" fmla="*/ 199 h 276"/>
                <a:gd name="T24" fmla="*/ 227 w 227"/>
                <a:gd name="T25" fmla="*/ 20 h 276"/>
                <a:gd name="T26" fmla="*/ 53 w 227"/>
                <a:gd name="T27" fmla="*/ 38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7" h="276">
                  <a:moveTo>
                    <a:pt x="53" y="38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0" y="102"/>
                  </a:lnTo>
                  <a:lnTo>
                    <a:pt x="0" y="105"/>
                  </a:lnTo>
                  <a:lnTo>
                    <a:pt x="0" y="276"/>
                  </a:lnTo>
                  <a:lnTo>
                    <a:pt x="11" y="276"/>
                  </a:lnTo>
                  <a:lnTo>
                    <a:pt x="11" y="269"/>
                  </a:lnTo>
                  <a:lnTo>
                    <a:pt x="114" y="269"/>
                  </a:lnTo>
                  <a:lnTo>
                    <a:pt x="114" y="244"/>
                  </a:lnTo>
                  <a:lnTo>
                    <a:pt x="226" y="199"/>
                  </a:lnTo>
                  <a:lnTo>
                    <a:pt x="227" y="20"/>
                  </a:lnTo>
                  <a:lnTo>
                    <a:pt x="53" y="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2689132" y="1774175"/>
              <a:ext cx="239745" cy="190765"/>
            </a:xfrm>
            <a:custGeom>
              <a:avLst/>
              <a:gdLst>
                <a:gd name="T0" fmla="*/ 475 w 1028"/>
                <a:gd name="T1" fmla="*/ 816 h 816"/>
                <a:gd name="T2" fmla="*/ 0 w 1028"/>
                <a:gd name="T3" fmla="*/ 555 h 816"/>
                <a:gd name="T4" fmla="*/ 5 w 1028"/>
                <a:gd name="T5" fmla="*/ 85 h 816"/>
                <a:gd name="T6" fmla="*/ 232 w 1028"/>
                <a:gd name="T7" fmla="*/ 85 h 816"/>
                <a:gd name="T8" fmla="*/ 374 w 1028"/>
                <a:gd name="T9" fmla="*/ 0 h 816"/>
                <a:gd name="T10" fmla="*/ 711 w 1028"/>
                <a:gd name="T11" fmla="*/ 1 h 816"/>
                <a:gd name="T12" fmla="*/ 847 w 1028"/>
                <a:gd name="T13" fmla="*/ 137 h 816"/>
                <a:gd name="T14" fmla="*/ 781 w 1028"/>
                <a:gd name="T15" fmla="*/ 137 h 816"/>
                <a:gd name="T16" fmla="*/ 711 w 1028"/>
                <a:gd name="T17" fmla="*/ 67 h 816"/>
                <a:gd name="T18" fmla="*/ 392 w 1028"/>
                <a:gd name="T19" fmla="*/ 66 h 816"/>
                <a:gd name="T20" fmla="*/ 251 w 1028"/>
                <a:gd name="T21" fmla="*/ 151 h 816"/>
                <a:gd name="T22" fmla="*/ 71 w 1028"/>
                <a:gd name="T23" fmla="*/ 151 h 816"/>
                <a:gd name="T24" fmla="*/ 67 w 1028"/>
                <a:gd name="T25" fmla="*/ 516 h 816"/>
                <a:gd name="T26" fmla="*/ 490 w 1028"/>
                <a:gd name="T27" fmla="*/ 749 h 816"/>
                <a:gd name="T28" fmla="*/ 942 w 1028"/>
                <a:gd name="T29" fmla="*/ 723 h 816"/>
                <a:gd name="T30" fmla="*/ 731 w 1028"/>
                <a:gd name="T31" fmla="*/ 349 h 816"/>
                <a:gd name="T32" fmla="*/ 789 w 1028"/>
                <a:gd name="T33" fmla="*/ 317 h 816"/>
                <a:gd name="T34" fmla="*/ 1028 w 1028"/>
                <a:gd name="T35" fmla="*/ 740 h 816"/>
                <a:gd name="T36" fmla="*/ 1021 w 1028"/>
                <a:gd name="T37" fmla="*/ 784 h 816"/>
                <a:gd name="T38" fmla="*/ 475 w 1028"/>
                <a:gd name="T39" fmla="*/ 816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28" h="816">
                  <a:moveTo>
                    <a:pt x="475" y="816"/>
                  </a:moveTo>
                  <a:cubicBezTo>
                    <a:pt x="0" y="555"/>
                    <a:pt x="0" y="555"/>
                    <a:pt x="0" y="55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232" y="85"/>
                    <a:pt x="232" y="85"/>
                    <a:pt x="232" y="85"/>
                  </a:cubicBezTo>
                  <a:cubicBezTo>
                    <a:pt x="374" y="0"/>
                    <a:pt x="374" y="0"/>
                    <a:pt x="374" y="0"/>
                  </a:cubicBezTo>
                  <a:cubicBezTo>
                    <a:pt x="711" y="1"/>
                    <a:pt x="711" y="1"/>
                    <a:pt x="711" y="1"/>
                  </a:cubicBezTo>
                  <a:cubicBezTo>
                    <a:pt x="786" y="1"/>
                    <a:pt x="847" y="62"/>
                    <a:pt x="847" y="137"/>
                  </a:cubicBezTo>
                  <a:cubicBezTo>
                    <a:pt x="781" y="137"/>
                    <a:pt x="781" y="137"/>
                    <a:pt x="781" y="137"/>
                  </a:cubicBezTo>
                  <a:cubicBezTo>
                    <a:pt x="781" y="98"/>
                    <a:pt x="749" y="67"/>
                    <a:pt x="711" y="67"/>
                  </a:cubicBezTo>
                  <a:cubicBezTo>
                    <a:pt x="392" y="66"/>
                    <a:pt x="392" y="66"/>
                    <a:pt x="392" y="66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71" y="151"/>
                    <a:pt x="71" y="151"/>
                    <a:pt x="71" y="151"/>
                  </a:cubicBezTo>
                  <a:cubicBezTo>
                    <a:pt x="67" y="516"/>
                    <a:pt x="67" y="516"/>
                    <a:pt x="67" y="516"/>
                  </a:cubicBezTo>
                  <a:cubicBezTo>
                    <a:pt x="490" y="749"/>
                    <a:pt x="490" y="749"/>
                    <a:pt x="490" y="749"/>
                  </a:cubicBezTo>
                  <a:cubicBezTo>
                    <a:pt x="942" y="723"/>
                    <a:pt x="942" y="723"/>
                    <a:pt x="942" y="723"/>
                  </a:cubicBezTo>
                  <a:cubicBezTo>
                    <a:pt x="731" y="349"/>
                    <a:pt x="731" y="349"/>
                    <a:pt x="731" y="349"/>
                  </a:cubicBezTo>
                  <a:cubicBezTo>
                    <a:pt x="789" y="317"/>
                    <a:pt x="789" y="317"/>
                    <a:pt x="789" y="317"/>
                  </a:cubicBezTo>
                  <a:cubicBezTo>
                    <a:pt x="1028" y="740"/>
                    <a:pt x="1028" y="740"/>
                    <a:pt x="1028" y="740"/>
                  </a:cubicBezTo>
                  <a:cubicBezTo>
                    <a:pt x="1021" y="784"/>
                    <a:pt x="1021" y="784"/>
                    <a:pt x="1021" y="784"/>
                  </a:cubicBezTo>
                  <a:lnTo>
                    <a:pt x="475" y="8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2776781" y="1787065"/>
              <a:ext cx="222344" cy="162408"/>
            </a:xfrm>
            <a:custGeom>
              <a:avLst/>
              <a:gdLst>
                <a:gd name="T0" fmla="*/ 631 w 953"/>
                <a:gd name="T1" fmla="*/ 696 h 696"/>
                <a:gd name="T2" fmla="*/ 608 w 953"/>
                <a:gd name="T3" fmla="*/ 633 h 696"/>
                <a:gd name="T4" fmla="*/ 886 w 953"/>
                <a:gd name="T5" fmla="*/ 535 h 696"/>
                <a:gd name="T6" fmla="*/ 875 w 953"/>
                <a:gd name="T7" fmla="*/ 73 h 696"/>
                <a:gd name="T8" fmla="*/ 232 w 953"/>
                <a:gd name="T9" fmla="*/ 136 h 696"/>
                <a:gd name="T10" fmla="*/ 90 w 953"/>
                <a:gd name="T11" fmla="*/ 286 h 696"/>
                <a:gd name="T12" fmla="*/ 104 w 953"/>
                <a:gd name="T13" fmla="*/ 358 h 696"/>
                <a:gd name="T14" fmla="*/ 206 w 953"/>
                <a:gd name="T15" fmla="*/ 339 h 696"/>
                <a:gd name="T16" fmla="*/ 208 w 953"/>
                <a:gd name="T17" fmla="*/ 338 h 696"/>
                <a:gd name="T18" fmla="*/ 303 w 953"/>
                <a:gd name="T19" fmla="*/ 240 h 696"/>
                <a:gd name="T20" fmla="*/ 313 w 953"/>
                <a:gd name="T21" fmla="*/ 229 h 696"/>
                <a:gd name="T22" fmla="*/ 499 w 953"/>
                <a:gd name="T23" fmla="*/ 229 h 696"/>
                <a:gd name="T24" fmla="*/ 499 w 953"/>
                <a:gd name="T25" fmla="*/ 295 h 696"/>
                <a:gd name="T26" fmla="*/ 341 w 953"/>
                <a:gd name="T27" fmla="*/ 295 h 696"/>
                <a:gd name="T28" fmla="*/ 255 w 953"/>
                <a:gd name="T29" fmla="*/ 384 h 696"/>
                <a:gd name="T30" fmla="*/ 62 w 953"/>
                <a:gd name="T31" fmla="*/ 409 h 696"/>
                <a:gd name="T32" fmla="*/ 38 w 953"/>
                <a:gd name="T33" fmla="*/ 244 h 696"/>
                <a:gd name="T34" fmla="*/ 41 w 953"/>
                <a:gd name="T35" fmla="*/ 242 h 696"/>
                <a:gd name="T36" fmla="*/ 201 w 953"/>
                <a:gd name="T37" fmla="*/ 72 h 696"/>
                <a:gd name="T38" fmla="*/ 940 w 953"/>
                <a:gd name="T39" fmla="*/ 0 h 696"/>
                <a:gd name="T40" fmla="*/ 953 w 953"/>
                <a:gd name="T41" fmla="*/ 581 h 696"/>
                <a:gd name="T42" fmla="*/ 631 w 953"/>
                <a:gd name="T43" fmla="*/ 69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3" h="696">
                  <a:moveTo>
                    <a:pt x="631" y="696"/>
                  </a:moveTo>
                  <a:cubicBezTo>
                    <a:pt x="608" y="633"/>
                    <a:pt x="608" y="633"/>
                    <a:pt x="608" y="633"/>
                  </a:cubicBezTo>
                  <a:cubicBezTo>
                    <a:pt x="886" y="535"/>
                    <a:pt x="886" y="535"/>
                    <a:pt x="886" y="535"/>
                  </a:cubicBezTo>
                  <a:cubicBezTo>
                    <a:pt x="875" y="73"/>
                    <a:pt x="875" y="73"/>
                    <a:pt x="875" y="73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90" y="286"/>
                    <a:pt x="90" y="286"/>
                    <a:pt x="90" y="286"/>
                  </a:cubicBezTo>
                  <a:cubicBezTo>
                    <a:pt x="72" y="310"/>
                    <a:pt x="83" y="340"/>
                    <a:pt x="104" y="358"/>
                  </a:cubicBezTo>
                  <a:cubicBezTo>
                    <a:pt x="128" y="377"/>
                    <a:pt x="167" y="383"/>
                    <a:pt x="206" y="339"/>
                  </a:cubicBezTo>
                  <a:cubicBezTo>
                    <a:pt x="208" y="338"/>
                    <a:pt x="208" y="338"/>
                    <a:pt x="208" y="338"/>
                  </a:cubicBezTo>
                  <a:cubicBezTo>
                    <a:pt x="243" y="303"/>
                    <a:pt x="302" y="240"/>
                    <a:pt x="303" y="240"/>
                  </a:cubicBezTo>
                  <a:cubicBezTo>
                    <a:pt x="313" y="229"/>
                    <a:pt x="313" y="229"/>
                    <a:pt x="313" y="229"/>
                  </a:cubicBezTo>
                  <a:cubicBezTo>
                    <a:pt x="499" y="229"/>
                    <a:pt x="499" y="229"/>
                    <a:pt x="499" y="229"/>
                  </a:cubicBezTo>
                  <a:cubicBezTo>
                    <a:pt x="499" y="295"/>
                    <a:pt x="499" y="295"/>
                    <a:pt x="499" y="295"/>
                  </a:cubicBezTo>
                  <a:cubicBezTo>
                    <a:pt x="341" y="295"/>
                    <a:pt x="341" y="295"/>
                    <a:pt x="341" y="295"/>
                  </a:cubicBezTo>
                  <a:cubicBezTo>
                    <a:pt x="323" y="315"/>
                    <a:pt x="282" y="357"/>
                    <a:pt x="255" y="384"/>
                  </a:cubicBezTo>
                  <a:cubicBezTo>
                    <a:pt x="209" y="435"/>
                    <a:pt x="129" y="464"/>
                    <a:pt x="62" y="409"/>
                  </a:cubicBezTo>
                  <a:cubicBezTo>
                    <a:pt x="10" y="365"/>
                    <a:pt x="0" y="295"/>
                    <a:pt x="38" y="244"/>
                  </a:cubicBezTo>
                  <a:cubicBezTo>
                    <a:pt x="41" y="242"/>
                    <a:pt x="41" y="242"/>
                    <a:pt x="41" y="242"/>
                  </a:cubicBezTo>
                  <a:cubicBezTo>
                    <a:pt x="201" y="72"/>
                    <a:pt x="201" y="72"/>
                    <a:pt x="201" y="72"/>
                  </a:cubicBezTo>
                  <a:cubicBezTo>
                    <a:pt x="940" y="0"/>
                    <a:pt x="940" y="0"/>
                    <a:pt x="940" y="0"/>
                  </a:cubicBezTo>
                  <a:cubicBezTo>
                    <a:pt x="953" y="581"/>
                    <a:pt x="953" y="581"/>
                    <a:pt x="953" y="581"/>
                  </a:cubicBezTo>
                  <a:lnTo>
                    <a:pt x="631" y="69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3" name="Group 222"/>
          <p:cNvGrpSpPr/>
          <p:nvPr/>
        </p:nvGrpSpPr>
        <p:grpSpPr>
          <a:xfrm>
            <a:off x="2689132" y="2369231"/>
            <a:ext cx="309993" cy="190765"/>
            <a:chOff x="2689132" y="1774175"/>
            <a:chExt cx="309993" cy="190765"/>
          </a:xfrm>
        </p:grpSpPr>
        <p:sp>
          <p:nvSpPr>
            <p:cNvPr id="224" name="Freeform 12"/>
            <p:cNvSpPr>
              <a:spLocks/>
            </p:cNvSpPr>
            <p:nvPr/>
          </p:nvSpPr>
          <p:spPr bwMode="auto">
            <a:xfrm>
              <a:off x="2697510" y="1782553"/>
              <a:ext cx="293237" cy="174653"/>
            </a:xfrm>
            <a:custGeom>
              <a:avLst/>
              <a:gdLst>
                <a:gd name="T0" fmla="*/ 0 w 455"/>
                <a:gd name="T1" fmla="*/ 29 h 271"/>
                <a:gd name="T2" fmla="*/ 0 w 455"/>
                <a:gd name="T3" fmla="*/ 186 h 271"/>
                <a:gd name="T4" fmla="*/ 165 w 455"/>
                <a:gd name="T5" fmla="*/ 271 h 271"/>
                <a:gd name="T6" fmla="*/ 342 w 455"/>
                <a:gd name="T7" fmla="*/ 259 h 271"/>
                <a:gd name="T8" fmla="*/ 342 w 455"/>
                <a:gd name="T9" fmla="*/ 247 h 271"/>
                <a:gd name="T10" fmla="*/ 455 w 455"/>
                <a:gd name="T11" fmla="*/ 210 h 271"/>
                <a:gd name="T12" fmla="*/ 455 w 455"/>
                <a:gd name="T13" fmla="*/ 23 h 271"/>
                <a:gd name="T14" fmla="*/ 281 w 455"/>
                <a:gd name="T15" fmla="*/ 41 h 271"/>
                <a:gd name="T16" fmla="*/ 272 w 455"/>
                <a:gd name="T17" fmla="*/ 14 h 271"/>
                <a:gd name="T18" fmla="*/ 250 w 455"/>
                <a:gd name="T19" fmla="*/ 0 h 271"/>
                <a:gd name="T20" fmla="*/ 128 w 455"/>
                <a:gd name="T21" fmla="*/ 0 h 271"/>
                <a:gd name="T22" fmla="*/ 77 w 455"/>
                <a:gd name="T23" fmla="*/ 27 h 271"/>
                <a:gd name="T24" fmla="*/ 0 w 455"/>
                <a:gd name="T25" fmla="*/ 2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271">
                  <a:moveTo>
                    <a:pt x="0" y="29"/>
                  </a:moveTo>
                  <a:lnTo>
                    <a:pt x="0" y="186"/>
                  </a:lnTo>
                  <a:lnTo>
                    <a:pt x="165" y="271"/>
                  </a:lnTo>
                  <a:lnTo>
                    <a:pt x="342" y="259"/>
                  </a:lnTo>
                  <a:lnTo>
                    <a:pt x="342" y="247"/>
                  </a:lnTo>
                  <a:lnTo>
                    <a:pt x="455" y="210"/>
                  </a:lnTo>
                  <a:lnTo>
                    <a:pt x="455" y="23"/>
                  </a:lnTo>
                  <a:lnTo>
                    <a:pt x="281" y="41"/>
                  </a:lnTo>
                  <a:lnTo>
                    <a:pt x="272" y="14"/>
                  </a:lnTo>
                  <a:lnTo>
                    <a:pt x="250" y="0"/>
                  </a:lnTo>
                  <a:lnTo>
                    <a:pt x="128" y="0"/>
                  </a:lnTo>
                  <a:lnTo>
                    <a:pt x="77" y="2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3"/>
            <p:cNvSpPr>
              <a:spLocks/>
            </p:cNvSpPr>
            <p:nvPr/>
          </p:nvSpPr>
          <p:spPr bwMode="auto">
            <a:xfrm>
              <a:off x="2844451" y="1784487"/>
              <a:ext cx="146296" cy="177875"/>
            </a:xfrm>
            <a:custGeom>
              <a:avLst/>
              <a:gdLst>
                <a:gd name="T0" fmla="*/ 53 w 227"/>
                <a:gd name="T1" fmla="*/ 38 h 276"/>
                <a:gd name="T2" fmla="*/ 53 w 227"/>
                <a:gd name="T3" fmla="*/ 0 h 276"/>
                <a:gd name="T4" fmla="*/ 0 w 227"/>
                <a:gd name="T5" fmla="*/ 0 h 276"/>
                <a:gd name="T6" fmla="*/ 0 w 227"/>
                <a:gd name="T7" fmla="*/ 43 h 276"/>
                <a:gd name="T8" fmla="*/ 0 w 227"/>
                <a:gd name="T9" fmla="*/ 102 h 276"/>
                <a:gd name="T10" fmla="*/ 0 w 227"/>
                <a:gd name="T11" fmla="*/ 105 h 276"/>
                <a:gd name="T12" fmla="*/ 0 w 227"/>
                <a:gd name="T13" fmla="*/ 276 h 276"/>
                <a:gd name="T14" fmla="*/ 11 w 227"/>
                <a:gd name="T15" fmla="*/ 276 h 276"/>
                <a:gd name="T16" fmla="*/ 11 w 227"/>
                <a:gd name="T17" fmla="*/ 269 h 276"/>
                <a:gd name="T18" fmla="*/ 114 w 227"/>
                <a:gd name="T19" fmla="*/ 269 h 276"/>
                <a:gd name="T20" fmla="*/ 114 w 227"/>
                <a:gd name="T21" fmla="*/ 244 h 276"/>
                <a:gd name="T22" fmla="*/ 226 w 227"/>
                <a:gd name="T23" fmla="*/ 199 h 276"/>
                <a:gd name="T24" fmla="*/ 227 w 227"/>
                <a:gd name="T25" fmla="*/ 20 h 276"/>
                <a:gd name="T26" fmla="*/ 53 w 227"/>
                <a:gd name="T27" fmla="*/ 38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7" h="276">
                  <a:moveTo>
                    <a:pt x="53" y="38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0" y="102"/>
                  </a:lnTo>
                  <a:lnTo>
                    <a:pt x="0" y="105"/>
                  </a:lnTo>
                  <a:lnTo>
                    <a:pt x="0" y="276"/>
                  </a:lnTo>
                  <a:lnTo>
                    <a:pt x="11" y="276"/>
                  </a:lnTo>
                  <a:lnTo>
                    <a:pt x="11" y="269"/>
                  </a:lnTo>
                  <a:lnTo>
                    <a:pt x="114" y="269"/>
                  </a:lnTo>
                  <a:lnTo>
                    <a:pt x="114" y="244"/>
                  </a:lnTo>
                  <a:lnTo>
                    <a:pt x="226" y="199"/>
                  </a:lnTo>
                  <a:lnTo>
                    <a:pt x="227" y="20"/>
                  </a:lnTo>
                  <a:lnTo>
                    <a:pt x="53" y="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4"/>
            <p:cNvSpPr>
              <a:spLocks/>
            </p:cNvSpPr>
            <p:nvPr/>
          </p:nvSpPr>
          <p:spPr bwMode="auto">
            <a:xfrm>
              <a:off x="2689132" y="1774175"/>
              <a:ext cx="239745" cy="190765"/>
            </a:xfrm>
            <a:custGeom>
              <a:avLst/>
              <a:gdLst>
                <a:gd name="T0" fmla="*/ 475 w 1028"/>
                <a:gd name="T1" fmla="*/ 816 h 816"/>
                <a:gd name="T2" fmla="*/ 0 w 1028"/>
                <a:gd name="T3" fmla="*/ 555 h 816"/>
                <a:gd name="T4" fmla="*/ 5 w 1028"/>
                <a:gd name="T5" fmla="*/ 85 h 816"/>
                <a:gd name="T6" fmla="*/ 232 w 1028"/>
                <a:gd name="T7" fmla="*/ 85 h 816"/>
                <a:gd name="T8" fmla="*/ 374 w 1028"/>
                <a:gd name="T9" fmla="*/ 0 h 816"/>
                <a:gd name="T10" fmla="*/ 711 w 1028"/>
                <a:gd name="T11" fmla="*/ 1 h 816"/>
                <a:gd name="T12" fmla="*/ 847 w 1028"/>
                <a:gd name="T13" fmla="*/ 137 h 816"/>
                <a:gd name="T14" fmla="*/ 781 w 1028"/>
                <a:gd name="T15" fmla="*/ 137 h 816"/>
                <a:gd name="T16" fmla="*/ 711 w 1028"/>
                <a:gd name="T17" fmla="*/ 67 h 816"/>
                <a:gd name="T18" fmla="*/ 392 w 1028"/>
                <a:gd name="T19" fmla="*/ 66 h 816"/>
                <a:gd name="T20" fmla="*/ 251 w 1028"/>
                <a:gd name="T21" fmla="*/ 151 h 816"/>
                <a:gd name="T22" fmla="*/ 71 w 1028"/>
                <a:gd name="T23" fmla="*/ 151 h 816"/>
                <a:gd name="T24" fmla="*/ 67 w 1028"/>
                <a:gd name="T25" fmla="*/ 516 h 816"/>
                <a:gd name="T26" fmla="*/ 490 w 1028"/>
                <a:gd name="T27" fmla="*/ 749 h 816"/>
                <a:gd name="T28" fmla="*/ 942 w 1028"/>
                <a:gd name="T29" fmla="*/ 723 h 816"/>
                <a:gd name="T30" fmla="*/ 731 w 1028"/>
                <a:gd name="T31" fmla="*/ 349 h 816"/>
                <a:gd name="T32" fmla="*/ 789 w 1028"/>
                <a:gd name="T33" fmla="*/ 317 h 816"/>
                <a:gd name="T34" fmla="*/ 1028 w 1028"/>
                <a:gd name="T35" fmla="*/ 740 h 816"/>
                <a:gd name="T36" fmla="*/ 1021 w 1028"/>
                <a:gd name="T37" fmla="*/ 784 h 816"/>
                <a:gd name="T38" fmla="*/ 475 w 1028"/>
                <a:gd name="T39" fmla="*/ 816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28" h="816">
                  <a:moveTo>
                    <a:pt x="475" y="816"/>
                  </a:moveTo>
                  <a:cubicBezTo>
                    <a:pt x="0" y="555"/>
                    <a:pt x="0" y="555"/>
                    <a:pt x="0" y="55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232" y="85"/>
                    <a:pt x="232" y="85"/>
                    <a:pt x="232" y="85"/>
                  </a:cubicBezTo>
                  <a:cubicBezTo>
                    <a:pt x="374" y="0"/>
                    <a:pt x="374" y="0"/>
                    <a:pt x="374" y="0"/>
                  </a:cubicBezTo>
                  <a:cubicBezTo>
                    <a:pt x="711" y="1"/>
                    <a:pt x="711" y="1"/>
                    <a:pt x="711" y="1"/>
                  </a:cubicBezTo>
                  <a:cubicBezTo>
                    <a:pt x="786" y="1"/>
                    <a:pt x="847" y="62"/>
                    <a:pt x="847" y="137"/>
                  </a:cubicBezTo>
                  <a:cubicBezTo>
                    <a:pt x="781" y="137"/>
                    <a:pt x="781" y="137"/>
                    <a:pt x="781" y="137"/>
                  </a:cubicBezTo>
                  <a:cubicBezTo>
                    <a:pt x="781" y="98"/>
                    <a:pt x="749" y="67"/>
                    <a:pt x="711" y="67"/>
                  </a:cubicBezTo>
                  <a:cubicBezTo>
                    <a:pt x="392" y="66"/>
                    <a:pt x="392" y="66"/>
                    <a:pt x="392" y="66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71" y="151"/>
                    <a:pt x="71" y="151"/>
                    <a:pt x="71" y="151"/>
                  </a:cubicBezTo>
                  <a:cubicBezTo>
                    <a:pt x="67" y="516"/>
                    <a:pt x="67" y="516"/>
                    <a:pt x="67" y="516"/>
                  </a:cubicBezTo>
                  <a:cubicBezTo>
                    <a:pt x="490" y="749"/>
                    <a:pt x="490" y="749"/>
                    <a:pt x="490" y="749"/>
                  </a:cubicBezTo>
                  <a:cubicBezTo>
                    <a:pt x="942" y="723"/>
                    <a:pt x="942" y="723"/>
                    <a:pt x="942" y="723"/>
                  </a:cubicBezTo>
                  <a:cubicBezTo>
                    <a:pt x="731" y="349"/>
                    <a:pt x="731" y="349"/>
                    <a:pt x="731" y="349"/>
                  </a:cubicBezTo>
                  <a:cubicBezTo>
                    <a:pt x="789" y="317"/>
                    <a:pt x="789" y="317"/>
                    <a:pt x="789" y="317"/>
                  </a:cubicBezTo>
                  <a:cubicBezTo>
                    <a:pt x="1028" y="740"/>
                    <a:pt x="1028" y="740"/>
                    <a:pt x="1028" y="740"/>
                  </a:cubicBezTo>
                  <a:cubicBezTo>
                    <a:pt x="1021" y="784"/>
                    <a:pt x="1021" y="784"/>
                    <a:pt x="1021" y="784"/>
                  </a:cubicBezTo>
                  <a:lnTo>
                    <a:pt x="475" y="81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15"/>
            <p:cNvSpPr>
              <a:spLocks/>
            </p:cNvSpPr>
            <p:nvPr/>
          </p:nvSpPr>
          <p:spPr bwMode="auto">
            <a:xfrm>
              <a:off x="2776781" y="1787065"/>
              <a:ext cx="222344" cy="162408"/>
            </a:xfrm>
            <a:custGeom>
              <a:avLst/>
              <a:gdLst>
                <a:gd name="T0" fmla="*/ 631 w 953"/>
                <a:gd name="T1" fmla="*/ 696 h 696"/>
                <a:gd name="T2" fmla="*/ 608 w 953"/>
                <a:gd name="T3" fmla="*/ 633 h 696"/>
                <a:gd name="T4" fmla="*/ 886 w 953"/>
                <a:gd name="T5" fmla="*/ 535 h 696"/>
                <a:gd name="T6" fmla="*/ 875 w 953"/>
                <a:gd name="T7" fmla="*/ 73 h 696"/>
                <a:gd name="T8" fmla="*/ 232 w 953"/>
                <a:gd name="T9" fmla="*/ 136 h 696"/>
                <a:gd name="T10" fmla="*/ 90 w 953"/>
                <a:gd name="T11" fmla="*/ 286 h 696"/>
                <a:gd name="T12" fmla="*/ 104 w 953"/>
                <a:gd name="T13" fmla="*/ 358 h 696"/>
                <a:gd name="T14" fmla="*/ 206 w 953"/>
                <a:gd name="T15" fmla="*/ 339 h 696"/>
                <a:gd name="T16" fmla="*/ 208 w 953"/>
                <a:gd name="T17" fmla="*/ 338 h 696"/>
                <a:gd name="T18" fmla="*/ 303 w 953"/>
                <a:gd name="T19" fmla="*/ 240 h 696"/>
                <a:gd name="T20" fmla="*/ 313 w 953"/>
                <a:gd name="T21" fmla="*/ 229 h 696"/>
                <a:gd name="T22" fmla="*/ 499 w 953"/>
                <a:gd name="T23" fmla="*/ 229 h 696"/>
                <a:gd name="T24" fmla="*/ 499 w 953"/>
                <a:gd name="T25" fmla="*/ 295 h 696"/>
                <a:gd name="T26" fmla="*/ 341 w 953"/>
                <a:gd name="T27" fmla="*/ 295 h 696"/>
                <a:gd name="T28" fmla="*/ 255 w 953"/>
                <a:gd name="T29" fmla="*/ 384 h 696"/>
                <a:gd name="T30" fmla="*/ 62 w 953"/>
                <a:gd name="T31" fmla="*/ 409 h 696"/>
                <a:gd name="T32" fmla="*/ 38 w 953"/>
                <a:gd name="T33" fmla="*/ 244 h 696"/>
                <a:gd name="T34" fmla="*/ 41 w 953"/>
                <a:gd name="T35" fmla="*/ 242 h 696"/>
                <a:gd name="T36" fmla="*/ 201 w 953"/>
                <a:gd name="T37" fmla="*/ 72 h 696"/>
                <a:gd name="T38" fmla="*/ 940 w 953"/>
                <a:gd name="T39" fmla="*/ 0 h 696"/>
                <a:gd name="T40" fmla="*/ 953 w 953"/>
                <a:gd name="T41" fmla="*/ 581 h 696"/>
                <a:gd name="T42" fmla="*/ 631 w 953"/>
                <a:gd name="T43" fmla="*/ 69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3" h="696">
                  <a:moveTo>
                    <a:pt x="631" y="696"/>
                  </a:moveTo>
                  <a:cubicBezTo>
                    <a:pt x="608" y="633"/>
                    <a:pt x="608" y="633"/>
                    <a:pt x="608" y="633"/>
                  </a:cubicBezTo>
                  <a:cubicBezTo>
                    <a:pt x="886" y="535"/>
                    <a:pt x="886" y="535"/>
                    <a:pt x="886" y="535"/>
                  </a:cubicBezTo>
                  <a:cubicBezTo>
                    <a:pt x="875" y="73"/>
                    <a:pt x="875" y="73"/>
                    <a:pt x="875" y="73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90" y="286"/>
                    <a:pt x="90" y="286"/>
                    <a:pt x="90" y="286"/>
                  </a:cubicBezTo>
                  <a:cubicBezTo>
                    <a:pt x="72" y="310"/>
                    <a:pt x="83" y="340"/>
                    <a:pt x="104" y="358"/>
                  </a:cubicBezTo>
                  <a:cubicBezTo>
                    <a:pt x="128" y="377"/>
                    <a:pt x="167" y="383"/>
                    <a:pt x="206" y="339"/>
                  </a:cubicBezTo>
                  <a:cubicBezTo>
                    <a:pt x="208" y="338"/>
                    <a:pt x="208" y="338"/>
                    <a:pt x="208" y="338"/>
                  </a:cubicBezTo>
                  <a:cubicBezTo>
                    <a:pt x="243" y="303"/>
                    <a:pt x="302" y="240"/>
                    <a:pt x="303" y="240"/>
                  </a:cubicBezTo>
                  <a:cubicBezTo>
                    <a:pt x="313" y="229"/>
                    <a:pt x="313" y="229"/>
                    <a:pt x="313" y="229"/>
                  </a:cubicBezTo>
                  <a:cubicBezTo>
                    <a:pt x="499" y="229"/>
                    <a:pt x="499" y="229"/>
                    <a:pt x="499" y="229"/>
                  </a:cubicBezTo>
                  <a:cubicBezTo>
                    <a:pt x="499" y="295"/>
                    <a:pt x="499" y="295"/>
                    <a:pt x="499" y="295"/>
                  </a:cubicBezTo>
                  <a:cubicBezTo>
                    <a:pt x="341" y="295"/>
                    <a:pt x="341" y="295"/>
                    <a:pt x="341" y="295"/>
                  </a:cubicBezTo>
                  <a:cubicBezTo>
                    <a:pt x="323" y="315"/>
                    <a:pt x="282" y="357"/>
                    <a:pt x="255" y="384"/>
                  </a:cubicBezTo>
                  <a:cubicBezTo>
                    <a:pt x="209" y="435"/>
                    <a:pt x="129" y="464"/>
                    <a:pt x="62" y="409"/>
                  </a:cubicBezTo>
                  <a:cubicBezTo>
                    <a:pt x="10" y="365"/>
                    <a:pt x="0" y="295"/>
                    <a:pt x="38" y="244"/>
                  </a:cubicBezTo>
                  <a:cubicBezTo>
                    <a:pt x="41" y="242"/>
                    <a:pt x="41" y="242"/>
                    <a:pt x="41" y="242"/>
                  </a:cubicBezTo>
                  <a:cubicBezTo>
                    <a:pt x="201" y="72"/>
                    <a:pt x="201" y="72"/>
                    <a:pt x="201" y="72"/>
                  </a:cubicBezTo>
                  <a:cubicBezTo>
                    <a:pt x="940" y="0"/>
                    <a:pt x="940" y="0"/>
                    <a:pt x="940" y="0"/>
                  </a:cubicBezTo>
                  <a:cubicBezTo>
                    <a:pt x="953" y="581"/>
                    <a:pt x="953" y="581"/>
                    <a:pt x="953" y="581"/>
                  </a:cubicBezTo>
                  <a:lnTo>
                    <a:pt x="631" y="69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8" name="Group 227"/>
          <p:cNvGrpSpPr/>
          <p:nvPr/>
        </p:nvGrpSpPr>
        <p:grpSpPr>
          <a:xfrm>
            <a:off x="2689132" y="2995211"/>
            <a:ext cx="309993" cy="190765"/>
            <a:chOff x="2689132" y="1774175"/>
            <a:chExt cx="309993" cy="190765"/>
          </a:xfrm>
        </p:grpSpPr>
        <p:sp>
          <p:nvSpPr>
            <p:cNvPr id="229" name="Freeform 12"/>
            <p:cNvSpPr>
              <a:spLocks/>
            </p:cNvSpPr>
            <p:nvPr/>
          </p:nvSpPr>
          <p:spPr bwMode="auto">
            <a:xfrm>
              <a:off x="2697510" y="1782553"/>
              <a:ext cx="293237" cy="174653"/>
            </a:xfrm>
            <a:custGeom>
              <a:avLst/>
              <a:gdLst>
                <a:gd name="T0" fmla="*/ 0 w 455"/>
                <a:gd name="T1" fmla="*/ 29 h 271"/>
                <a:gd name="T2" fmla="*/ 0 w 455"/>
                <a:gd name="T3" fmla="*/ 186 h 271"/>
                <a:gd name="T4" fmla="*/ 165 w 455"/>
                <a:gd name="T5" fmla="*/ 271 h 271"/>
                <a:gd name="T6" fmla="*/ 342 w 455"/>
                <a:gd name="T7" fmla="*/ 259 h 271"/>
                <a:gd name="T8" fmla="*/ 342 w 455"/>
                <a:gd name="T9" fmla="*/ 247 h 271"/>
                <a:gd name="T10" fmla="*/ 455 w 455"/>
                <a:gd name="T11" fmla="*/ 210 h 271"/>
                <a:gd name="T12" fmla="*/ 455 w 455"/>
                <a:gd name="T13" fmla="*/ 23 h 271"/>
                <a:gd name="T14" fmla="*/ 281 w 455"/>
                <a:gd name="T15" fmla="*/ 41 h 271"/>
                <a:gd name="T16" fmla="*/ 272 w 455"/>
                <a:gd name="T17" fmla="*/ 14 h 271"/>
                <a:gd name="T18" fmla="*/ 250 w 455"/>
                <a:gd name="T19" fmla="*/ 0 h 271"/>
                <a:gd name="T20" fmla="*/ 128 w 455"/>
                <a:gd name="T21" fmla="*/ 0 h 271"/>
                <a:gd name="T22" fmla="*/ 77 w 455"/>
                <a:gd name="T23" fmla="*/ 27 h 271"/>
                <a:gd name="T24" fmla="*/ 0 w 455"/>
                <a:gd name="T25" fmla="*/ 2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271">
                  <a:moveTo>
                    <a:pt x="0" y="29"/>
                  </a:moveTo>
                  <a:lnTo>
                    <a:pt x="0" y="186"/>
                  </a:lnTo>
                  <a:lnTo>
                    <a:pt x="165" y="271"/>
                  </a:lnTo>
                  <a:lnTo>
                    <a:pt x="342" y="259"/>
                  </a:lnTo>
                  <a:lnTo>
                    <a:pt x="342" y="247"/>
                  </a:lnTo>
                  <a:lnTo>
                    <a:pt x="455" y="210"/>
                  </a:lnTo>
                  <a:lnTo>
                    <a:pt x="455" y="23"/>
                  </a:lnTo>
                  <a:lnTo>
                    <a:pt x="281" y="41"/>
                  </a:lnTo>
                  <a:lnTo>
                    <a:pt x="272" y="14"/>
                  </a:lnTo>
                  <a:lnTo>
                    <a:pt x="250" y="0"/>
                  </a:lnTo>
                  <a:lnTo>
                    <a:pt x="128" y="0"/>
                  </a:lnTo>
                  <a:lnTo>
                    <a:pt x="77" y="2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13"/>
            <p:cNvSpPr>
              <a:spLocks/>
            </p:cNvSpPr>
            <p:nvPr/>
          </p:nvSpPr>
          <p:spPr bwMode="auto">
            <a:xfrm>
              <a:off x="2844451" y="1784487"/>
              <a:ext cx="146296" cy="177875"/>
            </a:xfrm>
            <a:custGeom>
              <a:avLst/>
              <a:gdLst>
                <a:gd name="T0" fmla="*/ 53 w 227"/>
                <a:gd name="T1" fmla="*/ 38 h 276"/>
                <a:gd name="T2" fmla="*/ 53 w 227"/>
                <a:gd name="T3" fmla="*/ 0 h 276"/>
                <a:gd name="T4" fmla="*/ 0 w 227"/>
                <a:gd name="T5" fmla="*/ 0 h 276"/>
                <a:gd name="T6" fmla="*/ 0 w 227"/>
                <a:gd name="T7" fmla="*/ 43 h 276"/>
                <a:gd name="T8" fmla="*/ 0 w 227"/>
                <a:gd name="T9" fmla="*/ 102 h 276"/>
                <a:gd name="T10" fmla="*/ 0 w 227"/>
                <a:gd name="T11" fmla="*/ 105 h 276"/>
                <a:gd name="T12" fmla="*/ 0 w 227"/>
                <a:gd name="T13" fmla="*/ 276 h 276"/>
                <a:gd name="T14" fmla="*/ 11 w 227"/>
                <a:gd name="T15" fmla="*/ 276 h 276"/>
                <a:gd name="T16" fmla="*/ 11 w 227"/>
                <a:gd name="T17" fmla="*/ 269 h 276"/>
                <a:gd name="T18" fmla="*/ 114 w 227"/>
                <a:gd name="T19" fmla="*/ 269 h 276"/>
                <a:gd name="T20" fmla="*/ 114 w 227"/>
                <a:gd name="T21" fmla="*/ 244 h 276"/>
                <a:gd name="T22" fmla="*/ 226 w 227"/>
                <a:gd name="T23" fmla="*/ 199 h 276"/>
                <a:gd name="T24" fmla="*/ 227 w 227"/>
                <a:gd name="T25" fmla="*/ 20 h 276"/>
                <a:gd name="T26" fmla="*/ 53 w 227"/>
                <a:gd name="T27" fmla="*/ 38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7" h="276">
                  <a:moveTo>
                    <a:pt x="53" y="38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0" y="102"/>
                  </a:lnTo>
                  <a:lnTo>
                    <a:pt x="0" y="105"/>
                  </a:lnTo>
                  <a:lnTo>
                    <a:pt x="0" y="276"/>
                  </a:lnTo>
                  <a:lnTo>
                    <a:pt x="11" y="276"/>
                  </a:lnTo>
                  <a:lnTo>
                    <a:pt x="11" y="269"/>
                  </a:lnTo>
                  <a:lnTo>
                    <a:pt x="114" y="269"/>
                  </a:lnTo>
                  <a:lnTo>
                    <a:pt x="114" y="244"/>
                  </a:lnTo>
                  <a:lnTo>
                    <a:pt x="226" y="199"/>
                  </a:lnTo>
                  <a:lnTo>
                    <a:pt x="227" y="20"/>
                  </a:lnTo>
                  <a:lnTo>
                    <a:pt x="53" y="38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4"/>
            <p:cNvSpPr>
              <a:spLocks/>
            </p:cNvSpPr>
            <p:nvPr/>
          </p:nvSpPr>
          <p:spPr bwMode="auto">
            <a:xfrm>
              <a:off x="2689132" y="1774175"/>
              <a:ext cx="239745" cy="190765"/>
            </a:xfrm>
            <a:custGeom>
              <a:avLst/>
              <a:gdLst>
                <a:gd name="T0" fmla="*/ 475 w 1028"/>
                <a:gd name="T1" fmla="*/ 816 h 816"/>
                <a:gd name="T2" fmla="*/ 0 w 1028"/>
                <a:gd name="T3" fmla="*/ 555 h 816"/>
                <a:gd name="T4" fmla="*/ 5 w 1028"/>
                <a:gd name="T5" fmla="*/ 85 h 816"/>
                <a:gd name="T6" fmla="*/ 232 w 1028"/>
                <a:gd name="T7" fmla="*/ 85 h 816"/>
                <a:gd name="T8" fmla="*/ 374 w 1028"/>
                <a:gd name="T9" fmla="*/ 0 h 816"/>
                <a:gd name="T10" fmla="*/ 711 w 1028"/>
                <a:gd name="T11" fmla="*/ 1 h 816"/>
                <a:gd name="T12" fmla="*/ 847 w 1028"/>
                <a:gd name="T13" fmla="*/ 137 h 816"/>
                <a:gd name="T14" fmla="*/ 781 w 1028"/>
                <a:gd name="T15" fmla="*/ 137 h 816"/>
                <a:gd name="T16" fmla="*/ 711 w 1028"/>
                <a:gd name="T17" fmla="*/ 67 h 816"/>
                <a:gd name="T18" fmla="*/ 392 w 1028"/>
                <a:gd name="T19" fmla="*/ 66 h 816"/>
                <a:gd name="T20" fmla="*/ 251 w 1028"/>
                <a:gd name="T21" fmla="*/ 151 h 816"/>
                <a:gd name="T22" fmla="*/ 71 w 1028"/>
                <a:gd name="T23" fmla="*/ 151 h 816"/>
                <a:gd name="T24" fmla="*/ 67 w 1028"/>
                <a:gd name="T25" fmla="*/ 516 h 816"/>
                <a:gd name="T26" fmla="*/ 490 w 1028"/>
                <a:gd name="T27" fmla="*/ 749 h 816"/>
                <a:gd name="T28" fmla="*/ 942 w 1028"/>
                <a:gd name="T29" fmla="*/ 723 h 816"/>
                <a:gd name="T30" fmla="*/ 731 w 1028"/>
                <a:gd name="T31" fmla="*/ 349 h 816"/>
                <a:gd name="T32" fmla="*/ 789 w 1028"/>
                <a:gd name="T33" fmla="*/ 317 h 816"/>
                <a:gd name="T34" fmla="*/ 1028 w 1028"/>
                <a:gd name="T35" fmla="*/ 740 h 816"/>
                <a:gd name="T36" fmla="*/ 1021 w 1028"/>
                <a:gd name="T37" fmla="*/ 784 h 816"/>
                <a:gd name="T38" fmla="*/ 475 w 1028"/>
                <a:gd name="T39" fmla="*/ 816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28" h="816">
                  <a:moveTo>
                    <a:pt x="475" y="816"/>
                  </a:moveTo>
                  <a:cubicBezTo>
                    <a:pt x="0" y="555"/>
                    <a:pt x="0" y="555"/>
                    <a:pt x="0" y="55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232" y="85"/>
                    <a:pt x="232" y="85"/>
                    <a:pt x="232" y="85"/>
                  </a:cubicBezTo>
                  <a:cubicBezTo>
                    <a:pt x="374" y="0"/>
                    <a:pt x="374" y="0"/>
                    <a:pt x="374" y="0"/>
                  </a:cubicBezTo>
                  <a:cubicBezTo>
                    <a:pt x="711" y="1"/>
                    <a:pt x="711" y="1"/>
                    <a:pt x="711" y="1"/>
                  </a:cubicBezTo>
                  <a:cubicBezTo>
                    <a:pt x="786" y="1"/>
                    <a:pt x="847" y="62"/>
                    <a:pt x="847" y="137"/>
                  </a:cubicBezTo>
                  <a:cubicBezTo>
                    <a:pt x="781" y="137"/>
                    <a:pt x="781" y="137"/>
                    <a:pt x="781" y="137"/>
                  </a:cubicBezTo>
                  <a:cubicBezTo>
                    <a:pt x="781" y="98"/>
                    <a:pt x="749" y="67"/>
                    <a:pt x="711" y="67"/>
                  </a:cubicBezTo>
                  <a:cubicBezTo>
                    <a:pt x="392" y="66"/>
                    <a:pt x="392" y="66"/>
                    <a:pt x="392" y="66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71" y="151"/>
                    <a:pt x="71" y="151"/>
                    <a:pt x="71" y="151"/>
                  </a:cubicBezTo>
                  <a:cubicBezTo>
                    <a:pt x="67" y="516"/>
                    <a:pt x="67" y="516"/>
                    <a:pt x="67" y="516"/>
                  </a:cubicBezTo>
                  <a:cubicBezTo>
                    <a:pt x="490" y="749"/>
                    <a:pt x="490" y="749"/>
                    <a:pt x="490" y="749"/>
                  </a:cubicBezTo>
                  <a:cubicBezTo>
                    <a:pt x="942" y="723"/>
                    <a:pt x="942" y="723"/>
                    <a:pt x="942" y="723"/>
                  </a:cubicBezTo>
                  <a:cubicBezTo>
                    <a:pt x="731" y="349"/>
                    <a:pt x="731" y="349"/>
                    <a:pt x="731" y="349"/>
                  </a:cubicBezTo>
                  <a:cubicBezTo>
                    <a:pt x="789" y="317"/>
                    <a:pt x="789" y="317"/>
                    <a:pt x="789" y="317"/>
                  </a:cubicBezTo>
                  <a:cubicBezTo>
                    <a:pt x="1028" y="740"/>
                    <a:pt x="1028" y="740"/>
                    <a:pt x="1028" y="740"/>
                  </a:cubicBezTo>
                  <a:cubicBezTo>
                    <a:pt x="1021" y="784"/>
                    <a:pt x="1021" y="784"/>
                    <a:pt x="1021" y="784"/>
                  </a:cubicBezTo>
                  <a:lnTo>
                    <a:pt x="475" y="8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5"/>
            <p:cNvSpPr>
              <a:spLocks/>
            </p:cNvSpPr>
            <p:nvPr/>
          </p:nvSpPr>
          <p:spPr bwMode="auto">
            <a:xfrm>
              <a:off x="2776781" y="1787065"/>
              <a:ext cx="222344" cy="162408"/>
            </a:xfrm>
            <a:custGeom>
              <a:avLst/>
              <a:gdLst>
                <a:gd name="T0" fmla="*/ 631 w 953"/>
                <a:gd name="T1" fmla="*/ 696 h 696"/>
                <a:gd name="T2" fmla="*/ 608 w 953"/>
                <a:gd name="T3" fmla="*/ 633 h 696"/>
                <a:gd name="T4" fmla="*/ 886 w 953"/>
                <a:gd name="T5" fmla="*/ 535 h 696"/>
                <a:gd name="T6" fmla="*/ 875 w 953"/>
                <a:gd name="T7" fmla="*/ 73 h 696"/>
                <a:gd name="T8" fmla="*/ 232 w 953"/>
                <a:gd name="T9" fmla="*/ 136 h 696"/>
                <a:gd name="T10" fmla="*/ 90 w 953"/>
                <a:gd name="T11" fmla="*/ 286 h 696"/>
                <a:gd name="T12" fmla="*/ 104 w 953"/>
                <a:gd name="T13" fmla="*/ 358 h 696"/>
                <a:gd name="T14" fmla="*/ 206 w 953"/>
                <a:gd name="T15" fmla="*/ 339 h 696"/>
                <a:gd name="T16" fmla="*/ 208 w 953"/>
                <a:gd name="T17" fmla="*/ 338 h 696"/>
                <a:gd name="T18" fmla="*/ 303 w 953"/>
                <a:gd name="T19" fmla="*/ 240 h 696"/>
                <a:gd name="T20" fmla="*/ 313 w 953"/>
                <a:gd name="T21" fmla="*/ 229 h 696"/>
                <a:gd name="T22" fmla="*/ 499 w 953"/>
                <a:gd name="T23" fmla="*/ 229 h 696"/>
                <a:gd name="T24" fmla="*/ 499 w 953"/>
                <a:gd name="T25" fmla="*/ 295 h 696"/>
                <a:gd name="T26" fmla="*/ 341 w 953"/>
                <a:gd name="T27" fmla="*/ 295 h 696"/>
                <a:gd name="T28" fmla="*/ 255 w 953"/>
                <a:gd name="T29" fmla="*/ 384 h 696"/>
                <a:gd name="T30" fmla="*/ 62 w 953"/>
                <a:gd name="T31" fmla="*/ 409 h 696"/>
                <a:gd name="T32" fmla="*/ 38 w 953"/>
                <a:gd name="T33" fmla="*/ 244 h 696"/>
                <a:gd name="T34" fmla="*/ 41 w 953"/>
                <a:gd name="T35" fmla="*/ 242 h 696"/>
                <a:gd name="T36" fmla="*/ 201 w 953"/>
                <a:gd name="T37" fmla="*/ 72 h 696"/>
                <a:gd name="T38" fmla="*/ 940 w 953"/>
                <a:gd name="T39" fmla="*/ 0 h 696"/>
                <a:gd name="T40" fmla="*/ 953 w 953"/>
                <a:gd name="T41" fmla="*/ 581 h 696"/>
                <a:gd name="T42" fmla="*/ 631 w 953"/>
                <a:gd name="T43" fmla="*/ 69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3" h="696">
                  <a:moveTo>
                    <a:pt x="631" y="696"/>
                  </a:moveTo>
                  <a:cubicBezTo>
                    <a:pt x="608" y="633"/>
                    <a:pt x="608" y="633"/>
                    <a:pt x="608" y="633"/>
                  </a:cubicBezTo>
                  <a:cubicBezTo>
                    <a:pt x="886" y="535"/>
                    <a:pt x="886" y="535"/>
                    <a:pt x="886" y="535"/>
                  </a:cubicBezTo>
                  <a:cubicBezTo>
                    <a:pt x="875" y="73"/>
                    <a:pt x="875" y="73"/>
                    <a:pt x="875" y="73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90" y="286"/>
                    <a:pt x="90" y="286"/>
                    <a:pt x="90" y="286"/>
                  </a:cubicBezTo>
                  <a:cubicBezTo>
                    <a:pt x="72" y="310"/>
                    <a:pt x="83" y="340"/>
                    <a:pt x="104" y="358"/>
                  </a:cubicBezTo>
                  <a:cubicBezTo>
                    <a:pt x="128" y="377"/>
                    <a:pt x="167" y="383"/>
                    <a:pt x="206" y="339"/>
                  </a:cubicBezTo>
                  <a:cubicBezTo>
                    <a:pt x="208" y="338"/>
                    <a:pt x="208" y="338"/>
                    <a:pt x="208" y="338"/>
                  </a:cubicBezTo>
                  <a:cubicBezTo>
                    <a:pt x="243" y="303"/>
                    <a:pt x="302" y="240"/>
                    <a:pt x="303" y="240"/>
                  </a:cubicBezTo>
                  <a:cubicBezTo>
                    <a:pt x="313" y="229"/>
                    <a:pt x="313" y="229"/>
                    <a:pt x="313" y="229"/>
                  </a:cubicBezTo>
                  <a:cubicBezTo>
                    <a:pt x="499" y="229"/>
                    <a:pt x="499" y="229"/>
                    <a:pt x="499" y="229"/>
                  </a:cubicBezTo>
                  <a:cubicBezTo>
                    <a:pt x="499" y="295"/>
                    <a:pt x="499" y="295"/>
                    <a:pt x="499" y="295"/>
                  </a:cubicBezTo>
                  <a:cubicBezTo>
                    <a:pt x="341" y="295"/>
                    <a:pt x="341" y="295"/>
                    <a:pt x="341" y="295"/>
                  </a:cubicBezTo>
                  <a:cubicBezTo>
                    <a:pt x="323" y="315"/>
                    <a:pt x="282" y="357"/>
                    <a:pt x="255" y="384"/>
                  </a:cubicBezTo>
                  <a:cubicBezTo>
                    <a:pt x="209" y="435"/>
                    <a:pt x="129" y="464"/>
                    <a:pt x="62" y="409"/>
                  </a:cubicBezTo>
                  <a:cubicBezTo>
                    <a:pt x="10" y="365"/>
                    <a:pt x="0" y="295"/>
                    <a:pt x="38" y="244"/>
                  </a:cubicBezTo>
                  <a:cubicBezTo>
                    <a:pt x="41" y="242"/>
                    <a:pt x="41" y="242"/>
                    <a:pt x="41" y="242"/>
                  </a:cubicBezTo>
                  <a:cubicBezTo>
                    <a:pt x="201" y="72"/>
                    <a:pt x="201" y="72"/>
                    <a:pt x="201" y="72"/>
                  </a:cubicBezTo>
                  <a:cubicBezTo>
                    <a:pt x="940" y="0"/>
                    <a:pt x="940" y="0"/>
                    <a:pt x="940" y="0"/>
                  </a:cubicBezTo>
                  <a:cubicBezTo>
                    <a:pt x="953" y="581"/>
                    <a:pt x="953" y="581"/>
                    <a:pt x="953" y="581"/>
                  </a:cubicBezTo>
                  <a:lnTo>
                    <a:pt x="631" y="69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2689132" y="3609528"/>
            <a:ext cx="309993" cy="190765"/>
            <a:chOff x="2689132" y="1774175"/>
            <a:chExt cx="309993" cy="190765"/>
          </a:xfrm>
        </p:grpSpPr>
        <p:sp>
          <p:nvSpPr>
            <p:cNvPr id="239" name="Freeform 12"/>
            <p:cNvSpPr>
              <a:spLocks/>
            </p:cNvSpPr>
            <p:nvPr/>
          </p:nvSpPr>
          <p:spPr bwMode="auto">
            <a:xfrm>
              <a:off x="2697510" y="1782553"/>
              <a:ext cx="293237" cy="174653"/>
            </a:xfrm>
            <a:custGeom>
              <a:avLst/>
              <a:gdLst>
                <a:gd name="T0" fmla="*/ 0 w 455"/>
                <a:gd name="T1" fmla="*/ 29 h 271"/>
                <a:gd name="T2" fmla="*/ 0 w 455"/>
                <a:gd name="T3" fmla="*/ 186 h 271"/>
                <a:gd name="T4" fmla="*/ 165 w 455"/>
                <a:gd name="T5" fmla="*/ 271 h 271"/>
                <a:gd name="T6" fmla="*/ 342 w 455"/>
                <a:gd name="T7" fmla="*/ 259 h 271"/>
                <a:gd name="T8" fmla="*/ 342 w 455"/>
                <a:gd name="T9" fmla="*/ 247 h 271"/>
                <a:gd name="T10" fmla="*/ 455 w 455"/>
                <a:gd name="T11" fmla="*/ 210 h 271"/>
                <a:gd name="T12" fmla="*/ 455 w 455"/>
                <a:gd name="T13" fmla="*/ 23 h 271"/>
                <a:gd name="T14" fmla="*/ 281 w 455"/>
                <a:gd name="T15" fmla="*/ 41 h 271"/>
                <a:gd name="T16" fmla="*/ 272 w 455"/>
                <a:gd name="T17" fmla="*/ 14 h 271"/>
                <a:gd name="T18" fmla="*/ 250 w 455"/>
                <a:gd name="T19" fmla="*/ 0 h 271"/>
                <a:gd name="T20" fmla="*/ 128 w 455"/>
                <a:gd name="T21" fmla="*/ 0 h 271"/>
                <a:gd name="T22" fmla="*/ 77 w 455"/>
                <a:gd name="T23" fmla="*/ 27 h 271"/>
                <a:gd name="T24" fmla="*/ 0 w 455"/>
                <a:gd name="T25" fmla="*/ 2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55" h="271">
                  <a:moveTo>
                    <a:pt x="0" y="29"/>
                  </a:moveTo>
                  <a:lnTo>
                    <a:pt x="0" y="186"/>
                  </a:lnTo>
                  <a:lnTo>
                    <a:pt x="165" y="271"/>
                  </a:lnTo>
                  <a:lnTo>
                    <a:pt x="342" y="259"/>
                  </a:lnTo>
                  <a:lnTo>
                    <a:pt x="342" y="247"/>
                  </a:lnTo>
                  <a:lnTo>
                    <a:pt x="455" y="210"/>
                  </a:lnTo>
                  <a:lnTo>
                    <a:pt x="455" y="23"/>
                  </a:lnTo>
                  <a:lnTo>
                    <a:pt x="281" y="41"/>
                  </a:lnTo>
                  <a:lnTo>
                    <a:pt x="272" y="14"/>
                  </a:lnTo>
                  <a:lnTo>
                    <a:pt x="250" y="0"/>
                  </a:lnTo>
                  <a:lnTo>
                    <a:pt x="128" y="0"/>
                  </a:lnTo>
                  <a:lnTo>
                    <a:pt x="77" y="2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3"/>
            <p:cNvSpPr>
              <a:spLocks/>
            </p:cNvSpPr>
            <p:nvPr/>
          </p:nvSpPr>
          <p:spPr bwMode="auto">
            <a:xfrm>
              <a:off x="2844451" y="1784487"/>
              <a:ext cx="146296" cy="177875"/>
            </a:xfrm>
            <a:custGeom>
              <a:avLst/>
              <a:gdLst>
                <a:gd name="T0" fmla="*/ 53 w 227"/>
                <a:gd name="T1" fmla="*/ 38 h 276"/>
                <a:gd name="T2" fmla="*/ 53 w 227"/>
                <a:gd name="T3" fmla="*/ 0 h 276"/>
                <a:gd name="T4" fmla="*/ 0 w 227"/>
                <a:gd name="T5" fmla="*/ 0 h 276"/>
                <a:gd name="T6" fmla="*/ 0 w 227"/>
                <a:gd name="T7" fmla="*/ 43 h 276"/>
                <a:gd name="T8" fmla="*/ 0 w 227"/>
                <a:gd name="T9" fmla="*/ 102 h 276"/>
                <a:gd name="T10" fmla="*/ 0 w 227"/>
                <a:gd name="T11" fmla="*/ 105 h 276"/>
                <a:gd name="T12" fmla="*/ 0 w 227"/>
                <a:gd name="T13" fmla="*/ 276 h 276"/>
                <a:gd name="T14" fmla="*/ 11 w 227"/>
                <a:gd name="T15" fmla="*/ 276 h 276"/>
                <a:gd name="T16" fmla="*/ 11 w 227"/>
                <a:gd name="T17" fmla="*/ 269 h 276"/>
                <a:gd name="T18" fmla="*/ 114 w 227"/>
                <a:gd name="T19" fmla="*/ 269 h 276"/>
                <a:gd name="T20" fmla="*/ 114 w 227"/>
                <a:gd name="T21" fmla="*/ 244 h 276"/>
                <a:gd name="T22" fmla="*/ 226 w 227"/>
                <a:gd name="T23" fmla="*/ 199 h 276"/>
                <a:gd name="T24" fmla="*/ 227 w 227"/>
                <a:gd name="T25" fmla="*/ 20 h 276"/>
                <a:gd name="T26" fmla="*/ 53 w 227"/>
                <a:gd name="T27" fmla="*/ 38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7" h="276">
                  <a:moveTo>
                    <a:pt x="53" y="38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43"/>
                  </a:lnTo>
                  <a:lnTo>
                    <a:pt x="0" y="102"/>
                  </a:lnTo>
                  <a:lnTo>
                    <a:pt x="0" y="105"/>
                  </a:lnTo>
                  <a:lnTo>
                    <a:pt x="0" y="276"/>
                  </a:lnTo>
                  <a:lnTo>
                    <a:pt x="11" y="276"/>
                  </a:lnTo>
                  <a:lnTo>
                    <a:pt x="11" y="269"/>
                  </a:lnTo>
                  <a:lnTo>
                    <a:pt x="114" y="269"/>
                  </a:lnTo>
                  <a:lnTo>
                    <a:pt x="114" y="244"/>
                  </a:lnTo>
                  <a:lnTo>
                    <a:pt x="226" y="199"/>
                  </a:lnTo>
                  <a:lnTo>
                    <a:pt x="227" y="20"/>
                  </a:lnTo>
                  <a:lnTo>
                    <a:pt x="53" y="3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4"/>
            <p:cNvSpPr>
              <a:spLocks/>
            </p:cNvSpPr>
            <p:nvPr/>
          </p:nvSpPr>
          <p:spPr bwMode="auto">
            <a:xfrm>
              <a:off x="2689132" y="1774175"/>
              <a:ext cx="239745" cy="190765"/>
            </a:xfrm>
            <a:custGeom>
              <a:avLst/>
              <a:gdLst>
                <a:gd name="T0" fmla="*/ 475 w 1028"/>
                <a:gd name="T1" fmla="*/ 816 h 816"/>
                <a:gd name="T2" fmla="*/ 0 w 1028"/>
                <a:gd name="T3" fmla="*/ 555 h 816"/>
                <a:gd name="T4" fmla="*/ 5 w 1028"/>
                <a:gd name="T5" fmla="*/ 85 h 816"/>
                <a:gd name="T6" fmla="*/ 232 w 1028"/>
                <a:gd name="T7" fmla="*/ 85 h 816"/>
                <a:gd name="T8" fmla="*/ 374 w 1028"/>
                <a:gd name="T9" fmla="*/ 0 h 816"/>
                <a:gd name="T10" fmla="*/ 711 w 1028"/>
                <a:gd name="T11" fmla="*/ 1 h 816"/>
                <a:gd name="T12" fmla="*/ 847 w 1028"/>
                <a:gd name="T13" fmla="*/ 137 h 816"/>
                <a:gd name="T14" fmla="*/ 781 w 1028"/>
                <a:gd name="T15" fmla="*/ 137 h 816"/>
                <a:gd name="T16" fmla="*/ 711 w 1028"/>
                <a:gd name="T17" fmla="*/ 67 h 816"/>
                <a:gd name="T18" fmla="*/ 392 w 1028"/>
                <a:gd name="T19" fmla="*/ 66 h 816"/>
                <a:gd name="T20" fmla="*/ 251 w 1028"/>
                <a:gd name="T21" fmla="*/ 151 h 816"/>
                <a:gd name="T22" fmla="*/ 71 w 1028"/>
                <a:gd name="T23" fmla="*/ 151 h 816"/>
                <a:gd name="T24" fmla="*/ 67 w 1028"/>
                <a:gd name="T25" fmla="*/ 516 h 816"/>
                <a:gd name="T26" fmla="*/ 490 w 1028"/>
                <a:gd name="T27" fmla="*/ 749 h 816"/>
                <a:gd name="T28" fmla="*/ 942 w 1028"/>
                <a:gd name="T29" fmla="*/ 723 h 816"/>
                <a:gd name="T30" fmla="*/ 731 w 1028"/>
                <a:gd name="T31" fmla="*/ 349 h 816"/>
                <a:gd name="T32" fmla="*/ 789 w 1028"/>
                <a:gd name="T33" fmla="*/ 317 h 816"/>
                <a:gd name="T34" fmla="*/ 1028 w 1028"/>
                <a:gd name="T35" fmla="*/ 740 h 816"/>
                <a:gd name="T36" fmla="*/ 1021 w 1028"/>
                <a:gd name="T37" fmla="*/ 784 h 816"/>
                <a:gd name="T38" fmla="*/ 475 w 1028"/>
                <a:gd name="T39" fmla="*/ 816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28" h="816">
                  <a:moveTo>
                    <a:pt x="475" y="816"/>
                  </a:moveTo>
                  <a:cubicBezTo>
                    <a:pt x="0" y="555"/>
                    <a:pt x="0" y="555"/>
                    <a:pt x="0" y="555"/>
                  </a:cubicBezTo>
                  <a:cubicBezTo>
                    <a:pt x="5" y="85"/>
                    <a:pt x="5" y="85"/>
                    <a:pt x="5" y="85"/>
                  </a:cubicBezTo>
                  <a:cubicBezTo>
                    <a:pt x="232" y="85"/>
                    <a:pt x="232" y="85"/>
                    <a:pt x="232" y="85"/>
                  </a:cubicBezTo>
                  <a:cubicBezTo>
                    <a:pt x="374" y="0"/>
                    <a:pt x="374" y="0"/>
                    <a:pt x="374" y="0"/>
                  </a:cubicBezTo>
                  <a:cubicBezTo>
                    <a:pt x="711" y="1"/>
                    <a:pt x="711" y="1"/>
                    <a:pt x="711" y="1"/>
                  </a:cubicBezTo>
                  <a:cubicBezTo>
                    <a:pt x="786" y="1"/>
                    <a:pt x="847" y="62"/>
                    <a:pt x="847" y="137"/>
                  </a:cubicBezTo>
                  <a:cubicBezTo>
                    <a:pt x="781" y="137"/>
                    <a:pt x="781" y="137"/>
                    <a:pt x="781" y="137"/>
                  </a:cubicBezTo>
                  <a:cubicBezTo>
                    <a:pt x="781" y="98"/>
                    <a:pt x="749" y="67"/>
                    <a:pt x="711" y="67"/>
                  </a:cubicBezTo>
                  <a:cubicBezTo>
                    <a:pt x="392" y="66"/>
                    <a:pt x="392" y="66"/>
                    <a:pt x="392" y="66"/>
                  </a:cubicBezTo>
                  <a:cubicBezTo>
                    <a:pt x="251" y="151"/>
                    <a:pt x="251" y="151"/>
                    <a:pt x="251" y="151"/>
                  </a:cubicBezTo>
                  <a:cubicBezTo>
                    <a:pt x="71" y="151"/>
                    <a:pt x="71" y="151"/>
                    <a:pt x="71" y="151"/>
                  </a:cubicBezTo>
                  <a:cubicBezTo>
                    <a:pt x="67" y="516"/>
                    <a:pt x="67" y="516"/>
                    <a:pt x="67" y="516"/>
                  </a:cubicBezTo>
                  <a:cubicBezTo>
                    <a:pt x="490" y="749"/>
                    <a:pt x="490" y="749"/>
                    <a:pt x="490" y="749"/>
                  </a:cubicBezTo>
                  <a:cubicBezTo>
                    <a:pt x="942" y="723"/>
                    <a:pt x="942" y="723"/>
                    <a:pt x="942" y="723"/>
                  </a:cubicBezTo>
                  <a:cubicBezTo>
                    <a:pt x="731" y="349"/>
                    <a:pt x="731" y="349"/>
                    <a:pt x="731" y="349"/>
                  </a:cubicBezTo>
                  <a:cubicBezTo>
                    <a:pt x="789" y="317"/>
                    <a:pt x="789" y="317"/>
                    <a:pt x="789" y="317"/>
                  </a:cubicBezTo>
                  <a:cubicBezTo>
                    <a:pt x="1028" y="740"/>
                    <a:pt x="1028" y="740"/>
                    <a:pt x="1028" y="740"/>
                  </a:cubicBezTo>
                  <a:cubicBezTo>
                    <a:pt x="1021" y="784"/>
                    <a:pt x="1021" y="784"/>
                    <a:pt x="1021" y="784"/>
                  </a:cubicBezTo>
                  <a:lnTo>
                    <a:pt x="475" y="81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5"/>
            <p:cNvSpPr>
              <a:spLocks/>
            </p:cNvSpPr>
            <p:nvPr/>
          </p:nvSpPr>
          <p:spPr bwMode="auto">
            <a:xfrm>
              <a:off x="2776781" y="1787065"/>
              <a:ext cx="222344" cy="162408"/>
            </a:xfrm>
            <a:custGeom>
              <a:avLst/>
              <a:gdLst>
                <a:gd name="T0" fmla="*/ 631 w 953"/>
                <a:gd name="T1" fmla="*/ 696 h 696"/>
                <a:gd name="T2" fmla="*/ 608 w 953"/>
                <a:gd name="T3" fmla="*/ 633 h 696"/>
                <a:gd name="T4" fmla="*/ 886 w 953"/>
                <a:gd name="T5" fmla="*/ 535 h 696"/>
                <a:gd name="T6" fmla="*/ 875 w 953"/>
                <a:gd name="T7" fmla="*/ 73 h 696"/>
                <a:gd name="T8" fmla="*/ 232 w 953"/>
                <a:gd name="T9" fmla="*/ 136 h 696"/>
                <a:gd name="T10" fmla="*/ 90 w 953"/>
                <a:gd name="T11" fmla="*/ 286 h 696"/>
                <a:gd name="T12" fmla="*/ 104 w 953"/>
                <a:gd name="T13" fmla="*/ 358 h 696"/>
                <a:gd name="T14" fmla="*/ 206 w 953"/>
                <a:gd name="T15" fmla="*/ 339 h 696"/>
                <a:gd name="T16" fmla="*/ 208 w 953"/>
                <a:gd name="T17" fmla="*/ 338 h 696"/>
                <a:gd name="T18" fmla="*/ 303 w 953"/>
                <a:gd name="T19" fmla="*/ 240 h 696"/>
                <a:gd name="T20" fmla="*/ 313 w 953"/>
                <a:gd name="T21" fmla="*/ 229 h 696"/>
                <a:gd name="T22" fmla="*/ 499 w 953"/>
                <a:gd name="T23" fmla="*/ 229 h 696"/>
                <a:gd name="T24" fmla="*/ 499 w 953"/>
                <a:gd name="T25" fmla="*/ 295 h 696"/>
                <a:gd name="T26" fmla="*/ 341 w 953"/>
                <a:gd name="T27" fmla="*/ 295 h 696"/>
                <a:gd name="T28" fmla="*/ 255 w 953"/>
                <a:gd name="T29" fmla="*/ 384 h 696"/>
                <a:gd name="T30" fmla="*/ 62 w 953"/>
                <a:gd name="T31" fmla="*/ 409 h 696"/>
                <a:gd name="T32" fmla="*/ 38 w 953"/>
                <a:gd name="T33" fmla="*/ 244 h 696"/>
                <a:gd name="T34" fmla="*/ 41 w 953"/>
                <a:gd name="T35" fmla="*/ 242 h 696"/>
                <a:gd name="T36" fmla="*/ 201 w 953"/>
                <a:gd name="T37" fmla="*/ 72 h 696"/>
                <a:gd name="T38" fmla="*/ 940 w 953"/>
                <a:gd name="T39" fmla="*/ 0 h 696"/>
                <a:gd name="T40" fmla="*/ 953 w 953"/>
                <a:gd name="T41" fmla="*/ 581 h 696"/>
                <a:gd name="T42" fmla="*/ 631 w 953"/>
                <a:gd name="T43" fmla="*/ 696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3" h="696">
                  <a:moveTo>
                    <a:pt x="631" y="696"/>
                  </a:moveTo>
                  <a:cubicBezTo>
                    <a:pt x="608" y="633"/>
                    <a:pt x="608" y="633"/>
                    <a:pt x="608" y="633"/>
                  </a:cubicBezTo>
                  <a:cubicBezTo>
                    <a:pt x="886" y="535"/>
                    <a:pt x="886" y="535"/>
                    <a:pt x="886" y="535"/>
                  </a:cubicBezTo>
                  <a:cubicBezTo>
                    <a:pt x="875" y="73"/>
                    <a:pt x="875" y="73"/>
                    <a:pt x="875" y="73"/>
                  </a:cubicBezTo>
                  <a:cubicBezTo>
                    <a:pt x="232" y="136"/>
                    <a:pt x="232" y="136"/>
                    <a:pt x="232" y="136"/>
                  </a:cubicBezTo>
                  <a:cubicBezTo>
                    <a:pt x="90" y="286"/>
                    <a:pt x="90" y="286"/>
                    <a:pt x="90" y="286"/>
                  </a:cubicBezTo>
                  <a:cubicBezTo>
                    <a:pt x="72" y="310"/>
                    <a:pt x="83" y="340"/>
                    <a:pt x="104" y="358"/>
                  </a:cubicBezTo>
                  <a:cubicBezTo>
                    <a:pt x="128" y="377"/>
                    <a:pt x="167" y="383"/>
                    <a:pt x="206" y="339"/>
                  </a:cubicBezTo>
                  <a:cubicBezTo>
                    <a:pt x="208" y="338"/>
                    <a:pt x="208" y="338"/>
                    <a:pt x="208" y="338"/>
                  </a:cubicBezTo>
                  <a:cubicBezTo>
                    <a:pt x="243" y="303"/>
                    <a:pt x="302" y="240"/>
                    <a:pt x="303" y="240"/>
                  </a:cubicBezTo>
                  <a:cubicBezTo>
                    <a:pt x="313" y="229"/>
                    <a:pt x="313" y="229"/>
                    <a:pt x="313" y="229"/>
                  </a:cubicBezTo>
                  <a:cubicBezTo>
                    <a:pt x="499" y="229"/>
                    <a:pt x="499" y="229"/>
                    <a:pt x="499" y="229"/>
                  </a:cubicBezTo>
                  <a:cubicBezTo>
                    <a:pt x="499" y="295"/>
                    <a:pt x="499" y="295"/>
                    <a:pt x="499" y="295"/>
                  </a:cubicBezTo>
                  <a:cubicBezTo>
                    <a:pt x="341" y="295"/>
                    <a:pt x="341" y="295"/>
                    <a:pt x="341" y="295"/>
                  </a:cubicBezTo>
                  <a:cubicBezTo>
                    <a:pt x="323" y="315"/>
                    <a:pt x="282" y="357"/>
                    <a:pt x="255" y="384"/>
                  </a:cubicBezTo>
                  <a:cubicBezTo>
                    <a:pt x="209" y="435"/>
                    <a:pt x="129" y="464"/>
                    <a:pt x="62" y="409"/>
                  </a:cubicBezTo>
                  <a:cubicBezTo>
                    <a:pt x="10" y="365"/>
                    <a:pt x="0" y="295"/>
                    <a:pt x="38" y="244"/>
                  </a:cubicBezTo>
                  <a:cubicBezTo>
                    <a:pt x="41" y="242"/>
                    <a:pt x="41" y="242"/>
                    <a:pt x="41" y="242"/>
                  </a:cubicBezTo>
                  <a:cubicBezTo>
                    <a:pt x="201" y="72"/>
                    <a:pt x="201" y="72"/>
                    <a:pt x="201" y="72"/>
                  </a:cubicBezTo>
                  <a:cubicBezTo>
                    <a:pt x="940" y="0"/>
                    <a:pt x="940" y="0"/>
                    <a:pt x="940" y="0"/>
                  </a:cubicBezTo>
                  <a:cubicBezTo>
                    <a:pt x="953" y="581"/>
                    <a:pt x="953" y="581"/>
                    <a:pt x="953" y="581"/>
                  </a:cubicBezTo>
                  <a:lnTo>
                    <a:pt x="631" y="69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2602796" y="4071631"/>
            <a:ext cx="478987" cy="478987"/>
            <a:chOff x="2602796" y="4075730"/>
            <a:chExt cx="478987" cy="478987"/>
          </a:xfrm>
        </p:grpSpPr>
        <p:sp>
          <p:nvSpPr>
            <p:cNvPr id="244" name="Rectangle 13"/>
            <p:cNvSpPr>
              <a:spLocks noChangeArrowheads="1"/>
            </p:cNvSpPr>
            <p:nvPr/>
          </p:nvSpPr>
          <p:spPr bwMode="auto">
            <a:xfrm>
              <a:off x="2602796" y="4075730"/>
              <a:ext cx="478987" cy="478987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: Shape 23"/>
            <p:cNvSpPr/>
            <p:nvPr/>
          </p:nvSpPr>
          <p:spPr>
            <a:xfrm>
              <a:off x="2688876" y="4233249"/>
              <a:ext cx="392907" cy="321468"/>
            </a:xfrm>
            <a:custGeom>
              <a:avLst/>
              <a:gdLst>
                <a:gd name="connsiteX0" fmla="*/ 0 w 392907"/>
                <a:gd name="connsiteY0" fmla="*/ 111918 h 321468"/>
                <a:gd name="connsiteX1" fmla="*/ 209550 w 392907"/>
                <a:gd name="connsiteY1" fmla="*/ 321468 h 321468"/>
                <a:gd name="connsiteX2" fmla="*/ 392907 w 392907"/>
                <a:gd name="connsiteY2" fmla="*/ 321468 h 321468"/>
                <a:gd name="connsiteX3" fmla="*/ 392907 w 392907"/>
                <a:gd name="connsiteY3" fmla="*/ 90487 h 321468"/>
                <a:gd name="connsiteX4" fmla="*/ 302420 w 392907"/>
                <a:gd name="connsiteY4" fmla="*/ 0 h 321468"/>
                <a:gd name="connsiteX5" fmla="*/ 300038 w 392907"/>
                <a:gd name="connsiteY5" fmla="*/ 28575 h 321468"/>
                <a:gd name="connsiteX6" fmla="*/ 300038 w 392907"/>
                <a:gd name="connsiteY6" fmla="*/ 126206 h 321468"/>
                <a:gd name="connsiteX7" fmla="*/ 228600 w 392907"/>
                <a:gd name="connsiteY7" fmla="*/ 154781 h 321468"/>
                <a:gd name="connsiteX8" fmla="*/ 221457 w 392907"/>
                <a:gd name="connsiteY8" fmla="*/ 161925 h 321468"/>
                <a:gd name="connsiteX9" fmla="*/ 114300 w 392907"/>
                <a:gd name="connsiteY9" fmla="*/ 169068 h 321468"/>
                <a:gd name="connsiteX10" fmla="*/ 0 w 392907"/>
                <a:gd name="connsiteY10" fmla="*/ 111918 h 32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2907" h="321468">
                  <a:moveTo>
                    <a:pt x="0" y="111918"/>
                  </a:moveTo>
                  <a:lnTo>
                    <a:pt x="209550" y="321468"/>
                  </a:lnTo>
                  <a:lnTo>
                    <a:pt x="392907" y="321468"/>
                  </a:lnTo>
                  <a:lnTo>
                    <a:pt x="392907" y="90487"/>
                  </a:lnTo>
                  <a:lnTo>
                    <a:pt x="302420" y="0"/>
                  </a:lnTo>
                  <a:lnTo>
                    <a:pt x="300038" y="28575"/>
                  </a:lnTo>
                  <a:lnTo>
                    <a:pt x="300038" y="126206"/>
                  </a:lnTo>
                  <a:lnTo>
                    <a:pt x="228600" y="154781"/>
                  </a:lnTo>
                  <a:lnTo>
                    <a:pt x="221457" y="161925"/>
                  </a:lnTo>
                  <a:lnTo>
                    <a:pt x="114300" y="169068"/>
                  </a:lnTo>
                  <a:lnTo>
                    <a:pt x="0" y="11191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" name="Group 18"/>
            <p:cNvGrpSpPr/>
            <p:nvPr/>
          </p:nvGrpSpPr>
          <p:grpSpPr>
            <a:xfrm>
              <a:off x="2687293" y="4219841"/>
              <a:ext cx="309993" cy="190765"/>
              <a:chOff x="2689132" y="4257201"/>
              <a:chExt cx="309993" cy="190765"/>
            </a:xfrm>
          </p:grpSpPr>
          <p:sp>
            <p:nvSpPr>
              <p:cNvPr id="255" name="Freeform 14"/>
              <p:cNvSpPr>
                <a:spLocks/>
              </p:cNvSpPr>
              <p:nvPr/>
            </p:nvSpPr>
            <p:spPr bwMode="auto">
              <a:xfrm>
                <a:off x="2689132" y="4257201"/>
                <a:ext cx="239745" cy="190765"/>
              </a:xfrm>
              <a:custGeom>
                <a:avLst/>
                <a:gdLst>
                  <a:gd name="T0" fmla="*/ 475 w 1028"/>
                  <a:gd name="T1" fmla="*/ 816 h 816"/>
                  <a:gd name="T2" fmla="*/ 0 w 1028"/>
                  <a:gd name="T3" fmla="*/ 555 h 816"/>
                  <a:gd name="T4" fmla="*/ 5 w 1028"/>
                  <a:gd name="T5" fmla="*/ 85 h 816"/>
                  <a:gd name="T6" fmla="*/ 232 w 1028"/>
                  <a:gd name="T7" fmla="*/ 85 h 816"/>
                  <a:gd name="T8" fmla="*/ 374 w 1028"/>
                  <a:gd name="T9" fmla="*/ 0 h 816"/>
                  <a:gd name="T10" fmla="*/ 711 w 1028"/>
                  <a:gd name="T11" fmla="*/ 1 h 816"/>
                  <a:gd name="T12" fmla="*/ 847 w 1028"/>
                  <a:gd name="T13" fmla="*/ 137 h 816"/>
                  <a:gd name="T14" fmla="*/ 781 w 1028"/>
                  <a:gd name="T15" fmla="*/ 137 h 816"/>
                  <a:gd name="T16" fmla="*/ 711 w 1028"/>
                  <a:gd name="T17" fmla="*/ 67 h 816"/>
                  <a:gd name="T18" fmla="*/ 392 w 1028"/>
                  <a:gd name="T19" fmla="*/ 66 h 816"/>
                  <a:gd name="T20" fmla="*/ 251 w 1028"/>
                  <a:gd name="T21" fmla="*/ 151 h 816"/>
                  <a:gd name="T22" fmla="*/ 71 w 1028"/>
                  <a:gd name="T23" fmla="*/ 151 h 816"/>
                  <a:gd name="T24" fmla="*/ 67 w 1028"/>
                  <a:gd name="T25" fmla="*/ 516 h 816"/>
                  <a:gd name="T26" fmla="*/ 490 w 1028"/>
                  <a:gd name="T27" fmla="*/ 749 h 816"/>
                  <a:gd name="T28" fmla="*/ 942 w 1028"/>
                  <a:gd name="T29" fmla="*/ 723 h 816"/>
                  <a:gd name="T30" fmla="*/ 731 w 1028"/>
                  <a:gd name="T31" fmla="*/ 349 h 816"/>
                  <a:gd name="T32" fmla="*/ 789 w 1028"/>
                  <a:gd name="T33" fmla="*/ 317 h 816"/>
                  <a:gd name="T34" fmla="*/ 1028 w 1028"/>
                  <a:gd name="T35" fmla="*/ 740 h 816"/>
                  <a:gd name="T36" fmla="*/ 1021 w 1028"/>
                  <a:gd name="T37" fmla="*/ 784 h 816"/>
                  <a:gd name="T38" fmla="*/ 475 w 1028"/>
                  <a:gd name="T39" fmla="*/ 816 h 8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28" h="816">
                    <a:moveTo>
                      <a:pt x="475" y="816"/>
                    </a:moveTo>
                    <a:cubicBezTo>
                      <a:pt x="0" y="555"/>
                      <a:pt x="0" y="555"/>
                      <a:pt x="0" y="555"/>
                    </a:cubicBezTo>
                    <a:cubicBezTo>
                      <a:pt x="5" y="85"/>
                      <a:pt x="5" y="85"/>
                      <a:pt x="5" y="85"/>
                    </a:cubicBezTo>
                    <a:cubicBezTo>
                      <a:pt x="232" y="85"/>
                      <a:pt x="232" y="85"/>
                      <a:pt x="232" y="85"/>
                    </a:cubicBezTo>
                    <a:cubicBezTo>
                      <a:pt x="374" y="0"/>
                      <a:pt x="374" y="0"/>
                      <a:pt x="374" y="0"/>
                    </a:cubicBezTo>
                    <a:cubicBezTo>
                      <a:pt x="711" y="1"/>
                      <a:pt x="711" y="1"/>
                      <a:pt x="711" y="1"/>
                    </a:cubicBezTo>
                    <a:cubicBezTo>
                      <a:pt x="786" y="1"/>
                      <a:pt x="847" y="62"/>
                      <a:pt x="847" y="137"/>
                    </a:cubicBezTo>
                    <a:cubicBezTo>
                      <a:pt x="781" y="137"/>
                      <a:pt x="781" y="137"/>
                      <a:pt x="781" y="137"/>
                    </a:cubicBezTo>
                    <a:cubicBezTo>
                      <a:pt x="781" y="98"/>
                      <a:pt x="749" y="67"/>
                      <a:pt x="711" y="67"/>
                    </a:cubicBezTo>
                    <a:cubicBezTo>
                      <a:pt x="392" y="66"/>
                      <a:pt x="392" y="66"/>
                      <a:pt x="392" y="66"/>
                    </a:cubicBezTo>
                    <a:cubicBezTo>
                      <a:pt x="251" y="151"/>
                      <a:pt x="251" y="151"/>
                      <a:pt x="251" y="151"/>
                    </a:cubicBezTo>
                    <a:cubicBezTo>
                      <a:pt x="71" y="151"/>
                      <a:pt x="71" y="151"/>
                      <a:pt x="71" y="151"/>
                    </a:cubicBezTo>
                    <a:cubicBezTo>
                      <a:pt x="67" y="516"/>
                      <a:pt x="67" y="516"/>
                      <a:pt x="67" y="516"/>
                    </a:cubicBezTo>
                    <a:cubicBezTo>
                      <a:pt x="490" y="749"/>
                      <a:pt x="490" y="749"/>
                      <a:pt x="490" y="749"/>
                    </a:cubicBezTo>
                    <a:cubicBezTo>
                      <a:pt x="942" y="723"/>
                      <a:pt x="942" y="723"/>
                      <a:pt x="942" y="723"/>
                    </a:cubicBezTo>
                    <a:cubicBezTo>
                      <a:pt x="731" y="349"/>
                      <a:pt x="731" y="349"/>
                      <a:pt x="731" y="349"/>
                    </a:cubicBezTo>
                    <a:cubicBezTo>
                      <a:pt x="789" y="317"/>
                      <a:pt x="789" y="317"/>
                      <a:pt x="789" y="317"/>
                    </a:cubicBezTo>
                    <a:cubicBezTo>
                      <a:pt x="1028" y="740"/>
                      <a:pt x="1028" y="740"/>
                      <a:pt x="1028" y="740"/>
                    </a:cubicBezTo>
                    <a:cubicBezTo>
                      <a:pt x="1021" y="784"/>
                      <a:pt x="1021" y="784"/>
                      <a:pt x="1021" y="784"/>
                    </a:cubicBezTo>
                    <a:lnTo>
                      <a:pt x="475" y="8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" name="Freeform 15"/>
              <p:cNvSpPr>
                <a:spLocks/>
              </p:cNvSpPr>
              <p:nvPr/>
            </p:nvSpPr>
            <p:spPr bwMode="auto">
              <a:xfrm>
                <a:off x="2776781" y="4270091"/>
                <a:ext cx="222344" cy="162408"/>
              </a:xfrm>
              <a:custGeom>
                <a:avLst/>
                <a:gdLst>
                  <a:gd name="T0" fmla="*/ 631 w 953"/>
                  <a:gd name="T1" fmla="*/ 696 h 696"/>
                  <a:gd name="T2" fmla="*/ 608 w 953"/>
                  <a:gd name="T3" fmla="*/ 633 h 696"/>
                  <a:gd name="T4" fmla="*/ 886 w 953"/>
                  <a:gd name="T5" fmla="*/ 535 h 696"/>
                  <a:gd name="T6" fmla="*/ 875 w 953"/>
                  <a:gd name="T7" fmla="*/ 73 h 696"/>
                  <a:gd name="T8" fmla="*/ 232 w 953"/>
                  <a:gd name="T9" fmla="*/ 136 h 696"/>
                  <a:gd name="T10" fmla="*/ 90 w 953"/>
                  <a:gd name="T11" fmla="*/ 286 h 696"/>
                  <a:gd name="T12" fmla="*/ 104 w 953"/>
                  <a:gd name="T13" fmla="*/ 358 h 696"/>
                  <a:gd name="T14" fmla="*/ 206 w 953"/>
                  <a:gd name="T15" fmla="*/ 339 h 696"/>
                  <a:gd name="T16" fmla="*/ 208 w 953"/>
                  <a:gd name="T17" fmla="*/ 338 h 696"/>
                  <a:gd name="T18" fmla="*/ 303 w 953"/>
                  <a:gd name="T19" fmla="*/ 240 h 696"/>
                  <a:gd name="T20" fmla="*/ 313 w 953"/>
                  <a:gd name="T21" fmla="*/ 229 h 696"/>
                  <a:gd name="T22" fmla="*/ 499 w 953"/>
                  <a:gd name="T23" fmla="*/ 229 h 696"/>
                  <a:gd name="T24" fmla="*/ 499 w 953"/>
                  <a:gd name="T25" fmla="*/ 295 h 696"/>
                  <a:gd name="T26" fmla="*/ 341 w 953"/>
                  <a:gd name="T27" fmla="*/ 295 h 696"/>
                  <a:gd name="T28" fmla="*/ 255 w 953"/>
                  <a:gd name="T29" fmla="*/ 384 h 696"/>
                  <a:gd name="T30" fmla="*/ 62 w 953"/>
                  <a:gd name="T31" fmla="*/ 409 h 696"/>
                  <a:gd name="T32" fmla="*/ 38 w 953"/>
                  <a:gd name="T33" fmla="*/ 244 h 696"/>
                  <a:gd name="T34" fmla="*/ 41 w 953"/>
                  <a:gd name="T35" fmla="*/ 242 h 696"/>
                  <a:gd name="T36" fmla="*/ 201 w 953"/>
                  <a:gd name="T37" fmla="*/ 72 h 696"/>
                  <a:gd name="T38" fmla="*/ 940 w 953"/>
                  <a:gd name="T39" fmla="*/ 0 h 696"/>
                  <a:gd name="T40" fmla="*/ 953 w 953"/>
                  <a:gd name="T41" fmla="*/ 581 h 696"/>
                  <a:gd name="T42" fmla="*/ 631 w 953"/>
                  <a:gd name="T43" fmla="*/ 696 h 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53" h="696">
                    <a:moveTo>
                      <a:pt x="631" y="696"/>
                    </a:moveTo>
                    <a:cubicBezTo>
                      <a:pt x="608" y="633"/>
                      <a:pt x="608" y="633"/>
                      <a:pt x="608" y="633"/>
                    </a:cubicBezTo>
                    <a:cubicBezTo>
                      <a:pt x="886" y="535"/>
                      <a:pt x="886" y="535"/>
                      <a:pt x="886" y="535"/>
                    </a:cubicBezTo>
                    <a:cubicBezTo>
                      <a:pt x="875" y="73"/>
                      <a:pt x="875" y="73"/>
                      <a:pt x="875" y="73"/>
                    </a:cubicBezTo>
                    <a:cubicBezTo>
                      <a:pt x="232" y="136"/>
                      <a:pt x="232" y="136"/>
                      <a:pt x="232" y="136"/>
                    </a:cubicBezTo>
                    <a:cubicBezTo>
                      <a:pt x="90" y="286"/>
                      <a:pt x="90" y="286"/>
                      <a:pt x="90" y="286"/>
                    </a:cubicBezTo>
                    <a:cubicBezTo>
                      <a:pt x="72" y="310"/>
                      <a:pt x="83" y="340"/>
                      <a:pt x="104" y="358"/>
                    </a:cubicBezTo>
                    <a:cubicBezTo>
                      <a:pt x="128" y="377"/>
                      <a:pt x="167" y="383"/>
                      <a:pt x="206" y="339"/>
                    </a:cubicBezTo>
                    <a:cubicBezTo>
                      <a:pt x="208" y="338"/>
                      <a:pt x="208" y="338"/>
                      <a:pt x="208" y="338"/>
                    </a:cubicBezTo>
                    <a:cubicBezTo>
                      <a:pt x="243" y="303"/>
                      <a:pt x="302" y="240"/>
                      <a:pt x="303" y="240"/>
                    </a:cubicBezTo>
                    <a:cubicBezTo>
                      <a:pt x="313" y="229"/>
                      <a:pt x="313" y="229"/>
                      <a:pt x="313" y="229"/>
                    </a:cubicBezTo>
                    <a:cubicBezTo>
                      <a:pt x="499" y="229"/>
                      <a:pt x="499" y="229"/>
                      <a:pt x="499" y="229"/>
                    </a:cubicBezTo>
                    <a:cubicBezTo>
                      <a:pt x="499" y="295"/>
                      <a:pt x="499" y="295"/>
                      <a:pt x="499" y="295"/>
                    </a:cubicBezTo>
                    <a:cubicBezTo>
                      <a:pt x="341" y="295"/>
                      <a:pt x="341" y="295"/>
                      <a:pt x="341" y="295"/>
                    </a:cubicBezTo>
                    <a:cubicBezTo>
                      <a:pt x="323" y="315"/>
                      <a:pt x="282" y="357"/>
                      <a:pt x="255" y="384"/>
                    </a:cubicBezTo>
                    <a:cubicBezTo>
                      <a:pt x="209" y="435"/>
                      <a:pt x="129" y="464"/>
                      <a:pt x="62" y="409"/>
                    </a:cubicBezTo>
                    <a:cubicBezTo>
                      <a:pt x="10" y="365"/>
                      <a:pt x="0" y="295"/>
                      <a:pt x="38" y="244"/>
                    </a:cubicBezTo>
                    <a:cubicBezTo>
                      <a:pt x="41" y="242"/>
                      <a:pt x="41" y="242"/>
                      <a:pt x="41" y="242"/>
                    </a:cubicBezTo>
                    <a:cubicBezTo>
                      <a:pt x="201" y="72"/>
                      <a:pt x="201" y="72"/>
                      <a:pt x="201" y="72"/>
                    </a:cubicBezTo>
                    <a:cubicBezTo>
                      <a:pt x="940" y="0"/>
                      <a:pt x="940" y="0"/>
                      <a:pt x="940" y="0"/>
                    </a:cubicBezTo>
                    <a:cubicBezTo>
                      <a:pt x="953" y="581"/>
                      <a:pt x="953" y="581"/>
                      <a:pt x="953" y="581"/>
                    </a:cubicBezTo>
                    <a:lnTo>
                      <a:pt x="631" y="69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15" name="Group 45"/>
          <p:cNvGrpSpPr>
            <a:grpSpLocks noChangeAspect="1"/>
          </p:cNvGrpSpPr>
          <p:nvPr/>
        </p:nvGrpSpPr>
        <p:grpSpPr bwMode="auto">
          <a:xfrm>
            <a:off x="6706029" y="1741277"/>
            <a:ext cx="336368" cy="239512"/>
            <a:chOff x="2176" y="1119"/>
            <a:chExt cx="1410" cy="1004"/>
          </a:xfrm>
        </p:grpSpPr>
        <p:sp>
          <p:nvSpPr>
            <p:cNvPr id="217" name="Freeform 46"/>
            <p:cNvSpPr>
              <a:spLocks/>
            </p:cNvSpPr>
            <p:nvPr/>
          </p:nvSpPr>
          <p:spPr bwMode="auto">
            <a:xfrm>
              <a:off x="2370" y="1160"/>
              <a:ext cx="981" cy="702"/>
            </a:xfrm>
            <a:custGeom>
              <a:avLst/>
              <a:gdLst>
                <a:gd name="T0" fmla="*/ 0 w 981"/>
                <a:gd name="T1" fmla="*/ 702 h 702"/>
                <a:gd name="T2" fmla="*/ 731 w 981"/>
                <a:gd name="T3" fmla="*/ 702 h 702"/>
                <a:gd name="T4" fmla="*/ 731 w 981"/>
                <a:gd name="T5" fmla="*/ 539 h 702"/>
                <a:gd name="T6" fmla="*/ 981 w 981"/>
                <a:gd name="T7" fmla="*/ 582 h 702"/>
                <a:gd name="T8" fmla="*/ 981 w 981"/>
                <a:gd name="T9" fmla="*/ 0 h 702"/>
                <a:gd name="T10" fmla="*/ 0 w 981"/>
                <a:gd name="T11" fmla="*/ 0 h 702"/>
                <a:gd name="T12" fmla="*/ 0 w 981"/>
                <a:gd name="T13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1" h="702">
                  <a:moveTo>
                    <a:pt x="0" y="702"/>
                  </a:moveTo>
                  <a:lnTo>
                    <a:pt x="731" y="702"/>
                  </a:lnTo>
                  <a:lnTo>
                    <a:pt x="731" y="539"/>
                  </a:lnTo>
                  <a:lnTo>
                    <a:pt x="981" y="582"/>
                  </a:lnTo>
                  <a:lnTo>
                    <a:pt x="981" y="0"/>
                  </a:lnTo>
                  <a:lnTo>
                    <a:pt x="0" y="0"/>
                  </a:lnTo>
                  <a:lnTo>
                    <a:pt x="0" y="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47"/>
            <p:cNvSpPr>
              <a:spLocks/>
            </p:cNvSpPr>
            <p:nvPr/>
          </p:nvSpPr>
          <p:spPr bwMode="auto">
            <a:xfrm>
              <a:off x="2861" y="1177"/>
              <a:ext cx="474" cy="644"/>
            </a:xfrm>
            <a:custGeom>
              <a:avLst/>
              <a:gdLst>
                <a:gd name="T0" fmla="*/ 240 w 474"/>
                <a:gd name="T1" fmla="*/ 579 h 644"/>
                <a:gd name="T2" fmla="*/ 240 w 474"/>
                <a:gd name="T3" fmla="*/ 522 h 644"/>
                <a:gd name="T4" fmla="*/ 295 w 474"/>
                <a:gd name="T5" fmla="*/ 531 h 644"/>
                <a:gd name="T6" fmla="*/ 474 w 474"/>
                <a:gd name="T7" fmla="*/ 561 h 644"/>
                <a:gd name="T8" fmla="*/ 474 w 474"/>
                <a:gd name="T9" fmla="*/ 0 h 644"/>
                <a:gd name="T10" fmla="*/ 0 w 474"/>
                <a:gd name="T11" fmla="*/ 0 h 644"/>
                <a:gd name="T12" fmla="*/ 0 w 474"/>
                <a:gd name="T13" fmla="*/ 644 h 644"/>
                <a:gd name="T14" fmla="*/ 240 w 474"/>
                <a:gd name="T15" fmla="*/ 644 h 644"/>
                <a:gd name="T16" fmla="*/ 240 w 474"/>
                <a:gd name="T17" fmla="*/ 579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4" h="644">
                  <a:moveTo>
                    <a:pt x="240" y="579"/>
                  </a:moveTo>
                  <a:lnTo>
                    <a:pt x="240" y="522"/>
                  </a:lnTo>
                  <a:lnTo>
                    <a:pt x="295" y="531"/>
                  </a:lnTo>
                  <a:lnTo>
                    <a:pt x="474" y="561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644"/>
                  </a:lnTo>
                  <a:lnTo>
                    <a:pt x="240" y="644"/>
                  </a:lnTo>
                  <a:lnTo>
                    <a:pt x="240" y="5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48"/>
            <p:cNvSpPr>
              <a:spLocks noEditPoints="1"/>
            </p:cNvSpPr>
            <p:nvPr/>
          </p:nvSpPr>
          <p:spPr bwMode="auto">
            <a:xfrm>
              <a:off x="2567" y="1399"/>
              <a:ext cx="601" cy="204"/>
            </a:xfrm>
            <a:custGeom>
              <a:avLst/>
              <a:gdLst>
                <a:gd name="T0" fmla="*/ 85 w 340"/>
                <a:gd name="T1" fmla="*/ 6 h 115"/>
                <a:gd name="T2" fmla="*/ 66 w 340"/>
                <a:gd name="T3" fmla="*/ 114 h 115"/>
                <a:gd name="T4" fmla="*/ 19 w 340"/>
                <a:gd name="T5" fmla="*/ 106 h 115"/>
                <a:gd name="T6" fmla="*/ 0 w 340"/>
                <a:gd name="T7" fmla="*/ 114 h 115"/>
                <a:gd name="T8" fmla="*/ 66 w 340"/>
                <a:gd name="T9" fmla="*/ 24 h 115"/>
                <a:gd name="T10" fmla="*/ 19 w 340"/>
                <a:gd name="T11" fmla="*/ 47 h 115"/>
                <a:gd name="T12" fmla="*/ 66 w 340"/>
                <a:gd name="T13" fmla="*/ 24 h 115"/>
                <a:gd name="T14" fmla="*/ 66 w 340"/>
                <a:gd name="T15" fmla="*/ 88 h 115"/>
                <a:gd name="T16" fmla="*/ 19 w 340"/>
                <a:gd name="T17" fmla="*/ 65 h 115"/>
                <a:gd name="T18" fmla="*/ 214 w 340"/>
                <a:gd name="T19" fmla="*/ 40 h 115"/>
                <a:gd name="T20" fmla="*/ 219 w 340"/>
                <a:gd name="T21" fmla="*/ 82 h 115"/>
                <a:gd name="T22" fmla="*/ 187 w 340"/>
                <a:gd name="T23" fmla="*/ 82 h 115"/>
                <a:gd name="T24" fmla="*/ 169 w 340"/>
                <a:gd name="T25" fmla="*/ 96 h 115"/>
                <a:gd name="T26" fmla="*/ 150 w 340"/>
                <a:gd name="T27" fmla="*/ 115 h 115"/>
                <a:gd name="T28" fmla="*/ 131 w 340"/>
                <a:gd name="T29" fmla="*/ 96 h 115"/>
                <a:gd name="T30" fmla="*/ 113 w 340"/>
                <a:gd name="T31" fmla="*/ 98 h 115"/>
                <a:gd name="T32" fmla="*/ 140 w 340"/>
                <a:gd name="T33" fmla="*/ 40 h 115"/>
                <a:gd name="T34" fmla="*/ 105 w 340"/>
                <a:gd name="T35" fmla="*/ 22 h 115"/>
                <a:gd name="T36" fmla="*/ 150 w 340"/>
                <a:gd name="T37" fmla="*/ 0 h 115"/>
                <a:gd name="T38" fmla="*/ 169 w 340"/>
                <a:gd name="T39" fmla="*/ 4 h 115"/>
                <a:gd name="T40" fmla="*/ 214 w 340"/>
                <a:gd name="T41" fmla="*/ 22 h 115"/>
                <a:gd name="T42" fmla="*/ 150 w 340"/>
                <a:gd name="T43" fmla="*/ 57 h 115"/>
                <a:gd name="T44" fmla="*/ 150 w 340"/>
                <a:gd name="T45" fmla="*/ 78 h 115"/>
                <a:gd name="T46" fmla="*/ 169 w 340"/>
                <a:gd name="T47" fmla="*/ 78 h 115"/>
                <a:gd name="T48" fmla="*/ 169 w 340"/>
                <a:gd name="T49" fmla="*/ 57 h 115"/>
                <a:gd name="T50" fmla="*/ 269 w 340"/>
                <a:gd name="T51" fmla="*/ 20 h 115"/>
                <a:gd name="T52" fmla="*/ 223 w 340"/>
                <a:gd name="T53" fmla="*/ 34 h 115"/>
                <a:gd name="T54" fmla="*/ 269 w 340"/>
                <a:gd name="T55" fmla="*/ 20 h 115"/>
                <a:gd name="T56" fmla="*/ 266 w 340"/>
                <a:gd name="T57" fmla="*/ 111 h 115"/>
                <a:gd name="T58" fmla="*/ 243 w 340"/>
                <a:gd name="T59" fmla="*/ 115 h 115"/>
                <a:gd name="T60" fmla="*/ 229 w 340"/>
                <a:gd name="T61" fmla="*/ 73 h 115"/>
                <a:gd name="T62" fmla="*/ 265 w 340"/>
                <a:gd name="T63" fmla="*/ 38 h 115"/>
                <a:gd name="T64" fmla="*/ 229 w 340"/>
                <a:gd name="T65" fmla="*/ 51 h 115"/>
                <a:gd name="T66" fmla="*/ 265 w 340"/>
                <a:gd name="T67" fmla="*/ 38 h 115"/>
                <a:gd name="T68" fmla="*/ 229 w 340"/>
                <a:gd name="T69" fmla="*/ 56 h 115"/>
                <a:gd name="T70" fmla="*/ 265 w 340"/>
                <a:gd name="T71" fmla="*/ 69 h 115"/>
                <a:gd name="T72" fmla="*/ 265 w 340"/>
                <a:gd name="T73" fmla="*/ 3 h 115"/>
                <a:gd name="T74" fmla="*/ 230 w 340"/>
                <a:gd name="T75" fmla="*/ 16 h 115"/>
                <a:gd name="T76" fmla="*/ 265 w 340"/>
                <a:gd name="T77" fmla="*/ 3 h 115"/>
                <a:gd name="T78" fmla="*/ 243 w 340"/>
                <a:gd name="T79" fmla="*/ 87 h 115"/>
                <a:gd name="T80" fmla="*/ 251 w 340"/>
                <a:gd name="T81" fmla="*/ 97 h 115"/>
                <a:gd name="T82" fmla="*/ 329 w 340"/>
                <a:gd name="T83" fmla="*/ 48 h 115"/>
                <a:gd name="T84" fmla="*/ 340 w 340"/>
                <a:gd name="T85" fmla="*/ 64 h 115"/>
                <a:gd name="T86" fmla="*/ 268 w 340"/>
                <a:gd name="T87" fmla="*/ 48 h 115"/>
                <a:gd name="T88" fmla="*/ 284 w 340"/>
                <a:gd name="T89" fmla="*/ 39 h 115"/>
                <a:gd name="T90" fmla="*/ 275 w 340"/>
                <a:gd name="T91" fmla="*/ 24 h 115"/>
                <a:gd name="T92" fmla="*/ 287 w 340"/>
                <a:gd name="T93" fmla="*/ 18 h 115"/>
                <a:gd name="T94" fmla="*/ 273 w 340"/>
                <a:gd name="T95" fmla="*/ 3 h 115"/>
                <a:gd name="T96" fmla="*/ 335 w 340"/>
                <a:gd name="T97" fmla="*/ 18 h 115"/>
                <a:gd name="T98" fmla="*/ 303 w 340"/>
                <a:gd name="T99" fmla="*/ 24 h 115"/>
                <a:gd name="T100" fmla="*/ 329 w 340"/>
                <a:gd name="T101" fmla="*/ 48 h 115"/>
                <a:gd name="T102" fmla="*/ 277 w 340"/>
                <a:gd name="T103" fmla="*/ 69 h 115"/>
                <a:gd name="T104" fmla="*/ 332 w 340"/>
                <a:gd name="T105" fmla="*/ 115 h 115"/>
                <a:gd name="T106" fmla="*/ 314 w 340"/>
                <a:gd name="T107" fmla="*/ 111 h 115"/>
                <a:gd name="T108" fmla="*/ 293 w 340"/>
                <a:gd name="T109" fmla="*/ 115 h 115"/>
                <a:gd name="T110" fmla="*/ 314 w 340"/>
                <a:gd name="T111" fmla="*/ 84 h 115"/>
                <a:gd name="T112" fmla="*/ 293 w 340"/>
                <a:gd name="T113" fmla="*/ 96 h 115"/>
                <a:gd name="T114" fmla="*/ 314 w 340"/>
                <a:gd name="T115" fmla="*/ 84 h 115"/>
                <a:gd name="T116" fmla="*/ 301 w 340"/>
                <a:gd name="T117" fmla="*/ 39 h 115"/>
                <a:gd name="T118" fmla="*/ 312 w 340"/>
                <a:gd name="T119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0" h="115">
                  <a:moveTo>
                    <a:pt x="0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114"/>
                    <a:pt x="85" y="114"/>
                    <a:pt x="85" y="114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0" y="6"/>
                  </a:lnTo>
                  <a:close/>
                  <a:moveTo>
                    <a:pt x="66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66" y="47"/>
                    <a:pt x="66" y="47"/>
                    <a:pt x="66" y="47"/>
                  </a:cubicBezTo>
                  <a:lnTo>
                    <a:pt x="66" y="24"/>
                  </a:lnTo>
                  <a:close/>
                  <a:moveTo>
                    <a:pt x="19" y="88"/>
                  </a:moveTo>
                  <a:cubicBezTo>
                    <a:pt x="66" y="88"/>
                    <a:pt x="66" y="88"/>
                    <a:pt x="66" y="88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19" y="65"/>
                    <a:pt x="19" y="65"/>
                    <a:pt x="19" y="65"/>
                  </a:cubicBezTo>
                  <a:lnTo>
                    <a:pt x="19" y="88"/>
                  </a:lnTo>
                  <a:close/>
                  <a:moveTo>
                    <a:pt x="214" y="40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88" y="57"/>
                    <a:pt x="203" y="73"/>
                    <a:pt x="219" y="82"/>
                  </a:cubicBezTo>
                  <a:cubicBezTo>
                    <a:pt x="215" y="85"/>
                    <a:pt x="209" y="93"/>
                    <a:pt x="206" y="98"/>
                  </a:cubicBezTo>
                  <a:cubicBezTo>
                    <a:pt x="199" y="93"/>
                    <a:pt x="193" y="88"/>
                    <a:pt x="187" y="82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115"/>
                    <a:pt x="169" y="115"/>
                    <a:pt x="169" y="115"/>
                  </a:cubicBezTo>
                  <a:cubicBezTo>
                    <a:pt x="150" y="115"/>
                    <a:pt x="150" y="115"/>
                    <a:pt x="150" y="115"/>
                  </a:cubicBezTo>
                  <a:cubicBezTo>
                    <a:pt x="150" y="96"/>
                    <a:pt x="150" y="96"/>
                    <a:pt x="150" y="9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5" y="89"/>
                    <a:pt x="119" y="94"/>
                    <a:pt x="113" y="98"/>
                  </a:cubicBezTo>
                  <a:cubicBezTo>
                    <a:pt x="110" y="94"/>
                    <a:pt x="104" y="87"/>
                    <a:pt x="100" y="83"/>
                  </a:cubicBezTo>
                  <a:cubicBezTo>
                    <a:pt x="116" y="74"/>
                    <a:pt x="131" y="58"/>
                    <a:pt x="140" y="40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2" y="2"/>
                    <a:pt x="171" y="3"/>
                    <a:pt x="169" y="4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214" y="22"/>
                    <a:pt x="214" y="22"/>
                    <a:pt x="214" y="22"/>
                  </a:cubicBezTo>
                  <a:lnTo>
                    <a:pt x="214" y="40"/>
                  </a:lnTo>
                  <a:close/>
                  <a:moveTo>
                    <a:pt x="150" y="57"/>
                  </a:moveTo>
                  <a:cubicBezTo>
                    <a:pt x="145" y="65"/>
                    <a:pt x="141" y="72"/>
                    <a:pt x="135" y="78"/>
                  </a:cubicBezTo>
                  <a:cubicBezTo>
                    <a:pt x="150" y="78"/>
                    <a:pt x="150" y="78"/>
                    <a:pt x="150" y="78"/>
                  </a:cubicBezTo>
                  <a:lnTo>
                    <a:pt x="150" y="57"/>
                  </a:lnTo>
                  <a:close/>
                  <a:moveTo>
                    <a:pt x="169" y="78"/>
                  </a:moveTo>
                  <a:cubicBezTo>
                    <a:pt x="183" y="78"/>
                    <a:pt x="183" y="78"/>
                    <a:pt x="183" y="78"/>
                  </a:cubicBezTo>
                  <a:cubicBezTo>
                    <a:pt x="178" y="72"/>
                    <a:pt x="173" y="65"/>
                    <a:pt x="169" y="57"/>
                  </a:cubicBezTo>
                  <a:lnTo>
                    <a:pt x="169" y="78"/>
                  </a:lnTo>
                  <a:close/>
                  <a:moveTo>
                    <a:pt x="269" y="20"/>
                  </a:moveTo>
                  <a:cubicBezTo>
                    <a:pt x="269" y="34"/>
                    <a:pt x="269" y="34"/>
                    <a:pt x="269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20"/>
                    <a:pt x="223" y="20"/>
                    <a:pt x="223" y="20"/>
                  </a:cubicBezTo>
                  <a:lnTo>
                    <a:pt x="269" y="20"/>
                  </a:lnTo>
                  <a:close/>
                  <a:moveTo>
                    <a:pt x="266" y="73"/>
                  </a:moveTo>
                  <a:cubicBezTo>
                    <a:pt x="266" y="111"/>
                    <a:pt x="266" y="111"/>
                    <a:pt x="266" y="111"/>
                  </a:cubicBezTo>
                  <a:cubicBezTo>
                    <a:pt x="243" y="111"/>
                    <a:pt x="243" y="111"/>
                    <a:pt x="243" y="111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29" y="73"/>
                    <a:pt x="229" y="73"/>
                    <a:pt x="229" y="73"/>
                  </a:cubicBezTo>
                  <a:lnTo>
                    <a:pt x="266" y="73"/>
                  </a:lnTo>
                  <a:close/>
                  <a:moveTo>
                    <a:pt x="265" y="38"/>
                  </a:moveTo>
                  <a:cubicBezTo>
                    <a:pt x="265" y="51"/>
                    <a:pt x="265" y="51"/>
                    <a:pt x="265" y="51"/>
                  </a:cubicBezTo>
                  <a:cubicBezTo>
                    <a:pt x="229" y="51"/>
                    <a:pt x="229" y="51"/>
                    <a:pt x="229" y="51"/>
                  </a:cubicBezTo>
                  <a:cubicBezTo>
                    <a:pt x="229" y="38"/>
                    <a:pt x="229" y="38"/>
                    <a:pt x="229" y="38"/>
                  </a:cubicBezTo>
                  <a:lnTo>
                    <a:pt x="265" y="38"/>
                  </a:lnTo>
                  <a:close/>
                  <a:moveTo>
                    <a:pt x="229" y="69"/>
                  </a:moveTo>
                  <a:cubicBezTo>
                    <a:pt x="229" y="56"/>
                    <a:pt x="229" y="56"/>
                    <a:pt x="229" y="56"/>
                  </a:cubicBezTo>
                  <a:cubicBezTo>
                    <a:pt x="265" y="56"/>
                    <a:pt x="265" y="56"/>
                    <a:pt x="265" y="56"/>
                  </a:cubicBezTo>
                  <a:cubicBezTo>
                    <a:pt x="265" y="69"/>
                    <a:pt x="265" y="69"/>
                    <a:pt x="265" y="69"/>
                  </a:cubicBezTo>
                  <a:lnTo>
                    <a:pt x="229" y="69"/>
                  </a:lnTo>
                  <a:close/>
                  <a:moveTo>
                    <a:pt x="265" y="3"/>
                  </a:moveTo>
                  <a:cubicBezTo>
                    <a:pt x="265" y="16"/>
                    <a:pt x="265" y="16"/>
                    <a:pt x="265" y="16"/>
                  </a:cubicBezTo>
                  <a:cubicBezTo>
                    <a:pt x="230" y="16"/>
                    <a:pt x="230" y="16"/>
                    <a:pt x="230" y="16"/>
                  </a:cubicBezTo>
                  <a:cubicBezTo>
                    <a:pt x="230" y="3"/>
                    <a:pt x="230" y="3"/>
                    <a:pt x="230" y="3"/>
                  </a:cubicBezTo>
                  <a:lnTo>
                    <a:pt x="265" y="3"/>
                  </a:lnTo>
                  <a:close/>
                  <a:moveTo>
                    <a:pt x="251" y="87"/>
                  </a:moveTo>
                  <a:cubicBezTo>
                    <a:pt x="243" y="87"/>
                    <a:pt x="243" y="87"/>
                    <a:pt x="243" y="8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51" y="97"/>
                    <a:pt x="251" y="97"/>
                    <a:pt x="251" y="97"/>
                  </a:cubicBezTo>
                  <a:lnTo>
                    <a:pt x="251" y="87"/>
                  </a:lnTo>
                  <a:close/>
                  <a:moveTo>
                    <a:pt x="329" y="48"/>
                  </a:moveTo>
                  <a:cubicBezTo>
                    <a:pt x="340" y="48"/>
                    <a:pt x="340" y="48"/>
                    <a:pt x="340" y="48"/>
                  </a:cubicBezTo>
                  <a:cubicBezTo>
                    <a:pt x="340" y="64"/>
                    <a:pt x="340" y="64"/>
                    <a:pt x="340" y="64"/>
                  </a:cubicBezTo>
                  <a:cubicBezTo>
                    <a:pt x="268" y="64"/>
                    <a:pt x="268" y="64"/>
                    <a:pt x="268" y="64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3" y="45"/>
                    <a:pt x="284" y="42"/>
                    <a:pt x="284" y="39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5" y="24"/>
                    <a:pt x="275" y="24"/>
                    <a:pt x="275" y="24"/>
                  </a:cubicBezTo>
                  <a:cubicBezTo>
                    <a:pt x="286" y="24"/>
                    <a:pt x="286" y="24"/>
                    <a:pt x="286" y="24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73" y="18"/>
                    <a:pt x="273" y="18"/>
                    <a:pt x="273" y="18"/>
                  </a:cubicBezTo>
                  <a:cubicBezTo>
                    <a:pt x="273" y="3"/>
                    <a:pt x="273" y="3"/>
                    <a:pt x="273" y="3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5" y="18"/>
                    <a:pt x="335" y="18"/>
                    <a:pt x="335" y="18"/>
                  </a:cubicBezTo>
                  <a:cubicBezTo>
                    <a:pt x="304" y="18"/>
                    <a:pt x="304" y="18"/>
                    <a:pt x="304" y="18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29" y="24"/>
                    <a:pt x="329" y="24"/>
                    <a:pt x="329" y="24"/>
                  </a:cubicBezTo>
                  <a:lnTo>
                    <a:pt x="329" y="48"/>
                  </a:lnTo>
                  <a:close/>
                  <a:moveTo>
                    <a:pt x="277" y="115"/>
                  </a:moveTo>
                  <a:cubicBezTo>
                    <a:pt x="277" y="69"/>
                    <a:pt x="277" y="69"/>
                    <a:pt x="277" y="69"/>
                  </a:cubicBezTo>
                  <a:cubicBezTo>
                    <a:pt x="332" y="69"/>
                    <a:pt x="332" y="69"/>
                    <a:pt x="332" y="69"/>
                  </a:cubicBezTo>
                  <a:cubicBezTo>
                    <a:pt x="332" y="115"/>
                    <a:pt x="332" y="115"/>
                    <a:pt x="332" y="115"/>
                  </a:cubicBezTo>
                  <a:cubicBezTo>
                    <a:pt x="314" y="115"/>
                    <a:pt x="314" y="115"/>
                    <a:pt x="314" y="115"/>
                  </a:cubicBezTo>
                  <a:cubicBezTo>
                    <a:pt x="314" y="111"/>
                    <a:pt x="314" y="111"/>
                    <a:pt x="314" y="111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293" y="115"/>
                    <a:pt x="293" y="115"/>
                    <a:pt x="293" y="115"/>
                  </a:cubicBezTo>
                  <a:lnTo>
                    <a:pt x="277" y="115"/>
                  </a:lnTo>
                  <a:close/>
                  <a:moveTo>
                    <a:pt x="314" y="84"/>
                  </a:moveTo>
                  <a:cubicBezTo>
                    <a:pt x="293" y="84"/>
                    <a:pt x="293" y="84"/>
                    <a:pt x="293" y="84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314" y="96"/>
                    <a:pt x="314" y="96"/>
                    <a:pt x="314" y="96"/>
                  </a:cubicBezTo>
                  <a:lnTo>
                    <a:pt x="314" y="84"/>
                  </a:lnTo>
                  <a:close/>
                  <a:moveTo>
                    <a:pt x="312" y="39"/>
                  </a:moveTo>
                  <a:cubicBezTo>
                    <a:pt x="301" y="39"/>
                    <a:pt x="301" y="39"/>
                    <a:pt x="301" y="39"/>
                  </a:cubicBezTo>
                  <a:cubicBezTo>
                    <a:pt x="301" y="42"/>
                    <a:pt x="300" y="45"/>
                    <a:pt x="300" y="48"/>
                  </a:cubicBezTo>
                  <a:cubicBezTo>
                    <a:pt x="312" y="48"/>
                    <a:pt x="312" y="48"/>
                    <a:pt x="312" y="48"/>
                  </a:cubicBezTo>
                  <a:lnTo>
                    <a:pt x="312" y="3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49"/>
            <p:cNvSpPr>
              <a:spLocks/>
            </p:cNvSpPr>
            <p:nvPr/>
          </p:nvSpPr>
          <p:spPr bwMode="auto">
            <a:xfrm>
              <a:off x="3172" y="1782"/>
              <a:ext cx="195" cy="314"/>
            </a:xfrm>
            <a:custGeom>
              <a:avLst/>
              <a:gdLst>
                <a:gd name="T0" fmla="*/ 0 w 195"/>
                <a:gd name="T1" fmla="*/ 284 h 314"/>
                <a:gd name="T2" fmla="*/ 191 w 195"/>
                <a:gd name="T3" fmla="*/ 314 h 314"/>
                <a:gd name="T4" fmla="*/ 195 w 195"/>
                <a:gd name="T5" fmla="*/ 313 h 314"/>
                <a:gd name="T6" fmla="*/ 195 w 195"/>
                <a:gd name="T7" fmla="*/ 34 h 314"/>
                <a:gd name="T8" fmla="*/ 0 w 195"/>
                <a:gd name="T9" fmla="*/ 0 h 314"/>
                <a:gd name="T10" fmla="*/ 0 w 195"/>
                <a:gd name="T11" fmla="*/ 28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5" h="314">
                  <a:moveTo>
                    <a:pt x="0" y="284"/>
                  </a:moveTo>
                  <a:lnTo>
                    <a:pt x="191" y="314"/>
                  </a:lnTo>
                  <a:lnTo>
                    <a:pt x="195" y="313"/>
                  </a:lnTo>
                  <a:lnTo>
                    <a:pt x="195" y="34"/>
                  </a:lnTo>
                  <a:lnTo>
                    <a:pt x="0" y="0"/>
                  </a:lnTo>
                  <a:lnTo>
                    <a:pt x="0" y="2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50"/>
            <p:cNvSpPr>
              <a:spLocks/>
            </p:cNvSpPr>
            <p:nvPr/>
          </p:nvSpPr>
          <p:spPr bwMode="auto">
            <a:xfrm>
              <a:off x="3367" y="1782"/>
              <a:ext cx="196" cy="314"/>
            </a:xfrm>
            <a:custGeom>
              <a:avLst/>
              <a:gdLst>
                <a:gd name="T0" fmla="*/ 0 w 196"/>
                <a:gd name="T1" fmla="*/ 34 h 314"/>
                <a:gd name="T2" fmla="*/ 0 w 196"/>
                <a:gd name="T3" fmla="*/ 313 h 314"/>
                <a:gd name="T4" fmla="*/ 3 w 196"/>
                <a:gd name="T5" fmla="*/ 314 h 314"/>
                <a:gd name="T6" fmla="*/ 196 w 196"/>
                <a:gd name="T7" fmla="*/ 284 h 314"/>
                <a:gd name="T8" fmla="*/ 196 w 196"/>
                <a:gd name="T9" fmla="*/ 0 h 314"/>
                <a:gd name="T10" fmla="*/ 0 w 196"/>
                <a:gd name="T11" fmla="*/ 3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314">
                  <a:moveTo>
                    <a:pt x="0" y="34"/>
                  </a:moveTo>
                  <a:lnTo>
                    <a:pt x="0" y="313"/>
                  </a:lnTo>
                  <a:lnTo>
                    <a:pt x="3" y="314"/>
                  </a:lnTo>
                  <a:lnTo>
                    <a:pt x="196" y="284"/>
                  </a:lnTo>
                  <a:lnTo>
                    <a:pt x="196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51"/>
            <p:cNvSpPr>
              <a:spLocks noEditPoints="1"/>
            </p:cNvSpPr>
            <p:nvPr/>
          </p:nvSpPr>
          <p:spPr bwMode="auto">
            <a:xfrm>
              <a:off x="3147" y="1754"/>
              <a:ext cx="439" cy="369"/>
            </a:xfrm>
            <a:custGeom>
              <a:avLst/>
              <a:gdLst>
                <a:gd name="T0" fmla="*/ 220 w 439"/>
                <a:gd name="T1" fmla="*/ 37 h 369"/>
                <a:gd name="T2" fmla="*/ 0 w 439"/>
                <a:gd name="T3" fmla="*/ 0 h 369"/>
                <a:gd name="T4" fmla="*/ 0 w 439"/>
                <a:gd name="T5" fmla="*/ 332 h 369"/>
                <a:gd name="T6" fmla="*/ 216 w 439"/>
                <a:gd name="T7" fmla="*/ 369 h 369"/>
                <a:gd name="T8" fmla="*/ 439 w 439"/>
                <a:gd name="T9" fmla="*/ 332 h 369"/>
                <a:gd name="T10" fmla="*/ 439 w 439"/>
                <a:gd name="T11" fmla="*/ 0 h 369"/>
                <a:gd name="T12" fmla="*/ 220 w 439"/>
                <a:gd name="T13" fmla="*/ 37 h 369"/>
                <a:gd name="T14" fmla="*/ 197 w 439"/>
                <a:gd name="T15" fmla="*/ 316 h 369"/>
                <a:gd name="T16" fmla="*/ 48 w 439"/>
                <a:gd name="T17" fmla="*/ 291 h 369"/>
                <a:gd name="T18" fmla="*/ 48 w 439"/>
                <a:gd name="T19" fmla="*/ 57 h 369"/>
                <a:gd name="T20" fmla="*/ 197 w 439"/>
                <a:gd name="T21" fmla="*/ 82 h 369"/>
                <a:gd name="T22" fmla="*/ 197 w 439"/>
                <a:gd name="T23" fmla="*/ 316 h 369"/>
                <a:gd name="T24" fmla="*/ 391 w 439"/>
                <a:gd name="T25" fmla="*/ 291 h 369"/>
                <a:gd name="T26" fmla="*/ 244 w 439"/>
                <a:gd name="T27" fmla="*/ 316 h 369"/>
                <a:gd name="T28" fmla="*/ 244 w 439"/>
                <a:gd name="T29" fmla="*/ 82 h 369"/>
                <a:gd name="T30" fmla="*/ 391 w 439"/>
                <a:gd name="T31" fmla="*/ 57 h 369"/>
                <a:gd name="T32" fmla="*/ 391 w 439"/>
                <a:gd name="T33" fmla="*/ 29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9" h="369">
                  <a:moveTo>
                    <a:pt x="220" y="37"/>
                  </a:moveTo>
                  <a:lnTo>
                    <a:pt x="0" y="0"/>
                  </a:lnTo>
                  <a:lnTo>
                    <a:pt x="0" y="332"/>
                  </a:lnTo>
                  <a:lnTo>
                    <a:pt x="216" y="369"/>
                  </a:lnTo>
                  <a:lnTo>
                    <a:pt x="439" y="332"/>
                  </a:lnTo>
                  <a:lnTo>
                    <a:pt x="439" y="0"/>
                  </a:lnTo>
                  <a:lnTo>
                    <a:pt x="220" y="37"/>
                  </a:lnTo>
                  <a:close/>
                  <a:moveTo>
                    <a:pt x="197" y="316"/>
                  </a:moveTo>
                  <a:lnTo>
                    <a:pt x="48" y="291"/>
                  </a:lnTo>
                  <a:lnTo>
                    <a:pt x="48" y="57"/>
                  </a:lnTo>
                  <a:lnTo>
                    <a:pt x="197" y="82"/>
                  </a:lnTo>
                  <a:lnTo>
                    <a:pt x="197" y="316"/>
                  </a:lnTo>
                  <a:close/>
                  <a:moveTo>
                    <a:pt x="391" y="291"/>
                  </a:moveTo>
                  <a:lnTo>
                    <a:pt x="244" y="316"/>
                  </a:lnTo>
                  <a:lnTo>
                    <a:pt x="244" y="82"/>
                  </a:lnTo>
                  <a:lnTo>
                    <a:pt x="391" y="57"/>
                  </a:lnTo>
                  <a:lnTo>
                    <a:pt x="391" y="29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Rectangle 52"/>
            <p:cNvSpPr>
              <a:spLocks noChangeArrowheads="1"/>
            </p:cNvSpPr>
            <p:nvPr/>
          </p:nvSpPr>
          <p:spPr bwMode="auto">
            <a:xfrm>
              <a:off x="2176" y="1931"/>
              <a:ext cx="925" cy="7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53"/>
            <p:cNvSpPr>
              <a:spLocks/>
            </p:cNvSpPr>
            <p:nvPr/>
          </p:nvSpPr>
          <p:spPr bwMode="auto">
            <a:xfrm>
              <a:off x="2340" y="1119"/>
              <a:ext cx="1051" cy="759"/>
            </a:xfrm>
            <a:custGeom>
              <a:avLst/>
              <a:gdLst>
                <a:gd name="T0" fmla="*/ 0 w 1051"/>
                <a:gd name="T1" fmla="*/ 0 h 759"/>
                <a:gd name="T2" fmla="*/ 0 w 1051"/>
                <a:gd name="T3" fmla="*/ 759 h 759"/>
                <a:gd name="T4" fmla="*/ 761 w 1051"/>
                <a:gd name="T5" fmla="*/ 759 h 759"/>
                <a:gd name="T6" fmla="*/ 761 w 1051"/>
                <a:gd name="T7" fmla="*/ 743 h 759"/>
                <a:gd name="T8" fmla="*/ 761 w 1051"/>
                <a:gd name="T9" fmla="*/ 702 h 759"/>
                <a:gd name="T10" fmla="*/ 521 w 1051"/>
                <a:gd name="T11" fmla="*/ 702 h 759"/>
                <a:gd name="T12" fmla="*/ 59 w 1051"/>
                <a:gd name="T13" fmla="*/ 702 h 759"/>
                <a:gd name="T14" fmla="*/ 59 w 1051"/>
                <a:gd name="T15" fmla="*/ 58 h 759"/>
                <a:gd name="T16" fmla="*/ 521 w 1051"/>
                <a:gd name="T17" fmla="*/ 58 h 759"/>
                <a:gd name="T18" fmla="*/ 995 w 1051"/>
                <a:gd name="T19" fmla="*/ 58 h 759"/>
                <a:gd name="T20" fmla="*/ 995 w 1051"/>
                <a:gd name="T21" fmla="*/ 619 h 759"/>
                <a:gd name="T22" fmla="*/ 1023 w 1051"/>
                <a:gd name="T23" fmla="*/ 624 h 759"/>
                <a:gd name="T24" fmla="*/ 1027 w 1051"/>
                <a:gd name="T25" fmla="*/ 626 h 759"/>
                <a:gd name="T26" fmla="*/ 1051 w 1051"/>
                <a:gd name="T27" fmla="*/ 621 h 759"/>
                <a:gd name="T28" fmla="*/ 1051 w 1051"/>
                <a:gd name="T29" fmla="*/ 0 h 759"/>
                <a:gd name="T30" fmla="*/ 0 w 1051"/>
                <a:gd name="T31" fmla="*/ 0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1" h="759">
                  <a:moveTo>
                    <a:pt x="0" y="0"/>
                  </a:moveTo>
                  <a:lnTo>
                    <a:pt x="0" y="759"/>
                  </a:lnTo>
                  <a:lnTo>
                    <a:pt x="761" y="759"/>
                  </a:lnTo>
                  <a:lnTo>
                    <a:pt x="761" y="743"/>
                  </a:lnTo>
                  <a:lnTo>
                    <a:pt x="761" y="702"/>
                  </a:lnTo>
                  <a:lnTo>
                    <a:pt x="521" y="702"/>
                  </a:lnTo>
                  <a:lnTo>
                    <a:pt x="59" y="702"/>
                  </a:lnTo>
                  <a:lnTo>
                    <a:pt x="59" y="58"/>
                  </a:lnTo>
                  <a:lnTo>
                    <a:pt x="521" y="58"/>
                  </a:lnTo>
                  <a:lnTo>
                    <a:pt x="995" y="58"/>
                  </a:lnTo>
                  <a:lnTo>
                    <a:pt x="995" y="619"/>
                  </a:lnTo>
                  <a:lnTo>
                    <a:pt x="1023" y="624"/>
                  </a:lnTo>
                  <a:lnTo>
                    <a:pt x="1027" y="626"/>
                  </a:lnTo>
                  <a:lnTo>
                    <a:pt x="1051" y="621"/>
                  </a:lnTo>
                  <a:lnTo>
                    <a:pt x="1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3" name="Group 45"/>
          <p:cNvGrpSpPr>
            <a:grpSpLocks noChangeAspect="1"/>
          </p:cNvGrpSpPr>
          <p:nvPr/>
        </p:nvGrpSpPr>
        <p:grpSpPr bwMode="auto">
          <a:xfrm>
            <a:off x="6706029" y="2344857"/>
            <a:ext cx="336368" cy="239512"/>
            <a:chOff x="2176" y="1119"/>
            <a:chExt cx="1410" cy="1004"/>
          </a:xfrm>
        </p:grpSpPr>
        <p:sp>
          <p:nvSpPr>
            <p:cNvPr id="324" name="Freeform 46"/>
            <p:cNvSpPr>
              <a:spLocks/>
            </p:cNvSpPr>
            <p:nvPr/>
          </p:nvSpPr>
          <p:spPr bwMode="auto">
            <a:xfrm>
              <a:off x="2370" y="1160"/>
              <a:ext cx="981" cy="702"/>
            </a:xfrm>
            <a:custGeom>
              <a:avLst/>
              <a:gdLst>
                <a:gd name="T0" fmla="*/ 0 w 981"/>
                <a:gd name="T1" fmla="*/ 702 h 702"/>
                <a:gd name="T2" fmla="*/ 731 w 981"/>
                <a:gd name="T3" fmla="*/ 702 h 702"/>
                <a:gd name="T4" fmla="*/ 731 w 981"/>
                <a:gd name="T5" fmla="*/ 539 h 702"/>
                <a:gd name="T6" fmla="*/ 981 w 981"/>
                <a:gd name="T7" fmla="*/ 582 h 702"/>
                <a:gd name="T8" fmla="*/ 981 w 981"/>
                <a:gd name="T9" fmla="*/ 0 h 702"/>
                <a:gd name="T10" fmla="*/ 0 w 981"/>
                <a:gd name="T11" fmla="*/ 0 h 702"/>
                <a:gd name="T12" fmla="*/ 0 w 981"/>
                <a:gd name="T13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1" h="702">
                  <a:moveTo>
                    <a:pt x="0" y="702"/>
                  </a:moveTo>
                  <a:lnTo>
                    <a:pt x="731" y="702"/>
                  </a:lnTo>
                  <a:lnTo>
                    <a:pt x="731" y="539"/>
                  </a:lnTo>
                  <a:lnTo>
                    <a:pt x="981" y="582"/>
                  </a:lnTo>
                  <a:lnTo>
                    <a:pt x="981" y="0"/>
                  </a:lnTo>
                  <a:lnTo>
                    <a:pt x="0" y="0"/>
                  </a:lnTo>
                  <a:lnTo>
                    <a:pt x="0" y="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47"/>
            <p:cNvSpPr>
              <a:spLocks/>
            </p:cNvSpPr>
            <p:nvPr/>
          </p:nvSpPr>
          <p:spPr bwMode="auto">
            <a:xfrm>
              <a:off x="2861" y="1177"/>
              <a:ext cx="474" cy="644"/>
            </a:xfrm>
            <a:custGeom>
              <a:avLst/>
              <a:gdLst>
                <a:gd name="T0" fmla="*/ 240 w 474"/>
                <a:gd name="T1" fmla="*/ 579 h 644"/>
                <a:gd name="T2" fmla="*/ 240 w 474"/>
                <a:gd name="T3" fmla="*/ 522 h 644"/>
                <a:gd name="T4" fmla="*/ 295 w 474"/>
                <a:gd name="T5" fmla="*/ 531 h 644"/>
                <a:gd name="T6" fmla="*/ 474 w 474"/>
                <a:gd name="T7" fmla="*/ 561 h 644"/>
                <a:gd name="T8" fmla="*/ 474 w 474"/>
                <a:gd name="T9" fmla="*/ 0 h 644"/>
                <a:gd name="T10" fmla="*/ 0 w 474"/>
                <a:gd name="T11" fmla="*/ 0 h 644"/>
                <a:gd name="T12" fmla="*/ 0 w 474"/>
                <a:gd name="T13" fmla="*/ 644 h 644"/>
                <a:gd name="T14" fmla="*/ 240 w 474"/>
                <a:gd name="T15" fmla="*/ 644 h 644"/>
                <a:gd name="T16" fmla="*/ 240 w 474"/>
                <a:gd name="T17" fmla="*/ 579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4" h="644">
                  <a:moveTo>
                    <a:pt x="240" y="579"/>
                  </a:moveTo>
                  <a:lnTo>
                    <a:pt x="240" y="522"/>
                  </a:lnTo>
                  <a:lnTo>
                    <a:pt x="295" y="531"/>
                  </a:lnTo>
                  <a:lnTo>
                    <a:pt x="474" y="561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644"/>
                  </a:lnTo>
                  <a:lnTo>
                    <a:pt x="240" y="644"/>
                  </a:lnTo>
                  <a:lnTo>
                    <a:pt x="240" y="5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48"/>
            <p:cNvSpPr>
              <a:spLocks noEditPoints="1"/>
            </p:cNvSpPr>
            <p:nvPr/>
          </p:nvSpPr>
          <p:spPr bwMode="auto">
            <a:xfrm>
              <a:off x="2567" y="1399"/>
              <a:ext cx="601" cy="204"/>
            </a:xfrm>
            <a:custGeom>
              <a:avLst/>
              <a:gdLst>
                <a:gd name="T0" fmla="*/ 85 w 340"/>
                <a:gd name="T1" fmla="*/ 6 h 115"/>
                <a:gd name="T2" fmla="*/ 66 w 340"/>
                <a:gd name="T3" fmla="*/ 114 h 115"/>
                <a:gd name="T4" fmla="*/ 19 w 340"/>
                <a:gd name="T5" fmla="*/ 106 h 115"/>
                <a:gd name="T6" fmla="*/ 0 w 340"/>
                <a:gd name="T7" fmla="*/ 114 h 115"/>
                <a:gd name="T8" fmla="*/ 66 w 340"/>
                <a:gd name="T9" fmla="*/ 24 h 115"/>
                <a:gd name="T10" fmla="*/ 19 w 340"/>
                <a:gd name="T11" fmla="*/ 47 h 115"/>
                <a:gd name="T12" fmla="*/ 66 w 340"/>
                <a:gd name="T13" fmla="*/ 24 h 115"/>
                <a:gd name="T14" fmla="*/ 66 w 340"/>
                <a:gd name="T15" fmla="*/ 88 h 115"/>
                <a:gd name="T16" fmla="*/ 19 w 340"/>
                <a:gd name="T17" fmla="*/ 65 h 115"/>
                <a:gd name="T18" fmla="*/ 214 w 340"/>
                <a:gd name="T19" fmla="*/ 40 h 115"/>
                <a:gd name="T20" fmla="*/ 219 w 340"/>
                <a:gd name="T21" fmla="*/ 82 h 115"/>
                <a:gd name="T22" fmla="*/ 187 w 340"/>
                <a:gd name="T23" fmla="*/ 82 h 115"/>
                <a:gd name="T24" fmla="*/ 169 w 340"/>
                <a:gd name="T25" fmla="*/ 96 h 115"/>
                <a:gd name="T26" fmla="*/ 150 w 340"/>
                <a:gd name="T27" fmla="*/ 115 h 115"/>
                <a:gd name="T28" fmla="*/ 131 w 340"/>
                <a:gd name="T29" fmla="*/ 96 h 115"/>
                <a:gd name="T30" fmla="*/ 113 w 340"/>
                <a:gd name="T31" fmla="*/ 98 h 115"/>
                <a:gd name="T32" fmla="*/ 140 w 340"/>
                <a:gd name="T33" fmla="*/ 40 h 115"/>
                <a:gd name="T34" fmla="*/ 105 w 340"/>
                <a:gd name="T35" fmla="*/ 22 h 115"/>
                <a:gd name="T36" fmla="*/ 150 w 340"/>
                <a:gd name="T37" fmla="*/ 0 h 115"/>
                <a:gd name="T38" fmla="*/ 169 w 340"/>
                <a:gd name="T39" fmla="*/ 4 h 115"/>
                <a:gd name="T40" fmla="*/ 214 w 340"/>
                <a:gd name="T41" fmla="*/ 22 h 115"/>
                <a:gd name="T42" fmla="*/ 150 w 340"/>
                <a:gd name="T43" fmla="*/ 57 h 115"/>
                <a:gd name="T44" fmla="*/ 150 w 340"/>
                <a:gd name="T45" fmla="*/ 78 h 115"/>
                <a:gd name="T46" fmla="*/ 169 w 340"/>
                <a:gd name="T47" fmla="*/ 78 h 115"/>
                <a:gd name="T48" fmla="*/ 169 w 340"/>
                <a:gd name="T49" fmla="*/ 57 h 115"/>
                <a:gd name="T50" fmla="*/ 269 w 340"/>
                <a:gd name="T51" fmla="*/ 20 h 115"/>
                <a:gd name="T52" fmla="*/ 223 w 340"/>
                <a:gd name="T53" fmla="*/ 34 h 115"/>
                <a:gd name="T54" fmla="*/ 269 w 340"/>
                <a:gd name="T55" fmla="*/ 20 h 115"/>
                <a:gd name="T56" fmla="*/ 266 w 340"/>
                <a:gd name="T57" fmla="*/ 111 h 115"/>
                <a:gd name="T58" fmla="*/ 243 w 340"/>
                <a:gd name="T59" fmla="*/ 115 h 115"/>
                <a:gd name="T60" fmla="*/ 229 w 340"/>
                <a:gd name="T61" fmla="*/ 73 h 115"/>
                <a:gd name="T62" fmla="*/ 265 w 340"/>
                <a:gd name="T63" fmla="*/ 38 h 115"/>
                <a:gd name="T64" fmla="*/ 229 w 340"/>
                <a:gd name="T65" fmla="*/ 51 h 115"/>
                <a:gd name="T66" fmla="*/ 265 w 340"/>
                <a:gd name="T67" fmla="*/ 38 h 115"/>
                <a:gd name="T68" fmla="*/ 229 w 340"/>
                <a:gd name="T69" fmla="*/ 56 h 115"/>
                <a:gd name="T70" fmla="*/ 265 w 340"/>
                <a:gd name="T71" fmla="*/ 69 h 115"/>
                <a:gd name="T72" fmla="*/ 265 w 340"/>
                <a:gd name="T73" fmla="*/ 3 h 115"/>
                <a:gd name="T74" fmla="*/ 230 w 340"/>
                <a:gd name="T75" fmla="*/ 16 h 115"/>
                <a:gd name="T76" fmla="*/ 265 w 340"/>
                <a:gd name="T77" fmla="*/ 3 h 115"/>
                <a:gd name="T78" fmla="*/ 243 w 340"/>
                <a:gd name="T79" fmla="*/ 87 h 115"/>
                <a:gd name="T80" fmla="*/ 251 w 340"/>
                <a:gd name="T81" fmla="*/ 97 h 115"/>
                <a:gd name="T82" fmla="*/ 329 w 340"/>
                <a:gd name="T83" fmla="*/ 48 h 115"/>
                <a:gd name="T84" fmla="*/ 340 w 340"/>
                <a:gd name="T85" fmla="*/ 64 h 115"/>
                <a:gd name="T86" fmla="*/ 268 w 340"/>
                <a:gd name="T87" fmla="*/ 48 h 115"/>
                <a:gd name="T88" fmla="*/ 284 w 340"/>
                <a:gd name="T89" fmla="*/ 39 h 115"/>
                <a:gd name="T90" fmla="*/ 275 w 340"/>
                <a:gd name="T91" fmla="*/ 24 h 115"/>
                <a:gd name="T92" fmla="*/ 287 w 340"/>
                <a:gd name="T93" fmla="*/ 18 h 115"/>
                <a:gd name="T94" fmla="*/ 273 w 340"/>
                <a:gd name="T95" fmla="*/ 3 h 115"/>
                <a:gd name="T96" fmla="*/ 335 w 340"/>
                <a:gd name="T97" fmla="*/ 18 h 115"/>
                <a:gd name="T98" fmla="*/ 303 w 340"/>
                <a:gd name="T99" fmla="*/ 24 h 115"/>
                <a:gd name="T100" fmla="*/ 329 w 340"/>
                <a:gd name="T101" fmla="*/ 48 h 115"/>
                <a:gd name="T102" fmla="*/ 277 w 340"/>
                <a:gd name="T103" fmla="*/ 69 h 115"/>
                <a:gd name="T104" fmla="*/ 332 w 340"/>
                <a:gd name="T105" fmla="*/ 115 h 115"/>
                <a:gd name="T106" fmla="*/ 314 w 340"/>
                <a:gd name="T107" fmla="*/ 111 h 115"/>
                <a:gd name="T108" fmla="*/ 293 w 340"/>
                <a:gd name="T109" fmla="*/ 115 h 115"/>
                <a:gd name="T110" fmla="*/ 314 w 340"/>
                <a:gd name="T111" fmla="*/ 84 h 115"/>
                <a:gd name="T112" fmla="*/ 293 w 340"/>
                <a:gd name="T113" fmla="*/ 96 h 115"/>
                <a:gd name="T114" fmla="*/ 314 w 340"/>
                <a:gd name="T115" fmla="*/ 84 h 115"/>
                <a:gd name="T116" fmla="*/ 301 w 340"/>
                <a:gd name="T117" fmla="*/ 39 h 115"/>
                <a:gd name="T118" fmla="*/ 312 w 340"/>
                <a:gd name="T119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0" h="115">
                  <a:moveTo>
                    <a:pt x="0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114"/>
                    <a:pt x="85" y="114"/>
                    <a:pt x="85" y="114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0" y="6"/>
                  </a:lnTo>
                  <a:close/>
                  <a:moveTo>
                    <a:pt x="66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66" y="47"/>
                    <a:pt x="66" y="47"/>
                    <a:pt x="66" y="47"/>
                  </a:cubicBezTo>
                  <a:lnTo>
                    <a:pt x="66" y="24"/>
                  </a:lnTo>
                  <a:close/>
                  <a:moveTo>
                    <a:pt x="19" y="88"/>
                  </a:moveTo>
                  <a:cubicBezTo>
                    <a:pt x="66" y="88"/>
                    <a:pt x="66" y="88"/>
                    <a:pt x="66" y="88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19" y="65"/>
                    <a:pt x="19" y="65"/>
                    <a:pt x="19" y="65"/>
                  </a:cubicBezTo>
                  <a:lnTo>
                    <a:pt x="19" y="88"/>
                  </a:lnTo>
                  <a:close/>
                  <a:moveTo>
                    <a:pt x="214" y="40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88" y="57"/>
                    <a:pt x="203" y="73"/>
                    <a:pt x="219" y="82"/>
                  </a:cubicBezTo>
                  <a:cubicBezTo>
                    <a:pt x="215" y="85"/>
                    <a:pt x="209" y="93"/>
                    <a:pt x="206" y="98"/>
                  </a:cubicBezTo>
                  <a:cubicBezTo>
                    <a:pt x="199" y="93"/>
                    <a:pt x="193" y="88"/>
                    <a:pt x="187" y="82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115"/>
                    <a:pt x="169" y="115"/>
                    <a:pt x="169" y="115"/>
                  </a:cubicBezTo>
                  <a:cubicBezTo>
                    <a:pt x="150" y="115"/>
                    <a:pt x="150" y="115"/>
                    <a:pt x="150" y="115"/>
                  </a:cubicBezTo>
                  <a:cubicBezTo>
                    <a:pt x="150" y="96"/>
                    <a:pt x="150" y="96"/>
                    <a:pt x="150" y="9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5" y="89"/>
                    <a:pt x="119" y="94"/>
                    <a:pt x="113" y="98"/>
                  </a:cubicBezTo>
                  <a:cubicBezTo>
                    <a:pt x="110" y="94"/>
                    <a:pt x="104" y="87"/>
                    <a:pt x="100" y="83"/>
                  </a:cubicBezTo>
                  <a:cubicBezTo>
                    <a:pt x="116" y="74"/>
                    <a:pt x="131" y="58"/>
                    <a:pt x="140" y="40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2" y="2"/>
                    <a:pt x="171" y="3"/>
                    <a:pt x="169" y="4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214" y="22"/>
                    <a:pt x="214" y="22"/>
                    <a:pt x="214" y="22"/>
                  </a:cubicBezTo>
                  <a:lnTo>
                    <a:pt x="214" y="40"/>
                  </a:lnTo>
                  <a:close/>
                  <a:moveTo>
                    <a:pt x="150" y="57"/>
                  </a:moveTo>
                  <a:cubicBezTo>
                    <a:pt x="145" y="65"/>
                    <a:pt x="141" y="72"/>
                    <a:pt x="135" y="78"/>
                  </a:cubicBezTo>
                  <a:cubicBezTo>
                    <a:pt x="150" y="78"/>
                    <a:pt x="150" y="78"/>
                    <a:pt x="150" y="78"/>
                  </a:cubicBezTo>
                  <a:lnTo>
                    <a:pt x="150" y="57"/>
                  </a:lnTo>
                  <a:close/>
                  <a:moveTo>
                    <a:pt x="169" y="78"/>
                  </a:moveTo>
                  <a:cubicBezTo>
                    <a:pt x="183" y="78"/>
                    <a:pt x="183" y="78"/>
                    <a:pt x="183" y="78"/>
                  </a:cubicBezTo>
                  <a:cubicBezTo>
                    <a:pt x="178" y="72"/>
                    <a:pt x="173" y="65"/>
                    <a:pt x="169" y="57"/>
                  </a:cubicBezTo>
                  <a:lnTo>
                    <a:pt x="169" y="78"/>
                  </a:lnTo>
                  <a:close/>
                  <a:moveTo>
                    <a:pt x="269" y="20"/>
                  </a:moveTo>
                  <a:cubicBezTo>
                    <a:pt x="269" y="34"/>
                    <a:pt x="269" y="34"/>
                    <a:pt x="269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20"/>
                    <a:pt x="223" y="20"/>
                    <a:pt x="223" y="20"/>
                  </a:cubicBezTo>
                  <a:lnTo>
                    <a:pt x="269" y="20"/>
                  </a:lnTo>
                  <a:close/>
                  <a:moveTo>
                    <a:pt x="266" y="73"/>
                  </a:moveTo>
                  <a:cubicBezTo>
                    <a:pt x="266" y="111"/>
                    <a:pt x="266" y="111"/>
                    <a:pt x="266" y="111"/>
                  </a:cubicBezTo>
                  <a:cubicBezTo>
                    <a:pt x="243" y="111"/>
                    <a:pt x="243" y="111"/>
                    <a:pt x="243" y="111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29" y="73"/>
                    <a:pt x="229" y="73"/>
                    <a:pt x="229" y="73"/>
                  </a:cubicBezTo>
                  <a:lnTo>
                    <a:pt x="266" y="73"/>
                  </a:lnTo>
                  <a:close/>
                  <a:moveTo>
                    <a:pt x="265" y="38"/>
                  </a:moveTo>
                  <a:cubicBezTo>
                    <a:pt x="265" y="51"/>
                    <a:pt x="265" y="51"/>
                    <a:pt x="265" y="51"/>
                  </a:cubicBezTo>
                  <a:cubicBezTo>
                    <a:pt x="229" y="51"/>
                    <a:pt x="229" y="51"/>
                    <a:pt x="229" y="51"/>
                  </a:cubicBezTo>
                  <a:cubicBezTo>
                    <a:pt x="229" y="38"/>
                    <a:pt x="229" y="38"/>
                    <a:pt x="229" y="38"/>
                  </a:cubicBezTo>
                  <a:lnTo>
                    <a:pt x="265" y="38"/>
                  </a:lnTo>
                  <a:close/>
                  <a:moveTo>
                    <a:pt x="229" y="69"/>
                  </a:moveTo>
                  <a:cubicBezTo>
                    <a:pt x="229" y="56"/>
                    <a:pt x="229" y="56"/>
                    <a:pt x="229" y="56"/>
                  </a:cubicBezTo>
                  <a:cubicBezTo>
                    <a:pt x="265" y="56"/>
                    <a:pt x="265" y="56"/>
                    <a:pt x="265" y="56"/>
                  </a:cubicBezTo>
                  <a:cubicBezTo>
                    <a:pt x="265" y="69"/>
                    <a:pt x="265" y="69"/>
                    <a:pt x="265" y="69"/>
                  </a:cubicBezTo>
                  <a:lnTo>
                    <a:pt x="229" y="69"/>
                  </a:lnTo>
                  <a:close/>
                  <a:moveTo>
                    <a:pt x="265" y="3"/>
                  </a:moveTo>
                  <a:cubicBezTo>
                    <a:pt x="265" y="16"/>
                    <a:pt x="265" y="16"/>
                    <a:pt x="265" y="16"/>
                  </a:cubicBezTo>
                  <a:cubicBezTo>
                    <a:pt x="230" y="16"/>
                    <a:pt x="230" y="16"/>
                    <a:pt x="230" y="16"/>
                  </a:cubicBezTo>
                  <a:cubicBezTo>
                    <a:pt x="230" y="3"/>
                    <a:pt x="230" y="3"/>
                    <a:pt x="230" y="3"/>
                  </a:cubicBezTo>
                  <a:lnTo>
                    <a:pt x="265" y="3"/>
                  </a:lnTo>
                  <a:close/>
                  <a:moveTo>
                    <a:pt x="251" y="87"/>
                  </a:moveTo>
                  <a:cubicBezTo>
                    <a:pt x="243" y="87"/>
                    <a:pt x="243" y="87"/>
                    <a:pt x="243" y="8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51" y="97"/>
                    <a:pt x="251" y="97"/>
                    <a:pt x="251" y="97"/>
                  </a:cubicBezTo>
                  <a:lnTo>
                    <a:pt x="251" y="87"/>
                  </a:lnTo>
                  <a:close/>
                  <a:moveTo>
                    <a:pt x="329" y="48"/>
                  </a:moveTo>
                  <a:cubicBezTo>
                    <a:pt x="340" y="48"/>
                    <a:pt x="340" y="48"/>
                    <a:pt x="340" y="48"/>
                  </a:cubicBezTo>
                  <a:cubicBezTo>
                    <a:pt x="340" y="64"/>
                    <a:pt x="340" y="64"/>
                    <a:pt x="340" y="64"/>
                  </a:cubicBezTo>
                  <a:cubicBezTo>
                    <a:pt x="268" y="64"/>
                    <a:pt x="268" y="64"/>
                    <a:pt x="268" y="64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3" y="45"/>
                    <a:pt x="284" y="42"/>
                    <a:pt x="284" y="39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5" y="24"/>
                    <a:pt x="275" y="24"/>
                    <a:pt x="275" y="24"/>
                  </a:cubicBezTo>
                  <a:cubicBezTo>
                    <a:pt x="286" y="24"/>
                    <a:pt x="286" y="24"/>
                    <a:pt x="286" y="24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73" y="18"/>
                    <a:pt x="273" y="18"/>
                    <a:pt x="273" y="18"/>
                  </a:cubicBezTo>
                  <a:cubicBezTo>
                    <a:pt x="273" y="3"/>
                    <a:pt x="273" y="3"/>
                    <a:pt x="273" y="3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5" y="18"/>
                    <a:pt x="335" y="18"/>
                    <a:pt x="335" y="18"/>
                  </a:cubicBezTo>
                  <a:cubicBezTo>
                    <a:pt x="304" y="18"/>
                    <a:pt x="304" y="18"/>
                    <a:pt x="304" y="18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29" y="24"/>
                    <a:pt x="329" y="24"/>
                    <a:pt x="329" y="24"/>
                  </a:cubicBezTo>
                  <a:lnTo>
                    <a:pt x="329" y="48"/>
                  </a:lnTo>
                  <a:close/>
                  <a:moveTo>
                    <a:pt x="277" y="115"/>
                  </a:moveTo>
                  <a:cubicBezTo>
                    <a:pt x="277" y="69"/>
                    <a:pt x="277" y="69"/>
                    <a:pt x="277" y="69"/>
                  </a:cubicBezTo>
                  <a:cubicBezTo>
                    <a:pt x="332" y="69"/>
                    <a:pt x="332" y="69"/>
                    <a:pt x="332" y="69"/>
                  </a:cubicBezTo>
                  <a:cubicBezTo>
                    <a:pt x="332" y="115"/>
                    <a:pt x="332" y="115"/>
                    <a:pt x="332" y="115"/>
                  </a:cubicBezTo>
                  <a:cubicBezTo>
                    <a:pt x="314" y="115"/>
                    <a:pt x="314" y="115"/>
                    <a:pt x="314" y="115"/>
                  </a:cubicBezTo>
                  <a:cubicBezTo>
                    <a:pt x="314" y="111"/>
                    <a:pt x="314" y="111"/>
                    <a:pt x="314" y="111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293" y="115"/>
                    <a:pt x="293" y="115"/>
                    <a:pt x="293" y="115"/>
                  </a:cubicBezTo>
                  <a:lnTo>
                    <a:pt x="277" y="115"/>
                  </a:lnTo>
                  <a:close/>
                  <a:moveTo>
                    <a:pt x="314" y="84"/>
                  </a:moveTo>
                  <a:cubicBezTo>
                    <a:pt x="293" y="84"/>
                    <a:pt x="293" y="84"/>
                    <a:pt x="293" y="84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314" y="96"/>
                    <a:pt x="314" y="96"/>
                    <a:pt x="314" y="96"/>
                  </a:cubicBezTo>
                  <a:lnTo>
                    <a:pt x="314" y="84"/>
                  </a:lnTo>
                  <a:close/>
                  <a:moveTo>
                    <a:pt x="312" y="39"/>
                  </a:moveTo>
                  <a:cubicBezTo>
                    <a:pt x="301" y="39"/>
                    <a:pt x="301" y="39"/>
                    <a:pt x="301" y="39"/>
                  </a:cubicBezTo>
                  <a:cubicBezTo>
                    <a:pt x="301" y="42"/>
                    <a:pt x="300" y="45"/>
                    <a:pt x="300" y="48"/>
                  </a:cubicBezTo>
                  <a:cubicBezTo>
                    <a:pt x="312" y="48"/>
                    <a:pt x="312" y="48"/>
                    <a:pt x="312" y="48"/>
                  </a:cubicBezTo>
                  <a:lnTo>
                    <a:pt x="312" y="3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49"/>
            <p:cNvSpPr>
              <a:spLocks/>
            </p:cNvSpPr>
            <p:nvPr/>
          </p:nvSpPr>
          <p:spPr bwMode="auto">
            <a:xfrm>
              <a:off x="3172" y="1782"/>
              <a:ext cx="195" cy="314"/>
            </a:xfrm>
            <a:custGeom>
              <a:avLst/>
              <a:gdLst>
                <a:gd name="T0" fmla="*/ 0 w 195"/>
                <a:gd name="T1" fmla="*/ 284 h 314"/>
                <a:gd name="T2" fmla="*/ 191 w 195"/>
                <a:gd name="T3" fmla="*/ 314 h 314"/>
                <a:gd name="T4" fmla="*/ 195 w 195"/>
                <a:gd name="T5" fmla="*/ 313 h 314"/>
                <a:gd name="T6" fmla="*/ 195 w 195"/>
                <a:gd name="T7" fmla="*/ 34 h 314"/>
                <a:gd name="T8" fmla="*/ 0 w 195"/>
                <a:gd name="T9" fmla="*/ 0 h 314"/>
                <a:gd name="T10" fmla="*/ 0 w 195"/>
                <a:gd name="T11" fmla="*/ 28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5" h="314">
                  <a:moveTo>
                    <a:pt x="0" y="284"/>
                  </a:moveTo>
                  <a:lnTo>
                    <a:pt x="191" y="314"/>
                  </a:lnTo>
                  <a:lnTo>
                    <a:pt x="195" y="313"/>
                  </a:lnTo>
                  <a:lnTo>
                    <a:pt x="195" y="34"/>
                  </a:lnTo>
                  <a:lnTo>
                    <a:pt x="0" y="0"/>
                  </a:lnTo>
                  <a:lnTo>
                    <a:pt x="0" y="2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50"/>
            <p:cNvSpPr>
              <a:spLocks/>
            </p:cNvSpPr>
            <p:nvPr/>
          </p:nvSpPr>
          <p:spPr bwMode="auto">
            <a:xfrm>
              <a:off x="3367" y="1782"/>
              <a:ext cx="196" cy="314"/>
            </a:xfrm>
            <a:custGeom>
              <a:avLst/>
              <a:gdLst>
                <a:gd name="T0" fmla="*/ 0 w 196"/>
                <a:gd name="T1" fmla="*/ 34 h 314"/>
                <a:gd name="T2" fmla="*/ 0 w 196"/>
                <a:gd name="T3" fmla="*/ 313 h 314"/>
                <a:gd name="T4" fmla="*/ 3 w 196"/>
                <a:gd name="T5" fmla="*/ 314 h 314"/>
                <a:gd name="T6" fmla="*/ 196 w 196"/>
                <a:gd name="T7" fmla="*/ 284 h 314"/>
                <a:gd name="T8" fmla="*/ 196 w 196"/>
                <a:gd name="T9" fmla="*/ 0 h 314"/>
                <a:gd name="T10" fmla="*/ 0 w 196"/>
                <a:gd name="T11" fmla="*/ 3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314">
                  <a:moveTo>
                    <a:pt x="0" y="34"/>
                  </a:moveTo>
                  <a:lnTo>
                    <a:pt x="0" y="313"/>
                  </a:lnTo>
                  <a:lnTo>
                    <a:pt x="3" y="314"/>
                  </a:lnTo>
                  <a:lnTo>
                    <a:pt x="196" y="284"/>
                  </a:lnTo>
                  <a:lnTo>
                    <a:pt x="196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51"/>
            <p:cNvSpPr>
              <a:spLocks noEditPoints="1"/>
            </p:cNvSpPr>
            <p:nvPr/>
          </p:nvSpPr>
          <p:spPr bwMode="auto">
            <a:xfrm>
              <a:off x="3147" y="1754"/>
              <a:ext cx="439" cy="369"/>
            </a:xfrm>
            <a:custGeom>
              <a:avLst/>
              <a:gdLst>
                <a:gd name="T0" fmla="*/ 220 w 439"/>
                <a:gd name="T1" fmla="*/ 37 h 369"/>
                <a:gd name="T2" fmla="*/ 0 w 439"/>
                <a:gd name="T3" fmla="*/ 0 h 369"/>
                <a:gd name="T4" fmla="*/ 0 w 439"/>
                <a:gd name="T5" fmla="*/ 332 h 369"/>
                <a:gd name="T6" fmla="*/ 216 w 439"/>
                <a:gd name="T7" fmla="*/ 369 h 369"/>
                <a:gd name="T8" fmla="*/ 439 w 439"/>
                <a:gd name="T9" fmla="*/ 332 h 369"/>
                <a:gd name="T10" fmla="*/ 439 w 439"/>
                <a:gd name="T11" fmla="*/ 0 h 369"/>
                <a:gd name="T12" fmla="*/ 220 w 439"/>
                <a:gd name="T13" fmla="*/ 37 h 369"/>
                <a:gd name="T14" fmla="*/ 197 w 439"/>
                <a:gd name="T15" fmla="*/ 316 h 369"/>
                <a:gd name="T16" fmla="*/ 48 w 439"/>
                <a:gd name="T17" fmla="*/ 291 h 369"/>
                <a:gd name="T18" fmla="*/ 48 w 439"/>
                <a:gd name="T19" fmla="*/ 57 h 369"/>
                <a:gd name="T20" fmla="*/ 197 w 439"/>
                <a:gd name="T21" fmla="*/ 82 h 369"/>
                <a:gd name="T22" fmla="*/ 197 w 439"/>
                <a:gd name="T23" fmla="*/ 316 h 369"/>
                <a:gd name="T24" fmla="*/ 391 w 439"/>
                <a:gd name="T25" fmla="*/ 291 h 369"/>
                <a:gd name="T26" fmla="*/ 244 w 439"/>
                <a:gd name="T27" fmla="*/ 316 h 369"/>
                <a:gd name="T28" fmla="*/ 244 w 439"/>
                <a:gd name="T29" fmla="*/ 82 h 369"/>
                <a:gd name="T30" fmla="*/ 391 w 439"/>
                <a:gd name="T31" fmla="*/ 57 h 369"/>
                <a:gd name="T32" fmla="*/ 391 w 439"/>
                <a:gd name="T33" fmla="*/ 29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9" h="369">
                  <a:moveTo>
                    <a:pt x="220" y="37"/>
                  </a:moveTo>
                  <a:lnTo>
                    <a:pt x="0" y="0"/>
                  </a:lnTo>
                  <a:lnTo>
                    <a:pt x="0" y="332"/>
                  </a:lnTo>
                  <a:lnTo>
                    <a:pt x="216" y="369"/>
                  </a:lnTo>
                  <a:lnTo>
                    <a:pt x="439" y="332"/>
                  </a:lnTo>
                  <a:lnTo>
                    <a:pt x="439" y="0"/>
                  </a:lnTo>
                  <a:lnTo>
                    <a:pt x="220" y="37"/>
                  </a:lnTo>
                  <a:close/>
                  <a:moveTo>
                    <a:pt x="197" y="316"/>
                  </a:moveTo>
                  <a:lnTo>
                    <a:pt x="48" y="291"/>
                  </a:lnTo>
                  <a:lnTo>
                    <a:pt x="48" y="57"/>
                  </a:lnTo>
                  <a:lnTo>
                    <a:pt x="197" y="82"/>
                  </a:lnTo>
                  <a:lnTo>
                    <a:pt x="197" y="316"/>
                  </a:lnTo>
                  <a:close/>
                  <a:moveTo>
                    <a:pt x="391" y="291"/>
                  </a:moveTo>
                  <a:lnTo>
                    <a:pt x="244" y="316"/>
                  </a:lnTo>
                  <a:lnTo>
                    <a:pt x="244" y="82"/>
                  </a:lnTo>
                  <a:lnTo>
                    <a:pt x="391" y="57"/>
                  </a:lnTo>
                  <a:lnTo>
                    <a:pt x="391" y="29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Rectangle 52"/>
            <p:cNvSpPr>
              <a:spLocks noChangeArrowheads="1"/>
            </p:cNvSpPr>
            <p:nvPr/>
          </p:nvSpPr>
          <p:spPr bwMode="auto">
            <a:xfrm>
              <a:off x="2176" y="1931"/>
              <a:ext cx="925" cy="7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53"/>
            <p:cNvSpPr>
              <a:spLocks/>
            </p:cNvSpPr>
            <p:nvPr/>
          </p:nvSpPr>
          <p:spPr bwMode="auto">
            <a:xfrm>
              <a:off x="2340" y="1119"/>
              <a:ext cx="1051" cy="759"/>
            </a:xfrm>
            <a:custGeom>
              <a:avLst/>
              <a:gdLst>
                <a:gd name="T0" fmla="*/ 0 w 1051"/>
                <a:gd name="T1" fmla="*/ 0 h 759"/>
                <a:gd name="T2" fmla="*/ 0 w 1051"/>
                <a:gd name="T3" fmla="*/ 759 h 759"/>
                <a:gd name="T4" fmla="*/ 761 w 1051"/>
                <a:gd name="T5" fmla="*/ 759 h 759"/>
                <a:gd name="T6" fmla="*/ 761 w 1051"/>
                <a:gd name="T7" fmla="*/ 743 h 759"/>
                <a:gd name="T8" fmla="*/ 761 w 1051"/>
                <a:gd name="T9" fmla="*/ 702 h 759"/>
                <a:gd name="T10" fmla="*/ 521 w 1051"/>
                <a:gd name="T11" fmla="*/ 702 h 759"/>
                <a:gd name="T12" fmla="*/ 59 w 1051"/>
                <a:gd name="T13" fmla="*/ 702 h 759"/>
                <a:gd name="T14" fmla="*/ 59 w 1051"/>
                <a:gd name="T15" fmla="*/ 58 h 759"/>
                <a:gd name="T16" fmla="*/ 521 w 1051"/>
                <a:gd name="T17" fmla="*/ 58 h 759"/>
                <a:gd name="T18" fmla="*/ 995 w 1051"/>
                <a:gd name="T19" fmla="*/ 58 h 759"/>
                <a:gd name="T20" fmla="*/ 995 w 1051"/>
                <a:gd name="T21" fmla="*/ 619 h 759"/>
                <a:gd name="T22" fmla="*/ 1023 w 1051"/>
                <a:gd name="T23" fmla="*/ 624 h 759"/>
                <a:gd name="T24" fmla="*/ 1027 w 1051"/>
                <a:gd name="T25" fmla="*/ 626 h 759"/>
                <a:gd name="T26" fmla="*/ 1051 w 1051"/>
                <a:gd name="T27" fmla="*/ 621 h 759"/>
                <a:gd name="T28" fmla="*/ 1051 w 1051"/>
                <a:gd name="T29" fmla="*/ 0 h 759"/>
                <a:gd name="T30" fmla="*/ 0 w 1051"/>
                <a:gd name="T31" fmla="*/ 0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1" h="759">
                  <a:moveTo>
                    <a:pt x="0" y="0"/>
                  </a:moveTo>
                  <a:lnTo>
                    <a:pt x="0" y="759"/>
                  </a:lnTo>
                  <a:lnTo>
                    <a:pt x="761" y="759"/>
                  </a:lnTo>
                  <a:lnTo>
                    <a:pt x="761" y="743"/>
                  </a:lnTo>
                  <a:lnTo>
                    <a:pt x="761" y="702"/>
                  </a:lnTo>
                  <a:lnTo>
                    <a:pt x="521" y="702"/>
                  </a:lnTo>
                  <a:lnTo>
                    <a:pt x="59" y="702"/>
                  </a:lnTo>
                  <a:lnTo>
                    <a:pt x="59" y="58"/>
                  </a:lnTo>
                  <a:lnTo>
                    <a:pt x="521" y="58"/>
                  </a:lnTo>
                  <a:lnTo>
                    <a:pt x="995" y="58"/>
                  </a:lnTo>
                  <a:lnTo>
                    <a:pt x="995" y="619"/>
                  </a:lnTo>
                  <a:lnTo>
                    <a:pt x="1023" y="624"/>
                  </a:lnTo>
                  <a:lnTo>
                    <a:pt x="1027" y="626"/>
                  </a:lnTo>
                  <a:lnTo>
                    <a:pt x="1051" y="621"/>
                  </a:lnTo>
                  <a:lnTo>
                    <a:pt x="1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2" name="Group 45"/>
          <p:cNvGrpSpPr>
            <a:grpSpLocks noChangeAspect="1"/>
          </p:cNvGrpSpPr>
          <p:nvPr/>
        </p:nvGrpSpPr>
        <p:grpSpPr bwMode="auto">
          <a:xfrm>
            <a:off x="6706029" y="2970837"/>
            <a:ext cx="336368" cy="239512"/>
            <a:chOff x="2176" y="1119"/>
            <a:chExt cx="1410" cy="1004"/>
          </a:xfrm>
        </p:grpSpPr>
        <p:sp>
          <p:nvSpPr>
            <p:cNvPr id="333" name="Freeform 46"/>
            <p:cNvSpPr>
              <a:spLocks/>
            </p:cNvSpPr>
            <p:nvPr/>
          </p:nvSpPr>
          <p:spPr bwMode="auto">
            <a:xfrm>
              <a:off x="2370" y="1160"/>
              <a:ext cx="981" cy="702"/>
            </a:xfrm>
            <a:custGeom>
              <a:avLst/>
              <a:gdLst>
                <a:gd name="T0" fmla="*/ 0 w 981"/>
                <a:gd name="T1" fmla="*/ 702 h 702"/>
                <a:gd name="T2" fmla="*/ 731 w 981"/>
                <a:gd name="T3" fmla="*/ 702 h 702"/>
                <a:gd name="T4" fmla="*/ 731 w 981"/>
                <a:gd name="T5" fmla="*/ 539 h 702"/>
                <a:gd name="T6" fmla="*/ 981 w 981"/>
                <a:gd name="T7" fmla="*/ 582 h 702"/>
                <a:gd name="T8" fmla="*/ 981 w 981"/>
                <a:gd name="T9" fmla="*/ 0 h 702"/>
                <a:gd name="T10" fmla="*/ 0 w 981"/>
                <a:gd name="T11" fmla="*/ 0 h 702"/>
                <a:gd name="T12" fmla="*/ 0 w 981"/>
                <a:gd name="T13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1" h="702">
                  <a:moveTo>
                    <a:pt x="0" y="702"/>
                  </a:moveTo>
                  <a:lnTo>
                    <a:pt x="731" y="702"/>
                  </a:lnTo>
                  <a:lnTo>
                    <a:pt x="731" y="539"/>
                  </a:lnTo>
                  <a:lnTo>
                    <a:pt x="981" y="582"/>
                  </a:lnTo>
                  <a:lnTo>
                    <a:pt x="981" y="0"/>
                  </a:lnTo>
                  <a:lnTo>
                    <a:pt x="0" y="0"/>
                  </a:lnTo>
                  <a:lnTo>
                    <a:pt x="0" y="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47"/>
            <p:cNvSpPr>
              <a:spLocks/>
            </p:cNvSpPr>
            <p:nvPr/>
          </p:nvSpPr>
          <p:spPr bwMode="auto">
            <a:xfrm>
              <a:off x="2861" y="1177"/>
              <a:ext cx="474" cy="644"/>
            </a:xfrm>
            <a:custGeom>
              <a:avLst/>
              <a:gdLst>
                <a:gd name="T0" fmla="*/ 240 w 474"/>
                <a:gd name="T1" fmla="*/ 579 h 644"/>
                <a:gd name="T2" fmla="*/ 240 w 474"/>
                <a:gd name="T3" fmla="*/ 522 h 644"/>
                <a:gd name="T4" fmla="*/ 295 w 474"/>
                <a:gd name="T5" fmla="*/ 531 h 644"/>
                <a:gd name="T6" fmla="*/ 474 w 474"/>
                <a:gd name="T7" fmla="*/ 561 h 644"/>
                <a:gd name="T8" fmla="*/ 474 w 474"/>
                <a:gd name="T9" fmla="*/ 0 h 644"/>
                <a:gd name="T10" fmla="*/ 0 w 474"/>
                <a:gd name="T11" fmla="*/ 0 h 644"/>
                <a:gd name="T12" fmla="*/ 0 w 474"/>
                <a:gd name="T13" fmla="*/ 644 h 644"/>
                <a:gd name="T14" fmla="*/ 240 w 474"/>
                <a:gd name="T15" fmla="*/ 644 h 644"/>
                <a:gd name="T16" fmla="*/ 240 w 474"/>
                <a:gd name="T17" fmla="*/ 579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4" h="644">
                  <a:moveTo>
                    <a:pt x="240" y="579"/>
                  </a:moveTo>
                  <a:lnTo>
                    <a:pt x="240" y="522"/>
                  </a:lnTo>
                  <a:lnTo>
                    <a:pt x="295" y="531"/>
                  </a:lnTo>
                  <a:lnTo>
                    <a:pt x="474" y="561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644"/>
                  </a:lnTo>
                  <a:lnTo>
                    <a:pt x="240" y="644"/>
                  </a:lnTo>
                  <a:lnTo>
                    <a:pt x="240" y="579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48"/>
            <p:cNvSpPr>
              <a:spLocks noEditPoints="1"/>
            </p:cNvSpPr>
            <p:nvPr/>
          </p:nvSpPr>
          <p:spPr bwMode="auto">
            <a:xfrm>
              <a:off x="2567" y="1399"/>
              <a:ext cx="601" cy="204"/>
            </a:xfrm>
            <a:custGeom>
              <a:avLst/>
              <a:gdLst>
                <a:gd name="T0" fmla="*/ 85 w 340"/>
                <a:gd name="T1" fmla="*/ 6 h 115"/>
                <a:gd name="T2" fmla="*/ 66 w 340"/>
                <a:gd name="T3" fmla="*/ 114 h 115"/>
                <a:gd name="T4" fmla="*/ 19 w 340"/>
                <a:gd name="T5" fmla="*/ 106 h 115"/>
                <a:gd name="T6" fmla="*/ 0 w 340"/>
                <a:gd name="T7" fmla="*/ 114 h 115"/>
                <a:gd name="T8" fmla="*/ 66 w 340"/>
                <a:gd name="T9" fmla="*/ 24 h 115"/>
                <a:gd name="T10" fmla="*/ 19 w 340"/>
                <a:gd name="T11" fmla="*/ 47 h 115"/>
                <a:gd name="T12" fmla="*/ 66 w 340"/>
                <a:gd name="T13" fmla="*/ 24 h 115"/>
                <a:gd name="T14" fmla="*/ 66 w 340"/>
                <a:gd name="T15" fmla="*/ 88 h 115"/>
                <a:gd name="T16" fmla="*/ 19 w 340"/>
                <a:gd name="T17" fmla="*/ 65 h 115"/>
                <a:gd name="T18" fmla="*/ 214 w 340"/>
                <a:gd name="T19" fmla="*/ 40 h 115"/>
                <a:gd name="T20" fmla="*/ 219 w 340"/>
                <a:gd name="T21" fmla="*/ 82 h 115"/>
                <a:gd name="T22" fmla="*/ 187 w 340"/>
                <a:gd name="T23" fmla="*/ 82 h 115"/>
                <a:gd name="T24" fmla="*/ 169 w 340"/>
                <a:gd name="T25" fmla="*/ 96 h 115"/>
                <a:gd name="T26" fmla="*/ 150 w 340"/>
                <a:gd name="T27" fmla="*/ 115 h 115"/>
                <a:gd name="T28" fmla="*/ 131 w 340"/>
                <a:gd name="T29" fmla="*/ 96 h 115"/>
                <a:gd name="T30" fmla="*/ 113 w 340"/>
                <a:gd name="T31" fmla="*/ 98 h 115"/>
                <a:gd name="T32" fmla="*/ 140 w 340"/>
                <a:gd name="T33" fmla="*/ 40 h 115"/>
                <a:gd name="T34" fmla="*/ 105 w 340"/>
                <a:gd name="T35" fmla="*/ 22 h 115"/>
                <a:gd name="T36" fmla="*/ 150 w 340"/>
                <a:gd name="T37" fmla="*/ 0 h 115"/>
                <a:gd name="T38" fmla="*/ 169 w 340"/>
                <a:gd name="T39" fmla="*/ 4 h 115"/>
                <a:gd name="T40" fmla="*/ 214 w 340"/>
                <a:gd name="T41" fmla="*/ 22 h 115"/>
                <a:gd name="T42" fmla="*/ 150 w 340"/>
                <a:gd name="T43" fmla="*/ 57 h 115"/>
                <a:gd name="T44" fmla="*/ 150 w 340"/>
                <a:gd name="T45" fmla="*/ 78 h 115"/>
                <a:gd name="T46" fmla="*/ 169 w 340"/>
                <a:gd name="T47" fmla="*/ 78 h 115"/>
                <a:gd name="T48" fmla="*/ 169 w 340"/>
                <a:gd name="T49" fmla="*/ 57 h 115"/>
                <a:gd name="T50" fmla="*/ 269 w 340"/>
                <a:gd name="T51" fmla="*/ 20 h 115"/>
                <a:gd name="T52" fmla="*/ 223 w 340"/>
                <a:gd name="T53" fmla="*/ 34 h 115"/>
                <a:gd name="T54" fmla="*/ 269 w 340"/>
                <a:gd name="T55" fmla="*/ 20 h 115"/>
                <a:gd name="T56" fmla="*/ 266 w 340"/>
                <a:gd name="T57" fmla="*/ 111 h 115"/>
                <a:gd name="T58" fmla="*/ 243 w 340"/>
                <a:gd name="T59" fmla="*/ 115 h 115"/>
                <a:gd name="T60" fmla="*/ 229 w 340"/>
                <a:gd name="T61" fmla="*/ 73 h 115"/>
                <a:gd name="T62" fmla="*/ 265 w 340"/>
                <a:gd name="T63" fmla="*/ 38 h 115"/>
                <a:gd name="T64" fmla="*/ 229 w 340"/>
                <a:gd name="T65" fmla="*/ 51 h 115"/>
                <a:gd name="T66" fmla="*/ 265 w 340"/>
                <a:gd name="T67" fmla="*/ 38 h 115"/>
                <a:gd name="T68" fmla="*/ 229 w 340"/>
                <a:gd name="T69" fmla="*/ 56 h 115"/>
                <a:gd name="T70" fmla="*/ 265 w 340"/>
                <a:gd name="T71" fmla="*/ 69 h 115"/>
                <a:gd name="T72" fmla="*/ 265 w 340"/>
                <a:gd name="T73" fmla="*/ 3 h 115"/>
                <a:gd name="T74" fmla="*/ 230 w 340"/>
                <a:gd name="T75" fmla="*/ 16 h 115"/>
                <a:gd name="T76" fmla="*/ 265 w 340"/>
                <a:gd name="T77" fmla="*/ 3 h 115"/>
                <a:gd name="T78" fmla="*/ 243 w 340"/>
                <a:gd name="T79" fmla="*/ 87 h 115"/>
                <a:gd name="T80" fmla="*/ 251 w 340"/>
                <a:gd name="T81" fmla="*/ 97 h 115"/>
                <a:gd name="T82" fmla="*/ 329 w 340"/>
                <a:gd name="T83" fmla="*/ 48 h 115"/>
                <a:gd name="T84" fmla="*/ 340 w 340"/>
                <a:gd name="T85" fmla="*/ 64 h 115"/>
                <a:gd name="T86" fmla="*/ 268 w 340"/>
                <a:gd name="T87" fmla="*/ 48 h 115"/>
                <a:gd name="T88" fmla="*/ 284 w 340"/>
                <a:gd name="T89" fmla="*/ 39 h 115"/>
                <a:gd name="T90" fmla="*/ 275 w 340"/>
                <a:gd name="T91" fmla="*/ 24 h 115"/>
                <a:gd name="T92" fmla="*/ 287 w 340"/>
                <a:gd name="T93" fmla="*/ 18 h 115"/>
                <a:gd name="T94" fmla="*/ 273 w 340"/>
                <a:gd name="T95" fmla="*/ 3 h 115"/>
                <a:gd name="T96" fmla="*/ 335 w 340"/>
                <a:gd name="T97" fmla="*/ 18 h 115"/>
                <a:gd name="T98" fmla="*/ 303 w 340"/>
                <a:gd name="T99" fmla="*/ 24 h 115"/>
                <a:gd name="T100" fmla="*/ 329 w 340"/>
                <a:gd name="T101" fmla="*/ 48 h 115"/>
                <a:gd name="T102" fmla="*/ 277 w 340"/>
                <a:gd name="T103" fmla="*/ 69 h 115"/>
                <a:gd name="T104" fmla="*/ 332 w 340"/>
                <a:gd name="T105" fmla="*/ 115 h 115"/>
                <a:gd name="T106" fmla="*/ 314 w 340"/>
                <a:gd name="T107" fmla="*/ 111 h 115"/>
                <a:gd name="T108" fmla="*/ 293 w 340"/>
                <a:gd name="T109" fmla="*/ 115 h 115"/>
                <a:gd name="T110" fmla="*/ 314 w 340"/>
                <a:gd name="T111" fmla="*/ 84 h 115"/>
                <a:gd name="T112" fmla="*/ 293 w 340"/>
                <a:gd name="T113" fmla="*/ 96 h 115"/>
                <a:gd name="T114" fmla="*/ 314 w 340"/>
                <a:gd name="T115" fmla="*/ 84 h 115"/>
                <a:gd name="T116" fmla="*/ 301 w 340"/>
                <a:gd name="T117" fmla="*/ 39 h 115"/>
                <a:gd name="T118" fmla="*/ 312 w 340"/>
                <a:gd name="T119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0" h="115">
                  <a:moveTo>
                    <a:pt x="0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114"/>
                    <a:pt x="85" y="114"/>
                    <a:pt x="85" y="114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0" y="6"/>
                  </a:lnTo>
                  <a:close/>
                  <a:moveTo>
                    <a:pt x="66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66" y="47"/>
                    <a:pt x="66" y="47"/>
                    <a:pt x="66" y="47"/>
                  </a:cubicBezTo>
                  <a:lnTo>
                    <a:pt x="66" y="24"/>
                  </a:lnTo>
                  <a:close/>
                  <a:moveTo>
                    <a:pt x="19" y="88"/>
                  </a:moveTo>
                  <a:cubicBezTo>
                    <a:pt x="66" y="88"/>
                    <a:pt x="66" y="88"/>
                    <a:pt x="66" y="88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19" y="65"/>
                    <a:pt x="19" y="65"/>
                    <a:pt x="19" y="65"/>
                  </a:cubicBezTo>
                  <a:lnTo>
                    <a:pt x="19" y="88"/>
                  </a:lnTo>
                  <a:close/>
                  <a:moveTo>
                    <a:pt x="214" y="40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88" y="57"/>
                    <a:pt x="203" y="73"/>
                    <a:pt x="219" y="82"/>
                  </a:cubicBezTo>
                  <a:cubicBezTo>
                    <a:pt x="215" y="85"/>
                    <a:pt x="209" y="93"/>
                    <a:pt x="206" y="98"/>
                  </a:cubicBezTo>
                  <a:cubicBezTo>
                    <a:pt x="199" y="93"/>
                    <a:pt x="193" y="88"/>
                    <a:pt x="187" y="82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115"/>
                    <a:pt x="169" y="115"/>
                    <a:pt x="169" y="115"/>
                  </a:cubicBezTo>
                  <a:cubicBezTo>
                    <a:pt x="150" y="115"/>
                    <a:pt x="150" y="115"/>
                    <a:pt x="150" y="115"/>
                  </a:cubicBezTo>
                  <a:cubicBezTo>
                    <a:pt x="150" y="96"/>
                    <a:pt x="150" y="96"/>
                    <a:pt x="150" y="9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5" y="89"/>
                    <a:pt x="119" y="94"/>
                    <a:pt x="113" y="98"/>
                  </a:cubicBezTo>
                  <a:cubicBezTo>
                    <a:pt x="110" y="94"/>
                    <a:pt x="104" y="87"/>
                    <a:pt x="100" y="83"/>
                  </a:cubicBezTo>
                  <a:cubicBezTo>
                    <a:pt x="116" y="74"/>
                    <a:pt x="131" y="58"/>
                    <a:pt x="140" y="40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2" y="2"/>
                    <a:pt x="171" y="3"/>
                    <a:pt x="169" y="4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214" y="22"/>
                    <a:pt x="214" y="22"/>
                    <a:pt x="214" y="22"/>
                  </a:cubicBezTo>
                  <a:lnTo>
                    <a:pt x="214" y="40"/>
                  </a:lnTo>
                  <a:close/>
                  <a:moveTo>
                    <a:pt x="150" y="57"/>
                  </a:moveTo>
                  <a:cubicBezTo>
                    <a:pt x="145" y="65"/>
                    <a:pt x="141" y="72"/>
                    <a:pt x="135" y="78"/>
                  </a:cubicBezTo>
                  <a:cubicBezTo>
                    <a:pt x="150" y="78"/>
                    <a:pt x="150" y="78"/>
                    <a:pt x="150" y="78"/>
                  </a:cubicBezTo>
                  <a:lnTo>
                    <a:pt x="150" y="57"/>
                  </a:lnTo>
                  <a:close/>
                  <a:moveTo>
                    <a:pt x="169" y="78"/>
                  </a:moveTo>
                  <a:cubicBezTo>
                    <a:pt x="183" y="78"/>
                    <a:pt x="183" y="78"/>
                    <a:pt x="183" y="78"/>
                  </a:cubicBezTo>
                  <a:cubicBezTo>
                    <a:pt x="178" y="72"/>
                    <a:pt x="173" y="65"/>
                    <a:pt x="169" y="57"/>
                  </a:cubicBezTo>
                  <a:lnTo>
                    <a:pt x="169" y="78"/>
                  </a:lnTo>
                  <a:close/>
                  <a:moveTo>
                    <a:pt x="269" y="20"/>
                  </a:moveTo>
                  <a:cubicBezTo>
                    <a:pt x="269" y="34"/>
                    <a:pt x="269" y="34"/>
                    <a:pt x="269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20"/>
                    <a:pt x="223" y="20"/>
                    <a:pt x="223" y="20"/>
                  </a:cubicBezTo>
                  <a:lnTo>
                    <a:pt x="269" y="20"/>
                  </a:lnTo>
                  <a:close/>
                  <a:moveTo>
                    <a:pt x="266" y="73"/>
                  </a:moveTo>
                  <a:cubicBezTo>
                    <a:pt x="266" y="111"/>
                    <a:pt x="266" y="111"/>
                    <a:pt x="266" y="111"/>
                  </a:cubicBezTo>
                  <a:cubicBezTo>
                    <a:pt x="243" y="111"/>
                    <a:pt x="243" y="111"/>
                    <a:pt x="243" y="111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29" y="73"/>
                    <a:pt x="229" y="73"/>
                    <a:pt x="229" y="73"/>
                  </a:cubicBezTo>
                  <a:lnTo>
                    <a:pt x="266" y="73"/>
                  </a:lnTo>
                  <a:close/>
                  <a:moveTo>
                    <a:pt x="265" y="38"/>
                  </a:moveTo>
                  <a:cubicBezTo>
                    <a:pt x="265" y="51"/>
                    <a:pt x="265" y="51"/>
                    <a:pt x="265" y="51"/>
                  </a:cubicBezTo>
                  <a:cubicBezTo>
                    <a:pt x="229" y="51"/>
                    <a:pt x="229" y="51"/>
                    <a:pt x="229" y="51"/>
                  </a:cubicBezTo>
                  <a:cubicBezTo>
                    <a:pt x="229" y="38"/>
                    <a:pt x="229" y="38"/>
                    <a:pt x="229" y="38"/>
                  </a:cubicBezTo>
                  <a:lnTo>
                    <a:pt x="265" y="38"/>
                  </a:lnTo>
                  <a:close/>
                  <a:moveTo>
                    <a:pt x="229" y="69"/>
                  </a:moveTo>
                  <a:cubicBezTo>
                    <a:pt x="229" y="56"/>
                    <a:pt x="229" y="56"/>
                    <a:pt x="229" y="56"/>
                  </a:cubicBezTo>
                  <a:cubicBezTo>
                    <a:pt x="265" y="56"/>
                    <a:pt x="265" y="56"/>
                    <a:pt x="265" y="56"/>
                  </a:cubicBezTo>
                  <a:cubicBezTo>
                    <a:pt x="265" y="69"/>
                    <a:pt x="265" y="69"/>
                    <a:pt x="265" y="69"/>
                  </a:cubicBezTo>
                  <a:lnTo>
                    <a:pt x="229" y="69"/>
                  </a:lnTo>
                  <a:close/>
                  <a:moveTo>
                    <a:pt x="265" y="3"/>
                  </a:moveTo>
                  <a:cubicBezTo>
                    <a:pt x="265" y="16"/>
                    <a:pt x="265" y="16"/>
                    <a:pt x="265" y="16"/>
                  </a:cubicBezTo>
                  <a:cubicBezTo>
                    <a:pt x="230" y="16"/>
                    <a:pt x="230" y="16"/>
                    <a:pt x="230" y="16"/>
                  </a:cubicBezTo>
                  <a:cubicBezTo>
                    <a:pt x="230" y="3"/>
                    <a:pt x="230" y="3"/>
                    <a:pt x="230" y="3"/>
                  </a:cubicBezTo>
                  <a:lnTo>
                    <a:pt x="265" y="3"/>
                  </a:lnTo>
                  <a:close/>
                  <a:moveTo>
                    <a:pt x="251" y="87"/>
                  </a:moveTo>
                  <a:cubicBezTo>
                    <a:pt x="243" y="87"/>
                    <a:pt x="243" y="87"/>
                    <a:pt x="243" y="8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51" y="97"/>
                    <a:pt x="251" y="97"/>
                    <a:pt x="251" y="97"/>
                  </a:cubicBezTo>
                  <a:lnTo>
                    <a:pt x="251" y="87"/>
                  </a:lnTo>
                  <a:close/>
                  <a:moveTo>
                    <a:pt x="329" y="48"/>
                  </a:moveTo>
                  <a:cubicBezTo>
                    <a:pt x="340" y="48"/>
                    <a:pt x="340" y="48"/>
                    <a:pt x="340" y="48"/>
                  </a:cubicBezTo>
                  <a:cubicBezTo>
                    <a:pt x="340" y="64"/>
                    <a:pt x="340" y="64"/>
                    <a:pt x="340" y="64"/>
                  </a:cubicBezTo>
                  <a:cubicBezTo>
                    <a:pt x="268" y="64"/>
                    <a:pt x="268" y="64"/>
                    <a:pt x="268" y="64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3" y="45"/>
                    <a:pt x="284" y="42"/>
                    <a:pt x="284" y="39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5" y="24"/>
                    <a:pt x="275" y="24"/>
                    <a:pt x="275" y="24"/>
                  </a:cubicBezTo>
                  <a:cubicBezTo>
                    <a:pt x="286" y="24"/>
                    <a:pt x="286" y="24"/>
                    <a:pt x="286" y="24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73" y="18"/>
                    <a:pt x="273" y="18"/>
                    <a:pt x="273" y="18"/>
                  </a:cubicBezTo>
                  <a:cubicBezTo>
                    <a:pt x="273" y="3"/>
                    <a:pt x="273" y="3"/>
                    <a:pt x="273" y="3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5" y="18"/>
                    <a:pt x="335" y="18"/>
                    <a:pt x="335" y="18"/>
                  </a:cubicBezTo>
                  <a:cubicBezTo>
                    <a:pt x="304" y="18"/>
                    <a:pt x="304" y="18"/>
                    <a:pt x="304" y="18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29" y="24"/>
                    <a:pt x="329" y="24"/>
                    <a:pt x="329" y="24"/>
                  </a:cubicBezTo>
                  <a:lnTo>
                    <a:pt x="329" y="48"/>
                  </a:lnTo>
                  <a:close/>
                  <a:moveTo>
                    <a:pt x="277" y="115"/>
                  </a:moveTo>
                  <a:cubicBezTo>
                    <a:pt x="277" y="69"/>
                    <a:pt x="277" y="69"/>
                    <a:pt x="277" y="69"/>
                  </a:cubicBezTo>
                  <a:cubicBezTo>
                    <a:pt x="332" y="69"/>
                    <a:pt x="332" y="69"/>
                    <a:pt x="332" y="69"/>
                  </a:cubicBezTo>
                  <a:cubicBezTo>
                    <a:pt x="332" y="115"/>
                    <a:pt x="332" y="115"/>
                    <a:pt x="332" y="115"/>
                  </a:cubicBezTo>
                  <a:cubicBezTo>
                    <a:pt x="314" y="115"/>
                    <a:pt x="314" y="115"/>
                    <a:pt x="314" y="115"/>
                  </a:cubicBezTo>
                  <a:cubicBezTo>
                    <a:pt x="314" y="111"/>
                    <a:pt x="314" y="111"/>
                    <a:pt x="314" y="111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293" y="115"/>
                    <a:pt x="293" y="115"/>
                    <a:pt x="293" y="115"/>
                  </a:cubicBezTo>
                  <a:lnTo>
                    <a:pt x="277" y="115"/>
                  </a:lnTo>
                  <a:close/>
                  <a:moveTo>
                    <a:pt x="314" y="84"/>
                  </a:moveTo>
                  <a:cubicBezTo>
                    <a:pt x="293" y="84"/>
                    <a:pt x="293" y="84"/>
                    <a:pt x="293" y="84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314" y="96"/>
                    <a:pt x="314" y="96"/>
                    <a:pt x="314" y="96"/>
                  </a:cubicBezTo>
                  <a:lnTo>
                    <a:pt x="314" y="84"/>
                  </a:lnTo>
                  <a:close/>
                  <a:moveTo>
                    <a:pt x="312" y="39"/>
                  </a:moveTo>
                  <a:cubicBezTo>
                    <a:pt x="301" y="39"/>
                    <a:pt x="301" y="39"/>
                    <a:pt x="301" y="39"/>
                  </a:cubicBezTo>
                  <a:cubicBezTo>
                    <a:pt x="301" y="42"/>
                    <a:pt x="300" y="45"/>
                    <a:pt x="300" y="48"/>
                  </a:cubicBezTo>
                  <a:cubicBezTo>
                    <a:pt x="312" y="48"/>
                    <a:pt x="312" y="48"/>
                    <a:pt x="312" y="48"/>
                  </a:cubicBezTo>
                  <a:lnTo>
                    <a:pt x="312" y="3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49"/>
            <p:cNvSpPr>
              <a:spLocks/>
            </p:cNvSpPr>
            <p:nvPr/>
          </p:nvSpPr>
          <p:spPr bwMode="auto">
            <a:xfrm>
              <a:off x="3172" y="1782"/>
              <a:ext cx="195" cy="314"/>
            </a:xfrm>
            <a:custGeom>
              <a:avLst/>
              <a:gdLst>
                <a:gd name="T0" fmla="*/ 0 w 195"/>
                <a:gd name="T1" fmla="*/ 284 h 314"/>
                <a:gd name="T2" fmla="*/ 191 w 195"/>
                <a:gd name="T3" fmla="*/ 314 h 314"/>
                <a:gd name="T4" fmla="*/ 195 w 195"/>
                <a:gd name="T5" fmla="*/ 313 h 314"/>
                <a:gd name="T6" fmla="*/ 195 w 195"/>
                <a:gd name="T7" fmla="*/ 34 h 314"/>
                <a:gd name="T8" fmla="*/ 0 w 195"/>
                <a:gd name="T9" fmla="*/ 0 h 314"/>
                <a:gd name="T10" fmla="*/ 0 w 195"/>
                <a:gd name="T11" fmla="*/ 28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5" h="314">
                  <a:moveTo>
                    <a:pt x="0" y="284"/>
                  </a:moveTo>
                  <a:lnTo>
                    <a:pt x="191" y="314"/>
                  </a:lnTo>
                  <a:lnTo>
                    <a:pt x="195" y="313"/>
                  </a:lnTo>
                  <a:lnTo>
                    <a:pt x="195" y="34"/>
                  </a:lnTo>
                  <a:lnTo>
                    <a:pt x="0" y="0"/>
                  </a:lnTo>
                  <a:lnTo>
                    <a:pt x="0" y="284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50"/>
            <p:cNvSpPr>
              <a:spLocks/>
            </p:cNvSpPr>
            <p:nvPr/>
          </p:nvSpPr>
          <p:spPr bwMode="auto">
            <a:xfrm>
              <a:off x="3367" y="1782"/>
              <a:ext cx="196" cy="314"/>
            </a:xfrm>
            <a:custGeom>
              <a:avLst/>
              <a:gdLst>
                <a:gd name="T0" fmla="*/ 0 w 196"/>
                <a:gd name="T1" fmla="*/ 34 h 314"/>
                <a:gd name="T2" fmla="*/ 0 w 196"/>
                <a:gd name="T3" fmla="*/ 313 h 314"/>
                <a:gd name="T4" fmla="*/ 3 w 196"/>
                <a:gd name="T5" fmla="*/ 314 h 314"/>
                <a:gd name="T6" fmla="*/ 196 w 196"/>
                <a:gd name="T7" fmla="*/ 284 h 314"/>
                <a:gd name="T8" fmla="*/ 196 w 196"/>
                <a:gd name="T9" fmla="*/ 0 h 314"/>
                <a:gd name="T10" fmla="*/ 0 w 196"/>
                <a:gd name="T11" fmla="*/ 3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314">
                  <a:moveTo>
                    <a:pt x="0" y="34"/>
                  </a:moveTo>
                  <a:lnTo>
                    <a:pt x="0" y="313"/>
                  </a:lnTo>
                  <a:lnTo>
                    <a:pt x="3" y="314"/>
                  </a:lnTo>
                  <a:lnTo>
                    <a:pt x="196" y="284"/>
                  </a:lnTo>
                  <a:lnTo>
                    <a:pt x="196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51"/>
            <p:cNvSpPr>
              <a:spLocks noEditPoints="1"/>
            </p:cNvSpPr>
            <p:nvPr/>
          </p:nvSpPr>
          <p:spPr bwMode="auto">
            <a:xfrm>
              <a:off x="3147" y="1754"/>
              <a:ext cx="439" cy="369"/>
            </a:xfrm>
            <a:custGeom>
              <a:avLst/>
              <a:gdLst>
                <a:gd name="T0" fmla="*/ 220 w 439"/>
                <a:gd name="T1" fmla="*/ 37 h 369"/>
                <a:gd name="T2" fmla="*/ 0 w 439"/>
                <a:gd name="T3" fmla="*/ 0 h 369"/>
                <a:gd name="T4" fmla="*/ 0 w 439"/>
                <a:gd name="T5" fmla="*/ 332 h 369"/>
                <a:gd name="T6" fmla="*/ 216 w 439"/>
                <a:gd name="T7" fmla="*/ 369 h 369"/>
                <a:gd name="T8" fmla="*/ 439 w 439"/>
                <a:gd name="T9" fmla="*/ 332 h 369"/>
                <a:gd name="T10" fmla="*/ 439 w 439"/>
                <a:gd name="T11" fmla="*/ 0 h 369"/>
                <a:gd name="T12" fmla="*/ 220 w 439"/>
                <a:gd name="T13" fmla="*/ 37 h 369"/>
                <a:gd name="T14" fmla="*/ 197 w 439"/>
                <a:gd name="T15" fmla="*/ 316 h 369"/>
                <a:gd name="T16" fmla="*/ 48 w 439"/>
                <a:gd name="T17" fmla="*/ 291 h 369"/>
                <a:gd name="T18" fmla="*/ 48 w 439"/>
                <a:gd name="T19" fmla="*/ 57 h 369"/>
                <a:gd name="T20" fmla="*/ 197 w 439"/>
                <a:gd name="T21" fmla="*/ 82 h 369"/>
                <a:gd name="T22" fmla="*/ 197 w 439"/>
                <a:gd name="T23" fmla="*/ 316 h 369"/>
                <a:gd name="T24" fmla="*/ 391 w 439"/>
                <a:gd name="T25" fmla="*/ 291 h 369"/>
                <a:gd name="T26" fmla="*/ 244 w 439"/>
                <a:gd name="T27" fmla="*/ 316 h 369"/>
                <a:gd name="T28" fmla="*/ 244 w 439"/>
                <a:gd name="T29" fmla="*/ 82 h 369"/>
                <a:gd name="T30" fmla="*/ 391 w 439"/>
                <a:gd name="T31" fmla="*/ 57 h 369"/>
                <a:gd name="T32" fmla="*/ 391 w 439"/>
                <a:gd name="T33" fmla="*/ 29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9" h="369">
                  <a:moveTo>
                    <a:pt x="220" y="37"/>
                  </a:moveTo>
                  <a:lnTo>
                    <a:pt x="0" y="0"/>
                  </a:lnTo>
                  <a:lnTo>
                    <a:pt x="0" y="332"/>
                  </a:lnTo>
                  <a:lnTo>
                    <a:pt x="216" y="369"/>
                  </a:lnTo>
                  <a:lnTo>
                    <a:pt x="439" y="332"/>
                  </a:lnTo>
                  <a:lnTo>
                    <a:pt x="439" y="0"/>
                  </a:lnTo>
                  <a:lnTo>
                    <a:pt x="220" y="37"/>
                  </a:lnTo>
                  <a:close/>
                  <a:moveTo>
                    <a:pt x="197" y="316"/>
                  </a:moveTo>
                  <a:lnTo>
                    <a:pt x="48" y="291"/>
                  </a:lnTo>
                  <a:lnTo>
                    <a:pt x="48" y="57"/>
                  </a:lnTo>
                  <a:lnTo>
                    <a:pt x="197" y="82"/>
                  </a:lnTo>
                  <a:lnTo>
                    <a:pt x="197" y="316"/>
                  </a:lnTo>
                  <a:close/>
                  <a:moveTo>
                    <a:pt x="391" y="291"/>
                  </a:moveTo>
                  <a:lnTo>
                    <a:pt x="244" y="316"/>
                  </a:lnTo>
                  <a:lnTo>
                    <a:pt x="244" y="82"/>
                  </a:lnTo>
                  <a:lnTo>
                    <a:pt x="391" y="57"/>
                  </a:lnTo>
                  <a:lnTo>
                    <a:pt x="391" y="29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Rectangle 52"/>
            <p:cNvSpPr>
              <a:spLocks noChangeArrowheads="1"/>
            </p:cNvSpPr>
            <p:nvPr/>
          </p:nvSpPr>
          <p:spPr bwMode="auto">
            <a:xfrm>
              <a:off x="2176" y="1931"/>
              <a:ext cx="925" cy="7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53"/>
            <p:cNvSpPr>
              <a:spLocks/>
            </p:cNvSpPr>
            <p:nvPr/>
          </p:nvSpPr>
          <p:spPr bwMode="auto">
            <a:xfrm>
              <a:off x="2340" y="1119"/>
              <a:ext cx="1051" cy="759"/>
            </a:xfrm>
            <a:custGeom>
              <a:avLst/>
              <a:gdLst>
                <a:gd name="T0" fmla="*/ 0 w 1051"/>
                <a:gd name="T1" fmla="*/ 0 h 759"/>
                <a:gd name="T2" fmla="*/ 0 w 1051"/>
                <a:gd name="T3" fmla="*/ 759 h 759"/>
                <a:gd name="T4" fmla="*/ 761 w 1051"/>
                <a:gd name="T5" fmla="*/ 759 h 759"/>
                <a:gd name="T6" fmla="*/ 761 w 1051"/>
                <a:gd name="T7" fmla="*/ 743 h 759"/>
                <a:gd name="T8" fmla="*/ 761 w 1051"/>
                <a:gd name="T9" fmla="*/ 702 h 759"/>
                <a:gd name="T10" fmla="*/ 521 w 1051"/>
                <a:gd name="T11" fmla="*/ 702 h 759"/>
                <a:gd name="T12" fmla="*/ 59 w 1051"/>
                <a:gd name="T13" fmla="*/ 702 h 759"/>
                <a:gd name="T14" fmla="*/ 59 w 1051"/>
                <a:gd name="T15" fmla="*/ 58 h 759"/>
                <a:gd name="T16" fmla="*/ 521 w 1051"/>
                <a:gd name="T17" fmla="*/ 58 h 759"/>
                <a:gd name="T18" fmla="*/ 995 w 1051"/>
                <a:gd name="T19" fmla="*/ 58 h 759"/>
                <a:gd name="T20" fmla="*/ 995 w 1051"/>
                <a:gd name="T21" fmla="*/ 619 h 759"/>
                <a:gd name="T22" fmla="*/ 1023 w 1051"/>
                <a:gd name="T23" fmla="*/ 624 h 759"/>
                <a:gd name="T24" fmla="*/ 1027 w 1051"/>
                <a:gd name="T25" fmla="*/ 626 h 759"/>
                <a:gd name="T26" fmla="*/ 1051 w 1051"/>
                <a:gd name="T27" fmla="*/ 621 h 759"/>
                <a:gd name="T28" fmla="*/ 1051 w 1051"/>
                <a:gd name="T29" fmla="*/ 0 h 759"/>
                <a:gd name="T30" fmla="*/ 0 w 1051"/>
                <a:gd name="T31" fmla="*/ 0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1" h="759">
                  <a:moveTo>
                    <a:pt x="0" y="0"/>
                  </a:moveTo>
                  <a:lnTo>
                    <a:pt x="0" y="759"/>
                  </a:lnTo>
                  <a:lnTo>
                    <a:pt x="761" y="759"/>
                  </a:lnTo>
                  <a:lnTo>
                    <a:pt x="761" y="743"/>
                  </a:lnTo>
                  <a:lnTo>
                    <a:pt x="761" y="702"/>
                  </a:lnTo>
                  <a:lnTo>
                    <a:pt x="521" y="702"/>
                  </a:lnTo>
                  <a:lnTo>
                    <a:pt x="59" y="702"/>
                  </a:lnTo>
                  <a:lnTo>
                    <a:pt x="59" y="58"/>
                  </a:lnTo>
                  <a:lnTo>
                    <a:pt x="521" y="58"/>
                  </a:lnTo>
                  <a:lnTo>
                    <a:pt x="995" y="58"/>
                  </a:lnTo>
                  <a:lnTo>
                    <a:pt x="995" y="619"/>
                  </a:lnTo>
                  <a:lnTo>
                    <a:pt x="1023" y="624"/>
                  </a:lnTo>
                  <a:lnTo>
                    <a:pt x="1027" y="626"/>
                  </a:lnTo>
                  <a:lnTo>
                    <a:pt x="1051" y="621"/>
                  </a:lnTo>
                  <a:lnTo>
                    <a:pt x="1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1" name="Group 45"/>
          <p:cNvGrpSpPr>
            <a:grpSpLocks noChangeAspect="1"/>
          </p:cNvGrpSpPr>
          <p:nvPr/>
        </p:nvGrpSpPr>
        <p:grpSpPr bwMode="auto">
          <a:xfrm>
            <a:off x="6706029" y="3585154"/>
            <a:ext cx="336368" cy="239512"/>
            <a:chOff x="2176" y="1119"/>
            <a:chExt cx="1410" cy="1004"/>
          </a:xfrm>
        </p:grpSpPr>
        <p:sp>
          <p:nvSpPr>
            <p:cNvPr id="342" name="Freeform 46"/>
            <p:cNvSpPr>
              <a:spLocks/>
            </p:cNvSpPr>
            <p:nvPr/>
          </p:nvSpPr>
          <p:spPr bwMode="auto">
            <a:xfrm>
              <a:off x="2370" y="1160"/>
              <a:ext cx="981" cy="702"/>
            </a:xfrm>
            <a:custGeom>
              <a:avLst/>
              <a:gdLst>
                <a:gd name="T0" fmla="*/ 0 w 981"/>
                <a:gd name="T1" fmla="*/ 702 h 702"/>
                <a:gd name="T2" fmla="*/ 731 w 981"/>
                <a:gd name="T3" fmla="*/ 702 h 702"/>
                <a:gd name="T4" fmla="*/ 731 w 981"/>
                <a:gd name="T5" fmla="*/ 539 h 702"/>
                <a:gd name="T6" fmla="*/ 981 w 981"/>
                <a:gd name="T7" fmla="*/ 582 h 702"/>
                <a:gd name="T8" fmla="*/ 981 w 981"/>
                <a:gd name="T9" fmla="*/ 0 h 702"/>
                <a:gd name="T10" fmla="*/ 0 w 981"/>
                <a:gd name="T11" fmla="*/ 0 h 702"/>
                <a:gd name="T12" fmla="*/ 0 w 981"/>
                <a:gd name="T13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1" h="702">
                  <a:moveTo>
                    <a:pt x="0" y="702"/>
                  </a:moveTo>
                  <a:lnTo>
                    <a:pt x="731" y="702"/>
                  </a:lnTo>
                  <a:lnTo>
                    <a:pt x="731" y="539"/>
                  </a:lnTo>
                  <a:lnTo>
                    <a:pt x="981" y="582"/>
                  </a:lnTo>
                  <a:lnTo>
                    <a:pt x="981" y="0"/>
                  </a:lnTo>
                  <a:lnTo>
                    <a:pt x="0" y="0"/>
                  </a:lnTo>
                  <a:lnTo>
                    <a:pt x="0" y="7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47"/>
            <p:cNvSpPr>
              <a:spLocks/>
            </p:cNvSpPr>
            <p:nvPr/>
          </p:nvSpPr>
          <p:spPr bwMode="auto">
            <a:xfrm>
              <a:off x="2861" y="1177"/>
              <a:ext cx="474" cy="644"/>
            </a:xfrm>
            <a:custGeom>
              <a:avLst/>
              <a:gdLst>
                <a:gd name="T0" fmla="*/ 240 w 474"/>
                <a:gd name="T1" fmla="*/ 579 h 644"/>
                <a:gd name="T2" fmla="*/ 240 w 474"/>
                <a:gd name="T3" fmla="*/ 522 h 644"/>
                <a:gd name="T4" fmla="*/ 295 w 474"/>
                <a:gd name="T5" fmla="*/ 531 h 644"/>
                <a:gd name="T6" fmla="*/ 474 w 474"/>
                <a:gd name="T7" fmla="*/ 561 h 644"/>
                <a:gd name="T8" fmla="*/ 474 w 474"/>
                <a:gd name="T9" fmla="*/ 0 h 644"/>
                <a:gd name="T10" fmla="*/ 0 w 474"/>
                <a:gd name="T11" fmla="*/ 0 h 644"/>
                <a:gd name="T12" fmla="*/ 0 w 474"/>
                <a:gd name="T13" fmla="*/ 644 h 644"/>
                <a:gd name="T14" fmla="*/ 240 w 474"/>
                <a:gd name="T15" fmla="*/ 644 h 644"/>
                <a:gd name="T16" fmla="*/ 240 w 474"/>
                <a:gd name="T17" fmla="*/ 579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4" h="644">
                  <a:moveTo>
                    <a:pt x="240" y="579"/>
                  </a:moveTo>
                  <a:lnTo>
                    <a:pt x="240" y="522"/>
                  </a:lnTo>
                  <a:lnTo>
                    <a:pt x="295" y="531"/>
                  </a:lnTo>
                  <a:lnTo>
                    <a:pt x="474" y="561"/>
                  </a:lnTo>
                  <a:lnTo>
                    <a:pt x="474" y="0"/>
                  </a:lnTo>
                  <a:lnTo>
                    <a:pt x="0" y="0"/>
                  </a:lnTo>
                  <a:lnTo>
                    <a:pt x="0" y="644"/>
                  </a:lnTo>
                  <a:lnTo>
                    <a:pt x="240" y="644"/>
                  </a:lnTo>
                  <a:lnTo>
                    <a:pt x="240" y="5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48"/>
            <p:cNvSpPr>
              <a:spLocks noEditPoints="1"/>
            </p:cNvSpPr>
            <p:nvPr/>
          </p:nvSpPr>
          <p:spPr bwMode="auto">
            <a:xfrm>
              <a:off x="2567" y="1399"/>
              <a:ext cx="601" cy="204"/>
            </a:xfrm>
            <a:custGeom>
              <a:avLst/>
              <a:gdLst>
                <a:gd name="T0" fmla="*/ 85 w 340"/>
                <a:gd name="T1" fmla="*/ 6 h 115"/>
                <a:gd name="T2" fmla="*/ 66 w 340"/>
                <a:gd name="T3" fmla="*/ 114 h 115"/>
                <a:gd name="T4" fmla="*/ 19 w 340"/>
                <a:gd name="T5" fmla="*/ 106 h 115"/>
                <a:gd name="T6" fmla="*/ 0 w 340"/>
                <a:gd name="T7" fmla="*/ 114 h 115"/>
                <a:gd name="T8" fmla="*/ 66 w 340"/>
                <a:gd name="T9" fmla="*/ 24 h 115"/>
                <a:gd name="T10" fmla="*/ 19 w 340"/>
                <a:gd name="T11" fmla="*/ 47 h 115"/>
                <a:gd name="T12" fmla="*/ 66 w 340"/>
                <a:gd name="T13" fmla="*/ 24 h 115"/>
                <a:gd name="T14" fmla="*/ 66 w 340"/>
                <a:gd name="T15" fmla="*/ 88 h 115"/>
                <a:gd name="T16" fmla="*/ 19 w 340"/>
                <a:gd name="T17" fmla="*/ 65 h 115"/>
                <a:gd name="T18" fmla="*/ 214 w 340"/>
                <a:gd name="T19" fmla="*/ 40 h 115"/>
                <a:gd name="T20" fmla="*/ 219 w 340"/>
                <a:gd name="T21" fmla="*/ 82 h 115"/>
                <a:gd name="T22" fmla="*/ 187 w 340"/>
                <a:gd name="T23" fmla="*/ 82 h 115"/>
                <a:gd name="T24" fmla="*/ 169 w 340"/>
                <a:gd name="T25" fmla="*/ 96 h 115"/>
                <a:gd name="T26" fmla="*/ 150 w 340"/>
                <a:gd name="T27" fmla="*/ 115 h 115"/>
                <a:gd name="T28" fmla="*/ 131 w 340"/>
                <a:gd name="T29" fmla="*/ 96 h 115"/>
                <a:gd name="T30" fmla="*/ 113 w 340"/>
                <a:gd name="T31" fmla="*/ 98 h 115"/>
                <a:gd name="T32" fmla="*/ 140 w 340"/>
                <a:gd name="T33" fmla="*/ 40 h 115"/>
                <a:gd name="T34" fmla="*/ 105 w 340"/>
                <a:gd name="T35" fmla="*/ 22 h 115"/>
                <a:gd name="T36" fmla="*/ 150 w 340"/>
                <a:gd name="T37" fmla="*/ 0 h 115"/>
                <a:gd name="T38" fmla="*/ 169 w 340"/>
                <a:gd name="T39" fmla="*/ 4 h 115"/>
                <a:gd name="T40" fmla="*/ 214 w 340"/>
                <a:gd name="T41" fmla="*/ 22 h 115"/>
                <a:gd name="T42" fmla="*/ 150 w 340"/>
                <a:gd name="T43" fmla="*/ 57 h 115"/>
                <a:gd name="T44" fmla="*/ 150 w 340"/>
                <a:gd name="T45" fmla="*/ 78 h 115"/>
                <a:gd name="T46" fmla="*/ 169 w 340"/>
                <a:gd name="T47" fmla="*/ 78 h 115"/>
                <a:gd name="T48" fmla="*/ 169 w 340"/>
                <a:gd name="T49" fmla="*/ 57 h 115"/>
                <a:gd name="T50" fmla="*/ 269 w 340"/>
                <a:gd name="T51" fmla="*/ 20 h 115"/>
                <a:gd name="T52" fmla="*/ 223 w 340"/>
                <a:gd name="T53" fmla="*/ 34 h 115"/>
                <a:gd name="T54" fmla="*/ 269 w 340"/>
                <a:gd name="T55" fmla="*/ 20 h 115"/>
                <a:gd name="T56" fmla="*/ 266 w 340"/>
                <a:gd name="T57" fmla="*/ 111 h 115"/>
                <a:gd name="T58" fmla="*/ 243 w 340"/>
                <a:gd name="T59" fmla="*/ 115 h 115"/>
                <a:gd name="T60" fmla="*/ 229 w 340"/>
                <a:gd name="T61" fmla="*/ 73 h 115"/>
                <a:gd name="T62" fmla="*/ 265 w 340"/>
                <a:gd name="T63" fmla="*/ 38 h 115"/>
                <a:gd name="T64" fmla="*/ 229 w 340"/>
                <a:gd name="T65" fmla="*/ 51 h 115"/>
                <a:gd name="T66" fmla="*/ 265 w 340"/>
                <a:gd name="T67" fmla="*/ 38 h 115"/>
                <a:gd name="T68" fmla="*/ 229 w 340"/>
                <a:gd name="T69" fmla="*/ 56 h 115"/>
                <a:gd name="T70" fmla="*/ 265 w 340"/>
                <a:gd name="T71" fmla="*/ 69 h 115"/>
                <a:gd name="T72" fmla="*/ 265 w 340"/>
                <a:gd name="T73" fmla="*/ 3 h 115"/>
                <a:gd name="T74" fmla="*/ 230 w 340"/>
                <a:gd name="T75" fmla="*/ 16 h 115"/>
                <a:gd name="T76" fmla="*/ 265 w 340"/>
                <a:gd name="T77" fmla="*/ 3 h 115"/>
                <a:gd name="T78" fmla="*/ 243 w 340"/>
                <a:gd name="T79" fmla="*/ 87 h 115"/>
                <a:gd name="T80" fmla="*/ 251 w 340"/>
                <a:gd name="T81" fmla="*/ 97 h 115"/>
                <a:gd name="T82" fmla="*/ 329 w 340"/>
                <a:gd name="T83" fmla="*/ 48 h 115"/>
                <a:gd name="T84" fmla="*/ 340 w 340"/>
                <a:gd name="T85" fmla="*/ 64 h 115"/>
                <a:gd name="T86" fmla="*/ 268 w 340"/>
                <a:gd name="T87" fmla="*/ 48 h 115"/>
                <a:gd name="T88" fmla="*/ 284 w 340"/>
                <a:gd name="T89" fmla="*/ 39 h 115"/>
                <a:gd name="T90" fmla="*/ 275 w 340"/>
                <a:gd name="T91" fmla="*/ 24 h 115"/>
                <a:gd name="T92" fmla="*/ 287 w 340"/>
                <a:gd name="T93" fmla="*/ 18 h 115"/>
                <a:gd name="T94" fmla="*/ 273 w 340"/>
                <a:gd name="T95" fmla="*/ 3 h 115"/>
                <a:gd name="T96" fmla="*/ 335 w 340"/>
                <a:gd name="T97" fmla="*/ 18 h 115"/>
                <a:gd name="T98" fmla="*/ 303 w 340"/>
                <a:gd name="T99" fmla="*/ 24 h 115"/>
                <a:gd name="T100" fmla="*/ 329 w 340"/>
                <a:gd name="T101" fmla="*/ 48 h 115"/>
                <a:gd name="T102" fmla="*/ 277 w 340"/>
                <a:gd name="T103" fmla="*/ 69 h 115"/>
                <a:gd name="T104" fmla="*/ 332 w 340"/>
                <a:gd name="T105" fmla="*/ 115 h 115"/>
                <a:gd name="T106" fmla="*/ 314 w 340"/>
                <a:gd name="T107" fmla="*/ 111 h 115"/>
                <a:gd name="T108" fmla="*/ 293 w 340"/>
                <a:gd name="T109" fmla="*/ 115 h 115"/>
                <a:gd name="T110" fmla="*/ 314 w 340"/>
                <a:gd name="T111" fmla="*/ 84 h 115"/>
                <a:gd name="T112" fmla="*/ 293 w 340"/>
                <a:gd name="T113" fmla="*/ 96 h 115"/>
                <a:gd name="T114" fmla="*/ 314 w 340"/>
                <a:gd name="T115" fmla="*/ 84 h 115"/>
                <a:gd name="T116" fmla="*/ 301 w 340"/>
                <a:gd name="T117" fmla="*/ 39 h 115"/>
                <a:gd name="T118" fmla="*/ 312 w 340"/>
                <a:gd name="T119" fmla="*/ 4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0" h="115">
                  <a:moveTo>
                    <a:pt x="0" y="6"/>
                  </a:moveTo>
                  <a:cubicBezTo>
                    <a:pt x="85" y="6"/>
                    <a:pt x="85" y="6"/>
                    <a:pt x="85" y="6"/>
                  </a:cubicBezTo>
                  <a:cubicBezTo>
                    <a:pt x="85" y="114"/>
                    <a:pt x="85" y="114"/>
                    <a:pt x="85" y="114"/>
                  </a:cubicBezTo>
                  <a:cubicBezTo>
                    <a:pt x="66" y="114"/>
                    <a:pt x="66" y="114"/>
                    <a:pt x="66" y="114"/>
                  </a:cubicBezTo>
                  <a:cubicBezTo>
                    <a:pt x="66" y="106"/>
                    <a:pt x="66" y="106"/>
                    <a:pt x="66" y="106"/>
                  </a:cubicBezTo>
                  <a:cubicBezTo>
                    <a:pt x="19" y="106"/>
                    <a:pt x="19" y="106"/>
                    <a:pt x="19" y="106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0" y="114"/>
                    <a:pt x="0" y="114"/>
                    <a:pt x="0" y="114"/>
                  </a:cubicBezTo>
                  <a:lnTo>
                    <a:pt x="0" y="6"/>
                  </a:lnTo>
                  <a:close/>
                  <a:moveTo>
                    <a:pt x="66" y="24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19" y="47"/>
                    <a:pt x="19" y="47"/>
                    <a:pt x="19" y="47"/>
                  </a:cubicBezTo>
                  <a:cubicBezTo>
                    <a:pt x="66" y="47"/>
                    <a:pt x="66" y="47"/>
                    <a:pt x="66" y="47"/>
                  </a:cubicBezTo>
                  <a:lnTo>
                    <a:pt x="66" y="24"/>
                  </a:lnTo>
                  <a:close/>
                  <a:moveTo>
                    <a:pt x="19" y="88"/>
                  </a:moveTo>
                  <a:cubicBezTo>
                    <a:pt x="66" y="88"/>
                    <a:pt x="66" y="88"/>
                    <a:pt x="66" y="88"/>
                  </a:cubicBezTo>
                  <a:cubicBezTo>
                    <a:pt x="66" y="65"/>
                    <a:pt x="66" y="65"/>
                    <a:pt x="66" y="65"/>
                  </a:cubicBezTo>
                  <a:cubicBezTo>
                    <a:pt x="19" y="65"/>
                    <a:pt x="19" y="65"/>
                    <a:pt x="19" y="65"/>
                  </a:cubicBezTo>
                  <a:lnTo>
                    <a:pt x="19" y="88"/>
                  </a:lnTo>
                  <a:close/>
                  <a:moveTo>
                    <a:pt x="214" y="40"/>
                  </a:moveTo>
                  <a:cubicBezTo>
                    <a:pt x="179" y="40"/>
                    <a:pt x="179" y="40"/>
                    <a:pt x="179" y="40"/>
                  </a:cubicBezTo>
                  <a:cubicBezTo>
                    <a:pt x="188" y="57"/>
                    <a:pt x="203" y="73"/>
                    <a:pt x="219" y="82"/>
                  </a:cubicBezTo>
                  <a:cubicBezTo>
                    <a:pt x="215" y="85"/>
                    <a:pt x="209" y="93"/>
                    <a:pt x="206" y="98"/>
                  </a:cubicBezTo>
                  <a:cubicBezTo>
                    <a:pt x="199" y="93"/>
                    <a:pt x="193" y="88"/>
                    <a:pt x="187" y="82"/>
                  </a:cubicBezTo>
                  <a:cubicBezTo>
                    <a:pt x="187" y="96"/>
                    <a:pt x="187" y="96"/>
                    <a:pt x="187" y="96"/>
                  </a:cubicBezTo>
                  <a:cubicBezTo>
                    <a:pt x="169" y="96"/>
                    <a:pt x="169" y="96"/>
                    <a:pt x="169" y="96"/>
                  </a:cubicBezTo>
                  <a:cubicBezTo>
                    <a:pt x="169" y="115"/>
                    <a:pt x="169" y="115"/>
                    <a:pt x="169" y="115"/>
                  </a:cubicBezTo>
                  <a:cubicBezTo>
                    <a:pt x="150" y="115"/>
                    <a:pt x="150" y="115"/>
                    <a:pt x="150" y="115"/>
                  </a:cubicBezTo>
                  <a:cubicBezTo>
                    <a:pt x="150" y="96"/>
                    <a:pt x="150" y="96"/>
                    <a:pt x="150" y="96"/>
                  </a:cubicBezTo>
                  <a:cubicBezTo>
                    <a:pt x="131" y="96"/>
                    <a:pt x="131" y="96"/>
                    <a:pt x="131" y="96"/>
                  </a:cubicBezTo>
                  <a:cubicBezTo>
                    <a:pt x="131" y="83"/>
                    <a:pt x="131" y="83"/>
                    <a:pt x="131" y="83"/>
                  </a:cubicBezTo>
                  <a:cubicBezTo>
                    <a:pt x="125" y="89"/>
                    <a:pt x="119" y="94"/>
                    <a:pt x="113" y="98"/>
                  </a:cubicBezTo>
                  <a:cubicBezTo>
                    <a:pt x="110" y="94"/>
                    <a:pt x="104" y="87"/>
                    <a:pt x="100" y="83"/>
                  </a:cubicBezTo>
                  <a:cubicBezTo>
                    <a:pt x="116" y="74"/>
                    <a:pt x="131" y="58"/>
                    <a:pt x="140" y="40"/>
                  </a:cubicBezTo>
                  <a:cubicBezTo>
                    <a:pt x="105" y="40"/>
                    <a:pt x="105" y="40"/>
                    <a:pt x="105" y="40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150" y="22"/>
                    <a:pt x="150" y="22"/>
                    <a:pt x="150" y="22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72" y="1"/>
                    <a:pt x="172" y="1"/>
                    <a:pt x="172" y="1"/>
                  </a:cubicBezTo>
                  <a:cubicBezTo>
                    <a:pt x="172" y="2"/>
                    <a:pt x="171" y="3"/>
                    <a:pt x="169" y="4"/>
                  </a:cubicBezTo>
                  <a:cubicBezTo>
                    <a:pt x="169" y="22"/>
                    <a:pt x="169" y="22"/>
                    <a:pt x="169" y="22"/>
                  </a:cubicBezTo>
                  <a:cubicBezTo>
                    <a:pt x="214" y="22"/>
                    <a:pt x="214" y="22"/>
                    <a:pt x="214" y="22"/>
                  </a:cubicBezTo>
                  <a:lnTo>
                    <a:pt x="214" y="40"/>
                  </a:lnTo>
                  <a:close/>
                  <a:moveTo>
                    <a:pt x="150" y="57"/>
                  </a:moveTo>
                  <a:cubicBezTo>
                    <a:pt x="145" y="65"/>
                    <a:pt x="141" y="72"/>
                    <a:pt x="135" y="78"/>
                  </a:cubicBezTo>
                  <a:cubicBezTo>
                    <a:pt x="150" y="78"/>
                    <a:pt x="150" y="78"/>
                    <a:pt x="150" y="78"/>
                  </a:cubicBezTo>
                  <a:lnTo>
                    <a:pt x="150" y="57"/>
                  </a:lnTo>
                  <a:close/>
                  <a:moveTo>
                    <a:pt x="169" y="78"/>
                  </a:moveTo>
                  <a:cubicBezTo>
                    <a:pt x="183" y="78"/>
                    <a:pt x="183" y="78"/>
                    <a:pt x="183" y="78"/>
                  </a:cubicBezTo>
                  <a:cubicBezTo>
                    <a:pt x="178" y="72"/>
                    <a:pt x="173" y="65"/>
                    <a:pt x="169" y="57"/>
                  </a:cubicBezTo>
                  <a:lnTo>
                    <a:pt x="169" y="78"/>
                  </a:lnTo>
                  <a:close/>
                  <a:moveTo>
                    <a:pt x="269" y="20"/>
                  </a:moveTo>
                  <a:cubicBezTo>
                    <a:pt x="269" y="34"/>
                    <a:pt x="269" y="34"/>
                    <a:pt x="269" y="34"/>
                  </a:cubicBezTo>
                  <a:cubicBezTo>
                    <a:pt x="223" y="34"/>
                    <a:pt x="223" y="34"/>
                    <a:pt x="223" y="34"/>
                  </a:cubicBezTo>
                  <a:cubicBezTo>
                    <a:pt x="223" y="20"/>
                    <a:pt x="223" y="20"/>
                    <a:pt x="223" y="20"/>
                  </a:cubicBezTo>
                  <a:lnTo>
                    <a:pt x="269" y="20"/>
                  </a:lnTo>
                  <a:close/>
                  <a:moveTo>
                    <a:pt x="266" y="73"/>
                  </a:moveTo>
                  <a:cubicBezTo>
                    <a:pt x="266" y="111"/>
                    <a:pt x="266" y="111"/>
                    <a:pt x="266" y="111"/>
                  </a:cubicBezTo>
                  <a:cubicBezTo>
                    <a:pt x="243" y="111"/>
                    <a:pt x="243" y="111"/>
                    <a:pt x="243" y="111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29" y="115"/>
                    <a:pt x="229" y="115"/>
                    <a:pt x="229" y="115"/>
                  </a:cubicBezTo>
                  <a:cubicBezTo>
                    <a:pt x="229" y="73"/>
                    <a:pt x="229" y="73"/>
                    <a:pt x="229" y="73"/>
                  </a:cubicBezTo>
                  <a:lnTo>
                    <a:pt x="266" y="73"/>
                  </a:lnTo>
                  <a:close/>
                  <a:moveTo>
                    <a:pt x="265" y="38"/>
                  </a:moveTo>
                  <a:cubicBezTo>
                    <a:pt x="265" y="51"/>
                    <a:pt x="265" y="51"/>
                    <a:pt x="265" y="51"/>
                  </a:cubicBezTo>
                  <a:cubicBezTo>
                    <a:pt x="229" y="51"/>
                    <a:pt x="229" y="51"/>
                    <a:pt x="229" y="51"/>
                  </a:cubicBezTo>
                  <a:cubicBezTo>
                    <a:pt x="229" y="38"/>
                    <a:pt x="229" y="38"/>
                    <a:pt x="229" y="38"/>
                  </a:cubicBezTo>
                  <a:lnTo>
                    <a:pt x="265" y="38"/>
                  </a:lnTo>
                  <a:close/>
                  <a:moveTo>
                    <a:pt x="229" y="69"/>
                  </a:moveTo>
                  <a:cubicBezTo>
                    <a:pt x="229" y="56"/>
                    <a:pt x="229" y="56"/>
                    <a:pt x="229" y="56"/>
                  </a:cubicBezTo>
                  <a:cubicBezTo>
                    <a:pt x="265" y="56"/>
                    <a:pt x="265" y="56"/>
                    <a:pt x="265" y="56"/>
                  </a:cubicBezTo>
                  <a:cubicBezTo>
                    <a:pt x="265" y="69"/>
                    <a:pt x="265" y="69"/>
                    <a:pt x="265" y="69"/>
                  </a:cubicBezTo>
                  <a:lnTo>
                    <a:pt x="229" y="69"/>
                  </a:lnTo>
                  <a:close/>
                  <a:moveTo>
                    <a:pt x="265" y="3"/>
                  </a:moveTo>
                  <a:cubicBezTo>
                    <a:pt x="265" y="16"/>
                    <a:pt x="265" y="16"/>
                    <a:pt x="265" y="16"/>
                  </a:cubicBezTo>
                  <a:cubicBezTo>
                    <a:pt x="230" y="16"/>
                    <a:pt x="230" y="16"/>
                    <a:pt x="230" y="16"/>
                  </a:cubicBezTo>
                  <a:cubicBezTo>
                    <a:pt x="230" y="3"/>
                    <a:pt x="230" y="3"/>
                    <a:pt x="230" y="3"/>
                  </a:cubicBezTo>
                  <a:lnTo>
                    <a:pt x="265" y="3"/>
                  </a:lnTo>
                  <a:close/>
                  <a:moveTo>
                    <a:pt x="251" y="87"/>
                  </a:moveTo>
                  <a:cubicBezTo>
                    <a:pt x="243" y="87"/>
                    <a:pt x="243" y="87"/>
                    <a:pt x="243" y="87"/>
                  </a:cubicBezTo>
                  <a:cubicBezTo>
                    <a:pt x="243" y="97"/>
                    <a:pt x="243" y="97"/>
                    <a:pt x="243" y="97"/>
                  </a:cubicBezTo>
                  <a:cubicBezTo>
                    <a:pt x="251" y="97"/>
                    <a:pt x="251" y="97"/>
                    <a:pt x="251" y="97"/>
                  </a:cubicBezTo>
                  <a:lnTo>
                    <a:pt x="251" y="87"/>
                  </a:lnTo>
                  <a:close/>
                  <a:moveTo>
                    <a:pt x="329" y="48"/>
                  </a:moveTo>
                  <a:cubicBezTo>
                    <a:pt x="340" y="48"/>
                    <a:pt x="340" y="48"/>
                    <a:pt x="340" y="48"/>
                  </a:cubicBezTo>
                  <a:cubicBezTo>
                    <a:pt x="340" y="64"/>
                    <a:pt x="340" y="64"/>
                    <a:pt x="340" y="64"/>
                  </a:cubicBezTo>
                  <a:cubicBezTo>
                    <a:pt x="268" y="64"/>
                    <a:pt x="268" y="64"/>
                    <a:pt x="268" y="64"/>
                  </a:cubicBezTo>
                  <a:cubicBezTo>
                    <a:pt x="268" y="48"/>
                    <a:pt x="268" y="48"/>
                    <a:pt x="268" y="48"/>
                  </a:cubicBezTo>
                  <a:cubicBezTo>
                    <a:pt x="282" y="48"/>
                    <a:pt x="282" y="48"/>
                    <a:pt x="282" y="48"/>
                  </a:cubicBezTo>
                  <a:cubicBezTo>
                    <a:pt x="283" y="45"/>
                    <a:pt x="284" y="42"/>
                    <a:pt x="284" y="39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5" y="24"/>
                    <a:pt x="275" y="24"/>
                    <a:pt x="275" y="24"/>
                  </a:cubicBezTo>
                  <a:cubicBezTo>
                    <a:pt x="286" y="24"/>
                    <a:pt x="286" y="24"/>
                    <a:pt x="286" y="24"/>
                  </a:cubicBezTo>
                  <a:cubicBezTo>
                    <a:pt x="287" y="18"/>
                    <a:pt x="287" y="18"/>
                    <a:pt x="287" y="18"/>
                  </a:cubicBezTo>
                  <a:cubicBezTo>
                    <a:pt x="273" y="18"/>
                    <a:pt x="273" y="18"/>
                    <a:pt x="273" y="18"/>
                  </a:cubicBezTo>
                  <a:cubicBezTo>
                    <a:pt x="273" y="3"/>
                    <a:pt x="273" y="3"/>
                    <a:pt x="273" y="3"/>
                  </a:cubicBezTo>
                  <a:cubicBezTo>
                    <a:pt x="335" y="3"/>
                    <a:pt x="335" y="3"/>
                    <a:pt x="335" y="3"/>
                  </a:cubicBezTo>
                  <a:cubicBezTo>
                    <a:pt x="335" y="18"/>
                    <a:pt x="335" y="18"/>
                    <a:pt x="335" y="18"/>
                  </a:cubicBezTo>
                  <a:cubicBezTo>
                    <a:pt x="304" y="18"/>
                    <a:pt x="304" y="18"/>
                    <a:pt x="304" y="18"/>
                  </a:cubicBezTo>
                  <a:cubicBezTo>
                    <a:pt x="303" y="24"/>
                    <a:pt x="303" y="24"/>
                    <a:pt x="303" y="24"/>
                  </a:cubicBezTo>
                  <a:cubicBezTo>
                    <a:pt x="329" y="24"/>
                    <a:pt x="329" y="24"/>
                    <a:pt x="329" y="24"/>
                  </a:cubicBezTo>
                  <a:lnTo>
                    <a:pt x="329" y="48"/>
                  </a:lnTo>
                  <a:close/>
                  <a:moveTo>
                    <a:pt x="277" y="115"/>
                  </a:moveTo>
                  <a:cubicBezTo>
                    <a:pt x="277" y="69"/>
                    <a:pt x="277" y="69"/>
                    <a:pt x="277" y="69"/>
                  </a:cubicBezTo>
                  <a:cubicBezTo>
                    <a:pt x="332" y="69"/>
                    <a:pt x="332" y="69"/>
                    <a:pt x="332" y="69"/>
                  </a:cubicBezTo>
                  <a:cubicBezTo>
                    <a:pt x="332" y="115"/>
                    <a:pt x="332" y="115"/>
                    <a:pt x="332" y="115"/>
                  </a:cubicBezTo>
                  <a:cubicBezTo>
                    <a:pt x="314" y="115"/>
                    <a:pt x="314" y="115"/>
                    <a:pt x="314" y="115"/>
                  </a:cubicBezTo>
                  <a:cubicBezTo>
                    <a:pt x="314" y="111"/>
                    <a:pt x="314" y="111"/>
                    <a:pt x="314" y="111"/>
                  </a:cubicBezTo>
                  <a:cubicBezTo>
                    <a:pt x="293" y="111"/>
                    <a:pt x="293" y="111"/>
                    <a:pt x="293" y="111"/>
                  </a:cubicBezTo>
                  <a:cubicBezTo>
                    <a:pt x="293" y="115"/>
                    <a:pt x="293" y="115"/>
                    <a:pt x="293" y="115"/>
                  </a:cubicBezTo>
                  <a:lnTo>
                    <a:pt x="277" y="115"/>
                  </a:lnTo>
                  <a:close/>
                  <a:moveTo>
                    <a:pt x="314" y="84"/>
                  </a:moveTo>
                  <a:cubicBezTo>
                    <a:pt x="293" y="84"/>
                    <a:pt x="293" y="84"/>
                    <a:pt x="293" y="84"/>
                  </a:cubicBezTo>
                  <a:cubicBezTo>
                    <a:pt x="293" y="96"/>
                    <a:pt x="293" y="96"/>
                    <a:pt x="293" y="96"/>
                  </a:cubicBezTo>
                  <a:cubicBezTo>
                    <a:pt x="314" y="96"/>
                    <a:pt x="314" y="96"/>
                    <a:pt x="314" y="96"/>
                  </a:cubicBezTo>
                  <a:lnTo>
                    <a:pt x="314" y="84"/>
                  </a:lnTo>
                  <a:close/>
                  <a:moveTo>
                    <a:pt x="312" y="39"/>
                  </a:moveTo>
                  <a:cubicBezTo>
                    <a:pt x="301" y="39"/>
                    <a:pt x="301" y="39"/>
                    <a:pt x="301" y="39"/>
                  </a:cubicBezTo>
                  <a:cubicBezTo>
                    <a:pt x="301" y="42"/>
                    <a:pt x="300" y="45"/>
                    <a:pt x="300" y="48"/>
                  </a:cubicBezTo>
                  <a:cubicBezTo>
                    <a:pt x="312" y="48"/>
                    <a:pt x="312" y="48"/>
                    <a:pt x="312" y="48"/>
                  </a:cubicBezTo>
                  <a:lnTo>
                    <a:pt x="312" y="3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49"/>
            <p:cNvSpPr>
              <a:spLocks/>
            </p:cNvSpPr>
            <p:nvPr/>
          </p:nvSpPr>
          <p:spPr bwMode="auto">
            <a:xfrm>
              <a:off x="3172" y="1782"/>
              <a:ext cx="195" cy="314"/>
            </a:xfrm>
            <a:custGeom>
              <a:avLst/>
              <a:gdLst>
                <a:gd name="T0" fmla="*/ 0 w 195"/>
                <a:gd name="T1" fmla="*/ 284 h 314"/>
                <a:gd name="T2" fmla="*/ 191 w 195"/>
                <a:gd name="T3" fmla="*/ 314 h 314"/>
                <a:gd name="T4" fmla="*/ 195 w 195"/>
                <a:gd name="T5" fmla="*/ 313 h 314"/>
                <a:gd name="T6" fmla="*/ 195 w 195"/>
                <a:gd name="T7" fmla="*/ 34 h 314"/>
                <a:gd name="T8" fmla="*/ 0 w 195"/>
                <a:gd name="T9" fmla="*/ 0 h 314"/>
                <a:gd name="T10" fmla="*/ 0 w 195"/>
                <a:gd name="T11" fmla="*/ 28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5" h="314">
                  <a:moveTo>
                    <a:pt x="0" y="284"/>
                  </a:moveTo>
                  <a:lnTo>
                    <a:pt x="191" y="314"/>
                  </a:lnTo>
                  <a:lnTo>
                    <a:pt x="195" y="313"/>
                  </a:lnTo>
                  <a:lnTo>
                    <a:pt x="195" y="34"/>
                  </a:lnTo>
                  <a:lnTo>
                    <a:pt x="0" y="0"/>
                  </a:lnTo>
                  <a:lnTo>
                    <a:pt x="0" y="28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50"/>
            <p:cNvSpPr>
              <a:spLocks/>
            </p:cNvSpPr>
            <p:nvPr/>
          </p:nvSpPr>
          <p:spPr bwMode="auto">
            <a:xfrm>
              <a:off x="3367" y="1782"/>
              <a:ext cx="196" cy="314"/>
            </a:xfrm>
            <a:custGeom>
              <a:avLst/>
              <a:gdLst>
                <a:gd name="T0" fmla="*/ 0 w 196"/>
                <a:gd name="T1" fmla="*/ 34 h 314"/>
                <a:gd name="T2" fmla="*/ 0 w 196"/>
                <a:gd name="T3" fmla="*/ 313 h 314"/>
                <a:gd name="T4" fmla="*/ 3 w 196"/>
                <a:gd name="T5" fmla="*/ 314 h 314"/>
                <a:gd name="T6" fmla="*/ 196 w 196"/>
                <a:gd name="T7" fmla="*/ 284 h 314"/>
                <a:gd name="T8" fmla="*/ 196 w 196"/>
                <a:gd name="T9" fmla="*/ 0 h 314"/>
                <a:gd name="T10" fmla="*/ 0 w 196"/>
                <a:gd name="T11" fmla="*/ 3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314">
                  <a:moveTo>
                    <a:pt x="0" y="34"/>
                  </a:moveTo>
                  <a:lnTo>
                    <a:pt x="0" y="313"/>
                  </a:lnTo>
                  <a:lnTo>
                    <a:pt x="3" y="314"/>
                  </a:lnTo>
                  <a:lnTo>
                    <a:pt x="196" y="284"/>
                  </a:lnTo>
                  <a:lnTo>
                    <a:pt x="196" y="0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51"/>
            <p:cNvSpPr>
              <a:spLocks noEditPoints="1"/>
            </p:cNvSpPr>
            <p:nvPr/>
          </p:nvSpPr>
          <p:spPr bwMode="auto">
            <a:xfrm>
              <a:off x="3147" y="1754"/>
              <a:ext cx="439" cy="369"/>
            </a:xfrm>
            <a:custGeom>
              <a:avLst/>
              <a:gdLst>
                <a:gd name="T0" fmla="*/ 220 w 439"/>
                <a:gd name="T1" fmla="*/ 37 h 369"/>
                <a:gd name="T2" fmla="*/ 0 w 439"/>
                <a:gd name="T3" fmla="*/ 0 h 369"/>
                <a:gd name="T4" fmla="*/ 0 w 439"/>
                <a:gd name="T5" fmla="*/ 332 h 369"/>
                <a:gd name="T6" fmla="*/ 216 w 439"/>
                <a:gd name="T7" fmla="*/ 369 h 369"/>
                <a:gd name="T8" fmla="*/ 439 w 439"/>
                <a:gd name="T9" fmla="*/ 332 h 369"/>
                <a:gd name="T10" fmla="*/ 439 w 439"/>
                <a:gd name="T11" fmla="*/ 0 h 369"/>
                <a:gd name="T12" fmla="*/ 220 w 439"/>
                <a:gd name="T13" fmla="*/ 37 h 369"/>
                <a:gd name="T14" fmla="*/ 197 w 439"/>
                <a:gd name="T15" fmla="*/ 316 h 369"/>
                <a:gd name="T16" fmla="*/ 48 w 439"/>
                <a:gd name="T17" fmla="*/ 291 h 369"/>
                <a:gd name="T18" fmla="*/ 48 w 439"/>
                <a:gd name="T19" fmla="*/ 57 h 369"/>
                <a:gd name="T20" fmla="*/ 197 w 439"/>
                <a:gd name="T21" fmla="*/ 82 h 369"/>
                <a:gd name="T22" fmla="*/ 197 w 439"/>
                <a:gd name="T23" fmla="*/ 316 h 369"/>
                <a:gd name="T24" fmla="*/ 391 w 439"/>
                <a:gd name="T25" fmla="*/ 291 h 369"/>
                <a:gd name="T26" fmla="*/ 244 w 439"/>
                <a:gd name="T27" fmla="*/ 316 h 369"/>
                <a:gd name="T28" fmla="*/ 244 w 439"/>
                <a:gd name="T29" fmla="*/ 82 h 369"/>
                <a:gd name="T30" fmla="*/ 391 w 439"/>
                <a:gd name="T31" fmla="*/ 57 h 369"/>
                <a:gd name="T32" fmla="*/ 391 w 439"/>
                <a:gd name="T33" fmla="*/ 291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9" h="369">
                  <a:moveTo>
                    <a:pt x="220" y="37"/>
                  </a:moveTo>
                  <a:lnTo>
                    <a:pt x="0" y="0"/>
                  </a:lnTo>
                  <a:lnTo>
                    <a:pt x="0" y="332"/>
                  </a:lnTo>
                  <a:lnTo>
                    <a:pt x="216" y="369"/>
                  </a:lnTo>
                  <a:lnTo>
                    <a:pt x="439" y="332"/>
                  </a:lnTo>
                  <a:lnTo>
                    <a:pt x="439" y="0"/>
                  </a:lnTo>
                  <a:lnTo>
                    <a:pt x="220" y="37"/>
                  </a:lnTo>
                  <a:close/>
                  <a:moveTo>
                    <a:pt x="197" y="316"/>
                  </a:moveTo>
                  <a:lnTo>
                    <a:pt x="48" y="291"/>
                  </a:lnTo>
                  <a:lnTo>
                    <a:pt x="48" y="57"/>
                  </a:lnTo>
                  <a:lnTo>
                    <a:pt x="197" y="82"/>
                  </a:lnTo>
                  <a:lnTo>
                    <a:pt x="197" y="316"/>
                  </a:lnTo>
                  <a:close/>
                  <a:moveTo>
                    <a:pt x="391" y="291"/>
                  </a:moveTo>
                  <a:lnTo>
                    <a:pt x="244" y="316"/>
                  </a:lnTo>
                  <a:lnTo>
                    <a:pt x="244" y="82"/>
                  </a:lnTo>
                  <a:lnTo>
                    <a:pt x="391" y="57"/>
                  </a:lnTo>
                  <a:lnTo>
                    <a:pt x="391" y="29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Rectangle 52"/>
            <p:cNvSpPr>
              <a:spLocks noChangeArrowheads="1"/>
            </p:cNvSpPr>
            <p:nvPr/>
          </p:nvSpPr>
          <p:spPr bwMode="auto">
            <a:xfrm>
              <a:off x="2176" y="1931"/>
              <a:ext cx="925" cy="71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53"/>
            <p:cNvSpPr>
              <a:spLocks/>
            </p:cNvSpPr>
            <p:nvPr/>
          </p:nvSpPr>
          <p:spPr bwMode="auto">
            <a:xfrm>
              <a:off x="2340" y="1119"/>
              <a:ext cx="1051" cy="759"/>
            </a:xfrm>
            <a:custGeom>
              <a:avLst/>
              <a:gdLst>
                <a:gd name="T0" fmla="*/ 0 w 1051"/>
                <a:gd name="T1" fmla="*/ 0 h 759"/>
                <a:gd name="T2" fmla="*/ 0 w 1051"/>
                <a:gd name="T3" fmla="*/ 759 h 759"/>
                <a:gd name="T4" fmla="*/ 761 w 1051"/>
                <a:gd name="T5" fmla="*/ 759 h 759"/>
                <a:gd name="T6" fmla="*/ 761 w 1051"/>
                <a:gd name="T7" fmla="*/ 743 h 759"/>
                <a:gd name="T8" fmla="*/ 761 w 1051"/>
                <a:gd name="T9" fmla="*/ 702 h 759"/>
                <a:gd name="T10" fmla="*/ 521 w 1051"/>
                <a:gd name="T11" fmla="*/ 702 h 759"/>
                <a:gd name="T12" fmla="*/ 59 w 1051"/>
                <a:gd name="T13" fmla="*/ 702 h 759"/>
                <a:gd name="T14" fmla="*/ 59 w 1051"/>
                <a:gd name="T15" fmla="*/ 58 h 759"/>
                <a:gd name="T16" fmla="*/ 521 w 1051"/>
                <a:gd name="T17" fmla="*/ 58 h 759"/>
                <a:gd name="T18" fmla="*/ 995 w 1051"/>
                <a:gd name="T19" fmla="*/ 58 h 759"/>
                <a:gd name="T20" fmla="*/ 995 w 1051"/>
                <a:gd name="T21" fmla="*/ 619 h 759"/>
                <a:gd name="T22" fmla="*/ 1023 w 1051"/>
                <a:gd name="T23" fmla="*/ 624 h 759"/>
                <a:gd name="T24" fmla="*/ 1027 w 1051"/>
                <a:gd name="T25" fmla="*/ 626 h 759"/>
                <a:gd name="T26" fmla="*/ 1051 w 1051"/>
                <a:gd name="T27" fmla="*/ 621 h 759"/>
                <a:gd name="T28" fmla="*/ 1051 w 1051"/>
                <a:gd name="T29" fmla="*/ 0 h 759"/>
                <a:gd name="T30" fmla="*/ 0 w 1051"/>
                <a:gd name="T31" fmla="*/ 0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1" h="759">
                  <a:moveTo>
                    <a:pt x="0" y="0"/>
                  </a:moveTo>
                  <a:lnTo>
                    <a:pt x="0" y="759"/>
                  </a:lnTo>
                  <a:lnTo>
                    <a:pt x="761" y="759"/>
                  </a:lnTo>
                  <a:lnTo>
                    <a:pt x="761" y="743"/>
                  </a:lnTo>
                  <a:lnTo>
                    <a:pt x="761" y="702"/>
                  </a:lnTo>
                  <a:lnTo>
                    <a:pt x="521" y="702"/>
                  </a:lnTo>
                  <a:lnTo>
                    <a:pt x="59" y="702"/>
                  </a:lnTo>
                  <a:lnTo>
                    <a:pt x="59" y="58"/>
                  </a:lnTo>
                  <a:lnTo>
                    <a:pt x="521" y="58"/>
                  </a:lnTo>
                  <a:lnTo>
                    <a:pt x="995" y="58"/>
                  </a:lnTo>
                  <a:lnTo>
                    <a:pt x="995" y="619"/>
                  </a:lnTo>
                  <a:lnTo>
                    <a:pt x="1023" y="624"/>
                  </a:lnTo>
                  <a:lnTo>
                    <a:pt x="1027" y="626"/>
                  </a:lnTo>
                  <a:lnTo>
                    <a:pt x="1051" y="621"/>
                  </a:lnTo>
                  <a:lnTo>
                    <a:pt x="1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627045" y="4065869"/>
            <a:ext cx="490511" cy="490511"/>
            <a:chOff x="6627045" y="4065169"/>
            <a:chExt cx="490511" cy="490511"/>
          </a:xfrm>
        </p:grpSpPr>
        <p:sp>
          <p:nvSpPr>
            <p:cNvPr id="351" name="Rectangle 13"/>
            <p:cNvSpPr>
              <a:spLocks noChangeArrowheads="1"/>
            </p:cNvSpPr>
            <p:nvPr/>
          </p:nvSpPr>
          <p:spPr bwMode="auto">
            <a:xfrm>
              <a:off x="6627045" y="4065169"/>
              <a:ext cx="490511" cy="49051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: Shape 367"/>
            <p:cNvSpPr/>
            <p:nvPr/>
          </p:nvSpPr>
          <p:spPr>
            <a:xfrm>
              <a:off x="6698455" y="4191000"/>
              <a:ext cx="419100" cy="364331"/>
            </a:xfrm>
            <a:custGeom>
              <a:avLst/>
              <a:gdLst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242888 w 419100"/>
                <a:gd name="connsiteY7" fmla="*/ 202406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340519 w 419100"/>
                <a:gd name="connsiteY10" fmla="*/ 223838 h 364331"/>
                <a:gd name="connsiteX11" fmla="*/ 340519 w 419100"/>
                <a:gd name="connsiteY11" fmla="*/ 157163 h 364331"/>
                <a:gd name="connsiteX12" fmla="*/ 350673 w 419100"/>
                <a:gd name="connsiteY12" fmla="*/ 153356 h 364331"/>
                <a:gd name="connsiteX13" fmla="*/ 350044 w 419100"/>
                <a:gd name="connsiteY13" fmla="*/ 152400 h 364331"/>
                <a:gd name="connsiteX14" fmla="*/ 290513 w 419100"/>
                <a:gd name="connsiteY14" fmla="*/ 169069 h 36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9100" h="364331">
                  <a:moveTo>
                    <a:pt x="290513" y="0"/>
                  </a:moveTo>
                  <a:lnTo>
                    <a:pt x="409576" y="119063"/>
                  </a:lnTo>
                  <a:lnTo>
                    <a:pt x="409576" y="200026"/>
                  </a:lnTo>
                  <a:lnTo>
                    <a:pt x="419100" y="209550"/>
                  </a:lnTo>
                  <a:lnTo>
                    <a:pt x="419100" y="364331"/>
                  </a:lnTo>
                  <a:lnTo>
                    <a:pt x="152400" y="364331"/>
                  </a:lnTo>
                  <a:lnTo>
                    <a:pt x="0" y="211931"/>
                  </a:lnTo>
                  <a:lnTo>
                    <a:pt x="242888" y="202406"/>
                  </a:lnTo>
                  <a:lnTo>
                    <a:pt x="242888" y="223838"/>
                  </a:lnTo>
                  <a:lnTo>
                    <a:pt x="292894" y="233363"/>
                  </a:lnTo>
                  <a:lnTo>
                    <a:pt x="340519" y="223838"/>
                  </a:lnTo>
                  <a:lnTo>
                    <a:pt x="340519" y="157163"/>
                  </a:lnTo>
                  <a:lnTo>
                    <a:pt x="350673" y="153356"/>
                  </a:lnTo>
                  <a:lnTo>
                    <a:pt x="350044" y="152400"/>
                  </a:lnTo>
                  <a:lnTo>
                    <a:pt x="290513" y="16906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9" name="Group 258"/>
            <p:cNvGrpSpPr/>
            <p:nvPr/>
          </p:nvGrpSpPr>
          <p:grpSpPr>
            <a:xfrm>
              <a:off x="6704116" y="4190668"/>
              <a:ext cx="336368" cy="239512"/>
              <a:chOff x="6706029" y="3834803"/>
              <a:chExt cx="336368" cy="239512"/>
            </a:xfrm>
            <a:solidFill>
              <a:schemeClr val="bg1"/>
            </a:solidFill>
          </p:grpSpPr>
          <p:sp>
            <p:nvSpPr>
              <p:cNvPr id="359" name="Freeform 48"/>
              <p:cNvSpPr>
                <a:spLocks noEditPoints="1"/>
              </p:cNvSpPr>
              <p:nvPr/>
            </p:nvSpPr>
            <p:spPr bwMode="auto">
              <a:xfrm>
                <a:off x="6799306" y="3901599"/>
                <a:ext cx="143374" cy="48666"/>
              </a:xfrm>
              <a:custGeom>
                <a:avLst/>
                <a:gdLst>
                  <a:gd name="T0" fmla="*/ 85 w 340"/>
                  <a:gd name="T1" fmla="*/ 6 h 115"/>
                  <a:gd name="T2" fmla="*/ 66 w 340"/>
                  <a:gd name="T3" fmla="*/ 114 h 115"/>
                  <a:gd name="T4" fmla="*/ 19 w 340"/>
                  <a:gd name="T5" fmla="*/ 106 h 115"/>
                  <a:gd name="T6" fmla="*/ 0 w 340"/>
                  <a:gd name="T7" fmla="*/ 114 h 115"/>
                  <a:gd name="T8" fmla="*/ 66 w 340"/>
                  <a:gd name="T9" fmla="*/ 24 h 115"/>
                  <a:gd name="T10" fmla="*/ 19 w 340"/>
                  <a:gd name="T11" fmla="*/ 47 h 115"/>
                  <a:gd name="T12" fmla="*/ 66 w 340"/>
                  <a:gd name="T13" fmla="*/ 24 h 115"/>
                  <a:gd name="T14" fmla="*/ 66 w 340"/>
                  <a:gd name="T15" fmla="*/ 88 h 115"/>
                  <a:gd name="T16" fmla="*/ 19 w 340"/>
                  <a:gd name="T17" fmla="*/ 65 h 115"/>
                  <a:gd name="T18" fmla="*/ 214 w 340"/>
                  <a:gd name="T19" fmla="*/ 40 h 115"/>
                  <a:gd name="T20" fmla="*/ 219 w 340"/>
                  <a:gd name="T21" fmla="*/ 82 h 115"/>
                  <a:gd name="T22" fmla="*/ 187 w 340"/>
                  <a:gd name="T23" fmla="*/ 82 h 115"/>
                  <a:gd name="T24" fmla="*/ 169 w 340"/>
                  <a:gd name="T25" fmla="*/ 96 h 115"/>
                  <a:gd name="T26" fmla="*/ 150 w 340"/>
                  <a:gd name="T27" fmla="*/ 115 h 115"/>
                  <a:gd name="T28" fmla="*/ 131 w 340"/>
                  <a:gd name="T29" fmla="*/ 96 h 115"/>
                  <a:gd name="T30" fmla="*/ 113 w 340"/>
                  <a:gd name="T31" fmla="*/ 98 h 115"/>
                  <a:gd name="T32" fmla="*/ 140 w 340"/>
                  <a:gd name="T33" fmla="*/ 40 h 115"/>
                  <a:gd name="T34" fmla="*/ 105 w 340"/>
                  <a:gd name="T35" fmla="*/ 22 h 115"/>
                  <a:gd name="T36" fmla="*/ 150 w 340"/>
                  <a:gd name="T37" fmla="*/ 0 h 115"/>
                  <a:gd name="T38" fmla="*/ 169 w 340"/>
                  <a:gd name="T39" fmla="*/ 4 h 115"/>
                  <a:gd name="T40" fmla="*/ 214 w 340"/>
                  <a:gd name="T41" fmla="*/ 22 h 115"/>
                  <a:gd name="T42" fmla="*/ 150 w 340"/>
                  <a:gd name="T43" fmla="*/ 57 h 115"/>
                  <a:gd name="T44" fmla="*/ 150 w 340"/>
                  <a:gd name="T45" fmla="*/ 78 h 115"/>
                  <a:gd name="T46" fmla="*/ 169 w 340"/>
                  <a:gd name="T47" fmla="*/ 78 h 115"/>
                  <a:gd name="T48" fmla="*/ 169 w 340"/>
                  <a:gd name="T49" fmla="*/ 57 h 115"/>
                  <a:gd name="T50" fmla="*/ 269 w 340"/>
                  <a:gd name="T51" fmla="*/ 20 h 115"/>
                  <a:gd name="T52" fmla="*/ 223 w 340"/>
                  <a:gd name="T53" fmla="*/ 34 h 115"/>
                  <a:gd name="T54" fmla="*/ 269 w 340"/>
                  <a:gd name="T55" fmla="*/ 20 h 115"/>
                  <a:gd name="T56" fmla="*/ 266 w 340"/>
                  <a:gd name="T57" fmla="*/ 111 h 115"/>
                  <a:gd name="T58" fmla="*/ 243 w 340"/>
                  <a:gd name="T59" fmla="*/ 115 h 115"/>
                  <a:gd name="T60" fmla="*/ 229 w 340"/>
                  <a:gd name="T61" fmla="*/ 73 h 115"/>
                  <a:gd name="T62" fmla="*/ 265 w 340"/>
                  <a:gd name="T63" fmla="*/ 38 h 115"/>
                  <a:gd name="T64" fmla="*/ 229 w 340"/>
                  <a:gd name="T65" fmla="*/ 51 h 115"/>
                  <a:gd name="T66" fmla="*/ 265 w 340"/>
                  <a:gd name="T67" fmla="*/ 38 h 115"/>
                  <a:gd name="T68" fmla="*/ 229 w 340"/>
                  <a:gd name="T69" fmla="*/ 56 h 115"/>
                  <a:gd name="T70" fmla="*/ 265 w 340"/>
                  <a:gd name="T71" fmla="*/ 69 h 115"/>
                  <a:gd name="T72" fmla="*/ 265 w 340"/>
                  <a:gd name="T73" fmla="*/ 3 h 115"/>
                  <a:gd name="T74" fmla="*/ 230 w 340"/>
                  <a:gd name="T75" fmla="*/ 16 h 115"/>
                  <a:gd name="T76" fmla="*/ 265 w 340"/>
                  <a:gd name="T77" fmla="*/ 3 h 115"/>
                  <a:gd name="T78" fmla="*/ 243 w 340"/>
                  <a:gd name="T79" fmla="*/ 87 h 115"/>
                  <a:gd name="T80" fmla="*/ 251 w 340"/>
                  <a:gd name="T81" fmla="*/ 97 h 115"/>
                  <a:gd name="T82" fmla="*/ 329 w 340"/>
                  <a:gd name="T83" fmla="*/ 48 h 115"/>
                  <a:gd name="T84" fmla="*/ 340 w 340"/>
                  <a:gd name="T85" fmla="*/ 64 h 115"/>
                  <a:gd name="T86" fmla="*/ 268 w 340"/>
                  <a:gd name="T87" fmla="*/ 48 h 115"/>
                  <a:gd name="T88" fmla="*/ 284 w 340"/>
                  <a:gd name="T89" fmla="*/ 39 h 115"/>
                  <a:gd name="T90" fmla="*/ 275 w 340"/>
                  <a:gd name="T91" fmla="*/ 24 h 115"/>
                  <a:gd name="T92" fmla="*/ 287 w 340"/>
                  <a:gd name="T93" fmla="*/ 18 h 115"/>
                  <a:gd name="T94" fmla="*/ 273 w 340"/>
                  <a:gd name="T95" fmla="*/ 3 h 115"/>
                  <a:gd name="T96" fmla="*/ 335 w 340"/>
                  <a:gd name="T97" fmla="*/ 18 h 115"/>
                  <a:gd name="T98" fmla="*/ 303 w 340"/>
                  <a:gd name="T99" fmla="*/ 24 h 115"/>
                  <a:gd name="T100" fmla="*/ 329 w 340"/>
                  <a:gd name="T101" fmla="*/ 48 h 115"/>
                  <a:gd name="T102" fmla="*/ 277 w 340"/>
                  <a:gd name="T103" fmla="*/ 69 h 115"/>
                  <a:gd name="T104" fmla="*/ 332 w 340"/>
                  <a:gd name="T105" fmla="*/ 115 h 115"/>
                  <a:gd name="T106" fmla="*/ 314 w 340"/>
                  <a:gd name="T107" fmla="*/ 111 h 115"/>
                  <a:gd name="T108" fmla="*/ 293 w 340"/>
                  <a:gd name="T109" fmla="*/ 115 h 115"/>
                  <a:gd name="T110" fmla="*/ 314 w 340"/>
                  <a:gd name="T111" fmla="*/ 84 h 115"/>
                  <a:gd name="T112" fmla="*/ 293 w 340"/>
                  <a:gd name="T113" fmla="*/ 96 h 115"/>
                  <a:gd name="T114" fmla="*/ 314 w 340"/>
                  <a:gd name="T115" fmla="*/ 84 h 115"/>
                  <a:gd name="T116" fmla="*/ 301 w 340"/>
                  <a:gd name="T117" fmla="*/ 39 h 115"/>
                  <a:gd name="T118" fmla="*/ 312 w 340"/>
                  <a:gd name="T119" fmla="*/ 48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115">
                    <a:moveTo>
                      <a:pt x="0" y="6"/>
                    </a:moveTo>
                    <a:cubicBezTo>
                      <a:pt x="85" y="6"/>
                      <a:pt x="85" y="6"/>
                      <a:pt x="85" y="6"/>
                    </a:cubicBezTo>
                    <a:cubicBezTo>
                      <a:pt x="85" y="114"/>
                      <a:pt x="85" y="114"/>
                      <a:pt x="85" y="114"/>
                    </a:cubicBezTo>
                    <a:cubicBezTo>
                      <a:pt x="66" y="114"/>
                      <a:pt x="66" y="114"/>
                      <a:pt x="66" y="114"/>
                    </a:cubicBezTo>
                    <a:cubicBezTo>
                      <a:pt x="66" y="106"/>
                      <a:pt x="66" y="106"/>
                      <a:pt x="66" y="106"/>
                    </a:cubicBezTo>
                    <a:cubicBezTo>
                      <a:pt x="19" y="106"/>
                      <a:pt x="19" y="106"/>
                      <a:pt x="19" y="106"/>
                    </a:cubicBezTo>
                    <a:cubicBezTo>
                      <a:pt x="19" y="114"/>
                      <a:pt x="19" y="114"/>
                      <a:pt x="19" y="114"/>
                    </a:cubicBezTo>
                    <a:cubicBezTo>
                      <a:pt x="0" y="114"/>
                      <a:pt x="0" y="114"/>
                      <a:pt x="0" y="114"/>
                    </a:cubicBezTo>
                    <a:lnTo>
                      <a:pt x="0" y="6"/>
                    </a:lnTo>
                    <a:close/>
                    <a:moveTo>
                      <a:pt x="66" y="24"/>
                    </a:moveTo>
                    <a:cubicBezTo>
                      <a:pt x="19" y="24"/>
                      <a:pt x="19" y="24"/>
                      <a:pt x="19" y="24"/>
                    </a:cubicBezTo>
                    <a:cubicBezTo>
                      <a:pt x="19" y="47"/>
                      <a:pt x="19" y="47"/>
                      <a:pt x="19" y="47"/>
                    </a:cubicBezTo>
                    <a:cubicBezTo>
                      <a:pt x="66" y="47"/>
                      <a:pt x="66" y="47"/>
                      <a:pt x="66" y="47"/>
                    </a:cubicBezTo>
                    <a:lnTo>
                      <a:pt x="66" y="24"/>
                    </a:lnTo>
                    <a:close/>
                    <a:moveTo>
                      <a:pt x="19" y="88"/>
                    </a:moveTo>
                    <a:cubicBezTo>
                      <a:pt x="66" y="88"/>
                      <a:pt x="66" y="88"/>
                      <a:pt x="66" y="88"/>
                    </a:cubicBezTo>
                    <a:cubicBezTo>
                      <a:pt x="66" y="65"/>
                      <a:pt x="66" y="65"/>
                      <a:pt x="66" y="65"/>
                    </a:cubicBezTo>
                    <a:cubicBezTo>
                      <a:pt x="19" y="65"/>
                      <a:pt x="19" y="65"/>
                      <a:pt x="19" y="65"/>
                    </a:cubicBezTo>
                    <a:lnTo>
                      <a:pt x="19" y="88"/>
                    </a:lnTo>
                    <a:close/>
                    <a:moveTo>
                      <a:pt x="214" y="40"/>
                    </a:moveTo>
                    <a:cubicBezTo>
                      <a:pt x="179" y="40"/>
                      <a:pt x="179" y="40"/>
                      <a:pt x="179" y="40"/>
                    </a:cubicBezTo>
                    <a:cubicBezTo>
                      <a:pt x="188" y="57"/>
                      <a:pt x="203" y="73"/>
                      <a:pt x="219" y="82"/>
                    </a:cubicBezTo>
                    <a:cubicBezTo>
                      <a:pt x="215" y="85"/>
                      <a:pt x="209" y="93"/>
                      <a:pt x="206" y="98"/>
                    </a:cubicBezTo>
                    <a:cubicBezTo>
                      <a:pt x="199" y="93"/>
                      <a:pt x="193" y="88"/>
                      <a:pt x="187" y="82"/>
                    </a:cubicBezTo>
                    <a:cubicBezTo>
                      <a:pt x="187" y="96"/>
                      <a:pt x="187" y="96"/>
                      <a:pt x="187" y="96"/>
                    </a:cubicBezTo>
                    <a:cubicBezTo>
                      <a:pt x="169" y="96"/>
                      <a:pt x="169" y="96"/>
                      <a:pt x="169" y="96"/>
                    </a:cubicBezTo>
                    <a:cubicBezTo>
                      <a:pt x="169" y="115"/>
                      <a:pt x="169" y="115"/>
                      <a:pt x="169" y="115"/>
                    </a:cubicBezTo>
                    <a:cubicBezTo>
                      <a:pt x="150" y="115"/>
                      <a:pt x="150" y="115"/>
                      <a:pt x="150" y="115"/>
                    </a:cubicBezTo>
                    <a:cubicBezTo>
                      <a:pt x="150" y="96"/>
                      <a:pt x="150" y="96"/>
                      <a:pt x="150" y="96"/>
                    </a:cubicBezTo>
                    <a:cubicBezTo>
                      <a:pt x="131" y="96"/>
                      <a:pt x="131" y="96"/>
                      <a:pt x="131" y="96"/>
                    </a:cubicBezTo>
                    <a:cubicBezTo>
                      <a:pt x="131" y="83"/>
                      <a:pt x="131" y="83"/>
                      <a:pt x="131" y="83"/>
                    </a:cubicBezTo>
                    <a:cubicBezTo>
                      <a:pt x="125" y="89"/>
                      <a:pt x="119" y="94"/>
                      <a:pt x="113" y="98"/>
                    </a:cubicBezTo>
                    <a:cubicBezTo>
                      <a:pt x="110" y="94"/>
                      <a:pt x="104" y="87"/>
                      <a:pt x="100" y="83"/>
                    </a:cubicBezTo>
                    <a:cubicBezTo>
                      <a:pt x="116" y="74"/>
                      <a:pt x="131" y="58"/>
                      <a:pt x="140" y="40"/>
                    </a:cubicBezTo>
                    <a:cubicBezTo>
                      <a:pt x="105" y="40"/>
                      <a:pt x="105" y="40"/>
                      <a:pt x="105" y="40"/>
                    </a:cubicBezTo>
                    <a:cubicBezTo>
                      <a:pt x="105" y="22"/>
                      <a:pt x="105" y="22"/>
                      <a:pt x="105" y="22"/>
                    </a:cubicBezTo>
                    <a:cubicBezTo>
                      <a:pt x="150" y="22"/>
                      <a:pt x="150" y="22"/>
                      <a:pt x="150" y="22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172" y="1"/>
                      <a:pt x="172" y="1"/>
                      <a:pt x="172" y="1"/>
                    </a:cubicBezTo>
                    <a:cubicBezTo>
                      <a:pt x="172" y="2"/>
                      <a:pt x="171" y="3"/>
                      <a:pt x="169" y="4"/>
                    </a:cubicBezTo>
                    <a:cubicBezTo>
                      <a:pt x="169" y="22"/>
                      <a:pt x="169" y="22"/>
                      <a:pt x="169" y="22"/>
                    </a:cubicBezTo>
                    <a:cubicBezTo>
                      <a:pt x="214" y="22"/>
                      <a:pt x="214" y="22"/>
                      <a:pt x="214" y="22"/>
                    </a:cubicBezTo>
                    <a:lnTo>
                      <a:pt x="214" y="40"/>
                    </a:lnTo>
                    <a:close/>
                    <a:moveTo>
                      <a:pt x="150" y="57"/>
                    </a:moveTo>
                    <a:cubicBezTo>
                      <a:pt x="145" y="65"/>
                      <a:pt x="141" y="72"/>
                      <a:pt x="135" y="78"/>
                    </a:cubicBezTo>
                    <a:cubicBezTo>
                      <a:pt x="150" y="78"/>
                      <a:pt x="150" y="78"/>
                      <a:pt x="150" y="78"/>
                    </a:cubicBezTo>
                    <a:lnTo>
                      <a:pt x="150" y="57"/>
                    </a:lnTo>
                    <a:close/>
                    <a:moveTo>
                      <a:pt x="169" y="78"/>
                    </a:moveTo>
                    <a:cubicBezTo>
                      <a:pt x="183" y="78"/>
                      <a:pt x="183" y="78"/>
                      <a:pt x="183" y="78"/>
                    </a:cubicBezTo>
                    <a:cubicBezTo>
                      <a:pt x="178" y="72"/>
                      <a:pt x="173" y="65"/>
                      <a:pt x="169" y="57"/>
                    </a:cubicBezTo>
                    <a:lnTo>
                      <a:pt x="169" y="78"/>
                    </a:lnTo>
                    <a:close/>
                    <a:moveTo>
                      <a:pt x="269" y="20"/>
                    </a:moveTo>
                    <a:cubicBezTo>
                      <a:pt x="269" y="34"/>
                      <a:pt x="269" y="34"/>
                      <a:pt x="269" y="34"/>
                    </a:cubicBezTo>
                    <a:cubicBezTo>
                      <a:pt x="223" y="34"/>
                      <a:pt x="223" y="34"/>
                      <a:pt x="223" y="34"/>
                    </a:cubicBezTo>
                    <a:cubicBezTo>
                      <a:pt x="223" y="20"/>
                      <a:pt x="223" y="20"/>
                      <a:pt x="223" y="20"/>
                    </a:cubicBezTo>
                    <a:lnTo>
                      <a:pt x="269" y="20"/>
                    </a:lnTo>
                    <a:close/>
                    <a:moveTo>
                      <a:pt x="266" y="73"/>
                    </a:moveTo>
                    <a:cubicBezTo>
                      <a:pt x="266" y="111"/>
                      <a:pt x="266" y="111"/>
                      <a:pt x="266" y="111"/>
                    </a:cubicBezTo>
                    <a:cubicBezTo>
                      <a:pt x="243" y="111"/>
                      <a:pt x="243" y="111"/>
                      <a:pt x="243" y="111"/>
                    </a:cubicBezTo>
                    <a:cubicBezTo>
                      <a:pt x="243" y="115"/>
                      <a:pt x="243" y="115"/>
                      <a:pt x="243" y="115"/>
                    </a:cubicBezTo>
                    <a:cubicBezTo>
                      <a:pt x="229" y="115"/>
                      <a:pt x="229" y="115"/>
                      <a:pt x="229" y="115"/>
                    </a:cubicBezTo>
                    <a:cubicBezTo>
                      <a:pt x="229" y="73"/>
                      <a:pt x="229" y="73"/>
                      <a:pt x="229" y="73"/>
                    </a:cubicBezTo>
                    <a:lnTo>
                      <a:pt x="266" y="73"/>
                    </a:lnTo>
                    <a:close/>
                    <a:moveTo>
                      <a:pt x="265" y="38"/>
                    </a:moveTo>
                    <a:cubicBezTo>
                      <a:pt x="265" y="51"/>
                      <a:pt x="265" y="51"/>
                      <a:pt x="265" y="51"/>
                    </a:cubicBezTo>
                    <a:cubicBezTo>
                      <a:pt x="229" y="51"/>
                      <a:pt x="229" y="51"/>
                      <a:pt x="229" y="51"/>
                    </a:cubicBezTo>
                    <a:cubicBezTo>
                      <a:pt x="229" y="38"/>
                      <a:pt x="229" y="38"/>
                      <a:pt x="229" y="38"/>
                    </a:cubicBezTo>
                    <a:lnTo>
                      <a:pt x="265" y="38"/>
                    </a:lnTo>
                    <a:close/>
                    <a:moveTo>
                      <a:pt x="229" y="69"/>
                    </a:moveTo>
                    <a:cubicBezTo>
                      <a:pt x="229" y="56"/>
                      <a:pt x="229" y="56"/>
                      <a:pt x="229" y="56"/>
                    </a:cubicBezTo>
                    <a:cubicBezTo>
                      <a:pt x="265" y="56"/>
                      <a:pt x="265" y="56"/>
                      <a:pt x="265" y="56"/>
                    </a:cubicBezTo>
                    <a:cubicBezTo>
                      <a:pt x="265" y="69"/>
                      <a:pt x="265" y="69"/>
                      <a:pt x="265" y="69"/>
                    </a:cubicBezTo>
                    <a:lnTo>
                      <a:pt x="229" y="69"/>
                    </a:lnTo>
                    <a:close/>
                    <a:moveTo>
                      <a:pt x="265" y="3"/>
                    </a:moveTo>
                    <a:cubicBezTo>
                      <a:pt x="265" y="16"/>
                      <a:pt x="265" y="16"/>
                      <a:pt x="265" y="16"/>
                    </a:cubicBezTo>
                    <a:cubicBezTo>
                      <a:pt x="230" y="16"/>
                      <a:pt x="230" y="16"/>
                      <a:pt x="230" y="16"/>
                    </a:cubicBezTo>
                    <a:cubicBezTo>
                      <a:pt x="230" y="3"/>
                      <a:pt x="230" y="3"/>
                      <a:pt x="230" y="3"/>
                    </a:cubicBezTo>
                    <a:lnTo>
                      <a:pt x="265" y="3"/>
                    </a:lnTo>
                    <a:close/>
                    <a:moveTo>
                      <a:pt x="251" y="87"/>
                    </a:moveTo>
                    <a:cubicBezTo>
                      <a:pt x="243" y="87"/>
                      <a:pt x="243" y="87"/>
                      <a:pt x="243" y="87"/>
                    </a:cubicBezTo>
                    <a:cubicBezTo>
                      <a:pt x="243" y="97"/>
                      <a:pt x="243" y="97"/>
                      <a:pt x="243" y="97"/>
                    </a:cubicBezTo>
                    <a:cubicBezTo>
                      <a:pt x="251" y="97"/>
                      <a:pt x="251" y="97"/>
                      <a:pt x="251" y="97"/>
                    </a:cubicBezTo>
                    <a:lnTo>
                      <a:pt x="251" y="87"/>
                    </a:lnTo>
                    <a:close/>
                    <a:moveTo>
                      <a:pt x="329" y="48"/>
                    </a:moveTo>
                    <a:cubicBezTo>
                      <a:pt x="340" y="48"/>
                      <a:pt x="340" y="48"/>
                      <a:pt x="340" y="48"/>
                    </a:cubicBezTo>
                    <a:cubicBezTo>
                      <a:pt x="340" y="64"/>
                      <a:pt x="340" y="64"/>
                      <a:pt x="340" y="64"/>
                    </a:cubicBezTo>
                    <a:cubicBezTo>
                      <a:pt x="268" y="64"/>
                      <a:pt x="268" y="64"/>
                      <a:pt x="268" y="64"/>
                    </a:cubicBezTo>
                    <a:cubicBezTo>
                      <a:pt x="268" y="48"/>
                      <a:pt x="268" y="48"/>
                      <a:pt x="268" y="48"/>
                    </a:cubicBezTo>
                    <a:cubicBezTo>
                      <a:pt x="282" y="48"/>
                      <a:pt x="282" y="48"/>
                      <a:pt x="282" y="48"/>
                    </a:cubicBezTo>
                    <a:cubicBezTo>
                      <a:pt x="283" y="45"/>
                      <a:pt x="284" y="42"/>
                      <a:pt x="284" y="39"/>
                    </a:cubicBezTo>
                    <a:cubicBezTo>
                      <a:pt x="275" y="39"/>
                      <a:pt x="275" y="39"/>
                      <a:pt x="275" y="39"/>
                    </a:cubicBezTo>
                    <a:cubicBezTo>
                      <a:pt x="275" y="24"/>
                      <a:pt x="275" y="24"/>
                      <a:pt x="275" y="24"/>
                    </a:cubicBezTo>
                    <a:cubicBezTo>
                      <a:pt x="286" y="24"/>
                      <a:pt x="286" y="24"/>
                      <a:pt x="286" y="24"/>
                    </a:cubicBezTo>
                    <a:cubicBezTo>
                      <a:pt x="287" y="18"/>
                      <a:pt x="287" y="18"/>
                      <a:pt x="287" y="18"/>
                    </a:cubicBezTo>
                    <a:cubicBezTo>
                      <a:pt x="273" y="18"/>
                      <a:pt x="273" y="18"/>
                      <a:pt x="273" y="18"/>
                    </a:cubicBezTo>
                    <a:cubicBezTo>
                      <a:pt x="273" y="3"/>
                      <a:pt x="273" y="3"/>
                      <a:pt x="273" y="3"/>
                    </a:cubicBezTo>
                    <a:cubicBezTo>
                      <a:pt x="335" y="3"/>
                      <a:pt x="335" y="3"/>
                      <a:pt x="335" y="3"/>
                    </a:cubicBezTo>
                    <a:cubicBezTo>
                      <a:pt x="335" y="18"/>
                      <a:pt x="335" y="18"/>
                      <a:pt x="335" y="18"/>
                    </a:cubicBezTo>
                    <a:cubicBezTo>
                      <a:pt x="304" y="18"/>
                      <a:pt x="304" y="18"/>
                      <a:pt x="304" y="18"/>
                    </a:cubicBezTo>
                    <a:cubicBezTo>
                      <a:pt x="303" y="24"/>
                      <a:pt x="303" y="24"/>
                      <a:pt x="303" y="24"/>
                    </a:cubicBezTo>
                    <a:cubicBezTo>
                      <a:pt x="329" y="24"/>
                      <a:pt x="329" y="24"/>
                      <a:pt x="329" y="24"/>
                    </a:cubicBezTo>
                    <a:lnTo>
                      <a:pt x="329" y="48"/>
                    </a:lnTo>
                    <a:close/>
                    <a:moveTo>
                      <a:pt x="277" y="115"/>
                    </a:moveTo>
                    <a:cubicBezTo>
                      <a:pt x="277" y="69"/>
                      <a:pt x="277" y="69"/>
                      <a:pt x="277" y="69"/>
                    </a:cubicBezTo>
                    <a:cubicBezTo>
                      <a:pt x="332" y="69"/>
                      <a:pt x="332" y="69"/>
                      <a:pt x="332" y="69"/>
                    </a:cubicBezTo>
                    <a:cubicBezTo>
                      <a:pt x="332" y="115"/>
                      <a:pt x="332" y="115"/>
                      <a:pt x="332" y="115"/>
                    </a:cubicBezTo>
                    <a:cubicBezTo>
                      <a:pt x="314" y="115"/>
                      <a:pt x="314" y="115"/>
                      <a:pt x="314" y="115"/>
                    </a:cubicBezTo>
                    <a:cubicBezTo>
                      <a:pt x="314" y="111"/>
                      <a:pt x="314" y="111"/>
                      <a:pt x="314" y="111"/>
                    </a:cubicBezTo>
                    <a:cubicBezTo>
                      <a:pt x="293" y="111"/>
                      <a:pt x="293" y="111"/>
                      <a:pt x="293" y="111"/>
                    </a:cubicBezTo>
                    <a:cubicBezTo>
                      <a:pt x="293" y="115"/>
                      <a:pt x="293" y="115"/>
                      <a:pt x="293" y="115"/>
                    </a:cubicBezTo>
                    <a:lnTo>
                      <a:pt x="277" y="115"/>
                    </a:lnTo>
                    <a:close/>
                    <a:moveTo>
                      <a:pt x="314" y="84"/>
                    </a:moveTo>
                    <a:cubicBezTo>
                      <a:pt x="293" y="84"/>
                      <a:pt x="293" y="84"/>
                      <a:pt x="293" y="84"/>
                    </a:cubicBezTo>
                    <a:cubicBezTo>
                      <a:pt x="293" y="96"/>
                      <a:pt x="293" y="96"/>
                      <a:pt x="293" y="96"/>
                    </a:cubicBezTo>
                    <a:cubicBezTo>
                      <a:pt x="314" y="96"/>
                      <a:pt x="314" y="96"/>
                      <a:pt x="314" y="96"/>
                    </a:cubicBezTo>
                    <a:lnTo>
                      <a:pt x="314" y="84"/>
                    </a:lnTo>
                    <a:close/>
                    <a:moveTo>
                      <a:pt x="312" y="39"/>
                    </a:moveTo>
                    <a:cubicBezTo>
                      <a:pt x="301" y="39"/>
                      <a:pt x="301" y="39"/>
                      <a:pt x="301" y="39"/>
                    </a:cubicBezTo>
                    <a:cubicBezTo>
                      <a:pt x="301" y="42"/>
                      <a:pt x="300" y="45"/>
                      <a:pt x="300" y="48"/>
                    </a:cubicBezTo>
                    <a:cubicBezTo>
                      <a:pt x="312" y="48"/>
                      <a:pt x="312" y="48"/>
                      <a:pt x="312" y="48"/>
                    </a:cubicBezTo>
                    <a:lnTo>
                      <a:pt x="312" y="3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51"/>
              <p:cNvSpPr>
                <a:spLocks noEditPoints="1"/>
              </p:cNvSpPr>
              <p:nvPr/>
            </p:nvSpPr>
            <p:spPr bwMode="auto">
              <a:xfrm>
                <a:off x="6937670" y="3986287"/>
                <a:ext cx="104727" cy="88028"/>
              </a:xfrm>
              <a:custGeom>
                <a:avLst/>
                <a:gdLst>
                  <a:gd name="T0" fmla="*/ 220 w 439"/>
                  <a:gd name="T1" fmla="*/ 37 h 369"/>
                  <a:gd name="T2" fmla="*/ 0 w 439"/>
                  <a:gd name="T3" fmla="*/ 0 h 369"/>
                  <a:gd name="T4" fmla="*/ 0 w 439"/>
                  <a:gd name="T5" fmla="*/ 332 h 369"/>
                  <a:gd name="T6" fmla="*/ 216 w 439"/>
                  <a:gd name="T7" fmla="*/ 369 h 369"/>
                  <a:gd name="T8" fmla="*/ 439 w 439"/>
                  <a:gd name="T9" fmla="*/ 332 h 369"/>
                  <a:gd name="T10" fmla="*/ 439 w 439"/>
                  <a:gd name="T11" fmla="*/ 0 h 369"/>
                  <a:gd name="T12" fmla="*/ 220 w 439"/>
                  <a:gd name="T13" fmla="*/ 37 h 369"/>
                  <a:gd name="T14" fmla="*/ 197 w 439"/>
                  <a:gd name="T15" fmla="*/ 316 h 369"/>
                  <a:gd name="T16" fmla="*/ 48 w 439"/>
                  <a:gd name="T17" fmla="*/ 291 h 369"/>
                  <a:gd name="T18" fmla="*/ 48 w 439"/>
                  <a:gd name="T19" fmla="*/ 57 h 369"/>
                  <a:gd name="T20" fmla="*/ 197 w 439"/>
                  <a:gd name="T21" fmla="*/ 82 h 369"/>
                  <a:gd name="T22" fmla="*/ 197 w 439"/>
                  <a:gd name="T23" fmla="*/ 316 h 369"/>
                  <a:gd name="T24" fmla="*/ 391 w 439"/>
                  <a:gd name="T25" fmla="*/ 291 h 369"/>
                  <a:gd name="T26" fmla="*/ 244 w 439"/>
                  <a:gd name="T27" fmla="*/ 316 h 369"/>
                  <a:gd name="T28" fmla="*/ 244 w 439"/>
                  <a:gd name="T29" fmla="*/ 82 h 369"/>
                  <a:gd name="T30" fmla="*/ 391 w 439"/>
                  <a:gd name="T31" fmla="*/ 57 h 369"/>
                  <a:gd name="T32" fmla="*/ 391 w 439"/>
                  <a:gd name="T33" fmla="*/ 29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9" h="369">
                    <a:moveTo>
                      <a:pt x="220" y="37"/>
                    </a:moveTo>
                    <a:lnTo>
                      <a:pt x="0" y="0"/>
                    </a:lnTo>
                    <a:lnTo>
                      <a:pt x="0" y="332"/>
                    </a:lnTo>
                    <a:lnTo>
                      <a:pt x="216" y="369"/>
                    </a:lnTo>
                    <a:lnTo>
                      <a:pt x="439" y="332"/>
                    </a:lnTo>
                    <a:lnTo>
                      <a:pt x="439" y="0"/>
                    </a:lnTo>
                    <a:lnTo>
                      <a:pt x="220" y="37"/>
                    </a:lnTo>
                    <a:close/>
                    <a:moveTo>
                      <a:pt x="197" y="316"/>
                    </a:moveTo>
                    <a:lnTo>
                      <a:pt x="48" y="291"/>
                    </a:lnTo>
                    <a:lnTo>
                      <a:pt x="48" y="57"/>
                    </a:lnTo>
                    <a:lnTo>
                      <a:pt x="197" y="82"/>
                    </a:lnTo>
                    <a:lnTo>
                      <a:pt x="197" y="316"/>
                    </a:lnTo>
                    <a:close/>
                    <a:moveTo>
                      <a:pt x="391" y="291"/>
                    </a:moveTo>
                    <a:lnTo>
                      <a:pt x="244" y="316"/>
                    </a:lnTo>
                    <a:lnTo>
                      <a:pt x="244" y="82"/>
                    </a:lnTo>
                    <a:lnTo>
                      <a:pt x="391" y="57"/>
                    </a:lnTo>
                    <a:lnTo>
                      <a:pt x="391" y="2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Rectangle 52"/>
              <p:cNvSpPr>
                <a:spLocks noChangeArrowheads="1"/>
              </p:cNvSpPr>
              <p:nvPr/>
            </p:nvSpPr>
            <p:spPr bwMode="auto">
              <a:xfrm>
                <a:off x="6706029" y="4028512"/>
                <a:ext cx="220667" cy="16938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53"/>
              <p:cNvSpPr>
                <a:spLocks/>
              </p:cNvSpPr>
              <p:nvPr/>
            </p:nvSpPr>
            <p:spPr bwMode="auto">
              <a:xfrm>
                <a:off x="6745153" y="3834803"/>
                <a:ext cx="250725" cy="181065"/>
              </a:xfrm>
              <a:custGeom>
                <a:avLst/>
                <a:gdLst>
                  <a:gd name="T0" fmla="*/ 0 w 1051"/>
                  <a:gd name="T1" fmla="*/ 0 h 759"/>
                  <a:gd name="T2" fmla="*/ 0 w 1051"/>
                  <a:gd name="T3" fmla="*/ 759 h 759"/>
                  <a:gd name="T4" fmla="*/ 761 w 1051"/>
                  <a:gd name="T5" fmla="*/ 759 h 759"/>
                  <a:gd name="T6" fmla="*/ 761 w 1051"/>
                  <a:gd name="T7" fmla="*/ 743 h 759"/>
                  <a:gd name="T8" fmla="*/ 761 w 1051"/>
                  <a:gd name="T9" fmla="*/ 702 h 759"/>
                  <a:gd name="T10" fmla="*/ 521 w 1051"/>
                  <a:gd name="T11" fmla="*/ 702 h 759"/>
                  <a:gd name="T12" fmla="*/ 59 w 1051"/>
                  <a:gd name="T13" fmla="*/ 702 h 759"/>
                  <a:gd name="T14" fmla="*/ 59 w 1051"/>
                  <a:gd name="T15" fmla="*/ 58 h 759"/>
                  <a:gd name="T16" fmla="*/ 521 w 1051"/>
                  <a:gd name="T17" fmla="*/ 58 h 759"/>
                  <a:gd name="T18" fmla="*/ 995 w 1051"/>
                  <a:gd name="T19" fmla="*/ 58 h 759"/>
                  <a:gd name="T20" fmla="*/ 995 w 1051"/>
                  <a:gd name="T21" fmla="*/ 619 h 759"/>
                  <a:gd name="T22" fmla="*/ 1023 w 1051"/>
                  <a:gd name="T23" fmla="*/ 624 h 759"/>
                  <a:gd name="T24" fmla="*/ 1027 w 1051"/>
                  <a:gd name="T25" fmla="*/ 626 h 759"/>
                  <a:gd name="T26" fmla="*/ 1051 w 1051"/>
                  <a:gd name="T27" fmla="*/ 621 h 759"/>
                  <a:gd name="T28" fmla="*/ 1051 w 1051"/>
                  <a:gd name="T29" fmla="*/ 0 h 759"/>
                  <a:gd name="T30" fmla="*/ 0 w 1051"/>
                  <a:gd name="T31" fmla="*/ 0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51" h="759">
                    <a:moveTo>
                      <a:pt x="0" y="0"/>
                    </a:moveTo>
                    <a:lnTo>
                      <a:pt x="0" y="759"/>
                    </a:lnTo>
                    <a:lnTo>
                      <a:pt x="761" y="759"/>
                    </a:lnTo>
                    <a:lnTo>
                      <a:pt x="761" y="743"/>
                    </a:lnTo>
                    <a:lnTo>
                      <a:pt x="761" y="702"/>
                    </a:lnTo>
                    <a:lnTo>
                      <a:pt x="521" y="702"/>
                    </a:lnTo>
                    <a:lnTo>
                      <a:pt x="59" y="702"/>
                    </a:lnTo>
                    <a:lnTo>
                      <a:pt x="59" y="58"/>
                    </a:lnTo>
                    <a:lnTo>
                      <a:pt x="521" y="58"/>
                    </a:lnTo>
                    <a:lnTo>
                      <a:pt x="995" y="58"/>
                    </a:lnTo>
                    <a:lnTo>
                      <a:pt x="995" y="619"/>
                    </a:lnTo>
                    <a:lnTo>
                      <a:pt x="1023" y="624"/>
                    </a:lnTo>
                    <a:lnTo>
                      <a:pt x="1027" y="626"/>
                    </a:lnTo>
                    <a:lnTo>
                      <a:pt x="1051" y="621"/>
                    </a:lnTo>
                    <a:lnTo>
                      <a:pt x="1051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71" name="Group 270"/>
          <p:cNvGrpSpPr/>
          <p:nvPr/>
        </p:nvGrpSpPr>
        <p:grpSpPr>
          <a:xfrm>
            <a:off x="7507384" y="1740968"/>
            <a:ext cx="337951" cy="240131"/>
            <a:chOff x="7507384" y="1734541"/>
            <a:chExt cx="337951" cy="240131"/>
          </a:xfrm>
        </p:grpSpPr>
        <p:sp>
          <p:nvSpPr>
            <p:cNvPr id="265" name="Freeform 57"/>
            <p:cNvSpPr>
              <a:spLocks/>
            </p:cNvSpPr>
            <p:nvPr/>
          </p:nvSpPr>
          <p:spPr bwMode="auto">
            <a:xfrm>
              <a:off x="7553704" y="1744293"/>
              <a:ext cx="234951" cy="168214"/>
            </a:xfrm>
            <a:custGeom>
              <a:avLst/>
              <a:gdLst>
                <a:gd name="T0" fmla="*/ 0 w 771"/>
                <a:gd name="T1" fmla="*/ 552 h 552"/>
                <a:gd name="T2" fmla="*/ 576 w 771"/>
                <a:gd name="T3" fmla="*/ 552 h 552"/>
                <a:gd name="T4" fmla="*/ 576 w 771"/>
                <a:gd name="T5" fmla="*/ 424 h 552"/>
                <a:gd name="T6" fmla="*/ 771 w 771"/>
                <a:gd name="T7" fmla="*/ 456 h 552"/>
                <a:gd name="T8" fmla="*/ 771 w 771"/>
                <a:gd name="T9" fmla="*/ 0 h 552"/>
                <a:gd name="T10" fmla="*/ 0 w 771"/>
                <a:gd name="T11" fmla="*/ 0 h 552"/>
                <a:gd name="T12" fmla="*/ 0 w 771"/>
                <a:gd name="T13" fmla="*/ 55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1" h="552">
                  <a:moveTo>
                    <a:pt x="0" y="552"/>
                  </a:moveTo>
                  <a:lnTo>
                    <a:pt x="576" y="552"/>
                  </a:lnTo>
                  <a:lnTo>
                    <a:pt x="576" y="424"/>
                  </a:lnTo>
                  <a:lnTo>
                    <a:pt x="771" y="456"/>
                  </a:lnTo>
                  <a:lnTo>
                    <a:pt x="771" y="0"/>
                  </a:lnTo>
                  <a:lnTo>
                    <a:pt x="0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58"/>
            <p:cNvSpPr>
              <a:spLocks/>
            </p:cNvSpPr>
            <p:nvPr/>
          </p:nvSpPr>
          <p:spPr bwMode="auto">
            <a:xfrm>
              <a:off x="7671027" y="1748254"/>
              <a:ext cx="113666" cy="153891"/>
            </a:xfrm>
            <a:custGeom>
              <a:avLst/>
              <a:gdLst>
                <a:gd name="T0" fmla="*/ 191 w 373"/>
                <a:gd name="T1" fmla="*/ 454 h 505"/>
                <a:gd name="T2" fmla="*/ 191 w 373"/>
                <a:gd name="T3" fmla="*/ 411 h 505"/>
                <a:gd name="T4" fmla="*/ 233 w 373"/>
                <a:gd name="T5" fmla="*/ 418 h 505"/>
                <a:gd name="T6" fmla="*/ 373 w 373"/>
                <a:gd name="T7" fmla="*/ 441 h 505"/>
                <a:gd name="T8" fmla="*/ 373 w 373"/>
                <a:gd name="T9" fmla="*/ 0 h 505"/>
                <a:gd name="T10" fmla="*/ 0 w 373"/>
                <a:gd name="T11" fmla="*/ 0 h 505"/>
                <a:gd name="T12" fmla="*/ 0 w 373"/>
                <a:gd name="T13" fmla="*/ 505 h 505"/>
                <a:gd name="T14" fmla="*/ 191 w 373"/>
                <a:gd name="T15" fmla="*/ 505 h 505"/>
                <a:gd name="T16" fmla="*/ 191 w 373"/>
                <a:gd name="T17" fmla="*/ 45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3" h="505">
                  <a:moveTo>
                    <a:pt x="191" y="454"/>
                  </a:moveTo>
                  <a:lnTo>
                    <a:pt x="191" y="411"/>
                  </a:lnTo>
                  <a:lnTo>
                    <a:pt x="233" y="418"/>
                  </a:lnTo>
                  <a:lnTo>
                    <a:pt x="373" y="441"/>
                  </a:lnTo>
                  <a:lnTo>
                    <a:pt x="373" y="0"/>
                  </a:lnTo>
                  <a:lnTo>
                    <a:pt x="0" y="0"/>
                  </a:lnTo>
                  <a:lnTo>
                    <a:pt x="0" y="505"/>
                  </a:lnTo>
                  <a:lnTo>
                    <a:pt x="191" y="505"/>
                  </a:lnTo>
                  <a:lnTo>
                    <a:pt x="191" y="4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59"/>
            <p:cNvSpPr>
              <a:spLocks noEditPoints="1"/>
            </p:cNvSpPr>
            <p:nvPr/>
          </p:nvSpPr>
          <p:spPr bwMode="auto">
            <a:xfrm>
              <a:off x="7745991" y="1893613"/>
              <a:ext cx="93249" cy="75269"/>
            </a:xfrm>
            <a:custGeom>
              <a:avLst/>
              <a:gdLst>
                <a:gd name="T0" fmla="*/ 0 w 306"/>
                <a:gd name="T1" fmla="*/ 0 h 247"/>
                <a:gd name="T2" fmla="*/ 152 w 306"/>
                <a:gd name="T3" fmla="*/ 25 h 247"/>
                <a:gd name="T4" fmla="*/ 152 w 306"/>
                <a:gd name="T5" fmla="*/ 245 h 247"/>
                <a:gd name="T6" fmla="*/ 151 w 306"/>
                <a:gd name="T7" fmla="*/ 247 h 247"/>
                <a:gd name="T8" fmla="*/ 0 w 306"/>
                <a:gd name="T9" fmla="*/ 222 h 247"/>
                <a:gd name="T10" fmla="*/ 0 w 306"/>
                <a:gd name="T11" fmla="*/ 0 h 247"/>
                <a:gd name="T12" fmla="*/ 152 w 306"/>
                <a:gd name="T13" fmla="*/ 25 h 247"/>
                <a:gd name="T14" fmla="*/ 152 w 306"/>
                <a:gd name="T15" fmla="*/ 245 h 247"/>
                <a:gd name="T16" fmla="*/ 156 w 306"/>
                <a:gd name="T17" fmla="*/ 247 h 247"/>
                <a:gd name="T18" fmla="*/ 306 w 306"/>
                <a:gd name="T19" fmla="*/ 222 h 247"/>
                <a:gd name="T20" fmla="*/ 306 w 306"/>
                <a:gd name="T21" fmla="*/ 0 h 247"/>
                <a:gd name="T22" fmla="*/ 152 w 306"/>
                <a:gd name="T23" fmla="*/ 25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6" h="247">
                  <a:moveTo>
                    <a:pt x="0" y="0"/>
                  </a:moveTo>
                  <a:lnTo>
                    <a:pt x="152" y="25"/>
                  </a:lnTo>
                  <a:lnTo>
                    <a:pt x="152" y="245"/>
                  </a:lnTo>
                  <a:lnTo>
                    <a:pt x="151" y="247"/>
                  </a:lnTo>
                  <a:lnTo>
                    <a:pt x="0" y="222"/>
                  </a:lnTo>
                  <a:lnTo>
                    <a:pt x="0" y="0"/>
                  </a:lnTo>
                  <a:close/>
                  <a:moveTo>
                    <a:pt x="152" y="25"/>
                  </a:moveTo>
                  <a:lnTo>
                    <a:pt x="152" y="245"/>
                  </a:lnTo>
                  <a:lnTo>
                    <a:pt x="156" y="247"/>
                  </a:lnTo>
                  <a:lnTo>
                    <a:pt x="306" y="222"/>
                  </a:lnTo>
                  <a:lnTo>
                    <a:pt x="306" y="0"/>
                  </a:lnTo>
                  <a:lnTo>
                    <a:pt x="152" y="2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60"/>
            <p:cNvSpPr>
              <a:spLocks noEditPoints="1"/>
            </p:cNvSpPr>
            <p:nvPr/>
          </p:nvSpPr>
          <p:spPr bwMode="auto">
            <a:xfrm>
              <a:off x="7739897" y="1886604"/>
              <a:ext cx="105438" cy="88068"/>
            </a:xfrm>
            <a:custGeom>
              <a:avLst/>
              <a:gdLst>
                <a:gd name="T0" fmla="*/ 172 w 346"/>
                <a:gd name="T1" fmla="*/ 30 h 289"/>
                <a:gd name="T2" fmla="*/ 0 w 346"/>
                <a:gd name="T3" fmla="*/ 0 h 289"/>
                <a:gd name="T4" fmla="*/ 0 w 346"/>
                <a:gd name="T5" fmla="*/ 261 h 289"/>
                <a:gd name="T6" fmla="*/ 171 w 346"/>
                <a:gd name="T7" fmla="*/ 289 h 289"/>
                <a:gd name="T8" fmla="*/ 346 w 346"/>
                <a:gd name="T9" fmla="*/ 261 h 289"/>
                <a:gd name="T10" fmla="*/ 346 w 346"/>
                <a:gd name="T11" fmla="*/ 0 h 289"/>
                <a:gd name="T12" fmla="*/ 172 w 346"/>
                <a:gd name="T13" fmla="*/ 30 h 289"/>
                <a:gd name="T14" fmla="*/ 155 w 346"/>
                <a:gd name="T15" fmla="*/ 248 h 289"/>
                <a:gd name="T16" fmla="*/ 38 w 346"/>
                <a:gd name="T17" fmla="*/ 229 h 289"/>
                <a:gd name="T18" fmla="*/ 38 w 346"/>
                <a:gd name="T19" fmla="*/ 44 h 289"/>
                <a:gd name="T20" fmla="*/ 155 w 346"/>
                <a:gd name="T21" fmla="*/ 64 h 289"/>
                <a:gd name="T22" fmla="*/ 155 w 346"/>
                <a:gd name="T23" fmla="*/ 248 h 289"/>
                <a:gd name="T24" fmla="*/ 309 w 346"/>
                <a:gd name="T25" fmla="*/ 229 h 289"/>
                <a:gd name="T26" fmla="*/ 192 w 346"/>
                <a:gd name="T27" fmla="*/ 248 h 289"/>
                <a:gd name="T28" fmla="*/ 192 w 346"/>
                <a:gd name="T29" fmla="*/ 64 h 289"/>
                <a:gd name="T30" fmla="*/ 309 w 346"/>
                <a:gd name="T31" fmla="*/ 44 h 289"/>
                <a:gd name="T32" fmla="*/ 309 w 346"/>
                <a:gd name="T33" fmla="*/ 22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6" h="289">
                  <a:moveTo>
                    <a:pt x="172" y="30"/>
                  </a:moveTo>
                  <a:lnTo>
                    <a:pt x="0" y="0"/>
                  </a:lnTo>
                  <a:lnTo>
                    <a:pt x="0" y="261"/>
                  </a:lnTo>
                  <a:lnTo>
                    <a:pt x="171" y="289"/>
                  </a:lnTo>
                  <a:lnTo>
                    <a:pt x="346" y="261"/>
                  </a:lnTo>
                  <a:lnTo>
                    <a:pt x="346" y="0"/>
                  </a:lnTo>
                  <a:lnTo>
                    <a:pt x="172" y="30"/>
                  </a:lnTo>
                  <a:close/>
                  <a:moveTo>
                    <a:pt x="155" y="248"/>
                  </a:moveTo>
                  <a:lnTo>
                    <a:pt x="38" y="229"/>
                  </a:lnTo>
                  <a:lnTo>
                    <a:pt x="38" y="44"/>
                  </a:lnTo>
                  <a:lnTo>
                    <a:pt x="155" y="64"/>
                  </a:lnTo>
                  <a:lnTo>
                    <a:pt x="155" y="248"/>
                  </a:lnTo>
                  <a:close/>
                  <a:moveTo>
                    <a:pt x="309" y="229"/>
                  </a:moveTo>
                  <a:lnTo>
                    <a:pt x="192" y="248"/>
                  </a:lnTo>
                  <a:lnTo>
                    <a:pt x="192" y="64"/>
                  </a:lnTo>
                  <a:lnTo>
                    <a:pt x="309" y="44"/>
                  </a:lnTo>
                  <a:lnTo>
                    <a:pt x="309" y="22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61"/>
            <p:cNvSpPr>
              <a:spLocks noEditPoints="1"/>
            </p:cNvSpPr>
            <p:nvPr/>
          </p:nvSpPr>
          <p:spPr bwMode="auto">
            <a:xfrm>
              <a:off x="7507384" y="1734541"/>
              <a:ext cx="291022" cy="211486"/>
            </a:xfrm>
            <a:custGeom>
              <a:avLst/>
              <a:gdLst>
                <a:gd name="T0" fmla="*/ 728 w 955"/>
                <a:gd name="T1" fmla="*/ 637 h 694"/>
                <a:gd name="T2" fmla="*/ 728 w 955"/>
                <a:gd name="T3" fmla="*/ 694 h 694"/>
                <a:gd name="T4" fmla="*/ 0 w 955"/>
                <a:gd name="T5" fmla="*/ 694 h 694"/>
                <a:gd name="T6" fmla="*/ 0 w 955"/>
                <a:gd name="T7" fmla="*/ 637 h 694"/>
                <a:gd name="T8" fmla="*/ 728 w 955"/>
                <a:gd name="T9" fmla="*/ 637 h 694"/>
                <a:gd name="T10" fmla="*/ 129 w 955"/>
                <a:gd name="T11" fmla="*/ 0 h 694"/>
                <a:gd name="T12" fmla="*/ 129 w 955"/>
                <a:gd name="T13" fmla="*/ 596 h 694"/>
                <a:gd name="T14" fmla="*/ 728 w 955"/>
                <a:gd name="T15" fmla="*/ 596 h 694"/>
                <a:gd name="T16" fmla="*/ 728 w 955"/>
                <a:gd name="T17" fmla="*/ 584 h 694"/>
                <a:gd name="T18" fmla="*/ 728 w 955"/>
                <a:gd name="T19" fmla="*/ 550 h 694"/>
                <a:gd name="T20" fmla="*/ 537 w 955"/>
                <a:gd name="T21" fmla="*/ 550 h 694"/>
                <a:gd name="T22" fmla="*/ 175 w 955"/>
                <a:gd name="T23" fmla="*/ 550 h 694"/>
                <a:gd name="T24" fmla="*/ 175 w 955"/>
                <a:gd name="T25" fmla="*/ 45 h 694"/>
                <a:gd name="T26" fmla="*/ 537 w 955"/>
                <a:gd name="T27" fmla="*/ 45 h 694"/>
                <a:gd name="T28" fmla="*/ 910 w 955"/>
                <a:gd name="T29" fmla="*/ 45 h 694"/>
                <a:gd name="T30" fmla="*/ 910 w 955"/>
                <a:gd name="T31" fmla="*/ 486 h 694"/>
                <a:gd name="T32" fmla="*/ 934 w 955"/>
                <a:gd name="T33" fmla="*/ 490 h 694"/>
                <a:gd name="T34" fmla="*/ 935 w 955"/>
                <a:gd name="T35" fmla="*/ 492 h 694"/>
                <a:gd name="T36" fmla="*/ 955 w 955"/>
                <a:gd name="T37" fmla="*/ 488 h 694"/>
                <a:gd name="T38" fmla="*/ 955 w 955"/>
                <a:gd name="T39" fmla="*/ 0 h 694"/>
                <a:gd name="T40" fmla="*/ 129 w 955"/>
                <a:gd name="T41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55" h="694">
                  <a:moveTo>
                    <a:pt x="728" y="637"/>
                  </a:moveTo>
                  <a:lnTo>
                    <a:pt x="728" y="694"/>
                  </a:lnTo>
                  <a:lnTo>
                    <a:pt x="0" y="694"/>
                  </a:lnTo>
                  <a:lnTo>
                    <a:pt x="0" y="637"/>
                  </a:lnTo>
                  <a:lnTo>
                    <a:pt x="728" y="637"/>
                  </a:lnTo>
                  <a:close/>
                  <a:moveTo>
                    <a:pt x="129" y="0"/>
                  </a:moveTo>
                  <a:lnTo>
                    <a:pt x="129" y="596"/>
                  </a:lnTo>
                  <a:lnTo>
                    <a:pt x="728" y="596"/>
                  </a:lnTo>
                  <a:lnTo>
                    <a:pt x="728" y="584"/>
                  </a:lnTo>
                  <a:lnTo>
                    <a:pt x="728" y="550"/>
                  </a:lnTo>
                  <a:lnTo>
                    <a:pt x="537" y="550"/>
                  </a:lnTo>
                  <a:lnTo>
                    <a:pt x="175" y="550"/>
                  </a:lnTo>
                  <a:lnTo>
                    <a:pt x="175" y="45"/>
                  </a:lnTo>
                  <a:lnTo>
                    <a:pt x="537" y="45"/>
                  </a:lnTo>
                  <a:lnTo>
                    <a:pt x="910" y="45"/>
                  </a:lnTo>
                  <a:lnTo>
                    <a:pt x="910" y="486"/>
                  </a:lnTo>
                  <a:lnTo>
                    <a:pt x="934" y="490"/>
                  </a:lnTo>
                  <a:lnTo>
                    <a:pt x="935" y="492"/>
                  </a:lnTo>
                  <a:lnTo>
                    <a:pt x="955" y="488"/>
                  </a:lnTo>
                  <a:lnTo>
                    <a:pt x="955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62"/>
            <p:cNvSpPr>
              <a:spLocks noEditPoints="1"/>
            </p:cNvSpPr>
            <p:nvPr/>
          </p:nvSpPr>
          <p:spPr bwMode="auto">
            <a:xfrm>
              <a:off x="7575949" y="1797316"/>
              <a:ext cx="189850" cy="57290"/>
            </a:xfrm>
            <a:custGeom>
              <a:avLst/>
              <a:gdLst>
                <a:gd name="T0" fmla="*/ 26 w 352"/>
                <a:gd name="T1" fmla="*/ 97 h 106"/>
                <a:gd name="T2" fmla="*/ 0 w 352"/>
                <a:gd name="T3" fmla="*/ 97 h 106"/>
                <a:gd name="T4" fmla="*/ 0 w 352"/>
                <a:gd name="T5" fmla="*/ 9 h 106"/>
                <a:gd name="T6" fmla="*/ 26 w 352"/>
                <a:gd name="T7" fmla="*/ 9 h 106"/>
                <a:gd name="T8" fmla="*/ 26 w 352"/>
                <a:gd name="T9" fmla="*/ 97 h 106"/>
                <a:gd name="T10" fmla="*/ 189 w 352"/>
                <a:gd name="T11" fmla="*/ 9 h 106"/>
                <a:gd name="T12" fmla="*/ 164 w 352"/>
                <a:gd name="T13" fmla="*/ 9 h 106"/>
                <a:gd name="T14" fmla="*/ 164 w 352"/>
                <a:gd name="T15" fmla="*/ 97 h 106"/>
                <a:gd name="T16" fmla="*/ 189 w 352"/>
                <a:gd name="T17" fmla="*/ 97 h 106"/>
                <a:gd name="T18" fmla="*/ 189 w 352"/>
                <a:gd name="T19" fmla="*/ 9 h 106"/>
                <a:gd name="T20" fmla="*/ 352 w 352"/>
                <a:gd name="T21" fmla="*/ 9 h 106"/>
                <a:gd name="T22" fmla="*/ 327 w 352"/>
                <a:gd name="T23" fmla="*/ 9 h 106"/>
                <a:gd name="T24" fmla="*/ 327 w 352"/>
                <a:gd name="T25" fmla="*/ 97 h 106"/>
                <a:gd name="T26" fmla="*/ 352 w 352"/>
                <a:gd name="T27" fmla="*/ 97 h 106"/>
                <a:gd name="T28" fmla="*/ 352 w 352"/>
                <a:gd name="T29" fmla="*/ 9 h 106"/>
                <a:gd name="T30" fmla="*/ 147 w 352"/>
                <a:gd name="T31" fmla="*/ 53 h 106"/>
                <a:gd name="T32" fmla="*/ 95 w 352"/>
                <a:gd name="T33" fmla="*/ 0 h 106"/>
                <a:gd name="T34" fmla="*/ 42 w 352"/>
                <a:gd name="T35" fmla="*/ 53 h 106"/>
                <a:gd name="T36" fmla="*/ 95 w 352"/>
                <a:gd name="T37" fmla="*/ 106 h 106"/>
                <a:gd name="T38" fmla="*/ 147 w 352"/>
                <a:gd name="T39" fmla="*/ 53 h 106"/>
                <a:gd name="T40" fmla="*/ 122 w 352"/>
                <a:gd name="T41" fmla="*/ 53 h 106"/>
                <a:gd name="T42" fmla="*/ 95 w 352"/>
                <a:gd name="T43" fmla="*/ 80 h 106"/>
                <a:gd name="T44" fmla="*/ 68 w 352"/>
                <a:gd name="T45" fmla="*/ 53 h 106"/>
                <a:gd name="T46" fmla="*/ 95 w 352"/>
                <a:gd name="T47" fmla="*/ 26 h 106"/>
                <a:gd name="T48" fmla="*/ 122 w 352"/>
                <a:gd name="T49" fmla="*/ 53 h 106"/>
                <a:gd name="T50" fmla="*/ 311 w 352"/>
                <a:gd name="T51" fmla="*/ 53 h 106"/>
                <a:gd name="T52" fmla="*/ 258 w 352"/>
                <a:gd name="T53" fmla="*/ 0 h 106"/>
                <a:gd name="T54" fmla="*/ 205 w 352"/>
                <a:gd name="T55" fmla="*/ 53 h 106"/>
                <a:gd name="T56" fmla="*/ 258 w 352"/>
                <a:gd name="T57" fmla="*/ 106 h 106"/>
                <a:gd name="T58" fmla="*/ 311 w 352"/>
                <a:gd name="T59" fmla="*/ 53 h 106"/>
                <a:gd name="T60" fmla="*/ 285 w 352"/>
                <a:gd name="T61" fmla="*/ 53 h 106"/>
                <a:gd name="T62" fmla="*/ 258 w 352"/>
                <a:gd name="T63" fmla="*/ 80 h 106"/>
                <a:gd name="T64" fmla="*/ 231 w 352"/>
                <a:gd name="T65" fmla="*/ 53 h 106"/>
                <a:gd name="T66" fmla="*/ 258 w 352"/>
                <a:gd name="T67" fmla="*/ 26 h 106"/>
                <a:gd name="T68" fmla="*/ 285 w 352"/>
                <a:gd name="T69" fmla="*/ 5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2" h="106">
                  <a:moveTo>
                    <a:pt x="26" y="97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6" y="9"/>
                    <a:pt x="26" y="9"/>
                    <a:pt x="26" y="9"/>
                  </a:cubicBezTo>
                  <a:lnTo>
                    <a:pt x="26" y="97"/>
                  </a:lnTo>
                  <a:close/>
                  <a:moveTo>
                    <a:pt x="189" y="9"/>
                  </a:moveTo>
                  <a:cubicBezTo>
                    <a:pt x="164" y="9"/>
                    <a:pt x="164" y="9"/>
                    <a:pt x="164" y="9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89" y="97"/>
                    <a:pt x="189" y="97"/>
                    <a:pt x="189" y="97"/>
                  </a:cubicBezTo>
                  <a:lnTo>
                    <a:pt x="189" y="9"/>
                  </a:lnTo>
                  <a:close/>
                  <a:moveTo>
                    <a:pt x="352" y="9"/>
                  </a:moveTo>
                  <a:cubicBezTo>
                    <a:pt x="327" y="9"/>
                    <a:pt x="327" y="9"/>
                    <a:pt x="327" y="9"/>
                  </a:cubicBezTo>
                  <a:cubicBezTo>
                    <a:pt x="327" y="97"/>
                    <a:pt x="327" y="97"/>
                    <a:pt x="327" y="97"/>
                  </a:cubicBezTo>
                  <a:cubicBezTo>
                    <a:pt x="352" y="97"/>
                    <a:pt x="352" y="97"/>
                    <a:pt x="352" y="97"/>
                  </a:cubicBezTo>
                  <a:lnTo>
                    <a:pt x="352" y="9"/>
                  </a:lnTo>
                  <a:close/>
                  <a:moveTo>
                    <a:pt x="147" y="53"/>
                  </a:moveTo>
                  <a:cubicBezTo>
                    <a:pt x="147" y="24"/>
                    <a:pt x="124" y="0"/>
                    <a:pt x="95" y="0"/>
                  </a:cubicBezTo>
                  <a:cubicBezTo>
                    <a:pt x="66" y="0"/>
                    <a:pt x="42" y="24"/>
                    <a:pt x="42" y="53"/>
                  </a:cubicBezTo>
                  <a:cubicBezTo>
                    <a:pt x="42" y="82"/>
                    <a:pt x="66" y="106"/>
                    <a:pt x="95" y="106"/>
                  </a:cubicBezTo>
                  <a:cubicBezTo>
                    <a:pt x="124" y="106"/>
                    <a:pt x="147" y="82"/>
                    <a:pt x="147" y="53"/>
                  </a:cubicBezTo>
                  <a:close/>
                  <a:moveTo>
                    <a:pt x="122" y="53"/>
                  </a:moveTo>
                  <a:cubicBezTo>
                    <a:pt x="122" y="68"/>
                    <a:pt x="110" y="80"/>
                    <a:pt x="95" y="80"/>
                  </a:cubicBezTo>
                  <a:cubicBezTo>
                    <a:pt x="80" y="80"/>
                    <a:pt x="68" y="68"/>
                    <a:pt x="68" y="53"/>
                  </a:cubicBezTo>
                  <a:cubicBezTo>
                    <a:pt x="68" y="38"/>
                    <a:pt x="80" y="26"/>
                    <a:pt x="95" y="26"/>
                  </a:cubicBezTo>
                  <a:cubicBezTo>
                    <a:pt x="110" y="26"/>
                    <a:pt x="122" y="38"/>
                    <a:pt x="122" y="53"/>
                  </a:cubicBezTo>
                  <a:close/>
                  <a:moveTo>
                    <a:pt x="311" y="53"/>
                  </a:moveTo>
                  <a:cubicBezTo>
                    <a:pt x="311" y="24"/>
                    <a:pt x="287" y="0"/>
                    <a:pt x="258" y="0"/>
                  </a:cubicBezTo>
                  <a:cubicBezTo>
                    <a:pt x="229" y="0"/>
                    <a:pt x="205" y="24"/>
                    <a:pt x="205" y="53"/>
                  </a:cubicBezTo>
                  <a:cubicBezTo>
                    <a:pt x="205" y="82"/>
                    <a:pt x="229" y="106"/>
                    <a:pt x="258" y="106"/>
                  </a:cubicBezTo>
                  <a:cubicBezTo>
                    <a:pt x="287" y="106"/>
                    <a:pt x="311" y="82"/>
                    <a:pt x="311" y="53"/>
                  </a:cubicBezTo>
                  <a:close/>
                  <a:moveTo>
                    <a:pt x="285" y="53"/>
                  </a:moveTo>
                  <a:cubicBezTo>
                    <a:pt x="285" y="68"/>
                    <a:pt x="273" y="80"/>
                    <a:pt x="258" y="80"/>
                  </a:cubicBezTo>
                  <a:cubicBezTo>
                    <a:pt x="243" y="80"/>
                    <a:pt x="231" y="68"/>
                    <a:pt x="231" y="53"/>
                  </a:cubicBezTo>
                  <a:cubicBezTo>
                    <a:pt x="231" y="38"/>
                    <a:pt x="243" y="26"/>
                    <a:pt x="258" y="26"/>
                  </a:cubicBezTo>
                  <a:cubicBezTo>
                    <a:pt x="273" y="26"/>
                    <a:pt x="285" y="38"/>
                    <a:pt x="285" y="5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9" name="Group 378"/>
          <p:cNvGrpSpPr/>
          <p:nvPr/>
        </p:nvGrpSpPr>
        <p:grpSpPr>
          <a:xfrm>
            <a:off x="7507384" y="2344548"/>
            <a:ext cx="337951" cy="240131"/>
            <a:chOff x="7507384" y="1734541"/>
            <a:chExt cx="337951" cy="240131"/>
          </a:xfrm>
        </p:grpSpPr>
        <p:sp>
          <p:nvSpPr>
            <p:cNvPr id="380" name="Freeform 57"/>
            <p:cNvSpPr>
              <a:spLocks/>
            </p:cNvSpPr>
            <p:nvPr/>
          </p:nvSpPr>
          <p:spPr bwMode="auto">
            <a:xfrm>
              <a:off x="7553704" y="1744293"/>
              <a:ext cx="234951" cy="168214"/>
            </a:xfrm>
            <a:custGeom>
              <a:avLst/>
              <a:gdLst>
                <a:gd name="T0" fmla="*/ 0 w 771"/>
                <a:gd name="T1" fmla="*/ 552 h 552"/>
                <a:gd name="T2" fmla="*/ 576 w 771"/>
                <a:gd name="T3" fmla="*/ 552 h 552"/>
                <a:gd name="T4" fmla="*/ 576 w 771"/>
                <a:gd name="T5" fmla="*/ 424 h 552"/>
                <a:gd name="T6" fmla="*/ 771 w 771"/>
                <a:gd name="T7" fmla="*/ 456 h 552"/>
                <a:gd name="T8" fmla="*/ 771 w 771"/>
                <a:gd name="T9" fmla="*/ 0 h 552"/>
                <a:gd name="T10" fmla="*/ 0 w 771"/>
                <a:gd name="T11" fmla="*/ 0 h 552"/>
                <a:gd name="T12" fmla="*/ 0 w 771"/>
                <a:gd name="T13" fmla="*/ 55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1" h="552">
                  <a:moveTo>
                    <a:pt x="0" y="552"/>
                  </a:moveTo>
                  <a:lnTo>
                    <a:pt x="576" y="552"/>
                  </a:lnTo>
                  <a:lnTo>
                    <a:pt x="576" y="424"/>
                  </a:lnTo>
                  <a:lnTo>
                    <a:pt x="771" y="456"/>
                  </a:lnTo>
                  <a:lnTo>
                    <a:pt x="771" y="0"/>
                  </a:lnTo>
                  <a:lnTo>
                    <a:pt x="0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58"/>
            <p:cNvSpPr>
              <a:spLocks/>
            </p:cNvSpPr>
            <p:nvPr/>
          </p:nvSpPr>
          <p:spPr bwMode="auto">
            <a:xfrm>
              <a:off x="7671027" y="1748254"/>
              <a:ext cx="113666" cy="153891"/>
            </a:xfrm>
            <a:custGeom>
              <a:avLst/>
              <a:gdLst>
                <a:gd name="T0" fmla="*/ 191 w 373"/>
                <a:gd name="T1" fmla="*/ 454 h 505"/>
                <a:gd name="T2" fmla="*/ 191 w 373"/>
                <a:gd name="T3" fmla="*/ 411 h 505"/>
                <a:gd name="T4" fmla="*/ 233 w 373"/>
                <a:gd name="T5" fmla="*/ 418 h 505"/>
                <a:gd name="T6" fmla="*/ 373 w 373"/>
                <a:gd name="T7" fmla="*/ 441 h 505"/>
                <a:gd name="T8" fmla="*/ 373 w 373"/>
                <a:gd name="T9" fmla="*/ 0 h 505"/>
                <a:gd name="T10" fmla="*/ 0 w 373"/>
                <a:gd name="T11" fmla="*/ 0 h 505"/>
                <a:gd name="T12" fmla="*/ 0 w 373"/>
                <a:gd name="T13" fmla="*/ 505 h 505"/>
                <a:gd name="T14" fmla="*/ 191 w 373"/>
                <a:gd name="T15" fmla="*/ 505 h 505"/>
                <a:gd name="T16" fmla="*/ 191 w 373"/>
                <a:gd name="T17" fmla="*/ 45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3" h="505">
                  <a:moveTo>
                    <a:pt x="191" y="454"/>
                  </a:moveTo>
                  <a:lnTo>
                    <a:pt x="191" y="411"/>
                  </a:lnTo>
                  <a:lnTo>
                    <a:pt x="233" y="418"/>
                  </a:lnTo>
                  <a:lnTo>
                    <a:pt x="373" y="441"/>
                  </a:lnTo>
                  <a:lnTo>
                    <a:pt x="373" y="0"/>
                  </a:lnTo>
                  <a:lnTo>
                    <a:pt x="0" y="0"/>
                  </a:lnTo>
                  <a:lnTo>
                    <a:pt x="0" y="505"/>
                  </a:lnTo>
                  <a:lnTo>
                    <a:pt x="191" y="505"/>
                  </a:lnTo>
                  <a:lnTo>
                    <a:pt x="191" y="4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59"/>
            <p:cNvSpPr>
              <a:spLocks noEditPoints="1"/>
            </p:cNvSpPr>
            <p:nvPr/>
          </p:nvSpPr>
          <p:spPr bwMode="auto">
            <a:xfrm>
              <a:off x="7745991" y="1893613"/>
              <a:ext cx="93249" cy="75269"/>
            </a:xfrm>
            <a:custGeom>
              <a:avLst/>
              <a:gdLst>
                <a:gd name="T0" fmla="*/ 0 w 306"/>
                <a:gd name="T1" fmla="*/ 0 h 247"/>
                <a:gd name="T2" fmla="*/ 152 w 306"/>
                <a:gd name="T3" fmla="*/ 25 h 247"/>
                <a:gd name="T4" fmla="*/ 152 w 306"/>
                <a:gd name="T5" fmla="*/ 245 h 247"/>
                <a:gd name="T6" fmla="*/ 151 w 306"/>
                <a:gd name="T7" fmla="*/ 247 h 247"/>
                <a:gd name="T8" fmla="*/ 0 w 306"/>
                <a:gd name="T9" fmla="*/ 222 h 247"/>
                <a:gd name="T10" fmla="*/ 0 w 306"/>
                <a:gd name="T11" fmla="*/ 0 h 247"/>
                <a:gd name="T12" fmla="*/ 152 w 306"/>
                <a:gd name="T13" fmla="*/ 25 h 247"/>
                <a:gd name="T14" fmla="*/ 152 w 306"/>
                <a:gd name="T15" fmla="*/ 245 h 247"/>
                <a:gd name="T16" fmla="*/ 156 w 306"/>
                <a:gd name="T17" fmla="*/ 247 h 247"/>
                <a:gd name="T18" fmla="*/ 306 w 306"/>
                <a:gd name="T19" fmla="*/ 222 h 247"/>
                <a:gd name="T20" fmla="*/ 306 w 306"/>
                <a:gd name="T21" fmla="*/ 0 h 247"/>
                <a:gd name="T22" fmla="*/ 152 w 306"/>
                <a:gd name="T23" fmla="*/ 25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6" h="247">
                  <a:moveTo>
                    <a:pt x="0" y="0"/>
                  </a:moveTo>
                  <a:lnTo>
                    <a:pt x="152" y="25"/>
                  </a:lnTo>
                  <a:lnTo>
                    <a:pt x="152" y="245"/>
                  </a:lnTo>
                  <a:lnTo>
                    <a:pt x="151" y="247"/>
                  </a:lnTo>
                  <a:lnTo>
                    <a:pt x="0" y="222"/>
                  </a:lnTo>
                  <a:lnTo>
                    <a:pt x="0" y="0"/>
                  </a:lnTo>
                  <a:close/>
                  <a:moveTo>
                    <a:pt x="152" y="25"/>
                  </a:moveTo>
                  <a:lnTo>
                    <a:pt x="152" y="245"/>
                  </a:lnTo>
                  <a:lnTo>
                    <a:pt x="156" y="247"/>
                  </a:lnTo>
                  <a:lnTo>
                    <a:pt x="306" y="222"/>
                  </a:lnTo>
                  <a:lnTo>
                    <a:pt x="306" y="0"/>
                  </a:lnTo>
                  <a:lnTo>
                    <a:pt x="152" y="2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60"/>
            <p:cNvSpPr>
              <a:spLocks noEditPoints="1"/>
            </p:cNvSpPr>
            <p:nvPr/>
          </p:nvSpPr>
          <p:spPr bwMode="auto">
            <a:xfrm>
              <a:off x="7739897" y="1886604"/>
              <a:ext cx="105438" cy="88068"/>
            </a:xfrm>
            <a:custGeom>
              <a:avLst/>
              <a:gdLst>
                <a:gd name="T0" fmla="*/ 172 w 346"/>
                <a:gd name="T1" fmla="*/ 30 h 289"/>
                <a:gd name="T2" fmla="*/ 0 w 346"/>
                <a:gd name="T3" fmla="*/ 0 h 289"/>
                <a:gd name="T4" fmla="*/ 0 w 346"/>
                <a:gd name="T5" fmla="*/ 261 h 289"/>
                <a:gd name="T6" fmla="*/ 171 w 346"/>
                <a:gd name="T7" fmla="*/ 289 h 289"/>
                <a:gd name="T8" fmla="*/ 346 w 346"/>
                <a:gd name="T9" fmla="*/ 261 h 289"/>
                <a:gd name="T10" fmla="*/ 346 w 346"/>
                <a:gd name="T11" fmla="*/ 0 h 289"/>
                <a:gd name="T12" fmla="*/ 172 w 346"/>
                <a:gd name="T13" fmla="*/ 30 h 289"/>
                <a:gd name="T14" fmla="*/ 155 w 346"/>
                <a:gd name="T15" fmla="*/ 248 h 289"/>
                <a:gd name="T16" fmla="*/ 38 w 346"/>
                <a:gd name="T17" fmla="*/ 229 h 289"/>
                <a:gd name="T18" fmla="*/ 38 w 346"/>
                <a:gd name="T19" fmla="*/ 44 h 289"/>
                <a:gd name="T20" fmla="*/ 155 w 346"/>
                <a:gd name="T21" fmla="*/ 64 h 289"/>
                <a:gd name="T22" fmla="*/ 155 w 346"/>
                <a:gd name="T23" fmla="*/ 248 h 289"/>
                <a:gd name="T24" fmla="*/ 309 w 346"/>
                <a:gd name="T25" fmla="*/ 229 h 289"/>
                <a:gd name="T26" fmla="*/ 192 w 346"/>
                <a:gd name="T27" fmla="*/ 248 h 289"/>
                <a:gd name="T28" fmla="*/ 192 w 346"/>
                <a:gd name="T29" fmla="*/ 64 h 289"/>
                <a:gd name="T30" fmla="*/ 309 w 346"/>
                <a:gd name="T31" fmla="*/ 44 h 289"/>
                <a:gd name="T32" fmla="*/ 309 w 346"/>
                <a:gd name="T33" fmla="*/ 22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6" h="289">
                  <a:moveTo>
                    <a:pt x="172" y="30"/>
                  </a:moveTo>
                  <a:lnTo>
                    <a:pt x="0" y="0"/>
                  </a:lnTo>
                  <a:lnTo>
                    <a:pt x="0" y="261"/>
                  </a:lnTo>
                  <a:lnTo>
                    <a:pt x="171" y="289"/>
                  </a:lnTo>
                  <a:lnTo>
                    <a:pt x="346" y="261"/>
                  </a:lnTo>
                  <a:lnTo>
                    <a:pt x="346" y="0"/>
                  </a:lnTo>
                  <a:lnTo>
                    <a:pt x="172" y="30"/>
                  </a:lnTo>
                  <a:close/>
                  <a:moveTo>
                    <a:pt x="155" y="248"/>
                  </a:moveTo>
                  <a:lnTo>
                    <a:pt x="38" y="229"/>
                  </a:lnTo>
                  <a:lnTo>
                    <a:pt x="38" y="44"/>
                  </a:lnTo>
                  <a:lnTo>
                    <a:pt x="155" y="64"/>
                  </a:lnTo>
                  <a:lnTo>
                    <a:pt x="155" y="248"/>
                  </a:lnTo>
                  <a:close/>
                  <a:moveTo>
                    <a:pt x="309" y="229"/>
                  </a:moveTo>
                  <a:lnTo>
                    <a:pt x="192" y="248"/>
                  </a:lnTo>
                  <a:lnTo>
                    <a:pt x="192" y="64"/>
                  </a:lnTo>
                  <a:lnTo>
                    <a:pt x="309" y="44"/>
                  </a:lnTo>
                  <a:lnTo>
                    <a:pt x="309" y="22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61"/>
            <p:cNvSpPr>
              <a:spLocks noEditPoints="1"/>
            </p:cNvSpPr>
            <p:nvPr/>
          </p:nvSpPr>
          <p:spPr bwMode="auto">
            <a:xfrm>
              <a:off x="7507384" y="1734541"/>
              <a:ext cx="291022" cy="211486"/>
            </a:xfrm>
            <a:custGeom>
              <a:avLst/>
              <a:gdLst>
                <a:gd name="T0" fmla="*/ 728 w 955"/>
                <a:gd name="T1" fmla="*/ 637 h 694"/>
                <a:gd name="T2" fmla="*/ 728 w 955"/>
                <a:gd name="T3" fmla="*/ 694 h 694"/>
                <a:gd name="T4" fmla="*/ 0 w 955"/>
                <a:gd name="T5" fmla="*/ 694 h 694"/>
                <a:gd name="T6" fmla="*/ 0 w 955"/>
                <a:gd name="T7" fmla="*/ 637 h 694"/>
                <a:gd name="T8" fmla="*/ 728 w 955"/>
                <a:gd name="T9" fmla="*/ 637 h 694"/>
                <a:gd name="T10" fmla="*/ 129 w 955"/>
                <a:gd name="T11" fmla="*/ 0 h 694"/>
                <a:gd name="T12" fmla="*/ 129 w 955"/>
                <a:gd name="T13" fmla="*/ 596 h 694"/>
                <a:gd name="T14" fmla="*/ 728 w 955"/>
                <a:gd name="T15" fmla="*/ 596 h 694"/>
                <a:gd name="T16" fmla="*/ 728 w 955"/>
                <a:gd name="T17" fmla="*/ 584 h 694"/>
                <a:gd name="T18" fmla="*/ 728 w 955"/>
                <a:gd name="T19" fmla="*/ 550 h 694"/>
                <a:gd name="T20" fmla="*/ 537 w 955"/>
                <a:gd name="T21" fmla="*/ 550 h 694"/>
                <a:gd name="T22" fmla="*/ 175 w 955"/>
                <a:gd name="T23" fmla="*/ 550 h 694"/>
                <a:gd name="T24" fmla="*/ 175 w 955"/>
                <a:gd name="T25" fmla="*/ 45 h 694"/>
                <a:gd name="T26" fmla="*/ 537 w 955"/>
                <a:gd name="T27" fmla="*/ 45 h 694"/>
                <a:gd name="T28" fmla="*/ 910 w 955"/>
                <a:gd name="T29" fmla="*/ 45 h 694"/>
                <a:gd name="T30" fmla="*/ 910 w 955"/>
                <a:gd name="T31" fmla="*/ 486 h 694"/>
                <a:gd name="T32" fmla="*/ 934 w 955"/>
                <a:gd name="T33" fmla="*/ 490 h 694"/>
                <a:gd name="T34" fmla="*/ 935 w 955"/>
                <a:gd name="T35" fmla="*/ 492 h 694"/>
                <a:gd name="T36" fmla="*/ 955 w 955"/>
                <a:gd name="T37" fmla="*/ 488 h 694"/>
                <a:gd name="T38" fmla="*/ 955 w 955"/>
                <a:gd name="T39" fmla="*/ 0 h 694"/>
                <a:gd name="T40" fmla="*/ 129 w 955"/>
                <a:gd name="T41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55" h="694">
                  <a:moveTo>
                    <a:pt x="728" y="637"/>
                  </a:moveTo>
                  <a:lnTo>
                    <a:pt x="728" y="694"/>
                  </a:lnTo>
                  <a:lnTo>
                    <a:pt x="0" y="694"/>
                  </a:lnTo>
                  <a:lnTo>
                    <a:pt x="0" y="637"/>
                  </a:lnTo>
                  <a:lnTo>
                    <a:pt x="728" y="637"/>
                  </a:lnTo>
                  <a:close/>
                  <a:moveTo>
                    <a:pt x="129" y="0"/>
                  </a:moveTo>
                  <a:lnTo>
                    <a:pt x="129" y="596"/>
                  </a:lnTo>
                  <a:lnTo>
                    <a:pt x="728" y="596"/>
                  </a:lnTo>
                  <a:lnTo>
                    <a:pt x="728" y="584"/>
                  </a:lnTo>
                  <a:lnTo>
                    <a:pt x="728" y="550"/>
                  </a:lnTo>
                  <a:lnTo>
                    <a:pt x="537" y="550"/>
                  </a:lnTo>
                  <a:lnTo>
                    <a:pt x="175" y="550"/>
                  </a:lnTo>
                  <a:lnTo>
                    <a:pt x="175" y="45"/>
                  </a:lnTo>
                  <a:lnTo>
                    <a:pt x="537" y="45"/>
                  </a:lnTo>
                  <a:lnTo>
                    <a:pt x="910" y="45"/>
                  </a:lnTo>
                  <a:lnTo>
                    <a:pt x="910" y="486"/>
                  </a:lnTo>
                  <a:lnTo>
                    <a:pt x="934" y="490"/>
                  </a:lnTo>
                  <a:lnTo>
                    <a:pt x="935" y="492"/>
                  </a:lnTo>
                  <a:lnTo>
                    <a:pt x="955" y="488"/>
                  </a:lnTo>
                  <a:lnTo>
                    <a:pt x="955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62"/>
            <p:cNvSpPr>
              <a:spLocks noEditPoints="1"/>
            </p:cNvSpPr>
            <p:nvPr/>
          </p:nvSpPr>
          <p:spPr bwMode="auto">
            <a:xfrm>
              <a:off x="7575949" y="1797316"/>
              <a:ext cx="189850" cy="57290"/>
            </a:xfrm>
            <a:custGeom>
              <a:avLst/>
              <a:gdLst>
                <a:gd name="T0" fmla="*/ 26 w 352"/>
                <a:gd name="T1" fmla="*/ 97 h 106"/>
                <a:gd name="T2" fmla="*/ 0 w 352"/>
                <a:gd name="T3" fmla="*/ 97 h 106"/>
                <a:gd name="T4" fmla="*/ 0 w 352"/>
                <a:gd name="T5" fmla="*/ 9 h 106"/>
                <a:gd name="T6" fmla="*/ 26 w 352"/>
                <a:gd name="T7" fmla="*/ 9 h 106"/>
                <a:gd name="T8" fmla="*/ 26 w 352"/>
                <a:gd name="T9" fmla="*/ 97 h 106"/>
                <a:gd name="T10" fmla="*/ 189 w 352"/>
                <a:gd name="T11" fmla="*/ 9 h 106"/>
                <a:gd name="T12" fmla="*/ 164 w 352"/>
                <a:gd name="T13" fmla="*/ 9 h 106"/>
                <a:gd name="T14" fmla="*/ 164 w 352"/>
                <a:gd name="T15" fmla="*/ 97 h 106"/>
                <a:gd name="T16" fmla="*/ 189 w 352"/>
                <a:gd name="T17" fmla="*/ 97 h 106"/>
                <a:gd name="T18" fmla="*/ 189 w 352"/>
                <a:gd name="T19" fmla="*/ 9 h 106"/>
                <a:gd name="T20" fmla="*/ 352 w 352"/>
                <a:gd name="T21" fmla="*/ 9 h 106"/>
                <a:gd name="T22" fmla="*/ 327 w 352"/>
                <a:gd name="T23" fmla="*/ 9 h 106"/>
                <a:gd name="T24" fmla="*/ 327 w 352"/>
                <a:gd name="T25" fmla="*/ 97 h 106"/>
                <a:gd name="T26" fmla="*/ 352 w 352"/>
                <a:gd name="T27" fmla="*/ 97 h 106"/>
                <a:gd name="T28" fmla="*/ 352 w 352"/>
                <a:gd name="T29" fmla="*/ 9 h 106"/>
                <a:gd name="T30" fmla="*/ 147 w 352"/>
                <a:gd name="T31" fmla="*/ 53 h 106"/>
                <a:gd name="T32" fmla="*/ 95 w 352"/>
                <a:gd name="T33" fmla="*/ 0 h 106"/>
                <a:gd name="T34" fmla="*/ 42 w 352"/>
                <a:gd name="T35" fmla="*/ 53 h 106"/>
                <a:gd name="T36" fmla="*/ 95 w 352"/>
                <a:gd name="T37" fmla="*/ 106 h 106"/>
                <a:gd name="T38" fmla="*/ 147 w 352"/>
                <a:gd name="T39" fmla="*/ 53 h 106"/>
                <a:gd name="T40" fmla="*/ 122 w 352"/>
                <a:gd name="T41" fmla="*/ 53 h 106"/>
                <a:gd name="T42" fmla="*/ 95 w 352"/>
                <a:gd name="T43" fmla="*/ 80 h 106"/>
                <a:gd name="T44" fmla="*/ 68 w 352"/>
                <a:gd name="T45" fmla="*/ 53 h 106"/>
                <a:gd name="T46" fmla="*/ 95 w 352"/>
                <a:gd name="T47" fmla="*/ 26 h 106"/>
                <a:gd name="T48" fmla="*/ 122 w 352"/>
                <a:gd name="T49" fmla="*/ 53 h 106"/>
                <a:gd name="T50" fmla="*/ 311 w 352"/>
                <a:gd name="T51" fmla="*/ 53 h 106"/>
                <a:gd name="T52" fmla="*/ 258 w 352"/>
                <a:gd name="T53" fmla="*/ 0 h 106"/>
                <a:gd name="T54" fmla="*/ 205 w 352"/>
                <a:gd name="T55" fmla="*/ 53 h 106"/>
                <a:gd name="T56" fmla="*/ 258 w 352"/>
                <a:gd name="T57" fmla="*/ 106 h 106"/>
                <a:gd name="T58" fmla="*/ 311 w 352"/>
                <a:gd name="T59" fmla="*/ 53 h 106"/>
                <a:gd name="T60" fmla="*/ 285 w 352"/>
                <a:gd name="T61" fmla="*/ 53 h 106"/>
                <a:gd name="T62" fmla="*/ 258 w 352"/>
                <a:gd name="T63" fmla="*/ 80 h 106"/>
                <a:gd name="T64" fmla="*/ 231 w 352"/>
                <a:gd name="T65" fmla="*/ 53 h 106"/>
                <a:gd name="T66" fmla="*/ 258 w 352"/>
                <a:gd name="T67" fmla="*/ 26 h 106"/>
                <a:gd name="T68" fmla="*/ 285 w 352"/>
                <a:gd name="T69" fmla="*/ 5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2" h="106">
                  <a:moveTo>
                    <a:pt x="26" y="97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6" y="9"/>
                    <a:pt x="26" y="9"/>
                    <a:pt x="26" y="9"/>
                  </a:cubicBezTo>
                  <a:lnTo>
                    <a:pt x="26" y="97"/>
                  </a:lnTo>
                  <a:close/>
                  <a:moveTo>
                    <a:pt x="189" y="9"/>
                  </a:moveTo>
                  <a:cubicBezTo>
                    <a:pt x="164" y="9"/>
                    <a:pt x="164" y="9"/>
                    <a:pt x="164" y="9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89" y="97"/>
                    <a:pt x="189" y="97"/>
                    <a:pt x="189" y="97"/>
                  </a:cubicBezTo>
                  <a:lnTo>
                    <a:pt x="189" y="9"/>
                  </a:lnTo>
                  <a:close/>
                  <a:moveTo>
                    <a:pt x="352" y="9"/>
                  </a:moveTo>
                  <a:cubicBezTo>
                    <a:pt x="327" y="9"/>
                    <a:pt x="327" y="9"/>
                    <a:pt x="327" y="9"/>
                  </a:cubicBezTo>
                  <a:cubicBezTo>
                    <a:pt x="327" y="97"/>
                    <a:pt x="327" y="97"/>
                    <a:pt x="327" y="97"/>
                  </a:cubicBezTo>
                  <a:cubicBezTo>
                    <a:pt x="352" y="97"/>
                    <a:pt x="352" y="97"/>
                    <a:pt x="352" y="97"/>
                  </a:cubicBezTo>
                  <a:lnTo>
                    <a:pt x="352" y="9"/>
                  </a:lnTo>
                  <a:close/>
                  <a:moveTo>
                    <a:pt x="147" y="53"/>
                  </a:moveTo>
                  <a:cubicBezTo>
                    <a:pt x="147" y="24"/>
                    <a:pt x="124" y="0"/>
                    <a:pt x="95" y="0"/>
                  </a:cubicBezTo>
                  <a:cubicBezTo>
                    <a:pt x="66" y="0"/>
                    <a:pt x="42" y="24"/>
                    <a:pt x="42" y="53"/>
                  </a:cubicBezTo>
                  <a:cubicBezTo>
                    <a:pt x="42" y="82"/>
                    <a:pt x="66" y="106"/>
                    <a:pt x="95" y="106"/>
                  </a:cubicBezTo>
                  <a:cubicBezTo>
                    <a:pt x="124" y="106"/>
                    <a:pt x="147" y="82"/>
                    <a:pt x="147" y="53"/>
                  </a:cubicBezTo>
                  <a:close/>
                  <a:moveTo>
                    <a:pt x="122" y="53"/>
                  </a:moveTo>
                  <a:cubicBezTo>
                    <a:pt x="122" y="68"/>
                    <a:pt x="110" y="80"/>
                    <a:pt x="95" y="80"/>
                  </a:cubicBezTo>
                  <a:cubicBezTo>
                    <a:pt x="80" y="80"/>
                    <a:pt x="68" y="68"/>
                    <a:pt x="68" y="53"/>
                  </a:cubicBezTo>
                  <a:cubicBezTo>
                    <a:pt x="68" y="38"/>
                    <a:pt x="80" y="26"/>
                    <a:pt x="95" y="26"/>
                  </a:cubicBezTo>
                  <a:cubicBezTo>
                    <a:pt x="110" y="26"/>
                    <a:pt x="122" y="38"/>
                    <a:pt x="122" y="53"/>
                  </a:cubicBezTo>
                  <a:close/>
                  <a:moveTo>
                    <a:pt x="311" y="53"/>
                  </a:moveTo>
                  <a:cubicBezTo>
                    <a:pt x="311" y="24"/>
                    <a:pt x="287" y="0"/>
                    <a:pt x="258" y="0"/>
                  </a:cubicBezTo>
                  <a:cubicBezTo>
                    <a:pt x="229" y="0"/>
                    <a:pt x="205" y="24"/>
                    <a:pt x="205" y="53"/>
                  </a:cubicBezTo>
                  <a:cubicBezTo>
                    <a:pt x="205" y="82"/>
                    <a:pt x="229" y="106"/>
                    <a:pt x="258" y="106"/>
                  </a:cubicBezTo>
                  <a:cubicBezTo>
                    <a:pt x="287" y="106"/>
                    <a:pt x="311" y="82"/>
                    <a:pt x="311" y="53"/>
                  </a:cubicBezTo>
                  <a:close/>
                  <a:moveTo>
                    <a:pt x="285" y="53"/>
                  </a:moveTo>
                  <a:cubicBezTo>
                    <a:pt x="285" y="68"/>
                    <a:pt x="273" y="80"/>
                    <a:pt x="258" y="80"/>
                  </a:cubicBezTo>
                  <a:cubicBezTo>
                    <a:pt x="243" y="80"/>
                    <a:pt x="231" y="68"/>
                    <a:pt x="231" y="53"/>
                  </a:cubicBezTo>
                  <a:cubicBezTo>
                    <a:pt x="231" y="38"/>
                    <a:pt x="243" y="26"/>
                    <a:pt x="258" y="26"/>
                  </a:cubicBezTo>
                  <a:cubicBezTo>
                    <a:pt x="273" y="26"/>
                    <a:pt x="285" y="38"/>
                    <a:pt x="285" y="5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3" name="Group 392"/>
          <p:cNvGrpSpPr/>
          <p:nvPr/>
        </p:nvGrpSpPr>
        <p:grpSpPr>
          <a:xfrm>
            <a:off x="7507384" y="2970528"/>
            <a:ext cx="337951" cy="240131"/>
            <a:chOff x="7507384" y="1734541"/>
            <a:chExt cx="337951" cy="240131"/>
          </a:xfrm>
        </p:grpSpPr>
        <p:sp>
          <p:nvSpPr>
            <p:cNvPr id="394" name="Freeform 57"/>
            <p:cNvSpPr>
              <a:spLocks/>
            </p:cNvSpPr>
            <p:nvPr/>
          </p:nvSpPr>
          <p:spPr bwMode="auto">
            <a:xfrm>
              <a:off x="7553704" y="1744293"/>
              <a:ext cx="234951" cy="168214"/>
            </a:xfrm>
            <a:custGeom>
              <a:avLst/>
              <a:gdLst>
                <a:gd name="T0" fmla="*/ 0 w 771"/>
                <a:gd name="T1" fmla="*/ 552 h 552"/>
                <a:gd name="T2" fmla="*/ 576 w 771"/>
                <a:gd name="T3" fmla="*/ 552 h 552"/>
                <a:gd name="T4" fmla="*/ 576 w 771"/>
                <a:gd name="T5" fmla="*/ 424 h 552"/>
                <a:gd name="T6" fmla="*/ 771 w 771"/>
                <a:gd name="T7" fmla="*/ 456 h 552"/>
                <a:gd name="T8" fmla="*/ 771 w 771"/>
                <a:gd name="T9" fmla="*/ 0 h 552"/>
                <a:gd name="T10" fmla="*/ 0 w 771"/>
                <a:gd name="T11" fmla="*/ 0 h 552"/>
                <a:gd name="T12" fmla="*/ 0 w 771"/>
                <a:gd name="T13" fmla="*/ 55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1" h="552">
                  <a:moveTo>
                    <a:pt x="0" y="552"/>
                  </a:moveTo>
                  <a:lnTo>
                    <a:pt x="576" y="552"/>
                  </a:lnTo>
                  <a:lnTo>
                    <a:pt x="576" y="424"/>
                  </a:lnTo>
                  <a:lnTo>
                    <a:pt x="771" y="456"/>
                  </a:lnTo>
                  <a:lnTo>
                    <a:pt x="771" y="0"/>
                  </a:lnTo>
                  <a:lnTo>
                    <a:pt x="0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58"/>
            <p:cNvSpPr>
              <a:spLocks/>
            </p:cNvSpPr>
            <p:nvPr/>
          </p:nvSpPr>
          <p:spPr bwMode="auto">
            <a:xfrm>
              <a:off x="7671027" y="1748254"/>
              <a:ext cx="113666" cy="153891"/>
            </a:xfrm>
            <a:custGeom>
              <a:avLst/>
              <a:gdLst>
                <a:gd name="T0" fmla="*/ 191 w 373"/>
                <a:gd name="T1" fmla="*/ 454 h 505"/>
                <a:gd name="T2" fmla="*/ 191 w 373"/>
                <a:gd name="T3" fmla="*/ 411 h 505"/>
                <a:gd name="T4" fmla="*/ 233 w 373"/>
                <a:gd name="T5" fmla="*/ 418 h 505"/>
                <a:gd name="T6" fmla="*/ 373 w 373"/>
                <a:gd name="T7" fmla="*/ 441 h 505"/>
                <a:gd name="T8" fmla="*/ 373 w 373"/>
                <a:gd name="T9" fmla="*/ 0 h 505"/>
                <a:gd name="T10" fmla="*/ 0 w 373"/>
                <a:gd name="T11" fmla="*/ 0 h 505"/>
                <a:gd name="T12" fmla="*/ 0 w 373"/>
                <a:gd name="T13" fmla="*/ 505 h 505"/>
                <a:gd name="T14" fmla="*/ 191 w 373"/>
                <a:gd name="T15" fmla="*/ 505 h 505"/>
                <a:gd name="T16" fmla="*/ 191 w 373"/>
                <a:gd name="T17" fmla="*/ 45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3" h="505">
                  <a:moveTo>
                    <a:pt x="191" y="454"/>
                  </a:moveTo>
                  <a:lnTo>
                    <a:pt x="191" y="411"/>
                  </a:lnTo>
                  <a:lnTo>
                    <a:pt x="233" y="418"/>
                  </a:lnTo>
                  <a:lnTo>
                    <a:pt x="373" y="441"/>
                  </a:lnTo>
                  <a:lnTo>
                    <a:pt x="373" y="0"/>
                  </a:lnTo>
                  <a:lnTo>
                    <a:pt x="0" y="0"/>
                  </a:lnTo>
                  <a:lnTo>
                    <a:pt x="0" y="505"/>
                  </a:lnTo>
                  <a:lnTo>
                    <a:pt x="191" y="505"/>
                  </a:lnTo>
                  <a:lnTo>
                    <a:pt x="191" y="454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59"/>
            <p:cNvSpPr>
              <a:spLocks noEditPoints="1"/>
            </p:cNvSpPr>
            <p:nvPr/>
          </p:nvSpPr>
          <p:spPr bwMode="auto">
            <a:xfrm>
              <a:off x="7745991" y="1893613"/>
              <a:ext cx="93249" cy="75269"/>
            </a:xfrm>
            <a:custGeom>
              <a:avLst/>
              <a:gdLst>
                <a:gd name="T0" fmla="*/ 0 w 306"/>
                <a:gd name="T1" fmla="*/ 0 h 247"/>
                <a:gd name="T2" fmla="*/ 152 w 306"/>
                <a:gd name="T3" fmla="*/ 25 h 247"/>
                <a:gd name="T4" fmla="*/ 152 w 306"/>
                <a:gd name="T5" fmla="*/ 245 h 247"/>
                <a:gd name="T6" fmla="*/ 151 w 306"/>
                <a:gd name="T7" fmla="*/ 247 h 247"/>
                <a:gd name="T8" fmla="*/ 0 w 306"/>
                <a:gd name="T9" fmla="*/ 222 h 247"/>
                <a:gd name="T10" fmla="*/ 0 w 306"/>
                <a:gd name="T11" fmla="*/ 0 h 247"/>
                <a:gd name="T12" fmla="*/ 152 w 306"/>
                <a:gd name="T13" fmla="*/ 25 h 247"/>
                <a:gd name="T14" fmla="*/ 152 w 306"/>
                <a:gd name="T15" fmla="*/ 245 h 247"/>
                <a:gd name="T16" fmla="*/ 156 w 306"/>
                <a:gd name="T17" fmla="*/ 247 h 247"/>
                <a:gd name="T18" fmla="*/ 306 w 306"/>
                <a:gd name="T19" fmla="*/ 222 h 247"/>
                <a:gd name="T20" fmla="*/ 306 w 306"/>
                <a:gd name="T21" fmla="*/ 0 h 247"/>
                <a:gd name="T22" fmla="*/ 152 w 306"/>
                <a:gd name="T23" fmla="*/ 25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6" h="247">
                  <a:moveTo>
                    <a:pt x="0" y="0"/>
                  </a:moveTo>
                  <a:lnTo>
                    <a:pt x="152" y="25"/>
                  </a:lnTo>
                  <a:lnTo>
                    <a:pt x="152" y="245"/>
                  </a:lnTo>
                  <a:lnTo>
                    <a:pt x="151" y="247"/>
                  </a:lnTo>
                  <a:lnTo>
                    <a:pt x="0" y="222"/>
                  </a:lnTo>
                  <a:lnTo>
                    <a:pt x="0" y="0"/>
                  </a:lnTo>
                  <a:close/>
                  <a:moveTo>
                    <a:pt x="152" y="25"/>
                  </a:moveTo>
                  <a:lnTo>
                    <a:pt x="152" y="245"/>
                  </a:lnTo>
                  <a:lnTo>
                    <a:pt x="156" y="247"/>
                  </a:lnTo>
                  <a:lnTo>
                    <a:pt x="306" y="222"/>
                  </a:lnTo>
                  <a:lnTo>
                    <a:pt x="306" y="0"/>
                  </a:lnTo>
                  <a:lnTo>
                    <a:pt x="152" y="2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60"/>
            <p:cNvSpPr>
              <a:spLocks noEditPoints="1"/>
            </p:cNvSpPr>
            <p:nvPr/>
          </p:nvSpPr>
          <p:spPr bwMode="auto">
            <a:xfrm>
              <a:off x="7739897" y="1886604"/>
              <a:ext cx="105438" cy="88068"/>
            </a:xfrm>
            <a:custGeom>
              <a:avLst/>
              <a:gdLst>
                <a:gd name="T0" fmla="*/ 172 w 346"/>
                <a:gd name="T1" fmla="*/ 30 h 289"/>
                <a:gd name="T2" fmla="*/ 0 w 346"/>
                <a:gd name="T3" fmla="*/ 0 h 289"/>
                <a:gd name="T4" fmla="*/ 0 w 346"/>
                <a:gd name="T5" fmla="*/ 261 h 289"/>
                <a:gd name="T6" fmla="*/ 171 w 346"/>
                <a:gd name="T7" fmla="*/ 289 h 289"/>
                <a:gd name="T8" fmla="*/ 346 w 346"/>
                <a:gd name="T9" fmla="*/ 261 h 289"/>
                <a:gd name="T10" fmla="*/ 346 w 346"/>
                <a:gd name="T11" fmla="*/ 0 h 289"/>
                <a:gd name="T12" fmla="*/ 172 w 346"/>
                <a:gd name="T13" fmla="*/ 30 h 289"/>
                <a:gd name="T14" fmla="*/ 155 w 346"/>
                <a:gd name="T15" fmla="*/ 248 h 289"/>
                <a:gd name="T16" fmla="*/ 38 w 346"/>
                <a:gd name="T17" fmla="*/ 229 h 289"/>
                <a:gd name="T18" fmla="*/ 38 w 346"/>
                <a:gd name="T19" fmla="*/ 44 h 289"/>
                <a:gd name="T20" fmla="*/ 155 w 346"/>
                <a:gd name="T21" fmla="*/ 64 h 289"/>
                <a:gd name="T22" fmla="*/ 155 w 346"/>
                <a:gd name="T23" fmla="*/ 248 h 289"/>
                <a:gd name="T24" fmla="*/ 309 w 346"/>
                <a:gd name="T25" fmla="*/ 229 h 289"/>
                <a:gd name="T26" fmla="*/ 192 w 346"/>
                <a:gd name="T27" fmla="*/ 248 h 289"/>
                <a:gd name="T28" fmla="*/ 192 w 346"/>
                <a:gd name="T29" fmla="*/ 64 h 289"/>
                <a:gd name="T30" fmla="*/ 309 w 346"/>
                <a:gd name="T31" fmla="*/ 44 h 289"/>
                <a:gd name="T32" fmla="*/ 309 w 346"/>
                <a:gd name="T33" fmla="*/ 22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6" h="289">
                  <a:moveTo>
                    <a:pt x="172" y="30"/>
                  </a:moveTo>
                  <a:lnTo>
                    <a:pt x="0" y="0"/>
                  </a:lnTo>
                  <a:lnTo>
                    <a:pt x="0" y="261"/>
                  </a:lnTo>
                  <a:lnTo>
                    <a:pt x="171" y="289"/>
                  </a:lnTo>
                  <a:lnTo>
                    <a:pt x="346" y="261"/>
                  </a:lnTo>
                  <a:lnTo>
                    <a:pt x="346" y="0"/>
                  </a:lnTo>
                  <a:lnTo>
                    <a:pt x="172" y="30"/>
                  </a:lnTo>
                  <a:close/>
                  <a:moveTo>
                    <a:pt x="155" y="248"/>
                  </a:moveTo>
                  <a:lnTo>
                    <a:pt x="38" y="229"/>
                  </a:lnTo>
                  <a:lnTo>
                    <a:pt x="38" y="44"/>
                  </a:lnTo>
                  <a:lnTo>
                    <a:pt x="155" y="64"/>
                  </a:lnTo>
                  <a:lnTo>
                    <a:pt x="155" y="248"/>
                  </a:lnTo>
                  <a:close/>
                  <a:moveTo>
                    <a:pt x="309" y="229"/>
                  </a:moveTo>
                  <a:lnTo>
                    <a:pt x="192" y="248"/>
                  </a:lnTo>
                  <a:lnTo>
                    <a:pt x="192" y="64"/>
                  </a:lnTo>
                  <a:lnTo>
                    <a:pt x="309" y="44"/>
                  </a:lnTo>
                  <a:lnTo>
                    <a:pt x="309" y="22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61"/>
            <p:cNvSpPr>
              <a:spLocks noEditPoints="1"/>
            </p:cNvSpPr>
            <p:nvPr/>
          </p:nvSpPr>
          <p:spPr bwMode="auto">
            <a:xfrm>
              <a:off x="7507384" y="1734541"/>
              <a:ext cx="291022" cy="211486"/>
            </a:xfrm>
            <a:custGeom>
              <a:avLst/>
              <a:gdLst>
                <a:gd name="T0" fmla="*/ 728 w 955"/>
                <a:gd name="T1" fmla="*/ 637 h 694"/>
                <a:gd name="T2" fmla="*/ 728 w 955"/>
                <a:gd name="T3" fmla="*/ 694 h 694"/>
                <a:gd name="T4" fmla="*/ 0 w 955"/>
                <a:gd name="T5" fmla="*/ 694 h 694"/>
                <a:gd name="T6" fmla="*/ 0 w 955"/>
                <a:gd name="T7" fmla="*/ 637 h 694"/>
                <a:gd name="T8" fmla="*/ 728 w 955"/>
                <a:gd name="T9" fmla="*/ 637 h 694"/>
                <a:gd name="T10" fmla="*/ 129 w 955"/>
                <a:gd name="T11" fmla="*/ 0 h 694"/>
                <a:gd name="T12" fmla="*/ 129 w 955"/>
                <a:gd name="T13" fmla="*/ 596 h 694"/>
                <a:gd name="T14" fmla="*/ 728 w 955"/>
                <a:gd name="T15" fmla="*/ 596 h 694"/>
                <a:gd name="T16" fmla="*/ 728 w 955"/>
                <a:gd name="T17" fmla="*/ 584 h 694"/>
                <a:gd name="T18" fmla="*/ 728 w 955"/>
                <a:gd name="T19" fmla="*/ 550 h 694"/>
                <a:gd name="T20" fmla="*/ 537 w 955"/>
                <a:gd name="T21" fmla="*/ 550 h 694"/>
                <a:gd name="T22" fmla="*/ 175 w 955"/>
                <a:gd name="T23" fmla="*/ 550 h 694"/>
                <a:gd name="T24" fmla="*/ 175 w 955"/>
                <a:gd name="T25" fmla="*/ 45 h 694"/>
                <a:gd name="T26" fmla="*/ 537 w 955"/>
                <a:gd name="T27" fmla="*/ 45 h 694"/>
                <a:gd name="T28" fmla="*/ 910 w 955"/>
                <a:gd name="T29" fmla="*/ 45 h 694"/>
                <a:gd name="T30" fmla="*/ 910 w 955"/>
                <a:gd name="T31" fmla="*/ 486 h 694"/>
                <a:gd name="T32" fmla="*/ 934 w 955"/>
                <a:gd name="T33" fmla="*/ 490 h 694"/>
                <a:gd name="T34" fmla="*/ 935 w 955"/>
                <a:gd name="T35" fmla="*/ 492 h 694"/>
                <a:gd name="T36" fmla="*/ 955 w 955"/>
                <a:gd name="T37" fmla="*/ 488 h 694"/>
                <a:gd name="T38" fmla="*/ 955 w 955"/>
                <a:gd name="T39" fmla="*/ 0 h 694"/>
                <a:gd name="T40" fmla="*/ 129 w 955"/>
                <a:gd name="T41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55" h="694">
                  <a:moveTo>
                    <a:pt x="728" y="637"/>
                  </a:moveTo>
                  <a:lnTo>
                    <a:pt x="728" y="694"/>
                  </a:lnTo>
                  <a:lnTo>
                    <a:pt x="0" y="694"/>
                  </a:lnTo>
                  <a:lnTo>
                    <a:pt x="0" y="637"/>
                  </a:lnTo>
                  <a:lnTo>
                    <a:pt x="728" y="637"/>
                  </a:lnTo>
                  <a:close/>
                  <a:moveTo>
                    <a:pt x="129" y="0"/>
                  </a:moveTo>
                  <a:lnTo>
                    <a:pt x="129" y="596"/>
                  </a:lnTo>
                  <a:lnTo>
                    <a:pt x="728" y="596"/>
                  </a:lnTo>
                  <a:lnTo>
                    <a:pt x="728" y="584"/>
                  </a:lnTo>
                  <a:lnTo>
                    <a:pt x="728" y="550"/>
                  </a:lnTo>
                  <a:lnTo>
                    <a:pt x="537" y="550"/>
                  </a:lnTo>
                  <a:lnTo>
                    <a:pt x="175" y="550"/>
                  </a:lnTo>
                  <a:lnTo>
                    <a:pt x="175" y="45"/>
                  </a:lnTo>
                  <a:lnTo>
                    <a:pt x="537" y="45"/>
                  </a:lnTo>
                  <a:lnTo>
                    <a:pt x="910" y="45"/>
                  </a:lnTo>
                  <a:lnTo>
                    <a:pt x="910" y="486"/>
                  </a:lnTo>
                  <a:lnTo>
                    <a:pt x="934" y="490"/>
                  </a:lnTo>
                  <a:lnTo>
                    <a:pt x="935" y="492"/>
                  </a:lnTo>
                  <a:lnTo>
                    <a:pt x="955" y="488"/>
                  </a:lnTo>
                  <a:lnTo>
                    <a:pt x="955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62"/>
            <p:cNvSpPr>
              <a:spLocks noEditPoints="1"/>
            </p:cNvSpPr>
            <p:nvPr/>
          </p:nvSpPr>
          <p:spPr bwMode="auto">
            <a:xfrm>
              <a:off x="7575949" y="1797316"/>
              <a:ext cx="189850" cy="57290"/>
            </a:xfrm>
            <a:custGeom>
              <a:avLst/>
              <a:gdLst>
                <a:gd name="T0" fmla="*/ 26 w 352"/>
                <a:gd name="T1" fmla="*/ 97 h 106"/>
                <a:gd name="T2" fmla="*/ 0 w 352"/>
                <a:gd name="T3" fmla="*/ 97 h 106"/>
                <a:gd name="T4" fmla="*/ 0 w 352"/>
                <a:gd name="T5" fmla="*/ 9 h 106"/>
                <a:gd name="T6" fmla="*/ 26 w 352"/>
                <a:gd name="T7" fmla="*/ 9 h 106"/>
                <a:gd name="T8" fmla="*/ 26 w 352"/>
                <a:gd name="T9" fmla="*/ 97 h 106"/>
                <a:gd name="T10" fmla="*/ 189 w 352"/>
                <a:gd name="T11" fmla="*/ 9 h 106"/>
                <a:gd name="T12" fmla="*/ 164 w 352"/>
                <a:gd name="T13" fmla="*/ 9 h 106"/>
                <a:gd name="T14" fmla="*/ 164 w 352"/>
                <a:gd name="T15" fmla="*/ 97 h 106"/>
                <a:gd name="T16" fmla="*/ 189 w 352"/>
                <a:gd name="T17" fmla="*/ 97 h 106"/>
                <a:gd name="T18" fmla="*/ 189 w 352"/>
                <a:gd name="T19" fmla="*/ 9 h 106"/>
                <a:gd name="T20" fmla="*/ 352 w 352"/>
                <a:gd name="T21" fmla="*/ 9 h 106"/>
                <a:gd name="T22" fmla="*/ 327 w 352"/>
                <a:gd name="T23" fmla="*/ 9 h 106"/>
                <a:gd name="T24" fmla="*/ 327 w 352"/>
                <a:gd name="T25" fmla="*/ 97 h 106"/>
                <a:gd name="T26" fmla="*/ 352 w 352"/>
                <a:gd name="T27" fmla="*/ 97 h 106"/>
                <a:gd name="T28" fmla="*/ 352 w 352"/>
                <a:gd name="T29" fmla="*/ 9 h 106"/>
                <a:gd name="T30" fmla="*/ 147 w 352"/>
                <a:gd name="T31" fmla="*/ 53 h 106"/>
                <a:gd name="T32" fmla="*/ 95 w 352"/>
                <a:gd name="T33" fmla="*/ 0 h 106"/>
                <a:gd name="T34" fmla="*/ 42 w 352"/>
                <a:gd name="T35" fmla="*/ 53 h 106"/>
                <a:gd name="T36" fmla="*/ 95 w 352"/>
                <a:gd name="T37" fmla="*/ 106 h 106"/>
                <a:gd name="T38" fmla="*/ 147 w 352"/>
                <a:gd name="T39" fmla="*/ 53 h 106"/>
                <a:gd name="T40" fmla="*/ 122 w 352"/>
                <a:gd name="T41" fmla="*/ 53 h 106"/>
                <a:gd name="T42" fmla="*/ 95 w 352"/>
                <a:gd name="T43" fmla="*/ 80 h 106"/>
                <a:gd name="T44" fmla="*/ 68 w 352"/>
                <a:gd name="T45" fmla="*/ 53 h 106"/>
                <a:gd name="T46" fmla="*/ 95 w 352"/>
                <a:gd name="T47" fmla="*/ 26 h 106"/>
                <a:gd name="T48" fmla="*/ 122 w 352"/>
                <a:gd name="T49" fmla="*/ 53 h 106"/>
                <a:gd name="T50" fmla="*/ 311 w 352"/>
                <a:gd name="T51" fmla="*/ 53 h 106"/>
                <a:gd name="T52" fmla="*/ 258 w 352"/>
                <a:gd name="T53" fmla="*/ 0 h 106"/>
                <a:gd name="T54" fmla="*/ 205 w 352"/>
                <a:gd name="T55" fmla="*/ 53 h 106"/>
                <a:gd name="T56" fmla="*/ 258 w 352"/>
                <a:gd name="T57" fmla="*/ 106 h 106"/>
                <a:gd name="T58" fmla="*/ 311 w 352"/>
                <a:gd name="T59" fmla="*/ 53 h 106"/>
                <a:gd name="T60" fmla="*/ 285 w 352"/>
                <a:gd name="T61" fmla="*/ 53 h 106"/>
                <a:gd name="T62" fmla="*/ 258 w 352"/>
                <a:gd name="T63" fmla="*/ 80 h 106"/>
                <a:gd name="T64" fmla="*/ 231 w 352"/>
                <a:gd name="T65" fmla="*/ 53 h 106"/>
                <a:gd name="T66" fmla="*/ 258 w 352"/>
                <a:gd name="T67" fmla="*/ 26 h 106"/>
                <a:gd name="T68" fmla="*/ 285 w 352"/>
                <a:gd name="T69" fmla="*/ 5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2" h="106">
                  <a:moveTo>
                    <a:pt x="26" y="97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6" y="9"/>
                    <a:pt x="26" y="9"/>
                    <a:pt x="26" y="9"/>
                  </a:cubicBezTo>
                  <a:lnTo>
                    <a:pt x="26" y="97"/>
                  </a:lnTo>
                  <a:close/>
                  <a:moveTo>
                    <a:pt x="189" y="9"/>
                  </a:moveTo>
                  <a:cubicBezTo>
                    <a:pt x="164" y="9"/>
                    <a:pt x="164" y="9"/>
                    <a:pt x="164" y="9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89" y="97"/>
                    <a:pt x="189" y="97"/>
                    <a:pt x="189" y="97"/>
                  </a:cubicBezTo>
                  <a:lnTo>
                    <a:pt x="189" y="9"/>
                  </a:lnTo>
                  <a:close/>
                  <a:moveTo>
                    <a:pt x="352" y="9"/>
                  </a:moveTo>
                  <a:cubicBezTo>
                    <a:pt x="327" y="9"/>
                    <a:pt x="327" y="9"/>
                    <a:pt x="327" y="9"/>
                  </a:cubicBezTo>
                  <a:cubicBezTo>
                    <a:pt x="327" y="97"/>
                    <a:pt x="327" y="97"/>
                    <a:pt x="327" y="97"/>
                  </a:cubicBezTo>
                  <a:cubicBezTo>
                    <a:pt x="352" y="97"/>
                    <a:pt x="352" y="97"/>
                    <a:pt x="352" y="97"/>
                  </a:cubicBezTo>
                  <a:lnTo>
                    <a:pt x="352" y="9"/>
                  </a:lnTo>
                  <a:close/>
                  <a:moveTo>
                    <a:pt x="147" y="53"/>
                  </a:moveTo>
                  <a:cubicBezTo>
                    <a:pt x="147" y="24"/>
                    <a:pt x="124" y="0"/>
                    <a:pt x="95" y="0"/>
                  </a:cubicBezTo>
                  <a:cubicBezTo>
                    <a:pt x="66" y="0"/>
                    <a:pt x="42" y="24"/>
                    <a:pt x="42" y="53"/>
                  </a:cubicBezTo>
                  <a:cubicBezTo>
                    <a:pt x="42" y="82"/>
                    <a:pt x="66" y="106"/>
                    <a:pt x="95" y="106"/>
                  </a:cubicBezTo>
                  <a:cubicBezTo>
                    <a:pt x="124" y="106"/>
                    <a:pt x="147" y="82"/>
                    <a:pt x="147" y="53"/>
                  </a:cubicBezTo>
                  <a:close/>
                  <a:moveTo>
                    <a:pt x="122" y="53"/>
                  </a:moveTo>
                  <a:cubicBezTo>
                    <a:pt x="122" y="68"/>
                    <a:pt x="110" y="80"/>
                    <a:pt x="95" y="80"/>
                  </a:cubicBezTo>
                  <a:cubicBezTo>
                    <a:pt x="80" y="80"/>
                    <a:pt x="68" y="68"/>
                    <a:pt x="68" y="53"/>
                  </a:cubicBezTo>
                  <a:cubicBezTo>
                    <a:pt x="68" y="38"/>
                    <a:pt x="80" y="26"/>
                    <a:pt x="95" y="26"/>
                  </a:cubicBezTo>
                  <a:cubicBezTo>
                    <a:pt x="110" y="26"/>
                    <a:pt x="122" y="38"/>
                    <a:pt x="122" y="53"/>
                  </a:cubicBezTo>
                  <a:close/>
                  <a:moveTo>
                    <a:pt x="311" y="53"/>
                  </a:moveTo>
                  <a:cubicBezTo>
                    <a:pt x="311" y="24"/>
                    <a:pt x="287" y="0"/>
                    <a:pt x="258" y="0"/>
                  </a:cubicBezTo>
                  <a:cubicBezTo>
                    <a:pt x="229" y="0"/>
                    <a:pt x="205" y="24"/>
                    <a:pt x="205" y="53"/>
                  </a:cubicBezTo>
                  <a:cubicBezTo>
                    <a:pt x="205" y="82"/>
                    <a:pt x="229" y="106"/>
                    <a:pt x="258" y="106"/>
                  </a:cubicBezTo>
                  <a:cubicBezTo>
                    <a:pt x="287" y="106"/>
                    <a:pt x="311" y="82"/>
                    <a:pt x="311" y="53"/>
                  </a:cubicBezTo>
                  <a:close/>
                  <a:moveTo>
                    <a:pt x="285" y="53"/>
                  </a:moveTo>
                  <a:cubicBezTo>
                    <a:pt x="285" y="68"/>
                    <a:pt x="273" y="80"/>
                    <a:pt x="258" y="80"/>
                  </a:cubicBezTo>
                  <a:cubicBezTo>
                    <a:pt x="243" y="80"/>
                    <a:pt x="231" y="68"/>
                    <a:pt x="231" y="53"/>
                  </a:cubicBezTo>
                  <a:cubicBezTo>
                    <a:pt x="231" y="38"/>
                    <a:pt x="243" y="26"/>
                    <a:pt x="258" y="26"/>
                  </a:cubicBezTo>
                  <a:cubicBezTo>
                    <a:pt x="273" y="26"/>
                    <a:pt x="285" y="38"/>
                    <a:pt x="285" y="5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0" name="Group 399"/>
          <p:cNvGrpSpPr/>
          <p:nvPr/>
        </p:nvGrpSpPr>
        <p:grpSpPr>
          <a:xfrm>
            <a:off x="7507384" y="3584845"/>
            <a:ext cx="337951" cy="240131"/>
            <a:chOff x="7507384" y="1734541"/>
            <a:chExt cx="337951" cy="240131"/>
          </a:xfrm>
        </p:grpSpPr>
        <p:sp>
          <p:nvSpPr>
            <p:cNvPr id="401" name="Freeform 57"/>
            <p:cNvSpPr>
              <a:spLocks/>
            </p:cNvSpPr>
            <p:nvPr/>
          </p:nvSpPr>
          <p:spPr bwMode="auto">
            <a:xfrm>
              <a:off x="7553704" y="1744293"/>
              <a:ext cx="234951" cy="168214"/>
            </a:xfrm>
            <a:custGeom>
              <a:avLst/>
              <a:gdLst>
                <a:gd name="T0" fmla="*/ 0 w 771"/>
                <a:gd name="T1" fmla="*/ 552 h 552"/>
                <a:gd name="T2" fmla="*/ 576 w 771"/>
                <a:gd name="T3" fmla="*/ 552 h 552"/>
                <a:gd name="T4" fmla="*/ 576 w 771"/>
                <a:gd name="T5" fmla="*/ 424 h 552"/>
                <a:gd name="T6" fmla="*/ 771 w 771"/>
                <a:gd name="T7" fmla="*/ 456 h 552"/>
                <a:gd name="T8" fmla="*/ 771 w 771"/>
                <a:gd name="T9" fmla="*/ 0 h 552"/>
                <a:gd name="T10" fmla="*/ 0 w 771"/>
                <a:gd name="T11" fmla="*/ 0 h 552"/>
                <a:gd name="T12" fmla="*/ 0 w 771"/>
                <a:gd name="T13" fmla="*/ 552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1" h="552">
                  <a:moveTo>
                    <a:pt x="0" y="552"/>
                  </a:moveTo>
                  <a:lnTo>
                    <a:pt x="576" y="552"/>
                  </a:lnTo>
                  <a:lnTo>
                    <a:pt x="576" y="424"/>
                  </a:lnTo>
                  <a:lnTo>
                    <a:pt x="771" y="456"/>
                  </a:lnTo>
                  <a:lnTo>
                    <a:pt x="771" y="0"/>
                  </a:lnTo>
                  <a:lnTo>
                    <a:pt x="0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58"/>
            <p:cNvSpPr>
              <a:spLocks/>
            </p:cNvSpPr>
            <p:nvPr/>
          </p:nvSpPr>
          <p:spPr bwMode="auto">
            <a:xfrm>
              <a:off x="7671027" y="1748254"/>
              <a:ext cx="113666" cy="153891"/>
            </a:xfrm>
            <a:custGeom>
              <a:avLst/>
              <a:gdLst>
                <a:gd name="T0" fmla="*/ 191 w 373"/>
                <a:gd name="T1" fmla="*/ 454 h 505"/>
                <a:gd name="T2" fmla="*/ 191 w 373"/>
                <a:gd name="T3" fmla="*/ 411 h 505"/>
                <a:gd name="T4" fmla="*/ 233 w 373"/>
                <a:gd name="T5" fmla="*/ 418 h 505"/>
                <a:gd name="T6" fmla="*/ 373 w 373"/>
                <a:gd name="T7" fmla="*/ 441 h 505"/>
                <a:gd name="T8" fmla="*/ 373 w 373"/>
                <a:gd name="T9" fmla="*/ 0 h 505"/>
                <a:gd name="T10" fmla="*/ 0 w 373"/>
                <a:gd name="T11" fmla="*/ 0 h 505"/>
                <a:gd name="T12" fmla="*/ 0 w 373"/>
                <a:gd name="T13" fmla="*/ 505 h 505"/>
                <a:gd name="T14" fmla="*/ 191 w 373"/>
                <a:gd name="T15" fmla="*/ 505 h 505"/>
                <a:gd name="T16" fmla="*/ 191 w 373"/>
                <a:gd name="T17" fmla="*/ 454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3" h="505">
                  <a:moveTo>
                    <a:pt x="191" y="454"/>
                  </a:moveTo>
                  <a:lnTo>
                    <a:pt x="191" y="411"/>
                  </a:lnTo>
                  <a:lnTo>
                    <a:pt x="233" y="418"/>
                  </a:lnTo>
                  <a:lnTo>
                    <a:pt x="373" y="441"/>
                  </a:lnTo>
                  <a:lnTo>
                    <a:pt x="373" y="0"/>
                  </a:lnTo>
                  <a:lnTo>
                    <a:pt x="0" y="0"/>
                  </a:lnTo>
                  <a:lnTo>
                    <a:pt x="0" y="505"/>
                  </a:lnTo>
                  <a:lnTo>
                    <a:pt x="191" y="505"/>
                  </a:lnTo>
                  <a:lnTo>
                    <a:pt x="191" y="45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59"/>
            <p:cNvSpPr>
              <a:spLocks noEditPoints="1"/>
            </p:cNvSpPr>
            <p:nvPr/>
          </p:nvSpPr>
          <p:spPr bwMode="auto">
            <a:xfrm>
              <a:off x="7745991" y="1893613"/>
              <a:ext cx="93249" cy="75269"/>
            </a:xfrm>
            <a:custGeom>
              <a:avLst/>
              <a:gdLst>
                <a:gd name="T0" fmla="*/ 0 w 306"/>
                <a:gd name="T1" fmla="*/ 0 h 247"/>
                <a:gd name="T2" fmla="*/ 152 w 306"/>
                <a:gd name="T3" fmla="*/ 25 h 247"/>
                <a:gd name="T4" fmla="*/ 152 w 306"/>
                <a:gd name="T5" fmla="*/ 245 h 247"/>
                <a:gd name="T6" fmla="*/ 151 w 306"/>
                <a:gd name="T7" fmla="*/ 247 h 247"/>
                <a:gd name="T8" fmla="*/ 0 w 306"/>
                <a:gd name="T9" fmla="*/ 222 h 247"/>
                <a:gd name="T10" fmla="*/ 0 w 306"/>
                <a:gd name="T11" fmla="*/ 0 h 247"/>
                <a:gd name="T12" fmla="*/ 152 w 306"/>
                <a:gd name="T13" fmla="*/ 25 h 247"/>
                <a:gd name="T14" fmla="*/ 152 w 306"/>
                <a:gd name="T15" fmla="*/ 245 h 247"/>
                <a:gd name="T16" fmla="*/ 156 w 306"/>
                <a:gd name="T17" fmla="*/ 247 h 247"/>
                <a:gd name="T18" fmla="*/ 306 w 306"/>
                <a:gd name="T19" fmla="*/ 222 h 247"/>
                <a:gd name="T20" fmla="*/ 306 w 306"/>
                <a:gd name="T21" fmla="*/ 0 h 247"/>
                <a:gd name="T22" fmla="*/ 152 w 306"/>
                <a:gd name="T23" fmla="*/ 25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6" h="247">
                  <a:moveTo>
                    <a:pt x="0" y="0"/>
                  </a:moveTo>
                  <a:lnTo>
                    <a:pt x="152" y="25"/>
                  </a:lnTo>
                  <a:lnTo>
                    <a:pt x="152" y="245"/>
                  </a:lnTo>
                  <a:lnTo>
                    <a:pt x="151" y="247"/>
                  </a:lnTo>
                  <a:lnTo>
                    <a:pt x="0" y="222"/>
                  </a:lnTo>
                  <a:lnTo>
                    <a:pt x="0" y="0"/>
                  </a:lnTo>
                  <a:close/>
                  <a:moveTo>
                    <a:pt x="152" y="25"/>
                  </a:moveTo>
                  <a:lnTo>
                    <a:pt x="152" y="245"/>
                  </a:lnTo>
                  <a:lnTo>
                    <a:pt x="156" y="247"/>
                  </a:lnTo>
                  <a:lnTo>
                    <a:pt x="306" y="222"/>
                  </a:lnTo>
                  <a:lnTo>
                    <a:pt x="306" y="0"/>
                  </a:lnTo>
                  <a:lnTo>
                    <a:pt x="152" y="2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60"/>
            <p:cNvSpPr>
              <a:spLocks noEditPoints="1"/>
            </p:cNvSpPr>
            <p:nvPr/>
          </p:nvSpPr>
          <p:spPr bwMode="auto">
            <a:xfrm>
              <a:off x="7739897" y="1886604"/>
              <a:ext cx="105438" cy="88068"/>
            </a:xfrm>
            <a:custGeom>
              <a:avLst/>
              <a:gdLst>
                <a:gd name="T0" fmla="*/ 172 w 346"/>
                <a:gd name="T1" fmla="*/ 30 h 289"/>
                <a:gd name="T2" fmla="*/ 0 w 346"/>
                <a:gd name="T3" fmla="*/ 0 h 289"/>
                <a:gd name="T4" fmla="*/ 0 w 346"/>
                <a:gd name="T5" fmla="*/ 261 h 289"/>
                <a:gd name="T6" fmla="*/ 171 w 346"/>
                <a:gd name="T7" fmla="*/ 289 h 289"/>
                <a:gd name="T8" fmla="*/ 346 w 346"/>
                <a:gd name="T9" fmla="*/ 261 h 289"/>
                <a:gd name="T10" fmla="*/ 346 w 346"/>
                <a:gd name="T11" fmla="*/ 0 h 289"/>
                <a:gd name="T12" fmla="*/ 172 w 346"/>
                <a:gd name="T13" fmla="*/ 30 h 289"/>
                <a:gd name="T14" fmla="*/ 155 w 346"/>
                <a:gd name="T15" fmla="*/ 248 h 289"/>
                <a:gd name="T16" fmla="*/ 38 w 346"/>
                <a:gd name="T17" fmla="*/ 229 h 289"/>
                <a:gd name="T18" fmla="*/ 38 w 346"/>
                <a:gd name="T19" fmla="*/ 44 h 289"/>
                <a:gd name="T20" fmla="*/ 155 w 346"/>
                <a:gd name="T21" fmla="*/ 64 h 289"/>
                <a:gd name="T22" fmla="*/ 155 w 346"/>
                <a:gd name="T23" fmla="*/ 248 h 289"/>
                <a:gd name="T24" fmla="*/ 309 w 346"/>
                <a:gd name="T25" fmla="*/ 229 h 289"/>
                <a:gd name="T26" fmla="*/ 192 w 346"/>
                <a:gd name="T27" fmla="*/ 248 h 289"/>
                <a:gd name="T28" fmla="*/ 192 w 346"/>
                <a:gd name="T29" fmla="*/ 64 h 289"/>
                <a:gd name="T30" fmla="*/ 309 w 346"/>
                <a:gd name="T31" fmla="*/ 44 h 289"/>
                <a:gd name="T32" fmla="*/ 309 w 346"/>
                <a:gd name="T33" fmla="*/ 229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6" h="289">
                  <a:moveTo>
                    <a:pt x="172" y="30"/>
                  </a:moveTo>
                  <a:lnTo>
                    <a:pt x="0" y="0"/>
                  </a:lnTo>
                  <a:lnTo>
                    <a:pt x="0" y="261"/>
                  </a:lnTo>
                  <a:lnTo>
                    <a:pt x="171" y="289"/>
                  </a:lnTo>
                  <a:lnTo>
                    <a:pt x="346" y="261"/>
                  </a:lnTo>
                  <a:lnTo>
                    <a:pt x="346" y="0"/>
                  </a:lnTo>
                  <a:lnTo>
                    <a:pt x="172" y="30"/>
                  </a:lnTo>
                  <a:close/>
                  <a:moveTo>
                    <a:pt x="155" y="248"/>
                  </a:moveTo>
                  <a:lnTo>
                    <a:pt x="38" y="229"/>
                  </a:lnTo>
                  <a:lnTo>
                    <a:pt x="38" y="44"/>
                  </a:lnTo>
                  <a:lnTo>
                    <a:pt x="155" y="64"/>
                  </a:lnTo>
                  <a:lnTo>
                    <a:pt x="155" y="248"/>
                  </a:lnTo>
                  <a:close/>
                  <a:moveTo>
                    <a:pt x="309" y="229"/>
                  </a:moveTo>
                  <a:lnTo>
                    <a:pt x="192" y="248"/>
                  </a:lnTo>
                  <a:lnTo>
                    <a:pt x="192" y="64"/>
                  </a:lnTo>
                  <a:lnTo>
                    <a:pt x="309" y="44"/>
                  </a:lnTo>
                  <a:lnTo>
                    <a:pt x="309" y="22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61"/>
            <p:cNvSpPr>
              <a:spLocks noEditPoints="1"/>
            </p:cNvSpPr>
            <p:nvPr/>
          </p:nvSpPr>
          <p:spPr bwMode="auto">
            <a:xfrm>
              <a:off x="7507384" y="1734541"/>
              <a:ext cx="291022" cy="211486"/>
            </a:xfrm>
            <a:custGeom>
              <a:avLst/>
              <a:gdLst>
                <a:gd name="T0" fmla="*/ 728 w 955"/>
                <a:gd name="T1" fmla="*/ 637 h 694"/>
                <a:gd name="T2" fmla="*/ 728 w 955"/>
                <a:gd name="T3" fmla="*/ 694 h 694"/>
                <a:gd name="T4" fmla="*/ 0 w 955"/>
                <a:gd name="T5" fmla="*/ 694 h 694"/>
                <a:gd name="T6" fmla="*/ 0 w 955"/>
                <a:gd name="T7" fmla="*/ 637 h 694"/>
                <a:gd name="T8" fmla="*/ 728 w 955"/>
                <a:gd name="T9" fmla="*/ 637 h 694"/>
                <a:gd name="T10" fmla="*/ 129 w 955"/>
                <a:gd name="T11" fmla="*/ 0 h 694"/>
                <a:gd name="T12" fmla="*/ 129 w 955"/>
                <a:gd name="T13" fmla="*/ 596 h 694"/>
                <a:gd name="T14" fmla="*/ 728 w 955"/>
                <a:gd name="T15" fmla="*/ 596 h 694"/>
                <a:gd name="T16" fmla="*/ 728 w 955"/>
                <a:gd name="T17" fmla="*/ 584 h 694"/>
                <a:gd name="T18" fmla="*/ 728 w 955"/>
                <a:gd name="T19" fmla="*/ 550 h 694"/>
                <a:gd name="T20" fmla="*/ 537 w 955"/>
                <a:gd name="T21" fmla="*/ 550 h 694"/>
                <a:gd name="T22" fmla="*/ 175 w 955"/>
                <a:gd name="T23" fmla="*/ 550 h 694"/>
                <a:gd name="T24" fmla="*/ 175 w 955"/>
                <a:gd name="T25" fmla="*/ 45 h 694"/>
                <a:gd name="T26" fmla="*/ 537 w 955"/>
                <a:gd name="T27" fmla="*/ 45 h 694"/>
                <a:gd name="T28" fmla="*/ 910 w 955"/>
                <a:gd name="T29" fmla="*/ 45 h 694"/>
                <a:gd name="T30" fmla="*/ 910 w 955"/>
                <a:gd name="T31" fmla="*/ 486 h 694"/>
                <a:gd name="T32" fmla="*/ 934 w 955"/>
                <a:gd name="T33" fmla="*/ 490 h 694"/>
                <a:gd name="T34" fmla="*/ 935 w 955"/>
                <a:gd name="T35" fmla="*/ 492 h 694"/>
                <a:gd name="T36" fmla="*/ 955 w 955"/>
                <a:gd name="T37" fmla="*/ 488 h 694"/>
                <a:gd name="T38" fmla="*/ 955 w 955"/>
                <a:gd name="T39" fmla="*/ 0 h 694"/>
                <a:gd name="T40" fmla="*/ 129 w 955"/>
                <a:gd name="T41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55" h="694">
                  <a:moveTo>
                    <a:pt x="728" y="637"/>
                  </a:moveTo>
                  <a:lnTo>
                    <a:pt x="728" y="694"/>
                  </a:lnTo>
                  <a:lnTo>
                    <a:pt x="0" y="694"/>
                  </a:lnTo>
                  <a:lnTo>
                    <a:pt x="0" y="637"/>
                  </a:lnTo>
                  <a:lnTo>
                    <a:pt x="728" y="637"/>
                  </a:lnTo>
                  <a:close/>
                  <a:moveTo>
                    <a:pt x="129" y="0"/>
                  </a:moveTo>
                  <a:lnTo>
                    <a:pt x="129" y="596"/>
                  </a:lnTo>
                  <a:lnTo>
                    <a:pt x="728" y="596"/>
                  </a:lnTo>
                  <a:lnTo>
                    <a:pt x="728" y="584"/>
                  </a:lnTo>
                  <a:lnTo>
                    <a:pt x="728" y="550"/>
                  </a:lnTo>
                  <a:lnTo>
                    <a:pt x="537" y="550"/>
                  </a:lnTo>
                  <a:lnTo>
                    <a:pt x="175" y="550"/>
                  </a:lnTo>
                  <a:lnTo>
                    <a:pt x="175" y="45"/>
                  </a:lnTo>
                  <a:lnTo>
                    <a:pt x="537" y="45"/>
                  </a:lnTo>
                  <a:lnTo>
                    <a:pt x="910" y="45"/>
                  </a:lnTo>
                  <a:lnTo>
                    <a:pt x="910" y="486"/>
                  </a:lnTo>
                  <a:lnTo>
                    <a:pt x="934" y="490"/>
                  </a:lnTo>
                  <a:lnTo>
                    <a:pt x="935" y="492"/>
                  </a:lnTo>
                  <a:lnTo>
                    <a:pt x="955" y="488"/>
                  </a:lnTo>
                  <a:lnTo>
                    <a:pt x="955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62"/>
            <p:cNvSpPr>
              <a:spLocks noEditPoints="1"/>
            </p:cNvSpPr>
            <p:nvPr/>
          </p:nvSpPr>
          <p:spPr bwMode="auto">
            <a:xfrm>
              <a:off x="7575949" y="1797316"/>
              <a:ext cx="189850" cy="57290"/>
            </a:xfrm>
            <a:custGeom>
              <a:avLst/>
              <a:gdLst>
                <a:gd name="T0" fmla="*/ 26 w 352"/>
                <a:gd name="T1" fmla="*/ 97 h 106"/>
                <a:gd name="T2" fmla="*/ 0 w 352"/>
                <a:gd name="T3" fmla="*/ 97 h 106"/>
                <a:gd name="T4" fmla="*/ 0 w 352"/>
                <a:gd name="T5" fmla="*/ 9 h 106"/>
                <a:gd name="T6" fmla="*/ 26 w 352"/>
                <a:gd name="T7" fmla="*/ 9 h 106"/>
                <a:gd name="T8" fmla="*/ 26 w 352"/>
                <a:gd name="T9" fmla="*/ 97 h 106"/>
                <a:gd name="T10" fmla="*/ 189 w 352"/>
                <a:gd name="T11" fmla="*/ 9 h 106"/>
                <a:gd name="T12" fmla="*/ 164 w 352"/>
                <a:gd name="T13" fmla="*/ 9 h 106"/>
                <a:gd name="T14" fmla="*/ 164 w 352"/>
                <a:gd name="T15" fmla="*/ 97 h 106"/>
                <a:gd name="T16" fmla="*/ 189 w 352"/>
                <a:gd name="T17" fmla="*/ 97 h 106"/>
                <a:gd name="T18" fmla="*/ 189 w 352"/>
                <a:gd name="T19" fmla="*/ 9 h 106"/>
                <a:gd name="T20" fmla="*/ 352 w 352"/>
                <a:gd name="T21" fmla="*/ 9 h 106"/>
                <a:gd name="T22" fmla="*/ 327 w 352"/>
                <a:gd name="T23" fmla="*/ 9 h 106"/>
                <a:gd name="T24" fmla="*/ 327 w 352"/>
                <a:gd name="T25" fmla="*/ 97 h 106"/>
                <a:gd name="T26" fmla="*/ 352 w 352"/>
                <a:gd name="T27" fmla="*/ 97 h 106"/>
                <a:gd name="T28" fmla="*/ 352 w 352"/>
                <a:gd name="T29" fmla="*/ 9 h 106"/>
                <a:gd name="T30" fmla="*/ 147 w 352"/>
                <a:gd name="T31" fmla="*/ 53 h 106"/>
                <a:gd name="T32" fmla="*/ 95 w 352"/>
                <a:gd name="T33" fmla="*/ 0 h 106"/>
                <a:gd name="T34" fmla="*/ 42 w 352"/>
                <a:gd name="T35" fmla="*/ 53 h 106"/>
                <a:gd name="T36" fmla="*/ 95 w 352"/>
                <a:gd name="T37" fmla="*/ 106 h 106"/>
                <a:gd name="T38" fmla="*/ 147 w 352"/>
                <a:gd name="T39" fmla="*/ 53 h 106"/>
                <a:gd name="T40" fmla="*/ 122 w 352"/>
                <a:gd name="T41" fmla="*/ 53 h 106"/>
                <a:gd name="T42" fmla="*/ 95 w 352"/>
                <a:gd name="T43" fmla="*/ 80 h 106"/>
                <a:gd name="T44" fmla="*/ 68 w 352"/>
                <a:gd name="T45" fmla="*/ 53 h 106"/>
                <a:gd name="T46" fmla="*/ 95 w 352"/>
                <a:gd name="T47" fmla="*/ 26 h 106"/>
                <a:gd name="T48" fmla="*/ 122 w 352"/>
                <a:gd name="T49" fmla="*/ 53 h 106"/>
                <a:gd name="T50" fmla="*/ 311 w 352"/>
                <a:gd name="T51" fmla="*/ 53 h 106"/>
                <a:gd name="T52" fmla="*/ 258 w 352"/>
                <a:gd name="T53" fmla="*/ 0 h 106"/>
                <a:gd name="T54" fmla="*/ 205 w 352"/>
                <a:gd name="T55" fmla="*/ 53 h 106"/>
                <a:gd name="T56" fmla="*/ 258 w 352"/>
                <a:gd name="T57" fmla="*/ 106 h 106"/>
                <a:gd name="T58" fmla="*/ 311 w 352"/>
                <a:gd name="T59" fmla="*/ 53 h 106"/>
                <a:gd name="T60" fmla="*/ 285 w 352"/>
                <a:gd name="T61" fmla="*/ 53 h 106"/>
                <a:gd name="T62" fmla="*/ 258 w 352"/>
                <a:gd name="T63" fmla="*/ 80 h 106"/>
                <a:gd name="T64" fmla="*/ 231 w 352"/>
                <a:gd name="T65" fmla="*/ 53 h 106"/>
                <a:gd name="T66" fmla="*/ 258 w 352"/>
                <a:gd name="T67" fmla="*/ 26 h 106"/>
                <a:gd name="T68" fmla="*/ 285 w 352"/>
                <a:gd name="T69" fmla="*/ 5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2" h="106">
                  <a:moveTo>
                    <a:pt x="26" y="97"/>
                  </a:moveTo>
                  <a:cubicBezTo>
                    <a:pt x="0" y="97"/>
                    <a:pt x="0" y="97"/>
                    <a:pt x="0" y="97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26" y="9"/>
                    <a:pt x="26" y="9"/>
                    <a:pt x="26" y="9"/>
                  </a:cubicBezTo>
                  <a:lnTo>
                    <a:pt x="26" y="97"/>
                  </a:lnTo>
                  <a:close/>
                  <a:moveTo>
                    <a:pt x="189" y="9"/>
                  </a:moveTo>
                  <a:cubicBezTo>
                    <a:pt x="164" y="9"/>
                    <a:pt x="164" y="9"/>
                    <a:pt x="164" y="9"/>
                  </a:cubicBezTo>
                  <a:cubicBezTo>
                    <a:pt x="164" y="97"/>
                    <a:pt x="164" y="97"/>
                    <a:pt x="164" y="97"/>
                  </a:cubicBezTo>
                  <a:cubicBezTo>
                    <a:pt x="189" y="97"/>
                    <a:pt x="189" y="97"/>
                    <a:pt x="189" y="97"/>
                  </a:cubicBezTo>
                  <a:lnTo>
                    <a:pt x="189" y="9"/>
                  </a:lnTo>
                  <a:close/>
                  <a:moveTo>
                    <a:pt x="352" y="9"/>
                  </a:moveTo>
                  <a:cubicBezTo>
                    <a:pt x="327" y="9"/>
                    <a:pt x="327" y="9"/>
                    <a:pt x="327" y="9"/>
                  </a:cubicBezTo>
                  <a:cubicBezTo>
                    <a:pt x="327" y="97"/>
                    <a:pt x="327" y="97"/>
                    <a:pt x="327" y="97"/>
                  </a:cubicBezTo>
                  <a:cubicBezTo>
                    <a:pt x="352" y="97"/>
                    <a:pt x="352" y="97"/>
                    <a:pt x="352" y="97"/>
                  </a:cubicBezTo>
                  <a:lnTo>
                    <a:pt x="352" y="9"/>
                  </a:lnTo>
                  <a:close/>
                  <a:moveTo>
                    <a:pt x="147" y="53"/>
                  </a:moveTo>
                  <a:cubicBezTo>
                    <a:pt x="147" y="24"/>
                    <a:pt x="124" y="0"/>
                    <a:pt x="95" y="0"/>
                  </a:cubicBezTo>
                  <a:cubicBezTo>
                    <a:pt x="66" y="0"/>
                    <a:pt x="42" y="24"/>
                    <a:pt x="42" y="53"/>
                  </a:cubicBezTo>
                  <a:cubicBezTo>
                    <a:pt x="42" y="82"/>
                    <a:pt x="66" y="106"/>
                    <a:pt x="95" y="106"/>
                  </a:cubicBezTo>
                  <a:cubicBezTo>
                    <a:pt x="124" y="106"/>
                    <a:pt x="147" y="82"/>
                    <a:pt x="147" y="53"/>
                  </a:cubicBezTo>
                  <a:close/>
                  <a:moveTo>
                    <a:pt x="122" y="53"/>
                  </a:moveTo>
                  <a:cubicBezTo>
                    <a:pt x="122" y="68"/>
                    <a:pt x="110" y="80"/>
                    <a:pt x="95" y="80"/>
                  </a:cubicBezTo>
                  <a:cubicBezTo>
                    <a:pt x="80" y="80"/>
                    <a:pt x="68" y="68"/>
                    <a:pt x="68" y="53"/>
                  </a:cubicBezTo>
                  <a:cubicBezTo>
                    <a:pt x="68" y="38"/>
                    <a:pt x="80" y="26"/>
                    <a:pt x="95" y="26"/>
                  </a:cubicBezTo>
                  <a:cubicBezTo>
                    <a:pt x="110" y="26"/>
                    <a:pt x="122" y="38"/>
                    <a:pt x="122" y="53"/>
                  </a:cubicBezTo>
                  <a:close/>
                  <a:moveTo>
                    <a:pt x="311" y="53"/>
                  </a:moveTo>
                  <a:cubicBezTo>
                    <a:pt x="311" y="24"/>
                    <a:pt x="287" y="0"/>
                    <a:pt x="258" y="0"/>
                  </a:cubicBezTo>
                  <a:cubicBezTo>
                    <a:pt x="229" y="0"/>
                    <a:pt x="205" y="24"/>
                    <a:pt x="205" y="53"/>
                  </a:cubicBezTo>
                  <a:cubicBezTo>
                    <a:pt x="205" y="82"/>
                    <a:pt x="229" y="106"/>
                    <a:pt x="258" y="106"/>
                  </a:cubicBezTo>
                  <a:cubicBezTo>
                    <a:pt x="287" y="106"/>
                    <a:pt x="311" y="82"/>
                    <a:pt x="311" y="53"/>
                  </a:cubicBezTo>
                  <a:close/>
                  <a:moveTo>
                    <a:pt x="285" y="53"/>
                  </a:moveTo>
                  <a:cubicBezTo>
                    <a:pt x="285" y="68"/>
                    <a:pt x="273" y="80"/>
                    <a:pt x="258" y="80"/>
                  </a:cubicBezTo>
                  <a:cubicBezTo>
                    <a:pt x="243" y="80"/>
                    <a:pt x="231" y="68"/>
                    <a:pt x="231" y="53"/>
                  </a:cubicBezTo>
                  <a:cubicBezTo>
                    <a:pt x="231" y="38"/>
                    <a:pt x="243" y="26"/>
                    <a:pt x="258" y="26"/>
                  </a:cubicBezTo>
                  <a:cubicBezTo>
                    <a:pt x="273" y="26"/>
                    <a:pt x="285" y="38"/>
                    <a:pt x="285" y="5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3" name="Group 65"/>
          <p:cNvGrpSpPr>
            <a:grpSpLocks noChangeAspect="1"/>
          </p:cNvGrpSpPr>
          <p:nvPr/>
        </p:nvGrpSpPr>
        <p:grpSpPr bwMode="auto">
          <a:xfrm>
            <a:off x="8310103" y="1736425"/>
            <a:ext cx="325499" cy="249217"/>
            <a:chOff x="2066" y="994"/>
            <a:chExt cx="1630" cy="1248"/>
          </a:xfrm>
        </p:grpSpPr>
        <p:sp>
          <p:nvSpPr>
            <p:cNvPr id="275" name="Oval 66"/>
            <p:cNvSpPr>
              <a:spLocks noChangeArrowheads="1"/>
            </p:cNvSpPr>
            <p:nvPr/>
          </p:nvSpPr>
          <p:spPr bwMode="auto">
            <a:xfrm>
              <a:off x="3141" y="1789"/>
              <a:ext cx="420" cy="421"/>
            </a:xfrm>
            <a:prstGeom prst="ellipse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67"/>
            <p:cNvSpPr>
              <a:spLocks/>
            </p:cNvSpPr>
            <p:nvPr/>
          </p:nvSpPr>
          <p:spPr bwMode="auto">
            <a:xfrm>
              <a:off x="2870" y="1028"/>
              <a:ext cx="600" cy="835"/>
            </a:xfrm>
            <a:custGeom>
              <a:avLst/>
              <a:gdLst>
                <a:gd name="T0" fmla="*/ 339 w 339"/>
                <a:gd name="T1" fmla="*/ 326 h 472"/>
                <a:gd name="T2" fmla="*/ 339 w 339"/>
                <a:gd name="T3" fmla="*/ 0 h 472"/>
                <a:gd name="T4" fmla="*/ 0 w 339"/>
                <a:gd name="T5" fmla="*/ 0 h 472"/>
                <a:gd name="T6" fmla="*/ 0 w 339"/>
                <a:gd name="T7" fmla="*/ 472 h 472"/>
                <a:gd name="T8" fmla="*/ 111 w 339"/>
                <a:gd name="T9" fmla="*/ 472 h 472"/>
                <a:gd name="T10" fmla="*/ 193 w 339"/>
                <a:gd name="T11" fmla="*/ 389 h 472"/>
                <a:gd name="T12" fmla="*/ 193 w 339"/>
                <a:gd name="T13" fmla="*/ 326 h 472"/>
                <a:gd name="T14" fmla="*/ 339 w 339"/>
                <a:gd name="T15" fmla="*/ 32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9" h="472">
                  <a:moveTo>
                    <a:pt x="339" y="326"/>
                  </a:moveTo>
                  <a:cubicBezTo>
                    <a:pt x="339" y="0"/>
                    <a:pt x="339" y="0"/>
                    <a:pt x="3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11" y="472"/>
                    <a:pt x="111" y="472"/>
                    <a:pt x="111" y="472"/>
                  </a:cubicBezTo>
                  <a:cubicBezTo>
                    <a:pt x="128" y="436"/>
                    <a:pt x="157" y="407"/>
                    <a:pt x="193" y="389"/>
                  </a:cubicBezTo>
                  <a:cubicBezTo>
                    <a:pt x="193" y="326"/>
                    <a:pt x="193" y="326"/>
                    <a:pt x="193" y="326"/>
                  </a:cubicBezTo>
                  <a:lnTo>
                    <a:pt x="339" y="32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Rectangle 68"/>
            <p:cNvSpPr>
              <a:spLocks noChangeArrowheads="1"/>
            </p:cNvSpPr>
            <p:nvPr/>
          </p:nvSpPr>
          <p:spPr bwMode="auto">
            <a:xfrm>
              <a:off x="2287" y="1028"/>
              <a:ext cx="599" cy="8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69"/>
            <p:cNvSpPr>
              <a:spLocks noEditPoints="1"/>
            </p:cNvSpPr>
            <p:nvPr/>
          </p:nvSpPr>
          <p:spPr bwMode="auto">
            <a:xfrm>
              <a:off x="2407" y="1270"/>
              <a:ext cx="944" cy="282"/>
            </a:xfrm>
            <a:custGeom>
              <a:avLst/>
              <a:gdLst>
                <a:gd name="T0" fmla="*/ 38 w 534"/>
                <a:gd name="T1" fmla="*/ 147 h 159"/>
                <a:gd name="T2" fmla="*/ 0 w 534"/>
                <a:gd name="T3" fmla="*/ 147 h 159"/>
                <a:gd name="T4" fmla="*/ 0 w 534"/>
                <a:gd name="T5" fmla="*/ 12 h 159"/>
                <a:gd name="T6" fmla="*/ 38 w 534"/>
                <a:gd name="T7" fmla="*/ 12 h 159"/>
                <a:gd name="T8" fmla="*/ 38 w 534"/>
                <a:gd name="T9" fmla="*/ 147 h 159"/>
                <a:gd name="T10" fmla="*/ 286 w 534"/>
                <a:gd name="T11" fmla="*/ 12 h 159"/>
                <a:gd name="T12" fmla="*/ 247 w 534"/>
                <a:gd name="T13" fmla="*/ 12 h 159"/>
                <a:gd name="T14" fmla="*/ 247 w 534"/>
                <a:gd name="T15" fmla="*/ 147 h 159"/>
                <a:gd name="T16" fmla="*/ 286 w 534"/>
                <a:gd name="T17" fmla="*/ 147 h 159"/>
                <a:gd name="T18" fmla="*/ 286 w 534"/>
                <a:gd name="T19" fmla="*/ 12 h 159"/>
                <a:gd name="T20" fmla="*/ 534 w 534"/>
                <a:gd name="T21" fmla="*/ 12 h 159"/>
                <a:gd name="T22" fmla="*/ 495 w 534"/>
                <a:gd name="T23" fmla="*/ 12 h 159"/>
                <a:gd name="T24" fmla="*/ 495 w 534"/>
                <a:gd name="T25" fmla="*/ 147 h 159"/>
                <a:gd name="T26" fmla="*/ 534 w 534"/>
                <a:gd name="T27" fmla="*/ 147 h 159"/>
                <a:gd name="T28" fmla="*/ 534 w 534"/>
                <a:gd name="T29" fmla="*/ 12 h 159"/>
                <a:gd name="T30" fmla="*/ 223 w 534"/>
                <a:gd name="T31" fmla="*/ 79 h 159"/>
                <a:gd name="T32" fmla="*/ 143 w 534"/>
                <a:gd name="T33" fmla="*/ 0 h 159"/>
                <a:gd name="T34" fmla="*/ 63 w 534"/>
                <a:gd name="T35" fmla="*/ 79 h 159"/>
                <a:gd name="T36" fmla="*/ 143 w 534"/>
                <a:gd name="T37" fmla="*/ 159 h 159"/>
                <a:gd name="T38" fmla="*/ 223 w 534"/>
                <a:gd name="T39" fmla="*/ 79 h 159"/>
                <a:gd name="T40" fmla="*/ 184 w 534"/>
                <a:gd name="T41" fmla="*/ 79 h 159"/>
                <a:gd name="T42" fmla="*/ 143 w 534"/>
                <a:gd name="T43" fmla="*/ 121 h 159"/>
                <a:gd name="T44" fmla="*/ 102 w 534"/>
                <a:gd name="T45" fmla="*/ 79 h 159"/>
                <a:gd name="T46" fmla="*/ 143 w 534"/>
                <a:gd name="T47" fmla="*/ 38 h 159"/>
                <a:gd name="T48" fmla="*/ 184 w 534"/>
                <a:gd name="T49" fmla="*/ 79 h 159"/>
                <a:gd name="T50" fmla="*/ 471 w 534"/>
                <a:gd name="T51" fmla="*/ 79 h 159"/>
                <a:gd name="T52" fmla="*/ 391 w 534"/>
                <a:gd name="T53" fmla="*/ 0 h 159"/>
                <a:gd name="T54" fmla="*/ 311 w 534"/>
                <a:gd name="T55" fmla="*/ 79 h 159"/>
                <a:gd name="T56" fmla="*/ 391 w 534"/>
                <a:gd name="T57" fmla="*/ 159 h 159"/>
                <a:gd name="T58" fmla="*/ 471 w 534"/>
                <a:gd name="T59" fmla="*/ 79 h 159"/>
                <a:gd name="T60" fmla="*/ 432 w 534"/>
                <a:gd name="T61" fmla="*/ 79 h 159"/>
                <a:gd name="T62" fmla="*/ 391 w 534"/>
                <a:gd name="T63" fmla="*/ 121 h 159"/>
                <a:gd name="T64" fmla="*/ 349 w 534"/>
                <a:gd name="T65" fmla="*/ 79 h 159"/>
                <a:gd name="T66" fmla="*/ 391 w 534"/>
                <a:gd name="T67" fmla="*/ 38 h 159"/>
                <a:gd name="T68" fmla="*/ 432 w 534"/>
                <a:gd name="T69" fmla="*/ 7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4" h="159">
                  <a:moveTo>
                    <a:pt x="38" y="147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8" y="12"/>
                    <a:pt x="38" y="12"/>
                    <a:pt x="38" y="12"/>
                  </a:cubicBezTo>
                  <a:lnTo>
                    <a:pt x="38" y="147"/>
                  </a:lnTo>
                  <a:close/>
                  <a:moveTo>
                    <a:pt x="286" y="12"/>
                  </a:moveTo>
                  <a:cubicBezTo>
                    <a:pt x="247" y="12"/>
                    <a:pt x="247" y="12"/>
                    <a:pt x="247" y="12"/>
                  </a:cubicBezTo>
                  <a:cubicBezTo>
                    <a:pt x="247" y="147"/>
                    <a:pt x="247" y="147"/>
                    <a:pt x="247" y="147"/>
                  </a:cubicBezTo>
                  <a:cubicBezTo>
                    <a:pt x="286" y="147"/>
                    <a:pt x="286" y="147"/>
                    <a:pt x="286" y="147"/>
                  </a:cubicBezTo>
                  <a:lnTo>
                    <a:pt x="286" y="12"/>
                  </a:lnTo>
                  <a:close/>
                  <a:moveTo>
                    <a:pt x="534" y="12"/>
                  </a:moveTo>
                  <a:cubicBezTo>
                    <a:pt x="495" y="12"/>
                    <a:pt x="495" y="12"/>
                    <a:pt x="495" y="12"/>
                  </a:cubicBezTo>
                  <a:cubicBezTo>
                    <a:pt x="495" y="147"/>
                    <a:pt x="495" y="147"/>
                    <a:pt x="495" y="147"/>
                  </a:cubicBezTo>
                  <a:cubicBezTo>
                    <a:pt x="534" y="147"/>
                    <a:pt x="534" y="147"/>
                    <a:pt x="534" y="147"/>
                  </a:cubicBezTo>
                  <a:lnTo>
                    <a:pt x="534" y="12"/>
                  </a:lnTo>
                  <a:close/>
                  <a:moveTo>
                    <a:pt x="223" y="79"/>
                  </a:moveTo>
                  <a:cubicBezTo>
                    <a:pt x="223" y="35"/>
                    <a:pt x="187" y="0"/>
                    <a:pt x="143" y="0"/>
                  </a:cubicBezTo>
                  <a:cubicBezTo>
                    <a:pt x="99" y="0"/>
                    <a:pt x="63" y="35"/>
                    <a:pt x="63" y="79"/>
                  </a:cubicBezTo>
                  <a:cubicBezTo>
                    <a:pt x="63" y="124"/>
                    <a:pt x="99" y="159"/>
                    <a:pt x="143" y="159"/>
                  </a:cubicBezTo>
                  <a:cubicBezTo>
                    <a:pt x="187" y="159"/>
                    <a:pt x="223" y="124"/>
                    <a:pt x="223" y="79"/>
                  </a:cubicBezTo>
                  <a:close/>
                  <a:moveTo>
                    <a:pt x="184" y="79"/>
                  </a:moveTo>
                  <a:cubicBezTo>
                    <a:pt x="184" y="102"/>
                    <a:pt x="166" y="121"/>
                    <a:pt x="143" y="121"/>
                  </a:cubicBezTo>
                  <a:cubicBezTo>
                    <a:pt x="120" y="121"/>
                    <a:pt x="102" y="102"/>
                    <a:pt x="102" y="79"/>
                  </a:cubicBezTo>
                  <a:cubicBezTo>
                    <a:pt x="102" y="57"/>
                    <a:pt x="120" y="38"/>
                    <a:pt x="143" y="38"/>
                  </a:cubicBezTo>
                  <a:cubicBezTo>
                    <a:pt x="166" y="38"/>
                    <a:pt x="184" y="57"/>
                    <a:pt x="184" y="79"/>
                  </a:cubicBezTo>
                  <a:close/>
                  <a:moveTo>
                    <a:pt x="471" y="79"/>
                  </a:moveTo>
                  <a:cubicBezTo>
                    <a:pt x="471" y="35"/>
                    <a:pt x="435" y="0"/>
                    <a:pt x="391" y="0"/>
                  </a:cubicBezTo>
                  <a:cubicBezTo>
                    <a:pt x="347" y="0"/>
                    <a:pt x="311" y="35"/>
                    <a:pt x="311" y="79"/>
                  </a:cubicBezTo>
                  <a:cubicBezTo>
                    <a:pt x="311" y="124"/>
                    <a:pt x="347" y="159"/>
                    <a:pt x="391" y="159"/>
                  </a:cubicBezTo>
                  <a:cubicBezTo>
                    <a:pt x="435" y="159"/>
                    <a:pt x="471" y="124"/>
                    <a:pt x="471" y="79"/>
                  </a:cubicBezTo>
                  <a:close/>
                  <a:moveTo>
                    <a:pt x="432" y="79"/>
                  </a:moveTo>
                  <a:cubicBezTo>
                    <a:pt x="432" y="102"/>
                    <a:pt x="413" y="121"/>
                    <a:pt x="391" y="121"/>
                  </a:cubicBezTo>
                  <a:cubicBezTo>
                    <a:pt x="368" y="121"/>
                    <a:pt x="349" y="102"/>
                    <a:pt x="349" y="79"/>
                  </a:cubicBezTo>
                  <a:cubicBezTo>
                    <a:pt x="349" y="57"/>
                    <a:pt x="368" y="38"/>
                    <a:pt x="391" y="38"/>
                  </a:cubicBezTo>
                  <a:cubicBezTo>
                    <a:pt x="413" y="38"/>
                    <a:pt x="432" y="57"/>
                    <a:pt x="432" y="7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70"/>
            <p:cNvSpPr>
              <a:spLocks noEditPoints="1"/>
            </p:cNvSpPr>
            <p:nvPr/>
          </p:nvSpPr>
          <p:spPr bwMode="auto">
            <a:xfrm>
              <a:off x="2066" y="994"/>
              <a:ext cx="1630" cy="1059"/>
            </a:xfrm>
            <a:custGeom>
              <a:avLst/>
              <a:gdLst>
                <a:gd name="T0" fmla="*/ 579 w 922"/>
                <a:gd name="T1" fmla="*/ 471 h 598"/>
                <a:gd name="T2" fmla="*/ 560 w 922"/>
                <a:gd name="T3" fmla="*/ 510 h 598"/>
                <a:gd name="T4" fmla="*/ 107 w 922"/>
                <a:gd name="T5" fmla="*/ 510 h 598"/>
                <a:gd name="T6" fmla="*/ 107 w 922"/>
                <a:gd name="T7" fmla="*/ 0 h 598"/>
                <a:gd name="T8" fmla="*/ 814 w 922"/>
                <a:gd name="T9" fmla="*/ 0 h 598"/>
                <a:gd name="T10" fmla="*/ 814 w 922"/>
                <a:gd name="T11" fmla="*/ 345 h 598"/>
                <a:gd name="T12" fmla="*/ 775 w 922"/>
                <a:gd name="T13" fmla="*/ 345 h 598"/>
                <a:gd name="T14" fmla="*/ 775 w 922"/>
                <a:gd name="T15" fmla="*/ 39 h 598"/>
                <a:gd name="T16" fmla="*/ 145 w 922"/>
                <a:gd name="T17" fmla="*/ 39 h 598"/>
                <a:gd name="T18" fmla="*/ 145 w 922"/>
                <a:gd name="T19" fmla="*/ 471 h 598"/>
                <a:gd name="T20" fmla="*/ 579 w 922"/>
                <a:gd name="T21" fmla="*/ 471 h 598"/>
                <a:gd name="T22" fmla="*/ 590 w 922"/>
                <a:gd name="T23" fmla="*/ 559 h 598"/>
                <a:gd name="T24" fmla="*/ 551 w 922"/>
                <a:gd name="T25" fmla="*/ 559 h 598"/>
                <a:gd name="T26" fmla="*/ 0 w 922"/>
                <a:gd name="T27" fmla="*/ 559 h 598"/>
                <a:gd name="T28" fmla="*/ 0 w 922"/>
                <a:gd name="T29" fmla="*/ 598 h 598"/>
                <a:gd name="T30" fmla="*/ 554 w 922"/>
                <a:gd name="T31" fmla="*/ 598 h 598"/>
                <a:gd name="T32" fmla="*/ 593 w 922"/>
                <a:gd name="T33" fmla="*/ 598 h 598"/>
                <a:gd name="T34" fmla="*/ 590 w 922"/>
                <a:gd name="T35" fmla="*/ 567 h 598"/>
                <a:gd name="T36" fmla="*/ 590 w 922"/>
                <a:gd name="T37" fmla="*/ 559 h 598"/>
                <a:gd name="T38" fmla="*/ 903 w 922"/>
                <a:gd name="T39" fmla="*/ 559 h 598"/>
                <a:gd name="T40" fmla="*/ 864 w 922"/>
                <a:gd name="T41" fmla="*/ 559 h 598"/>
                <a:gd name="T42" fmla="*/ 865 w 922"/>
                <a:gd name="T43" fmla="*/ 567 h 598"/>
                <a:gd name="T44" fmla="*/ 865 w 922"/>
                <a:gd name="T45" fmla="*/ 567 h 598"/>
                <a:gd name="T46" fmla="*/ 863 w 922"/>
                <a:gd name="T47" fmla="*/ 590 h 598"/>
                <a:gd name="T48" fmla="*/ 861 w 922"/>
                <a:gd name="T49" fmla="*/ 598 h 598"/>
                <a:gd name="T50" fmla="*/ 901 w 922"/>
                <a:gd name="T51" fmla="*/ 598 h 598"/>
                <a:gd name="T52" fmla="*/ 922 w 922"/>
                <a:gd name="T53" fmla="*/ 598 h 598"/>
                <a:gd name="T54" fmla="*/ 922 w 922"/>
                <a:gd name="T55" fmla="*/ 559 h 598"/>
                <a:gd name="T56" fmla="*/ 903 w 922"/>
                <a:gd name="T57" fmla="*/ 559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2" h="598">
                  <a:moveTo>
                    <a:pt x="579" y="471"/>
                  </a:moveTo>
                  <a:cubicBezTo>
                    <a:pt x="571" y="483"/>
                    <a:pt x="565" y="496"/>
                    <a:pt x="560" y="510"/>
                  </a:cubicBezTo>
                  <a:cubicBezTo>
                    <a:pt x="107" y="510"/>
                    <a:pt x="107" y="510"/>
                    <a:pt x="107" y="51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814" y="0"/>
                    <a:pt x="814" y="0"/>
                    <a:pt x="814" y="0"/>
                  </a:cubicBezTo>
                  <a:cubicBezTo>
                    <a:pt x="814" y="345"/>
                    <a:pt x="814" y="345"/>
                    <a:pt x="814" y="345"/>
                  </a:cubicBezTo>
                  <a:cubicBezTo>
                    <a:pt x="775" y="345"/>
                    <a:pt x="775" y="345"/>
                    <a:pt x="775" y="345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71"/>
                    <a:pt x="145" y="471"/>
                    <a:pt x="145" y="471"/>
                  </a:cubicBezTo>
                  <a:lnTo>
                    <a:pt x="579" y="471"/>
                  </a:lnTo>
                  <a:close/>
                  <a:moveTo>
                    <a:pt x="590" y="559"/>
                  </a:moveTo>
                  <a:cubicBezTo>
                    <a:pt x="551" y="559"/>
                    <a:pt x="551" y="559"/>
                    <a:pt x="551" y="559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554" y="598"/>
                    <a:pt x="554" y="598"/>
                    <a:pt x="554" y="598"/>
                  </a:cubicBezTo>
                  <a:cubicBezTo>
                    <a:pt x="593" y="598"/>
                    <a:pt x="593" y="598"/>
                    <a:pt x="593" y="598"/>
                  </a:cubicBezTo>
                  <a:cubicBezTo>
                    <a:pt x="591" y="588"/>
                    <a:pt x="590" y="578"/>
                    <a:pt x="590" y="567"/>
                  </a:cubicBezTo>
                  <a:cubicBezTo>
                    <a:pt x="590" y="564"/>
                    <a:pt x="590" y="562"/>
                    <a:pt x="590" y="559"/>
                  </a:cubicBezTo>
                  <a:close/>
                  <a:moveTo>
                    <a:pt x="903" y="559"/>
                  </a:moveTo>
                  <a:cubicBezTo>
                    <a:pt x="864" y="559"/>
                    <a:pt x="864" y="559"/>
                    <a:pt x="864" y="559"/>
                  </a:cubicBezTo>
                  <a:cubicBezTo>
                    <a:pt x="864" y="562"/>
                    <a:pt x="865" y="564"/>
                    <a:pt x="865" y="567"/>
                  </a:cubicBezTo>
                  <a:cubicBezTo>
                    <a:pt x="865" y="567"/>
                    <a:pt x="865" y="567"/>
                    <a:pt x="865" y="567"/>
                  </a:cubicBezTo>
                  <a:cubicBezTo>
                    <a:pt x="865" y="575"/>
                    <a:pt x="864" y="582"/>
                    <a:pt x="863" y="590"/>
                  </a:cubicBezTo>
                  <a:cubicBezTo>
                    <a:pt x="862" y="592"/>
                    <a:pt x="862" y="595"/>
                    <a:pt x="861" y="598"/>
                  </a:cubicBezTo>
                  <a:cubicBezTo>
                    <a:pt x="901" y="598"/>
                    <a:pt x="901" y="598"/>
                    <a:pt x="901" y="598"/>
                  </a:cubicBezTo>
                  <a:cubicBezTo>
                    <a:pt x="922" y="598"/>
                    <a:pt x="922" y="598"/>
                    <a:pt x="922" y="598"/>
                  </a:cubicBezTo>
                  <a:cubicBezTo>
                    <a:pt x="922" y="559"/>
                    <a:pt x="922" y="559"/>
                    <a:pt x="922" y="559"/>
                  </a:cubicBezTo>
                  <a:lnTo>
                    <a:pt x="903" y="55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71"/>
            <p:cNvSpPr>
              <a:spLocks noEditPoints="1"/>
            </p:cNvSpPr>
            <p:nvPr/>
          </p:nvSpPr>
          <p:spPr bwMode="auto">
            <a:xfrm>
              <a:off x="3109" y="1656"/>
              <a:ext cx="537" cy="586"/>
            </a:xfrm>
            <a:custGeom>
              <a:avLst/>
              <a:gdLst>
                <a:gd name="T0" fmla="*/ 275 w 304"/>
                <a:gd name="T1" fmla="*/ 193 h 331"/>
                <a:gd name="T2" fmla="*/ 275 w 304"/>
                <a:gd name="T3" fmla="*/ 193 h 331"/>
                <a:gd name="T4" fmla="*/ 274 w 304"/>
                <a:gd name="T5" fmla="*/ 185 h 331"/>
                <a:gd name="T6" fmla="*/ 251 w 304"/>
                <a:gd name="T7" fmla="*/ 116 h 331"/>
                <a:gd name="T8" fmla="*/ 265 w 304"/>
                <a:gd name="T9" fmla="*/ 103 h 331"/>
                <a:gd name="T10" fmla="*/ 277 w 304"/>
                <a:gd name="T11" fmla="*/ 115 h 331"/>
                <a:gd name="T12" fmla="*/ 304 w 304"/>
                <a:gd name="T13" fmla="*/ 87 h 331"/>
                <a:gd name="T14" fmla="*/ 253 w 304"/>
                <a:gd name="T15" fmla="*/ 36 h 331"/>
                <a:gd name="T16" fmla="*/ 226 w 304"/>
                <a:gd name="T17" fmla="*/ 63 h 331"/>
                <a:gd name="T18" fmla="*/ 237 w 304"/>
                <a:gd name="T19" fmla="*/ 75 h 331"/>
                <a:gd name="T20" fmla="*/ 225 w 304"/>
                <a:gd name="T21" fmla="*/ 88 h 331"/>
                <a:gd name="T22" fmla="*/ 157 w 304"/>
                <a:gd name="T23" fmla="*/ 57 h 331"/>
                <a:gd name="T24" fmla="*/ 157 w 304"/>
                <a:gd name="T25" fmla="*/ 39 h 331"/>
                <a:gd name="T26" fmla="*/ 181 w 304"/>
                <a:gd name="T27" fmla="*/ 39 h 331"/>
                <a:gd name="T28" fmla="*/ 181 w 304"/>
                <a:gd name="T29" fmla="*/ 0 h 331"/>
                <a:gd name="T30" fmla="*/ 93 w 304"/>
                <a:gd name="T31" fmla="*/ 0 h 331"/>
                <a:gd name="T32" fmla="*/ 93 w 304"/>
                <a:gd name="T33" fmla="*/ 39 h 331"/>
                <a:gd name="T34" fmla="*/ 118 w 304"/>
                <a:gd name="T35" fmla="*/ 39 h 331"/>
                <a:gd name="T36" fmla="*/ 118 w 304"/>
                <a:gd name="T37" fmla="*/ 57 h 331"/>
                <a:gd name="T38" fmla="*/ 0 w 304"/>
                <a:gd name="T39" fmla="*/ 193 h 331"/>
                <a:gd name="T40" fmla="*/ 137 w 304"/>
                <a:gd name="T41" fmla="*/ 331 h 331"/>
                <a:gd name="T42" fmla="*/ 271 w 304"/>
                <a:gd name="T43" fmla="*/ 224 h 331"/>
                <a:gd name="T44" fmla="*/ 273 w 304"/>
                <a:gd name="T45" fmla="*/ 216 h 331"/>
                <a:gd name="T46" fmla="*/ 275 w 304"/>
                <a:gd name="T47" fmla="*/ 193 h 331"/>
                <a:gd name="T48" fmla="*/ 137 w 304"/>
                <a:gd name="T49" fmla="*/ 292 h 331"/>
                <a:gd name="T50" fmla="*/ 38 w 304"/>
                <a:gd name="T51" fmla="*/ 193 h 331"/>
                <a:gd name="T52" fmla="*/ 137 w 304"/>
                <a:gd name="T53" fmla="*/ 94 h 331"/>
                <a:gd name="T54" fmla="*/ 236 w 304"/>
                <a:gd name="T55" fmla="*/ 193 h 331"/>
                <a:gd name="T56" fmla="*/ 137 w 304"/>
                <a:gd name="T57" fmla="*/ 292 h 331"/>
                <a:gd name="T58" fmla="*/ 118 w 304"/>
                <a:gd name="T59" fmla="*/ 117 h 331"/>
                <a:gd name="T60" fmla="*/ 157 w 304"/>
                <a:gd name="T61" fmla="*/ 117 h 331"/>
                <a:gd name="T62" fmla="*/ 157 w 304"/>
                <a:gd name="T63" fmla="*/ 197 h 331"/>
                <a:gd name="T64" fmla="*/ 118 w 304"/>
                <a:gd name="T65" fmla="*/ 197 h 331"/>
                <a:gd name="T66" fmla="*/ 118 w 304"/>
                <a:gd name="T67" fmla="*/ 11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4" h="331">
                  <a:moveTo>
                    <a:pt x="275" y="193"/>
                  </a:moveTo>
                  <a:cubicBezTo>
                    <a:pt x="275" y="193"/>
                    <a:pt x="275" y="193"/>
                    <a:pt x="275" y="193"/>
                  </a:cubicBezTo>
                  <a:cubicBezTo>
                    <a:pt x="275" y="190"/>
                    <a:pt x="274" y="188"/>
                    <a:pt x="274" y="185"/>
                  </a:cubicBezTo>
                  <a:cubicBezTo>
                    <a:pt x="273" y="160"/>
                    <a:pt x="265" y="136"/>
                    <a:pt x="251" y="116"/>
                  </a:cubicBezTo>
                  <a:cubicBezTo>
                    <a:pt x="265" y="103"/>
                    <a:pt x="265" y="103"/>
                    <a:pt x="265" y="103"/>
                  </a:cubicBezTo>
                  <a:cubicBezTo>
                    <a:pt x="277" y="115"/>
                    <a:pt x="277" y="115"/>
                    <a:pt x="277" y="115"/>
                  </a:cubicBezTo>
                  <a:cubicBezTo>
                    <a:pt x="304" y="87"/>
                    <a:pt x="304" y="87"/>
                    <a:pt x="304" y="87"/>
                  </a:cubicBezTo>
                  <a:cubicBezTo>
                    <a:pt x="253" y="36"/>
                    <a:pt x="253" y="36"/>
                    <a:pt x="253" y="36"/>
                  </a:cubicBezTo>
                  <a:cubicBezTo>
                    <a:pt x="226" y="63"/>
                    <a:pt x="226" y="63"/>
                    <a:pt x="226" y="63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25" y="88"/>
                    <a:pt x="225" y="88"/>
                    <a:pt x="225" y="88"/>
                  </a:cubicBezTo>
                  <a:cubicBezTo>
                    <a:pt x="206" y="72"/>
                    <a:pt x="183" y="61"/>
                    <a:pt x="157" y="57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51" y="67"/>
                    <a:pt x="0" y="124"/>
                    <a:pt x="0" y="193"/>
                  </a:cubicBezTo>
                  <a:cubicBezTo>
                    <a:pt x="0" y="269"/>
                    <a:pt x="61" y="331"/>
                    <a:pt x="137" y="331"/>
                  </a:cubicBezTo>
                  <a:cubicBezTo>
                    <a:pt x="203" y="331"/>
                    <a:pt x="257" y="285"/>
                    <a:pt x="271" y="224"/>
                  </a:cubicBezTo>
                  <a:cubicBezTo>
                    <a:pt x="272" y="221"/>
                    <a:pt x="272" y="218"/>
                    <a:pt x="273" y="216"/>
                  </a:cubicBezTo>
                  <a:cubicBezTo>
                    <a:pt x="274" y="208"/>
                    <a:pt x="275" y="201"/>
                    <a:pt x="275" y="193"/>
                  </a:cubicBezTo>
                  <a:close/>
                  <a:moveTo>
                    <a:pt x="137" y="292"/>
                  </a:moveTo>
                  <a:cubicBezTo>
                    <a:pt x="83" y="292"/>
                    <a:pt x="38" y="248"/>
                    <a:pt x="38" y="193"/>
                  </a:cubicBezTo>
                  <a:cubicBezTo>
                    <a:pt x="38" y="138"/>
                    <a:pt x="83" y="94"/>
                    <a:pt x="137" y="94"/>
                  </a:cubicBezTo>
                  <a:cubicBezTo>
                    <a:pt x="192" y="94"/>
                    <a:pt x="236" y="138"/>
                    <a:pt x="236" y="193"/>
                  </a:cubicBezTo>
                  <a:cubicBezTo>
                    <a:pt x="236" y="248"/>
                    <a:pt x="192" y="292"/>
                    <a:pt x="137" y="292"/>
                  </a:cubicBezTo>
                  <a:close/>
                  <a:moveTo>
                    <a:pt x="118" y="117"/>
                  </a:moveTo>
                  <a:cubicBezTo>
                    <a:pt x="157" y="117"/>
                    <a:pt x="157" y="117"/>
                    <a:pt x="157" y="117"/>
                  </a:cubicBezTo>
                  <a:cubicBezTo>
                    <a:pt x="157" y="197"/>
                    <a:pt x="157" y="197"/>
                    <a:pt x="157" y="197"/>
                  </a:cubicBezTo>
                  <a:cubicBezTo>
                    <a:pt x="118" y="197"/>
                    <a:pt x="118" y="197"/>
                    <a:pt x="118" y="197"/>
                  </a:cubicBezTo>
                  <a:lnTo>
                    <a:pt x="118" y="11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6" name="Group 65"/>
          <p:cNvGrpSpPr>
            <a:grpSpLocks noChangeAspect="1"/>
          </p:cNvGrpSpPr>
          <p:nvPr/>
        </p:nvGrpSpPr>
        <p:grpSpPr bwMode="auto">
          <a:xfrm>
            <a:off x="8310103" y="2340005"/>
            <a:ext cx="325499" cy="249217"/>
            <a:chOff x="2066" y="994"/>
            <a:chExt cx="1630" cy="1248"/>
          </a:xfrm>
        </p:grpSpPr>
        <p:sp>
          <p:nvSpPr>
            <p:cNvPr id="417" name="Oval 66"/>
            <p:cNvSpPr>
              <a:spLocks noChangeArrowheads="1"/>
            </p:cNvSpPr>
            <p:nvPr/>
          </p:nvSpPr>
          <p:spPr bwMode="auto">
            <a:xfrm>
              <a:off x="3141" y="1789"/>
              <a:ext cx="420" cy="421"/>
            </a:xfrm>
            <a:prstGeom prst="ellipse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67"/>
            <p:cNvSpPr>
              <a:spLocks/>
            </p:cNvSpPr>
            <p:nvPr/>
          </p:nvSpPr>
          <p:spPr bwMode="auto">
            <a:xfrm>
              <a:off x="2870" y="1028"/>
              <a:ext cx="600" cy="835"/>
            </a:xfrm>
            <a:custGeom>
              <a:avLst/>
              <a:gdLst>
                <a:gd name="T0" fmla="*/ 339 w 339"/>
                <a:gd name="T1" fmla="*/ 326 h 472"/>
                <a:gd name="T2" fmla="*/ 339 w 339"/>
                <a:gd name="T3" fmla="*/ 0 h 472"/>
                <a:gd name="T4" fmla="*/ 0 w 339"/>
                <a:gd name="T5" fmla="*/ 0 h 472"/>
                <a:gd name="T6" fmla="*/ 0 w 339"/>
                <a:gd name="T7" fmla="*/ 472 h 472"/>
                <a:gd name="T8" fmla="*/ 111 w 339"/>
                <a:gd name="T9" fmla="*/ 472 h 472"/>
                <a:gd name="T10" fmla="*/ 193 w 339"/>
                <a:gd name="T11" fmla="*/ 389 h 472"/>
                <a:gd name="T12" fmla="*/ 193 w 339"/>
                <a:gd name="T13" fmla="*/ 326 h 472"/>
                <a:gd name="T14" fmla="*/ 339 w 339"/>
                <a:gd name="T15" fmla="*/ 32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9" h="472">
                  <a:moveTo>
                    <a:pt x="339" y="326"/>
                  </a:moveTo>
                  <a:cubicBezTo>
                    <a:pt x="339" y="0"/>
                    <a:pt x="339" y="0"/>
                    <a:pt x="3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11" y="472"/>
                    <a:pt x="111" y="472"/>
                    <a:pt x="111" y="472"/>
                  </a:cubicBezTo>
                  <a:cubicBezTo>
                    <a:pt x="128" y="436"/>
                    <a:pt x="157" y="407"/>
                    <a:pt x="193" y="389"/>
                  </a:cubicBezTo>
                  <a:cubicBezTo>
                    <a:pt x="193" y="326"/>
                    <a:pt x="193" y="326"/>
                    <a:pt x="193" y="326"/>
                  </a:cubicBezTo>
                  <a:lnTo>
                    <a:pt x="339" y="32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Rectangle 68"/>
            <p:cNvSpPr>
              <a:spLocks noChangeArrowheads="1"/>
            </p:cNvSpPr>
            <p:nvPr/>
          </p:nvSpPr>
          <p:spPr bwMode="auto">
            <a:xfrm>
              <a:off x="2287" y="1028"/>
              <a:ext cx="599" cy="8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69"/>
            <p:cNvSpPr>
              <a:spLocks noEditPoints="1"/>
            </p:cNvSpPr>
            <p:nvPr/>
          </p:nvSpPr>
          <p:spPr bwMode="auto">
            <a:xfrm>
              <a:off x="2407" y="1270"/>
              <a:ext cx="944" cy="282"/>
            </a:xfrm>
            <a:custGeom>
              <a:avLst/>
              <a:gdLst>
                <a:gd name="T0" fmla="*/ 38 w 534"/>
                <a:gd name="T1" fmla="*/ 147 h 159"/>
                <a:gd name="T2" fmla="*/ 0 w 534"/>
                <a:gd name="T3" fmla="*/ 147 h 159"/>
                <a:gd name="T4" fmla="*/ 0 w 534"/>
                <a:gd name="T5" fmla="*/ 12 h 159"/>
                <a:gd name="T6" fmla="*/ 38 w 534"/>
                <a:gd name="T7" fmla="*/ 12 h 159"/>
                <a:gd name="T8" fmla="*/ 38 w 534"/>
                <a:gd name="T9" fmla="*/ 147 h 159"/>
                <a:gd name="T10" fmla="*/ 286 w 534"/>
                <a:gd name="T11" fmla="*/ 12 h 159"/>
                <a:gd name="T12" fmla="*/ 247 w 534"/>
                <a:gd name="T13" fmla="*/ 12 h 159"/>
                <a:gd name="T14" fmla="*/ 247 w 534"/>
                <a:gd name="T15" fmla="*/ 147 h 159"/>
                <a:gd name="T16" fmla="*/ 286 w 534"/>
                <a:gd name="T17" fmla="*/ 147 h 159"/>
                <a:gd name="T18" fmla="*/ 286 w 534"/>
                <a:gd name="T19" fmla="*/ 12 h 159"/>
                <a:gd name="T20" fmla="*/ 534 w 534"/>
                <a:gd name="T21" fmla="*/ 12 h 159"/>
                <a:gd name="T22" fmla="*/ 495 w 534"/>
                <a:gd name="T23" fmla="*/ 12 h 159"/>
                <a:gd name="T24" fmla="*/ 495 w 534"/>
                <a:gd name="T25" fmla="*/ 147 h 159"/>
                <a:gd name="T26" fmla="*/ 534 w 534"/>
                <a:gd name="T27" fmla="*/ 147 h 159"/>
                <a:gd name="T28" fmla="*/ 534 w 534"/>
                <a:gd name="T29" fmla="*/ 12 h 159"/>
                <a:gd name="T30" fmla="*/ 223 w 534"/>
                <a:gd name="T31" fmla="*/ 79 h 159"/>
                <a:gd name="T32" fmla="*/ 143 w 534"/>
                <a:gd name="T33" fmla="*/ 0 h 159"/>
                <a:gd name="T34" fmla="*/ 63 w 534"/>
                <a:gd name="T35" fmla="*/ 79 h 159"/>
                <a:gd name="T36" fmla="*/ 143 w 534"/>
                <a:gd name="T37" fmla="*/ 159 h 159"/>
                <a:gd name="T38" fmla="*/ 223 w 534"/>
                <a:gd name="T39" fmla="*/ 79 h 159"/>
                <a:gd name="T40" fmla="*/ 184 w 534"/>
                <a:gd name="T41" fmla="*/ 79 h 159"/>
                <a:gd name="T42" fmla="*/ 143 w 534"/>
                <a:gd name="T43" fmla="*/ 121 h 159"/>
                <a:gd name="T44" fmla="*/ 102 w 534"/>
                <a:gd name="T45" fmla="*/ 79 h 159"/>
                <a:gd name="T46" fmla="*/ 143 w 534"/>
                <a:gd name="T47" fmla="*/ 38 h 159"/>
                <a:gd name="T48" fmla="*/ 184 w 534"/>
                <a:gd name="T49" fmla="*/ 79 h 159"/>
                <a:gd name="T50" fmla="*/ 471 w 534"/>
                <a:gd name="T51" fmla="*/ 79 h 159"/>
                <a:gd name="T52" fmla="*/ 391 w 534"/>
                <a:gd name="T53" fmla="*/ 0 h 159"/>
                <a:gd name="T54" fmla="*/ 311 w 534"/>
                <a:gd name="T55" fmla="*/ 79 h 159"/>
                <a:gd name="T56" fmla="*/ 391 w 534"/>
                <a:gd name="T57" fmla="*/ 159 h 159"/>
                <a:gd name="T58" fmla="*/ 471 w 534"/>
                <a:gd name="T59" fmla="*/ 79 h 159"/>
                <a:gd name="T60" fmla="*/ 432 w 534"/>
                <a:gd name="T61" fmla="*/ 79 h 159"/>
                <a:gd name="T62" fmla="*/ 391 w 534"/>
                <a:gd name="T63" fmla="*/ 121 h 159"/>
                <a:gd name="T64" fmla="*/ 349 w 534"/>
                <a:gd name="T65" fmla="*/ 79 h 159"/>
                <a:gd name="T66" fmla="*/ 391 w 534"/>
                <a:gd name="T67" fmla="*/ 38 h 159"/>
                <a:gd name="T68" fmla="*/ 432 w 534"/>
                <a:gd name="T69" fmla="*/ 7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4" h="159">
                  <a:moveTo>
                    <a:pt x="38" y="147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8" y="12"/>
                    <a:pt x="38" y="12"/>
                    <a:pt x="38" y="12"/>
                  </a:cubicBezTo>
                  <a:lnTo>
                    <a:pt x="38" y="147"/>
                  </a:lnTo>
                  <a:close/>
                  <a:moveTo>
                    <a:pt x="286" y="12"/>
                  </a:moveTo>
                  <a:cubicBezTo>
                    <a:pt x="247" y="12"/>
                    <a:pt x="247" y="12"/>
                    <a:pt x="247" y="12"/>
                  </a:cubicBezTo>
                  <a:cubicBezTo>
                    <a:pt x="247" y="147"/>
                    <a:pt x="247" y="147"/>
                    <a:pt x="247" y="147"/>
                  </a:cubicBezTo>
                  <a:cubicBezTo>
                    <a:pt x="286" y="147"/>
                    <a:pt x="286" y="147"/>
                    <a:pt x="286" y="147"/>
                  </a:cubicBezTo>
                  <a:lnTo>
                    <a:pt x="286" y="12"/>
                  </a:lnTo>
                  <a:close/>
                  <a:moveTo>
                    <a:pt x="534" y="12"/>
                  </a:moveTo>
                  <a:cubicBezTo>
                    <a:pt x="495" y="12"/>
                    <a:pt x="495" y="12"/>
                    <a:pt x="495" y="12"/>
                  </a:cubicBezTo>
                  <a:cubicBezTo>
                    <a:pt x="495" y="147"/>
                    <a:pt x="495" y="147"/>
                    <a:pt x="495" y="147"/>
                  </a:cubicBezTo>
                  <a:cubicBezTo>
                    <a:pt x="534" y="147"/>
                    <a:pt x="534" y="147"/>
                    <a:pt x="534" y="147"/>
                  </a:cubicBezTo>
                  <a:lnTo>
                    <a:pt x="534" y="12"/>
                  </a:lnTo>
                  <a:close/>
                  <a:moveTo>
                    <a:pt x="223" y="79"/>
                  </a:moveTo>
                  <a:cubicBezTo>
                    <a:pt x="223" y="35"/>
                    <a:pt x="187" y="0"/>
                    <a:pt x="143" y="0"/>
                  </a:cubicBezTo>
                  <a:cubicBezTo>
                    <a:pt x="99" y="0"/>
                    <a:pt x="63" y="35"/>
                    <a:pt x="63" y="79"/>
                  </a:cubicBezTo>
                  <a:cubicBezTo>
                    <a:pt x="63" y="124"/>
                    <a:pt x="99" y="159"/>
                    <a:pt x="143" y="159"/>
                  </a:cubicBezTo>
                  <a:cubicBezTo>
                    <a:pt x="187" y="159"/>
                    <a:pt x="223" y="124"/>
                    <a:pt x="223" y="79"/>
                  </a:cubicBezTo>
                  <a:close/>
                  <a:moveTo>
                    <a:pt x="184" y="79"/>
                  </a:moveTo>
                  <a:cubicBezTo>
                    <a:pt x="184" y="102"/>
                    <a:pt x="166" y="121"/>
                    <a:pt x="143" y="121"/>
                  </a:cubicBezTo>
                  <a:cubicBezTo>
                    <a:pt x="120" y="121"/>
                    <a:pt x="102" y="102"/>
                    <a:pt x="102" y="79"/>
                  </a:cubicBezTo>
                  <a:cubicBezTo>
                    <a:pt x="102" y="57"/>
                    <a:pt x="120" y="38"/>
                    <a:pt x="143" y="38"/>
                  </a:cubicBezTo>
                  <a:cubicBezTo>
                    <a:pt x="166" y="38"/>
                    <a:pt x="184" y="57"/>
                    <a:pt x="184" y="79"/>
                  </a:cubicBezTo>
                  <a:close/>
                  <a:moveTo>
                    <a:pt x="471" y="79"/>
                  </a:moveTo>
                  <a:cubicBezTo>
                    <a:pt x="471" y="35"/>
                    <a:pt x="435" y="0"/>
                    <a:pt x="391" y="0"/>
                  </a:cubicBezTo>
                  <a:cubicBezTo>
                    <a:pt x="347" y="0"/>
                    <a:pt x="311" y="35"/>
                    <a:pt x="311" y="79"/>
                  </a:cubicBezTo>
                  <a:cubicBezTo>
                    <a:pt x="311" y="124"/>
                    <a:pt x="347" y="159"/>
                    <a:pt x="391" y="159"/>
                  </a:cubicBezTo>
                  <a:cubicBezTo>
                    <a:pt x="435" y="159"/>
                    <a:pt x="471" y="124"/>
                    <a:pt x="471" y="79"/>
                  </a:cubicBezTo>
                  <a:close/>
                  <a:moveTo>
                    <a:pt x="432" y="79"/>
                  </a:moveTo>
                  <a:cubicBezTo>
                    <a:pt x="432" y="102"/>
                    <a:pt x="413" y="121"/>
                    <a:pt x="391" y="121"/>
                  </a:cubicBezTo>
                  <a:cubicBezTo>
                    <a:pt x="368" y="121"/>
                    <a:pt x="349" y="102"/>
                    <a:pt x="349" y="79"/>
                  </a:cubicBezTo>
                  <a:cubicBezTo>
                    <a:pt x="349" y="57"/>
                    <a:pt x="368" y="38"/>
                    <a:pt x="391" y="38"/>
                  </a:cubicBezTo>
                  <a:cubicBezTo>
                    <a:pt x="413" y="38"/>
                    <a:pt x="432" y="57"/>
                    <a:pt x="432" y="7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70"/>
            <p:cNvSpPr>
              <a:spLocks noEditPoints="1"/>
            </p:cNvSpPr>
            <p:nvPr/>
          </p:nvSpPr>
          <p:spPr bwMode="auto">
            <a:xfrm>
              <a:off x="2066" y="994"/>
              <a:ext cx="1630" cy="1059"/>
            </a:xfrm>
            <a:custGeom>
              <a:avLst/>
              <a:gdLst>
                <a:gd name="T0" fmla="*/ 579 w 922"/>
                <a:gd name="T1" fmla="*/ 471 h 598"/>
                <a:gd name="T2" fmla="*/ 560 w 922"/>
                <a:gd name="T3" fmla="*/ 510 h 598"/>
                <a:gd name="T4" fmla="*/ 107 w 922"/>
                <a:gd name="T5" fmla="*/ 510 h 598"/>
                <a:gd name="T6" fmla="*/ 107 w 922"/>
                <a:gd name="T7" fmla="*/ 0 h 598"/>
                <a:gd name="T8" fmla="*/ 814 w 922"/>
                <a:gd name="T9" fmla="*/ 0 h 598"/>
                <a:gd name="T10" fmla="*/ 814 w 922"/>
                <a:gd name="T11" fmla="*/ 345 h 598"/>
                <a:gd name="T12" fmla="*/ 775 w 922"/>
                <a:gd name="T13" fmla="*/ 345 h 598"/>
                <a:gd name="T14" fmla="*/ 775 w 922"/>
                <a:gd name="T15" fmla="*/ 39 h 598"/>
                <a:gd name="T16" fmla="*/ 145 w 922"/>
                <a:gd name="T17" fmla="*/ 39 h 598"/>
                <a:gd name="T18" fmla="*/ 145 w 922"/>
                <a:gd name="T19" fmla="*/ 471 h 598"/>
                <a:gd name="T20" fmla="*/ 579 w 922"/>
                <a:gd name="T21" fmla="*/ 471 h 598"/>
                <a:gd name="T22" fmla="*/ 590 w 922"/>
                <a:gd name="T23" fmla="*/ 559 h 598"/>
                <a:gd name="T24" fmla="*/ 551 w 922"/>
                <a:gd name="T25" fmla="*/ 559 h 598"/>
                <a:gd name="T26" fmla="*/ 0 w 922"/>
                <a:gd name="T27" fmla="*/ 559 h 598"/>
                <a:gd name="T28" fmla="*/ 0 w 922"/>
                <a:gd name="T29" fmla="*/ 598 h 598"/>
                <a:gd name="T30" fmla="*/ 554 w 922"/>
                <a:gd name="T31" fmla="*/ 598 h 598"/>
                <a:gd name="T32" fmla="*/ 593 w 922"/>
                <a:gd name="T33" fmla="*/ 598 h 598"/>
                <a:gd name="T34" fmla="*/ 590 w 922"/>
                <a:gd name="T35" fmla="*/ 567 h 598"/>
                <a:gd name="T36" fmla="*/ 590 w 922"/>
                <a:gd name="T37" fmla="*/ 559 h 598"/>
                <a:gd name="T38" fmla="*/ 903 w 922"/>
                <a:gd name="T39" fmla="*/ 559 h 598"/>
                <a:gd name="T40" fmla="*/ 864 w 922"/>
                <a:gd name="T41" fmla="*/ 559 h 598"/>
                <a:gd name="T42" fmla="*/ 865 w 922"/>
                <a:gd name="T43" fmla="*/ 567 h 598"/>
                <a:gd name="T44" fmla="*/ 865 w 922"/>
                <a:gd name="T45" fmla="*/ 567 h 598"/>
                <a:gd name="T46" fmla="*/ 863 w 922"/>
                <a:gd name="T47" fmla="*/ 590 h 598"/>
                <a:gd name="T48" fmla="*/ 861 w 922"/>
                <a:gd name="T49" fmla="*/ 598 h 598"/>
                <a:gd name="T50" fmla="*/ 901 w 922"/>
                <a:gd name="T51" fmla="*/ 598 h 598"/>
                <a:gd name="T52" fmla="*/ 922 w 922"/>
                <a:gd name="T53" fmla="*/ 598 h 598"/>
                <a:gd name="T54" fmla="*/ 922 w 922"/>
                <a:gd name="T55" fmla="*/ 559 h 598"/>
                <a:gd name="T56" fmla="*/ 903 w 922"/>
                <a:gd name="T57" fmla="*/ 559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2" h="598">
                  <a:moveTo>
                    <a:pt x="579" y="471"/>
                  </a:moveTo>
                  <a:cubicBezTo>
                    <a:pt x="571" y="483"/>
                    <a:pt x="565" y="496"/>
                    <a:pt x="560" y="510"/>
                  </a:cubicBezTo>
                  <a:cubicBezTo>
                    <a:pt x="107" y="510"/>
                    <a:pt x="107" y="510"/>
                    <a:pt x="107" y="51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814" y="0"/>
                    <a:pt x="814" y="0"/>
                    <a:pt x="814" y="0"/>
                  </a:cubicBezTo>
                  <a:cubicBezTo>
                    <a:pt x="814" y="345"/>
                    <a:pt x="814" y="345"/>
                    <a:pt x="814" y="345"/>
                  </a:cubicBezTo>
                  <a:cubicBezTo>
                    <a:pt x="775" y="345"/>
                    <a:pt x="775" y="345"/>
                    <a:pt x="775" y="345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71"/>
                    <a:pt x="145" y="471"/>
                    <a:pt x="145" y="471"/>
                  </a:cubicBezTo>
                  <a:lnTo>
                    <a:pt x="579" y="471"/>
                  </a:lnTo>
                  <a:close/>
                  <a:moveTo>
                    <a:pt x="590" y="559"/>
                  </a:moveTo>
                  <a:cubicBezTo>
                    <a:pt x="551" y="559"/>
                    <a:pt x="551" y="559"/>
                    <a:pt x="551" y="559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554" y="598"/>
                    <a:pt x="554" y="598"/>
                    <a:pt x="554" y="598"/>
                  </a:cubicBezTo>
                  <a:cubicBezTo>
                    <a:pt x="593" y="598"/>
                    <a:pt x="593" y="598"/>
                    <a:pt x="593" y="598"/>
                  </a:cubicBezTo>
                  <a:cubicBezTo>
                    <a:pt x="591" y="588"/>
                    <a:pt x="590" y="578"/>
                    <a:pt x="590" y="567"/>
                  </a:cubicBezTo>
                  <a:cubicBezTo>
                    <a:pt x="590" y="564"/>
                    <a:pt x="590" y="562"/>
                    <a:pt x="590" y="559"/>
                  </a:cubicBezTo>
                  <a:close/>
                  <a:moveTo>
                    <a:pt x="903" y="559"/>
                  </a:moveTo>
                  <a:cubicBezTo>
                    <a:pt x="864" y="559"/>
                    <a:pt x="864" y="559"/>
                    <a:pt x="864" y="559"/>
                  </a:cubicBezTo>
                  <a:cubicBezTo>
                    <a:pt x="864" y="562"/>
                    <a:pt x="865" y="564"/>
                    <a:pt x="865" y="567"/>
                  </a:cubicBezTo>
                  <a:cubicBezTo>
                    <a:pt x="865" y="567"/>
                    <a:pt x="865" y="567"/>
                    <a:pt x="865" y="567"/>
                  </a:cubicBezTo>
                  <a:cubicBezTo>
                    <a:pt x="865" y="575"/>
                    <a:pt x="864" y="582"/>
                    <a:pt x="863" y="590"/>
                  </a:cubicBezTo>
                  <a:cubicBezTo>
                    <a:pt x="862" y="592"/>
                    <a:pt x="862" y="595"/>
                    <a:pt x="861" y="598"/>
                  </a:cubicBezTo>
                  <a:cubicBezTo>
                    <a:pt x="901" y="598"/>
                    <a:pt x="901" y="598"/>
                    <a:pt x="901" y="598"/>
                  </a:cubicBezTo>
                  <a:cubicBezTo>
                    <a:pt x="922" y="598"/>
                    <a:pt x="922" y="598"/>
                    <a:pt x="922" y="598"/>
                  </a:cubicBezTo>
                  <a:cubicBezTo>
                    <a:pt x="922" y="559"/>
                    <a:pt x="922" y="559"/>
                    <a:pt x="922" y="559"/>
                  </a:cubicBezTo>
                  <a:lnTo>
                    <a:pt x="903" y="55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71"/>
            <p:cNvSpPr>
              <a:spLocks noEditPoints="1"/>
            </p:cNvSpPr>
            <p:nvPr/>
          </p:nvSpPr>
          <p:spPr bwMode="auto">
            <a:xfrm>
              <a:off x="3109" y="1656"/>
              <a:ext cx="537" cy="586"/>
            </a:xfrm>
            <a:custGeom>
              <a:avLst/>
              <a:gdLst>
                <a:gd name="T0" fmla="*/ 275 w 304"/>
                <a:gd name="T1" fmla="*/ 193 h 331"/>
                <a:gd name="T2" fmla="*/ 275 w 304"/>
                <a:gd name="T3" fmla="*/ 193 h 331"/>
                <a:gd name="T4" fmla="*/ 274 w 304"/>
                <a:gd name="T5" fmla="*/ 185 h 331"/>
                <a:gd name="T6" fmla="*/ 251 w 304"/>
                <a:gd name="T7" fmla="*/ 116 h 331"/>
                <a:gd name="T8" fmla="*/ 265 w 304"/>
                <a:gd name="T9" fmla="*/ 103 h 331"/>
                <a:gd name="T10" fmla="*/ 277 w 304"/>
                <a:gd name="T11" fmla="*/ 115 h 331"/>
                <a:gd name="T12" fmla="*/ 304 w 304"/>
                <a:gd name="T13" fmla="*/ 87 h 331"/>
                <a:gd name="T14" fmla="*/ 253 w 304"/>
                <a:gd name="T15" fmla="*/ 36 h 331"/>
                <a:gd name="T16" fmla="*/ 226 w 304"/>
                <a:gd name="T17" fmla="*/ 63 h 331"/>
                <a:gd name="T18" fmla="*/ 237 w 304"/>
                <a:gd name="T19" fmla="*/ 75 h 331"/>
                <a:gd name="T20" fmla="*/ 225 w 304"/>
                <a:gd name="T21" fmla="*/ 88 h 331"/>
                <a:gd name="T22" fmla="*/ 157 w 304"/>
                <a:gd name="T23" fmla="*/ 57 h 331"/>
                <a:gd name="T24" fmla="*/ 157 w 304"/>
                <a:gd name="T25" fmla="*/ 39 h 331"/>
                <a:gd name="T26" fmla="*/ 181 w 304"/>
                <a:gd name="T27" fmla="*/ 39 h 331"/>
                <a:gd name="T28" fmla="*/ 181 w 304"/>
                <a:gd name="T29" fmla="*/ 0 h 331"/>
                <a:gd name="T30" fmla="*/ 93 w 304"/>
                <a:gd name="T31" fmla="*/ 0 h 331"/>
                <a:gd name="T32" fmla="*/ 93 w 304"/>
                <a:gd name="T33" fmla="*/ 39 h 331"/>
                <a:gd name="T34" fmla="*/ 118 w 304"/>
                <a:gd name="T35" fmla="*/ 39 h 331"/>
                <a:gd name="T36" fmla="*/ 118 w 304"/>
                <a:gd name="T37" fmla="*/ 57 h 331"/>
                <a:gd name="T38" fmla="*/ 0 w 304"/>
                <a:gd name="T39" fmla="*/ 193 h 331"/>
                <a:gd name="T40" fmla="*/ 137 w 304"/>
                <a:gd name="T41" fmla="*/ 331 h 331"/>
                <a:gd name="T42" fmla="*/ 271 w 304"/>
                <a:gd name="T43" fmla="*/ 224 h 331"/>
                <a:gd name="T44" fmla="*/ 273 w 304"/>
                <a:gd name="T45" fmla="*/ 216 h 331"/>
                <a:gd name="T46" fmla="*/ 275 w 304"/>
                <a:gd name="T47" fmla="*/ 193 h 331"/>
                <a:gd name="T48" fmla="*/ 137 w 304"/>
                <a:gd name="T49" fmla="*/ 292 h 331"/>
                <a:gd name="T50" fmla="*/ 38 w 304"/>
                <a:gd name="T51" fmla="*/ 193 h 331"/>
                <a:gd name="T52" fmla="*/ 137 w 304"/>
                <a:gd name="T53" fmla="*/ 94 h 331"/>
                <a:gd name="T54" fmla="*/ 236 w 304"/>
                <a:gd name="T55" fmla="*/ 193 h 331"/>
                <a:gd name="T56" fmla="*/ 137 w 304"/>
                <a:gd name="T57" fmla="*/ 292 h 331"/>
                <a:gd name="T58" fmla="*/ 118 w 304"/>
                <a:gd name="T59" fmla="*/ 117 h 331"/>
                <a:gd name="T60" fmla="*/ 157 w 304"/>
                <a:gd name="T61" fmla="*/ 117 h 331"/>
                <a:gd name="T62" fmla="*/ 157 w 304"/>
                <a:gd name="T63" fmla="*/ 197 h 331"/>
                <a:gd name="T64" fmla="*/ 118 w 304"/>
                <a:gd name="T65" fmla="*/ 197 h 331"/>
                <a:gd name="T66" fmla="*/ 118 w 304"/>
                <a:gd name="T67" fmla="*/ 11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4" h="331">
                  <a:moveTo>
                    <a:pt x="275" y="193"/>
                  </a:moveTo>
                  <a:cubicBezTo>
                    <a:pt x="275" y="193"/>
                    <a:pt x="275" y="193"/>
                    <a:pt x="275" y="193"/>
                  </a:cubicBezTo>
                  <a:cubicBezTo>
                    <a:pt x="275" y="190"/>
                    <a:pt x="274" y="188"/>
                    <a:pt x="274" y="185"/>
                  </a:cubicBezTo>
                  <a:cubicBezTo>
                    <a:pt x="273" y="160"/>
                    <a:pt x="265" y="136"/>
                    <a:pt x="251" y="116"/>
                  </a:cubicBezTo>
                  <a:cubicBezTo>
                    <a:pt x="265" y="103"/>
                    <a:pt x="265" y="103"/>
                    <a:pt x="265" y="103"/>
                  </a:cubicBezTo>
                  <a:cubicBezTo>
                    <a:pt x="277" y="115"/>
                    <a:pt x="277" y="115"/>
                    <a:pt x="277" y="115"/>
                  </a:cubicBezTo>
                  <a:cubicBezTo>
                    <a:pt x="304" y="87"/>
                    <a:pt x="304" y="87"/>
                    <a:pt x="304" y="87"/>
                  </a:cubicBezTo>
                  <a:cubicBezTo>
                    <a:pt x="253" y="36"/>
                    <a:pt x="253" y="36"/>
                    <a:pt x="253" y="36"/>
                  </a:cubicBezTo>
                  <a:cubicBezTo>
                    <a:pt x="226" y="63"/>
                    <a:pt x="226" y="63"/>
                    <a:pt x="226" y="63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25" y="88"/>
                    <a:pt x="225" y="88"/>
                    <a:pt x="225" y="88"/>
                  </a:cubicBezTo>
                  <a:cubicBezTo>
                    <a:pt x="206" y="72"/>
                    <a:pt x="183" y="61"/>
                    <a:pt x="157" y="57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51" y="67"/>
                    <a:pt x="0" y="124"/>
                    <a:pt x="0" y="193"/>
                  </a:cubicBezTo>
                  <a:cubicBezTo>
                    <a:pt x="0" y="269"/>
                    <a:pt x="61" y="331"/>
                    <a:pt x="137" y="331"/>
                  </a:cubicBezTo>
                  <a:cubicBezTo>
                    <a:pt x="203" y="331"/>
                    <a:pt x="257" y="285"/>
                    <a:pt x="271" y="224"/>
                  </a:cubicBezTo>
                  <a:cubicBezTo>
                    <a:pt x="272" y="221"/>
                    <a:pt x="272" y="218"/>
                    <a:pt x="273" y="216"/>
                  </a:cubicBezTo>
                  <a:cubicBezTo>
                    <a:pt x="274" y="208"/>
                    <a:pt x="275" y="201"/>
                    <a:pt x="275" y="193"/>
                  </a:cubicBezTo>
                  <a:close/>
                  <a:moveTo>
                    <a:pt x="137" y="292"/>
                  </a:moveTo>
                  <a:cubicBezTo>
                    <a:pt x="83" y="292"/>
                    <a:pt x="38" y="248"/>
                    <a:pt x="38" y="193"/>
                  </a:cubicBezTo>
                  <a:cubicBezTo>
                    <a:pt x="38" y="138"/>
                    <a:pt x="83" y="94"/>
                    <a:pt x="137" y="94"/>
                  </a:cubicBezTo>
                  <a:cubicBezTo>
                    <a:pt x="192" y="94"/>
                    <a:pt x="236" y="138"/>
                    <a:pt x="236" y="193"/>
                  </a:cubicBezTo>
                  <a:cubicBezTo>
                    <a:pt x="236" y="248"/>
                    <a:pt x="192" y="292"/>
                    <a:pt x="137" y="292"/>
                  </a:cubicBezTo>
                  <a:close/>
                  <a:moveTo>
                    <a:pt x="118" y="117"/>
                  </a:moveTo>
                  <a:cubicBezTo>
                    <a:pt x="157" y="117"/>
                    <a:pt x="157" y="117"/>
                    <a:pt x="157" y="117"/>
                  </a:cubicBezTo>
                  <a:cubicBezTo>
                    <a:pt x="157" y="197"/>
                    <a:pt x="157" y="197"/>
                    <a:pt x="157" y="197"/>
                  </a:cubicBezTo>
                  <a:cubicBezTo>
                    <a:pt x="118" y="197"/>
                    <a:pt x="118" y="197"/>
                    <a:pt x="118" y="197"/>
                  </a:cubicBezTo>
                  <a:lnTo>
                    <a:pt x="118" y="11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5" name="Group 65"/>
          <p:cNvGrpSpPr>
            <a:grpSpLocks noChangeAspect="1"/>
          </p:cNvGrpSpPr>
          <p:nvPr/>
        </p:nvGrpSpPr>
        <p:grpSpPr bwMode="auto">
          <a:xfrm>
            <a:off x="8310103" y="2965985"/>
            <a:ext cx="325499" cy="249217"/>
            <a:chOff x="2066" y="994"/>
            <a:chExt cx="1630" cy="1248"/>
          </a:xfrm>
        </p:grpSpPr>
        <p:sp>
          <p:nvSpPr>
            <p:cNvPr id="466" name="Oval 66"/>
            <p:cNvSpPr>
              <a:spLocks noChangeArrowheads="1"/>
            </p:cNvSpPr>
            <p:nvPr/>
          </p:nvSpPr>
          <p:spPr bwMode="auto">
            <a:xfrm>
              <a:off x="3141" y="1789"/>
              <a:ext cx="420" cy="421"/>
            </a:xfrm>
            <a:prstGeom prst="ellipse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67"/>
            <p:cNvSpPr>
              <a:spLocks/>
            </p:cNvSpPr>
            <p:nvPr/>
          </p:nvSpPr>
          <p:spPr bwMode="auto">
            <a:xfrm>
              <a:off x="2870" y="1028"/>
              <a:ext cx="600" cy="835"/>
            </a:xfrm>
            <a:custGeom>
              <a:avLst/>
              <a:gdLst>
                <a:gd name="T0" fmla="*/ 339 w 339"/>
                <a:gd name="T1" fmla="*/ 326 h 472"/>
                <a:gd name="T2" fmla="*/ 339 w 339"/>
                <a:gd name="T3" fmla="*/ 0 h 472"/>
                <a:gd name="T4" fmla="*/ 0 w 339"/>
                <a:gd name="T5" fmla="*/ 0 h 472"/>
                <a:gd name="T6" fmla="*/ 0 w 339"/>
                <a:gd name="T7" fmla="*/ 472 h 472"/>
                <a:gd name="T8" fmla="*/ 111 w 339"/>
                <a:gd name="T9" fmla="*/ 472 h 472"/>
                <a:gd name="T10" fmla="*/ 193 w 339"/>
                <a:gd name="T11" fmla="*/ 389 h 472"/>
                <a:gd name="T12" fmla="*/ 193 w 339"/>
                <a:gd name="T13" fmla="*/ 326 h 472"/>
                <a:gd name="T14" fmla="*/ 339 w 339"/>
                <a:gd name="T15" fmla="*/ 32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9" h="472">
                  <a:moveTo>
                    <a:pt x="339" y="326"/>
                  </a:moveTo>
                  <a:cubicBezTo>
                    <a:pt x="339" y="0"/>
                    <a:pt x="339" y="0"/>
                    <a:pt x="3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11" y="472"/>
                    <a:pt x="111" y="472"/>
                    <a:pt x="111" y="472"/>
                  </a:cubicBezTo>
                  <a:cubicBezTo>
                    <a:pt x="128" y="436"/>
                    <a:pt x="157" y="407"/>
                    <a:pt x="193" y="389"/>
                  </a:cubicBezTo>
                  <a:cubicBezTo>
                    <a:pt x="193" y="326"/>
                    <a:pt x="193" y="326"/>
                    <a:pt x="193" y="326"/>
                  </a:cubicBezTo>
                  <a:lnTo>
                    <a:pt x="339" y="326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Rectangle 68"/>
            <p:cNvSpPr>
              <a:spLocks noChangeArrowheads="1"/>
            </p:cNvSpPr>
            <p:nvPr/>
          </p:nvSpPr>
          <p:spPr bwMode="auto">
            <a:xfrm>
              <a:off x="2287" y="1028"/>
              <a:ext cx="599" cy="8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69"/>
            <p:cNvSpPr>
              <a:spLocks noEditPoints="1"/>
            </p:cNvSpPr>
            <p:nvPr/>
          </p:nvSpPr>
          <p:spPr bwMode="auto">
            <a:xfrm>
              <a:off x="2407" y="1270"/>
              <a:ext cx="944" cy="282"/>
            </a:xfrm>
            <a:custGeom>
              <a:avLst/>
              <a:gdLst>
                <a:gd name="T0" fmla="*/ 38 w 534"/>
                <a:gd name="T1" fmla="*/ 147 h 159"/>
                <a:gd name="T2" fmla="*/ 0 w 534"/>
                <a:gd name="T3" fmla="*/ 147 h 159"/>
                <a:gd name="T4" fmla="*/ 0 w 534"/>
                <a:gd name="T5" fmla="*/ 12 h 159"/>
                <a:gd name="T6" fmla="*/ 38 w 534"/>
                <a:gd name="T7" fmla="*/ 12 h 159"/>
                <a:gd name="T8" fmla="*/ 38 w 534"/>
                <a:gd name="T9" fmla="*/ 147 h 159"/>
                <a:gd name="T10" fmla="*/ 286 w 534"/>
                <a:gd name="T11" fmla="*/ 12 h 159"/>
                <a:gd name="T12" fmla="*/ 247 w 534"/>
                <a:gd name="T13" fmla="*/ 12 h 159"/>
                <a:gd name="T14" fmla="*/ 247 w 534"/>
                <a:gd name="T15" fmla="*/ 147 h 159"/>
                <a:gd name="T16" fmla="*/ 286 w 534"/>
                <a:gd name="T17" fmla="*/ 147 h 159"/>
                <a:gd name="T18" fmla="*/ 286 w 534"/>
                <a:gd name="T19" fmla="*/ 12 h 159"/>
                <a:gd name="T20" fmla="*/ 534 w 534"/>
                <a:gd name="T21" fmla="*/ 12 h 159"/>
                <a:gd name="T22" fmla="*/ 495 w 534"/>
                <a:gd name="T23" fmla="*/ 12 h 159"/>
                <a:gd name="T24" fmla="*/ 495 w 534"/>
                <a:gd name="T25" fmla="*/ 147 h 159"/>
                <a:gd name="T26" fmla="*/ 534 w 534"/>
                <a:gd name="T27" fmla="*/ 147 h 159"/>
                <a:gd name="T28" fmla="*/ 534 w 534"/>
                <a:gd name="T29" fmla="*/ 12 h 159"/>
                <a:gd name="T30" fmla="*/ 223 w 534"/>
                <a:gd name="T31" fmla="*/ 79 h 159"/>
                <a:gd name="T32" fmla="*/ 143 w 534"/>
                <a:gd name="T33" fmla="*/ 0 h 159"/>
                <a:gd name="T34" fmla="*/ 63 w 534"/>
                <a:gd name="T35" fmla="*/ 79 h 159"/>
                <a:gd name="T36" fmla="*/ 143 w 534"/>
                <a:gd name="T37" fmla="*/ 159 h 159"/>
                <a:gd name="T38" fmla="*/ 223 w 534"/>
                <a:gd name="T39" fmla="*/ 79 h 159"/>
                <a:gd name="T40" fmla="*/ 184 w 534"/>
                <a:gd name="T41" fmla="*/ 79 h 159"/>
                <a:gd name="T42" fmla="*/ 143 w 534"/>
                <a:gd name="T43" fmla="*/ 121 h 159"/>
                <a:gd name="T44" fmla="*/ 102 w 534"/>
                <a:gd name="T45" fmla="*/ 79 h 159"/>
                <a:gd name="T46" fmla="*/ 143 w 534"/>
                <a:gd name="T47" fmla="*/ 38 h 159"/>
                <a:gd name="T48" fmla="*/ 184 w 534"/>
                <a:gd name="T49" fmla="*/ 79 h 159"/>
                <a:gd name="T50" fmla="*/ 471 w 534"/>
                <a:gd name="T51" fmla="*/ 79 h 159"/>
                <a:gd name="T52" fmla="*/ 391 w 534"/>
                <a:gd name="T53" fmla="*/ 0 h 159"/>
                <a:gd name="T54" fmla="*/ 311 w 534"/>
                <a:gd name="T55" fmla="*/ 79 h 159"/>
                <a:gd name="T56" fmla="*/ 391 w 534"/>
                <a:gd name="T57" fmla="*/ 159 h 159"/>
                <a:gd name="T58" fmla="*/ 471 w 534"/>
                <a:gd name="T59" fmla="*/ 79 h 159"/>
                <a:gd name="T60" fmla="*/ 432 w 534"/>
                <a:gd name="T61" fmla="*/ 79 h 159"/>
                <a:gd name="T62" fmla="*/ 391 w 534"/>
                <a:gd name="T63" fmla="*/ 121 h 159"/>
                <a:gd name="T64" fmla="*/ 349 w 534"/>
                <a:gd name="T65" fmla="*/ 79 h 159"/>
                <a:gd name="T66" fmla="*/ 391 w 534"/>
                <a:gd name="T67" fmla="*/ 38 h 159"/>
                <a:gd name="T68" fmla="*/ 432 w 534"/>
                <a:gd name="T69" fmla="*/ 7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4" h="159">
                  <a:moveTo>
                    <a:pt x="38" y="147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8" y="12"/>
                    <a:pt x="38" y="12"/>
                    <a:pt x="38" y="12"/>
                  </a:cubicBezTo>
                  <a:lnTo>
                    <a:pt x="38" y="147"/>
                  </a:lnTo>
                  <a:close/>
                  <a:moveTo>
                    <a:pt x="286" y="12"/>
                  </a:moveTo>
                  <a:cubicBezTo>
                    <a:pt x="247" y="12"/>
                    <a:pt x="247" y="12"/>
                    <a:pt x="247" y="12"/>
                  </a:cubicBezTo>
                  <a:cubicBezTo>
                    <a:pt x="247" y="147"/>
                    <a:pt x="247" y="147"/>
                    <a:pt x="247" y="147"/>
                  </a:cubicBezTo>
                  <a:cubicBezTo>
                    <a:pt x="286" y="147"/>
                    <a:pt x="286" y="147"/>
                    <a:pt x="286" y="147"/>
                  </a:cubicBezTo>
                  <a:lnTo>
                    <a:pt x="286" y="12"/>
                  </a:lnTo>
                  <a:close/>
                  <a:moveTo>
                    <a:pt x="534" y="12"/>
                  </a:moveTo>
                  <a:cubicBezTo>
                    <a:pt x="495" y="12"/>
                    <a:pt x="495" y="12"/>
                    <a:pt x="495" y="12"/>
                  </a:cubicBezTo>
                  <a:cubicBezTo>
                    <a:pt x="495" y="147"/>
                    <a:pt x="495" y="147"/>
                    <a:pt x="495" y="147"/>
                  </a:cubicBezTo>
                  <a:cubicBezTo>
                    <a:pt x="534" y="147"/>
                    <a:pt x="534" y="147"/>
                    <a:pt x="534" y="147"/>
                  </a:cubicBezTo>
                  <a:lnTo>
                    <a:pt x="534" y="12"/>
                  </a:lnTo>
                  <a:close/>
                  <a:moveTo>
                    <a:pt x="223" y="79"/>
                  </a:moveTo>
                  <a:cubicBezTo>
                    <a:pt x="223" y="35"/>
                    <a:pt x="187" y="0"/>
                    <a:pt x="143" y="0"/>
                  </a:cubicBezTo>
                  <a:cubicBezTo>
                    <a:pt x="99" y="0"/>
                    <a:pt x="63" y="35"/>
                    <a:pt x="63" y="79"/>
                  </a:cubicBezTo>
                  <a:cubicBezTo>
                    <a:pt x="63" y="124"/>
                    <a:pt x="99" y="159"/>
                    <a:pt x="143" y="159"/>
                  </a:cubicBezTo>
                  <a:cubicBezTo>
                    <a:pt x="187" y="159"/>
                    <a:pt x="223" y="124"/>
                    <a:pt x="223" y="79"/>
                  </a:cubicBezTo>
                  <a:close/>
                  <a:moveTo>
                    <a:pt x="184" y="79"/>
                  </a:moveTo>
                  <a:cubicBezTo>
                    <a:pt x="184" y="102"/>
                    <a:pt x="166" y="121"/>
                    <a:pt x="143" y="121"/>
                  </a:cubicBezTo>
                  <a:cubicBezTo>
                    <a:pt x="120" y="121"/>
                    <a:pt x="102" y="102"/>
                    <a:pt x="102" y="79"/>
                  </a:cubicBezTo>
                  <a:cubicBezTo>
                    <a:pt x="102" y="57"/>
                    <a:pt x="120" y="38"/>
                    <a:pt x="143" y="38"/>
                  </a:cubicBezTo>
                  <a:cubicBezTo>
                    <a:pt x="166" y="38"/>
                    <a:pt x="184" y="57"/>
                    <a:pt x="184" y="79"/>
                  </a:cubicBezTo>
                  <a:close/>
                  <a:moveTo>
                    <a:pt x="471" y="79"/>
                  </a:moveTo>
                  <a:cubicBezTo>
                    <a:pt x="471" y="35"/>
                    <a:pt x="435" y="0"/>
                    <a:pt x="391" y="0"/>
                  </a:cubicBezTo>
                  <a:cubicBezTo>
                    <a:pt x="347" y="0"/>
                    <a:pt x="311" y="35"/>
                    <a:pt x="311" y="79"/>
                  </a:cubicBezTo>
                  <a:cubicBezTo>
                    <a:pt x="311" y="124"/>
                    <a:pt x="347" y="159"/>
                    <a:pt x="391" y="159"/>
                  </a:cubicBezTo>
                  <a:cubicBezTo>
                    <a:pt x="435" y="159"/>
                    <a:pt x="471" y="124"/>
                    <a:pt x="471" y="79"/>
                  </a:cubicBezTo>
                  <a:close/>
                  <a:moveTo>
                    <a:pt x="432" y="79"/>
                  </a:moveTo>
                  <a:cubicBezTo>
                    <a:pt x="432" y="102"/>
                    <a:pt x="413" y="121"/>
                    <a:pt x="391" y="121"/>
                  </a:cubicBezTo>
                  <a:cubicBezTo>
                    <a:pt x="368" y="121"/>
                    <a:pt x="349" y="102"/>
                    <a:pt x="349" y="79"/>
                  </a:cubicBezTo>
                  <a:cubicBezTo>
                    <a:pt x="349" y="57"/>
                    <a:pt x="368" y="38"/>
                    <a:pt x="391" y="38"/>
                  </a:cubicBezTo>
                  <a:cubicBezTo>
                    <a:pt x="413" y="38"/>
                    <a:pt x="432" y="57"/>
                    <a:pt x="432" y="7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70"/>
            <p:cNvSpPr>
              <a:spLocks noEditPoints="1"/>
            </p:cNvSpPr>
            <p:nvPr/>
          </p:nvSpPr>
          <p:spPr bwMode="auto">
            <a:xfrm>
              <a:off x="2066" y="994"/>
              <a:ext cx="1630" cy="1059"/>
            </a:xfrm>
            <a:custGeom>
              <a:avLst/>
              <a:gdLst>
                <a:gd name="T0" fmla="*/ 579 w 922"/>
                <a:gd name="T1" fmla="*/ 471 h 598"/>
                <a:gd name="T2" fmla="*/ 560 w 922"/>
                <a:gd name="T3" fmla="*/ 510 h 598"/>
                <a:gd name="T4" fmla="*/ 107 w 922"/>
                <a:gd name="T5" fmla="*/ 510 h 598"/>
                <a:gd name="T6" fmla="*/ 107 w 922"/>
                <a:gd name="T7" fmla="*/ 0 h 598"/>
                <a:gd name="T8" fmla="*/ 814 w 922"/>
                <a:gd name="T9" fmla="*/ 0 h 598"/>
                <a:gd name="T10" fmla="*/ 814 w 922"/>
                <a:gd name="T11" fmla="*/ 345 h 598"/>
                <a:gd name="T12" fmla="*/ 775 w 922"/>
                <a:gd name="T13" fmla="*/ 345 h 598"/>
                <a:gd name="T14" fmla="*/ 775 w 922"/>
                <a:gd name="T15" fmla="*/ 39 h 598"/>
                <a:gd name="T16" fmla="*/ 145 w 922"/>
                <a:gd name="T17" fmla="*/ 39 h 598"/>
                <a:gd name="T18" fmla="*/ 145 w 922"/>
                <a:gd name="T19" fmla="*/ 471 h 598"/>
                <a:gd name="T20" fmla="*/ 579 w 922"/>
                <a:gd name="T21" fmla="*/ 471 h 598"/>
                <a:gd name="T22" fmla="*/ 590 w 922"/>
                <a:gd name="T23" fmla="*/ 559 h 598"/>
                <a:gd name="T24" fmla="*/ 551 w 922"/>
                <a:gd name="T25" fmla="*/ 559 h 598"/>
                <a:gd name="T26" fmla="*/ 0 w 922"/>
                <a:gd name="T27" fmla="*/ 559 h 598"/>
                <a:gd name="T28" fmla="*/ 0 w 922"/>
                <a:gd name="T29" fmla="*/ 598 h 598"/>
                <a:gd name="T30" fmla="*/ 554 w 922"/>
                <a:gd name="T31" fmla="*/ 598 h 598"/>
                <a:gd name="T32" fmla="*/ 593 w 922"/>
                <a:gd name="T33" fmla="*/ 598 h 598"/>
                <a:gd name="T34" fmla="*/ 590 w 922"/>
                <a:gd name="T35" fmla="*/ 567 h 598"/>
                <a:gd name="T36" fmla="*/ 590 w 922"/>
                <a:gd name="T37" fmla="*/ 559 h 598"/>
                <a:gd name="T38" fmla="*/ 903 w 922"/>
                <a:gd name="T39" fmla="*/ 559 h 598"/>
                <a:gd name="T40" fmla="*/ 864 w 922"/>
                <a:gd name="T41" fmla="*/ 559 h 598"/>
                <a:gd name="T42" fmla="*/ 865 w 922"/>
                <a:gd name="T43" fmla="*/ 567 h 598"/>
                <a:gd name="T44" fmla="*/ 865 w 922"/>
                <a:gd name="T45" fmla="*/ 567 h 598"/>
                <a:gd name="T46" fmla="*/ 863 w 922"/>
                <a:gd name="T47" fmla="*/ 590 h 598"/>
                <a:gd name="T48" fmla="*/ 861 w 922"/>
                <a:gd name="T49" fmla="*/ 598 h 598"/>
                <a:gd name="T50" fmla="*/ 901 w 922"/>
                <a:gd name="T51" fmla="*/ 598 h 598"/>
                <a:gd name="T52" fmla="*/ 922 w 922"/>
                <a:gd name="T53" fmla="*/ 598 h 598"/>
                <a:gd name="T54" fmla="*/ 922 w 922"/>
                <a:gd name="T55" fmla="*/ 559 h 598"/>
                <a:gd name="T56" fmla="*/ 903 w 922"/>
                <a:gd name="T57" fmla="*/ 559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2" h="598">
                  <a:moveTo>
                    <a:pt x="579" y="471"/>
                  </a:moveTo>
                  <a:cubicBezTo>
                    <a:pt x="571" y="483"/>
                    <a:pt x="565" y="496"/>
                    <a:pt x="560" y="510"/>
                  </a:cubicBezTo>
                  <a:cubicBezTo>
                    <a:pt x="107" y="510"/>
                    <a:pt x="107" y="510"/>
                    <a:pt x="107" y="51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814" y="0"/>
                    <a:pt x="814" y="0"/>
                    <a:pt x="814" y="0"/>
                  </a:cubicBezTo>
                  <a:cubicBezTo>
                    <a:pt x="814" y="345"/>
                    <a:pt x="814" y="345"/>
                    <a:pt x="814" y="345"/>
                  </a:cubicBezTo>
                  <a:cubicBezTo>
                    <a:pt x="775" y="345"/>
                    <a:pt x="775" y="345"/>
                    <a:pt x="775" y="345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71"/>
                    <a:pt x="145" y="471"/>
                    <a:pt x="145" y="471"/>
                  </a:cubicBezTo>
                  <a:lnTo>
                    <a:pt x="579" y="471"/>
                  </a:lnTo>
                  <a:close/>
                  <a:moveTo>
                    <a:pt x="590" y="559"/>
                  </a:moveTo>
                  <a:cubicBezTo>
                    <a:pt x="551" y="559"/>
                    <a:pt x="551" y="559"/>
                    <a:pt x="551" y="559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554" y="598"/>
                    <a:pt x="554" y="598"/>
                    <a:pt x="554" y="598"/>
                  </a:cubicBezTo>
                  <a:cubicBezTo>
                    <a:pt x="593" y="598"/>
                    <a:pt x="593" y="598"/>
                    <a:pt x="593" y="598"/>
                  </a:cubicBezTo>
                  <a:cubicBezTo>
                    <a:pt x="591" y="588"/>
                    <a:pt x="590" y="578"/>
                    <a:pt x="590" y="567"/>
                  </a:cubicBezTo>
                  <a:cubicBezTo>
                    <a:pt x="590" y="564"/>
                    <a:pt x="590" y="562"/>
                    <a:pt x="590" y="559"/>
                  </a:cubicBezTo>
                  <a:close/>
                  <a:moveTo>
                    <a:pt x="903" y="559"/>
                  </a:moveTo>
                  <a:cubicBezTo>
                    <a:pt x="864" y="559"/>
                    <a:pt x="864" y="559"/>
                    <a:pt x="864" y="559"/>
                  </a:cubicBezTo>
                  <a:cubicBezTo>
                    <a:pt x="864" y="562"/>
                    <a:pt x="865" y="564"/>
                    <a:pt x="865" y="567"/>
                  </a:cubicBezTo>
                  <a:cubicBezTo>
                    <a:pt x="865" y="567"/>
                    <a:pt x="865" y="567"/>
                    <a:pt x="865" y="567"/>
                  </a:cubicBezTo>
                  <a:cubicBezTo>
                    <a:pt x="865" y="575"/>
                    <a:pt x="864" y="582"/>
                    <a:pt x="863" y="590"/>
                  </a:cubicBezTo>
                  <a:cubicBezTo>
                    <a:pt x="862" y="592"/>
                    <a:pt x="862" y="595"/>
                    <a:pt x="861" y="598"/>
                  </a:cubicBezTo>
                  <a:cubicBezTo>
                    <a:pt x="901" y="598"/>
                    <a:pt x="901" y="598"/>
                    <a:pt x="901" y="598"/>
                  </a:cubicBezTo>
                  <a:cubicBezTo>
                    <a:pt x="922" y="598"/>
                    <a:pt x="922" y="598"/>
                    <a:pt x="922" y="598"/>
                  </a:cubicBezTo>
                  <a:cubicBezTo>
                    <a:pt x="922" y="559"/>
                    <a:pt x="922" y="559"/>
                    <a:pt x="922" y="559"/>
                  </a:cubicBezTo>
                  <a:lnTo>
                    <a:pt x="903" y="55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71"/>
            <p:cNvSpPr>
              <a:spLocks noEditPoints="1"/>
            </p:cNvSpPr>
            <p:nvPr/>
          </p:nvSpPr>
          <p:spPr bwMode="auto">
            <a:xfrm>
              <a:off x="3109" y="1656"/>
              <a:ext cx="537" cy="586"/>
            </a:xfrm>
            <a:custGeom>
              <a:avLst/>
              <a:gdLst>
                <a:gd name="T0" fmla="*/ 275 w 304"/>
                <a:gd name="T1" fmla="*/ 193 h 331"/>
                <a:gd name="T2" fmla="*/ 275 w 304"/>
                <a:gd name="T3" fmla="*/ 193 h 331"/>
                <a:gd name="T4" fmla="*/ 274 w 304"/>
                <a:gd name="T5" fmla="*/ 185 h 331"/>
                <a:gd name="T6" fmla="*/ 251 w 304"/>
                <a:gd name="T7" fmla="*/ 116 h 331"/>
                <a:gd name="T8" fmla="*/ 265 w 304"/>
                <a:gd name="T9" fmla="*/ 103 h 331"/>
                <a:gd name="T10" fmla="*/ 277 w 304"/>
                <a:gd name="T11" fmla="*/ 115 h 331"/>
                <a:gd name="T12" fmla="*/ 304 w 304"/>
                <a:gd name="T13" fmla="*/ 87 h 331"/>
                <a:gd name="T14" fmla="*/ 253 w 304"/>
                <a:gd name="T15" fmla="*/ 36 h 331"/>
                <a:gd name="T16" fmla="*/ 226 w 304"/>
                <a:gd name="T17" fmla="*/ 63 h 331"/>
                <a:gd name="T18" fmla="*/ 237 w 304"/>
                <a:gd name="T19" fmla="*/ 75 h 331"/>
                <a:gd name="T20" fmla="*/ 225 w 304"/>
                <a:gd name="T21" fmla="*/ 88 h 331"/>
                <a:gd name="T22" fmla="*/ 157 w 304"/>
                <a:gd name="T23" fmla="*/ 57 h 331"/>
                <a:gd name="T24" fmla="*/ 157 w 304"/>
                <a:gd name="T25" fmla="*/ 39 h 331"/>
                <a:gd name="T26" fmla="*/ 181 w 304"/>
                <a:gd name="T27" fmla="*/ 39 h 331"/>
                <a:gd name="T28" fmla="*/ 181 w 304"/>
                <a:gd name="T29" fmla="*/ 0 h 331"/>
                <a:gd name="T30" fmla="*/ 93 w 304"/>
                <a:gd name="T31" fmla="*/ 0 h 331"/>
                <a:gd name="T32" fmla="*/ 93 w 304"/>
                <a:gd name="T33" fmla="*/ 39 h 331"/>
                <a:gd name="T34" fmla="*/ 118 w 304"/>
                <a:gd name="T35" fmla="*/ 39 h 331"/>
                <a:gd name="T36" fmla="*/ 118 w 304"/>
                <a:gd name="T37" fmla="*/ 57 h 331"/>
                <a:gd name="T38" fmla="*/ 0 w 304"/>
                <a:gd name="T39" fmla="*/ 193 h 331"/>
                <a:gd name="T40" fmla="*/ 137 w 304"/>
                <a:gd name="T41" fmla="*/ 331 h 331"/>
                <a:gd name="T42" fmla="*/ 271 w 304"/>
                <a:gd name="T43" fmla="*/ 224 h 331"/>
                <a:gd name="T44" fmla="*/ 273 w 304"/>
                <a:gd name="T45" fmla="*/ 216 h 331"/>
                <a:gd name="T46" fmla="*/ 275 w 304"/>
                <a:gd name="T47" fmla="*/ 193 h 331"/>
                <a:gd name="T48" fmla="*/ 137 w 304"/>
                <a:gd name="T49" fmla="*/ 292 h 331"/>
                <a:gd name="T50" fmla="*/ 38 w 304"/>
                <a:gd name="T51" fmla="*/ 193 h 331"/>
                <a:gd name="T52" fmla="*/ 137 w 304"/>
                <a:gd name="T53" fmla="*/ 94 h 331"/>
                <a:gd name="T54" fmla="*/ 236 w 304"/>
                <a:gd name="T55" fmla="*/ 193 h 331"/>
                <a:gd name="T56" fmla="*/ 137 w 304"/>
                <a:gd name="T57" fmla="*/ 292 h 331"/>
                <a:gd name="T58" fmla="*/ 118 w 304"/>
                <a:gd name="T59" fmla="*/ 117 h 331"/>
                <a:gd name="T60" fmla="*/ 157 w 304"/>
                <a:gd name="T61" fmla="*/ 117 h 331"/>
                <a:gd name="T62" fmla="*/ 157 w 304"/>
                <a:gd name="T63" fmla="*/ 197 h 331"/>
                <a:gd name="T64" fmla="*/ 118 w 304"/>
                <a:gd name="T65" fmla="*/ 197 h 331"/>
                <a:gd name="T66" fmla="*/ 118 w 304"/>
                <a:gd name="T67" fmla="*/ 11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4" h="331">
                  <a:moveTo>
                    <a:pt x="275" y="193"/>
                  </a:moveTo>
                  <a:cubicBezTo>
                    <a:pt x="275" y="193"/>
                    <a:pt x="275" y="193"/>
                    <a:pt x="275" y="193"/>
                  </a:cubicBezTo>
                  <a:cubicBezTo>
                    <a:pt x="275" y="190"/>
                    <a:pt x="274" y="188"/>
                    <a:pt x="274" y="185"/>
                  </a:cubicBezTo>
                  <a:cubicBezTo>
                    <a:pt x="273" y="160"/>
                    <a:pt x="265" y="136"/>
                    <a:pt x="251" y="116"/>
                  </a:cubicBezTo>
                  <a:cubicBezTo>
                    <a:pt x="265" y="103"/>
                    <a:pt x="265" y="103"/>
                    <a:pt x="265" y="103"/>
                  </a:cubicBezTo>
                  <a:cubicBezTo>
                    <a:pt x="277" y="115"/>
                    <a:pt x="277" y="115"/>
                    <a:pt x="277" y="115"/>
                  </a:cubicBezTo>
                  <a:cubicBezTo>
                    <a:pt x="304" y="87"/>
                    <a:pt x="304" y="87"/>
                    <a:pt x="304" y="87"/>
                  </a:cubicBezTo>
                  <a:cubicBezTo>
                    <a:pt x="253" y="36"/>
                    <a:pt x="253" y="36"/>
                    <a:pt x="253" y="36"/>
                  </a:cubicBezTo>
                  <a:cubicBezTo>
                    <a:pt x="226" y="63"/>
                    <a:pt x="226" y="63"/>
                    <a:pt x="226" y="63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25" y="88"/>
                    <a:pt x="225" y="88"/>
                    <a:pt x="225" y="88"/>
                  </a:cubicBezTo>
                  <a:cubicBezTo>
                    <a:pt x="206" y="72"/>
                    <a:pt x="183" y="61"/>
                    <a:pt x="157" y="57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51" y="67"/>
                    <a:pt x="0" y="124"/>
                    <a:pt x="0" y="193"/>
                  </a:cubicBezTo>
                  <a:cubicBezTo>
                    <a:pt x="0" y="269"/>
                    <a:pt x="61" y="331"/>
                    <a:pt x="137" y="331"/>
                  </a:cubicBezTo>
                  <a:cubicBezTo>
                    <a:pt x="203" y="331"/>
                    <a:pt x="257" y="285"/>
                    <a:pt x="271" y="224"/>
                  </a:cubicBezTo>
                  <a:cubicBezTo>
                    <a:pt x="272" y="221"/>
                    <a:pt x="272" y="218"/>
                    <a:pt x="273" y="216"/>
                  </a:cubicBezTo>
                  <a:cubicBezTo>
                    <a:pt x="274" y="208"/>
                    <a:pt x="275" y="201"/>
                    <a:pt x="275" y="193"/>
                  </a:cubicBezTo>
                  <a:close/>
                  <a:moveTo>
                    <a:pt x="137" y="292"/>
                  </a:moveTo>
                  <a:cubicBezTo>
                    <a:pt x="83" y="292"/>
                    <a:pt x="38" y="248"/>
                    <a:pt x="38" y="193"/>
                  </a:cubicBezTo>
                  <a:cubicBezTo>
                    <a:pt x="38" y="138"/>
                    <a:pt x="83" y="94"/>
                    <a:pt x="137" y="94"/>
                  </a:cubicBezTo>
                  <a:cubicBezTo>
                    <a:pt x="192" y="94"/>
                    <a:pt x="236" y="138"/>
                    <a:pt x="236" y="193"/>
                  </a:cubicBezTo>
                  <a:cubicBezTo>
                    <a:pt x="236" y="248"/>
                    <a:pt x="192" y="292"/>
                    <a:pt x="137" y="292"/>
                  </a:cubicBezTo>
                  <a:close/>
                  <a:moveTo>
                    <a:pt x="118" y="117"/>
                  </a:moveTo>
                  <a:cubicBezTo>
                    <a:pt x="157" y="117"/>
                    <a:pt x="157" y="117"/>
                    <a:pt x="157" y="117"/>
                  </a:cubicBezTo>
                  <a:cubicBezTo>
                    <a:pt x="157" y="197"/>
                    <a:pt x="157" y="197"/>
                    <a:pt x="157" y="197"/>
                  </a:cubicBezTo>
                  <a:cubicBezTo>
                    <a:pt x="118" y="197"/>
                    <a:pt x="118" y="197"/>
                    <a:pt x="118" y="197"/>
                  </a:cubicBezTo>
                  <a:lnTo>
                    <a:pt x="118" y="11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4" name="Group 65"/>
          <p:cNvGrpSpPr>
            <a:grpSpLocks noChangeAspect="1"/>
          </p:cNvGrpSpPr>
          <p:nvPr/>
        </p:nvGrpSpPr>
        <p:grpSpPr bwMode="auto">
          <a:xfrm>
            <a:off x="8310103" y="3580302"/>
            <a:ext cx="325499" cy="249217"/>
            <a:chOff x="2066" y="994"/>
            <a:chExt cx="1630" cy="1248"/>
          </a:xfrm>
        </p:grpSpPr>
        <p:sp>
          <p:nvSpPr>
            <p:cNvPr id="475" name="Oval 66"/>
            <p:cNvSpPr>
              <a:spLocks noChangeArrowheads="1"/>
            </p:cNvSpPr>
            <p:nvPr/>
          </p:nvSpPr>
          <p:spPr bwMode="auto">
            <a:xfrm>
              <a:off x="3141" y="1789"/>
              <a:ext cx="420" cy="421"/>
            </a:xfrm>
            <a:prstGeom prst="ellipse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67"/>
            <p:cNvSpPr>
              <a:spLocks/>
            </p:cNvSpPr>
            <p:nvPr/>
          </p:nvSpPr>
          <p:spPr bwMode="auto">
            <a:xfrm>
              <a:off x="2870" y="1028"/>
              <a:ext cx="600" cy="835"/>
            </a:xfrm>
            <a:custGeom>
              <a:avLst/>
              <a:gdLst>
                <a:gd name="T0" fmla="*/ 339 w 339"/>
                <a:gd name="T1" fmla="*/ 326 h 472"/>
                <a:gd name="T2" fmla="*/ 339 w 339"/>
                <a:gd name="T3" fmla="*/ 0 h 472"/>
                <a:gd name="T4" fmla="*/ 0 w 339"/>
                <a:gd name="T5" fmla="*/ 0 h 472"/>
                <a:gd name="T6" fmla="*/ 0 w 339"/>
                <a:gd name="T7" fmla="*/ 472 h 472"/>
                <a:gd name="T8" fmla="*/ 111 w 339"/>
                <a:gd name="T9" fmla="*/ 472 h 472"/>
                <a:gd name="T10" fmla="*/ 193 w 339"/>
                <a:gd name="T11" fmla="*/ 389 h 472"/>
                <a:gd name="T12" fmla="*/ 193 w 339"/>
                <a:gd name="T13" fmla="*/ 326 h 472"/>
                <a:gd name="T14" fmla="*/ 339 w 339"/>
                <a:gd name="T15" fmla="*/ 32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9" h="472">
                  <a:moveTo>
                    <a:pt x="339" y="326"/>
                  </a:moveTo>
                  <a:cubicBezTo>
                    <a:pt x="339" y="0"/>
                    <a:pt x="339" y="0"/>
                    <a:pt x="33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72"/>
                    <a:pt x="0" y="472"/>
                    <a:pt x="0" y="472"/>
                  </a:cubicBezTo>
                  <a:cubicBezTo>
                    <a:pt x="111" y="472"/>
                    <a:pt x="111" y="472"/>
                    <a:pt x="111" y="472"/>
                  </a:cubicBezTo>
                  <a:cubicBezTo>
                    <a:pt x="128" y="436"/>
                    <a:pt x="157" y="407"/>
                    <a:pt x="193" y="389"/>
                  </a:cubicBezTo>
                  <a:cubicBezTo>
                    <a:pt x="193" y="326"/>
                    <a:pt x="193" y="326"/>
                    <a:pt x="193" y="326"/>
                  </a:cubicBezTo>
                  <a:lnTo>
                    <a:pt x="339" y="32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Rectangle 68"/>
            <p:cNvSpPr>
              <a:spLocks noChangeArrowheads="1"/>
            </p:cNvSpPr>
            <p:nvPr/>
          </p:nvSpPr>
          <p:spPr bwMode="auto">
            <a:xfrm>
              <a:off x="2287" y="1028"/>
              <a:ext cx="599" cy="8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69"/>
            <p:cNvSpPr>
              <a:spLocks noEditPoints="1"/>
            </p:cNvSpPr>
            <p:nvPr/>
          </p:nvSpPr>
          <p:spPr bwMode="auto">
            <a:xfrm>
              <a:off x="2407" y="1270"/>
              <a:ext cx="944" cy="282"/>
            </a:xfrm>
            <a:custGeom>
              <a:avLst/>
              <a:gdLst>
                <a:gd name="T0" fmla="*/ 38 w 534"/>
                <a:gd name="T1" fmla="*/ 147 h 159"/>
                <a:gd name="T2" fmla="*/ 0 w 534"/>
                <a:gd name="T3" fmla="*/ 147 h 159"/>
                <a:gd name="T4" fmla="*/ 0 w 534"/>
                <a:gd name="T5" fmla="*/ 12 h 159"/>
                <a:gd name="T6" fmla="*/ 38 w 534"/>
                <a:gd name="T7" fmla="*/ 12 h 159"/>
                <a:gd name="T8" fmla="*/ 38 w 534"/>
                <a:gd name="T9" fmla="*/ 147 h 159"/>
                <a:gd name="T10" fmla="*/ 286 w 534"/>
                <a:gd name="T11" fmla="*/ 12 h 159"/>
                <a:gd name="T12" fmla="*/ 247 w 534"/>
                <a:gd name="T13" fmla="*/ 12 h 159"/>
                <a:gd name="T14" fmla="*/ 247 w 534"/>
                <a:gd name="T15" fmla="*/ 147 h 159"/>
                <a:gd name="T16" fmla="*/ 286 w 534"/>
                <a:gd name="T17" fmla="*/ 147 h 159"/>
                <a:gd name="T18" fmla="*/ 286 w 534"/>
                <a:gd name="T19" fmla="*/ 12 h 159"/>
                <a:gd name="T20" fmla="*/ 534 w 534"/>
                <a:gd name="T21" fmla="*/ 12 h 159"/>
                <a:gd name="T22" fmla="*/ 495 w 534"/>
                <a:gd name="T23" fmla="*/ 12 h 159"/>
                <a:gd name="T24" fmla="*/ 495 w 534"/>
                <a:gd name="T25" fmla="*/ 147 h 159"/>
                <a:gd name="T26" fmla="*/ 534 w 534"/>
                <a:gd name="T27" fmla="*/ 147 h 159"/>
                <a:gd name="T28" fmla="*/ 534 w 534"/>
                <a:gd name="T29" fmla="*/ 12 h 159"/>
                <a:gd name="T30" fmla="*/ 223 w 534"/>
                <a:gd name="T31" fmla="*/ 79 h 159"/>
                <a:gd name="T32" fmla="*/ 143 w 534"/>
                <a:gd name="T33" fmla="*/ 0 h 159"/>
                <a:gd name="T34" fmla="*/ 63 w 534"/>
                <a:gd name="T35" fmla="*/ 79 h 159"/>
                <a:gd name="T36" fmla="*/ 143 w 534"/>
                <a:gd name="T37" fmla="*/ 159 h 159"/>
                <a:gd name="T38" fmla="*/ 223 w 534"/>
                <a:gd name="T39" fmla="*/ 79 h 159"/>
                <a:gd name="T40" fmla="*/ 184 w 534"/>
                <a:gd name="T41" fmla="*/ 79 h 159"/>
                <a:gd name="T42" fmla="*/ 143 w 534"/>
                <a:gd name="T43" fmla="*/ 121 h 159"/>
                <a:gd name="T44" fmla="*/ 102 w 534"/>
                <a:gd name="T45" fmla="*/ 79 h 159"/>
                <a:gd name="T46" fmla="*/ 143 w 534"/>
                <a:gd name="T47" fmla="*/ 38 h 159"/>
                <a:gd name="T48" fmla="*/ 184 w 534"/>
                <a:gd name="T49" fmla="*/ 79 h 159"/>
                <a:gd name="T50" fmla="*/ 471 w 534"/>
                <a:gd name="T51" fmla="*/ 79 h 159"/>
                <a:gd name="T52" fmla="*/ 391 w 534"/>
                <a:gd name="T53" fmla="*/ 0 h 159"/>
                <a:gd name="T54" fmla="*/ 311 w 534"/>
                <a:gd name="T55" fmla="*/ 79 h 159"/>
                <a:gd name="T56" fmla="*/ 391 w 534"/>
                <a:gd name="T57" fmla="*/ 159 h 159"/>
                <a:gd name="T58" fmla="*/ 471 w 534"/>
                <a:gd name="T59" fmla="*/ 79 h 159"/>
                <a:gd name="T60" fmla="*/ 432 w 534"/>
                <a:gd name="T61" fmla="*/ 79 h 159"/>
                <a:gd name="T62" fmla="*/ 391 w 534"/>
                <a:gd name="T63" fmla="*/ 121 h 159"/>
                <a:gd name="T64" fmla="*/ 349 w 534"/>
                <a:gd name="T65" fmla="*/ 79 h 159"/>
                <a:gd name="T66" fmla="*/ 391 w 534"/>
                <a:gd name="T67" fmla="*/ 38 h 159"/>
                <a:gd name="T68" fmla="*/ 432 w 534"/>
                <a:gd name="T69" fmla="*/ 7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4" h="159">
                  <a:moveTo>
                    <a:pt x="38" y="147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38" y="12"/>
                    <a:pt x="38" y="12"/>
                    <a:pt x="38" y="12"/>
                  </a:cubicBezTo>
                  <a:lnTo>
                    <a:pt x="38" y="147"/>
                  </a:lnTo>
                  <a:close/>
                  <a:moveTo>
                    <a:pt x="286" y="12"/>
                  </a:moveTo>
                  <a:cubicBezTo>
                    <a:pt x="247" y="12"/>
                    <a:pt x="247" y="12"/>
                    <a:pt x="247" y="12"/>
                  </a:cubicBezTo>
                  <a:cubicBezTo>
                    <a:pt x="247" y="147"/>
                    <a:pt x="247" y="147"/>
                    <a:pt x="247" y="147"/>
                  </a:cubicBezTo>
                  <a:cubicBezTo>
                    <a:pt x="286" y="147"/>
                    <a:pt x="286" y="147"/>
                    <a:pt x="286" y="147"/>
                  </a:cubicBezTo>
                  <a:lnTo>
                    <a:pt x="286" y="12"/>
                  </a:lnTo>
                  <a:close/>
                  <a:moveTo>
                    <a:pt x="534" y="12"/>
                  </a:moveTo>
                  <a:cubicBezTo>
                    <a:pt x="495" y="12"/>
                    <a:pt x="495" y="12"/>
                    <a:pt x="495" y="12"/>
                  </a:cubicBezTo>
                  <a:cubicBezTo>
                    <a:pt x="495" y="147"/>
                    <a:pt x="495" y="147"/>
                    <a:pt x="495" y="147"/>
                  </a:cubicBezTo>
                  <a:cubicBezTo>
                    <a:pt x="534" y="147"/>
                    <a:pt x="534" y="147"/>
                    <a:pt x="534" y="147"/>
                  </a:cubicBezTo>
                  <a:lnTo>
                    <a:pt x="534" y="12"/>
                  </a:lnTo>
                  <a:close/>
                  <a:moveTo>
                    <a:pt x="223" y="79"/>
                  </a:moveTo>
                  <a:cubicBezTo>
                    <a:pt x="223" y="35"/>
                    <a:pt x="187" y="0"/>
                    <a:pt x="143" y="0"/>
                  </a:cubicBezTo>
                  <a:cubicBezTo>
                    <a:pt x="99" y="0"/>
                    <a:pt x="63" y="35"/>
                    <a:pt x="63" y="79"/>
                  </a:cubicBezTo>
                  <a:cubicBezTo>
                    <a:pt x="63" y="124"/>
                    <a:pt x="99" y="159"/>
                    <a:pt x="143" y="159"/>
                  </a:cubicBezTo>
                  <a:cubicBezTo>
                    <a:pt x="187" y="159"/>
                    <a:pt x="223" y="124"/>
                    <a:pt x="223" y="79"/>
                  </a:cubicBezTo>
                  <a:close/>
                  <a:moveTo>
                    <a:pt x="184" y="79"/>
                  </a:moveTo>
                  <a:cubicBezTo>
                    <a:pt x="184" y="102"/>
                    <a:pt x="166" y="121"/>
                    <a:pt x="143" y="121"/>
                  </a:cubicBezTo>
                  <a:cubicBezTo>
                    <a:pt x="120" y="121"/>
                    <a:pt x="102" y="102"/>
                    <a:pt x="102" y="79"/>
                  </a:cubicBezTo>
                  <a:cubicBezTo>
                    <a:pt x="102" y="57"/>
                    <a:pt x="120" y="38"/>
                    <a:pt x="143" y="38"/>
                  </a:cubicBezTo>
                  <a:cubicBezTo>
                    <a:pt x="166" y="38"/>
                    <a:pt x="184" y="57"/>
                    <a:pt x="184" y="79"/>
                  </a:cubicBezTo>
                  <a:close/>
                  <a:moveTo>
                    <a:pt x="471" y="79"/>
                  </a:moveTo>
                  <a:cubicBezTo>
                    <a:pt x="471" y="35"/>
                    <a:pt x="435" y="0"/>
                    <a:pt x="391" y="0"/>
                  </a:cubicBezTo>
                  <a:cubicBezTo>
                    <a:pt x="347" y="0"/>
                    <a:pt x="311" y="35"/>
                    <a:pt x="311" y="79"/>
                  </a:cubicBezTo>
                  <a:cubicBezTo>
                    <a:pt x="311" y="124"/>
                    <a:pt x="347" y="159"/>
                    <a:pt x="391" y="159"/>
                  </a:cubicBezTo>
                  <a:cubicBezTo>
                    <a:pt x="435" y="159"/>
                    <a:pt x="471" y="124"/>
                    <a:pt x="471" y="79"/>
                  </a:cubicBezTo>
                  <a:close/>
                  <a:moveTo>
                    <a:pt x="432" y="79"/>
                  </a:moveTo>
                  <a:cubicBezTo>
                    <a:pt x="432" y="102"/>
                    <a:pt x="413" y="121"/>
                    <a:pt x="391" y="121"/>
                  </a:cubicBezTo>
                  <a:cubicBezTo>
                    <a:pt x="368" y="121"/>
                    <a:pt x="349" y="102"/>
                    <a:pt x="349" y="79"/>
                  </a:cubicBezTo>
                  <a:cubicBezTo>
                    <a:pt x="349" y="57"/>
                    <a:pt x="368" y="38"/>
                    <a:pt x="391" y="38"/>
                  </a:cubicBezTo>
                  <a:cubicBezTo>
                    <a:pt x="413" y="38"/>
                    <a:pt x="432" y="57"/>
                    <a:pt x="432" y="7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70"/>
            <p:cNvSpPr>
              <a:spLocks noEditPoints="1"/>
            </p:cNvSpPr>
            <p:nvPr/>
          </p:nvSpPr>
          <p:spPr bwMode="auto">
            <a:xfrm>
              <a:off x="2066" y="994"/>
              <a:ext cx="1630" cy="1059"/>
            </a:xfrm>
            <a:custGeom>
              <a:avLst/>
              <a:gdLst>
                <a:gd name="T0" fmla="*/ 579 w 922"/>
                <a:gd name="T1" fmla="*/ 471 h 598"/>
                <a:gd name="T2" fmla="*/ 560 w 922"/>
                <a:gd name="T3" fmla="*/ 510 h 598"/>
                <a:gd name="T4" fmla="*/ 107 w 922"/>
                <a:gd name="T5" fmla="*/ 510 h 598"/>
                <a:gd name="T6" fmla="*/ 107 w 922"/>
                <a:gd name="T7" fmla="*/ 0 h 598"/>
                <a:gd name="T8" fmla="*/ 814 w 922"/>
                <a:gd name="T9" fmla="*/ 0 h 598"/>
                <a:gd name="T10" fmla="*/ 814 w 922"/>
                <a:gd name="T11" fmla="*/ 345 h 598"/>
                <a:gd name="T12" fmla="*/ 775 w 922"/>
                <a:gd name="T13" fmla="*/ 345 h 598"/>
                <a:gd name="T14" fmla="*/ 775 w 922"/>
                <a:gd name="T15" fmla="*/ 39 h 598"/>
                <a:gd name="T16" fmla="*/ 145 w 922"/>
                <a:gd name="T17" fmla="*/ 39 h 598"/>
                <a:gd name="T18" fmla="*/ 145 w 922"/>
                <a:gd name="T19" fmla="*/ 471 h 598"/>
                <a:gd name="T20" fmla="*/ 579 w 922"/>
                <a:gd name="T21" fmla="*/ 471 h 598"/>
                <a:gd name="T22" fmla="*/ 590 w 922"/>
                <a:gd name="T23" fmla="*/ 559 h 598"/>
                <a:gd name="T24" fmla="*/ 551 w 922"/>
                <a:gd name="T25" fmla="*/ 559 h 598"/>
                <a:gd name="T26" fmla="*/ 0 w 922"/>
                <a:gd name="T27" fmla="*/ 559 h 598"/>
                <a:gd name="T28" fmla="*/ 0 w 922"/>
                <a:gd name="T29" fmla="*/ 598 h 598"/>
                <a:gd name="T30" fmla="*/ 554 w 922"/>
                <a:gd name="T31" fmla="*/ 598 h 598"/>
                <a:gd name="T32" fmla="*/ 593 w 922"/>
                <a:gd name="T33" fmla="*/ 598 h 598"/>
                <a:gd name="T34" fmla="*/ 590 w 922"/>
                <a:gd name="T35" fmla="*/ 567 h 598"/>
                <a:gd name="T36" fmla="*/ 590 w 922"/>
                <a:gd name="T37" fmla="*/ 559 h 598"/>
                <a:gd name="T38" fmla="*/ 903 w 922"/>
                <a:gd name="T39" fmla="*/ 559 h 598"/>
                <a:gd name="T40" fmla="*/ 864 w 922"/>
                <a:gd name="T41" fmla="*/ 559 h 598"/>
                <a:gd name="T42" fmla="*/ 865 w 922"/>
                <a:gd name="T43" fmla="*/ 567 h 598"/>
                <a:gd name="T44" fmla="*/ 865 w 922"/>
                <a:gd name="T45" fmla="*/ 567 h 598"/>
                <a:gd name="T46" fmla="*/ 863 w 922"/>
                <a:gd name="T47" fmla="*/ 590 h 598"/>
                <a:gd name="T48" fmla="*/ 861 w 922"/>
                <a:gd name="T49" fmla="*/ 598 h 598"/>
                <a:gd name="T50" fmla="*/ 901 w 922"/>
                <a:gd name="T51" fmla="*/ 598 h 598"/>
                <a:gd name="T52" fmla="*/ 922 w 922"/>
                <a:gd name="T53" fmla="*/ 598 h 598"/>
                <a:gd name="T54" fmla="*/ 922 w 922"/>
                <a:gd name="T55" fmla="*/ 559 h 598"/>
                <a:gd name="T56" fmla="*/ 903 w 922"/>
                <a:gd name="T57" fmla="*/ 559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2" h="598">
                  <a:moveTo>
                    <a:pt x="579" y="471"/>
                  </a:moveTo>
                  <a:cubicBezTo>
                    <a:pt x="571" y="483"/>
                    <a:pt x="565" y="496"/>
                    <a:pt x="560" y="510"/>
                  </a:cubicBezTo>
                  <a:cubicBezTo>
                    <a:pt x="107" y="510"/>
                    <a:pt x="107" y="510"/>
                    <a:pt x="107" y="510"/>
                  </a:cubicBezTo>
                  <a:cubicBezTo>
                    <a:pt x="107" y="0"/>
                    <a:pt x="107" y="0"/>
                    <a:pt x="107" y="0"/>
                  </a:cubicBezTo>
                  <a:cubicBezTo>
                    <a:pt x="814" y="0"/>
                    <a:pt x="814" y="0"/>
                    <a:pt x="814" y="0"/>
                  </a:cubicBezTo>
                  <a:cubicBezTo>
                    <a:pt x="814" y="345"/>
                    <a:pt x="814" y="345"/>
                    <a:pt x="814" y="345"/>
                  </a:cubicBezTo>
                  <a:cubicBezTo>
                    <a:pt x="775" y="345"/>
                    <a:pt x="775" y="345"/>
                    <a:pt x="775" y="345"/>
                  </a:cubicBezTo>
                  <a:cubicBezTo>
                    <a:pt x="775" y="39"/>
                    <a:pt x="775" y="39"/>
                    <a:pt x="775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71"/>
                    <a:pt x="145" y="471"/>
                    <a:pt x="145" y="471"/>
                  </a:cubicBezTo>
                  <a:lnTo>
                    <a:pt x="579" y="471"/>
                  </a:lnTo>
                  <a:close/>
                  <a:moveTo>
                    <a:pt x="590" y="559"/>
                  </a:moveTo>
                  <a:cubicBezTo>
                    <a:pt x="551" y="559"/>
                    <a:pt x="551" y="559"/>
                    <a:pt x="551" y="559"/>
                  </a:cubicBezTo>
                  <a:cubicBezTo>
                    <a:pt x="0" y="559"/>
                    <a:pt x="0" y="559"/>
                    <a:pt x="0" y="559"/>
                  </a:cubicBezTo>
                  <a:cubicBezTo>
                    <a:pt x="0" y="598"/>
                    <a:pt x="0" y="598"/>
                    <a:pt x="0" y="598"/>
                  </a:cubicBezTo>
                  <a:cubicBezTo>
                    <a:pt x="554" y="598"/>
                    <a:pt x="554" y="598"/>
                    <a:pt x="554" y="598"/>
                  </a:cubicBezTo>
                  <a:cubicBezTo>
                    <a:pt x="593" y="598"/>
                    <a:pt x="593" y="598"/>
                    <a:pt x="593" y="598"/>
                  </a:cubicBezTo>
                  <a:cubicBezTo>
                    <a:pt x="591" y="588"/>
                    <a:pt x="590" y="578"/>
                    <a:pt x="590" y="567"/>
                  </a:cubicBezTo>
                  <a:cubicBezTo>
                    <a:pt x="590" y="564"/>
                    <a:pt x="590" y="562"/>
                    <a:pt x="590" y="559"/>
                  </a:cubicBezTo>
                  <a:close/>
                  <a:moveTo>
                    <a:pt x="903" y="559"/>
                  </a:moveTo>
                  <a:cubicBezTo>
                    <a:pt x="864" y="559"/>
                    <a:pt x="864" y="559"/>
                    <a:pt x="864" y="559"/>
                  </a:cubicBezTo>
                  <a:cubicBezTo>
                    <a:pt x="864" y="562"/>
                    <a:pt x="865" y="564"/>
                    <a:pt x="865" y="567"/>
                  </a:cubicBezTo>
                  <a:cubicBezTo>
                    <a:pt x="865" y="567"/>
                    <a:pt x="865" y="567"/>
                    <a:pt x="865" y="567"/>
                  </a:cubicBezTo>
                  <a:cubicBezTo>
                    <a:pt x="865" y="575"/>
                    <a:pt x="864" y="582"/>
                    <a:pt x="863" y="590"/>
                  </a:cubicBezTo>
                  <a:cubicBezTo>
                    <a:pt x="862" y="592"/>
                    <a:pt x="862" y="595"/>
                    <a:pt x="861" y="598"/>
                  </a:cubicBezTo>
                  <a:cubicBezTo>
                    <a:pt x="901" y="598"/>
                    <a:pt x="901" y="598"/>
                    <a:pt x="901" y="598"/>
                  </a:cubicBezTo>
                  <a:cubicBezTo>
                    <a:pt x="922" y="598"/>
                    <a:pt x="922" y="598"/>
                    <a:pt x="922" y="598"/>
                  </a:cubicBezTo>
                  <a:cubicBezTo>
                    <a:pt x="922" y="559"/>
                    <a:pt x="922" y="559"/>
                    <a:pt x="922" y="559"/>
                  </a:cubicBezTo>
                  <a:lnTo>
                    <a:pt x="903" y="55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71"/>
            <p:cNvSpPr>
              <a:spLocks noEditPoints="1"/>
            </p:cNvSpPr>
            <p:nvPr/>
          </p:nvSpPr>
          <p:spPr bwMode="auto">
            <a:xfrm>
              <a:off x="3109" y="1656"/>
              <a:ext cx="537" cy="586"/>
            </a:xfrm>
            <a:custGeom>
              <a:avLst/>
              <a:gdLst>
                <a:gd name="T0" fmla="*/ 275 w 304"/>
                <a:gd name="T1" fmla="*/ 193 h 331"/>
                <a:gd name="T2" fmla="*/ 275 w 304"/>
                <a:gd name="T3" fmla="*/ 193 h 331"/>
                <a:gd name="T4" fmla="*/ 274 w 304"/>
                <a:gd name="T5" fmla="*/ 185 h 331"/>
                <a:gd name="T6" fmla="*/ 251 w 304"/>
                <a:gd name="T7" fmla="*/ 116 h 331"/>
                <a:gd name="T8" fmla="*/ 265 w 304"/>
                <a:gd name="T9" fmla="*/ 103 h 331"/>
                <a:gd name="T10" fmla="*/ 277 w 304"/>
                <a:gd name="T11" fmla="*/ 115 h 331"/>
                <a:gd name="T12" fmla="*/ 304 w 304"/>
                <a:gd name="T13" fmla="*/ 87 h 331"/>
                <a:gd name="T14" fmla="*/ 253 w 304"/>
                <a:gd name="T15" fmla="*/ 36 h 331"/>
                <a:gd name="T16" fmla="*/ 226 w 304"/>
                <a:gd name="T17" fmla="*/ 63 h 331"/>
                <a:gd name="T18" fmla="*/ 237 w 304"/>
                <a:gd name="T19" fmla="*/ 75 h 331"/>
                <a:gd name="T20" fmla="*/ 225 w 304"/>
                <a:gd name="T21" fmla="*/ 88 h 331"/>
                <a:gd name="T22" fmla="*/ 157 w 304"/>
                <a:gd name="T23" fmla="*/ 57 h 331"/>
                <a:gd name="T24" fmla="*/ 157 w 304"/>
                <a:gd name="T25" fmla="*/ 39 h 331"/>
                <a:gd name="T26" fmla="*/ 181 w 304"/>
                <a:gd name="T27" fmla="*/ 39 h 331"/>
                <a:gd name="T28" fmla="*/ 181 w 304"/>
                <a:gd name="T29" fmla="*/ 0 h 331"/>
                <a:gd name="T30" fmla="*/ 93 w 304"/>
                <a:gd name="T31" fmla="*/ 0 h 331"/>
                <a:gd name="T32" fmla="*/ 93 w 304"/>
                <a:gd name="T33" fmla="*/ 39 h 331"/>
                <a:gd name="T34" fmla="*/ 118 w 304"/>
                <a:gd name="T35" fmla="*/ 39 h 331"/>
                <a:gd name="T36" fmla="*/ 118 w 304"/>
                <a:gd name="T37" fmla="*/ 57 h 331"/>
                <a:gd name="T38" fmla="*/ 0 w 304"/>
                <a:gd name="T39" fmla="*/ 193 h 331"/>
                <a:gd name="T40" fmla="*/ 137 w 304"/>
                <a:gd name="T41" fmla="*/ 331 h 331"/>
                <a:gd name="T42" fmla="*/ 271 w 304"/>
                <a:gd name="T43" fmla="*/ 224 h 331"/>
                <a:gd name="T44" fmla="*/ 273 w 304"/>
                <a:gd name="T45" fmla="*/ 216 h 331"/>
                <a:gd name="T46" fmla="*/ 275 w 304"/>
                <a:gd name="T47" fmla="*/ 193 h 331"/>
                <a:gd name="T48" fmla="*/ 137 w 304"/>
                <a:gd name="T49" fmla="*/ 292 h 331"/>
                <a:gd name="T50" fmla="*/ 38 w 304"/>
                <a:gd name="T51" fmla="*/ 193 h 331"/>
                <a:gd name="T52" fmla="*/ 137 w 304"/>
                <a:gd name="T53" fmla="*/ 94 h 331"/>
                <a:gd name="T54" fmla="*/ 236 w 304"/>
                <a:gd name="T55" fmla="*/ 193 h 331"/>
                <a:gd name="T56" fmla="*/ 137 w 304"/>
                <a:gd name="T57" fmla="*/ 292 h 331"/>
                <a:gd name="T58" fmla="*/ 118 w 304"/>
                <a:gd name="T59" fmla="*/ 117 h 331"/>
                <a:gd name="T60" fmla="*/ 157 w 304"/>
                <a:gd name="T61" fmla="*/ 117 h 331"/>
                <a:gd name="T62" fmla="*/ 157 w 304"/>
                <a:gd name="T63" fmla="*/ 197 h 331"/>
                <a:gd name="T64" fmla="*/ 118 w 304"/>
                <a:gd name="T65" fmla="*/ 197 h 331"/>
                <a:gd name="T66" fmla="*/ 118 w 304"/>
                <a:gd name="T67" fmla="*/ 11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4" h="331">
                  <a:moveTo>
                    <a:pt x="275" y="193"/>
                  </a:moveTo>
                  <a:cubicBezTo>
                    <a:pt x="275" y="193"/>
                    <a:pt x="275" y="193"/>
                    <a:pt x="275" y="193"/>
                  </a:cubicBezTo>
                  <a:cubicBezTo>
                    <a:pt x="275" y="190"/>
                    <a:pt x="274" y="188"/>
                    <a:pt x="274" y="185"/>
                  </a:cubicBezTo>
                  <a:cubicBezTo>
                    <a:pt x="273" y="160"/>
                    <a:pt x="265" y="136"/>
                    <a:pt x="251" y="116"/>
                  </a:cubicBezTo>
                  <a:cubicBezTo>
                    <a:pt x="265" y="103"/>
                    <a:pt x="265" y="103"/>
                    <a:pt x="265" y="103"/>
                  </a:cubicBezTo>
                  <a:cubicBezTo>
                    <a:pt x="277" y="115"/>
                    <a:pt x="277" y="115"/>
                    <a:pt x="277" y="115"/>
                  </a:cubicBezTo>
                  <a:cubicBezTo>
                    <a:pt x="304" y="87"/>
                    <a:pt x="304" y="87"/>
                    <a:pt x="304" y="87"/>
                  </a:cubicBezTo>
                  <a:cubicBezTo>
                    <a:pt x="253" y="36"/>
                    <a:pt x="253" y="36"/>
                    <a:pt x="253" y="36"/>
                  </a:cubicBezTo>
                  <a:cubicBezTo>
                    <a:pt x="226" y="63"/>
                    <a:pt x="226" y="63"/>
                    <a:pt x="226" y="63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25" y="88"/>
                    <a:pt x="225" y="88"/>
                    <a:pt x="225" y="88"/>
                  </a:cubicBezTo>
                  <a:cubicBezTo>
                    <a:pt x="206" y="72"/>
                    <a:pt x="183" y="61"/>
                    <a:pt x="157" y="57"/>
                  </a:cubicBezTo>
                  <a:cubicBezTo>
                    <a:pt x="157" y="39"/>
                    <a:pt x="157" y="39"/>
                    <a:pt x="157" y="39"/>
                  </a:cubicBezTo>
                  <a:cubicBezTo>
                    <a:pt x="181" y="39"/>
                    <a:pt x="181" y="39"/>
                    <a:pt x="181" y="39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93" y="39"/>
                    <a:pt x="93" y="39"/>
                    <a:pt x="93" y="39"/>
                  </a:cubicBezTo>
                  <a:cubicBezTo>
                    <a:pt x="118" y="39"/>
                    <a:pt x="118" y="39"/>
                    <a:pt x="118" y="39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51" y="67"/>
                    <a:pt x="0" y="124"/>
                    <a:pt x="0" y="193"/>
                  </a:cubicBezTo>
                  <a:cubicBezTo>
                    <a:pt x="0" y="269"/>
                    <a:pt x="61" y="331"/>
                    <a:pt x="137" y="331"/>
                  </a:cubicBezTo>
                  <a:cubicBezTo>
                    <a:pt x="203" y="331"/>
                    <a:pt x="257" y="285"/>
                    <a:pt x="271" y="224"/>
                  </a:cubicBezTo>
                  <a:cubicBezTo>
                    <a:pt x="272" y="221"/>
                    <a:pt x="272" y="218"/>
                    <a:pt x="273" y="216"/>
                  </a:cubicBezTo>
                  <a:cubicBezTo>
                    <a:pt x="274" y="208"/>
                    <a:pt x="275" y="201"/>
                    <a:pt x="275" y="193"/>
                  </a:cubicBezTo>
                  <a:close/>
                  <a:moveTo>
                    <a:pt x="137" y="292"/>
                  </a:moveTo>
                  <a:cubicBezTo>
                    <a:pt x="83" y="292"/>
                    <a:pt x="38" y="248"/>
                    <a:pt x="38" y="193"/>
                  </a:cubicBezTo>
                  <a:cubicBezTo>
                    <a:pt x="38" y="138"/>
                    <a:pt x="83" y="94"/>
                    <a:pt x="137" y="94"/>
                  </a:cubicBezTo>
                  <a:cubicBezTo>
                    <a:pt x="192" y="94"/>
                    <a:pt x="236" y="138"/>
                    <a:pt x="236" y="193"/>
                  </a:cubicBezTo>
                  <a:cubicBezTo>
                    <a:pt x="236" y="248"/>
                    <a:pt x="192" y="292"/>
                    <a:pt x="137" y="292"/>
                  </a:cubicBezTo>
                  <a:close/>
                  <a:moveTo>
                    <a:pt x="118" y="117"/>
                  </a:moveTo>
                  <a:cubicBezTo>
                    <a:pt x="157" y="117"/>
                    <a:pt x="157" y="117"/>
                    <a:pt x="157" y="117"/>
                  </a:cubicBezTo>
                  <a:cubicBezTo>
                    <a:pt x="157" y="197"/>
                    <a:pt x="157" y="197"/>
                    <a:pt x="157" y="197"/>
                  </a:cubicBezTo>
                  <a:cubicBezTo>
                    <a:pt x="118" y="197"/>
                    <a:pt x="118" y="197"/>
                    <a:pt x="118" y="197"/>
                  </a:cubicBezTo>
                  <a:lnTo>
                    <a:pt x="118" y="11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7431641" y="4065869"/>
            <a:ext cx="490511" cy="490511"/>
            <a:chOff x="7416527" y="4065169"/>
            <a:chExt cx="490511" cy="490511"/>
          </a:xfrm>
        </p:grpSpPr>
        <p:sp>
          <p:nvSpPr>
            <p:cNvPr id="481" name="Rectangle 13"/>
            <p:cNvSpPr>
              <a:spLocks noChangeArrowheads="1"/>
            </p:cNvSpPr>
            <p:nvPr/>
          </p:nvSpPr>
          <p:spPr bwMode="auto">
            <a:xfrm>
              <a:off x="7416527" y="4065169"/>
              <a:ext cx="490511" cy="49051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: Shape 500"/>
            <p:cNvSpPr/>
            <p:nvPr/>
          </p:nvSpPr>
          <p:spPr>
            <a:xfrm>
              <a:off x="7487938" y="4191000"/>
              <a:ext cx="419100" cy="364331"/>
            </a:xfrm>
            <a:custGeom>
              <a:avLst/>
              <a:gdLst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242888 w 419100"/>
                <a:gd name="connsiteY7" fmla="*/ 202406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340519 w 419100"/>
                <a:gd name="connsiteY10" fmla="*/ 223838 h 364331"/>
                <a:gd name="connsiteX11" fmla="*/ 340519 w 419100"/>
                <a:gd name="connsiteY11" fmla="*/ 157163 h 364331"/>
                <a:gd name="connsiteX12" fmla="*/ 350673 w 419100"/>
                <a:gd name="connsiteY12" fmla="*/ 153356 h 364331"/>
                <a:gd name="connsiteX13" fmla="*/ 350044 w 419100"/>
                <a:gd name="connsiteY13" fmla="*/ 152400 h 364331"/>
                <a:gd name="connsiteX14" fmla="*/ 290513 w 419100"/>
                <a:gd name="connsiteY14" fmla="*/ 169069 h 36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9100" h="364331">
                  <a:moveTo>
                    <a:pt x="290513" y="0"/>
                  </a:moveTo>
                  <a:lnTo>
                    <a:pt x="409576" y="119063"/>
                  </a:lnTo>
                  <a:lnTo>
                    <a:pt x="409576" y="200026"/>
                  </a:lnTo>
                  <a:lnTo>
                    <a:pt x="419100" y="209550"/>
                  </a:lnTo>
                  <a:lnTo>
                    <a:pt x="419100" y="364331"/>
                  </a:lnTo>
                  <a:lnTo>
                    <a:pt x="152400" y="364331"/>
                  </a:lnTo>
                  <a:lnTo>
                    <a:pt x="0" y="211931"/>
                  </a:lnTo>
                  <a:lnTo>
                    <a:pt x="242888" y="202406"/>
                  </a:lnTo>
                  <a:lnTo>
                    <a:pt x="242888" y="223838"/>
                  </a:lnTo>
                  <a:lnTo>
                    <a:pt x="292894" y="233363"/>
                  </a:lnTo>
                  <a:lnTo>
                    <a:pt x="340519" y="223838"/>
                  </a:lnTo>
                  <a:lnTo>
                    <a:pt x="340519" y="157163"/>
                  </a:lnTo>
                  <a:lnTo>
                    <a:pt x="350673" y="153356"/>
                  </a:lnTo>
                  <a:lnTo>
                    <a:pt x="350044" y="152400"/>
                  </a:lnTo>
                  <a:lnTo>
                    <a:pt x="290513" y="16906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81" name="Group 280"/>
            <p:cNvGrpSpPr/>
            <p:nvPr/>
          </p:nvGrpSpPr>
          <p:grpSpPr>
            <a:xfrm>
              <a:off x="7488336" y="4188793"/>
              <a:ext cx="337951" cy="240131"/>
              <a:chOff x="7507384" y="4470954"/>
              <a:chExt cx="337951" cy="240131"/>
            </a:xfrm>
          </p:grpSpPr>
          <p:sp>
            <p:nvSpPr>
              <p:cNvPr id="487" name="Freeform 60"/>
              <p:cNvSpPr>
                <a:spLocks noEditPoints="1"/>
              </p:cNvSpPr>
              <p:nvPr/>
            </p:nvSpPr>
            <p:spPr bwMode="auto">
              <a:xfrm>
                <a:off x="7739897" y="4623017"/>
                <a:ext cx="105438" cy="88068"/>
              </a:xfrm>
              <a:custGeom>
                <a:avLst/>
                <a:gdLst>
                  <a:gd name="T0" fmla="*/ 172 w 346"/>
                  <a:gd name="T1" fmla="*/ 30 h 289"/>
                  <a:gd name="T2" fmla="*/ 0 w 346"/>
                  <a:gd name="T3" fmla="*/ 0 h 289"/>
                  <a:gd name="T4" fmla="*/ 0 w 346"/>
                  <a:gd name="T5" fmla="*/ 261 h 289"/>
                  <a:gd name="T6" fmla="*/ 171 w 346"/>
                  <a:gd name="T7" fmla="*/ 289 h 289"/>
                  <a:gd name="T8" fmla="*/ 346 w 346"/>
                  <a:gd name="T9" fmla="*/ 261 h 289"/>
                  <a:gd name="T10" fmla="*/ 346 w 346"/>
                  <a:gd name="T11" fmla="*/ 0 h 289"/>
                  <a:gd name="T12" fmla="*/ 172 w 346"/>
                  <a:gd name="T13" fmla="*/ 30 h 289"/>
                  <a:gd name="T14" fmla="*/ 155 w 346"/>
                  <a:gd name="T15" fmla="*/ 248 h 289"/>
                  <a:gd name="T16" fmla="*/ 38 w 346"/>
                  <a:gd name="T17" fmla="*/ 229 h 289"/>
                  <a:gd name="T18" fmla="*/ 38 w 346"/>
                  <a:gd name="T19" fmla="*/ 44 h 289"/>
                  <a:gd name="T20" fmla="*/ 155 w 346"/>
                  <a:gd name="T21" fmla="*/ 64 h 289"/>
                  <a:gd name="T22" fmla="*/ 155 w 346"/>
                  <a:gd name="T23" fmla="*/ 248 h 289"/>
                  <a:gd name="T24" fmla="*/ 309 w 346"/>
                  <a:gd name="T25" fmla="*/ 229 h 289"/>
                  <a:gd name="T26" fmla="*/ 192 w 346"/>
                  <a:gd name="T27" fmla="*/ 248 h 289"/>
                  <a:gd name="T28" fmla="*/ 192 w 346"/>
                  <a:gd name="T29" fmla="*/ 64 h 289"/>
                  <a:gd name="T30" fmla="*/ 309 w 346"/>
                  <a:gd name="T31" fmla="*/ 44 h 289"/>
                  <a:gd name="T32" fmla="*/ 309 w 346"/>
                  <a:gd name="T33" fmla="*/ 229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89">
                    <a:moveTo>
                      <a:pt x="172" y="30"/>
                    </a:moveTo>
                    <a:lnTo>
                      <a:pt x="0" y="0"/>
                    </a:lnTo>
                    <a:lnTo>
                      <a:pt x="0" y="261"/>
                    </a:lnTo>
                    <a:lnTo>
                      <a:pt x="171" y="289"/>
                    </a:lnTo>
                    <a:lnTo>
                      <a:pt x="346" y="261"/>
                    </a:lnTo>
                    <a:lnTo>
                      <a:pt x="346" y="0"/>
                    </a:lnTo>
                    <a:lnTo>
                      <a:pt x="172" y="30"/>
                    </a:lnTo>
                    <a:close/>
                    <a:moveTo>
                      <a:pt x="155" y="248"/>
                    </a:moveTo>
                    <a:lnTo>
                      <a:pt x="38" y="229"/>
                    </a:lnTo>
                    <a:lnTo>
                      <a:pt x="38" y="44"/>
                    </a:lnTo>
                    <a:lnTo>
                      <a:pt x="155" y="64"/>
                    </a:lnTo>
                    <a:lnTo>
                      <a:pt x="155" y="248"/>
                    </a:lnTo>
                    <a:close/>
                    <a:moveTo>
                      <a:pt x="309" y="229"/>
                    </a:moveTo>
                    <a:lnTo>
                      <a:pt x="192" y="248"/>
                    </a:lnTo>
                    <a:lnTo>
                      <a:pt x="192" y="64"/>
                    </a:lnTo>
                    <a:lnTo>
                      <a:pt x="309" y="44"/>
                    </a:lnTo>
                    <a:lnTo>
                      <a:pt x="309" y="22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Freeform 61"/>
              <p:cNvSpPr>
                <a:spLocks noEditPoints="1"/>
              </p:cNvSpPr>
              <p:nvPr/>
            </p:nvSpPr>
            <p:spPr bwMode="auto">
              <a:xfrm>
                <a:off x="7507384" y="4470954"/>
                <a:ext cx="291022" cy="211486"/>
              </a:xfrm>
              <a:custGeom>
                <a:avLst/>
                <a:gdLst>
                  <a:gd name="T0" fmla="*/ 728 w 955"/>
                  <a:gd name="T1" fmla="*/ 637 h 694"/>
                  <a:gd name="T2" fmla="*/ 728 w 955"/>
                  <a:gd name="T3" fmla="*/ 694 h 694"/>
                  <a:gd name="T4" fmla="*/ 0 w 955"/>
                  <a:gd name="T5" fmla="*/ 694 h 694"/>
                  <a:gd name="T6" fmla="*/ 0 w 955"/>
                  <a:gd name="T7" fmla="*/ 637 h 694"/>
                  <a:gd name="T8" fmla="*/ 728 w 955"/>
                  <a:gd name="T9" fmla="*/ 637 h 694"/>
                  <a:gd name="T10" fmla="*/ 129 w 955"/>
                  <a:gd name="T11" fmla="*/ 0 h 694"/>
                  <a:gd name="T12" fmla="*/ 129 w 955"/>
                  <a:gd name="T13" fmla="*/ 596 h 694"/>
                  <a:gd name="T14" fmla="*/ 728 w 955"/>
                  <a:gd name="T15" fmla="*/ 596 h 694"/>
                  <a:gd name="T16" fmla="*/ 728 w 955"/>
                  <a:gd name="T17" fmla="*/ 584 h 694"/>
                  <a:gd name="T18" fmla="*/ 728 w 955"/>
                  <a:gd name="T19" fmla="*/ 550 h 694"/>
                  <a:gd name="T20" fmla="*/ 537 w 955"/>
                  <a:gd name="T21" fmla="*/ 550 h 694"/>
                  <a:gd name="T22" fmla="*/ 175 w 955"/>
                  <a:gd name="T23" fmla="*/ 550 h 694"/>
                  <a:gd name="T24" fmla="*/ 175 w 955"/>
                  <a:gd name="T25" fmla="*/ 45 h 694"/>
                  <a:gd name="T26" fmla="*/ 537 w 955"/>
                  <a:gd name="T27" fmla="*/ 45 h 694"/>
                  <a:gd name="T28" fmla="*/ 910 w 955"/>
                  <a:gd name="T29" fmla="*/ 45 h 694"/>
                  <a:gd name="T30" fmla="*/ 910 w 955"/>
                  <a:gd name="T31" fmla="*/ 486 h 694"/>
                  <a:gd name="T32" fmla="*/ 934 w 955"/>
                  <a:gd name="T33" fmla="*/ 490 h 694"/>
                  <a:gd name="T34" fmla="*/ 935 w 955"/>
                  <a:gd name="T35" fmla="*/ 492 h 694"/>
                  <a:gd name="T36" fmla="*/ 955 w 955"/>
                  <a:gd name="T37" fmla="*/ 488 h 694"/>
                  <a:gd name="T38" fmla="*/ 955 w 955"/>
                  <a:gd name="T39" fmla="*/ 0 h 694"/>
                  <a:gd name="T40" fmla="*/ 129 w 955"/>
                  <a:gd name="T41" fmla="*/ 0 h 6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55" h="694">
                    <a:moveTo>
                      <a:pt x="728" y="637"/>
                    </a:moveTo>
                    <a:lnTo>
                      <a:pt x="728" y="694"/>
                    </a:lnTo>
                    <a:lnTo>
                      <a:pt x="0" y="694"/>
                    </a:lnTo>
                    <a:lnTo>
                      <a:pt x="0" y="637"/>
                    </a:lnTo>
                    <a:lnTo>
                      <a:pt x="728" y="637"/>
                    </a:lnTo>
                    <a:close/>
                    <a:moveTo>
                      <a:pt x="129" y="0"/>
                    </a:moveTo>
                    <a:lnTo>
                      <a:pt x="129" y="596"/>
                    </a:lnTo>
                    <a:lnTo>
                      <a:pt x="728" y="596"/>
                    </a:lnTo>
                    <a:lnTo>
                      <a:pt x="728" y="584"/>
                    </a:lnTo>
                    <a:lnTo>
                      <a:pt x="728" y="550"/>
                    </a:lnTo>
                    <a:lnTo>
                      <a:pt x="537" y="550"/>
                    </a:lnTo>
                    <a:lnTo>
                      <a:pt x="175" y="550"/>
                    </a:lnTo>
                    <a:lnTo>
                      <a:pt x="175" y="45"/>
                    </a:lnTo>
                    <a:lnTo>
                      <a:pt x="537" y="45"/>
                    </a:lnTo>
                    <a:lnTo>
                      <a:pt x="910" y="45"/>
                    </a:lnTo>
                    <a:lnTo>
                      <a:pt x="910" y="486"/>
                    </a:lnTo>
                    <a:lnTo>
                      <a:pt x="934" y="490"/>
                    </a:lnTo>
                    <a:lnTo>
                      <a:pt x="935" y="492"/>
                    </a:lnTo>
                    <a:lnTo>
                      <a:pt x="955" y="488"/>
                    </a:lnTo>
                    <a:lnTo>
                      <a:pt x="955" y="0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62"/>
              <p:cNvSpPr>
                <a:spLocks noEditPoints="1"/>
              </p:cNvSpPr>
              <p:nvPr/>
            </p:nvSpPr>
            <p:spPr bwMode="auto">
              <a:xfrm>
                <a:off x="7575949" y="4533729"/>
                <a:ext cx="189850" cy="57290"/>
              </a:xfrm>
              <a:custGeom>
                <a:avLst/>
                <a:gdLst>
                  <a:gd name="T0" fmla="*/ 26 w 352"/>
                  <a:gd name="T1" fmla="*/ 97 h 106"/>
                  <a:gd name="T2" fmla="*/ 0 w 352"/>
                  <a:gd name="T3" fmla="*/ 97 h 106"/>
                  <a:gd name="T4" fmla="*/ 0 w 352"/>
                  <a:gd name="T5" fmla="*/ 9 h 106"/>
                  <a:gd name="T6" fmla="*/ 26 w 352"/>
                  <a:gd name="T7" fmla="*/ 9 h 106"/>
                  <a:gd name="T8" fmla="*/ 26 w 352"/>
                  <a:gd name="T9" fmla="*/ 97 h 106"/>
                  <a:gd name="T10" fmla="*/ 189 w 352"/>
                  <a:gd name="T11" fmla="*/ 9 h 106"/>
                  <a:gd name="T12" fmla="*/ 164 w 352"/>
                  <a:gd name="T13" fmla="*/ 9 h 106"/>
                  <a:gd name="T14" fmla="*/ 164 w 352"/>
                  <a:gd name="T15" fmla="*/ 97 h 106"/>
                  <a:gd name="T16" fmla="*/ 189 w 352"/>
                  <a:gd name="T17" fmla="*/ 97 h 106"/>
                  <a:gd name="T18" fmla="*/ 189 w 352"/>
                  <a:gd name="T19" fmla="*/ 9 h 106"/>
                  <a:gd name="T20" fmla="*/ 352 w 352"/>
                  <a:gd name="T21" fmla="*/ 9 h 106"/>
                  <a:gd name="T22" fmla="*/ 327 w 352"/>
                  <a:gd name="T23" fmla="*/ 9 h 106"/>
                  <a:gd name="T24" fmla="*/ 327 w 352"/>
                  <a:gd name="T25" fmla="*/ 97 h 106"/>
                  <a:gd name="T26" fmla="*/ 352 w 352"/>
                  <a:gd name="T27" fmla="*/ 97 h 106"/>
                  <a:gd name="T28" fmla="*/ 352 w 352"/>
                  <a:gd name="T29" fmla="*/ 9 h 106"/>
                  <a:gd name="T30" fmla="*/ 147 w 352"/>
                  <a:gd name="T31" fmla="*/ 53 h 106"/>
                  <a:gd name="T32" fmla="*/ 95 w 352"/>
                  <a:gd name="T33" fmla="*/ 0 h 106"/>
                  <a:gd name="T34" fmla="*/ 42 w 352"/>
                  <a:gd name="T35" fmla="*/ 53 h 106"/>
                  <a:gd name="T36" fmla="*/ 95 w 352"/>
                  <a:gd name="T37" fmla="*/ 106 h 106"/>
                  <a:gd name="T38" fmla="*/ 147 w 352"/>
                  <a:gd name="T39" fmla="*/ 53 h 106"/>
                  <a:gd name="T40" fmla="*/ 122 w 352"/>
                  <a:gd name="T41" fmla="*/ 53 h 106"/>
                  <a:gd name="T42" fmla="*/ 95 w 352"/>
                  <a:gd name="T43" fmla="*/ 80 h 106"/>
                  <a:gd name="T44" fmla="*/ 68 w 352"/>
                  <a:gd name="T45" fmla="*/ 53 h 106"/>
                  <a:gd name="T46" fmla="*/ 95 w 352"/>
                  <a:gd name="T47" fmla="*/ 26 h 106"/>
                  <a:gd name="T48" fmla="*/ 122 w 352"/>
                  <a:gd name="T49" fmla="*/ 53 h 106"/>
                  <a:gd name="T50" fmla="*/ 311 w 352"/>
                  <a:gd name="T51" fmla="*/ 53 h 106"/>
                  <a:gd name="T52" fmla="*/ 258 w 352"/>
                  <a:gd name="T53" fmla="*/ 0 h 106"/>
                  <a:gd name="T54" fmla="*/ 205 w 352"/>
                  <a:gd name="T55" fmla="*/ 53 h 106"/>
                  <a:gd name="T56" fmla="*/ 258 w 352"/>
                  <a:gd name="T57" fmla="*/ 106 h 106"/>
                  <a:gd name="T58" fmla="*/ 311 w 352"/>
                  <a:gd name="T59" fmla="*/ 53 h 106"/>
                  <a:gd name="T60" fmla="*/ 285 w 352"/>
                  <a:gd name="T61" fmla="*/ 53 h 106"/>
                  <a:gd name="T62" fmla="*/ 258 w 352"/>
                  <a:gd name="T63" fmla="*/ 80 h 106"/>
                  <a:gd name="T64" fmla="*/ 231 w 352"/>
                  <a:gd name="T65" fmla="*/ 53 h 106"/>
                  <a:gd name="T66" fmla="*/ 258 w 352"/>
                  <a:gd name="T67" fmla="*/ 26 h 106"/>
                  <a:gd name="T68" fmla="*/ 285 w 352"/>
                  <a:gd name="T69" fmla="*/ 53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52" h="106">
                    <a:moveTo>
                      <a:pt x="26" y="97"/>
                    </a:moveTo>
                    <a:cubicBezTo>
                      <a:pt x="0" y="97"/>
                      <a:pt x="0" y="97"/>
                      <a:pt x="0" y="97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6" y="9"/>
                      <a:pt x="26" y="9"/>
                      <a:pt x="26" y="9"/>
                    </a:cubicBezTo>
                    <a:lnTo>
                      <a:pt x="26" y="97"/>
                    </a:lnTo>
                    <a:close/>
                    <a:moveTo>
                      <a:pt x="189" y="9"/>
                    </a:moveTo>
                    <a:cubicBezTo>
                      <a:pt x="164" y="9"/>
                      <a:pt x="164" y="9"/>
                      <a:pt x="164" y="9"/>
                    </a:cubicBezTo>
                    <a:cubicBezTo>
                      <a:pt x="164" y="97"/>
                      <a:pt x="164" y="97"/>
                      <a:pt x="164" y="97"/>
                    </a:cubicBezTo>
                    <a:cubicBezTo>
                      <a:pt x="189" y="97"/>
                      <a:pt x="189" y="97"/>
                      <a:pt x="189" y="97"/>
                    </a:cubicBezTo>
                    <a:lnTo>
                      <a:pt x="189" y="9"/>
                    </a:lnTo>
                    <a:close/>
                    <a:moveTo>
                      <a:pt x="352" y="9"/>
                    </a:moveTo>
                    <a:cubicBezTo>
                      <a:pt x="327" y="9"/>
                      <a:pt x="327" y="9"/>
                      <a:pt x="327" y="9"/>
                    </a:cubicBezTo>
                    <a:cubicBezTo>
                      <a:pt x="327" y="97"/>
                      <a:pt x="327" y="97"/>
                      <a:pt x="327" y="97"/>
                    </a:cubicBezTo>
                    <a:cubicBezTo>
                      <a:pt x="352" y="97"/>
                      <a:pt x="352" y="97"/>
                      <a:pt x="352" y="97"/>
                    </a:cubicBezTo>
                    <a:lnTo>
                      <a:pt x="352" y="9"/>
                    </a:lnTo>
                    <a:close/>
                    <a:moveTo>
                      <a:pt x="147" y="53"/>
                    </a:moveTo>
                    <a:cubicBezTo>
                      <a:pt x="147" y="24"/>
                      <a:pt x="124" y="0"/>
                      <a:pt x="95" y="0"/>
                    </a:cubicBezTo>
                    <a:cubicBezTo>
                      <a:pt x="66" y="0"/>
                      <a:pt x="42" y="24"/>
                      <a:pt x="42" y="53"/>
                    </a:cubicBezTo>
                    <a:cubicBezTo>
                      <a:pt x="42" y="82"/>
                      <a:pt x="66" y="106"/>
                      <a:pt x="95" y="106"/>
                    </a:cubicBezTo>
                    <a:cubicBezTo>
                      <a:pt x="124" y="106"/>
                      <a:pt x="147" y="82"/>
                      <a:pt x="147" y="53"/>
                    </a:cubicBezTo>
                    <a:close/>
                    <a:moveTo>
                      <a:pt x="122" y="53"/>
                    </a:moveTo>
                    <a:cubicBezTo>
                      <a:pt x="122" y="68"/>
                      <a:pt x="110" y="80"/>
                      <a:pt x="95" y="80"/>
                    </a:cubicBezTo>
                    <a:cubicBezTo>
                      <a:pt x="80" y="80"/>
                      <a:pt x="68" y="68"/>
                      <a:pt x="68" y="53"/>
                    </a:cubicBezTo>
                    <a:cubicBezTo>
                      <a:pt x="68" y="38"/>
                      <a:pt x="80" y="26"/>
                      <a:pt x="95" y="26"/>
                    </a:cubicBezTo>
                    <a:cubicBezTo>
                      <a:pt x="110" y="26"/>
                      <a:pt x="122" y="38"/>
                      <a:pt x="122" y="53"/>
                    </a:cubicBezTo>
                    <a:close/>
                    <a:moveTo>
                      <a:pt x="311" y="53"/>
                    </a:moveTo>
                    <a:cubicBezTo>
                      <a:pt x="311" y="24"/>
                      <a:pt x="287" y="0"/>
                      <a:pt x="258" y="0"/>
                    </a:cubicBezTo>
                    <a:cubicBezTo>
                      <a:pt x="229" y="0"/>
                      <a:pt x="205" y="24"/>
                      <a:pt x="205" y="53"/>
                    </a:cubicBezTo>
                    <a:cubicBezTo>
                      <a:pt x="205" y="82"/>
                      <a:pt x="229" y="106"/>
                      <a:pt x="258" y="106"/>
                    </a:cubicBezTo>
                    <a:cubicBezTo>
                      <a:pt x="287" y="106"/>
                      <a:pt x="311" y="82"/>
                      <a:pt x="311" y="53"/>
                    </a:cubicBezTo>
                    <a:close/>
                    <a:moveTo>
                      <a:pt x="285" y="53"/>
                    </a:moveTo>
                    <a:cubicBezTo>
                      <a:pt x="285" y="68"/>
                      <a:pt x="273" y="80"/>
                      <a:pt x="258" y="80"/>
                    </a:cubicBezTo>
                    <a:cubicBezTo>
                      <a:pt x="243" y="80"/>
                      <a:pt x="231" y="68"/>
                      <a:pt x="231" y="53"/>
                    </a:cubicBezTo>
                    <a:cubicBezTo>
                      <a:pt x="231" y="38"/>
                      <a:pt x="243" y="26"/>
                      <a:pt x="258" y="26"/>
                    </a:cubicBezTo>
                    <a:cubicBezTo>
                      <a:pt x="273" y="26"/>
                      <a:pt x="285" y="38"/>
                      <a:pt x="285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8243608" y="4065869"/>
            <a:ext cx="490511" cy="490511"/>
            <a:chOff x="8228494" y="4065169"/>
            <a:chExt cx="490511" cy="490511"/>
          </a:xfrm>
        </p:grpSpPr>
        <p:sp>
          <p:nvSpPr>
            <p:cNvPr id="482" name="Rectangle 13"/>
            <p:cNvSpPr>
              <a:spLocks noChangeArrowheads="1"/>
            </p:cNvSpPr>
            <p:nvPr/>
          </p:nvSpPr>
          <p:spPr bwMode="auto">
            <a:xfrm>
              <a:off x="8228494" y="4065169"/>
              <a:ext cx="490511" cy="49051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Freeform: Shape 501"/>
            <p:cNvSpPr/>
            <p:nvPr/>
          </p:nvSpPr>
          <p:spPr>
            <a:xfrm>
              <a:off x="8299905" y="4191000"/>
              <a:ext cx="419100" cy="364331"/>
            </a:xfrm>
            <a:custGeom>
              <a:avLst/>
              <a:gdLst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242888 w 419100"/>
                <a:gd name="connsiteY7" fmla="*/ 202406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340519 w 419100"/>
                <a:gd name="connsiteY10" fmla="*/ 223838 h 364331"/>
                <a:gd name="connsiteX11" fmla="*/ 340519 w 419100"/>
                <a:gd name="connsiteY11" fmla="*/ 157163 h 364331"/>
                <a:gd name="connsiteX12" fmla="*/ 350673 w 419100"/>
                <a:gd name="connsiteY12" fmla="*/ 153356 h 364331"/>
                <a:gd name="connsiteX13" fmla="*/ 350044 w 419100"/>
                <a:gd name="connsiteY13" fmla="*/ 152400 h 364331"/>
                <a:gd name="connsiteX14" fmla="*/ 290513 w 419100"/>
                <a:gd name="connsiteY14" fmla="*/ 169069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242888 w 419100"/>
                <a:gd name="connsiteY7" fmla="*/ 202406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340519 w 419100"/>
                <a:gd name="connsiteY10" fmla="*/ 223838 h 364331"/>
                <a:gd name="connsiteX11" fmla="*/ 340519 w 419100"/>
                <a:gd name="connsiteY11" fmla="*/ 157163 h 364331"/>
                <a:gd name="connsiteX12" fmla="*/ 350673 w 419100"/>
                <a:gd name="connsiteY12" fmla="*/ 153356 h 364331"/>
                <a:gd name="connsiteX13" fmla="*/ 290513 w 419100"/>
                <a:gd name="connsiteY13" fmla="*/ 169069 h 364331"/>
                <a:gd name="connsiteX14" fmla="*/ 290513 w 419100"/>
                <a:gd name="connsiteY14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242888 w 419100"/>
                <a:gd name="connsiteY7" fmla="*/ 202406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340519 w 419100"/>
                <a:gd name="connsiteY10" fmla="*/ 223838 h 364331"/>
                <a:gd name="connsiteX11" fmla="*/ 340519 w 419100"/>
                <a:gd name="connsiteY11" fmla="*/ 157163 h 364331"/>
                <a:gd name="connsiteX12" fmla="*/ 290513 w 419100"/>
                <a:gd name="connsiteY12" fmla="*/ 169069 h 364331"/>
                <a:gd name="connsiteX13" fmla="*/ 290513 w 419100"/>
                <a:gd name="connsiteY13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242888 w 419100"/>
                <a:gd name="connsiteY7" fmla="*/ 202406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340519 w 419100"/>
                <a:gd name="connsiteY10" fmla="*/ 223838 h 364331"/>
                <a:gd name="connsiteX11" fmla="*/ 290513 w 419100"/>
                <a:gd name="connsiteY11" fmla="*/ 169069 h 364331"/>
                <a:gd name="connsiteX12" fmla="*/ 290513 w 419100"/>
                <a:gd name="connsiteY12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242888 w 419100"/>
                <a:gd name="connsiteY7" fmla="*/ 202406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290513 w 419100"/>
                <a:gd name="connsiteY10" fmla="*/ 169069 h 364331"/>
                <a:gd name="connsiteX11" fmla="*/ 290513 w 419100"/>
                <a:gd name="connsiteY11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80963 w 419100"/>
                <a:gd name="connsiteY7" fmla="*/ 197644 h 364331"/>
                <a:gd name="connsiteX8" fmla="*/ 242888 w 419100"/>
                <a:gd name="connsiteY8" fmla="*/ 223838 h 364331"/>
                <a:gd name="connsiteX9" fmla="*/ 292894 w 419100"/>
                <a:gd name="connsiteY9" fmla="*/ 233363 h 364331"/>
                <a:gd name="connsiteX10" fmla="*/ 290513 w 419100"/>
                <a:gd name="connsiteY10" fmla="*/ 169069 h 364331"/>
                <a:gd name="connsiteX11" fmla="*/ 290513 w 419100"/>
                <a:gd name="connsiteY11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80963 w 419100"/>
                <a:gd name="connsiteY7" fmla="*/ 197644 h 364331"/>
                <a:gd name="connsiteX8" fmla="*/ 214313 w 419100"/>
                <a:gd name="connsiteY8" fmla="*/ 204788 h 364331"/>
                <a:gd name="connsiteX9" fmla="*/ 292894 w 419100"/>
                <a:gd name="connsiteY9" fmla="*/ 233363 h 364331"/>
                <a:gd name="connsiteX10" fmla="*/ 290513 w 419100"/>
                <a:gd name="connsiteY10" fmla="*/ 169069 h 364331"/>
                <a:gd name="connsiteX11" fmla="*/ 290513 w 419100"/>
                <a:gd name="connsiteY11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80963 w 419100"/>
                <a:gd name="connsiteY7" fmla="*/ 197644 h 364331"/>
                <a:gd name="connsiteX8" fmla="*/ 214313 w 419100"/>
                <a:gd name="connsiteY8" fmla="*/ 204788 h 364331"/>
                <a:gd name="connsiteX9" fmla="*/ 250031 w 419100"/>
                <a:gd name="connsiteY9" fmla="*/ 245269 h 364331"/>
                <a:gd name="connsiteX10" fmla="*/ 290513 w 419100"/>
                <a:gd name="connsiteY10" fmla="*/ 169069 h 364331"/>
                <a:gd name="connsiteX11" fmla="*/ 290513 w 419100"/>
                <a:gd name="connsiteY11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80963 w 419100"/>
                <a:gd name="connsiteY7" fmla="*/ 197644 h 364331"/>
                <a:gd name="connsiteX8" fmla="*/ 214313 w 419100"/>
                <a:gd name="connsiteY8" fmla="*/ 204788 h 364331"/>
                <a:gd name="connsiteX9" fmla="*/ 250031 w 419100"/>
                <a:gd name="connsiteY9" fmla="*/ 245269 h 364331"/>
                <a:gd name="connsiteX10" fmla="*/ 290513 w 419100"/>
                <a:gd name="connsiteY10" fmla="*/ 169069 h 364331"/>
                <a:gd name="connsiteX11" fmla="*/ 290513 w 419100"/>
                <a:gd name="connsiteY11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80963 w 419100"/>
                <a:gd name="connsiteY7" fmla="*/ 197644 h 364331"/>
                <a:gd name="connsiteX8" fmla="*/ 214313 w 419100"/>
                <a:gd name="connsiteY8" fmla="*/ 204788 h 364331"/>
                <a:gd name="connsiteX9" fmla="*/ 250031 w 419100"/>
                <a:gd name="connsiteY9" fmla="*/ 245269 h 364331"/>
                <a:gd name="connsiteX10" fmla="*/ 290513 w 419100"/>
                <a:gd name="connsiteY10" fmla="*/ 169069 h 364331"/>
                <a:gd name="connsiteX11" fmla="*/ 290513 w 419100"/>
                <a:gd name="connsiteY11" fmla="*/ 0 h 364331"/>
                <a:gd name="connsiteX0" fmla="*/ 290513 w 419100"/>
                <a:gd name="connsiteY0" fmla="*/ 0 h 364331"/>
                <a:gd name="connsiteX1" fmla="*/ 409576 w 419100"/>
                <a:gd name="connsiteY1" fmla="*/ 119063 h 364331"/>
                <a:gd name="connsiteX2" fmla="*/ 409576 w 419100"/>
                <a:gd name="connsiteY2" fmla="*/ 200026 h 364331"/>
                <a:gd name="connsiteX3" fmla="*/ 419100 w 419100"/>
                <a:gd name="connsiteY3" fmla="*/ 209550 h 364331"/>
                <a:gd name="connsiteX4" fmla="*/ 419100 w 419100"/>
                <a:gd name="connsiteY4" fmla="*/ 364331 h 364331"/>
                <a:gd name="connsiteX5" fmla="*/ 152400 w 419100"/>
                <a:gd name="connsiteY5" fmla="*/ 364331 h 364331"/>
                <a:gd name="connsiteX6" fmla="*/ 0 w 419100"/>
                <a:gd name="connsiteY6" fmla="*/ 211931 h 364331"/>
                <a:gd name="connsiteX7" fmla="*/ 80963 w 419100"/>
                <a:gd name="connsiteY7" fmla="*/ 197644 h 364331"/>
                <a:gd name="connsiteX8" fmla="*/ 214313 w 419100"/>
                <a:gd name="connsiteY8" fmla="*/ 204788 h 364331"/>
                <a:gd name="connsiteX9" fmla="*/ 250031 w 419100"/>
                <a:gd name="connsiteY9" fmla="*/ 245269 h 364331"/>
                <a:gd name="connsiteX10" fmla="*/ 290513 w 419100"/>
                <a:gd name="connsiteY10" fmla="*/ 169069 h 364331"/>
                <a:gd name="connsiteX11" fmla="*/ 290513 w 419100"/>
                <a:gd name="connsiteY11" fmla="*/ 0 h 36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9100" h="364331">
                  <a:moveTo>
                    <a:pt x="290513" y="0"/>
                  </a:moveTo>
                  <a:lnTo>
                    <a:pt x="409576" y="119063"/>
                  </a:lnTo>
                  <a:lnTo>
                    <a:pt x="409576" y="200026"/>
                  </a:lnTo>
                  <a:lnTo>
                    <a:pt x="419100" y="209550"/>
                  </a:lnTo>
                  <a:lnTo>
                    <a:pt x="419100" y="364331"/>
                  </a:lnTo>
                  <a:lnTo>
                    <a:pt x="152400" y="364331"/>
                  </a:lnTo>
                  <a:lnTo>
                    <a:pt x="0" y="211931"/>
                  </a:lnTo>
                  <a:lnTo>
                    <a:pt x="80963" y="197644"/>
                  </a:lnTo>
                  <a:lnTo>
                    <a:pt x="214313" y="204788"/>
                  </a:lnTo>
                  <a:cubicBezTo>
                    <a:pt x="226219" y="218282"/>
                    <a:pt x="223838" y="224632"/>
                    <a:pt x="250031" y="245269"/>
                  </a:cubicBezTo>
                  <a:cubicBezTo>
                    <a:pt x="325437" y="221457"/>
                    <a:pt x="291307" y="190500"/>
                    <a:pt x="290513" y="169069"/>
                  </a:cubicBezTo>
                  <a:lnTo>
                    <a:pt x="29051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82" name="Group 281"/>
            <p:cNvGrpSpPr/>
            <p:nvPr/>
          </p:nvGrpSpPr>
          <p:grpSpPr>
            <a:xfrm>
              <a:off x="8300579" y="4188793"/>
              <a:ext cx="325499" cy="249217"/>
              <a:chOff x="8310103" y="4093585"/>
              <a:chExt cx="325499" cy="249217"/>
            </a:xfrm>
          </p:grpSpPr>
          <p:sp>
            <p:nvSpPr>
              <p:cNvPr id="498" name="Freeform 69"/>
              <p:cNvSpPr>
                <a:spLocks noEditPoints="1"/>
              </p:cNvSpPr>
              <p:nvPr/>
            </p:nvSpPr>
            <p:spPr bwMode="auto">
              <a:xfrm>
                <a:off x="8378198" y="4148700"/>
                <a:ext cx="188510" cy="56313"/>
              </a:xfrm>
              <a:custGeom>
                <a:avLst/>
                <a:gdLst>
                  <a:gd name="T0" fmla="*/ 38 w 534"/>
                  <a:gd name="T1" fmla="*/ 147 h 159"/>
                  <a:gd name="T2" fmla="*/ 0 w 534"/>
                  <a:gd name="T3" fmla="*/ 147 h 159"/>
                  <a:gd name="T4" fmla="*/ 0 w 534"/>
                  <a:gd name="T5" fmla="*/ 12 h 159"/>
                  <a:gd name="T6" fmla="*/ 38 w 534"/>
                  <a:gd name="T7" fmla="*/ 12 h 159"/>
                  <a:gd name="T8" fmla="*/ 38 w 534"/>
                  <a:gd name="T9" fmla="*/ 147 h 159"/>
                  <a:gd name="T10" fmla="*/ 286 w 534"/>
                  <a:gd name="T11" fmla="*/ 12 h 159"/>
                  <a:gd name="T12" fmla="*/ 247 w 534"/>
                  <a:gd name="T13" fmla="*/ 12 h 159"/>
                  <a:gd name="T14" fmla="*/ 247 w 534"/>
                  <a:gd name="T15" fmla="*/ 147 h 159"/>
                  <a:gd name="T16" fmla="*/ 286 w 534"/>
                  <a:gd name="T17" fmla="*/ 147 h 159"/>
                  <a:gd name="T18" fmla="*/ 286 w 534"/>
                  <a:gd name="T19" fmla="*/ 12 h 159"/>
                  <a:gd name="T20" fmla="*/ 534 w 534"/>
                  <a:gd name="T21" fmla="*/ 12 h 159"/>
                  <a:gd name="T22" fmla="*/ 495 w 534"/>
                  <a:gd name="T23" fmla="*/ 12 h 159"/>
                  <a:gd name="T24" fmla="*/ 495 w 534"/>
                  <a:gd name="T25" fmla="*/ 147 h 159"/>
                  <a:gd name="T26" fmla="*/ 534 w 534"/>
                  <a:gd name="T27" fmla="*/ 147 h 159"/>
                  <a:gd name="T28" fmla="*/ 534 w 534"/>
                  <a:gd name="T29" fmla="*/ 12 h 159"/>
                  <a:gd name="T30" fmla="*/ 223 w 534"/>
                  <a:gd name="T31" fmla="*/ 79 h 159"/>
                  <a:gd name="T32" fmla="*/ 143 w 534"/>
                  <a:gd name="T33" fmla="*/ 0 h 159"/>
                  <a:gd name="T34" fmla="*/ 63 w 534"/>
                  <a:gd name="T35" fmla="*/ 79 h 159"/>
                  <a:gd name="T36" fmla="*/ 143 w 534"/>
                  <a:gd name="T37" fmla="*/ 159 h 159"/>
                  <a:gd name="T38" fmla="*/ 223 w 534"/>
                  <a:gd name="T39" fmla="*/ 79 h 159"/>
                  <a:gd name="T40" fmla="*/ 184 w 534"/>
                  <a:gd name="T41" fmla="*/ 79 h 159"/>
                  <a:gd name="T42" fmla="*/ 143 w 534"/>
                  <a:gd name="T43" fmla="*/ 121 h 159"/>
                  <a:gd name="T44" fmla="*/ 102 w 534"/>
                  <a:gd name="T45" fmla="*/ 79 h 159"/>
                  <a:gd name="T46" fmla="*/ 143 w 534"/>
                  <a:gd name="T47" fmla="*/ 38 h 159"/>
                  <a:gd name="T48" fmla="*/ 184 w 534"/>
                  <a:gd name="T49" fmla="*/ 79 h 159"/>
                  <a:gd name="T50" fmla="*/ 471 w 534"/>
                  <a:gd name="T51" fmla="*/ 79 h 159"/>
                  <a:gd name="T52" fmla="*/ 391 w 534"/>
                  <a:gd name="T53" fmla="*/ 0 h 159"/>
                  <a:gd name="T54" fmla="*/ 311 w 534"/>
                  <a:gd name="T55" fmla="*/ 79 h 159"/>
                  <a:gd name="T56" fmla="*/ 391 w 534"/>
                  <a:gd name="T57" fmla="*/ 159 h 159"/>
                  <a:gd name="T58" fmla="*/ 471 w 534"/>
                  <a:gd name="T59" fmla="*/ 79 h 159"/>
                  <a:gd name="T60" fmla="*/ 432 w 534"/>
                  <a:gd name="T61" fmla="*/ 79 h 159"/>
                  <a:gd name="T62" fmla="*/ 391 w 534"/>
                  <a:gd name="T63" fmla="*/ 121 h 159"/>
                  <a:gd name="T64" fmla="*/ 349 w 534"/>
                  <a:gd name="T65" fmla="*/ 79 h 159"/>
                  <a:gd name="T66" fmla="*/ 391 w 534"/>
                  <a:gd name="T67" fmla="*/ 38 h 159"/>
                  <a:gd name="T68" fmla="*/ 432 w 534"/>
                  <a:gd name="T69" fmla="*/ 7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34" h="159">
                    <a:moveTo>
                      <a:pt x="38" y="147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8" y="12"/>
                      <a:pt x="38" y="12"/>
                      <a:pt x="38" y="12"/>
                    </a:cubicBezTo>
                    <a:lnTo>
                      <a:pt x="38" y="147"/>
                    </a:lnTo>
                    <a:close/>
                    <a:moveTo>
                      <a:pt x="286" y="12"/>
                    </a:moveTo>
                    <a:cubicBezTo>
                      <a:pt x="247" y="12"/>
                      <a:pt x="247" y="12"/>
                      <a:pt x="247" y="12"/>
                    </a:cubicBezTo>
                    <a:cubicBezTo>
                      <a:pt x="247" y="147"/>
                      <a:pt x="247" y="147"/>
                      <a:pt x="247" y="147"/>
                    </a:cubicBezTo>
                    <a:cubicBezTo>
                      <a:pt x="286" y="147"/>
                      <a:pt x="286" y="147"/>
                      <a:pt x="286" y="147"/>
                    </a:cubicBezTo>
                    <a:lnTo>
                      <a:pt x="286" y="12"/>
                    </a:lnTo>
                    <a:close/>
                    <a:moveTo>
                      <a:pt x="534" y="12"/>
                    </a:moveTo>
                    <a:cubicBezTo>
                      <a:pt x="495" y="12"/>
                      <a:pt x="495" y="12"/>
                      <a:pt x="495" y="12"/>
                    </a:cubicBezTo>
                    <a:cubicBezTo>
                      <a:pt x="495" y="147"/>
                      <a:pt x="495" y="147"/>
                      <a:pt x="495" y="147"/>
                    </a:cubicBezTo>
                    <a:cubicBezTo>
                      <a:pt x="534" y="147"/>
                      <a:pt x="534" y="147"/>
                      <a:pt x="534" y="147"/>
                    </a:cubicBezTo>
                    <a:lnTo>
                      <a:pt x="534" y="12"/>
                    </a:lnTo>
                    <a:close/>
                    <a:moveTo>
                      <a:pt x="223" y="79"/>
                    </a:moveTo>
                    <a:cubicBezTo>
                      <a:pt x="223" y="35"/>
                      <a:pt x="187" y="0"/>
                      <a:pt x="143" y="0"/>
                    </a:cubicBezTo>
                    <a:cubicBezTo>
                      <a:pt x="99" y="0"/>
                      <a:pt x="63" y="35"/>
                      <a:pt x="63" y="79"/>
                    </a:cubicBezTo>
                    <a:cubicBezTo>
                      <a:pt x="63" y="124"/>
                      <a:pt x="99" y="159"/>
                      <a:pt x="143" y="159"/>
                    </a:cubicBezTo>
                    <a:cubicBezTo>
                      <a:pt x="187" y="159"/>
                      <a:pt x="223" y="124"/>
                      <a:pt x="223" y="79"/>
                    </a:cubicBezTo>
                    <a:close/>
                    <a:moveTo>
                      <a:pt x="184" y="79"/>
                    </a:moveTo>
                    <a:cubicBezTo>
                      <a:pt x="184" y="102"/>
                      <a:pt x="166" y="121"/>
                      <a:pt x="143" y="121"/>
                    </a:cubicBezTo>
                    <a:cubicBezTo>
                      <a:pt x="120" y="121"/>
                      <a:pt x="102" y="102"/>
                      <a:pt x="102" y="79"/>
                    </a:cubicBezTo>
                    <a:cubicBezTo>
                      <a:pt x="102" y="57"/>
                      <a:pt x="120" y="38"/>
                      <a:pt x="143" y="38"/>
                    </a:cubicBezTo>
                    <a:cubicBezTo>
                      <a:pt x="166" y="38"/>
                      <a:pt x="184" y="57"/>
                      <a:pt x="184" y="79"/>
                    </a:cubicBezTo>
                    <a:close/>
                    <a:moveTo>
                      <a:pt x="471" y="79"/>
                    </a:moveTo>
                    <a:cubicBezTo>
                      <a:pt x="471" y="35"/>
                      <a:pt x="435" y="0"/>
                      <a:pt x="391" y="0"/>
                    </a:cubicBezTo>
                    <a:cubicBezTo>
                      <a:pt x="347" y="0"/>
                      <a:pt x="311" y="35"/>
                      <a:pt x="311" y="79"/>
                    </a:cubicBezTo>
                    <a:cubicBezTo>
                      <a:pt x="311" y="124"/>
                      <a:pt x="347" y="159"/>
                      <a:pt x="391" y="159"/>
                    </a:cubicBezTo>
                    <a:cubicBezTo>
                      <a:pt x="435" y="159"/>
                      <a:pt x="471" y="124"/>
                      <a:pt x="471" y="79"/>
                    </a:cubicBezTo>
                    <a:close/>
                    <a:moveTo>
                      <a:pt x="432" y="79"/>
                    </a:moveTo>
                    <a:cubicBezTo>
                      <a:pt x="432" y="102"/>
                      <a:pt x="413" y="121"/>
                      <a:pt x="391" y="121"/>
                    </a:cubicBezTo>
                    <a:cubicBezTo>
                      <a:pt x="368" y="121"/>
                      <a:pt x="349" y="102"/>
                      <a:pt x="349" y="79"/>
                    </a:cubicBezTo>
                    <a:cubicBezTo>
                      <a:pt x="349" y="57"/>
                      <a:pt x="368" y="38"/>
                      <a:pt x="391" y="38"/>
                    </a:cubicBezTo>
                    <a:cubicBezTo>
                      <a:pt x="413" y="38"/>
                      <a:pt x="432" y="57"/>
                      <a:pt x="432" y="7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Freeform 70"/>
              <p:cNvSpPr>
                <a:spLocks noEditPoints="1"/>
              </p:cNvSpPr>
              <p:nvPr/>
            </p:nvSpPr>
            <p:spPr bwMode="auto">
              <a:xfrm>
                <a:off x="8310103" y="4093585"/>
                <a:ext cx="325499" cy="211475"/>
              </a:xfrm>
              <a:custGeom>
                <a:avLst/>
                <a:gdLst>
                  <a:gd name="T0" fmla="*/ 579 w 922"/>
                  <a:gd name="T1" fmla="*/ 471 h 598"/>
                  <a:gd name="T2" fmla="*/ 560 w 922"/>
                  <a:gd name="T3" fmla="*/ 510 h 598"/>
                  <a:gd name="T4" fmla="*/ 107 w 922"/>
                  <a:gd name="T5" fmla="*/ 510 h 598"/>
                  <a:gd name="T6" fmla="*/ 107 w 922"/>
                  <a:gd name="T7" fmla="*/ 0 h 598"/>
                  <a:gd name="T8" fmla="*/ 814 w 922"/>
                  <a:gd name="T9" fmla="*/ 0 h 598"/>
                  <a:gd name="T10" fmla="*/ 814 w 922"/>
                  <a:gd name="T11" fmla="*/ 345 h 598"/>
                  <a:gd name="T12" fmla="*/ 775 w 922"/>
                  <a:gd name="T13" fmla="*/ 345 h 598"/>
                  <a:gd name="T14" fmla="*/ 775 w 922"/>
                  <a:gd name="T15" fmla="*/ 39 h 598"/>
                  <a:gd name="T16" fmla="*/ 145 w 922"/>
                  <a:gd name="T17" fmla="*/ 39 h 598"/>
                  <a:gd name="T18" fmla="*/ 145 w 922"/>
                  <a:gd name="T19" fmla="*/ 471 h 598"/>
                  <a:gd name="T20" fmla="*/ 579 w 922"/>
                  <a:gd name="T21" fmla="*/ 471 h 598"/>
                  <a:gd name="T22" fmla="*/ 590 w 922"/>
                  <a:gd name="T23" fmla="*/ 559 h 598"/>
                  <a:gd name="T24" fmla="*/ 551 w 922"/>
                  <a:gd name="T25" fmla="*/ 559 h 598"/>
                  <a:gd name="T26" fmla="*/ 0 w 922"/>
                  <a:gd name="T27" fmla="*/ 559 h 598"/>
                  <a:gd name="T28" fmla="*/ 0 w 922"/>
                  <a:gd name="T29" fmla="*/ 598 h 598"/>
                  <a:gd name="T30" fmla="*/ 554 w 922"/>
                  <a:gd name="T31" fmla="*/ 598 h 598"/>
                  <a:gd name="T32" fmla="*/ 593 w 922"/>
                  <a:gd name="T33" fmla="*/ 598 h 598"/>
                  <a:gd name="T34" fmla="*/ 590 w 922"/>
                  <a:gd name="T35" fmla="*/ 567 h 598"/>
                  <a:gd name="T36" fmla="*/ 590 w 922"/>
                  <a:gd name="T37" fmla="*/ 559 h 598"/>
                  <a:gd name="T38" fmla="*/ 903 w 922"/>
                  <a:gd name="T39" fmla="*/ 559 h 598"/>
                  <a:gd name="T40" fmla="*/ 864 w 922"/>
                  <a:gd name="T41" fmla="*/ 559 h 598"/>
                  <a:gd name="T42" fmla="*/ 865 w 922"/>
                  <a:gd name="T43" fmla="*/ 567 h 598"/>
                  <a:gd name="T44" fmla="*/ 865 w 922"/>
                  <a:gd name="T45" fmla="*/ 567 h 598"/>
                  <a:gd name="T46" fmla="*/ 863 w 922"/>
                  <a:gd name="T47" fmla="*/ 590 h 598"/>
                  <a:gd name="T48" fmla="*/ 861 w 922"/>
                  <a:gd name="T49" fmla="*/ 598 h 598"/>
                  <a:gd name="T50" fmla="*/ 901 w 922"/>
                  <a:gd name="T51" fmla="*/ 598 h 598"/>
                  <a:gd name="T52" fmla="*/ 922 w 922"/>
                  <a:gd name="T53" fmla="*/ 598 h 598"/>
                  <a:gd name="T54" fmla="*/ 922 w 922"/>
                  <a:gd name="T55" fmla="*/ 559 h 598"/>
                  <a:gd name="T56" fmla="*/ 903 w 922"/>
                  <a:gd name="T57" fmla="*/ 559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22" h="598">
                    <a:moveTo>
                      <a:pt x="579" y="471"/>
                    </a:moveTo>
                    <a:cubicBezTo>
                      <a:pt x="571" y="483"/>
                      <a:pt x="565" y="496"/>
                      <a:pt x="560" y="510"/>
                    </a:cubicBezTo>
                    <a:cubicBezTo>
                      <a:pt x="107" y="510"/>
                      <a:pt x="107" y="510"/>
                      <a:pt x="107" y="510"/>
                    </a:cubicBezTo>
                    <a:cubicBezTo>
                      <a:pt x="107" y="0"/>
                      <a:pt x="107" y="0"/>
                      <a:pt x="107" y="0"/>
                    </a:cubicBezTo>
                    <a:cubicBezTo>
                      <a:pt x="814" y="0"/>
                      <a:pt x="814" y="0"/>
                      <a:pt x="814" y="0"/>
                    </a:cubicBezTo>
                    <a:cubicBezTo>
                      <a:pt x="814" y="345"/>
                      <a:pt x="814" y="345"/>
                      <a:pt x="814" y="345"/>
                    </a:cubicBezTo>
                    <a:cubicBezTo>
                      <a:pt x="775" y="345"/>
                      <a:pt x="775" y="345"/>
                      <a:pt x="775" y="345"/>
                    </a:cubicBezTo>
                    <a:cubicBezTo>
                      <a:pt x="775" y="39"/>
                      <a:pt x="775" y="39"/>
                      <a:pt x="775" y="39"/>
                    </a:cubicBezTo>
                    <a:cubicBezTo>
                      <a:pt x="145" y="39"/>
                      <a:pt x="145" y="39"/>
                      <a:pt x="145" y="39"/>
                    </a:cubicBezTo>
                    <a:cubicBezTo>
                      <a:pt x="145" y="471"/>
                      <a:pt x="145" y="471"/>
                      <a:pt x="145" y="471"/>
                    </a:cubicBezTo>
                    <a:lnTo>
                      <a:pt x="579" y="471"/>
                    </a:lnTo>
                    <a:close/>
                    <a:moveTo>
                      <a:pt x="590" y="559"/>
                    </a:moveTo>
                    <a:cubicBezTo>
                      <a:pt x="551" y="559"/>
                      <a:pt x="551" y="559"/>
                      <a:pt x="551" y="559"/>
                    </a:cubicBezTo>
                    <a:cubicBezTo>
                      <a:pt x="0" y="559"/>
                      <a:pt x="0" y="559"/>
                      <a:pt x="0" y="559"/>
                    </a:cubicBezTo>
                    <a:cubicBezTo>
                      <a:pt x="0" y="598"/>
                      <a:pt x="0" y="598"/>
                      <a:pt x="0" y="598"/>
                    </a:cubicBezTo>
                    <a:cubicBezTo>
                      <a:pt x="554" y="598"/>
                      <a:pt x="554" y="598"/>
                      <a:pt x="554" y="598"/>
                    </a:cubicBezTo>
                    <a:cubicBezTo>
                      <a:pt x="593" y="598"/>
                      <a:pt x="593" y="598"/>
                      <a:pt x="593" y="598"/>
                    </a:cubicBezTo>
                    <a:cubicBezTo>
                      <a:pt x="591" y="588"/>
                      <a:pt x="590" y="578"/>
                      <a:pt x="590" y="567"/>
                    </a:cubicBezTo>
                    <a:cubicBezTo>
                      <a:pt x="590" y="564"/>
                      <a:pt x="590" y="562"/>
                      <a:pt x="590" y="559"/>
                    </a:cubicBezTo>
                    <a:close/>
                    <a:moveTo>
                      <a:pt x="903" y="559"/>
                    </a:moveTo>
                    <a:cubicBezTo>
                      <a:pt x="864" y="559"/>
                      <a:pt x="864" y="559"/>
                      <a:pt x="864" y="559"/>
                    </a:cubicBezTo>
                    <a:cubicBezTo>
                      <a:pt x="864" y="562"/>
                      <a:pt x="865" y="564"/>
                      <a:pt x="865" y="567"/>
                    </a:cubicBezTo>
                    <a:cubicBezTo>
                      <a:pt x="865" y="567"/>
                      <a:pt x="865" y="567"/>
                      <a:pt x="865" y="567"/>
                    </a:cubicBezTo>
                    <a:cubicBezTo>
                      <a:pt x="865" y="575"/>
                      <a:pt x="864" y="582"/>
                      <a:pt x="863" y="590"/>
                    </a:cubicBezTo>
                    <a:cubicBezTo>
                      <a:pt x="862" y="592"/>
                      <a:pt x="862" y="595"/>
                      <a:pt x="861" y="598"/>
                    </a:cubicBezTo>
                    <a:cubicBezTo>
                      <a:pt x="901" y="598"/>
                      <a:pt x="901" y="598"/>
                      <a:pt x="901" y="598"/>
                    </a:cubicBezTo>
                    <a:cubicBezTo>
                      <a:pt x="922" y="598"/>
                      <a:pt x="922" y="598"/>
                      <a:pt x="922" y="598"/>
                    </a:cubicBezTo>
                    <a:cubicBezTo>
                      <a:pt x="922" y="559"/>
                      <a:pt x="922" y="559"/>
                      <a:pt x="922" y="559"/>
                    </a:cubicBezTo>
                    <a:lnTo>
                      <a:pt x="903" y="55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Freeform 71"/>
              <p:cNvSpPr>
                <a:spLocks noEditPoints="1"/>
              </p:cNvSpPr>
              <p:nvPr/>
            </p:nvSpPr>
            <p:spPr bwMode="auto">
              <a:xfrm>
                <a:off x="8518382" y="4225782"/>
                <a:ext cx="107235" cy="117020"/>
              </a:xfrm>
              <a:custGeom>
                <a:avLst/>
                <a:gdLst>
                  <a:gd name="T0" fmla="*/ 275 w 304"/>
                  <a:gd name="T1" fmla="*/ 193 h 331"/>
                  <a:gd name="T2" fmla="*/ 275 w 304"/>
                  <a:gd name="T3" fmla="*/ 193 h 331"/>
                  <a:gd name="T4" fmla="*/ 274 w 304"/>
                  <a:gd name="T5" fmla="*/ 185 h 331"/>
                  <a:gd name="T6" fmla="*/ 251 w 304"/>
                  <a:gd name="T7" fmla="*/ 116 h 331"/>
                  <a:gd name="T8" fmla="*/ 265 w 304"/>
                  <a:gd name="T9" fmla="*/ 103 h 331"/>
                  <a:gd name="T10" fmla="*/ 277 w 304"/>
                  <a:gd name="T11" fmla="*/ 115 h 331"/>
                  <a:gd name="T12" fmla="*/ 304 w 304"/>
                  <a:gd name="T13" fmla="*/ 87 h 331"/>
                  <a:gd name="T14" fmla="*/ 253 w 304"/>
                  <a:gd name="T15" fmla="*/ 36 h 331"/>
                  <a:gd name="T16" fmla="*/ 226 w 304"/>
                  <a:gd name="T17" fmla="*/ 63 h 331"/>
                  <a:gd name="T18" fmla="*/ 237 w 304"/>
                  <a:gd name="T19" fmla="*/ 75 h 331"/>
                  <a:gd name="T20" fmla="*/ 225 w 304"/>
                  <a:gd name="T21" fmla="*/ 88 h 331"/>
                  <a:gd name="T22" fmla="*/ 157 w 304"/>
                  <a:gd name="T23" fmla="*/ 57 h 331"/>
                  <a:gd name="T24" fmla="*/ 157 w 304"/>
                  <a:gd name="T25" fmla="*/ 39 h 331"/>
                  <a:gd name="T26" fmla="*/ 181 w 304"/>
                  <a:gd name="T27" fmla="*/ 39 h 331"/>
                  <a:gd name="T28" fmla="*/ 181 w 304"/>
                  <a:gd name="T29" fmla="*/ 0 h 331"/>
                  <a:gd name="T30" fmla="*/ 93 w 304"/>
                  <a:gd name="T31" fmla="*/ 0 h 331"/>
                  <a:gd name="T32" fmla="*/ 93 w 304"/>
                  <a:gd name="T33" fmla="*/ 39 h 331"/>
                  <a:gd name="T34" fmla="*/ 118 w 304"/>
                  <a:gd name="T35" fmla="*/ 39 h 331"/>
                  <a:gd name="T36" fmla="*/ 118 w 304"/>
                  <a:gd name="T37" fmla="*/ 57 h 331"/>
                  <a:gd name="T38" fmla="*/ 0 w 304"/>
                  <a:gd name="T39" fmla="*/ 193 h 331"/>
                  <a:gd name="T40" fmla="*/ 137 w 304"/>
                  <a:gd name="T41" fmla="*/ 331 h 331"/>
                  <a:gd name="T42" fmla="*/ 271 w 304"/>
                  <a:gd name="T43" fmla="*/ 224 h 331"/>
                  <a:gd name="T44" fmla="*/ 273 w 304"/>
                  <a:gd name="T45" fmla="*/ 216 h 331"/>
                  <a:gd name="T46" fmla="*/ 275 w 304"/>
                  <a:gd name="T47" fmla="*/ 193 h 331"/>
                  <a:gd name="T48" fmla="*/ 137 w 304"/>
                  <a:gd name="T49" fmla="*/ 292 h 331"/>
                  <a:gd name="T50" fmla="*/ 38 w 304"/>
                  <a:gd name="T51" fmla="*/ 193 h 331"/>
                  <a:gd name="T52" fmla="*/ 137 w 304"/>
                  <a:gd name="T53" fmla="*/ 94 h 331"/>
                  <a:gd name="T54" fmla="*/ 236 w 304"/>
                  <a:gd name="T55" fmla="*/ 193 h 331"/>
                  <a:gd name="T56" fmla="*/ 137 w 304"/>
                  <a:gd name="T57" fmla="*/ 292 h 331"/>
                  <a:gd name="T58" fmla="*/ 118 w 304"/>
                  <a:gd name="T59" fmla="*/ 117 h 331"/>
                  <a:gd name="T60" fmla="*/ 157 w 304"/>
                  <a:gd name="T61" fmla="*/ 117 h 331"/>
                  <a:gd name="T62" fmla="*/ 157 w 304"/>
                  <a:gd name="T63" fmla="*/ 197 h 331"/>
                  <a:gd name="T64" fmla="*/ 118 w 304"/>
                  <a:gd name="T65" fmla="*/ 197 h 331"/>
                  <a:gd name="T66" fmla="*/ 118 w 304"/>
                  <a:gd name="T67" fmla="*/ 117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4" h="331">
                    <a:moveTo>
                      <a:pt x="275" y="193"/>
                    </a:moveTo>
                    <a:cubicBezTo>
                      <a:pt x="275" y="193"/>
                      <a:pt x="275" y="193"/>
                      <a:pt x="275" y="193"/>
                    </a:cubicBezTo>
                    <a:cubicBezTo>
                      <a:pt x="275" y="190"/>
                      <a:pt x="274" y="188"/>
                      <a:pt x="274" y="185"/>
                    </a:cubicBezTo>
                    <a:cubicBezTo>
                      <a:pt x="273" y="160"/>
                      <a:pt x="265" y="136"/>
                      <a:pt x="251" y="116"/>
                    </a:cubicBezTo>
                    <a:cubicBezTo>
                      <a:pt x="265" y="103"/>
                      <a:pt x="265" y="103"/>
                      <a:pt x="265" y="103"/>
                    </a:cubicBezTo>
                    <a:cubicBezTo>
                      <a:pt x="277" y="115"/>
                      <a:pt x="277" y="115"/>
                      <a:pt x="277" y="115"/>
                    </a:cubicBezTo>
                    <a:cubicBezTo>
                      <a:pt x="304" y="87"/>
                      <a:pt x="304" y="87"/>
                      <a:pt x="304" y="87"/>
                    </a:cubicBezTo>
                    <a:cubicBezTo>
                      <a:pt x="253" y="36"/>
                      <a:pt x="253" y="36"/>
                      <a:pt x="253" y="36"/>
                    </a:cubicBezTo>
                    <a:cubicBezTo>
                      <a:pt x="226" y="63"/>
                      <a:pt x="226" y="63"/>
                      <a:pt x="226" y="63"/>
                    </a:cubicBezTo>
                    <a:cubicBezTo>
                      <a:pt x="237" y="75"/>
                      <a:pt x="237" y="75"/>
                      <a:pt x="237" y="75"/>
                    </a:cubicBezTo>
                    <a:cubicBezTo>
                      <a:pt x="225" y="88"/>
                      <a:pt x="225" y="88"/>
                      <a:pt x="225" y="88"/>
                    </a:cubicBezTo>
                    <a:cubicBezTo>
                      <a:pt x="206" y="72"/>
                      <a:pt x="183" y="61"/>
                      <a:pt x="157" y="57"/>
                    </a:cubicBezTo>
                    <a:cubicBezTo>
                      <a:pt x="157" y="39"/>
                      <a:pt x="157" y="39"/>
                      <a:pt x="157" y="39"/>
                    </a:cubicBezTo>
                    <a:cubicBezTo>
                      <a:pt x="181" y="39"/>
                      <a:pt x="181" y="39"/>
                      <a:pt x="181" y="39"/>
                    </a:cubicBezTo>
                    <a:cubicBezTo>
                      <a:pt x="181" y="0"/>
                      <a:pt x="181" y="0"/>
                      <a:pt x="181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118" y="39"/>
                      <a:pt x="118" y="39"/>
                      <a:pt x="118" y="39"/>
                    </a:cubicBezTo>
                    <a:cubicBezTo>
                      <a:pt x="118" y="57"/>
                      <a:pt x="118" y="57"/>
                      <a:pt x="118" y="57"/>
                    </a:cubicBezTo>
                    <a:cubicBezTo>
                      <a:pt x="51" y="67"/>
                      <a:pt x="0" y="124"/>
                      <a:pt x="0" y="193"/>
                    </a:cubicBezTo>
                    <a:cubicBezTo>
                      <a:pt x="0" y="269"/>
                      <a:pt x="61" y="331"/>
                      <a:pt x="137" y="331"/>
                    </a:cubicBezTo>
                    <a:cubicBezTo>
                      <a:pt x="203" y="331"/>
                      <a:pt x="257" y="285"/>
                      <a:pt x="271" y="224"/>
                    </a:cubicBezTo>
                    <a:cubicBezTo>
                      <a:pt x="272" y="221"/>
                      <a:pt x="272" y="218"/>
                      <a:pt x="273" y="216"/>
                    </a:cubicBezTo>
                    <a:cubicBezTo>
                      <a:pt x="274" y="208"/>
                      <a:pt x="275" y="201"/>
                      <a:pt x="275" y="193"/>
                    </a:cubicBezTo>
                    <a:close/>
                    <a:moveTo>
                      <a:pt x="137" y="292"/>
                    </a:moveTo>
                    <a:cubicBezTo>
                      <a:pt x="83" y="292"/>
                      <a:pt x="38" y="248"/>
                      <a:pt x="38" y="193"/>
                    </a:cubicBezTo>
                    <a:cubicBezTo>
                      <a:pt x="38" y="138"/>
                      <a:pt x="83" y="94"/>
                      <a:pt x="137" y="94"/>
                    </a:cubicBezTo>
                    <a:cubicBezTo>
                      <a:pt x="192" y="94"/>
                      <a:pt x="236" y="138"/>
                      <a:pt x="236" y="193"/>
                    </a:cubicBezTo>
                    <a:cubicBezTo>
                      <a:pt x="236" y="248"/>
                      <a:pt x="192" y="292"/>
                      <a:pt x="137" y="292"/>
                    </a:cubicBezTo>
                    <a:close/>
                    <a:moveTo>
                      <a:pt x="118" y="117"/>
                    </a:moveTo>
                    <a:cubicBezTo>
                      <a:pt x="157" y="117"/>
                      <a:pt x="157" y="117"/>
                      <a:pt x="157" y="117"/>
                    </a:cubicBezTo>
                    <a:cubicBezTo>
                      <a:pt x="157" y="197"/>
                      <a:pt x="157" y="197"/>
                      <a:pt x="157" y="197"/>
                    </a:cubicBezTo>
                    <a:cubicBezTo>
                      <a:pt x="118" y="197"/>
                      <a:pt x="118" y="197"/>
                      <a:pt x="118" y="197"/>
                    </a:cubicBezTo>
                    <a:lnTo>
                      <a:pt x="118" y="11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0654265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31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McAfee Iconography</a:t>
            </a:r>
          </a:p>
        </p:txBody>
      </p:sp>
      <p:sp>
        <p:nvSpPr>
          <p:cNvPr id="388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M0301</a:t>
            </a:r>
          </a:p>
        </p:txBody>
      </p:sp>
      <p:sp>
        <p:nvSpPr>
          <p:cNvPr id="389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M0302</a:t>
            </a:r>
          </a:p>
        </p:txBody>
      </p:sp>
      <p:sp>
        <p:nvSpPr>
          <p:cNvPr id="390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M0303</a:t>
            </a:r>
          </a:p>
        </p:txBody>
      </p:sp>
      <p:sp>
        <p:nvSpPr>
          <p:cNvPr id="391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M0304</a:t>
            </a:r>
          </a:p>
        </p:txBody>
      </p:sp>
      <p:sp>
        <p:nvSpPr>
          <p:cNvPr id="392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M0305</a:t>
            </a:r>
          </a:p>
        </p:txBody>
      </p:sp>
      <p:sp>
        <p:nvSpPr>
          <p:cNvPr id="393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M0306</a:t>
            </a:r>
          </a:p>
        </p:txBody>
      </p:sp>
      <p:sp>
        <p:nvSpPr>
          <p:cNvPr id="394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M0307</a:t>
            </a:r>
          </a:p>
        </p:txBody>
      </p:sp>
      <p:sp>
        <p:nvSpPr>
          <p:cNvPr id="395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M0308</a:t>
            </a:r>
          </a:p>
        </p:txBody>
      </p:sp>
      <p:sp>
        <p:nvSpPr>
          <p:cNvPr id="396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M0309</a:t>
            </a:r>
          </a:p>
        </p:txBody>
      </p:sp>
      <p:sp>
        <p:nvSpPr>
          <p:cNvPr id="397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M0310</a:t>
            </a:r>
          </a:p>
        </p:txBody>
      </p:sp>
      <p:sp>
        <p:nvSpPr>
          <p:cNvPr id="387" name="Title 1"/>
          <p:cNvSpPr txBox="1">
            <a:spLocks/>
          </p:cNvSpPr>
          <p:nvPr/>
        </p:nvSpPr>
        <p:spPr>
          <a:xfrm>
            <a:off x="805399" y="1189096"/>
            <a:ext cx="813429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Product Updates</a:t>
            </a:r>
          </a:p>
        </p:txBody>
      </p:sp>
      <p:sp>
        <p:nvSpPr>
          <p:cNvPr id="398" name="Title 1"/>
          <p:cNvSpPr txBox="1">
            <a:spLocks/>
          </p:cNvSpPr>
          <p:nvPr/>
        </p:nvSpPr>
        <p:spPr>
          <a:xfrm>
            <a:off x="1618828" y="1189096"/>
            <a:ext cx="801987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Compare</a:t>
            </a:r>
          </a:p>
        </p:txBody>
      </p:sp>
      <p:sp>
        <p:nvSpPr>
          <p:cNvPr id="400" name="Title 1"/>
          <p:cNvSpPr txBox="1">
            <a:spLocks/>
          </p:cNvSpPr>
          <p:nvPr/>
        </p:nvSpPr>
        <p:spPr>
          <a:xfrm>
            <a:off x="3229708" y="1189096"/>
            <a:ext cx="80889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Cloud Fundamentals</a:t>
            </a:r>
          </a:p>
        </p:txBody>
      </p:sp>
      <p:sp>
        <p:nvSpPr>
          <p:cNvPr id="401" name="Title 1"/>
          <p:cNvSpPr txBox="1">
            <a:spLocks/>
          </p:cNvSpPr>
          <p:nvPr/>
        </p:nvSpPr>
        <p:spPr>
          <a:xfrm>
            <a:off x="4038600" y="1189096"/>
            <a:ext cx="80303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Sandboxing</a:t>
            </a:r>
          </a:p>
        </p:txBody>
      </p:sp>
      <p:sp>
        <p:nvSpPr>
          <p:cNvPr id="402" name="Title 1"/>
          <p:cNvSpPr txBox="1">
            <a:spLocks/>
          </p:cNvSpPr>
          <p:nvPr/>
        </p:nvSpPr>
        <p:spPr>
          <a:xfrm>
            <a:off x="4841631" y="1189096"/>
            <a:ext cx="80889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Blazing Speed</a:t>
            </a:r>
          </a:p>
        </p:txBody>
      </p:sp>
      <p:sp>
        <p:nvSpPr>
          <p:cNvPr id="403" name="Title 1"/>
          <p:cNvSpPr txBox="1">
            <a:spLocks/>
          </p:cNvSpPr>
          <p:nvPr/>
        </p:nvSpPr>
        <p:spPr>
          <a:xfrm>
            <a:off x="5631918" y="1189096"/>
            <a:ext cx="80889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Truck</a:t>
            </a:r>
          </a:p>
        </p:txBody>
      </p:sp>
      <p:sp>
        <p:nvSpPr>
          <p:cNvPr id="404" name="Title 1"/>
          <p:cNvSpPr txBox="1">
            <a:spLocks/>
          </p:cNvSpPr>
          <p:nvPr/>
        </p:nvSpPr>
        <p:spPr>
          <a:xfrm>
            <a:off x="6465276" y="1189096"/>
            <a:ext cx="791305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Van</a:t>
            </a:r>
          </a:p>
        </p:txBody>
      </p:sp>
      <p:sp>
        <p:nvSpPr>
          <p:cNvPr id="405" name="Title 1"/>
          <p:cNvSpPr txBox="1">
            <a:spLocks/>
          </p:cNvSpPr>
          <p:nvPr/>
        </p:nvSpPr>
        <p:spPr>
          <a:xfrm>
            <a:off x="7256581" y="1189096"/>
            <a:ext cx="82062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Auto</a:t>
            </a:r>
          </a:p>
        </p:txBody>
      </p:sp>
      <p:grpSp>
        <p:nvGrpSpPr>
          <p:cNvPr id="408" name="Group 4"/>
          <p:cNvGrpSpPr>
            <a:grpSpLocks noChangeAspect="1"/>
          </p:cNvGrpSpPr>
          <p:nvPr/>
        </p:nvGrpSpPr>
        <p:grpSpPr bwMode="auto">
          <a:xfrm>
            <a:off x="5083876" y="1753233"/>
            <a:ext cx="362639" cy="205837"/>
            <a:chOff x="2750" y="2563"/>
            <a:chExt cx="673" cy="382"/>
          </a:xfrm>
        </p:grpSpPr>
        <p:sp>
          <p:nvSpPr>
            <p:cNvPr id="409" name="Freeform 5"/>
            <p:cNvSpPr>
              <a:spLocks/>
            </p:cNvSpPr>
            <p:nvPr/>
          </p:nvSpPr>
          <p:spPr bwMode="auto">
            <a:xfrm>
              <a:off x="2793" y="2563"/>
              <a:ext cx="318" cy="316"/>
            </a:xfrm>
            <a:custGeom>
              <a:avLst/>
              <a:gdLst>
                <a:gd name="T0" fmla="*/ 161 w 179"/>
                <a:gd name="T1" fmla="*/ 1 h 177"/>
                <a:gd name="T2" fmla="*/ 0 w 179"/>
                <a:gd name="T3" fmla="*/ 170 h 177"/>
                <a:gd name="T4" fmla="*/ 0 w 179"/>
                <a:gd name="T5" fmla="*/ 177 h 177"/>
                <a:gd name="T6" fmla="*/ 179 w 179"/>
                <a:gd name="T7" fmla="*/ 177 h 177"/>
                <a:gd name="T8" fmla="*/ 179 w 179"/>
                <a:gd name="T9" fmla="*/ 0 h 177"/>
                <a:gd name="T10" fmla="*/ 161 w 179"/>
                <a:gd name="T11" fmla="*/ 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177">
                  <a:moveTo>
                    <a:pt x="161" y="1"/>
                  </a:moveTo>
                  <a:cubicBezTo>
                    <a:pt x="73" y="10"/>
                    <a:pt x="5" y="81"/>
                    <a:pt x="0" y="170"/>
                  </a:cubicBezTo>
                  <a:cubicBezTo>
                    <a:pt x="0" y="172"/>
                    <a:pt x="0" y="175"/>
                    <a:pt x="0" y="177"/>
                  </a:cubicBezTo>
                  <a:cubicBezTo>
                    <a:pt x="179" y="177"/>
                    <a:pt x="179" y="177"/>
                    <a:pt x="179" y="177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3" y="0"/>
                    <a:pt x="167" y="0"/>
                    <a:pt x="16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6"/>
            <p:cNvSpPr>
              <a:spLocks/>
            </p:cNvSpPr>
            <p:nvPr/>
          </p:nvSpPr>
          <p:spPr bwMode="auto">
            <a:xfrm>
              <a:off x="3107" y="2568"/>
              <a:ext cx="311" cy="311"/>
            </a:xfrm>
            <a:custGeom>
              <a:avLst/>
              <a:gdLst>
                <a:gd name="T0" fmla="*/ 18 w 175"/>
                <a:gd name="T1" fmla="*/ 1 h 174"/>
                <a:gd name="T2" fmla="*/ 175 w 175"/>
                <a:gd name="T3" fmla="*/ 167 h 174"/>
                <a:gd name="T4" fmla="*/ 175 w 175"/>
                <a:gd name="T5" fmla="*/ 174 h 174"/>
                <a:gd name="T6" fmla="*/ 0 w 175"/>
                <a:gd name="T7" fmla="*/ 174 h 174"/>
                <a:gd name="T8" fmla="*/ 0 w 175"/>
                <a:gd name="T9" fmla="*/ 0 h 174"/>
                <a:gd name="T10" fmla="*/ 18 w 175"/>
                <a:gd name="T11" fmla="*/ 1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174">
                  <a:moveTo>
                    <a:pt x="18" y="1"/>
                  </a:moveTo>
                  <a:cubicBezTo>
                    <a:pt x="104" y="9"/>
                    <a:pt x="171" y="80"/>
                    <a:pt x="175" y="167"/>
                  </a:cubicBezTo>
                  <a:cubicBezTo>
                    <a:pt x="175" y="169"/>
                    <a:pt x="175" y="172"/>
                    <a:pt x="175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0"/>
                    <a:pt x="18" y="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7"/>
            <p:cNvSpPr>
              <a:spLocks/>
            </p:cNvSpPr>
            <p:nvPr/>
          </p:nvSpPr>
          <p:spPr bwMode="auto">
            <a:xfrm>
              <a:off x="3151" y="28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8"/>
            <p:cNvSpPr>
              <a:spLocks noEditPoints="1"/>
            </p:cNvSpPr>
            <p:nvPr/>
          </p:nvSpPr>
          <p:spPr bwMode="auto">
            <a:xfrm>
              <a:off x="2750" y="2563"/>
              <a:ext cx="673" cy="329"/>
            </a:xfrm>
            <a:custGeom>
              <a:avLst/>
              <a:gdLst>
                <a:gd name="T0" fmla="*/ 46 w 379"/>
                <a:gd name="T1" fmla="*/ 89 h 184"/>
                <a:gd name="T2" fmla="*/ 70 w 379"/>
                <a:gd name="T3" fmla="*/ 57 h 184"/>
                <a:gd name="T4" fmla="*/ 0 w 379"/>
                <a:gd name="T5" fmla="*/ 57 h 184"/>
                <a:gd name="T6" fmla="*/ 0 w 379"/>
                <a:gd name="T7" fmla="*/ 39 h 184"/>
                <a:gd name="T8" fmla="*/ 89 w 379"/>
                <a:gd name="T9" fmla="*/ 39 h 184"/>
                <a:gd name="T10" fmla="*/ 93 w 379"/>
                <a:gd name="T11" fmla="*/ 39 h 184"/>
                <a:gd name="T12" fmla="*/ 119 w 379"/>
                <a:gd name="T13" fmla="*/ 39 h 184"/>
                <a:gd name="T14" fmla="*/ 87 w 379"/>
                <a:gd name="T15" fmla="*/ 62 h 184"/>
                <a:gd name="T16" fmla="*/ 107 w 379"/>
                <a:gd name="T17" fmla="*/ 80 h 184"/>
                <a:gd name="T18" fmla="*/ 97 w 379"/>
                <a:gd name="T19" fmla="*/ 92 h 184"/>
                <a:gd name="T20" fmla="*/ 75 w 379"/>
                <a:gd name="T21" fmla="*/ 76 h 184"/>
                <a:gd name="T22" fmla="*/ 66 w 379"/>
                <a:gd name="T23" fmla="*/ 89 h 184"/>
                <a:gd name="T24" fmla="*/ 46 w 379"/>
                <a:gd name="T25" fmla="*/ 89 h 184"/>
                <a:gd name="T26" fmla="*/ 23 w 379"/>
                <a:gd name="T27" fmla="*/ 161 h 184"/>
                <a:gd name="T28" fmla="*/ 40 w 379"/>
                <a:gd name="T29" fmla="*/ 161 h 184"/>
                <a:gd name="T30" fmla="*/ 60 w 379"/>
                <a:gd name="T31" fmla="*/ 100 h 184"/>
                <a:gd name="T32" fmla="*/ 50 w 379"/>
                <a:gd name="T33" fmla="*/ 100 h 184"/>
                <a:gd name="T34" fmla="*/ 40 w 379"/>
                <a:gd name="T35" fmla="*/ 100 h 184"/>
                <a:gd name="T36" fmla="*/ 0 w 379"/>
                <a:gd name="T37" fmla="*/ 100 h 184"/>
                <a:gd name="T38" fmla="*/ 0 w 379"/>
                <a:gd name="T39" fmla="*/ 117 h 184"/>
                <a:gd name="T40" fmla="*/ 32 w 379"/>
                <a:gd name="T41" fmla="*/ 117 h 184"/>
                <a:gd name="T42" fmla="*/ 23 w 379"/>
                <a:gd name="T43" fmla="*/ 161 h 184"/>
                <a:gd name="T44" fmla="*/ 379 w 379"/>
                <a:gd name="T45" fmla="*/ 168 h 184"/>
                <a:gd name="T46" fmla="*/ 201 w 379"/>
                <a:gd name="T47" fmla="*/ 0 h 184"/>
                <a:gd name="T48" fmla="*/ 102 w 379"/>
                <a:gd name="T49" fmla="*/ 29 h 184"/>
                <a:gd name="T50" fmla="*/ 138 w 379"/>
                <a:gd name="T51" fmla="*/ 29 h 184"/>
                <a:gd name="T52" fmla="*/ 193 w 379"/>
                <a:gd name="T53" fmla="*/ 15 h 184"/>
                <a:gd name="T54" fmla="*/ 193 w 379"/>
                <a:gd name="T55" fmla="*/ 41 h 184"/>
                <a:gd name="T56" fmla="*/ 201 w 379"/>
                <a:gd name="T57" fmla="*/ 41 h 184"/>
                <a:gd name="T58" fmla="*/ 211 w 379"/>
                <a:gd name="T59" fmla="*/ 41 h 184"/>
                <a:gd name="T60" fmla="*/ 211 w 379"/>
                <a:gd name="T61" fmla="*/ 15 h 184"/>
                <a:gd name="T62" fmla="*/ 317 w 379"/>
                <a:gd name="T63" fmla="*/ 64 h 184"/>
                <a:gd name="T64" fmla="*/ 297 w 379"/>
                <a:gd name="T65" fmla="*/ 80 h 184"/>
                <a:gd name="T66" fmla="*/ 307 w 379"/>
                <a:gd name="T67" fmla="*/ 92 h 184"/>
                <a:gd name="T68" fmla="*/ 326 w 379"/>
                <a:gd name="T69" fmla="*/ 76 h 184"/>
                <a:gd name="T70" fmla="*/ 364 w 379"/>
                <a:gd name="T71" fmla="*/ 168 h 184"/>
                <a:gd name="T72" fmla="*/ 0 w 379"/>
                <a:gd name="T73" fmla="*/ 168 h 184"/>
                <a:gd name="T74" fmla="*/ 0 w 379"/>
                <a:gd name="T75" fmla="*/ 184 h 184"/>
                <a:gd name="T76" fmla="*/ 379 w 379"/>
                <a:gd name="T77" fmla="*/ 184 h 184"/>
                <a:gd name="T78" fmla="*/ 379 w 379"/>
                <a:gd name="T79" fmla="*/ 184 h 184"/>
                <a:gd name="T80" fmla="*/ 379 w 379"/>
                <a:gd name="T81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9" h="184">
                  <a:moveTo>
                    <a:pt x="46" y="89"/>
                  </a:moveTo>
                  <a:cubicBezTo>
                    <a:pt x="53" y="78"/>
                    <a:pt x="61" y="66"/>
                    <a:pt x="70" y="57"/>
                  </a:cubicBezTo>
                  <a:cubicBezTo>
                    <a:pt x="70" y="57"/>
                    <a:pt x="70" y="57"/>
                    <a:pt x="0" y="57"/>
                  </a:cubicBezTo>
                  <a:cubicBezTo>
                    <a:pt x="0" y="57"/>
                    <a:pt x="0" y="57"/>
                    <a:pt x="0" y="39"/>
                  </a:cubicBezTo>
                  <a:cubicBezTo>
                    <a:pt x="0" y="39"/>
                    <a:pt x="0" y="39"/>
                    <a:pt x="89" y="39"/>
                  </a:cubicBezTo>
                  <a:cubicBezTo>
                    <a:pt x="89" y="39"/>
                    <a:pt x="89" y="39"/>
                    <a:pt x="93" y="39"/>
                  </a:cubicBezTo>
                  <a:cubicBezTo>
                    <a:pt x="97" y="39"/>
                    <a:pt x="104" y="39"/>
                    <a:pt x="119" y="39"/>
                  </a:cubicBezTo>
                  <a:cubicBezTo>
                    <a:pt x="107" y="45"/>
                    <a:pt x="97" y="55"/>
                    <a:pt x="87" y="62"/>
                  </a:cubicBezTo>
                  <a:cubicBezTo>
                    <a:pt x="87" y="62"/>
                    <a:pt x="87" y="62"/>
                    <a:pt x="107" y="80"/>
                  </a:cubicBezTo>
                  <a:cubicBezTo>
                    <a:pt x="107" y="80"/>
                    <a:pt x="107" y="80"/>
                    <a:pt x="97" y="92"/>
                  </a:cubicBezTo>
                  <a:cubicBezTo>
                    <a:pt x="97" y="92"/>
                    <a:pt x="97" y="92"/>
                    <a:pt x="75" y="76"/>
                  </a:cubicBezTo>
                  <a:cubicBezTo>
                    <a:pt x="72" y="79"/>
                    <a:pt x="69" y="84"/>
                    <a:pt x="66" y="89"/>
                  </a:cubicBezTo>
                  <a:cubicBezTo>
                    <a:pt x="66" y="89"/>
                    <a:pt x="66" y="89"/>
                    <a:pt x="46" y="89"/>
                  </a:cubicBezTo>
                  <a:close/>
                  <a:moveTo>
                    <a:pt x="23" y="161"/>
                  </a:moveTo>
                  <a:cubicBezTo>
                    <a:pt x="40" y="161"/>
                    <a:pt x="40" y="161"/>
                    <a:pt x="40" y="161"/>
                  </a:cubicBezTo>
                  <a:cubicBezTo>
                    <a:pt x="42" y="139"/>
                    <a:pt x="50" y="117"/>
                    <a:pt x="60" y="100"/>
                  </a:cubicBezTo>
                  <a:cubicBezTo>
                    <a:pt x="56" y="100"/>
                    <a:pt x="53" y="100"/>
                    <a:pt x="50" y="10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7" y="131"/>
                    <a:pt x="24" y="146"/>
                    <a:pt x="23" y="161"/>
                  </a:cubicBezTo>
                  <a:close/>
                  <a:moveTo>
                    <a:pt x="379" y="168"/>
                  </a:moveTo>
                  <a:cubicBezTo>
                    <a:pt x="375" y="74"/>
                    <a:pt x="296" y="0"/>
                    <a:pt x="201" y="0"/>
                  </a:cubicBezTo>
                  <a:cubicBezTo>
                    <a:pt x="165" y="0"/>
                    <a:pt x="131" y="11"/>
                    <a:pt x="102" y="29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56" y="22"/>
                    <a:pt x="174" y="17"/>
                    <a:pt x="193" y="15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41"/>
                    <a:pt x="201" y="41"/>
                    <a:pt x="211" y="41"/>
                  </a:cubicBezTo>
                  <a:cubicBezTo>
                    <a:pt x="211" y="41"/>
                    <a:pt x="211" y="41"/>
                    <a:pt x="211" y="15"/>
                  </a:cubicBezTo>
                  <a:cubicBezTo>
                    <a:pt x="252" y="17"/>
                    <a:pt x="289" y="37"/>
                    <a:pt x="317" y="64"/>
                  </a:cubicBezTo>
                  <a:cubicBezTo>
                    <a:pt x="317" y="64"/>
                    <a:pt x="317" y="64"/>
                    <a:pt x="297" y="80"/>
                  </a:cubicBezTo>
                  <a:cubicBezTo>
                    <a:pt x="297" y="80"/>
                    <a:pt x="297" y="80"/>
                    <a:pt x="307" y="92"/>
                  </a:cubicBezTo>
                  <a:cubicBezTo>
                    <a:pt x="307" y="92"/>
                    <a:pt x="307" y="92"/>
                    <a:pt x="326" y="76"/>
                  </a:cubicBezTo>
                  <a:cubicBezTo>
                    <a:pt x="348" y="102"/>
                    <a:pt x="362" y="133"/>
                    <a:pt x="364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76"/>
                    <a:pt x="379" y="168"/>
                    <a:pt x="379" y="16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9"/>
            <p:cNvSpPr>
              <a:spLocks/>
            </p:cNvSpPr>
            <p:nvPr/>
          </p:nvSpPr>
          <p:spPr bwMode="auto">
            <a:xfrm>
              <a:off x="3041" y="2768"/>
              <a:ext cx="279" cy="177"/>
            </a:xfrm>
            <a:custGeom>
              <a:avLst/>
              <a:gdLst>
                <a:gd name="T0" fmla="*/ 157 w 157"/>
                <a:gd name="T1" fmla="*/ 15 h 99"/>
                <a:gd name="T2" fmla="*/ 150 w 157"/>
                <a:gd name="T3" fmla="*/ 0 h 99"/>
                <a:gd name="T4" fmla="*/ 67 w 157"/>
                <a:gd name="T5" fmla="*/ 38 h 99"/>
                <a:gd name="T6" fmla="*/ 37 w 157"/>
                <a:gd name="T7" fmla="*/ 24 h 99"/>
                <a:gd name="T8" fmla="*/ 0 w 157"/>
                <a:gd name="T9" fmla="*/ 61 h 99"/>
                <a:gd name="T10" fmla="*/ 37 w 157"/>
                <a:gd name="T11" fmla="*/ 99 h 99"/>
                <a:gd name="T12" fmla="*/ 75 w 157"/>
                <a:gd name="T13" fmla="*/ 61 h 99"/>
                <a:gd name="T14" fmla="*/ 74 w 157"/>
                <a:gd name="T15" fmla="*/ 53 h 99"/>
                <a:gd name="T16" fmla="*/ 157 w 157"/>
                <a:gd name="T17" fmla="*/ 1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" h="99">
                  <a:moveTo>
                    <a:pt x="157" y="15"/>
                  </a:moveTo>
                  <a:cubicBezTo>
                    <a:pt x="150" y="0"/>
                    <a:pt x="150" y="0"/>
                    <a:pt x="150" y="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0" y="29"/>
                    <a:pt x="49" y="24"/>
                    <a:pt x="37" y="24"/>
                  </a:cubicBezTo>
                  <a:cubicBezTo>
                    <a:pt x="17" y="24"/>
                    <a:pt x="0" y="40"/>
                    <a:pt x="0" y="61"/>
                  </a:cubicBezTo>
                  <a:cubicBezTo>
                    <a:pt x="0" y="82"/>
                    <a:pt x="17" y="99"/>
                    <a:pt x="37" y="99"/>
                  </a:cubicBezTo>
                  <a:cubicBezTo>
                    <a:pt x="58" y="99"/>
                    <a:pt x="75" y="82"/>
                    <a:pt x="75" y="61"/>
                  </a:cubicBezTo>
                  <a:cubicBezTo>
                    <a:pt x="75" y="58"/>
                    <a:pt x="75" y="56"/>
                    <a:pt x="74" y="53"/>
                  </a:cubicBezTo>
                  <a:lnTo>
                    <a:pt x="157" y="1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4" name="Group 4"/>
          <p:cNvGrpSpPr>
            <a:grpSpLocks noChangeAspect="1"/>
          </p:cNvGrpSpPr>
          <p:nvPr/>
        </p:nvGrpSpPr>
        <p:grpSpPr bwMode="auto">
          <a:xfrm>
            <a:off x="5083876" y="2368798"/>
            <a:ext cx="362639" cy="205837"/>
            <a:chOff x="2750" y="2563"/>
            <a:chExt cx="673" cy="382"/>
          </a:xfrm>
        </p:grpSpPr>
        <p:sp>
          <p:nvSpPr>
            <p:cNvPr id="415" name="Freeform 5"/>
            <p:cNvSpPr>
              <a:spLocks/>
            </p:cNvSpPr>
            <p:nvPr/>
          </p:nvSpPr>
          <p:spPr bwMode="auto">
            <a:xfrm>
              <a:off x="2793" y="2563"/>
              <a:ext cx="318" cy="316"/>
            </a:xfrm>
            <a:custGeom>
              <a:avLst/>
              <a:gdLst>
                <a:gd name="T0" fmla="*/ 161 w 179"/>
                <a:gd name="T1" fmla="*/ 1 h 177"/>
                <a:gd name="T2" fmla="*/ 0 w 179"/>
                <a:gd name="T3" fmla="*/ 170 h 177"/>
                <a:gd name="T4" fmla="*/ 0 w 179"/>
                <a:gd name="T5" fmla="*/ 177 h 177"/>
                <a:gd name="T6" fmla="*/ 179 w 179"/>
                <a:gd name="T7" fmla="*/ 177 h 177"/>
                <a:gd name="T8" fmla="*/ 179 w 179"/>
                <a:gd name="T9" fmla="*/ 0 h 177"/>
                <a:gd name="T10" fmla="*/ 161 w 179"/>
                <a:gd name="T11" fmla="*/ 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177">
                  <a:moveTo>
                    <a:pt x="161" y="1"/>
                  </a:moveTo>
                  <a:cubicBezTo>
                    <a:pt x="73" y="10"/>
                    <a:pt x="5" y="81"/>
                    <a:pt x="0" y="170"/>
                  </a:cubicBezTo>
                  <a:cubicBezTo>
                    <a:pt x="0" y="172"/>
                    <a:pt x="0" y="175"/>
                    <a:pt x="0" y="177"/>
                  </a:cubicBezTo>
                  <a:cubicBezTo>
                    <a:pt x="179" y="177"/>
                    <a:pt x="179" y="177"/>
                    <a:pt x="179" y="177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3" y="0"/>
                    <a:pt x="167" y="0"/>
                    <a:pt x="16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6"/>
            <p:cNvSpPr>
              <a:spLocks/>
            </p:cNvSpPr>
            <p:nvPr/>
          </p:nvSpPr>
          <p:spPr bwMode="auto">
            <a:xfrm>
              <a:off x="3107" y="2568"/>
              <a:ext cx="311" cy="311"/>
            </a:xfrm>
            <a:custGeom>
              <a:avLst/>
              <a:gdLst>
                <a:gd name="T0" fmla="*/ 18 w 175"/>
                <a:gd name="T1" fmla="*/ 1 h 174"/>
                <a:gd name="T2" fmla="*/ 175 w 175"/>
                <a:gd name="T3" fmla="*/ 167 h 174"/>
                <a:gd name="T4" fmla="*/ 175 w 175"/>
                <a:gd name="T5" fmla="*/ 174 h 174"/>
                <a:gd name="T6" fmla="*/ 0 w 175"/>
                <a:gd name="T7" fmla="*/ 174 h 174"/>
                <a:gd name="T8" fmla="*/ 0 w 175"/>
                <a:gd name="T9" fmla="*/ 0 h 174"/>
                <a:gd name="T10" fmla="*/ 18 w 175"/>
                <a:gd name="T11" fmla="*/ 1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174">
                  <a:moveTo>
                    <a:pt x="18" y="1"/>
                  </a:moveTo>
                  <a:cubicBezTo>
                    <a:pt x="104" y="9"/>
                    <a:pt x="171" y="80"/>
                    <a:pt x="175" y="167"/>
                  </a:cubicBezTo>
                  <a:cubicBezTo>
                    <a:pt x="175" y="169"/>
                    <a:pt x="175" y="172"/>
                    <a:pt x="175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0"/>
                    <a:pt x="18" y="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7"/>
            <p:cNvSpPr>
              <a:spLocks/>
            </p:cNvSpPr>
            <p:nvPr/>
          </p:nvSpPr>
          <p:spPr bwMode="auto">
            <a:xfrm>
              <a:off x="3151" y="28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8"/>
            <p:cNvSpPr>
              <a:spLocks noEditPoints="1"/>
            </p:cNvSpPr>
            <p:nvPr/>
          </p:nvSpPr>
          <p:spPr bwMode="auto">
            <a:xfrm>
              <a:off x="2750" y="2563"/>
              <a:ext cx="673" cy="329"/>
            </a:xfrm>
            <a:custGeom>
              <a:avLst/>
              <a:gdLst>
                <a:gd name="T0" fmla="*/ 46 w 379"/>
                <a:gd name="T1" fmla="*/ 89 h 184"/>
                <a:gd name="T2" fmla="*/ 70 w 379"/>
                <a:gd name="T3" fmla="*/ 57 h 184"/>
                <a:gd name="T4" fmla="*/ 0 w 379"/>
                <a:gd name="T5" fmla="*/ 57 h 184"/>
                <a:gd name="T6" fmla="*/ 0 w 379"/>
                <a:gd name="T7" fmla="*/ 39 h 184"/>
                <a:gd name="T8" fmla="*/ 89 w 379"/>
                <a:gd name="T9" fmla="*/ 39 h 184"/>
                <a:gd name="T10" fmla="*/ 93 w 379"/>
                <a:gd name="T11" fmla="*/ 39 h 184"/>
                <a:gd name="T12" fmla="*/ 119 w 379"/>
                <a:gd name="T13" fmla="*/ 39 h 184"/>
                <a:gd name="T14" fmla="*/ 87 w 379"/>
                <a:gd name="T15" fmla="*/ 62 h 184"/>
                <a:gd name="T16" fmla="*/ 107 w 379"/>
                <a:gd name="T17" fmla="*/ 80 h 184"/>
                <a:gd name="T18" fmla="*/ 97 w 379"/>
                <a:gd name="T19" fmla="*/ 92 h 184"/>
                <a:gd name="T20" fmla="*/ 75 w 379"/>
                <a:gd name="T21" fmla="*/ 76 h 184"/>
                <a:gd name="T22" fmla="*/ 66 w 379"/>
                <a:gd name="T23" fmla="*/ 89 h 184"/>
                <a:gd name="T24" fmla="*/ 46 w 379"/>
                <a:gd name="T25" fmla="*/ 89 h 184"/>
                <a:gd name="T26" fmla="*/ 23 w 379"/>
                <a:gd name="T27" fmla="*/ 161 h 184"/>
                <a:gd name="T28" fmla="*/ 40 w 379"/>
                <a:gd name="T29" fmla="*/ 161 h 184"/>
                <a:gd name="T30" fmla="*/ 60 w 379"/>
                <a:gd name="T31" fmla="*/ 100 h 184"/>
                <a:gd name="T32" fmla="*/ 50 w 379"/>
                <a:gd name="T33" fmla="*/ 100 h 184"/>
                <a:gd name="T34" fmla="*/ 40 w 379"/>
                <a:gd name="T35" fmla="*/ 100 h 184"/>
                <a:gd name="T36" fmla="*/ 0 w 379"/>
                <a:gd name="T37" fmla="*/ 100 h 184"/>
                <a:gd name="T38" fmla="*/ 0 w 379"/>
                <a:gd name="T39" fmla="*/ 117 h 184"/>
                <a:gd name="T40" fmla="*/ 32 w 379"/>
                <a:gd name="T41" fmla="*/ 117 h 184"/>
                <a:gd name="T42" fmla="*/ 23 w 379"/>
                <a:gd name="T43" fmla="*/ 161 h 184"/>
                <a:gd name="T44" fmla="*/ 379 w 379"/>
                <a:gd name="T45" fmla="*/ 168 h 184"/>
                <a:gd name="T46" fmla="*/ 201 w 379"/>
                <a:gd name="T47" fmla="*/ 0 h 184"/>
                <a:gd name="T48" fmla="*/ 102 w 379"/>
                <a:gd name="T49" fmla="*/ 29 h 184"/>
                <a:gd name="T50" fmla="*/ 138 w 379"/>
                <a:gd name="T51" fmla="*/ 29 h 184"/>
                <a:gd name="T52" fmla="*/ 193 w 379"/>
                <a:gd name="T53" fmla="*/ 15 h 184"/>
                <a:gd name="T54" fmla="*/ 193 w 379"/>
                <a:gd name="T55" fmla="*/ 41 h 184"/>
                <a:gd name="T56" fmla="*/ 201 w 379"/>
                <a:gd name="T57" fmla="*/ 41 h 184"/>
                <a:gd name="T58" fmla="*/ 211 w 379"/>
                <a:gd name="T59" fmla="*/ 41 h 184"/>
                <a:gd name="T60" fmla="*/ 211 w 379"/>
                <a:gd name="T61" fmla="*/ 15 h 184"/>
                <a:gd name="T62" fmla="*/ 317 w 379"/>
                <a:gd name="T63" fmla="*/ 64 h 184"/>
                <a:gd name="T64" fmla="*/ 297 w 379"/>
                <a:gd name="T65" fmla="*/ 80 h 184"/>
                <a:gd name="T66" fmla="*/ 307 w 379"/>
                <a:gd name="T67" fmla="*/ 92 h 184"/>
                <a:gd name="T68" fmla="*/ 326 w 379"/>
                <a:gd name="T69" fmla="*/ 76 h 184"/>
                <a:gd name="T70" fmla="*/ 364 w 379"/>
                <a:gd name="T71" fmla="*/ 168 h 184"/>
                <a:gd name="T72" fmla="*/ 0 w 379"/>
                <a:gd name="T73" fmla="*/ 168 h 184"/>
                <a:gd name="T74" fmla="*/ 0 w 379"/>
                <a:gd name="T75" fmla="*/ 184 h 184"/>
                <a:gd name="T76" fmla="*/ 379 w 379"/>
                <a:gd name="T77" fmla="*/ 184 h 184"/>
                <a:gd name="T78" fmla="*/ 379 w 379"/>
                <a:gd name="T79" fmla="*/ 184 h 184"/>
                <a:gd name="T80" fmla="*/ 379 w 379"/>
                <a:gd name="T81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9" h="184">
                  <a:moveTo>
                    <a:pt x="46" y="89"/>
                  </a:moveTo>
                  <a:cubicBezTo>
                    <a:pt x="53" y="78"/>
                    <a:pt x="61" y="66"/>
                    <a:pt x="70" y="57"/>
                  </a:cubicBezTo>
                  <a:cubicBezTo>
                    <a:pt x="70" y="57"/>
                    <a:pt x="70" y="57"/>
                    <a:pt x="0" y="57"/>
                  </a:cubicBezTo>
                  <a:cubicBezTo>
                    <a:pt x="0" y="57"/>
                    <a:pt x="0" y="57"/>
                    <a:pt x="0" y="39"/>
                  </a:cubicBezTo>
                  <a:cubicBezTo>
                    <a:pt x="0" y="39"/>
                    <a:pt x="0" y="39"/>
                    <a:pt x="89" y="39"/>
                  </a:cubicBezTo>
                  <a:cubicBezTo>
                    <a:pt x="89" y="39"/>
                    <a:pt x="89" y="39"/>
                    <a:pt x="93" y="39"/>
                  </a:cubicBezTo>
                  <a:cubicBezTo>
                    <a:pt x="97" y="39"/>
                    <a:pt x="104" y="39"/>
                    <a:pt x="119" y="39"/>
                  </a:cubicBezTo>
                  <a:cubicBezTo>
                    <a:pt x="107" y="45"/>
                    <a:pt x="97" y="55"/>
                    <a:pt x="87" y="62"/>
                  </a:cubicBezTo>
                  <a:cubicBezTo>
                    <a:pt x="87" y="62"/>
                    <a:pt x="87" y="62"/>
                    <a:pt x="107" y="80"/>
                  </a:cubicBezTo>
                  <a:cubicBezTo>
                    <a:pt x="107" y="80"/>
                    <a:pt x="107" y="80"/>
                    <a:pt x="97" y="92"/>
                  </a:cubicBezTo>
                  <a:cubicBezTo>
                    <a:pt x="97" y="92"/>
                    <a:pt x="97" y="92"/>
                    <a:pt x="75" y="76"/>
                  </a:cubicBezTo>
                  <a:cubicBezTo>
                    <a:pt x="72" y="79"/>
                    <a:pt x="69" y="84"/>
                    <a:pt x="66" y="89"/>
                  </a:cubicBezTo>
                  <a:cubicBezTo>
                    <a:pt x="66" y="89"/>
                    <a:pt x="66" y="89"/>
                    <a:pt x="46" y="89"/>
                  </a:cubicBezTo>
                  <a:close/>
                  <a:moveTo>
                    <a:pt x="23" y="161"/>
                  </a:moveTo>
                  <a:cubicBezTo>
                    <a:pt x="40" y="161"/>
                    <a:pt x="40" y="161"/>
                    <a:pt x="40" y="161"/>
                  </a:cubicBezTo>
                  <a:cubicBezTo>
                    <a:pt x="42" y="139"/>
                    <a:pt x="50" y="117"/>
                    <a:pt x="60" y="100"/>
                  </a:cubicBezTo>
                  <a:cubicBezTo>
                    <a:pt x="56" y="100"/>
                    <a:pt x="53" y="100"/>
                    <a:pt x="50" y="10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7" y="131"/>
                    <a:pt x="24" y="146"/>
                    <a:pt x="23" y="161"/>
                  </a:cubicBezTo>
                  <a:close/>
                  <a:moveTo>
                    <a:pt x="379" y="168"/>
                  </a:moveTo>
                  <a:cubicBezTo>
                    <a:pt x="375" y="74"/>
                    <a:pt x="296" y="0"/>
                    <a:pt x="201" y="0"/>
                  </a:cubicBezTo>
                  <a:cubicBezTo>
                    <a:pt x="165" y="0"/>
                    <a:pt x="131" y="11"/>
                    <a:pt x="102" y="29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56" y="22"/>
                    <a:pt x="174" y="17"/>
                    <a:pt x="193" y="15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41"/>
                    <a:pt x="201" y="41"/>
                    <a:pt x="211" y="41"/>
                  </a:cubicBezTo>
                  <a:cubicBezTo>
                    <a:pt x="211" y="41"/>
                    <a:pt x="211" y="41"/>
                    <a:pt x="211" y="15"/>
                  </a:cubicBezTo>
                  <a:cubicBezTo>
                    <a:pt x="252" y="17"/>
                    <a:pt x="289" y="37"/>
                    <a:pt x="317" y="64"/>
                  </a:cubicBezTo>
                  <a:cubicBezTo>
                    <a:pt x="317" y="64"/>
                    <a:pt x="317" y="64"/>
                    <a:pt x="297" y="80"/>
                  </a:cubicBezTo>
                  <a:cubicBezTo>
                    <a:pt x="297" y="80"/>
                    <a:pt x="297" y="80"/>
                    <a:pt x="307" y="92"/>
                  </a:cubicBezTo>
                  <a:cubicBezTo>
                    <a:pt x="307" y="92"/>
                    <a:pt x="307" y="92"/>
                    <a:pt x="326" y="76"/>
                  </a:cubicBezTo>
                  <a:cubicBezTo>
                    <a:pt x="348" y="102"/>
                    <a:pt x="362" y="133"/>
                    <a:pt x="364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76"/>
                    <a:pt x="379" y="168"/>
                    <a:pt x="379" y="16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9"/>
            <p:cNvSpPr>
              <a:spLocks/>
            </p:cNvSpPr>
            <p:nvPr/>
          </p:nvSpPr>
          <p:spPr bwMode="auto">
            <a:xfrm>
              <a:off x="3041" y="2768"/>
              <a:ext cx="279" cy="177"/>
            </a:xfrm>
            <a:custGeom>
              <a:avLst/>
              <a:gdLst>
                <a:gd name="T0" fmla="*/ 157 w 157"/>
                <a:gd name="T1" fmla="*/ 15 h 99"/>
                <a:gd name="T2" fmla="*/ 150 w 157"/>
                <a:gd name="T3" fmla="*/ 0 h 99"/>
                <a:gd name="T4" fmla="*/ 67 w 157"/>
                <a:gd name="T5" fmla="*/ 38 h 99"/>
                <a:gd name="T6" fmla="*/ 37 w 157"/>
                <a:gd name="T7" fmla="*/ 24 h 99"/>
                <a:gd name="T8" fmla="*/ 0 w 157"/>
                <a:gd name="T9" fmla="*/ 61 h 99"/>
                <a:gd name="T10" fmla="*/ 37 w 157"/>
                <a:gd name="T11" fmla="*/ 99 h 99"/>
                <a:gd name="T12" fmla="*/ 75 w 157"/>
                <a:gd name="T13" fmla="*/ 61 h 99"/>
                <a:gd name="T14" fmla="*/ 74 w 157"/>
                <a:gd name="T15" fmla="*/ 53 h 99"/>
                <a:gd name="T16" fmla="*/ 157 w 157"/>
                <a:gd name="T17" fmla="*/ 1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" h="99">
                  <a:moveTo>
                    <a:pt x="157" y="15"/>
                  </a:moveTo>
                  <a:cubicBezTo>
                    <a:pt x="150" y="0"/>
                    <a:pt x="150" y="0"/>
                    <a:pt x="150" y="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0" y="29"/>
                    <a:pt x="49" y="24"/>
                    <a:pt x="37" y="24"/>
                  </a:cubicBezTo>
                  <a:cubicBezTo>
                    <a:pt x="17" y="24"/>
                    <a:pt x="0" y="40"/>
                    <a:pt x="0" y="61"/>
                  </a:cubicBezTo>
                  <a:cubicBezTo>
                    <a:pt x="0" y="82"/>
                    <a:pt x="17" y="99"/>
                    <a:pt x="37" y="99"/>
                  </a:cubicBezTo>
                  <a:cubicBezTo>
                    <a:pt x="58" y="99"/>
                    <a:pt x="75" y="82"/>
                    <a:pt x="75" y="61"/>
                  </a:cubicBezTo>
                  <a:cubicBezTo>
                    <a:pt x="75" y="58"/>
                    <a:pt x="75" y="56"/>
                    <a:pt x="74" y="53"/>
                  </a:cubicBezTo>
                  <a:lnTo>
                    <a:pt x="157" y="1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0" name="Group 4"/>
          <p:cNvGrpSpPr>
            <a:grpSpLocks noChangeAspect="1"/>
          </p:cNvGrpSpPr>
          <p:nvPr/>
        </p:nvGrpSpPr>
        <p:grpSpPr bwMode="auto">
          <a:xfrm>
            <a:off x="5088425" y="2986745"/>
            <a:ext cx="362639" cy="205837"/>
            <a:chOff x="2750" y="2563"/>
            <a:chExt cx="673" cy="382"/>
          </a:xfrm>
        </p:grpSpPr>
        <p:sp>
          <p:nvSpPr>
            <p:cNvPr id="421" name="Freeform 5"/>
            <p:cNvSpPr>
              <a:spLocks/>
            </p:cNvSpPr>
            <p:nvPr/>
          </p:nvSpPr>
          <p:spPr bwMode="auto">
            <a:xfrm>
              <a:off x="2793" y="2563"/>
              <a:ext cx="318" cy="316"/>
            </a:xfrm>
            <a:custGeom>
              <a:avLst/>
              <a:gdLst>
                <a:gd name="T0" fmla="*/ 161 w 179"/>
                <a:gd name="T1" fmla="*/ 1 h 177"/>
                <a:gd name="T2" fmla="*/ 0 w 179"/>
                <a:gd name="T3" fmla="*/ 170 h 177"/>
                <a:gd name="T4" fmla="*/ 0 w 179"/>
                <a:gd name="T5" fmla="*/ 177 h 177"/>
                <a:gd name="T6" fmla="*/ 179 w 179"/>
                <a:gd name="T7" fmla="*/ 177 h 177"/>
                <a:gd name="T8" fmla="*/ 179 w 179"/>
                <a:gd name="T9" fmla="*/ 0 h 177"/>
                <a:gd name="T10" fmla="*/ 161 w 179"/>
                <a:gd name="T11" fmla="*/ 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177">
                  <a:moveTo>
                    <a:pt x="161" y="1"/>
                  </a:moveTo>
                  <a:cubicBezTo>
                    <a:pt x="73" y="10"/>
                    <a:pt x="5" y="81"/>
                    <a:pt x="0" y="170"/>
                  </a:cubicBezTo>
                  <a:cubicBezTo>
                    <a:pt x="0" y="172"/>
                    <a:pt x="0" y="175"/>
                    <a:pt x="0" y="177"/>
                  </a:cubicBezTo>
                  <a:cubicBezTo>
                    <a:pt x="179" y="177"/>
                    <a:pt x="179" y="177"/>
                    <a:pt x="179" y="177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3" y="0"/>
                    <a:pt x="167" y="0"/>
                    <a:pt x="16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6"/>
            <p:cNvSpPr>
              <a:spLocks/>
            </p:cNvSpPr>
            <p:nvPr/>
          </p:nvSpPr>
          <p:spPr bwMode="auto">
            <a:xfrm>
              <a:off x="3107" y="2568"/>
              <a:ext cx="311" cy="311"/>
            </a:xfrm>
            <a:custGeom>
              <a:avLst/>
              <a:gdLst>
                <a:gd name="T0" fmla="*/ 18 w 175"/>
                <a:gd name="T1" fmla="*/ 1 h 174"/>
                <a:gd name="T2" fmla="*/ 175 w 175"/>
                <a:gd name="T3" fmla="*/ 167 h 174"/>
                <a:gd name="T4" fmla="*/ 175 w 175"/>
                <a:gd name="T5" fmla="*/ 174 h 174"/>
                <a:gd name="T6" fmla="*/ 0 w 175"/>
                <a:gd name="T7" fmla="*/ 174 h 174"/>
                <a:gd name="T8" fmla="*/ 0 w 175"/>
                <a:gd name="T9" fmla="*/ 0 h 174"/>
                <a:gd name="T10" fmla="*/ 18 w 175"/>
                <a:gd name="T11" fmla="*/ 1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174">
                  <a:moveTo>
                    <a:pt x="18" y="1"/>
                  </a:moveTo>
                  <a:cubicBezTo>
                    <a:pt x="104" y="9"/>
                    <a:pt x="171" y="80"/>
                    <a:pt x="175" y="167"/>
                  </a:cubicBezTo>
                  <a:cubicBezTo>
                    <a:pt x="175" y="169"/>
                    <a:pt x="175" y="172"/>
                    <a:pt x="175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0"/>
                    <a:pt x="18" y="1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7"/>
            <p:cNvSpPr>
              <a:spLocks/>
            </p:cNvSpPr>
            <p:nvPr/>
          </p:nvSpPr>
          <p:spPr bwMode="auto">
            <a:xfrm>
              <a:off x="3151" y="28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8"/>
            <p:cNvSpPr>
              <a:spLocks noEditPoints="1"/>
            </p:cNvSpPr>
            <p:nvPr/>
          </p:nvSpPr>
          <p:spPr bwMode="auto">
            <a:xfrm>
              <a:off x="2750" y="2563"/>
              <a:ext cx="673" cy="329"/>
            </a:xfrm>
            <a:custGeom>
              <a:avLst/>
              <a:gdLst>
                <a:gd name="T0" fmla="*/ 46 w 379"/>
                <a:gd name="T1" fmla="*/ 89 h 184"/>
                <a:gd name="T2" fmla="*/ 70 w 379"/>
                <a:gd name="T3" fmla="*/ 57 h 184"/>
                <a:gd name="T4" fmla="*/ 0 w 379"/>
                <a:gd name="T5" fmla="*/ 57 h 184"/>
                <a:gd name="T6" fmla="*/ 0 w 379"/>
                <a:gd name="T7" fmla="*/ 39 h 184"/>
                <a:gd name="T8" fmla="*/ 89 w 379"/>
                <a:gd name="T9" fmla="*/ 39 h 184"/>
                <a:gd name="T10" fmla="*/ 93 w 379"/>
                <a:gd name="T11" fmla="*/ 39 h 184"/>
                <a:gd name="T12" fmla="*/ 119 w 379"/>
                <a:gd name="T13" fmla="*/ 39 h 184"/>
                <a:gd name="T14" fmla="*/ 87 w 379"/>
                <a:gd name="T15" fmla="*/ 62 h 184"/>
                <a:gd name="T16" fmla="*/ 107 w 379"/>
                <a:gd name="T17" fmla="*/ 80 h 184"/>
                <a:gd name="T18" fmla="*/ 97 w 379"/>
                <a:gd name="T19" fmla="*/ 92 h 184"/>
                <a:gd name="T20" fmla="*/ 75 w 379"/>
                <a:gd name="T21" fmla="*/ 76 h 184"/>
                <a:gd name="T22" fmla="*/ 66 w 379"/>
                <a:gd name="T23" fmla="*/ 89 h 184"/>
                <a:gd name="T24" fmla="*/ 46 w 379"/>
                <a:gd name="T25" fmla="*/ 89 h 184"/>
                <a:gd name="T26" fmla="*/ 23 w 379"/>
                <a:gd name="T27" fmla="*/ 161 h 184"/>
                <a:gd name="T28" fmla="*/ 40 w 379"/>
                <a:gd name="T29" fmla="*/ 161 h 184"/>
                <a:gd name="T30" fmla="*/ 60 w 379"/>
                <a:gd name="T31" fmla="*/ 100 h 184"/>
                <a:gd name="T32" fmla="*/ 50 w 379"/>
                <a:gd name="T33" fmla="*/ 100 h 184"/>
                <a:gd name="T34" fmla="*/ 40 w 379"/>
                <a:gd name="T35" fmla="*/ 100 h 184"/>
                <a:gd name="T36" fmla="*/ 0 w 379"/>
                <a:gd name="T37" fmla="*/ 100 h 184"/>
                <a:gd name="T38" fmla="*/ 0 w 379"/>
                <a:gd name="T39" fmla="*/ 117 h 184"/>
                <a:gd name="T40" fmla="*/ 32 w 379"/>
                <a:gd name="T41" fmla="*/ 117 h 184"/>
                <a:gd name="T42" fmla="*/ 23 w 379"/>
                <a:gd name="T43" fmla="*/ 161 h 184"/>
                <a:gd name="T44" fmla="*/ 379 w 379"/>
                <a:gd name="T45" fmla="*/ 168 h 184"/>
                <a:gd name="T46" fmla="*/ 201 w 379"/>
                <a:gd name="T47" fmla="*/ 0 h 184"/>
                <a:gd name="T48" fmla="*/ 102 w 379"/>
                <a:gd name="T49" fmla="*/ 29 h 184"/>
                <a:gd name="T50" fmla="*/ 138 w 379"/>
                <a:gd name="T51" fmla="*/ 29 h 184"/>
                <a:gd name="T52" fmla="*/ 193 w 379"/>
                <a:gd name="T53" fmla="*/ 15 h 184"/>
                <a:gd name="T54" fmla="*/ 193 w 379"/>
                <a:gd name="T55" fmla="*/ 41 h 184"/>
                <a:gd name="T56" fmla="*/ 201 w 379"/>
                <a:gd name="T57" fmla="*/ 41 h 184"/>
                <a:gd name="T58" fmla="*/ 211 w 379"/>
                <a:gd name="T59" fmla="*/ 41 h 184"/>
                <a:gd name="T60" fmla="*/ 211 w 379"/>
                <a:gd name="T61" fmla="*/ 15 h 184"/>
                <a:gd name="T62" fmla="*/ 317 w 379"/>
                <a:gd name="T63" fmla="*/ 64 h 184"/>
                <a:gd name="T64" fmla="*/ 297 w 379"/>
                <a:gd name="T65" fmla="*/ 80 h 184"/>
                <a:gd name="T66" fmla="*/ 307 w 379"/>
                <a:gd name="T67" fmla="*/ 92 h 184"/>
                <a:gd name="T68" fmla="*/ 326 w 379"/>
                <a:gd name="T69" fmla="*/ 76 h 184"/>
                <a:gd name="T70" fmla="*/ 364 w 379"/>
                <a:gd name="T71" fmla="*/ 168 h 184"/>
                <a:gd name="T72" fmla="*/ 0 w 379"/>
                <a:gd name="T73" fmla="*/ 168 h 184"/>
                <a:gd name="T74" fmla="*/ 0 w 379"/>
                <a:gd name="T75" fmla="*/ 184 h 184"/>
                <a:gd name="T76" fmla="*/ 379 w 379"/>
                <a:gd name="T77" fmla="*/ 184 h 184"/>
                <a:gd name="T78" fmla="*/ 379 w 379"/>
                <a:gd name="T79" fmla="*/ 184 h 184"/>
                <a:gd name="T80" fmla="*/ 379 w 379"/>
                <a:gd name="T81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9" h="184">
                  <a:moveTo>
                    <a:pt x="46" y="89"/>
                  </a:moveTo>
                  <a:cubicBezTo>
                    <a:pt x="53" y="78"/>
                    <a:pt x="61" y="66"/>
                    <a:pt x="70" y="57"/>
                  </a:cubicBezTo>
                  <a:cubicBezTo>
                    <a:pt x="70" y="57"/>
                    <a:pt x="70" y="57"/>
                    <a:pt x="0" y="57"/>
                  </a:cubicBezTo>
                  <a:cubicBezTo>
                    <a:pt x="0" y="57"/>
                    <a:pt x="0" y="57"/>
                    <a:pt x="0" y="39"/>
                  </a:cubicBezTo>
                  <a:cubicBezTo>
                    <a:pt x="0" y="39"/>
                    <a:pt x="0" y="39"/>
                    <a:pt x="89" y="39"/>
                  </a:cubicBezTo>
                  <a:cubicBezTo>
                    <a:pt x="89" y="39"/>
                    <a:pt x="89" y="39"/>
                    <a:pt x="93" y="39"/>
                  </a:cubicBezTo>
                  <a:cubicBezTo>
                    <a:pt x="97" y="39"/>
                    <a:pt x="104" y="39"/>
                    <a:pt x="119" y="39"/>
                  </a:cubicBezTo>
                  <a:cubicBezTo>
                    <a:pt x="107" y="45"/>
                    <a:pt x="97" y="55"/>
                    <a:pt x="87" y="62"/>
                  </a:cubicBezTo>
                  <a:cubicBezTo>
                    <a:pt x="87" y="62"/>
                    <a:pt x="87" y="62"/>
                    <a:pt x="107" y="80"/>
                  </a:cubicBezTo>
                  <a:cubicBezTo>
                    <a:pt x="107" y="80"/>
                    <a:pt x="107" y="80"/>
                    <a:pt x="97" y="92"/>
                  </a:cubicBezTo>
                  <a:cubicBezTo>
                    <a:pt x="97" y="92"/>
                    <a:pt x="97" y="92"/>
                    <a:pt x="75" y="76"/>
                  </a:cubicBezTo>
                  <a:cubicBezTo>
                    <a:pt x="72" y="79"/>
                    <a:pt x="69" y="84"/>
                    <a:pt x="66" y="89"/>
                  </a:cubicBezTo>
                  <a:cubicBezTo>
                    <a:pt x="66" y="89"/>
                    <a:pt x="66" y="89"/>
                    <a:pt x="46" y="89"/>
                  </a:cubicBezTo>
                  <a:close/>
                  <a:moveTo>
                    <a:pt x="23" y="161"/>
                  </a:moveTo>
                  <a:cubicBezTo>
                    <a:pt x="40" y="161"/>
                    <a:pt x="40" y="161"/>
                    <a:pt x="40" y="161"/>
                  </a:cubicBezTo>
                  <a:cubicBezTo>
                    <a:pt x="42" y="139"/>
                    <a:pt x="50" y="117"/>
                    <a:pt x="60" y="100"/>
                  </a:cubicBezTo>
                  <a:cubicBezTo>
                    <a:pt x="56" y="100"/>
                    <a:pt x="53" y="100"/>
                    <a:pt x="50" y="10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7" y="131"/>
                    <a:pt x="24" y="146"/>
                    <a:pt x="23" y="161"/>
                  </a:cubicBezTo>
                  <a:close/>
                  <a:moveTo>
                    <a:pt x="379" y="168"/>
                  </a:moveTo>
                  <a:cubicBezTo>
                    <a:pt x="375" y="74"/>
                    <a:pt x="296" y="0"/>
                    <a:pt x="201" y="0"/>
                  </a:cubicBezTo>
                  <a:cubicBezTo>
                    <a:pt x="165" y="0"/>
                    <a:pt x="131" y="11"/>
                    <a:pt x="102" y="29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56" y="22"/>
                    <a:pt x="174" y="17"/>
                    <a:pt x="193" y="15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41"/>
                    <a:pt x="201" y="41"/>
                    <a:pt x="211" y="41"/>
                  </a:cubicBezTo>
                  <a:cubicBezTo>
                    <a:pt x="211" y="41"/>
                    <a:pt x="211" y="41"/>
                    <a:pt x="211" y="15"/>
                  </a:cubicBezTo>
                  <a:cubicBezTo>
                    <a:pt x="252" y="17"/>
                    <a:pt x="289" y="37"/>
                    <a:pt x="317" y="64"/>
                  </a:cubicBezTo>
                  <a:cubicBezTo>
                    <a:pt x="317" y="64"/>
                    <a:pt x="317" y="64"/>
                    <a:pt x="297" y="80"/>
                  </a:cubicBezTo>
                  <a:cubicBezTo>
                    <a:pt x="297" y="80"/>
                    <a:pt x="297" y="80"/>
                    <a:pt x="307" y="92"/>
                  </a:cubicBezTo>
                  <a:cubicBezTo>
                    <a:pt x="307" y="92"/>
                    <a:pt x="307" y="92"/>
                    <a:pt x="326" y="76"/>
                  </a:cubicBezTo>
                  <a:cubicBezTo>
                    <a:pt x="348" y="102"/>
                    <a:pt x="362" y="133"/>
                    <a:pt x="364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76"/>
                    <a:pt x="379" y="168"/>
                    <a:pt x="379" y="16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9"/>
            <p:cNvSpPr>
              <a:spLocks/>
            </p:cNvSpPr>
            <p:nvPr/>
          </p:nvSpPr>
          <p:spPr bwMode="auto">
            <a:xfrm>
              <a:off x="3041" y="2768"/>
              <a:ext cx="279" cy="177"/>
            </a:xfrm>
            <a:custGeom>
              <a:avLst/>
              <a:gdLst>
                <a:gd name="T0" fmla="*/ 157 w 157"/>
                <a:gd name="T1" fmla="*/ 15 h 99"/>
                <a:gd name="T2" fmla="*/ 150 w 157"/>
                <a:gd name="T3" fmla="*/ 0 h 99"/>
                <a:gd name="T4" fmla="*/ 67 w 157"/>
                <a:gd name="T5" fmla="*/ 38 h 99"/>
                <a:gd name="T6" fmla="*/ 37 w 157"/>
                <a:gd name="T7" fmla="*/ 24 h 99"/>
                <a:gd name="T8" fmla="*/ 0 w 157"/>
                <a:gd name="T9" fmla="*/ 61 h 99"/>
                <a:gd name="T10" fmla="*/ 37 w 157"/>
                <a:gd name="T11" fmla="*/ 99 h 99"/>
                <a:gd name="T12" fmla="*/ 75 w 157"/>
                <a:gd name="T13" fmla="*/ 61 h 99"/>
                <a:gd name="T14" fmla="*/ 74 w 157"/>
                <a:gd name="T15" fmla="*/ 53 h 99"/>
                <a:gd name="T16" fmla="*/ 157 w 157"/>
                <a:gd name="T17" fmla="*/ 1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" h="99">
                  <a:moveTo>
                    <a:pt x="157" y="15"/>
                  </a:moveTo>
                  <a:cubicBezTo>
                    <a:pt x="150" y="0"/>
                    <a:pt x="150" y="0"/>
                    <a:pt x="150" y="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0" y="29"/>
                    <a:pt x="49" y="24"/>
                    <a:pt x="37" y="24"/>
                  </a:cubicBezTo>
                  <a:cubicBezTo>
                    <a:pt x="17" y="24"/>
                    <a:pt x="0" y="40"/>
                    <a:pt x="0" y="61"/>
                  </a:cubicBezTo>
                  <a:cubicBezTo>
                    <a:pt x="0" y="82"/>
                    <a:pt x="17" y="99"/>
                    <a:pt x="37" y="99"/>
                  </a:cubicBezTo>
                  <a:cubicBezTo>
                    <a:pt x="58" y="99"/>
                    <a:pt x="75" y="82"/>
                    <a:pt x="75" y="61"/>
                  </a:cubicBezTo>
                  <a:cubicBezTo>
                    <a:pt x="75" y="58"/>
                    <a:pt x="75" y="56"/>
                    <a:pt x="74" y="53"/>
                  </a:cubicBezTo>
                  <a:lnTo>
                    <a:pt x="157" y="1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6" name="Group 4"/>
          <p:cNvGrpSpPr>
            <a:grpSpLocks noChangeAspect="1"/>
          </p:cNvGrpSpPr>
          <p:nvPr/>
        </p:nvGrpSpPr>
        <p:grpSpPr bwMode="auto">
          <a:xfrm>
            <a:off x="5083876" y="3601120"/>
            <a:ext cx="362639" cy="205837"/>
            <a:chOff x="2750" y="2563"/>
            <a:chExt cx="673" cy="382"/>
          </a:xfrm>
        </p:grpSpPr>
        <p:sp>
          <p:nvSpPr>
            <p:cNvPr id="427" name="Freeform 5"/>
            <p:cNvSpPr>
              <a:spLocks/>
            </p:cNvSpPr>
            <p:nvPr/>
          </p:nvSpPr>
          <p:spPr bwMode="auto">
            <a:xfrm>
              <a:off x="2793" y="2563"/>
              <a:ext cx="318" cy="316"/>
            </a:xfrm>
            <a:custGeom>
              <a:avLst/>
              <a:gdLst>
                <a:gd name="T0" fmla="*/ 161 w 179"/>
                <a:gd name="T1" fmla="*/ 1 h 177"/>
                <a:gd name="T2" fmla="*/ 0 w 179"/>
                <a:gd name="T3" fmla="*/ 170 h 177"/>
                <a:gd name="T4" fmla="*/ 0 w 179"/>
                <a:gd name="T5" fmla="*/ 177 h 177"/>
                <a:gd name="T6" fmla="*/ 179 w 179"/>
                <a:gd name="T7" fmla="*/ 177 h 177"/>
                <a:gd name="T8" fmla="*/ 179 w 179"/>
                <a:gd name="T9" fmla="*/ 0 h 177"/>
                <a:gd name="T10" fmla="*/ 161 w 179"/>
                <a:gd name="T11" fmla="*/ 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177">
                  <a:moveTo>
                    <a:pt x="161" y="1"/>
                  </a:moveTo>
                  <a:cubicBezTo>
                    <a:pt x="73" y="10"/>
                    <a:pt x="5" y="81"/>
                    <a:pt x="0" y="170"/>
                  </a:cubicBezTo>
                  <a:cubicBezTo>
                    <a:pt x="0" y="172"/>
                    <a:pt x="0" y="175"/>
                    <a:pt x="0" y="177"/>
                  </a:cubicBezTo>
                  <a:cubicBezTo>
                    <a:pt x="179" y="177"/>
                    <a:pt x="179" y="177"/>
                    <a:pt x="179" y="177"/>
                  </a:cubicBezTo>
                  <a:cubicBezTo>
                    <a:pt x="179" y="0"/>
                    <a:pt x="179" y="0"/>
                    <a:pt x="179" y="0"/>
                  </a:cubicBezTo>
                  <a:cubicBezTo>
                    <a:pt x="173" y="0"/>
                    <a:pt x="167" y="0"/>
                    <a:pt x="161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6"/>
            <p:cNvSpPr>
              <a:spLocks/>
            </p:cNvSpPr>
            <p:nvPr/>
          </p:nvSpPr>
          <p:spPr bwMode="auto">
            <a:xfrm>
              <a:off x="3107" y="2568"/>
              <a:ext cx="311" cy="311"/>
            </a:xfrm>
            <a:custGeom>
              <a:avLst/>
              <a:gdLst>
                <a:gd name="T0" fmla="*/ 18 w 175"/>
                <a:gd name="T1" fmla="*/ 1 h 174"/>
                <a:gd name="T2" fmla="*/ 175 w 175"/>
                <a:gd name="T3" fmla="*/ 167 h 174"/>
                <a:gd name="T4" fmla="*/ 175 w 175"/>
                <a:gd name="T5" fmla="*/ 174 h 174"/>
                <a:gd name="T6" fmla="*/ 0 w 175"/>
                <a:gd name="T7" fmla="*/ 174 h 174"/>
                <a:gd name="T8" fmla="*/ 0 w 175"/>
                <a:gd name="T9" fmla="*/ 0 h 174"/>
                <a:gd name="T10" fmla="*/ 18 w 175"/>
                <a:gd name="T11" fmla="*/ 1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5" h="174">
                  <a:moveTo>
                    <a:pt x="18" y="1"/>
                  </a:moveTo>
                  <a:cubicBezTo>
                    <a:pt x="104" y="9"/>
                    <a:pt x="171" y="80"/>
                    <a:pt x="175" y="167"/>
                  </a:cubicBezTo>
                  <a:cubicBezTo>
                    <a:pt x="175" y="169"/>
                    <a:pt x="175" y="172"/>
                    <a:pt x="175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2" y="0"/>
                    <a:pt x="18" y="1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7"/>
            <p:cNvSpPr>
              <a:spLocks/>
            </p:cNvSpPr>
            <p:nvPr/>
          </p:nvSpPr>
          <p:spPr bwMode="auto">
            <a:xfrm>
              <a:off x="3151" y="282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8"/>
            <p:cNvSpPr>
              <a:spLocks noEditPoints="1"/>
            </p:cNvSpPr>
            <p:nvPr/>
          </p:nvSpPr>
          <p:spPr bwMode="auto">
            <a:xfrm>
              <a:off x="2750" y="2563"/>
              <a:ext cx="673" cy="329"/>
            </a:xfrm>
            <a:custGeom>
              <a:avLst/>
              <a:gdLst>
                <a:gd name="T0" fmla="*/ 46 w 379"/>
                <a:gd name="T1" fmla="*/ 89 h 184"/>
                <a:gd name="T2" fmla="*/ 70 w 379"/>
                <a:gd name="T3" fmla="*/ 57 h 184"/>
                <a:gd name="T4" fmla="*/ 0 w 379"/>
                <a:gd name="T5" fmla="*/ 57 h 184"/>
                <a:gd name="T6" fmla="*/ 0 w 379"/>
                <a:gd name="T7" fmla="*/ 39 h 184"/>
                <a:gd name="T8" fmla="*/ 89 w 379"/>
                <a:gd name="T9" fmla="*/ 39 h 184"/>
                <a:gd name="T10" fmla="*/ 93 w 379"/>
                <a:gd name="T11" fmla="*/ 39 h 184"/>
                <a:gd name="T12" fmla="*/ 119 w 379"/>
                <a:gd name="T13" fmla="*/ 39 h 184"/>
                <a:gd name="T14" fmla="*/ 87 w 379"/>
                <a:gd name="T15" fmla="*/ 62 h 184"/>
                <a:gd name="T16" fmla="*/ 107 w 379"/>
                <a:gd name="T17" fmla="*/ 80 h 184"/>
                <a:gd name="T18" fmla="*/ 97 w 379"/>
                <a:gd name="T19" fmla="*/ 92 h 184"/>
                <a:gd name="T20" fmla="*/ 75 w 379"/>
                <a:gd name="T21" fmla="*/ 76 h 184"/>
                <a:gd name="T22" fmla="*/ 66 w 379"/>
                <a:gd name="T23" fmla="*/ 89 h 184"/>
                <a:gd name="T24" fmla="*/ 46 w 379"/>
                <a:gd name="T25" fmla="*/ 89 h 184"/>
                <a:gd name="T26" fmla="*/ 23 w 379"/>
                <a:gd name="T27" fmla="*/ 161 h 184"/>
                <a:gd name="T28" fmla="*/ 40 w 379"/>
                <a:gd name="T29" fmla="*/ 161 h 184"/>
                <a:gd name="T30" fmla="*/ 60 w 379"/>
                <a:gd name="T31" fmla="*/ 100 h 184"/>
                <a:gd name="T32" fmla="*/ 50 w 379"/>
                <a:gd name="T33" fmla="*/ 100 h 184"/>
                <a:gd name="T34" fmla="*/ 40 w 379"/>
                <a:gd name="T35" fmla="*/ 100 h 184"/>
                <a:gd name="T36" fmla="*/ 0 w 379"/>
                <a:gd name="T37" fmla="*/ 100 h 184"/>
                <a:gd name="T38" fmla="*/ 0 w 379"/>
                <a:gd name="T39" fmla="*/ 117 h 184"/>
                <a:gd name="T40" fmla="*/ 32 w 379"/>
                <a:gd name="T41" fmla="*/ 117 h 184"/>
                <a:gd name="T42" fmla="*/ 23 w 379"/>
                <a:gd name="T43" fmla="*/ 161 h 184"/>
                <a:gd name="T44" fmla="*/ 379 w 379"/>
                <a:gd name="T45" fmla="*/ 168 h 184"/>
                <a:gd name="T46" fmla="*/ 201 w 379"/>
                <a:gd name="T47" fmla="*/ 0 h 184"/>
                <a:gd name="T48" fmla="*/ 102 w 379"/>
                <a:gd name="T49" fmla="*/ 29 h 184"/>
                <a:gd name="T50" fmla="*/ 138 w 379"/>
                <a:gd name="T51" fmla="*/ 29 h 184"/>
                <a:gd name="T52" fmla="*/ 193 w 379"/>
                <a:gd name="T53" fmla="*/ 15 h 184"/>
                <a:gd name="T54" fmla="*/ 193 w 379"/>
                <a:gd name="T55" fmla="*/ 41 h 184"/>
                <a:gd name="T56" fmla="*/ 201 w 379"/>
                <a:gd name="T57" fmla="*/ 41 h 184"/>
                <a:gd name="T58" fmla="*/ 211 w 379"/>
                <a:gd name="T59" fmla="*/ 41 h 184"/>
                <a:gd name="T60" fmla="*/ 211 w 379"/>
                <a:gd name="T61" fmla="*/ 15 h 184"/>
                <a:gd name="T62" fmla="*/ 317 w 379"/>
                <a:gd name="T63" fmla="*/ 64 h 184"/>
                <a:gd name="T64" fmla="*/ 297 w 379"/>
                <a:gd name="T65" fmla="*/ 80 h 184"/>
                <a:gd name="T66" fmla="*/ 307 w 379"/>
                <a:gd name="T67" fmla="*/ 92 h 184"/>
                <a:gd name="T68" fmla="*/ 326 w 379"/>
                <a:gd name="T69" fmla="*/ 76 h 184"/>
                <a:gd name="T70" fmla="*/ 364 w 379"/>
                <a:gd name="T71" fmla="*/ 168 h 184"/>
                <a:gd name="T72" fmla="*/ 0 w 379"/>
                <a:gd name="T73" fmla="*/ 168 h 184"/>
                <a:gd name="T74" fmla="*/ 0 w 379"/>
                <a:gd name="T75" fmla="*/ 184 h 184"/>
                <a:gd name="T76" fmla="*/ 379 w 379"/>
                <a:gd name="T77" fmla="*/ 184 h 184"/>
                <a:gd name="T78" fmla="*/ 379 w 379"/>
                <a:gd name="T79" fmla="*/ 184 h 184"/>
                <a:gd name="T80" fmla="*/ 379 w 379"/>
                <a:gd name="T81" fmla="*/ 16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79" h="184">
                  <a:moveTo>
                    <a:pt x="46" y="89"/>
                  </a:moveTo>
                  <a:cubicBezTo>
                    <a:pt x="53" y="78"/>
                    <a:pt x="61" y="66"/>
                    <a:pt x="70" y="57"/>
                  </a:cubicBezTo>
                  <a:cubicBezTo>
                    <a:pt x="70" y="57"/>
                    <a:pt x="70" y="57"/>
                    <a:pt x="0" y="57"/>
                  </a:cubicBezTo>
                  <a:cubicBezTo>
                    <a:pt x="0" y="57"/>
                    <a:pt x="0" y="57"/>
                    <a:pt x="0" y="39"/>
                  </a:cubicBezTo>
                  <a:cubicBezTo>
                    <a:pt x="0" y="39"/>
                    <a:pt x="0" y="39"/>
                    <a:pt x="89" y="39"/>
                  </a:cubicBezTo>
                  <a:cubicBezTo>
                    <a:pt x="89" y="39"/>
                    <a:pt x="89" y="39"/>
                    <a:pt x="93" y="39"/>
                  </a:cubicBezTo>
                  <a:cubicBezTo>
                    <a:pt x="97" y="39"/>
                    <a:pt x="104" y="39"/>
                    <a:pt x="119" y="39"/>
                  </a:cubicBezTo>
                  <a:cubicBezTo>
                    <a:pt x="107" y="45"/>
                    <a:pt x="97" y="55"/>
                    <a:pt x="87" y="62"/>
                  </a:cubicBezTo>
                  <a:cubicBezTo>
                    <a:pt x="87" y="62"/>
                    <a:pt x="87" y="62"/>
                    <a:pt x="107" y="80"/>
                  </a:cubicBezTo>
                  <a:cubicBezTo>
                    <a:pt x="107" y="80"/>
                    <a:pt x="107" y="80"/>
                    <a:pt x="97" y="92"/>
                  </a:cubicBezTo>
                  <a:cubicBezTo>
                    <a:pt x="97" y="92"/>
                    <a:pt x="97" y="92"/>
                    <a:pt x="75" y="76"/>
                  </a:cubicBezTo>
                  <a:cubicBezTo>
                    <a:pt x="72" y="79"/>
                    <a:pt x="69" y="84"/>
                    <a:pt x="66" y="89"/>
                  </a:cubicBezTo>
                  <a:cubicBezTo>
                    <a:pt x="66" y="89"/>
                    <a:pt x="66" y="89"/>
                    <a:pt x="46" y="89"/>
                  </a:cubicBezTo>
                  <a:close/>
                  <a:moveTo>
                    <a:pt x="23" y="161"/>
                  </a:moveTo>
                  <a:cubicBezTo>
                    <a:pt x="40" y="161"/>
                    <a:pt x="40" y="161"/>
                    <a:pt x="40" y="161"/>
                  </a:cubicBezTo>
                  <a:cubicBezTo>
                    <a:pt x="42" y="139"/>
                    <a:pt x="50" y="117"/>
                    <a:pt x="60" y="100"/>
                  </a:cubicBezTo>
                  <a:cubicBezTo>
                    <a:pt x="56" y="100"/>
                    <a:pt x="53" y="100"/>
                    <a:pt x="50" y="100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32" y="117"/>
                    <a:pt x="32" y="117"/>
                    <a:pt x="32" y="117"/>
                  </a:cubicBezTo>
                  <a:cubicBezTo>
                    <a:pt x="27" y="131"/>
                    <a:pt x="24" y="146"/>
                    <a:pt x="23" y="161"/>
                  </a:cubicBezTo>
                  <a:close/>
                  <a:moveTo>
                    <a:pt x="379" y="168"/>
                  </a:moveTo>
                  <a:cubicBezTo>
                    <a:pt x="375" y="74"/>
                    <a:pt x="296" y="0"/>
                    <a:pt x="201" y="0"/>
                  </a:cubicBezTo>
                  <a:cubicBezTo>
                    <a:pt x="165" y="0"/>
                    <a:pt x="131" y="11"/>
                    <a:pt x="102" y="29"/>
                  </a:cubicBezTo>
                  <a:cubicBezTo>
                    <a:pt x="138" y="29"/>
                    <a:pt x="138" y="29"/>
                    <a:pt x="138" y="29"/>
                  </a:cubicBezTo>
                  <a:cubicBezTo>
                    <a:pt x="156" y="22"/>
                    <a:pt x="174" y="17"/>
                    <a:pt x="193" y="15"/>
                  </a:cubicBezTo>
                  <a:cubicBezTo>
                    <a:pt x="193" y="41"/>
                    <a:pt x="193" y="41"/>
                    <a:pt x="193" y="41"/>
                  </a:cubicBezTo>
                  <a:cubicBezTo>
                    <a:pt x="201" y="41"/>
                    <a:pt x="201" y="41"/>
                    <a:pt x="201" y="41"/>
                  </a:cubicBezTo>
                  <a:cubicBezTo>
                    <a:pt x="201" y="41"/>
                    <a:pt x="201" y="41"/>
                    <a:pt x="211" y="41"/>
                  </a:cubicBezTo>
                  <a:cubicBezTo>
                    <a:pt x="211" y="41"/>
                    <a:pt x="211" y="41"/>
                    <a:pt x="211" y="15"/>
                  </a:cubicBezTo>
                  <a:cubicBezTo>
                    <a:pt x="252" y="17"/>
                    <a:pt x="289" y="37"/>
                    <a:pt x="317" y="64"/>
                  </a:cubicBezTo>
                  <a:cubicBezTo>
                    <a:pt x="317" y="64"/>
                    <a:pt x="317" y="64"/>
                    <a:pt x="297" y="80"/>
                  </a:cubicBezTo>
                  <a:cubicBezTo>
                    <a:pt x="297" y="80"/>
                    <a:pt x="297" y="80"/>
                    <a:pt x="307" y="92"/>
                  </a:cubicBezTo>
                  <a:cubicBezTo>
                    <a:pt x="307" y="92"/>
                    <a:pt x="307" y="92"/>
                    <a:pt x="326" y="76"/>
                  </a:cubicBezTo>
                  <a:cubicBezTo>
                    <a:pt x="348" y="102"/>
                    <a:pt x="362" y="133"/>
                    <a:pt x="364" y="168"/>
                  </a:cubicBezTo>
                  <a:cubicBezTo>
                    <a:pt x="0" y="168"/>
                    <a:pt x="0" y="168"/>
                    <a:pt x="0" y="168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84"/>
                    <a:pt x="379" y="184"/>
                    <a:pt x="379" y="184"/>
                  </a:cubicBezTo>
                  <a:cubicBezTo>
                    <a:pt x="379" y="176"/>
                    <a:pt x="379" y="168"/>
                    <a:pt x="379" y="16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9"/>
            <p:cNvSpPr>
              <a:spLocks/>
            </p:cNvSpPr>
            <p:nvPr/>
          </p:nvSpPr>
          <p:spPr bwMode="auto">
            <a:xfrm>
              <a:off x="3041" y="2768"/>
              <a:ext cx="279" cy="177"/>
            </a:xfrm>
            <a:custGeom>
              <a:avLst/>
              <a:gdLst>
                <a:gd name="T0" fmla="*/ 157 w 157"/>
                <a:gd name="T1" fmla="*/ 15 h 99"/>
                <a:gd name="T2" fmla="*/ 150 w 157"/>
                <a:gd name="T3" fmla="*/ 0 h 99"/>
                <a:gd name="T4" fmla="*/ 67 w 157"/>
                <a:gd name="T5" fmla="*/ 38 h 99"/>
                <a:gd name="T6" fmla="*/ 37 w 157"/>
                <a:gd name="T7" fmla="*/ 24 h 99"/>
                <a:gd name="T8" fmla="*/ 0 w 157"/>
                <a:gd name="T9" fmla="*/ 61 h 99"/>
                <a:gd name="T10" fmla="*/ 37 w 157"/>
                <a:gd name="T11" fmla="*/ 99 h 99"/>
                <a:gd name="T12" fmla="*/ 75 w 157"/>
                <a:gd name="T13" fmla="*/ 61 h 99"/>
                <a:gd name="T14" fmla="*/ 74 w 157"/>
                <a:gd name="T15" fmla="*/ 53 h 99"/>
                <a:gd name="T16" fmla="*/ 157 w 157"/>
                <a:gd name="T17" fmla="*/ 1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7" h="99">
                  <a:moveTo>
                    <a:pt x="157" y="15"/>
                  </a:moveTo>
                  <a:cubicBezTo>
                    <a:pt x="150" y="0"/>
                    <a:pt x="150" y="0"/>
                    <a:pt x="150" y="0"/>
                  </a:cubicBezTo>
                  <a:cubicBezTo>
                    <a:pt x="67" y="38"/>
                    <a:pt x="67" y="38"/>
                    <a:pt x="67" y="38"/>
                  </a:cubicBezTo>
                  <a:cubicBezTo>
                    <a:pt x="60" y="29"/>
                    <a:pt x="49" y="24"/>
                    <a:pt x="37" y="24"/>
                  </a:cubicBezTo>
                  <a:cubicBezTo>
                    <a:pt x="17" y="24"/>
                    <a:pt x="0" y="40"/>
                    <a:pt x="0" y="61"/>
                  </a:cubicBezTo>
                  <a:cubicBezTo>
                    <a:pt x="0" y="82"/>
                    <a:pt x="17" y="99"/>
                    <a:pt x="37" y="99"/>
                  </a:cubicBezTo>
                  <a:cubicBezTo>
                    <a:pt x="58" y="99"/>
                    <a:pt x="75" y="82"/>
                    <a:pt x="75" y="61"/>
                  </a:cubicBezTo>
                  <a:cubicBezTo>
                    <a:pt x="75" y="58"/>
                    <a:pt x="75" y="56"/>
                    <a:pt x="74" y="53"/>
                  </a:cubicBezTo>
                  <a:lnTo>
                    <a:pt x="157" y="1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2" name="Group 431"/>
          <p:cNvGrpSpPr/>
          <p:nvPr/>
        </p:nvGrpSpPr>
        <p:grpSpPr>
          <a:xfrm>
            <a:off x="5021765" y="4070245"/>
            <a:ext cx="486860" cy="486860"/>
            <a:chOff x="4625918" y="4162069"/>
            <a:chExt cx="555626" cy="555626"/>
          </a:xfrm>
        </p:grpSpPr>
        <p:sp>
          <p:nvSpPr>
            <p:cNvPr id="433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7"/>
            <p:cNvSpPr>
              <a:spLocks/>
            </p:cNvSpPr>
            <p:nvPr/>
          </p:nvSpPr>
          <p:spPr bwMode="auto">
            <a:xfrm>
              <a:off x="4717256" y="4390609"/>
              <a:ext cx="464288" cy="327086"/>
            </a:xfrm>
            <a:custGeom>
              <a:avLst/>
              <a:gdLst>
                <a:gd name="T0" fmla="*/ 817 w 817"/>
                <a:gd name="T1" fmla="*/ 640 h 640"/>
                <a:gd name="T2" fmla="*/ 817 w 817"/>
                <a:gd name="T3" fmla="*/ 189 h 640"/>
                <a:gd name="T4" fmla="*/ 635 w 817"/>
                <a:gd name="T5" fmla="*/ 0 h 640"/>
                <a:gd name="T6" fmla="*/ 635 w 817"/>
                <a:gd name="T7" fmla="*/ 261 h 640"/>
                <a:gd name="T8" fmla="*/ 0 w 817"/>
                <a:gd name="T9" fmla="*/ 261 h 640"/>
                <a:gd name="T10" fmla="*/ 370 w 817"/>
                <a:gd name="T11" fmla="*/ 640 h 640"/>
                <a:gd name="T12" fmla="*/ 817 w 817"/>
                <a:gd name="T13" fmla="*/ 640 h 640"/>
                <a:gd name="T14" fmla="*/ 817 w 817"/>
                <a:gd name="T15" fmla="*/ 640 h 640"/>
                <a:gd name="connsiteX0" fmla="*/ 9466 w 9466"/>
                <a:gd name="connsiteY0" fmla="*/ 10000 h 10000"/>
                <a:gd name="connsiteX1" fmla="*/ 9466 w 9466"/>
                <a:gd name="connsiteY1" fmla="*/ 2953 h 10000"/>
                <a:gd name="connsiteX2" fmla="*/ 7238 w 9466"/>
                <a:gd name="connsiteY2" fmla="*/ 0 h 10000"/>
                <a:gd name="connsiteX3" fmla="*/ 7238 w 9466"/>
                <a:gd name="connsiteY3" fmla="*/ 4078 h 10000"/>
                <a:gd name="connsiteX4" fmla="*/ 0 w 9466"/>
                <a:gd name="connsiteY4" fmla="*/ 4698 h 10000"/>
                <a:gd name="connsiteX5" fmla="*/ 3995 w 9466"/>
                <a:gd name="connsiteY5" fmla="*/ 10000 h 10000"/>
                <a:gd name="connsiteX6" fmla="*/ 9466 w 9466"/>
                <a:gd name="connsiteY6" fmla="*/ 10000 h 10000"/>
                <a:gd name="connsiteX7" fmla="*/ 9466 w 9466"/>
                <a:gd name="connsiteY7" fmla="*/ 10000 h 10000"/>
                <a:gd name="connsiteX0" fmla="*/ 10000 w 10000"/>
                <a:gd name="connsiteY0" fmla="*/ 10000 h 10000"/>
                <a:gd name="connsiteX1" fmla="*/ 10000 w 10000"/>
                <a:gd name="connsiteY1" fmla="*/ 2953 h 10000"/>
                <a:gd name="connsiteX2" fmla="*/ 7646 w 10000"/>
                <a:gd name="connsiteY2" fmla="*/ 0 h 10000"/>
                <a:gd name="connsiteX3" fmla="*/ 7902 w 10000"/>
                <a:gd name="connsiteY3" fmla="*/ 4512 h 10000"/>
                <a:gd name="connsiteX4" fmla="*/ 0 w 10000"/>
                <a:gd name="connsiteY4" fmla="*/ 4698 h 10000"/>
                <a:gd name="connsiteX5" fmla="*/ 4220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10000 h 10000"/>
                <a:gd name="connsiteX0" fmla="*/ 10000 w 10000"/>
                <a:gd name="connsiteY0" fmla="*/ 8513 h 8513"/>
                <a:gd name="connsiteX1" fmla="*/ 10000 w 10000"/>
                <a:gd name="connsiteY1" fmla="*/ 1466 h 8513"/>
                <a:gd name="connsiteX2" fmla="*/ 6928 w 10000"/>
                <a:gd name="connsiteY2" fmla="*/ 0 h 8513"/>
                <a:gd name="connsiteX3" fmla="*/ 7902 w 10000"/>
                <a:gd name="connsiteY3" fmla="*/ 3025 h 8513"/>
                <a:gd name="connsiteX4" fmla="*/ 0 w 10000"/>
                <a:gd name="connsiteY4" fmla="*/ 3211 h 8513"/>
                <a:gd name="connsiteX5" fmla="*/ 4220 w 10000"/>
                <a:gd name="connsiteY5" fmla="*/ 8513 h 8513"/>
                <a:gd name="connsiteX6" fmla="*/ 10000 w 10000"/>
                <a:gd name="connsiteY6" fmla="*/ 8513 h 8513"/>
                <a:gd name="connsiteX7" fmla="*/ 10000 w 10000"/>
                <a:gd name="connsiteY7" fmla="*/ 8513 h 8513"/>
                <a:gd name="connsiteX0" fmla="*/ 10000 w 10000"/>
                <a:gd name="connsiteY0" fmla="*/ 10000 h 10000"/>
                <a:gd name="connsiteX1" fmla="*/ 10000 w 10000"/>
                <a:gd name="connsiteY1" fmla="*/ 3251 h 10000"/>
                <a:gd name="connsiteX2" fmla="*/ 6928 w 10000"/>
                <a:gd name="connsiteY2" fmla="*/ 0 h 10000"/>
                <a:gd name="connsiteX3" fmla="*/ 7902 w 10000"/>
                <a:gd name="connsiteY3" fmla="*/ 3553 h 10000"/>
                <a:gd name="connsiteX4" fmla="*/ 0 w 10000"/>
                <a:gd name="connsiteY4" fmla="*/ 3772 h 10000"/>
                <a:gd name="connsiteX5" fmla="*/ 4220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10000 h 10000"/>
                <a:gd name="connsiteX0" fmla="*/ 10000 w 10000"/>
                <a:gd name="connsiteY0" fmla="*/ 10000 h 10000"/>
                <a:gd name="connsiteX1" fmla="*/ 10000 w 10000"/>
                <a:gd name="connsiteY1" fmla="*/ 4125 h 10000"/>
                <a:gd name="connsiteX2" fmla="*/ 6928 w 10000"/>
                <a:gd name="connsiteY2" fmla="*/ 0 h 10000"/>
                <a:gd name="connsiteX3" fmla="*/ 7902 w 10000"/>
                <a:gd name="connsiteY3" fmla="*/ 3553 h 10000"/>
                <a:gd name="connsiteX4" fmla="*/ 0 w 10000"/>
                <a:gd name="connsiteY4" fmla="*/ 3772 h 10000"/>
                <a:gd name="connsiteX5" fmla="*/ 4220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10000 h 10000"/>
                <a:gd name="connsiteX0" fmla="*/ 10000 w 10000"/>
                <a:gd name="connsiteY0" fmla="*/ 10000 h 10000"/>
                <a:gd name="connsiteX1" fmla="*/ 10000 w 10000"/>
                <a:gd name="connsiteY1" fmla="*/ 4271 h 10000"/>
                <a:gd name="connsiteX2" fmla="*/ 6928 w 10000"/>
                <a:gd name="connsiteY2" fmla="*/ 0 h 10000"/>
                <a:gd name="connsiteX3" fmla="*/ 7902 w 10000"/>
                <a:gd name="connsiteY3" fmla="*/ 3553 h 10000"/>
                <a:gd name="connsiteX4" fmla="*/ 0 w 10000"/>
                <a:gd name="connsiteY4" fmla="*/ 3772 h 10000"/>
                <a:gd name="connsiteX5" fmla="*/ 4220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00" h="10000">
                  <a:moveTo>
                    <a:pt x="10000" y="10000"/>
                  </a:moveTo>
                  <a:lnTo>
                    <a:pt x="10000" y="4271"/>
                  </a:lnTo>
                  <a:lnTo>
                    <a:pt x="6928" y="0"/>
                  </a:lnTo>
                  <a:cubicBezTo>
                    <a:pt x="7013" y="1767"/>
                    <a:pt x="7817" y="1787"/>
                    <a:pt x="7902" y="3553"/>
                  </a:cubicBezTo>
                  <a:lnTo>
                    <a:pt x="0" y="3772"/>
                  </a:lnTo>
                  <a:lnTo>
                    <a:pt x="4220" y="10000"/>
                  </a:lnTo>
                  <a:lnTo>
                    <a:pt x="10000" y="10000"/>
                  </a:lnTo>
                  <a:lnTo>
                    <a:pt x="10000" y="1000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35" name="Group 4"/>
            <p:cNvGrpSpPr>
              <a:grpSpLocks noChangeAspect="1"/>
            </p:cNvGrpSpPr>
            <p:nvPr/>
          </p:nvGrpSpPr>
          <p:grpSpPr bwMode="auto">
            <a:xfrm>
              <a:off x="4717185" y="4333997"/>
              <a:ext cx="373090" cy="211768"/>
              <a:chOff x="2750" y="2563"/>
              <a:chExt cx="673" cy="382"/>
            </a:xfrm>
            <a:solidFill>
              <a:schemeClr val="bg1"/>
            </a:solidFill>
          </p:grpSpPr>
          <p:sp>
            <p:nvSpPr>
              <p:cNvPr id="436" name="Freeform 7"/>
              <p:cNvSpPr>
                <a:spLocks/>
              </p:cNvSpPr>
              <p:nvPr/>
            </p:nvSpPr>
            <p:spPr bwMode="auto">
              <a:xfrm>
                <a:off x="3151" y="28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8"/>
              <p:cNvSpPr>
                <a:spLocks noEditPoints="1"/>
              </p:cNvSpPr>
              <p:nvPr/>
            </p:nvSpPr>
            <p:spPr bwMode="auto">
              <a:xfrm>
                <a:off x="2750" y="2563"/>
                <a:ext cx="673" cy="329"/>
              </a:xfrm>
              <a:custGeom>
                <a:avLst/>
                <a:gdLst>
                  <a:gd name="T0" fmla="*/ 46 w 379"/>
                  <a:gd name="T1" fmla="*/ 89 h 184"/>
                  <a:gd name="T2" fmla="*/ 70 w 379"/>
                  <a:gd name="T3" fmla="*/ 57 h 184"/>
                  <a:gd name="T4" fmla="*/ 0 w 379"/>
                  <a:gd name="T5" fmla="*/ 57 h 184"/>
                  <a:gd name="T6" fmla="*/ 0 w 379"/>
                  <a:gd name="T7" fmla="*/ 39 h 184"/>
                  <a:gd name="T8" fmla="*/ 89 w 379"/>
                  <a:gd name="T9" fmla="*/ 39 h 184"/>
                  <a:gd name="T10" fmla="*/ 93 w 379"/>
                  <a:gd name="T11" fmla="*/ 39 h 184"/>
                  <a:gd name="T12" fmla="*/ 119 w 379"/>
                  <a:gd name="T13" fmla="*/ 39 h 184"/>
                  <a:gd name="T14" fmla="*/ 87 w 379"/>
                  <a:gd name="T15" fmla="*/ 62 h 184"/>
                  <a:gd name="T16" fmla="*/ 107 w 379"/>
                  <a:gd name="T17" fmla="*/ 80 h 184"/>
                  <a:gd name="T18" fmla="*/ 97 w 379"/>
                  <a:gd name="T19" fmla="*/ 92 h 184"/>
                  <a:gd name="T20" fmla="*/ 75 w 379"/>
                  <a:gd name="T21" fmla="*/ 76 h 184"/>
                  <a:gd name="T22" fmla="*/ 66 w 379"/>
                  <a:gd name="T23" fmla="*/ 89 h 184"/>
                  <a:gd name="T24" fmla="*/ 46 w 379"/>
                  <a:gd name="T25" fmla="*/ 89 h 184"/>
                  <a:gd name="T26" fmla="*/ 23 w 379"/>
                  <a:gd name="T27" fmla="*/ 161 h 184"/>
                  <a:gd name="T28" fmla="*/ 40 w 379"/>
                  <a:gd name="T29" fmla="*/ 161 h 184"/>
                  <a:gd name="T30" fmla="*/ 60 w 379"/>
                  <a:gd name="T31" fmla="*/ 100 h 184"/>
                  <a:gd name="T32" fmla="*/ 50 w 379"/>
                  <a:gd name="T33" fmla="*/ 100 h 184"/>
                  <a:gd name="T34" fmla="*/ 40 w 379"/>
                  <a:gd name="T35" fmla="*/ 100 h 184"/>
                  <a:gd name="T36" fmla="*/ 0 w 379"/>
                  <a:gd name="T37" fmla="*/ 100 h 184"/>
                  <a:gd name="T38" fmla="*/ 0 w 379"/>
                  <a:gd name="T39" fmla="*/ 117 h 184"/>
                  <a:gd name="T40" fmla="*/ 32 w 379"/>
                  <a:gd name="T41" fmla="*/ 117 h 184"/>
                  <a:gd name="T42" fmla="*/ 23 w 379"/>
                  <a:gd name="T43" fmla="*/ 161 h 184"/>
                  <a:gd name="T44" fmla="*/ 379 w 379"/>
                  <a:gd name="T45" fmla="*/ 168 h 184"/>
                  <a:gd name="T46" fmla="*/ 201 w 379"/>
                  <a:gd name="T47" fmla="*/ 0 h 184"/>
                  <a:gd name="T48" fmla="*/ 102 w 379"/>
                  <a:gd name="T49" fmla="*/ 29 h 184"/>
                  <a:gd name="T50" fmla="*/ 138 w 379"/>
                  <a:gd name="T51" fmla="*/ 29 h 184"/>
                  <a:gd name="T52" fmla="*/ 193 w 379"/>
                  <a:gd name="T53" fmla="*/ 15 h 184"/>
                  <a:gd name="T54" fmla="*/ 193 w 379"/>
                  <a:gd name="T55" fmla="*/ 41 h 184"/>
                  <a:gd name="T56" fmla="*/ 201 w 379"/>
                  <a:gd name="T57" fmla="*/ 41 h 184"/>
                  <a:gd name="T58" fmla="*/ 211 w 379"/>
                  <a:gd name="T59" fmla="*/ 41 h 184"/>
                  <a:gd name="T60" fmla="*/ 211 w 379"/>
                  <a:gd name="T61" fmla="*/ 15 h 184"/>
                  <a:gd name="T62" fmla="*/ 317 w 379"/>
                  <a:gd name="T63" fmla="*/ 64 h 184"/>
                  <a:gd name="T64" fmla="*/ 297 w 379"/>
                  <a:gd name="T65" fmla="*/ 80 h 184"/>
                  <a:gd name="T66" fmla="*/ 307 w 379"/>
                  <a:gd name="T67" fmla="*/ 92 h 184"/>
                  <a:gd name="T68" fmla="*/ 326 w 379"/>
                  <a:gd name="T69" fmla="*/ 76 h 184"/>
                  <a:gd name="T70" fmla="*/ 364 w 379"/>
                  <a:gd name="T71" fmla="*/ 168 h 184"/>
                  <a:gd name="T72" fmla="*/ 0 w 379"/>
                  <a:gd name="T73" fmla="*/ 168 h 184"/>
                  <a:gd name="T74" fmla="*/ 0 w 379"/>
                  <a:gd name="T75" fmla="*/ 184 h 184"/>
                  <a:gd name="T76" fmla="*/ 379 w 379"/>
                  <a:gd name="T77" fmla="*/ 184 h 184"/>
                  <a:gd name="T78" fmla="*/ 379 w 379"/>
                  <a:gd name="T79" fmla="*/ 184 h 184"/>
                  <a:gd name="T80" fmla="*/ 379 w 379"/>
                  <a:gd name="T81" fmla="*/ 168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9" h="184">
                    <a:moveTo>
                      <a:pt x="46" y="89"/>
                    </a:moveTo>
                    <a:cubicBezTo>
                      <a:pt x="53" y="78"/>
                      <a:pt x="61" y="66"/>
                      <a:pt x="70" y="57"/>
                    </a:cubicBezTo>
                    <a:cubicBezTo>
                      <a:pt x="70" y="57"/>
                      <a:pt x="70" y="57"/>
                      <a:pt x="0" y="57"/>
                    </a:cubicBezTo>
                    <a:cubicBezTo>
                      <a:pt x="0" y="57"/>
                      <a:pt x="0" y="57"/>
                      <a:pt x="0" y="39"/>
                    </a:cubicBezTo>
                    <a:cubicBezTo>
                      <a:pt x="0" y="39"/>
                      <a:pt x="0" y="39"/>
                      <a:pt x="89" y="39"/>
                    </a:cubicBezTo>
                    <a:cubicBezTo>
                      <a:pt x="89" y="39"/>
                      <a:pt x="89" y="39"/>
                      <a:pt x="93" y="39"/>
                    </a:cubicBezTo>
                    <a:cubicBezTo>
                      <a:pt x="97" y="39"/>
                      <a:pt x="104" y="39"/>
                      <a:pt x="119" y="39"/>
                    </a:cubicBezTo>
                    <a:cubicBezTo>
                      <a:pt x="107" y="45"/>
                      <a:pt x="97" y="55"/>
                      <a:pt x="87" y="62"/>
                    </a:cubicBezTo>
                    <a:cubicBezTo>
                      <a:pt x="87" y="62"/>
                      <a:pt x="87" y="62"/>
                      <a:pt x="107" y="80"/>
                    </a:cubicBezTo>
                    <a:cubicBezTo>
                      <a:pt x="107" y="80"/>
                      <a:pt x="107" y="80"/>
                      <a:pt x="97" y="92"/>
                    </a:cubicBezTo>
                    <a:cubicBezTo>
                      <a:pt x="97" y="92"/>
                      <a:pt x="97" y="92"/>
                      <a:pt x="75" y="76"/>
                    </a:cubicBezTo>
                    <a:cubicBezTo>
                      <a:pt x="72" y="79"/>
                      <a:pt x="69" y="84"/>
                      <a:pt x="66" y="89"/>
                    </a:cubicBezTo>
                    <a:cubicBezTo>
                      <a:pt x="66" y="89"/>
                      <a:pt x="66" y="89"/>
                      <a:pt x="46" y="89"/>
                    </a:cubicBezTo>
                    <a:close/>
                    <a:moveTo>
                      <a:pt x="23" y="161"/>
                    </a:moveTo>
                    <a:cubicBezTo>
                      <a:pt x="40" y="161"/>
                      <a:pt x="40" y="161"/>
                      <a:pt x="40" y="161"/>
                    </a:cubicBezTo>
                    <a:cubicBezTo>
                      <a:pt x="42" y="139"/>
                      <a:pt x="50" y="117"/>
                      <a:pt x="60" y="100"/>
                    </a:cubicBezTo>
                    <a:cubicBezTo>
                      <a:pt x="56" y="100"/>
                      <a:pt x="53" y="100"/>
                      <a:pt x="50" y="100"/>
                    </a:cubicBezTo>
                    <a:cubicBezTo>
                      <a:pt x="40" y="100"/>
                      <a:pt x="40" y="100"/>
                      <a:pt x="40" y="100"/>
                    </a:cubicBezTo>
                    <a:cubicBezTo>
                      <a:pt x="0" y="100"/>
                      <a:pt x="0" y="100"/>
                      <a:pt x="0" y="100"/>
                    </a:cubicBezTo>
                    <a:cubicBezTo>
                      <a:pt x="0" y="117"/>
                      <a:pt x="0" y="117"/>
                      <a:pt x="0" y="117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27" y="131"/>
                      <a:pt x="24" y="146"/>
                      <a:pt x="23" y="161"/>
                    </a:cubicBezTo>
                    <a:close/>
                    <a:moveTo>
                      <a:pt x="379" y="168"/>
                    </a:moveTo>
                    <a:cubicBezTo>
                      <a:pt x="375" y="74"/>
                      <a:pt x="296" y="0"/>
                      <a:pt x="201" y="0"/>
                    </a:cubicBezTo>
                    <a:cubicBezTo>
                      <a:pt x="165" y="0"/>
                      <a:pt x="131" y="11"/>
                      <a:pt x="102" y="29"/>
                    </a:cubicBezTo>
                    <a:cubicBezTo>
                      <a:pt x="138" y="29"/>
                      <a:pt x="138" y="29"/>
                      <a:pt x="138" y="29"/>
                    </a:cubicBezTo>
                    <a:cubicBezTo>
                      <a:pt x="156" y="22"/>
                      <a:pt x="174" y="17"/>
                      <a:pt x="193" y="15"/>
                    </a:cubicBezTo>
                    <a:cubicBezTo>
                      <a:pt x="193" y="41"/>
                      <a:pt x="193" y="41"/>
                      <a:pt x="193" y="41"/>
                    </a:cubicBezTo>
                    <a:cubicBezTo>
                      <a:pt x="201" y="41"/>
                      <a:pt x="201" y="41"/>
                      <a:pt x="201" y="41"/>
                    </a:cubicBezTo>
                    <a:cubicBezTo>
                      <a:pt x="201" y="41"/>
                      <a:pt x="201" y="41"/>
                      <a:pt x="211" y="41"/>
                    </a:cubicBezTo>
                    <a:cubicBezTo>
                      <a:pt x="211" y="41"/>
                      <a:pt x="211" y="41"/>
                      <a:pt x="211" y="15"/>
                    </a:cubicBezTo>
                    <a:cubicBezTo>
                      <a:pt x="252" y="17"/>
                      <a:pt x="289" y="37"/>
                      <a:pt x="317" y="64"/>
                    </a:cubicBezTo>
                    <a:cubicBezTo>
                      <a:pt x="317" y="64"/>
                      <a:pt x="317" y="64"/>
                      <a:pt x="297" y="80"/>
                    </a:cubicBezTo>
                    <a:cubicBezTo>
                      <a:pt x="297" y="80"/>
                      <a:pt x="297" y="80"/>
                      <a:pt x="307" y="92"/>
                    </a:cubicBezTo>
                    <a:cubicBezTo>
                      <a:pt x="307" y="92"/>
                      <a:pt x="307" y="92"/>
                      <a:pt x="326" y="76"/>
                    </a:cubicBezTo>
                    <a:cubicBezTo>
                      <a:pt x="348" y="102"/>
                      <a:pt x="362" y="133"/>
                      <a:pt x="364" y="168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0" y="184"/>
                      <a:pt x="0" y="184"/>
                      <a:pt x="0" y="184"/>
                    </a:cubicBezTo>
                    <a:cubicBezTo>
                      <a:pt x="379" y="184"/>
                      <a:pt x="379" y="184"/>
                      <a:pt x="379" y="184"/>
                    </a:cubicBezTo>
                    <a:cubicBezTo>
                      <a:pt x="379" y="184"/>
                      <a:pt x="379" y="184"/>
                      <a:pt x="379" y="184"/>
                    </a:cubicBezTo>
                    <a:cubicBezTo>
                      <a:pt x="379" y="176"/>
                      <a:pt x="379" y="168"/>
                      <a:pt x="379" y="16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9"/>
              <p:cNvSpPr>
                <a:spLocks/>
              </p:cNvSpPr>
              <p:nvPr/>
            </p:nvSpPr>
            <p:spPr bwMode="auto">
              <a:xfrm>
                <a:off x="3041" y="2768"/>
                <a:ext cx="279" cy="177"/>
              </a:xfrm>
              <a:custGeom>
                <a:avLst/>
                <a:gdLst>
                  <a:gd name="T0" fmla="*/ 157 w 157"/>
                  <a:gd name="T1" fmla="*/ 15 h 99"/>
                  <a:gd name="T2" fmla="*/ 150 w 157"/>
                  <a:gd name="T3" fmla="*/ 0 h 99"/>
                  <a:gd name="T4" fmla="*/ 67 w 157"/>
                  <a:gd name="T5" fmla="*/ 38 h 99"/>
                  <a:gd name="T6" fmla="*/ 37 w 157"/>
                  <a:gd name="T7" fmla="*/ 24 h 99"/>
                  <a:gd name="T8" fmla="*/ 0 w 157"/>
                  <a:gd name="T9" fmla="*/ 61 h 99"/>
                  <a:gd name="T10" fmla="*/ 37 w 157"/>
                  <a:gd name="T11" fmla="*/ 99 h 99"/>
                  <a:gd name="T12" fmla="*/ 75 w 157"/>
                  <a:gd name="T13" fmla="*/ 61 h 99"/>
                  <a:gd name="T14" fmla="*/ 74 w 157"/>
                  <a:gd name="T15" fmla="*/ 53 h 99"/>
                  <a:gd name="T16" fmla="*/ 157 w 157"/>
                  <a:gd name="T17" fmla="*/ 1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7" h="99">
                    <a:moveTo>
                      <a:pt x="157" y="15"/>
                    </a:moveTo>
                    <a:cubicBezTo>
                      <a:pt x="150" y="0"/>
                      <a:pt x="150" y="0"/>
                      <a:pt x="150" y="0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0" y="29"/>
                      <a:pt x="49" y="24"/>
                      <a:pt x="37" y="24"/>
                    </a:cubicBezTo>
                    <a:cubicBezTo>
                      <a:pt x="17" y="24"/>
                      <a:pt x="0" y="40"/>
                      <a:pt x="0" y="61"/>
                    </a:cubicBezTo>
                    <a:cubicBezTo>
                      <a:pt x="0" y="82"/>
                      <a:pt x="17" y="99"/>
                      <a:pt x="37" y="99"/>
                    </a:cubicBezTo>
                    <a:cubicBezTo>
                      <a:pt x="58" y="99"/>
                      <a:pt x="75" y="82"/>
                      <a:pt x="75" y="61"/>
                    </a:cubicBezTo>
                    <a:cubicBezTo>
                      <a:pt x="75" y="58"/>
                      <a:pt x="75" y="56"/>
                      <a:pt x="74" y="53"/>
                    </a:cubicBezTo>
                    <a:lnTo>
                      <a:pt x="157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39" name="Group 4"/>
          <p:cNvGrpSpPr>
            <a:grpSpLocks noChangeAspect="1"/>
          </p:cNvGrpSpPr>
          <p:nvPr/>
        </p:nvGrpSpPr>
        <p:grpSpPr bwMode="auto">
          <a:xfrm>
            <a:off x="1870373" y="1692041"/>
            <a:ext cx="315555" cy="328220"/>
            <a:chOff x="2926" y="841"/>
            <a:chExt cx="299" cy="311"/>
          </a:xfrm>
        </p:grpSpPr>
        <p:sp>
          <p:nvSpPr>
            <p:cNvPr id="440" name="Freeform 5"/>
            <p:cNvSpPr>
              <a:spLocks/>
            </p:cNvSpPr>
            <p:nvPr/>
          </p:nvSpPr>
          <p:spPr bwMode="auto">
            <a:xfrm>
              <a:off x="2941" y="906"/>
              <a:ext cx="172" cy="234"/>
            </a:xfrm>
            <a:custGeom>
              <a:avLst/>
              <a:gdLst>
                <a:gd name="T0" fmla="*/ 0 w 172"/>
                <a:gd name="T1" fmla="*/ 234 h 234"/>
                <a:gd name="T2" fmla="*/ 0 w 172"/>
                <a:gd name="T3" fmla="*/ 0 h 234"/>
                <a:gd name="T4" fmla="*/ 134 w 172"/>
                <a:gd name="T5" fmla="*/ 0 h 234"/>
                <a:gd name="T6" fmla="*/ 172 w 172"/>
                <a:gd name="T7" fmla="*/ 38 h 234"/>
                <a:gd name="T8" fmla="*/ 172 w 172"/>
                <a:gd name="T9" fmla="*/ 234 h 234"/>
                <a:gd name="T10" fmla="*/ 0 w 172"/>
                <a:gd name="T1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234">
                  <a:moveTo>
                    <a:pt x="0" y="234"/>
                  </a:moveTo>
                  <a:lnTo>
                    <a:pt x="0" y="0"/>
                  </a:lnTo>
                  <a:lnTo>
                    <a:pt x="134" y="0"/>
                  </a:lnTo>
                  <a:lnTo>
                    <a:pt x="172" y="38"/>
                  </a:lnTo>
                  <a:lnTo>
                    <a:pt x="172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6"/>
            <p:cNvSpPr>
              <a:spLocks/>
            </p:cNvSpPr>
            <p:nvPr/>
          </p:nvSpPr>
          <p:spPr bwMode="auto">
            <a:xfrm>
              <a:off x="2926" y="894"/>
              <a:ext cx="199" cy="258"/>
            </a:xfrm>
            <a:custGeom>
              <a:avLst/>
              <a:gdLst>
                <a:gd name="T0" fmla="*/ 184 w 199"/>
                <a:gd name="T1" fmla="*/ 199 h 258"/>
                <a:gd name="T2" fmla="*/ 184 w 199"/>
                <a:gd name="T3" fmla="*/ 243 h 258"/>
                <a:gd name="T4" fmla="*/ 15 w 199"/>
                <a:gd name="T5" fmla="*/ 243 h 258"/>
                <a:gd name="T6" fmla="*/ 15 w 199"/>
                <a:gd name="T7" fmla="*/ 15 h 258"/>
                <a:gd name="T8" fmla="*/ 109 w 199"/>
                <a:gd name="T9" fmla="*/ 15 h 258"/>
                <a:gd name="T10" fmla="*/ 109 w 199"/>
                <a:gd name="T11" fmla="*/ 0 h 258"/>
                <a:gd name="T12" fmla="*/ 0 w 199"/>
                <a:gd name="T13" fmla="*/ 0 h 258"/>
                <a:gd name="T14" fmla="*/ 0 w 199"/>
                <a:gd name="T15" fmla="*/ 258 h 258"/>
                <a:gd name="T16" fmla="*/ 199 w 199"/>
                <a:gd name="T17" fmla="*/ 258 h 258"/>
                <a:gd name="T18" fmla="*/ 199 w 199"/>
                <a:gd name="T19" fmla="*/ 199 h 258"/>
                <a:gd name="T20" fmla="*/ 184 w 199"/>
                <a:gd name="T21" fmla="*/ 19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9" h="258">
                  <a:moveTo>
                    <a:pt x="184" y="199"/>
                  </a:moveTo>
                  <a:lnTo>
                    <a:pt x="184" y="243"/>
                  </a:lnTo>
                  <a:lnTo>
                    <a:pt x="15" y="243"/>
                  </a:lnTo>
                  <a:lnTo>
                    <a:pt x="15" y="15"/>
                  </a:lnTo>
                  <a:lnTo>
                    <a:pt x="109" y="15"/>
                  </a:lnTo>
                  <a:lnTo>
                    <a:pt x="109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199"/>
                  </a:lnTo>
                  <a:lnTo>
                    <a:pt x="184" y="19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7"/>
            <p:cNvSpPr>
              <a:spLocks/>
            </p:cNvSpPr>
            <p:nvPr/>
          </p:nvSpPr>
          <p:spPr bwMode="auto">
            <a:xfrm>
              <a:off x="3041" y="853"/>
              <a:ext cx="171" cy="234"/>
            </a:xfrm>
            <a:custGeom>
              <a:avLst/>
              <a:gdLst>
                <a:gd name="T0" fmla="*/ 0 w 171"/>
                <a:gd name="T1" fmla="*/ 234 h 234"/>
                <a:gd name="T2" fmla="*/ 0 w 171"/>
                <a:gd name="T3" fmla="*/ 0 h 234"/>
                <a:gd name="T4" fmla="*/ 128 w 171"/>
                <a:gd name="T5" fmla="*/ 0 h 234"/>
                <a:gd name="T6" fmla="*/ 128 w 171"/>
                <a:gd name="T7" fmla="*/ 44 h 234"/>
                <a:gd name="T8" fmla="*/ 171 w 171"/>
                <a:gd name="T9" fmla="*/ 44 h 234"/>
                <a:gd name="T10" fmla="*/ 171 w 171"/>
                <a:gd name="T11" fmla="*/ 234 h 234"/>
                <a:gd name="T12" fmla="*/ 0 w 171"/>
                <a:gd name="T13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234">
                  <a:moveTo>
                    <a:pt x="0" y="234"/>
                  </a:moveTo>
                  <a:lnTo>
                    <a:pt x="0" y="0"/>
                  </a:lnTo>
                  <a:lnTo>
                    <a:pt x="128" y="0"/>
                  </a:lnTo>
                  <a:lnTo>
                    <a:pt x="128" y="44"/>
                  </a:lnTo>
                  <a:lnTo>
                    <a:pt x="171" y="44"/>
                  </a:lnTo>
                  <a:lnTo>
                    <a:pt x="171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8"/>
            <p:cNvSpPr>
              <a:spLocks noEditPoints="1"/>
            </p:cNvSpPr>
            <p:nvPr/>
          </p:nvSpPr>
          <p:spPr bwMode="auto">
            <a:xfrm>
              <a:off x="3026" y="841"/>
              <a:ext cx="199" cy="258"/>
            </a:xfrm>
            <a:custGeom>
              <a:avLst/>
              <a:gdLst>
                <a:gd name="T0" fmla="*/ 152 w 199"/>
                <a:gd name="T1" fmla="*/ 0 h 258"/>
                <a:gd name="T2" fmla="*/ 0 w 199"/>
                <a:gd name="T3" fmla="*/ 0 h 258"/>
                <a:gd name="T4" fmla="*/ 0 w 199"/>
                <a:gd name="T5" fmla="*/ 258 h 258"/>
                <a:gd name="T6" fmla="*/ 199 w 199"/>
                <a:gd name="T7" fmla="*/ 258 h 258"/>
                <a:gd name="T8" fmla="*/ 199 w 199"/>
                <a:gd name="T9" fmla="*/ 47 h 258"/>
                <a:gd name="T10" fmla="*/ 152 w 199"/>
                <a:gd name="T11" fmla="*/ 0 h 258"/>
                <a:gd name="T12" fmla="*/ 15 w 199"/>
                <a:gd name="T13" fmla="*/ 243 h 258"/>
                <a:gd name="T14" fmla="*/ 15 w 199"/>
                <a:gd name="T15" fmla="*/ 16 h 258"/>
                <a:gd name="T16" fmla="*/ 143 w 199"/>
                <a:gd name="T17" fmla="*/ 16 h 258"/>
                <a:gd name="T18" fmla="*/ 143 w 199"/>
                <a:gd name="T19" fmla="*/ 56 h 258"/>
                <a:gd name="T20" fmla="*/ 183 w 199"/>
                <a:gd name="T21" fmla="*/ 56 h 258"/>
                <a:gd name="T22" fmla="*/ 183 w 199"/>
                <a:gd name="T23" fmla="*/ 243 h 258"/>
                <a:gd name="T24" fmla="*/ 15 w 199"/>
                <a:gd name="T25" fmla="*/ 24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258">
                  <a:moveTo>
                    <a:pt x="152" y="0"/>
                  </a:move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47"/>
                  </a:lnTo>
                  <a:lnTo>
                    <a:pt x="152" y="0"/>
                  </a:lnTo>
                  <a:close/>
                  <a:moveTo>
                    <a:pt x="15" y="243"/>
                  </a:moveTo>
                  <a:lnTo>
                    <a:pt x="15" y="16"/>
                  </a:lnTo>
                  <a:lnTo>
                    <a:pt x="143" y="16"/>
                  </a:lnTo>
                  <a:lnTo>
                    <a:pt x="143" y="56"/>
                  </a:lnTo>
                  <a:lnTo>
                    <a:pt x="183" y="56"/>
                  </a:lnTo>
                  <a:lnTo>
                    <a:pt x="183" y="243"/>
                  </a:lnTo>
                  <a:lnTo>
                    <a:pt x="15" y="2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9"/>
            <p:cNvSpPr>
              <a:spLocks noEditPoints="1"/>
            </p:cNvSpPr>
            <p:nvPr/>
          </p:nvSpPr>
          <p:spPr bwMode="auto">
            <a:xfrm>
              <a:off x="2966" y="934"/>
              <a:ext cx="134" cy="134"/>
            </a:xfrm>
            <a:custGeom>
              <a:avLst/>
              <a:gdLst>
                <a:gd name="T0" fmla="*/ 134 w 134"/>
                <a:gd name="T1" fmla="*/ 35 h 134"/>
                <a:gd name="T2" fmla="*/ 100 w 134"/>
                <a:gd name="T3" fmla="*/ 72 h 134"/>
                <a:gd name="T4" fmla="*/ 91 w 134"/>
                <a:gd name="T5" fmla="*/ 59 h 134"/>
                <a:gd name="T6" fmla="*/ 106 w 134"/>
                <a:gd name="T7" fmla="*/ 44 h 134"/>
                <a:gd name="T8" fmla="*/ 13 w 134"/>
                <a:gd name="T9" fmla="*/ 44 h 134"/>
                <a:gd name="T10" fmla="*/ 13 w 134"/>
                <a:gd name="T11" fmla="*/ 28 h 134"/>
                <a:gd name="T12" fmla="*/ 106 w 134"/>
                <a:gd name="T13" fmla="*/ 28 h 134"/>
                <a:gd name="T14" fmla="*/ 91 w 134"/>
                <a:gd name="T15" fmla="*/ 10 h 134"/>
                <a:gd name="T16" fmla="*/ 100 w 134"/>
                <a:gd name="T17" fmla="*/ 0 h 134"/>
                <a:gd name="T18" fmla="*/ 134 w 134"/>
                <a:gd name="T19" fmla="*/ 35 h 134"/>
                <a:gd name="T20" fmla="*/ 125 w 134"/>
                <a:gd name="T21" fmla="*/ 94 h 134"/>
                <a:gd name="T22" fmla="*/ 28 w 134"/>
                <a:gd name="T23" fmla="*/ 94 h 134"/>
                <a:gd name="T24" fmla="*/ 47 w 134"/>
                <a:gd name="T25" fmla="*/ 75 h 134"/>
                <a:gd name="T26" fmla="*/ 35 w 134"/>
                <a:gd name="T27" fmla="*/ 66 h 134"/>
                <a:gd name="T28" fmla="*/ 0 w 134"/>
                <a:gd name="T29" fmla="*/ 100 h 134"/>
                <a:gd name="T30" fmla="*/ 35 w 134"/>
                <a:gd name="T31" fmla="*/ 134 h 134"/>
                <a:gd name="T32" fmla="*/ 47 w 134"/>
                <a:gd name="T33" fmla="*/ 125 h 134"/>
                <a:gd name="T34" fmla="*/ 28 w 134"/>
                <a:gd name="T35" fmla="*/ 106 h 134"/>
                <a:gd name="T36" fmla="*/ 125 w 134"/>
                <a:gd name="T37" fmla="*/ 106 h 134"/>
                <a:gd name="T38" fmla="*/ 125 w 134"/>
                <a:gd name="T39" fmla="*/ 9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4" h="134">
                  <a:moveTo>
                    <a:pt x="134" y="35"/>
                  </a:moveTo>
                  <a:lnTo>
                    <a:pt x="100" y="72"/>
                  </a:lnTo>
                  <a:lnTo>
                    <a:pt x="91" y="59"/>
                  </a:lnTo>
                  <a:lnTo>
                    <a:pt x="106" y="44"/>
                  </a:lnTo>
                  <a:lnTo>
                    <a:pt x="13" y="44"/>
                  </a:lnTo>
                  <a:lnTo>
                    <a:pt x="13" y="28"/>
                  </a:lnTo>
                  <a:lnTo>
                    <a:pt x="106" y="28"/>
                  </a:lnTo>
                  <a:lnTo>
                    <a:pt x="91" y="10"/>
                  </a:lnTo>
                  <a:lnTo>
                    <a:pt x="100" y="0"/>
                  </a:lnTo>
                  <a:lnTo>
                    <a:pt x="134" y="35"/>
                  </a:lnTo>
                  <a:close/>
                  <a:moveTo>
                    <a:pt x="125" y="94"/>
                  </a:moveTo>
                  <a:lnTo>
                    <a:pt x="28" y="94"/>
                  </a:lnTo>
                  <a:lnTo>
                    <a:pt x="47" y="75"/>
                  </a:lnTo>
                  <a:lnTo>
                    <a:pt x="35" y="66"/>
                  </a:lnTo>
                  <a:lnTo>
                    <a:pt x="0" y="100"/>
                  </a:lnTo>
                  <a:lnTo>
                    <a:pt x="35" y="134"/>
                  </a:lnTo>
                  <a:lnTo>
                    <a:pt x="47" y="125"/>
                  </a:lnTo>
                  <a:lnTo>
                    <a:pt x="28" y="106"/>
                  </a:lnTo>
                  <a:lnTo>
                    <a:pt x="125" y="106"/>
                  </a:lnTo>
                  <a:lnTo>
                    <a:pt x="125" y="9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5" name="Group 4"/>
          <p:cNvGrpSpPr>
            <a:grpSpLocks noChangeAspect="1"/>
          </p:cNvGrpSpPr>
          <p:nvPr/>
        </p:nvGrpSpPr>
        <p:grpSpPr bwMode="auto">
          <a:xfrm>
            <a:off x="1870373" y="2307606"/>
            <a:ext cx="315555" cy="328220"/>
            <a:chOff x="2926" y="841"/>
            <a:chExt cx="299" cy="311"/>
          </a:xfrm>
        </p:grpSpPr>
        <p:sp>
          <p:nvSpPr>
            <p:cNvPr id="446" name="Freeform 5"/>
            <p:cNvSpPr>
              <a:spLocks/>
            </p:cNvSpPr>
            <p:nvPr/>
          </p:nvSpPr>
          <p:spPr bwMode="auto">
            <a:xfrm>
              <a:off x="2941" y="906"/>
              <a:ext cx="172" cy="234"/>
            </a:xfrm>
            <a:custGeom>
              <a:avLst/>
              <a:gdLst>
                <a:gd name="T0" fmla="*/ 0 w 172"/>
                <a:gd name="T1" fmla="*/ 234 h 234"/>
                <a:gd name="T2" fmla="*/ 0 w 172"/>
                <a:gd name="T3" fmla="*/ 0 h 234"/>
                <a:gd name="T4" fmla="*/ 134 w 172"/>
                <a:gd name="T5" fmla="*/ 0 h 234"/>
                <a:gd name="T6" fmla="*/ 172 w 172"/>
                <a:gd name="T7" fmla="*/ 38 h 234"/>
                <a:gd name="T8" fmla="*/ 172 w 172"/>
                <a:gd name="T9" fmla="*/ 234 h 234"/>
                <a:gd name="T10" fmla="*/ 0 w 172"/>
                <a:gd name="T1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234">
                  <a:moveTo>
                    <a:pt x="0" y="234"/>
                  </a:moveTo>
                  <a:lnTo>
                    <a:pt x="0" y="0"/>
                  </a:lnTo>
                  <a:lnTo>
                    <a:pt x="134" y="0"/>
                  </a:lnTo>
                  <a:lnTo>
                    <a:pt x="172" y="38"/>
                  </a:lnTo>
                  <a:lnTo>
                    <a:pt x="172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6"/>
            <p:cNvSpPr>
              <a:spLocks/>
            </p:cNvSpPr>
            <p:nvPr/>
          </p:nvSpPr>
          <p:spPr bwMode="auto">
            <a:xfrm>
              <a:off x="2926" y="894"/>
              <a:ext cx="199" cy="258"/>
            </a:xfrm>
            <a:custGeom>
              <a:avLst/>
              <a:gdLst>
                <a:gd name="T0" fmla="*/ 184 w 199"/>
                <a:gd name="T1" fmla="*/ 199 h 258"/>
                <a:gd name="T2" fmla="*/ 184 w 199"/>
                <a:gd name="T3" fmla="*/ 243 h 258"/>
                <a:gd name="T4" fmla="*/ 15 w 199"/>
                <a:gd name="T5" fmla="*/ 243 h 258"/>
                <a:gd name="T6" fmla="*/ 15 w 199"/>
                <a:gd name="T7" fmla="*/ 15 h 258"/>
                <a:gd name="T8" fmla="*/ 109 w 199"/>
                <a:gd name="T9" fmla="*/ 15 h 258"/>
                <a:gd name="T10" fmla="*/ 109 w 199"/>
                <a:gd name="T11" fmla="*/ 0 h 258"/>
                <a:gd name="T12" fmla="*/ 0 w 199"/>
                <a:gd name="T13" fmla="*/ 0 h 258"/>
                <a:gd name="T14" fmla="*/ 0 w 199"/>
                <a:gd name="T15" fmla="*/ 258 h 258"/>
                <a:gd name="T16" fmla="*/ 199 w 199"/>
                <a:gd name="T17" fmla="*/ 258 h 258"/>
                <a:gd name="T18" fmla="*/ 199 w 199"/>
                <a:gd name="T19" fmla="*/ 199 h 258"/>
                <a:gd name="T20" fmla="*/ 184 w 199"/>
                <a:gd name="T21" fmla="*/ 19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9" h="258">
                  <a:moveTo>
                    <a:pt x="184" y="199"/>
                  </a:moveTo>
                  <a:lnTo>
                    <a:pt x="184" y="243"/>
                  </a:lnTo>
                  <a:lnTo>
                    <a:pt x="15" y="243"/>
                  </a:lnTo>
                  <a:lnTo>
                    <a:pt x="15" y="15"/>
                  </a:lnTo>
                  <a:lnTo>
                    <a:pt x="109" y="15"/>
                  </a:lnTo>
                  <a:lnTo>
                    <a:pt x="109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199"/>
                  </a:lnTo>
                  <a:lnTo>
                    <a:pt x="184" y="19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7"/>
            <p:cNvSpPr>
              <a:spLocks/>
            </p:cNvSpPr>
            <p:nvPr/>
          </p:nvSpPr>
          <p:spPr bwMode="auto">
            <a:xfrm>
              <a:off x="3041" y="853"/>
              <a:ext cx="171" cy="234"/>
            </a:xfrm>
            <a:custGeom>
              <a:avLst/>
              <a:gdLst>
                <a:gd name="T0" fmla="*/ 0 w 171"/>
                <a:gd name="T1" fmla="*/ 234 h 234"/>
                <a:gd name="T2" fmla="*/ 0 w 171"/>
                <a:gd name="T3" fmla="*/ 0 h 234"/>
                <a:gd name="T4" fmla="*/ 128 w 171"/>
                <a:gd name="T5" fmla="*/ 0 h 234"/>
                <a:gd name="T6" fmla="*/ 128 w 171"/>
                <a:gd name="T7" fmla="*/ 44 h 234"/>
                <a:gd name="T8" fmla="*/ 171 w 171"/>
                <a:gd name="T9" fmla="*/ 44 h 234"/>
                <a:gd name="T10" fmla="*/ 171 w 171"/>
                <a:gd name="T11" fmla="*/ 234 h 234"/>
                <a:gd name="T12" fmla="*/ 0 w 171"/>
                <a:gd name="T13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234">
                  <a:moveTo>
                    <a:pt x="0" y="234"/>
                  </a:moveTo>
                  <a:lnTo>
                    <a:pt x="0" y="0"/>
                  </a:lnTo>
                  <a:lnTo>
                    <a:pt x="128" y="0"/>
                  </a:lnTo>
                  <a:lnTo>
                    <a:pt x="128" y="44"/>
                  </a:lnTo>
                  <a:lnTo>
                    <a:pt x="171" y="44"/>
                  </a:lnTo>
                  <a:lnTo>
                    <a:pt x="171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8"/>
            <p:cNvSpPr>
              <a:spLocks noEditPoints="1"/>
            </p:cNvSpPr>
            <p:nvPr/>
          </p:nvSpPr>
          <p:spPr bwMode="auto">
            <a:xfrm>
              <a:off x="3026" y="841"/>
              <a:ext cx="199" cy="258"/>
            </a:xfrm>
            <a:custGeom>
              <a:avLst/>
              <a:gdLst>
                <a:gd name="T0" fmla="*/ 152 w 199"/>
                <a:gd name="T1" fmla="*/ 0 h 258"/>
                <a:gd name="T2" fmla="*/ 0 w 199"/>
                <a:gd name="T3" fmla="*/ 0 h 258"/>
                <a:gd name="T4" fmla="*/ 0 w 199"/>
                <a:gd name="T5" fmla="*/ 258 h 258"/>
                <a:gd name="T6" fmla="*/ 199 w 199"/>
                <a:gd name="T7" fmla="*/ 258 h 258"/>
                <a:gd name="T8" fmla="*/ 199 w 199"/>
                <a:gd name="T9" fmla="*/ 47 h 258"/>
                <a:gd name="T10" fmla="*/ 152 w 199"/>
                <a:gd name="T11" fmla="*/ 0 h 258"/>
                <a:gd name="T12" fmla="*/ 15 w 199"/>
                <a:gd name="T13" fmla="*/ 243 h 258"/>
                <a:gd name="T14" fmla="*/ 15 w 199"/>
                <a:gd name="T15" fmla="*/ 16 h 258"/>
                <a:gd name="T16" fmla="*/ 143 w 199"/>
                <a:gd name="T17" fmla="*/ 16 h 258"/>
                <a:gd name="T18" fmla="*/ 143 w 199"/>
                <a:gd name="T19" fmla="*/ 56 h 258"/>
                <a:gd name="T20" fmla="*/ 183 w 199"/>
                <a:gd name="T21" fmla="*/ 56 h 258"/>
                <a:gd name="T22" fmla="*/ 183 w 199"/>
                <a:gd name="T23" fmla="*/ 243 h 258"/>
                <a:gd name="T24" fmla="*/ 15 w 199"/>
                <a:gd name="T25" fmla="*/ 24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258">
                  <a:moveTo>
                    <a:pt x="152" y="0"/>
                  </a:move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47"/>
                  </a:lnTo>
                  <a:lnTo>
                    <a:pt x="152" y="0"/>
                  </a:lnTo>
                  <a:close/>
                  <a:moveTo>
                    <a:pt x="15" y="243"/>
                  </a:moveTo>
                  <a:lnTo>
                    <a:pt x="15" y="16"/>
                  </a:lnTo>
                  <a:lnTo>
                    <a:pt x="143" y="16"/>
                  </a:lnTo>
                  <a:lnTo>
                    <a:pt x="143" y="56"/>
                  </a:lnTo>
                  <a:lnTo>
                    <a:pt x="183" y="56"/>
                  </a:lnTo>
                  <a:lnTo>
                    <a:pt x="183" y="243"/>
                  </a:lnTo>
                  <a:lnTo>
                    <a:pt x="15" y="2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9"/>
            <p:cNvSpPr>
              <a:spLocks noEditPoints="1"/>
            </p:cNvSpPr>
            <p:nvPr/>
          </p:nvSpPr>
          <p:spPr bwMode="auto">
            <a:xfrm>
              <a:off x="2966" y="934"/>
              <a:ext cx="134" cy="134"/>
            </a:xfrm>
            <a:custGeom>
              <a:avLst/>
              <a:gdLst>
                <a:gd name="T0" fmla="*/ 134 w 134"/>
                <a:gd name="T1" fmla="*/ 35 h 134"/>
                <a:gd name="T2" fmla="*/ 100 w 134"/>
                <a:gd name="T3" fmla="*/ 72 h 134"/>
                <a:gd name="T4" fmla="*/ 91 w 134"/>
                <a:gd name="T5" fmla="*/ 59 h 134"/>
                <a:gd name="T6" fmla="*/ 106 w 134"/>
                <a:gd name="T7" fmla="*/ 44 h 134"/>
                <a:gd name="T8" fmla="*/ 13 w 134"/>
                <a:gd name="T9" fmla="*/ 44 h 134"/>
                <a:gd name="T10" fmla="*/ 13 w 134"/>
                <a:gd name="T11" fmla="*/ 28 h 134"/>
                <a:gd name="T12" fmla="*/ 106 w 134"/>
                <a:gd name="T13" fmla="*/ 28 h 134"/>
                <a:gd name="T14" fmla="*/ 91 w 134"/>
                <a:gd name="T15" fmla="*/ 10 h 134"/>
                <a:gd name="T16" fmla="*/ 100 w 134"/>
                <a:gd name="T17" fmla="*/ 0 h 134"/>
                <a:gd name="T18" fmla="*/ 134 w 134"/>
                <a:gd name="T19" fmla="*/ 35 h 134"/>
                <a:gd name="T20" fmla="*/ 125 w 134"/>
                <a:gd name="T21" fmla="*/ 94 h 134"/>
                <a:gd name="T22" fmla="*/ 28 w 134"/>
                <a:gd name="T23" fmla="*/ 94 h 134"/>
                <a:gd name="T24" fmla="*/ 47 w 134"/>
                <a:gd name="T25" fmla="*/ 75 h 134"/>
                <a:gd name="T26" fmla="*/ 35 w 134"/>
                <a:gd name="T27" fmla="*/ 66 h 134"/>
                <a:gd name="T28" fmla="*/ 0 w 134"/>
                <a:gd name="T29" fmla="*/ 100 h 134"/>
                <a:gd name="T30" fmla="*/ 35 w 134"/>
                <a:gd name="T31" fmla="*/ 134 h 134"/>
                <a:gd name="T32" fmla="*/ 47 w 134"/>
                <a:gd name="T33" fmla="*/ 125 h 134"/>
                <a:gd name="T34" fmla="*/ 28 w 134"/>
                <a:gd name="T35" fmla="*/ 106 h 134"/>
                <a:gd name="T36" fmla="*/ 125 w 134"/>
                <a:gd name="T37" fmla="*/ 106 h 134"/>
                <a:gd name="T38" fmla="*/ 125 w 134"/>
                <a:gd name="T39" fmla="*/ 9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4" h="134">
                  <a:moveTo>
                    <a:pt x="134" y="35"/>
                  </a:moveTo>
                  <a:lnTo>
                    <a:pt x="100" y="72"/>
                  </a:lnTo>
                  <a:lnTo>
                    <a:pt x="91" y="59"/>
                  </a:lnTo>
                  <a:lnTo>
                    <a:pt x="106" y="44"/>
                  </a:lnTo>
                  <a:lnTo>
                    <a:pt x="13" y="44"/>
                  </a:lnTo>
                  <a:lnTo>
                    <a:pt x="13" y="28"/>
                  </a:lnTo>
                  <a:lnTo>
                    <a:pt x="106" y="28"/>
                  </a:lnTo>
                  <a:lnTo>
                    <a:pt x="91" y="10"/>
                  </a:lnTo>
                  <a:lnTo>
                    <a:pt x="100" y="0"/>
                  </a:lnTo>
                  <a:lnTo>
                    <a:pt x="134" y="35"/>
                  </a:lnTo>
                  <a:close/>
                  <a:moveTo>
                    <a:pt x="125" y="94"/>
                  </a:moveTo>
                  <a:lnTo>
                    <a:pt x="28" y="94"/>
                  </a:lnTo>
                  <a:lnTo>
                    <a:pt x="47" y="75"/>
                  </a:lnTo>
                  <a:lnTo>
                    <a:pt x="35" y="66"/>
                  </a:lnTo>
                  <a:lnTo>
                    <a:pt x="0" y="100"/>
                  </a:lnTo>
                  <a:lnTo>
                    <a:pt x="35" y="134"/>
                  </a:lnTo>
                  <a:lnTo>
                    <a:pt x="47" y="125"/>
                  </a:lnTo>
                  <a:lnTo>
                    <a:pt x="28" y="106"/>
                  </a:lnTo>
                  <a:lnTo>
                    <a:pt x="125" y="106"/>
                  </a:lnTo>
                  <a:lnTo>
                    <a:pt x="125" y="9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1" name="Group 4"/>
          <p:cNvGrpSpPr>
            <a:grpSpLocks noChangeAspect="1"/>
          </p:cNvGrpSpPr>
          <p:nvPr/>
        </p:nvGrpSpPr>
        <p:grpSpPr bwMode="auto">
          <a:xfrm>
            <a:off x="1874922" y="2925553"/>
            <a:ext cx="315555" cy="328220"/>
            <a:chOff x="2926" y="841"/>
            <a:chExt cx="299" cy="311"/>
          </a:xfrm>
        </p:grpSpPr>
        <p:sp>
          <p:nvSpPr>
            <p:cNvPr id="452" name="Freeform 5"/>
            <p:cNvSpPr>
              <a:spLocks/>
            </p:cNvSpPr>
            <p:nvPr/>
          </p:nvSpPr>
          <p:spPr bwMode="auto">
            <a:xfrm>
              <a:off x="2941" y="906"/>
              <a:ext cx="172" cy="234"/>
            </a:xfrm>
            <a:custGeom>
              <a:avLst/>
              <a:gdLst>
                <a:gd name="T0" fmla="*/ 0 w 172"/>
                <a:gd name="T1" fmla="*/ 234 h 234"/>
                <a:gd name="T2" fmla="*/ 0 w 172"/>
                <a:gd name="T3" fmla="*/ 0 h 234"/>
                <a:gd name="T4" fmla="*/ 134 w 172"/>
                <a:gd name="T5" fmla="*/ 0 h 234"/>
                <a:gd name="T6" fmla="*/ 172 w 172"/>
                <a:gd name="T7" fmla="*/ 38 h 234"/>
                <a:gd name="T8" fmla="*/ 172 w 172"/>
                <a:gd name="T9" fmla="*/ 234 h 234"/>
                <a:gd name="T10" fmla="*/ 0 w 172"/>
                <a:gd name="T1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234">
                  <a:moveTo>
                    <a:pt x="0" y="234"/>
                  </a:moveTo>
                  <a:lnTo>
                    <a:pt x="0" y="0"/>
                  </a:lnTo>
                  <a:lnTo>
                    <a:pt x="134" y="0"/>
                  </a:lnTo>
                  <a:lnTo>
                    <a:pt x="172" y="38"/>
                  </a:lnTo>
                  <a:lnTo>
                    <a:pt x="172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6"/>
            <p:cNvSpPr>
              <a:spLocks/>
            </p:cNvSpPr>
            <p:nvPr/>
          </p:nvSpPr>
          <p:spPr bwMode="auto">
            <a:xfrm>
              <a:off x="2926" y="894"/>
              <a:ext cx="199" cy="258"/>
            </a:xfrm>
            <a:custGeom>
              <a:avLst/>
              <a:gdLst>
                <a:gd name="T0" fmla="*/ 184 w 199"/>
                <a:gd name="T1" fmla="*/ 199 h 258"/>
                <a:gd name="T2" fmla="*/ 184 w 199"/>
                <a:gd name="T3" fmla="*/ 243 h 258"/>
                <a:gd name="T4" fmla="*/ 15 w 199"/>
                <a:gd name="T5" fmla="*/ 243 h 258"/>
                <a:gd name="T6" fmla="*/ 15 w 199"/>
                <a:gd name="T7" fmla="*/ 15 h 258"/>
                <a:gd name="T8" fmla="*/ 109 w 199"/>
                <a:gd name="T9" fmla="*/ 15 h 258"/>
                <a:gd name="T10" fmla="*/ 109 w 199"/>
                <a:gd name="T11" fmla="*/ 0 h 258"/>
                <a:gd name="T12" fmla="*/ 0 w 199"/>
                <a:gd name="T13" fmla="*/ 0 h 258"/>
                <a:gd name="T14" fmla="*/ 0 w 199"/>
                <a:gd name="T15" fmla="*/ 258 h 258"/>
                <a:gd name="T16" fmla="*/ 199 w 199"/>
                <a:gd name="T17" fmla="*/ 258 h 258"/>
                <a:gd name="T18" fmla="*/ 199 w 199"/>
                <a:gd name="T19" fmla="*/ 199 h 258"/>
                <a:gd name="T20" fmla="*/ 184 w 199"/>
                <a:gd name="T21" fmla="*/ 19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9" h="258">
                  <a:moveTo>
                    <a:pt x="184" y="199"/>
                  </a:moveTo>
                  <a:lnTo>
                    <a:pt x="184" y="243"/>
                  </a:lnTo>
                  <a:lnTo>
                    <a:pt x="15" y="243"/>
                  </a:lnTo>
                  <a:lnTo>
                    <a:pt x="15" y="15"/>
                  </a:lnTo>
                  <a:lnTo>
                    <a:pt x="109" y="15"/>
                  </a:lnTo>
                  <a:lnTo>
                    <a:pt x="109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199"/>
                  </a:lnTo>
                  <a:lnTo>
                    <a:pt x="184" y="19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7"/>
            <p:cNvSpPr>
              <a:spLocks/>
            </p:cNvSpPr>
            <p:nvPr/>
          </p:nvSpPr>
          <p:spPr bwMode="auto">
            <a:xfrm>
              <a:off x="3041" y="853"/>
              <a:ext cx="171" cy="234"/>
            </a:xfrm>
            <a:custGeom>
              <a:avLst/>
              <a:gdLst>
                <a:gd name="T0" fmla="*/ 0 w 171"/>
                <a:gd name="T1" fmla="*/ 234 h 234"/>
                <a:gd name="T2" fmla="*/ 0 w 171"/>
                <a:gd name="T3" fmla="*/ 0 h 234"/>
                <a:gd name="T4" fmla="*/ 128 w 171"/>
                <a:gd name="T5" fmla="*/ 0 h 234"/>
                <a:gd name="T6" fmla="*/ 128 w 171"/>
                <a:gd name="T7" fmla="*/ 44 h 234"/>
                <a:gd name="T8" fmla="*/ 171 w 171"/>
                <a:gd name="T9" fmla="*/ 44 h 234"/>
                <a:gd name="T10" fmla="*/ 171 w 171"/>
                <a:gd name="T11" fmla="*/ 234 h 234"/>
                <a:gd name="T12" fmla="*/ 0 w 171"/>
                <a:gd name="T13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234">
                  <a:moveTo>
                    <a:pt x="0" y="234"/>
                  </a:moveTo>
                  <a:lnTo>
                    <a:pt x="0" y="0"/>
                  </a:lnTo>
                  <a:lnTo>
                    <a:pt x="128" y="0"/>
                  </a:lnTo>
                  <a:lnTo>
                    <a:pt x="128" y="44"/>
                  </a:lnTo>
                  <a:lnTo>
                    <a:pt x="171" y="44"/>
                  </a:lnTo>
                  <a:lnTo>
                    <a:pt x="171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8"/>
            <p:cNvSpPr>
              <a:spLocks noEditPoints="1"/>
            </p:cNvSpPr>
            <p:nvPr/>
          </p:nvSpPr>
          <p:spPr bwMode="auto">
            <a:xfrm>
              <a:off x="3026" y="841"/>
              <a:ext cx="199" cy="258"/>
            </a:xfrm>
            <a:custGeom>
              <a:avLst/>
              <a:gdLst>
                <a:gd name="T0" fmla="*/ 152 w 199"/>
                <a:gd name="T1" fmla="*/ 0 h 258"/>
                <a:gd name="T2" fmla="*/ 0 w 199"/>
                <a:gd name="T3" fmla="*/ 0 h 258"/>
                <a:gd name="T4" fmla="*/ 0 w 199"/>
                <a:gd name="T5" fmla="*/ 258 h 258"/>
                <a:gd name="T6" fmla="*/ 199 w 199"/>
                <a:gd name="T7" fmla="*/ 258 h 258"/>
                <a:gd name="T8" fmla="*/ 199 w 199"/>
                <a:gd name="T9" fmla="*/ 47 h 258"/>
                <a:gd name="T10" fmla="*/ 152 w 199"/>
                <a:gd name="T11" fmla="*/ 0 h 258"/>
                <a:gd name="T12" fmla="*/ 15 w 199"/>
                <a:gd name="T13" fmla="*/ 243 h 258"/>
                <a:gd name="T14" fmla="*/ 15 w 199"/>
                <a:gd name="T15" fmla="*/ 16 h 258"/>
                <a:gd name="T16" fmla="*/ 143 w 199"/>
                <a:gd name="T17" fmla="*/ 16 h 258"/>
                <a:gd name="T18" fmla="*/ 143 w 199"/>
                <a:gd name="T19" fmla="*/ 56 h 258"/>
                <a:gd name="T20" fmla="*/ 183 w 199"/>
                <a:gd name="T21" fmla="*/ 56 h 258"/>
                <a:gd name="T22" fmla="*/ 183 w 199"/>
                <a:gd name="T23" fmla="*/ 243 h 258"/>
                <a:gd name="T24" fmla="*/ 15 w 199"/>
                <a:gd name="T25" fmla="*/ 24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258">
                  <a:moveTo>
                    <a:pt x="152" y="0"/>
                  </a:move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47"/>
                  </a:lnTo>
                  <a:lnTo>
                    <a:pt x="152" y="0"/>
                  </a:lnTo>
                  <a:close/>
                  <a:moveTo>
                    <a:pt x="15" y="243"/>
                  </a:moveTo>
                  <a:lnTo>
                    <a:pt x="15" y="16"/>
                  </a:lnTo>
                  <a:lnTo>
                    <a:pt x="143" y="16"/>
                  </a:lnTo>
                  <a:lnTo>
                    <a:pt x="143" y="56"/>
                  </a:lnTo>
                  <a:lnTo>
                    <a:pt x="183" y="56"/>
                  </a:lnTo>
                  <a:lnTo>
                    <a:pt x="183" y="243"/>
                  </a:lnTo>
                  <a:lnTo>
                    <a:pt x="15" y="2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9"/>
            <p:cNvSpPr>
              <a:spLocks noEditPoints="1"/>
            </p:cNvSpPr>
            <p:nvPr/>
          </p:nvSpPr>
          <p:spPr bwMode="auto">
            <a:xfrm>
              <a:off x="2966" y="934"/>
              <a:ext cx="134" cy="134"/>
            </a:xfrm>
            <a:custGeom>
              <a:avLst/>
              <a:gdLst>
                <a:gd name="T0" fmla="*/ 134 w 134"/>
                <a:gd name="T1" fmla="*/ 35 h 134"/>
                <a:gd name="T2" fmla="*/ 100 w 134"/>
                <a:gd name="T3" fmla="*/ 72 h 134"/>
                <a:gd name="T4" fmla="*/ 91 w 134"/>
                <a:gd name="T5" fmla="*/ 59 h 134"/>
                <a:gd name="T6" fmla="*/ 106 w 134"/>
                <a:gd name="T7" fmla="*/ 44 h 134"/>
                <a:gd name="T8" fmla="*/ 13 w 134"/>
                <a:gd name="T9" fmla="*/ 44 h 134"/>
                <a:gd name="T10" fmla="*/ 13 w 134"/>
                <a:gd name="T11" fmla="*/ 28 h 134"/>
                <a:gd name="T12" fmla="*/ 106 w 134"/>
                <a:gd name="T13" fmla="*/ 28 h 134"/>
                <a:gd name="T14" fmla="*/ 91 w 134"/>
                <a:gd name="T15" fmla="*/ 10 h 134"/>
                <a:gd name="T16" fmla="*/ 100 w 134"/>
                <a:gd name="T17" fmla="*/ 0 h 134"/>
                <a:gd name="T18" fmla="*/ 134 w 134"/>
                <a:gd name="T19" fmla="*/ 35 h 134"/>
                <a:gd name="T20" fmla="*/ 125 w 134"/>
                <a:gd name="T21" fmla="*/ 94 h 134"/>
                <a:gd name="T22" fmla="*/ 28 w 134"/>
                <a:gd name="T23" fmla="*/ 94 h 134"/>
                <a:gd name="T24" fmla="*/ 47 w 134"/>
                <a:gd name="T25" fmla="*/ 75 h 134"/>
                <a:gd name="T26" fmla="*/ 35 w 134"/>
                <a:gd name="T27" fmla="*/ 66 h 134"/>
                <a:gd name="T28" fmla="*/ 0 w 134"/>
                <a:gd name="T29" fmla="*/ 100 h 134"/>
                <a:gd name="T30" fmla="*/ 35 w 134"/>
                <a:gd name="T31" fmla="*/ 134 h 134"/>
                <a:gd name="T32" fmla="*/ 47 w 134"/>
                <a:gd name="T33" fmla="*/ 125 h 134"/>
                <a:gd name="T34" fmla="*/ 28 w 134"/>
                <a:gd name="T35" fmla="*/ 106 h 134"/>
                <a:gd name="T36" fmla="*/ 125 w 134"/>
                <a:gd name="T37" fmla="*/ 106 h 134"/>
                <a:gd name="T38" fmla="*/ 125 w 134"/>
                <a:gd name="T39" fmla="*/ 9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4" h="134">
                  <a:moveTo>
                    <a:pt x="134" y="35"/>
                  </a:moveTo>
                  <a:lnTo>
                    <a:pt x="100" y="72"/>
                  </a:lnTo>
                  <a:lnTo>
                    <a:pt x="91" y="59"/>
                  </a:lnTo>
                  <a:lnTo>
                    <a:pt x="106" y="44"/>
                  </a:lnTo>
                  <a:lnTo>
                    <a:pt x="13" y="44"/>
                  </a:lnTo>
                  <a:lnTo>
                    <a:pt x="13" y="28"/>
                  </a:lnTo>
                  <a:lnTo>
                    <a:pt x="106" y="28"/>
                  </a:lnTo>
                  <a:lnTo>
                    <a:pt x="91" y="10"/>
                  </a:lnTo>
                  <a:lnTo>
                    <a:pt x="100" y="0"/>
                  </a:lnTo>
                  <a:lnTo>
                    <a:pt x="134" y="35"/>
                  </a:lnTo>
                  <a:close/>
                  <a:moveTo>
                    <a:pt x="125" y="94"/>
                  </a:moveTo>
                  <a:lnTo>
                    <a:pt x="28" y="94"/>
                  </a:lnTo>
                  <a:lnTo>
                    <a:pt x="47" y="75"/>
                  </a:lnTo>
                  <a:lnTo>
                    <a:pt x="35" y="66"/>
                  </a:lnTo>
                  <a:lnTo>
                    <a:pt x="0" y="100"/>
                  </a:lnTo>
                  <a:lnTo>
                    <a:pt x="35" y="134"/>
                  </a:lnTo>
                  <a:lnTo>
                    <a:pt x="47" y="125"/>
                  </a:lnTo>
                  <a:lnTo>
                    <a:pt x="28" y="106"/>
                  </a:lnTo>
                  <a:lnTo>
                    <a:pt x="125" y="106"/>
                  </a:lnTo>
                  <a:lnTo>
                    <a:pt x="125" y="9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7" name="Group 4"/>
          <p:cNvGrpSpPr>
            <a:grpSpLocks noChangeAspect="1"/>
          </p:cNvGrpSpPr>
          <p:nvPr/>
        </p:nvGrpSpPr>
        <p:grpSpPr bwMode="auto">
          <a:xfrm>
            <a:off x="1870373" y="3539928"/>
            <a:ext cx="315555" cy="328220"/>
            <a:chOff x="2926" y="841"/>
            <a:chExt cx="299" cy="311"/>
          </a:xfrm>
        </p:grpSpPr>
        <p:sp>
          <p:nvSpPr>
            <p:cNvPr id="458" name="Freeform 5"/>
            <p:cNvSpPr>
              <a:spLocks/>
            </p:cNvSpPr>
            <p:nvPr/>
          </p:nvSpPr>
          <p:spPr bwMode="auto">
            <a:xfrm>
              <a:off x="2941" y="906"/>
              <a:ext cx="172" cy="234"/>
            </a:xfrm>
            <a:custGeom>
              <a:avLst/>
              <a:gdLst>
                <a:gd name="T0" fmla="*/ 0 w 172"/>
                <a:gd name="T1" fmla="*/ 234 h 234"/>
                <a:gd name="T2" fmla="*/ 0 w 172"/>
                <a:gd name="T3" fmla="*/ 0 h 234"/>
                <a:gd name="T4" fmla="*/ 134 w 172"/>
                <a:gd name="T5" fmla="*/ 0 h 234"/>
                <a:gd name="T6" fmla="*/ 172 w 172"/>
                <a:gd name="T7" fmla="*/ 38 h 234"/>
                <a:gd name="T8" fmla="*/ 172 w 172"/>
                <a:gd name="T9" fmla="*/ 234 h 234"/>
                <a:gd name="T10" fmla="*/ 0 w 172"/>
                <a:gd name="T1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234">
                  <a:moveTo>
                    <a:pt x="0" y="234"/>
                  </a:moveTo>
                  <a:lnTo>
                    <a:pt x="0" y="0"/>
                  </a:lnTo>
                  <a:lnTo>
                    <a:pt x="134" y="0"/>
                  </a:lnTo>
                  <a:lnTo>
                    <a:pt x="172" y="38"/>
                  </a:lnTo>
                  <a:lnTo>
                    <a:pt x="172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6"/>
            <p:cNvSpPr>
              <a:spLocks/>
            </p:cNvSpPr>
            <p:nvPr/>
          </p:nvSpPr>
          <p:spPr bwMode="auto">
            <a:xfrm>
              <a:off x="2926" y="894"/>
              <a:ext cx="199" cy="258"/>
            </a:xfrm>
            <a:custGeom>
              <a:avLst/>
              <a:gdLst>
                <a:gd name="T0" fmla="*/ 184 w 199"/>
                <a:gd name="T1" fmla="*/ 199 h 258"/>
                <a:gd name="T2" fmla="*/ 184 w 199"/>
                <a:gd name="T3" fmla="*/ 243 h 258"/>
                <a:gd name="T4" fmla="*/ 15 w 199"/>
                <a:gd name="T5" fmla="*/ 243 h 258"/>
                <a:gd name="T6" fmla="*/ 15 w 199"/>
                <a:gd name="T7" fmla="*/ 15 h 258"/>
                <a:gd name="T8" fmla="*/ 109 w 199"/>
                <a:gd name="T9" fmla="*/ 15 h 258"/>
                <a:gd name="T10" fmla="*/ 109 w 199"/>
                <a:gd name="T11" fmla="*/ 0 h 258"/>
                <a:gd name="T12" fmla="*/ 0 w 199"/>
                <a:gd name="T13" fmla="*/ 0 h 258"/>
                <a:gd name="T14" fmla="*/ 0 w 199"/>
                <a:gd name="T15" fmla="*/ 258 h 258"/>
                <a:gd name="T16" fmla="*/ 199 w 199"/>
                <a:gd name="T17" fmla="*/ 258 h 258"/>
                <a:gd name="T18" fmla="*/ 199 w 199"/>
                <a:gd name="T19" fmla="*/ 199 h 258"/>
                <a:gd name="T20" fmla="*/ 184 w 199"/>
                <a:gd name="T21" fmla="*/ 19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9" h="258">
                  <a:moveTo>
                    <a:pt x="184" y="199"/>
                  </a:moveTo>
                  <a:lnTo>
                    <a:pt x="184" y="243"/>
                  </a:lnTo>
                  <a:lnTo>
                    <a:pt x="15" y="243"/>
                  </a:lnTo>
                  <a:lnTo>
                    <a:pt x="15" y="15"/>
                  </a:lnTo>
                  <a:lnTo>
                    <a:pt x="109" y="15"/>
                  </a:lnTo>
                  <a:lnTo>
                    <a:pt x="109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199"/>
                  </a:lnTo>
                  <a:lnTo>
                    <a:pt x="184" y="19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7"/>
            <p:cNvSpPr>
              <a:spLocks/>
            </p:cNvSpPr>
            <p:nvPr/>
          </p:nvSpPr>
          <p:spPr bwMode="auto">
            <a:xfrm>
              <a:off x="3041" y="853"/>
              <a:ext cx="171" cy="234"/>
            </a:xfrm>
            <a:custGeom>
              <a:avLst/>
              <a:gdLst>
                <a:gd name="T0" fmla="*/ 0 w 171"/>
                <a:gd name="T1" fmla="*/ 234 h 234"/>
                <a:gd name="T2" fmla="*/ 0 w 171"/>
                <a:gd name="T3" fmla="*/ 0 h 234"/>
                <a:gd name="T4" fmla="*/ 128 w 171"/>
                <a:gd name="T5" fmla="*/ 0 h 234"/>
                <a:gd name="T6" fmla="*/ 128 w 171"/>
                <a:gd name="T7" fmla="*/ 44 h 234"/>
                <a:gd name="T8" fmla="*/ 171 w 171"/>
                <a:gd name="T9" fmla="*/ 44 h 234"/>
                <a:gd name="T10" fmla="*/ 171 w 171"/>
                <a:gd name="T11" fmla="*/ 234 h 234"/>
                <a:gd name="T12" fmla="*/ 0 w 171"/>
                <a:gd name="T13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234">
                  <a:moveTo>
                    <a:pt x="0" y="234"/>
                  </a:moveTo>
                  <a:lnTo>
                    <a:pt x="0" y="0"/>
                  </a:lnTo>
                  <a:lnTo>
                    <a:pt x="128" y="0"/>
                  </a:lnTo>
                  <a:lnTo>
                    <a:pt x="128" y="44"/>
                  </a:lnTo>
                  <a:lnTo>
                    <a:pt x="171" y="44"/>
                  </a:lnTo>
                  <a:lnTo>
                    <a:pt x="171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8"/>
            <p:cNvSpPr>
              <a:spLocks noEditPoints="1"/>
            </p:cNvSpPr>
            <p:nvPr/>
          </p:nvSpPr>
          <p:spPr bwMode="auto">
            <a:xfrm>
              <a:off x="3026" y="841"/>
              <a:ext cx="199" cy="258"/>
            </a:xfrm>
            <a:custGeom>
              <a:avLst/>
              <a:gdLst>
                <a:gd name="T0" fmla="*/ 152 w 199"/>
                <a:gd name="T1" fmla="*/ 0 h 258"/>
                <a:gd name="T2" fmla="*/ 0 w 199"/>
                <a:gd name="T3" fmla="*/ 0 h 258"/>
                <a:gd name="T4" fmla="*/ 0 w 199"/>
                <a:gd name="T5" fmla="*/ 258 h 258"/>
                <a:gd name="T6" fmla="*/ 199 w 199"/>
                <a:gd name="T7" fmla="*/ 258 h 258"/>
                <a:gd name="T8" fmla="*/ 199 w 199"/>
                <a:gd name="T9" fmla="*/ 47 h 258"/>
                <a:gd name="T10" fmla="*/ 152 w 199"/>
                <a:gd name="T11" fmla="*/ 0 h 258"/>
                <a:gd name="T12" fmla="*/ 15 w 199"/>
                <a:gd name="T13" fmla="*/ 243 h 258"/>
                <a:gd name="T14" fmla="*/ 15 w 199"/>
                <a:gd name="T15" fmla="*/ 16 h 258"/>
                <a:gd name="T16" fmla="*/ 143 w 199"/>
                <a:gd name="T17" fmla="*/ 16 h 258"/>
                <a:gd name="T18" fmla="*/ 143 w 199"/>
                <a:gd name="T19" fmla="*/ 56 h 258"/>
                <a:gd name="T20" fmla="*/ 183 w 199"/>
                <a:gd name="T21" fmla="*/ 56 h 258"/>
                <a:gd name="T22" fmla="*/ 183 w 199"/>
                <a:gd name="T23" fmla="*/ 243 h 258"/>
                <a:gd name="T24" fmla="*/ 15 w 199"/>
                <a:gd name="T25" fmla="*/ 24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258">
                  <a:moveTo>
                    <a:pt x="152" y="0"/>
                  </a:move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47"/>
                  </a:lnTo>
                  <a:lnTo>
                    <a:pt x="152" y="0"/>
                  </a:lnTo>
                  <a:close/>
                  <a:moveTo>
                    <a:pt x="15" y="243"/>
                  </a:moveTo>
                  <a:lnTo>
                    <a:pt x="15" y="16"/>
                  </a:lnTo>
                  <a:lnTo>
                    <a:pt x="143" y="16"/>
                  </a:lnTo>
                  <a:lnTo>
                    <a:pt x="143" y="56"/>
                  </a:lnTo>
                  <a:lnTo>
                    <a:pt x="183" y="56"/>
                  </a:lnTo>
                  <a:lnTo>
                    <a:pt x="183" y="243"/>
                  </a:lnTo>
                  <a:lnTo>
                    <a:pt x="15" y="2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9"/>
            <p:cNvSpPr>
              <a:spLocks noEditPoints="1"/>
            </p:cNvSpPr>
            <p:nvPr/>
          </p:nvSpPr>
          <p:spPr bwMode="auto">
            <a:xfrm>
              <a:off x="2966" y="934"/>
              <a:ext cx="134" cy="134"/>
            </a:xfrm>
            <a:custGeom>
              <a:avLst/>
              <a:gdLst>
                <a:gd name="T0" fmla="*/ 134 w 134"/>
                <a:gd name="T1" fmla="*/ 35 h 134"/>
                <a:gd name="T2" fmla="*/ 100 w 134"/>
                <a:gd name="T3" fmla="*/ 72 h 134"/>
                <a:gd name="T4" fmla="*/ 91 w 134"/>
                <a:gd name="T5" fmla="*/ 59 h 134"/>
                <a:gd name="T6" fmla="*/ 106 w 134"/>
                <a:gd name="T7" fmla="*/ 44 h 134"/>
                <a:gd name="T8" fmla="*/ 13 w 134"/>
                <a:gd name="T9" fmla="*/ 44 h 134"/>
                <a:gd name="T10" fmla="*/ 13 w 134"/>
                <a:gd name="T11" fmla="*/ 28 h 134"/>
                <a:gd name="T12" fmla="*/ 106 w 134"/>
                <a:gd name="T13" fmla="*/ 28 h 134"/>
                <a:gd name="T14" fmla="*/ 91 w 134"/>
                <a:gd name="T15" fmla="*/ 10 h 134"/>
                <a:gd name="T16" fmla="*/ 100 w 134"/>
                <a:gd name="T17" fmla="*/ 0 h 134"/>
                <a:gd name="T18" fmla="*/ 134 w 134"/>
                <a:gd name="T19" fmla="*/ 35 h 134"/>
                <a:gd name="T20" fmla="*/ 125 w 134"/>
                <a:gd name="T21" fmla="*/ 94 h 134"/>
                <a:gd name="T22" fmla="*/ 28 w 134"/>
                <a:gd name="T23" fmla="*/ 94 h 134"/>
                <a:gd name="T24" fmla="*/ 47 w 134"/>
                <a:gd name="T25" fmla="*/ 75 h 134"/>
                <a:gd name="T26" fmla="*/ 35 w 134"/>
                <a:gd name="T27" fmla="*/ 66 h 134"/>
                <a:gd name="T28" fmla="*/ 0 w 134"/>
                <a:gd name="T29" fmla="*/ 100 h 134"/>
                <a:gd name="T30" fmla="*/ 35 w 134"/>
                <a:gd name="T31" fmla="*/ 134 h 134"/>
                <a:gd name="T32" fmla="*/ 47 w 134"/>
                <a:gd name="T33" fmla="*/ 125 h 134"/>
                <a:gd name="T34" fmla="*/ 28 w 134"/>
                <a:gd name="T35" fmla="*/ 106 h 134"/>
                <a:gd name="T36" fmla="*/ 125 w 134"/>
                <a:gd name="T37" fmla="*/ 106 h 134"/>
                <a:gd name="T38" fmla="*/ 125 w 134"/>
                <a:gd name="T39" fmla="*/ 9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4" h="134">
                  <a:moveTo>
                    <a:pt x="134" y="35"/>
                  </a:moveTo>
                  <a:lnTo>
                    <a:pt x="100" y="72"/>
                  </a:lnTo>
                  <a:lnTo>
                    <a:pt x="91" y="59"/>
                  </a:lnTo>
                  <a:lnTo>
                    <a:pt x="106" y="44"/>
                  </a:lnTo>
                  <a:lnTo>
                    <a:pt x="13" y="44"/>
                  </a:lnTo>
                  <a:lnTo>
                    <a:pt x="13" y="28"/>
                  </a:lnTo>
                  <a:lnTo>
                    <a:pt x="106" y="28"/>
                  </a:lnTo>
                  <a:lnTo>
                    <a:pt x="91" y="10"/>
                  </a:lnTo>
                  <a:lnTo>
                    <a:pt x="100" y="0"/>
                  </a:lnTo>
                  <a:lnTo>
                    <a:pt x="134" y="35"/>
                  </a:lnTo>
                  <a:close/>
                  <a:moveTo>
                    <a:pt x="125" y="94"/>
                  </a:moveTo>
                  <a:lnTo>
                    <a:pt x="28" y="94"/>
                  </a:lnTo>
                  <a:lnTo>
                    <a:pt x="47" y="75"/>
                  </a:lnTo>
                  <a:lnTo>
                    <a:pt x="35" y="66"/>
                  </a:lnTo>
                  <a:lnTo>
                    <a:pt x="0" y="100"/>
                  </a:lnTo>
                  <a:lnTo>
                    <a:pt x="35" y="134"/>
                  </a:lnTo>
                  <a:lnTo>
                    <a:pt x="47" y="125"/>
                  </a:lnTo>
                  <a:lnTo>
                    <a:pt x="28" y="106"/>
                  </a:lnTo>
                  <a:lnTo>
                    <a:pt x="125" y="106"/>
                  </a:lnTo>
                  <a:lnTo>
                    <a:pt x="125" y="9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3" name="Group 462"/>
          <p:cNvGrpSpPr/>
          <p:nvPr/>
        </p:nvGrpSpPr>
        <p:grpSpPr>
          <a:xfrm>
            <a:off x="1783888" y="4074388"/>
            <a:ext cx="478665" cy="478574"/>
            <a:chOff x="4620790" y="4162069"/>
            <a:chExt cx="555730" cy="555625"/>
          </a:xfrm>
        </p:grpSpPr>
        <p:sp>
          <p:nvSpPr>
            <p:cNvPr id="464" name="Rectangle 13"/>
            <p:cNvSpPr>
              <a:spLocks noChangeArrowheads="1"/>
            </p:cNvSpPr>
            <p:nvPr/>
          </p:nvSpPr>
          <p:spPr bwMode="auto">
            <a:xfrm>
              <a:off x="4620790" y="4162069"/>
              <a:ext cx="555625" cy="5556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: Shape 139"/>
            <p:cNvSpPr/>
            <p:nvPr/>
          </p:nvSpPr>
          <p:spPr>
            <a:xfrm>
              <a:off x="4716780" y="4297680"/>
              <a:ext cx="459740" cy="419100"/>
            </a:xfrm>
            <a:custGeom>
              <a:avLst/>
              <a:gdLst>
                <a:gd name="connsiteX0" fmla="*/ 0 w 459740"/>
                <a:gd name="connsiteY0" fmla="*/ 320040 h 408940"/>
                <a:gd name="connsiteX1" fmla="*/ 88900 w 459740"/>
                <a:gd name="connsiteY1" fmla="*/ 408940 h 408940"/>
                <a:gd name="connsiteX2" fmla="*/ 459740 w 459740"/>
                <a:gd name="connsiteY2" fmla="*/ 408940 h 408940"/>
                <a:gd name="connsiteX3" fmla="*/ 459740 w 459740"/>
                <a:gd name="connsiteY3" fmla="*/ 101600 h 408940"/>
                <a:gd name="connsiteX4" fmla="*/ 358140 w 459740"/>
                <a:gd name="connsiteY4" fmla="*/ 0 h 408940"/>
                <a:gd name="connsiteX5" fmla="*/ 355600 w 459740"/>
                <a:gd name="connsiteY5" fmla="*/ 248920 h 408940"/>
                <a:gd name="connsiteX6" fmla="*/ 231140 w 459740"/>
                <a:gd name="connsiteY6" fmla="*/ 248920 h 408940"/>
                <a:gd name="connsiteX7" fmla="*/ 231140 w 459740"/>
                <a:gd name="connsiteY7" fmla="*/ 317500 h 408940"/>
                <a:gd name="connsiteX8" fmla="*/ 0 w 459740"/>
                <a:gd name="connsiteY8" fmla="*/ 320040 h 40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9740" h="408940">
                  <a:moveTo>
                    <a:pt x="0" y="320040"/>
                  </a:moveTo>
                  <a:lnTo>
                    <a:pt x="88900" y="408940"/>
                  </a:lnTo>
                  <a:lnTo>
                    <a:pt x="459740" y="408940"/>
                  </a:lnTo>
                  <a:lnTo>
                    <a:pt x="459740" y="101600"/>
                  </a:lnTo>
                  <a:lnTo>
                    <a:pt x="358140" y="0"/>
                  </a:lnTo>
                  <a:cubicBezTo>
                    <a:pt x="357293" y="82973"/>
                    <a:pt x="356447" y="165947"/>
                    <a:pt x="355600" y="248920"/>
                  </a:cubicBezTo>
                  <a:lnTo>
                    <a:pt x="231140" y="248920"/>
                  </a:lnTo>
                  <a:lnTo>
                    <a:pt x="231140" y="317500"/>
                  </a:lnTo>
                  <a:lnTo>
                    <a:pt x="0" y="32004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66" name="Group 4"/>
            <p:cNvGrpSpPr>
              <a:grpSpLocks noChangeAspect="1"/>
            </p:cNvGrpSpPr>
            <p:nvPr/>
          </p:nvGrpSpPr>
          <p:grpSpPr bwMode="auto">
            <a:xfrm>
              <a:off x="4716143" y="4250099"/>
              <a:ext cx="364918" cy="379564"/>
              <a:chOff x="2926" y="841"/>
              <a:chExt cx="299" cy="311"/>
            </a:xfrm>
            <a:solidFill>
              <a:schemeClr val="bg1"/>
            </a:solidFill>
          </p:grpSpPr>
          <p:sp>
            <p:nvSpPr>
              <p:cNvPr id="467" name="Freeform 6"/>
              <p:cNvSpPr>
                <a:spLocks/>
              </p:cNvSpPr>
              <p:nvPr/>
            </p:nvSpPr>
            <p:spPr bwMode="auto">
              <a:xfrm>
                <a:off x="2926" y="894"/>
                <a:ext cx="199" cy="258"/>
              </a:xfrm>
              <a:custGeom>
                <a:avLst/>
                <a:gdLst>
                  <a:gd name="T0" fmla="*/ 184 w 199"/>
                  <a:gd name="T1" fmla="*/ 199 h 258"/>
                  <a:gd name="T2" fmla="*/ 184 w 199"/>
                  <a:gd name="T3" fmla="*/ 243 h 258"/>
                  <a:gd name="T4" fmla="*/ 15 w 199"/>
                  <a:gd name="T5" fmla="*/ 243 h 258"/>
                  <a:gd name="T6" fmla="*/ 15 w 199"/>
                  <a:gd name="T7" fmla="*/ 15 h 258"/>
                  <a:gd name="T8" fmla="*/ 109 w 199"/>
                  <a:gd name="T9" fmla="*/ 15 h 258"/>
                  <a:gd name="T10" fmla="*/ 109 w 199"/>
                  <a:gd name="T11" fmla="*/ 0 h 258"/>
                  <a:gd name="T12" fmla="*/ 0 w 199"/>
                  <a:gd name="T13" fmla="*/ 0 h 258"/>
                  <a:gd name="T14" fmla="*/ 0 w 199"/>
                  <a:gd name="T15" fmla="*/ 258 h 258"/>
                  <a:gd name="T16" fmla="*/ 199 w 199"/>
                  <a:gd name="T17" fmla="*/ 258 h 258"/>
                  <a:gd name="T18" fmla="*/ 199 w 199"/>
                  <a:gd name="T19" fmla="*/ 199 h 258"/>
                  <a:gd name="T20" fmla="*/ 184 w 199"/>
                  <a:gd name="T21" fmla="*/ 199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258">
                    <a:moveTo>
                      <a:pt x="184" y="199"/>
                    </a:moveTo>
                    <a:lnTo>
                      <a:pt x="184" y="243"/>
                    </a:lnTo>
                    <a:lnTo>
                      <a:pt x="15" y="243"/>
                    </a:lnTo>
                    <a:lnTo>
                      <a:pt x="15" y="15"/>
                    </a:lnTo>
                    <a:lnTo>
                      <a:pt x="109" y="15"/>
                    </a:lnTo>
                    <a:lnTo>
                      <a:pt x="109" y="0"/>
                    </a:lnTo>
                    <a:lnTo>
                      <a:pt x="0" y="0"/>
                    </a:lnTo>
                    <a:lnTo>
                      <a:pt x="0" y="258"/>
                    </a:lnTo>
                    <a:lnTo>
                      <a:pt x="199" y="258"/>
                    </a:lnTo>
                    <a:lnTo>
                      <a:pt x="199" y="199"/>
                    </a:lnTo>
                    <a:lnTo>
                      <a:pt x="184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Freeform 8"/>
              <p:cNvSpPr>
                <a:spLocks noEditPoints="1"/>
              </p:cNvSpPr>
              <p:nvPr/>
            </p:nvSpPr>
            <p:spPr bwMode="auto">
              <a:xfrm>
                <a:off x="3026" y="841"/>
                <a:ext cx="199" cy="258"/>
              </a:xfrm>
              <a:custGeom>
                <a:avLst/>
                <a:gdLst>
                  <a:gd name="T0" fmla="*/ 152 w 199"/>
                  <a:gd name="T1" fmla="*/ 0 h 258"/>
                  <a:gd name="T2" fmla="*/ 0 w 199"/>
                  <a:gd name="T3" fmla="*/ 0 h 258"/>
                  <a:gd name="T4" fmla="*/ 0 w 199"/>
                  <a:gd name="T5" fmla="*/ 258 h 258"/>
                  <a:gd name="T6" fmla="*/ 199 w 199"/>
                  <a:gd name="T7" fmla="*/ 258 h 258"/>
                  <a:gd name="T8" fmla="*/ 199 w 199"/>
                  <a:gd name="T9" fmla="*/ 47 h 258"/>
                  <a:gd name="T10" fmla="*/ 152 w 199"/>
                  <a:gd name="T11" fmla="*/ 0 h 258"/>
                  <a:gd name="T12" fmla="*/ 15 w 199"/>
                  <a:gd name="T13" fmla="*/ 243 h 258"/>
                  <a:gd name="T14" fmla="*/ 15 w 199"/>
                  <a:gd name="T15" fmla="*/ 16 h 258"/>
                  <a:gd name="T16" fmla="*/ 143 w 199"/>
                  <a:gd name="T17" fmla="*/ 16 h 258"/>
                  <a:gd name="T18" fmla="*/ 143 w 199"/>
                  <a:gd name="T19" fmla="*/ 56 h 258"/>
                  <a:gd name="T20" fmla="*/ 183 w 199"/>
                  <a:gd name="T21" fmla="*/ 56 h 258"/>
                  <a:gd name="T22" fmla="*/ 183 w 199"/>
                  <a:gd name="T23" fmla="*/ 243 h 258"/>
                  <a:gd name="T24" fmla="*/ 15 w 199"/>
                  <a:gd name="T25" fmla="*/ 243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9" h="258">
                    <a:moveTo>
                      <a:pt x="152" y="0"/>
                    </a:moveTo>
                    <a:lnTo>
                      <a:pt x="0" y="0"/>
                    </a:lnTo>
                    <a:lnTo>
                      <a:pt x="0" y="258"/>
                    </a:lnTo>
                    <a:lnTo>
                      <a:pt x="199" y="258"/>
                    </a:lnTo>
                    <a:lnTo>
                      <a:pt x="199" y="47"/>
                    </a:lnTo>
                    <a:lnTo>
                      <a:pt x="152" y="0"/>
                    </a:lnTo>
                    <a:close/>
                    <a:moveTo>
                      <a:pt x="15" y="243"/>
                    </a:moveTo>
                    <a:lnTo>
                      <a:pt x="15" y="16"/>
                    </a:lnTo>
                    <a:lnTo>
                      <a:pt x="143" y="16"/>
                    </a:lnTo>
                    <a:lnTo>
                      <a:pt x="143" y="56"/>
                    </a:lnTo>
                    <a:lnTo>
                      <a:pt x="183" y="56"/>
                    </a:lnTo>
                    <a:lnTo>
                      <a:pt x="183" y="243"/>
                    </a:lnTo>
                    <a:lnTo>
                      <a:pt x="15" y="24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Freeform 9"/>
              <p:cNvSpPr>
                <a:spLocks noEditPoints="1"/>
              </p:cNvSpPr>
              <p:nvPr/>
            </p:nvSpPr>
            <p:spPr bwMode="auto">
              <a:xfrm>
                <a:off x="2966" y="934"/>
                <a:ext cx="134" cy="134"/>
              </a:xfrm>
              <a:custGeom>
                <a:avLst/>
                <a:gdLst>
                  <a:gd name="T0" fmla="*/ 134 w 134"/>
                  <a:gd name="T1" fmla="*/ 35 h 134"/>
                  <a:gd name="T2" fmla="*/ 100 w 134"/>
                  <a:gd name="T3" fmla="*/ 72 h 134"/>
                  <a:gd name="T4" fmla="*/ 91 w 134"/>
                  <a:gd name="T5" fmla="*/ 59 h 134"/>
                  <a:gd name="T6" fmla="*/ 106 w 134"/>
                  <a:gd name="T7" fmla="*/ 44 h 134"/>
                  <a:gd name="T8" fmla="*/ 13 w 134"/>
                  <a:gd name="T9" fmla="*/ 44 h 134"/>
                  <a:gd name="T10" fmla="*/ 13 w 134"/>
                  <a:gd name="T11" fmla="*/ 28 h 134"/>
                  <a:gd name="T12" fmla="*/ 106 w 134"/>
                  <a:gd name="T13" fmla="*/ 28 h 134"/>
                  <a:gd name="T14" fmla="*/ 91 w 134"/>
                  <a:gd name="T15" fmla="*/ 10 h 134"/>
                  <a:gd name="T16" fmla="*/ 100 w 134"/>
                  <a:gd name="T17" fmla="*/ 0 h 134"/>
                  <a:gd name="T18" fmla="*/ 134 w 134"/>
                  <a:gd name="T19" fmla="*/ 35 h 134"/>
                  <a:gd name="T20" fmla="*/ 125 w 134"/>
                  <a:gd name="T21" fmla="*/ 94 h 134"/>
                  <a:gd name="T22" fmla="*/ 28 w 134"/>
                  <a:gd name="T23" fmla="*/ 94 h 134"/>
                  <a:gd name="T24" fmla="*/ 47 w 134"/>
                  <a:gd name="T25" fmla="*/ 75 h 134"/>
                  <a:gd name="T26" fmla="*/ 35 w 134"/>
                  <a:gd name="T27" fmla="*/ 66 h 134"/>
                  <a:gd name="T28" fmla="*/ 0 w 134"/>
                  <a:gd name="T29" fmla="*/ 100 h 134"/>
                  <a:gd name="T30" fmla="*/ 35 w 134"/>
                  <a:gd name="T31" fmla="*/ 134 h 134"/>
                  <a:gd name="T32" fmla="*/ 47 w 134"/>
                  <a:gd name="T33" fmla="*/ 125 h 134"/>
                  <a:gd name="T34" fmla="*/ 28 w 134"/>
                  <a:gd name="T35" fmla="*/ 106 h 134"/>
                  <a:gd name="T36" fmla="*/ 125 w 134"/>
                  <a:gd name="T37" fmla="*/ 106 h 134"/>
                  <a:gd name="T38" fmla="*/ 125 w 134"/>
                  <a:gd name="T39" fmla="*/ 9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4" h="134">
                    <a:moveTo>
                      <a:pt x="134" y="35"/>
                    </a:moveTo>
                    <a:lnTo>
                      <a:pt x="100" y="72"/>
                    </a:lnTo>
                    <a:lnTo>
                      <a:pt x="91" y="59"/>
                    </a:lnTo>
                    <a:lnTo>
                      <a:pt x="106" y="44"/>
                    </a:lnTo>
                    <a:lnTo>
                      <a:pt x="13" y="44"/>
                    </a:lnTo>
                    <a:lnTo>
                      <a:pt x="13" y="28"/>
                    </a:lnTo>
                    <a:lnTo>
                      <a:pt x="106" y="28"/>
                    </a:lnTo>
                    <a:lnTo>
                      <a:pt x="91" y="10"/>
                    </a:lnTo>
                    <a:lnTo>
                      <a:pt x="100" y="0"/>
                    </a:lnTo>
                    <a:lnTo>
                      <a:pt x="134" y="35"/>
                    </a:lnTo>
                    <a:close/>
                    <a:moveTo>
                      <a:pt x="125" y="94"/>
                    </a:moveTo>
                    <a:lnTo>
                      <a:pt x="28" y="94"/>
                    </a:lnTo>
                    <a:lnTo>
                      <a:pt x="47" y="75"/>
                    </a:lnTo>
                    <a:lnTo>
                      <a:pt x="35" y="66"/>
                    </a:lnTo>
                    <a:lnTo>
                      <a:pt x="0" y="100"/>
                    </a:lnTo>
                    <a:lnTo>
                      <a:pt x="35" y="134"/>
                    </a:lnTo>
                    <a:lnTo>
                      <a:pt x="47" y="125"/>
                    </a:lnTo>
                    <a:lnTo>
                      <a:pt x="28" y="106"/>
                    </a:lnTo>
                    <a:lnTo>
                      <a:pt x="125" y="106"/>
                    </a:lnTo>
                    <a:lnTo>
                      <a:pt x="125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70" name="Group 469"/>
          <p:cNvGrpSpPr/>
          <p:nvPr/>
        </p:nvGrpSpPr>
        <p:grpSpPr>
          <a:xfrm>
            <a:off x="5898504" y="1765957"/>
            <a:ext cx="345853" cy="180389"/>
            <a:chOff x="7904814" y="1410275"/>
            <a:chExt cx="462200" cy="241072"/>
          </a:xfrm>
        </p:grpSpPr>
        <p:sp>
          <p:nvSpPr>
            <p:cNvPr id="471" name="Oval 470"/>
            <p:cNvSpPr/>
            <p:nvPr/>
          </p:nvSpPr>
          <p:spPr>
            <a:xfrm>
              <a:off x="795866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Oval 471"/>
            <p:cNvSpPr/>
            <p:nvPr/>
          </p:nvSpPr>
          <p:spPr>
            <a:xfrm>
              <a:off x="8043333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" name="Oval 472"/>
            <p:cNvSpPr/>
            <p:nvPr/>
          </p:nvSpPr>
          <p:spPr>
            <a:xfrm>
              <a:off x="829007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4" name="Freeform 24"/>
            <p:cNvSpPr>
              <a:spLocks noEditPoints="1"/>
            </p:cNvSpPr>
            <p:nvPr/>
          </p:nvSpPr>
          <p:spPr bwMode="auto">
            <a:xfrm>
              <a:off x="7946052" y="1575221"/>
              <a:ext cx="406920" cy="76126"/>
            </a:xfrm>
            <a:custGeom>
              <a:avLst/>
              <a:gdLst>
                <a:gd name="T0" fmla="*/ 39 w 419"/>
                <a:gd name="T1" fmla="*/ 78 h 78"/>
                <a:gd name="T2" fmla="*/ 0 w 419"/>
                <a:gd name="T3" fmla="*/ 39 h 78"/>
                <a:gd name="T4" fmla="*/ 39 w 419"/>
                <a:gd name="T5" fmla="*/ 0 h 78"/>
                <a:gd name="T6" fmla="*/ 78 w 419"/>
                <a:gd name="T7" fmla="*/ 39 h 78"/>
                <a:gd name="T8" fmla="*/ 39 w 419"/>
                <a:gd name="T9" fmla="*/ 78 h 78"/>
                <a:gd name="T10" fmla="*/ 39 w 419"/>
                <a:gd name="T11" fmla="*/ 23 h 78"/>
                <a:gd name="T12" fmla="*/ 23 w 419"/>
                <a:gd name="T13" fmla="*/ 39 h 78"/>
                <a:gd name="T14" fmla="*/ 39 w 419"/>
                <a:gd name="T15" fmla="*/ 55 h 78"/>
                <a:gd name="T16" fmla="*/ 55 w 419"/>
                <a:gd name="T17" fmla="*/ 39 h 78"/>
                <a:gd name="T18" fmla="*/ 39 w 419"/>
                <a:gd name="T19" fmla="*/ 23 h 78"/>
                <a:gd name="T20" fmla="*/ 125 w 419"/>
                <a:gd name="T21" fmla="*/ 78 h 78"/>
                <a:gd name="T22" fmla="*/ 86 w 419"/>
                <a:gd name="T23" fmla="*/ 39 h 78"/>
                <a:gd name="T24" fmla="*/ 125 w 419"/>
                <a:gd name="T25" fmla="*/ 0 h 78"/>
                <a:gd name="T26" fmla="*/ 164 w 419"/>
                <a:gd name="T27" fmla="*/ 39 h 78"/>
                <a:gd name="T28" fmla="*/ 125 w 419"/>
                <a:gd name="T29" fmla="*/ 78 h 78"/>
                <a:gd name="T30" fmla="*/ 125 w 419"/>
                <a:gd name="T31" fmla="*/ 23 h 78"/>
                <a:gd name="T32" fmla="*/ 109 w 419"/>
                <a:gd name="T33" fmla="*/ 39 h 78"/>
                <a:gd name="T34" fmla="*/ 125 w 419"/>
                <a:gd name="T35" fmla="*/ 55 h 78"/>
                <a:gd name="T36" fmla="*/ 142 w 419"/>
                <a:gd name="T37" fmla="*/ 39 h 78"/>
                <a:gd name="T38" fmla="*/ 125 w 419"/>
                <a:gd name="T39" fmla="*/ 23 h 78"/>
                <a:gd name="T40" fmla="*/ 380 w 419"/>
                <a:gd name="T41" fmla="*/ 78 h 78"/>
                <a:gd name="T42" fmla="*/ 341 w 419"/>
                <a:gd name="T43" fmla="*/ 39 h 78"/>
                <a:gd name="T44" fmla="*/ 380 w 419"/>
                <a:gd name="T45" fmla="*/ 0 h 78"/>
                <a:gd name="T46" fmla="*/ 419 w 419"/>
                <a:gd name="T47" fmla="*/ 39 h 78"/>
                <a:gd name="T48" fmla="*/ 380 w 419"/>
                <a:gd name="T49" fmla="*/ 78 h 78"/>
                <a:gd name="T50" fmla="*/ 380 w 419"/>
                <a:gd name="T51" fmla="*/ 23 h 78"/>
                <a:gd name="T52" fmla="*/ 364 w 419"/>
                <a:gd name="T53" fmla="*/ 39 h 78"/>
                <a:gd name="T54" fmla="*/ 380 w 419"/>
                <a:gd name="T55" fmla="*/ 55 h 78"/>
                <a:gd name="T56" fmla="*/ 397 w 419"/>
                <a:gd name="T57" fmla="*/ 39 h 78"/>
                <a:gd name="T58" fmla="*/ 380 w 419"/>
                <a:gd name="T59" fmla="*/ 2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9" h="78">
                  <a:moveTo>
                    <a:pt x="39" y="78"/>
                  </a:moveTo>
                  <a:cubicBezTo>
                    <a:pt x="18" y="78"/>
                    <a:pt x="0" y="61"/>
                    <a:pt x="0" y="39"/>
                  </a:cubicBezTo>
                  <a:cubicBezTo>
                    <a:pt x="0" y="18"/>
                    <a:pt x="18" y="0"/>
                    <a:pt x="39" y="0"/>
                  </a:cubicBezTo>
                  <a:cubicBezTo>
                    <a:pt x="61" y="0"/>
                    <a:pt x="78" y="18"/>
                    <a:pt x="78" y="39"/>
                  </a:cubicBezTo>
                  <a:cubicBezTo>
                    <a:pt x="78" y="61"/>
                    <a:pt x="61" y="78"/>
                    <a:pt x="39" y="78"/>
                  </a:cubicBezTo>
                  <a:close/>
                  <a:moveTo>
                    <a:pt x="39" y="23"/>
                  </a:moveTo>
                  <a:cubicBezTo>
                    <a:pt x="30" y="23"/>
                    <a:pt x="23" y="30"/>
                    <a:pt x="23" y="39"/>
                  </a:cubicBezTo>
                  <a:cubicBezTo>
                    <a:pt x="23" y="48"/>
                    <a:pt x="30" y="55"/>
                    <a:pt x="39" y="55"/>
                  </a:cubicBezTo>
                  <a:cubicBezTo>
                    <a:pt x="48" y="55"/>
                    <a:pt x="55" y="48"/>
                    <a:pt x="55" y="39"/>
                  </a:cubicBezTo>
                  <a:cubicBezTo>
                    <a:pt x="55" y="30"/>
                    <a:pt x="48" y="23"/>
                    <a:pt x="39" y="23"/>
                  </a:cubicBezTo>
                  <a:close/>
                  <a:moveTo>
                    <a:pt x="125" y="78"/>
                  </a:moveTo>
                  <a:cubicBezTo>
                    <a:pt x="104" y="78"/>
                    <a:pt x="86" y="61"/>
                    <a:pt x="86" y="39"/>
                  </a:cubicBezTo>
                  <a:cubicBezTo>
                    <a:pt x="86" y="18"/>
                    <a:pt x="104" y="0"/>
                    <a:pt x="125" y="0"/>
                  </a:cubicBezTo>
                  <a:cubicBezTo>
                    <a:pt x="147" y="0"/>
                    <a:pt x="164" y="18"/>
                    <a:pt x="164" y="39"/>
                  </a:cubicBezTo>
                  <a:cubicBezTo>
                    <a:pt x="164" y="61"/>
                    <a:pt x="147" y="78"/>
                    <a:pt x="125" y="78"/>
                  </a:cubicBezTo>
                  <a:close/>
                  <a:moveTo>
                    <a:pt x="125" y="23"/>
                  </a:moveTo>
                  <a:cubicBezTo>
                    <a:pt x="116" y="23"/>
                    <a:pt x="109" y="30"/>
                    <a:pt x="109" y="39"/>
                  </a:cubicBezTo>
                  <a:cubicBezTo>
                    <a:pt x="109" y="48"/>
                    <a:pt x="116" y="55"/>
                    <a:pt x="125" y="55"/>
                  </a:cubicBezTo>
                  <a:cubicBezTo>
                    <a:pt x="134" y="55"/>
                    <a:pt x="142" y="48"/>
                    <a:pt x="142" y="39"/>
                  </a:cubicBezTo>
                  <a:cubicBezTo>
                    <a:pt x="142" y="30"/>
                    <a:pt x="134" y="23"/>
                    <a:pt x="125" y="23"/>
                  </a:cubicBezTo>
                  <a:close/>
                  <a:moveTo>
                    <a:pt x="380" y="78"/>
                  </a:moveTo>
                  <a:cubicBezTo>
                    <a:pt x="359" y="78"/>
                    <a:pt x="341" y="61"/>
                    <a:pt x="341" y="39"/>
                  </a:cubicBezTo>
                  <a:cubicBezTo>
                    <a:pt x="341" y="18"/>
                    <a:pt x="359" y="0"/>
                    <a:pt x="380" y="0"/>
                  </a:cubicBezTo>
                  <a:cubicBezTo>
                    <a:pt x="402" y="0"/>
                    <a:pt x="419" y="18"/>
                    <a:pt x="419" y="39"/>
                  </a:cubicBezTo>
                  <a:cubicBezTo>
                    <a:pt x="419" y="61"/>
                    <a:pt x="402" y="78"/>
                    <a:pt x="380" y="78"/>
                  </a:cubicBezTo>
                  <a:close/>
                  <a:moveTo>
                    <a:pt x="380" y="23"/>
                  </a:moveTo>
                  <a:cubicBezTo>
                    <a:pt x="371" y="23"/>
                    <a:pt x="364" y="30"/>
                    <a:pt x="364" y="39"/>
                  </a:cubicBezTo>
                  <a:cubicBezTo>
                    <a:pt x="364" y="48"/>
                    <a:pt x="371" y="55"/>
                    <a:pt x="380" y="55"/>
                  </a:cubicBezTo>
                  <a:cubicBezTo>
                    <a:pt x="390" y="55"/>
                    <a:pt x="397" y="48"/>
                    <a:pt x="397" y="39"/>
                  </a:cubicBezTo>
                  <a:cubicBezTo>
                    <a:pt x="397" y="30"/>
                    <a:pt x="390" y="23"/>
                    <a:pt x="380" y="2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Rectangle 474"/>
            <p:cNvSpPr/>
            <p:nvPr/>
          </p:nvSpPr>
          <p:spPr>
            <a:xfrm>
              <a:off x="7935335" y="1419226"/>
              <a:ext cx="201396" cy="1524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" name="Rectangle 13"/>
            <p:cNvSpPr>
              <a:spLocks noChangeArrowheads="1"/>
            </p:cNvSpPr>
            <p:nvPr/>
          </p:nvSpPr>
          <p:spPr bwMode="auto">
            <a:xfrm>
              <a:off x="7932207" y="1426213"/>
              <a:ext cx="205201" cy="1529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Rectangle 14"/>
            <p:cNvSpPr>
              <a:spLocks noChangeArrowheads="1"/>
            </p:cNvSpPr>
            <p:nvPr/>
          </p:nvSpPr>
          <p:spPr bwMode="auto">
            <a:xfrm>
              <a:off x="8127447" y="1426213"/>
              <a:ext cx="106087" cy="14493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15"/>
            <p:cNvSpPr>
              <a:spLocks/>
            </p:cNvSpPr>
            <p:nvPr/>
          </p:nvSpPr>
          <p:spPr bwMode="auto">
            <a:xfrm>
              <a:off x="8233534" y="1443147"/>
              <a:ext cx="120033" cy="128001"/>
            </a:xfrm>
            <a:custGeom>
              <a:avLst/>
              <a:gdLst>
                <a:gd name="T0" fmla="*/ 188 w 241"/>
                <a:gd name="T1" fmla="*/ 86 h 257"/>
                <a:gd name="T2" fmla="*/ 160 w 241"/>
                <a:gd name="T3" fmla="*/ 0 h 257"/>
                <a:gd name="T4" fmla="*/ 0 w 241"/>
                <a:gd name="T5" fmla="*/ 0 h 257"/>
                <a:gd name="T6" fmla="*/ 0 w 241"/>
                <a:gd name="T7" fmla="*/ 257 h 257"/>
                <a:gd name="T8" fmla="*/ 241 w 241"/>
                <a:gd name="T9" fmla="*/ 257 h 257"/>
                <a:gd name="T10" fmla="*/ 241 w 241"/>
                <a:gd name="T11" fmla="*/ 109 h 257"/>
                <a:gd name="T12" fmla="*/ 188 w 241"/>
                <a:gd name="T13" fmla="*/ 8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57">
                  <a:moveTo>
                    <a:pt x="188" y="86"/>
                  </a:moveTo>
                  <a:lnTo>
                    <a:pt x="160" y="0"/>
                  </a:lnTo>
                  <a:lnTo>
                    <a:pt x="0" y="0"/>
                  </a:lnTo>
                  <a:lnTo>
                    <a:pt x="0" y="257"/>
                  </a:lnTo>
                  <a:lnTo>
                    <a:pt x="241" y="257"/>
                  </a:lnTo>
                  <a:lnTo>
                    <a:pt x="241" y="109"/>
                  </a:lnTo>
                  <a:lnTo>
                    <a:pt x="188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17"/>
            <p:cNvSpPr>
              <a:spLocks noEditPoints="1"/>
            </p:cNvSpPr>
            <p:nvPr/>
          </p:nvSpPr>
          <p:spPr bwMode="auto">
            <a:xfrm>
              <a:off x="7904814" y="1410275"/>
              <a:ext cx="462200" cy="177807"/>
            </a:xfrm>
            <a:custGeom>
              <a:avLst/>
              <a:gdLst>
                <a:gd name="T0" fmla="*/ 832 w 928"/>
                <a:gd name="T1" fmla="*/ 37 h 357"/>
                <a:gd name="T2" fmla="*/ 660 w 928"/>
                <a:gd name="T3" fmla="*/ 37 h 357"/>
                <a:gd name="T4" fmla="*/ 660 w 928"/>
                <a:gd name="T5" fmla="*/ 0 h 357"/>
                <a:gd name="T6" fmla="*/ 37 w 928"/>
                <a:gd name="T7" fmla="*/ 0 h 357"/>
                <a:gd name="T8" fmla="*/ 37 w 928"/>
                <a:gd name="T9" fmla="*/ 321 h 357"/>
                <a:gd name="T10" fmla="*/ 0 w 928"/>
                <a:gd name="T11" fmla="*/ 321 h 357"/>
                <a:gd name="T12" fmla="*/ 0 w 928"/>
                <a:gd name="T13" fmla="*/ 357 h 357"/>
                <a:gd name="T14" fmla="*/ 928 w 928"/>
                <a:gd name="T15" fmla="*/ 357 h 357"/>
                <a:gd name="T16" fmla="*/ 928 w 928"/>
                <a:gd name="T17" fmla="*/ 162 h 357"/>
                <a:gd name="T18" fmla="*/ 866 w 928"/>
                <a:gd name="T19" fmla="*/ 136 h 357"/>
                <a:gd name="T20" fmla="*/ 832 w 928"/>
                <a:gd name="T21" fmla="*/ 37 h 357"/>
                <a:gd name="T22" fmla="*/ 625 w 928"/>
                <a:gd name="T23" fmla="*/ 321 h 357"/>
                <a:gd name="T24" fmla="*/ 73 w 928"/>
                <a:gd name="T25" fmla="*/ 321 h 357"/>
                <a:gd name="T26" fmla="*/ 73 w 928"/>
                <a:gd name="T27" fmla="*/ 34 h 357"/>
                <a:gd name="T28" fmla="*/ 625 w 928"/>
                <a:gd name="T29" fmla="*/ 34 h 357"/>
                <a:gd name="T30" fmla="*/ 625 w 928"/>
                <a:gd name="T31" fmla="*/ 321 h 357"/>
                <a:gd name="T32" fmla="*/ 892 w 928"/>
                <a:gd name="T33" fmla="*/ 321 h 357"/>
                <a:gd name="T34" fmla="*/ 660 w 928"/>
                <a:gd name="T35" fmla="*/ 321 h 357"/>
                <a:gd name="T36" fmla="*/ 660 w 928"/>
                <a:gd name="T37" fmla="*/ 73 h 357"/>
                <a:gd name="T38" fmla="*/ 807 w 928"/>
                <a:gd name="T39" fmla="*/ 73 h 357"/>
                <a:gd name="T40" fmla="*/ 837 w 928"/>
                <a:gd name="T41" fmla="*/ 162 h 357"/>
                <a:gd name="T42" fmla="*/ 892 w 928"/>
                <a:gd name="T43" fmla="*/ 186 h 357"/>
                <a:gd name="T44" fmla="*/ 892 w 928"/>
                <a:gd name="T45" fmla="*/ 3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28" h="357">
                  <a:moveTo>
                    <a:pt x="832" y="37"/>
                  </a:moveTo>
                  <a:lnTo>
                    <a:pt x="660" y="37"/>
                  </a:lnTo>
                  <a:lnTo>
                    <a:pt x="660" y="0"/>
                  </a:lnTo>
                  <a:lnTo>
                    <a:pt x="37" y="0"/>
                  </a:lnTo>
                  <a:lnTo>
                    <a:pt x="37" y="321"/>
                  </a:lnTo>
                  <a:lnTo>
                    <a:pt x="0" y="321"/>
                  </a:lnTo>
                  <a:lnTo>
                    <a:pt x="0" y="357"/>
                  </a:lnTo>
                  <a:lnTo>
                    <a:pt x="928" y="357"/>
                  </a:lnTo>
                  <a:lnTo>
                    <a:pt x="928" y="162"/>
                  </a:lnTo>
                  <a:lnTo>
                    <a:pt x="866" y="136"/>
                  </a:lnTo>
                  <a:lnTo>
                    <a:pt x="832" y="37"/>
                  </a:lnTo>
                  <a:close/>
                  <a:moveTo>
                    <a:pt x="625" y="321"/>
                  </a:moveTo>
                  <a:lnTo>
                    <a:pt x="73" y="321"/>
                  </a:lnTo>
                  <a:lnTo>
                    <a:pt x="73" y="34"/>
                  </a:lnTo>
                  <a:lnTo>
                    <a:pt x="625" y="34"/>
                  </a:lnTo>
                  <a:lnTo>
                    <a:pt x="625" y="321"/>
                  </a:lnTo>
                  <a:close/>
                  <a:moveTo>
                    <a:pt x="892" y="321"/>
                  </a:moveTo>
                  <a:lnTo>
                    <a:pt x="660" y="321"/>
                  </a:lnTo>
                  <a:lnTo>
                    <a:pt x="660" y="73"/>
                  </a:lnTo>
                  <a:lnTo>
                    <a:pt x="807" y="73"/>
                  </a:lnTo>
                  <a:lnTo>
                    <a:pt x="837" y="162"/>
                  </a:lnTo>
                  <a:lnTo>
                    <a:pt x="892" y="186"/>
                  </a:lnTo>
                  <a:lnTo>
                    <a:pt x="892" y="32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0" name="Group 479"/>
          <p:cNvGrpSpPr/>
          <p:nvPr/>
        </p:nvGrpSpPr>
        <p:grpSpPr>
          <a:xfrm>
            <a:off x="5898504" y="2381522"/>
            <a:ext cx="345853" cy="180389"/>
            <a:chOff x="7904814" y="1410275"/>
            <a:chExt cx="462200" cy="241072"/>
          </a:xfrm>
        </p:grpSpPr>
        <p:sp>
          <p:nvSpPr>
            <p:cNvPr id="481" name="Oval 480"/>
            <p:cNvSpPr/>
            <p:nvPr/>
          </p:nvSpPr>
          <p:spPr>
            <a:xfrm>
              <a:off x="795866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Oval 481"/>
            <p:cNvSpPr/>
            <p:nvPr/>
          </p:nvSpPr>
          <p:spPr>
            <a:xfrm>
              <a:off x="8043333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" name="Oval 482"/>
            <p:cNvSpPr/>
            <p:nvPr/>
          </p:nvSpPr>
          <p:spPr>
            <a:xfrm>
              <a:off x="829007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4" name="Freeform 24"/>
            <p:cNvSpPr>
              <a:spLocks noEditPoints="1"/>
            </p:cNvSpPr>
            <p:nvPr/>
          </p:nvSpPr>
          <p:spPr bwMode="auto">
            <a:xfrm>
              <a:off x="7946052" y="1575221"/>
              <a:ext cx="406920" cy="76126"/>
            </a:xfrm>
            <a:custGeom>
              <a:avLst/>
              <a:gdLst>
                <a:gd name="T0" fmla="*/ 39 w 419"/>
                <a:gd name="T1" fmla="*/ 78 h 78"/>
                <a:gd name="T2" fmla="*/ 0 w 419"/>
                <a:gd name="T3" fmla="*/ 39 h 78"/>
                <a:gd name="T4" fmla="*/ 39 w 419"/>
                <a:gd name="T5" fmla="*/ 0 h 78"/>
                <a:gd name="T6" fmla="*/ 78 w 419"/>
                <a:gd name="T7" fmla="*/ 39 h 78"/>
                <a:gd name="T8" fmla="*/ 39 w 419"/>
                <a:gd name="T9" fmla="*/ 78 h 78"/>
                <a:gd name="T10" fmla="*/ 39 w 419"/>
                <a:gd name="T11" fmla="*/ 23 h 78"/>
                <a:gd name="T12" fmla="*/ 23 w 419"/>
                <a:gd name="T13" fmla="*/ 39 h 78"/>
                <a:gd name="T14" fmla="*/ 39 w 419"/>
                <a:gd name="T15" fmla="*/ 55 h 78"/>
                <a:gd name="T16" fmla="*/ 55 w 419"/>
                <a:gd name="T17" fmla="*/ 39 h 78"/>
                <a:gd name="T18" fmla="*/ 39 w 419"/>
                <a:gd name="T19" fmla="*/ 23 h 78"/>
                <a:gd name="T20" fmla="*/ 125 w 419"/>
                <a:gd name="T21" fmla="*/ 78 h 78"/>
                <a:gd name="T22" fmla="*/ 86 w 419"/>
                <a:gd name="T23" fmla="*/ 39 h 78"/>
                <a:gd name="T24" fmla="*/ 125 w 419"/>
                <a:gd name="T25" fmla="*/ 0 h 78"/>
                <a:gd name="T26" fmla="*/ 164 w 419"/>
                <a:gd name="T27" fmla="*/ 39 h 78"/>
                <a:gd name="T28" fmla="*/ 125 w 419"/>
                <a:gd name="T29" fmla="*/ 78 h 78"/>
                <a:gd name="T30" fmla="*/ 125 w 419"/>
                <a:gd name="T31" fmla="*/ 23 h 78"/>
                <a:gd name="T32" fmla="*/ 109 w 419"/>
                <a:gd name="T33" fmla="*/ 39 h 78"/>
                <a:gd name="T34" fmla="*/ 125 w 419"/>
                <a:gd name="T35" fmla="*/ 55 h 78"/>
                <a:gd name="T36" fmla="*/ 142 w 419"/>
                <a:gd name="T37" fmla="*/ 39 h 78"/>
                <a:gd name="T38" fmla="*/ 125 w 419"/>
                <a:gd name="T39" fmla="*/ 23 h 78"/>
                <a:gd name="T40" fmla="*/ 380 w 419"/>
                <a:gd name="T41" fmla="*/ 78 h 78"/>
                <a:gd name="T42" fmla="*/ 341 w 419"/>
                <a:gd name="T43" fmla="*/ 39 h 78"/>
                <a:gd name="T44" fmla="*/ 380 w 419"/>
                <a:gd name="T45" fmla="*/ 0 h 78"/>
                <a:gd name="T46" fmla="*/ 419 w 419"/>
                <a:gd name="T47" fmla="*/ 39 h 78"/>
                <a:gd name="T48" fmla="*/ 380 w 419"/>
                <a:gd name="T49" fmla="*/ 78 h 78"/>
                <a:gd name="T50" fmla="*/ 380 w 419"/>
                <a:gd name="T51" fmla="*/ 23 h 78"/>
                <a:gd name="T52" fmla="*/ 364 w 419"/>
                <a:gd name="T53" fmla="*/ 39 h 78"/>
                <a:gd name="T54" fmla="*/ 380 w 419"/>
                <a:gd name="T55" fmla="*/ 55 h 78"/>
                <a:gd name="T56" fmla="*/ 397 w 419"/>
                <a:gd name="T57" fmla="*/ 39 h 78"/>
                <a:gd name="T58" fmla="*/ 380 w 419"/>
                <a:gd name="T59" fmla="*/ 2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9" h="78">
                  <a:moveTo>
                    <a:pt x="39" y="78"/>
                  </a:moveTo>
                  <a:cubicBezTo>
                    <a:pt x="18" y="78"/>
                    <a:pt x="0" y="61"/>
                    <a:pt x="0" y="39"/>
                  </a:cubicBezTo>
                  <a:cubicBezTo>
                    <a:pt x="0" y="18"/>
                    <a:pt x="18" y="0"/>
                    <a:pt x="39" y="0"/>
                  </a:cubicBezTo>
                  <a:cubicBezTo>
                    <a:pt x="61" y="0"/>
                    <a:pt x="78" y="18"/>
                    <a:pt x="78" y="39"/>
                  </a:cubicBezTo>
                  <a:cubicBezTo>
                    <a:pt x="78" y="61"/>
                    <a:pt x="61" y="78"/>
                    <a:pt x="39" y="78"/>
                  </a:cubicBezTo>
                  <a:close/>
                  <a:moveTo>
                    <a:pt x="39" y="23"/>
                  </a:moveTo>
                  <a:cubicBezTo>
                    <a:pt x="30" y="23"/>
                    <a:pt x="23" y="30"/>
                    <a:pt x="23" y="39"/>
                  </a:cubicBezTo>
                  <a:cubicBezTo>
                    <a:pt x="23" y="48"/>
                    <a:pt x="30" y="55"/>
                    <a:pt x="39" y="55"/>
                  </a:cubicBezTo>
                  <a:cubicBezTo>
                    <a:pt x="48" y="55"/>
                    <a:pt x="55" y="48"/>
                    <a:pt x="55" y="39"/>
                  </a:cubicBezTo>
                  <a:cubicBezTo>
                    <a:pt x="55" y="30"/>
                    <a:pt x="48" y="23"/>
                    <a:pt x="39" y="23"/>
                  </a:cubicBezTo>
                  <a:close/>
                  <a:moveTo>
                    <a:pt x="125" y="78"/>
                  </a:moveTo>
                  <a:cubicBezTo>
                    <a:pt x="104" y="78"/>
                    <a:pt x="86" y="61"/>
                    <a:pt x="86" y="39"/>
                  </a:cubicBezTo>
                  <a:cubicBezTo>
                    <a:pt x="86" y="18"/>
                    <a:pt x="104" y="0"/>
                    <a:pt x="125" y="0"/>
                  </a:cubicBezTo>
                  <a:cubicBezTo>
                    <a:pt x="147" y="0"/>
                    <a:pt x="164" y="18"/>
                    <a:pt x="164" y="39"/>
                  </a:cubicBezTo>
                  <a:cubicBezTo>
                    <a:pt x="164" y="61"/>
                    <a:pt x="147" y="78"/>
                    <a:pt x="125" y="78"/>
                  </a:cubicBezTo>
                  <a:close/>
                  <a:moveTo>
                    <a:pt x="125" y="23"/>
                  </a:moveTo>
                  <a:cubicBezTo>
                    <a:pt x="116" y="23"/>
                    <a:pt x="109" y="30"/>
                    <a:pt x="109" y="39"/>
                  </a:cubicBezTo>
                  <a:cubicBezTo>
                    <a:pt x="109" y="48"/>
                    <a:pt x="116" y="55"/>
                    <a:pt x="125" y="55"/>
                  </a:cubicBezTo>
                  <a:cubicBezTo>
                    <a:pt x="134" y="55"/>
                    <a:pt x="142" y="48"/>
                    <a:pt x="142" y="39"/>
                  </a:cubicBezTo>
                  <a:cubicBezTo>
                    <a:pt x="142" y="30"/>
                    <a:pt x="134" y="23"/>
                    <a:pt x="125" y="23"/>
                  </a:cubicBezTo>
                  <a:close/>
                  <a:moveTo>
                    <a:pt x="380" y="78"/>
                  </a:moveTo>
                  <a:cubicBezTo>
                    <a:pt x="359" y="78"/>
                    <a:pt x="341" y="61"/>
                    <a:pt x="341" y="39"/>
                  </a:cubicBezTo>
                  <a:cubicBezTo>
                    <a:pt x="341" y="18"/>
                    <a:pt x="359" y="0"/>
                    <a:pt x="380" y="0"/>
                  </a:cubicBezTo>
                  <a:cubicBezTo>
                    <a:pt x="402" y="0"/>
                    <a:pt x="419" y="18"/>
                    <a:pt x="419" y="39"/>
                  </a:cubicBezTo>
                  <a:cubicBezTo>
                    <a:pt x="419" y="61"/>
                    <a:pt x="402" y="78"/>
                    <a:pt x="380" y="78"/>
                  </a:cubicBezTo>
                  <a:close/>
                  <a:moveTo>
                    <a:pt x="380" y="23"/>
                  </a:moveTo>
                  <a:cubicBezTo>
                    <a:pt x="371" y="23"/>
                    <a:pt x="364" y="30"/>
                    <a:pt x="364" y="39"/>
                  </a:cubicBezTo>
                  <a:cubicBezTo>
                    <a:pt x="364" y="48"/>
                    <a:pt x="371" y="55"/>
                    <a:pt x="380" y="55"/>
                  </a:cubicBezTo>
                  <a:cubicBezTo>
                    <a:pt x="390" y="55"/>
                    <a:pt x="397" y="48"/>
                    <a:pt x="397" y="39"/>
                  </a:cubicBezTo>
                  <a:cubicBezTo>
                    <a:pt x="397" y="30"/>
                    <a:pt x="390" y="23"/>
                    <a:pt x="380" y="2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Rectangle 484"/>
            <p:cNvSpPr/>
            <p:nvPr/>
          </p:nvSpPr>
          <p:spPr>
            <a:xfrm>
              <a:off x="7935335" y="1419226"/>
              <a:ext cx="201396" cy="1524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6" name="Rectangle 13"/>
            <p:cNvSpPr>
              <a:spLocks noChangeArrowheads="1"/>
            </p:cNvSpPr>
            <p:nvPr/>
          </p:nvSpPr>
          <p:spPr bwMode="auto">
            <a:xfrm>
              <a:off x="7932207" y="1426213"/>
              <a:ext cx="205201" cy="1529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Rectangle 14"/>
            <p:cNvSpPr>
              <a:spLocks noChangeArrowheads="1"/>
            </p:cNvSpPr>
            <p:nvPr/>
          </p:nvSpPr>
          <p:spPr bwMode="auto">
            <a:xfrm>
              <a:off x="8127447" y="1426213"/>
              <a:ext cx="106087" cy="14493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15"/>
            <p:cNvSpPr>
              <a:spLocks/>
            </p:cNvSpPr>
            <p:nvPr/>
          </p:nvSpPr>
          <p:spPr bwMode="auto">
            <a:xfrm>
              <a:off x="8233534" y="1443147"/>
              <a:ext cx="120033" cy="128001"/>
            </a:xfrm>
            <a:custGeom>
              <a:avLst/>
              <a:gdLst>
                <a:gd name="T0" fmla="*/ 188 w 241"/>
                <a:gd name="T1" fmla="*/ 86 h 257"/>
                <a:gd name="T2" fmla="*/ 160 w 241"/>
                <a:gd name="T3" fmla="*/ 0 h 257"/>
                <a:gd name="T4" fmla="*/ 0 w 241"/>
                <a:gd name="T5" fmla="*/ 0 h 257"/>
                <a:gd name="T6" fmla="*/ 0 w 241"/>
                <a:gd name="T7" fmla="*/ 257 h 257"/>
                <a:gd name="T8" fmla="*/ 241 w 241"/>
                <a:gd name="T9" fmla="*/ 257 h 257"/>
                <a:gd name="T10" fmla="*/ 241 w 241"/>
                <a:gd name="T11" fmla="*/ 109 h 257"/>
                <a:gd name="T12" fmla="*/ 188 w 241"/>
                <a:gd name="T13" fmla="*/ 8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57">
                  <a:moveTo>
                    <a:pt x="188" y="86"/>
                  </a:moveTo>
                  <a:lnTo>
                    <a:pt x="160" y="0"/>
                  </a:lnTo>
                  <a:lnTo>
                    <a:pt x="0" y="0"/>
                  </a:lnTo>
                  <a:lnTo>
                    <a:pt x="0" y="257"/>
                  </a:lnTo>
                  <a:lnTo>
                    <a:pt x="241" y="257"/>
                  </a:lnTo>
                  <a:lnTo>
                    <a:pt x="241" y="109"/>
                  </a:lnTo>
                  <a:lnTo>
                    <a:pt x="188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17"/>
            <p:cNvSpPr>
              <a:spLocks noEditPoints="1"/>
            </p:cNvSpPr>
            <p:nvPr/>
          </p:nvSpPr>
          <p:spPr bwMode="auto">
            <a:xfrm>
              <a:off x="7904814" y="1410275"/>
              <a:ext cx="462200" cy="177807"/>
            </a:xfrm>
            <a:custGeom>
              <a:avLst/>
              <a:gdLst>
                <a:gd name="T0" fmla="*/ 832 w 928"/>
                <a:gd name="T1" fmla="*/ 37 h 357"/>
                <a:gd name="T2" fmla="*/ 660 w 928"/>
                <a:gd name="T3" fmla="*/ 37 h 357"/>
                <a:gd name="T4" fmla="*/ 660 w 928"/>
                <a:gd name="T5" fmla="*/ 0 h 357"/>
                <a:gd name="T6" fmla="*/ 37 w 928"/>
                <a:gd name="T7" fmla="*/ 0 h 357"/>
                <a:gd name="T8" fmla="*/ 37 w 928"/>
                <a:gd name="T9" fmla="*/ 321 h 357"/>
                <a:gd name="T10" fmla="*/ 0 w 928"/>
                <a:gd name="T11" fmla="*/ 321 h 357"/>
                <a:gd name="T12" fmla="*/ 0 w 928"/>
                <a:gd name="T13" fmla="*/ 357 h 357"/>
                <a:gd name="T14" fmla="*/ 928 w 928"/>
                <a:gd name="T15" fmla="*/ 357 h 357"/>
                <a:gd name="T16" fmla="*/ 928 w 928"/>
                <a:gd name="T17" fmla="*/ 162 h 357"/>
                <a:gd name="T18" fmla="*/ 866 w 928"/>
                <a:gd name="T19" fmla="*/ 136 h 357"/>
                <a:gd name="T20" fmla="*/ 832 w 928"/>
                <a:gd name="T21" fmla="*/ 37 h 357"/>
                <a:gd name="T22" fmla="*/ 625 w 928"/>
                <a:gd name="T23" fmla="*/ 321 h 357"/>
                <a:gd name="T24" fmla="*/ 73 w 928"/>
                <a:gd name="T25" fmla="*/ 321 h 357"/>
                <a:gd name="T26" fmla="*/ 73 w 928"/>
                <a:gd name="T27" fmla="*/ 34 h 357"/>
                <a:gd name="T28" fmla="*/ 625 w 928"/>
                <a:gd name="T29" fmla="*/ 34 h 357"/>
                <a:gd name="T30" fmla="*/ 625 w 928"/>
                <a:gd name="T31" fmla="*/ 321 h 357"/>
                <a:gd name="T32" fmla="*/ 892 w 928"/>
                <a:gd name="T33" fmla="*/ 321 h 357"/>
                <a:gd name="T34" fmla="*/ 660 w 928"/>
                <a:gd name="T35" fmla="*/ 321 h 357"/>
                <a:gd name="T36" fmla="*/ 660 w 928"/>
                <a:gd name="T37" fmla="*/ 73 h 357"/>
                <a:gd name="T38" fmla="*/ 807 w 928"/>
                <a:gd name="T39" fmla="*/ 73 h 357"/>
                <a:gd name="T40" fmla="*/ 837 w 928"/>
                <a:gd name="T41" fmla="*/ 162 h 357"/>
                <a:gd name="T42" fmla="*/ 892 w 928"/>
                <a:gd name="T43" fmla="*/ 186 h 357"/>
                <a:gd name="T44" fmla="*/ 892 w 928"/>
                <a:gd name="T45" fmla="*/ 3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28" h="357">
                  <a:moveTo>
                    <a:pt x="832" y="37"/>
                  </a:moveTo>
                  <a:lnTo>
                    <a:pt x="660" y="37"/>
                  </a:lnTo>
                  <a:lnTo>
                    <a:pt x="660" y="0"/>
                  </a:lnTo>
                  <a:lnTo>
                    <a:pt x="37" y="0"/>
                  </a:lnTo>
                  <a:lnTo>
                    <a:pt x="37" y="321"/>
                  </a:lnTo>
                  <a:lnTo>
                    <a:pt x="0" y="321"/>
                  </a:lnTo>
                  <a:lnTo>
                    <a:pt x="0" y="357"/>
                  </a:lnTo>
                  <a:lnTo>
                    <a:pt x="928" y="357"/>
                  </a:lnTo>
                  <a:lnTo>
                    <a:pt x="928" y="162"/>
                  </a:lnTo>
                  <a:lnTo>
                    <a:pt x="866" y="136"/>
                  </a:lnTo>
                  <a:lnTo>
                    <a:pt x="832" y="37"/>
                  </a:lnTo>
                  <a:close/>
                  <a:moveTo>
                    <a:pt x="625" y="321"/>
                  </a:moveTo>
                  <a:lnTo>
                    <a:pt x="73" y="321"/>
                  </a:lnTo>
                  <a:lnTo>
                    <a:pt x="73" y="34"/>
                  </a:lnTo>
                  <a:lnTo>
                    <a:pt x="625" y="34"/>
                  </a:lnTo>
                  <a:lnTo>
                    <a:pt x="625" y="321"/>
                  </a:lnTo>
                  <a:close/>
                  <a:moveTo>
                    <a:pt x="892" y="321"/>
                  </a:moveTo>
                  <a:lnTo>
                    <a:pt x="660" y="321"/>
                  </a:lnTo>
                  <a:lnTo>
                    <a:pt x="660" y="73"/>
                  </a:lnTo>
                  <a:lnTo>
                    <a:pt x="807" y="73"/>
                  </a:lnTo>
                  <a:lnTo>
                    <a:pt x="837" y="162"/>
                  </a:lnTo>
                  <a:lnTo>
                    <a:pt x="892" y="186"/>
                  </a:lnTo>
                  <a:lnTo>
                    <a:pt x="892" y="32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0" name="Group 489"/>
          <p:cNvGrpSpPr/>
          <p:nvPr/>
        </p:nvGrpSpPr>
        <p:grpSpPr>
          <a:xfrm>
            <a:off x="5903053" y="2999469"/>
            <a:ext cx="345853" cy="180389"/>
            <a:chOff x="7904814" y="1410275"/>
            <a:chExt cx="462200" cy="241072"/>
          </a:xfrm>
        </p:grpSpPr>
        <p:sp>
          <p:nvSpPr>
            <p:cNvPr id="491" name="Oval 490"/>
            <p:cNvSpPr/>
            <p:nvPr/>
          </p:nvSpPr>
          <p:spPr>
            <a:xfrm>
              <a:off x="795866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Oval 491"/>
            <p:cNvSpPr/>
            <p:nvPr/>
          </p:nvSpPr>
          <p:spPr>
            <a:xfrm>
              <a:off x="8043333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3" name="Oval 492"/>
            <p:cNvSpPr/>
            <p:nvPr/>
          </p:nvSpPr>
          <p:spPr>
            <a:xfrm>
              <a:off x="829007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4" name="Freeform 24"/>
            <p:cNvSpPr>
              <a:spLocks noEditPoints="1"/>
            </p:cNvSpPr>
            <p:nvPr/>
          </p:nvSpPr>
          <p:spPr bwMode="auto">
            <a:xfrm>
              <a:off x="7946052" y="1575221"/>
              <a:ext cx="406920" cy="76126"/>
            </a:xfrm>
            <a:custGeom>
              <a:avLst/>
              <a:gdLst>
                <a:gd name="T0" fmla="*/ 39 w 419"/>
                <a:gd name="T1" fmla="*/ 78 h 78"/>
                <a:gd name="T2" fmla="*/ 0 w 419"/>
                <a:gd name="T3" fmla="*/ 39 h 78"/>
                <a:gd name="T4" fmla="*/ 39 w 419"/>
                <a:gd name="T5" fmla="*/ 0 h 78"/>
                <a:gd name="T6" fmla="*/ 78 w 419"/>
                <a:gd name="T7" fmla="*/ 39 h 78"/>
                <a:gd name="T8" fmla="*/ 39 w 419"/>
                <a:gd name="T9" fmla="*/ 78 h 78"/>
                <a:gd name="T10" fmla="*/ 39 w 419"/>
                <a:gd name="T11" fmla="*/ 23 h 78"/>
                <a:gd name="T12" fmla="*/ 23 w 419"/>
                <a:gd name="T13" fmla="*/ 39 h 78"/>
                <a:gd name="T14" fmla="*/ 39 w 419"/>
                <a:gd name="T15" fmla="*/ 55 h 78"/>
                <a:gd name="T16" fmla="*/ 55 w 419"/>
                <a:gd name="T17" fmla="*/ 39 h 78"/>
                <a:gd name="T18" fmla="*/ 39 w 419"/>
                <a:gd name="T19" fmla="*/ 23 h 78"/>
                <a:gd name="T20" fmla="*/ 125 w 419"/>
                <a:gd name="T21" fmla="*/ 78 h 78"/>
                <a:gd name="T22" fmla="*/ 86 w 419"/>
                <a:gd name="T23" fmla="*/ 39 h 78"/>
                <a:gd name="T24" fmla="*/ 125 w 419"/>
                <a:gd name="T25" fmla="*/ 0 h 78"/>
                <a:gd name="T26" fmla="*/ 164 w 419"/>
                <a:gd name="T27" fmla="*/ 39 h 78"/>
                <a:gd name="T28" fmla="*/ 125 w 419"/>
                <a:gd name="T29" fmla="*/ 78 h 78"/>
                <a:gd name="T30" fmla="*/ 125 w 419"/>
                <a:gd name="T31" fmla="*/ 23 h 78"/>
                <a:gd name="T32" fmla="*/ 109 w 419"/>
                <a:gd name="T33" fmla="*/ 39 h 78"/>
                <a:gd name="T34" fmla="*/ 125 w 419"/>
                <a:gd name="T35" fmla="*/ 55 h 78"/>
                <a:gd name="T36" fmla="*/ 142 w 419"/>
                <a:gd name="T37" fmla="*/ 39 h 78"/>
                <a:gd name="T38" fmla="*/ 125 w 419"/>
                <a:gd name="T39" fmla="*/ 23 h 78"/>
                <a:gd name="T40" fmla="*/ 380 w 419"/>
                <a:gd name="T41" fmla="*/ 78 h 78"/>
                <a:gd name="T42" fmla="*/ 341 w 419"/>
                <a:gd name="T43" fmla="*/ 39 h 78"/>
                <a:gd name="T44" fmla="*/ 380 w 419"/>
                <a:gd name="T45" fmla="*/ 0 h 78"/>
                <a:gd name="T46" fmla="*/ 419 w 419"/>
                <a:gd name="T47" fmla="*/ 39 h 78"/>
                <a:gd name="T48" fmla="*/ 380 w 419"/>
                <a:gd name="T49" fmla="*/ 78 h 78"/>
                <a:gd name="T50" fmla="*/ 380 w 419"/>
                <a:gd name="T51" fmla="*/ 23 h 78"/>
                <a:gd name="T52" fmla="*/ 364 w 419"/>
                <a:gd name="T53" fmla="*/ 39 h 78"/>
                <a:gd name="T54" fmla="*/ 380 w 419"/>
                <a:gd name="T55" fmla="*/ 55 h 78"/>
                <a:gd name="T56" fmla="*/ 397 w 419"/>
                <a:gd name="T57" fmla="*/ 39 h 78"/>
                <a:gd name="T58" fmla="*/ 380 w 419"/>
                <a:gd name="T59" fmla="*/ 2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9" h="78">
                  <a:moveTo>
                    <a:pt x="39" y="78"/>
                  </a:moveTo>
                  <a:cubicBezTo>
                    <a:pt x="18" y="78"/>
                    <a:pt x="0" y="61"/>
                    <a:pt x="0" y="39"/>
                  </a:cubicBezTo>
                  <a:cubicBezTo>
                    <a:pt x="0" y="18"/>
                    <a:pt x="18" y="0"/>
                    <a:pt x="39" y="0"/>
                  </a:cubicBezTo>
                  <a:cubicBezTo>
                    <a:pt x="61" y="0"/>
                    <a:pt x="78" y="18"/>
                    <a:pt x="78" y="39"/>
                  </a:cubicBezTo>
                  <a:cubicBezTo>
                    <a:pt x="78" y="61"/>
                    <a:pt x="61" y="78"/>
                    <a:pt x="39" y="78"/>
                  </a:cubicBezTo>
                  <a:close/>
                  <a:moveTo>
                    <a:pt x="39" y="23"/>
                  </a:moveTo>
                  <a:cubicBezTo>
                    <a:pt x="30" y="23"/>
                    <a:pt x="23" y="30"/>
                    <a:pt x="23" y="39"/>
                  </a:cubicBezTo>
                  <a:cubicBezTo>
                    <a:pt x="23" y="48"/>
                    <a:pt x="30" y="55"/>
                    <a:pt x="39" y="55"/>
                  </a:cubicBezTo>
                  <a:cubicBezTo>
                    <a:pt x="48" y="55"/>
                    <a:pt x="55" y="48"/>
                    <a:pt x="55" y="39"/>
                  </a:cubicBezTo>
                  <a:cubicBezTo>
                    <a:pt x="55" y="30"/>
                    <a:pt x="48" y="23"/>
                    <a:pt x="39" y="23"/>
                  </a:cubicBezTo>
                  <a:close/>
                  <a:moveTo>
                    <a:pt x="125" y="78"/>
                  </a:moveTo>
                  <a:cubicBezTo>
                    <a:pt x="104" y="78"/>
                    <a:pt x="86" y="61"/>
                    <a:pt x="86" y="39"/>
                  </a:cubicBezTo>
                  <a:cubicBezTo>
                    <a:pt x="86" y="18"/>
                    <a:pt x="104" y="0"/>
                    <a:pt x="125" y="0"/>
                  </a:cubicBezTo>
                  <a:cubicBezTo>
                    <a:pt x="147" y="0"/>
                    <a:pt x="164" y="18"/>
                    <a:pt x="164" y="39"/>
                  </a:cubicBezTo>
                  <a:cubicBezTo>
                    <a:pt x="164" y="61"/>
                    <a:pt x="147" y="78"/>
                    <a:pt x="125" y="78"/>
                  </a:cubicBezTo>
                  <a:close/>
                  <a:moveTo>
                    <a:pt x="125" y="23"/>
                  </a:moveTo>
                  <a:cubicBezTo>
                    <a:pt x="116" y="23"/>
                    <a:pt x="109" y="30"/>
                    <a:pt x="109" y="39"/>
                  </a:cubicBezTo>
                  <a:cubicBezTo>
                    <a:pt x="109" y="48"/>
                    <a:pt x="116" y="55"/>
                    <a:pt x="125" y="55"/>
                  </a:cubicBezTo>
                  <a:cubicBezTo>
                    <a:pt x="134" y="55"/>
                    <a:pt x="142" y="48"/>
                    <a:pt x="142" y="39"/>
                  </a:cubicBezTo>
                  <a:cubicBezTo>
                    <a:pt x="142" y="30"/>
                    <a:pt x="134" y="23"/>
                    <a:pt x="125" y="23"/>
                  </a:cubicBezTo>
                  <a:close/>
                  <a:moveTo>
                    <a:pt x="380" y="78"/>
                  </a:moveTo>
                  <a:cubicBezTo>
                    <a:pt x="359" y="78"/>
                    <a:pt x="341" y="61"/>
                    <a:pt x="341" y="39"/>
                  </a:cubicBezTo>
                  <a:cubicBezTo>
                    <a:pt x="341" y="18"/>
                    <a:pt x="359" y="0"/>
                    <a:pt x="380" y="0"/>
                  </a:cubicBezTo>
                  <a:cubicBezTo>
                    <a:pt x="402" y="0"/>
                    <a:pt x="419" y="18"/>
                    <a:pt x="419" y="39"/>
                  </a:cubicBezTo>
                  <a:cubicBezTo>
                    <a:pt x="419" y="61"/>
                    <a:pt x="402" y="78"/>
                    <a:pt x="380" y="78"/>
                  </a:cubicBezTo>
                  <a:close/>
                  <a:moveTo>
                    <a:pt x="380" y="23"/>
                  </a:moveTo>
                  <a:cubicBezTo>
                    <a:pt x="371" y="23"/>
                    <a:pt x="364" y="30"/>
                    <a:pt x="364" y="39"/>
                  </a:cubicBezTo>
                  <a:cubicBezTo>
                    <a:pt x="364" y="48"/>
                    <a:pt x="371" y="55"/>
                    <a:pt x="380" y="55"/>
                  </a:cubicBezTo>
                  <a:cubicBezTo>
                    <a:pt x="390" y="55"/>
                    <a:pt x="397" y="48"/>
                    <a:pt x="397" y="39"/>
                  </a:cubicBezTo>
                  <a:cubicBezTo>
                    <a:pt x="397" y="30"/>
                    <a:pt x="390" y="23"/>
                    <a:pt x="380" y="2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Rectangle 494"/>
            <p:cNvSpPr/>
            <p:nvPr/>
          </p:nvSpPr>
          <p:spPr>
            <a:xfrm>
              <a:off x="7935335" y="1419226"/>
              <a:ext cx="201396" cy="1524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6" name="Rectangle 13"/>
            <p:cNvSpPr>
              <a:spLocks noChangeArrowheads="1"/>
            </p:cNvSpPr>
            <p:nvPr/>
          </p:nvSpPr>
          <p:spPr bwMode="auto">
            <a:xfrm>
              <a:off x="7932207" y="1426213"/>
              <a:ext cx="205201" cy="1529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Rectangle 14"/>
            <p:cNvSpPr>
              <a:spLocks noChangeArrowheads="1"/>
            </p:cNvSpPr>
            <p:nvPr/>
          </p:nvSpPr>
          <p:spPr bwMode="auto">
            <a:xfrm>
              <a:off x="8127447" y="1426213"/>
              <a:ext cx="106087" cy="144935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15"/>
            <p:cNvSpPr>
              <a:spLocks/>
            </p:cNvSpPr>
            <p:nvPr/>
          </p:nvSpPr>
          <p:spPr bwMode="auto">
            <a:xfrm>
              <a:off x="8233534" y="1443147"/>
              <a:ext cx="120033" cy="128001"/>
            </a:xfrm>
            <a:custGeom>
              <a:avLst/>
              <a:gdLst>
                <a:gd name="T0" fmla="*/ 188 w 241"/>
                <a:gd name="T1" fmla="*/ 86 h 257"/>
                <a:gd name="T2" fmla="*/ 160 w 241"/>
                <a:gd name="T3" fmla="*/ 0 h 257"/>
                <a:gd name="T4" fmla="*/ 0 w 241"/>
                <a:gd name="T5" fmla="*/ 0 h 257"/>
                <a:gd name="T6" fmla="*/ 0 w 241"/>
                <a:gd name="T7" fmla="*/ 257 h 257"/>
                <a:gd name="T8" fmla="*/ 241 w 241"/>
                <a:gd name="T9" fmla="*/ 257 h 257"/>
                <a:gd name="T10" fmla="*/ 241 w 241"/>
                <a:gd name="T11" fmla="*/ 109 h 257"/>
                <a:gd name="T12" fmla="*/ 188 w 241"/>
                <a:gd name="T13" fmla="*/ 8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57">
                  <a:moveTo>
                    <a:pt x="188" y="86"/>
                  </a:moveTo>
                  <a:lnTo>
                    <a:pt x="160" y="0"/>
                  </a:lnTo>
                  <a:lnTo>
                    <a:pt x="0" y="0"/>
                  </a:lnTo>
                  <a:lnTo>
                    <a:pt x="0" y="257"/>
                  </a:lnTo>
                  <a:lnTo>
                    <a:pt x="241" y="257"/>
                  </a:lnTo>
                  <a:lnTo>
                    <a:pt x="241" y="109"/>
                  </a:lnTo>
                  <a:lnTo>
                    <a:pt x="188" y="86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17"/>
            <p:cNvSpPr>
              <a:spLocks noEditPoints="1"/>
            </p:cNvSpPr>
            <p:nvPr/>
          </p:nvSpPr>
          <p:spPr bwMode="auto">
            <a:xfrm>
              <a:off x="7904814" y="1410275"/>
              <a:ext cx="462200" cy="177807"/>
            </a:xfrm>
            <a:custGeom>
              <a:avLst/>
              <a:gdLst>
                <a:gd name="T0" fmla="*/ 832 w 928"/>
                <a:gd name="T1" fmla="*/ 37 h 357"/>
                <a:gd name="T2" fmla="*/ 660 w 928"/>
                <a:gd name="T3" fmla="*/ 37 h 357"/>
                <a:gd name="T4" fmla="*/ 660 w 928"/>
                <a:gd name="T5" fmla="*/ 0 h 357"/>
                <a:gd name="T6" fmla="*/ 37 w 928"/>
                <a:gd name="T7" fmla="*/ 0 h 357"/>
                <a:gd name="T8" fmla="*/ 37 w 928"/>
                <a:gd name="T9" fmla="*/ 321 h 357"/>
                <a:gd name="T10" fmla="*/ 0 w 928"/>
                <a:gd name="T11" fmla="*/ 321 h 357"/>
                <a:gd name="T12" fmla="*/ 0 w 928"/>
                <a:gd name="T13" fmla="*/ 357 h 357"/>
                <a:gd name="T14" fmla="*/ 928 w 928"/>
                <a:gd name="T15" fmla="*/ 357 h 357"/>
                <a:gd name="T16" fmla="*/ 928 w 928"/>
                <a:gd name="T17" fmla="*/ 162 h 357"/>
                <a:gd name="T18" fmla="*/ 866 w 928"/>
                <a:gd name="T19" fmla="*/ 136 h 357"/>
                <a:gd name="T20" fmla="*/ 832 w 928"/>
                <a:gd name="T21" fmla="*/ 37 h 357"/>
                <a:gd name="T22" fmla="*/ 625 w 928"/>
                <a:gd name="T23" fmla="*/ 321 h 357"/>
                <a:gd name="T24" fmla="*/ 73 w 928"/>
                <a:gd name="T25" fmla="*/ 321 h 357"/>
                <a:gd name="T26" fmla="*/ 73 w 928"/>
                <a:gd name="T27" fmla="*/ 34 h 357"/>
                <a:gd name="T28" fmla="*/ 625 w 928"/>
                <a:gd name="T29" fmla="*/ 34 h 357"/>
                <a:gd name="T30" fmla="*/ 625 w 928"/>
                <a:gd name="T31" fmla="*/ 321 h 357"/>
                <a:gd name="T32" fmla="*/ 892 w 928"/>
                <a:gd name="T33" fmla="*/ 321 h 357"/>
                <a:gd name="T34" fmla="*/ 660 w 928"/>
                <a:gd name="T35" fmla="*/ 321 h 357"/>
                <a:gd name="T36" fmla="*/ 660 w 928"/>
                <a:gd name="T37" fmla="*/ 73 h 357"/>
                <a:gd name="T38" fmla="*/ 807 w 928"/>
                <a:gd name="T39" fmla="*/ 73 h 357"/>
                <a:gd name="T40" fmla="*/ 837 w 928"/>
                <a:gd name="T41" fmla="*/ 162 h 357"/>
                <a:gd name="T42" fmla="*/ 892 w 928"/>
                <a:gd name="T43" fmla="*/ 186 h 357"/>
                <a:gd name="T44" fmla="*/ 892 w 928"/>
                <a:gd name="T45" fmla="*/ 3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28" h="357">
                  <a:moveTo>
                    <a:pt x="832" y="37"/>
                  </a:moveTo>
                  <a:lnTo>
                    <a:pt x="660" y="37"/>
                  </a:lnTo>
                  <a:lnTo>
                    <a:pt x="660" y="0"/>
                  </a:lnTo>
                  <a:lnTo>
                    <a:pt x="37" y="0"/>
                  </a:lnTo>
                  <a:lnTo>
                    <a:pt x="37" y="321"/>
                  </a:lnTo>
                  <a:lnTo>
                    <a:pt x="0" y="321"/>
                  </a:lnTo>
                  <a:lnTo>
                    <a:pt x="0" y="357"/>
                  </a:lnTo>
                  <a:lnTo>
                    <a:pt x="928" y="357"/>
                  </a:lnTo>
                  <a:lnTo>
                    <a:pt x="928" y="162"/>
                  </a:lnTo>
                  <a:lnTo>
                    <a:pt x="866" y="136"/>
                  </a:lnTo>
                  <a:lnTo>
                    <a:pt x="832" y="37"/>
                  </a:lnTo>
                  <a:close/>
                  <a:moveTo>
                    <a:pt x="625" y="321"/>
                  </a:moveTo>
                  <a:lnTo>
                    <a:pt x="73" y="321"/>
                  </a:lnTo>
                  <a:lnTo>
                    <a:pt x="73" y="34"/>
                  </a:lnTo>
                  <a:lnTo>
                    <a:pt x="625" y="34"/>
                  </a:lnTo>
                  <a:lnTo>
                    <a:pt x="625" y="321"/>
                  </a:lnTo>
                  <a:close/>
                  <a:moveTo>
                    <a:pt x="892" y="321"/>
                  </a:moveTo>
                  <a:lnTo>
                    <a:pt x="660" y="321"/>
                  </a:lnTo>
                  <a:lnTo>
                    <a:pt x="660" y="73"/>
                  </a:lnTo>
                  <a:lnTo>
                    <a:pt x="807" y="73"/>
                  </a:lnTo>
                  <a:lnTo>
                    <a:pt x="837" y="162"/>
                  </a:lnTo>
                  <a:lnTo>
                    <a:pt x="892" y="186"/>
                  </a:lnTo>
                  <a:lnTo>
                    <a:pt x="892" y="32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0" name="Group 499"/>
          <p:cNvGrpSpPr/>
          <p:nvPr/>
        </p:nvGrpSpPr>
        <p:grpSpPr>
          <a:xfrm>
            <a:off x="5898504" y="3613844"/>
            <a:ext cx="345853" cy="180389"/>
            <a:chOff x="7904814" y="1410275"/>
            <a:chExt cx="462200" cy="241072"/>
          </a:xfrm>
        </p:grpSpPr>
        <p:sp>
          <p:nvSpPr>
            <p:cNvPr id="501" name="Oval 500"/>
            <p:cNvSpPr/>
            <p:nvPr/>
          </p:nvSpPr>
          <p:spPr>
            <a:xfrm>
              <a:off x="795866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Oval 501"/>
            <p:cNvSpPr/>
            <p:nvPr/>
          </p:nvSpPr>
          <p:spPr>
            <a:xfrm>
              <a:off x="8043333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3" name="Oval 502"/>
            <p:cNvSpPr/>
            <p:nvPr/>
          </p:nvSpPr>
          <p:spPr>
            <a:xfrm>
              <a:off x="8290076" y="1591734"/>
              <a:ext cx="45719" cy="4571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4" name="Rectangle 503"/>
            <p:cNvSpPr/>
            <p:nvPr/>
          </p:nvSpPr>
          <p:spPr>
            <a:xfrm>
              <a:off x="7935335" y="1419226"/>
              <a:ext cx="201396" cy="1524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5" name="Rectangle 13"/>
            <p:cNvSpPr>
              <a:spLocks noChangeArrowheads="1"/>
            </p:cNvSpPr>
            <p:nvPr/>
          </p:nvSpPr>
          <p:spPr bwMode="auto">
            <a:xfrm>
              <a:off x="7932207" y="1426213"/>
              <a:ext cx="205201" cy="15290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Rectangle 14"/>
            <p:cNvSpPr>
              <a:spLocks noChangeArrowheads="1"/>
            </p:cNvSpPr>
            <p:nvPr/>
          </p:nvSpPr>
          <p:spPr bwMode="auto">
            <a:xfrm>
              <a:off x="8127447" y="1426213"/>
              <a:ext cx="106087" cy="144935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15"/>
            <p:cNvSpPr>
              <a:spLocks/>
            </p:cNvSpPr>
            <p:nvPr/>
          </p:nvSpPr>
          <p:spPr bwMode="auto">
            <a:xfrm>
              <a:off x="8233534" y="1443147"/>
              <a:ext cx="120033" cy="128001"/>
            </a:xfrm>
            <a:custGeom>
              <a:avLst/>
              <a:gdLst>
                <a:gd name="T0" fmla="*/ 188 w 241"/>
                <a:gd name="T1" fmla="*/ 86 h 257"/>
                <a:gd name="T2" fmla="*/ 160 w 241"/>
                <a:gd name="T3" fmla="*/ 0 h 257"/>
                <a:gd name="T4" fmla="*/ 0 w 241"/>
                <a:gd name="T5" fmla="*/ 0 h 257"/>
                <a:gd name="T6" fmla="*/ 0 w 241"/>
                <a:gd name="T7" fmla="*/ 257 h 257"/>
                <a:gd name="T8" fmla="*/ 241 w 241"/>
                <a:gd name="T9" fmla="*/ 257 h 257"/>
                <a:gd name="T10" fmla="*/ 241 w 241"/>
                <a:gd name="T11" fmla="*/ 109 h 257"/>
                <a:gd name="T12" fmla="*/ 188 w 241"/>
                <a:gd name="T13" fmla="*/ 8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57">
                  <a:moveTo>
                    <a:pt x="188" y="86"/>
                  </a:moveTo>
                  <a:lnTo>
                    <a:pt x="160" y="0"/>
                  </a:lnTo>
                  <a:lnTo>
                    <a:pt x="0" y="0"/>
                  </a:lnTo>
                  <a:lnTo>
                    <a:pt x="0" y="257"/>
                  </a:lnTo>
                  <a:lnTo>
                    <a:pt x="241" y="257"/>
                  </a:lnTo>
                  <a:lnTo>
                    <a:pt x="241" y="109"/>
                  </a:lnTo>
                  <a:lnTo>
                    <a:pt x="188" y="86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17"/>
            <p:cNvSpPr>
              <a:spLocks noEditPoints="1"/>
            </p:cNvSpPr>
            <p:nvPr/>
          </p:nvSpPr>
          <p:spPr bwMode="auto">
            <a:xfrm>
              <a:off x="7904814" y="1410275"/>
              <a:ext cx="462200" cy="177807"/>
            </a:xfrm>
            <a:custGeom>
              <a:avLst/>
              <a:gdLst>
                <a:gd name="T0" fmla="*/ 832 w 928"/>
                <a:gd name="T1" fmla="*/ 37 h 357"/>
                <a:gd name="T2" fmla="*/ 660 w 928"/>
                <a:gd name="T3" fmla="*/ 37 h 357"/>
                <a:gd name="T4" fmla="*/ 660 w 928"/>
                <a:gd name="T5" fmla="*/ 0 h 357"/>
                <a:gd name="T6" fmla="*/ 37 w 928"/>
                <a:gd name="T7" fmla="*/ 0 h 357"/>
                <a:gd name="T8" fmla="*/ 37 w 928"/>
                <a:gd name="T9" fmla="*/ 321 h 357"/>
                <a:gd name="T10" fmla="*/ 0 w 928"/>
                <a:gd name="T11" fmla="*/ 321 h 357"/>
                <a:gd name="T12" fmla="*/ 0 w 928"/>
                <a:gd name="T13" fmla="*/ 357 h 357"/>
                <a:gd name="T14" fmla="*/ 928 w 928"/>
                <a:gd name="T15" fmla="*/ 357 h 357"/>
                <a:gd name="T16" fmla="*/ 928 w 928"/>
                <a:gd name="T17" fmla="*/ 162 h 357"/>
                <a:gd name="T18" fmla="*/ 866 w 928"/>
                <a:gd name="T19" fmla="*/ 136 h 357"/>
                <a:gd name="T20" fmla="*/ 832 w 928"/>
                <a:gd name="T21" fmla="*/ 37 h 357"/>
                <a:gd name="T22" fmla="*/ 625 w 928"/>
                <a:gd name="T23" fmla="*/ 321 h 357"/>
                <a:gd name="T24" fmla="*/ 73 w 928"/>
                <a:gd name="T25" fmla="*/ 321 h 357"/>
                <a:gd name="T26" fmla="*/ 73 w 928"/>
                <a:gd name="T27" fmla="*/ 34 h 357"/>
                <a:gd name="T28" fmla="*/ 625 w 928"/>
                <a:gd name="T29" fmla="*/ 34 h 357"/>
                <a:gd name="T30" fmla="*/ 625 w 928"/>
                <a:gd name="T31" fmla="*/ 321 h 357"/>
                <a:gd name="T32" fmla="*/ 892 w 928"/>
                <a:gd name="T33" fmla="*/ 321 h 357"/>
                <a:gd name="T34" fmla="*/ 660 w 928"/>
                <a:gd name="T35" fmla="*/ 321 h 357"/>
                <a:gd name="T36" fmla="*/ 660 w 928"/>
                <a:gd name="T37" fmla="*/ 73 h 357"/>
                <a:gd name="T38" fmla="*/ 807 w 928"/>
                <a:gd name="T39" fmla="*/ 73 h 357"/>
                <a:gd name="T40" fmla="*/ 837 w 928"/>
                <a:gd name="T41" fmla="*/ 162 h 357"/>
                <a:gd name="T42" fmla="*/ 892 w 928"/>
                <a:gd name="T43" fmla="*/ 186 h 357"/>
                <a:gd name="T44" fmla="*/ 892 w 928"/>
                <a:gd name="T45" fmla="*/ 3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28" h="357">
                  <a:moveTo>
                    <a:pt x="832" y="37"/>
                  </a:moveTo>
                  <a:lnTo>
                    <a:pt x="660" y="37"/>
                  </a:lnTo>
                  <a:lnTo>
                    <a:pt x="660" y="0"/>
                  </a:lnTo>
                  <a:lnTo>
                    <a:pt x="37" y="0"/>
                  </a:lnTo>
                  <a:lnTo>
                    <a:pt x="37" y="321"/>
                  </a:lnTo>
                  <a:lnTo>
                    <a:pt x="0" y="321"/>
                  </a:lnTo>
                  <a:lnTo>
                    <a:pt x="0" y="357"/>
                  </a:lnTo>
                  <a:lnTo>
                    <a:pt x="928" y="357"/>
                  </a:lnTo>
                  <a:lnTo>
                    <a:pt x="928" y="162"/>
                  </a:lnTo>
                  <a:lnTo>
                    <a:pt x="866" y="136"/>
                  </a:lnTo>
                  <a:lnTo>
                    <a:pt x="832" y="37"/>
                  </a:lnTo>
                  <a:close/>
                  <a:moveTo>
                    <a:pt x="625" y="321"/>
                  </a:moveTo>
                  <a:lnTo>
                    <a:pt x="73" y="321"/>
                  </a:lnTo>
                  <a:lnTo>
                    <a:pt x="73" y="34"/>
                  </a:lnTo>
                  <a:lnTo>
                    <a:pt x="625" y="34"/>
                  </a:lnTo>
                  <a:lnTo>
                    <a:pt x="625" y="321"/>
                  </a:lnTo>
                  <a:close/>
                  <a:moveTo>
                    <a:pt x="892" y="321"/>
                  </a:moveTo>
                  <a:lnTo>
                    <a:pt x="660" y="321"/>
                  </a:lnTo>
                  <a:lnTo>
                    <a:pt x="660" y="73"/>
                  </a:lnTo>
                  <a:lnTo>
                    <a:pt x="807" y="73"/>
                  </a:lnTo>
                  <a:lnTo>
                    <a:pt x="837" y="162"/>
                  </a:lnTo>
                  <a:lnTo>
                    <a:pt x="892" y="186"/>
                  </a:lnTo>
                  <a:lnTo>
                    <a:pt x="892" y="32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24"/>
            <p:cNvSpPr>
              <a:spLocks noEditPoints="1"/>
            </p:cNvSpPr>
            <p:nvPr/>
          </p:nvSpPr>
          <p:spPr bwMode="auto">
            <a:xfrm>
              <a:off x="7946052" y="1575221"/>
              <a:ext cx="406920" cy="76126"/>
            </a:xfrm>
            <a:custGeom>
              <a:avLst/>
              <a:gdLst>
                <a:gd name="T0" fmla="*/ 39 w 419"/>
                <a:gd name="T1" fmla="*/ 78 h 78"/>
                <a:gd name="T2" fmla="*/ 0 w 419"/>
                <a:gd name="T3" fmla="*/ 39 h 78"/>
                <a:gd name="T4" fmla="*/ 39 w 419"/>
                <a:gd name="T5" fmla="*/ 0 h 78"/>
                <a:gd name="T6" fmla="*/ 78 w 419"/>
                <a:gd name="T7" fmla="*/ 39 h 78"/>
                <a:gd name="T8" fmla="*/ 39 w 419"/>
                <a:gd name="T9" fmla="*/ 78 h 78"/>
                <a:gd name="T10" fmla="*/ 39 w 419"/>
                <a:gd name="T11" fmla="*/ 23 h 78"/>
                <a:gd name="T12" fmla="*/ 23 w 419"/>
                <a:gd name="T13" fmla="*/ 39 h 78"/>
                <a:gd name="T14" fmla="*/ 39 w 419"/>
                <a:gd name="T15" fmla="*/ 55 h 78"/>
                <a:gd name="T16" fmla="*/ 55 w 419"/>
                <a:gd name="T17" fmla="*/ 39 h 78"/>
                <a:gd name="T18" fmla="*/ 39 w 419"/>
                <a:gd name="T19" fmla="*/ 23 h 78"/>
                <a:gd name="T20" fmla="*/ 125 w 419"/>
                <a:gd name="T21" fmla="*/ 78 h 78"/>
                <a:gd name="T22" fmla="*/ 86 w 419"/>
                <a:gd name="T23" fmla="*/ 39 h 78"/>
                <a:gd name="T24" fmla="*/ 125 w 419"/>
                <a:gd name="T25" fmla="*/ 0 h 78"/>
                <a:gd name="T26" fmla="*/ 164 w 419"/>
                <a:gd name="T27" fmla="*/ 39 h 78"/>
                <a:gd name="T28" fmla="*/ 125 w 419"/>
                <a:gd name="T29" fmla="*/ 78 h 78"/>
                <a:gd name="T30" fmla="*/ 125 w 419"/>
                <a:gd name="T31" fmla="*/ 23 h 78"/>
                <a:gd name="T32" fmla="*/ 109 w 419"/>
                <a:gd name="T33" fmla="*/ 39 h 78"/>
                <a:gd name="T34" fmla="*/ 125 w 419"/>
                <a:gd name="T35" fmla="*/ 55 h 78"/>
                <a:gd name="T36" fmla="*/ 142 w 419"/>
                <a:gd name="T37" fmla="*/ 39 h 78"/>
                <a:gd name="T38" fmla="*/ 125 w 419"/>
                <a:gd name="T39" fmla="*/ 23 h 78"/>
                <a:gd name="T40" fmla="*/ 380 w 419"/>
                <a:gd name="T41" fmla="*/ 78 h 78"/>
                <a:gd name="T42" fmla="*/ 341 w 419"/>
                <a:gd name="T43" fmla="*/ 39 h 78"/>
                <a:gd name="T44" fmla="*/ 380 w 419"/>
                <a:gd name="T45" fmla="*/ 0 h 78"/>
                <a:gd name="T46" fmla="*/ 419 w 419"/>
                <a:gd name="T47" fmla="*/ 39 h 78"/>
                <a:gd name="T48" fmla="*/ 380 w 419"/>
                <a:gd name="T49" fmla="*/ 78 h 78"/>
                <a:gd name="T50" fmla="*/ 380 w 419"/>
                <a:gd name="T51" fmla="*/ 23 h 78"/>
                <a:gd name="T52" fmla="*/ 364 w 419"/>
                <a:gd name="T53" fmla="*/ 39 h 78"/>
                <a:gd name="T54" fmla="*/ 380 w 419"/>
                <a:gd name="T55" fmla="*/ 55 h 78"/>
                <a:gd name="T56" fmla="*/ 397 w 419"/>
                <a:gd name="T57" fmla="*/ 39 h 78"/>
                <a:gd name="T58" fmla="*/ 380 w 419"/>
                <a:gd name="T59" fmla="*/ 2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19" h="78">
                  <a:moveTo>
                    <a:pt x="39" y="78"/>
                  </a:moveTo>
                  <a:cubicBezTo>
                    <a:pt x="18" y="78"/>
                    <a:pt x="0" y="61"/>
                    <a:pt x="0" y="39"/>
                  </a:cubicBezTo>
                  <a:cubicBezTo>
                    <a:pt x="0" y="18"/>
                    <a:pt x="18" y="0"/>
                    <a:pt x="39" y="0"/>
                  </a:cubicBezTo>
                  <a:cubicBezTo>
                    <a:pt x="61" y="0"/>
                    <a:pt x="78" y="18"/>
                    <a:pt x="78" y="39"/>
                  </a:cubicBezTo>
                  <a:cubicBezTo>
                    <a:pt x="78" y="61"/>
                    <a:pt x="61" y="78"/>
                    <a:pt x="39" y="78"/>
                  </a:cubicBezTo>
                  <a:close/>
                  <a:moveTo>
                    <a:pt x="39" y="23"/>
                  </a:moveTo>
                  <a:cubicBezTo>
                    <a:pt x="30" y="23"/>
                    <a:pt x="23" y="30"/>
                    <a:pt x="23" y="39"/>
                  </a:cubicBezTo>
                  <a:cubicBezTo>
                    <a:pt x="23" y="48"/>
                    <a:pt x="30" y="55"/>
                    <a:pt x="39" y="55"/>
                  </a:cubicBezTo>
                  <a:cubicBezTo>
                    <a:pt x="48" y="55"/>
                    <a:pt x="55" y="48"/>
                    <a:pt x="55" y="39"/>
                  </a:cubicBezTo>
                  <a:cubicBezTo>
                    <a:pt x="55" y="30"/>
                    <a:pt x="48" y="23"/>
                    <a:pt x="39" y="23"/>
                  </a:cubicBezTo>
                  <a:close/>
                  <a:moveTo>
                    <a:pt x="125" y="78"/>
                  </a:moveTo>
                  <a:cubicBezTo>
                    <a:pt x="104" y="78"/>
                    <a:pt x="86" y="61"/>
                    <a:pt x="86" y="39"/>
                  </a:cubicBezTo>
                  <a:cubicBezTo>
                    <a:pt x="86" y="18"/>
                    <a:pt x="104" y="0"/>
                    <a:pt x="125" y="0"/>
                  </a:cubicBezTo>
                  <a:cubicBezTo>
                    <a:pt x="147" y="0"/>
                    <a:pt x="164" y="18"/>
                    <a:pt x="164" y="39"/>
                  </a:cubicBezTo>
                  <a:cubicBezTo>
                    <a:pt x="164" y="61"/>
                    <a:pt x="147" y="78"/>
                    <a:pt x="125" y="78"/>
                  </a:cubicBezTo>
                  <a:close/>
                  <a:moveTo>
                    <a:pt x="125" y="23"/>
                  </a:moveTo>
                  <a:cubicBezTo>
                    <a:pt x="116" y="23"/>
                    <a:pt x="109" y="30"/>
                    <a:pt x="109" y="39"/>
                  </a:cubicBezTo>
                  <a:cubicBezTo>
                    <a:pt x="109" y="48"/>
                    <a:pt x="116" y="55"/>
                    <a:pt x="125" y="55"/>
                  </a:cubicBezTo>
                  <a:cubicBezTo>
                    <a:pt x="134" y="55"/>
                    <a:pt x="142" y="48"/>
                    <a:pt x="142" y="39"/>
                  </a:cubicBezTo>
                  <a:cubicBezTo>
                    <a:pt x="142" y="30"/>
                    <a:pt x="134" y="23"/>
                    <a:pt x="125" y="23"/>
                  </a:cubicBezTo>
                  <a:close/>
                  <a:moveTo>
                    <a:pt x="380" y="78"/>
                  </a:moveTo>
                  <a:cubicBezTo>
                    <a:pt x="359" y="78"/>
                    <a:pt x="341" y="61"/>
                    <a:pt x="341" y="39"/>
                  </a:cubicBezTo>
                  <a:cubicBezTo>
                    <a:pt x="341" y="18"/>
                    <a:pt x="359" y="0"/>
                    <a:pt x="380" y="0"/>
                  </a:cubicBezTo>
                  <a:cubicBezTo>
                    <a:pt x="402" y="0"/>
                    <a:pt x="419" y="18"/>
                    <a:pt x="419" y="39"/>
                  </a:cubicBezTo>
                  <a:cubicBezTo>
                    <a:pt x="419" y="61"/>
                    <a:pt x="402" y="78"/>
                    <a:pt x="380" y="78"/>
                  </a:cubicBezTo>
                  <a:close/>
                  <a:moveTo>
                    <a:pt x="380" y="23"/>
                  </a:moveTo>
                  <a:cubicBezTo>
                    <a:pt x="371" y="23"/>
                    <a:pt x="364" y="30"/>
                    <a:pt x="364" y="39"/>
                  </a:cubicBezTo>
                  <a:cubicBezTo>
                    <a:pt x="364" y="48"/>
                    <a:pt x="371" y="55"/>
                    <a:pt x="380" y="55"/>
                  </a:cubicBezTo>
                  <a:cubicBezTo>
                    <a:pt x="390" y="55"/>
                    <a:pt x="397" y="48"/>
                    <a:pt x="397" y="39"/>
                  </a:cubicBezTo>
                  <a:cubicBezTo>
                    <a:pt x="397" y="30"/>
                    <a:pt x="390" y="23"/>
                    <a:pt x="380" y="2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0" name="Group 509"/>
          <p:cNvGrpSpPr/>
          <p:nvPr/>
        </p:nvGrpSpPr>
        <p:grpSpPr>
          <a:xfrm>
            <a:off x="5823478" y="4067877"/>
            <a:ext cx="491597" cy="491597"/>
            <a:chOff x="7858102" y="4162069"/>
            <a:chExt cx="555625" cy="555625"/>
          </a:xfrm>
        </p:grpSpPr>
        <p:sp>
          <p:nvSpPr>
            <p:cNvPr id="511" name="Rectangle 13"/>
            <p:cNvSpPr>
              <a:spLocks noChangeArrowheads="1"/>
            </p:cNvSpPr>
            <p:nvPr/>
          </p:nvSpPr>
          <p:spPr bwMode="auto">
            <a:xfrm>
              <a:off x="785810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: Shape 942"/>
            <p:cNvSpPr/>
            <p:nvPr/>
          </p:nvSpPr>
          <p:spPr>
            <a:xfrm>
              <a:off x="7936706" y="4410076"/>
              <a:ext cx="476250" cy="307180"/>
            </a:xfrm>
            <a:custGeom>
              <a:avLst/>
              <a:gdLst>
                <a:gd name="connsiteX0" fmla="*/ 0 w 476250"/>
                <a:gd name="connsiteY0" fmla="*/ 78580 h 307180"/>
                <a:gd name="connsiteX1" fmla="*/ 228600 w 476250"/>
                <a:gd name="connsiteY1" fmla="*/ 307180 h 307180"/>
                <a:gd name="connsiteX2" fmla="*/ 476250 w 476250"/>
                <a:gd name="connsiteY2" fmla="*/ 307180 h 307180"/>
                <a:gd name="connsiteX3" fmla="*/ 476250 w 476250"/>
                <a:gd name="connsiteY3" fmla="*/ 80962 h 307180"/>
                <a:gd name="connsiteX4" fmla="*/ 395288 w 476250"/>
                <a:gd name="connsiteY4" fmla="*/ 0 h 307180"/>
                <a:gd name="connsiteX5" fmla="*/ 390525 w 476250"/>
                <a:gd name="connsiteY5" fmla="*/ 69055 h 307180"/>
                <a:gd name="connsiteX6" fmla="*/ 0 w 476250"/>
                <a:gd name="connsiteY6" fmla="*/ 78580 h 30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250" h="307180">
                  <a:moveTo>
                    <a:pt x="0" y="78580"/>
                  </a:moveTo>
                  <a:lnTo>
                    <a:pt x="228600" y="307180"/>
                  </a:lnTo>
                  <a:lnTo>
                    <a:pt x="476250" y="307180"/>
                  </a:lnTo>
                  <a:lnTo>
                    <a:pt x="476250" y="80962"/>
                  </a:lnTo>
                  <a:lnTo>
                    <a:pt x="395288" y="0"/>
                  </a:lnTo>
                  <a:lnTo>
                    <a:pt x="390525" y="69055"/>
                  </a:lnTo>
                  <a:lnTo>
                    <a:pt x="0" y="7858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13" name="Group 512"/>
            <p:cNvGrpSpPr/>
            <p:nvPr/>
          </p:nvGrpSpPr>
          <p:grpSpPr>
            <a:xfrm>
              <a:off x="7937453" y="4336369"/>
              <a:ext cx="396922" cy="207024"/>
              <a:chOff x="7904814" y="1410275"/>
              <a:chExt cx="462200" cy="241072"/>
            </a:xfrm>
            <a:solidFill>
              <a:schemeClr val="bg1"/>
            </a:solidFill>
          </p:grpSpPr>
          <p:sp>
            <p:nvSpPr>
              <p:cNvPr id="514" name="Freeform 24"/>
              <p:cNvSpPr>
                <a:spLocks noEditPoints="1"/>
              </p:cNvSpPr>
              <p:nvPr/>
            </p:nvSpPr>
            <p:spPr bwMode="auto">
              <a:xfrm>
                <a:off x="7946052" y="1575221"/>
                <a:ext cx="406920" cy="76126"/>
              </a:xfrm>
              <a:custGeom>
                <a:avLst/>
                <a:gdLst>
                  <a:gd name="T0" fmla="*/ 39 w 419"/>
                  <a:gd name="T1" fmla="*/ 78 h 78"/>
                  <a:gd name="T2" fmla="*/ 0 w 419"/>
                  <a:gd name="T3" fmla="*/ 39 h 78"/>
                  <a:gd name="T4" fmla="*/ 39 w 419"/>
                  <a:gd name="T5" fmla="*/ 0 h 78"/>
                  <a:gd name="T6" fmla="*/ 78 w 419"/>
                  <a:gd name="T7" fmla="*/ 39 h 78"/>
                  <a:gd name="T8" fmla="*/ 39 w 419"/>
                  <a:gd name="T9" fmla="*/ 78 h 78"/>
                  <a:gd name="T10" fmla="*/ 39 w 419"/>
                  <a:gd name="T11" fmla="*/ 23 h 78"/>
                  <a:gd name="T12" fmla="*/ 23 w 419"/>
                  <a:gd name="T13" fmla="*/ 39 h 78"/>
                  <a:gd name="T14" fmla="*/ 39 w 419"/>
                  <a:gd name="T15" fmla="*/ 55 h 78"/>
                  <a:gd name="T16" fmla="*/ 55 w 419"/>
                  <a:gd name="T17" fmla="*/ 39 h 78"/>
                  <a:gd name="T18" fmla="*/ 39 w 419"/>
                  <a:gd name="T19" fmla="*/ 23 h 78"/>
                  <a:gd name="T20" fmla="*/ 125 w 419"/>
                  <a:gd name="T21" fmla="*/ 78 h 78"/>
                  <a:gd name="T22" fmla="*/ 86 w 419"/>
                  <a:gd name="T23" fmla="*/ 39 h 78"/>
                  <a:gd name="T24" fmla="*/ 125 w 419"/>
                  <a:gd name="T25" fmla="*/ 0 h 78"/>
                  <a:gd name="T26" fmla="*/ 164 w 419"/>
                  <a:gd name="T27" fmla="*/ 39 h 78"/>
                  <a:gd name="T28" fmla="*/ 125 w 419"/>
                  <a:gd name="T29" fmla="*/ 78 h 78"/>
                  <a:gd name="T30" fmla="*/ 125 w 419"/>
                  <a:gd name="T31" fmla="*/ 23 h 78"/>
                  <a:gd name="T32" fmla="*/ 109 w 419"/>
                  <a:gd name="T33" fmla="*/ 39 h 78"/>
                  <a:gd name="T34" fmla="*/ 125 w 419"/>
                  <a:gd name="T35" fmla="*/ 55 h 78"/>
                  <a:gd name="T36" fmla="*/ 142 w 419"/>
                  <a:gd name="T37" fmla="*/ 39 h 78"/>
                  <a:gd name="T38" fmla="*/ 125 w 419"/>
                  <a:gd name="T39" fmla="*/ 23 h 78"/>
                  <a:gd name="T40" fmla="*/ 380 w 419"/>
                  <a:gd name="T41" fmla="*/ 78 h 78"/>
                  <a:gd name="T42" fmla="*/ 341 w 419"/>
                  <a:gd name="T43" fmla="*/ 39 h 78"/>
                  <a:gd name="T44" fmla="*/ 380 w 419"/>
                  <a:gd name="T45" fmla="*/ 0 h 78"/>
                  <a:gd name="T46" fmla="*/ 419 w 419"/>
                  <a:gd name="T47" fmla="*/ 39 h 78"/>
                  <a:gd name="T48" fmla="*/ 380 w 419"/>
                  <a:gd name="T49" fmla="*/ 78 h 78"/>
                  <a:gd name="T50" fmla="*/ 380 w 419"/>
                  <a:gd name="T51" fmla="*/ 23 h 78"/>
                  <a:gd name="T52" fmla="*/ 364 w 419"/>
                  <a:gd name="T53" fmla="*/ 39 h 78"/>
                  <a:gd name="T54" fmla="*/ 380 w 419"/>
                  <a:gd name="T55" fmla="*/ 55 h 78"/>
                  <a:gd name="T56" fmla="*/ 397 w 419"/>
                  <a:gd name="T57" fmla="*/ 39 h 78"/>
                  <a:gd name="T58" fmla="*/ 380 w 419"/>
                  <a:gd name="T59" fmla="*/ 2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19" h="78">
                    <a:moveTo>
                      <a:pt x="39" y="78"/>
                    </a:moveTo>
                    <a:cubicBezTo>
                      <a:pt x="18" y="78"/>
                      <a:pt x="0" y="61"/>
                      <a:pt x="0" y="39"/>
                    </a:cubicBezTo>
                    <a:cubicBezTo>
                      <a:pt x="0" y="18"/>
                      <a:pt x="18" y="0"/>
                      <a:pt x="39" y="0"/>
                    </a:cubicBezTo>
                    <a:cubicBezTo>
                      <a:pt x="61" y="0"/>
                      <a:pt x="78" y="18"/>
                      <a:pt x="78" y="39"/>
                    </a:cubicBezTo>
                    <a:cubicBezTo>
                      <a:pt x="78" y="61"/>
                      <a:pt x="61" y="78"/>
                      <a:pt x="39" y="78"/>
                    </a:cubicBezTo>
                    <a:close/>
                    <a:moveTo>
                      <a:pt x="39" y="23"/>
                    </a:moveTo>
                    <a:cubicBezTo>
                      <a:pt x="30" y="23"/>
                      <a:pt x="23" y="30"/>
                      <a:pt x="23" y="39"/>
                    </a:cubicBezTo>
                    <a:cubicBezTo>
                      <a:pt x="23" y="48"/>
                      <a:pt x="30" y="55"/>
                      <a:pt x="39" y="55"/>
                    </a:cubicBezTo>
                    <a:cubicBezTo>
                      <a:pt x="48" y="55"/>
                      <a:pt x="55" y="48"/>
                      <a:pt x="55" y="39"/>
                    </a:cubicBezTo>
                    <a:cubicBezTo>
                      <a:pt x="55" y="30"/>
                      <a:pt x="48" y="23"/>
                      <a:pt x="39" y="23"/>
                    </a:cubicBezTo>
                    <a:close/>
                    <a:moveTo>
                      <a:pt x="125" y="78"/>
                    </a:moveTo>
                    <a:cubicBezTo>
                      <a:pt x="104" y="78"/>
                      <a:pt x="86" y="61"/>
                      <a:pt x="86" y="39"/>
                    </a:cubicBezTo>
                    <a:cubicBezTo>
                      <a:pt x="86" y="18"/>
                      <a:pt x="104" y="0"/>
                      <a:pt x="125" y="0"/>
                    </a:cubicBezTo>
                    <a:cubicBezTo>
                      <a:pt x="147" y="0"/>
                      <a:pt x="164" y="18"/>
                      <a:pt x="164" y="39"/>
                    </a:cubicBezTo>
                    <a:cubicBezTo>
                      <a:pt x="164" y="61"/>
                      <a:pt x="147" y="78"/>
                      <a:pt x="125" y="78"/>
                    </a:cubicBezTo>
                    <a:close/>
                    <a:moveTo>
                      <a:pt x="125" y="23"/>
                    </a:moveTo>
                    <a:cubicBezTo>
                      <a:pt x="116" y="23"/>
                      <a:pt x="109" y="30"/>
                      <a:pt x="109" y="39"/>
                    </a:cubicBezTo>
                    <a:cubicBezTo>
                      <a:pt x="109" y="48"/>
                      <a:pt x="116" y="55"/>
                      <a:pt x="125" y="55"/>
                    </a:cubicBezTo>
                    <a:cubicBezTo>
                      <a:pt x="134" y="55"/>
                      <a:pt x="142" y="48"/>
                      <a:pt x="142" y="39"/>
                    </a:cubicBezTo>
                    <a:cubicBezTo>
                      <a:pt x="142" y="30"/>
                      <a:pt x="134" y="23"/>
                      <a:pt x="125" y="23"/>
                    </a:cubicBezTo>
                    <a:close/>
                    <a:moveTo>
                      <a:pt x="380" y="78"/>
                    </a:moveTo>
                    <a:cubicBezTo>
                      <a:pt x="359" y="78"/>
                      <a:pt x="341" y="61"/>
                      <a:pt x="341" y="39"/>
                    </a:cubicBezTo>
                    <a:cubicBezTo>
                      <a:pt x="341" y="18"/>
                      <a:pt x="359" y="0"/>
                      <a:pt x="380" y="0"/>
                    </a:cubicBezTo>
                    <a:cubicBezTo>
                      <a:pt x="402" y="0"/>
                      <a:pt x="419" y="18"/>
                      <a:pt x="419" y="39"/>
                    </a:cubicBezTo>
                    <a:cubicBezTo>
                      <a:pt x="419" y="61"/>
                      <a:pt x="402" y="78"/>
                      <a:pt x="380" y="78"/>
                    </a:cubicBezTo>
                    <a:close/>
                    <a:moveTo>
                      <a:pt x="380" y="23"/>
                    </a:moveTo>
                    <a:cubicBezTo>
                      <a:pt x="371" y="23"/>
                      <a:pt x="364" y="30"/>
                      <a:pt x="364" y="39"/>
                    </a:cubicBezTo>
                    <a:cubicBezTo>
                      <a:pt x="364" y="48"/>
                      <a:pt x="371" y="55"/>
                      <a:pt x="380" y="55"/>
                    </a:cubicBezTo>
                    <a:cubicBezTo>
                      <a:pt x="390" y="55"/>
                      <a:pt x="397" y="48"/>
                      <a:pt x="397" y="39"/>
                    </a:cubicBezTo>
                    <a:cubicBezTo>
                      <a:pt x="397" y="30"/>
                      <a:pt x="390" y="23"/>
                      <a:pt x="380" y="2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Freeform 17"/>
              <p:cNvSpPr>
                <a:spLocks noEditPoints="1"/>
              </p:cNvSpPr>
              <p:nvPr/>
            </p:nvSpPr>
            <p:spPr bwMode="auto">
              <a:xfrm>
                <a:off x="7904814" y="1410275"/>
                <a:ext cx="462200" cy="177807"/>
              </a:xfrm>
              <a:custGeom>
                <a:avLst/>
                <a:gdLst>
                  <a:gd name="T0" fmla="*/ 832 w 928"/>
                  <a:gd name="T1" fmla="*/ 37 h 357"/>
                  <a:gd name="T2" fmla="*/ 660 w 928"/>
                  <a:gd name="T3" fmla="*/ 37 h 357"/>
                  <a:gd name="T4" fmla="*/ 660 w 928"/>
                  <a:gd name="T5" fmla="*/ 0 h 357"/>
                  <a:gd name="T6" fmla="*/ 37 w 928"/>
                  <a:gd name="T7" fmla="*/ 0 h 357"/>
                  <a:gd name="T8" fmla="*/ 37 w 928"/>
                  <a:gd name="T9" fmla="*/ 321 h 357"/>
                  <a:gd name="T10" fmla="*/ 0 w 928"/>
                  <a:gd name="T11" fmla="*/ 321 h 357"/>
                  <a:gd name="T12" fmla="*/ 0 w 928"/>
                  <a:gd name="T13" fmla="*/ 357 h 357"/>
                  <a:gd name="T14" fmla="*/ 928 w 928"/>
                  <a:gd name="T15" fmla="*/ 357 h 357"/>
                  <a:gd name="T16" fmla="*/ 928 w 928"/>
                  <a:gd name="T17" fmla="*/ 162 h 357"/>
                  <a:gd name="T18" fmla="*/ 866 w 928"/>
                  <a:gd name="T19" fmla="*/ 136 h 357"/>
                  <a:gd name="T20" fmla="*/ 832 w 928"/>
                  <a:gd name="T21" fmla="*/ 37 h 357"/>
                  <a:gd name="T22" fmla="*/ 625 w 928"/>
                  <a:gd name="T23" fmla="*/ 321 h 357"/>
                  <a:gd name="T24" fmla="*/ 73 w 928"/>
                  <a:gd name="T25" fmla="*/ 321 h 357"/>
                  <a:gd name="T26" fmla="*/ 73 w 928"/>
                  <a:gd name="T27" fmla="*/ 34 h 357"/>
                  <a:gd name="T28" fmla="*/ 625 w 928"/>
                  <a:gd name="T29" fmla="*/ 34 h 357"/>
                  <a:gd name="T30" fmla="*/ 625 w 928"/>
                  <a:gd name="T31" fmla="*/ 321 h 357"/>
                  <a:gd name="T32" fmla="*/ 892 w 928"/>
                  <a:gd name="T33" fmla="*/ 321 h 357"/>
                  <a:gd name="T34" fmla="*/ 660 w 928"/>
                  <a:gd name="T35" fmla="*/ 321 h 357"/>
                  <a:gd name="T36" fmla="*/ 660 w 928"/>
                  <a:gd name="T37" fmla="*/ 73 h 357"/>
                  <a:gd name="T38" fmla="*/ 807 w 928"/>
                  <a:gd name="T39" fmla="*/ 73 h 357"/>
                  <a:gd name="T40" fmla="*/ 837 w 928"/>
                  <a:gd name="T41" fmla="*/ 162 h 357"/>
                  <a:gd name="T42" fmla="*/ 892 w 928"/>
                  <a:gd name="T43" fmla="*/ 186 h 357"/>
                  <a:gd name="T44" fmla="*/ 892 w 928"/>
                  <a:gd name="T45" fmla="*/ 321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28" h="357">
                    <a:moveTo>
                      <a:pt x="832" y="37"/>
                    </a:moveTo>
                    <a:lnTo>
                      <a:pt x="660" y="37"/>
                    </a:lnTo>
                    <a:lnTo>
                      <a:pt x="660" y="0"/>
                    </a:lnTo>
                    <a:lnTo>
                      <a:pt x="37" y="0"/>
                    </a:lnTo>
                    <a:lnTo>
                      <a:pt x="37" y="321"/>
                    </a:lnTo>
                    <a:lnTo>
                      <a:pt x="0" y="321"/>
                    </a:lnTo>
                    <a:lnTo>
                      <a:pt x="0" y="357"/>
                    </a:lnTo>
                    <a:lnTo>
                      <a:pt x="928" y="357"/>
                    </a:lnTo>
                    <a:lnTo>
                      <a:pt x="928" y="162"/>
                    </a:lnTo>
                    <a:lnTo>
                      <a:pt x="866" y="136"/>
                    </a:lnTo>
                    <a:lnTo>
                      <a:pt x="832" y="37"/>
                    </a:lnTo>
                    <a:close/>
                    <a:moveTo>
                      <a:pt x="625" y="321"/>
                    </a:moveTo>
                    <a:lnTo>
                      <a:pt x="73" y="321"/>
                    </a:lnTo>
                    <a:lnTo>
                      <a:pt x="73" y="34"/>
                    </a:lnTo>
                    <a:lnTo>
                      <a:pt x="625" y="34"/>
                    </a:lnTo>
                    <a:lnTo>
                      <a:pt x="625" y="321"/>
                    </a:lnTo>
                    <a:close/>
                    <a:moveTo>
                      <a:pt x="892" y="321"/>
                    </a:moveTo>
                    <a:lnTo>
                      <a:pt x="660" y="321"/>
                    </a:lnTo>
                    <a:lnTo>
                      <a:pt x="660" y="73"/>
                    </a:lnTo>
                    <a:lnTo>
                      <a:pt x="807" y="73"/>
                    </a:lnTo>
                    <a:lnTo>
                      <a:pt x="837" y="162"/>
                    </a:lnTo>
                    <a:lnTo>
                      <a:pt x="892" y="186"/>
                    </a:lnTo>
                    <a:lnTo>
                      <a:pt x="892" y="3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16" name="Group 515"/>
          <p:cNvGrpSpPr/>
          <p:nvPr/>
        </p:nvGrpSpPr>
        <p:grpSpPr>
          <a:xfrm>
            <a:off x="4271434" y="1724386"/>
            <a:ext cx="390490" cy="263530"/>
            <a:chOff x="1738313" y="2326190"/>
            <a:chExt cx="1806575" cy="1219200"/>
          </a:xfrm>
        </p:grpSpPr>
        <p:sp>
          <p:nvSpPr>
            <p:cNvPr id="517" name="Rectangle 516"/>
            <p:cNvSpPr/>
            <p:nvPr/>
          </p:nvSpPr>
          <p:spPr>
            <a:xfrm>
              <a:off x="1779589" y="2373208"/>
              <a:ext cx="862011" cy="11198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18" name="Group 4"/>
            <p:cNvGrpSpPr>
              <a:grpSpLocks noChangeAspect="1"/>
            </p:cNvGrpSpPr>
            <p:nvPr/>
          </p:nvGrpSpPr>
          <p:grpSpPr bwMode="auto">
            <a:xfrm>
              <a:off x="1738313" y="2326190"/>
              <a:ext cx="1806575" cy="1219200"/>
              <a:chOff x="2311" y="1236"/>
              <a:chExt cx="1138" cy="768"/>
            </a:xfrm>
          </p:grpSpPr>
          <p:sp>
            <p:nvSpPr>
              <p:cNvPr id="520" name="Freeform 519"/>
              <p:cNvSpPr>
                <a:spLocks/>
              </p:cNvSpPr>
              <p:nvPr/>
            </p:nvSpPr>
            <p:spPr bwMode="auto">
              <a:xfrm>
                <a:off x="2859" y="1257"/>
                <a:ext cx="569" cy="726"/>
              </a:xfrm>
              <a:custGeom>
                <a:avLst/>
                <a:gdLst>
                  <a:gd name="T0" fmla="*/ 100 w 107"/>
                  <a:gd name="T1" fmla="*/ 63 h 136"/>
                  <a:gd name="T2" fmla="*/ 100 w 107"/>
                  <a:gd name="T3" fmla="*/ 63 h 136"/>
                  <a:gd name="T4" fmla="*/ 69 w 107"/>
                  <a:gd name="T5" fmla="*/ 63 h 136"/>
                  <a:gd name="T6" fmla="*/ 69 w 107"/>
                  <a:gd name="T7" fmla="*/ 53 h 136"/>
                  <a:gd name="T8" fmla="*/ 84 w 107"/>
                  <a:gd name="T9" fmla="*/ 38 h 136"/>
                  <a:gd name="T10" fmla="*/ 85 w 107"/>
                  <a:gd name="T11" fmla="*/ 38 h 136"/>
                  <a:gd name="T12" fmla="*/ 85 w 107"/>
                  <a:gd name="T13" fmla="*/ 0 h 136"/>
                  <a:gd name="T14" fmla="*/ 0 w 107"/>
                  <a:gd name="T15" fmla="*/ 0 h 136"/>
                  <a:gd name="T16" fmla="*/ 0 w 107"/>
                  <a:gd name="T17" fmla="*/ 136 h 136"/>
                  <a:gd name="T18" fmla="*/ 85 w 107"/>
                  <a:gd name="T19" fmla="*/ 136 h 136"/>
                  <a:gd name="T20" fmla="*/ 85 w 107"/>
                  <a:gd name="T21" fmla="*/ 100 h 136"/>
                  <a:gd name="T22" fmla="*/ 107 w 107"/>
                  <a:gd name="T23" fmla="*/ 100 h 136"/>
                  <a:gd name="T24" fmla="*/ 107 w 107"/>
                  <a:gd name="T25" fmla="*/ 63 h 136"/>
                  <a:gd name="T26" fmla="*/ 100 w 107"/>
                  <a:gd name="T27" fmla="*/ 6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36">
                    <a:moveTo>
                      <a:pt x="100" y="63"/>
                    </a:moveTo>
                    <a:cubicBezTo>
                      <a:pt x="100" y="63"/>
                      <a:pt x="100" y="63"/>
                      <a:pt x="100" y="63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45"/>
                      <a:pt x="76" y="38"/>
                      <a:pt x="84" y="38"/>
                    </a:cubicBezTo>
                    <a:cubicBezTo>
                      <a:pt x="84" y="38"/>
                      <a:pt x="85" y="38"/>
                      <a:pt x="85" y="38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85" y="136"/>
                      <a:pt x="85" y="136"/>
                      <a:pt x="85" y="136"/>
                    </a:cubicBezTo>
                    <a:cubicBezTo>
                      <a:pt x="85" y="100"/>
                      <a:pt x="85" y="100"/>
                      <a:pt x="85" y="100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07" y="63"/>
                      <a:pt x="107" y="63"/>
                      <a:pt x="107" y="63"/>
                    </a:cubicBezTo>
                    <a:lnTo>
                      <a:pt x="100" y="63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Rectangle 520"/>
              <p:cNvSpPr>
                <a:spLocks noChangeArrowheads="1"/>
              </p:cNvSpPr>
              <p:nvPr/>
            </p:nvSpPr>
            <p:spPr bwMode="auto">
              <a:xfrm>
                <a:off x="3188" y="1593"/>
                <a:ext cx="240" cy="192"/>
              </a:xfrm>
              <a:prstGeom prst="rect">
                <a:avLst/>
              </a:pr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Freeform 521"/>
              <p:cNvSpPr>
                <a:spLocks noEditPoints="1"/>
              </p:cNvSpPr>
              <p:nvPr/>
            </p:nvSpPr>
            <p:spPr bwMode="auto">
              <a:xfrm>
                <a:off x="2311" y="1236"/>
                <a:ext cx="1138" cy="768"/>
              </a:xfrm>
              <a:custGeom>
                <a:avLst/>
                <a:gdLst>
                  <a:gd name="T0" fmla="*/ 214 w 214"/>
                  <a:gd name="T1" fmla="*/ 62 h 144"/>
                  <a:gd name="T2" fmla="*/ 207 w 214"/>
                  <a:gd name="T3" fmla="*/ 62 h 144"/>
                  <a:gd name="T4" fmla="*/ 207 w 214"/>
                  <a:gd name="T5" fmla="*/ 57 h 144"/>
                  <a:gd name="T6" fmla="*/ 192 w 214"/>
                  <a:gd name="T7" fmla="*/ 38 h 144"/>
                  <a:gd name="T8" fmla="*/ 192 w 214"/>
                  <a:gd name="T9" fmla="*/ 0 h 144"/>
                  <a:gd name="T10" fmla="*/ 0 w 214"/>
                  <a:gd name="T11" fmla="*/ 0 h 144"/>
                  <a:gd name="T12" fmla="*/ 0 w 214"/>
                  <a:gd name="T13" fmla="*/ 144 h 144"/>
                  <a:gd name="T14" fmla="*/ 192 w 214"/>
                  <a:gd name="T15" fmla="*/ 144 h 144"/>
                  <a:gd name="T16" fmla="*/ 192 w 214"/>
                  <a:gd name="T17" fmla="*/ 107 h 144"/>
                  <a:gd name="T18" fmla="*/ 214 w 214"/>
                  <a:gd name="T19" fmla="*/ 107 h 144"/>
                  <a:gd name="T20" fmla="*/ 214 w 214"/>
                  <a:gd name="T21" fmla="*/ 62 h 144"/>
                  <a:gd name="T22" fmla="*/ 199 w 214"/>
                  <a:gd name="T23" fmla="*/ 57 h 144"/>
                  <a:gd name="T24" fmla="*/ 199 w 214"/>
                  <a:gd name="T25" fmla="*/ 62 h 144"/>
                  <a:gd name="T26" fmla="*/ 176 w 214"/>
                  <a:gd name="T27" fmla="*/ 62 h 144"/>
                  <a:gd name="T28" fmla="*/ 176 w 214"/>
                  <a:gd name="T29" fmla="*/ 57 h 144"/>
                  <a:gd name="T30" fmla="*/ 187 w 214"/>
                  <a:gd name="T31" fmla="*/ 46 h 144"/>
                  <a:gd name="T32" fmla="*/ 199 w 214"/>
                  <a:gd name="T33" fmla="*/ 57 h 144"/>
                  <a:gd name="T34" fmla="*/ 61 w 214"/>
                  <a:gd name="T35" fmla="*/ 136 h 144"/>
                  <a:gd name="T36" fmla="*/ 8 w 214"/>
                  <a:gd name="T37" fmla="*/ 136 h 144"/>
                  <a:gd name="T38" fmla="*/ 8 w 214"/>
                  <a:gd name="T39" fmla="*/ 8 h 144"/>
                  <a:gd name="T40" fmla="*/ 61 w 214"/>
                  <a:gd name="T41" fmla="*/ 8 h 144"/>
                  <a:gd name="T42" fmla="*/ 61 w 214"/>
                  <a:gd name="T43" fmla="*/ 136 h 144"/>
                  <a:gd name="T44" fmla="*/ 129 w 214"/>
                  <a:gd name="T45" fmla="*/ 136 h 144"/>
                  <a:gd name="T46" fmla="*/ 69 w 214"/>
                  <a:gd name="T47" fmla="*/ 136 h 144"/>
                  <a:gd name="T48" fmla="*/ 69 w 214"/>
                  <a:gd name="T49" fmla="*/ 8 h 144"/>
                  <a:gd name="T50" fmla="*/ 129 w 214"/>
                  <a:gd name="T51" fmla="*/ 8 h 144"/>
                  <a:gd name="T52" fmla="*/ 129 w 214"/>
                  <a:gd name="T53" fmla="*/ 136 h 144"/>
                  <a:gd name="T54" fmla="*/ 183 w 214"/>
                  <a:gd name="T55" fmla="*/ 136 h 144"/>
                  <a:gd name="T56" fmla="*/ 137 w 214"/>
                  <a:gd name="T57" fmla="*/ 136 h 144"/>
                  <a:gd name="T58" fmla="*/ 137 w 214"/>
                  <a:gd name="T59" fmla="*/ 8 h 144"/>
                  <a:gd name="T60" fmla="*/ 183 w 214"/>
                  <a:gd name="T61" fmla="*/ 8 h 144"/>
                  <a:gd name="T62" fmla="*/ 183 w 214"/>
                  <a:gd name="T63" fmla="*/ 38 h 144"/>
                  <a:gd name="T64" fmla="*/ 168 w 214"/>
                  <a:gd name="T65" fmla="*/ 57 h 144"/>
                  <a:gd name="T66" fmla="*/ 168 w 214"/>
                  <a:gd name="T67" fmla="*/ 62 h 144"/>
                  <a:gd name="T68" fmla="*/ 160 w 214"/>
                  <a:gd name="T69" fmla="*/ 62 h 144"/>
                  <a:gd name="T70" fmla="*/ 160 w 214"/>
                  <a:gd name="T71" fmla="*/ 107 h 144"/>
                  <a:gd name="T72" fmla="*/ 183 w 214"/>
                  <a:gd name="T73" fmla="*/ 107 h 144"/>
                  <a:gd name="T74" fmla="*/ 183 w 214"/>
                  <a:gd name="T75" fmla="*/ 136 h 144"/>
                  <a:gd name="T76" fmla="*/ 206 w 214"/>
                  <a:gd name="T77" fmla="*/ 99 h 144"/>
                  <a:gd name="T78" fmla="*/ 169 w 214"/>
                  <a:gd name="T79" fmla="*/ 99 h 144"/>
                  <a:gd name="T80" fmla="*/ 169 w 214"/>
                  <a:gd name="T81" fmla="*/ 71 h 144"/>
                  <a:gd name="T82" fmla="*/ 206 w 214"/>
                  <a:gd name="T83" fmla="*/ 71 h 144"/>
                  <a:gd name="T84" fmla="*/ 206 w 214"/>
                  <a:gd name="T85" fmla="*/ 9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4">
                    <a:moveTo>
                      <a:pt x="214" y="62"/>
                    </a:moveTo>
                    <a:cubicBezTo>
                      <a:pt x="207" y="62"/>
                      <a:pt x="207" y="62"/>
                      <a:pt x="207" y="62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48"/>
                      <a:pt x="201" y="40"/>
                      <a:pt x="192" y="38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92" y="144"/>
                      <a:pt x="192" y="144"/>
                      <a:pt x="192" y="144"/>
                    </a:cubicBezTo>
                    <a:cubicBezTo>
                      <a:pt x="192" y="107"/>
                      <a:pt x="192" y="107"/>
                      <a:pt x="192" y="107"/>
                    </a:cubicBezTo>
                    <a:cubicBezTo>
                      <a:pt x="214" y="107"/>
                      <a:pt x="214" y="107"/>
                      <a:pt x="214" y="107"/>
                    </a:cubicBezTo>
                    <a:lnTo>
                      <a:pt x="214" y="62"/>
                    </a:lnTo>
                    <a:close/>
                    <a:moveTo>
                      <a:pt x="199" y="57"/>
                    </a:moveTo>
                    <a:cubicBezTo>
                      <a:pt x="199" y="62"/>
                      <a:pt x="199" y="62"/>
                      <a:pt x="199" y="62"/>
                    </a:cubicBezTo>
                    <a:cubicBezTo>
                      <a:pt x="176" y="62"/>
                      <a:pt x="176" y="62"/>
                      <a:pt x="176" y="62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6" y="51"/>
                      <a:pt x="181" y="46"/>
                      <a:pt x="187" y="46"/>
                    </a:cubicBezTo>
                    <a:cubicBezTo>
                      <a:pt x="194" y="46"/>
                      <a:pt x="199" y="51"/>
                      <a:pt x="199" y="57"/>
                    </a:cubicBezTo>
                    <a:close/>
                    <a:moveTo>
                      <a:pt x="61" y="136"/>
                    </a:moveTo>
                    <a:cubicBezTo>
                      <a:pt x="8" y="136"/>
                      <a:pt x="8" y="136"/>
                      <a:pt x="8" y="13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1" y="8"/>
                      <a:pt x="61" y="8"/>
                      <a:pt x="61" y="8"/>
                    </a:cubicBezTo>
                    <a:lnTo>
                      <a:pt x="61" y="136"/>
                    </a:lnTo>
                    <a:close/>
                    <a:moveTo>
                      <a:pt x="129" y="136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129" y="8"/>
                      <a:pt x="129" y="8"/>
                      <a:pt x="129" y="8"/>
                    </a:cubicBezTo>
                    <a:lnTo>
                      <a:pt x="129" y="136"/>
                    </a:lnTo>
                    <a:close/>
                    <a:moveTo>
                      <a:pt x="183" y="136"/>
                    </a:moveTo>
                    <a:cubicBezTo>
                      <a:pt x="137" y="136"/>
                      <a:pt x="137" y="136"/>
                      <a:pt x="137" y="136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38"/>
                      <a:pt x="183" y="38"/>
                      <a:pt x="183" y="38"/>
                    </a:cubicBezTo>
                    <a:cubicBezTo>
                      <a:pt x="174" y="40"/>
                      <a:pt x="168" y="48"/>
                      <a:pt x="168" y="57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0" y="62"/>
                      <a:pt x="160" y="62"/>
                      <a:pt x="160" y="62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lnTo>
                      <a:pt x="183" y="136"/>
                    </a:lnTo>
                    <a:close/>
                    <a:moveTo>
                      <a:pt x="206" y="99"/>
                    </a:moveTo>
                    <a:cubicBezTo>
                      <a:pt x="169" y="99"/>
                      <a:pt x="169" y="99"/>
                      <a:pt x="169" y="99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206" y="71"/>
                      <a:pt x="206" y="71"/>
                      <a:pt x="206" y="71"/>
                    </a:cubicBezTo>
                    <a:lnTo>
                      <a:pt x="206" y="9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Freeform 9"/>
              <p:cNvSpPr>
                <a:spLocks/>
              </p:cNvSpPr>
              <p:nvPr/>
            </p:nvSpPr>
            <p:spPr bwMode="auto">
              <a:xfrm>
                <a:off x="2459" y="1364"/>
                <a:ext cx="159" cy="512"/>
              </a:xfrm>
              <a:custGeom>
                <a:avLst/>
                <a:gdLst>
                  <a:gd name="T0" fmla="*/ 30 w 30"/>
                  <a:gd name="T1" fmla="*/ 74 h 96"/>
                  <a:gd name="T2" fmla="*/ 9 w 30"/>
                  <a:gd name="T3" fmla="*/ 49 h 96"/>
                  <a:gd name="T4" fmla="*/ 16 w 30"/>
                  <a:gd name="T5" fmla="*/ 31 h 96"/>
                  <a:gd name="T6" fmla="*/ 30 w 30"/>
                  <a:gd name="T7" fmla="*/ 24 h 96"/>
                  <a:gd name="T8" fmla="*/ 30 w 30"/>
                  <a:gd name="T9" fmla="*/ 12 h 96"/>
                  <a:gd name="T10" fmla="*/ 28 w 30"/>
                  <a:gd name="T11" fmla="*/ 7 h 96"/>
                  <a:gd name="T12" fmla="*/ 14 w 30"/>
                  <a:gd name="T13" fmla="*/ 0 h 96"/>
                  <a:gd name="T14" fmla="*/ 10 w 30"/>
                  <a:gd name="T15" fmla="*/ 7 h 96"/>
                  <a:gd name="T16" fmla="*/ 21 w 30"/>
                  <a:gd name="T17" fmla="*/ 13 h 96"/>
                  <a:gd name="T18" fmla="*/ 23 w 30"/>
                  <a:gd name="T19" fmla="*/ 17 h 96"/>
                  <a:gd name="T20" fmla="*/ 0 w 30"/>
                  <a:gd name="T21" fmla="*/ 49 h 96"/>
                  <a:gd name="T22" fmla="*/ 23 w 30"/>
                  <a:gd name="T23" fmla="*/ 80 h 96"/>
                  <a:gd name="T24" fmla="*/ 22 w 30"/>
                  <a:gd name="T25" fmla="*/ 83 h 96"/>
                  <a:gd name="T26" fmla="*/ 10 w 30"/>
                  <a:gd name="T27" fmla="*/ 89 h 96"/>
                  <a:gd name="T28" fmla="*/ 14 w 30"/>
                  <a:gd name="T29" fmla="*/ 96 h 96"/>
                  <a:gd name="T30" fmla="*/ 28 w 30"/>
                  <a:gd name="T31" fmla="*/ 89 h 96"/>
                  <a:gd name="T32" fmla="*/ 30 w 30"/>
                  <a:gd name="T33" fmla="*/ 85 h 96"/>
                  <a:gd name="T34" fmla="*/ 30 w 30"/>
                  <a:gd name="T35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96">
                    <a:moveTo>
                      <a:pt x="30" y="74"/>
                    </a:moveTo>
                    <a:cubicBezTo>
                      <a:pt x="18" y="72"/>
                      <a:pt x="9" y="61"/>
                      <a:pt x="9" y="49"/>
                    </a:cubicBezTo>
                    <a:cubicBezTo>
                      <a:pt x="9" y="42"/>
                      <a:pt x="12" y="36"/>
                      <a:pt x="16" y="31"/>
                    </a:cubicBezTo>
                    <a:cubicBezTo>
                      <a:pt x="20" y="27"/>
                      <a:pt x="25" y="25"/>
                      <a:pt x="30" y="2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0" y="22"/>
                      <a:pt x="0" y="34"/>
                      <a:pt x="0" y="49"/>
                    </a:cubicBezTo>
                    <a:cubicBezTo>
                      <a:pt x="1" y="63"/>
                      <a:pt x="10" y="76"/>
                      <a:pt x="23" y="80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30" y="85"/>
                      <a:pt x="30" y="85"/>
                      <a:pt x="30" y="85"/>
                    </a:cubicBezTo>
                    <a:lnTo>
                      <a:pt x="30" y="7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10"/>
              <p:cNvSpPr>
                <a:spLocks/>
              </p:cNvSpPr>
              <p:nvPr/>
            </p:nvSpPr>
            <p:spPr bwMode="auto">
              <a:xfrm>
                <a:off x="2692" y="1364"/>
                <a:ext cx="255" cy="512"/>
              </a:xfrm>
              <a:custGeom>
                <a:avLst/>
                <a:gdLst>
                  <a:gd name="T0" fmla="*/ 40 w 48"/>
                  <a:gd name="T1" fmla="*/ 48 h 96"/>
                  <a:gd name="T2" fmla="*/ 39 w 48"/>
                  <a:gd name="T3" fmla="*/ 43 h 96"/>
                  <a:gd name="T4" fmla="*/ 48 w 48"/>
                  <a:gd name="T5" fmla="*/ 38 h 96"/>
                  <a:gd name="T6" fmla="*/ 44 w 48"/>
                  <a:gd name="T7" fmla="*/ 31 h 96"/>
                  <a:gd name="T8" fmla="*/ 37 w 48"/>
                  <a:gd name="T9" fmla="*/ 35 h 96"/>
                  <a:gd name="T10" fmla="*/ 10 w 48"/>
                  <a:gd name="T11" fmla="*/ 15 h 96"/>
                  <a:gd name="T12" fmla="*/ 11 w 48"/>
                  <a:gd name="T13" fmla="*/ 13 h 96"/>
                  <a:gd name="T14" fmla="*/ 22 w 48"/>
                  <a:gd name="T15" fmla="*/ 7 h 96"/>
                  <a:gd name="T16" fmla="*/ 18 w 48"/>
                  <a:gd name="T17" fmla="*/ 0 h 96"/>
                  <a:gd name="T18" fmla="*/ 4 w 48"/>
                  <a:gd name="T19" fmla="*/ 7 h 96"/>
                  <a:gd name="T20" fmla="*/ 1 w 48"/>
                  <a:gd name="T21" fmla="*/ 15 h 96"/>
                  <a:gd name="T22" fmla="*/ 0 w 48"/>
                  <a:gd name="T23" fmla="*/ 15 h 96"/>
                  <a:gd name="T24" fmla="*/ 0 w 48"/>
                  <a:gd name="T25" fmla="*/ 23 h 96"/>
                  <a:gd name="T26" fmla="*/ 6 w 48"/>
                  <a:gd name="T27" fmla="*/ 23 h 96"/>
                  <a:gd name="T28" fmla="*/ 6 w 48"/>
                  <a:gd name="T29" fmla="*/ 23 h 96"/>
                  <a:gd name="T30" fmla="*/ 31 w 48"/>
                  <a:gd name="T31" fmla="*/ 48 h 96"/>
                  <a:gd name="T32" fmla="*/ 24 w 48"/>
                  <a:gd name="T33" fmla="*/ 66 h 96"/>
                  <a:gd name="T34" fmla="*/ 6 w 48"/>
                  <a:gd name="T35" fmla="*/ 74 h 96"/>
                  <a:gd name="T36" fmla="*/ 0 w 48"/>
                  <a:gd name="T37" fmla="*/ 74 h 96"/>
                  <a:gd name="T38" fmla="*/ 0 w 48"/>
                  <a:gd name="T39" fmla="*/ 82 h 96"/>
                  <a:gd name="T40" fmla="*/ 2 w 48"/>
                  <a:gd name="T41" fmla="*/ 82 h 96"/>
                  <a:gd name="T42" fmla="*/ 4 w 48"/>
                  <a:gd name="T43" fmla="*/ 89 h 96"/>
                  <a:gd name="T44" fmla="*/ 19 w 48"/>
                  <a:gd name="T45" fmla="*/ 96 h 96"/>
                  <a:gd name="T46" fmla="*/ 22 w 48"/>
                  <a:gd name="T47" fmla="*/ 89 h 96"/>
                  <a:gd name="T48" fmla="*/ 11 w 48"/>
                  <a:gd name="T49" fmla="*/ 83 h 96"/>
                  <a:gd name="T50" fmla="*/ 11 w 48"/>
                  <a:gd name="T51" fmla="*/ 82 h 96"/>
                  <a:gd name="T52" fmla="*/ 30 w 48"/>
                  <a:gd name="T53" fmla="*/ 72 h 96"/>
                  <a:gd name="T54" fmla="*/ 37 w 48"/>
                  <a:gd name="T55" fmla="*/ 62 h 96"/>
                  <a:gd name="T56" fmla="*/ 44 w 48"/>
                  <a:gd name="T57" fmla="*/ 65 h 96"/>
                  <a:gd name="T58" fmla="*/ 48 w 48"/>
                  <a:gd name="T59" fmla="*/ 58 h 96"/>
                  <a:gd name="T60" fmla="*/ 39 w 48"/>
                  <a:gd name="T61" fmla="*/ 53 h 96"/>
                  <a:gd name="T62" fmla="*/ 40 w 48"/>
                  <a:gd name="T63" fmla="*/ 48 h 96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0 w 10000"/>
                  <a:gd name="connsiteY18" fmla="*/ 8542 h 10000"/>
                  <a:gd name="connsiteX19" fmla="*/ 417 w 10000"/>
                  <a:gd name="connsiteY19" fmla="*/ 8542 h 10000"/>
                  <a:gd name="connsiteX20" fmla="*/ 833 w 10000"/>
                  <a:gd name="connsiteY20" fmla="*/ 9271 h 10000"/>
                  <a:gd name="connsiteX21" fmla="*/ 3958 w 10000"/>
                  <a:gd name="connsiteY21" fmla="*/ 10000 h 10000"/>
                  <a:gd name="connsiteX22" fmla="*/ 4583 w 10000"/>
                  <a:gd name="connsiteY22" fmla="*/ 9271 h 10000"/>
                  <a:gd name="connsiteX23" fmla="*/ 2292 w 10000"/>
                  <a:gd name="connsiteY23" fmla="*/ 8646 h 10000"/>
                  <a:gd name="connsiteX24" fmla="*/ 2292 w 10000"/>
                  <a:gd name="connsiteY24" fmla="*/ 8542 h 10000"/>
                  <a:gd name="connsiteX25" fmla="*/ 6250 w 10000"/>
                  <a:gd name="connsiteY25" fmla="*/ 7500 h 10000"/>
                  <a:gd name="connsiteX26" fmla="*/ 7708 w 10000"/>
                  <a:gd name="connsiteY26" fmla="*/ 6458 h 10000"/>
                  <a:gd name="connsiteX27" fmla="*/ 9167 w 10000"/>
                  <a:gd name="connsiteY27" fmla="*/ 6771 h 10000"/>
                  <a:gd name="connsiteX28" fmla="*/ 10000 w 10000"/>
                  <a:gd name="connsiteY28" fmla="*/ 6042 h 10000"/>
                  <a:gd name="connsiteX29" fmla="*/ 8125 w 10000"/>
                  <a:gd name="connsiteY29" fmla="*/ 5521 h 10000"/>
                  <a:gd name="connsiteX30" fmla="*/ 8333 w 10000"/>
                  <a:gd name="connsiteY30" fmla="*/ 5000 h 10000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417 w 10000"/>
                  <a:gd name="connsiteY18" fmla="*/ 8542 h 10000"/>
                  <a:gd name="connsiteX19" fmla="*/ 833 w 10000"/>
                  <a:gd name="connsiteY19" fmla="*/ 9271 h 10000"/>
                  <a:gd name="connsiteX20" fmla="*/ 3958 w 10000"/>
                  <a:gd name="connsiteY20" fmla="*/ 10000 h 10000"/>
                  <a:gd name="connsiteX21" fmla="*/ 4583 w 10000"/>
                  <a:gd name="connsiteY21" fmla="*/ 9271 h 10000"/>
                  <a:gd name="connsiteX22" fmla="*/ 2292 w 10000"/>
                  <a:gd name="connsiteY22" fmla="*/ 8646 h 10000"/>
                  <a:gd name="connsiteX23" fmla="*/ 2292 w 10000"/>
                  <a:gd name="connsiteY23" fmla="*/ 8542 h 10000"/>
                  <a:gd name="connsiteX24" fmla="*/ 6250 w 10000"/>
                  <a:gd name="connsiteY24" fmla="*/ 7500 h 10000"/>
                  <a:gd name="connsiteX25" fmla="*/ 7708 w 10000"/>
                  <a:gd name="connsiteY25" fmla="*/ 6458 h 10000"/>
                  <a:gd name="connsiteX26" fmla="*/ 9167 w 10000"/>
                  <a:gd name="connsiteY26" fmla="*/ 6771 h 10000"/>
                  <a:gd name="connsiteX27" fmla="*/ 10000 w 10000"/>
                  <a:gd name="connsiteY27" fmla="*/ 6042 h 10000"/>
                  <a:gd name="connsiteX28" fmla="*/ 8125 w 10000"/>
                  <a:gd name="connsiteY28" fmla="*/ 5521 h 10000"/>
                  <a:gd name="connsiteX29" fmla="*/ 8333 w 10000"/>
                  <a:gd name="connsiteY29" fmla="*/ 5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000" h="10000">
                    <a:moveTo>
                      <a:pt x="8333" y="5000"/>
                    </a:moveTo>
                    <a:cubicBezTo>
                      <a:pt x="8333" y="4792"/>
                      <a:pt x="8125" y="4688"/>
                      <a:pt x="8125" y="4479"/>
                    </a:cubicBezTo>
                    <a:lnTo>
                      <a:pt x="10000" y="3958"/>
                    </a:lnTo>
                    <a:lnTo>
                      <a:pt x="9167" y="3229"/>
                    </a:lnTo>
                    <a:lnTo>
                      <a:pt x="7708" y="3646"/>
                    </a:lnTo>
                    <a:cubicBezTo>
                      <a:pt x="6667" y="2500"/>
                      <a:pt x="4583" y="1667"/>
                      <a:pt x="2083" y="1563"/>
                    </a:cubicBezTo>
                    <a:lnTo>
                      <a:pt x="2292" y="1354"/>
                    </a:lnTo>
                    <a:lnTo>
                      <a:pt x="4583" y="729"/>
                    </a:lnTo>
                    <a:lnTo>
                      <a:pt x="3750" y="0"/>
                    </a:lnTo>
                    <a:lnTo>
                      <a:pt x="833" y="729"/>
                    </a:lnTo>
                    <a:lnTo>
                      <a:pt x="208" y="1563"/>
                    </a:lnTo>
                    <a:cubicBezTo>
                      <a:pt x="139" y="1841"/>
                      <a:pt x="69" y="2118"/>
                      <a:pt x="0" y="2396"/>
                    </a:cubicBezTo>
                    <a:lnTo>
                      <a:pt x="1250" y="2396"/>
                    </a:lnTo>
                    <a:lnTo>
                      <a:pt x="1250" y="2396"/>
                    </a:lnTo>
                    <a:cubicBezTo>
                      <a:pt x="4167" y="2396"/>
                      <a:pt x="6458" y="3646"/>
                      <a:pt x="6458" y="5000"/>
                    </a:cubicBezTo>
                    <a:cubicBezTo>
                      <a:pt x="6458" y="5729"/>
                      <a:pt x="6042" y="6458"/>
                      <a:pt x="5000" y="6875"/>
                    </a:cubicBezTo>
                    <a:cubicBezTo>
                      <a:pt x="3958" y="7396"/>
                      <a:pt x="2708" y="7708"/>
                      <a:pt x="1250" y="7708"/>
                    </a:cubicBezTo>
                    <a:lnTo>
                      <a:pt x="0" y="7708"/>
                    </a:lnTo>
                    <a:lnTo>
                      <a:pt x="417" y="8542"/>
                    </a:lnTo>
                    <a:lnTo>
                      <a:pt x="833" y="9271"/>
                    </a:lnTo>
                    <a:lnTo>
                      <a:pt x="3958" y="10000"/>
                    </a:lnTo>
                    <a:lnTo>
                      <a:pt x="4583" y="9271"/>
                    </a:lnTo>
                    <a:lnTo>
                      <a:pt x="2292" y="8646"/>
                    </a:lnTo>
                    <a:lnTo>
                      <a:pt x="2292" y="8542"/>
                    </a:lnTo>
                    <a:cubicBezTo>
                      <a:pt x="3750" y="8438"/>
                      <a:pt x="5208" y="8125"/>
                      <a:pt x="6250" y="7500"/>
                    </a:cubicBezTo>
                    <a:cubicBezTo>
                      <a:pt x="6875" y="7188"/>
                      <a:pt x="7292" y="6875"/>
                      <a:pt x="7708" y="6458"/>
                    </a:cubicBezTo>
                    <a:lnTo>
                      <a:pt x="9167" y="6771"/>
                    </a:lnTo>
                    <a:lnTo>
                      <a:pt x="10000" y="6042"/>
                    </a:lnTo>
                    <a:lnTo>
                      <a:pt x="8125" y="5521"/>
                    </a:lnTo>
                    <a:cubicBezTo>
                      <a:pt x="8333" y="5417"/>
                      <a:pt x="8333" y="5208"/>
                      <a:pt x="8333" y="500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9" name="Freeform: Shape 140"/>
            <p:cNvSpPr/>
            <p:nvPr/>
          </p:nvSpPr>
          <p:spPr>
            <a:xfrm>
              <a:off x="3287001" y="2960019"/>
              <a:ext cx="77410" cy="169585"/>
            </a:xfrm>
            <a:custGeom>
              <a:avLst/>
              <a:gdLst>
                <a:gd name="connsiteX0" fmla="*/ 38705 w 77410"/>
                <a:gd name="connsiteY0" fmla="*/ 0 h 169585"/>
                <a:gd name="connsiteX1" fmla="*/ 77410 w 77410"/>
                <a:gd name="connsiteY1" fmla="*/ 38705 h 169585"/>
                <a:gd name="connsiteX2" fmla="*/ 66074 w 77410"/>
                <a:gd name="connsiteY2" fmla="*/ 66074 h 169585"/>
                <a:gd name="connsiteX3" fmla="*/ 61564 w 77410"/>
                <a:gd name="connsiteY3" fmla="*/ 67942 h 169585"/>
                <a:gd name="connsiteX4" fmla="*/ 61564 w 77410"/>
                <a:gd name="connsiteY4" fmla="*/ 169585 h 169585"/>
                <a:gd name="connsiteX5" fmla="*/ 15845 w 77410"/>
                <a:gd name="connsiteY5" fmla="*/ 169585 h 169585"/>
                <a:gd name="connsiteX6" fmla="*/ 15845 w 77410"/>
                <a:gd name="connsiteY6" fmla="*/ 67941 h 169585"/>
                <a:gd name="connsiteX7" fmla="*/ 11336 w 77410"/>
                <a:gd name="connsiteY7" fmla="*/ 66074 h 169585"/>
                <a:gd name="connsiteX8" fmla="*/ 0 w 77410"/>
                <a:gd name="connsiteY8" fmla="*/ 38705 h 169585"/>
                <a:gd name="connsiteX9" fmla="*/ 38705 w 77410"/>
                <a:gd name="connsiteY9" fmla="*/ 0 h 16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410" h="169585">
                  <a:moveTo>
                    <a:pt x="38705" y="0"/>
                  </a:moveTo>
                  <a:cubicBezTo>
                    <a:pt x="60081" y="0"/>
                    <a:pt x="77410" y="17329"/>
                    <a:pt x="77410" y="38705"/>
                  </a:cubicBezTo>
                  <a:cubicBezTo>
                    <a:pt x="77410" y="49393"/>
                    <a:pt x="73078" y="59069"/>
                    <a:pt x="66074" y="66074"/>
                  </a:cubicBezTo>
                  <a:lnTo>
                    <a:pt x="61564" y="67942"/>
                  </a:lnTo>
                  <a:lnTo>
                    <a:pt x="61564" y="169585"/>
                  </a:lnTo>
                  <a:lnTo>
                    <a:pt x="15845" y="169585"/>
                  </a:lnTo>
                  <a:lnTo>
                    <a:pt x="15845" y="67941"/>
                  </a:lnTo>
                  <a:lnTo>
                    <a:pt x="11336" y="66074"/>
                  </a:lnTo>
                  <a:cubicBezTo>
                    <a:pt x="4332" y="59069"/>
                    <a:pt x="0" y="49393"/>
                    <a:pt x="0" y="38705"/>
                  </a:cubicBezTo>
                  <a:cubicBezTo>
                    <a:pt x="0" y="17329"/>
                    <a:pt x="17329" y="0"/>
                    <a:pt x="38705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25" name="Group 524"/>
          <p:cNvGrpSpPr/>
          <p:nvPr/>
        </p:nvGrpSpPr>
        <p:grpSpPr>
          <a:xfrm>
            <a:off x="4271434" y="2339951"/>
            <a:ext cx="390490" cy="263530"/>
            <a:chOff x="1738313" y="2326190"/>
            <a:chExt cx="1806575" cy="1219200"/>
          </a:xfrm>
        </p:grpSpPr>
        <p:sp>
          <p:nvSpPr>
            <p:cNvPr id="526" name="Rectangle 525"/>
            <p:cNvSpPr/>
            <p:nvPr/>
          </p:nvSpPr>
          <p:spPr>
            <a:xfrm>
              <a:off x="1779589" y="2373208"/>
              <a:ext cx="862011" cy="11198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7" name="Group 4"/>
            <p:cNvGrpSpPr>
              <a:grpSpLocks noChangeAspect="1"/>
            </p:cNvGrpSpPr>
            <p:nvPr/>
          </p:nvGrpSpPr>
          <p:grpSpPr bwMode="auto">
            <a:xfrm>
              <a:off x="1738313" y="2326190"/>
              <a:ext cx="1806575" cy="1219200"/>
              <a:chOff x="2311" y="1236"/>
              <a:chExt cx="1138" cy="768"/>
            </a:xfrm>
          </p:grpSpPr>
          <p:sp>
            <p:nvSpPr>
              <p:cNvPr id="529" name="Freeform 5"/>
              <p:cNvSpPr>
                <a:spLocks/>
              </p:cNvSpPr>
              <p:nvPr/>
            </p:nvSpPr>
            <p:spPr bwMode="auto">
              <a:xfrm>
                <a:off x="2859" y="1257"/>
                <a:ext cx="569" cy="726"/>
              </a:xfrm>
              <a:custGeom>
                <a:avLst/>
                <a:gdLst>
                  <a:gd name="T0" fmla="*/ 100 w 107"/>
                  <a:gd name="T1" fmla="*/ 63 h 136"/>
                  <a:gd name="T2" fmla="*/ 100 w 107"/>
                  <a:gd name="T3" fmla="*/ 63 h 136"/>
                  <a:gd name="T4" fmla="*/ 69 w 107"/>
                  <a:gd name="T5" fmla="*/ 63 h 136"/>
                  <a:gd name="T6" fmla="*/ 69 w 107"/>
                  <a:gd name="T7" fmla="*/ 53 h 136"/>
                  <a:gd name="T8" fmla="*/ 84 w 107"/>
                  <a:gd name="T9" fmla="*/ 38 h 136"/>
                  <a:gd name="T10" fmla="*/ 85 w 107"/>
                  <a:gd name="T11" fmla="*/ 38 h 136"/>
                  <a:gd name="T12" fmla="*/ 85 w 107"/>
                  <a:gd name="T13" fmla="*/ 0 h 136"/>
                  <a:gd name="T14" fmla="*/ 0 w 107"/>
                  <a:gd name="T15" fmla="*/ 0 h 136"/>
                  <a:gd name="T16" fmla="*/ 0 w 107"/>
                  <a:gd name="T17" fmla="*/ 136 h 136"/>
                  <a:gd name="T18" fmla="*/ 85 w 107"/>
                  <a:gd name="T19" fmla="*/ 136 h 136"/>
                  <a:gd name="T20" fmla="*/ 85 w 107"/>
                  <a:gd name="T21" fmla="*/ 100 h 136"/>
                  <a:gd name="T22" fmla="*/ 107 w 107"/>
                  <a:gd name="T23" fmla="*/ 100 h 136"/>
                  <a:gd name="T24" fmla="*/ 107 w 107"/>
                  <a:gd name="T25" fmla="*/ 63 h 136"/>
                  <a:gd name="T26" fmla="*/ 100 w 107"/>
                  <a:gd name="T27" fmla="*/ 6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36">
                    <a:moveTo>
                      <a:pt x="100" y="63"/>
                    </a:moveTo>
                    <a:cubicBezTo>
                      <a:pt x="100" y="63"/>
                      <a:pt x="100" y="63"/>
                      <a:pt x="100" y="63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45"/>
                      <a:pt x="76" y="38"/>
                      <a:pt x="84" y="38"/>
                    </a:cubicBezTo>
                    <a:cubicBezTo>
                      <a:pt x="84" y="38"/>
                      <a:pt x="85" y="38"/>
                      <a:pt x="85" y="38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85" y="136"/>
                      <a:pt x="85" y="136"/>
                      <a:pt x="85" y="136"/>
                    </a:cubicBezTo>
                    <a:cubicBezTo>
                      <a:pt x="85" y="100"/>
                      <a:pt x="85" y="100"/>
                      <a:pt x="85" y="100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07" y="63"/>
                      <a:pt x="107" y="63"/>
                      <a:pt x="107" y="63"/>
                    </a:cubicBezTo>
                    <a:lnTo>
                      <a:pt x="100" y="63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Rectangle 6"/>
              <p:cNvSpPr>
                <a:spLocks noChangeArrowheads="1"/>
              </p:cNvSpPr>
              <p:nvPr/>
            </p:nvSpPr>
            <p:spPr bwMode="auto">
              <a:xfrm>
                <a:off x="3188" y="1593"/>
                <a:ext cx="240" cy="192"/>
              </a:xfrm>
              <a:prstGeom prst="rect">
                <a:avLst/>
              </a:pr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Freeform 7"/>
              <p:cNvSpPr>
                <a:spLocks noEditPoints="1"/>
              </p:cNvSpPr>
              <p:nvPr/>
            </p:nvSpPr>
            <p:spPr bwMode="auto">
              <a:xfrm>
                <a:off x="2311" y="1236"/>
                <a:ext cx="1138" cy="768"/>
              </a:xfrm>
              <a:custGeom>
                <a:avLst/>
                <a:gdLst>
                  <a:gd name="T0" fmla="*/ 214 w 214"/>
                  <a:gd name="T1" fmla="*/ 62 h 144"/>
                  <a:gd name="T2" fmla="*/ 207 w 214"/>
                  <a:gd name="T3" fmla="*/ 62 h 144"/>
                  <a:gd name="T4" fmla="*/ 207 w 214"/>
                  <a:gd name="T5" fmla="*/ 57 h 144"/>
                  <a:gd name="T6" fmla="*/ 192 w 214"/>
                  <a:gd name="T7" fmla="*/ 38 h 144"/>
                  <a:gd name="T8" fmla="*/ 192 w 214"/>
                  <a:gd name="T9" fmla="*/ 0 h 144"/>
                  <a:gd name="T10" fmla="*/ 0 w 214"/>
                  <a:gd name="T11" fmla="*/ 0 h 144"/>
                  <a:gd name="T12" fmla="*/ 0 w 214"/>
                  <a:gd name="T13" fmla="*/ 144 h 144"/>
                  <a:gd name="T14" fmla="*/ 192 w 214"/>
                  <a:gd name="T15" fmla="*/ 144 h 144"/>
                  <a:gd name="T16" fmla="*/ 192 w 214"/>
                  <a:gd name="T17" fmla="*/ 107 h 144"/>
                  <a:gd name="T18" fmla="*/ 214 w 214"/>
                  <a:gd name="T19" fmla="*/ 107 h 144"/>
                  <a:gd name="T20" fmla="*/ 214 w 214"/>
                  <a:gd name="T21" fmla="*/ 62 h 144"/>
                  <a:gd name="T22" fmla="*/ 199 w 214"/>
                  <a:gd name="T23" fmla="*/ 57 h 144"/>
                  <a:gd name="T24" fmla="*/ 199 w 214"/>
                  <a:gd name="T25" fmla="*/ 62 h 144"/>
                  <a:gd name="T26" fmla="*/ 176 w 214"/>
                  <a:gd name="T27" fmla="*/ 62 h 144"/>
                  <a:gd name="T28" fmla="*/ 176 w 214"/>
                  <a:gd name="T29" fmla="*/ 57 h 144"/>
                  <a:gd name="T30" fmla="*/ 187 w 214"/>
                  <a:gd name="T31" fmla="*/ 46 h 144"/>
                  <a:gd name="T32" fmla="*/ 199 w 214"/>
                  <a:gd name="T33" fmla="*/ 57 h 144"/>
                  <a:gd name="T34" fmla="*/ 61 w 214"/>
                  <a:gd name="T35" fmla="*/ 136 h 144"/>
                  <a:gd name="T36" fmla="*/ 8 w 214"/>
                  <a:gd name="T37" fmla="*/ 136 h 144"/>
                  <a:gd name="T38" fmla="*/ 8 w 214"/>
                  <a:gd name="T39" fmla="*/ 8 h 144"/>
                  <a:gd name="T40" fmla="*/ 61 w 214"/>
                  <a:gd name="T41" fmla="*/ 8 h 144"/>
                  <a:gd name="T42" fmla="*/ 61 w 214"/>
                  <a:gd name="T43" fmla="*/ 136 h 144"/>
                  <a:gd name="T44" fmla="*/ 129 w 214"/>
                  <a:gd name="T45" fmla="*/ 136 h 144"/>
                  <a:gd name="T46" fmla="*/ 69 w 214"/>
                  <a:gd name="T47" fmla="*/ 136 h 144"/>
                  <a:gd name="T48" fmla="*/ 69 w 214"/>
                  <a:gd name="T49" fmla="*/ 8 h 144"/>
                  <a:gd name="T50" fmla="*/ 129 w 214"/>
                  <a:gd name="T51" fmla="*/ 8 h 144"/>
                  <a:gd name="T52" fmla="*/ 129 w 214"/>
                  <a:gd name="T53" fmla="*/ 136 h 144"/>
                  <a:gd name="T54" fmla="*/ 183 w 214"/>
                  <a:gd name="T55" fmla="*/ 136 h 144"/>
                  <a:gd name="T56" fmla="*/ 137 w 214"/>
                  <a:gd name="T57" fmla="*/ 136 h 144"/>
                  <a:gd name="T58" fmla="*/ 137 w 214"/>
                  <a:gd name="T59" fmla="*/ 8 h 144"/>
                  <a:gd name="T60" fmla="*/ 183 w 214"/>
                  <a:gd name="T61" fmla="*/ 8 h 144"/>
                  <a:gd name="T62" fmla="*/ 183 w 214"/>
                  <a:gd name="T63" fmla="*/ 38 h 144"/>
                  <a:gd name="T64" fmla="*/ 168 w 214"/>
                  <a:gd name="T65" fmla="*/ 57 h 144"/>
                  <a:gd name="T66" fmla="*/ 168 w 214"/>
                  <a:gd name="T67" fmla="*/ 62 h 144"/>
                  <a:gd name="T68" fmla="*/ 160 w 214"/>
                  <a:gd name="T69" fmla="*/ 62 h 144"/>
                  <a:gd name="T70" fmla="*/ 160 w 214"/>
                  <a:gd name="T71" fmla="*/ 107 h 144"/>
                  <a:gd name="T72" fmla="*/ 183 w 214"/>
                  <a:gd name="T73" fmla="*/ 107 h 144"/>
                  <a:gd name="T74" fmla="*/ 183 w 214"/>
                  <a:gd name="T75" fmla="*/ 136 h 144"/>
                  <a:gd name="T76" fmla="*/ 206 w 214"/>
                  <a:gd name="T77" fmla="*/ 99 h 144"/>
                  <a:gd name="T78" fmla="*/ 169 w 214"/>
                  <a:gd name="T79" fmla="*/ 99 h 144"/>
                  <a:gd name="T80" fmla="*/ 169 w 214"/>
                  <a:gd name="T81" fmla="*/ 71 h 144"/>
                  <a:gd name="T82" fmla="*/ 206 w 214"/>
                  <a:gd name="T83" fmla="*/ 71 h 144"/>
                  <a:gd name="T84" fmla="*/ 206 w 214"/>
                  <a:gd name="T85" fmla="*/ 9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4">
                    <a:moveTo>
                      <a:pt x="214" y="62"/>
                    </a:moveTo>
                    <a:cubicBezTo>
                      <a:pt x="207" y="62"/>
                      <a:pt x="207" y="62"/>
                      <a:pt x="207" y="62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48"/>
                      <a:pt x="201" y="40"/>
                      <a:pt x="192" y="38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92" y="144"/>
                      <a:pt x="192" y="144"/>
                      <a:pt x="192" y="144"/>
                    </a:cubicBezTo>
                    <a:cubicBezTo>
                      <a:pt x="192" y="107"/>
                      <a:pt x="192" y="107"/>
                      <a:pt x="192" y="107"/>
                    </a:cubicBezTo>
                    <a:cubicBezTo>
                      <a:pt x="214" y="107"/>
                      <a:pt x="214" y="107"/>
                      <a:pt x="214" y="107"/>
                    </a:cubicBezTo>
                    <a:lnTo>
                      <a:pt x="214" y="62"/>
                    </a:lnTo>
                    <a:close/>
                    <a:moveTo>
                      <a:pt x="199" y="57"/>
                    </a:moveTo>
                    <a:cubicBezTo>
                      <a:pt x="199" y="62"/>
                      <a:pt x="199" y="62"/>
                      <a:pt x="199" y="62"/>
                    </a:cubicBezTo>
                    <a:cubicBezTo>
                      <a:pt x="176" y="62"/>
                      <a:pt x="176" y="62"/>
                      <a:pt x="176" y="62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6" y="51"/>
                      <a:pt x="181" y="46"/>
                      <a:pt x="187" y="46"/>
                    </a:cubicBezTo>
                    <a:cubicBezTo>
                      <a:pt x="194" y="46"/>
                      <a:pt x="199" y="51"/>
                      <a:pt x="199" y="57"/>
                    </a:cubicBezTo>
                    <a:close/>
                    <a:moveTo>
                      <a:pt x="61" y="136"/>
                    </a:moveTo>
                    <a:cubicBezTo>
                      <a:pt x="8" y="136"/>
                      <a:pt x="8" y="136"/>
                      <a:pt x="8" y="13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1" y="8"/>
                      <a:pt x="61" y="8"/>
                      <a:pt x="61" y="8"/>
                    </a:cubicBezTo>
                    <a:lnTo>
                      <a:pt x="61" y="136"/>
                    </a:lnTo>
                    <a:close/>
                    <a:moveTo>
                      <a:pt x="129" y="136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129" y="8"/>
                      <a:pt x="129" y="8"/>
                      <a:pt x="129" y="8"/>
                    </a:cubicBezTo>
                    <a:lnTo>
                      <a:pt x="129" y="136"/>
                    </a:lnTo>
                    <a:close/>
                    <a:moveTo>
                      <a:pt x="183" y="136"/>
                    </a:moveTo>
                    <a:cubicBezTo>
                      <a:pt x="137" y="136"/>
                      <a:pt x="137" y="136"/>
                      <a:pt x="137" y="136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38"/>
                      <a:pt x="183" y="38"/>
                      <a:pt x="183" y="38"/>
                    </a:cubicBezTo>
                    <a:cubicBezTo>
                      <a:pt x="174" y="40"/>
                      <a:pt x="168" y="48"/>
                      <a:pt x="168" y="57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0" y="62"/>
                      <a:pt x="160" y="62"/>
                      <a:pt x="160" y="62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lnTo>
                      <a:pt x="183" y="136"/>
                    </a:lnTo>
                    <a:close/>
                    <a:moveTo>
                      <a:pt x="206" y="99"/>
                    </a:moveTo>
                    <a:cubicBezTo>
                      <a:pt x="169" y="99"/>
                      <a:pt x="169" y="99"/>
                      <a:pt x="169" y="99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206" y="71"/>
                      <a:pt x="206" y="71"/>
                      <a:pt x="206" y="71"/>
                    </a:cubicBezTo>
                    <a:lnTo>
                      <a:pt x="206" y="99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Freeform 9"/>
              <p:cNvSpPr>
                <a:spLocks/>
              </p:cNvSpPr>
              <p:nvPr/>
            </p:nvSpPr>
            <p:spPr bwMode="auto">
              <a:xfrm>
                <a:off x="2459" y="1364"/>
                <a:ext cx="159" cy="512"/>
              </a:xfrm>
              <a:custGeom>
                <a:avLst/>
                <a:gdLst>
                  <a:gd name="T0" fmla="*/ 30 w 30"/>
                  <a:gd name="T1" fmla="*/ 74 h 96"/>
                  <a:gd name="T2" fmla="*/ 9 w 30"/>
                  <a:gd name="T3" fmla="*/ 49 h 96"/>
                  <a:gd name="T4" fmla="*/ 16 w 30"/>
                  <a:gd name="T5" fmla="*/ 31 h 96"/>
                  <a:gd name="T6" fmla="*/ 30 w 30"/>
                  <a:gd name="T7" fmla="*/ 24 h 96"/>
                  <a:gd name="T8" fmla="*/ 30 w 30"/>
                  <a:gd name="T9" fmla="*/ 12 h 96"/>
                  <a:gd name="T10" fmla="*/ 28 w 30"/>
                  <a:gd name="T11" fmla="*/ 7 h 96"/>
                  <a:gd name="T12" fmla="*/ 14 w 30"/>
                  <a:gd name="T13" fmla="*/ 0 h 96"/>
                  <a:gd name="T14" fmla="*/ 10 w 30"/>
                  <a:gd name="T15" fmla="*/ 7 h 96"/>
                  <a:gd name="T16" fmla="*/ 21 w 30"/>
                  <a:gd name="T17" fmla="*/ 13 h 96"/>
                  <a:gd name="T18" fmla="*/ 23 w 30"/>
                  <a:gd name="T19" fmla="*/ 17 h 96"/>
                  <a:gd name="T20" fmla="*/ 0 w 30"/>
                  <a:gd name="T21" fmla="*/ 49 h 96"/>
                  <a:gd name="T22" fmla="*/ 23 w 30"/>
                  <a:gd name="T23" fmla="*/ 80 h 96"/>
                  <a:gd name="T24" fmla="*/ 22 w 30"/>
                  <a:gd name="T25" fmla="*/ 83 h 96"/>
                  <a:gd name="T26" fmla="*/ 10 w 30"/>
                  <a:gd name="T27" fmla="*/ 89 h 96"/>
                  <a:gd name="T28" fmla="*/ 14 w 30"/>
                  <a:gd name="T29" fmla="*/ 96 h 96"/>
                  <a:gd name="T30" fmla="*/ 28 w 30"/>
                  <a:gd name="T31" fmla="*/ 89 h 96"/>
                  <a:gd name="T32" fmla="*/ 30 w 30"/>
                  <a:gd name="T33" fmla="*/ 85 h 96"/>
                  <a:gd name="T34" fmla="*/ 30 w 30"/>
                  <a:gd name="T35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96">
                    <a:moveTo>
                      <a:pt x="30" y="74"/>
                    </a:moveTo>
                    <a:cubicBezTo>
                      <a:pt x="18" y="72"/>
                      <a:pt x="9" y="61"/>
                      <a:pt x="9" y="49"/>
                    </a:cubicBezTo>
                    <a:cubicBezTo>
                      <a:pt x="9" y="42"/>
                      <a:pt x="12" y="36"/>
                      <a:pt x="16" y="31"/>
                    </a:cubicBezTo>
                    <a:cubicBezTo>
                      <a:pt x="20" y="27"/>
                      <a:pt x="25" y="25"/>
                      <a:pt x="30" y="2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0" y="22"/>
                      <a:pt x="0" y="34"/>
                      <a:pt x="0" y="49"/>
                    </a:cubicBezTo>
                    <a:cubicBezTo>
                      <a:pt x="1" y="63"/>
                      <a:pt x="10" y="76"/>
                      <a:pt x="23" y="80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30" y="85"/>
                      <a:pt x="30" y="85"/>
                      <a:pt x="30" y="85"/>
                    </a:cubicBezTo>
                    <a:lnTo>
                      <a:pt x="30" y="7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Freeform 10"/>
              <p:cNvSpPr>
                <a:spLocks/>
              </p:cNvSpPr>
              <p:nvPr/>
            </p:nvSpPr>
            <p:spPr bwMode="auto">
              <a:xfrm>
                <a:off x="2692" y="1364"/>
                <a:ext cx="255" cy="512"/>
              </a:xfrm>
              <a:custGeom>
                <a:avLst/>
                <a:gdLst>
                  <a:gd name="T0" fmla="*/ 40 w 48"/>
                  <a:gd name="T1" fmla="*/ 48 h 96"/>
                  <a:gd name="T2" fmla="*/ 39 w 48"/>
                  <a:gd name="T3" fmla="*/ 43 h 96"/>
                  <a:gd name="T4" fmla="*/ 48 w 48"/>
                  <a:gd name="T5" fmla="*/ 38 h 96"/>
                  <a:gd name="T6" fmla="*/ 44 w 48"/>
                  <a:gd name="T7" fmla="*/ 31 h 96"/>
                  <a:gd name="T8" fmla="*/ 37 w 48"/>
                  <a:gd name="T9" fmla="*/ 35 h 96"/>
                  <a:gd name="T10" fmla="*/ 10 w 48"/>
                  <a:gd name="T11" fmla="*/ 15 h 96"/>
                  <a:gd name="T12" fmla="*/ 11 w 48"/>
                  <a:gd name="T13" fmla="*/ 13 h 96"/>
                  <a:gd name="T14" fmla="*/ 22 w 48"/>
                  <a:gd name="T15" fmla="*/ 7 h 96"/>
                  <a:gd name="T16" fmla="*/ 18 w 48"/>
                  <a:gd name="T17" fmla="*/ 0 h 96"/>
                  <a:gd name="T18" fmla="*/ 4 w 48"/>
                  <a:gd name="T19" fmla="*/ 7 h 96"/>
                  <a:gd name="T20" fmla="*/ 1 w 48"/>
                  <a:gd name="T21" fmla="*/ 15 h 96"/>
                  <a:gd name="T22" fmla="*/ 0 w 48"/>
                  <a:gd name="T23" fmla="*/ 15 h 96"/>
                  <a:gd name="T24" fmla="*/ 0 w 48"/>
                  <a:gd name="T25" fmla="*/ 23 h 96"/>
                  <a:gd name="T26" fmla="*/ 6 w 48"/>
                  <a:gd name="T27" fmla="*/ 23 h 96"/>
                  <a:gd name="T28" fmla="*/ 6 w 48"/>
                  <a:gd name="T29" fmla="*/ 23 h 96"/>
                  <a:gd name="T30" fmla="*/ 31 w 48"/>
                  <a:gd name="T31" fmla="*/ 48 h 96"/>
                  <a:gd name="T32" fmla="*/ 24 w 48"/>
                  <a:gd name="T33" fmla="*/ 66 h 96"/>
                  <a:gd name="T34" fmla="*/ 6 w 48"/>
                  <a:gd name="T35" fmla="*/ 74 h 96"/>
                  <a:gd name="T36" fmla="*/ 0 w 48"/>
                  <a:gd name="T37" fmla="*/ 74 h 96"/>
                  <a:gd name="T38" fmla="*/ 0 w 48"/>
                  <a:gd name="T39" fmla="*/ 82 h 96"/>
                  <a:gd name="T40" fmla="*/ 2 w 48"/>
                  <a:gd name="T41" fmla="*/ 82 h 96"/>
                  <a:gd name="T42" fmla="*/ 4 w 48"/>
                  <a:gd name="T43" fmla="*/ 89 h 96"/>
                  <a:gd name="T44" fmla="*/ 19 w 48"/>
                  <a:gd name="T45" fmla="*/ 96 h 96"/>
                  <a:gd name="T46" fmla="*/ 22 w 48"/>
                  <a:gd name="T47" fmla="*/ 89 h 96"/>
                  <a:gd name="T48" fmla="*/ 11 w 48"/>
                  <a:gd name="T49" fmla="*/ 83 h 96"/>
                  <a:gd name="T50" fmla="*/ 11 w 48"/>
                  <a:gd name="T51" fmla="*/ 82 h 96"/>
                  <a:gd name="T52" fmla="*/ 30 w 48"/>
                  <a:gd name="T53" fmla="*/ 72 h 96"/>
                  <a:gd name="T54" fmla="*/ 37 w 48"/>
                  <a:gd name="T55" fmla="*/ 62 h 96"/>
                  <a:gd name="T56" fmla="*/ 44 w 48"/>
                  <a:gd name="T57" fmla="*/ 65 h 96"/>
                  <a:gd name="T58" fmla="*/ 48 w 48"/>
                  <a:gd name="T59" fmla="*/ 58 h 96"/>
                  <a:gd name="T60" fmla="*/ 39 w 48"/>
                  <a:gd name="T61" fmla="*/ 53 h 96"/>
                  <a:gd name="T62" fmla="*/ 40 w 48"/>
                  <a:gd name="T63" fmla="*/ 48 h 96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0 w 10000"/>
                  <a:gd name="connsiteY18" fmla="*/ 8542 h 10000"/>
                  <a:gd name="connsiteX19" fmla="*/ 417 w 10000"/>
                  <a:gd name="connsiteY19" fmla="*/ 8542 h 10000"/>
                  <a:gd name="connsiteX20" fmla="*/ 833 w 10000"/>
                  <a:gd name="connsiteY20" fmla="*/ 9271 h 10000"/>
                  <a:gd name="connsiteX21" fmla="*/ 3958 w 10000"/>
                  <a:gd name="connsiteY21" fmla="*/ 10000 h 10000"/>
                  <a:gd name="connsiteX22" fmla="*/ 4583 w 10000"/>
                  <a:gd name="connsiteY22" fmla="*/ 9271 h 10000"/>
                  <a:gd name="connsiteX23" fmla="*/ 2292 w 10000"/>
                  <a:gd name="connsiteY23" fmla="*/ 8646 h 10000"/>
                  <a:gd name="connsiteX24" fmla="*/ 2292 w 10000"/>
                  <a:gd name="connsiteY24" fmla="*/ 8542 h 10000"/>
                  <a:gd name="connsiteX25" fmla="*/ 6250 w 10000"/>
                  <a:gd name="connsiteY25" fmla="*/ 7500 h 10000"/>
                  <a:gd name="connsiteX26" fmla="*/ 7708 w 10000"/>
                  <a:gd name="connsiteY26" fmla="*/ 6458 h 10000"/>
                  <a:gd name="connsiteX27" fmla="*/ 9167 w 10000"/>
                  <a:gd name="connsiteY27" fmla="*/ 6771 h 10000"/>
                  <a:gd name="connsiteX28" fmla="*/ 10000 w 10000"/>
                  <a:gd name="connsiteY28" fmla="*/ 6042 h 10000"/>
                  <a:gd name="connsiteX29" fmla="*/ 8125 w 10000"/>
                  <a:gd name="connsiteY29" fmla="*/ 5521 h 10000"/>
                  <a:gd name="connsiteX30" fmla="*/ 8333 w 10000"/>
                  <a:gd name="connsiteY30" fmla="*/ 5000 h 10000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417 w 10000"/>
                  <a:gd name="connsiteY18" fmla="*/ 8542 h 10000"/>
                  <a:gd name="connsiteX19" fmla="*/ 833 w 10000"/>
                  <a:gd name="connsiteY19" fmla="*/ 9271 h 10000"/>
                  <a:gd name="connsiteX20" fmla="*/ 3958 w 10000"/>
                  <a:gd name="connsiteY20" fmla="*/ 10000 h 10000"/>
                  <a:gd name="connsiteX21" fmla="*/ 4583 w 10000"/>
                  <a:gd name="connsiteY21" fmla="*/ 9271 h 10000"/>
                  <a:gd name="connsiteX22" fmla="*/ 2292 w 10000"/>
                  <a:gd name="connsiteY22" fmla="*/ 8646 h 10000"/>
                  <a:gd name="connsiteX23" fmla="*/ 2292 w 10000"/>
                  <a:gd name="connsiteY23" fmla="*/ 8542 h 10000"/>
                  <a:gd name="connsiteX24" fmla="*/ 6250 w 10000"/>
                  <a:gd name="connsiteY24" fmla="*/ 7500 h 10000"/>
                  <a:gd name="connsiteX25" fmla="*/ 7708 w 10000"/>
                  <a:gd name="connsiteY25" fmla="*/ 6458 h 10000"/>
                  <a:gd name="connsiteX26" fmla="*/ 9167 w 10000"/>
                  <a:gd name="connsiteY26" fmla="*/ 6771 h 10000"/>
                  <a:gd name="connsiteX27" fmla="*/ 10000 w 10000"/>
                  <a:gd name="connsiteY27" fmla="*/ 6042 h 10000"/>
                  <a:gd name="connsiteX28" fmla="*/ 8125 w 10000"/>
                  <a:gd name="connsiteY28" fmla="*/ 5521 h 10000"/>
                  <a:gd name="connsiteX29" fmla="*/ 8333 w 10000"/>
                  <a:gd name="connsiteY29" fmla="*/ 5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000" h="10000">
                    <a:moveTo>
                      <a:pt x="8333" y="5000"/>
                    </a:moveTo>
                    <a:cubicBezTo>
                      <a:pt x="8333" y="4792"/>
                      <a:pt x="8125" y="4688"/>
                      <a:pt x="8125" y="4479"/>
                    </a:cubicBezTo>
                    <a:lnTo>
                      <a:pt x="10000" y="3958"/>
                    </a:lnTo>
                    <a:lnTo>
                      <a:pt x="9167" y="3229"/>
                    </a:lnTo>
                    <a:lnTo>
                      <a:pt x="7708" y="3646"/>
                    </a:lnTo>
                    <a:cubicBezTo>
                      <a:pt x="6667" y="2500"/>
                      <a:pt x="4583" y="1667"/>
                      <a:pt x="2083" y="1563"/>
                    </a:cubicBezTo>
                    <a:lnTo>
                      <a:pt x="2292" y="1354"/>
                    </a:lnTo>
                    <a:lnTo>
                      <a:pt x="4583" y="729"/>
                    </a:lnTo>
                    <a:lnTo>
                      <a:pt x="3750" y="0"/>
                    </a:lnTo>
                    <a:lnTo>
                      <a:pt x="833" y="729"/>
                    </a:lnTo>
                    <a:lnTo>
                      <a:pt x="208" y="1563"/>
                    </a:lnTo>
                    <a:cubicBezTo>
                      <a:pt x="139" y="1841"/>
                      <a:pt x="69" y="2118"/>
                      <a:pt x="0" y="2396"/>
                    </a:cubicBezTo>
                    <a:lnTo>
                      <a:pt x="1250" y="2396"/>
                    </a:lnTo>
                    <a:lnTo>
                      <a:pt x="1250" y="2396"/>
                    </a:lnTo>
                    <a:cubicBezTo>
                      <a:pt x="4167" y="2396"/>
                      <a:pt x="6458" y="3646"/>
                      <a:pt x="6458" y="5000"/>
                    </a:cubicBezTo>
                    <a:cubicBezTo>
                      <a:pt x="6458" y="5729"/>
                      <a:pt x="6042" y="6458"/>
                      <a:pt x="5000" y="6875"/>
                    </a:cubicBezTo>
                    <a:cubicBezTo>
                      <a:pt x="3958" y="7396"/>
                      <a:pt x="2708" y="7708"/>
                      <a:pt x="1250" y="7708"/>
                    </a:cubicBezTo>
                    <a:lnTo>
                      <a:pt x="0" y="7708"/>
                    </a:lnTo>
                    <a:lnTo>
                      <a:pt x="417" y="8542"/>
                    </a:lnTo>
                    <a:lnTo>
                      <a:pt x="833" y="9271"/>
                    </a:lnTo>
                    <a:lnTo>
                      <a:pt x="3958" y="10000"/>
                    </a:lnTo>
                    <a:lnTo>
                      <a:pt x="4583" y="9271"/>
                    </a:lnTo>
                    <a:lnTo>
                      <a:pt x="2292" y="8646"/>
                    </a:lnTo>
                    <a:lnTo>
                      <a:pt x="2292" y="8542"/>
                    </a:lnTo>
                    <a:cubicBezTo>
                      <a:pt x="3750" y="8438"/>
                      <a:pt x="5208" y="8125"/>
                      <a:pt x="6250" y="7500"/>
                    </a:cubicBezTo>
                    <a:cubicBezTo>
                      <a:pt x="6875" y="7188"/>
                      <a:pt x="7292" y="6875"/>
                      <a:pt x="7708" y="6458"/>
                    </a:cubicBezTo>
                    <a:lnTo>
                      <a:pt x="9167" y="6771"/>
                    </a:lnTo>
                    <a:lnTo>
                      <a:pt x="10000" y="6042"/>
                    </a:lnTo>
                    <a:lnTo>
                      <a:pt x="8125" y="5521"/>
                    </a:lnTo>
                    <a:cubicBezTo>
                      <a:pt x="8333" y="5417"/>
                      <a:pt x="8333" y="5208"/>
                      <a:pt x="8333" y="500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28" name="Freeform: Shape 149"/>
            <p:cNvSpPr/>
            <p:nvPr/>
          </p:nvSpPr>
          <p:spPr>
            <a:xfrm>
              <a:off x="3287001" y="2960019"/>
              <a:ext cx="77410" cy="169585"/>
            </a:xfrm>
            <a:custGeom>
              <a:avLst/>
              <a:gdLst>
                <a:gd name="connsiteX0" fmla="*/ 38705 w 77410"/>
                <a:gd name="connsiteY0" fmla="*/ 0 h 169585"/>
                <a:gd name="connsiteX1" fmla="*/ 77410 w 77410"/>
                <a:gd name="connsiteY1" fmla="*/ 38705 h 169585"/>
                <a:gd name="connsiteX2" fmla="*/ 66074 w 77410"/>
                <a:gd name="connsiteY2" fmla="*/ 66074 h 169585"/>
                <a:gd name="connsiteX3" fmla="*/ 61564 w 77410"/>
                <a:gd name="connsiteY3" fmla="*/ 67942 h 169585"/>
                <a:gd name="connsiteX4" fmla="*/ 61564 w 77410"/>
                <a:gd name="connsiteY4" fmla="*/ 169585 h 169585"/>
                <a:gd name="connsiteX5" fmla="*/ 15845 w 77410"/>
                <a:gd name="connsiteY5" fmla="*/ 169585 h 169585"/>
                <a:gd name="connsiteX6" fmla="*/ 15845 w 77410"/>
                <a:gd name="connsiteY6" fmla="*/ 67941 h 169585"/>
                <a:gd name="connsiteX7" fmla="*/ 11336 w 77410"/>
                <a:gd name="connsiteY7" fmla="*/ 66074 h 169585"/>
                <a:gd name="connsiteX8" fmla="*/ 0 w 77410"/>
                <a:gd name="connsiteY8" fmla="*/ 38705 h 169585"/>
                <a:gd name="connsiteX9" fmla="*/ 38705 w 77410"/>
                <a:gd name="connsiteY9" fmla="*/ 0 h 16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410" h="169585">
                  <a:moveTo>
                    <a:pt x="38705" y="0"/>
                  </a:moveTo>
                  <a:cubicBezTo>
                    <a:pt x="60081" y="0"/>
                    <a:pt x="77410" y="17329"/>
                    <a:pt x="77410" y="38705"/>
                  </a:cubicBezTo>
                  <a:cubicBezTo>
                    <a:pt x="77410" y="49393"/>
                    <a:pt x="73078" y="59069"/>
                    <a:pt x="66074" y="66074"/>
                  </a:cubicBezTo>
                  <a:lnTo>
                    <a:pt x="61564" y="67942"/>
                  </a:lnTo>
                  <a:lnTo>
                    <a:pt x="61564" y="169585"/>
                  </a:lnTo>
                  <a:lnTo>
                    <a:pt x="15845" y="169585"/>
                  </a:lnTo>
                  <a:lnTo>
                    <a:pt x="15845" y="67941"/>
                  </a:lnTo>
                  <a:lnTo>
                    <a:pt x="11336" y="66074"/>
                  </a:lnTo>
                  <a:cubicBezTo>
                    <a:pt x="4332" y="59069"/>
                    <a:pt x="0" y="49393"/>
                    <a:pt x="0" y="38705"/>
                  </a:cubicBezTo>
                  <a:cubicBezTo>
                    <a:pt x="0" y="17329"/>
                    <a:pt x="17329" y="0"/>
                    <a:pt x="3870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4" name="Group 533"/>
          <p:cNvGrpSpPr/>
          <p:nvPr/>
        </p:nvGrpSpPr>
        <p:grpSpPr>
          <a:xfrm>
            <a:off x="4275983" y="2957898"/>
            <a:ext cx="390490" cy="263530"/>
            <a:chOff x="1738313" y="2326190"/>
            <a:chExt cx="1806575" cy="1219200"/>
          </a:xfrm>
        </p:grpSpPr>
        <p:sp>
          <p:nvSpPr>
            <p:cNvPr id="535" name="Rectangle 534"/>
            <p:cNvSpPr/>
            <p:nvPr/>
          </p:nvSpPr>
          <p:spPr>
            <a:xfrm>
              <a:off x="1779589" y="2373208"/>
              <a:ext cx="862011" cy="11198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6" name="Group 4"/>
            <p:cNvGrpSpPr>
              <a:grpSpLocks noChangeAspect="1"/>
            </p:cNvGrpSpPr>
            <p:nvPr/>
          </p:nvGrpSpPr>
          <p:grpSpPr bwMode="auto">
            <a:xfrm>
              <a:off x="1738313" y="2326190"/>
              <a:ext cx="1806575" cy="1219200"/>
              <a:chOff x="2311" y="1236"/>
              <a:chExt cx="1138" cy="768"/>
            </a:xfrm>
          </p:grpSpPr>
          <p:sp>
            <p:nvSpPr>
              <p:cNvPr id="538" name="Freeform 5"/>
              <p:cNvSpPr>
                <a:spLocks/>
              </p:cNvSpPr>
              <p:nvPr/>
            </p:nvSpPr>
            <p:spPr bwMode="auto">
              <a:xfrm>
                <a:off x="2859" y="1257"/>
                <a:ext cx="569" cy="726"/>
              </a:xfrm>
              <a:custGeom>
                <a:avLst/>
                <a:gdLst>
                  <a:gd name="T0" fmla="*/ 100 w 107"/>
                  <a:gd name="T1" fmla="*/ 63 h 136"/>
                  <a:gd name="T2" fmla="*/ 100 w 107"/>
                  <a:gd name="T3" fmla="*/ 63 h 136"/>
                  <a:gd name="T4" fmla="*/ 69 w 107"/>
                  <a:gd name="T5" fmla="*/ 63 h 136"/>
                  <a:gd name="T6" fmla="*/ 69 w 107"/>
                  <a:gd name="T7" fmla="*/ 53 h 136"/>
                  <a:gd name="T8" fmla="*/ 84 w 107"/>
                  <a:gd name="T9" fmla="*/ 38 h 136"/>
                  <a:gd name="T10" fmla="*/ 85 w 107"/>
                  <a:gd name="T11" fmla="*/ 38 h 136"/>
                  <a:gd name="T12" fmla="*/ 85 w 107"/>
                  <a:gd name="T13" fmla="*/ 0 h 136"/>
                  <a:gd name="T14" fmla="*/ 0 w 107"/>
                  <a:gd name="T15" fmla="*/ 0 h 136"/>
                  <a:gd name="T16" fmla="*/ 0 w 107"/>
                  <a:gd name="T17" fmla="*/ 136 h 136"/>
                  <a:gd name="T18" fmla="*/ 85 w 107"/>
                  <a:gd name="T19" fmla="*/ 136 h 136"/>
                  <a:gd name="T20" fmla="*/ 85 w 107"/>
                  <a:gd name="T21" fmla="*/ 100 h 136"/>
                  <a:gd name="T22" fmla="*/ 107 w 107"/>
                  <a:gd name="T23" fmla="*/ 100 h 136"/>
                  <a:gd name="T24" fmla="*/ 107 w 107"/>
                  <a:gd name="T25" fmla="*/ 63 h 136"/>
                  <a:gd name="T26" fmla="*/ 100 w 107"/>
                  <a:gd name="T27" fmla="*/ 6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36">
                    <a:moveTo>
                      <a:pt x="100" y="63"/>
                    </a:moveTo>
                    <a:cubicBezTo>
                      <a:pt x="100" y="63"/>
                      <a:pt x="100" y="63"/>
                      <a:pt x="100" y="63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45"/>
                      <a:pt x="76" y="38"/>
                      <a:pt x="84" y="38"/>
                    </a:cubicBezTo>
                    <a:cubicBezTo>
                      <a:pt x="84" y="38"/>
                      <a:pt x="85" y="38"/>
                      <a:pt x="85" y="38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85" y="136"/>
                      <a:pt x="85" y="136"/>
                      <a:pt x="85" y="136"/>
                    </a:cubicBezTo>
                    <a:cubicBezTo>
                      <a:pt x="85" y="100"/>
                      <a:pt x="85" y="100"/>
                      <a:pt x="85" y="100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07" y="63"/>
                      <a:pt x="107" y="63"/>
                      <a:pt x="107" y="63"/>
                    </a:cubicBezTo>
                    <a:lnTo>
                      <a:pt x="100" y="63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Rectangle 6"/>
              <p:cNvSpPr>
                <a:spLocks noChangeArrowheads="1"/>
              </p:cNvSpPr>
              <p:nvPr/>
            </p:nvSpPr>
            <p:spPr bwMode="auto">
              <a:xfrm>
                <a:off x="3188" y="1593"/>
                <a:ext cx="240" cy="192"/>
              </a:xfrm>
              <a:prstGeom prst="rect">
                <a:avLst/>
              </a:pr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Freeform 7"/>
              <p:cNvSpPr>
                <a:spLocks noEditPoints="1"/>
              </p:cNvSpPr>
              <p:nvPr/>
            </p:nvSpPr>
            <p:spPr bwMode="auto">
              <a:xfrm>
                <a:off x="2311" y="1236"/>
                <a:ext cx="1138" cy="768"/>
              </a:xfrm>
              <a:custGeom>
                <a:avLst/>
                <a:gdLst>
                  <a:gd name="T0" fmla="*/ 214 w 214"/>
                  <a:gd name="T1" fmla="*/ 62 h 144"/>
                  <a:gd name="T2" fmla="*/ 207 w 214"/>
                  <a:gd name="T3" fmla="*/ 62 h 144"/>
                  <a:gd name="T4" fmla="*/ 207 w 214"/>
                  <a:gd name="T5" fmla="*/ 57 h 144"/>
                  <a:gd name="T6" fmla="*/ 192 w 214"/>
                  <a:gd name="T7" fmla="*/ 38 h 144"/>
                  <a:gd name="T8" fmla="*/ 192 w 214"/>
                  <a:gd name="T9" fmla="*/ 0 h 144"/>
                  <a:gd name="T10" fmla="*/ 0 w 214"/>
                  <a:gd name="T11" fmla="*/ 0 h 144"/>
                  <a:gd name="T12" fmla="*/ 0 w 214"/>
                  <a:gd name="T13" fmla="*/ 144 h 144"/>
                  <a:gd name="T14" fmla="*/ 192 w 214"/>
                  <a:gd name="T15" fmla="*/ 144 h 144"/>
                  <a:gd name="T16" fmla="*/ 192 w 214"/>
                  <a:gd name="T17" fmla="*/ 107 h 144"/>
                  <a:gd name="T18" fmla="*/ 214 w 214"/>
                  <a:gd name="T19" fmla="*/ 107 h 144"/>
                  <a:gd name="T20" fmla="*/ 214 w 214"/>
                  <a:gd name="T21" fmla="*/ 62 h 144"/>
                  <a:gd name="T22" fmla="*/ 199 w 214"/>
                  <a:gd name="T23" fmla="*/ 57 h 144"/>
                  <a:gd name="T24" fmla="*/ 199 w 214"/>
                  <a:gd name="T25" fmla="*/ 62 h 144"/>
                  <a:gd name="T26" fmla="*/ 176 w 214"/>
                  <a:gd name="T27" fmla="*/ 62 h 144"/>
                  <a:gd name="T28" fmla="*/ 176 w 214"/>
                  <a:gd name="T29" fmla="*/ 57 h 144"/>
                  <a:gd name="T30" fmla="*/ 187 w 214"/>
                  <a:gd name="T31" fmla="*/ 46 h 144"/>
                  <a:gd name="T32" fmla="*/ 199 w 214"/>
                  <a:gd name="T33" fmla="*/ 57 h 144"/>
                  <a:gd name="T34" fmla="*/ 61 w 214"/>
                  <a:gd name="T35" fmla="*/ 136 h 144"/>
                  <a:gd name="T36" fmla="*/ 8 w 214"/>
                  <a:gd name="T37" fmla="*/ 136 h 144"/>
                  <a:gd name="T38" fmla="*/ 8 w 214"/>
                  <a:gd name="T39" fmla="*/ 8 h 144"/>
                  <a:gd name="T40" fmla="*/ 61 w 214"/>
                  <a:gd name="T41" fmla="*/ 8 h 144"/>
                  <a:gd name="T42" fmla="*/ 61 w 214"/>
                  <a:gd name="T43" fmla="*/ 136 h 144"/>
                  <a:gd name="T44" fmla="*/ 129 w 214"/>
                  <a:gd name="T45" fmla="*/ 136 h 144"/>
                  <a:gd name="T46" fmla="*/ 69 w 214"/>
                  <a:gd name="T47" fmla="*/ 136 h 144"/>
                  <a:gd name="T48" fmla="*/ 69 w 214"/>
                  <a:gd name="T49" fmla="*/ 8 h 144"/>
                  <a:gd name="T50" fmla="*/ 129 w 214"/>
                  <a:gd name="T51" fmla="*/ 8 h 144"/>
                  <a:gd name="T52" fmla="*/ 129 w 214"/>
                  <a:gd name="T53" fmla="*/ 136 h 144"/>
                  <a:gd name="T54" fmla="*/ 183 w 214"/>
                  <a:gd name="T55" fmla="*/ 136 h 144"/>
                  <a:gd name="T56" fmla="*/ 137 w 214"/>
                  <a:gd name="T57" fmla="*/ 136 h 144"/>
                  <a:gd name="T58" fmla="*/ 137 w 214"/>
                  <a:gd name="T59" fmla="*/ 8 h 144"/>
                  <a:gd name="T60" fmla="*/ 183 w 214"/>
                  <a:gd name="T61" fmla="*/ 8 h 144"/>
                  <a:gd name="T62" fmla="*/ 183 w 214"/>
                  <a:gd name="T63" fmla="*/ 38 h 144"/>
                  <a:gd name="T64" fmla="*/ 168 w 214"/>
                  <a:gd name="T65" fmla="*/ 57 h 144"/>
                  <a:gd name="T66" fmla="*/ 168 w 214"/>
                  <a:gd name="T67" fmla="*/ 62 h 144"/>
                  <a:gd name="T68" fmla="*/ 160 w 214"/>
                  <a:gd name="T69" fmla="*/ 62 h 144"/>
                  <a:gd name="T70" fmla="*/ 160 w 214"/>
                  <a:gd name="T71" fmla="*/ 107 h 144"/>
                  <a:gd name="T72" fmla="*/ 183 w 214"/>
                  <a:gd name="T73" fmla="*/ 107 h 144"/>
                  <a:gd name="T74" fmla="*/ 183 w 214"/>
                  <a:gd name="T75" fmla="*/ 136 h 144"/>
                  <a:gd name="T76" fmla="*/ 206 w 214"/>
                  <a:gd name="T77" fmla="*/ 99 h 144"/>
                  <a:gd name="T78" fmla="*/ 169 w 214"/>
                  <a:gd name="T79" fmla="*/ 99 h 144"/>
                  <a:gd name="T80" fmla="*/ 169 w 214"/>
                  <a:gd name="T81" fmla="*/ 71 h 144"/>
                  <a:gd name="T82" fmla="*/ 206 w 214"/>
                  <a:gd name="T83" fmla="*/ 71 h 144"/>
                  <a:gd name="T84" fmla="*/ 206 w 214"/>
                  <a:gd name="T85" fmla="*/ 9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4">
                    <a:moveTo>
                      <a:pt x="214" y="62"/>
                    </a:moveTo>
                    <a:cubicBezTo>
                      <a:pt x="207" y="62"/>
                      <a:pt x="207" y="62"/>
                      <a:pt x="207" y="62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48"/>
                      <a:pt x="201" y="40"/>
                      <a:pt x="192" y="38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92" y="144"/>
                      <a:pt x="192" y="144"/>
                      <a:pt x="192" y="144"/>
                    </a:cubicBezTo>
                    <a:cubicBezTo>
                      <a:pt x="192" y="107"/>
                      <a:pt x="192" y="107"/>
                      <a:pt x="192" y="107"/>
                    </a:cubicBezTo>
                    <a:cubicBezTo>
                      <a:pt x="214" y="107"/>
                      <a:pt x="214" y="107"/>
                      <a:pt x="214" y="107"/>
                    </a:cubicBezTo>
                    <a:lnTo>
                      <a:pt x="214" y="62"/>
                    </a:lnTo>
                    <a:close/>
                    <a:moveTo>
                      <a:pt x="199" y="57"/>
                    </a:moveTo>
                    <a:cubicBezTo>
                      <a:pt x="199" y="62"/>
                      <a:pt x="199" y="62"/>
                      <a:pt x="199" y="62"/>
                    </a:cubicBezTo>
                    <a:cubicBezTo>
                      <a:pt x="176" y="62"/>
                      <a:pt x="176" y="62"/>
                      <a:pt x="176" y="62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6" y="51"/>
                      <a:pt x="181" y="46"/>
                      <a:pt x="187" y="46"/>
                    </a:cubicBezTo>
                    <a:cubicBezTo>
                      <a:pt x="194" y="46"/>
                      <a:pt x="199" y="51"/>
                      <a:pt x="199" y="57"/>
                    </a:cubicBezTo>
                    <a:close/>
                    <a:moveTo>
                      <a:pt x="61" y="136"/>
                    </a:moveTo>
                    <a:cubicBezTo>
                      <a:pt x="8" y="136"/>
                      <a:pt x="8" y="136"/>
                      <a:pt x="8" y="13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1" y="8"/>
                      <a:pt x="61" y="8"/>
                      <a:pt x="61" y="8"/>
                    </a:cubicBezTo>
                    <a:lnTo>
                      <a:pt x="61" y="136"/>
                    </a:lnTo>
                    <a:close/>
                    <a:moveTo>
                      <a:pt x="129" y="136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129" y="8"/>
                      <a:pt x="129" y="8"/>
                      <a:pt x="129" y="8"/>
                    </a:cubicBezTo>
                    <a:lnTo>
                      <a:pt x="129" y="136"/>
                    </a:lnTo>
                    <a:close/>
                    <a:moveTo>
                      <a:pt x="183" y="136"/>
                    </a:moveTo>
                    <a:cubicBezTo>
                      <a:pt x="137" y="136"/>
                      <a:pt x="137" y="136"/>
                      <a:pt x="137" y="136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38"/>
                      <a:pt x="183" y="38"/>
                      <a:pt x="183" y="38"/>
                    </a:cubicBezTo>
                    <a:cubicBezTo>
                      <a:pt x="174" y="40"/>
                      <a:pt x="168" y="48"/>
                      <a:pt x="168" y="57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0" y="62"/>
                      <a:pt x="160" y="62"/>
                      <a:pt x="160" y="62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lnTo>
                      <a:pt x="183" y="136"/>
                    </a:lnTo>
                    <a:close/>
                    <a:moveTo>
                      <a:pt x="206" y="99"/>
                    </a:moveTo>
                    <a:cubicBezTo>
                      <a:pt x="169" y="99"/>
                      <a:pt x="169" y="99"/>
                      <a:pt x="169" y="99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206" y="71"/>
                      <a:pt x="206" y="71"/>
                      <a:pt x="206" y="71"/>
                    </a:cubicBezTo>
                    <a:lnTo>
                      <a:pt x="206" y="9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9"/>
              <p:cNvSpPr>
                <a:spLocks/>
              </p:cNvSpPr>
              <p:nvPr/>
            </p:nvSpPr>
            <p:spPr bwMode="auto">
              <a:xfrm>
                <a:off x="2459" y="1364"/>
                <a:ext cx="159" cy="512"/>
              </a:xfrm>
              <a:custGeom>
                <a:avLst/>
                <a:gdLst>
                  <a:gd name="T0" fmla="*/ 30 w 30"/>
                  <a:gd name="T1" fmla="*/ 74 h 96"/>
                  <a:gd name="T2" fmla="*/ 9 w 30"/>
                  <a:gd name="T3" fmla="*/ 49 h 96"/>
                  <a:gd name="T4" fmla="*/ 16 w 30"/>
                  <a:gd name="T5" fmla="*/ 31 h 96"/>
                  <a:gd name="T6" fmla="*/ 30 w 30"/>
                  <a:gd name="T7" fmla="*/ 24 h 96"/>
                  <a:gd name="T8" fmla="*/ 30 w 30"/>
                  <a:gd name="T9" fmla="*/ 12 h 96"/>
                  <a:gd name="T10" fmla="*/ 28 w 30"/>
                  <a:gd name="T11" fmla="*/ 7 h 96"/>
                  <a:gd name="T12" fmla="*/ 14 w 30"/>
                  <a:gd name="T13" fmla="*/ 0 h 96"/>
                  <a:gd name="T14" fmla="*/ 10 w 30"/>
                  <a:gd name="T15" fmla="*/ 7 h 96"/>
                  <a:gd name="T16" fmla="*/ 21 w 30"/>
                  <a:gd name="T17" fmla="*/ 13 h 96"/>
                  <a:gd name="T18" fmla="*/ 23 w 30"/>
                  <a:gd name="T19" fmla="*/ 17 h 96"/>
                  <a:gd name="T20" fmla="*/ 0 w 30"/>
                  <a:gd name="T21" fmla="*/ 49 h 96"/>
                  <a:gd name="T22" fmla="*/ 23 w 30"/>
                  <a:gd name="T23" fmla="*/ 80 h 96"/>
                  <a:gd name="T24" fmla="*/ 22 w 30"/>
                  <a:gd name="T25" fmla="*/ 83 h 96"/>
                  <a:gd name="T26" fmla="*/ 10 w 30"/>
                  <a:gd name="T27" fmla="*/ 89 h 96"/>
                  <a:gd name="T28" fmla="*/ 14 w 30"/>
                  <a:gd name="T29" fmla="*/ 96 h 96"/>
                  <a:gd name="T30" fmla="*/ 28 w 30"/>
                  <a:gd name="T31" fmla="*/ 89 h 96"/>
                  <a:gd name="T32" fmla="*/ 30 w 30"/>
                  <a:gd name="T33" fmla="*/ 85 h 96"/>
                  <a:gd name="T34" fmla="*/ 30 w 30"/>
                  <a:gd name="T35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96">
                    <a:moveTo>
                      <a:pt x="30" y="74"/>
                    </a:moveTo>
                    <a:cubicBezTo>
                      <a:pt x="18" y="72"/>
                      <a:pt x="9" y="61"/>
                      <a:pt x="9" y="49"/>
                    </a:cubicBezTo>
                    <a:cubicBezTo>
                      <a:pt x="9" y="42"/>
                      <a:pt x="12" y="36"/>
                      <a:pt x="16" y="31"/>
                    </a:cubicBezTo>
                    <a:cubicBezTo>
                      <a:pt x="20" y="27"/>
                      <a:pt x="25" y="25"/>
                      <a:pt x="30" y="2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0" y="22"/>
                      <a:pt x="0" y="34"/>
                      <a:pt x="0" y="49"/>
                    </a:cubicBezTo>
                    <a:cubicBezTo>
                      <a:pt x="1" y="63"/>
                      <a:pt x="10" y="76"/>
                      <a:pt x="23" y="80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30" y="85"/>
                      <a:pt x="30" y="85"/>
                      <a:pt x="30" y="85"/>
                    </a:cubicBezTo>
                    <a:lnTo>
                      <a:pt x="30" y="7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Freeform 10"/>
              <p:cNvSpPr>
                <a:spLocks/>
              </p:cNvSpPr>
              <p:nvPr/>
            </p:nvSpPr>
            <p:spPr bwMode="auto">
              <a:xfrm>
                <a:off x="2692" y="1364"/>
                <a:ext cx="255" cy="512"/>
              </a:xfrm>
              <a:custGeom>
                <a:avLst/>
                <a:gdLst>
                  <a:gd name="T0" fmla="*/ 40 w 48"/>
                  <a:gd name="T1" fmla="*/ 48 h 96"/>
                  <a:gd name="T2" fmla="*/ 39 w 48"/>
                  <a:gd name="T3" fmla="*/ 43 h 96"/>
                  <a:gd name="T4" fmla="*/ 48 w 48"/>
                  <a:gd name="T5" fmla="*/ 38 h 96"/>
                  <a:gd name="T6" fmla="*/ 44 w 48"/>
                  <a:gd name="T7" fmla="*/ 31 h 96"/>
                  <a:gd name="T8" fmla="*/ 37 w 48"/>
                  <a:gd name="T9" fmla="*/ 35 h 96"/>
                  <a:gd name="T10" fmla="*/ 10 w 48"/>
                  <a:gd name="T11" fmla="*/ 15 h 96"/>
                  <a:gd name="T12" fmla="*/ 11 w 48"/>
                  <a:gd name="T13" fmla="*/ 13 h 96"/>
                  <a:gd name="T14" fmla="*/ 22 w 48"/>
                  <a:gd name="T15" fmla="*/ 7 h 96"/>
                  <a:gd name="T16" fmla="*/ 18 w 48"/>
                  <a:gd name="T17" fmla="*/ 0 h 96"/>
                  <a:gd name="T18" fmla="*/ 4 w 48"/>
                  <a:gd name="T19" fmla="*/ 7 h 96"/>
                  <a:gd name="T20" fmla="*/ 1 w 48"/>
                  <a:gd name="T21" fmla="*/ 15 h 96"/>
                  <a:gd name="T22" fmla="*/ 0 w 48"/>
                  <a:gd name="T23" fmla="*/ 15 h 96"/>
                  <a:gd name="T24" fmla="*/ 0 w 48"/>
                  <a:gd name="T25" fmla="*/ 23 h 96"/>
                  <a:gd name="T26" fmla="*/ 6 w 48"/>
                  <a:gd name="T27" fmla="*/ 23 h 96"/>
                  <a:gd name="T28" fmla="*/ 6 w 48"/>
                  <a:gd name="T29" fmla="*/ 23 h 96"/>
                  <a:gd name="T30" fmla="*/ 31 w 48"/>
                  <a:gd name="T31" fmla="*/ 48 h 96"/>
                  <a:gd name="T32" fmla="*/ 24 w 48"/>
                  <a:gd name="T33" fmla="*/ 66 h 96"/>
                  <a:gd name="T34" fmla="*/ 6 w 48"/>
                  <a:gd name="T35" fmla="*/ 74 h 96"/>
                  <a:gd name="T36" fmla="*/ 0 w 48"/>
                  <a:gd name="T37" fmla="*/ 74 h 96"/>
                  <a:gd name="T38" fmla="*/ 0 w 48"/>
                  <a:gd name="T39" fmla="*/ 82 h 96"/>
                  <a:gd name="T40" fmla="*/ 2 w 48"/>
                  <a:gd name="T41" fmla="*/ 82 h 96"/>
                  <a:gd name="T42" fmla="*/ 4 w 48"/>
                  <a:gd name="T43" fmla="*/ 89 h 96"/>
                  <a:gd name="T44" fmla="*/ 19 w 48"/>
                  <a:gd name="T45" fmla="*/ 96 h 96"/>
                  <a:gd name="T46" fmla="*/ 22 w 48"/>
                  <a:gd name="T47" fmla="*/ 89 h 96"/>
                  <a:gd name="T48" fmla="*/ 11 w 48"/>
                  <a:gd name="T49" fmla="*/ 83 h 96"/>
                  <a:gd name="T50" fmla="*/ 11 w 48"/>
                  <a:gd name="T51" fmla="*/ 82 h 96"/>
                  <a:gd name="T52" fmla="*/ 30 w 48"/>
                  <a:gd name="T53" fmla="*/ 72 h 96"/>
                  <a:gd name="T54" fmla="*/ 37 w 48"/>
                  <a:gd name="T55" fmla="*/ 62 h 96"/>
                  <a:gd name="T56" fmla="*/ 44 w 48"/>
                  <a:gd name="T57" fmla="*/ 65 h 96"/>
                  <a:gd name="T58" fmla="*/ 48 w 48"/>
                  <a:gd name="T59" fmla="*/ 58 h 96"/>
                  <a:gd name="T60" fmla="*/ 39 w 48"/>
                  <a:gd name="T61" fmla="*/ 53 h 96"/>
                  <a:gd name="T62" fmla="*/ 40 w 48"/>
                  <a:gd name="T63" fmla="*/ 48 h 96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0 w 10000"/>
                  <a:gd name="connsiteY18" fmla="*/ 8542 h 10000"/>
                  <a:gd name="connsiteX19" fmla="*/ 417 w 10000"/>
                  <a:gd name="connsiteY19" fmla="*/ 8542 h 10000"/>
                  <a:gd name="connsiteX20" fmla="*/ 833 w 10000"/>
                  <a:gd name="connsiteY20" fmla="*/ 9271 h 10000"/>
                  <a:gd name="connsiteX21" fmla="*/ 3958 w 10000"/>
                  <a:gd name="connsiteY21" fmla="*/ 10000 h 10000"/>
                  <a:gd name="connsiteX22" fmla="*/ 4583 w 10000"/>
                  <a:gd name="connsiteY22" fmla="*/ 9271 h 10000"/>
                  <a:gd name="connsiteX23" fmla="*/ 2292 w 10000"/>
                  <a:gd name="connsiteY23" fmla="*/ 8646 h 10000"/>
                  <a:gd name="connsiteX24" fmla="*/ 2292 w 10000"/>
                  <a:gd name="connsiteY24" fmla="*/ 8542 h 10000"/>
                  <a:gd name="connsiteX25" fmla="*/ 6250 w 10000"/>
                  <a:gd name="connsiteY25" fmla="*/ 7500 h 10000"/>
                  <a:gd name="connsiteX26" fmla="*/ 7708 w 10000"/>
                  <a:gd name="connsiteY26" fmla="*/ 6458 h 10000"/>
                  <a:gd name="connsiteX27" fmla="*/ 9167 w 10000"/>
                  <a:gd name="connsiteY27" fmla="*/ 6771 h 10000"/>
                  <a:gd name="connsiteX28" fmla="*/ 10000 w 10000"/>
                  <a:gd name="connsiteY28" fmla="*/ 6042 h 10000"/>
                  <a:gd name="connsiteX29" fmla="*/ 8125 w 10000"/>
                  <a:gd name="connsiteY29" fmla="*/ 5521 h 10000"/>
                  <a:gd name="connsiteX30" fmla="*/ 8333 w 10000"/>
                  <a:gd name="connsiteY30" fmla="*/ 5000 h 10000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417 w 10000"/>
                  <a:gd name="connsiteY18" fmla="*/ 8542 h 10000"/>
                  <a:gd name="connsiteX19" fmla="*/ 833 w 10000"/>
                  <a:gd name="connsiteY19" fmla="*/ 9271 h 10000"/>
                  <a:gd name="connsiteX20" fmla="*/ 3958 w 10000"/>
                  <a:gd name="connsiteY20" fmla="*/ 10000 h 10000"/>
                  <a:gd name="connsiteX21" fmla="*/ 4583 w 10000"/>
                  <a:gd name="connsiteY21" fmla="*/ 9271 h 10000"/>
                  <a:gd name="connsiteX22" fmla="*/ 2292 w 10000"/>
                  <a:gd name="connsiteY22" fmla="*/ 8646 h 10000"/>
                  <a:gd name="connsiteX23" fmla="*/ 2292 w 10000"/>
                  <a:gd name="connsiteY23" fmla="*/ 8542 h 10000"/>
                  <a:gd name="connsiteX24" fmla="*/ 6250 w 10000"/>
                  <a:gd name="connsiteY24" fmla="*/ 7500 h 10000"/>
                  <a:gd name="connsiteX25" fmla="*/ 7708 w 10000"/>
                  <a:gd name="connsiteY25" fmla="*/ 6458 h 10000"/>
                  <a:gd name="connsiteX26" fmla="*/ 9167 w 10000"/>
                  <a:gd name="connsiteY26" fmla="*/ 6771 h 10000"/>
                  <a:gd name="connsiteX27" fmla="*/ 10000 w 10000"/>
                  <a:gd name="connsiteY27" fmla="*/ 6042 h 10000"/>
                  <a:gd name="connsiteX28" fmla="*/ 8125 w 10000"/>
                  <a:gd name="connsiteY28" fmla="*/ 5521 h 10000"/>
                  <a:gd name="connsiteX29" fmla="*/ 8333 w 10000"/>
                  <a:gd name="connsiteY29" fmla="*/ 5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000" h="10000">
                    <a:moveTo>
                      <a:pt x="8333" y="5000"/>
                    </a:moveTo>
                    <a:cubicBezTo>
                      <a:pt x="8333" y="4792"/>
                      <a:pt x="8125" y="4688"/>
                      <a:pt x="8125" y="4479"/>
                    </a:cubicBezTo>
                    <a:lnTo>
                      <a:pt x="10000" y="3958"/>
                    </a:lnTo>
                    <a:lnTo>
                      <a:pt x="9167" y="3229"/>
                    </a:lnTo>
                    <a:lnTo>
                      <a:pt x="7708" y="3646"/>
                    </a:lnTo>
                    <a:cubicBezTo>
                      <a:pt x="6667" y="2500"/>
                      <a:pt x="4583" y="1667"/>
                      <a:pt x="2083" y="1563"/>
                    </a:cubicBezTo>
                    <a:lnTo>
                      <a:pt x="2292" y="1354"/>
                    </a:lnTo>
                    <a:lnTo>
                      <a:pt x="4583" y="729"/>
                    </a:lnTo>
                    <a:lnTo>
                      <a:pt x="3750" y="0"/>
                    </a:lnTo>
                    <a:lnTo>
                      <a:pt x="833" y="729"/>
                    </a:lnTo>
                    <a:lnTo>
                      <a:pt x="208" y="1563"/>
                    </a:lnTo>
                    <a:cubicBezTo>
                      <a:pt x="139" y="1841"/>
                      <a:pt x="69" y="2118"/>
                      <a:pt x="0" y="2396"/>
                    </a:cubicBezTo>
                    <a:lnTo>
                      <a:pt x="1250" y="2396"/>
                    </a:lnTo>
                    <a:lnTo>
                      <a:pt x="1250" y="2396"/>
                    </a:lnTo>
                    <a:cubicBezTo>
                      <a:pt x="4167" y="2396"/>
                      <a:pt x="6458" y="3646"/>
                      <a:pt x="6458" y="5000"/>
                    </a:cubicBezTo>
                    <a:cubicBezTo>
                      <a:pt x="6458" y="5729"/>
                      <a:pt x="6042" y="6458"/>
                      <a:pt x="5000" y="6875"/>
                    </a:cubicBezTo>
                    <a:cubicBezTo>
                      <a:pt x="3958" y="7396"/>
                      <a:pt x="2708" y="7708"/>
                      <a:pt x="1250" y="7708"/>
                    </a:cubicBezTo>
                    <a:lnTo>
                      <a:pt x="0" y="7708"/>
                    </a:lnTo>
                    <a:lnTo>
                      <a:pt x="417" y="8542"/>
                    </a:lnTo>
                    <a:lnTo>
                      <a:pt x="833" y="9271"/>
                    </a:lnTo>
                    <a:lnTo>
                      <a:pt x="3958" y="10000"/>
                    </a:lnTo>
                    <a:lnTo>
                      <a:pt x="4583" y="9271"/>
                    </a:lnTo>
                    <a:lnTo>
                      <a:pt x="2292" y="8646"/>
                    </a:lnTo>
                    <a:lnTo>
                      <a:pt x="2292" y="8542"/>
                    </a:lnTo>
                    <a:cubicBezTo>
                      <a:pt x="3750" y="8438"/>
                      <a:pt x="5208" y="8125"/>
                      <a:pt x="6250" y="7500"/>
                    </a:cubicBezTo>
                    <a:cubicBezTo>
                      <a:pt x="6875" y="7188"/>
                      <a:pt x="7292" y="6875"/>
                      <a:pt x="7708" y="6458"/>
                    </a:cubicBezTo>
                    <a:lnTo>
                      <a:pt x="9167" y="6771"/>
                    </a:lnTo>
                    <a:lnTo>
                      <a:pt x="10000" y="6042"/>
                    </a:lnTo>
                    <a:lnTo>
                      <a:pt x="8125" y="5521"/>
                    </a:lnTo>
                    <a:cubicBezTo>
                      <a:pt x="8333" y="5417"/>
                      <a:pt x="8333" y="5208"/>
                      <a:pt x="8333" y="500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37" name="Freeform: Shape 214"/>
            <p:cNvSpPr/>
            <p:nvPr/>
          </p:nvSpPr>
          <p:spPr>
            <a:xfrm>
              <a:off x="3287001" y="2960019"/>
              <a:ext cx="77410" cy="169585"/>
            </a:xfrm>
            <a:custGeom>
              <a:avLst/>
              <a:gdLst>
                <a:gd name="connsiteX0" fmla="*/ 38705 w 77410"/>
                <a:gd name="connsiteY0" fmla="*/ 0 h 169585"/>
                <a:gd name="connsiteX1" fmla="*/ 77410 w 77410"/>
                <a:gd name="connsiteY1" fmla="*/ 38705 h 169585"/>
                <a:gd name="connsiteX2" fmla="*/ 66074 w 77410"/>
                <a:gd name="connsiteY2" fmla="*/ 66074 h 169585"/>
                <a:gd name="connsiteX3" fmla="*/ 61564 w 77410"/>
                <a:gd name="connsiteY3" fmla="*/ 67942 h 169585"/>
                <a:gd name="connsiteX4" fmla="*/ 61564 w 77410"/>
                <a:gd name="connsiteY4" fmla="*/ 169585 h 169585"/>
                <a:gd name="connsiteX5" fmla="*/ 15845 w 77410"/>
                <a:gd name="connsiteY5" fmla="*/ 169585 h 169585"/>
                <a:gd name="connsiteX6" fmla="*/ 15845 w 77410"/>
                <a:gd name="connsiteY6" fmla="*/ 67941 h 169585"/>
                <a:gd name="connsiteX7" fmla="*/ 11336 w 77410"/>
                <a:gd name="connsiteY7" fmla="*/ 66074 h 169585"/>
                <a:gd name="connsiteX8" fmla="*/ 0 w 77410"/>
                <a:gd name="connsiteY8" fmla="*/ 38705 h 169585"/>
                <a:gd name="connsiteX9" fmla="*/ 38705 w 77410"/>
                <a:gd name="connsiteY9" fmla="*/ 0 h 16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410" h="169585">
                  <a:moveTo>
                    <a:pt x="38705" y="0"/>
                  </a:moveTo>
                  <a:cubicBezTo>
                    <a:pt x="60081" y="0"/>
                    <a:pt x="77410" y="17329"/>
                    <a:pt x="77410" y="38705"/>
                  </a:cubicBezTo>
                  <a:cubicBezTo>
                    <a:pt x="77410" y="49393"/>
                    <a:pt x="73078" y="59069"/>
                    <a:pt x="66074" y="66074"/>
                  </a:cubicBezTo>
                  <a:lnTo>
                    <a:pt x="61564" y="67942"/>
                  </a:lnTo>
                  <a:lnTo>
                    <a:pt x="61564" y="169585"/>
                  </a:lnTo>
                  <a:lnTo>
                    <a:pt x="15845" y="169585"/>
                  </a:lnTo>
                  <a:lnTo>
                    <a:pt x="15845" y="67941"/>
                  </a:lnTo>
                  <a:lnTo>
                    <a:pt x="11336" y="66074"/>
                  </a:lnTo>
                  <a:cubicBezTo>
                    <a:pt x="4332" y="59069"/>
                    <a:pt x="0" y="49393"/>
                    <a:pt x="0" y="38705"/>
                  </a:cubicBezTo>
                  <a:cubicBezTo>
                    <a:pt x="0" y="17329"/>
                    <a:pt x="17329" y="0"/>
                    <a:pt x="38705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3" name="Group 542"/>
          <p:cNvGrpSpPr/>
          <p:nvPr/>
        </p:nvGrpSpPr>
        <p:grpSpPr>
          <a:xfrm>
            <a:off x="4271434" y="3572273"/>
            <a:ext cx="390490" cy="263530"/>
            <a:chOff x="1738313" y="2326190"/>
            <a:chExt cx="1806575" cy="1219200"/>
          </a:xfrm>
        </p:grpSpPr>
        <p:sp>
          <p:nvSpPr>
            <p:cNvPr id="544" name="Rectangle 543"/>
            <p:cNvSpPr/>
            <p:nvPr/>
          </p:nvSpPr>
          <p:spPr>
            <a:xfrm>
              <a:off x="1779589" y="2373208"/>
              <a:ext cx="862011" cy="111989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45" name="Group 4"/>
            <p:cNvGrpSpPr>
              <a:grpSpLocks noChangeAspect="1"/>
            </p:cNvGrpSpPr>
            <p:nvPr/>
          </p:nvGrpSpPr>
          <p:grpSpPr bwMode="auto">
            <a:xfrm>
              <a:off x="1738313" y="2326190"/>
              <a:ext cx="1806575" cy="1219200"/>
              <a:chOff x="2311" y="1236"/>
              <a:chExt cx="1138" cy="768"/>
            </a:xfrm>
          </p:grpSpPr>
          <p:sp>
            <p:nvSpPr>
              <p:cNvPr id="547" name="Freeform 5"/>
              <p:cNvSpPr>
                <a:spLocks/>
              </p:cNvSpPr>
              <p:nvPr/>
            </p:nvSpPr>
            <p:spPr bwMode="auto">
              <a:xfrm>
                <a:off x="2859" y="1257"/>
                <a:ext cx="569" cy="726"/>
              </a:xfrm>
              <a:custGeom>
                <a:avLst/>
                <a:gdLst>
                  <a:gd name="T0" fmla="*/ 100 w 107"/>
                  <a:gd name="T1" fmla="*/ 63 h 136"/>
                  <a:gd name="T2" fmla="*/ 100 w 107"/>
                  <a:gd name="T3" fmla="*/ 63 h 136"/>
                  <a:gd name="T4" fmla="*/ 69 w 107"/>
                  <a:gd name="T5" fmla="*/ 63 h 136"/>
                  <a:gd name="T6" fmla="*/ 69 w 107"/>
                  <a:gd name="T7" fmla="*/ 53 h 136"/>
                  <a:gd name="T8" fmla="*/ 84 w 107"/>
                  <a:gd name="T9" fmla="*/ 38 h 136"/>
                  <a:gd name="T10" fmla="*/ 85 w 107"/>
                  <a:gd name="T11" fmla="*/ 38 h 136"/>
                  <a:gd name="T12" fmla="*/ 85 w 107"/>
                  <a:gd name="T13" fmla="*/ 0 h 136"/>
                  <a:gd name="T14" fmla="*/ 0 w 107"/>
                  <a:gd name="T15" fmla="*/ 0 h 136"/>
                  <a:gd name="T16" fmla="*/ 0 w 107"/>
                  <a:gd name="T17" fmla="*/ 136 h 136"/>
                  <a:gd name="T18" fmla="*/ 85 w 107"/>
                  <a:gd name="T19" fmla="*/ 136 h 136"/>
                  <a:gd name="T20" fmla="*/ 85 w 107"/>
                  <a:gd name="T21" fmla="*/ 100 h 136"/>
                  <a:gd name="T22" fmla="*/ 107 w 107"/>
                  <a:gd name="T23" fmla="*/ 100 h 136"/>
                  <a:gd name="T24" fmla="*/ 107 w 107"/>
                  <a:gd name="T25" fmla="*/ 63 h 136"/>
                  <a:gd name="T26" fmla="*/ 100 w 107"/>
                  <a:gd name="T27" fmla="*/ 63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" h="136">
                    <a:moveTo>
                      <a:pt x="100" y="63"/>
                    </a:moveTo>
                    <a:cubicBezTo>
                      <a:pt x="100" y="63"/>
                      <a:pt x="100" y="63"/>
                      <a:pt x="100" y="63"/>
                    </a:cubicBezTo>
                    <a:cubicBezTo>
                      <a:pt x="69" y="63"/>
                      <a:pt x="69" y="63"/>
                      <a:pt x="69" y="63"/>
                    </a:cubicBezTo>
                    <a:cubicBezTo>
                      <a:pt x="69" y="53"/>
                      <a:pt x="69" y="53"/>
                      <a:pt x="69" y="53"/>
                    </a:cubicBezTo>
                    <a:cubicBezTo>
                      <a:pt x="69" y="45"/>
                      <a:pt x="76" y="38"/>
                      <a:pt x="84" y="38"/>
                    </a:cubicBezTo>
                    <a:cubicBezTo>
                      <a:pt x="84" y="38"/>
                      <a:pt x="85" y="38"/>
                      <a:pt x="85" y="38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36"/>
                      <a:pt x="0" y="136"/>
                      <a:pt x="0" y="136"/>
                    </a:cubicBezTo>
                    <a:cubicBezTo>
                      <a:pt x="85" y="136"/>
                      <a:pt x="85" y="136"/>
                      <a:pt x="85" y="136"/>
                    </a:cubicBezTo>
                    <a:cubicBezTo>
                      <a:pt x="85" y="100"/>
                      <a:pt x="85" y="100"/>
                      <a:pt x="85" y="100"/>
                    </a:cubicBezTo>
                    <a:cubicBezTo>
                      <a:pt x="107" y="100"/>
                      <a:pt x="107" y="100"/>
                      <a:pt x="107" y="100"/>
                    </a:cubicBezTo>
                    <a:cubicBezTo>
                      <a:pt x="107" y="63"/>
                      <a:pt x="107" y="63"/>
                      <a:pt x="107" y="63"/>
                    </a:cubicBezTo>
                    <a:lnTo>
                      <a:pt x="100" y="63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Rectangle 6"/>
              <p:cNvSpPr>
                <a:spLocks noChangeArrowheads="1"/>
              </p:cNvSpPr>
              <p:nvPr/>
            </p:nvSpPr>
            <p:spPr bwMode="auto">
              <a:xfrm>
                <a:off x="3188" y="1593"/>
                <a:ext cx="240" cy="192"/>
              </a:xfrm>
              <a:prstGeom prst="rect">
                <a:avLst/>
              </a:pr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Freeform 7"/>
              <p:cNvSpPr>
                <a:spLocks noEditPoints="1"/>
              </p:cNvSpPr>
              <p:nvPr/>
            </p:nvSpPr>
            <p:spPr bwMode="auto">
              <a:xfrm>
                <a:off x="2311" y="1236"/>
                <a:ext cx="1138" cy="768"/>
              </a:xfrm>
              <a:custGeom>
                <a:avLst/>
                <a:gdLst>
                  <a:gd name="T0" fmla="*/ 214 w 214"/>
                  <a:gd name="T1" fmla="*/ 62 h 144"/>
                  <a:gd name="T2" fmla="*/ 207 w 214"/>
                  <a:gd name="T3" fmla="*/ 62 h 144"/>
                  <a:gd name="T4" fmla="*/ 207 w 214"/>
                  <a:gd name="T5" fmla="*/ 57 h 144"/>
                  <a:gd name="T6" fmla="*/ 192 w 214"/>
                  <a:gd name="T7" fmla="*/ 38 h 144"/>
                  <a:gd name="T8" fmla="*/ 192 w 214"/>
                  <a:gd name="T9" fmla="*/ 0 h 144"/>
                  <a:gd name="T10" fmla="*/ 0 w 214"/>
                  <a:gd name="T11" fmla="*/ 0 h 144"/>
                  <a:gd name="T12" fmla="*/ 0 w 214"/>
                  <a:gd name="T13" fmla="*/ 144 h 144"/>
                  <a:gd name="T14" fmla="*/ 192 w 214"/>
                  <a:gd name="T15" fmla="*/ 144 h 144"/>
                  <a:gd name="T16" fmla="*/ 192 w 214"/>
                  <a:gd name="T17" fmla="*/ 107 h 144"/>
                  <a:gd name="T18" fmla="*/ 214 w 214"/>
                  <a:gd name="T19" fmla="*/ 107 h 144"/>
                  <a:gd name="T20" fmla="*/ 214 w 214"/>
                  <a:gd name="T21" fmla="*/ 62 h 144"/>
                  <a:gd name="T22" fmla="*/ 199 w 214"/>
                  <a:gd name="T23" fmla="*/ 57 h 144"/>
                  <a:gd name="T24" fmla="*/ 199 w 214"/>
                  <a:gd name="T25" fmla="*/ 62 h 144"/>
                  <a:gd name="T26" fmla="*/ 176 w 214"/>
                  <a:gd name="T27" fmla="*/ 62 h 144"/>
                  <a:gd name="T28" fmla="*/ 176 w 214"/>
                  <a:gd name="T29" fmla="*/ 57 h 144"/>
                  <a:gd name="T30" fmla="*/ 187 w 214"/>
                  <a:gd name="T31" fmla="*/ 46 h 144"/>
                  <a:gd name="T32" fmla="*/ 199 w 214"/>
                  <a:gd name="T33" fmla="*/ 57 h 144"/>
                  <a:gd name="T34" fmla="*/ 61 w 214"/>
                  <a:gd name="T35" fmla="*/ 136 h 144"/>
                  <a:gd name="T36" fmla="*/ 8 w 214"/>
                  <a:gd name="T37" fmla="*/ 136 h 144"/>
                  <a:gd name="T38" fmla="*/ 8 w 214"/>
                  <a:gd name="T39" fmla="*/ 8 h 144"/>
                  <a:gd name="T40" fmla="*/ 61 w 214"/>
                  <a:gd name="T41" fmla="*/ 8 h 144"/>
                  <a:gd name="T42" fmla="*/ 61 w 214"/>
                  <a:gd name="T43" fmla="*/ 136 h 144"/>
                  <a:gd name="T44" fmla="*/ 129 w 214"/>
                  <a:gd name="T45" fmla="*/ 136 h 144"/>
                  <a:gd name="T46" fmla="*/ 69 w 214"/>
                  <a:gd name="T47" fmla="*/ 136 h 144"/>
                  <a:gd name="T48" fmla="*/ 69 w 214"/>
                  <a:gd name="T49" fmla="*/ 8 h 144"/>
                  <a:gd name="T50" fmla="*/ 129 w 214"/>
                  <a:gd name="T51" fmla="*/ 8 h 144"/>
                  <a:gd name="T52" fmla="*/ 129 w 214"/>
                  <a:gd name="T53" fmla="*/ 136 h 144"/>
                  <a:gd name="T54" fmla="*/ 183 w 214"/>
                  <a:gd name="T55" fmla="*/ 136 h 144"/>
                  <a:gd name="T56" fmla="*/ 137 w 214"/>
                  <a:gd name="T57" fmla="*/ 136 h 144"/>
                  <a:gd name="T58" fmla="*/ 137 w 214"/>
                  <a:gd name="T59" fmla="*/ 8 h 144"/>
                  <a:gd name="T60" fmla="*/ 183 w 214"/>
                  <a:gd name="T61" fmla="*/ 8 h 144"/>
                  <a:gd name="T62" fmla="*/ 183 w 214"/>
                  <a:gd name="T63" fmla="*/ 38 h 144"/>
                  <a:gd name="T64" fmla="*/ 168 w 214"/>
                  <a:gd name="T65" fmla="*/ 57 h 144"/>
                  <a:gd name="T66" fmla="*/ 168 w 214"/>
                  <a:gd name="T67" fmla="*/ 62 h 144"/>
                  <a:gd name="T68" fmla="*/ 160 w 214"/>
                  <a:gd name="T69" fmla="*/ 62 h 144"/>
                  <a:gd name="T70" fmla="*/ 160 w 214"/>
                  <a:gd name="T71" fmla="*/ 107 h 144"/>
                  <a:gd name="T72" fmla="*/ 183 w 214"/>
                  <a:gd name="T73" fmla="*/ 107 h 144"/>
                  <a:gd name="T74" fmla="*/ 183 w 214"/>
                  <a:gd name="T75" fmla="*/ 136 h 144"/>
                  <a:gd name="T76" fmla="*/ 206 w 214"/>
                  <a:gd name="T77" fmla="*/ 99 h 144"/>
                  <a:gd name="T78" fmla="*/ 169 w 214"/>
                  <a:gd name="T79" fmla="*/ 99 h 144"/>
                  <a:gd name="T80" fmla="*/ 169 w 214"/>
                  <a:gd name="T81" fmla="*/ 71 h 144"/>
                  <a:gd name="T82" fmla="*/ 206 w 214"/>
                  <a:gd name="T83" fmla="*/ 71 h 144"/>
                  <a:gd name="T84" fmla="*/ 206 w 214"/>
                  <a:gd name="T85" fmla="*/ 9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4">
                    <a:moveTo>
                      <a:pt x="214" y="62"/>
                    </a:moveTo>
                    <a:cubicBezTo>
                      <a:pt x="207" y="62"/>
                      <a:pt x="207" y="62"/>
                      <a:pt x="207" y="62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48"/>
                      <a:pt x="201" y="40"/>
                      <a:pt x="192" y="38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92" y="144"/>
                      <a:pt x="192" y="144"/>
                      <a:pt x="192" y="144"/>
                    </a:cubicBezTo>
                    <a:cubicBezTo>
                      <a:pt x="192" y="107"/>
                      <a:pt x="192" y="107"/>
                      <a:pt x="192" y="107"/>
                    </a:cubicBezTo>
                    <a:cubicBezTo>
                      <a:pt x="214" y="107"/>
                      <a:pt x="214" y="107"/>
                      <a:pt x="214" y="107"/>
                    </a:cubicBezTo>
                    <a:lnTo>
                      <a:pt x="214" y="62"/>
                    </a:lnTo>
                    <a:close/>
                    <a:moveTo>
                      <a:pt x="199" y="57"/>
                    </a:moveTo>
                    <a:cubicBezTo>
                      <a:pt x="199" y="62"/>
                      <a:pt x="199" y="62"/>
                      <a:pt x="199" y="62"/>
                    </a:cubicBezTo>
                    <a:cubicBezTo>
                      <a:pt x="176" y="62"/>
                      <a:pt x="176" y="62"/>
                      <a:pt x="176" y="62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6" y="51"/>
                      <a:pt x="181" y="46"/>
                      <a:pt x="187" y="46"/>
                    </a:cubicBezTo>
                    <a:cubicBezTo>
                      <a:pt x="194" y="46"/>
                      <a:pt x="199" y="51"/>
                      <a:pt x="199" y="57"/>
                    </a:cubicBezTo>
                    <a:close/>
                    <a:moveTo>
                      <a:pt x="61" y="136"/>
                    </a:moveTo>
                    <a:cubicBezTo>
                      <a:pt x="8" y="136"/>
                      <a:pt x="8" y="136"/>
                      <a:pt x="8" y="13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1" y="8"/>
                      <a:pt x="61" y="8"/>
                      <a:pt x="61" y="8"/>
                    </a:cubicBezTo>
                    <a:lnTo>
                      <a:pt x="61" y="136"/>
                    </a:lnTo>
                    <a:close/>
                    <a:moveTo>
                      <a:pt x="129" y="136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129" y="8"/>
                      <a:pt x="129" y="8"/>
                      <a:pt x="129" y="8"/>
                    </a:cubicBezTo>
                    <a:lnTo>
                      <a:pt x="129" y="136"/>
                    </a:lnTo>
                    <a:close/>
                    <a:moveTo>
                      <a:pt x="183" y="136"/>
                    </a:moveTo>
                    <a:cubicBezTo>
                      <a:pt x="137" y="136"/>
                      <a:pt x="137" y="136"/>
                      <a:pt x="137" y="136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38"/>
                      <a:pt x="183" y="38"/>
                      <a:pt x="183" y="38"/>
                    </a:cubicBezTo>
                    <a:cubicBezTo>
                      <a:pt x="174" y="40"/>
                      <a:pt x="168" y="48"/>
                      <a:pt x="168" y="57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0" y="62"/>
                      <a:pt x="160" y="62"/>
                      <a:pt x="160" y="62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lnTo>
                      <a:pt x="183" y="136"/>
                    </a:lnTo>
                    <a:close/>
                    <a:moveTo>
                      <a:pt x="206" y="99"/>
                    </a:moveTo>
                    <a:cubicBezTo>
                      <a:pt x="169" y="99"/>
                      <a:pt x="169" y="99"/>
                      <a:pt x="169" y="99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206" y="71"/>
                      <a:pt x="206" y="71"/>
                      <a:pt x="206" y="71"/>
                    </a:cubicBezTo>
                    <a:lnTo>
                      <a:pt x="206" y="99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Freeform 9"/>
              <p:cNvSpPr>
                <a:spLocks/>
              </p:cNvSpPr>
              <p:nvPr/>
            </p:nvSpPr>
            <p:spPr bwMode="auto">
              <a:xfrm>
                <a:off x="2459" y="1364"/>
                <a:ext cx="159" cy="512"/>
              </a:xfrm>
              <a:custGeom>
                <a:avLst/>
                <a:gdLst>
                  <a:gd name="T0" fmla="*/ 30 w 30"/>
                  <a:gd name="T1" fmla="*/ 74 h 96"/>
                  <a:gd name="T2" fmla="*/ 9 w 30"/>
                  <a:gd name="T3" fmla="*/ 49 h 96"/>
                  <a:gd name="T4" fmla="*/ 16 w 30"/>
                  <a:gd name="T5" fmla="*/ 31 h 96"/>
                  <a:gd name="T6" fmla="*/ 30 w 30"/>
                  <a:gd name="T7" fmla="*/ 24 h 96"/>
                  <a:gd name="T8" fmla="*/ 30 w 30"/>
                  <a:gd name="T9" fmla="*/ 12 h 96"/>
                  <a:gd name="T10" fmla="*/ 28 w 30"/>
                  <a:gd name="T11" fmla="*/ 7 h 96"/>
                  <a:gd name="T12" fmla="*/ 14 w 30"/>
                  <a:gd name="T13" fmla="*/ 0 h 96"/>
                  <a:gd name="T14" fmla="*/ 10 w 30"/>
                  <a:gd name="T15" fmla="*/ 7 h 96"/>
                  <a:gd name="T16" fmla="*/ 21 w 30"/>
                  <a:gd name="T17" fmla="*/ 13 h 96"/>
                  <a:gd name="T18" fmla="*/ 23 w 30"/>
                  <a:gd name="T19" fmla="*/ 17 h 96"/>
                  <a:gd name="T20" fmla="*/ 0 w 30"/>
                  <a:gd name="T21" fmla="*/ 49 h 96"/>
                  <a:gd name="T22" fmla="*/ 23 w 30"/>
                  <a:gd name="T23" fmla="*/ 80 h 96"/>
                  <a:gd name="T24" fmla="*/ 22 w 30"/>
                  <a:gd name="T25" fmla="*/ 83 h 96"/>
                  <a:gd name="T26" fmla="*/ 10 w 30"/>
                  <a:gd name="T27" fmla="*/ 89 h 96"/>
                  <a:gd name="T28" fmla="*/ 14 w 30"/>
                  <a:gd name="T29" fmla="*/ 96 h 96"/>
                  <a:gd name="T30" fmla="*/ 28 w 30"/>
                  <a:gd name="T31" fmla="*/ 89 h 96"/>
                  <a:gd name="T32" fmla="*/ 30 w 30"/>
                  <a:gd name="T33" fmla="*/ 85 h 96"/>
                  <a:gd name="T34" fmla="*/ 30 w 30"/>
                  <a:gd name="T35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96">
                    <a:moveTo>
                      <a:pt x="30" y="74"/>
                    </a:moveTo>
                    <a:cubicBezTo>
                      <a:pt x="18" y="72"/>
                      <a:pt x="9" y="61"/>
                      <a:pt x="9" y="49"/>
                    </a:cubicBezTo>
                    <a:cubicBezTo>
                      <a:pt x="9" y="42"/>
                      <a:pt x="12" y="36"/>
                      <a:pt x="16" y="31"/>
                    </a:cubicBezTo>
                    <a:cubicBezTo>
                      <a:pt x="20" y="27"/>
                      <a:pt x="25" y="25"/>
                      <a:pt x="30" y="2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0" y="22"/>
                      <a:pt x="0" y="34"/>
                      <a:pt x="0" y="49"/>
                    </a:cubicBezTo>
                    <a:cubicBezTo>
                      <a:pt x="1" y="63"/>
                      <a:pt x="10" y="76"/>
                      <a:pt x="23" y="80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30" y="85"/>
                      <a:pt x="30" y="85"/>
                      <a:pt x="30" y="85"/>
                    </a:cubicBezTo>
                    <a:lnTo>
                      <a:pt x="30" y="7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Freeform 10"/>
              <p:cNvSpPr>
                <a:spLocks/>
              </p:cNvSpPr>
              <p:nvPr/>
            </p:nvSpPr>
            <p:spPr bwMode="auto">
              <a:xfrm>
                <a:off x="2692" y="1364"/>
                <a:ext cx="255" cy="512"/>
              </a:xfrm>
              <a:custGeom>
                <a:avLst/>
                <a:gdLst>
                  <a:gd name="T0" fmla="*/ 40 w 48"/>
                  <a:gd name="T1" fmla="*/ 48 h 96"/>
                  <a:gd name="T2" fmla="*/ 39 w 48"/>
                  <a:gd name="T3" fmla="*/ 43 h 96"/>
                  <a:gd name="T4" fmla="*/ 48 w 48"/>
                  <a:gd name="T5" fmla="*/ 38 h 96"/>
                  <a:gd name="T6" fmla="*/ 44 w 48"/>
                  <a:gd name="T7" fmla="*/ 31 h 96"/>
                  <a:gd name="T8" fmla="*/ 37 w 48"/>
                  <a:gd name="T9" fmla="*/ 35 h 96"/>
                  <a:gd name="T10" fmla="*/ 10 w 48"/>
                  <a:gd name="T11" fmla="*/ 15 h 96"/>
                  <a:gd name="T12" fmla="*/ 11 w 48"/>
                  <a:gd name="T13" fmla="*/ 13 h 96"/>
                  <a:gd name="T14" fmla="*/ 22 w 48"/>
                  <a:gd name="T15" fmla="*/ 7 h 96"/>
                  <a:gd name="T16" fmla="*/ 18 w 48"/>
                  <a:gd name="T17" fmla="*/ 0 h 96"/>
                  <a:gd name="T18" fmla="*/ 4 w 48"/>
                  <a:gd name="T19" fmla="*/ 7 h 96"/>
                  <a:gd name="T20" fmla="*/ 1 w 48"/>
                  <a:gd name="T21" fmla="*/ 15 h 96"/>
                  <a:gd name="T22" fmla="*/ 0 w 48"/>
                  <a:gd name="T23" fmla="*/ 15 h 96"/>
                  <a:gd name="T24" fmla="*/ 0 w 48"/>
                  <a:gd name="T25" fmla="*/ 23 h 96"/>
                  <a:gd name="T26" fmla="*/ 6 w 48"/>
                  <a:gd name="T27" fmla="*/ 23 h 96"/>
                  <a:gd name="T28" fmla="*/ 6 w 48"/>
                  <a:gd name="T29" fmla="*/ 23 h 96"/>
                  <a:gd name="T30" fmla="*/ 31 w 48"/>
                  <a:gd name="T31" fmla="*/ 48 h 96"/>
                  <a:gd name="T32" fmla="*/ 24 w 48"/>
                  <a:gd name="T33" fmla="*/ 66 h 96"/>
                  <a:gd name="T34" fmla="*/ 6 w 48"/>
                  <a:gd name="T35" fmla="*/ 74 h 96"/>
                  <a:gd name="T36" fmla="*/ 0 w 48"/>
                  <a:gd name="T37" fmla="*/ 74 h 96"/>
                  <a:gd name="T38" fmla="*/ 0 w 48"/>
                  <a:gd name="T39" fmla="*/ 82 h 96"/>
                  <a:gd name="T40" fmla="*/ 2 w 48"/>
                  <a:gd name="T41" fmla="*/ 82 h 96"/>
                  <a:gd name="T42" fmla="*/ 4 w 48"/>
                  <a:gd name="T43" fmla="*/ 89 h 96"/>
                  <a:gd name="T44" fmla="*/ 19 w 48"/>
                  <a:gd name="T45" fmla="*/ 96 h 96"/>
                  <a:gd name="T46" fmla="*/ 22 w 48"/>
                  <a:gd name="T47" fmla="*/ 89 h 96"/>
                  <a:gd name="T48" fmla="*/ 11 w 48"/>
                  <a:gd name="T49" fmla="*/ 83 h 96"/>
                  <a:gd name="T50" fmla="*/ 11 w 48"/>
                  <a:gd name="T51" fmla="*/ 82 h 96"/>
                  <a:gd name="T52" fmla="*/ 30 w 48"/>
                  <a:gd name="T53" fmla="*/ 72 h 96"/>
                  <a:gd name="T54" fmla="*/ 37 w 48"/>
                  <a:gd name="T55" fmla="*/ 62 h 96"/>
                  <a:gd name="T56" fmla="*/ 44 w 48"/>
                  <a:gd name="T57" fmla="*/ 65 h 96"/>
                  <a:gd name="T58" fmla="*/ 48 w 48"/>
                  <a:gd name="T59" fmla="*/ 58 h 96"/>
                  <a:gd name="T60" fmla="*/ 39 w 48"/>
                  <a:gd name="T61" fmla="*/ 53 h 96"/>
                  <a:gd name="T62" fmla="*/ 40 w 48"/>
                  <a:gd name="T63" fmla="*/ 48 h 96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0 w 10000"/>
                  <a:gd name="connsiteY18" fmla="*/ 8542 h 10000"/>
                  <a:gd name="connsiteX19" fmla="*/ 417 w 10000"/>
                  <a:gd name="connsiteY19" fmla="*/ 8542 h 10000"/>
                  <a:gd name="connsiteX20" fmla="*/ 833 w 10000"/>
                  <a:gd name="connsiteY20" fmla="*/ 9271 h 10000"/>
                  <a:gd name="connsiteX21" fmla="*/ 3958 w 10000"/>
                  <a:gd name="connsiteY21" fmla="*/ 10000 h 10000"/>
                  <a:gd name="connsiteX22" fmla="*/ 4583 w 10000"/>
                  <a:gd name="connsiteY22" fmla="*/ 9271 h 10000"/>
                  <a:gd name="connsiteX23" fmla="*/ 2292 w 10000"/>
                  <a:gd name="connsiteY23" fmla="*/ 8646 h 10000"/>
                  <a:gd name="connsiteX24" fmla="*/ 2292 w 10000"/>
                  <a:gd name="connsiteY24" fmla="*/ 8542 h 10000"/>
                  <a:gd name="connsiteX25" fmla="*/ 6250 w 10000"/>
                  <a:gd name="connsiteY25" fmla="*/ 7500 h 10000"/>
                  <a:gd name="connsiteX26" fmla="*/ 7708 w 10000"/>
                  <a:gd name="connsiteY26" fmla="*/ 6458 h 10000"/>
                  <a:gd name="connsiteX27" fmla="*/ 9167 w 10000"/>
                  <a:gd name="connsiteY27" fmla="*/ 6771 h 10000"/>
                  <a:gd name="connsiteX28" fmla="*/ 10000 w 10000"/>
                  <a:gd name="connsiteY28" fmla="*/ 6042 h 10000"/>
                  <a:gd name="connsiteX29" fmla="*/ 8125 w 10000"/>
                  <a:gd name="connsiteY29" fmla="*/ 5521 h 10000"/>
                  <a:gd name="connsiteX30" fmla="*/ 8333 w 10000"/>
                  <a:gd name="connsiteY30" fmla="*/ 5000 h 10000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417 w 10000"/>
                  <a:gd name="connsiteY18" fmla="*/ 8542 h 10000"/>
                  <a:gd name="connsiteX19" fmla="*/ 833 w 10000"/>
                  <a:gd name="connsiteY19" fmla="*/ 9271 h 10000"/>
                  <a:gd name="connsiteX20" fmla="*/ 3958 w 10000"/>
                  <a:gd name="connsiteY20" fmla="*/ 10000 h 10000"/>
                  <a:gd name="connsiteX21" fmla="*/ 4583 w 10000"/>
                  <a:gd name="connsiteY21" fmla="*/ 9271 h 10000"/>
                  <a:gd name="connsiteX22" fmla="*/ 2292 w 10000"/>
                  <a:gd name="connsiteY22" fmla="*/ 8646 h 10000"/>
                  <a:gd name="connsiteX23" fmla="*/ 2292 w 10000"/>
                  <a:gd name="connsiteY23" fmla="*/ 8542 h 10000"/>
                  <a:gd name="connsiteX24" fmla="*/ 6250 w 10000"/>
                  <a:gd name="connsiteY24" fmla="*/ 7500 h 10000"/>
                  <a:gd name="connsiteX25" fmla="*/ 7708 w 10000"/>
                  <a:gd name="connsiteY25" fmla="*/ 6458 h 10000"/>
                  <a:gd name="connsiteX26" fmla="*/ 9167 w 10000"/>
                  <a:gd name="connsiteY26" fmla="*/ 6771 h 10000"/>
                  <a:gd name="connsiteX27" fmla="*/ 10000 w 10000"/>
                  <a:gd name="connsiteY27" fmla="*/ 6042 h 10000"/>
                  <a:gd name="connsiteX28" fmla="*/ 8125 w 10000"/>
                  <a:gd name="connsiteY28" fmla="*/ 5521 h 10000"/>
                  <a:gd name="connsiteX29" fmla="*/ 8333 w 10000"/>
                  <a:gd name="connsiteY29" fmla="*/ 5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000" h="10000">
                    <a:moveTo>
                      <a:pt x="8333" y="5000"/>
                    </a:moveTo>
                    <a:cubicBezTo>
                      <a:pt x="8333" y="4792"/>
                      <a:pt x="8125" y="4688"/>
                      <a:pt x="8125" y="4479"/>
                    </a:cubicBezTo>
                    <a:lnTo>
                      <a:pt x="10000" y="3958"/>
                    </a:lnTo>
                    <a:lnTo>
                      <a:pt x="9167" y="3229"/>
                    </a:lnTo>
                    <a:lnTo>
                      <a:pt x="7708" y="3646"/>
                    </a:lnTo>
                    <a:cubicBezTo>
                      <a:pt x="6667" y="2500"/>
                      <a:pt x="4583" y="1667"/>
                      <a:pt x="2083" y="1563"/>
                    </a:cubicBezTo>
                    <a:lnTo>
                      <a:pt x="2292" y="1354"/>
                    </a:lnTo>
                    <a:lnTo>
                      <a:pt x="4583" y="729"/>
                    </a:lnTo>
                    <a:lnTo>
                      <a:pt x="3750" y="0"/>
                    </a:lnTo>
                    <a:lnTo>
                      <a:pt x="833" y="729"/>
                    </a:lnTo>
                    <a:lnTo>
                      <a:pt x="208" y="1563"/>
                    </a:lnTo>
                    <a:cubicBezTo>
                      <a:pt x="139" y="1841"/>
                      <a:pt x="69" y="2118"/>
                      <a:pt x="0" y="2396"/>
                    </a:cubicBezTo>
                    <a:lnTo>
                      <a:pt x="1250" y="2396"/>
                    </a:lnTo>
                    <a:lnTo>
                      <a:pt x="1250" y="2396"/>
                    </a:lnTo>
                    <a:cubicBezTo>
                      <a:pt x="4167" y="2396"/>
                      <a:pt x="6458" y="3646"/>
                      <a:pt x="6458" y="5000"/>
                    </a:cubicBezTo>
                    <a:cubicBezTo>
                      <a:pt x="6458" y="5729"/>
                      <a:pt x="6042" y="6458"/>
                      <a:pt x="5000" y="6875"/>
                    </a:cubicBezTo>
                    <a:cubicBezTo>
                      <a:pt x="3958" y="7396"/>
                      <a:pt x="2708" y="7708"/>
                      <a:pt x="1250" y="7708"/>
                    </a:cubicBezTo>
                    <a:lnTo>
                      <a:pt x="0" y="7708"/>
                    </a:lnTo>
                    <a:lnTo>
                      <a:pt x="417" y="8542"/>
                    </a:lnTo>
                    <a:lnTo>
                      <a:pt x="833" y="9271"/>
                    </a:lnTo>
                    <a:lnTo>
                      <a:pt x="3958" y="10000"/>
                    </a:lnTo>
                    <a:lnTo>
                      <a:pt x="4583" y="9271"/>
                    </a:lnTo>
                    <a:lnTo>
                      <a:pt x="2292" y="8646"/>
                    </a:lnTo>
                    <a:lnTo>
                      <a:pt x="2292" y="8542"/>
                    </a:lnTo>
                    <a:cubicBezTo>
                      <a:pt x="3750" y="8438"/>
                      <a:pt x="5208" y="8125"/>
                      <a:pt x="6250" y="7500"/>
                    </a:cubicBezTo>
                    <a:cubicBezTo>
                      <a:pt x="6875" y="7188"/>
                      <a:pt x="7292" y="6875"/>
                      <a:pt x="7708" y="6458"/>
                    </a:cubicBezTo>
                    <a:lnTo>
                      <a:pt x="9167" y="6771"/>
                    </a:lnTo>
                    <a:lnTo>
                      <a:pt x="10000" y="6042"/>
                    </a:lnTo>
                    <a:lnTo>
                      <a:pt x="8125" y="5521"/>
                    </a:lnTo>
                    <a:cubicBezTo>
                      <a:pt x="8333" y="5417"/>
                      <a:pt x="8333" y="5208"/>
                      <a:pt x="8333" y="500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46" name="Freeform: Shape 253"/>
            <p:cNvSpPr/>
            <p:nvPr/>
          </p:nvSpPr>
          <p:spPr>
            <a:xfrm>
              <a:off x="3287001" y="2960019"/>
              <a:ext cx="77410" cy="169585"/>
            </a:xfrm>
            <a:custGeom>
              <a:avLst/>
              <a:gdLst>
                <a:gd name="connsiteX0" fmla="*/ 38705 w 77410"/>
                <a:gd name="connsiteY0" fmla="*/ 0 h 169585"/>
                <a:gd name="connsiteX1" fmla="*/ 77410 w 77410"/>
                <a:gd name="connsiteY1" fmla="*/ 38705 h 169585"/>
                <a:gd name="connsiteX2" fmla="*/ 66074 w 77410"/>
                <a:gd name="connsiteY2" fmla="*/ 66074 h 169585"/>
                <a:gd name="connsiteX3" fmla="*/ 61564 w 77410"/>
                <a:gd name="connsiteY3" fmla="*/ 67942 h 169585"/>
                <a:gd name="connsiteX4" fmla="*/ 61564 w 77410"/>
                <a:gd name="connsiteY4" fmla="*/ 169585 h 169585"/>
                <a:gd name="connsiteX5" fmla="*/ 15845 w 77410"/>
                <a:gd name="connsiteY5" fmla="*/ 169585 h 169585"/>
                <a:gd name="connsiteX6" fmla="*/ 15845 w 77410"/>
                <a:gd name="connsiteY6" fmla="*/ 67941 h 169585"/>
                <a:gd name="connsiteX7" fmla="*/ 11336 w 77410"/>
                <a:gd name="connsiteY7" fmla="*/ 66074 h 169585"/>
                <a:gd name="connsiteX8" fmla="*/ 0 w 77410"/>
                <a:gd name="connsiteY8" fmla="*/ 38705 h 169585"/>
                <a:gd name="connsiteX9" fmla="*/ 38705 w 77410"/>
                <a:gd name="connsiteY9" fmla="*/ 0 h 16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410" h="169585">
                  <a:moveTo>
                    <a:pt x="38705" y="0"/>
                  </a:moveTo>
                  <a:cubicBezTo>
                    <a:pt x="60081" y="0"/>
                    <a:pt x="77410" y="17329"/>
                    <a:pt x="77410" y="38705"/>
                  </a:cubicBezTo>
                  <a:cubicBezTo>
                    <a:pt x="77410" y="49393"/>
                    <a:pt x="73078" y="59069"/>
                    <a:pt x="66074" y="66074"/>
                  </a:cubicBezTo>
                  <a:lnTo>
                    <a:pt x="61564" y="67942"/>
                  </a:lnTo>
                  <a:lnTo>
                    <a:pt x="61564" y="169585"/>
                  </a:lnTo>
                  <a:lnTo>
                    <a:pt x="15845" y="169585"/>
                  </a:lnTo>
                  <a:lnTo>
                    <a:pt x="15845" y="67941"/>
                  </a:lnTo>
                  <a:lnTo>
                    <a:pt x="11336" y="66074"/>
                  </a:lnTo>
                  <a:cubicBezTo>
                    <a:pt x="4332" y="59069"/>
                    <a:pt x="0" y="49393"/>
                    <a:pt x="0" y="38705"/>
                  </a:cubicBezTo>
                  <a:cubicBezTo>
                    <a:pt x="0" y="17329"/>
                    <a:pt x="17329" y="0"/>
                    <a:pt x="38705" y="0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52" name="Group 551"/>
          <p:cNvGrpSpPr/>
          <p:nvPr/>
        </p:nvGrpSpPr>
        <p:grpSpPr>
          <a:xfrm>
            <a:off x="4209911" y="4065175"/>
            <a:ext cx="497000" cy="497000"/>
            <a:chOff x="1384340" y="4162069"/>
            <a:chExt cx="555625" cy="555625"/>
          </a:xfrm>
        </p:grpSpPr>
        <p:sp>
          <p:nvSpPr>
            <p:cNvPr id="553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: Shape 305"/>
            <p:cNvSpPr/>
            <p:nvPr/>
          </p:nvSpPr>
          <p:spPr>
            <a:xfrm>
              <a:off x="1463715" y="4305736"/>
              <a:ext cx="476250" cy="411957"/>
            </a:xfrm>
            <a:custGeom>
              <a:avLst/>
              <a:gdLst>
                <a:gd name="connsiteX0" fmla="*/ 0 w 476250"/>
                <a:gd name="connsiteY0" fmla="*/ 252413 h 402432"/>
                <a:gd name="connsiteX1" fmla="*/ 150019 w 476250"/>
                <a:gd name="connsiteY1" fmla="*/ 402432 h 402432"/>
                <a:gd name="connsiteX2" fmla="*/ 476250 w 476250"/>
                <a:gd name="connsiteY2" fmla="*/ 402432 h 402432"/>
                <a:gd name="connsiteX3" fmla="*/ 476250 w 476250"/>
                <a:gd name="connsiteY3" fmla="*/ 126207 h 402432"/>
                <a:gd name="connsiteX4" fmla="*/ 350043 w 476250"/>
                <a:gd name="connsiteY4" fmla="*/ 0 h 402432"/>
                <a:gd name="connsiteX5" fmla="*/ 345281 w 476250"/>
                <a:gd name="connsiteY5" fmla="*/ 69057 h 402432"/>
                <a:gd name="connsiteX6" fmla="*/ 364331 w 476250"/>
                <a:gd name="connsiteY6" fmla="*/ 76200 h 402432"/>
                <a:gd name="connsiteX7" fmla="*/ 373856 w 476250"/>
                <a:gd name="connsiteY7" fmla="*/ 111919 h 402432"/>
                <a:gd name="connsiteX8" fmla="*/ 385762 w 476250"/>
                <a:gd name="connsiteY8" fmla="*/ 111919 h 402432"/>
                <a:gd name="connsiteX9" fmla="*/ 388144 w 476250"/>
                <a:gd name="connsiteY9" fmla="*/ 180975 h 402432"/>
                <a:gd name="connsiteX10" fmla="*/ 342900 w 476250"/>
                <a:gd name="connsiteY10" fmla="*/ 178594 h 402432"/>
                <a:gd name="connsiteX11" fmla="*/ 342900 w 476250"/>
                <a:gd name="connsiteY11" fmla="*/ 245269 h 402432"/>
                <a:gd name="connsiteX12" fmla="*/ 0 w 476250"/>
                <a:gd name="connsiteY12" fmla="*/ 252413 h 402432"/>
                <a:gd name="connsiteX0" fmla="*/ 0 w 476250"/>
                <a:gd name="connsiteY0" fmla="*/ 259557 h 409576"/>
                <a:gd name="connsiteX1" fmla="*/ 150019 w 476250"/>
                <a:gd name="connsiteY1" fmla="*/ 409576 h 409576"/>
                <a:gd name="connsiteX2" fmla="*/ 476250 w 476250"/>
                <a:gd name="connsiteY2" fmla="*/ 409576 h 409576"/>
                <a:gd name="connsiteX3" fmla="*/ 476250 w 476250"/>
                <a:gd name="connsiteY3" fmla="*/ 133351 h 409576"/>
                <a:gd name="connsiteX4" fmla="*/ 352425 w 476250"/>
                <a:gd name="connsiteY4" fmla="*/ 0 h 409576"/>
                <a:gd name="connsiteX5" fmla="*/ 345281 w 476250"/>
                <a:gd name="connsiteY5" fmla="*/ 76201 h 409576"/>
                <a:gd name="connsiteX6" fmla="*/ 364331 w 476250"/>
                <a:gd name="connsiteY6" fmla="*/ 83344 h 409576"/>
                <a:gd name="connsiteX7" fmla="*/ 373856 w 476250"/>
                <a:gd name="connsiteY7" fmla="*/ 119063 h 409576"/>
                <a:gd name="connsiteX8" fmla="*/ 385762 w 476250"/>
                <a:gd name="connsiteY8" fmla="*/ 119063 h 409576"/>
                <a:gd name="connsiteX9" fmla="*/ 388144 w 476250"/>
                <a:gd name="connsiteY9" fmla="*/ 188119 h 409576"/>
                <a:gd name="connsiteX10" fmla="*/ 342900 w 476250"/>
                <a:gd name="connsiteY10" fmla="*/ 185738 h 409576"/>
                <a:gd name="connsiteX11" fmla="*/ 342900 w 476250"/>
                <a:gd name="connsiteY11" fmla="*/ 252413 h 409576"/>
                <a:gd name="connsiteX12" fmla="*/ 0 w 476250"/>
                <a:gd name="connsiteY12" fmla="*/ 259557 h 409576"/>
                <a:gd name="connsiteX0" fmla="*/ 0 w 476250"/>
                <a:gd name="connsiteY0" fmla="*/ 261938 h 411957"/>
                <a:gd name="connsiteX1" fmla="*/ 150019 w 476250"/>
                <a:gd name="connsiteY1" fmla="*/ 411957 h 411957"/>
                <a:gd name="connsiteX2" fmla="*/ 476250 w 476250"/>
                <a:gd name="connsiteY2" fmla="*/ 411957 h 411957"/>
                <a:gd name="connsiteX3" fmla="*/ 476250 w 476250"/>
                <a:gd name="connsiteY3" fmla="*/ 135732 h 411957"/>
                <a:gd name="connsiteX4" fmla="*/ 354807 w 476250"/>
                <a:gd name="connsiteY4" fmla="*/ 0 h 411957"/>
                <a:gd name="connsiteX5" fmla="*/ 345281 w 476250"/>
                <a:gd name="connsiteY5" fmla="*/ 78582 h 411957"/>
                <a:gd name="connsiteX6" fmla="*/ 364331 w 476250"/>
                <a:gd name="connsiteY6" fmla="*/ 85725 h 411957"/>
                <a:gd name="connsiteX7" fmla="*/ 373856 w 476250"/>
                <a:gd name="connsiteY7" fmla="*/ 121444 h 411957"/>
                <a:gd name="connsiteX8" fmla="*/ 385762 w 476250"/>
                <a:gd name="connsiteY8" fmla="*/ 121444 h 411957"/>
                <a:gd name="connsiteX9" fmla="*/ 388144 w 476250"/>
                <a:gd name="connsiteY9" fmla="*/ 190500 h 411957"/>
                <a:gd name="connsiteX10" fmla="*/ 342900 w 476250"/>
                <a:gd name="connsiteY10" fmla="*/ 188119 h 411957"/>
                <a:gd name="connsiteX11" fmla="*/ 342900 w 476250"/>
                <a:gd name="connsiteY11" fmla="*/ 254794 h 411957"/>
                <a:gd name="connsiteX12" fmla="*/ 0 w 476250"/>
                <a:gd name="connsiteY12" fmla="*/ 261938 h 411957"/>
                <a:gd name="connsiteX0" fmla="*/ 0 w 476250"/>
                <a:gd name="connsiteY0" fmla="*/ 261938 h 411957"/>
                <a:gd name="connsiteX1" fmla="*/ 150019 w 476250"/>
                <a:gd name="connsiteY1" fmla="*/ 411957 h 411957"/>
                <a:gd name="connsiteX2" fmla="*/ 476250 w 476250"/>
                <a:gd name="connsiteY2" fmla="*/ 411957 h 411957"/>
                <a:gd name="connsiteX3" fmla="*/ 476250 w 476250"/>
                <a:gd name="connsiteY3" fmla="*/ 128588 h 411957"/>
                <a:gd name="connsiteX4" fmla="*/ 354807 w 476250"/>
                <a:gd name="connsiteY4" fmla="*/ 0 h 411957"/>
                <a:gd name="connsiteX5" fmla="*/ 345281 w 476250"/>
                <a:gd name="connsiteY5" fmla="*/ 78582 h 411957"/>
                <a:gd name="connsiteX6" fmla="*/ 364331 w 476250"/>
                <a:gd name="connsiteY6" fmla="*/ 85725 h 411957"/>
                <a:gd name="connsiteX7" fmla="*/ 373856 w 476250"/>
                <a:gd name="connsiteY7" fmla="*/ 121444 h 411957"/>
                <a:gd name="connsiteX8" fmla="*/ 385762 w 476250"/>
                <a:gd name="connsiteY8" fmla="*/ 121444 h 411957"/>
                <a:gd name="connsiteX9" fmla="*/ 388144 w 476250"/>
                <a:gd name="connsiteY9" fmla="*/ 190500 h 411957"/>
                <a:gd name="connsiteX10" fmla="*/ 342900 w 476250"/>
                <a:gd name="connsiteY10" fmla="*/ 188119 h 411957"/>
                <a:gd name="connsiteX11" fmla="*/ 342900 w 476250"/>
                <a:gd name="connsiteY11" fmla="*/ 254794 h 411957"/>
                <a:gd name="connsiteX12" fmla="*/ 0 w 476250"/>
                <a:gd name="connsiteY12" fmla="*/ 261938 h 41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6250" h="411957">
                  <a:moveTo>
                    <a:pt x="0" y="261938"/>
                  </a:moveTo>
                  <a:lnTo>
                    <a:pt x="150019" y="411957"/>
                  </a:lnTo>
                  <a:lnTo>
                    <a:pt x="476250" y="411957"/>
                  </a:lnTo>
                  <a:lnTo>
                    <a:pt x="476250" y="128588"/>
                  </a:lnTo>
                  <a:lnTo>
                    <a:pt x="354807" y="0"/>
                  </a:lnTo>
                  <a:lnTo>
                    <a:pt x="345281" y="78582"/>
                  </a:lnTo>
                  <a:lnTo>
                    <a:pt x="364331" y="85725"/>
                  </a:lnTo>
                  <a:lnTo>
                    <a:pt x="373856" y="121444"/>
                  </a:lnTo>
                  <a:lnTo>
                    <a:pt x="385762" y="121444"/>
                  </a:lnTo>
                  <a:lnTo>
                    <a:pt x="388144" y="190500"/>
                  </a:lnTo>
                  <a:lnTo>
                    <a:pt x="342900" y="188119"/>
                  </a:lnTo>
                  <a:lnTo>
                    <a:pt x="342900" y="254794"/>
                  </a:lnTo>
                  <a:lnTo>
                    <a:pt x="0" y="26193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55" name="Group 554"/>
            <p:cNvGrpSpPr/>
            <p:nvPr/>
          </p:nvGrpSpPr>
          <p:grpSpPr>
            <a:xfrm>
              <a:off x="1467273" y="4308364"/>
              <a:ext cx="389758" cy="263034"/>
              <a:chOff x="1465235" y="4314313"/>
              <a:chExt cx="418334" cy="282320"/>
            </a:xfrm>
          </p:grpSpPr>
          <p:sp>
            <p:nvSpPr>
              <p:cNvPr id="556" name="Freeform 7"/>
              <p:cNvSpPr>
                <a:spLocks noEditPoints="1"/>
              </p:cNvSpPr>
              <p:nvPr/>
            </p:nvSpPr>
            <p:spPr bwMode="auto">
              <a:xfrm>
                <a:off x="1465235" y="4314313"/>
                <a:ext cx="418334" cy="282320"/>
              </a:xfrm>
              <a:custGeom>
                <a:avLst/>
                <a:gdLst>
                  <a:gd name="T0" fmla="*/ 214 w 214"/>
                  <a:gd name="T1" fmla="*/ 62 h 144"/>
                  <a:gd name="T2" fmla="*/ 207 w 214"/>
                  <a:gd name="T3" fmla="*/ 62 h 144"/>
                  <a:gd name="T4" fmla="*/ 207 w 214"/>
                  <a:gd name="T5" fmla="*/ 57 h 144"/>
                  <a:gd name="T6" fmla="*/ 192 w 214"/>
                  <a:gd name="T7" fmla="*/ 38 h 144"/>
                  <a:gd name="T8" fmla="*/ 192 w 214"/>
                  <a:gd name="T9" fmla="*/ 0 h 144"/>
                  <a:gd name="T10" fmla="*/ 0 w 214"/>
                  <a:gd name="T11" fmla="*/ 0 h 144"/>
                  <a:gd name="T12" fmla="*/ 0 w 214"/>
                  <a:gd name="T13" fmla="*/ 144 h 144"/>
                  <a:gd name="T14" fmla="*/ 192 w 214"/>
                  <a:gd name="T15" fmla="*/ 144 h 144"/>
                  <a:gd name="T16" fmla="*/ 192 w 214"/>
                  <a:gd name="T17" fmla="*/ 107 h 144"/>
                  <a:gd name="T18" fmla="*/ 214 w 214"/>
                  <a:gd name="T19" fmla="*/ 107 h 144"/>
                  <a:gd name="T20" fmla="*/ 214 w 214"/>
                  <a:gd name="T21" fmla="*/ 62 h 144"/>
                  <a:gd name="T22" fmla="*/ 199 w 214"/>
                  <a:gd name="T23" fmla="*/ 57 h 144"/>
                  <a:gd name="T24" fmla="*/ 199 w 214"/>
                  <a:gd name="T25" fmla="*/ 62 h 144"/>
                  <a:gd name="T26" fmla="*/ 176 w 214"/>
                  <a:gd name="T27" fmla="*/ 62 h 144"/>
                  <a:gd name="T28" fmla="*/ 176 w 214"/>
                  <a:gd name="T29" fmla="*/ 57 h 144"/>
                  <a:gd name="T30" fmla="*/ 187 w 214"/>
                  <a:gd name="T31" fmla="*/ 46 h 144"/>
                  <a:gd name="T32" fmla="*/ 199 w 214"/>
                  <a:gd name="T33" fmla="*/ 57 h 144"/>
                  <a:gd name="T34" fmla="*/ 61 w 214"/>
                  <a:gd name="T35" fmla="*/ 136 h 144"/>
                  <a:gd name="T36" fmla="*/ 8 w 214"/>
                  <a:gd name="T37" fmla="*/ 136 h 144"/>
                  <a:gd name="T38" fmla="*/ 8 w 214"/>
                  <a:gd name="T39" fmla="*/ 8 h 144"/>
                  <a:gd name="T40" fmla="*/ 61 w 214"/>
                  <a:gd name="T41" fmla="*/ 8 h 144"/>
                  <a:gd name="T42" fmla="*/ 61 w 214"/>
                  <a:gd name="T43" fmla="*/ 136 h 144"/>
                  <a:gd name="T44" fmla="*/ 129 w 214"/>
                  <a:gd name="T45" fmla="*/ 136 h 144"/>
                  <a:gd name="T46" fmla="*/ 69 w 214"/>
                  <a:gd name="T47" fmla="*/ 136 h 144"/>
                  <a:gd name="T48" fmla="*/ 69 w 214"/>
                  <a:gd name="T49" fmla="*/ 8 h 144"/>
                  <a:gd name="T50" fmla="*/ 129 w 214"/>
                  <a:gd name="T51" fmla="*/ 8 h 144"/>
                  <a:gd name="T52" fmla="*/ 129 w 214"/>
                  <a:gd name="T53" fmla="*/ 136 h 144"/>
                  <a:gd name="T54" fmla="*/ 183 w 214"/>
                  <a:gd name="T55" fmla="*/ 136 h 144"/>
                  <a:gd name="T56" fmla="*/ 137 w 214"/>
                  <a:gd name="T57" fmla="*/ 136 h 144"/>
                  <a:gd name="T58" fmla="*/ 137 w 214"/>
                  <a:gd name="T59" fmla="*/ 8 h 144"/>
                  <a:gd name="T60" fmla="*/ 183 w 214"/>
                  <a:gd name="T61" fmla="*/ 8 h 144"/>
                  <a:gd name="T62" fmla="*/ 183 w 214"/>
                  <a:gd name="T63" fmla="*/ 38 h 144"/>
                  <a:gd name="T64" fmla="*/ 168 w 214"/>
                  <a:gd name="T65" fmla="*/ 57 h 144"/>
                  <a:gd name="T66" fmla="*/ 168 w 214"/>
                  <a:gd name="T67" fmla="*/ 62 h 144"/>
                  <a:gd name="T68" fmla="*/ 160 w 214"/>
                  <a:gd name="T69" fmla="*/ 62 h 144"/>
                  <a:gd name="T70" fmla="*/ 160 w 214"/>
                  <a:gd name="T71" fmla="*/ 107 h 144"/>
                  <a:gd name="T72" fmla="*/ 183 w 214"/>
                  <a:gd name="T73" fmla="*/ 107 h 144"/>
                  <a:gd name="T74" fmla="*/ 183 w 214"/>
                  <a:gd name="T75" fmla="*/ 136 h 144"/>
                  <a:gd name="T76" fmla="*/ 206 w 214"/>
                  <a:gd name="T77" fmla="*/ 99 h 144"/>
                  <a:gd name="T78" fmla="*/ 169 w 214"/>
                  <a:gd name="T79" fmla="*/ 99 h 144"/>
                  <a:gd name="T80" fmla="*/ 169 w 214"/>
                  <a:gd name="T81" fmla="*/ 71 h 144"/>
                  <a:gd name="T82" fmla="*/ 206 w 214"/>
                  <a:gd name="T83" fmla="*/ 71 h 144"/>
                  <a:gd name="T84" fmla="*/ 206 w 214"/>
                  <a:gd name="T85" fmla="*/ 99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4" h="144">
                    <a:moveTo>
                      <a:pt x="214" y="62"/>
                    </a:moveTo>
                    <a:cubicBezTo>
                      <a:pt x="207" y="62"/>
                      <a:pt x="207" y="62"/>
                      <a:pt x="207" y="62"/>
                    </a:cubicBezTo>
                    <a:cubicBezTo>
                      <a:pt x="207" y="57"/>
                      <a:pt x="207" y="57"/>
                      <a:pt x="207" y="57"/>
                    </a:cubicBezTo>
                    <a:cubicBezTo>
                      <a:pt x="207" y="48"/>
                      <a:pt x="201" y="40"/>
                      <a:pt x="192" y="38"/>
                    </a:cubicBezTo>
                    <a:cubicBezTo>
                      <a:pt x="192" y="0"/>
                      <a:pt x="192" y="0"/>
                      <a:pt x="1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192" y="144"/>
                      <a:pt x="192" y="144"/>
                      <a:pt x="192" y="144"/>
                    </a:cubicBezTo>
                    <a:cubicBezTo>
                      <a:pt x="192" y="107"/>
                      <a:pt x="192" y="107"/>
                      <a:pt x="192" y="107"/>
                    </a:cubicBezTo>
                    <a:cubicBezTo>
                      <a:pt x="214" y="107"/>
                      <a:pt x="214" y="107"/>
                      <a:pt x="214" y="107"/>
                    </a:cubicBezTo>
                    <a:lnTo>
                      <a:pt x="214" y="62"/>
                    </a:lnTo>
                    <a:close/>
                    <a:moveTo>
                      <a:pt x="199" y="57"/>
                    </a:moveTo>
                    <a:cubicBezTo>
                      <a:pt x="199" y="62"/>
                      <a:pt x="199" y="62"/>
                      <a:pt x="199" y="62"/>
                    </a:cubicBezTo>
                    <a:cubicBezTo>
                      <a:pt x="176" y="62"/>
                      <a:pt x="176" y="62"/>
                      <a:pt x="176" y="62"/>
                    </a:cubicBezTo>
                    <a:cubicBezTo>
                      <a:pt x="176" y="57"/>
                      <a:pt x="176" y="57"/>
                      <a:pt x="176" y="57"/>
                    </a:cubicBezTo>
                    <a:cubicBezTo>
                      <a:pt x="176" y="51"/>
                      <a:pt x="181" y="46"/>
                      <a:pt x="187" y="46"/>
                    </a:cubicBezTo>
                    <a:cubicBezTo>
                      <a:pt x="194" y="46"/>
                      <a:pt x="199" y="51"/>
                      <a:pt x="199" y="57"/>
                    </a:cubicBezTo>
                    <a:close/>
                    <a:moveTo>
                      <a:pt x="61" y="136"/>
                    </a:moveTo>
                    <a:cubicBezTo>
                      <a:pt x="8" y="136"/>
                      <a:pt x="8" y="136"/>
                      <a:pt x="8" y="13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61" y="8"/>
                      <a:pt x="61" y="8"/>
                      <a:pt x="61" y="8"/>
                    </a:cubicBezTo>
                    <a:lnTo>
                      <a:pt x="61" y="136"/>
                    </a:lnTo>
                    <a:close/>
                    <a:moveTo>
                      <a:pt x="129" y="136"/>
                    </a:moveTo>
                    <a:cubicBezTo>
                      <a:pt x="69" y="136"/>
                      <a:pt x="69" y="136"/>
                      <a:pt x="69" y="136"/>
                    </a:cubicBezTo>
                    <a:cubicBezTo>
                      <a:pt x="69" y="8"/>
                      <a:pt x="69" y="8"/>
                      <a:pt x="69" y="8"/>
                    </a:cubicBezTo>
                    <a:cubicBezTo>
                      <a:pt x="129" y="8"/>
                      <a:pt x="129" y="8"/>
                      <a:pt x="129" y="8"/>
                    </a:cubicBezTo>
                    <a:lnTo>
                      <a:pt x="129" y="136"/>
                    </a:lnTo>
                    <a:close/>
                    <a:moveTo>
                      <a:pt x="183" y="136"/>
                    </a:moveTo>
                    <a:cubicBezTo>
                      <a:pt x="137" y="136"/>
                      <a:pt x="137" y="136"/>
                      <a:pt x="137" y="136"/>
                    </a:cubicBezTo>
                    <a:cubicBezTo>
                      <a:pt x="137" y="8"/>
                      <a:pt x="137" y="8"/>
                      <a:pt x="137" y="8"/>
                    </a:cubicBezTo>
                    <a:cubicBezTo>
                      <a:pt x="183" y="8"/>
                      <a:pt x="183" y="8"/>
                      <a:pt x="183" y="8"/>
                    </a:cubicBezTo>
                    <a:cubicBezTo>
                      <a:pt x="183" y="38"/>
                      <a:pt x="183" y="38"/>
                      <a:pt x="183" y="38"/>
                    </a:cubicBezTo>
                    <a:cubicBezTo>
                      <a:pt x="174" y="40"/>
                      <a:pt x="168" y="48"/>
                      <a:pt x="168" y="57"/>
                    </a:cubicBezTo>
                    <a:cubicBezTo>
                      <a:pt x="168" y="62"/>
                      <a:pt x="168" y="62"/>
                      <a:pt x="168" y="62"/>
                    </a:cubicBezTo>
                    <a:cubicBezTo>
                      <a:pt x="160" y="62"/>
                      <a:pt x="160" y="62"/>
                      <a:pt x="160" y="62"/>
                    </a:cubicBezTo>
                    <a:cubicBezTo>
                      <a:pt x="160" y="107"/>
                      <a:pt x="160" y="107"/>
                      <a:pt x="160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lnTo>
                      <a:pt x="183" y="136"/>
                    </a:lnTo>
                    <a:close/>
                    <a:moveTo>
                      <a:pt x="206" y="99"/>
                    </a:moveTo>
                    <a:cubicBezTo>
                      <a:pt x="169" y="99"/>
                      <a:pt x="169" y="99"/>
                      <a:pt x="169" y="99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206" y="71"/>
                      <a:pt x="206" y="71"/>
                      <a:pt x="206" y="71"/>
                    </a:cubicBezTo>
                    <a:lnTo>
                      <a:pt x="206" y="9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Freeform 9"/>
              <p:cNvSpPr>
                <a:spLocks/>
              </p:cNvSpPr>
              <p:nvPr/>
            </p:nvSpPr>
            <p:spPr bwMode="auto">
              <a:xfrm>
                <a:off x="1519640" y="4361366"/>
                <a:ext cx="58449" cy="188213"/>
              </a:xfrm>
              <a:custGeom>
                <a:avLst/>
                <a:gdLst>
                  <a:gd name="T0" fmla="*/ 30 w 30"/>
                  <a:gd name="T1" fmla="*/ 74 h 96"/>
                  <a:gd name="T2" fmla="*/ 9 w 30"/>
                  <a:gd name="T3" fmla="*/ 49 h 96"/>
                  <a:gd name="T4" fmla="*/ 16 w 30"/>
                  <a:gd name="T5" fmla="*/ 31 h 96"/>
                  <a:gd name="T6" fmla="*/ 30 w 30"/>
                  <a:gd name="T7" fmla="*/ 24 h 96"/>
                  <a:gd name="T8" fmla="*/ 30 w 30"/>
                  <a:gd name="T9" fmla="*/ 12 h 96"/>
                  <a:gd name="T10" fmla="*/ 28 w 30"/>
                  <a:gd name="T11" fmla="*/ 7 h 96"/>
                  <a:gd name="T12" fmla="*/ 14 w 30"/>
                  <a:gd name="T13" fmla="*/ 0 h 96"/>
                  <a:gd name="T14" fmla="*/ 10 w 30"/>
                  <a:gd name="T15" fmla="*/ 7 h 96"/>
                  <a:gd name="T16" fmla="*/ 21 w 30"/>
                  <a:gd name="T17" fmla="*/ 13 h 96"/>
                  <a:gd name="T18" fmla="*/ 23 w 30"/>
                  <a:gd name="T19" fmla="*/ 17 h 96"/>
                  <a:gd name="T20" fmla="*/ 0 w 30"/>
                  <a:gd name="T21" fmla="*/ 49 h 96"/>
                  <a:gd name="T22" fmla="*/ 23 w 30"/>
                  <a:gd name="T23" fmla="*/ 80 h 96"/>
                  <a:gd name="T24" fmla="*/ 22 w 30"/>
                  <a:gd name="T25" fmla="*/ 83 h 96"/>
                  <a:gd name="T26" fmla="*/ 10 w 30"/>
                  <a:gd name="T27" fmla="*/ 89 h 96"/>
                  <a:gd name="T28" fmla="*/ 14 w 30"/>
                  <a:gd name="T29" fmla="*/ 96 h 96"/>
                  <a:gd name="T30" fmla="*/ 28 w 30"/>
                  <a:gd name="T31" fmla="*/ 89 h 96"/>
                  <a:gd name="T32" fmla="*/ 30 w 30"/>
                  <a:gd name="T33" fmla="*/ 85 h 96"/>
                  <a:gd name="T34" fmla="*/ 30 w 30"/>
                  <a:gd name="T35" fmla="*/ 74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0" h="96">
                    <a:moveTo>
                      <a:pt x="30" y="74"/>
                    </a:moveTo>
                    <a:cubicBezTo>
                      <a:pt x="18" y="72"/>
                      <a:pt x="9" y="61"/>
                      <a:pt x="9" y="49"/>
                    </a:cubicBezTo>
                    <a:cubicBezTo>
                      <a:pt x="9" y="42"/>
                      <a:pt x="12" y="36"/>
                      <a:pt x="16" y="31"/>
                    </a:cubicBezTo>
                    <a:cubicBezTo>
                      <a:pt x="20" y="27"/>
                      <a:pt x="25" y="25"/>
                      <a:pt x="30" y="24"/>
                    </a:cubicBezTo>
                    <a:cubicBezTo>
                      <a:pt x="30" y="12"/>
                      <a:pt x="30" y="12"/>
                      <a:pt x="30" y="12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21" y="13"/>
                      <a:pt x="21" y="13"/>
                      <a:pt x="21" y="13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10" y="22"/>
                      <a:pt x="0" y="34"/>
                      <a:pt x="0" y="49"/>
                    </a:cubicBezTo>
                    <a:cubicBezTo>
                      <a:pt x="1" y="63"/>
                      <a:pt x="10" y="76"/>
                      <a:pt x="23" y="80"/>
                    </a:cubicBezTo>
                    <a:cubicBezTo>
                      <a:pt x="22" y="83"/>
                      <a:pt x="22" y="83"/>
                      <a:pt x="22" y="83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14" y="96"/>
                      <a:pt x="14" y="96"/>
                      <a:pt x="14" y="96"/>
                    </a:cubicBezTo>
                    <a:cubicBezTo>
                      <a:pt x="28" y="89"/>
                      <a:pt x="28" y="89"/>
                      <a:pt x="28" y="89"/>
                    </a:cubicBezTo>
                    <a:cubicBezTo>
                      <a:pt x="30" y="85"/>
                      <a:pt x="30" y="85"/>
                      <a:pt x="30" y="85"/>
                    </a:cubicBezTo>
                    <a:lnTo>
                      <a:pt x="30" y="7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Freeform 10"/>
              <p:cNvSpPr>
                <a:spLocks/>
              </p:cNvSpPr>
              <p:nvPr/>
            </p:nvSpPr>
            <p:spPr bwMode="auto">
              <a:xfrm>
                <a:off x="1605292" y="4361366"/>
                <a:ext cx="93739" cy="188213"/>
              </a:xfrm>
              <a:custGeom>
                <a:avLst/>
                <a:gdLst>
                  <a:gd name="T0" fmla="*/ 40 w 48"/>
                  <a:gd name="T1" fmla="*/ 48 h 96"/>
                  <a:gd name="T2" fmla="*/ 39 w 48"/>
                  <a:gd name="T3" fmla="*/ 43 h 96"/>
                  <a:gd name="T4" fmla="*/ 48 w 48"/>
                  <a:gd name="T5" fmla="*/ 38 h 96"/>
                  <a:gd name="T6" fmla="*/ 44 w 48"/>
                  <a:gd name="T7" fmla="*/ 31 h 96"/>
                  <a:gd name="T8" fmla="*/ 37 w 48"/>
                  <a:gd name="T9" fmla="*/ 35 h 96"/>
                  <a:gd name="T10" fmla="*/ 10 w 48"/>
                  <a:gd name="T11" fmla="*/ 15 h 96"/>
                  <a:gd name="T12" fmla="*/ 11 w 48"/>
                  <a:gd name="T13" fmla="*/ 13 h 96"/>
                  <a:gd name="T14" fmla="*/ 22 w 48"/>
                  <a:gd name="T15" fmla="*/ 7 h 96"/>
                  <a:gd name="T16" fmla="*/ 18 w 48"/>
                  <a:gd name="T17" fmla="*/ 0 h 96"/>
                  <a:gd name="T18" fmla="*/ 4 w 48"/>
                  <a:gd name="T19" fmla="*/ 7 h 96"/>
                  <a:gd name="T20" fmla="*/ 1 w 48"/>
                  <a:gd name="T21" fmla="*/ 15 h 96"/>
                  <a:gd name="T22" fmla="*/ 0 w 48"/>
                  <a:gd name="T23" fmla="*/ 15 h 96"/>
                  <a:gd name="T24" fmla="*/ 0 w 48"/>
                  <a:gd name="T25" fmla="*/ 23 h 96"/>
                  <a:gd name="T26" fmla="*/ 6 w 48"/>
                  <a:gd name="T27" fmla="*/ 23 h 96"/>
                  <a:gd name="T28" fmla="*/ 6 w 48"/>
                  <a:gd name="T29" fmla="*/ 23 h 96"/>
                  <a:gd name="T30" fmla="*/ 31 w 48"/>
                  <a:gd name="T31" fmla="*/ 48 h 96"/>
                  <a:gd name="T32" fmla="*/ 24 w 48"/>
                  <a:gd name="T33" fmla="*/ 66 h 96"/>
                  <a:gd name="T34" fmla="*/ 6 w 48"/>
                  <a:gd name="T35" fmla="*/ 74 h 96"/>
                  <a:gd name="T36" fmla="*/ 0 w 48"/>
                  <a:gd name="T37" fmla="*/ 74 h 96"/>
                  <a:gd name="T38" fmla="*/ 0 w 48"/>
                  <a:gd name="T39" fmla="*/ 82 h 96"/>
                  <a:gd name="T40" fmla="*/ 2 w 48"/>
                  <a:gd name="T41" fmla="*/ 82 h 96"/>
                  <a:gd name="T42" fmla="*/ 4 w 48"/>
                  <a:gd name="T43" fmla="*/ 89 h 96"/>
                  <a:gd name="T44" fmla="*/ 19 w 48"/>
                  <a:gd name="T45" fmla="*/ 96 h 96"/>
                  <a:gd name="T46" fmla="*/ 22 w 48"/>
                  <a:gd name="T47" fmla="*/ 89 h 96"/>
                  <a:gd name="T48" fmla="*/ 11 w 48"/>
                  <a:gd name="T49" fmla="*/ 83 h 96"/>
                  <a:gd name="T50" fmla="*/ 11 w 48"/>
                  <a:gd name="T51" fmla="*/ 82 h 96"/>
                  <a:gd name="T52" fmla="*/ 30 w 48"/>
                  <a:gd name="T53" fmla="*/ 72 h 96"/>
                  <a:gd name="T54" fmla="*/ 37 w 48"/>
                  <a:gd name="T55" fmla="*/ 62 h 96"/>
                  <a:gd name="T56" fmla="*/ 44 w 48"/>
                  <a:gd name="T57" fmla="*/ 65 h 96"/>
                  <a:gd name="T58" fmla="*/ 48 w 48"/>
                  <a:gd name="T59" fmla="*/ 58 h 96"/>
                  <a:gd name="T60" fmla="*/ 39 w 48"/>
                  <a:gd name="T61" fmla="*/ 53 h 96"/>
                  <a:gd name="T62" fmla="*/ 40 w 48"/>
                  <a:gd name="T63" fmla="*/ 48 h 96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0 w 10000"/>
                  <a:gd name="connsiteY18" fmla="*/ 8542 h 10000"/>
                  <a:gd name="connsiteX19" fmla="*/ 417 w 10000"/>
                  <a:gd name="connsiteY19" fmla="*/ 8542 h 10000"/>
                  <a:gd name="connsiteX20" fmla="*/ 833 w 10000"/>
                  <a:gd name="connsiteY20" fmla="*/ 9271 h 10000"/>
                  <a:gd name="connsiteX21" fmla="*/ 3958 w 10000"/>
                  <a:gd name="connsiteY21" fmla="*/ 10000 h 10000"/>
                  <a:gd name="connsiteX22" fmla="*/ 4583 w 10000"/>
                  <a:gd name="connsiteY22" fmla="*/ 9271 h 10000"/>
                  <a:gd name="connsiteX23" fmla="*/ 2292 w 10000"/>
                  <a:gd name="connsiteY23" fmla="*/ 8646 h 10000"/>
                  <a:gd name="connsiteX24" fmla="*/ 2292 w 10000"/>
                  <a:gd name="connsiteY24" fmla="*/ 8542 h 10000"/>
                  <a:gd name="connsiteX25" fmla="*/ 6250 w 10000"/>
                  <a:gd name="connsiteY25" fmla="*/ 7500 h 10000"/>
                  <a:gd name="connsiteX26" fmla="*/ 7708 w 10000"/>
                  <a:gd name="connsiteY26" fmla="*/ 6458 h 10000"/>
                  <a:gd name="connsiteX27" fmla="*/ 9167 w 10000"/>
                  <a:gd name="connsiteY27" fmla="*/ 6771 h 10000"/>
                  <a:gd name="connsiteX28" fmla="*/ 10000 w 10000"/>
                  <a:gd name="connsiteY28" fmla="*/ 6042 h 10000"/>
                  <a:gd name="connsiteX29" fmla="*/ 8125 w 10000"/>
                  <a:gd name="connsiteY29" fmla="*/ 5521 h 10000"/>
                  <a:gd name="connsiteX30" fmla="*/ 8333 w 10000"/>
                  <a:gd name="connsiteY30" fmla="*/ 5000 h 10000"/>
                  <a:gd name="connsiteX0" fmla="*/ 8333 w 10000"/>
                  <a:gd name="connsiteY0" fmla="*/ 5000 h 10000"/>
                  <a:gd name="connsiteX1" fmla="*/ 8125 w 10000"/>
                  <a:gd name="connsiteY1" fmla="*/ 4479 h 10000"/>
                  <a:gd name="connsiteX2" fmla="*/ 10000 w 10000"/>
                  <a:gd name="connsiteY2" fmla="*/ 3958 h 10000"/>
                  <a:gd name="connsiteX3" fmla="*/ 9167 w 10000"/>
                  <a:gd name="connsiteY3" fmla="*/ 3229 h 10000"/>
                  <a:gd name="connsiteX4" fmla="*/ 7708 w 10000"/>
                  <a:gd name="connsiteY4" fmla="*/ 3646 h 10000"/>
                  <a:gd name="connsiteX5" fmla="*/ 2083 w 10000"/>
                  <a:gd name="connsiteY5" fmla="*/ 1563 h 10000"/>
                  <a:gd name="connsiteX6" fmla="*/ 2292 w 10000"/>
                  <a:gd name="connsiteY6" fmla="*/ 1354 h 10000"/>
                  <a:gd name="connsiteX7" fmla="*/ 4583 w 10000"/>
                  <a:gd name="connsiteY7" fmla="*/ 729 h 10000"/>
                  <a:gd name="connsiteX8" fmla="*/ 3750 w 10000"/>
                  <a:gd name="connsiteY8" fmla="*/ 0 h 10000"/>
                  <a:gd name="connsiteX9" fmla="*/ 833 w 10000"/>
                  <a:gd name="connsiteY9" fmla="*/ 729 h 10000"/>
                  <a:gd name="connsiteX10" fmla="*/ 208 w 10000"/>
                  <a:gd name="connsiteY10" fmla="*/ 1563 h 10000"/>
                  <a:gd name="connsiteX11" fmla="*/ 0 w 10000"/>
                  <a:gd name="connsiteY11" fmla="*/ 2396 h 10000"/>
                  <a:gd name="connsiteX12" fmla="*/ 1250 w 10000"/>
                  <a:gd name="connsiteY12" fmla="*/ 2396 h 10000"/>
                  <a:gd name="connsiteX13" fmla="*/ 1250 w 10000"/>
                  <a:gd name="connsiteY13" fmla="*/ 2396 h 10000"/>
                  <a:gd name="connsiteX14" fmla="*/ 6458 w 10000"/>
                  <a:gd name="connsiteY14" fmla="*/ 5000 h 10000"/>
                  <a:gd name="connsiteX15" fmla="*/ 5000 w 10000"/>
                  <a:gd name="connsiteY15" fmla="*/ 6875 h 10000"/>
                  <a:gd name="connsiteX16" fmla="*/ 1250 w 10000"/>
                  <a:gd name="connsiteY16" fmla="*/ 7708 h 10000"/>
                  <a:gd name="connsiteX17" fmla="*/ 0 w 10000"/>
                  <a:gd name="connsiteY17" fmla="*/ 7708 h 10000"/>
                  <a:gd name="connsiteX18" fmla="*/ 417 w 10000"/>
                  <a:gd name="connsiteY18" fmla="*/ 8542 h 10000"/>
                  <a:gd name="connsiteX19" fmla="*/ 833 w 10000"/>
                  <a:gd name="connsiteY19" fmla="*/ 9271 h 10000"/>
                  <a:gd name="connsiteX20" fmla="*/ 3958 w 10000"/>
                  <a:gd name="connsiteY20" fmla="*/ 10000 h 10000"/>
                  <a:gd name="connsiteX21" fmla="*/ 4583 w 10000"/>
                  <a:gd name="connsiteY21" fmla="*/ 9271 h 10000"/>
                  <a:gd name="connsiteX22" fmla="*/ 2292 w 10000"/>
                  <a:gd name="connsiteY22" fmla="*/ 8646 h 10000"/>
                  <a:gd name="connsiteX23" fmla="*/ 2292 w 10000"/>
                  <a:gd name="connsiteY23" fmla="*/ 8542 h 10000"/>
                  <a:gd name="connsiteX24" fmla="*/ 6250 w 10000"/>
                  <a:gd name="connsiteY24" fmla="*/ 7500 h 10000"/>
                  <a:gd name="connsiteX25" fmla="*/ 7708 w 10000"/>
                  <a:gd name="connsiteY25" fmla="*/ 6458 h 10000"/>
                  <a:gd name="connsiteX26" fmla="*/ 9167 w 10000"/>
                  <a:gd name="connsiteY26" fmla="*/ 6771 h 10000"/>
                  <a:gd name="connsiteX27" fmla="*/ 10000 w 10000"/>
                  <a:gd name="connsiteY27" fmla="*/ 6042 h 10000"/>
                  <a:gd name="connsiteX28" fmla="*/ 8125 w 10000"/>
                  <a:gd name="connsiteY28" fmla="*/ 5521 h 10000"/>
                  <a:gd name="connsiteX29" fmla="*/ 8333 w 10000"/>
                  <a:gd name="connsiteY29" fmla="*/ 5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0000" h="10000">
                    <a:moveTo>
                      <a:pt x="8333" y="5000"/>
                    </a:moveTo>
                    <a:cubicBezTo>
                      <a:pt x="8333" y="4792"/>
                      <a:pt x="8125" y="4688"/>
                      <a:pt x="8125" y="4479"/>
                    </a:cubicBezTo>
                    <a:lnTo>
                      <a:pt x="10000" y="3958"/>
                    </a:lnTo>
                    <a:lnTo>
                      <a:pt x="9167" y="3229"/>
                    </a:lnTo>
                    <a:lnTo>
                      <a:pt x="7708" y="3646"/>
                    </a:lnTo>
                    <a:cubicBezTo>
                      <a:pt x="6667" y="2500"/>
                      <a:pt x="4583" y="1667"/>
                      <a:pt x="2083" y="1563"/>
                    </a:cubicBezTo>
                    <a:lnTo>
                      <a:pt x="2292" y="1354"/>
                    </a:lnTo>
                    <a:lnTo>
                      <a:pt x="4583" y="729"/>
                    </a:lnTo>
                    <a:lnTo>
                      <a:pt x="3750" y="0"/>
                    </a:lnTo>
                    <a:lnTo>
                      <a:pt x="833" y="729"/>
                    </a:lnTo>
                    <a:lnTo>
                      <a:pt x="208" y="1563"/>
                    </a:lnTo>
                    <a:cubicBezTo>
                      <a:pt x="139" y="1841"/>
                      <a:pt x="69" y="2118"/>
                      <a:pt x="0" y="2396"/>
                    </a:cubicBezTo>
                    <a:lnTo>
                      <a:pt x="1250" y="2396"/>
                    </a:lnTo>
                    <a:lnTo>
                      <a:pt x="1250" y="2396"/>
                    </a:lnTo>
                    <a:cubicBezTo>
                      <a:pt x="4167" y="2396"/>
                      <a:pt x="6458" y="3646"/>
                      <a:pt x="6458" y="5000"/>
                    </a:cubicBezTo>
                    <a:cubicBezTo>
                      <a:pt x="6458" y="5729"/>
                      <a:pt x="6042" y="6458"/>
                      <a:pt x="5000" y="6875"/>
                    </a:cubicBezTo>
                    <a:cubicBezTo>
                      <a:pt x="3958" y="7396"/>
                      <a:pt x="2708" y="7708"/>
                      <a:pt x="1250" y="7708"/>
                    </a:cubicBezTo>
                    <a:lnTo>
                      <a:pt x="0" y="7708"/>
                    </a:lnTo>
                    <a:lnTo>
                      <a:pt x="417" y="8542"/>
                    </a:lnTo>
                    <a:lnTo>
                      <a:pt x="833" y="9271"/>
                    </a:lnTo>
                    <a:lnTo>
                      <a:pt x="3958" y="10000"/>
                    </a:lnTo>
                    <a:lnTo>
                      <a:pt x="4583" y="9271"/>
                    </a:lnTo>
                    <a:lnTo>
                      <a:pt x="2292" y="8646"/>
                    </a:lnTo>
                    <a:lnTo>
                      <a:pt x="2292" y="8542"/>
                    </a:lnTo>
                    <a:cubicBezTo>
                      <a:pt x="3750" y="8438"/>
                      <a:pt x="5208" y="8125"/>
                      <a:pt x="6250" y="7500"/>
                    </a:cubicBezTo>
                    <a:cubicBezTo>
                      <a:pt x="6875" y="7188"/>
                      <a:pt x="7292" y="6875"/>
                      <a:pt x="7708" y="6458"/>
                    </a:cubicBezTo>
                    <a:lnTo>
                      <a:pt x="9167" y="6771"/>
                    </a:lnTo>
                    <a:lnTo>
                      <a:pt x="10000" y="6042"/>
                    </a:lnTo>
                    <a:lnTo>
                      <a:pt x="8125" y="5521"/>
                    </a:lnTo>
                    <a:cubicBezTo>
                      <a:pt x="8333" y="5417"/>
                      <a:pt x="8333" y="5208"/>
                      <a:pt x="8333" y="500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Freeform: Shape 310"/>
              <p:cNvSpPr/>
              <p:nvPr/>
            </p:nvSpPr>
            <p:spPr>
              <a:xfrm>
                <a:off x="1823852" y="4461084"/>
                <a:ext cx="17925" cy="39269"/>
              </a:xfrm>
              <a:custGeom>
                <a:avLst/>
                <a:gdLst>
                  <a:gd name="connsiteX0" fmla="*/ 38705 w 77410"/>
                  <a:gd name="connsiteY0" fmla="*/ 0 h 169585"/>
                  <a:gd name="connsiteX1" fmla="*/ 77410 w 77410"/>
                  <a:gd name="connsiteY1" fmla="*/ 38705 h 169585"/>
                  <a:gd name="connsiteX2" fmla="*/ 66074 w 77410"/>
                  <a:gd name="connsiteY2" fmla="*/ 66074 h 169585"/>
                  <a:gd name="connsiteX3" fmla="*/ 61564 w 77410"/>
                  <a:gd name="connsiteY3" fmla="*/ 67942 h 169585"/>
                  <a:gd name="connsiteX4" fmla="*/ 61564 w 77410"/>
                  <a:gd name="connsiteY4" fmla="*/ 169585 h 169585"/>
                  <a:gd name="connsiteX5" fmla="*/ 15845 w 77410"/>
                  <a:gd name="connsiteY5" fmla="*/ 169585 h 169585"/>
                  <a:gd name="connsiteX6" fmla="*/ 15845 w 77410"/>
                  <a:gd name="connsiteY6" fmla="*/ 67941 h 169585"/>
                  <a:gd name="connsiteX7" fmla="*/ 11336 w 77410"/>
                  <a:gd name="connsiteY7" fmla="*/ 66074 h 169585"/>
                  <a:gd name="connsiteX8" fmla="*/ 0 w 77410"/>
                  <a:gd name="connsiteY8" fmla="*/ 38705 h 169585"/>
                  <a:gd name="connsiteX9" fmla="*/ 38705 w 77410"/>
                  <a:gd name="connsiteY9" fmla="*/ 0 h 16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7410" h="169585">
                    <a:moveTo>
                      <a:pt x="38705" y="0"/>
                    </a:moveTo>
                    <a:cubicBezTo>
                      <a:pt x="60081" y="0"/>
                      <a:pt x="77410" y="17329"/>
                      <a:pt x="77410" y="38705"/>
                    </a:cubicBezTo>
                    <a:cubicBezTo>
                      <a:pt x="77410" y="49393"/>
                      <a:pt x="73078" y="59069"/>
                      <a:pt x="66074" y="66074"/>
                    </a:cubicBezTo>
                    <a:lnTo>
                      <a:pt x="61564" y="67942"/>
                    </a:lnTo>
                    <a:lnTo>
                      <a:pt x="61564" y="169585"/>
                    </a:lnTo>
                    <a:lnTo>
                      <a:pt x="15845" y="169585"/>
                    </a:lnTo>
                    <a:lnTo>
                      <a:pt x="15845" y="67941"/>
                    </a:lnTo>
                    <a:lnTo>
                      <a:pt x="11336" y="66074"/>
                    </a:lnTo>
                    <a:cubicBezTo>
                      <a:pt x="4332" y="59069"/>
                      <a:pt x="0" y="49393"/>
                      <a:pt x="0" y="38705"/>
                    </a:cubicBezTo>
                    <a:cubicBezTo>
                      <a:pt x="0" y="17329"/>
                      <a:pt x="17329" y="0"/>
                      <a:pt x="3870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61" name="Group 560"/>
          <p:cNvGrpSpPr/>
          <p:nvPr/>
        </p:nvGrpSpPr>
        <p:grpSpPr>
          <a:xfrm>
            <a:off x="7488173" y="1769021"/>
            <a:ext cx="388020" cy="174260"/>
            <a:chOff x="5698551" y="1401018"/>
            <a:chExt cx="577994" cy="259578"/>
          </a:xfrm>
        </p:grpSpPr>
        <p:sp>
          <p:nvSpPr>
            <p:cNvPr id="562" name="Freeform 5"/>
            <p:cNvSpPr>
              <a:spLocks/>
            </p:cNvSpPr>
            <p:nvPr/>
          </p:nvSpPr>
          <p:spPr bwMode="auto">
            <a:xfrm>
              <a:off x="5714469" y="1409613"/>
              <a:ext cx="474106" cy="237051"/>
            </a:xfrm>
            <a:custGeom>
              <a:avLst/>
              <a:gdLst>
                <a:gd name="T0" fmla="*/ 29 w 244"/>
                <a:gd name="T1" fmla="*/ 0 h 122"/>
                <a:gd name="T2" fmla="*/ 0 w 244"/>
                <a:gd name="T3" fmla="*/ 39 h 122"/>
                <a:gd name="T4" fmla="*/ 0 w 244"/>
                <a:gd name="T5" fmla="*/ 107 h 122"/>
                <a:gd name="T6" fmla="*/ 39 w 244"/>
                <a:gd name="T7" fmla="*/ 107 h 122"/>
                <a:gd name="T8" fmla="*/ 45 w 244"/>
                <a:gd name="T9" fmla="*/ 118 h 122"/>
                <a:gd name="T10" fmla="*/ 72 w 244"/>
                <a:gd name="T11" fmla="*/ 118 h 122"/>
                <a:gd name="T12" fmla="*/ 86 w 244"/>
                <a:gd name="T13" fmla="*/ 107 h 122"/>
                <a:gd name="T14" fmla="*/ 200 w 244"/>
                <a:gd name="T15" fmla="*/ 107 h 122"/>
                <a:gd name="T16" fmla="*/ 211 w 244"/>
                <a:gd name="T17" fmla="*/ 122 h 122"/>
                <a:gd name="T18" fmla="*/ 233 w 244"/>
                <a:gd name="T19" fmla="*/ 122 h 122"/>
                <a:gd name="T20" fmla="*/ 244 w 244"/>
                <a:gd name="T21" fmla="*/ 113 h 122"/>
                <a:gd name="T22" fmla="*/ 244 w 244"/>
                <a:gd name="T23" fmla="*/ 63 h 122"/>
                <a:gd name="T24" fmla="*/ 141 w 244"/>
                <a:gd name="T25" fmla="*/ 0 h 122"/>
                <a:gd name="T26" fmla="*/ 29 w 244"/>
                <a:gd name="T2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4" h="122">
                  <a:moveTo>
                    <a:pt x="29" y="0"/>
                  </a:moveTo>
                  <a:lnTo>
                    <a:pt x="0" y="39"/>
                  </a:lnTo>
                  <a:lnTo>
                    <a:pt x="0" y="107"/>
                  </a:lnTo>
                  <a:lnTo>
                    <a:pt x="39" y="107"/>
                  </a:lnTo>
                  <a:lnTo>
                    <a:pt x="45" y="118"/>
                  </a:lnTo>
                  <a:lnTo>
                    <a:pt x="72" y="118"/>
                  </a:lnTo>
                  <a:lnTo>
                    <a:pt x="86" y="107"/>
                  </a:lnTo>
                  <a:lnTo>
                    <a:pt x="200" y="107"/>
                  </a:lnTo>
                  <a:lnTo>
                    <a:pt x="211" y="122"/>
                  </a:lnTo>
                  <a:lnTo>
                    <a:pt x="233" y="122"/>
                  </a:lnTo>
                  <a:lnTo>
                    <a:pt x="244" y="113"/>
                  </a:lnTo>
                  <a:lnTo>
                    <a:pt x="244" y="63"/>
                  </a:lnTo>
                  <a:lnTo>
                    <a:pt x="141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63" name="Group 562"/>
            <p:cNvGrpSpPr/>
            <p:nvPr/>
          </p:nvGrpSpPr>
          <p:grpSpPr>
            <a:xfrm>
              <a:off x="5698551" y="1401018"/>
              <a:ext cx="577994" cy="259578"/>
              <a:chOff x="6777693" y="1401018"/>
              <a:chExt cx="577994" cy="259578"/>
            </a:xfrm>
          </p:grpSpPr>
          <p:sp>
            <p:nvSpPr>
              <p:cNvPr id="564" name="Freeform 80"/>
              <p:cNvSpPr>
                <a:spLocks/>
              </p:cNvSpPr>
              <p:nvPr/>
            </p:nvSpPr>
            <p:spPr bwMode="auto">
              <a:xfrm>
                <a:off x="7037271" y="1409094"/>
                <a:ext cx="310340" cy="205355"/>
              </a:xfrm>
              <a:custGeom>
                <a:avLst/>
                <a:gdLst>
                  <a:gd name="T0" fmla="*/ 151 w 151"/>
                  <a:gd name="T1" fmla="*/ 53 h 98"/>
                  <a:gd name="T2" fmla="*/ 77 w 151"/>
                  <a:gd name="T3" fmla="*/ 34 h 98"/>
                  <a:gd name="T4" fmla="*/ 43 w 151"/>
                  <a:gd name="T5" fmla="*/ 0 h 98"/>
                  <a:gd name="T6" fmla="*/ 0 w 151"/>
                  <a:gd name="T7" fmla="*/ 0 h 98"/>
                  <a:gd name="T8" fmla="*/ 0 w 151"/>
                  <a:gd name="T9" fmla="*/ 98 h 98"/>
                  <a:gd name="T10" fmla="*/ 66 w 151"/>
                  <a:gd name="T11" fmla="*/ 98 h 98"/>
                  <a:gd name="T12" fmla="*/ 65 w 151"/>
                  <a:gd name="T13" fmla="*/ 91 h 98"/>
                  <a:gd name="T14" fmla="*/ 94 w 151"/>
                  <a:gd name="T15" fmla="*/ 61 h 98"/>
                  <a:gd name="T16" fmla="*/ 124 w 151"/>
                  <a:gd name="T17" fmla="*/ 91 h 98"/>
                  <a:gd name="T18" fmla="*/ 123 w 151"/>
                  <a:gd name="T19" fmla="*/ 98 h 98"/>
                  <a:gd name="T20" fmla="*/ 151 w 151"/>
                  <a:gd name="T21" fmla="*/ 98 h 98"/>
                  <a:gd name="T22" fmla="*/ 151 w 151"/>
                  <a:gd name="T23" fmla="*/ 5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1" h="98">
                    <a:moveTo>
                      <a:pt x="151" y="5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65" y="95"/>
                      <a:pt x="65" y="93"/>
                      <a:pt x="65" y="91"/>
                    </a:cubicBezTo>
                    <a:cubicBezTo>
                      <a:pt x="65" y="74"/>
                      <a:pt x="78" y="61"/>
                      <a:pt x="94" y="61"/>
                    </a:cubicBezTo>
                    <a:cubicBezTo>
                      <a:pt x="110" y="61"/>
                      <a:pt x="124" y="74"/>
                      <a:pt x="124" y="91"/>
                    </a:cubicBezTo>
                    <a:cubicBezTo>
                      <a:pt x="124" y="93"/>
                      <a:pt x="123" y="95"/>
                      <a:pt x="123" y="98"/>
                    </a:cubicBezTo>
                    <a:cubicBezTo>
                      <a:pt x="151" y="98"/>
                      <a:pt x="151" y="98"/>
                      <a:pt x="151" y="98"/>
                    </a:cubicBezTo>
                    <a:lnTo>
                      <a:pt x="151" y="5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81"/>
              <p:cNvSpPr>
                <a:spLocks/>
              </p:cNvSpPr>
              <p:nvPr/>
            </p:nvSpPr>
            <p:spPr bwMode="auto">
              <a:xfrm>
                <a:off x="6956513" y="1606373"/>
                <a:ext cx="218046" cy="16152"/>
              </a:xfrm>
              <a:custGeom>
                <a:avLst/>
                <a:gdLst>
                  <a:gd name="T0" fmla="*/ 39 w 106"/>
                  <a:gd name="T1" fmla="*/ 0 h 8"/>
                  <a:gd name="T2" fmla="*/ 2 w 106"/>
                  <a:gd name="T3" fmla="*/ 0 h 8"/>
                  <a:gd name="T4" fmla="*/ 0 w 106"/>
                  <a:gd name="T5" fmla="*/ 8 h 8"/>
                  <a:gd name="T6" fmla="*/ 106 w 106"/>
                  <a:gd name="T7" fmla="*/ 8 h 8"/>
                  <a:gd name="T8" fmla="*/ 104 w 106"/>
                  <a:gd name="T9" fmla="*/ 0 h 8"/>
                  <a:gd name="T10" fmla="*/ 39 w 10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39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5"/>
                      <a:pt x="104" y="3"/>
                      <a:pt x="10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Freeform 82"/>
              <p:cNvSpPr>
                <a:spLocks noEditPoints="1"/>
              </p:cNvSpPr>
              <p:nvPr/>
            </p:nvSpPr>
            <p:spPr bwMode="auto">
              <a:xfrm>
                <a:off x="6777693" y="1401018"/>
                <a:ext cx="577994" cy="221507"/>
              </a:xfrm>
              <a:custGeom>
                <a:avLst/>
                <a:gdLst>
                  <a:gd name="T0" fmla="*/ 281 w 281"/>
                  <a:gd name="T1" fmla="*/ 54 h 106"/>
                  <a:gd name="T2" fmla="*/ 205 w 281"/>
                  <a:gd name="T3" fmla="*/ 34 h 106"/>
                  <a:gd name="T4" fmla="*/ 171 w 281"/>
                  <a:gd name="T5" fmla="*/ 0 h 106"/>
                  <a:gd name="T6" fmla="*/ 33 w 281"/>
                  <a:gd name="T7" fmla="*/ 0 h 106"/>
                  <a:gd name="T8" fmla="*/ 0 w 281"/>
                  <a:gd name="T9" fmla="*/ 37 h 106"/>
                  <a:gd name="T10" fmla="*/ 0 w 281"/>
                  <a:gd name="T11" fmla="*/ 106 h 106"/>
                  <a:gd name="T12" fmla="*/ 32 w 281"/>
                  <a:gd name="T13" fmla="*/ 106 h 106"/>
                  <a:gd name="T14" fmla="*/ 30 w 281"/>
                  <a:gd name="T15" fmla="*/ 98 h 106"/>
                  <a:gd name="T16" fmla="*/ 8 w 281"/>
                  <a:gd name="T17" fmla="*/ 98 h 106"/>
                  <a:gd name="T18" fmla="*/ 8 w 281"/>
                  <a:gd name="T19" fmla="*/ 42 h 106"/>
                  <a:gd name="T20" fmla="*/ 126 w 281"/>
                  <a:gd name="T21" fmla="*/ 42 h 106"/>
                  <a:gd name="T22" fmla="*/ 202 w 281"/>
                  <a:gd name="T23" fmla="*/ 42 h 106"/>
                  <a:gd name="T24" fmla="*/ 273 w 281"/>
                  <a:gd name="T25" fmla="*/ 60 h 106"/>
                  <a:gd name="T26" fmla="*/ 273 w 281"/>
                  <a:gd name="T27" fmla="*/ 98 h 106"/>
                  <a:gd name="T28" fmla="*/ 250 w 281"/>
                  <a:gd name="T29" fmla="*/ 98 h 106"/>
                  <a:gd name="T30" fmla="*/ 248 w 281"/>
                  <a:gd name="T31" fmla="*/ 106 h 106"/>
                  <a:gd name="T32" fmla="*/ 281 w 281"/>
                  <a:gd name="T33" fmla="*/ 106 h 106"/>
                  <a:gd name="T34" fmla="*/ 281 w 281"/>
                  <a:gd name="T35" fmla="*/ 54 h 106"/>
                  <a:gd name="T36" fmla="*/ 15 w 281"/>
                  <a:gd name="T37" fmla="*/ 34 h 106"/>
                  <a:gd name="T38" fmla="*/ 36 w 281"/>
                  <a:gd name="T39" fmla="*/ 8 h 106"/>
                  <a:gd name="T40" fmla="*/ 68 w 281"/>
                  <a:gd name="T41" fmla="*/ 8 h 106"/>
                  <a:gd name="T42" fmla="*/ 46 w 281"/>
                  <a:gd name="T43" fmla="*/ 34 h 106"/>
                  <a:gd name="T44" fmla="*/ 15 w 281"/>
                  <a:gd name="T45" fmla="*/ 34 h 106"/>
                  <a:gd name="T46" fmla="*/ 122 w 281"/>
                  <a:gd name="T47" fmla="*/ 34 h 106"/>
                  <a:gd name="T48" fmla="*/ 57 w 281"/>
                  <a:gd name="T49" fmla="*/ 34 h 106"/>
                  <a:gd name="T50" fmla="*/ 79 w 281"/>
                  <a:gd name="T51" fmla="*/ 8 h 106"/>
                  <a:gd name="T52" fmla="*/ 122 w 281"/>
                  <a:gd name="T53" fmla="*/ 8 h 106"/>
                  <a:gd name="T54" fmla="*/ 122 w 281"/>
                  <a:gd name="T55" fmla="*/ 34 h 106"/>
                  <a:gd name="T56" fmla="*/ 130 w 281"/>
                  <a:gd name="T57" fmla="*/ 34 h 106"/>
                  <a:gd name="T58" fmla="*/ 130 w 281"/>
                  <a:gd name="T59" fmla="*/ 8 h 106"/>
                  <a:gd name="T60" fmla="*/ 168 w 281"/>
                  <a:gd name="T61" fmla="*/ 8 h 106"/>
                  <a:gd name="T62" fmla="*/ 193 w 281"/>
                  <a:gd name="T63" fmla="*/ 34 h 106"/>
                  <a:gd name="T64" fmla="*/ 130 w 281"/>
                  <a:gd name="T65" fmla="*/ 3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1" h="106">
                    <a:moveTo>
                      <a:pt x="281" y="54"/>
                    </a:moveTo>
                    <a:cubicBezTo>
                      <a:pt x="205" y="34"/>
                      <a:pt x="205" y="34"/>
                      <a:pt x="205" y="34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32" y="106"/>
                      <a:pt x="32" y="106"/>
                      <a:pt x="32" y="106"/>
                    </a:cubicBezTo>
                    <a:cubicBezTo>
                      <a:pt x="31" y="103"/>
                      <a:pt x="31" y="101"/>
                      <a:pt x="30" y="98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202" y="42"/>
                      <a:pt x="202" y="42"/>
                      <a:pt x="202" y="42"/>
                    </a:cubicBezTo>
                    <a:cubicBezTo>
                      <a:pt x="273" y="60"/>
                      <a:pt x="273" y="60"/>
                      <a:pt x="273" y="60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50" y="98"/>
                      <a:pt x="250" y="98"/>
                      <a:pt x="250" y="98"/>
                    </a:cubicBezTo>
                    <a:cubicBezTo>
                      <a:pt x="249" y="101"/>
                      <a:pt x="249" y="103"/>
                      <a:pt x="248" y="106"/>
                    </a:cubicBezTo>
                    <a:cubicBezTo>
                      <a:pt x="281" y="106"/>
                      <a:pt x="281" y="106"/>
                      <a:pt x="281" y="106"/>
                    </a:cubicBezTo>
                    <a:lnTo>
                      <a:pt x="281" y="54"/>
                    </a:lnTo>
                    <a:close/>
                    <a:moveTo>
                      <a:pt x="15" y="34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46" y="34"/>
                      <a:pt x="46" y="34"/>
                      <a:pt x="46" y="34"/>
                    </a:cubicBezTo>
                    <a:lnTo>
                      <a:pt x="15" y="34"/>
                    </a:lnTo>
                    <a:close/>
                    <a:moveTo>
                      <a:pt x="122" y="34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122" y="8"/>
                      <a:pt x="122" y="8"/>
                      <a:pt x="122" y="8"/>
                    </a:cubicBezTo>
                    <a:lnTo>
                      <a:pt x="122" y="34"/>
                    </a:lnTo>
                    <a:close/>
                    <a:moveTo>
                      <a:pt x="130" y="34"/>
                    </a:moveTo>
                    <a:cubicBezTo>
                      <a:pt x="130" y="8"/>
                      <a:pt x="130" y="8"/>
                      <a:pt x="130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93" y="34"/>
                      <a:pt x="193" y="34"/>
                      <a:pt x="193" y="34"/>
                    </a:cubicBezTo>
                    <a:lnTo>
                      <a:pt x="130" y="3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Freeform 83"/>
              <p:cNvSpPr>
                <a:spLocks noEditPoints="1"/>
              </p:cNvSpPr>
              <p:nvPr/>
            </p:nvSpPr>
            <p:spPr bwMode="auto">
              <a:xfrm>
                <a:off x="7169944" y="1537152"/>
                <a:ext cx="121136" cy="123444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Freeform 84"/>
              <p:cNvSpPr>
                <a:spLocks noEditPoints="1"/>
              </p:cNvSpPr>
              <p:nvPr/>
            </p:nvSpPr>
            <p:spPr bwMode="auto">
              <a:xfrm>
                <a:off x="6839992" y="1537152"/>
                <a:ext cx="121136" cy="123444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69" name="Group 568"/>
          <p:cNvGrpSpPr/>
          <p:nvPr/>
        </p:nvGrpSpPr>
        <p:grpSpPr>
          <a:xfrm>
            <a:off x="7488173" y="2384586"/>
            <a:ext cx="388020" cy="174260"/>
            <a:chOff x="5698551" y="2128535"/>
            <a:chExt cx="577994" cy="259578"/>
          </a:xfrm>
        </p:grpSpPr>
        <p:sp>
          <p:nvSpPr>
            <p:cNvPr id="570" name="Freeform 5"/>
            <p:cNvSpPr>
              <a:spLocks/>
            </p:cNvSpPr>
            <p:nvPr/>
          </p:nvSpPr>
          <p:spPr bwMode="auto">
            <a:xfrm>
              <a:off x="5714469" y="2135369"/>
              <a:ext cx="474106" cy="237051"/>
            </a:xfrm>
            <a:custGeom>
              <a:avLst/>
              <a:gdLst>
                <a:gd name="T0" fmla="*/ 29 w 244"/>
                <a:gd name="T1" fmla="*/ 0 h 122"/>
                <a:gd name="T2" fmla="*/ 0 w 244"/>
                <a:gd name="T3" fmla="*/ 39 h 122"/>
                <a:gd name="T4" fmla="*/ 0 w 244"/>
                <a:gd name="T5" fmla="*/ 107 h 122"/>
                <a:gd name="T6" fmla="*/ 39 w 244"/>
                <a:gd name="T7" fmla="*/ 107 h 122"/>
                <a:gd name="T8" fmla="*/ 45 w 244"/>
                <a:gd name="T9" fmla="*/ 118 h 122"/>
                <a:gd name="T10" fmla="*/ 72 w 244"/>
                <a:gd name="T11" fmla="*/ 118 h 122"/>
                <a:gd name="T12" fmla="*/ 86 w 244"/>
                <a:gd name="T13" fmla="*/ 107 h 122"/>
                <a:gd name="T14" fmla="*/ 200 w 244"/>
                <a:gd name="T15" fmla="*/ 107 h 122"/>
                <a:gd name="T16" fmla="*/ 211 w 244"/>
                <a:gd name="T17" fmla="*/ 122 h 122"/>
                <a:gd name="T18" fmla="*/ 233 w 244"/>
                <a:gd name="T19" fmla="*/ 122 h 122"/>
                <a:gd name="T20" fmla="*/ 244 w 244"/>
                <a:gd name="T21" fmla="*/ 113 h 122"/>
                <a:gd name="T22" fmla="*/ 244 w 244"/>
                <a:gd name="T23" fmla="*/ 63 h 122"/>
                <a:gd name="T24" fmla="*/ 141 w 244"/>
                <a:gd name="T25" fmla="*/ 0 h 122"/>
                <a:gd name="T26" fmla="*/ 29 w 244"/>
                <a:gd name="T2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4" h="122">
                  <a:moveTo>
                    <a:pt x="29" y="0"/>
                  </a:moveTo>
                  <a:lnTo>
                    <a:pt x="0" y="39"/>
                  </a:lnTo>
                  <a:lnTo>
                    <a:pt x="0" y="107"/>
                  </a:lnTo>
                  <a:lnTo>
                    <a:pt x="39" y="107"/>
                  </a:lnTo>
                  <a:lnTo>
                    <a:pt x="45" y="118"/>
                  </a:lnTo>
                  <a:lnTo>
                    <a:pt x="72" y="118"/>
                  </a:lnTo>
                  <a:lnTo>
                    <a:pt x="86" y="107"/>
                  </a:lnTo>
                  <a:lnTo>
                    <a:pt x="200" y="107"/>
                  </a:lnTo>
                  <a:lnTo>
                    <a:pt x="211" y="122"/>
                  </a:lnTo>
                  <a:lnTo>
                    <a:pt x="233" y="122"/>
                  </a:lnTo>
                  <a:lnTo>
                    <a:pt x="244" y="113"/>
                  </a:lnTo>
                  <a:lnTo>
                    <a:pt x="244" y="63"/>
                  </a:lnTo>
                  <a:lnTo>
                    <a:pt x="141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1" name="Group 570"/>
            <p:cNvGrpSpPr/>
            <p:nvPr/>
          </p:nvGrpSpPr>
          <p:grpSpPr>
            <a:xfrm>
              <a:off x="5698551" y="2128535"/>
              <a:ext cx="577994" cy="259578"/>
              <a:chOff x="6777693" y="1401018"/>
              <a:chExt cx="577994" cy="259578"/>
            </a:xfrm>
          </p:grpSpPr>
          <p:sp>
            <p:nvSpPr>
              <p:cNvPr id="572" name="Freeform 80"/>
              <p:cNvSpPr>
                <a:spLocks/>
              </p:cNvSpPr>
              <p:nvPr/>
            </p:nvSpPr>
            <p:spPr bwMode="auto">
              <a:xfrm>
                <a:off x="7037271" y="1409094"/>
                <a:ext cx="310340" cy="205355"/>
              </a:xfrm>
              <a:custGeom>
                <a:avLst/>
                <a:gdLst>
                  <a:gd name="T0" fmla="*/ 151 w 151"/>
                  <a:gd name="T1" fmla="*/ 53 h 98"/>
                  <a:gd name="T2" fmla="*/ 77 w 151"/>
                  <a:gd name="T3" fmla="*/ 34 h 98"/>
                  <a:gd name="T4" fmla="*/ 43 w 151"/>
                  <a:gd name="T5" fmla="*/ 0 h 98"/>
                  <a:gd name="T6" fmla="*/ 0 w 151"/>
                  <a:gd name="T7" fmla="*/ 0 h 98"/>
                  <a:gd name="T8" fmla="*/ 0 w 151"/>
                  <a:gd name="T9" fmla="*/ 98 h 98"/>
                  <a:gd name="T10" fmla="*/ 66 w 151"/>
                  <a:gd name="T11" fmla="*/ 98 h 98"/>
                  <a:gd name="T12" fmla="*/ 65 w 151"/>
                  <a:gd name="T13" fmla="*/ 91 h 98"/>
                  <a:gd name="T14" fmla="*/ 94 w 151"/>
                  <a:gd name="T15" fmla="*/ 61 h 98"/>
                  <a:gd name="T16" fmla="*/ 124 w 151"/>
                  <a:gd name="T17" fmla="*/ 91 h 98"/>
                  <a:gd name="T18" fmla="*/ 123 w 151"/>
                  <a:gd name="T19" fmla="*/ 98 h 98"/>
                  <a:gd name="T20" fmla="*/ 151 w 151"/>
                  <a:gd name="T21" fmla="*/ 98 h 98"/>
                  <a:gd name="T22" fmla="*/ 151 w 151"/>
                  <a:gd name="T23" fmla="*/ 5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1" h="98">
                    <a:moveTo>
                      <a:pt x="151" y="5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65" y="95"/>
                      <a:pt x="65" y="93"/>
                      <a:pt x="65" y="91"/>
                    </a:cubicBezTo>
                    <a:cubicBezTo>
                      <a:pt x="65" y="74"/>
                      <a:pt x="78" y="61"/>
                      <a:pt x="94" y="61"/>
                    </a:cubicBezTo>
                    <a:cubicBezTo>
                      <a:pt x="110" y="61"/>
                      <a:pt x="124" y="74"/>
                      <a:pt x="124" y="91"/>
                    </a:cubicBezTo>
                    <a:cubicBezTo>
                      <a:pt x="124" y="93"/>
                      <a:pt x="123" y="95"/>
                      <a:pt x="123" y="98"/>
                    </a:cubicBezTo>
                    <a:cubicBezTo>
                      <a:pt x="151" y="98"/>
                      <a:pt x="151" y="98"/>
                      <a:pt x="151" y="98"/>
                    </a:cubicBezTo>
                    <a:lnTo>
                      <a:pt x="151" y="5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Freeform 81"/>
              <p:cNvSpPr>
                <a:spLocks/>
              </p:cNvSpPr>
              <p:nvPr/>
            </p:nvSpPr>
            <p:spPr bwMode="auto">
              <a:xfrm>
                <a:off x="6956513" y="1606373"/>
                <a:ext cx="218046" cy="16152"/>
              </a:xfrm>
              <a:custGeom>
                <a:avLst/>
                <a:gdLst>
                  <a:gd name="T0" fmla="*/ 39 w 106"/>
                  <a:gd name="T1" fmla="*/ 0 h 8"/>
                  <a:gd name="T2" fmla="*/ 2 w 106"/>
                  <a:gd name="T3" fmla="*/ 0 h 8"/>
                  <a:gd name="T4" fmla="*/ 0 w 106"/>
                  <a:gd name="T5" fmla="*/ 8 h 8"/>
                  <a:gd name="T6" fmla="*/ 106 w 106"/>
                  <a:gd name="T7" fmla="*/ 8 h 8"/>
                  <a:gd name="T8" fmla="*/ 104 w 106"/>
                  <a:gd name="T9" fmla="*/ 0 h 8"/>
                  <a:gd name="T10" fmla="*/ 39 w 10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39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5"/>
                      <a:pt x="104" y="3"/>
                      <a:pt x="10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Freeform 82"/>
              <p:cNvSpPr>
                <a:spLocks noEditPoints="1"/>
              </p:cNvSpPr>
              <p:nvPr/>
            </p:nvSpPr>
            <p:spPr bwMode="auto">
              <a:xfrm>
                <a:off x="6777693" y="1401018"/>
                <a:ext cx="577994" cy="221507"/>
              </a:xfrm>
              <a:custGeom>
                <a:avLst/>
                <a:gdLst>
                  <a:gd name="T0" fmla="*/ 281 w 281"/>
                  <a:gd name="T1" fmla="*/ 54 h 106"/>
                  <a:gd name="T2" fmla="*/ 205 w 281"/>
                  <a:gd name="T3" fmla="*/ 34 h 106"/>
                  <a:gd name="T4" fmla="*/ 171 w 281"/>
                  <a:gd name="T5" fmla="*/ 0 h 106"/>
                  <a:gd name="T6" fmla="*/ 33 w 281"/>
                  <a:gd name="T7" fmla="*/ 0 h 106"/>
                  <a:gd name="T8" fmla="*/ 0 w 281"/>
                  <a:gd name="T9" fmla="*/ 37 h 106"/>
                  <a:gd name="T10" fmla="*/ 0 w 281"/>
                  <a:gd name="T11" fmla="*/ 106 h 106"/>
                  <a:gd name="T12" fmla="*/ 32 w 281"/>
                  <a:gd name="T13" fmla="*/ 106 h 106"/>
                  <a:gd name="T14" fmla="*/ 30 w 281"/>
                  <a:gd name="T15" fmla="*/ 98 h 106"/>
                  <a:gd name="T16" fmla="*/ 8 w 281"/>
                  <a:gd name="T17" fmla="*/ 98 h 106"/>
                  <a:gd name="T18" fmla="*/ 8 w 281"/>
                  <a:gd name="T19" fmla="*/ 42 h 106"/>
                  <a:gd name="T20" fmla="*/ 126 w 281"/>
                  <a:gd name="T21" fmla="*/ 42 h 106"/>
                  <a:gd name="T22" fmla="*/ 202 w 281"/>
                  <a:gd name="T23" fmla="*/ 42 h 106"/>
                  <a:gd name="T24" fmla="*/ 273 w 281"/>
                  <a:gd name="T25" fmla="*/ 60 h 106"/>
                  <a:gd name="T26" fmla="*/ 273 w 281"/>
                  <a:gd name="T27" fmla="*/ 98 h 106"/>
                  <a:gd name="T28" fmla="*/ 250 w 281"/>
                  <a:gd name="T29" fmla="*/ 98 h 106"/>
                  <a:gd name="T30" fmla="*/ 248 w 281"/>
                  <a:gd name="T31" fmla="*/ 106 h 106"/>
                  <a:gd name="T32" fmla="*/ 281 w 281"/>
                  <a:gd name="T33" fmla="*/ 106 h 106"/>
                  <a:gd name="T34" fmla="*/ 281 w 281"/>
                  <a:gd name="T35" fmla="*/ 54 h 106"/>
                  <a:gd name="T36" fmla="*/ 15 w 281"/>
                  <a:gd name="T37" fmla="*/ 34 h 106"/>
                  <a:gd name="T38" fmla="*/ 36 w 281"/>
                  <a:gd name="T39" fmla="*/ 8 h 106"/>
                  <a:gd name="T40" fmla="*/ 68 w 281"/>
                  <a:gd name="T41" fmla="*/ 8 h 106"/>
                  <a:gd name="T42" fmla="*/ 46 w 281"/>
                  <a:gd name="T43" fmla="*/ 34 h 106"/>
                  <a:gd name="T44" fmla="*/ 15 w 281"/>
                  <a:gd name="T45" fmla="*/ 34 h 106"/>
                  <a:gd name="T46" fmla="*/ 122 w 281"/>
                  <a:gd name="T47" fmla="*/ 34 h 106"/>
                  <a:gd name="T48" fmla="*/ 57 w 281"/>
                  <a:gd name="T49" fmla="*/ 34 h 106"/>
                  <a:gd name="T50" fmla="*/ 79 w 281"/>
                  <a:gd name="T51" fmla="*/ 8 h 106"/>
                  <a:gd name="T52" fmla="*/ 122 w 281"/>
                  <a:gd name="T53" fmla="*/ 8 h 106"/>
                  <a:gd name="T54" fmla="*/ 122 w 281"/>
                  <a:gd name="T55" fmla="*/ 34 h 106"/>
                  <a:gd name="T56" fmla="*/ 130 w 281"/>
                  <a:gd name="T57" fmla="*/ 34 h 106"/>
                  <a:gd name="T58" fmla="*/ 130 w 281"/>
                  <a:gd name="T59" fmla="*/ 8 h 106"/>
                  <a:gd name="T60" fmla="*/ 168 w 281"/>
                  <a:gd name="T61" fmla="*/ 8 h 106"/>
                  <a:gd name="T62" fmla="*/ 193 w 281"/>
                  <a:gd name="T63" fmla="*/ 34 h 106"/>
                  <a:gd name="T64" fmla="*/ 130 w 281"/>
                  <a:gd name="T65" fmla="*/ 3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1" h="106">
                    <a:moveTo>
                      <a:pt x="281" y="54"/>
                    </a:moveTo>
                    <a:cubicBezTo>
                      <a:pt x="205" y="34"/>
                      <a:pt x="205" y="34"/>
                      <a:pt x="205" y="34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32" y="106"/>
                      <a:pt x="32" y="106"/>
                      <a:pt x="32" y="106"/>
                    </a:cubicBezTo>
                    <a:cubicBezTo>
                      <a:pt x="31" y="103"/>
                      <a:pt x="31" y="101"/>
                      <a:pt x="30" y="98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202" y="42"/>
                      <a:pt x="202" y="42"/>
                      <a:pt x="202" y="42"/>
                    </a:cubicBezTo>
                    <a:cubicBezTo>
                      <a:pt x="273" y="60"/>
                      <a:pt x="273" y="60"/>
                      <a:pt x="273" y="60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50" y="98"/>
                      <a:pt x="250" y="98"/>
                      <a:pt x="250" y="98"/>
                    </a:cubicBezTo>
                    <a:cubicBezTo>
                      <a:pt x="249" y="101"/>
                      <a:pt x="249" y="103"/>
                      <a:pt x="248" y="106"/>
                    </a:cubicBezTo>
                    <a:cubicBezTo>
                      <a:pt x="281" y="106"/>
                      <a:pt x="281" y="106"/>
                      <a:pt x="281" y="106"/>
                    </a:cubicBezTo>
                    <a:lnTo>
                      <a:pt x="281" y="54"/>
                    </a:lnTo>
                    <a:close/>
                    <a:moveTo>
                      <a:pt x="15" y="34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46" y="34"/>
                      <a:pt x="46" y="34"/>
                      <a:pt x="46" y="34"/>
                    </a:cubicBezTo>
                    <a:lnTo>
                      <a:pt x="15" y="34"/>
                    </a:lnTo>
                    <a:close/>
                    <a:moveTo>
                      <a:pt x="122" y="34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122" y="8"/>
                      <a:pt x="122" y="8"/>
                      <a:pt x="122" y="8"/>
                    </a:cubicBezTo>
                    <a:lnTo>
                      <a:pt x="122" y="34"/>
                    </a:lnTo>
                    <a:close/>
                    <a:moveTo>
                      <a:pt x="130" y="34"/>
                    </a:moveTo>
                    <a:cubicBezTo>
                      <a:pt x="130" y="8"/>
                      <a:pt x="130" y="8"/>
                      <a:pt x="130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93" y="34"/>
                      <a:pt x="193" y="34"/>
                      <a:pt x="193" y="34"/>
                    </a:cubicBezTo>
                    <a:lnTo>
                      <a:pt x="130" y="3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Freeform 83"/>
              <p:cNvSpPr>
                <a:spLocks noEditPoints="1"/>
              </p:cNvSpPr>
              <p:nvPr/>
            </p:nvSpPr>
            <p:spPr bwMode="auto">
              <a:xfrm>
                <a:off x="7169944" y="1537152"/>
                <a:ext cx="121136" cy="123444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84"/>
              <p:cNvSpPr>
                <a:spLocks noEditPoints="1"/>
              </p:cNvSpPr>
              <p:nvPr/>
            </p:nvSpPr>
            <p:spPr bwMode="auto">
              <a:xfrm>
                <a:off x="6839992" y="1537152"/>
                <a:ext cx="121136" cy="123444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78" name="Group 577"/>
          <p:cNvGrpSpPr/>
          <p:nvPr/>
        </p:nvGrpSpPr>
        <p:grpSpPr>
          <a:xfrm>
            <a:off x="6706260" y="2381899"/>
            <a:ext cx="355384" cy="179634"/>
            <a:chOff x="6776462" y="2111480"/>
            <a:chExt cx="581025" cy="293688"/>
          </a:xfrm>
        </p:grpSpPr>
        <p:sp>
          <p:nvSpPr>
            <p:cNvPr id="579" name="Freeform: Shape 841"/>
            <p:cNvSpPr/>
            <p:nvPr/>
          </p:nvSpPr>
          <p:spPr>
            <a:xfrm>
              <a:off x="6783328" y="2117006"/>
              <a:ext cx="487331" cy="269867"/>
            </a:xfrm>
            <a:custGeom>
              <a:avLst/>
              <a:gdLst>
                <a:gd name="connsiteX0" fmla="*/ 450650 w 487331"/>
                <a:gd name="connsiteY0" fmla="*/ 188645 h 269867"/>
                <a:gd name="connsiteX1" fmla="*/ 487331 w 487331"/>
                <a:gd name="connsiteY1" fmla="*/ 225326 h 269867"/>
                <a:gd name="connsiteX2" fmla="*/ 450650 w 487331"/>
                <a:gd name="connsiteY2" fmla="*/ 262007 h 269867"/>
                <a:gd name="connsiteX3" fmla="*/ 413969 w 487331"/>
                <a:gd name="connsiteY3" fmla="*/ 225326 h 269867"/>
                <a:gd name="connsiteX4" fmla="*/ 450650 w 487331"/>
                <a:gd name="connsiteY4" fmla="*/ 188645 h 269867"/>
                <a:gd name="connsiteX5" fmla="*/ 0 w 487331"/>
                <a:gd name="connsiteY5" fmla="*/ 0 h 269867"/>
                <a:gd name="connsiteX6" fmla="*/ 262006 w 487331"/>
                <a:gd name="connsiteY6" fmla="*/ 0 h 269867"/>
                <a:gd name="connsiteX7" fmla="*/ 262006 w 487331"/>
                <a:gd name="connsiteY7" fmla="*/ 243666 h 269867"/>
                <a:gd name="connsiteX8" fmla="*/ 150243 w 487331"/>
                <a:gd name="connsiteY8" fmla="*/ 243666 h 269867"/>
                <a:gd name="connsiteX9" fmla="*/ 143841 w 487331"/>
                <a:gd name="connsiteY9" fmla="*/ 259123 h 269867"/>
                <a:gd name="connsiteX10" fmla="*/ 117903 w 487331"/>
                <a:gd name="connsiteY10" fmla="*/ 269867 h 269867"/>
                <a:gd name="connsiteX11" fmla="*/ 91966 w 487331"/>
                <a:gd name="connsiteY11" fmla="*/ 259123 h 269867"/>
                <a:gd name="connsiteX12" fmla="*/ 85563 w 487331"/>
                <a:gd name="connsiteY12" fmla="*/ 243666 h 269867"/>
                <a:gd name="connsiteX13" fmla="*/ 0 w 487331"/>
                <a:gd name="connsiteY13" fmla="*/ 243666 h 269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331" h="269867">
                  <a:moveTo>
                    <a:pt x="450650" y="188645"/>
                  </a:moveTo>
                  <a:cubicBezTo>
                    <a:pt x="470908" y="188645"/>
                    <a:pt x="487331" y="205068"/>
                    <a:pt x="487331" y="225326"/>
                  </a:cubicBezTo>
                  <a:cubicBezTo>
                    <a:pt x="487331" y="245584"/>
                    <a:pt x="470908" y="262007"/>
                    <a:pt x="450650" y="262007"/>
                  </a:cubicBezTo>
                  <a:cubicBezTo>
                    <a:pt x="430392" y="262007"/>
                    <a:pt x="413969" y="245584"/>
                    <a:pt x="413969" y="225326"/>
                  </a:cubicBezTo>
                  <a:cubicBezTo>
                    <a:pt x="413969" y="205068"/>
                    <a:pt x="430392" y="188645"/>
                    <a:pt x="450650" y="188645"/>
                  </a:cubicBezTo>
                  <a:close/>
                  <a:moveTo>
                    <a:pt x="0" y="0"/>
                  </a:moveTo>
                  <a:lnTo>
                    <a:pt x="262006" y="0"/>
                  </a:lnTo>
                  <a:lnTo>
                    <a:pt x="262006" y="243666"/>
                  </a:lnTo>
                  <a:lnTo>
                    <a:pt x="150243" y="243666"/>
                  </a:lnTo>
                  <a:lnTo>
                    <a:pt x="143841" y="259123"/>
                  </a:lnTo>
                  <a:cubicBezTo>
                    <a:pt x="137203" y="265761"/>
                    <a:pt x="128032" y="269867"/>
                    <a:pt x="117903" y="269867"/>
                  </a:cubicBezTo>
                  <a:cubicBezTo>
                    <a:pt x="107774" y="269867"/>
                    <a:pt x="98604" y="265761"/>
                    <a:pt x="91966" y="259123"/>
                  </a:cubicBezTo>
                  <a:lnTo>
                    <a:pt x="85563" y="243666"/>
                  </a:lnTo>
                  <a:lnTo>
                    <a:pt x="0" y="2436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0" name="Group 95"/>
            <p:cNvGrpSpPr>
              <a:grpSpLocks noChangeAspect="1"/>
            </p:cNvGrpSpPr>
            <p:nvPr/>
          </p:nvGrpSpPr>
          <p:grpSpPr bwMode="auto">
            <a:xfrm>
              <a:off x="6776462" y="2111480"/>
              <a:ext cx="581025" cy="293688"/>
              <a:chOff x="4927" y="1319"/>
              <a:chExt cx="366" cy="185"/>
            </a:xfrm>
          </p:grpSpPr>
          <p:sp>
            <p:nvSpPr>
              <p:cNvPr id="581" name="Freeform 96"/>
              <p:cNvSpPr>
                <a:spLocks/>
              </p:cNvSpPr>
              <p:nvPr/>
            </p:nvSpPr>
            <p:spPr bwMode="auto">
              <a:xfrm>
                <a:off x="5092" y="1325"/>
                <a:ext cx="196" cy="150"/>
              </a:xfrm>
              <a:custGeom>
                <a:avLst/>
                <a:gdLst>
                  <a:gd name="T0" fmla="*/ 150 w 150"/>
                  <a:gd name="T1" fmla="*/ 69 h 114"/>
                  <a:gd name="T2" fmla="*/ 113 w 150"/>
                  <a:gd name="T3" fmla="*/ 50 h 114"/>
                  <a:gd name="T4" fmla="*/ 92 w 150"/>
                  <a:gd name="T5" fmla="*/ 0 h 114"/>
                  <a:gd name="T6" fmla="*/ 0 w 150"/>
                  <a:gd name="T7" fmla="*/ 0 h 114"/>
                  <a:gd name="T8" fmla="*/ 0 w 150"/>
                  <a:gd name="T9" fmla="*/ 114 h 114"/>
                  <a:gd name="T10" fmla="*/ 65 w 150"/>
                  <a:gd name="T11" fmla="*/ 114 h 114"/>
                  <a:gd name="T12" fmla="*/ 64 w 150"/>
                  <a:gd name="T13" fmla="*/ 107 h 114"/>
                  <a:gd name="T14" fmla="*/ 94 w 150"/>
                  <a:gd name="T15" fmla="*/ 77 h 114"/>
                  <a:gd name="T16" fmla="*/ 123 w 150"/>
                  <a:gd name="T17" fmla="*/ 107 h 114"/>
                  <a:gd name="T18" fmla="*/ 122 w 150"/>
                  <a:gd name="T19" fmla="*/ 114 h 114"/>
                  <a:gd name="T20" fmla="*/ 150 w 150"/>
                  <a:gd name="T21" fmla="*/ 114 h 114"/>
                  <a:gd name="T22" fmla="*/ 150 w 150"/>
                  <a:gd name="T23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114">
                    <a:moveTo>
                      <a:pt x="150" y="69"/>
                    </a:moveTo>
                    <a:cubicBezTo>
                      <a:pt x="113" y="50"/>
                      <a:pt x="113" y="50"/>
                      <a:pt x="113" y="5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5" y="111"/>
                      <a:pt x="64" y="109"/>
                      <a:pt x="64" y="107"/>
                    </a:cubicBezTo>
                    <a:cubicBezTo>
                      <a:pt x="64" y="90"/>
                      <a:pt x="78" y="77"/>
                      <a:pt x="94" y="77"/>
                    </a:cubicBezTo>
                    <a:cubicBezTo>
                      <a:pt x="110" y="77"/>
                      <a:pt x="123" y="90"/>
                      <a:pt x="123" y="107"/>
                    </a:cubicBezTo>
                    <a:cubicBezTo>
                      <a:pt x="123" y="109"/>
                      <a:pt x="123" y="111"/>
                      <a:pt x="122" y="114"/>
                    </a:cubicBezTo>
                    <a:cubicBezTo>
                      <a:pt x="150" y="114"/>
                      <a:pt x="150" y="114"/>
                      <a:pt x="150" y="114"/>
                    </a:cubicBezTo>
                    <a:lnTo>
                      <a:pt x="150" y="6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Freeform 97"/>
              <p:cNvSpPr>
                <a:spLocks noEditPoints="1"/>
              </p:cNvSpPr>
              <p:nvPr/>
            </p:nvSpPr>
            <p:spPr bwMode="auto">
              <a:xfrm>
                <a:off x="4927" y="1319"/>
                <a:ext cx="366" cy="161"/>
              </a:xfrm>
              <a:custGeom>
                <a:avLst/>
                <a:gdLst>
                  <a:gd name="T0" fmla="*/ 243 w 281"/>
                  <a:gd name="T1" fmla="*/ 50 h 122"/>
                  <a:gd name="T2" fmla="*/ 226 w 281"/>
                  <a:gd name="T3" fmla="*/ 0 h 122"/>
                  <a:gd name="T4" fmla="*/ 0 w 281"/>
                  <a:gd name="T5" fmla="*/ 0 h 122"/>
                  <a:gd name="T6" fmla="*/ 0 w 281"/>
                  <a:gd name="T7" fmla="*/ 122 h 122"/>
                  <a:gd name="T8" fmla="*/ 32 w 281"/>
                  <a:gd name="T9" fmla="*/ 122 h 122"/>
                  <a:gd name="T10" fmla="*/ 30 w 281"/>
                  <a:gd name="T11" fmla="*/ 114 h 122"/>
                  <a:gd name="T12" fmla="*/ 8 w 281"/>
                  <a:gd name="T13" fmla="*/ 114 h 122"/>
                  <a:gd name="T14" fmla="*/ 8 w 281"/>
                  <a:gd name="T15" fmla="*/ 8 h 122"/>
                  <a:gd name="T16" fmla="*/ 167 w 281"/>
                  <a:gd name="T17" fmla="*/ 8 h 122"/>
                  <a:gd name="T18" fmla="*/ 167 w 281"/>
                  <a:gd name="T19" fmla="*/ 114 h 122"/>
                  <a:gd name="T20" fmla="*/ 126 w 281"/>
                  <a:gd name="T21" fmla="*/ 114 h 122"/>
                  <a:gd name="T22" fmla="*/ 89 w 281"/>
                  <a:gd name="T23" fmla="*/ 114 h 122"/>
                  <a:gd name="T24" fmla="*/ 87 w 281"/>
                  <a:gd name="T25" fmla="*/ 122 h 122"/>
                  <a:gd name="T26" fmla="*/ 193 w 281"/>
                  <a:gd name="T27" fmla="*/ 122 h 122"/>
                  <a:gd name="T28" fmla="*/ 191 w 281"/>
                  <a:gd name="T29" fmla="*/ 114 h 122"/>
                  <a:gd name="T30" fmla="*/ 175 w 281"/>
                  <a:gd name="T31" fmla="*/ 114 h 122"/>
                  <a:gd name="T32" fmla="*/ 175 w 281"/>
                  <a:gd name="T33" fmla="*/ 58 h 122"/>
                  <a:gd name="T34" fmla="*/ 241 w 281"/>
                  <a:gd name="T35" fmla="*/ 58 h 122"/>
                  <a:gd name="T36" fmla="*/ 273 w 281"/>
                  <a:gd name="T37" fmla="*/ 75 h 122"/>
                  <a:gd name="T38" fmla="*/ 273 w 281"/>
                  <a:gd name="T39" fmla="*/ 114 h 122"/>
                  <a:gd name="T40" fmla="*/ 250 w 281"/>
                  <a:gd name="T41" fmla="*/ 114 h 122"/>
                  <a:gd name="T42" fmla="*/ 248 w 281"/>
                  <a:gd name="T43" fmla="*/ 122 h 122"/>
                  <a:gd name="T44" fmla="*/ 281 w 281"/>
                  <a:gd name="T45" fmla="*/ 122 h 122"/>
                  <a:gd name="T46" fmla="*/ 281 w 281"/>
                  <a:gd name="T47" fmla="*/ 70 h 122"/>
                  <a:gd name="T48" fmla="*/ 243 w 281"/>
                  <a:gd name="T49" fmla="*/ 50 h 122"/>
                  <a:gd name="T50" fmla="*/ 175 w 281"/>
                  <a:gd name="T51" fmla="*/ 50 h 122"/>
                  <a:gd name="T52" fmla="*/ 175 w 281"/>
                  <a:gd name="T53" fmla="*/ 8 h 122"/>
                  <a:gd name="T54" fmla="*/ 220 w 281"/>
                  <a:gd name="T55" fmla="*/ 8 h 122"/>
                  <a:gd name="T56" fmla="*/ 233 w 281"/>
                  <a:gd name="T57" fmla="*/ 50 h 122"/>
                  <a:gd name="T58" fmla="*/ 175 w 281"/>
                  <a:gd name="T59" fmla="*/ 5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1" h="122">
                    <a:moveTo>
                      <a:pt x="243" y="50"/>
                    </a:moveTo>
                    <a:cubicBezTo>
                      <a:pt x="226" y="0"/>
                      <a:pt x="226" y="0"/>
                      <a:pt x="2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1" y="119"/>
                      <a:pt x="31" y="117"/>
                      <a:pt x="30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9" y="117"/>
                      <a:pt x="88" y="119"/>
                      <a:pt x="87" y="122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2" y="119"/>
                      <a:pt x="191" y="117"/>
                      <a:pt x="191" y="114"/>
                    </a:cubicBezTo>
                    <a:cubicBezTo>
                      <a:pt x="175" y="114"/>
                      <a:pt x="175" y="114"/>
                      <a:pt x="175" y="114"/>
                    </a:cubicBezTo>
                    <a:cubicBezTo>
                      <a:pt x="175" y="58"/>
                      <a:pt x="175" y="58"/>
                      <a:pt x="175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73" y="75"/>
                      <a:pt x="273" y="75"/>
                      <a:pt x="273" y="75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50" y="114"/>
                      <a:pt x="250" y="114"/>
                      <a:pt x="250" y="114"/>
                    </a:cubicBezTo>
                    <a:cubicBezTo>
                      <a:pt x="249" y="117"/>
                      <a:pt x="249" y="119"/>
                      <a:pt x="248" y="122"/>
                    </a:cubicBezTo>
                    <a:cubicBezTo>
                      <a:pt x="281" y="122"/>
                      <a:pt x="281" y="122"/>
                      <a:pt x="281" y="122"/>
                    </a:cubicBezTo>
                    <a:cubicBezTo>
                      <a:pt x="281" y="70"/>
                      <a:pt x="281" y="70"/>
                      <a:pt x="281" y="70"/>
                    </a:cubicBezTo>
                    <a:lnTo>
                      <a:pt x="243" y="50"/>
                    </a:lnTo>
                    <a:close/>
                    <a:moveTo>
                      <a:pt x="175" y="50"/>
                    </a:moveTo>
                    <a:cubicBezTo>
                      <a:pt x="175" y="8"/>
                      <a:pt x="175" y="8"/>
                      <a:pt x="175" y="8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33" y="50"/>
                      <a:pt x="233" y="50"/>
                      <a:pt x="233" y="50"/>
                    </a:cubicBezTo>
                    <a:lnTo>
                      <a:pt x="175" y="5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Freeform 98"/>
              <p:cNvSpPr>
                <a:spLocks noEditPoints="1"/>
              </p:cNvSpPr>
              <p:nvPr/>
            </p:nvSpPr>
            <p:spPr bwMode="auto">
              <a:xfrm>
                <a:off x="5176" y="1426"/>
                <a:ext cx="77" cy="78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Freeform 99"/>
              <p:cNvSpPr>
                <a:spLocks noEditPoints="1"/>
              </p:cNvSpPr>
              <p:nvPr/>
            </p:nvSpPr>
            <p:spPr bwMode="auto">
              <a:xfrm>
                <a:off x="4966" y="1426"/>
                <a:ext cx="77" cy="78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85" name="Group 584"/>
          <p:cNvGrpSpPr/>
          <p:nvPr/>
        </p:nvGrpSpPr>
        <p:grpSpPr>
          <a:xfrm>
            <a:off x="6700352" y="1766334"/>
            <a:ext cx="355384" cy="179634"/>
            <a:chOff x="6776462" y="1383963"/>
            <a:chExt cx="581025" cy="293688"/>
          </a:xfrm>
        </p:grpSpPr>
        <p:sp>
          <p:nvSpPr>
            <p:cNvPr id="586" name="Freeform: Shape 848"/>
            <p:cNvSpPr/>
            <p:nvPr/>
          </p:nvSpPr>
          <p:spPr>
            <a:xfrm>
              <a:off x="6783328" y="1388630"/>
              <a:ext cx="487331" cy="269867"/>
            </a:xfrm>
            <a:custGeom>
              <a:avLst/>
              <a:gdLst>
                <a:gd name="connsiteX0" fmla="*/ 450650 w 487331"/>
                <a:gd name="connsiteY0" fmla="*/ 188645 h 269867"/>
                <a:gd name="connsiteX1" fmla="*/ 487331 w 487331"/>
                <a:gd name="connsiteY1" fmla="*/ 225326 h 269867"/>
                <a:gd name="connsiteX2" fmla="*/ 450650 w 487331"/>
                <a:gd name="connsiteY2" fmla="*/ 262007 h 269867"/>
                <a:gd name="connsiteX3" fmla="*/ 413969 w 487331"/>
                <a:gd name="connsiteY3" fmla="*/ 225326 h 269867"/>
                <a:gd name="connsiteX4" fmla="*/ 450650 w 487331"/>
                <a:gd name="connsiteY4" fmla="*/ 188645 h 269867"/>
                <a:gd name="connsiteX5" fmla="*/ 0 w 487331"/>
                <a:gd name="connsiteY5" fmla="*/ 0 h 269867"/>
                <a:gd name="connsiteX6" fmla="*/ 262006 w 487331"/>
                <a:gd name="connsiteY6" fmla="*/ 0 h 269867"/>
                <a:gd name="connsiteX7" fmla="*/ 262006 w 487331"/>
                <a:gd name="connsiteY7" fmla="*/ 243666 h 269867"/>
                <a:gd name="connsiteX8" fmla="*/ 150243 w 487331"/>
                <a:gd name="connsiteY8" fmla="*/ 243666 h 269867"/>
                <a:gd name="connsiteX9" fmla="*/ 143841 w 487331"/>
                <a:gd name="connsiteY9" fmla="*/ 259123 h 269867"/>
                <a:gd name="connsiteX10" fmla="*/ 117903 w 487331"/>
                <a:gd name="connsiteY10" fmla="*/ 269867 h 269867"/>
                <a:gd name="connsiteX11" fmla="*/ 91966 w 487331"/>
                <a:gd name="connsiteY11" fmla="*/ 259123 h 269867"/>
                <a:gd name="connsiteX12" fmla="*/ 85563 w 487331"/>
                <a:gd name="connsiteY12" fmla="*/ 243666 h 269867"/>
                <a:gd name="connsiteX13" fmla="*/ 0 w 487331"/>
                <a:gd name="connsiteY13" fmla="*/ 243666 h 269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331" h="269867">
                  <a:moveTo>
                    <a:pt x="450650" y="188645"/>
                  </a:moveTo>
                  <a:cubicBezTo>
                    <a:pt x="470908" y="188645"/>
                    <a:pt x="487331" y="205068"/>
                    <a:pt x="487331" y="225326"/>
                  </a:cubicBezTo>
                  <a:cubicBezTo>
                    <a:pt x="487331" y="245584"/>
                    <a:pt x="470908" y="262007"/>
                    <a:pt x="450650" y="262007"/>
                  </a:cubicBezTo>
                  <a:cubicBezTo>
                    <a:pt x="430392" y="262007"/>
                    <a:pt x="413969" y="245584"/>
                    <a:pt x="413969" y="225326"/>
                  </a:cubicBezTo>
                  <a:cubicBezTo>
                    <a:pt x="413969" y="205068"/>
                    <a:pt x="430392" y="188645"/>
                    <a:pt x="450650" y="188645"/>
                  </a:cubicBezTo>
                  <a:close/>
                  <a:moveTo>
                    <a:pt x="0" y="0"/>
                  </a:moveTo>
                  <a:lnTo>
                    <a:pt x="262006" y="0"/>
                  </a:lnTo>
                  <a:lnTo>
                    <a:pt x="262006" y="243666"/>
                  </a:lnTo>
                  <a:lnTo>
                    <a:pt x="150243" y="243666"/>
                  </a:lnTo>
                  <a:lnTo>
                    <a:pt x="143841" y="259123"/>
                  </a:lnTo>
                  <a:cubicBezTo>
                    <a:pt x="137203" y="265761"/>
                    <a:pt x="128032" y="269867"/>
                    <a:pt x="117903" y="269867"/>
                  </a:cubicBezTo>
                  <a:cubicBezTo>
                    <a:pt x="107774" y="269867"/>
                    <a:pt x="98604" y="265761"/>
                    <a:pt x="91966" y="259123"/>
                  </a:cubicBezTo>
                  <a:lnTo>
                    <a:pt x="85563" y="243666"/>
                  </a:lnTo>
                  <a:lnTo>
                    <a:pt x="0" y="2436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7" name="Group 95"/>
            <p:cNvGrpSpPr>
              <a:grpSpLocks noChangeAspect="1"/>
            </p:cNvGrpSpPr>
            <p:nvPr/>
          </p:nvGrpSpPr>
          <p:grpSpPr bwMode="auto">
            <a:xfrm>
              <a:off x="6776462" y="1383963"/>
              <a:ext cx="581025" cy="293688"/>
              <a:chOff x="4927" y="1319"/>
              <a:chExt cx="366" cy="185"/>
            </a:xfrm>
          </p:grpSpPr>
          <p:sp>
            <p:nvSpPr>
              <p:cNvPr id="588" name="Freeform 96"/>
              <p:cNvSpPr>
                <a:spLocks/>
              </p:cNvSpPr>
              <p:nvPr/>
            </p:nvSpPr>
            <p:spPr bwMode="auto">
              <a:xfrm>
                <a:off x="5092" y="1325"/>
                <a:ext cx="196" cy="150"/>
              </a:xfrm>
              <a:custGeom>
                <a:avLst/>
                <a:gdLst>
                  <a:gd name="T0" fmla="*/ 150 w 150"/>
                  <a:gd name="T1" fmla="*/ 69 h 114"/>
                  <a:gd name="T2" fmla="*/ 113 w 150"/>
                  <a:gd name="T3" fmla="*/ 50 h 114"/>
                  <a:gd name="T4" fmla="*/ 92 w 150"/>
                  <a:gd name="T5" fmla="*/ 0 h 114"/>
                  <a:gd name="T6" fmla="*/ 0 w 150"/>
                  <a:gd name="T7" fmla="*/ 0 h 114"/>
                  <a:gd name="T8" fmla="*/ 0 w 150"/>
                  <a:gd name="T9" fmla="*/ 114 h 114"/>
                  <a:gd name="T10" fmla="*/ 65 w 150"/>
                  <a:gd name="T11" fmla="*/ 114 h 114"/>
                  <a:gd name="T12" fmla="*/ 64 w 150"/>
                  <a:gd name="T13" fmla="*/ 107 h 114"/>
                  <a:gd name="T14" fmla="*/ 94 w 150"/>
                  <a:gd name="T15" fmla="*/ 77 h 114"/>
                  <a:gd name="T16" fmla="*/ 123 w 150"/>
                  <a:gd name="T17" fmla="*/ 107 h 114"/>
                  <a:gd name="T18" fmla="*/ 122 w 150"/>
                  <a:gd name="T19" fmla="*/ 114 h 114"/>
                  <a:gd name="T20" fmla="*/ 150 w 150"/>
                  <a:gd name="T21" fmla="*/ 114 h 114"/>
                  <a:gd name="T22" fmla="*/ 150 w 150"/>
                  <a:gd name="T23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114">
                    <a:moveTo>
                      <a:pt x="150" y="69"/>
                    </a:moveTo>
                    <a:cubicBezTo>
                      <a:pt x="113" y="50"/>
                      <a:pt x="113" y="50"/>
                      <a:pt x="113" y="5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5" y="111"/>
                      <a:pt x="64" y="109"/>
                      <a:pt x="64" y="107"/>
                    </a:cubicBezTo>
                    <a:cubicBezTo>
                      <a:pt x="64" y="90"/>
                      <a:pt x="78" y="77"/>
                      <a:pt x="94" y="77"/>
                    </a:cubicBezTo>
                    <a:cubicBezTo>
                      <a:pt x="110" y="77"/>
                      <a:pt x="123" y="90"/>
                      <a:pt x="123" y="107"/>
                    </a:cubicBezTo>
                    <a:cubicBezTo>
                      <a:pt x="123" y="109"/>
                      <a:pt x="123" y="111"/>
                      <a:pt x="122" y="114"/>
                    </a:cubicBezTo>
                    <a:cubicBezTo>
                      <a:pt x="150" y="114"/>
                      <a:pt x="150" y="114"/>
                      <a:pt x="150" y="114"/>
                    </a:cubicBezTo>
                    <a:lnTo>
                      <a:pt x="150" y="6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Freeform 97"/>
              <p:cNvSpPr>
                <a:spLocks noEditPoints="1"/>
              </p:cNvSpPr>
              <p:nvPr/>
            </p:nvSpPr>
            <p:spPr bwMode="auto">
              <a:xfrm>
                <a:off x="4927" y="1319"/>
                <a:ext cx="366" cy="161"/>
              </a:xfrm>
              <a:custGeom>
                <a:avLst/>
                <a:gdLst>
                  <a:gd name="T0" fmla="*/ 243 w 281"/>
                  <a:gd name="T1" fmla="*/ 50 h 122"/>
                  <a:gd name="T2" fmla="*/ 226 w 281"/>
                  <a:gd name="T3" fmla="*/ 0 h 122"/>
                  <a:gd name="T4" fmla="*/ 0 w 281"/>
                  <a:gd name="T5" fmla="*/ 0 h 122"/>
                  <a:gd name="T6" fmla="*/ 0 w 281"/>
                  <a:gd name="T7" fmla="*/ 122 h 122"/>
                  <a:gd name="T8" fmla="*/ 32 w 281"/>
                  <a:gd name="T9" fmla="*/ 122 h 122"/>
                  <a:gd name="T10" fmla="*/ 30 w 281"/>
                  <a:gd name="T11" fmla="*/ 114 h 122"/>
                  <a:gd name="T12" fmla="*/ 8 w 281"/>
                  <a:gd name="T13" fmla="*/ 114 h 122"/>
                  <a:gd name="T14" fmla="*/ 8 w 281"/>
                  <a:gd name="T15" fmla="*/ 8 h 122"/>
                  <a:gd name="T16" fmla="*/ 167 w 281"/>
                  <a:gd name="T17" fmla="*/ 8 h 122"/>
                  <a:gd name="T18" fmla="*/ 167 w 281"/>
                  <a:gd name="T19" fmla="*/ 114 h 122"/>
                  <a:gd name="T20" fmla="*/ 126 w 281"/>
                  <a:gd name="T21" fmla="*/ 114 h 122"/>
                  <a:gd name="T22" fmla="*/ 89 w 281"/>
                  <a:gd name="T23" fmla="*/ 114 h 122"/>
                  <a:gd name="T24" fmla="*/ 87 w 281"/>
                  <a:gd name="T25" fmla="*/ 122 h 122"/>
                  <a:gd name="T26" fmla="*/ 193 w 281"/>
                  <a:gd name="T27" fmla="*/ 122 h 122"/>
                  <a:gd name="T28" fmla="*/ 191 w 281"/>
                  <a:gd name="T29" fmla="*/ 114 h 122"/>
                  <a:gd name="T30" fmla="*/ 175 w 281"/>
                  <a:gd name="T31" fmla="*/ 114 h 122"/>
                  <a:gd name="T32" fmla="*/ 175 w 281"/>
                  <a:gd name="T33" fmla="*/ 58 h 122"/>
                  <a:gd name="T34" fmla="*/ 241 w 281"/>
                  <a:gd name="T35" fmla="*/ 58 h 122"/>
                  <a:gd name="T36" fmla="*/ 273 w 281"/>
                  <a:gd name="T37" fmla="*/ 75 h 122"/>
                  <a:gd name="T38" fmla="*/ 273 w 281"/>
                  <a:gd name="T39" fmla="*/ 114 h 122"/>
                  <a:gd name="T40" fmla="*/ 250 w 281"/>
                  <a:gd name="T41" fmla="*/ 114 h 122"/>
                  <a:gd name="T42" fmla="*/ 248 w 281"/>
                  <a:gd name="T43" fmla="*/ 122 h 122"/>
                  <a:gd name="T44" fmla="*/ 281 w 281"/>
                  <a:gd name="T45" fmla="*/ 122 h 122"/>
                  <a:gd name="T46" fmla="*/ 281 w 281"/>
                  <a:gd name="T47" fmla="*/ 70 h 122"/>
                  <a:gd name="T48" fmla="*/ 243 w 281"/>
                  <a:gd name="T49" fmla="*/ 50 h 122"/>
                  <a:gd name="T50" fmla="*/ 175 w 281"/>
                  <a:gd name="T51" fmla="*/ 50 h 122"/>
                  <a:gd name="T52" fmla="*/ 175 w 281"/>
                  <a:gd name="T53" fmla="*/ 8 h 122"/>
                  <a:gd name="T54" fmla="*/ 220 w 281"/>
                  <a:gd name="T55" fmla="*/ 8 h 122"/>
                  <a:gd name="T56" fmla="*/ 233 w 281"/>
                  <a:gd name="T57" fmla="*/ 50 h 122"/>
                  <a:gd name="T58" fmla="*/ 175 w 281"/>
                  <a:gd name="T59" fmla="*/ 5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1" h="122">
                    <a:moveTo>
                      <a:pt x="243" y="50"/>
                    </a:moveTo>
                    <a:cubicBezTo>
                      <a:pt x="226" y="0"/>
                      <a:pt x="226" y="0"/>
                      <a:pt x="2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1" y="119"/>
                      <a:pt x="31" y="117"/>
                      <a:pt x="30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9" y="117"/>
                      <a:pt x="88" y="119"/>
                      <a:pt x="87" y="122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2" y="119"/>
                      <a:pt x="191" y="117"/>
                      <a:pt x="191" y="114"/>
                    </a:cubicBezTo>
                    <a:cubicBezTo>
                      <a:pt x="175" y="114"/>
                      <a:pt x="175" y="114"/>
                      <a:pt x="175" y="114"/>
                    </a:cubicBezTo>
                    <a:cubicBezTo>
                      <a:pt x="175" y="58"/>
                      <a:pt x="175" y="58"/>
                      <a:pt x="175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73" y="75"/>
                      <a:pt x="273" y="75"/>
                      <a:pt x="273" y="75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50" y="114"/>
                      <a:pt x="250" y="114"/>
                      <a:pt x="250" y="114"/>
                    </a:cubicBezTo>
                    <a:cubicBezTo>
                      <a:pt x="249" y="117"/>
                      <a:pt x="249" y="119"/>
                      <a:pt x="248" y="122"/>
                    </a:cubicBezTo>
                    <a:cubicBezTo>
                      <a:pt x="281" y="122"/>
                      <a:pt x="281" y="122"/>
                      <a:pt x="281" y="122"/>
                    </a:cubicBezTo>
                    <a:cubicBezTo>
                      <a:pt x="281" y="70"/>
                      <a:pt x="281" y="70"/>
                      <a:pt x="281" y="70"/>
                    </a:cubicBezTo>
                    <a:lnTo>
                      <a:pt x="243" y="50"/>
                    </a:lnTo>
                    <a:close/>
                    <a:moveTo>
                      <a:pt x="175" y="50"/>
                    </a:moveTo>
                    <a:cubicBezTo>
                      <a:pt x="175" y="8"/>
                      <a:pt x="175" y="8"/>
                      <a:pt x="175" y="8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33" y="50"/>
                      <a:pt x="233" y="50"/>
                      <a:pt x="233" y="50"/>
                    </a:cubicBezTo>
                    <a:lnTo>
                      <a:pt x="175" y="5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Freeform 98"/>
              <p:cNvSpPr>
                <a:spLocks noEditPoints="1"/>
              </p:cNvSpPr>
              <p:nvPr/>
            </p:nvSpPr>
            <p:spPr bwMode="auto">
              <a:xfrm>
                <a:off x="5176" y="1426"/>
                <a:ext cx="77" cy="78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91" name="Freeform 99"/>
              <p:cNvSpPr>
                <a:spLocks noEditPoints="1"/>
              </p:cNvSpPr>
              <p:nvPr/>
            </p:nvSpPr>
            <p:spPr bwMode="auto">
              <a:xfrm>
                <a:off x="4966" y="1426"/>
                <a:ext cx="77" cy="78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92" name="Group 591"/>
          <p:cNvGrpSpPr/>
          <p:nvPr/>
        </p:nvGrpSpPr>
        <p:grpSpPr>
          <a:xfrm>
            <a:off x="7492722" y="3002533"/>
            <a:ext cx="388020" cy="174260"/>
            <a:chOff x="5698551" y="2786145"/>
            <a:chExt cx="577994" cy="259578"/>
          </a:xfrm>
        </p:grpSpPr>
        <p:sp>
          <p:nvSpPr>
            <p:cNvPr id="593" name="Freeform 5"/>
            <p:cNvSpPr>
              <a:spLocks/>
            </p:cNvSpPr>
            <p:nvPr/>
          </p:nvSpPr>
          <p:spPr bwMode="auto">
            <a:xfrm>
              <a:off x="5714469" y="2795624"/>
              <a:ext cx="474106" cy="237051"/>
            </a:xfrm>
            <a:custGeom>
              <a:avLst/>
              <a:gdLst>
                <a:gd name="T0" fmla="*/ 29 w 244"/>
                <a:gd name="T1" fmla="*/ 0 h 122"/>
                <a:gd name="T2" fmla="*/ 0 w 244"/>
                <a:gd name="T3" fmla="*/ 39 h 122"/>
                <a:gd name="T4" fmla="*/ 0 w 244"/>
                <a:gd name="T5" fmla="*/ 107 h 122"/>
                <a:gd name="T6" fmla="*/ 39 w 244"/>
                <a:gd name="T7" fmla="*/ 107 h 122"/>
                <a:gd name="T8" fmla="*/ 45 w 244"/>
                <a:gd name="T9" fmla="*/ 118 h 122"/>
                <a:gd name="T10" fmla="*/ 72 w 244"/>
                <a:gd name="T11" fmla="*/ 118 h 122"/>
                <a:gd name="T12" fmla="*/ 86 w 244"/>
                <a:gd name="T13" fmla="*/ 107 h 122"/>
                <a:gd name="T14" fmla="*/ 200 w 244"/>
                <a:gd name="T15" fmla="*/ 107 h 122"/>
                <a:gd name="T16" fmla="*/ 211 w 244"/>
                <a:gd name="T17" fmla="*/ 122 h 122"/>
                <a:gd name="T18" fmla="*/ 233 w 244"/>
                <a:gd name="T19" fmla="*/ 122 h 122"/>
                <a:gd name="T20" fmla="*/ 244 w 244"/>
                <a:gd name="T21" fmla="*/ 113 h 122"/>
                <a:gd name="T22" fmla="*/ 244 w 244"/>
                <a:gd name="T23" fmla="*/ 63 h 122"/>
                <a:gd name="T24" fmla="*/ 141 w 244"/>
                <a:gd name="T25" fmla="*/ 0 h 122"/>
                <a:gd name="T26" fmla="*/ 29 w 244"/>
                <a:gd name="T2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4" h="122">
                  <a:moveTo>
                    <a:pt x="29" y="0"/>
                  </a:moveTo>
                  <a:lnTo>
                    <a:pt x="0" y="39"/>
                  </a:lnTo>
                  <a:lnTo>
                    <a:pt x="0" y="107"/>
                  </a:lnTo>
                  <a:lnTo>
                    <a:pt x="39" y="107"/>
                  </a:lnTo>
                  <a:lnTo>
                    <a:pt x="45" y="118"/>
                  </a:lnTo>
                  <a:lnTo>
                    <a:pt x="72" y="118"/>
                  </a:lnTo>
                  <a:lnTo>
                    <a:pt x="86" y="107"/>
                  </a:lnTo>
                  <a:lnTo>
                    <a:pt x="200" y="107"/>
                  </a:lnTo>
                  <a:lnTo>
                    <a:pt x="211" y="122"/>
                  </a:lnTo>
                  <a:lnTo>
                    <a:pt x="233" y="122"/>
                  </a:lnTo>
                  <a:lnTo>
                    <a:pt x="244" y="113"/>
                  </a:lnTo>
                  <a:lnTo>
                    <a:pt x="244" y="63"/>
                  </a:lnTo>
                  <a:lnTo>
                    <a:pt x="141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94" name="Group 593"/>
            <p:cNvGrpSpPr/>
            <p:nvPr/>
          </p:nvGrpSpPr>
          <p:grpSpPr>
            <a:xfrm>
              <a:off x="5698551" y="2786145"/>
              <a:ext cx="577994" cy="259578"/>
              <a:chOff x="6777693" y="1401018"/>
              <a:chExt cx="577994" cy="259578"/>
            </a:xfrm>
          </p:grpSpPr>
          <p:sp>
            <p:nvSpPr>
              <p:cNvPr id="595" name="Freeform 80"/>
              <p:cNvSpPr>
                <a:spLocks/>
              </p:cNvSpPr>
              <p:nvPr/>
            </p:nvSpPr>
            <p:spPr bwMode="auto">
              <a:xfrm>
                <a:off x="7037271" y="1409094"/>
                <a:ext cx="310340" cy="205355"/>
              </a:xfrm>
              <a:custGeom>
                <a:avLst/>
                <a:gdLst>
                  <a:gd name="T0" fmla="*/ 151 w 151"/>
                  <a:gd name="T1" fmla="*/ 53 h 98"/>
                  <a:gd name="T2" fmla="*/ 77 w 151"/>
                  <a:gd name="T3" fmla="*/ 34 h 98"/>
                  <a:gd name="T4" fmla="*/ 43 w 151"/>
                  <a:gd name="T5" fmla="*/ 0 h 98"/>
                  <a:gd name="T6" fmla="*/ 0 w 151"/>
                  <a:gd name="T7" fmla="*/ 0 h 98"/>
                  <a:gd name="T8" fmla="*/ 0 w 151"/>
                  <a:gd name="T9" fmla="*/ 98 h 98"/>
                  <a:gd name="T10" fmla="*/ 66 w 151"/>
                  <a:gd name="T11" fmla="*/ 98 h 98"/>
                  <a:gd name="T12" fmla="*/ 65 w 151"/>
                  <a:gd name="T13" fmla="*/ 91 h 98"/>
                  <a:gd name="T14" fmla="*/ 94 w 151"/>
                  <a:gd name="T15" fmla="*/ 61 h 98"/>
                  <a:gd name="T16" fmla="*/ 124 w 151"/>
                  <a:gd name="T17" fmla="*/ 91 h 98"/>
                  <a:gd name="T18" fmla="*/ 123 w 151"/>
                  <a:gd name="T19" fmla="*/ 98 h 98"/>
                  <a:gd name="T20" fmla="*/ 151 w 151"/>
                  <a:gd name="T21" fmla="*/ 98 h 98"/>
                  <a:gd name="T22" fmla="*/ 151 w 151"/>
                  <a:gd name="T23" fmla="*/ 5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1" h="98">
                    <a:moveTo>
                      <a:pt x="151" y="5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65" y="95"/>
                      <a:pt x="65" y="93"/>
                      <a:pt x="65" y="91"/>
                    </a:cubicBezTo>
                    <a:cubicBezTo>
                      <a:pt x="65" y="74"/>
                      <a:pt x="78" y="61"/>
                      <a:pt x="94" y="61"/>
                    </a:cubicBezTo>
                    <a:cubicBezTo>
                      <a:pt x="110" y="61"/>
                      <a:pt x="124" y="74"/>
                      <a:pt x="124" y="91"/>
                    </a:cubicBezTo>
                    <a:cubicBezTo>
                      <a:pt x="124" y="93"/>
                      <a:pt x="123" y="95"/>
                      <a:pt x="123" y="98"/>
                    </a:cubicBezTo>
                    <a:cubicBezTo>
                      <a:pt x="151" y="98"/>
                      <a:pt x="151" y="98"/>
                      <a:pt x="151" y="98"/>
                    </a:cubicBezTo>
                    <a:lnTo>
                      <a:pt x="151" y="53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Freeform 81"/>
              <p:cNvSpPr>
                <a:spLocks/>
              </p:cNvSpPr>
              <p:nvPr/>
            </p:nvSpPr>
            <p:spPr bwMode="auto">
              <a:xfrm>
                <a:off x="6956513" y="1606373"/>
                <a:ext cx="218046" cy="16152"/>
              </a:xfrm>
              <a:custGeom>
                <a:avLst/>
                <a:gdLst>
                  <a:gd name="T0" fmla="*/ 39 w 106"/>
                  <a:gd name="T1" fmla="*/ 0 h 8"/>
                  <a:gd name="T2" fmla="*/ 2 w 106"/>
                  <a:gd name="T3" fmla="*/ 0 h 8"/>
                  <a:gd name="T4" fmla="*/ 0 w 106"/>
                  <a:gd name="T5" fmla="*/ 8 h 8"/>
                  <a:gd name="T6" fmla="*/ 106 w 106"/>
                  <a:gd name="T7" fmla="*/ 8 h 8"/>
                  <a:gd name="T8" fmla="*/ 104 w 106"/>
                  <a:gd name="T9" fmla="*/ 0 h 8"/>
                  <a:gd name="T10" fmla="*/ 39 w 10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39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5"/>
                      <a:pt x="104" y="3"/>
                      <a:pt x="10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82"/>
              <p:cNvSpPr>
                <a:spLocks noEditPoints="1"/>
              </p:cNvSpPr>
              <p:nvPr/>
            </p:nvSpPr>
            <p:spPr bwMode="auto">
              <a:xfrm>
                <a:off x="6777693" y="1401018"/>
                <a:ext cx="577994" cy="221507"/>
              </a:xfrm>
              <a:custGeom>
                <a:avLst/>
                <a:gdLst>
                  <a:gd name="T0" fmla="*/ 281 w 281"/>
                  <a:gd name="T1" fmla="*/ 54 h 106"/>
                  <a:gd name="T2" fmla="*/ 205 w 281"/>
                  <a:gd name="T3" fmla="*/ 34 h 106"/>
                  <a:gd name="T4" fmla="*/ 171 w 281"/>
                  <a:gd name="T5" fmla="*/ 0 h 106"/>
                  <a:gd name="T6" fmla="*/ 33 w 281"/>
                  <a:gd name="T7" fmla="*/ 0 h 106"/>
                  <a:gd name="T8" fmla="*/ 0 w 281"/>
                  <a:gd name="T9" fmla="*/ 37 h 106"/>
                  <a:gd name="T10" fmla="*/ 0 w 281"/>
                  <a:gd name="T11" fmla="*/ 106 h 106"/>
                  <a:gd name="T12" fmla="*/ 32 w 281"/>
                  <a:gd name="T13" fmla="*/ 106 h 106"/>
                  <a:gd name="T14" fmla="*/ 30 w 281"/>
                  <a:gd name="T15" fmla="*/ 98 h 106"/>
                  <a:gd name="T16" fmla="*/ 8 w 281"/>
                  <a:gd name="T17" fmla="*/ 98 h 106"/>
                  <a:gd name="T18" fmla="*/ 8 w 281"/>
                  <a:gd name="T19" fmla="*/ 42 h 106"/>
                  <a:gd name="T20" fmla="*/ 126 w 281"/>
                  <a:gd name="T21" fmla="*/ 42 h 106"/>
                  <a:gd name="T22" fmla="*/ 202 w 281"/>
                  <a:gd name="T23" fmla="*/ 42 h 106"/>
                  <a:gd name="T24" fmla="*/ 273 w 281"/>
                  <a:gd name="T25" fmla="*/ 60 h 106"/>
                  <a:gd name="T26" fmla="*/ 273 w 281"/>
                  <a:gd name="T27" fmla="*/ 98 h 106"/>
                  <a:gd name="T28" fmla="*/ 250 w 281"/>
                  <a:gd name="T29" fmla="*/ 98 h 106"/>
                  <a:gd name="T30" fmla="*/ 248 w 281"/>
                  <a:gd name="T31" fmla="*/ 106 h 106"/>
                  <a:gd name="T32" fmla="*/ 281 w 281"/>
                  <a:gd name="T33" fmla="*/ 106 h 106"/>
                  <a:gd name="T34" fmla="*/ 281 w 281"/>
                  <a:gd name="T35" fmla="*/ 54 h 106"/>
                  <a:gd name="T36" fmla="*/ 15 w 281"/>
                  <a:gd name="T37" fmla="*/ 34 h 106"/>
                  <a:gd name="T38" fmla="*/ 36 w 281"/>
                  <a:gd name="T39" fmla="*/ 8 h 106"/>
                  <a:gd name="T40" fmla="*/ 68 w 281"/>
                  <a:gd name="T41" fmla="*/ 8 h 106"/>
                  <a:gd name="T42" fmla="*/ 46 w 281"/>
                  <a:gd name="T43" fmla="*/ 34 h 106"/>
                  <a:gd name="T44" fmla="*/ 15 w 281"/>
                  <a:gd name="T45" fmla="*/ 34 h 106"/>
                  <a:gd name="T46" fmla="*/ 122 w 281"/>
                  <a:gd name="T47" fmla="*/ 34 h 106"/>
                  <a:gd name="T48" fmla="*/ 57 w 281"/>
                  <a:gd name="T49" fmla="*/ 34 h 106"/>
                  <a:gd name="T50" fmla="*/ 79 w 281"/>
                  <a:gd name="T51" fmla="*/ 8 h 106"/>
                  <a:gd name="T52" fmla="*/ 122 w 281"/>
                  <a:gd name="T53" fmla="*/ 8 h 106"/>
                  <a:gd name="T54" fmla="*/ 122 w 281"/>
                  <a:gd name="T55" fmla="*/ 34 h 106"/>
                  <a:gd name="T56" fmla="*/ 130 w 281"/>
                  <a:gd name="T57" fmla="*/ 34 h 106"/>
                  <a:gd name="T58" fmla="*/ 130 w 281"/>
                  <a:gd name="T59" fmla="*/ 8 h 106"/>
                  <a:gd name="T60" fmla="*/ 168 w 281"/>
                  <a:gd name="T61" fmla="*/ 8 h 106"/>
                  <a:gd name="T62" fmla="*/ 193 w 281"/>
                  <a:gd name="T63" fmla="*/ 34 h 106"/>
                  <a:gd name="T64" fmla="*/ 130 w 281"/>
                  <a:gd name="T65" fmla="*/ 3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1" h="106">
                    <a:moveTo>
                      <a:pt x="281" y="54"/>
                    </a:moveTo>
                    <a:cubicBezTo>
                      <a:pt x="205" y="34"/>
                      <a:pt x="205" y="34"/>
                      <a:pt x="205" y="34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32" y="106"/>
                      <a:pt x="32" y="106"/>
                      <a:pt x="32" y="106"/>
                    </a:cubicBezTo>
                    <a:cubicBezTo>
                      <a:pt x="31" y="103"/>
                      <a:pt x="31" y="101"/>
                      <a:pt x="30" y="98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202" y="42"/>
                      <a:pt x="202" y="42"/>
                      <a:pt x="202" y="42"/>
                    </a:cubicBezTo>
                    <a:cubicBezTo>
                      <a:pt x="273" y="60"/>
                      <a:pt x="273" y="60"/>
                      <a:pt x="273" y="60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50" y="98"/>
                      <a:pt x="250" y="98"/>
                      <a:pt x="250" y="98"/>
                    </a:cubicBezTo>
                    <a:cubicBezTo>
                      <a:pt x="249" y="101"/>
                      <a:pt x="249" y="103"/>
                      <a:pt x="248" y="106"/>
                    </a:cubicBezTo>
                    <a:cubicBezTo>
                      <a:pt x="281" y="106"/>
                      <a:pt x="281" y="106"/>
                      <a:pt x="281" y="106"/>
                    </a:cubicBezTo>
                    <a:lnTo>
                      <a:pt x="281" y="54"/>
                    </a:lnTo>
                    <a:close/>
                    <a:moveTo>
                      <a:pt x="15" y="34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46" y="34"/>
                      <a:pt x="46" y="34"/>
                      <a:pt x="46" y="34"/>
                    </a:cubicBezTo>
                    <a:lnTo>
                      <a:pt x="15" y="34"/>
                    </a:lnTo>
                    <a:close/>
                    <a:moveTo>
                      <a:pt x="122" y="34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122" y="8"/>
                      <a:pt x="122" y="8"/>
                      <a:pt x="122" y="8"/>
                    </a:cubicBezTo>
                    <a:lnTo>
                      <a:pt x="122" y="34"/>
                    </a:lnTo>
                    <a:close/>
                    <a:moveTo>
                      <a:pt x="130" y="34"/>
                    </a:moveTo>
                    <a:cubicBezTo>
                      <a:pt x="130" y="8"/>
                      <a:pt x="130" y="8"/>
                      <a:pt x="130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93" y="34"/>
                      <a:pt x="193" y="34"/>
                      <a:pt x="193" y="34"/>
                    </a:cubicBezTo>
                    <a:lnTo>
                      <a:pt x="130" y="3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" name="Freeform 83"/>
              <p:cNvSpPr>
                <a:spLocks noEditPoints="1"/>
              </p:cNvSpPr>
              <p:nvPr/>
            </p:nvSpPr>
            <p:spPr bwMode="auto">
              <a:xfrm>
                <a:off x="7169944" y="1537152"/>
                <a:ext cx="121136" cy="123444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" name="Freeform 84"/>
              <p:cNvSpPr>
                <a:spLocks noEditPoints="1"/>
              </p:cNvSpPr>
              <p:nvPr/>
            </p:nvSpPr>
            <p:spPr bwMode="auto">
              <a:xfrm>
                <a:off x="6839992" y="1537152"/>
                <a:ext cx="121136" cy="123444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00" name="Group 599"/>
          <p:cNvGrpSpPr/>
          <p:nvPr/>
        </p:nvGrpSpPr>
        <p:grpSpPr>
          <a:xfrm>
            <a:off x="6710809" y="2999846"/>
            <a:ext cx="355384" cy="179634"/>
            <a:chOff x="6776462" y="2769090"/>
            <a:chExt cx="581025" cy="293688"/>
          </a:xfrm>
        </p:grpSpPr>
        <p:sp>
          <p:nvSpPr>
            <p:cNvPr id="601" name="Freeform: Shape 863"/>
            <p:cNvSpPr/>
            <p:nvPr/>
          </p:nvSpPr>
          <p:spPr>
            <a:xfrm>
              <a:off x="6783328" y="2774640"/>
              <a:ext cx="487331" cy="269867"/>
            </a:xfrm>
            <a:custGeom>
              <a:avLst/>
              <a:gdLst>
                <a:gd name="connsiteX0" fmla="*/ 450650 w 487331"/>
                <a:gd name="connsiteY0" fmla="*/ 188645 h 269867"/>
                <a:gd name="connsiteX1" fmla="*/ 487331 w 487331"/>
                <a:gd name="connsiteY1" fmla="*/ 225326 h 269867"/>
                <a:gd name="connsiteX2" fmla="*/ 450650 w 487331"/>
                <a:gd name="connsiteY2" fmla="*/ 262007 h 269867"/>
                <a:gd name="connsiteX3" fmla="*/ 413969 w 487331"/>
                <a:gd name="connsiteY3" fmla="*/ 225326 h 269867"/>
                <a:gd name="connsiteX4" fmla="*/ 450650 w 487331"/>
                <a:gd name="connsiteY4" fmla="*/ 188645 h 269867"/>
                <a:gd name="connsiteX5" fmla="*/ 0 w 487331"/>
                <a:gd name="connsiteY5" fmla="*/ 0 h 269867"/>
                <a:gd name="connsiteX6" fmla="*/ 262006 w 487331"/>
                <a:gd name="connsiteY6" fmla="*/ 0 h 269867"/>
                <a:gd name="connsiteX7" fmla="*/ 262006 w 487331"/>
                <a:gd name="connsiteY7" fmla="*/ 243666 h 269867"/>
                <a:gd name="connsiteX8" fmla="*/ 150243 w 487331"/>
                <a:gd name="connsiteY8" fmla="*/ 243666 h 269867"/>
                <a:gd name="connsiteX9" fmla="*/ 143841 w 487331"/>
                <a:gd name="connsiteY9" fmla="*/ 259123 h 269867"/>
                <a:gd name="connsiteX10" fmla="*/ 117903 w 487331"/>
                <a:gd name="connsiteY10" fmla="*/ 269867 h 269867"/>
                <a:gd name="connsiteX11" fmla="*/ 91966 w 487331"/>
                <a:gd name="connsiteY11" fmla="*/ 259123 h 269867"/>
                <a:gd name="connsiteX12" fmla="*/ 85563 w 487331"/>
                <a:gd name="connsiteY12" fmla="*/ 243666 h 269867"/>
                <a:gd name="connsiteX13" fmla="*/ 0 w 487331"/>
                <a:gd name="connsiteY13" fmla="*/ 243666 h 269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331" h="269867">
                  <a:moveTo>
                    <a:pt x="450650" y="188645"/>
                  </a:moveTo>
                  <a:cubicBezTo>
                    <a:pt x="470908" y="188645"/>
                    <a:pt x="487331" y="205068"/>
                    <a:pt x="487331" y="225326"/>
                  </a:cubicBezTo>
                  <a:cubicBezTo>
                    <a:pt x="487331" y="245584"/>
                    <a:pt x="470908" y="262007"/>
                    <a:pt x="450650" y="262007"/>
                  </a:cubicBezTo>
                  <a:cubicBezTo>
                    <a:pt x="430392" y="262007"/>
                    <a:pt x="413969" y="245584"/>
                    <a:pt x="413969" y="225326"/>
                  </a:cubicBezTo>
                  <a:cubicBezTo>
                    <a:pt x="413969" y="205068"/>
                    <a:pt x="430392" y="188645"/>
                    <a:pt x="450650" y="188645"/>
                  </a:cubicBezTo>
                  <a:close/>
                  <a:moveTo>
                    <a:pt x="0" y="0"/>
                  </a:moveTo>
                  <a:lnTo>
                    <a:pt x="262006" y="0"/>
                  </a:lnTo>
                  <a:lnTo>
                    <a:pt x="262006" y="243666"/>
                  </a:lnTo>
                  <a:lnTo>
                    <a:pt x="150243" y="243666"/>
                  </a:lnTo>
                  <a:lnTo>
                    <a:pt x="143841" y="259123"/>
                  </a:lnTo>
                  <a:cubicBezTo>
                    <a:pt x="137203" y="265761"/>
                    <a:pt x="128032" y="269867"/>
                    <a:pt x="117903" y="269867"/>
                  </a:cubicBezTo>
                  <a:cubicBezTo>
                    <a:pt x="107774" y="269867"/>
                    <a:pt x="98604" y="265761"/>
                    <a:pt x="91966" y="259123"/>
                  </a:cubicBezTo>
                  <a:lnTo>
                    <a:pt x="85563" y="243666"/>
                  </a:lnTo>
                  <a:lnTo>
                    <a:pt x="0" y="2436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2" name="Group 95"/>
            <p:cNvGrpSpPr>
              <a:grpSpLocks noChangeAspect="1"/>
            </p:cNvGrpSpPr>
            <p:nvPr/>
          </p:nvGrpSpPr>
          <p:grpSpPr bwMode="auto">
            <a:xfrm>
              <a:off x="6776462" y="2769090"/>
              <a:ext cx="581025" cy="293688"/>
              <a:chOff x="4927" y="1319"/>
              <a:chExt cx="366" cy="185"/>
            </a:xfrm>
          </p:grpSpPr>
          <p:sp>
            <p:nvSpPr>
              <p:cNvPr id="603" name="Freeform 96"/>
              <p:cNvSpPr>
                <a:spLocks/>
              </p:cNvSpPr>
              <p:nvPr/>
            </p:nvSpPr>
            <p:spPr bwMode="auto">
              <a:xfrm>
                <a:off x="5092" y="1325"/>
                <a:ext cx="196" cy="150"/>
              </a:xfrm>
              <a:custGeom>
                <a:avLst/>
                <a:gdLst>
                  <a:gd name="T0" fmla="*/ 150 w 150"/>
                  <a:gd name="T1" fmla="*/ 69 h 114"/>
                  <a:gd name="T2" fmla="*/ 113 w 150"/>
                  <a:gd name="T3" fmla="*/ 50 h 114"/>
                  <a:gd name="T4" fmla="*/ 92 w 150"/>
                  <a:gd name="T5" fmla="*/ 0 h 114"/>
                  <a:gd name="T6" fmla="*/ 0 w 150"/>
                  <a:gd name="T7" fmla="*/ 0 h 114"/>
                  <a:gd name="T8" fmla="*/ 0 w 150"/>
                  <a:gd name="T9" fmla="*/ 114 h 114"/>
                  <a:gd name="T10" fmla="*/ 65 w 150"/>
                  <a:gd name="T11" fmla="*/ 114 h 114"/>
                  <a:gd name="T12" fmla="*/ 64 w 150"/>
                  <a:gd name="T13" fmla="*/ 107 h 114"/>
                  <a:gd name="T14" fmla="*/ 94 w 150"/>
                  <a:gd name="T15" fmla="*/ 77 h 114"/>
                  <a:gd name="T16" fmla="*/ 123 w 150"/>
                  <a:gd name="T17" fmla="*/ 107 h 114"/>
                  <a:gd name="T18" fmla="*/ 122 w 150"/>
                  <a:gd name="T19" fmla="*/ 114 h 114"/>
                  <a:gd name="T20" fmla="*/ 150 w 150"/>
                  <a:gd name="T21" fmla="*/ 114 h 114"/>
                  <a:gd name="T22" fmla="*/ 150 w 150"/>
                  <a:gd name="T23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114">
                    <a:moveTo>
                      <a:pt x="150" y="69"/>
                    </a:moveTo>
                    <a:cubicBezTo>
                      <a:pt x="113" y="50"/>
                      <a:pt x="113" y="50"/>
                      <a:pt x="113" y="5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5" y="111"/>
                      <a:pt x="64" y="109"/>
                      <a:pt x="64" y="107"/>
                    </a:cubicBezTo>
                    <a:cubicBezTo>
                      <a:pt x="64" y="90"/>
                      <a:pt x="78" y="77"/>
                      <a:pt x="94" y="77"/>
                    </a:cubicBezTo>
                    <a:cubicBezTo>
                      <a:pt x="110" y="77"/>
                      <a:pt x="123" y="90"/>
                      <a:pt x="123" y="107"/>
                    </a:cubicBezTo>
                    <a:cubicBezTo>
                      <a:pt x="123" y="109"/>
                      <a:pt x="123" y="111"/>
                      <a:pt x="122" y="114"/>
                    </a:cubicBezTo>
                    <a:cubicBezTo>
                      <a:pt x="150" y="114"/>
                      <a:pt x="150" y="114"/>
                      <a:pt x="150" y="114"/>
                    </a:cubicBezTo>
                    <a:lnTo>
                      <a:pt x="150" y="69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" name="Freeform 97"/>
              <p:cNvSpPr>
                <a:spLocks noEditPoints="1"/>
              </p:cNvSpPr>
              <p:nvPr/>
            </p:nvSpPr>
            <p:spPr bwMode="auto">
              <a:xfrm>
                <a:off x="4927" y="1319"/>
                <a:ext cx="366" cy="161"/>
              </a:xfrm>
              <a:custGeom>
                <a:avLst/>
                <a:gdLst>
                  <a:gd name="T0" fmla="*/ 243 w 281"/>
                  <a:gd name="T1" fmla="*/ 50 h 122"/>
                  <a:gd name="T2" fmla="*/ 226 w 281"/>
                  <a:gd name="T3" fmla="*/ 0 h 122"/>
                  <a:gd name="T4" fmla="*/ 0 w 281"/>
                  <a:gd name="T5" fmla="*/ 0 h 122"/>
                  <a:gd name="T6" fmla="*/ 0 w 281"/>
                  <a:gd name="T7" fmla="*/ 122 h 122"/>
                  <a:gd name="T8" fmla="*/ 32 w 281"/>
                  <a:gd name="T9" fmla="*/ 122 h 122"/>
                  <a:gd name="T10" fmla="*/ 30 w 281"/>
                  <a:gd name="T11" fmla="*/ 114 h 122"/>
                  <a:gd name="T12" fmla="*/ 8 w 281"/>
                  <a:gd name="T13" fmla="*/ 114 h 122"/>
                  <a:gd name="T14" fmla="*/ 8 w 281"/>
                  <a:gd name="T15" fmla="*/ 8 h 122"/>
                  <a:gd name="T16" fmla="*/ 167 w 281"/>
                  <a:gd name="T17" fmla="*/ 8 h 122"/>
                  <a:gd name="T18" fmla="*/ 167 w 281"/>
                  <a:gd name="T19" fmla="*/ 114 h 122"/>
                  <a:gd name="T20" fmla="*/ 126 w 281"/>
                  <a:gd name="T21" fmla="*/ 114 h 122"/>
                  <a:gd name="T22" fmla="*/ 89 w 281"/>
                  <a:gd name="T23" fmla="*/ 114 h 122"/>
                  <a:gd name="T24" fmla="*/ 87 w 281"/>
                  <a:gd name="T25" fmla="*/ 122 h 122"/>
                  <a:gd name="T26" fmla="*/ 193 w 281"/>
                  <a:gd name="T27" fmla="*/ 122 h 122"/>
                  <a:gd name="T28" fmla="*/ 191 w 281"/>
                  <a:gd name="T29" fmla="*/ 114 h 122"/>
                  <a:gd name="T30" fmla="*/ 175 w 281"/>
                  <a:gd name="T31" fmla="*/ 114 h 122"/>
                  <a:gd name="T32" fmla="*/ 175 w 281"/>
                  <a:gd name="T33" fmla="*/ 58 h 122"/>
                  <a:gd name="T34" fmla="*/ 241 w 281"/>
                  <a:gd name="T35" fmla="*/ 58 h 122"/>
                  <a:gd name="T36" fmla="*/ 273 w 281"/>
                  <a:gd name="T37" fmla="*/ 75 h 122"/>
                  <a:gd name="T38" fmla="*/ 273 w 281"/>
                  <a:gd name="T39" fmla="*/ 114 h 122"/>
                  <a:gd name="T40" fmla="*/ 250 w 281"/>
                  <a:gd name="T41" fmla="*/ 114 h 122"/>
                  <a:gd name="T42" fmla="*/ 248 w 281"/>
                  <a:gd name="T43" fmla="*/ 122 h 122"/>
                  <a:gd name="T44" fmla="*/ 281 w 281"/>
                  <a:gd name="T45" fmla="*/ 122 h 122"/>
                  <a:gd name="T46" fmla="*/ 281 w 281"/>
                  <a:gd name="T47" fmla="*/ 70 h 122"/>
                  <a:gd name="T48" fmla="*/ 243 w 281"/>
                  <a:gd name="T49" fmla="*/ 50 h 122"/>
                  <a:gd name="T50" fmla="*/ 175 w 281"/>
                  <a:gd name="T51" fmla="*/ 50 h 122"/>
                  <a:gd name="T52" fmla="*/ 175 w 281"/>
                  <a:gd name="T53" fmla="*/ 8 h 122"/>
                  <a:gd name="T54" fmla="*/ 220 w 281"/>
                  <a:gd name="T55" fmla="*/ 8 h 122"/>
                  <a:gd name="T56" fmla="*/ 233 w 281"/>
                  <a:gd name="T57" fmla="*/ 50 h 122"/>
                  <a:gd name="T58" fmla="*/ 175 w 281"/>
                  <a:gd name="T59" fmla="*/ 5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1" h="122">
                    <a:moveTo>
                      <a:pt x="243" y="50"/>
                    </a:moveTo>
                    <a:cubicBezTo>
                      <a:pt x="226" y="0"/>
                      <a:pt x="226" y="0"/>
                      <a:pt x="2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1" y="119"/>
                      <a:pt x="31" y="117"/>
                      <a:pt x="30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9" y="117"/>
                      <a:pt x="88" y="119"/>
                      <a:pt x="87" y="122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2" y="119"/>
                      <a:pt x="191" y="117"/>
                      <a:pt x="191" y="114"/>
                    </a:cubicBezTo>
                    <a:cubicBezTo>
                      <a:pt x="175" y="114"/>
                      <a:pt x="175" y="114"/>
                      <a:pt x="175" y="114"/>
                    </a:cubicBezTo>
                    <a:cubicBezTo>
                      <a:pt x="175" y="58"/>
                      <a:pt x="175" y="58"/>
                      <a:pt x="175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73" y="75"/>
                      <a:pt x="273" y="75"/>
                      <a:pt x="273" y="75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50" y="114"/>
                      <a:pt x="250" y="114"/>
                      <a:pt x="250" y="114"/>
                    </a:cubicBezTo>
                    <a:cubicBezTo>
                      <a:pt x="249" y="117"/>
                      <a:pt x="249" y="119"/>
                      <a:pt x="248" y="122"/>
                    </a:cubicBezTo>
                    <a:cubicBezTo>
                      <a:pt x="281" y="122"/>
                      <a:pt x="281" y="122"/>
                      <a:pt x="281" y="122"/>
                    </a:cubicBezTo>
                    <a:cubicBezTo>
                      <a:pt x="281" y="70"/>
                      <a:pt x="281" y="70"/>
                      <a:pt x="281" y="70"/>
                    </a:cubicBezTo>
                    <a:lnTo>
                      <a:pt x="243" y="50"/>
                    </a:lnTo>
                    <a:close/>
                    <a:moveTo>
                      <a:pt x="175" y="50"/>
                    </a:moveTo>
                    <a:cubicBezTo>
                      <a:pt x="175" y="8"/>
                      <a:pt x="175" y="8"/>
                      <a:pt x="175" y="8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33" y="50"/>
                      <a:pt x="233" y="50"/>
                      <a:pt x="233" y="50"/>
                    </a:cubicBezTo>
                    <a:lnTo>
                      <a:pt x="175" y="5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" name="Freeform 98"/>
              <p:cNvSpPr>
                <a:spLocks noEditPoints="1"/>
              </p:cNvSpPr>
              <p:nvPr/>
            </p:nvSpPr>
            <p:spPr bwMode="auto">
              <a:xfrm>
                <a:off x="5176" y="1426"/>
                <a:ext cx="77" cy="78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06" name="Freeform 99"/>
              <p:cNvSpPr>
                <a:spLocks noEditPoints="1"/>
              </p:cNvSpPr>
              <p:nvPr/>
            </p:nvSpPr>
            <p:spPr bwMode="auto">
              <a:xfrm>
                <a:off x="4966" y="1426"/>
                <a:ext cx="77" cy="78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07" name="Group 606"/>
          <p:cNvGrpSpPr/>
          <p:nvPr/>
        </p:nvGrpSpPr>
        <p:grpSpPr>
          <a:xfrm>
            <a:off x="7428772" y="4062503"/>
            <a:ext cx="502345" cy="502345"/>
            <a:chOff x="5707828" y="4162069"/>
            <a:chExt cx="555625" cy="555625"/>
          </a:xfrm>
        </p:grpSpPr>
        <p:sp>
          <p:nvSpPr>
            <p:cNvPr id="608" name="Rectangle 13"/>
            <p:cNvSpPr>
              <a:spLocks noChangeArrowheads="1"/>
            </p:cNvSpPr>
            <p:nvPr/>
          </p:nvSpPr>
          <p:spPr bwMode="auto">
            <a:xfrm>
              <a:off x="570782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: Shape 871"/>
            <p:cNvSpPr/>
            <p:nvPr/>
          </p:nvSpPr>
          <p:spPr>
            <a:xfrm>
              <a:off x="5771601" y="4426857"/>
              <a:ext cx="491067" cy="290286"/>
            </a:xfrm>
            <a:custGeom>
              <a:avLst/>
              <a:gdLst>
                <a:gd name="connsiteX0" fmla="*/ 0 w 491067"/>
                <a:gd name="connsiteY0" fmla="*/ 77410 h 290286"/>
                <a:gd name="connsiteX1" fmla="*/ 212876 w 491067"/>
                <a:gd name="connsiteY1" fmla="*/ 290286 h 290286"/>
                <a:gd name="connsiteX2" fmla="*/ 491067 w 491067"/>
                <a:gd name="connsiteY2" fmla="*/ 290286 h 290286"/>
                <a:gd name="connsiteX3" fmla="*/ 491067 w 491067"/>
                <a:gd name="connsiteY3" fmla="*/ 62895 h 290286"/>
                <a:gd name="connsiteX4" fmla="*/ 428172 w 491067"/>
                <a:gd name="connsiteY4" fmla="*/ 0 h 290286"/>
                <a:gd name="connsiteX5" fmla="*/ 423333 w 491067"/>
                <a:gd name="connsiteY5" fmla="*/ 74991 h 290286"/>
                <a:gd name="connsiteX6" fmla="*/ 365276 w 491067"/>
                <a:gd name="connsiteY6" fmla="*/ 74991 h 290286"/>
                <a:gd name="connsiteX7" fmla="*/ 341086 w 491067"/>
                <a:gd name="connsiteY7" fmla="*/ 101600 h 290286"/>
                <a:gd name="connsiteX8" fmla="*/ 302381 w 491067"/>
                <a:gd name="connsiteY8" fmla="*/ 74991 h 290286"/>
                <a:gd name="connsiteX9" fmla="*/ 118533 w 491067"/>
                <a:gd name="connsiteY9" fmla="*/ 74991 h 290286"/>
                <a:gd name="connsiteX10" fmla="*/ 89505 w 491067"/>
                <a:gd name="connsiteY10" fmla="*/ 101600 h 290286"/>
                <a:gd name="connsiteX11" fmla="*/ 58057 w 491067"/>
                <a:gd name="connsiteY11" fmla="*/ 77410 h 290286"/>
                <a:gd name="connsiteX12" fmla="*/ 0 w 491067"/>
                <a:gd name="connsiteY12" fmla="*/ 77410 h 29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1067" h="290286">
                  <a:moveTo>
                    <a:pt x="0" y="77410"/>
                  </a:moveTo>
                  <a:lnTo>
                    <a:pt x="212876" y="290286"/>
                  </a:lnTo>
                  <a:lnTo>
                    <a:pt x="491067" y="290286"/>
                  </a:lnTo>
                  <a:lnTo>
                    <a:pt x="491067" y="62895"/>
                  </a:lnTo>
                  <a:lnTo>
                    <a:pt x="428172" y="0"/>
                  </a:lnTo>
                  <a:lnTo>
                    <a:pt x="423333" y="74991"/>
                  </a:lnTo>
                  <a:lnTo>
                    <a:pt x="365276" y="74991"/>
                  </a:lnTo>
                  <a:lnTo>
                    <a:pt x="341086" y="101600"/>
                  </a:lnTo>
                  <a:lnTo>
                    <a:pt x="302381" y="74991"/>
                  </a:lnTo>
                  <a:lnTo>
                    <a:pt x="118533" y="74991"/>
                  </a:lnTo>
                  <a:lnTo>
                    <a:pt x="89505" y="101600"/>
                  </a:lnTo>
                  <a:lnTo>
                    <a:pt x="58057" y="77410"/>
                  </a:lnTo>
                  <a:lnTo>
                    <a:pt x="0" y="7741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10" name="Group 609"/>
            <p:cNvGrpSpPr/>
            <p:nvPr/>
          </p:nvGrpSpPr>
          <p:grpSpPr>
            <a:xfrm>
              <a:off x="5768578" y="4342399"/>
              <a:ext cx="434124" cy="194964"/>
              <a:chOff x="6829001" y="4332976"/>
              <a:chExt cx="475378" cy="213492"/>
            </a:xfrm>
          </p:grpSpPr>
          <p:sp>
            <p:nvSpPr>
              <p:cNvPr id="611" name="Freeform 81"/>
              <p:cNvSpPr>
                <a:spLocks/>
              </p:cNvSpPr>
              <p:nvPr/>
            </p:nvSpPr>
            <p:spPr bwMode="auto">
              <a:xfrm>
                <a:off x="6976074" y="4501872"/>
                <a:ext cx="179335" cy="13284"/>
              </a:xfrm>
              <a:custGeom>
                <a:avLst/>
                <a:gdLst>
                  <a:gd name="T0" fmla="*/ 39 w 106"/>
                  <a:gd name="T1" fmla="*/ 0 h 8"/>
                  <a:gd name="T2" fmla="*/ 2 w 106"/>
                  <a:gd name="T3" fmla="*/ 0 h 8"/>
                  <a:gd name="T4" fmla="*/ 0 w 106"/>
                  <a:gd name="T5" fmla="*/ 8 h 8"/>
                  <a:gd name="T6" fmla="*/ 106 w 106"/>
                  <a:gd name="T7" fmla="*/ 8 h 8"/>
                  <a:gd name="T8" fmla="*/ 104 w 106"/>
                  <a:gd name="T9" fmla="*/ 0 h 8"/>
                  <a:gd name="T10" fmla="*/ 39 w 10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39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5"/>
                      <a:pt x="104" y="3"/>
                      <a:pt x="10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" name="Freeform 82"/>
              <p:cNvSpPr>
                <a:spLocks noEditPoints="1"/>
              </p:cNvSpPr>
              <p:nvPr/>
            </p:nvSpPr>
            <p:spPr bwMode="auto">
              <a:xfrm>
                <a:off x="6829001" y="4332976"/>
                <a:ext cx="475378" cy="182180"/>
              </a:xfrm>
              <a:custGeom>
                <a:avLst/>
                <a:gdLst>
                  <a:gd name="T0" fmla="*/ 281 w 281"/>
                  <a:gd name="T1" fmla="*/ 54 h 106"/>
                  <a:gd name="T2" fmla="*/ 205 w 281"/>
                  <a:gd name="T3" fmla="*/ 34 h 106"/>
                  <a:gd name="T4" fmla="*/ 171 w 281"/>
                  <a:gd name="T5" fmla="*/ 0 h 106"/>
                  <a:gd name="T6" fmla="*/ 33 w 281"/>
                  <a:gd name="T7" fmla="*/ 0 h 106"/>
                  <a:gd name="T8" fmla="*/ 0 w 281"/>
                  <a:gd name="T9" fmla="*/ 37 h 106"/>
                  <a:gd name="T10" fmla="*/ 0 w 281"/>
                  <a:gd name="T11" fmla="*/ 106 h 106"/>
                  <a:gd name="T12" fmla="*/ 32 w 281"/>
                  <a:gd name="T13" fmla="*/ 106 h 106"/>
                  <a:gd name="T14" fmla="*/ 30 w 281"/>
                  <a:gd name="T15" fmla="*/ 98 h 106"/>
                  <a:gd name="T16" fmla="*/ 8 w 281"/>
                  <a:gd name="T17" fmla="*/ 98 h 106"/>
                  <a:gd name="T18" fmla="*/ 8 w 281"/>
                  <a:gd name="T19" fmla="*/ 42 h 106"/>
                  <a:gd name="T20" fmla="*/ 126 w 281"/>
                  <a:gd name="T21" fmla="*/ 42 h 106"/>
                  <a:gd name="T22" fmla="*/ 202 w 281"/>
                  <a:gd name="T23" fmla="*/ 42 h 106"/>
                  <a:gd name="T24" fmla="*/ 273 w 281"/>
                  <a:gd name="T25" fmla="*/ 60 h 106"/>
                  <a:gd name="T26" fmla="*/ 273 w 281"/>
                  <a:gd name="T27" fmla="*/ 98 h 106"/>
                  <a:gd name="T28" fmla="*/ 250 w 281"/>
                  <a:gd name="T29" fmla="*/ 98 h 106"/>
                  <a:gd name="T30" fmla="*/ 248 w 281"/>
                  <a:gd name="T31" fmla="*/ 106 h 106"/>
                  <a:gd name="T32" fmla="*/ 281 w 281"/>
                  <a:gd name="T33" fmla="*/ 106 h 106"/>
                  <a:gd name="T34" fmla="*/ 281 w 281"/>
                  <a:gd name="T35" fmla="*/ 54 h 106"/>
                  <a:gd name="T36" fmla="*/ 15 w 281"/>
                  <a:gd name="T37" fmla="*/ 34 h 106"/>
                  <a:gd name="T38" fmla="*/ 36 w 281"/>
                  <a:gd name="T39" fmla="*/ 8 h 106"/>
                  <a:gd name="T40" fmla="*/ 68 w 281"/>
                  <a:gd name="T41" fmla="*/ 8 h 106"/>
                  <a:gd name="T42" fmla="*/ 46 w 281"/>
                  <a:gd name="T43" fmla="*/ 34 h 106"/>
                  <a:gd name="T44" fmla="*/ 15 w 281"/>
                  <a:gd name="T45" fmla="*/ 34 h 106"/>
                  <a:gd name="T46" fmla="*/ 122 w 281"/>
                  <a:gd name="T47" fmla="*/ 34 h 106"/>
                  <a:gd name="T48" fmla="*/ 57 w 281"/>
                  <a:gd name="T49" fmla="*/ 34 h 106"/>
                  <a:gd name="T50" fmla="*/ 79 w 281"/>
                  <a:gd name="T51" fmla="*/ 8 h 106"/>
                  <a:gd name="T52" fmla="*/ 122 w 281"/>
                  <a:gd name="T53" fmla="*/ 8 h 106"/>
                  <a:gd name="T54" fmla="*/ 122 w 281"/>
                  <a:gd name="T55" fmla="*/ 34 h 106"/>
                  <a:gd name="T56" fmla="*/ 130 w 281"/>
                  <a:gd name="T57" fmla="*/ 34 h 106"/>
                  <a:gd name="T58" fmla="*/ 130 w 281"/>
                  <a:gd name="T59" fmla="*/ 8 h 106"/>
                  <a:gd name="T60" fmla="*/ 168 w 281"/>
                  <a:gd name="T61" fmla="*/ 8 h 106"/>
                  <a:gd name="T62" fmla="*/ 193 w 281"/>
                  <a:gd name="T63" fmla="*/ 34 h 106"/>
                  <a:gd name="T64" fmla="*/ 130 w 281"/>
                  <a:gd name="T65" fmla="*/ 3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1" h="106">
                    <a:moveTo>
                      <a:pt x="281" y="54"/>
                    </a:moveTo>
                    <a:cubicBezTo>
                      <a:pt x="205" y="34"/>
                      <a:pt x="205" y="34"/>
                      <a:pt x="205" y="34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32" y="106"/>
                      <a:pt x="32" y="106"/>
                      <a:pt x="32" y="106"/>
                    </a:cubicBezTo>
                    <a:cubicBezTo>
                      <a:pt x="31" y="103"/>
                      <a:pt x="31" y="101"/>
                      <a:pt x="30" y="98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202" y="42"/>
                      <a:pt x="202" y="42"/>
                      <a:pt x="202" y="42"/>
                    </a:cubicBezTo>
                    <a:cubicBezTo>
                      <a:pt x="273" y="60"/>
                      <a:pt x="273" y="60"/>
                      <a:pt x="273" y="60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50" y="98"/>
                      <a:pt x="250" y="98"/>
                      <a:pt x="250" y="98"/>
                    </a:cubicBezTo>
                    <a:cubicBezTo>
                      <a:pt x="249" y="101"/>
                      <a:pt x="249" y="103"/>
                      <a:pt x="248" y="106"/>
                    </a:cubicBezTo>
                    <a:cubicBezTo>
                      <a:pt x="281" y="106"/>
                      <a:pt x="281" y="106"/>
                      <a:pt x="281" y="106"/>
                    </a:cubicBezTo>
                    <a:lnTo>
                      <a:pt x="281" y="54"/>
                    </a:lnTo>
                    <a:close/>
                    <a:moveTo>
                      <a:pt x="15" y="34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46" y="34"/>
                      <a:pt x="46" y="34"/>
                      <a:pt x="46" y="34"/>
                    </a:cubicBezTo>
                    <a:lnTo>
                      <a:pt x="15" y="34"/>
                    </a:lnTo>
                    <a:close/>
                    <a:moveTo>
                      <a:pt x="122" y="34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122" y="8"/>
                      <a:pt x="122" y="8"/>
                      <a:pt x="122" y="8"/>
                    </a:cubicBezTo>
                    <a:lnTo>
                      <a:pt x="122" y="34"/>
                    </a:lnTo>
                    <a:close/>
                    <a:moveTo>
                      <a:pt x="130" y="34"/>
                    </a:moveTo>
                    <a:cubicBezTo>
                      <a:pt x="130" y="8"/>
                      <a:pt x="130" y="8"/>
                      <a:pt x="130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93" y="34"/>
                      <a:pt x="193" y="34"/>
                      <a:pt x="193" y="34"/>
                    </a:cubicBezTo>
                    <a:lnTo>
                      <a:pt x="130" y="3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" name="Freeform 83"/>
              <p:cNvSpPr>
                <a:spLocks noEditPoints="1"/>
              </p:cNvSpPr>
              <p:nvPr/>
            </p:nvSpPr>
            <p:spPr bwMode="auto">
              <a:xfrm>
                <a:off x="7151612" y="4444940"/>
                <a:ext cx="99630" cy="101528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" name="Freeform 84"/>
              <p:cNvSpPr>
                <a:spLocks noEditPoints="1"/>
              </p:cNvSpPr>
              <p:nvPr/>
            </p:nvSpPr>
            <p:spPr bwMode="auto">
              <a:xfrm>
                <a:off x="6880240" y="4444940"/>
                <a:ext cx="99630" cy="101528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15" name="Group 614"/>
          <p:cNvGrpSpPr/>
          <p:nvPr/>
        </p:nvGrpSpPr>
        <p:grpSpPr>
          <a:xfrm>
            <a:off x="6630527" y="4066095"/>
            <a:ext cx="495160" cy="495160"/>
            <a:chOff x="6788356" y="4162069"/>
            <a:chExt cx="555625" cy="555625"/>
          </a:xfrm>
        </p:grpSpPr>
        <p:sp>
          <p:nvSpPr>
            <p:cNvPr id="616" name="Rectangle 13"/>
            <p:cNvSpPr>
              <a:spLocks noChangeArrowheads="1"/>
            </p:cNvSpPr>
            <p:nvPr/>
          </p:nvSpPr>
          <p:spPr bwMode="auto">
            <a:xfrm>
              <a:off x="678835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: Shape 879"/>
            <p:cNvSpPr/>
            <p:nvPr/>
          </p:nvSpPr>
          <p:spPr>
            <a:xfrm>
              <a:off x="6845657" y="4441371"/>
              <a:ext cx="498324" cy="275772"/>
            </a:xfrm>
            <a:custGeom>
              <a:avLst/>
              <a:gdLst>
                <a:gd name="connsiteX0" fmla="*/ 0 w 491067"/>
                <a:gd name="connsiteY0" fmla="*/ 77410 h 290286"/>
                <a:gd name="connsiteX1" fmla="*/ 212876 w 491067"/>
                <a:gd name="connsiteY1" fmla="*/ 290286 h 290286"/>
                <a:gd name="connsiteX2" fmla="*/ 491067 w 491067"/>
                <a:gd name="connsiteY2" fmla="*/ 290286 h 290286"/>
                <a:gd name="connsiteX3" fmla="*/ 491067 w 491067"/>
                <a:gd name="connsiteY3" fmla="*/ 62895 h 290286"/>
                <a:gd name="connsiteX4" fmla="*/ 428172 w 491067"/>
                <a:gd name="connsiteY4" fmla="*/ 0 h 290286"/>
                <a:gd name="connsiteX5" fmla="*/ 423333 w 491067"/>
                <a:gd name="connsiteY5" fmla="*/ 74991 h 290286"/>
                <a:gd name="connsiteX6" fmla="*/ 365276 w 491067"/>
                <a:gd name="connsiteY6" fmla="*/ 74991 h 290286"/>
                <a:gd name="connsiteX7" fmla="*/ 341086 w 491067"/>
                <a:gd name="connsiteY7" fmla="*/ 101600 h 290286"/>
                <a:gd name="connsiteX8" fmla="*/ 302381 w 491067"/>
                <a:gd name="connsiteY8" fmla="*/ 74991 h 290286"/>
                <a:gd name="connsiteX9" fmla="*/ 118533 w 491067"/>
                <a:gd name="connsiteY9" fmla="*/ 74991 h 290286"/>
                <a:gd name="connsiteX10" fmla="*/ 89505 w 491067"/>
                <a:gd name="connsiteY10" fmla="*/ 101600 h 290286"/>
                <a:gd name="connsiteX11" fmla="*/ 58057 w 491067"/>
                <a:gd name="connsiteY11" fmla="*/ 77410 h 290286"/>
                <a:gd name="connsiteX12" fmla="*/ 0 w 491067"/>
                <a:gd name="connsiteY12" fmla="*/ 77410 h 290286"/>
                <a:gd name="connsiteX0" fmla="*/ 0 w 491067"/>
                <a:gd name="connsiteY0" fmla="*/ 62896 h 275772"/>
                <a:gd name="connsiteX1" fmla="*/ 212876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48381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60477 h 275772"/>
                <a:gd name="connsiteX10" fmla="*/ 89505 w 491067"/>
                <a:gd name="connsiteY10" fmla="*/ 87086 h 275772"/>
                <a:gd name="connsiteX11" fmla="*/ 58057 w 491067"/>
                <a:gd name="connsiteY11" fmla="*/ 62896 h 275772"/>
                <a:gd name="connsiteX12" fmla="*/ 0 w 491067"/>
                <a:gd name="connsiteY12" fmla="*/ 62896 h 275772"/>
                <a:gd name="connsiteX0" fmla="*/ 0 w 491067"/>
                <a:gd name="connsiteY0" fmla="*/ 62896 h 275772"/>
                <a:gd name="connsiteX1" fmla="*/ 212876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60477 h 275772"/>
                <a:gd name="connsiteX10" fmla="*/ 89505 w 491067"/>
                <a:gd name="connsiteY10" fmla="*/ 87086 h 275772"/>
                <a:gd name="connsiteX11" fmla="*/ 58057 w 491067"/>
                <a:gd name="connsiteY11" fmla="*/ 62896 h 275772"/>
                <a:gd name="connsiteX12" fmla="*/ 0 w 491067"/>
                <a:gd name="connsiteY12" fmla="*/ 62896 h 275772"/>
                <a:gd name="connsiteX0" fmla="*/ 0 w 491067"/>
                <a:gd name="connsiteY0" fmla="*/ 74991 h 275772"/>
                <a:gd name="connsiteX1" fmla="*/ 212876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60477 h 275772"/>
                <a:gd name="connsiteX10" fmla="*/ 89505 w 491067"/>
                <a:gd name="connsiteY10" fmla="*/ 87086 h 275772"/>
                <a:gd name="connsiteX11" fmla="*/ 58057 w 491067"/>
                <a:gd name="connsiteY11" fmla="*/ 62896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3200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60477 h 275772"/>
                <a:gd name="connsiteX10" fmla="*/ 89505 w 491067"/>
                <a:gd name="connsiteY10" fmla="*/ 87086 h 275772"/>
                <a:gd name="connsiteX11" fmla="*/ 58057 w 491067"/>
                <a:gd name="connsiteY11" fmla="*/ 62896 h 275772"/>
                <a:gd name="connsiteX12" fmla="*/ 0 w 491067"/>
                <a:gd name="connsiteY12" fmla="*/ 74991 h 275772"/>
                <a:gd name="connsiteX0" fmla="*/ 0 w 491067"/>
                <a:gd name="connsiteY0" fmla="*/ 74991 h 278191"/>
                <a:gd name="connsiteX1" fmla="*/ 200781 w 491067"/>
                <a:gd name="connsiteY1" fmla="*/ 278191 h 278191"/>
                <a:gd name="connsiteX2" fmla="*/ 491067 w 491067"/>
                <a:gd name="connsiteY2" fmla="*/ 275772 h 278191"/>
                <a:gd name="connsiteX3" fmla="*/ 491067 w 491067"/>
                <a:gd name="connsiteY3" fmla="*/ 60477 h 278191"/>
                <a:gd name="connsiteX4" fmla="*/ 430591 w 491067"/>
                <a:gd name="connsiteY4" fmla="*/ 0 h 278191"/>
                <a:gd name="connsiteX5" fmla="*/ 423333 w 491067"/>
                <a:gd name="connsiteY5" fmla="*/ 60477 h 278191"/>
                <a:gd name="connsiteX6" fmla="*/ 365276 w 491067"/>
                <a:gd name="connsiteY6" fmla="*/ 60477 h 278191"/>
                <a:gd name="connsiteX7" fmla="*/ 341086 w 491067"/>
                <a:gd name="connsiteY7" fmla="*/ 87086 h 278191"/>
                <a:gd name="connsiteX8" fmla="*/ 302381 w 491067"/>
                <a:gd name="connsiteY8" fmla="*/ 60477 h 278191"/>
                <a:gd name="connsiteX9" fmla="*/ 118533 w 491067"/>
                <a:gd name="connsiteY9" fmla="*/ 60477 h 278191"/>
                <a:gd name="connsiteX10" fmla="*/ 89505 w 491067"/>
                <a:gd name="connsiteY10" fmla="*/ 87086 h 278191"/>
                <a:gd name="connsiteX11" fmla="*/ 58057 w 491067"/>
                <a:gd name="connsiteY11" fmla="*/ 62896 h 278191"/>
                <a:gd name="connsiteX12" fmla="*/ 0 w 491067"/>
                <a:gd name="connsiteY12" fmla="*/ 74991 h 278191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60477 h 275772"/>
                <a:gd name="connsiteX10" fmla="*/ 89505 w 491067"/>
                <a:gd name="connsiteY10" fmla="*/ 87086 h 275772"/>
                <a:gd name="connsiteX11" fmla="*/ 58057 w 491067"/>
                <a:gd name="connsiteY11" fmla="*/ 62896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60477 h 275772"/>
                <a:gd name="connsiteX10" fmla="*/ 89505 w 491067"/>
                <a:gd name="connsiteY10" fmla="*/ 87086 h 275772"/>
                <a:gd name="connsiteX11" fmla="*/ 58057 w 491067"/>
                <a:gd name="connsiteY11" fmla="*/ 74991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60477 h 275772"/>
                <a:gd name="connsiteX10" fmla="*/ 89505 w 491067"/>
                <a:gd name="connsiteY10" fmla="*/ 101600 h 275772"/>
                <a:gd name="connsiteX11" fmla="*/ 58057 w 491067"/>
                <a:gd name="connsiteY11" fmla="*/ 74991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2381 w 491067"/>
                <a:gd name="connsiteY8" fmla="*/ 60477 h 275772"/>
                <a:gd name="connsiteX9" fmla="*/ 118533 w 491067"/>
                <a:gd name="connsiteY9" fmla="*/ 74991 h 275772"/>
                <a:gd name="connsiteX10" fmla="*/ 89505 w 491067"/>
                <a:gd name="connsiteY10" fmla="*/ 101600 h 275772"/>
                <a:gd name="connsiteX11" fmla="*/ 58057 w 491067"/>
                <a:gd name="connsiteY11" fmla="*/ 74991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87086 h 275772"/>
                <a:gd name="connsiteX8" fmla="*/ 304800 w 491067"/>
                <a:gd name="connsiteY8" fmla="*/ 70153 h 275772"/>
                <a:gd name="connsiteX9" fmla="*/ 118533 w 491067"/>
                <a:gd name="connsiteY9" fmla="*/ 74991 h 275772"/>
                <a:gd name="connsiteX10" fmla="*/ 89505 w 491067"/>
                <a:gd name="connsiteY10" fmla="*/ 101600 h 275772"/>
                <a:gd name="connsiteX11" fmla="*/ 58057 w 491067"/>
                <a:gd name="connsiteY11" fmla="*/ 74991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65276 w 491067"/>
                <a:gd name="connsiteY6" fmla="*/ 60477 h 275772"/>
                <a:gd name="connsiteX7" fmla="*/ 341086 w 491067"/>
                <a:gd name="connsiteY7" fmla="*/ 104019 h 275772"/>
                <a:gd name="connsiteX8" fmla="*/ 304800 w 491067"/>
                <a:gd name="connsiteY8" fmla="*/ 70153 h 275772"/>
                <a:gd name="connsiteX9" fmla="*/ 118533 w 491067"/>
                <a:gd name="connsiteY9" fmla="*/ 74991 h 275772"/>
                <a:gd name="connsiteX10" fmla="*/ 89505 w 491067"/>
                <a:gd name="connsiteY10" fmla="*/ 101600 h 275772"/>
                <a:gd name="connsiteX11" fmla="*/ 58057 w 491067"/>
                <a:gd name="connsiteY11" fmla="*/ 74991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3333 w 491067"/>
                <a:gd name="connsiteY5" fmla="*/ 60477 h 275772"/>
                <a:gd name="connsiteX6" fmla="*/ 370114 w 491067"/>
                <a:gd name="connsiteY6" fmla="*/ 70153 h 275772"/>
                <a:gd name="connsiteX7" fmla="*/ 341086 w 491067"/>
                <a:gd name="connsiteY7" fmla="*/ 104019 h 275772"/>
                <a:gd name="connsiteX8" fmla="*/ 304800 w 491067"/>
                <a:gd name="connsiteY8" fmla="*/ 70153 h 275772"/>
                <a:gd name="connsiteX9" fmla="*/ 118533 w 491067"/>
                <a:gd name="connsiteY9" fmla="*/ 74991 h 275772"/>
                <a:gd name="connsiteX10" fmla="*/ 89505 w 491067"/>
                <a:gd name="connsiteY10" fmla="*/ 101600 h 275772"/>
                <a:gd name="connsiteX11" fmla="*/ 58057 w 491067"/>
                <a:gd name="connsiteY11" fmla="*/ 74991 h 275772"/>
                <a:gd name="connsiteX12" fmla="*/ 0 w 491067"/>
                <a:gd name="connsiteY12" fmla="*/ 74991 h 275772"/>
                <a:gd name="connsiteX0" fmla="*/ 0 w 491067"/>
                <a:gd name="connsiteY0" fmla="*/ 74991 h 275772"/>
                <a:gd name="connsiteX1" fmla="*/ 200781 w 491067"/>
                <a:gd name="connsiteY1" fmla="*/ 275772 h 275772"/>
                <a:gd name="connsiteX2" fmla="*/ 491067 w 491067"/>
                <a:gd name="connsiteY2" fmla="*/ 275772 h 275772"/>
                <a:gd name="connsiteX3" fmla="*/ 491067 w 491067"/>
                <a:gd name="connsiteY3" fmla="*/ 60477 h 275772"/>
                <a:gd name="connsiteX4" fmla="*/ 430591 w 491067"/>
                <a:gd name="connsiteY4" fmla="*/ 0 h 275772"/>
                <a:gd name="connsiteX5" fmla="*/ 420913 w 491067"/>
                <a:gd name="connsiteY5" fmla="*/ 72572 h 275772"/>
                <a:gd name="connsiteX6" fmla="*/ 370114 w 491067"/>
                <a:gd name="connsiteY6" fmla="*/ 70153 h 275772"/>
                <a:gd name="connsiteX7" fmla="*/ 341086 w 491067"/>
                <a:gd name="connsiteY7" fmla="*/ 104019 h 275772"/>
                <a:gd name="connsiteX8" fmla="*/ 304800 w 491067"/>
                <a:gd name="connsiteY8" fmla="*/ 70153 h 275772"/>
                <a:gd name="connsiteX9" fmla="*/ 118533 w 491067"/>
                <a:gd name="connsiteY9" fmla="*/ 74991 h 275772"/>
                <a:gd name="connsiteX10" fmla="*/ 89505 w 491067"/>
                <a:gd name="connsiteY10" fmla="*/ 101600 h 275772"/>
                <a:gd name="connsiteX11" fmla="*/ 58057 w 491067"/>
                <a:gd name="connsiteY11" fmla="*/ 74991 h 275772"/>
                <a:gd name="connsiteX12" fmla="*/ 0 w 491067"/>
                <a:gd name="connsiteY12" fmla="*/ 74991 h 275772"/>
                <a:gd name="connsiteX0" fmla="*/ 0 w 498324"/>
                <a:gd name="connsiteY0" fmla="*/ 72572 h 275772"/>
                <a:gd name="connsiteX1" fmla="*/ 208038 w 498324"/>
                <a:gd name="connsiteY1" fmla="*/ 275772 h 275772"/>
                <a:gd name="connsiteX2" fmla="*/ 498324 w 498324"/>
                <a:gd name="connsiteY2" fmla="*/ 275772 h 275772"/>
                <a:gd name="connsiteX3" fmla="*/ 498324 w 498324"/>
                <a:gd name="connsiteY3" fmla="*/ 60477 h 275772"/>
                <a:gd name="connsiteX4" fmla="*/ 437848 w 498324"/>
                <a:gd name="connsiteY4" fmla="*/ 0 h 275772"/>
                <a:gd name="connsiteX5" fmla="*/ 428170 w 498324"/>
                <a:gd name="connsiteY5" fmla="*/ 72572 h 275772"/>
                <a:gd name="connsiteX6" fmla="*/ 377371 w 498324"/>
                <a:gd name="connsiteY6" fmla="*/ 70153 h 275772"/>
                <a:gd name="connsiteX7" fmla="*/ 348343 w 498324"/>
                <a:gd name="connsiteY7" fmla="*/ 104019 h 275772"/>
                <a:gd name="connsiteX8" fmla="*/ 312057 w 498324"/>
                <a:gd name="connsiteY8" fmla="*/ 70153 h 275772"/>
                <a:gd name="connsiteX9" fmla="*/ 125790 w 498324"/>
                <a:gd name="connsiteY9" fmla="*/ 74991 h 275772"/>
                <a:gd name="connsiteX10" fmla="*/ 96762 w 498324"/>
                <a:gd name="connsiteY10" fmla="*/ 101600 h 275772"/>
                <a:gd name="connsiteX11" fmla="*/ 65314 w 498324"/>
                <a:gd name="connsiteY11" fmla="*/ 74991 h 275772"/>
                <a:gd name="connsiteX12" fmla="*/ 0 w 498324"/>
                <a:gd name="connsiteY12" fmla="*/ 72572 h 275772"/>
                <a:gd name="connsiteX0" fmla="*/ 0 w 498324"/>
                <a:gd name="connsiteY0" fmla="*/ 72572 h 275772"/>
                <a:gd name="connsiteX1" fmla="*/ 200781 w 498324"/>
                <a:gd name="connsiteY1" fmla="*/ 275772 h 275772"/>
                <a:gd name="connsiteX2" fmla="*/ 498324 w 498324"/>
                <a:gd name="connsiteY2" fmla="*/ 275772 h 275772"/>
                <a:gd name="connsiteX3" fmla="*/ 498324 w 498324"/>
                <a:gd name="connsiteY3" fmla="*/ 60477 h 275772"/>
                <a:gd name="connsiteX4" fmla="*/ 437848 w 498324"/>
                <a:gd name="connsiteY4" fmla="*/ 0 h 275772"/>
                <a:gd name="connsiteX5" fmla="*/ 428170 w 498324"/>
                <a:gd name="connsiteY5" fmla="*/ 72572 h 275772"/>
                <a:gd name="connsiteX6" fmla="*/ 377371 w 498324"/>
                <a:gd name="connsiteY6" fmla="*/ 70153 h 275772"/>
                <a:gd name="connsiteX7" fmla="*/ 348343 w 498324"/>
                <a:gd name="connsiteY7" fmla="*/ 104019 h 275772"/>
                <a:gd name="connsiteX8" fmla="*/ 312057 w 498324"/>
                <a:gd name="connsiteY8" fmla="*/ 70153 h 275772"/>
                <a:gd name="connsiteX9" fmla="*/ 125790 w 498324"/>
                <a:gd name="connsiteY9" fmla="*/ 74991 h 275772"/>
                <a:gd name="connsiteX10" fmla="*/ 96762 w 498324"/>
                <a:gd name="connsiteY10" fmla="*/ 101600 h 275772"/>
                <a:gd name="connsiteX11" fmla="*/ 65314 w 498324"/>
                <a:gd name="connsiteY11" fmla="*/ 74991 h 275772"/>
                <a:gd name="connsiteX12" fmla="*/ 0 w 498324"/>
                <a:gd name="connsiteY12" fmla="*/ 72572 h 27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8324" h="275772">
                  <a:moveTo>
                    <a:pt x="0" y="72572"/>
                  </a:moveTo>
                  <a:lnTo>
                    <a:pt x="200781" y="275772"/>
                  </a:lnTo>
                  <a:lnTo>
                    <a:pt x="498324" y="275772"/>
                  </a:lnTo>
                  <a:lnTo>
                    <a:pt x="498324" y="60477"/>
                  </a:lnTo>
                  <a:lnTo>
                    <a:pt x="437848" y="0"/>
                  </a:lnTo>
                  <a:lnTo>
                    <a:pt x="428170" y="72572"/>
                  </a:lnTo>
                  <a:lnTo>
                    <a:pt x="377371" y="70153"/>
                  </a:lnTo>
                  <a:lnTo>
                    <a:pt x="348343" y="104019"/>
                  </a:lnTo>
                  <a:lnTo>
                    <a:pt x="312057" y="70153"/>
                  </a:lnTo>
                  <a:lnTo>
                    <a:pt x="125790" y="74991"/>
                  </a:lnTo>
                  <a:lnTo>
                    <a:pt x="96762" y="101600"/>
                  </a:lnTo>
                  <a:lnTo>
                    <a:pt x="65314" y="74991"/>
                  </a:lnTo>
                  <a:lnTo>
                    <a:pt x="0" y="7257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18" name="Group 617"/>
            <p:cNvGrpSpPr/>
            <p:nvPr/>
          </p:nvGrpSpPr>
          <p:grpSpPr>
            <a:xfrm>
              <a:off x="6848154" y="4329683"/>
              <a:ext cx="436028" cy="220397"/>
              <a:chOff x="7855604" y="3502061"/>
              <a:chExt cx="581025" cy="293688"/>
            </a:xfrm>
            <a:solidFill>
              <a:schemeClr val="bg1"/>
            </a:solidFill>
          </p:grpSpPr>
          <p:sp>
            <p:nvSpPr>
              <p:cNvPr id="619" name="Freeform 97"/>
              <p:cNvSpPr>
                <a:spLocks noEditPoints="1"/>
              </p:cNvSpPr>
              <p:nvPr/>
            </p:nvSpPr>
            <p:spPr bwMode="auto">
              <a:xfrm>
                <a:off x="7855604" y="3502061"/>
                <a:ext cx="581025" cy="255588"/>
              </a:xfrm>
              <a:custGeom>
                <a:avLst/>
                <a:gdLst>
                  <a:gd name="T0" fmla="*/ 243 w 281"/>
                  <a:gd name="T1" fmla="*/ 50 h 122"/>
                  <a:gd name="T2" fmla="*/ 226 w 281"/>
                  <a:gd name="T3" fmla="*/ 0 h 122"/>
                  <a:gd name="T4" fmla="*/ 0 w 281"/>
                  <a:gd name="T5" fmla="*/ 0 h 122"/>
                  <a:gd name="T6" fmla="*/ 0 w 281"/>
                  <a:gd name="T7" fmla="*/ 122 h 122"/>
                  <a:gd name="T8" fmla="*/ 32 w 281"/>
                  <a:gd name="T9" fmla="*/ 122 h 122"/>
                  <a:gd name="T10" fmla="*/ 30 w 281"/>
                  <a:gd name="T11" fmla="*/ 114 h 122"/>
                  <a:gd name="T12" fmla="*/ 8 w 281"/>
                  <a:gd name="T13" fmla="*/ 114 h 122"/>
                  <a:gd name="T14" fmla="*/ 8 w 281"/>
                  <a:gd name="T15" fmla="*/ 8 h 122"/>
                  <a:gd name="T16" fmla="*/ 167 w 281"/>
                  <a:gd name="T17" fmla="*/ 8 h 122"/>
                  <a:gd name="T18" fmla="*/ 167 w 281"/>
                  <a:gd name="T19" fmla="*/ 114 h 122"/>
                  <a:gd name="T20" fmla="*/ 126 w 281"/>
                  <a:gd name="T21" fmla="*/ 114 h 122"/>
                  <a:gd name="T22" fmla="*/ 89 w 281"/>
                  <a:gd name="T23" fmla="*/ 114 h 122"/>
                  <a:gd name="T24" fmla="*/ 87 w 281"/>
                  <a:gd name="T25" fmla="*/ 122 h 122"/>
                  <a:gd name="T26" fmla="*/ 193 w 281"/>
                  <a:gd name="T27" fmla="*/ 122 h 122"/>
                  <a:gd name="T28" fmla="*/ 191 w 281"/>
                  <a:gd name="T29" fmla="*/ 114 h 122"/>
                  <a:gd name="T30" fmla="*/ 175 w 281"/>
                  <a:gd name="T31" fmla="*/ 114 h 122"/>
                  <a:gd name="T32" fmla="*/ 175 w 281"/>
                  <a:gd name="T33" fmla="*/ 58 h 122"/>
                  <a:gd name="T34" fmla="*/ 241 w 281"/>
                  <a:gd name="T35" fmla="*/ 58 h 122"/>
                  <a:gd name="T36" fmla="*/ 273 w 281"/>
                  <a:gd name="T37" fmla="*/ 75 h 122"/>
                  <a:gd name="T38" fmla="*/ 273 w 281"/>
                  <a:gd name="T39" fmla="*/ 114 h 122"/>
                  <a:gd name="T40" fmla="*/ 250 w 281"/>
                  <a:gd name="T41" fmla="*/ 114 h 122"/>
                  <a:gd name="T42" fmla="*/ 248 w 281"/>
                  <a:gd name="T43" fmla="*/ 122 h 122"/>
                  <a:gd name="T44" fmla="*/ 281 w 281"/>
                  <a:gd name="T45" fmla="*/ 122 h 122"/>
                  <a:gd name="T46" fmla="*/ 281 w 281"/>
                  <a:gd name="T47" fmla="*/ 70 h 122"/>
                  <a:gd name="T48" fmla="*/ 243 w 281"/>
                  <a:gd name="T49" fmla="*/ 50 h 122"/>
                  <a:gd name="T50" fmla="*/ 175 w 281"/>
                  <a:gd name="T51" fmla="*/ 50 h 122"/>
                  <a:gd name="T52" fmla="*/ 175 w 281"/>
                  <a:gd name="T53" fmla="*/ 8 h 122"/>
                  <a:gd name="T54" fmla="*/ 220 w 281"/>
                  <a:gd name="T55" fmla="*/ 8 h 122"/>
                  <a:gd name="T56" fmla="*/ 233 w 281"/>
                  <a:gd name="T57" fmla="*/ 50 h 122"/>
                  <a:gd name="T58" fmla="*/ 175 w 281"/>
                  <a:gd name="T59" fmla="*/ 5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1" h="122">
                    <a:moveTo>
                      <a:pt x="243" y="50"/>
                    </a:moveTo>
                    <a:cubicBezTo>
                      <a:pt x="226" y="0"/>
                      <a:pt x="226" y="0"/>
                      <a:pt x="2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1" y="119"/>
                      <a:pt x="31" y="117"/>
                      <a:pt x="30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9" y="117"/>
                      <a:pt x="88" y="119"/>
                      <a:pt x="87" y="122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2" y="119"/>
                      <a:pt x="191" y="117"/>
                      <a:pt x="191" y="114"/>
                    </a:cubicBezTo>
                    <a:cubicBezTo>
                      <a:pt x="175" y="114"/>
                      <a:pt x="175" y="114"/>
                      <a:pt x="175" y="114"/>
                    </a:cubicBezTo>
                    <a:cubicBezTo>
                      <a:pt x="175" y="58"/>
                      <a:pt x="175" y="58"/>
                      <a:pt x="175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73" y="75"/>
                      <a:pt x="273" y="75"/>
                      <a:pt x="273" y="75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50" y="114"/>
                      <a:pt x="250" y="114"/>
                      <a:pt x="250" y="114"/>
                    </a:cubicBezTo>
                    <a:cubicBezTo>
                      <a:pt x="249" y="117"/>
                      <a:pt x="249" y="119"/>
                      <a:pt x="248" y="122"/>
                    </a:cubicBezTo>
                    <a:cubicBezTo>
                      <a:pt x="281" y="122"/>
                      <a:pt x="281" y="122"/>
                      <a:pt x="281" y="122"/>
                    </a:cubicBezTo>
                    <a:cubicBezTo>
                      <a:pt x="281" y="70"/>
                      <a:pt x="281" y="70"/>
                      <a:pt x="281" y="70"/>
                    </a:cubicBezTo>
                    <a:lnTo>
                      <a:pt x="243" y="50"/>
                    </a:lnTo>
                    <a:close/>
                    <a:moveTo>
                      <a:pt x="175" y="50"/>
                    </a:moveTo>
                    <a:cubicBezTo>
                      <a:pt x="175" y="8"/>
                      <a:pt x="175" y="8"/>
                      <a:pt x="175" y="8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33" y="50"/>
                      <a:pt x="233" y="50"/>
                      <a:pt x="233" y="50"/>
                    </a:cubicBezTo>
                    <a:lnTo>
                      <a:pt x="175" y="5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Freeform 98"/>
              <p:cNvSpPr>
                <a:spLocks noEditPoints="1"/>
              </p:cNvSpPr>
              <p:nvPr/>
            </p:nvSpPr>
            <p:spPr bwMode="auto">
              <a:xfrm>
                <a:off x="8250892" y="3671924"/>
                <a:ext cx="122238" cy="123825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21" name="Freeform 99"/>
              <p:cNvSpPr>
                <a:spLocks noEditPoints="1"/>
              </p:cNvSpPr>
              <p:nvPr/>
            </p:nvSpPr>
            <p:spPr bwMode="auto">
              <a:xfrm>
                <a:off x="7917517" y="3671924"/>
                <a:ext cx="122238" cy="123825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22" name="Group 621"/>
          <p:cNvGrpSpPr/>
          <p:nvPr/>
        </p:nvGrpSpPr>
        <p:grpSpPr>
          <a:xfrm>
            <a:off x="7488173" y="3616908"/>
            <a:ext cx="388020" cy="174260"/>
            <a:chOff x="5698551" y="3479650"/>
            <a:chExt cx="577994" cy="259578"/>
          </a:xfrm>
        </p:grpSpPr>
        <p:sp>
          <p:nvSpPr>
            <p:cNvPr id="623" name="Freeform 5"/>
            <p:cNvSpPr>
              <a:spLocks/>
            </p:cNvSpPr>
            <p:nvPr/>
          </p:nvSpPr>
          <p:spPr bwMode="auto">
            <a:xfrm>
              <a:off x="5714469" y="3487319"/>
              <a:ext cx="474106" cy="237051"/>
            </a:xfrm>
            <a:custGeom>
              <a:avLst/>
              <a:gdLst>
                <a:gd name="T0" fmla="*/ 29 w 244"/>
                <a:gd name="T1" fmla="*/ 0 h 122"/>
                <a:gd name="T2" fmla="*/ 0 w 244"/>
                <a:gd name="T3" fmla="*/ 39 h 122"/>
                <a:gd name="T4" fmla="*/ 0 w 244"/>
                <a:gd name="T5" fmla="*/ 107 h 122"/>
                <a:gd name="T6" fmla="*/ 39 w 244"/>
                <a:gd name="T7" fmla="*/ 107 h 122"/>
                <a:gd name="T8" fmla="*/ 45 w 244"/>
                <a:gd name="T9" fmla="*/ 118 h 122"/>
                <a:gd name="T10" fmla="*/ 72 w 244"/>
                <a:gd name="T11" fmla="*/ 118 h 122"/>
                <a:gd name="T12" fmla="*/ 86 w 244"/>
                <a:gd name="T13" fmla="*/ 107 h 122"/>
                <a:gd name="T14" fmla="*/ 200 w 244"/>
                <a:gd name="T15" fmla="*/ 107 h 122"/>
                <a:gd name="T16" fmla="*/ 211 w 244"/>
                <a:gd name="T17" fmla="*/ 122 h 122"/>
                <a:gd name="T18" fmla="*/ 233 w 244"/>
                <a:gd name="T19" fmla="*/ 122 h 122"/>
                <a:gd name="T20" fmla="*/ 244 w 244"/>
                <a:gd name="T21" fmla="*/ 113 h 122"/>
                <a:gd name="T22" fmla="*/ 244 w 244"/>
                <a:gd name="T23" fmla="*/ 63 h 122"/>
                <a:gd name="T24" fmla="*/ 141 w 244"/>
                <a:gd name="T25" fmla="*/ 0 h 122"/>
                <a:gd name="T26" fmla="*/ 29 w 244"/>
                <a:gd name="T2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4" h="122">
                  <a:moveTo>
                    <a:pt x="29" y="0"/>
                  </a:moveTo>
                  <a:lnTo>
                    <a:pt x="0" y="39"/>
                  </a:lnTo>
                  <a:lnTo>
                    <a:pt x="0" y="107"/>
                  </a:lnTo>
                  <a:lnTo>
                    <a:pt x="39" y="107"/>
                  </a:lnTo>
                  <a:lnTo>
                    <a:pt x="45" y="118"/>
                  </a:lnTo>
                  <a:lnTo>
                    <a:pt x="72" y="118"/>
                  </a:lnTo>
                  <a:lnTo>
                    <a:pt x="86" y="107"/>
                  </a:lnTo>
                  <a:lnTo>
                    <a:pt x="200" y="107"/>
                  </a:lnTo>
                  <a:lnTo>
                    <a:pt x="211" y="122"/>
                  </a:lnTo>
                  <a:lnTo>
                    <a:pt x="233" y="122"/>
                  </a:lnTo>
                  <a:lnTo>
                    <a:pt x="244" y="113"/>
                  </a:lnTo>
                  <a:lnTo>
                    <a:pt x="244" y="63"/>
                  </a:lnTo>
                  <a:lnTo>
                    <a:pt x="141" y="0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24" name="Group 623"/>
            <p:cNvGrpSpPr/>
            <p:nvPr/>
          </p:nvGrpSpPr>
          <p:grpSpPr>
            <a:xfrm>
              <a:off x="5698551" y="3479650"/>
              <a:ext cx="577994" cy="259578"/>
              <a:chOff x="6777693" y="1401018"/>
              <a:chExt cx="577994" cy="259578"/>
            </a:xfrm>
          </p:grpSpPr>
          <p:sp>
            <p:nvSpPr>
              <p:cNvPr id="625" name="Freeform 80"/>
              <p:cNvSpPr>
                <a:spLocks/>
              </p:cNvSpPr>
              <p:nvPr/>
            </p:nvSpPr>
            <p:spPr bwMode="auto">
              <a:xfrm>
                <a:off x="7037271" y="1409094"/>
                <a:ext cx="310340" cy="205355"/>
              </a:xfrm>
              <a:custGeom>
                <a:avLst/>
                <a:gdLst>
                  <a:gd name="T0" fmla="*/ 151 w 151"/>
                  <a:gd name="T1" fmla="*/ 53 h 98"/>
                  <a:gd name="T2" fmla="*/ 77 w 151"/>
                  <a:gd name="T3" fmla="*/ 34 h 98"/>
                  <a:gd name="T4" fmla="*/ 43 w 151"/>
                  <a:gd name="T5" fmla="*/ 0 h 98"/>
                  <a:gd name="T6" fmla="*/ 0 w 151"/>
                  <a:gd name="T7" fmla="*/ 0 h 98"/>
                  <a:gd name="T8" fmla="*/ 0 w 151"/>
                  <a:gd name="T9" fmla="*/ 98 h 98"/>
                  <a:gd name="T10" fmla="*/ 66 w 151"/>
                  <a:gd name="T11" fmla="*/ 98 h 98"/>
                  <a:gd name="T12" fmla="*/ 65 w 151"/>
                  <a:gd name="T13" fmla="*/ 91 h 98"/>
                  <a:gd name="T14" fmla="*/ 94 w 151"/>
                  <a:gd name="T15" fmla="*/ 61 h 98"/>
                  <a:gd name="T16" fmla="*/ 124 w 151"/>
                  <a:gd name="T17" fmla="*/ 91 h 98"/>
                  <a:gd name="T18" fmla="*/ 123 w 151"/>
                  <a:gd name="T19" fmla="*/ 98 h 98"/>
                  <a:gd name="T20" fmla="*/ 151 w 151"/>
                  <a:gd name="T21" fmla="*/ 98 h 98"/>
                  <a:gd name="T22" fmla="*/ 151 w 151"/>
                  <a:gd name="T23" fmla="*/ 5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1" h="98">
                    <a:moveTo>
                      <a:pt x="151" y="53"/>
                    </a:moveTo>
                    <a:cubicBezTo>
                      <a:pt x="77" y="34"/>
                      <a:pt x="77" y="34"/>
                      <a:pt x="77" y="34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66" y="98"/>
                      <a:pt x="66" y="98"/>
                      <a:pt x="66" y="98"/>
                    </a:cubicBezTo>
                    <a:cubicBezTo>
                      <a:pt x="65" y="95"/>
                      <a:pt x="65" y="93"/>
                      <a:pt x="65" y="91"/>
                    </a:cubicBezTo>
                    <a:cubicBezTo>
                      <a:pt x="65" y="74"/>
                      <a:pt x="78" y="61"/>
                      <a:pt x="94" y="61"/>
                    </a:cubicBezTo>
                    <a:cubicBezTo>
                      <a:pt x="110" y="61"/>
                      <a:pt x="124" y="74"/>
                      <a:pt x="124" y="91"/>
                    </a:cubicBezTo>
                    <a:cubicBezTo>
                      <a:pt x="124" y="93"/>
                      <a:pt x="123" y="95"/>
                      <a:pt x="123" y="98"/>
                    </a:cubicBezTo>
                    <a:cubicBezTo>
                      <a:pt x="151" y="98"/>
                      <a:pt x="151" y="98"/>
                      <a:pt x="151" y="98"/>
                    </a:cubicBezTo>
                    <a:lnTo>
                      <a:pt x="151" y="5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" name="Freeform 81"/>
              <p:cNvSpPr>
                <a:spLocks/>
              </p:cNvSpPr>
              <p:nvPr/>
            </p:nvSpPr>
            <p:spPr bwMode="auto">
              <a:xfrm>
                <a:off x="6956513" y="1606373"/>
                <a:ext cx="218046" cy="16152"/>
              </a:xfrm>
              <a:custGeom>
                <a:avLst/>
                <a:gdLst>
                  <a:gd name="T0" fmla="*/ 39 w 106"/>
                  <a:gd name="T1" fmla="*/ 0 h 8"/>
                  <a:gd name="T2" fmla="*/ 2 w 106"/>
                  <a:gd name="T3" fmla="*/ 0 h 8"/>
                  <a:gd name="T4" fmla="*/ 0 w 106"/>
                  <a:gd name="T5" fmla="*/ 8 h 8"/>
                  <a:gd name="T6" fmla="*/ 106 w 106"/>
                  <a:gd name="T7" fmla="*/ 8 h 8"/>
                  <a:gd name="T8" fmla="*/ 104 w 106"/>
                  <a:gd name="T9" fmla="*/ 0 h 8"/>
                  <a:gd name="T10" fmla="*/ 39 w 106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6" h="8">
                    <a:moveTo>
                      <a:pt x="39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3"/>
                      <a:pt x="1" y="5"/>
                      <a:pt x="0" y="8"/>
                    </a:cubicBezTo>
                    <a:cubicBezTo>
                      <a:pt x="106" y="8"/>
                      <a:pt x="106" y="8"/>
                      <a:pt x="106" y="8"/>
                    </a:cubicBezTo>
                    <a:cubicBezTo>
                      <a:pt x="105" y="5"/>
                      <a:pt x="104" y="3"/>
                      <a:pt x="104" y="0"/>
                    </a:cubicBezTo>
                    <a:lnTo>
                      <a:pt x="39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Freeform 82"/>
              <p:cNvSpPr>
                <a:spLocks noEditPoints="1"/>
              </p:cNvSpPr>
              <p:nvPr/>
            </p:nvSpPr>
            <p:spPr bwMode="auto">
              <a:xfrm>
                <a:off x="6777693" y="1401018"/>
                <a:ext cx="577994" cy="221507"/>
              </a:xfrm>
              <a:custGeom>
                <a:avLst/>
                <a:gdLst>
                  <a:gd name="T0" fmla="*/ 281 w 281"/>
                  <a:gd name="T1" fmla="*/ 54 h 106"/>
                  <a:gd name="T2" fmla="*/ 205 w 281"/>
                  <a:gd name="T3" fmla="*/ 34 h 106"/>
                  <a:gd name="T4" fmla="*/ 171 w 281"/>
                  <a:gd name="T5" fmla="*/ 0 h 106"/>
                  <a:gd name="T6" fmla="*/ 33 w 281"/>
                  <a:gd name="T7" fmla="*/ 0 h 106"/>
                  <a:gd name="T8" fmla="*/ 0 w 281"/>
                  <a:gd name="T9" fmla="*/ 37 h 106"/>
                  <a:gd name="T10" fmla="*/ 0 w 281"/>
                  <a:gd name="T11" fmla="*/ 106 h 106"/>
                  <a:gd name="T12" fmla="*/ 32 w 281"/>
                  <a:gd name="T13" fmla="*/ 106 h 106"/>
                  <a:gd name="T14" fmla="*/ 30 w 281"/>
                  <a:gd name="T15" fmla="*/ 98 h 106"/>
                  <a:gd name="T16" fmla="*/ 8 w 281"/>
                  <a:gd name="T17" fmla="*/ 98 h 106"/>
                  <a:gd name="T18" fmla="*/ 8 w 281"/>
                  <a:gd name="T19" fmla="*/ 42 h 106"/>
                  <a:gd name="T20" fmla="*/ 126 w 281"/>
                  <a:gd name="T21" fmla="*/ 42 h 106"/>
                  <a:gd name="T22" fmla="*/ 202 w 281"/>
                  <a:gd name="T23" fmla="*/ 42 h 106"/>
                  <a:gd name="T24" fmla="*/ 273 w 281"/>
                  <a:gd name="T25" fmla="*/ 60 h 106"/>
                  <a:gd name="T26" fmla="*/ 273 w 281"/>
                  <a:gd name="T27" fmla="*/ 98 h 106"/>
                  <a:gd name="T28" fmla="*/ 250 w 281"/>
                  <a:gd name="T29" fmla="*/ 98 h 106"/>
                  <a:gd name="T30" fmla="*/ 248 w 281"/>
                  <a:gd name="T31" fmla="*/ 106 h 106"/>
                  <a:gd name="T32" fmla="*/ 281 w 281"/>
                  <a:gd name="T33" fmla="*/ 106 h 106"/>
                  <a:gd name="T34" fmla="*/ 281 w 281"/>
                  <a:gd name="T35" fmla="*/ 54 h 106"/>
                  <a:gd name="T36" fmla="*/ 15 w 281"/>
                  <a:gd name="T37" fmla="*/ 34 h 106"/>
                  <a:gd name="T38" fmla="*/ 36 w 281"/>
                  <a:gd name="T39" fmla="*/ 8 h 106"/>
                  <a:gd name="T40" fmla="*/ 68 w 281"/>
                  <a:gd name="T41" fmla="*/ 8 h 106"/>
                  <a:gd name="T42" fmla="*/ 46 w 281"/>
                  <a:gd name="T43" fmla="*/ 34 h 106"/>
                  <a:gd name="T44" fmla="*/ 15 w 281"/>
                  <a:gd name="T45" fmla="*/ 34 h 106"/>
                  <a:gd name="T46" fmla="*/ 122 w 281"/>
                  <a:gd name="T47" fmla="*/ 34 h 106"/>
                  <a:gd name="T48" fmla="*/ 57 w 281"/>
                  <a:gd name="T49" fmla="*/ 34 h 106"/>
                  <a:gd name="T50" fmla="*/ 79 w 281"/>
                  <a:gd name="T51" fmla="*/ 8 h 106"/>
                  <a:gd name="T52" fmla="*/ 122 w 281"/>
                  <a:gd name="T53" fmla="*/ 8 h 106"/>
                  <a:gd name="T54" fmla="*/ 122 w 281"/>
                  <a:gd name="T55" fmla="*/ 34 h 106"/>
                  <a:gd name="T56" fmla="*/ 130 w 281"/>
                  <a:gd name="T57" fmla="*/ 34 h 106"/>
                  <a:gd name="T58" fmla="*/ 130 w 281"/>
                  <a:gd name="T59" fmla="*/ 8 h 106"/>
                  <a:gd name="T60" fmla="*/ 168 w 281"/>
                  <a:gd name="T61" fmla="*/ 8 h 106"/>
                  <a:gd name="T62" fmla="*/ 193 w 281"/>
                  <a:gd name="T63" fmla="*/ 34 h 106"/>
                  <a:gd name="T64" fmla="*/ 130 w 281"/>
                  <a:gd name="T65" fmla="*/ 3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1" h="106">
                    <a:moveTo>
                      <a:pt x="281" y="54"/>
                    </a:moveTo>
                    <a:cubicBezTo>
                      <a:pt x="205" y="34"/>
                      <a:pt x="205" y="34"/>
                      <a:pt x="205" y="34"/>
                    </a:cubicBezTo>
                    <a:cubicBezTo>
                      <a:pt x="171" y="0"/>
                      <a:pt x="171" y="0"/>
                      <a:pt x="171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32" y="106"/>
                      <a:pt x="32" y="106"/>
                      <a:pt x="32" y="106"/>
                    </a:cubicBezTo>
                    <a:cubicBezTo>
                      <a:pt x="31" y="103"/>
                      <a:pt x="31" y="101"/>
                      <a:pt x="30" y="98"/>
                    </a:cubicBezTo>
                    <a:cubicBezTo>
                      <a:pt x="8" y="98"/>
                      <a:pt x="8" y="98"/>
                      <a:pt x="8" y="98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6" y="42"/>
                      <a:pt x="126" y="42"/>
                      <a:pt x="126" y="42"/>
                    </a:cubicBezTo>
                    <a:cubicBezTo>
                      <a:pt x="202" y="42"/>
                      <a:pt x="202" y="42"/>
                      <a:pt x="202" y="42"/>
                    </a:cubicBezTo>
                    <a:cubicBezTo>
                      <a:pt x="273" y="60"/>
                      <a:pt x="273" y="60"/>
                      <a:pt x="273" y="60"/>
                    </a:cubicBezTo>
                    <a:cubicBezTo>
                      <a:pt x="273" y="98"/>
                      <a:pt x="273" y="98"/>
                      <a:pt x="273" y="98"/>
                    </a:cubicBezTo>
                    <a:cubicBezTo>
                      <a:pt x="250" y="98"/>
                      <a:pt x="250" y="98"/>
                      <a:pt x="250" y="98"/>
                    </a:cubicBezTo>
                    <a:cubicBezTo>
                      <a:pt x="249" y="101"/>
                      <a:pt x="249" y="103"/>
                      <a:pt x="248" y="106"/>
                    </a:cubicBezTo>
                    <a:cubicBezTo>
                      <a:pt x="281" y="106"/>
                      <a:pt x="281" y="106"/>
                      <a:pt x="281" y="106"/>
                    </a:cubicBezTo>
                    <a:lnTo>
                      <a:pt x="281" y="54"/>
                    </a:lnTo>
                    <a:close/>
                    <a:moveTo>
                      <a:pt x="15" y="34"/>
                    </a:moveTo>
                    <a:cubicBezTo>
                      <a:pt x="36" y="8"/>
                      <a:pt x="36" y="8"/>
                      <a:pt x="36" y="8"/>
                    </a:cubicBezTo>
                    <a:cubicBezTo>
                      <a:pt x="68" y="8"/>
                      <a:pt x="68" y="8"/>
                      <a:pt x="68" y="8"/>
                    </a:cubicBezTo>
                    <a:cubicBezTo>
                      <a:pt x="46" y="34"/>
                      <a:pt x="46" y="34"/>
                      <a:pt x="46" y="34"/>
                    </a:cubicBezTo>
                    <a:lnTo>
                      <a:pt x="15" y="34"/>
                    </a:lnTo>
                    <a:close/>
                    <a:moveTo>
                      <a:pt x="122" y="34"/>
                    </a:moveTo>
                    <a:cubicBezTo>
                      <a:pt x="57" y="34"/>
                      <a:pt x="57" y="34"/>
                      <a:pt x="57" y="34"/>
                    </a:cubicBezTo>
                    <a:cubicBezTo>
                      <a:pt x="79" y="8"/>
                      <a:pt x="79" y="8"/>
                      <a:pt x="79" y="8"/>
                    </a:cubicBezTo>
                    <a:cubicBezTo>
                      <a:pt x="122" y="8"/>
                      <a:pt x="122" y="8"/>
                      <a:pt x="122" y="8"/>
                    </a:cubicBezTo>
                    <a:lnTo>
                      <a:pt x="122" y="34"/>
                    </a:lnTo>
                    <a:close/>
                    <a:moveTo>
                      <a:pt x="130" y="34"/>
                    </a:moveTo>
                    <a:cubicBezTo>
                      <a:pt x="130" y="8"/>
                      <a:pt x="130" y="8"/>
                      <a:pt x="130" y="8"/>
                    </a:cubicBezTo>
                    <a:cubicBezTo>
                      <a:pt x="168" y="8"/>
                      <a:pt x="168" y="8"/>
                      <a:pt x="168" y="8"/>
                    </a:cubicBezTo>
                    <a:cubicBezTo>
                      <a:pt x="193" y="34"/>
                      <a:pt x="193" y="34"/>
                      <a:pt x="193" y="34"/>
                    </a:cubicBezTo>
                    <a:lnTo>
                      <a:pt x="130" y="3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" name="Freeform 83"/>
              <p:cNvSpPr>
                <a:spLocks noEditPoints="1"/>
              </p:cNvSpPr>
              <p:nvPr/>
            </p:nvSpPr>
            <p:spPr bwMode="auto">
              <a:xfrm>
                <a:off x="7169944" y="1537152"/>
                <a:ext cx="121136" cy="123444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Freeform 84"/>
              <p:cNvSpPr>
                <a:spLocks noEditPoints="1"/>
              </p:cNvSpPr>
              <p:nvPr/>
            </p:nvSpPr>
            <p:spPr bwMode="auto">
              <a:xfrm>
                <a:off x="6839992" y="1537152"/>
                <a:ext cx="121136" cy="123444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30" name="Group 629"/>
          <p:cNvGrpSpPr/>
          <p:nvPr/>
        </p:nvGrpSpPr>
        <p:grpSpPr>
          <a:xfrm>
            <a:off x="6700352" y="3614221"/>
            <a:ext cx="355384" cy="179634"/>
            <a:chOff x="6776462" y="3462595"/>
            <a:chExt cx="581025" cy="293688"/>
          </a:xfrm>
        </p:grpSpPr>
        <p:sp>
          <p:nvSpPr>
            <p:cNvPr id="631" name="Freeform: Shape 893"/>
            <p:cNvSpPr/>
            <p:nvPr/>
          </p:nvSpPr>
          <p:spPr>
            <a:xfrm>
              <a:off x="6783328" y="3471575"/>
              <a:ext cx="487331" cy="269867"/>
            </a:xfrm>
            <a:custGeom>
              <a:avLst/>
              <a:gdLst>
                <a:gd name="connsiteX0" fmla="*/ 450650 w 487331"/>
                <a:gd name="connsiteY0" fmla="*/ 188645 h 269867"/>
                <a:gd name="connsiteX1" fmla="*/ 487331 w 487331"/>
                <a:gd name="connsiteY1" fmla="*/ 225326 h 269867"/>
                <a:gd name="connsiteX2" fmla="*/ 450650 w 487331"/>
                <a:gd name="connsiteY2" fmla="*/ 262007 h 269867"/>
                <a:gd name="connsiteX3" fmla="*/ 413969 w 487331"/>
                <a:gd name="connsiteY3" fmla="*/ 225326 h 269867"/>
                <a:gd name="connsiteX4" fmla="*/ 450650 w 487331"/>
                <a:gd name="connsiteY4" fmla="*/ 188645 h 269867"/>
                <a:gd name="connsiteX5" fmla="*/ 0 w 487331"/>
                <a:gd name="connsiteY5" fmla="*/ 0 h 269867"/>
                <a:gd name="connsiteX6" fmla="*/ 262006 w 487331"/>
                <a:gd name="connsiteY6" fmla="*/ 0 h 269867"/>
                <a:gd name="connsiteX7" fmla="*/ 262006 w 487331"/>
                <a:gd name="connsiteY7" fmla="*/ 243666 h 269867"/>
                <a:gd name="connsiteX8" fmla="*/ 150243 w 487331"/>
                <a:gd name="connsiteY8" fmla="*/ 243666 h 269867"/>
                <a:gd name="connsiteX9" fmla="*/ 143841 w 487331"/>
                <a:gd name="connsiteY9" fmla="*/ 259123 h 269867"/>
                <a:gd name="connsiteX10" fmla="*/ 117903 w 487331"/>
                <a:gd name="connsiteY10" fmla="*/ 269867 h 269867"/>
                <a:gd name="connsiteX11" fmla="*/ 91966 w 487331"/>
                <a:gd name="connsiteY11" fmla="*/ 259123 h 269867"/>
                <a:gd name="connsiteX12" fmla="*/ 85563 w 487331"/>
                <a:gd name="connsiteY12" fmla="*/ 243666 h 269867"/>
                <a:gd name="connsiteX13" fmla="*/ 0 w 487331"/>
                <a:gd name="connsiteY13" fmla="*/ 243666 h 269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7331" h="269867">
                  <a:moveTo>
                    <a:pt x="450650" y="188645"/>
                  </a:moveTo>
                  <a:cubicBezTo>
                    <a:pt x="470908" y="188645"/>
                    <a:pt x="487331" y="205068"/>
                    <a:pt x="487331" y="225326"/>
                  </a:cubicBezTo>
                  <a:cubicBezTo>
                    <a:pt x="487331" y="245584"/>
                    <a:pt x="470908" y="262007"/>
                    <a:pt x="450650" y="262007"/>
                  </a:cubicBezTo>
                  <a:cubicBezTo>
                    <a:pt x="430392" y="262007"/>
                    <a:pt x="413969" y="245584"/>
                    <a:pt x="413969" y="225326"/>
                  </a:cubicBezTo>
                  <a:cubicBezTo>
                    <a:pt x="413969" y="205068"/>
                    <a:pt x="430392" y="188645"/>
                    <a:pt x="450650" y="188645"/>
                  </a:cubicBezTo>
                  <a:close/>
                  <a:moveTo>
                    <a:pt x="0" y="0"/>
                  </a:moveTo>
                  <a:lnTo>
                    <a:pt x="262006" y="0"/>
                  </a:lnTo>
                  <a:lnTo>
                    <a:pt x="262006" y="243666"/>
                  </a:lnTo>
                  <a:lnTo>
                    <a:pt x="150243" y="243666"/>
                  </a:lnTo>
                  <a:lnTo>
                    <a:pt x="143841" y="259123"/>
                  </a:lnTo>
                  <a:cubicBezTo>
                    <a:pt x="137203" y="265761"/>
                    <a:pt x="128032" y="269867"/>
                    <a:pt x="117903" y="269867"/>
                  </a:cubicBezTo>
                  <a:cubicBezTo>
                    <a:pt x="107774" y="269867"/>
                    <a:pt x="98604" y="265761"/>
                    <a:pt x="91966" y="259123"/>
                  </a:cubicBezTo>
                  <a:lnTo>
                    <a:pt x="85563" y="243666"/>
                  </a:lnTo>
                  <a:lnTo>
                    <a:pt x="0" y="24366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32" name="Group 95"/>
            <p:cNvGrpSpPr>
              <a:grpSpLocks noChangeAspect="1"/>
            </p:cNvGrpSpPr>
            <p:nvPr/>
          </p:nvGrpSpPr>
          <p:grpSpPr bwMode="auto">
            <a:xfrm>
              <a:off x="6776462" y="3462595"/>
              <a:ext cx="581025" cy="293688"/>
              <a:chOff x="4927" y="1319"/>
              <a:chExt cx="366" cy="185"/>
            </a:xfrm>
          </p:grpSpPr>
          <p:sp>
            <p:nvSpPr>
              <p:cNvPr id="633" name="Freeform 96"/>
              <p:cNvSpPr>
                <a:spLocks/>
              </p:cNvSpPr>
              <p:nvPr/>
            </p:nvSpPr>
            <p:spPr bwMode="auto">
              <a:xfrm>
                <a:off x="5092" y="1325"/>
                <a:ext cx="196" cy="150"/>
              </a:xfrm>
              <a:custGeom>
                <a:avLst/>
                <a:gdLst>
                  <a:gd name="T0" fmla="*/ 150 w 150"/>
                  <a:gd name="T1" fmla="*/ 69 h 114"/>
                  <a:gd name="T2" fmla="*/ 113 w 150"/>
                  <a:gd name="T3" fmla="*/ 50 h 114"/>
                  <a:gd name="T4" fmla="*/ 92 w 150"/>
                  <a:gd name="T5" fmla="*/ 0 h 114"/>
                  <a:gd name="T6" fmla="*/ 0 w 150"/>
                  <a:gd name="T7" fmla="*/ 0 h 114"/>
                  <a:gd name="T8" fmla="*/ 0 w 150"/>
                  <a:gd name="T9" fmla="*/ 114 h 114"/>
                  <a:gd name="T10" fmla="*/ 65 w 150"/>
                  <a:gd name="T11" fmla="*/ 114 h 114"/>
                  <a:gd name="T12" fmla="*/ 64 w 150"/>
                  <a:gd name="T13" fmla="*/ 107 h 114"/>
                  <a:gd name="T14" fmla="*/ 94 w 150"/>
                  <a:gd name="T15" fmla="*/ 77 h 114"/>
                  <a:gd name="T16" fmla="*/ 123 w 150"/>
                  <a:gd name="T17" fmla="*/ 107 h 114"/>
                  <a:gd name="T18" fmla="*/ 122 w 150"/>
                  <a:gd name="T19" fmla="*/ 114 h 114"/>
                  <a:gd name="T20" fmla="*/ 150 w 150"/>
                  <a:gd name="T21" fmla="*/ 114 h 114"/>
                  <a:gd name="T22" fmla="*/ 150 w 150"/>
                  <a:gd name="T23" fmla="*/ 69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0" h="114">
                    <a:moveTo>
                      <a:pt x="150" y="69"/>
                    </a:moveTo>
                    <a:cubicBezTo>
                      <a:pt x="113" y="50"/>
                      <a:pt x="113" y="50"/>
                      <a:pt x="113" y="50"/>
                    </a:cubicBezTo>
                    <a:cubicBezTo>
                      <a:pt x="92" y="0"/>
                      <a:pt x="92" y="0"/>
                      <a:pt x="9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65" y="114"/>
                      <a:pt x="65" y="114"/>
                      <a:pt x="65" y="114"/>
                    </a:cubicBezTo>
                    <a:cubicBezTo>
                      <a:pt x="65" y="111"/>
                      <a:pt x="64" y="109"/>
                      <a:pt x="64" y="107"/>
                    </a:cubicBezTo>
                    <a:cubicBezTo>
                      <a:pt x="64" y="90"/>
                      <a:pt x="78" y="77"/>
                      <a:pt x="94" y="77"/>
                    </a:cubicBezTo>
                    <a:cubicBezTo>
                      <a:pt x="110" y="77"/>
                      <a:pt x="123" y="90"/>
                      <a:pt x="123" y="107"/>
                    </a:cubicBezTo>
                    <a:cubicBezTo>
                      <a:pt x="123" y="109"/>
                      <a:pt x="123" y="111"/>
                      <a:pt x="122" y="114"/>
                    </a:cubicBezTo>
                    <a:cubicBezTo>
                      <a:pt x="150" y="114"/>
                      <a:pt x="150" y="114"/>
                      <a:pt x="150" y="114"/>
                    </a:cubicBezTo>
                    <a:lnTo>
                      <a:pt x="150" y="6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97"/>
              <p:cNvSpPr>
                <a:spLocks noEditPoints="1"/>
              </p:cNvSpPr>
              <p:nvPr/>
            </p:nvSpPr>
            <p:spPr bwMode="auto">
              <a:xfrm>
                <a:off x="4927" y="1319"/>
                <a:ext cx="366" cy="161"/>
              </a:xfrm>
              <a:custGeom>
                <a:avLst/>
                <a:gdLst>
                  <a:gd name="T0" fmla="*/ 243 w 281"/>
                  <a:gd name="T1" fmla="*/ 50 h 122"/>
                  <a:gd name="T2" fmla="*/ 226 w 281"/>
                  <a:gd name="T3" fmla="*/ 0 h 122"/>
                  <a:gd name="T4" fmla="*/ 0 w 281"/>
                  <a:gd name="T5" fmla="*/ 0 h 122"/>
                  <a:gd name="T6" fmla="*/ 0 w 281"/>
                  <a:gd name="T7" fmla="*/ 122 h 122"/>
                  <a:gd name="T8" fmla="*/ 32 w 281"/>
                  <a:gd name="T9" fmla="*/ 122 h 122"/>
                  <a:gd name="T10" fmla="*/ 30 w 281"/>
                  <a:gd name="T11" fmla="*/ 114 h 122"/>
                  <a:gd name="T12" fmla="*/ 8 w 281"/>
                  <a:gd name="T13" fmla="*/ 114 h 122"/>
                  <a:gd name="T14" fmla="*/ 8 w 281"/>
                  <a:gd name="T15" fmla="*/ 8 h 122"/>
                  <a:gd name="T16" fmla="*/ 167 w 281"/>
                  <a:gd name="T17" fmla="*/ 8 h 122"/>
                  <a:gd name="T18" fmla="*/ 167 w 281"/>
                  <a:gd name="T19" fmla="*/ 114 h 122"/>
                  <a:gd name="T20" fmla="*/ 126 w 281"/>
                  <a:gd name="T21" fmla="*/ 114 h 122"/>
                  <a:gd name="T22" fmla="*/ 89 w 281"/>
                  <a:gd name="T23" fmla="*/ 114 h 122"/>
                  <a:gd name="T24" fmla="*/ 87 w 281"/>
                  <a:gd name="T25" fmla="*/ 122 h 122"/>
                  <a:gd name="T26" fmla="*/ 193 w 281"/>
                  <a:gd name="T27" fmla="*/ 122 h 122"/>
                  <a:gd name="T28" fmla="*/ 191 w 281"/>
                  <a:gd name="T29" fmla="*/ 114 h 122"/>
                  <a:gd name="T30" fmla="*/ 175 w 281"/>
                  <a:gd name="T31" fmla="*/ 114 h 122"/>
                  <a:gd name="T32" fmla="*/ 175 w 281"/>
                  <a:gd name="T33" fmla="*/ 58 h 122"/>
                  <a:gd name="T34" fmla="*/ 241 w 281"/>
                  <a:gd name="T35" fmla="*/ 58 h 122"/>
                  <a:gd name="T36" fmla="*/ 273 w 281"/>
                  <a:gd name="T37" fmla="*/ 75 h 122"/>
                  <a:gd name="T38" fmla="*/ 273 w 281"/>
                  <a:gd name="T39" fmla="*/ 114 h 122"/>
                  <a:gd name="T40" fmla="*/ 250 w 281"/>
                  <a:gd name="T41" fmla="*/ 114 h 122"/>
                  <a:gd name="T42" fmla="*/ 248 w 281"/>
                  <a:gd name="T43" fmla="*/ 122 h 122"/>
                  <a:gd name="T44" fmla="*/ 281 w 281"/>
                  <a:gd name="T45" fmla="*/ 122 h 122"/>
                  <a:gd name="T46" fmla="*/ 281 w 281"/>
                  <a:gd name="T47" fmla="*/ 70 h 122"/>
                  <a:gd name="T48" fmla="*/ 243 w 281"/>
                  <a:gd name="T49" fmla="*/ 50 h 122"/>
                  <a:gd name="T50" fmla="*/ 175 w 281"/>
                  <a:gd name="T51" fmla="*/ 50 h 122"/>
                  <a:gd name="T52" fmla="*/ 175 w 281"/>
                  <a:gd name="T53" fmla="*/ 8 h 122"/>
                  <a:gd name="T54" fmla="*/ 220 w 281"/>
                  <a:gd name="T55" fmla="*/ 8 h 122"/>
                  <a:gd name="T56" fmla="*/ 233 w 281"/>
                  <a:gd name="T57" fmla="*/ 50 h 122"/>
                  <a:gd name="T58" fmla="*/ 175 w 281"/>
                  <a:gd name="T59" fmla="*/ 5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81" h="122">
                    <a:moveTo>
                      <a:pt x="243" y="50"/>
                    </a:moveTo>
                    <a:cubicBezTo>
                      <a:pt x="226" y="0"/>
                      <a:pt x="226" y="0"/>
                      <a:pt x="22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2"/>
                      <a:pt x="0" y="122"/>
                      <a:pt x="0" y="122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31" y="119"/>
                      <a:pt x="31" y="117"/>
                      <a:pt x="30" y="114"/>
                    </a:cubicBezTo>
                    <a:cubicBezTo>
                      <a:pt x="8" y="114"/>
                      <a:pt x="8" y="114"/>
                      <a:pt x="8" y="114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67" y="8"/>
                      <a:pt x="167" y="8"/>
                      <a:pt x="167" y="8"/>
                    </a:cubicBezTo>
                    <a:cubicBezTo>
                      <a:pt x="167" y="114"/>
                      <a:pt x="167" y="114"/>
                      <a:pt x="167" y="114"/>
                    </a:cubicBezTo>
                    <a:cubicBezTo>
                      <a:pt x="126" y="114"/>
                      <a:pt x="126" y="114"/>
                      <a:pt x="126" y="114"/>
                    </a:cubicBezTo>
                    <a:cubicBezTo>
                      <a:pt x="89" y="114"/>
                      <a:pt x="89" y="114"/>
                      <a:pt x="89" y="114"/>
                    </a:cubicBezTo>
                    <a:cubicBezTo>
                      <a:pt x="89" y="117"/>
                      <a:pt x="88" y="119"/>
                      <a:pt x="87" y="122"/>
                    </a:cubicBezTo>
                    <a:cubicBezTo>
                      <a:pt x="193" y="122"/>
                      <a:pt x="193" y="122"/>
                      <a:pt x="193" y="122"/>
                    </a:cubicBezTo>
                    <a:cubicBezTo>
                      <a:pt x="192" y="119"/>
                      <a:pt x="191" y="117"/>
                      <a:pt x="191" y="114"/>
                    </a:cubicBezTo>
                    <a:cubicBezTo>
                      <a:pt x="175" y="114"/>
                      <a:pt x="175" y="114"/>
                      <a:pt x="175" y="114"/>
                    </a:cubicBezTo>
                    <a:cubicBezTo>
                      <a:pt x="175" y="58"/>
                      <a:pt x="175" y="58"/>
                      <a:pt x="175" y="58"/>
                    </a:cubicBezTo>
                    <a:cubicBezTo>
                      <a:pt x="241" y="58"/>
                      <a:pt x="241" y="58"/>
                      <a:pt x="241" y="58"/>
                    </a:cubicBezTo>
                    <a:cubicBezTo>
                      <a:pt x="273" y="75"/>
                      <a:pt x="273" y="75"/>
                      <a:pt x="273" y="75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50" y="114"/>
                      <a:pt x="250" y="114"/>
                      <a:pt x="250" y="114"/>
                    </a:cubicBezTo>
                    <a:cubicBezTo>
                      <a:pt x="249" y="117"/>
                      <a:pt x="249" y="119"/>
                      <a:pt x="248" y="122"/>
                    </a:cubicBezTo>
                    <a:cubicBezTo>
                      <a:pt x="281" y="122"/>
                      <a:pt x="281" y="122"/>
                      <a:pt x="281" y="122"/>
                    </a:cubicBezTo>
                    <a:cubicBezTo>
                      <a:pt x="281" y="70"/>
                      <a:pt x="281" y="70"/>
                      <a:pt x="281" y="70"/>
                    </a:cubicBezTo>
                    <a:lnTo>
                      <a:pt x="243" y="50"/>
                    </a:lnTo>
                    <a:close/>
                    <a:moveTo>
                      <a:pt x="175" y="50"/>
                    </a:moveTo>
                    <a:cubicBezTo>
                      <a:pt x="175" y="8"/>
                      <a:pt x="175" y="8"/>
                      <a:pt x="175" y="8"/>
                    </a:cubicBezTo>
                    <a:cubicBezTo>
                      <a:pt x="220" y="8"/>
                      <a:pt x="220" y="8"/>
                      <a:pt x="220" y="8"/>
                    </a:cubicBezTo>
                    <a:cubicBezTo>
                      <a:pt x="233" y="50"/>
                      <a:pt x="233" y="50"/>
                      <a:pt x="233" y="50"/>
                    </a:cubicBezTo>
                    <a:lnTo>
                      <a:pt x="175" y="5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Freeform 98"/>
              <p:cNvSpPr>
                <a:spLocks noEditPoints="1"/>
              </p:cNvSpPr>
              <p:nvPr/>
            </p:nvSpPr>
            <p:spPr bwMode="auto">
              <a:xfrm>
                <a:off x="5176" y="1426"/>
                <a:ext cx="77" cy="78"/>
              </a:xfrm>
              <a:custGeom>
                <a:avLst/>
                <a:gdLst>
                  <a:gd name="T0" fmla="*/ 29 w 59"/>
                  <a:gd name="T1" fmla="*/ 16 h 59"/>
                  <a:gd name="T2" fmla="*/ 43 w 59"/>
                  <a:gd name="T3" fmla="*/ 30 h 59"/>
                  <a:gd name="T4" fmla="*/ 29 w 59"/>
                  <a:gd name="T5" fmla="*/ 43 h 59"/>
                  <a:gd name="T6" fmla="*/ 16 w 59"/>
                  <a:gd name="T7" fmla="*/ 30 h 59"/>
                  <a:gd name="T8" fmla="*/ 29 w 59"/>
                  <a:gd name="T9" fmla="*/ 16 h 59"/>
                  <a:gd name="T10" fmla="*/ 29 w 59"/>
                  <a:gd name="T11" fmla="*/ 0 h 59"/>
                  <a:gd name="T12" fmla="*/ 0 w 59"/>
                  <a:gd name="T13" fmla="*/ 30 h 59"/>
                  <a:gd name="T14" fmla="*/ 29 w 59"/>
                  <a:gd name="T15" fmla="*/ 59 h 59"/>
                  <a:gd name="T16" fmla="*/ 59 w 59"/>
                  <a:gd name="T17" fmla="*/ 30 h 59"/>
                  <a:gd name="T18" fmla="*/ 29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29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29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29" y="16"/>
                    </a:cubicBezTo>
                    <a:moveTo>
                      <a:pt x="29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46"/>
                      <a:pt x="13" y="59"/>
                      <a:pt x="29" y="59"/>
                    </a:cubicBezTo>
                    <a:cubicBezTo>
                      <a:pt x="45" y="59"/>
                      <a:pt x="59" y="46"/>
                      <a:pt x="59" y="30"/>
                    </a:cubicBezTo>
                    <a:cubicBezTo>
                      <a:pt x="59" y="13"/>
                      <a:pt x="45" y="0"/>
                      <a:pt x="29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636" name="Freeform 99"/>
              <p:cNvSpPr>
                <a:spLocks noEditPoints="1"/>
              </p:cNvSpPr>
              <p:nvPr/>
            </p:nvSpPr>
            <p:spPr bwMode="auto">
              <a:xfrm>
                <a:off x="4966" y="1426"/>
                <a:ext cx="77" cy="78"/>
              </a:xfrm>
              <a:custGeom>
                <a:avLst/>
                <a:gdLst>
                  <a:gd name="T0" fmla="*/ 30 w 59"/>
                  <a:gd name="T1" fmla="*/ 16 h 59"/>
                  <a:gd name="T2" fmla="*/ 43 w 59"/>
                  <a:gd name="T3" fmla="*/ 30 h 59"/>
                  <a:gd name="T4" fmla="*/ 30 w 59"/>
                  <a:gd name="T5" fmla="*/ 43 h 59"/>
                  <a:gd name="T6" fmla="*/ 16 w 59"/>
                  <a:gd name="T7" fmla="*/ 30 h 59"/>
                  <a:gd name="T8" fmla="*/ 30 w 59"/>
                  <a:gd name="T9" fmla="*/ 16 h 59"/>
                  <a:gd name="T10" fmla="*/ 30 w 59"/>
                  <a:gd name="T11" fmla="*/ 0 h 59"/>
                  <a:gd name="T12" fmla="*/ 0 w 59"/>
                  <a:gd name="T13" fmla="*/ 30 h 59"/>
                  <a:gd name="T14" fmla="*/ 30 w 59"/>
                  <a:gd name="T15" fmla="*/ 59 h 59"/>
                  <a:gd name="T16" fmla="*/ 59 w 59"/>
                  <a:gd name="T17" fmla="*/ 30 h 59"/>
                  <a:gd name="T18" fmla="*/ 30 w 59"/>
                  <a:gd name="T19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9" h="59">
                    <a:moveTo>
                      <a:pt x="30" y="16"/>
                    </a:moveTo>
                    <a:cubicBezTo>
                      <a:pt x="37" y="16"/>
                      <a:pt x="43" y="22"/>
                      <a:pt x="43" y="30"/>
                    </a:cubicBezTo>
                    <a:cubicBezTo>
                      <a:pt x="43" y="37"/>
                      <a:pt x="37" y="43"/>
                      <a:pt x="30" y="43"/>
                    </a:cubicBezTo>
                    <a:cubicBezTo>
                      <a:pt x="22" y="43"/>
                      <a:pt x="16" y="37"/>
                      <a:pt x="16" y="30"/>
                    </a:cubicBezTo>
                    <a:cubicBezTo>
                      <a:pt x="16" y="22"/>
                      <a:pt x="22" y="16"/>
                      <a:pt x="30" y="16"/>
                    </a:cubicBezTo>
                    <a:moveTo>
                      <a:pt x="30" y="0"/>
                    </a:moveTo>
                    <a:cubicBezTo>
                      <a:pt x="14" y="0"/>
                      <a:pt x="0" y="13"/>
                      <a:pt x="0" y="30"/>
                    </a:cubicBezTo>
                    <a:cubicBezTo>
                      <a:pt x="0" y="46"/>
                      <a:pt x="14" y="59"/>
                      <a:pt x="30" y="59"/>
                    </a:cubicBezTo>
                    <a:cubicBezTo>
                      <a:pt x="46" y="59"/>
                      <a:pt x="59" y="46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637" name="TextBox 636"/>
          <p:cNvSpPr txBox="1"/>
          <p:nvPr/>
        </p:nvSpPr>
        <p:spPr>
          <a:xfrm>
            <a:off x="8071300" y="1208424"/>
            <a:ext cx="808539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Cust Service</a:t>
            </a:r>
          </a:p>
        </p:txBody>
      </p:sp>
      <p:grpSp>
        <p:nvGrpSpPr>
          <p:cNvPr id="638" name="Group 29"/>
          <p:cNvGrpSpPr>
            <a:grpSpLocks noChangeAspect="1"/>
          </p:cNvGrpSpPr>
          <p:nvPr/>
        </p:nvGrpSpPr>
        <p:grpSpPr bwMode="auto">
          <a:xfrm>
            <a:off x="8373156" y="1709478"/>
            <a:ext cx="230546" cy="293346"/>
            <a:chOff x="2850" y="908"/>
            <a:chExt cx="815" cy="1037"/>
          </a:xfrm>
        </p:grpSpPr>
        <p:sp>
          <p:nvSpPr>
            <p:cNvPr id="639" name="Freeform 31"/>
            <p:cNvSpPr>
              <a:spLocks/>
            </p:cNvSpPr>
            <p:nvPr/>
          </p:nvSpPr>
          <p:spPr bwMode="auto">
            <a:xfrm flipH="1">
              <a:off x="2950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30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31"/>
            <p:cNvSpPr>
              <a:spLocks/>
            </p:cNvSpPr>
            <p:nvPr/>
          </p:nvSpPr>
          <p:spPr bwMode="auto">
            <a:xfrm>
              <a:off x="3265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32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33"/>
            <p:cNvSpPr>
              <a:spLocks/>
            </p:cNvSpPr>
            <p:nvPr/>
          </p:nvSpPr>
          <p:spPr bwMode="auto">
            <a:xfrm>
              <a:off x="2850" y="908"/>
              <a:ext cx="815" cy="612"/>
            </a:xfrm>
            <a:custGeom>
              <a:avLst/>
              <a:gdLst>
                <a:gd name="T0" fmla="*/ 23 w 153"/>
                <a:gd name="T1" fmla="*/ 63 h 115"/>
                <a:gd name="T2" fmla="*/ 34 w 153"/>
                <a:gd name="T3" fmla="*/ 55 h 115"/>
                <a:gd name="T4" fmla="*/ 54 w 153"/>
                <a:gd name="T5" fmla="*/ 68 h 115"/>
                <a:gd name="T6" fmla="*/ 104 w 153"/>
                <a:gd name="T7" fmla="*/ 56 h 115"/>
                <a:gd name="T8" fmla="*/ 131 w 153"/>
                <a:gd name="T9" fmla="*/ 69 h 115"/>
                <a:gd name="T10" fmla="*/ 136 w 153"/>
                <a:gd name="T11" fmla="*/ 115 h 115"/>
                <a:gd name="T12" fmla="*/ 138 w 153"/>
                <a:gd name="T13" fmla="*/ 107 h 115"/>
                <a:gd name="T14" fmla="*/ 143 w 153"/>
                <a:gd name="T15" fmla="*/ 44 h 115"/>
                <a:gd name="T16" fmla="*/ 112 w 153"/>
                <a:gd name="T17" fmla="*/ 16 h 115"/>
                <a:gd name="T18" fmla="*/ 77 w 153"/>
                <a:gd name="T19" fmla="*/ 0 h 115"/>
                <a:gd name="T20" fmla="*/ 42 w 153"/>
                <a:gd name="T21" fmla="*/ 16 h 115"/>
                <a:gd name="T22" fmla="*/ 11 w 153"/>
                <a:gd name="T23" fmla="*/ 44 h 115"/>
                <a:gd name="T24" fmla="*/ 15 w 153"/>
                <a:gd name="T25" fmla="*/ 107 h 115"/>
                <a:gd name="T26" fmla="*/ 21 w 153"/>
                <a:gd name="T27" fmla="*/ 115 h 115"/>
                <a:gd name="T28" fmla="*/ 23 w 153"/>
                <a:gd name="T29" fmla="*/ 6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115">
                  <a:moveTo>
                    <a:pt x="23" y="63"/>
                  </a:moveTo>
                  <a:cubicBezTo>
                    <a:pt x="24" y="56"/>
                    <a:pt x="30" y="51"/>
                    <a:pt x="34" y="55"/>
                  </a:cubicBezTo>
                  <a:cubicBezTo>
                    <a:pt x="38" y="58"/>
                    <a:pt x="43" y="68"/>
                    <a:pt x="54" y="68"/>
                  </a:cubicBezTo>
                  <a:cubicBezTo>
                    <a:pt x="72" y="68"/>
                    <a:pt x="84" y="61"/>
                    <a:pt x="104" y="56"/>
                  </a:cubicBezTo>
                  <a:cubicBezTo>
                    <a:pt x="125" y="51"/>
                    <a:pt x="127" y="49"/>
                    <a:pt x="131" y="69"/>
                  </a:cubicBezTo>
                  <a:cubicBezTo>
                    <a:pt x="134" y="90"/>
                    <a:pt x="136" y="115"/>
                    <a:pt x="136" y="115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53" y="85"/>
                    <a:pt x="148" y="60"/>
                    <a:pt x="143" y="44"/>
                  </a:cubicBezTo>
                  <a:cubicBezTo>
                    <a:pt x="138" y="27"/>
                    <a:pt x="122" y="20"/>
                    <a:pt x="112" y="16"/>
                  </a:cubicBezTo>
                  <a:cubicBezTo>
                    <a:pt x="101" y="12"/>
                    <a:pt x="91" y="0"/>
                    <a:pt x="77" y="0"/>
                  </a:cubicBezTo>
                  <a:cubicBezTo>
                    <a:pt x="63" y="0"/>
                    <a:pt x="52" y="12"/>
                    <a:pt x="42" y="16"/>
                  </a:cubicBezTo>
                  <a:cubicBezTo>
                    <a:pt x="31" y="20"/>
                    <a:pt x="16" y="27"/>
                    <a:pt x="11" y="44"/>
                  </a:cubicBezTo>
                  <a:cubicBezTo>
                    <a:pt x="6" y="60"/>
                    <a:pt x="0" y="85"/>
                    <a:pt x="15" y="107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18" y="86"/>
                    <a:pt x="23" y="63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34"/>
            <p:cNvSpPr>
              <a:spLocks/>
            </p:cNvSpPr>
            <p:nvPr/>
          </p:nvSpPr>
          <p:spPr bwMode="auto">
            <a:xfrm>
              <a:off x="3207" y="1419"/>
              <a:ext cx="399" cy="377"/>
            </a:xfrm>
            <a:custGeom>
              <a:avLst/>
              <a:gdLst>
                <a:gd name="T0" fmla="*/ 75 w 75"/>
                <a:gd name="T1" fmla="*/ 0 h 71"/>
                <a:gd name="T2" fmla="*/ 67 w 75"/>
                <a:gd name="T3" fmla="*/ 0 h 71"/>
                <a:gd name="T4" fmla="*/ 21 w 75"/>
                <a:gd name="T5" fmla="*/ 55 h 71"/>
                <a:gd name="T6" fmla="*/ 11 w 75"/>
                <a:gd name="T7" fmla="*/ 49 h 71"/>
                <a:gd name="T8" fmla="*/ 0 w 75"/>
                <a:gd name="T9" fmla="*/ 60 h 71"/>
                <a:gd name="T10" fmla="*/ 11 w 75"/>
                <a:gd name="T11" fmla="*/ 71 h 71"/>
                <a:gd name="T12" fmla="*/ 22 w 75"/>
                <a:gd name="T13" fmla="*/ 63 h 71"/>
                <a:gd name="T14" fmla="*/ 75 w 75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71">
                  <a:moveTo>
                    <a:pt x="75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7" y="28"/>
                    <a:pt x="47" y="50"/>
                    <a:pt x="21" y="55"/>
                  </a:cubicBezTo>
                  <a:cubicBezTo>
                    <a:pt x="19" y="51"/>
                    <a:pt x="15" y="49"/>
                    <a:pt x="11" y="49"/>
                  </a:cubicBezTo>
                  <a:cubicBezTo>
                    <a:pt x="5" y="49"/>
                    <a:pt x="0" y="54"/>
                    <a:pt x="0" y="60"/>
                  </a:cubicBezTo>
                  <a:cubicBezTo>
                    <a:pt x="0" y="66"/>
                    <a:pt x="5" y="71"/>
                    <a:pt x="11" y="71"/>
                  </a:cubicBezTo>
                  <a:cubicBezTo>
                    <a:pt x="16" y="71"/>
                    <a:pt x="20" y="68"/>
                    <a:pt x="22" y="63"/>
                  </a:cubicBezTo>
                  <a:cubicBezTo>
                    <a:pt x="52" y="58"/>
                    <a:pt x="75" y="32"/>
                    <a:pt x="7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5" name="Group 29"/>
          <p:cNvGrpSpPr>
            <a:grpSpLocks noChangeAspect="1"/>
          </p:cNvGrpSpPr>
          <p:nvPr/>
        </p:nvGrpSpPr>
        <p:grpSpPr bwMode="auto">
          <a:xfrm>
            <a:off x="8373156" y="2325043"/>
            <a:ext cx="230546" cy="293346"/>
            <a:chOff x="2850" y="908"/>
            <a:chExt cx="815" cy="1037"/>
          </a:xfrm>
        </p:grpSpPr>
        <p:sp>
          <p:nvSpPr>
            <p:cNvPr id="646" name="Freeform 31"/>
            <p:cNvSpPr>
              <a:spLocks/>
            </p:cNvSpPr>
            <p:nvPr/>
          </p:nvSpPr>
          <p:spPr bwMode="auto">
            <a:xfrm flipH="1">
              <a:off x="2947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30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31"/>
            <p:cNvSpPr>
              <a:spLocks/>
            </p:cNvSpPr>
            <p:nvPr/>
          </p:nvSpPr>
          <p:spPr bwMode="auto">
            <a:xfrm>
              <a:off x="3265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32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33"/>
            <p:cNvSpPr>
              <a:spLocks/>
            </p:cNvSpPr>
            <p:nvPr/>
          </p:nvSpPr>
          <p:spPr bwMode="auto">
            <a:xfrm>
              <a:off x="2850" y="908"/>
              <a:ext cx="815" cy="612"/>
            </a:xfrm>
            <a:custGeom>
              <a:avLst/>
              <a:gdLst>
                <a:gd name="T0" fmla="*/ 23 w 153"/>
                <a:gd name="T1" fmla="*/ 63 h 115"/>
                <a:gd name="T2" fmla="*/ 34 w 153"/>
                <a:gd name="T3" fmla="*/ 55 h 115"/>
                <a:gd name="T4" fmla="*/ 54 w 153"/>
                <a:gd name="T5" fmla="*/ 68 h 115"/>
                <a:gd name="T6" fmla="*/ 104 w 153"/>
                <a:gd name="T7" fmla="*/ 56 h 115"/>
                <a:gd name="T8" fmla="*/ 131 w 153"/>
                <a:gd name="T9" fmla="*/ 69 h 115"/>
                <a:gd name="T10" fmla="*/ 136 w 153"/>
                <a:gd name="T11" fmla="*/ 115 h 115"/>
                <a:gd name="T12" fmla="*/ 138 w 153"/>
                <a:gd name="T13" fmla="*/ 107 h 115"/>
                <a:gd name="T14" fmla="*/ 143 w 153"/>
                <a:gd name="T15" fmla="*/ 44 h 115"/>
                <a:gd name="T16" fmla="*/ 112 w 153"/>
                <a:gd name="T17" fmla="*/ 16 h 115"/>
                <a:gd name="T18" fmla="*/ 77 w 153"/>
                <a:gd name="T19" fmla="*/ 0 h 115"/>
                <a:gd name="T20" fmla="*/ 42 w 153"/>
                <a:gd name="T21" fmla="*/ 16 h 115"/>
                <a:gd name="T22" fmla="*/ 11 w 153"/>
                <a:gd name="T23" fmla="*/ 44 h 115"/>
                <a:gd name="T24" fmla="*/ 15 w 153"/>
                <a:gd name="T25" fmla="*/ 107 h 115"/>
                <a:gd name="T26" fmla="*/ 21 w 153"/>
                <a:gd name="T27" fmla="*/ 115 h 115"/>
                <a:gd name="T28" fmla="*/ 23 w 153"/>
                <a:gd name="T29" fmla="*/ 6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115">
                  <a:moveTo>
                    <a:pt x="23" y="63"/>
                  </a:moveTo>
                  <a:cubicBezTo>
                    <a:pt x="24" y="56"/>
                    <a:pt x="30" y="51"/>
                    <a:pt x="34" y="55"/>
                  </a:cubicBezTo>
                  <a:cubicBezTo>
                    <a:pt x="38" y="58"/>
                    <a:pt x="43" y="68"/>
                    <a:pt x="54" y="68"/>
                  </a:cubicBezTo>
                  <a:cubicBezTo>
                    <a:pt x="72" y="68"/>
                    <a:pt x="84" y="61"/>
                    <a:pt x="104" y="56"/>
                  </a:cubicBezTo>
                  <a:cubicBezTo>
                    <a:pt x="125" y="51"/>
                    <a:pt x="127" y="49"/>
                    <a:pt x="131" y="69"/>
                  </a:cubicBezTo>
                  <a:cubicBezTo>
                    <a:pt x="134" y="90"/>
                    <a:pt x="136" y="115"/>
                    <a:pt x="136" y="115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53" y="85"/>
                    <a:pt x="148" y="60"/>
                    <a:pt x="143" y="44"/>
                  </a:cubicBezTo>
                  <a:cubicBezTo>
                    <a:pt x="138" y="27"/>
                    <a:pt x="122" y="20"/>
                    <a:pt x="112" y="16"/>
                  </a:cubicBezTo>
                  <a:cubicBezTo>
                    <a:pt x="101" y="12"/>
                    <a:pt x="91" y="0"/>
                    <a:pt x="77" y="0"/>
                  </a:cubicBezTo>
                  <a:cubicBezTo>
                    <a:pt x="63" y="0"/>
                    <a:pt x="52" y="12"/>
                    <a:pt x="42" y="16"/>
                  </a:cubicBezTo>
                  <a:cubicBezTo>
                    <a:pt x="31" y="20"/>
                    <a:pt x="16" y="27"/>
                    <a:pt x="11" y="44"/>
                  </a:cubicBezTo>
                  <a:cubicBezTo>
                    <a:pt x="6" y="60"/>
                    <a:pt x="0" y="85"/>
                    <a:pt x="15" y="107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18" y="86"/>
                    <a:pt x="23" y="63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34"/>
            <p:cNvSpPr>
              <a:spLocks/>
            </p:cNvSpPr>
            <p:nvPr/>
          </p:nvSpPr>
          <p:spPr bwMode="auto">
            <a:xfrm>
              <a:off x="3207" y="1419"/>
              <a:ext cx="399" cy="377"/>
            </a:xfrm>
            <a:custGeom>
              <a:avLst/>
              <a:gdLst>
                <a:gd name="T0" fmla="*/ 75 w 75"/>
                <a:gd name="T1" fmla="*/ 0 h 71"/>
                <a:gd name="T2" fmla="*/ 67 w 75"/>
                <a:gd name="T3" fmla="*/ 0 h 71"/>
                <a:gd name="T4" fmla="*/ 21 w 75"/>
                <a:gd name="T5" fmla="*/ 55 h 71"/>
                <a:gd name="T6" fmla="*/ 11 w 75"/>
                <a:gd name="T7" fmla="*/ 49 h 71"/>
                <a:gd name="T8" fmla="*/ 0 w 75"/>
                <a:gd name="T9" fmla="*/ 60 h 71"/>
                <a:gd name="T10" fmla="*/ 11 w 75"/>
                <a:gd name="T11" fmla="*/ 71 h 71"/>
                <a:gd name="T12" fmla="*/ 22 w 75"/>
                <a:gd name="T13" fmla="*/ 63 h 71"/>
                <a:gd name="T14" fmla="*/ 75 w 75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71">
                  <a:moveTo>
                    <a:pt x="75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7" y="28"/>
                    <a:pt x="47" y="50"/>
                    <a:pt x="21" y="55"/>
                  </a:cubicBezTo>
                  <a:cubicBezTo>
                    <a:pt x="19" y="51"/>
                    <a:pt x="15" y="49"/>
                    <a:pt x="11" y="49"/>
                  </a:cubicBezTo>
                  <a:cubicBezTo>
                    <a:pt x="5" y="49"/>
                    <a:pt x="0" y="54"/>
                    <a:pt x="0" y="60"/>
                  </a:cubicBezTo>
                  <a:cubicBezTo>
                    <a:pt x="0" y="66"/>
                    <a:pt x="5" y="71"/>
                    <a:pt x="11" y="71"/>
                  </a:cubicBezTo>
                  <a:cubicBezTo>
                    <a:pt x="16" y="71"/>
                    <a:pt x="20" y="68"/>
                    <a:pt x="22" y="63"/>
                  </a:cubicBezTo>
                  <a:cubicBezTo>
                    <a:pt x="52" y="58"/>
                    <a:pt x="75" y="32"/>
                    <a:pt x="7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2" name="Group 29"/>
          <p:cNvGrpSpPr>
            <a:grpSpLocks noChangeAspect="1"/>
          </p:cNvGrpSpPr>
          <p:nvPr/>
        </p:nvGrpSpPr>
        <p:grpSpPr bwMode="auto">
          <a:xfrm>
            <a:off x="8377705" y="2942990"/>
            <a:ext cx="230546" cy="293346"/>
            <a:chOff x="2850" y="908"/>
            <a:chExt cx="815" cy="1037"/>
          </a:xfrm>
        </p:grpSpPr>
        <p:sp>
          <p:nvSpPr>
            <p:cNvPr id="653" name="Freeform 31"/>
            <p:cNvSpPr>
              <a:spLocks/>
            </p:cNvSpPr>
            <p:nvPr/>
          </p:nvSpPr>
          <p:spPr bwMode="auto">
            <a:xfrm flipH="1">
              <a:off x="2961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30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31"/>
            <p:cNvSpPr>
              <a:spLocks/>
            </p:cNvSpPr>
            <p:nvPr/>
          </p:nvSpPr>
          <p:spPr bwMode="auto">
            <a:xfrm>
              <a:off x="3265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32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33"/>
            <p:cNvSpPr>
              <a:spLocks/>
            </p:cNvSpPr>
            <p:nvPr/>
          </p:nvSpPr>
          <p:spPr bwMode="auto">
            <a:xfrm>
              <a:off x="2850" y="908"/>
              <a:ext cx="815" cy="612"/>
            </a:xfrm>
            <a:custGeom>
              <a:avLst/>
              <a:gdLst>
                <a:gd name="T0" fmla="*/ 23 w 153"/>
                <a:gd name="T1" fmla="*/ 63 h 115"/>
                <a:gd name="T2" fmla="*/ 34 w 153"/>
                <a:gd name="T3" fmla="*/ 55 h 115"/>
                <a:gd name="T4" fmla="*/ 54 w 153"/>
                <a:gd name="T5" fmla="*/ 68 h 115"/>
                <a:gd name="T6" fmla="*/ 104 w 153"/>
                <a:gd name="T7" fmla="*/ 56 h 115"/>
                <a:gd name="T8" fmla="*/ 131 w 153"/>
                <a:gd name="T9" fmla="*/ 69 h 115"/>
                <a:gd name="T10" fmla="*/ 136 w 153"/>
                <a:gd name="T11" fmla="*/ 115 h 115"/>
                <a:gd name="T12" fmla="*/ 138 w 153"/>
                <a:gd name="T13" fmla="*/ 107 h 115"/>
                <a:gd name="T14" fmla="*/ 143 w 153"/>
                <a:gd name="T15" fmla="*/ 44 h 115"/>
                <a:gd name="T16" fmla="*/ 112 w 153"/>
                <a:gd name="T17" fmla="*/ 16 h 115"/>
                <a:gd name="T18" fmla="*/ 77 w 153"/>
                <a:gd name="T19" fmla="*/ 0 h 115"/>
                <a:gd name="T20" fmla="*/ 42 w 153"/>
                <a:gd name="T21" fmla="*/ 16 h 115"/>
                <a:gd name="T22" fmla="*/ 11 w 153"/>
                <a:gd name="T23" fmla="*/ 44 h 115"/>
                <a:gd name="T24" fmla="*/ 15 w 153"/>
                <a:gd name="T25" fmla="*/ 107 h 115"/>
                <a:gd name="T26" fmla="*/ 21 w 153"/>
                <a:gd name="T27" fmla="*/ 115 h 115"/>
                <a:gd name="T28" fmla="*/ 23 w 153"/>
                <a:gd name="T29" fmla="*/ 6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115">
                  <a:moveTo>
                    <a:pt x="23" y="63"/>
                  </a:moveTo>
                  <a:cubicBezTo>
                    <a:pt x="24" y="56"/>
                    <a:pt x="30" y="51"/>
                    <a:pt x="34" y="55"/>
                  </a:cubicBezTo>
                  <a:cubicBezTo>
                    <a:pt x="38" y="58"/>
                    <a:pt x="43" y="68"/>
                    <a:pt x="54" y="68"/>
                  </a:cubicBezTo>
                  <a:cubicBezTo>
                    <a:pt x="72" y="68"/>
                    <a:pt x="84" y="61"/>
                    <a:pt x="104" y="56"/>
                  </a:cubicBezTo>
                  <a:cubicBezTo>
                    <a:pt x="125" y="51"/>
                    <a:pt x="127" y="49"/>
                    <a:pt x="131" y="69"/>
                  </a:cubicBezTo>
                  <a:cubicBezTo>
                    <a:pt x="134" y="90"/>
                    <a:pt x="136" y="115"/>
                    <a:pt x="136" y="115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53" y="85"/>
                    <a:pt x="148" y="60"/>
                    <a:pt x="143" y="44"/>
                  </a:cubicBezTo>
                  <a:cubicBezTo>
                    <a:pt x="138" y="27"/>
                    <a:pt x="122" y="20"/>
                    <a:pt x="112" y="16"/>
                  </a:cubicBezTo>
                  <a:cubicBezTo>
                    <a:pt x="101" y="12"/>
                    <a:pt x="91" y="0"/>
                    <a:pt x="77" y="0"/>
                  </a:cubicBezTo>
                  <a:cubicBezTo>
                    <a:pt x="63" y="0"/>
                    <a:pt x="52" y="12"/>
                    <a:pt x="42" y="16"/>
                  </a:cubicBezTo>
                  <a:cubicBezTo>
                    <a:pt x="31" y="20"/>
                    <a:pt x="16" y="27"/>
                    <a:pt x="11" y="44"/>
                  </a:cubicBezTo>
                  <a:cubicBezTo>
                    <a:pt x="6" y="60"/>
                    <a:pt x="0" y="85"/>
                    <a:pt x="15" y="107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18" y="86"/>
                    <a:pt x="23" y="63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34"/>
            <p:cNvSpPr>
              <a:spLocks/>
            </p:cNvSpPr>
            <p:nvPr/>
          </p:nvSpPr>
          <p:spPr bwMode="auto">
            <a:xfrm>
              <a:off x="3207" y="1419"/>
              <a:ext cx="399" cy="377"/>
            </a:xfrm>
            <a:custGeom>
              <a:avLst/>
              <a:gdLst>
                <a:gd name="T0" fmla="*/ 75 w 75"/>
                <a:gd name="T1" fmla="*/ 0 h 71"/>
                <a:gd name="T2" fmla="*/ 67 w 75"/>
                <a:gd name="T3" fmla="*/ 0 h 71"/>
                <a:gd name="T4" fmla="*/ 21 w 75"/>
                <a:gd name="T5" fmla="*/ 55 h 71"/>
                <a:gd name="T6" fmla="*/ 11 w 75"/>
                <a:gd name="T7" fmla="*/ 49 h 71"/>
                <a:gd name="T8" fmla="*/ 0 w 75"/>
                <a:gd name="T9" fmla="*/ 60 h 71"/>
                <a:gd name="T10" fmla="*/ 11 w 75"/>
                <a:gd name="T11" fmla="*/ 71 h 71"/>
                <a:gd name="T12" fmla="*/ 22 w 75"/>
                <a:gd name="T13" fmla="*/ 63 h 71"/>
                <a:gd name="T14" fmla="*/ 75 w 75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71">
                  <a:moveTo>
                    <a:pt x="75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7" y="28"/>
                    <a:pt x="47" y="50"/>
                    <a:pt x="21" y="55"/>
                  </a:cubicBezTo>
                  <a:cubicBezTo>
                    <a:pt x="19" y="51"/>
                    <a:pt x="15" y="49"/>
                    <a:pt x="11" y="49"/>
                  </a:cubicBezTo>
                  <a:cubicBezTo>
                    <a:pt x="5" y="49"/>
                    <a:pt x="0" y="54"/>
                    <a:pt x="0" y="60"/>
                  </a:cubicBezTo>
                  <a:cubicBezTo>
                    <a:pt x="0" y="66"/>
                    <a:pt x="5" y="71"/>
                    <a:pt x="11" y="71"/>
                  </a:cubicBezTo>
                  <a:cubicBezTo>
                    <a:pt x="16" y="71"/>
                    <a:pt x="20" y="68"/>
                    <a:pt x="22" y="63"/>
                  </a:cubicBezTo>
                  <a:cubicBezTo>
                    <a:pt x="52" y="58"/>
                    <a:pt x="75" y="32"/>
                    <a:pt x="7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9" name="Group 29"/>
          <p:cNvGrpSpPr>
            <a:grpSpLocks noChangeAspect="1"/>
          </p:cNvGrpSpPr>
          <p:nvPr/>
        </p:nvGrpSpPr>
        <p:grpSpPr bwMode="auto">
          <a:xfrm>
            <a:off x="8373156" y="3557365"/>
            <a:ext cx="230546" cy="293346"/>
            <a:chOff x="2850" y="908"/>
            <a:chExt cx="815" cy="1037"/>
          </a:xfrm>
        </p:grpSpPr>
        <p:sp>
          <p:nvSpPr>
            <p:cNvPr id="660" name="Freeform 31"/>
            <p:cNvSpPr>
              <a:spLocks/>
            </p:cNvSpPr>
            <p:nvPr/>
          </p:nvSpPr>
          <p:spPr bwMode="auto">
            <a:xfrm flipH="1">
              <a:off x="2962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30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31"/>
            <p:cNvSpPr>
              <a:spLocks/>
            </p:cNvSpPr>
            <p:nvPr/>
          </p:nvSpPr>
          <p:spPr bwMode="auto">
            <a:xfrm>
              <a:off x="3265" y="1089"/>
              <a:ext cx="314" cy="835"/>
            </a:xfrm>
            <a:custGeom>
              <a:avLst/>
              <a:gdLst>
                <a:gd name="T0" fmla="*/ 46 w 59"/>
                <a:gd name="T1" fmla="*/ 1 h 157"/>
                <a:gd name="T2" fmla="*/ 59 w 59"/>
                <a:gd name="T3" fmla="*/ 61 h 157"/>
                <a:gd name="T4" fmla="*/ 0 w 59"/>
                <a:gd name="T5" fmla="*/ 157 h 157"/>
                <a:gd name="T6" fmla="*/ 0 w 59"/>
                <a:gd name="T7" fmla="*/ 0 h 157"/>
                <a:gd name="T8" fmla="*/ 46 w 59"/>
                <a:gd name="T9" fmla="*/ 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" h="157">
                  <a:moveTo>
                    <a:pt x="46" y="1"/>
                  </a:moveTo>
                  <a:cubicBezTo>
                    <a:pt x="54" y="18"/>
                    <a:pt x="59" y="38"/>
                    <a:pt x="59" y="61"/>
                  </a:cubicBezTo>
                  <a:cubicBezTo>
                    <a:pt x="59" y="114"/>
                    <a:pt x="32" y="157"/>
                    <a:pt x="0" y="15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32"/>
            <p:cNvSpPr>
              <a:spLocks noEditPoints="1"/>
            </p:cNvSpPr>
            <p:nvPr/>
          </p:nvSpPr>
          <p:spPr bwMode="auto">
            <a:xfrm>
              <a:off x="2930" y="1073"/>
              <a:ext cx="671" cy="872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33"/>
            <p:cNvSpPr>
              <a:spLocks/>
            </p:cNvSpPr>
            <p:nvPr/>
          </p:nvSpPr>
          <p:spPr bwMode="auto">
            <a:xfrm>
              <a:off x="2850" y="908"/>
              <a:ext cx="815" cy="612"/>
            </a:xfrm>
            <a:custGeom>
              <a:avLst/>
              <a:gdLst>
                <a:gd name="T0" fmla="*/ 23 w 153"/>
                <a:gd name="T1" fmla="*/ 63 h 115"/>
                <a:gd name="T2" fmla="*/ 34 w 153"/>
                <a:gd name="T3" fmla="*/ 55 h 115"/>
                <a:gd name="T4" fmla="*/ 54 w 153"/>
                <a:gd name="T5" fmla="*/ 68 h 115"/>
                <a:gd name="T6" fmla="*/ 104 w 153"/>
                <a:gd name="T7" fmla="*/ 56 h 115"/>
                <a:gd name="T8" fmla="*/ 131 w 153"/>
                <a:gd name="T9" fmla="*/ 69 h 115"/>
                <a:gd name="T10" fmla="*/ 136 w 153"/>
                <a:gd name="T11" fmla="*/ 115 h 115"/>
                <a:gd name="T12" fmla="*/ 138 w 153"/>
                <a:gd name="T13" fmla="*/ 107 h 115"/>
                <a:gd name="T14" fmla="*/ 143 w 153"/>
                <a:gd name="T15" fmla="*/ 44 h 115"/>
                <a:gd name="T16" fmla="*/ 112 w 153"/>
                <a:gd name="T17" fmla="*/ 16 h 115"/>
                <a:gd name="T18" fmla="*/ 77 w 153"/>
                <a:gd name="T19" fmla="*/ 0 h 115"/>
                <a:gd name="T20" fmla="*/ 42 w 153"/>
                <a:gd name="T21" fmla="*/ 16 h 115"/>
                <a:gd name="T22" fmla="*/ 11 w 153"/>
                <a:gd name="T23" fmla="*/ 44 h 115"/>
                <a:gd name="T24" fmla="*/ 15 w 153"/>
                <a:gd name="T25" fmla="*/ 107 h 115"/>
                <a:gd name="T26" fmla="*/ 21 w 153"/>
                <a:gd name="T27" fmla="*/ 115 h 115"/>
                <a:gd name="T28" fmla="*/ 23 w 153"/>
                <a:gd name="T29" fmla="*/ 6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115">
                  <a:moveTo>
                    <a:pt x="23" y="63"/>
                  </a:moveTo>
                  <a:cubicBezTo>
                    <a:pt x="24" y="56"/>
                    <a:pt x="30" y="51"/>
                    <a:pt x="34" y="55"/>
                  </a:cubicBezTo>
                  <a:cubicBezTo>
                    <a:pt x="38" y="58"/>
                    <a:pt x="43" y="68"/>
                    <a:pt x="54" y="68"/>
                  </a:cubicBezTo>
                  <a:cubicBezTo>
                    <a:pt x="72" y="68"/>
                    <a:pt x="84" y="61"/>
                    <a:pt x="104" y="56"/>
                  </a:cubicBezTo>
                  <a:cubicBezTo>
                    <a:pt x="125" y="51"/>
                    <a:pt x="127" y="49"/>
                    <a:pt x="131" y="69"/>
                  </a:cubicBezTo>
                  <a:cubicBezTo>
                    <a:pt x="134" y="90"/>
                    <a:pt x="136" y="115"/>
                    <a:pt x="136" y="115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53" y="85"/>
                    <a:pt x="148" y="60"/>
                    <a:pt x="143" y="44"/>
                  </a:cubicBezTo>
                  <a:cubicBezTo>
                    <a:pt x="138" y="27"/>
                    <a:pt x="122" y="20"/>
                    <a:pt x="112" y="16"/>
                  </a:cubicBezTo>
                  <a:cubicBezTo>
                    <a:pt x="101" y="12"/>
                    <a:pt x="91" y="0"/>
                    <a:pt x="77" y="0"/>
                  </a:cubicBezTo>
                  <a:cubicBezTo>
                    <a:pt x="63" y="0"/>
                    <a:pt x="52" y="12"/>
                    <a:pt x="42" y="16"/>
                  </a:cubicBezTo>
                  <a:cubicBezTo>
                    <a:pt x="31" y="20"/>
                    <a:pt x="16" y="27"/>
                    <a:pt x="11" y="44"/>
                  </a:cubicBezTo>
                  <a:cubicBezTo>
                    <a:pt x="6" y="60"/>
                    <a:pt x="0" y="85"/>
                    <a:pt x="15" y="107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18" y="86"/>
                    <a:pt x="23" y="63"/>
                  </a:cubicBezTo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34"/>
            <p:cNvSpPr>
              <a:spLocks/>
            </p:cNvSpPr>
            <p:nvPr/>
          </p:nvSpPr>
          <p:spPr bwMode="auto">
            <a:xfrm>
              <a:off x="3207" y="1419"/>
              <a:ext cx="399" cy="377"/>
            </a:xfrm>
            <a:custGeom>
              <a:avLst/>
              <a:gdLst>
                <a:gd name="T0" fmla="*/ 75 w 75"/>
                <a:gd name="T1" fmla="*/ 0 h 71"/>
                <a:gd name="T2" fmla="*/ 67 w 75"/>
                <a:gd name="T3" fmla="*/ 0 h 71"/>
                <a:gd name="T4" fmla="*/ 21 w 75"/>
                <a:gd name="T5" fmla="*/ 55 h 71"/>
                <a:gd name="T6" fmla="*/ 11 w 75"/>
                <a:gd name="T7" fmla="*/ 49 h 71"/>
                <a:gd name="T8" fmla="*/ 0 w 75"/>
                <a:gd name="T9" fmla="*/ 60 h 71"/>
                <a:gd name="T10" fmla="*/ 11 w 75"/>
                <a:gd name="T11" fmla="*/ 71 h 71"/>
                <a:gd name="T12" fmla="*/ 22 w 75"/>
                <a:gd name="T13" fmla="*/ 63 h 71"/>
                <a:gd name="T14" fmla="*/ 75 w 75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71">
                  <a:moveTo>
                    <a:pt x="75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7" y="28"/>
                    <a:pt x="47" y="50"/>
                    <a:pt x="21" y="55"/>
                  </a:cubicBezTo>
                  <a:cubicBezTo>
                    <a:pt x="19" y="51"/>
                    <a:pt x="15" y="49"/>
                    <a:pt x="11" y="49"/>
                  </a:cubicBezTo>
                  <a:cubicBezTo>
                    <a:pt x="5" y="49"/>
                    <a:pt x="0" y="54"/>
                    <a:pt x="0" y="60"/>
                  </a:cubicBezTo>
                  <a:cubicBezTo>
                    <a:pt x="0" y="66"/>
                    <a:pt x="5" y="71"/>
                    <a:pt x="11" y="71"/>
                  </a:cubicBezTo>
                  <a:cubicBezTo>
                    <a:pt x="16" y="71"/>
                    <a:pt x="20" y="68"/>
                    <a:pt x="22" y="63"/>
                  </a:cubicBezTo>
                  <a:cubicBezTo>
                    <a:pt x="52" y="58"/>
                    <a:pt x="75" y="32"/>
                    <a:pt x="7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6" name="Group 665"/>
          <p:cNvGrpSpPr/>
          <p:nvPr/>
        </p:nvGrpSpPr>
        <p:grpSpPr>
          <a:xfrm>
            <a:off x="8247589" y="4072835"/>
            <a:ext cx="481680" cy="481680"/>
            <a:chOff x="5706444" y="4162069"/>
            <a:chExt cx="555625" cy="555625"/>
          </a:xfrm>
        </p:grpSpPr>
        <p:sp>
          <p:nvSpPr>
            <p:cNvPr id="667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28"/>
            <p:cNvSpPr>
              <a:spLocks/>
            </p:cNvSpPr>
            <p:nvPr/>
          </p:nvSpPr>
          <p:spPr bwMode="auto">
            <a:xfrm>
              <a:off x="5914990" y="4309650"/>
              <a:ext cx="347069" cy="408037"/>
            </a:xfrm>
            <a:custGeom>
              <a:avLst/>
              <a:gdLst>
                <a:gd name="T0" fmla="*/ 867 w 867"/>
                <a:gd name="T1" fmla="*/ 878 h 878"/>
                <a:gd name="T2" fmla="*/ 867 w 867"/>
                <a:gd name="T3" fmla="*/ 316 h 878"/>
                <a:gd name="T4" fmla="*/ 549 w 867"/>
                <a:gd name="T5" fmla="*/ 0 h 878"/>
                <a:gd name="T6" fmla="*/ 549 w 867"/>
                <a:gd name="T7" fmla="*/ 1 h 878"/>
                <a:gd name="T8" fmla="*/ 664 w 867"/>
                <a:gd name="T9" fmla="*/ 280 h 878"/>
                <a:gd name="T10" fmla="*/ 269 w 867"/>
                <a:gd name="T11" fmla="*/ 675 h 878"/>
                <a:gd name="T12" fmla="*/ 0 w 867"/>
                <a:gd name="T13" fmla="*/ 568 h 878"/>
                <a:gd name="T14" fmla="*/ 312 w 867"/>
                <a:gd name="T15" fmla="*/ 878 h 878"/>
                <a:gd name="T16" fmla="*/ 867 w 867"/>
                <a:gd name="T17" fmla="*/ 878 h 878"/>
                <a:gd name="connsiteX0" fmla="*/ 8586 w 8586"/>
                <a:gd name="connsiteY0" fmla="*/ 10000 h 10035"/>
                <a:gd name="connsiteX1" fmla="*/ 8586 w 8586"/>
                <a:gd name="connsiteY1" fmla="*/ 3599 h 10035"/>
                <a:gd name="connsiteX2" fmla="*/ 4918 w 8586"/>
                <a:gd name="connsiteY2" fmla="*/ 0 h 10035"/>
                <a:gd name="connsiteX3" fmla="*/ 4918 w 8586"/>
                <a:gd name="connsiteY3" fmla="*/ 11 h 10035"/>
                <a:gd name="connsiteX4" fmla="*/ 6245 w 8586"/>
                <a:gd name="connsiteY4" fmla="*/ 3189 h 10035"/>
                <a:gd name="connsiteX5" fmla="*/ 1689 w 8586"/>
                <a:gd name="connsiteY5" fmla="*/ 7688 h 10035"/>
                <a:gd name="connsiteX6" fmla="*/ 0 w 8586"/>
                <a:gd name="connsiteY6" fmla="*/ 7050 h 10035"/>
                <a:gd name="connsiteX7" fmla="*/ 2185 w 8586"/>
                <a:gd name="connsiteY7" fmla="*/ 10000 h 10035"/>
                <a:gd name="connsiteX8" fmla="*/ 8586 w 8586"/>
                <a:gd name="connsiteY8" fmla="*/ 10000 h 10035"/>
                <a:gd name="connsiteX0" fmla="*/ 10000 w 10000"/>
                <a:gd name="connsiteY0" fmla="*/ 9965 h 9965"/>
                <a:gd name="connsiteX1" fmla="*/ 10000 w 10000"/>
                <a:gd name="connsiteY1" fmla="*/ 3586 h 9965"/>
                <a:gd name="connsiteX2" fmla="*/ 5728 w 10000"/>
                <a:gd name="connsiteY2" fmla="*/ 0 h 9965"/>
                <a:gd name="connsiteX3" fmla="*/ 5728 w 10000"/>
                <a:gd name="connsiteY3" fmla="*/ 11 h 9965"/>
                <a:gd name="connsiteX4" fmla="*/ 7273 w 10000"/>
                <a:gd name="connsiteY4" fmla="*/ 3178 h 9965"/>
                <a:gd name="connsiteX5" fmla="*/ 1967 w 10000"/>
                <a:gd name="connsiteY5" fmla="*/ 7661 h 9965"/>
                <a:gd name="connsiteX6" fmla="*/ 0 w 10000"/>
                <a:gd name="connsiteY6" fmla="*/ 7025 h 9965"/>
                <a:gd name="connsiteX7" fmla="*/ 2545 w 10000"/>
                <a:gd name="connsiteY7" fmla="*/ 9965 h 9965"/>
                <a:gd name="connsiteX8" fmla="*/ 10000 w 10000"/>
                <a:gd name="connsiteY8" fmla="*/ 9965 h 9965"/>
                <a:gd name="connsiteX0" fmla="*/ 10000 w 10000"/>
                <a:gd name="connsiteY0" fmla="*/ 10000 h 10000"/>
                <a:gd name="connsiteX1" fmla="*/ 10000 w 10000"/>
                <a:gd name="connsiteY1" fmla="*/ 3599 h 10000"/>
                <a:gd name="connsiteX2" fmla="*/ 5728 w 10000"/>
                <a:gd name="connsiteY2" fmla="*/ 0 h 10000"/>
                <a:gd name="connsiteX3" fmla="*/ 5728 w 10000"/>
                <a:gd name="connsiteY3" fmla="*/ 11 h 10000"/>
                <a:gd name="connsiteX4" fmla="*/ 7273 w 10000"/>
                <a:gd name="connsiteY4" fmla="*/ 3189 h 10000"/>
                <a:gd name="connsiteX5" fmla="*/ 1967 w 10000"/>
                <a:gd name="connsiteY5" fmla="*/ 7688 h 10000"/>
                <a:gd name="connsiteX6" fmla="*/ 0 w 10000"/>
                <a:gd name="connsiteY6" fmla="*/ 7050 h 10000"/>
                <a:gd name="connsiteX7" fmla="*/ 2545 w 10000"/>
                <a:gd name="connsiteY7" fmla="*/ 10000 h 10000"/>
                <a:gd name="connsiteX8" fmla="*/ 10000 w 10000"/>
                <a:gd name="connsiteY8" fmla="*/ 10000 h 10000"/>
                <a:gd name="connsiteX0" fmla="*/ 10000 w 10000"/>
                <a:gd name="connsiteY0" fmla="*/ 10000 h 10000"/>
                <a:gd name="connsiteX1" fmla="*/ 10000 w 10000"/>
                <a:gd name="connsiteY1" fmla="*/ 3599 h 10000"/>
                <a:gd name="connsiteX2" fmla="*/ 5728 w 10000"/>
                <a:gd name="connsiteY2" fmla="*/ 0 h 10000"/>
                <a:gd name="connsiteX3" fmla="*/ 5728 w 10000"/>
                <a:gd name="connsiteY3" fmla="*/ 11 h 10000"/>
                <a:gd name="connsiteX4" fmla="*/ 7273 w 10000"/>
                <a:gd name="connsiteY4" fmla="*/ 3189 h 10000"/>
                <a:gd name="connsiteX5" fmla="*/ 1967 w 10000"/>
                <a:gd name="connsiteY5" fmla="*/ 7688 h 10000"/>
                <a:gd name="connsiteX6" fmla="*/ 0 w 10000"/>
                <a:gd name="connsiteY6" fmla="*/ 7050 h 10000"/>
                <a:gd name="connsiteX7" fmla="*/ 2545 w 10000"/>
                <a:gd name="connsiteY7" fmla="*/ 10000 h 10000"/>
                <a:gd name="connsiteX8" fmla="*/ 10000 w 10000"/>
                <a:gd name="connsiteY8" fmla="*/ 10000 h 10000"/>
                <a:gd name="connsiteX0" fmla="*/ 10000 w 10000"/>
                <a:gd name="connsiteY0" fmla="*/ 10000 h 10000"/>
                <a:gd name="connsiteX1" fmla="*/ 10000 w 10000"/>
                <a:gd name="connsiteY1" fmla="*/ 3599 h 10000"/>
                <a:gd name="connsiteX2" fmla="*/ 5728 w 10000"/>
                <a:gd name="connsiteY2" fmla="*/ 0 h 10000"/>
                <a:gd name="connsiteX3" fmla="*/ 5728 w 10000"/>
                <a:gd name="connsiteY3" fmla="*/ 11 h 10000"/>
                <a:gd name="connsiteX4" fmla="*/ 7273 w 10000"/>
                <a:gd name="connsiteY4" fmla="*/ 3189 h 10000"/>
                <a:gd name="connsiteX5" fmla="*/ 1967 w 10000"/>
                <a:gd name="connsiteY5" fmla="*/ 7688 h 10000"/>
                <a:gd name="connsiteX6" fmla="*/ 0 w 10000"/>
                <a:gd name="connsiteY6" fmla="*/ 7050 h 10000"/>
                <a:gd name="connsiteX7" fmla="*/ 3094 w 10000"/>
                <a:gd name="connsiteY7" fmla="*/ 9942 h 10000"/>
                <a:gd name="connsiteX8" fmla="*/ 10000 w 10000"/>
                <a:gd name="connsiteY8" fmla="*/ 10000 h 10000"/>
                <a:gd name="connsiteX0" fmla="*/ 10000 w 10000"/>
                <a:gd name="connsiteY0" fmla="*/ 10000 h 10000"/>
                <a:gd name="connsiteX1" fmla="*/ 10000 w 10000"/>
                <a:gd name="connsiteY1" fmla="*/ 3599 h 10000"/>
                <a:gd name="connsiteX2" fmla="*/ 5728 w 10000"/>
                <a:gd name="connsiteY2" fmla="*/ 0 h 10000"/>
                <a:gd name="connsiteX3" fmla="*/ 5728 w 10000"/>
                <a:gd name="connsiteY3" fmla="*/ 11 h 10000"/>
                <a:gd name="connsiteX4" fmla="*/ 7273 w 10000"/>
                <a:gd name="connsiteY4" fmla="*/ 3189 h 10000"/>
                <a:gd name="connsiteX5" fmla="*/ 1967 w 10000"/>
                <a:gd name="connsiteY5" fmla="*/ 7688 h 10000"/>
                <a:gd name="connsiteX6" fmla="*/ 0 w 10000"/>
                <a:gd name="connsiteY6" fmla="*/ 7050 h 10000"/>
                <a:gd name="connsiteX7" fmla="*/ 3300 w 10000"/>
                <a:gd name="connsiteY7" fmla="*/ 9942 h 10000"/>
                <a:gd name="connsiteX8" fmla="*/ 10000 w 10000"/>
                <a:gd name="connsiteY8" fmla="*/ 10000 h 10000"/>
                <a:gd name="connsiteX0" fmla="*/ 10000 w 10000"/>
                <a:gd name="connsiteY0" fmla="*/ 10000 h 10000"/>
                <a:gd name="connsiteX1" fmla="*/ 10000 w 10000"/>
                <a:gd name="connsiteY1" fmla="*/ 3599 h 10000"/>
                <a:gd name="connsiteX2" fmla="*/ 5728 w 10000"/>
                <a:gd name="connsiteY2" fmla="*/ 0 h 10000"/>
                <a:gd name="connsiteX3" fmla="*/ 5728 w 10000"/>
                <a:gd name="connsiteY3" fmla="*/ 11 h 10000"/>
                <a:gd name="connsiteX4" fmla="*/ 7273 w 10000"/>
                <a:gd name="connsiteY4" fmla="*/ 3189 h 10000"/>
                <a:gd name="connsiteX5" fmla="*/ 3408 w 10000"/>
                <a:gd name="connsiteY5" fmla="*/ 7339 h 10000"/>
                <a:gd name="connsiteX6" fmla="*/ 0 w 10000"/>
                <a:gd name="connsiteY6" fmla="*/ 7050 h 10000"/>
                <a:gd name="connsiteX7" fmla="*/ 3300 w 10000"/>
                <a:gd name="connsiteY7" fmla="*/ 9942 h 10000"/>
                <a:gd name="connsiteX8" fmla="*/ 10000 w 10000"/>
                <a:gd name="connsiteY8" fmla="*/ 10000 h 10000"/>
                <a:gd name="connsiteX0" fmla="*/ 10000 w 10000"/>
                <a:gd name="connsiteY0" fmla="*/ 10343 h 10343"/>
                <a:gd name="connsiteX1" fmla="*/ 10000 w 10000"/>
                <a:gd name="connsiteY1" fmla="*/ 3942 h 10343"/>
                <a:gd name="connsiteX2" fmla="*/ 5728 w 10000"/>
                <a:gd name="connsiteY2" fmla="*/ 343 h 10343"/>
                <a:gd name="connsiteX3" fmla="*/ 5728 w 10000"/>
                <a:gd name="connsiteY3" fmla="*/ 354 h 10343"/>
                <a:gd name="connsiteX4" fmla="*/ 5215 w 10000"/>
                <a:gd name="connsiteY4" fmla="*/ 5101 h 10343"/>
                <a:gd name="connsiteX5" fmla="*/ 3408 w 10000"/>
                <a:gd name="connsiteY5" fmla="*/ 7682 h 10343"/>
                <a:gd name="connsiteX6" fmla="*/ 0 w 10000"/>
                <a:gd name="connsiteY6" fmla="*/ 7393 h 10343"/>
                <a:gd name="connsiteX7" fmla="*/ 3300 w 10000"/>
                <a:gd name="connsiteY7" fmla="*/ 10285 h 10343"/>
                <a:gd name="connsiteX8" fmla="*/ 10000 w 10000"/>
                <a:gd name="connsiteY8" fmla="*/ 10343 h 10343"/>
                <a:gd name="connsiteX0" fmla="*/ 10000 w 10000"/>
                <a:gd name="connsiteY0" fmla="*/ 10535 h 10535"/>
                <a:gd name="connsiteX1" fmla="*/ 10000 w 10000"/>
                <a:gd name="connsiteY1" fmla="*/ 4425 h 10535"/>
                <a:gd name="connsiteX2" fmla="*/ 5728 w 10000"/>
                <a:gd name="connsiteY2" fmla="*/ 535 h 10535"/>
                <a:gd name="connsiteX3" fmla="*/ 5728 w 10000"/>
                <a:gd name="connsiteY3" fmla="*/ 546 h 10535"/>
                <a:gd name="connsiteX4" fmla="*/ 5215 w 10000"/>
                <a:gd name="connsiteY4" fmla="*/ 5293 h 10535"/>
                <a:gd name="connsiteX5" fmla="*/ 3408 w 10000"/>
                <a:gd name="connsiteY5" fmla="*/ 7874 h 10535"/>
                <a:gd name="connsiteX6" fmla="*/ 0 w 10000"/>
                <a:gd name="connsiteY6" fmla="*/ 7585 h 10535"/>
                <a:gd name="connsiteX7" fmla="*/ 3300 w 10000"/>
                <a:gd name="connsiteY7" fmla="*/ 10477 h 10535"/>
                <a:gd name="connsiteX8" fmla="*/ 10000 w 10000"/>
                <a:gd name="connsiteY8" fmla="*/ 10535 h 10535"/>
                <a:gd name="connsiteX0" fmla="*/ 10000 w 10000"/>
                <a:gd name="connsiteY0" fmla="*/ 10051 h 10051"/>
                <a:gd name="connsiteX1" fmla="*/ 10000 w 10000"/>
                <a:gd name="connsiteY1" fmla="*/ 3941 h 10051"/>
                <a:gd name="connsiteX2" fmla="*/ 5728 w 10000"/>
                <a:gd name="connsiteY2" fmla="*/ 51 h 10051"/>
                <a:gd name="connsiteX3" fmla="*/ 5591 w 10000"/>
                <a:gd name="connsiteY3" fmla="*/ 1922 h 10051"/>
                <a:gd name="connsiteX4" fmla="*/ 5215 w 10000"/>
                <a:gd name="connsiteY4" fmla="*/ 4809 h 10051"/>
                <a:gd name="connsiteX5" fmla="*/ 3408 w 10000"/>
                <a:gd name="connsiteY5" fmla="*/ 7390 h 10051"/>
                <a:gd name="connsiteX6" fmla="*/ 0 w 10000"/>
                <a:gd name="connsiteY6" fmla="*/ 7101 h 10051"/>
                <a:gd name="connsiteX7" fmla="*/ 3300 w 10000"/>
                <a:gd name="connsiteY7" fmla="*/ 9993 h 10051"/>
                <a:gd name="connsiteX8" fmla="*/ 10000 w 10000"/>
                <a:gd name="connsiteY8" fmla="*/ 10051 h 10051"/>
                <a:gd name="connsiteX0" fmla="*/ 10000 w 10326"/>
                <a:gd name="connsiteY0" fmla="*/ 9826 h 9826"/>
                <a:gd name="connsiteX1" fmla="*/ 10000 w 10326"/>
                <a:gd name="connsiteY1" fmla="*/ 3716 h 9826"/>
                <a:gd name="connsiteX2" fmla="*/ 5591 w 10326"/>
                <a:gd name="connsiteY2" fmla="*/ 58 h 9826"/>
                <a:gd name="connsiteX3" fmla="*/ 5591 w 10326"/>
                <a:gd name="connsiteY3" fmla="*/ 1697 h 9826"/>
                <a:gd name="connsiteX4" fmla="*/ 5215 w 10326"/>
                <a:gd name="connsiteY4" fmla="*/ 4584 h 9826"/>
                <a:gd name="connsiteX5" fmla="*/ 3408 w 10326"/>
                <a:gd name="connsiteY5" fmla="*/ 7165 h 9826"/>
                <a:gd name="connsiteX6" fmla="*/ 0 w 10326"/>
                <a:gd name="connsiteY6" fmla="*/ 6876 h 9826"/>
                <a:gd name="connsiteX7" fmla="*/ 3300 w 10326"/>
                <a:gd name="connsiteY7" fmla="*/ 9768 h 9826"/>
                <a:gd name="connsiteX8" fmla="*/ 10000 w 10326"/>
                <a:gd name="connsiteY8" fmla="*/ 9826 h 9826"/>
                <a:gd name="connsiteX0" fmla="*/ 9684 w 10000"/>
                <a:gd name="connsiteY0" fmla="*/ 10133 h 10133"/>
                <a:gd name="connsiteX1" fmla="*/ 9684 w 10000"/>
                <a:gd name="connsiteY1" fmla="*/ 3915 h 10133"/>
                <a:gd name="connsiteX2" fmla="*/ 5414 w 10000"/>
                <a:gd name="connsiteY2" fmla="*/ 192 h 10133"/>
                <a:gd name="connsiteX3" fmla="*/ 5414 w 10000"/>
                <a:gd name="connsiteY3" fmla="*/ 1860 h 10133"/>
                <a:gd name="connsiteX4" fmla="*/ 5050 w 10000"/>
                <a:gd name="connsiteY4" fmla="*/ 4798 h 10133"/>
                <a:gd name="connsiteX5" fmla="*/ 3300 w 10000"/>
                <a:gd name="connsiteY5" fmla="*/ 7425 h 10133"/>
                <a:gd name="connsiteX6" fmla="*/ 0 w 10000"/>
                <a:gd name="connsiteY6" fmla="*/ 7131 h 10133"/>
                <a:gd name="connsiteX7" fmla="*/ 3196 w 10000"/>
                <a:gd name="connsiteY7" fmla="*/ 10074 h 10133"/>
                <a:gd name="connsiteX8" fmla="*/ 9684 w 10000"/>
                <a:gd name="connsiteY8" fmla="*/ 10133 h 10133"/>
                <a:gd name="connsiteX0" fmla="*/ 9684 w 9684"/>
                <a:gd name="connsiteY0" fmla="*/ 10133 h 10133"/>
                <a:gd name="connsiteX1" fmla="*/ 9684 w 9684"/>
                <a:gd name="connsiteY1" fmla="*/ 3915 h 10133"/>
                <a:gd name="connsiteX2" fmla="*/ 5414 w 9684"/>
                <a:gd name="connsiteY2" fmla="*/ 192 h 10133"/>
                <a:gd name="connsiteX3" fmla="*/ 5414 w 9684"/>
                <a:gd name="connsiteY3" fmla="*/ 1860 h 10133"/>
                <a:gd name="connsiteX4" fmla="*/ 5050 w 9684"/>
                <a:gd name="connsiteY4" fmla="*/ 4798 h 10133"/>
                <a:gd name="connsiteX5" fmla="*/ 3300 w 9684"/>
                <a:gd name="connsiteY5" fmla="*/ 7425 h 10133"/>
                <a:gd name="connsiteX6" fmla="*/ 0 w 9684"/>
                <a:gd name="connsiteY6" fmla="*/ 7131 h 10133"/>
                <a:gd name="connsiteX7" fmla="*/ 3196 w 9684"/>
                <a:gd name="connsiteY7" fmla="*/ 10074 h 10133"/>
                <a:gd name="connsiteX8" fmla="*/ 9684 w 9684"/>
                <a:gd name="connsiteY8" fmla="*/ 10133 h 10133"/>
                <a:gd name="connsiteX0" fmla="*/ 10000 w 10000"/>
                <a:gd name="connsiteY0" fmla="*/ 10001 h 10001"/>
                <a:gd name="connsiteX1" fmla="*/ 10000 w 10000"/>
                <a:gd name="connsiteY1" fmla="*/ 3865 h 10001"/>
                <a:gd name="connsiteX2" fmla="*/ 5591 w 10000"/>
                <a:gd name="connsiteY2" fmla="*/ 190 h 10001"/>
                <a:gd name="connsiteX3" fmla="*/ 5591 w 10000"/>
                <a:gd name="connsiteY3" fmla="*/ 1837 h 10001"/>
                <a:gd name="connsiteX4" fmla="*/ 5215 w 10000"/>
                <a:gd name="connsiteY4" fmla="*/ 4736 h 10001"/>
                <a:gd name="connsiteX5" fmla="*/ 3408 w 10000"/>
                <a:gd name="connsiteY5" fmla="*/ 7329 h 10001"/>
                <a:gd name="connsiteX6" fmla="*/ 0 w 10000"/>
                <a:gd name="connsiteY6" fmla="*/ 7038 h 10001"/>
                <a:gd name="connsiteX7" fmla="*/ 3300 w 10000"/>
                <a:gd name="connsiteY7" fmla="*/ 9943 h 10001"/>
                <a:gd name="connsiteX8" fmla="*/ 10000 w 10000"/>
                <a:gd name="connsiteY8" fmla="*/ 10001 h 10001"/>
                <a:gd name="connsiteX0" fmla="*/ 10000 w 10000"/>
                <a:gd name="connsiteY0" fmla="*/ 10001 h 10001"/>
                <a:gd name="connsiteX1" fmla="*/ 10000 w 10000"/>
                <a:gd name="connsiteY1" fmla="*/ 3865 h 10001"/>
                <a:gd name="connsiteX2" fmla="*/ 5591 w 10000"/>
                <a:gd name="connsiteY2" fmla="*/ 190 h 10001"/>
                <a:gd name="connsiteX3" fmla="*/ 5591 w 10000"/>
                <a:gd name="connsiteY3" fmla="*/ 1837 h 10001"/>
                <a:gd name="connsiteX4" fmla="*/ 5215 w 10000"/>
                <a:gd name="connsiteY4" fmla="*/ 4736 h 10001"/>
                <a:gd name="connsiteX5" fmla="*/ 3408 w 10000"/>
                <a:gd name="connsiteY5" fmla="*/ 7329 h 10001"/>
                <a:gd name="connsiteX6" fmla="*/ 0 w 10000"/>
                <a:gd name="connsiteY6" fmla="*/ 7038 h 10001"/>
                <a:gd name="connsiteX7" fmla="*/ 3300 w 10000"/>
                <a:gd name="connsiteY7" fmla="*/ 9943 h 10001"/>
                <a:gd name="connsiteX8" fmla="*/ 10000 w 10000"/>
                <a:gd name="connsiteY8" fmla="*/ 10001 h 10001"/>
                <a:gd name="connsiteX0" fmla="*/ 10000 w 10000"/>
                <a:gd name="connsiteY0" fmla="*/ 10001 h 10001"/>
                <a:gd name="connsiteX1" fmla="*/ 10000 w 10000"/>
                <a:gd name="connsiteY1" fmla="*/ 3865 h 10001"/>
                <a:gd name="connsiteX2" fmla="*/ 5591 w 10000"/>
                <a:gd name="connsiteY2" fmla="*/ 190 h 10001"/>
                <a:gd name="connsiteX3" fmla="*/ 5591 w 10000"/>
                <a:gd name="connsiteY3" fmla="*/ 1837 h 10001"/>
                <a:gd name="connsiteX4" fmla="*/ 5215 w 10000"/>
                <a:gd name="connsiteY4" fmla="*/ 4736 h 10001"/>
                <a:gd name="connsiteX5" fmla="*/ 3408 w 10000"/>
                <a:gd name="connsiteY5" fmla="*/ 7329 h 10001"/>
                <a:gd name="connsiteX6" fmla="*/ 0 w 10000"/>
                <a:gd name="connsiteY6" fmla="*/ 7038 h 10001"/>
                <a:gd name="connsiteX7" fmla="*/ 3300 w 10000"/>
                <a:gd name="connsiteY7" fmla="*/ 9943 h 10001"/>
                <a:gd name="connsiteX8" fmla="*/ 10000 w 10000"/>
                <a:gd name="connsiteY8" fmla="*/ 10001 h 10001"/>
                <a:gd name="connsiteX0" fmla="*/ 10000 w 10000"/>
                <a:gd name="connsiteY0" fmla="*/ 10001 h 10001"/>
                <a:gd name="connsiteX1" fmla="*/ 10000 w 10000"/>
                <a:gd name="connsiteY1" fmla="*/ 3865 h 10001"/>
                <a:gd name="connsiteX2" fmla="*/ 5591 w 10000"/>
                <a:gd name="connsiteY2" fmla="*/ 190 h 10001"/>
                <a:gd name="connsiteX3" fmla="*/ 5591 w 10000"/>
                <a:gd name="connsiteY3" fmla="*/ 1837 h 10001"/>
                <a:gd name="connsiteX4" fmla="*/ 5215 w 10000"/>
                <a:gd name="connsiteY4" fmla="*/ 4736 h 10001"/>
                <a:gd name="connsiteX5" fmla="*/ 3408 w 10000"/>
                <a:gd name="connsiteY5" fmla="*/ 7329 h 10001"/>
                <a:gd name="connsiteX6" fmla="*/ 0 w 10000"/>
                <a:gd name="connsiteY6" fmla="*/ 7038 h 10001"/>
                <a:gd name="connsiteX7" fmla="*/ 3300 w 10000"/>
                <a:gd name="connsiteY7" fmla="*/ 9943 h 10001"/>
                <a:gd name="connsiteX8" fmla="*/ 10000 w 10000"/>
                <a:gd name="connsiteY8" fmla="*/ 10001 h 1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00" h="10001">
                  <a:moveTo>
                    <a:pt x="10000" y="10001"/>
                  </a:moveTo>
                  <a:lnTo>
                    <a:pt x="10000" y="3865"/>
                  </a:lnTo>
                  <a:cubicBezTo>
                    <a:pt x="8579" y="2637"/>
                    <a:pt x="7795" y="2027"/>
                    <a:pt x="5591" y="190"/>
                  </a:cubicBezTo>
                  <a:cubicBezTo>
                    <a:pt x="4924" y="-556"/>
                    <a:pt x="5654" y="1080"/>
                    <a:pt x="5591" y="1837"/>
                  </a:cubicBezTo>
                  <a:cubicBezTo>
                    <a:pt x="5528" y="2594"/>
                    <a:pt x="5579" y="3821"/>
                    <a:pt x="5215" y="4736"/>
                  </a:cubicBezTo>
                  <a:cubicBezTo>
                    <a:pt x="4851" y="5651"/>
                    <a:pt x="4277" y="6945"/>
                    <a:pt x="3408" y="7329"/>
                  </a:cubicBezTo>
                  <a:cubicBezTo>
                    <a:pt x="2539" y="7712"/>
                    <a:pt x="2107" y="8085"/>
                    <a:pt x="0" y="7038"/>
                  </a:cubicBezTo>
                  <a:cubicBezTo>
                    <a:pt x="6" y="7142"/>
                    <a:pt x="3300" y="9943"/>
                    <a:pt x="3300" y="9943"/>
                  </a:cubicBezTo>
                  <a:lnTo>
                    <a:pt x="10000" y="1000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30"/>
            <p:cNvSpPr>
              <a:spLocks noEditPoints="1"/>
            </p:cNvSpPr>
            <p:nvPr/>
          </p:nvSpPr>
          <p:spPr bwMode="auto">
            <a:xfrm>
              <a:off x="5856577" y="4306381"/>
              <a:ext cx="253404" cy="329313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32"/>
            <p:cNvSpPr>
              <a:spLocks noEditPoints="1"/>
            </p:cNvSpPr>
            <p:nvPr/>
          </p:nvSpPr>
          <p:spPr bwMode="auto">
            <a:xfrm>
              <a:off x="5856577" y="4306381"/>
              <a:ext cx="253404" cy="329313"/>
            </a:xfrm>
            <a:custGeom>
              <a:avLst/>
              <a:gdLst>
                <a:gd name="T0" fmla="*/ 63 w 126"/>
                <a:gd name="T1" fmla="*/ 164 h 164"/>
                <a:gd name="T2" fmla="*/ 0 w 126"/>
                <a:gd name="T3" fmla="*/ 64 h 164"/>
                <a:gd name="T4" fmla="*/ 13 w 126"/>
                <a:gd name="T5" fmla="*/ 2 h 164"/>
                <a:gd name="T6" fmla="*/ 14 w 126"/>
                <a:gd name="T7" fmla="*/ 0 h 164"/>
                <a:gd name="T8" fmla="*/ 112 w 126"/>
                <a:gd name="T9" fmla="*/ 0 h 164"/>
                <a:gd name="T10" fmla="*/ 113 w 126"/>
                <a:gd name="T11" fmla="*/ 2 h 164"/>
                <a:gd name="T12" fmla="*/ 126 w 126"/>
                <a:gd name="T13" fmla="*/ 64 h 164"/>
                <a:gd name="T14" fmla="*/ 63 w 126"/>
                <a:gd name="T15" fmla="*/ 164 h 164"/>
                <a:gd name="T16" fmla="*/ 19 w 126"/>
                <a:gd name="T17" fmla="*/ 8 h 164"/>
                <a:gd name="T18" fmla="*/ 8 w 126"/>
                <a:gd name="T19" fmla="*/ 64 h 164"/>
                <a:gd name="T20" fmla="*/ 63 w 126"/>
                <a:gd name="T21" fmla="*/ 155 h 164"/>
                <a:gd name="T22" fmla="*/ 118 w 126"/>
                <a:gd name="T23" fmla="*/ 64 h 164"/>
                <a:gd name="T24" fmla="*/ 106 w 126"/>
                <a:gd name="T25" fmla="*/ 8 h 164"/>
                <a:gd name="T26" fmla="*/ 19 w 126"/>
                <a:gd name="T27" fmla="*/ 8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6" h="164">
                  <a:moveTo>
                    <a:pt x="63" y="164"/>
                  </a:moveTo>
                  <a:cubicBezTo>
                    <a:pt x="28" y="164"/>
                    <a:pt x="0" y="119"/>
                    <a:pt x="0" y="64"/>
                  </a:cubicBezTo>
                  <a:cubicBezTo>
                    <a:pt x="0" y="41"/>
                    <a:pt x="4" y="20"/>
                    <a:pt x="13" y="2"/>
                  </a:cubicBezTo>
                  <a:cubicBezTo>
                    <a:pt x="14" y="0"/>
                    <a:pt x="14" y="0"/>
                    <a:pt x="14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13" y="2"/>
                    <a:pt x="113" y="2"/>
                    <a:pt x="113" y="2"/>
                  </a:cubicBezTo>
                  <a:cubicBezTo>
                    <a:pt x="122" y="20"/>
                    <a:pt x="126" y="41"/>
                    <a:pt x="126" y="64"/>
                  </a:cubicBezTo>
                  <a:cubicBezTo>
                    <a:pt x="126" y="119"/>
                    <a:pt x="98" y="164"/>
                    <a:pt x="63" y="164"/>
                  </a:cubicBezTo>
                  <a:moveTo>
                    <a:pt x="19" y="8"/>
                  </a:moveTo>
                  <a:cubicBezTo>
                    <a:pt x="12" y="25"/>
                    <a:pt x="8" y="44"/>
                    <a:pt x="8" y="64"/>
                  </a:cubicBezTo>
                  <a:cubicBezTo>
                    <a:pt x="8" y="114"/>
                    <a:pt x="33" y="155"/>
                    <a:pt x="63" y="155"/>
                  </a:cubicBezTo>
                  <a:cubicBezTo>
                    <a:pt x="93" y="155"/>
                    <a:pt x="118" y="114"/>
                    <a:pt x="118" y="64"/>
                  </a:cubicBezTo>
                  <a:cubicBezTo>
                    <a:pt x="118" y="44"/>
                    <a:pt x="114" y="25"/>
                    <a:pt x="106" y="8"/>
                  </a:cubicBezTo>
                  <a:lnTo>
                    <a:pt x="19" y="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33"/>
            <p:cNvSpPr>
              <a:spLocks/>
            </p:cNvSpPr>
            <p:nvPr/>
          </p:nvSpPr>
          <p:spPr bwMode="auto">
            <a:xfrm>
              <a:off x="5826365" y="4244068"/>
              <a:ext cx="307786" cy="231124"/>
            </a:xfrm>
            <a:custGeom>
              <a:avLst/>
              <a:gdLst>
                <a:gd name="T0" fmla="*/ 23 w 153"/>
                <a:gd name="T1" fmla="*/ 63 h 115"/>
                <a:gd name="T2" fmla="*/ 34 w 153"/>
                <a:gd name="T3" fmla="*/ 55 h 115"/>
                <a:gd name="T4" fmla="*/ 54 w 153"/>
                <a:gd name="T5" fmla="*/ 68 h 115"/>
                <a:gd name="T6" fmla="*/ 104 w 153"/>
                <a:gd name="T7" fmla="*/ 56 h 115"/>
                <a:gd name="T8" fmla="*/ 131 w 153"/>
                <a:gd name="T9" fmla="*/ 69 h 115"/>
                <a:gd name="T10" fmla="*/ 136 w 153"/>
                <a:gd name="T11" fmla="*/ 115 h 115"/>
                <a:gd name="T12" fmla="*/ 138 w 153"/>
                <a:gd name="T13" fmla="*/ 107 h 115"/>
                <a:gd name="T14" fmla="*/ 143 w 153"/>
                <a:gd name="T15" fmla="*/ 44 h 115"/>
                <a:gd name="T16" fmla="*/ 112 w 153"/>
                <a:gd name="T17" fmla="*/ 16 h 115"/>
                <a:gd name="T18" fmla="*/ 77 w 153"/>
                <a:gd name="T19" fmla="*/ 0 h 115"/>
                <a:gd name="T20" fmla="*/ 42 w 153"/>
                <a:gd name="T21" fmla="*/ 16 h 115"/>
                <a:gd name="T22" fmla="*/ 11 w 153"/>
                <a:gd name="T23" fmla="*/ 44 h 115"/>
                <a:gd name="T24" fmla="*/ 15 w 153"/>
                <a:gd name="T25" fmla="*/ 107 h 115"/>
                <a:gd name="T26" fmla="*/ 21 w 153"/>
                <a:gd name="T27" fmla="*/ 115 h 115"/>
                <a:gd name="T28" fmla="*/ 23 w 153"/>
                <a:gd name="T29" fmla="*/ 6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115">
                  <a:moveTo>
                    <a:pt x="23" y="63"/>
                  </a:moveTo>
                  <a:cubicBezTo>
                    <a:pt x="24" y="56"/>
                    <a:pt x="30" y="51"/>
                    <a:pt x="34" y="55"/>
                  </a:cubicBezTo>
                  <a:cubicBezTo>
                    <a:pt x="38" y="58"/>
                    <a:pt x="43" y="68"/>
                    <a:pt x="54" y="68"/>
                  </a:cubicBezTo>
                  <a:cubicBezTo>
                    <a:pt x="72" y="68"/>
                    <a:pt x="84" y="61"/>
                    <a:pt x="104" y="56"/>
                  </a:cubicBezTo>
                  <a:cubicBezTo>
                    <a:pt x="125" y="51"/>
                    <a:pt x="127" y="49"/>
                    <a:pt x="131" y="69"/>
                  </a:cubicBezTo>
                  <a:cubicBezTo>
                    <a:pt x="134" y="90"/>
                    <a:pt x="136" y="115"/>
                    <a:pt x="136" y="115"/>
                  </a:cubicBezTo>
                  <a:cubicBezTo>
                    <a:pt x="138" y="107"/>
                    <a:pt x="138" y="107"/>
                    <a:pt x="138" y="107"/>
                  </a:cubicBezTo>
                  <a:cubicBezTo>
                    <a:pt x="153" y="85"/>
                    <a:pt x="148" y="60"/>
                    <a:pt x="143" y="44"/>
                  </a:cubicBezTo>
                  <a:cubicBezTo>
                    <a:pt x="138" y="27"/>
                    <a:pt x="122" y="20"/>
                    <a:pt x="112" y="16"/>
                  </a:cubicBezTo>
                  <a:cubicBezTo>
                    <a:pt x="101" y="12"/>
                    <a:pt x="91" y="0"/>
                    <a:pt x="77" y="0"/>
                  </a:cubicBezTo>
                  <a:cubicBezTo>
                    <a:pt x="63" y="0"/>
                    <a:pt x="52" y="12"/>
                    <a:pt x="42" y="16"/>
                  </a:cubicBezTo>
                  <a:cubicBezTo>
                    <a:pt x="31" y="20"/>
                    <a:pt x="16" y="27"/>
                    <a:pt x="11" y="44"/>
                  </a:cubicBezTo>
                  <a:cubicBezTo>
                    <a:pt x="6" y="60"/>
                    <a:pt x="0" y="85"/>
                    <a:pt x="15" y="107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21" y="115"/>
                    <a:pt x="18" y="86"/>
                    <a:pt x="23" y="6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34"/>
            <p:cNvSpPr>
              <a:spLocks/>
            </p:cNvSpPr>
            <p:nvPr/>
          </p:nvSpPr>
          <p:spPr bwMode="auto">
            <a:xfrm>
              <a:off x="5961187" y="4437049"/>
              <a:ext cx="150683" cy="142375"/>
            </a:xfrm>
            <a:custGeom>
              <a:avLst/>
              <a:gdLst>
                <a:gd name="T0" fmla="*/ 75 w 75"/>
                <a:gd name="T1" fmla="*/ 0 h 71"/>
                <a:gd name="T2" fmla="*/ 67 w 75"/>
                <a:gd name="T3" fmla="*/ 0 h 71"/>
                <a:gd name="T4" fmla="*/ 21 w 75"/>
                <a:gd name="T5" fmla="*/ 55 h 71"/>
                <a:gd name="T6" fmla="*/ 11 w 75"/>
                <a:gd name="T7" fmla="*/ 49 h 71"/>
                <a:gd name="T8" fmla="*/ 0 w 75"/>
                <a:gd name="T9" fmla="*/ 60 h 71"/>
                <a:gd name="T10" fmla="*/ 11 w 75"/>
                <a:gd name="T11" fmla="*/ 71 h 71"/>
                <a:gd name="T12" fmla="*/ 22 w 75"/>
                <a:gd name="T13" fmla="*/ 63 h 71"/>
                <a:gd name="T14" fmla="*/ 75 w 75"/>
                <a:gd name="T1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71">
                  <a:moveTo>
                    <a:pt x="75" y="0"/>
                  </a:moveTo>
                  <a:cubicBezTo>
                    <a:pt x="67" y="0"/>
                    <a:pt x="67" y="0"/>
                    <a:pt x="67" y="0"/>
                  </a:cubicBezTo>
                  <a:cubicBezTo>
                    <a:pt x="67" y="28"/>
                    <a:pt x="47" y="50"/>
                    <a:pt x="21" y="55"/>
                  </a:cubicBezTo>
                  <a:cubicBezTo>
                    <a:pt x="19" y="51"/>
                    <a:pt x="15" y="49"/>
                    <a:pt x="11" y="49"/>
                  </a:cubicBezTo>
                  <a:cubicBezTo>
                    <a:pt x="5" y="49"/>
                    <a:pt x="0" y="54"/>
                    <a:pt x="0" y="60"/>
                  </a:cubicBezTo>
                  <a:cubicBezTo>
                    <a:pt x="0" y="66"/>
                    <a:pt x="5" y="71"/>
                    <a:pt x="11" y="71"/>
                  </a:cubicBezTo>
                  <a:cubicBezTo>
                    <a:pt x="16" y="71"/>
                    <a:pt x="20" y="68"/>
                    <a:pt x="22" y="63"/>
                  </a:cubicBezTo>
                  <a:cubicBezTo>
                    <a:pt x="52" y="58"/>
                    <a:pt x="75" y="32"/>
                    <a:pt x="75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6" name="TextBox 285"/>
          <p:cNvSpPr txBox="1"/>
          <p:nvPr/>
        </p:nvSpPr>
        <p:spPr>
          <a:xfrm>
            <a:off x="2434904" y="1209108"/>
            <a:ext cx="804419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Client UI</a:t>
            </a:r>
          </a:p>
        </p:txBody>
      </p:sp>
      <p:grpSp>
        <p:nvGrpSpPr>
          <p:cNvPr id="287" name="Group 286"/>
          <p:cNvGrpSpPr/>
          <p:nvPr/>
        </p:nvGrpSpPr>
        <p:grpSpPr>
          <a:xfrm>
            <a:off x="2681710" y="1725526"/>
            <a:ext cx="321285" cy="261250"/>
            <a:chOff x="3604923" y="1355525"/>
            <a:chExt cx="431123" cy="350564"/>
          </a:xfrm>
        </p:grpSpPr>
        <p:grpSp>
          <p:nvGrpSpPr>
            <p:cNvPr id="288" name="Group 287"/>
            <p:cNvGrpSpPr>
              <a:grpSpLocks noChangeAspect="1"/>
            </p:cNvGrpSpPr>
            <p:nvPr/>
          </p:nvGrpSpPr>
          <p:grpSpPr bwMode="auto">
            <a:xfrm>
              <a:off x="3604923" y="1355525"/>
              <a:ext cx="431123" cy="350564"/>
              <a:chOff x="2393" y="1224"/>
              <a:chExt cx="974" cy="792"/>
            </a:xfrm>
          </p:grpSpPr>
          <p:sp>
            <p:nvSpPr>
              <p:cNvPr id="293" name="Freeform 11"/>
              <p:cNvSpPr>
                <a:spLocks/>
              </p:cNvSpPr>
              <p:nvPr/>
            </p:nvSpPr>
            <p:spPr bwMode="auto">
              <a:xfrm>
                <a:off x="2425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" name="Freeform 11"/>
              <p:cNvSpPr>
                <a:spLocks/>
              </p:cNvSpPr>
              <p:nvPr/>
            </p:nvSpPr>
            <p:spPr bwMode="auto">
              <a:xfrm>
                <a:off x="2877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" name="Freeform 12"/>
              <p:cNvSpPr>
                <a:spLocks noEditPoints="1"/>
              </p:cNvSpPr>
              <p:nvPr/>
            </p:nvSpPr>
            <p:spPr bwMode="auto">
              <a:xfrm>
                <a:off x="2393" y="1224"/>
                <a:ext cx="974" cy="792"/>
              </a:xfrm>
              <a:custGeom>
                <a:avLst/>
                <a:gdLst>
                  <a:gd name="T0" fmla="*/ 974 w 974"/>
                  <a:gd name="T1" fmla="*/ 669 h 792"/>
                  <a:gd name="T2" fmla="*/ 974 w 974"/>
                  <a:gd name="T3" fmla="*/ 0 h 792"/>
                  <a:gd name="T4" fmla="*/ 0 w 974"/>
                  <a:gd name="T5" fmla="*/ 0 h 792"/>
                  <a:gd name="T6" fmla="*/ 0 w 974"/>
                  <a:gd name="T7" fmla="*/ 669 h 792"/>
                  <a:gd name="T8" fmla="*/ 325 w 974"/>
                  <a:gd name="T9" fmla="*/ 669 h 792"/>
                  <a:gd name="T10" fmla="*/ 325 w 974"/>
                  <a:gd name="T11" fmla="*/ 744 h 792"/>
                  <a:gd name="T12" fmla="*/ 234 w 974"/>
                  <a:gd name="T13" fmla="*/ 744 h 792"/>
                  <a:gd name="T14" fmla="*/ 234 w 974"/>
                  <a:gd name="T15" fmla="*/ 792 h 792"/>
                  <a:gd name="T16" fmla="*/ 734 w 974"/>
                  <a:gd name="T17" fmla="*/ 792 h 792"/>
                  <a:gd name="T18" fmla="*/ 734 w 974"/>
                  <a:gd name="T19" fmla="*/ 744 h 792"/>
                  <a:gd name="T20" fmla="*/ 644 w 974"/>
                  <a:gd name="T21" fmla="*/ 744 h 792"/>
                  <a:gd name="T22" fmla="*/ 644 w 974"/>
                  <a:gd name="T23" fmla="*/ 669 h 792"/>
                  <a:gd name="T24" fmla="*/ 974 w 974"/>
                  <a:gd name="T25" fmla="*/ 669 h 792"/>
                  <a:gd name="T26" fmla="*/ 974 w 974"/>
                  <a:gd name="T27" fmla="*/ 669 h 792"/>
                  <a:gd name="T28" fmla="*/ 43 w 974"/>
                  <a:gd name="T29" fmla="*/ 41 h 792"/>
                  <a:gd name="T30" fmla="*/ 931 w 974"/>
                  <a:gd name="T31" fmla="*/ 41 h 792"/>
                  <a:gd name="T32" fmla="*/ 931 w 974"/>
                  <a:gd name="T33" fmla="*/ 627 h 792"/>
                  <a:gd name="T34" fmla="*/ 43 w 974"/>
                  <a:gd name="T35" fmla="*/ 627 h 792"/>
                  <a:gd name="T36" fmla="*/ 43 w 974"/>
                  <a:gd name="T37" fmla="*/ 41 h 792"/>
                  <a:gd name="T38" fmla="*/ 43 w 974"/>
                  <a:gd name="T39" fmla="*/ 41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74" h="792">
                    <a:moveTo>
                      <a:pt x="974" y="669"/>
                    </a:moveTo>
                    <a:lnTo>
                      <a:pt x="974" y="0"/>
                    </a:lnTo>
                    <a:lnTo>
                      <a:pt x="0" y="0"/>
                    </a:lnTo>
                    <a:lnTo>
                      <a:pt x="0" y="669"/>
                    </a:lnTo>
                    <a:lnTo>
                      <a:pt x="325" y="669"/>
                    </a:lnTo>
                    <a:lnTo>
                      <a:pt x="325" y="744"/>
                    </a:lnTo>
                    <a:lnTo>
                      <a:pt x="234" y="744"/>
                    </a:lnTo>
                    <a:lnTo>
                      <a:pt x="234" y="792"/>
                    </a:lnTo>
                    <a:lnTo>
                      <a:pt x="734" y="792"/>
                    </a:lnTo>
                    <a:lnTo>
                      <a:pt x="734" y="744"/>
                    </a:lnTo>
                    <a:lnTo>
                      <a:pt x="644" y="744"/>
                    </a:lnTo>
                    <a:lnTo>
                      <a:pt x="644" y="669"/>
                    </a:lnTo>
                    <a:lnTo>
                      <a:pt x="974" y="669"/>
                    </a:lnTo>
                    <a:lnTo>
                      <a:pt x="974" y="669"/>
                    </a:lnTo>
                    <a:close/>
                    <a:moveTo>
                      <a:pt x="43" y="41"/>
                    </a:moveTo>
                    <a:lnTo>
                      <a:pt x="931" y="41"/>
                    </a:lnTo>
                    <a:lnTo>
                      <a:pt x="931" y="627"/>
                    </a:lnTo>
                    <a:lnTo>
                      <a:pt x="43" y="627"/>
                    </a:lnTo>
                    <a:lnTo>
                      <a:pt x="43" y="41"/>
                    </a:lnTo>
                    <a:lnTo>
                      <a:pt x="43" y="4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89" name="Group 288"/>
            <p:cNvGrpSpPr/>
            <p:nvPr/>
          </p:nvGrpSpPr>
          <p:grpSpPr>
            <a:xfrm>
              <a:off x="3650105" y="1400747"/>
              <a:ext cx="341547" cy="204191"/>
              <a:chOff x="3860843" y="1385758"/>
              <a:chExt cx="130809" cy="204191"/>
            </a:xfrm>
          </p:grpSpPr>
          <p:sp>
            <p:nvSpPr>
              <p:cNvPr id="290" name="Freeform 51"/>
              <p:cNvSpPr>
                <a:spLocks noEditPoints="1"/>
              </p:cNvSpPr>
              <p:nvPr/>
            </p:nvSpPr>
            <p:spPr bwMode="auto">
              <a:xfrm>
                <a:off x="3860843" y="1385758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51"/>
              <p:cNvSpPr>
                <a:spLocks noEditPoints="1"/>
              </p:cNvSpPr>
              <p:nvPr/>
            </p:nvSpPr>
            <p:spPr bwMode="auto">
              <a:xfrm>
                <a:off x="3860843" y="1458211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" name="Freeform 51"/>
              <p:cNvSpPr>
                <a:spLocks noEditPoints="1"/>
              </p:cNvSpPr>
              <p:nvPr/>
            </p:nvSpPr>
            <p:spPr bwMode="auto">
              <a:xfrm>
                <a:off x="3860843" y="1530664"/>
                <a:ext cx="105062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6" name="Group 295"/>
          <p:cNvGrpSpPr/>
          <p:nvPr/>
        </p:nvGrpSpPr>
        <p:grpSpPr>
          <a:xfrm>
            <a:off x="2681710" y="2341091"/>
            <a:ext cx="321285" cy="261250"/>
            <a:chOff x="3604923" y="1355525"/>
            <a:chExt cx="431123" cy="350564"/>
          </a:xfrm>
        </p:grpSpPr>
        <p:grpSp>
          <p:nvGrpSpPr>
            <p:cNvPr id="297" name="Group 296"/>
            <p:cNvGrpSpPr>
              <a:grpSpLocks noChangeAspect="1"/>
            </p:cNvGrpSpPr>
            <p:nvPr/>
          </p:nvGrpSpPr>
          <p:grpSpPr bwMode="auto">
            <a:xfrm>
              <a:off x="3604923" y="1355525"/>
              <a:ext cx="431123" cy="350564"/>
              <a:chOff x="2393" y="1224"/>
              <a:chExt cx="974" cy="792"/>
            </a:xfrm>
          </p:grpSpPr>
          <p:sp>
            <p:nvSpPr>
              <p:cNvPr id="302" name="Freeform 11"/>
              <p:cNvSpPr>
                <a:spLocks/>
              </p:cNvSpPr>
              <p:nvPr/>
            </p:nvSpPr>
            <p:spPr bwMode="auto">
              <a:xfrm>
                <a:off x="2412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11"/>
              <p:cNvSpPr>
                <a:spLocks/>
              </p:cNvSpPr>
              <p:nvPr/>
            </p:nvSpPr>
            <p:spPr bwMode="auto">
              <a:xfrm>
                <a:off x="2877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12"/>
              <p:cNvSpPr>
                <a:spLocks noEditPoints="1"/>
              </p:cNvSpPr>
              <p:nvPr/>
            </p:nvSpPr>
            <p:spPr bwMode="auto">
              <a:xfrm>
                <a:off x="2393" y="1224"/>
                <a:ext cx="974" cy="792"/>
              </a:xfrm>
              <a:custGeom>
                <a:avLst/>
                <a:gdLst>
                  <a:gd name="T0" fmla="*/ 974 w 974"/>
                  <a:gd name="T1" fmla="*/ 669 h 792"/>
                  <a:gd name="T2" fmla="*/ 974 w 974"/>
                  <a:gd name="T3" fmla="*/ 0 h 792"/>
                  <a:gd name="T4" fmla="*/ 0 w 974"/>
                  <a:gd name="T5" fmla="*/ 0 h 792"/>
                  <a:gd name="T6" fmla="*/ 0 w 974"/>
                  <a:gd name="T7" fmla="*/ 669 h 792"/>
                  <a:gd name="T8" fmla="*/ 325 w 974"/>
                  <a:gd name="T9" fmla="*/ 669 h 792"/>
                  <a:gd name="T10" fmla="*/ 325 w 974"/>
                  <a:gd name="T11" fmla="*/ 744 h 792"/>
                  <a:gd name="T12" fmla="*/ 234 w 974"/>
                  <a:gd name="T13" fmla="*/ 744 h 792"/>
                  <a:gd name="T14" fmla="*/ 234 w 974"/>
                  <a:gd name="T15" fmla="*/ 792 h 792"/>
                  <a:gd name="T16" fmla="*/ 734 w 974"/>
                  <a:gd name="T17" fmla="*/ 792 h 792"/>
                  <a:gd name="T18" fmla="*/ 734 w 974"/>
                  <a:gd name="T19" fmla="*/ 744 h 792"/>
                  <a:gd name="T20" fmla="*/ 644 w 974"/>
                  <a:gd name="T21" fmla="*/ 744 h 792"/>
                  <a:gd name="T22" fmla="*/ 644 w 974"/>
                  <a:gd name="T23" fmla="*/ 669 h 792"/>
                  <a:gd name="T24" fmla="*/ 974 w 974"/>
                  <a:gd name="T25" fmla="*/ 669 h 792"/>
                  <a:gd name="T26" fmla="*/ 974 w 974"/>
                  <a:gd name="T27" fmla="*/ 669 h 792"/>
                  <a:gd name="T28" fmla="*/ 43 w 974"/>
                  <a:gd name="T29" fmla="*/ 41 h 792"/>
                  <a:gd name="T30" fmla="*/ 931 w 974"/>
                  <a:gd name="T31" fmla="*/ 41 h 792"/>
                  <a:gd name="T32" fmla="*/ 931 w 974"/>
                  <a:gd name="T33" fmla="*/ 627 h 792"/>
                  <a:gd name="T34" fmla="*/ 43 w 974"/>
                  <a:gd name="T35" fmla="*/ 627 h 792"/>
                  <a:gd name="T36" fmla="*/ 43 w 974"/>
                  <a:gd name="T37" fmla="*/ 41 h 792"/>
                  <a:gd name="T38" fmla="*/ 43 w 974"/>
                  <a:gd name="T39" fmla="*/ 41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74" h="792">
                    <a:moveTo>
                      <a:pt x="974" y="669"/>
                    </a:moveTo>
                    <a:lnTo>
                      <a:pt x="974" y="0"/>
                    </a:lnTo>
                    <a:lnTo>
                      <a:pt x="0" y="0"/>
                    </a:lnTo>
                    <a:lnTo>
                      <a:pt x="0" y="669"/>
                    </a:lnTo>
                    <a:lnTo>
                      <a:pt x="325" y="669"/>
                    </a:lnTo>
                    <a:lnTo>
                      <a:pt x="325" y="744"/>
                    </a:lnTo>
                    <a:lnTo>
                      <a:pt x="234" y="744"/>
                    </a:lnTo>
                    <a:lnTo>
                      <a:pt x="234" y="792"/>
                    </a:lnTo>
                    <a:lnTo>
                      <a:pt x="734" y="792"/>
                    </a:lnTo>
                    <a:lnTo>
                      <a:pt x="734" y="744"/>
                    </a:lnTo>
                    <a:lnTo>
                      <a:pt x="644" y="744"/>
                    </a:lnTo>
                    <a:lnTo>
                      <a:pt x="644" y="669"/>
                    </a:lnTo>
                    <a:lnTo>
                      <a:pt x="974" y="669"/>
                    </a:lnTo>
                    <a:lnTo>
                      <a:pt x="974" y="669"/>
                    </a:lnTo>
                    <a:close/>
                    <a:moveTo>
                      <a:pt x="43" y="41"/>
                    </a:moveTo>
                    <a:lnTo>
                      <a:pt x="931" y="41"/>
                    </a:lnTo>
                    <a:lnTo>
                      <a:pt x="931" y="627"/>
                    </a:lnTo>
                    <a:lnTo>
                      <a:pt x="43" y="627"/>
                    </a:lnTo>
                    <a:lnTo>
                      <a:pt x="43" y="41"/>
                    </a:lnTo>
                    <a:lnTo>
                      <a:pt x="43" y="41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98" name="Group 297"/>
            <p:cNvGrpSpPr/>
            <p:nvPr/>
          </p:nvGrpSpPr>
          <p:grpSpPr>
            <a:xfrm>
              <a:off x="3650105" y="1400747"/>
              <a:ext cx="341547" cy="204191"/>
              <a:chOff x="3860843" y="1385758"/>
              <a:chExt cx="130809" cy="204191"/>
            </a:xfrm>
          </p:grpSpPr>
          <p:sp>
            <p:nvSpPr>
              <p:cNvPr id="299" name="Freeform 51"/>
              <p:cNvSpPr>
                <a:spLocks noEditPoints="1"/>
              </p:cNvSpPr>
              <p:nvPr/>
            </p:nvSpPr>
            <p:spPr bwMode="auto">
              <a:xfrm>
                <a:off x="3860843" y="1385758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51"/>
              <p:cNvSpPr>
                <a:spLocks noEditPoints="1"/>
              </p:cNvSpPr>
              <p:nvPr/>
            </p:nvSpPr>
            <p:spPr bwMode="auto">
              <a:xfrm>
                <a:off x="3860843" y="1458211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51"/>
              <p:cNvSpPr>
                <a:spLocks noEditPoints="1"/>
              </p:cNvSpPr>
              <p:nvPr/>
            </p:nvSpPr>
            <p:spPr bwMode="auto">
              <a:xfrm>
                <a:off x="3860843" y="1530664"/>
                <a:ext cx="105062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05" name="Group 304"/>
          <p:cNvGrpSpPr/>
          <p:nvPr/>
        </p:nvGrpSpPr>
        <p:grpSpPr>
          <a:xfrm>
            <a:off x="2686259" y="2959038"/>
            <a:ext cx="321285" cy="261250"/>
            <a:chOff x="3604923" y="1355525"/>
            <a:chExt cx="431123" cy="350564"/>
          </a:xfrm>
        </p:grpSpPr>
        <p:grpSp>
          <p:nvGrpSpPr>
            <p:cNvPr id="306" name="Group 305"/>
            <p:cNvGrpSpPr>
              <a:grpSpLocks noChangeAspect="1"/>
            </p:cNvGrpSpPr>
            <p:nvPr/>
          </p:nvGrpSpPr>
          <p:grpSpPr bwMode="auto">
            <a:xfrm>
              <a:off x="3604923" y="1355525"/>
              <a:ext cx="431123" cy="350564"/>
              <a:chOff x="2393" y="1224"/>
              <a:chExt cx="974" cy="792"/>
            </a:xfrm>
          </p:grpSpPr>
          <p:sp>
            <p:nvSpPr>
              <p:cNvPr id="311" name="Freeform 11"/>
              <p:cNvSpPr>
                <a:spLocks/>
              </p:cNvSpPr>
              <p:nvPr/>
            </p:nvSpPr>
            <p:spPr bwMode="auto">
              <a:xfrm>
                <a:off x="2425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Freeform 11"/>
              <p:cNvSpPr>
                <a:spLocks/>
              </p:cNvSpPr>
              <p:nvPr/>
            </p:nvSpPr>
            <p:spPr bwMode="auto">
              <a:xfrm>
                <a:off x="2877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12"/>
              <p:cNvSpPr>
                <a:spLocks noEditPoints="1"/>
              </p:cNvSpPr>
              <p:nvPr/>
            </p:nvSpPr>
            <p:spPr bwMode="auto">
              <a:xfrm>
                <a:off x="2393" y="1224"/>
                <a:ext cx="974" cy="792"/>
              </a:xfrm>
              <a:custGeom>
                <a:avLst/>
                <a:gdLst>
                  <a:gd name="T0" fmla="*/ 974 w 974"/>
                  <a:gd name="T1" fmla="*/ 669 h 792"/>
                  <a:gd name="T2" fmla="*/ 974 w 974"/>
                  <a:gd name="T3" fmla="*/ 0 h 792"/>
                  <a:gd name="T4" fmla="*/ 0 w 974"/>
                  <a:gd name="T5" fmla="*/ 0 h 792"/>
                  <a:gd name="T6" fmla="*/ 0 w 974"/>
                  <a:gd name="T7" fmla="*/ 669 h 792"/>
                  <a:gd name="T8" fmla="*/ 325 w 974"/>
                  <a:gd name="T9" fmla="*/ 669 h 792"/>
                  <a:gd name="T10" fmla="*/ 325 w 974"/>
                  <a:gd name="T11" fmla="*/ 744 h 792"/>
                  <a:gd name="T12" fmla="*/ 234 w 974"/>
                  <a:gd name="T13" fmla="*/ 744 h 792"/>
                  <a:gd name="T14" fmla="*/ 234 w 974"/>
                  <a:gd name="T15" fmla="*/ 792 h 792"/>
                  <a:gd name="T16" fmla="*/ 734 w 974"/>
                  <a:gd name="T17" fmla="*/ 792 h 792"/>
                  <a:gd name="T18" fmla="*/ 734 w 974"/>
                  <a:gd name="T19" fmla="*/ 744 h 792"/>
                  <a:gd name="T20" fmla="*/ 644 w 974"/>
                  <a:gd name="T21" fmla="*/ 744 h 792"/>
                  <a:gd name="T22" fmla="*/ 644 w 974"/>
                  <a:gd name="T23" fmla="*/ 669 h 792"/>
                  <a:gd name="T24" fmla="*/ 974 w 974"/>
                  <a:gd name="T25" fmla="*/ 669 h 792"/>
                  <a:gd name="T26" fmla="*/ 974 w 974"/>
                  <a:gd name="T27" fmla="*/ 669 h 792"/>
                  <a:gd name="T28" fmla="*/ 43 w 974"/>
                  <a:gd name="T29" fmla="*/ 41 h 792"/>
                  <a:gd name="T30" fmla="*/ 931 w 974"/>
                  <a:gd name="T31" fmla="*/ 41 h 792"/>
                  <a:gd name="T32" fmla="*/ 931 w 974"/>
                  <a:gd name="T33" fmla="*/ 627 h 792"/>
                  <a:gd name="T34" fmla="*/ 43 w 974"/>
                  <a:gd name="T35" fmla="*/ 627 h 792"/>
                  <a:gd name="T36" fmla="*/ 43 w 974"/>
                  <a:gd name="T37" fmla="*/ 41 h 792"/>
                  <a:gd name="T38" fmla="*/ 43 w 974"/>
                  <a:gd name="T39" fmla="*/ 41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74" h="792">
                    <a:moveTo>
                      <a:pt x="974" y="669"/>
                    </a:moveTo>
                    <a:lnTo>
                      <a:pt x="974" y="0"/>
                    </a:lnTo>
                    <a:lnTo>
                      <a:pt x="0" y="0"/>
                    </a:lnTo>
                    <a:lnTo>
                      <a:pt x="0" y="669"/>
                    </a:lnTo>
                    <a:lnTo>
                      <a:pt x="325" y="669"/>
                    </a:lnTo>
                    <a:lnTo>
                      <a:pt x="325" y="744"/>
                    </a:lnTo>
                    <a:lnTo>
                      <a:pt x="234" y="744"/>
                    </a:lnTo>
                    <a:lnTo>
                      <a:pt x="234" y="792"/>
                    </a:lnTo>
                    <a:lnTo>
                      <a:pt x="734" y="792"/>
                    </a:lnTo>
                    <a:lnTo>
                      <a:pt x="734" y="744"/>
                    </a:lnTo>
                    <a:lnTo>
                      <a:pt x="644" y="744"/>
                    </a:lnTo>
                    <a:lnTo>
                      <a:pt x="644" y="669"/>
                    </a:lnTo>
                    <a:lnTo>
                      <a:pt x="974" y="669"/>
                    </a:lnTo>
                    <a:lnTo>
                      <a:pt x="974" y="669"/>
                    </a:lnTo>
                    <a:close/>
                    <a:moveTo>
                      <a:pt x="43" y="41"/>
                    </a:moveTo>
                    <a:lnTo>
                      <a:pt x="931" y="41"/>
                    </a:lnTo>
                    <a:lnTo>
                      <a:pt x="931" y="627"/>
                    </a:lnTo>
                    <a:lnTo>
                      <a:pt x="43" y="627"/>
                    </a:lnTo>
                    <a:lnTo>
                      <a:pt x="43" y="41"/>
                    </a:lnTo>
                    <a:lnTo>
                      <a:pt x="43" y="4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07" name="Group 306"/>
            <p:cNvGrpSpPr/>
            <p:nvPr/>
          </p:nvGrpSpPr>
          <p:grpSpPr>
            <a:xfrm>
              <a:off x="3650105" y="1400747"/>
              <a:ext cx="341547" cy="204191"/>
              <a:chOff x="3860843" y="1385758"/>
              <a:chExt cx="130809" cy="204191"/>
            </a:xfrm>
          </p:grpSpPr>
          <p:sp>
            <p:nvSpPr>
              <p:cNvPr id="308" name="Freeform 51"/>
              <p:cNvSpPr>
                <a:spLocks noEditPoints="1"/>
              </p:cNvSpPr>
              <p:nvPr/>
            </p:nvSpPr>
            <p:spPr bwMode="auto">
              <a:xfrm>
                <a:off x="3860843" y="1385758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51"/>
              <p:cNvSpPr>
                <a:spLocks noEditPoints="1"/>
              </p:cNvSpPr>
              <p:nvPr/>
            </p:nvSpPr>
            <p:spPr bwMode="auto">
              <a:xfrm>
                <a:off x="3860843" y="1458211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51"/>
              <p:cNvSpPr>
                <a:spLocks noEditPoints="1"/>
              </p:cNvSpPr>
              <p:nvPr/>
            </p:nvSpPr>
            <p:spPr bwMode="auto">
              <a:xfrm>
                <a:off x="3860843" y="1530664"/>
                <a:ext cx="105062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14" name="Group 313"/>
          <p:cNvGrpSpPr/>
          <p:nvPr/>
        </p:nvGrpSpPr>
        <p:grpSpPr>
          <a:xfrm>
            <a:off x="2681710" y="3573413"/>
            <a:ext cx="321285" cy="261250"/>
            <a:chOff x="3604923" y="1355525"/>
            <a:chExt cx="431123" cy="350564"/>
          </a:xfrm>
        </p:grpSpPr>
        <p:grpSp>
          <p:nvGrpSpPr>
            <p:cNvPr id="315" name="Group 314"/>
            <p:cNvGrpSpPr>
              <a:grpSpLocks noChangeAspect="1"/>
            </p:cNvGrpSpPr>
            <p:nvPr/>
          </p:nvGrpSpPr>
          <p:grpSpPr bwMode="auto">
            <a:xfrm>
              <a:off x="3604923" y="1355525"/>
              <a:ext cx="431123" cy="350564"/>
              <a:chOff x="2393" y="1224"/>
              <a:chExt cx="974" cy="792"/>
            </a:xfrm>
          </p:grpSpPr>
          <p:sp>
            <p:nvSpPr>
              <p:cNvPr id="320" name="Freeform 11"/>
              <p:cNvSpPr>
                <a:spLocks/>
              </p:cNvSpPr>
              <p:nvPr/>
            </p:nvSpPr>
            <p:spPr bwMode="auto">
              <a:xfrm>
                <a:off x="2431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11"/>
              <p:cNvSpPr>
                <a:spLocks/>
              </p:cNvSpPr>
              <p:nvPr/>
            </p:nvSpPr>
            <p:spPr bwMode="auto">
              <a:xfrm>
                <a:off x="2877" y="1244"/>
                <a:ext cx="469" cy="628"/>
              </a:xfrm>
              <a:custGeom>
                <a:avLst/>
                <a:gdLst>
                  <a:gd name="T0" fmla="*/ 469 w 469"/>
                  <a:gd name="T1" fmla="*/ 0 h 628"/>
                  <a:gd name="T2" fmla="*/ 0 w 469"/>
                  <a:gd name="T3" fmla="*/ 0 h 628"/>
                  <a:gd name="T4" fmla="*/ 0 w 469"/>
                  <a:gd name="T5" fmla="*/ 628 h 628"/>
                  <a:gd name="T6" fmla="*/ 469 w 469"/>
                  <a:gd name="T7" fmla="*/ 628 h 628"/>
                  <a:gd name="T8" fmla="*/ 469 w 469"/>
                  <a:gd name="T9" fmla="*/ 0 h 628"/>
                  <a:gd name="T10" fmla="*/ 469 w 469"/>
                  <a:gd name="T11" fmla="*/ 0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69" h="628">
                    <a:moveTo>
                      <a:pt x="469" y="0"/>
                    </a:moveTo>
                    <a:lnTo>
                      <a:pt x="0" y="0"/>
                    </a:lnTo>
                    <a:lnTo>
                      <a:pt x="0" y="628"/>
                    </a:lnTo>
                    <a:lnTo>
                      <a:pt x="469" y="628"/>
                    </a:lnTo>
                    <a:lnTo>
                      <a:pt x="469" y="0"/>
                    </a:lnTo>
                    <a:lnTo>
                      <a:pt x="469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" name="Freeform 12"/>
              <p:cNvSpPr>
                <a:spLocks noEditPoints="1"/>
              </p:cNvSpPr>
              <p:nvPr/>
            </p:nvSpPr>
            <p:spPr bwMode="auto">
              <a:xfrm>
                <a:off x="2393" y="1224"/>
                <a:ext cx="974" cy="792"/>
              </a:xfrm>
              <a:custGeom>
                <a:avLst/>
                <a:gdLst>
                  <a:gd name="T0" fmla="*/ 974 w 974"/>
                  <a:gd name="T1" fmla="*/ 669 h 792"/>
                  <a:gd name="T2" fmla="*/ 974 w 974"/>
                  <a:gd name="T3" fmla="*/ 0 h 792"/>
                  <a:gd name="T4" fmla="*/ 0 w 974"/>
                  <a:gd name="T5" fmla="*/ 0 h 792"/>
                  <a:gd name="T6" fmla="*/ 0 w 974"/>
                  <a:gd name="T7" fmla="*/ 669 h 792"/>
                  <a:gd name="T8" fmla="*/ 325 w 974"/>
                  <a:gd name="T9" fmla="*/ 669 h 792"/>
                  <a:gd name="T10" fmla="*/ 325 w 974"/>
                  <a:gd name="T11" fmla="*/ 744 h 792"/>
                  <a:gd name="T12" fmla="*/ 234 w 974"/>
                  <a:gd name="T13" fmla="*/ 744 h 792"/>
                  <a:gd name="T14" fmla="*/ 234 w 974"/>
                  <a:gd name="T15" fmla="*/ 792 h 792"/>
                  <a:gd name="T16" fmla="*/ 734 w 974"/>
                  <a:gd name="T17" fmla="*/ 792 h 792"/>
                  <a:gd name="T18" fmla="*/ 734 w 974"/>
                  <a:gd name="T19" fmla="*/ 744 h 792"/>
                  <a:gd name="T20" fmla="*/ 644 w 974"/>
                  <a:gd name="T21" fmla="*/ 744 h 792"/>
                  <a:gd name="T22" fmla="*/ 644 w 974"/>
                  <a:gd name="T23" fmla="*/ 669 h 792"/>
                  <a:gd name="T24" fmla="*/ 974 w 974"/>
                  <a:gd name="T25" fmla="*/ 669 h 792"/>
                  <a:gd name="T26" fmla="*/ 974 w 974"/>
                  <a:gd name="T27" fmla="*/ 669 h 792"/>
                  <a:gd name="T28" fmla="*/ 43 w 974"/>
                  <a:gd name="T29" fmla="*/ 41 h 792"/>
                  <a:gd name="T30" fmla="*/ 931 w 974"/>
                  <a:gd name="T31" fmla="*/ 41 h 792"/>
                  <a:gd name="T32" fmla="*/ 931 w 974"/>
                  <a:gd name="T33" fmla="*/ 627 h 792"/>
                  <a:gd name="T34" fmla="*/ 43 w 974"/>
                  <a:gd name="T35" fmla="*/ 627 h 792"/>
                  <a:gd name="T36" fmla="*/ 43 w 974"/>
                  <a:gd name="T37" fmla="*/ 41 h 792"/>
                  <a:gd name="T38" fmla="*/ 43 w 974"/>
                  <a:gd name="T39" fmla="*/ 41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74" h="792">
                    <a:moveTo>
                      <a:pt x="974" y="669"/>
                    </a:moveTo>
                    <a:lnTo>
                      <a:pt x="974" y="0"/>
                    </a:lnTo>
                    <a:lnTo>
                      <a:pt x="0" y="0"/>
                    </a:lnTo>
                    <a:lnTo>
                      <a:pt x="0" y="669"/>
                    </a:lnTo>
                    <a:lnTo>
                      <a:pt x="325" y="669"/>
                    </a:lnTo>
                    <a:lnTo>
                      <a:pt x="325" y="744"/>
                    </a:lnTo>
                    <a:lnTo>
                      <a:pt x="234" y="744"/>
                    </a:lnTo>
                    <a:lnTo>
                      <a:pt x="234" y="792"/>
                    </a:lnTo>
                    <a:lnTo>
                      <a:pt x="734" y="792"/>
                    </a:lnTo>
                    <a:lnTo>
                      <a:pt x="734" y="744"/>
                    </a:lnTo>
                    <a:lnTo>
                      <a:pt x="644" y="744"/>
                    </a:lnTo>
                    <a:lnTo>
                      <a:pt x="644" y="669"/>
                    </a:lnTo>
                    <a:lnTo>
                      <a:pt x="974" y="669"/>
                    </a:lnTo>
                    <a:lnTo>
                      <a:pt x="974" y="669"/>
                    </a:lnTo>
                    <a:close/>
                    <a:moveTo>
                      <a:pt x="43" y="41"/>
                    </a:moveTo>
                    <a:lnTo>
                      <a:pt x="931" y="41"/>
                    </a:lnTo>
                    <a:lnTo>
                      <a:pt x="931" y="627"/>
                    </a:lnTo>
                    <a:lnTo>
                      <a:pt x="43" y="627"/>
                    </a:lnTo>
                    <a:lnTo>
                      <a:pt x="43" y="41"/>
                    </a:lnTo>
                    <a:lnTo>
                      <a:pt x="43" y="4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6" name="Group 315"/>
            <p:cNvGrpSpPr/>
            <p:nvPr/>
          </p:nvGrpSpPr>
          <p:grpSpPr>
            <a:xfrm>
              <a:off x="3650105" y="1400747"/>
              <a:ext cx="341547" cy="204191"/>
              <a:chOff x="3860843" y="1385758"/>
              <a:chExt cx="130809" cy="204191"/>
            </a:xfrm>
          </p:grpSpPr>
          <p:sp>
            <p:nvSpPr>
              <p:cNvPr id="317" name="Freeform 51"/>
              <p:cNvSpPr>
                <a:spLocks noEditPoints="1"/>
              </p:cNvSpPr>
              <p:nvPr/>
            </p:nvSpPr>
            <p:spPr bwMode="auto">
              <a:xfrm>
                <a:off x="3860843" y="1385758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" name="Freeform 51"/>
              <p:cNvSpPr>
                <a:spLocks noEditPoints="1"/>
              </p:cNvSpPr>
              <p:nvPr/>
            </p:nvSpPr>
            <p:spPr bwMode="auto">
              <a:xfrm>
                <a:off x="3860843" y="1458211"/>
                <a:ext cx="130809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51"/>
              <p:cNvSpPr>
                <a:spLocks noEditPoints="1"/>
              </p:cNvSpPr>
              <p:nvPr/>
            </p:nvSpPr>
            <p:spPr bwMode="auto">
              <a:xfrm>
                <a:off x="3860843" y="1530664"/>
                <a:ext cx="105062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3" name="Group 322"/>
          <p:cNvGrpSpPr/>
          <p:nvPr/>
        </p:nvGrpSpPr>
        <p:grpSpPr>
          <a:xfrm>
            <a:off x="2599788" y="4071110"/>
            <a:ext cx="485129" cy="485130"/>
            <a:chOff x="3545392" y="4162069"/>
            <a:chExt cx="555625" cy="555626"/>
          </a:xfrm>
        </p:grpSpPr>
        <p:sp>
          <p:nvSpPr>
            <p:cNvPr id="324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5" name="Group 22"/>
            <p:cNvGrpSpPr>
              <a:grpSpLocks noChangeAspect="1"/>
            </p:cNvGrpSpPr>
            <p:nvPr/>
          </p:nvGrpSpPr>
          <p:grpSpPr bwMode="auto">
            <a:xfrm>
              <a:off x="3649460" y="4301477"/>
              <a:ext cx="451557" cy="416218"/>
              <a:chOff x="2345" y="2680"/>
              <a:chExt cx="230" cy="212"/>
            </a:xfrm>
            <a:solidFill>
              <a:schemeClr val="bg1"/>
            </a:solidFill>
          </p:grpSpPr>
          <p:sp>
            <p:nvSpPr>
              <p:cNvPr id="330" name="Freeform 23"/>
              <p:cNvSpPr>
                <a:spLocks/>
              </p:cNvSpPr>
              <p:nvPr/>
            </p:nvSpPr>
            <p:spPr bwMode="auto">
              <a:xfrm>
                <a:off x="2345" y="2680"/>
                <a:ext cx="230" cy="212"/>
              </a:xfrm>
              <a:custGeom>
                <a:avLst/>
                <a:gdLst>
                  <a:gd name="T0" fmla="*/ 178 w 230"/>
                  <a:gd name="T1" fmla="*/ 123 h 212"/>
                  <a:gd name="T2" fmla="*/ 0 w 230"/>
                  <a:gd name="T3" fmla="*/ 123 h 212"/>
                  <a:gd name="T4" fmla="*/ 91 w 230"/>
                  <a:gd name="T5" fmla="*/ 212 h 212"/>
                  <a:gd name="T6" fmla="*/ 230 w 230"/>
                  <a:gd name="T7" fmla="*/ 212 h 212"/>
                  <a:gd name="T8" fmla="*/ 230 w 230"/>
                  <a:gd name="T9" fmla="*/ 51 h 212"/>
                  <a:gd name="T10" fmla="*/ 178 w 230"/>
                  <a:gd name="T11" fmla="*/ 0 h 212"/>
                  <a:gd name="T12" fmla="*/ 178 w 230"/>
                  <a:gd name="T13" fmla="*/ 35 h 212"/>
                  <a:gd name="T14" fmla="*/ 178 w 230"/>
                  <a:gd name="T15" fmla="*/ 123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0" h="212">
                    <a:moveTo>
                      <a:pt x="178" y="123"/>
                    </a:moveTo>
                    <a:lnTo>
                      <a:pt x="0" y="123"/>
                    </a:lnTo>
                    <a:lnTo>
                      <a:pt x="91" y="212"/>
                    </a:lnTo>
                    <a:lnTo>
                      <a:pt x="230" y="212"/>
                    </a:lnTo>
                    <a:lnTo>
                      <a:pt x="230" y="51"/>
                    </a:lnTo>
                    <a:lnTo>
                      <a:pt x="178" y="0"/>
                    </a:lnTo>
                    <a:lnTo>
                      <a:pt x="178" y="35"/>
                    </a:lnTo>
                    <a:lnTo>
                      <a:pt x="178" y="1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" name="Freeform 24"/>
              <p:cNvSpPr>
                <a:spLocks noEditPoints="1"/>
              </p:cNvSpPr>
              <p:nvPr/>
            </p:nvSpPr>
            <p:spPr bwMode="auto">
              <a:xfrm>
                <a:off x="2345" y="2680"/>
                <a:ext cx="178" cy="145"/>
              </a:xfrm>
              <a:custGeom>
                <a:avLst/>
                <a:gdLst>
                  <a:gd name="T0" fmla="*/ 178 w 178"/>
                  <a:gd name="T1" fmla="*/ 123 h 145"/>
                  <a:gd name="T2" fmla="*/ 178 w 178"/>
                  <a:gd name="T3" fmla="*/ 0 h 145"/>
                  <a:gd name="T4" fmla="*/ 0 w 178"/>
                  <a:gd name="T5" fmla="*/ 0 h 145"/>
                  <a:gd name="T6" fmla="*/ 0 w 178"/>
                  <a:gd name="T7" fmla="*/ 123 h 145"/>
                  <a:gd name="T8" fmla="*/ 60 w 178"/>
                  <a:gd name="T9" fmla="*/ 123 h 145"/>
                  <a:gd name="T10" fmla="*/ 60 w 178"/>
                  <a:gd name="T11" fmla="*/ 136 h 145"/>
                  <a:gd name="T12" fmla="*/ 44 w 178"/>
                  <a:gd name="T13" fmla="*/ 136 h 145"/>
                  <a:gd name="T14" fmla="*/ 44 w 178"/>
                  <a:gd name="T15" fmla="*/ 145 h 145"/>
                  <a:gd name="T16" fmla="*/ 134 w 178"/>
                  <a:gd name="T17" fmla="*/ 145 h 145"/>
                  <a:gd name="T18" fmla="*/ 134 w 178"/>
                  <a:gd name="T19" fmla="*/ 136 h 145"/>
                  <a:gd name="T20" fmla="*/ 118 w 178"/>
                  <a:gd name="T21" fmla="*/ 136 h 145"/>
                  <a:gd name="T22" fmla="*/ 118 w 178"/>
                  <a:gd name="T23" fmla="*/ 123 h 145"/>
                  <a:gd name="T24" fmla="*/ 178 w 178"/>
                  <a:gd name="T25" fmla="*/ 123 h 145"/>
                  <a:gd name="T26" fmla="*/ 9 w 178"/>
                  <a:gd name="T27" fmla="*/ 7 h 145"/>
                  <a:gd name="T28" fmla="*/ 170 w 178"/>
                  <a:gd name="T29" fmla="*/ 7 h 145"/>
                  <a:gd name="T30" fmla="*/ 170 w 178"/>
                  <a:gd name="T31" fmla="*/ 114 h 145"/>
                  <a:gd name="T32" fmla="*/ 9 w 178"/>
                  <a:gd name="T33" fmla="*/ 114 h 145"/>
                  <a:gd name="T34" fmla="*/ 9 w 178"/>
                  <a:gd name="T35" fmla="*/ 7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8" h="145">
                    <a:moveTo>
                      <a:pt x="178" y="123"/>
                    </a:moveTo>
                    <a:lnTo>
                      <a:pt x="178" y="0"/>
                    </a:lnTo>
                    <a:lnTo>
                      <a:pt x="0" y="0"/>
                    </a:lnTo>
                    <a:lnTo>
                      <a:pt x="0" y="123"/>
                    </a:lnTo>
                    <a:lnTo>
                      <a:pt x="60" y="123"/>
                    </a:lnTo>
                    <a:lnTo>
                      <a:pt x="60" y="136"/>
                    </a:lnTo>
                    <a:lnTo>
                      <a:pt x="44" y="136"/>
                    </a:lnTo>
                    <a:lnTo>
                      <a:pt x="44" y="145"/>
                    </a:lnTo>
                    <a:lnTo>
                      <a:pt x="134" y="145"/>
                    </a:lnTo>
                    <a:lnTo>
                      <a:pt x="134" y="136"/>
                    </a:lnTo>
                    <a:lnTo>
                      <a:pt x="118" y="136"/>
                    </a:lnTo>
                    <a:lnTo>
                      <a:pt x="118" y="123"/>
                    </a:lnTo>
                    <a:lnTo>
                      <a:pt x="178" y="123"/>
                    </a:lnTo>
                    <a:close/>
                    <a:moveTo>
                      <a:pt x="9" y="7"/>
                    </a:moveTo>
                    <a:lnTo>
                      <a:pt x="170" y="7"/>
                    </a:lnTo>
                    <a:lnTo>
                      <a:pt x="170" y="114"/>
                    </a:lnTo>
                    <a:lnTo>
                      <a:pt x="9" y="114"/>
                    </a:lnTo>
                    <a:lnTo>
                      <a:pt x="9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6" name="Group 325"/>
            <p:cNvGrpSpPr/>
            <p:nvPr/>
          </p:nvGrpSpPr>
          <p:grpSpPr>
            <a:xfrm>
              <a:off x="3697909" y="4346151"/>
              <a:ext cx="250591" cy="149814"/>
              <a:chOff x="3802505" y="3706585"/>
              <a:chExt cx="341547" cy="204191"/>
            </a:xfrm>
            <a:solidFill>
              <a:schemeClr val="bg1"/>
            </a:solidFill>
          </p:grpSpPr>
          <p:sp>
            <p:nvSpPr>
              <p:cNvPr id="327" name="Freeform 51"/>
              <p:cNvSpPr>
                <a:spLocks noEditPoints="1"/>
              </p:cNvSpPr>
              <p:nvPr/>
            </p:nvSpPr>
            <p:spPr bwMode="auto">
              <a:xfrm>
                <a:off x="3802505" y="3706585"/>
                <a:ext cx="341547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51"/>
              <p:cNvSpPr>
                <a:spLocks noEditPoints="1"/>
              </p:cNvSpPr>
              <p:nvPr/>
            </p:nvSpPr>
            <p:spPr bwMode="auto">
              <a:xfrm>
                <a:off x="3802505" y="3779038"/>
                <a:ext cx="341547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" name="Freeform 51"/>
              <p:cNvSpPr>
                <a:spLocks noEditPoints="1"/>
              </p:cNvSpPr>
              <p:nvPr/>
            </p:nvSpPr>
            <p:spPr bwMode="auto">
              <a:xfrm>
                <a:off x="3802505" y="3851491"/>
                <a:ext cx="274321" cy="5928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4" name="Group 13"/>
          <p:cNvGrpSpPr/>
          <p:nvPr/>
        </p:nvGrpSpPr>
        <p:grpSpPr>
          <a:xfrm>
            <a:off x="1062895" y="1714674"/>
            <a:ext cx="286728" cy="282954"/>
            <a:chOff x="1062895" y="1712606"/>
            <a:chExt cx="286728" cy="282954"/>
          </a:xfrm>
        </p:grpSpPr>
        <p:sp>
          <p:nvSpPr>
            <p:cNvPr id="9" name="Freeform 5"/>
            <p:cNvSpPr>
              <a:spLocks/>
            </p:cNvSpPr>
            <p:nvPr/>
          </p:nvSpPr>
          <p:spPr bwMode="auto">
            <a:xfrm>
              <a:off x="1074590" y="1734299"/>
              <a:ext cx="156191" cy="249188"/>
            </a:xfrm>
            <a:custGeom>
              <a:avLst/>
              <a:gdLst>
                <a:gd name="T0" fmla="*/ 828 w 828"/>
                <a:gd name="T1" fmla="*/ 0 h 1321"/>
                <a:gd name="T2" fmla="*/ 676 w 828"/>
                <a:gd name="T3" fmla="*/ 0 h 1321"/>
                <a:gd name="T4" fmla="*/ 0 w 828"/>
                <a:gd name="T5" fmla="*/ 706 h 1321"/>
                <a:gd name="T6" fmla="*/ 616 w 828"/>
                <a:gd name="T7" fmla="*/ 1321 h 1321"/>
                <a:gd name="T8" fmla="*/ 828 w 828"/>
                <a:gd name="T9" fmla="*/ 1109 h 1321"/>
                <a:gd name="T10" fmla="*/ 828 w 828"/>
                <a:gd name="T11" fmla="*/ 0 h 1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8" h="1321">
                  <a:moveTo>
                    <a:pt x="828" y="0"/>
                  </a:moveTo>
                  <a:lnTo>
                    <a:pt x="676" y="0"/>
                  </a:lnTo>
                  <a:lnTo>
                    <a:pt x="0" y="706"/>
                  </a:lnTo>
                  <a:lnTo>
                    <a:pt x="616" y="1321"/>
                  </a:lnTo>
                  <a:lnTo>
                    <a:pt x="828" y="1109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6"/>
            <p:cNvSpPr>
              <a:spLocks noEditPoints="1"/>
            </p:cNvSpPr>
            <p:nvPr/>
          </p:nvSpPr>
          <p:spPr bwMode="auto">
            <a:xfrm>
              <a:off x="1230782" y="1721661"/>
              <a:ext cx="109598" cy="221836"/>
            </a:xfrm>
            <a:custGeom>
              <a:avLst/>
              <a:gdLst>
                <a:gd name="T0" fmla="*/ 192 w 328"/>
                <a:gd name="T1" fmla="*/ 0 h 665"/>
                <a:gd name="T2" fmla="*/ 0 w 328"/>
                <a:gd name="T3" fmla="*/ 38 h 665"/>
                <a:gd name="T4" fmla="*/ 0 w 328"/>
                <a:gd name="T5" fmla="*/ 665 h 665"/>
                <a:gd name="T6" fmla="*/ 262 w 328"/>
                <a:gd name="T7" fmla="*/ 403 h 665"/>
                <a:gd name="T8" fmla="*/ 328 w 328"/>
                <a:gd name="T9" fmla="*/ 137 h 665"/>
                <a:gd name="T10" fmla="*/ 192 w 328"/>
                <a:gd name="T11" fmla="*/ 0 h 665"/>
                <a:gd name="T12" fmla="*/ 123 w 328"/>
                <a:gd name="T13" fmla="*/ 238 h 665"/>
                <a:gd name="T14" fmla="*/ 71 w 328"/>
                <a:gd name="T15" fmla="*/ 187 h 665"/>
                <a:gd name="T16" fmla="*/ 123 w 328"/>
                <a:gd name="T17" fmla="*/ 135 h 665"/>
                <a:gd name="T18" fmla="*/ 174 w 328"/>
                <a:gd name="T19" fmla="*/ 187 h 665"/>
                <a:gd name="T20" fmla="*/ 123 w 328"/>
                <a:gd name="T21" fmla="*/ 23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8" h="665">
                  <a:moveTo>
                    <a:pt x="192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62" y="403"/>
                    <a:pt x="262" y="403"/>
                    <a:pt x="262" y="403"/>
                  </a:cubicBezTo>
                  <a:cubicBezTo>
                    <a:pt x="328" y="137"/>
                    <a:pt x="328" y="137"/>
                    <a:pt x="328" y="137"/>
                  </a:cubicBezTo>
                  <a:lnTo>
                    <a:pt x="192" y="0"/>
                  </a:lnTo>
                  <a:close/>
                  <a:moveTo>
                    <a:pt x="123" y="238"/>
                  </a:moveTo>
                  <a:cubicBezTo>
                    <a:pt x="94" y="238"/>
                    <a:pt x="71" y="215"/>
                    <a:pt x="71" y="187"/>
                  </a:cubicBezTo>
                  <a:cubicBezTo>
                    <a:pt x="71" y="158"/>
                    <a:pt x="94" y="135"/>
                    <a:pt x="123" y="135"/>
                  </a:cubicBezTo>
                  <a:cubicBezTo>
                    <a:pt x="151" y="135"/>
                    <a:pt x="174" y="158"/>
                    <a:pt x="174" y="187"/>
                  </a:cubicBezTo>
                  <a:cubicBezTo>
                    <a:pt x="174" y="215"/>
                    <a:pt x="151" y="238"/>
                    <a:pt x="123" y="238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7"/>
            <p:cNvSpPr>
              <a:spLocks noEditPoints="1"/>
            </p:cNvSpPr>
            <p:nvPr/>
          </p:nvSpPr>
          <p:spPr bwMode="auto">
            <a:xfrm>
              <a:off x="1062895" y="1712606"/>
              <a:ext cx="286728" cy="282954"/>
            </a:xfrm>
            <a:custGeom>
              <a:avLst/>
              <a:gdLst>
                <a:gd name="T0" fmla="*/ 678 w 1520"/>
                <a:gd name="T1" fmla="*/ 1500 h 1500"/>
                <a:gd name="T2" fmla="*/ 0 w 1520"/>
                <a:gd name="T3" fmla="*/ 821 h 1500"/>
                <a:gd name="T4" fmla="*/ 715 w 1520"/>
                <a:gd name="T5" fmla="*/ 104 h 1500"/>
                <a:gd name="T6" fmla="*/ 1244 w 1520"/>
                <a:gd name="T7" fmla="*/ 0 h 1500"/>
                <a:gd name="T8" fmla="*/ 1520 w 1520"/>
                <a:gd name="T9" fmla="*/ 276 h 1500"/>
                <a:gd name="T10" fmla="*/ 1394 w 1520"/>
                <a:gd name="T11" fmla="*/ 783 h 1500"/>
                <a:gd name="T12" fmla="*/ 678 w 1520"/>
                <a:gd name="T13" fmla="*/ 1500 h 1500"/>
                <a:gd name="T14" fmla="*/ 126 w 1520"/>
                <a:gd name="T15" fmla="*/ 821 h 1500"/>
                <a:gd name="T16" fmla="*/ 678 w 1520"/>
                <a:gd name="T17" fmla="*/ 1373 h 1500"/>
                <a:gd name="T18" fmla="*/ 1313 w 1520"/>
                <a:gd name="T19" fmla="*/ 739 h 1500"/>
                <a:gd name="T20" fmla="*/ 1421 w 1520"/>
                <a:gd name="T21" fmla="*/ 302 h 1500"/>
                <a:gd name="T22" fmla="*/ 1216 w 1520"/>
                <a:gd name="T23" fmla="*/ 97 h 1500"/>
                <a:gd name="T24" fmla="*/ 759 w 1520"/>
                <a:gd name="T25" fmla="*/ 187 h 1500"/>
                <a:gd name="T26" fmla="*/ 126 w 1520"/>
                <a:gd name="T27" fmla="*/ 82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0" h="1500">
                  <a:moveTo>
                    <a:pt x="678" y="1500"/>
                  </a:moveTo>
                  <a:lnTo>
                    <a:pt x="0" y="821"/>
                  </a:lnTo>
                  <a:lnTo>
                    <a:pt x="715" y="104"/>
                  </a:lnTo>
                  <a:lnTo>
                    <a:pt x="1244" y="0"/>
                  </a:lnTo>
                  <a:lnTo>
                    <a:pt x="1520" y="276"/>
                  </a:lnTo>
                  <a:lnTo>
                    <a:pt x="1394" y="783"/>
                  </a:lnTo>
                  <a:lnTo>
                    <a:pt x="678" y="1500"/>
                  </a:lnTo>
                  <a:close/>
                  <a:moveTo>
                    <a:pt x="126" y="821"/>
                  </a:moveTo>
                  <a:lnTo>
                    <a:pt x="678" y="1373"/>
                  </a:lnTo>
                  <a:lnTo>
                    <a:pt x="1313" y="739"/>
                  </a:lnTo>
                  <a:lnTo>
                    <a:pt x="1421" y="302"/>
                  </a:lnTo>
                  <a:lnTo>
                    <a:pt x="1216" y="97"/>
                  </a:lnTo>
                  <a:lnTo>
                    <a:pt x="759" y="187"/>
                  </a:lnTo>
                  <a:lnTo>
                    <a:pt x="126" y="82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8"/>
            <p:cNvSpPr>
              <a:spLocks noEditPoints="1"/>
            </p:cNvSpPr>
            <p:nvPr/>
          </p:nvSpPr>
          <p:spPr bwMode="auto">
            <a:xfrm>
              <a:off x="1239459" y="1753351"/>
              <a:ext cx="64702" cy="62061"/>
            </a:xfrm>
            <a:custGeom>
              <a:avLst/>
              <a:gdLst>
                <a:gd name="T0" fmla="*/ 97 w 194"/>
                <a:gd name="T1" fmla="*/ 186 h 186"/>
                <a:gd name="T2" fmla="*/ 34 w 194"/>
                <a:gd name="T3" fmla="*/ 160 h 186"/>
                <a:gd name="T4" fmla="*/ 34 w 194"/>
                <a:gd name="T5" fmla="*/ 35 h 186"/>
                <a:gd name="T6" fmla="*/ 159 w 194"/>
                <a:gd name="T7" fmla="*/ 35 h 186"/>
                <a:gd name="T8" fmla="*/ 159 w 194"/>
                <a:gd name="T9" fmla="*/ 160 h 186"/>
                <a:gd name="T10" fmla="*/ 159 w 194"/>
                <a:gd name="T11" fmla="*/ 160 h 186"/>
                <a:gd name="T12" fmla="*/ 97 w 194"/>
                <a:gd name="T13" fmla="*/ 186 h 186"/>
                <a:gd name="T14" fmla="*/ 97 w 194"/>
                <a:gd name="T15" fmla="*/ 59 h 186"/>
                <a:gd name="T16" fmla="*/ 70 w 194"/>
                <a:gd name="T17" fmla="*/ 71 h 186"/>
                <a:gd name="T18" fmla="*/ 59 w 194"/>
                <a:gd name="T19" fmla="*/ 97 h 186"/>
                <a:gd name="T20" fmla="*/ 70 w 194"/>
                <a:gd name="T21" fmla="*/ 124 h 186"/>
                <a:gd name="T22" fmla="*/ 124 w 194"/>
                <a:gd name="T23" fmla="*/ 124 h 186"/>
                <a:gd name="T24" fmla="*/ 124 w 194"/>
                <a:gd name="T25" fmla="*/ 124 h 186"/>
                <a:gd name="T26" fmla="*/ 124 w 194"/>
                <a:gd name="T27" fmla="*/ 71 h 186"/>
                <a:gd name="T28" fmla="*/ 97 w 194"/>
                <a:gd name="T29" fmla="*/ 5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4" h="186">
                  <a:moveTo>
                    <a:pt x="97" y="186"/>
                  </a:moveTo>
                  <a:cubicBezTo>
                    <a:pt x="74" y="186"/>
                    <a:pt x="51" y="177"/>
                    <a:pt x="34" y="160"/>
                  </a:cubicBezTo>
                  <a:cubicBezTo>
                    <a:pt x="0" y="125"/>
                    <a:pt x="0" y="69"/>
                    <a:pt x="34" y="35"/>
                  </a:cubicBezTo>
                  <a:cubicBezTo>
                    <a:pt x="69" y="0"/>
                    <a:pt x="125" y="0"/>
                    <a:pt x="159" y="35"/>
                  </a:cubicBezTo>
                  <a:cubicBezTo>
                    <a:pt x="194" y="69"/>
                    <a:pt x="194" y="125"/>
                    <a:pt x="159" y="160"/>
                  </a:cubicBezTo>
                  <a:cubicBezTo>
                    <a:pt x="159" y="160"/>
                    <a:pt x="159" y="160"/>
                    <a:pt x="159" y="160"/>
                  </a:cubicBezTo>
                  <a:cubicBezTo>
                    <a:pt x="142" y="177"/>
                    <a:pt x="119" y="186"/>
                    <a:pt x="97" y="186"/>
                  </a:cubicBezTo>
                  <a:close/>
                  <a:moveTo>
                    <a:pt x="97" y="59"/>
                  </a:moveTo>
                  <a:cubicBezTo>
                    <a:pt x="87" y="59"/>
                    <a:pt x="77" y="63"/>
                    <a:pt x="70" y="71"/>
                  </a:cubicBezTo>
                  <a:cubicBezTo>
                    <a:pt x="63" y="78"/>
                    <a:pt x="59" y="87"/>
                    <a:pt x="59" y="97"/>
                  </a:cubicBezTo>
                  <a:cubicBezTo>
                    <a:pt x="59" y="108"/>
                    <a:pt x="63" y="117"/>
                    <a:pt x="70" y="124"/>
                  </a:cubicBezTo>
                  <a:cubicBezTo>
                    <a:pt x="85" y="139"/>
                    <a:pt x="109" y="139"/>
                    <a:pt x="124" y="124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138" y="109"/>
                    <a:pt x="138" y="85"/>
                    <a:pt x="124" y="71"/>
                  </a:cubicBezTo>
                  <a:cubicBezTo>
                    <a:pt x="116" y="63"/>
                    <a:pt x="106" y="59"/>
                    <a:pt x="97" y="5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1152498" y="1807301"/>
              <a:ext cx="91300" cy="105070"/>
            </a:xfrm>
            <a:custGeom>
              <a:avLst/>
              <a:gdLst>
                <a:gd name="T0" fmla="*/ 224 w 274"/>
                <a:gd name="T1" fmla="*/ 177 h 315"/>
                <a:gd name="T2" fmla="*/ 212 w 274"/>
                <a:gd name="T3" fmla="*/ 221 h 315"/>
                <a:gd name="T4" fmla="*/ 181 w 274"/>
                <a:gd name="T5" fmla="*/ 253 h 315"/>
                <a:gd name="T6" fmla="*/ 137 w 274"/>
                <a:gd name="T7" fmla="*/ 264 h 315"/>
                <a:gd name="T8" fmla="*/ 94 w 274"/>
                <a:gd name="T9" fmla="*/ 253 h 315"/>
                <a:gd name="T10" fmla="*/ 62 w 274"/>
                <a:gd name="T11" fmla="*/ 221 h 315"/>
                <a:gd name="T12" fmla="*/ 50 w 274"/>
                <a:gd name="T13" fmla="*/ 177 h 315"/>
                <a:gd name="T14" fmla="*/ 62 w 274"/>
                <a:gd name="T15" fmla="*/ 134 h 315"/>
                <a:gd name="T16" fmla="*/ 94 w 274"/>
                <a:gd name="T17" fmla="*/ 102 h 315"/>
                <a:gd name="T18" fmla="*/ 137 w 274"/>
                <a:gd name="T19" fmla="*/ 91 h 315"/>
                <a:gd name="T20" fmla="*/ 137 w 274"/>
                <a:gd name="T21" fmla="*/ 91 h 315"/>
                <a:gd name="T22" fmla="*/ 137 w 274"/>
                <a:gd name="T23" fmla="*/ 91 h 315"/>
                <a:gd name="T24" fmla="*/ 148 w 274"/>
                <a:gd name="T25" fmla="*/ 92 h 315"/>
                <a:gd name="T26" fmla="*/ 137 w 274"/>
                <a:gd name="T27" fmla="*/ 134 h 315"/>
                <a:gd name="T28" fmla="*/ 245 w 274"/>
                <a:gd name="T29" fmla="*/ 91 h 315"/>
                <a:gd name="T30" fmla="*/ 173 w 274"/>
                <a:gd name="T31" fmla="*/ 0 h 315"/>
                <a:gd name="T32" fmla="*/ 162 w 274"/>
                <a:gd name="T33" fmla="*/ 43 h 315"/>
                <a:gd name="T34" fmla="*/ 137 w 274"/>
                <a:gd name="T35" fmla="*/ 40 h 315"/>
                <a:gd name="T36" fmla="*/ 137 w 274"/>
                <a:gd name="T37" fmla="*/ 40 h 315"/>
                <a:gd name="T38" fmla="*/ 137 w 274"/>
                <a:gd name="T39" fmla="*/ 40 h 315"/>
                <a:gd name="T40" fmla="*/ 137 w 274"/>
                <a:gd name="T41" fmla="*/ 40 h 315"/>
                <a:gd name="T42" fmla="*/ 69 w 274"/>
                <a:gd name="T43" fmla="*/ 59 h 315"/>
                <a:gd name="T44" fmla="*/ 18 w 274"/>
                <a:gd name="T45" fmla="*/ 109 h 315"/>
                <a:gd name="T46" fmla="*/ 0 w 274"/>
                <a:gd name="T47" fmla="*/ 170 h 315"/>
                <a:gd name="T48" fmla="*/ 0 w 274"/>
                <a:gd name="T49" fmla="*/ 177 h 315"/>
                <a:gd name="T50" fmla="*/ 0 w 274"/>
                <a:gd name="T51" fmla="*/ 186 h 315"/>
                <a:gd name="T52" fmla="*/ 18 w 274"/>
                <a:gd name="T53" fmla="*/ 246 h 315"/>
                <a:gd name="T54" fmla="*/ 69 w 274"/>
                <a:gd name="T55" fmla="*/ 296 h 315"/>
                <a:gd name="T56" fmla="*/ 137 w 274"/>
                <a:gd name="T57" fmla="*/ 315 h 315"/>
                <a:gd name="T58" fmla="*/ 137 w 274"/>
                <a:gd name="T59" fmla="*/ 315 h 315"/>
                <a:gd name="T60" fmla="*/ 206 w 274"/>
                <a:gd name="T61" fmla="*/ 296 h 315"/>
                <a:gd name="T62" fmla="*/ 256 w 274"/>
                <a:gd name="T63" fmla="*/ 246 h 315"/>
                <a:gd name="T64" fmla="*/ 274 w 274"/>
                <a:gd name="T65" fmla="*/ 186 h 315"/>
                <a:gd name="T66" fmla="*/ 274 w 274"/>
                <a:gd name="T67" fmla="*/ 177 h 315"/>
                <a:gd name="T68" fmla="*/ 224 w 274"/>
                <a:gd name="T69" fmla="*/ 17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4" h="315">
                  <a:moveTo>
                    <a:pt x="224" y="177"/>
                  </a:moveTo>
                  <a:cubicBezTo>
                    <a:pt x="224" y="193"/>
                    <a:pt x="220" y="208"/>
                    <a:pt x="212" y="221"/>
                  </a:cubicBezTo>
                  <a:cubicBezTo>
                    <a:pt x="205" y="234"/>
                    <a:pt x="194" y="245"/>
                    <a:pt x="181" y="253"/>
                  </a:cubicBezTo>
                  <a:cubicBezTo>
                    <a:pt x="168" y="260"/>
                    <a:pt x="153" y="264"/>
                    <a:pt x="137" y="264"/>
                  </a:cubicBezTo>
                  <a:cubicBezTo>
                    <a:pt x="121" y="264"/>
                    <a:pt x="107" y="260"/>
                    <a:pt x="94" y="253"/>
                  </a:cubicBezTo>
                  <a:cubicBezTo>
                    <a:pt x="81" y="245"/>
                    <a:pt x="70" y="234"/>
                    <a:pt x="62" y="221"/>
                  </a:cubicBezTo>
                  <a:cubicBezTo>
                    <a:pt x="55" y="208"/>
                    <a:pt x="50" y="193"/>
                    <a:pt x="50" y="177"/>
                  </a:cubicBezTo>
                  <a:cubicBezTo>
                    <a:pt x="50" y="162"/>
                    <a:pt x="55" y="147"/>
                    <a:pt x="62" y="134"/>
                  </a:cubicBezTo>
                  <a:cubicBezTo>
                    <a:pt x="70" y="121"/>
                    <a:pt x="81" y="110"/>
                    <a:pt x="94" y="102"/>
                  </a:cubicBezTo>
                  <a:cubicBezTo>
                    <a:pt x="107" y="95"/>
                    <a:pt x="121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1" y="91"/>
                    <a:pt x="145" y="92"/>
                    <a:pt x="148" y="92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62" y="43"/>
                    <a:pt x="162" y="43"/>
                    <a:pt x="162" y="43"/>
                  </a:cubicBezTo>
                  <a:cubicBezTo>
                    <a:pt x="154" y="41"/>
                    <a:pt x="146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12" y="40"/>
                    <a:pt x="89" y="47"/>
                    <a:pt x="69" y="59"/>
                  </a:cubicBezTo>
                  <a:cubicBezTo>
                    <a:pt x="48" y="71"/>
                    <a:pt x="30" y="88"/>
                    <a:pt x="18" y="109"/>
                  </a:cubicBezTo>
                  <a:cubicBezTo>
                    <a:pt x="8" y="127"/>
                    <a:pt x="1" y="148"/>
                    <a:pt x="0" y="170"/>
                  </a:cubicBezTo>
                  <a:cubicBezTo>
                    <a:pt x="0" y="173"/>
                    <a:pt x="0" y="175"/>
                    <a:pt x="0" y="177"/>
                  </a:cubicBezTo>
                  <a:cubicBezTo>
                    <a:pt x="0" y="180"/>
                    <a:pt x="0" y="183"/>
                    <a:pt x="0" y="186"/>
                  </a:cubicBezTo>
                  <a:cubicBezTo>
                    <a:pt x="2" y="208"/>
                    <a:pt x="8" y="228"/>
                    <a:pt x="18" y="246"/>
                  </a:cubicBezTo>
                  <a:cubicBezTo>
                    <a:pt x="30" y="267"/>
                    <a:pt x="48" y="284"/>
                    <a:pt x="69" y="296"/>
                  </a:cubicBezTo>
                  <a:cubicBezTo>
                    <a:pt x="89" y="308"/>
                    <a:pt x="112" y="315"/>
                    <a:pt x="137" y="315"/>
                  </a:cubicBezTo>
                  <a:cubicBezTo>
                    <a:pt x="137" y="315"/>
                    <a:pt x="137" y="315"/>
                    <a:pt x="137" y="315"/>
                  </a:cubicBezTo>
                  <a:cubicBezTo>
                    <a:pt x="162" y="315"/>
                    <a:pt x="186" y="308"/>
                    <a:pt x="206" y="296"/>
                  </a:cubicBezTo>
                  <a:cubicBezTo>
                    <a:pt x="227" y="284"/>
                    <a:pt x="244" y="267"/>
                    <a:pt x="256" y="246"/>
                  </a:cubicBezTo>
                  <a:cubicBezTo>
                    <a:pt x="266" y="228"/>
                    <a:pt x="273" y="208"/>
                    <a:pt x="274" y="186"/>
                  </a:cubicBezTo>
                  <a:cubicBezTo>
                    <a:pt x="274" y="183"/>
                    <a:pt x="274" y="180"/>
                    <a:pt x="274" y="177"/>
                  </a:cubicBezTo>
                  <a:lnTo>
                    <a:pt x="224" y="17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2" name="Group 341"/>
          <p:cNvGrpSpPr/>
          <p:nvPr/>
        </p:nvGrpSpPr>
        <p:grpSpPr>
          <a:xfrm>
            <a:off x="1062895" y="2330239"/>
            <a:ext cx="286728" cy="282954"/>
            <a:chOff x="1062895" y="1712606"/>
            <a:chExt cx="286728" cy="282954"/>
          </a:xfrm>
        </p:grpSpPr>
        <p:sp>
          <p:nvSpPr>
            <p:cNvPr id="343" name="Freeform 5"/>
            <p:cNvSpPr>
              <a:spLocks/>
            </p:cNvSpPr>
            <p:nvPr/>
          </p:nvSpPr>
          <p:spPr bwMode="auto">
            <a:xfrm>
              <a:off x="1074590" y="1734299"/>
              <a:ext cx="156191" cy="249188"/>
            </a:xfrm>
            <a:custGeom>
              <a:avLst/>
              <a:gdLst>
                <a:gd name="T0" fmla="*/ 828 w 828"/>
                <a:gd name="T1" fmla="*/ 0 h 1321"/>
                <a:gd name="T2" fmla="*/ 676 w 828"/>
                <a:gd name="T3" fmla="*/ 0 h 1321"/>
                <a:gd name="T4" fmla="*/ 0 w 828"/>
                <a:gd name="T5" fmla="*/ 706 h 1321"/>
                <a:gd name="T6" fmla="*/ 616 w 828"/>
                <a:gd name="T7" fmla="*/ 1321 h 1321"/>
                <a:gd name="T8" fmla="*/ 828 w 828"/>
                <a:gd name="T9" fmla="*/ 1109 h 1321"/>
                <a:gd name="T10" fmla="*/ 828 w 828"/>
                <a:gd name="T11" fmla="*/ 0 h 1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8" h="1321">
                  <a:moveTo>
                    <a:pt x="828" y="0"/>
                  </a:moveTo>
                  <a:lnTo>
                    <a:pt x="676" y="0"/>
                  </a:lnTo>
                  <a:lnTo>
                    <a:pt x="0" y="706"/>
                  </a:lnTo>
                  <a:lnTo>
                    <a:pt x="616" y="1321"/>
                  </a:lnTo>
                  <a:lnTo>
                    <a:pt x="828" y="1109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6"/>
            <p:cNvSpPr>
              <a:spLocks noEditPoints="1"/>
            </p:cNvSpPr>
            <p:nvPr/>
          </p:nvSpPr>
          <p:spPr bwMode="auto">
            <a:xfrm>
              <a:off x="1230782" y="1721661"/>
              <a:ext cx="109598" cy="221836"/>
            </a:xfrm>
            <a:custGeom>
              <a:avLst/>
              <a:gdLst>
                <a:gd name="T0" fmla="*/ 192 w 328"/>
                <a:gd name="T1" fmla="*/ 0 h 665"/>
                <a:gd name="T2" fmla="*/ 0 w 328"/>
                <a:gd name="T3" fmla="*/ 38 h 665"/>
                <a:gd name="T4" fmla="*/ 0 w 328"/>
                <a:gd name="T5" fmla="*/ 665 h 665"/>
                <a:gd name="T6" fmla="*/ 262 w 328"/>
                <a:gd name="T7" fmla="*/ 403 h 665"/>
                <a:gd name="T8" fmla="*/ 328 w 328"/>
                <a:gd name="T9" fmla="*/ 137 h 665"/>
                <a:gd name="T10" fmla="*/ 192 w 328"/>
                <a:gd name="T11" fmla="*/ 0 h 665"/>
                <a:gd name="T12" fmla="*/ 123 w 328"/>
                <a:gd name="T13" fmla="*/ 238 h 665"/>
                <a:gd name="T14" fmla="*/ 71 w 328"/>
                <a:gd name="T15" fmla="*/ 187 h 665"/>
                <a:gd name="T16" fmla="*/ 123 w 328"/>
                <a:gd name="T17" fmla="*/ 135 h 665"/>
                <a:gd name="T18" fmla="*/ 174 w 328"/>
                <a:gd name="T19" fmla="*/ 187 h 665"/>
                <a:gd name="T20" fmla="*/ 123 w 328"/>
                <a:gd name="T21" fmla="*/ 23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8" h="665">
                  <a:moveTo>
                    <a:pt x="192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62" y="403"/>
                    <a:pt x="262" y="403"/>
                    <a:pt x="262" y="403"/>
                  </a:cubicBezTo>
                  <a:cubicBezTo>
                    <a:pt x="328" y="137"/>
                    <a:pt x="328" y="137"/>
                    <a:pt x="328" y="137"/>
                  </a:cubicBezTo>
                  <a:lnTo>
                    <a:pt x="192" y="0"/>
                  </a:lnTo>
                  <a:close/>
                  <a:moveTo>
                    <a:pt x="123" y="238"/>
                  </a:moveTo>
                  <a:cubicBezTo>
                    <a:pt x="94" y="238"/>
                    <a:pt x="71" y="215"/>
                    <a:pt x="71" y="187"/>
                  </a:cubicBezTo>
                  <a:cubicBezTo>
                    <a:pt x="71" y="158"/>
                    <a:pt x="94" y="135"/>
                    <a:pt x="123" y="135"/>
                  </a:cubicBezTo>
                  <a:cubicBezTo>
                    <a:pt x="151" y="135"/>
                    <a:pt x="174" y="158"/>
                    <a:pt x="174" y="187"/>
                  </a:cubicBezTo>
                  <a:cubicBezTo>
                    <a:pt x="174" y="215"/>
                    <a:pt x="151" y="238"/>
                    <a:pt x="123" y="238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7"/>
            <p:cNvSpPr>
              <a:spLocks noEditPoints="1"/>
            </p:cNvSpPr>
            <p:nvPr/>
          </p:nvSpPr>
          <p:spPr bwMode="auto">
            <a:xfrm>
              <a:off x="1062895" y="1712606"/>
              <a:ext cx="286728" cy="282954"/>
            </a:xfrm>
            <a:custGeom>
              <a:avLst/>
              <a:gdLst>
                <a:gd name="T0" fmla="*/ 678 w 1520"/>
                <a:gd name="T1" fmla="*/ 1500 h 1500"/>
                <a:gd name="T2" fmla="*/ 0 w 1520"/>
                <a:gd name="T3" fmla="*/ 821 h 1500"/>
                <a:gd name="T4" fmla="*/ 715 w 1520"/>
                <a:gd name="T5" fmla="*/ 104 h 1500"/>
                <a:gd name="T6" fmla="*/ 1244 w 1520"/>
                <a:gd name="T7" fmla="*/ 0 h 1500"/>
                <a:gd name="T8" fmla="*/ 1520 w 1520"/>
                <a:gd name="T9" fmla="*/ 276 h 1500"/>
                <a:gd name="T10" fmla="*/ 1394 w 1520"/>
                <a:gd name="T11" fmla="*/ 783 h 1500"/>
                <a:gd name="T12" fmla="*/ 678 w 1520"/>
                <a:gd name="T13" fmla="*/ 1500 h 1500"/>
                <a:gd name="T14" fmla="*/ 126 w 1520"/>
                <a:gd name="T15" fmla="*/ 821 h 1500"/>
                <a:gd name="T16" fmla="*/ 678 w 1520"/>
                <a:gd name="T17" fmla="*/ 1373 h 1500"/>
                <a:gd name="T18" fmla="*/ 1313 w 1520"/>
                <a:gd name="T19" fmla="*/ 739 h 1500"/>
                <a:gd name="T20" fmla="*/ 1421 w 1520"/>
                <a:gd name="T21" fmla="*/ 302 h 1500"/>
                <a:gd name="T22" fmla="*/ 1216 w 1520"/>
                <a:gd name="T23" fmla="*/ 97 h 1500"/>
                <a:gd name="T24" fmla="*/ 759 w 1520"/>
                <a:gd name="T25" fmla="*/ 187 h 1500"/>
                <a:gd name="T26" fmla="*/ 126 w 1520"/>
                <a:gd name="T27" fmla="*/ 82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0" h="1500">
                  <a:moveTo>
                    <a:pt x="678" y="1500"/>
                  </a:moveTo>
                  <a:lnTo>
                    <a:pt x="0" y="821"/>
                  </a:lnTo>
                  <a:lnTo>
                    <a:pt x="715" y="104"/>
                  </a:lnTo>
                  <a:lnTo>
                    <a:pt x="1244" y="0"/>
                  </a:lnTo>
                  <a:lnTo>
                    <a:pt x="1520" y="276"/>
                  </a:lnTo>
                  <a:lnTo>
                    <a:pt x="1394" y="783"/>
                  </a:lnTo>
                  <a:lnTo>
                    <a:pt x="678" y="1500"/>
                  </a:lnTo>
                  <a:close/>
                  <a:moveTo>
                    <a:pt x="126" y="821"/>
                  </a:moveTo>
                  <a:lnTo>
                    <a:pt x="678" y="1373"/>
                  </a:lnTo>
                  <a:lnTo>
                    <a:pt x="1313" y="739"/>
                  </a:lnTo>
                  <a:lnTo>
                    <a:pt x="1421" y="302"/>
                  </a:lnTo>
                  <a:lnTo>
                    <a:pt x="1216" y="97"/>
                  </a:lnTo>
                  <a:lnTo>
                    <a:pt x="759" y="187"/>
                  </a:lnTo>
                  <a:lnTo>
                    <a:pt x="126" y="82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8"/>
            <p:cNvSpPr>
              <a:spLocks noEditPoints="1"/>
            </p:cNvSpPr>
            <p:nvPr/>
          </p:nvSpPr>
          <p:spPr bwMode="auto">
            <a:xfrm>
              <a:off x="1239459" y="1753351"/>
              <a:ext cx="64702" cy="62061"/>
            </a:xfrm>
            <a:custGeom>
              <a:avLst/>
              <a:gdLst>
                <a:gd name="T0" fmla="*/ 97 w 194"/>
                <a:gd name="T1" fmla="*/ 186 h 186"/>
                <a:gd name="T2" fmla="*/ 34 w 194"/>
                <a:gd name="T3" fmla="*/ 160 h 186"/>
                <a:gd name="T4" fmla="*/ 34 w 194"/>
                <a:gd name="T5" fmla="*/ 35 h 186"/>
                <a:gd name="T6" fmla="*/ 159 w 194"/>
                <a:gd name="T7" fmla="*/ 35 h 186"/>
                <a:gd name="T8" fmla="*/ 159 w 194"/>
                <a:gd name="T9" fmla="*/ 160 h 186"/>
                <a:gd name="T10" fmla="*/ 159 w 194"/>
                <a:gd name="T11" fmla="*/ 160 h 186"/>
                <a:gd name="T12" fmla="*/ 97 w 194"/>
                <a:gd name="T13" fmla="*/ 186 h 186"/>
                <a:gd name="T14" fmla="*/ 97 w 194"/>
                <a:gd name="T15" fmla="*/ 59 h 186"/>
                <a:gd name="T16" fmla="*/ 70 w 194"/>
                <a:gd name="T17" fmla="*/ 71 h 186"/>
                <a:gd name="T18" fmla="*/ 59 w 194"/>
                <a:gd name="T19" fmla="*/ 97 h 186"/>
                <a:gd name="T20" fmla="*/ 70 w 194"/>
                <a:gd name="T21" fmla="*/ 124 h 186"/>
                <a:gd name="T22" fmla="*/ 124 w 194"/>
                <a:gd name="T23" fmla="*/ 124 h 186"/>
                <a:gd name="T24" fmla="*/ 124 w 194"/>
                <a:gd name="T25" fmla="*/ 124 h 186"/>
                <a:gd name="T26" fmla="*/ 124 w 194"/>
                <a:gd name="T27" fmla="*/ 71 h 186"/>
                <a:gd name="T28" fmla="*/ 97 w 194"/>
                <a:gd name="T29" fmla="*/ 5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4" h="186">
                  <a:moveTo>
                    <a:pt x="97" y="186"/>
                  </a:moveTo>
                  <a:cubicBezTo>
                    <a:pt x="74" y="186"/>
                    <a:pt x="51" y="177"/>
                    <a:pt x="34" y="160"/>
                  </a:cubicBezTo>
                  <a:cubicBezTo>
                    <a:pt x="0" y="125"/>
                    <a:pt x="0" y="69"/>
                    <a:pt x="34" y="35"/>
                  </a:cubicBezTo>
                  <a:cubicBezTo>
                    <a:pt x="69" y="0"/>
                    <a:pt x="125" y="0"/>
                    <a:pt x="159" y="35"/>
                  </a:cubicBezTo>
                  <a:cubicBezTo>
                    <a:pt x="194" y="69"/>
                    <a:pt x="194" y="125"/>
                    <a:pt x="159" y="160"/>
                  </a:cubicBezTo>
                  <a:cubicBezTo>
                    <a:pt x="159" y="160"/>
                    <a:pt x="159" y="160"/>
                    <a:pt x="159" y="160"/>
                  </a:cubicBezTo>
                  <a:cubicBezTo>
                    <a:pt x="142" y="177"/>
                    <a:pt x="119" y="186"/>
                    <a:pt x="97" y="186"/>
                  </a:cubicBezTo>
                  <a:close/>
                  <a:moveTo>
                    <a:pt x="97" y="59"/>
                  </a:moveTo>
                  <a:cubicBezTo>
                    <a:pt x="87" y="59"/>
                    <a:pt x="77" y="63"/>
                    <a:pt x="70" y="71"/>
                  </a:cubicBezTo>
                  <a:cubicBezTo>
                    <a:pt x="63" y="78"/>
                    <a:pt x="59" y="87"/>
                    <a:pt x="59" y="97"/>
                  </a:cubicBezTo>
                  <a:cubicBezTo>
                    <a:pt x="59" y="108"/>
                    <a:pt x="63" y="117"/>
                    <a:pt x="70" y="124"/>
                  </a:cubicBezTo>
                  <a:cubicBezTo>
                    <a:pt x="85" y="139"/>
                    <a:pt x="109" y="139"/>
                    <a:pt x="124" y="124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138" y="109"/>
                    <a:pt x="138" y="85"/>
                    <a:pt x="124" y="71"/>
                  </a:cubicBezTo>
                  <a:cubicBezTo>
                    <a:pt x="116" y="63"/>
                    <a:pt x="106" y="59"/>
                    <a:pt x="97" y="5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9"/>
            <p:cNvSpPr>
              <a:spLocks/>
            </p:cNvSpPr>
            <p:nvPr/>
          </p:nvSpPr>
          <p:spPr bwMode="auto">
            <a:xfrm>
              <a:off x="1152498" y="1807301"/>
              <a:ext cx="91300" cy="105070"/>
            </a:xfrm>
            <a:custGeom>
              <a:avLst/>
              <a:gdLst>
                <a:gd name="T0" fmla="*/ 224 w 274"/>
                <a:gd name="T1" fmla="*/ 177 h 315"/>
                <a:gd name="T2" fmla="*/ 212 w 274"/>
                <a:gd name="T3" fmla="*/ 221 h 315"/>
                <a:gd name="T4" fmla="*/ 181 w 274"/>
                <a:gd name="T5" fmla="*/ 253 h 315"/>
                <a:gd name="T6" fmla="*/ 137 w 274"/>
                <a:gd name="T7" fmla="*/ 264 h 315"/>
                <a:gd name="T8" fmla="*/ 94 w 274"/>
                <a:gd name="T9" fmla="*/ 253 h 315"/>
                <a:gd name="T10" fmla="*/ 62 w 274"/>
                <a:gd name="T11" fmla="*/ 221 h 315"/>
                <a:gd name="T12" fmla="*/ 50 w 274"/>
                <a:gd name="T13" fmla="*/ 177 h 315"/>
                <a:gd name="T14" fmla="*/ 62 w 274"/>
                <a:gd name="T15" fmla="*/ 134 h 315"/>
                <a:gd name="T16" fmla="*/ 94 w 274"/>
                <a:gd name="T17" fmla="*/ 102 h 315"/>
                <a:gd name="T18" fmla="*/ 137 w 274"/>
                <a:gd name="T19" fmla="*/ 91 h 315"/>
                <a:gd name="T20" fmla="*/ 137 w 274"/>
                <a:gd name="T21" fmla="*/ 91 h 315"/>
                <a:gd name="T22" fmla="*/ 137 w 274"/>
                <a:gd name="T23" fmla="*/ 91 h 315"/>
                <a:gd name="T24" fmla="*/ 148 w 274"/>
                <a:gd name="T25" fmla="*/ 92 h 315"/>
                <a:gd name="T26" fmla="*/ 137 w 274"/>
                <a:gd name="T27" fmla="*/ 134 h 315"/>
                <a:gd name="T28" fmla="*/ 245 w 274"/>
                <a:gd name="T29" fmla="*/ 91 h 315"/>
                <a:gd name="T30" fmla="*/ 173 w 274"/>
                <a:gd name="T31" fmla="*/ 0 h 315"/>
                <a:gd name="T32" fmla="*/ 162 w 274"/>
                <a:gd name="T33" fmla="*/ 43 h 315"/>
                <a:gd name="T34" fmla="*/ 137 w 274"/>
                <a:gd name="T35" fmla="*/ 40 h 315"/>
                <a:gd name="T36" fmla="*/ 137 w 274"/>
                <a:gd name="T37" fmla="*/ 40 h 315"/>
                <a:gd name="T38" fmla="*/ 137 w 274"/>
                <a:gd name="T39" fmla="*/ 40 h 315"/>
                <a:gd name="T40" fmla="*/ 137 w 274"/>
                <a:gd name="T41" fmla="*/ 40 h 315"/>
                <a:gd name="T42" fmla="*/ 69 w 274"/>
                <a:gd name="T43" fmla="*/ 59 h 315"/>
                <a:gd name="T44" fmla="*/ 18 w 274"/>
                <a:gd name="T45" fmla="*/ 109 h 315"/>
                <a:gd name="T46" fmla="*/ 0 w 274"/>
                <a:gd name="T47" fmla="*/ 170 h 315"/>
                <a:gd name="T48" fmla="*/ 0 w 274"/>
                <a:gd name="T49" fmla="*/ 177 h 315"/>
                <a:gd name="T50" fmla="*/ 0 w 274"/>
                <a:gd name="T51" fmla="*/ 186 h 315"/>
                <a:gd name="T52" fmla="*/ 18 w 274"/>
                <a:gd name="T53" fmla="*/ 246 h 315"/>
                <a:gd name="T54" fmla="*/ 69 w 274"/>
                <a:gd name="T55" fmla="*/ 296 h 315"/>
                <a:gd name="T56" fmla="*/ 137 w 274"/>
                <a:gd name="T57" fmla="*/ 315 h 315"/>
                <a:gd name="T58" fmla="*/ 137 w 274"/>
                <a:gd name="T59" fmla="*/ 315 h 315"/>
                <a:gd name="T60" fmla="*/ 206 w 274"/>
                <a:gd name="T61" fmla="*/ 296 h 315"/>
                <a:gd name="T62" fmla="*/ 256 w 274"/>
                <a:gd name="T63" fmla="*/ 246 h 315"/>
                <a:gd name="T64" fmla="*/ 274 w 274"/>
                <a:gd name="T65" fmla="*/ 186 h 315"/>
                <a:gd name="T66" fmla="*/ 274 w 274"/>
                <a:gd name="T67" fmla="*/ 177 h 315"/>
                <a:gd name="T68" fmla="*/ 224 w 274"/>
                <a:gd name="T69" fmla="*/ 17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4" h="315">
                  <a:moveTo>
                    <a:pt x="224" y="177"/>
                  </a:moveTo>
                  <a:cubicBezTo>
                    <a:pt x="224" y="193"/>
                    <a:pt x="220" y="208"/>
                    <a:pt x="212" y="221"/>
                  </a:cubicBezTo>
                  <a:cubicBezTo>
                    <a:pt x="205" y="234"/>
                    <a:pt x="194" y="245"/>
                    <a:pt x="181" y="253"/>
                  </a:cubicBezTo>
                  <a:cubicBezTo>
                    <a:pt x="168" y="260"/>
                    <a:pt x="153" y="264"/>
                    <a:pt x="137" y="264"/>
                  </a:cubicBezTo>
                  <a:cubicBezTo>
                    <a:pt x="121" y="264"/>
                    <a:pt x="107" y="260"/>
                    <a:pt x="94" y="253"/>
                  </a:cubicBezTo>
                  <a:cubicBezTo>
                    <a:pt x="81" y="245"/>
                    <a:pt x="70" y="234"/>
                    <a:pt x="62" y="221"/>
                  </a:cubicBezTo>
                  <a:cubicBezTo>
                    <a:pt x="55" y="208"/>
                    <a:pt x="50" y="193"/>
                    <a:pt x="50" y="177"/>
                  </a:cubicBezTo>
                  <a:cubicBezTo>
                    <a:pt x="50" y="162"/>
                    <a:pt x="55" y="147"/>
                    <a:pt x="62" y="134"/>
                  </a:cubicBezTo>
                  <a:cubicBezTo>
                    <a:pt x="70" y="121"/>
                    <a:pt x="81" y="110"/>
                    <a:pt x="94" y="102"/>
                  </a:cubicBezTo>
                  <a:cubicBezTo>
                    <a:pt x="107" y="95"/>
                    <a:pt x="121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1" y="91"/>
                    <a:pt x="145" y="92"/>
                    <a:pt x="148" y="92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62" y="43"/>
                    <a:pt x="162" y="43"/>
                    <a:pt x="162" y="43"/>
                  </a:cubicBezTo>
                  <a:cubicBezTo>
                    <a:pt x="154" y="41"/>
                    <a:pt x="146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12" y="40"/>
                    <a:pt x="89" y="47"/>
                    <a:pt x="69" y="59"/>
                  </a:cubicBezTo>
                  <a:cubicBezTo>
                    <a:pt x="48" y="71"/>
                    <a:pt x="30" y="88"/>
                    <a:pt x="18" y="109"/>
                  </a:cubicBezTo>
                  <a:cubicBezTo>
                    <a:pt x="8" y="127"/>
                    <a:pt x="1" y="148"/>
                    <a:pt x="0" y="170"/>
                  </a:cubicBezTo>
                  <a:cubicBezTo>
                    <a:pt x="0" y="173"/>
                    <a:pt x="0" y="175"/>
                    <a:pt x="0" y="177"/>
                  </a:cubicBezTo>
                  <a:cubicBezTo>
                    <a:pt x="0" y="180"/>
                    <a:pt x="0" y="183"/>
                    <a:pt x="0" y="186"/>
                  </a:cubicBezTo>
                  <a:cubicBezTo>
                    <a:pt x="2" y="208"/>
                    <a:pt x="8" y="228"/>
                    <a:pt x="18" y="246"/>
                  </a:cubicBezTo>
                  <a:cubicBezTo>
                    <a:pt x="30" y="267"/>
                    <a:pt x="48" y="284"/>
                    <a:pt x="69" y="296"/>
                  </a:cubicBezTo>
                  <a:cubicBezTo>
                    <a:pt x="89" y="308"/>
                    <a:pt x="112" y="315"/>
                    <a:pt x="137" y="315"/>
                  </a:cubicBezTo>
                  <a:cubicBezTo>
                    <a:pt x="137" y="315"/>
                    <a:pt x="137" y="315"/>
                    <a:pt x="137" y="315"/>
                  </a:cubicBezTo>
                  <a:cubicBezTo>
                    <a:pt x="162" y="315"/>
                    <a:pt x="186" y="308"/>
                    <a:pt x="206" y="296"/>
                  </a:cubicBezTo>
                  <a:cubicBezTo>
                    <a:pt x="227" y="284"/>
                    <a:pt x="244" y="267"/>
                    <a:pt x="256" y="246"/>
                  </a:cubicBezTo>
                  <a:cubicBezTo>
                    <a:pt x="266" y="228"/>
                    <a:pt x="273" y="208"/>
                    <a:pt x="274" y="186"/>
                  </a:cubicBezTo>
                  <a:cubicBezTo>
                    <a:pt x="274" y="183"/>
                    <a:pt x="274" y="180"/>
                    <a:pt x="274" y="177"/>
                  </a:cubicBezTo>
                  <a:lnTo>
                    <a:pt x="224" y="17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8" name="Group 347"/>
          <p:cNvGrpSpPr/>
          <p:nvPr/>
        </p:nvGrpSpPr>
        <p:grpSpPr>
          <a:xfrm>
            <a:off x="1067444" y="2948186"/>
            <a:ext cx="286728" cy="282954"/>
            <a:chOff x="1062895" y="1712606"/>
            <a:chExt cx="286728" cy="282954"/>
          </a:xfrm>
        </p:grpSpPr>
        <p:sp>
          <p:nvSpPr>
            <p:cNvPr id="349" name="Freeform 5"/>
            <p:cNvSpPr>
              <a:spLocks/>
            </p:cNvSpPr>
            <p:nvPr/>
          </p:nvSpPr>
          <p:spPr bwMode="auto">
            <a:xfrm>
              <a:off x="1074590" y="1734299"/>
              <a:ext cx="156191" cy="249188"/>
            </a:xfrm>
            <a:custGeom>
              <a:avLst/>
              <a:gdLst>
                <a:gd name="T0" fmla="*/ 828 w 828"/>
                <a:gd name="T1" fmla="*/ 0 h 1321"/>
                <a:gd name="T2" fmla="*/ 676 w 828"/>
                <a:gd name="T3" fmla="*/ 0 h 1321"/>
                <a:gd name="T4" fmla="*/ 0 w 828"/>
                <a:gd name="T5" fmla="*/ 706 h 1321"/>
                <a:gd name="T6" fmla="*/ 616 w 828"/>
                <a:gd name="T7" fmla="*/ 1321 h 1321"/>
                <a:gd name="T8" fmla="*/ 828 w 828"/>
                <a:gd name="T9" fmla="*/ 1109 h 1321"/>
                <a:gd name="T10" fmla="*/ 828 w 828"/>
                <a:gd name="T11" fmla="*/ 0 h 1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8" h="1321">
                  <a:moveTo>
                    <a:pt x="828" y="0"/>
                  </a:moveTo>
                  <a:lnTo>
                    <a:pt x="676" y="0"/>
                  </a:lnTo>
                  <a:lnTo>
                    <a:pt x="0" y="706"/>
                  </a:lnTo>
                  <a:lnTo>
                    <a:pt x="616" y="1321"/>
                  </a:lnTo>
                  <a:lnTo>
                    <a:pt x="828" y="1109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6"/>
            <p:cNvSpPr>
              <a:spLocks noEditPoints="1"/>
            </p:cNvSpPr>
            <p:nvPr/>
          </p:nvSpPr>
          <p:spPr bwMode="auto">
            <a:xfrm>
              <a:off x="1230782" y="1721661"/>
              <a:ext cx="109598" cy="221836"/>
            </a:xfrm>
            <a:custGeom>
              <a:avLst/>
              <a:gdLst>
                <a:gd name="T0" fmla="*/ 192 w 328"/>
                <a:gd name="T1" fmla="*/ 0 h 665"/>
                <a:gd name="T2" fmla="*/ 0 w 328"/>
                <a:gd name="T3" fmla="*/ 38 h 665"/>
                <a:gd name="T4" fmla="*/ 0 w 328"/>
                <a:gd name="T5" fmla="*/ 665 h 665"/>
                <a:gd name="T6" fmla="*/ 262 w 328"/>
                <a:gd name="T7" fmla="*/ 403 h 665"/>
                <a:gd name="T8" fmla="*/ 328 w 328"/>
                <a:gd name="T9" fmla="*/ 137 h 665"/>
                <a:gd name="T10" fmla="*/ 192 w 328"/>
                <a:gd name="T11" fmla="*/ 0 h 665"/>
                <a:gd name="T12" fmla="*/ 123 w 328"/>
                <a:gd name="T13" fmla="*/ 238 h 665"/>
                <a:gd name="T14" fmla="*/ 71 w 328"/>
                <a:gd name="T15" fmla="*/ 187 h 665"/>
                <a:gd name="T16" fmla="*/ 123 w 328"/>
                <a:gd name="T17" fmla="*/ 135 h 665"/>
                <a:gd name="T18" fmla="*/ 174 w 328"/>
                <a:gd name="T19" fmla="*/ 187 h 665"/>
                <a:gd name="T20" fmla="*/ 123 w 328"/>
                <a:gd name="T21" fmla="*/ 23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8" h="665">
                  <a:moveTo>
                    <a:pt x="192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62" y="403"/>
                    <a:pt x="262" y="403"/>
                    <a:pt x="262" y="403"/>
                  </a:cubicBezTo>
                  <a:cubicBezTo>
                    <a:pt x="328" y="137"/>
                    <a:pt x="328" y="137"/>
                    <a:pt x="328" y="137"/>
                  </a:cubicBezTo>
                  <a:lnTo>
                    <a:pt x="192" y="0"/>
                  </a:lnTo>
                  <a:close/>
                  <a:moveTo>
                    <a:pt x="123" y="238"/>
                  </a:moveTo>
                  <a:cubicBezTo>
                    <a:pt x="94" y="238"/>
                    <a:pt x="71" y="215"/>
                    <a:pt x="71" y="187"/>
                  </a:cubicBezTo>
                  <a:cubicBezTo>
                    <a:pt x="71" y="158"/>
                    <a:pt x="94" y="135"/>
                    <a:pt x="123" y="135"/>
                  </a:cubicBezTo>
                  <a:cubicBezTo>
                    <a:pt x="151" y="135"/>
                    <a:pt x="174" y="158"/>
                    <a:pt x="174" y="187"/>
                  </a:cubicBezTo>
                  <a:cubicBezTo>
                    <a:pt x="174" y="215"/>
                    <a:pt x="151" y="238"/>
                    <a:pt x="123" y="238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7"/>
            <p:cNvSpPr>
              <a:spLocks noEditPoints="1"/>
            </p:cNvSpPr>
            <p:nvPr/>
          </p:nvSpPr>
          <p:spPr bwMode="auto">
            <a:xfrm>
              <a:off x="1062895" y="1712606"/>
              <a:ext cx="286728" cy="282954"/>
            </a:xfrm>
            <a:custGeom>
              <a:avLst/>
              <a:gdLst>
                <a:gd name="T0" fmla="*/ 678 w 1520"/>
                <a:gd name="T1" fmla="*/ 1500 h 1500"/>
                <a:gd name="T2" fmla="*/ 0 w 1520"/>
                <a:gd name="T3" fmla="*/ 821 h 1500"/>
                <a:gd name="T4" fmla="*/ 715 w 1520"/>
                <a:gd name="T5" fmla="*/ 104 h 1500"/>
                <a:gd name="T6" fmla="*/ 1244 w 1520"/>
                <a:gd name="T7" fmla="*/ 0 h 1500"/>
                <a:gd name="T8" fmla="*/ 1520 w 1520"/>
                <a:gd name="T9" fmla="*/ 276 h 1500"/>
                <a:gd name="T10" fmla="*/ 1394 w 1520"/>
                <a:gd name="T11" fmla="*/ 783 h 1500"/>
                <a:gd name="T12" fmla="*/ 678 w 1520"/>
                <a:gd name="T13" fmla="*/ 1500 h 1500"/>
                <a:gd name="T14" fmla="*/ 126 w 1520"/>
                <a:gd name="T15" fmla="*/ 821 h 1500"/>
                <a:gd name="T16" fmla="*/ 678 w 1520"/>
                <a:gd name="T17" fmla="*/ 1373 h 1500"/>
                <a:gd name="T18" fmla="*/ 1313 w 1520"/>
                <a:gd name="T19" fmla="*/ 739 h 1500"/>
                <a:gd name="T20" fmla="*/ 1421 w 1520"/>
                <a:gd name="T21" fmla="*/ 302 h 1500"/>
                <a:gd name="T22" fmla="*/ 1216 w 1520"/>
                <a:gd name="T23" fmla="*/ 97 h 1500"/>
                <a:gd name="T24" fmla="*/ 759 w 1520"/>
                <a:gd name="T25" fmla="*/ 187 h 1500"/>
                <a:gd name="T26" fmla="*/ 126 w 1520"/>
                <a:gd name="T27" fmla="*/ 82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0" h="1500">
                  <a:moveTo>
                    <a:pt x="678" y="1500"/>
                  </a:moveTo>
                  <a:lnTo>
                    <a:pt x="0" y="821"/>
                  </a:lnTo>
                  <a:lnTo>
                    <a:pt x="715" y="104"/>
                  </a:lnTo>
                  <a:lnTo>
                    <a:pt x="1244" y="0"/>
                  </a:lnTo>
                  <a:lnTo>
                    <a:pt x="1520" y="276"/>
                  </a:lnTo>
                  <a:lnTo>
                    <a:pt x="1394" y="783"/>
                  </a:lnTo>
                  <a:lnTo>
                    <a:pt x="678" y="1500"/>
                  </a:lnTo>
                  <a:close/>
                  <a:moveTo>
                    <a:pt x="126" y="821"/>
                  </a:moveTo>
                  <a:lnTo>
                    <a:pt x="678" y="1373"/>
                  </a:lnTo>
                  <a:lnTo>
                    <a:pt x="1313" y="739"/>
                  </a:lnTo>
                  <a:lnTo>
                    <a:pt x="1421" y="302"/>
                  </a:lnTo>
                  <a:lnTo>
                    <a:pt x="1216" y="97"/>
                  </a:lnTo>
                  <a:lnTo>
                    <a:pt x="759" y="187"/>
                  </a:lnTo>
                  <a:lnTo>
                    <a:pt x="126" y="82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8"/>
            <p:cNvSpPr>
              <a:spLocks noEditPoints="1"/>
            </p:cNvSpPr>
            <p:nvPr/>
          </p:nvSpPr>
          <p:spPr bwMode="auto">
            <a:xfrm>
              <a:off x="1239459" y="1753351"/>
              <a:ext cx="64702" cy="62061"/>
            </a:xfrm>
            <a:custGeom>
              <a:avLst/>
              <a:gdLst>
                <a:gd name="T0" fmla="*/ 97 w 194"/>
                <a:gd name="T1" fmla="*/ 186 h 186"/>
                <a:gd name="T2" fmla="*/ 34 w 194"/>
                <a:gd name="T3" fmla="*/ 160 h 186"/>
                <a:gd name="T4" fmla="*/ 34 w 194"/>
                <a:gd name="T5" fmla="*/ 35 h 186"/>
                <a:gd name="T6" fmla="*/ 159 w 194"/>
                <a:gd name="T7" fmla="*/ 35 h 186"/>
                <a:gd name="T8" fmla="*/ 159 w 194"/>
                <a:gd name="T9" fmla="*/ 160 h 186"/>
                <a:gd name="T10" fmla="*/ 159 w 194"/>
                <a:gd name="T11" fmla="*/ 160 h 186"/>
                <a:gd name="T12" fmla="*/ 97 w 194"/>
                <a:gd name="T13" fmla="*/ 186 h 186"/>
                <a:gd name="T14" fmla="*/ 97 w 194"/>
                <a:gd name="T15" fmla="*/ 59 h 186"/>
                <a:gd name="T16" fmla="*/ 70 w 194"/>
                <a:gd name="T17" fmla="*/ 71 h 186"/>
                <a:gd name="T18" fmla="*/ 59 w 194"/>
                <a:gd name="T19" fmla="*/ 97 h 186"/>
                <a:gd name="T20" fmla="*/ 70 w 194"/>
                <a:gd name="T21" fmla="*/ 124 h 186"/>
                <a:gd name="T22" fmla="*/ 124 w 194"/>
                <a:gd name="T23" fmla="*/ 124 h 186"/>
                <a:gd name="T24" fmla="*/ 124 w 194"/>
                <a:gd name="T25" fmla="*/ 124 h 186"/>
                <a:gd name="T26" fmla="*/ 124 w 194"/>
                <a:gd name="T27" fmla="*/ 71 h 186"/>
                <a:gd name="T28" fmla="*/ 97 w 194"/>
                <a:gd name="T29" fmla="*/ 5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4" h="186">
                  <a:moveTo>
                    <a:pt x="97" y="186"/>
                  </a:moveTo>
                  <a:cubicBezTo>
                    <a:pt x="74" y="186"/>
                    <a:pt x="51" y="177"/>
                    <a:pt x="34" y="160"/>
                  </a:cubicBezTo>
                  <a:cubicBezTo>
                    <a:pt x="0" y="125"/>
                    <a:pt x="0" y="69"/>
                    <a:pt x="34" y="35"/>
                  </a:cubicBezTo>
                  <a:cubicBezTo>
                    <a:pt x="69" y="0"/>
                    <a:pt x="125" y="0"/>
                    <a:pt x="159" y="35"/>
                  </a:cubicBezTo>
                  <a:cubicBezTo>
                    <a:pt x="194" y="69"/>
                    <a:pt x="194" y="125"/>
                    <a:pt x="159" y="160"/>
                  </a:cubicBezTo>
                  <a:cubicBezTo>
                    <a:pt x="159" y="160"/>
                    <a:pt x="159" y="160"/>
                    <a:pt x="159" y="160"/>
                  </a:cubicBezTo>
                  <a:cubicBezTo>
                    <a:pt x="142" y="177"/>
                    <a:pt x="119" y="186"/>
                    <a:pt x="97" y="186"/>
                  </a:cubicBezTo>
                  <a:close/>
                  <a:moveTo>
                    <a:pt x="97" y="59"/>
                  </a:moveTo>
                  <a:cubicBezTo>
                    <a:pt x="87" y="59"/>
                    <a:pt x="77" y="63"/>
                    <a:pt x="70" y="71"/>
                  </a:cubicBezTo>
                  <a:cubicBezTo>
                    <a:pt x="63" y="78"/>
                    <a:pt x="59" y="87"/>
                    <a:pt x="59" y="97"/>
                  </a:cubicBezTo>
                  <a:cubicBezTo>
                    <a:pt x="59" y="108"/>
                    <a:pt x="63" y="117"/>
                    <a:pt x="70" y="124"/>
                  </a:cubicBezTo>
                  <a:cubicBezTo>
                    <a:pt x="85" y="139"/>
                    <a:pt x="109" y="139"/>
                    <a:pt x="124" y="124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138" y="109"/>
                    <a:pt x="138" y="85"/>
                    <a:pt x="124" y="71"/>
                  </a:cubicBezTo>
                  <a:cubicBezTo>
                    <a:pt x="116" y="63"/>
                    <a:pt x="106" y="59"/>
                    <a:pt x="97" y="5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9"/>
            <p:cNvSpPr>
              <a:spLocks/>
            </p:cNvSpPr>
            <p:nvPr/>
          </p:nvSpPr>
          <p:spPr bwMode="auto">
            <a:xfrm>
              <a:off x="1152498" y="1807301"/>
              <a:ext cx="91300" cy="105070"/>
            </a:xfrm>
            <a:custGeom>
              <a:avLst/>
              <a:gdLst>
                <a:gd name="T0" fmla="*/ 224 w 274"/>
                <a:gd name="T1" fmla="*/ 177 h 315"/>
                <a:gd name="T2" fmla="*/ 212 w 274"/>
                <a:gd name="T3" fmla="*/ 221 h 315"/>
                <a:gd name="T4" fmla="*/ 181 w 274"/>
                <a:gd name="T5" fmla="*/ 253 h 315"/>
                <a:gd name="T6" fmla="*/ 137 w 274"/>
                <a:gd name="T7" fmla="*/ 264 h 315"/>
                <a:gd name="T8" fmla="*/ 94 w 274"/>
                <a:gd name="T9" fmla="*/ 253 h 315"/>
                <a:gd name="T10" fmla="*/ 62 w 274"/>
                <a:gd name="T11" fmla="*/ 221 h 315"/>
                <a:gd name="T12" fmla="*/ 50 w 274"/>
                <a:gd name="T13" fmla="*/ 177 h 315"/>
                <a:gd name="T14" fmla="*/ 62 w 274"/>
                <a:gd name="T15" fmla="*/ 134 h 315"/>
                <a:gd name="T16" fmla="*/ 94 w 274"/>
                <a:gd name="T17" fmla="*/ 102 h 315"/>
                <a:gd name="T18" fmla="*/ 137 w 274"/>
                <a:gd name="T19" fmla="*/ 91 h 315"/>
                <a:gd name="T20" fmla="*/ 137 w 274"/>
                <a:gd name="T21" fmla="*/ 91 h 315"/>
                <a:gd name="T22" fmla="*/ 137 w 274"/>
                <a:gd name="T23" fmla="*/ 91 h 315"/>
                <a:gd name="T24" fmla="*/ 148 w 274"/>
                <a:gd name="T25" fmla="*/ 92 h 315"/>
                <a:gd name="T26" fmla="*/ 137 w 274"/>
                <a:gd name="T27" fmla="*/ 134 h 315"/>
                <a:gd name="T28" fmla="*/ 245 w 274"/>
                <a:gd name="T29" fmla="*/ 91 h 315"/>
                <a:gd name="T30" fmla="*/ 173 w 274"/>
                <a:gd name="T31" fmla="*/ 0 h 315"/>
                <a:gd name="T32" fmla="*/ 162 w 274"/>
                <a:gd name="T33" fmla="*/ 43 h 315"/>
                <a:gd name="T34" fmla="*/ 137 w 274"/>
                <a:gd name="T35" fmla="*/ 40 h 315"/>
                <a:gd name="T36" fmla="*/ 137 w 274"/>
                <a:gd name="T37" fmla="*/ 40 h 315"/>
                <a:gd name="T38" fmla="*/ 137 w 274"/>
                <a:gd name="T39" fmla="*/ 40 h 315"/>
                <a:gd name="T40" fmla="*/ 137 w 274"/>
                <a:gd name="T41" fmla="*/ 40 h 315"/>
                <a:gd name="T42" fmla="*/ 69 w 274"/>
                <a:gd name="T43" fmla="*/ 59 h 315"/>
                <a:gd name="T44" fmla="*/ 18 w 274"/>
                <a:gd name="T45" fmla="*/ 109 h 315"/>
                <a:gd name="T46" fmla="*/ 0 w 274"/>
                <a:gd name="T47" fmla="*/ 170 h 315"/>
                <a:gd name="T48" fmla="*/ 0 w 274"/>
                <a:gd name="T49" fmla="*/ 177 h 315"/>
                <a:gd name="T50" fmla="*/ 0 w 274"/>
                <a:gd name="T51" fmla="*/ 186 h 315"/>
                <a:gd name="T52" fmla="*/ 18 w 274"/>
                <a:gd name="T53" fmla="*/ 246 h 315"/>
                <a:gd name="T54" fmla="*/ 69 w 274"/>
                <a:gd name="T55" fmla="*/ 296 h 315"/>
                <a:gd name="T56" fmla="*/ 137 w 274"/>
                <a:gd name="T57" fmla="*/ 315 h 315"/>
                <a:gd name="T58" fmla="*/ 137 w 274"/>
                <a:gd name="T59" fmla="*/ 315 h 315"/>
                <a:gd name="T60" fmla="*/ 206 w 274"/>
                <a:gd name="T61" fmla="*/ 296 h 315"/>
                <a:gd name="T62" fmla="*/ 256 w 274"/>
                <a:gd name="T63" fmla="*/ 246 h 315"/>
                <a:gd name="T64" fmla="*/ 274 w 274"/>
                <a:gd name="T65" fmla="*/ 186 h 315"/>
                <a:gd name="T66" fmla="*/ 274 w 274"/>
                <a:gd name="T67" fmla="*/ 177 h 315"/>
                <a:gd name="T68" fmla="*/ 224 w 274"/>
                <a:gd name="T69" fmla="*/ 17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4" h="315">
                  <a:moveTo>
                    <a:pt x="224" y="177"/>
                  </a:moveTo>
                  <a:cubicBezTo>
                    <a:pt x="224" y="193"/>
                    <a:pt x="220" y="208"/>
                    <a:pt x="212" y="221"/>
                  </a:cubicBezTo>
                  <a:cubicBezTo>
                    <a:pt x="205" y="234"/>
                    <a:pt x="194" y="245"/>
                    <a:pt x="181" y="253"/>
                  </a:cubicBezTo>
                  <a:cubicBezTo>
                    <a:pt x="168" y="260"/>
                    <a:pt x="153" y="264"/>
                    <a:pt x="137" y="264"/>
                  </a:cubicBezTo>
                  <a:cubicBezTo>
                    <a:pt x="121" y="264"/>
                    <a:pt x="107" y="260"/>
                    <a:pt x="94" y="253"/>
                  </a:cubicBezTo>
                  <a:cubicBezTo>
                    <a:pt x="81" y="245"/>
                    <a:pt x="70" y="234"/>
                    <a:pt x="62" y="221"/>
                  </a:cubicBezTo>
                  <a:cubicBezTo>
                    <a:pt x="55" y="208"/>
                    <a:pt x="50" y="193"/>
                    <a:pt x="50" y="177"/>
                  </a:cubicBezTo>
                  <a:cubicBezTo>
                    <a:pt x="50" y="162"/>
                    <a:pt x="55" y="147"/>
                    <a:pt x="62" y="134"/>
                  </a:cubicBezTo>
                  <a:cubicBezTo>
                    <a:pt x="70" y="121"/>
                    <a:pt x="81" y="110"/>
                    <a:pt x="94" y="102"/>
                  </a:cubicBezTo>
                  <a:cubicBezTo>
                    <a:pt x="107" y="95"/>
                    <a:pt x="121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1" y="91"/>
                    <a:pt x="145" y="92"/>
                    <a:pt x="148" y="92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62" y="43"/>
                    <a:pt x="162" y="43"/>
                    <a:pt x="162" y="43"/>
                  </a:cubicBezTo>
                  <a:cubicBezTo>
                    <a:pt x="154" y="41"/>
                    <a:pt x="146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12" y="40"/>
                    <a:pt x="89" y="47"/>
                    <a:pt x="69" y="59"/>
                  </a:cubicBezTo>
                  <a:cubicBezTo>
                    <a:pt x="48" y="71"/>
                    <a:pt x="30" y="88"/>
                    <a:pt x="18" y="109"/>
                  </a:cubicBezTo>
                  <a:cubicBezTo>
                    <a:pt x="8" y="127"/>
                    <a:pt x="1" y="148"/>
                    <a:pt x="0" y="170"/>
                  </a:cubicBezTo>
                  <a:cubicBezTo>
                    <a:pt x="0" y="173"/>
                    <a:pt x="0" y="175"/>
                    <a:pt x="0" y="177"/>
                  </a:cubicBezTo>
                  <a:cubicBezTo>
                    <a:pt x="0" y="180"/>
                    <a:pt x="0" y="183"/>
                    <a:pt x="0" y="186"/>
                  </a:cubicBezTo>
                  <a:cubicBezTo>
                    <a:pt x="2" y="208"/>
                    <a:pt x="8" y="228"/>
                    <a:pt x="18" y="246"/>
                  </a:cubicBezTo>
                  <a:cubicBezTo>
                    <a:pt x="30" y="267"/>
                    <a:pt x="48" y="284"/>
                    <a:pt x="69" y="296"/>
                  </a:cubicBezTo>
                  <a:cubicBezTo>
                    <a:pt x="89" y="308"/>
                    <a:pt x="112" y="315"/>
                    <a:pt x="137" y="315"/>
                  </a:cubicBezTo>
                  <a:cubicBezTo>
                    <a:pt x="137" y="315"/>
                    <a:pt x="137" y="315"/>
                    <a:pt x="137" y="315"/>
                  </a:cubicBezTo>
                  <a:cubicBezTo>
                    <a:pt x="162" y="315"/>
                    <a:pt x="186" y="308"/>
                    <a:pt x="206" y="296"/>
                  </a:cubicBezTo>
                  <a:cubicBezTo>
                    <a:pt x="227" y="284"/>
                    <a:pt x="244" y="267"/>
                    <a:pt x="256" y="246"/>
                  </a:cubicBezTo>
                  <a:cubicBezTo>
                    <a:pt x="266" y="228"/>
                    <a:pt x="273" y="208"/>
                    <a:pt x="274" y="186"/>
                  </a:cubicBezTo>
                  <a:cubicBezTo>
                    <a:pt x="274" y="183"/>
                    <a:pt x="274" y="180"/>
                    <a:pt x="274" y="177"/>
                  </a:cubicBezTo>
                  <a:lnTo>
                    <a:pt x="224" y="17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4" name="Group 353"/>
          <p:cNvGrpSpPr/>
          <p:nvPr/>
        </p:nvGrpSpPr>
        <p:grpSpPr>
          <a:xfrm>
            <a:off x="1062895" y="3562561"/>
            <a:ext cx="286728" cy="282954"/>
            <a:chOff x="1062895" y="1712606"/>
            <a:chExt cx="286728" cy="282954"/>
          </a:xfrm>
        </p:grpSpPr>
        <p:sp>
          <p:nvSpPr>
            <p:cNvPr id="355" name="Freeform 5"/>
            <p:cNvSpPr>
              <a:spLocks/>
            </p:cNvSpPr>
            <p:nvPr/>
          </p:nvSpPr>
          <p:spPr bwMode="auto">
            <a:xfrm>
              <a:off x="1074590" y="1734299"/>
              <a:ext cx="156191" cy="249188"/>
            </a:xfrm>
            <a:custGeom>
              <a:avLst/>
              <a:gdLst>
                <a:gd name="T0" fmla="*/ 828 w 828"/>
                <a:gd name="T1" fmla="*/ 0 h 1321"/>
                <a:gd name="T2" fmla="*/ 676 w 828"/>
                <a:gd name="T3" fmla="*/ 0 h 1321"/>
                <a:gd name="T4" fmla="*/ 0 w 828"/>
                <a:gd name="T5" fmla="*/ 706 h 1321"/>
                <a:gd name="T6" fmla="*/ 616 w 828"/>
                <a:gd name="T7" fmla="*/ 1321 h 1321"/>
                <a:gd name="T8" fmla="*/ 828 w 828"/>
                <a:gd name="T9" fmla="*/ 1109 h 1321"/>
                <a:gd name="T10" fmla="*/ 828 w 828"/>
                <a:gd name="T11" fmla="*/ 0 h 1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8" h="1321">
                  <a:moveTo>
                    <a:pt x="828" y="0"/>
                  </a:moveTo>
                  <a:lnTo>
                    <a:pt x="676" y="0"/>
                  </a:lnTo>
                  <a:lnTo>
                    <a:pt x="0" y="706"/>
                  </a:lnTo>
                  <a:lnTo>
                    <a:pt x="616" y="1321"/>
                  </a:lnTo>
                  <a:lnTo>
                    <a:pt x="828" y="1109"/>
                  </a:lnTo>
                  <a:lnTo>
                    <a:pt x="82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6"/>
            <p:cNvSpPr>
              <a:spLocks noEditPoints="1"/>
            </p:cNvSpPr>
            <p:nvPr/>
          </p:nvSpPr>
          <p:spPr bwMode="auto">
            <a:xfrm>
              <a:off x="1230782" y="1721661"/>
              <a:ext cx="109598" cy="221836"/>
            </a:xfrm>
            <a:custGeom>
              <a:avLst/>
              <a:gdLst>
                <a:gd name="T0" fmla="*/ 192 w 328"/>
                <a:gd name="T1" fmla="*/ 0 h 665"/>
                <a:gd name="T2" fmla="*/ 0 w 328"/>
                <a:gd name="T3" fmla="*/ 38 h 665"/>
                <a:gd name="T4" fmla="*/ 0 w 328"/>
                <a:gd name="T5" fmla="*/ 665 h 665"/>
                <a:gd name="T6" fmla="*/ 262 w 328"/>
                <a:gd name="T7" fmla="*/ 403 h 665"/>
                <a:gd name="T8" fmla="*/ 328 w 328"/>
                <a:gd name="T9" fmla="*/ 137 h 665"/>
                <a:gd name="T10" fmla="*/ 192 w 328"/>
                <a:gd name="T11" fmla="*/ 0 h 665"/>
                <a:gd name="T12" fmla="*/ 123 w 328"/>
                <a:gd name="T13" fmla="*/ 238 h 665"/>
                <a:gd name="T14" fmla="*/ 71 w 328"/>
                <a:gd name="T15" fmla="*/ 187 h 665"/>
                <a:gd name="T16" fmla="*/ 123 w 328"/>
                <a:gd name="T17" fmla="*/ 135 h 665"/>
                <a:gd name="T18" fmla="*/ 174 w 328"/>
                <a:gd name="T19" fmla="*/ 187 h 665"/>
                <a:gd name="T20" fmla="*/ 123 w 328"/>
                <a:gd name="T21" fmla="*/ 238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8" h="665">
                  <a:moveTo>
                    <a:pt x="192" y="0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0" y="665"/>
                    <a:pt x="0" y="665"/>
                    <a:pt x="0" y="665"/>
                  </a:cubicBezTo>
                  <a:cubicBezTo>
                    <a:pt x="262" y="403"/>
                    <a:pt x="262" y="403"/>
                    <a:pt x="262" y="403"/>
                  </a:cubicBezTo>
                  <a:cubicBezTo>
                    <a:pt x="328" y="137"/>
                    <a:pt x="328" y="137"/>
                    <a:pt x="328" y="137"/>
                  </a:cubicBezTo>
                  <a:lnTo>
                    <a:pt x="192" y="0"/>
                  </a:lnTo>
                  <a:close/>
                  <a:moveTo>
                    <a:pt x="123" y="238"/>
                  </a:moveTo>
                  <a:cubicBezTo>
                    <a:pt x="94" y="238"/>
                    <a:pt x="71" y="215"/>
                    <a:pt x="71" y="187"/>
                  </a:cubicBezTo>
                  <a:cubicBezTo>
                    <a:pt x="71" y="158"/>
                    <a:pt x="94" y="135"/>
                    <a:pt x="123" y="135"/>
                  </a:cubicBezTo>
                  <a:cubicBezTo>
                    <a:pt x="151" y="135"/>
                    <a:pt x="174" y="158"/>
                    <a:pt x="174" y="187"/>
                  </a:cubicBezTo>
                  <a:cubicBezTo>
                    <a:pt x="174" y="215"/>
                    <a:pt x="151" y="238"/>
                    <a:pt x="123" y="238"/>
                  </a:cubicBezTo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7"/>
            <p:cNvSpPr>
              <a:spLocks noEditPoints="1"/>
            </p:cNvSpPr>
            <p:nvPr/>
          </p:nvSpPr>
          <p:spPr bwMode="auto">
            <a:xfrm>
              <a:off x="1062895" y="1712606"/>
              <a:ext cx="286728" cy="282954"/>
            </a:xfrm>
            <a:custGeom>
              <a:avLst/>
              <a:gdLst>
                <a:gd name="T0" fmla="*/ 678 w 1520"/>
                <a:gd name="T1" fmla="*/ 1500 h 1500"/>
                <a:gd name="T2" fmla="*/ 0 w 1520"/>
                <a:gd name="T3" fmla="*/ 821 h 1500"/>
                <a:gd name="T4" fmla="*/ 715 w 1520"/>
                <a:gd name="T5" fmla="*/ 104 h 1500"/>
                <a:gd name="T6" fmla="*/ 1244 w 1520"/>
                <a:gd name="T7" fmla="*/ 0 h 1500"/>
                <a:gd name="T8" fmla="*/ 1520 w 1520"/>
                <a:gd name="T9" fmla="*/ 276 h 1500"/>
                <a:gd name="T10" fmla="*/ 1394 w 1520"/>
                <a:gd name="T11" fmla="*/ 783 h 1500"/>
                <a:gd name="T12" fmla="*/ 678 w 1520"/>
                <a:gd name="T13" fmla="*/ 1500 h 1500"/>
                <a:gd name="T14" fmla="*/ 126 w 1520"/>
                <a:gd name="T15" fmla="*/ 821 h 1500"/>
                <a:gd name="T16" fmla="*/ 678 w 1520"/>
                <a:gd name="T17" fmla="*/ 1373 h 1500"/>
                <a:gd name="T18" fmla="*/ 1313 w 1520"/>
                <a:gd name="T19" fmla="*/ 739 h 1500"/>
                <a:gd name="T20" fmla="*/ 1421 w 1520"/>
                <a:gd name="T21" fmla="*/ 302 h 1500"/>
                <a:gd name="T22" fmla="*/ 1216 w 1520"/>
                <a:gd name="T23" fmla="*/ 97 h 1500"/>
                <a:gd name="T24" fmla="*/ 759 w 1520"/>
                <a:gd name="T25" fmla="*/ 187 h 1500"/>
                <a:gd name="T26" fmla="*/ 126 w 1520"/>
                <a:gd name="T27" fmla="*/ 821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20" h="1500">
                  <a:moveTo>
                    <a:pt x="678" y="1500"/>
                  </a:moveTo>
                  <a:lnTo>
                    <a:pt x="0" y="821"/>
                  </a:lnTo>
                  <a:lnTo>
                    <a:pt x="715" y="104"/>
                  </a:lnTo>
                  <a:lnTo>
                    <a:pt x="1244" y="0"/>
                  </a:lnTo>
                  <a:lnTo>
                    <a:pt x="1520" y="276"/>
                  </a:lnTo>
                  <a:lnTo>
                    <a:pt x="1394" y="783"/>
                  </a:lnTo>
                  <a:lnTo>
                    <a:pt x="678" y="1500"/>
                  </a:lnTo>
                  <a:close/>
                  <a:moveTo>
                    <a:pt x="126" y="821"/>
                  </a:moveTo>
                  <a:lnTo>
                    <a:pt x="678" y="1373"/>
                  </a:lnTo>
                  <a:lnTo>
                    <a:pt x="1313" y="739"/>
                  </a:lnTo>
                  <a:lnTo>
                    <a:pt x="1421" y="302"/>
                  </a:lnTo>
                  <a:lnTo>
                    <a:pt x="1216" y="97"/>
                  </a:lnTo>
                  <a:lnTo>
                    <a:pt x="759" y="187"/>
                  </a:lnTo>
                  <a:lnTo>
                    <a:pt x="126" y="82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8"/>
            <p:cNvSpPr>
              <a:spLocks noEditPoints="1"/>
            </p:cNvSpPr>
            <p:nvPr/>
          </p:nvSpPr>
          <p:spPr bwMode="auto">
            <a:xfrm>
              <a:off x="1239459" y="1753351"/>
              <a:ext cx="64702" cy="62061"/>
            </a:xfrm>
            <a:custGeom>
              <a:avLst/>
              <a:gdLst>
                <a:gd name="T0" fmla="*/ 97 w 194"/>
                <a:gd name="T1" fmla="*/ 186 h 186"/>
                <a:gd name="T2" fmla="*/ 34 w 194"/>
                <a:gd name="T3" fmla="*/ 160 h 186"/>
                <a:gd name="T4" fmla="*/ 34 w 194"/>
                <a:gd name="T5" fmla="*/ 35 h 186"/>
                <a:gd name="T6" fmla="*/ 159 w 194"/>
                <a:gd name="T7" fmla="*/ 35 h 186"/>
                <a:gd name="T8" fmla="*/ 159 w 194"/>
                <a:gd name="T9" fmla="*/ 160 h 186"/>
                <a:gd name="T10" fmla="*/ 159 w 194"/>
                <a:gd name="T11" fmla="*/ 160 h 186"/>
                <a:gd name="T12" fmla="*/ 97 w 194"/>
                <a:gd name="T13" fmla="*/ 186 h 186"/>
                <a:gd name="T14" fmla="*/ 97 w 194"/>
                <a:gd name="T15" fmla="*/ 59 h 186"/>
                <a:gd name="T16" fmla="*/ 70 w 194"/>
                <a:gd name="T17" fmla="*/ 71 h 186"/>
                <a:gd name="T18" fmla="*/ 59 w 194"/>
                <a:gd name="T19" fmla="*/ 97 h 186"/>
                <a:gd name="T20" fmla="*/ 70 w 194"/>
                <a:gd name="T21" fmla="*/ 124 h 186"/>
                <a:gd name="T22" fmla="*/ 124 w 194"/>
                <a:gd name="T23" fmla="*/ 124 h 186"/>
                <a:gd name="T24" fmla="*/ 124 w 194"/>
                <a:gd name="T25" fmla="*/ 124 h 186"/>
                <a:gd name="T26" fmla="*/ 124 w 194"/>
                <a:gd name="T27" fmla="*/ 71 h 186"/>
                <a:gd name="T28" fmla="*/ 97 w 194"/>
                <a:gd name="T29" fmla="*/ 59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4" h="186">
                  <a:moveTo>
                    <a:pt x="97" y="186"/>
                  </a:moveTo>
                  <a:cubicBezTo>
                    <a:pt x="74" y="186"/>
                    <a:pt x="51" y="177"/>
                    <a:pt x="34" y="160"/>
                  </a:cubicBezTo>
                  <a:cubicBezTo>
                    <a:pt x="0" y="125"/>
                    <a:pt x="0" y="69"/>
                    <a:pt x="34" y="35"/>
                  </a:cubicBezTo>
                  <a:cubicBezTo>
                    <a:pt x="69" y="0"/>
                    <a:pt x="125" y="0"/>
                    <a:pt x="159" y="35"/>
                  </a:cubicBezTo>
                  <a:cubicBezTo>
                    <a:pt x="194" y="69"/>
                    <a:pt x="194" y="125"/>
                    <a:pt x="159" y="160"/>
                  </a:cubicBezTo>
                  <a:cubicBezTo>
                    <a:pt x="159" y="160"/>
                    <a:pt x="159" y="160"/>
                    <a:pt x="159" y="160"/>
                  </a:cubicBezTo>
                  <a:cubicBezTo>
                    <a:pt x="142" y="177"/>
                    <a:pt x="119" y="186"/>
                    <a:pt x="97" y="186"/>
                  </a:cubicBezTo>
                  <a:close/>
                  <a:moveTo>
                    <a:pt x="97" y="59"/>
                  </a:moveTo>
                  <a:cubicBezTo>
                    <a:pt x="87" y="59"/>
                    <a:pt x="77" y="63"/>
                    <a:pt x="70" y="71"/>
                  </a:cubicBezTo>
                  <a:cubicBezTo>
                    <a:pt x="63" y="78"/>
                    <a:pt x="59" y="87"/>
                    <a:pt x="59" y="97"/>
                  </a:cubicBezTo>
                  <a:cubicBezTo>
                    <a:pt x="59" y="108"/>
                    <a:pt x="63" y="117"/>
                    <a:pt x="70" y="124"/>
                  </a:cubicBezTo>
                  <a:cubicBezTo>
                    <a:pt x="85" y="139"/>
                    <a:pt x="109" y="139"/>
                    <a:pt x="124" y="124"/>
                  </a:cubicBezTo>
                  <a:cubicBezTo>
                    <a:pt x="124" y="124"/>
                    <a:pt x="124" y="124"/>
                    <a:pt x="124" y="124"/>
                  </a:cubicBezTo>
                  <a:cubicBezTo>
                    <a:pt x="138" y="109"/>
                    <a:pt x="138" y="85"/>
                    <a:pt x="124" y="71"/>
                  </a:cubicBezTo>
                  <a:cubicBezTo>
                    <a:pt x="116" y="63"/>
                    <a:pt x="106" y="59"/>
                    <a:pt x="97" y="5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9"/>
            <p:cNvSpPr>
              <a:spLocks/>
            </p:cNvSpPr>
            <p:nvPr/>
          </p:nvSpPr>
          <p:spPr bwMode="auto">
            <a:xfrm>
              <a:off x="1152498" y="1807301"/>
              <a:ext cx="91300" cy="105070"/>
            </a:xfrm>
            <a:custGeom>
              <a:avLst/>
              <a:gdLst>
                <a:gd name="T0" fmla="*/ 224 w 274"/>
                <a:gd name="T1" fmla="*/ 177 h 315"/>
                <a:gd name="T2" fmla="*/ 212 w 274"/>
                <a:gd name="T3" fmla="*/ 221 h 315"/>
                <a:gd name="T4" fmla="*/ 181 w 274"/>
                <a:gd name="T5" fmla="*/ 253 h 315"/>
                <a:gd name="T6" fmla="*/ 137 w 274"/>
                <a:gd name="T7" fmla="*/ 264 h 315"/>
                <a:gd name="T8" fmla="*/ 94 w 274"/>
                <a:gd name="T9" fmla="*/ 253 h 315"/>
                <a:gd name="T10" fmla="*/ 62 w 274"/>
                <a:gd name="T11" fmla="*/ 221 h 315"/>
                <a:gd name="T12" fmla="*/ 50 w 274"/>
                <a:gd name="T13" fmla="*/ 177 h 315"/>
                <a:gd name="T14" fmla="*/ 62 w 274"/>
                <a:gd name="T15" fmla="*/ 134 h 315"/>
                <a:gd name="T16" fmla="*/ 94 w 274"/>
                <a:gd name="T17" fmla="*/ 102 h 315"/>
                <a:gd name="T18" fmla="*/ 137 w 274"/>
                <a:gd name="T19" fmla="*/ 91 h 315"/>
                <a:gd name="T20" fmla="*/ 137 w 274"/>
                <a:gd name="T21" fmla="*/ 91 h 315"/>
                <a:gd name="T22" fmla="*/ 137 w 274"/>
                <a:gd name="T23" fmla="*/ 91 h 315"/>
                <a:gd name="T24" fmla="*/ 148 w 274"/>
                <a:gd name="T25" fmla="*/ 92 h 315"/>
                <a:gd name="T26" fmla="*/ 137 w 274"/>
                <a:gd name="T27" fmla="*/ 134 h 315"/>
                <a:gd name="T28" fmla="*/ 245 w 274"/>
                <a:gd name="T29" fmla="*/ 91 h 315"/>
                <a:gd name="T30" fmla="*/ 173 w 274"/>
                <a:gd name="T31" fmla="*/ 0 h 315"/>
                <a:gd name="T32" fmla="*/ 162 w 274"/>
                <a:gd name="T33" fmla="*/ 43 h 315"/>
                <a:gd name="T34" fmla="*/ 137 w 274"/>
                <a:gd name="T35" fmla="*/ 40 h 315"/>
                <a:gd name="T36" fmla="*/ 137 w 274"/>
                <a:gd name="T37" fmla="*/ 40 h 315"/>
                <a:gd name="T38" fmla="*/ 137 w 274"/>
                <a:gd name="T39" fmla="*/ 40 h 315"/>
                <a:gd name="T40" fmla="*/ 137 w 274"/>
                <a:gd name="T41" fmla="*/ 40 h 315"/>
                <a:gd name="T42" fmla="*/ 69 w 274"/>
                <a:gd name="T43" fmla="*/ 59 h 315"/>
                <a:gd name="T44" fmla="*/ 18 w 274"/>
                <a:gd name="T45" fmla="*/ 109 h 315"/>
                <a:gd name="T46" fmla="*/ 0 w 274"/>
                <a:gd name="T47" fmla="*/ 170 h 315"/>
                <a:gd name="T48" fmla="*/ 0 w 274"/>
                <a:gd name="T49" fmla="*/ 177 h 315"/>
                <a:gd name="T50" fmla="*/ 0 w 274"/>
                <a:gd name="T51" fmla="*/ 186 h 315"/>
                <a:gd name="T52" fmla="*/ 18 w 274"/>
                <a:gd name="T53" fmla="*/ 246 h 315"/>
                <a:gd name="T54" fmla="*/ 69 w 274"/>
                <a:gd name="T55" fmla="*/ 296 h 315"/>
                <a:gd name="T56" fmla="*/ 137 w 274"/>
                <a:gd name="T57" fmla="*/ 315 h 315"/>
                <a:gd name="T58" fmla="*/ 137 w 274"/>
                <a:gd name="T59" fmla="*/ 315 h 315"/>
                <a:gd name="T60" fmla="*/ 206 w 274"/>
                <a:gd name="T61" fmla="*/ 296 h 315"/>
                <a:gd name="T62" fmla="*/ 256 w 274"/>
                <a:gd name="T63" fmla="*/ 246 h 315"/>
                <a:gd name="T64" fmla="*/ 274 w 274"/>
                <a:gd name="T65" fmla="*/ 186 h 315"/>
                <a:gd name="T66" fmla="*/ 274 w 274"/>
                <a:gd name="T67" fmla="*/ 177 h 315"/>
                <a:gd name="T68" fmla="*/ 224 w 274"/>
                <a:gd name="T69" fmla="*/ 17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4" h="315">
                  <a:moveTo>
                    <a:pt x="224" y="177"/>
                  </a:moveTo>
                  <a:cubicBezTo>
                    <a:pt x="224" y="193"/>
                    <a:pt x="220" y="208"/>
                    <a:pt x="212" y="221"/>
                  </a:cubicBezTo>
                  <a:cubicBezTo>
                    <a:pt x="205" y="234"/>
                    <a:pt x="194" y="245"/>
                    <a:pt x="181" y="253"/>
                  </a:cubicBezTo>
                  <a:cubicBezTo>
                    <a:pt x="168" y="260"/>
                    <a:pt x="153" y="264"/>
                    <a:pt x="137" y="264"/>
                  </a:cubicBezTo>
                  <a:cubicBezTo>
                    <a:pt x="121" y="264"/>
                    <a:pt x="107" y="260"/>
                    <a:pt x="94" y="253"/>
                  </a:cubicBezTo>
                  <a:cubicBezTo>
                    <a:pt x="81" y="245"/>
                    <a:pt x="70" y="234"/>
                    <a:pt x="62" y="221"/>
                  </a:cubicBezTo>
                  <a:cubicBezTo>
                    <a:pt x="55" y="208"/>
                    <a:pt x="50" y="193"/>
                    <a:pt x="50" y="177"/>
                  </a:cubicBezTo>
                  <a:cubicBezTo>
                    <a:pt x="50" y="162"/>
                    <a:pt x="55" y="147"/>
                    <a:pt x="62" y="134"/>
                  </a:cubicBezTo>
                  <a:cubicBezTo>
                    <a:pt x="70" y="121"/>
                    <a:pt x="81" y="110"/>
                    <a:pt x="94" y="102"/>
                  </a:cubicBezTo>
                  <a:cubicBezTo>
                    <a:pt x="107" y="95"/>
                    <a:pt x="121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37" y="91"/>
                    <a:pt x="137" y="91"/>
                    <a:pt x="137" y="91"/>
                  </a:cubicBezTo>
                  <a:cubicBezTo>
                    <a:pt x="141" y="91"/>
                    <a:pt x="145" y="92"/>
                    <a:pt x="148" y="92"/>
                  </a:cubicBezTo>
                  <a:cubicBezTo>
                    <a:pt x="137" y="134"/>
                    <a:pt x="137" y="134"/>
                    <a:pt x="137" y="134"/>
                  </a:cubicBezTo>
                  <a:cubicBezTo>
                    <a:pt x="245" y="91"/>
                    <a:pt x="245" y="91"/>
                    <a:pt x="245" y="91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62" y="43"/>
                    <a:pt x="162" y="43"/>
                    <a:pt x="162" y="43"/>
                  </a:cubicBezTo>
                  <a:cubicBezTo>
                    <a:pt x="154" y="41"/>
                    <a:pt x="146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37" y="40"/>
                    <a:pt x="137" y="40"/>
                    <a:pt x="137" y="40"/>
                  </a:cubicBezTo>
                  <a:cubicBezTo>
                    <a:pt x="112" y="40"/>
                    <a:pt x="89" y="47"/>
                    <a:pt x="69" y="59"/>
                  </a:cubicBezTo>
                  <a:cubicBezTo>
                    <a:pt x="48" y="71"/>
                    <a:pt x="30" y="88"/>
                    <a:pt x="18" y="109"/>
                  </a:cubicBezTo>
                  <a:cubicBezTo>
                    <a:pt x="8" y="127"/>
                    <a:pt x="1" y="148"/>
                    <a:pt x="0" y="170"/>
                  </a:cubicBezTo>
                  <a:cubicBezTo>
                    <a:pt x="0" y="173"/>
                    <a:pt x="0" y="175"/>
                    <a:pt x="0" y="177"/>
                  </a:cubicBezTo>
                  <a:cubicBezTo>
                    <a:pt x="0" y="180"/>
                    <a:pt x="0" y="183"/>
                    <a:pt x="0" y="186"/>
                  </a:cubicBezTo>
                  <a:cubicBezTo>
                    <a:pt x="2" y="208"/>
                    <a:pt x="8" y="228"/>
                    <a:pt x="18" y="246"/>
                  </a:cubicBezTo>
                  <a:cubicBezTo>
                    <a:pt x="30" y="267"/>
                    <a:pt x="48" y="284"/>
                    <a:pt x="69" y="296"/>
                  </a:cubicBezTo>
                  <a:cubicBezTo>
                    <a:pt x="89" y="308"/>
                    <a:pt x="112" y="315"/>
                    <a:pt x="137" y="315"/>
                  </a:cubicBezTo>
                  <a:cubicBezTo>
                    <a:pt x="137" y="315"/>
                    <a:pt x="137" y="315"/>
                    <a:pt x="137" y="315"/>
                  </a:cubicBezTo>
                  <a:cubicBezTo>
                    <a:pt x="162" y="315"/>
                    <a:pt x="186" y="308"/>
                    <a:pt x="206" y="296"/>
                  </a:cubicBezTo>
                  <a:cubicBezTo>
                    <a:pt x="227" y="284"/>
                    <a:pt x="244" y="267"/>
                    <a:pt x="256" y="246"/>
                  </a:cubicBezTo>
                  <a:cubicBezTo>
                    <a:pt x="266" y="228"/>
                    <a:pt x="273" y="208"/>
                    <a:pt x="274" y="186"/>
                  </a:cubicBezTo>
                  <a:cubicBezTo>
                    <a:pt x="274" y="183"/>
                    <a:pt x="274" y="180"/>
                    <a:pt x="274" y="177"/>
                  </a:cubicBezTo>
                  <a:lnTo>
                    <a:pt x="224" y="17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" name="Group 20"/>
          <p:cNvGrpSpPr/>
          <p:nvPr/>
        </p:nvGrpSpPr>
        <p:grpSpPr>
          <a:xfrm>
            <a:off x="976644" y="4074388"/>
            <a:ext cx="478576" cy="478574"/>
            <a:chOff x="976644" y="4077871"/>
            <a:chExt cx="478576" cy="478574"/>
          </a:xfrm>
        </p:grpSpPr>
        <p:sp>
          <p:nvSpPr>
            <p:cNvPr id="361" name="Rectangle 13"/>
            <p:cNvSpPr>
              <a:spLocks noChangeArrowheads="1"/>
            </p:cNvSpPr>
            <p:nvPr/>
          </p:nvSpPr>
          <p:spPr bwMode="auto">
            <a:xfrm>
              <a:off x="976644" y="4077871"/>
              <a:ext cx="478575" cy="478574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4"/>
            <p:cNvSpPr>
              <a:spLocks/>
            </p:cNvSpPr>
            <p:nvPr/>
          </p:nvSpPr>
          <p:spPr bwMode="auto">
            <a:xfrm>
              <a:off x="1190598" y="4193927"/>
              <a:ext cx="264622" cy="362517"/>
            </a:xfrm>
            <a:custGeom>
              <a:avLst/>
              <a:gdLst>
                <a:gd name="T0" fmla="*/ 82 w 150"/>
                <a:gd name="T1" fmla="*/ 0 h 187"/>
                <a:gd name="T2" fmla="*/ 75 w 150"/>
                <a:gd name="T3" fmla="*/ 4 h 187"/>
                <a:gd name="T4" fmla="*/ 66 w 150"/>
                <a:gd name="T5" fmla="*/ 47 h 187"/>
                <a:gd name="T6" fmla="*/ 0 w 150"/>
                <a:gd name="T7" fmla="*/ 118 h 187"/>
                <a:gd name="T8" fmla="*/ 70 w 150"/>
                <a:gd name="T9" fmla="*/ 187 h 187"/>
                <a:gd name="T10" fmla="*/ 150 w 150"/>
                <a:gd name="T11" fmla="*/ 187 h 187"/>
                <a:gd name="T12" fmla="*/ 150 w 150"/>
                <a:gd name="T13" fmla="*/ 67 h 187"/>
                <a:gd name="T14" fmla="*/ 82 w 150"/>
                <a:gd name="T15" fmla="*/ 0 h 187"/>
                <a:gd name="connsiteX0" fmla="*/ 5467 w 10000"/>
                <a:gd name="connsiteY0" fmla="*/ 0 h 10000"/>
                <a:gd name="connsiteX1" fmla="*/ 6720 w 10000"/>
                <a:gd name="connsiteY1" fmla="*/ 1199 h 10000"/>
                <a:gd name="connsiteX2" fmla="*/ 4400 w 10000"/>
                <a:gd name="connsiteY2" fmla="*/ 2513 h 10000"/>
                <a:gd name="connsiteX3" fmla="*/ 0 w 10000"/>
                <a:gd name="connsiteY3" fmla="*/ 6310 h 10000"/>
                <a:gd name="connsiteX4" fmla="*/ 4667 w 10000"/>
                <a:gd name="connsiteY4" fmla="*/ 10000 h 10000"/>
                <a:gd name="connsiteX5" fmla="*/ 10000 w 10000"/>
                <a:gd name="connsiteY5" fmla="*/ 10000 h 10000"/>
                <a:gd name="connsiteX6" fmla="*/ 10000 w 10000"/>
                <a:gd name="connsiteY6" fmla="*/ 3583 h 10000"/>
                <a:gd name="connsiteX7" fmla="*/ 5467 w 10000"/>
                <a:gd name="connsiteY7" fmla="*/ 0 h 10000"/>
                <a:gd name="connsiteX0" fmla="*/ 5467 w 10000"/>
                <a:gd name="connsiteY0" fmla="*/ 0 h 10000"/>
                <a:gd name="connsiteX1" fmla="*/ 6720 w 10000"/>
                <a:gd name="connsiteY1" fmla="*/ 1199 h 10000"/>
                <a:gd name="connsiteX2" fmla="*/ 5628 w 10000"/>
                <a:gd name="connsiteY2" fmla="*/ 3367 h 10000"/>
                <a:gd name="connsiteX3" fmla="*/ 0 w 10000"/>
                <a:gd name="connsiteY3" fmla="*/ 6310 h 10000"/>
                <a:gd name="connsiteX4" fmla="*/ 4667 w 10000"/>
                <a:gd name="connsiteY4" fmla="*/ 10000 h 10000"/>
                <a:gd name="connsiteX5" fmla="*/ 10000 w 10000"/>
                <a:gd name="connsiteY5" fmla="*/ 10000 h 10000"/>
                <a:gd name="connsiteX6" fmla="*/ 10000 w 10000"/>
                <a:gd name="connsiteY6" fmla="*/ 3583 h 10000"/>
                <a:gd name="connsiteX7" fmla="*/ 5467 w 10000"/>
                <a:gd name="connsiteY7" fmla="*/ 0 h 10000"/>
                <a:gd name="connsiteX0" fmla="*/ 4321 w 8854"/>
                <a:gd name="connsiteY0" fmla="*/ 0 h 10000"/>
                <a:gd name="connsiteX1" fmla="*/ 5574 w 8854"/>
                <a:gd name="connsiteY1" fmla="*/ 1199 h 10000"/>
                <a:gd name="connsiteX2" fmla="*/ 4482 w 8854"/>
                <a:gd name="connsiteY2" fmla="*/ 3367 h 10000"/>
                <a:gd name="connsiteX3" fmla="*/ 0 w 8854"/>
                <a:gd name="connsiteY3" fmla="*/ 7033 h 10000"/>
                <a:gd name="connsiteX4" fmla="*/ 3521 w 8854"/>
                <a:gd name="connsiteY4" fmla="*/ 10000 h 10000"/>
                <a:gd name="connsiteX5" fmla="*/ 8854 w 8854"/>
                <a:gd name="connsiteY5" fmla="*/ 10000 h 10000"/>
                <a:gd name="connsiteX6" fmla="*/ 8854 w 8854"/>
                <a:gd name="connsiteY6" fmla="*/ 3583 h 10000"/>
                <a:gd name="connsiteX7" fmla="*/ 4321 w 8854"/>
                <a:gd name="connsiteY7" fmla="*/ 0 h 10000"/>
                <a:gd name="connsiteX0" fmla="*/ 4973 w 10093"/>
                <a:gd name="connsiteY0" fmla="*/ 0 h 10000"/>
                <a:gd name="connsiteX1" fmla="*/ 6388 w 10093"/>
                <a:gd name="connsiteY1" fmla="*/ 1199 h 10000"/>
                <a:gd name="connsiteX2" fmla="*/ 5155 w 10093"/>
                <a:gd name="connsiteY2" fmla="*/ 3367 h 10000"/>
                <a:gd name="connsiteX3" fmla="*/ 0 w 10093"/>
                <a:gd name="connsiteY3" fmla="*/ 7099 h 10000"/>
                <a:gd name="connsiteX4" fmla="*/ 4070 w 10093"/>
                <a:gd name="connsiteY4" fmla="*/ 10000 h 10000"/>
                <a:gd name="connsiteX5" fmla="*/ 10093 w 10093"/>
                <a:gd name="connsiteY5" fmla="*/ 10000 h 10000"/>
                <a:gd name="connsiteX6" fmla="*/ 10093 w 10093"/>
                <a:gd name="connsiteY6" fmla="*/ 3583 h 10000"/>
                <a:gd name="connsiteX7" fmla="*/ 4973 w 10093"/>
                <a:gd name="connsiteY7" fmla="*/ 0 h 10000"/>
                <a:gd name="connsiteX0" fmla="*/ 5158 w 10278"/>
                <a:gd name="connsiteY0" fmla="*/ 0 h 10000"/>
                <a:gd name="connsiteX1" fmla="*/ 6573 w 10278"/>
                <a:gd name="connsiteY1" fmla="*/ 1199 h 10000"/>
                <a:gd name="connsiteX2" fmla="*/ 5340 w 10278"/>
                <a:gd name="connsiteY2" fmla="*/ 3367 h 10000"/>
                <a:gd name="connsiteX3" fmla="*/ 0 w 10278"/>
                <a:gd name="connsiteY3" fmla="*/ 7165 h 10000"/>
                <a:gd name="connsiteX4" fmla="*/ 4255 w 10278"/>
                <a:gd name="connsiteY4" fmla="*/ 10000 h 10000"/>
                <a:gd name="connsiteX5" fmla="*/ 10278 w 10278"/>
                <a:gd name="connsiteY5" fmla="*/ 10000 h 10000"/>
                <a:gd name="connsiteX6" fmla="*/ 10278 w 10278"/>
                <a:gd name="connsiteY6" fmla="*/ 3583 h 10000"/>
                <a:gd name="connsiteX7" fmla="*/ 5158 w 10278"/>
                <a:gd name="connsiteY7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78" h="10000">
                  <a:moveTo>
                    <a:pt x="5158" y="0"/>
                  </a:moveTo>
                  <a:lnTo>
                    <a:pt x="6573" y="1199"/>
                  </a:lnTo>
                  <a:lnTo>
                    <a:pt x="5340" y="3367"/>
                  </a:lnTo>
                  <a:lnTo>
                    <a:pt x="0" y="7165"/>
                  </a:lnTo>
                  <a:lnTo>
                    <a:pt x="4255" y="10000"/>
                  </a:lnTo>
                  <a:lnTo>
                    <a:pt x="10278" y="10000"/>
                  </a:lnTo>
                  <a:lnTo>
                    <a:pt x="10278" y="3583"/>
                  </a:lnTo>
                  <a:lnTo>
                    <a:pt x="5158" y="0"/>
                  </a:lnTo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lt1"/>
                </a:solidFill>
              </a:endParaRPr>
            </a:p>
          </p:txBody>
        </p:sp>
        <p:grpSp>
          <p:nvGrpSpPr>
            <p:cNvPr id="15" name="Group 14"/>
            <p:cNvGrpSpPr/>
            <p:nvPr/>
          </p:nvGrpSpPr>
          <p:grpSpPr>
            <a:xfrm>
              <a:off x="1072567" y="4175681"/>
              <a:ext cx="286728" cy="282954"/>
              <a:chOff x="1062895" y="4567724"/>
              <a:chExt cx="286728" cy="282954"/>
            </a:xfrm>
          </p:grpSpPr>
          <p:sp>
            <p:nvSpPr>
              <p:cNvPr id="370" name="Freeform 7"/>
              <p:cNvSpPr>
                <a:spLocks noEditPoints="1"/>
              </p:cNvSpPr>
              <p:nvPr/>
            </p:nvSpPr>
            <p:spPr bwMode="auto">
              <a:xfrm>
                <a:off x="1062895" y="4567724"/>
                <a:ext cx="286728" cy="282954"/>
              </a:xfrm>
              <a:custGeom>
                <a:avLst/>
                <a:gdLst>
                  <a:gd name="T0" fmla="*/ 678 w 1520"/>
                  <a:gd name="T1" fmla="*/ 1500 h 1500"/>
                  <a:gd name="T2" fmla="*/ 0 w 1520"/>
                  <a:gd name="T3" fmla="*/ 821 h 1500"/>
                  <a:gd name="T4" fmla="*/ 715 w 1520"/>
                  <a:gd name="T5" fmla="*/ 104 h 1500"/>
                  <a:gd name="T6" fmla="*/ 1244 w 1520"/>
                  <a:gd name="T7" fmla="*/ 0 h 1500"/>
                  <a:gd name="T8" fmla="*/ 1520 w 1520"/>
                  <a:gd name="T9" fmla="*/ 276 h 1500"/>
                  <a:gd name="T10" fmla="*/ 1394 w 1520"/>
                  <a:gd name="T11" fmla="*/ 783 h 1500"/>
                  <a:gd name="T12" fmla="*/ 678 w 1520"/>
                  <a:gd name="T13" fmla="*/ 1500 h 1500"/>
                  <a:gd name="T14" fmla="*/ 126 w 1520"/>
                  <a:gd name="T15" fmla="*/ 821 h 1500"/>
                  <a:gd name="T16" fmla="*/ 678 w 1520"/>
                  <a:gd name="T17" fmla="*/ 1373 h 1500"/>
                  <a:gd name="T18" fmla="*/ 1313 w 1520"/>
                  <a:gd name="T19" fmla="*/ 739 h 1500"/>
                  <a:gd name="T20" fmla="*/ 1421 w 1520"/>
                  <a:gd name="T21" fmla="*/ 302 h 1500"/>
                  <a:gd name="T22" fmla="*/ 1216 w 1520"/>
                  <a:gd name="T23" fmla="*/ 97 h 1500"/>
                  <a:gd name="T24" fmla="*/ 759 w 1520"/>
                  <a:gd name="T25" fmla="*/ 187 h 1500"/>
                  <a:gd name="T26" fmla="*/ 126 w 1520"/>
                  <a:gd name="T27" fmla="*/ 821 h 1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20" h="1500">
                    <a:moveTo>
                      <a:pt x="678" y="1500"/>
                    </a:moveTo>
                    <a:lnTo>
                      <a:pt x="0" y="821"/>
                    </a:lnTo>
                    <a:lnTo>
                      <a:pt x="715" y="104"/>
                    </a:lnTo>
                    <a:lnTo>
                      <a:pt x="1244" y="0"/>
                    </a:lnTo>
                    <a:lnTo>
                      <a:pt x="1520" y="276"/>
                    </a:lnTo>
                    <a:lnTo>
                      <a:pt x="1394" y="783"/>
                    </a:lnTo>
                    <a:lnTo>
                      <a:pt x="678" y="1500"/>
                    </a:lnTo>
                    <a:close/>
                    <a:moveTo>
                      <a:pt x="126" y="821"/>
                    </a:moveTo>
                    <a:lnTo>
                      <a:pt x="678" y="1373"/>
                    </a:lnTo>
                    <a:lnTo>
                      <a:pt x="1313" y="739"/>
                    </a:lnTo>
                    <a:lnTo>
                      <a:pt x="1421" y="302"/>
                    </a:lnTo>
                    <a:lnTo>
                      <a:pt x="1216" y="97"/>
                    </a:lnTo>
                    <a:lnTo>
                      <a:pt x="759" y="187"/>
                    </a:lnTo>
                    <a:lnTo>
                      <a:pt x="126" y="82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8"/>
              <p:cNvSpPr>
                <a:spLocks noEditPoints="1"/>
              </p:cNvSpPr>
              <p:nvPr/>
            </p:nvSpPr>
            <p:spPr bwMode="auto">
              <a:xfrm>
                <a:off x="1239459" y="4608469"/>
                <a:ext cx="64702" cy="62061"/>
              </a:xfrm>
              <a:custGeom>
                <a:avLst/>
                <a:gdLst>
                  <a:gd name="T0" fmla="*/ 97 w 194"/>
                  <a:gd name="T1" fmla="*/ 186 h 186"/>
                  <a:gd name="T2" fmla="*/ 34 w 194"/>
                  <a:gd name="T3" fmla="*/ 160 h 186"/>
                  <a:gd name="T4" fmla="*/ 34 w 194"/>
                  <a:gd name="T5" fmla="*/ 35 h 186"/>
                  <a:gd name="T6" fmla="*/ 159 w 194"/>
                  <a:gd name="T7" fmla="*/ 35 h 186"/>
                  <a:gd name="T8" fmla="*/ 159 w 194"/>
                  <a:gd name="T9" fmla="*/ 160 h 186"/>
                  <a:gd name="T10" fmla="*/ 159 w 194"/>
                  <a:gd name="T11" fmla="*/ 160 h 186"/>
                  <a:gd name="T12" fmla="*/ 97 w 194"/>
                  <a:gd name="T13" fmla="*/ 186 h 186"/>
                  <a:gd name="T14" fmla="*/ 97 w 194"/>
                  <a:gd name="T15" fmla="*/ 59 h 186"/>
                  <a:gd name="T16" fmla="*/ 70 w 194"/>
                  <a:gd name="T17" fmla="*/ 71 h 186"/>
                  <a:gd name="T18" fmla="*/ 59 w 194"/>
                  <a:gd name="T19" fmla="*/ 97 h 186"/>
                  <a:gd name="T20" fmla="*/ 70 w 194"/>
                  <a:gd name="T21" fmla="*/ 124 h 186"/>
                  <a:gd name="T22" fmla="*/ 124 w 194"/>
                  <a:gd name="T23" fmla="*/ 124 h 186"/>
                  <a:gd name="T24" fmla="*/ 124 w 194"/>
                  <a:gd name="T25" fmla="*/ 124 h 186"/>
                  <a:gd name="T26" fmla="*/ 124 w 194"/>
                  <a:gd name="T27" fmla="*/ 71 h 186"/>
                  <a:gd name="T28" fmla="*/ 97 w 194"/>
                  <a:gd name="T29" fmla="*/ 59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4" h="186">
                    <a:moveTo>
                      <a:pt x="97" y="186"/>
                    </a:moveTo>
                    <a:cubicBezTo>
                      <a:pt x="74" y="186"/>
                      <a:pt x="51" y="177"/>
                      <a:pt x="34" y="160"/>
                    </a:cubicBezTo>
                    <a:cubicBezTo>
                      <a:pt x="0" y="125"/>
                      <a:pt x="0" y="69"/>
                      <a:pt x="34" y="35"/>
                    </a:cubicBezTo>
                    <a:cubicBezTo>
                      <a:pt x="69" y="0"/>
                      <a:pt x="125" y="0"/>
                      <a:pt x="159" y="35"/>
                    </a:cubicBezTo>
                    <a:cubicBezTo>
                      <a:pt x="194" y="69"/>
                      <a:pt x="194" y="125"/>
                      <a:pt x="159" y="160"/>
                    </a:cubicBezTo>
                    <a:cubicBezTo>
                      <a:pt x="159" y="160"/>
                      <a:pt x="159" y="160"/>
                      <a:pt x="159" y="160"/>
                    </a:cubicBezTo>
                    <a:cubicBezTo>
                      <a:pt x="142" y="177"/>
                      <a:pt x="119" y="186"/>
                      <a:pt x="97" y="186"/>
                    </a:cubicBezTo>
                    <a:close/>
                    <a:moveTo>
                      <a:pt x="97" y="59"/>
                    </a:moveTo>
                    <a:cubicBezTo>
                      <a:pt x="87" y="59"/>
                      <a:pt x="77" y="63"/>
                      <a:pt x="70" y="71"/>
                    </a:cubicBezTo>
                    <a:cubicBezTo>
                      <a:pt x="63" y="78"/>
                      <a:pt x="59" y="87"/>
                      <a:pt x="59" y="97"/>
                    </a:cubicBezTo>
                    <a:cubicBezTo>
                      <a:pt x="59" y="108"/>
                      <a:pt x="63" y="117"/>
                      <a:pt x="70" y="124"/>
                    </a:cubicBezTo>
                    <a:cubicBezTo>
                      <a:pt x="85" y="139"/>
                      <a:pt x="109" y="139"/>
                      <a:pt x="124" y="124"/>
                    </a:cubicBezTo>
                    <a:cubicBezTo>
                      <a:pt x="124" y="124"/>
                      <a:pt x="124" y="124"/>
                      <a:pt x="124" y="124"/>
                    </a:cubicBezTo>
                    <a:cubicBezTo>
                      <a:pt x="138" y="109"/>
                      <a:pt x="138" y="85"/>
                      <a:pt x="124" y="71"/>
                    </a:cubicBezTo>
                    <a:cubicBezTo>
                      <a:pt x="116" y="63"/>
                      <a:pt x="106" y="59"/>
                      <a:pt x="97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9"/>
              <p:cNvSpPr>
                <a:spLocks/>
              </p:cNvSpPr>
              <p:nvPr/>
            </p:nvSpPr>
            <p:spPr bwMode="auto">
              <a:xfrm>
                <a:off x="1152498" y="4662419"/>
                <a:ext cx="91300" cy="105070"/>
              </a:xfrm>
              <a:custGeom>
                <a:avLst/>
                <a:gdLst>
                  <a:gd name="T0" fmla="*/ 224 w 274"/>
                  <a:gd name="T1" fmla="*/ 177 h 315"/>
                  <a:gd name="T2" fmla="*/ 212 w 274"/>
                  <a:gd name="T3" fmla="*/ 221 h 315"/>
                  <a:gd name="T4" fmla="*/ 181 w 274"/>
                  <a:gd name="T5" fmla="*/ 253 h 315"/>
                  <a:gd name="T6" fmla="*/ 137 w 274"/>
                  <a:gd name="T7" fmla="*/ 264 h 315"/>
                  <a:gd name="T8" fmla="*/ 94 w 274"/>
                  <a:gd name="T9" fmla="*/ 253 h 315"/>
                  <a:gd name="T10" fmla="*/ 62 w 274"/>
                  <a:gd name="T11" fmla="*/ 221 h 315"/>
                  <a:gd name="T12" fmla="*/ 50 w 274"/>
                  <a:gd name="T13" fmla="*/ 177 h 315"/>
                  <a:gd name="T14" fmla="*/ 62 w 274"/>
                  <a:gd name="T15" fmla="*/ 134 h 315"/>
                  <a:gd name="T16" fmla="*/ 94 w 274"/>
                  <a:gd name="T17" fmla="*/ 102 h 315"/>
                  <a:gd name="T18" fmla="*/ 137 w 274"/>
                  <a:gd name="T19" fmla="*/ 91 h 315"/>
                  <a:gd name="T20" fmla="*/ 137 w 274"/>
                  <a:gd name="T21" fmla="*/ 91 h 315"/>
                  <a:gd name="T22" fmla="*/ 137 w 274"/>
                  <a:gd name="T23" fmla="*/ 91 h 315"/>
                  <a:gd name="T24" fmla="*/ 148 w 274"/>
                  <a:gd name="T25" fmla="*/ 92 h 315"/>
                  <a:gd name="T26" fmla="*/ 137 w 274"/>
                  <a:gd name="T27" fmla="*/ 134 h 315"/>
                  <a:gd name="T28" fmla="*/ 245 w 274"/>
                  <a:gd name="T29" fmla="*/ 91 h 315"/>
                  <a:gd name="T30" fmla="*/ 173 w 274"/>
                  <a:gd name="T31" fmla="*/ 0 h 315"/>
                  <a:gd name="T32" fmla="*/ 162 w 274"/>
                  <a:gd name="T33" fmla="*/ 43 h 315"/>
                  <a:gd name="T34" fmla="*/ 137 w 274"/>
                  <a:gd name="T35" fmla="*/ 40 h 315"/>
                  <a:gd name="T36" fmla="*/ 137 w 274"/>
                  <a:gd name="T37" fmla="*/ 40 h 315"/>
                  <a:gd name="T38" fmla="*/ 137 w 274"/>
                  <a:gd name="T39" fmla="*/ 40 h 315"/>
                  <a:gd name="T40" fmla="*/ 137 w 274"/>
                  <a:gd name="T41" fmla="*/ 40 h 315"/>
                  <a:gd name="T42" fmla="*/ 69 w 274"/>
                  <a:gd name="T43" fmla="*/ 59 h 315"/>
                  <a:gd name="T44" fmla="*/ 18 w 274"/>
                  <a:gd name="T45" fmla="*/ 109 h 315"/>
                  <a:gd name="T46" fmla="*/ 0 w 274"/>
                  <a:gd name="T47" fmla="*/ 170 h 315"/>
                  <a:gd name="T48" fmla="*/ 0 w 274"/>
                  <a:gd name="T49" fmla="*/ 177 h 315"/>
                  <a:gd name="T50" fmla="*/ 0 w 274"/>
                  <a:gd name="T51" fmla="*/ 186 h 315"/>
                  <a:gd name="T52" fmla="*/ 18 w 274"/>
                  <a:gd name="T53" fmla="*/ 246 h 315"/>
                  <a:gd name="T54" fmla="*/ 69 w 274"/>
                  <a:gd name="T55" fmla="*/ 296 h 315"/>
                  <a:gd name="T56" fmla="*/ 137 w 274"/>
                  <a:gd name="T57" fmla="*/ 315 h 315"/>
                  <a:gd name="T58" fmla="*/ 137 w 274"/>
                  <a:gd name="T59" fmla="*/ 315 h 315"/>
                  <a:gd name="T60" fmla="*/ 206 w 274"/>
                  <a:gd name="T61" fmla="*/ 296 h 315"/>
                  <a:gd name="T62" fmla="*/ 256 w 274"/>
                  <a:gd name="T63" fmla="*/ 246 h 315"/>
                  <a:gd name="T64" fmla="*/ 274 w 274"/>
                  <a:gd name="T65" fmla="*/ 186 h 315"/>
                  <a:gd name="T66" fmla="*/ 274 w 274"/>
                  <a:gd name="T67" fmla="*/ 177 h 315"/>
                  <a:gd name="T68" fmla="*/ 224 w 274"/>
                  <a:gd name="T69" fmla="*/ 177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74" h="315">
                    <a:moveTo>
                      <a:pt x="224" y="177"/>
                    </a:moveTo>
                    <a:cubicBezTo>
                      <a:pt x="224" y="193"/>
                      <a:pt x="220" y="208"/>
                      <a:pt x="212" y="221"/>
                    </a:cubicBezTo>
                    <a:cubicBezTo>
                      <a:pt x="205" y="234"/>
                      <a:pt x="194" y="245"/>
                      <a:pt x="181" y="253"/>
                    </a:cubicBezTo>
                    <a:cubicBezTo>
                      <a:pt x="168" y="260"/>
                      <a:pt x="153" y="264"/>
                      <a:pt x="137" y="264"/>
                    </a:cubicBezTo>
                    <a:cubicBezTo>
                      <a:pt x="121" y="264"/>
                      <a:pt x="107" y="260"/>
                      <a:pt x="94" y="253"/>
                    </a:cubicBezTo>
                    <a:cubicBezTo>
                      <a:pt x="81" y="245"/>
                      <a:pt x="70" y="234"/>
                      <a:pt x="62" y="221"/>
                    </a:cubicBezTo>
                    <a:cubicBezTo>
                      <a:pt x="55" y="208"/>
                      <a:pt x="50" y="193"/>
                      <a:pt x="50" y="177"/>
                    </a:cubicBezTo>
                    <a:cubicBezTo>
                      <a:pt x="50" y="162"/>
                      <a:pt x="55" y="147"/>
                      <a:pt x="62" y="134"/>
                    </a:cubicBezTo>
                    <a:cubicBezTo>
                      <a:pt x="70" y="121"/>
                      <a:pt x="81" y="110"/>
                      <a:pt x="94" y="102"/>
                    </a:cubicBezTo>
                    <a:cubicBezTo>
                      <a:pt x="107" y="95"/>
                      <a:pt x="121" y="91"/>
                      <a:pt x="137" y="91"/>
                    </a:cubicBezTo>
                    <a:cubicBezTo>
                      <a:pt x="137" y="91"/>
                      <a:pt x="137" y="91"/>
                      <a:pt x="137" y="91"/>
                    </a:cubicBezTo>
                    <a:cubicBezTo>
                      <a:pt x="137" y="91"/>
                      <a:pt x="137" y="91"/>
                      <a:pt x="137" y="91"/>
                    </a:cubicBezTo>
                    <a:cubicBezTo>
                      <a:pt x="141" y="91"/>
                      <a:pt x="145" y="92"/>
                      <a:pt x="148" y="92"/>
                    </a:cubicBezTo>
                    <a:cubicBezTo>
                      <a:pt x="137" y="134"/>
                      <a:pt x="137" y="134"/>
                      <a:pt x="137" y="134"/>
                    </a:cubicBezTo>
                    <a:cubicBezTo>
                      <a:pt x="245" y="91"/>
                      <a:pt x="245" y="91"/>
                      <a:pt x="245" y="91"/>
                    </a:cubicBezTo>
                    <a:cubicBezTo>
                      <a:pt x="173" y="0"/>
                      <a:pt x="173" y="0"/>
                      <a:pt x="173" y="0"/>
                    </a:cubicBezTo>
                    <a:cubicBezTo>
                      <a:pt x="162" y="43"/>
                      <a:pt x="162" y="43"/>
                      <a:pt x="162" y="43"/>
                    </a:cubicBezTo>
                    <a:cubicBezTo>
                      <a:pt x="154" y="41"/>
                      <a:pt x="146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37" y="40"/>
                      <a:pt x="137" y="40"/>
                      <a:pt x="137" y="40"/>
                    </a:cubicBezTo>
                    <a:cubicBezTo>
                      <a:pt x="112" y="40"/>
                      <a:pt x="89" y="47"/>
                      <a:pt x="69" y="59"/>
                    </a:cubicBezTo>
                    <a:cubicBezTo>
                      <a:pt x="48" y="71"/>
                      <a:pt x="30" y="88"/>
                      <a:pt x="18" y="109"/>
                    </a:cubicBezTo>
                    <a:cubicBezTo>
                      <a:pt x="8" y="127"/>
                      <a:pt x="1" y="148"/>
                      <a:pt x="0" y="170"/>
                    </a:cubicBezTo>
                    <a:cubicBezTo>
                      <a:pt x="0" y="173"/>
                      <a:pt x="0" y="175"/>
                      <a:pt x="0" y="177"/>
                    </a:cubicBezTo>
                    <a:cubicBezTo>
                      <a:pt x="0" y="180"/>
                      <a:pt x="0" y="183"/>
                      <a:pt x="0" y="186"/>
                    </a:cubicBezTo>
                    <a:cubicBezTo>
                      <a:pt x="2" y="208"/>
                      <a:pt x="8" y="228"/>
                      <a:pt x="18" y="246"/>
                    </a:cubicBezTo>
                    <a:cubicBezTo>
                      <a:pt x="30" y="267"/>
                      <a:pt x="48" y="284"/>
                      <a:pt x="69" y="296"/>
                    </a:cubicBezTo>
                    <a:cubicBezTo>
                      <a:pt x="89" y="308"/>
                      <a:pt x="112" y="315"/>
                      <a:pt x="137" y="315"/>
                    </a:cubicBezTo>
                    <a:cubicBezTo>
                      <a:pt x="137" y="315"/>
                      <a:pt x="137" y="315"/>
                      <a:pt x="137" y="315"/>
                    </a:cubicBezTo>
                    <a:cubicBezTo>
                      <a:pt x="162" y="315"/>
                      <a:pt x="186" y="308"/>
                      <a:pt x="206" y="296"/>
                    </a:cubicBezTo>
                    <a:cubicBezTo>
                      <a:pt x="227" y="284"/>
                      <a:pt x="244" y="267"/>
                      <a:pt x="256" y="246"/>
                    </a:cubicBezTo>
                    <a:cubicBezTo>
                      <a:pt x="266" y="228"/>
                      <a:pt x="273" y="208"/>
                      <a:pt x="274" y="186"/>
                    </a:cubicBezTo>
                    <a:cubicBezTo>
                      <a:pt x="274" y="183"/>
                      <a:pt x="274" y="180"/>
                      <a:pt x="274" y="177"/>
                    </a:cubicBezTo>
                    <a:lnTo>
                      <a:pt x="224" y="17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1" name="Group 25"/>
          <p:cNvGrpSpPr>
            <a:grpSpLocks noChangeAspect="1"/>
          </p:cNvGrpSpPr>
          <p:nvPr/>
        </p:nvGrpSpPr>
        <p:grpSpPr bwMode="auto">
          <a:xfrm>
            <a:off x="3495006" y="1757413"/>
            <a:ext cx="339623" cy="197476"/>
            <a:chOff x="1983" y="1049"/>
            <a:chExt cx="1909" cy="1110"/>
          </a:xfrm>
        </p:grpSpPr>
        <p:sp>
          <p:nvSpPr>
            <p:cNvPr id="257" name="Freeform 26"/>
            <p:cNvSpPr>
              <a:spLocks/>
            </p:cNvSpPr>
            <p:nvPr/>
          </p:nvSpPr>
          <p:spPr bwMode="auto">
            <a:xfrm>
              <a:off x="2029" y="1124"/>
              <a:ext cx="1713" cy="996"/>
            </a:xfrm>
            <a:custGeom>
              <a:avLst/>
              <a:gdLst>
                <a:gd name="T0" fmla="*/ 793 w 969"/>
                <a:gd name="T1" fmla="*/ 184 h 562"/>
                <a:gd name="T2" fmla="*/ 567 w 969"/>
                <a:gd name="T3" fmla="*/ 0 h 562"/>
                <a:gd name="T4" fmla="*/ 353 w 969"/>
                <a:gd name="T5" fmla="*/ 145 h 562"/>
                <a:gd name="T6" fmla="*/ 310 w 969"/>
                <a:gd name="T7" fmla="*/ 138 h 562"/>
                <a:gd name="T8" fmla="*/ 161 w 969"/>
                <a:gd name="T9" fmla="*/ 261 h 562"/>
                <a:gd name="T10" fmla="*/ 152 w 969"/>
                <a:gd name="T11" fmla="*/ 260 h 562"/>
                <a:gd name="T12" fmla="*/ 0 w 969"/>
                <a:gd name="T13" fmla="*/ 411 h 562"/>
                <a:gd name="T14" fmla="*/ 135 w 969"/>
                <a:gd name="T15" fmla="*/ 560 h 562"/>
                <a:gd name="T16" fmla="*/ 135 w 969"/>
                <a:gd name="T17" fmla="*/ 561 h 562"/>
                <a:gd name="T18" fmla="*/ 146 w 969"/>
                <a:gd name="T19" fmla="*/ 561 h 562"/>
                <a:gd name="T20" fmla="*/ 152 w 969"/>
                <a:gd name="T21" fmla="*/ 562 h 562"/>
                <a:gd name="T22" fmla="*/ 157 w 969"/>
                <a:gd name="T23" fmla="*/ 561 h 562"/>
                <a:gd name="T24" fmla="*/ 780 w 969"/>
                <a:gd name="T25" fmla="*/ 561 h 562"/>
                <a:gd name="T26" fmla="*/ 969 w 969"/>
                <a:gd name="T27" fmla="*/ 372 h 562"/>
                <a:gd name="T28" fmla="*/ 793 w 969"/>
                <a:gd name="T29" fmla="*/ 184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9" h="562">
                  <a:moveTo>
                    <a:pt x="793" y="184"/>
                  </a:moveTo>
                  <a:cubicBezTo>
                    <a:pt x="771" y="79"/>
                    <a:pt x="678" y="0"/>
                    <a:pt x="567" y="0"/>
                  </a:cubicBezTo>
                  <a:cubicBezTo>
                    <a:pt x="470" y="0"/>
                    <a:pt x="387" y="60"/>
                    <a:pt x="353" y="145"/>
                  </a:cubicBezTo>
                  <a:cubicBezTo>
                    <a:pt x="339" y="141"/>
                    <a:pt x="325" y="138"/>
                    <a:pt x="310" y="138"/>
                  </a:cubicBezTo>
                  <a:cubicBezTo>
                    <a:pt x="236" y="138"/>
                    <a:pt x="175" y="191"/>
                    <a:pt x="161" y="261"/>
                  </a:cubicBezTo>
                  <a:cubicBezTo>
                    <a:pt x="158" y="260"/>
                    <a:pt x="155" y="260"/>
                    <a:pt x="152" y="260"/>
                  </a:cubicBezTo>
                  <a:cubicBezTo>
                    <a:pt x="68" y="260"/>
                    <a:pt x="0" y="327"/>
                    <a:pt x="0" y="411"/>
                  </a:cubicBezTo>
                  <a:cubicBezTo>
                    <a:pt x="0" y="488"/>
                    <a:pt x="59" y="551"/>
                    <a:pt x="135" y="560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46" y="561"/>
                    <a:pt x="146" y="561"/>
                    <a:pt x="146" y="561"/>
                  </a:cubicBezTo>
                  <a:cubicBezTo>
                    <a:pt x="148" y="561"/>
                    <a:pt x="150" y="562"/>
                    <a:pt x="152" y="562"/>
                  </a:cubicBezTo>
                  <a:cubicBezTo>
                    <a:pt x="153" y="562"/>
                    <a:pt x="155" y="561"/>
                    <a:pt x="157" y="561"/>
                  </a:cubicBezTo>
                  <a:cubicBezTo>
                    <a:pt x="780" y="561"/>
                    <a:pt x="780" y="561"/>
                    <a:pt x="780" y="561"/>
                  </a:cubicBezTo>
                  <a:cubicBezTo>
                    <a:pt x="884" y="561"/>
                    <a:pt x="969" y="476"/>
                    <a:pt x="969" y="372"/>
                  </a:cubicBezTo>
                  <a:cubicBezTo>
                    <a:pt x="969" y="271"/>
                    <a:pt x="891" y="190"/>
                    <a:pt x="793" y="1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27"/>
            <p:cNvSpPr>
              <a:spLocks/>
            </p:cNvSpPr>
            <p:nvPr/>
          </p:nvSpPr>
          <p:spPr bwMode="auto">
            <a:xfrm>
              <a:off x="2883" y="1113"/>
              <a:ext cx="1009" cy="1005"/>
            </a:xfrm>
            <a:custGeom>
              <a:avLst/>
              <a:gdLst>
                <a:gd name="T0" fmla="*/ 262 w 571"/>
                <a:gd name="T1" fmla="*/ 567 h 567"/>
                <a:gd name="T2" fmla="*/ 311 w 571"/>
                <a:gd name="T3" fmla="*/ 186 h 567"/>
                <a:gd name="T4" fmla="*/ 162 w 571"/>
                <a:gd name="T5" fmla="*/ 16 h 567"/>
                <a:gd name="T6" fmla="*/ 0 w 571"/>
                <a:gd name="T7" fmla="*/ 25 h 567"/>
                <a:gd name="T8" fmla="*/ 0 w 571"/>
                <a:gd name="T9" fmla="*/ 567 h 567"/>
                <a:gd name="T10" fmla="*/ 162 w 571"/>
                <a:gd name="T11" fmla="*/ 567 h 567"/>
                <a:gd name="T12" fmla="*/ 262 w 571"/>
                <a:gd name="T13" fmla="*/ 56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1" h="567">
                  <a:moveTo>
                    <a:pt x="262" y="567"/>
                  </a:moveTo>
                  <a:cubicBezTo>
                    <a:pt x="571" y="567"/>
                    <a:pt x="534" y="186"/>
                    <a:pt x="311" y="186"/>
                  </a:cubicBezTo>
                  <a:cubicBezTo>
                    <a:pt x="296" y="98"/>
                    <a:pt x="235" y="39"/>
                    <a:pt x="162" y="16"/>
                  </a:cubicBezTo>
                  <a:cubicBezTo>
                    <a:pt x="110" y="0"/>
                    <a:pt x="52" y="2"/>
                    <a:pt x="0" y="25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162" y="567"/>
                    <a:pt x="162" y="567"/>
                    <a:pt x="162" y="567"/>
                  </a:cubicBezTo>
                  <a:lnTo>
                    <a:pt x="262" y="56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28"/>
            <p:cNvSpPr>
              <a:spLocks noEditPoints="1"/>
            </p:cNvSpPr>
            <p:nvPr/>
          </p:nvSpPr>
          <p:spPr bwMode="auto">
            <a:xfrm>
              <a:off x="1983" y="1326"/>
              <a:ext cx="652" cy="833"/>
            </a:xfrm>
            <a:custGeom>
              <a:avLst/>
              <a:gdLst>
                <a:gd name="T0" fmla="*/ 369 w 369"/>
                <a:gd name="T1" fmla="*/ 470 h 470"/>
                <a:gd name="T2" fmla="*/ 183 w 369"/>
                <a:gd name="T3" fmla="*/ 470 h 470"/>
                <a:gd name="T4" fmla="*/ 0 w 369"/>
                <a:gd name="T5" fmla="*/ 294 h 470"/>
                <a:gd name="T6" fmla="*/ 47 w 369"/>
                <a:gd name="T7" fmla="*/ 178 h 470"/>
                <a:gd name="T8" fmla="*/ 166 w 369"/>
                <a:gd name="T9" fmla="*/ 126 h 470"/>
                <a:gd name="T10" fmla="*/ 209 w 369"/>
                <a:gd name="T11" fmla="*/ 51 h 470"/>
                <a:gd name="T12" fmla="*/ 347 w 369"/>
                <a:gd name="T13" fmla="*/ 2 h 470"/>
                <a:gd name="T14" fmla="*/ 369 w 369"/>
                <a:gd name="T15" fmla="*/ 3 h 470"/>
                <a:gd name="T16" fmla="*/ 369 w 369"/>
                <a:gd name="T17" fmla="*/ 470 h 470"/>
                <a:gd name="T18" fmla="*/ 186 w 369"/>
                <a:gd name="T19" fmla="*/ 170 h 470"/>
                <a:gd name="T20" fmla="*/ 79 w 369"/>
                <a:gd name="T21" fmla="*/ 209 h 470"/>
                <a:gd name="T22" fmla="*/ 45 w 369"/>
                <a:gd name="T23" fmla="*/ 294 h 470"/>
                <a:gd name="T24" fmla="*/ 183 w 369"/>
                <a:gd name="T25" fmla="*/ 425 h 470"/>
                <a:gd name="T26" fmla="*/ 324 w 369"/>
                <a:gd name="T27" fmla="*/ 425 h 470"/>
                <a:gd name="T28" fmla="*/ 324 w 369"/>
                <a:gd name="T29" fmla="*/ 47 h 470"/>
                <a:gd name="T30" fmla="*/ 240 w 369"/>
                <a:gd name="T31" fmla="*/ 84 h 470"/>
                <a:gd name="T32" fmla="*/ 208 w 369"/>
                <a:gd name="T33" fmla="*/ 148 h 470"/>
                <a:gd name="T34" fmla="*/ 208 w 369"/>
                <a:gd name="T35" fmla="*/ 170 h 470"/>
                <a:gd name="T36" fmla="*/ 186 w 369"/>
                <a:gd name="T37" fmla="*/ 1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9" h="470">
                  <a:moveTo>
                    <a:pt x="369" y="470"/>
                  </a:moveTo>
                  <a:cubicBezTo>
                    <a:pt x="183" y="470"/>
                    <a:pt x="183" y="470"/>
                    <a:pt x="183" y="470"/>
                  </a:cubicBezTo>
                  <a:cubicBezTo>
                    <a:pt x="64" y="470"/>
                    <a:pt x="0" y="379"/>
                    <a:pt x="0" y="294"/>
                  </a:cubicBezTo>
                  <a:cubicBezTo>
                    <a:pt x="0" y="250"/>
                    <a:pt x="17" y="208"/>
                    <a:pt x="47" y="178"/>
                  </a:cubicBezTo>
                  <a:cubicBezTo>
                    <a:pt x="76" y="147"/>
                    <a:pt x="117" y="130"/>
                    <a:pt x="166" y="126"/>
                  </a:cubicBezTo>
                  <a:cubicBezTo>
                    <a:pt x="171" y="99"/>
                    <a:pt x="187" y="73"/>
                    <a:pt x="209" y="51"/>
                  </a:cubicBezTo>
                  <a:cubicBezTo>
                    <a:pt x="244" y="18"/>
                    <a:pt x="294" y="0"/>
                    <a:pt x="347" y="2"/>
                  </a:cubicBezTo>
                  <a:cubicBezTo>
                    <a:pt x="369" y="3"/>
                    <a:pt x="369" y="3"/>
                    <a:pt x="369" y="3"/>
                  </a:cubicBezTo>
                  <a:lnTo>
                    <a:pt x="369" y="470"/>
                  </a:lnTo>
                  <a:close/>
                  <a:moveTo>
                    <a:pt x="186" y="170"/>
                  </a:moveTo>
                  <a:cubicBezTo>
                    <a:pt x="141" y="170"/>
                    <a:pt x="104" y="184"/>
                    <a:pt x="79" y="209"/>
                  </a:cubicBezTo>
                  <a:cubicBezTo>
                    <a:pt x="57" y="231"/>
                    <a:pt x="45" y="261"/>
                    <a:pt x="45" y="294"/>
                  </a:cubicBezTo>
                  <a:cubicBezTo>
                    <a:pt x="45" y="359"/>
                    <a:pt x="92" y="425"/>
                    <a:pt x="183" y="425"/>
                  </a:cubicBezTo>
                  <a:cubicBezTo>
                    <a:pt x="324" y="425"/>
                    <a:pt x="324" y="425"/>
                    <a:pt x="324" y="425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291" y="51"/>
                    <a:pt x="262" y="63"/>
                    <a:pt x="240" y="84"/>
                  </a:cubicBezTo>
                  <a:cubicBezTo>
                    <a:pt x="220" y="103"/>
                    <a:pt x="209" y="127"/>
                    <a:pt x="208" y="148"/>
                  </a:cubicBezTo>
                  <a:cubicBezTo>
                    <a:pt x="208" y="170"/>
                    <a:pt x="208" y="170"/>
                    <a:pt x="208" y="170"/>
                  </a:cubicBezTo>
                  <a:lnTo>
                    <a:pt x="186" y="17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29"/>
            <p:cNvSpPr>
              <a:spLocks noEditPoints="1"/>
            </p:cNvSpPr>
            <p:nvPr/>
          </p:nvSpPr>
          <p:spPr bwMode="auto">
            <a:xfrm>
              <a:off x="2556" y="1049"/>
              <a:ext cx="652" cy="1110"/>
            </a:xfrm>
            <a:custGeom>
              <a:avLst/>
              <a:gdLst>
                <a:gd name="T0" fmla="*/ 369 w 369"/>
                <a:gd name="T1" fmla="*/ 626 h 626"/>
                <a:gd name="T2" fmla="*/ 0 w 369"/>
                <a:gd name="T3" fmla="*/ 626 h 626"/>
                <a:gd name="T4" fmla="*/ 0 w 369"/>
                <a:gd name="T5" fmla="*/ 158 h 626"/>
                <a:gd name="T6" fmla="*/ 23 w 369"/>
                <a:gd name="T7" fmla="*/ 158 h 626"/>
                <a:gd name="T8" fmla="*/ 50 w 369"/>
                <a:gd name="T9" fmla="*/ 160 h 626"/>
                <a:gd name="T10" fmla="*/ 353 w 369"/>
                <a:gd name="T11" fmla="*/ 31 h 626"/>
                <a:gd name="T12" fmla="*/ 369 w 369"/>
                <a:gd name="T13" fmla="*/ 37 h 626"/>
                <a:gd name="T14" fmla="*/ 369 w 369"/>
                <a:gd name="T15" fmla="*/ 626 h 626"/>
                <a:gd name="T16" fmla="*/ 45 w 369"/>
                <a:gd name="T17" fmla="*/ 581 h 626"/>
                <a:gd name="T18" fmla="*/ 324 w 369"/>
                <a:gd name="T19" fmla="*/ 581 h 626"/>
                <a:gd name="T20" fmla="*/ 324 w 369"/>
                <a:gd name="T21" fmla="*/ 70 h 626"/>
                <a:gd name="T22" fmla="*/ 83 w 369"/>
                <a:gd name="T23" fmla="*/ 194 h 626"/>
                <a:gd name="T24" fmla="*/ 76 w 369"/>
                <a:gd name="T25" fmla="*/ 210 h 626"/>
                <a:gd name="T26" fmla="*/ 59 w 369"/>
                <a:gd name="T27" fmla="*/ 207 h 626"/>
                <a:gd name="T28" fmla="*/ 45 w 369"/>
                <a:gd name="T29" fmla="*/ 205 h 626"/>
                <a:gd name="T30" fmla="*/ 45 w 369"/>
                <a:gd name="T31" fmla="*/ 581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626">
                  <a:moveTo>
                    <a:pt x="369" y="626"/>
                  </a:moveTo>
                  <a:cubicBezTo>
                    <a:pt x="0" y="626"/>
                    <a:pt x="0" y="626"/>
                    <a:pt x="0" y="626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32" y="158"/>
                    <a:pt x="41" y="159"/>
                    <a:pt x="50" y="160"/>
                  </a:cubicBezTo>
                  <a:cubicBezTo>
                    <a:pt x="120" y="28"/>
                    <a:pt x="254" y="0"/>
                    <a:pt x="353" y="31"/>
                  </a:cubicBezTo>
                  <a:cubicBezTo>
                    <a:pt x="369" y="37"/>
                    <a:pt x="369" y="37"/>
                    <a:pt x="369" y="37"/>
                  </a:cubicBezTo>
                  <a:lnTo>
                    <a:pt x="369" y="626"/>
                  </a:lnTo>
                  <a:close/>
                  <a:moveTo>
                    <a:pt x="45" y="581"/>
                  </a:moveTo>
                  <a:cubicBezTo>
                    <a:pt x="324" y="581"/>
                    <a:pt x="324" y="581"/>
                    <a:pt x="324" y="581"/>
                  </a:cubicBezTo>
                  <a:cubicBezTo>
                    <a:pt x="324" y="70"/>
                    <a:pt x="324" y="70"/>
                    <a:pt x="324" y="70"/>
                  </a:cubicBezTo>
                  <a:cubicBezTo>
                    <a:pt x="241" y="51"/>
                    <a:pt x="135" y="81"/>
                    <a:pt x="83" y="19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59" y="207"/>
                    <a:pt x="59" y="207"/>
                    <a:pt x="59" y="207"/>
                  </a:cubicBezTo>
                  <a:cubicBezTo>
                    <a:pt x="54" y="206"/>
                    <a:pt x="50" y="205"/>
                    <a:pt x="45" y="205"/>
                  </a:cubicBezTo>
                  <a:lnTo>
                    <a:pt x="45" y="5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30"/>
            <p:cNvSpPr>
              <a:spLocks noEditPoints="1"/>
            </p:cNvSpPr>
            <p:nvPr/>
          </p:nvSpPr>
          <p:spPr bwMode="auto">
            <a:xfrm>
              <a:off x="3128" y="1092"/>
              <a:ext cx="653" cy="1067"/>
            </a:xfrm>
            <a:custGeom>
              <a:avLst/>
              <a:gdLst>
                <a:gd name="T0" fmla="*/ 123 w 369"/>
                <a:gd name="T1" fmla="*/ 602 h 602"/>
                <a:gd name="T2" fmla="*/ 0 w 369"/>
                <a:gd name="T3" fmla="*/ 602 h 602"/>
                <a:gd name="T4" fmla="*/ 0 w 369"/>
                <a:gd name="T5" fmla="*/ 0 h 602"/>
                <a:gd name="T6" fmla="*/ 29 w 369"/>
                <a:gd name="T7" fmla="*/ 7 h 602"/>
                <a:gd name="T8" fmla="*/ 45 w 369"/>
                <a:gd name="T9" fmla="*/ 13 h 602"/>
                <a:gd name="T10" fmla="*/ 191 w 369"/>
                <a:gd name="T11" fmla="*/ 176 h 602"/>
                <a:gd name="T12" fmla="*/ 369 w 369"/>
                <a:gd name="T13" fmla="*/ 385 h 602"/>
                <a:gd name="T14" fmla="*/ 309 w 369"/>
                <a:gd name="T15" fmla="*/ 534 h 602"/>
                <a:gd name="T16" fmla="*/ 123 w 369"/>
                <a:gd name="T17" fmla="*/ 602 h 602"/>
                <a:gd name="T18" fmla="*/ 45 w 369"/>
                <a:gd name="T19" fmla="*/ 557 h 602"/>
                <a:gd name="T20" fmla="*/ 123 w 369"/>
                <a:gd name="T21" fmla="*/ 557 h 602"/>
                <a:gd name="T22" fmla="*/ 277 w 369"/>
                <a:gd name="T23" fmla="*/ 502 h 602"/>
                <a:gd name="T24" fmla="*/ 324 w 369"/>
                <a:gd name="T25" fmla="*/ 385 h 602"/>
                <a:gd name="T26" fmla="*/ 172 w 369"/>
                <a:gd name="T27" fmla="*/ 220 h 602"/>
                <a:gd name="T28" fmla="*/ 153 w 369"/>
                <a:gd name="T29" fmla="*/ 220 h 602"/>
                <a:gd name="T30" fmla="*/ 150 w 369"/>
                <a:gd name="T31" fmla="*/ 201 h 602"/>
                <a:gd name="T32" fmla="*/ 45 w 369"/>
                <a:gd name="T33" fmla="*/ 62 h 602"/>
                <a:gd name="T34" fmla="*/ 45 w 369"/>
                <a:gd name="T35" fmla="*/ 557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9" h="602">
                  <a:moveTo>
                    <a:pt x="123" y="602"/>
                  </a:moveTo>
                  <a:cubicBezTo>
                    <a:pt x="0" y="602"/>
                    <a:pt x="0" y="602"/>
                    <a:pt x="0" y="6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5" y="9"/>
                    <a:pt x="40" y="11"/>
                    <a:pt x="45" y="13"/>
                  </a:cubicBezTo>
                  <a:cubicBezTo>
                    <a:pt x="119" y="41"/>
                    <a:pt x="172" y="100"/>
                    <a:pt x="191" y="176"/>
                  </a:cubicBezTo>
                  <a:cubicBezTo>
                    <a:pt x="307" y="186"/>
                    <a:pt x="369" y="288"/>
                    <a:pt x="369" y="385"/>
                  </a:cubicBezTo>
                  <a:cubicBezTo>
                    <a:pt x="369" y="442"/>
                    <a:pt x="348" y="495"/>
                    <a:pt x="309" y="534"/>
                  </a:cubicBezTo>
                  <a:cubicBezTo>
                    <a:pt x="265" y="578"/>
                    <a:pt x="201" y="602"/>
                    <a:pt x="123" y="602"/>
                  </a:cubicBezTo>
                  <a:close/>
                  <a:moveTo>
                    <a:pt x="45" y="557"/>
                  </a:moveTo>
                  <a:cubicBezTo>
                    <a:pt x="123" y="557"/>
                    <a:pt x="123" y="557"/>
                    <a:pt x="123" y="557"/>
                  </a:cubicBezTo>
                  <a:cubicBezTo>
                    <a:pt x="188" y="557"/>
                    <a:pt x="242" y="538"/>
                    <a:pt x="277" y="502"/>
                  </a:cubicBezTo>
                  <a:cubicBezTo>
                    <a:pt x="308" y="472"/>
                    <a:pt x="324" y="430"/>
                    <a:pt x="324" y="385"/>
                  </a:cubicBezTo>
                  <a:cubicBezTo>
                    <a:pt x="324" y="305"/>
                    <a:pt x="271" y="220"/>
                    <a:pt x="172" y="220"/>
                  </a:cubicBezTo>
                  <a:cubicBezTo>
                    <a:pt x="153" y="220"/>
                    <a:pt x="153" y="220"/>
                    <a:pt x="153" y="220"/>
                  </a:cubicBezTo>
                  <a:cubicBezTo>
                    <a:pt x="150" y="201"/>
                    <a:pt x="150" y="201"/>
                    <a:pt x="150" y="201"/>
                  </a:cubicBezTo>
                  <a:cubicBezTo>
                    <a:pt x="139" y="139"/>
                    <a:pt x="101" y="89"/>
                    <a:pt x="45" y="62"/>
                  </a:cubicBezTo>
                  <a:lnTo>
                    <a:pt x="45" y="55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9" name="Group 25"/>
          <p:cNvGrpSpPr>
            <a:grpSpLocks noChangeAspect="1"/>
          </p:cNvGrpSpPr>
          <p:nvPr/>
        </p:nvGrpSpPr>
        <p:grpSpPr bwMode="auto">
          <a:xfrm>
            <a:off x="3495006" y="2372978"/>
            <a:ext cx="339623" cy="197476"/>
            <a:chOff x="1983" y="1049"/>
            <a:chExt cx="1909" cy="1110"/>
          </a:xfrm>
        </p:grpSpPr>
        <p:sp>
          <p:nvSpPr>
            <p:cNvPr id="406" name="Freeform 26"/>
            <p:cNvSpPr>
              <a:spLocks/>
            </p:cNvSpPr>
            <p:nvPr/>
          </p:nvSpPr>
          <p:spPr bwMode="auto">
            <a:xfrm>
              <a:off x="2029" y="1124"/>
              <a:ext cx="1713" cy="996"/>
            </a:xfrm>
            <a:custGeom>
              <a:avLst/>
              <a:gdLst>
                <a:gd name="T0" fmla="*/ 793 w 969"/>
                <a:gd name="T1" fmla="*/ 184 h 562"/>
                <a:gd name="T2" fmla="*/ 567 w 969"/>
                <a:gd name="T3" fmla="*/ 0 h 562"/>
                <a:gd name="T4" fmla="*/ 353 w 969"/>
                <a:gd name="T5" fmla="*/ 145 h 562"/>
                <a:gd name="T6" fmla="*/ 310 w 969"/>
                <a:gd name="T7" fmla="*/ 138 h 562"/>
                <a:gd name="T8" fmla="*/ 161 w 969"/>
                <a:gd name="T9" fmla="*/ 261 h 562"/>
                <a:gd name="T10" fmla="*/ 152 w 969"/>
                <a:gd name="T11" fmla="*/ 260 h 562"/>
                <a:gd name="T12" fmla="*/ 0 w 969"/>
                <a:gd name="T13" fmla="*/ 411 h 562"/>
                <a:gd name="T14" fmla="*/ 135 w 969"/>
                <a:gd name="T15" fmla="*/ 560 h 562"/>
                <a:gd name="T16" fmla="*/ 135 w 969"/>
                <a:gd name="T17" fmla="*/ 561 h 562"/>
                <a:gd name="T18" fmla="*/ 146 w 969"/>
                <a:gd name="T19" fmla="*/ 561 h 562"/>
                <a:gd name="T20" fmla="*/ 152 w 969"/>
                <a:gd name="T21" fmla="*/ 562 h 562"/>
                <a:gd name="T22" fmla="*/ 157 w 969"/>
                <a:gd name="T23" fmla="*/ 561 h 562"/>
                <a:gd name="T24" fmla="*/ 780 w 969"/>
                <a:gd name="T25" fmla="*/ 561 h 562"/>
                <a:gd name="T26" fmla="*/ 969 w 969"/>
                <a:gd name="T27" fmla="*/ 372 h 562"/>
                <a:gd name="T28" fmla="*/ 793 w 969"/>
                <a:gd name="T29" fmla="*/ 184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9" h="562">
                  <a:moveTo>
                    <a:pt x="793" y="184"/>
                  </a:moveTo>
                  <a:cubicBezTo>
                    <a:pt x="771" y="79"/>
                    <a:pt x="678" y="0"/>
                    <a:pt x="567" y="0"/>
                  </a:cubicBezTo>
                  <a:cubicBezTo>
                    <a:pt x="470" y="0"/>
                    <a:pt x="387" y="60"/>
                    <a:pt x="353" y="145"/>
                  </a:cubicBezTo>
                  <a:cubicBezTo>
                    <a:pt x="339" y="141"/>
                    <a:pt x="325" y="138"/>
                    <a:pt x="310" y="138"/>
                  </a:cubicBezTo>
                  <a:cubicBezTo>
                    <a:pt x="236" y="138"/>
                    <a:pt x="175" y="191"/>
                    <a:pt x="161" y="261"/>
                  </a:cubicBezTo>
                  <a:cubicBezTo>
                    <a:pt x="158" y="260"/>
                    <a:pt x="155" y="260"/>
                    <a:pt x="152" y="260"/>
                  </a:cubicBezTo>
                  <a:cubicBezTo>
                    <a:pt x="68" y="260"/>
                    <a:pt x="0" y="327"/>
                    <a:pt x="0" y="411"/>
                  </a:cubicBezTo>
                  <a:cubicBezTo>
                    <a:pt x="0" y="488"/>
                    <a:pt x="59" y="551"/>
                    <a:pt x="135" y="560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46" y="561"/>
                    <a:pt x="146" y="561"/>
                    <a:pt x="146" y="561"/>
                  </a:cubicBezTo>
                  <a:cubicBezTo>
                    <a:pt x="148" y="561"/>
                    <a:pt x="150" y="562"/>
                    <a:pt x="152" y="562"/>
                  </a:cubicBezTo>
                  <a:cubicBezTo>
                    <a:pt x="153" y="562"/>
                    <a:pt x="155" y="561"/>
                    <a:pt x="157" y="561"/>
                  </a:cubicBezTo>
                  <a:cubicBezTo>
                    <a:pt x="780" y="561"/>
                    <a:pt x="780" y="561"/>
                    <a:pt x="780" y="561"/>
                  </a:cubicBezTo>
                  <a:cubicBezTo>
                    <a:pt x="884" y="561"/>
                    <a:pt x="969" y="476"/>
                    <a:pt x="969" y="372"/>
                  </a:cubicBezTo>
                  <a:cubicBezTo>
                    <a:pt x="969" y="271"/>
                    <a:pt x="891" y="190"/>
                    <a:pt x="793" y="1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27"/>
            <p:cNvSpPr>
              <a:spLocks/>
            </p:cNvSpPr>
            <p:nvPr/>
          </p:nvSpPr>
          <p:spPr bwMode="auto">
            <a:xfrm>
              <a:off x="2883" y="1113"/>
              <a:ext cx="1009" cy="1005"/>
            </a:xfrm>
            <a:custGeom>
              <a:avLst/>
              <a:gdLst>
                <a:gd name="T0" fmla="*/ 262 w 571"/>
                <a:gd name="T1" fmla="*/ 567 h 567"/>
                <a:gd name="T2" fmla="*/ 311 w 571"/>
                <a:gd name="T3" fmla="*/ 186 h 567"/>
                <a:gd name="T4" fmla="*/ 162 w 571"/>
                <a:gd name="T5" fmla="*/ 16 h 567"/>
                <a:gd name="T6" fmla="*/ 0 w 571"/>
                <a:gd name="T7" fmla="*/ 25 h 567"/>
                <a:gd name="T8" fmla="*/ 0 w 571"/>
                <a:gd name="T9" fmla="*/ 567 h 567"/>
                <a:gd name="T10" fmla="*/ 162 w 571"/>
                <a:gd name="T11" fmla="*/ 567 h 567"/>
                <a:gd name="T12" fmla="*/ 262 w 571"/>
                <a:gd name="T13" fmla="*/ 56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1" h="567">
                  <a:moveTo>
                    <a:pt x="262" y="567"/>
                  </a:moveTo>
                  <a:cubicBezTo>
                    <a:pt x="571" y="567"/>
                    <a:pt x="534" y="186"/>
                    <a:pt x="311" y="186"/>
                  </a:cubicBezTo>
                  <a:cubicBezTo>
                    <a:pt x="296" y="98"/>
                    <a:pt x="235" y="39"/>
                    <a:pt x="162" y="16"/>
                  </a:cubicBezTo>
                  <a:cubicBezTo>
                    <a:pt x="110" y="0"/>
                    <a:pt x="52" y="2"/>
                    <a:pt x="0" y="25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162" y="567"/>
                    <a:pt x="162" y="567"/>
                    <a:pt x="162" y="567"/>
                  </a:cubicBezTo>
                  <a:lnTo>
                    <a:pt x="262" y="56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28"/>
            <p:cNvSpPr>
              <a:spLocks noEditPoints="1"/>
            </p:cNvSpPr>
            <p:nvPr/>
          </p:nvSpPr>
          <p:spPr bwMode="auto">
            <a:xfrm>
              <a:off x="1983" y="1326"/>
              <a:ext cx="652" cy="833"/>
            </a:xfrm>
            <a:custGeom>
              <a:avLst/>
              <a:gdLst>
                <a:gd name="T0" fmla="*/ 369 w 369"/>
                <a:gd name="T1" fmla="*/ 470 h 470"/>
                <a:gd name="T2" fmla="*/ 183 w 369"/>
                <a:gd name="T3" fmla="*/ 470 h 470"/>
                <a:gd name="T4" fmla="*/ 0 w 369"/>
                <a:gd name="T5" fmla="*/ 294 h 470"/>
                <a:gd name="T6" fmla="*/ 47 w 369"/>
                <a:gd name="T7" fmla="*/ 178 h 470"/>
                <a:gd name="T8" fmla="*/ 166 w 369"/>
                <a:gd name="T9" fmla="*/ 126 h 470"/>
                <a:gd name="T10" fmla="*/ 209 w 369"/>
                <a:gd name="T11" fmla="*/ 51 h 470"/>
                <a:gd name="T12" fmla="*/ 347 w 369"/>
                <a:gd name="T13" fmla="*/ 2 h 470"/>
                <a:gd name="T14" fmla="*/ 369 w 369"/>
                <a:gd name="T15" fmla="*/ 3 h 470"/>
                <a:gd name="T16" fmla="*/ 369 w 369"/>
                <a:gd name="T17" fmla="*/ 470 h 470"/>
                <a:gd name="T18" fmla="*/ 186 w 369"/>
                <a:gd name="T19" fmla="*/ 170 h 470"/>
                <a:gd name="T20" fmla="*/ 79 w 369"/>
                <a:gd name="T21" fmla="*/ 209 h 470"/>
                <a:gd name="T22" fmla="*/ 45 w 369"/>
                <a:gd name="T23" fmla="*/ 294 h 470"/>
                <a:gd name="T24" fmla="*/ 183 w 369"/>
                <a:gd name="T25" fmla="*/ 425 h 470"/>
                <a:gd name="T26" fmla="*/ 324 w 369"/>
                <a:gd name="T27" fmla="*/ 425 h 470"/>
                <a:gd name="T28" fmla="*/ 324 w 369"/>
                <a:gd name="T29" fmla="*/ 47 h 470"/>
                <a:gd name="T30" fmla="*/ 240 w 369"/>
                <a:gd name="T31" fmla="*/ 84 h 470"/>
                <a:gd name="T32" fmla="*/ 208 w 369"/>
                <a:gd name="T33" fmla="*/ 148 h 470"/>
                <a:gd name="T34" fmla="*/ 208 w 369"/>
                <a:gd name="T35" fmla="*/ 170 h 470"/>
                <a:gd name="T36" fmla="*/ 186 w 369"/>
                <a:gd name="T37" fmla="*/ 1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9" h="470">
                  <a:moveTo>
                    <a:pt x="369" y="470"/>
                  </a:moveTo>
                  <a:cubicBezTo>
                    <a:pt x="183" y="470"/>
                    <a:pt x="183" y="470"/>
                    <a:pt x="183" y="470"/>
                  </a:cubicBezTo>
                  <a:cubicBezTo>
                    <a:pt x="64" y="470"/>
                    <a:pt x="0" y="379"/>
                    <a:pt x="0" y="294"/>
                  </a:cubicBezTo>
                  <a:cubicBezTo>
                    <a:pt x="0" y="250"/>
                    <a:pt x="17" y="208"/>
                    <a:pt x="47" y="178"/>
                  </a:cubicBezTo>
                  <a:cubicBezTo>
                    <a:pt x="76" y="147"/>
                    <a:pt x="117" y="130"/>
                    <a:pt x="166" y="126"/>
                  </a:cubicBezTo>
                  <a:cubicBezTo>
                    <a:pt x="171" y="99"/>
                    <a:pt x="187" y="73"/>
                    <a:pt x="209" y="51"/>
                  </a:cubicBezTo>
                  <a:cubicBezTo>
                    <a:pt x="244" y="18"/>
                    <a:pt x="294" y="0"/>
                    <a:pt x="347" y="2"/>
                  </a:cubicBezTo>
                  <a:cubicBezTo>
                    <a:pt x="369" y="3"/>
                    <a:pt x="369" y="3"/>
                    <a:pt x="369" y="3"/>
                  </a:cubicBezTo>
                  <a:lnTo>
                    <a:pt x="369" y="470"/>
                  </a:lnTo>
                  <a:close/>
                  <a:moveTo>
                    <a:pt x="186" y="170"/>
                  </a:moveTo>
                  <a:cubicBezTo>
                    <a:pt x="141" y="170"/>
                    <a:pt x="104" y="184"/>
                    <a:pt x="79" y="209"/>
                  </a:cubicBezTo>
                  <a:cubicBezTo>
                    <a:pt x="57" y="231"/>
                    <a:pt x="45" y="261"/>
                    <a:pt x="45" y="294"/>
                  </a:cubicBezTo>
                  <a:cubicBezTo>
                    <a:pt x="45" y="359"/>
                    <a:pt x="92" y="425"/>
                    <a:pt x="183" y="425"/>
                  </a:cubicBezTo>
                  <a:cubicBezTo>
                    <a:pt x="324" y="425"/>
                    <a:pt x="324" y="425"/>
                    <a:pt x="324" y="425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291" y="51"/>
                    <a:pt x="262" y="63"/>
                    <a:pt x="240" y="84"/>
                  </a:cubicBezTo>
                  <a:cubicBezTo>
                    <a:pt x="220" y="103"/>
                    <a:pt x="209" y="127"/>
                    <a:pt x="208" y="148"/>
                  </a:cubicBezTo>
                  <a:cubicBezTo>
                    <a:pt x="208" y="170"/>
                    <a:pt x="208" y="170"/>
                    <a:pt x="208" y="170"/>
                  </a:cubicBezTo>
                  <a:lnTo>
                    <a:pt x="186" y="17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29"/>
            <p:cNvSpPr>
              <a:spLocks noEditPoints="1"/>
            </p:cNvSpPr>
            <p:nvPr/>
          </p:nvSpPr>
          <p:spPr bwMode="auto">
            <a:xfrm>
              <a:off x="2556" y="1049"/>
              <a:ext cx="652" cy="1110"/>
            </a:xfrm>
            <a:custGeom>
              <a:avLst/>
              <a:gdLst>
                <a:gd name="T0" fmla="*/ 369 w 369"/>
                <a:gd name="T1" fmla="*/ 626 h 626"/>
                <a:gd name="T2" fmla="*/ 0 w 369"/>
                <a:gd name="T3" fmla="*/ 626 h 626"/>
                <a:gd name="T4" fmla="*/ 0 w 369"/>
                <a:gd name="T5" fmla="*/ 158 h 626"/>
                <a:gd name="T6" fmla="*/ 23 w 369"/>
                <a:gd name="T7" fmla="*/ 158 h 626"/>
                <a:gd name="T8" fmla="*/ 50 w 369"/>
                <a:gd name="T9" fmla="*/ 160 h 626"/>
                <a:gd name="T10" fmla="*/ 353 w 369"/>
                <a:gd name="T11" fmla="*/ 31 h 626"/>
                <a:gd name="T12" fmla="*/ 369 w 369"/>
                <a:gd name="T13" fmla="*/ 37 h 626"/>
                <a:gd name="T14" fmla="*/ 369 w 369"/>
                <a:gd name="T15" fmla="*/ 626 h 626"/>
                <a:gd name="T16" fmla="*/ 45 w 369"/>
                <a:gd name="T17" fmla="*/ 581 h 626"/>
                <a:gd name="T18" fmla="*/ 324 w 369"/>
                <a:gd name="T19" fmla="*/ 581 h 626"/>
                <a:gd name="T20" fmla="*/ 324 w 369"/>
                <a:gd name="T21" fmla="*/ 70 h 626"/>
                <a:gd name="T22" fmla="*/ 83 w 369"/>
                <a:gd name="T23" fmla="*/ 194 h 626"/>
                <a:gd name="T24" fmla="*/ 76 w 369"/>
                <a:gd name="T25" fmla="*/ 210 h 626"/>
                <a:gd name="T26" fmla="*/ 59 w 369"/>
                <a:gd name="T27" fmla="*/ 207 h 626"/>
                <a:gd name="T28" fmla="*/ 45 w 369"/>
                <a:gd name="T29" fmla="*/ 205 h 626"/>
                <a:gd name="T30" fmla="*/ 45 w 369"/>
                <a:gd name="T31" fmla="*/ 581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626">
                  <a:moveTo>
                    <a:pt x="369" y="626"/>
                  </a:moveTo>
                  <a:cubicBezTo>
                    <a:pt x="0" y="626"/>
                    <a:pt x="0" y="626"/>
                    <a:pt x="0" y="626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32" y="158"/>
                    <a:pt x="41" y="159"/>
                    <a:pt x="50" y="160"/>
                  </a:cubicBezTo>
                  <a:cubicBezTo>
                    <a:pt x="120" y="28"/>
                    <a:pt x="254" y="0"/>
                    <a:pt x="353" y="31"/>
                  </a:cubicBezTo>
                  <a:cubicBezTo>
                    <a:pt x="369" y="37"/>
                    <a:pt x="369" y="37"/>
                    <a:pt x="369" y="37"/>
                  </a:cubicBezTo>
                  <a:lnTo>
                    <a:pt x="369" y="626"/>
                  </a:lnTo>
                  <a:close/>
                  <a:moveTo>
                    <a:pt x="45" y="581"/>
                  </a:moveTo>
                  <a:cubicBezTo>
                    <a:pt x="324" y="581"/>
                    <a:pt x="324" y="581"/>
                    <a:pt x="324" y="581"/>
                  </a:cubicBezTo>
                  <a:cubicBezTo>
                    <a:pt x="324" y="70"/>
                    <a:pt x="324" y="70"/>
                    <a:pt x="324" y="70"/>
                  </a:cubicBezTo>
                  <a:cubicBezTo>
                    <a:pt x="241" y="51"/>
                    <a:pt x="135" y="81"/>
                    <a:pt x="83" y="19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59" y="207"/>
                    <a:pt x="59" y="207"/>
                    <a:pt x="59" y="207"/>
                  </a:cubicBezTo>
                  <a:cubicBezTo>
                    <a:pt x="54" y="206"/>
                    <a:pt x="50" y="205"/>
                    <a:pt x="45" y="205"/>
                  </a:cubicBezTo>
                  <a:lnTo>
                    <a:pt x="45" y="58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30"/>
            <p:cNvSpPr>
              <a:spLocks noEditPoints="1"/>
            </p:cNvSpPr>
            <p:nvPr/>
          </p:nvSpPr>
          <p:spPr bwMode="auto">
            <a:xfrm>
              <a:off x="3128" y="1092"/>
              <a:ext cx="653" cy="1067"/>
            </a:xfrm>
            <a:custGeom>
              <a:avLst/>
              <a:gdLst>
                <a:gd name="T0" fmla="*/ 123 w 369"/>
                <a:gd name="T1" fmla="*/ 602 h 602"/>
                <a:gd name="T2" fmla="*/ 0 w 369"/>
                <a:gd name="T3" fmla="*/ 602 h 602"/>
                <a:gd name="T4" fmla="*/ 0 w 369"/>
                <a:gd name="T5" fmla="*/ 0 h 602"/>
                <a:gd name="T6" fmla="*/ 29 w 369"/>
                <a:gd name="T7" fmla="*/ 7 h 602"/>
                <a:gd name="T8" fmla="*/ 45 w 369"/>
                <a:gd name="T9" fmla="*/ 13 h 602"/>
                <a:gd name="T10" fmla="*/ 191 w 369"/>
                <a:gd name="T11" fmla="*/ 176 h 602"/>
                <a:gd name="T12" fmla="*/ 369 w 369"/>
                <a:gd name="T13" fmla="*/ 385 h 602"/>
                <a:gd name="T14" fmla="*/ 309 w 369"/>
                <a:gd name="T15" fmla="*/ 534 h 602"/>
                <a:gd name="T16" fmla="*/ 123 w 369"/>
                <a:gd name="T17" fmla="*/ 602 h 602"/>
                <a:gd name="T18" fmla="*/ 45 w 369"/>
                <a:gd name="T19" fmla="*/ 557 h 602"/>
                <a:gd name="T20" fmla="*/ 123 w 369"/>
                <a:gd name="T21" fmla="*/ 557 h 602"/>
                <a:gd name="T22" fmla="*/ 277 w 369"/>
                <a:gd name="T23" fmla="*/ 502 h 602"/>
                <a:gd name="T24" fmla="*/ 324 w 369"/>
                <a:gd name="T25" fmla="*/ 385 h 602"/>
                <a:gd name="T26" fmla="*/ 172 w 369"/>
                <a:gd name="T27" fmla="*/ 220 h 602"/>
                <a:gd name="T28" fmla="*/ 153 w 369"/>
                <a:gd name="T29" fmla="*/ 220 h 602"/>
                <a:gd name="T30" fmla="*/ 150 w 369"/>
                <a:gd name="T31" fmla="*/ 201 h 602"/>
                <a:gd name="T32" fmla="*/ 45 w 369"/>
                <a:gd name="T33" fmla="*/ 62 h 602"/>
                <a:gd name="T34" fmla="*/ 45 w 369"/>
                <a:gd name="T35" fmla="*/ 557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9" h="602">
                  <a:moveTo>
                    <a:pt x="123" y="602"/>
                  </a:moveTo>
                  <a:cubicBezTo>
                    <a:pt x="0" y="602"/>
                    <a:pt x="0" y="602"/>
                    <a:pt x="0" y="6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5" y="9"/>
                    <a:pt x="40" y="11"/>
                    <a:pt x="45" y="13"/>
                  </a:cubicBezTo>
                  <a:cubicBezTo>
                    <a:pt x="119" y="41"/>
                    <a:pt x="172" y="100"/>
                    <a:pt x="191" y="176"/>
                  </a:cubicBezTo>
                  <a:cubicBezTo>
                    <a:pt x="307" y="186"/>
                    <a:pt x="369" y="288"/>
                    <a:pt x="369" y="385"/>
                  </a:cubicBezTo>
                  <a:cubicBezTo>
                    <a:pt x="369" y="442"/>
                    <a:pt x="348" y="495"/>
                    <a:pt x="309" y="534"/>
                  </a:cubicBezTo>
                  <a:cubicBezTo>
                    <a:pt x="265" y="578"/>
                    <a:pt x="201" y="602"/>
                    <a:pt x="123" y="602"/>
                  </a:cubicBezTo>
                  <a:close/>
                  <a:moveTo>
                    <a:pt x="45" y="557"/>
                  </a:moveTo>
                  <a:cubicBezTo>
                    <a:pt x="123" y="557"/>
                    <a:pt x="123" y="557"/>
                    <a:pt x="123" y="557"/>
                  </a:cubicBezTo>
                  <a:cubicBezTo>
                    <a:pt x="188" y="557"/>
                    <a:pt x="242" y="538"/>
                    <a:pt x="277" y="502"/>
                  </a:cubicBezTo>
                  <a:cubicBezTo>
                    <a:pt x="308" y="472"/>
                    <a:pt x="324" y="430"/>
                    <a:pt x="324" y="385"/>
                  </a:cubicBezTo>
                  <a:cubicBezTo>
                    <a:pt x="324" y="305"/>
                    <a:pt x="271" y="220"/>
                    <a:pt x="172" y="220"/>
                  </a:cubicBezTo>
                  <a:cubicBezTo>
                    <a:pt x="153" y="220"/>
                    <a:pt x="153" y="220"/>
                    <a:pt x="153" y="220"/>
                  </a:cubicBezTo>
                  <a:cubicBezTo>
                    <a:pt x="150" y="201"/>
                    <a:pt x="150" y="201"/>
                    <a:pt x="150" y="201"/>
                  </a:cubicBezTo>
                  <a:cubicBezTo>
                    <a:pt x="139" y="139"/>
                    <a:pt x="101" y="89"/>
                    <a:pt x="45" y="62"/>
                  </a:cubicBezTo>
                  <a:lnTo>
                    <a:pt x="45" y="55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4" name="Group 25"/>
          <p:cNvGrpSpPr>
            <a:grpSpLocks noChangeAspect="1"/>
          </p:cNvGrpSpPr>
          <p:nvPr/>
        </p:nvGrpSpPr>
        <p:grpSpPr bwMode="auto">
          <a:xfrm>
            <a:off x="3499555" y="2990925"/>
            <a:ext cx="339623" cy="197476"/>
            <a:chOff x="1983" y="1049"/>
            <a:chExt cx="1909" cy="1110"/>
          </a:xfrm>
        </p:grpSpPr>
        <p:sp>
          <p:nvSpPr>
            <p:cNvPr id="675" name="Freeform 26"/>
            <p:cNvSpPr>
              <a:spLocks/>
            </p:cNvSpPr>
            <p:nvPr/>
          </p:nvSpPr>
          <p:spPr bwMode="auto">
            <a:xfrm>
              <a:off x="2029" y="1124"/>
              <a:ext cx="1713" cy="996"/>
            </a:xfrm>
            <a:custGeom>
              <a:avLst/>
              <a:gdLst>
                <a:gd name="T0" fmla="*/ 793 w 969"/>
                <a:gd name="T1" fmla="*/ 184 h 562"/>
                <a:gd name="T2" fmla="*/ 567 w 969"/>
                <a:gd name="T3" fmla="*/ 0 h 562"/>
                <a:gd name="T4" fmla="*/ 353 w 969"/>
                <a:gd name="T5" fmla="*/ 145 h 562"/>
                <a:gd name="T6" fmla="*/ 310 w 969"/>
                <a:gd name="T7" fmla="*/ 138 h 562"/>
                <a:gd name="T8" fmla="*/ 161 w 969"/>
                <a:gd name="T9" fmla="*/ 261 h 562"/>
                <a:gd name="T10" fmla="*/ 152 w 969"/>
                <a:gd name="T11" fmla="*/ 260 h 562"/>
                <a:gd name="T12" fmla="*/ 0 w 969"/>
                <a:gd name="T13" fmla="*/ 411 h 562"/>
                <a:gd name="T14" fmla="*/ 135 w 969"/>
                <a:gd name="T15" fmla="*/ 560 h 562"/>
                <a:gd name="T16" fmla="*/ 135 w 969"/>
                <a:gd name="T17" fmla="*/ 561 h 562"/>
                <a:gd name="T18" fmla="*/ 146 w 969"/>
                <a:gd name="T19" fmla="*/ 561 h 562"/>
                <a:gd name="T20" fmla="*/ 152 w 969"/>
                <a:gd name="T21" fmla="*/ 562 h 562"/>
                <a:gd name="T22" fmla="*/ 157 w 969"/>
                <a:gd name="T23" fmla="*/ 561 h 562"/>
                <a:gd name="T24" fmla="*/ 780 w 969"/>
                <a:gd name="T25" fmla="*/ 561 h 562"/>
                <a:gd name="T26" fmla="*/ 969 w 969"/>
                <a:gd name="T27" fmla="*/ 372 h 562"/>
                <a:gd name="T28" fmla="*/ 793 w 969"/>
                <a:gd name="T29" fmla="*/ 184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9" h="562">
                  <a:moveTo>
                    <a:pt x="793" y="184"/>
                  </a:moveTo>
                  <a:cubicBezTo>
                    <a:pt x="771" y="79"/>
                    <a:pt x="678" y="0"/>
                    <a:pt x="567" y="0"/>
                  </a:cubicBezTo>
                  <a:cubicBezTo>
                    <a:pt x="470" y="0"/>
                    <a:pt x="387" y="60"/>
                    <a:pt x="353" y="145"/>
                  </a:cubicBezTo>
                  <a:cubicBezTo>
                    <a:pt x="339" y="141"/>
                    <a:pt x="325" y="138"/>
                    <a:pt x="310" y="138"/>
                  </a:cubicBezTo>
                  <a:cubicBezTo>
                    <a:pt x="236" y="138"/>
                    <a:pt x="175" y="191"/>
                    <a:pt x="161" y="261"/>
                  </a:cubicBezTo>
                  <a:cubicBezTo>
                    <a:pt x="158" y="260"/>
                    <a:pt x="155" y="260"/>
                    <a:pt x="152" y="260"/>
                  </a:cubicBezTo>
                  <a:cubicBezTo>
                    <a:pt x="68" y="260"/>
                    <a:pt x="0" y="327"/>
                    <a:pt x="0" y="411"/>
                  </a:cubicBezTo>
                  <a:cubicBezTo>
                    <a:pt x="0" y="488"/>
                    <a:pt x="59" y="551"/>
                    <a:pt x="135" y="560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46" y="561"/>
                    <a:pt x="146" y="561"/>
                    <a:pt x="146" y="561"/>
                  </a:cubicBezTo>
                  <a:cubicBezTo>
                    <a:pt x="148" y="561"/>
                    <a:pt x="150" y="562"/>
                    <a:pt x="152" y="562"/>
                  </a:cubicBezTo>
                  <a:cubicBezTo>
                    <a:pt x="153" y="562"/>
                    <a:pt x="155" y="561"/>
                    <a:pt x="157" y="561"/>
                  </a:cubicBezTo>
                  <a:cubicBezTo>
                    <a:pt x="780" y="561"/>
                    <a:pt x="780" y="561"/>
                    <a:pt x="780" y="561"/>
                  </a:cubicBezTo>
                  <a:cubicBezTo>
                    <a:pt x="884" y="561"/>
                    <a:pt x="969" y="476"/>
                    <a:pt x="969" y="372"/>
                  </a:cubicBezTo>
                  <a:cubicBezTo>
                    <a:pt x="969" y="271"/>
                    <a:pt x="891" y="190"/>
                    <a:pt x="793" y="1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27"/>
            <p:cNvSpPr>
              <a:spLocks/>
            </p:cNvSpPr>
            <p:nvPr/>
          </p:nvSpPr>
          <p:spPr bwMode="auto">
            <a:xfrm>
              <a:off x="2883" y="1113"/>
              <a:ext cx="1009" cy="1005"/>
            </a:xfrm>
            <a:custGeom>
              <a:avLst/>
              <a:gdLst>
                <a:gd name="T0" fmla="*/ 262 w 571"/>
                <a:gd name="T1" fmla="*/ 567 h 567"/>
                <a:gd name="T2" fmla="*/ 311 w 571"/>
                <a:gd name="T3" fmla="*/ 186 h 567"/>
                <a:gd name="T4" fmla="*/ 162 w 571"/>
                <a:gd name="T5" fmla="*/ 16 h 567"/>
                <a:gd name="T6" fmla="*/ 0 w 571"/>
                <a:gd name="T7" fmla="*/ 25 h 567"/>
                <a:gd name="T8" fmla="*/ 0 w 571"/>
                <a:gd name="T9" fmla="*/ 567 h 567"/>
                <a:gd name="T10" fmla="*/ 162 w 571"/>
                <a:gd name="T11" fmla="*/ 567 h 567"/>
                <a:gd name="T12" fmla="*/ 262 w 571"/>
                <a:gd name="T13" fmla="*/ 56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1" h="567">
                  <a:moveTo>
                    <a:pt x="262" y="567"/>
                  </a:moveTo>
                  <a:cubicBezTo>
                    <a:pt x="571" y="567"/>
                    <a:pt x="534" y="186"/>
                    <a:pt x="311" y="186"/>
                  </a:cubicBezTo>
                  <a:cubicBezTo>
                    <a:pt x="296" y="98"/>
                    <a:pt x="235" y="39"/>
                    <a:pt x="162" y="16"/>
                  </a:cubicBezTo>
                  <a:cubicBezTo>
                    <a:pt x="110" y="0"/>
                    <a:pt x="52" y="2"/>
                    <a:pt x="0" y="25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162" y="567"/>
                    <a:pt x="162" y="567"/>
                    <a:pt x="162" y="567"/>
                  </a:cubicBezTo>
                  <a:lnTo>
                    <a:pt x="262" y="567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28"/>
            <p:cNvSpPr>
              <a:spLocks noEditPoints="1"/>
            </p:cNvSpPr>
            <p:nvPr/>
          </p:nvSpPr>
          <p:spPr bwMode="auto">
            <a:xfrm>
              <a:off x="1983" y="1326"/>
              <a:ext cx="652" cy="833"/>
            </a:xfrm>
            <a:custGeom>
              <a:avLst/>
              <a:gdLst>
                <a:gd name="T0" fmla="*/ 369 w 369"/>
                <a:gd name="T1" fmla="*/ 470 h 470"/>
                <a:gd name="T2" fmla="*/ 183 w 369"/>
                <a:gd name="T3" fmla="*/ 470 h 470"/>
                <a:gd name="T4" fmla="*/ 0 w 369"/>
                <a:gd name="T5" fmla="*/ 294 h 470"/>
                <a:gd name="T6" fmla="*/ 47 w 369"/>
                <a:gd name="T7" fmla="*/ 178 h 470"/>
                <a:gd name="T8" fmla="*/ 166 w 369"/>
                <a:gd name="T9" fmla="*/ 126 h 470"/>
                <a:gd name="T10" fmla="*/ 209 w 369"/>
                <a:gd name="T11" fmla="*/ 51 h 470"/>
                <a:gd name="T12" fmla="*/ 347 w 369"/>
                <a:gd name="T13" fmla="*/ 2 h 470"/>
                <a:gd name="T14" fmla="*/ 369 w 369"/>
                <a:gd name="T15" fmla="*/ 3 h 470"/>
                <a:gd name="T16" fmla="*/ 369 w 369"/>
                <a:gd name="T17" fmla="*/ 470 h 470"/>
                <a:gd name="T18" fmla="*/ 186 w 369"/>
                <a:gd name="T19" fmla="*/ 170 h 470"/>
                <a:gd name="T20" fmla="*/ 79 w 369"/>
                <a:gd name="T21" fmla="*/ 209 h 470"/>
                <a:gd name="T22" fmla="*/ 45 w 369"/>
                <a:gd name="T23" fmla="*/ 294 h 470"/>
                <a:gd name="T24" fmla="*/ 183 w 369"/>
                <a:gd name="T25" fmla="*/ 425 h 470"/>
                <a:gd name="T26" fmla="*/ 324 w 369"/>
                <a:gd name="T27" fmla="*/ 425 h 470"/>
                <a:gd name="T28" fmla="*/ 324 w 369"/>
                <a:gd name="T29" fmla="*/ 47 h 470"/>
                <a:gd name="T30" fmla="*/ 240 w 369"/>
                <a:gd name="T31" fmla="*/ 84 h 470"/>
                <a:gd name="T32" fmla="*/ 208 w 369"/>
                <a:gd name="T33" fmla="*/ 148 h 470"/>
                <a:gd name="T34" fmla="*/ 208 w 369"/>
                <a:gd name="T35" fmla="*/ 170 h 470"/>
                <a:gd name="T36" fmla="*/ 186 w 369"/>
                <a:gd name="T37" fmla="*/ 1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9" h="470">
                  <a:moveTo>
                    <a:pt x="369" y="470"/>
                  </a:moveTo>
                  <a:cubicBezTo>
                    <a:pt x="183" y="470"/>
                    <a:pt x="183" y="470"/>
                    <a:pt x="183" y="470"/>
                  </a:cubicBezTo>
                  <a:cubicBezTo>
                    <a:pt x="64" y="470"/>
                    <a:pt x="0" y="379"/>
                    <a:pt x="0" y="294"/>
                  </a:cubicBezTo>
                  <a:cubicBezTo>
                    <a:pt x="0" y="250"/>
                    <a:pt x="17" y="208"/>
                    <a:pt x="47" y="178"/>
                  </a:cubicBezTo>
                  <a:cubicBezTo>
                    <a:pt x="76" y="147"/>
                    <a:pt x="117" y="130"/>
                    <a:pt x="166" y="126"/>
                  </a:cubicBezTo>
                  <a:cubicBezTo>
                    <a:pt x="171" y="99"/>
                    <a:pt x="187" y="73"/>
                    <a:pt x="209" y="51"/>
                  </a:cubicBezTo>
                  <a:cubicBezTo>
                    <a:pt x="244" y="18"/>
                    <a:pt x="294" y="0"/>
                    <a:pt x="347" y="2"/>
                  </a:cubicBezTo>
                  <a:cubicBezTo>
                    <a:pt x="369" y="3"/>
                    <a:pt x="369" y="3"/>
                    <a:pt x="369" y="3"/>
                  </a:cubicBezTo>
                  <a:lnTo>
                    <a:pt x="369" y="470"/>
                  </a:lnTo>
                  <a:close/>
                  <a:moveTo>
                    <a:pt x="186" y="170"/>
                  </a:moveTo>
                  <a:cubicBezTo>
                    <a:pt x="141" y="170"/>
                    <a:pt x="104" y="184"/>
                    <a:pt x="79" y="209"/>
                  </a:cubicBezTo>
                  <a:cubicBezTo>
                    <a:pt x="57" y="231"/>
                    <a:pt x="45" y="261"/>
                    <a:pt x="45" y="294"/>
                  </a:cubicBezTo>
                  <a:cubicBezTo>
                    <a:pt x="45" y="359"/>
                    <a:pt x="92" y="425"/>
                    <a:pt x="183" y="425"/>
                  </a:cubicBezTo>
                  <a:cubicBezTo>
                    <a:pt x="324" y="425"/>
                    <a:pt x="324" y="425"/>
                    <a:pt x="324" y="425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291" y="51"/>
                    <a:pt x="262" y="63"/>
                    <a:pt x="240" y="84"/>
                  </a:cubicBezTo>
                  <a:cubicBezTo>
                    <a:pt x="220" y="103"/>
                    <a:pt x="209" y="127"/>
                    <a:pt x="208" y="148"/>
                  </a:cubicBezTo>
                  <a:cubicBezTo>
                    <a:pt x="208" y="170"/>
                    <a:pt x="208" y="170"/>
                    <a:pt x="208" y="170"/>
                  </a:cubicBezTo>
                  <a:lnTo>
                    <a:pt x="186" y="17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29"/>
            <p:cNvSpPr>
              <a:spLocks noEditPoints="1"/>
            </p:cNvSpPr>
            <p:nvPr/>
          </p:nvSpPr>
          <p:spPr bwMode="auto">
            <a:xfrm>
              <a:off x="2556" y="1049"/>
              <a:ext cx="652" cy="1110"/>
            </a:xfrm>
            <a:custGeom>
              <a:avLst/>
              <a:gdLst>
                <a:gd name="T0" fmla="*/ 369 w 369"/>
                <a:gd name="T1" fmla="*/ 626 h 626"/>
                <a:gd name="T2" fmla="*/ 0 w 369"/>
                <a:gd name="T3" fmla="*/ 626 h 626"/>
                <a:gd name="T4" fmla="*/ 0 w 369"/>
                <a:gd name="T5" fmla="*/ 158 h 626"/>
                <a:gd name="T6" fmla="*/ 23 w 369"/>
                <a:gd name="T7" fmla="*/ 158 h 626"/>
                <a:gd name="T8" fmla="*/ 50 w 369"/>
                <a:gd name="T9" fmla="*/ 160 h 626"/>
                <a:gd name="T10" fmla="*/ 353 w 369"/>
                <a:gd name="T11" fmla="*/ 31 h 626"/>
                <a:gd name="T12" fmla="*/ 369 w 369"/>
                <a:gd name="T13" fmla="*/ 37 h 626"/>
                <a:gd name="T14" fmla="*/ 369 w 369"/>
                <a:gd name="T15" fmla="*/ 626 h 626"/>
                <a:gd name="T16" fmla="*/ 45 w 369"/>
                <a:gd name="T17" fmla="*/ 581 h 626"/>
                <a:gd name="T18" fmla="*/ 324 w 369"/>
                <a:gd name="T19" fmla="*/ 581 h 626"/>
                <a:gd name="T20" fmla="*/ 324 w 369"/>
                <a:gd name="T21" fmla="*/ 70 h 626"/>
                <a:gd name="T22" fmla="*/ 83 w 369"/>
                <a:gd name="T23" fmla="*/ 194 h 626"/>
                <a:gd name="T24" fmla="*/ 76 w 369"/>
                <a:gd name="T25" fmla="*/ 210 h 626"/>
                <a:gd name="T26" fmla="*/ 59 w 369"/>
                <a:gd name="T27" fmla="*/ 207 h 626"/>
                <a:gd name="T28" fmla="*/ 45 w 369"/>
                <a:gd name="T29" fmla="*/ 205 h 626"/>
                <a:gd name="T30" fmla="*/ 45 w 369"/>
                <a:gd name="T31" fmla="*/ 581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626">
                  <a:moveTo>
                    <a:pt x="369" y="626"/>
                  </a:moveTo>
                  <a:cubicBezTo>
                    <a:pt x="0" y="626"/>
                    <a:pt x="0" y="626"/>
                    <a:pt x="0" y="626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32" y="158"/>
                    <a:pt x="41" y="159"/>
                    <a:pt x="50" y="160"/>
                  </a:cubicBezTo>
                  <a:cubicBezTo>
                    <a:pt x="120" y="28"/>
                    <a:pt x="254" y="0"/>
                    <a:pt x="353" y="31"/>
                  </a:cubicBezTo>
                  <a:cubicBezTo>
                    <a:pt x="369" y="37"/>
                    <a:pt x="369" y="37"/>
                    <a:pt x="369" y="37"/>
                  </a:cubicBezTo>
                  <a:lnTo>
                    <a:pt x="369" y="626"/>
                  </a:lnTo>
                  <a:close/>
                  <a:moveTo>
                    <a:pt x="45" y="581"/>
                  </a:moveTo>
                  <a:cubicBezTo>
                    <a:pt x="324" y="581"/>
                    <a:pt x="324" y="581"/>
                    <a:pt x="324" y="581"/>
                  </a:cubicBezTo>
                  <a:cubicBezTo>
                    <a:pt x="324" y="70"/>
                    <a:pt x="324" y="70"/>
                    <a:pt x="324" y="70"/>
                  </a:cubicBezTo>
                  <a:cubicBezTo>
                    <a:pt x="241" y="51"/>
                    <a:pt x="135" y="81"/>
                    <a:pt x="83" y="19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59" y="207"/>
                    <a:pt x="59" y="207"/>
                    <a:pt x="59" y="207"/>
                  </a:cubicBezTo>
                  <a:cubicBezTo>
                    <a:pt x="54" y="206"/>
                    <a:pt x="50" y="205"/>
                    <a:pt x="45" y="205"/>
                  </a:cubicBezTo>
                  <a:lnTo>
                    <a:pt x="45" y="5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30"/>
            <p:cNvSpPr>
              <a:spLocks noEditPoints="1"/>
            </p:cNvSpPr>
            <p:nvPr/>
          </p:nvSpPr>
          <p:spPr bwMode="auto">
            <a:xfrm>
              <a:off x="3128" y="1092"/>
              <a:ext cx="653" cy="1067"/>
            </a:xfrm>
            <a:custGeom>
              <a:avLst/>
              <a:gdLst>
                <a:gd name="T0" fmla="*/ 123 w 369"/>
                <a:gd name="T1" fmla="*/ 602 h 602"/>
                <a:gd name="T2" fmla="*/ 0 w 369"/>
                <a:gd name="T3" fmla="*/ 602 h 602"/>
                <a:gd name="T4" fmla="*/ 0 w 369"/>
                <a:gd name="T5" fmla="*/ 0 h 602"/>
                <a:gd name="T6" fmla="*/ 29 w 369"/>
                <a:gd name="T7" fmla="*/ 7 h 602"/>
                <a:gd name="T8" fmla="*/ 45 w 369"/>
                <a:gd name="T9" fmla="*/ 13 h 602"/>
                <a:gd name="T10" fmla="*/ 191 w 369"/>
                <a:gd name="T11" fmla="*/ 176 h 602"/>
                <a:gd name="T12" fmla="*/ 369 w 369"/>
                <a:gd name="T13" fmla="*/ 385 h 602"/>
                <a:gd name="T14" fmla="*/ 309 w 369"/>
                <a:gd name="T15" fmla="*/ 534 h 602"/>
                <a:gd name="T16" fmla="*/ 123 w 369"/>
                <a:gd name="T17" fmla="*/ 602 h 602"/>
                <a:gd name="T18" fmla="*/ 45 w 369"/>
                <a:gd name="T19" fmla="*/ 557 h 602"/>
                <a:gd name="T20" fmla="*/ 123 w 369"/>
                <a:gd name="T21" fmla="*/ 557 h 602"/>
                <a:gd name="T22" fmla="*/ 277 w 369"/>
                <a:gd name="T23" fmla="*/ 502 h 602"/>
                <a:gd name="T24" fmla="*/ 324 w 369"/>
                <a:gd name="T25" fmla="*/ 385 h 602"/>
                <a:gd name="T26" fmla="*/ 172 w 369"/>
                <a:gd name="T27" fmla="*/ 220 h 602"/>
                <a:gd name="T28" fmla="*/ 153 w 369"/>
                <a:gd name="T29" fmla="*/ 220 h 602"/>
                <a:gd name="T30" fmla="*/ 150 w 369"/>
                <a:gd name="T31" fmla="*/ 201 h 602"/>
                <a:gd name="T32" fmla="*/ 45 w 369"/>
                <a:gd name="T33" fmla="*/ 62 h 602"/>
                <a:gd name="T34" fmla="*/ 45 w 369"/>
                <a:gd name="T35" fmla="*/ 557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9" h="602">
                  <a:moveTo>
                    <a:pt x="123" y="602"/>
                  </a:moveTo>
                  <a:cubicBezTo>
                    <a:pt x="0" y="602"/>
                    <a:pt x="0" y="602"/>
                    <a:pt x="0" y="6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5" y="9"/>
                    <a:pt x="40" y="11"/>
                    <a:pt x="45" y="13"/>
                  </a:cubicBezTo>
                  <a:cubicBezTo>
                    <a:pt x="119" y="41"/>
                    <a:pt x="172" y="100"/>
                    <a:pt x="191" y="176"/>
                  </a:cubicBezTo>
                  <a:cubicBezTo>
                    <a:pt x="307" y="186"/>
                    <a:pt x="369" y="288"/>
                    <a:pt x="369" y="385"/>
                  </a:cubicBezTo>
                  <a:cubicBezTo>
                    <a:pt x="369" y="442"/>
                    <a:pt x="348" y="495"/>
                    <a:pt x="309" y="534"/>
                  </a:cubicBezTo>
                  <a:cubicBezTo>
                    <a:pt x="265" y="578"/>
                    <a:pt x="201" y="602"/>
                    <a:pt x="123" y="602"/>
                  </a:cubicBezTo>
                  <a:close/>
                  <a:moveTo>
                    <a:pt x="45" y="557"/>
                  </a:moveTo>
                  <a:cubicBezTo>
                    <a:pt x="123" y="557"/>
                    <a:pt x="123" y="557"/>
                    <a:pt x="123" y="557"/>
                  </a:cubicBezTo>
                  <a:cubicBezTo>
                    <a:pt x="188" y="557"/>
                    <a:pt x="242" y="538"/>
                    <a:pt x="277" y="502"/>
                  </a:cubicBezTo>
                  <a:cubicBezTo>
                    <a:pt x="308" y="472"/>
                    <a:pt x="324" y="430"/>
                    <a:pt x="324" y="385"/>
                  </a:cubicBezTo>
                  <a:cubicBezTo>
                    <a:pt x="324" y="305"/>
                    <a:pt x="271" y="220"/>
                    <a:pt x="172" y="220"/>
                  </a:cubicBezTo>
                  <a:cubicBezTo>
                    <a:pt x="153" y="220"/>
                    <a:pt x="153" y="220"/>
                    <a:pt x="153" y="220"/>
                  </a:cubicBezTo>
                  <a:cubicBezTo>
                    <a:pt x="150" y="201"/>
                    <a:pt x="150" y="201"/>
                    <a:pt x="150" y="201"/>
                  </a:cubicBezTo>
                  <a:cubicBezTo>
                    <a:pt x="139" y="139"/>
                    <a:pt x="101" y="89"/>
                    <a:pt x="45" y="62"/>
                  </a:cubicBezTo>
                  <a:lnTo>
                    <a:pt x="45" y="55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0" name="Group 25"/>
          <p:cNvGrpSpPr>
            <a:grpSpLocks noChangeAspect="1"/>
          </p:cNvGrpSpPr>
          <p:nvPr/>
        </p:nvGrpSpPr>
        <p:grpSpPr bwMode="auto">
          <a:xfrm>
            <a:off x="3495006" y="3605300"/>
            <a:ext cx="339623" cy="197476"/>
            <a:chOff x="1983" y="1049"/>
            <a:chExt cx="1909" cy="1110"/>
          </a:xfrm>
        </p:grpSpPr>
        <p:sp>
          <p:nvSpPr>
            <p:cNvPr id="681" name="Freeform 26"/>
            <p:cNvSpPr>
              <a:spLocks/>
            </p:cNvSpPr>
            <p:nvPr/>
          </p:nvSpPr>
          <p:spPr bwMode="auto">
            <a:xfrm>
              <a:off x="2029" y="1124"/>
              <a:ext cx="1713" cy="996"/>
            </a:xfrm>
            <a:custGeom>
              <a:avLst/>
              <a:gdLst>
                <a:gd name="T0" fmla="*/ 793 w 969"/>
                <a:gd name="T1" fmla="*/ 184 h 562"/>
                <a:gd name="T2" fmla="*/ 567 w 969"/>
                <a:gd name="T3" fmla="*/ 0 h 562"/>
                <a:gd name="T4" fmla="*/ 353 w 969"/>
                <a:gd name="T5" fmla="*/ 145 h 562"/>
                <a:gd name="T6" fmla="*/ 310 w 969"/>
                <a:gd name="T7" fmla="*/ 138 h 562"/>
                <a:gd name="T8" fmla="*/ 161 w 969"/>
                <a:gd name="T9" fmla="*/ 261 h 562"/>
                <a:gd name="T10" fmla="*/ 152 w 969"/>
                <a:gd name="T11" fmla="*/ 260 h 562"/>
                <a:gd name="T12" fmla="*/ 0 w 969"/>
                <a:gd name="T13" fmla="*/ 411 h 562"/>
                <a:gd name="T14" fmla="*/ 135 w 969"/>
                <a:gd name="T15" fmla="*/ 560 h 562"/>
                <a:gd name="T16" fmla="*/ 135 w 969"/>
                <a:gd name="T17" fmla="*/ 561 h 562"/>
                <a:gd name="T18" fmla="*/ 146 w 969"/>
                <a:gd name="T19" fmla="*/ 561 h 562"/>
                <a:gd name="T20" fmla="*/ 152 w 969"/>
                <a:gd name="T21" fmla="*/ 562 h 562"/>
                <a:gd name="T22" fmla="*/ 157 w 969"/>
                <a:gd name="T23" fmla="*/ 561 h 562"/>
                <a:gd name="T24" fmla="*/ 780 w 969"/>
                <a:gd name="T25" fmla="*/ 561 h 562"/>
                <a:gd name="T26" fmla="*/ 969 w 969"/>
                <a:gd name="T27" fmla="*/ 372 h 562"/>
                <a:gd name="T28" fmla="*/ 793 w 969"/>
                <a:gd name="T29" fmla="*/ 184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9" h="562">
                  <a:moveTo>
                    <a:pt x="793" y="184"/>
                  </a:moveTo>
                  <a:cubicBezTo>
                    <a:pt x="771" y="79"/>
                    <a:pt x="678" y="0"/>
                    <a:pt x="567" y="0"/>
                  </a:cubicBezTo>
                  <a:cubicBezTo>
                    <a:pt x="470" y="0"/>
                    <a:pt x="387" y="60"/>
                    <a:pt x="353" y="145"/>
                  </a:cubicBezTo>
                  <a:cubicBezTo>
                    <a:pt x="339" y="141"/>
                    <a:pt x="325" y="138"/>
                    <a:pt x="310" y="138"/>
                  </a:cubicBezTo>
                  <a:cubicBezTo>
                    <a:pt x="236" y="138"/>
                    <a:pt x="175" y="191"/>
                    <a:pt x="161" y="261"/>
                  </a:cubicBezTo>
                  <a:cubicBezTo>
                    <a:pt x="158" y="260"/>
                    <a:pt x="155" y="260"/>
                    <a:pt x="152" y="260"/>
                  </a:cubicBezTo>
                  <a:cubicBezTo>
                    <a:pt x="68" y="260"/>
                    <a:pt x="0" y="327"/>
                    <a:pt x="0" y="411"/>
                  </a:cubicBezTo>
                  <a:cubicBezTo>
                    <a:pt x="0" y="488"/>
                    <a:pt x="59" y="551"/>
                    <a:pt x="135" y="560"/>
                  </a:cubicBezTo>
                  <a:cubicBezTo>
                    <a:pt x="135" y="561"/>
                    <a:pt x="135" y="561"/>
                    <a:pt x="135" y="561"/>
                  </a:cubicBezTo>
                  <a:cubicBezTo>
                    <a:pt x="146" y="561"/>
                    <a:pt x="146" y="561"/>
                    <a:pt x="146" y="561"/>
                  </a:cubicBezTo>
                  <a:cubicBezTo>
                    <a:pt x="148" y="561"/>
                    <a:pt x="150" y="562"/>
                    <a:pt x="152" y="562"/>
                  </a:cubicBezTo>
                  <a:cubicBezTo>
                    <a:pt x="153" y="562"/>
                    <a:pt x="155" y="561"/>
                    <a:pt x="157" y="561"/>
                  </a:cubicBezTo>
                  <a:cubicBezTo>
                    <a:pt x="780" y="561"/>
                    <a:pt x="780" y="561"/>
                    <a:pt x="780" y="561"/>
                  </a:cubicBezTo>
                  <a:cubicBezTo>
                    <a:pt x="884" y="561"/>
                    <a:pt x="969" y="476"/>
                    <a:pt x="969" y="372"/>
                  </a:cubicBezTo>
                  <a:cubicBezTo>
                    <a:pt x="969" y="271"/>
                    <a:pt x="891" y="190"/>
                    <a:pt x="793" y="18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27"/>
            <p:cNvSpPr>
              <a:spLocks/>
            </p:cNvSpPr>
            <p:nvPr/>
          </p:nvSpPr>
          <p:spPr bwMode="auto">
            <a:xfrm>
              <a:off x="2883" y="1113"/>
              <a:ext cx="1009" cy="1005"/>
            </a:xfrm>
            <a:custGeom>
              <a:avLst/>
              <a:gdLst>
                <a:gd name="T0" fmla="*/ 262 w 571"/>
                <a:gd name="T1" fmla="*/ 567 h 567"/>
                <a:gd name="T2" fmla="*/ 311 w 571"/>
                <a:gd name="T3" fmla="*/ 186 h 567"/>
                <a:gd name="T4" fmla="*/ 162 w 571"/>
                <a:gd name="T5" fmla="*/ 16 h 567"/>
                <a:gd name="T6" fmla="*/ 0 w 571"/>
                <a:gd name="T7" fmla="*/ 25 h 567"/>
                <a:gd name="T8" fmla="*/ 0 w 571"/>
                <a:gd name="T9" fmla="*/ 567 h 567"/>
                <a:gd name="T10" fmla="*/ 162 w 571"/>
                <a:gd name="T11" fmla="*/ 567 h 567"/>
                <a:gd name="T12" fmla="*/ 262 w 571"/>
                <a:gd name="T13" fmla="*/ 56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1" h="567">
                  <a:moveTo>
                    <a:pt x="262" y="567"/>
                  </a:moveTo>
                  <a:cubicBezTo>
                    <a:pt x="571" y="567"/>
                    <a:pt x="534" y="186"/>
                    <a:pt x="311" y="186"/>
                  </a:cubicBezTo>
                  <a:cubicBezTo>
                    <a:pt x="296" y="98"/>
                    <a:pt x="235" y="39"/>
                    <a:pt x="162" y="16"/>
                  </a:cubicBezTo>
                  <a:cubicBezTo>
                    <a:pt x="110" y="0"/>
                    <a:pt x="52" y="2"/>
                    <a:pt x="0" y="25"/>
                  </a:cubicBezTo>
                  <a:cubicBezTo>
                    <a:pt x="0" y="567"/>
                    <a:pt x="0" y="567"/>
                    <a:pt x="0" y="567"/>
                  </a:cubicBezTo>
                  <a:cubicBezTo>
                    <a:pt x="162" y="567"/>
                    <a:pt x="162" y="567"/>
                    <a:pt x="162" y="567"/>
                  </a:cubicBezTo>
                  <a:lnTo>
                    <a:pt x="262" y="567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28"/>
            <p:cNvSpPr>
              <a:spLocks noEditPoints="1"/>
            </p:cNvSpPr>
            <p:nvPr/>
          </p:nvSpPr>
          <p:spPr bwMode="auto">
            <a:xfrm>
              <a:off x="1983" y="1326"/>
              <a:ext cx="652" cy="833"/>
            </a:xfrm>
            <a:custGeom>
              <a:avLst/>
              <a:gdLst>
                <a:gd name="T0" fmla="*/ 369 w 369"/>
                <a:gd name="T1" fmla="*/ 470 h 470"/>
                <a:gd name="T2" fmla="*/ 183 w 369"/>
                <a:gd name="T3" fmla="*/ 470 h 470"/>
                <a:gd name="T4" fmla="*/ 0 w 369"/>
                <a:gd name="T5" fmla="*/ 294 h 470"/>
                <a:gd name="T6" fmla="*/ 47 w 369"/>
                <a:gd name="T7" fmla="*/ 178 h 470"/>
                <a:gd name="T8" fmla="*/ 166 w 369"/>
                <a:gd name="T9" fmla="*/ 126 h 470"/>
                <a:gd name="T10" fmla="*/ 209 w 369"/>
                <a:gd name="T11" fmla="*/ 51 h 470"/>
                <a:gd name="T12" fmla="*/ 347 w 369"/>
                <a:gd name="T13" fmla="*/ 2 h 470"/>
                <a:gd name="T14" fmla="*/ 369 w 369"/>
                <a:gd name="T15" fmla="*/ 3 h 470"/>
                <a:gd name="T16" fmla="*/ 369 w 369"/>
                <a:gd name="T17" fmla="*/ 470 h 470"/>
                <a:gd name="T18" fmla="*/ 186 w 369"/>
                <a:gd name="T19" fmla="*/ 170 h 470"/>
                <a:gd name="T20" fmla="*/ 79 w 369"/>
                <a:gd name="T21" fmla="*/ 209 h 470"/>
                <a:gd name="T22" fmla="*/ 45 w 369"/>
                <a:gd name="T23" fmla="*/ 294 h 470"/>
                <a:gd name="T24" fmla="*/ 183 w 369"/>
                <a:gd name="T25" fmla="*/ 425 h 470"/>
                <a:gd name="T26" fmla="*/ 324 w 369"/>
                <a:gd name="T27" fmla="*/ 425 h 470"/>
                <a:gd name="T28" fmla="*/ 324 w 369"/>
                <a:gd name="T29" fmla="*/ 47 h 470"/>
                <a:gd name="T30" fmla="*/ 240 w 369"/>
                <a:gd name="T31" fmla="*/ 84 h 470"/>
                <a:gd name="T32" fmla="*/ 208 w 369"/>
                <a:gd name="T33" fmla="*/ 148 h 470"/>
                <a:gd name="T34" fmla="*/ 208 w 369"/>
                <a:gd name="T35" fmla="*/ 170 h 470"/>
                <a:gd name="T36" fmla="*/ 186 w 369"/>
                <a:gd name="T37" fmla="*/ 17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9" h="470">
                  <a:moveTo>
                    <a:pt x="369" y="470"/>
                  </a:moveTo>
                  <a:cubicBezTo>
                    <a:pt x="183" y="470"/>
                    <a:pt x="183" y="470"/>
                    <a:pt x="183" y="470"/>
                  </a:cubicBezTo>
                  <a:cubicBezTo>
                    <a:pt x="64" y="470"/>
                    <a:pt x="0" y="379"/>
                    <a:pt x="0" y="294"/>
                  </a:cubicBezTo>
                  <a:cubicBezTo>
                    <a:pt x="0" y="250"/>
                    <a:pt x="17" y="208"/>
                    <a:pt x="47" y="178"/>
                  </a:cubicBezTo>
                  <a:cubicBezTo>
                    <a:pt x="76" y="147"/>
                    <a:pt x="117" y="130"/>
                    <a:pt x="166" y="126"/>
                  </a:cubicBezTo>
                  <a:cubicBezTo>
                    <a:pt x="171" y="99"/>
                    <a:pt x="187" y="73"/>
                    <a:pt x="209" y="51"/>
                  </a:cubicBezTo>
                  <a:cubicBezTo>
                    <a:pt x="244" y="18"/>
                    <a:pt x="294" y="0"/>
                    <a:pt x="347" y="2"/>
                  </a:cubicBezTo>
                  <a:cubicBezTo>
                    <a:pt x="369" y="3"/>
                    <a:pt x="369" y="3"/>
                    <a:pt x="369" y="3"/>
                  </a:cubicBezTo>
                  <a:lnTo>
                    <a:pt x="369" y="470"/>
                  </a:lnTo>
                  <a:close/>
                  <a:moveTo>
                    <a:pt x="186" y="170"/>
                  </a:moveTo>
                  <a:cubicBezTo>
                    <a:pt x="141" y="170"/>
                    <a:pt x="104" y="184"/>
                    <a:pt x="79" y="209"/>
                  </a:cubicBezTo>
                  <a:cubicBezTo>
                    <a:pt x="57" y="231"/>
                    <a:pt x="45" y="261"/>
                    <a:pt x="45" y="294"/>
                  </a:cubicBezTo>
                  <a:cubicBezTo>
                    <a:pt x="45" y="359"/>
                    <a:pt x="92" y="425"/>
                    <a:pt x="183" y="425"/>
                  </a:cubicBezTo>
                  <a:cubicBezTo>
                    <a:pt x="324" y="425"/>
                    <a:pt x="324" y="425"/>
                    <a:pt x="324" y="425"/>
                  </a:cubicBezTo>
                  <a:cubicBezTo>
                    <a:pt x="324" y="47"/>
                    <a:pt x="324" y="47"/>
                    <a:pt x="324" y="47"/>
                  </a:cubicBezTo>
                  <a:cubicBezTo>
                    <a:pt x="291" y="51"/>
                    <a:pt x="262" y="63"/>
                    <a:pt x="240" y="84"/>
                  </a:cubicBezTo>
                  <a:cubicBezTo>
                    <a:pt x="220" y="103"/>
                    <a:pt x="209" y="127"/>
                    <a:pt x="208" y="148"/>
                  </a:cubicBezTo>
                  <a:cubicBezTo>
                    <a:pt x="208" y="170"/>
                    <a:pt x="208" y="170"/>
                    <a:pt x="208" y="170"/>
                  </a:cubicBezTo>
                  <a:lnTo>
                    <a:pt x="186" y="17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30"/>
            <p:cNvSpPr>
              <a:spLocks noEditPoints="1"/>
            </p:cNvSpPr>
            <p:nvPr/>
          </p:nvSpPr>
          <p:spPr bwMode="auto">
            <a:xfrm>
              <a:off x="3128" y="1092"/>
              <a:ext cx="653" cy="1067"/>
            </a:xfrm>
            <a:custGeom>
              <a:avLst/>
              <a:gdLst>
                <a:gd name="T0" fmla="*/ 123 w 369"/>
                <a:gd name="T1" fmla="*/ 602 h 602"/>
                <a:gd name="T2" fmla="*/ 0 w 369"/>
                <a:gd name="T3" fmla="*/ 602 h 602"/>
                <a:gd name="T4" fmla="*/ 0 w 369"/>
                <a:gd name="T5" fmla="*/ 0 h 602"/>
                <a:gd name="T6" fmla="*/ 29 w 369"/>
                <a:gd name="T7" fmla="*/ 7 h 602"/>
                <a:gd name="T8" fmla="*/ 45 w 369"/>
                <a:gd name="T9" fmla="*/ 13 h 602"/>
                <a:gd name="T10" fmla="*/ 191 w 369"/>
                <a:gd name="T11" fmla="*/ 176 h 602"/>
                <a:gd name="T12" fmla="*/ 369 w 369"/>
                <a:gd name="T13" fmla="*/ 385 h 602"/>
                <a:gd name="T14" fmla="*/ 309 w 369"/>
                <a:gd name="T15" fmla="*/ 534 h 602"/>
                <a:gd name="T16" fmla="*/ 123 w 369"/>
                <a:gd name="T17" fmla="*/ 602 h 602"/>
                <a:gd name="T18" fmla="*/ 45 w 369"/>
                <a:gd name="T19" fmla="*/ 557 h 602"/>
                <a:gd name="T20" fmla="*/ 123 w 369"/>
                <a:gd name="T21" fmla="*/ 557 h 602"/>
                <a:gd name="T22" fmla="*/ 277 w 369"/>
                <a:gd name="T23" fmla="*/ 502 h 602"/>
                <a:gd name="T24" fmla="*/ 324 w 369"/>
                <a:gd name="T25" fmla="*/ 385 h 602"/>
                <a:gd name="T26" fmla="*/ 172 w 369"/>
                <a:gd name="T27" fmla="*/ 220 h 602"/>
                <a:gd name="T28" fmla="*/ 153 w 369"/>
                <a:gd name="T29" fmla="*/ 220 h 602"/>
                <a:gd name="T30" fmla="*/ 150 w 369"/>
                <a:gd name="T31" fmla="*/ 201 h 602"/>
                <a:gd name="T32" fmla="*/ 45 w 369"/>
                <a:gd name="T33" fmla="*/ 62 h 602"/>
                <a:gd name="T34" fmla="*/ 45 w 369"/>
                <a:gd name="T35" fmla="*/ 557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9" h="602">
                  <a:moveTo>
                    <a:pt x="123" y="602"/>
                  </a:moveTo>
                  <a:cubicBezTo>
                    <a:pt x="0" y="602"/>
                    <a:pt x="0" y="602"/>
                    <a:pt x="0" y="6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9" y="7"/>
                    <a:pt x="29" y="7"/>
                    <a:pt x="29" y="7"/>
                  </a:cubicBezTo>
                  <a:cubicBezTo>
                    <a:pt x="35" y="9"/>
                    <a:pt x="40" y="11"/>
                    <a:pt x="45" y="13"/>
                  </a:cubicBezTo>
                  <a:cubicBezTo>
                    <a:pt x="119" y="41"/>
                    <a:pt x="172" y="100"/>
                    <a:pt x="191" y="176"/>
                  </a:cubicBezTo>
                  <a:cubicBezTo>
                    <a:pt x="307" y="186"/>
                    <a:pt x="369" y="288"/>
                    <a:pt x="369" y="385"/>
                  </a:cubicBezTo>
                  <a:cubicBezTo>
                    <a:pt x="369" y="442"/>
                    <a:pt x="348" y="495"/>
                    <a:pt x="309" y="534"/>
                  </a:cubicBezTo>
                  <a:cubicBezTo>
                    <a:pt x="265" y="578"/>
                    <a:pt x="201" y="602"/>
                    <a:pt x="123" y="602"/>
                  </a:cubicBezTo>
                  <a:close/>
                  <a:moveTo>
                    <a:pt x="45" y="557"/>
                  </a:moveTo>
                  <a:cubicBezTo>
                    <a:pt x="123" y="557"/>
                    <a:pt x="123" y="557"/>
                    <a:pt x="123" y="557"/>
                  </a:cubicBezTo>
                  <a:cubicBezTo>
                    <a:pt x="188" y="557"/>
                    <a:pt x="242" y="538"/>
                    <a:pt x="277" y="502"/>
                  </a:cubicBezTo>
                  <a:cubicBezTo>
                    <a:pt x="308" y="472"/>
                    <a:pt x="324" y="430"/>
                    <a:pt x="324" y="385"/>
                  </a:cubicBezTo>
                  <a:cubicBezTo>
                    <a:pt x="324" y="305"/>
                    <a:pt x="271" y="220"/>
                    <a:pt x="172" y="220"/>
                  </a:cubicBezTo>
                  <a:cubicBezTo>
                    <a:pt x="153" y="220"/>
                    <a:pt x="153" y="220"/>
                    <a:pt x="153" y="220"/>
                  </a:cubicBezTo>
                  <a:cubicBezTo>
                    <a:pt x="150" y="201"/>
                    <a:pt x="150" y="201"/>
                    <a:pt x="150" y="201"/>
                  </a:cubicBezTo>
                  <a:cubicBezTo>
                    <a:pt x="139" y="139"/>
                    <a:pt x="101" y="89"/>
                    <a:pt x="45" y="62"/>
                  </a:cubicBezTo>
                  <a:lnTo>
                    <a:pt x="45" y="55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29"/>
            <p:cNvSpPr>
              <a:spLocks noEditPoints="1"/>
            </p:cNvSpPr>
            <p:nvPr/>
          </p:nvSpPr>
          <p:spPr bwMode="auto">
            <a:xfrm>
              <a:off x="2556" y="1049"/>
              <a:ext cx="652" cy="1110"/>
            </a:xfrm>
            <a:custGeom>
              <a:avLst/>
              <a:gdLst>
                <a:gd name="T0" fmla="*/ 369 w 369"/>
                <a:gd name="T1" fmla="*/ 626 h 626"/>
                <a:gd name="T2" fmla="*/ 0 w 369"/>
                <a:gd name="T3" fmla="*/ 626 h 626"/>
                <a:gd name="T4" fmla="*/ 0 w 369"/>
                <a:gd name="T5" fmla="*/ 158 h 626"/>
                <a:gd name="T6" fmla="*/ 23 w 369"/>
                <a:gd name="T7" fmla="*/ 158 h 626"/>
                <a:gd name="T8" fmla="*/ 50 w 369"/>
                <a:gd name="T9" fmla="*/ 160 h 626"/>
                <a:gd name="T10" fmla="*/ 353 w 369"/>
                <a:gd name="T11" fmla="*/ 31 h 626"/>
                <a:gd name="T12" fmla="*/ 369 w 369"/>
                <a:gd name="T13" fmla="*/ 37 h 626"/>
                <a:gd name="T14" fmla="*/ 369 w 369"/>
                <a:gd name="T15" fmla="*/ 626 h 626"/>
                <a:gd name="T16" fmla="*/ 45 w 369"/>
                <a:gd name="T17" fmla="*/ 581 h 626"/>
                <a:gd name="T18" fmla="*/ 324 w 369"/>
                <a:gd name="T19" fmla="*/ 581 h 626"/>
                <a:gd name="T20" fmla="*/ 324 w 369"/>
                <a:gd name="T21" fmla="*/ 70 h 626"/>
                <a:gd name="T22" fmla="*/ 83 w 369"/>
                <a:gd name="T23" fmla="*/ 194 h 626"/>
                <a:gd name="T24" fmla="*/ 76 w 369"/>
                <a:gd name="T25" fmla="*/ 210 h 626"/>
                <a:gd name="T26" fmla="*/ 59 w 369"/>
                <a:gd name="T27" fmla="*/ 207 h 626"/>
                <a:gd name="T28" fmla="*/ 45 w 369"/>
                <a:gd name="T29" fmla="*/ 205 h 626"/>
                <a:gd name="T30" fmla="*/ 45 w 369"/>
                <a:gd name="T31" fmla="*/ 581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69" h="626">
                  <a:moveTo>
                    <a:pt x="369" y="626"/>
                  </a:moveTo>
                  <a:cubicBezTo>
                    <a:pt x="0" y="626"/>
                    <a:pt x="0" y="626"/>
                    <a:pt x="0" y="626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23" y="158"/>
                    <a:pt x="23" y="158"/>
                    <a:pt x="23" y="158"/>
                  </a:cubicBezTo>
                  <a:cubicBezTo>
                    <a:pt x="32" y="158"/>
                    <a:pt x="41" y="159"/>
                    <a:pt x="50" y="160"/>
                  </a:cubicBezTo>
                  <a:cubicBezTo>
                    <a:pt x="120" y="28"/>
                    <a:pt x="254" y="0"/>
                    <a:pt x="353" y="31"/>
                  </a:cubicBezTo>
                  <a:cubicBezTo>
                    <a:pt x="369" y="37"/>
                    <a:pt x="369" y="37"/>
                    <a:pt x="369" y="37"/>
                  </a:cubicBezTo>
                  <a:lnTo>
                    <a:pt x="369" y="626"/>
                  </a:lnTo>
                  <a:close/>
                  <a:moveTo>
                    <a:pt x="45" y="581"/>
                  </a:moveTo>
                  <a:cubicBezTo>
                    <a:pt x="324" y="581"/>
                    <a:pt x="324" y="581"/>
                    <a:pt x="324" y="581"/>
                  </a:cubicBezTo>
                  <a:cubicBezTo>
                    <a:pt x="324" y="70"/>
                    <a:pt x="324" y="70"/>
                    <a:pt x="324" y="70"/>
                  </a:cubicBezTo>
                  <a:cubicBezTo>
                    <a:pt x="241" y="51"/>
                    <a:pt x="135" y="81"/>
                    <a:pt x="83" y="194"/>
                  </a:cubicBezTo>
                  <a:cubicBezTo>
                    <a:pt x="76" y="210"/>
                    <a:pt x="76" y="210"/>
                    <a:pt x="76" y="210"/>
                  </a:cubicBezTo>
                  <a:cubicBezTo>
                    <a:pt x="59" y="207"/>
                    <a:pt x="59" y="207"/>
                    <a:pt x="59" y="207"/>
                  </a:cubicBezTo>
                  <a:cubicBezTo>
                    <a:pt x="54" y="206"/>
                    <a:pt x="50" y="205"/>
                    <a:pt x="45" y="205"/>
                  </a:cubicBezTo>
                  <a:lnTo>
                    <a:pt x="45" y="5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8" name="Group 267"/>
          <p:cNvGrpSpPr/>
          <p:nvPr/>
        </p:nvGrpSpPr>
        <p:grpSpPr>
          <a:xfrm>
            <a:off x="3404260" y="4071111"/>
            <a:ext cx="485129" cy="485129"/>
            <a:chOff x="3404260" y="4078825"/>
            <a:chExt cx="485129" cy="485129"/>
          </a:xfrm>
        </p:grpSpPr>
        <p:sp>
          <p:nvSpPr>
            <p:cNvPr id="687" name="Rectangle 13"/>
            <p:cNvSpPr>
              <a:spLocks noChangeArrowheads="1"/>
            </p:cNvSpPr>
            <p:nvPr/>
          </p:nvSpPr>
          <p:spPr bwMode="auto">
            <a:xfrm>
              <a:off x="3404260" y="4078825"/>
              <a:ext cx="485129" cy="485129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64" name="Group 33"/>
            <p:cNvGrpSpPr>
              <a:grpSpLocks noChangeAspect="1"/>
            </p:cNvGrpSpPr>
            <p:nvPr/>
          </p:nvGrpSpPr>
          <p:grpSpPr bwMode="auto">
            <a:xfrm>
              <a:off x="3512298" y="4310085"/>
              <a:ext cx="377091" cy="253869"/>
              <a:chOff x="2198" y="2706"/>
              <a:chExt cx="254" cy="171"/>
            </a:xfrm>
            <a:solidFill>
              <a:schemeClr val="tx2"/>
            </a:solidFill>
          </p:grpSpPr>
          <p:sp>
            <p:nvSpPr>
              <p:cNvPr id="266" name="Freeform 34"/>
              <p:cNvSpPr>
                <a:spLocks/>
              </p:cNvSpPr>
              <p:nvPr/>
            </p:nvSpPr>
            <p:spPr bwMode="auto">
              <a:xfrm>
                <a:off x="2198" y="2706"/>
                <a:ext cx="254" cy="171"/>
              </a:xfrm>
              <a:custGeom>
                <a:avLst/>
                <a:gdLst>
                  <a:gd name="T0" fmla="*/ 196 w 254"/>
                  <a:gd name="T1" fmla="*/ 0 h 171"/>
                  <a:gd name="T2" fmla="*/ 202 w 254"/>
                  <a:gd name="T3" fmla="*/ 37 h 171"/>
                  <a:gd name="T4" fmla="*/ 192 w 254"/>
                  <a:gd name="T5" fmla="*/ 61 h 171"/>
                  <a:gd name="T6" fmla="*/ 163 w 254"/>
                  <a:gd name="T7" fmla="*/ 73 h 171"/>
                  <a:gd name="T8" fmla="*/ 14 w 254"/>
                  <a:gd name="T9" fmla="*/ 73 h 171"/>
                  <a:gd name="T10" fmla="*/ 0 w 254"/>
                  <a:gd name="T11" fmla="*/ 69 h 171"/>
                  <a:gd name="T12" fmla="*/ 103 w 254"/>
                  <a:gd name="T13" fmla="*/ 171 h 171"/>
                  <a:gd name="T14" fmla="*/ 254 w 254"/>
                  <a:gd name="T15" fmla="*/ 171 h 171"/>
                  <a:gd name="T16" fmla="*/ 254 w 254"/>
                  <a:gd name="T17" fmla="*/ 59 h 171"/>
                  <a:gd name="T18" fmla="*/ 196 w 254"/>
                  <a:gd name="T1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4" h="171">
                    <a:moveTo>
                      <a:pt x="196" y="0"/>
                    </a:moveTo>
                    <a:lnTo>
                      <a:pt x="202" y="37"/>
                    </a:lnTo>
                    <a:lnTo>
                      <a:pt x="192" y="61"/>
                    </a:lnTo>
                    <a:lnTo>
                      <a:pt x="163" y="73"/>
                    </a:lnTo>
                    <a:lnTo>
                      <a:pt x="14" y="73"/>
                    </a:lnTo>
                    <a:lnTo>
                      <a:pt x="0" y="69"/>
                    </a:lnTo>
                    <a:lnTo>
                      <a:pt x="103" y="171"/>
                    </a:lnTo>
                    <a:lnTo>
                      <a:pt x="254" y="171"/>
                    </a:lnTo>
                    <a:lnTo>
                      <a:pt x="254" y="59"/>
                    </a:lnTo>
                    <a:lnTo>
                      <a:pt x="196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Freeform 35"/>
              <p:cNvSpPr>
                <a:spLocks/>
              </p:cNvSpPr>
              <p:nvPr/>
            </p:nvSpPr>
            <p:spPr bwMode="auto">
              <a:xfrm>
                <a:off x="2198" y="2706"/>
                <a:ext cx="254" cy="171"/>
              </a:xfrm>
              <a:custGeom>
                <a:avLst/>
                <a:gdLst>
                  <a:gd name="T0" fmla="*/ 196 w 254"/>
                  <a:gd name="T1" fmla="*/ 0 h 171"/>
                  <a:gd name="T2" fmla="*/ 202 w 254"/>
                  <a:gd name="T3" fmla="*/ 37 h 171"/>
                  <a:gd name="T4" fmla="*/ 192 w 254"/>
                  <a:gd name="T5" fmla="*/ 61 h 171"/>
                  <a:gd name="T6" fmla="*/ 163 w 254"/>
                  <a:gd name="T7" fmla="*/ 73 h 171"/>
                  <a:gd name="T8" fmla="*/ 14 w 254"/>
                  <a:gd name="T9" fmla="*/ 73 h 171"/>
                  <a:gd name="T10" fmla="*/ 0 w 254"/>
                  <a:gd name="T11" fmla="*/ 69 h 171"/>
                  <a:gd name="T12" fmla="*/ 103 w 254"/>
                  <a:gd name="T13" fmla="*/ 171 h 171"/>
                  <a:gd name="T14" fmla="*/ 254 w 254"/>
                  <a:gd name="T15" fmla="*/ 171 h 171"/>
                  <a:gd name="T16" fmla="*/ 254 w 254"/>
                  <a:gd name="T17" fmla="*/ 59 h 171"/>
                  <a:gd name="T18" fmla="*/ 196 w 254"/>
                  <a:gd name="T19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4" h="171">
                    <a:moveTo>
                      <a:pt x="196" y="0"/>
                    </a:moveTo>
                    <a:lnTo>
                      <a:pt x="202" y="37"/>
                    </a:lnTo>
                    <a:lnTo>
                      <a:pt x="192" y="61"/>
                    </a:lnTo>
                    <a:lnTo>
                      <a:pt x="163" y="73"/>
                    </a:lnTo>
                    <a:lnTo>
                      <a:pt x="14" y="73"/>
                    </a:lnTo>
                    <a:lnTo>
                      <a:pt x="0" y="69"/>
                    </a:lnTo>
                    <a:lnTo>
                      <a:pt x="103" y="171"/>
                    </a:lnTo>
                    <a:lnTo>
                      <a:pt x="254" y="171"/>
                    </a:lnTo>
                    <a:lnTo>
                      <a:pt x="254" y="59"/>
                    </a:lnTo>
                    <a:lnTo>
                      <a:pt x="196" y="0"/>
                    </a:ln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62" name="Group 261"/>
            <p:cNvGrpSpPr/>
            <p:nvPr/>
          </p:nvGrpSpPr>
          <p:grpSpPr>
            <a:xfrm>
              <a:off x="3486886" y="4222651"/>
              <a:ext cx="319876" cy="197476"/>
              <a:chOff x="3495006" y="4486698"/>
              <a:chExt cx="319876" cy="197476"/>
            </a:xfrm>
          </p:grpSpPr>
          <p:sp>
            <p:nvSpPr>
              <p:cNvPr id="698" name="Freeform 28"/>
              <p:cNvSpPr>
                <a:spLocks noEditPoints="1"/>
              </p:cNvSpPr>
              <p:nvPr/>
            </p:nvSpPr>
            <p:spPr bwMode="auto">
              <a:xfrm>
                <a:off x="3495006" y="4535978"/>
                <a:ext cx="115995" cy="148196"/>
              </a:xfrm>
              <a:custGeom>
                <a:avLst/>
                <a:gdLst>
                  <a:gd name="T0" fmla="*/ 369 w 369"/>
                  <a:gd name="T1" fmla="*/ 470 h 470"/>
                  <a:gd name="T2" fmla="*/ 183 w 369"/>
                  <a:gd name="T3" fmla="*/ 470 h 470"/>
                  <a:gd name="T4" fmla="*/ 0 w 369"/>
                  <a:gd name="T5" fmla="*/ 294 h 470"/>
                  <a:gd name="T6" fmla="*/ 47 w 369"/>
                  <a:gd name="T7" fmla="*/ 178 h 470"/>
                  <a:gd name="T8" fmla="*/ 166 w 369"/>
                  <a:gd name="T9" fmla="*/ 126 h 470"/>
                  <a:gd name="T10" fmla="*/ 209 w 369"/>
                  <a:gd name="T11" fmla="*/ 51 h 470"/>
                  <a:gd name="T12" fmla="*/ 347 w 369"/>
                  <a:gd name="T13" fmla="*/ 2 h 470"/>
                  <a:gd name="T14" fmla="*/ 369 w 369"/>
                  <a:gd name="T15" fmla="*/ 3 h 470"/>
                  <a:gd name="T16" fmla="*/ 369 w 369"/>
                  <a:gd name="T17" fmla="*/ 470 h 470"/>
                  <a:gd name="T18" fmla="*/ 186 w 369"/>
                  <a:gd name="T19" fmla="*/ 170 h 470"/>
                  <a:gd name="T20" fmla="*/ 79 w 369"/>
                  <a:gd name="T21" fmla="*/ 209 h 470"/>
                  <a:gd name="T22" fmla="*/ 45 w 369"/>
                  <a:gd name="T23" fmla="*/ 294 h 470"/>
                  <a:gd name="T24" fmla="*/ 183 w 369"/>
                  <a:gd name="T25" fmla="*/ 425 h 470"/>
                  <a:gd name="T26" fmla="*/ 324 w 369"/>
                  <a:gd name="T27" fmla="*/ 425 h 470"/>
                  <a:gd name="T28" fmla="*/ 324 w 369"/>
                  <a:gd name="T29" fmla="*/ 47 h 470"/>
                  <a:gd name="T30" fmla="*/ 240 w 369"/>
                  <a:gd name="T31" fmla="*/ 84 h 470"/>
                  <a:gd name="T32" fmla="*/ 208 w 369"/>
                  <a:gd name="T33" fmla="*/ 148 h 470"/>
                  <a:gd name="T34" fmla="*/ 208 w 369"/>
                  <a:gd name="T35" fmla="*/ 170 h 470"/>
                  <a:gd name="T36" fmla="*/ 186 w 369"/>
                  <a:gd name="T37" fmla="*/ 170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69" h="470">
                    <a:moveTo>
                      <a:pt x="369" y="470"/>
                    </a:moveTo>
                    <a:cubicBezTo>
                      <a:pt x="183" y="470"/>
                      <a:pt x="183" y="470"/>
                      <a:pt x="183" y="470"/>
                    </a:cubicBezTo>
                    <a:cubicBezTo>
                      <a:pt x="64" y="470"/>
                      <a:pt x="0" y="379"/>
                      <a:pt x="0" y="294"/>
                    </a:cubicBezTo>
                    <a:cubicBezTo>
                      <a:pt x="0" y="250"/>
                      <a:pt x="17" y="208"/>
                      <a:pt x="47" y="178"/>
                    </a:cubicBezTo>
                    <a:cubicBezTo>
                      <a:pt x="76" y="147"/>
                      <a:pt x="117" y="130"/>
                      <a:pt x="166" y="126"/>
                    </a:cubicBezTo>
                    <a:cubicBezTo>
                      <a:pt x="171" y="99"/>
                      <a:pt x="187" y="73"/>
                      <a:pt x="209" y="51"/>
                    </a:cubicBezTo>
                    <a:cubicBezTo>
                      <a:pt x="244" y="18"/>
                      <a:pt x="294" y="0"/>
                      <a:pt x="347" y="2"/>
                    </a:cubicBezTo>
                    <a:cubicBezTo>
                      <a:pt x="369" y="3"/>
                      <a:pt x="369" y="3"/>
                      <a:pt x="369" y="3"/>
                    </a:cubicBezTo>
                    <a:lnTo>
                      <a:pt x="369" y="470"/>
                    </a:lnTo>
                    <a:close/>
                    <a:moveTo>
                      <a:pt x="186" y="170"/>
                    </a:moveTo>
                    <a:cubicBezTo>
                      <a:pt x="141" y="170"/>
                      <a:pt x="104" y="184"/>
                      <a:pt x="79" y="209"/>
                    </a:cubicBezTo>
                    <a:cubicBezTo>
                      <a:pt x="57" y="231"/>
                      <a:pt x="45" y="261"/>
                      <a:pt x="45" y="294"/>
                    </a:cubicBezTo>
                    <a:cubicBezTo>
                      <a:pt x="45" y="359"/>
                      <a:pt x="92" y="425"/>
                      <a:pt x="183" y="425"/>
                    </a:cubicBezTo>
                    <a:cubicBezTo>
                      <a:pt x="324" y="425"/>
                      <a:pt x="324" y="425"/>
                      <a:pt x="324" y="425"/>
                    </a:cubicBezTo>
                    <a:cubicBezTo>
                      <a:pt x="324" y="47"/>
                      <a:pt x="324" y="47"/>
                      <a:pt x="324" y="47"/>
                    </a:cubicBezTo>
                    <a:cubicBezTo>
                      <a:pt x="291" y="51"/>
                      <a:pt x="262" y="63"/>
                      <a:pt x="240" y="84"/>
                    </a:cubicBezTo>
                    <a:cubicBezTo>
                      <a:pt x="220" y="103"/>
                      <a:pt x="209" y="127"/>
                      <a:pt x="208" y="148"/>
                    </a:cubicBezTo>
                    <a:cubicBezTo>
                      <a:pt x="208" y="170"/>
                      <a:pt x="208" y="170"/>
                      <a:pt x="208" y="170"/>
                    </a:cubicBezTo>
                    <a:lnTo>
                      <a:pt x="186" y="17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30"/>
              <p:cNvSpPr>
                <a:spLocks noEditPoints="1"/>
              </p:cNvSpPr>
              <p:nvPr/>
            </p:nvSpPr>
            <p:spPr bwMode="auto">
              <a:xfrm>
                <a:off x="3698709" y="4494348"/>
                <a:ext cx="116173" cy="189826"/>
              </a:xfrm>
              <a:custGeom>
                <a:avLst/>
                <a:gdLst>
                  <a:gd name="T0" fmla="*/ 123 w 369"/>
                  <a:gd name="T1" fmla="*/ 602 h 602"/>
                  <a:gd name="T2" fmla="*/ 0 w 369"/>
                  <a:gd name="T3" fmla="*/ 602 h 602"/>
                  <a:gd name="T4" fmla="*/ 0 w 369"/>
                  <a:gd name="T5" fmla="*/ 0 h 602"/>
                  <a:gd name="T6" fmla="*/ 29 w 369"/>
                  <a:gd name="T7" fmla="*/ 7 h 602"/>
                  <a:gd name="T8" fmla="*/ 45 w 369"/>
                  <a:gd name="T9" fmla="*/ 13 h 602"/>
                  <a:gd name="T10" fmla="*/ 191 w 369"/>
                  <a:gd name="T11" fmla="*/ 176 h 602"/>
                  <a:gd name="T12" fmla="*/ 369 w 369"/>
                  <a:gd name="T13" fmla="*/ 385 h 602"/>
                  <a:gd name="T14" fmla="*/ 309 w 369"/>
                  <a:gd name="T15" fmla="*/ 534 h 602"/>
                  <a:gd name="T16" fmla="*/ 123 w 369"/>
                  <a:gd name="T17" fmla="*/ 602 h 602"/>
                  <a:gd name="T18" fmla="*/ 45 w 369"/>
                  <a:gd name="T19" fmla="*/ 557 h 602"/>
                  <a:gd name="T20" fmla="*/ 123 w 369"/>
                  <a:gd name="T21" fmla="*/ 557 h 602"/>
                  <a:gd name="T22" fmla="*/ 277 w 369"/>
                  <a:gd name="T23" fmla="*/ 502 h 602"/>
                  <a:gd name="T24" fmla="*/ 324 w 369"/>
                  <a:gd name="T25" fmla="*/ 385 h 602"/>
                  <a:gd name="T26" fmla="*/ 172 w 369"/>
                  <a:gd name="T27" fmla="*/ 220 h 602"/>
                  <a:gd name="T28" fmla="*/ 153 w 369"/>
                  <a:gd name="T29" fmla="*/ 220 h 602"/>
                  <a:gd name="T30" fmla="*/ 150 w 369"/>
                  <a:gd name="T31" fmla="*/ 201 h 602"/>
                  <a:gd name="T32" fmla="*/ 45 w 369"/>
                  <a:gd name="T33" fmla="*/ 62 h 602"/>
                  <a:gd name="T34" fmla="*/ 45 w 369"/>
                  <a:gd name="T35" fmla="*/ 557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9" h="602">
                    <a:moveTo>
                      <a:pt x="123" y="602"/>
                    </a:moveTo>
                    <a:cubicBezTo>
                      <a:pt x="0" y="602"/>
                      <a:pt x="0" y="602"/>
                      <a:pt x="0" y="60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9" y="7"/>
                      <a:pt x="29" y="7"/>
                      <a:pt x="29" y="7"/>
                    </a:cubicBezTo>
                    <a:cubicBezTo>
                      <a:pt x="35" y="9"/>
                      <a:pt x="40" y="11"/>
                      <a:pt x="45" y="13"/>
                    </a:cubicBezTo>
                    <a:cubicBezTo>
                      <a:pt x="119" y="41"/>
                      <a:pt x="172" y="100"/>
                      <a:pt x="191" y="176"/>
                    </a:cubicBezTo>
                    <a:cubicBezTo>
                      <a:pt x="307" y="186"/>
                      <a:pt x="369" y="288"/>
                      <a:pt x="369" y="385"/>
                    </a:cubicBezTo>
                    <a:cubicBezTo>
                      <a:pt x="369" y="442"/>
                      <a:pt x="348" y="495"/>
                      <a:pt x="309" y="534"/>
                    </a:cubicBezTo>
                    <a:cubicBezTo>
                      <a:pt x="265" y="578"/>
                      <a:pt x="201" y="602"/>
                      <a:pt x="123" y="602"/>
                    </a:cubicBezTo>
                    <a:close/>
                    <a:moveTo>
                      <a:pt x="45" y="557"/>
                    </a:moveTo>
                    <a:cubicBezTo>
                      <a:pt x="123" y="557"/>
                      <a:pt x="123" y="557"/>
                      <a:pt x="123" y="557"/>
                    </a:cubicBezTo>
                    <a:cubicBezTo>
                      <a:pt x="188" y="557"/>
                      <a:pt x="242" y="538"/>
                      <a:pt x="277" y="502"/>
                    </a:cubicBezTo>
                    <a:cubicBezTo>
                      <a:pt x="308" y="472"/>
                      <a:pt x="324" y="430"/>
                      <a:pt x="324" y="385"/>
                    </a:cubicBezTo>
                    <a:cubicBezTo>
                      <a:pt x="324" y="305"/>
                      <a:pt x="271" y="220"/>
                      <a:pt x="172" y="220"/>
                    </a:cubicBezTo>
                    <a:cubicBezTo>
                      <a:pt x="153" y="220"/>
                      <a:pt x="153" y="220"/>
                      <a:pt x="153" y="220"/>
                    </a:cubicBezTo>
                    <a:cubicBezTo>
                      <a:pt x="150" y="201"/>
                      <a:pt x="150" y="201"/>
                      <a:pt x="150" y="201"/>
                    </a:cubicBezTo>
                    <a:cubicBezTo>
                      <a:pt x="139" y="139"/>
                      <a:pt x="101" y="89"/>
                      <a:pt x="45" y="62"/>
                    </a:cubicBezTo>
                    <a:lnTo>
                      <a:pt x="45" y="55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Freeform 29"/>
              <p:cNvSpPr>
                <a:spLocks noEditPoints="1"/>
              </p:cNvSpPr>
              <p:nvPr/>
            </p:nvSpPr>
            <p:spPr bwMode="auto">
              <a:xfrm>
                <a:off x="3596946" y="4486698"/>
                <a:ext cx="115995" cy="197476"/>
              </a:xfrm>
              <a:custGeom>
                <a:avLst/>
                <a:gdLst>
                  <a:gd name="T0" fmla="*/ 369 w 369"/>
                  <a:gd name="T1" fmla="*/ 626 h 626"/>
                  <a:gd name="T2" fmla="*/ 0 w 369"/>
                  <a:gd name="T3" fmla="*/ 626 h 626"/>
                  <a:gd name="T4" fmla="*/ 0 w 369"/>
                  <a:gd name="T5" fmla="*/ 158 h 626"/>
                  <a:gd name="T6" fmla="*/ 23 w 369"/>
                  <a:gd name="T7" fmla="*/ 158 h 626"/>
                  <a:gd name="T8" fmla="*/ 50 w 369"/>
                  <a:gd name="T9" fmla="*/ 160 h 626"/>
                  <a:gd name="T10" fmla="*/ 353 w 369"/>
                  <a:gd name="T11" fmla="*/ 31 h 626"/>
                  <a:gd name="T12" fmla="*/ 369 w 369"/>
                  <a:gd name="T13" fmla="*/ 37 h 626"/>
                  <a:gd name="T14" fmla="*/ 369 w 369"/>
                  <a:gd name="T15" fmla="*/ 626 h 626"/>
                  <a:gd name="T16" fmla="*/ 45 w 369"/>
                  <a:gd name="T17" fmla="*/ 581 h 626"/>
                  <a:gd name="T18" fmla="*/ 324 w 369"/>
                  <a:gd name="T19" fmla="*/ 581 h 626"/>
                  <a:gd name="T20" fmla="*/ 324 w 369"/>
                  <a:gd name="T21" fmla="*/ 70 h 626"/>
                  <a:gd name="T22" fmla="*/ 83 w 369"/>
                  <a:gd name="T23" fmla="*/ 194 h 626"/>
                  <a:gd name="T24" fmla="*/ 76 w 369"/>
                  <a:gd name="T25" fmla="*/ 210 h 626"/>
                  <a:gd name="T26" fmla="*/ 59 w 369"/>
                  <a:gd name="T27" fmla="*/ 207 h 626"/>
                  <a:gd name="T28" fmla="*/ 45 w 369"/>
                  <a:gd name="T29" fmla="*/ 205 h 626"/>
                  <a:gd name="T30" fmla="*/ 45 w 369"/>
                  <a:gd name="T31" fmla="*/ 58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69" h="626">
                    <a:moveTo>
                      <a:pt x="369" y="626"/>
                    </a:moveTo>
                    <a:cubicBezTo>
                      <a:pt x="0" y="626"/>
                      <a:pt x="0" y="626"/>
                      <a:pt x="0" y="626"/>
                    </a:cubicBezTo>
                    <a:cubicBezTo>
                      <a:pt x="0" y="158"/>
                      <a:pt x="0" y="158"/>
                      <a:pt x="0" y="158"/>
                    </a:cubicBezTo>
                    <a:cubicBezTo>
                      <a:pt x="23" y="158"/>
                      <a:pt x="23" y="158"/>
                      <a:pt x="23" y="158"/>
                    </a:cubicBezTo>
                    <a:cubicBezTo>
                      <a:pt x="32" y="158"/>
                      <a:pt x="41" y="159"/>
                      <a:pt x="50" y="160"/>
                    </a:cubicBezTo>
                    <a:cubicBezTo>
                      <a:pt x="120" y="28"/>
                      <a:pt x="254" y="0"/>
                      <a:pt x="353" y="31"/>
                    </a:cubicBezTo>
                    <a:cubicBezTo>
                      <a:pt x="369" y="37"/>
                      <a:pt x="369" y="37"/>
                      <a:pt x="369" y="37"/>
                    </a:cubicBezTo>
                    <a:lnTo>
                      <a:pt x="369" y="626"/>
                    </a:lnTo>
                    <a:close/>
                    <a:moveTo>
                      <a:pt x="45" y="581"/>
                    </a:moveTo>
                    <a:cubicBezTo>
                      <a:pt x="324" y="581"/>
                      <a:pt x="324" y="581"/>
                      <a:pt x="324" y="581"/>
                    </a:cubicBezTo>
                    <a:cubicBezTo>
                      <a:pt x="324" y="70"/>
                      <a:pt x="324" y="70"/>
                      <a:pt x="324" y="70"/>
                    </a:cubicBezTo>
                    <a:cubicBezTo>
                      <a:pt x="241" y="51"/>
                      <a:pt x="135" y="81"/>
                      <a:pt x="83" y="194"/>
                    </a:cubicBezTo>
                    <a:cubicBezTo>
                      <a:pt x="76" y="210"/>
                      <a:pt x="76" y="210"/>
                      <a:pt x="76" y="210"/>
                    </a:cubicBezTo>
                    <a:cubicBezTo>
                      <a:pt x="59" y="207"/>
                      <a:pt x="59" y="207"/>
                      <a:pt x="59" y="207"/>
                    </a:cubicBezTo>
                    <a:cubicBezTo>
                      <a:pt x="54" y="206"/>
                      <a:pt x="50" y="205"/>
                      <a:pt x="45" y="205"/>
                    </a:cubicBezTo>
                    <a:lnTo>
                      <a:pt x="45" y="58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67113604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TextBox 52"/>
          <p:cNvSpPr txBox="1"/>
          <p:nvPr/>
        </p:nvSpPr>
        <p:spPr>
          <a:xfrm>
            <a:off x="805820" y="1219473"/>
            <a:ext cx="806330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Moving Box</a:t>
            </a:r>
          </a:p>
        </p:txBody>
      </p:sp>
      <p:grpSp>
        <p:nvGrpSpPr>
          <p:cNvPr id="57" name="Group 43"/>
          <p:cNvGrpSpPr>
            <a:grpSpLocks noChangeAspect="1"/>
          </p:cNvGrpSpPr>
          <p:nvPr/>
        </p:nvGrpSpPr>
        <p:grpSpPr bwMode="auto">
          <a:xfrm>
            <a:off x="1066399" y="2363848"/>
            <a:ext cx="308262" cy="214324"/>
            <a:chOff x="2880" y="1159"/>
            <a:chExt cx="338" cy="235"/>
          </a:xfrm>
        </p:grpSpPr>
        <p:sp>
          <p:nvSpPr>
            <p:cNvPr id="58" name="Rectangle 44"/>
            <p:cNvSpPr>
              <a:spLocks noChangeArrowheads="1"/>
            </p:cNvSpPr>
            <p:nvPr/>
          </p:nvSpPr>
          <p:spPr bwMode="auto">
            <a:xfrm>
              <a:off x="2894" y="1166"/>
              <a:ext cx="161" cy="2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Rectangle 44"/>
            <p:cNvSpPr>
              <a:spLocks noChangeArrowheads="1"/>
            </p:cNvSpPr>
            <p:nvPr/>
          </p:nvSpPr>
          <p:spPr bwMode="auto">
            <a:xfrm>
              <a:off x="3052" y="1166"/>
              <a:ext cx="161" cy="2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45"/>
            <p:cNvSpPr>
              <a:spLocks noEditPoints="1"/>
            </p:cNvSpPr>
            <p:nvPr/>
          </p:nvSpPr>
          <p:spPr bwMode="auto">
            <a:xfrm>
              <a:off x="2880" y="1159"/>
              <a:ext cx="338" cy="235"/>
            </a:xfrm>
            <a:custGeom>
              <a:avLst/>
              <a:gdLst>
                <a:gd name="T0" fmla="*/ 338 w 338"/>
                <a:gd name="T1" fmla="*/ 235 h 235"/>
                <a:gd name="T2" fmla="*/ 0 w 338"/>
                <a:gd name="T3" fmla="*/ 235 h 235"/>
                <a:gd name="T4" fmla="*/ 0 w 338"/>
                <a:gd name="T5" fmla="*/ 0 h 235"/>
                <a:gd name="T6" fmla="*/ 338 w 338"/>
                <a:gd name="T7" fmla="*/ 0 h 235"/>
                <a:gd name="T8" fmla="*/ 338 w 338"/>
                <a:gd name="T9" fmla="*/ 235 h 235"/>
                <a:gd name="T10" fmla="*/ 16 w 338"/>
                <a:gd name="T11" fmla="*/ 220 h 235"/>
                <a:gd name="T12" fmla="*/ 322 w 338"/>
                <a:gd name="T13" fmla="*/ 220 h 235"/>
                <a:gd name="T14" fmla="*/ 322 w 338"/>
                <a:gd name="T15" fmla="*/ 16 h 235"/>
                <a:gd name="T16" fmla="*/ 16 w 338"/>
                <a:gd name="T17" fmla="*/ 16 h 235"/>
                <a:gd name="T18" fmla="*/ 16 w 338"/>
                <a:gd name="T19" fmla="*/ 22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235">
                  <a:moveTo>
                    <a:pt x="338" y="235"/>
                  </a:moveTo>
                  <a:lnTo>
                    <a:pt x="0" y="235"/>
                  </a:lnTo>
                  <a:lnTo>
                    <a:pt x="0" y="0"/>
                  </a:lnTo>
                  <a:lnTo>
                    <a:pt x="338" y="0"/>
                  </a:lnTo>
                  <a:lnTo>
                    <a:pt x="338" y="235"/>
                  </a:lnTo>
                  <a:close/>
                  <a:moveTo>
                    <a:pt x="16" y="220"/>
                  </a:moveTo>
                  <a:lnTo>
                    <a:pt x="322" y="220"/>
                  </a:lnTo>
                  <a:lnTo>
                    <a:pt x="322" y="16"/>
                  </a:lnTo>
                  <a:lnTo>
                    <a:pt x="16" y="16"/>
                  </a:lnTo>
                  <a:lnTo>
                    <a:pt x="16" y="22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46"/>
            <p:cNvSpPr>
              <a:spLocks noEditPoints="1"/>
            </p:cNvSpPr>
            <p:nvPr/>
          </p:nvSpPr>
          <p:spPr bwMode="auto">
            <a:xfrm>
              <a:off x="2901" y="1213"/>
              <a:ext cx="118" cy="101"/>
            </a:xfrm>
            <a:custGeom>
              <a:avLst/>
              <a:gdLst>
                <a:gd name="T0" fmla="*/ 18 w 118"/>
                <a:gd name="T1" fmla="*/ 101 h 101"/>
                <a:gd name="T2" fmla="*/ 0 w 118"/>
                <a:gd name="T3" fmla="*/ 22 h 101"/>
                <a:gd name="T4" fmla="*/ 102 w 118"/>
                <a:gd name="T5" fmla="*/ 0 h 101"/>
                <a:gd name="T6" fmla="*/ 118 w 118"/>
                <a:gd name="T7" fmla="*/ 78 h 101"/>
                <a:gd name="T8" fmla="*/ 18 w 118"/>
                <a:gd name="T9" fmla="*/ 101 h 101"/>
                <a:gd name="T10" fmla="*/ 20 w 118"/>
                <a:gd name="T11" fmla="*/ 34 h 101"/>
                <a:gd name="T12" fmla="*/ 29 w 118"/>
                <a:gd name="T13" fmla="*/ 81 h 101"/>
                <a:gd name="T14" fmla="*/ 101 w 118"/>
                <a:gd name="T15" fmla="*/ 67 h 101"/>
                <a:gd name="T16" fmla="*/ 90 w 118"/>
                <a:gd name="T17" fmla="*/ 18 h 101"/>
                <a:gd name="T18" fmla="*/ 20 w 118"/>
                <a:gd name="T19" fmla="*/ 34 h 101"/>
                <a:gd name="T20" fmla="*/ 31 w 118"/>
                <a:gd name="T21" fmla="*/ 45 h 101"/>
                <a:gd name="T22" fmla="*/ 83 w 118"/>
                <a:gd name="T23" fmla="*/ 34 h 101"/>
                <a:gd name="T24" fmla="*/ 81 w 118"/>
                <a:gd name="T25" fmla="*/ 27 h 101"/>
                <a:gd name="T26" fmla="*/ 29 w 118"/>
                <a:gd name="T27" fmla="*/ 38 h 101"/>
                <a:gd name="T28" fmla="*/ 31 w 118"/>
                <a:gd name="T29" fmla="*/ 45 h 101"/>
                <a:gd name="T30" fmla="*/ 34 w 118"/>
                <a:gd name="T31" fmla="*/ 60 h 101"/>
                <a:gd name="T32" fmla="*/ 86 w 118"/>
                <a:gd name="T33" fmla="*/ 49 h 101"/>
                <a:gd name="T34" fmla="*/ 85 w 118"/>
                <a:gd name="T35" fmla="*/ 40 h 101"/>
                <a:gd name="T36" fmla="*/ 33 w 118"/>
                <a:gd name="T37" fmla="*/ 53 h 101"/>
                <a:gd name="T38" fmla="*/ 34 w 118"/>
                <a:gd name="T39" fmla="*/ 6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101">
                  <a:moveTo>
                    <a:pt x="18" y="101"/>
                  </a:moveTo>
                  <a:lnTo>
                    <a:pt x="0" y="22"/>
                  </a:lnTo>
                  <a:lnTo>
                    <a:pt x="102" y="0"/>
                  </a:lnTo>
                  <a:lnTo>
                    <a:pt x="118" y="78"/>
                  </a:lnTo>
                  <a:lnTo>
                    <a:pt x="18" y="101"/>
                  </a:lnTo>
                  <a:close/>
                  <a:moveTo>
                    <a:pt x="20" y="34"/>
                  </a:moveTo>
                  <a:lnTo>
                    <a:pt x="29" y="81"/>
                  </a:lnTo>
                  <a:lnTo>
                    <a:pt x="101" y="67"/>
                  </a:lnTo>
                  <a:lnTo>
                    <a:pt x="90" y="18"/>
                  </a:lnTo>
                  <a:lnTo>
                    <a:pt x="20" y="34"/>
                  </a:lnTo>
                  <a:close/>
                  <a:moveTo>
                    <a:pt x="31" y="45"/>
                  </a:moveTo>
                  <a:lnTo>
                    <a:pt x="83" y="34"/>
                  </a:lnTo>
                  <a:lnTo>
                    <a:pt x="81" y="27"/>
                  </a:lnTo>
                  <a:lnTo>
                    <a:pt x="29" y="38"/>
                  </a:lnTo>
                  <a:lnTo>
                    <a:pt x="31" y="45"/>
                  </a:lnTo>
                  <a:close/>
                  <a:moveTo>
                    <a:pt x="34" y="60"/>
                  </a:moveTo>
                  <a:lnTo>
                    <a:pt x="86" y="49"/>
                  </a:lnTo>
                  <a:lnTo>
                    <a:pt x="85" y="40"/>
                  </a:lnTo>
                  <a:lnTo>
                    <a:pt x="33" y="53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Rectangle 47"/>
            <p:cNvSpPr>
              <a:spLocks noChangeArrowheads="1"/>
            </p:cNvSpPr>
            <p:nvPr/>
          </p:nvSpPr>
          <p:spPr bwMode="auto">
            <a:xfrm>
              <a:off x="3030" y="1166"/>
              <a:ext cx="38" cy="11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" name="Group 43"/>
          <p:cNvGrpSpPr>
            <a:grpSpLocks noChangeAspect="1"/>
          </p:cNvGrpSpPr>
          <p:nvPr/>
        </p:nvGrpSpPr>
        <p:grpSpPr bwMode="auto">
          <a:xfrm>
            <a:off x="1066798" y="1746325"/>
            <a:ext cx="314521" cy="218675"/>
            <a:chOff x="2880" y="1159"/>
            <a:chExt cx="338" cy="235"/>
          </a:xfrm>
        </p:grpSpPr>
        <p:sp>
          <p:nvSpPr>
            <p:cNvPr id="64" name="Rectangle 44"/>
            <p:cNvSpPr>
              <a:spLocks noChangeArrowheads="1"/>
            </p:cNvSpPr>
            <p:nvPr/>
          </p:nvSpPr>
          <p:spPr bwMode="auto">
            <a:xfrm>
              <a:off x="2894" y="1166"/>
              <a:ext cx="161" cy="2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44"/>
            <p:cNvSpPr>
              <a:spLocks noChangeArrowheads="1"/>
            </p:cNvSpPr>
            <p:nvPr/>
          </p:nvSpPr>
          <p:spPr bwMode="auto">
            <a:xfrm>
              <a:off x="3052" y="1166"/>
              <a:ext cx="161" cy="2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45"/>
            <p:cNvSpPr>
              <a:spLocks noEditPoints="1"/>
            </p:cNvSpPr>
            <p:nvPr/>
          </p:nvSpPr>
          <p:spPr bwMode="auto">
            <a:xfrm>
              <a:off x="2880" y="1159"/>
              <a:ext cx="338" cy="235"/>
            </a:xfrm>
            <a:custGeom>
              <a:avLst/>
              <a:gdLst>
                <a:gd name="T0" fmla="*/ 338 w 338"/>
                <a:gd name="T1" fmla="*/ 235 h 235"/>
                <a:gd name="T2" fmla="*/ 0 w 338"/>
                <a:gd name="T3" fmla="*/ 235 h 235"/>
                <a:gd name="T4" fmla="*/ 0 w 338"/>
                <a:gd name="T5" fmla="*/ 0 h 235"/>
                <a:gd name="T6" fmla="*/ 338 w 338"/>
                <a:gd name="T7" fmla="*/ 0 h 235"/>
                <a:gd name="T8" fmla="*/ 338 w 338"/>
                <a:gd name="T9" fmla="*/ 235 h 235"/>
                <a:gd name="T10" fmla="*/ 16 w 338"/>
                <a:gd name="T11" fmla="*/ 220 h 235"/>
                <a:gd name="T12" fmla="*/ 322 w 338"/>
                <a:gd name="T13" fmla="*/ 220 h 235"/>
                <a:gd name="T14" fmla="*/ 322 w 338"/>
                <a:gd name="T15" fmla="*/ 16 h 235"/>
                <a:gd name="T16" fmla="*/ 16 w 338"/>
                <a:gd name="T17" fmla="*/ 16 h 235"/>
                <a:gd name="T18" fmla="*/ 16 w 338"/>
                <a:gd name="T19" fmla="*/ 22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235">
                  <a:moveTo>
                    <a:pt x="338" y="235"/>
                  </a:moveTo>
                  <a:lnTo>
                    <a:pt x="0" y="235"/>
                  </a:lnTo>
                  <a:lnTo>
                    <a:pt x="0" y="0"/>
                  </a:lnTo>
                  <a:lnTo>
                    <a:pt x="338" y="0"/>
                  </a:lnTo>
                  <a:lnTo>
                    <a:pt x="338" y="235"/>
                  </a:lnTo>
                  <a:close/>
                  <a:moveTo>
                    <a:pt x="16" y="220"/>
                  </a:moveTo>
                  <a:lnTo>
                    <a:pt x="322" y="220"/>
                  </a:lnTo>
                  <a:lnTo>
                    <a:pt x="322" y="16"/>
                  </a:lnTo>
                  <a:lnTo>
                    <a:pt x="16" y="16"/>
                  </a:lnTo>
                  <a:lnTo>
                    <a:pt x="16" y="22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46"/>
            <p:cNvSpPr>
              <a:spLocks noEditPoints="1"/>
            </p:cNvSpPr>
            <p:nvPr/>
          </p:nvSpPr>
          <p:spPr bwMode="auto">
            <a:xfrm>
              <a:off x="2901" y="1213"/>
              <a:ext cx="118" cy="101"/>
            </a:xfrm>
            <a:custGeom>
              <a:avLst/>
              <a:gdLst>
                <a:gd name="T0" fmla="*/ 18 w 118"/>
                <a:gd name="T1" fmla="*/ 101 h 101"/>
                <a:gd name="T2" fmla="*/ 0 w 118"/>
                <a:gd name="T3" fmla="*/ 22 h 101"/>
                <a:gd name="T4" fmla="*/ 102 w 118"/>
                <a:gd name="T5" fmla="*/ 0 h 101"/>
                <a:gd name="T6" fmla="*/ 118 w 118"/>
                <a:gd name="T7" fmla="*/ 78 h 101"/>
                <a:gd name="T8" fmla="*/ 18 w 118"/>
                <a:gd name="T9" fmla="*/ 101 h 101"/>
                <a:gd name="T10" fmla="*/ 20 w 118"/>
                <a:gd name="T11" fmla="*/ 34 h 101"/>
                <a:gd name="T12" fmla="*/ 29 w 118"/>
                <a:gd name="T13" fmla="*/ 81 h 101"/>
                <a:gd name="T14" fmla="*/ 101 w 118"/>
                <a:gd name="T15" fmla="*/ 67 h 101"/>
                <a:gd name="T16" fmla="*/ 90 w 118"/>
                <a:gd name="T17" fmla="*/ 18 h 101"/>
                <a:gd name="T18" fmla="*/ 20 w 118"/>
                <a:gd name="T19" fmla="*/ 34 h 101"/>
                <a:gd name="T20" fmla="*/ 31 w 118"/>
                <a:gd name="T21" fmla="*/ 45 h 101"/>
                <a:gd name="T22" fmla="*/ 83 w 118"/>
                <a:gd name="T23" fmla="*/ 34 h 101"/>
                <a:gd name="T24" fmla="*/ 81 w 118"/>
                <a:gd name="T25" fmla="*/ 27 h 101"/>
                <a:gd name="T26" fmla="*/ 29 w 118"/>
                <a:gd name="T27" fmla="*/ 38 h 101"/>
                <a:gd name="T28" fmla="*/ 31 w 118"/>
                <a:gd name="T29" fmla="*/ 45 h 101"/>
                <a:gd name="T30" fmla="*/ 34 w 118"/>
                <a:gd name="T31" fmla="*/ 60 h 101"/>
                <a:gd name="T32" fmla="*/ 86 w 118"/>
                <a:gd name="T33" fmla="*/ 49 h 101"/>
                <a:gd name="T34" fmla="*/ 85 w 118"/>
                <a:gd name="T35" fmla="*/ 40 h 101"/>
                <a:gd name="T36" fmla="*/ 33 w 118"/>
                <a:gd name="T37" fmla="*/ 53 h 101"/>
                <a:gd name="T38" fmla="*/ 34 w 118"/>
                <a:gd name="T39" fmla="*/ 6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101">
                  <a:moveTo>
                    <a:pt x="18" y="101"/>
                  </a:moveTo>
                  <a:lnTo>
                    <a:pt x="0" y="22"/>
                  </a:lnTo>
                  <a:lnTo>
                    <a:pt x="102" y="0"/>
                  </a:lnTo>
                  <a:lnTo>
                    <a:pt x="118" y="78"/>
                  </a:lnTo>
                  <a:lnTo>
                    <a:pt x="18" y="101"/>
                  </a:lnTo>
                  <a:close/>
                  <a:moveTo>
                    <a:pt x="20" y="34"/>
                  </a:moveTo>
                  <a:lnTo>
                    <a:pt x="29" y="81"/>
                  </a:lnTo>
                  <a:lnTo>
                    <a:pt x="101" y="67"/>
                  </a:lnTo>
                  <a:lnTo>
                    <a:pt x="90" y="18"/>
                  </a:lnTo>
                  <a:lnTo>
                    <a:pt x="20" y="34"/>
                  </a:lnTo>
                  <a:close/>
                  <a:moveTo>
                    <a:pt x="31" y="45"/>
                  </a:moveTo>
                  <a:lnTo>
                    <a:pt x="83" y="34"/>
                  </a:lnTo>
                  <a:lnTo>
                    <a:pt x="81" y="27"/>
                  </a:lnTo>
                  <a:lnTo>
                    <a:pt x="29" y="38"/>
                  </a:lnTo>
                  <a:lnTo>
                    <a:pt x="31" y="45"/>
                  </a:lnTo>
                  <a:close/>
                  <a:moveTo>
                    <a:pt x="34" y="60"/>
                  </a:moveTo>
                  <a:lnTo>
                    <a:pt x="86" y="49"/>
                  </a:lnTo>
                  <a:lnTo>
                    <a:pt x="85" y="40"/>
                  </a:lnTo>
                  <a:lnTo>
                    <a:pt x="33" y="53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Rectangle 47"/>
            <p:cNvSpPr>
              <a:spLocks noChangeArrowheads="1"/>
            </p:cNvSpPr>
            <p:nvPr/>
          </p:nvSpPr>
          <p:spPr bwMode="auto">
            <a:xfrm>
              <a:off x="3030" y="1166"/>
              <a:ext cx="38" cy="11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7" name="Group 43"/>
          <p:cNvGrpSpPr>
            <a:grpSpLocks noChangeAspect="1"/>
          </p:cNvGrpSpPr>
          <p:nvPr/>
        </p:nvGrpSpPr>
        <p:grpSpPr bwMode="auto">
          <a:xfrm>
            <a:off x="1061584" y="2973955"/>
            <a:ext cx="319735" cy="222300"/>
            <a:chOff x="2880" y="1159"/>
            <a:chExt cx="338" cy="235"/>
          </a:xfrm>
        </p:grpSpPr>
        <p:sp>
          <p:nvSpPr>
            <p:cNvPr id="108" name="Rectangle 44"/>
            <p:cNvSpPr>
              <a:spLocks noChangeArrowheads="1"/>
            </p:cNvSpPr>
            <p:nvPr/>
          </p:nvSpPr>
          <p:spPr bwMode="auto">
            <a:xfrm>
              <a:off x="2894" y="1166"/>
              <a:ext cx="161" cy="2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44"/>
            <p:cNvSpPr>
              <a:spLocks noChangeArrowheads="1"/>
            </p:cNvSpPr>
            <p:nvPr/>
          </p:nvSpPr>
          <p:spPr bwMode="auto">
            <a:xfrm>
              <a:off x="3052" y="1166"/>
              <a:ext cx="161" cy="221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45"/>
            <p:cNvSpPr>
              <a:spLocks noEditPoints="1"/>
            </p:cNvSpPr>
            <p:nvPr/>
          </p:nvSpPr>
          <p:spPr bwMode="auto">
            <a:xfrm>
              <a:off x="2880" y="1159"/>
              <a:ext cx="338" cy="235"/>
            </a:xfrm>
            <a:custGeom>
              <a:avLst/>
              <a:gdLst>
                <a:gd name="T0" fmla="*/ 338 w 338"/>
                <a:gd name="T1" fmla="*/ 235 h 235"/>
                <a:gd name="T2" fmla="*/ 0 w 338"/>
                <a:gd name="T3" fmla="*/ 235 h 235"/>
                <a:gd name="T4" fmla="*/ 0 w 338"/>
                <a:gd name="T5" fmla="*/ 0 h 235"/>
                <a:gd name="T6" fmla="*/ 338 w 338"/>
                <a:gd name="T7" fmla="*/ 0 h 235"/>
                <a:gd name="T8" fmla="*/ 338 w 338"/>
                <a:gd name="T9" fmla="*/ 235 h 235"/>
                <a:gd name="T10" fmla="*/ 16 w 338"/>
                <a:gd name="T11" fmla="*/ 220 h 235"/>
                <a:gd name="T12" fmla="*/ 322 w 338"/>
                <a:gd name="T13" fmla="*/ 220 h 235"/>
                <a:gd name="T14" fmla="*/ 322 w 338"/>
                <a:gd name="T15" fmla="*/ 16 h 235"/>
                <a:gd name="T16" fmla="*/ 16 w 338"/>
                <a:gd name="T17" fmla="*/ 16 h 235"/>
                <a:gd name="T18" fmla="*/ 16 w 338"/>
                <a:gd name="T19" fmla="*/ 22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235">
                  <a:moveTo>
                    <a:pt x="338" y="235"/>
                  </a:moveTo>
                  <a:lnTo>
                    <a:pt x="0" y="235"/>
                  </a:lnTo>
                  <a:lnTo>
                    <a:pt x="0" y="0"/>
                  </a:lnTo>
                  <a:lnTo>
                    <a:pt x="338" y="0"/>
                  </a:lnTo>
                  <a:lnTo>
                    <a:pt x="338" y="235"/>
                  </a:lnTo>
                  <a:close/>
                  <a:moveTo>
                    <a:pt x="16" y="220"/>
                  </a:moveTo>
                  <a:lnTo>
                    <a:pt x="322" y="220"/>
                  </a:lnTo>
                  <a:lnTo>
                    <a:pt x="322" y="16"/>
                  </a:lnTo>
                  <a:lnTo>
                    <a:pt x="16" y="16"/>
                  </a:lnTo>
                  <a:lnTo>
                    <a:pt x="16" y="22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46"/>
            <p:cNvSpPr>
              <a:spLocks noEditPoints="1"/>
            </p:cNvSpPr>
            <p:nvPr/>
          </p:nvSpPr>
          <p:spPr bwMode="auto">
            <a:xfrm>
              <a:off x="2901" y="1213"/>
              <a:ext cx="118" cy="101"/>
            </a:xfrm>
            <a:custGeom>
              <a:avLst/>
              <a:gdLst>
                <a:gd name="T0" fmla="*/ 18 w 118"/>
                <a:gd name="T1" fmla="*/ 101 h 101"/>
                <a:gd name="T2" fmla="*/ 0 w 118"/>
                <a:gd name="T3" fmla="*/ 22 h 101"/>
                <a:gd name="T4" fmla="*/ 102 w 118"/>
                <a:gd name="T5" fmla="*/ 0 h 101"/>
                <a:gd name="T6" fmla="*/ 118 w 118"/>
                <a:gd name="T7" fmla="*/ 78 h 101"/>
                <a:gd name="T8" fmla="*/ 18 w 118"/>
                <a:gd name="T9" fmla="*/ 101 h 101"/>
                <a:gd name="T10" fmla="*/ 20 w 118"/>
                <a:gd name="T11" fmla="*/ 34 h 101"/>
                <a:gd name="T12" fmla="*/ 29 w 118"/>
                <a:gd name="T13" fmla="*/ 81 h 101"/>
                <a:gd name="T14" fmla="*/ 101 w 118"/>
                <a:gd name="T15" fmla="*/ 67 h 101"/>
                <a:gd name="T16" fmla="*/ 90 w 118"/>
                <a:gd name="T17" fmla="*/ 18 h 101"/>
                <a:gd name="T18" fmla="*/ 20 w 118"/>
                <a:gd name="T19" fmla="*/ 34 h 101"/>
                <a:gd name="T20" fmla="*/ 31 w 118"/>
                <a:gd name="T21" fmla="*/ 45 h 101"/>
                <a:gd name="T22" fmla="*/ 83 w 118"/>
                <a:gd name="T23" fmla="*/ 34 h 101"/>
                <a:gd name="T24" fmla="*/ 81 w 118"/>
                <a:gd name="T25" fmla="*/ 27 h 101"/>
                <a:gd name="T26" fmla="*/ 29 w 118"/>
                <a:gd name="T27" fmla="*/ 38 h 101"/>
                <a:gd name="T28" fmla="*/ 31 w 118"/>
                <a:gd name="T29" fmla="*/ 45 h 101"/>
                <a:gd name="T30" fmla="*/ 34 w 118"/>
                <a:gd name="T31" fmla="*/ 60 h 101"/>
                <a:gd name="T32" fmla="*/ 86 w 118"/>
                <a:gd name="T33" fmla="*/ 49 h 101"/>
                <a:gd name="T34" fmla="*/ 85 w 118"/>
                <a:gd name="T35" fmla="*/ 40 h 101"/>
                <a:gd name="T36" fmla="*/ 33 w 118"/>
                <a:gd name="T37" fmla="*/ 53 h 101"/>
                <a:gd name="T38" fmla="*/ 34 w 118"/>
                <a:gd name="T39" fmla="*/ 6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101">
                  <a:moveTo>
                    <a:pt x="18" y="101"/>
                  </a:moveTo>
                  <a:lnTo>
                    <a:pt x="0" y="22"/>
                  </a:lnTo>
                  <a:lnTo>
                    <a:pt x="102" y="0"/>
                  </a:lnTo>
                  <a:lnTo>
                    <a:pt x="118" y="78"/>
                  </a:lnTo>
                  <a:lnTo>
                    <a:pt x="18" y="101"/>
                  </a:lnTo>
                  <a:close/>
                  <a:moveTo>
                    <a:pt x="20" y="34"/>
                  </a:moveTo>
                  <a:lnTo>
                    <a:pt x="29" y="81"/>
                  </a:lnTo>
                  <a:lnTo>
                    <a:pt x="101" y="67"/>
                  </a:lnTo>
                  <a:lnTo>
                    <a:pt x="90" y="18"/>
                  </a:lnTo>
                  <a:lnTo>
                    <a:pt x="20" y="34"/>
                  </a:lnTo>
                  <a:close/>
                  <a:moveTo>
                    <a:pt x="31" y="45"/>
                  </a:moveTo>
                  <a:lnTo>
                    <a:pt x="83" y="34"/>
                  </a:lnTo>
                  <a:lnTo>
                    <a:pt x="81" y="27"/>
                  </a:lnTo>
                  <a:lnTo>
                    <a:pt x="29" y="38"/>
                  </a:lnTo>
                  <a:lnTo>
                    <a:pt x="31" y="45"/>
                  </a:lnTo>
                  <a:close/>
                  <a:moveTo>
                    <a:pt x="34" y="60"/>
                  </a:moveTo>
                  <a:lnTo>
                    <a:pt x="86" y="49"/>
                  </a:lnTo>
                  <a:lnTo>
                    <a:pt x="85" y="40"/>
                  </a:lnTo>
                  <a:lnTo>
                    <a:pt x="33" y="53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Rectangle 47"/>
            <p:cNvSpPr>
              <a:spLocks noChangeArrowheads="1"/>
            </p:cNvSpPr>
            <p:nvPr/>
          </p:nvSpPr>
          <p:spPr bwMode="auto">
            <a:xfrm>
              <a:off x="3030" y="1166"/>
              <a:ext cx="38" cy="11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2" name="Group 43"/>
          <p:cNvGrpSpPr>
            <a:grpSpLocks noChangeAspect="1"/>
          </p:cNvGrpSpPr>
          <p:nvPr/>
        </p:nvGrpSpPr>
        <p:grpSpPr bwMode="auto">
          <a:xfrm>
            <a:off x="1061584" y="3555036"/>
            <a:ext cx="319735" cy="222300"/>
            <a:chOff x="2880" y="1159"/>
            <a:chExt cx="338" cy="235"/>
          </a:xfrm>
        </p:grpSpPr>
        <p:sp>
          <p:nvSpPr>
            <p:cNvPr id="133" name="Rectangle 44"/>
            <p:cNvSpPr>
              <a:spLocks noChangeArrowheads="1"/>
            </p:cNvSpPr>
            <p:nvPr/>
          </p:nvSpPr>
          <p:spPr bwMode="auto">
            <a:xfrm>
              <a:off x="2894" y="1166"/>
              <a:ext cx="161" cy="2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Rectangle 44"/>
            <p:cNvSpPr>
              <a:spLocks noChangeArrowheads="1"/>
            </p:cNvSpPr>
            <p:nvPr/>
          </p:nvSpPr>
          <p:spPr bwMode="auto">
            <a:xfrm>
              <a:off x="3052" y="1166"/>
              <a:ext cx="161" cy="2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45"/>
            <p:cNvSpPr>
              <a:spLocks noEditPoints="1"/>
            </p:cNvSpPr>
            <p:nvPr/>
          </p:nvSpPr>
          <p:spPr bwMode="auto">
            <a:xfrm>
              <a:off x="2880" y="1159"/>
              <a:ext cx="338" cy="235"/>
            </a:xfrm>
            <a:custGeom>
              <a:avLst/>
              <a:gdLst>
                <a:gd name="T0" fmla="*/ 338 w 338"/>
                <a:gd name="T1" fmla="*/ 235 h 235"/>
                <a:gd name="T2" fmla="*/ 0 w 338"/>
                <a:gd name="T3" fmla="*/ 235 h 235"/>
                <a:gd name="T4" fmla="*/ 0 w 338"/>
                <a:gd name="T5" fmla="*/ 0 h 235"/>
                <a:gd name="T6" fmla="*/ 338 w 338"/>
                <a:gd name="T7" fmla="*/ 0 h 235"/>
                <a:gd name="T8" fmla="*/ 338 w 338"/>
                <a:gd name="T9" fmla="*/ 235 h 235"/>
                <a:gd name="T10" fmla="*/ 16 w 338"/>
                <a:gd name="T11" fmla="*/ 220 h 235"/>
                <a:gd name="T12" fmla="*/ 322 w 338"/>
                <a:gd name="T13" fmla="*/ 220 h 235"/>
                <a:gd name="T14" fmla="*/ 322 w 338"/>
                <a:gd name="T15" fmla="*/ 16 h 235"/>
                <a:gd name="T16" fmla="*/ 16 w 338"/>
                <a:gd name="T17" fmla="*/ 16 h 235"/>
                <a:gd name="T18" fmla="*/ 16 w 338"/>
                <a:gd name="T19" fmla="*/ 22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38" h="235">
                  <a:moveTo>
                    <a:pt x="338" y="235"/>
                  </a:moveTo>
                  <a:lnTo>
                    <a:pt x="0" y="235"/>
                  </a:lnTo>
                  <a:lnTo>
                    <a:pt x="0" y="0"/>
                  </a:lnTo>
                  <a:lnTo>
                    <a:pt x="338" y="0"/>
                  </a:lnTo>
                  <a:lnTo>
                    <a:pt x="338" y="235"/>
                  </a:lnTo>
                  <a:close/>
                  <a:moveTo>
                    <a:pt x="16" y="220"/>
                  </a:moveTo>
                  <a:lnTo>
                    <a:pt x="322" y="220"/>
                  </a:lnTo>
                  <a:lnTo>
                    <a:pt x="322" y="16"/>
                  </a:lnTo>
                  <a:lnTo>
                    <a:pt x="16" y="16"/>
                  </a:lnTo>
                  <a:lnTo>
                    <a:pt x="16" y="22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Freeform 46"/>
            <p:cNvSpPr>
              <a:spLocks noEditPoints="1"/>
            </p:cNvSpPr>
            <p:nvPr/>
          </p:nvSpPr>
          <p:spPr bwMode="auto">
            <a:xfrm>
              <a:off x="2901" y="1213"/>
              <a:ext cx="118" cy="101"/>
            </a:xfrm>
            <a:custGeom>
              <a:avLst/>
              <a:gdLst>
                <a:gd name="T0" fmla="*/ 18 w 118"/>
                <a:gd name="T1" fmla="*/ 101 h 101"/>
                <a:gd name="T2" fmla="*/ 0 w 118"/>
                <a:gd name="T3" fmla="*/ 22 h 101"/>
                <a:gd name="T4" fmla="*/ 102 w 118"/>
                <a:gd name="T5" fmla="*/ 0 h 101"/>
                <a:gd name="T6" fmla="*/ 118 w 118"/>
                <a:gd name="T7" fmla="*/ 78 h 101"/>
                <a:gd name="T8" fmla="*/ 18 w 118"/>
                <a:gd name="T9" fmla="*/ 101 h 101"/>
                <a:gd name="T10" fmla="*/ 20 w 118"/>
                <a:gd name="T11" fmla="*/ 34 h 101"/>
                <a:gd name="T12" fmla="*/ 29 w 118"/>
                <a:gd name="T13" fmla="*/ 81 h 101"/>
                <a:gd name="T14" fmla="*/ 101 w 118"/>
                <a:gd name="T15" fmla="*/ 67 h 101"/>
                <a:gd name="T16" fmla="*/ 90 w 118"/>
                <a:gd name="T17" fmla="*/ 18 h 101"/>
                <a:gd name="T18" fmla="*/ 20 w 118"/>
                <a:gd name="T19" fmla="*/ 34 h 101"/>
                <a:gd name="T20" fmla="*/ 31 w 118"/>
                <a:gd name="T21" fmla="*/ 45 h 101"/>
                <a:gd name="T22" fmla="*/ 83 w 118"/>
                <a:gd name="T23" fmla="*/ 34 h 101"/>
                <a:gd name="T24" fmla="*/ 81 w 118"/>
                <a:gd name="T25" fmla="*/ 27 h 101"/>
                <a:gd name="T26" fmla="*/ 29 w 118"/>
                <a:gd name="T27" fmla="*/ 38 h 101"/>
                <a:gd name="T28" fmla="*/ 31 w 118"/>
                <a:gd name="T29" fmla="*/ 45 h 101"/>
                <a:gd name="T30" fmla="*/ 34 w 118"/>
                <a:gd name="T31" fmla="*/ 60 h 101"/>
                <a:gd name="T32" fmla="*/ 86 w 118"/>
                <a:gd name="T33" fmla="*/ 49 h 101"/>
                <a:gd name="T34" fmla="*/ 85 w 118"/>
                <a:gd name="T35" fmla="*/ 40 h 101"/>
                <a:gd name="T36" fmla="*/ 33 w 118"/>
                <a:gd name="T37" fmla="*/ 53 h 101"/>
                <a:gd name="T38" fmla="*/ 34 w 118"/>
                <a:gd name="T39" fmla="*/ 6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101">
                  <a:moveTo>
                    <a:pt x="18" y="101"/>
                  </a:moveTo>
                  <a:lnTo>
                    <a:pt x="0" y="22"/>
                  </a:lnTo>
                  <a:lnTo>
                    <a:pt x="102" y="0"/>
                  </a:lnTo>
                  <a:lnTo>
                    <a:pt x="118" y="78"/>
                  </a:lnTo>
                  <a:lnTo>
                    <a:pt x="18" y="101"/>
                  </a:lnTo>
                  <a:close/>
                  <a:moveTo>
                    <a:pt x="20" y="34"/>
                  </a:moveTo>
                  <a:lnTo>
                    <a:pt x="29" y="81"/>
                  </a:lnTo>
                  <a:lnTo>
                    <a:pt x="101" y="67"/>
                  </a:lnTo>
                  <a:lnTo>
                    <a:pt x="90" y="18"/>
                  </a:lnTo>
                  <a:lnTo>
                    <a:pt x="20" y="34"/>
                  </a:lnTo>
                  <a:close/>
                  <a:moveTo>
                    <a:pt x="31" y="45"/>
                  </a:moveTo>
                  <a:lnTo>
                    <a:pt x="83" y="34"/>
                  </a:lnTo>
                  <a:lnTo>
                    <a:pt x="81" y="27"/>
                  </a:lnTo>
                  <a:lnTo>
                    <a:pt x="29" y="38"/>
                  </a:lnTo>
                  <a:lnTo>
                    <a:pt x="31" y="45"/>
                  </a:lnTo>
                  <a:close/>
                  <a:moveTo>
                    <a:pt x="34" y="60"/>
                  </a:moveTo>
                  <a:lnTo>
                    <a:pt x="86" y="49"/>
                  </a:lnTo>
                  <a:lnTo>
                    <a:pt x="85" y="40"/>
                  </a:lnTo>
                  <a:lnTo>
                    <a:pt x="33" y="53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Rectangle 47"/>
            <p:cNvSpPr>
              <a:spLocks noChangeArrowheads="1"/>
            </p:cNvSpPr>
            <p:nvPr/>
          </p:nvSpPr>
          <p:spPr bwMode="auto">
            <a:xfrm>
              <a:off x="3030" y="1159"/>
              <a:ext cx="38" cy="11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1" name="Group 150"/>
          <p:cNvGrpSpPr/>
          <p:nvPr/>
        </p:nvGrpSpPr>
        <p:grpSpPr>
          <a:xfrm>
            <a:off x="966268" y="4080866"/>
            <a:ext cx="481204" cy="481205"/>
            <a:chOff x="4625918" y="4162069"/>
            <a:chExt cx="555625" cy="555625"/>
          </a:xfrm>
        </p:grpSpPr>
        <p:sp>
          <p:nvSpPr>
            <p:cNvPr id="152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: Shape 152"/>
            <p:cNvSpPr/>
            <p:nvPr/>
          </p:nvSpPr>
          <p:spPr>
            <a:xfrm>
              <a:off x="4714818" y="4310500"/>
              <a:ext cx="466725" cy="407194"/>
            </a:xfrm>
            <a:custGeom>
              <a:avLst/>
              <a:gdLst>
                <a:gd name="connsiteX0" fmla="*/ 0 w 469106"/>
                <a:gd name="connsiteY0" fmla="*/ 240507 h 402432"/>
                <a:gd name="connsiteX1" fmla="*/ 161925 w 469106"/>
                <a:gd name="connsiteY1" fmla="*/ 402432 h 402432"/>
                <a:gd name="connsiteX2" fmla="*/ 469106 w 469106"/>
                <a:gd name="connsiteY2" fmla="*/ 402432 h 402432"/>
                <a:gd name="connsiteX3" fmla="*/ 469106 w 469106"/>
                <a:gd name="connsiteY3" fmla="*/ 80963 h 402432"/>
                <a:gd name="connsiteX4" fmla="*/ 388143 w 469106"/>
                <a:gd name="connsiteY4" fmla="*/ 0 h 402432"/>
                <a:gd name="connsiteX5" fmla="*/ 388143 w 469106"/>
                <a:gd name="connsiteY5" fmla="*/ 233363 h 402432"/>
                <a:gd name="connsiteX6" fmla="*/ 0 w 469106"/>
                <a:gd name="connsiteY6" fmla="*/ 240507 h 402432"/>
                <a:gd name="connsiteX0" fmla="*/ 0 w 469106"/>
                <a:gd name="connsiteY0" fmla="*/ 233363 h 395288"/>
                <a:gd name="connsiteX1" fmla="*/ 161925 w 469106"/>
                <a:gd name="connsiteY1" fmla="*/ 395288 h 395288"/>
                <a:gd name="connsiteX2" fmla="*/ 469106 w 469106"/>
                <a:gd name="connsiteY2" fmla="*/ 395288 h 395288"/>
                <a:gd name="connsiteX3" fmla="*/ 469106 w 469106"/>
                <a:gd name="connsiteY3" fmla="*/ 73819 h 395288"/>
                <a:gd name="connsiteX4" fmla="*/ 380999 w 469106"/>
                <a:gd name="connsiteY4" fmla="*/ 0 h 395288"/>
                <a:gd name="connsiteX5" fmla="*/ 388143 w 469106"/>
                <a:gd name="connsiteY5" fmla="*/ 226219 h 395288"/>
                <a:gd name="connsiteX6" fmla="*/ 0 w 469106"/>
                <a:gd name="connsiteY6" fmla="*/ 233363 h 395288"/>
                <a:gd name="connsiteX0" fmla="*/ 0 w 471488"/>
                <a:gd name="connsiteY0" fmla="*/ 233363 h 395288"/>
                <a:gd name="connsiteX1" fmla="*/ 161925 w 471488"/>
                <a:gd name="connsiteY1" fmla="*/ 395288 h 395288"/>
                <a:gd name="connsiteX2" fmla="*/ 469106 w 471488"/>
                <a:gd name="connsiteY2" fmla="*/ 395288 h 395288"/>
                <a:gd name="connsiteX3" fmla="*/ 471488 w 471488"/>
                <a:gd name="connsiteY3" fmla="*/ 85726 h 395288"/>
                <a:gd name="connsiteX4" fmla="*/ 380999 w 471488"/>
                <a:gd name="connsiteY4" fmla="*/ 0 h 395288"/>
                <a:gd name="connsiteX5" fmla="*/ 388143 w 471488"/>
                <a:gd name="connsiteY5" fmla="*/ 226219 h 395288"/>
                <a:gd name="connsiteX6" fmla="*/ 0 w 471488"/>
                <a:gd name="connsiteY6" fmla="*/ 233363 h 395288"/>
                <a:gd name="connsiteX0" fmla="*/ 0 w 469106"/>
                <a:gd name="connsiteY0" fmla="*/ 233363 h 395288"/>
                <a:gd name="connsiteX1" fmla="*/ 161925 w 469106"/>
                <a:gd name="connsiteY1" fmla="*/ 395288 h 395288"/>
                <a:gd name="connsiteX2" fmla="*/ 469106 w 469106"/>
                <a:gd name="connsiteY2" fmla="*/ 395288 h 395288"/>
                <a:gd name="connsiteX3" fmla="*/ 469106 w 469106"/>
                <a:gd name="connsiteY3" fmla="*/ 88107 h 395288"/>
                <a:gd name="connsiteX4" fmla="*/ 380999 w 469106"/>
                <a:gd name="connsiteY4" fmla="*/ 0 h 395288"/>
                <a:gd name="connsiteX5" fmla="*/ 388143 w 469106"/>
                <a:gd name="connsiteY5" fmla="*/ 226219 h 395288"/>
                <a:gd name="connsiteX6" fmla="*/ 0 w 469106"/>
                <a:gd name="connsiteY6" fmla="*/ 233363 h 395288"/>
                <a:gd name="connsiteX0" fmla="*/ 0 w 469106"/>
                <a:gd name="connsiteY0" fmla="*/ 233363 h 395288"/>
                <a:gd name="connsiteX1" fmla="*/ 161925 w 469106"/>
                <a:gd name="connsiteY1" fmla="*/ 395288 h 395288"/>
                <a:gd name="connsiteX2" fmla="*/ 469106 w 469106"/>
                <a:gd name="connsiteY2" fmla="*/ 395288 h 395288"/>
                <a:gd name="connsiteX3" fmla="*/ 469106 w 469106"/>
                <a:gd name="connsiteY3" fmla="*/ 88107 h 395288"/>
                <a:gd name="connsiteX4" fmla="*/ 380999 w 469106"/>
                <a:gd name="connsiteY4" fmla="*/ 0 h 395288"/>
                <a:gd name="connsiteX5" fmla="*/ 371475 w 469106"/>
                <a:gd name="connsiteY5" fmla="*/ 230982 h 395288"/>
                <a:gd name="connsiteX6" fmla="*/ 0 w 469106"/>
                <a:gd name="connsiteY6" fmla="*/ 233363 h 395288"/>
                <a:gd name="connsiteX0" fmla="*/ 0 w 466725"/>
                <a:gd name="connsiteY0" fmla="*/ 247651 h 395288"/>
                <a:gd name="connsiteX1" fmla="*/ 159544 w 466725"/>
                <a:gd name="connsiteY1" fmla="*/ 395288 h 395288"/>
                <a:gd name="connsiteX2" fmla="*/ 466725 w 466725"/>
                <a:gd name="connsiteY2" fmla="*/ 395288 h 395288"/>
                <a:gd name="connsiteX3" fmla="*/ 466725 w 466725"/>
                <a:gd name="connsiteY3" fmla="*/ 88107 h 395288"/>
                <a:gd name="connsiteX4" fmla="*/ 378618 w 466725"/>
                <a:gd name="connsiteY4" fmla="*/ 0 h 395288"/>
                <a:gd name="connsiteX5" fmla="*/ 369094 w 466725"/>
                <a:gd name="connsiteY5" fmla="*/ 230982 h 395288"/>
                <a:gd name="connsiteX6" fmla="*/ 0 w 466725"/>
                <a:gd name="connsiteY6" fmla="*/ 247651 h 395288"/>
                <a:gd name="connsiteX0" fmla="*/ 0 w 466725"/>
                <a:gd name="connsiteY0" fmla="*/ 247651 h 395288"/>
                <a:gd name="connsiteX1" fmla="*/ 140494 w 466725"/>
                <a:gd name="connsiteY1" fmla="*/ 395288 h 395288"/>
                <a:gd name="connsiteX2" fmla="*/ 466725 w 466725"/>
                <a:gd name="connsiteY2" fmla="*/ 395288 h 395288"/>
                <a:gd name="connsiteX3" fmla="*/ 466725 w 466725"/>
                <a:gd name="connsiteY3" fmla="*/ 88107 h 395288"/>
                <a:gd name="connsiteX4" fmla="*/ 378618 w 466725"/>
                <a:gd name="connsiteY4" fmla="*/ 0 h 395288"/>
                <a:gd name="connsiteX5" fmla="*/ 369094 w 466725"/>
                <a:gd name="connsiteY5" fmla="*/ 230982 h 395288"/>
                <a:gd name="connsiteX6" fmla="*/ 0 w 466725"/>
                <a:gd name="connsiteY6" fmla="*/ 247651 h 395288"/>
                <a:gd name="connsiteX0" fmla="*/ 0 w 466725"/>
                <a:gd name="connsiteY0" fmla="*/ 259557 h 407194"/>
                <a:gd name="connsiteX1" fmla="*/ 140494 w 466725"/>
                <a:gd name="connsiteY1" fmla="*/ 407194 h 407194"/>
                <a:gd name="connsiteX2" fmla="*/ 466725 w 466725"/>
                <a:gd name="connsiteY2" fmla="*/ 407194 h 407194"/>
                <a:gd name="connsiteX3" fmla="*/ 466725 w 466725"/>
                <a:gd name="connsiteY3" fmla="*/ 100013 h 407194"/>
                <a:gd name="connsiteX4" fmla="*/ 378618 w 466725"/>
                <a:gd name="connsiteY4" fmla="*/ 0 h 407194"/>
                <a:gd name="connsiteX5" fmla="*/ 369094 w 466725"/>
                <a:gd name="connsiteY5" fmla="*/ 242888 h 407194"/>
                <a:gd name="connsiteX6" fmla="*/ 0 w 466725"/>
                <a:gd name="connsiteY6" fmla="*/ 259557 h 407194"/>
                <a:gd name="connsiteX0" fmla="*/ 0 w 466725"/>
                <a:gd name="connsiteY0" fmla="*/ 259557 h 407194"/>
                <a:gd name="connsiteX1" fmla="*/ 140494 w 466725"/>
                <a:gd name="connsiteY1" fmla="*/ 407194 h 407194"/>
                <a:gd name="connsiteX2" fmla="*/ 466725 w 466725"/>
                <a:gd name="connsiteY2" fmla="*/ 407194 h 407194"/>
                <a:gd name="connsiteX3" fmla="*/ 466725 w 466725"/>
                <a:gd name="connsiteY3" fmla="*/ 104776 h 407194"/>
                <a:gd name="connsiteX4" fmla="*/ 378618 w 466725"/>
                <a:gd name="connsiteY4" fmla="*/ 0 h 407194"/>
                <a:gd name="connsiteX5" fmla="*/ 369094 w 466725"/>
                <a:gd name="connsiteY5" fmla="*/ 242888 h 407194"/>
                <a:gd name="connsiteX6" fmla="*/ 0 w 466725"/>
                <a:gd name="connsiteY6" fmla="*/ 259557 h 407194"/>
                <a:gd name="connsiteX0" fmla="*/ 0 w 466725"/>
                <a:gd name="connsiteY0" fmla="*/ 264319 h 407194"/>
                <a:gd name="connsiteX1" fmla="*/ 140494 w 466725"/>
                <a:gd name="connsiteY1" fmla="*/ 407194 h 407194"/>
                <a:gd name="connsiteX2" fmla="*/ 466725 w 466725"/>
                <a:gd name="connsiteY2" fmla="*/ 407194 h 407194"/>
                <a:gd name="connsiteX3" fmla="*/ 466725 w 466725"/>
                <a:gd name="connsiteY3" fmla="*/ 104776 h 407194"/>
                <a:gd name="connsiteX4" fmla="*/ 378618 w 466725"/>
                <a:gd name="connsiteY4" fmla="*/ 0 h 407194"/>
                <a:gd name="connsiteX5" fmla="*/ 369094 w 466725"/>
                <a:gd name="connsiteY5" fmla="*/ 242888 h 407194"/>
                <a:gd name="connsiteX6" fmla="*/ 0 w 466725"/>
                <a:gd name="connsiteY6" fmla="*/ 264319 h 407194"/>
                <a:gd name="connsiteX0" fmla="*/ 0 w 466725"/>
                <a:gd name="connsiteY0" fmla="*/ 264319 h 407194"/>
                <a:gd name="connsiteX1" fmla="*/ 140494 w 466725"/>
                <a:gd name="connsiteY1" fmla="*/ 407194 h 407194"/>
                <a:gd name="connsiteX2" fmla="*/ 466725 w 466725"/>
                <a:gd name="connsiteY2" fmla="*/ 407194 h 407194"/>
                <a:gd name="connsiteX3" fmla="*/ 466725 w 466725"/>
                <a:gd name="connsiteY3" fmla="*/ 104776 h 407194"/>
                <a:gd name="connsiteX4" fmla="*/ 378618 w 466725"/>
                <a:gd name="connsiteY4" fmla="*/ 0 h 407194"/>
                <a:gd name="connsiteX5" fmla="*/ 369094 w 466725"/>
                <a:gd name="connsiteY5" fmla="*/ 257176 h 407194"/>
                <a:gd name="connsiteX6" fmla="*/ 0 w 466725"/>
                <a:gd name="connsiteY6" fmla="*/ 264319 h 407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6725" h="407194">
                  <a:moveTo>
                    <a:pt x="0" y="264319"/>
                  </a:moveTo>
                  <a:lnTo>
                    <a:pt x="140494" y="407194"/>
                  </a:lnTo>
                  <a:lnTo>
                    <a:pt x="466725" y="407194"/>
                  </a:lnTo>
                  <a:lnTo>
                    <a:pt x="466725" y="104776"/>
                  </a:lnTo>
                  <a:lnTo>
                    <a:pt x="378618" y="0"/>
                  </a:lnTo>
                  <a:lnTo>
                    <a:pt x="369094" y="257176"/>
                  </a:lnTo>
                  <a:lnTo>
                    <a:pt x="0" y="26431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4" name="Group 153"/>
            <p:cNvGrpSpPr/>
            <p:nvPr/>
          </p:nvGrpSpPr>
          <p:grpSpPr>
            <a:xfrm>
              <a:off x="4713815" y="4312444"/>
              <a:ext cx="379830" cy="264082"/>
              <a:chOff x="4677880" y="4285547"/>
              <a:chExt cx="457200" cy="317875"/>
            </a:xfrm>
          </p:grpSpPr>
          <p:sp>
            <p:nvSpPr>
              <p:cNvPr id="155" name="Freeform 46"/>
              <p:cNvSpPr>
                <a:spLocks noEditPoints="1"/>
              </p:cNvSpPr>
              <p:nvPr/>
            </p:nvSpPr>
            <p:spPr bwMode="auto">
              <a:xfrm>
                <a:off x="4706286" y="4358591"/>
                <a:ext cx="159614" cy="136619"/>
              </a:xfrm>
              <a:custGeom>
                <a:avLst/>
                <a:gdLst>
                  <a:gd name="T0" fmla="*/ 18 w 118"/>
                  <a:gd name="T1" fmla="*/ 101 h 101"/>
                  <a:gd name="T2" fmla="*/ 0 w 118"/>
                  <a:gd name="T3" fmla="*/ 22 h 101"/>
                  <a:gd name="T4" fmla="*/ 102 w 118"/>
                  <a:gd name="T5" fmla="*/ 0 h 101"/>
                  <a:gd name="T6" fmla="*/ 118 w 118"/>
                  <a:gd name="T7" fmla="*/ 78 h 101"/>
                  <a:gd name="T8" fmla="*/ 18 w 118"/>
                  <a:gd name="T9" fmla="*/ 101 h 101"/>
                  <a:gd name="T10" fmla="*/ 20 w 118"/>
                  <a:gd name="T11" fmla="*/ 34 h 101"/>
                  <a:gd name="T12" fmla="*/ 29 w 118"/>
                  <a:gd name="T13" fmla="*/ 81 h 101"/>
                  <a:gd name="T14" fmla="*/ 101 w 118"/>
                  <a:gd name="T15" fmla="*/ 67 h 101"/>
                  <a:gd name="T16" fmla="*/ 90 w 118"/>
                  <a:gd name="T17" fmla="*/ 18 h 101"/>
                  <a:gd name="T18" fmla="*/ 20 w 118"/>
                  <a:gd name="T19" fmla="*/ 34 h 101"/>
                  <a:gd name="T20" fmla="*/ 31 w 118"/>
                  <a:gd name="T21" fmla="*/ 45 h 101"/>
                  <a:gd name="T22" fmla="*/ 83 w 118"/>
                  <a:gd name="T23" fmla="*/ 34 h 101"/>
                  <a:gd name="T24" fmla="*/ 81 w 118"/>
                  <a:gd name="T25" fmla="*/ 27 h 101"/>
                  <a:gd name="T26" fmla="*/ 29 w 118"/>
                  <a:gd name="T27" fmla="*/ 38 h 101"/>
                  <a:gd name="T28" fmla="*/ 31 w 118"/>
                  <a:gd name="T29" fmla="*/ 45 h 101"/>
                  <a:gd name="T30" fmla="*/ 34 w 118"/>
                  <a:gd name="T31" fmla="*/ 60 h 101"/>
                  <a:gd name="T32" fmla="*/ 86 w 118"/>
                  <a:gd name="T33" fmla="*/ 49 h 101"/>
                  <a:gd name="T34" fmla="*/ 85 w 118"/>
                  <a:gd name="T35" fmla="*/ 40 h 101"/>
                  <a:gd name="T36" fmla="*/ 33 w 118"/>
                  <a:gd name="T37" fmla="*/ 53 h 101"/>
                  <a:gd name="T38" fmla="*/ 34 w 118"/>
                  <a:gd name="T39" fmla="*/ 6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8" h="101">
                    <a:moveTo>
                      <a:pt x="18" y="101"/>
                    </a:moveTo>
                    <a:lnTo>
                      <a:pt x="0" y="22"/>
                    </a:lnTo>
                    <a:lnTo>
                      <a:pt x="102" y="0"/>
                    </a:lnTo>
                    <a:lnTo>
                      <a:pt x="118" y="78"/>
                    </a:lnTo>
                    <a:lnTo>
                      <a:pt x="18" y="101"/>
                    </a:lnTo>
                    <a:close/>
                    <a:moveTo>
                      <a:pt x="20" y="34"/>
                    </a:moveTo>
                    <a:lnTo>
                      <a:pt x="29" y="81"/>
                    </a:lnTo>
                    <a:lnTo>
                      <a:pt x="101" y="67"/>
                    </a:lnTo>
                    <a:lnTo>
                      <a:pt x="90" y="18"/>
                    </a:lnTo>
                    <a:lnTo>
                      <a:pt x="20" y="34"/>
                    </a:lnTo>
                    <a:close/>
                    <a:moveTo>
                      <a:pt x="31" y="45"/>
                    </a:moveTo>
                    <a:lnTo>
                      <a:pt x="83" y="34"/>
                    </a:lnTo>
                    <a:lnTo>
                      <a:pt x="81" y="27"/>
                    </a:lnTo>
                    <a:lnTo>
                      <a:pt x="29" y="38"/>
                    </a:lnTo>
                    <a:lnTo>
                      <a:pt x="31" y="45"/>
                    </a:lnTo>
                    <a:close/>
                    <a:moveTo>
                      <a:pt x="34" y="60"/>
                    </a:moveTo>
                    <a:lnTo>
                      <a:pt x="86" y="49"/>
                    </a:lnTo>
                    <a:lnTo>
                      <a:pt x="85" y="40"/>
                    </a:lnTo>
                    <a:lnTo>
                      <a:pt x="33" y="53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grpSp>
            <p:nvGrpSpPr>
              <p:cNvPr id="156" name="Group 155"/>
              <p:cNvGrpSpPr/>
              <p:nvPr/>
            </p:nvGrpSpPr>
            <p:grpSpPr>
              <a:xfrm>
                <a:off x="4677880" y="4285547"/>
                <a:ext cx="457200" cy="317875"/>
                <a:chOff x="4677880" y="4285547"/>
                <a:chExt cx="457200" cy="317875"/>
              </a:xfrm>
            </p:grpSpPr>
            <p:sp>
              <p:nvSpPr>
                <p:cNvPr id="157" name="Freeform 45"/>
                <p:cNvSpPr>
                  <a:spLocks noEditPoints="1"/>
                </p:cNvSpPr>
                <p:nvPr/>
              </p:nvSpPr>
              <p:spPr bwMode="auto">
                <a:xfrm>
                  <a:off x="4677880" y="4285547"/>
                  <a:ext cx="457200" cy="317875"/>
                </a:xfrm>
                <a:custGeom>
                  <a:avLst/>
                  <a:gdLst>
                    <a:gd name="T0" fmla="*/ 338 w 338"/>
                    <a:gd name="T1" fmla="*/ 235 h 235"/>
                    <a:gd name="T2" fmla="*/ 0 w 338"/>
                    <a:gd name="T3" fmla="*/ 235 h 235"/>
                    <a:gd name="T4" fmla="*/ 0 w 338"/>
                    <a:gd name="T5" fmla="*/ 0 h 235"/>
                    <a:gd name="T6" fmla="*/ 338 w 338"/>
                    <a:gd name="T7" fmla="*/ 0 h 235"/>
                    <a:gd name="T8" fmla="*/ 338 w 338"/>
                    <a:gd name="T9" fmla="*/ 235 h 235"/>
                    <a:gd name="T10" fmla="*/ 16 w 338"/>
                    <a:gd name="T11" fmla="*/ 220 h 235"/>
                    <a:gd name="T12" fmla="*/ 322 w 338"/>
                    <a:gd name="T13" fmla="*/ 220 h 235"/>
                    <a:gd name="T14" fmla="*/ 322 w 338"/>
                    <a:gd name="T15" fmla="*/ 16 h 235"/>
                    <a:gd name="T16" fmla="*/ 16 w 338"/>
                    <a:gd name="T17" fmla="*/ 16 h 235"/>
                    <a:gd name="T18" fmla="*/ 16 w 338"/>
                    <a:gd name="T19" fmla="*/ 220 h 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8" h="235">
                      <a:moveTo>
                        <a:pt x="338" y="235"/>
                      </a:moveTo>
                      <a:lnTo>
                        <a:pt x="0" y="235"/>
                      </a:lnTo>
                      <a:lnTo>
                        <a:pt x="0" y="0"/>
                      </a:lnTo>
                      <a:lnTo>
                        <a:pt x="338" y="0"/>
                      </a:lnTo>
                      <a:lnTo>
                        <a:pt x="338" y="235"/>
                      </a:lnTo>
                      <a:close/>
                      <a:moveTo>
                        <a:pt x="16" y="220"/>
                      </a:moveTo>
                      <a:lnTo>
                        <a:pt x="322" y="220"/>
                      </a:lnTo>
                      <a:lnTo>
                        <a:pt x="322" y="16"/>
                      </a:lnTo>
                      <a:lnTo>
                        <a:pt x="16" y="16"/>
                      </a:lnTo>
                      <a:lnTo>
                        <a:pt x="16" y="22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58" name="Rectangle 47"/>
                <p:cNvSpPr>
                  <a:spLocks noChangeArrowheads="1"/>
                </p:cNvSpPr>
                <p:nvPr/>
              </p:nvSpPr>
              <p:spPr bwMode="auto">
                <a:xfrm>
                  <a:off x="4880779" y="4285547"/>
                  <a:ext cx="51401" cy="148793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78" name="TextBox 177"/>
          <p:cNvSpPr txBox="1"/>
          <p:nvPr/>
        </p:nvSpPr>
        <p:spPr>
          <a:xfrm>
            <a:off x="4845754" y="1219473"/>
            <a:ext cx="806330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Bad</a:t>
            </a:r>
          </a:p>
        </p:txBody>
      </p:sp>
      <p:sp>
        <p:nvSpPr>
          <p:cNvPr id="179" name="TextBox 178"/>
          <p:cNvSpPr txBox="1"/>
          <p:nvPr/>
        </p:nvSpPr>
        <p:spPr>
          <a:xfrm>
            <a:off x="5658041" y="1219473"/>
            <a:ext cx="806330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Good</a:t>
            </a:r>
          </a:p>
        </p:txBody>
      </p:sp>
      <p:sp>
        <p:nvSpPr>
          <p:cNvPr id="180" name="TextBox 179"/>
          <p:cNvSpPr txBox="1"/>
          <p:nvPr/>
        </p:nvSpPr>
        <p:spPr>
          <a:xfrm>
            <a:off x="4039424" y="1219473"/>
            <a:ext cx="806330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Download</a:t>
            </a:r>
          </a:p>
        </p:txBody>
      </p:sp>
      <p:grpSp>
        <p:nvGrpSpPr>
          <p:cNvPr id="181" name="Group 9"/>
          <p:cNvGrpSpPr>
            <a:grpSpLocks noChangeAspect="1"/>
          </p:cNvGrpSpPr>
          <p:nvPr/>
        </p:nvGrpSpPr>
        <p:grpSpPr bwMode="auto">
          <a:xfrm>
            <a:off x="4288573" y="1695144"/>
            <a:ext cx="321998" cy="321036"/>
            <a:chOff x="1342" y="1264"/>
            <a:chExt cx="335" cy="334"/>
          </a:xfrm>
        </p:grpSpPr>
        <p:sp>
          <p:nvSpPr>
            <p:cNvPr id="182" name="Freeform 10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179 h 179"/>
                <a:gd name="T2" fmla="*/ 0 w 90"/>
                <a:gd name="T3" fmla="*/ 89 h 179"/>
                <a:gd name="T4" fmla="*/ 90 w 90"/>
                <a:gd name="T5" fmla="*/ 0 h 179"/>
                <a:gd name="T6" fmla="*/ 9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179"/>
                  </a:moveTo>
                  <a:cubicBezTo>
                    <a:pt x="40" y="179"/>
                    <a:pt x="0" y="139"/>
                    <a:pt x="0" y="89"/>
                  </a:cubicBezTo>
                  <a:cubicBezTo>
                    <a:pt x="0" y="40"/>
                    <a:pt x="40" y="0"/>
                    <a:pt x="90" y="0"/>
                  </a:cubicBezTo>
                  <a:lnTo>
                    <a:pt x="90" y="1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1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2"/>
            <p:cNvSpPr>
              <a:spLocks/>
            </p:cNvSpPr>
            <p:nvPr/>
          </p:nvSpPr>
          <p:spPr bwMode="auto">
            <a:xfrm>
              <a:off x="1510" y="1271"/>
              <a:ext cx="160" cy="320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3"/>
            <p:cNvSpPr>
              <a:spLocks noEditPoints="1"/>
            </p:cNvSpPr>
            <p:nvPr/>
          </p:nvSpPr>
          <p:spPr bwMode="auto">
            <a:xfrm>
              <a:off x="1342" y="1264"/>
              <a:ext cx="335" cy="334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Rectangle 185"/>
            <p:cNvSpPr>
              <a:spLocks noChangeArrowheads="1"/>
            </p:cNvSpPr>
            <p:nvPr/>
          </p:nvSpPr>
          <p:spPr bwMode="auto">
            <a:xfrm>
              <a:off x="1439" y="1507"/>
              <a:ext cx="141" cy="14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5"/>
            <p:cNvSpPr>
              <a:spLocks/>
            </p:cNvSpPr>
            <p:nvPr/>
          </p:nvSpPr>
          <p:spPr bwMode="auto">
            <a:xfrm>
              <a:off x="1467" y="1321"/>
              <a:ext cx="84" cy="161"/>
            </a:xfrm>
            <a:custGeom>
              <a:avLst/>
              <a:gdLst>
                <a:gd name="T0" fmla="*/ 0 w 84"/>
                <a:gd name="T1" fmla="*/ 118 h 161"/>
                <a:gd name="T2" fmla="*/ 43 w 84"/>
                <a:gd name="T3" fmla="*/ 161 h 161"/>
                <a:gd name="T4" fmla="*/ 43 w 84"/>
                <a:gd name="T5" fmla="*/ 161 h 161"/>
                <a:gd name="T6" fmla="*/ 43 w 84"/>
                <a:gd name="T7" fmla="*/ 161 h 161"/>
                <a:gd name="T8" fmla="*/ 84 w 84"/>
                <a:gd name="T9" fmla="*/ 118 h 161"/>
                <a:gd name="T10" fmla="*/ 74 w 84"/>
                <a:gd name="T11" fmla="*/ 107 h 161"/>
                <a:gd name="T12" fmla="*/ 50 w 84"/>
                <a:gd name="T13" fmla="*/ 131 h 161"/>
                <a:gd name="T14" fmla="*/ 50 w 84"/>
                <a:gd name="T15" fmla="*/ 0 h 161"/>
                <a:gd name="T16" fmla="*/ 34 w 84"/>
                <a:gd name="T17" fmla="*/ 0 h 161"/>
                <a:gd name="T18" fmla="*/ 34 w 84"/>
                <a:gd name="T19" fmla="*/ 131 h 161"/>
                <a:gd name="T20" fmla="*/ 11 w 84"/>
                <a:gd name="T21" fmla="*/ 107 h 161"/>
                <a:gd name="T22" fmla="*/ 0 w 84"/>
                <a:gd name="T23" fmla="*/ 11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61">
                  <a:moveTo>
                    <a:pt x="0" y="118"/>
                  </a:moveTo>
                  <a:lnTo>
                    <a:pt x="43" y="161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84" y="118"/>
                  </a:lnTo>
                  <a:lnTo>
                    <a:pt x="74" y="107"/>
                  </a:lnTo>
                  <a:lnTo>
                    <a:pt x="50" y="131"/>
                  </a:lnTo>
                  <a:lnTo>
                    <a:pt x="50" y="0"/>
                  </a:lnTo>
                  <a:lnTo>
                    <a:pt x="34" y="0"/>
                  </a:lnTo>
                  <a:lnTo>
                    <a:pt x="34" y="131"/>
                  </a:lnTo>
                  <a:lnTo>
                    <a:pt x="11" y="107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8" name="Group 9"/>
          <p:cNvGrpSpPr>
            <a:grpSpLocks noChangeAspect="1"/>
          </p:cNvGrpSpPr>
          <p:nvPr/>
        </p:nvGrpSpPr>
        <p:grpSpPr bwMode="auto">
          <a:xfrm>
            <a:off x="4285550" y="2310492"/>
            <a:ext cx="321998" cy="321036"/>
            <a:chOff x="1342" y="1264"/>
            <a:chExt cx="335" cy="334"/>
          </a:xfrm>
        </p:grpSpPr>
        <p:sp>
          <p:nvSpPr>
            <p:cNvPr id="189" name="Freeform 10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179 h 179"/>
                <a:gd name="T2" fmla="*/ 0 w 90"/>
                <a:gd name="T3" fmla="*/ 89 h 179"/>
                <a:gd name="T4" fmla="*/ 90 w 90"/>
                <a:gd name="T5" fmla="*/ 0 h 179"/>
                <a:gd name="T6" fmla="*/ 9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179"/>
                  </a:moveTo>
                  <a:cubicBezTo>
                    <a:pt x="40" y="179"/>
                    <a:pt x="0" y="139"/>
                    <a:pt x="0" y="89"/>
                  </a:cubicBezTo>
                  <a:cubicBezTo>
                    <a:pt x="0" y="40"/>
                    <a:pt x="40" y="0"/>
                    <a:pt x="90" y="0"/>
                  </a:cubicBezTo>
                  <a:lnTo>
                    <a:pt x="90" y="1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1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2"/>
            <p:cNvSpPr>
              <a:spLocks/>
            </p:cNvSpPr>
            <p:nvPr/>
          </p:nvSpPr>
          <p:spPr bwMode="auto">
            <a:xfrm>
              <a:off x="1510" y="1271"/>
              <a:ext cx="160" cy="320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3"/>
            <p:cNvSpPr>
              <a:spLocks noEditPoints="1"/>
            </p:cNvSpPr>
            <p:nvPr/>
          </p:nvSpPr>
          <p:spPr bwMode="auto">
            <a:xfrm>
              <a:off x="1342" y="1264"/>
              <a:ext cx="335" cy="334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Rectangle 192"/>
            <p:cNvSpPr>
              <a:spLocks noChangeArrowheads="1"/>
            </p:cNvSpPr>
            <p:nvPr/>
          </p:nvSpPr>
          <p:spPr bwMode="auto">
            <a:xfrm>
              <a:off x="1439" y="1507"/>
              <a:ext cx="141" cy="1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15"/>
            <p:cNvSpPr>
              <a:spLocks/>
            </p:cNvSpPr>
            <p:nvPr/>
          </p:nvSpPr>
          <p:spPr bwMode="auto">
            <a:xfrm>
              <a:off x="1467" y="1321"/>
              <a:ext cx="84" cy="161"/>
            </a:xfrm>
            <a:custGeom>
              <a:avLst/>
              <a:gdLst>
                <a:gd name="T0" fmla="*/ 0 w 84"/>
                <a:gd name="T1" fmla="*/ 118 h 161"/>
                <a:gd name="T2" fmla="*/ 43 w 84"/>
                <a:gd name="T3" fmla="*/ 161 h 161"/>
                <a:gd name="T4" fmla="*/ 43 w 84"/>
                <a:gd name="T5" fmla="*/ 161 h 161"/>
                <a:gd name="T6" fmla="*/ 43 w 84"/>
                <a:gd name="T7" fmla="*/ 161 h 161"/>
                <a:gd name="T8" fmla="*/ 84 w 84"/>
                <a:gd name="T9" fmla="*/ 118 h 161"/>
                <a:gd name="T10" fmla="*/ 74 w 84"/>
                <a:gd name="T11" fmla="*/ 107 h 161"/>
                <a:gd name="T12" fmla="*/ 50 w 84"/>
                <a:gd name="T13" fmla="*/ 131 h 161"/>
                <a:gd name="T14" fmla="*/ 50 w 84"/>
                <a:gd name="T15" fmla="*/ 0 h 161"/>
                <a:gd name="T16" fmla="*/ 34 w 84"/>
                <a:gd name="T17" fmla="*/ 0 h 161"/>
                <a:gd name="T18" fmla="*/ 34 w 84"/>
                <a:gd name="T19" fmla="*/ 131 h 161"/>
                <a:gd name="T20" fmla="*/ 11 w 84"/>
                <a:gd name="T21" fmla="*/ 107 h 161"/>
                <a:gd name="T22" fmla="*/ 0 w 84"/>
                <a:gd name="T23" fmla="*/ 11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61">
                  <a:moveTo>
                    <a:pt x="0" y="118"/>
                  </a:moveTo>
                  <a:lnTo>
                    <a:pt x="43" y="161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84" y="118"/>
                  </a:lnTo>
                  <a:lnTo>
                    <a:pt x="74" y="107"/>
                  </a:lnTo>
                  <a:lnTo>
                    <a:pt x="50" y="131"/>
                  </a:lnTo>
                  <a:lnTo>
                    <a:pt x="50" y="0"/>
                  </a:lnTo>
                  <a:lnTo>
                    <a:pt x="34" y="0"/>
                  </a:lnTo>
                  <a:lnTo>
                    <a:pt x="34" y="131"/>
                  </a:lnTo>
                  <a:lnTo>
                    <a:pt x="11" y="107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6" name="Group 18"/>
          <p:cNvGrpSpPr>
            <a:grpSpLocks noChangeAspect="1"/>
          </p:cNvGrpSpPr>
          <p:nvPr/>
        </p:nvGrpSpPr>
        <p:grpSpPr bwMode="auto">
          <a:xfrm>
            <a:off x="5112435" y="1695144"/>
            <a:ext cx="320083" cy="321036"/>
            <a:chOff x="1619" y="1346"/>
            <a:chExt cx="336" cy="337"/>
          </a:xfrm>
        </p:grpSpPr>
        <p:sp>
          <p:nvSpPr>
            <p:cNvPr id="207" name="Freeform 19"/>
            <p:cNvSpPr>
              <a:spLocks/>
            </p:cNvSpPr>
            <p:nvPr/>
          </p:nvSpPr>
          <p:spPr bwMode="auto">
            <a:xfrm>
              <a:off x="1626" y="1353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90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Freeform 20"/>
            <p:cNvSpPr>
              <a:spLocks/>
            </p:cNvSpPr>
            <p:nvPr/>
          </p:nvSpPr>
          <p:spPr bwMode="auto">
            <a:xfrm>
              <a:off x="1787" y="1353"/>
              <a:ext cx="159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90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Freeform 21"/>
            <p:cNvSpPr>
              <a:spLocks noEditPoints="1"/>
            </p:cNvSpPr>
            <p:nvPr/>
          </p:nvSpPr>
          <p:spPr bwMode="auto">
            <a:xfrm>
              <a:off x="1619" y="1346"/>
              <a:ext cx="336" cy="337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8" y="42"/>
                    <a:pt x="188" y="94"/>
                  </a:cubicBezTo>
                  <a:cubicBezTo>
                    <a:pt x="188" y="146"/>
                    <a:pt x="145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10" name="Freeform 22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10 w 110"/>
                <a:gd name="T1" fmla="*/ 11 h 111"/>
                <a:gd name="T2" fmla="*/ 100 w 110"/>
                <a:gd name="T3" fmla="*/ 0 h 111"/>
                <a:gd name="T4" fmla="*/ 0 w 110"/>
                <a:gd name="T5" fmla="*/ 100 h 111"/>
                <a:gd name="T6" fmla="*/ 10 w 110"/>
                <a:gd name="T7" fmla="*/ 111 h 111"/>
                <a:gd name="T8" fmla="*/ 110 w 110"/>
                <a:gd name="T9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10" y="11"/>
                  </a:moveTo>
                  <a:lnTo>
                    <a:pt x="100" y="0"/>
                  </a:lnTo>
                  <a:lnTo>
                    <a:pt x="0" y="100"/>
                  </a:lnTo>
                  <a:lnTo>
                    <a:pt x="10" y="111"/>
                  </a:lnTo>
                  <a:lnTo>
                    <a:pt x="110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23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00 w 110"/>
                <a:gd name="T1" fmla="*/ 111 h 111"/>
                <a:gd name="T2" fmla="*/ 110 w 110"/>
                <a:gd name="T3" fmla="*/ 100 h 111"/>
                <a:gd name="T4" fmla="*/ 10 w 110"/>
                <a:gd name="T5" fmla="*/ 0 h 111"/>
                <a:gd name="T6" fmla="*/ 0 w 110"/>
                <a:gd name="T7" fmla="*/ 11 h 111"/>
                <a:gd name="T8" fmla="*/ 100 w 110"/>
                <a:gd name="T9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00" y="111"/>
                  </a:moveTo>
                  <a:lnTo>
                    <a:pt x="110" y="100"/>
                  </a:lnTo>
                  <a:lnTo>
                    <a:pt x="10" y="0"/>
                  </a:lnTo>
                  <a:lnTo>
                    <a:pt x="0" y="11"/>
                  </a:lnTo>
                  <a:lnTo>
                    <a:pt x="100" y="1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2" name="Group 18"/>
          <p:cNvGrpSpPr>
            <a:grpSpLocks noChangeAspect="1"/>
          </p:cNvGrpSpPr>
          <p:nvPr/>
        </p:nvGrpSpPr>
        <p:grpSpPr bwMode="auto">
          <a:xfrm>
            <a:off x="5112434" y="2310492"/>
            <a:ext cx="320083" cy="321036"/>
            <a:chOff x="1619" y="1346"/>
            <a:chExt cx="336" cy="337"/>
          </a:xfrm>
        </p:grpSpPr>
        <p:sp>
          <p:nvSpPr>
            <p:cNvPr id="213" name="Freeform 19"/>
            <p:cNvSpPr>
              <a:spLocks/>
            </p:cNvSpPr>
            <p:nvPr/>
          </p:nvSpPr>
          <p:spPr bwMode="auto">
            <a:xfrm>
              <a:off x="1626" y="1353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90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0"/>
            <p:cNvSpPr>
              <a:spLocks/>
            </p:cNvSpPr>
            <p:nvPr/>
          </p:nvSpPr>
          <p:spPr bwMode="auto">
            <a:xfrm>
              <a:off x="1787" y="1353"/>
              <a:ext cx="159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90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1"/>
            <p:cNvSpPr>
              <a:spLocks noEditPoints="1"/>
            </p:cNvSpPr>
            <p:nvPr/>
          </p:nvSpPr>
          <p:spPr bwMode="auto">
            <a:xfrm>
              <a:off x="1619" y="1346"/>
              <a:ext cx="336" cy="337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8" y="42"/>
                    <a:pt x="188" y="94"/>
                  </a:cubicBezTo>
                  <a:cubicBezTo>
                    <a:pt x="188" y="146"/>
                    <a:pt x="145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22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10 w 110"/>
                <a:gd name="T1" fmla="*/ 11 h 111"/>
                <a:gd name="T2" fmla="*/ 100 w 110"/>
                <a:gd name="T3" fmla="*/ 0 h 111"/>
                <a:gd name="T4" fmla="*/ 0 w 110"/>
                <a:gd name="T5" fmla="*/ 100 h 111"/>
                <a:gd name="T6" fmla="*/ 10 w 110"/>
                <a:gd name="T7" fmla="*/ 111 h 111"/>
                <a:gd name="T8" fmla="*/ 110 w 110"/>
                <a:gd name="T9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10" y="11"/>
                  </a:moveTo>
                  <a:lnTo>
                    <a:pt x="100" y="0"/>
                  </a:lnTo>
                  <a:lnTo>
                    <a:pt x="0" y="100"/>
                  </a:lnTo>
                  <a:lnTo>
                    <a:pt x="10" y="111"/>
                  </a:lnTo>
                  <a:lnTo>
                    <a:pt x="110" y="1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23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00 w 110"/>
                <a:gd name="T1" fmla="*/ 111 h 111"/>
                <a:gd name="T2" fmla="*/ 110 w 110"/>
                <a:gd name="T3" fmla="*/ 100 h 111"/>
                <a:gd name="T4" fmla="*/ 10 w 110"/>
                <a:gd name="T5" fmla="*/ 0 h 111"/>
                <a:gd name="T6" fmla="*/ 0 w 110"/>
                <a:gd name="T7" fmla="*/ 11 h 111"/>
                <a:gd name="T8" fmla="*/ 100 w 110"/>
                <a:gd name="T9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00" y="111"/>
                  </a:moveTo>
                  <a:lnTo>
                    <a:pt x="110" y="100"/>
                  </a:lnTo>
                  <a:lnTo>
                    <a:pt x="10" y="0"/>
                  </a:lnTo>
                  <a:lnTo>
                    <a:pt x="0" y="11"/>
                  </a:lnTo>
                  <a:lnTo>
                    <a:pt x="100" y="11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8" name="Group 26"/>
          <p:cNvGrpSpPr>
            <a:grpSpLocks noChangeAspect="1"/>
          </p:cNvGrpSpPr>
          <p:nvPr/>
        </p:nvGrpSpPr>
        <p:grpSpPr bwMode="auto">
          <a:xfrm>
            <a:off x="5901641" y="1695144"/>
            <a:ext cx="319131" cy="321036"/>
            <a:chOff x="2295" y="1116"/>
            <a:chExt cx="335" cy="337"/>
          </a:xfrm>
        </p:grpSpPr>
        <p:sp>
          <p:nvSpPr>
            <p:cNvPr id="219" name="Freeform 27"/>
            <p:cNvSpPr>
              <a:spLocks/>
            </p:cNvSpPr>
            <p:nvPr/>
          </p:nvSpPr>
          <p:spPr bwMode="auto">
            <a:xfrm>
              <a:off x="2302" y="1123"/>
              <a:ext cx="160" cy="321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28"/>
            <p:cNvSpPr>
              <a:spLocks/>
            </p:cNvSpPr>
            <p:nvPr/>
          </p:nvSpPr>
          <p:spPr bwMode="auto">
            <a:xfrm>
              <a:off x="2462" y="1123"/>
              <a:ext cx="161" cy="321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9"/>
            <p:cNvSpPr>
              <a:spLocks noEditPoints="1"/>
            </p:cNvSpPr>
            <p:nvPr/>
          </p:nvSpPr>
          <p:spPr bwMode="auto">
            <a:xfrm>
              <a:off x="2295" y="1116"/>
              <a:ext cx="335" cy="337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30"/>
            <p:cNvSpPr>
              <a:spLocks/>
            </p:cNvSpPr>
            <p:nvPr/>
          </p:nvSpPr>
          <p:spPr bwMode="auto">
            <a:xfrm>
              <a:off x="2385" y="1229"/>
              <a:ext cx="155" cy="111"/>
            </a:xfrm>
            <a:custGeom>
              <a:avLst/>
              <a:gdLst>
                <a:gd name="T0" fmla="*/ 155 w 155"/>
                <a:gd name="T1" fmla="*/ 11 h 111"/>
                <a:gd name="T2" fmla="*/ 145 w 155"/>
                <a:gd name="T3" fmla="*/ 0 h 111"/>
                <a:gd name="T4" fmla="*/ 55 w 155"/>
                <a:gd name="T5" fmla="*/ 88 h 111"/>
                <a:gd name="T6" fmla="*/ 10 w 155"/>
                <a:gd name="T7" fmla="*/ 43 h 111"/>
                <a:gd name="T8" fmla="*/ 0 w 155"/>
                <a:gd name="T9" fmla="*/ 54 h 111"/>
                <a:gd name="T10" fmla="*/ 55 w 155"/>
                <a:gd name="T11" fmla="*/ 111 h 111"/>
                <a:gd name="T12" fmla="*/ 55 w 155"/>
                <a:gd name="T13" fmla="*/ 111 h 111"/>
                <a:gd name="T14" fmla="*/ 55 w 155"/>
                <a:gd name="T15" fmla="*/ 111 h 111"/>
                <a:gd name="T16" fmla="*/ 155 w 155"/>
                <a:gd name="T17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111">
                  <a:moveTo>
                    <a:pt x="155" y="11"/>
                  </a:moveTo>
                  <a:lnTo>
                    <a:pt x="145" y="0"/>
                  </a:lnTo>
                  <a:lnTo>
                    <a:pt x="55" y="88"/>
                  </a:lnTo>
                  <a:lnTo>
                    <a:pt x="10" y="43"/>
                  </a:lnTo>
                  <a:lnTo>
                    <a:pt x="0" y="54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155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3" name="Group 26"/>
          <p:cNvGrpSpPr>
            <a:grpSpLocks noChangeAspect="1"/>
          </p:cNvGrpSpPr>
          <p:nvPr/>
        </p:nvGrpSpPr>
        <p:grpSpPr bwMode="auto">
          <a:xfrm>
            <a:off x="5918116" y="2310492"/>
            <a:ext cx="319131" cy="321036"/>
            <a:chOff x="2295" y="1116"/>
            <a:chExt cx="335" cy="337"/>
          </a:xfrm>
        </p:grpSpPr>
        <p:sp>
          <p:nvSpPr>
            <p:cNvPr id="224" name="Freeform 27"/>
            <p:cNvSpPr>
              <a:spLocks/>
            </p:cNvSpPr>
            <p:nvPr/>
          </p:nvSpPr>
          <p:spPr bwMode="auto">
            <a:xfrm>
              <a:off x="2302" y="1123"/>
              <a:ext cx="160" cy="321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28"/>
            <p:cNvSpPr>
              <a:spLocks/>
            </p:cNvSpPr>
            <p:nvPr/>
          </p:nvSpPr>
          <p:spPr bwMode="auto">
            <a:xfrm>
              <a:off x="2462" y="1123"/>
              <a:ext cx="161" cy="321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9"/>
            <p:cNvSpPr>
              <a:spLocks noEditPoints="1"/>
            </p:cNvSpPr>
            <p:nvPr/>
          </p:nvSpPr>
          <p:spPr bwMode="auto">
            <a:xfrm>
              <a:off x="2295" y="1116"/>
              <a:ext cx="335" cy="337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30"/>
            <p:cNvSpPr>
              <a:spLocks/>
            </p:cNvSpPr>
            <p:nvPr/>
          </p:nvSpPr>
          <p:spPr bwMode="auto">
            <a:xfrm>
              <a:off x="2385" y="1229"/>
              <a:ext cx="155" cy="111"/>
            </a:xfrm>
            <a:custGeom>
              <a:avLst/>
              <a:gdLst>
                <a:gd name="T0" fmla="*/ 155 w 155"/>
                <a:gd name="T1" fmla="*/ 11 h 111"/>
                <a:gd name="T2" fmla="*/ 145 w 155"/>
                <a:gd name="T3" fmla="*/ 0 h 111"/>
                <a:gd name="T4" fmla="*/ 55 w 155"/>
                <a:gd name="T5" fmla="*/ 88 h 111"/>
                <a:gd name="T6" fmla="*/ 10 w 155"/>
                <a:gd name="T7" fmla="*/ 43 h 111"/>
                <a:gd name="T8" fmla="*/ 0 w 155"/>
                <a:gd name="T9" fmla="*/ 54 h 111"/>
                <a:gd name="T10" fmla="*/ 55 w 155"/>
                <a:gd name="T11" fmla="*/ 111 h 111"/>
                <a:gd name="T12" fmla="*/ 55 w 155"/>
                <a:gd name="T13" fmla="*/ 111 h 111"/>
                <a:gd name="T14" fmla="*/ 55 w 155"/>
                <a:gd name="T15" fmla="*/ 111 h 111"/>
                <a:gd name="T16" fmla="*/ 155 w 155"/>
                <a:gd name="T17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111">
                  <a:moveTo>
                    <a:pt x="155" y="11"/>
                  </a:moveTo>
                  <a:lnTo>
                    <a:pt x="145" y="0"/>
                  </a:lnTo>
                  <a:lnTo>
                    <a:pt x="55" y="88"/>
                  </a:lnTo>
                  <a:lnTo>
                    <a:pt x="10" y="43"/>
                  </a:lnTo>
                  <a:lnTo>
                    <a:pt x="0" y="54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155" y="1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9" name="Group 4"/>
          <p:cNvGrpSpPr>
            <a:grpSpLocks noChangeAspect="1"/>
          </p:cNvGrpSpPr>
          <p:nvPr/>
        </p:nvGrpSpPr>
        <p:grpSpPr bwMode="auto">
          <a:xfrm>
            <a:off x="7511124" y="1693792"/>
            <a:ext cx="320183" cy="323741"/>
            <a:chOff x="2276" y="2059"/>
            <a:chExt cx="270" cy="273"/>
          </a:xfrm>
        </p:grpSpPr>
        <p:sp>
          <p:nvSpPr>
            <p:cNvPr id="240" name="Freeform 5"/>
            <p:cNvSpPr>
              <a:spLocks/>
            </p:cNvSpPr>
            <p:nvPr/>
          </p:nvSpPr>
          <p:spPr bwMode="auto">
            <a:xfrm>
              <a:off x="2282" y="2065"/>
              <a:ext cx="128" cy="260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6"/>
            <p:cNvSpPr>
              <a:spLocks/>
            </p:cNvSpPr>
            <p:nvPr/>
          </p:nvSpPr>
          <p:spPr bwMode="auto">
            <a:xfrm>
              <a:off x="2410" y="2065"/>
              <a:ext cx="131" cy="260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7"/>
            <p:cNvSpPr>
              <a:spLocks noEditPoints="1"/>
            </p:cNvSpPr>
            <p:nvPr/>
          </p:nvSpPr>
          <p:spPr bwMode="auto">
            <a:xfrm>
              <a:off x="2276" y="2059"/>
              <a:ext cx="270" cy="273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43" name="Freeform 8"/>
            <p:cNvSpPr>
              <a:spLocks/>
            </p:cNvSpPr>
            <p:nvPr/>
          </p:nvSpPr>
          <p:spPr bwMode="auto">
            <a:xfrm>
              <a:off x="2382" y="2142"/>
              <a:ext cx="57" cy="80"/>
            </a:xfrm>
            <a:custGeom>
              <a:avLst/>
              <a:gdLst>
                <a:gd name="T0" fmla="*/ 20 w 40"/>
                <a:gd name="T1" fmla="*/ 0 h 55"/>
                <a:gd name="T2" fmla="*/ 0 w 40"/>
                <a:gd name="T3" fmla="*/ 20 h 55"/>
                <a:gd name="T4" fmla="*/ 0 w 40"/>
                <a:gd name="T5" fmla="*/ 21 h 55"/>
                <a:gd name="T6" fmla="*/ 9 w 40"/>
                <a:gd name="T7" fmla="*/ 21 h 55"/>
                <a:gd name="T8" fmla="*/ 9 w 40"/>
                <a:gd name="T9" fmla="*/ 20 h 55"/>
                <a:gd name="T10" fmla="*/ 20 w 40"/>
                <a:gd name="T11" fmla="*/ 8 h 55"/>
                <a:gd name="T12" fmla="*/ 32 w 40"/>
                <a:gd name="T13" fmla="*/ 20 h 55"/>
                <a:gd name="T14" fmla="*/ 29 w 40"/>
                <a:gd name="T15" fmla="*/ 28 h 55"/>
                <a:gd name="T16" fmla="*/ 17 w 40"/>
                <a:gd name="T17" fmla="*/ 40 h 55"/>
                <a:gd name="T18" fmla="*/ 17 w 40"/>
                <a:gd name="T19" fmla="*/ 55 h 55"/>
                <a:gd name="T20" fmla="*/ 25 w 40"/>
                <a:gd name="T21" fmla="*/ 55 h 55"/>
                <a:gd name="T22" fmla="*/ 25 w 40"/>
                <a:gd name="T23" fmla="*/ 43 h 55"/>
                <a:gd name="T24" fmla="*/ 35 w 40"/>
                <a:gd name="T25" fmla="*/ 34 h 55"/>
                <a:gd name="T26" fmla="*/ 35 w 40"/>
                <a:gd name="T27" fmla="*/ 33 h 55"/>
                <a:gd name="T28" fmla="*/ 40 w 40"/>
                <a:gd name="T29" fmla="*/ 20 h 55"/>
                <a:gd name="T30" fmla="*/ 20 w 40"/>
                <a:gd name="T3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5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ubicBezTo>
                    <a:pt x="32" y="23"/>
                    <a:pt x="31" y="26"/>
                    <a:pt x="29" y="28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9" y="30"/>
                    <a:pt x="40" y="25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Rectangle 9"/>
            <p:cNvSpPr>
              <a:spLocks noChangeArrowheads="1"/>
            </p:cNvSpPr>
            <p:nvPr/>
          </p:nvSpPr>
          <p:spPr bwMode="auto">
            <a:xfrm>
              <a:off x="2406" y="2232"/>
              <a:ext cx="12" cy="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5" name="TextBox 244"/>
          <p:cNvSpPr txBox="1"/>
          <p:nvPr/>
        </p:nvSpPr>
        <p:spPr>
          <a:xfrm>
            <a:off x="7266866" y="1219473"/>
            <a:ext cx="806330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Question 2</a:t>
            </a:r>
          </a:p>
        </p:txBody>
      </p:sp>
      <p:grpSp>
        <p:nvGrpSpPr>
          <p:cNvPr id="246" name="Group 4"/>
          <p:cNvGrpSpPr>
            <a:grpSpLocks noChangeAspect="1"/>
          </p:cNvGrpSpPr>
          <p:nvPr/>
        </p:nvGrpSpPr>
        <p:grpSpPr bwMode="auto">
          <a:xfrm>
            <a:off x="7515917" y="2309140"/>
            <a:ext cx="320183" cy="323741"/>
            <a:chOff x="2276" y="2059"/>
            <a:chExt cx="270" cy="273"/>
          </a:xfrm>
        </p:grpSpPr>
        <p:sp>
          <p:nvSpPr>
            <p:cNvPr id="247" name="Freeform 5"/>
            <p:cNvSpPr>
              <a:spLocks/>
            </p:cNvSpPr>
            <p:nvPr/>
          </p:nvSpPr>
          <p:spPr bwMode="auto">
            <a:xfrm>
              <a:off x="2282" y="2065"/>
              <a:ext cx="128" cy="260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6"/>
            <p:cNvSpPr>
              <a:spLocks/>
            </p:cNvSpPr>
            <p:nvPr/>
          </p:nvSpPr>
          <p:spPr bwMode="auto">
            <a:xfrm>
              <a:off x="2410" y="2065"/>
              <a:ext cx="131" cy="260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7"/>
            <p:cNvSpPr>
              <a:spLocks noEditPoints="1"/>
            </p:cNvSpPr>
            <p:nvPr/>
          </p:nvSpPr>
          <p:spPr bwMode="auto">
            <a:xfrm>
              <a:off x="2276" y="2059"/>
              <a:ext cx="270" cy="273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8"/>
            <p:cNvSpPr>
              <a:spLocks/>
            </p:cNvSpPr>
            <p:nvPr/>
          </p:nvSpPr>
          <p:spPr bwMode="auto">
            <a:xfrm>
              <a:off x="2382" y="2142"/>
              <a:ext cx="57" cy="80"/>
            </a:xfrm>
            <a:custGeom>
              <a:avLst/>
              <a:gdLst>
                <a:gd name="T0" fmla="*/ 20 w 40"/>
                <a:gd name="T1" fmla="*/ 0 h 55"/>
                <a:gd name="T2" fmla="*/ 0 w 40"/>
                <a:gd name="T3" fmla="*/ 20 h 55"/>
                <a:gd name="T4" fmla="*/ 0 w 40"/>
                <a:gd name="T5" fmla="*/ 21 h 55"/>
                <a:gd name="T6" fmla="*/ 9 w 40"/>
                <a:gd name="T7" fmla="*/ 21 h 55"/>
                <a:gd name="T8" fmla="*/ 9 w 40"/>
                <a:gd name="T9" fmla="*/ 20 h 55"/>
                <a:gd name="T10" fmla="*/ 20 w 40"/>
                <a:gd name="T11" fmla="*/ 8 h 55"/>
                <a:gd name="T12" fmla="*/ 32 w 40"/>
                <a:gd name="T13" fmla="*/ 20 h 55"/>
                <a:gd name="T14" fmla="*/ 29 w 40"/>
                <a:gd name="T15" fmla="*/ 28 h 55"/>
                <a:gd name="T16" fmla="*/ 17 w 40"/>
                <a:gd name="T17" fmla="*/ 40 h 55"/>
                <a:gd name="T18" fmla="*/ 17 w 40"/>
                <a:gd name="T19" fmla="*/ 55 h 55"/>
                <a:gd name="T20" fmla="*/ 25 w 40"/>
                <a:gd name="T21" fmla="*/ 55 h 55"/>
                <a:gd name="T22" fmla="*/ 25 w 40"/>
                <a:gd name="T23" fmla="*/ 43 h 55"/>
                <a:gd name="T24" fmla="*/ 35 w 40"/>
                <a:gd name="T25" fmla="*/ 34 h 55"/>
                <a:gd name="T26" fmla="*/ 35 w 40"/>
                <a:gd name="T27" fmla="*/ 33 h 55"/>
                <a:gd name="T28" fmla="*/ 40 w 40"/>
                <a:gd name="T29" fmla="*/ 20 h 55"/>
                <a:gd name="T30" fmla="*/ 20 w 40"/>
                <a:gd name="T3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5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ubicBezTo>
                    <a:pt x="32" y="23"/>
                    <a:pt x="31" y="26"/>
                    <a:pt x="29" y="28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9" y="30"/>
                    <a:pt x="40" y="25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Rectangle 9"/>
            <p:cNvSpPr>
              <a:spLocks noChangeArrowheads="1"/>
            </p:cNvSpPr>
            <p:nvPr/>
          </p:nvSpPr>
          <p:spPr bwMode="auto">
            <a:xfrm>
              <a:off x="2406" y="2232"/>
              <a:ext cx="12" cy="1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52" name="Group 9"/>
          <p:cNvGrpSpPr>
            <a:grpSpLocks noChangeAspect="1"/>
          </p:cNvGrpSpPr>
          <p:nvPr/>
        </p:nvGrpSpPr>
        <p:grpSpPr bwMode="auto">
          <a:xfrm>
            <a:off x="4287566" y="2924587"/>
            <a:ext cx="321998" cy="321036"/>
            <a:chOff x="1342" y="1264"/>
            <a:chExt cx="335" cy="334"/>
          </a:xfrm>
        </p:grpSpPr>
        <p:sp>
          <p:nvSpPr>
            <p:cNvPr id="253" name="Freeform 10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179 h 179"/>
                <a:gd name="T2" fmla="*/ 0 w 90"/>
                <a:gd name="T3" fmla="*/ 89 h 179"/>
                <a:gd name="T4" fmla="*/ 90 w 90"/>
                <a:gd name="T5" fmla="*/ 0 h 179"/>
                <a:gd name="T6" fmla="*/ 9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179"/>
                  </a:moveTo>
                  <a:cubicBezTo>
                    <a:pt x="40" y="179"/>
                    <a:pt x="0" y="139"/>
                    <a:pt x="0" y="89"/>
                  </a:cubicBezTo>
                  <a:cubicBezTo>
                    <a:pt x="0" y="40"/>
                    <a:pt x="40" y="0"/>
                    <a:pt x="90" y="0"/>
                  </a:cubicBezTo>
                  <a:lnTo>
                    <a:pt x="90" y="1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11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12"/>
            <p:cNvSpPr>
              <a:spLocks/>
            </p:cNvSpPr>
            <p:nvPr/>
          </p:nvSpPr>
          <p:spPr bwMode="auto">
            <a:xfrm>
              <a:off x="1510" y="1271"/>
              <a:ext cx="160" cy="320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3"/>
            <p:cNvSpPr>
              <a:spLocks noEditPoints="1"/>
            </p:cNvSpPr>
            <p:nvPr/>
          </p:nvSpPr>
          <p:spPr bwMode="auto">
            <a:xfrm>
              <a:off x="1342" y="1264"/>
              <a:ext cx="335" cy="334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Rectangle 256"/>
            <p:cNvSpPr>
              <a:spLocks noChangeArrowheads="1"/>
            </p:cNvSpPr>
            <p:nvPr/>
          </p:nvSpPr>
          <p:spPr bwMode="auto">
            <a:xfrm>
              <a:off x="1439" y="1507"/>
              <a:ext cx="141" cy="14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5"/>
            <p:cNvSpPr>
              <a:spLocks/>
            </p:cNvSpPr>
            <p:nvPr/>
          </p:nvSpPr>
          <p:spPr bwMode="auto">
            <a:xfrm>
              <a:off x="1467" y="1321"/>
              <a:ext cx="84" cy="161"/>
            </a:xfrm>
            <a:custGeom>
              <a:avLst/>
              <a:gdLst>
                <a:gd name="T0" fmla="*/ 0 w 84"/>
                <a:gd name="T1" fmla="*/ 118 h 161"/>
                <a:gd name="T2" fmla="*/ 43 w 84"/>
                <a:gd name="T3" fmla="*/ 161 h 161"/>
                <a:gd name="T4" fmla="*/ 43 w 84"/>
                <a:gd name="T5" fmla="*/ 161 h 161"/>
                <a:gd name="T6" fmla="*/ 43 w 84"/>
                <a:gd name="T7" fmla="*/ 161 h 161"/>
                <a:gd name="T8" fmla="*/ 84 w 84"/>
                <a:gd name="T9" fmla="*/ 118 h 161"/>
                <a:gd name="T10" fmla="*/ 74 w 84"/>
                <a:gd name="T11" fmla="*/ 107 h 161"/>
                <a:gd name="T12" fmla="*/ 50 w 84"/>
                <a:gd name="T13" fmla="*/ 131 h 161"/>
                <a:gd name="T14" fmla="*/ 50 w 84"/>
                <a:gd name="T15" fmla="*/ 0 h 161"/>
                <a:gd name="T16" fmla="*/ 34 w 84"/>
                <a:gd name="T17" fmla="*/ 0 h 161"/>
                <a:gd name="T18" fmla="*/ 34 w 84"/>
                <a:gd name="T19" fmla="*/ 131 h 161"/>
                <a:gd name="T20" fmla="*/ 11 w 84"/>
                <a:gd name="T21" fmla="*/ 107 h 161"/>
                <a:gd name="T22" fmla="*/ 0 w 84"/>
                <a:gd name="T23" fmla="*/ 11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61">
                  <a:moveTo>
                    <a:pt x="0" y="118"/>
                  </a:moveTo>
                  <a:lnTo>
                    <a:pt x="43" y="161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84" y="118"/>
                  </a:lnTo>
                  <a:lnTo>
                    <a:pt x="74" y="107"/>
                  </a:lnTo>
                  <a:lnTo>
                    <a:pt x="50" y="131"/>
                  </a:lnTo>
                  <a:lnTo>
                    <a:pt x="50" y="0"/>
                  </a:lnTo>
                  <a:lnTo>
                    <a:pt x="34" y="0"/>
                  </a:lnTo>
                  <a:lnTo>
                    <a:pt x="34" y="131"/>
                  </a:lnTo>
                  <a:lnTo>
                    <a:pt x="11" y="107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4" name="Group 18"/>
          <p:cNvGrpSpPr>
            <a:grpSpLocks noChangeAspect="1"/>
          </p:cNvGrpSpPr>
          <p:nvPr/>
        </p:nvGrpSpPr>
        <p:grpSpPr bwMode="auto">
          <a:xfrm>
            <a:off x="5107129" y="2924587"/>
            <a:ext cx="320083" cy="321036"/>
            <a:chOff x="1619" y="1346"/>
            <a:chExt cx="336" cy="337"/>
          </a:xfrm>
        </p:grpSpPr>
        <p:sp>
          <p:nvSpPr>
            <p:cNvPr id="265" name="Freeform 19"/>
            <p:cNvSpPr>
              <a:spLocks/>
            </p:cNvSpPr>
            <p:nvPr/>
          </p:nvSpPr>
          <p:spPr bwMode="auto">
            <a:xfrm>
              <a:off x="1626" y="1353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90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20"/>
            <p:cNvSpPr>
              <a:spLocks/>
            </p:cNvSpPr>
            <p:nvPr/>
          </p:nvSpPr>
          <p:spPr bwMode="auto">
            <a:xfrm>
              <a:off x="1787" y="1353"/>
              <a:ext cx="159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90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21"/>
            <p:cNvSpPr>
              <a:spLocks noEditPoints="1"/>
            </p:cNvSpPr>
            <p:nvPr/>
          </p:nvSpPr>
          <p:spPr bwMode="auto">
            <a:xfrm>
              <a:off x="1619" y="1346"/>
              <a:ext cx="336" cy="337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8" y="42"/>
                    <a:pt x="188" y="94"/>
                  </a:cubicBezTo>
                  <a:cubicBezTo>
                    <a:pt x="188" y="146"/>
                    <a:pt x="145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68" name="Freeform 22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10 w 110"/>
                <a:gd name="T1" fmla="*/ 11 h 111"/>
                <a:gd name="T2" fmla="*/ 100 w 110"/>
                <a:gd name="T3" fmla="*/ 0 h 111"/>
                <a:gd name="T4" fmla="*/ 0 w 110"/>
                <a:gd name="T5" fmla="*/ 100 h 111"/>
                <a:gd name="T6" fmla="*/ 10 w 110"/>
                <a:gd name="T7" fmla="*/ 111 h 111"/>
                <a:gd name="T8" fmla="*/ 110 w 110"/>
                <a:gd name="T9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10" y="11"/>
                  </a:moveTo>
                  <a:lnTo>
                    <a:pt x="100" y="0"/>
                  </a:lnTo>
                  <a:lnTo>
                    <a:pt x="0" y="100"/>
                  </a:lnTo>
                  <a:lnTo>
                    <a:pt x="10" y="111"/>
                  </a:lnTo>
                  <a:lnTo>
                    <a:pt x="110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23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00 w 110"/>
                <a:gd name="T1" fmla="*/ 111 h 111"/>
                <a:gd name="T2" fmla="*/ 110 w 110"/>
                <a:gd name="T3" fmla="*/ 100 h 111"/>
                <a:gd name="T4" fmla="*/ 10 w 110"/>
                <a:gd name="T5" fmla="*/ 0 h 111"/>
                <a:gd name="T6" fmla="*/ 0 w 110"/>
                <a:gd name="T7" fmla="*/ 11 h 111"/>
                <a:gd name="T8" fmla="*/ 100 w 110"/>
                <a:gd name="T9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00" y="111"/>
                  </a:moveTo>
                  <a:lnTo>
                    <a:pt x="110" y="100"/>
                  </a:lnTo>
                  <a:lnTo>
                    <a:pt x="10" y="0"/>
                  </a:lnTo>
                  <a:lnTo>
                    <a:pt x="0" y="11"/>
                  </a:lnTo>
                  <a:lnTo>
                    <a:pt x="100" y="1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0" name="Group 26"/>
          <p:cNvGrpSpPr>
            <a:grpSpLocks noChangeAspect="1"/>
          </p:cNvGrpSpPr>
          <p:nvPr/>
        </p:nvGrpSpPr>
        <p:grpSpPr bwMode="auto">
          <a:xfrm>
            <a:off x="5901641" y="2924587"/>
            <a:ext cx="319131" cy="321036"/>
            <a:chOff x="2295" y="1116"/>
            <a:chExt cx="335" cy="337"/>
          </a:xfrm>
        </p:grpSpPr>
        <p:sp>
          <p:nvSpPr>
            <p:cNvPr id="271" name="Freeform 27"/>
            <p:cNvSpPr>
              <a:spLocks/>
            </p:cNvSpPr>
            <p:nvPr/>
          </p:nvSpPr>
          <p:spPr bwMode="auto">
            <a:xfrm>
              <a:off x="2302" y="1123"/>
              <a:ext cx="160" cy="321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28"/>
            <p:cNvSpPr>
              <a:spLocks/>
            </p:cNvSpPr>
            <p:nvPr/>
          </p:nvSpPr>
          <p:spPr bwMode="auto">
            <a:xfrm>
              <a:off x="2462" y="1123"/>
              <a:ext cx="161" cy="321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29"/>
            <p:cNvSpPr>
              <a:spLocks noEditPoints="1"/>
            </p:cNvSpPr>
            <p:nvPr/>
          </p:nvSpPr>
          <p:spPr bwMode="auto">
            <a:xfrm>
              <a:off x="2295" y="1116"/>
              <a:ext cx="335" cy="337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30"/>
            <p:cNvSpPr>
              <a:spLocks/>
            </p:cNvSpPr>
            <p:nvPr/>
          </p:nvSpPr>
          <p:spPr bwMode="auto">
            <a:xfrm>
              <a:off x="2385" y="1229"/>
              <a:ext cx="155" cy="111"/>
            </a:xfrm>
            <a:custGeom>
              <a:avLst/>
              <a:gdLst>
                <a:gd name="T0" fmla="*/ 155 w 155"/>
                <a:gd name="T1" fmla="*/ 11 h 111"/>
                <a:gd name="T2" fmla="*/ 145 w 155"/>
                <a:gd name="T3" fmla="*/ 0 h 111"/>
                <a:gd name="T4" fmla="*/ 55 w 155"/>
                <a:gd name="T5" fmla="*/ 88 h 111"/>
                <a:gd name="T6" fmla="*/ 10 w 155"/>
                <a:gd name="T7" fmla="*/ 43 h 111"/>
                <a:gd name="T8" fmla="*/ 0 w 155"/>
                <a:gd name="T9" fmla="*/ 54 h 111"/>
                <a:gd name="T10" fmla="*/ 55 w 155"/>
                <a:gd name="T11" fmla="*/ 111 h 111"/>
                <a:gd name="T12" fmla="*/ 55 w 155"/>
                <a:gd name="T13" fmla="*/ 111 h 111"/>
                <a:gd name="T14" fmla="*/ 55 w 155"/>
                <a:gd name="T15" fmla="*/ 111 h 111"/>
                <a:gd name="T16" fmla="*/ 155 w 155"/>
                <a:gd name="T17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111">
                  <a:moveTo>
                    <a:pt x="155" y="11"/>
                  </a:moveTo>
                  <a:lnTo>
                    <a:pt x="145" y="0"/>
                  </a:lnTo>
                  <a:lnTo>
                    <a:pt x="55" y="88"/>
                  </a:lnTo>
                  <a:lnTo>
                    <a:pt x="10" y="43"/>
                  </a:lnTo>
                  <a:lnTo>
                    <a:pt x="0" y="54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155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0" name="Group 4"/>
          <p:cNvGrpSpPr>
            <a:grpSpLocks noChangeAspect="1"/>
          </p:cNvGrpSpPr>
          <p:nvPr/>
        </p:nvGrpSpPr>
        <p:grpSpPr bwMode="auto">
          <a:xfrm>
            <a:off x="7513114" y="2923235"/>
            <a:ext cx="320183" cy="323741"/>
            <a:chOff x="2276" y="2059"/>
            <a:chExt cx="270" cy="273"/>
          </a:xfrm>
        </p:grpSpPr>
        <p:sp>
          <p:nvSpPr>
            <p:cNvPr id="281" name="Freeform 5"/>
            <p:cNvSpPr>
              <a:spLocks/>
            </p:cNvSpPr>
            <p:nvPr/>
          </p:nvSpPr>
          <p:spPr bwMode="auto">
            <a:xfrm>
              <a:off x="2282" y="2065"/>
              <a:ext cx="128" cy="260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6"/>
            <p:cNvSpPr>
              <a:spLocks/>
            </p:cNvSpPr>
            <p:nvPr/>
          </p:nvSpPr>
          <p:spPr bwMode="auto">
            <a:xfrm>
              <a:off x="2410" y="2065"/>
              <a:ext cx="131" cy="260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7"/>
            <p:cNvSpPr>
              <a:spLocks noEditPoints="1"/>
            </p:cNvSpPr>
            <p:nvPr/>
          </p:nvSpPr>
          <p:spPr bwMode="auto">
            <a:xfrm>
              <a:off x="2276" y="2059"/>
              <a:ext cx="270" cy="273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84" name="Freeform 8"/>
            <p:cNvSpPr>
              <a:spLocks/>
            </p:cNvSpPr>
            <p:nvPr/>
          </p:nvSpPr>
          <p:spPr bwMode="auto">
            <a:xfrm>
              <a:off x="2382" y="2142"/>
              <a:ext cx="57" cy="80"/>
            </a:xfrm>
            <a:custGeom>
              <a:avLst/>
              <a:gdLst>
                <a:gd name="T0" fmla="*/ 20 w 40"/>
                <a:gd name="T1" fmla="*/ 0 h 55"/>
                <a:gd name="T2" fmla="*/ 0 w 40"/>
                <a:gd name="T3" fmla="*/ 20 h 55"/>
                <a:gd name="T4" fmla="*/ 0 w 40"/>
                <a:gd name="T5" fmla="*/ 21 h 55"/>
                <a:gd name="T6" fmla="*/ 9 w 40"/>
                <a:gd name="T7" fmla="*/ 21 h 55"/>
                <a:gd name="T8" fmla="*/ 9 w 40"/>
                <a:gd name="T9" fmla="*/ 20 h 55"/>
                <a:gd name="T10" fmla="*/ 20 w 40"/>
                <a:gd name="T11" fmla="*/ 8 h 55"/>
                <a:gd name="T12" fmla="*/ 32 w 40"/>
                <a:gd name="T13" fmla="*/ 20 h 55"/>
                <a:gd name="T14" fmla="*/ 29 w 40"/>
                <a:gd name="T15" fmla="*/ 28 h 55"/>
                <a:gd name="T16" fmla="*/ 17 w 40"/>
                <a:gd name="T17" fmla="*/ 40 h 55"/>
                <a:gd name="T18" fmla="*/ 17 w 40"/>
                <a:gd name="T19" fmla="*/ 55 h 55"/>
                <a:gd name="T20" fmla="*/ 25 w 40"/>
                <a:gd name="T21" fmla="*/ 55 h 55"/>
                <a:gd name="T22" fmla="*/ 25 w 40"/>
                <a:gd name="T23" fmla="*/ 43 h 55"/>
                <a:gd name="T24" fmla="*/ 35 w 40"/>
                <a:gd name="T25" fmla="*/ 34 h 55"/>
                <a:gd name="T26" fmla="*/ 35 w 40"/>
                <a:gd name="T27" fmla="*/ 33 h 55"/>
                <a:gd name="T28" fmla="*/ 40 w 40"/>
                <a:gd name="T29" fmla="*/ 20 h 55"/>
                <a:gd name="T30" fmla="*/ 20 w 40"/>
                <a:gd name="T3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5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ubicBezTo>
                    <a:pt x="32" y="23"/>
                    <a:pt x="31" y="26"/>
                    <a:pt x="29" y="28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9" y="30"/>
                    <a:pt x="40" y="25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Rectangle 9"/>
            <p:cNvSpPr>
              <a:spLocks noChangeArrowheads="1"/>
            </p:cNvSpPr>
            <p:nvPr/>
          </p:nvSpPr>
          <p:spPr bwMode="auto">
            <a:xfrm>
              <a:off x="2406" y="2232"/>
              <a:ext cx="12" cy="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6" name="Group 9"/>
          <p:cNvGrpSpPr>
            <a:grpSpLocks noChangeAspect="1"/>
          </p:cNvGrpSpPr>
          <p:nvPr/>
        </p:nvGrpSpPr>
        <p:grpSpPr bwMode="auto">
          <a:xfrm>
            <a:off x="4292009" y="3531919"/>
            <a:ext cx="321998" cy="321036"/>
            <a:chOff x="1342" y="1264"/>
            <a:chExt cx="335" cy="334"/>
          </a:xfrm>
        </p:grpSpPr>
        <p:sp>
          <p:nvSpPr>
            <p:cNvPr id="287" name="Freeform 10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179 h 179"/>
                <a:gd name="T2" fmla="*/ 0 w 90"/>
                <a:gd name="T3" fmla="*/ 89 h 179"/>
                <a:gd name="T4" fmla="*/ 90 w 90"/>
                <a:gd name="T5" fmla="*/ 0 h 179"/>
                <a:gd name="T6" fmla="*/ 9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179"/>
                  </a:moveTo>
                  <a:cubicBezTo>
                    <a:pt x="40" y="179"/>
                    <a:pt x="0" y="139"/>
                    <a:pt x="0" y="89"/>
                  </a:cubicBezTo>
                  <a:cubicBezTo>
                    <a:pt x="0" y="40"/>
                    <a:pt x="40" y="0"/>
                    <a:pt x="90" y="0"/>
                  </a:cubicBezTo>
                  <a:lnTo>
                    <a:pt x="90" y="1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1"/>
            <p:cNvSpPr>
              <a:spLocks/>
            </p:cNvSpPr>
            <p:nvPr/>
          </p:nvSpPr>
          <p:spPr bwMode="auto">
            <a:xfrm>
              <a:off x="1349" y="1271"/>
              <a:ext cx="161" cy="320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2"/>
            <p:cNvSpPr>
              <a:spLocks/>
            </p:cNvSpPr>
            <p:nvPr/>
          </p:nvSpPr>
          <p:spPr bwMode="auto">
            <a:xfrm>
              <a:off x="1510" y="1271"/>
              <a:ext cx="160" cy="320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3"/>
            <p:cNvSpPr>
              <a:spLocks noEditPoints="1"/>
            </p:cNvSpPr>
            <p:nvPr/>
          </p:nvSpPr>
          <p:spPr bwMode="auto">
            <a:xfrm>
              <a:off x="1342" y="1264"/>
              <a:ext cx="335" cy="334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Rectangle 290"/>
            <p:cNvSpPr>
              <a:spLocks noChangeArrowheads="1"/>
            </p:cNvSpPr>
            <p:nvPr/>
          </p:nvSpPr>
          <p:spPr bwMode="auto">
            <a:xfrm>
              <a:off x="1439" y="1507"/>
              <a:ext cx="141" cy="14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15"/>
            <p:cNvSpPr>
              <a:spLocks/>
            </p:cNvSpPr>
            <p:nvPr/>
          </p:nvSpPr>
          <p:spPr bwMode="auto">
            <a:xfrm>
              <a:off x="1467" y="1321"/>
              <a:ext cx="84" cy="161"/>
            </a:xfrm>
            <a:custGeom>
              <a:avLst/>
              <a:gdLst>
                <a:gd name="T0" fmla="*/ 0 w 84"/>
                <a:gd name="T1" fmla="*/ 118 h 161"/>
                <a:gd name="T2" fmla="*/ 43 w 84"/>
                <a:gd name="T3" fmla="*/ 161 h 161"/>
                <a:gd name="T4" fmla="*/ 43 w 84"/>
                <a:gd name="T5" fmla="*/ 161 h 161"/>
                <a:gd name="T6" fmla="*/ 43 w 84"/>
                <a:gd name="T7" fmla="*/ 161 h 161"/>
                <a:gd name="T8" fmla="*/ 84 w 84"/>
                <a:gd name="T9" fmla="*/ 118 h 161"/>
                <a:gd name="T10" fmla="*/ 74 w 84"/>
                <a:gd name="T11" fmla="*/ 107 h 161"/>
                <a:gd name="T12" fmla="*/ 50 w 84"/>
                <a:gd name="T13" fmla="*/ 131 h 161"/>
                <a:gd name="T14" fmla="*/ 50 w 84"/>
                <a:gd name="T15" fmla="*/ 0 h 161"/>
                <a:gd name="T16" fmla="*/ 34 w 84"/>
                <a:gd name="T17" fmla="*/ 0 h 161"/>
                <a:gd name="T18" fmla="*/ 34 w 84"/>
                <a:gd name="T19" fmla="*/ 131 h 161"/>
                <a:gd name="T20" fmla="*/ 11 w 84"/>
                <a:gd name="T21" fmla="*/ 107 h 161"/>
                <a:gd name="T22" fmla="*/ 0 w 84"/>
                <a:gd name="T23" fmla="*/ 118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4" h="161">
                  <a:moveTo>
                    <a:pt x="0" y="118"/>
                  </a:moveTo>
                  <a:lnTo>
                    <a:pt x="43" y="161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84" y="118"/>
                  </a:lnTo>
                  <a:lnTo>
                    <a:pt x="74" y="107"/>
                  </a:lnTo>
                  <a:lnTo>
                    <a:pt x="50" y="131"/>
                  </a:lnTo>
                  <a:lnTo>
                    <a:pt x="50" y="0"/>
                  </a:lnTo>
                  <a:lnTo>
                    <a:pt x="34" y="0"/>
                  </a:lnTo>
                  <a:lnTo>
                    <a:pt x="34" y="131"/>
                  </a:lnTo>
                  <a:lnTo>
                    <a:pt x="11" y="107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8" name="Group 18"/>
          <p:cNvGrpSpPr>
            <a:grpSpLocks noChangeAspect="1"/>
          </p:cNvGrpSpPr>
          <p:nvPr/>
        </p:nvGrpSpPr>
        <p:grpSpPr bwMode="auto">
          <a:xfrm>
            <a:off x="5112434" y="3531919"/>
            <a:ext cx="320083" cy="321036"/>
            <a:chOff x="1619" y="1346"/>
            <a:chExt cx="336" cy="337"/>
          </a:xfrm>
        </p:grpSpPr>
        <p:sp>
          <p:nvSpPr>
            <p:cNvPr id="299" name="Freeform 19"/>
            <p:cNvSpPr>
              <a:spLocks/>
            </p:cNvSpPr>
            <p:nvPr/>
          </p:nvSpPr>
          <p:spPr bwMode="auto">
            <a:xfrm>
              <a:off x="1626" y="1353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90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20"/>
            <p:cNvSpPr>
              <a:spLocks/>
            </p:cNvSpPr>
            <p:nvPr/>
          </p:nvSpPr>
          <p:spPr bwMode="auto">
            <a:xfrm>
              <a:off x="1787" y="1353"/>
              <a:ext cx="159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90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90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21"/>
            <p:cNvSpPr>
              <a:spLocks noEditPoints="1"/>
            </p:cNvSpPr>
            <p:nvPr/>
          </p:nvSpPr>
          <p:spPr bwMode="auto">
            <a:xfrm>
              <a:off x="1619" y="1346"/>
              <a:ext cx="336" cy="337"/>
            </a:xfrm>
            <a:custGeom>
              <a:avLst/>
              <a:gdLst>
                <a:gd name="T0" fmla="*/ 94 w 188"/>
                <a:gd name="T1" fmla="*/ 188 h 188"/>
                <a:gd name="T2" fmla="*/ 0 w 188"/>
                <a:gd name="T3" fmla="*/ 94 h 188"/>
                <a:gd name="T4" fmla="*/ 94 w 188"/>
                <a:gd name="T5" fmla="*/ 0 h 188"/>
                <a:gd name="T6" fmla="*/ 188 w 188"/>
                <a:gd name="T7" fmla="*/ 94 h 188"/>
                <a:gd name="T8" fmla="*/ 94 w 188"/>
                <a:gd name="T9" fmla="*/ 188 h 188"/>
                <a:gd name="T10" fmla="*/ 94 w 188"/>
                <a:gd name="T11" fmla="*/ 9 h 188"/>
                <a:gd name="T12" fmla="*/ 9 w 188"/>
                <a:gd name="T13" fmla="*/ 94 h 188"/>
                <a:gd name="T14" fmla="*/ 94 w 188"/>
                <a:gd name="T15" fmla="*/ 179 h 188"/>
                <a:gd name="T16" fmla="*/ 179 w 188"/>
                <a:gd name="T17" fmla="*/ 94 h 188"/>
                <a:gd name="T18" fmla="*/ 94 w 188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188">
                  <a:moveTo>
                    <a:pt x="94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8" y="42"/>
                    <a:pt x="188" y="94"/>
                  </a:cubicBezTo>
                  <a:cubicBezTo>
                    <a:pt x="188" y="146"/>
                    <a:pt x="145" y="188"/>
                    <a:pt x="94" y="188"/>
                  </a:cubicBezTo>
                  <a:close/>
                  <a:moveTo>
                    <a:pt x="94" y="9"/>
                  </a:moveTo>
                  <a:cubicBezTo>
                    <a:pt x="47" y="9"/>
                    <a:pt x="9" y="47"/>
                    <a:pt x="9" y="94"/>
                  </a:cubicBezTo>
                  <a:cubicBezTo>
                    <a:pt x="9" y="141"/>
                    <a:pt x="47" y="179"/>
                    <a:pt x="94" y="179"/>
                  </a:cubicBezTo>
                  <a:cubicBezTo>
                    <a:pt x="141" y="179"/>
                    <a:pt x="179" y="141"/>
                    <a:pt x="179" y="94"/>
                  </a:cubicBezTo>
                  <a:cubicBezTo>
                    <a:pt x="179" y="47"/>
                    <a:pt x="141" y="9"/>
                    <a:pt x="94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02" name="Freeform 22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10 w 110"/>
                <a:gd name="T1" fmla="*/ 11 h 111"/>
                <a:gd name="T2" fmla="*/ 100 w 110"/>
                <a:gd name="T3" fmla="*/ 0 h 111"/>
                <a:gd name="T4" fmla="*/ 0 w 110"/>
                <a:gd name="T5" fmla="*/ 100 h 111"/>
                <a:gd name="T6" fmla="*/ 10 w 110"/>
                <a:gd name="T7" fmla="*/ 111 h 111"/>
                <a:gd name="T8" fmla="*/ 110 w 110"/>
                <a:gd name="T9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10" y="11"/>
                  </a:moveTo>
                  <a:lnTo>
                    <a:pt x="100" y="0"/>
                  </a:lnTo>
                  <a:lnTo>
                    <a:pt x="0" y="100"/>
                  </a:lnTo>
                  <a:lnTo>
                    <a:pt x="10" y="111"/>
                  </a:lnTo>
                  <a:lnTo>
                    <a:pt x="110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23"/>
            <p:cNvSpPr>
              <a:spLocks/>
            </p:cNvSpPr>
            <p:nvPr/>
          </p:nvSpPr>
          <p:spPr bwMode="auto">
            <a:xfrm>
              <a:off x="1732" y="1459"/>
              <a:ext cx="110" cy="111"/>
            </a:xfrm>
            <a:custGeom>
              <a:avLst/>
              <a:gdLst>
                <a:gd name="T0" fmla="*/ 100 w 110"/>
                <a:gd name="T1" fmla="*/ 111 h 111"/>
                <a:gd name="T2" fmla="*/ 110 w 110"/>
                <a:gd name="T3" fmla="*/ 100 h 111"/>
                <a:gd name="T4" fmla="*/ 10 w 110"/>
                <a:gd name="T5" fmla="*/ 0 h 111"/>
                <a:gd name="T6" fmla="*/ 0 w 110"/>
                <a:gd name="T7" fmla="*/ 11 h 111"/>
                <a:gd name="T8" fmla="*/ 100 w 110"/>
                <a:gd name="T9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111">
                  <a:moveTo>
                    <a:pt x="100" y="111"/>
                  </a:moveTo>
                  <a:lnTo>
                    <a:pt x="110" y="100"/>
                  </a:lnTo>
                  <a:lnTo>
                    <a:pt x="10" y="0"/>
                  </a:lnTo>
                  <a:lnTo>
                    <a:pt x="0" y="11"/>
                  </a:lnTo>
                  <a:lnTo>
                    <a:pt x="100" y="1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4" name="Group 26"/>
          <p:cNvGrpSpPr>
            <a:grpSpLocks noChangeAspect="1"/>
          </p:cNvGrpSpPr>
          <p:nvPr/>
        </p:nvGrpSpPr>
        <p:grpSpPr bwMode="auto">
          <a:xfrm>
            <a:off x="5905156" y="3540077"/>
            <a:ext cx="319131" cy="321036"/>
            <a:chOff x="2295" y="1116"/>
            <a:chExt cx="335" cy="337"/>
          </a:xfrm>
        </p:grpSpPr>
        <p:sp>
          <p:nvSpPr>
            <p:cNvPr id="305" name="Freeform 27"/>
            <p:cNvSpPr>
              <a:spLocks/>
            </p:cNvSpPr>
            <p:nvPr/>
          </p:nvSpPr>
          <p:spPr bwMode="auto">
            <a:xfrm>
              <a:off x="2302" y="1123"/>
              <a:ext cx="160" cy="321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28"/>
            <p:cNvSpPr>
              <a:spLocks/>
            </p:cNvSpPr>
            <p:nvPr/>
          </p:nvSpPr>
          <p:spPr bwMode="auto">
            <a:xfrm>
              <a:off x="2462" y="1123"/>
              <a:ext cx="161" cy="321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29"/>
            <p:cNvSpPr>
              <a:spLocks noEditPoints="1"/>
            </p:cNvSpPr>
            <p:nvPr/>
          </p:nvSpPr>
          <p:spPr bwMode="auto">
            <a:xfrm>
              <a:off x="2295" y="1116"/>
              <a:ext cx="335" cy="337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30"/>
            <p:cNvSpPr>
              <a:spLocks/>
            </p:cNvSpPr>
            <p:nvPr/>
          </p:nvSpPr>
          <p:spPr bwMode="auto">
            <a:xfrm>
              <a:off x="2385" y="1229"/>
              <a:ext cx="155" cy="111"/>
            </a:xfrm>
            <a:custGeom>
              <a:avLst/>
              <a:gdLst>
                <a:gd name="T0" fmla="*/ 155 w 155"/>
                <a:gd name="T1" fmla="*/ 11 h 111"/>
                <a:gd name="T2" fmla="*/ 145 w 155"/>
                <a:gd name="T3" fmla="*/ 0 h 111"/>
                <a:gd name="T4" fmla="*/ 55 w 155"/>
                <a:gd name="T5" fmla="*/ 88 h 111"/>
                <a:gd name="T6" fmla="*/ 10 w 155"/>
                <a:gd name="T7" fmla="*/ 43 h 111"/>
                <a:gd name="T8" fmla="*/ 0 w 155"/>
                <a:gd name="T9" fmla="*/ 54 h 111"/>
                <a:gd name="T10" fmla="*/ 55 w 155"/>
                <a:gd name="T11" fmla="*/ 111 h 111"/>
                <a:gd name="T12" fmla="*/ 55 w 155"/>
                <a:gd name="T13" fmla="*/ 111 h 111"/>
                <a:gd name="T14" fmla="*/ 55 w 155"/>
                <a:gd name="T15" fmla="*/ 111 h 111"/>
                <a:gd name="T16" fmla="*/ 155 w 155"/>
                <a:gd name="T17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111">
                  <a:moveTo>
                    <a:pt x="155" y="11"/>
                  </a:moveTo>
                  <a:lnTo>
                    <a:pt x="145" y="0"/>
                  </a:lnTo>
                  <a:lnTo>
                    <a:pt x="55" y="88"/>
                  </a:lnTo>
                  <a:lnTo>
                    <a:pt x="10" y="43"/>
                  </a:lnTo>
                  <a:lnTo>
                    <a:pt x="0" y="54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155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4" name="Group 4"/>
          <p:cNvGrpSpPr>
            <a:grpSpLocks noChangeAspect="1"/>
          </p:cNvGrpSpPr>
          <p:nvPr/>
        </p:nvGrpSpPr>
        <p:grpSpPr bwMode="auto">
          <a:xfrm>
            <a:off x="7514408" y="3536377"/>
            <a:ext cx="320183" cy="323741"/>
            <a:chOff x="2276" y="2059"/>
            <a:chExt cx="270" cy="273"/>
          </a:xfrm>
        </p:grpSpPr>
        <p:sp>
          <p:nvSpPr>
            <p:cNvPr id="315" name="Freeform 5"/>
            <p:cNvSpPr>
              <a:spLocks/>
            </p:cNvSpPr>
            <p:nvPr/>
          </p:nvSpPr>
          <p:spPr bwMode="auto">
            <a:xfrm>
              <a:off x="2282" y="2065"/>
              <a:ext cx="128" cy="260"/>
            </a:xfrm>
            <a:custGeom>
              <a:avLst/>
              <a:gdLst>
                <a:gd name="T0" fmla="*/ 89 w 89"/>
                <a:gd name="T1" fmla="*/ 0 h 179"/>
                <a:gd name="T2" fmla="*/ 0 w 89"/>
                <a:gd name="T3" fmla="*/ 90 h 179"/>
                <a:gd name="T4" fmla="*/ 89 w 89"/>
                <a:gd name="T5" fmla="*/ 179 h 179"/>
                <a:gd name="T6" fmla="*/ 89 w 89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89" y="0"/>
                  </a:moveTo>
                  <a:cubicBezTo>
                    <a:pt x="40" y="0"/>
                    <a:pt x="0" y="40"/>
                    <a:pt x="0" y="90"/>
                  </a:cubicBezTo>
                  <a:cubicBezTo>
                    <a:pt x="0" y="139"/>
                    <a:pt x="40" y="179"/>
                    <a:pt x="89" y="179"/>
                  </a:cubicBez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6"/>
            <p:cNvSpPr>
              <a:spLocks/>
            </p:cNvSpPr>
            <p:nvPr/>
          </p:nvSpPr>
          <p:spPr bwMode="auto">
            <a:xfrm>
              <a:off x="2410" y="2065"/>
              <a:ext cx="131" cy="260"/>
            </a:xfrm>
            <a:custGeom>
              <a:avLst/>
              <a:gdLst>
                <a:gd name="T0" fmla="*/ 0 w 90"/>
                <a:gd name="T1" fmla="*/ 179 h 179"/>
                <a:gd name="T2" fmla="*/ 90 w 90"/>
                <a:gd name="T3" fmla="*/ 90 h 179"/>
                <a:gd name="T4" fmla="*/ 0 w 90"/>
                <a:gd name="T5" fmla="*/ 0 h 179"/>
                <a:gd name="T6" fmla="*/ 0 w 90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0" y="179"/>
                  </a:moveTo>
                  <a:cubicBezTo>
                    <a:pt x="50" y="179"/>
                    <a:pt x="90" y="139"/>
                    <a:pt x="90" y="90"/>
                  </a:cubicBezTo>
                  <a:cubicBezTo>
                    <a:pt x="90" y="40"/>
                    <a:pt x="50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7"/>
            <p:cNvSpPr>
              <a:spLocks noEditPoints="1"/>
            </p:cNvSpPr>
            <p:nvPr/>
          </p:nvSpPr>
          <p:spPr bwMode="auto">
            <a:xfrm>
              <a:off x="2276" y="2059"/>
              <a:ext cx="270" cy="273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18" name="Freeform 8"/>
            <p:cNvSpPr>
              <a:spLocks/>
            </p:cNvSpPr>
            <p:nvPr/>
          </p:nvSpPr>
          <p:spPr bwMode="auto">
            <a:xfrm>
              <a:off x="2382" y="2142"/>
              <a:ext cx="57" cy="80"/>
            </a:xfrm>
            <a:custGeom>
              <a:avLst/>
              <a:gdLst>
                <a:gd name="T0" fmla="*/ 20 w 40"/>
                <a:gd name="T1" fmla="*/ 0 h 55"/>
                <a:gd name="T2" fmla="*/ 0 w 40"/>
                <a:gd name="T3" fmla="*/ 20 h 55"/>
                <a:gd name="T4" fmla="*/ 0 w 40"/>
                <a:gd name="T5" fmla="*/ 21 h 55"/>
                <a:gd name="T6" fmla="*/ 9 w 40"/>
                <a:gd name="T7" fmla="*/ 21 h 55"/>
                <a:gd name="T8" fmla="*/ 9 w 40"/>
                <a:gd name="T9" fmla="*/ 20 h 55"/>
                <a:gd name="T10" fmla="*/ 20 w 40"/>
                <a:gd name="T11" fmla="*/ 8 h 55"/>
                <a:gd name="T12" fmla="*/ 32 w 40"/>
                <a:gd name="T13" fmla="*/ 20 h 55"/>
                <a:gd name="T14" fmla="*/ 29 w 40"/>
                <a:gd name="T15" fmla="*/ 28 h 55"/>
                <a:gd name="T16" fmla="*/ 17 w 40"/>
                <a:gd name="T17" fmla="*/ 40 h 55"/>
                <a:gd name="T18" fmla="*/ 17 w 40"/>
                <a:gd name="T19" fmla="*/ 55 h 55"/>
                <a:gd name="T20" fmla="*/ 25 w 40"/>
                <a:gd name="T21" fmla="*/ 55 h 55"/>
                <a:gd name="T22" fmla="*/ 25 w 40"/>
                <a:gd name="T23" fmla="*/ 43 h 55"/>
                <a:gd name="T24" fmla="*/ 35 w 40"/>
                <a:gd name="T25" fmla="*/ 34 h 55"/>
                <a:gd name="T26" fmla="*/ 35 w 40"/>
                <a:gd name="T27" fmla="*/ 33 h 55"/>
                <a:gd name="T28" fmla="*/ 40 w 40"/>
                <a:gd name="T29" fmla="*/ 20 h 55"/>
                <a:gd name="T30" fmla="*/ 20 w 40"/>
                <a:gd name="T3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" h="55">
                  <a:moveTo>
                    <a:pt x="20" y="0"/>
                  </a:moveTo>
                  <a:cubicBezTo>
                    <a:pt x="9" y="0"/>
                    <a:pt x="0" y="9"/>
                    <a:pt x="0" y="2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9" y="13"/>
                    <a:pt x="14" y="8"/>
                    <a:pt x="20" y="8"/>
                  </a:cubicBezTo>
                  <a:cubicBezTo>
                    <a:pt x="27" y="8"/>
                    <a:pt x="32" y="13"/>
                    <a:pt x="32" y="20"/>
                  </a:cubicBezTo>
                  <a:cubicBezTo>
                    <a:pt x="32" y="23"/>
                    <a:pt x="31" y="26"/>
                    <a:pt x="29" y="28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35" y="34"/>
                    <a:pt x="35" y="34"/>
                    <a:pt x="35" y="34"/>
                  </a:cubicBezTo>
                  <a:cubicBezTo>
                    <a:pt x="35" y="34"/>
                    <a:pt x="35" y="33"/>
                    <a:pt x="35" y="33"/>
                  </a:cubicBezTo>
                  <a:cubicBezTo>
                    <a:pt x="39" y="30"/>
                    <a:pt x="40" y="25"/>
                    <a:pt x="40" y="20"/>
                  </a:cubicBezTo>
                  <a:cubicBezTo>
                    <a:pt x="40" y="9"/>
                    <a:pt x="31" y="0"/>
                    <a:pt x="2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Rectangle 9"/>
            <p:cNvSpPr>
              <a:spLocks noChangeArrowheads="1"/>
            </p:cNvSpPr>
            <p:nvPr/>
          </p:nvSpPr>
          <p:spPr bwMode="auto">
            <a:xfrm>
              <a:off x="2406" y="2232"/>
              <a:ext cx="12" cy="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0" name="Group 319"/>
          <p:cNvGrpSpPr/>
          <p:nvPr/>
        </p:nvGrpSpPr>
        <p:grpSpPr>
          <a:xfrm>
            <a:off x="4204799" y="4081700"/>
            <a:ext cx="479534" cy="479536"/>
            <a:chOff x="1384340" y="4162069"/>
            <a:chExt cx="555625" cy="555627"/>
          </a:xfrm>
        </p:grpSpPr>
        <p:sp>
          <p:nvSpPr>
            <p:cNvPr id="321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2" name="Group 4"/>
            <p:cNvGrpSpPr>
              <a:grpSpLocks noChangeAspect="1"/>
            </p:cNvGrpSpPr>
            <p:nvPr/>
          </p:nvGrpSpPr>
          <p:grpSpPr bwMode="auto">
            <a:xfrm>
              <a:off x="1479742" y="4256692"/>
              <a:ext cx="460223" cy="461004"/>
              <a:chOff x="3349" y="901"/>
              <a:chExt cx="1768" cy="1771"/>
            </a:xfrm>
            <a:solidFill>
              <a:schemeClr val="bg1"/>
            </a:solidFill>
          </p:grpSpPr>
          <p:sp>
            <p:nvSpPr>
              <p:cNvPr id="326" name="Freeform 5"/>
              <p:cNvSpPr>
                <a:spLocks/>
              </p:cNvSpPr>
              <p:nvPr/>
            </p:nvSpPr>
            <p:spPr bwMode="auto">
              <a:xfrm>
                <a:off x="3572" y="1106"/>
                <a:ext cx="1545" cy="1566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6"/>
              <p:cNvSpPr>
                <a:spLocks noEditPoints="1"/>
              </p:cNvSpPr>
              <p:nvPr/>
            </p:nvSpPr>
            <p:spPr bwMode="auto">
              <a:xfrm>
                <a:off x="3349" y="901"/>
                <a:ext cx="1406" cy="1407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3" name="Group 322"/>
            <p:cNvGrpSpPr/>
            <p:nvPr/>
          </p:nvGrpSpPr>
          <p:grpSpPr>
            <a:xfrm>
              <a:off x="1584567" y="4329832"/>
              <a:ext cx="155170" cy="220098"/>
              <a:chOff x="1721995" y="3704336"/>
              <a:chExt cx="181429" cy="257346"/>
            </a:xfrm>
            <a:solidFill>
              <a:schemeClr val="bg1"/>
            </a:solidFill>
          </p:grpSpPr>
          <p:sp>
            <p:nvSpPr>
              <p:cNvPr id="324" name="Rectangle 323"/>
              <p:cNvSpPr>
                <a:spLocks noChangeArrowheads="1"/>
              </p:cNvSpPr>
              <p:nvPr/>
            </p:nvSpPr>
            <p:spPr bwMode="auto">
              <a:xfrm>
                <a:off x="1721995" y="3943668"/>
                <a:ext cx="181429" cy="18014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" name="Freeform 15"/>
              <p:cNvSpPr>
                <a:spLocks/>
              </p:cNvSpPr>
              <p:nvPr/>
            </p:nvSpPr>
            <p:spPr bwMode="auto">
              <a:xfrm>
                <a:off x="1758023" y="3704336"/>
                <a:ext cx="108085" cy="207164"/>
              </a:xfrm>
              <a:custGeom>
                <a:avLst/>
                <a:gdLst>
                  <a:gd name="T0" fmla="*/ 0 w 84"/>
                  <a:gd name="T1" fmla="*/ 118 h 161"/>
                  <a:gd name="T2" fmla="*/ 43 w 84"/>
                  <a:gd name="T3" fmla="*/ 161 h 161"/>
                  <a:gd name="T4" fmla="*/ 43 w 84"/>
                  <a:gd name="T5" fmla="*/ 161 h 161"/>
                  <a:gd name="T6" fmla="*/ 43 w 84"/>
                  <a:gd name="T7" fmla="*/ 161 h 161"/>
                  <a:gd name="T8" fmla="*/ 84 w 84"/>
                  <a:gd name="T9" fmla="*/ 118 h 161"/>
                  <a:gd name="T10" fmla="*/ 74 w 84"/>
                  <a:gd name="T11" fmla="*/ 107 h 161"/>
                  <a:gd name="T12" fmla="*/ 50 w 84"/>
                  <a:gd name="T13" fmla="*/ 131 h 161"/>
                  <a:gd name="T14" fmla="*/ 50 w 84"/>
                  <a:gd name="T15" fmla="*/ 0 h 161"/>
                  <a:gd name="T16" fmla="*/ 34 w 84"/>
                  <a:gd name="T17" fmla="*/ 0 h 161"/>
                  <a:gd name="T18" fmla="*/ 34 w 84"/>
                  <a:gd name="T19" fmla="*/ 131 h 161"/>
                  <a:gd name="T20" fmla="*/ 11 w 84"/>
                  <a:gd name="T21" fmla="*/ 107 h 161"/>
                  <a:gd name="T22" fmla="*/ 0 w 84"/>
                  <a:gd name="T23" fmla="*/ 118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4" h="161">
                    <a:moveTo>
                      <a:pt x="0" y="118"/>
                    </a:moveTo>
                    <a:lnTo>
                      <a:pt x="43" y="161"/>
                    </a:lnTo>
                    <a:lnTo>
                      <a:pt x="43" y="161"/>
                    </a:lnTo>
                    <a:lnTo>
                      <a:pt x="43" y="161"/>
                    </a:lnTo>
                    <a:lnTo>
                      <a:pt x="84" y="118"/>
                    </a:lnTo>
                    <a:lnTo>
                      <a:pt x="74" y="107"/>
                    </a:lnTo>
                    <a:lnTo>
                      <a:pt x="50" y="131"/>
                    </a:lnTo>
                    <a:lnTo>
                      <a:pt x="50" y="0"/>
                    </a:lnTo>
                    <a:lnTo>
                      <a:pt x="34" y="0"/>
                    </a:lnTo>
                    <a:lnTo>
                      <a:pt x="34" y="131"/>
                    </a:lnTo>
                    <a:lnTo>
                      <a:pt x="11" y="107"/>
                    </a:lnTo>
                    <a:lnTo>
                      <a:pt x="0" y="1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8" name="Group 327"/>
          <p:cNvGrpSpPr/>
          <p:nvPr/>
        </p:nvGrpSpPr>
        <p:grpSpPr>
          <a:xfrm>
            <a:off x="5027474" y="4074144"/>
            <a:ext cx="494646" cy="494648"/>
            <a:chOff x="2464866" y="4162069"/>
            <a:chExt cx="555625" cy="555627"/>
          </a:xfrm>
        </p:grpSpPr>
        <p:sp>
          <p:nvSpPr>
            <p:cNvPr id="329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30" name="Group 4"/>
            <p:cNvGrpSpPr>
              <a:grpSpLocks noChangeAspect="1"/>
            </p:cNvGrpSpPr>
            <p:nvPr/>
          </p:nvGrpSpPr>
          <p:grpSpPr bwMode="auto">
            <a:xfrm>
              <a:off x="2560268" y="4256692"/>
              <a:ext cx="460223" cy="461004"/>
              <a:chOff x="3349" y="901"/>
              <a:chExt cx="1768" cy="1771"/>
            </a:xfrm>
            <a:solidFill>
              <a:schemeClr val="bg1"/>
            </a:solidFill>
          </p:grpSpPr>
          <p:sp>
            <p:nvSpPr>
              <p:cNvPr id="334" name="Freeform 5"/>
              <p:cNvSpPr>
                <a:spLocks/>
              </p:cNvSpPr>
              <p:nvPr/>
            </p:nvSpPr>
            <p:spPr bwMode="auto">
              <a:xfrm>
                <a:off x="3572" y="1106"/>
                <a:ext cx="1545" cy="1566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" name="Freeform 6"/>
              <p:cNvSpPr>
                <a:spLocks noEditPoints="1"/>
              </p:cNvSpPr>
              <p:nvPr/>
            </p:nvSpPr>
            <p:spPr bwMode="auto">
              <a:xfrm>
                <a:off x="3349" y="901"/>
                <a:ext cx="1406" cy="1407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31" name="Group 330"/>
            <p:cNvGrpSpPr/>
            <p:nvPr/>
          </p:nvGrpSpPr>
          <p:grpSpPr>
            <a:xfrm>
              <a:off x="2672538" y="4369103"/>
              <a:ext cx="140280" cy="141556"/>
              <a:chOff x="2821574" y="3775098"/>
              <a:chExt cx="140280" cy="141556"/>
            </a:xfrm>
            <a:solidFill>
              <a:schemeClr val="bg1"/>
            </a:solidFill>
          </p:grpSpPr>
          <p:sp>
            <p:nvSpPr>
              <p:cNvPr id="332" name="Freeform 22"/>
              <p:cNvSpPr>
                <a:spLocks/>
              </p:cNvSpPr>
              <p:nvPr/>
            </p:nvSpPr>
            <p:spPr bwMode="auto">
              <a:xfrm>
                <a:off x="2821574" y="3775098"/>
                <a:ext cx="140280" cy="141556"/>
              </a:xfrm>
              <a:custGeom>
                <a:avLst/>
                <a:gdLst>
                  <a:gd name="T0" fmla="*/ 110 w 110"/>
                  <a:gd name="T1" fmla="*/ 11 h 111"/>
                  <a:gd name="T2" fmla="*/ 100 w 110"/>
                  <a:gd name="T3" fmla="*/ 0 h 111"/>
                  <a:gd name="T4" fmla="*/ 0 w 110"/>
                  <a:gd name="T5" fmla="*/ 100 h 111"/>
                  <a:gd name="T6" fmla="*/ 10 w 110"/>
                  <a:gd name="T7" fmla="*/ 111 h 111"/>
                  <a:gd name="T8" fmla="*/ 110 w 110"/>
                  <a:gd name="T9" fmla="*/ 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111">
                    <a:moveTo>
                      <a:pt x="110" y="11"/>
                    </a:moveTo>
                    <a:lnTo>
                      <a:pt x="100" y="0"/>
                    </a:lnTo>
                    <a:lnTo>
                      <a:pt x="0" y="100"/>
                    </a:lnTo>
                    <a:lnTo>
                      <a:pt x="10" y="111"/>
                    </a:lnTo>
                    <a:lnTo>
                      <a:pt x="11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Freeform 23"/>
              <p:cNvSpPr>
                <a:spLocks/>
              </p:cNvSpPr>
              <p:nvPr/>
            </p:nvSpPr>
            <p:spPr bwMode="auto">
              <a:xfrm>
                <a:off x="2821574" y="3775098"/>
                <a:ext cx="140280" cy="141556"/>
              </a:xfrm>
              <a:custGeom>
                <a:avLst/>
                <a:gdLst>
                  <a:gd name="T0" fmla="*/ 100 w 110"/>
                  <a:gd name="T1" fmla="*/ 111 h 111"/>
                  <a:gd name="T2" fmla="*/ 110 w 110"/>
                  <a:gd name="T3" fmla="*/ 100 h 111"/>
                  <a:gd name="T4" fmla="*/ 10 w 110"/>
                  <a:gd name="T5" fmla="*/ 0 h 111"/>
                  <a:gd name="T6" fmla="*/ 0 w 110"/>
                  <a:gd name="T7" fmla="*/ 11 h 111"/>
                  <a:gd name="T8" fmla="*/ 100 w 110"/>
                  <a:gd name="T9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111">
                    <a:moveTo>
                      <a:pt x="100" y="111"/>
                    </a:moveTo>
                    <a:lnTo>
                      <a:pt x="110" y="100"/>
                    </a:lnTo>
                    <a:lnTo>
                      <a:pt x="10" y="0"/>
                    </a:lnTo>
                    <a:lnTo>
                      <a:pt x="0" y="11"/>
                    </a:lnTo>
                    <a:lnTo>
                      <a:pt x="100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36" name="Group 335"/>
          <p:cNvGrpSpPr/>
          <p:nvPr/>
        </p:nvGrpSpPr>
        <p:grpSpPr>
          <a:xfrm>
            <a:off x="5826725" y="4074222"/>
            <a:ext cx="494491" cy="494493"/>
            <a:chOff x="3545392" y="4162069"/>
            <a:chExt cx="555625" cy="555627"/>
          </a:xfrm>
        </p:grpSpPr>
        <p:sp>
          <p:nvSpPr>
            <p:cNvPr id="337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38" name="Group 4"/>
            <p:cNvGrpSpPr>
              <a:grpSpLocks noChangeAspect="1"/>
            </p:cNvGrpSpPr>
            <p:nvPr/>
          </p:nvGrpSpPr>
          <p:grpSpPr bwMode="auto">
            <a:xfrm>
              <a:off x="3640794" y="4256692"/>
              <a:ext cx="460223" cy="461004"/>
              <a:chOff x="3349" y="901"/>
              <a:chExt cx="1768" cy="1771"/>
            </a:xfrm>
            <a:solidFill>
              <a:schemeClr val="bg1"/>
            </a:solidFill>
          </p:grpSpPr>
          <p:sp>
            <p:nvSpPr>
              <p:cNvPr id="340" name="Freeform 5"/>
              <p:cNvSpPr>
                <a:spLocks/>
              </p:cNvSpPr>
              <p:nvPr/>
            </p:nvSpPr>
            <p:spPr bwMode="auto">
              <a:xfrm>
                <a:off x="3572" y="1106"/>
                <a:ext cx="1545" cy="1566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" name="Freeform 6"/>
              <p:cNvSpPr>
                <a:spLocks noEditPoints="1"/>
              </p:cNvSpPr>
              <p:nvPr/>
            </p:nvSpPr>
            <p:spPr bwMode="auto">
              <a:xfrm>
                <a:off x="3349" y="901"/>
                <a:ext cx="1406" cy="1407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39" name="Freeform 30"/>
            <p:cNvSpPr>
              <a:spLocks/>
            </p:cNvSpPr>
            <p:nvPr/>
          </p:nvSpPr>
          <p:spPr bwMode="auto">
            <a:xfrm>
              <a:off x="3724370" y="4368191"/>
              <a:ext cx="197668" cy="141556"/>
            </a:xfrm>
            <a:custGeom>
              <a:avLst/>
              <a:gdLst>
                <a:gd name="T0" fmla="*/ 155 w 155"/>
                <a:gd name="T1" fmla="*/ 11 h 111"/>
                <a:gd name="T2" fmla="*/ 145 w 155"/>
                <a:gd name="T3" fmla="*/ 0 h 111"/>
                <a:gd name="T4" fmla="*/ 55 w 155"/>
                <a:gd name="T5" fmla="*/ 88 h 111"/>
                <a:gd name="T6" fmla="*/ 10 w 155"/>
                <a:gd name="T7" fmla="*/ 43 h 111"/>
                <a:gd name="T8" fmla="*/ 0 w 155"/>
                <a:gd name="T9" fmla="*/ 54 h 111"/>
                <a:gd name="T10" fmla="*/ 55 w 155"/>
                <a:gd name="T11" fmla="*/ 111 h 111"/>
                <a:gd name="T12" fmla="*/ 55 w 155"/>
                <a:gd name="T13" fmla="*/ 111 h 111"/>
                <a:gd name="T14" fmla="*/ 55 w 155"/>
                <a:gd name="T15" fmla="*/ 111 h 111"/>
                <a:gd name="T16" fmla="*/ 155 w 155"/>
                <a:gd name="T17" fmla="*/ 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5" h="111">
                  <a:moveTo>
                    <a:pt x="155" y="11"/>
                  </a:moveTo>
                  <a:lnTo>
                    <a:pt x="145" y="0"/>
                  </a:lnTo>
                  <a:lnTo>
                    <a:pt x="55" y="88"/>
                  </a:lnTo>
                  <a:lnTo>
                    <a:pt x="10" y="43"/>
                  </a:lnTo>
                  <a:lnTo>
                    <a:pt x="0" y="54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55" y="111"/>
                  </a:lnTo>
                  <a:lnTo>
                    <a:pt x="155" y="1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8" name="Group 347"/>
          <p:cNvGrpSpPr/>
          <p:nvPr/>
        </p:nvGrpSpPr>
        <p:grpSpPr>
          <a:xfrm>
            <a:off x="7435820" y="4082057"/>
            <a:ext cx="478820" cy="478822"/>
            <a:chOff x="5706444" y="4162069"/>
            <a:chExt cx="555625" cy="555627"/>
          </a:xfrm>
        </p:grpSpPr>
        <p:sp>
          <p:nvSpPr>
            <p:cNvPr id="349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50" name="Group 4"/>
            <p:cNvGrpSpPr>
              <a:grpSpLocks noChangeAspect="1"/>
            </p:cNvGrpSpPr>
            <p:nvPr/>
          </p:nvGrpSpPr>
          <p:grpSpPr bwMode="auto">
            <a:xfrm>
              <a:off x="5801846" y="4256692"/>
              <a:ext cx="460223" cy="461004"/>
              <a:chOff x="3349" y="901"/>
              <a:chExt cx="1768" cy="1771"/>
            </a:xfrm>
            <a:solidFill>
              <a:schemeClr val="bg1"/>
            </a:solidFill>
          </p:grpSpPr>
          <p:sp>
            <p:nvSpPr>
              <p:cNvPr id="354" name="Freeform 5"/>
              <p:cNvSpPr>
                <a:spLocks/>
              </p:cNvSpPr>
              <p:nvPr/>
            </p:nvSpPr>
            <p:spPr bwMode="auto">
              <a:xfrm>
                <a:off x="3572" y="1106"/>
                <a:ext cx="1545" cy="1566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" name="Freeform 6"/>
              <p:cNvSpPr>
                <a:spLocks noEditPoints="1"/>
              </p:cNvSpPr>
              <p:nvPr/>
            </p:nvSpPr>
            <p:spPr bwMode="auto">
              <a:xfrm>
                <a:off x="3349" y="901"/>
                <a:ext cx="1406" cy="1407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51" name="Group 350"/>
            <p:cNvGrpSpPr/>
            <p:nvPr/>
          </p:nvGrpSpPr>
          <p:grpSpPr>
            <a:xfrm>
              <a:off x="5939012" y="4358125"/>
              <a:ext cx="90488" cy="163513"/>
              <a:chOff x="5927249" y="4404284"/>
              <a:chExt cx="90488" cy="163513"/>
            </a:xfrm>
          </p:grpSpPr>
          <p:sp>
            <p:nvSpPr>
              <p:cNvPr id="352" name="Freeform 8"/>
              <p:cNvSpPr>
                <a:spLocks/>
              </p:cNvSpPr>
              <p:nvPr/>
            </p:nvSpPr>
            <p:spPr bwMode="auto">
              <a:xfrm>
                <a:off x="5927249" y="4404284"/>
                <a:ext cx="90488" cy="127000"/>
              </a:xfrm>
              <a:custGeom>
                <a:avLst/>
                <a:gdLst>
                  <a:gd name="T0" fmla="*/ 20 w 40"/>
                  <a:gd name="T1" fmla="*/ 0 h 55"/>
                  <a:gd name="T2" fmla="*/ 0 w 40"/>
                  <a:gd name="T3" fmla="*/ 20 h 55"/>
                  <a:gd name="T4" fmla="*/ 0 w 40"/>
                  <a:gd name="T5" fmla="*/ 21 h 55"/>
                  <a:gd name="T6" fmla="*/ 9 w 40"/>
                  <a:gd name="T7" fmla="*/ 21 h 55"/>
                  <a:gd name="T8" fmla="*/ 9 w 40"/>
                  <a:gd name="T9" fmla="*/ 20 h 55"/>
                  <a:gd name="T10" fmla="*/ 20 w 40"/>
                  <a:gd name="T11" fmla="*/ 8 h 55"/>
                  <a:gd name="T12" fmla="*/ 32 w 40"/>
                  <a:gd name="T13" fmla="*/ 20 h 55"/>
                  <a:gd name="T14" fmla="*/ 29 w 40"/>
                  <a:gd name="T15" fmla="*/ 28 h 55"/>
                  <a:gd name="T16" fmla="*/ 17 w 40"/>
                  <a:gd name="T17" fmla="*/ 40 h 55"/>
                  <a:gd name="T18" fmla="*/ 17 w 40"/>
                  <a:gd name="T19" fmla="*/ 55 h 55"/>
                  <a:gd name="T20" fmla="*/ 25 w 40"/>
                  <a:gd name="T21" fmla="*/ 55 h 55"/>
                  <a:gd name="T22" fmla="*/ 25 w 40"/>
                  <a:gd name="T23" fmla="*/ 43 h 55"/>
                  <a:gd name="T24" fmla="*/ 35 w 40"/>
                  <a:gd name="T25" fmla="*/ 34 h 55"/>
                  <a:gd name="T26" fmla="*/ 35 w 40"/>
                  <a:gd name="T27" fmla="*/ 33 h 55"/>
                  <a:gd name="T28" fmla="*/ 40 w 40"/>
                  <a:gd name="T29" fmla="*/ 20 h 55"/>
                  <a:gd name="T30" fmla="*/ 20 w 40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55">
                    <a:moveTo>
                      <a:pt x="20" y="0"/>
                    </a:moveTo>
                    <a:cubicBezTo>
                      <a:pt x="9" y="0"/>
                      <a:pt x="0" y="9"/>
                      <a:pt x="0" y="2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20"/>
                      <a:pt x="9" y="20"/>
                      <a:pt x="9" y="20"/>
                    </a:cubicBezTo>
                    <a:cubicBezTo>
                      <a:pt x="9" y="13"/>
                      <a:pt x="14" y="8"/>
                      <a:pt x="20" y="8"/>
                    </a:cubicBezTo>
                    <a:cubicBezTo>
                      <a:pt x="27" y="8"/>
                      <a:pt x="32" y="13"/>
                      <a:pt x="32" y="20"/>
                    </a:cubicBezTo>
                    <a:cubicBezTo>
                      <a:pt x="32" y="23"/>
                      <a:pt x="31" y="26"/>
                      <a:pt x="29" y="28"/>
                    </a:cubicBezTo>
                    <a:cubicBezTo>
                      <a:pt x="17" y="40"/>
                      <a:pt x="17" y="40"/>
                      <a:pt x="17" y="40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5" y="43"/>
                      <a:pt x="25" y="43"/>
                      <a:pt x="25" y="43"/>
                    </a:cubicBezTo>
                    <a:cubicBezTo>
                      <a:pt x="35" y="34"/>
                      <a:pt x="35" y="34"/>
                      <a:pt x="35" y="34"/>
                    </a:cubicBezTo>
                    <a:cubicBezTo>
                      <a:pt x="35" y="34"/>
                      <a:pt x="35" y="33"/>
                      <a:pt x="35" y="33"/>
                    </a:cubicBezTo>
                    <a:cubicBezTo>
                      <a:pt x="39" y="30"/>
                      <a:pt x="40" y="25"/>
                      <a:pt x="40" y="20"/>
                    </a:cubicBezTo>
                    <a:cubicBezTo>
                      <a:pt x="40" y="9"/>
                      <a:pt x="31" y="0"/>
                      <a:pt x="2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" name="Rectangle 9"/>
              <p:cNvSpPr>
                <a:spLocks noChangeArrowheads="1"/>
              </p:cNvSpPr>
              <p:nvPr/>
            </p:nvSpPr>
            <p:spPr bwMode="auto">
              <a:xfrm>
                <a:off x="5965349" y="4547159"/>
                <a:ext cx="19050" cy="20638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32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361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M0311</a:t>
            </a:r>
          </a:p>
        </p:txBody>
      </p:sp>
      <p:sp>
        <p:nvSpPr>
          <p:cNvPr id="362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M0312</a:t>
            </a:r>
          </a:p>
        </p:txBody>
      </p:sp>
      <p:sp>
        <p:nvSpPr>
          <p:cNvPr id="363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M0313</a:t>
            </a:r>
          </a:p>
        </p:txBody>
      </p:sp>
      <p:sp>
        <p:nvSpPr>
          <p:cNvPr id="364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M0314</a:t>
            </a:r>
          </a:p>
        </p:txBody>
      </p:sp>
      <p:sp>
        <p:nvSpPr>
          <p:cNvPr id="365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M0315</a:t>
            </a:r>
          </a:p>
        </p:txBody>
      </p:sp>
      <p:sp>
        <p:nvSpPr>
          <p:cNvPr id="366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M0316</a:t>
            </a:r>
          </a:p>
        </p:txBody>
      </p:sp>
      <p:sp>
        <p:nvSpPr>
          <p:cNvPr id="367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M0317</a:t>
            </a:r>
          </a:p>
        </p:txBody>
      </p:sp>
      <p:sp>
        <p:nvSpPr>
          <p:cNvPr id="368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M0318</a:t>
            </a:r>
          </a:p>
        </p:txBody>
      </p:sp>
      <p:sp>
        <p:nvSpPr>
          <p:cNvPr id="369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M0319</a:t>
            </a:r>
          </a:p>
        </p:txBody>
      </p:sp>
      <p:sp>
        <p:nvSpPr>
          <p:cNvPr id="370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M0320</a:t>
            </a:r>
          </a:p>
        </p:txBody>
      </p:sp>
      <p:sp>
        <p:nvSpPr>
          <p:cNvPr id="397" name="TextBox 396"/>
          <p:cNvSpPr txBox="1"/>
          <p:nvPr/>
        </p:nvSpPr>
        <p:spPr>
          <a:xfrm>
            <a:off x="3244674" y="1165612"/>
            <a:ext cx="804993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Woman w/Glasses</a:t>
            </a:r>
          </a:p>
        </p:txBody>
      </p:sp>
      <p:grpSp>
        <p:nvGrpSpPr>
          <p:cNvPr id="398" name="Group 44"/>
          <p:cNvGrpSpPr>
            <a:grpSpLocks noChangeAspect="1"/>
          </p:cNvGrpSpPr>
          <p:nvPr/>
        </p:nvGrpSpPr>
        <p:grpSpPr bwMode="auto">
          <a:xfrm>
            <a:off x="3494391" y="1679224"/>
            <a:ext cx="305560" cy="352877"/>
            <a:chOff x="2668" y="1389"/>
            <a:chExt cx="762" cy="880"/>
          </a:xfrm>
        </p:grpSpPr>
        <p:sp>
          <p:nvSpPr>
            <p:cNvPr id="399" name="Freeform 45"/>
            <p:cNvSpPr>
              <a:spLocks/>
            </p:cNvSpPr>
            <p:nvPr/>
          </p:nvSpPr>
          <p:spPr bwMode="auto">
            <a:xfrm>
              <a:off x="2992" y="1591"/>
              <a:ext cx="215" cy="98"/>
            </a:xfrm>
            <a:custGeom>
              <a:avLst/>
              <a:gdLst>
                <a:gd name="T0" fmla="*/ 93 w 121"/>
                <a:gd name="T1" fmla="*/ 33 h 55"/>
                <a:gd name="T2" fmla="*/ 51 w 121"/>
                <a:gd name="T3" fmla="*/ 41 h 55"/>
                <a:gd name="T4" fmla="*/ 46 w 121"/>
                <a:gd name="T5" fmla="*/ 45 h 55"/>
                <a:gd name="T6" fmla="*/ 39 w 121"/>
                <a:gd name="T7" fmla="*/ 50 h 55"/>
                <a:gd name="T8" fmla="*/ 37 w 121"/>
                <a:gd name="T9" fmla="*/ 49 h 55"/>
                <a:gd name="T10" fmla="*/ 27 w 121"/>
                <a:gd name="T11" fmla="*/ 49 h 55"/>
                <a:gd name="T12" fmla="*/ 25 w 121"/>
                <a:gd name="T13" fmla="*/ 49 h 55"/>
                <a:gd name="T14" fmla="*/ 19 w 121"/>
                <a:gd name="T15" fmla="*/ 46 h 55"/>
                <a:gd name="T16" fmla="*/ 16 w 121"/>
                <a:gd name="T17" fmla="*/ 43 h 55"/>
                <a:gd name="T18" fmla="*/ 7 w 121"/>
                <a:gd name="T19" fmla="*/ 38 h 55"/>
                <a:gd name="T20" fmla="*/ 0 w 121"/>
                <a:gd name="T21" fmla="*/ 35 h 55"/>
                <a:gd name="T22" fmla="*/ 32 w 121"/>
                <a:gd name="T23" fmla="*/ 23 h 55"/>
                <a:gd name="T24" fmla="*/ 34 w 121"/>
                <a:gd name="T25" fmla="*/ 22 h 55"/>
                <a:gd name="T26" fmla="*/ 59 w 121"/>
                <a:gd name="T27" fmla="*/ 0 h 55"/>
                <a:gd name="T28" fmla="*/ 73 w 121"/>
                <a:gd name="T29" fmla="*/ 12 h 55"/>
                <a:gd name="T30" fmla="*/ 108 w 121"/>
                <a:gd name="T31" fmla="*/ 29 h 55"/>
                <a:gd name="T32" fmla="*/ 121 w 121"/>
                <a:gd name="T33" fmla="*/ 30 h 55"/>
                <a:gd name="T34" fmla="*/ 121 w 121"/>
                <a:gd name="T35" fmla="*/ 55 h 55"/>
                <a:gd name="T36" fmla="*/ 115 w 121"/>
                <a:gd name="T37" fmla="*/ 43 h 55"/>
                <a:gd name="T38" fmla="*/ 93 w 121"/>
                <a:gd name="T39" fmla="*/ 3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1" h="55">
                  <a:moveTo>
                    <a:pt x="93" y="33"/>
                  </a:moveTo>
                  <a:cubicBezTo>
                    <a:pt x="77" y="31"/>
                    <a:pt x="62" y="34"/>
                    <a:pt x="51" y="41"/>
                  </a:cubicBezTo>
                  <a:cubicBezTo>
                    <a:pt x="49" y="42"/>
                    <a:pt x="48" y="44"/>
                    <a:pt x="46" y="45"/>
                  </a:cubicBezTo>
                  <a:cubicBezTo>
                    <a:pt x="44" y="47"/>
                    <a:pt x="42" y="49"/>
                    <a:pt x="39" y="50"/>
                  </a:cubicBezTo>
                  <a:cubicBezTo>
                    <a:pt x="39" y="50"/>
                    <a:pt x="38" y="50"/>
                    <a:pt x="37" y="49"/>
                  </a:cubicBezTo>
                  <a:cubicBezTo>
                    <a:pt x="34" y="48"/>
                    <a:pt x="30" y="48"/>
                    <a:pt x="27" y="49"/>
                  </a:cubicBezTo>
                  <a:cubicBezTo>
                    <a:pt x="26" y="50"/>
                    <a:pt x="25" y="50"/>
                    <a:pt x="25" y="49"/>
                  </a:cubicBezTo>
                  <a:cubicBezTo>
                    <a:pt x="23" y="49"/>
                    <a:pt x="21" y="47"/>
                    <a:pt x="19" y="46"/>
                  </a:cubicBezTo>
                  <a:cubicBezTo>
                    <a:pt x="18" y="45"/>
                    <a:pt x="17" y="44"/>
                    <a:pt x="16" y="43"/>
                  </a:cubicBezTo>
                  <a:cubicBezTo>
                    <a:pt x="13" y="41"/>
                    <a:pt x="10" y="39"/>
                    <a:pt x="7" y="38"/>
                  </a:cubicBezTo>
                  <a:cubicBezTo>
                    <a:pt x="5" y="37"/>
                    <a:pt x="2" y="36"/>
                    <a:pt x="0" y="35"/>
                  </a:cubicBezTo>
                  <a:cubicBezTo>
                    <a:pt x="12" y="33"/>
                    <a:pt x="23" y="29"/>
                    <a:pt x="32" y="23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4" y="22"/>
                    <a:pt x="50" y="10"/>
                    <a:pt x="59" y="0"/>
                  </a:cubicBezTo>
                  <a:cubicBezTo>
                    <a:pt x="64" y="5"/>
                    <a:pt x="69" y="9"/>
                    <a:pt x="73" y="12"/>
                  </a:cubicBezTo>
                  <a:cubicBezTo>
                    <a:pt x="81" y="19"/>
                    <a:pt x="95" y="26"/>
                    <a:pt x="108" y="29"/>
                  </a:cubicBezTo>
                  <a:cubicBezTo>
                    <a:pt x="114" y="30"/>
                    <a:pt x="117" y="30"/>
                    <a:pt x="121" y="30"/>
                  </a:cubicBezTo>
                  <a:cubicBezTo>
                    <a:pt x="121" y="39"/>
                    <a:pt x="121" y="47"/>
                    <a:pt x="121" y="55"/>
                  </a:cubicBezTo>
                  <a:cubicBezTo>
                    <a:pt x="120" y="50"/>
                    <a:pt x="118" y="46"/>
                    <a:pt x="115" y="43"/>
                  </a:cubicBezTo>
                  <a:cubicBezTo>
                    <a:pt x="110" y="38"/>
                    <a:pt x="103" y="35"/>
                    <a:pt x="93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46"/>
            <p:cNvSpPr>
              <a:spLocks/>
            </p:cNvSpPr>
            <p:nvPr/>
          </p:nvSpPr>
          <p:spPr bwMode="auto">
            <a:xfrm>
              <a:off x="3070" y="1664"/>
              <a:ext cx="128" cy="83"/>
            </a:xfrm>
            <a:custGeom>
              <a:avLst/>
              <a:gdLst>
                <a:gd name="T0" fmla="*/ 62 w 72"/>
                <a:gd name="T1" fmla="*/ 32 h 47"/>
                <a:gd name="T2" fmla="*/ 62 w 72"/>
                <a:gd name="T3" fmla="*/ 32 h 47"/>
                <a:gd name="T4" fmla="*/ 44 w 72"/>
                <a:gd name="T5" fmla="*/ 43 h 47"/>
                <a:gd name="T6" fmla="*/ 7 w 72"/>
                <a:gd name="T7" fmla="*/ 37 h 47"/>
                <a:gd name="T8" fmla="*/ 0 w 72"/>
                <a:gd name="T9" fmla="*/ 21 h 47"/>
                <a:gd name="T10" fmla="*/ 10 w 72"/>
                <a:gd name="T11" fmla="*/ 8 h 47"/>
                <a:gd name="T12" fmla="*/ 39 w 72"/>
                <a:gd name="T13" fmla="*/ 0 h 47"/>
                <a:gd name="T14" fmla="*/ 47 w 72"/>
                <a:gd name="T15" fmla="*/ 1 h 47"/>
                <a:gd name="T16" fmla="*/ 64 w 72"/>
                <a:gd name="T17" fmla="*/ 7 h 47"/>
                <a:gd name="T18" fmla="*/ 62 w 72"/>
                <a:gd name="T19" fmla="*/ 3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47">
                  <a:moveTo>
                    <a:pt x="62" y="32"/>
                  </a:moveTo>
                  <a:cubicBezTo>
                    <a:pt x="62" y="32"/>
                    <a:pt x="62" y="32"/>
                    <a:pt x="62" y="32"/>
                  </a:cubicBezTo>
                  <a:cubicBezTo>
                    <a:pt x="58" y="37"/>
                    <a:pt x="51" y="41"/>
                    <a:pt x="44" y="43"/>
                  </a:cubicBezTo>
                  <a:cubicBezTo>
                    <a:pt x="30" y="47"/>
                    <a:pt x="16" y="45"/>
                    <a:pt x="7" y="37"/>
                  </a:cubicBezTo>
                  <a:cubicBezTo>
                    <a:pt x="2" y="32"/>
                    <a:pt x="0" y="26"/>
                    <a:pt x="0" y="21"/>
                  </a:cubicBezTo>
                  <a:cubicBezTo>
                    <a:pt x="0" y="15"/>
                    <a:pt x="6" y="10"/>
                    <a:pt x="10" y="8"/>
                  </a:cubicBezTo>
                  <a:cubicBezTo>
                    <a:pt x="18" y="3"/>
                    <a:pt x="29" y="0"/>
                    <a:pt x="39" y="0"/>
                  </a:cubicBezTo>
                  <a:cubicBezTo>
                    <a:pt x="42" y="0"/>
                    <a:pt x="44" y="1"/>
                    <a:pt x="47" y="1"/>
                  </a:cubicBezTo>
                  <a:cubicBezTo>
                    <a:pt x="55" y="2"/>
                    <a:pt x="60" y="4"/>
                    <a:pt x="64" y="7"/>
                  </a:cubicBezTo>
                  <a:cubicBezTo>
                    <a:pt x="72" y="14"/>
                    <a:pt x="68" y="25"/>
                    <a:pt x="6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47"/>
            <p:cNvSpPr>
              <a:spLocks noEditPoints="1"/>
            </p:cNvSpPr>
            <p:nvPr/>
          </p:nvSpPr>
          <p:spPr bwMode="auto">
            <a:xfrm>
              <a:off x="2705" y="1414"/>
              <a:ext cx="585" cy="827"/>
            </a:xfrm>
            <a:custGeom>
              <a:avLst/>
              <a:gdLst>
                <a:gd name="T0" fmla="*/ 194 w 330"/>
                <a:gd name="T1" fmla="*/ 466 h 466"/>
                <a:gd name="T2" fmla="*/ 194 w 330"/>
                <a:gd name="T3" fmla="*/ 449 h 466"/>
                <a:gd name="T4" fmla="*/ 194 w 330"/>
                <a:gd name="T5" fmla="*/ 389 h 466"/>
                <a:gd name="T6" fmla="*/ 194 w 330"/>
                <a:gd name="T7" fmla="*/ 376 h 466"/>
                <a:gd name="T8" fmla="*/ 85 w 330"/>
                <a:gd name="T9" fmla="*/ 353 h 466"/>
                <a:gd name="T10" fmla="*/ 84 w 330"/>
                <a:gd name="T11" fmla="*/ 352 h 466"/>
                <a:gd name="T12" fmla="*/ 31 w 330"/>
                <a:gd name="T13" fmla="*/ 353 h 466"/>
                <a:gd name="T14" fmla="*/ 215 w 330"/>
                <a:gd name="T15" fmla="*/ 419 h 466"/>
                <a:gd name="T16" fmla="*/ 173 w 330"/>
                <a:gd name="T17" fmla="*/ 419 h 466"/>
                <a:gd name="T18" fmla="*/ 215 w 330"/>
                <a:gd name="T19" fmla="*/ 419 h 466"/>
                <a:gd name="T20" fmla="*/ 62 w 330"/>
                <a:gd name="T21" fmla="*/ 231 h 466"/>
                <a:gd name="T22" fmla="*/ 54 w 330"/>
                <a:gd name="T23" fmla="*/ 227 h 466"/>
                <a:gd name="T24" fmla="*/ 55 w 330"/>
                <a:gd name="T25" fmla="*/ 223 h 466"/>
                <a:gd name="T26" fmla="*/ 58 w 330"/>
                <a:gd name="T27" fmla="*/ 214 h 466"/>
                <a:gd name="T28" fmla="*/ 65 w 330"/>
                <a:gd name="T29" fmla="*/ 182 h 466"/>
                <a:gd name="T30" fmla="*/ 74 w 330"/>
                <a:gd name="T31" fmla="*/ 115 h 466"/>
                <a:gd name="T32" fmla="*/ 146 w 330"/>
                <a:gd name="T33" fmla="*/ 8 h 466"/>
                <a:gd name="T34" fmla="*/ 238 w 330"/>
                <a:gd name="T35" fmla="*/ 8 h 466"/>
                <a:gd name="T36" fmla="*/ 311 w 330"/>
                <a:gd name="T37" fmla="*/ 115 h 466"/>
                <a:gd name="T38" fmla="*/ 319 w 330"/>
                <a:gd name="T39" fmla="*/ 182 h 466"/>
                <a:gd name="T40" fmla="*/ 326 w 330"/>
                <a:gd name="T41" fmla="*/ 214 h 466"/>
                <a:gd name="T42" fmla="*/ 329 w 330"/>
                <a:gd name="T43" fmla="*/ 223 h 466"/>
                <a:gd name="T44" fmla="*/ 330 w 330"/>
                <a:gd name="T45" fmla="*/ 226 h 466"/>
                <a:gd name="T46" fmla="*/ 267 w 330"/>
                <a:gd name="T47" fmla="*/ 252 h 466"/>
                <a:gd name="T48" fmla="*/ 295 w 330"/>
                <a:gd name="T49" fmla="*/ 117 h 466"/>
                <a:gd name="T50" fmla="*/ 274 w 330"/>
                <a:gd name="T51" fmla="*/ 116 h 466"/>
                <a:gd name="T52" fmla="*/ 242 w 330"/>
                <a:gd name="T53" fmla="*/ 102 h 466"/>
                <a:gd name="T54" fmla="*/ 221 w 330"/>
                <a:gd name="T55" fmla="*/ 83 h 466"/>
                <a:gd name="T56" fmla="*/ 188 w 330"/>
                <a:gd name="T57" fmla="*/ 112 h 466"/>
                <a:gd name="T58" fmla="*/ 133 w 330"/>
                <a:gd name="T59" fmla="*/ 124 h 466"/>
                <a:gd name="T60" fmla="*/ 93 w 330"/>
                <a:gd name="T61" fmla="*/ 111 h 466"/>
                <a:gd name="T62" fmla="*/ 124 w 330"/>
                <a:gd name="T63" fmla="*/ 254 h 466"/>
                <a:gd name="T64" fmla="*/ 118 w 330"/>
                <a:gd name="T65" fmla="*/ 148 h 466"/>
                <a:gd name="T66" fmla="*/ 143 w 330"/>
                <a:gd name="T67" fmla="*/ 141 h 466"/>
                <a:gd name="T68" fmla="*/ 182 w 330"/>
                <a:gd name="T69" fmla="*/ 162 h 466"/>
                <a:gd name="T70" fmla="*/ 138 w 330"/>
                <a:gd name="T71" fmla="*/ 184 h 466"/>
                <a:gd name="T72" fmla="*/ 118 w 330"/>
                <a:gd name="T73" fmla="*/ 148 h 466"/>
                <a:gd name="T74" fmla="*/ 106 w 330"/>
                <a:gd name="T75" fmla="*/ 154 h 466"/>
                <a:gd name="T76" fmla="*/ 110 w 330"/>
                <a:gd name="T77" fmla="*/ 132 h 466"/>
                <a:gd name="T78" fmla="*/ 111 w 330"/>
                <a:gd name="T79" fmla="*/ 143 h 466"/>
                <a:gd name="T80" fmla="*/ 116 w 330"/>
                <a:gd name="T81" fmla="*/ 209 h 466"/>
                <a:gd name="T82" fmla="*/ 112 w 330"/>
                <a:gd name="T83" fmla="*/ 176 h 466"/>
                <a:gd name="T84" fmla="*/ 152 w 330"/>
                <a:gd name="T85" fmla="*/ 194 h 466"/>
                <a:gd name="T86" fmla="*/ 187 w 330"/>
                <a:gd name="T87" fmla="*/ 173 h 466"/>
                <a:gd name="T88" fmla="*/ 194 w 330"/>
                <a:gd name="T89" fmla="*/ 161 h 466"/>
                <a:gd name="T90" fmla="*/ 200 w 330"/>
                <a:gd name="T91" fmla="*/ 169 h 466"/>
                <a:gd name="T92" fmla="*/ 210 w 330"/>
                <a:gd name="T93" fmla="*/ 185 h 466"/>
                <a:gd name="T94" fmla="*/ 276 w 330"/>
                <a:gd name="T95" fmla="*/ 176 h 466"/>
                <a:gd name="T96" fmla="*/ 273 w 330"/>
                <a:gd name="T97" fmla="*/ 208 h 466"/>
                <a:gd name="T98" fmla="*/ 195 w 330"/>
                <a:gd name="T99" fmla="*/ 292 h 466"/>
                <a:gd name="T100" fmla="*/ 195 w 330"/>
                <a:gd name="T101" fmla="*/ 292 h 466"/>
                <a:gd name="T102" fmla="*/ 194 w 330"/>
                <a:gd name="T103" fmla="*/ 362 h 466"/>
                <a:gd name="T104" fmla="*/ 121 w 330"/>
                <a:gd name="T105" fmla="*/ 330 h 466"/>
                <a:gd name="T106" fmla="*/ 140 w 330"/>
                <a:gd name="T107" fmla="*/ 275 h 466"/>
                <a:gd name="T108" fmla="*/ 195 w 330"/>
                <a:gd name="T109" fmla="*/ 305 h 466"/>
                <a:gd name="T110" fmla="*/ 265 w 330"/>
                <a:gd name="T111" fmla="*/ 328 h 466"/>
                <a:gd name="T112" fmla="*/ 297 w 330"/>
                <a:gd name="T113" fmla="*/ 34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0" h="466">
                  <a:moveTo>
                    <a:pt x="0" y="466"/>
                  </a:moveTo>
                  <a:cubicBezTo>
                    <a:pt x="194" y="466"/>
                    <a:pt x="194" y="466"/>
                    <a:pt x="194" y="466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77" y="449"/>
                    <a:pt x="164" y="436"/>
                    <a:pt x="164" y="419"/>
                  </a:cubicBezTo>
                  <a:cubicBezTo>
                    <a:pt x="164" y="402"/>
                    <a:pt x="177" y="389"/>
                    <a:pt x="194" y="389"/>
                  </a:cubicBezTo>
                  <a:cubicBezTo>
                    <a:pt x="194" y="389"/>
                    <a:pt x="194" y="389"/>
                    <a:pt x="194" y="389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3" y="376"/>
                  </a:cubicBezTo>
                  <a:cubicBezTo>
                    <a:pt x="145" y="374"/>
                    <a:pt x="108" y="362"/>
                    <a:pt x="85" y="353"/>
                  </a:cubicBezTo>
                  <a:cubicBezTo>
                    <a:pt x="85" y="352"/>
                    <a:pt x="85" y="352"/>
                    <a:pt x="85" y="352"/>
                  </a:cubicBezTo>
                  <a:cubicBezTo>
                    <a:pt x="84" y="352"/>
                    <a:pt x="84" y="352"/>
                    <a:pt x="84" y="352"/>
                  </a:cubicBezTo>
                  <a:cubicBezTo>
                    <a:pt x="65" y="342"/>
                    <a:pt x="65" y="342"/>
                    <a:pt x="65" y="342"/>
                  </a:cubicBezTo>
                  <a:cubicBezTo>
                    <a:pt x="31" y="353"/>
                    <a:pt x="31" y="353"/>
                    <a:pt x="31" y="353"/>
                  </a:cubicBezTo>
                  <a:lnTo>
                    <a:pt x="0" y="466"/>
                  </a:lnTo>
                  <a:close/>
                  <a:moveTo>
                    <a:pt x="215" y="419"/>
                  </a:moveTo>
                  <a:cubicBezTo>
                    <a:pt x="215" y="431"/>
                    <a:pt x="206" y="440"/>
                    <a:pt x="194" y="440"/>
                  </a:cubicBezTo>
                  <a:cubicBezTo>
                    <a:pt x="183" y="440"/>
                    <a:pt x="173" y="431"/>
                    <a:pt x="173" y="419"/>
                  </a:cubicBezTo>
                  <a:cubicBezTo>
                    <a:pt x="173" y="407"/>
                    <a:pt x="183" y="398"/>
                    <a:pt x="194" y="398"/>
                  </a:cubicBezTo>
                  <a:cubicBezTo>
                    <a:pt x="206" y="398"/>
                    <a:pt x="215" y="407"/>
                    <a:pt x="215" y="419"/>
                  </a:cubicBezTo>
                  <a:close/>
                  <a:moveTo>
                    <a:pt x="83" y="241"/>
                  </a:moveTo>
                  <a:cubicBezTo>
                    <a:pt x="76" y="238"/>
                    <a:pt x="69" y="235"/>
                    <a:pt x="62" y="231"/>
                  </a:cubicBezTo>
                  <a:cubicBezTo>
                    <a:pt x="61" y="230"/>
                    <a:pt x="60" y="230"/>
                    <a:pt x="59" y="229"/>
                  </a:cubicBezTo>
                  <a:cubicBezTo>
                    <a:pt x="58" y="229"/>
                    <a:pt x="56" y="228"/>
                    <a:pt x="54" y="227"/>
                  </a:cubicBezTo>
                  <a:cubicBezTo>
                    <a:pt x="54" y="226"/>
                    <a:pt x="55" y="224"/>
                    <a:pt x="55" y="224"/>
                  </a:cubicBezTo>
                  <a:cubicBezTo>
                    <a:pt x="55" y="223"/>
                    <a:pt x="55" y="223"/>
                    <a:pt x="55" y="223"/>
                  </a:cubicBezTo>
                  <a:cubicBezTo>
                    <a:pt x="56" y="222"/>
                    <a:pt x="56" y="220"/>
                    <a:pt x="57" y="219"/>
                  </a:cubicBezTo>
                  <a:cubicBezTo>
                    <a:pt x="57" y="217"/>
                    <a:pt x="58" y="215"/>
                    <a:pt x="58" y="214"/>
                  </a:cubicBezTo>
                  <a:cubicBezTo>
                    <a:pt x="59" y="211"/>
                    <a:pt x="60" y="209"/>
                    <a:pt x="60" y="207"/>
                  </a:cubicBezTo>
                  <a:cubicBezTo>
                    <a:pt x="62" y="200"/>
                    <a:pt x="64" y="192"/>
                    <a:pt x="65" y="182"/>
                  </a:cubicBezTo>
                  <a:cubicBezTo>
                    <a:pt x="66" y="174"/>
                    <a:pt x="67" y="165"/>
                    <a:pt x="68" y="156"/>
                  </a:cubicBezTo>
                  <a:cubicBezTo>
                    <a:pt x="70" y="142"/>
                    <a:pt x="71" y="128"/>
                    <a:pt x="74" y="115"/>
                  </a:cubicBezTo>
                  <a:cubicBezTo>
                    <a:pt x="77" y="93"/>
                    <a:pt x="82" y="69"/>
                    <a:pt x="94" y="49"/>
                  </a:cubicBezTo>
                  <a:cubicBezTo>
                    <a:pt x="105" y="29"/>
                    <a:pt x="124" y="14"/>
                    <a:pt x="146" y="8"/>
                  </a:cubicBezTo>
                  <a:cubicBezTo>
                    <a:pt x="161" y="3"/>
                    <a:pt x="177" y="0"/>
                    <a:pt x="191" y="0"/>
                  </a:cubicBezTo>
                  <a:cubicBezTo>
                    <a:pt x="207" y="0"/>
                    <a:pt x="224" y="3"/>
                    <a:pt x="238" y="8"/>
                  </a:cubicBezTo>
                  <a:cubicBezTo>
                    <a:pt x="260" y="14"/>
                    <a:pt x="279" y="29"/>
                    <a:pt x="291" y="49"/>
                  </a:cubicBezTo>
                  <a:cubicBezTo>
                    <a:pt x="303" y="69"/>
                    <a:pt x="307" y="93"/>
                    <a:pt x="311" y="115"/>
                  </a:cubicBezTo>
                  <a:cubicBezTo>
                    <a:pt x="313" y="128"/>
                    <a:pt x="315" y="142"/>
                    <a:pt x="316" y="156"/>
                  </a:cubicBezTo>
                  <a:cubicBezTo>
                    <a:pt x="317" y="165"/>
                    <a:pt x="318" y="173"/>
                    <a:pt x="319" y="182"/>
                  </a:cubicBezTo>
                  <a:cubicBezTo>
                    <a:pt x="321" y="192"/>
                    <a:pt x="322" y="200"/>
                    <a:pt x="324" y="207"/>
                  </a:cubicBezTo>
                  <a:cubicBezTo>
                    <a:pt x="325" y="209"/>
                    <a:pt x="325" y="211"/>
                    <a:pt x="326" y="214"/>
                  </a:cubicBezTo>
                  <a:cubicBezTo>
                    <a:pt x="327" y="215"/>
                    <a:pt x="327" y="217"/>
                    <a:pt x="328" y="219"/>
                  </a:cubicBezTo>
                  <a:cubicBezTo>
                    <a:pt x="328" y="220"/>
                    <a:pt x="328" y="222"/>
                    <a:pt x="329" y="223"/>
                  </a:cubicBezTo>
                  <a:cubicBezTo>
                    <a:pt x="329" y="224"/>
                    <a:pt x="329" y="224"/>
                    <a:pt x="329" y="224"/>
                  </a:cubicBezTo>
                  <a:cubicBezTo>
                    <a:pt x="329" y="225"/>
                    <a:pt x="330" y="225"/>
                    <a:pt x="330" y="226"/>
                  </a:cubicBezTo>
                  <a:cubicBezTo>
                    <a:pt x="330" y="226"/>
                    <a:pt x="330" y="226"/>
                    <a:pt x="329" y="226"/>
                  </a:cubicBezTo>
                  <a:cubicBezTo>
                    <a:pt x="309" y="240"/>
                    <a:pt x="288" y="247"/>
                    <a:pt x="267" y="252"/>
                  </a:cubicBezTo>
                  <a:cubicBezTo>
                    <a:pt x="273" y="241"/>
                    <a:pt x="279" y="228"/>
                    <a:pt x="285" y="213"/>
                  </a:cubicBezTo>
                  <a:cubicBezTo>
                    <a:pt x="286" y="209"/>
                    <a:pt x="298" y="179"/>
                    <a:pt x="295" y="117"/>
                  </a:cubicBezTo>
                  <a:cubicBezTo>
                    <a:pt x="289" y="117"/>
                    <a:pt x="280" y="118"/>
                    <a:pt x="275" y="117"/>
                  </a:cubicBezTo>
                  <a:cubicBezTo>
                    <a:pt x="275" y="117"/>
                    <a:pt x="274" y="117"/>
                    <a:pt x="274" y="116"/>
                  </a:cubicBezTo>
                  <a:cubicBezTo>
                    <a:pt x="274" y="116"/>
                    <a:pt x="273" y="116"/>
                    <a:pt x="273" y="116"/>
                  </a:cubicBezTo>
                  <a:cubicBezTo>
                    <a:pt x="262" y="114"/>
                    <a:pt x="249" y="108"/>
                    <a:pt x="242" y="102"/>
                  </a:cubicBezTo>
                  <a:cubicBezTo>
                    <a:pt x="239" y="100"/>
                    <a:pt x="231" y="93"/>
                    <a:pt x="227" y="87"/>
                  </a:cubicBezTo>
                  <a:cubicBezTo>
                    <a:pt x="226" y="85"/>
                    <a:pt x="223" y="83"/>
                    <a:pt x="221" y="83"/>
                  </a:cubicBezTo>
                  <a:cubicBezTo>
                    <a:pt x="218" y="84"/>
                    <a:pt x="216" y="85"/>
                    <a:pt x="216" y="88"/>
                  </a:cubicBezTo>
                  <a:cubicBezTo>
                    <a:pt x="214" y="91"/>
                    <a:pt x="198" y="105"/>
                    <a:pt x="188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72" y="122"/>
                    <a:pt x="152" y="126"/>
                    <a:pt x="133" y="124"/>
                  </a:cubicBezTo>
                  <a:cubicBezTo>
                    <a:pt x="127" y="124"/>
                    <a:pt x="121" y="122"/>
                    <a:pt x="115" y="120"/>
                  </a:cubicBezTo>
                  <a:cubicBezTo>
                    <a:pt x="115" y="120"/>
                    <a:pt x="100" y="114"/>
                    <a:pt x="93" y="111"/>
                  </a:cubicBezTo>
                  <a:cubicBezTo>
                    <a:pt x="89" y="178"/>
                    <a:pt x="103" y="211"/>
                    <a:pt x="105" y="214"/>
                  </a:cubicBezTo>
                  <a:cubicBezTo>
                    <a:pt x="110" y="230"/>
                    <a:pt x="117" y="243"/>
                    <a:pt x="124" y="254"/>
                  </a:cubicBezTo>
                  <a:cubicBezTo>
                    <a:pt x="110" y="251"/>
                    <a:pt x="96" y="247"/>
                    <a:pt x="83" y="241"/>
                  </a:cubicBezTo>
                  <a:close/>
                  <a:moveTo>
                    <a:pt x="118" y="148"/>
                  </a:moveTo>
                  <a:cubicBezTo>
                    <a:pt x="122" y="145"/>
                    <a:pt x="128" y="143"/>
                    <a:pt x="135" y="142"/>
                  </a:cubicBezTo>
                  <a:cubicBezTo>
                    <a:pt x="138" y="142"/>
                    <a:pt x="140" y="141"/>
                    <a:pt x="143" y="141"/>
                  </a:cubicBezTo>
                  <a:cubicBezTo>
                    <a:pt x="154" y="141"/>
                    <a:pt x="164" y="144"/>
                    <a:pt x="172" y="149"/>
                  </a:cubicBezTo>
                  <a:cubicBezTo>
                    <a:pt x="177" y="151"/>
                    <a:pt x="182" y="156"/>
                    <a:pt x="182" y="162"/>
                  </a:cubicBezTo>
                  <a:cubicBezTo>
                    <a:pt x="183" y="167"/>
                    <a:pt x="180" y="173"/>
                    <a:pt x="175" y="178"/>
                  </a:cubicBezTo>
                  <a:cubicBezTo>
                    <a:pt x="166" y="186"/>
                    <a:pt x="152" y="188"/>
                    <a:pt x="138" y="184"/>
                  </a:cubicBezTo>
                  <a:cubicBezTo>
                    <a:pt x="131" y="182"/>
                    <a:pt x="125" y="178"/>
                    <a:pt x="120" y="173"/>
                  </a:cubicBezTo>
                  <a:cubicBezTo>
                    <a:pt x="114" y="166"/>
                    <a:pt x="110" y="155"/>
                    <a:pt x="118" y="148"/>
                  </a:cubicBezTo>
                  <a:close/>
                  <a:moveTo>
                    <a:pt x="111" y="143"/>
                  </a:moveTo>
                  <a:cubicBezTo>
                    <a:pt x="108" y="146"/>
                    <a:pt x="107" y="150"/>
                    <a:pt x="106" y="154"/>
                  </a:cubicBezTo>
                  <a:cubicBezTo>
                    <a:pt x="105" y="146"/>
                    <a:pt x="105" y="138"/>
                    <a:pt x="105" y="130"/>
                  </a:cubicBezTo>
                  <a:cubicBezTo>
                    <a:pt x="107" y="130"/>
                    <a:pt x="109" y="131"/>
                    <a:pt x="110" y="132"/>
                  </a:cubicBezTo>
                  <a:cubicBezTo>
                    <a:pt x="115" y="133"/>
                    <a:pt x="119" y="135"/>
                    <a:pt x="123" y="136"/>
                  </a:cubicBezTo>
                  <a:cubicBezTo>
                    <a:pt x="118" y="137"/>
                    <a:pt x="114" y="140"/>
                    <a:pt x="111" y="143"/>
                  </a:cubicBezTo>
                  <a:close/>
                  <a:moveTo>
                    <a:pt x="116" y="210"/>
                  </a:moveTo>
                  <a:cubicBezTo>
                    <a:pt x="116" y="209"/>
                    <a:pt x="116" y="209"/>
                    <a:pt x="116" y="209"/>
                  </a:cubicBezTo>
                  <a:cubicBezTo>
                    <a:pt x="116" y="209"/>
                    <a:pt x="110" y="195"/>
                    <a:pt x="107" y="167"/>
                  </a:cubicBezTo>
                  <a:cubicBezTo>
                    <a:pt x="108" y="170"/>
                    <a:pt x="110" y="173"/>
                    <a:pt x="112" y="176"/>
                  </a:cubicBezTo>
                  <a:cubicBezTo>
                    <a:pt x="116" y="182"/>
                    <a:pt x="123" y="187"/>
                    <a:pt x="131" y="190"/>
                  </a:cubicBezTo>
                  <a:cubicBezTo>
                    <a:pt x="137" y="193"/>
                    <a:pt x="144" y="194"/>
                    <a:pt x="152" y="194"/>
                  </a:cubicBezTo>
                  <a:cubicBezTo>
                    <a:pt x="161" y="194"/>
                    <a:pt x="170" y="192"/>
                    <a:pt x="178" y="185"/>
                  </a:cubicBezTo>
                  <a:cubicBezTo>
                    <a:pt x="182" y="182"/>
                    <a:pt x="185" y="177"/>
                    <a:pt x="187" y="173"/>
                  </a:cubicBezTo>
                  <a:cubicBezTo>
                    <a:pt x="188" y="172"/>
                    <a:pt x="188" y="170"/>
                    <a:pt x="188" y="169"/>
                  </a:cubicBezTo>
                  <a:cubicBezTo>
                    <a:pt x="189" y="165"/>
                    <a:pt x="190" y="163"/>
                    <a:pt x="194" y="161"/>
                  </a:cubicBezTo>
                  <a:cubicBezTo>
                    <a:pt x="194" y="161"/>
                    <a:pt x="194" y="161"/>
                    <a:pt x="195" y="161"/>
                  </a:cubicBezTo>
                  <a:cubicBezTo>
                    <a:pt x="198" y="163"/>
                    <a:pt x="199" y="165"/>
                    <a:pt x="200" y="169"/>
                  </a:cubicBezTo>
                  <a:cubicBezTo>
                    <a:pt x="200" y="170"/>
                    <a:pt x="201" y="172"/>
                    <a:pt x="201" y="173"/>
                  </a:cubicBezTo>
                  <a:cubicBezTo>
                    <a:pt x="203" y="177"/>
                    <a:pt x="206" y="182"/>
                    <a:pt x="210" y="185"/>
                  </a:cubicBezTo>
                  <a:cubicBezTo>
                    <a:pt x="224" y="197"/>
                    <a:pt x="244" y="196"/>
                    <a:pt x="257" y="190"/>
                  </a:cubicBezTo>
                  <a:cubicBezTo>
                    <a:pt x="265" y="187"/>
                    <a:pt x="272" y="182"/>
                    <a:pt x="276" y="176"/>
                  </a:cubicBezTo>
                  <a:cubicBezTo>
                    <a:pt x="279" y="172"/>
                    <a:pt x="281" y="169"/>
                    <a:pt x="282" y="165"/>
                  </a:cubicBezTo>
                  <a:cubicBezTo>
                    <a:pt x="279" y="194"/>
                    <a:pt x="273" y="208"/>
                    <a:pt x="273" y="208"/>
                  </a:cubicBezTo>
                  <a:cubicBezTo>
                    <a:pt x="273" y="208"/>
                    <a:pt x="273" y="208"/>
                    <a:pt x="273" y="208"/>
                  </a:cubicBezTo>
                  <a:cubicBezTo>
                    <a:pt x="243" y="292"/>
                    <a:pt x="197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4" y="292"/>
                    <a:pt x="147" y="294"/>
                    <a:pt x="116" y="210"/>
                  </a:cubicBezTo>
                  <a:close/>
                  <a:moveTo>
                    <a:pt x="194" y="362"/>
                  </a:moveTo>
                  <a:cubicBezTo>
                    <a:pt x="148" y="360"/>
                    <a:pt x="112" y="349"/>
                    <a:pt x="91" y="340"/>
                  </a:cubicBezTo>
                  <a:cubicBezTo>
                    <a:pt x="121" y="330"/>
                    <a:pt x="121" y="330"/>
                    <a:pt x="121" y="330"/>
                  </a:cubicBezTo>
                  <a:cubicBezTo>
                    <a:pt x="122" y="328"/>
                    <a:pt x="122" y="328"/>
                    <a:pt x="122" y="328"/>
                  </a:cubicBezTo>
                  <a:cubicBezTo>
                    <a:pt x="123" y="326"/>
                    <a:pt x="136" y="300"/>
                    <a:pt x="140" y="275"/>
                  </a:cubicBezTo>
                  <a:cubicBezTo>
                    <a:pt x="165" y="303"/>
                    <a:pt x="189" y="305"/>
                    <a:pt x="194" y="305"/>
                  </a:cubicBezTo>
                  <a:cubicBezTo>
                    <a:pt x="195" y="305"/>
                    <a:pt x="195" y="305"/>
                    <a:pt x="195" y="305"/>
                  </a:cubicBezTo>
                  <a:cubicBezTo>
                    <a:pt x="198" y="305"/>
                    <a:pt x="223" y="304"/>
                    <a:pt x="248" y="277"/>
                  </a:cubicBezTo>
                  <a:cubicBezTo>
                    <a:pt x="253" y="301"/>
                    <a:pt x="265" y="326"/>
                    <a:pt x="265" y="328"/>
                  </a:cubicBezTo>
                  <a:cubicBezTo>
                    <a:pt x="267" y="330"/>
                    <a:pt x="267" y="330"/>
                    <a:pt x="267" y="330"/>
                  </a:cubicBezTo>
                  <a:cubicBezTo>
                    <a:pt x="297" y="340"/>
                    <a:pt x="297" y="340"/>
                    <a:pt x="297" y="340"/>
                  </a:cubicBezTo>
                  <a:cubicBezTo>
                    <a:pt x="275" y="349"/>
                    <a:pt x="240" y="360"/>
                    <a:pt x="194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Oval 48"/>
            <p:cNvSpPr>
              <a:spLocks noChangeArrowheads="1"/>
            </p:cNvSpPr>
            <p:nvPr/>
          </p:nvSpPr>
          <p:spPr bwMode="auto">
            <a:xfrm>
              <a:off x="3021" y="212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49"/>
            <p:cNvSpPr>
              <a:spLocks/>
            </p:cNvSpPr>
            <p:nvPr/>
          </p:nvSpPr>
          <p:spPr bwMode="auto">
            <a:xfrm>
              <a:off x="3021" y="2157"/>
              <a:ext cx="56" cy="29"/>
            </a:xfrm>
            <a:custGeom>
              <a:avLst/>
              <a:gdLst>
                <a:gd name="T0" fmla="*/ 16 w 32"/>
                <a:gd name="T1" fmla="*/ 16 h 16"/>
                <a:gd name="T2" fmla="*/ 0 w 32"/>
                <a:gd name="T3" fmla="*/ 0 h 16"/>
                <a:gd name="T4" fmla="*/ 0 w 32"/>
                <a:gd name="T5" fmla="*/ 0 h 16"/>
                <a:gd name="T6" fmla="*/ 16 w 32"/>
                <a:gd name="T7" fmla="*/ 16 h 16"/>
                <a:gd name="T8" fmla="*/ 32 w 32"/>
                <a:gd name="T9" fmla="*/ 0 h 16"/>
                <a:gd name="T10" fmla="*/ 32 w 32"/>
                <a:gd name="T11" fmla="*/ 0 h 16"/>
                <a:gd name="T12" fmla="*/ 16 w 32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6">
                  <a:moveTo>
                    <a:pt x="16" y="16"/>
                  </a:moveTo>
                  <a:cubicBezTo>
                    <a:pt x="7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50"/>
            <p:cNvSpPr>
              <a:spLocks noEditPoints="1"/>
            </p:cNvSpPr>
            <p:nvPr/>
          </p:nvSpPr>
          <p:spPr bwMode="auto">
            <a:xfrm>
              <a:off x="3049" y="1414"/>
              <a:ext cx="344" cy="827"/>
            </a:xfrm>
            <a:custGeom>
              <a:avLst/>
              <a:gdLst>
                <a:gd name="T0" fmla="*/ 0 w 194"/>
                <a:gd name="T1" fmla="*/ 123 h 466"/>
                <a:gd name="T2" fmla="*/ 2 w 194"/>
                <a:gd name="T3" fmla="*/ 122 h 466"/>
                <a:gd name="T4" fmla="*/ 41 w 194"/>
                <a:gd name="T5" fmla="*/ 112 h 466"/>
                <a:gd name="T6" fmla="*/ 89 w 194"/>
                <a:gd name="T7" fmla="*/ 130 h 466"/>
                <a:gd name="T8" fmla="*/ 83 w 194"/>
                <a:gd name="T9" fmla="*/ 143 h 466"/>
                <a:gd name="T10" fmla="*/ 19 w 194"/>
                <a:gd name="T11" fmla="*/ 141 h 466"/>
                <a:gd name="T12" fmla="*/ 7 w 194"/>
                <a:gd name="T13" fmla="*/ 150 h 466"/>
                <a:gd name="T14" fmla="*/ 0 w 194"/>
                <a:gd name="T15" fmla="*/ 149 h 466"/>
                <a:gd name="T16" fmla="*/ 1 w 194"/>
                <a:gd name="T17" fmla="*/ 292 h 466"/>
                <a:gd name="T18" fmla="*/ 79 w 194"/>
                <a:gd name="T19" fmla="*/ 208 h 466"/>
                <a:gd name="T20" fmla="*/ 88 w 194"/>
                <a:gd name="T21" fmla="*/ 165 h 466"/>
                <a:gd name="T22" fmla="*/ 63 w 194"/>
                <a:gd name="T23" fmla="*/ 190 h 466"/>
                <a:gd name="T24" fmla="*/ 7 w 194"/>
                <a:gd name="T25" fmla="*/ 173 h 466"/>
                <a:gd name="T26" fmla="*/ 1 w 194"/>
                <a:gd name="T27" fmla="*/ 161 h 466"/>
                <a:gd name="T28" fmla="*/ 0 w 194"/>
                <a:gd name="T29" fmla="*/ 292 h 466"/>
                <a:gd name="T30" fmla="*/ 103 w 194"/>
                <a:gd name="T31" fmla="*/ 340 h 466"/>
                <a:gd name="T32" fmla="*/ 71 w 194"/>
                <a:gd name="T33" fmla="*/ 327 h 466"/>
                <a:gd name="T34" fmla="*/ 1 w 194"/>
                <a:gd name="T35" fmla="*/ 305 h 466"/>
                <a:gd name="T36" fmla="*/ 0 w 194"/>
                <a:gd name="T37" fmla="*/ 305 h 466"/>
                <a:gd name="T38" fmla="*/ 103 w 194"/>
                <a:gd name="T39" fmla="*/ 340 h 466"/>
                <a:gd name="T40" fmla="*/ 27 w 194"/>
                <a:gd name="T41" fmla="*/ 83 h 466"/>
                <a:gd name="T42" fmla="*/ 48 w 194"/>
                <a:gd name="T43" fmla="*/ 102 h 466"/>
                <a:gd name="T44" fmla="*/ 80 w 194"/>
                <a:gd name="T45" fmla="*/ 116 h 466"/>
                <a:gd name="T46" fmla="*/ 101 w 194"/>
                <a:gd name="T47" fmla="*/ 117 h 466"/>
                <a:gd name="T48" fmla="*/ 73 w 194"/>
                <a:gd name="T49" fmla="*/ 252 h 466"/>
                <a:gd name="T50" fmla="*/ 136 w 194"/>
                <a:gd name="T51" fmla="*/ 226 h 466"/>
                <a:gd name="T52" fmla="*/ 135 w 194"/>
                <a:gd name="T53" fmla="*/ 223 h 466"/>
                <a:gd name="T54" fmla="*/ 132 w 194"/>
                <a:gd name="T55" fmla="*/ 214 h 466"/>
                <a:gd name="T56" fmla="*/ 125 w 194"/>
                <a:gd name="T57" fmla="*/ 182 h 466"/>
                <a:gd name="T58" fmla="*/ 117 w 194"/>
                <a:gd name="T59" fmla="*/ 115 h 466"/>
                <a:gd name="T60" fmla="*/ 44 w 194"/>
                <a:gd name="T61" fmla="*/ 7 h 466"/>
                <a:gd name="T62" fmla="*/ 0 w 194"/>
                <a:gd name="T63" fmla="*/ 107 h 466"/>
                <a:gd name="T64" fmla="*/ 59 w 194"/>
                <a:gd name="T65" fmla="*/ 142 h 466"/>
                <a:gd name="T66" fmla="*/ 22 w 194"/>
                <a:gd name="T67" fmla="*/ 149 h 466"/>
                <a:gd name="T68" fmla="*/ 19 w 194"/>
                <a:gd name="T69" fmla="*/ 178 h 466"/>
                <a:gd name="T70" fmla="*/ 74 w 194"/>
                <a:gd name="T71" fmla="*/ 173 h 466"/>
                <a:gd name="T72" fmla="*/ 76 w 194"/>
                <a:gd name="T73" fmla="*/ 148 h 466"/>
                <a:gd name="T74" fmla="*/ 163 w 194"/>
                <a:gd name="T75" fmla="*/ 353 h 466"/>
                <a:gd name="T76" fmla="*/ 109 w 194"/>
                <a:gd name="T77" fmla="*/ 352 h 466"/>
                <a:gd name="T78" fmla="*/ 109 w 194"/>
                <a:gd name="T79" fmla="*/ 353 h 466"/>
                <a:gd name="T80" fmla="*/ 0 w 194"/>
                <a:gd name="T81" fmla="*/ 376 h 466"/>
                <a:gd name="T82" fmla="*/ 0 w 194"/>
                <a:gd name="T83" fmla="*/ 389 h 466"/>
                <a:gd name="T84" fmla="*/ 0 w 194"/>
                <a:gd name="T85" fmla="*/ 449 h 466"/>
                <a:gd name="T86" fmla="*/ 0 w 194"/>
                <a:gd name="T87" fmla="*/ 466 h 466"/>
                <a:gd name="T88" fmla="*/ 163 w 194"/>
                <a:gd name="T89" fmla="*/ 353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4" h="466">
                  <a:moveTo>
                    <a:pt x="0" y="149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" y="123"/>
                    <a:pt x="1" y="122"/>
                    <a:pt x="2" y="122"/>
                  </a:cubicBezTo>
                  <a:cubicBezTo>
                    <a:pt x="2" y="122"/>
                    <a:pt x="18" y="110"/>
                    <a:pt x="27" y="100"/>
                  </a:cubicBezTo>
                  <a:cubicBezTo>
                    <a:pt x="32" y="105"/>
                    <a:pt x="37" y="109"/>
                    <a:pt x="41" y="112"/>
                  </a:cubicBezTo>
                  <a:cubicBezTo>
                    <a:pt x="49" y="119"/>
                    <a:pt x="63" y="126"/>
                    <a:pt x="76" y="129"/>
                  </a:cubicBezTo>
                  <a:cubicBezTo>
                    <a:pt x="82" y="130"/>
                    <a:pt x="85" y="130"/>
                    <a:pt x="89" y="130"/>
                  </a:cubicBezTo>
                  <a:cubicBezTo>
                    <a:pt x="89" y="139"/>
                    <a:pt x="89" y="147"/>
                    <a:pt x="89" y="155"/>
                  </a:cubicBezTo>
                  <a:cubicBezTo>
                    <a:pt x="88" y="150"/>
                    <a:pt x="86" y="147"/>
                    <a:pt x="83" y="143"/>
                  </a:cubicBezTo>
                  <a:cubicBezTo>
                    <a:pt x="78" y="138"/>
                    <a:pt x="71" y="135"/>
                    <a:pt x="61" y="133"/>
                  </a:cubicBezTo>
                  <a:cubicBezTo>
                    <a:pt x="45" y="132"/>
                    <a:pt x="30" y="134"/>
                    <a:pt x="19" y="141"/>
                  </a:cubicBezTo>
                  <a:cubicBezTo>
                    <a:pt x="17" y="142"/>
                    <a:pt x="16" y="144"/>
                    <a:pt x="14" y="145"/>
                  </a:cubicBezTo>
                  <a:cubicBezTo>
                    <a:pt x="12" y="147"/>
                    <a:pt x="10" y="149"/>
                    <a:pt x="7" y="150"/>
                  </a:cubicBezTo>
                  <a:cubicBezTo>
                    <a:pt x="7" y="150"/>
                    <a:pt x="6" y="150"/>
                    <a:pt x="5" y="150"/>
                  </a:cubicBezTo>
                  <a:cubicBezTo>
                    <a:pt x="4" y="149"/>
                    <a:pt x="2" y="149"/>
                    <a:pt x="0" y="149"/>
                  </a:cubicBezTo>
                  <a:close/>
                  <a:moveTo>
                    <a:pt x="1" y="292"/>
                  </a:moveTo>
                  <a:cubicBezTo>
                    <a:pt x="1" y="292"/>
                    <a:pt x="1" y="292"/>
                    <a:pt x="1" y="292"/>
                  </a:cubicBezTo>
                  <a:cubicBezTo>
                    <a:pt x="1" y="292"/>
                    <a:pt x="1" y="292"/>
                    <a:pt x="1" y="292"/>
                  </a:cubicBezTo>
                  <a:cubicBezTo>
                    <a:pt x="3" y="292"/>
                    <a:pt x="49" y="292"/>
                    <a:pt x="79" y="208"/>
                  </a:cubicBezTo>
                  <a:cubicBezTo>
                    <a:pt x="79" y="208"/>
                    <a:pt x="79" y="208"/>
                    <a:pt x="79" y="208"/>
                  </a:cubicBezTo>
                  <a:cubicBezTo>
                    <a:pt x="79" y="207"/>
                    <a:pt x="85" y="194"/>
                    <a:pt x="88" y="165"/>
                  </a:cubicBezTo>
                  <a:cubicBezTo>
                    <a:pt x="87" y="169"/>
                    <a:pt x="85" y="172"/>
                    <a:pt x="82" y="175"/>
                  </a:cubicBezTo>
                  <a:cubicBezTo>
                    <a:pt x="78" y="182"/>
                    <a:pt x="71" y="187"/>
                    <a:pt x="63" y="190"/>
                  </a:cubicBezTo>
                  <a:cubicBezTo>
                    <a:pt x="50" y="196"/>
                    <a:pt x="30" y="197"/>
                    <a:pt x="16" y="185"/>
                  </a:cubicBezTo>
                  <a:cubicBezTo>
                    <a:pt x="12" y="182"/>
                    <a:pt x="9" y="177"/>
                    <a:pt x="7" y="173"/>
                  </a:cubicBezTo>
                  <a:cubicBezTo>
                    <a:pt x="7" y="171"/>
                    <a:pt x="6" y="170"/>
                    <a:pt x="6" y="169"/>
                  </a:cubicBezTo>
                  <a:cubicBezTo>
                    <a:pt x="5" y="165"/>
                    <a:pt x="4" y="163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" y="292"/>
                    <a:pt x="1" y="292"/>
                    <a:pt x="1" y="292"/>
                  </a:cubicBezTo>
                  <a:close/>
                  <a:moveTo>
                    <a:pt x="103" y="340"/>
                  </a:moveTo>
                  <a:cubicBezTo>
                    <a:pt x="73" y="330"/>
                    <a:pt x="73" y="330"/>
                    <a:pt x="73" y="330"/>
                  </a:cubicBezTo>
                  <a:cubicBezTo>
                    <a:pt x="71" y="327"/>
                    <a:pt x="71" y="327"/>
                    <a:pt x="71" y="327"/>
                  </a:cubicBezTo>
                  <a:cubicBezTo>
                    <a:pt x="71" y="326"/>
                    <a:pt x="59" y="301"/>
                    <a:pt x="54" y="277"/>
                  </a:cubicBezTo>
                  <a:cubicBezTo>
                    <a:pt x="29" y="304"/>
                    <a:pt x="4" y="305"/>
                    <a:pt x="1" y="305"/>
                  </a:cubicBezTo>
                  <a:cubicBezTo>
                    <a:pt x="1" y="305"/>
                    <a:pt x="1" y="305"/>
                    <a:pt x="0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46" y="360"/>
                    <a:pt x="81" y="349"/>
                    <a:pt x="103" y="340"/>
                  </a:cubicBezTo>
                  <a:close/>
                  <a:moveTo>
                    <a:pt x="22" y="88"/>
                  </a:moveTo>
                  <a:cubicBezTo>
                    <a:pt x="22" y="85"/>
                    <a:pt x="24" y="84"/>
                    <a:pt x="27" y="83"/>
                  </a:cubicBezTo>
                  <a:cubicBezTo>
                    <a:pt x="29" y="83"/>
                    <a:pt x="32" y="84"/>
                    <a:pt x="33" y="87"/>
                  </a:cubicBezTo>
                  <a:cubicBezTo>
                    <a:pt x="37" y="93"/>
                    <a:pt x="45" y="100"/>
                    <a:pt x="48" y="102"/>
                  </a:cubicBezTo>
                  <a:cubicBezTo>
                    <a:pt x="55" y="108"/>
                    <a:pt x="68" y="114"/>
                    <a:pt x="79" y="116"/>
                  </a:cubicBezTo>
                  <a:cubicBezTo>
                    <a:pt x="79" y="116"/>
                    <a:pt x="80" y="116"/>
                    <a:pt x="80" y="116"/>
                  </a:cubicBezTo>
                  <a:cubicBezTo>
                    <a:pt x="80" y="117"/>
                    <a:pt x="81" y="117"/>
                    <a:pt x="81" y="117"/>
                  </a:cubicBezTo>
                  <a:cubicBezTo>
                    <a:pt x="86" y="118"/>
                    <a:pt x="95" y="117"/>
                    <a:pt x="101" y="117"/>
                  </a:cubicBezTo>
                  <a:cubicBezTo>
                    <a:pt x="104" y="179"/>
                    <a:pt x="92" y="209"/>
                    <a:pt x="91" y="213"/>
                  </a:cubicBezTo>
                  <a:cubicBezTo>
                    <a:pt x="85" y="228"/>
                    <a:pt x="79" y="241"/>
                    <a:pt x="73" y="252"/>
                  </a:cubicBezTo>
                  <a:cubicBezTo>
                    <a:pt x="94" y="247"/>
                    <a:pt x="115" y="239"/>
                    <a:pt x="135" y="226"/>
                  </a:cubicBezTo>
                  <a:cubicBezTo>
                    <a:pt x="136" y="226"/>
                    <a:pt x="136" y="226"/>
                    <a:pt x="136" y="226"/>
                  </a:cubicBezTo>
                  <a:cubicBezTo>
                    <a:pt x="136" y="225"/>
                    <a:pt x="135" y="225"/>
                    <a:pt x="135" y="224"/>
                  </a:cubicBezTo>
                  <a:cubicBezTo>
                    <a:pt x="135" y="223"/>
                    <a:pt x="135" y="223"/>
                    <a:pt x="135" y="223"/>
                  </a:cubicBezTo>
                  <a:cubicBezTo>
                    <a:pt x="134" y="221"/>
                    <a:pt x="134" y="220"/>
                    <a:pt x="134" y="219"/>
                  </a:cubicBezTo>
                  <a:cubicBezTo>
                    <a:pt x="133" y="217"/>
                    <a:pt x="133" y="215"/>
                    <a:pt x="132" y="214"/>
                  </a:cubicBezTo>
                  <a:cubicBezTo>
                    <a:pt x="131" y="211"/>
                    <a:pt x="131" y="209"/>
                    <a:pt x="130" y="207"/>
                  </a:cubicBezTo>
                  <a:cubicBezTo>
                    <a:pt x="128" y="200"/>
                    <a:pt x="127" y="192"/>
                    <a:pt x="125" y="182"/>
                  </a:cubicBezTo>
                  <a:cubicBezTo>
                    <a:pt x="124" y="173"/>
                    <a:pt x="123" y="164"/>
                    <a:pt x="122" y="155"/>
                  </a:cubicBezTo>
                  <a:cubicBezTo>
                    <a:pt x="121" y="142"/>
                    <a:pt x="119" y="128"/>
                    <a:pt x="117" y="115"/>
                  </a:cubicBezTo>
                  <a:cubicBezTo>
                    <a:pt x="113" y="93"/>
                    <a:pt x="109" y="69"/>
                    <a:pt x="97" y="49"/>
                  </a:cubicBezTo>
                  <a:cubicBezTo>
                    <a:pt x="85" y="29"/>
                    <a:pt x="66" y="14"/>
                    <a:pt x="44" y="7"/>
                  </a:cubicBezTo>
                  <a:cubicBezTo>
                    <a:pt x="30" y="3"/>
                    <a:pt x="15" y="1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" y="100"/>
                    <a:pt x="20" y="91"/>
                    <a:pt x="22" y="88"/>
                  </a:cubicBezTo>
                  <a:close/>
                  <a:moveTo>
                    <a:pt x="59" y="142"/>
                  </a:moveTo>
                  <a:cubicBezTo>
                    <a:pt x="56" y="141"/>
                    <a:pt x="54" y="141"/>
                    <a:pt x="51" y="141"/>
                  </a:cubicBezTo>
                  <a:cubicBezTo>
                    <a:pt x="41" y="141"/>
                    <a:pt x="30" y="144"/>
                    <a:pt x="22" y="149"/>
                  </a:cubicBezTo>
                  <a:cubicBezTo>
                    <a:pt x="18" y="151"/>
                    <a:pt x="12" y="155"/>
                    <a:pt x="12" y="162"/>
                  </a:cubicBezTo>
                  <a:cubicBezTo>
                    <a:pt x="12" y="167"/>
                    <a:pt x="14" y="173"/>
                    <a:pt x="19" y="178"/>
                  </a:cubicBezTo>
                  <a:cubicBezTo>
                    <a:pt x="28" y="186"/>
                    <a:pt x="42" y="188"/>
                    <a:pt x="56" y="184"/>
                  </a:cubicBezTo>
                  <a:cubicBezTo>
                    <a:pt x="63" y="182"/>
                    <a:pt x="70" y="178"/>
                    <a:pt x="74" y="173"/>
                  </a:cubicBezTo>
                  <a:cubicBezTo>
                    <a:pt x="74" y="173"/>
                    <a:pt x="74" y="173"/>
                    <a:pt x="74" y="173"/>
                  </a:cubicBezTo>
                  <a:cubicBezTo>
                    <a:pt x="80" y="166"/>
                    <a:pt x="84" y="155"/>
                    <a:pt x="76" y="148"/>
                  </a:cubicBezTo>
                  <a:cubicBezTo>
                    <a:pt x="72" y="145"/>
                    <a:pt x="67" y="143"/>
                    <a:pt x="59" y="142"/>
                  </a:cubicBezTo>
                  <a:close/>
                  <a:moveTo>
                    <a:pt x="163" y="353"/>
                  </a:moveTo>
                  <a:cubicBezTo>
                    <a:pt x="128" y="342"/>
                    <a:pt x="128" y="342"/>
                    <a:pt x="128" y="34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3"/>
                    <a:pt x="109" y="353"/>
                    <a:pt x="109" y="353"/>
                  </a:cubicBezTo>
                  <a:cubicBezTo>
                    <a:pt x="86" y="362"/>
                    <a:pt x="49" y="374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17" y="389"/>
                    <a:pt x="30" y="402"/>
                    <a:pt x="30" y="419"/>
                  </a:cubicBezTo>
                  <a:cubicBezTo>
                    <a:pt x="30" y="436"/>
                    <a:pt x="17" y="449"/>
                    <a:pt x="0" y="449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194" y="466"/>
                    <a:pt x="194" y="466"/>
                    <a:pt x="194" y="466"/>
                  </a:cubicBezTo>
                  <a:lnTo>
                    <a:pt x="163" y="35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51"/>
            <p:cNvSpPr>
              <a:spLocks noEditPoints="1"/>
            </p:cNvSpPr>
            <p:nvPr/>
          </p:nvSpPr>
          <p:spPr bwMode="auto">
            <a:xfrm>
              <a:off x="2992" y="2101"/>
              <a:ext cx="114" cy="113"/>
            </a:xfrm>
            <a:custGeom>
              <a:avLst/>
              <a:gdLst>
                <a:gd name="T0" fmla="*/ 32 w 64"/>
                <a:gd name="T1" fmla="*/ 64 h 64"/>
                <a:gd name="T2" fmla="*/ 64 w 64"/>
                <a:gd name="T3" fmla="*/ 32 h 64"/>
                <a:gd name="T4" fmla="*/ 32 w 64"/>
                <a:gd name="T5" fmla="*/ 0 h 64"/>
                <a:gd name="T6" fmla="*/ 0 w 64"/>
                <a:gd name="T7" fmla="*/ 32 h 64"/>
                <a:gd name="T8" fmla="*/ 32 w 64"/>
                <a:gd name="T9" fmla="*/ 64 h 64"/>
                <a:gd name="T10" fmla="*/ 18 w 64"/>
                <a:gd name="T11" fmla="*/ 32 h 64"/>
                <a:gd name="T12" fmla="*/ 32 w 64"/>
                <a:gd name="T13" fmla="*/ 18 h 64"/>
                <a:gd name="T14" fmla="*/ 46 w 64"/>
                <a:gd name="T15" fmla="*/ 32 h 64"/>
                <a:gd name="T16" fmla="*/ 46 w 64"/>
                <a:gd name="T17" fmla="*/ 32 h 64"/>
                <a:gd name="T18" fmla="*/ 32 w 64"/>
                <a:gd name="T19" fmla="*/ 46 h 64"/>
                <a:gd name="T20" fmla="*/ 18 w 64"/>
                <a:gd name="T2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lose/>
                  <a:moveTo>
                    <a:pt x="18" y="32"/>
                  </a:moveTo>
                  <a:cubicBezTo>
                    <a:pt x="18" y="24"/>
                    <a:pt x="24" y="18"/>
                    <a:pt x="32" y="18"/>
                  </a:cubicBezTo>
                  <a:cubicBezTo>
                    <a:pt x="40" y="18"/>
                    <a:pt x="46" y="24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40"/>
                    <a:pt x="40" y="46"/>
                    <a:pt x="32" y="46"/>
                  </a:cubicBezTo>
                  <a:cubicBezTo>
                    <a:pt x="24" y="46"/>
                    <a:pt x="18" y="40"/>
                    <a:pt x="18" y="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52"/>
            <p:cNvSpPr>
              <a:spLocks noEditPoints="1"/>
            </p:cNvSpPr>
            <p:nvPr/>
          </p:nvSpPr>
          <p:spPr bwMode="auto">
            <a:xfrm>
              <a:off x="2668" y="1389"/>
              <a:ext cx="762" cy="880"/>
            </a:xfrm>
            <a:custGeom>
              <a:avLst/>
              <a:gdLst>
                <a:gd name="T0" fmla="*/ 343 w 430"/>
                <a:gd name="T1" fmla="*/ 339 h 496"/>
                <a:gd name="T2" fmla="*/ 298 w 430"/>
                <a:gd name="T3" fmla="*/ 332 h 496"/>
                <a:gd name="T4" fmla="*/ 359 w 430"/>
                <a:gd name="T5" fmla="*/ 252 h 496"/>
                <a:gd name="T6" fmla="*/ 364 w 430"/>
                <a:gd name="T7" fmla="*/ 232 h 496"/>
                <a:gd name="T8" fmla="*/ 359 w 430"/>
                <a:gd name="T9" fmla="*/ 217 h 496"/>
                <a:gd name="T10" fmla="*/ 352 w 430"/>
                <a:gd name="T11" fmla="*/ 168 h 496"/>
                <a:gd name="T12" fmla="*/ 264 w 430"/>
                <a:gd name="T13" fmla="*/ 7 h 496"/>
                <a:gd name="T14" fmla="*/ 102 w 430"/>
                <a:gd name="T15" fmla="*/ 55 h 496"/>
                <a:gd name="T16" fmla="*/ 74 w 430"/>
                <a:gd name="T17" fmla="*/ 168 h 496"/>
                <a:gd name="T18" fmla="*/ 65 w 430"/>
                <a:gd name="T19" fmla="*/ 223 h 496"/>
                <a:gd name="T20" fmla="*/ 62 w 430"/>
                <a:gd name="T21" fmla="*/ 233 h 496"/>
                <a:gd name="T22" fmla="*/ 76 w 430"/>
                <a:gd name="T23" fmla="*/ 258 h 496"/>
                <a:gd name="T24" fmla="*/ 131 w 430"/>
                <a:gd name="T25" fmla="*/ 332 h 496"/>
                <a:gd name="T26" fmla="*/ 39 w 430"/>
                <a:gd name="T27" fmla="*/ 354 h 496"/>
                <a:gd name="T28" fmla="*/ 392 w 430"/>
                <a:gd name="T29" fmla="*/ 356 h 496"/>
                <a:gd name="T30" fmla="*/ 192 w 430"/>
                <a:gd name="T31" fmla="*/ 165 h 496"/>
                <a:gd name="T32" fmla="*/ 160 w 430"/>
                <a:gd name="T33" fmla="*/ 196 h 496"/>
                <a:gd name="T34" fmla="*/ 238 w 430"/>
                <a:gd name="T35" fmla="*/ 165 h 496"/>
                <a:gd name="T36" fmla="*/ 290 w 430"/>
                <a:gd name="T37" fmla="*/ 164 h 496"/>
                <a:gd name="T38" fmla="*/ 236 w 430"/>
                <a:gd name="T39" fmla="*/ 190 h 496"/>
                <a:gd name="T40" fmla="*/ 131 w 430"/>
                <a:gd name="T41" fmla="*/ 148 h 496"/>
                <a:gd name="T42" fmla="*/ 129 w 430"/>
                <a:gd name="T43" fmla="*/ 158 h 496"/>
                <a:gd name="T44" fmla="*/ 233 w 430"/>
                <a:gd name="T45" fmla="*/ 153 h 496"/>
                <a:gd name="T46" fmla="*/ 221 w 430"/>
                <a:gd name="T47" fmla="*/ 161 h 496"/>
                <a:gd name="T48" fmla="*/ 208 w 430"/>
                <a:gd name="T49" fmla="*/ 161 h 496"/>
                <a:gd name="T50" fmla="*/ 191 w 430"/>
                <a:gd name="T51" fmla="*/ 150 h 496"/>
                <a:gd name="T52" fmla="*/ 242 w 430"/>
                <a:gd name="T53" fmla="*/ 118 h 496"/>
                <a:gd name="T54" fmla="*/ 302 w 430"/>
                <a:gd name="T55" fmla="*/ 146 h 496"/>
                <a:gd name="T56" fmla="*/ 276 w 430"/>
                <a:gd name="T57" fmla="*/ 145 h 496"/>
                <a:gd name="T58" fmla="*/ 173 w 430"/>
                <a:gd name="T59" fmla="*/ 211 h 496"/>
                <a:gd name="T60" fmla="*/ 211 w 430"/>
                <a:gd name="T61" fmla="*/ 183 h 496"/>
                <a:gd name="T62" fmla="*/ 220 w 430"/>
                <a:gd name="T63" fmla="*/ 188 h 496"/>
                <a:gd name="T64" fmla="*/ 299 w 430"/>
                <a:gd name="T65" fmla="*/ 191 h 496"/>
                <a:gd name="T66" fmla="*/ 292 w 430"/>
                <a:gd name="T67" fmla="*/ 222 h 496"/>
                <a:gd name="T68" fmla="*/ 216 w 430"/>
                <a:gd name="T69" fmla="*/ 304 h 496"/>
                <a:gd name="T70" fmla="*/ 139 w 430"/>
                <a:gd name="T71" fmla="*/ 223 h 496"/>
                <a:gd name="T72" fmla="*/ 151 w 430"/>
                <a:gd name="T73" fmla="*/ 206 h 496"/>
                <a:gd name="T74" fmla="*/ 318 w 430"/>
                <a:gd name="T75" fmla="*/ 131 h 496"/>
                <a:gd name="T76" fmla="*/ 250 w 430"/>
                <a:gd name="T77" fmla="*/ 100 h 496"/>
                <a:gd name="T78" fmla="*/ 115 w 430"/>
                <a:gd name="T79" fmla="*/ 123 h 496"/>
                <a:gd name="T80" fmla="*/ 124 w 430"/>
                <a:gd name="T81" fmla="*/ 229 h 496"/>
                <a:gd name="T82" fmla="*/ 84 w 430"/>
                <a:gd name="T83" fmla="*/ 243 h 496"/>
                <a:gd name="T84" fmla="*/ 78 w 430"/>
                <a:gd name="T85" fmla="*/ 240 h 496"/>
                <a:gd name="T86" fmla="*/ 80 w 430"/>
                <a:gd name="T87" fmla="*/ 233 h 496"/>
                <a:gd name="T88" fmla="*/ 83 w 430"/>
                <a:gd name="T89" fmla="*/ 222 h 496"/>
                <a:gd name="T90" fmla="*/ 97 w 430"/>
                <a:gd name="T91" fmla="*/ 129 h 496"/>
                <a:gd name="T92" fmla="*/ 212 w 430"/>
                <a:gd name="T93" fmla="*/ 17 h 496"/>
                <a:gd name="T94" fmla="*/ 330 w 430"/>
                <a:gd name="T95" fmla="*/ 129 h 496"/>
                <a:gd name="T96" fmla="*/ 343 w 430"/>
                <a:gd name="T97" fmla="*/ 222 h 496"/>
                <a:gd name="T98" fmla="*/ 348 w 430"/>
                <a:gd name="T99" fmla="*/ 238 h 496"/>
                <a:gd name="T100" fmla="*/ 292 w 430"/>
                <a:gd name="T101" fmla="*/ 263 h 496"/>
                <a:gd name="T102" fmla="*/ 162 w 430"/>
                <a:gd name="T103" fmla="*/ 294 h 496"/>
                <a:gd name="T104" fmla="*/ 268 w 430"/>
                <a:gd name="T105" fmla="*/ 295 h 496"/>
                <a:gd name="T106" fmla="*/ 312 w 430"/>
                <a:gd name="T107" fmla="*/ 354 h 496"/>
                <a:gd name="T108" fmla="*/ 142 w 430"/>
                <a:gd name="T109" fmla="*/ 346 h 496"/>
                <a:gd name="T110" fmla="*/ 324 w 430"/>
                <a:gd name="T111" fmla="*/ 366 h 496"/>
                <a:gd name="T112" fmla="*/ 106 w 430"/>
                <a:gd name="T113" fmla="*/ 366 h 496"/>
                <a:gd name="T114" fmla="*/ 105 w 430"/>
                <a:gd name="T115" fmla="*/ 368 h 496"/>
                <a:gd name="T116" fmla="*/ 325 w 430"/>
                <a:gd name="T117" fmla="*/ 368 h 496"/>
                <a:gd name="T118" fmla="*/ 406 w 430"/>
                <a:gd name="T119" fmla="*/ 477 h 496"/>
                <a:gd name="T120" fmla="*/ 86 w 430"/>
                <a:gd name="T121" fmla="*/ 359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0" h="496">
                  <a:moveTo>
                    <a:pt x="392" y="356"/>
                  </a:moveTo>
                  <a:cubicBezTo>
                    <a:pt x="392" y="354"/>
                    <a:pt x="392" y="354"/>
                    <a:pt x="392" y="354"/>
                  </a:cubicBezTo>
                  <a:cubicBezTo>
                    <a:pt x="343" y="339"/>
                    <a:pt x="343" y="339"/>
                    <a:pt x="343" y="339"/>
                  </a:cubicBezTo>
                  <a:cubicBezTo>
                    <a:pt x="342" y="339"/>
                    <a:pt x="342" y="339"/>
                    <a:pt x="342" y="339"/>
                  </a:cubicBezTo>
                  <a:cubicBezTo>
                    <a:pt x="334" y="343"/>
                    <a:pt x="334" y="343"/>
                    <a:pt x="334" y="343"/>
                  </a:cubicBezTo>
                  <a:cubicBezTo>
                    <a:pt x="298" y="332"/>
                    <a:pt x="298" y="332"/>
                    <a:pt x="298" y="332"/>
                  </a:cubicBezTo>
                  <a:cubicBezTo>
                    <a:pt x="295" y="324"/>
                    <a:pt x="285" y="301"/>
                    <a:pt x="283" y="282"/>
                  </a:cubicBezTo>
                  <a:cubicBezTo>
                    <a:pt x="306" y="277"/>
                    <a:pt x="333" y="269"/>
                    <a:pt x="359" y="252"/>
                  </a:cubicBezTo>
                  <a:cubicBezTo>
                    <a:pt x="359" y="252"/>
                    <a:pt x="359" y="252"/>
                    <a:pt x="359" y="252"/>
                  </a:cubicBezTo>
                  <a:cubicBezTo>
                    <a:pt x="361" y="251"/>
                    <a:pt x="365" y="248"/>
                    <a:pt x="366" y="243"/>
                  </a:cubicBezTo>
                  <a:cubicBezTo>
                    <a:pt x="366" y="240"/>
                    <a:pt x="366" y="237"/>
                    <a:pt x="364" y="233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1"/>
                    <a:pt x="363" y="230"/>
                    <a:pt x="363" y="229"/>
                  </a:cubicBezTo>
                  <a:cubicBezTo>
                    <a:pt x="362" y="227"/>
                    <a:pt x="362" y="225"/>
                    <a:pt x="361" y="223"/>
                  </a:cubicBezTo>
                  <a:cubicBezTo>
                    <a:pt x="360" y="221"/>
                    <a:pt x="360" y="219"/>
                    <a:pt x="359" y="217"/>
                  </a:cubicBezTo>
                  <a:cubicBezTo>
                    <a:pt x="358" y="211"/>
                    <a:pt x="356" y="204"/>
                    <a:pt x="355" y="194"/>
                  </a:cubicBezTo>
                  <a:cubicBezTo>
                    <a:pt x="354" y="186"/>
                    <a:pt x="353" y="177"/>
                    <a:pt x="352" y="169"/>
                  </a:cubicBezTo>
                  <a:cubicBezTo>
                    <a:pt x="352" y="168"/>
                    <a:pt x="352" y="168"/>
                    <a:pt x="352" y="168"/>
                  </a:cubicBezTo>
                  <a:cubicBezTo>
                    <a:pt x="350" y="154"/>
                    <a:pt x="349" y="140"/>
                    <a:pt x="346" y="126"/>
                  </a:cubicBezTo>
                  <a:cubicBezTo>
                    <a:pt x="343" y="104"/>
                    <a:pt x="338" y="78"/>
                    <a:pt x="324" y="55"/>
                  </a:cubicBezTo>
                  <a:cubicBezTo>
                    <a:pt x="311" y="32"/>
                    <a:pt x="289" y="15"/>
                    <a:pt x="264" y="7"/>
                  </a:cubicBezTo>
                  <a:cubicBezTo>
                    <a:pt x="247" y="2"/>
                    <a:pt x="229" y="0"/>
                    <a:pt x="212" y="0"/>
                  </a:cubicBezTo>
                  <a:cubicBezTo>
                    <a:pt x="196" y="0"/>
                    <a:pt x="179" y="2"/>
                    <a:pt x="163" y="7"/>
                  </a:cubicBezTo>
                  <a:cubicBezTo>
                    <a:pt x="137" y="15"/>
                    <a:pt x="115" y="32"/>
                    <a:pt x="102" y="55"/>
                  </a:cubicBezTo>
                  <a:cubicBezTo>
                    <a:pt x="89" y="78"/>
                    <a:pt x="84" y="104"/>
                    <a:pt x="80" y="126"/>
                  </a:cubicBezTo>
                  <a:cubicBezTo>
                    <a:pt x="78" y="140"/>
                    <a:pt x="76" y="154"/>
                    <a:pt x="75" y="167"/>
                  </a:cubicBezTo>
                  <a:cubicBezTo>
                    <a:pt x="74" y="168"/>
                    <a:pt x="74" y="168"/>
                    <a:pt x="74" y="168"/>
                  </a:cubicBezTo>
                  <a:cubicBezTo>
                    <a:pt x="73" y="177"/>
                    <a:pt x="72" y="186"/>
                    <a:pt x="71" y="194"/>
                  </a:cubicBezTo>
                  <a:cubicBezTo>
                    <a:pt x="70" y="204"/>
                    <a:pt x="69" y="211"/>
                    <a:pt x="67" y="217"/>
                  </a:cubicBezTo>
                  <a:cubicBezTo>
                    <a:pt x="67" y="219"/>
                    <a:pt x="66" y="221"/>
                    <a:pt x="65" y="223"/>
                  </a:cubicBezTo>
                  <a:cubicBezTo>
                    <a:pt x="65" y="225"/>
                    <a:pt x="64" y="227"/>
                    <a:pt x="63" y="229"/>
                  </a:cubicBezTo>
                  <a:cubicBezTo>
                    <a:pt x="63" y="230"/>
                    <a:pt x="63" y="231"/>
                    <a:pt x="62" y="232"/>
                  </a:cubicBezTo>
                  <a:cubicBezTo>
                    <a:pt x="62" y="233"/>
                    <a:pt x="62" y="233"/>
                    <a:pt x="62" y="233"/>
                  </a:cubicBezTo>
                  <a:cubicBezTo>
                    <a:pt x="60" y="238"/>
                    <a:pt x="59" y="243"/>
                    <a:pt x="62" y="248"/>
                  </a:cubicBezTo>
                  <a:cubicBezTo>
                    <a:pt x="64" y="252"/>
                    <a:pt x="68" y="254"/>
                    <a:pt x="74" y="257"/>
                  </a:cubicBezTo>
                  <a:cubicBezTo>
                    <a:pt x="75" y="257"/>
                    <a:pt x="75" y="258"/>
                    <a:pt x="76" y="258"/>
                  </a:cubicBezTo>
                  <a:cubicBezTo>
                    <a:pt x="83" y="262"/>
                    <a:pt x="91" y="266"/>
                    <a:pt x="98" y="269"/>
                  </a:cubicBezTo>
                  <a:cubicBezTo>
                    <a:pt x="114" y="276"/>
                    <a:pt x="130" y="280"/>
                    <a:pt x="146" y="283"/>
                  </a:cubicBezTo>
                  <a:cubicBezTo>
                    <a:pt x="144" y="302"/>
                    <a:pt x="135" y="324"/>
                    <a:pt x="131" y="332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88" y="339"/>
                    <a:pt x="88" y="339"/>
                    <a:pt x="88" y="339"/>
                  </a:cubicBezTo>
                  <a:cubicBezTo>
                    <a:pt x="39" y="354"/>
                    <a:pt x="39" y="354"/>
                    <a:pt x="39" y="354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430" y="496"/>
                    <a:pt x="430" y="496"/>
                    <a:pt x="430" y="496"/>
                  </a:cubicBezTo>
                  <a:lnTo>
                    <a:pt x="392" y="356"/>
                  </a:lnTo>
                  <a:close/>
                  <a:moveTo>
                    <a:pt x="141" y="164"/>
                  </a:moveTo>
                  <a:cubicBezTo>
                    <a:pt x="144" y="161"/>
                    <a:pt x="149" y="159"/>
                    <a:pt x="157" y="158"/>
                  </a:cubicBezTo>
                  <a:cubicBezTo>
                    <a:pt x="169" y="157"/>
                    <a:pt x="182" y="159"/>
                    <a:pt x="192" y="165"/>
                  </a:cubicBezTo>
                  <a:cubicBezTo>
                    <a:pt x="196" y="167"/>
                    <a:pt x="201" y="171"/>
                    <a:pt x="201" y="176"/>
                  </a:cubicBezTo>
                  <a:cubicBezTo>
                    <a:pt x="201" y="181"/>
                    <a:pt x="199" y="186"/>
                    <a:pt x="194" y="190"/>
                  </a:cubicBezTo>
                  <a:cubicBezTo>
                    <a:pt x="186" y="197"/>
                    <a:pt x="173" y="200"/>
                    <a:pt x="160" y="196"/>
                  </a:cubicBezTo>
                  <a:cubicBezTo>
                    <a:pt x="153" y="194"/>
                    <a:pt x="147" y="190"/>
                    <a:pt x="143" y="185"/>
                  </a:cubicBezTo>
                  <a:cubicBezTo>
                    <a:pt x="137" y="179"/>
                    <a:pt x="134" y="170"/>
                    <a:pt x="141" y="164"/>
                  </a:cubicBezTo>
                  <a:close/>
                  <a:moveTo>
                    <a:pt x="238" y="165"/>
                  </a:moveTo>
                  <a:cubicBezTo>
                    <a:pt x="246" y="160"/>
                    <a:pt x="256" y="158"/>
                    <a:pt x="266" y="158"/>
                  </a:cubicBezTo>
                  <a:cubicBezTo>
                    <a:pt x="269" y="158"/>
                    <a:pt x="271" y="158"/>
                    <a:pt x="273" y="158"/>
                  </a:cubicBezTo>
                  <a:cubicBezTo>
                    <a:pt x="281" y="159"/>
                    <a:pt x="286" y="161"/>
                    <a:pt x="290" y="164"/>
                  </a:cubicBezTo>
                  <a:cubicBezTo>
                    <a:pt x="296" y="170"/>
                    <a:pt x="293" y="179"/>
                    <a:pt x="287" y="185"/>
                  </a:cubicBezTo>
                  <a:cubicBezTo>
                    <a:pt x="283" y="190"/>
                    <a:pt x="277" y="194"/>
                    <a:pt x="270" y="196"/>
                  </a:cubicBezTo>
                  <a:cubicBezTo>
                    <a:pt x="257" y="200"/>
                    <a:pt x="244" y="197"/>
                    <a:pt x="236" y="190"/>
                  </a:cubicBezTo>
                  <a:cubicBezTo>
                    <a:pt x="231" y="186"/>
                    <a:pt x="229" y="181"/>
                    <a:pt x="229" y="176"/>
                  </a:cubicBezTo>
                  <a:cubicBezTo>
                    <a:pt x="229" y="171"/>
                    <a:pt x="234" y="167"/>
                    <a:pt x="238" y="165"/>
                  </a:cubicBezTo>
                  <a:close/>
                  <a:moveTo>
                    <a:pt x="131" y="148"/>
                  </a:moveTo>
                  <a:cubicBezTo>
                    <a:pt x="133" y="149"/>
                    <a:pt x="135" y="149"/>
                    <a:pt x="138" y="150"/>
                  </a:cubicBezTo>
                  <a:cubicBezTo>
                    <a:pt x="135" y="152"/>
                    <a:pt x="132" y="153"/>
                    <a:pt x="130" y="156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8" y="154"/>
                    <a:pt x="128" y="151"/>
                    <a:pt x="128" y="147"/>
                  </a:cubicBezTo>
                  <a:cubicBezTo>
                    <a:pt x="129" y="147"/>
                    <a:pt x="130" y="148"/>
                    <a:pt x="131" y="148"/>
                  </a:cubicBezTo>
                  <a:close/>
                  <a:moveTo>
                    <a:pt x="233" y="153"/>
                  </a:moveTo>
                  <a:cubicBezTo>
                    <a:pt x="231" y="154"/>
                    <a:pt x="229" y="156"/>
                    <a:pt x="228" y="157"/>
                  </a:cubicBezTo>
                  <a:cubicBezTo>
                    <a:pt x="226" y="159"/>
                    <a:pt x="224" y="161"/>
                    <a:pt x="222" y="161"/>
                  </a:cubicBezTo>
                  <a:cubicBezTo>
                    <a:pt x="221" y="161"/>
                    <a:pt x="221" y="161"/>
                    <a:pt x="221" y="161"/>
                  </a:cubicBezTo>
                  <a:cubicBezTo>
                    <a:pt x="219" y="161"/>
                    <a:pt x="217" y="160"/>
                    <a:pt x="215" y="160"/>
                  </a:cubicBezTo>
                  <a:cubicBezTo>
                    <a:pt x="213" y="160"/>
                    <a:pt x="211" y="161"/>
                    <a:pt x="209" y="161"/>
                  </a:cubicBezTo>
                  <a:cubicBezTo>
                    <a:pt x="209" y="162"/>
                    <a:pt x="209" y="161"/>
                    <a:pt x="208" y="161"/>
                  </a:cubicBezTo>
                  <a:cubicBezTo>
                    <a:pt x="207" y="161"/>
                    <a:pt x="205" y="159"/>
                    <a:pt x="204" y="158"/>
                  </a:cubicBezTo>
                  <a:cubicBezTo>
                    <a:pt x="203" y="157"/>
                    <a:pt x="202" y="156"/>
                    <a:pt x="200" y="155"/>
                  </a:cubicBezTo>
                  <a:cubicBezTo>
                    <a:pt x="198" y="153"/>
                    <a:pt x="194" y="151"/>
                    <a:pt x="191" y="150"/>
                  </a:cubicBezTo>
                  <a:cubicBezTo>
                    <a:pt x="200" y="147"/>
                    <a:pt x="209" y="143"/>
                    <a:pt x="217" y="139"/>
                  </a:cubicBezTo>
                  <a:cubicBezTo>
                    <a:pt x="217" y="138"/>
                    <a:pt x="217" y="138"/>
                    <a:pt x="218" y="138"/>
                  </a:cubicBezTo>
                  <a:cubicBezTo>
                    <a:pt x="220" y="136"/>
                    <a:pt x="233" y="127"/>
                    <a:pt x="242" y="118"/>
                  </a:cubicBezTo>
                  <a:cubicBezTo>
                    <a:pt x="246" y="122"/>
                    <a:pt x="251" y="126"/>
                    <a:pt x="254" y="128"/>
                  </a:cubicBezTo>
                  <a:cubicBezTo>
                    <a:pt x="262" y="134"/>
                    <a:pt x="277" y="142"/>
                    <a:pt x="291" y="145"/>
                  </a:cubicBezTo>
                  <a:cubicBezTo>
                    <a:pt x="295" y="146"/>
                    <a:pt x="299" y="146"/>
                    <a:pt x="302" y="146"/>
                  </a:cubicBezTo>
                  <a:cubicBezTo>
                    <a:pt x="302" y="150"/>
                    <a:pt x="302" y="154"/>
                    <a:pt x="302" y="158"/>
                  </a:cubicBezTo>
                  <a:cubicBezTo>
                    <a:pt x="301" y="157"/>
                    <a:pt x="300" y="156"/>
                    <a:pt x="300" y="156"/>
                  </a:cubicBezTo>
                  <a:cubicBezTo>
                    <a:pt x="294" y="150"/>
                    <a:pt x="287" y="146"/>
                    <a:pt x="276" y="145"/>
                  </a:cubicBezTo>
                  <a:cubicBezTo>
                    <a:pt x="260" y="143"/>
                    <a:pt x="245" y="146"/>
                    <a:pt x="233" y="153"/>
                  </a:cubicBezTo>
                  <a:close/>
                  <a:moveTo>
                    <a:pt x="151" y="206"/>
                  </a:moveTo>
                  <a:cubicBezTo>
                    <a:pt x="156" y="208"/>
                    <a:pt x="164" y="211"/>
                    <a:pt x="173" y="211"/>
                  </a:cubicBezTo>
                  <a:cubicBezTo>
                    <a:pt x="183" y="211"/>
                    <a:pt x="193" y="207"/>
                    <a:pt x="201" y="201"/>
                  </a:cubicBezTo>
                  <a:cubicBezTo>
                    <a:pt x="205" y="197"/>
                    <a:pt x="208" y="193"/>
                    <a:pt x="210" y="188"/>
                  </a:cubicBezTo>
                  <a:cubicBezTo>
                    <a:pt x="211" y="186"/>
                    <a:pt x="211" y="185"/>
                    <a:pt x="211" y="183"/>
                  </a:cubicBezTo>
                  <a:cubicBezTo>
                    <a:pt x="212" y="180"/>
                    <a:pt x="213" y="178"/>
                    <a:pt x="215" y="177"/>
                  </a:cubicBezTo>
                  <a:cubicBezTo>
                    <a:pt x="217" y="178"/>
                    <a:pt x="218" y="180"/>
                    <a:pt x="219" y="183"/>
                  </a:cubicBezTo>
                  <a:cubicBezTo>
                    <a:pt x="219" y="185"/>
                    <a:pt x="220" y="186"/>
                    <a:pt x="220" y="188"/>
                  </a:cubicBezTo>
                  <a:cubicBezTo>
                    <a:pt x="222" y="193"/>
                    <a:pt x="225" y="197"/>
                    <a:pt x="230" y="201"/>
                  </a:cubicBezTo>
                  <a:cubicBezTo>
                    <a:pt x="245" y="214"/>
                    <a:pt x="265" y="212"/>
                    <a:pt x="279" y="206"/>
                  </a:cubicBezTo>
                  <a:cubicBezTo>
                    <a:pt x="287" y="203"/>
                    <a:pt x="294" y="197"/>
                    <a:pt x="299" y="191"/>
                  </a:cubicBezTo>
                  <a:cubicBezTo>
                    <a:pt x="299" y="191"/>
                    <a:pt x="299" y="191"/>
                    <a:pt x="299" y="191"/>
                  </a:cubicBezTo>
                  <a:cubicBezTo>
                    <a:pt x="296" y="211"/>
                    <a:pt x="292" y="221"/>
                    <a:pt x="292" y="221"/>
                  </a:cubicBezTo>
                  <a:cubicBezTo>
                    <a:pt x="292" y="222"/>
                    <a:pt x="292" y="222"/>
                    <a:pt x="292" y="222"/>
                  </a:cubicBezTo>
                  <a:cubicBezTo>
                    <a:pt x="263" y="302"/>
                    <a:pt x="219" y="304"/>
                    <a:pt x="217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3" y="304"/>
                    <a:pt x="169" y="303"/>
                    <a:pt x="139" y="223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2"/>
                    <a:pt x="135" y="212"/>
                    <a:pt x="131" y="191"/>
                  </a:cubicBezTo>
                  <a:cubicBezTo>
                    <a:pt x="136" y="198"/>
                    <a:pt x="143" y="203"/>
                    <a:pt x="151" y="206"/>
                  </a:cubicBezTo>
                  <a:close/>
                  <a:moveTo>
                    <a:pt x="292" y="263"/>
                  </a:moveTo>
                  <a:cubicBezTo>
                    <a:pt x="298" y="252"/>
                    <a:pt x="303" y="240"/>
                    <a:pt x="308" y="228"/>
                  </a:cubicBezTo>
                  <a:cubicBezTo>
                    <a:pt x="309" y="224"/>
                    <a:pt x="322" y="194"/>
                    <a:pt x="318" y="131"/>
                  </a:cubicBezTo>
                  <a:cubicBezTo>
                    <a:pt x="318" y="129"/>
                    <a:pt x="318" y="129"/>
                    <a:pt x="318" y="129"/>
                  </a:cubicBezTo>
                  <a:cubicBezTo>
                    <a:pt x="316" y="129"/>
                    <a:pt x="316" y="129"/>
                    <a:pt x="316" y="129"/>
                  </a:cubicBezTo>
                  <a:cubicBezTo>
                    <a:pt x="291" y="136"/>
                    <a:pt x="261" y="117"/>
                    <a:pt x="250" y="100"/>
                  </a:cubicBezTo>
                  <a:cubicBezTo>
                    <a:pt x="248" y="97"/>
                    <a:pt x="245" y="95"/>
                    <a:pt x="242" y="95"/>
                  </a:cubicBezTo>
                  <a:cubicBezTo>
                    <a:pt x="238" y="95"/>
                    <a:pt x="235" y="98"/>
                    <a:pt x="235" y="101"/>
                  </a:cubicBezTo>
                  <a:cubicBezTo>
                    <a:pt x="215" y="126"/>
                    <a:pt x="167" y="158"/>
                    <a:pt x="115" y="123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2" y="125"/>
                    <a:pt x="112" y="125"/>
                    <a:pt x="112" y="125"/>
                  </a:cubicBezTo>
                  <a:cubicBezTo>
                    <a:pt x="108" y="193"/>
                    <a:pt x="122" y="225"/>
                    <a:pt x="124" y="229"/>
                  </a:cubicBezTo>
                  <a:cubicBezTo>
                    <a:pt x="128" y="242"/>
                    <a:pt x="134" y="254"/>
                    <a:pt x="140" y="264"/>
                  </a:cubicBezTo>
                  <a:cubicBezTo>
                    <a:pt x="128" y="262"/>
                    <a:pt x="116" y="258"/>
                    <a:pt x="105" y="253"/>
                  </a:cubicBezTo>
                  <a:cubicBezTo>
                    <a:pt x="98" y="250"/>
                    <a:pt x="91" y="247"/>
                    <a:pt x="84" y="243"/>
                  </a:cubicBezTo>
                  <a:cubicBezTo>
                    <a:pt x="83" y="243"/>
                    <a:pt x="82" y="242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79" y="240"/>
                    <a:pt x="78" y="240"/>
                  </a:cubicBezTo>
                  <a:cubicBezTo>
                    <a:pt x="78" y="239"/>
                    <a:pt x="78" y="239"/>
                    <a:pt x="78" y="239"/>
                  </a:cubicBezTo>
                  <a:cubicBezTo>
                    <a:pt x="78" y="238"/>
                    <a:pt x="78" y="238"/>
                    <a:pt x="78" y="238"/>
                  </a:cubicBezTo>
                  <a:cubicBezTo>
                    <a:pt x="79" y="236"/>
                    <a:pt x="79" y="235"/>
                    <a:pt x="80" y="233"/>
                  </a:cubicBezTo>
                  <a:cubicBezTo>
                    <a:pt x="80" y="232"/>
                    <a:pt x="81" y="230"/>
                    <a:pt x="81" y="229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2" y="226"/>
                    <a:pt x="83" y="224"/>
                    <a:pt x="83" y="222"/>
                  </a:cubicBezTo>
                  <a:cubicBezTo>
                    <a:pt x="85" y="214"/>
                    <a:pt x="87" y="207"/>
                    <a:pt x="88" y="197"/>
                  </a:cubicBezTo>
                  <a:cubicBezTo>
                    <a:pt x="89" y="188"/>
                    <a:pt x="90" y="179"/>
                    <a:pt x="91" y="170"/>
                  </a:cubicBezTo>
                  <a:cubicBezTo>
                    <a:pt x="93" y="156"/>
                    <a:pt x="95" y="143"/>
                    <a:pt x="97" y="129"/>
                  </a:cubicBezTo>
                  <a:cubicBezTo>
                    <a:pt x="100" y="108"/>
                    <a:pt x="105" y="84"/>
                    <a:pt x="117" y="64"/>
                  </a:cubicBezTo>
                  <a:cubicBezTo>
                    <a:pt x="128" y="44"/>
                    <a:pt x="146" y="30"/>
                    <a:pt x="168" y="24"/>
                  </a:cubicBezTo>
                  <a:cubicBezTo>
                    <a:pt x="182" y="19"/>
                    <a:pt x="198" y="17"/>
                    <a:pt x="212" y="17"/>
                  </a:cubicBezTo>
                  <a:cubicBezTo>
                    <a:pt x="227" y="17"/>
                    <a:pt x="244" y="19"/>
                    <a:pt x="259" y="24"/>
                  </a:cubicBezTo>
                  <a:cubicBezTo>
                    <a:pt x="280" y="30"/>
                    <a:pt x="298" y="44"/>
                    <a:pt x="310" y="64"/>
                  </a:cubicBezTo>
                  <a:cubicBezTo>
                    <a:pt x="322" y="84"/>
                    <a:pt x="326" y="108"/>
                    <a:pt x="330" y="129"/>
                  </a:cubicBezTo>
                  <a:cubicBezTo>
                    <a:pt x="332" y="142"/>
                    <a:pt x="333" y="156"/>
                    <a:pt x="335" y="170"/>
                  </a:cubicBezTo>
                  <a:cubicBezTo>
                    <a:pt x="336" y="179"/>
                    <a:pt x="337" y="188"/>
                    <a:pt x="338" y="197"/>
                  </a:cubicBezTo>
                  <a:cubicBezTo>
                    <a:pt x="340" y="207"/>
                    <a:pt x="341" y="214"/>
                    <a:pt x="343" y="222"/>
                  </a:cubicBezTo>
                  <a:cubicBezTo>
                    <a:pt x="343" y="224"/>
                    <a:pt x="344" y="226"/>
                    <a:pt x="345" y="229"/>
                  </a:cubicBezTo>
                  <a:cubicBezTo>
                    <a:pt x="346" y="230"/>
                    <a:pt x="346" y="232"/>
                    <a:pt x="346" y="233"/>
                  </a:cubicBezTo>
                  <a:cubicBezTo>
                    <a:pt x="347" y="235"/>
                    <a:pt x="347" y="236"/>
                    <a:pt x="348" y="238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32" y="249"/>
                    <a:pt x="315" y="257"/>
                    <a:pt x="292" y="263"/>
                  </a:cubicBezTo>
                  <a:close/>
                  <a:moveTo>
                    <a:pt x="143" y="346"/>
                  </a:moveTo>
                  <a:cubicBezTo>
                    <a:pt x="145" y="343"/>
                    <a:pt x="145" y="343"/>
                    <a:pt x="145" y="343"/>
                  </a:cubicBezTo>
                  <a:cubicBezTo>
                    <a:pt x="145" y="342"/>
                    <a:pt x="157" y="318"/>
                    <a:pt x="162" y="294"/>
                  </a:cubicBezTo>
                  <a:cubicBezTo>
                    <a:pt x="187" y="320"/>
                    <a:pt x="211" y="321"/>
                    <a:pt x="215" y="321"/>
                  </a:cubicBezTo>
                  <a:cubicBezTo>
                    <a:pt x="216" y="321"/>
                    <a:pt x="216" y="321"/>
                    <a:pt x="216" y="321"/>
                  </a:cubicBezTo>
                  <a:cubicBezTo>
                    <a:pt x="221" y="321"/>
                    <a:pt x="244" y="319"/>
                    <a:pt x="268" y="295"/>
                  </a:cubicBezTo>
                  <a:cubicBezTo>
                    <a:pt x="273" y="317"/>
                    <a:pt x="283" y="340"/>
                    <a:pt x="284" y="342"/>
                  </a:cubicBezTo>
                  <a:cubicBezTo>
                    <a:pt x="286" y="346"/>
                    <a:pt x="286" y="346"/>
                    <a:pt x="286" y="346"/>
                  </a:cubicBezTo>
                  <a:cubicBezTo>
                    <a:pt x="312" y="354"/>
                    <a:pt x="312" y="354"/>
                    <a:pt x="312" y="354"/>
                  </a:cubicBezTo>
                  <a:cubicBezTo>
                    <a:pt x="290" y="363"/>
                    <a:pt x="257" y="372"/>
                    <a:pt x="215" y="373"/>
                  </a:cubicBezTo>
                  <a:cubicBezTo>
                    <a:pt x="173" y="372"/>
                    <a:pt x="140" y="363"/>
                    <a:pt x="118" y="354"/>
                  </a:cubicBezTo>
                  <a:cubicBezTo>
                    <a:pt x="142" y="346"/>
                    <a:pt x="142" y="346"/>
                    <a:pt x="142" y="346"/>
                  </a:cubicBezTo>
                  <a:lnTo>
                    <a:pt x="143" y="346"/>
                  </a:lnTo>
                  <a:close/>
                  <a:moveTo>
                    <a:pt x="324" y="366"/>
                  </a:moveTo>
                  <a:cubicBezTo>
                    <a:pt x="324" y="366"/>
                    <a:pt x="324" y="366"/>
                    <a:pt x="324" y="366"/>
                  </a:cubicBezTo>
                  <a:cubicBezTo>
                    <a:pt x="324" y="366"/>
                    <a:pt x="324" y="366"/>
                    <a:pt x="324" y="366"/>
                  </a:cubicBezTo>
                  <a:close/>
                  <a:moveTo>
                    <a:pt x="106" y="366"/>
                  </a:moveTo>
                  <a:cubicBezTo>
                    <a:pt x="106" y="366"/>
                    <a:pt x="106" y="366"/>
                    <a:pt x="106" y="366"/>
                  </a:cubicBezTo>
                  <a:cubicBezTo>
                    <a:pt x="106" y="366"/>
                    <a:pt x="106" y="366"/>
                    <a:pt x="106" y="366"/>
                  </a:cubicBezTo>
                  <a:close/>
                  <a:moveTo>
                    <a:pt x="86" y="359"/>
                  </a:moveTo>
                  <a:cubicBezTo>
                    <a:pt x="105" y="368"/>
                    <a:pt x="105" y="368"/>
                    <a:pt x="105" y="368"/>
                  </a:cubicBezTo>
                  <a:cubicBezTo>
                    <a:pt x="105" y="368"/>
                    <a:pt x="105" y="368"/>
                    <a:pt x="105" y="368"/>
                  </a:cubicBezTo>
                  <a:cubicBezTo>
                    <a:pt x="128" y="378"/>
                    <a:pt x="166" y="390"/>
                    <a:pt x="216" y="392"/>
                  </a:cubicBezTo>
                  <a:cubicBezTo>
                    <a:pt x="264" y="390"/>
                    <a:pt x="301" y="378"/>
                    <a:pt x="325" y="368"/>
                  </a:cubicBezTo>
                  <a:cubicBezTo>
                    <a:pt x="344" y="359"/>
                    <a:pt x="344" y="359"/>
                    <a:pt x="344" y="359"/>
                  </a:cubicBezTo>
                  <a:cubicBezTo>
                    <a:pt x="376" y="369"/>
                    <a:pt x="376" y="369"/>
                    <a:pt x="376" y="369"/>
                  </a:cubicBezTo>
                  <a:cubicBezTo>
                    <a:pt x="406" y="477"/>
                    <a:pt x="406" y="477"/>
                    <a:pt x="406" y="477"/>
                  </a:cubicBezTo>
                  <a:cubicBezTo>
                    <a:pt x="24" y="477"/>
                    <a:pt x="24" y="477"/>
                    <a:pt x="24" y="477"/>
                  </a:cubicBezTo>
                  <a:cubicBezTo>
                    <a:pt x="54" y="369"/>
                    <a:pt x="54" y="369"/>
                    <a:pt x="54" y="369"/>
                  </a:cubicBezTo>
                  <a:lnTo>
                    <a:pt x="86" y="35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7" name="Group 44"/>
          <p:cNvGrpSpPr>
            <a:grpSpLocks noChangeAspect="1"/>
          </p:cNvGrpSpPr>
          <p:nvPr/>
        </p:nvGrpSpPr>
        <p:grpSpPr bwMode="auto">
          <a:xfrm>
            <a:off x="3494391" y="2294572"/>
            <a:ext cx="305560" cy="352877"/>
            <a:chOff x="2668" y="1389"/>
            <a:chExt cx="762" cy="880"/>
          </a:xfrm>
        </p:grpSpPr>
        <p:sp>
          <p:nvSpPr>
            <p:cNvPr id="408" name="Freeform 45"/>
            <p:cNvSpPr>
              <a:spLocks/>
            </p:cNvSpPr>
            <p:nvPr/>
          </p:nvSpPr>
          <p:spPr bwMode="auto">
            <a:xfrm>
              <a:off x="2992" y="1591"/>
              <a:ext cx="215" cy="98"/>
            </a:xfrm>
            <a:custGeom>
              <a:avLst/>
              <a:gdLst>
                <a:gd name="T0" fmla="*/ 93 w 121"/>
                <a:gd name="T1" fmla="*/ 33 h 55"/>
                <a:gd name="T2" fmla="*/ 51 w 121"/>
                <a:gd name="T3" fmla="*/ 41 h 55"/>
                <a:gd name="T4" fmla="*/ 46 w 121"/>
                <a:gd name="T5" fmla="*/ 45 h 55"/>
                <a:gd name="T6" fmla="*/ 39 w 121"/>
                <a:gd name="T7" fmla="*/ 50 h 55"/>
                <a:gd name="T8" fmla="*/ 37 w 121"/>
                <a:gd name="T9" fmla="*/ 49 h 55"/>
                <a:gd name="T10" fmla="*/ 27 w 121"/>
                <a:gd name="T11" fmla="*/ 49 h 55"/>
                <a:gd name="T12" fmla="*/ 25 w 121"/>
                <a:gd name="T13" fmla="*/ 49 h 55"/>
                <a:gd name="T14" fmla="*/ 19 w 121"/>
                <a:gd name="T15" fmla="*/ 46 h 55"/>
                <a:gd name="T16" fmla="*/ 16 w 121"/>
                <a:gd name="T17" fmla="*/ 43 h 55"/>
                <a:gd name="T18" fmla="*/ 7 w 121"/>
                <a:gd name="T19" fmla="*/ 38 h 55"/>
                <a:gd name="T20" fmla="*/ 0 w 121"/>
                <a:gd name="T21" fmla="*/ 35 h 55"/>
                <a:gd name="T22" fmla="*/ 32 w 121"/>
                <a:gd name="T23" fmla="*/ 23 h 55"/>
                <a:gd name="T24" fmla="*/ 34 w 121"/>
                <a:gd name="T25" fmla="*/ 22 h 55"/>
                <a:gd name="T26" fmla="*/ 59 w 121"/>
                <a:gd name="T27" fmla="*/ 0 h 55"/>
                <a:gd name="T28" fmla="*/ 73 w 121"/>
                <a:gd name="T29" fmla="*/ 12 h 55"/>
                <a:gd name="T30" fmla="*/ 108 w 121"/>
                <a:gd name="T31" fmla="*/ 29 h 55"/>
                <a:gd name="T32" fmla="*/ 121 w 121"/>
                <a:gd name="T33" fmla="*/ 30 h 55"/>
                <a:gd name="T34" fmla="*/ 121 w 121"/>
                <a:gd name="T35" fmla="*/ 55 h 55"/>
                <a:gd name="T36" fmla="*/ 115 w 121"/>
                <a:gd name="T37" fmla="*/ 43 h 55"/>
                <a:gd name="T38" fmla="*/ 93 w 121"/>
                <a:gd name="T39" fmla="*/ 3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1" h="55">
                  <a:moveTo>
                    <a:pt x="93" y="33"/>
                  </a:moveTo>
                  <a:cubicBezTo>
                    <a:pt x="77" y="31"/>
                    <a:pt x="62" y="34"/>
                    <a:pt x="51" y="41"/>
                  </a:cubicBezTo>
                  <a:cubicBezTo>
                    <a:pt x="49" y="42"/>
                    <a:pt x="48" y="44"/>
                    <a:pt x="46" y="45"/>
                  </a:cubicBezTo>
                  <a:cubicBezTo>
                    <a:pt x="44" y="47"/>
                    <a:pt x="42" y="49"/>
                    <a:pt x="39" y="50"/>
                  </a:cubicBezTo>
                  <a:cubicBezTo>
                    <a:pt x="39" y="50"/>
                    <a:pt x="38" y="50"/>
                    <a:pt x="37" y="49"/>
                  </a:cubicBezTo>
                  <a:cubicBezTo>
                    <a:pt x="34" y="48"/>
                    <a:pt x="30" y="48"/>
                    <a:pt x="27" y="49"/>
                  </a:cubicBezTo>
                  <a:cubicBezTo>
                    <a:pt x="26" y="50"/>
                    <a:pt x="25" y="50"/>
                    <a:pt x="25" y="49"/>
                  </a:cubicBezTo>
                  <a:cubicBezTo>
                    <a:pt x="23" y="49"/>
                    <a:pt x="21" y="47"/>
                    <a:pt x="19" y="46"/>
                  </a:cubicBezTo>
                  <a:cubicBezTo>
                    <a:pt x="18" y="45"/>
                    <a:pt x="17" y="44"/>
                    <a:pt x="16" y="43"/>
                  </a:cubicBezTo>
                  <a:cubicBezTo>
                    <a:pt x="13" y="41"/>
                    <a:pt x="10" y="39"/>
                    <a:pt x="7" y="38"/>
                  </a:cubicBezTo>
                  <a:cubicBezTo>
                    <a:pt x="5" y="37"/>
                    <a:pt x="2" y="36"/>
                    <a:pt x="0" y="35"/>
                  </a:cubicBezTo>
                  <a:cubicBezTo>
                    <a:pt x="12" y="33"/>
                    <a:pt x="23" y="29"/>
                    <a:pt x="32" y="23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4" y="22"/>
                    <a:pt x="50" y="10"/>
                    <a:pt x="59" y="0"/>
                  </a:cubicBezTo>
                  <a:cubicBezTo>
                    <a:pt x="64" y="5"/>
                    <a:pt x="69" y="9"/>
                    <a:pt x="73" y="12"/>
                  </a:cubicBezTo>
                  <a:cubicBezTo>
                    <a:pt x="81" y="19"/>
                    <a:pt x="95" y="26"/>
                    <a:pt x="108" y="29"/>
                  </a:cubicBezTo>
                  <a:cubicBezTo>
                    <a:pt x="114" y="30"/>
                    <a:pt x="117" y="30"/>
                    <a:pt x="121" y="30"/>
                  </a:cubicBezTo>
                  <a:cubicBezTo>
                    <a:pt x="121" y="39"/>
                    <a:pt x="121" y="47"/>
                    <a:pt x="121" y="55"/>
                  </a:cubicBezTo>
                  <a:cubicBezTo>
                    <a:pt x="120" y="50"/>
                    <a:pt x="118" y="46"/>
                    <a:pt x="115" y="43"/>
                  </a:cubicBezTo>
                  <a:cubicBezTo>
                    <a:pt x="110" y="38"/>
                    <a:pt x="103" y="35"/>
                    <a:pt x="93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46"/>
            <p:cNvSpPr>
              <a:spLocks/>
            </p:cNvSpPr>
            <p:nvPr/>
          </p:nvSpPr>
          <p:spPr bwMode="auto">
            <a:xfrm>
              <a:off x="3070" y="1664"/>
              <a:ext cx="128" cy="83"/>
            </a:xfrm>
            <a:custGeom>
              <a:avLst/>
              <a:gdLst>
                <a:gd name="T0" fmla="*/ 62 w 72"/>
                <a:gd name="T1" fmla="*/ 32 h 47"/>
                <a:gd name="T2" fmla="*/ 62 w 72"/>
                <a:gd name="T3" fmla="*/ 32 h 47"/>
                <a:gd name="T4" fmla="*/ 44 w 72"/>
                <a:gd name="T5" fmla="*/ 43 h 47"/>
                <a:gd name="T6" fmla="*/ 7 w 72"/>
                <a:gd name="T7" fmla="*/ 37 h 47"/>
                <a:gd name="T8" fmla="*/ 0 w 72"/>
                <a:gd name="T9" fmla="*/ 21 h 47"/>
                <a:gd name="T10" fmla="*/ 10 w 72"/>
                <a:gd name="T11" fmla="*/ 8 h 47"/>
                <a:gd name="T12" fmla="*/ 39 w 72"/>
                <a:gd name="T13" fmla="*/ 0 h 47"/>
                <a:gd name="T14" fmla="*/ 47 w 72"/>
                <a:gd name="T15" fmla="*/ 1 h 47"/>
                <a:gd name="T16" fmla="*/ 64 w 72"/>
                <a:gd name="T17" fmla="*/ 7 h 47"/>
                <a:gd name="T18" fmla="*/ 62 w 72"/>
                <a:gd name="T19" fmla="*/ 3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47">
                  <a:moveTo>
                    <a:pt x="62" y="32"/>
                  </a:moveTo>
                  <a:cubicBezTo>
                    <a:pt x="62" y="32"/>
                    <a:pt x="62" y="32"/>
                    <a:pt x="62" y="32"/>
                  </a:cubicBezTo>
                  <a:cubicBezTo>
                    <a:pt x="58" y="37"/>
                    <a:pt x="51" y="41"/>
                    <a:pt x="44" y="43"/>
                  </a:cubicBezTo>
                  <a:cubicBezTo>
                    <a:pt x="30" y="47"/>
                    <a:pt x="16" y="45"/>
                    <a:pt x="7" y="37"/>
                  </a:cubicBezTo>
                  <a:cubicBezTo>
                    <a:pt x="2" y="32"/>
                    <a:pt x="0" y="26"/>
                    <a:pt x="0" y="21"/>
                  </a:cubicBezTo>
                  <a:cubicBezTo>
                    <a:pt x="0" y="15"/>
                    <a:pt x="6" y="10"/>
                    <a:pt x="10" y="8"/>
                  </a:cubicBezTo>
                  <a:cubicBezTo>
                    <a:pt x="18" y="3"/>
                    <a:pt x="29" y="0"/>
                    <a:pt x="39" y="0"/>
                  </a:cubicBezTo>
                  <a:cubicBezTo>
                    <a:pt x="42" y="0"/>
                    <a:pt x="44" y="1"/>
                    <a:pt x="47" y="1"/>
                  </a:cubicBezTo>
                  <a:cubicBezTo>
                    <a:pt x="55" y="2"/>
                    <a:pt x="60" y="4"/>
                    <a:pt x="64" y="7"/>
                  </a:cubicBezTo>
                  <a:cubicBezTo>
                    <a:pt x="72" y="14"/>
                    <a:pt x="68" y="25"/>
                    <a:pt x="6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47"/>
            <p:cNvSpPr>
              <a:spLocks noEditPoints="1"/>
            </p:cNvSpPr>
            <p:nvPr/>
          </p:nvSpPr>
          <p:spPr bwMode="auto">
            <a:xfrm>
              <a:off x="2705" y="1414"/>
              <a:ext cx="585" cy="827"/>
            </a:xfrm>
            <a:custGeom>
              <a:avLst/>
              <a:gdLst>
                <a:gd name="T0" fmla="*/ 194 w 330"/>
                <a:gd name="T1" fmla="*/ 466 h 466"/>
                <a:gd name="T2" fmla="*/ 194 w 330"/>
                <a:gd name="T3" fmla="*/ 449 h 466"/>
                <a:gd name="T4" fmla="*/ 194 w 330"/>
                <a:gd name="T5" fmla="*/ 389 h 466"/>
                <a:gd name="T6" fmla="*/ 194 w 330"/>
                <a:gd name="T7" fmla="*/ 376 h 466"/>
                <a:gd name="T8" fmla="*/ 85 w 330"/>
                <a:gd name="T9" fmla="*/ 353 h 466"/>
                <a:gd name="T10" fmla="*/ 84 w 330"/>
                <a:gd name="T11" fmla="*/ 352 h 466"/>
                <a:gd name="T12" fmla="*/ 31 w 330"/>
                <a:gd name="T13" fmla="*/ 353 h 466"/>
                <a:gd name="T14" fmla="*/ 215 w 330"/>
                <a:gd name="T15" fmla="*/ 419 h 466"/>
                <a:gd name="T16" fmla="*/ 173 w 330"/>
                <a:gd name="T17" fmla="*/ 419 h 466"/>
                <a:gd name="T18" fmla="*/ 215 w 330"/>
                <a:gd name="T19" fmla="*/ 419 h 466"/>
                <a:gd name="T20" fmla="*/ 62 w 330"/>
                <a:gd name="T21" fmla="*/ 231 h 466"/>
                <a:gd name="T22" fmla="*/ 54 w 330"/>
                <a:gd name="T23" fmla="*/ 227 h 466"/>
                <a:gd name="T24" fmla="*/ 55 w 330"/>
                <a:gd name="T25" fmla="*/ 223 h 466"/>
                <a:gd name="T26" fmla="*/ 58 w 330"/>
                <a:gd name="T27" fmla="*/ 214 h 466"/>
                <a:gd name="T28" fmla="*/ 65 w 330"/>
                <a:gd name="T29" fmla="*/ 182 h 466"/>
                <a:gd name="T30" fmla="*/ 74 w 330"/>
                <a:gd name="T31" fmla="*/ 115 h 466"/>
                <a:gd name="T32" fmla="*/ 146 w 330"/>
                <a:gd name="T33" fmla="*/ 8 h 466"/>
                <a:gd name="T34" fmla="*/ 238 w 330"/>
                <a:gd name="T35" fmla="*/ 8 h 466"/>
                <a:gd name="T36" fmla="*/ 311 w 330"/>
                <a:gd name="T37" fmla="*/ 115 h 466"/>
                <a:gd name="T38" fmla="*/ 319 w 330"/>
                <a:gd name="T39" fmla="*/ 182 h 466"/>
                <a:gd name="T40" fmla="*/ 326 w 330"/>
                <a:gd name="T41" fmla="*/ 214 h 466"/>
                <a:gd name="T42" fmla="*/ 329 w 330"/>
                <a:gd name="T43" fmla="*/ 223 h 466"/>
                <a:gd name="T44" fmla="*/ 330 w 330"/>
                <a:gd name="T45" fmla="*/ 226 h 466"/>
                <a:gd name="T46" fmla="*/ 267 w 330"/>
                <a:gd name="T47" fmla="*/ 252 h 466"/>
                <a:gd name="T48" fmla="*/ 295 w 330"/>
                <a:gd name="T49" fmla="*/ 117 h 466"/>
                <a:gd name="T50" fmla="*/ 274 w 330"/>
                <a:gd name="T51" fmla="*/ 116 h 466"/>
                <a:gd name="T52" fmla="*/ 242 w 330"/>
                <a:gd name="T53" fmla="*/ 102 h 466"/>
                <a:gd name="T54" fmla="*/ 221 w 330"/>
                <a:gd name="T55" fmla="*/ 83 h 466"/>
                <a:gd name="T56" fmla="*/ 188 w 330"/>
                <a:gd name="T57" fmla="*/ 112 h 466"/>
                <a:gd name="T58" fmla="*/ 133 w 330"/>
                <a:gd name="T59" fmla="*/ 124 h 466"/>
                <a:gd name="T60" fmla="*/ 93 w 330"/>
                <a:gd name="T61" fmla="*/ 111 h 466"/>
                <a:gd name="T62" fmla="*/ 124 w 330"/>
                <a:gd name="T63" fmla="*/ 254 h 466"/>
                <a:gd name="T64" fmla="*/ 118 w 330"/>
                <a:gd name="T65" fmla="*/ 148 h 466"/>
                <a:gd name="T66" fmla="*/ 143 w 330"/>
                <a:gd name="T67" fmla="*/ 141 h 466"/>
                <a:gd name="T68" fmla="*/ 182 w 330"/>
                <a:gd name="T69" fmla="*/ 162 h 466"/>
                <a:gd name="T70" fmla="*/ 138 w 330"/>
                <a:gd name="T71" fmla="*/ 184 h 466"/>
                <a:gd name="T72" fmla="*/ 118 w 330"/>
                <a:gd name="T73" fmla="*/ 148 h 466"/>
                <a:gd name="T74" fmla="*/ 106 w 330"/>
                <a:gd name="T75" fmla="*/ 154 h 466"/>
                <a:gd name="T76" fmla="*/ 110 w 330"/>
                <a:gd name="T77" fmla="*/ 132 h 466"/>
                <a:gd name="T78" fmla="*/ 111 w 330"/>
                <a:gd name="T79" fmla="*/ 143 h 466"/>
                <a:gd name="T80" fmla="*/ 116 w 330"/>
                <a:gd name="T81" fmla="*/ 209 h 466"/>
                <a:gd name="T82" fmla="*/ 112 w 330"/>
                <a:gd name="T83" fmla="*/ 176 h 466"/>
                <a:gd name="T84" fmla="*/ 152 w 330"/>
                <a:gd name="T85" fmla="*/ 194 h 466"/>
                <a:gd name="T86" fmla="*/ 187 w 330"/>
                <a:gd name="T87" fmla="*/ 173 h 466"/>
                <a:gd name="T88" fmla="*/ 194 w 330"/>
                <a:gd name="T89" fmla="*/ 161 h 466"/>
                <a:gd name="T90" fmla="*/ 200 w 330"/>
                <a:gd name="T91" fmla="*/ 169 h 466"/>
                <a:gd name="T92" fmla="*/ 210 w 330"/>
                <a:gd name="T93" fmla="*/ 185 h 466"/>
                <a:gd name="T94" fmla="*/ 276 w 330"/>
                <a:gd name="T95" fmla="*/ 176 h 466"/>
                <a:gd name="T96" fmla="*/ 273 w 330"/>
                <a:gd name="T97" fmla="*/ 208 h 466"/>
                <a:gd name="T98" fmla="*/ 195 w 330"/>
                <a:gd name="T99" fmla="*/ 292 h 466"/>
                <a:gd name="T100" fmla="*/ 195 w 330"/>
                <a:gd name="T101" fmla="*/ 292 h 466"/>
                <a:gd name="T102" fmla="*/ 194 w 330"/>
                <a:gd name="T103" fmla="*/ 362 h 466"/>
                <a:gd name="T104" fmla="*/ 121 w 330"/>
                <a:gd name="T105" fmla="*/ 330 h 466"/>
                <a:gd name="T106" fmla="*/ 140 w 330"/>
                <a:gd name="T107" fmla="*/ 275 h 466"/>
                <a:gd name="T108" fmla="*/ 195 w 330"/>
                <a:gd name="T109" fmla="*/ 305 h 466"/>
                <a:gd name="T110" fmla="*/ 265 w 330"/>
                <a:gd name="T111" fmla="*/ 328 h 466"/>
                <a:gd name="T112" fmla="*/ 297 w 330"/>
                <a:gd name="T113" fmla="*/ 34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0" h="466">
                  <a:moveTo>
                    <a:pt x="0" y="466"/>
                  </a:moveTo>
                  <a:cubicBezTo>
                    <a:pt x="194" y="466"/>
                    <a:pt x="194" y="466"/>
                    <a:pt x="194" y="466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77" y="449"/>
                    <a:pt x="164" y="436"/>
                    <a:pt x="164" y="419"/>
                  </a:cubicBezTo>
                  <a:cubicBezTo>
                    <a:pt x="164" y="402"/>
                    <a:pt x="177" y="389"/>
                    <a:pt x="194" y="389"/>
                  </a:cubicBezTo>
                  <a:cubicBezTo>
                    <a:pt x="194" y="389"/>
                    <a:pt x="194" y="389"/>
                    <a:pt x="194" y="389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3" y="376"/>
                  </a:cubicBezTo>
                  <a:cubicBezTo>
                    <a:pt x="145" y="374"/>
                    <a:pt x="108" y="362"/>
                    <a:pt x="85" y="353"/>
                  </a:cubicBezTo>
                  <a:cubicBezTo>
                    <a:pt x="85" y="352"/>
                    <a:pt x="85" y="352"/>
                    <a:pt x="85" y="352"/>
                  </a:cubicBezTo>
                  <a:cubicBezTo>
                    <a:pt x="84" y="352"/>
                    <a:pt x="84" y="352"/>
                    <a:pt x="84" y="352"/>
                  </a:cubicBezTo>
                  <a:cubicBezTo>
                    <a:pt x="65" y="342"/>
                    <a:pt x="65" y="342"/>
                    <a:pt x="65" y="342"/>
                  </a:cubicBezTo>
                  <a:cubicBezTo>
                    <a:pt x="31" y="353"/>
                    <a:pt x="31" y="353"/>
                    <a:pt x="31" y="353"/>
                  </a:cubicBezTo>
                  <a:lnTo>
                    <a:pt x="0" y="466"/>
                  </a:lnTo>
                  <a:close/>
                  <a:moveTo>
                    <a:pt x="215" y="419"/>
                  </a:moveTo>
                  <a:cubicBezTo>
                    <a:pt x="215" y="431"/>
                    <a:pt x="206" y="440"/>
                    <a:pt x="194" y="440"/>
                  </a:cubicBezTo>
                  <a:cubicBezTo>
                    <a:pt x="183" y="440"/>
                    <a:pt x="173" y="431"/>
                    <a:pt x="173" y="419"/>
                  </a:cubicBezTo>
                  <a:cubicBezTo>
                    <a:pt x="173" y="407"/>
                    <a:pt x="183" y="398"/>
                    <a:pt x="194" y="398"/>
                  </a:cubicBezTo>
                  <a:cubicBezTo>
                    <a:pt x="206" y="398"/>
                    <a:pt x="215" y="407"/>
                    <a:pt x="215" y="419"/>
                  </a:cubicBezTo>
                  <a:close/>
                  <a:moveTo>
                    <a:pt x="83" y="241"/>
                  </a:moveTo>
                  <a:cubicBezTo>
                    <a:pt x="76" y="238"/>
                    <a:pt x="69" y="235"/>
                    <a:pt x="62" y="231"/>
                  </a:cubicBezTo>
                  <a:cubicBezTo>
                    <a:pt x="61" y="230"/>
                    <a:pt x="60" y="230"/>
                    <a:pt x="59" y="229"/>
                  </a:cubicBezTo>
                  <a:cubicBezTo>
                    <a:pt x="58" y="229"/>
                    <a:pt x="56" y="228"/>
                    <a:pt x="54" y="227"/>
                  </a:cubicBezTo>
                  <a:cubicBezTo>
                    <a:pt x="54" y="226"/>
                    <a:pt x="55" y="224"/>
                    <a:pt x="55" y="224"/>
                  </a:cubicBezTo>
                  <a:cubicBezTo>
                    <a:pt x="55" y="223"/>
                    <a:pt x="55" y="223"/>
                    <a:pt x="55" y="223"/>
                  </a:cubicBezTo>
                  <a:cubicBezTo>
                    <a:pt x="56" y="222"/>
                    <a:pt x="56" y="220"/>
                    <a:pt x="57" y="219"/>
                  </a:cubicBezTo>
                  <a:cubicBezTo>
                    <a:pt x="57" y="217"/>
                    <a:pt x="58" y="215"/>
                    <a:pt x="58" y="214"/>
                  </a:cubicBezTo>
                  <a:cubicBezTo>
                    <a:pt x="59" y="211"/>
                    <a:pt x="60" y="209"/>
                    <a:pt x="60" y="207"/>
                  </a:cubicBezTo>
                  <a:cubicBezTo>
                    <a:pt x="62" y="200"/>
                    <a:pt x="64" y="192"/>
                    <a:pt x="65" y="182"/>
                  </a:cubicBezTo>
                  <a:cubicBezTo>
                    <a:pt x="66" y="174"/>
                    <a:pt x="67" y="165"/>
                    <a:pt x="68" y="156"/>
                  </a:cubicBezTo>
                  <a:cubicBezTo>
                    <a:pt x="70" y="142"/>
                    <a:pt x="71" y="128"/>
                    <a:pt x="74" y="115"/>
                  </a:cubicBezTo>
                  <a:cubicBezTo>
                    <a:pt x="77" y="93"/>
                    <a:pt x="82" y="69"/>
                    <a:pt x="94" y="49"/>
                  </a:cubicBezTo>
                  <a:cubicBezTo>
                    <a:pt x="105" y="29"/>
                    <a:pt x="124" y="14"/>
                    <a:pt x="146" y="8"/>
                  </a:cubicBezTo>
                  <a:cubicBezTo>
                    <a:pt x="161" y="3"/>
                    <a:pt x="177" y="0"/>
                    <a:pt x="191" y="0"/>
                  </a:cubicBezTo>
                  <a:cubicBezTo>
                    <a:pt x="207" y="0"/>
                    <a:pt x="224" y="3"/>
                    <a:pt x="238" y="8"/>
                  </a:cubicBezTo>
                  <a:cubicBezTo>
                    <a:pt x="260" y="14"/>
                    <a:pt x="279" y="29"/>
                    <a:pt x="291" y="49"/>
                  </a:cubicBezTo>
                  <a:cubicBezTo>
                    <a:pt x="303" y="69"/>
                    <a:pt x="307" y="93"/>
                    <a:pt x="311" y="115"/>
                  </a:cubicBezTo>
                  <a:cubicBezTo>
                    <a:pt x="313" y="128"/>
                    <a:pt x="315" y="142"/>
                    <a:pt x="316" y="156"/>
                  </a:cubicBezTo>
                  <a:cubicBezTo>
                    <a:pt x="317" y="165"/>
                    <a:pt x="318" y="173"/>
                    <a:pt x="319" y="182"/>
                  </a:cubicBezTo>
                  <a:cubicBezTo>
                    <a:pt x="321" y="192"/>
                    <a:pt x="322" y="200"/>
                    <a:pt x="324" y="207"/>
                  </a:cubicBezTo>
                  <a:cubicBezTo>
                    <a:pt x="325" y="209"/>
                    <a:pt x="325" y="211"/>
                    <a:pt x="326" y="214"/>
                  </a:cubicBezTo>
                  <a:cubicBezTo>
                    <a:pt x="327" y="215"/>
                    <a:pt x="327" y="217"/>
                    <a:pt x="328" y="219"/>
                  </a:cubicBezTo>
                  <a:cubicBezTo>
                    <a:pt x="328" y="220"/>
                    <a:pt x="328" y="222"/>
                    <a:pt x="329" y="223"/>
                  </a:cubicBezTo>
                  <a:cubicBezTo>
                    <a:pt x="329" y="224"/>
                    <a:pt x="329" y="224"/>
                    <a:pt x="329" y="224"/>
                  </a:cubicBezTo>
                  <a:cubicBezTo>
                    <a:pt x="329" y="225"/>
                    <a:pt x="330" y="225"/>
                    <a:pt x="330" y="226"/>
                  </a:cubicBezTo>
                  <a:cubicBezTo>
                    <a:pt x="330" y="226"/>
                    <a:pt x="330" y="226"/>
                    <a:pt x="329" y="226"/>
                  </a:cubicBezTo>
                  <a:cubicBezTo>
                    <a:pt x="309" y="240"/>
                    <a:pt x="288" y="247"/>
                    <a:pt x="267" y="252"/>
                  </a:cubicBezTo>
                  <a:cubicBezTo>
                    <a:pt x="273" y="241"/>
                    <a:pt x="279" y="228"/>
                    <a:pt x="285" y="213"/>
                  </a:cubicBezTo>
                  <a:cubicBezTo>
                    <a:pt x="286" y="209"/>
                    <a:pt x="298" y="179"/>
                    <a:pt x="295" y="117"/>
                  </a:cubicBezTo>
                  <a:cubicBezTo>
                    <a:pt x="289" y="117"/>
                    <a:pt x="280" y="118"/>
                    <a:pt x="275" y="117"/>
                  </a:cubicBezTo>
                  <a:cubicBezTo>
                    <a:pt x="275" y="117"/>
                    <a:pt x="274" y="117"/>
                    <a:pt x="274" y="116"/>
                  </a:cubicBezTo>
                  <a:cubicBezTo>
                    <a:pt x="274" y="116"/>
                    <a:pt x="273" y="116"/>
                    <a:pt x="273" y="116"/>
                  </a:cubicBezTo>
                  <a:cubicBezTo>
                    <a:pt x="262" y="114"/>
                    <a:pt x="249" y="108"/>
                    <a:pt x="242" y="102"/>
                  </a:cubicBezTo>
                  <a:cubicBezTo>
                    <a:pt x="239" y="100"/>
                    <a:pt x="231" y="93"/>
                    <a:pt x="227" y="87"/>
                  </a:cubicBezTo>
                  <a:cubicBezTo>
                    <a:pt x="226" y="85"/>
                    <a:pt x="223" y="83"/>
                    <a:pt x="221" y="83"/>
                  </a:cubicBezTo>
                  <a:cubicBezTo>
                    <a:pt x="218" y="84"/>
                    <a:pt x="216" y="85"/>
                    <a:pt x="216" y="88"/>
                  </a:cubicBezTo>
                  <a:cubicBezTo>
                    <a:pt x="214" y="91"/>
                    <a:pt x="198" y="105"/>
                    <a:pt x="188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72" y="122"/>
                    <a:pt x="152" y="126"/>
                    <a:pt x="133" y="124"/>
                  </a:cubicBezTo>
                  <a:cubicBezTo>
                    <a:pt x="127" y="124"/>
                    <a:pt x="121" y="122"/>
                    <a:pt x="115" y="120"/>
                  </a:cubicBezTo>
                  <a:cubicBezTo>
                    <a:pt x="115" y="120"/>
                    <a:pt x="100" y="114"/>
                    <a:pt x="93" y="111"/>
                  </a:cubicBezTo>
                  <a:cubicBezTo>
                    <a:pt x="89" y="178"/>
                    <a:pt x="103" y="211"/>
                    <a:pt x="105" y="214"/>
                  </a:cubicBezTo>
                  <a:cubicBezTo>
                    <a:pt x="110" y="230"/>
                    <a:pt x="117" y="243"/>
                    <a:pt x="124" y="254"/>
                  </a:cubicBezTo>
                  <a:cubicBezTo>
                    <a:pt x="110" y="251"/>
                    <a:pt x="96" y="247"/>
                    <a:pt x="83" y="241"/>
                  </a:cubicBezTo>
                  <a:close/>
                  <a:moveTo>
                    <a:pt x="118" y="148"/>
                  </a:moveTo>
                  <a:cubicBezTo>
                    <a:pt x="122" y="145"/>
                    <a:pt x="128" y="143"/>
                    <a:pt x="135" y="142"/>
                  </a:cubicBezTo>
                  <a:cubicBezTo>
                    <a:pt x="138" y="142"/>
                    <a:pt x="140" y="141"/>
                    <a:pt x="143" y="141"/>
                  </a:cubicBezTo>
                  <a:cubicBezTo>
                    <a:pt x="154" y="141"/>
                    <a:pt x="164" y="144"/>
                    <a:pt x="172" y="149"/>
                  </a:cubicBezTo>
                  <a:cubicBezTo>
                    <a:pt x="177" y="151"/>
                    <a:pt x="182" y="156"/>
                    <a:pt x="182" y="162"/>
                  </a:cubicBezTo>
                  <a:cubicBezTo>
                    <a:pt x="183" y="167"/>
                    <a:pt x="180" y="173"/>
                    <a:pt x="175" y="178"/>
                  </a:cubicBezTo>
                  <a:cubicBezTo>
                    <a:pt x="166" y="186"/>
                    <a:pt x="152" y="188"/>
                    <a:pt x="138" y="184"/>
                  </a:cubicBezTo>
                  <a:cubicBezTo>
                    <a:pt x="131" y="182"/>
                    <a:pt x="125" y="178"/>
                    <a:pt x="120" y="173"/>
                  </a:cubicBezTo>
                  <a:cubicBezTo>
                    <a:pt x="114" y="166"/>
                    <a:pt x="110" y="155"/>
                    <a:pt x="118" y="148"/>
                  </a:cubicBezTo>
                  <a:close/>
                  <a:moveTo>
                    <a:pt x="111" y="143"/>
                  </a:moveTo>
                  <a:cubicBezTo>
                    <a:pt x="108" y="146"/>
                    <a:pt x="107" y="150"/>
                    <a:pt x="106" y="154"/>
                  </a:cubicBezTo>
                  <a:cubicBezTo>
                    <a:pt x="105" y="146"/>
                    <a:pt x="105" y="138"/>
                    <a:pt x="105" y="130"/>
                  </a:cubicBezTo>
                  <a:cubicBezTo>
                    <a:pt x="107" y="130"/>
                    <a:pt x="109" y="131"/>
                    <a:pt x="110" y="132"/>
                  </a:cubicBezTo>
                  <a:cubicBezTo>
                    <a:pt x="115" y="133"/>
                    <a:pt x="119" y="135"/>
                    <a:pt x="123" y="136"/>
                  </a:cubicBezTo>
                  <a:cubicBezTo>
                    <a:pt x="118" y="137"/>
                    <a:pt x="114" y="140"/>
                    <a:pt x="111" y="143"/>
                  </a:cubicBezTo>
                  <a:close/>
                  <a:moveTo>
                    <a:pt x="116" y="210"/>
                  </a:moveTo>
                  <a:cubicBezTo>
                    <a:pt x="116" y="209"/>
                    <a:pt x="116" y="209"/>
                    <a:pt x="116" y="209"/>
                  </a:cubicBezTo>
                  <a:cubicBezTo>
                    <a:pt x="116" y="209"/>
                    <a:pt x="110" y="195"/>
                    <a:pt x="107" y="167"/>
                  </a:cubicBezTo>
                  <a:cubicBezTo>
                    <a:pt x="108" y="170"/>
                    <a:pt x="110" y="173"/>
                    <a:pt x="112" y="176"/>
                  </a:cubicBezTo>
                  <a:cubicBezTo>
                    <a:pt x="116" y="182"/>
                    <a:pt x="123" y="187"/>
                    <a:pt x="131" y="190"/>
                  </a:cubicBezTo>
                  <a:cubicBezTo>
                    <a:pt x="137" y="193"/>
                    <a:pt x="144" y="194"/>
                    <a:pt x="152" y="194"/>
                  </a:cubicBezTo>
                  <a:cubicBezTo>
                    <a:pt x="161" y="194"/>
                    <a:pt x="170" y="192"/>
                    <a:pt x="178" y="185"/>
                  </a:cubicBezTo>
                  <a:cubicBezTo>
                    <a:pt x="182" y="182"/>
                    <a:pt x="185" y="177"/>
                    <a:pt x="187" y="173"/>
                  </a:cubicBezTo>
                  <a:cubicBezTo>
                    <a:pt x="188" y="172"/>
                    <a:pt x="188" y="170"/>
                    <a:pt x="188" y="169"/>
                  </a:cubicBezTo>
                  <a:cubicBezTo>
                    <a:pt x="189" y="165"/>
                    <a:pt x="190" y="163"/>
                    <a:pt x="194" y="161"/>
                  </a:cubicBezTo>
                  <a:cubicBezTo>
                    <a:pt x="194" y="161"/>
                    <a:pt x="194" y="161"/>
                    <a:pt x="195" y="161"/>
                  </a:cubicBezTo>
                  <a:cubicBezTo>
                    <a:pt x="198" y="163"/>
                    <a:pt x="199" y="165"/>
                    <a:pt x="200" y="169"/>
                  </a:cubicBezTo>
                  <a:cubicBezTo>
                    <a:pt x="200" y="170"/>
                    <a:pt x="201" y="172"/>
                    <a:pt x="201" y="173"/>
                  </a:cubicBezTo>
                  <a:cubicBezTo>
                    <a:pt x="203" y="177"/>
                    <a:pt x="206" y="182"/>
                    <a:pt x="210" y="185"/>
                  </a:cubicBezTo>
                  <a:cubicBezTo>
                    <a:pt x="224" y="197"/>
                    <a:pt x="244" y="196"/>
                    <a:pt x="257" y="190"/>
                  </a:cubicBezTo>
                  <a:cubicBezTo>
                    <a:pt x="265" y="187"/>
                    <a:pt x="272" y="182"/>
                    <a:pt x="276" y="176"/>
                  </a:cubicBezTo>
                  <a:cubicBezTo>
                    <a:pt x="279" y="172"/>
                    <a:pt x="281" y="169"/>
                    <a:pt x="282" y="165"/>
                  </a:cubicBezTo>
                  <a:cubicBezTo>
                    <a:pt x="279" y="194"/>
                    <a:pt x="273" y="208"/>
                    <a:pt x="273" y="208"/>
                  </a:cubicBezTo>
                  <a:cubicBezTo>
                    <a:pt x="273" y="208"/>
                    <a:pt x="273" y="208"/>
                    <a:pt x="273" y="208"/>
                  </a:cubicBezTo>
                  <a:cubicBezTo>
                    <a:pt x="243" y="292"/>
                    <a:pt x="197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4" y="292"/>
                    <a:pt x="147" y="294"/>
                    <a:pt x="116" y="210"/>
                  </a:cubicBezTo>
                  <a:close/>
                  <a:moveTo>
                    <a:pt x="194" y="362"/>
                  </a:moveTo>
                  <a:cubicBezTo>
                    <a:pt x="148" y="360"/>
                    <a:pt x="112" y="349"/>
                    <a:pt x="91" y="340"/>
                  </a:cubicBezTo>
                  <a:cubicBezTo>
                    <a:pt x="121" y="330"/>
                    <a:pt x="121" y="330"/>
                    <a:pt x="121" y="330"/>
                  </a:cubicBezTo>
                  <a:cubicBezTo>
                    <a:pt x="122" y="328"/>
                    <a:pt x="122" y="328"/>
                    <a:pt x="122" y="328"/>
                  </a:cubicBezTo>
                  <a:cubicBezTo>
                    <a:pt x="123" y="326"/>
                    <a:pt x="136" y="300"/>
                    <a:pt x="140" y="275"/>
                  </a:cubicBezTo>
                  <a:cubicBezTo>
                    <a:pt x="165" y="303"/>
                    <a:pt x="189" y="305"/>
                    <a:pt x="194" y="305"/>
                  </a:cubicBezTo>
                  <a:cubicBezTo>
                    <a:pt x="195" y="305"/>
                    <a:pt x="195" y="305"/>
                    <a:pt x="195" y="305"/>
                  </a:cubicBezTo>
                  <a:cubicBezTo>
                    <a:pt x="198" y="305"/>
                    <a:pt x="223" y="304"/>
                    <a:pt x="248" y="277"/>
                  </a:cubicBezTo>
                  <a:cubicBezTo>
                    <a:pt x="253" y="301"/>
                    <a:pt x="265" y="326"/>
                    <a:pt x="265" y="328"/>
                  </a:cubicBezTo>
                  <a:cubicBezTo>
                    <a:pt x="267" y="330"/>
                    <a:pt x="267" y="330"/>
                    <a:pt x="267" y="330"/>
                  </a:cubicBezTo>
                  <a:cubicBezTo>
                    <a:pt x="297" y="340"/>
                    <a:pt x="297" y="340"/>
                    <a:pt x="297" y="340"/>
                  </a:cubicBezTo>
                  <a:cubicBezTo>
                    <a:pt x="275" y="349"/>
                    <a:pt x="240" y="360"/>
                    <a:pt x="194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Oval 48"/>
            <p:cNvSpPr>
              <a:spLocks noChangeArrowheads="1"/>
            </p:cNvSpPr>
            <p:nvPr/>
          </p:nvSpPr>
          <p:spPr bwMode="auto">
            <a:xfrm>
              <a:off x="3021" y="212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49"/>
            <p:cNvSpPr>
              <a:spLocks/>
            </p:cNvSpPr>
            <p:nvPr/>
          </p:nvSpPr>
          <p:spPr bwMode="auto">
            <a:xfrm>
              <a:off x="3021" y="2157"/>
              <a:ext cx="56" cy="29"/>
            </a:xfrm>
            <a:custGeom>
              <a:avLst/>
              <a:gdLst>
                <a:gd name="T0" fmla="*/ 16 w 32"/>
                <a:gd name="T1" fmla="*/ 16 h 16"/>
                <a:gd name="T2" fmla="*/ 0 w 32"/>
                <a:gd name="T3" fmla="*/ 0 h 16"/>
                <a:gd name="T4" fmla="*/ 0 w 32"/>
                <a:gd name="T5" fmla="*/ 0 h 16"/>
                <a:gd name="T6" fmla="*/ 16 w 32"/>
                <a:gd name="T7" fmla="*/ 16 h 16"/>
                <a:gd name="T8" fmla="*/ 32 w 32"/>
                <a:gd name="T9" fmla="*/ 0 h 16"/>
                <a:gd name="T10" fmla="*/ 32 w 32"/>
                <a:gd name="T11" fmla="*/ 0 h 16"/>
                <a:gd name="T12" fmla="*/ 16 w 32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6">
                  <a:moveTo>
                    <a:pt x="16" y="16"/>
                  </a:moveTo>
                  <a:cubicBezTo>
                    <a:pt x="7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50"/>
            <p:cNvSpPr>
              <a:spLocks noEditPoints="1"/>
            </p:cNvSpPr>
            <p:nvPr/>
          </p:nvSpPr>
          <p:spPr bwMode="auto">
            <a:xfrm>
              <a:off x="3049" y="1414"/>
              <a:ext cx="344" cy="827"/>
            </a:xfrm>
            <a:custGeom>
              <a:avLst/>
              <a:gdLst>
                <a:gd name="T0" fmla="*/ 0 w 194"/>
                <a:gd name="T1" fmla="*/ 123 h 466"/>
                <a:gd name="T2" fmla="*/ 2 w 194"/>
                <a:gd name="T3" fmla="*/ 122 h 466"/>
                <a:gd name="T4" fmla="*/ 41 w 194"/>
                <a:gd name="T5" fmla="*/ 112 h 466"/>
                <a:gd name="T6" fmla="*/ 89 w 194"/>
                <a:gd name="T7" fmla="*/ 130 h 466"/>
                <a:gd name="T8" fmla="*/ 83 w 194"/>
                <a:gd name="T9" fmla="*/ 143 h 466"/>
                <a:gd name="T10" fmla="*/ 19 w 194"/>
                <a:gd name="T11" fmla="*/ 141 h 466"/>
                <a:gd name="T12" fmla="*/ 7 w 194"/>
                <a:gd name="T13" fmla="*/ 150 h 466"/>
                <a:gd name="T14" fmla="*/ 0 w 194"/>
                <a:gd name="T15" fmla="*/ 149 h 466"/>
                <a:gd name="T16" fmla="*/ 1 w 194"/>
                <a:gd name="T17" fmla="*/ 292 h 466"/>
                <a:gd name="T18" fmla="*/ 79 w 194"/>
                <a:gd name="T19" fmla="*/ 208 h 466"/>
                <a:gd name="T20" fmla="*/ 88 w 194"/>
                <a:gd name="T21" fmla="*/ 165 h 466"/>
                <a:gd name="T22" fmla="*/ 63 w 194"/>
                <a:gd name="T23" fmla="*/ 190 h 466"/>
                <a:gd name="T24" fmla="*/ 7 w 194"/>
                <a:gd name="T25" fmla="*/ 173 h 466"/>
                <a:gd name="T26" fmla="*/ 1 w 194"/>
                <a:gd name="T27" fmla="*/ 161 h 466"/>
                <a:gd name="T28" fmla="*/ 0 w 194"/>
                <a:gd name="T29" fmla="*/ 292 h 466"/>
                <a:gd name="T30" fmla="*/ 103 w 194"/>
                <a:gd name="T31" fmla="*/ 340 h 466"/>
                <a:gd name="T32" fmla="*/ 71 w 194"/>
                <a:gd name="T33" fmla="*/ 327 h 466"/>
                <a:gd name="T34" fmla="*/ 1 w 194"/>
                <a:gd name="T35" fmla="*/ 305 h 466"/>
                <a:gd name="T36" fmla="*/ 0 w 194"/>
                <a:gd name="T37" fmla="*/ 305 h 466"/>
                <a:gd name="T38" fmla="*/ 103 w 194"/>
                <a:gd name="T39" fmla="*/ 340 h 466"/>
                <a:gd name="T40" fmla="*/ 27 w 194"/>
                <a:gd name="T41" fmla="*/ 83 h 466"/>
                <a:gd name="T42" fmla="*/ 48 w 194"/>
                <a:gd name="T43" fmla="*/ 102 h 466"/>
                <a:gd name="T44" fmla="*/ 80 w 194"/>
                <a:gd name="T45" fmla="*/ 116 h 466"/>
                <a:gd name="T46" fmla="*/ 101 w 194"/>
                <a:gd name="T47" fmla="*/ 117 h 466"/>
                <a:gd name="T48" fmla="*/ 73 w 194"/>
                <a:gd name="T49" fmla="*/ 252 h 466"/>
                <a:gd name="T50" fmla="*/ 136 w 194"/>
                <a:gd name="T51" fmla="*/ 226 h 466"/>
                <a:gd name="T52" fmla="*/ 135 w 194"/>
                <a:gd name="T53" fmla="*/ 223 h 466"/>
                <a:gd name="T54" fmla="*/ 132 w 194"/>
                <a:gd name="T55" fmla="*/ 214 h 466"/>
                <a:gd name="T56" fmla="*/ 125 w 194"/>
                <a:gd name="T57" fmla="*/ 182 h 466"/>
                <a:gd name="T58" fmla="*/ 117 w 194"/>
                <a:gd name="T59" fmla="*/ 115 h 466"/>
                <a:gd name="T60" fmla="*/ 44 w 194"/>
                <a:gd name="T61" fmla="*/ 7 h 466"/>
                <a:gd name="T62" fmla="*/ 0 w 194"/>
                <a:gd name="T63" fmla="*/ 107 h 466"/>
                <a:gd name="T64" fmla="*/ 59 w 194"/>
                <a:gd name="T65" fmla="*/ 142 h 466"/>
                <a:gd name="T66" fmla="*/ 22 w 194"/>
                <a:gd name="T67" fmla="*/ 149 h 466"/>
                <a:gd name="T68" fmla="*/ 19 w 194"/>
                <a:gd name="T69" fmla="*/ 178 h 466"/>
                <a:gd name="T70" fmla="*/ 74 w 194"/>
                <a:gd name="T71" fmla="*/ 173 h 466"/>
                <a:gd name="T72" fmla="*/ 76 w 194"/>
                <a:gd name="T73" fmla="*/ 148 h 466"/>
                <a:gd name="T74" fmla="*/ 163 w 194"/>
                <a:gd name="T75" fmla="*/ 353 h 466"/>
                <a:gd name="T76" fmla="*/ 109 w 194"/>
                <a:gd name="T77" fmla="*/ 352 h 466"/>
                <a:gd name="T78" fmla="*/ 109 w 194"/>
                <a:gd name="T79" fmla="*/ 353 h 466"/>
                <a:gd name="T80" fmla="*/ 0 w 194"/>
                <a:gd name="T81" fmla="*/ 376 h 466"/>
                <a:gd name="T82" fmla="*/ 0 w 194"/>
                <a:gd name="T83" fmla="*/ 389 h 466"/>
                <a:gd name="T84" fmla="*/ 0 w 194"/>
                <a:gd name="T85" fmla="*/ 449 h 466"/>
                <a:gd name="T86" fmla="*/ 0 w 194"/>
                <a:gd name="T87" fmla="*/ 466 h 466"/>
                <a:gd name="T88" fmla="*/ 163 w 194"/>
                <a:gd name="T89" fmla="*/ 353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4" h="466">
                  <a:moveTo>
                    <a:pt x="0" y="149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" y="123"/>
                    <a:pt x="1" y="122"/>
                    <a:pt x="2" y="122"/>
                  </a:cubicBezTo>
                  <a:cubicBezTo>
                    <a:pt x="2" y="122"/>
                    <a:pt x="18" y="110"/>
                    <a:pt x="27" y="100"/>
                  </a:cubicBezTo>
                  <a:cubicBezTo>
                    <a:pt x="32" y="105"/>
                    <a:pt x="37" y="109"/>
                    <a:pt x="41" y="112"/>
                  </a:cubicBezTo>
                  <a:cubicBezTo>
                    <a:pt x="49" y="119"/>
                    <a:pt x="63" y="126"/>
                    <a:pt x="76" y="129"/>
                  </a:cubicBezTo>
                  <a:cubicBezTo>
                    <a:pt x="82" y="130"/>
                    <a:pt x="85" y="130"/>
                    <a:pt x="89" y="130"/>
                  </a:cubicBezTo>
                  <a:cubicBezTo>
                    <a:pt x="89" y="139"/>
                    <a:pt x="89" y="147"/>
                    <a:pt x="89" y="155"/>
                  </a:cubicBezTo>
                  <a:cubicBezTo>
                    <a:pt x="88" y="150"/>
                    <a:pt x="86" y="147"/>
                    <a:pt x="83" y="143"/>
                  </a:cubicBezTo>
                  <a:cubicBezTo>
                    <a:pt x="78" y="138"/>
                    <a:pt x="71" y="135"/>
                    <a:pt x="61" y="133"/>
                  </a:cubicBezTo>
                  <a:cubicBezTo>
                    <a:pt x="45" y="132"/>
                    <a:pt x="30" y="134"/>
                    <a:pt x="19" y="141"/>
                  </a:cubicBezTo>
                  <a:cubicBezTo>
                    <a:pt x="17" y="142"/>
                    <a:pt x="16" y="144"/>
                    <a:pt x="14" y="145"/>
                  </a:cubicBezTo>
                  <a:cubicBezTo>
                    <a:pt x="12" y="147"/>
                    <a:pt x="10" y="149"/>
                    <a:pt x="7" y="150"/>
                  </a:cubicBezTo>
                  <a:cubicBezTo>
                    <a:pt x="7" y="150"/>
                    <a:pt x="6" y="150"/>
                    <a:pt x="5" y="150"/>
                  </a:cubicBezTo>
                  <a:cubicBezTo>
                    <a:pt x="4" y="149"/>
                    <a:pt x="2" y="149"/>
                    <a:pt x="0" y="149"/>
                  </a:cubicBezTo>
                  <a:close/>
                  <a:moveTo>
                    <a:pt x="1" y="292"/>
                  </a:moveTo>
                  <a:cubicBezTo>
                    <a:pt x="1" y="292"/>
                    <a:pt x="1" y="292"/>
                    <a:pt x="1" y="292"/>
                  </a:cubicBezTo>
                  <a:cubicBezTo>
                    <a:pt x="1" y="292"/>
                    <a:pt x="1" y="292"/>
                    <a:pt x="1" y="292"/>
                  </a:cubicBezTo>
                  <a:cubicBezTo>
                    <a:pt x="3" y="292"/>
                    <a:pt x="49" y="292"/>
                    <a:pt x="79" y="208"/>
                  </a:cubicBezTo>
                  <a:cubicBezTo>
                    <a:pt x="79" y="208"/>
                    <a:pt x="79" y="208"/>
                    <a:pt x="79" y="208"/>
                  </a:cubicBezTo>
                  <a:cubicBezTo>
                    <a:pt x="79" y="207"/>
                    <a:pt x="85" y="194"/>
                    <a:pt x="88" y="165"/>
                  </a:cubicBezTo>
                  <a:cubicBezTo>
                    <a:pt x="87" y="169"/>
                    <a:pt x="85" y="172"/>
                    <a:pt x="82" y="175"/>
                  </a:cubicBezTo>
                  <a:cubicBezTo>
                    <a:pt x="78" y="182"/>
                    <a:pt x="71" y="187"/>
                    <a:pt x="63" y="190"/>
                  </a:cubicBezTo>
                  <a:cubicBezTo>
                    <a:pt x="50" y="196"/>
                    <a:pt x="30" y="197"/>
                    <a:pt x="16" y="185"/>
                  </a:cubicBezTo>
                  <a:cubicBezTo>
                    <a:pt x="12" y="182"/>
                    <a:pt x="9" y="177"/>
                    <a:pt x="7" y="173"/>
                  </a:cubicBezTo>
                  <a:cubicBezTo>
                    <a:pt x="7" y="171"/>
                    <a:pt x="6" y="170"/>
                    <a:pt x="6" y="169"/>
                  </a:cubicBezTo>
                  <a:cubicBezTo>
                    <a:pt x="5" y="165"/>
                    <a:pt x="4" y="163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" y="292"/>
                    <a:pt x="1" y="292"/>
                    <a:pt x="1" y="292"/>
                  </a:cubicBezTo>
                  <a:close/>
                  <a:moveTo>
                    <a:pt x="103" y="340"/>
                  </a:moveTo>
                  <a:cubicBezTo>
                    <a:pt x="73" y="330"/>
                    <a:pt x="73" y="330"/>
                    <a:pt x="73" y="330"/>
                  </a:cubicBezTo>
                  <a:cubicBezTo>
                    <a:pt x="71" y="327"/>
                    <a:pt x="71" y="327"/>
                    <a:pt x="71" y="327"/>
                  </a:cubicBezTo>
                  <a:cubicBezTo>
                    <a:pt x="71" y="326"/>
                    <a:pt x="59" y="301"/>
                    <a:pt x="54" y="277"/>
                  </a:cubicBezTo>
                  <a:cubicBezTo>
                    <a:pt x="29" y="304"/>
                    <a:pt x="4" y="305"/>
                    <a:pt x="1" y="305"/>
                  </a:cubicBezTo>
                  <a:cubicBezTo>
                    <a:pt x="1" y="305"/>
                    <a:pt x="1" y="305"/>
                    <a:pt x="0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46" y="360"/>
                    <a:pt x="81" y="349"/>
                    <a:pt x="103" y="340"/>
                  </a:cubicBezTo>
                  <a:close/>
                  <a:moveTo>
                    <a:pt x="22" y="88"/>
                  </a:moveTo>
                  <a:cubicBezTo>
                    <a:pt x="22" y="85"/>
                    <a:pt x="24" y="84"/>
                    <a:pt x="27" y="83"/>
                  </a:cubicBezTo>
                  <a:cubicBezTo>
                    <a:pt x="29" y="83"/>
                    <a:pt x="32" y="84"/>
                    <a:pt x="33" y="87"/>
                  </a:cubicBezTo>
                  <a:cubicBezTo>
                    <a:pt x="37" y="93"/>
                    <a:pt x="45" y="100"/>
                    <a:pt x="48" y="102"/>
                  </a:cubicBezTo>
                  <a:cubicBezTo>
                    <a:pt x="55" y="108"/>
                    <a:pt x="68" y="114"/>
                    <a:pt x="79" y="116"/>
                  </a:cubicBezTo>
                  <a:cubicBezTo>
                    <a:pt x="79" y="116"/>
                    <a:pt x="80" y="116"/>
                    <a:pt x="80" y="116"/>
                  </a:cubicBezTo>
                  <a:cubicBezTo>
                    <a:pt x="80" y="117"/>
                    <a:pt x="81" y="117"/>
                    <a:pt x="81" y="117"/>
                  </a:cubicBezTo>
                  <a:cubicBezTo>
                    <a:pt x="86" y="118"/>
                    <a:pt x="95" y="117"/>
                    <a:pt x="101" y="117"/>
                  </a:cubicBezTo>
                  <a:cubicBezTo>
                    <a:pt x="104" y="179"/>
                    <a:pt x="92" y="209"/>
                    <a:pt x="91" y="213"/>
                  </a:cubicBezTo>
                  <a:cubicBezTo>
                    <a:pt x="85" y="228"/>
                    <a:pt x="79" y="241"/>
                    <a:pt x="73" y="252"/>
                  </a:cubicBezTo>
                  <a:cubicBezTo>
                    <a:pt x="94" y="247"/>
                    <a:pt x="115" y="239"/>
                    <a:pt x="135" y="226"/>
                  </a:cubicBezTo>
                  <a:cubicBezTo>
                    <a:pt x="136" y="226"/>
                    <a:pt x="136" y="226"/>
                    <a:pt x="136" y="226"/>
                  </a:cubicBezTo>
                  <a:cubicBezTo>
                    <a:pt x="136" y="225"/>
                    <a:pt x="135" y="225"/>
                    <a:pt x="135" y="224"/>
                  </a:cubicBezTo>
                  <a:cubicBezTo>
                    <a:pt x="135" y="223"/>
                    <a:pt x="135" y="223"/>
                    <a:pt x="135" y="223"/>
                  </a:cubicBezTo>
                  <a:cubicBezTo>
                    <a:pt x="134" y="221"/>
                    <a:pt x="134" y="220"/>
                    <a:pt x="134" y="219"/>
                  </a:cubicBezTo>
                  <a:cubicBezTo>
                    <a:pt x="133" y="217"/>
                    <a:pt x="133" y="215"/>
                    <a:pt x="132" y="214"/>
                  </a:cubicBezTo>
                  <a:cubicBezTo>
                    <a:pt x="131" y="211"/>
                    <a:pt x="131" y="209"/>
                    <a:pt x="130" y="207"/>
                  </a:cubicBezTo>
                  <a:cubicBezTo>
                    <a:pt x="128" y="200"/>
                    <a:pt x="127" y="192"/>
                    <a:pt x="125" y="182"/>
                  </a:cubicBezTo>
                  <a:cubicBezTo>
                    <a:pt x="124" y="173"/>
                    <a:pt x="123" y="164"/>
                    <a:pt x="122" y="155"/>
                  </a:cubicBezTo>
                  <a:cubicBezTo>
                    <a:pt x="121" y="142"/>
                    <a:pt x="119" y="128"/>
                    <a:pt x="117" y="115"/>
                  </a:cubicBezTo>
                  <a:cubicBezTo>
                    <a:pt x="113" y="93"/>
                    <a:pt x="109" y="69"/>
                    <a:pt x="97" y="49"/>
                  </a:cubicBezTo>
                  <a:cubicBezTo>
                    <a:pt x="85" y="29"/>
                    <a:pt x="66" y="14"/>
                    <a:pt x="44" y="7"/>
                  </a:cubicBezTo>
                  <a:cubicBezTo>
                    <a:pt x="30" y="3"/>
                    <a:pt x="15" y="1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" y="100"/>
                    <a:pt x="20" y="91"/>
                    <a:pt x="22" y="88"/>
                  </a:cubicBezTo>
                  <a:close/>
                  <a:moveTo>
                    <a:pt x="59" y="142"/>
                  </a:moveTo>
                  <a:cubicBezTo>
                    <a:pt x="56" y="141"/>
                    <a:pt x="54" y="141"/>
                    <a:pt x="51" y="141"/>
                  </a:cubicBezTo>
                  <a:cubicBezTo>
                    <a:pt x="41" y="141"/>
                    <a:pt x="30" y="144"/>
                    <a:pt x="22" y="149"/>
                  </a:cubicBezTo>
                  <a:cubicBezTo>
                    <a:pt x="18" y="151"/>
                    <a:pt x="12" y="155"/>
                    <a:pt x="12" y="162"/>
                  </a:cubicBezTo>
                  <a:cubicBezTo>
                    <a:pt x="12" y="167"/>
                    <a:pt x="14" y="173"/>
                    <a:pt x="19" y="178"/>
                  </a:cubicBezTo>
                  <a:cubicBezTo>
                    <a:pt x="28" y="186"/>
                    <a:pt x="42" y="188"/>
                    <a:pt x="56" y="184"/>
                  </a:cubicBezTo>
                  <a:cubicBezTo>
                    <a:pt x="63" y="182"/>
                    <a:pt x="70" y="178"/>
                    <a:pt x="74" y="173"/>
                  </a:cubicBezTo>
                  <a:cubicBezTo>
                    <a:pt x="74" y="173"/>
                    <a:pt x="74" y="173"/>
                    <a:pt x="74" y="173"/>
                  </a:cubicBezTo>
                  <a:cubicBezTo>
                    <a:pt x="80" y="166"/>
                    <a:pt x="84" y="155"/>
                    <a:pt x="76" y="148"/>
                  </a:cubicBezTo>
                  <a:cubicBezTo>
                    <a:pt x="72" y="145"/>
                    <a:pt x="67" y="143"/>
                    <a:pt x="59" y="142"/>
                  </a:cubicBezTo>
                  <a:close/>
                  <a:moveTo>
                    <a:pt x="163" y="353"/>
                  </a:moveTo>
                  <a:cubicBezTo>
                    <a:pt x="128" y="342"/>
                    <a:pt x="128" y="342"/>
                    <a:pt x="128" y="34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3"/>
                    <a:pt x="109" y="353"/>
                    <a:pt x="109" y="353"/>
                  </a:cubicBezTo>
                  <a:cubicBezTo>
                    <a:pt x="86" y="362"/>
                    <a:pt x="49" y="374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17" y="389"/>
                    <a:pt x="30" y="402"/>
                    <a:pt x="30" y="419"/>
                  </a:cubicBezTo>
                  <a:cubicBezTo>
                    <a:pt x="30" y="436"/>
                    <a:pt x="17" y="449"/>
                    <a:pt x="0" y="449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194" y="466"/>
                    <a:pt x="194" y="466"/>
                    <a:pt x="194" y="466"/>
                  </a:cubicBezTo>
                  <a:lnTo>
                    <a:pt x="163" y="35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51"/>
            <p:cNvSpPr>
              <a:spLocks noEditPoints="1"/>
            </p:cNvSpPr>
            <p:nvPr/>
          </p:nvSpPr>
          <p:spPr bwMode="auto">
            <a:xfrm>
              <a:off x="2992" y="2101"/>
              <a:ext cx="114" cy="113"/>
            </a:xfrm>
            <a:custGeom>
              <a:avLst/>
              <a:gdLst>
                <a:gd name="T0" fmla="*/ 32 w 64"/>
                <a:gd name="T1" fmla="*/ 64 h 64"/>
                <a:gd name="T2" fmla="*/ 64 w 64"/>
                <a:gd name="T3" fmla="*/ 32 h 64"/>
                <a:gd name="T4" fmla="*/ 32 w 64"/>
                <a:gd name="T5" fmla="*/ 0 h 64"/>
                <a:gd name="T6" fmla="*/ 0 w 64"/>
                <a:gd name="T7" fmla="*/ 32 h 64"/>
                <a:gd name="T8" fmla="*/ 32 w 64"/>
                <a:gd name="T9" fmla="*/ 64 h 64"/>
                <a:gd name="T10" fmla="*/ 18 w 64"/>
                <a:gd name="T11" fmla="*/ 32 h 64"/>
                <a:gd name="T12" fmla="*/ 32 w 64"/>
                <a:gd name="T13" fmla="*/ 18 h 64"/>
                <a:gd name="T14" fmla="*/ 46 w 64"/>
                <a:gd name="T15" fmla="*/ 32 h 64"/>
                <a:gd name="T16" fmla="*/ 46 w 64"/>
                <a:gd name="T17" fmla="*/ 32 h 64"/>
                <a:gd name="T18" fmla="*/ 32 w 64"/>
                <a:gd name="T19" fmla="*/ 46 h 64"/>
                <a:gd name="T20" fmla="*/ 18 w 64"/>
                <a:gd name="T2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lose/>
                  <a:moveTo>
                    <a:pt x="18" y="32"/>
                  </a:moveTo>
                  <a:cubicBezTo>
                    <a:pt x="18" y="24"/>
                    <a:pt x="24" y="18"/>
                    <a:pt x="32" y="18"/>
                  </a:cubicBezTo>
                  <a:cubicBezTo>
                    <a:pt x="40" y="18"/>
                    <a:pt x="46" y="24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40"/>
                    <a:pt x="40" y="46"/>
                    <a:pt x="32" y="46"/>
                  </a:cubicBezTo>
                  <a:cubicBezTo>
                    <a:pt x="24" y="46"/>
                    <a:pt x="18" y="40"/>
                    <a:pt x="18" y="3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52"/>
            <p:cNvSpPr>
              <a:spLocks noEditPoints="1"/>
            </p:cNvSpPr>
            <p:nvPr/>
          </p:nvSpPr>
          <p:spPr bwMode="auto">
            <a:xfrm>
              <a:off x="2668" y="1389"/>
              <a:ext cx="762" cy="880"/>
            </a:xfrm>
            <a:custGeom>
              <a:avLst/>
              <a:gdLst>
                <a:gd name="T0" fmla="*/ 343 w 430"/>
                <a:gd name="T1" fmla="*/ 339 h 496"/>
                <a:gd name="T2" fmla="*/ 298 w 430"/>
                <a:gd name="T3" fmla="*/ 332 h 496"/>
                <a:gd name="T4" fmla="*/ 359 w 430"/>
                <a:gd name="T5" fmla="*/ 252 h 496"/>
                <a:gd name="T6" fmla="*/ 364 w 430"/>
                <a:gd name="T7" fmla="*/ 232 h 496"/>
                <a:gd name="T8" fmla="*/ 359 w 430"/>
                <a:gd name="T9" fmla="*/ 217 h 496"/>
                <a:gd name="T10" fmla="*/ 352 w 430"/>
                <a:gd name="T11" fmla="*/ 168 h 496"/>
                <a:gd name="T12" fmla="*/ 264 w 430"/>
                <a:gd name="T13" fmla="*/ 7 h 496"/>
                <a:gd name="T14" fmla="*/ 102 w 430"/>
                <a:gd name="T15" fmla="*/ 55 h 496"/>
                <a:gd name="T16" fmla="*/ 74 w 430"/>
                <a:gd name="T17" fmla="*/ 168 h 496"/>
                <a:gd name="T18" fmla="*/ 65 w 430"/>
                <a:gd name="T19" fmla="*/ 223 h 496"/>
                <a:gd name="T20" fmla="*/ 62 w 430"/>
                <a:gd name="T21" fmla="*/ 233 h 496"/>
                <a:gd name="T22" fmla="*/ 76 w 430"/>
                <a:gd name="T23" fmla="*/ 258 h 496"/>
                <a:gd name="T24" fmla="*/ 131 w 430"/>
                <a:gd name="T25" fmla="*/ 332 h 496"/>
                <a:gd name="T26" fmla="*/ 39 w 430"/>
                <a:gd name="T27" fmla="*/ 354 h 496"/>
                <a:gd name="T28" fmla="*/ 392 w 430"/>
                <a:gd name="T29" fmla="*/ 356 h 496"/>
                <a:gd name="T30" fmla="*/ 192 w 430"/>
                <a:gd name="T31" fmla="*/ 165 h 496"/>
                <a:gd name="T32" fmla="*/ 160 w 430"/>
                <a:gd name="T33" fmla="*/ 196 h 496"/>
                <a:gd name="T34" fmla="*/ 238 w 430"/>
                <a:gd name="T35" fmla="*/ 165 h 496"/>
                <a:gd name="T36" fmla="*/ 290 w 430"/>
                <a:gd name="T37" fmla="*/ 164 h 496"/>
                <a:gd name="T38" fmla="*/ 236 w 430"/>
                <a:gd name="T39" fmla="*/ 190 h 496"/>
                <a:gd name="T40" fmla="*/ 131 w 430"/>
                <a:gd name="T41" fmla="*/ 148 h 496"/>
                <a:gd name="T42" fmla="*/ 129 w 430"/>
                <a:gd name="T43" fmla="*/ 158 h 496"/>
                <a:gd name="T44" fmla="*/ 233 w 430"/>
                <a:gd name="T45" fmla="*/ 153 h 496"/>
                <a:gd name="T46" fmla="*/ 221 w 430"/>
                <a:gd name="T47" fmla="*/ 161 h 496"/>
                <a:gd name="T48" fmla="*/ 208 w 430"/>
                <a:gd name="T49" fmla="*/ 161 h 496"/>
                <a:gd name="T50" fmla="*/ 191 w 430"/>
                <a:gd name="T51" fmla="*/ 150 h 496"/>
                <a:gd name="T52" fmla="*/ 242 w 430"/>
                <a:gd name="T53" fmla="*/ 118 h 496"/>
                <a:gd name="T54" fmla="*/ 302 w 430"/>
                <a:gd name="T55" fmla="*/ 146 h 496"/>
                <a:gd name="T56" fmla="*/ 276 w 430"/>
                <a:gd name="T57" fmla="*/ 145 h 496"/>
                <a:gd name="T58" fmla="*/ 173 w 430"/>
                <a:gd name="T59" fmla="*/ 211 h 496"/>
                <a:gd name="T60" fmla="*/ 211 w 430"/>
                <a:gd name="T61" fmla="*/ 183 h 496"/>
                <a:gd name="T62" fmla="*/ 220 w 430"/>
                <a:gd name="T63" fmla="*/ 188 h 496"/>
                <a:gd name="T64" fmla="*/ 299 w 430"/>
                <a:gd name="T65" fmla="*/ 191 h 496"/>
                <a:gd name="T66" fmla="*/ 292 w 430"/>
                <a:gd name="T67" fmla="*/ 222 h 496"/>
                <a:gd name="T68" fmla="*/ 216 w 430"/>
                <a:gd name="T69" fmla="*/ 304 h 496"/>
                <a:gd name="T70" fmla="*/ 139 w 430"/>
                <a:gd name="T71" fmla="*/ 223 h 496"/>
                <a:gd name="T72" fmla="*/ 151 w 430"/>
                <a:gd name="T73" fmla="*/ 206 h 496"/>
                <a:gd name="T74" fmla="*/ 318 w 430"/>
                <a:gd name="T75" fmla="*/ 131 h 496"/>
                <a:gd name="T76" fmla="*/ 250 w 430"/>
                <a:gd name="T77" fmla="*/ 100 h 496"/>
                <a:gd name="T78" fmla="*/ 115 w 430"/>
                <a:gd name="T79" fmla="*/ 123 h 496"/>
                <a:gd name="T80" fmla="*/ 124 w 430"/>
                <a:gd name="T81" fmla="*/ 229 h 496"/>
                <a:gd name="T82" fmla="*/ 84 w 430"/>
                <a:gd name="T83" fmla="*/ 243 h 496"/>
                <a:gd name="T84" fmla="*/ 78 w 430"/>
                <a:gd name="T85" fmla="*/ 240 h 496"/>
                <a:gd name="T86" fmla="*/ 80 w 430"/>
                <a:gd name="T87" fmla="*/ 233 h 496"/>
                <a:gd name="T88" fmla="*/ 83 w 430"/>
                <a:gd name="T89" fmla="*/ 222 h 496"/>
                <a:gd name="T90" fmla="*/ 97 w 430"/>
                <a:gd name="T91" fmla="*/ 129 h 496"/>
                <a:gd name="T92" fmla="*/ 212 w 430"/>
                <a:gd name="T93" fmla="*/ 17 h 496"/>
                <a:gd name="T94" fmla="*/ 330 w 430"/>
                <a:gd name="T95" fmla="*/ 129 h 496"/>
                <a:gd name="T96" fmla="*/ 343 w 430"/>
                <a:gd name="T97" fmla="*/ 222 h 496"/>
                <a:gd name="T98" fmla="*/ 348 w 430"/>
                <a:gd name="T99" fmla="*/ 238 h 496"/>
                <a:gd name="T100" fmla="*/ 292 w 430"/>
                <a:gd name="T101" fmla="*/ 263 h 496"/>
                <a:gd name="T102" fmla="*/ 162 w 430"/>
                <a:gd name="T103" fmla="*/ 294 h 496"/>
                <a:gd name="T104" fmla="*/ 268 w 430"/>
                <a:gd name="T105" fmla="*/ 295 h 496"/>
                <a:gd name="T106" fmla="*/ 312 w 430"/>
                <a:gd name="T107" fmla="*/ 354 h 496"/>
                <a:gd name="T108" fmla="*/ 142 w 430"/>
                <a:gd name="T109" fmla="*/ 346 h 496"/>
                <a:gd name="T110" fmla="*/ 324 w 430"/>
                <a:gd name="T111" fmla="*/ 366 h 496"/>
                <a:gd name="T112" fmla="*/ 106 w 430"/>
                <a:gd name="T113" fmla="*/ 366 h 496"/>
                <a:gd name="T114" fmla="*/ 105 w 430"/>
                <a:gd name="T115" fmla="*/ 368 h 496"/>
                <a:gd name="T116" fmla="*/ 325 w 430"/>
                <a:gd name="T117" fmla="*/ 368 h 496"/>
                <a:gd name="T118" fmla="*/ 406 w 430"/>
                <a:gd name="T119" fmla="*/ 477 h 496"/>
                <a:gd name="T120" fmla="*/ 86 w 430"/>
                <a:gd name="T121" fmla="*/ 359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0" h="496">
                  <a:moveTo>
                    <a:pt x="392" y="356"/>
                  </a:moveTo>
                  <a:cubicBezTo>
                    <a:pt x="392" y="354"/>
                    <a:pt x="392" y="354"/>
                    <a:pt x="392" y="354"/>
                  </a:cubicBezTo>
                  <a:cubicBezTo>
                    <a:pt x="343" y="339"/>
                    <a:pt x="343" y="339"/>
                    <a:pt x="343" y="339"/>
                  </a:cubicBezTo>
                  <a:cubicBezTo>
                    <a:pt x="342" y="339"/>
                    <a:pt x="342" y="339"/>
                    <a:pt x="342" y="339"/>
                  </a:cubicBezTo>
                  <a:cubicBezTo>
                    <a:pt x="334" y="343"/>
                    <a:pt x="334" y="343"/>
                    <a:pt x="334" y="343"/>
                  </a:cubicBezTo>
                  <a:cubicBezTo>
                    <a:pt x="298" y="332"/>
                    <a:pt x="298" y="332"/>
                    <a:pt x="298" y="332"/>
                  </a:cubicBezTo>
                  <a:cubicBezTo>
                    <a:pt x="295" y="324"/>
                    <a:pt x="285" y="301"/>
                    <a:pt x="283" y="282"/>
                  </a:cubicBezTo>
                  <a:cubicBezTo>
                    <a:pt x="306" y="277"/>
                    <a:pt x="333" y="269"/>
                    <a:pt x="359" y="252"/>
                  </a:cubicBezTo>
                  <a:cubicBezTo>
                    <a:pt x="359" y="252"/>
                    <a:pt x="359" y="252"/>
                    <a:pt x="359" y="252"/>
                  </a:cubicBezTo>
                  <a:cubicBezTo>
                    <a:pt x="361" y="251"/>
                    <a:pt x="365" y="248"/>
                    <a:pt x="366" y="243"/>
                  </a:cubicBezTo>
                  <a:cubicBezTo>
                    <a:pt x="366" y="240"/>
                    <a:pt x="366" y="237"/>
                    <a:pt x="364" y="233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1"/>
                    <a:pt x="363" y="230"/>
                    <a:pt x="363" y="229"/>
                  </a:cubicBezTo>
                  <a:cubicBezTo>
                    <a:pt x="362" y="227"/>
                    <a:pt x="362" y="225"/>
                    <a:pt x="361" y="223"/>
                  </a:cubicBezTo>
                  <a:cubicBezTo>
                    <a:pt x="360" y="221"/>
                    <a:pt x="360" y="219"/>
                    <a:pt x="359" y="217"/>
                  </a:cubicBezTo>
                  <a:cubicBezTo>
                    <a:pt x="358" y="211"/>
                    <a:pt x="356" y="204"/>
                    <a:pt x="355" y="194"/>
                  </a:cubicBezTo>
                  <a:cubicBezTo>
                    <a:pt x="354" y="186"/>
                    <a:pt x="353" y="177"/>
                    <a:pt x="352" y="169"/>
                  </a:cubicBezTo>
                  <a:cubicBezTo>
                    <a:pt x="352" y="168"/>
                    <a:pt x="352" y="168"/>
                    <a:pt x="352" y="168"/>
                  </a:cubicBezTo>
                  <a:cubicBezTo>
                    <a:pt x="350" y="154"/>
                    <a:pt x="349" y="140"/>
                    <a:pt x="346" y="126"/>
                  </a:cubicBezTo>
                  <a:cubicBezTo>
                    <a:pt x="343" y="104"/>
                    <a:pt x="338" y="78"/>
                    <a:pt x="324" y="55"/>
                  </a:cubicBezTo>
                  <a:cubicBezTo>
                    <a:pt x="311" y="32"/>
                    <a:pt x="289" y="15"/>
                    <a:pt x="264" y="7"/>
                  </a:cubicBezTo>
                  <a:cubicBezTo>
                    <a:pt x="247" y="2"/>
                    <a:pt x="229" y="0"/>
                    <a:pt x="212" y="0"/>
                  </a:cubicBezTo>
                  <a:cubicBezTo>
                    <a:pt x="196" y="0"/>
                    <a:pt x="179" y="2"/>
                    <a:pt x="163" y="7"/>
                  </a:cubicBezTo>
                  <a:cubicBezTo>
                    <a:pt x="137" y="15"/>
                    <a:pt x="115" y="32"/>
                    <a:pt x="102" y="55"/>
                  </a:cubicBezTo>
                  <a:cubicBezTo>
                    <a:pt x="89" y="78"/>
                    <a:pt x="84" y="104"/>
                    <a:pt x="80" y="126"/>
                  </a:cubicBezTo>
                  <a:cubicBezTo>
                    <a:pt x="78" y="140"/>
                    <a:pt x="76" y="154"/>
                    <a:pt x="75" y="167"/>
                  </a:cubicBezTo>
                  <a:cubicBezTo>
                    <a:pt x="74" y="168"/>
                    <a:pt x="74" y="168"/>
                    <a:pt x="74" y="168"/>
                  </a:cubicBezTo>
                  <a:cubicBezTo>
                    <a:pt x="73" y="177"/>
                    <a:pt x="72" y="186"/>
                    <a:pt x="71" y="194"/>
                  </a:cubicBezTo>
                  <a:cubicBezTo>
                    <a:pt x="70" y="204"/>
                    <a:pt x="69" y="211"/>
                    <a:pt x="67" y="217"/>
                  </a:cubicBezTo>
                  <a:cubicBezTo>
                    <a:pt x="67" y="219"/>
                    <a:pt x="66" y="221"/>
                    <a:pt x="65" y="223"/>
                  </a:cubicBezTo>
                  <a:cubicBezTo>
                    <a:pt x="65" y="225"/>
                    <a:pt x="64" y="227"/>
                    <a:pt x="63" y="229"/>
                  </a:cubicBezTo>
                  <a:cubicBezTo>
                    <a:pt x="63" y="230"/>
                    <a:pt x="63" y="231"/>
                    <a:pt x="62" y="232"/>
                  </a:cubicBezTo>
                  <a:cubicBezTo>
                    <a:pt x="62" y="233"/>
                    <a:pt x="62" y="233"/>
                    <a:pt x="62" y="233"/>
                  </a:cubicBezTo>
                  <a:cubicBezTo>
                    <a:pt x="60" y="238"/>
                    <a:pt x="59" y="243"/>
                    <a:pt x="62" y="248"/>
                  </a:cubicBezTo>
                  <a:cubicBezTo>
                    <a:pt x="64" y="252"/>
                    <a:pt x="68" y="254"/>
                    <a:pt x="74" y="257"/>
                  </a:cubicBezTo>
                  <a:cubicBezTo>
                    <a:pt x="75" y="257"/>
                    <a:pt x="75" y="258"/>
                    <a:pt x="76" y="258"/>
                  </a:cubicBezTo>
                  <a:cubicBezTo>
                    <a:pt x="83" y="262"/>
                    <a:pt x="91" y="266"/>
                    <a:pt x="98" y="269"/>
                  </a:cubicBezTo>
                  <a:cubicBezTo>
                    <a:pt x="114" y="276"/>
                    <a:pt x="130" y="280"/>
                    <a:pt x="146" y="283"/>
                  </a:cubicBezTo>
                  <a:cubicBezTo>
                    <a:pt x="144" y="302"/>
                    <a:pt x="135" y="324"/>
                    <a:pt x="131" y="332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88" y="339"/>
                    <a:pt x="88" y="339"/>
                    <a:pt x="88" y="339"/>
                  </a:cubicBezTo>
                  <a:cubicBezTo>
                    <a:pt x="39" y="354"/>
                    <a:pt x="39" y="354"/>
                    <a:pt x="39" y="354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430" y="496"/>
                    <a:pt x="430" y="496"/>
                    <a:pt x="430" y="496"/>
                  </a:cubicBezTo>
                  <a:lnTo>
                    <a:pt x="392" y="356"/>
                  </a:lnTo>
                  <a:close/>
                  <a:moveTo>
                    <a:pt x="141" y="164"/>
                  </a:moveTo>
                  <a:cubicBezTo>
                    <a:pt x="144" y="161"/>
                    <a:pt x="149" y="159"/>
                    <a:pt x="157" y="158"/>
                  </a:cubicBezTo>
                  <a:cubicBezTo>
                    <a:pt x="169" y="157"/>
                    <a:pt x="182" y="159"/>
                    <a:pt x="192" y="165"/>
                  </a:cubicBezTo>
                  <a:cubicBezTo>
                    <a:pt x="196" y="167"/>
                    <a:pt x="201" y="171"/>
                    <a:pt x="201" y="176"/>
                  </a:cubicBezTo>
                  <a:cubicBezTo>
                    <a:pt x="201" y="181"/>
                    <a:pt x="199" y="186"/>
                    <a:pt x="194" y="190"/>
                  </a:cubicBezTo>
                  <a:cubicBezTo>
                    <a:pt x="186" y="197"/>
                    <a:pt x="173" y="200"/>
                    <a:pt x="160" y="196"/>
                  </a:cubicBezTo>
                  <a:cubicBezTo>
                    <a:pt x="153" y="194"/>
                    <a:pt x="147" y="190"/>
                    <a:pt x="143" y="185"/>
                  </a:cubicBezTo>
                  <a:cubicBezTo>
                    <a:pt x="137" y="179"/>
                    <a:pt x="134" y="170"/>
                    <a:pt x="141" y="164"/>
                  </a:cubicBezTo>
                  <a:close/>
                  <a:moveTo>
                    <a:pt x="238" y="165"/>
                  </a:moveTo>
                  <a:cubicBezTo>
                    <a:pt x="246" y="160"/>
                    <a:pt x="256" y="158"/>
                    <a:pt x="266" y="158"/>
                  </a:cubicBezTo>
                  <a:cubicBezTo>
                    <a:pt x="269" y="158"/>
                    <a:pt x="271" y="158"/>
                    <a:pt x="273" y="158"/>
                  </a:cubicBezTo>
                  <a:cubicBezTo>
                    <a:pt x="281" y="159"/>
                    <a:pt x="286" y="161"/>
                    <a:pt x="290" y="164"/>
                  </a:cubicBezTo>
                  <a:cubicBezTo>
                    <a:pt x="296" y="170"/>
                    <a:pt x="293" y="179"/>
                    <a:pt x="287" y="185"/>
                  </a:cubicBezTo>
                  <a:cubicBezTo>
                    <a:pt x="283" y="190"/>
                    <a:pt x="277" y="194"/>
                    <a:pt x="270" y="196"/>
                  </a:cubicBezTo>
                  <a:cubicBezTo>
                    <a:pt x="257" y="200"/>
                    <a:pt x="244" y="197"/>
                    <a:pt x="236" y="190"/>
                  </a:cubicBezTo>
                  <a:cubicBezTo>
                    <a:pt x="231" y="186"/>
                    <a:pt x="229" y="181"/>
                    <a:pt x="229" y="176"/>
                  </a:cubicBezTo>
                  <a:cubicBezTo>
                    <a:pt x="229" y="171"/>
                    <a:pt x="234" y="167"/>
                    <a:pt x="238" y="165"/>
                  </a:cubicBezTo>
                  <a:close/>
                  <a:moveTo>
                    <a:pt x="131" y="148"/>
                  </a:moveTo>
                  <a:cubicBezTo>
                    <a:pt x="133" y="149"/>
                    <a:pt x="135" y="149"/>
                    <a:pt x="138" y="150"/>
                  </a:cubicBezTo>
                  <a:cubicBezTo>
                    <a:pt x="135" y="152"/>
                    <a:pt x="132" y="153"/>
                    <a:pt x="130" y="156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8" y="154"/>
                    <a:pt x="128" y="151"/>
                    <a:pt x="128" y="147"/>
                  </a:cubicBezTo>
                  <a:cubicBezTo>
                    <a:pt x="129" y="147"/>
                    <a:pt x="130" y="148"/>
                    <a:pt x="131" y="148"/>
                  </a:cubicBezTo>
                  <a:close/>
                  <a:moveTo>
                    <a:pt x="233" y="153"/>
                  </a:moveTo>
                  <a:cubicBezTo>
                    <a:pt x="231" y="154"/>
                    <a:pt x="229" y="156"/>
                    <a:pt x="228" y="157"/>
                  </a:cubicBezTo>
                  <a:cubicBezTo>
                    <a:pt x="226" y="159"/>
                    <a:pt x="224" y="161"/>
                    <a:pt x="222" y="161"/>
                  </a:cubicBezTo>
                  <a:cubicBezTo>
                    <a:pt x="221" y="161"/>
                    <a:pt x="221" y="161"/>
                    <a:pt x="221" y="161"/>
                  </a:cubicBezTo>
                  <a:cubicBezTo>
                    <a:pt x="219" y="161"/>
                    <a:pt x="217" y="160"/>
                    <a:pt x="215" y="160"/>
                  </a:cubicBezTo>
                  <a:cubicBezTo>
                    <a:pt x="213" y="160"/>
                    <a:pt x="211" y="161"/>
                    <a:pt x="209" y="161"/>
                  </a:cubicBezTo>
                  <a:cubicBezTo>
                    <a:pt x="209" y="162"/>
                    <a:pt x="209" y="161"/>
                    <a:pt x="208" y="161"/>
                  </a:cubicBezTo>
                  <a:cubicBezTo>
                    <a:pt x="207" y="161"/>
                    <a:pt x="205" y="159"/>
                    <a:pt x="204" y="158"/>
                  </a:cubicBezTo>
                  <a:cubicBezTo>
                    <a:pt x="203" y="157"/>
                    <a:pt x="202" y="156"/>
                    <a:pt x="200" y="155"/>
                  </a:cubicBezTo>
                  <a:cubicBezTo>
                    <a:pt x="198" y="153"/>
                    <a:pt x="194" y="151"/>
                    <a:pt x="191" y="150"/>
                  </a:cubicBezTo>
                  <a:cubicBezTo>
                    <a:pt x="200" y="147"/>
                    <a:pt x="209" y="143"/>
                    <a:pt x="217" y="139"/>
                  </a:cubicBezTo>
                  <a:cubicBezTo>
                    <a:pt x="217" y="138"/>
                    <a:pt x="217" y="138"/>
                    <a:pt x="218" y="138"/>
                  </a:cubicBezTo>
                  <a:cubicBezTo>
                    <a:pt x="220" y="136"/>
                    <a:pt x="233" y="127"/>
                    <a:pt x="242" y="118"/>
                  </a:cubicBezTo>
                  <a:cubicBezTo>
                    <a:pt x="246" y="122"/>
                    <a:pt x="251" y="126"/>
                    <a:pt x="254" y="128"/>
                  </a:cubicBezTo>
                  <a:cubicBezTo>
                    <a:pt x="262" y="134"/>
                    <a:pt x="277" y="142"/>
                    <a:pt x="291" y="145"/>
                  </a:cubicBezTo>
                  <a:cubicBezTo>
                    <a:pt x="295" y="146"/>
                    <a:pt x="299" y="146"/>
                    <a:pt x="302" y="146"/>
                  </a:cubicBezTo>
                  <a:cubicBezTo>
                    <a:pt x="302" y="150"/>
                    <a:pt x="302" y="154"/>
                    <a:pt x="302" y="158"/>
                  </a:cubicBezTo>
                  <a:cubicBezTo>
                    <a:pt x="301" y="157"/>
                    <a:pt x="300" y="156"/>
                    <a:pt x="300" y="156"/>
                  </a:cubicBezTo>
                  <a:cubicBezTo>
                    <a:pt x="294" y="150"/>
                    <a:pt x="287" y="146"/>
                    <a:pt x="276" y="145"/>
                  </a:cubicBezTo>
                  <a:cubicBezTo>
                    <a:pt x="260" y="143"/>
                    <a:pt x="245" y="146"/>
                    <a:pt x="233" y="153"/>
                  </a:cubicBezTo>
                  <a:close/>
                  <a:moveTo>
                    <a:pt x="151" y="206"/>
                  </a:moveTo>
                  <a:cubicBezTo>
                    <a:pt x="156" y="208"/>
                    <a:pt x="164" y="211"/>
                    <a:pt x="173" y="211"/>
                  </a:cubicBezTo>
                  <a:cubicBezTo>
                    <a:pt x="183" y="211"/>
                    <a:pt x="193" y="207"/>
                    <a:pt x="201" y="201"/>
                  </a:cubicBezTo>
                  <a:cubicBezTo>
                    <a:pt x="205" y="197"/>
                    <a:pt x="208" y="193"/>
                    <a:pt x="210" y="188"/>
                  </a:cubicBezTo>
                  <a:cubicBezTo>
                    <a:pt x="211" y="186"/>
                    <a:pt x="211" y="185"/>
                    <a:pt x="211" y="183"/>
                  </a:cubicBezTo>
                  <a:cubicBezTo>
                    <a:pt x="212" y="180"/>
                    <a:pt x="213" y="178"/>
                    <a:pt x="215" y="177"/>
                  </a:cubicBezTo>
                  <a:cubicBezTo>
                    <a:pt x="217" y="178"/>
                    <a:pt x="218" y="180"/>
                    <a:pt x="219" y="183"/>
                  </a:cubicBezTo>
                  <a:cubicBezTo>
                    <a:pt x="219" y="185"/>
                    <a:pt x="220" y="186"/>
                    <a:pt x="220" y="188"/>
                  </a:cubicBezTo>
                  <a:cubicBezTo>
                    <a:pt x="222" y="193"/>
                    <a:pt x="225" y="197"/>
                    <a:pt x="230" y="201"/>
                  </a:cubicBezTo>
                  <a:cubicBezTo>
                    <a:pt x="245" y="214"/>
                    <a:pt x="265" y="212"/>
                    <a:pt x="279" y="206"/>
                  </a:cubicBezTo>
                  <a:cubicBezTo>
                    <a:pt x="287" y="203"/>
                    <a:pt x="294" y="197"/>
                    <a:pt x="299" y="191"/>
                  </a:cubicBezTo>
                  <a:cubicBezTo>
                    <a:pt x="299" y="191"/>
                    <a:pt x="299" y="191"/>
                    <a:pt x="299" y="191"/>
                  </a:cubicBezTo>
                  <a:cubicBezTo>
                    <a:pt x="296" y="211"/>
                    <a:pt x="292" y="221"/>
                    <a:pt x="292" y="221"/>
                  </a:cubicBezTo>
                  <a:cubicBezTo>
                    <a:pt x="292" y="222"/>
                    <a:pt x="292" y="222"/>
                    <a:pt x="292" y="222"/>
                  </a:cubicBezTo>
                  <a:cubicBezTo>
                    <a:pt x="263" y="302"/>
                    <a:pt x="219" y="304"/>
                    <a:pt x="217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3" y="304"/>
                    <a:pt x="169" y="303"/>
                    <a:pt x="139" y="223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2"/>
                    <a:pt x="135" y="212"/>
                    <a:pt x="131" y="191"/>
                  </a:cubicBezTo>
                  <a:cubicBezTo>
                    <a:pt x="136" y="198"/>
                    <a:pt x="143" y="203"/>
                    <a:pt x="151" y="206"/>
                  </a:cubicBezTo>
                  <a:close/>
                  <a:moveTo>
                    <a:pt x="292" y="263"/>
                  </a:moveTo>
                  <a:cubicBezTo>
                    <a:pt x="298" y="252"/>
                    <a:pt x="303" y="240"/>
                    <a:pt x="308" y="228"/>
                  </a:cubicBezTo>
                  <a:cubicBezTo>
                    <a:pt x="309" y="224"/>
                    <a:pt x="322" y="194"/>
                    <a:pt x="318" y="131"/>
                  </a:cubicBezTo>
                  <a:cubicBezTo>
                    <a:pt x="318" y="129"/>
                    <a:pt x="318" y="129"/>
                    <a:pt x="318" y="129"/>
                  </a:cubicBezTo>
                  <a:cubicBezTo>
                    <a:pt x="316" y="129"/>
                    <a:pt x="316" y="129"/>
                    <a:pt x="316" y="129"/>
                  </a:cubicBezTo>
                  <a:cubicBezTo>
                    <a:pt x="291" y="136"/>
                    <a:pt x="261" y="117"/>
                    <a:pt x="250" y="100"/>
                  </a:cubicBezTo>
                  <a:cubicBezTo>
                    <a:pt x="248" y="97"/>
                    <a:pt x="245" y="95"/>
                    <a:pt x="242" y="95"/>
                  </a:cubicBezTo>
                  <a:cubicBezTo>
                    <a:pt x="238" y="95"/>
                    <a:pt x="235" y="98"/>
                    <a:pt x="235" y="101"/>
                  </a:cubicBezTo>
                  <a:cubicBezTo>
                    <a:pt x="215" y="126"/>
                    <a:pt x="167" y="158"/>
                    <a:pt x="115" y="123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2" y="125"/>
                    <a:pt x="112" y="125"/>
                    <a:pt x="112" y="125"/>
                  </a:cubicBezTo>
                  <a:cubicBezTo>
                    <a:pt x="108" y="193"/>
                    <a:pt x="122" y="225"/>
                    <a:pt x="124" y="229"/>
                  </a:cubicBezTo>
                  <a:cubicBezTo>
                    <a:pt x="128" y="242"/>
                    <a:pt x="134" y="254"/>
                    <a:pt x="140" y="264"/>
                  </a:cubicBezTo>
                  <a:cubicBezTo>
                    <a:pt x="128" y="262"/>
                    <a:pt x="116" y="258"/>
                    <a:pt x="105" y="253"/>
                  </a:cubicBezTo>
                  <a:cubicBezTo>
                    <a:pt x="98" y="250"/>
                    <a:pt x="91" y="247"/>
                    <a:pt x="84" y="243"/>
                  </a:cubicBezTo>
                  <a:cubicBezTo>
                    <a:pt x="83" y="243"/>
                    <a:pt x="82" y="242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79" y="240"/>
                    <a:pt x="78" y="240"/>
                  </a:cubicBezTo>
                  <a:cubicBezTo>
                    <a:pt x="78" y="239"/>
                    <a:pt x="78" y="239"/>
                    <a:pt x="78" y="239"/>
                  </a:cubicBezTo>
                  <a:cubicBezTo>
                    <a:pt x="78" y="238"/>
                    <a:pt x="78" y="238"/>
                    <a:pt x="78" y="238"/>
                  </a:cubicBezTo>
                  <a:cubicBezTo>
                    <a:pt x="79" y="236"/>
                    <a:pt x="79" y="235"/>
                    <a:pt x="80" y="233"/>
                  </a:cubicBezTo>
                  <a:cubicBezTo>
                    <a:pt x="80" y="232"/>
                    <a:pt x="81" y="230"/>
                    <a:pt x="81" y="229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2" y="226"/>
                    <a:pt x="83" y="224"/>
                    <a:pt x="83" y="222"/>
                  </a:cubicBezTo>
                  <a:cubicBezTo>
                    <a:pt x="85" y="214"/>
                    <a:pt x="87" y="207"/>
                    <a:pt x="88" y="197"/>
                  </a:cubicBezTo>
                  <a:cubicBezTo>
                    <a:pt x="89" y="188"/>
                    <a:pt x="90" y="179"/>
                    <a:pt x="91" y="170"/>
                  </a:cubicBezTo>
                  <a:cubicBezTo>
                    <a:pt x="93" y="156"/>
                    <a:pt x="95" y="143"/>
                    <a:pt x="97" y="129"/>
                  </a:cubicBezTo>
                  <a:cubicBezTo>
                    <a:pt x="100" y="108"/>
                    <a:pt x="105" y="84"/>
                    <a:pt x="117" y="64"/>
                  </a:cubicBezTo>
                  <a:cubicBezTo>
                    <a:pt x="128" y="44"/>
                    <a:pt x="146" y="30"/>
                    <a:pt x="168" y="24"/>
                  </a:cubicBezTo>
                  <a:cubicBezTo>
                    <a:pt x="182" y="19"/>
                    <a:pt x="198" y="17"/>
                    <a:pt x="212" y="17"/>
                  </a:cubicBezTo>
                  <a:cubicBezTo>
                    <a:pt x="227" y="17"/>
                    <a:pt x="244" y="19"/>
                    <a:pt x="259" y="24"/>
                  </a:cubicBezTo>
                  <a:cubicBezTo>
                    <a:pt x="280" y="30"/>
                    <a:pt x="298" y="44"/>
                    <a:pt x="310" y="64"/>
                  </a:cubicBezTo>
                  <a:cubicBezTo>
                    <a:pt x="322" y="84"/>
                    <a:pt x="326" y="108"/>
                    <a:pt x="330" y="129"/>
                  </a:cubicBezTo>
                  <a:cubicBezTo>
                    <a:pt x="332" y="142"/>
                    <a:pt x="333" y="156"/>
                    <a:pt x="335" y="170"/>
                  </a:cubicBezTo>
                  <a:cubicBezTo>
                    <a:pt x="336" y="179"/>
                    <a:pt x="337" y="188"/>
                    <a:pt x="338" y="197"/>
                  </a:cubicBezTo>
                  <a:cubicBezTo>
                    <a:pt x="340" y="207"/>
                    <a:pt x="341" y="214"/>
                    <a:pt x="343" y="222"/>
                  </a:cubicBezTo>
                  <a:cubicBezTo>
                    <a:pt x="343" y="224"/>
                    <a:pt x="344" y="226"/>
                    <a:pt x="345" y="229"/>
                  </a:cubicBezTo>
                  <a:cubicBezTo>
                    <a:pt x="346" y="230"/>
                    <a:pt x="346" y="232"/>
                    <a:pt x="346" y="233"/>
                  </a:cubicBezTo>
                  <a:cubicBezTo>
                    <a:pt x="347" y="235"/>
                    <a:pt x="347" y="236"/>
                    <a:pt x="348" y="238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32" y="249"/>
                    <a:pt x="315" y="257"/>
                    <a:pt x="292" y="263"/>
                  </a:cubicBezTo>
                  <a:close/>
                  <a:moveTo>
                    <a:pt x="143" y="346"/>
                  </a:moveTo>
                  <a:cubicBezTo>
                    <a:pt x="145" y="343"/>
                    <a:pt x="145" y="343"/>
                    <a:pt x="145" y="343"/>
                  </a:cubicBezTo>
                  <a:cubicBezTo>
                    <a:pt x="145" y="342"/>
                    <a:pt x="157" y="318"/>
                    <a:pt x="162" y="294"/>
                  </a:cubicBezTo>
                  <a:cubicBezTo>
                    <a:pt x="187" y="320"/>
                    <a:pt x="211" y="321"/>
                    <a:pt x="215" y="321"/>
                  </a:cubicBezTo>
                  <a:cubicBezTo>
                    <a:pt x="216" y="321"/>
                    <a:pt x="216" y="321"/>
                    <a:pt x="216" y="321"/>
                  </a:cubicBezTo>
                  <a:cubicBezTo>
                    <a:pt x="221" y="321"/>
                    <a:pt x="244" y="319"/>
                    <a:pt x="268" y="295"/>
                  </a:cubicBezTo>
                  <a:cubicBezTo>
                    <a:pt x="273" y="317"/>
                    <a:pt x="283" y="340"/>
                    <a:pt x="284" y="342"/>
                  </a:cubicBezTo>
                  <a:cubicBezTo>
                    <a:pt x="286" y="346"/>
                    <a:pt x="286" y="346"/>
                    <a:pt x="286" y="346"/>
                  </a:cubicBezTo>
                  <a:cubicBezTo>
                    <a:pt x="312" y="354"/>
                    <a:pt x="312" y="354"/>
                    <a:pt x="312" y="354"/>
                  </a:cubicBezTo>
                  <a:cubicBezTo>
                    <a:pt x="290" y="363"/>
                    <a:pt x="257" y="372"/>
                    <a:pt x="215" y="373"/>
                  </a:cubicBezTo>
                  <a:cubicBezTo>
                    <a:pt x="173" y="372"/>
                    <a:pt x="140" y="363"/>
                    <a:pt x="118" y="354"/>
                  </a:cubicBezTo>
                  <a:cubicBezTo>
                    <a:pt x="142" y="346"/>
                    <a:pt x="142" y="346"/>
                    <a:pt x="142" y="346"/>
                  </a:cubicBezTo>
                  <a:lnTo>
                    <a:pt x="143" y="346"/>
                  </a:lnTo>
                  <a:close/>
                  <a:moveTo>
                    <a:pt x="324" y="366"/>
                  </a:moveTo>
                  <a:cubicBezTo>
                    <a:pt x="324" y="366"/>
                    <a:pt x="324" y="366"/>
                    <a:pt x="324" y="366"/>
                  </a:cubicBezTo>
                  <a:cubicBezTo>
                    <a:pt x="324" y="366"/>
                    <a:pt x="324" y="366"/>
                    <a:pt x="324" y="366"/>
                  </a:cubicBezTo>
                  <a:close/>
                  <a:moveTo>
                    <a:pt x="106" y="366"/>
                  </a:moveTo>
                  <a:cubicBezTo>
                    <a:pt x="106" y="366"/>
                    <a:pt x="106" y="366"/>
                    <a:pt x="106" y="366"/>
                  </a:cubicBezTo>
                  <a:cubicBezTo>
                    <a:pt x="106" y="366"/>
                    <a:pt x="106" y="366"/>
                    <a:pt x="106" y="366"/>
                  </a:cubicBezTo>
                  <a:close/>
                  <a:moveTo>
                    <a:pt x="86" y="359"/>
                  </a:moveTo>
                  <a:cubicBezTo>
                    <a:pt x="105" y="368"/>
                    <a:pt x="105" y="368"/>
                    <a:pt x="105" y="368"/>
                  </a:cubicBezTo>
                  <a:cubicBezTo>
                    <a:pt x="105" y="368"/>
                    <a:pt x="105" y="368"/>
                    <a:pt x="105" y="368"/>
                  </a:cubicBezTo>
                  <a:cubicBezTo>
                    <a:pt x="128" y="378"/>
                    <a:pt x="166" y="390"/>
                    <a:pt x="216" y="392"/>
                  </a:cubicBezTo>
                  <a:cubicBezTo>
                    <a:pt x="264" y="390"/>
                    <a:pt x="301" y="378"/>
                    <a:pt x="325" y="368"/>
                  </a:cubicBezTo>
                  <a:cubicBezTo>
                    <a:pt x="344" y="359"/>
                    <a:pt x="344" y="359"/>
                    <a:pt x="344" y="359"/>
                  </a:cubicBezTo>
                  <a:cubicBezTo>
                    <a:pt x="376" y="369"/>
                    <a:pt x="376" y="369"/>
                    <a:pt x="376" y="369"/>
                  </a:cubicBezTo>
                  <a:cubicBezTo>
                    <a:pt x="406" y="477"/>
                    <a:pt x="406" y="477"/>
                    <a:pt x="406" y="477"/>
                  </a:cubicBezTo>
                  <a:cubicBezTo>
                    <a:pt x="24" y="477"/>
                    <a:pt x="24" y="477"/>
                    <a:pt x="24" y="477"/>
                  </a:cubicBezTo>
                  <a:cubicBezTo>
                    <a:pt x="54" y="369"/>
                    <a:pt x="54" y="369"/>
                    <a:pt x="54" y="369"/>
                  </a:cubicBezTo>
                  <a:lnTo>
                    <a:pt x="86" y="35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6" name="Group 44"/>
          <p:cNvGrpSpPr>
            <a:grpSpLocks noChangeAspect="1"/>
          </p:cNvGrpSpPr>
          <p:nvPr/>
        </p:nvGrpSpPr>
        <p:grpSpPr bwMode="auto">
          <a:xfrm>
            <a:off x="3494391" y="2908667"/>
            <a:ext cx="305560" cy="352877"/>
            <a:chOff x="2668" y="1389"/>
            <a:chExt cx="762" cy="880"/>
          </a:xfrm>
        </p:grpSpPr>
        <p:sp>
          <p:nvSpPr>
            <p:cNvPr id="417" name="Freeform 45"/>
            <p:cNvSpPr>
              <a:spLocks/>
            </p:cNvSpPr>
            <p:nvPr/>
          </p:nvSpPr>
          <p:spPr bwMode="auto">
            <a:xfrm>
              <a:off x="2992" y="1591"/>
              <a:ext cx="215" cy="98"/>
            </a:xfrm>
            <a:custGeom>
              <a:avLst/>
              <a:gdLst>
                <a:gd name="T0" fmla="*/ 93 w 121"/>
                <a:gd name="T1" fmla="*/ 33 h 55"/>
                <a:gd name="T2" fmla="*/ 51 w 121"/>
                <a:gd name="T3" fmla="*/ 41 h 55"/>
                <a:gd name="T4" fmla="*/ 46 w 121"/>
                <a:gd name="T5" fmla="*/ 45 h 55"/>
                <a:gd name="T6" fmla="*/ 39 w 121"/>
                <a:gd name="T7" fmla="*/ 50 h 55"/>
                <a:gd name="T8" fmla="*/ 37 w 121"/>
                <a:gd name="T9" fmla="*/ 49 h 55"/>
                <a:gd name="T10" fmla="*/ 27 w 121"/>
                <a:gd name="T11" fmla="*/ 49 h 55"/>
                <a:gd name="T12" fmla="*/ 25 w 121"/>
                <a:gd name="T13" fmla="*/ 49 h 55"/>
                <a:gd name="T14" fmla="*/ 19 w 121"/>
                <a:gd name="T15" fmla="*/ 46 h 55"/>
                <a:gd name="T16" fmla="*/ 16 w 121"/>
                <a:gd name="T17" fmla="*/ 43 h 55"/>
                <a:gd name="T18" fmla="*/ 7 w 121"/>
                <a:gd name="T19" fmla="*/ 38 h 55"/>
                <a:gd name="T20" fmla="*/ 0 w 121"/>
                <a:gd name="T21" fmla="*/ 35 h 55"/>
                <a:gd name="T22" fmla="*/ 32 w 121"/>
                <a:gd name="T23" fmla="*/ 23 h 55"/>
                <a:gd name="T24" fmla="*/ 34 w 121"/>
                <a:gd name="T25" fmla="*/ 22 h 55"/>
                <a:gd name="T26" fmla="*/ 59 w 121"/>
                <a:gd name="T27" fmla="*/ 0 h 55"/>
                <a:gd name="T28" fmla="*/ 73 w 121"/>
                <a:gd name="T29" fmla="*/ 12 h 55"/>
                <a:gd name="T30" fmla="*/ 108 w 121"/>
                <a:gd name="T31" fmla="*/ 29 h 55"/>
                <a:gd name="T32" fmla="*/ 121 w 121"/>
                <a:gd name="T33" fmla="*/ 30 h 55"/>
                <a:gd name="T34" fmla="*/ 121 w 121"/>
                <a:gd name="T35" fmla="*/ 55 h 55"/>
                <a:gd name="T36" fmla="*/ 115 w 121"/>
                <a:gd name="T37" fmla="*/ 43 h 55"/>
                <a:gd name="T38" fmla="*/ 93 w 121"/>
                <a:gd name="T39" fmla="*/ 3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1" h="55">
                  <a:moveTo>
                    <a:pt x="93" y="33"/>
                  </a:moveTo>
                  <a:cubicBezTo>
                    <a:pt x="77" y="31"/>
                    <a:pt x="62" y="34"/>
                    <a:pt x="51" y="41"/>
                  </a:cubicBezTo>
                  <a:cubicBezTo>
                    <a:pt x="49" y="42"/>
                    <a:pt x="48" y="44"/>
                    <a:pt x="46" y="45"/>
                  </a:cubicBezTo>
                  <a:cubicBezTo>
                    <a:pt x="44" y="47"/>
                    <a:pt x="42" y="49"/>
                    <a:pt x="39" y="50"/>
                  </a:cubicBezTo>
                  <a:cubicBezTo>
                    <a:pt x="39" y="50"/>
                    <a:pt x="38" y="50"/>
                    <a:pt x="37" y="49"/>
                  </a:cubicBezTo>
                  <a:cubicBezTo>
                    <a:pt x="34" y="48"/>
                    <a:pt x="30" y="48"/>
                    <a:pt x="27" y="49"/>
                  </a:cubicBezTo>
                  <a:cubicBezTo>
                    <a:pt x="26" y="50"/>
                    <a:pt x="25" y="50"/>
                    <a:pt x="25" y="49"/>
                  </a:cubicBezTo>
                  <a:cubicBezTo>
                    <a:pt x="23" y="49"/>
                    <a:pt x="21" y="47"/>
                    <a:pt x="19" y="46"/>
                  </a:cubicBezTo>
                  <a:cubicBezTo>
                    <a:pt x="18" y="45"/>
                    <a:pt x="17" y="44"/>
                    <a:pt x="16" y="43"/>
                  </a:cubicBezTo>
                  <a:cubicBezTo>
                    <a:pt x="13" y="41"/>
                    <a:pt x="10" y="39"/>
                    <a:pt x="7" y="38"/>
                  </a:cubicBezTo>
                  <a:cubicBezTo>
                    <a:pt x="5" y="37"/>
                    <a:pt x="2" y="36"/>
                    <a:pt x="0" y="35"/>
                  </a:cubicBezTo>
                  <a:cubicBezTo>
                    <a:pt x="12" y="33"/>
                    <a:pt x="23" y="29"/>
                    <a:pt x="32" y="23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4" y="22"/>
                    <a:pt x="50" y="10"/>
                    <a:pt x="59" y="0"/>
                  </a:cubicBezTo>
                  <a:cubicBezTo>
                    <a:pt x="64" y="5"/>
                    <a:pt x="69" y="9"/>
                    <a:pt x="73" y="12"/>
                  </a:cubicBezTo>
                  <a:cubicBezTo>
                    <a:pt x="81" y="19"/>
                    <a:pt x="95" y="26"/>
                    <a:pt x="108" y="29"/>
                  </a:cubicBezTo>
                  <a:cubicBezTo>
                    <a:pt x="114" y="30"/>
                    <a:pt x="117" y="30"/>
                    <a:pt x="121" y="30"/>
                  </a:cubicBezTo>
                  <a:cubicBezTo>
                    <a:pt x="121" y="39"/>
                    <a:pt x="121" y="47"/>
                    <a:pt x="121" y="55"/>
                  </a:cubicBezTo>
                  <a:cubicBezTo>
                    <a:pt x="120" y="50"/>
                    <a:pt x="118" y="46"/>
                    <a:pt x="115" y="43"/>
                  </a:cubicBezTo>
                  <a:cubicBezTo>
                    <a:pt x="110" y="38"/>
                    <a:pt x="103" y="35"/>
                    <a:pt x="93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46"/>
            <p:cNvSpPr>
              <a:spLocks/>
            </p:cNvSpPr>
            <p:nvPr/>
          </p:nvSpPr>
          <p:spPr bwMode="auto">
            <a:xfrm>
              <a:off x="3070" y="1664"/>
              <a:ext cx="128" cy="83"/>
            </a:xfrm>
            <a:custGeom>
              <a:avLst/>
              <a:gdLst>
                <a:gd name="T0" fmla="*/ 62 w 72"/>
                <a:gd name="T1" fmla="*/ 32 h 47"/>
                <a:gd name="T2" fmla="*/ 62 w 72"/>
                <a:gd name="T3" fmla="*/ 32 h 47"/>
                <a:gd name="T4" fmla="*/ 44 w 72"/>
                <a:gd name="T5" fmla="*/ 43 h 47"/>
                <a:gd name="T6" fmla="*/ 7 w 72"/>
                <a:gd name="T7" fmla="*/ 37 h 47"/>
                <a:gd name="T8" fmla="*/ 0 w 72"/>
                <a:gd name="T9" fmla="*/ 21 h 47"/>
                <a:gd name="T10" fmla="*/ 10 w 72"/>
                <a:gd name="T11" fmla="*/ 8 h 47"/>
                <a:gd name="T12" fmla="*/ 39 w 72"/>
                <a:gd name="T13" fmla="*/ 0 h 47"/>
                <a:gd name="T14" fmla="*/ 47 w 72"/>
                <a:gd name="T15" fmla="*/ 1 h 47"/>
                <a:gd name="T16" fmla="*/ 64 w 72"/>
                <a:gd name="T17" fmla="*/ 7 h 47"/>
                <a:gd name="T18" fmla="*/ 62 w 72"/>
                <a:gd name="T19" fmla="*/ 3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47">
                  <a:moveTo>
                    <a:pt x="62" y="32"/>
                  </a:moveTo>
                  <a:cubicBezTo>
                    <a:pt x="62" y="32"/>
                    <a:pt x="62" y="32"/>
                    <a:pt x="62" y="32"/>
                  </a:cubicBezTo>
                  <a:cubicBezTo>
                    <a:pt x="58" y="37"/>
                    <a:pt x="51" y="41"/>
                    <a:pt x="44" y="43"/>
                  </a:cubicBezTo>
                  <a:cubicBezTo>
                    <a:pt x="30" y="47"/>
                    <a:pt x="16" y="45"/>
                    <a:pt x="7" y="37"/>
                  </a:cubicBezTo>
                  <a:cubicBezTo>
                    <a:pt x="2" y="32"/>
                    <a:pt x="0" y="26"/>
                    <a:pt x="0" y="21"/>
                  </a:cubicBezTo>
                  <a:cubicBezTo>
                    <a:pt x="0" y="15"/>
                    <a:pt x="6" y="10"/>
                    <a:pt x="10" y="8"/>
                  </a:cubicBezTo>
                  <a:cubicBezTo>
                    <a:pt x="18" y="3"/>
                    <a:pt x="29" y="0"/>
                    <a:pt x="39" y="0"/>
                  </a:cubicBezTo>
                  <a:cubicBezTo>
                    <a:pt x="42" y="0"/>
                    <a:pt x="44" y="1"/>
                    <a:pt x="47" y="1"/>
                  </a:cubicBezTo>
                  <a:cubicBezTo>
                    <a:pt x="55" y="2"/>
                    <a:pt x="60" y="4"/>
                    <a:pt x="64" y="7"/>
                  </a:cubicBezTo>
                  <a:cubicBezTo>
                    <a:pt x="72" y="14"/>
                    <a:pt x="68" y="25"/>
                    <a:pt x="6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47"/>
            <p:cNvSpPr>
              <a:spLocks noEditPoints="1"/>
            </p:cNvSpPr>
            <p:nvPr/>
          </p:nvSpPr>
          <p:spPr bwMode="auto">
            <a:xfrm>
              <a:off x="2705" y="1414"/>
              <a:ext cx="585" cy="827"/>
            </a:xfrm>
            <a:custGeom>
              <a:avLst/>
              <a:gdLst>
                <a:gd name="T0" fmla="*/ 194 w 330"/>
                <a:gd name="T1" fmla="*/ 466 h 466"/>
                <a:gd name="T2" fmla="*/ 194 w 330"/>
                <a:gd name="T3" fmla="*/ 449 h 466"/>
                <a:gd name="T4" fmla="*/ 194 w 330"/>
                <a:gd name="T5" fmla="*/ 389 h 466"/>
                <a:gd name="T6" fmla="*/ 194 w 330"/>
                <a:gd name="T7" fmla="*/ 376 h 466"/>
                <a:gd name="T8" fmla="*/ 85 w 330"/>
                <a:gd name="T9" fmla="*/ 353 h 466"/>
                <a:gd name="T10" fmla="*/ 84 w 330"/>
                <a:gd name="T11" fmla="*/ 352 h 466"/>
                <a:gd name="T12" fmla="*/ 31 w 330"/>
                <a:gd name="T13" fmla="*/ 353 h 466"/>
                <a:gd name="T14" fmla="*/ 215 w 330"/>
                <a:gd name="T15" fmla="*/ 419 h 466"/>
                <a:gd name="T16" fmla="*/ 173 w 330"/>
                <a:gd name="T17" fmla="*/ 419 h 466"/>
                <a:gd name="T18" fmla="*/ 215 w 330"/>
                <a:gd name="T19" fmla="*/ 419 h 466"/>
                <a:gd name="T20" fmla="*/ 62 w 330"/>
                <a:gd name="T21" fmla="*/ 231 h 466"/>
                <a:gd name="T22" fmla="*/ 54 w 330"/>
                <a:gd name="T23" fmla="*/ 227 h 466"/>
                <a:gd name="T24" fmla="*/ 55 w 330"/>
                <a:gd name="T25" fmla="*/ 223 h 466"/>
                <a:gd name="T26" fmla="*/ 58 w 330"/>
                <a:gd name="T27" fmla="*/ 214 h 466"/>
                <a:gd name="T28" fmla="*/ 65 w 330"/>
                <a:gd name="T29" fmla="*/ 182 h 466"/>
                <a:gd name="T30" fmla="*/ 74 w 330"/>
                <a:gd name="T31" fmla="*/ 115 h 466"/>
                <a:gd name="T32" fmla="*/ 146 w 330"/>
                <a:gd name="T33" fmla="*/ 8 h 466"/>
                <a:gd name="T34" fmla="*/ 238 w 330"/>
                <a:gd name="T35" fmla="*/ 8 h 466"/>
                <a:gd name="T36" fmla="*/ 311 w 330"/>
                <a:gd name="T37" fmla="*/ 115 h 466"/>
                <a:gd name="T38" fmla="*/ 319 w 330"/>
                <a:gd name="T39" fmla="*/ 182 h 466"/>
                <a:gd name="T40" fmla="*/ 326 w 330"/>
                <a:gd name="T41" fmla="*/ 214 h 466"/>
                <a:gd name="T42" fmla="*/ 329 w 330"/>
                <a:gd name="T43" fmla="*/ 223 h 466"/>
                <a:gd name="T44" fmla="*/ 330 w 330"/>
                <a:gd name="T45" fmla="*/ 226 h 466"/>
                <a:gd name="T46" fmla="*/ 267 w 330"/>
                <a:gd name="T47" fmla="*/ 252 h 466"/>
                <a:gd name="T48" fmla="*/ 295 w 330"/>
                <a:gd name="T49" fmla="*/ 117 h 466"/>
                <a:gd name="T50" fmla="*/ 274 w 330"/>
                <a:gd name="T51" fmla="*/ 116 h 466"/>
                <a:gd name="T52" fmla="*/ 242 w 330"/>
                <a:gd name="T53" fmla="*/ 102 h 466"/>
                <a:gd name="T54" fmla="*/ 221 w 330"/>
                <a:gd name="T55" fmla="*/ 83 h 466"/>
                <a:gd name="T56" fmla="*/ 188 w 330"/>
                <a:gd name="T57" fmla="*/ 112 h 466"/>
                <a:gd name="T58" fmla="*/ 133 w 330"/>
                <a:gd name="T59" fmla="*/ 124 h 466"/>
                <a:gd name="T60" fmla="*/ 93 w 330"/>
                <a:gd name="T61" fmla="*/ 111 h 466"/>
                <a:gd name="T62" fmla="*/ 124 w 330"/>
                <a:gd name="T63" fmla="*/ 254 h 466"/>
                <a:gd name="T64" fmla="*/ 118 w 330"/>
                <a:gd name="T65" fmla="*/ 148 h 466"/>
                <a:gd name="T66" fmla="*/ 143 w 330"/>
                <a:gd name="T67" fmla="*/ 141 h 466"/>
                <a:gd name="T68" fmla="*/ 182 w 330"/>
                <a:gd name="T69" fmla="*/ 162 h 466"/>
                <a:gd name="T70" fmla="*/ 138 w 330"/>
                <a:gd name="T71" fmla="*/ 184 h 466"/>
                <a:gd name="T72" fmla="*/ 118 w 330"/>
                <a:gd name="T73" fmla="*/ 148 h 466"/>
                <a:gd name="T74" fmla="*/ 106 w 330"/>
                <a:gd name="T75" fmla="*/ 154 h 466"/>
                <a:gd name="T76" fmla="*/ 110 w 330"/>
                <a:gd name="T77" fmla="*/ 132 h 466"/>
                <a:gd name="T78" fmla="*/ 111 w 330"/>
                <a:gd name="T79" fmla="*/ 143 h 466"/>
                <a:gd name="T80" fmla="*/ 116 w 330"/>
                <a:gd name="T81" fmla="*/ 209 h 466"/>
                <a:gd name="T82" fmla="*/ 112 w 330"/>
                <a:gd name="T83" fmla="*/ 176 h 466"/>
                <a:gd name="T84" fmla="*/ 152 w 330"/>
                <a:gd name="T85" fmla="*/ 194 h 466"/>
                <a:gd name="T86" fmla="*/ 187 w 330"/>
                <a:gd name="T87" fmla="*/ 173 h 466"/>
                <a:gd name="T88" fmla="*/ 194 w 330"/>
                <a:gd name="T89" fmla="*/ 161 h 466"/>
                <a:gd name="T90" fmla="*/ 200 w 330"/>
                <a:gd name="T91" fmla="*/ 169 h 466"/>
                <a:gd name="T92" fmla="*/ 210 w 330"/>
                <a:gd name="T93" fmla="*/ 185 h 466"/>
                <a:gd name="T94" fmla="*/ 276 w 330"/>
                <a:gd name="T95" fmla="*/ 176 h 466"/>
                <a:gd name="T96" fmla="*/ 273 w 330"/>
                <a:gd name="T97" fmla="*/ 208 h 466"/>
                <a:gd name="T98" fmla="*/ 195 w 330"/>
                <a:gd name="T99" fmla="*/ 292 h 466"/>
                <a:gd name="T100" fmla="*/ 195 w 330"/>
                <a:gd name="T101" fmla="*/ 292 h 466"/>
                <a:gd name="T102" fmla="*/ 194 w 330"/>
                <a:gd name="T103" fmla="*/ 362 h 466"/>
                <a:gd name="T104" fmla="*/ 121 w 330"/>
                <a:gd name="T105" fmla="*/ 330 h 466"/>
                <a:gd name="T106" fmla="*/ 140 w 330"/>
                <a:gd name="T107" fmla="*/ 275 h 466"/>
                <a:gd name="T108" fmla="*/ 195 w 330"/>
                <a:gd name="T109" fmla="*/ 305 h 466"/>
                <a:gd name="T110" fmla="*/ 265 w 330"/>
                <a:gd name="T111" fmla="*/ 328 h 466"/>
                <a:gd name="T112" fmla="*/ 297 w 330"/>
                <a:gd name="T113" fmla="*/ 34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0" h="466">
                  <a:moveTo>
                    <a:pt x="0" y="466"/>
                  </a:moveTo>
                  <a:cubicBezTo>
                    <a:pt x="194" y="466"/>
                    <a:pt x="194" y="466"/>
                    <a:pt x="194" y="466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77" y="449"/>
                    <a:pt x="164" y="436"/>
                    <a:pt x="164" y="419"/>
                  </a:cubicBezTo>
                  <a:cubicBezTo>
                    <a:pt x="164" y="402"/>
                    <a:pt x="177" y="389"/>
                    <a:pt x="194" y="389"/>
                  </a:cubicBezTo>
                  <a:cubicBezTo>
                    <a:pt x="194" y="389"/>
                    <a:pt x="194" y="389"/>
                    <a:pt x="194" y="389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3" y="376"/>
                  </a:cubicBezTo>
                  <a:cubicBezTo>
                    <a:pt x="145" y="374"/>
                    <a:pt x="108" y="362"/>
                    <a:pt x="85" y="353"/>
                  </a:cubicBezTo>
                  <a:cubicBezTo>
                    <a:pt x="85" y="352"/>
                    <a:pt x="85" y="352"/>
                    <a:pt x="85" y="352"/>
                  </a:cubicBezTo>
                  <a:cubicBezTo>
                    <a:pt x="84" y="352"/>
                    <a:pt x="84" y="352"/>
                    <a:pt x="84" y="352"/>
                  </a:cubicBezTo>
                  <a:cubicBezTo>
                    <a:pt x="65" y="342"/>
                    <a:pt x="65" y="342"/>
                    <a:pt x="65" y="342"/>
                  </a:cubicBezTo>
                  <a:cubicBezTo>
                    <a:pt x="31" y="353"/>
                    <a:pt x="31" y="353"/>
                    <a:pt x="31" y="353"/>
                  </a:cubicBezTo>
                  <a:lnTo>
                    <a:pt x="0" y="466"/>
                  </a:lnTo>
                  <a:close/>
                  <a:moveTo>
                    <a:pt x="215" y="419"/>
                  </a:moveTo>
                  <a:cubicBezTo>
                    <a:pt x="215" y="431"/>
                    <a:pt x="206" y="440"/>
                    <a:pt x="194" y="440"/>
                  </a:cubicBezTo>
                  <a:cubicBezTo>
                    <a:pt x="183" y="440"/>
                    <a:pt x="173" y="431"/>
                    <a:pt x="173" y="419"/>
                  </a:cubicBezTo>
                  <a:cubicBezTo>
                    <a:pt x="173" y="407"/>
                    <a:pt x="183" y="398"/>
                    <a:pt x="194" y="398"/>
                  </a:cubicBezTo>
                  <a:cubicBezTo>
                    <a:pt x="206" y="398"/>
                    <a:pt x="215" y="407"/>
                    <a:pt x="215" y="419"/>
                  </a:cubicBezTo>
                  <a:close/>
                  <a:moveTo>
                    <a:pt x="83" y="241"/>
                  </a:moveTo>
                  <a:cubicBezTo>
                    <a:pt x="76" y="238"/>
                    <a:pt x="69" y="235"/>
                    <a:pt x="62" y="231"/>
                  </a:cubicBezTo>
                  <a:cubicBezTo>
                    <a:pt x="61" y="230"/>
                    <a:pt x="60" y="230"/>
                    <a:pt x="59" y="229"/>
                  </a:cubicBezTo>
                  <a:cubicBezTo>
                    <a:pt x="58" y="229"/>
                    <a:pt x="56" y="228"/>
                    <a:pt x="54" y="227"/>
                  </a:cubicBezTo>
                  <a:cubicBezTo>
                    <a:pt x="54" y="226"/>
                    <a:pt x="55" y="224"/>
                    <a:pt x="55" y="224"/>
                  </a:cubicBezTo>
                  <a:cubicBezTo>
                    <a:pt x="55" y="223"/>
                    <a:pt x="55" y="223"/>
                    <a:pt x="55" y="223"/>
                  </a:cubicBezTo>
                  <a:cubicBezTo>
                    <a:pt x="56" y="222"/>
                    <a:pt x="56" y="220"/>
                    <a:pt x="57" y="219"/>
                  </a:cubicBezTo>
                  <a:cubicBezTo>
                    <a:pt x="57" y="217"/>
                    <a:pt x="58" y="215"/>
                    <a:pt x="58" y="214"/>
                  </a:cubicBezTo>
                  <a:cubicBezTo>
                    <a:pt x="59" y="211"/>
                    <a:pt x="60" y="209"/>
                    <a:pt x="60" y="207"/>
                  </a:cubicBezTo>
                  <a:cubicBezTo>
                    <a:pt x="62" y="200"/>
                    <a:pt x="64" y="192"/>
                    <a:pt x="65" y="182"/>
                  </a:cubicBezTo>
                  <a:cubicBezTo>
                    <a:pt x="66" y="174"/>
                    <a:pt x="67" y="165"/>
                    <a:pt x="68" y="156"/>
                  </a:cubicBezTo>
                  <a:cubicBezTo>
                    <a:pt x="70" y="142"/>
                    <a:pt x="71" y="128"/>
                    <a:pt x="74" y="115"/>
                  </a:cubicBezTo>
                  <a:cubicBezTo>
                    <a:pt x="77" y="93"/>
                    <a:pt x="82" y="69"/>
                    <a:pt x="94" y="49"/>
                  </a:cubicBezTo>
                  <a:cubicBezTo>
                    <a:pt x="105" y="29"/>
                    <a:pt x="124" y="14"/>
                    <a:pt x="146" y="8"/>
                  </a:cubicBezTo>
                  <a:cubicBezTo>
                    <a:pt x="161" y="3"/>
                    <a:pt x="177" y="0"/>
                    <a:pt x="191" y="0"/>
                  </a:cubicBezTo>
                  <a:cubicBezTo>
                    <a:pt x="207" y="0"/>
                    <a:pt x="224" y="3"/>
                    <a:pt x="238" y="8"/>
                  </a:cubicBezTo>
                  <a:cubicBezTo>
                    <a:pt x="260" y="14"/>
                    <a:pt x="279" y="29"/>
                    <a:pt x="291" y="49"/>
                  </a:cubicBezTo>
                  <a:cubicBezTo>
                    <a:pt x="303" y="69"/>
                    <a:pt x="307" y="93"/>
                    <a:pt x="311" y="115"/>
                  </a:cubicBezTo>
                  <a:cubicBezTo>
                    <a:pt x="313" y="128"/>
                    <a:pt x="315" y="142"/>
                    <a:pt x="316" y="156"/>
                  </a:cubicBezTo>
                  <a:cubicBezTo>
                    <a:pt x="317" y="165"/>
                    <a:pt x="318" y="173"/>
                    <a:pt x="319" y="182"/>
                  </a:cubicBezTo>
                  <a:cubicBezTo>
                    <a:pt x="321" y="192"/>
                    <a:pt x="322" y="200"/>
                    <a:pt x="324" y="207"/>
                  </a:cubicBezTo>
                  <a:cubicBezTo>
                    <a:pt x="325" y="209"/>
                    <a:pt x="325" y="211"/>
                    <a:pt x="326" y="214"/>
                  </a:cubicBezTo>
                  <a:cubicBezTo>
                    <a:pt x="327" y="215"/>
                    <a:pt x="327" y="217"/>
                    <a:pt x="328" y="219"/>
                  </a:cubicBezTo>
                  <a:cubicBezTo>
                    <a:pt x="328" y="220"/>
                    <a:pt x="328" y="222"/>
                    <a:pt x="329" y="223"/>
                  </a:cubicBezTo>
                  <a:cubicBezTo>
                    <a:pt x="329" y="224"/>
                    <a:pt x="329" y="224"/>
                    <a:pt x="329" y="224"/>
                  </a:cubicBezTo>
                  <a:cubicBezTo>
                    <a:pt x="329" y="225"/>
                    <a:pt x="330" y="225"/>
                    <a:pt x="330" y="226"/>
                  </a:cubicBezTo>
                  <a:cubicBezTo>
                    <a:pt x="330" y="226"/>
                    <a:pt x="330" y="226"/>
                    <a:pt x="329" y="226"/>
                  </a:cubicBezTo>
                  <a:cubicBezTo>
                    <a:pt x="309" y="240"/>
                    <a:pt x="288" y="247"/>
                    <a:pt x="267" y="252"/>
                  </a:cubicBezTo>
                  <a:cubicBezTo>
                    <a:pt x="273" y="241"/>
                    <a:pt x="279" y="228"/>
                    <a:pt x="285" y="213"/>
                  </a:cubicBezTo>
                  <a:cubicBezTo>
                    <a:pt x="286" y="209"/>
                    <a:pt x="298" y="179"/>
                    <a:pt x="295" y="117"/>
                  </a:cubicBezTo>
                  <a:cubicBezTo>
                    <a:pt x="289" y="117"/>
                    <a:pt x="280" y="118"/>
                    <a:pt x="275" y="117"/>
                  </a:cubicBezTo>
                  <a:cubicBezTo>
                    <a:pt x="275" y="117"/>
                    <a:pt x="274" y="117"/>
                    <a:pt x="274" y="116"/>
                  </a:cubicBezTo>
                  <a:cubicBezTo>
                    <a:pt x="274" y="116"/>
                    <a:pt x="273" y="116"/>
                    <a:pt x="273" y="116"/>
                  </a:cubicBezTo>
                  <a:cubicBezTo>
                    <a:pt x="262" y="114"/>
                    <a:pt x="249" y="108"/>
                    <a:pt x="242" y="102"/>
                  </a:cubicBezTo>
                  <a:cubicBezTo>
                    <a:pt x="239" y="100"/>
                    <a:pt x="231" y="93"/>
                    <a:pt x="227" y="87"/>
                  </a:cubicBezTo>
                  <a:cubicBezTo>
                    <a:pt x="226" y="85"/>
                    <a:pt x="223" y="83"/>
                    <a:pt x="221" y="83"/>
                  </a:cubicBezTo>
                  <a:cubicBezTo>
                    <a:pt x="218" y="84"/>
                    <a:pt x="216" y="85"/>
                    <a:pt x="216" y="88"/>
                  </a:cubicBezTo>
                  <a:cubicBezTo>
                    <a:pt x="214" y="91"/>
                    <a:pt x="198" y="105"/>
                    <a:pt x="188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72" y="122"/>
                    <a:pt x="152" y="126"/>
                    <a:pt x="133" y="124"/>
                  </a:cubicBezTo>
                  <a:cubicBezTo>
                    <a:pt x="127" y="124"/>
                    <a:pt x="121" y="122"/>
                    <a:pt x="115" y="120"/>
                  </a:cubicBezTo>
                  <a:cubicBezTo>
                    <a:pt x="115" y="120"/>
                    <a:pt x="100" y="114"/>
                    <a:pt x="93" y="111"/>
                  </a:cubicBezTo>
                  <a:cubicBezTo>
                    <a:pt x="89" y="178"/>
                    <a:pt x="103" y="211"/>
                    <a:pt x="105" y="214"/>
                  </a:cubicBezTo>
                  <a:cubicBezTo>
                    <a:pt x="110" y="230"/>
                    <a:pt x="117" y="243"/>
                    <a:pt x="124" y="254"/>
                  </a:cubicBezTo>
                  <a:cubicBezTo>
                    <a:pt x="110" y="251"/>
                    <a:pt x="96" y="247"/>
                    <a:pt x="83" y="241"/>
                  </a:cubicBezTo>
                  <a:close/>
                  <a:moveTo>
                    <a:pt x="118" y="148"/>
                  </a:moveTo>
                  <a:cubicBezTo>
                    <a:pt x="122" y="145"/>
                    <a:pt x="128" y="143"/>
                    <a:pt x="135" y="142"/>
                  </a:cubicBezTo>
                  <a:cubicBezTo>
                    <a:pt x="138" y="142"/>
                    <a:pt x="140" y="141"/>
                    <a:pt x="143" y="141"/>
                  </a:cubicBezTo>
                  <a:cubicBezTo>
                    <a:pt x="154" y="141"/>
                    <a:pt x="164" y="144"/>
                    <a:pt x="172" y="149"/>
                  </a:cubicBezTo>
                  <a:cubicBezTo>
                    <a:pt x="177" y="151"/>
                    <a:pt x="182" y="156"/>
                    <a:pt x="182" y="162"/>
                  </a:cubicBezTo>
                  <a:cubicBezTo>
                    <a:pt x="183" y="167"/>
                    <a:pt x="180" y="173"/>
                    <a:pt x="175" y="178"/>
                  </a:cubicBezTo>
                  <a:cubicBezTo>
                    <a:pt x="166" y="186"/>
                    <a:pt x="152" y="188"/>
                    <a:pt x="138" y="184"/>
                  </a:cubicBezTo>
                  <a:cubicBezTo>
                    <a:pt x="131" y="182"/>
                    <a:pt x="125" y="178"/>
                    <a:pt x="120" y="173"/>
                  </a:cubicBezTo>
                  <a:cubicBezTo>
                    <a:pt x="114" y="166"/>
                    <a:pt x="110" y="155"/>
                    <a:pt x="118" y="148"/>
                  </a:cubicBezTo>
                  <a:close/>
                  <a:moveTo>
                    <a:pt x="111" y="143"/>
                  </a:moveTo>
                  <a:cubicBezTo>
                    <a:pt x="108" y="146"/>
                    <a:pt x="107" y="150"/>
                    <a:pt x="106" y="154"/>
                  </a:cubicBezTo>
                  <a:cubicBezTo>
                    <a:pt x="105" y="146"/>
                    <a:pt x="105" y="138"/>
                    <a:pt x="105" y="130"/>
                  </a:cubicBezTo>
                  <a:cubicBezTo>
                    <a:pt x="107" y="130"/>
                    <a:pt x="109" y="131"/>
                    <a:pt x="110" y="132"/>
                  </a:cubicBezTo>
                  <a:cubicBezTo>
                    <a:pt x="115" y="133"/>
                    <a:pt x="119" y="135"/>
                    <a:pt x="123" y="136"/>
                  </a:cubicBezTo>
                  <a:cubicBezTo>
                    <a:pt x="118" y="137"/>
                    <a:pt x="114" y="140"/>
                    <a:pt x="111" y="143"/>
                  </a:cubicBezTo>
                  <a:close/>
                  <a:moveTo>
                    <a:pt x="116" y="210"/>
                  </a:moveTo>
                  <a:cubicBezTo>
                    <a:pt x="116" y="209"/>
                    <a:pt x="116" y="209"/>
                    <a:pt x="116" y="209"/>
                  </a:cubicBezTo>
                  <a:cubicBezTo>
                    <a:pt x="116" y="209"/>
                    <a:pt x="110" y="195"/>
                    <a:pt x="107" y="167"/>
                  </a:cubicBezTo>
                  <a:cubicBezTo>
                    <a:pt x="108" y="170"/>
                    <a:pt x="110" y="173"/>
                    <a:pt x="112" y="176"/>
                  </a:cubicBezTo>
                  <a:cubicBezTo>
                    <a:pt x="116" y="182"/>
                    <a:pt x="123" y="187"/>
                    <a:pt x="131" y="190"/>
                  </a:cubicBezTo>
                  <a:cubicBezTo>
                    <a:pt x="137" y="193"/>
                    <a:pt x="144" y="194"/>
                    <a:pt x="152" y="194"/>
                  </a:cubicBezTo>
                  <a:cubicBezTo>
                    <a:pt x="161" y="194"/>
                    <a:pt x="170" y="192"/>
                    <a:pt x="178" y="185"/>
                  </a:cubicBezTo>
                  <a:cubicBezTo>
                    <a:pt x="182" y="182"/>
                    <a:pt x="185" y="177"/>
                    <a:pt x="187" y="173"/>
                  </a:cubicBezTo>
                  <a:cubicBezTo>
                    <a:pt x="188" y="172"/>
                    <a:pt x="188" y="170"/>
                    <a:pt x="188" y="169"/>
                  </a:cubicBezTo>
                  <a:cubicBezTo>
                    <a:pt x="189" y="165"/>
                    <a:pt x="190" y="163"/>
                    <a:pt x="194" y="161"/>
                  </a:cubicBezTo>
                  <a:cubicBezTo>
                    <a:pt x="194" y="161"/>
                    <a:pt x="194" y="161"/>
                    <a:pt x="195" y="161"/>
                  </a:cubicBezTo>
                  <a:cubicBezTo>
                    <a:pt x="198" y="163"/>
                    <a:pt x="199" y="165"/>
                    <a:pt x="200" y="169"/>
                  </a:cubicBezTo>
                  <a:cubicBezTo>
                    <a:pt x="200" y="170"/>
                    <a:pt x="201" y="172"/>
                    <a:pt x="201" y="173"/>
                  </a:cubicBezTo>
                  <a:cubicBezTo>
                    <a:pt x="203" y="177"/>
                    <a:pt x="206" y="182"/>
                    <a:pt x="210" y="185"/>
                  </a:cubicBezTo>
                  <a:cubicBezTo>
                    <a:pt x="224" y="197"/>
                    <a:pt x="244" y="196"/>
                    <a:pt x="257" y="190"/>
                  </a:cubicBezTo>
                  <a:cubicBezTo>
                    <a:pt x="265" y="187"/>
                    <a:pt x="272" y="182"/>
                    <a:pt x="276" y="176"/>
                  </a:cubicBezTo>
                  <a:cubicBezTo>
                    <a:pt x="279" y="172"/>
                    <a:pt x="281" y="169"/>
                    <a:pt x="282" y="165"/>
                  </a:cubicBezTo>
                  <a:cubicBezTo>
                    <a:pt x="279" y="194"/>
                    <a:pt x="273" y="208"/>
                    <a:pt x="273" y="208"/>
                  </a:cubicBezTo>
                  <a:cubicBezTo>
                    <a:pt x="273" y="208"/>
                    <a:pt x="273" y="208"/>
                    <a:pt x="273" y="208"/>
                  </a:cubicBezTo>
                  <a:cubicBezTo>
                    <a:pt x="243" y="292"/>
                    <a:pt x="197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4" y="292"/>
                    <a:pt x="147" y="294"/>
                    <a:pt x="116" y="210"/>
                  </a:cubicBezTo>
                  <a:close/>
                  <a:moveTo>
                    <a:pt x="194" y="362"/>
                  </a:moveTo>
                  <a:cubicBezTo>
                    <a:pt x="148" y="360"/>
                    <a:pt x="112" y="349"/>
                    <a:pt x="91" y="340"/>
                  </a:cubicBezTo>
                  <a:cubicBezTo>
                    <a:pt x="121" y="330"/>
                    <a:pt x="121" y="330"/>
                    <a:pt x="121" y="330"/>
                  </a:cubicBezTo>
                  <a:cubicBezTo>
                    <a:pt x="122" y="328"/>
                    <a:pt x="122" y="328"/>
                    <a:pt x="122" y="328"/>
                  </a:cubicBezTo>
                  <a:cubicBezTo>
                    <a:pt x="123" y="326"/>
                    <a:pt x="136" y="300"/>
                    <a:pt x="140" y="275"/>
                  </a:cubicBezTo>
                  <a:cubicBezTo>
                    <a:pt x="165" y="303"/>
                    <a:pt x="189" y="305"/>
                    <a:pt x="194" y="305"/>
                  </a:cubicBezTo>
                  <a:cubicBezTo>
                    <a:pt x="195" y="305"/>
                    <a:pt x="195" y="305"/>
                    <a:pt x="195" y="305"/>
                  </a:cubicBezTo>
                  <a:cubicBezTo>
                    <a:pt x="198" y="305"/>
                    <a:pt x="223" y="304"/>
                    <a:pt x="248" y="277"/>
                  </a:cubicBezTo>
                  <a:cubicBezTo>
                    <a:pt x="253" y="301"/>
                    <a:pt x="265" y="326"/>
                    <a:pt x="265" y="328"/>
                  </a:cubicBezTo>
                  <a:cubicBezTo>
                    <a:pt x="267" y="330"/>
                    <a:pt x="267" y="330"/>
                    <a:pt x="267" y="330"/>
                  </a:cubicBezTo>
                  <a:cubicBezTo>
                    <a:pt x="297" y="340"/>
                    <a:pt x="297" y="340"/>
                    <a:pt x="297" y="340"/>
                  </a:cubicBezTo>
                  <a:cubicBezTo>
                    <a:pt x="275" y="349"/>
                    <a:pt x="240" y="360"/>
                    <a:pt x="194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Oval 48"/>
            <p:cNvSpPr>
              <a:spLocks noChangeArrowheads="1"/>
            </p:cNvSpPr>
            <p:nvPr/>
          </p:nvSpPr>
          <p:spPr bwMode="auto">
            <a:xfrm>
              <a:off x="3021" y="212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49"/>
            <p:cNvSpPr>
              <a:spLocks/>
            </p:cNvSpPr>
            <p:nvPr/>
          </p:nvSpPr>
          <p:spPr bwMode="auto">
            <a:xfrm>
              <a:off x="3021" y="2157"/>
              <a:ext cx="56" cy="29"/>
            </a:xfrm>
            <a:custGeom>
              <a:avLst/>
              <a:gdLst>
                <a:gd name="T0" fmla="*/ 16 w 32"/>
                <a:gd name="T1" fmla="*/ 16 h 16"/>
                <a:gd name="T2" fmla="*/ 0 w 32"/>
                <a:gd name="T3" fmla="*/ 0 h 16"/>
                <a:gd name="T4" fmla="*/ 0 w 32"/>
                <a:gd name="T5" fmla="*/ 0 h 16"/>
                <a:gd name="T6" fmla="*/ 16 w 32"/>
                <a:gd name="T7" fmla="*/ 16 h 16"/>
                <a:gd name="T8" fmla="*/ 32 w 32"/>
                <a:gd name="T9" fmla="*/ 0 h 16"/>
                <a:gd name="T10" fmla="*/ 32 w 32"/>
                <a:gd name="T11" fmla="*/ 0 h 16"/>
                <a:gd name="T12" fmla="*/ 16 w 32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6">
                  <a:moveTo>
                    <a:pt x="16" y="16"/>
                  </a:moveTo>
                  <a:cubicBezTo>
                    <a:pt x="7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50"/>
            <p:cNvSpPr>
              <a:spLocks noEditPoints="1"/>
            </p:cNvSpPr>
            <p:nvPr/>
          </p:nvSpPr>
          <p:spPr bwMode="auto">
            <a:xfrm>
              <a:off x="3049" y="1414"/>
              <a:ext cx="344" cy="827"/>
            </a:xfrm>
            <a:custGeom>
              <a:avLst/>
              <a:gdLst>
                <a:gd name="T0" fmla="*/ 0 w 194"/>
                <a:gd name="T1" fmla="*/ 123 h 466"/>
                <a:gd name="T2" fmla="*/ 2 w 194"/>
                <a:gd name="T3" fmla="*/ 122 h 466"/>
                <a:gd name="T4" fmla="*/ 41 w 194"/>
                <a:gd name="T5" fmla="*/ 112 h 466"/>
                <a:gd name="T6" fmla="*/ 89 w 194"/>
                <a:gd name="T7" fmla="*/ 130 h 466"/>
                <a:gd name="T8" fmla="*/ 83 w 194"/>
                <a:gd name="T9" fmla="*/ 143 h 466"/>
                <a:gd name="T10" fmla="*/ 19 w 194"/>
                <a:gd name="T11" fmla="*/ 141 h 466"/>
                <a:gd name="T12" fmla="*/ 7 w 194"/>
                <a:gd name="T13" fmla="*/ 150 h 466"/>
                <a:gd name="T14" fmla="*/ 0 w 194"/>
                <a:gd name="T15" fmla="*/ 149 h 466"/>
                <a:gd name="T16" fmla="*/ 1 w 194"/>
                <a:gd name="T17" fmla="*/ 292 h 466"/>
                <a:gd name="T18" fmla="*/ 79 w 194"/>
                <a:gd name="T19" fmla="*/ 208 h 466"/>
                <a:gd name="T20" fmla="*/ 88 w 194"/>
                <a:gd name="T21" fmla="*/ 165 h 466"/>
                <a:gd name="T22" fmla="*/ 63 w 194"/>
                <a:gd name="T23" fmla="*/ 190 h 466"/>
                <a:gd name="T24" fmla="*/ 7 w 194"/>
                <a:gd name="T25" fmla="*/ 173 h 466"/>
                <a:gd name="T26" fmla="*/ 1 w 194"/>
                <a:gd name="T27" fmla="*/ 161 h 466"/>
                <a:gd name="T28" fmla="*/ 0 w 194"/>
                <a:gd name="T29" fmla="*/ 292 h 466"/>
                <a:gd name="T30" fmla="*/ 103 w 194"/>
                <a:gd name="T31" fmla="*/ 340 h 466"/>
                <a:gd name="T32" fmla="*/ 71 w 194"/>
                <a:gd name="T33" fmla="*/ 327 h 466"/>
                <a:gd name="T34" fmla="*/ 1 w 194"/>
                <a:gd name="T35" fmla="*/ 305 h 466"/>
                <a:gd name="T36" fmla="*/ 0 w 194"/>
                <a:gd name="T37" fmla="*/ 305 h 466"/>
                <a:gd name="T38" fmla="*/ 103 w 194"/>
                <a:gd name="T39" fmla="*/ 340 h 466"/>
                <a:gd name="T40" fmla="*/ 27 w 194"/>
                <a:gd name="T41" fmla="*/ 83 h 466"/>
                <a:gd name="T42" fmla="*/ 48 w 194"/>
                <a:gd name="T43" fmla="*/ 102 h 466"/>
                <a:gd name="T44" fmla="*/ 80 w 194"/>
                <a:gd name="T45" fmla="*/ 116 h 466"/>
                <a:gd name="T46" fmla="*/ 101 w 194"/>
                <a:gd name="T47" fmla="*/ 117 h 466"/>
                <a:gd name="T48" fmla="*/ 73 w 194"/>
                <a:gd name="T49" fmla="*/ 252 h 466"/>
                <a:gd name="T50" fmla="*/ 136 w 194"/>
                <a:gd name="T51" fmla="*/ 226 h 466"/>
                <a:gd name="T52" fmla="*/ 135 w 194"/>
                <a:gd name="T53" fmla="*/ 223 h 466"/>
                <a:gd name="T54" fmla="*/ 132 w 194"/>
                <a:gd name="T55" fmla="*/ 214 h 466"/>
                <a:gd name="T56" fmla="*/ 125 w 194"/>
                <a:gd name="T57" fmla="*/ 182 h 466"/>
                <a:gd name="T58" fmla="*/ 117 w 194"/>
                <a:gd name="T59" fmla="*/ 115 h 466"/>
                <a:gd name="T60" fmla="*/ 44 w 194"/>
                <a:gd name="T61" fmla="*/ 7 h 466"/>
                <a:gd name="T62" fmla="*/ 0 w 194"/>
                <a:gd name="T63" fmla="*/ 107 h 466"/>
                <a:gd name="T64" fmla="*/ 59 w 194"/>
                <a:gd name="T65" fmla="*/ 142 h 466"/>
                <a:gd name="T66" fmla="*/ 22 w 194"/>
                <a:gd name="T67" fmla="*/ 149 h 466"/>
                <a:gd name="T68" fmla="*/ 19 w 194"/>
                <a:gd name="T69" fmla="*/ 178 h 466"/>
                <a:gd name="T70" fmla="*/ 74 w 194"/>
                <a:gd name="T71" fmla="*/ 173 h 466"/>
                <a:gd name="T72" fmla="*/ 76 w 194"/>
                <a:gd name="T73" fmla="*/ 148 h 466"/>
                <a:gd name="T74" fmla="*/ 163 w 194"/>
                <a:gd name="T75" fmla="*/ 353 h 466"/>
                <a:gd name="T76" fmla="*/ 109 w 194"/>
                <a:gd name="T77" fmla="*/ 352 h 466"/>
                <a:gd name="T78" fmla="*/ 109 w 194"/>
                <a:gd name="T79" fmla="*/ 353 h 466"/>
                <a:gd name="T80" fmla="*/ 0 w 194"/>
                <a:gd name="T81" fmla="*/ 376 h 466"/>
                <a:gd name="T82" fmla="*/ 0 w 194"/>
                <a:gd name="T83" fmla="*/ 389 h 466"/>
                <a:gd name="T84" fmla="*/ 0 w 194"/>
                <a:gd name="T85" fmla="*/ 449 h 466"/>
                <a:gd name="T86" fmla="*/ 0 w 194"/>
                <a:gd name="T87" fmla="*/ 466 h 466"/>
                <a:gd name="T88" fmla="*/ 163 w 194"/>
                <a:gd name="T89" fmla="*/ 353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4" h="466">
                  <a:moveTo>
                    <a:pt x="0" y="149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" y="123"/>
                    <a:pt x="1" y="122"/>
                    <a:pt x="2" y="122"/>
                  </a:cubicBezTo>
                  <a:cubicBezTo>
                    <a:pt x="2" y="122"/>
                    <a:pt x="18" y="110"/>
                    <a:pt x="27" y="100"/>
                  </a:cubicBezTo>
                  <a:cubicBezTo>
                    <a:pt x="32" y="105"/>
                    <a:pt x="37" y="109"/>
                    <a:pt x="41" y="112"/>
                  </a:cubicBezTo>
                  <a:cubicBezTo>
                    <a:pt x="49" y="119"/>
                    <a:pt x="63" y="126"/>
                    <a:pt x="76" y="129"/>
                  </a:cubicBezTo>
                  <a:cubicBezTo>
                    <a:pt x="82" y="130"/>
                    <a:pt x="85" y="130"/>
                    <a:pt x="89" y="130"/>
                  </a:cubicBezTo>
                  <a:cubicBezTo>
                    <a:pt x="89" y="139"/>
                    <a:pt x="89" y="147"/>
                    <a:pt x="89" y="155"/>
                  </a:cubicBezTo>
                  <a:cubicBezTo>
                    <a:pt x="88" y="150"/>
                    <a:pt x="86" y="147"/>
                    <a:pt x="83" y="143"/>
                  </a:cubicBezTo>
                  <a:cubicBezTo>
                    <a:pt x="78" y="138"/>
                    <a:pt x="71" y="135"/>
                    <a:pt x="61" y="133"/>
                  </a:cubicBezTo>
                  <a:cubicBezTo>
                    <a:pt x="45" y="132"/>
                    <a:pt x="30" y="134"/>
                    <a:pt x="19" y="141"/>
                  </a:cubicBezTo>
                  <a:cubicBezTo>
                    <a:pt x="17" y="142"/>
                    <a:pt x="16" y="144"/>
                    <a:pt x="14" y="145"/>
                  </a:cubicBezTo>
                  <a:cubicBezTo>
                    <a:pt x="12" y="147"/>
                    <a:pt x="10" y="149"/>
                    <a:pt x="7" y="150"/>
                  </a:cubicBezTo>
                  <a:cubicBezTo>
                    <a:pt x="7" y="150"/>
                    <a:pt x="6" y="150"/>
                    <a:pt x="5" y="150"/>
                  </a:cubicBezTo>
                  <a:cubicBezTo>
                    <a:pt x="4" y="149"/>
                    <a:pt x="2" y="149"/>
                    <a:pt x="0" y="149"/>
                  </a:cubicBezTo>
                  <a:close/>
                  <a:moveTo>
                    <a:pt x="1" y="292"/>
                  </a:moveTo>
                  <a:cubicBezTo>
                    <a:pt x="1" y="292"/>
                    <a:pt x="1" y="292"/>
                    <a:pt x="1" y="292"/>
                  </a:cubicBezTo>
                  <a:cubicBezTo>
                    <a:pt x="1" y="292"/>
                    <a:pt x="1" y="292"/>
                    <a:pt x="1" y="292"/>
                  </a:cubicBezTo>
                  <a:cubicBezTo>
                    <a:pt x="3" y="292"/>
                    <a:pt x="49" y="292"/>
                    <a:pt x="79" y="208"/>
                  </a:cubicBezTo>
                  <a:cubicBezTo>
                    <a:pt x="79" y="208"/>
                    <a:pt x="79" y="208"/>
                    <a:pt x="79" y="208"/>
                  </a:cubicBezTo>
                  <a:cubicBezTo>
                    <a:pt x="79" y="207"/>
                    <a:pt x="85" y="194"/>
                    <a:pt x="88" y="165"/>
                  </a:cubicBezTo>
                  <a:cubicBezTo>
                    <a:pt x="87" y="169"/>
                    <a:pt x="85" y="172"/>
                    <a:pt x="82" y="175"/>
                  </a:cubicBezTo>
                  <a:cubicBezTo>
                    <a:pt x="78" y="182"/>
                    <a:pt x="71" y="187"/>
                    <a:pt x="63" y="190"/>
                  </a:cubicBezTo>
                  <a:cubicBezTo>
                    <a:pt x="50" y="196"/>
                    <a:pt x="30" y="197"/>
                    <a:pt x="16" y="185"/>
                  </a:cubicBezTo>
                  <a:cubicBezTo>
                    <a:pt x="12" y="182"/>
                    <a:pt x="9" y="177"/>
                    <a:pt x="7" y="173"/>
                  </a:cubicBezTo>
                  <a:cubicBezTo>
                    <a:pt x="7" y="171"/>
                    <a:pt x="6" y="170"/>
                    <a:pt x="6" y="169"/>
                  </a:cubicBezTo>
                  <a:cubicBezTo>
                    <a:pt x="5" y="165"/>
                    <a:pt x="4" y="163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" y="292"/>
                    <a:pt x="1" y="292"/>
                    <a:pt x="1" y="292"/>
                  </a:cubicBezTo>
                  <a:close/>
                  <a:moveTo>
                    <a:pt x="103" y="340"/>
                  </a:moveTo>
                  <a:cubicBezTo>
                    <a:pt x="73" y="330"/>
                    <a:pt x="73" y="330"/>
                    <a:pt x="73" y="330"/>
                  </a:cubicBezTo>
                  <a:cubicBezTo>
                    <a:pt x="71" y="327"/>
                    <a:pt x="71" y="327"/>
                    <a:pt x="71" y="327"/>
                  </a:cubicBezTo>
                  <a:cubicBezTo>
                    <a:pt x="71" y="326"/>
                    <a:pt x="59" y="301"/>
                    <a:pt x="54" y="277"/>
                  </a:cubicBezTo>
                  <a:cubicBezTo>
                    <a:pt x="29" y="304"/>
                    <a:pt x="4" y="305"/>
                    <a:pt x="1" y="305"/>
                  </a:cubicBezTo>
                  <a:cubicBezTo>
                    <a:pt x="1" y="305"/>
                    <a:pt x="1" y="305"/>
                    <a:pt x="0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46" y="360"/>
                    <a:pt x="81" y="349"/>
                    <a:pt x="103" y="340"/>
                  </a:cubicBezTo>
                  <a:close/>
                  <a:moveTo>
                    <a:pt x="22" y="88"/>
                  </a:moveTo>
                  <a:cubicBezTo>
                    <a:pt x="22" y="85"/>
                    <a:pt x="24" y="84"/>
                    <a:pt x="27" y="83"/>
                  </a:cubicBezTo>
                  <a:cubicBezTo>
                    <a:pt x="29" y="83"/>
                    <a:pt x="32" y="84"/>
                    <a:pt x="33" y="87"/>
                  </a:cubicBezTo>
                  <a:cubicBezTo>
                    <a:pt x="37" y="93"/>
                    <a:pt x="45" y="100"/>
                    <a:pt x="48" y="102"/>
                  </a:cubicBezTo>
                  <a:cubicBezTo>
                    <a:pt x="55" y="108"/>
                    <a:pt x="68" y="114"/>
                    <a:pt x="79" y="116"/>
                  </a:cubicBezTo>
                  <a:cubicBezTo>
                    <a:pt x="79" y="116"/>
                    <a:pt x="80" y="116"/>
                    <a:pt x="80" y="116"/>
                  </a:cubicBezTo>
                  <a:cubicBezTo>
                    <a:pt x="80" y="117"/>
                    <a:pt x="81" y="117"/>
                    <a:pt x="81" y="117"/>
                  </a:cubicBezTo>
                  <a:cubicBezTo>
                    <a:pt x="86" y="118"/>
                    <a:pt x="95" y="117"/>
                    <a:pt x="101" y="117"/>
                  </a:cubicBezTo>
                  <a:cubicBezTo>
                    <a:pt x="104" y="179"/>
                    <a:pt x="92" y="209"/>
                    <a:pt x="91" y="213"/>
                  </a:cubicBezTo>
                  <a:cubicBezTo>
                    <a:pt x="85" y="228"/>
                    <a:pt x="79" y="241"/>
                    <a:pt x="73" y="252"/>
                  </a:cubicBezTo>
                  <a:cubicBezTo>
                    <a:pt x="94" y="247"/>
                    <a:pt x="115" y="239"/>
                    <a:pt x="135" y="226"/>
                  </a:cubicBezTo>
                  <a:cubicBezTo>
                    <a:pt x="136" y="226"/>
                    <a:pt x="136" y="226"/>
                    <a:pt x="136" y="226"/>
                  </a:cubicBezTo>
                  <a:cubicBezTo>
                    <a:pt x="136" y="225"/>
                    <a:pt x="135" y="225"/>
                    <a:pt x="135" y="224"/>
                  </a:cubicBezTo>
                  <a:cubicBezTo>
                    <a:pt x="135" y="223"/>
                    <a:pt x="135" y="223"/>
                    <a:pt x="135" y="223"/>
                  </a:cubicBezTo>
                  <a:cubicBezTo>
                    <a:pt x="134" y="221"/>
                    <a:pt x="134" y="220"/>
                    <a:pt x="134" y="219"/>
                  </a:cubicBezTo>
                  <a:cubicBezTo>
                    <a:pt x="133" y="217"/>
                    <a:pt x="133" y="215"/>
                    <a:pt x="132" y="214"/>
                  </a:cubicBezTo>
                  <a:cubicBezTo>
                    <a:pt x="131" y="211"/>
                    <a:pt x="131" y="209"/>
                    <a:pt x="130" y="207"/>
                  </a:cubicBezTo>
                  <a:cubicBezTo>
                    <a:pt x="128" y="200"/>
                    <a:pt x="127" y="192"/>
                    <a:pt x="125" y="182"/>
                  </a:cubicBezTo>
                  <a:cubicBezTo>
                    <a:pt x="124" y="173"/>
                    <a:pt x="123" y="164"/>
                    <a:pt x="122" y="155"/>
                  </a:cubicBezTo>
                  <a:cubicBezTo>
                    <a:pt x="121" y="142"/>
                    <a:pt x="119" y="128"/>
                    <a:pt x="117" y="115"/>
                  </a:cubicBezTo>
                  <a:cubicBezTo>
                    <a:pt x="113" y="93"/>
                    <a:pt x="109" y="69"/>
                    <a:pt x="97" y="49"/>
                  </a:cubicBezTo>
                  <a:cubicBezTo>
                    <a:pt x="85" y="29"/>
                    <a:pt x="66" y="14"/>
                    <a:pt x="44" y="7"/>
                  </a:cubicBezTo>
                  <a:cubicBezTo>
                    <a:pt x="30" y="3"/>
                    <a:pt x="15" y="1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" y="100"/>
                    <a:pt x="20" y="91"/>
                    <a:pt x="22" y="88"/>
                  </a:cubicBezTo>
                  <a:close/>
                  <a:moveTo>
                    <a:pt x="59" y="142"/>
                  </a:moveTo>
                  <a:cubicBezTo>
                    <a:pt x="56" y="141"/>
                    <a:pt x="54" y="141"/>
                    <a:pt x="51" y="141"/>
                  </a:cubicBezTo>
                  <a:cubicBezTo>
                    <a:pt x="41" y="141"/>
                    <a:pt x="30" y="144"/>
                    <a:pt x="22" y="149"/>
                  </a:cubicBezTo>
                  <a:cubicBezTo>
                    <a:pt x="18" y="151"/>
                    <a:pt x="12" y="155"/>
                    <a:pt x="12" y="162"/>
                  </a:cubicBezTo>
                  <a:cubicBezTo>
                    <a:pt x="12" y="167"/>
                    <a:pt x="14" y="173"/>
                    <a:pt x="19" y="178"/>
                  </a:cubicBezTo>
                  <a:cubicBezTo>
                    <a:pt x="28" y="186"/>
                    <a:pt x="42" y="188"/>
                    <a:pt x="56" y="184"/>
                  </a:cubicBezTo>
                  <a:cubicBezTo>
                    <a:pt x="63" y="182"/>
                    <a:pt x="70" y="178"/>
                    <a:pt x="74" y="173"/>
                  </a:cubicBezTo>
                  <a:cubicBezTo>
                    <a:pt x="74" y="173"/>
                    <a:pt x="74" y="173"/>
                    <a:pt x="74" y="173"/>
                  </a:cubicBezTo>
                  <a:cubicBezTo>
                    <a:pt x="80" y="166"/>
                    <a:pt x="84" y="155"/>
                    <a:pt x="76" y="148"/>
                  </a:cubicBezTo>
                  <a:cubicBezTo>
                    <a:pt x="72" y="145"/>
                    <a:pt x="67" y="143"/>
                    <a:pt x="59" y="142"/>
                  </a:cubicBezTo>
                  <a:close/>
                  <a:moveTo>
                    <a:pt x="163" y="353"/>
                  </a:moveTo>
                  <a:cubicBezTo>
                    <a:pt x="128" y="342"/>
                    <a:pt x="128" y="342"/>
                    <a:pt x="128" y="34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3"/>
                    <a:pt x="109" y="353"/>
                    <a:pt x="109" y="353"/>
                  </a:cubicBezTo>
                  <a:cubicBezTo>
                    <a:pt x="86" y="362"/>
                    <a:pt x="49" y="374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17" y="389"/>
                    <a:pt x="30" y="402"/>
                    <a:pt x="30" y="419"/>
                  </a:cubicBezTo>
                  <a:cubicBezTo>
                    <a:pt x="30" y="436"/>
                    <a:pt x="17" y="449"/>
                    <a:pt x="0" y="449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194" y="466"/>
                    <a:pt x="194" y="466"/>
                    <a:pt x="194" y="466"/>
                  </a:cubicBezTo>
                  <a:lnTo>
                    <a:pt x="163" y="353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51"/>
            <p:cNvSpPr>
              <a:spLocks noEditPoints="1"/>
            </p:cNvSpPr>
            <p:nvPr/>
          </p:nvSpPr>
          <p:spPr bwMode="auto">
            <a:xfrm>
              <a:off x="2992" y="2101"/>
              <a:ext cx="114" cy="113"/>
            </a:xfrm>
            <a:custGeom>
              <a:avLst/>
              <a:gdLst>
                <a:gd name="T0" fmla="*/ 32 w 64"/>
                <a:gd name="T1" fmla="*/ 64 h 64"/>
                <a:gd name="T2" fmla="*/ 64 w 64"/>
                <a:gd name="T3" fmla="*/ 32 h 64"/>
                <a:gd name="T4" fmla="*/ 32 w 64"/>
                <a:gd name="T5" fmla="*/ 0 h 64"/>
                <a:gd name="T6" fmla="*/ 0 w 64"/>
                <a:gd name="T7" fmla="*/ 32 h 64"/>
                <a:gd name="T8" fmla="*/ 32 w 64"/>
                <a:gd name="T9" fmla="*/ 64 h 64"/>
                <a:gd name="T10" fmla="*/ 18 w 64"/>
                <a:gd name="T11" fmla="*/ 32 h 64"/>
                <a:gd name="T12" fmla="*/ 32 w 64"/>
                <a:gd name="T13" fmla="*/ 18 h 64"/>
                <a:gd name="T14" fmla="*/ 46 w 64"/>
                <a:gd name="T15" fmla="*/ 32 h 64"/>
                <a:gd name="T16" fmla="*/ 46 w 64"/>
                <a:gd name="T17" fmla="*/ 32 h 64"/>
                <a:gd name="T18" fmla="*/ 32 w 64"/>
                <a:gd name="T19" fmla="*/ 46 h 64"/>
                <a:gd name="T20" fmla="*/ 18 w 64"/>
                <a:gd name="T2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lose/>
                  <a:moveTo>
                    <a:pt x="18" y="32"/>
                  </a:moveTo>
                  <a:cubicBezTo>
                    <a:pt x="18" y="24"/>
                    <a:pt x="24" y="18"/>
                    <a:pt x="32" y="18"/>
                  </a:cubicBezTo>
                  <a:cubicBezTo>
                    <a:pt x="40" y="18"/>
                    <a:pt x="46" y="24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40"/>
                    <a:pt x="40" y="46"/>
                    <a:pt x="32" y="46"/>
                  </a:cubicBezTo>
                  <a:cubicBezTo>
                    <a:pt x="24" y="46"/>
                    <a:pt x="18" y="40"/>
                    <a:pt x="18" y="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52"/>
            <p:cNvSpPr>
              <a:spLocks noEditPoints="1"/>
            </p:cNvSpPr>
            <p:nvPr/>
          </p:nvSpPr>
          <p:spPr bwMode="auto">
            <a:xfrm>
              <a:off x="2668" y="1389"/>
              <a:ext cx="762" cy="880"/>
            </a:xfrm>
            <a:custGeom>
              <a:avLst/>
              <a:gdLst>
                <a:gd name="T0" fmla="*/ 343 w 430"/>
                <a:gd name="T1" fmla="*/ 339 h 496"/>
                <a:gd name="T2" fmla="*/ 298 w 430"/>
                <a:gd name="T3" fmla="*/ 332 h 496"/>
                <a:gd name="T4" fmla="*/ 359 w 430"/>
                <a:gd name="T5" fmla="*/ 252 h 496"/>
                <a:gd name="T6" fmla="*/ 364 w 430"/>
                <a:gd name="T7" fmla="*/ 232 h 496"/>
                <a:gd name="T8" fmla="*/ 359 w 430"/>
                <a:gd name="T9" fmla="*/ 217 h 496"/>
                <a:gd name="T10" fmla="*/ 352 w 430"/>
                <a:gd name="T11" fmla="*/ 168 h 496"/>
                <a:gd name="T12" fmla="*/ 264 w 430"/>
                <a:gd name="T13" fmla="*/ 7 h 496"/>
                <a:gd name="T14" fmla="*/ 102 w 430"/>
                <a:gd name="T15" fmla="*/ 55 h 496"/>
                <a:gd name="T16" fmla="*/ 74 w 430"/>
                <a:gd name="T17" fmla="*/ 168 h 496"/>
                <a:gd name="T18" fmla="*/ 65 w 430"/>
                <a:gd name="T19" fmla="*/ 223 h 496"/>
                <a:gd name="T20" fmla="*/ 62 w 430"/>
                <a:gd name="T21" fmla="*/ 233 h 496"/>
                <a:gd name="T22" fmla="*/ 76 w 430"/>
                <a:gd name="T23" fmla="*/ 258 h 496"/>
                <a:gd name="T24" fmla="*/ 131 w 430"/>
                <a:gd name="T25" fmla="*/ 332 h 496"/>
                <a:gd name="T26" fmla="*/ 39 w 430"/>
                <a:gd name="T27" fmla="*/ 354 h 496"/>
                <a:gd name="T28" fmla="*/ 392 w 430"/>
                <a:gd name="T29" fmla="*/ 356 h 496"/>
                <a:gd name="T30" fmla="*/ 192 w 430"/>
                <a:gd name="T31" fmla="*/ 165 h 496"/>
                <a:gd name="T32" fmla="*/ 160 w 430"/>
                <a:gd name="T33" fmla="*/ 196 h 496"/>
                <a:gd name="T34" fmla="*/ 238 w 430"/>
                <a:gd name="T35" fmla="*/ 165 h 496"/>
                <a:gd name="T36" fmla="*/ 290 w 430"/>
                <a:gd name="T37" fmla="*/ 164 h 496"/>
                <a:gd name="T38" fmla="*/ 236 w 430"/>
                <a:gd name="T39" fmla="*/ 190 h 496"/>
                <a:gd name="T40" fmla="*/ 131 w 430"/>
                <a:gd name="T41" fmla="*/ 148 h 496"/>
                <a:gd name="T42" fmla="*/ 129 w 430"/>
                <a:gd name="T43" fmla="*/ 158 h 496"/>
                <a:gd name="T44" fmla="*/ 233 w 430"/>
                <a:gd name="T45" fmla="*/ 153 h 496"/>
                <a:gd name="T46" fmla="*/ 221 w 430"/>
                <a:gd name="T47" fmla="*/ 161 h 496"/>
                <a:gd name="T48" fmla="*/ 208 w 430"/>
                <a:gd name="T49" fmla="*/ 161 h 496"/>
                <a:gd name="T50" fmla="*/ 191 w 430"/>
                <a:gd name="T51" fmla="*/ 150 h 496"/>
                <a:gd name="T52" fmla="*/ 242 w 430"/>
                <a:gd name="T53" fmla="*/ 118 h 496"/>
                <a:gd name="T54" fmla="*/ 302 w 430"/>
                <a:gd name="T55" fmla="*/ 146 h 496"/>
                <a:gd name="T56" fmla="*/ 276 w 430"/>
                <a:gd name="T57" fmla="*/ 145 h 496"/>
                <a:gd name="T58" fmla="*/ 173 w 430"/>
                <a:gd name="T59" fmla="*/ 211 h 496"/>
                <a:gd name="T60" fmla="*/ 211 w 430"/>
                <a:gd name="T61" fmla="*/ 183 h 496"/>
                <a:gd name="T62" fmla="*/ 220 w 430"/>
                <a:gd name="T63" fmla="*/ 188 h 496"/>
                <a:gd name="T64" fmla="*/ 299 w 430"/>
                <a:gd name="T65" fmla="*/ 191 h 496"/>
                <a:gd name="T66" fmla="*/ 292 w 430"/>
                <a:gd name="T67" fmla="*/ 222 h 496"/>
                <a:gd name="T68" fmla="*/ 216 w 430"/>
                <a:gd name="T69" fmla="*/ 304 h 496"/>
                <a:gd name="T70" fmla="*/ 139 w 430"/>
                <a:gd name="T71" fmla="*/ 223 h 496"/>
                <a:gd name="T72" fmla="*/ 151 w 430"/>
                <a:gd name="T73" fmla="*/ 206 h 496"/>
                <a:gd name="T74" fmla="*/ 318 w 430"/>
                <a:gd name="T75" fmla="*/ 131 h 496"/>
                <a:gd name="T76" fmla="*/ 250 w 430"/>
                <a:gd name="T77" fmla="*/ 100 h 496"/>
                <a:gd name="T78" fmla="*/ 115 w 430"/>
                <a:gd name="T79" fmla="*/ 123 h 496"/>
                <a:gd name="T80" fmla="*/ 124 w 430"/>
                <a:gd name="T81" fmla="*/ 229 h 496"/>
                <a:gd name="T82" fmla="*/ 84 w 430"/>
                <a:gd name="T83" fmla="*/ 243 h 496"/>
                <a:gd name="T84" fmla="*/ 78 w 430"/>
                <a:gd name="T85" fmla="*/ 240 h 496"/>
                <a:gd name="T86" fmla="*/ 80 w 430"/>
                <a:gd name="T87" fmla="*/ 233 h 496"/>
                <a:gd name="T88" fmla="*/ 83 w 430"/>
                <a:gd name="T89" fmla="*/ 222 h 496"/>
                <a:gd name="T90" fmla="*/ 97 w 430"/>
                <a:gd name="T91" fmla="*/ 129 h 496"/>
                <a:gd name="T92" fmla="*/ 212 w 430"/>
                <a:gd name="T93" fmla="*/ 17 h 496"/>
                <a:gd name="T94" fmla="*/ 330 w 430"/>
                <a:gd name="T95" fmla="*/ 129 h 496"/>
                <a:gd name="T96" fmla="*/ 343 w 430"/>
                <a:gd name="T97" fmla="*/ 222 h 496"/>
                <a:gd name="T98" fmla="*/ 348 w 430"/>
                <a:gd name="T99" fmla="*/ 238 h 496"/>
                <a:gd name="T100" fmla="*/ 292 w 430"/>
                <a:gd name="T101" fmla="*/ 263 h 496"/>
                <a:gd name="T102" fmla="*/ 162 w 430"/>
                <a:gd name="T103" fmla="*/ 294 h 496"/>
                <a:gd name="T104" fmla="*/ 268 w 430"/>
                <a:gd name="T105" fmla="*/ 295 h 496"/>
                <a:gd name="T106" fmla="*/ 312 w 430"/>
                <a:gd name="T107" fmla="*/ 354 h 496"/>
                <a:gd name="T108" fmla="*/ 142 w 430"/>
                <a:gd name="T109" fmla="*/ 346 h 496"/>
                <a:gd name="T110" fmla="*/ 324 w 430"/>
                <a:gd name="T111" fmla="*/ 366 h 496"/>
                <a:gd name="T112" fmla="*/ 106 w 430"/>
                <a:gd name="T113" fmla="*/ 366 h 496"/>
                <a:gd name="T114" fmla="*/ 105 w 430"/>
                <a:gd name="T115" fmla="*/ 368 h 496"/>
                <a:gd name="T116" fmla="*/ 325 w 430"/>
                <a:gd name="T117" fmla="*/ 368 h 496"/>
                <a:gd name="T118" fmla="*/ 406 w 430"/>
                <a:gd name="T119" fmla="*/ 477 h 496"/>
                <a:gd name="T120" fmla="*/ 86 w 430"/>
                <a:gd name="T121" fmla="*/ 359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0" h="496">
                  <a:moveTo>
                    <a:pt x="392" y="356"/>
                  </a:moveTo>
                  <a:cubicBezTo>
                    <a:pt x="392" y="354"/>
                    <a:pt x="392" y="354"/>
                    <a:pt x="392" y="354"/>
                  </a:cubicBezTo>
                  <a:cubicBezTo>
                    <a:pt x="343" y="339"/>
                    <a:pt x="343" y="339"/>
                    <a:pt x="343" y="339"/>
                  </a:cubicBezTo>
                  <a:cubicBezTo>
                    <a:pt x="342" y="339"/>
                    <a:pt x="342" y="339"/>
                    <a:pt x="342" y="339"/>
                  </a:cubicBezTo>
                  <a:cubicBezTo>
                    <a:pt x="334" y="343"/>
                    <a:pt x="334" y="343"/>
                    <a:pt x="334" y="343"/>
                  </a:cubicBezTo>
                  <a:cubicBezTo>
                    <a:pt x="298" y="332"/>
                    <a:pt x="298" y="332"/>
                    <a:pt x="298" y="332"/>
                  </a:cubicBezTo>
                  <a:cubicBezTo>
                    <a:pt x="295" y="324"/>
                    <a:pt x="285" y="301"/>
                    <a:pt x="283" y="282"/>
                  </a:cubicBezTo>
                  <a:cubicBezTo>
                    <a:pt x="306" y="277"/>
                    <a:pt x="333" y="269"/>
                    <a:pt x="359" y="252"/>
                  </a:cubicBezTo>
                  <a:cubicBezTo>
                    <a:pt x="359" y="252"/>
                    <a:pt x="359" y="252"/>
                    <a:pt x="359" y="252"/>
                  </a:cubicBezTo>
                  <a:cubicBezTo>
                    <a:pt x="361" y="251"/>
                    <a:pt x="365" y="248"/>
                    <a:pt x="366" y="243"/>
                  </a:cubicBezTo>
                  <a:cubicBezTo>
                    <a:pt x="366" y="240"/>
                    <a:pt x="366" y="237"/>
                    <a:pt x="364" y="233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1"/>
                    <a:pt x="363" y="230"/>
                    <a:pt x="363" y="229"/>
                  </a:cubicBezTo>
                  <a:cubicBezTo>
                    <a:pt x="362" y="227"/>
                    <a:pt x="362" y="225"/>
                    <a:pt x="361" y="223"/>
                  </a:cubicBezTo>
                  <a:cubicBezTo>
                    <a:pt x="360" y="221"/>
                    <a:pt x="360" y="219"/>
                    <a:pt x="359" y="217"/>
                  </a:cubicBezTo>
                  <a:cubicBezTo>
                    <a:pt x="358" y="211"/>
                    <a:pt x="356" y="204"/>
                    <a:pt x="355" y="194"/>
                  </a:cubicBezTo>
                  <a:cubicBezTo>
                    <a:pt x="354" y="186"/>
                    <a:pt x="353" y="177"/>
                    <a:pt x="352" y="169"/>
                  </a:cubicBezTo>
                  <a:cubicBezTo>
                    <a:pt x="352" y="168"/>
                    <a:pt x="352" y="168"/>
                    <a:pt x="352" y="168"/>
                  </a:cubicBezTo>
                  <a:cubicBezTo>
                    <a:pt x="350" y="154"/>
                    <a:pt x="349" y="140"/>
                    <a:pt x="346" y="126"/>
                  </a:cubicBezTo>
                  <a:cubicBezTo>
                    <a:pt x="343" y="104"/>
                    <a:pt x="338" y="78"/>
                    <a:pt x="324" y="55"/>
                  </a:cubicBezTo>
                  <a:cubicBezTo>
                    <a:pt x="311" y="32"/>
                    <a:pt x="289" y="15"/>
                    <a:pt x="264" y="7"/>
                  </a:cubicBezTo>
                  <a:cubicBezTo>
                    <a:pt x="247" y="2"/>
                    <a:pt x="229" y="0"/>
                    <a:pt x="212" y="0"/>
                  </a:cubicBezTo>
                  <a:cubicBezTo>
                    <a:pt x="196" y="0"/>
                    <a:pt x="179" y="2"/>
                    <a:pt x="163" y="7"/>
                  </a:cubicBezTo>
                  <a:cubicBezTo>
                    <a:pt x="137" y="15"/>
                    <a:pt x="115" y="32"/>
                    <a:pt x="102" y="55"/>
                  </a:cubicBezTo>
                  <a:cubicBezTo>
                    <a:pt x="89" y="78"/>
                    <a:pt x="84" y="104"/>
                    <a:pt x="80" y="126"/>
                  </a:cubicBezTo>
                  <a:cubicBezTo>
                    <a:pt x="78" y="140"/>
                    <a:pt x="76" y="154"/>
                    <a:pt x="75" y="167"/>
                  </a:cubicBezTo>
                  <a:cubicBezTo>
                    <a:pt x="74" y="168"/>
                    <a:pt x="74" y="168"/>
                    <a:pt x="74" y="168"/>
                  </a:cubicBezTo>
                  <a:cubicBezTo>
                    <a:pt x="73" y="177"/>
                    <a:pt x="72" y="186"/>
                    <a:pt x="71" y="194"/>
                  </a:cubicBezTo>
                  <a:cubicBezTo>
                    <a:pt x="70" y="204"/>
                    <a:pt x="69" y="211"/>
                    <a:pt x="67" y="217"/>
                  </a:cubicBezTo>
                  <a:cubicBezTo>
                    <a:pt x="67" y="219"/>
                    <a:pt x="66" y="221"/>
                    <a:pt x="65" y="223"/>
                  </a:cubicBezTo>
                  <a:cubicBezTo>
                    <a:pt x="65" y="225"/>
                    <a:pt x="64" y="227"/>
                    <a:pt x="63" y="229"/>
                  </a:cubicBezTo>
                  <a:cubicBezTo>
                    <a:pt x="63" y="230"/>
                    <a:pt x="63" y="231"/>
                    <a:pt x="62" y="232"/>
                  </a:cubicBezTo>
                  <a:cubicBezTo>
                    <a:pt x="62" y="233"/>
                    <a:pt x="62" y="233"/>
                    <a:pt x="62" y="233"/>
                  </a:cubicBezTo>
                  <a:cubicBezTo>
                    <a:pt x="60" y="238"/>
                    <a:pt x="59" y="243"/>
                    <a:pt x="62" y="248"/>
                  </a:cubicBezTo>
                  <a:cubicBezTo>
                    <a:pt x="64" y="252"/>
                    <a:pt x="68" y="254"/>
                    <a:pt x="74" y="257"/>
                  </a:cubicBezTo>
                  <a:cubicBezTo>
                    <a:pt x="75" y="257"/>
                    <a:pt x="75" y="258"/>
                    <a:pt x="76" y="258"/>
                  </a:cubicBezTo>
                  <a:cubicBezTo>
                    <a:pt x="83" y="262"/>
                    <a:pt x="91" y="266"/>
                    <a:pt x="98" y="269"/>
                  </a:cubicBezTo>
                  <a:cubicBezTo>
                    <a:pt x="114" y="276"/>
                    <a:pt x="130" y="280"/>
                    <a:pt x="146" y="283"/>
                  </a:cubicBezTo>
                  <a:cubicBezTo>
                    <a:pt x="144" y="302"/>
                    <a:pt x="135" y="324"/>
                    <a:pt x="131" y="332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88" y="339"/>
                    <a:pt x="88" y="339"/>
                    <a:pt x="88" y="339"/>
                  </a:cubicBezTo>
                  <a:cubicBezTo>
                    <a:pt x="39" y="354"/>
                    <a:pt x="39" y="354"/>
                    <a:pt x="39" y="354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430" y="496"/>
                    <a:pt x="430" y="496"/>
                    <a:pt x="430" y="496"/>
                  </a:cubicBezTo>
                  <a:lnTo>
                    <a:pt x="392" y="356"/>
                  </a:lnTo>
                  <a:close/>
                  <a:moveTo>
                    <a:pt x="141" y="164"/>
                  </a:moveTo>
                  <a:cubicBezTo>
                    <a:pt x="144" y="161"/>
                    <a:pt x="149" y="159"/>
                    <a:pt x="157" y="158"/>
                  </a:cubicBezTo>
                  <a:cubicBezTo>
                    <a:pt x="169" y="157"/>
                    <a:pt x="182" y="159"/>
                    <a:pt x="192" y="165"/>
                  </a:cubicBezTo>
                  <a:cubicBezTo>
                    <a:pt x="196" y="167"/>
                    <a:pt x="201" y="171"/>
                    <a:pt x="201" y="176"/>
                  </a:cubicBezTo>
                  <a:cubicBezTo>
                    <a:pt x="201" y="181"/>
                    <a:pt x="199" y="186"/>
                    <a:pt x="194" y="190"/>
                  </a:cubicBezTo>
                  <a:cubicBezTo>
                    <a:pt x="186" y="197"/>
                    <a:pt x="173" y="200"/>
                    <a:pt x="160" y="196"/>
                  </a:cubicBezTo>
                  <a:cubicBezTo>
                    <a:pt x="153" y="194"/>
                    <a:pt x="147" y="190"/>
                    <a:pt x="143" y="185"/>
                  </a:cubicBezTo>
                  <a:cubicBezTo>
                    <a:pt x="137" y="179"/>
                    <a:pt x="134" y="170"/>
                    <a:pt x="141" y="164"/>
                  </a:cubicBezTo>
                  <a:close/>
                  <a:moveTo>
                    <a:pt x="238" y="165"/>
                  </a:moveTo>
                  <a:cubicBezTo>
                    <a:pt x="246" y="160"/>
                    <a:pt x="256" y="158"/>
                    <a:pt x="266" y="158"/>
                  </a:cubicBezTo>
                  <a:cubicBezTo>
                    <a:pt x="269" y="158"/>
                    <a:pt x="271" y="158"/>
                    <a:pt x="273" y="158"/>
                  </a:cubicBezTo>
                  <a:cubicBezTo>
                    <a:pt x="281" y="159"/>
                    <a:pt x="286" y="161"/>
                    <a:pt x="290" y="164"/>
                  </a:cubicBezTo>
                  <a:cubicBezTo>
                    <a:pt x="296" y="170"/>
                    <a:pt x="293" y="179"/>
                    <a:pt x="287" y="185"/>
                  </a:cubicBezTo>
                  <a:cubicBezTo>
                    <a:pt x="283" y="190"/>
                    <a:pt x="277" y="194"/>
                    <a:pt x="270" y="196"/>
                  </a:cubicBezTo>
                  <a:cubicBezTo>
                    <a:pt x="257" y="200"/>
                    <a:pt x="244" y="197"/>
                    <a:pt x="236" y="190"/>
                  </a:cubicBezTo>
                  <a:cubicBezTo>
                    <a:pt x="231" y="186"/>
                    <a:pt x="229" y="181"/>
                    <a:pt x="229" y="176"/>
                  </a:cubicBezTo>
                  <a:cubicBezTo>
                    <a:pt x="229" y="171"/>
                    <a:pt x="234" y="167"/>
                    <a:pt x="238" y="165"/>
                  </a:cubicBezTo>
                  <a:close/>
                  <a:moveTo>
                    <a:pt x="131" y="148"/>
                  </a:moveTo>
                  <a:cubicBezTo>
                    <a:pt x="133" y="149"/>
                    <a:pt x="135" y="149"/>
                    <a:pt x="138" y="150"/>
                  </a:cubicBezTo>
                  <a:cubicBezTo>
                    <a:pt x="135" y="152"/>
                    <a:pt x="132" y="153"/>
                    <a:pt x="130" y="156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8" y="154"/>
                    <a:pt x="128" y="151"/>
                    <a:pt x="128" y="147"/>
                  </a:cubicBezTo>
                  <a:cubicBezTo>
                    <a:pt x="129" y="147"/>
                    <a:pt x="130" y="148"/>
                    <a:pt x="131" y="148"/>
                  </a:cubicBezTo>
                  <a:close/>
                  <a:moveTo>
                    <a:pt x="233" y="153"/>
                  </a:moveTo>
                  <a:cubicBezTo>
                    <a:pt x="231" y="154"/>
                    <a:pt x="229" y="156"/>
                    <a:pt x="228" y="157"/>
                  </a:cubicBezTo>
                  <a:cubicBezTo>
                    <a:pt x="226" y="159"/>
                    <a:pt x="224" y="161"/>
                    <a:pt x="222" y="161"/>
                  </a:cubicBezTo>
                  <a:cubicBezTo>
                    <a:pt x="221" y="161"/>
                    <a:pt x="221" y="161"/>
                    <a:pt x="221" y="161"/>
                  </a:cubicBezTo>
                  <a:cubicBezTo>
                    <a:pt x="219" y="161"/>
                    <a:pt x="217" y="160"/>
                    <a:pt x="215" y="160"/>
                  </a:cubicBezTo>
                  <a:cubicBezTo>
                    <a:pt x="213" y="160"/>
                    <a:pt x="211" y="161"/>
                    <a:pt x="209" y="161"/>
                  </a:cubicBezTo>
                  <a:cubicBezTo>
                    <a:pt x="209" y="162"/>
                    <a:pt x="209" y="161"/>
                    <a:pt x="208" y="161"/>
                  </a:cubicBezTo>
                  <a:cubicBezTo>
                    <a:pt x="207" y="161"/>
                    <a:pt x="205" y="159"/>
                    <a:pt x="204" y="158"/>
                  </a:cubicBezTo>
                  <a:cubicBezTo>
                    <a:pt x="203" y="157"/>
                    <a:pt x="202" y="156"/>
                    <a:pt x="200" y="155"/>
                  </a:cubicBezTo>
                  <a:cubicBezTo>
                    <a:pt x="198" y="153"/>
                    <a:pt x="194" y="151"/>
                    <a:pt x="191" y="150"/>
                  </a:cubicBezTo>
                  <a:cubicBezTo>
                    <a:pt x="200" y="147"/>
                    <a:pt x="209" y="143"/>
                    <a:pt x="217" y="139"/>
                  </a:cubicBezTo>
                  <a:cubicBezTo>
                    <a:pt x="217" y="138"/>
                    <a:pt x="217" y="138"/>
                    <a:pt x="218" y="138"/>
                  </a:cubicBezTo>
                  <a:cubicBezTo>
                    <a:pt x="220" y="136"/>
                    <a:pt x="233" y="127"/>
                    <a:pt x="242" y="118"/>
                  </a:cubicBezTo>
                  <a:cubicBezTo>
                    <a:pt x="246" y="122"/>
                    <a:pt x="251" y="126"/>
                    <a:pt x="254" y="128"/>
                  </a:cubicBezTo>
                  <a:cubicBezTo>
                    <a:pt x="262" y="134"/>
                    <a:pt x="277" y="142"/>
                    <a:pt x="291" y="145"/>
                  </a:cubicBezTo>
                  <a:cubicBezTo>
                    <a:pt x="295" y="146"/>
                    <a:pt x="299" y="146"/>
                    <a:pt x="302" y="146"/>
                  </a:cubicBezTo>
                  <a:cubicBezTo>
                    <a:pt x="302" y="150"/>
                    <a:pt x="302" y="154"/>
                    <a:pt x="302" y="158"/>
                  </a:cubicBezTo>
                  <a:cubicBezTo>
                    <a:pt x="301" y="157"/>
                    <a:pt x="300" y="156"/>
                    <a:pt x="300" y="156"/>
                  </a:cubicBezTo>
                  <a:cubicBezTo>
                    <a:pt x="294" y="150"/>
                    <a:pt x="287" y="146"/>
                    <a:pt x="276" y="145"/>
                  </a:cubicBezTo>
                  <a:cubicBezTo>
                    <a:pt x="260" y="143"/>
                    <a:pt x="245" y="146"/>
                    <a:pt x="233" y="153"/>
                  </a:cubicBezTo>
                  <a:close/>
                  <a:moveTo>
                    <a:pt x="151" y="206"/>
                  </a:moveTo>
                  <a:cubicBezTo>
                    <a:pt x="156" y="208"/>
                    <a:pt x="164" y="211"/>
                    <a:pt x="173" y="211"/>
                  </a:cubicBezTo>
                  <a:cubicBezTo>
                    <a:pt x="183" y="211"/>
                    <a:pt x="193" y="207"/>
                    <a:pt x="201" y="201"/>
                  </a:cubicBezTo>
                  <a:cubicBezTo>
                    <a:pt x="205" y="197"/>
                    <a:pt x="208" y="193"/>
                    <a:pt x="210" y="188"/>
                  </a:cubicBezTo>
                  <a:cubicBezTo>
                    <a:pt x="211" y="186"/>
                    <a:pt x="211" y="185"/>
                    <a:pt x="211" y="183"/>
                  </a:cubicBezTo>
                  <a:cubicBezTo>
                    <a:pt x="212" y="180"/>
                    <a:pt x="213" y="178"/>
                    <a:pt x="215" y="177"/>
                  </a:cubicBezTo>
                  <a:cubicBezTo>
                    <a:pt x="217" y="178"/>
                    <a:pt x="218" y="180"/>
                    <a:pt x="219" y="183"/>
                  </a:cubicBezTo>
                  <a:cubicBezTo>
                    <a:pt x="219" y="185"/>
                    <a:pt x="220" y="186"/>
                    <a:pt x="220" y="188"/>
                  </a:cubicBezTo>
                  <a:cubicBezTo>
                    <a:pt x="222" y="193"/>
                    <a:pt x="225" y="197"/>
                    <a:pt x="230" y="201"/>
                  </a:cubicBezTo>
                  <a:cubicBezTo>
                    <a:pt x="245" y="214"/>
                    <a:pt x="265" y="212"/>
                    <a:pt x="279" y="206"/>
                  </a:cubicBezTo>
                  <a:cubicBezTo>
                    <a:pt x="287" y="203"/>
                    <a:pt x="294" y="197"/>
                    <a:pt x="299" y="191"/>
                  </a:cubicBezTo>
                  <a:cubicBezTo>
                    <a:pt x="299" y="191"/>
                    <a:pt x="299" y="191"/>
                    <a:pt x="299" y="191"/>
                  </a:cubicBezTo>
                  <a:cubicBezTo>
                    <a:pt x="296" y="211"/>
                    <a:pt x="292" y="221"/>
                    <a:pt x="292" y="221"/>
                  </a:cubicBezTo>
                  <a:cubicBezTo>
                    <a:pt x="292" y="222"/>
                    <a:pt x="292" y="222"/>
                    <a:pt x="292" y="222"/>
                  </a:cubicBezTo>
                  <a:cubicBezTo>
                    <a:pt x="263" y="302"/>
                    <a:pt x="219" y="304"/>
                    <a:pt x="217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3" y="304"/>
                    <a:pt x="169" y="303"/>
                    <a:pt x="139" y="223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2"/>
                    <a:pt x="135" y="212"/>
                    <a:pt x="131" y="191"/>
                  </a:cubicBezTo>
                  <a:cubicBezTo>
                    <a:pt x="136" y="198"/>
                    <a:pt x="143" y="203"/>
                    <a:pt x="151" y="206"/>
                  </a:cubicBezTo>
                  <a:close/>
                  <a:moveTo>
                    <a:pt x="292" y="263"/>
                  </a:moveTo>
                  <a:cubicBezTo>
                    <a:pt x="298" y="252"/>
                    <a:pt x="303" y="240"/>
                    <a:pt x="308" y="228"/>
                  </a:cubicBezTo>
                  <a:cubicBezTo>
                    <a:pt x="309" y="224"/>
                    <a:pt x="322" y="194"/>
                    <a:pt x="318" y="131"/>
                  </a:cubicBezTo>
                  <a:cubicBezTo>
                    <a:pt x="318" y="129"/>
                    <a:pt x="318" y="129"/>
                    <a:pt x="318" y="129"/>
                  </a:cubicBezTo>
                  <a:cubicBezTo>
                    <a:pt x="316" y="129"/>
                    <a:pt x="316" y="129"/>
                    <a:pt x="316" y="129"/>
                  </a:cubicBezTo>
                  <a:cubicBezTo>
                    <a:pt x="291" y="136"/>
                    <a:pt x="261" y="117"/>
                    <a:pt x="250" y="100"/>
                  </a:cubicBezTo>
                  <a:cubicBezTo>
                    <a:pt x="248" y="97"/>
                    <a:pt x="245" y="95"/>
                    <a:pt x="242" y="95"/>
                  </a:cubicBezTo>
                  <a:cubicBezTo>
                    <a:pt x="238" y="95"/>
                    <a:pt x="235" y="98"/>
                    <a:pt x="235" y="101"/>
                  </a:cubicBezTo>
                  <a:cubicBezTo>
                    <a:pt x="215" y="126"/>
                    <a:pt x="167" y="158"/>
                    <a:pt x="115" y="123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2" y="125"/>
                    <a:pt x="112" y="125"/>
                    <a:pt x="112" y="125"/>
                  </a:cubicBezTo>
                  <a:cubicBezTo>
                    <a:pt x="108" y="193"/>
                    <a:pt x="122" y="225"/>
                    <a:pt x="124" y="229"/>
                  </a:cubicBezTo>
                  <a:cubicBezTo>
                    <a:pt x="128" y="242"/>
                    <a:pt x="134" y="254"/>
                    <a:pt x="140" y="264"/>
                  </a:cubicBezTo>
                  <a:cubicBezTo>
                    <a:pt x="128" y="262"/>
                    <a:pt x="116" y="258"/>
                    <a:pt x="105" y="253"/>
                  </a:cubicBezTo>
                  <a:cubicBezTo>
                    <a:pt x="98" y="250"/>
                    <a:pt x="91" y="247"/>
                    <a:pt x="84" y="243"/>
                  </a:cubicBezTo>
                  <a:cubicBezTo>
                    <a:pt x="83" y="243"/>
                    <a:pt x="82" y="242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79" y="240"/>
                    <a:pt x="78" y="240"/>
                  </a:cubicBezTo>
                  <a:cubicBezTo>
                    <a:pt x="78" y="239"/>
                    <a:pt x="78" y="239"/>
                    <a:pt x="78" y="239"/>
                  </a:cubicBezTo>
                  <a:cubicBezTo>
                    <a:pt x="78" y="238"/>
                    <a:pt x="78" y="238"/>
                    <a:pt x="78" y="238"/>
                  </a:cubicBezTo>
                  <a:cubicBezTo>
                    <a:pt x="79" y="236"/>
                    <a:pt x="79" y="235"/>
                    <a:pt x="80" y="233"/>
                  </a:cubicBezTo>
                  <a:cubicBezTo>
                    <a:pt x="80" y="232"/>
                    <a:pt x="81" y="230"/>
                    <a:pt x="81" y="229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2" y="226"/>
                    <a:pt x="83" y="224"/>
                    <a:pt x="83" y="222"/>
                  </a:cubicBezTo>
                  <a:cubicBezTo>
                    <a:pt x="85" y="214"/>
                    <a:pt x="87" y="207"/>
                    <a:pt x="88" y="197"/>
                  </a:cubicBezTo>
                  <a:cubicBezTo>
                    <a:pt x="89" y="188"/>
                    <a:pt x="90" y="179"/>
                    <a:pt x="91" y="170"/>
                  </a:cubicBezTo>
                  <a:cubicBezTo>
                    <a:pt x="93" y="156"/>
                    <a:pt x="95" y="143"/>
                    <a:pt x="97" y="129"/>
                  </a:cubicBezTo>
                  <a:cubicBezTo>
                    <a:pt x="100" y="108"/>
                    <a:pt x="105" y="84"/>
                    <a:pt x="117" y="64"/>
                  </a:cubicBezTo>
                  <a:cubicBezTo>
                    <a:pt x="128" y="44"/>
                    <a:pt x="146" y="30"/>
                    <a:pt x="168" y="24"/>
                  </a:cubicBezTo>
                  <a:cubicBezTo>
                    <a:pt x="182" y="19"/>
                    <a:pt x="198" y="17"/>
                    <a:pt x="212" y="17"/>
                  </a:cubicBezTo>
                  <a:cubicBezTo>
                    <a:pt x="227" y="17"/>
                    <a:pt x="244" y="19"/>
                    <a:pt x="259" y="24"/>
                  </a:cubicBezTo>
                  <a:cubicBezTo>
                    <a:pt x="280" y="30"/>
                    <a:pt x="298" y="44"/>
                    <a:pt x="310" y="64"/>
                  </a:cubicBezTo>
                  <a:cubicBezTo>
                    <a:pt x="322" y="84"/>
                    <a:pt x="326" y="108"/>
                    <a:pt x="330" y="129"/>
                  </a:cubicBezTo>
                  <a:cubicBezTo>
                    <a:pt x="332" y="142"/>
                    <a:pt x="333" y="156"/>
                    <a:pt x="335" y="170"/>
                  </a:cubicBezTo>
                  <a:cubicBezTo>
                    <a:pt x="336" y="179"/>
                    <a:pt x="337" y="188"/>
                    <a:pt x="338" y="197"/>
                  </a:cubicBezTo>
                  <a:cubicBezTo>
                    <a:pt x="340" y="207"/>
                    <a:pt x="341" y="214"/>
                    <a:pt x="343" y="222"/>
                  </a:cubicBezTo>
                  <a:cubicBezTo>
                    <a:pt x="343" y="224"/>
                    <a:pt x="344" y="226"/>
                    <a:pt x="345" y="229"/>
                  </a:cubicBezTo>
                  <a:cubicBezTo>
                    <a:pt x="346" y="230"/>
                    <a:pt x="346" y="232"/>
                    <a:pt x="346" y="233"/>
                  </a:cubicBezTo>
                  <a:cubicBezTo>
                    <a:pt x="347" y="235"/>
                    <a:pt x="347" y="236"/>
                    <a:pt x="348" y="238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32" y="249"/>
                    <a:pt x="315" y="257"/>
                    <a:pt x="292" y="263"/>
                  </a:cubicBezTo>
                  <a:close/>
                  <a:moveTo>
                    <a:pt x="143" y="346"/>
                  </a:moveTo>
                  <a:cubicBezTo>
                    <a:pt x="145" y="343"/>
                    <a:pt x="145" y="343"/>
                    <a:pt x="145" y="343"/>
                  </a:cubicBezTo>
                  <a:cubicBezTo>
                    <a:pt x="145" y="342"/>
                    <a:pt x="157" y="318"/>
                    <a:pt x="162" y="294"/>
                  </a:cubicBezTo>
                  <a:cubicBezTo>
                    <a:pt x="187" y="320"/>
                    <a:pt x="211" y="321"/>
                    <a:pt x="215" y="321"/>
                  </a:cubicBezTo>
                  <a:cubicBezTo>
                    <a:pt x="216" y="321"/>
                    <a:pt x="216" y="321"/>
                    <a:pt x="216" y="321"/>
                  </a:cubicBezTo>
                  <a:cubicBezTo>
                    <a:pt x="221" y="321"/>
                    <a:pt x="244" y="319"/>
                    <a:pt x="268" y="295"/>
                  </a:cubicBezTo>
                  <a:cubicBezTo>
                    <a:pt x="273" y="317"/>
                    <a:pt x="283" y="340"/>
                    <a:pt x="284" y="342"/>
                  </a:cubicBezTo>
                  <a:cubicBezTo>
                    <a:pt x="286" y="346"/>
                    <a:pt x="286" y="346"/>
                    <a:pt x="286" y="346"/>
                  </a:cubicBezTo>
                  <a:cubicBezTo>
                    <a:pt x="312" y="354"/>
                    <a:pt x="312" y="354"/>
                    <a:pt x="312" y="354"/>
                  </a:cubicBezTo>
                  <a:cubicBezTo>
                    <a:pt x="290" y="363"/>
                    <a:pt x="257" y="372"/>
                    <a:pt x="215" y="373"/>
                  </a:cubicBezTo>
                  <a:cubicBezTo>
                    <a:pt x="173" y="372"/>
                    <a:pt x="140" y="363"/>
                    <a:pt x="118" y="354"/>
                  </a:cubicBezTo>
                  <a:cubicBezTo>
                    <a:pt x="142" y="346"/>
                    <a:pt x="142" y="346"/>
                    <a:pt x="142" y="346"/>
                  </a:cubicBezTo>
                  <a:lnTo>
                    <a:pt x="143" y="346"/>
                  </a:lnTo>
                  <a:close/>
                  <a:moveTo>
                    <a:pt x="324" y="366"/>
                  </a:moveTo>
                  <a:cubicBezTo>
                    <a:pt x="324" y="366"/>
                    <a:pt x="324" y="366"/>
                    <a:pt x="324" y="366"/>
                  </a:cubicBezTo>
                  <a:cubicBezTo>
                    <a:pt x="324" y="366"/>
                    <a:pt x="324" y="366"/>
                    <a:pt x="324" y="366"/>
                  </a:cubicBezTo>
                  <a:close/>
                  <a:moveTo>
                    <a:pt x="106" y="366"/>
                  </a:moveTo>
                  <a:cubicBezTo>
                    <a:pt x="106" y="366"/>
                    <a:pt x="106" y="366"/>
                    <a:pt x="106" y="366"/>
                  </a:cubicBezTo>
                  <a:cubicBezTo>
                    <a:pt x="106" y="366"/>
                    <a:pt x="106" y="366"/>
                    <a:pt x="106" y="366"/>
                  </a:cubicBezTo>
                  <a:close/>
                  <a:moveTo>
                    <a:pt x="86" y="359"/>
                  </a:moveTo>
                  <a:cubicBezTo>
                    <a:pt x="105" y="368"/>
                    <a:pt x="105" y="368"/>
                    <a:pt x="105" y="368"/>
                  </a:cubicBezTo>
                  <a:cubicBezTo>
                    <a:pt x="105" y="368"/>
                    <a:pt x="105" y="368"/>
                    <a:pt x="105" y="368"/>
                  </a:cubicBezTo>
                  <a:cubicBezTo>
                    <a:pt x="128" y="378"/>
                    <a:pt x="166" y="390"/>
                    <a:pt x="216" y="392"/>
                  </a:cubicBezTo>
                  <a:cubicBezTo>
                    <a:pt x="264" y="390"/>
                    <a:pt x="301" y="378"/>
                    <a:pt x="325" y="368"/>
                  </a:cubicBezTo>
                  <a:cubicBezTo>
                    <a:pt x="344" y="359"/>
                    <a:pt x="344" y="359"/>
                    <a:pt x="344" y="359"/>
                  </a:cubicBezTo>
                  <a:cubicBezTo>
                    <a:pt x="376" y="369"/>
                    <a:pt x="376" y="369"/>
                    <a:pt x="376" y="369"/>
                  </a:cubicBezTo>
                  <a:cubicBezTo>
                    <a:pt x="406" y="477"/>
                    <a:pt x="406" y="477"/>
                    <a:pt x="406" y="477"/>
                  </a:cubicBezTo>
                  <a:cubicBezTo>
                    <a:pt x="24" y="477"/>
                    <a:pt x="24" y="477"/>
                    <a:pt x="24" y="477"/>
                  </a:cubicBezTo>
                  <a:cubicBezTo>
                    <a:pt x="54" y="369"/>
                    <a:pt x="54" y="369"/>
                    <a:pt x="54" y="369"/>
                  </a:cubicBezTo>
                  <a:lnTo>
                    <a:pt x="86" y="35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5" name="Group 44"/>
          <p:cNvGrpSpPr>
            <a:grpSpLocks noChangeAspect="1"/>
          </p:cNvGrpSpPr>
          <p:nvPr/>
        </p:nvGrpSpPr>
        <p:grpSpPr bwMode="auto">
          <a:xfrm>
            <a:off x="3494391" y="3515063"/>
            <a:ext cx="305560" cy="352877"/>
            <a:chOff x="2668" y="1389"/>
            <a:chExt cx="762" cy="880"/>
          </a:xfrm>
        </p:grpSpPr>
        <p:sp>
          <p:nvSpPr>
            <p:cNvPr id="426" name="Freeform 45"/>
            <p:cNvSpPr>
              <a:spLocks/>
            </p:cNvSpPr>
            <p:nvPr/>
          </p:nvSpPr>
          <p:spPr bwMode="auto">
            <a:xfrm>
              <a:off x="2992" y="1591"/>
              <a:ext cx="215" cy="98"/>
            </a:xfrm>
            <a:custGeom>
              <a:avLst/>
              <a:gdLst>
                <a:gd name="T0" fmla="*/ 93 w 121"/>
                <a:gd name="T1" fmla="*/ 33 h 55"/>
                <a:gd name="T2" fmla="*/ 51 w 121"/>
                <a:gd name="T3" fmla="*/ 41 h 55"/>
                <a:gd name="T4" fmla="*/ 46 w 121"/>
                <a:gd name="T5" fmla="*/ 45 h 55"/>
                <a:gd name="T6" fmla="*/ 39 w 121"/>
                <a:gd name="T7" fmla="*/ 50 h 55"/>
                <a:gd name="T8" fmla="*/ 37 w 121"/>
                <a:gd name="T9" fmla="*/ 49 h 55"/>
                <a:gd name="T10" fmla="*/ 27 w 121"/>
                <a:gd name="T11" fmla="*/ 49 h 55"/>
                <a:gd name="T12" fmla="*/ 25 w 121"/>
                <a:gd name="T13" fmla="*/ 49 h 55"/>
                <a:gd name="T14" fmla="*/ 19 w 121"/>
                <a:gd name="T15" fmla="*/ 46 h 55"/>
                <a:gd name="T16" fmla="*/ 16 w 121"/>
                <a:gd name="T17" fmla="*/ 43 h 55"/>
                <a:gd name="T18" fmla="*/ 7 w 121"/>
                <a:gd name="T19" fmla="*/ 38 h 55"/>
                <a:gd name="T20" fmla="*/ 0 w 121"/>
                <a:gd name="T21" fmla="*/ 35 h 55"/>
                <a:gd name="T22" fmla="*/ 32 w 121"/>
                <a:gd name="T23" fmla="*/ 23 h 55"/>
                <a:gd name="T24" fmla="*/ 34 w 121"/>
                <a:gd name="T25" fmla="*/ 22 h 55"/>
                <a:gd name="T26" fmla="*/ 59 w 121"/>
                <a:gd name="T27" fmla="*/ 0 h 55"/>
                <a:gd name="T28" fmla="*/ 73 w 121"/>
                <a:gd name="T29" fmla="*/ 12 h 55"/>
                <a:gd name="T30" fmla="*/ 108 w 121"/>
                <a:gd name="T31" fmla="*/ 29 h 55"/>
                <a:gd name="T32" fmla="*/ 121 w 121"/>
                <a:gd name="T33" fmla="*/ 30 h 55"/>
                <a:gd name="T34" fmla="*/ 121 w 121"/>
                <a:gd name="T35" fmla="*/ 55 h 55"/>
                <a:gd name="T36" fmla="*/ 115 w 121"/>
                <a:gd name="T37" fmla="*/ 43 h 55"/>
                <a:gd name="T38" fmla="*/ 93 w 121"/>
                <a:gd name="T39" fmla="*/ 3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1" h="55">
                  <a:moveTo>
                    <a:pt x="93" y="33"/>
                  </a:moveTo>
                  <a:cubicBezTo>
                    <a:pt x="77" y="31"/>
                    <a:pt x="62" y="34"/>
                    <a:pt x="51" y="41"/>
                  </a:cubicBezTo>
                  <a:cubicBezTo>
                    <a:pt x="49" y="42"/>
                    <a:pt x="48" y="44"/>
                    <a:pt x="46" y="45"/>
                  </a:cubicBezTo>
                  <a:cubicBezTo>
                    <a:pt x="44" y="47"/>
                    <a:pt x="42" y="49"/>
                    <a:pt x="39" y="50"/>
                  </a:cubicBezTo>
                  <a:cubicBezTo>
                    <a:pt x="39" y="50"/>
                    <a:pt x="38" y="50"/>
                    <a:pt x="37" y="49"/>
                  </a:cubicBezTo>
                  <a:cubicBezTo>
                    <a:pt x="34" y="48"/>
                    <a:pt x="30" y="48"/>
                    <a:pt x="27" y="49"/>
                  </a:cubicBezTo>
                  <a:cubicBezTo>
                    <a:pt x="26" y="50"/>
                    <a:pt x="25" y="50"/>
                    <a:pt x="25" y="49"/>
                  </a:cubicBezTo>
                  <a:cubicBezTo>
                    <a:pt x="23" y="49"/>
                    <a:pt x="21" y="47"/>
                    <a:pt x="19" y="46"/>
                  </a:cubicBezTo>
                  <a:cubicBezTo>
                    <a:pt x="18" y="45"/>
                    <a:pt x="17" y="44"/>
                    <a:pt x="16" y="43"/>
                  </a:cubicBezTo>
                  <a:cubicBezTo>
                    <a:pt x="13" y="41"/>
                    <a:pt x="10" y="39"/>
                    <a:pt x="7" y="38"/>
                  </a:cubicBezTo>
                  <a:cubicBezTo>
                    <a:pt x="5" y="37"/>
                    <a:pt x="2" y="36"/>
                    <a:pt x="0" y="35"/>
                  </a:cubicBezTo>
                  <a:cubicBezTo>
                    <a:pt x="12" y="33"/>
                    <a:pt x="23" y="29"/>
                    <a:pt x="32" y="23"/>
                  </a:cubicBezTo>
                  <a:cubicBezTo>
                    <a:pt x="33" y="22"/>
                    <a:pt x="33" y="22"/>
                    <a:pt x="34" y="22"/>
                  </a:cubicBezTo>
                  <a:cubicBezTo>
                    <a:pt x="34" y="22"/>
                    <a:pt x="50" y="10"/>
                    <a:pt x="59" y="0"/>
                  </a:cubicBezTo>
                  <a:cubicBezTo>
                    <a:pt x="64" y="5"/>
                    <a:pt x="69" y="9"/>
                    <a:pt x="73" y="12"/>
                  </a:cubicBezTo>
                  <a:cubicBezTo>
                    <a:pt x="81" y="19"/>
                    <a:pt x="95" y="26"/>
                    <a:pt x="108" y="29"/>
                  </a:cubicBezTo>
                  <a:cubicBezTo>
                    <a:pt x="114" y="30"/>
                    <a:pt x="117" y="30"/>
                    <a:pt x="121" y="30"/>
                  </a:cubicBezTo>
                  <a:cubicBezTo>
                    <a:pt x="121" y="39"/>
                    <a:pt x="121" y="47"/>
                    <a:pt x="121" y="55"/>
                  </a:cubicBezTo>
                  <a:cubicBezTo>
                    <a:pt x="120" y="50"/>
                    <a:pt x="118" y="46"/>
                    <a:pt x="115" y="43"/>
                  </a:cubicBezTo>
                  <a:cubicBezTo>
                    <a:pt x="110" y="38"/>
                    <a:pt x="103" y="35"/>
                    <a:pt x="93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46"/>
            <p:cNvSpPr>
              <a:spLocks/>
            </p:cNvSpPr>
            <p:nvPr/>
          </p:nvSpPr>
          <p:spPr bwMode="auto">
            <a:xfrm>
              <a:off x="3070" y="1664"/>
              <a:ext cx="128" cy="83"/>
            </a:xfrm>
            <a:custGeom>
              <a:avLst/>
              <a:gdLst>
                <a:gd name="T0" fmla="*/ 62 w 72"/>
                <a:gd name="T1" fmla="*/ 32 h 47"/>
                <a:gd name="T2" fmla="*/ 62 w 72"/>
                <a:gd name="T3" fmla="*/ 32 h 47"/>
                <a:gd name="T4" fmla="*/ 44 w 72"/>
                <a:gd name="T5" fmla="*/ 43 h 47"/>
                <a:gd name="T6" fmla="*/ 7 w 72"/>
                <a:gd name="T7" fmla="*/ 37 h 47"/>
                <a:gd name="T8" fmla="*/ 0 w 72"/>
                <a:gd name="T9" fmla="*/ 21 h 47"/>
                <a:gd name="T10" fmla="*/ 10 w 72"/>
                <a:gd name="T11" fmla="*/ 8 h 47"/>
                <a:gd name="T12" fmla="*/ 39 w 72"/>
                <a:gd name="T13" fmla="*/ 0 h 47"/>
                <a:gd name="T14" fmla="*/ 47 w 72"/>
                <a:gd name="T15" fmla="*/ 1 h 47"/>
                <a:gd name="T16" fmla="*/ 64 w 72"/>
                <a:gd name="T17" fmla="*/ 7 h 47"/>
                <a:gd name="T18" fmla="*/ 62 w 72"/>
                <a:gd name="T19" fmla="*/ 3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47">
                  <a:moveTo>
                    <a:pt x="62" y="32"/>
                  </a:moveTo>
                  <a:cubicBezTo>
                    <a:pt x="62" y="32"/>
                    <a:pt x="62" y="32"/>
                    <a:pt x="62" y="32"/>
                  </a:cubicBezTo>
                  <a:cubicBezTo>
                    <a:pt x="58" y="37"/>
                    <a:pt x="51" y="41"/>
                    <a:pt x="44" y="43"/>
                  </a:cubicBezTo>
                  <a:cubicBezTo>
                    <a:pt x="30" y="47"/>
                    <a:pt x="16" y="45"/>
                    <a:pt x="7" y="37"/>
                  </a:cubicBezTo>
                  <a:cubicBezTo>
                    <a:pt x="2" y="32"/>
                    <a:pt x="0" y="26"/>
                    <a:pt x="0" y="21"/>
                  </a:cubicBezTo>
                  <a:cubicBezTo>
                    <a:pt x="0" y="15"/>
                    <a:pt x="6" y="10"/>
                    <a:pt x="10" y="8"/>
                  </a:cubicBezTo>
                  <a:cubicBezTo>
                    <a:pt x="18" y="3"/>
                    <a:pt x="29" y="0"/>
                    <a:pt x="39" y="0"/>
                  </a:cubicBezTo>
                  <a:cubicBezTo>
                    <a:pt x="42" y="0"/>
                    <a:pt x="44" y="1"/>
                    <a:pt x="47" y="1"/>
                  </a:cubicBezTo>
                  <a:cubicBezTo>
                    <a:pt x="55" y="2"/>
                    <a:pt x="60" y="4"/>
                    <a:pt x="64" y="7"/>
                  </a:cubicBezTo>
                  <a:cubicBezTo>
                    <a:pt x="72" y="14"/>
                    <a:pt x="68" y="25"/>
                    <a:pt x="62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47"/>
            <p:cNvSpPr>
              <a:spLocks noEditPoints="1"/>
            </p:cNvSpPr>
            <p:nvPr/>
          </p:nvSpPr>
          <p:spPr bwMode="auto">
            <a:xfrm>
              <a:off x="2705" y="1414"/>
              <a:ext cx="585" cy="827"/>
            </a:xfrm>
            <a:custGeom>
              <a:avLst/>
              <a:gdLst>
                <a:gd name="T0" fmla="*/ 194 w 330"/>
                <a:gd name="T1" fmla="*/ 466 h 466"/>
                <a:gd name="T2" fmla="*/ 194 w 330"/>
                <a:gd name="T3" fmla="*/ 449 h 466"/>
                <a:gd name="T4" fmla="*/ 194 w 330"/>
                <a:gd name="T5" fmla="*/ 389 h 466"/>
                <a:gd name="T6" fmla="*/ 194 w 330"/>
                <a:gd name="T7" fmla="*/ 376 h 466"/>
                <a:gd name="T8" fmla="*/ 85 w 330"/>
                <a:gd name="T9" fmla="*/ 353 h 466"/>
                <a:gd name="T10" fmla="*/ 84 w 330"/>
                <a:gd name="T11" fmla="*/ 352 h 466"/>
                <a:gd name="T12" fmla="*/ 31 w 330"/>
                <a:gd name="T13" fmla="*/ 353 h 466"/>
                <a:gd name="T14" fmla="*/ 215 w 330"/>
                <a:gd name="T15" fmla="*/ 419 h 466"/>
                <a:gd name="T16" fmla="*/ 173 w 330"/>
                <a:gd name="T17" fmla="*/ 419 h 466"/>
                <a:gd name="T18" fmla="*/ 215 w 330"/>
                <a:gd name="T19" fmla="*/ 419 h 466"/>
                <a:gd name="T20" fmla="*/ 62 w 330"/>
                <a:gd name="T21" fmla="*/ 231 h 466"/>
                <a:gd name="T22" fmla="*/ 54 w 330"/>
                <a:gd name="T23" fmla="*/ 227 h 466"/>
                <a:gd name="T24" fmla="*/ 55 w 330"/>
                <a:gd name="T25" fmla="*/ 223 h 466"/>
                <a:gd name="T26" fmla="*/ 58 w 330"/>
                <a:gd name="T27" fmla="*/ 214 h 466"/>
                <a:gd name="T28" fmla="*/ 65 w 330"/>
                <a:gd name="T29" fmla="*/ 182 h 466"/>
                <a:gd name="T30" fmla="*/ 74 w 330"/>
                <a:gd name="T31" fmla="*/ 115 h 466"/>
                <a:gd name="T32" fmla="*/ 146 w 330"/>
                <a:gd name="T33" fmla="*/ 8 h 466"/>
                <a:gd name="T34" fmla="*/ 238 w 330"/>
                <a:gd name="T35" fmla="*/ 8 h 466"/>
                <a:gd name="T36" fmla="*/ 311 w 330"/>
                <a:gd name="T37" fmla="*/ 115 h 466"/>
                <a:gd name="T38" fmla="*/ 319 w 330"/>
                <a:gd name="T39" fmla="*/ 182 h 466"/>
                <a:gd name="T40" fmla="*/ 326 w 330"/>
                <a:gd name="T41" fmla="*/ 214 h 466"/>
                <a:gd name="T42" fmla="*/ 329 w 330"/>
                <a:gd name="T43" fmla="*/ 223 h 466"/>
                <a:gd name="T44" fmla="*/ 330 w 330"/>
                <a:gd name="T45" fmla="*/ 226 h 466"/>
                <a:gd name="T46" fmla="*/ 267 w 330"/>
                <a:gd name="T47" fmla="*/ 252 h 466"/>
                <a:gd name="T48" fmla="*/ 295 w 330"/>
                <a:gd name="T49" fmla="*/ 117 h 466"/>
                <a:gd name="T50" fmla="*/ 274 w 330"/>
                <a:gd name="T51" fmla="*/ 116 h 466"/>
                <a:gd name="T52" fmla="*/ 242 w 330"/>
                <a:gd name="T53" fmla="*/ 102 h 466"/>
                <a:gd name="T54" fmla="*/ 221 w 330"/>
                <a:gd name="T55" fmla="*/ 83 h 466"/>
                <a:gd name="T56" fmla="*/ 188 w 330"/>
                <a:gd name="T57" fmla="*/ 112 h 466"/>
                <a:gd name="T58" fmla="*/ 133 w 330"/>
                <a:gd name="T59" fmla="*/ 124 h 466"/>
                <a:gd name="T60" fmla="*/ 93 w 330"/>
                <a:gd name="T61" fmla="*/ 111 h 466"/>
                <a:gd name="T62" fmla="*/ 124 w 330"/>
                <a:gd name="T63" fmla="*/ 254 h 466"/>
                <a:gd name="T64" fmla="*/ 118 w 330"/>
                <a:gd name="T65" fmla="*/ 148 h 466"/>
                <a:gd name="T66" fmla="*/ 143 w 330"/>
                <a:gd name="T67" fmla="*/ 141 h 466"/>
                <a:gd name="T68" fmla="*/ 182 w 330"/>
                <a:gd name="T69" fmla="*/ 162 h 466"/>
                <a:gd name="T70" fmla="*/ 138 w 330"/>
                <a:gd name="T71" fmla="*/ 184 h 466"/>
                <a:gd name="T72" fmla="*/ 118 w 330"/>
                <a:gd name="T73" fmla="*/ 148 h 466"/>
                <a:gd name="T74" fmla="*/ 106 w 330"/>
                <a:gd name="T75" fmla="*/ 154 h 466"/>
                <a:gd name="T76" fmla="*/ 110 w 330"/>
                <a:gd name="T77" fmla="*/ 132 h 466"/>
                <a:gd name="T78" fmla="*/ 111 w 330"/>
                <a:gd name="T79" fmla="*/ 143 h 466"/>
                <a:gd name="T80" fmla="*/ 116 w 330"/>
                <a:gd name="T81" fmla="*/ 209 h 466"/>
                <a:gd name="T82" fmla="*/ 112 w 330"/>
                <a:gd name="T83" fmla="*/ 176 h 466"/>
                <a:gd name="T84" fmla="*/ 152 w 330"/>
                <a:gd name="T85" fmla="*/ 194 h 466"/>
                <a:gd name="T86" fmla="*/ 187 w 330"/>
                <a:gd name="T87" fmla="*/ 173 h 466"/>
                <a:gd name="T88" fmla="*/ 194 w 330"/>
                <a:gd name="T89" fmla="*/ 161 h 466"/>
                <a:gd name="T90" fmla="*/ 200 w 330"/>
                <a:gd name="T91" fmla="*/ 169 h 466"/>
                <a:gd name="T92" fmla="*/ 210 w 330"/>
                <a:gd name="T93" fmla="*/ 185 h 466"/>
                <a:gd name="T94" fmla="*/ 276 w 330"/>
                <a:gd name="T95" fmla="*/ 176 h 466"/>
                <a:gd name="T96" fmla="*/ 273 w 330"/>
                <a:gd name="T97" fmla="*/ 208 h 466"/>
                <a:gd name="T98" fmla="*/ 195 w 330"/>
                <a:gd name="T99" fmla="*/ 292 h 466"/>
                <a:gd name="T100" fmla="*/ 195 w 330"/>
                <a:gd name="T101" fmla="*/ 292 h 466"/>
                <a:gd name="T102" fmla="*/ 194 w 330"/>
                <a:gd name="T103" fmla="*/ 362 h 466"/>
                <a:gd name="T104" fmla="*/ 121 w 330"/>
                <a:gd name="T105" fmla="*/ 330 h 466"/>
                <a:gd name="T106" fmla="*/ 140 w 330"/>
                <a:gd name="T107" fmla="*/ 275 h 466"/>
                <a:gd name="T108" fmla="*/ 195 w 330"/>
                <a:gd name="T109" fmla="*/ 305 h 466"/>
                <a:gd name="T110" fmla="*/ 265 w 330"/>
                <a:gd name="T111" fmla="*/ 328 h 466"/>
                <a:gd name="T112" fmla="*/ 297 w 330"/>
                <a:gd name="T113" fmla="*/ 34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0" h="466">
                  <a:moveTo>
                    <a:pt x="0" y="466"/>
                  </a:moveTo>
                  <a:cubicBezTo>
                    <a:pt x="194" y="466"/>
                    <a:pt x="194" y="466"/>
                    <a:pt x="194" y="466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94" y="449"/>
                    <a:pt x="194" y="449"/>
                    <a:pt x="194" y="449"/>
                  </a:cubicBezTo>
                  <a:cubicBezTo>
                    <a:pt x="177" y="449"/>
                    <a:pt x="164" y="436"/>
                    <a:pt x="164" y="419"/>
                  </a:cubicBezTo>
                  <a:cubicBezTo>
                    <a:pt x="164" y="402"/>
                    <a:pt x="177" y="389"/>
                    <a:pt x="194" y="389"/>
                  </a:cubicBezTo>
                  <a:cubicBezTo>
                    <a:pt x="194" y="389"/>
                    <a:pt x="194" y="389"/>
                    <a:pt x="194" y="389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4" y="376"/>
                    <a:pt x="194" y="376"/>
                    <a:pt x="193" y="376"/>
                  </a:cubicBezTo>
                  <a:cubicBezTo>
                    <a:pt x="145" y="374"/>
                    <a:pt x="108" y="362"/>
                    <a:pt x="85" y="353"/>
                  </a:cubicBezTo>
                  <a:cubicBezTo>
                    <a:pt x="85" y="352"/>
                    <a:pt x="85" y="352"/>
                    <a:pt x="85" y="352"/>
                  </a:cubicBezTo>
                  <a:cubicBezTo>
                    <a:pt x="84" y="352"/>
                    <a:pt x="84" y="352"/>
                    <a:pt x="84" y="352"/>
                  </a:cubicBezTo>
                  <a:cubicBezTo>
                    <a:pt x="65" y="342"/>
                    <a:pt x="65" y="342"/>
                    <a:pt x="65" y="342"/>
                  </a:cubicBezTo>
                  <a:cubicBezTo>
                    <a:pt x="31" y="353"/>
                    <a:pt x="31" y="353"/>
                    <a:pt x="31" y="353"/>
                  </a:cubicBezTo>
                  <a:lnTo>
                    <a:pt x="0" y="466"/>
                  </a:lnTo>
                  <a:close/>
                  <a:moveTo>
                    <a:pt x="215" y="419"/>
                  </a:moveTo>
                  <a:cubicBezTo>
                    <a:pt x="215" y="431"/>
                    <a:pt x="206" y="440"/>
                    <a:pt x="194" y="440"/>
                  </a:cubicBezTo>
                  <a:cubicBezTo>
                    <a:pt x="183" y="440"/>
                    <a:pt x="173" y="431"/>
                    <a:pt x="173" y="419"/>
                  </a:cubicBezTo>
                  <a:cubicBezTo>
                    <a:pt x="173" y="407"/>
                    <a:pt x="183" y="398"/>
                    <a:pt x="194" y="398"/>
                  </a:cubicBezTo>
                  <a:cubicBezTo>
                    <a:pt x="206" y="398"/>
                    <a:pt x="215" y="407"/>
                    <a:pt x="215" y="419"/>
                  </a:cubicBezTo>
                  <a:close/>
                  <a:moveTo>
                    <a:pt x="83" y="241"/>
                  </a:moveTo>
                  <a:cubicBezTo>
                    <a:pt x="76" y="238"/>
                    <a:pt x="69" y="235"/>
                    <a:pt x="62" y="231"/>
                  </a:cubicBezTo>
                  <a:cubicBezTo>
                    <a:pt x="61" y="230"/>
                    <a:pt x="60" y="230"/>
                    <a:pt x="59" y="229"/>
                  </a:cubicBezTo>
                  <a:cubicBezTo>
                    <a:pt x="58" y="229"/>
                    <a:pt x="56" y="228"/>
                    <a:pt x="54" y="227"/>
                  </a:cubicBezTo>
                  <a:cubicBezTo>
                    <a:pt x="54" y="226"/>
                    <a:pt x="55" y="224"/>
                    <a:pt x="55" y="224"/>
                  </a:cubicBezTo>
                  <a:cubicBezTo>
                    <a:pt x="55" y="223"/>
                    <a:pt x="55" y="223"/>
                    <a:pt x="55" y="223"/>
                  </a:cubicBezTo>
                  <a:cubicBezTo>
                    <a:pt x="56" y="222"/>
                    <a:pt x="56" y="220"/>
                    <a:pt x="57" y="219"/>
                  </a:cubicBezTo>
                  <a:cubicBezTo>
                    <a:pt x="57" y="217"/>
                    <a:pt x="58" y="215"/>
                    <a:pt x="58" y="214"/>
                  </a:cubicBezTo>
                  <a:cubicBezTo>
                    <a:pt x="59" y="211"/>
                    <a:pt x="60" y="209"/>
                    <a:pt x="60" y="207"/>
                  </a:cubicBezTo>
                  <a:cubicBezTo>
                    <a:pt x="62" y="200"/>
                    <a:pt x="64" y="192"/>
                    <a:pt x="65" y="182"/>
                  </a:cubicBezTo>
                  <a:cubicBezTo>
                    <a:pt x="66" y="174"/>
                    <a:pt x="67" y="165"/>
                    <a:pt x="68" y="156"/>
                  </a:cubicBezTo>
                  <a:cubicBezTo>
                    <a:pt x="70" y="142"/>
                    <a:pt x="71" y="128"/>
                    <a:pt x="74" y="115"/>
                  </a:cubicBezTo>
                  <a:cubicBezTo>
                    <a:pt x="77" y="93"/>
                    <a:pt x="82" y="69"/>
                    <a:pt x="94" y="49"/>
                  </a:cubicBezTo>
                  <a:cubicBezTo>
                    <a:pt x="105" y="29"/>
                    <a:pt x="124" y="14"/>
                    <a:pt x="146" y="8"/>
                  </a:cubicBezTo>
                  <a:cubicBezTo>
                    <a:pt x="161" y="3"/>
                    <a:pt x="177" y="0"/>
                    <a:pt x="191" y="0"/>
                  </a:cubicBezTo>
                  <a:cubicBezTo>
                    <a:pt x="207" y="0"/>
                    <a:pt x="224" y="3"/>
                    <a:pt x="238" y="8"/>
                  </a:cubicBezTo>
                  <a:cubicBezTo>
                    <a:pt x="260" y="14"/>
                    <a:pt x="279" y="29"/>
                    <a:pt x="291" y="49"/>
                  </a:cubicBezTo>
                  <a:cubicBezTo>
                    <a:pt x="303" y="69"/>
                    <a:pt x="307" y="93"/>
                    <a:pt x="311" y="115"/>
                  </a:cubicBezTo>
                  <a:cubicBezTo>
                    <a:pt x="313" y="128"/>
                    <a:pt x="315" y="142"/>
                    <a:pt x="316" y="156"/>
                  </a:cubicBezTo>
                  <a:cubicBezTo>
                    <a:pt x="317" y="165"/>
                    <a:pt x="318" y="173"/>
                    <a:pt x="319" y="182"/>
                  </a:cubicBezTo>
                  <a:cubicBezTo>
                    <a:pt x="321" y="192"/>
                    <a:pt x="322" y="200"/>
                    <a:pt x="324" y="207"/>
                  </a:cubicBezTo>
                  <a:cubicBezTo>
                    <a:pt x="325" y="209"/>
                    <a:pt x="325" y="211"/>
                    <a:pt x="326" y="214"/>
                  </a:cubicBezTo>
                  <a:cubicBezTo>
                    <a:pt x="327" y="215"/>
                    <a:pt x="327" y="217"/>
                    <a:pt x="328" y="219"/>
                  </a:cubicBezTo>
                  <a:cubicBezTo>
                    <a:pt x="328" y="220"/>
                    <a:pt x="328" y="222"/>
                    <a:pt x="329" y="223"/>
                  </a:cubicBezTo>
                  <a:cubicBezTo>
                    <a:pt x="329" y="224"/>
                    <a:pt x="329" y="224"/>
                    <a:pt x="329" y="224"/>
                  </a:cubicBezTo>
                  <a:cubicBezTo>
                    <a:pt x="329" y="225"/>
                    <a:pt x="330" y="225"/>
                    <a:pt x="330" y="226"/>
                  </a:cubicBezTo>
                  <a:cubicBezTo>
                    <a:pt x="330" y="226"/>
                    <a:pt x="330" y="226"/>
                    <a:pt x="329" y="226"/>
                  </a:cubicBezTo>
                  <a:cubicBezTo>
                    <a:pt x="309" y="240"/>
                    <a:pt x="288" y="247"/>
                    <a:pt x="267" y="252"/>
                  </a:cubicBezTo>
                  <a:cubicBezTo>
                    <a:pt x="273" y="241"/>
                    <a:pt x="279" y="228"/>
                    <a:pt x="285" y="213"/>
                  </a:cubicBezTo>
                  <a:cubicBezTo>
                    <a:pt x="286" y="209"/>
                    <a:pt x="298" y="179"/>
                    <a:pt x="295" y="117"/>
                  </a:cubicBezTo>
                  <a:cubicBezTo>
                    <a:pt x="289" y="117"/>
                    <a:pt x="280" y="118"/>
                    <a:pt x="275" y="117"/>
                  </a:cubicBezTo>
                  <a:cubicBezTo>
                    <a:pt x="275" y="117"/>
                    <a:pt x="274" y="117"/>
                    <a:pt x="274" y="116"/>
                  </a:cubicBezTo>
                  <a:cubicBezTo>
                    <a:pt x="274" y="116"/>
                    <a:pt x="273" y="116"/>
                    <a:pt x="273" y="116"/>
                  </a:cubicBezTo>
                  <a:cubicBezTo>
                    <a:pt x="262" y="114"/>
                    <a:pt x="249" y="108"/>
                    <a:pt x="242" y="102"/>
                  </a:cubicBezTo>
                  <a:cubicBezTo>
                    <a:pt x="239" y="100"/>
                    <a:pt x="231" y="93"/>
                    <a:pt x="227" y="87"/>
                  </a:cubicBezTo>
                  <a:cubicBezTo>
                    <a:pt x="226" y="85"/>
                    <a:pt x="223" y="83"/>
                    <a:pt x="221" y="83"/>
                  </a:cubicBezTo>
                  <a:cubicBezTo>
                    <a:pt x="218" y="84"/>
                    <a:pt x="216" y="85"/>
                    <a:pt x="216" y="88"/>
                  </a:cubicBezTo>
                  <a:cubicBezTo>
                    <a:pt x="214" y="91"/>
                    <a:pt x="198" y="105"/>
                    <a:pt x="188" y="112"/>
                  </a:cubicBezTo>
                  <a:cubicBezTo>
                    <a:pt x="188" y="112"/>
                    <a:pt x="188" y="112"/>
                    <a:pt x="188" y="112"/>
                  </a:cubicBezTo>
                  <a:cubicBezTo>
                    <a:pt x="172" y="122"/>
                    <a:pt x="152" y="126"/>
                    <a:pt x="133" y="124"/>
                  </a:cubicBezTo>
                  <a:cubicBezTo>
                    <a:pt x="127" y="124"/>
                    <a:pt x="121" y="122"/>
                    <a:pt x="115" y="120"/>
                  </a:cubicBezTo>
                  <a:cubicBezTo>
                    <a:pt x="115" y="120"/>
                    <a:pt x="100" y="114"/>
                    <a:pt x="93" y="111"/>
                  </a:cubicBezTo>
                  <a:cubicBezTo>
                    <a:pt x="89" y="178"/>
                    <a:pt x="103" y="211"/>
                    <a:pt x="105" y="214"/>
                  </a:cubicBezTo>
                  <a:cubicBezTo>
                    <a:pt x="110" y="230"/>
                    <a:pt x="117" y="243"/>
                    <a:pt x="124" y="254"/>
                  </a:cubicBezTo>
                  <a:cubicBezTo>
                    <a:pt x="110" y="251"/>
                    <a:pt x="96" y="247"/>
                    <a:pt x="83" y="241"/>
                  </a:cubicBezTo>
                  <a:close/>
                  <a:moveTo>
                    <a:pt x="118" y="148"/>
                  </a:moveTo>
                  <a:cubicBezTo>
                    <a:pt x="122" y="145"/>
                    <a:pt x="128" y="143"/>
                    <a:pt x="135" y="142"/>
                  </a:cubicBezTo>
                  <a:cubicBezTo>
                    <a:pt x="138" y="142"/>
                    <a:pt x="140" y="141"/>
                    <a:pt x="143" y="141"/>
                  </a:cubicBezTo>
                  <a:cubicBezTo>
                    <a:pt x="154" y="141"/>
                    <a:pt x="164" y="144"/>
                    <a:pt x="172" y="149"/>
                  </a:cubicBezTo>
                  <a:cubicBezTo>
                    <a:pt x="177" y="151"/>
                    <a:pt x="182" y="156"/>
                    <a:pt x="182" y="162"/>
                  </a:cubicBezTo>
                  <a:cubicBezTo>
                    <a:pt x="183" y="167"/>
                    <a:pt x="180" y="173"/>
                    <a:pt x="175" y="178"/>
                  </a:cubicBezTo>
                  <a:cubicBezTo>
                    <a:pt x="166" y="186"/>
                    <a:pt x="152" y="188"/>
                    <a:pt x="138" y="184"/>
                  </a:cubicBezTo>
                  <a:cubicBezTo>
                    <a:pt x="131" y="182"/>
                    <a:pt x="125" y="178"/>
                    <a:pt x="120" y="173"/>
                  </a:cubicBezTo>
                  <a:cubicBezTo>
                    <a:pt x="114" y="166"/>
                    <a:pt x="110" y="155"/>
                    <a:pt x="118" y="148"/>
                  </a:cubicBezTo>
                  <a:close/>
                  <a:moveTo>
                    <a:pt x="111" y="143"/>
                  </a:moveTo>
                  <a:cubicBezTo>
                    <a:pt x="108" y="146"/>
                    <a:pt x="107" y="150"/>
                    <a:pt x="106" y="154"/>
                  </a:cubicBezTo>
                  <a:cubicBezTo>
                    <a:pt x="105" y="146"/>
                    <a:pt x="105" y="138"/>
                    <a:pt x="105" y="130"/>
                  </a:cubicBezTo>
                  <a:cubicBezTo>
                    <a:pt x="107" y="130"/>
                    <a:pt x="109" y="131"/>
                    <a:pt x="110" y="132"/>
                  </a:cubicBezTo>
                  <a:cubicBezTo>
                    <a:pt x="115" y="133"/>
                    <a:pt x="119" y="135"/>
                    <a:pt x="123" y="136"/>
                  </a:cubicBezTo>
                  <a:cubicBezTo>
                    <a:pt x="118" y="137"/>
                    <a:pt x="114" y="140"/>
                    <a:pt x="111" y="143"/>
                  </a:cubicBezTo>
                  <a:close/>
                  <a:moveTo>
                    <a:pt x="116" y="210"/>
                  </a:moveTo>
                  <a:cubicBezTo>
                    <a:pt x="116" y="209"/>
                    <a:pt x="116" y="209"/>
                    <a:pt x="116" y="209"/>
                  </a:cubicBezTo>
                  <a:cubicBezTo>
                    <a:pt x="116" y="209"/>
                    <a:pt x="110" y="195"/>
                    <a:pt x="107" y="167"/>
                  </a:cubicBezTo>
                  <a:cubicBezTo>
                    <a:pt x="108" y="170"/>
                    <a:pt x="110" y="173"/>
                    <a:pt x="112" y="176"/>
                  </a:cubicBezTo>
                  <a:cubicBezTo>
                    <a:pt x="116" y="182"/>
                    <a:pt x="123" y="187"/>
                    <a:pt x="131" y="190"/>
                  </a:cubicBezTo>
                  <a:cubicBezTo>
                    <a:pt x="137" y="193"/>
                    <a:pt x="144" y="194"/>
                    <a:pt x="152" y="194"/>
                  </a:cubicBezTo>
                  <a:cubicBezTo>
                    <a:pt x="161" y="194"/>
                    <a:pt x="170" y="192"/>
                    <a:pt x="178" y="185"/>
                  </a:cubicBezTo>
                  <a:cubicBezTo>
                    <a:pt x="182" y="182"/>
                    <a:pt x="185" y="177"/>
                    <a:pt x="187" y="173"/>
                  </a:cubicBezTo>
                  <a:cubicBezTo>
                    <a:pt x="188" y="172"/>
                    <a:pt x="188" y="170"/>
                    <a:pt x="188" y="169"/>
                  </a:cubicBezTo>
                  <a:cubicBezTo>
                    <a:pt x="189" y="165"/>
                    <a:pt x="190" y="163"/>
                    <a:pt x="194" y="161"/>
                  </a:cubicBezTo>
                  <a:cubicBezTo>
                    <a:pt x="194" y="161"/>
                    <a:pt x="194" y="161"/>
                    <a:pt x="195" y="161"/>
                  </a:cubicBezTo>
                  <a:cubicBezTo>
                    <a:pt x="198" y="163"/>
                    <a:pt x="199" y="165"/>
                    <a:pt x="200" y="169"/>
                  </a:cubicBezTo>
                  <a:cubicBezTo>
                    <a:pt x="200" y="170"/>
                    <a:pt x="201" y="172"/>
                    <a:pt x="201" y="173"/>
                  </a:cubicBezTo>
                  <a:cubicBezTo>
                    <a:pt x="203" y="177"/>
                    <a:pt x="206" y="182"/>
                    <a:pt x="210" y="185"/>
                  </a:cubicBezTo>
                  <a:cubicBezTo>
                    <a:pt x="224" y="197"/>
                    <a:pt x="244" y="196"/>
                    <a:pt x="257" y="190"/>
                  </a:cubicBezTo>
                  <a:cubicBezTo>
                    <a:pt x="265" y="187"/>
                    <a:pt x="272" y="182"/>
                    <a:pt x="276" y="176"/>
                  </a:cubicBezTo>
                  <a:cubicBezTo>
                    <a:pt x="279" y="172"/>
                    <a:pt x="281" y="169"/>
                    <a:pt x="282" y="165"/>
                  </a:cubicBezTo>
                  <a:cubicBezTo>
                    <a:pt x="279" y="194"/>
                    <a:pt x="273" y="208"/>
                    <a:pt x="273" y="208"/>
                  </a:cubicBezTo>
                  <a:cubicBezTo>
                    <a:pt x="273" y="208"/>
                    <a:pt x="273" y="208"/>
                    <a:pt x="273" y="208"/>
                  </a:cubicBezTo>
                  <a:cubicBezTo>
                    <a:pt x="243" y="292"/>
                    <a:pt x="197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4" y="292"/>
                    <a:pt x="147" y="294"/>
                    <a:pt x="116" y="210"/>
                  </a:cubicBezTo>
                  <a:close/>
                  <a:moveTo>
                    <a:pt x="194" y="362"/>
                  </a:moveTo>
                  <a:cubicBezTo>
                    <a:pt x="148" y="360"/>
                    <a:pt x="112" y="349"/>
                    <a:pt x="91" y="340"/>
                  </a:cubicBezTo>
                  <a:cubicBezTo>
                    <a:pt x="121" y="330"/>
                    <a:pt x="121" y="330"/>
                    <a:pt x="121" y="330"/>
                  </a:cubicBezTo>
                  <a:cubicBezTo>
                    <a:pt x="122" y="328"/>
                    <a:pt x="122" y="328"/>
                    <a:pt x="122" y="328"/>
                  </a:cubicBezTo>
                  <a:cubicBezTo>
                    <a:pt x="123" y="326"/>
                    <a:pt x="136" y="300"/>
                    <a:pt x="140" y="275"/>
                  </a:cubicBezTo>
                  <a:cubicBezTo>
                    <a:pt x="165" y="303"/>
                    <a:pt x="189" y="305"/>
                    <a:pt x="194" y="305"/>
                  </a:cubicBezTo>
                  <a:cubicBezTo>
                    <a:pt x="195" y="305"/>
                    <a:pt x="195" y="305"/>
                    <a:pt x="195" y="305"/>
                  </a:cubicBezTo>
                  <a:cubicBezTo>
                    <a:pt x="198" y="305"/>
                    <a:pt x="223" y="304"/>
                    <a:pt x="248" y="277"/>
                  </a:cubicBezTo>
                  <a:cubicBezTo>
                    <a:pt x="253" y="301"/>
                    <a:pt x="265" y="326"/>
                    <a:pt x="265" y="328"/>
                  </a:cubicBezTo>
                  <a:cubicBezTo>
                    <a:pt x="267" y="330"/>
                    <a:pt x="267" y="330"/>
                    <a:pt x="267" y="330"/>
                  </a:cubicBezTo>
                  <a:cubicBezTo>
                    <a:pt x="297" y="340"/>
                    <a:pt x="297" y="340"/>
                    <a:pt x="297" y="340"/>
                  </a:cubicBezTo>
                  <a:cubicBezTo>
                    <a:pt x="275" y="349"/>
                    <a:pt x="240" y="360"/>
                    <a:pt x="194" y="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Oval 48"/>
            <p:cNvSpPr>
              <a:spLocks noChangeArrowheads="1"/>
            </p:cNvSpPr>
            <p:nvPr/>
          </p:nvSpPr>
          <p:spPr bwMode="auto">
            <a:xfrm>
              <a:off x="3021" y="2129"/>
              <a:ext cx="56" cy="5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49"/>
            <p:cNvSpPr>
              <a:spLocks/>
            </p:cNvSpPr>
            <p:nvPr/>
          </p:nvSpPr>
          <p:spPr bwMode="auto">
            <a:xfrm>
              <a:off x="3021" y="2157"/>
              <a:ext cx="56" cy="29"/>
            </a:xfrm>
            <a:custGeom>
              <a:avLst/>
              <a:gdLst>
                <a:gd name="T0" fmla="*/ 16 w 32"/>
                <a:gd name="T1" fmla="*/ 16 h 16"/>
                <a:gd name="T2" fmla="*/ 0 w 32"/>
                <a:gd name="T3" fmla="*/ 0 h 16"/>
                <a:gd name="T4" fmla="*/ 0 w 32"/>
                <a:gd name="T5" fmla="*/ 0 h 16"/>
                <a:gd name="T6" fmla="*/ 16 w 32"/>
                <a:gd name="T7" fmla="*/ 16 h 16"/>
                <a:gd name="T8" fmla="*/ 32 w 32"/>
                <a:gd name="T9" fmla="*/ 0 h 16"/>
                <a:gd name="T10" fmla="*/ 32 w 32"/>
                <a:gd name="T11" fmla="*/ 0 h 16"/>
                <a:gd name="T12" fmla="*/ 16 w 32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16">
                  <a:moveTo>
                    <a:pt x="16" y="16"/>
                  </a:moveTo>
                  <a:cubicBezTo>
                    <a:pt x="7" y="16"/>
                    <a:pt x="0" y="9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7" y="16"/>
                    <a:pt x="16" y="16"/>
                  </a:cubicBezTo>
                  <a:cubicBezTo>
                    <a:pt x="25" y="16"/>
                    <a:pt x="32" y="9"/>
                    <a:pt x="32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9"/>
                    <a:pt x="25" y="16"/>
                    <a:pt x="16" y="1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50"/>
            <p:cNvSpPr>
              <a:spLocks noEditPoints="1"/>
            </p:cNvSpPr>
            <p:nvPr/>
          </p:nvSpPr>
          <p:spPr bwMode="auto">
            <a:xfrm>
              <a:off x="3049" y="1414"/>
              <a:ext cx="344" cy="827"/>
            </a:xfrm>
            <a:custGeom>
              <a:avLst/>
              <a:gdLst>
                <a:gd name="T0" fmla="*/ 0 w 194"/>
                <a:gd name="T1" fmla="*/ 123 h 466"/>
                <a:gd name="T2" fmla="*/ 2 w 194"/>
                <a:gd name="T3" fmla="*/ 122 h 466"/>
                <a:gd name="T4" fmla="*/ 41 w 194"/>
                <a:gd name="T5" fmla="*/ 112 h 466"/>
                <a:gd name="T6" fmla="*/ 89 w 194"/>
                <a:gd name="T7" fmla="*/ 130 h 466"/>
                <a:gd name="T8" fmla="*/ 83 w 194"/>
                <a:gd name="T9" fmla="*/ 143 h 466"/>
                <a:gd name="T10" fmla="*/ 19 w 194"/>
                <a:gd name="T11" fmla="*/ 141 h 466"/>
                <a:gd name="T12" fmla="*/ 7 w 194"/>
                <a:gd name="T13" fmla="*/ 150 h 466"/>
                <a:gd name="T14" fmla="*/ 0 w 194"/>
                <a:gd name="T15" fmla="*/ 149 h 466"/>
                <a:gd name="T16" fmla="*/ 1 w 194"/>
                <a:gd name="T17" fmla="*/ 292 h 466"/>
                <a:gd name="T18" fmla="*/ 79 w 194"/>
                <a:gd name="T19" fmla="*/ 208 h 466"/>
                <a:gd name="T20" fmla="*/ 88 w 194"/>
                <a:gd name="T21" fmla="*/ 165 h 466"/>
                <a:gd name="T22" fmla="*/ 63 w 194"/>
                <a:gd name="T23" fmla="*/ 190 h 466"/>
                <a:gd name="T24" fmla="*/ 7 w 194"/>
                <a:gd name="T25" fmla="*/ 173 h 466"/>
                <a:gd name="T26" fmla="*/ 1 w 194"/>
                <a:gd name="T27" fmla="*/ 161 h 466"/>
                <a:gd name="T28" fmla="*/ 0 w 194"/>
                <a:gd name="T29" fmla="*/ 292 h 466"/>
                <a:gd name="T30" fmla="*/ 103 w 194"/>
                <a:gd name="T31" fmla="*/ 340 h 466"/>
                <a:gd name="T32" fmla="*/ 71 w 194"/>
                <a:gd name="T33" fmla="*/ 327 h 466"/>
                <a:gd name="T34" fmla="*/ 1 w 194"/>
                <a:gd name="T35" fmla="*/ 305 h 466"/>
                <a:gd name="T36" fmla="*/ 0 w 194"/>
                <a:gd name="T37" fmla="*/ 305 h 466"/>
                <a:gd name="T38" fmla="*/ 103 w 194"/>
                <a:gd name="T39" fmla="*/ 340 h 466"/>
                <a:gd name="T40" fmla="*/ 27 w 194"/>
                <a:gd name="T41" fmla="*/ 83 h 466"/>
                <a:gd name="T42" fmla="*/ 48 w 194"/>
                <a:gd name="T43" fmla="*/ 102 h 466"/>
                <a:gd name="T44" fmla="*/ 80 w 194"/>
                <a:gd name="T45" fmla="*/ 116 h 466"/>
                <a:gd name="T46" fmla="*/ 101 w 194"/>
                <a:gd name="T47" fmla="*/ 117 h 466"/>
                <a:gd name="T48" fmla="*/ 73 w 194"/>
                <a:gd name="T49" fmla="*/ 252 h 466"/>
                <a:gd name="T50" fmla="*/ 136 w 194"/>
                <a:gd name="T51" fmla="*/ 226 h 466"/>
                <a:gd name="T52" fmla="*/ 135 w 194"/>
                <a:gd name="T53" fmla="*/ 223 h 466"/>
                <a:gd name="T54" fmla="*/ 132 w 194"/>
                <a:gd name="T55" fmla="*/ 214 h 466"/>
                <a:gd name="T56" fmla="*/ 125 w 194"/>
                <a:gd name="T57" fmla="*/ 182 h 466"/>
                <a:gd name="T58" fmla="*/ 117 w 194"/>
                <a:gd name="T59" fmla="*/ 115 h 466"/>
                <a:gd name="T60" fmla="*/ 44 w 194"/>
                <a:gd name="T61" fmla="*/ 7 h 466"/>
                <a:gd name="T62" fmla="*/ 0 w 194"/>
                <a:gd name="T63" fmla="*/ 107 h 466"/>
                <a:gd name="T64" fmla="*/ 59 w 194"/>
                <a:gd name="T65" fmla="*/ 142 h 466"/>
                <a:gd name="T66" fmla="*/ 22 w 194"/>
                <a:gd name="T67" fmla="*/ 149 h 466"/>
                <a:gd name="T68" fmla="*/ 19 w 194"/>
                <a:gd name="T69" fmla="*/ 178 h 466"/>
                <a:gd name="T70" fmla="*/ 74 w 194"/>
                <a:gd name="T71" fmla="*/ 173 h 466"/>
                <a:gd name="T72" fmla="*/ 76 w 194"/>
                <a:gd name="T73" fmla="*/ 148 h 466"/>
                <a:gd name="T74" fmla="*/ 163 w 194"/>
                <a:gd name="T75" fmla="*/ 353 h 466"/>
                <a:gd name="T76" fmla="*/ 109 w 194"/>
                <a:gd name="T77" fmla="*/ 352 h 466"/>
                <a:gd name="T78" fmla="*/ 109 w 194"/>
                <a:gd name="T79" fmla="*/ 353 h 466"/>
                <a:gd name="T80" fmla="*/ 0 w 194"/>
                <a:gd name="T81" fmla="*/ 376 h 466"/>
                <a:gd name="T82" fmla="*/ 0 w 194"/>
                <a:gd name="T83" fmla="*/ 389 h 466"/>
                <a:gd name="T84" fmla="*/ 0 w 194"/>
                <a:gd name="T85" fmla="*/ 449 h 466"/>
                <a:gd name="T86" fmla="*/ 0 w 194"/>
                <a:gd name="T87" fmla="*/ 466 h 466"/>
                <a:gd name="T88" fmla="*/ 163 w 194"/>
                <a:gd name="T89" fmla="*/ 353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94" h="466">
                  <a:moveTo>
                    <a:pt x="0" y="149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" y="123"/>
                    <a:pt x="1" y="122"/>
                    <a:pt x="2" y="122"/>
                  </a:cubicBezTo>
                  <a:cubicBezTo>
                    <a:pt x="2" y="122"/>
                    <a:pt x="18" y="110"/>
                    <a:pt x="27" y="100"/>
                  </a:cubicBezTo>
                  <a:cubicBezTo>
                    <a:pt x="32" y="105"/>
                    <a:pt x="37" y="109"/>
                    <a:pt x="41" y="112"/>
                  </a:cubicBezTo>
                  <a:cubicBezTo>
                    <a:pt x="49" y="119"/>
                    <a:pt x="63" y="126"/>
                    <a:pt x="76" y="129"/>
                  </a:cubicBezTo>
                  <a:cubicBezTo>
                    <a:pt x="82" y="130"/>
                    <a:pt x="85" y="130"/>
                    <a:pt x="89" y="130"/>
                  </a:cubicBezTo>
                  <a:cubicBezTo>
                    <a:pt x="89" y="139"/>
                    <a:pt x="89" y="147"/>
                    <a:pt x="89" y="155"/>
                  </a:cubicBezTo>
                  <a:cubicBezTo>
                    <a:pt x="88" y="150"/>
                    <a:pt x="86" y="147"/>
                    <a:pt x="83" y="143"/>
                  </a:cubicBezTo>
                  <a:cubicBezTo>
                    <a:pt x="78" y="138"/>
                    <a:pt x="71" y="135"/>
                    <a:pt x="61" y="133"/>
                  </a:cubicBezTo>
                  <a:cubicBezTo>
                    <a:pt x="45" y="132"/>
                    <a:pt x="30" y="134"/>
                    <a:pt x="19" y="141"/>
                  </a:cubicBezTo>
                  <a:cubicBezTo>
                    <a:pt x="17" y="142"/>
                    <a:pt x="16" y="144"/>
                    <a:pt x="14" y="145"/>
                  </a:cubicBezTo>
                  <a:cubicBezTo>
                    <a:pt x="12" y="147"/>
                    <a:pt x="10" y="149"/>
                    <a:pt x="7" y="150"/>
                  </a:cubicBezTo>
                  <a:cubicBezTo>
                    <a:pt x="7" y="150"/>
                    <a:pt x="6" y="150"/>
                    <a:pt x="5" y="150"/>
                  </a:cubicBezTo>
                  <a:cubicBezTo>
                    <a:pt x="4" y="149"/>
                    <a:pt x="2" y="149"/>
                    <a:pt x="0" y="149"/>
                  </a:cubicBezTo>
                  <a:close/>
                  <a:moveTo>
                    <a:pt x="1" y="292"/>
                  </a:moveTo>
                  <a:cubicBezTo>
                    <a:pt x="1" y="292"/>
                    <a:pt x="1" y="292"/>
                    <a:pt x="1" y="292"/>
                  </a:cubicBezTo>
                  <a:cubicBezTo>
                    <a:pt x="1" y="292"/>
                    <a:pt x="1" y="292"/>
                    <a:pt x="1" y="292"/>
                  </a:cubicBezTo>
                  <a:cubicBezTo>
                    <a:pt x="3" y="292"/>
                    <a:pt x="49" y="292"/>
                    <a:pt x="79" y="208"/>
                  </a:cubicBezTo>
                  <a:cubicBezTo>
                    <a:pt x="79" y="208"/>
                    <a:pt x="79" y="208"/>
                    <a:pt x="79" y="208"/>
                  </a:cubicBezTo>
                  <a:cubicBezTo>
                    <a:pt x="79" y="207"/>
                    <a:pt x="85" y="194"/>
                    <a:pt x="88" y="165"/>
                  </a:cubicBezTo>
                  <a:cubicBezTo>
                    <a:pt x="87" y="169"/>
                    <a:pt x="85" y="172"/>
                    <a:pt x="82" y="175"/>
                  </a:cubicBezTo>
                  <a:cubicBezTo>
                    <a:pt x="78" y="182"/>
                    <a:pt x="71" y="187"/>
                    <a:pt x="63" y="190"/>
                  </a:cubicBezTo>
                  <a:cubicBezTo>
                    <a:pt x="50" y="196"/>
                    <a:pt x="30" y="197"/>
                    <a:pt x="16" y="185"/>
                  </a:cubicBezTo>
                  <a:cubicBezTo>
                    <a:pt x="12" y="182"/>
                    <a:pt x="9" y="177"/>
                    <a:pt x="7" y="173"/>
                  </a:cubicBezTo>
                  <a:cubicBezTo>
                    <a:pt x="7" y="171"/>
                    <a:pt x="6" y="170"/>
                    <a:pt x="6" y="169"/>
                  </a:cubicBezTo>
                  <a:cubicBezTo>
                    <a:pt x="5" y="165"/>
                    <a:pt x="4" y="163"/>
                    <a:pt x="1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292"/>
                    <a:pt x="0" y="292"/>
                    <a:pt x="0" y="292"/>
                  </a:cubicBezTo>
                  <a:cubicBezTo>
                    <a:pt x="1" y="292"/>
                    <a:pt x="1" y="292"/>
                    <a:pt x="1" y="292"/>
                  </a:cubicBezTo>
                  <a:close/>
                  <a:moveTo>
                    <a:pt x="103" y="340"/>
                  </a:moveTo>
                  <a:cubicBezTo>
                    <a:pt x="73" y="330"/>
                    <a:pt x="73" y="330"/>
                    <a:pt x="73" y="330"/>
                  </a:cubicBezTo>
                  <a:cubicBezTo>
                    <a:pt x="71" y="327"/>
                    <a:pt x="71" y="327"/>
                    <a:pt x="71" y="327"/>
                  </a:cubicBezTo>
                  <a:cubicBezTo>
                    <a:pt x="71" y="326"/>
                    <a:pt x="59" y="301"/>
                    <a:pt x="54" y="277"/>
                  </a:cubicBezTo>
                  <a:cubicBezTo>
                    <a:pt x="29" y="304"/>
                    <a:pt x="4" y="305"/>
                    <a:pt x="1" y="305"/>
                  </a:cubicBezTo>
                  <a:cubicBezTo>
                    <a:pt x="1" y="305"/>
                    <a:pt x="1" y="305"/>
                    <a:pt x="0" y="305"/>
                  </a:cubicBezTo>
                  <a:cubicBezTo>
                    <a:pt x="0" y="305"/>
                    <a:pt x="0" y="305"/>
                    <a:pt x="0" y="305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46" y="360"/>
                    <a:pt x="81" y="349"/>
                    <a:pt x="103" y="340"/>
                  </a:cubicBezTo>
                  <a:close/>
                  <a:moveTo>
                    <a:pt x="22" y="88"/>
                  </a:moveTo>
                  <a:cubicBezTo>
                    <a:pt x="22" y="85"/>
                    <a:pt x="24" y="84"/>
                    <a:pt x="27" y="83"/>
                  </a:cubicBezTo>
                  <a:cubicBezTo>
                    <a:pt x="29" y="83"/>
                    <a:pt x="32" y="84"/>
                    <a:pt x="33" y="87"/>
                  </a:cubicBezTo>
                  <a:cubicBezTo>
                    <a:pt x="37" y="93"/>
                    <a:pt x="45" y="100"/>
                    <a:pt x="48" y="102"/>
                  </a:cubicBezTo>
                  <a:cubicBezTo>
                    <a:pt x="55" y="108"/>
                    <a:pt x="68" y="114"/>
                    <a:pt x="79" y="116"/>
                  </a:cubicBezTo>
                  <a:cubicBezTo>
                    <a:pt x="79" y="116"/>
                    <a:pt x="80" y="116"/>
                    <a:pt x="80" y="116"/>
                  </a:cubicBezTo>
                  <a:cubicBezTo>
                    <a:pt x="80" y="117"/>
                    <a:pt x="81" y="117"/>
                    <a:pt x="81" y="117"/>
                  </a:cubicBezTo>
                  <a:cubicBezTo>
                    <a:pt x="86" y="118"/>
                    <a:pt x="95" y="117"/>
                    <a:pt x="101" y="117"/>
                  </a:cubicBezTo>
                  <a:cubicBezTo>
                    <a:pt x="104" y="179"/>
                    <a:pt x="92" y="209"/>
                    <a:pt x="91" y="213"/>
                  </a:cubicBezTo>
                  <a:cubicBezTo>
                    <a:pt x="85" y="228"/>
                    <a:pt x="79" y="241"/>
                    <a:pt x="73" y="252"/>
                  </a:cubicBezTo>
                  <a:cubicBezTo>
                    <a:pt x="94" y="247"/>
                    <a:pt x="115" y="239"/>
                    <a:pt x="135" y="226"/>
                  </a:cubicBezTo>
                  <a:cubicBezTo>
                    <a:pt x="136" y="226"/>
                    <a:pt x="136" y="226"/>
                    <a:pt x="136" y="226"/>
                  </a:cubicBezTo>
                  <a:cubicBezTo>
                    <a:pt x="136" y="225"/>
                    <a:pt x="135" y="225"/>
                    <a:pt x="135" y="224"/>
                  </a:cubicBezTo>
                  <a:cubicBezTo>
                    <a:pt x="135" y="223"/>
                    <a:pt x="135" y="223"/>
                    <a:pt x="135" y="223"/>
                  </a:cubicBezTo>
                  <a:cubicBezTo>
                    <a:pt x="134" y="221"/>
                    <a:pt x="134" y="220"/>
                    <a:pt x="134" y="219"/>
                  </a:cubicBezTo>
                  <a:cubicBezTo>
                    <a:pt x="133" y="217"/>
                    <a:pt x="133" y="215"/>
                    <a:pt x="132" y="214"/>
                  </a:cubicBezTo>
                  <a:cubicBezTo>
                    <a:pt x="131" y="211"/>
                    <a:pt x="131" y="209"/>
                    <a:pt x="130" y="207"/>
                  </a:cubicBezTo>
                  <a:cubicBezTo>
                    <a:pt x="128" y="200"/>
                    <a:pt x="127" y="192"/>
                    <a:pt x="125" y="182"/>
                  </a:cubicBezTo>
                  <a:cubicBezTo>
                    <a:pt x="124" y="173"/>
                    <a:pt x="123" y="164"/>
                    <a:pt x="122" y="155"/>
                  </a:cubicBezTo>
                  <a:cubicBezTo>
                    <a:pt x="121" y="142"/>
                    <a:pt x="119" y="128"/>
                    <a:pt x="117" y="115"/>
                  </a:cubicBezTo>
                  <a:cubicBezTo>
                    <a:pt x="113" y="93"/>
                    <a:pt x="109" y="69"/>
                    <a:pt x="97" y="49"/>
                  </a:cubicBezTo>
                  <a:cubicBezTo>
                    <a:pt x="85" y="29"/>
                    <a:pt x="66" y="14"/>
                    <a:pt x="44" y="7"/>
                  </a:cubicBezTo>
                  <a:cubicBezTo>
                    <a:pt x="30" y="3"/>
                    <a:pt x="15" y="1"/>
                    <a:pt x="0" y="0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" y="100"/>
                    <a:pt x="20" y="91"/>
                    <a:pt x="22" y="88"/>
                  </a:cubicBezTo>
                  <a:close/>
                  <a:moveTo>
                    <a:pt x="59" y="142"/>
                  </a:moveTo>
                  <a:cubicBezTo>
                    <a:pt x="56" y="141"/>
                    <a:pt x="54" y="141"/>
                    <a:pt x="51" y="141"/>
                  </a:cubicBezTo>
                  <a:cubicBezTo>
                    <a:pt x="41" y="141"/>
                    <a:pt x="30" y="144"/>
                    <a:pt x="22" y="149"/>
                  </a:cubicBezTo>
                  <a:cubicBezTo>
                    <a:pt x="18" y="151"/>
                    <a:pt x="12" y="155"/>
                    <a:pt x="12" y="162"/>
                  </a:cubicBezTo>
                  <a:cubicBezTo>
                    <a:pt x="12" y="167"/>
                    <a:pt x="14" y="173"/>
                    <a:pt x="19" y="178"/>
                  </a:cubicBezTo>
                  <a:cubicBezTo>
                    <a:pt x="28" y="186"/>
                    <a:pt x="42" y="188"/>
                    <a:pt x="56" y="184"/>
                  </a:cubicBezTo>
                  <a:cubicBezTo>
                    <a:pt x="63" y="182"/>
                    <a:pt x="70" y="178"/>
                    <a:pt x="74" y="173"/>
                  </a:cubicBezTo>
                  <a:cubicBezTo>
                    <a:pt x="74" y="173"/>
                    <a:pt x="74" y="173"/>
                    <a:pt x="74" y="173"/>
                  </a:cubicBezTo>
                  <a:cubicBezTo>
                    <a:pt x="80" y="166"/>
                    <a:pt x="84" y="155"/>
                    <a:pt x="76" y="148"/>
                  </a:cubicBezTo>
                  <a:cubicBezTo>
                    <a:pt x="72" y="145"/>
                    <a:pt x="67" y="143"/>
                    <a:pt x="59" y="142"/>
                  </a:cubicBezTo>
                  <a:close/>
                  <a:moveTo>
                    <a:pt x="163" y="353"/>
                  </a:moveTo>
                  <a:cubicBezTo>
                    <a:pt x="128" y="342"/>
                    <a:pt x="128" y="342"/>
                    <a:pt x="128" y="34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2"/>
                    <a:pt x="109" y="352"/>
                    <a:pt x="109" y="352"/>
                  </a:cubicBezTo>
                  <a:cubicBezTo>
                    <a:pt x="109" y="353"/>
                    <a:pt x="109" y="353"/>
                    <a:pt x="109" y="353"/>
                  </a:cubicBezTo>
                  <a:cubicBezTo>
                    <a:pt x="86" y="362"/>
                    <a:pt x="49" y="374"/>
                    <a:pt x="0" y="376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17" y="389"/>
                    <a:pt x="30" y="402"/>
                    <a:pt x="30" y="419"/>
                  </a:cubicBezTo>
                  <a:cubicBezTo>
                    <a:pt x="30" y="436"/>
                    <a:pt x="17" y="449"/>
                    <a:pt x="0" y="449"/>
                  </a:cubicBezTo>
                  <a:cubicBezTo>
                    <a:pt x="0" y="449"/>
                    <a:pt x="0" y="449"/>
                    <a:pt x="0" y="449"/>
                  </a:cubicBezTo>
                  <a:cubicBezTo>
                    <a:pt x="0" y="466"/>
                    <a:pt x="0" y="466"/>
                    <a:pt x="0" y="466"/>
                  </a:cubicBezTo>
                  <a:cubicBezTo>
                    <a:pt x="194" y="466"/>
                    <a:pt x="194" y="466"/>
                    <a:pt x="194" y="466"/>
                  </a:cubicBezTo>
                  <a:lnTo>
                    <a:pt x="163" y="35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51"/>
            <p:cNvSpPr>
              <a:spLocks noEditPoints="1"/>
            </p:cNvSpPr>
            <p:nvPr/>
          </p:nvSpPr>
          <p:spPr bwMode="auto">
            <a:xfrm>
              <a:off x="2992" y="2101"/>
              <a:ext cx="114" cy="113"/>
            </a:xfrm>
            <a:custGeom>
              <a:avLst/>
              <a:gdLst>
                <a:gd name="T0" fmla="*/ 32 w 64"/>
                <a:gd name="T1" fmla="*/ 64 h 64"/>
                <a:gd name="T2" fmla="*/ 64 w 64"/>
                <a:gd name="T3" fmla="*/ 32 h 64"/>
                <a:gd name="T4" fmla="*/ 32 w 64"/>
                <a:gd name="T5" fmla="*/ 0 h 64"/>
                <a:gd name="T6" fmla="*/ 0 w 64"/>
                <a:gd name="T7" fmla="*/ 32 h 64"/>
                <a:gd name="T8" fmla="*/ 32 w 64"/>
                <a:gd name="T9" fmla="*/ 64 h 64"/>
                <a:gd name="T10" fmla="*/ 18 w 64"/>
                <a:gd name="T11" fmla="*/ 32 h 64"/>
                <a:gd name="T12" fmla="*/ 32 w 64"/>
                <a:gd name="T13" fmla="*/ 18 h 64"/>
                <a:gd name="T14" fmla="*/ 46 w 64"/>
                <a:gd name="T15" fmla="*/ 32 h 64"/>
                <a:gd name="T16" fmla="*/ 46 w 64"/>
                <a:gd name="T17" fmla="*/ 32 h 64"/>
                <a:gd name="T18" fmla="*/ 32 w 64"/>
                <a:gd name="T19" fmla="*/ 46 h 64"/>
                <a:gd name="T20" fmla="*/ 18 w 64"/>
                <a:gd name="T2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cubicBezTo>
                    <a:pt x="50" y="64"/>
                    <a:pt x="64" y="50"/>
                    <a:pt x="64" y="32"/>
                  </a:cubicBezTo>
                  <a:cubicBezTo>
                    <a:pt x="64" y="14"/>
                    <a:pt x="50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50"/>
                    <a:pt x="14" y="64"/>
                    <a:pt x="32" y="64"/>
                  </a:cubicBezTo>
                  <a:close/>
                  <a:moveTo>
                    <a:pt x="18" y="32"/>
                  </a:moveTo>
                  <a:cubicBezTo>
                    <a:pt x="18" y="24"/>
                    <a:pt x="24" y="18"/>
                    <a:pt x="32" y="18"/>
                  </a:cubicBezTo>
                  <a:cubicBezTo>
                    <a:pt x="40" y="18"/>
                    <a:pt x="46" y="24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40"/>
                    <a:pt x="40" y="46"/>
                    <a:pt x="32" y="46"/>
                  </a:cubicBezTo>
                  <a:cubicBezTo>
                    <a:pt x="24" y="46"/>
                    <a:pt x="18" y="40"/>
                    <a:pt x="18" y="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52"/>
            <p:cNvSpPr>
              <a:spLocks noEditPoints="1"/>
            </p:cNvSpPr>
            <p:nvPr/>
          </p:nvSpPr>
          <p:spPr bwMode="auto">
            <a:xfrm>
              <a:off x="2668" y="1389"/>
              <a:ext cx="762" cy="880"/>
            </a:xfrm>
            <a:custGeom>
              <a:avLst/>
              <a:gdLst>
                <a:gd name="T0" fmla="*/ 343 w 430"/>
                <a:gd name="T1" fmla="*/ 339 h 496"/>
                <a:gd name="T2" fmla="*/ 298 w 430"/>
                <a:gd name="T3" fmla="*/ 332 h 496"/>
                <a:gd name="T4" fmla="*/ 359 w 430"/>
                <a:gd name="T5" fmla="*/ 252 h 496"/>
                <a:gd name="T6" fmla="*/ 364 w 430"/>
                <a:gd name="T7" fmla="*/ 232 h 496"/>
                <a:gd name="T8" fmla="*/ 359 w 430"/>
                <a:gd name="T9" fmla="*/ 217 h 496"/>
                <a:gd name="T10" fmla="*/ 352 w 430"/>
                <a:gd name="T11" fmla="*/ 168 h 496"/>
                <a:gd name="T12" fmla="*/ 264 w 430"/>
                <a:gd name="T13" fmla="*/ 7 h 496"/>
                <a:gd name="T14" fmla="*/ 102 w 430"/>
                <a:gd name="T15" fmla="*/ 55 h 496"/>
                <a:gd name="T16" fmla="*/ 74 w 430"/>
                <a:gd name="T17" fmla="*/ 168 h 496"/>
                <a:gd name="T18" fmla="*/ 65 w 430"/>
                <a:gd name="T19" fmla="*/ 223 h 496"/>
                <a:gd name="T20" fmla="*/ 62 w 430"/>
                <a:gd name="T21" fmla="*/ 233 h 496"/>
                <a:gd name="T22" fmla="*/ 76 w 430"/>
                <a:gd name="T23" fmla="*/ 258 h 496"/>
                <a:gd name="T24" fmla="*/ 131 w 430"/>
                <a:gd name="T25" fmla="*/ 332 h 496"/>
                <a:gd name="T26" fmla="*/ 39 w 430"/>
                <a:gd name="T27" fmla="*/ 354 h 496"/>
                <a:gd name="T28" fmla="*/ 392 w 430"/>
                <a:gd name="T29" fmla="*/ 356 h 496"/>
                <a:gd name="T30" fmla="*/ 192 w 430"/>
                <a:gd name="T31" fmla="*/ 165 h 496"/>
                <a:gd name="T32" fmla="*/ 160 w 430"/>
                <a:gd name="T33" fmla="*/ 196 h 496"/>
                <a:gd name="T34" fmla="*/ 238 w 430"/>
                <a:gd name="T35" fmla="*/ 165 h 496"/>
                <a:gd name="T36" fmla="*/ 290 w 430"/>
                <a:gd name="T37" fmla="*/ 164 h 496"/>
                <a:gd name="T38" fmla="*/ 236 w 430"/>
                <a:gd name="T39" fmla="*/ 190 h 496"/>
                <a:gd name="T40" fmla="*/ 131 w 430"/>
                <a:gd name="T41" fmla="*/ 148 h 496"/>
                <a:gd name="T42" fmla="*/ 129 w 430"/>
                <a:gd name="T43" fmla="*/ 158 h 496"/>
                <a:gd name="T44" fmla="*/ 233 w 430"/>
                <a:gd name="T45" fmla="*/ 153 h 496"/>
                <a:gd name="T46" fmla="*/ 221 w 430"/>
                <a:gd name="T47" fmla="*/ 161 h 496"/>
                <a:gd name="T48" fmla="*/ 208 w 430"/>
                <a:gd name="T49" fmla="*/ 161 h 496"/>
                <a:gd name="T50" fmla="*/ 191 w 430"/>
                <a:gd name="T51" fmla="*/ 150 h 496"/>
                <a:gd name="T52" fmla="*/ 242 w 430"/>
                <a:gd name="T53" fmla="*/ 118 h 496"/>
                <a:gd name="T54" fmla="*/ 302 w 430"/>
                <a:gd name="T55" fmla="*/ 146 h 496"/>
                <a:gd name="T56" fmla="*/ 276 w 430"/>
                <a:gd name="T57" fmla="*/ 145 h 496"/>
                <a:gd name="T58" fmla="*/ 173 w 430"/>
                <a:gd name="T59" fmla="*/ 211 h 496"/>
                <a:gd name="T60" fmla="*/ 211 w 430"/>
                <a:gd name="T61" fmla="*/ 183 h 496"/>
                <a:gd name="T62" fmla="*/ 220 w 430"/>
                <a:gd name="T63" fmla="*/ 188 h 496"/>
                <a:gd name="T64" fmla="*/ 299 w 430"/>
                <a:gd name="T65" fmla="*/ 191 h 496"/>
                <a:gd name="T66" fmla="*/ 292 w 430"/>
                <a:gd name="T67" fmla="*/ 222 h 496"/>
                <a:gd name="T68" fmla="*/ 216 w 430"/>
                <a:gd name="T69" fmla="*/ 304 h 496"/>
                <a:gd name="T70" fmla="*/ 139 w 430"/>
                <a:gd name="T71" fmla="*/ 223 h 496"/>
                <a:gd name="T72" fmla="*/ 151 w 430"/>
                <a:gd name="T73" fmla="*/ 206 h 496"/>
                <a:gd name="T74" fmla="*/ 318 w 430"/>
                <a:gd name="T75" fmla="*/ 131 h 496"/>
                <a:gd name="T76" fmla="*/ 250 w 430"/>
                <a:gd name="T77" fmla="*/ 100 h 496"/>
                <a:gd name="T78" fmla="*/ 115 w 430"/>
                <a:gd name="T79" fmla="*/ 123 h 496"/>
                <a:gd name="T80" fmla="*/ 124 w 430"/>
                <a:gd name="T81" fmla="*/ 229 h 496"/>
                <a:gd name="T82" fmla="*/ 84 w 430"/>
                <a:gd name="T83" fmla="*/ 243 h 496"/>
                <a:gd name="T84" fmla="*/ 78 w 430"/>
                <a:gd name="T85" fmla="*/ 240 h 496"/>
                <a:gd name="T86" fmla="*/ 80 w 430"/>
                <a:gd name="T87" fmla="*/ 233 h 496"/>
                <a:gd name="T88" fmla="*/ 83 w 430"/>
                <a:gd name="T89" fmla="*/ 222 h 496"/>
                <a:gd name="T90" fmla="*/ 97 w 430"/>
                <a:gd name="T91" fmla="*/ 129 h 496"/>
                <a:gd name="T92" fmla="*/ 212 w 430"/>
                <a:gd name="T93" fmla="*/ 17 h 496"/>
                <a:gd name="T94" fmla="*/ 330 w 430"/>
                <a:gd name="T95" fmla="*/ 129 h 496"/>
                <a:gd name="T96" fmla="*/ 343 w 430"/>
                <a:gd name="T97" fmla="*/ 222 h 496"/>
                <a:gd name="T98" fmla="*/ 348 w 430"/>
                <a:gd name="T99" fmla="*/ 238 h 496"/>
                <a:gd name="T100" fmla="*/ 292 w 430"/>
                <a:gd name="T101" fmla="*/ 263 h 496"/>
                <a:gd name="T102" fmla="*/ 162 w 430"/>
                <a:gd name="T103" fmla="*/ 294 h 496"/>
                <a:gd name="T104" fmla="*/ 268 w 430"/>
                <a:gd name="T105" fmla="*/ 295 h 496"/>
                <a:gd name="T106" fmla="*/ 312 w 430"/>
                <a:gd name="T107" fmla="*/ 354 h 496"/>
                <a:gd name="T108" fmla="*/ 142 w 430"/>
                <a:gd name="T109" fmla="*/ 346 h 496"/>
                <a:gd name="T110" fmla="*/ 324 w 430"/>
                <a:gd name="T111" fmla="*/ 366 h 496"/>
                <a:gd name="T112" fmla="*/ 106 w 430"/>
                <a:gd name="T113" fmla="*/ 366 h 496"/>
                <a:gd name="T114" fmla="*/ 105 w 430"/>
                <a:gd name="T115" fmla="*/ 368 h 496"/>
                <a:gd name="T116" fmla="*/ 325 w 430"/>
                <a:gd name="T117" fmla="*/ 368 h 496"/>
                <a:gd name="T118" fmla="*/ 406 w 430"/>
                <a:gd name="T119" fmla="*/ 477 h 496"/>
                <a:gd name="T120" fmla="*/ 86 w 430"/>
                <a:gd name="T121" fmla="*/ 359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0" h="496">
                  <a:moveTo>
                    <a:pt x="392" y="356"/>
                  </a:moveTo>
                  <a:cubicBezTo>
                    <a:pt x="392" y="354"/>
                    <a:pt x="392" y="354"/>
                    <a:pt x="392" y="354"/>
                  </a:cubicBezTo>
                  <a:cubicBezTo>
                    <a:pt x="343" y="339"/>
                    <a:pt x="343" y="339"/>
                    <a:pt x="343" y="339"/>
                  </a:cubicBezTo>
                  <a:cubicBezTo>
                    <a:pt x="342" y="339"/>
                    <a:pt x="342" y="339"/>
                    <a:pt x="342" y="339"/>
                  </a:cubicBezTo>
                  <a:cubicBezTo>
                    <a:pt x="334" y="343"/>
                    <a:pt x="334" y="343"/>
                    <a:pt x="334" y="343"/>
                  </a:cubicBezTo>
                  <a:cubicBezTo>
                    <a:pt x="298" y="332"/>
                    <a:pt x="298" y="332"/>
                    <a:pt x="298" y="332"/>
                  </a:cubicBezTo>
                  <a:cubicBezTo>
                    <a:pt x="295" y="324"/>
                    <a:pt x="285" y="301"/>
                    <a:pt x="283" y="282"/>
                  </a:cubicBezTo>
                  <a:cubicBezTo>
                    <a:pt x="306" y="277"/>
                    <a:pt x="333" y="269"/>
                    <a:pt x="359" y="252"/>
                  </a:cubicBezTo>
                  <a:cubicBezTo>
                    <a:pt x="359" y="252"/>
                    <a:pt x="359" y="252"/>
                    <a:pt x="359" y="252"/>
                  </a:cubicBezTo>
                  <a:cubicBezTo>
                    <a:pt x="361" y="251"/>
                    <a:pt x="365" y="248"/>
                    <a:pt x="366" y="243"/>
                  </a:cubicBezTo>
                  <a:cubicBezTo>
                    <a:pt x="366" y="240"/>
                    <a:pt x="366" y="237"/>
                    <a:pt x="364" y="233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1"/>
                    <a:pt x="363" y="230"/>
                    <a:pt x="363" y="229"/>
                  </a:cubicBezTo>
                  <a:cubicBezTo>
                    <a:pt x="362" y="227"/>
                    <a:pt x="362" y="225"/>
                    <a:pt x="361" y="223"/>
                  </a:cubicBezTo>
                  <a:cubicBezTo>
                    <a:pt x="360" y="221"/>
                    <a:pt x="360" y="219"/>
                    <a:pt x="359" y="217"/>
                  </a:cubicBezTo>
                  <a:cubicBezTo>
                    <a:pt x="358" y="211"/>
                    <a:pt x="356" y="204"/>
                    <a:pt x="355" y="194"/>
                  </a:cubicBezTo>
                  <a:cubicBezTo>
                    <a:pt x="354" y="186"/>
                    <a:pt x="353" y="177"/>
                    <a:pt x="352" y="169"/>
                  </a:cubicBezTo>
                  <a:cubicBezTo>
                    <a:pt x="352" y="168"/>
                    <a:pt x="352" y="168"/>
                    <a:pt x="352" y="168"/>
                  </a:cubicBezTo>
                  <a:cubicBezTo>
                    <a:pt x="350" y="154"/>
                    <a:pt x="349" y="140"/>
                    <a:pt x="346" y="126"/>
                  </a:cubicBezTo>
                  <a:cubicBezTo>
                    <a:pt x="343" y="104"/>
                    <a:pt x="338" y="78"/>
                    <a:pt x="324" y="55"/>
                  </a:cubicBezTo>
                  <a:cubicBezTo>
                    <a:pt x="311" y="32"/>
                    <a:pt x="289" y="15"/>
                    <a:pt x="264" y="7"/>
                  </a:cubicBezTo>
                  <a:cubicBezTo>
                    <a:pt x="247" y="2"/>
                    <a:pt x="229" y="0"/>
                    <a:pt x="212" y="0"/>
                  </a:cubicBezTo>
                  <a:cubicBezTo>
                    <a:pt x="196" y="0"/>
                    <a:pt x="179" y="2"/>
                    <a:pt x="163" y="7"/>
                  </a:cubicBezTo>
                  <a:cubicBezTo>
                    <a:pt x="137" y="15"/>
                    <a:pt x="115" y="32"/>
                    <a:pt x="102" y="55"/>
                  </a:cubicBezTo>
                  <a:cubicBezTo>
                    <a:pt x="89" y="78"/>
                    <a:pt x="84" y="104"/>
                    <a:pt x="80" y="126"/>
                  </a:cubicBezTo>
                  <a:cubicBezTo>
                    <a:pt x="78" y="140"/>
                    <a:pt x="76" y="154"/>
                    <a:pt x="75" y="167"/>
                  </a:cubicBezTo>
                  <a:cubicBezTo>
                    <a:pt x="74" y="168"/>
                    <a:pt x="74" y="168"/>
                    <a:pt x="74" y="168"/>
                  </a:cubicBezTo>
                  <a:cubicBezTo>
                    <a:pt x="73" y="177"/>
                    <a:pt x="72" y="186"/>
                    <a:pt x="71" y="194"/>
                  </a:cubicBezTo>
                  <a:cubicBezTo>
                    <a:pt x="70" y="204"/>
                    <a:pt x="69" y="211"/>
                    <a:pt x="67" y="217"/>
                  </a:cubicBezTo>
                  <a:cubicBezTo>
                    <a:pt x="67" y="219"/>
                    <a:pt x="66" y="221"/>
                    <a:pt x="65" y="223"/>
                  </a:cubicBezTo>
                  <a:cubicBezTo>
                    <a:pt x="65" y="225"/>
                    <a:pt x="64" y="227"/>
                    <a:pt x="63" y="229"/>
                  </a:cubicBezTo>
                  <a:cubicBezTo>
                    <a:pt x="63" y="230"/>
                    <a:pt x="63" y="231"/>
                    <a:pt x="62" y="232"/>
                  </a:cubicBezTo>
                  <a:cubicBezTo>
                    <a:pt x="62" y="233"/>
                    <a:pt x="62" y="233"/>
                    <a:pt x="62" y="233"/>
                  </a:cubicBezTo>
                  <a:cubicBezTo>
                    <a:pt x="60" y="238"/>
                    <a:pt x="59" y="243"/>
                    <a:pt x="62" y="248"/>
                  </a:cubicBezTo>
                  <a:cubicBezTo>
                    <a:pt x="64" y="252"/>
                    <a:pt x="68" y="254"/>
                    <a:pt x="74" y="257"/>
                  </a:cubicBezTo>
                  <a:cubicBezTo>
                    <a:pt x="75" y="257"/>
                    <a:pt x="75" y="258"/>
                    <a:pt x="76" y="258"/>
                  </a:cubicBezTo>
                  <a:cubicBezTo>
                    <a:pt x="83" y="262"/>
                    <a:pt x="91" y="266"/>
                    <a:pt x="98" y="269"/>
                  </a:cubicBezTo>
                  <a:cubicBezTo>
                    <a:pt x="114" y="276"/>
                    <a:pt x="130" y="280"/>
                    <a:pt x="146" y="283"/>
                  </a:cubicBezTo>
                  <a:cubicBezTo>
                    <a:pt x="144" y="302"/>
                    <a:pt x="135" y="324"/>
                    <a:pt x="131" y="332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88" y="339"/>
                    <a:pt x="88" y="339"/>
                    <a:pt x="88" y="339"/>
                  </a:cubicBezTo>
                  <a:cubicBezTo>
                    <a:pt x="39" y="354"/>
                    <a:pt x="39" y="354"/>
                    <a:pt x="39" y="354"/>
                  </a:cubicBezTo>
                  <a:cubicBezTo>
                    <a:pt x="0" y="496"/>
                    <a:pt x="0" y="496"/>
                    <a:pt x="0" y="496"/>
                  </a:cubicBezTo>
                  <a:cubicBezTo>
                    <a:pt x="430" y="496"/>
                    <a:pt x="430" y="496"/>
                    <a:pt x="430" y="496"/>
                  </a:cubicBezTo>
                  <a:lnTo>
                    <a:pt x="392" y="356"/>
                  </a:lnTo>
                  <a:close/>
                  <a:moveTo>
                    <a:pt x="141" y="164"/>
                  </a:moveTo>
                  <a:cubicBezTo>
                    <a:pt x="144" y="161"/>
                    <a:pt x="149" y="159"/>
                    <a:pt x="157" y="158"/>
                  </a:cubicBezTo>
                  <a:cubicBezTo>
                    <a:pt x="169" y="157"/>
                    <a:pt x="182" y="159"/>
                    <a:pt x="192" y="165"/>
                  </a:cubicBezTo>
                  <a:cubicBezTo>
                    <a:pt x="196" y="167"/>
                    <a:pt x="201" y="171"/>
                    <a:pt x="201" y="176"/>
                  </a:cubicBezTo>
                  <a:cubicBezTo>
                    <a:pt x="201" y="181"/>
                    <a:pt x="199" y="186"/>
                    <a:pt x="194" y="190"/>
                  </a:cubicBezTo>
                  <a:cubicBezTo>
                    <a:pt x="186" y="197"/>
                    <a:pt x="173" y="200"/>
                    <a:pt x="160" y="196"/>
                  </a:cubicBezTo>
                  <a:cubicBezTo>
                    <a:pt x="153" y="194"/>
                    <a:pt x="147" y="190"/>
                    <a:pt x="143" y="185"/>
                  </a:cubicBezTo>
                  <a:cubicBezTo>
                    <a:pt x="137" y="179"/>
                    <a:pt x="134" y="170"/>
                    <a:pt x="141" y="164"/>
                  </a:cubicBezTo>
                  <a:close/>
                  <a:moveTo>
                    <a:pt x="238" y="165"/>
                  </a:moveTo>
                  <a:cubicBezTo>
                    <a:pt x="246" y="160"/>
                    <a:pt x="256" y="158"/>
                    <a:pt x="266" y="158"/>
                  </a:cubicBezTo>
                  <a:cubicBezTo>
                    <a:pt x="269" y="158"/>
                    <a:pt x="271" y="158"/>
                    <a:pt x="273" y="158"/>
                  </a:cubicBezTo>
                  <a:cubicBezTo>
                    <a:pt x="281" y="159"/>
                    <a:pt x="286" y="161"/>
                    <a:pt x="290" y="164"/>
                  </a:cubicBezTo>
                  <a:cubicBezTo>
                    <a:pt x="296" y="170"/>
                    <a:pt x="293" y="179"/>
                    <a:pt x="287" y="185"/>
                  </a:cubicBezTo>
                  <a:cubicBezTo>
                    <a:pt x="283" y="190"/>
                    <a:pt x="277" y="194"/>
                    <a:pt x="270" y="196"/>
                  </a:cubicBezTo>
                  <a:cubicBezTo>
                    <a:pt x="257" y="200"/>
                    <a:pt x="244" y="197"/>
                    <a:pt x="236" y="190"/>
                  </a:cubicBezTo>
                  <a:cubicBezTo>
                    <a:pt x="231" y="186"/>
                    <a:pt x="229" y="181"/>
                    <a:pt x="229" y="176"/>
                  </a:cubicBezTo>
                  <a:cubicBezTo>
                    <a:pt x="229" y="171"/>
                    <a:pt x="234" y="167"/>
                    <a:pt x="238" y="165"/>
                  </a:cubicBezTo>
                  <a:close/>
                  <a:moveTo>
                    <a:pt x="131" y="148"/>
                  </a:moveTo>
                  <a:cubicBezTo>
                    <a:pt x="133" y="149"/>
                    <a:pt x="135" y="149"/>
                    <a:pt x="138" y="150"/>
                  </a:cubicBezTo>
                  <a:cubicBezTo>
                    <a:pt x="135" y="152"/>
                    <a:pt x="132" y="153"/>
                    <a:pt x="130" y="156"/>
                  </a:cubicBezTo>
                  <a:cubicBezTo>
                    <a:pt x="130" y="156"/>
                    <a:pt x="129" y="157"/>
                    <a:pt x="129" y="158"/>
                  </a:cubicBezTo>
                  <a:cubicBezTo>
                    <a:pt x="128" y="154"/>
                    <a:pt x="128" y="151"/>
                    <a:pt x="128" y="147"/>
                  </a:cubicBezTo>
                  <a:cubicBezTo>
                    <a:pt x="129" y="147"/>
                    <a:pt x="130" y="148"/>
                    <a:pt x="131" y="148"/>
                  </a:cubicBezTo>
                  <a:close/>
                  <a:moveTo>
                    <a:pt x="233" y="153"/>
                  </a:moveTo>
                  <a:cubicBezTo>
                    <a:pt x="231" y="154"/>
                    <a:pt x="229" y="156"/>
                    <a:pt x="228" y="157"/>
                  </a:cubicBezTo>
                  <a:cubicBezTo>
                    <a:pt x="226" y="159"/>
                    <a:pt x="224" y="161"/>
                    <a:pt x="222" y="161"/>
                  </a:cubicBezTo>
                  <a:cubicBezTo>
                    <a:pt x="221" y="161"/>
                    <a:pt x="221" y="161"/>
                    <a:pt x="221" y="161"/>
                  </a:cubicBezTo>
                  <a:cubicBezTo>
                    <a:pt x="219" y="161"/>
                    <a:pt x="217" y="160"/>
                    <a:pt x="215" y="160"/>
                  </a:cubicBezTo>
                  <a:cubicBezTo>
                    <a:pt x="213" y="160"/>
                    <a:pt x="211" y="161"/>
                    <a:pt x="209" y="161"/>
                  </a:cubicBezTo>
                  <a:cubicBezTo>
                    <a:pt x="209" y="162"/>
                    <a:pt x="209" y="161"/>
                    <a:pt x="208" y="161"/>
                  </a:cubicBezTo>
                  <a:cubicBezTo>
                    <a:pt x="207" y="161"/>
                    <a:pt x="205" y="159"/>
                    <a:pt x="204" y="158"/>
                  </a:cubicBezTo>
                  <a:cubicBezTo>
                    <a:pt x="203" y="157"/>
                    <a:pt x="202" y="156"/>
                    <a:pt x="200" y="155"/>
                  </a:cubicBezTo>
                  <a:cubicBezTo>
                    <a:pt x="198" y="153"/>
                    <a:pt x="194" y="151"/>
                    <a:pt x="191" y="150"/>
                  </a:cubicBezTo>
                  <a:cubicBezTo>
                    <a:pt x="200" y="147"/>
                    <a:pt x="209" y="143"/>
                    <a:pt x="217" y="139"/>
                  </a:cubicBezTo>
                  <a:cubicBezTo>
                    <a:pt x="217" y="138"/>
                    <a:pt x="217" y="138"/>
                    <a:pt x="218" y="138"/>
                  </a:cubicBezTo>
                  <a:cubicBezTo>
                    <a:pt x="220" y="136"/>
                    <a:pt x="233" y="127"/>
                    <a:pt x="242" y="118"/>
                  </a:cubicBezTo>
                  <a:cubicBezTo>
                    <a:pt x="246" y="122"/>
                    <a:pt x="251" y="126"/>
                    <a:pt x="254" y="128"/>
                  </a:cubicBezTo>
                  <a:cubicBezTo>
                    <a:pt x="262" y="134"/>
                    <a:pt x="277" y="142"/>
                    <a:pt x="291" y="145"/>
                  </a:cubicBezTo>
                  <a:cubicBezTo>
                    <a:pt x="295" y="146"/>
                    <a:pt x="299" y="146"/>
                    <a:pt x="302" y="146"/>
                  </a:cubicBezTo>
                  <a:cubicBezTo>
                    <a:pt x="302" y="150"/>
                    <a:pt x="302" y="154"/>
                    <a:pt x="302" y="158"/>
                  </a:cubicBezTo>
                  <a:cubicBezTo>
                    <a:pt x="301" y="157"/>
                    <a:pt x="300" y="156"/>
                    <a:pt x="300" y="156"/>
                  </a:cubicBezTo>
                  <a:cubicBezTo>
                    <a:pt x="294" y="150"/>
                    <a:pt x="287" y="146"/>
                    <a:pt x="276" y="145"/>
                  </a:cubicBezTo>
                  <a:cubicBezTo>
                    <a:pt x="260" y="143"/>
                    <a:pt x="245" y="146"/>
                    <a:pt x="233" y="153"/>
                  </a:cubicBezTo>
                  <a:close/>
                  <a:moveTo>
                    <a:pt x="151" y="206"/>
                  </a:moveTo>
                  <a:cubicBezTo>
                    <a:pt x="156" y="208"/>
                    <a:pt x="164" y="211"/>
                    <a:pt x="173" y="211"/>
                  </a:cubicBezTo>
                  <a:cubicBezTo>
                    <a:pt x="183" y="211"/>
                    <a:pt x="193" y="207"/>
                    <a:pt x="201" y="201"/>
                  </a:cubicBezTo>
                  <a:cubicBezTo>
                    <a:pt x="205" y="197"/>
                    <a:pt x="208" y="193"/>
                    <a:pt x="210" y="188"/>
                  </a:cubicBezTo>
                  <a:cubicBezTo>
                    <a:pt x="211" y="186"/>
                    <a:pt x="211" y="185"/>
                    <a:pt x="211" y="183"/>
                  </a:cubicBezTo>
                  <a:cubicBezTo>
                    <a:pt x="212" y="180"/>
                    <a:pt x="213" y="178"/>
                    <a:pt x="215" y="177"/>
                  </a:cubicBezTo>
                  <a:cubicBezTo>
                    <a:pt x="217" y="178"/>
                    <a:pt x="218" y="180"/>
                    <a:pt x="219" y="183"/>
                  </a:cubicBezTo>
                  <a:cubicBezTo>
                    <a:pt x="219" y="185"/>
                    <a:pt x="220" y="186"/>
                    <a:pt x="220" y="188"/>
                  </a:cubicBezTo>
                  <a:cubicBezTo>
                    <a:pt x="222" y="193"/>
                    <a:pt x="225" y="197"/>
                    <a:pt x="230" y="201"/>
                  </a:cubicBezTo>
                  <a:cubicBezTo>
                    <a:pt x="245" y="214"/>
                    <a:pt x="265" y="212"/>
                    <a:pt x="279" y="206"/>
                  </a:cubicBezTo>
                  <a:cubicBezTo>
                    <a:pt x="287" y="203"/>
                    <a:pt x="294" y="197"/>
                    <a:pt x="299" y="191"/>
                  </a:cubicBezTo>
                  <a:cubicBezTo>
                    <a:pt x="299" y="191"/>
                    <a:pt x="299" y="191"/>
                    <a:pt x="299" y="191"/>
                  </a:cubicBezTo>
                  <a:cubicBezTo>
                    <a:pt x="296" y="211"/>
                    <a:pt x="292" y="221"/>
                    <a:pt x="292" y="221"/>
                  </a:cubicBezTo>
                  <a:cubicBezTo>
                    <a:pt x="292" y="222"/>
                    <a:pt x="292" y="222"/>
                    <a:pt x="292" y="222"/>
                  </a:cubicBezTo>
                  <a:cubicBezTo>
                    <a:pt x="263" y="302"/>
                    <a:pt x="219" y="304"/>
                    <a:pt x="217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6" y="304"/>
                    <a:pt x="216" y="304"/>
                    <a:pt x="216" y="304"/>
                  </a:cubicBezTo>
                  <a:cubicBezTo>
                    <a:pt x="213" y="304"/>
                    <a:pt x="169" y="303"/>
                    <a:pt x="139" y="223"/>
                  </a:cubicBezTo>
                  <a:cubicBezTo>
                    <a:pt x="139" y="222"/>
                    <a:pt x="139" y="222"/>
                    <a:pt x="139" y="222"/>
                  </a:cubicBezTo>
                  <a:cubicBezTo>
                    <a:pt x="139" y="222"/>
                    <a:pt x="135" y="212"/>
                    <a:pt x="131" y="191"/>
                  </a:cubicBezTo>
                  <a:cubicBezTo>
                    <a:pt x="136" y="198"/>
                    <a:pt x="143" y="203"/>
                    <a:pt x="151" y="206"/>
                  </a:cubicBezTo>
                  <a:close/>
                  <a:moveTo>
                    <a:pt x="292" y="263"/>
                  </a:moveTo>
                  <a:cubicBezTo>
                    <a:pt x="298" y="252"/>
                    <a:pt x="303" y="240"/>
                    <a:pt x="308" y="228"/>
                  </a:cubicBezTo>
                  <a:cubicBezTo>
                    <a:pt x="309" y="224"/>
                    <a:pt x="322" y="194"/>
                    <a:pt x="318" y="131"/>
                  </a:cubicBezTo>
                  <a:cubicBezTo>
                    <a:pt x="318" y="129"/>
                    <a:pt x="318" y="129"/>
                    <a:pt x="318" y="129"/>
                  </a:cubicBezTo>
                  <a:cubicBezTo>
                    <a:pt x="316" y="129"/>
                    <a:pt x="316" y="129"/>
                    <a:pt x="316" y="129"/>
                  </a:cubicBezTo>
                  <a:cubicBezTo>
                    <a:pt x="291" y="136"/>
                    <a:pt x="261" y="117"/>
                    <a:pt x="250" y="100"/>
                  </a:cubicBezTo>
                  <a:cubicBezTo>
                    <a:pt x="248" y="97"/>
                    <a:pt x="245" y="95"/>
                    <a:pt x="242" y="95"/>
                  </a:cubicBezTo>
                  <a:cubicBezTo>
                    <a:pt x="238" y="95"/>
                    <a:pt x="235" y="98"/>
                    <a:pt x="235" y="101"/>
                  </a:cubicBezTo>
                  <a:cubicBezTo>
                    <a:pt x="215" y="126"/>
                    <a:pt x="167" y="158"/>
                    <a:pt x="115" y="123"/>
                  </a:cubicBezTo>
                  <a:cubicBezTo>
                    <a:pt x="112" y="121"/>
                    <a:pt x="112" y="121"/>
                    <a:pt x="112" y="121"/>
                  </a:cubicBezTo>
                  <a:cubicBezTo>
                    <a:pt x="112" y="125"/>
                    <a:pt x="112" y="125"/>
                    <a:pt x="112" y="125"/>
                  </a:cubicBezTo>
                  <a:cubicBezTo>
                    <a:pt x="108" y="193"/>
                    <a:pt x="122" y="225"/>
                    <a:pt x="124" y="229"/>
                  </a:cubicBezTo>
                  <a:cubicBezTo>
                    <a:pt x="128" y="242"/>
                    <a:pt x="134" y="254"/>
                    <a:pt x="140" y="264"/>
                  </a:cubicBezTo>
                  <a:cubicBezTo>
                    <a:pt x="128" y="262"/>
                    <a:pt x="116" y="258"/>
                    <a:pt x="105" y="253"/>
                  </a:cubicBezTo>
                  <a:cubicBezTo>
                    <a:pt x="98" y="250"/>
                    <a:pt x="91" y="247"/>
                    <a:pt x="84" y="243"/>
                  </a:cubicBezTo>
                  <a:cubicBezTo>
                    <a:pt x="83" y="243"/>
                    <a:pt x="82" y="242"/>
                    <a:pt x="81" y="241"/>
                  </a:cubicBezTo>
                  <a:cubicBezTo>
                    <a:pt x="80" y="241"/>
                    <a:pt x="80" y="241"/>
                    <a:pt x="80" y="241"/>
                  </a:cubicBezTo>
                  <a:cubicBezTo>
                    <a:pt x="80" y="241"/>
                    <a:pt x="79" y="240"/>
                    <a:pt x="78" y="240"/>
                  </a:cubicBezTo>
                  <a:cubicBezTo>
                    <a:pt x="78" y="239"/>
                    <a:pt x="78" y="239"/>
                    <a:pt x="78" y="239"/>
                  </a:cubicBezTo>
                  <a:cubicBezTo>
                    <a:pt x="78" y="238"/>
                    <a:pt x="78" y="238"/>
                    <a:pt x="78" y="238"/>
                  </a:cubicBezTo>
                  <a:cubicBezTo>
                    <a:pt x="79" y="236"/>
                    <a:pt x="79" y="235"/>
                    <a:pt x="80" y="233"/>
                  </a:cubicBezTo>
                  <a:cubicBezTo>
                    <a:pt x="80" y="232"/>
                    <a:pt x="81" y="230"/>
                    <a:pt x="81" y="229"/>
                  </a:cubicBezTo>
                  <a:cubicBezTo>
                    <a:pt x="81" y="228"/>
                    <a:pt x="81" y="228"/>
                    <a:pt x="81" y="228"/>
                  </a:cubicBezTo>
                  <a:cubicBezTo>
                    <a:pt x="82" y="226"/>
                    <a:pt x="83" y="224"/>
                    <a:pt x="83" y="222"/>
                  </a:cubicBezTo>
                  <a:cubicBezTo>
                    <a:pt x="85" y="214"/>
                    <a:pt x="87" y="207"/>
                    <a:pt x="88" y="197"/>
                  </a:cubicBezTo>
                  <a:cubicBezTo>
                    <a:pt x="89" y="188"/>
                    <a:pt x="90" y="179"/>
                    <a:pt x="91" y="170"/>
                  </a:cubicBezTo>
                  <a:cubicBezTo>
                    <a:pt x="93" y="156"/>
                    <a:pt x="95" y="143"/>
                    <a:pt x="97" y="129"/>
                  </a:cubicBezTo>
                  <a:cubicBezTo>
                    <a:pt x="100" y="108"/>
                    <a:pt x="105" y="84"/>
                    <a:pt x="117" y="64"/>
                  </a:cubicBezTo>
                  <a:cubicBezTo>
                    <a:pt x="128" y="44"/>
                    <a:pt x="146" y="30"/>
                    <a:pt x="168" y="24"/>
                  </a:cubicBezTo>
                  <a:cubicBezTo>
                    <a:pt x="182" y="19"/>
                    <a:pt x="198" y="17"/>
                    <a:pt x="212" y="17"/>
                  </a:cubicBezTo>
                  <a:cubicBezTo>
                    <a:pt x="227" y="17"/>
                    <a:pt x="244" y="19"/>
                    <a:pt x="259" y="24"/>
                  </a:cubicBezTo>
                  <a:cubicBezTo>
                    <a:pt x="280" y="30"/>
                    <a:pt x="298" y="44"/>
                    <a:pt x="310" y="64"/>
                  </a:cubicBezTo>
                  <a:cubicBezTo>
                    <a:pt x="322" y="84"/>
                    <a:pt x="326" y="108"/>
                    <a:pt x="330" y="129"/>
                  </a:cubicBezTo>
                  <a:cubicBezTo>
                    <a:pt x="332" y="142"/>
                    <a:pt x="333" y="156"/>
                    <a:pt x="335" y="170"/>
                  </a:cubicBezTo>
                  <a:cubicBezTo>
                    <a:pt x="336" y="179"/>
                    <a:pt x="337" y="188"/>
                    <a:pt x="338" y="197"/>
                  </a:cubicBezTo>
                  <a:cubicBezTo>
                    <a:pt x="340" y="207"/>
                    <a:pt x="341" y="214"/>
                    <a:pt x="343" y="222"/>
                  </a:cubicBezTo>
                  <a:cubicBezTo>
                    <a:pt x="343" y="224"/>
                    <a:pt x="344" y="226"/>
                    <a:pt x="345" y="229"/>
                  </a:cubicBezTo>
                  <a:cubicBezTo>
                    <a:pt x="346" y="230"/>
                    <a:pt x="346" y="232"/>
                    <a:pt x="346" y="233"/>
                  </a:cubicBezTo>
                  <a:cubicBezTo>
                    <a:pt x="347" y="235"/>
                    <a:pt x="347" y="236"/>
                    <a:pt x="348" y="238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48" y="239"/>
                    <a:pt x="348" y="239"/>
                    <a:pt x="348" y="239"/>
                  </a:cubicBezTo>
                  <a:cubicBezTo>
                    <a:pt x="332" y="249"/>
                    <a:pt x="315" y="257"/>
                    <a:pt x="292" y="263"/>
                  </a:cubicBezTo>
                  <a:close/>
                  <a:moveTo>
                    <a:pt x="143" y="346"/>
                  </a:moveTo>
                  <a:cubicBezTo>
                    <a:pt x="145" y="343"/>
                    <a:pt x="145" y="343"/>
                    <a:pt x="145" y="343"/>
                  </a:cubicBezTo>
                  <a:cubicBezTo>
                    <a:pt x="145" y="342"/>
                    <a:pt x="157" y="318"/>
                    <a:pt x="162" y="294"/>
                  </a:cubicBezTo>
                  <a:cubicBezTo>
                    <a:pt x="187" y="320"/>
                    <a:pt x="211" y="321"/>
                    <a:pt x="215" y="321"/>
                  </a:cubicBezTo>
                  <a:cubicBezTo>
                    <a:pt x="216" y="321"/>
                    <a:pt x="216" y="321"/>
                    <a:pt x="216" y="321"/>
                  </a:cubicBezTo>
                  <a:cubicBezTo>
                    <a:pt x="221" y="321"/>
                    <a:pt x="244" y="319"/>
                    <a:pt x="268" y="295"/>
                  </a:cubicBezTo>
                  <a:cubicBezTo>
                    <a:pt x="273" y="317"/>
                    <a:pt x="283" y="340"/>
                    <a:pt x="284" y="342"/>
                  </a:cubicBezTo>
                  <a:cubicBezTo>
                    <a:pt x="286" y="346"/>
                    <a:pt x="286" y="346"/>
                    <a:pt x="286" y="346"/>
                  </a:cubicBezTo>
                  <a:cubicBezTo>
                    <a:pt x="312" y="354"/>
                    <a:pt x="312" y="354"/>
                    <a:pt x="312" y="354"/>
                  </a:cubicBezTo>
                  <a:cubicBezTo>
                    <a:pt x="290" y="363"/>
                    <a:pt x="257" y="372"/>
                    <a:pt x="215" y="373"/>
                  </a:cubicBezTo>
                  <a:cubicBezTo>
                    <a:pt x="173" y="372"/>
                    <a:pt x="140" y="363"/>
                    <a:pt x="118" y="354"/>
                  </a:cubicBezTo>
                  <a:cubicBezTo>
                    <a:pt x="142" y="346"/>
                    <a:pt x="142" y="346"/>
                    <a:pt x="142" y="346"/>
                  </a:cubicBezTo>
                  <a:lnTo>
                    <a:pt x="143" y="346"/>
                  </a:lnTo>
                  <a:close/>
                  <a:moveTo>
                    <a:pt x="324" y="366"/>
                  </a:moveTo>
                  <a:cubicBezTo>
                    <a:pt x="324" y="366"/>
                    <a:pt x="324" y="366"/>
                    <a:pt x="324" y="366"/>
                  </a:cubicBezTo>
                  <a:cubicBezTo>
                    <a:pt x="324" y="366"/>
                    <a:pt x="324" y="366"/>
                    <a:pt x="324" y="366"/>
                  </a:cubicBezTo>
                  <a:close/>
                  <a:moveTo>
                    <a:pt x="106" y="366"/>
                  </a:moveTo>
                  <a:cubicBezTo>
                    <a:pt x="106" y="366"/>
                    <a:pt x="106" y="366"/>
                    <a:pt x="106" y="366"/>
                  </a:cubicBezTo>
                  <a:cubicBezTo>
                    <a:pt x="106" y="366"/>
                    <a:pt x="106" y="366"/>
                    <a:pt x="106" y="366"/>
                  </a:cubicBezTo>
                  <a:close/>
                  <a:moveTo>
                    <a:pt x="86" y="359"/>
                  </a:moveTo>
                  <a:cubicBezTo>
                    <a:pt x="105" y="368"/>
                    <a:pt x="105" y="368"/>
                    <a:pt x="105" y="368"/>
                  </a:cubicBezTo>
                  <a:cubicBezTo>
                    <a:pt x="105" y="368"/>
                    <a:pt x="105" y="368"/>
                    <a:pt x="105" y="368"/>
                  </a:cubicBezTo>
                  <a:cubicBezTo>
                    <a:pt x="128" y="378"/>
                    <a:pt x="166" y="390"/>
                    <a:pt x="216" y="392"/>
                  </a:cubicBezTo>
                  <a:cubicBezTo>
                    <a:pt x="264" y="390"/>
                    <a:pt x="301" y="378"/>
                    <a:pt x="325" y="368"/>
                  </a:cubicBezTo>
                  <a:cubicBezTo>
                    <a:pt x="344" y="359"/>
                    <a:pt x="344" y="359"/>
                    <a:pt x="344" y="359"/>
                  </a:cubicBezTo>
                  <a:cubicBezTo>
                    <a:pt x="376" y="369"/>
                    <a:pt x="376" y="369"/>
                    <a:pt x="376" y="369"/>
                  </a:cubicBezTo>
                  <a:cubicBezTo>
                    <a:pt x="406" y="477"/>
                    <a:pt x="406" y="477"/>
                    <a:pt x="406" y="477"/>
                  </a:cubicBezTo>
                  <a:cubicBezTo>
                    <a:pt x="24" y="477"/>
                    <a:pt x="24" y="477"/>
                    <a:pt x="24" y="477"/>
                  </a:cubicBezTo>
                  <a:cubicBezTo>
                    <a:pt x="54" y="369"/>
                    <a:pt x="54" y="369"/>
                    <a:pt x="54" y="369"/>
                  </a:cubicBezTo>
                  <a:lnTo>
                    <a:pt x="86" y="35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4" name="Group 433"/>
          <p:cNvGrpSpPr/>
          <p:nvPr/>
        </p:nvGrpSpPr>
        <p:grpSpPr>
          <a:xfrm>
            <a:off x="3408312" y="4078369"/>
            <a:ext cx="486199" cy="486199"/>
            <a:chOff x="5706444" y="4162069"/>
            <a:chExt cx="555625" cy="555625"/>
          </a:xfrm>
        </p:grpSpPr>
        <p:sp>
          <p:nvSpPr>
            <p:cNvPr id="435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: Shape 216"/>
            <p:cNvSpPr/>
            <p:nvPr/>
          </p:nvSpPr>
          <p:spPr>
            <a:xfrm>
              <a:off x="5821538" y="4281488"/>
              <a:ext cx="440531" cy="433387"/>
            </a:xfrm>
            <a:custGeom>
              <a:avLst/>
              <a:gdLst>
                <a:gd name="connsiteX0" fmla="*/ 0 w 440531"/>
                <a:gd name="connsiteY0" fmla="*/ 338137 h 433387"/>
                <a:gd name="connsiteX1" fmla="*/ 95250 w 440531"/>
                <a:gd name="connsiteY1" fmla="*/ 433387 h 433387"/>
                <a:gd name="connsiteX2" fmla="*/ 440531 w 440531"/>
                <a:gd name="connsiteY2" fmla="*/ 433387 h 433387"/>
                <a:gd name="connsiteX3" fmla="*/ 440531 w 440531"/>
                <a:gd name="connsiteY3" fmla="*/ 214312 h 433387"/>
                <a:gd name="connsiteX4" fmla="*/ 226219 w 440531"/>
                <a:gd name="connsiteY4" fmla="*/ 0 h 433387"/>
                <a:gd name="connsiteX5" fmla="*/ 242887 w 440531"/>
                <a:gd name="connsiteY5" fmla="*/ 45243 h 433387"/>
                <a:gd name="connsiteX6" fmla="*/ 254793 w 440531"/>
                <a:gd name="connsiteY6" fmla="*/ 100012 h 433387"/>
                <a:gd name="connsiteX7" fmla="*/ 264318 w 440531"/>
                <a:gd name="connsiteY7" fmla="*/ 157162 h 433387"/>
                <a:gd name="connsiteX8" fmla="*/ 235743 w 440531"/>
                <a:gd name="connsiteY8" fmla="*/ 169068 h 433387"/>
                <a:gd name="connsiteX9" fmla="*/ 202406 w 440531"/>
                <a:gd name="connsiteY9" fmla="*/ 178593 h 433387"/>
                <a:gd name="connsiteX10" fmla="*/ 221456 w 440531"/>
                <a:gd name="connsiteY10" fmla="*/ 228600 h 433387"/>
                <a:gd name="connsiteX11" fmla="*/ 283368 w 440531"/>
                <a:gd name="connsiteY11" fmla="*/ 242887 h 433387"/>
                <a:gd name="connsiteX12" fmla="*/ 307181 w 440531"/>
                <a:gd name="connsiteY12" fmla="*/ 330993 h 433387"/>
                <a:gd name="connsiteX13" fmla="*/ 0 w 440531"/>
                <a:gd name="connsiteY13" fmla="*/ 338137 h 433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40531" h="433387">
                  <a:moveTo>
                    <a:pt x="0" y="338137"/>
                  </a:moveTo>
                  <a:lnTo>
                    <a:pt x="95250" y="433387"/>
                  </a:lnTo>
                  <a:lnTo>
                    <a:pt x="440531" y="433387"/>
                  </a:lnTo>
                  <a:lnTo>
                    <a:pt x="440531" y="214312"/>
                  </a:lnTo>
                  <a:lnTo>
                    <a:pt x="226219" y="0"/>
                  </a:lnTo>
                  <a:lnTo>
                    <a:pt x="242887" y="45243"/>
                  </a:lnTo>
                  <a:lnTo>
                    <a:pt x="254793" y="100012"/>
                  </a:lnTo>
                  <a:lnTo>
                    <a:pt x="264318" y="157162"/>
                  </a:lnTo>
                  <a:lnTo>
                    <a:pt x="235743" y="169068"/>
                  </a:lnTo>
                  <a:lnTo>
                    <a:pt x="202406" y="178593"/>
                  </a:lnTo>
                  <a:lnTo>
                    <a:pt x="221456" y="228600"/>
                  </a:lnTo>
                  <a:lnTo>
                    <a:pt x="283368" y="242887"/>
                  </a:lnTo>
                  <a:lnTo>
                    <a:pt x="307181" y="330993"/>
                  </a:lnTo>
                  <a:lnTo>
                    <a:pt x="0" y="33813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37" name="Group 436"/>
            <p:cNvGrpSpPr/>
            <p:nvPr/>
          </p:nvGrpSpPr>
          <p:grpSpPr>
            <a:xfrm>
              <a:off x="5826841" y="4258090"/>
              <a:ext cx="314830" cy="363582"/>
              <a:chOff x="5831176" y="4262651"/>
              <a:chExt cx="300544" cy="347084"/>
            </a:xfrm>
          </p:grpSpPr>
          <p:sp>
            <p:nvSpPr>
              <p:cNvPr id="438" name="Freeform 49"/>
              <p:cNvSpPr>
                <a:spLocks/>
              </p:cNvSpPr>
              <p:nvPr/>
            </p:nvSpPr>
            <p:spPr bwMode="auto">
              <a:xfrm>
                <a:off x="5970404" y="4565561"/>
                <a:ext cx="22087" cy="11438"/>
              </a:xfrm>
              <a:custGeom>
                <a:avLst/>
                <a:gdLst>
                  <a:gd name="T0" fmla="*/ 16 w 32"/>
                  <a:gd name="T1" fmla="*/ 16 h 16"/>
                  <a:gd name="T2" fmla="*/ 0 w 32"/>
                  <a:gd name="T3" fmla="*/ 0 h 16"/>
                  <a:gd name="T4" fmla="*/ 0 w 32"/>
                  <a:gd name="T5" fmla="*/ 0 h 16"/>
                  <a:gd name="T6" fmla="*/ 16 w 32"/>
                  <a:gd name="T7" fmla="*/ 16 h 16"/>
                  <a:gd name="T8" fmla="*/ 32 w 32"/>
                  <a:gd name="T9" fmla="*/ 0 h 16"/>
                  <a:gd name="T10" fmla="*/ 32 w 32"/>
                  <a:gd name="T11" fmla="*/ 0 h 16"/>
                  <a:gd name="T12" fmla="*/ 16 w 32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16">
                    <a:moveTo>
                      <a:pt x="16" y="16"/>
                    </a:moveTo>
                    <a:cubicBezTo>
                      <a:pt x="7" y="16"/>
                      <a:pt x="0" y="9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7" y="16"/>
                      <a:pt x="16" y="16"/>
                    </a:cubicBezTo>
                    <a:cubicBezTo>
                      <a:pt x="25" y="16"/>
                      <a:pt x="32" y="9"/>
                      <a:pt x="32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9"/>
                      <a:pt x="25" y="16"/>
                      <a:pt x="16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51"/>
              <p:cNvSpPr>
                <a:spLocks noEditPoints="1"/>
              </p:cNvSpPr>
              <p:nvPr/>
            </p:nvSpPr>
            <p:spPr bwMode="auto">
              <a:xfrm>
                <a:off x="5958966" y="4543474"/>
                <a:ext cx="44963" cy="44569"/>
              </a:xfrm>
              <a:custGeom>
                <a:avLst/>
                <a:gdLst>
                  <a:gd name="T0" fmla="*/ 32 w 64"/>
                  <a:gd name="T1" fmla="*/ 64 h 64"/>
                  <a:gd name="T2" fmla="*/ 64 w 64"/>
                  <a:gd name="T3" fmla="*/ 32 h 64"/>
                  <a:gd name="T4" fmla="*/ 32 w 64"/>
                  <a:gd name="T5" fmla="*/ 0 h 64"/>
                  <a:gd name="T6" fmla="*/ 0 w 64"/>
                  <a:gd name="T7" fmla="*/ 32 h 64"/>
                  <a:gd name="T8" fmla="*/ 32 w 64"/>
                  <a:gd name="T9" fmla="*/ 64 h 64"/>
                  <a:gd name="T10" fmla="*/ 18 w 64"/>
                  <a:gd name="T11" fmla="*/ 32 h 64"/>
                  <a:gd name="T12" fmla="*/ 32 w 64"/>
                  <a:gd name="T13" fmla="*/ 18 h 64"/>
                  <a:gd name="T14" fmla="*/ 46 w 64"/>
                  <a:gd name="T15" fmla="*/ 32 h 64"/>
                  <a:gd name="T16" fmla="*/ 46 w 64"/>
                  <a:gd name="T17" fmla="*/ 32 h 64"/>
                  <a:gd name="T18" fmla="*/ 32 w 64"/>
                  <a:gd name="T19" fmla="*/ 46 h 64"/>
                  <a:gd name="T20" fmla="*/ 18 w 64"/>
                  <a:gd name="T21" fmla="*/ 3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4" h="64">
                    <a:moveTo>
                      <a:pt x="32" y="64"/>
                    </a:moveTo>
                    <a:cubicBezTo>
                      <a:pt x="50" y="64"/>
                      <a:pt x="64" y="50"/>
                      <a:pt x="64" y="32"/>
                    </a:cubicBezTo>
                    <a:cubicBezTo>
                      <a:pt x="64" y="14"/>
                      <a:pt x="50" y="0"/>
                      <a:pt x="32" y="0"/>
                    </a:cubicBezTo>
                    <a:cubicBezTo>
                      <a:pt x="14" y="0"/>
                      <a:pt x="0" y="14"/>
                      <a:pt x="0" y="32"/>
                    </a:cubicBezTo>
                    <a:cubicBezTo>
                      <a:pt x="0" y="50"/>
                      <a:pt x="14" y="64"/>
                      <a:pt x="32" y="64"/>
                    </a:cubicBezTo>
                    <a:close/>
                    <a:moveTo>
                      <a:pt x="18" y="32"/>
                    </a:moveTo>
                    <a:cubicBezTo>
                      <a:pt x="18" y="24"/>
                      <a:pt x="24" y="18"/>
                      <a:pt x="32" y="18"/>
                    </a:cubicBezTo>
                    <a:cubicBezTo>
                      <a:pt x="40" y="18"/>
                      <a:pt x="46" y="24"/>
                      <a:pt x="46" y="32"/>
                    </a:cubicBezTo>
                    <a:cubicBezTo>
                      <a:pt x="46" y="32"/>
                      <a:pt x="46" y="32"/>
                      <a:pt x="46" y="32"/>
                    </a:cubicBezTo>
                    <a:cubicBezTo>
                      <a:pt x="46" y="40"/>
                      <a:pt x="40" y="46"/>
                      <a:pt x="32" y="46"/>
                    </a:cubicBezTo>
                    <a:cubicBezTo>
                      <a:pt x="24" y="46"/>
                      <a:pt x="18" y="40"/>
                      <a:pt x="18" y="3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52"/>
              <p:cNvSpPr>
                <a:spLocks noEditPoints="1"/>
              </p:cNvSpPr>
              <p:nvPr/>
            </p:nvSpPr>
            <p:spPr bwMode="auto">
              <a:xfrm>
                <a:off x="5831176" y="4262651"/>
                <a:ext cx="300544" cy="347084"/>
              </a:xfrm>
              <a:custGeom>
                <a:avLst/>
                <a:gdLst>
                  <a:gd name="T0" fmla="*/ 343 w 430"/>
                  <a:gd name="T1" fmla="*/ 339 h 496"/>
                  <a:gd name="T2" fmla="*/ 298 w 430"/>
                  <a:gd name="T3" fmla="*/ 332 h 496"/>
                  <a:gd name="T4" fmla="*/ 359 w 430"/>
                  <a:gd name="T5" fmla="*/ 252 h 496"/>
                  <a:gd name="T6" fmla="*/ 364 w 430"/>
                  <a:gd name="T7" fmla="*/ 232 h 496"/>
                  <a:gd name="T8" fmla="*/ 359 w 430"/>
                  <a:gd name="T9" fmla="*/ 217 h 496"/>
                  <a:gd name="T10" fmla="*/ 352 w 430"/>
                  <a:gd name="T11" fmla="*/ 168 h 496"/>
                  <a:gd name="T12" fmla="*/ 264 w 430"/>
                  <a:gd name="T13" fmla="*/ 7 h 496"/>
                  <a:gd name="T14" fmla="*/ 102 w 430"/>
                  <a:gd name="T15" fmla="*/ 55 h 496"/>
                  <a:gd name="T16" fmla="*/ 74 w 430"/>
                  <a:gd name="T17" fmla="*/ 168 h 496"/>
                  <a:gd name="T18" fmla="*/ 65 w 430"/>
                  <a:gd name="T19" fmla="*/ 223 h 496"/>
                  <a:gd name="T20" fmla="*/ 62 w 430"/>
                  <a:gd name="T21" fmla="*/ 233 h 496"/>
                  <a:gd name="T22" fmla="*/ 76 w 430"/>
                  <a:gd name="T23" fmla="*/ 258 h 496"/>
                  <a:gd name="T24" fmla="*/ 131 w 430"/>
                  <a:gd name="T25" fmla="*/ 332 h 496"/>
                  <a:gd name="T26" fmla="*/ 39 w 430"/>
                  <a:gd name="T27" fmla="*/ 354 h 496"/>
                  <a:gd name="T28" fmla="*/ 392 w 430"/>
                  <a:gd name="T29" fmla="*/ 356 h 496"/>
                  <a:gd name="T30" fmla="*/ 192 w 430"/>
                  <a:gd name="T31" fmla="*/ 165 h 496"/>
                  <a:gd name="T32" fmla="*/ 160 w 430"/>
                  <a:gd name="T33" fmla="*/ 196 h 496"/>
                  <a:gd name="T34" fmla="*/ 238 w 430"/>
                  <a:gd name="T35" fmla="*/ 165 h 496"/>
                  <a:gd name="T36" fmla="*/ 290 w 430"/>
                  <a:gd name="T37" fmla="*/ 164 h 496"/>
                  <a:gd name="T38" fmla="*/ 236 w 430"/>
                  <a:gd name="T39" fmla="*/ 190 h 496"/>
                  <a:gd name="T40" fmla="*/ 131 w 430"/>
                  <a:gd name="T41" fmla="*/ 148 h 496"/>
                  <a:gd name="T42" fmla="*/ 129 w 430"/>
                  <a:gd name="T43" fmla="*/ 158 h 496"/>
                  <a:gd name="T44" fmla="*/ 233 w 430"/>
                  <a:gd name="T45" fmla="*/ 153 h 496"/>
                  <a:gd name="T46" fmla="*/ 221 w 430"/>
                  <a:gd name="T47" fmla="*/ 161 h 496"/>
                  <a:gd name="T48" fmla="*/ 208 w 430"/>
                  <a:gd name="T49" fmla="*/ 161 h 496"/>
                  <a:gd name="T50" fmla="*/ 191 w 430"/>
                  <a:gd name="T51" fmla="*/ 150 h 496"/>
                  <a:gd name="T52" fmla="*/ 242 w 430"/>
                  <a:gd name="T53" fmla="*/ 118 h 496"/>
                  <a:gd name="T54" fmla="*/ 302 w 430"/>
                  <a:gd name="T55" fmla="*/ 146 h 496"/>
                  <a:gd name="T56" fmla="*/ 276 w 430"/>
                  <a:gd name="T57" fmla="*/ 145 h 496"/>
                  <a:gd name="T58" fmla="*/ 173 w 430"/>
                  <a:gd name="T59" fmla="*/ 211 h 496"/>
                  <a:gd name="T60" fmla="*/ 211 w 430"/>
                  <a:gd name="T61" fmla="*/ 183 h 496"/>
                  <a:gd name="T62" fmla="*/ 220 w 430"/>
                  <a:gd name="T63" fmla="*/ 188 h 496"/>
                  <a:gd name="T64" fmla="*/ 299 w 430"/>
                  <a:gd name="T65" fmla="*/ 191 h 496"/>
                  <a:gd name="T66" fmla="*/ 292 w 430"/>
                  <a:gd name="T67" fmla="*/ 222 h 496"/>
                  <a:gd name="T68" fmla="*/ 216 w 430"/>
                  <a:gd name="T69" fmla="*/ 304 h 496"/>
                  <a:gd name="T70" fmla="*/ 139 w 430"/>
                  <a:gd name="T71" fmla="*/ 223 h 496"/>
                  <a:gd name="T72" fmla="*/ 151 w 430"/>
                  <a:gd name="T73" fmla="*/ 206 h 496"/>
                  <a:gd name="T74" fmla="*/ 318 w 430"/>
                  <a:gd name="T75" fmla="*/ 131 h 496"/>
                  <a:gd name="T76" fmla="*/ 250 w 430"/>
                  <a:gd name="T77" fmla="*/ 100 h 496"/>
                  <a:gd name="T78" fmla="*/ 115 w 430"/>
                  <a:gd name="T79" fmla="*/ 123 h 496"/>
                  <a:gd name="T80" fmla="*/ 124 w 430"/>
                  <a:gd name="T81" fmla="*/ 229 h 496"/>
                  <a:gd name="T82" fmla="*/ 84 w 430"/>
                  <a:gd name="T83" fmla="*/ 243 h 496"/>
                  <a:gd name="T84" fmla="*/ 78 w 430"/>
                  <a:gd name="T85" fmla="*/ 240 h 496"/>
                  <a:gd name="T86" fmla="*/ 80 w 430"/>
                  <a:gd name="T87" fmla="*/ 233 h 496"/>
                  <a:gd name="T88" fmla="*/ 83 w 430"/>
                  <a:gd name="T89" fmla="*/ 222 h 496"/>
                  <a:gd name="T90" fmla="*/ 97 w 430"/>
                  <a:gd name="T91" fmla="*/ 129 h 496"/>
                  <a:gd name="T92" fmla="*/ 212 w 430"/>
                  <a:gd name="T93" fmla="*/ 17 h 496"/>
                  <a:gd name="T94" fmla="*/ 330 w 430"/>
                  <a:gd name="T95" fmla="*/ 129 h 496"/>
                  <a:gd name="T96" fmla="*/ 343 w 430"/>
                  <a:gd name="T97" fmla="*/ 222 h 496"/>
                  <a:gd name="T98" fmla="*/ 348 w 430"/>
                  <a:gd name="T99" fmla="*/ 238 h 496"/>
                  <a:gd name="T100" fmla="*/ 292 w 430"/>
                  <a:gd name="T101" fmla="*/ 263 h 496"/>
                  <a:gd name="T102" fmla="*/ 162 w 430"/>
                  <a:gd name="T103" fmla="*/ 294 h 496"/>
                  <a:gd name="T104" fmla="*/ 268 w 430"/>
                  <a:gd name="T105" fmla="*/ 295 h 496"/>
                  <a:gd name="T106" fmla="*/ 312 w 430"/>
                  <a:gd name="T107" fmla="*/ 354 h 496"/>
                  <a:gd name="T108" fmla="*/ 142 w 430"/>
                  <a:gd name="T109" fmla="*/ 346 h 496"/>
                  <a:gd name="T110" fmla="*/ 324 w 430"/>
                  <a:gd name="T111" fmla="*/ 366 h 496"/>
                  <a:gd name="T112" fmla="*/ 106 w 430"/>
                  <a:gd name="T113" fmla="*/ 366 h 496"/>
                  <a:gd name="T114" fmla="*/ 105 w 430"/>
                  <a:gd name="T115" fmla="*/ 368 h 496"/>
                  <a:gd name="T116" fmla="*/ 325 w 430"/>
                  <a:gd name="T117" fmla="*/ 368 h 496"/>
                  <a:gd name="T118" fmla="*/ 406 w 430"/>
                  <a:gd name="T119" fmla="*/ 477 h 496"/>
                  <a:gd name="T120" fmla="*/ 86 w 430"/>
                  <a:gd name="T121" fmla="*/ 359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30" h="496">
                    <a:moveTo>
                      <a:pt x="392" y="356"/>
                    </a:moveTo>
                    <a:cubicBezTo>
                      <a:pt x="392" y="354"/>
                      <a:pt x="392" y="354"/>
                      <a:pt x="392" y="354"/>
                    </a:cubicBezTo>
                    <a:cubicBezTo>
                      <a:pt x="343" y="339"/>
                      <a:pt x="343" y="339"/>
                      <a:pt x="343" y="339"/>
                    </a:cubicBezTo>
                    <a:cubicBezTo>
                      <a:pt x="342" y="339"/>
                      <a:pt x="342" y="339"/>
                      <a:pt x="342" y="339"/>
                    </a:cubicBezTo>
                    <a:cubicBezTo>
                      <a:pt x="334" y="343"/>
                      <a:pt x="334" y="343"/>
                      <a:pt x="334" y="343"/>
                    </a:cubicBezTo>
                    <a:cubicBezTo>
                      <a:pt x="298" y="332"/>
                      <a:pt x="298" y="332"/>
                      <a:pt x="298" y="332"/>
                    </a:cubicBezTo>
                    <a:cubicBezTo>
                      <a:pt x="295" y="324"/>
                      <a:pt x="285" y="301"/>
                      <a:pt x="283" y="282"/>
                    </a:cubicBezTo>
                    <a:cubicBezTo>
                      <a:pt x="306" y="277"/>
                      <a:pt x="333" y="269"/>
                      <a:pt x="359" y="252"/>
                    </a:cubicBezTo>
                    <a:cubicBezTo>
                      <a:pt x="359" y="252"/>
                      <a:pt x="359" y="252"/>
                      <a:pt x="359" y="252"/>
                    </a:cubicBezTo>
                    <a:cubicBezTo>
                      <a:pt x="361" y="251"/>
                      <a:pt x="365" y="248"/>
                      <a:pt x="366" y="243"/>
                    </a:cubicBezTo>
                    <a:cubicBezTo>
                      <a:pt x="366" y="240"/>
                      <a:pt x="366" y="237"/>
                      <a:pt x="364" y="233"/>
                    </a:cubicBezTo>
                    <a:cubicBezTo>
                      <a:pt x="364" y="232"/>
                      <a:pt x="364" y="232"/>
                      <a:pt x="364" y="232"/>
                    </a:cubicBezTo>
                    <a:cubicBezTo>
                      <a:pt x="364" y="231"/>
                      <a:pt x="363" y="230"/>
                      <a:pt x="363" y="229"/>
                    </a:cubicBezTo>
                    <a:cubicBezTo>
                      <a:pt x="362" y="227"/>
                      <a:pt x="362" y="225"/>
                      <a:pt x="361" y="223"/>
                    </a:cubicBezTo>
                    <a:cubicBezTo>
                      <a:pt x="360" y="221"/>
                      <a:pt x="360" y="219"/>
                      <a:pt x="359" y="217"/>
                    </a:cubicBezTo>
                    <a:cubicBezTo>
                      <a:pt x="358" y="211"/>
                      <a:pt x="356" y="204"/>
                      <a:pt x="355" y="194"/>
                    </a:cubicBezTo>
                    <a:cubicBezTo>
                      <a:pt x="354" y="186"/>
                      <a:pt x="353" y="177"/>
                      <a:pt x="352" y="169"/>
                    </a:cubicBezTo>
                    <a:cubicBezTo>
                      <a:pt x="352" y="168"/>
                      <a:pt x="352" y="168"/>
                      <a:pt x="352" y="168"/>
                    </a:cubicBezTo>
                    <a:cubicBezTo>
                      <a:pt x="350" y="154"/>
                      <a:pt x="349" y="140"/>
                      <a:pt x="346" y="126"/>
                    </a:cubicBezTo>
                    <a:cubicBezTo>
                      <a:pt x="343" y="104"/>
                      <a:pt x="338" y="78"/>
                      <a:pt x="324" y="55"/>
                    </a:cubicBezTo>
                    <a:cubicBezTo>
                      <a:pt x="311" y="32"/>
                      <a:pt x="289" y="15"/>
                      <a:pt x="264" y="7"/>
                    </a:cubicBezTo>
                    <a:cubicBezTo>
                      <a:pt x="247" y="2"/>
                      <a:pt x="229" y="0"/>
                      <a:pt x="212" y="0"/>
                    </a:cubicBezTo>
                    <a:cubicBezTo>
                      <a:pt x="196" y="0"/>
                      <a:pt x="179" y="2"/>
                      <a:pt x="163" y="7"/>
                    </a:cubicBezTo>
                    <a:cubicBezTo>
                      <a:pt x="137" y="15"/>
                      <a:pt x="115" y="32"/>
                      <a:pt x="102" y="55"/>
                    </a:cubicBezTo>
                    <a:cubicBezTo>
                      <a:pt x="89" y="78"/>
                      <a:pt x="84" y="104"/>
                      <a:pt x="80" y="126"/>
                    </a:cubicBezTo>
                    <a:cubicBezTo>
                      <a:pt x="78" y="140"/>
                      <a:pt x="76" y="154"/>
                      <a:pt x="75" y="167"/>
                    </a:cubicBezTo>
                    <a:cubicBezTo>
                      <a:pt x="74" y="168"/>
                      <a:pt x="74" y="168"/>
                      <a:pt x="74" y="168"/>
                    </a:cubicBezTo>
                    <a:cubicBezTo>
                      <a:pt x="73" y="177"/>
                      <a:pt x="72" y="186"/>
                      <a:pt x="71" y="194"/>
                    </a:cubicBezTo>
                    <a:cubicBezTo>
                      <a:pt x="70" y="204"/>
                      <a:pt x="69" y="211"/>
                      <a:pt x="67" y="217"/>
                    </a:cubicBezTo>
                    <a:cubicBezTo>
                      <a:pt x="67" y="219"/>
                      <a:pt x="66" y="221"/>
                      <a:pt x="65" y="223"/>
                    </a:cubicBezTo>
                    <a:cubicBezTo>
                      <a:pt x="65" y="225"/>
                      <a:pt x="64" y="227"/>
                      <a:pt x="63" y="229"/>
                    </a:cubicBezTo>
                    <a:cubicBezTo>
                      <a:pt x="63" y="230"/>
                      <a:pt x="63" y="231"/>
                      <a:pt x="62" y="232"/>
                    </a:cubicBezTo>
                    <a:cubicBezTo>
                      <a:pt x="62" y="233"/>
                      <a:pt x="62" y="233"/>
                      <a:pt x="62" y="233"/>
                    </a:cubicBezTo>
                    <a:cubicBezTo>
                      <a:pt x="60" y="238"/>
                      <a:pt x="59" y="243"/>
                      <a:pt x="62" y="248"/>
                    </a:cubicBezTo>
                    <a:cubicBezTo>
                      <a:pt x="64" y="252"/>
                      <a:pt x="68" y="254"/>
                      <a:pt x="74" y="257"/>
                    </a:cubicBezTo>
                    <a:cubicBezTo>
                      <a:pt x="75" y="257"/>
                      <a:pt x="75" y="258"/>
                      <a:pt x="76" y="258"/>
                    </a:cubicBezTo>
                    <a:cubicBezTo>
                      <a:pt x="83" y="262"/>
                      <a:pt x="91" y="266"/>
                      <a:pt x="98" y="269"/>
                    </a:cubicBezTo>
                    <a:cubicBezTo>
                      <a:pt x="114" y="276"/>
                      <a:pt x="130" y="280"/>
                      <a:pt x="146" y="283"/>
                    </a:cubicBezTo>
                    <a:cubicBezTo>
                      <a:pt x="144" y="302"/>
                      <a:pt x="135" y="324"/>
                      <a:pt x="131" y="332"/>
                    </a:cubicBezTo>
                    <a:cubicBezTo>
                      <a:pt x="96" y="343"/>
                      <a:pt x="96" y="343"/>
                      <a:pt x="96" y="343"/>
                    </a:cubicBezTo>
                    <a:cubicBezTo>
                      <a:pt x="88" y="339"/>
                      <a:pt x="88" y="339"/>
                      <a:pt x="88" y="339"/>
                    </a:cubicBezTo>
                    <a:cubicBezTo>
                      <a:pt x="39" y="354"/>
                      <a:pt x="39" y="354"/>
                      <a:pt x="39" y="354"/>
                    </a:cubicBezTo>
                    <a:cubicBezTo>
                      <a:pt x="0" y="496"/>
                      <a:pt x="0" y="496"/>
                      <a:pt x="0" y="496"/>
                    </a:cubicBezTo>
                    <a:cubicBezTo>
                      <a:pt x="430" y="496"/>
                      <a:pt x="430" y="496"/>
                      <a:pt x="430" y="496"/>
                    </a:cubicBezTo>
                    <a:lnTo>
                      <a:pt x="392" y="356"/>
                    </a:lnTo>
                    <a:close/>
                    <a:moveTo>
                      <a:pt x="141" y="164"/>
                    </a:moveTo>
                    <a:cubicBezTo>
                      <a:pt x="144" y="161"/>
                      <a:pt x="149" y="159"/>
                      <a:pt x="157" y="158"/>
                    </a:cubicBezTo>
                    <a:cubicBezTo>
                      <a:pt x="169" y="157"/>
                      <a:pt x="182" y="159"/>
                      <a:pt x="192" y="165"/>
                    </a:cubicBezTo>
                    <a:cubicBezTo>
                      <a:pt x="196" y="167"/>
                      <a:pt x="201" y="171"/>
                      <a:pt x="201" y="176"/>
                    </a:cubicBezTo>
                    <a:cubicBezTo>
                      <a:pt x="201" y="181"/>
                      <a:pt x="199" y="186"/>
                      <a:pt x="194" y="190"/>
                    </a:cubicBezTo>
                    <a:cubicBezTo>
                      <a:pt x="186" y="197"/>
                      <a:pt x="173" y="200"/>
                      <a:pt x="160" y="196"/>
                    </a:cubicBezTo>
                    <a:cubicBezTo>
                      <a:pt x="153" y="194"/>
                      <a:pt x="147" y="190"/>
                      <a:pt x="143" y="185"/>
                    </a:cubicBezTo>
                    <a:cubicBezTo>
                      <a:pt x="137" y="179"/>
                      <a:pt x="134" y="170"/>
                      <a:pt x="141" y="164"/>
                    </a:cubicBezTo>
                    <a:close/>
                    <a:moveTo>
                      <a:pt x="238" y="165"/>
                    </a:moveTo>
                    <a:cubicBezTo>
                      <a:pt x="246" y="160"/>
                      <a:pt x="256" y="158"/>
                      <a:pt x="266" y="158"/>
                    </a:cubicBezTo>
                    <a:cubicBezTo>
                      <a:pt x="269" y="158"/>
                      <a:pt x="271" y="158"/>
                      <a:pt x="273" y="158"/>
                    </a:cubicBezTo>
                    <a:cubicBezTo>
                      <a:pt x="281" y="159"/>
                      <a:pt x="286" y="161"/>
                      <a:pt x="290" y="164"/>
                    </a:cubicBezTo>
                    <a:cubicBezTo>
                      <a:pt x="296" y="170"/>
                      <a:pt x="293" y="179"/>
                      <a:pt x="287" y="185"/>
                    </a:cubicBezTo>
                    <a:cubicBezTo>
                      <a:pt x="283" y="190"/>
                      <a:pt x="277" y="194"/>
                      <a:pt x="270" y="196"/>
                    </a:cubicBezTo>
                    <a:cubicBezTo>
                      <a:pt x="257" y="200"/>
                      <a:pt x="244" y="197"/>
                      <a:pt x="236" y="190"/>
                    </a:cubicBezTo>
                    <a:cubicBezTo>
                      <a:pt x="231" y="186"/>
                      <a:pt x="229" y="181"/>
                      <a:pt x="229" y="176"/>
                    </a:cubicBezTo>
                    <a:cubicBezTo>
                      <a:pt x="229" y="171"/>
                      <a:pt x="234" y="167"/>
                      <a:pt x="238" y="165"/>
                    </a:cubicBezTo>
                    <a:close/>
                    <a:moveTo>
                      <a:pt x="131" y="148"/>
                    </a:moveTo>
                    <a:cubicBezTo>
                      <a:pt x="133" y="149"/>
                      <a:pt x="135" y="149"/>
                      <a:pt x="138" y="150"/>
                    </a:cubicBezTo>
                    <a:cubicBezTo>
                      <a:pt x="135" y="152"/>
                      <a:pt x="132" y="153"/>
                      <a:pt x="130" y="156"/>
                    </a:cubicBezTo>
                    <a:cubicBezTo>
                      <a:pt x="130" y="156"/>
                      <a:pt x="129" y="157"/>
                      <a:pt x="129" y="158"/>
                    </a:cubicBezTo>
                    <a:cubicBezTo>
                      <a:pt x="128" y="154"/>
                      <a:pt x="128" y="151"/>
                      <a:pt x="128" y="147"/>
                    </a:cubicBezTo>
                    <a:cubicBezTo>
                      <a:pt x="129" y="147"/>
                      <a:pt x="130" y="148"/>
                      <a:pt x="131" y="148"/>
                    </a:cubicBezTo>
                    <a:close/>
                    <a:moveTo>
                      <a:pt x="233" y="153"/>
                    </a:moveTo>
                    <a:cubicBezTo>
                      <a:pt x="231" y="154"/>
                      <a:pt x="229" y="156"/>
                      <a:pt x="228" y="157"/>
                    </a:cubicBezTo>
                    <a:cubicBezTo>
                      <a:pt x="226" y="159"/>
                      <a:pt x="224" y="161"/>
                      <a:pt x="222" y="161"/>
                    </a:cubicBezTo>
                    <a:cubicBezTo>
                      <a:pt x="221" y="161"/>
                      <a:pt x="221" y="161"/>
                      <a:pt x="221" y="161"/>
                    </a:cubicBezTo>
                    <a:cubicBezTo>
                      <a:pt x="219" y="161"/>
                      <a:pt x="217" y="160"/>
                      <a:pt x="215" y="160"/>
                    </a:cubicBezTo>
                    <a:cubicBezTo>
                      <a:pt x="213" y="160"/>
                      <a:pt x="211" y="161"/>
                      <a:pt x="209" y="161"/>
                    </a:cubicBezTo>
                    <a:cubicBezTo>
                      <a:pt x="209" y="162"/>
                      <a:pt x="209" y="161"/>
                      <a:pt x="208" y="161"/>
                    </a:cubicBezTo>
                    <a:cubicBezTo>
                      <a:pt x="207" y="161"/>
                      <a:pt x="205" y="159"/>
                      <a:pt x="204" y="158"/>
                    </a:cubicBezTo>
                    <a:cubicBezTo>
                      <a:pt x="203" y="157"/>
                      <a:pt x="202" y="156"/>
                      <a:pt x="200" y="155"/>
                    </a:cubicBezTo>
                    <a:cubicBezTo>
                      <a:pt x="198" y="153"/>
                      <a:pt x="194" y="151"/>
                      <a:pt x="191" y="150"/>
                    </a:cubicBezTo>
                    <a:cubicBezTo>
                      <a:pt x="200" y="147"/>
                      <a:pt x="209" y="143"/>
                      <a:pt x="217" y="139"/>
                    </a:cubicBezTo>
                    <a:cubicBezTo>
                      <a:pt x="217" y="138"/>
                      <a:pt x="217" y="138"/>
                      <a:pt x="218" y="138"/>
                    </a:cubicBezTo>
                    <a:cubicBezTo>
                      <a:pt x="220" y="136"/>
                      <a:pt x="233" y="127"/>
                      <a:pt x="242" y="118"/>
                    </a:cubicBezTo>
                    <a:cubicBezTo>
                      <a:pt x="246" y="122"/>
                      <a:pt x="251" y="126"/>
                      <a:pt x="254" y="128"/>
                    </a:cubicBezTo>
                    <a:cubicBezTo>
                      <a:pt x="262" y="134"/>
                      <a:pt x="277" y="142"/>
                      <a:pt x="291" y="145"/>
                    </a:cubicBezTo>
                    <a:cubicBezTo>
                      <a:pt x="295" y="146"/>
                      <a:pt x="299" y="146"/>
                      <a:pt x="302" y="146"/>
                    </a:cubicBezTo>
                    <a:cubicBezTo>
                      <a:pt x="302" y="150"/>
                      <a:pt x="302" y="154"/>
                      <a:pt x="302" y="158"/>
                    </a:cubicBezTo>
                    <a:cubicBezTo>
                      <a:pt x="301" y="157"/>
                      <a:pt x="300" y="156"/>
                      <a:pt x="300" y="156"/>
                    </a:cubicBezTo>
                    <a:cubicBezTo>
                      <a:pt x="294" y="150"/>
                      <a:pt x="287" y="146"/>
                      <a:pt x="276" y="145"/>
                    </a:cubicBezTo>
                    <a:cubicBezTo>
                      <a:pt x="260" y="143"/>
                      <a:pt x="245" y="146"/>
                      <a:pt x="233" y="153"/>
                    </a:cubicBezTo>
                    <a:close/>
                    <a:moveTo>
                      <a:pt x="151" y="206"/>
                    </a:moveTo>
                    <a:cubicBezTo>
                      <a:pt x="156" y="208"/>
                      <a:pt x="164" y="211"/>
                      <a:pt x="173" y="211"/>
                    </a:cubicBezTo>
                    <a:cubicBezTo>
                      <a:pt x="183" y="211"/>
                      <a:pt x="193" y="207"/>
                      <a:pt x="201" y="201"/>
                    </a:cubicBezTo>
                    <a:cubicBezTo>
                      <a:pt x="205" y="197"/>
                      <a:pt x="208" y="193"/>
                      <a:pt x="210" y="188"/>
                    </a:cubicBezTo>
                    <a:cubicBezTo>
                      <a:pt x="211" y="186"/>
                      <a:pt x="211" y="185"/>
                      <a:pt x="211" y="183"/>
                    </a:cubicBezTo>
                    <a:cubicBezTo>
                      <a:pt x="212" y="180"/>
                      <a:pt x="213" y="178"/>
                      <a:pt x="215" y="177"/>
                    </a:cubicBezTo>
                    <a:cubicBezTo>
                      <a:pt x="217" y="178"/>
                      <a:pt x="218" y="180"/>
                      <a:pt x="219" y="183"/>
                    </a:cubicBezTo>
                    <a:cubicBezTo>
                      <a:pt x="219" y="185"/>
                      <a:pt x="220" y="186"/>
                      <a:pt x="220" y="188"/>
                    </a:cubicBezTo>
                    <a:cubicBezTo>
                      <a:pt x="222" y="193"/>
                      <a:pt x="225" y="197"/>
                      <a:pt x="230" y="201"/>
                    </a:cubicBezTo>
                    <a:cubicBezTo>
                      <a:pt x="245" y="214"/>
                      <a:pt x="265" y="212"/>
                      <a:pt x="279" y="206"/>
                    </a:cubicBezTo>
                    <a:cubicBezTo>
                      <a:pt x="287" y="203"/>
                      <a:pt x="294" y="197"/>
                      <a:pt x="299" y="191"/>
                    </a:cubicBezTo>
                    <a:cubicBezTo>
                      <a:pt x="299" y="191"/>
                      <a:pt x="299" y="191"/>
                      <a:pt x="299" y="191"/>
                    </a:cubicBezTo>
                    <a:cubicBezTo>
                      <a:pt x="296" y="211"/>
                      <a:pt x="292" y="221"/>
                      <a:pt x="292" y="221"/>
                    </a:cubicBezTo>
                    <a:cubicBezTo>
                      <a:pt x="292" y="222"/>
                      <a:pt x="292" y="222"/>
                      <a:pt x="292" y="222"/>
                    </a:cubicBezTo>
                    <a:cubicBezTo>
                      <a:pt x="263" y="302"/>
                      <a:pt x="219" y="304"/>
                      <a:pt x="217" y="304"/>
                    </a:cubicBezTo>
                    <a:cubicBezTo>
                      <a:pt x="216" y="304"/>
                      <a:pt x="216" y="304"/>
                      <a:pt x="216" y="304"/>
                    </a:cubicBezTo>
                    <a:cubicBezTo>
                      <a:pt x="216" y="304"/>
                      <a:pt x="216" y="304"/>
                      <a:pt x="216" y="304"/>
                    </a:cubicBezTo>
                    <a:cubicBezTo>
                      <a:pt x="216" y="304"/>
                      <a:pt x="216" y="304"/>
                      <a:pt x="216" y="304"/>
                    </a:cubicBezTo>
                    <a:cubicBezTo>
                      <a:pt x="216" y="304"/>
                      <a:pt x="216" y="304"/>
                      <a:pt x="216" y="304"/>
                    </a:cubicBezTo>
                    <a:cubicBezTo>
                      <a:pt x="213" y="304"/>
                      <a:pt x="169" y="303"/>
                      <a:pt x="139" y="223"/>
                    </a:cubicBezTo>
                    <a:cubicBezTo>
                      <a:pt x="139" y="222"/>
                      <a:pt x="139" y="222"/>
                      <a:pt x="139" y="222"/>
                    </a:cubicBezTo>
                    <a:cubicBezTo>
                      <a:pt x="139" y="222"/>
                      <a:pt x="135" y="212"/>
                      <a:pt x="131" y="191"/>
                    </a:cubicBezTo>
                    <a:cubicBezTo>
                      <a:pt x="136" y="198"/>
                      <a:pt x="143" y="203"/>
                      <a:pt x="151" y="206"/>
                    </a:cubicBezTo>
                    <a:close/>
                    <a:moveTo>
                      <a:pt x="292" y="263"/>
                    </a:moveTo>
                    <a:cubicBezTo>
                      <a:pt x="298" y="252"/>
                      <a:pt x="303" y="240"/>
                      <a:pt x="308" y="228"/>
                    </a:cubicBezTo>
                    <a:cubicBezTo>
                      <a:pt x="309" y="224"/>
                      <a:pt x="322" y="194"/>
                      <a:pt x="318" y="131"/>
                    </a:cubicBezTo>
                    <a:cubicBezTo>
                      <a:pt x="318" y="129"/>
                      <a:pt x="318" y="129"/>
                      <a:pt x="318" y="129"/>
                    </a:cubicBezTo>
                    <a:cubicBezTo>
                      <a:pt x="316" y="129"/>
                      <a:pt x="316" y="129"/>
                      <a:pt x="316" y="129"/>
                    </a:cubicBezTo>
                    <a:cubicBezTo>
                      <a:pt x="291" y="136"/>
                      <a:pt x="261" y="117"/>
                      <a:pt x="250" y="100"/>
                    </a:cubicBezTo>
                    <a:cubicBezTo>
                      <a:pt x="248" y="97"/>
                      <a:pt x="245" y="95"/>
                      <a:pt x="242" y="95"/>
                    </a:cubicBezTo>
                    <a:cubicBezTo>
                      <a:pt x="238" y="95"/>
                      <a:pt x="235" y="98"/>
                      <a:pt x="235" y="101"/>
                    </a:cubicBezTo>
                    <a:cubicBezTo>
                      <a:pt x="215" y="126"/>
                      <a:pt x="167" y="158"/>
                      <a:pt x="115" y="123"/>
                    </a:cubicBezTo>
                    <a:cubicBezTo>
                      <a:pt x="112" y="121"/>
                      <a:pt x="112" y="121"/>
                      <a:pt x="112" y="121"/>
                    </a:cubicBezTo>
                    <a:cubicBezTo>
                      <a:pt x="112" y="125"/>
                      <a:pt x="112" y="125"/>
                      <a:pt x="112" y="125"/>
                    </a:cubicBezTo>
                    <a:cubicBezTo>
                      <a:pt x="108" y="193"/>
                      <a:pt x="122" y="225"/>
                      <a:pt x="124" y="229"/>
                    </a:cubicBezTo>
                    <a:cubicBezTo>
                      <a:pt x="128" y="242"/>
                      <a:pt x="134" y="254"/>
                      <a:pt x="140" y="264"/>
                    </a:cubicBezTo>
                    <a:cubicBezTo>
                      <a:pt x="128" y="262"/>
                      <a:pt x="116" y="258"/>
                      <a:pt x="105" y="253"/>
                    </a:cubicBezTo>
                    <a:cubicBezTo>
                      <a:pt x="98" y="250"/>
                      <a:pt x="91" y="247"/>
                      <a:pt x="84" y="243"/>
                    </a:cubicBezTo>
                    <a:cubicBezTo>
                      <a:pt x="83" y="243"/>
                      <a:pt x="82" y="242"/>
                      <a:pt x="81" y="241"/>
                    </a:cubicBezTo>
                    <a:cubicBezTo>
                      <a:pt x="80" y="241"/>
                      <a:pt x="80" y="241"/>
                      <a:pt x="80" y="241"/>
                    </a:cubicBezTo>
                    <a:cubicBezTo>
                      <a:pt x="80" y="241"/>
                      <a:pt x="79" y="240"/>
                      <a:pt x="78" y="240"/>
                    </a:cubicBezTo>
                    <a:cubicBezTo>
                      <a:pt x="78" y="239"/>
                      <a:pt x="78" y="239"/>
                      <a:pt x="78" y="239"/>
                    </a:cubicBezTo>
                    <a:cubicBezTo>
                      <a:pt x="78" y="238"/>
                      <a:pt x="78" y="238"/>
                      <a:pt x="78" y="238"/>
                    </a:cubicBezTo>
                    <a:cubicBezTo>
                      <a:pt x="79" y="236"/>
                      <a:pt x="79" y="235"/>
                      <a:pt x="80" y="233"/>
                    </a:cubicBezTo>
                    <a:cubicBezTo>
                      <a:pt x="80" y="232"/>
                      <a:pt x="81" y="230"/>
                      <a:pt x="81" y="229"/>
                    </a:cubicBezTo>
                    <a:cubicBezTo>
                      <a:pt x="81" y="228"/>
                      <a:pt x="81" y="228"/>
                      <a:pt x="81" y="228"/>
                    </a:cubicBezTo>
                    <a:cubicBezTo>
                      <a:pt x="82" y="226"/>
                      <a:pt x="83" y="224"/>
                      <a:pt x="83" y="222"/>
                    </a:cubicBezTo>
                    <a:cubicBezTo>
                      <a:pt x="85" y="214"/>
                      <a:pt x="87" y="207"/>
                      <a:pt x="88" y="197"/>
                    </a:cubicBezTo>
                    <a:cubicBezTo>
                      <a:pt x="89" y="188"/>
                      <a:pt x="90" y="179"/>
                      <a:pt x="91" y="170"/>
                    </a:cubicBezTo>
                    <a:cubicBezTo>
                      <a:pt x="93" y="156"/>
                      <a:pt x="95" y="143"/>
                      <a:pt x="97" y="129"/>
                    </a:cubicBezTo>
                    <a:cubicBezTo>
                      <a:pt x="100" y="108"/>
                      <a:pt x="105" y="84"/>
                      <a:pt x="117" y="64"/>
                    </a:cubicBezTo>
                    <a:cubicBezTo>
                      <a:pt x="128" y="44"/>
                      <a:pt x="146" y="30"/>
                      <a:pt x="168" y="24"/>
                    </a:cubicBezTo>
                    <a:cubicBezTo>
                      <a:pt x="182" y="19"/>
                      <a:pt x="198" y="17"/>
                      <a:pt x="212" y="17"/>
                    </a:cubicBezTo>
                    <a:cubicBezTo>
                      <a:pt x="227" y="17"/>
                      <a:pt x="244" y="19"/>
                      <a:pt x="259" y="24"/>
                    </a:cubicBezTo>
                    <a:cubicBezTo>
                      <a:pt x="280" y="30"/>
                      <a:pt x="298" y="44"/>
                      <a:pt x="310" y="64"/>
                    </a:cubicBezTo>
                    <a:cubicBezTo>
                      <a:pt x="322" y="84"/>
                      <a:pt x="326" y="108"/>
                      <a:pt x="330" y="129"/>
                    </a:cubicBezTo>
                    <a:cubicBezTo>
                      <a:pt x="332" y="142"/>
                      <a:pt x="333" y="156"/>
                      <a:pt x="335" y="170"/>
                    </a:cubicBezTo>
                    <a:cubicBezTo>
                      <a:pt x="336" y="179"/>
                      <a:pt x="337" y="188"/>
                      <a:pt x="338" y="197"/>
                    </a:cubicBezTo>
                    <a:cubicBezTo>
                      <a:pt x="340" y="207"/>
                      <a:pt x="341" y="214"/>
                      <a:pt x="343" y="222"/>
                    </a:cubicBezTo>
                    <a:cubicBezTo>
                      <a:pt x="343" y="224"/>
                      <a:pt x="344" y="226"/>
                      <a:pt x="345" y="229"/>
                    </a:cubicBezTo>
                    <a:cubicBezTo>
                      <a:pt x="346" y="230"/>
                      <a:pt x="346" y="232"/>
                      <a:pt x="346" y="233"/>
                    </a:cubicBezTo>
                    <a:cubicBezTo>
                      <a:pt x="347" y="235"/>
                      <a:pt x="347" y="236"/>
                      <a:pt x="348" y="238"/>
                    </a:cubicBezTo>
                    <a:cubicBezTo>
                      <a:pt x="348" y="239"/>
                      <a:pt x="348" y="239"/>
                      <a:pt x="348" y="239"/>
                    </a:cubicBezTo>
                    <a:cubicBezTo>
                      <a:pt x="348" y="239"/>
                      <a:pt x="348" y="239"/>
                      <a:pt x="348" y="239"/>
                    </a:cubicBezTo>
                    <a:cubicBezTo>
                      <a:pt x="332" y="249"/>
                      <a:pt x="315" y="257"/>
                      <a:pt x="292" y="263"/>
                    </a:cubicBezTo>
                    <a:close/>
                    <a:moveTo>
                      <a:pt x="143" y="346"/>
                    </a:moveTo>
                    <a:cubicBezTo>
                      <a:pt x="145" y="343"/>
                      <a:pt x="145" y="343"/>
                      <a:pt x="145" y="343"/>
                    </a:cubicBezTo>
                    <a:cubicBezTo>
                      <a:pt x="145" y="342"/>
                      <a:pt x="157" y="318"/>
                      <a:pt x="162" y="294"/>
                    </a:cubicBezTo>
                    <a:cubicBezTo>
                      <a:pt x="187" y="320"/>
                      <a:pt x="211" y="321"/>
                      <a:pt x="215" y="321"/>
                    </a:cubicBezTo>
                    <a:cubicBezTo>
                      <a:pt x="216" y="321"/>
                      <a:pt x="216" y="321"/>
                      <a:pt x="216" y="321"/>
                    </a:cubicBezTo>
                    <a:cubicBezTo>
                      <a:pt x="221" y="321"/>
                      <a:pt x="244" y="319"/>
                      <a:pt x="268" y="295"/>
                    </a:cubicBezTo>
                    <a:cubicBezTo>
                      <a:pt x="273" y="317"/>
                      <a:pt x="283" y="340"/>
                      <a:pt x="284" y="342"/>
                    </a:cubicBezTo>
                    <a:cubicBezTo>
                      <a:pt x="286" y="346"/>
                      <a:pt x="286" y="346"/>
                      <a:pt x="286" y="346"/>
                    </a:cubicBezTo>
                    <a:cubicBezTo>
                      <a:pt x="312" y="354"/>
                      <a:pt x="312" y="354"/>
                      <a:pt x="312" y="354"/>
                    </a:cubicBezTo>
                    <a:cubicBezTo>
                      <a:pt x="290" y="363"/>
                      <a:pt x="257" y="372"/>
                      <a:pt x="215" y="373"/>
                    </a:cubicBezTo>
                    <a:cubicBezTo>
                      <a:pt x="173" y="372"/>
                      <a:pt x="140" y="363"/>
                      <a:pt x="118" y="354"/>
                    </a:cubicBezTo>
                    <a:cubicBezTo>
                      <a:pt x="142" y="346"/>
                      <a:pt x="142" y="346"/>
                      <a:pt x="142" y="346"/>
                    </a:cubicBezTo>
                    <a:lnTo>
                      <a:pt x="143" y="346"/>
                    </a:lnTo>
                    <a:close/>
                    <a:moveTo>
                      <a:pt x="324" y="366"/>
                    </a:moveTo>
                    <a:cubicBezTo>
                      <a:pt x="324" y="366"/>
                      <a:pt x="324" y="366"/>
                      <a:pt x="324" y="366"/>
                    </a:cubicBezTo>
                    <a:cubicBezTo>
                      <a:pt x="324" y="366"/>
                      <a:pt x="324" y="366"/>
                      <a:pt x="324" y="366"/>
                    </a:cubicBezTo>
                    <a:close/>
                    <a:moveTo>
                      <a:pt x="106" y="366"/>
                    </a:moveTo>
                    <a:cubicBezTo>
                      <a:pt x="106" y="366"/>
                      <a:pt x="106" y="366"/>
                      <a:pt x="106" y="366"/>
                    </a:cubicBezTo>
                    <a:cubicBezTo>
                      <a:pt x="106" y="366"/>
                      <a:pt x="106" y="366"/>
                      <a:pt x="106" y="366"/>
                    </a:cubicBezTo>
                    <a:close/>
                    <a:moveTo>
                      <a:pt x="86" y="359"/>
                    </a:moveTo>
                    <a:cubicBezTo>
                      <a:pt x="105" y="368"/>
                      <a:pt x="105" y="368"/>
                      <a:pt x="105" y="368"/>
                    </a:cubicBezTo>
                    <a:cubicBezTo>
                      <a:pt x="105" y="368"/>
                      <a:pt x="105" y="368"/>
                      <a:pt x="105" y="368"/>
                    </a:cubicBezTo>
                    <a:cubicBezTo>
                      <a:pt x="128" y="378"/>
                      <a:pt x="166" y="390"/>
                      <a:pt x="216" y="392"/>
                    </a:cubicBezTo>
                    <a:cubicBezTo>
                      <a:pt x="264" y="390"/>
                      <a:pt x="301" y="378"/>
                      <a:pt x="325" y="368"/>
                    </a:cubicBezTo>
                    <a:cubicBezTo>
                      <a:pt x="344" y="359"/>
                      <a:pt x="344" y="359"/>
                      <a:pt x="344" y="359"/>
                    </a:cubicBezTo>
                    <a:cubicBezTo>
                      <a:pt x="376" y="369"/>
                      <a:pt x="376" y="369"/>
                      <a:pt x="376" y="369"/>
                    </a:cubicBezTo>
                    <a:cubicBezTo>
                      <a:pt x="406" y="477"/>
                      <a:pt x="406" y="477"/>
                      <a:pt x="406" y="477"/>
                    </a:cubicBezTo>
                    <a:cubicBezTo>
                      <a:pt x="24" y="477"/>
                      <a:pt x="24" y="477"/>
                      <a:pt x="24" y="477"/>
                    </a:cubicBezTo>
                    <a:cubicBezTo>
                      <a:pt x="54" y="369"/>
                      <a:pt x="54" y="369"/>
                      <a:pt x="54" y="369"/>
                    </a:cubicBezTo>
                    <a:lnTo>
                      <a:pt x="86" y="35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41" name="TextBox 440"/>
          <p:cNvSpPr txBox="1"/>
          <p:nvPr/>
        </p:nvSpPr>
        <p:spPr>
          <a:xfrm>
            <a:off x="1620331" y="1219473"/>
            <a:ext cx="80853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Learn</a:t>
            </a:r>
          </a:p>
        </p:txBody>
      </p:sp>
      <p:grpSp>
        <p:nvGrpSpPr>
          <p:cNvPr id="442" name="Group 4"/>
          <p:cNvGrpSpPr>
            <a:grpSpLocks noChangeAspect="1"/>
          </p:cNvGrpSpPr>
          <p:nvPr/>
        </p:nvGrpSpPr>
        <p:grpSpPr bwMode="auto">
          <a:xfrm>
            <a:off x="1860724" y="1706326"/>
            <a:ext cx="359900" cy="298673"/>
            <a:chOff x="1240" y="241"/>
            <a:chExt cx="3280" cy="2722"/>
          </a:xfrm>
        </p:grpSpPr>
        <p:sp>
          <p:nvSpPr>
            <p:cNvPr id="443" name="Freeform 5"/>
            <p:cNvSpPr>
              <a:spLocks/>
            </p:cNvSpPr>
            <p:nvPr/>
          </p:nvSpPr>
          <p:spPr bwMode="auto">
            <a:xfrm>
              <a:off x="1324" y="325"/>
              <a:ext cx="1556" cy="2548"/>
            </a:xfrm>
            <a:custGeom>
              <a:avLst/>
              <a:gdLst>
                <a:gd name="T0" fmla="*/ 254 w 259"/>
                <a:gd name="T1" fmla="*/ 423 h 423"/>
                <a:gd name="T2" fmla="*/ 0 w 259"/>
                <a:gd name="T3" fmla="*/ 382 h 423"/>
                <a:gd name="T4" fmla="*/ 0 w 259"/>
                <a:gd name="T5" fmla="*/ 7 h 423"/>
                <a:gd name="T6" fmla="*/ 259 w 259"/>
                <a:gd name="T7" fmla="*/ 51 h 423"/>
                <a:gd name="T8" fmla="*/ 259 w 259"/>
                <a:gd name="T9" fmla="*/ 420 h 423"/>
                <a:gd name="T10" fmla="*/ 254 w 259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423">
                  <a:moveTo>
                    <a:pt x="254" y="423"/>
                  </a:moveTo>
                  <a:cubicBezTo>
                    <a:pt x="172" y="395"/>
                    <a:pt x="87" y="380"/>
                    <a:pt x="0" y="38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95" y="0"/>
                    <a:pt x="187" y="12"/>
                    <a:pt x="259" y="51"/>
                  </a:cubicBezTo>
                  <a:cubicBezTo>
                    <a:pt x="259" y="420"/>
                    <a:pt x="259" y="420"/>
                    <a:pt x="259" y="420"/>
                  </a:cubicBezTo>
                  <a:lnTo>
                    <a:pt x="254" y="42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6"/>
            <p:cNvSpPr>
              <a:spLocks/>
            </p:cNvSpPr>
            <p:nvPr/>
          </p:nvSpPr>
          <p:spPr bwMode="auto">
            <a:xfrm>
              <a:off x="2880" y="325"/>
              <a:ext cx="1562" cy="2548"/>
            </a:xfrm>
            <a:custGeom>
              <a:avLst/>
              <a:gdLst>
                <a:gd name="T0" fmla="*/ 5 w 260"/>
                <a:gd name="T1" fmla="*/ 423 h 423"/>
                <a:gd name="T2" fmla="*/ 260 w 260"/>
                <a:gd name="T3" fmla="*/ 382 h 423"/>
                <a:gd name="T4" fmla="*/ 260 w 260"/>
                <a:gd name="T5" fmla="*/ 7 h 423"/>
                <a:gd name="T6" fmla="*/ 0 w 260"/>
                <a:gd name="T7" fmla="*/ 51 h 423"/>
                <a:gd name="T8" fmla="*/ 0 w 260"/>
                <a:gd name="T9" fmla="*/ 420 h 423"/>
                <a:gd name="T10" fmla="*/ 5 w 260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423">
                  <a:moveTo>
                    <a:pt x="5" y="423"/>
                  </a:moveTo>
                  <a:cubicBezTo>
                    <a:pt x="87" y="395"/>
                    <a:pt x="172" y="380"/>
                    <a:pt x="260" y="382"/>
                  </a:cubicBezTo>
                  <a:cubicBezTo>
                    <a:pt x="260" y="7"/>
                    <a:pt x="260" y="7"/>
                    <a:pt x="260" y="7"/>
                  </a:cubicBezTo>
                  <a:cubicBezTo>
                    <a:pt x="165" y="0"/>
                    <a:pt x="72" y="12"/>
                    <a:pt x="0" y="51"/>
                  </a:cubicBezTo>
                  <a:cubicBezTo>
                    <a:pt x="0" y="420"/>
                    <a:pt x="0" y="420"/>
                    <a:pt x="0" y="420"/>
                  </a:cubicBezTo>
                  <a:lnTo>
                    <a:pt x="5" y="4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7"/>
            <p:cNvSpPr>
              <a:spLocks noEditPoints="1"/>
            </p:cNvSpPr>
            <p:nvPr/>
          </p:nvSpPr>
          <p:spPr bwMode="auto">
            <a:xfrm>
              <a:off x="1240" y="241"/>
              <a:ext cx="3280" cy="2722"/>
            </a:xfrm>
            <a:custGeom>
              <a:avLst/>
              <a:gdLst>
                <a:gd name="T0" fmla="*/ 534 w 546"/>
                <a:gd name="T1" fmla="*/ 8 h 452"/>
                <a:gd name="T2" fmla="*/ 273 w 546"/>
                <a:gd name="T3" fmla="*/ 50 h 452"/>
                <a:gd name="T4" fmla="*/ 13 w 546"/>
                <a:gd name="T5" fmla="*/ 8 h 452"/>
                <a:gd name="T6" fmla="*/ 0 w 546"/>
                <a:gd name="T7" fmla="*/ 9 h 452"/>
                <a:gd name="T8" fmla="*/ 0 w 546"/>
                <a:gd name="T9" fmla="*/ 410 h 452"/>
                <a:gd name="T10" fmla="*/ 14 w 546"/>
                <a:gd name="T11" fmla="*/ 409 h 452"/>
                <a:gd name="T12" fmla="*/ 264 w 546"/>
                <a:gd name="T13" fmla="*/ 450 h 452"/>
                <a:gd name="T14" fmla="*/ 271 w 546"/>
                <a:gd name="T15" fmla="*/ 452 h 452"/>
                <a:gd name="T16" fmla="*/ 276 w 546"/>
                <a:gd name="T17" fmla="*/ 452 h 452"/>
                <a:gd name="T18" fmla="*/ 282 w 546"/>
                <a:gd name="T19" fmla="*/ 450 h 452"/>
                <a:gd name="T20" fmla="*/ 532 w 546"/>
                <a:gd name="T21" fmla="*/ 409 h 452"/>
                <a:gd name="T22" fmla="*/ 546 w 546"/>
                <a:gd name="T23" fmla="*/ 410 h 452"/>
                <a:gd name="T24" fmla="*/ 546 w 546"/>
                <a:gd name="T25" fmla="*/ 9 h 452"/>
                <a:gd name="T26" fmla="*/ 534 w 546"/>
                <a:gd name="T27" fmla="*/ 8 h 452"/>
                <a:gd name="T28" fmla="*/ 28 w 546"/>
                <a:gd name="T29" fmla="*/ 382 h 452"/>
                <a:gd name="T30" fmla="*/ 27 w 546"/>
                <a:gd name="T31" fmla="*/ 382 h 452"/>
                <a:gd name="T32" fmla="*/ 27 w 546"/>
                <a:gd name="T33" fmla="*/ 34 h 452"/>
                <a:gd name="T34" fmla="*/ 260 w 546"/>
                <a:gd name="T35" fmla="*/ 74 h 452"/>
                <a:gd name="T36" fmla="*/ 260 w 546"/>
                <a:gd name="T37" fmla="*/ 224 h 452"/>
                <a:gd name="T38" fmla="*/ 260 w 546"/>
                <a:gd name="T39" fmla="*/ 420 h 452"/>
                <a:gd name="T40" fmla="*/ 28 w 546"/>
                <a:gd name="T41" fmla="*/ 382 h 452"/>
                <a:gd name="T42" fmla="*/ 519 w 546"/>
                <a:gd name="T43" fmla="*/ 382 h 452"/>
                <a:gd name="T44" fmla="*/ 518 w 546"/>
                <a:gd name="T45" fmla="*/ 382 h 452"/>
                <a:gd name="T46" fmla="*/ 287 w 546"/>
                <a:gd name="T47" fmla="*/ 420 h 452"/>
                <a:gd name="T48" fmla="*/ 287 w 546"/>
                <a:gd name="T49" fmla="*/ 224 h 452"/>
                <a:gd name="T50" fmla="*/ 287 w 546"/>
                <a:gd name="T51" fmla="*/ 74 h 452"/>
                <a:gd name="T52" fmla="*/ 519 w 546"/>
                <a:gd name="T53" fmla="*/ 34 h 452"/>
                <a:gd name="T54" fmla="*/ 519 w 546"/>
                <a:gd name="T55" fmla="*/ 38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6" h="452">
                  <a:moveTo>
                    <a:pt x="534" y="8"/>
                  </a:moveTo>
                  <a:cubicBezTo>
                    <a:pt x="431" y="0"/>
                    <a:pt x="341" y="15"/>
                    <a:pt x="273" y="50"/>
                  </a:cubicBezTo>
                  <a:cubicBezTo>
                    <a:pt x="205" y="15"/>
                    <a:pt x="115" y="0"/>
                    <a:pt x="1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14" y="409"/>
                    <a:pt x="14" y="409"/>
                    <a:pt x="14" y="409"/>
                  </a:cubicBezTo>
                  <a:cubicBezTo>
                    <a:pt x="97" y="408"/>
                    <a:pt x="181" y="421"/>
                    <a:pt x="264" y="450"/>
                  </a:cubicBezTo>
                  <a:cubicBezTo>
                    <a:pt x="271" y="452"/>
                    <a:pt x="271" y="452"/>
                    <a:pt x="271" y="452"/>
                  </a:cubicBezTo>
                  <a:cubicBezTo>
                    <a:pt x="276" y="452"/>
                    <a:pt x="276" y="452"/>
                    <a:pt x="276" y="452"/>
                  </a:cubicBezTo>
                  <a:cubicBezTo>
                    <a:pt x="282" y="450"/>
                    <a:pt x="282" y="450"/>
                    <a:pt x="282" y="450"/>
                  </a:cubicBezTo>
                  <a:cubicBezTo>
                    <a:pt x="365" y="421"/>
                    <a:pt x="449" y="408"/>
                    <a:pt x="532" y="409"/>
                  </a:cubicBezTo>
                  <a:cubicBezTo>
                    <a:pt x="546" y="410"/>
                    <a:pt x="546" y="410"/>
                    <a:pt x="546" y="410"/>
                  </a:cubicBezTo>
                  <a:cubicBezTo>
                    <a:pt x="546" y="9"/>
                    <a:pt x="546" y="9"/>
                    <a:pt x="546" y="9"/>
                  </a:cubicBezTo>
                  <a:lnTo>
                    <a:pt x="534" y="8"/>
                  </a:lnTo>
                  <a:close/>
                  <a:moveTo>
                    <a:pt x="28" y="382"/>
                  </a:moveTo>
                  <a:cubicBezTo>
                    <a:pt x="28" y="382"/>
                    <a:pt x="28" y="382"/>
                    <a:pt x="27" y="382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119" y="29"/>
                    <a:pt x="199" y="42"/>
                    <a:pt x="260" y="74"/>
                  </a:cubicBezTo>
                  <a:cubicBezTo>
                    <a:pt x="260" y="224"/>
                    <a:pt x="260" y="224"/>
                    <a:pt x="260" y="224"/>
                  </a:cubicBezTo>
                  <a:cubicBezTo>
                    <a:pt x="260" y="420"/>
                    <a:pt x="260" y="420"/>
                    <a:pt x="260" y="420"/>
                  </a:cubicBezTo>
                  <a:cubicBezTo>
                    <a:pt x="183" y="395"/>
                    <a:pt x="105" y="382"/>
                    <a:pt x="28" y="382"/>
                  </a:cubicBezTo>
                  <a:close/>
                  <a:moveTo>
                    <a:pt x="519" y="382"/>
                  </a:moveTo>
                  <a:cubicBezTo>
                    <a:pt x="519" y="382"/>
                    <a:pt x="518" y="382"/>
                    <a:pt x="518" y="382"/>
                  </a:cubicBezTo>
                  <a:cubicBezTo>
                    <a:pt x="441" y="382"/>
                    <a:pt x="363" y="395"/>
                    <a:pt x="287" y="420"/>
                  </a:cubicBezTo>
                  <a:cubicBezTo>
                    <a:pt x="287" y="224"/>
                    <a:pt x="287" y="224"/>
                    <a:pt x="287" y="22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348" y="42"/>
                    <a:pt x="427" y="29"/>
                    <a:pt x="519" y="34"/>
                  </a:cubicBezTo>
                  <a:lnTo>
                    <a:pt x="519" y="38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6" name="Group 4"/>
          <p:cNvGrpSpPr>
            <a:grpSpLocks noChangeAspect="1"/>
          </p:cNvGrpSpPr>
          <p:nvPr/>
        </p:nvGrpSpPr>
        <p:grpSpPr bwMode="auto">
          <a:xfrm>
            <a:off x="1860724" y="2321674"/>
            <a:ext cx="359900" cy="298673"/>
            <a:chOff x="1240" y="241"/>
            <a:chExt cx="3280" cy="2722"/>
          </a:xfrm>
        </p:grpSpPr>
        <p:sp>
          <p:nvSpPr>
            <p:cNvPr id="447" name="Freeform 5"/>
            <p:cNvSpPr>
              <a:spLocks/>
            </p:cNvSpPr>
            <p:nvPr/>
          </p:nvSpPr>
          <p:spPr bwMode="auto">
            <a:xfrm>
              <a:off x="1324" y="325"/>
              <a:ext cx="1556" cy="2548"/>
            </a:xfrm>
            <a:custGeom>
              <a:avLst/>
              <a:gdLst>
                <a:gd name="T0" fmla="*/ 254 w 259"/>
                <a:gd name="T1" fmla="*/ 423 h 423"/>
                <a:gd name="T2" fmla="*/ 0 w 259"/>
                <a:gd name="T3" fmla="*/ 382 h 423"/>
                <a:gd name="T4" fmla="*/ 0 w 259"/>
                <a:gd name="T5" fmla="*/ 7 h 423"/>
                <a:gd name="T6" fmla="*/ 259 w 259"/>
                <a:gd name="T7" fmla="*/ 51 h 423"/>
                <a:gd name="T8" fmla="*/ 259 w 259"/>
                <a:gd name="T9" fmla="*/ 420 h 423"/>
                <a:gd name="T10" fmla="*/ 254 w 259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423">
                  <a:moveTo>
                    <a:pt x="254" y="423"/>
                  </a:moveTo>
                  <a:cubicBezTo>
                    <a:pt x="172" y="395"/>
                    <a:pt x="87" y="380"/>
                    <a:pt x="0" y="38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95" y="0"/>
                    <a:pt x="187" y="12"/>
                    <a:pt x="259" y="51"/>
                  </a:cubicBezTo>
                  <a:cubicBezTo>
                    <a:pt x="259" y="420"/>
                    <a:pt x="259" y="420"/>
                    <a:pt x="259" y="420"/>
                  </a:cubicBezTo>
                  <a:lnTo>
                    <a:pt x="254" y="42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6"/>
            <p:cNvSpPr>
              <a:spLocks/>
            </p:cNvSpPr>
            <p:nvPr/>
          </p:nvSpPr>
          <p:spPr bwMode="auto">
            <a:xfrm>
              <a:off x="2880" y="325"/>
              <a:ext cx="1562" cy="2548"/>
            </a:xfrm>
            <a:custGeom>
              <a:avLst/>
              <a:gdLst>
                <a:gd name="T0" fmla="*/ 5 w 260"/>
                <a:gd name="T1" fmla="*/ 423 h 423"/>
                <a:gd name="T2" fmla="*/ 260 w 260"/>
                <a:gd name="T3" fmla="*/ 382 h 423"/>
                <a:gd name="T4" fmla="*/ 260 w 260"/>
                <a:gd name="T5" fmla="*/ 7 h 423"/>
                <a:gd name="T6" fmla="*/ 0 w 260"/>
                <a:gd name="T7" fmla="*/ 51 h 423"/>
                <a:gd name="T8" fmla="*/ 0 w 260"/>
                <a:gd name="T9" fmla="*/ 420 h 423"/>
                <a:gd name="T10" fmla="*/ 5 w 260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423">
                  <a:moveTo>
                    <a:pt x="5" y="423"/>
                  </a:moveTo>
                  <a:cubicBezTo>
                    <a:pt x="87" y="395"/>
                    <a:pt x="172" y="380"/>
                    <a:pt x="260" y="382"/>
                  </a:cubicBezTo>
                  <a:cubicBezTo>
                    <a:pt x="260" y="7"/>
                    <a:pt x="260" y="7"/>
                    <a:pt x="260" y="7"/>
                  </a:cubicBezTo>
                  <a:cubicBezTo>
                    <a:pt x="165" y="0"/>
                    <a:pt x="72" y="12"/>
                    <a:pt x="0" y="51"/>
                  </a:cubicBezTo>
                  <a:cubicBezTo>
                    <a:pt x="0" y="420"/>
                    <a:pt x="0" y="420"/>
                    <a:pt x="0" y="420"/>
                  </a:cubicBezTo>
                  <a:lnTo>
                    <a:pt x="5" y="4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7"/>
            <p:cNvSpPr>
              <a:spLocks noEditPoints="1"/>
            </p:cNvSpPr>
            <p:nvPr/>
          </p:nvSpPr>
          <p:spPr bwMode="auto">
            <a:xfrm>
              <a:off x="1240" y="241"/>
              <a:ext cx="3280" cy="2722"/>
            </a:xfrm>
            <a:custGeom>
              <a:avLst/>
              <a:gdLst>
                <a:gd name="T0" fmla="*/ 534 w 546"/>
                <a:gd name="T1" fmla="*/ 8 h 452"/>
                <a:gd name="T2" fmla="*/ 273 w 546"/>
                <a:gd name="T3" fmla="*/ 50 h 452"/>
                <a:gd name="T4" fmla="*/ 13 w 546"/>
                <a:gd name="T5" fmla="*/ 8 h 452"/>
                <a:gd name="T6" fmla="*/ 0 w 546"/>
                <a:gd name="T7" fmla="*/ 9 h 452"/>
                <a:gd name="T8" fmla="*/ 0 w 546"/>
                <a:gd name="T9" fmla="*/ 410 h 452"/>
                <a:gd name="T10" fmla="*/ 14 w 546"/>
                <a:gd name="T11" fmla="*/ 409 h 452"/>
                <a:gd name="T12" fmla="*/ 264 w 546"/>
                <a:gd name="T13" fmla="*/ 450 h 452"/>
                <a:gd name="T14" fmla="*/ 271 w 546"/>
                <a:gd name="T15" fmla="*/ 452 h 452"/>
                <a:gd name="T16" fmla="*/ 276 w 546"/>
                <a:gd name="T17" fmla="*/ 452 h 452"/>
                <a:gd name="T18" fmla="*/ 282 w 546"/>
                <a:gd name="T19" fmla="*/ 450 h 452"/>
                <a:gd name="T20" fmla="*/ 532 w 546"/>
                <a:gd name="T21" fmla="*/ 409 h 452"/>
                <a:gd name="T22" fmla="*/ 546 w 546"/>
                <a:gd name="T23" fmla="*/ 410 h 452"/>
                <a:gd name="T24" fmla="*/ 546 w 546"/>
                <a:gd name="T25" fmla="*/ 9 h 452"/>
                <a:gd name="T26" fmla="*/ 534 w 546"/>
                <a:gd name="T27" fmla="*/ 8 h 452"/>
                <a:gd name="T28" fmla="*/ 28 w 546"/>
                <a:gd name="T29" fmla="*/ 382 h 452"/>
                <a:gd name="T30" fmla="*/ 27 w 546"/>
                <a:gd name="T31" fmla="*/ 382 h 452"/>
                <a:gd name="T32" fmla="*/ 27 w 546"/>
                <a:gd name="T33" fmla="*/ 34 h 452"/>
                <a:gd name="T34" fmla="*/ 260 w 546"/>
                <a:gd name="T35" fmla="*/ 74 h 452"/>
                <a:gd name="T36" fmla="*/ 260 w 546"/>
                <a:gd name="T37" fmla="*/ 224 h 452"/>
                <a:gd name="T38" fmla="*/ 260 w 546"/>
                <a:gd name="T39" fmla="*/ 420 h 452"/>
                <a:gd name="T40" fmla="*/ 28 w 546"/>
                <a:gd name="T41" fmla="*/ 382 h 452"/>
                <a:gd name="T42" fmla="*/ 519 w 546"/>
                <a:gd name="T43" fmla="*/ 382 h 452"/>
                <a:gd name="T44" fmla="*/ 518 w 546"/>
                <a:gd name="T45" fmla="*/ 382 h 452"/>
                <a:gd name="T46" fmla="*/ 287 w 546"/>
                <a:gd name="T47" fmla="*/ 420 h 452"/>
                <a:gd name="T48" fmla="*/ 287 w 546"/>
                <a:gd name="T49" fmla="*/ 224 h 452"/>
                <a:gd name="T50" fmla="*/ 287 w 546"/>
                <a:gd name="T51" fmla="*/ 74 h 452"/>
                <a:gd name="T52" fmla="*/ 519 w 546"/>
                <a:gd name="T53" fmla="*/ 34 h 452"/>
                <a:gd name="T54" fmla="*/ 519 w 546"/>
                <a:gd name="T55" fmla="*/ 38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6" h="452">
                  <a:moveTo>
                    <a:pt x="534" y="8"/>
                  </a:moveTo>
                  <a:cubicBezTo>
                    <a:pt x="431" y="0"/>
                    <a:pt x="341" y="15"/>
                    <a:pt x="273" y="50"/>
                  </a:cubicBezTo>
                  <a:cubicBezTo>
                    <a:pt x="205" y="15"/>
                    <a:pt x="115" y="0"/>
                    <a:pt x="1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14" y="409"/>
                    <a:pt x="14" y="409"/>
                    <a:pt x="14" y="409"/>
                  </a:cubicBezTo>
                  <a:cubicBezTo>
                    <a:pt x="97" y="408"/>
                    <a:pt x="181" y="421"/>
                    <a:pt x="264" y="450"/>
                  </a:cubicBezTo>
                  <a:cubicBezTo>
                    <a:pt x="271" y="452"/>
                    <a:pt x="271" y="452"/>
                    <a:pt x="271" y="452"/>
                  </a:cubicBezTo>
                  <a:cubicBezTo>
                    <a:pt x="276" y="452"/>
                    <a:pt x="276" y="452"/>
                    <a:pt x="276" y="452"/>
                  </a:cubicBezTo>
                  <a:cubicBezTo>
                    <a:pt x="282" y="450"/>
                    <a:pt x="282" y="450"/>
                    <a:pt x="282" y="450"/>
                  </a:cubicBezTo>
                  <a:cubicBezTo>
                    <a:pt x="365" y="421"/>
                    <a:pt x="449" y="408"/>
                    <a:pt x="532" y="409"/>
                  </a:cubicBezTo>
                  <a:cubicBezTo>
                    <a:pt x="546" y="410"/>
                    <a:pt x="546" y="410"/>
                    <a:pt x="546" y="410"/>
                  </a:cubicBezTo>
                  <a:cubicBezTo>
                    <a:pt x="546" y="9"/>
                    <a:pt x="546" y="9"/>
                    <a:pt x="546" y="9"/>
                  </a:cubicBezTo>
                  <a:lnTo>
                    <a:pt x="534" y="8"/>
                  </a:lnTo>
                  <a:close/>
                  <a:moveTo>
                    <a:pt x="28" y="382"/>
                  </a:moveTo>
                  <a:cubicBezTo>
                    <a:pt x="28" y="382"/>
                    <a:pt x="28" y="382"/>
                    <a:pt x="27" y="382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119" y="29"/>
                    <a:pt x="199" y="42"/>
                    <a:pt x="260" y="74"/>
                  </a:cubicBezTo>
                  <a:cubicBezTo>
                    <a:pt x="260" y="224"/>
                    <a:pt x="260" y="224"/>
                    <a:pt x="260" y="224"/>
                  </a:cubicBezTo>
                  <a:cubicBezTo>
                    <a:pt x="260" y="420"/>
                    <a:pt x="260" y="420"/>
                    <a:pt x="260" y="420"/>
                  </a:cubicBezTo>
                  <a:cubicBezTo>
                    <a:pt x="183" y="395"/>
                    <a:pt x="105" y="382"/>
                    <a:pt x="28" y="382"/>
                  </a:cubicBezTo>
                  <a:close/>
                  <a:moveTo>
                    <a:pt x="519" y="382"/>
                  </a:moveTo>
                  <a:cubicBezTo>
                    <a:pt x="519" y="382"/>
                    <a:pt x="518" y="382"/>
                    <a:pt x="518" y="382"/>
                  </a:cubicBezTo>
                  <a:cubicBezTo>
                    <a:pt x="441" y="382"/>
                    <a:pt x="363" y="395"/>
                    <a:pt x="287" y="420"/>
                  </a:cubicBezTo>
                  <a:cubicBezTo>
                    <a:pt x="287" y="224"/>
                    <a:pt x="287" y="224"/>
                    <a:pt x="287" y="22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348" y="42"/>
                    <a:pt x="427" y="29"/>
                    <a:pt x="519" y="34"/>
                  </a:cubicBezTo>
                  <a:lnTo>
                    <a:pt x="519" y="38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0" name="Group 4"/>
          <p:cNvGrpSpPr>
            <a:grpSpLocks noChangeAspect="1"/>
          </p:cNvGrpSpPr>
          <p:nvPr/>
        </p:nvGrpSpPr>
        <p:grpSpPr bwMode="auto">
          <a:xfrm>
            <a:off x="1860724" y="2935769"/>
            <a:ext cx="359900" cy="298673"/>
            <a:chOff x="1240" y="241"/>
            <a:chExt cx="3280" cy="2722"/>
          </a:xfrm>
        </p:grpSpPr>
        <p:sp>
          <p:nvSpPr>
            <p:cNvPr id="451" name="Freeform 5"/>
            <p:cNvSpPr>
              <a:spLocks/>
            </p:cNvSpPr>
            <p:nvPr/>
          </p:nvSpPr>
          <p:spPr bwMode="auto">
            <a:xfrm>
              <a:off x="1324" y="325"/>
              <a:ext cx="1556" cy="2548"/>
            </a:xfrm>
            <a:custGeom>
              <a:avLst/>
              <a:gdLst>
                <a:gd name="T0" fmla="*/ 254 w 259"/>
                <a:gd name="T1" fmla="*/ 423 h 423"/>
                <a:gd name="T2" fmla="*/ 0 w 259"/>
                <a:gd name="T3" fmla="*/ 382 h 423"/>
                <a:gd name="T4" fmla="*/ 0 w 259"/>
                <a:gd name="T5" fmla="*/ 7 h 423"/>
                <a:gd name="T6" fmla="*/ 259 w 259"/>
                <a:gd name="T7" fmla="*/ 51 h 423"/>
                <a:gd name="T8" fmla="*/ 259 w 259"/>
                <a:gd name="T9" fmla="*/ 420 h 423"/>
                <a:gd name="T10" fmla="*/ 254 w 259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423">
                  <a:moveTo>
                    <a:pt x="254" y="423"/>
                  </a:moveTo>
                  <a:cubicBezTo>
                    <a:pt x="172" y="395"/>
                    <a:pt x="87" y="380"/>
                    <a:pt x="0" y="38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95" y="0"/>
                    <a:pt x="187" y="12"/>
                    <a:pt x="259" y="51"/>
                  </a:cubicBezTo>
                  <a:cubicBezTo>
                    <a:pt x="259" y="420"/>
                    <a:pt x="259" y="420"/>
                    <a:pt x="259" y="420"/>
                  </a:cubicBezTo>
                  <a:lnTo>
                    <a:pt x="254" y="42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6"/>
            <p:cNvSpPr>
              <a:spLocks/>
            </p:cNvSpPr>
            <p:nvPr/>
          </p:nvSpPr>
          <p:spPr bwMode="auto">
            <a:xfrm>
              <a:off x="2880" y="325"/>
              <a:ext cx="1562" cy="2548"/>
            </a:xfrm>
            <a:custGeom>
              <a:avLst/>
              <a:gdLst>
                <a:gd name="T0" fmla="*/ 5 w 260"/>
                <a:gd name="T1" fmla="*/ 423 h 423"/>
                <a:gd name="T2" fmla="*/ 260 w 260"/>
                <a:gd name="T3" fmla="*/ 382 h 423"/>
                <a:gd name="T4" fmla="*/ 260 w 260"/>
                <a:gd name="T5" fmla="*/ 7 h 423"/>
                <a:gd name="T6" fmla="*/ 0 w 260"/>
                <a:gd name="T7" fmla="*/ 51 h 423"/>
                <a:gd name="T8" fmla="*/ 0 w 260"/>
                <a:gd name="T9" fmla="*/ 420 h 423"/>
                <a:gd name="T10" fmla="*/ 5 w 260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423">
                  <a:moveTo>
                    <a:pt x="5" y="423"/>
                  </a:moveTo>
                  <a:cubicBezTo>
                    <a:pt x="87" y="395"/>
                    <a:pt x="172" y="380"/>
                    <a:pt x="260" y="382"/>
                  </a:cubicBezTo>
                  <a:cubicBezTo>
                    <a:pt x="260" y="7"/>
                    <a:pt x="260" y="7"/>
                    <a:pt x="260" y="7"/>
                  </a:cubicBezTo>
                  <a:cubicBezTo>
                    <a:pt x="165" y="0"/>
                    <a:pt x="72" y="12"/>
                    <a:pt x="0" y="51"/>
                  </a:cubicBezTo>
                  <a:cubicBezTo>
                    <a:pt x="0" y="420"/>
                    <a:pt x="0" y="420"/>
                    <a:pt x="0" y="420"/>
                  </a:cubicBezTo>
                  <a:lnTo>
                    <a:pt x="5" y="423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7"/>
            <p:cNvSpPr>
              <a:spLocks noEditPoints="1"/>
            </p:cNvSpPr>
            <p:nvPr/>
          </p:nvSpPr>
          <p:spPr bwMode="auto">
            <a:xfrm>
              <a:off x="1240" y="241"/>
              <a:ext cx="3280" cy="2722"/>
            </a:xfrm>
            <a:custGeom>
              <a:avLst/>
              <a:gdLst>
                <a:gd name="T0" fmla="*/ 534 w 546"/>
                <a:gd name="T1" fmla="*/ 8 h 452"/>
                <a:gd name="T2" fmla="*/ 273 w 546"/>
                <a:gd name="T3" fmla="*/ 50 h 452"/>
                <a:gd name="T4" fmla="*/ 13 w 546"/>
                <a:gd name="T5" fmla="*/ 8 h 452"/>
                <a:gd name="T6" fmla="*/ 0 w 546"/>
                <a:gd name="T7" fmla="*/ 9 h 452"/>
                <a:gd name="T8" fmla="*/ 0 w 546"/>
                <a:gd name="T9" fmla="*/ 410 h 452"/>
                <a:gd name="T10" fmla="*/ 14 w 546"/>
                <a:gd name="T11" fmla="*/ 409 h 452"/>
                <a:gd name="T12" fmla="*/ 264 w 546"/>
                <a:gd name="T13" fmla="*/ 450 h 452"/>
                <a:gd name="T14" fmla="*/ 271 w 546"/>
                <a:gd name="T15" fmla="*/ 452 h 452"/>
                <a:gd name="T16" fmla="*/ 276 w 546"/>
                <a:gd name="T17" fmla="*/ 452 h 452"/>
                <a:gd name="T18" fmla="*/ 282 w 546"/>
                <a:gd name="T19" fmla="*/ 450 h 452"/>
                <a:gd name="T20" fmla="*/ 532 w 546"/>
                <a:gd name="T21" fmla="*/ 409 h 452"/>
                <a:gd name="T22" fmla="*/ 546 w 546"/>
                <a:gd name="T23" fmla="*/ 410 h 452"/>
                <a:gd name="T24" fmla="*/ 546 w 546"/>
                <a:gd name="T25" fmla="*/ 9 h 452"/>
                <a:gd name="T26" fmla="*/ 534 w 546"/>
                <a:gd name="T27" fmla="*/ 8 h 452"/>
                <a:gd name="T28" fmla="*/ 28 w 546"/>
                <a:gd name="T29" fmla="*/ 382 h 452"/>
                <a:gd name="T30" fmla="*/ 27 w 546"/>
                <a:gd name="T31" fmla="*/ 382 h 452"/>
                <a:gd name="T32" fmla="*/ 27 w 546"/>
                <a:gd name="T33" fmla="*/ 34 h 452"/>
                <a:gd name="T34" fmla="*/ 260 w 546"/>
                <a:gd name="T35" fmla="*/ 74 h 452"/>
                <a:gd name="T36" fmla="*/ 260 w 546"/>
                <a:gd name="T37" fmla="*/ 224 h 452"/>
                <a:gd name="T38" fmla="*/ 260 w 546"/>
                <a:gd name="T39" fmla="*/ 420 h 452"/>
                <a:gd name="T40" fmla="*/ 28 w 546"/>
                <a:gd name="T41" fmla="*/ 382 h 452"/>
                <a:gd name="T42" fmla="*/ 519 w 546"/>
                <a:gd name="T43" fmla="*/ 382 h 452"/>
                <a:gd name="T44" fmla="*/ 518 w 546"/>
                <a:gd name="T45" fmla="*/ 382 h 452"/>
                <a:gd name="T46" fmla="*/ 287 w 546"/>
                <a:gd name="T47" fmla="*/ 420 h 452"/>
                <a:gd name="T48" fmla="*/ 287 w 546"/>
                <a:gd name="T49" fmla="*/ 224 h 452"/>
                <a:gd name="T50" fmla="*/ 287 w 546"/>
                <a:gd name="T51" fmla="*/ 74 h 452"/>
                <a:gd name="T52" fmla="*/ 519 w 546"/>
                <a:gd name="T53" fmla="*/ 34 h 452"/>
                <a:gd name="T54" fmla="*/ 519 w 546"/>
                <a:gd name="T55" fmla="*/ 38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6" h="452">
                  <a:moveTo>
                    <a:pt x="534" y="8"/>
                  </a:moveTo>
                  <a:cubicBezTo>
                    <a:pt x="431" y="0"/>
                    <a:pt x="341" y="15"/>
                    <a:pt x="273" y="50"/>
                  </a:cubicBezTo>
                  <a:cubicBezTo>
                    <a:pt x="205" y="15"/>
                    <a:pt x="115" y="0"/>
                    <a:pt x="1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14" y="409"/>
                    <a:pt x="14" y="409"/>
                    <a:pt x="14" y="409"/>
                  </a:cubicBezTo>
                  <a:cubicBezTo>
                    <a:pt x="97" y="408"/>
                    <a:pt x="181" y="421"/>
                    <a:pt x="264" y="450"/>
                  </a:cubicBezTo>
                  <a:cubicBezTo>
                    <a:pt x="271" y="452"/>
                    <a:pt x="271" y="452"/>
                    <a:pt x="271" y="452"/>
                  </a:cubicBezTo>
                  <a:cubicBezTo>
                    <a:pt x="276" y="452"/>
                    <a:pt x="276" y="452"/>
                    <a:pt x="276" y="452"/>
                  </a:cubicBezTo>
                  <a:cubicBezTo>
                    <a:pt x="282" y="450"/>
                    <a:pt x="282" y="450"/>
                    <a:pt x="282" y="450"/>
                  </a:cubicBezTo>
                  <a:cubicBezTo>
                    <a:pt x="365" y="421"/>
                    <a:pt x="449" y="408"/>
                    <a:pt x="532" y="409"/>
                  </a:cubicBezTo>
                  <a:cubicBezTo>
                    <a:pt x="546" y="410"/>
                    <a:pt x="546" y="410"/>
                    <a:pt x="546" y="410"/>
                  </a:cubicBezTo>
                  <a:cubicBezTo>
                    <a:pt x="546" y="9"/>
                    <a:pt x="546" y="9"/>
                    <a:pt x="546" y="9"/>
                  </a:cubicBezTo>
                  <a:lnTo>
                    <a:pt x="534" y="8"/>
                  </a:lnTo>
                  <a:close/>
                  <a:moveTo>
                    <a:pt x="28" y="382"/>
                  </a:moveTo>
                  <a:cubicBezTo>
                    <a:pt x="28" y="382"/>
                    <a:pt x="28" y="382"/>
                    <a:pt x="27" y="382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119" y="29"/>
                    <a:pt x="199" y="42"/>
                    <a:pt x="260" y="74"/>
                  </a:cubicBezTo>
                  <a:cubicBezTo>
                    <a:pt x="260" y="224"/>
                    <a:pt x="260" y="224"/>
                    <a:pt x="260" y="224"/>
                  </a:cubicBezTo>
                  <a:cubicBezTo>
                    <a:pt x="260" y="420"/>
                    <a:pt x="260" y="420"/>
                    <a:pt x="260" y="420"/>
                  </a:cubicBezTo>
                  <a:cubicBezTo>
                    <a:pt x="183" y="395"/>
                    <a:pt x="105" y="382"/>
                    <a:pt x="28" y="382"/>
                  </a:cubicBezTo>
                  <a:close/>
                  <a:moveTo>
                    <a:pt x="519" y="382"/>
                  </a:moveTo>
                  <a:cubicBezTo>
                    <a:pt x="519" y="382"/>
                    <a:pt x="518" y="382"/>
                    <a:pt x="518" y="382"/>
                  </a:cubicBezTo>
                  <a:cubicBezTo>
                    <a:pt x="441" y="382"/>
                    <a:pt x="363" y="395"/>
                    <a:pt x="287" y="420"/>
                  </a:cubicBezTo>
                  <a:cubicBezTo>
                    <a:pt x="287" y="224"/>
                    <a:pt x="287" y="224"/>
                    <a:pt x="287" y="22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348" y="42"/>
                    <a:pt x="427" y="29"/>
                    <a:pt x="519" y="34"/>
                  </a:cubicBezTo>
                  <a:lnTo>
                    <a:pt x="519" y="38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4" name="Group 4"/>
          <p:cNvGrpSpPr>
            <a:grpSpLocks noChangeAspect="1"/>
          </p:cNvGrpSpPr>
          <p:nvPr/>
        </p:nvGrpSpPr>
        <p:grpSpPr bwMode="auto">
          <a:xfrm>
            <a:off x="1860724" y="3562705"/>
            <a:ext cx="359900" cy="298673"/>
            <a:chOff x="1240" y="241"/>
            <a:chExt cx="3280" cy="2722"/>
          </a:xfrm>
        </p:grpSpPr>
        <p:sp>
          <p:nvSpPr>
            <p:cNvPr id="455" name="Freeform 5"/>
            <p:cNvSpPr>
              <a:spLocks/>
            </p:cNvSpPr>
            <p:nvPr/>
          </p:nvSpPr>
          <p:spPr bwMode="auto">
            <a:xfrm>
              <a:off x="1324" y="325"/>
              <a:ext cx="1556" cy="2548"/>
            </a:xfrm>
            <a:custGeom>
              <a:avLst/>
              <a:gdLst>
                <a:gd name="T0" fmla="*/ 254 w 259"/>
                <a:gd name="T1" fmla="*/ 423 h 423"/>
                <a:gd name="T2" fmla="*/ 0 w 259"/>
                <a:gd name="T3" fmla="*/ 382 h 423"/>
                <a:gd name="T4" fmla="*/ 0 w 259"/>
                <a:gd name="T5" fmla="*/ 7 h 423"/>
                <a:gd name="T6" fmla="*/ 259 w 259"/>
                <a:gd name="T7" fmla="*/ 51 h 423"/>
                <a:gd name="T8" fmla="*/ 259 w 259"/>
                <a:gd name="T9" fmla="*/ 420 h 423"/>
                <a:gd name="T10" fmla="*/ 254 w 259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423">
                  <a:moveTo>
                    <a:pt x="254" y="423"/>
                  </a:moveTo>
                  <a:cubicBezTo>
                    <a:pt x="172" y="395"/>
                    <a:pt x="87" y="380"/>
                    <a:pt x="0" y="382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95" y="0"/>
                    <a:pt x="187" y="12"/>
                    <a:pt x="259" y="51"/>
                  </a:cubicBezTo>
                  <a:cubicBezTo>
                    <a:pt x="259" y="420"/>
                    <a:pt x="259" y="420"/>
                    <a:pt x="259" y="420"/>
                  </a:cubicBezTo>
                  <a:lnTo>
                    <a:pt x="254" y="42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6"/>
            <p:cNvSpPr>
              <a:spLocks/>
            </p:cNvSpPr>
            <p:nvPr/>
          </p:nvSpPr>
          <p:spPr bwMode="auto">
            <a:xfrm>
              <a:off x="2880" y="325"/>
              <a:ext cx="1562" cy="2548"/>
            </a:xfrm>
            <a:custGeom>
              <a:avLst/>
              <a:gdLst>
                <a:gd name="T0" fmla="*/ 5 w 260"/>
                <a:gd name="T1" fmla="*/ 423 h 423"/>
                <a:gd name="T2" fmla="*/ 260 w 260"/>
                <a:gd name="T3" fmla="*/ 382 h 423"/>
                <a:gd name="T4" fmla="*/ 260 w 260"/>
                <a:gd name="T5" fmla="*/ 7 h 423"/>
                <a:gd name="T6" fmla="*/ 0 w 260"/>
                <a:gd name="T7" fmla="*/ 51 h 423"/>
                <a:gd name="T8" fmla="*/ 0 w 260"/>
                <a:gd name="T9" fmla="*/ 420 h 423"/>
                <a:gd name="T10" fmla="*/ 5 w 260"/>
                <a:gd name="T11" fmla="*/ 4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0" h="423">
                  <a:moveTo>
                    <a:pt x="5" y="423"/>
                  </a:moveTo>
                  <a:cubicBezTo>
                    <a:pt x="87" y="395"/>
                    <a:pt x="172" y="380"/>
                    <a:pt x="260" y="382"/>
                  </a:cubicBezTo>
                  <a:cubicBezTo>
                    <a:pt x="260" y="7"/>
                    <a:pt x="260" y="7"/>
                    <a:pt x="260" y="7"/>
                  </a:cubicBezTo>
                  <a:cubicBezTo>
                    <a:pt x="165" y="0"/>
                    <a:pt x="72" y="12"/>
                    <a:pt x="0" y="51"/>
                  </a:cubicBezTo>
                  <a:cubicBezTo>
                    <a:pt x="0" y="420"/>
                    <a:pt x="0" y="420"/>
                    <a:pt x="0" y="420"/>
                  </a:cubicBezTo>
                  <a:lnTo>
                    <a:pt x="5" y="42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7"/>
            <p:cNvSpPr>
              <a:spLocks noEditPoints="1"/>
            </p:cNvSpPr>
            <p:nvPr/>
          </p:nvSpPr>
          <p:spPr bwMode="auto">
            <a:xfrm>
              <a:off x="1240" y="241"/>
              <a:ext cx="3280" cy="2722"/>
            </a:xfrm>
            <a:custGeom>
              <a:avLst/>
              <a:gdLst>
                <a:gd name="T0" fmla="*/ 534 w 546"/>
                <a:gd name="T1" fmla="*/ 8 h 452"/>
                <a:gd name="T2" fmla="*/ 273 w 546"/>
                <a:gd name="T3" fmla="*/ 50 h 452"/>
                <a:gd name="T4" fmla="*/ 13 w 546"/>
                <a:gd name="T5" fmla="*/ 8 h 452"/>
                <a:gd name="T6" fmla="*/ 0 w 546"/>
                <a:gd name="T7" fmla="*/ 9 h 452"/>
                <a:gd name="T8" fmla="*/ 0 w 546"/>
                <a:gd name="T9" fmla="*/ 410 h 452"/>
                <a:gd name="T10" fmla="*/ 14 w 546"/>
                <a:gd name="T11" fmla="*/ 409 h 452"/>
                <a:gd name="T12" fmla="*/ 264 w 546"/>
                <a:gd name="T13" fmla="*/ 450 h 452"/>
                <a:gd name="T14" fmla="*/ 271 w 546"/>
                <a:gd name="T15" fmla="*/ 452 h 452"/>
                <a:gd name="T16" fmla="*/ 276 w 546"/>
                <a:gd name="T17" fmla="*/ 452 h 452"/>
                <a:gd name="T18" fmla="*/ 282 w 546"/>
                <a:gd name="T19" fmla="*/ 450 h 452"/>
                <a:gd name="T20" fmla="*/ 532 w 546"/>
                <a:gd name="T21" fmla="*/ 409 h 452"/>
                <a:gd name="T22" fmla="*/ 546 w 546"/>
                <a:gd name="T23" fmla="*/ 410 h 452"/>
                <a:gd name="T24" fmla="*/ 546 w 546"/>
                <a:gd name="T25" fmla="*/ 9 h 452"/>
                <a:gd name="T26" fmla="*/ 534 w 546"/>
                <a:gd name="T27" fmla="*/ 8 h 452"/>
                <a:gd name="T28" fmla="*/ 28 w 546"/>
                <a:gd name="T29" fmla="*/ 382 h 452"/>
                <a:gd name="T30" fmla="*/ 27 w 546"/>
                <a:gd name="T31" fmla="*/ 382 h 452"/>
                <a:gd name="T32" fmla="*/ 27 w 546"/>
                <a:gd name="T33" fmla="*/ 34 h 452"/>
                <a:gd name="T34" fmla="*/ 260 w 546"/>
                <a:gd name="T35" fmla="*/ 74 h 452"/>
                <a:gd name="T36" fmla="*/ 260 w 546"/>
                <a:gd name="T37" fmla="*/ 224 h 452"/>
                <a:gd name="T38" fmla="*/ 260 w 546"/>
                <a:gd name="T39" fmla="*/ 420 h 452"/>
                <a:gd name="T40" fmla="*/ 28 w 546"/>
                <a:gd name="T41" fmla="*/ 382 h 452"/>
                <a:gd name="T42" fmla="*/ 519 w 546"/>
                <a:gd name="T43" fmla="*/ 382 h 452"/>
                <a:gd name="T44" fmla="*/ 518 w 546"/>
                <a:gd name="T45" fmla="*/ 382 h 452"/>
                <a:gd name="T46" fmla="*/ 287 w 546"/>
                <a:gd name="T47" fmla="*/ 420 h 452"/>
                <a:gd name="T48" fmla="*/ 287 w 546"/>
                <a:gd name="T49" fmla="*/ 224 h 452"/>
                <a:gd name="T50" fmla="*/ 287 w 546"/>
                <a:gd name="T51" fmla="*/ 74 h 452"/>
                <a:gd name="T52" fmla="*/ 519 w 546"/>
                <a:gd name="T53" fmla="*/ 34 h 452"/>
                <a:gd name="T54" fmla="*/ 519 w 546"/>
                <a:gd name="T55" fmla="*/ 38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6" h="452">
                  <a:moveTo>
                    <a:pt x="534" y="8"/>
                  </a:moveTo>
                  <a:cubicBezTo>
                    <a:pt x="431" y="0"/>
                    <a:pt x="341" y="15"/>
                    <a:pt x="273" y="50"/>
                  </a:cubicBezTo>
                  <a:cubicBezTo>
                    <a:pt x="205" y="15"/>
                    <a:pt x="115" y="0"/>
                    <a:pt x="1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14" y="409"/>
                    <a:pt x="14" y="409"/>
                    <a:pt x="14" y="409"/>
                  </a:cubicBezTo>
                  <a:cubicBezTo>
                    <a:pt x="97" y="408"/>
                    <a:pt x="181" y="421"/>
                    <a:pt x="264" y="450"/>
                  </a:cubicBezTo>
                  <a:cubicBezTo>
                    <a:pt x="271" y="452"/>
                    <a:pt x="271" y="452"/>
                    <a:pt x="271" y="452"/>
                  </a:cubicBezTo>
                  <a:cubicBezTo>
                    <a:pt x="276" y="452"/>
                    <a:pt x="276" y="452"/>
                    <a:pt x="276" y="452"/>
                  </a:cubicBezTo>
                  <a:cubicBezTo>
                    <a:pt x="282" y="450"/>
                    <a:pt x="282" y="450"/>
                    <a:pt x="282" y="450"/>
                  </a:cubicBezTo>
                  <a:cubicBezTo>
                    <a:pt x="365" y="421"/>
                    <a:pt x="449" y="408"/>
                    <a:pt x="532" y="409"/>
                  </a:cubicBezTo>
                  <a:cubicBezTo>
                    <a:pt x="546" y="410"/>
                    <a:pt x="546" y="410"/>
                    <a:pt x="546" y="410"/>
                  </a:cubicBezTo>
                  <a:cubicBezTo>
                    <a:pt x="546" y="9"/>
                    <a:pt x="546" y="9"/>
                    <a:pt x="546" y="9"/>
                  </a:cubicBezTo>
                  <a:lnTo>
                    <a:pt x="534" y="8"/>
                  </a:lnTo>
                  <a:close/>
                  <a:moveTo>
                    <a:pt x="28" y="382"/>
                  </a:moveTo>
                  <a:cubicBezTo>
                    <a:pt x="28" y="382"/>
                    <a:pt x="28" y="382"/>
                    <a:pt x="27" y="382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119" y="29"/>
                    <a:pt x="199" y="42"/>
                    <a:pt x="260" y="74"/>
                  </a:cubicBezTo>
                  <a:cubicBezTo>
                    <a:pt x="260" y="224"/>
                    <a:pt x="260" y="224"/>
                    <a:pt x="260" y="224"/>
                  </a:cubicBezTo>
                  <a:cubicBezTo>
                    <a:pt x="260" y="420"/>
                    <a:pt x="260" y="420"/>
                    <a:pt x="260" y="420"/>
                  </a:cubicBezTo>
                  <a:cubicBezTo>
                    <a:pt x="183" y="395"/>
                    <a:pt x="105" y="382"/>
                    <a:pt x="28" y="382"/>
                  </a:cubicBezTo>
                  <a:close/>
                  <a:moveTo>
                    <a:pt x="519" y="382"/>
                  </a:moveTo>
                  <a:cubicBezTo>
                    <a:pt x="519" y="382"/>
                    <a:pt x="518" y="382"/>
                    <a:pt x="518" y="382"/>
                  </a:cubicBezTo>
                  <a:cubicBezTo>
                    <a:pt x="441" y="382"/>
                    <a:pt x="363" y="395"/>
                    <a:pt x="287" y="420"/>
                  </a:cubicBezTo>
                  <a:cubicBezTo>
                    <a:pt x="287" y="224"/>
                    <a:pt x="287" y="224"/>
                    <a:pt x="287" y="22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348" y="42"/>
                    <a:pt x="427" y="29"/>
                    <a:pt x="519" y="34"/>
                  </a:cubicBezTo>
                  <a:lnTo>
                    <a:pt x="519" y="38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8" name="Group 457"/>
          <p:cNvGrpSpPr/>
          <p:nvPr/>
        </p:nvGrpSpPr>
        <p:grpSpPr>
          <a:xfrm>
            <a:off x="1794277" y="4080671"/>
            <a:ext cx="481594" cy="481594"/>
            <a:chOff x="3545392" y="4162069"/>
            <a:chExt cx="555625" cy="555625"/>
          </a:xfrm>
        </p:grpSpPr>
        <p:sp>
          <p:nvSpPr>
            <p:cNvPr id="459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: Shape 110"/>
            <p:cNvSpPr/>
            <p:nvPr/>
          </p:nvSpPr>
          <p:spPr>
            <a:xfrm>
              <a:off x="3636673" y="4291013"/>
              <a:ext cx="464344" cy="426681"/>
            </a:xfrm>
            <a:custGeom>
              <a:avLst/>
              <a:gdLst>
                <a:gd name="connsiteX0" fmla="*/ 0 w 464344"/>
                <a:gd name="connsiteY0" fmla="*/ 269081 h 419100"/>
                <a:gd name="connsiteX1" fmla="*/ 150019 w 464344"/>
                <a:gd name="connsiteY1" fmla="*/ 419100 h 419100"/>
                <a:gd name="connsiteX2" fmla="*/ 464344 w 464344"/>
                <a:gd name="connsiteY2" fmla="*/ 419100 h 419100"/>
                <a:gd name="connsiteX3" fmla="*/ 464344 w 464344"/>
                <a:gd name="connsiteY3" fmla="*/ 92869 h 419100"/>
                <a:gd name="connsiteX4" fmla="*/ 371475 w 464344"/>
                <a:gd name="connsiteY4" fmla="*/ 0 h 419100"/>
                <a:gd name="connsiteX5" fmla="*/ 357188 w 464344"/>
                <a:gd name="connsiteY5" fmla="*/ 9525 h 419100"/>
                <a:gd name="connsiteX6" fmla="*/ 361950 w 464344"/>
                <a:gd name="connsiteY6" fmla="*/ 261937 h 419100"/>
                <a:gd name="connsiteX7" fmla="*/ 292894 w 464344"/>
                <a:gd name="connsiteY7" fmla="*/ 266700 h 419100"/>
                <a:gd name="connsiteX8" fmla="*/ 216694 w 464344"/>
                <a:gd name="connsiteY8" fmla="*/ 280987 h 419100"/>
                <a:gd name="connsiteX9" fmla="*/ 185738 w 464344"/>
                <a:gd name="connsiteY9" fmla="*/ 290512 h 419100"/>
                <a:gd name="connsiteX10" fmla="*/ 130969 w 464344"/>
                <a:gd name="connsiteY10" fmla="*/ 273844 h 419100"/>
                <a:gd name="connsiteX11" fmla="*/ 76200 w 464344"/>
                <a:gd name="connsiteY11" fmla="*/ 261937 h 419100"/>
                <a:gd name="connsiteX12" fmla="*/ 0 w 464344"/>
                <a:gd name="connsiteY12" fmla="*/ 269081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4344" h="419100">
                  <a:moveTo>
                    <a:pt x="0" y="269081"/>
                  </a:moveTo>
                  <a:lnTo>
                    <a:pt x="150019" y="419100"/>
                  </a:lnTo>
                  <a:lnTo>
                    <a:pt x="464344" y="419100"/>
                  </a:lnTo>
                  <a:lnTo>
                    <a:pt x="464344" y="92869"/>
                  </a:lnTo>
                  <a:lnTo>
                    <a:pt x="371475" y="0"/>
                  </a:lnTo>
                  <a:lnTo>
                    <a:pt x="357188" y="9525"/>
                  </a:lnTo>
                  <a:cubicBezTo>
                    <a:pt x="358775" y="93662"/>
                    <a:pt x="360363" y="177800"/>
                    <a:pt x="361950" y="261937"/>
                  </a:cubicBezTo>
                  <a:lnTo>
                    <a:pt x="292894" y="266700"/>
                  </a:lnTo>
                  <a:lnTo>
                    <a:pt x="216694" y="280987"/>
                  </a:lnTo>
                  <a:lnTo>
                    <a:pt x="185738" y="290512"/>
                  </a:lnTo>
                  <a:lnTo>
                    <a:pt x="130969" y="273844"/>
                  </a:lnTo>
                  <a:lnTo>
                    <a:pt x="76200" y="261937"/>
                  </a:lnTo>
                  <a:lnTo>
                    <a:pt x="0" y="26908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Freeform 7"/>
            <p:cNvSpPr>
              <a:spLocks noEditPoints="1"/>
            </p:cNvSpPr>
            <p:nvPr/>
          </p:nvSpPr>
          <p:spPr bwMode="auto">
            <a:xfrm>
              <a:off x="3638764" y="4286818"/>
              <a:ext cx="368880" cy="306126"/>
            </a:xfrm>
            <a:custGeom>
              <a:avLst/>
              <a:gdLst>
                <a:gd name="T0" fmla="*/ 534 w 546"/>
                <a:gd name="T1" fmla="*/ 8 h 452"/>
                <a:gd name="T2" fmla="*/ 273 w 546"/>
                <a:gd name="T3" fmla="*/ 50 h 452"/>
                <a:gd name="T4" fmla="*/ 13 w 546"/>
                <a:gd name="T5" fmla="*/ 8 h 452"/>
                <a:gd name="T6" fmla="*/ 0 w 546"/>
                <a:gd name="T7" fmla="*/ 9 h 452"/>
                <a:gd name="T8" fmla="*/ 0 w 546"/>
                <a:gd name="T9" fmla="*/ 410 h 452"/>
                <a:gd name="T10" fmla="*/ 14 w 546"/>
                <a:gd name="T11" fmla="*/ 409 h 452"/>
                <a:gd name="T12" fmla="*/ 264 w 546"/>
                <a:gd name="T13" fmla="*/ 450 h 452"/>
                <a:gd name="T14" fmla="*/ 271 w 546"/>
                <a:gd name="T15" fmla="*/ 452 h 452"/>
                <a:gd name="T16" fmla="*/ 276 w 546"/>
                <a:gd name="T17" fmla="*/ 452 h 452"/>
                <a:gd name="T18" fmla="*/ 282 w 546"/>
                <a:gd name="T19" fmla="*/ 450 h 452"/>
                <a:gd name="T20" fmla="*/ 532 w 546"/>
                <a:gd name="T21" fmla="*/ 409 h 452"/>
                <a:gd name="T22" fmla="*/ 546 w 546"/>
                <a:gd name="T23" fmla="*/ 410 h 452"/>
                <a:gd name="T24" fmla="*/ 546 w 546"/>
                <a:gd name="T25" fmla="*/ 9 h 452"/>
                <a:gd name="T26" fmla="*/ 534 w 546"/>
                <a:gd name="T27" fmla="*/ 8 h 452"/>
                <a:gd name="T28" fmla="*/ 28 w 546"/>
                <a:gd name="T29" fmla="*/ 382 h 452"/>
                <a:gd name="T30" fmla="*/ 27 w 546"/>
                <a:gd name="T31" fmla="*/ 382 h 452"/>
                <a:gd name="T32" fmla="*/ 27 w 546"/>
                <a:gd name="T33" fmla="*/ 34 h 452"/>
                <a:gd name="T34" fmla="*/ 260 w 546"/>
                <a:gd name="T35" fmla="*/ 74 h 452"/>
                <a:gd name="T36" fmla="*/ 260 w 546"/>
                <a:gd name="T37" fmla="*/ 224 h 452"/>
                <a:gd name="T38" fmla="*/ 260 w 546"/>
                <a:gd name="T39" fmla="*/ 420 h 452"/>
                <a:gd name="T40" fmla="*/ 28 w 546"/>
                <a:gd name="T41" fmla="*/ 382 h 452"/>
                <a:gd name="T42" fmla="*/ 519 w 546"/>
                <a:gd name="T43" fmla="*/ 382 h 452"/>
                <a:gd name="T44" fmla="*/ 518 w 546"/>
                <a:gd name="T45" fmla="*/ 382 h 452"/>
                <a:gd name="T46" fmla="*/ 287 w 546"/>
                <a:gd name="T47" fmla="*/ 420 h 452"/>
                <a:gd name="T48" fmla="*/ 287 w 546"/>
                <a:gd name="T49" fmla="*/ 224 h 452"/>
                <a:gd name="T50" fmla="*/ 287 w 546"/>
                <a:gd name="T51" fmla="*/ 74 h 452"/>
                <a:gd name="T52" fmla="*/ 519 w 546"/>
                <a:gd name="T53" fmla="*/ 34 h 452"/>
                <a:gd name="T54" fmla="*/ 519 w 546"/>
                <a:gd name="T55" fmla="*/ 38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6" h="452">
                  <a:moveTo>
                    <a:pt x="534" y="8"/>
                  </a:moveTo>
                  <a:cubicBezTo>
                    <a:pt x="431" y="0"/>
                    <a:pt x="341" y="15"/>
                    <a:pt x="273" y="50"/>
                  </a:cubicBezTo>
                  <a:cubicBezTo>
                    <a:pt x="205" y="15"/>
                    <a:pt x="115" y="0"/>
                    <a:pt x="13" y="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14" y="409"/>
                    <a:pt x="14" y="409"/>
                    <a:pt x="14" y="409"/>
                  </a:cubicBezTo>
                  <a:cubicBezTo>
                    <a:pt x="97" y="408"/>
                    <a:pt x="181" y="421"/>
                    <a:pt x="264" y="450"/>
                  </a:cubicBezTo>
                  <a:cubicBezTo>
                    <a:pt x="271" y="452"/>
                    <a:pt x="271" y="452"/>
                    <a:pt x="271" y="452"/>
                  </a:cubicBezTo>
                  <a:cubicBezTo>
                    <a:pt x="276" y="452"/>
                    <a:pt x="276" y="452"/>
                    <a:pt x="276" y="452"/>
                  </a:cubicBezTo>
                  <a:cubicBezTo>
                    <a:pt x="282" y="450"/>
                    <a:pt x="282" y="450"/>
                    <a:pt x="282" y="450"/>
                  </a:cubicBezTo>
                  <a:cubicBezTo>
                    <a:pt x="365" y="421"/>
                    <a:pt x="449" y="408"/>
                    <a:pt x="532" y="409"/>
                  </a:cubicBezTo>
                  <a:cubicBezTo>
                    <a:pt x="546" y="410"/>
                    <a:pt x="546" y="410"/>
                    <a:pt x="546" y="410"/>
                  </a:cubicBezTo>
                  <a:cubicBezTo>
                    <a:pt x="546" y="9"/>
                    <a:pt x="546" y="9"/>
                    <a:pt x="546" y="9"/>
                  </a:cubicBezTo>
                  <a:lnTo>
                    <a:pt x="534" y="8"/>
                  </a:lnTo>
                  <a:close/>
                  <a:moveTo>
                    <a:pt x="28" y="382"/>
                  </a:moveTo>
                  <a:cubicBezTo>
                    <a:pt x="28" y="382"/>
                    <a:pt x="28" y="382"/>
                    <a:pt x="27" y="382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119" y="29"/>
                    <a:pt x="199" y="42"/>
                    <a:pt x="260" y="74"/>
                  </a:cubicBezTo>
                  <a:cubicBezTo>
                    <a:pt x="260" y="224"/>
                    <a:pt x="260" y="224"/>
                    <a:pt x="260" y="224"/>
                  </a:cubicBezTo>
                  <a:cubicBezTo>
                    <a:pt x="260" y="420"/>
                    <a:pt x="260" y="420"/>
                    <a:pt x="260" y="420"/>
                  </a:cubicBezTo>
                  <a:cubicBezTo>
                    <a:pt x="183" y="395"/>
                    <a:pt x="105" y="382"/>
                    <a:pt x="28" y="382"/>
                  </a:cubicBezTo>
                  <a:close/>
                  <a:moveTo>
                    <a:pt x="519" y="382"/>
                  </a:moveTo>
                  <a:cubicBezTo>
                    <a:pt x="519" y="382"/>
                    <a:pt x="518" y="382"/>
                    <a:pt x="518" y="382"/>
                  </a:cubicBezTo>
                  <a:cubicBezTo>
                    <a:pt x="441" y="382"/>
                    <a:pt x="363" y="395"/>
                    <a:pt x="287" y="420"/>
                  </a:cubicBezTo>
                  <a:cubicBezTo>
                    <a:pt x="287" y="224"/>
                    <a:pt x="287" y="224"/>
                    <a:pt x="287" y="224"/>
                  </a:cubicBezTo>
                  <a:cubicBezTo>
                    <a:pt x="287" y="74"/>
                    <a:pt x="287" y="74"/>
                    <a:pt x="287" y="74"/>
                  </a:cubicBezTo>
                  <a:cubicBezTo>
                    <a:pt x="348" y="42"/>
                    <a:pt x="427" y="29"/>
                    <a:pt x="519" y="34"/>
                  </a:cubicBezTo>
                  <a:lnTo>
                    <a:pt x="519" y="38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62" name="TextBox 461"/>
          <p:cNvSpPr txBox="1"/>
          <p:nvPr/>
        </p:nvSpPr>
        <p:spPr>
          <a:xfrm>
            <a:off x="8075692" y="1219473"/>
            <a:ext cx="8070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Cloud Apps</a:t>
            </a:r>
          </a:p>
        </p:txBody>
      </p:sp>
      <p:grpSp>
        <p:nvGrpSpPr>
          <p:cNvPr id="463" name="Group 41"/>
          <p:cNvGrpSpPr>
            <a:grpSpLocks noChangeAspect="1"/>
          </p:cNvGrpSpPr>
          <p:nvPr/>
        </p:nvGrpSpPr>
        <p:grpSpPr bwMode="auto">
          <a:xfrm>
            <a:off x="8338575" y="1749483"/>
            <a:ext cx="338436" cy="212358"/>
            <a:chOff x="3537" y="1619"/>
            <a:chExt cx="1063" cy="667"/>
          </a:xfrm>
        </p:grpSpPr>
        <p:sp>
          <p:nvSpPr>
            <p:cNvPr id="464" name="Freeform 42"/>
            <p:cNvSpPr>
              <a:spLocks/>
            </p:cNvSpPr>
            <p:nvPr/>
          </p:nvSpPr>
          <p:spPr bwMode="auto">
            <a:xfrm>
              <a:off x="3649" y="1646"/>
              <a:ext cx="409" cy="528"/>
            </a:xfrm>
            <a:custGeom>
              <a:avLst/>
              <a:gdLst>
                <a:gd name="T0" fmla="*/ 70 w 77"/>
                <a:gd name="T1" fmla="*/ 0 h 99"/>
                <a:gd name="T2" fmla="*/ 30 w 77"/>
                <a:gd name="T3" fmla="*/ 32 h 99"/>
                <a:gd name="T4" fmla="*/ 0 w 77"/>
                <a:gd name="T5" fmla="*/ 66 h 99"/>
                <a:gd name="T6" fmla="*/ 34 w 77"/>
                <a:gd name="T7" fmla="*/ 99 h 99"/>
                <a:gd name="T8" fmla="*/ 77 w 77"/>
                <a:gd name="T9" fmla="*/ 99 h 99"/>
                <a:gd name="T10" fmla="*/ 77 w 77"/>
                <a:gd name="T11" fmla="*/ 0 h 99"/>
                <a:gd name="T12" fmla="*/ 70 w 77"/>
                <a:gd name="T1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9">
                  <a:moveTo>
                    <a:pt x="70" y="0"/>
                  </a:moveTo>
                  <a:cubicBezTo>
                    <a:pt x="50" y="0"/>
                    <a:pt x="34" y="14"/>
                    <a:pt x="30" y="32"/>
                  </a:cubicBezTo>
                  <a:cubicBezTo>
                    <a:pt x="13" y="34"/>
                    <a:pt x="0" y="48"/>
                    <a:pt x="0" y="66"/>
                  </a:cubicBezTo>
                  <a:cubicBezTo>
                    <a:pt x="0" y="84"/>
                    <a:pt x="15" y="99"/>
                    <a:pt x="34" y="99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2" y="0"/>
                    <a:pt x="7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43"/>
            <p:cNvSpPr>
              <a:spLocks/>
            </p:cNvSpPr>
            <p:nvPr/>
          </p:nvSpPr>
          <p:spPr bwMode="auto">
            <a:xfrm>
              <a:off x="4058" y="1646"/>
              <a:ext cx="521" cy="528"/>
            </a:xfrm>
            <a:custGeom>
              <a:avLst/>
              <a:gdLst>
                <a:gd name="T0" fmla="*/ 98 w 98"/>
                <a:gd name="T1" fmla="*/ 72 h 99"/>
                <a:gd name="T2" fmla="*/ 71 w 98"/>
                <a:gd name="T3" fmla="*/ 45 h 99"/>
                <a:gd name="T4" fmla="*/ 66 w 98"/>
                <a:gd name="T5" fmla="*/ 46 h 99"/>
                <a:gd name="T6" fmla="*/ 41 w 98"/>
                <a:gd name="T7" fmla="*/ 23 h 99"/>
                <a:gd name="T8" fmla="*/ 30 w 98"/>
                <a:gd name="T9" fmla="*/ 26 h 99"/>
                <a:gd name="T10" fmla="*/ 0 w 98"/>
                <a:gd name="T11" fmla="*/ 0 h 99"/>
                <a:gd name="T12" fmla="*/ 0 w 98"/>
                <a:gd name="T13" fmla="*/ 99 h 99"/>
                <a:gd name="T14" fmla="*/ 71 w 98"/>
                <a:gd name="T15" fmla="*/ 99 h 99"/>
                <a:gd name="T16" fmla="*/ 98 w 98"/>
                <a:gd name="T17" fmla="*/ 7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99">
                  <a:moveTo>
                    <a:pt x="98" y="72"/>
                  </a:moveTo>
                  <a:cubicBezTo>
                    <a:pt x="98" y="57"/>
                    <a:pt x="86" y="45"/>
                    <a:pt x="71" y="45"/>
                  </a:cubicBezTo>
                  <a:cubicBezTo>
                    <a:pt x="69" y="45"/>
                    <a:pt x="68" y="45"/>
                    <a:pt x="66" y="46"/>
                  </a:cubicBezTo>
                  <a:cubicBezTo>
                    <a:pt x="65" y="33"/>
                    <a:pt x="54" y="23"/>
                    <a:pt x="41" y="23"/>
                  </a:cubicBezTo>
                  <a:cubicBezTo>
                    <a:pt x="37" y="23"/>
                    <a:pt x="33" y="24"/>
                    <a:pt x="30" y="26"/>
                  </a:cubicBezTo>
                  <a:cubicBezTo>
                    <a:pt x="25" y="13"/>
                    <a:pt x="14" y="3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86" y="99"/>
                    <a:pt x="98" y="87"/>
                    <a:pt x="98" y="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44"/>
            <p:cNvSpPr>
              <a:spLocks noEditPoints="1"/>
            </p:cNvSpPr>
            <p:nvPr/>
          </p:nvSpPr>
          <p:spPr bwMode="auto">
            <a:xfrm>
              <a:off x="3537" y="2025"/>
              <a:ext cx="813" cy="261"/>
            </a:xfrm>
            <a:custGeom>
              <a:avLst/>
              <a:gdLst>
                <a:gd name="T0" fmla="*/ 33 w 153"/>
                <a:gd name="T1" fmla="*/ 7 h 49"/>
                <a:gd name="T2" fmla="*/ 30 w 153"/>
                <a:gd name="T3" fmla="*/ 0 h 49"/>
                <a:gd name="T4" fmla="*/ 19 w 153"/>
                <a:gd name="T5" fmla="*/ 0 h 49"/>
                <a:gd name="T6" fmla="*/ 16 w 153"/>
                <a:gd name="T7" fmla="*/ 7 h 49"/>
                <a:gd name="T8" fmla="*/ 0 w 153"/>
                <a:gd name="T9" fmla="*/ 7 h 49"/>
                <a:gd name="T10" fmla="*/ 0 w 153"/>
                <a:gd name="T11" fmla="*/ 38 h 49"/>
                <a:gd name="T12" fmla="*/ 49 w 153"/>
                <a:gd name="T13" fmla="*/ 38 h 49"/>
                <a:gd name="T14" fmla="*/ 49 w 153"/>
                <a:gd name="T15" fmla="*/ 7 h 49"/>
                <a:gd name="T16" fmla="*/ 33 w 153"/>
                <a:gd name="T17" fmla="*/ 7 h 49"/>
                <a:gd name="T18" fmla="*/ 24 w 153"/>
                <a:gd name="T19" fmla="*/ 30 h 49"/>
                <a:gd name="T20" fmla="*/ 17 w 153"/>
                <a:gd name="T21" fmla="*/ 22 h 49"/>
                <a:gd name="T22" fmla="*/ 24 w 153"/>
                <a:gd name="T23" fmla="*/ 15 h 49"/>
                <a:gd name="T24" fmla="*/ 32 w 153"/>
                <a:gd name="T25" fmla="*/ 22 h 49"/>
                <a:gd name="T26" fmla="*/ 24 w 153"/>
                <a:gd name="T27" fmla="*/ 30 h 49"/>
                <a:gd name="T28" fmla="*/ 153 w 153"/>
                <a:gd name="T29" fmla="*/ 39 h 49"/>
                <a:gd name="T30" fmla="*/ 143 w 153"/>
                <a:gd name="T31" fmla="*/ 39 h 49"/>
                <a:gd name="T32" fmla="*/ 143 w 153"/>
                <a:gd name="T33" fmla="*/ 49 h 49"/>
                <a:gd name="T34" fmla="*/ 134 w 153"/>
                <a:gd name="T35" fmla="*/ 39 h 49"/>
                <a:gd name="T36" fmla="*/ 107 w 153"/>
                <a:gd name="T37" fmla="*/ 39 h 49"/>
                <a:gd name="T38" fmla="*/ 107 w 153"/>
                <a:gd name="T39" fmla="*/ 7 h 49"/>
                <a:gd name="T40" fmla="*/ 153 w 153"/>
                <a:gd name="T41" fmla="*/ 7 h 49"/>
                <a:gd name="T42" fmla="*/ 153 w 153"/>
                <a:gd name="T43" fmla="*/ 39 h 49"/>
                <a:gd name="T44" fmla="*/ 80 w 153"/>
                <a:gd name="T45" fmla="*/ 5 h 49"/>
                <a:gd name="T46" fmla="*/ 75 w 153"/>
                <a:gd name="T47" fmla="*/ 6 h 49"/>
                <a:gd name="T48" fmla="*/ 73 w 153"/>
                <a:gd name="T49" fmla="*/ 3 h 49"/>
                <a:gd name="T50" fmla="*/ 66 w 153"/>
                <a:gd name="T51" fmla="*/ 3 h 49"/>
                <a:gd name="T52" fmla="*/ 66 w 153"/>
                <a:gd name="T53" fmla="*/ 9 h 49"/>
                <a:gd name="T54" fmla="*/ 60 w 153"/>
                <a:gd name="T55" fmla="*/ 16 h 49"/>
                <a:gd name="T56" fmla="*/ 55 w 153"/>
                <a:gd name="T57" fmla="*/ 16 h 49"/>
                <a:gd name="T58" fmla="*/ 55 w 153"/>
                <a:gd name="T59" fmla="*/ 27 h 49"/>
                <a:gd name="T60" fmla="*/ 60 w 153"/>
                <a:gd name="T61" fmla="*/ 27 h 49"/>
                <a:gd name="T62" fmla="*/ 66 w 153"/>
                <a:gd name="T63" fmla="*/ 34 h 49"/>
                <a:gd name="T64" fmla="*/ 66 w 153"/>
                <a:gd name="T65" fmla="*/ 42 h 49"/>
                <a:gd name="T66" fmla="*/ 73 w 153"/>
                <a:gd name="T67" fmla="*/ 42 h 49"/>
                <a:gd name="T68" fmla="*/ 75 w 153"/>
                <a:gd name="T69" fmla="*/ 37 h 49"/>
                <a:gd name="T70" fmla="*/ 80 w 153"/>
                <a:gd name="T71" fmla="*/ 38 h 49"/>
                <a:gd name="T72" fmla="*/ 85 w 153"/>
                <a:gd name="T73" fmla="*/ 37 h 49"/>
                <a:gd name="T74" fmla="*/ 87 w 153"/>
                <a:gd name="T75" fmla="*/ 42 h 49"/>
                <a:gd name="T76" fmla="*/ 94 w 153"/>
                <a:gd name="T77" fmla="*/ 42 h 49"/>
                <a:gd name="T78" fmla="*/ 94 w 153"/>
                <a:gd name="T79" fmla="*/ 34 h 49"/>
                <a:gd name="T80" fmla="*/ 101 w 153"/>
                <a:gd name="T81" fmla="*/ 22 h 49"/>
                <a:gd name="T82" fmla="*/ 80 w 153"/>
                <a:gd name="T83" fmla="*/ 5 h 49"/>
                <a:gd name="T84" fmla="*/ 71 w 153"/>
                <a:gd name="T85" fmla="*/ 20 h 49"/>
                <a:gd name="T86" fmla="*/ 66 w 153"/>
                <a:gd name="T87" fmla="*/ 20 h 49"/>
                <a:gd name="T88" fmla="*/ 66 w 153"/>
                <a:gd name="T89" fmla="*/ 16 h 49"/>
                <a:gd name="T90" fmla="*/ 71 w 153"/>
                <a:gd name="T91" fmla="*/ 16 h 49"/>
                <a:gd name="T92" fmla="*/ 71 w 153"/>
                <a:gd name="T93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3" h="49">
                  <a:moveTo>
                    <a:pt x="33" y="7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7"/>
                    <a:pt x="49" y="7"/>
                    <a:pt x="49" y="7"/>
                  </a:cubicBezTo>
                  <a:lnTo>
                    <a:pt x="33" y="7"/>
                  </a:lnTo>
                  <a:close/>
                  <a:moveTo>
                    <a:pt x="24" y="30"/>
                  </a:moveTo>
                  <a:cubicBezTo>
                    <a:pt x="20" y="30"/>
                    <a:pt x="17" y="27"/>
                    <a:pt x="17" y="22"/>
                  </a:cubicBezTo>
                  <a:cubicBezTo>
                    <a:pt x="17" y="18"/>
                    <a:pt x="20" y="15"/>
                    <a:pt x="24" y="15"/>
                  </a:cubicBezTo>
                  <a:cubicBezTo>
                    <a:pt x="29" y="15"/>
                    <a:pt x="32" y="18"/>
                    <a:pt x="32" y="22"/>
                  </a:cubicBezTo>
                  <a:cubicBezTo>
                    <a:pt x="32" y="27"/>
                    <a:pt x="29" y="30"/>
                    <a:pt x="24" y="30"/>
                  </a:cubicBezTo>
                  <a:moveTo>
                    <a:pt x="153" y="39"/>
                  </a:moveTo>
                  <a:cubicBezTo>
                    <a:pt x="143" y="39"/>
                    <a:pt x="143" y="39"/>
                    <a:pt x="143" y="3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53" y="7"/>
                    <a:pt x="153" y="7"/>
                    <a:pt x="153" y="7"/>
                  </a:cubicBezTo>
                  <a:lnTo>
                    <a:pt x="153" y="39"/>
                  </a:lnTo>
                  <a:close/>
                  <a:moveTo>
                    <a:pt x="80" y="5"/>
                  </a:moveTo>
                  <a:cubicBezTo>
                    <a:pt x="78" y="5"/>
                    <a:pt x="76" y="6"/>
                    <a:pt x="75" y="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3" y="11"/>
                    <a:pt x="61" y="13"/>
                    <a:pt x="60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30"/>
                    <a:pt x="63" y="32"/>
                    <a:pt x="66" y="34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6" y="38"/>
                    <a:pt x="78" y="38"/>
                    <a:pt x="80" y="38"/>
                  </a:cubicBezTo>
                  <a:cubicBezTo>
                    <a:pt x="81" y="38"/>
                    <a:pt x="83" y="38"/>
                    <a:pt x="85" y="37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8" y="31"/>
                    <a:pt x="101" y="26"/>
                    <a:pt x="101" y="22"/>
                  </a:cubicBezTo>
                  <a:cubicBezTo>
                    <a:pt x="101" y="13"/>
                    <a:pt x="91" y="5"/>
                    <a:pt x="80" y="5"/>
                  </a:cubicBezTo>
                  <a:moveTo>
                    <a:pt x="71" y="20"/>
                  </a:moveTo>
                  <a:cubicBezTo>
                    <a:pt x="69" y="21"/>
                    <a:pt x="68" y="21"/>
                    <a:pt x="66" y="20"/>
                  </a:cubicBezTo>
                  <a:cubicBezTo>
                    <a:pt x="65" y="19"/>
                    <a:pt x="65" y="17"/>
                    <a:pt x="66" y="16"/>
                  </a:cubicBezTo>
                  <a:cubicBezTo>
                    <a:pt x="68" y="15"/>
                    <a:pt x="69" y="15"/>
                    <a:pt x="71" y="16"/>
                  </a:cubicBezTo>
                  <a:cubicBezTo>
                    <a:pt x="72" y="17"/>
                    <a:pt x="72" y="19"/>
                    <a:pt x="71" y="20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45"/>
            <p:cNvSpPr>
              <a:spLocks/>
            </p:cNvSpPr>
            <p:nvPr/>
          </p:nvSpPr>
          <p:spPr bwMode="auto">
            <a:xfrm>
              <a:off x="3627" y="1619"/>
              <a:ext cx="973" cy="576"/>
            </a:xfrm>
            <a:custGeom>
              <a:avLst/>
              <a:gdLst>
                <a:gd name="T0" fmla="*/ 152 w 183"/>
                <a:gd name="T1" fmla="*/ 46 h 108"/>
                <a:gd name="T2" fmla="*/ 151 w 183"/>
                <a:gd name="T3" fmla="*/ 46 h 108"/>
                <a:gd name="T4" fmla="*/ 122 w 183"/>
                <a:gd name="T5" fmla="*/ 24 h 108"/>
                <a:gd name="T6" fmla="*/ 113 w 183"/>
                <a:gd name="T7" fmla="*/ 25 h 108"/>
                <a:gd name="T8" fmla="*/ 74 w 183"/>
                <a:gd name="T9" fmla="*/ 0 h 108"/>
                <a:gd name="T10" fmla="*/ 31 w 183"/>
                <a:gd name="T11" fmla="*/ 33 h 108"/>
                <a:gd name="T12" fmla="*/ 0 w 183"/>
                <a:gd name="T13" fmla="*/ 67 h 108"/>
                <a:gd name="T14" fmla="*/ 8 w 183"/>
                <a:gd name="T15" fmla="*/ 67 h 108"/>
                <a:gd name="T16" fmla="*/ 35 w 183"/>
                <a:gd name="T17" fmla="*/ 41 h 108"/>
                <a:gd name="T18" fmla="*/ 38 w 183"/>
                <a:gd name="T19" fmla="*/ 41 h 108"/>
                <a:gd name="T20" fmla="*/ 38 w 183"/>
                <a:gd name="T21" fmla="*/ 38 h 108"/>
                <a:gd name="T22" fmla="*/ 74 w 183"/>
                <a:gd name="T23" fmla="*/ 9 h 108"/>
                <a:gd name="T24" fmla="*/ 107 w 183"/>
                <a:gd name="T25" fmla="*/ 32 h 108"/>
                <a:gd name="T26" fmla="*/ 109 w 183"/>
                <a:gd name="T27" fmla="*/ 37 h 108"/>
                <a:gd name="T28" fmla="*/ 113 w 183"/>
                <a:gd name="T29" fmla="*/ 35 h 108"/>
                <a:gd name="T30" fmla="*/ 122 w 183"/>
                <a:gd name="T31" fmla="*/ 33 h 108"/>
                <a:gd name="T32" fmla="*/ 143 w 183"/>
                <a:gd name="T33" fmla="*/ 51 h 108"/>
                <a:gd name="T34" fmla="*/ 143 w 183"/>
                <a:gd name="T35" fmla="*/ 56 h 108"/>
                <a:gd name="T36" fmla="*/ 148 w 183"/>
                <a:gd name="T37" fmla="*/ 55 h 108"/>
                <a:gd name="T38" fmla="*/ 152 w 183"/>
                <a:gd name="T39" fmla="*/ 55 h 108"/>
                <a:gd name="T40" fmla="*/ 175 w 183"/>
                <a:gd name="T41" fmla="*/ 77 h 108"/>
                <a:gd name="T42" fmla="*/ 152 w 183"/>
                <a:gd name="T43" fmla="*/ 100 h 108"/>
                <a:gd name="T44" fmla="*/ 146 w 183"/>
                <a:gd name="T45" fmla="*/ 100 h 108"/>
                <a:gd name="T46" fmla="*/ 146 w 183"/>
                <a:gd name="T47" fmla="*/ 108 h 108"/>
                <a:gd name="T48" fmla="*/ 152 w 183"/>
                <a:gd name="T49" fmla="*/ 108 h 108"/>
                <a:gd name="T50" fmla="*/ 183 w 183"/>
                <a:gd name="T51" fmla="*/ 77 h 108"/>
                <a:gd name="T52" fmla="*/ 152 w 183"/>
                <a:gd name="T53" fmla="*/ 4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3" h="108">
                  <a:moveTo>
                    <a:pt x="152" y="46"/>
                  </a:moveTo>
                  <a:cubicBezTo>
                    <a:pt x="152" y="46"/>
                    <a:pt x="151" y="46"/>
                    <a:pt x="151" y="46"/>
                  </a:cubicBezTo>
                  <a:cubicBezTo>
                    <a:pt x="147" y="33"/>
                    <a:pt x="135" y="24"/>
                    <a:pt x="122" y="24"/>
                  </a:cubicBezTo>
                  <a:cubicBezTo>
                    <a:pt x="119" y="24"/>
                    <a:pt x="116" y="25"/>
                    <a:pt x="113" y="25"/>
                  </a:cubicBezTo>
                  <a:cubicBezTo>
                    <a:pt x="106" y="10"/>
                    <a:pt x="91" y="0"/>
                    <a:pt x="74" y="0"/>
                  </a:cubicBezTo>
                  <a:cubicBezTo>
                    <a:pt x="53" y="0"/>
                    <a:pt x="36" y="14"/>
                    <a:pt x="31" y="33"/>
                  </a:cubicBezTo>
                  <a:cubicBezTo>
                    <a:pt x="14" y="36"/>
                    <a:pt x="1" y="50"/>
                    <a:pt x="0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0" y="54"/>
                    <a:pt x="21" y="43"/>
                    <a:pt x="35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42" y="21"/>
                    <a:pt x="56" y="9"/>
                    <a:pt x="74" y="9"/>
                  </a:cubicBezTo>
                  <a:cubicBezTo>
                    <a:pt x="88" y="9"/>
                    <a:pt x="102" y="18"/>
                    <a:pt x="107" y="32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6" y="33"/>
                    <a:pt x="119" y="33"/>
                    <a:pt x="122" y="33"/>
                  </a:cubicBezTo>
                  <a:cubicBezTo>
                    <a:pt x="133" y="33"/>
                    <a:pt x="142" y="41"/>
                    <a:pt x="143" y="51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8" y="55"/>
                    <a:pt x="148" y="55"/>
                    <a:pt x="148" y="55"/>
                  </a:cubicBezTo>
                  <a:cubicBezTo>
                    <a:pt x="149" y="55"/>
                    <a:pt x="151" y="55"/>
                    <a:pt x="152" y="55"/>
                  </a:cubicBezTo>
                  <a:cubicBezTo>
                    <a:pt x="165" y="55"/>
                    <a:pt x="175" y="65"/>
                    <a:pt x="175" y="77"/>
                  </a:cubicBezTo>
                  <a:cubicBezTo>
                    <a:pt x="175" y="90"/>
                    <a:pt x="165" y="100"/>
                    <a:pt x="152" y="100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6" y="108"/>
                    <a:pt x="146" y="108"/>
                    <a:pt x="146" y="108"/>
                  </a:cubicBezTo>
                  <a:cubicBezTo>
                    <a:pt x="152" y="108"/>
                    <a:pt x="152" y="108"/>
                    <a:pt x="152" y="108"/>
                  </a:cubicBezTo>
                  <a:cubicBezTo>
                    <a:pt x="169" y="108"/>
                    <a:pt x="183" y="94"/>
                    <a:pt x="183" y="77"/>
                  </a:cubicBezTo>
                  <a:cubicBezTo>
                    <a:pt x="183" y="60"/>
                    <a:pt x="169" y="46"/>
                    <a:pt x="152" y="4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8" name="Group 41"/>
          <p:cNvGrpSpPr>
            <a:grpSpLocks noChangeAspect="1"/>
          </p:cNvGrpSpPr>
          <p:nvPr/>
        </p:nvGrpSpPr>
        <p:grpSpPr bwMode="auto">
          <a:xfrm>
            <a:off x="8338575" y="2364831"/>
            <a:ext cx="338436" cy="212358"/>
            <a:chOff x="3537" y="1619"/>
            <a:chExt cx="1063" cy="667"/>
          </a:xfrm>
        </p:grpSpPr>
        <p:sp>
          <p:nvSpPr>
            <p:cNvPr id="469" name="Freeform 42"/>
            <p:cNvSpPr>
              <a:spLocks/>
            </p:cNvSpPr>
            <p:nvPr/>
          </p:nvSpPr>
          <p:spPr bwMode="auto">
            <a:xfrm>
              <a:off x="3649" y="1646"/>
              <a:ext cx="409" cy="528"/>
            </a:xfrm>
            <a:custGeom>
              <a:avLst/>
              <a:gdLst>
                <a:gd name="T0" fmla="*/ 70 w 77"/>
                <a:gd name="T1" fmla="*/ 0 h 99"/>
                <a:gd name="T2" fmla="*/ 30 w 77"/>
                <a:gd name="T3" fmla="*/ 32 h 99"/>
                <a:gd name="T4" fmla="*/ 0 w 77"/>
                <a:gd name="T5" fmla="*/ 66 h 99"/>
                <a:gd name="T6" fmla="*/ 34 w 77"/>
                <a:gd name="T7" fmla="*/ 99 h 99"/>
                <a:gd name="T8" fmla="*/ 77 w 77"/>
                <a:gd name="T9" fmla="*/ 99 h 99"/>
                <a:gd name="T10" fmla="*/ 77 w 77"/>
                <a:gd name="T11" fmla="*/ 0 h 99"/>
                <a:gd name="T12" fmla="*/ 70 w 77"/>
                <a:gd name="T1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9">
                  <a:moveTo>
                    <a:pt x="70" y="0"/>
                  </a:moveTo>
                  <a:cubicBezTo>
                    <a:pt x="50" y="0"/>
                    <a:pt x="34" y="14"/>
                    <a:pt x="30" y="32"/>
                  </a:cubicBezTo>
                  <a:cubicBezTo>
                    <a:pt x="13" y="34"/>
                    <a:pt x="0" y="48"/>
                    <a:pt x="0" y="66"/>
                  </a:cubicBezTo>
                  <a:cubicBezTo>
                    <a:pt x="0" y="84"/>
                    <a:pt x="15" y="99"/>
                    <a:pt x="34" y="99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2" y="0"/>
                    <a:pt x="7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43"/>
            <p:cNvSpPr>
              <a:spLocks/>
            </p:cNvSpPr>
            <p:nvPr/>
          </p:nvSpPr>
          <p:spPr bwMode="auto">
            <a:xfrm>
              <a:off x="4058" y="1646"/>
              <a:ext cx="521" cy="528"/>
            </a:xfrm>
            <a:custGeom>
              <a:avLst/>
              <a:gdLst>
                <a:gd name="T0" fmla="*/ 98 w 98"/>
                <a:gd name="T1" fmla="*/ 72 h 99"/>
                <a:gd name="T2" fmla="*/ 71 w 98"/>
                <a:gd name="T3" fmla="*/ 45 h 99"/>
                <a:gd name="T4" fmla="*/ 66 w 98"/>
                <a:gd name="T5" fmla="*/ 46 h 99"/>
                <a:gd name="T6" fmla="*/ 41 w 98"/>
                <a:gd name="T7" fmla="*/ 23 h 99"/>
                <a:gd name="T8" fmla="*/ 30 w 98"/>
                <a:gd name="T9" fmla="*/ 26 h 99"/>
                <a:gd name="T10" fmla="*/ 0 w 98"/>
                <a:gd name="T11" fmla="*/ 0 h 99"/>
                <a:gd name="T12" fmla="*/ 0 w 98"/>
                <a:gd name="T13" fmla="*/ 99 h 99"/>
                <a:gd name="T14" fmla="*/ 71 w 98"/>
                <a:gd name="T15" fmla="*/ 99 h 99"/>
                <a:gd name="T16" fmla="*/ 98 w 98"/>
                <a:gd name="T17" fmla="*/ 7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99">
                  <a:moveTo>
                    <a:pt x="98" y="72"/>
                  </a:moveTo>
                  <a:cubicBezTo>
                    <a:pt x="98" y="57"/>
                    <a:pt x="86" y="45"/>
                    <a:pt x="71" y="45"/>
                  </a:cubicBezTo>
                  <a:cubicBezTo>
                    <a:pt x="69" y="45"/>
                    <a:pt x="68" y="45"/>
                    <a:pt x="66" y="46"/>
                  </a:cubicBezTo>
                  <a:cubicBezTo>
                    <a:pt x="65" y="33"/>
                    <a:pt x="54" y="23"/>
                    <a:pt x="41" y="23"/>
                  </a:cubicBezTo>
                  <a:cubicBezTo>
                    <a:pt x="37" y="23"/>
                    <a:pt x="33" y="24"/>
                    <a:pt x="30" y="26"/>
                  </a:cubicBezTo>
                  <a:cubicBezTo>
                    <a:pt x="25" y="13"/>
                    <a:pt x="14" y="3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86" y="99"/>
                    <a:pt x="98" y="87"/>
                    <a:pt x="98" y="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44"/>
            <p:cNvSpPr>
              <a:spLocks noEditPoints="1"/>
            </p:cNvSpPr>
            <p:nvPr/>
          </p:nvSpPr>
          <p:spPr bwMode="auto">
            <a:xfrm>
              <a:off x="3537" y="2025"/>
              <a:ext cx="813" cy="261"/>
            </a:xfrm>
            <a:custGeom>
              <a:avLst/>
              <a:gdLst>
                <a:gd name="T0" fmla="*/ 33 w 153"/>
                <a:gd name="T1" fmla="*/ 7 h 49"/>
                <a:gd name="T2" fmla="*/ 30 w 153"/>
                <a:gd name="T3" fmla="*/ 0 h 49"/>
                <a:gd name="T4" fmla="*/ 19 w 153"/>
                <a:gd name="T5" fmla="*/ 0 h 49"/>
                <a:gd name="T6" fmla="*/ 16 w 153"/>
                <a:gd name="T7" fmla="*/ 7 h 49"/>
                <a:gd name="T8" fmla="*/ 0 w 153"/>
                <a:gd name="T9" fmla="*/ 7 h 49"/>
                <a:gd name="T10" fmla="*/ 0 w 153"/>
                <a:gd name="T11" fmla="*/ 38 h 49"/>
                <a:gd name="T12" fmla="*/ 49 w 153"/>
                <a:gd name="T13" fmla="*/ 38 h 49"/>
                <a:gd name="T14" fmla="*/ 49 w 153"/>
                <a:gd name="T15" fmla="*/ 7 h 49"/>
                <a:gd name="T16" fmla="*/ 33 w 153"/>
                <a:gd name="T17" fmla="*/ 7 h 49"/>
                <a:gd name="T18" fmla="*/ 24 w 153"/>
                <a:gd name="T19" fmla="*/ 30 h 49"/>
                <a:gd name="T20" fmla="*/ 17 w 153"/>
                <a:gd name="T21" fmla="*/ 22 h 49"/>
                <a:gd name="T22" fmla="*/ 24 w 153"/>
                <a:gd name="T23" fmla="*/ 15 h 49"/>
                <a:gd name="T24" fmla="*/ 32 w 153"/>
                <a:gd name="T25" fmla="*/ 22 h 49"/>
                <a:gd name="T26" fmla="*/ 24 w 153"/>
                <a:gd name="T27" fmla="*/ 30 h 49"/>
                <a:gd name="T28" fmla="*/ 153 w 153"/>
                <a:gd name="T29" fmla="*/ 39 h 49"/>
                <a:gd name="T30" fmla="*/ 143 w 153"/>
                <a:gd name="T31" fmla="*/ 39 h 49"/>
                <a:gd name="T32" fmla="*/ 143 w 153"/>
                <a:gd name="T33" fmla="*/ 49 h 49"/>
                <a:gd name="T34" fmla="*/ 134 w 153"/>
                <a:gd name="T35" fmla="*/ 39 h 49"/>
                <a:gd name="T36" fmla="*/ 107 w 153"/>
                <a:gd name="T37" fmla="*/ 39 h 49"/>
                <a:gd name="T38" fmla="*/ 107 w 153"/>
                <a:gd name="T39" fmla="*/ 7 h 49"/>
                <a:gd name="T40" fmla="*/ 153 w 153"/>
                <a:gd name="T41" fmla="*/ 7 h 49"/>
                <a:gd name="T42" fmla="*/ 153 w 153"/>
                <a:gd name="T43" fmla="*/ 39 h 49"/>
                <a:gd name="T44" fmla="*/ 80 w 153"/>
                <a:gd name="T45" fmla="*/ 5 h 49"/>
                <a:gd name="T46" fmla="*/ 75 w 153"/>
                <a:gd name="T47" fmla="*/ 6 h 49"/>
                <a:gd name="T48" fmla="*/ 73 w 153"/>
                <a:gd name="T49" fmla="*/ 3 h 49"/>
                <a:gd name="T50" fmla="*/ 66 w 153"/>
                <a:gd name="T51" fmla="*/ 3 h 49"/>
                <a:gd name="T52" fmla="*/ 66 w 153"/>
                <a:gd name="T53" fmla="*/ 9 h 49"/>
                <a:gd name="T54" fmla="*/ 60 w 153"/>
                <a:gd name="T55" fmla="*/ 16 h 49"/>
                <a:gd name="T56" fmla="*/ 55 w 153"/>
                <a:gd name="T57" fmla="*/ 16 h 49"/>
                <a:gd name="T58" fmla="*/ 55 w 153"/>
                <a:gd name="T59" fmla="*/ 27 h 49"/>
                <a:gd name="T60" fmla="*/ 60 w 153"/>
                <a:gd name="T61" fmla="*/ 27 h 49"/>
                <a:gd name="T62" fmla="*/ 66 w 153"/>
                <a:gd name="T63" fmla="*/ 34 h 49"/>
                <a:gd name="T64" fmla="*/ 66 w 153"/>
                <a:gd name="T65" fmla="*/ 42 h 49"/>
                <a:gd name="T66" fmla="*/ 73 w 153"/>
                <a:gd name="T67" fmla="*/ 42 h 49"/>
                <a:gd name="T68" fmla="*/ 75 w 153"/>
                <a:gd name="T69" fmla="*/ 37 h 49"/>
                <a:gd name="T70" fmla="*/ 80 w 153"/>
                <a:gd name="T71" fmla="*/ 38 h 49"/>
                <a:gd name="T72" fmla="*/ 85 w 153"/>
                <a:gd name="T73" fmla="*/ 37 h 49"/>
                <a:gd name="T74" fmla="*/ 87 w 153"/>
                <a:gd name="T75" fmla="*/ 42 h 49"/>
                <a:gd name="T76" fmla="*/ 94 w 153"/>
                <a:gd name="T77" fmla="*/ 42 h 49"/>
                <a:gd name="T78" fmla="*/ 94 w 153"/>
                <a:gd name="T79" fmla="*/ 34 h 49"/>
                <a:gd name="T80" fmla="*/ 101 w 153"/>
                <a:gd name="T81" fmla="*/ 22 h 49"/>
                <a:gd name="T82" fmla="*/ 80 w 153"/>
                <a:gd name="T83" fmla="*/ 5 h 49"/>
                <a:gd name="T84" fmla="*/ 71 w 153"/>
                <a:gd name="T85" fmla="*/ 20 h 49"/>
                <a:gd name="T86" fmla="*/ 66 w 153"/>
                <a:gd name="T87" fmla="*/ 20 h 49"/>
                <a:gd name="T88" fmla="*/ 66 w 153"/>
                <a:gd name="T89" fmla="*/ 16 h 49"/>
                <a:gd name="T90" fmla="*/ 71 w 153"/>
                <a:gd name="T91" fmla="*/ 16 h 49"/>
                <a:gd name="T92" fmla="*/ 71 w 153"/>
                <a:gd name="T93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3" h="49">
                  <a:moveTo>
                    <a:pt x="33" y="7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7"/>
                    <a:pt x="49" y="7"/>
                    <a:pt x="49" y="7"/>
                  </a:cubicBezTo>
                  <a:lnTo>
                    <a:pt x="33" y="7"/>
                  </a:lnTo>
                  <a:close/>
                  <a:moveTo>
                    <a:pt x="24" y="30"/>
                  </a:moveTo>
                  <a:cubicBezTo>
                    <a:pt x="20" y="30"/>
                    <a:pt x="17" y="27"/>
                    <a:pt x="17" y="22"/>
                  </a:cubicBezTo>
                  <a:cubicBezTo>
                    <a:pt x="17" y="18"/>
                    <a:pt x="20" y="15"/>
                    <a:pt x="24" y="15"/>
                  </a:cubicBezTo>
                  <a:cubicBezTo>
                    <a:pt x="29" y="15"/>
                    <a:pt x="32" y="18"/>
                    <a:pt x="32" y="22"/>
                  </a:cubicBezTo>
                  <a:cubicBezTo>
                    <a:pt x="32" y="27"/>
                    <a:pt x="29" y="30"/>
                    <a:pt x="24" y="30"/>
                  </a:cubicBezTo>
                  <a:moveTo>
                    <a:pt x="153" y="39"/>
                  </a:moveTo>
                  <a:cubicBezTo>
                    <a:pt x="143" y="39"/>
                    <a:pt x="143" y="39"/>
                    <a:pt x="143" y="3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53" y="7"/>
                    <a:pt x="153" y="7"/>
                    <a:pt x="153" y="7"/>
                  </a:cubicBezTo>
                  <a:lnTo>
                    <a:pt x="153" y="39"/>
                  </a:lnTo>
                  <a:close/>
                  <a:moveTo>
                    <a:pt x="80" y="5"/>
                  </a:moveTo>
                  <a:cubicBezTo>
                    <a:pt x="78" y="5"/>
                    <a:pt x="76" y="6"/>
                    <a:pt x="75" y="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3" y="11"/>
                    <a:pt x="61" y="13"/>
                    <a:pt x="60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30"/>
                    <a:pt x="63" y="32"/>
                    <a:pt x="66" y="34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6" y="38"/>
                    <a:pt x="78" y="38"/>
                    <a:pt x="80" y="38"/>
                  </a:cubicBezTo>
                  <a:cubicBezTo>
                    <a:pt x="81" y="38"/>
                    <a:pt x="83" y="38"/>
                    <a:pt x="85" y="37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8" y="31"/>
                    <a:pt x="101" y="26"/>
                    <a:pt x="101" y="22"/>
                  </a:cubicBezTo>
                  <a:cubicBezTo>
                    <a:pt x="101" y="13"/>
                    <a:pt x="91" y="5"/>
                    <a:pt x="80" y="5"/>
                  </a:cubicBezTo>
                  <a:moveTo>
                    <a:pt x="71" y="20"/>
                  </a:moveTo>
                  <a:cubicBezTo>
                    <a:pt x="69" y="21"/>
                    <a:pt x="68" y="21"/>
                    <a:pt x="66" y="20"/>
                  </a:cubicBezTo>
                  <a:cubicBezTo>
                    <a:pt x="65" y="19"/>
                    <a:pt x="65" y="17"/>
                    <a:pt x="66" y="16"/>
                  </a:cubicBezTo>
                  <a:cubicBezTo>
                    <a:pt x="68" y="15"/>
                    <a:pt x="69" y="15"/>
                    <a:pt x="71" y="16"/>
                  </a:cubicBezTo>
                  <a:cubicBezTo>
                    <a:pt x="72" y="17"/>
                    <a:pt x="72" y="19"/>
                    <a:pt x="71" y="20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45"/>
            <p:cNvSpPr>
              <a:spLocks/>
            </p:cNvSpPr>
            <p:nvPr/>
          </p:nvSpPr>
          <p:spPr bwMode="auto">
            <a:xfrm>
              <a:off x="3627" y="1619"/>
              <a:ext cx="973" cy="576"/>
            </a:xfrm>
            <a:custGeom>
              <a:avLst/>
              <a:gdLst>
                <a:gd name="T0" fmla="*/ 152 w 183"/>
                <a:gd name="T1" fmla="*/ 46 h 108"/>
                <a:gd name="T2" fmla="*/ 151 w 183"/>
                <a:gd name="T3" fmla="*/ 46 h 108"/>
                <a:gd name="T4" fmla="*/ 122 w 183"/>
                <a:gd name="T5" fmla="*/ 24 h 108"/>
                <a:gd name="T6" fmla="*/ 113 w 183"/>
                <a:gd name="T7" fmla="*/ 25 h 108"/>
                <a:gd name="T8" fmla="*/ 74 w 183"/>
                <a:gd name="T9" fmla="*/ 0 h 108"/>
                <a:gd name="T10" fmla="*/ 31 w 183"/>
                <a:gd name="T11" fmla="*/ 33 h 108"/>
                <a:gd name="T12" fmla="*/ 0 w 183"/>
                <a:gd name="T13" fmla="*/ 67 h 108"/>
                <a:gd name="T14" fmla="*/ 8 w 183"/>
                <a:gd name="T15" fmla="*/ 67 h 108"/>
                <a:gd name="T16" fmla="*/ 35 w 183"/>
                <a:gd name="T17" fmla="*/ 41 h 108"/>
                <a:gd name="T18" fmla="*/ 38 w 183"/>
                <a:gd name="T19" fmla="*/ 41 h 108"/>
                <a:gd name="T20" fmla="*/ 38 w 183"/>
                <a:gd name="T21" fmla="*/ 38 h 108"/>
                <a:gd name="T22" fmla="*/ 74 w 183"/>
                <a:gd name="T23" fmla="*/ 9 h 108"/>
                <a:gd name="T24" fmla="*/ 107 w 183"/>
                <a:gd name="T25" fmla="*/ 32 h 108"/>
                <a:gd name="T26" fmla="*/ 109 w 183"/>
                <a:gd name="T27" fmla="*/ 37 h 108"/>
                <a:gd name="T28" fmla="*/ 113 w 183"/>
                <a:gd name="T29" fmla="*/ 35 h 108"/>
                <a:gd name="T30" fmla="*/ 122 w 183"/>
                <a:gd name="T31" fmla="*/ 33 h 108"/>
                <a:gd name="T32" fmla="*/ 143 w 183"/>
                <a:gd name="T33" fmla="*/ 51 h 108"/>
                <a:gd name="T34" fmla="*/ 143 w 183"/>
                <a:gd name="T35" fmla="*/ 56 h 108"/>
                <a:gd name="T36" fmla="*/ 148 w 183"/>
                <a:gd name="T37" fmla="*/ 55 h 108"/>
                <a:gd name="T38" fmla="*/ 152 w 183"/>
                <a:gd name="T39" fmla="*/ 55 h 108"/>
                <a:gd name="T40" fmla="*/ 175 w 183"/>
                <a:gd name="T41" fmla="*/ 77 h 108"/>
                <a:gd name="T42" fmla="*/ 152 w 183"/>
                <a:gd name="T43" fmla="*/ 100 h 108"/>
                <a:gd name="T44" fmla="*/ 146 w 183"/>
                <a:gd name="T45" fmla="*/ 100 h 108"/>
                <a:gd name="T46" fmla="*/ 146 w 183"/>
                <a:gd name="T47" fmla="*/ 108 h 108"/>
                <a:gd name="T48" fmla="*/ 152 w 183"/>
                <a:gd name="T49" fmla="*/ 108 h 108"/>
                <a:gd name="T50" fmla="*/ 183 w 183"/>
                <a:gd name="T51" fmla="*/ 77 h 108"/>
                <a:gd name="T52" fmla="*/ 152 w 183"/>
                <a:gd name="T53" fmla="*/ 4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3" h="108">
                  <a:moveTo>
                    <a:pt x="152" y="46"/>
                  </a:moveTo>
                  <a:cubicBezTo>
                    <a:pt x="152" y="46"/>
                    <a:pt x="151" y="46"/>
                    <a:pt x="151" y="46"/>
                  </a:cubicBezTo>
                  <a:cubicBezTo>
                    <a:pt x="147" y="33"/>
                    <a:pt x="135" y="24"/>
                    <a:pt x="122" y="24"/>
                  </a:cubicBezTo>
                  <a:cubicBezTo>
                    <a:pt x="119" y="24"/>
                    <a:pt x="116" y="25"/>
                    <a:pt x="113" y="25"/>
                  </a:cubicBezTo>
                  <a:cubicBezTo>
                    <a:pt x="106" y="10"/>
                    <a:pt x="91" y="0"/>
                    <a:pt x="74" y="0"/>
                  </a:cubicBezTo>
                  <a:cubicBezTo>
                    <a:pt x="53" y="0"/>
                    <a:pt x="36" y="14"/>
                    <a:pt x="31" y="33"/>
                  </a:cubicBezTo>
                  <a:cubicBezTo>
                    <a:pt x="14" y="36"/>
                    <a:pt x="1" y="50"/>
                    <a:pt x="0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0" y="54"/>
                    <a:pt x="21" y="43"/>
                    <a:pt x="35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42" y="21"/>
                    <a:pt x="56" y="9"/>
                    <a:pt x="74" y="9"/>
                  </a:cubicBezTo>
                  <a:cubicBezTo>
                    <a:pt x="88" y="9"/>
                    <a:pt x="102" y="18"/>
                    <a:pt x="107" y="32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6" y="33"/>
                    <a:pt x="119" y="33"/>
                    <a:pt x="122" y="33"/>
                  </a:cubicBezTo>
                  <a:cubicBezTo>
                    <a:pt x="133" y="33"/>
                    <a:pt x="142" y="41"/>
                    <a:pt x="143" y="51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8" y="55"/>
                    <a:pt x="148" y="55"/>
                    <a:pt x="148" y="55"/>
                  </a:cubicBezTo>
                  <a:cubicBezTo>
                    <a:pt x="149" y="55"/>
                    <a:pt x="151" y="55"/>
                    <a:pt x="152" y="55"/>
                  </a:cubicBezTo>
                  <a:cubicBezTo>
                    <a:pt x="165" y="55"/>
                    <a:pt x="175" y="65"/>
                    <a:pt x="175" y="77"/>
                  </a:cubicBezTo>
                  <a:cubicBezTo>
                    <a:pt x="175" y="90"/>
                    <a:pt x="165" y="100"/>
                    <a:pt x="152" y="100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6" y="108"/>
                    <a:pt x="146" y="108"/>
                    <a:pt x="146" y="108"/>
                  </a:cubicBezTo>
                  <a:cubicBezTo>
                    <a:pt x="152" y="108"/>
                    <a:pt x="152" y="108"/>
                    <a:pt x="152" y="108"/>
                  </a:cubicBezTo>
                  <a:cubicBezTo>
                    <a:pt x="169" y="108"/>
                    <a:pt x="183" y="94"/>
                    <a:pt x="183" y="77"/>
                  </a:cubicBezTo>
                  <a:cubicBezTo>
                    <a:pt x="183" y="60"/>
                    <a:pt x="169" y="46"/>
                    <a:pt x="152" y="4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3" name="Group 41"/>
          <p:cNvGrpSpPr>
            <a:grpSpLocks noChangeAspect="1"/>
          </p:cNvGrpSpPr>
          <p:nvPr/>
        </p:nvGrpSpPr>
        <p:grpSpPr bwMode="auto">
          <a:xfrm>
            <a:off x="8338575" y="2978926"/>
            <a:ext cx="338436" cy="212358"/>
            <a:chOff x="3537" y="1619"/>
            <a:chExt cx="1063" cy="667"/>
          </a:xfrm>
        </p:grpSpPr>
        <p:sp>
          <p:nvSpPr>
            <p:cNvPr id="474" name="Freeform 42"/>
            <p:cNvSpPr>
              <a:spLocks/>
            </p:cNvSpPr>
            <p:nvPr/>
          </p:nvSpPr>
          <p:spPr bwMode="auto">
            <a:xfrm>
              <a:off x="3649" y="1646"/>
              <a:ext cx="409" cy="528"/>
            </a:xfrm>
            <a:custGeom>
              <a:avLst/>
              <a:gdLst>
                <a:gd name="T0" fmla="*/ 70 w 77"/>
                <a:gd name="T1" fmla="*/ 0 h 99"/>
                <a:gd name="T2" fmla="*/ 30 w 77"/>
                <a:gd name="T3" fmla="*/ 32 h 99"/>
                <a:gd name="T4" fmla="*/ 0 w 77"/>
                <a:gd name="T5" fmla="*/ 66 h 99"/>
                <a:gd name="T6" fmla="*/ 34 w 77"/>
                <a:gd name="T7" fmla="*/ 99 h 99"/>
                <a:gd name="T8" fmla="*/ 77 w 77"/>
                <a:gd name="T9" fmla="*/ 99 h 99"/>
                <a:gd name="T10" fmla="*/ 77 w 77"/>
                <a:gd name="T11" fmla="*/ 0 h 99"/>
                <a:gd name="T12" fmla="*/ 70 w 77"/>
                <a:gd name="T1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9">
                  <a:moveTo>
                    <a:pt x="70" y="0"/>
                  </a:moveTo>
                  <a:cubicBezTo>
                    <a:pt x="50" y="0"/>
                    <a:pt x="34" y="14"/>
                    <a:pt x="30" y="32"/>
                  </a:cubicBezTo>
                  <a:cubicBezTo>
                    <a:pt x="13" y="34"/>
                    <a:pt x="0" y="48"/>
                    <a:pt x="0" y="66"/>
                  </a:cubicBezTo>
                  <a:cubicBezTo>
                    <a:pt x="0" y="84"/>
                    <a:pt x="15" y="99"/>
                    <a:pt x="34" y="99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2" y="0"/>
                    <a:pt x="7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43"/>
            <p:cNvSpPr>
              <a:spLocks/>
            </p:cNvSpPr>
            <p:nvPr/>
          </p:nvSpPr>
          <p:spPr bwMode="auto">
            <a:xfrm>
              <a:off x="4058" y="1646"/>
              <a:ext cx="521" cy="528"/>
            </a:xfrm>
            <a:custGeom>
              <a:avLst/>
              <a:gdLst>
                <a:gd name="T0" fmla="*/ 98 w 98"/>
                <a:gd name="T1" fmla="*/ 72 h 99"/>
                <a:gd name="T2" fmla="*/ 71 w 98"/>
                <a:gd name="T3" fmla="*/ 45 h 99"/>
                <a:gd name="T4" fmla="*/ 66 w 98"/>
                <a:gd name="T5" fmla="*/ 46 h 99"/>
                <a:gd name="T6" fmla="*/ 41 w 98"/>
                <a:gd name="T7" fmla="*/ 23 h 99"/>
                <a:gd name="T8" fmla="*/ 30 w 98"/>
                <a:gd name="T9" fmla="*/ 26 h 99"/>
                <a:gd name="T10" fmla="*/ 0 w 98"/>
                <a:gd name="T11" fmla="*/ 0 h 99"/>
                <a:gd name="T12" fmla="*/ 0 w 98"/>
                <a:gd name="T13" fmla="*/ 99 h 99"/>
                <a:gd name="T14" fmla="*/ 71 w 98"/>
                <a:gd name="T15" fmla="*/ 99 h 99"/>
                <a:gd name="T16" fmla="*/ 98 w 98"/>
                <a:gd name="T17" fmla="*/ 7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99">
                  <a:moveTo>
                    <a:pt x="98" y="72"/>
                  </a:moveTo>
                  <a:cubicBezTo>
                    <a:pt x="98" y="57"/>
                    <a:pt x="86" y="45"/>
                    <a:pt x="71" y="45"/>
                  </a:cubicBezTo>
                  <a:cubicBezTo>
                    <a:pt x="69" y="45"/>
                    <a:pt x="68" y="45"/>
                    <a:pt x="66" y="46"/>
                  </a:cubicBezTo>
                  <a:cubicBezTo>
                    <a:pt x="65" y="33"/>
                    <a:pt x="54" y="23"/>
                    <a:pt x="41" y="23"/>
                  </a:cubicBezTo>
                  <a:cubicBezTo>
                    <a:pt x="37" y="23"/>
                    <a:pt x="33" y="24"/>
                    <a:pt x="30" y="26"/>
                  </a:cubicBezTo>
                  <a:cubicBezTo>
                    <a:pt x="25" y="13"/>
                    <a:pt x="14" y="3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86" y="99"/>
                    <a:pt x="98" y="87"/>
                    <a:pt x="98" y="72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44"/>
            <p:cNvSpPr>
              <a:spLocks noEditPoints="1"/>
            </p:cNvSpPr>
            <p:nvPr/>
          </p:nvSpPr>
          <p:spPr bwMode="auto">
            <a:xfrm>
              <a:off x="3537" y="2025"/>
              <a:ext cx="813" cy="261"/>
            </a:xfrm>
            <a:custGeom>
              <a:avLst/>
              <a:gdLst>
                <a:gd name="T0" fmla="*/ 33 w 153"/>
                <a:gd name="T1" fmla="*/ 7 h 49"/>
                <a:gd name="T2" fmla="*/ 30 w 153"/>
                <a:gd name="T3" fmla="*/ 0 h 49"/>
                <a:gd name="T4" fmla="*/ 19 w 153"/>
                <a:gd name="T5" fmla="*/ 0 h 49"/>
                <a:gd name="T6" fmla="*/ 16 w 153"/>
                <a:gd name="T7" fmla="*/ 7 h 49"/>
                <a:gd name="T8" fmla="*/ 0 w 153"/>
                <a:gd name="T9" fmla="*/ 7 h 49"/>
                <a:gd name="T10" fmla="*/ 0 w 153"/>
                <a:gd name="T11" fmla="*/ 38 h 49"/>
                <a:gd name="T12" fmla="*/ 49 w 153"/>
                <a:gd name="T13" fmla="*/ 38 h 49"/>
                <a:gd name="T14" fmla="*/ 49 w 153"/>
                <a:gd name="T15" fmla="*/ 7 h 49"/>
                <a:gd name="T16" fmla="*/ 33 w 153"/>
                <a:gd name="T17" fmla="*/ 7 h 49"/>
                <a:gd name="T18" fmla="*/ 24 w 153"/>
                <a:gd name="T19" fmla="*/ 30 h 49"/>
                <a:gd name="T20" fmla="*/ 17 w 153"/>
                <a:gd name="T21" fmla="*/ 22 h 49"/>
                <a:gd name="T22" fmla="*/ 24 w 153"/>
                <a:gd name="T23" fmla="*/ 15 h 49"/>
                <a:gd name="T24" fmla="*/ 32 w 153"/>
                <a:gd name="T25" fmla="*/ 22 h 49"/>
                <a:gd name="T26" fmla="*/ 24 w 153"/>
                <a:gd name="T27" fmla="*/ 30 h 49"/>
                <a:gd name="T28" fmla="*/ 153 w 153"/>
                <a:gd name="T29" fmla="*/ 39 h 49"/>
                <a:gd name="T30" fmla="*/ 143 w 153"/>
                <a:gd name="T31" fmla="*/ 39 h 49"/>
                <a:gd name="T32" fmla="*/ 143 w 153"/>
                <a:gd name="T33" fmla="*/ 49 h 49"/>
                <a:gd name="T34" fmla="*/ 134 w 153"/>
                <a:gd name="T35" fmla="*/ 39 h 49"/>
                <a:gd name="T36" fmla="*/ 107 w 153"/>
                <a:gd name="T37" fmla="*/ 39 h 49"/>
                <a:gd name="T38" fmla="*/ 107 w 153"/>
                <a:gd name="T39" fmla="*/ 7 h 49"/>
                <a:gd name="T40" fmla="*/ 153 w 153"/>
                <a:gd name="T41" fmla="*/ 7 h 49"/>
                <a:gd name="T42" fmla="*/ 153 w 153"/>
                <a:gd name="T43" fmla="*/ 39 h 49"/>
                <a:gd name="T44" fmla="*/ 80 w 153"/>
                <a:gd name="T45" fmla="*/ 5 h 49"/>
                <a:gd name="T46" fmla="*/ 75 w 153"/>
                <a:gd name="T47" fmla="*/ 6 h 49"/>
                <a:gd name="T48" fmla="*/ 73 w 153"/>
                <a:gd name="T49" fmla="*/ 3 h 49"/>
                <a:gd name="T50" fmla="*/ 66 w 153"/>
                <a:gd name="T51" fmla="*/ 3 h 49"/>
                <a:gd name="T52" fmla="*/ 66 w 153"/>
                <a:gd name="T53" fmla="*/ 9 h 49"/>
                <a:gd name="T54" fmla="*/ 60 w 153"/>
                <a:gd name="T55" fmla="*/ 16 h 49"/>
                <a:gd name="T56" fmla="*/ 55 w 153"/>
                <a:gd name="T57" fmla="*/ 16 h 49"/>
                <a:gd name="T58" fmla="*/ 55 w 153"/>
                <a:gd name="T59" fmla="*/ 27 h 49"/>
                <a:gd name="T60" fmla="*/ 60 w 153"/>
                <a:gd name="T61" fmla="*/ 27 h 49"/>
                <a:gd name="T62" fmla="*/ 66 w 153"/>
                <a:gd name="T63" fmla="*/ 34 h 49"/>
                <a:gd name="T64" fmla="*/ 66 w 153"/>
                <a:gd name="T65" fmla="*/ 42 h 49"/>
                <a:gd name="T66" fmla="*/ 73 w 153"/>
                <a:gd name="T67" fmla="*/ 42 h 49"/>
                <a:gd name="T68" fmla="*/ 75 w 153"/>
                <a:gd name="T69" fmla="*/ 37 h 49"/>
                <a:gd name="T70" fmla="*/ 80 w 153"/>
                <a:gd name="T71" fmla="*/ 38 h 49"/>
                <a:gd name="T72" fmla="*/ 85 w 153"/>
                <a:gd name="T73" fmla="*/ 37 h 49"/>
                <a:gd name="T74" fmla="*/ 87 w 153"/>
                <a:gd name="T75" fmla="*/ 42 h 49"/>
                <a:gd name="T76" fmla="*/ 94 w 153"/>
                <a:gd name="T77" fmla="*/ 42 h 49"/>
                <a:gd name="T78" fmla="*/ 94 w 153"/>
                <a:gd name="T79" fmla="*/ 34 h 49"/>
                <a:gd name="T80" fmla="*/ 101 w 153"/>
                <a:gd name="T81" fmla="*/ 22 h 49"/>
                <a:gd name="T82" fmla="*/ 80 w 153"/>
                <a:gd name="T83" fmla="*/ 5 h 49"/>
                <a:gd name="T84" fmla="*/ 71 w 153"/>
                <a:gd name="T85" fmla="*/ 20 h 49"/>
                <a:gd name="T86" fmla="*/ 66 w 153"/>
                <a:gd name="T87" fmla="*/ 20 h 49"/>
                <a:gd name="T88" fmla="*/ 66 w 153"/>
                <a:gd name="T89" fmla="*/ 16 h 49"/>
                <a:gd name="T90" fmla="*/ 71 w 153"/>
                <a:gd name="T91" fmla="*/ 16 h 49"/>
                <a:gd name="T92" fmla="*/ 71 w 153"/>
                <a:gd name="T93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3" h="49">
                  <a:moveTo>
                    <a:pt x="33" y="7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7"/>
                    <a:pt x="49" y="7"/>
                    <a:pt x="49" y="7"/>
                  </a:cubicBezTo>
                  <a:lnTo>
                    <a:pt x="33" y="7"/>
                  </a:lnTo>
                  <a:close/>
                  <a:moveTo>
                    <a:pt x="24" y="30"/>
                  </a:moveTo>
                  <a:cubicBezTo>
                    <a:pt x="20" y="30"/>
                    <a:pt x="17" y="27"/>
                    <a:pt x="17" y="22"/>
                  </a:cubicBezTo>
                  <a:cubicBezTo>
                    <a:pt x="17" y="18"/>
                    <a:pt x="20" y="15"/>
                    <a:pt x="24" y="15"/>
                  </a:cubicBezTo>
                  <a:cubicBezTo>
                    <a:pt x="29" y="15"/>
                    <a:pt x="32" y="18"/>
                    <a:pt x="32" y="22"/>
                  </a:cubicBezTo>
                  <a:cubicBezTo>
                    <a:pt x="32" y="27"/>
                    <a:pt x="29" y="30"/>
                    <a:pt x="24" y="30"/>
                  </a:cubicBezTo>
                  <a:moveTo>
                    <a:pt x="153" y="39"/>
                  </a:moveTo>
                  <a:cubicBezTo>
                    <a:pt x="143" y="39"/>
                    <a:pt x="143" y="39"/>
                    <a:pt x="143" y="3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53" y="7"/>
                    <a:pt x="153" y="7"/>
                    <a:pt x="153" y="7"/>
                  </a:cubicBezTo>
                  <a:lnTo>
                    <a:pt x="153" y="39"/>
                  </a:lnTo>
                  <a:close/>
                  <a:moveTo>
                    <a:pt x="80" y="5"/>
                  </a:moveTo>
                  <a:cubicBezTo>
                    <a:pt x="78" y="5"/>
                    <a:pt x="76" y="6"/>
                    <a:pt x="75" y="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3" y="11"/>
                    <a:pt x="61" y="13"/>
                    <a:pt x="60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30"/>
                    <a:pt x="63" y="32"/>
                    <a:pt x="66" y="34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6" y="38"/>
                    <a:pt x="78" y="38"/>
                    <a:pt x="80" y="38"/>
                  </a:cubicBezTo>
                  <a:cubicBezTo>
                    <a:pt x="81" y="38"/>
                    <a:pt x="83" y="38"/>
                    <a:pt x="85" y="37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8" y="31"/>
                    <a:pt x="101" y="26"/>
                    <a:pt x="101" y="22"/>
                  </a:cubicBezTo>
                  <a:cubicBezTo>
                    <a:pt x="101" y="13"/>
                    <a:pt x="91" y="5"/>
                    <a:pt x="80" y="5"/>
                  </a:cubicBezTo>
                  <a:moveTo>
                    <a:pt x="71" y="20"/>
                  </a:moveTo>
                  <a:cubicBezTo>
                    <a:pt x="69" y="21"/>
                    <a:pt x="68" y="21"/>
                    <a:pt x="66" y="20"/>
                  </a:cubicBezTo>
                  <a:cubicBezTo>
                    <a:pt x="65" y="19"/>
                    <a:pt x="65" y="17"/>
                    <a:pt x="66" y="16"/>
                  </a:cubicBezTo>
                  <a:cubicBezTo>
                    <a:pt x="68" y="15"/>
                    <a:pt x="69" y="15"/>
                    <a:pt x="71" y="16"/>
                  </a:cubicBezTo>
                  <a:cubicBezTo>
                    <a:pt x="72" y="17"/>
                    <a:pt x="72" y="19"/>
                    <a:pt x="71" y="20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45"/>
            <p:cNvSpPr>
              <a:spLocks/>
            </p:cNvSpPr>
            <p:nvPr/>
          </p:nvSpPr>
          <p:spPr bwMode="auto">
            <a:xfrm>
              <a:off x="3627" y="1619"/>
              <a:ext cx="973" cy="576"/>
            </a:xfrm>
            <a:custGeom>
              <a:avLst/>
              <a:gdLst>
                <a:gd name="T0" fmla="*/ 152 w 183"/>
                <a:gd name="T1" fmla="*/ 46 h 108"/>
                <a:gd name="T2" fmla="*/ 151 w 183"/>
                <a:gd name="T3" fmla="*/ 46 h 108"/>
                <a:gd name="T4" fmla="*/ 122 w 183"/>
                <a:gd name="T5" fmla="*/ 24 h 108"/>
                <a:gd name="T6" fmla="*/ 113 w 183"/>
                <a:gd name="T7" fmla="*/ 25 h 108"/>
                <a:gd name="T8" fmla="*/ 74 w 183"/>
                <a:gd name="T9" fmla="*/ 0 h 108"/>
                <a:gd name="T10" fmla="*/ 31 w 183"/>
                <a:gd name="T11" fmla="*/ 33 h 108"/>
                <a:gd name="T12" fmla="*/ 0 w 183"/>
                <a:gd name="T13" fmla="*/ 67 h 108"/>
                <a:gd name="T14" fmla="*/ 8 w 183"/>
                <a:gd name="T15" fmla="*/ 67 h 108"/>
                <a:gd name="T16" fmla="*/ 35 w 183"/>
                <a:gd name="T17" fmla="*/ 41 h 108"/>
                <a:gd name="T18" fmla="*/ 38 w 183"/>
                <a:gd name="T19" fmla="*/ 41 h 108"/>
                <a:gd name="T20" fmla="*/ 38 w 183"/>
                <a:gd name="T21" fmla="*/ 38 h 108"/>
                <a:gd name="T22" fmla="*/ 74 w 183"/>
                <a:gd name="T23" fmla="*/ 9 h 108"/>
                <a:gd name="T24" fmla="*/ 107 w 183"/>
                <a:gd name="T25" fmla="*/ 32 h 108"/>
                <a:gd name="T26" fmla="*/ 109 w 183"/>
                <a:gd name="T27" fmla="*/ 37 h 108"/>
                <a:gd name="T28" fmla="*/ 113 w 183"/>
                <a:gd name="T29" fmla="*/ 35 h 108"/>
                <a:gd name="T30" fmla="*/ 122 w 183"/>
                <a:gd name="T31" fmla="*/ 33 h 108"/>
                <a:gd name="T32" fmla="*/ 143 w 183"/>
                <a:gd name="T33" fmla="*/ 51 h 108"/>
                <a:gd name="T34" fmla="*/ 143 w 183"/>
                <a:gd name="T35" fmla="*/ 56 h 108"/>
                <a:gd name="T36" fmla="*/ 148 w 183"/>
                <a:gd name="T37" fmla="*/ 55 h 108"/>
                <a:gd name="T38" fmla="*/ 152 w 183"/>
                <a:gd name="T39" fmla="*/ 55 h 108"/>
                <a:gd name="T40" fmla="*/ 175 w 183"/>
                <a:gd name="T41" fmla="*/ 77 h 108"/>
                <a:gd name="T42" fmla="*/ 152 w 183"/>
                <a:gd name="T43" fmla="*/ 100 h 108"/>
                <a:gd name="T44" fmla="*/ 146 w 183"/>
                <a:gd name="T45" fmla="*/ 100 h 108"/>
                <a:gd name="T46" fmla="*/ 146 w 183"/>
                <a:gd name="T47" fmla="*/ 108 h 108"/>
                <a:gd name="T48" fmla="*/ 152 w 183"/>
                <a:gd name="T49" fmla="*/ 108 h 108"/>
                <a:gd name="T50" fmla="*/ 183 w 183"/>
                <a:gd name="T51" fmla="*/ 77 h 108"/>
                <a:gd name="T52" fmla="*/ 152 w 183"/>
                <a:gd name="T53" fmla="*/ 4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3" h="108">
                  <a:moveTo>
                    <a:pt x="152" y="46"/>
                  </a:moveTo>
                  <a:cubicBezTo>
                    <a:pt x="152" y="46"/>
                    <a:pt x="151" y="46"/>
                    <a:pt x="151" y="46"/>
                  </a:cubicBezTo>
                  <a:cubicBezTo>
                    <a:pt x="147" y="33"/>
                    <a:pt x="135" y="24"/>
                    <a:pt x="122" y="24"/>
                  </a:cubicBezTo>
                  <a:cubicBezTo>
                    <a:pt x="119" y="24"/>
                    <a:pt x="116" y="25"/>
                    <a:pt x="113" y="25"/>
                  </a:cubicBezTo>
                  <a:cubicBezTo>
                    <a:pt x="106" y="10"/>
                    <a:pt x="91" y="0"/>
                    <a:pt x="74" y="0"/>
                  </a:cubicBezTo>
                  <a:cubicBezTo>
                    <a:pt x="53" y="0"/>
                    <a:pt x="36" y="14"/>
                    <a:pt x="31" y="33"/>
                  </a:cubicBezTo>
                  <a:cubicBezTo>
                    <a:pt x="14" y="36"/>
                    <a:pt x="1" y="50"/>
                    <a:pt x="0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0" y="54"/>
                    <a:pt x="21" y="43"/>
                    <a:pt x="35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42" y="21"/>
                    <a:pt x="56" y="9"/>
                    <a:pt x="74" y="9"/>
                  </a:cubicBezTo>
                  <a:cubicBezTo>
                    <a:pt x="88" y="9"/>
                    <a:pt x="102" y="18"/>
                    <a:pt x="107" y="32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6" y="33"/>
                    <a:pt x="119" y="33"/>
                    <a:pt x="122" y="33"/>
                  </a:cubicBezTo>
                  <a:cubicBezTo>
                    <a:pt x="133" y="33"/>
                    <a:pt x="142" y="41"/>
                    <a:pt x="143" y="51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8" y="55"/>
                    <a:pt x="148" y="55"/>
                    <a:pt x="148" y="55"/>
                  </a:cubicBezTo>
                  <a:cubicBezTo>
                    <a:pt x="149" y="55"/>
                    <a:pt x="151" y="55"/>
                    <a:pt x="152" y="55"/>
                  </a:cubicBezTo>
                  <a:cubicBezTo>
                    <a:pt x="165" y="55"/>
                    <a:pt x="175" y="65"/>
                    <a:pt x="175" y="77"/>
                  </a:cubicBezTo>
                  <a:cubicBezTo>
                    <a:pt x="175" y="90"/>
                    <a:pt x="165" y="100"/>
                    <a:pt x="152" y="100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6" y="108"/>
                    <a:pt x="146" y="108"/>
                    <a:pt x="146" y="108"/>
                  </a:cubicBezTo>
                  <a:cubicBezTo>
                    <a:pt x="152" y="108"/>
                    <a:pt x="152" y="108"/>
                    <a:pt x="152" y="108"/>
                  </a:cubicBezTo>
                  <a:cubicBezTo>
                    <a:pt x="169" y="108"/>
                    <a:pt x="183" y="94"/>
                    <a:pt x="183" y="77"/>
                  </a:cubicBezTo>
                  <a:cubicBezTo>
                    <a:pt x="183" y="60"/>
                    <a:pt x="169" y="46"/>
                    <a:pt x="152" y="4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8" name="Group 41"/>
          <p:cNvGrpSpPr>
            <a:grpSpLocks noChangeAspect="1"/>
          </p:cNvGrpSpPr>
          <p:nvPr/>
        </p:nvGrpSpPr>
        <p:grpSpPr bwMode="auto">
          <a:xfrm>
            <a:off x="8338575" y="3567583"/>
            <a:ext cx="338436" cy="212358"/>
            <a:chOff x="3537" y="1619"/>
            <a:chExt cx="1063" cy="667"/>
          </a:xfrm>
        </p:grpSpPr>
        <p:sp>
          <p:nvSpPr>
            <p:cNvPr id="479" name="Freeform 42"/>
            <p:cNvSpPr>
              <a:spLocks/>
            </p:cNvSpPr>
            <p:nvPr/>
          </p:nvSpPr>
          <p:spPr bwMode="auto">
            <a:xfrm>
              <a:off x="3649" y="1646"/>
              <a:ext cx="409" cy="528"/>
            </a:xfrm>
            <a:custGeom>
              <a:avLst/>
              <a:gdLst>
                <a:gd name="T0" fmla="*/ 70 w 77"/>
                <a:gd name="T1" fmla="*/ 0 h 99"/>
                <a:gd name="T2" fmla="*/ 30 w 77"/>
                <a:gd name="T3" fmla="*/ 32 h 99"/>
                <a:gd name="T4" fmla="*/ 0 w 77"/>
                <a:gd name="T5" fmla="*/ 66 h 99"/>
                <a:gd name="T6" fmla="*/ 34 w 77"/>
                <a:gd name="T7" fmla="*/ 99 h 99"/>
                <a:gd name="T8" fmla="*/ 77 w 77"/>
                <a:gd name="T9" fmla="*/ 99 h 99"/>
                <a:gd name="T10" fmla="*/ 77 w 77"/>
                <a:gd name="T11" fmla="*/ 0 h 99"/>
                <a:gd name="T12" fmla="*/ 70 w 77"/>
                <a:gd name="T1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7" h="99">
                  <a:moveTo>
                    <a:pt x="70" y="0"/>
                  </a:moveTo>
                  <a:cubicBezTo>
                    <a:pt x="50" y="0"/>
                    <a:pt x="34" y="14"/>
                    <a:pt x="30" y="32"/>
                  </a:cubicBezTo>
                  <a:cubicBezTo>
                    <a:pt x="13" y="34"/>
                    <a:pt x="0" y="48"/>
                    <a:pt x="0" y="66"/>
                  </a:cubicBezTo>
                  <a:cubicBezTo>
                    <a:pt x="0" y="84"/>
                    <a:pt x="15" y="99"/>
                    <a:pt x="34" y="99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5" y="0"/>
                    <a:pt x="72" y="0"/>
                    <a:pt x="7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43"/>
            <p:cNvSpPr>
              <a:spLocks/>
            </p:cNvSpPr>
            <p:nvPr/>
          </p:nvSpPr>
          <p:spPr bwMode="auto">
            <a:xfrm>
              <a:off x="4058" y="1646"/>
              <a:ext cx="521" cy="528"/>
            </a:xfrm>
            <a:custGeom>
              <a:avLst/>
              <a:gdLst>
                <a:gd name="T0" fmla="*/ 98 w 98"/>
                <a:gd name="T1" fmla="*/ 72 h 99"/>
                <a:gd name="T2" fmla="*/ 71 w 98"/>
                <a:gd name="T3" fmla="*/ 45 h 99"/>
                <a:gd name="T4" fmla="*/ 66 w 98"/>
                <a:gd name="T5" fmla="*/ 46 h 99"/>
                <a:gd name="T6" fmla="*/ 41 w 98"/>
                <a:gd name="T7" fmla="*/ 23 h 99"/>
                <a:gd name="T8" fmla="*/ 30 w 98"/>
                <a:gd name="T9" fmla="*/ 26 h 99"/>
                <a:gd name="T10" fmla="*/ 0 w 98"/>
                <a:gd name="T11" fmla="*/ 0 h 99"/>
                <a:gd name="T12" fmla="*/ 0 w 98"/>
                <a:gd name="T13" fmla="*/ 99 h 99"/>
                <a:gd name="T14" fmla="*/ 71 w 98"/>
                <a:gd name="T15" fmla="*/ 99 h 99"/>
                <a:gd name="T16" fmla="*/ 98 w 98"/>
                <a:gd name="T17" fmla="*/ 7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" h="99">
                  <a:moveTo>
                    <a:pt x="98" y="72"/>
                  </a:moveTo>
                  <a:cubicBezTo>
                    <a:pt x="98" y="57"/>
                    <a:pt x="86" y="45"/>
                    <a:pt x="71" y="45"/>
                  </a:cubicBezTo>
                  <a:cubicBezTo>
                    <a:pt x="69" y="45"/>
                    <a:pt x="68" y="45"/>
                    <a:pt x="66" y="46"/>
                  </a:cubicBezTo>
                  <a:cubicBezTo>
                    <a:pt x="65" y="33"/>
                    <a:pt x="54" y="23"/>
                    <a:pt x="41" y="23"/>
                  </a:cubicBezTo>
                  <a:cubicBezTo>
                    <a:pt x="37" y="23"/>
                    <a:pt x="33" y="24"/>
                    <a:pt x="30" y="26"/>
                  </a:cubicBezTo>
                  <a:cubicBezTo>
                    <a:pt x="25" y="13"/>
                    <a:pt x="14" y="3"/>
                    <a:pt x="0" y="0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71" y="99"/>
                    <a:pt x="71" y="99"/>
                    <a:pt x="71" y="99"/>
                  </a:cubicBezTo>
                  <a:cubicBezTo>
                    <a:pt x="86" y="99"/>
                    <a:pt x="98" y="87"/>
                    <a:pt x="98" y="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44"/>
            <p:cNvSpPr>
              <a:spLocks noEditPoints="1"/>
            </p:cNvSpPr>
            <p:nvPr/>
          </p:nvSpPr>
          <p:spPr bwMode="auto">
            <a:xfrm>
              <a:off x="3537" y="2025"/>
              <a:ext cx="813" cy="261"/>
            </a:xfrm>
            <a:custGeom>
              <a:avLst/>
              <a:gdLst>
                <a:gd name="T0" fmla="*/ 33 w 153"/>
                <a:gd name="T1" fmla="*/ 7 h 49"/>
                <a:gd name="T2" fmla="*/ 30 w 153"/>
                <a:gd name="T3" fmla="*/ 0 h 49"/>
                <a:gd name="T4" fmla="*/ 19 w 153"/>
                <a:gd name="T5" fmla="*/ 0 h 49"/>
                <a:gd name="T6" fmla="*/ 16 w 153"/>
                <a:gd name="T7" fmla="*/ 7 h 49"/>
                <a:gd name="T8" fmla="*/ 0 w 153"/>
                <a:gd name="T9" fmla="*/ 7 h 49"/>
                <a:gd name="T10" fmla="*/ 0 w 153"/>
                <a:gd name="T11" fmla="*/ 38 h 49"/>
                <a:gd name="T12" fmla="*/ 49 w 153"/>
                <a:gd name="T13" fmla="*/ 38 h 49"/>
                <a:gd name="T14" fmla="*/ 49 w 153"/>
                <a:gd name="T15" fmla="*/ 7 h 49"/>
                <a:gd name="T16" fmla="*/ 33 w 153"/>
                <a:gd name="T17" fmla="*/ 7 h 49"/>
                <a:gd name="T18" fmla="*/ 24 w 153"/>
                <a:gd name="T19" fmla="*/ 30 h 49"/>
                <a:gd name="T20" fmla="*/ 17 w 153"/>
                <a:gd name="T21" fmla="*/ 22 h 49"/>
                <a:gd name="T22" fmla="*/ 24 w 153"/>
                <a:gd name="T23" fmla="*/ 15 h 49"/>
                <a:gd name="T24" fmla="*/ 32 w 153"/>
                <a:gd name="T25" fmla="*/ 22 h 49"/>
                <a:gd name="T26" fmla="*/ 24 w 153"/>
                <a:gd name="T27" fmla="*/ 30 h 49"/>
                <a:gd name="T28" fmla="*/ 153 w 153"/>
                <a:gd name="T29" fmla="*/ 39 h 49"/>
                <a:gd name="T30" fmla="*/ 143 w 153"/>
                <a:gd name="T31" fmla="*/ 39 h 49"/>
                <a:gd name="T32" fmla="*/ 143 w 153"/>
                <a:gd name="T33" fmla="*/ 49 h 49"/>
                <a:gd name="T34" fmla="*/ 134 w 153"/>
                <a:gd name="T35" fmla="*/ 39 h 49"/>
                <a:gd name="T36" fmla="*/ 107 w 153"/>
                <a:gd name="T37" fmla="*/ 39 h 49"/>
                <a:gd name="T38" fmla="*/ 107 w 153"/>
                <a:gd name="T39" fmla="*/ 7 h 49"/>
                <a:gd name="T40" fmla="*/ 153 w 153"/>
                <a:gd name="T41" fmla="*/ 7 h 49"/>
                <a:gd name="T42" fmla="*/ 153 w 153"/>
                <a:gd name="T43" fmla="*/ 39 h 49"/>
                <a:gd name="T44" fmla="*/ 80 w 153"/>
                <a:gd name="T45" fmla="*/ 5 h 49"/>
                <a:gd name="T46" fmla="*/ 75 w 153"/>
                <a:gd name="T47" fmla="*/ 6 h 49"/>
                <a:gd name="T48" fmla="*/ 73 w 153"/>
                <a:gd name="T49" fmla="*/ 3 h 49"/>
                <a:gd name="T50" fmla="*/ 66 w 153"/>
                <a:gd name="T51" fmla="*/ 3 h 49"/>
                <a:gd name="T52" fmla="*/ 66 w 153"/>
                <a:gd name="T53" fmla="*/ 9 h 49"/>
                <a:gd name="T54" fmla="*/ 60 w 153"/>
                <a:gd name="T55" fmla="*/ 16 h 49"/>
                <a:gd name="T56" fmla="*/ 55 w 153"/>
                <a:gd name="T57" fmla="*/ 16 h 49"/>
                <a:gd name="T58" fmla="*/ 55 w 153"/>
                <a:gd name="T59" fmla="*/ 27 h 49"/>
                <a:gd name="T60" fmla="*/ 60 w 153"/>
                <a:gd name="T61" fmla="*/ 27 h 49"/>
                <a:gd name="T62" fmla="*/ 66 w 153"/>
                <a:gd name="T63" fmla="*/ 34 h 49"/>
                <a:gd name="T64" fmla="*/ 66 w 153"/>
                <a:gd name="T65" fmla="*/ 42 h 49"/>
                <a:gd name="T66" fmla="*/ 73 w 153"/>
                <a:gd name="T67" fmla="*/ 42 h 49"/>
                <a:gd name="T68" fmla="*/ 75 w 153"/>
                <a:gd name="T69" fmla="*/ 37 h 49"/>
                <a:gd name="T70" fmla="*/ 80 w 153"/>
                <a:gd name="T71" fmla="*/ 38 h 49"/>
                <a:gd name="T72" fmla="*/ 85 w 153"/>
                <a:gd name="T73" fmla="*/ 37 h 49"/>
                <a:gd name="T74" fmla="*/ 87 w 153"/>
                <a:gd name="T75" fmla="*/ 42 h 49"/>
                <a:gd name="T76" fmla="*/ 94 w 153"/>
                <a:gd name="T77" fmla="*/ 42 h 49"/>
                <a:gd name="T78" fmla="*/ 94 w 153"/>
                <a:gd name="T79" fmla="*/ 34 h 49"/>
                <a:gd name="T80" fmla="*/ 101 w 153"/>
                <a:gd name="T81" fmla="*/ 22 h 49"/>
                <a:gd name="T82" fmla="*/ 80 w 153"/>
                <a:gd name="T83" fmla="*/ 5 h 49"/>
                <a:gd name="T84" fmla="*/ 71 w 153"/>
                <a:gd name="T85" fmla="*/ 20 h 49"/>
                <a:gd name="T86" fmla="*/ 66 w 153"/>
                <a:gd name="T87" fmla="*/ 20 h 49"/>
                <a:gd name="T88" fmla="*/ 66 w 153"/>
                <a:gd name="T89" fmla="*/ 16 h 49"/>
                <a:gd name="T90" fmla="*/ 71 w 153"/>
                <a:gd name="T91" fmla="*/ 16 h 49"/>
                <a:gd name="T92" fmla="*/ 71 w 153"/>
                <a:gd name="T93" fmla="*/ 2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3" h="49">
                  <a:moveTo>
                    <a:pt x="33" y="7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49" y="38"/>
                    <a:pt x="49" y="38"/>
                    <a:pt x="49" y="38"/>
                  </a:cubicBezTo>
                  <a:cubicBezTo>
                    <a:pt x="49" y="7"/>
                    <a:pt x="49" y="7"/>
                    <a:pt x="49" y="7"/>
                  </a:cubicBezTo>
                  <a:lnTo>
                    <a:pt x="33" y="7"/>
                  </a:lnTo>
                  <a:close/>
                  <a:moveTo>
                    <a:pt x="24" y="30"/>
                  </a:moveTo>
                  <a:cubicBezTo>
                    <a:pt x="20" y="30"/>
                    <a:pt x="17" y="27"/>
                    <a:pt x="17" y="22"/>
                  </a:cubicBezTo>
                  <a:cubicBezTo>
                    <a:pt x="17" y="18"/>
                    <a:pt x="20" y="15"/>
                    <a:pt x="24" y="15"/>
                  </a:cubicBezTo>
                  <a:cubicBezTo>
                    <a:pt x="29" y="15"/>
                    <a:pt x="32" y="18"/>
                    <a:pt x="32" y="22"/>
                  </a:cubicBezTo>
                  <a:cubicBezTo>
                    <a:pt x="32" y="27"/>
                    <a:pt x="29" y="30"/>
                    <a:pt x="24" y="30"/>
                  </a:cubicBezTo>
                  <a:moveTo>
                    <a:pt x="153" y="39"/>
                  </a:moveTo>
                  <a:cubicBezTo>
                    <a:pt x="143" y="39"/>
                    <a:pt x="143" y="39"/>
                    <a:pt x="143" y="39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4" y="39"/>
                    <a:pt x="134" y="39"/>
                    <a:pt x="134" y="39"/>
                  </a:cubicBezTo>
                  <a:cubicBezTo>
                    <a:pt x="107" y="39"/>
                    <a:pt x="107" y="39"/>
                    <a:pt x="107" y="39"/>
                  </a:cubicBezTo>
                  <a:cubicBezTo>
                    <a:pt x="107" y="7"/>
                    <a:pt x="107" y="7"/>
                    <a:pt x="107" y="7"/>
                  </a:cubicBezTo>
                  <a:cubicBezTo>
                    <a:pt x="153" y="7"/>
                    <a:pt x="153" y="7"/>
                    <a:pt x="153" y="7"/>
                  </a:cubicBezTo>
                  <a:lnTo>
                    <a:pt x="153" y="39"/>
                  </a:lnTo>
                  <a:close/>
                  <a:moveTo>
                    <a:pt x="80" y="5"/>
                  </a:moveTo>
                  <a:cubicBezTo>
                    <a:pt x="78" y="5"/>
                    <a:pt x="76" y="6"/>
                    <a:pt x="75" y="6"/>
                  </a:cubicBezTo>
                  <a:cubicBezTo>
                    <a:pt x="73" y="3"/>
                    <a:pt x="73" y="3"/>
                    <a:pt x="73" y="3"/>
                  </a:cubicBezTo>
                  <a:cubicBezTo>
                    <a:pt x="66" y="3"/>
                    <a:pt x="66" y="3"/>
                    <a:pt x="66" y="3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3" y="11"/>
                    <a:pt x="61" y="13"/>
                    <a:pt x="60" y="16"/>
                  </a:cubicBezTo>
                  <a:cubicBezTo>
                    <a:pt x="55" y="16"/>
                    <a:pt x="55" y="16"/>
                    <a:pt x="55" y="16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60" y="27"/>
                    <a:pt x="60" y="27"/>
                    <a:pt x="60" y="27"/>
                  </a:cubicBezTo>
                  <a:cubicBezTo>
                    <a:pt x="61" y="30"/>
                    <a:pt x="63" y="32"/>
                    <a:pt x="66" y="34"/>
                  </a:cubicBezTo>
                  <a:cubicBezTo>
                    <a:pt x="66" y="42"/>
                    <a:pt x="66" y="42"/>
                    <a:pt x="66" y="42"/>
                  </a:cubicBezTo>
                  <a:cubicBezTo>
                    <a:pt x="73" y="42"/>
                    <a:pt x="73" y="42"/>
                    <a:pt x="73" y="42"/>
                  </a:cubicBezTo>
                  <a:cubicBezTo>
                    <a:pt x="75" y="37"/>
                    <a:pt x="75" y="37"/>
                    <a:pt x="75" y="37"/>
                  </a:cubicBezTo>
                  <a:cubicBezTo>
                    <a:pt x="76" y="38"/>
                    <a:pt x="78" y="38"/>
                    <a:pt x="80" y="38"/>
                  </a:cubicBezTo>
                  <a:cubicBezTo>
                    <a:pt x="81" y="38"/>
                    <a:pt x="83" y="38"/>
                    <a:pt x="85" y="37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94" y="42"/>
                    <a:pt x="94" y="42"/>
                    <a:pt x="94" y="42"/>
                  </a:cubicBezTo>
                  <a:cubicBezTo>
                    <a:pt x="94" y="34"/>
                    <a:pt x="94" y="34"/>
                    <a:pt x="94" y="34"/>
                  </a:cubicBezTo>
                  <a:cubicBezTo>
                    <a:pt x="98" y="31"/>
                    <a:pt x="101" y="26"/>
                    <a:pt x="101" y="22"/>
                  </a:cubicBezTo>
                  <a:cubicBezTo>
                    <a:pt x="101" y="13"/>
                    <a:pt x="91" y="5"/>
                    <a:pt x="80" y="5"/>
                  </a:cubicBezTo>
                  <a:moveTo>
                    <a:pt x="71" y="20"/>
                  </a:moveTo>
                  <a:cubicBezTo>
                    <a:pt x="69" y="21"/>
                    <a:pt x="68" y="21"/>
                    <a:pt x="66" y="20"/>
                  </a:cubicBezTo>
                  <a:cubicBezTo>
                    <a:pt x="65" y="19"/>
                    <a:pt x="65" y="17"/>
                    <a:pt x="66" y="16"/>
                  </a:cubicBezTo>
                  <a:cubicBezTo>
                    <a:pt x="68" y="15"/>
                    <a:pt x="69" y="15"/>
                    <a:pt x="71" y="16"/>
                  </a:cubicBezTo>
                  <a:cubicBezTo>
                    <a:pt x="72" y="17"/>
                    <a:pt x="72" y="19"/>
                    <a:pt x="71" y="20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45"/>
            <p:cNvSpPr>
              <a:spLocks/>
            </p:cNvSpPr>
            <p:nvPr/>
          </p:nvSpPr>
          <p:spPr bwMode="auto">
            <a:xfrm>
              <a:off x="3627" y="1619"/>
              <a:ext cx="973" cy="576"/>
            </a:xfrm>
            <a:custGeom>
              <a:avLst/>
              <a:gdLst>
                <a:gd name="T0" fmla="*/ 152 w 183"/>
                <a:gd name="T1" fmla="*/ 46 h 108"/>
                <a:gd name="T2" fmla="*/ 151 w 183"/>
                <a:gd name="T3" fmla="*/ 46 h 108"/>
                <a:gd name="T4" fmla="*/ 122 w 183"/>
                <a:gd name="T5" fmla="*/ 24 h 108"/>
                <a:gd name="T6" fmla="*/ 113 w 183"/>
                <a:gd name="T7" fmla="*/ 25 h 108"/>
                <a:gd name="T8" fmla="*/ 74 w 183"/>
                <a:gd name="T9" fmla="*/ 0 h 108"/>
                <a:gd name="T10" fmla="*/ 31 w 183"/>
                <a:gd name="T11" fmla="*/ 33 h 108"/>
                <a:gd name="T12" fmla="*/ 0 w 183"/>
                <a:gd name="T13" fmla="*/ 67 h 108"/>
                <a:gd name="T14" fmla="*/ 8 w 183"/>
                <a:gd name="T15" fmla="*/ 67 h 108"/>
                <a:gd name="T16" fmla="*/ 35 w 183"/>
                <a:gd name="T17" fmla="*/ 41 h 108"/>
                <a:gd name="T18" fmla="*/ 38 w 183"/>
                <a:gd name="T19" fmla="*/ 41 h 108"/>
                <a:gd name="T20" fmla="*/ 38 w 183"/>
                <a:gd name="T21" fmla="*/ 38 h 108"/>
                <a:gd name="T22" fmla="*/ 74 w 183"/>
                <a:gd name="T23" fmla="*/ 9 h 108"/>
                <a:gd name="T24" fmla="*/ 107 w 183"/>
                <a:gd name="T25" fmla="*/ 32 h 108"/>
                <a:gd name="T26" fmla="*/ 109 w 183"/>
                <a:gd name="T27" fmla="*/ 37 h 108"/>
                <a:gd name="T28" fmla="*/ 113 w 183"/>
                <a:gd name="T29" fmla="*/ 35 h 108"/>
                <a:gd name="T30" fmla="*/ 122 w 183"/>
                <a:gd name="T31" fmla="*/ 33 h 108"/>
                <a:gd name="T32" fmla="*/ 143 w 183"/>
                <a:gd name="T33" fmla="*/ 51 h 108"/>
                <a:gd name="T34" fmla="*/ 143 w 183"/>
                <a:gd name="T35" fmla="*/ 56 h 108"/>
                <a:gd name="T36" fmla="*/ 148 w 183"/>
                <a:gd name="T37" fmla="*/ 55 h 108"/>
                <a:gd name="T38" fmla="*/ 152 w 183"/>
                <a:gd name="T39" fmla="*/ 55 h 108"/>
                <a:gd name="T40" fmla="*/ 175 w 183"/>
                <a:gd name="T41" fmla="*/ 77 h 108"/>
                <a:gd name="T42" fmla="*/ 152 w 183"/>
                <a:gd name="T43" fmla="*/ 100 h 108"/>
                <a:gd name="T44" fmla="*/ 146 w 183"/>
                <a:gd name="T45" fmla="*/ 100 h 108"/>
                <a:gd name="T46" fmla="*/ 146 w 183"/>
                <a:gd name="T47" fmla="*/ 108 h 108"/>
                <a:gd name="T48" fmla="*/ 152 w 183"/>
                <a:gd name="T49" fmla="*/ 108 h 108"/>
                <a:gd name="T50" fmla="*/ 183 w 183"/>
                <a:gd name="T51" fmla="*/ 77 h 108"/>
                <a:gd name="T52" fmla="*/ 152 w 183"/>
                <a:gd name="T53" fmla="*/ 4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3" h="108">
                  <a:moveTo>
                    <a:pt x="152" y="46"/>
                  </a:moveTo>
                  <a:cubicBezTo>
                    <a:pt x="152" y="46"/>
                    <a:pt x="151" y="46"/>
                    <a:pt x="151" y="46"/>
                  </a:cubicBezTo>
                  <a:cubicBezTo>
                    <a:pt x="147" y="33"/>
                    <a:pt x="135" y="24"/>
                    <a:pt x="122" y="24"/>
                  </a:cubicBezTo>
                  <a:cubicBezTo>
                    <a:pt x="119" y="24"/>
                    <a:pt x="116" y="25"/>
                    <a:pt x="113" y="25"/>
                  </a:cubicBezTo>
                  <a:cubicBezTo>
                    <a:pt x="106" y="10"/>
                    <a:pt x="91" y="0"/>
                    <a:pt x="74" y="0"/>
                  </a:cubicBezTo>
                  <a:cubicBezTo>
                    <a:pt x="53" y="0"/>
                    <a:pt x="36" y="14"/>
                    <a:pt x="31" y="33"/>
                  </a:cubicBezTo>
                  <a:cubicBezTo>
                    <a:pt x="14" y="36"/>
                    <a:pt x="1" y="50"/>
                    <a:pt x="0" y="67"/>
                  </a:cubicBezTo>
                  <a:cubicBezTo>
                    <a:pt x="8" y="67"/>
                    <a:pt x="8" y="67"/>
                    <a:pt x="8" y="67"/>
                  </a:cubicBezTo>
                  <a:cubicBezTo>
                    <a:pt x="10" y="54"/>
                    <a:pt x="21" y="43"/>
                    <a:pt x="35" y="41"/>
                  </a:cubicBezTo>
                  <a:cubicBezTo>
                    <a:pt x="38" y="41"/>
                    <a:pt x="38" y="41"/>
                    <a:pt x="38" y="41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42" y="21"/>
                    <a:pt x="56" y="9"/>
                    <a:pt x="74" y="9"/>
                  </a:cubicBezTo>
                  <a:cubicBezTo>
                    <a:pt x="88" y="9"/>
                    <a:pt x="102" y="18"/>
                    <a:pt x="107" y="32"/>
                  </a:cubicBezTo>
                  <a:cubicBezTo>
                    <a:pt x="109" y="37"/>
                    <a:pt x="109" y="37"/>
                    <a:pt x="109" y="37"/>
                  </a:cubicBezTo>
                  <a:cubicBezTo>
                    <a:pt x="113" y="35"/>
                    <a:pt x="113" y="35"/>
                    <a:pt x="113" y="35"/>
                  </a:cubicBezTo>
                  <a:cubicBezTo>
                    <a:pt x="116" y="33"/>
                    <a:pt x="119" y="33"/>
                    <a:pt x="122" y="33"/>
                  </a:cubicBezTo>
                  <a:cubicBezTo>
                    <a:pt x="133" y="33"/>
                    <a:pt x="142" y="41"/>
                    <a:pt x="143" y="51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8" y="55"/>
                    <a:pt x="148" y="55"/>
                    <a:pt x="148" y="55"/>
                  </a:cubicBezTo>
                  <a:cubicBezTo>
                    <a:pt x="149" y="55"/>
                    <a:pt x="151" y="55"/>
                    <a:pt x="152" y="55"/>
                  </a:cubicBezTo>
                  <a:cubicBezTo>
                    <a:pt x="165" y="55"/>
                    <a:pt x="175" y="65"/>
                    <a:pt x="175" y="77"/>
                  </a:cubicBezTo>
                  <a:cubicBezTo>
                    <a:pt x="175" y="90"/>
                    <a:pt x="165" y="100"/>
                    <a:pt x="152" y="100"/>
                  </a:cubicBezTo>
                  <a:cubicBezTo>
                    <a:pt x="146" y="100"/>
                    <a:pt x="146" y="100"/>
                    <a:pt x="146" y="100"/>
                  </a:cubicBezTo>
                  <a:cubicBezTo>
                    <a:pt x="146" y="108"/>
                    <a:pt x="146" y="108"/>
                    <a:pt x="146" y="108"/>
                  </a:cubicBezTo>
                  <a:cubicBezTo>
                    <a:pt x="152" y="108"/>
                    <a:pt x="152" y="108"/>
                    <a:pt x="152" y="108"/>
                  </a:cubicBezTo>
                  <a:cubicBezTo>
                    <a:pt x="169" y="108"/>
                    <a:pt x="183" y="94"/>
                    <a:pt x="183" y="77"/>
                  </a:cubicBezTo>
                  <a:cubicBezTo>
                    <a:pt x="183" y="60"/>
                    <a:pt x="169" y="46"/>
                    <a:pt x="152" y="46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3" name="Group 482"/>
          <p:cNvGrpSpPr/>
          <p:nvPr/>
        </p:nvGrpSpPr>
        <p:grpSpPr>
          <a:xfrm>
            <a:off x="8261589" y="4084200"/>
            <a:ext cx="474536" cy="474536"/>
            <a:chOff x="5706444" y="4162069"/>
            <a:chExt cx="555625" cy="555625"/>
          </a:xfrm>
        </p:grpSpPr>
        <p:sp>
          <p:nvSpPr>
            <p:cNvPr id="484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85" name="Group 484"/>
            <p:cNvGrpSpPr/>
            <p:nvPr/>
          </p:nvGrpSpPr>
          <p:grpSpPr>
            <a:xfrm>
              <a:off x="5792963" y="4321435"/>
              <a:ext cx="469106" cy="396258"/>
              <a:chOff x="5792963" y="4321435"/>
              <a:chExt cx="469106" cy="396258"/>
            </a:xfrm>
          </p:grpSpPr>
          <p:sp>
            <p:nvSpPr>
              <p:cNvPr id="486" name="Freeform: Shape 350"/>
              <p:cNvSpPr/>
              <p:nvPr/>
            </p:nvSpPr>
            <p:spPr>
              <a:xfrm>
                <a:off x="5792963" y="4448612"/>
                <a:ext cx="469106" cy="269081"/>
              </a:xfrm>
              <a:custGeom>
                <a:avLst/>
                <a:gdLst>
                  <a:gd name="connsiteX0" fmla="*/ 0 w 469106"/>
                  <a:gd name="connsiteY0" fmla="*/ 69056 h 247650"/>
                  <a:gd name="connsiteX1" fmla="*/ 178594 w 469106"/>
                  <a:gd name="connsiteY1" fmla="*/ 247650 h 247650"/>
                  <a:gd name="connsiteX2" fmla="*/ 469106 w 469106"/>
                  <a:gd name="connsiteY2" fmla="*/ 247650 h 247650"/>
                  <a:gd name="connsiteX3" fmla="*/ 469106 w 469106"/>
                  <a:gd name="connsiteY3" fmla="*/ 92869 h 247650"/>
                  <a:gd name="connsiteX4" fmla="*/ 376237 w 469106"/>
                  <a:gd name="connsiteY4" fmla="*/ 0 h 247650"/>
                  <a:gd name="connsiteX5" fmla="*/ 364331 w 469106"/>
                  <a:gd name="connsiteY5" fmla="*/ 23813 h 247650"/>
                  <a:gd name="connsiteX6" fmla="*/ 347662 w 469106"/>
                  <a:gd name="connsiteY6" fmla="*/ 42863 h 247650"/>
                  <a:gd name="connsiteX7" fmla="*/ 338137 w 469106"/>
                  <a:gd name="connsiteY7" fmla="*/ 50006 h 247650"/>
                  <a:gd name="connsiteX8" fmla="*/ 309562 w 469106"/>
                  <a:gd name="connsiteY8" fmla="*/ 54769 h 247650"/>
                  <a:gd name="connsiteX9" fmla="*/ 226218 w 469106"/>
                  <a:gd name="connsiteY9" fmla="*/ 40481 h 247650"/>
                  <a:gd name="connsiteX10" fmla="*/ 164306 w 469106"/>
                  <a:gd name="connsiteY10" fmla="*/ 42863 h 247650"/>
                  <a:gd name="connsiteX11" fmla="*/ 78581 w 469106"/>
                  <a:gd name="connsiteY11" fmla="*/ 35719 h 247650"/>
                  <a:gd name="connsiteX12" fmla="*/ 66675 w 469106"/>
                  <a:gd name="connsiteY12" fmla="*/ 59531 h 247650"/>
                  <a:gd name="connsiteX13" fmla="*/ 0 w 469106"/>
                  <a:gd name="connsiteY13" fmla="*/ 69056 h 247650"/>
                  <a:gd name="connsiteX0" fmla="*/ 0 w 469106"/>
                  <a:gd name="connsiteY0" fmla="*/ 90487 h 269081"/>
                  <a:gd name="connsiteX1" fmla="*/ 178594 w 469106"/>
                  <a:gd name="connsiteY1" fmla="*/ 269081 h 269081"/>
                  <a:gd name="connsiteX2" fmla="*/ 469106 w 469106"/>
                  <a:gd name="connsiteY2" fmla="*/ 269081 h 269081"/>
                  <a:gd name="connsiteX3" fmla="*/ 469106 w 469106"/>
                  <a:gd name="connsiteY3" fmla="*/ 114300 h 269081"/>
                  <a:gd name="connsiteX4" fmla="*/ 373856 w 469106"/>
                  <a:gd name="connsiteY4" fmla="*/ 0 h 269081"/>
                  <a:gd name="connsiteX5" fmla="*/ 364331 w 469106"/>
                  <a:gd name="connsiteY5" fmla="*/ 45244 h 269081"/>
                  <a:gd name="connsiteX6" fmla="*/ 347662 w 469106"/>
                  <a:gd name="connsiteY6" fmla="*/ 64294 h 269081"/>
                  <a:gd name="connsiteX7" fmla="*/ 338137 w 469106"/>
                  <a:gd name="connsiteY7" fmla="*/ 71437 h 269081"/>
                  <a:gd name="connsiteX8" fmla="*/ 309562 w 469106"/>
                  <a:gd name="connsiteY8" fmla="*/ 76200 h 269081"/>
                  <a:gd name="connsiteX9" fmla="*/ 226218 w 469106"/>
                  <a:gd name="connsiteY9" fmla="*/ 61912 h 269081"/>
                  <a:gd name="connsiteX10" fmla="*/ 164306 w 469106"/>
                  <a:gd name="connsiteY10" fmla="*/ 64294 h 269081"/>
                  <a:gd name="connsiteX11" fmla="*/ 78581 w 469106"/>
                  <a:gd name="connsiteY11" fmla="*/ 57150 h 269081"/>
                  <a:gd name="connsiteX12" fmla="*/ 66675 w 469106"/>
                  <a:gd name="connsiteY12" fmla="*/ 80962 h 269081"/>
                  <a:gd name="connsiteX13" fmla="*/ 0 w 469106"/>
                  <a:gd name="connsiteY13" fmla="*/ 90487 h 269081"/>
                  <a:gd name="connsiteX0" fmla="*/ 0 w 469106"/>
                  <a:gd name="connsiteY0" fmla="*/ 90487 h 269081"/>
                  <a:gd name="connsiteX1" fmla="*/ 178594 w 469106"/>
                  <a:gd name="connsiteY1" fmla="*/ 269081 h 269081"/>
                  <a:gd name="connsiteX2" fmla="*/ 469106 w 469106"/>
                  <a:gd name="connsiteY2" fmla="*/ 269081 h 269081"/>
                  <a:gd name="connsiteX3" fmla="*/ 466724 w 469106"/>
                  <a:gd name="connsiteY3" fmla="*/ 95250 h 269081"/>
                  <a:gd name="connsiteX4" fmla="*/ 373856 w 469106"/>
                  <a:gd name="connsiteY4" fmla="*/ 0 h 269081"/>
                  <a:gd name="connsiteX5" fmla="*/ 364331 w 469106"/>
                  <a:gd name="connsiteY5" fmla="*/ 45244 h 269081"/>
                  <a:gd name="connsiteX6" fmla="*/ 347662 w 469106"/>
                  <a:gd name="connsiteY6" fmla="*/ 64294 h 269081"/>
                  <a:gd name="connsiteX7" fmla="*/ 338137 w 469106"/>
                  <a:gd name="connsiteY7" fmla="*/ 71437 h 269081"/>
                  <a:gd name="connsiteX8" fmla="*/ 309562 w 469106"/>
                  <a:gd name="connsiteY8" fmla="*/ 76200 h 269081"/>
                  <a:gd name="connsiteX9" fmla="*/ 226218 w 469106"/>
                  <a:gd name="connsiteY9" fmla="*/ 61912 h 269081"/>
                  <a:gd name="connsiteX10" fmla="*/ 164306 w 469106"/>
                  <a:gd name="connsiteY10" fmla="*/ 64294 h 269081"/>
                  <a:gd name="connsiteX11" fmla="*/ 78581 w 469106"/>
                  <a:gd name="connsiteY11" fmla="*/ 57150 h 269081"/>
                  <a:gd name="connsiteX12" fmla="*/ 66675 w 469106"/>
                  <a:gd name="connsiteY12" fmla="*/ 80962 h 269081"/>
                  <a:gd name="connsiteX13" fmla="*/ 0 w 469106"/>
                  <a:gd name="connsiteY13" fmla="*/ 90487 h 269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69106" h="269081">
                    <a:moveTo>
                      <a:pt x="0" y="90487"/>
                    </a:moveTo>
                    <a:lnTo>
                      <a:pt x="178594" y="269081"/>
                    </a:lnTo>
                    <a:lnTo>
                      <a:pt x="469106" y="269081"/>
                    </a:lnTo>
                    <a:lnTo>
                      <a:pt x="466724" y="95250"/>
                    </a:lnTo>
                    <a:lnTo>
                      <a:pt x="373856" y="0"/>
                    </a:lnTo>
                    <a:lnTo>
                      <a:pt x="364331" y="45244"/>
                    </a:lnTo>
                    <a:lnTo>
                      <a:pt x="347662" y="64294"/>
                    </a:lnTo>
                    <a:lnTo>
                      <a:pt x="338137" y="71437"/>
                    </a:lnTo>
                    <a:lnTo>
                      <a:pt x="309562" y="76200"/>
                    </a:lnTo>
                    <a:lnTo>
                      <a:pt x="226218" y="61912"/>
                    </a:lnTo>
                    <a:lnTo>
                      <a:pt x="164306" y="64294"/>
                    </a:lnTo>
                    <a:lnTo>
                      <a:pt x="78581" y="57150"/>
                    </a:lnTo>
                    <a:lnTo>
                      <a:pt x="66675" y="80962"/>
                    </a:lnTo>
                    <a:lnTo>
                      <a:pt x="0" y="9048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87" name="Group 486"/>
              <p:cNvGrpSpPr/>
              <p:nvPr/>
            </p:nvGrpSpPr>
            <p:grpSpPr>
              <a:xfrm>
                <a:off x="5795489" y="4321435"/>
                <a:ext cx="377535" cy="236892"/>
                <a:chOff x="5755119" y="4314160"/>
                <a:chExt cx="452656" cy="284028"/>
              </a:xfrm>
            </p:grpSpPr>
            <p:sp>
              <p:nvSpPr>
                <p:cNvPr id="488" name="Freeform 44"/>
                <p:cNvSpPr>
                  <a:spLocks noEditPoints="1"/>
                </p:cNvSpPr>
                <p:nvPr/>
              </p:nvSpPr>
              <p:spPr bwMode="auto">
                <a:xfrm>
                  <a:off x="5755119" y="4487047"/>
                  <a:ext cx="346199" cy="111141"/>
                </a:xfrm>
                <a:custGeom>
                  <a:avLst/>
                  <a:gdLst>
                    <a:gd name="T0" fmla="*/ 33 w 153"/>
                    <a:gd name="T1" fmla="*/ 7 h 49"/>
                    <a:gd name="T2" fmla="*/ 30 w 153"/>
                    <a:gd name="T3" fmla="*/ 0 h 49"/>
                    <a:gd name="T4" fmla="*/ 19 w 153"/>
                    <a:gd name="T5" fmla="*/ 0 h 49"/>
                    <a:gd name="T6" fmla="*/ 16 w 153"/>
                    <a:gd name="T7" fmla="*/ 7 h 49"/>
                    <a:gd name="T8" fmla="*/ 0 w 153"/>
                    <a:gd name="T9" fmla="*/ 7 h 49"/>
                    <a:gd name="T10" fmla="*/ 0 w 153"/>
                    <a:gd name="T11" fmla="*/ 38 h 49"/>
                    <a:gd name="T12" fmla="*/ 49 w 153"/>
                    <a:gd name="T13" fmla="*/ 38 h 49"/>
                    <a:gd name="T14" fmla="*/ 49 w 153"/>
                    <a:gd name="T15" fmla="*/ 7 h 49"/>
                    <a:gd name="T16" fmla="*/ 33 w 153"/>
                    <a:gd name="T17" fmla="*/ 7 h 49"/>
                    <a:gd name="T18" fmla="*/ 24 w 153"/>
                    <a:gd name="T19" fmla="*/ 30 h 49"/>
                    <a:gd name="T20" fmla="*/ 17 w 153"/>
                    <a:gd name="T21" fmla="*/ 22 h 49"/>
                    <a:gd name="T22" fmla="*/ 24 w 153"/>
                    <a:gd name="T23" fmla="*/ 15 h 49"/>
                    <a:gd name="T24" fmla="*/ 32 w 153"/>
                    <a:gd name="T25" fmla="*/ 22 h 49"/>
                    <a:gd name="T26" fmla="*/ 24 w 153"/>
                    <a:gd name="T27" fmla="*/ 30 h 49"/>
                    <a:gd name="T28" fmla="*/ 153 w 153"/>
                    <a:gd name="T29" fmla="*/ 39 h 49"/>
                    <a:gd name="T30" fmla="*/ 143 w 153"/>
                    <a:gd name="T31" fmla="*/ 39 h 49"/>
                    <a:gd name="T32" fmla="*/ 143 w 153"/>
                    <a:gd name="T33" fmla="*/ 49 h 49"/>
                    <a:gd name="T34" fmla="*/ 134 w 153"/>
                    <a:gd name="T35" fmla="*/ 39 h 49"/>
                    <a:gd name="T36" fmla="*/ 107 w 153"/>
                    <a:gd name="T37" fmla="*/ 39 h 49"/>
                    <a:gd name="T38" fmla="*/ 107 w 153"/>
                    <a:gd name="T39" fmla="*/ 7 h 49"/>
                    <a:gd name="T40" fmla="*/ 153 w 153"/>
                    <a:gd name="T41" fmla="*/ 7 h 49"/>
                    <a:gd name="T42" fmla="*/ 153 w 153"/>
                    <a:gd name="T43" fmla="*/ 39 h 49"/>
                    <a:gd name="T44" fmla="*/ 80 w 153"/>
                    <a:gd name="T45" fmla="*/ 5 h 49"/>
                    <a:gd name="T46" fmla="*/ 75 w 153"/>
                    <a:gd name="T47" fmla="*/ 6 h 49"/>
                    <a:gd name="T48" fmla="*/ 73 w 153"/>
                    <a:gd name="T49" fmla="*/ 3 h 49"/>
                    <a:gd name="T50" fmla="*/ 66 w 153"/>
                    <a:gd name="T51" fmla="*/ 3 h 49"/>
                    <a:gd name="T52" fmla="*/ 66 w 153"/>
                    <a:gd name="T53" fmla="*/ 9 h 49"/>
                    <a:gd name="T54" fmla="*/ 60 w 153"/>
                    <a:gd name="T55" fmla="*/ 16 h 49"/>
                    <a:gd name="T56" fmla="*/ 55 w 153"/>
                    <a:gd name="T57" fmla="*/ 16 h 49"/>
                    <a:gd name="T58" fmla="*/ 55 w 153"/>
                    <a:gd name="T59" fmla="*/ 27 h 49"/>
                    <a:gd name="T60" fmla="*/ 60 w 153"/>
                    <a:gd name="T61" fmla="*/ 27 h 49"/>
                    <a:gd name="T62" fmla="*/ 66 w 153"/>
                    <a:gd name="T63" fmla="*/ 34 h 49"/>
                    <a:gd name="T64" fmla="*/ 66 w 153"/>
                    <a:gd name="T65" fmla="*/ 42 h 49"/>
                    <a:gd name="T66" fmla="*/ 73 w 153"/>
                    <a:gd name="T67" fmla="*/ 42 h 49"/>
                    <a:gd name="T68" fmla="*/ 75 w 153"/>
                    <a:gd name="T69" fmla="*/ 37 h 49"/>
                    <a:gd name="T70" fmla="*/ 80 w 153"/>
                    <a:gd name="T71" fmla="*/ 38 h 49"/>
                    <a:gd name="T72" fmla="*/ 85 w 153"/>
                    <a:gd name="T73" fmla="*/ 37 h 49"/>
                    <a:gd name="T74" fmla="*/ 87 w 153"/>
                    <a:gd name="T75" fmla="*/ 42 h 49"/>
                    <a:gd name="T76" fmla="*/ 94 w 153"/>
                    <a:gd name="T77" fmla="*/ 42 h 49"/>
                    <a:gd name="T78" fmla="*/ 94 w 153"/>
                    <a:gd name="T79" fmla="*/ 34 h 49"/>
                    <a:gd name="T80" fmla="*/ 101 w 153"/>
                    <a:gd name="T81" fmla="*/ 22 h 49"/>
                    <a:gd name="T82" fmla="*/ 80 w 153"/>
                    <a:gd name="T83" fmla="*/ 5 h 49"/>
                    <a:gd name="T84" fmla="*/ 71 w 153"/>
                    <a:gd name="T85" fmla="*/ 20 h 49"/>
                    <a:gd name="T86" fmla="*/ 66 w 153"/>
                    <a:gd name="T87" fmla="*/ 20 h 49"/>
                    <a:gd name="T88" fmla="*/ 66 w 153"/>
                    <a:gd name="T89" fmla="*/ 16 h 49"/>
                    <a:gd name="T90" fmla="*/ 71 w 153"/>
                    <a:gd name="T91" fmla="*/ 16 h 49"/>
                    <a:gd name="T92" fmla="*/ 71 w 153"/>
                    <a:gd name="T93" fmla="*/ 2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153" h="49">
                      <a:moveTo>
                        <a:pt x="33" y="7"/>
                      </a:move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16" y="7"/>
                        <a:pt x="16" y="7"/>
                        <a:pt x="16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38"/>
                        <a:pt x="0" y="38"/>
                        <a:pt x="0" y="38"/>
                      </a:cubicBezTo>
                      <a:cubicBezTo>
                        <a:pt x="49" y="38"/>
                        <a:pt x="49" y="38"/>
                        <a:pt x="49" y="38"/>
                      </a:cubicBezTo>
                      <a:cubicBezTo>
                        <a:pt x="49" y="7"/>
                        <a:pt x="49" y="7"/>
                        <a:pt x="49" y="7"/>
                      </a:cubicBezTo>
                      <a:lnTo>
                        <a:pt x="33" y="7"/>
                      </a:lnTo>
                      <a:close/>
                      <a:moveTo>
                        <a:pt x="24" y="30"/>
                      </a:moveTo>
                      <a:cubicBezTo>
                        <a:pt x="20" y="30"/>
                        <a:pt x="17" y="27"/>
                        <a:pt x="17" y="22"/>
                      </a:cubicBezTo>
                      <a:cubicBezTo>
                        <a:pt x="17" y="18"/>
                        <a:pt x="20" y="15"/>
                        <a:pt x="24" y="15"/>
                      </a:cubicBezTo>
                      <a:cubicBezTo>
                        <a:pt x="29" y="15"/>
                        <a:pt x="32" y="18"/>
                        <a:pt x="32" y="22"/>
                      </a:cubicBezTo>
                      <a:cubicBezTo>
                        <a:pt x="32" y="27"/>
                        <a:pt x="29" y="30"/>
                        <a:pt x="24" y="30"/>
                      </a:cubicBezTo>
                      <a:moveTo>
                        <a:pt x="153" y="39"/>
                      </a:moveTo>
                      <a:cubicBezTo>
                        <a:pt x="143" y="39"/>
                        <a:pt x="143" y="39"/>
                        <a:pt x="143" y="39"/>
                      </a:cubicBezTo>
                      <a:cubicBezTo>
                        <a:pt x="143" y="49"/>
                        <a:pt x="143" y="49"/>
                        <a:pt x="143" y="49"/>
                      </a:cubicBezTo>
                      <a:cubicBezTo>
                        <a:pt x="134" y="39"/>
                        <a:pt x="134" y="39"/>
                        <a:pt x="134" y="39"/>
                      </a:cubicBezTo>
                      <a:cubicBezTo>
                        <a:pt x="107" y="39"/>
                        <a:pt x="107" y="39"/>
                        <a:pt x="107" y="39"/>
                      </a:cubicBezTo>
                      <a:cubicBezTo>
                        <a:pt x="107" y="7"/>
                        <a:pt x="107" y="7"/>
                        <a:pt x="107" y="7"/>
                      </a:cubicBezTo>
                      <a:cubicBezTo>
                        <a:pt x="153" y="7"/>
                        <a:pt x="153" y="7"/>
                        <a:pt x="153" y="7"/>
                      </a:cubicBezTo>
                      <a:lnTo>
                        <a:pt x="153" y="39"/>
                      </a:lnTo>
                      <a:close/>
                      <a:moveTo>
                        <a:pt x="80" y="5"/>
                      </a:moveTo>
                      <a:cubicBezTo>
                        <a:pt x="78" y="5"/>
                        <a:pt x="76" y="6"/>
                        <a:pt x="75" y="6"/>
                      </a:cubicBezTo>
                      <a:cubicBezTo>
                        <a:pt x="73" y="3"/>
                        <a:pt x="73" y="3"/>
                        <a:pt x="73" y="3"/>
                      </a:cubicBezTo>
                      <a:cubicBezTo>
                        <a:pt x="66" y="3"/>
                        <a:pt x="66" y="3"/>
                        <a:pt x="66" y="3"/>
                      </a:cubicBezTo>
                      <a:cubicBezTo>
                        <a:pt x="66" y="9"/>
                        <a:pt x="66" y="9"/>
                        <a:pt x="66" y="9"/>
                      </a:cubicBezTo>
                      <a:cubicBezTo>
                        <a:pt x="63" y="11"/>
                        <a:pt x="61" y="13"/>
                        <a:pt x="60" y="16"/>
                      </a:cubicBezTo>
                      <a:cubicBezTo>
                        <a:pt x="55" y="16"/>
                        <a:pt x="55" y="16"/>
                        <a:pt x="55" y="16"/>
                      </a:cubicBezTo>
                      <a:cubicBezTo>
                        <a:pt x="55" y="27"/>
                        <a:pt x="55" y="27"/>
                        <a:pt x="55" y="27"/>
                      </a:cubicBezTo>
                      <a:cubicBezTo>
                        <a:pt x="60" y="27"/>
                        <a:pt x="60" y="27"/>
                        <a:pt x="60" y="27"/>
                      </a:cubicBezTo>
                      <a:cubicBezTo>
                        <a:pt x="61" y="30"/>
                        <a:pt x="63" y="32"/>
                        <a:pt x="66" y="34"/>
                      </a:cubicBezTo>
                      <a:cubicBezTo>
                        <a:pt x="66" y="42"/>
                        <a:pt x="66" y="42"/>
                        <a:pt x="66" y="42"/>
                      </a:cubicBezTo>
                      <a:cubicBezTo>
                        <a:pt x="73" y="42"/>
                        <a:pt x="73" y="42"/>
                        <a:pt x="73" y="42"/>
                      </a:cubicBezTo>
                      <a:cubicBezTo>
                        <a:pt x="75" y="37"/>
                        <a:pt x="75" y="37"/>
                        <a:pt x="75" y="37"/>
                      </a:cubicBezTo>
                      <a:cubicBezTo>
                        <a:pt x="76" y="38"/>
                        <a:pt x="78" y="38"/>
                        <a:pt x="80" y="38"/>
                      </a:cubicBezTo>
                      <a:cubicBezTo>
                        <a:pt x="81" y="38"/>
                        <a:pt x="83" y="38"/>
                        <a:pt x="85" y="37"/>
                      </a:cubicBezTo>
                      <a:cubicBezTo>
                        <a:pt x="87" y="42"/>
                        <a:pt x="87" y="42"/>
                        <a:pt x="87" y="42"/>
                      </a:cubicBezTo>
                      <a:cubicBezTo>
                        <a:pt x="94" y="42"/>
                        <a:pt x="94" y="42"/>
                        <a:pt x="94" y="42"/>
                      </a:cubicBezTo>
                      <a:cubicBezTo>
                        <a:pt x="94" y="34"/>
                        <a:pt x="94" y="34"/>
                        <a:pt x="94" y="34"/>
                      </a:cubicBezTo>
                      <a:cubicBezTo>
                        <a:pt x="98" y="31"/>
                        <a:pt x="101" y="26"/>
                        <a:pt x="101" y="22"/>
                      </a:cubicBezTo>
                      <a:cubicBezTo>
                        <a:pt x="101" y="13"/>
                        <a:pt x="91" y="5"/>
                        <a:pt x="80" y="5"/>
                      </a:cubicBezTo>
                      <a:moveTo>
                        <a:pt x="71" y="20"/>
                      </a:moveTo>
                      <a:cubicBezTo>
                        <a:pt x="69" y="21"/>
                        <a:pt x="68" y="21"/>
                        <a:pt x="66" y="20"/>
                      </a:cubicBezTo>
                      <a:cubicBezTo>
                        <a:pt x="65" y="19"/>
                        <a:pt x="65" y="17"/>
                        <a:pt x="66" y="16"/>
                      </a:cubicBezTo>
                      <a:cubicBezTo>
                        <a:pt x="68" y="15"/>
                        <a:pt x="69" y="15"/>
                        <a:pt x="71" y="16"/>
                      </a:cubicBezTo>
                      <a:cubicBezTo>
                        <a:pt x="72" y="17"/>
                        <a:pt x="72" y="19"/>
                        <a:pt x="71" y="20"/>
                      </a:cubicBezTo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89" name="Freeform 45"/>
                <p:cNvSpPr>
                  <a:spLocks/>
                </p:cNvSpPr>
                <p:nvPr/>
              </p:nvSpPr>
              <p:spPr bwMode="auto">
                <a:xfrm>
                  <a:off x="5793444" y="4314160"/>
                  <a:ext cx="414331" cy="245278"/>
                </a:xfrm>
                <a:custGeom>
                  <a:avLst/>
                  <a:gdLst>
                    <a:gd name="T0" fmla="*/ 152 w 183"/>
                    <a:gd name="T1" fmla="*/ 46 h 108"/>
                    <a:gd name="T2" fmla="*/ 151 w 183"/>
                    <a:gd name="T3" fmla="*/ 46 h 108"/>
                    <a:gd name="T4" fmla="*/ 122 w 183"/>
                    <a:gd name="T5" fmla="*/ 24 h 108"/>
                    <a:gd name="T6" fmla="*/ 113 w 183"/>
                    <a:gd name="T7" fmla="*/ 25 h 108"/>
                    <a:gd name="T8" fmla="*/ 74 w 183"/>
                    <a:gd name="T9" fmla="*/ 0 h 108"/>
                    <a:gd name="T10" fmla="*/ 31 w 183"/>
                    <a:gd name="T11" fmla="*/ 33 h 108"/>
                    <a:gd name="T12" fmla="*/ 0 w 183"/>
                    <a:gd name="T13" fmla="*/ 67 h 108"/>
                    <a:gd name="T14" fmla="*/ 8 w 183"/>
                    <a:gd name="T15" fmla="*/ 67 h 108"/>
                    <a:gd name="T16" fmla="*/ 35 w 183"/>
                    <a:gd name="T17" fmla="*/ 41 h 108"/>
                    <a:gd name="T18" fmla="*/ 38 w 183"/>
                    <a:gd name="T19" fmla="*/ 41 h 108"/>
                    <a:gd name="T20" fmla="*/ 38 w 183"/>
                    <a:gd name="T21" fmla="*/ 38 h 108"/>
                    <a:gd name="T22" fmla="*/ 74 w 183"/>
                    <a:gd name="T23" fmla="*/ 9 h 108"/>
                    <a:gd name="T24" fmla="*/ 107 w 183"/>
                    <a:gd name="T25" fmla="*/ 32 h 108"/>
                    <a:gd name="T26" fmla="*/ 109 w 183"/>
                    <a:gd name="T27" fmla="*/ 37 h 108"/>
                    <a:gd name="T28" fmla="*/ 113 w 183"/>
                    <a:gd name="T29" fmla="*/ 35 h 108"/>
                    <a:gd name="T30" fmla="*/ 122 w 183"/>
                    <a:gd name="T31" fmla="*/ 33 h 108"/>
                    <a:gd name="T32" fmla="*/ 143 w 183"/>
                    <a:gd name="T33" fmla="*/ 51 h 108"/>
                    <a:gd name="T34" fmla="*/ 143 w 183"/>
                    <a:gd name="T35" fmla="*/ 56 h 108"/>
                    <a:gd name="T36" fmla="*/ 148 w 183"/>
                    <a:gd name="T37" fmla="*/ 55 h 108"/>
                    <a:gd name="T38" fmla="*/ 152 w 183"/>
                    <a:gd name="T39" fmla="*/ 55 h 108"/>
                    <a:gd name="T40" fmla="*/ 175 w 183"/>
                    <a:gd name="T41" fmla="*/ 77 h 108"/>
                    <a:gd name="T42" fmla="*/ 152 w 183"/>
                    <a:gd name="T43" fmla="*/ 100 h 108"/>
                    <a:gd name="T44" fmla="*/ 146 w 183"/>
                    <a:gd name="T45" fmla="*/ 100 h 108"/>
                    <a:gd name="T46" fmla="*/ 146 w 183"/>
                    <a:gd name="T47" fmla="*/ 108 h 108"/>
                    <a:gd name="T48" fmla="*/ 152 w 183"/>
                    <a:gd name="T49" fmla="*/ 108 h 108"/>
                    <a:gd name="T50" fmla="*/ 183 w 183"/>
                    <a:gd name="T51" fmla="*/ 77 h 108"/>
                    <a:gd name="T52" fmla="*/ 152 w 183"/>
                    <a:gd name="T53" fmla="*/ 46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83" h="108">
                      <a:moveTo>
                        <a:pt x="152" y="46"/>
                      </a:moveTo>
                      <a:cubicBezTo>
                        <a:pt x="152" y="46"/>
                        <a:pt x="151" y="46"/>
                        <a:pt x="151" y="46"/>
                      </a:cubicBezTo>
                      <a:cubicBezTo>
                        <a:pt x="147" y="33"/>
                        <a:pt x="135" y="24"/>
                        <a:pt x="122" y="24"/>
                      </a:cubicBezTo>
                      <a:cubicBezTo>
                        <a:pt x="119" y="24"/>
                        <a:pt x="116" y="25"/>
                        <a:pt x="113" y="25"/>
                      </a:cubicBezTo>
                      <a:cubicBezTo>
                        <a:pt x="106" y="10"/>
                        <a:pt x="91" y="0"/>
                        <a:pt x="74" y="0"/>
                      </a:cubicBezTo>
                      <a:cubicBezTo>
                        <a:pt x="53" y="0"/>
                        <a:pt x="36" y="14"/>
                        <a:pt x="31" y="33"/>
                      </a:cubicBezTo>
                      <a:cubicBezTo>
                        <a:pt x="14" y="36"/>
                        <a:pt x="1" y="50"/>
                        <a:pt x="0" y="67"/>
                      </a:cubicBezTo>
                      <a:cubicBezTo>
                        <a:pt x="8" y="67"/>
                        <a:pt x="8" y="67"/>
                        <a:pt x="8" y="67"/>
                      </a:cubicBezTo>
                      <a:cubicBezTo>
                        <a:pt x="10" y="54"/>
                        <a:pt x="21" y="43"/>
                        <a:pt x="35" y="41"/>
                      </a:cubicBezTo>
                      <a:cubicBezTo>
                        <a:pt x="38" y="41"/>
                        <a:pt x="38" y="41"/>
                        <a:pt x="38" y="41"/>
                      </a:cubicBezTo>
                      <a:cubicBezTo>
                        <a:pt x="38" y="38"/>
                        <a:pt x="38" y="38"/>
                        <a:pt x="38" y="38"/>
                      </a:cubicBezTo>
                      <a:cubicBezTo>
                        <a:pt x="42" y="21"/>
                        <a:pt x="56" y="9"/>
                        <a:pt x="74" y="9"/>
                      </a:cubicBezTo>
                      <a:cubicBezTo>
                        <a:pt x="88" y="9"/>
                        <a:pt x="102" y="18"/>
                        <a:pt x="107" y="32"/>
                      </a:cubicBezTo>
                      <a:cubicBezTo>
                        <a:pt x="109" y="37"/>
                        <a:pt x="109" y="37"/>
                        <a:pt x="109" y="37"/>
                      </a:cubicBezTo>
                      <a:cubicBezTo>
                        <a:pt x="113" y="35"/>
                        <a:pt x="113" y="35"/>
                        <a:pt x="113" y="35"/>
                      </a:cubicBezTo>
                      <a:cubicBezTo>
                        <a:pt x="116" y="33"/>
                        <a:pt x="119" y="33"/>
                        <a:pt x="122" y="33"/>
                      </a:cubicBezTo>
                      <a:cubicBezTo>
                        <a:pt x="133" y="33"/>
                        <a:pt x="142" y="41"/>
                        <a:pt x="143" y="51"/>
                      </a:cubicBezTo>
                      <a:cubicBezTo>
                        <a:pt x="143" y="56"/>
                        <a:pt x="143" y="56"/>
                        <a:pt x="143" y="56"/>
                      </a:cubicBezTo>
                      <a:cubicBezTo>
                        <a:pt x="148" y="55"/>
                        <a:pt x="148" y="55"/>
                        <a:pt x="148" y="55"/>
                      </a:cubicBezTo>
                      <a:cubicBezTo>
                        <a:pt x="149" y="55"/>
                        <a:pt x="151" y="55"/>
                        <a:pt x="152" y="55"/>
                      </a:cubicBezTo>
                      <a:cubicBezTo>
                        <a:pt x="165" y="55"/>
                        <a:pt x="175" y="65"/>
                        <a:pt x="175" y="77"/>
                      </a:cubicBezTo>
                      <a:cubicBezTo>
                        <a:pt x="175" y="90"/>
                        <a:pt x="165" y="100"/>
                        <a:pt x="152" y="100"/>
                      </a:cubicBezTo>
                      <a:cubicBezTo>
                        <a:pt x="146" y="100"/>
                        <a:pt x="146" y="100"/>
                        <a:pt x="146" y="100"/>
                      </a:cubicBezTo>
                      <a:cubicBezTo>
                        <a:pt x="146" y="108"/>
                        <a:pt x="146" y="108"/>
                        <a:pt x="146" y="108"/>
                      </a:cubicBezTo>
                      <a:cubicBezTo>
                        <a:pt x="152" y="108"/>
                        <a:pt x="152" y="108"/>
                        <a:pt x="152" y="108"/>
                      </a:cubicBezTo>
                      <a:cubicBezTo>
                        <a:pt x="169" y="108"/>
                        <a:pt x="183" y="94"/>
                        <a:pt x="183" y="77"/>
                      </a:cubicBezTo>
                      <a:cubicBezTo>
                        <a:pt x="183" y="60"/>
                        <a:pt x="169" y="46"/>
                        <a:pt x="152" y="46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490" name="TextBox 489"/>
          <p:cNvSpPr txBox="1"/>
          <p:nvPr/>
        </p:nvSpPr>
        <p:spPr>
          <a:xfrm>
            <a:off x="6452860" y="1165612"/>
            <a:ext cx="806221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Third Party Solutions</a:t>
            </a:r>
          </a:p>
        </p:txBody>
      </p:sp>
      <p:grpSp>
        <p:nvGrpSpPr>
          <p:cNvPr id="491" name="Group 490"/>
          <p:cNvGrpSpPr/>
          <p:nvPr/>
        </p:nvGrpSpPr>
        <p:grpSpPr>
          <a:xfrm>
            <a:off x="6696636" y="2302224"/>
            <a:ext cx="336739" cy="337573"/>
            <a:chOff x="1434463" y="2031268"/>
            <a:chExt cx="450850" cy="451966"/>
          </a:xfrm>
        </p:grpSpPr>
        <p:sp>
          <p:nvSpPr>
            <p:cNvPr id="492" name="Freeform 39"/>
            <p:cNvSpPr>
              <a:spLocks/>
            </p:cNvSpPr>
            <p:nvPr/>
          </p:nvSpPr>
          <p:spPr bwMode="auto">
            <a:xfrm>
              <a:off x="1439903" y="2038661"/>
              <a:ext cx="267413" cy="438574"/>
            </a:xfrm>
            <a:custGeom>
              <a:avLst/>
              <a:gdLst>
                <a:gd name="T0" fmla="*/ 328 w 398"/>
                <a:gd name="T1" fmla="*/ 254 h 651"/>
                <a:gd name="T2" fmla="*/ 326 w 398"/>
                <a:gd name="T3" fmla="*/ 254 h 651"/>
                <a:gd name="T4" fmla="*/ 326 w 398"/>
                <a:gd name="T5" fmla="*/ 0 h 651"/>
                <a:gd name="T6" fmla="*/ 326 w 398"/>
                <a:gd name="T7" fmla="*/ 0 h 651"/>
                <a:gd name="T8" fmla="*/ 0 w 398"/>
                <a:gd name="T9" fmla="*/ 326 h 651"/>
                <a:gd name="T10" fmla="*/ 326 w 398"/>
                <a:gd name="T11" fmla="*/ 651 h 651"/>
                <a:gd name="T12" fmla="*/ 326 w 398"/>
                <a:gd name="T13" fmla="*/ 651 h 651"/>
                <a:gd name="T14" fmla="*/ 326 w 398"/>
                <a:gd name="T15" fmla="*/ 395 h 651"/>
                <a:gd name="T16" fmla="*/ 328 w 398"/>
                <a:gd name="T17" fmla="*/ 395 h 651"/>
                <a:gd name="T18" fmla="*/ 398 w 398"/>
                <a:gd name="T19" fmla="*/ 325 h 651"/>
                <a:gd name="T20" fmla="*/ 328 w 398"/>
                <a:gd name="T21" fmla="*/ 25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8" h="651">
                  <a:moveTo>
                    <a:pt x="328" y="254"/>
                  </a:moveTo>
                  <a:cubicBezTo>
                    <a:pt x="327" y="254"/>
                    <a:pt x="326" y="254"/>
                    <a:pt x="326" y="254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146" y="0"/>
                    <a:pt x="0" y="146"/>
                    <a:pt x="0" y="326"/>
                  </a:cubicBezTo>
                  <a:cubicBezTo>
                    <a:pt x="0" y="506"/>
                    <a:pt x="146" y="651"/>
                    <a:pt x="326" y="651"/>
                  </a:cubicBezTo>
                  <a:cubicBezTo>
                    <a:pt x="326" y="651"/>
                    <a:pt x="326" y="651"/>
                    <a:pt x="326" y="651"/>
                  </a:cubicBezTo>
                  <a:cubicBezTo>
                    <a:pt x="326" y="395"/>
                    <a:pt x="326" y="395"/>
                    <a:pt x="326" y="395"/>
                  </a:cubicBezTo>
                  <a:cubicBezTo>
                    <a:pt x="326" y="395"/>
                    <a:pt x="327" y="395"/>
                    <a:pt x="328" y="395"/>
                  </a:cubicBezTo>
                  <a:cubicBezTo>
                    <a:pt x="366" y="395"/>
                    <a:pt x="398" y="364"/>
                    <a:pt x="398" y="325"/>
                  </a:cubicBezTo>
                  <a:cubicBezTo>
                    <a:pt x="398" y="286"/>
                    <a:pt x="366" y="254"/>
                    <a:pt x="328" y="25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40"/>
            <p:cNvSpPr>
              <a:spLocks/>
            </p:cNvSpPr>
            <p:nvPr/>
          </p:nvSpPr>
          <p:spPr bwMode="auto">
            <a:xfrm>
              <a:off x="1658912" y="2038661"/>
              <a:ext cx="218311" cy="438574"/>
            </a:xfrm>
            <a:custGeom>
              <a:avLst/>
              <a:gdLst>
                <a:gd name="T0" fmla="*/ 0 w 325"/>
                <a:gd name="T1" fmla="*/ 0 h 651"/>
                <a:gd name="T2" fmla="*/ 0 w 325"/>
                <a:gd name="T3" fmla="*/ 0 h 651"/>
                <a:gd name="T4" fmla="*/ 0 w 325"/>
                <a:gd name="T5" fmla="*/ 254 h 651"/>
                <a:gd name="T6" fmla="*/ 2 w 325"/>
                <a:gd name="T7" fmla="*/ 254 h 651"/>
                <a:gd name="T8" fmla="*/ 72 w 325"/>
                <a:gd name="T9" fmla="*/ 325 h 651"/>
                <a:gd name="T10" fmla="*/ 2 w 325"/>
                <a:gd name="T11" fmla="*/ 395 h 651"/>
                <a:gd name="T12" fmla="*/ 0 w 325"/>
                <a:gd name="T13" fmla="*/ 395 h 651"/>
                <a:gd name="T14" fmla="*/ 0 w 325"/>
                <a:gd name="T15" fmla="*/ 651 h 651"/>
                <a:gd name="T16" fmla="*/ 0 w 325"/>
                <a:gd name="T17" fmla="*/ 651 h 651"/>
                <a:gd name="T18" fmla="*/ 325 w 325"/>
                <a:gd name="T19" fmla="*/ 326 h 651"/>
                <a:gd name="T20" fmla="*/ 0 w 325"/>
                <a:gd name="T21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5" h="6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54"/>
                    <a:pt x="1" y="254"/>
                    <a:pt x="2" y="254"/>
                  </a:cubicBezTo>
                  <a:cubicBezTo>
                    <a:pt x="40" y="254"/>
                    <a:pt x="72" y="286"/>
                    <a:pt x="72" y="325"/>
                  </a:cubicBezTo>
                  <a:cubicBezTo>
                    <a:pt x="72" y="364"/>
                    <a:pt x="40" y="395"/>
                    <a:pt x="2" y="395"/>
                  </a:cubicBezTo>
                  <a:cubicBezTo>
                    <a:pt x="1" y="395"/>
                    <a:pt x="0" y="395"/>
                    <a:pt x="0" y="395"/>
                  </a:cubicBezTo>
                  <a:cubicBezTo>
                    <a:pt x="0" y="651"/>
                    <a:pt x="0" y="651"/>
                    <a:pt x="0" y="651"/>
                  </a:cubicBezTo>
                  <a:cubicBezTo>
                    <a:pt x="0" y="651"/>
                    <a:pt x="0" y="651"/>
                    <a:pt x="0" y="651"/>
                  </a:cubicBezTo>
                  <a:cubicBezTo>
                    <a:pt x="179" y="651"/>
                    <a:pt x="325" y="506"/>
                    <a:pt x="325" y="326"/>
                  </a:cubicBezTo>
                  <a:cubicBezTo>
                    <a:pt x="325" y="146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41"/>
            <p:cNvSpPr>
              <a:spLocks noEditPoints="1"/>
            </p:cNvSpPr>
            <p:nvPr/>
          </p:nvSpPr>
          <p:spPr bwMode="auto">
            <a:xfrm>
              <a:off x="1434463" y="2031268"/>
              <a:ext cx="450850" cy="451966"/>
            </a:xfrm>
            <a:custGeom>
              <a:avLst/>
              <a:gdLst>
                <a:gd name="T0" fmla="*/ 336 w 671"/>
                <a:gd name="T1" fmla="*/ 671 h 671"/>
                <a:gd name="T2" fmla="*/ 0 w 671"/>
                <a:gd name="T3" fmla="*/ 336 h 671"/>
                <a:gd name="T4" fmla="*/ 336 w 671"/>
                <a:gd name="T5" fmla="*/ 0 h 671"/>
                <a:gd name="T6" fmla="*/ 671 w 671"/>
                <a:gd name="T7" fmla="*/ 336 h 671"/>
                <a:gd name="T8" fmla="*/ 336 w 671"/>
                <a:gd name="T9" fmla="*/ 671 h 671"/>
                <a:gd name="T10" fmla="*/ 336 w 671"/>
                <a:gd name="T11" fmla="*/ 32 h 671"/>
                <a:gd name="T12" fmla="*/ 31 w 671"/>
                <a:gd name="T13" fmla="*/ 336 h 671"/>
                <a:gd name="T14" fmla="*/ 336 w 671"/>
                <a:gd name="T15" fmla="*/ 640 h 671"/>
                <a:gd name="T16" fmla="*/ 640 w 671"/>
                <a:gd name="T17" fmla="*/ 336 h 671"/>
                <a:gd name="T18" fmla="*/ 336 w 671"/>
                <a:gd name="T19" fmla="*/ 32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1" h="671">
                  <a:moveTo>
                    <a:pt x="336" y="671"/>
                  </a:moveTo>
                  <a:cubicBezTo>
                    <a:pt x="151" y="671"/>
                    <a:pt x="0" y="521"/>
                    <a:pt x="0" y="336"/>
                  </a:cubicBezTo>
                  <a:cubicBezTo>
                    <a:pt x="0" y="151"/>
                    <a:pt x="151" y="0"/>
                    <a:pt x="336" y="0"/>
                  </a:cubicBezTo>
                  <a:cubicBezTo>
                    <a:pt x="520" y="0"/>
                    <a:pt x="671" y="151"/>
                    <a:pt x="671" y="336"/>
                  </a:cubicBezTo>
                  <a:cubicBezTo>
                    <a:pt x="671" y="521"/>
                    <a:pt x="520" y="671"/>
                    <a:pt x="336" y="671"/>
                  </a:cubicBezTo>
                  <a:close/>
                  <a:moveTo>
                    <a:pt x="336" y="32"/>
                  </a:moveTo>
                  <a:cubicBezTo>
                    <a:pt x="168" y="32"/>
                    <a:pt x="31" y="168"/>
                    <a:pt x="31" y="336"/>
                  </a:cubicBezTo>
                  <a:cubicBezTo>
                    <a:pt x="31" y="504"/>
                    <a:pt x="168" y="640"/>
                    <a:pt x="336" y="640"/>
                  </a:cubicBezTo>
                  <a:cubicBezTo>
                    <a:pt x="503" y="640"/>
                    <a:pt x="640" y="504"/>
                    <a:pt x="640" y="336"/>
                  </a:cubicBezTo>
                  <a:cubicBezTo>
                    <a:pt x="640" y="168"/>
                    <a:pt x="503" y="32"/>
                    <a:pt x="336" y="3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95" name="Group 494"/>
            <p:cNvGrpSpPr/>
            <p:nvPr/>
          </p:nvGrpSpPr>
          <p:grpSpPr>
            <a:xfrm rot="21380934">
              <a:off x="1549407" y="2106735"/>
              <a:ext cx="278154" cy="301032"/>
              <a:chOff x="1549407" y="2106735"/>
              <a:chExt cx="278154" cy="301032"/>
            </a:xfrm>
          </p:grpSpPr>
          <p:sp>
            <p:nvSpPr>
              <p:cNvPr id="496" name="Freeform 42"/>
              <p:cNvSpPr>
                <a:spLocks noEditPoints="1"/>
              </p:cNvSpPr>
              <p:nvPr/>
            </p:nvSpPr>
            <p:spPr bwMode="auto">
              <a:xfrm>
                <a:off x="1575633" y="2132960"/>
                <a:ext cx="219008" cy="245233"/>
              </a:xfrm>
              <a:custGeom>
                <a:avLst/>
                <a:gdLst>
                  <a:gd name="T0" fmla="*/ 326 w 326"/>
                  <a:gd name="T1" fmla="*/ 183 h 364"/>
                  <a:gd name="T2" fmla="*/ 211 w 326"/>
                  <a:gd name="T3" fmla="*/ 176 h 364"/>
                  <a:gd name="T4" fmla="*/ 126 w 326"/>
                  <a:gd name="T5" fmla="*/ 99 h 364"/>
                  <a:gd name="T6" fmla="*/ 99 w 326"/>
                  <a:gd name="T7" fmla="*/ 103 h 364"/>
                  <a:gd name="T8" fmla="*/ 47 w 326"/>
                  <a:gd name="T9" fmla="*/ 0 h 364"/>
                  <a:gd name="T10" fmla="*/ 19 w 326"/>
                  <a:gd name="T11" fmla="*/ 14 h 364"/>
                  <a:gd name="T12" fmla="*/ 71 w 326"/>
                  <a:gd name="T13" fmla="*/ 118 h 364"/>
                  <a:gd name="T14" fmla="*/ 39 w 326"/>
                  <a:gd name="T15" fmla="*/ 185 h 364"/>
                  <a:gd name="T16" fmla="*/ 66 w 326"/>
                  <a:gd name="T17" fmla="*/ 247 h 364"/>
                  <a:gd name="T18" fmla="*/ 0 w 326"/>
                  <a:gd name="T19" fmla="*/ 347 h 364"/>
                  <a:gd name="T20" fmla="*/ 26 w 326"/>
                  <a:gd name="T21" fmla="*/ 364 h 364"/>
                  <a:gd name="T22" fmla="*/ 92 w 326"/>
                  <a:gd name="T23" fmla="*/ 264 h 364"/>
                  <a:gd name="T24" fmla="*/ 126 w 326"/>
                  <a:gd name="T25" fmla="*/ 271 h 364"/>
                  <a:gd name="T26" fmla="*/ 209 w 326"/>
                  <a:gd name="T27" fmla="*/ 207 h 364"/>
                  <a:gd name="T28" fmla="*/ 324 w 326"/>
                  <a:gd name="T29" fmla="*/ 214 h 364"/>
                  <a:gd name="T30" fmla="*/ 326 w 326"/>
                  <a:gd name="T31" fmla="*/ 183 h 364"/>
                  <a:gd name="T32" fmla="*/ 126 w 326"/>
                  <a:gd name="T33" fmla="*/ 240 h 364"/>
                  <a:gd name="T34" fmla="*/ 71 w 326"/>
                  <a:gd name="T35" fmla="*/ 185 h 364"/>
                  <a:gd name="T36" fmla="*/ 126 w 326"/>
                  <a:gd name="T37" fmla="*/ 130 h 364"/>
                  <a:gd name="T38" fmla="*/ 181 w 326"/>
                  <a:gd name="T39" fmla="*/ 185 h 364"/>
                  <a:gd name="T40" fmla="*/ 126 w 326"/>
                  <a:gd name="T41" fmla="*/ 24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6" h="364">
                    <a:moveTo>
                      <a:pt x="326" y="183"/>
                    </a:moveTo>
                    <a:cubicBezTo>
                      <a:pt x="211" y="176"/>
                      <a:pt x="211" y="176"/>
                      <a:pt x="211" y="176"/>
                    </a:cubicBezTo>
                    <a:cubicBezTo>
                      <a:pt x="207" y="133"/>
                      <a:pt x="170" y="99"/>
                      <a:pt x="126" y="99"/>
                    </a:cubicBezTo>
                    <a:cubicBezTo>
                      <a:pt x="116" y="99"/>
                      <a:pt x="107" y="100"/>
                      <a:pt x="99" y="10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52" y="134"/>
                      <a:pt x="39" y="158"/>
                      <a:pt x="39" y="185"/>
                    </a:cubicBezTo>
                    <a:cubicBezTo>
                      <a:pt x="39" y="209"/>
                      <a:pt x="50" y="231"/>
                      <a:pt x="66" y="247"/>
                    </a:cubicBezTo>
                    <a:cubicBezTo>
                      <a:pt x="0" y="347"/>
                      <a:pt x="0" y="347"/>
                      <a:pt x="0" y="347"/>
                    </a:cubicBezTo>
                    <a:cubicBezTo>
                      <a:pt x="26" y="364"/>
                      <a:pt x="26" y="364"/>
                      <a:pt x="26" y="364"/>
                    </a:cubicBezTo>
                    <a:cubicBezTo>
                      <a:pt x="92" y="264"/>
                      <a:pt x="92" y="264"/>
                      <a:pt x="92" y="264"/>
                    </a:cubicBezTo>
                    <a:cubicBezTo>
                      <a:pt x="102" y="268"/>
                      <a:pt x="114" y="271"/>
                      <a:pt x="126" y="271"/>
                    </a:cubicBezTo>
                    <a:cubicBezTo>
                      <a:pt x="165" y="271"/>
                      <a:pt x="199" y="244"/>
                      <a:pt x="209" y="207"/>
                    </a:cubicBezTo>
                    <a:cubicBezTo>
                      <a:pt x="324" y="214"/>
                      <a:pt x="324" y="214"/>
                      <a:pt x="324" y="214"/>
                    </a:cubicBezTo>
                    <a:lnTo>
                      <a:pt x="326" y="183"/>
                    </a:lnTo>
                    <a:close/>
                    <a:moveTo>
                      <a:pt x="126" y="240"/>
                    </a:moveTo>
                    <a:cubicBezTo>
                      <a:pt x="95" y="240"/>
                      <a:pt x="71" y="215"/>
                      <a:pt x="71" y="185"/>
                    </a:cubicBezTo>
                    <a:cubicBezTo>
                      <a:pt x="71" y="154"/>
                      <a:pt x="95" y="130"/>
                      <a:pt x="126" y="130"/>
                    </a:cubicBezTo>
                    <a:cubicBezTo>
                      <a:pt x="156" y="130"/>
                      <a:pt x="181" y="154"/>
                      <a:pt x="181" y="185"/>
                    </a:cubicBezTo>
                    <a:cubicBezTo>
                      <a:pt x="181" y="215"/>
                      <a:pt x="156" y="240"/>
                      <a:pt x="126" y="24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Freeform 43"/>
              <p:cNvSpPr>
                <a:spLocks noEditPoints="1"/>
              </p:cNvSpPr>
              <p:nvPr/>
            </p:nvSpPr>
            <p:spPr bwMode="auto">
              <a:xfrm>
                <a:off x="1549407" y="2106735"/>
                <a:ext cx="278154" cy="301032"/>
              </a:xfrm>
              <a:custGeom>
                <a:avLst/>
                <a:gdLst>
                  <a:gd name="T0" fmla="*/ 117 w 414"/>
                  <a:gd name="T1" fmla="*/ 46 h 447"/>
                  <a:gd name="T2" fmla="*/ 72 w 414"/>
                  <a:gd name="T3" fmla="*/ 92 h 447"/>
                  <a:gd name="T4" fmla="*/ 26 w 414"/>
                  <a:gd name="T5" fmla="*/ 46 h 447"/>
                  <a:gd name="T6" fmla="*/ 72 w 414"/>
                  <a:gd name="T7" fmla="*/ 0 h 447"/>
                  <a:gd name="T8" fmla="*/ 117 w 414"/>
                  <a:gd name="T9" fmla="*/ 46 h 447"/>
                  <a:gd name="T10" fmla="*/ 408 w 414"/>
                  <a:gd name="T11" fmla="*/ 227 h 447"/>
                  <a:gd name="T12" fmla="*/ 354 w 414"/>
                  <a:gd name="T13" fmla="*/ 193 h 447"/>
                  <a:gd name="T14" fmla="*/ 319 w 414"/>
                  <a:gd name="T15" fmla="*/ 247 h 447"/>
                  <a:gd name="T16" fmla="*/ 374 w 414"/>
                  <a:gd name="T17" fmla="*/ 282 h 447"/>
                  <a:gd name="T18" fmla="*/ 408 w 414"/>
                  <a:gd name="T19" fmla="*/ 227 h 447"/>
                  <a:gd name="T20" fmla="*/ 28 w 414"/>
                  <a:gd name="T21" fmla="*/ 433 h 447"/>
                  <a:gd name="T22" fmla="*/ 91 w 414"/>
                  <a:gd name="T23" fmla="*/ 419 h 447"/>
                  <a:gd name="T24" fmla="*/ 77 w 414"/>
                  <a:gd name="T25" fmla="*/ 356 h 447"/>
                  <a:gd name="T26" fmla="*/ 13 w 414"/>
                  <a:gd name="T27" fmla="*/ 370 h 447"/>
                  <a:gd name="T28" fmla="*/ 28 w 414"/>
                  <a:gd name="T29" fmla="*/ 433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4" h="447">
                    <a:moveTo>
                      <a:pt x="117" y="46"/>
                    </a:moveTo>
                    <a:cubicBezTo>
                      <a:pt x="117" y="71"/>
                      <a:pt x="97" y="92"/>
                      <a:pt x="72" y="92"/>
                    </a:cubicBezTo>
                    <a:cubicBezTo>
                      <a:pt x="46" y="92"/>
                      <a:pt x="26" y="71"/>
                      <a:pt x="26" y="46"/>
                    </a:cubicBezTo>
                    <a:cubicBezTo>
                      <a:pt x="26" y="21"/>
                      <a:pt x="46" y="0"/>
                      <a:pt x="72" y="0"/>
                    </a:cubicBezTo>
                    <a:cubicBezTo>
                      <a:pt x="97" y="0"/>
                      <a:pt x="117" y="21"/>
                      <a:pt x="117" y="46"/>
                    </a:cubicBezTo>
                    <a:close/>
                    <a:moveTo>
                      <a:pt x="408" y="227"/>
                    </a:moveTo>
                    <a:cubicBezTo>
                      <a:pt x="403" y="203"/>
                      <a:pt x="379" y="187"/>
                      <a:pt x="354" y="193"/>
                    </a:cubicBezTo>
                    <a:cubicBezTo>
                      <a:pt x="329" y="198"/>
                      <a:pt x="314" y="222"/>
                      <a:pt x="319" y="247"/>
                    </a:cubicBezTo>
                    <a:cubicBezTo>
                      <a:pt x="325" y="272"/>
                      <a:pt x="349" y="287"/>
                      <a:pt x="374" y="282"/>
                    </a:cubicBezTo>
                    <a:cubicBezTo>
                      <a:pt x="398" y="276"/>
                      <a:pt x="414" y="252"/>
                      <a:pt x="408" y="227"/>
                    </a:cubicBezTo>
                    <a:close/>
                    <a:moveTo>
                      <a:pt x="28" y="433"/>
                    </a:moveTo>
                    <a:cubicBezTo>
                      <a:pt x="49" y="447"/>
                      <a:pt x="77" y="440"/>
                      <a:pt x="91" y="419"/>
                    </a:cubicBezTo>
                    <a:cubicBezTo>
                      <a:pt x="104" y="397"/>
                      <a:pt x="98" y="369"/>
                      <a:pt x="77" y="356"/>
                    </a:cubicBezTo>
                    <a:cubicBezTo>
                      <a:pt x="55" y="342"/>
                      <a:pt x="27" y="349"/>
                      <a:pt x="13" y="370"/>
                    </a:cubicBezTo>
                    <a:cubicBezTo>
                      <a:pt x="0" y="392"/>
                      <a:pt x="7" y="420"/>
                      <a:pt x="28" y="43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98" name="Group 497"/>
          <p:cNvGrpSpPr/>
          <p:nvPr/>
        </p:nvGrpSpPr>
        <p:grpSpPr>
          <a:xfrm>
            <a:off x="6636724" y="4068113"/>
            <a:ext cx="506711" cy="506711"/>
            <a:chOff x="1384340" y="4162069"/>
            <a:chExt cx="555625" cy="555625"/>
          </a:xfrm>
        </p:grpSpPr>
        <p:sp>
          <p:nvSpPr>
            <p:cNvPr id="499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00" name="Group 499"/>
            <p:cNvGrpSpPr/>
            <p:nvPr/>
          </p:nvGrpSpPr>
          <p:grpSpPr>
            <a:xfrm>
              <a:off x="1479742" y="4256690"/>
              <a:ext cx="460223" cy="461004"/>
              <a:chOff x="3579603" y="4256692"/>
              <a:chExt cx="460223" cy="461004"/>
            </a:xfrm>
          </p:grpSpPr>
          <p:sp>
            <p:nvSpPr>
              <p:cNvPr id="504" name="Freeform 5"/>
              <p:cNvSpPr>
                <a:spLocks/>
              </p:cNvSpPr>
              <p:nvPr/>
            </p:nvSpPr>
            <p:spPr bwMode="auto">
              <a:xfrm>
                <a:off x="3637651" y="4310055"/>
                <a:ext cx="402175" cy="407641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6"/>
              <p:cNvSpPr>
                <a:spLocks noEditPoints="1"/>
              </p:cNvSpPr>
              <p:nvPr/>
            </p:nvSpPr>
            <p:spPr bwMode="auto">
              <a:xfrm>
                <a:off x="3579603" y="4256692"/>
                <a:ext cx="365992" cy="366252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01" name="Group 500"/>
            <p:cNvGrpSpPr/>
            <p:nvPr/>
          </p:nvGrpSpPr>
          <p:grpSpPr>
            <a:xfrm rot="21348252">
              <a:off x="1566853" y="4312508"/>
              <a:ext cx="226880" cy="245542"/>
              <a:chOff x="1701807" y="3728047"/>
              <a:chExt cx="278154" cy="301032"/>
            </a:xfrm>
            <a:solidFill>
              <a:schemeClr val="bg1"/>
            </a:solidFill>
          </p:grpSpPr>
          <p:sp>
            <p:nvSpPr>
              <p:cNvPr id="502" name="Freeform 42"/>
              <p:cNvSpPr>
                <a:spLocks noEditPoints="1"/>
              </p:cNvSpPr>
              <p:nvPr/>
            </p:nvSpPr>
            <p:spPr bwMode="auto">
              <a:xfrm>
                <a:off x="1728033" y="3754272"/>
                <a:ext cx="219008" cy="245233"/>
              </a:xfrm>
              <a:custGeom>
                <a:avLst/>
                <a:gdLst>
                  <a:gd name="T0" fmla="*/ 326 w 326"/>
                  <a:gd name="T1" fmla="*/ 183 h 364"/>
                  <a:gd name="T2" fmla="*/ 211 w 326"/>
                  <a:gd name="T3" fmla="*/ 176 h 364"/>
                  <a:gd name="T4" fmla="*/ 126 w 326"/>
                  <a:gd name="T5" fmla="*/ 99 h 364"/>
                  <a:gd name="T6" fmla="*/ 99 w 326"/>
                  <a:gd name="T7" fmla="*/ 103 h 364"/>
                  <a:gd name="T8" fmla="*/ 47 w 326"/>
                  <a:gd name="T9" fmla="*/ 0 h 364"/>
                  <a:gd name="T10" fmla="*/ 19 w 326"/>
                  <a:gd name="T11" fmla="*/ 14 h 364"/>
                  <a:gd name="T12" fmla="*/ 71 w 326"/>
                  <a:gd name="T13" fmla="*/ 118 h 364"/>
                  <a:gd name="T14" fmla="*/ 39 w 326"/>
                  <a:gd name="T15" fmla="*/ 185 h 364"/>
                  <a:gd name="T16" fmla="*/ 66 w 326"/>
                  <a:gd name="T17" fmla="*/ 247 h 364"/>
                  <a:gd name="T18" fmla="*/ 0 w 326"/>
                  <a:gd name="T19" fmla="*/ 347 h 364"/>
                  <a:gd name="T20" fmla="*/ 26 w 326"/>
                  <a:gd name="T21" fmla="*/ 364 h 364"/>
                  <a:gd name="T22" fmla="*/ 92 w 326"/>
                  <a:gd name="T23" fmla="*/ 264 h 364"/>
                  <a:gd name="T24" fmla="*/ 126 w 326"/>
                  <a:gd name="T25" fmla="*/ 271 h 364"/>
                  <a:gd name="T26" fmla="*/ 209 w 326"/>
                  <a:gd name="T27" fmla="*/ 207 h 364"/>
                  <a:gd name="T28" fmla="*/ 324 w 326"/>
                  <a:gd name="T29" fmla="*/ 214 h 364"/>
                  <a:gd name="T30" fmla="*/ 326 w 326"/>
                  <a:gd name="T31" fmla="*/ 183 h 364"/>
                  <a:gd name="T32" fmla="*/ 126 w 326"/>
                  <a:gd name="T33" fmla="*/ 240 h 364"/>
                  <a:gd name="T34" fmla="*/ 71 w 326"/>
                  <a:gd name="T35" fmla="*/ 185 h 364"/>
                  <a:gd name="T36" fmla="*/ 126 w 326"/>
                  <a:gd name="T37" fmla="*/ 130 h 364"/>
                  <a:gd name="T38" fmla="*/ 181 w 326"/>
                  <a:gd name="T39" fmla="*/ 185 h 364"/>
                  <a:gd name="T40" fmla="*/ 126 w 326"/>
                  <a:gd name="T41" fmla="*/ 24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6" h="364">
                    <a:moveTo>
                      <a:pt x="326" y="183"/>
                    </a:moveTo>
                    <a:cubicBezTo>
                      <a:pt x="211" y="176"/>
                      <a:pt x="211" y="176"/>
                      <a:pt x="211" y="176"/>
                    </a:cubicBezTo>
                    <a:cubicBezTo>
                      <a:pt x="207" y="133"/>
                      <a:pt x="170" y="99"/>
                      <a:pt x="126" y="99"/>
                    </a:cubicBezTo>
                    <a:cubicBezTo>
                      <a:pt x="116" y="99"/>
                      <a:pt x="107" y="100"/>
                      <a:pt x="99" y="10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52" y="134"/>
                      <a:pt x="39" y="158"/>
                      <a:pt x="39" y="185"/>
                    </a:cubicBezTo>
                    <a:cubicBezTo>
                      <a:pt x="39" y="209"/>
                      <a:pt x="50" y="231"/>
                      <a:pt x="66" y="247"/>
                    </a:cubicBezTo>
                    <a:cubicBezTo>
                      <a:pt x="0" y="347"/>
                      <a:pt x="0" y="347"/>
                      <a:pt x="0" y="347"/>
                    </a:cubicBezTo>
                    <a:cubicBezTo>
                      <a:pt x="26" y="364"/>
                      <a:pt x="26" y="364"/>
                      <a:pt x="26" y="364"/>
                    </a:cubicBezTo>
                    <a:cubicBezTo>
                      <a:pt x="92" y="264"/>
                      <a:pt x="92" y="264"/>
                      <a:pt x="92" y="264"/>
                    </a:cubicBezTo>
                    <a:cubicBezTo>
                      <a:pt x="102" y="268"/>
                      <a:pt x="114" y="271"/>
                      <a:pt x="126" y="271"/>
                    </a:cubicBezTo>
                    <a:cubicBezTo>
                      <a:pt x="165" y="271"/>
                      <a:pt x="199" y="244"/>
                      <a:pt x="209" y="207"/>
                    </a:cubicBezTo>
                    <a:cubicBezTo>
                      <a:pt x="324" y="214"/>
                      <a:pt x="324" y="214"/>
                      <a:pt x="324" y="214"/>
                    </a:cubicBezTo>
                    <a:lnTo>
                      <a:pt x="326" y="183"/>
                    </a:lnTo>
                    <a:close/>
                    <a:moveTo>
                      <a:pt x="126" y="240"/>
                    </a:moveTo>
                    <a:cubicBezTo>
                      <a:pt x="95" y="240"/>
                      <a:pt x="71" y="215"/>
                      <a:pt x="71" y="185"/>
                    </a:cubicBezTo>
                    <a:cubicBezTo>
                      <a:pt x="71" y="154"/>
                      <a:pt x="95" y="130"/>
                      <a:pt x="126" y="130"/>
                    </a:cubicBezTo>
                    <a:cubicBezTo>
                      <a:pt x="156" y="130"/>
                      <a:pt x="181" y="154"/>
                      <a:pt x="181" y="185"/>
                    </a:cubicBezTo>
                    <a:cubicBezTo>
                      <a:pt x="181" y="215"/>
                      <a:pt x="156" y="240"/>
                      <a:pt x="126" y="2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43"/>
              <p:cNvSpPr>
                <a:spLocks noEditPoints="1"/>
              </p:cNvSpPr>
              <p:nvPr/>
            </p:nvSpPr>
            <p:spPr bwMode="auto">
              <a:xfrm>
                <a:off x="1701807" y="3728047"/>
                <a:ext cx="278154" cy="301032"/>
              </a:xfrm>
              <a:custGeom>
                <a:avLst/>
                <a:gdLst>
                  <a:gd name="T0" fmla="*/ 117 w 414"/>
                  <a:gd name="T1" fmla="*/ 46 h 447"/>
                  <a:gd name="T2" fmla="*/ 72 w 414"/>
                  <a:gd name="T3" fmla="*/ 92 h 447"/>
                  <a:gd name="T4" fmla="*/ 26 w 414"/>
                  <a:gd name="T5" fmla="*/ 46 h 447"/>
                  <a:gd name="T6" fmla="*/ 72 w 414"/>
                  <a:gd name="T7" fmla="*/ 0 h 447"/>
                  <a:gd name="T8" fmla="*/ 117 w 414"/>
                  <a:gd name="T9" fmla="*/ 46 h 447"/>
                  <a:gd name="T10" fmla="*/ 408 w 414"/>
                  <a:gd name="T11" fmla="*/ 227 h 447"/>
                  <a:gd name="T12" fmla="*/ 354 w 414"/>
                  <a:gd name="T13" fmla="*/ 193 h 447"/>
                  <a:gd name="T14" fmla="*/ 319 w 414"/>
                  <a:gd name="T15" fmla="*/ 247 h 447"/>
                  <a:gd name="T16" fmla="*/ 374 w 414"/>
                  <a:gd name="T17" fmla="*/ 282 h 447"/>
                  <a:gd name="T18" fmla="*/ 408 w 414"/>
                  <a:gd name="T19" fmla="*/ 227 h 447"/>
                  <a:gd name="T20" fmla="*/ 28 w 414"/>
                  <a:gd name="T21" fmla="*/ 433 h 447"/>
                  <a:gd name="T22" fmla="*/ 91 w 414"/>
                  <a:gd name="T23" fmla="*/ 419 h 447"/>
                  <a:gd name="T24" fmla="*/ 77 w 414"/>
                  <a:gd name="T25" fmla="*/ 356 h 447"/>
                  <a:gd name="T26" fmla="*/ 13 w 414"/>
                  <a:gd name="T27" fmla="*/ 370 h 447"/>
                  <a:gd name="T28" fmla="*/ 28 w 414"/>
                  <a:gd name="T29" fmla="*/ 433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4" h="447">
                    <a:moveTo>
                      <a:pt x="117" y="46"/>
                    </a:moveTo>
                    <a:cubicBezTo>
                      <a:pt x="117" y="71"/>
                      <a:pt x="97" y="92"/>
                      <a:pt x="72" y="92"/>
                    </a:cubicBezTo>
                    <a:cubicBezTo>
                      <a:pt x="46" y="92"/>
                      <a:pt x="26" y="71"/>
                      <a:pt x="26" y="46"/>
                    </a:cubicBezTo>
                    <a:cubicBezTo>
                      <a:pt x="26" y="21"/>
                      <a:pt x="46" y="0"/>
                      <a:pt x="72" y="0"/>
                    </a:cubicBezTo>
                    <a:cubicBezTo>
                      <a:pt x="97" y="0"/>
                      <a:pt x="117" y="21"/>
                      <a:pt x="117" y="46"/>
                    </a:cubicBezTo>
                    <a:close/>
                    <a:moveTo>
                      <a:pt x="408" y="227"/>
                    </a:moveTo>
                    <a:cubicBezTo>
                      <a:pt x="403" y="203"/>
                      <a:pt x="379" y="187"/>
                      <a:pt x="354" y="193"/>
                    </a:cubicBezTo>
                    <a:cubicBezTo>
                      <a:pt x="329" y="198"/>
                      <a:pt x="314" y="222"/>
                      <a:pt x="319" y="247"/>
                    </a:cubicBezTo>
                    <a:cubicBezTo>
                      <a:pt x="325" y="272"/>
                      <a:pt x="349" y="287"/>
                      <a:pt x="374" y="282"/>
                    </a:cubicBezTo>
                    <a:cubicBezTo>
                      <a:pt x="398" y="276"/>
                      <a:pt x="414" y="252"/>
                      <a:pt x="408" y="227"/>
                    </a:cubicBezTo>
                    <a:close/>
                    <a:moveTo>
                      <a:pt x="28" y="433"/>
                    </a:moveTo>
                    <a:cubicBezTo>
                      <a:pt x="49" y="447"/>
                      <a:pt x="77" y="440"/>
                      <a:pt x="91" y="419"/>
                    </a:cubicBezTo>
                    <a:cubicBezTo>
                      <a:pt x="104" y="397"/>
                      <a:pt x="98" y="369"/>
                      <a:pt x="77" y="356"/>
                    </a:cubicBezTo>
                    <a:cubicBezTo>
                      <a:pt x="55" y="342"/>
                      <a:pt x="27" y="349"/>
                      <a:pt x="13" y="370"/>
                    </a:cubicBezTo>
                    <a:cubicBezTo>
                      <a:pt x="0" y="392"/>
                      <a:pt x="7" y="420"/>
                      <a:pt x="28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06" name="Group 505"/>
          <p:cNvGrpSpPr/>
          <p:nvPr/>
        </p:nvGrpSpPr>
        <p:grpSpPr>
          <a:xfrm>
            <a:off x="6687601" y="2916319"/>
            <a:ext cx="336739" cy="337573"/>
            <a:chOff x="1434463" y="2780563"/>
            <a:chExt cx="450850" cy="451966"/>
          </a:xfrm>
        </p:grpSpPr>
        <p:sp>
          <p:nvSpPr>
            <p:cNvPr id="507" name="Freeform 39"/>
            <p:cNvSpPr>
              <a:spLocks/>
            </p:cNvSpPr>
            <p:nvPr/>
          </p:nvSpPr>
          <p:spPr bwMode="auto">
            <a:xfrm>
              <a:off x="1439903" y="2787956"/>
              <a:ext cx="267413" cy="438574"/>
            </a:xfrm>
            <a:custGeom>
              <a:avLst/>
              <a:gdLst>
                <a:gd name="T0" fmla="*/ 328 w 398"/>
                <a:gd name="T1" fmla="*/ 254 h 651"/>
                <a:gd name="T2" fmla="*/ 326 w 398"/>
                <a:gd name="T3" fmla="*/ 254 h 651"/>
                <a:gd name="T4" fmla="*/ 326 w 398"/>
                <a:gd name="T5" fmla="*/ 0 h 651"/>
                <a:gd name="T6" fmla="*/ 326 w 398"/>
                <a:gd name="T7" fmla="*/ 0 h 651"/>
                <a:gd name="T8" fmla="*/ 0 w 398"/>
                <a:gd name="T9" fmla="*/ 326 h 651"/>
                <a:gd name="T10" fmla="*/ 326 w 398"/>
                <a:gd name="T11" fmla="*/ 651 h 651"/>
                <a:gd name="T12" fmla="*/ 326 w 398"/>
                <a:gd name="T13" fmla="*/ 651 h 651"/>
                <a:gd name="T14" fmla="*/ 326 w 398"/>
                <a:gd name="T15" fmla="*/ 395 h 651"/>
                <a:gd name="T16" fmla="*/ 328 w 398"/>
                <a:gd name="T17" fmla="*/ 395 h 651"/>
                <a:gd name="T18" fmla="*/ 398 w 398"/>
                <a:gd name="T19" fmla="*/ 325 h 651"/>
                <a:gd name="T20" fmla="*/ 328 w 398"/>
                <a:gd name="T21" fmla="*/ 25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8" h="651">
                  <a:moveTo>
                    <a:pt x="328" y="254"/>
                  </a:moveTo>
                  <a:cubicBezTo>
                    <a:pt x="327" y="254"/>
                    <a:pt x="326" y="254"/>
                    <a:pt x="326" y="254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146" y="0"/>
                    <a:pt x="0" y="146"/>
                    <a:pt x="0" y="326"/>
                  </a:cubicBezTo>
                  <a:cubicBezTo>
                    <a:pt x="0" y="506"/>
                    <a:pt x="146" y="651"/>
                    <a:pt x="326" y="651"/>
                  </a:cubicBezTo>
                  <a:cubicBezTo>
                    <a:pt x="326" y="651"/>
                    <a:pt x="326" y="651"/>
                    <a:pt x="326" y="651"/>
                  </a:cubicBezTo>
                  <a:cubicBezTo>
                    <a:pt x="326" y="395"/>
                    <a:pt x="326" y="395"/>
                    <a:pt x="326" y="395"/>
                  </a:cubicBezTo>
                  <a:cubicBezTo>
                    <a:pt x="326" y="395"/>
                    <a:pt x="327" y="395"/>
                    <a:pt x="328" y="395"/>
                  </a:cubicBezTo>
                  <a:cubicBezTo>
                    <a:pt x="366" y="395"/>
                    <a:pt x="398" y="364"/>
                    <a:pt x="398" y="325"/>
                  </a:cubicBezTo>
                  <a:cubicBezTo>
                    <a:pt x="398" y="286"/>
                    <a:pt x="366" y="254"/>
                    <a:pt x="328" y="25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40"/>
            <p:cNvSpPr>
              <a:spLocks/>
            </p:cNvSpPr>
            <p:nvPr/>
          </p:nvSpPr>
          <p:spPr bwMode="auto">
            <a:xfrm>
              <a:off x="1658912" y="2787956"/>
              <a:ext cx="218311" cy="438574"/>
            </a:xfrm>
            <a:custGeom>
              <a:avLst/>
              <a:gdLst>
                <a:gd name="T0" fmla="*/ 0 w 325"/>
                <a:gd name="T1" fmla="*/ 0 h 651"/>
                <a:gd name="T2" fmla="*/ 0 w 325"/>
                <a:gd name="T3" fmla="*/ 0 h 651"/>
                <a:gd name="T4" fmla="*/ 0 w 325"/>
                <a:gd name="T5" fmla="*/ 254 h 651"/>
                <a:gd name="T6" fmla="*/ 2 w 325"/>
                <a:gd name="T7" fmla="*/ 254 h 651"/>
                <a:gd name="T8" fmla="*/ 72 w 325"/>
                <a:gd name="T9" fmla="*/ 325 h 651"/>
                <a:gd name="T10" fmla="*/ 2 w 325"/>
                <a:gd name="T11" fmla="*/ 395 h 651"/>
                <a:gd name="T12" fmla="*/ 0 w 325"/>
                <a:gd name="T13" fmla="*/ 395 h 651"/>
                <a:gd name="T14" fmla="*/ 0 w 325"/>
                <a:gd name="T15" fmla="*/ 651 h 651"/>
                <a:gd name="T16" fmla="*/ 0 w 325"/>
                <a:gd name="T17" fmla="*/ 651 h 651"/>
                <a:gd name="T18" fmla="*/ 325 w 325"/>
                <a:gd name="T19" fmla="*/ 326 h 651"/>
                <a:gd name="T20" fmla="*/ 0 w 325"/>
                <a:gd name="T21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5" h="6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54"/>
                    <a:pt x="1" y="254"/>
                    <a:pt x="2" y="254"/>
                  </a:cubicBezTo>
                  <a:cubicBezTo>
                    <a:pt x="40" y="254"/>
                    <a:pt x="72" y="286"/>
                    <a:pt x="72" y="325"/>
                  </a:cubicBezTo>
                  <a:cubicBezTo>
                    <a:pt x="72" y="364"/>
                    <a:pt x="40" y="395"/>
                    <a:pt x="2" y="395"/>
                  </a:cubicBezTo>
                  <a:cubicBezTo>
                    <a:pt x="1" y="395"/>
                    <a:pt x="0" y="395"/>
                    <a:pt x="0" y="395"/>
                  </a:cubicBezTo>
                  <a:cubicBezTo>
                    <a:pt x="0" y="651"/>
                    <a:pt x="0" y="651"/>
                    <a:pt x="0" y="651"/>
                  </a:cubicBezTo>
                  <a:cubicBezTo>
                    <a:pt x="0" y="651"/>
                    <a:pt x="0" y="651"/>
                    <a:pt x="0" y="651"/>
                  </a:cubicBezTo>
                  <a:cubicBezTo>
                    <a:pt x="179" y="651"/>
                    <a:pt x="325" y="506"/>
                    <a:pt x="325" y="326"/>
                  </a:cubicBezTo>
                  <a:cubicBezTo>
                    <a:pt x="325" y="146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41"/>
            <p:cNvSpPr>
              <a:spLocks noEditPoints="1"/>
            </p:cNvSpPr>
            <p:nvPr/>
          </p:nvSpPr>
          <p:spPr bwMode="auto">
            <a:xfrm>
              <a:off x="1434463" y="2780563"/>
              <a:ext cx="450850" cy="451966"/>
            </a:xfrm>
            <a:custGeom>
              <a:avLst/>
              <a:gdLst>
                <a:gd name="T0" fmla="*/ 336 w 671"/>
                <a:gd name="T1" fmla="*/ 671 h 671"/>
                <a:gd name="T2" fmla="*/ 0 w 671"/>
                <a:gd name="T3" fmla="*/ 336 h 671"/>
                <a:gd name="T4" fmla="*/ 336 w 671"/>
                <a:gd name="T5" fmla="*/ 0 h 671"/>
                <a:gd name="T6" fmla="*/ 671 w 671"/>
                <a:gd name="T7" fmla="*/ 336 h 671"/>
                <a:gd name="T8" fmla="*/ 336 w 671"/>
                <a:gd name="T9" fmla="*/ 671 h 671"/>
                <a:gd name="T10" fmla="*/ 336 w 671"/>
                <a:gd name="T11" fmla="*/ 32 h 671"/>
                <a:gd name="T12" fmla="*/ 31 w 671"/>
                <a:gd name="T13" fmla="*/ 336 h 671"/>
                <a:gd name="T14" fmla="*/ 336 w 671"/>
                <a:gd name="T15" fmla="*/ 640 h 671"/>
                <a:gd name="T16" fmla="*/ 640 w 671"/>
                <a:gd name="T17" fmla="*/ 336 h 671"/>
                <a:gd name="T18" fmla="*/ 336 w 671"/>
                <a:gd name="T19" fmla="*/ 32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1" h="671">
                  <a:moveTo>
                    <a:pt x="336" y="671"/>
                  </a:moveTo>
                  <a:cubicBezTo>
                    <a:pt x="151" y="671"/>
                    <a:pt x="0" y="521"/>
                    <a:pt x="0" y="336"/>
                  </a:cubicBezTo>
                  <a:cubicBezTo>
                    <a:pt x="0" y="151"/>
                    <a:pt x="151" y="0"/>
                    <a:pt x="336" y="0"/>
                  </a:cubicBezTo>
                  <a:cubicBezTo>
                    <a:pt x="520" y="0"/>
                    <a:pt x="671" y="151"/>
                    <a:pt x="671" y="336"/>
                  </a:cubicBezTo>
                  <a:cubicBezTo>
                    <a:pt x="671" y="521"/>
                    <a:pt x="520" y="671"/>
                    <a:pt x="336" y="671"/>
                  </a:cubicBezTo>
                  <a:close/>
                  <a:moveTo>
                    <a:pt x="336" y="32"/>
                  </a:moveTo>
                  <a:cubicBezTo>
                    <a:pt x="168" y="32"/>
                    <a:pt x="31" y="168"/>
                    <a:pt x="31" y="336"/>
                  </a:cubicBezTo>
                  <a:cubicBezTo>
                    <a:pt x="31" y="504"/>
                    <a:pt x="168" y="640"/>
                    <a:pt x="336" y="640"/>
                  </a:cubicBezTo>
                  <a:cubicBezTo>
                    <a:pt x="503" y="640"/>
                    <a:pt x="640" y="504"/>
                    <a:pt x="640" y="336"/>
                  </a:cubicBezTo>
                  <a:cubicBezTo>
                    <a:pt x="640" y="168"/>
                    <a:pt x="503" y="32"/>
                    <a:pt x="336" y="3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10" name="Group 509"/>
            <p:cNvGrpSpPr/>
            <p:nvPr/>
          </p:nvGrpSpPr>
          <p:grpSpPr>
            <a:xfrm rot="21380934">
              <a:off x="1549406" y="2856030"/>
              <a:ext cx="278154" cy="301032"/>
              <a:chOff x="1549407" y="2106735"/>
              <a:chExt cx="278154" cy="301032"/>
            </a:xfrm>
            <a:solidFill>
              <a:schemeClr val="bg2"/>
            </a:solidFill>
          </p:grpSpPr>
          <p:sp>
            <p:nvSpPr>
              <p:cNvPr id="511" name="Freeform 42"/>
              <p:cNvSpPr>
                <a:spLocks noEditPoints="1"/>
              </p:cNvSpPr>
              <p:nvPr/>
            </p:nvSpPr>
            <p:spPr bwMode="auto">
              <a:xfrm>
                <a:off x="1575633" y="2132960"/>
                <a:ext cx="219008" cy="245233"/>
              </a:xfrm>
              <a:custGeom>
                <a:avLst/>
                <a:gdLst>
                  <a:gd name="T0" fmla="*/ 326 w 326"/>
                  <a:gd name="T1" fmla="*/ 183 h 364"/>
                  <a:gd name="T2" fmla="*/ 211 w 326"/>
                  <a:gd name="T3" fmla="*/ 176 h 364"/>
                  <a:gd name="T4" fmla="*/ 126 w 326"/>
                  <a:gd name="T5" fmla="*/ 99 h 364"/>
                  <a:gd name="T6" fmla="*/ 99 w 326"/>
                  <a:gd name="T7" fmla="*/ 103 h 364"/>
                  <a:gd name="T8" fmla="*/ 47 w 326"/>
                  <a:gd name="T9" fmla="*/ 0 h 364"/>
                  <a:gd name="T10" fmla="*/ 19 w 326"/>
                  <a:gd name="T11" fmla="*/ 14 h 364"/>
                  <a:gd name="T12" fmla="*/ 71 w 326"/>
                  <a:gd name="T13" fmla="*/ 118 h 364"/>
                  <a:gd name="T14" fmla="*/ 39 w 326"/>
                  <a:gd name="T15" fmla="*/ 185 h 364"/>
                  <a:gd name="T16" fmla="*/ 66 w 326"/>
                  <a:gd name="T17" fmla="*/ 247 h 364"/>
                  <a:gd name="T18" fmla="*/ 0 w 326"/>
                  <a:gd name="T19" fmla="*/ 347 h 364"/>
                  <a:gd name="T20" fmla="*/ 26 w 326"/>
                  <a:gd name="T21" fmla="*/ 364 h 364"/>
                  <a:gd name="T22" fmla="*/ 92 w 326"/>
                  <a:gd name="T23" fmla="*/ 264 h 364"/>
                  <a:gd name="T24" fmla="*/ 126 w 326"/>
                  <a:gd name="T25" fmla="*/ 271 h 364"/>
                  <a:gd name="T26" fmla="*/ 209 w 326"/>
                  <a:gd name="T27" fmla="*/ 207 h 364"/>
                  <a:gd name="T28" fmla="*/ 324 w 326"/>
                  <a:gd name="T29" fmla="*/ 214 h 364"/>
                  <a:gd name="T30" fmla="*/ 326 w 326"/>
                  <a:gd name="T31" fmla="*/ 183 h 364"/>
                  <a:gd name="T32" fmla="*/ 126 w 326"/>
                  <a:gd name="T33" fmla="*/ 240 h 364"/>
                  <a:gd name="T34" fmla="*/ 71 w 326"/>
                  <a:gd name="T35" fmla="*/ 185 h 364"/>
                  <a:gd name="T36" fmla="*/ 126 w 326"/>
                  <a:gd name="T37" fmla="*/ 130 h 364"/>
                  <a:gd name="T38" fmla="*/ 181 w 326"/>
                  <a:gd name="T39" fmla="*/ 185 h 364"/>
                  <a:gd name="T40" fmla="*/ 126 w 326"/>
                  <a:gd name="T41" fmla="*/ 24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6" h="364">
                    <a:moveTo>
                      <a:pt x="326" y="183"/>
                    </a:moveTo>
                    <a:cubicBezTo>
                      <a:pt x="211" y="176"/>
                      <a:pt x="211" y="176"/>
                      <a:pt x="211" y="176"/>
                    </a:cubicBezTo>
                    <a:cubicBezTo>
                      <a:pt x="207" y="133"/>
                      <a:pt x="170" y="99"/>
                      <a:pt x="126" y="99"/>
                    </a:cubicBezTo>
                    <a:cubicBezTo>
                      <a:pt x="116" y="99"/>
                      <a:pt x="107" y="100"/>
                      <a:pt x="99" y="10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52" y="134"/>
                      <a:pt x="39" y="158"/>
                      <a:pt x="39" y="185"/>
                    </a:cubicBezTo>
                    <a:cubicBezTo>
                      <a:pt x="39" y="209"/>
                      <a:pt x="50" y="231"/>
                      <a:pt x="66" y="247"/>
                    </a:cubicBezTo>
                    <a:cubicBezTo>
                      <a:pt x="0" y="347"/>
                      <a:pt x="0" y="347"/>
                      <a:pt x="0" y="347"/>
                    </a:cubicBezTo>
                    <a:cubicBezTo>
                      <a:pt x="26" y="364"/>
                      <a:pt x="26" y="364"/>
                      <a:pt x="26" y="364"/>
                    </a:cubicBezTo>
                    <a:cubicBezTo>
                      <a:pt x="92" y="264"/>
                      <a:pt x="92" y="264"/>
                      <a:pt x="92" y="264"/>
                    </a:cubicBezTo>
                    <a:cubicBezTo>
                      <a:pt x="102" y="268"/>
                      <a:pt x="114" y="271"/>
                      <a:pt x="126" y="271"/>
                    </a:cubicBezTo>
                    <a:cubicBezTo>
                      <a:pt x="165" y="271"/>
                      <a:pt x="199" y="244"/>
                      <a:pt x="209" y="207"/>
                    </a:cubicBezTo>
                    <a:cubicBezTo>
                      <a:pt x="324" y="214"/>
                      <a:pt x="324" y="214"/>
                      <a:pt x="324" y="214"/>
                    </a:cubicBezTo>
                    <a:lnTo>
                      <a:pt x="326" y="183"/>
                    </a:lnTo>
                    <a:close/>
                    <a:moveTo>
                      <a:pt x="126" y="240"/>
                    </a:moveTo>
                    <a:cubicBezTo>
                      <a:pt x="95" y="240"/>
                      <a:pt x="71" y="215"/>
                      <a:pt x="71" y="185"/>
                    </a:cubicBezTo>
                    <a:cubicBezTo>
                      <a:pt x="71" y="154"/>
                      <a:pt x="95" y="130"/>
                      <a:pt x="126" y="130"/>
                    </a:cubicBezTo>
                    <a:cubicBezTo>
                      <a:pt x="156" y="130"/>
                      <a:pt x="181" y="154"/>
                      <a:pt x="181" y="185"/>
                    </a:cubicBezTo>
                    <a:cubicBezTo>
                      <a:pt x="181" y="215"/>
                      <a:pt x="156" y="240"/>
                      <a:pt x="126" y="2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43"/>
              <p:cNvSpPr>
                <a:spLocks noEditPoints="1"/>
              </p:cNvSpPr>
              <p:nvPr/>
            </p:nvSpPr>
            <p:spPr bwMode="auto">
              <a:xfrm>
                <a:off x="1549407" y="2106735"/>
                <a:ext cx="278154" cy="301032"/>
              </a:xfrm>
              <a:custGeom>
                <a:avLst/>
                <a:gdLst>
                  <a:gd name="T0" fmla="*/ 117 w 414"/>
                  <a:gd name="T1" fmla="*/ 46 h 447"/>
                  <a:gd name="T2" fmla="*/ 72 w 414"/>
                  <a:gd name="T3" fmla="*/ 92 h 447"/>
                  <a:gd name="T4" fmla="*/ 26 w 414"/>
                  <a:gd name="T5" fmla="*/ 46 h 447"/>
                  <a:gd name="T6" fmla="*/ 72 w 414"/>
                  <a:gd name="T7" fmla="*/ 0 h 447"/>
                  <a:gd name="T8" fmla="*/ 117 w 414"/>
                  <a:gd name="T9" fmla="*/ 46 h 447"/>
                  <a:gd name="T10" fmla="*/ 408 w 414"/>
                  <a:gd name="T11" fmla="*/ 227 h 447"/>
                  <a:gd name="T12" fmla="*/ 354 w 414"/>
                  <a:gd name="T13" fmla="*/ 193 h 447"/>
                  <a:gd name="T14" fmla="*/ 319 w 414"/>
                  <a:gd name="T15" fmla="*/ 247 h 447"/>
                  <a:gd name="T16" fmla="*/ 374 w 414"/>
                  <a:gd name="T17" fmla="*/ 282 h 447"/>
                  <a:gd name="T18" fmla="*/ 408 w 414"/>
                  <a:gd name="T19" fmla="*/ 227 h 447"/>
                  <a:gd name="T20" fmla="*/ 28 w 414"/>
                  <a:gd name="T21" fmla="*/ 433 h 447"/>
                  <a:gd name="T22" fmla="*/ 91 w 414"/>
                  <a:gd name="T23" fmla="*/ 419 h 447"/>
                  <a:gd name="T24" fmla="*/ 77 w 414"/>
                  <a:gd name="T25" fmla="*/ 356 h 447"/>
                  <a:gd name="T26" fmla="*/ 13 w 414"/>
                  <a:gd name="T27" fmla="*/ 370 h 447"/>
                  <a:gd name="T28" fmla="*/ 28 w 414"/>
                  <a:gd name="T29" fmla="*/ 433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4" h="447">
                    <a:moveTo>
                      <a:pt x="117" y="46"/>
                    </a:moveTo>
                    <a:cubicBezTo>
                      <a:pt x="117" y="71"/>
                      <a:pt x="97" y="92"/>
                      <a:pt x="72" y="92"/>
                    </a:cubicBezTo>
                    <a:cubicBezTo>
                      <a:pt x="46" y="92"/>
                      <a:pt x="26" y="71"/>
                      <a:pt x="26" y="46"/>
                    </a:cubicBezTo>
                    <a:cubicBezTo>
                      <a:pt x="26" y="21"/>
                      <a:pt x="46" y="0"/>
                      <a:pt x="72" y="0"/>
                    </a:cubicBezTo>
                    <a:cubicBezTo>
                      <a:pt x="97" y="0"/>
                      <a:pt x="117" y="21"/>
                      <a:pt x="117" y="46"/>
                    </a:cubicBezTo>
                    <a:close/>
                    <a:moveTo>
                      <a:pt x="408" y="227"/>
                    </a:moveTo>
                    <a:cubicBezTo>
                      <a:pt x="403" y="203"/>
                      <a:pt x="379" y="187"/>
                      <a:pt x="354" y="193"/>
                    </a:cubicBezTo>
                    <a:cubicBezTo>
                      <a:pt x="329" y="198"/>
                      <a:pt x="314" y="222"/>
                      <a:pt x="319" y="247"/>
                    </a:cubicBezTo>
                    <a:cubicBezTo>
                      <a:pt x="325" y="272"/>
                      <a:pt x="349" y="287"/>
                      <a:pt x="374" y="282"/>
                    </a:cubicBezTo>
                    <a:cubicBezTo>
                      <a:pt x="398" y="276"/>
                      <a:pt x="414" y="252"/>
                      <a:pt x="408" y="227"/>
                    </a:cubicBezTo>
                    <a:close/>
                    <a:moveTo>
                      <a:pt x="28" y="433"/>
                    </a:moveTo>
                    <a:cubicBezTo>
                      <a:pt x="49" y="447"/>
                      <a:pt x="77" y="440"/>
                      <a:pt x="91" y="419"/>
                    </a:cubicBezTo>
                    <a:cubicBezTo>
                      <a:pt x="104" y="397"/>
                      <a:pt x="98" y="369"/>
                      <a:pt x="77" y="356"/>
                    </a:cubicBezTo>
                    <a:cubicBezTo>
                      <a:pt x="55" y="342"/>
                      <a:pt x="27" y="349"/>
                      <a:pt x="13" y="370"/>
                    </a:cubicBezTo>
                    <a:cubicBezTo>
                      <a:pt x="0" y="392"/>
                      <a:pt x="7" y="420"/>
                      <a:pt x="28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13" name="Group 512"/>
          <p:cNvGrpSpPr/>
          <p:nvPr/>
        </p:nvGrpSpPr>
        <p:grpSpPr>
          <a:xfrm>
            <a:off x="6702841" y="3530855"/>
            <a:ext cx="336739" cy="337573"/>
            <a:chOff x="1434463" y="3500180"/>
            <a:chExt cx="450850" cy="451966"/>
          </a:xfrm>
        </p:grpSpPr>
        <p:sp>
          <p:nvSpPr>
            <p:cNvPr id="514" name="Freeform 39"/>
            <p:cNvSpPr>
              <a:spLocks/>
            </p:cNvSpPr>
            <p:nvPr/>
          </p:nvSpPr>
          <p:spPr bwMode="auto">
            <a:xfrm>
              <a:off x="1439903" y="3507573"/>
              <a:ext cx="267413" cy="438574"/>
            </a:xfrm>
            <a:custGeom>
              <a:avLst/>
              <a:gdLst>
                <a:gd name="T0" fmla="*/ 328 w 398"/>
                <a:gd name="T1" fmla="*/ 254 h 651"/>
                <a:gd name="T2" fmla="*/ 326 w 398"/>
                <a:gd name="T3" fmla="*/ 254 h 651"/>
                <a:gd name="T4" fmla="*/ 326 w 398"/>
                <a:gd name="T5" fmla="*/ 0 h 651"/>
                <a:gd name="T6" fmla="*/ 326 w 398"/>
                <a:gd name="T7" fmla="*/ 0 h 651"/>
                <a:gd name="T8" fmla="*/ 0 w 398"/>
                <a:gd name="T9" fmla="*/ 326 h 651"/>
                <a:gd name="T10" fmla="*/ 326 w 398"/>
                <a:gd name="T11" fmla="*/ 651 h 651"/>
                <a:gd name="T12" fmla="*/ 326 w 398"/>
                <a:gd name="T13" fmla="*/ 651 h 651"/>
                <a:gd name="T14" fmla="*/ 326 w 398"/>
                <a:gd name="T15" fmla="*/ 395 h 651"/>
                <a:gd name="T16" fmla="*/ 328 w 398"/>
                <a:gd name="T17" fmla="*/ 395 h 651"/>
                <a:gd name="T18" fmla="*/ 398 w 398"/>
                <a:gd name="T19" fmla="*/ 325 h 651"/>
                <a:gd name="T20" fmla="*/ 328 w 398"/>
                <a:gd name="T21" fmla="*/ 254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8" h="651">
                  <a:moveTo>
                    <a:pt x="328" y="254"/>
                  </a:moveTo>
                  <a:cubicBezTo>
                    <a:pt x="327" y="254"/>
                    <a:pt x="326" y="254"/>
                    <a:pt x="326" y="254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326" y="0"/>
                    <a:pt x="326" y="0"/>
                    <a:pt x="326" y="0"/>
                  </a:cubicBezTo>
                  <a:cubicBezTo>
                    <a:pt x="146" y="0"/>
                    <a:pt x="0" y="146"/>
                    <a:pt x="0" y="326"/>
                  </a:cubicBezTo>
                  <a:cubicBezTo>
                    <a:pt x="0" y="506"/>
                    <a:pt x="146" y="651"/>
                    <a:pt x="326" y="651"/>
                  </a:cubicBezTo>
                  <a:cubicBezTo>
                    <a:pt x="326" y="651"/>
                    <a:pt x="326" y="651"/>
                    <a:pt x="326" y="651"/>
                  </a:cubicBezTo>
                  <a:cubicBezTo>
                    <a:pt x="326" y="395"/>
                    <a:pt x="326" y="395"/>
                    <a:pt x="326" y="395"/>
                  </a:cubicBezTo>
                  <a:cubicBezTo>
                    <a:pt x="326" y="395"/>
                    <a:pt x="327" y="395"/>
                    <a:pt x="328" y="395"/>
                  </a:cubicBezTo>
                  <a:cubicBezTo>
                    <a:pt x="366" y="395"/>
                    <a:pt x="398" y="364"/>
                    <a:pt x="398" y="325"/>
                  </a:cubicBezTo>
                  <a:cubicBezTo>
                    <a:pt x="398" y="286"/>
                    <a:pt x="366" y="254"/>
                    <a:pt x="328" y="25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40"/>
            <p:cNvSpPr>
              <a:spLocks/>
            </p:cNvSpPr>
            <p:nvPr/>
          </p:nvSpPr>
          <p:spPr bwMode="auto">
            <a:xfrm>
              <a:off x="1658912" y="3507573"/>
              <a:ext cx="218311" cy="438574"/>
            </a:xfrm>
            <a:custGeom>
              <a:avLst/>
              <a:gdLst>
                <a:gd name="T0" fmla="*/ 0 w 325"/>
                <a:gd name="T1" fmla="*/ 0 h 651"/>
                <a:gd name="T2" fmla="*/ 0 w 325"/>
                <a:gd name="T3" fmla="*/ 0 h 651"/>
                <a:gd name="T4" fmla="*/ 0 w 325"/>
                <a:gd name="T5" fmla="*/ 254 h 651"/>
                <a:gd name="T6" fmla="*/ 2 w 325"/>
                <a:gd name="T7" fmla="*/ 254 h 651"/>
                <a:gd name="T8" fmla="*/ 72 w 325"/>
                <a:gd name="T9" fmla="*/ 325 h 651"/>
                <a:gd name="T10" fmla="*/ 2 w 325"/>
                <a:gd name="T11" fmla="*/ 395 h 651"/>
                <a:gd name="T12" fmla="*/ 0 w 325"/>
                <a:gd name="T13" fmla="*/ 395 h 651"/>
                <a:gd name="T14" fmla="*/ 0 w 325"/>
                <a:gd name="T15" fmla="*/ 651 h 651"/>
                <a:gd name="T16" fmla="*/ 0 w 325"/>
                <a:gd name="T17" fmla="*/ 651 h 651"/>
                <a:gd name="T18" fmla="*/ 325 w 325"/>
                <a:gd name="T19" fmla="*/ 326 h 651"/>
                <a:gd name="T20" fmla="*/ 0 w 325"/>
                <a:gd name="T21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5" h="65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54"/>
                    <a:pt x="0" y="254"/>
                    <a:pt x="0" y="254"/>
                  </a:cubicBezTo>
                  <a:cubicBezTo>
                    <a:pt x="0" y="254"/>
                    <a:pt x="1" y="254"/>
                    <a:pt x="2" y="254"/>
                  </a:cubicBezTo>
                  <a:cubicBezTo>
                    <a:pt x="40" y="254"/>
                    <a:pt x="72" y="286"/>
                    <a:pt x="72" y="325"/>
                  </a:cubicBezTo>
                  <a:cubicBezTo>
                    <a:pt x="72" y="364"/>
                    <a:pt x="40" y="395"/>
                    <a:pt x="2" y="395"/>
                  </a:cubicBezTo>
                  <a:cubicBezTo>
                    <a:pt x="1" y="395"/>
                    <a:pt x="0" y="395"/>
                    <a:pt x="0" y="395"/>
                  </a:cubicBezTo>
                  <a:cubicBezTo>
                    <a:pt x="0" y="651"/>
                    <a:pt x="0" y="651"/>
                    <a:pt x="0" y="651"/>
                  </a:cubicBezTo>
                  <a:cubicBezTo>
                    <a:pt x="0" y="651"/>
                    <a:pt x="0" y="651"/>
                    <a:pt x="0" y="651"/>
                  </a:cubicBezTo>
                  <a:cubicBezTo>
                    <a:pt x="179" y="651"/>
                    <a:pt x="325" y="506"/>
                    <a:pt x="325" y="326"/>
                  </a:cubicBezTo>
                  <a:cubicBezTo>
                    <a:pt x="325" y="146"/>
                    <a:pt x="179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41"/>
            <p:cNvSpPr>
              <a:spLocks noEditPoints="1"/>
            </p:cNvSpPr>
            <p:nvPr/>
          </p:nvSpPr>
          <p:spPr bwMode="auto">
            <a:xfrm>
              <a:off x="1434463" y="3500180"/>
              <a:ext cx="450850" cy="451966"/>
            </a:xfrm>
            <a:custGeom>
              <a:avLst/>
              <a:gdLst>
                <a:gd name="T0" fmla="*/ 336 w 671"/>
                <a:gd name="T1" fmla="*/ 671 h 671"/>
                <a:gd name="T2" fmla="*/ 0 w 671"/>
                <a:gd name="T3" fmla="*/ 336 h 671"/>
                <a:gd name="T4" fmla="*/ 336 w 671"/>
                <a:gd name="T5" fmla="*/ 0 h 671"/>
                <a:gd name="T6" fmla="*/ 671 w 671"/>
                <a:gd name="T7" fmla="*/ 336 h 671"/>
                <a:gd name="T8" fmla="*/ 336 w 671"/>
                <a:gd name="T9" fmla="*/ 671 h 671"/>
                <a:gd name="T10" fmla="*/ 336 w 671"/>
                <a:gd name="T11" fmla="*/ 32 h 671"/>
                <a:gd name="T12" fmla="*/ 31 w 671"/>
                <a:gd name="T13" fmla="*/ 336 h 671"/>
                <a:gd name="T14" fmla="*/ 336 w 671"/>
                <a:gd name="T15" fmla="*/ 640 h 671"/>
                <a:gd name="T16" fmla="*/ 640 w 671"/>
                <a:gd name="T17" fmla="*/ 336 h 671"/>
                <a:gd name="T18" fmla="*/ 336 w 671"/>
                <a:gd name="T19" fmla="*/ 32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1" h="671">
                  <a:moveTo>
                    <a:pt x="336" y="671"/>
                  </a:moveTo>
                  <a:cubicBezTo>
                    <a:pt x="151" y="671"/>
                    <a:pt x="0" y="521"/>
                    <a:pt x="0" y="336"/>
                  </a:cubicBezTo>
                  <a:cubicBezTo>
                    <a:pt x="0" y="151"/>
                    <a:pt x="151" y="0"/>
                    <a:pt x="336" y="0"/>
                  </a:cubicBezTo>
                  <a:cubicBezTo>
                    <a:pt x="520" y="0"/>
                    <a:pt x="671" y="151"/>
                    <a:pt x="671" y="336"/>
                  </a:cubicBezTo>
                  <a:cubicBezTo>
                    <a:pt x="671" y="521"/>
                    <a:pt x="520" y="671"/>
                    <a:pt x="336" y="671"/>
                  </a:cubicBezTo>
                  <a:close/>
                  <a:moveTo>
                    <a:pt x="336" y="32"/>
                  </a:moveTo>
                  <a:cubicBezTo>
                    <a:pt x="168" y="32"/>
                    <a:pt x="31" y="168"/>
                    <a:pt x="31" y="336"/>
                  </a:cubicBezTo>
                  <a:cubicBezTo>
                    <a:pt x="31" y="504"/>
                    <a:pt x="168" y="640"/>
                    <a:pt x="336" y="640"/>
                  </a:cubicBezTo>
                  <a:cubicBezTo>
                    <a:pt x="503" y="640"/>
                    <a:pt x="640" y="504"/>
                    <a:pt x="640" y="336"/>
                  </a:cubicBezTo>
                  <a:cubicBezTo>
                    <a:pt x="640" y="168"/>
                    <a:pt x="503" y="32"/>
                    <a:pt x="336" y="3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17" name="Group 516"/>
            <p:cNvGrpSpPr/>
            <p:nvPr/>
          </p:nvGrpSpPr>
          <p:grpSpPr>
            <a:xfrm rot="21380934">
              <a:off x="1549406" y="3575647"/>
              <a:ext cx="278154" cy="301032"/>
              <a:chOff x="1549407" y="2106735"/>
              <a:chExt cx="278154" cy="301032"/>
            </a:xfrm>
            <a:solidFill>
              <a:schemeClr val="bg2"/>
            </a:solidFill>
          </p:grpSpPr>
          <p:sp>
            <p:nvSpPr>
              <p:cNvPr id="518" name="Freeform 42"/>
              <p:cNvSpPr>
                <a:spLocks noEditPoints="1"/>
              </p:cNvSpPr>
              <p:nvPr/>
            </p:nvSpPr>
            <p:spPr bwMode="auto">
              <a:xfrm>
                <a:off x="1575633" y="2132960"/>
                <a:ext cx="219008" cy="245233"/>
              </a:xfrm>
              <a:custGeom>
                <a:avLst/>
                <a:gdLst>
                  <a:gd name="T0" fmla="*/ 326 w 326"/>
                  <a:gd name="T1" fmla="*/ 183 h 364"/>
                  <a:gd name="T2" fmla="*/ 211 w 326"/>
                  <a:gd name="T3" fmla="*/ 176 h 364"/>
                  <a:gd name="T4" fmla="*/ 126 w 326"/>
                  <a:gd name="T5" fmla="*/ 99 h 364"/>
                  <a:gd name="T6" fmla="*/ 99 w 326"/>
                  <a:gd name="T7" fmla="*/ 103 h 364"/>
                  <a:gd name="T8" fmla="*/ 47 w 326"/>
                  <a:gd name="T9" fmla="*/ 0 h 364"/>
                  <a:gd name="T10" fmla="*/ 19 w 326"/>
                  <a:gd name="T11" fmla="*/ 14 h 364"/>
                  <a:gd name="T12" fmla="*/ 71 w 326"/>
                  <a:gd name="T13" fmla="*/ 118 h 364"/>
                  <a:gd name="T14" fmla="*/ 39 w 326"/>
                  <a:gd name="T15" fmla="*/ 185 h 364"/>
                  <a:gd name="T16" fmla="*/ 66 w 326"/>
                  <a:gd name="T17" fmla="*/ 247 h 364"/>
                  <a:gd name="T18" fmla="*/ 0 w 326"/>
                  <a:gd name="T19" fmla="*/ 347 h 364"/>
                  <a:gd name="T20" fmla="*/ 26 w 326"/>
                  <a:gd name="T21" fmla="*/ 364 h 364"/>
                  <a:gd name="T22" fmla="*/ 92 w 326"/>
                  <a:gd name="T23" fmla="*/ 264 h 364"/>
                  <a:gd name="T24" fmla="*/ 126 w 326"/>
                  <a:gd name="T25" fmla="*/ 271 h 364"/>
                  <a:gd name="T26" fmla="*/ 209 w 326"/>
                  <a:gd name="T27" fmla="*/ 207 h 364"/>
                  <a:gd name="T28" fmla="*/ 324 w 326"/>
                  <a:gd name="T29" fmla="*/ 214 h 364"/>
                  <a:gd name="T30" fmla="*/ 326 w 326"/>
                  <a:gd name="T31" fmla="*/ 183 h 364"/>
                  <a:gd name="T32" fmla="*/ 126 w 326"/>
                  <a:gd name="T33" fmla="*/ 240 h 364"/>
                  <a:gd name="T34" fmla="*/ 71 w 326"/>
                  <a:gd name="T35" fmla="*/ 185 h 364"/>
                  <a:gd name="T36" fmla="*/ 126 w 326"/>
                  <a:gd name="T37" fmla="*/ 130 h 364"/>
                  <a:gd name="T38" fmla="*/ 181 w 326"/>
                  <a:gd name="T39" fmla="*/ 185 h 364"/>
                  <a:gd name="T40" fmla="*/ 126 w 326"/>
                  <a:gd name="T41" fmla="*/ 24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6" h="364">
                    <a:moveTo>
                      <a:pt x="326" y="183"/>
                    </a:moveTo>
                    <a:cubicBezTo>
                      <a:pt x="211" y="176"/>
                      <a:pt x="211" y="176"/>
                      <a:pt x="211" y="176"/>
                    </a:cubicBezTo>
                    <a:cubicBezTo>
                      <a:pt x="207" y="133"/>
                      <a:pt x="170" y="99"/>
                      <a:pt x="126" y="99"/>
                    </a:cubicBezTo>
                    <a:cubicBezTo>
                      <a:pt x="116" y="99"/>
                      <a:pt x="107" y="100"/>
                      <a:pt x="99" y="10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52" y="134"/>
                      <a:pt x="39" y="158"/>
                      <a:pt x="39" y="185"/>
                    </a:cubicBezTo>
                    <a:cubicBezTo>
                      <a:pt x="39" y="209"/>
                      <a:pt x="50" y="231"/>
                      <a:pt x="66" y="247"/>
                    </a:cubicBezTo>
                    <a:cubicBezTo>
                      <a:pt x="0" y="347"/>
                      <a:pt x="0" y="347"/>
                      <a:pt x="0" y="347"/>
                    </a:cubicBezTo>
                    <a:cubicBezTo>
                      <a:pt x="26" y="364"/>
                      <a:pt x="26" y="364"/>
                      <a:pt x="26" y="364"/>
                    </a:cubicBezTo>
                    <a:cubicBezTo>
                      <a:pt x="92" y="264"/>
                      <a:pt x="92" y="264"/>
                      <a:pt x="92" y="264"/>
                    </a:cubicBezTo>
                    <a:cubicBezTo>
                      <a:pt x="102" y="268"/>
                      <a:pt x="114" y="271"/>
                      <a:pt x="126" y="271"/>
                    </a:cubicBezTo>
                    <a:cubicBezTo>
                      <a:pt x="165" y="271"/>
                      <a:pt x="199" y="244"/>
                      <a:pt x="209" y="207"/>
                    </a:cubicBezTo>
                    <a:cubicBezTo>
                      <a:pt x="324" y="214"/>
                      <a:pt x="324" y="214"/>
                      <a:pt x="324" y="214"/>
                    </a:cubicBezTo>
                    <a:lnTo>
                      <a:pt x="326" y="183"/>
                    </a:lnTo>
                    <a:close/>
                    <a:moveTo>
                      <a:pt x="126" y="240"/>
                    </a:moveTo>
                    <a:cubicBezTo>
                      <a:pt x="95" y="240"/>
                      <a:pt x="71" y="215"/>
                      <a:pt x="71" y="185"/>
                    </a:cubicBezTo>
                    <a:cubicBezTo>
                      <a:pt x="71" y="154"/>
                      <a:pt x="95" y="130"/>
                      <a:pt x="126" y="130"/>
                    </a:cubicBezTo>
                    <a:cubicBezTo>
                      <a:pt x="156" y="130"/>
                      <a:pt x="181" y="154"/>
                      <a:pt x="181" y="185"/>
                    </a:cubicBezTo>
                    <a:cubicBezTo>
                      <a:pt x="181" y="215"/>
                      <a:pt x="156" y="240"/>
                      <a:pt x="126" y="2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Freeform 43"/>
              <p:cNvSpPr>
                <a:spLocks noEditPoints="1"/>
              </p:cNvSpPr>
              <p:nvPr/>
            </p:nvSpPr>
            <p:spPr bwMode="auto">
              <a:xfrm>
                <a:off x="1549407" y="2106735"/>
                <a:ext cx="278154" cy="301032"/>
              </a:xfrm>
              <a:custGeom>
                <a:avLst/>
                <a:gdLst>
                  <a:gd name="T0" fmla="*/ 117 w 414"/>
                  <a:gd name="T1" fmla="*/ 46 h 447"/>
                  <a:gd name="T2" fmla="*/ 72 w 414"/>
                  <a:gd name="T3" fmla="*/ 92 h 447"/>
                  <a:gd name="T4" fmla="*/ 26 w 414"/>
                  <a:gd name="T5" fmla="*/ 46 h 447"/>
                  <a:gd name="T6" fmla="*/ 72 w 414"/>
                  <a:gd name="T7" fmla="*/ 0 h 447"/>
                  <a:gd name="T8" fmla="*/ 117 w 414"/>
                  <a:gd name="T9" fmla="*/ 46 h 447"/>
                  <a:gd name="T10" fmla="*/ 408 w 414"/>
                  <a:gd name="T11" fmla="*/ 227 h 447"/>
                  <a:gd name="T12" fmla="*/ 354 w 414"/>
                  <a:gd name="T13" fmla="*/ 193 h 447"/>
                  <a:gd name="T14" fmla="*/ 319 w 414"/>
                  <a:gd name="T15" fmla="*/ 247 h 447"/>
                  <a:gd name="T16" fmla="*/ 374 w 414"/>
                  <a:gd name="T17" fmla="*/ 282 h 447"/>
                  <a:gd name="T18" fmla="*/ 408 w 414"/>
                  <a:gd name="T19" fmla="*/ 227 h 447"/>
                  <a:gd name="T20" fmla="*/ 28 w 414"/>
                  <a:gd name="T21" fmla="*/ 433 h 447"/>
                  <a:gd name="T22" fmla="*/ 91 w 414"/>
                  <a:gd name="T23" fmla="*/ 419 h 447"/>
                  <a:gd name="T24" fmla="*/ 77 w 414"/>
                  <a:gd name="T25" fmla="*/ 356 h 447"/>
                  <a:gd name="T26" fmla="*/ 13 w 414"/>
                  <a:gd name="T27" fmla="*/ 370 h 447"/>
                  <a:gd name="T28" fmla="*/ 28 w 414"/>
                  <a:gd name="T29" fmla="*/ 433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4" h="447">
                    <a:moveTo>
                      <a:pt x="117" y="46"/>
                    </a:moveTo>
                    <a:cubicBezTo>
                      <a:pt x="117" y="71"/>
                      <a:pt x="97" y="92"/>
                      <a:pt x="72" y="92"/>
                    </a:cubicBezTo>
                    <a:cubicBezTo>
                      <a:pt x="46" y="92"/>
                      <a:pt x="26" y="71"/>
                      <a:pt x="26" y="46"/>
                    </a:cubicBezTo>
                    <a:cubicBezTo>
                      <a:pt x="26" y="21"/>
                      <a:pt x="46" y="0"/>
                      <a:pt x="72" y="0"/>
                    </a:cubicBezTo>
                    <a:cubicBezTo>
                      <a:pt x="97" y="0"/>
                      <a:pt x="117" y="21"/>
                      <a:pt x="117" y="46"/>
                    </a:cubicBezTo>
                    <a:close/>
                    <a:moveTo>
                      <a:pt x="408" y="227"/>
                    </a:moveTo>
                    <a:cubicBezTo>
                      <a:pt x="403" y="203"/>
                      <a:pt x="379" y="187"/>
                      <a:pt x="354" y="193"/>
                    </a:cubicBezTo>
                    <a:cubicBezTo>
                      <a:pt x="329" y="198"/>
                      <a:pt x="314" y="222"/>
                      <a:pt x="319" y="247"/>
                    </a:cubicBezTo>
                    <a:cubicBezTo>
                      <a:pt x="325" y="272"/>
                      <a:pt x="349" y="287"/>
                      <a:pt x="374" y="282"/>
                    </a:cubicBezTo>
                    <a:cubicBezTo>
                      <a:pt x="398" y="276"/>
                      <a:pt x="414" y="252"/>
                      <a:pt x="408" y="227"/>
                    </a:cubicBezTo>
                    <a:close/>
                    <a:moveTo>
                      <a:pt x="28" y="433"/>
                    </a:moveTo>
                    <a:cubicBezTo>
                      <a:pt x="49" y="447"/>
                      <a:pt x="77" y="440"/>
                      <a:pt x="91" y="419"/>
                    </a:cubicBezTo>
                    <a:cubicBezTo>
                      <a:pt x="104" y="397"/>
                      <a:pt x="98" y="369"/>
                      <a:pt x="77" y="356"/>
                    </a:cubicBezTo>
                    <a:cubicBezTo>
                      <a:pt x="55" y="342"/>
                      <a:pt x="27" y="349"/>
                      <a:pt x="13" y="370"/>
                    </a:cubicBezTo>
                    <a:cubicBezTo>
                      <a:pt x="0" y="392"/>
                      <a:pt x="7" y="420"/>
                      <a:pt x="28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20" name="Group 519"/>
          <p:cNvGrpSpPr/>
          <p:nvPr/>
        </p:nvGrpSpPr>
        <p:grpSpPr>
          <a:xfrm>
            <a:off x="6696636" y="1686876"/>
            <a:ext cx="336739" cy="337573"/>
            <a:chOff x="1434463" y="1303455"/>
            <a:chExt cx="450850" cy="451966"/>
          </a:xfrm>
        </p:grpSpPr>
        <p:grpSp>
          <p:nvGrpSpPr>
            <p:cNvPr id="521" name="Group 520"/>
            <p:cNvGrpSpPr>
              <a:grpSpLocks noChangeAspect="1"/>
            </p:cNvGrpSpPr>
            <p:nvPr/>
          </p:nvGrpSpPr>
          <p:grpSpPr bwMode="auto">
            <a:xfrm>
              <a:off x="1434463" y="1303455"/>
              <a:ext cx="450850" cy="451966"/>
              <a:chOff x="1264" y="0"/>
              <a:chExt cx="3232" cy="3240"/>
            </a:xfrm>
          </p:grpSpPr>
          <p:sp>
            <p:nvSpPr>
              <p:cNvPr id="525" name="Freeform 39"/>
              <p:cNvSpPr>
                <a:spLocks/>
              </p:cNvSpPr>
              <p:nvPr/>
            </p:nvSpPr>
            <p:spPr bwMode="auto">
              <a:xfrm>
                <a:off x="1303" y="53"/>
                <a:ext cx="1917" cy="3144"/>
              </a:xfrm>
              <a:custGeom>
                <a:avLst/>
                <a:gdLst>
                  <a:gd name="T0" fmla="*/ 328 w 398"/>
                  <a:gd name="T1" fmla="*/ 254 h 651"/>
                  <a:gd name="T2" fmla="*/ 326 w 398"/>
                  <a:gd name="T3" fmla="*/ 254 h 651"/>
                  <a:gd name="T4" fmla="*/ 326 w 398"/>
                  <a:gd name="T5" fmla="*/ 0 h 651"/>
                  <a:gd name="T6" fmla="*/ 326 w 398"/>
                  <a:gd name="T7" fmla="*/ 0 h 651"/>
                  <a:gd name="T8" fmla="*/ 0 w 398"/>
                  <a:gd name="T9" fmla="*/ 326 h 651"/>
                  <a:gd name="T10" fmla="*/ 326 w 398"/>
                  <a:gd name="T11" fmla="*/ 651 h 651"/>
                  <a:gd name="T12" fmla="*/ 326 w 398"/>
                  <a:gd name="T13" fmla="*/ 651 h 651"/>
                  <a:gd name="T14" fmla="*/ 326 w 398"/>
                  <a:gd name="T15" fmla="*/ 395 h 651"/>
                  <a:gd name="T16" fmla="*/ 328 w 398"/>
                  <a:gd name="T17" fmla="*/ 395 h 651"/>
                  <a:gd name="T18" fmla="*/ 398 w 398"/>
                  <a:gd name="T19" fmla="*/ 325 h 651"/>
                  <a:gd name="T20" fmla="*/ 328 w 398"/>
                  <a:gd name="T21" fmla="*/ 254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8" h="651">
                    <a:moveTo>
                      <a:pt x="328" y="254"/>
                    </a:moveTo>
                    <a:cubicBezTo>
                      <a:pt x="327" y="254"/>
                      <a:pt x="326" y="254"/>
                      <a:pt x="326" y="254"/>
                    </a:cubicBezTo>
                    <a:cubicBezTo>
                      <a:pt x="326" y="0"/>
                      <a:pt x="326" y="0"/>
                      <a:pt x="326" y="0"/>
                    </a:cubicBezTo>
                    <a:cubicBezTo>
                      <a:pt x="326" y="0"/>
                      <a:pt x="326" y="0"/>
                      <a:pt x="326" y="0"/>
                    </a:cubicBezTo>
                    <a:cubicBezTo>
                      <a:pt x="146" y="0"/>
                      <a:pt x="0" y="146"/>
                      <a:pt x="0" y="326"/>
                    </a:cubicBezTo>
                    <a:cubicBezTo>
                      <a:pt x="0" y="506"/>
                      <a:pt x="146" y="651"/>
                      <a:pt x="326" y="651"/>
                    </a:cubicBezTo>
                    <a:cubicBezTo>
                      <a:pt x="326" y="651"/>
                      <a:pt x="326" y="651"/>
                      <a:pt x="326" y="651"/>
                    </a:cubicBezTo>
                    <a:cubicBezTo>
                      <a:pt x="326" y="395"/>
                      <a:pt x="326" y="395"/>
                      <a:pt x="326" y="395"/>
                    </a:cubicBezTo>
                    <a:cubicBezTo>
                      <a:pt x="326" y="395"/>
                      <a:pt x="327" y="395"/>
                      <a:pt x="328" y="395"/>
                    </a:cubicBezTo>
                    <a:cubicBezTo>
                      <a:pt x="366" y="395"/>
                      <a:pt x="398" y="364"/>
                      <a:pt x="398" y="325"/>
                    </a:cubicBezTo>
                    <a:cubicBezTo>
                      <a:pt x="398" y="286"/>
                      <a:pt x="366" y="254"/>
                      <a:pt x="328" y="25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40"/>
              <p:cNvSpPr>
                <a:spLocks/>
              </p:cNvSpPr>
              <p:nvPr/>
            </p:nvSpPr>
            <p:spPr bwMode="auto">
              <a:xfrm>
                <a:off x="2873" y="53"/>
                <a:ext cx="1565" cy="3144"/>
              </a:xfrm>
              <a:custGeom>
                <a:avLst/>
                <a:gdLst>
                  <a:gd name="T0" fmla="*/ 0 w 325"/>
                  <a:gd name="T1" fmla="*/ 0 h 651"/>
                  <a:gd name="T2" fmla="*/ 0 w 325"/>
                  <a:gd name="T3" fmla="*/ 0 h 651"/>
                  <a:gd name="T4" fmla="*/ 0 w 325"/>
                  <a:gd name="T5" fmla="*/ 254 h 651"/>
                  <a:gd name="T6" fmla="*/ 2 w 325"/>
                  <a:gd name="T7" fmla="*/ 254 h 651"/>
                  <a:gd name="T8" fmla="*/ 72 w 325"/>
                  <a:gd name="T9" fmla="*/ 325 h 651"/>
                  <a:gd name="T10" fmla="*/ 2 w 325"/>
                  <a:gd name="T11" fmla="*/ 395 h 651"/>
                  <a:gd name="T12" fmla="*/ 0 w 325"/>
                  <a:gd name="T13" fmla="*/ 395 h 651"/>
                  <a:gd name="T14" fmla="*/ 0 w 325"/>
                  <a:gd name="T15" fmla="*/ 651 h 651"/>
                  <a:gd name="T16" fmla="*/ 0 w 325"/>
                  <a:gd name="T17" fmla="*/ 651 h 651"/>
                  <a:gd name="T18" fmla="*/ 325 w 325"/>
                  <a:gd name="T19" fmla="*/ 326 h 651"/>
                  <a:gd name="T20" fmla="*/ 0 w 325"/>
                  <a:gd name="T21" fmla="*/ 0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5" h="65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54"/>
                      <a:pt x="0" y="254"/>
                      <a:pt x="0" y="254"/>
                    </a:cubicBezTo>
                    <a:cubicBezTo>
                      <a:pt x="0" y="254"/>
                      <a:pt x="1" y="254"/>
                      <a:pt x="2" y="254"/>
                    </a:cubicBezTo>
                    <a:cubicBezTo>
                      <a:pt x="40" y="254"/>
                      <a:pt x="72" y="286"/>
                      <a:pt x="72" y="325"/>
                    </a:cubicBezTo>
                    <a:cubicBezTo>
                      <a:pt x="72" y="364"/>
                      <a:pt x="40" y="395"/>
                      <a:pt x="2" y="395"/>
                    </a:cubicBezTo>
                    <a:cubicBezTo>
                      <a:pt x="1" y="395"/>
                      <a:pt x="0" y="395"/>
                      <a:pt x="0" y="395"/>
                    </a:cubicBezTo>
                    <a:cubicBezTo>
                      <a:pt x="0" y="651"/>
                      <a:pt x="0" y="651"/>
                      <a:pt x="0" y="651"/>
                    </a:cubicBezTo>
                    <a:cubicBezTo>
                      <a:pt x="0" y="651"/>
                      <a:pt x="0" y="651"/>
                      <a:pt x="0" y="651"/>
                    </a:cubicBezTo>
                    <a:cubicBezTo>
                      <a:pt x="179" y="651"/>
                      <a:pt x="325" y="506"/>
                      <a:pt x="325" y="326"/>
                    </a:cubicBezTo>
                    <a:cubicBezTo>
                      <a:pt x="325" y="146"/>
                      <a:pt x="179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Freeform 41"/>
              <p:cNvSpPr>
                <a:spLocks noEditPoints="1"/>
              </p:cNvSpPr>
              <p:nvPr/>
            </p:nvSpPr>
            <p:spPr bwMode="auto">
              <a:xfrm>
                <a:off x="1264" y="0"/>
                <a:ext cx="3232" cy="3240"/>
              </a:xfrm>
              <a:custGeom>
                <a:avLst/>
                <a:gdLst>
                  <a:gd name="T0" fmla="*/ 336 w 671"/>
                  <a:gd name="T1" fmla="*/ 671 h 671"/>
                  <a:gd name="T2" fmla="*/ 0 w 671"/>
                  <a:gd name="T3" fmla="*/ 336 h 671"/>
                  <a:gd name="T4" fmla="*/ 336 w 671"/>
                  <a:gd name="T5" fmla="*/ 0 h 671"/>
                  <a:gd name="T6" fmla="*/ 671 w 671"/>
                  <a:gd name="T7" fmla="*/ 336 h 671"/>
                  <a:gd name="T8" fmla="*/ 336 w 671"/>
                  <a:gd name="T9" fmla="*/ 671 h 671"/>
                  <a:gd name="T10" fmla="*/ 336 w 671"/>
                  <a:gd name="T11" fmla="*/ 32 h 671"/>
                  <a:gd name="T12" fmla="*/ 31 w 671"/>
                  <a:gd name="T13" fmla="*/ 336 h 671"/>
                  <a:gd name="T14" fmla="*/ 336 w 671"/>
                  <a:gd name="T15" fmla="*/ 640 h 671"/>
                  <a:gd name="T16" fmla="*/ 640 w 671"/>
                  <a:gd name="T17" fmla="*/ 336 h 671"/>
                  <a:gd name="T18" fmla="*/ 336 w 671"/>
                  <a:gd name="T19" fmla="*/ 32 h 6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71" h="671">
                    <a:moveTo>
                      <a:pt x="336" y="671"/>
                    </a:moveTo>
                    <a:cubicBezTo>
                      <a:pt x="151" y="671"/>
                      <a:pt x="0" y="521"/>
                      <a:pt x="0" y="336"/>
                    </a:cubicBezTo>
                    <a:cubicBezTo>
                      <a:pt x="0" y="151"/>
                      <a:pt x="151" y="0"/>
                      <a:pt x="336" y="0"/>
                    </a:cubicBezTo>
                    <a:cubicBezTo>
                      <a:pt x="520" y="0"/>
                      <a:pt x="671" y="151"/>
                      <a:pt x="671" y="336"/>
                    </a:cubicBezTo>
                    <a:cubicBezTo>
                      <a:pt x="671" y="521"/>
                      <a:pt x="520" y="671"/>
                      <a:pt x="336" y="671"/>
                    </a:cubicBezTo>
                    <a:close/>
                    <a:moveTo>
                      <a:pt x="336" y="32"/>
                    </a:moveTo>
                    <a:cubicBezTo>
                      <a:pt x="168" y="32"/>
                      <a:pt x="31" y="168"/>
                      <a:pt x="31" y="336"/>
                    </a:cubicBezTo>
                    <a:cubicBezTo>
                      <a:pt x="31" y="504"/>
                      <a:pt x="168" y="640"/>
                      <a:pt x="336" y="640"/>
                    </a:cubicBezTo>
                    <a:cubicBezTo>
                      <a:pt x="503" y="640"/>
                      <a:pt x="640" y="504"/>
                      <a:pt x="640" y="336"/>
                    </a:cubicBezTo>
                    <a:cubicBezTo>
                      <a:pt x="640" y="168"/>
                      <a:pt x="503" y="32"/>
                      <a:pt x="336" y="3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522" name="Group 521"/>
            <p:cNvGrpSpPr/>
            <p:nvPr/>
          </p:nvGrpSpPr>
          <p:grpSpPr>
            <a:xfrm rot="21380934">
              <a:off x="1549404" y="1378922"/>
              <a:ext cx="278154" cy="301032"/>
              <a:chOff x="1549407" y="2106735"/>
              <a:chExt cx="278154" cy="301032"/>
            </a:xfrm>
            <a:solidFill>
              <a:schemeClr val="bg2"/>
            </a:solidFill>
          </p:grpSpPr>
          <p:sp>
            <p:nvSpPr>
              <p:cNvPr id="523" name="Freeform 42"/>
              <p:cNvSpPr>
                <a:spLocks noEditPoints="1"/>
              </p:cNvSpPr>
              <p:nvPr/>
            </p:nvSpPr>
            <p:spPr bwMode="auto">
              <a:xfrm>
                <a:off x="1575633" y="2132960"/>
                <a:ext cx="219008" cy="245233"/>
              </a:xfrm>
              <a:custGeom>
                <a:avLst/>
                <a:gdLst>
                  <a:gd name="T0" fmla="*/ 326 w 326"/>
                  <a:gd name="T1" fmla="*/ 183 h 364"/>
                  <a:gd name="T2" fmla="*/ 211 w 326"/>
                  <a:gd name="T3" fmla="*/ 176 h 364"/>
                  <a:gd name="T4" fmla="*/ 126 w 326"/>
                  <a:gd name="T5" fmla="*/ 99 h 364"/>
                  <a:gd name="T6" fmla="*/ 99 w 326"/>
                  <a:gd name="T7" fmla="*/ 103 h 364"/>
                  <a:gd name="T8" fmla="*/ 47 w 326"/>
                  <a:gd name="T9" fmla="*/ 0 h 364"/>
                  <a:gd name="T10" fmla="*/ 19 w 326"/>
                  <a:gd name="T11" fmla="*/ 14 h 364"/>
                  <a:gd name="T12" fmla="*/ 71 w 326"/>
                  <a:gd name="T13" fmla="*/ 118 h 364"/>
                  <a:gd name="T14" fmla="*/ 39 w 326"/>
                  <a:gd name="T15" fmla="*/ 185 h 364"/>
                  <a:gd name="T16" fmla="*/ 66 w 326"/>
                  <a:gd name="T17" fmla="*/ 247 h 364"/>
                  <a:gd name="T18" fmla="*/ 0 w 326"/>
                  <a:gd name="T19" fmla="*/ 347 h 364"/>
                  <a:gd name="T20" fmla="*/ 26 w 326"/>
                  <a:gd name="T21" fmla="*/ 364 h 364"/>
                  <a:gd name="T22" fmla="*/ 92 w 326"/>
                  <a:gd name="T23" fmla="*/ 264 h 364"/>
                  <a:gd name="T24" fmla="*/ 126 w 326"/>
                  <a:gd name="T25" fmla="*/ 271 h 364"/>
                  <a:gd name="T26" fmla="*/ 209 w 326"/>
                  <a:gd name="T27" fmla="*/ 207 h 364"/>
                  <a:gd name="T28" fmla="*/ 324 w 326"/>
                  <a:gd name="T29" fmla="*/ 214 h 364"/>
                  <a:gd name="T30" fmla="*/ 326 w 326"/>
                  <a:gd name="T31" fmla="*/ 183 h 364"/>
                  <a:gd name="T32" fmla="*/ 126 w 326"/>
                  <a:gd name="T33" fmla="*/ 240 h 364"/>
                  <a:gd name="T34" fmla="*/ 71 w 326"/>
                  <a:gd name="T35" fmla="*/ 185 h 364"/>
                  <a:gd name="T36" fmla="*/ 126 w 326"/>
                  <a:gd name="T37" fmla="*/ 130 h 364"/>
                  <a:gd name="T38" fmla="*/ 181 w 326"/>
                  <a:gd name="T39" fmla="*/ 185 h 364"/>
                  <a:gd name="T40" fmla="*/ 126 w 326"/>
                  <a:gd name="T41" fmla="*/ 24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26" h="364">
                    <a:moveTo>
                      <a:pt x="326" y="183"/>
                    </a:moveTo>
                    <a:cubicBezTo>
                      <a:pt x="211" y="176"/>
                      <a:pt x="211" y="176"/>
                      <a:pt x="211" y="176"/>
                    </a:cubicBezTo>
                    <a:cubicBezTo>
                      <a:pt x="207" y="133"/>
                      <a:pt x="170" y="99"/>
                      <a:pt x="126" y="99"/>
                    </a:cubicBezTo>
                    <a:cubicBezTo>
                      <a:pt x="116" y="99"/>
                      <a:pt x="107" y="100"/>
                      <a:pt x="99" y="103"/>
                    </a:cubicBezTo>
                    <a:cubicBezTo>
                      <a:pt x="47" y="0"/>
                      <a:pt x="47" y="0"/>
                      <a:pt x="47" y="0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71" y="118"/>
                      <a:pt x="71" y="118"/>
                      <a:pt x="71" y="118"/>
                    </a:cubicBezTo>
                    <a:cubicBezTo>
                      <a:pt x="52" y="134"/>
                      <a:pt x="39" y="158"/>
                      <a:pt x="39" y="185"/>
                    </a:cubicBezTo>
                    <a:cubicBezTo>
                      <a:pt x="39" y="209"/>
                      <a:pt x="50" y="231"/>
                      <a:pt x="66" y="247"/>
                    </a:cubicBezTo>
                    <a:cubicBezTo>
                      <a:pt x="0" y="347"/>
                      <a:pt x="0" y="347"/>
                      <a:pt x="0" y="347"/>
                    </a:cubicBezTo>
                    <a:cubicBezTo>
                      <a:pt x="26" y="364"/>
                      <a:pt x="26" y="364"/>
                      <a:pt x="26" y="364"/>
                    </a:cubicBezTo>
                    <a:cubicBezTo>
                      <a:pt x="92" y="264"/>
                      <a:pt x="92" y="264"/>
                      <a:pt x="92" y="264"/>
                    </a:cubicBezTo>
                    <a:cubicBezTo>
                      <a:pt x="102" y="268"/>
                      <a:pt x="114" y="271"/>
                      <a:pt x="126" y="271"/>
                    </a:cubicBezTo>
                    <a:cubicBezTo>
                      <a:pt x="165" y="271"/>
                      <a:pt x="199" y="244"/>
                      <a:pt x="209" y="207"/>
                    </a:cubicBezTo>
                    <a:cubicBezTo>
                      <a:pt x="324" y="214"/>
                      <a:pt x="324" y="214"/>
                      <a:pt x="324" y="214"/>
                    </a:cubicBezTo>
                    <a:lnTo>
                      <a:pt x="326" y="183"/>
                    </a:lnTo>
                    <a:close/>
                    <a:moveTo>
                      <a:pt x="126" y="240"/>
                    </a:moveTo>
                    <a:cubicBezTo>
                      <a:pt x="95" y="240"/>
                      <a:pt x="71" y="215"/>
                      <a:pt x="71" y="185"/>
                    </a:cubicBezTo>
                    <a:cubicBezTo>
                      <a:pt x="71" y="154"/>
                      <a:pt x="95" y="130"/>
                      <a:pt x="126" y="130"/>
                    </a:cubicBezTo>
                    <a:cubicBezTo>
                      <a:pt x="156" y="130"/>
                      <a:pt x="181" y="154"/>
                      <a:pt x="181" y="185"/>
                    </a:cubicBezTo>
                    <a:cubicBezTo>
                      <a:pt x="181" y="215"/>
                      <a:pt x="156" y="240"/>
                      <a:pt x="126" y="24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Freeform 43"/>
              <p:cNvSpPr>
                <a:spLocks noEditPoints="1"/>
              </p:cNvSpPr>
              <p:nvPr/>
            </p:nvSpPr>
            <p:spPr bwMode="auto">
              <a:xfrm>
                <a:off x="1549407" y="2106735"/>
                <a:ext cx="278154" cy="301032"/>
              </a:xfrm>
              <a:custGeom>
                <a:avLst/>
                <a:gdLst>
                  <a:gd name="T0" fmla="*/ 117 w 414"/>
                  <a:gd name="T1" fmla="*/ 46 h 447"/>
                  <a:gd name="T2" fmla="*/ 72 w 414"/>
                  <a:gd name="T3" fmla="*/ 92 h 447"/>
                  <a:gd name="T4" fmla="*/ 26 w 414"/>
                  <a:gd name="T5" fmla="*/ 46 h 447"/>
                  <a:gd name="T6" fmla="*/ 72 w 414"/>
                  <a:gd name="T7" fmla="*/ 0 h 447"/>
                  <a:gd name="T8" fmla="*/ 117 w 414"/>
                  <a:gd name="T9" fmla="*/ 46 h 447"/>
                  <a:gd name="T10" fmla="*/ 408 w 414"/>
                  <a:gd name="T11" fmla="*/ 227 h 447"/>
                  <a:gd name="T12" fmla="*/ 354 w 414"/>
                  <a:gd name="T13" fmla="*/ 193 h 447"/>
                  <a:gd name="T14" fmla="*/ 319 w 414"/>
                  <a:gd name="T15" fmla="*/ 247 h 447"/>
                  <a:gd name="T16" fmla="*/ 374 w 414"/>
                  <a:gd name="T17" fmla="*/ 282 h 447"/>
                  <a:gd name="T18" fmla="*/ 408 w 414"/>
                  <a:gd name="T19" fmla="*/ 227 h 447"/>
                  <a:gd name="T20" fmla="*/ 28 w 414"/>
                  <a:gd name="T21" fmla="*/ 433 h 447"/>
                  <a:gd name="T22" fmla="*/ 91 w 414"/>
                  <a:gd name="T23" fmla="*/ 419 h 447"/>
                  <a:gd name="T24" fmla="*/ 77 w 414"/>
                  <a:gd name="T25" fmla="*/ 356 h 447"/>
                  <a:gd name="T26" fmla="*/ 13 w 414"/>
                  <a:gd name="T27" fmla="*/ 370 h 447"/>
                  <a:gd name="T28" fmla="*/ 28 w 414"/>
                  <a:gd name="T29" fmla="*/ 433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14" h="447">
                    <a:moveTo>
                      <a:pt x="117" y="46"/>
                    </a:moveTo>
                    <a:cubicBezTo>
                      <a:pt x="117" y="71"/>
                      <a:pt x="97" y="92"/>
                      <a:pt x="72" y="92"/>
                    </a:cubicBezTo>
                    <a:cubicBezTo>
                      <a:pt x="46" y="92"/>
                      <a:pt x="26" y="71"/>
                      <a:pt x="26" y="46"/>
                    </a:cubicBezTo>
                    <a:cubicBezTo>
                      <a:pt x="26" y="21"/>
                      <a:pt x="46" y="0"/>
                      <a:pt x="72" y="0"/>
                    </a:cubicBezTo>
                    <a:cubicBezTo>
                      <a:pt x="97" y="0"/>
                      <a:pt x="117" y="21"/>
                      <a:pt x="117" y="46"/>
                    </a:cubicBezTo>
                    <a:close/>
                    <a:moveTo>
                      <a:pt x="408" y="227"/>
                    </a:moveTo>
                    <a:cubicBezTo>
                      <a:pt x="403" y="203"/>
                      <a:pt x="379" y="187"/>
                      <a:pt x="354" y="193"/>
                    </a:cubicBezTo>
                    <a:cubicBezTo>
                      <a:pt x="329" y="198"/>
                      <a:pt x="314" y="222"/>
                      <a:pt x="319" y="247"/>
                    </a:cubicBezTo>
                    <a:cubicBezTo>
                      <a:pt x="325" y="272"/>
                      <a:pt x="349" y="287"/>
                      <a:pt x="374" y="282"/>
                    </a:cubicBezTo>
                    <a:cubicBezTo>
                      <a:pt x="398" y="276"/>
                      <a:pt x="414" y="252"/>
                      <a:pt x="408" y="227"/>
                    </a:cubicBezTo>
                    <a:close/>
                    <a:moveTo>
                      <a:pt x="28" y="433"/>
                    </a:moveTo>
                    <a:cubicBezTo>
                      <a:pt x="49" y="447"/>
                      <a:pt x="77" y="440"/>
                      <a:pt x="91" y="419"/>
                    </a:cubicBezTo>
                    <a:cubicBezTo>
                      <a:pt x="104" y="397"/>
                      <a:pt x="98" y="369"/>
                      <a:pt x="77" y="356"/>
                    </a:cubicBezTo>
                    <a:cubicBezTo>
                      <a:pt x="55" y="342"/>
                      <a:pt x="27" y="349"/>
                      <a:pt x="13" y="370"/>
                    </a:cubicBezTo>
                    <a:cubicBezTo>
                      <a:pt x="0" y="392"/>
                      <a:pt x="7" y="420"/>
                      <a:pt x="28" y="4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28" name="TextBox 527"/>
          <p:cNvSpPr txBox="1"/>
          <p:nvPr/>
        </p:nvSpPr>
        <p:spPr>
          <a:xfrm>
            <a:off x="2426539" y="1165612"/>
            <a:ext cx="806221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Secure Threat Monitoring</a:t>
            </a:r>
          </a:p>
        </p:txBody>
      </p:sp>
      <p:grpSp>
        <p:nvGrpSpPr>
          <p:cNvPr id="529" name="Group 528"/>
          <p:cNvGrpSpPr/>
          <p:nvPr/>
        </p:nvGrpSpPr>
        <p:grpSpPr>
          <a:xfrm>
            <a:off x="2664904" y="1666395"/>
            <a:ext cx="350208" cy="378535"/>
            <a:chOff x="3978590" y="3473751"/>
            <a:chExt cx="688578" cy="744276"/>
          </a:xfrm>
        </p:grpSpPr>
        <p:sp>
          <p:nvSpPr>
            <p:cNvPr id="530" name="Freeform 25"/>
            <p:cNvSpPr>
              <a:spLocks/>
            </p:cNvSpPr>
            <p:nvPr/>
          </p:nvSpPr>
          <p:spPr bwMode="auto">
            <a:xfrm flipH="1">
              <a:off x="4030662" y="3599506"/>
              <a:ext cx="294584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25"/>
            <p:cNvSpPr>
              <a:spLocks/>
            </p:cNvSpPr>
            <p:nvPr/>
          </p:nvSpPr>
          <p:spPr bwMode="auto">
            <a:xfrm>
              <a:off x="4327915" y="3599506"/>
              <a:ext cx="295645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27"/>
            <p:cNvSpPr>
              <a:spLocks/>
            </p:cNvSpPr>
            <p:nvPr/>
          </p:nvSpPr>
          <p:spPr bwMode="auto">
            <a:xfrm>
              <a:off x="3978590" y="3536061"/>
              <a:ext cx="688578" cy="681966"/>
            </a:xfrm>
            <a:custGeom>
              <a:avLst/>
              <a:gdLst>
                <a:gd name="T0" fmla="*/ 92 w 112"/>
                <a:gd name="T1" fmla="*/ 22 h 109"/>
                <a:gd name="T2" fmla="*/ 76 w 112"/>
                <a:gd name="T3" fmla="*/ 11 h 109"/>
                <a:gd name="T4" fmla="*/ 69 w 112"/>
                <a:gd name="T5" fmla="*/ 9 h 109"/>
                <a:gd name="T6" fmla="*/ 68 w 112"/>
                <a:gd name="T7" fmla="*/ 13 h 109"/>
                <a:gd name="T8" fmla="*/ 74 w 112"/>
                <a:gd name="T9" fmla="*/ 15 h 109"/>
                <a:gd name="T10" fmla="*/ 89 w 112"/>
                <a:gd name="T11" fmla="*/ 25 h 109"/>
                <a:gd name="T12" fmla="*/ 89 w 112"/>
                <a:gd name="T13" fmla="*/ 91 h 109"/>
                <a:gd name="T14" fmla="*/ 23 w 112"/>
                <a:gd name="T15" fmla="*/ 91 h 109"/>
                <a:gd name="T16" fmla="*/ 23 w 112"/>
                <a:gd name="T17" fmla="*/ 25 h 109"/>
                <a:gd name="T18" fmla="*/ 48 w 112"/>
                <a:gd name="T19" fmla="*/ 12 h 109"/>
                <a:gd name="T20" fmla="*/ 44 w 112"/>
                <a:gd name="T21" fmla="*/ 19 h 109"/>
                <a:gd name="T22" fmla="*/ 48 w 112"/>
                <a:gd name="T23" fmla="*/ 22 h 109"/>
                <a:gd name="T24" fmla="*/ 57 w 112"/>
                <a:gd name="T25" fmla="*/ 9 h 109"/>
                <a:gd name="T26" fmla="*/ 44 w 112"/>
                <a:gd name="T27" fmla="*/ 0 h 109"/>
                <a:gd name="T28" fmla="*/ 41 w 112"/>
                <a:gd name="T29" fmla="*/ 3 h 109"/>
                <a:gd name="T30" fmla="*/ 47 w 112"/>
                <a:gd name="T31" fmla="*/ 8 h 109"/>
                <a:gd name="T32" fmla="*/ 20 w 112"/>
                <a:gd name="T33" fmla="*/ 22 h 109"/>
                <a:gd name="T34" fmla="*/ 20 w 112"/>
                <a:gd name="T35" fmla="*/ 94 h 109"/>
                <a:gd name="T36" fmla="*/ 56 w 112"/>
                <a:gd name="T37" fmla="*/ 109 h 109"/>
                <a:gd name="T38" fmla="*/ 92 w 112"/>
                <a:gd name="T39" fmla="*/ 94 h 109"/>
                <a:gd name="T40" fmla="*/ 92 w 112"/>
                <a:gd name="T41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09">
                  <a:moveTo>
                    <a:pt x="92" y="22"/>
                  </a:moveTo>
                  <a:cubicBezTo>
                    <a:pt x="87" y="17"/>
                    <a:pt x="82" y="14"/>
                    <a:pt x="76" y="11"/>
                  </a:cubicBezTo>
                  <a:cubicBezTo>
                    <a:pt x="74" y="10"/>
                    <a:pt x="71" y="9"/>
                    <a:pt x="69" y="9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70" y="14"/>
                    <a:pt x="72" y="15"/>
                    <a:pt x="74" y="15"/>
                  </a:cubicBezTo>
                  <a:cubicBezTo>
                    <a:pt x="79" y="18"/>
                    <a:pt x="84" y="21"/>
                    <a:pt x="89" y="25"/>
                  </a:cubicBezTo>
                  <a:cubicBezTo>
                    <a:pt x="107" y="43"/>
                    <a:pt x="107" y="73"/>
                    <a:pt x="89" y="91"/>
                  </a:cubicBezTo>
                  <a:cubicBezTo>
                    <a:pt x="70" y="109"/>
                    <a:pt x="41" y="109"/>
                    <a:pt x="23" y="91"/>
                  </a:cubicBezTo>
                  <a:cubicBezTo>
                    <a:pt x="5" y="73"/>
                    <a:pt x="5" y="43"/>
                    <a:pt x="23" y="25"/>
                  </a:cubicBezTo>
                  <a:cubicBezTo>
                    <a:pt x="30" y="18"/>
                    <a:pt x="39" y="14"/>
                    <a:pt x="48" y="12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37" y="9"/>
                    <a:pt x="27" y="14"/>
                    <a:pt x="20" y="22"/>
                  </a:cubicBezTo>
                  <a:cubicBezTo>
                    <a:pt x="0" y="42"/>
                    <a:pt x="0" y="74"/>
                    <a:pt x="20" y="94"/>
                  </a:cubicBezTo>
                  <a:cubicBezTo>
                    <a:pt x="29" y="104"/>
                    <a:pt x="43" y="109"/>
                    <a:pt x="56" y="109"/>
                  </a:cubicBezTo>
                  <a:cubicBezTo>
                    <a:pt x="69" y="109"/>
                    <a:pt x="82" y="104"/>
                    <a:pt x="92" y="94"/>
                  </a:cubicBezTo>
                  <a:cubicBezTo>
                    <a:pt x="112" y="74"/>
                    <a:pt x="112" y="42"/>
                    <a:pt x="92" y="2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28"/>
            <p:cNvSpPr>
              <a:spLocks noEditPoints="1"/>
            </p:cNvSpPr>
            <p:nvPr/>
          </p:nvSpPr>
          <p:spPr bwMode="auto">
            <a:xfrm>
              <a:off x="4150498" y="3717415"/>
              <a:ext cx="357040" cy="350429"/>
            </a:xfrm>
            <a:custGeom>
              <a:avLst/>
              <a:gdLst>
                <a:gd name="T0" fmla="*/ 44 w 58"/>
                <a:gd name="T1" fmla="*/ 23 h 56"/>
                <a:gd name="T2" fmla="*/ 45 w 58"/>
                <a:gd name="T3" fmla="*/ 16 h 56"/>
                <a:gd name="T4" fmla="*/ 31 w 58"/>
                <a:gd name="T5" fmla="*/ 0 h 56"/>
                <a:gd name="T6" fmla="*/ 31 w 58"/>
                <a:gd name="T7" fmla="*/ 2 h 56"/>
                <a:gd name="T8" fmla="*/ 40 w 58"/>
                <a:gd name="T9" fmla="*/ 13 h 56"/>
                <a:gd name="T10" fmla="*/ 39 w 58"/>
                <a:gd name="T11" fmla="*/ 19 h 56"/>
                <a:gd name="T12" fmla="*/ 28 w 58"/>
                <a:gd name="T13" fmla="*/ 15 h 56"/>
                <a:gd name="T14" fmla="*/ 18 w 58"/>
                <a:gd name="T15" fmla="*/ 19 h 56"/>
                <a:gd name="T16" fmla="*/ 17 w 58"/>
                <a:gd name="T17" fmla="*/ 13 h 56"/>
                <a:gd name="T18" fmla="*/ 26 w 58"/>
                <a:gd name="T19" fmla="*/ 2 h 56"/>
                <a:gd name="T20" fmla="*/ 26 w 58"/>
                <a:gd name="T21" fmla="*/ 0 h 56"/>
                <a:gd name="T22" fmla="*/ 12 w 58"/>
                <a:gd name="T23" fmla="*/ 16 h 56"/>
                <a:gd name="T24" fmla="*/ 13 w 58"/>
                <a:gd name="T25" fmla="*/ 23 h 56"/>
                <a:gd name="T26" fmla="*/ 0 w 58"/>
                <a:gd name="T27" fmla="*/ 39 h 56"/>
                <a:gd name="T28" fmla="*/ 1 w 58"/>
                <a:gd name="T29" fmla="*/ 46 h 56"/>
                <a:gd name="T30" fmla="*/ 3 w 58"/>
                <a:gd name="T31" fmla="*/ 44 h 56"/>
                <a:gd name="T32" fmla="*/ 2 w 58"/>
                <a:gd name="T33" fmla="*/ 41 h 56"/>
                <a:gd name="T34" fmla="*/ 12 w 58"/>
                <a:gd name="T35" fmla="*/ 30 h 56"/>
                <a:gd name="T36" fmla="*/ 12 w 58"/>
                <a:gd name="T37" fmla="*/ 31 h 56"/>
                <a:gd name="T38" fmla="*/ 24 w 58"/>
                <a:gd name="T39" fmla="*/ 46 h 56"/>
                <a:gd name="T40" fmla="*/ 14 w 58"/>
                <a:gd name="T41" fmla="*/ 53 h 56"/>
                <a:gd name="T42" fmla="*/ 5 w 58"/>
                <a:gd name="T43" fmla="*/ 49 h 56"/>
                <a:gd name="T44" fmla="*/ 3 w 58"/>
                <a:gd name="T45" fmla="*/ 50 h 56"/>
                <a:gd name="T46" fmla="*/ 16 w 58"/>
                <a:gd name="T47" fmla="*/ 56 h 56"/>
                <a:gd name="T48" fmla="*/ 29 w 58"/>
                <a:gd name="T49" fmla="*/ 50 h 56"/>
                <a:gd name="T50" fmla="*/ 41 w 58"/>
                <a:gd name="T51" fmla="*/ 56 h 56"/>
                <a:gd name="T52" fmla="*/ 54 w 58"/>
                <a:gd name="T53" fmla="*/ 50 h 56"/>
                <a:gd name="T54" fmla="*/ 52 w 58"/>
                <a:gd name="T55" fmla="*/ 49 h 56"/>
                <a:gd name="T56" fmla="*/ 44 w 58"/>
                <a:gd name="T57" fmla="*/ 52 h 56"/>
                <a:gd name="T58" fmla="*/ 34 w 58"/>
                <a:gd name="T59" fmla="*/ 46 h 56"/>
                <a:gd name="T60" fmla="*/ 44 w 58"/>
                <a:gd name="T61" fmla="*/ 31 h 56"/>
                <a:gd name="T62" fmla="*/ 44 w 58"/>
                <a:gd name="T63" fmla="*/ 29 h 56"/>
                <a:gd name="T64" fmla="*/ 55 w 58"/>
                <a:gd name="T65" fmla="*/ 41 h 56"/>
                <a:gd name="T66" fmla="*/ 55 w 58"/>
                <a:gd name="T67" fmla="*/ 44 h 56"/>
                <a:gd name="T68" fmla="*/ 56 w 58"/>
                <a:gd name="T69" fmla="*/ 45 h 56"/>
                <a:gd name="T70" fmla="*/ 58 w 58"/>
                <a:gd name="T71" fmla="*/ 39 h 56"/>
                <a:gd name="T72" fmla="*/ 44 w 58"/>
                <a:gd name="T73" fmla="*/ 23 h 56"/>
                <a:gd name="T74" fmla="*/ 36 w 58"/>
                <a:gd name="T75" fmla="*/ 22 h 56"/>
                <a:gd name="T76" fmla="*/ 29 w 58"/>
                <a:gd name="T77" fmla="*/ 25 h 56"/>
                <a:gd name="T78" fmla="*/ 21 w 58"/>
                <a:gd name="T79" fmla="*/ 22 h 56"/>
                <a:gd name="T80" fmla="*/ 28 w 58"/>
                <a:gd name="T81" fmla="*/ 20 h 56"/>
                <a:gd name="T82" fmla="*/ 36 w 58"/>
                <a:gd name="T83" fmla="*/ 22 h 56"/>
                <a:gd name="T84" fmla="*/ 17 w 58"/>
                <a:gd name="T85" fmla="*/ 31 h 56"/>
                <a:gd name="T86" fmla="*/ 17 w 58"/>
                <a:gd name="T87" fmla="*/ 30 h 56"/>
                <a:gd name="T88" fmla="*/ 25 w 58"/>
                <a:gd name="T89" fmla="*/ 41 h 56"/>
                <a:gd name="T90" fmla="*/ 25 w 58"/>
                <a:gd name="T91" fmla="*/ 42 h 56"/>
                <a:gd name="T92" fmla="*/ 17 w 58"/>
                <a:gd name="T93" fmla="*/ 31 h 56"/>
                <a:gd name="T94" fmla="*/ 32 w 58"/>
                <a:gd name="T95" fmla="*/ 42 h 56"/>
                <a:gd name="T96" fmla="*/ 32 w 58"/>
                <a:gd name="T97" fmla="*/ 41 h 56"/>
                <a:gd name="T98" fmla="*/ 40 w 58"/>
                <a:gd name="T99" fmla="*/ 30 h 56"/>
                <a:gd name="T100" fmla="*/ 40 w 58"/>
                <a:gd name="T101" fmla="*/ 31 h 56"/>
                <a:gd name="T102" fmla="*/ 32 w 58"/>
                <a:gd name="T103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" h="56">
                  <a:moveTo>
                    <a:pt x="44" y="23"/>
                  </a:moveTo>
                  <a:cubicBezTo>
                    <a:pt x="45" y="21"/>
                    <a:pt x="45" y="19"/>
                    <a:pt x="45" y="16"/>
                  </a:cubicBezTo>
                  <a:cubicBezTo>
                    <a:pt x="45" y="8"/>
                    <a:pt x="39" y="1"/>
                    <a:pt x="31" y="0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6" y="3"/>
                    <a:pt x="40" y="8"/>
                    <a:pt x="40" y="13"/>
                  </a:cubicBezTo>
                  <a:cubicBezTo>
                    <a:pt x="40" y="15"/>
                    <a:pt x="40" y="17"/>
                    <a:pt x="39" y="19"/>
                  </a:cubicBezTo>
                  <a:cubicBezTo>
                    <a:pt x="36" y="16"/>
                    <a:pt x="32" y="15"/>
                    <a:pt x="28" y="15"/>
                  </a:cubicBezTo>
                  <a:cubicBezTo>
                    <a:pt x="25" y="15"/>
                    <a:pt x="21" y="16"/>
                    <a:pt x="18" y="19"/>
                  </a:cubicBezTo>
                  <a:cubicBezTo>
                    <a:pt x="18" y="17"/>
                    <a:pt x="17" y="15"/>
                    <a:pt x="17" y="13"/>
                  </a:cubicBezTo>
                  <a:cubicBezTo>
                    <a:pt x="17" y="8"/>
                    <a:pt x="21" y="3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8" y="1"/>
                    <a:pt x="12" y="8"/>
                    <a:pt x="12" y="16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5" y="24"/>
                    <a:pt x="0" y="31"/>
                    <a:pt x="0" y="39"/>
                  </a:cubicBezTo>
                  <a:cubicBezTo>
                    <a:pt x="0" y="42"/>
                    <a:pt x="0" y="44"/>
                    <a:pt x="1" y="46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2" y="43"/>
                    <a:pt x="2" y="42"/>
                    <a:pt x="2" y="41"/>
                  </a:cubicBezTo>
                  <a:cubicBezTo>
                    <a:pt x="2" y="35"/>
                    <a:pt x="7" y="30"/>
                    <a:pt x="12" y="30"/>
                  </a:cubicBezTo>
                  <a:cubicBezTo>
                    <a:pt x="12" y="30"/>
                    <a:pt x="12" y="31"/>
                    <a:pt x="12" y="31"/>
                  </a:cubicBezTo>
                  <a:cubicBezTo>
                    <a:pt x="12" y="38"/>
                    <a:pt x="17" y="45"/>
                    <a:pt x="24" y="46"/>
                  </a:cubicBezTo>
                  <a:cubicBezTo>
                    <a:pt x="22" y="50"/>
                    <a:pt x="18" y="53"/>
                    <a:pt x="14" y="53"/>
                  </a:cubicBezTo>
                  <a:cubicBezTo>
                    <a:pt x="10" y="53"/>
                    <a:pt x="7" y="51"/>
                    <a:pt x="5" y="49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6" y="54"/>
                    <a:pt x="11" y="56"/>
                    <a:pt x="16" y="56"/>
                  </a:cubicBezTo>
                  <a:cubicBezTo>
                    <a:pt x="21" y="56"/>
                    <a:pt x="26" y="54"/>
                    <a:pt x="29" y="50"/>
                  </a:cubicBezTo>
                  <a:cubicBezTo>
                    <a:pt x="32" y="54"/>
                    <a:pt x="36" y="56"/>
                    <a:pt x="41" y="56"/>
                  </a:cubicBezTo>
                  <a:cubicBezTo>
                    <a:pt x="46" y="56"/>
                    <a:pt x="51" y="53"/>
                    <a:pt x="54" y="50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0" y="51"/>
                    <a:pt x="47" y="52"/>
                    <a:pt x="44" y="52"/>
                  </a:cubicBezTo>
                  <a:cubicBezTo>
                    <a:pt x="39" y="52"/>
                    <a:pt x="35" y="50"/>
                    <a:pt x="34" y="46"/>
                  </a:cubicBezTo>
                  <a:cubicBezTo>
                    <a:pt x="40" y="44"/>
                    <a:pt x="44" y="38"/>
                    <a:pt x="44" y="31"/>
                  </a:cubicBezTo>
                  <a:cubicBezTo>
                    <a:pt x="44" y="30"/>
                    <a:pt x="44" y="30"/>
                    <a:pt x="44" y="29"/>
                  </a:cubicBezTo>
                  <a:cubicBezTo>
                    <a:pt x="50" y="30"/>
                    <a:pt x="55" y="35"/>
                    <a:pt x="55" y="41"/>
                  </a:cubicBezTo>
                  <a:cubicBezTo>
                    <a:pt x="55" y="42"/>
                    <a:pt x="55" y="43"/>
                    <a:pt x="55" y="44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7" y="43"/>
                    <a:pt x="58" y="41"/>
                    <a:pt x="58" y="39"/>
                  </a:cubicBezTo>
                  <a:cubicBezTo>
                    <a:pt x="58" y="31"/>
                    <a:pt x="52" y="24"/>
                    <a:pt x="44" y="23"/>
                  </a:cubicBezTo>
                  <a:close/>
                  <a:moveTo>
                    <a:pt x="36" y="22"/>
                  </a:moveTo>
                  <a:cubicBezTo>
                    <a:pt x="34" y="24"/>
                    <a:pt x="31" y="25"/>
                    <a:pt x="29" y="25"/>
                  </a:cubicBezTo>
                  <a:cubicBezTo>
                    <a:pt x="26" y="25"/>
                    <a:pt x="23" y="24"/>
                    <a:pt x="21" y="22"/>
                  </a:cubicBezTo>
                  <a:cubicBezTo>
                    <a:pt x="23" y="21"/>
                    <a:pt x="26" y="20"/>
                    <a:pt x="28" y="20"/>
                  </a:cubicBezTo>
                  <a:cubicBezTo>
                    <a:pt x="31" y="20"/>
                    <a:pt x="34" y="21"/>
                    <a:pt x="36" y="22"/>
                  </a:cubicBezTo>
                  <a:close/>
                  <a:moveTo>
                    <a:pt x="17" y="31"/>
                  </a:moveTo>
                  <a:cubicBezTo>
                    <a:pt x="17" y="31"/>
                    <a:pt x="17" y="30"/>
                    <a:pt x="17" y="30"/>
                  </a:cubicBezTo>
                  <a:cubicBezTo>
                    <a:pt x="22" y="31"/>
                    <a:pt x="25" y="36"/>
                    <a:pt x="25" y="41"/>
                  </a:cubicBezTo>
                  <a:cubicBezTo>
                    <a:pt x="25" y="41"/>
                    <a:pt x="25" y="42"/>
                    <a:pt x="25" y="42"/>
                  </a:cubicBezTo>
                  <a:cubicBezTo>
                    <a:pt x="20" y="41"/>
                    <a:pt x="17" y="36"/>
                    <a:pt x="17" y="31"/>
                  </a:cubicBezTo>
                  <a:close/>
                  <a:moveTo>
                    <a:pt x="32" y="42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36"/>
                    <a:pt x="35" y="31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40" y="36"/>
                    <a:pt x="37" y="40"/>
                    <a:pt x="32" y="4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Rectangle 533"/>
            <p:cNvSpPr/>
            <p:nvPr/>
          </p:nvSpPr>
          <p:spPr>
            <a:xfrm>
              <a:off x="4381960" y="3574973"/>
              <a:ext cx="148728" cy="1266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Freeform 24"/>
            <p:cNvSpPr>
              <a:spLocks noEditPoints="1"/>
            </p:cNvSpPr>
            <p:nvPr/>
          </p:nvSpPr>
          <p:spPr bwMode="auto">
            <a:xfrm>
              <a:off x="4368217" y="3473751"/>
              <a:ext cx="179517" cy="238885"/>
            </a:xfrm>
            <a:custGeom>
              <a:avLst/>
              <a:gdLst>
                <a:gd name="T0" fmla="*/ 34 w 39"/>
                <a:gd name="T1" fmla="*/ 19 h 51"/>
                <a:gd name="T2" fmla="*/ 34 w 39"/>
                <a:gd name="T3" fmla="*/ 14 h 51"/>
                <a:gd name="T4" fmla="*/ 20 w 39"/>
                <a:gd name="T5" fmla="*/ 0 h 51"/>
                <a:gd name="T6" fmla="*/ 5 w 39"/>
                <a:gd name="T7" fmla="*/ 14 h 51"/>
                <a:gd name="T8" fmla="*/ 5 w 39"/>
                <a:gd name="T9" fmla="*/ 19 h 51"/>
                <a:gd name="T10" fmla="*/ 0 w 39"/>
                <a:gd name="T11" fmla="*/ 19 h 51"/>
                <a:gd name="T12" fmla="*/ 0 w 39"/>
                <a:gd name="T13" fmla="*/ 51 h 51"/>
                <a:gd name="T14" fmla="*/ 39 w 39"/>
                <a:gd name="T15" fmla="*/ 51 h 51"/>
                <a:gd name="T16" fmla="*/ 39 w 39"/>
                <a:gd name="T17" fmla="*/ 19 h 51"/>
                <a:gd name="T18" fmla="*/ 34 w 39"/>
                <a:gd name="T19" fmla="*/ 19 h 51"/>
                <a:gd name="T20" fmla="*/ 10 w 39"/>
                <a:gd name="T21" fmla="*/ 14 h 51"/>
                <a:gd name="T22" fmla="*/ 20 w 39"/>
                <a:gd name="T23" fmla="*/ 5 h 51"/>
                <a:gd name="T24" fmla="*/ 29 w 39"/>
                <a:gd name="T25" fmla="*/ 14 h 51"/>
                <a:gd name="T26" fmla="*/ 29 w 39"/>
                <a:gd name="T27" fmla="*/ 19 h 51"/>
                <a:gd name="T28" fmla="*/ 10 w 39"/>
                <a:gd name="T29" fmla="*/ 19 h 51"/>
                <a:gd name="T30" fmla="*/ 10 w 39"/>
                <a:gd name="T31" fmla="*/ 14 h 51"/>
                <a:gd name="T32" fmla="*/ 34 w 39"/>
                <a:gd name="T33" fmla="*/ 47 h 51"/>
                <a:gd name="T34" fmla="*/ 5 w 39"/>
                <a:gd name="T35" fmla="*/ 47 h 51"/>
                <a:gd name="T36" fmla="*/ 5 w 39"/>
                <a:gd name="T37" fmla="*/ 24 h 51"/>
                <a:gd name="T38" fmla="*/ 34 w 39"/>
                <a:gd name="T39" fmla="*/ 24 h 51"/>
                <a:gd name="T40" fmla="*/ 34 w 39"/>
                <a:gd name="T41" fmla="*/ 47 h 51"/>
                <a:gd name="T42" fmla="*/ 22 w 39"/>
                <a:gd name="T43" fmla="*/ 34 h 51"/>
                <a:gd name="T44" fmla="*/ 22 w 39"/>
                <a:gd name="T45" fmla="*/ 40 h 51"/>
                <a:gd name="T46" fmla="*/ 17 w 39"/>
                <a:gd name="T47" fmla="*/ 40 h 51"/>
                <a:gd name="T48" fmla="*/ 17 w 39"/>
                <a:gd name="T49" fmla="*/ 34 h 51"/>
                <a:gd name="T50" fmla="*/ 16 w 39"/>
                <a:gd name="T51" fmla="*/ 32 h 51"/>
                <a:gd name="T52" fmla="*/ 20 w 39"/>
                <a:gd name="T53" fmla="*/ 29 h 51"/>
                <a:gd name="T54" fmla="*/ 23 w 39"/>
                <a:gd name="T55" fmla="*/ 32 h 51"/>
                <a:gd name="T56" fmla="*/ 22 w 39"/>
                <a:gd name="T57" fmla="*/ 3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9" h="51">
                  <a:moveTo>
                    <a:pt x="34" y="19"/>
                  </a:moveTo>
                  <a:cubicBezTo>
                    <a:pt x="34" y="14"/>
                    <a:pt x="34" y="14"/>
                    <a:pt x="34" y="14"/>
                  </a:cubicBezTo>
                  <a:cubicBezTo>
                    <a:pt x="34" y="6"/>
                    <a:pt x="28" y="0"/>
                    <a:pt x="20" y="0"/>
                  </a:cubicBezTo>
                  <a:cubicBezTo>
                    <a:pt x="12" y="0"/>
                    <a:pt x="5" y="6"/>
                    <a:pt x="5" y="14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19"/>
                    <a:pt x="39" y="19"/>
                    <a:pt x="39" y="19"/>
                  </a:cubicBezTo>
                  <a:lnTo>
                    <a:pt x="34" y="19"/>
                  </a:lnTo>
                  <a:close/>
                  <a:moveTo>
                    <a:pt x="10" y="14"/>
                  </a:moveTo>
                  <a:cubicBezTo>
                    <a:pt x="10" y="9"/>
                    <a:pt x="14" y="5"/>
                    <a:pt x="20" y="5"/>
                  </a:cubicBezTo>
                  <a:cubicBezTo>
                    <a:pt x="25" y="5"/>
                    <a:pt x="29" y="9"/>
                    <a:pt x="29" y="14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10" y="19"/>
                    <a:pt x="10" y="19"/>
                    <a:pt x="10" y="19"/>
                  </a:cubicBezTo>
                  <a:lnTo>
                    <a:pt x="10" y="14"/>
                  </a:lnTo>
                  <a:close/>
                  <a:moveTo>
                    <a:pt x="34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4" y="24"/>
                    <a:pt x="34" y="24"/>
                    <a:pt x="34" y="24"/>
                  </a:cubicBezTo>
                  <a:lnTo>
                    <a:pt x="34" y="47"/>
                  </a:lnTo>
                  <a:close/>
                  <a:moveTo>
                    <a:pt x="22" y="34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3"/>
                    <a:pt x="16" y="32"/>
                  </a:cubicBezTo>
                  <a:cubicBezTo>
                    <a:pt x="16" y="30"/>
                    <a:pt x="18" y="29"/>
                    <a:pt x="20" y="29"/>
                  </a:cubicBezTo>
                  <a:cubicBezTo>
                    <a:pt x="21" y="29"/>
                    <a:pt x="23" y="30"/>
                    <a:pt x="23" y="32"/>
                  </a:cubicBezTo>
                  <a:cubicBezTo>
                    <a:pt x="23" y="33"/>
                    <a:pt x="22" y="34"/>
                    <a:pt x="22" y="3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6" name="Group 535"/>
          <p:cNvGrpSpPr/>
          <p:nvPr/>
        </p:nvGrpSpPr>
        <p:grpSpPr>
          <a:xfrm>
            <a:off x="2656895" y="2281743"/>
            <a:ext cx="350208" cy="378535"/>
            <a:chOff x="3978590" y="3473751"/>
            <a:chExt cx="688578" cy="744276"/>
          </a:xfrm>
        </p:grpSpPr>
        <p:sp>
          <p:nvSpPr>
            <p:cNvPr id="537" name="Freeform 25"/>
            <p:cNvSpPr>
              <a:spLocks/>
            </p:cNvSpPr>
            <p:nvPr/>
          </p:nvSpPr>
          <p:spPr bwMode="auto">
            <a:xfrm flipH="1">
              <a:off x="4030662" y="3599506"/>
              <a:ext cx="294584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25"/>
            <p:cNvSpPr>
              <a:spLocks/>
            </p:cNvSpPr>
            <p:nvPr/>
          </p:nvSpPr>
          <p:spPr bwMode="auto">
            <a:xfrm>
              <a:off x="4327915" y="3599506"/>
              <a:ext cx="295645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27"/>
            <p:cNvSpPr>
              <a:spLocks/>
            </p:cNvSpPr>
            <p:nvPr/>
          </p:nvSpPr>
          <p:spPr bwMode="auto">
            <a:xfrm>
              <a:off x="3978590" y="3536061"/>
              <a:ext cx="688578" cy="681966"/>
            </a:xfrm>
            <a:custGeom>
              <a:avLst/>
              <a:gdLst>
                <a:gd name="T0" fmla="*/ 92 w 112"/>
                <a:gd name="T1" fmla="*/ 22 h 109"/>
                <a:gd name="T2" fmla="*/ 76 w 112"/>
                <a:gd name="T3" fmla="*/ 11 h 109"/>
                <a:gd name="T4" fmla="*/ 69 w 112"/>
                <a:gd name="T5" fmla="*/ 9 h 109"/>
                <a:gd name="T6" fmla="*/ 68 w 112"/>
                <a:gd name="T7" fmla="*/ 13 h 109"/>
                <a:gd name="T8" fmla="*/ 74 w 112"/>
                <a:gd name="T9" fmla="*/ 15 h 109"/>
                <a:gd name="T10" fmla="*/ 89 w 112"/>
                <a:gd name="T11" fmla="*/ 25 h 109"/>
                <a:gd name="T12" fmla="*/ 89 w 112"/>
                <a:gd name="T13" fmla="*/ 91 h 109"/>
                <a:gd name="T14" fmla="*/ 23 w 112"/>
                <a:gd name="T15" fmla="*/ 91 h 109"/>
                <a:gd name="T16" fmla="*/ 23 w 112"/>
                <a:gd name="T17" fmla="*/ 25 h 109"/>
                <a:gd name="T18" fmla="*/ 48 w 112"/>
                <a:gd name="T19" fmla="*/ 12 h 109"/>
                <a:gd name="T20" fmla="*/ 44 w 112"/>
                <a:gd name="T21" fmla="*/ 19 h 109"/>
                <a:gd name="T22" fmla="*/ 48 w 112"/>
                <a:gd name="T23" fmla="*/ 22 h 109"/>
                <a:gd name="T24" fmla="*/ 57 w 112"/>
                <a:gd name="T25" fmla="*/ 9 h 109"/>
                <a:gd name="T26" fmla="*/ 44 w 112"/>
                <a:gd name="T27" fmla="*/ 0 h 109"/>
                <a:gd name="T28" fmla="*/ 41 w 112"/>
                <a:gd name="T29" fmla="*/ 3 h 109"/>
                <a:gd name="T30" fmla="*/ 47 w 112"/>
                <a:gd name="T31" fmla="*/ 8 h 109"/>
                <a:gd name="T32" fmla="*/ 20 w 112"/>
                <a:gd name="T33" fmla="*/ 22 h 109"/>
                <a:gd name="T34" fmla="*/ 20 w 112"/>
                <a:gd name="T35" fmla="*/ 94 h 109"/>
                <a:gd name="T36" fmla="*/ 56 w 112"/>
                <a:gd name="T37" fmla="*/ 109 h 109"/>
                <a:gd name="T38" fmla="*/ 92 w 112"/>
                <a:gd name="T39" fmla="*/ 94 h 109"/>
                <a:gd name="T40" fmla="*/ 92 w 112"/>
                <a:gd name="T41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09">
                  <a:moveTo>
                    <a:pt x="92" y="22"/>
                  </a:moveTo>
                  <a:cubicBezTo>
                    <a:pt x="87" y="17"/>
                    <a:pt x="82" y="14"/>
                    <a:pt x="76" y="11"/>
                  </a:cubicBezTo>
                  <a:cubicBezTo>
                    <a:pt x="74" y="10"/>
                    <a:pt x="71" y="9"/>
                    <a:pt x="69" y="9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70" y="14"/>
                    <a:pt x="72" y="15"/>
                    <a:pt x="74" y="15"/>
                  </a:cubicBezTo>
                  <a:cubicBezTo>
                    <a:pt x="79" y="18"/>
                    <a:pt x="84" y="21"/>
                    <a:pt x="89" y="25"/>
                  </a:cubicBezTo>
                  <a:cubicBezTo>
                    <a:pt x="107" y="43"/>
                    <a:pt x="107" y="73"/>
                    <a:pt x="89" y="91"/>
                  </a:cubicBezTo>
                  <a:cubicBezTo>
                    <a:pt x="70" y="109"/>
                    <a:pt x="41" y="109"/>
                    <a:pt x="23" y="91"/>
                  </a:cubicBezTo>
                  <a:cubicBezTo>
                    <a:pt x="5" y="73"/>
                    <a:pt x="5" y="43"/>
                    <a:pt x="23" y="25"/>
                  </a:cubicBezTo>
                  <a:cubicBezTo>
                    <a:pt x="30" y="18"/>
                    <a:pt x="39" y="14"/>
                    <a:pt x="48" y="12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37" y="9"/>
                    <a:pt x="27" y="14"/>
                    <a:pt x="20" y="22"/>
                  </a:cubicBezTo>
                  <a:cubicBezTo>
                    <a:pt x="0" y="42"/>
                    <a:pt x="0" y="74"/>
                    <a:pt x="20" y="94"/>
                  </a:cubicBezTo>
                  <a:cubicBezTo>
                    <a:pt x="29" y="104"/>
                    <a:pt x="43" y="109"/>
                    <a:pt x="56" y="109"/>
                  </a:cubicBezTo>
                  <a:cubicBezTo>
                    <a:pt x="69" y="109"/>
                    <a:pt x="82" y="104"/>
                    <a:pt x="92" y="94"/>
                  </a:cubicBezTo>
                  <a:cubicBezTo>
                    <a:pt x="112" y="74"/>
                    <a:pt x="112" y="42"/>
                    <a:pt x="92" y="2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28"/>
            <p:cNvSpPr>
              <a:spLocks noEditPoints="1"/>
            </p:cNvSpPr>
            <p:nvPr/>
          </p:nvSpPr>
          <p:spPr bwMode="auto">
            <a:xfrm>
              <a:off x="4150498" y="3717415"/>
              <a:ext cx="357040" cy="350429"/>
            </a:xfrm>
            <a:custGeom>
              <a:avLst/>
              <a:gdLst>
                <a:gd name="T0" fmla="*/ 44 w 58"/>
                <a:gd name="T1" fmla="*/ 23 h 56"/>
                <a:gd name="T2" fmla="*/ 45 w 58"/>
                <a:gd name="T3" fmla="*/ 16 h 56"/>
                <a:gd name="T4" fmla="*/ 31 w 58"/>
                <a:gd name="T5" fmla="*/ 0 h 56"/>
                <a:gd name="T6" fmla="*/ 31 w 58"/>
                <a:gd name="T7" fmla="*/ 2 h 56"/>
                <a:gd name="T8" fmla="*/ 40 w 58"/>
                <a:gd name="T9" fmla="*/ 13 h 56"/>
                <a:gd name="T10" fmla="*/ 39 w 58"/>
                <a:gd name="T11" fmla="*/ 19 h 56"/>
                <a:gd name="T12" fmla="*/ 28 w 58"/>
                <a:gd name="T13" fmla="*/ 15 h 56"/>
                <a:gd name="T14" fmla="*/ 18 w 58"/>
                <a:gd name="T15" fmla="*/ 19 h 56"/>
                <a:gd name="T16" fmla="*/ 17 w 58"/>
                <a:gd name="T17" fmla="*/ 13 h 56"/>
                <a:gd name="T18" fmla="*/ 26 w 58"/>
                <a:gd name="T19" fmla="*/ 2 h 56"/>
                <a:gd name="T20" fmla="*/ 26 w 58"/>
                <a:gd name="T21" fmla="*/ 0 h 56"/>
                <a:gd name="T22" fmla="*/ 12 w 58"/>
                <a:gd name="T23" fmla="*/ 16 h 56"/>
                <a:gd name="T24" fmla="*/ 13 w 58"/>
                <a:gd name="T25" fmla="*/ 23 h 56"/>
                <a:gd name="T26" fmla="*/ 0 w 58"/>
                <a:gd name="T27" fmla="*/ 39 h 56"/>
                <a:gd name="T28" fmla="*/ 1 w 58"/>
                <a:gd name="T29" fmla="*/ 46 h 56"/>
                <a:gd name="T30" fmla="*/ 3 w 58"/>
                <a:gd name="T31" fmla="*/ 44 h 56"/>
                <a:gd name="T32" fmla="*/ 2 w 58"/>
                <a:gd name="T33" fmla="*/ 41 h 56"/>
                <a:gd name="T34" fmla="*/ 12 w 58"/>
                <a:gd name="T35" fmla="*/ 30 h 56"/>
                <a:gd name="T36" fmla="*/ 12 w 58"/>
                <a:gd name="T37" fmla="*/ 31 h 56"/>
                <a:gd name="T38" fmla="*/ 24 w 58"/>
                <a:gd name="T39" fmla="*/ 46 h 56"/>
                <a:gd name="T40" fmla="*/ 14 w 58"/>
                <a:gd name="T41" fmla="*/ 53 h 56"/>
                <a:gd name="T42" fmla="*/ 5 w 58"/>
                <a:gd name="T43" fmla="*/ 49 h 56"/>
                <a:gd name="T44" fmla="*/ 3 w 58"/>
                <a:gd name="T45" fmla="*/ 50 h 56"/>
                <a:gd name="T46" fmla="*/ 16 w 58"/>
                <a:gd name="T47" fmla="*/ 56 h 56"/>
                <a:gd name="T48" fmla="*/ 29 w 58"/>
                <a:gd name="T49" fmla="*/ 50 h 56"/>
                <a:gd name="T50" fmla="*/ 41 w 58"/>
                <a:gd name="T51" fmla="*/ 56 h 56"/>
                <a:gd name="T52" fmla="*/ 54 w 58"/>
                <a:gd name="T53" fmla="*/ 50 h 56"/>
                <a:gd name="T54" fmla="*/ 52 w 58"/>
                <a:gd name="T55" fmla="*/ 49 h 56"/>
                <a:gd name="T56" fmla="*/ 44 w 58"/>
                <a:gd name="T57" fmla="*/ 52 h 56"/>
                <a:gd name="T58" fmla="*/ 34 w 58"/>
                <a:gd name="T59" fmla="*/ 46 h 56"/>
                <a:gd name="T60" fmla="*/ 44 w 58"/>
                <a:gd name="T61" fmla="*/ 31 h 56"/>
                <a:gd name="T62" fmla="*/ 44 w 58"/>
                <a:gd name="T63" fmla="*/ 29 h 56"/>
                <a:gd name="T64" fmla="*/ 55 w 58"/>
                <a:gd name="T65" fmla="*/ 41 h 56"/>
                <a:gd name="T66" fmla="*/ 55 w 58"/>
                <a:gd name="T67" fmla="*/ 44 h 56"/>
                <a:gd name="T68" fmla="*/ 56 w 58"/>
                <a:gd name="T69" fmla="*/ 45 h 56"/>
                <a:gd name="T70" fmla="*/ 58 w 58"/>
                <a:gd name="T71" fmla="*/ 39 h 56"/>
                <a:gd name="T72" fmla="*/ 44 w 58"/>
                <a:gd name="T73" fmla="*/ 23 h 56"/>
                <a:gd name="T74" fmla="*/ 36 w 58"/>
                <a:gd name="T75" fmla="*/ 22 h 56"/>
                <a:gd name="T76" fmla="*/ 29 w 58"/>
                <a:gd name="T77" fmla="*/ 25 h 56"/>
                <a:gd name="T78" fmla="*/ 21 w 58"/>
                <a:gd name="T79" fmla="*/ 22 h 56"/>
                <a:gd name="T80" fmla="*/ 28 w 58"/>
                <a:gd name="T81" fmla="*/ 20 h 56"/>
                <a:gd name="T82" fmla="*/ 36 w 58"/>
                <a:gd name="T83" fmla="*/ 22 h 56"/>
                <a:gd name="T84" fmla="*/ 17 w 58"/>
                <a:gd name="T85" fmla="*/ 31 h 56"/>
                <a:gd name="T86" fmla="*/ 17 w 58"/>
                <a:gd name="T87" fmla="*/ 30 h 56"/>
                <a:gd name="T88" fmla="*/ 25 w 58"/>
                <a:gd name="T89" fmla="*/ 41 h 56"/>
                <a:gd name="T90" fmla="*/ 25 w 58"/>
                <a:gd name="T91" fmla="*/ 42 h 56"/>
                <a:gd name="T92" fmla="*/ 17 w 58"/>
                <a:gd name="T93" fmla="*/ 31 h 56"/>
                <a:gd name="T94" fmla="*/ 32 w 58"/>
                <a:gd name="T95" fmla="*/ 42 h 56"/>
                <a:gd name="T96" fmla="*/ 32 w 58"/>
                <a:gd name="T97" fmla="*/ 41 h 56"/>
                <a:gd name="T98" fmla="*/ 40 w 58"/>
                <a:gd name="T99" fmla="*/ 30 h 56"/>
                <a:gd name="T100" fmla="*/ 40 w 58"/>
                <a:gd name="T101" fmla="*/ 31 h 56"/>
                <a:gd name="T102" fmla="*/ 32 w 58"/>
                <a:gd name="T103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" h="56">
                  <a:moveTo>
                    <a:pt x="44" y="23"/>
                  </a:moveTo>
                  <a:cubicBezTo>
                    <a:pt x="45" y="21"/>
                    <a:pt x="45" y="19"/>
                    <a:pt x="45" y="16"/>
                  </a:cubicBezTo>
                  <a:cubicBezTo>
                    <a:pt x="45" y="8"/>
                    <a:pt x="39" y="1"/>
                    <a:pt x="31" y="0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6" y="3"/>
                    <a:pt x="40" y="8"/>
                    <a:pt x="40" y="13"/>
                  </a:cubicBezTo>
                  <a:cubicBezTo>
                    <a:pt x="40" y="15"/>
                    <a:pt x="40" y="17"/>
                    <a:pt x="39" y="19"/>
                  </a:cubicBezTo>
                  <a:cubicBezTo>
                    <a:pt x="36" y="16"/>
                    <a:pt x="32" y="15"/>
                    <a:pt x="28" y="15"/>
                  </a:cubicBezTo>
                  <a:cubicBezTo>
                    <a:pt x="25" y="15"/>
                    <a:pt x="21" y="16"/>
                    <a:pt x="18" y="19"/>
                  </a:cubicBezTo>
                  <a:cubicBezTo>
                    <a:pt x="18" y="17"/>
                    <a:pt x="17" y="15"/>
                    <a:pt x="17" y="13"/>
                  </a:cubicBezTo>
                  <a:cubicBezTo>
                    <a:pt x="17" y="8"/>
                    <a:pt x="21" y="3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8" y="1"/>
                    <a:pt x="12" y="8"/>
                    <a:pt x="12" y="16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5" y="24"/>
                    <a:pt x="0" y="31"/>
                    <a:pt x="0" y="39"/>
                  </a:cubicBezTo>
                  <a:cubicBezTo>
                    <a:pt x="0" y="42"/>
                    <a:pt x="0" y="44"/>
                    <a:pt x="1" y="46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2" y="43"/>
                    <a:pt x="2" y="42"/>
                    <a:pt x="2" y="41"/>
                  </a:cubicBezTo>
                  <a:cubicBezTo>
                    <a:pt x="2" y="35"/>
                    <a:pt x="7" y="30"/>
                    <a:pt x="12" y="30"/>
                  </a:cubicBezTo>
                  <a:cubicBezTo>
                    <a:pt x="12" y="30"/>
                    <a:pt x="12" y="31"/>
                    <a:pt x="12" y="31"/>
                  </a:cubicBezTo>
                  <a:cubicBezTo>
                    <a:pt x="12" y="38"/>
                    <a:pt x="17" y="45"/>
                    <a:pt x="24" y="46"/>
                  </a:cubicBezTo>
                  <a:cubicBezTo>
                    <a:pt x="22" y="50"/>
                    <a:pt x="18" y="53"/>
                    <a:pt x="14" y="53"/>
                  </a:cubicBezTo>
                  <a:cubicBezTo>
                    <a:pt x="10" y="53"/>
                    <a:pt x="7" y="51"/>
                    <a:pt x="5" y="49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6" y="54"/>
                    <a:pt x="11" y="56"/>
                    <a:pt x="16" y="56"/>
                  </a:cubicBezTo>
                  <a:cubicBezTo>
                    <a:pt x="21" y="56"/>
                    <a:pt x="26" y="54"/>
                    <a:pt x="29" y="50"/>
                  </a:cubicBezTo>
                  <a:cubicBezTo>
                    <a:pt x="32" y="54"/>
                    <a:pt x="36" y="56"/>
                    <a:pt x="41" y="56"/>
                  </a:cubicBezTo>
                  <a:cubicBezTo>
                    <a:pt x="46" y="56"/>
                    <a:pt x="51" y="53"/>
                    <a:pt x="54" y="50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0" y="51"/>
                    <a:pt x="47" y="52"/>
                    <a:pt x="44" y="52"/>
                  </a:cubicBezTo>
                  <a:cubicBezTo>
                    <a:pt x="39" y="52"/>
                    <a:pt x="35" y="50"/>
                    <a:pt x="34" y="46"/>
                  </a:cubicBezTo>
                  <a:cubicBezTo>
                    <a:pt x="40" y="44"/>
                    <a:pt x="44" y="38"/>
                    <a:pt x="44" y="31"/>
                  </a:cubicBezTo>
                  <a:cubicBezTo>
                    <a:pt x="44" y="30"/>
                    <a:pt x="44" y="30"/>
                    <a:pt x="44" y="29"/>
                  </a:cubicBezTo>
                  <a:cubicBezTo>
                    <a:pt x="50" y="30"/>
                    <a:pt x="55" y="35"/>
                    <a:pt x="55" y="41"/>
                  </a:cubicBezTo>
                  <a:cubicBezTo>
                    <a:pt x="55" y="42"/>
                    <a:pt x="55" y="43"/>
                    <a:pt x="55" y="44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7" y="43"/>
                    <a:pt x="58" y="41"/>
                    <a:pt x="58" y="39"/>
                  </a:cubicBezTo>
                  <a:cubicBezTo>
                    <a:pt x="58" y="31"/>
                    <a:pt x="52" y="24"/>
                    <a:pt x="44" y="23"/>
                  </a:cubicBezTo>
                  <a:close/>
                  <a:moveTo>
                    <a:pt x="36" y="22"/>
                  </a:moveTo>
                  <a:cubicBezTo>
                    <a:pt x="34" y="24"/>
                    <a:pt x="31" y="25"/>
                    <a:pt x="29" y="25"/>
                  </a:cubicBezTo>
                  <a:cubicBezTo>
                    <a:pt x="26" y="25"/>
                    <a:pt x="23" y="24"/>
                    <a:pt x="21" y="22"/>
                  </a:cubicBezTo>
                  <a:cubicBezTo>
                    <a:pt x="23" y="21"/>
                    <a:pt x="26" y="20"/>
                    <a:pt x="28" y="20"/>
                  </a:cubicBezTo>
                  <a:cubicBezTo>
                    <a:pt x="31" y="20"/>
                    <a:pt x="34" y="21"/>
                    <a:pt x="36" y="22"/>
                  </a:cubicBezTo>
                  <a:close/>
                  <a:moveTo>
                    <a:pt x="17" y="31"/>
                  </a:moveTo>
                  <a:cubicBezTo>
                    <a:pt x="17" y="31"/>
                    <a:pt x="17" y="30"/>
                    <a:pt x="17" y="30"/>
                  </a:cubicBezTo>
                  <a:cubicBezTo>
                    <a:pt x="22" y="31"/>
                    <a:pt x="25" y="36"/>
                    <a:pt x="25" y="41"/>
                  </a:cubicBezTo>
                  <a:cubicBezTo>
                    <a:pt x="25" y="41"/>
                    <a:pt x="25" y="42"/>
                    <a:pt x="25" y="42"/>
                  </a:cubicBezTo>
                  <a:cubicBezTo>
                    <a:pt x="20" y="41"/>
                    <a:pt x="17" y="36"/>
                    <a:pt x="17" y="31"/>
                  </a:cubicBezTo>
                  <a:close/>
                  <a:moveTo>
                    <a:pt x="32" y="42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36"/>
                    <a:pt x="35" y="31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40" y="36"/>
                    <a:pt x="37" y="40"/>
                    <a:pt x="32" y="4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Rectangle 540"/>
            <p:cNvSpPr/>
            <p:nvPr/>
          </p:nvSpPr>
          <p:spPr>
            <a:xfrm>
              <a:off x="4381960" y="3574973"/>
              <a:ext cx="148728" cy="1266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Freeform 24"/>
            <p:cNvSpPr>
              <a:spLocks noEditPoints="1"/>
            </p:cNvSpPr>
            <p:nvPr/>
          </p:nvSpPr>
          <p:spPr bwMode="auto">
            <a:xfrm>
              <a:off x="4368217" y="3473751"/>
              <a:ext cx="179517" cy="238885"/>
            </a:xfrm>
            <a:custGeom>
              <a:avLst/>
              <a:gdLst>
                <a:gd name="T0" fmla="*/ 34 w 39"/>
                <a:gd name="T1" fmla="*/ 19 h 51"/>
                <a:gd name="T2" fmla="*/ 34 w 39"/>
                <a:gd name="T3" fmla="*/ 14 h 51"/>
                <a:gd name="T4" fmla="*/ 20 w 39"/>
                <a:gd name="T5" fmla="*/ 0 h 51"/>
                <a:gd name="T6" fmla="*/ 5 w 39"/>
                <a:gd name="T7" fmla="*/ 14 h 51"/>
                <a:gd name="T8" fmla="*/ 5 w 39"/>
                <a:gd name="T9" fmla="*/ 19 h 51"/>
                <a:gd name="T10" fmla="*/ 0 w 39"/>
                <a:gd name="T11" fmla="*/ 19 h 51"/>
                <a:gd name="T12" fmla="*/ 0 w 39"/>
                <a:gd name="T13" fmla="*/ 51 h 51"/>
                <a:gd name="T14" fmla="*/ 39 w 39"/>
                <a:gd name="T15" fmla="*/ 51 h 51"/>
                <a:gd name="T16" fmla="*/ 39 w 39"/>
                <a:gd name="T17" fmla="*/ 19 h 51"/>
                <a:gd name="T18" fmla="*/ 34 w 39"/>
                <a:gd name="T19" fmla="*/ 19 h 51"/>
                <a:gd name="T20" fmla="*/ 10 w 39"/>
                <a:gd name="T21" fmla="*/ 14 h 51"/>
                <a:gd name="T22" fmla="*/ 20 w 39"/>
                <a:gd name="T23" fmla="*/ 5 h 51"/>
                <a:gd name="T24" fmla="*/ 29 w 39"/>
                <a:gd name="T25" fmla="*/ 14 h 51"/>
                <a:gd name="T26" fmla="*/ 29 w 39"/>
                <a:gd name="T27" fmla="*/ 19 h 51"/>
                <a:gd name="T28" fmla="*/ 10 w 39"/>
                <a:gd name="T29" fmla="*/ 19 h 51"/>
                <a:gd name="T30" fmla="*/ 10 w 39"/>
                <a:gd name="T31" fmla="*/ 14 h 51"/>
                <a:gd name="T32" fmla="*/ 34 w 39"/>
                <a:gd name="T33" fmla="*/ 47 h 51"/>
                <a:gd name="T34" fmla="*/ 5 w 39"/>
                <a:gd name="T35" fmla="*/ 47 h 51"/>
                <a:gd name="T36" fmla="*/ 5 w 39"/>
                <a:gd name="T37" fmla="*/ 24 h 51"/>
                <a:gd name="T38" fmla="*/ 34 w 39"/>
                <a:gd name="T39" fmla="*/ 24 h 51"/>
                <a:gd name="T40" fmla="*/ 34 w 39"/>
                <a:gd name="T41" fmla="*/ 47 h 51"/>
                <a:gd name="T42" fmla="*/ 22 w 39"/>
                <a:gd name="T43" fmla="*/ 34 h 51"/>
                <a:gd name="T44" fmla="*/ 22 w 39"/>
                <a:gd name="T45" fmla="*/ 40 h 51"/>
                <a:gd name="T46" fmla="*/ 17 w 39"/>
                <a:gd name="T47" fmla="*/ 40 h 51"/>
                <a:gd name="T48" fmla="*/ 17 w 39"/>
                <a:gd name="T49" fmla="*/ 34 h 51"/>
                <a:gd name="T50" fmla="*/ 16 w 39"/>
                <a:gd name="T51" fmla="*/ 32 h 51"/>
                <a:gd name="T52" fmla="*/ 20 w 39"/>
                <a:gd name="T53" fmla="*/ 29 h 51"/>
                <a:gd name="T54" fmla="*/ 23 w 39"/>
                <a:gd name="T55" fmla="*/ 32 h 51"/>
                <a:gd name="T56" fmla="*/ 22 w 39"/>
                <a:gd name="T57" fmla="*/ 3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9" h="51">
                  <a:moveTo>
                    <a:pt x="34" y="19"/>
                  </a:moveTo>
                  <a:cubicBezTo>
                    <a:pt x="34" y="14"/>
                    <a:pt x="34" y="14"/>
                    <a:pt x="34" y="14"/>
                  </a:cubicBezTo>
                  <a:cubicBezTo>
                    <a:pt x="34" y="6"/>
                    <a:pt x="28" y="0"/>
                    <a:pt x="20" y="0"/>
                  </a:cubicBezTo>
                  <a:cubicBezTo>
                    <a:pt x="12" y="0"/>
                    <a:pt x="5" y="6"/>
                    <a:pt x="5" y="14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19"/>
                    <a:pt x="39" y="19"/>
                    <a:pt x="39" y="19"/>
                  </a:cubicBezTo>
                  <a:lnTo>
                    <a:pt x="34" y="19"/>
                  </a:lnTo>
                  <a:close/>
                  <a:moveTo>
                    <a:pt x="10" y="14"/>
                  </a:moveTo>
                  <a:cubicBezTo>
                    <a:pt x="10" y="9"/>
                    <a:pt x="14" y="5"/>
                    <a:pt x="20" y="5"/>
                  </a:cubicBezTo>
                  <a:cubicBezTo>
                    <a:pt x="25" y="5"/>
                    <a:pt x="29" y="9"/>
                    <a:pt x="29" y="14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10" y="19"/>
                    <a:pt x="10" y="19"/>
                    <a:pt x="10" y="19"/>
                  </a:cubicBezTo>
                  <a:lnTo>
                    <a:pt x="10" y="14"/>
                  </a:lnTo>
                  <a:close/>
                  <a:moveTo>
                    <a:pt x="34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4" y="24"/>
                    <a:pt x="34" y="24"/>
                    <a:pt x="34" y="24"/>
                  </a:cubicBezTo>
                  <a:lnTo>
                    <a:pt x="34" y="47"/>
                  </a:lnTo>
                  <a:close/>
                  <a:moveTo>
                    <a:pt x="22" y="34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3"/>
                    <a:pt x="16" y="32"/>
                  </a:cubicBezTo>
                  <a:cubicBezTo>
                    <a:pt x="16" y="30"/>
                    <a:pt x="18" y="29"/>
                    <a:pt x="20" y="29"/>
                  </a:cubicBezTo>
                  <a:cubicBezTo>
                    <a:pt x="21" y="29"/>
                    <a:pt x="23" y="30"/>
                    <a:pt x="23" y="32"/>
                  </a:cubicBezTo>
                  <a:cubicBezTo>
                    <a:pt x="23" y="33"/>
                    <a:pt x="22" y="34"/>
                    <a:pt x="22" y="3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3" name="Group 542"/>
          <p:cNvGrpSpPr/>
          <p:nvPr/>
        </p:nvGrpSpPr>
        <p:grpSpPr>
          <a:xfrm>
            <a:off x="2661455" y="2895838"/>
            <a:ext cx="350208" cy="378535"/>
            <a:chOff x="3978590" y="3473751"/>
            <a:chExt cx="688578" cy="744276"/>
          </a:xfrm>
        </p:grpSpPr>
        <p:sp>
          <p:nvSpPr>
            <p:cNvPr id="544" name="Freeform 25"/>
            <p:cNvSpPr>
              <a:spLocks/>
            </p:cNvSpPr>
            <p:nvPr/>
          </p:nvSpPr>
          <p:spPr bwMode="auto">
            <a:xfrm flipH="1">
              <a:off x="4030662" y="3599506"/>
              <a:ext cx="294584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25"/>
            <p:cNvSpPr>
              <a:spLocks/>
            </p:cNvSpPr>
            <p:nvPr/>
          </p:nvSpPr>
          <p:spPr bwMode="auto">
            <a:xfrm>
              <a:off x="4327915" y="3599506"/>
              <a:ext cx="295645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27"/>
            <p:cNvSpPr>
              <a:spLocks/>
            </p:cNvSpPr>
            <p:nvPr/>
          </p:nvSpPr>
          <p:spPr bwMode="auto">
            <a:xfrm>
              <a:off x="3978590" y="3536061"/>
              <a:ext cx="688578" cy="681966"/>
            </a:xfrm>
            <a:custGeom>
              <a:avLst/>
              <a:gdLst>
                <a:gd name="T0" fmla="*/ 92 w 112"/>
                <a:gd name="T1" fmla="*/ 22 h 109"/>
                <a:gd name="T2" fmla="*/ 76 w 112"/>
                <a:gd name="T3" fmla="*/ 11 h 109"/>
                <a:gd name="T4" fmla="*/ 69 w 112"/>
                <a:gd name="T5" fmla="*/ 9 h 109"/>
                <a:gd name="T6" fmla="*/ 68 w 112"/>
                <a:gd name="T7" fmla="*/ 13 h 109"/>
                <a:gd name="T8" fmla="*/ 74 w 112"/>
                <a:gd name="T9" fmla="*/ 15 h 109"/>
                <a:gd name="T10" fmla="*/ 89 w 112"/>
                <a:gd name="T11" fmla="*/ 25 h 109"/>
                <a:gd name="T12" fmla="*/ 89 w 112"/>
                <a:gd name="T13" fmla="*/ 91 h 109"/>
                <a:gd name="T14" fmla="*/ 23 w 112"/>
                <a:gd name="T15" fmla="*/ 91 h 109"/>
                <a:gd name="T16" fmla="*/ 23 w 112"/>
                <a:gd name="T17" fmla="*/ 25 h 109"/>
                <a:gd name="T18" fmla="*/ 48 w 112"/>
                <a:gd name="T19" fmla="*/ 12 h 109"/>
                <a:gd name="T20" fmla="*/ 44 w 112"/>
                <a:gd name="T21" fmla="*/ 19 h 109"/>
                <a:gd name="T22" fmla="*/ 48 w 112"/>
                <a:gd name="T23" fmla="*/ 22 h 109"/>
                <a:gd name="T24" fmla="*/ 57 w 112"/>
                <a:gd name="T25" fmla="*/ 9 h 109"/>
                <a:gd name="T26" fmla="*/ 44 w 112"/>
                <a:gd name="T27" fmla="*/ 0 h 109"/>
                <a:gd name="T28" fmla="*/ 41 w 112"/>
                <a:gd name="T29" fmla="*/ 3 h 109"/>
                <a:gd name="T30" fmla="*/ 47 w 112"/>
                <a:gd name="T31" fmla="*/ 8 h 109"/>
                <a:gd name="T32" fmla="*/ 20 w 112"/>
                <a:gd name="T33" fmla="*/ 22 h 109"/>
                <a:gd name="T34" fmla="*/ 20 w 112"/>
                <a:gd name="T35" fmla="*/ 94 h 109"/>
                <a:gd name="T36" fmla="*/ 56 w 112"/>
                <a:gd name="T37" fmla="*/ 109 h 109"/>
                <a:gd name="T38" fmla="*/ 92 w 112"/>
                <a:gd name="T39" fmla="*/ 94 h 109"/>
                <a:gd name="T40" fmla="*/ 92 w 112"/>
                <a:gd name="T41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09">
                  <a:moveTo>
                    <a:pt x="92" y="22"/>
                  </a:moveTo>
                  <a:cubicBezTo>
                    <a:pt x="87" y="17"/>
                    <a:pt x="82" y="14"/>
                    <a:pt x="76" y="11"/>
                  </a:cubicBezTo>
                  <a:cubicBezTo>
                    <a:pt x="74" y="10"/>
                    <a:pt x="71" y="9"/>
                    <a:pt x="69" y="9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70" y="14"/>
                    <a:pt x="72" y="15"/>
                    <a:pt x="74" y="15"/>
                  </a:cubicBezTo>
                  <a:cubicBezTo>
                    <a:pt x="79" y="18"/>
                    <a:pt x="84" y="21"/>
                    <a:pt x="89" y="25"/>
                  </a:cubicBezTo>
                  <a:cubicBezTo>
                    <a:pt x="107" y="43"/>
                    <a:pt x="107" y="73"/>
                    <a:pt x="89" y="91"/>
                  </a:cubicBezTo>
                  <a:cubicBezTo>
                    <a:pt x="70" y="109"/>
                    <a:pt x="41" y="109"/>
                    <a:pt x="23" y="91"/>
                  </a:cubicBezTo>
                  <a:cubicBezTo>
                    <a:pt x="5" y="73"/>
                    <a:pt x="5" y="43"/>
                    <a:pt x="23" y="25"/>
                  </a:cubicBezTo>
                  <a:cubicBezTo>
                    <a:pt x="30" y="18"/>
                    <a:pt x="39" y="14"/>
                    <a:pt x="48" y="12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37" y="9"/>
                    <a:pt x="27" y="14"/>
                    <a:pt x="20" y="22"/>
                  </a:cubicBezTo>
                  <a:cubicBezTo>
                    <a:pt x="0" y="42"/>
                    <a:pt x="0" y="74"/>
                    <a:pt x="20" y="94"/>
                  </a:cubicBezTo>
                  <a:cubicBezTo>
                    <a:pt x="29" y="104"/>
                    <a:pt x="43" y="109"/>
                    <a:pt x="56" y="109"/>
                  </a:cubicBezTo>
                  <a:cubicBezTo>
                    <a:pt x="69" y="109"/>
                    <a:pt x="82" y="104"/>
                    <a:pt x="92" y="94"/>
                  </a:cubicBezTo>
                  <a:cubicBezTo>
                    <a:pt x="112" y="74"/>
                    <a:pt x="112" y="42"/>
                    <a:pt x="92" y="2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28"/>
            <p:cNvSpPr>
              <a:spLocks noEditPoints="1"/>
            </p:cNvSpPr>
            <p:nvPr/>
          </p:nvSpPr>
          <p:spPr bwMode="auto">
            <a:xfrm>
              <a:off x="4150498" y="3717415"/>
              <a:ext cx="357040" cy="350429"/>
            </a:xfrm>
            <a:custGeom>
              <a:avLst/>
              <a:gdLst>
                <a:gd name="T0" fmla="*/ 44 w 58"/>
                <a:gd name="T1" fmla="*/ 23 h 56"/>
                <a:gd name="T2" fmla="*/ 45 w 58"/>
                <a:gd name="T3" fmla="*/ 16 h 56"/>
                <a:gd name="T4" fmla="*/ 31 w 58"/>
                <a:gd name="T5" fmla="*/ 0 h 56"/>
                <a:gd name="T6" fmla="*/ 31 w 58"/>
                <a:gd name="T7" fmla="*/ 2 h 56"/>
                <a:gd name="T8" fmla="*/ 40 w 58"/>
                <a:gd name="T9" fmla="*/ 13 h 56"/>
                <a:gd name="T10" fmla="*/ 39 w 58"/>
                <a:gd name="T11" fmla="*/ 19 h 56"/>
                <a:gd name="T12" fmla="*/ 28 w 58"/>
                <a:gd name="T13" fmla="*/ 15 h 56"/>
                <a:gd name="T14" fmla="*/ 18 w 58"/>
                <a:gd name="T15" fmla="*/ 19 h 56"/>
                <a:gd name="T16" fmla="*/ 17 w 58"/>
                <a:gd name="T17" fmla="*/ 13 h 56"/>
                <a:gd name="T18" fmla="*/ 26 w 58"/>
                <a:gd name="T19" fmla="*/ 2 h 56"/>
                <a:gd name="T20" fmla="*/ 26 w 58"/>
                <a:gd name="T21" fmla="*/ 0 h 56"/>
                <a:gd name="T22" fmla="*/ 12 w 58"/>
                <a:gd name="T23" fmla="*/ 16 h 56"/>
                <a:gd name="T24" fmla="*/ 13 w 58"/>
                <a:gd name="T25" fmla="*/ 23 h 56"/>
                <a:gd name="T26" fmla="*/ 0 w 58"/>
                <a:gd name="T27" fmla="*/ 39 h 56"/>
                <a:gd name="T28" fmla="*/ 1 w 58"/>
                <a:gd name="T29" fmla="*/ 46 h 56"/>
                <a:gd name="T30" fmla="*/ 3 w 58"/>
                <a:gd name="T31" fmla="*/ 44 h 56"/>
                <a:gd name="T32" fmla="*/ 2 w 58"/>
                <a:gd name="T33" fmla="*/ 41 h 56"/>
                <a:gd name="T34" fmla="*/ 12 w 58"/>
                <a:gd name="T35" fmla="*/ 30 h 56"/>
                <a:gd name="T36" fmla="*/ 12 w 58"/>
                <a:gd name="T37" fmla="*/ 31 h 56"/>
                <a:gd name="T38" fmla="*/ 24 w 58"/>
                <a:gd name="T39" fmla="*/ 46 h 56"/>
                <a:gd name="T40" fmla="*/ 14 w 58"/>
                <a:gd name="T41" fmla="*/ 53 h 56"/>
                <a:gd name="T42" fmla="*/ 5 w 58"/>
                <a:gd name="T43" fmla="*/ 49 h 56"/>
                <a:gd name="T44" fmla="*/ 3 w 58"/>
                <a:gd name="T45" fmla="*/ 50 h 56"/>
                <a:gd name="T46" fmla="*/ 16 w 58"/>
                <a:gd name="T47" fmla="*/ 56 h 56"/>
                <a:gd name="T48" fmla="*/ 29 w 58"/>
                <a:gd name="T49" fmla="*/ 50 h 56"/>
                <a:gd name="T50" fmla="*/ 41 w 58"/>
                <a:gd name="T51" fmla="*/ 56 h 56"/>
                <a:gd name="T52" fmla="*/ 54 w 58"/>
                <a:gd name="T53" fmla="*/ 50 h 56"/>
                <a:gd name="T54" fmla="*/ 52 w 58"/>
                <a:gd name="T55" fmla="*/ 49 h 56"/>
                <a:gd name="T56" fmla="*/ 44 w 58"/>
                <a:gd name="T57" fmla="*/ 52 h 56"/>
                <a:gd name="T58" fmla="*/ 34 w 58"/>
                <a:gd name="T59" fmla="*/ 46 h 56"/>
                <a:gd name="T60" fmla="*/ 44 w 58"/>
                <a:gd name="T61" fmla="*/ 31 h 56"/>
                <a:gd name="T62" fmla="*/ 44 w 58"/>
                <a:gd name="T63" fmla="*/ 29 h 56"/>
                <a:gd name="T64" fmla="*/ 55 w 58"/>
                <a:gd name="T65" fmla="*/ 41 h 56"/>
                <a:gd name="T66" fmla="*/ 55 w 58"/>
                <a:gd name="T67" fmla="*/ 44 h 56"/>
                <a:gd name="T68" fmla="*/ 56 w 58"/>
                <a:gd name="T69" fmla="*/ 45 h 56"/>
                <a:gd name="T70" fmla="*/ 58 w 58"/>
                <a:gd name="T71" fmla="*/ 39 h 56"/>
                <a:gd name="T72" fmla="*/ 44 w 58"/>
                <a:gd name="T73" fmla="*/ 23 h 56"/>
                <a:gd name="T74" fmla="*/ 36 w 58"/>
                <a:gd name="T75" fmla="*/ 22 h 56"/>
                <a:gd name="T76" fmla="*/ 29 w 58"/>
                <a:gd name="T77" fmla="*/ 25 h 56"/>
                <a:gd name="T78" fmla="*/ 21 w 58"/>
                <a:gd name="T79" fmla="*/ 22 h 56"/>
                <a:gd name="T80" fmla="*/ 28 w 58"/>
                <a:gd name="T81" fmla="*/ 20 h 56"/>
                <a:gd name="T82" fmla="*/ 36 w 58"/>
                <a:gd name="T83" fmla="*/ 22 h 56"/>
                <a:gd name="T84" fmla="*/ 17 w 58"/>
                <a:gd name="T85" fmla="*/ 31 h 56"/>
                <a:gd name="T86" fmla="*/ 17 w 58"/>
                <a:gd name="T87" fmla="*/ 30 h 56"/>
                <a:gd name="T88" fmla="*/ 25 w 58"/>
                <a:gd name="T89" fmla="*/ 41 h 56"/>
                <a:gd name="T90" fmla="*/ 25 w 58"/>
                <a:gd name="T91" fmla="*/ 42 h 56"/>
                <a:gd name="T92" fmla="*/ 17 w 58"/>
                <a:gd name="T93" fmla="*/ 31 h 56"/>
                <a:gd name="T94" fmla="*/ 32 w 58"/>
                <a:gd name="T95" fmla="*/ 42 h 56"/>
                <a:gd name="T96" fmla="*/ 32 w 58"/>
                <a:gd name="T97" fmla="*/ 41 h 56"/>
                <a:gd name="T98" fmla="*/ 40 w 58"/>
                <a:gd name="T99" fmla="*/ 30 h 56"/>
                <a:gd name="T100" fmla="*/ 40 w 58"/>
                <a:gd name="T101" fmla="*/ 31 h 56"/>
                <a:gd name="T102" fmla="*/ 32 w 58"/>
                <a:gd name="T103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" h="56">
                  <a:moveTo>
                    <a:pt x="44" y="23"/>
                  </a:moveTo>
                  <a:cubicBezTo>
                    <a:pt x="45" y="21"/>
                    <a:pt x="45" y="19"/>
                    <a:pt x="45" y="16"/>
                  </a:cubicBezTo>
                  <a:cubicBezTo>
                    <a:pt x="45" y="8"/>
                    <a:pt x="39" y="1"/>
                    <a:pt x="31" y="0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6" y="3"/>
                    <a:pt x="40" y="8"/>
                    <a:pt x="40" y="13"/>
                  </a:cubicBezTo>
                  <a:cubicBezTo>
                    <a:pt x="40" y="15"/>
                    <a:pt x="40" y="17"/>
                    <a:pt x="39" y="19"/>
                  </a:cubicBezTo>
                  <a:cubicBezTo>
                    <a:pt x="36" y="16"/>
                    <a:pt x="32" y="15"/>
                    <a:pt x="28" y="15"/>
                  </a:cubicBezTo>
                  <a:cubicBezTo>
                    <a:pt x="25" y="15"/>
                    <a:pt x="21" y="16"/>
                    <a:pt x="18" y="19"/>
                  </a:cubicBezTo>
                  <a:cubicBezTo>
                    <a:pt x="18" y="17"/>
                    <a:pt x="17" y="15"/>
                    <a:pt x="17" y="13"/>
                  </a:cubicBezTo>
                  <a:cubicBezTo>
                    <a:pt x="17" y="8"/>
                    <a:pt x="21" y="3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8" y="1"/>
                    <a:pt x="12" y="8"/>
                    <a:pt x="12" y="16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5" y="24"/>
                    <a:pt x="0" y="31"/>
                    <a:pt x="0" y="39"/>
                  </a:cubicBezTo>
                  <a:cubicBezTo>
                    <a:pt x="0" y="42"/>
                    <a:pt x="0" y="44"/>
                    <a:pt x="1" y="46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2" y="43"/>
                    <a:pt x="2" y="42"/>
                    <a:pt x="2" y="41"/>
                  </a:cubicBezTo>
                  <a:cubicBezTo>
                    <a:pt x="2" y="35"/>
                    <a:pt x="7" y="30"/>
                    <a:pt x="12" y="30"/>
                  </a:cubicBezTo>
                  <a:cubicBezTo>
                    <a:pt x="12" y="30"/>
                    <a:pt x="12" y="31"/>
                    <a:pt x="12" y="31"/>
                  </a:cubicBezTo>
                  <a:cubicBezTo>
                    <a:pt x="12" y="38"/>
                    <a:pt x="17" y="45"/>
                    <a:pt x="24" y="46"/>
                  </a:cubicBezTo>
                  <a:cubicBezTo>
                    <a:pt x="22" y="50"/>
                    <a:pt x="18" y="53"/>
                    <a:pt x="14" y="53"/>
                  </a:cubicBezTo>
                  <a:cubicBezTo>
                    <a:pt x="10" y="53"/>
                    <a:pt x="7" y="51"/>
                    <a:pt x="5" y="49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6" y="54"/>
                    <a:pt x="11" y="56"/>
                    <a:pt x="16" y="56"/>
                  </a:cubicBezTo>
                  <a:cubicBezTo>
                    <a:pt x="21" y="56"/>
                    <a:pt x="26" y="54"/>
                    <a:pt x="29" y="50"/>
                  </a:cubicBezTo>
                  <a:cubicBezTo>
                    <a:pt x="32" y="54"/>
                    <a:pt x="36" y="56"/>
                    <a:pt x="41" y="56"/>
                  </a:cubicBezTo>
                  <a:cubicBezTo>
                    <a:pt x="46" y="56"/>
                    <a:pt x="51" y="53"/>
                    <a:pt x="54" y="50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0" y="51"/>
                    <a:pt x="47" y="52"/>
                    <a:pt x="44" y="52"/>
                  </a:cubicBezTo>
                  <a:cubicBezTo>
                    <a:pt x="39" y="52"/>
                    <a:pt x="35" y="50"/>
                    <a:pt x="34" y="46"/>
                  </a:cubicBezTo>
                  <a:cubicBezTo>
                    <a:pt x="40" y="44"/>
                    <a:pt x="44" y="38"/>
                    <a:pt x="44" y="31"/>
                  </a:cubicBezTo>
                  <a:cubicBezTo>
                    <a:pt x="44" y="30"/>
                    <a:pt x="44" y="30"/>
                    <a:pt x="44" y="29"/>
                  </a:cubicBezTo>
                  <a:cubicBezTo>
                    <a:pt x="50" y="30"/>
                    <a:pt x="55" y="35"/>
                    <a:pt x="55" y="41"/>
                  </a:cubicBezTo>
                  <a:cubicBezTo>
                    <a:pt x="55" y="42"/>
                    <a:pt x="55" y="43"/>
                    <a:pt x="55" y="44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7" y="43"/>
                    <a:pt x="58" y="41"/>
                    <a:pt x="58" y="39"/>
                  </a:cubicBezTo>
                  <a:cubicBezTo>
                    <a:pt x="58" y="31"/>
                    <a:pt x="52" y="24"/>
                    <a:pt x="44" y="23"/>
                  </a:cubicBezTo>
                  <a:close/>
                  <a:moveTo>
                    <a:pt x="36" y="22"/>
                  </a:moveTo>
                  <a:cubicBezTo>
                    <a:pt x="34" y="24"/>
                    <a:pt x="31" y="25"/>
                    <a:pt x="29" y="25"/>
                  </a:cubicBezTo>
                  <a:cubicBezTo>
                    <a:pt x="26" y="25"/>
                    <a:pt x="23" y="24"/>
                    <a:pt x="21" y="22"/>
                  </a:cubicBezTo>
                  <a:cubicBezTo>
                    <a:pt x="23" y="21"/>
                    <a:pt x="26" y="20"/>
                    <a:pt x="28" y="20"/>
                  </a:cubicBezTo>
                  <a:cubicBezTo>
                    <a:pt x="31" y="20"/>
                    <a:pt x="34" y="21"/>
                    <a:pt x="36" y="22"/>
                  </a:cubicBezTo>
                  <a:close/>
                  <a:moveTo>
                    <a:pt x="17" y="31"/>
                  </a:moveTo>
                  <a:cubicBezTo>
                    <a:pt x="17" y="31"/>
                    <a:pt x="17" y="30"/>
                    <a:pt x="17" y="30"/>
                  </a:cubicBezTo>
                  <a:cubicBezTo>
                    <a:pt x="22" y="31"/>
                    <a:pt x="25" y="36"/>
                    <a:pt x="25" y="41"/>
                  </a:cubicBezTo>
                  <a:cubicBezTo>
                    <a:pt x="25" y="41"/>
                    <a:pt x="25" y="42"/>
                    <a:pt x="25" y="42"/>
                  </a:cubicBezTo>
                  <a:cubicBezTo>
                    <a:pt x="20" y="41"/>
                    <a:pt x="17" y="36"/>
                    <a:pt x="17" y="31"/>
                  </a:cubicBezTo>
                  <a:close/>
                  <a:moveTo>
                    <a:pt x="32" y="42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36"/>
                    <a:pt x="35" y="31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40" y="36"/>
                    <a:pt x="37" y="40"/>
                    <a:pt x="32" y="4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Rectangle 547"/>
            <p:cNvSpPr/>
            <p:nvPr/>
          </p:nvSpPr>
          <p:spPr>
            <a:xfrm>
              <a:off x="4381960" y="3574973"/>
              <a:ext cx="148728" cy="1266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Freeform 24"/>
            <p:cNvSpPr>
              <a:spLocks noEditPoints="1"/>
            </p:cNvSpPr>
            <p:nvPr/>
          </p:nvSpPr>
          <p:spPr bwMode="auto">
            <a:xfrm>
              <a:off x="4368217" y="3473751"/>
              <a:ext cx="179517" cy="238885"/>
            </a:xfrm>
            <a:custGeom>
              <a:avLst/>
              <a:gdLst>
                <a:gd name="T0" fmla="*/ 34 w 39"/>
                <a:gd name="T1" fmla="*/ 19 h 51"/>
                <a:gd name="T2" fmla="*/ 34 w 39"/>
                <a:gd name="T3" fmla="*/ 14 h 51"/>
                <a:gd name="T4" fmla="*/ 20 w 39"/>
                <a:gd name="T5" fmla="*/ 0 h 51"/>
                <a:gd name="T6" fmla="*/ 5 w 39"/>
                <a:gd name="T7" fmla="*/ 14 h 51"/>
                <a:gd name="T8" fmla="*/ 5 w 39"/>
                <a:gd name="T9" fmla="*/ 19 h 51"/>
                <a:gd name="T10" fmla="*/ 0 w 39"/>
                <a:gd name="T11" fmla="*/ 19 h 51"/>
                <a:gd name="T12" fmla="*/ 0 w 39"/>
                <a:gd name="T13" fmla="*/ 51 h 51"/>
                <a:gd name="T14" fmla="*/ 39 w 39"/>
                <a:gd name="T15" fmla="*/ 51 h 51"/>
                <a:gd name="T16" fmla="*/ 39 w 39"/>
                <a:gd name="T17" fmla="*/ 19 h 51"/>
                <a:gd name="T18" fmla="*/ 34 w 39"/>
                <a:gd name="T19" fmla="*/ 19 h 51"/>
                <a:gd name="T20" fmla="*/ 10 w 39"/>
                <a:gd name="T21" fmla="*/ 14 h 51"/>
                <a:gd name="T22" fmla="*/ 20 w 39"/>
                <a:gd name="T23" fmla="*/ 5 h 51"/>
                <a:gd name="T24" fmla="*/ 29 w 39"/>
                <a:gd name="T25" fmla="*/ 14 h 51"/>
                <a:gd name="T26" fmla="*/ 29 w 39"/>
                <a:gd name="T27" fmla="*/ 19 h 51"/>
                <a:gd name="T28" fmla="*/ 10 w 39"/>
                <a:gd name="T29" fmla="*/ 19 h 51"/>
                <a:gd name="T30" fmla="*/ 10 w 39"/>
                <a:gd name="T31" fmla="*/ 14 h 51"/>
                <a:gd name="T32" fmla="*/ 34 w 39"/>
                <a:gd name="T33" fmla="*/ 47 h 51"/>
                <a:gd name="T34" fmla="*/ 5 w 39"/>
                <a:gd name="T35" fmla="*/ 47 h 51"/>
                <a:gd name="T36" fmla="*/ 5 w 39"/>
                <a:gd name="T37" fmla="*/ 24 h 51"/>
                <a:gd name="T38" fmla="*/ 34 w 39"/>
                <a:gd name="T39" fmla="*/ 24 h 51"/>
                <a:gd name="T40" fmla="*/ 34 w 39"/>
                <a:gd name="T41" fmla="*/ 47 h 51"/>
                <a:gd name="T42" fmla="*/ 22 w 39"/>
                <a:gd name="T43" fmla="*/ 34 h 51"/>
                <a:gd name="T44" fmla="*/ 22 w 39"/>
                <a:gd name="T45" fmla="*/ 40 h 51"/>
                <a:gd name="T46" fmla="*/ 17 w 39"/>
                <a:gd name="T47" fmla="*/ 40 h 51"/>
                <a:gd name="T48" fmla="*/ 17 w 39"/>
                <a:gd name="T49" fmla="*/ 34 h 51"/>
                <a:gd name="T50" fmla="*/ 16 w 39"/>
                <a:gd name="T51" fmla="*/ 32 h 51"/>
                <a:gd name="T52" fmla="*/ 20 w 39"/>
                <a:gd name="T53" fmla="*/ 29 h 51"/>
                <a:gd name="T54" fmla="*/ 23 w 39"/>
                <a:gd name="T55" fmla="*/ 32 h 51"/>
                <a:gd name="T56" fmla="*/ 22 w 39"/>
                <a:gd name="T57" fmla="*/ 3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9" h="51">
                  <a:moveTo>
                    <a:pt x="34" y="19"/>
                  </a:moveTo>
                  <a:cubicBezTo>
                    <a:pt x="34" y="14"/>
                    <a:pt x="34" y="14"/>
                    <a:pt x="34" y="14"/>
                  </a:cubicBezTo>
                  <a:cubicBezTo>
                    <a:pt x="34" y="6"/>
                    <a:pt x="28" y="0"/>
                    <a:pt x="20" y="0"/>
                  </a:cubicBezTo>
                  <a:cubicBezTo>
                    <a:pt x="12" y="0"/>
                    <a:pt x="5" y="6"/>
                    <a:pt x="5" y="14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19"/>
                    <a:pt x="39" y="19"/>
                    <a:pt x="39" y="19"/>
                  </a:cubicBezTo>
                  <a:lnTo>
                    <a:pt x="34" y="19"/>
                  </a:lnTo>
                  <a:close/>
                  <a:moveTo>
                    <a:pt x="10" y="14"/>
                  </a:moveTo>
                  <a:cubicBezTo>
                    <a:pt x="10" y="9"/>
                    <a:pt x="14" y="5"/>
                    <a:pt x="20" y="5"/>
                  </a:cubicBezTo>
                  <a:cubicBezTo>
                    <a:pt x="25" y="5"/>
                    <a:pt x="29" y="9"/>
                    <a:pt x="29" y="14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10" y="19"/>
                    <a:pt x="10" y="19"/>
                    <a:pt x="10" y="19"/>
                  </a:cubicBezTo>
                  <a:lnTo>
                    <a:pt x="10" y="14"/>
                  </a:lnTo>
                  <a:close/>
                  <a:moveTo>
                    <a:pt x="34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4" y="24"/>
                    <a:pt x="34" y="24"/>
                    <a:pt x="34" y="24"/>
                  </a:cubicBezTo>
                  <a:lnTo>
                    <a:pt x="34" y="47"/>
                  </a:lnTo>
                  <a:close/>
                  <a:moveTo>
                    <a:pt x="22" y="34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3"/>
                    <a:pt x="16" y="32"/>
                  </a:cubicBezTo>
                  <a:cubicBezTo>
                    <a:pt x="16" y="30"/>
                    <a:pt x="18" y="29"/>
                    <a:pt x="20" y="29"/>
                  </a:cubicBezTo>
                  <a:cubicBezTo>
                    <a:pt x="21" y="29"/>
                    <a:pt x="23" y="30"/>
                    <a:pt x="23" y="32"/>
                  </a:cubicBezTo>
                  <a:cubicBezTo>
                    <a:pt x="23" y="33"/>
                    <a:pt x="22" y="34"/>
                    <a:pt x="22" y="3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0" name="Group 549"/>
          <p:cNvGrpSpPr/>
          <p:nvPr/>
        </p:nvGrpSpPr>
        <p:grpSpPr>
          <a:xfrm>
            <a:off x="2673490" y="3472968"/>
            <a:ext cx="350208" cy="378535"/>
            <a:chOff x="3978590" y="3473751"/>
            <a:chExt cx="688578" cy="744276"/>
          </a:xfrm>
        </p:grpSpPr>
        <p:sp>
          <p:nvSpPr>
            <p:cNvPr id="551" name="Freeform 25"/>
            <p:cNvSpPr>
              <a:spLocks/>
            </p:cNvSpPr>
            <p:nvPr/>
          </p:nvSpPr>
          <p:spPr bwMode="auto">
            <a:xfrm flipH="1">
              <a:off x="4030662" y="3599506"/>
              <a:ext cx="294584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Freeform 551"/>
            <p:cNvSpPr>
              <a:spLocks/>
            </p:cNvSpPr>
            <p:nvPr/>
          </p:nvSpPr>
          <p:spPr bwMode="auto">
            <a:xfrm>
              <a:off x="4327915" y="3599506"/>
              <a:ext cx="295645" cy="600734"/>
            </a:xfrm>
            <a:custGeom>
              <a:avLst/>
              <a:gdLst>
                <a:gd name="T0" fmla="*/ 0 w 48"/>
                <a:gd name="T1" fmla="*/ 96 h 96"/>
                <a:gd name="T2" fmla="*/ 48 w 48"/>
                <a:gd name="T3" fmla="*/ 47 h 96"/>
                <a:gd name="T4" fmla="*/ 0 w 48"/>
                <a:gd name="T5" fmla="*/ 0 h 96"/>
                <a:gd name="T6" fmla="*/ 0 w 48"/>
                <a:gd name="T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6" y="96"/>
                    <a:pt x="48" y="74"/>
                    <a:pt x="48" y="47"/>
                  </a:cubicBezTo>
                  <a:cubicBezTo>
                    <a:pt x="48" y="21"/>
                    <a:pt x="26" y="0"/>
                    <a:pt x="0" y="0"/>
                  </a:cubicBezTo>
                  <a:lnTo>
                    <a:pt x="0" y="96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27"/>
            <p:cNvSpPr>
              <a:spLocks/>
            </p:cNvSpPr>
            <p:nvPr/>
          </p:nvSpPr>
          <p:spPr bwMode="auto">
            <a:xfrm>
              <a:off x="3978590" y="3536061"/>
              <a:ext cx="688578" cy="681966"/>
            </a:xfrm>
            <a:custGeom>
              <a:avLst/>
              <a:gdLst>
                <a:gd name="T0" fmla="*/ 92 w 112"/>
                <a:gd name="T1" fmla="*/ 22 h 109"/>
                <a:gd name="T2" fmla="*/ 76 w 112"/>
                <a:gd name="T3" fmla="*/ 11 h 109"/>
                <a:gd name="T4" fmla="*/ 69 w 112"/>
                <a:gd name="T5" fmla="*/ 9 h 109"/>
                <a:gd name="T6" fmla="*/ 68 w 112"/>
                <a:gd name="T7" fmla="*/ 13 h 109"/>
                <a:gd name="T8" fmla="*/ 74 w 112"/>
                <a:gd name="T9" fmla="*/ 15 h 109"/>
                <a:gd name="T10" fmla="*/ 89 w 112"/>
                <a:gd name="T11" fmla="*/ 25 h 109"/>
                <a:gd name="T12" fmla="*/ 89 w 112"/>
                <a:gd name="T13" fmla="*/ 91 h 109"/>
                <a:gd name="T14" fmla="*/ 23 w 112"/>
                <a:gd name="T15" fmla="*/ 91 h 109"/>
                <a:gd name="T16" fmla="*/ 23 w 112"/>
                <a:gd name="T17" fmla="*/ 25 h 109"/>
                <a:gd name="T18" fmla="*/ 48 w 112"/>
                <a:gd name="T19" fmla="*/ 12 h 109"/>
                <a:gd name="T20" fmla="*/ 44 w 112"/>
                <a:gd name="T21" fmla="*/ 19 h 109"/>
                <a:gd name="T22" fmla="*/ 48 w 112"/>
                <a:gd name="T23" fmla="*/ 22 h 109"/>
                <a:gd name="T24" fmla="*/ 57 w 112"/>
                <a:gd name="T25" fmla="*/ 9 h 109"/>
                <a:gd name="T26" fmla="*/ 44 w 112"/>
                <a:gd name="T27" fmla="*/ 0 h 109"/>
                <a:gd name="T28" fmla="*/ 41 w 112"/>
                <a:gd name="T29" fmla="*/ 3 h 109"/>
                <a:gd name="T30" fmla="*/ 47 w 112"/>
                <a:gd name="T31" fmla="*/ 8 h 109"/>
                <a:gd name="T32" fmla="*/ 20 w 112"/>
                <a:gd name="T33" fmla="*/ 22 h 109"/>
                <a:gd name="T34" fmla="*/ 20 w 112"/>
                <a:gd name="T35" fmla="*/ 94 h 109"/>
                <a:gd name="T36" fmla="*/ 56 w 112"/>
                <a:gd name="T37" fmla="*/ 109 h 109"/>
                <a:gd name="T38" fmla="*/ 92 w 112"/>
                <a:gd name="T39" fmla="*/ 94 h 109"/>
                <a:gd name="T40" fmla="*/ 92 w 112"/>
                <a:gd name="T41" fmla="*/ 2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2" h="109">
                  <a:moveTo>
                    <a:pt x="92" y="22"/>
                  </a:moveTo>
                  <a:cubicBezTo>
                    <a:pt x="87" y="17"/>
                    <a:pt x="82" y="14"/>
                    <a:pt x="76" y="11"/>
                  </a:cubicBezTo>
                  <a:cubicBezTo>
                    <a:pt x="74" y="10"/>
                    <a:pt x="71" y="9"/>
                    <a:pt x="69" y="9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70" y="14"/>
                    <a:pt x="72" y="15"/>
                    <a:pt x="74" y="15"/>
                  </a:cubicBezTo>
                  <a:cubicBezTo>
                    <a:pt x="79" y="18"/>
                    <a:pt x="84" y="21"/>
                    <a:pt x="89" y="25"/>
                  </a:cubicBezTo>
                  <a:cubicBezTo>
                    <a:pt x="107" y="43"/>
                    <a:pt x="107" y="73"/>
                    <a:pt x="89" y="91"/>
                  </a:cubicBezTo>
                  <a:cubicBezTo>
                    <a:pt x="70" y="109"/>
                    <a:pt x="41" y="109"/>
                    <a:pt x="23" y="91"/>
                  </a:cubicBezTo>
                  <a:cubicBezTo>
                    <a:pt x="5" y="73"/>
                    <a:pt x="5" y="43"/>
                    <a:pt x="23" y="25"/>
                  </a:cubicBezTo>
                  <a:cubicBezTo>
                    <a:pt x="30" y="18"/>
                    <a:pt x="39" y="14"/>
                    <a:pt x="48" y="12"/>
                  </a:cubicBezTo>
                  <a:cubicBezTo>
                    <a:pt x="44" y="19"/>
                    <a:pt x="44" y="19"/>
                    <a:pt x="44" y="19"/>
                  </a:cubicBezTo>
                  <a:cubicBezTo>
                    <a:pt x="48" y="22"/>
                    <a:pt x="48" y="22"/>
                    <a:pt x="48" y="22"/>
                  </a:cubicBezTo>
                  <a:cubicBezTo>
                    <a:pt x="57" y="9"/>
                    <a:pt x="57" y="9"/>
                    <a:pt x="57" y="9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7" y="8"/>
                    <a:pt x="47" y="8"/>
                    <a:pt x="47" y="8"/>
                  </a:cubicBezTo>
                  <a:cubicBezTo>
                    <a:pt x="37" y="9"/>
                    <a:pt x="27" y="14"/>
                    <a:pt x="20" y="22"/>
                  </a:cubicBezTo>
                  <a:cubicBezTo>
                    <a:pt x="0" y="42"/>
                    <a:pt x="0" y="74"/>
                    <a:pt x="20" y="94"/>
                  </a:cubicBezTo>
                  <a:cubicBezTo>
                    <a:pt x="29" y="104"/>
                    <a:pt x="43" y="109"/>
                    <a:pt x="56" y="109"/>
                  </a:cubicBezTo>
                  <a:cubicBezTo>
                    <a:pt x="69" y="109"/>
                    <a:pt x="82" y="104"/>
                    <a:pt x="92" y="94"/>
                  </a:cubicBezTo>
                  <a:cubicBezTo>
                    <a:pt x="112" y="74"/>
                    <a:pt x="112" y="42"/>
                    <a:pt x="92" y="22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28"/>
            <p:cNvSpPr>
              <a:spLocks noEditPoints="1"/>
            </p:cNvSpPr>
            <p:nvPr/>
          </p:nvSpPr>
          <p:spPr bwMode="auto">
            <a:xfrm>
              <a:off x="4150498" y="3717415"/>
              <a:ext cx="357040" cy="350429"/>
            </a:xfrm>
            <a:custGeom>
              <a:avLst/>
              <a:gdLst>
                <a:gd name="T0" fmla="*/ 44 w 58"/>
                <a:gd name="T1" fmla="*/ 23 h 56"/>
                <a:gd name="T2" fmla="*/ 45 w 58"/>
                <a:gd name="T3" fmla="*/ 16 h 56"/>
                <a:gd name="T4" fmla="*/ 31 w 58"/>
                <a:gd name="T5" fmla="*/ 0 h 56"/>
                <a:gd name="T6" fmla="*/ 31 w 58"/>
                <a:gd name="T7" fmla="*/ 2 h 56"/>
                <a:gd name="T8" fmla="*/ 40 w 58"/>
                <a:gd name="T9" fmla="*/ 13 h 56"/>
                <a:gd name="T10" fmla="*/ 39 w 58"/>
                <a:gd name="T11" fmla="*/ 19 h 56"/>
                <a:gd name="T12" fmla="*/ 28 w 58"/>
                <a:gd name="T13" fmla="*/ 15 h 56"/>
                <a:gd name="T14" fmla="*/ 18 w 58"/>
                <a:gd name="T15" fmla="*/ 19 h 56"/>
                <a:gd name="T16" fmla="*/ 17 w 58"/>
                <a:gd name="T17" fmla="*/ 13 h 56"/>
                <a:gd name="T18" fmla="*/ 26 w 58"/>
                <a:gd name="T19" fmla="*/ 2 h 56"/>
                <a:gd name="T20" fmla="*/ 26 w 58"/>
                <a:gd name="T21" fmla="*/ 0 h 56"/>
                <a:gd name="T22" fmla="*/ 12 w 58"/>
                <a:gd name="T23" fmla="*/ 16 h 56"/>
                <a:gd name="T24" fmla="*/ 13 w 58"/>
                <a:gd name="T25" fmla="*/ 23 h 56"/>
                <a:gd name="T26" fmla="*/ 0 w 58"/>
                <a:gd name="T27" fmla="*/ 39 h 56"/>
                <a:gd name="T28" fmla="*/ 1 w 58"/>
                <a:gd name="T29" fmla="*/ 46 h 56"/>
                <a:gd name="T30" fmla="*/ 3 w 58"/>
                <a:gd name="T31" fmla="*/ 44 h 56"/>
                <a:gd name="T32" fmla="*/ 2 w 58"/>
                <a:gd name="T33" fmla="*/ 41 h 56"/>
                <a:gd name="T34" fmla="*/ 12 w 58"/>
                <a:gd name="T35" fmla="*/ 30 h 56"/>
                <a:gd name="T36" fmla="*/ 12 w 58"/>
                <a:gd name="T37" fmla="*/ 31 h 56"/>
                <a:gd name="T38" fmla="*/ 24 w 58"/>
                <a:gd name="T39" fmla="*/ 46 h 56"/>
                <a:gd name="T40" fmla="*/ 14 w 58"/>
                <a:gd name="T41" fmla="*/ 53 h 56"/>
                <a:gd name="T42" fmla="*/ 5 w 58"/>
                <a:gd name="T43" fmla="*/ 49 h 56"/>
                <a:gd name="T44" fmla="*/ 3 w 58"/>
                <a:gd name="T45" fmla="*/ 50 h 56"/>
                <a:gd name="T46" fmla="*/ 16 w 58"/>
                <a:gd name="T47" fmla="*/ 56 h 56"/>
                <a:gd name="T48" fmla="*/ 29 w 58"/>
                <a:gd name="T49" fmla="*/ 50 h 56"/>
                <a:gd name="T50" fmla="*/ 41 w 58"/>
                <a:gd name="T51" fmla="*/ 56 h 56"/>
                <a:gd name="T52" fmla="*/ 54 w 58"/>
                <a:gd name="T53" fmla="*/ 50 h 56"/>
                <a:gd name="T54" fmla="*/ 52 w 58"/>
                <a:gd name="T55" fmla="*/ 49 h 56"/>
                <a:gd name="T56" fmla="*/ 44 w 58"/>
                <a:gd name="T57" fmla="*/ 52 h 56"/>
                <a:gd name="T58" fmla="*/ 34 w 58"/>
                <a:gd name="T59" fmla="*/ 46 h 56"/>
                <a:gd name="T60" fmla="*/ 44 w 58"/>
                <a:gd name="T61" fmla="*/ 31 h 56"/>
                <a:gd name="T62" fmla="*/ 44 w 58"/>
                <a:gd name="T63" fmla="*/ 29 h 56"/>
                <a:gd name="T64" fmla="*/ 55 w 58"/>
                <a:gd name="T65" fmla="*/ 41 h 56"/>
                <a:gd name="T66" fmla="*/ 55 w 58"/>
                <a:gd name="T67" fmla="*/ 44 h 56"/>
                <a:gd name="T68" fmla="*/ 56 w 58"/>
                <a:gd name="T69" fmla="*/ 45 h 56"/>
                <a:gd name="T70" fmla="*/ 58 w 58"/>
                <a:gd name="T71" fmla="*/ 39 h 56"/>
                <a:gd name="T72" fmla="*/ 44 w 58"/>
                <a:gd name="T73" fmla="*/ 23 h 56"/>
                <a:gd name="T74" fmla="*/ 36 w 58"/>
                <a:gd name="T75" fmla="*/ 22 h 56"/>
                <a:gd name="T76" fmla="*/ 29 w 58"/>
                <a:gd name="T77" fmla="*/ 25 h 56"/>
                <a:gd name="T78" fmla="*/ 21 w 58"/>
                <a:gd name="T79" fmla="*/ 22 h 56"/>
                <a:gd name="T80" fmla="*/ 28 w 58"/>
                <a:gd name="T81" fmla="*/ 20 h 56"/>
                <a:gd name="T82" fmla="*/ 36 w 58"/>
                <a:gd name="T83" fmla="*/ 22 h 56"/>
                <a:gd name="T84" fmla="*/ 17 w 58"/>
                <a:gd name="T85" fmla="*/ 31 h 56"/>
                <a:gd name="T86" fmla="*/ 17 w 58"/>
                <a:gd name="T87" fmla="*/ 30 h 56"/>
                <a:gd name="T88" fmla="*/ 25 w 58"/>
                <a:gd name="T89" fmla="*/ 41 h 56"/>
                <a:gd name="T90" fmla="*/ 25 w 58"/>
                <a:gd name="T91" fmla="*/ 42 h 56"/>
                <a:gd name="T92" fmla="*/ 17 w 58"/>
                <a:gd name="T93" fmla="*/ 31 h 56"/>
                <a:gd name="T94" fmla="*/ 32 w 58"/>
                <a:gd name="T95" fmla="*/ 42 h 56"/>
                <a:gd name="T96" fmla="*/ 32 w 58"/>
                <a:gd name="T97" fmla="*/ 41 h 56"/>
                <a:gd name="T98" fmla="*/ 40 w 58"/>
                <a:gd name="T99" fmla="*/ 30 h 56"/>
                <a:gd name="T100" fmla="*/ 40 w 58"/>
                <a:gd name="T101" fmla="*/ 31 h 56"/>
                <a:gd name="T102" fmla="*/ 32 w 58"/>
                <a:gd name="T103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" h="56">
                  <a:moveTo>
                    <a:pt x="44" y="23"/>
                  </a:moveTo>
                  <a:cubicBezTo>
                    <a:pt x="45" y="21"/>
                    <a:pt x="45" y="19"/>
                    <a:pt x="45" y="16"/>
                  </a:cubicBezTo>
                  <a:cubicBezTo>
                    <a:pt x="45" y="8"/>
                    <a:pt x="39" y="1"/>
                    <a:pt x="31" y="0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6" y="3"/>
                    <a:pt x="40" y="8"/>
                    <a:pt x="40" y="13"/>
                  </a:cubicBezTo>
                  <a:cubicBezTo>
                    <a:pt x="40" y="15"/>
                    <a:pt x="40" y="17"/>
                    <a:pt x="39" y="19"/>
                  </a:cubicBezTo>
                  <a:cubicBezTo>
                    <a:pt x="36" y="16"/>
                    <a:pt x="32" y="15"/>
                    <a:pt x="28" y="15"/>
                  </a:cubicBezTo>
                  <a:cubicBezTo>
                    <a:pt x="25" y="15"/>
                    <a:pt x="21" y="16"/>
                    <a:pt x="18" y="19"/>
                  </a:cubicBezTo>
                  <a:cubicBezTo>
                    <a:pt x="18" y="17"/>
                    <a:pt x="17" y="15"/>
                    <a:pt x="17" y="13"/>
                  </a:cubicBezTo>
                  <a:cubicBezTo>
                    <a:pt x="17" y="8"/>
                    <a:pt x="21" y="3"/>
                    <a:pt x="26" y="2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8" y="1"/>
                    <a:pt x="12" y="8"/>
                    <a:pt x="12" y="16"/>
                  </a:cubicBezTo>
                  <a:cubicBezTo>
                    <a:pt x="12" y="19"/>
                    <a:pt x="12" y="21"/>
                    <a:pt x="13" y="23"/>
                  </a:cubicBezTo>
                  <a:cubicBezTo>
                    <a:pt x="5" y="24"/>
                    <a:pt x="0" y="31"/>
                    <a:pt x="0" y="39"/>
                  </a:cubicBezTo>
                  <a:cubicBezTo>
                    <a:pt x="0" y="42"/>
                    <a:pt x="0" y="44"/>
                    <a:pt x="1" y="46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2" y="43"/>
                    <a:pt x="2" y="42"/>
                    <a:pt x="2" y="41"/>
                  </a:cubicBezTo>
                  <a:cubicBezTo>
                    <a:pt x="2" y="35"/>
                    <a:pt x="7" y="30"/>
                    <a:pt x="12" y="30"/>
                  </a:cubicBezTo>
                  <a:cubicBezTo>
                    <a:pt x="12" y="30"/>
                    <a:pt x="12" y="31"/>
                    <a:pt x="12" y="31"/>
                  </a:cubicBezTo>
                  <a:cubicBezTo>
                    <a:pt x="12" y="38"/>
                    <a:pt x="17" y="45"/>
                    <a:pt x="24" y="46"/>
                  </a:cubicBezTo>
                  <a:cubicBezTo>
                    <a:pt x="22" y="50"/>
                    <a:pt x="18" y="53"/>
                    <a:pt x="14" y="53"/>
                  </a:cubicBezTo>
                  <a:cubicBezTo>
                    <a:pt x="10" y="53"/>
                    <a:pt x="7" y="51"/>
                    <a:pt x="5" y="49"/>
                  </a:cubicBezTo>
                  <a:cubicBezTo>
                    <a:pt x="3" y="50"/>
                    <a:pt x="3" y="50"/>
                    <a:pt x="3" y="50"/>
                  </a:cubicBezTo>
                  <a:cubicBezTo>
                    <a:pt x="6" y="54"/>
                    <a:pt x="11" y="56"/>
                    <a:pt x="16" y="56"/>
                  </a:cubicBezTo>
                  <a:cubicBezTo>
                    <a:pt x="21" y="56"/>
                    <a:pt x="26" y="54"/>
                    <a:pt x="29" y="50"/>
                  </a:cubicBezTo>
                  <a:cubicBezTo>
                    <a:pt x="32" y="54"/>
                    <a:pt x="36" y="56"/>
                    <a:pt x="41" y="56"/>
                  </a:cubicBezTo>
                  <a:cubicBezTo>
                    <a:pt x="46" y="56"/>
                    <a:pt x="51" y="53"/>
                    <a:pt x="54" y="50"/>
                  </a:cubicBezTo>
                  <a:cubicBezTo>
                    <a:pt x="52" y="49"/>
                    <a:pt x="52" y="49"/>
                    <a:pt x="52" y="49"/>
                  </a:cubicBezTo>
                  <a:cubicBezTo>
                    <a:pt x="50" y="51"/>
                    <a:pt x="47" y="52"/>
                    <a:pt x="44" y="52"/>
                  </a:cubicBezTo>
                  <a:cubicBezTo>
                    <a:pt x="39" y="52"/>
                    <a:pt x="35" y="50"/>
                    <a:pt x="34" y="46"/>
                  </a:cubicBezTo>
                  <a:cubicBezTo>
                    <a:pt x="40" y="44"/>
                    <a:pt x="44" y="38"/>
                    <a:pt x="44" y="31"/>
                  </a:cubicBezTo>
                  <a:cubicBezTo>
                    <a:pt x="44" y="30"/>
                    <a:pt x="44" y="30"/>
                    <a:pt x="44" y="29"/>
                  </a:cubicBezTo>
                  <a:cubicBezTo>
                    <a:pt x="50" y="30"/>
                    <a:pt x="55" y="35"/>
                    <a:pt x="55" y="41"/>
                  </a:cubicBezTo>
                  <a:cubicBezTo>
                    <a:pt x="55" y="42"/>
                    <a:pt x="55" y="43"/>
                    <a:pt x="55" y="44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57" y="43"/>
                    <a:pt x="58" y="41"/>
                    <a:pt x="58" y="39"/>
                  </a:cubicBezTo>
                  <a:cubicBezTo>
                    <a:pt x="58" y="31"/>
                    <a:pt x="52" y="24"/>
                    <a:pt x="44" y="23"/>
                  </a:cubicBezTo>
                  <a:close/>
                  <a:moveTo>
                    <a:pt x="36" y="22"/>
                  </a:moveTo>
                  <a:cubicBezTo>
                    <a:pt x="34" y="24"/>
                    <a:pt x="31" y="25"/>
                    <a:pt x="29" y="25"/>
                  </a:cubicBezTo>
                  <a:cubicBezTo>
                    <a:pt x="26" y="25"/>
                    <a:pt x="23" y="24"/>
                    <a:pt x="21" y="22"/>
                  </a:cubicBezTo>
                  <a:cubicBezTo>
                    <a:pt x="23" y="21"/>
                    <a:pt x="26" y="20"/>
                    <a:pt x="28" y="20"/>
                  </a:cubicBezTo>
                  <a:cubicBezTo>
                    <a:pt x="31" y="20"/>
                    <a:pt x="34" y="21"/>
                    <a:pt x="36" y="22"/>
                  </a:cubicBezTo>
                  <a:close/>
                  <a:moveTo>
                    <a:pt x="17" y="31"/>
                  </a:moveTo>
                  <a:cubicBezTo>
                    <a:pt x="17" y="31"/>
                    <a:pt x="17" y="30"/>
                    <a:pt x="17" y="30"/>
                  </a:cubicBezTo>
                  <a:cubicBezTo>
                    <a:pt x="22" y="31"/>
                    <a:pt x="25" y="36"/>
                    <a:pt x="25" y="41"/>
                  </a:cubicBezTo>
                  <a:cubicBezTo>
                    <a:pt x="25" y="41"/>
                    <a:pt x="25" y="42"/>
                    <a:pt x="25" y="42"/>
                  </a:cubicBezTo>
                  <a:cubicBezTo>
                    <a:pt x="20" y="41"/>
                    <a:pt x="17" y="36"/>
                    <a:pt x="17" y="31"/>
                  </a:cubicBezTo>
                  <a:close/>
                  <a:moveTo>
                    <a:pt x="32" y="42"/>
                  </a:moveTo>
                  <a:cubicBezTo>
                    <a:pt x="32" y="41"/>
                    <a:pt x="32" y="41"/>
                    <a:pt x="32" y="41"/>
                  </a:cubicBezTo>
                  <a:cubicBezTo>
                    <a:pt x="32" y="36"/>
                    <a:pt x="35" y="31"/>
                    <a:pt x="40" y="30"/>
                  </a:cubicBezTo>
                  <a:cubicBezTo>
                    <a:pt x="40" y="30"/>
                    <a:pt x="40" y="31"/>
                    <a:pt x="40" y="31"/>
                  </a:cubicBezTo>
                  <a:cubicBezTo>
                    <a:pt x="40" y="36"/>
                    <a:pt x="37" y="40"/>
                    <a:pt x="32" y="4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Rectangle 554"/>
            <p:cNvSpPr/>
            <p:nvPr/>
          </p:nvSpPr>
          <p:spPr>
            <a:xfrm>
              <a:off x="4381960" y="3574973"/>
              <a:ext cx="148728" cy="12669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Freeform 24"/>
            <p:cNvSpPr>
              <a:spLocks noEditPoints="1"/>
            </p:cNvSpPr>
            <p:nvPr/>
          </p:nvSpPr>
          <p:spPr bwMode="auto">
            <a:xfrm>
              <a:off x="4368217" y="3473751"/>
              <a:ext cx="179517" cy="238885"/>
            </a:xfrm>
            <a:custGeom>
              <a:avLst/>
              <a:gdLst>
                <a:gd name="T0" fmla="*/ 34 w 39"/>
                <a:gd name="T1" fmla="*/ 19 h 51"/>
                <a:gd name="T2" fmla="*/ 34 w 39"/>
                <a:gd name="T3" fmla="*/ 14 h 51"/>
                <a:gd name="T4" fmla="*/ 20 w 39"/>
                <a:gd name="T5" fmla="*/ 0 h 51"/>
                <a:gd name="T6" fmla="*/ 5 w 39"/>
                <a:gd name="T7" fmla="*/ 14 h 51"/>
                <a:gd name="T8" fmla="*/ 5 w 39"/>
                <a:gd name="T9" fmla="*/ 19 h 51"/>
                <a:gd name="T10" fmla="*/ 0 w 39"/>
                <a:gd name="T11" fmla="*/ 19 h 51"/>
                <a:gd name="T12" fmla="*/ 0 w 39"/>
                <a:gd name="T13" fmla="*/ 51 h 51"/>
                <a:gd name="T14" fmla="*/ 39 w 39"/>
                <a:gd name="T15" fmla="*/ 51 h 51"/>
                <a:gd name="T16" fmla="*/ 39 w 39"/>
                <a:gd name="T17" fmla="*/ 19 h 51"/>
                <a:gd name="T18" fmla="*/ 34 w 39"/>
                <a:gd name="T19" fmla="*/ 19 h 51"/>
                <a:gd name="T20" fmla="*/ 10 w 39"/>
                <a:gd name="T21" fmla="*/ 14 h 51"/>
                <a:gd name="T22" fmla="*/ 20 w 39"/>
                <a:gd name="T23" fmla="*/ 5 h 51"/>
                <a:gd name="T24" fmla="*/ 29 w 39"/>
                <a:gd name="T25" fmla="*/ 14 h 51"/>
                <a:gd name="T26" fmla="*/ 29 w 39"/>
                <a:gd name="T27" fmla="*/ 19 h 51"/>
                <a:gd name="T28" fmla="*/ 10 w 39"/>
                <a:gd name="T29" fmla="*/ 19 h 51"/>
                <a:gd name="T30" fmla="*/ 10 w 39"/>
                <a:gd name="T31" fmla="*/ 14 h 51"/>
                <a:gd name="T32" fmla="*/ 34 w 39"/>
                <a:gd name="T33" fmla="*/ 47 h 51"/>
                <a:gd name="T34" fmla="*/ 5 w 39"/>
                <a:gd name="T35" fmla="*/ 47 h 51"/>
                <a:gd name="T36" fmla="*/ 5 w 39"/>
                <a:gd name="T37" fmla="*/ 24 h 51"/>
                <a:gd name="T38" fmla="*/ 34 w 39"/>
                <a:gd name="T39" fmla="*/ 24 h 51"/>
                <a:gd name="T40" fmla="*/ 34 w 39"/>
                <a:gd name="T41" fmla="*/ 47 h 51"/>
                <a:gd name="T42" fmla="*/ 22 w 39"/>
                <a:gd name="T43" fmla="*/ 34 h 51"/>
                <a:gd name="T44" fmla="*/ 22 w 39"/>
                <a:gd name="T45" fmla="*/ 40 h 51"/>
                <a:gd name="T46" fmla="*/ 17 w 39"/>
                <a:gd name="T47" fmla="*/ 40 h 51"/>
                <a:gd name="T48" fmla="*/ 17 w 39"/>
                <a:gd name="T49" fmla="*/ 34 h 51"/>
                <a:gd name="T50" fmla="*/ 16 w 39"/>
                <a:gd name="T51" fmla="*/ 32 h 51"/>
                <a:gd name="T52" fmla="*/ 20 w 39"/>
                <a:gd name="T53" fmla="*/ 29 h 51"/>
                <a:gd name="T54" fmla="*/ 23 w 39"/>
                <a:gd name="T55" fmla="*/ 32 h 51"/>
                <a:gd name="T56" fmla="*/ 22 w 39"/>
                <a:gd name="T57" fmla="*/ 3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9" h="51">
                  <a:moveTo>
                    <a:pt x="34" y="19"/>
                  </a:moveTo>
                  <a:cubicBezTo>
                    <a:pt x="34" y="14"/>
                    <a:pt x="34" y="14"/>
                    <a:pt x="34" y="14"/>
                  </a:cubicBezTo>
                  <a:cubicBezTo>
                    <a:pt x="34" y="6"/>
                    <a:pt x="28" y="0"/>
                    <a:pt x="20" y="0"/>
                  </a:cubicBezTo>
                  <a:cubicBezTo>
                    <a:pt x="12" y="0"/>
                    <a:pt x="5" y="6"/>
                    <a:pt x="5" y="14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19"/>
                    <a:pt x="39" y="19"/>
                    <a:pt x="39" y="19"/>
                  </a:cubicBezTo>
                  <a:lnTo>
                    <a:pt x="34" y="19"/>
                  </a:lnTo>
                  <a:close/>
                  <a:moveTo>
                    <a:pt x="10" y="14"/>
                  </a:moveTo>
                  <a:cubicBezTo>
                    <a:pt x="10" y="9"/>
                    <a:pt x="14" y="5"/>
                    <a:pt x="20" y="5"/>
                  </a:cubicBezTo>
                  <a:cubicBezTo>
                    <a:pt x="25" y="5"/>
                    <a:pt x="29" y="9"/>
                    <a:pt x="29" y="14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10" y="19"/>
                    <a:pt x="10" y="19"/>
                    <a:pt x="10" y="19"/>
                  </a:cubicBezTo>
                  <a:lnTo>
                    <a:pt x="10" y="14"/>
                  </a:lnTo>
                  <a:close/>
                  <a:moveTo>
                    <a:pt x="34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4" y="24"/>
                    <a:pt x="34" y="24"/>
                    <a:pt x="34" y="24"/>
                  </a:cubicBezTo>
                  <a:lnTo>
                    <a:pt x="34" y="47"/>
                  </a:lnTo>
                  <a:close/>
                  <a:moveTo>
                    <a:pt x="22" y="34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3"/>
                    <a:pt x="16" y="32"/>
                  </a:cubicBezTo>
                  <a:cubicBezTo>
                    <a:pt x="16" y="30"/>
                    <a:pt x="18" y="29"/>
                    <a:pt x="20" y="29"/>
                  </a:cubicBezTo>
                  <a:cubicBezTo>
                    <a:pt x="21" y="29"/>
                    <a:pt x="23" y="30"/>
                    <a:pt x="23" y="32"/>
                  </a:cubicBezTo>
                  <a:cubicBezTo>
                    <a:pt x="23" y="33"/>
                    <a:pt x="22" y="34"/>
                    <a:pt x="22" y="3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7" name="Group 556"/>
          <p:cNvGrpSpPr/>
          <p:nvPr/>
        </p:nvGrpSpPr>
        <p:grpSpPr>
          <a:xfrm>
            <a:off x="2597481" y="4065825"/>
            <a:ext cx="511286" cy="511286"/>
            <a:chOff x="7867498" y="4162069"/>
            <a:chExt cx="555625" cy="555625"/>
          </a:xfrm>
        </p:grpSpPr>
        <p:sp>
          <p:nvSpPr>
            <p:cNvPr id="558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59" name="Group 13"/>
            <p:cNvGrpSpPr>
              <a:grpSpLocks noChangeAspect="1"/>
            </p:cNvGrpSpPr>
            <p:nvPr/>
          </p:nvGrpSpPr>
          <p:grpSpPr bwMode="auto">
            <a:xfrm>
              <a:off x="7941469" y="4232319"/>
              <a:ext cx="481653" cy="485375"/>
              <a:chOff x="1928" y="707"/>
              <a:chExt cx="1812" cy="1826"/>
            </a:xfrm>
            <a:solidFill>
              <a:schemeClr val="bg1"/>
            </a:solidFill>
          </p:grpSpPr>
          <p:sp>
            <p:nvSpPr>
              <p:cNvPr id="562" name="Freeform 14"/>
              <p:cNvSpPr>
                <a:spLocks/>
              </p:cNvSpPr>
              <p:nvPr/>
            </p:nvSpPr>
            <p:spPr bwMode="auto">
              <a:xfrm>
                <a:off x="2234" y="1007"/>
                <a:ext cx="1506" cy="1526"/>
              </a:xfrm>
              <a:custGeom>
                <a:avLst/>
                <a:gdLst>
                  <a:gd name="T0" fmla="*/ 852 w 852"/>
                  <a:gd name="T1" fmla="*/ 863 h 863"/>
                  <a:gd name="T2" fmla="*/ 852 w 852"/>
                  <a:gd name="T3" fmla="*/ 310 h 863"/>
                  <a:gd name="T4" fmla="*/ 539 w 852"/>
                  <a:gd name="T5" fmla="*/ 0 h 863"/>
                  <a:gd name="T6" fmla="*/ 539 w 852"/>
                  <a:gd name="T7" fmla="*/ 2 h 863"/>
                  <a:gd name="T8" fmla="*/ 652 w 852"/>
                  <a:gd name="T9" fmla="*/ 275 h 863"/>
                  <a:gd name="T10" fmla="*/ 264 w 852"/>
                  <a:gd name="T11" fmla="*/ 663 h 863"/>
                  <a:gd name="T12" fmla="*/ 0 w 852"/>
                  <a:gd name="T13" fmla="*/ 558 h 863"/>
                  <a:gd name="T14" fmla="*/ 306 w 852"/>
                  <a:gd name="T15" fmla="*/ 863 h 863"/>
                  <a:gd name="T16" fmla="*/ 852 w 852"/>
                  <a:gd name="T17" fmla="*/ 863 h 8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2" h="863">
                    <a:moveTo>
                      <a:pt x="852" y="863"/>
                    </a:moveTo>
                    <a:cubicBezTo>
                      <a:pt x="852" y="310"/>
                      <a:pt x="852" y="310"/>
                      <a:pt x="852" y="310"/>
                    </a:cubicBezTo>
                    <a:cubicBezTo>
                      <a:pt x="539" y="0"/>
                      <a:pt x="539" y="0"/>
                      <a:pt x="539" y="0"/>
                    </a:cubicBezTo>
                    <a:cubicBezTo>
                      <a:pt x="539" y="2"/>
                      <a:pt x="539" y="2"/>
                      <a:pt x="539" y="2"/>
                    </a:cubicBezTo>
                    <a:cubicBezTo>
                      <a:pt x="609" y="72"/>
                      <a:pt x="652" y="168"/>
                      <a:pt x="652" y="275"/>
                    </a:cubicBezTo>
                    <a:cubicBezTo>
                      <a:pt x="652" y="489"/>
                      <a:pt x="478" y="663"/>
                      <a:pt x="264" y="663"/>
                    </a:cubicBezTo>
                    <a:cubicBezTo>
                      <a:pt x="162" y="663"/>
                      <a:pt x="69" y="623"/>
                      <a:pt x="0" y="558"/>
                    </a:cubicBezTo>
                    <a:cubicBezTo>
                      <a:pt x="306" y="863"/>
                      <a:pt x="306" y="863"/>
                      <a:pt x="306" y="863"/>
                    </a:cubicBezTo>
                    <a:lnTo>
                      <a:pt x="852" y="86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Freeform 15"/>
              <p:cNvSpPr>
                <a:spLocks/>
              </p:cNvSpPr>
              <p:nvPr/>
            </p:nvSpPr>
            <p:spPr bwMode="auto">
              <a:xfrm>
                <a:off x="1928" y="820"/>
                <a:ext cx="1319" cy="1370"/>
              </a:xfrm>
              <a:custGeom>
                <a:avLst/>
                <a:gdLst>
                  <a:gd name="T0" fmla="*/ 437 w 746"/>
                  <a:gd name="T1" fmla="*/ 766 h 775"/>
                  <a:gd name="T2" fmla="*/ 203 w 746"/>
                  <a:gd name="T3" fmla="*/ 687 h 775"/>
                  <a:gd name="T4" fmla="*/ 129 w 746"/>
                  <a:gd name="T5" fmla="*/ 145 h 775"/>
                  <a:gd name="T6" fmla="*/ 357 w 746"/>
                  <a:gd name="T7" fmla="*/ 0 h 775"/>
                  <a:gd name="T8" fmla="*/ 364 w 746"/>
                  <a:gd name="T9" fmla="*/ 35 h 775"/>
                  <a:gd name="T10" fmla="*/ 158 w 746"/>
                  <a:gd name="T11" fmla="*/ 167 h 775"/>
                  <a:gd name="T12" fmla="*/ 89 w 746"/>
                  <a:gd name="T13" fmla="*/ 426 h 775"/>
                  <a:gd name="T14" fmla="*/ 225 w 746"/>
                  <a:gd name="T15" fmla="*/ 658 h 775"/>
                  <a:gd name="T16" fmla="*/ 717 w 746"/>
                  <a:gd name="T17" fmla="*/ 591 h 775"/>
                  <a:gd name="T18" fmla="*/ 746 w 746"/>
                  <a:gd name="T19" fmla="*/ 613 h 775"/>
                  <a:gd name="T20" fmla="*/ 437 w 746"/>
                  <a:gd name="T21" fmla="*/ 766 h 7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6" h="775">
                    <a:moveTo>
                      <a:pt x="437" y="766"/>
                    </a:moveTo>
                    <a:cubicBezTo>
                      <a:pt x="355" y="766"/>
                      <a:pt x="273" y="740"/>
                      <a:pt x="203" y="687"/>
                    </a:cubicBezTo>
                    <a:cubicBezTo>
                      <a:pt x="33" y="558"/>
                      <a:pt x="0" y="315"/>
                      <a:pt x="129" y="145"/>
                    </a:cubicBezTo>
                    <a:cubicBezTo>
                      <a:pt x="185" y="71"/>
                      <a:pt x="266" y="19"/>
                      <a:pt x="357" y="0"/>
                    </a:cubicBezTo>
                    <a:cubicBezTo>
                      <a:pt x="364" y="35"/>
                      <a:pt x="364" y="35"/>
                      <a:pt x="364" y="35"/>
                    </a:cubicBezTo>
                    <a:cubicBezTo>
                      <a:pt x="282" y="53"/>
                      <a:pt x="209" y="100"/>
                      <a:pt x="158" y="167"/>
                    </a:cubicBezTo>
                    <a:cubicBezTo>
                      <a:pt x="101" y="241"/>
                      <a:pt x="77" y="334"/>
                      <a:pt x="89" y="426"/>
                    </a:cubicBezTo>
                    <a:cubicBezTo>
                      <a:pt x="102" y="519"/>
                      <a:pt x="150" y="602"/>
                      <a:pt x="225" y="658"/>
                    </a:cubicBezTo>
                    <a:cubicBezTo>
                      <a:pt x="379" y="775"/>
                      <a:pt x="600" y="745"/>
                      <a:pt x="717" y="591"/>
                    </a:cubicBezTo>
                    <a:cubicBezTo>
                      <a:pt x="746" y="613"/>
                      <a:pt x="746" y="613"/>
                      <a:pt x="746" y="613"/>
                    </a:cubicBezTo>
                    <a:cubicBezTo>
                      <a:pt x="669" y="713"/>
                      <a:pt x="554" y="766"/>
                      <a:pt x="437" y="76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Freeform 16"/>
              <p:cNvSpPr>
                <a:spLocks/>
              </p:cNvSpPr>
              <p:nvPr/>
            </p:nvSpPr>
            <p:spPr bwMode="auto">
              <a:xfrm>
                <a:off x="1951" y="707"/>
                <a:ext cx="1501" cy="1467"/>
              </a:xfrm>
              <a:custGeom>
                <a:avLst/>
                <a:gdLst>
                  <a:gd name="T0" fmla="*/ 698 w 849"/>
                  <a:gd name="T1" fmla="*/ 169 h 830"/>
                  <a:gd name="T2" fmla="*/ 576 w 849"/>
                  <a:gd name="T3" fmla="*/ 87 h 830"/>
                  <a:gd name="T4" fmla="*/ 526 w 849"/>
                  <a:gd name="T5" fmla="*/ 69 h 830"/>
                  <a:gd name="T6" fmla="*/ 517 w 849"/>
                  <a:gd name="T7" fmla="*/ 104 h 830"/>
                  <a:gd name="T8" fmla="*/ 562 w 849"/>
                  <a:gd name="T9" fmla="*/ 120 h 830"/>
                  <a:gd name="T10" fmla="*/ 672 w 849"/>
                  <a:gd name="T11" fmla="*/ 195 h 830"/>
                  <a:gd name="T12" fmla="*/ 672 w 849"/>
                  <a:gd name="T13" fmla="*/ 691 h 830"/>
                  <a:gd name="T14" fmla="*/ 176 w 849"/>
                  <a:gd name="T15" fmla="*/ 691 h 830"/>
                  <a:gd name="T16" fmla="*/ 176 w 849"/>
                  <a:gd name="T17" fmla="*/ 195 h 830"/>
                  <a:gd name="T18" fmla="*/ 369 w 849"/>
                  <a:gd name="T19" fmla="*/ 96 h 830"/>
                  <a:gd name="T20" fmla="*/ 333 w 849"/>
                  <a:gd name="T21" fmla="*/ 147 h 830"/>
                  <a:gd name="T22" fmla="*/ 363 w 849"/>
                  <a:gd name="T23" fmla="*/ 168 h 830"/>
                  <a:gd name="T24" fmla="*/ 431 w 849"/>
                  <a:gd name="T25" fmla="*/ 70 h 830"/>
                  <a:gd name="T26" fmla="*/ 335 w 849"/>
                  <a:gd name="T27" fmla="*/ 0 h 830"/>
                  <a:gd name="T28" fmla="*/ 314 w 849"/>
                  <a:gd name="T29" fmla="*/ 29 h 830"/>
                  <a:gd name="T30" fmla="*/ 358 w 849"/>
                  <a:gd name="T31" fmla="*/ 61 h 830"/>
                  <a:gd name="T32" fmla="*/ 151 w 849"/>
                  <a:gd name="T33" fmla="*/ 169 h 830"/>
                  <a:gd name="T34" fmla="*/ 151 w 849"/>
                  <a:gd name="T35" fmla="*/ 716 h 830"/>
                  <a:gd name="T36" fmla="*/ 424 w 849"/>
                  <a:gd name="T37" fmla="*/ 830 h 830"/>
                  <a:gd name="T38" fmla="*/ 698 w 849"/>
                  <a:gd name="T39" fmla="*/ 716 h 830"/>
                  <a:gd name="T40" fmla="*/ 698 w 849"/>
                  <a:gd name="T41" fmla="*/ 169 h 8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49" h="830">
                    <a:moveTo>
                      <a:pt x="698" y="169"/>
                    </a:moveTo>
                    <a:cubicBezTo>
                      <a:pt x="663" y="134"/>
                      <a:pt x="621" y="106"/>
                      <a:pt x="576" y="87"/>
                    </a:cubicBezTo>
                    <a:cubicBezTo>
                      <a:pt x="562" y="81"/>
                      <a:pt x="543" y="74"/>
                      <a:pt x="526" y="69"/>
                    </a:cubicBezTo>
                    <a:cubicBezTo>
                      <a:pt x="517" y="104"/>
                      <a:pt x="517" y="104"/>
                      <a:pt x="517" y="104"/>
                    </a:cubicBezTo>
                    <a:cubicBezTo>
                      <a:pt x="532" y="108"/>
                      <a:pt x="549" y="114"/>
                      <a:pt x="562" y="120"/>
                    </a:cubicBezTo>
                    <a:cubicBezTo>
                      <a:pt x="603" y="137"/>
                      <a:pt x="640" y="163"/>
                      <a:pt x="672" y="195"/>
                    </a:cubicBezTo>
                    <a:cubicBezTo>
                      <a:pt x="809" y="331"/>
                      <a:pt x="809" y="554"/>
                      <a:pt x="672" y="691"/>
                    </a:cubicBezTo>
                    <a:cubicBezTo>
                      <a:pt x="536" y="828"/>
                      <a:pt x="313" y="828"/>
                      <a:pt x="176" y="691"/>
                    </a:cubicBezTo>
                    <a:cubicBezTo>
                      <a:pt x="39" y="554"/>
                      <a:pt x="39" y="331"/>
                      <a:pt x="176" y="195"/>
                    </a:cubicBezTo>
                    <a:cubicBezTo>
                      <a:pt x="229" y="142"/>
                      <a:pt x="296" y="108"/>
                      <a:pt x="369" y="96"/>
                    </a:cubicBezTo>
                    <a:cubicBezTo>
                      <a:pt x="333" y="147"/>
                      <a:pt x="333" y="147"/>
                      <a:pt x="333" y="147"/>
                    </a:cubicBezTo>
                    <a:cubicBezTo>
                      <a:pt x="363" y="168"/>
                      <a:pt x="363" y="168"/>
                      <a:pt x="363" y="168"/>
                    </a:cubicBezTo>
                    <a:cubicBezTo>
                      <a:pt x="431" y="70"/>
                      <a:pt x="431" y="70"/>
                      <a:pt x="431" y="70"/>
                    </a:cubicBezTo>
                    <a:cubicBezTo>
                      <a:pt x="335" y="0"/>
                      <a:pt x="335" y="0"/>
                      <a:pt x="335" y="0"/>
                    </a:cubicBezTo>
                    <a:cubicBezTo>
                      <a:pt x="314" y="29"/>
                      <a:pt x="314" y="29"/>
                      <a:pt x="314" y="29"/>
                    </a:cubicBezTo>
                    <a:cubicBezTo>
                      <a:pt x="358" y="61"/>
                      <a:pt x="358" y="61"/>
                      <a:pt x="358" y="61"/>
                    </a:cubicBezTo>
                    <a:cubicBezTo>
                      <a:pt x="280" y="75"/>
                      <a:pt x="207" y="112"/>
                      <a:pt x="151" y="169"/>
                    </a:cubicBezTo>
                    <a:cubicBezTo>
                      <a:pt x="0" y="320"/>
                      <a:pt x="0" y="566"/>
                      <a:pt x="151" y="716"/>
                    </a:cubicBezTo>
                    <a:cubicBezTo>
                      <a:pt x="226" y="792"/>
                      <a:pt x="325" y="830"/>
                      <a:pt x="424" y="830"/>
                    </a:cubicBezTo>
                    <a:cubicBezTo>
                      <a:pt x="523" y="830"/>
                      <a:pt x="622" y="792"/>
                      <a:pt x="698" y="716"/>
                    </a:cubicBezTo>
                    <a:cubicBezTo>
                      <a:pt x="849" y="566"/>
                      <a:pt x="849" y="320"/>
                      <a:pt x="698" y="16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Freeform 17"/>
              <p:cNvSpPr>
                <a:spLocks noEditPoints="1"/>
              </p:cNvSpPr>
              <p:nvPr/>
            </p:nvSpPr>
            <p:spPr bwMode="auto">
              <a:xfrm>
                <a:off x="2326" y="1097"/>
                <a:ext cx="774" cy="750"/>
              </a:xfrm>
              <a:custGeom>
                <a:avLst/>
                <a:gdLst>
                  <a:gd name="T0" fmla="*/ 336 w 438"/>
                  <a:gd name="T1" fmla="*/ 172 h 424"/>
                  <a:gd name="T2" fmla="*/ 345 w 438"/>
                  <a:gd name="T3" fmla="*/ 125 h 424"/>
                  <a:gd name="T4" fmla="*/ 239 w 438"/>
                  <a:gd name="T5" fmla="*/ 1 h 424"/>
                  <a:gd name="T6" fmla="*/ 240 w 438"/>
                  <a:gd name="T7" fmla="*/ 18 h 424"/>
                  <a:gd name="T8" fmla="*/ 306 w 438"/>
                  <a:gd name="T9" fmla="*/ 102 h 424"/>
                  <a:gd name="T10" fmla="*/ 296 w 438"/>
                  <a:gd name="T11" fmla="*/ 144 h 424"/>
                  <a:gd name="T12" fmla="*/ 217 w 438"/>
                  <a:gd name="T13" fmla="*/ 115 h 424"/>
                  <a:gd name="T14" fmla="*/ 141 w 438"/>
                  <a:gd name="T15" fmla="*/ 141 h 424"/>
                  <a:gd name="T16" fmla="*/ 132 w 438"/>
                  <a:gd name="T17" fmla="*/ 102 h 424"/>
                  <a:gd name="T18" fmla="*/ 200 w 438"/>
                  <a:gd name="T19" fmla="*/ 17 h 424"/>
                  <a:gd name="T20" fmla="*/ 201 w 438"/>
                  <a:gd name="T21" fmla="*/ 0 h 424"/>
                  <a:gd name="T22" fmla="*/ 93 w 438"/>
                  <a:gd name="T23" fmla="*/ 125 h 424"/>
                  <a:gd name="T24" fmla="*/ 102 w 438"/>
                  <a:gd name="T25" fmla="*/ 174 h 424"/>
                  <a:gd name="T26" fmla="*/ 0 w 438"/>
                  <a:gd name="T27" fmla="*/ 298 h 424"/>
                  <a:gd name="T28" fmla="*/ 9 w 438"/>
                  <a:gd name="T29" fmla="*/ 346 h 424"/>
                  <a:gd name="T30" fmla="*/ 23 w 438"/>
                  <a:gd name="T31" fmla="*/ 335 h 424"/>
                  <a:gd name="T32" fmla="*/ 20 w 438"/>
                  <a:gd name="T33" fmla="*/ 312 h 424"/>
                  <a:gd name="T34" fmla="*/ 96 w 438"/>
                  <a:gd name="T35" fmla="*/ 225 h 424"/>
                  <a:gd name="T36" fmla="*/ 96 w 438"/>
                  <a:gd name="T37" fmla="*/ 236 h 424"/>
                  <a:gd name="T38" fmla="*/ 184 w 438"/>
                  <a:gd name="T39" fmla="*/ 353 h 424"/>
                  <a:gd name="T40" fmla="*/ 107 w 438"/>
                  <a:gd name="T41" fmla="*/ 399 h 424"/>
                  <a:gd name="T42" fmla="*/ 42 w 438"/>
                  <a:gd name="T43" fmla="*/ 370 h 424"/>
                  <a:gd name="T44" fmla="*/ 28 w 438"/>
                  <a:gd name="T45" fmla="*/ 378 h 424"/>
                  <a:gd name="T46" fmla="*/ 126 w 438"/>
                  <a:gd name="T47" fmla="*/ 424 h 424"/>
                  <a:gd name="T48" fmla="*/ 220 w 438"/>
                  <a:gd name="T49" fmla="*/ 383 h 424"/>
                  <a:gd name="T50" fmla="*/ 311 w 438"/>
                  <a:gd name="T51" fmla="*/ 422 h 424"/>
                  <a:gd name="T52" fmla="*/ 409 w 438"/>
                  <a:gd name="T53" fmla="*/ 376 h 424"/>
                  <a:gd name="T54" fmla="*/ 396 w 438"/>
                  <a:gd name="T55" fmla="*/ 369 h 424"/>
                  <a:gd name="T56" fmla="*/ 333 w 438"/>
                  <a:gd name="T57" fmla="*/ 396 h 424"/>
                  <a:gd name="T58" fmla="*/ 256 w 438"/>
                  <a:gd name="T59" fmla="*/ 351 h 424"/>
                  <a:gd name="T60" fmla="*/ 338 w 438"/>
                  <a:gd name="T61" fmla="*/ 236 h 424"/>
                  <a:gd name="T62" fmla="*/ 337 w 438"/>
                  <a:gd name="T63" fmla="*/ 222 h 424"/>
                  <a:gd name="T64" fmla="*/ 420 w 438"/>
                  <a:gd name="T65" fmla="*/ 309 h 424"/>
                  <a:gd name="T66" fmla="*/ 416 w 438"/>
                  <a:gd name="T67" fmla="*/ 334 h 424"/>
                  <a:gd name="T68" fmla="*/ 428 w 438"/>
                  <a:gd name="T69" fmla="*/ 343 h 424"/>
                  <a:gd name="T70" fmla="*/ 438 w 438"/>
                  <a:gd name="T71" fmla="*/ 296 h 424"/>
                  <a:gd name="T72" fmla="*/ 336 w 438"/>
                  <a:gd name="T73" fmla="*/ 172 h 424"/>
                  <a:gd name="T74" fmla="*/ 273 w 438"/>
                  <a:gd name="T75" fmla="*/ 170 h 424"/>
                  <a:gd name="T76" fmla="*/ 219 w 438"/>
                  <a:gd name="T77" fmla="*/ 189 h 424"/>
                  <a:gd name="T78" fmla="*/ 163 w 438"/>
                  <a:gd name="T79" fmla="*/ 169 h 424"/>
                  <a:gd name="T80" fmla="*/ 217 w 438"/>
                  <a:gd name="T81" fmla="*/ 150 h 424"/>
                  <a:gd name="T82" fmla="*/ 273 w 438"/>
                  <a:gd name="T83" fmla="*/ 170 h 424"/>
                  <a:gd name="T84" fmla="*/ 131 w 438"/>
                  <a:gd name="T85" fmla="*/ 236 h 424"/>
                  <a:gd name="T86" fmla="*/ 131 w 438"/>
                  <a:gd name="T87" fmla="*/ 228 h 424"/>
                  <a:gd name="T88" fmla="*/ 194 w 438"/>
                  <a:gd name="T89" fmla="*/ 312 h 424"/>
                  <a:gd name="T90" fmla="*/ 194 w 438"/>
                  <a:gd name="T91" fmla="*/ 319 h 424"/>
                  <a:gd name="T92" fmla="*/ 131 w 438"/>
                  <a:gd name="T93" fmla="*/ 236 h 424"/>
                  <a:gd name="T94" fmla="*/ 246 w 438"/>
                  <a:gd name="T95" fmla="*/ 317 h 424"/>
                  <a:gd name="T96" fmla="*/ 245 w 438"/>
                  <a:gd name="T97" fmla="*/ 309 h 424"/>
                  <a:gd name="T98" fmla="*/ 303 w 438"/>
                  <a:gd name="T99" fmla="*/ 227 h 424"/>
                  <a:gd name="T100" fmla="*/ 303 w 438"/>
                  <a:gd name="T101" fmla="*/ 236 h 424"/>
                  <a:gd name="T102" fmla="*/ 246 w 438"/>
                  <a:gd name="T103" fmla="*/ 317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38" h="424">
                    <a:moveTo>
                      <a:pt x="336" y="172"/>
                    </a:moveTo>
                    <a:cubicBezTo>
                      <a:pt x="342" y="157"/>
                      <a:pt x="345" y="142"/>
                      <a:pt x="345" y="125"/>
                    </a:cubicBezTo>
                    <a:cubicBezTo>
                      <a:pt x="345" y="62"/>
                      <a:pt x="299" y="10"/>
                      <a:pt x="239" y="1"/>
                    </a:cubicBezTo>
                    <a:cubicBezTo>
                      <a:pt x="240" y="18"/>
                      <a:pt x="240" y="18"/>
                      <a:pt x="240" y="18"/>
                    </a:cubicBezTo>
                    <a:cubicBezTo>
                      <a:pt x="278" y="27"/>
                      <a:pt x="306" y="61"/>
                      <a:pt x="306" y="102"/>
                    </a:cubicBezTo>
                    <a:cubicBezTo>
                      <a:pt x="306" y="117"/>
                      <a:pt x="302" y="131"/>
                      <a:pt x="296" y="144"/>
                    </a:cubicBezTo>
                    <a:cubicBezTo>
                      <a:pt x="274" y="126"/>
                      <a:pt x="247" y="115"/>
                      <a:pt x="217" y="115"/>
                    </a:cubicBezTo>
                    <a:cubicBezTo>
                      <a:pt x="188" y="115"/>
                      <a:pt x="162" y="125"/>
                      <a:pt x="141" y="141"/>
                    </a:cubicBezTo>
                    <a:cubicBezTo>
                      <a:pt x="135" y="130"/>
                      <a:pt x="132" y="116"/>
                      <a:pt x="132" y="102"/>
                    </a:cubicBezTo>
                    <a:cubicBezTo>
                      <a:pt x="132" y="61"/>
                      <a:pt x="161" y="26"/>
                      <a:pt x="200" y="17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140" y="9"/>
                      <a:pt x="93" y="62"/>
                      <a:pt x="93" y="125"/>
                    </a:cubicBezTo>
                    <a:cubicBezTo>
                      <a:pt x="93" y="143"/>
                      <a:pt x="96" y="159"/>
                      <a:pt x="102" y="174"/>
                    </a:cubicBezTo>
                    <a:cubicBezTo>
                      <a:pt x="44" y="185"/>
                      <a:pt x="0" y="237"/>
                      <a:pt x="0" y="298"/>
                    </a:cubicBezTo>
                    <a:cubicBezTo>
                      <a:pt x="0" y="315"/>
                      <a:pt x="3" y="331"/>
                      <a:pt x="9" y="346"/>
                    </a:cubicBezTo>
                    <a:cubicBezTo>
                      <a:pt x="23" y="335"/>
                      <a:pt x="23" y="335"/>
                      <a:pt x="23" y="335"/>
                    </a:cubicBezTo>
                    <a:cubicBezTo>
                      <a:pt x="21" y="327"/>
                      <a:pt x="20" y="320"/>
                      <a:pt x="20" y="312"/>
                    </a:cubicBezTo>
                    <a:cubicBezTo>
                      <a:pt x="20" y="267"/>
                      <a:pt x="53" y="231"/>
                      <a:pt x="96" y="225"/>
                    </a:cubicBezTo>
                    <a:cubicBezTo>
                      <a:pt x="96" y="229"/>
                      <a:pt x="96" y="232"/>
                      <a:pt x="96" y="236"/>
                    </a:cubicBezTo>
                    <a:cubicBezTo>
                      <a:pt x="96" y="291"/>
                      <a:pt x="133" y="338"/>
                      <a:pt x="184" y="353"/>
                    </a:cubicBezTo>
                    <a:cubicBezTo>
                      <a:pt x="169" y="380"/>
                      <a:pt x="140" y="399"/>
                      <a:pt x="107" y="399"/>
                    </a:cubicBezTo>
                    <a:cubicBezTo>
                      <a:pt x="81" y="399"/>
                      <a:pt x="58" y="388"/>
                      <a:pt x="42" y="370"/>
                    </a:cubicBezTo>
                    <a:cubicBezTo>
                      <a:pt x="28" y="378"/>
                      <a:pt x="28" y="378"/>
                      <a:pt x="28" y="378"/>
                    </a:cubicBezTo>
                    <a:cubicBezTo>
                      <a:pt x="52" y="406"/>
                      <a:pt x="87" y="424"/>
                      <a:pt x="126" y="424"/>
                    </a:cubicBezTo>
                    <a:cubicBezTo>
                      <a:pt x="164" y="424"/>
                      <a:pt x="197" y="408"/>
                      <a:pt x="220" y="383"/>
                    </a:cubicBezTo>
                    <a:cubicBezTo>
                      <a:pt x="243" y="407"/>
                      <a:pt x="275" y="422"/>
                      <a:pt x="311" y="422"/>
                    </a:cubicBezTo>
                    <a:cubicBezTo>
                      <a:pt x="351" y="422"/>
                      <a:pt x="386" y="404"/>
                      <a:pt x="409" y="376"/>
                    </a:cubicBezTo>
                    <a:cubicBezTo>
                      <a:pt x="396" y="369"/>
                      <a:pt x="396" y="369"/>
                      <a:pt x="396" y="369"/>
                    </a:cubicBezTo>
                    <a:cubicBezTo>
                      <a:pt x="380" y="385"/>
                      <a:pt x="357" y="396"/>
                      <a:pt x="333" y="396"/>
                    </a:cubicBezTo>
                    <a:cubicBezTo>
                      <a:pt x="300" y="396"/>
                      <a:pt x="271" y="378"/>
                      <a:pt x="256" y="351"/>
                    </a:cubicBezTo>
                    <a:cubicBezTo>
                      <a:pt x="304" y="334"/>
                      <a:pt x="338" y="289"/>
                      <a:pt x="338" y="236"/>
                    </a:cubicBezTo>
                    <a:cubicBezTo>
                      <a:pt x="338" y="231"/>
                      <a:pt x="338" y="226"/>
                      <a:pt x="337" y="222"/>
                    </a:cubicBezTo>
                    <a:cubicBezTo>
                      <a:pt x="383" y="224"/>
                      <a:pt x="420" y="262"/>
                      <a:pt x="420" y="309"/>
                    </a:cubicBezTo>
                    <a:cubicBezTo>
                      <a:pt x="420" y="318"/>
                      <a:pt x="418" y="326"/>
                      <a:pt x="416" y="334"/>
                    </a:cubicBezTo>
                    <a:cubicBezTo>
                      <a:pt x="428" y="343"/>
                      <a:pt x="428" y="343"/>
                      <a:pt x="428" y="343"/>
                    </a:cubicBezTo>
                    <a:cubicBezTo>
                      <a:pt x="434" y="329"/>
                      <a:pt x="438" y="313"/>
                      <a:pt x="438" y="296"/>
                    </a:cubicBezTo>
                    <a:cubicBezTo>
                      <a:pt x="438" y="234"/>
                      <a:pt x="394" y="183"/>
                      <a:pt x="336" y="172"/>
                    </a:cubicBezTo>
                    <a:close/>
                    <a:moveTo>
                      <a:pt x="273" y="170"/>
                    </a:moveTo>
                    <a:cubicBezTo>
                      <a:pt x="258" y="182"/>
                      <a:pt x="239" y="189"/>
                      <a:pt x="219" y="189"/>
                    </a:cubicBezTo>
                    <a:cubicBezTo>
                      <a:pt x="197" y="189"/>
                      <a:pt x="178" y="182"/>
                      <a:pt x="163" y="169"/>
                    </a:cubicBezTo>
                    <a:cubicBezTo>
                      <a:pt x="177" y="157"/>
                      <a:pt x="196" y="150"/>
                      <a:pt x="217" y="150"/>
                    </a:cubicBezTo>
                    <a:cubicBezTo>
                      <a:pt x="238" y="150"/>
                      <a:pt x="258" y="157"/>
                      <a:pt x="273" y="170"/>
                    </a:cubicBezTo>
                    <a:close/>
                    <a:moveTo>
                      <a:pt x="131" y="236"/>
                    </a:moveTo>
                    <a:cubicBezTo>
                      <a:pt x="131" y="233"/>
                      <a:pt x="131" y="231"/>
                      <a:pt x="131" y="228"/>
                    </a:cubicBezTo>
                    <a:cubicBezTo>
                      <a:pt x="167" y="239"/>
                      <a:pt x="194" y="272"/>
                      <a:pt x="194" y="312"/>
                    </a:cubicBezTo>
                    <a:cubicBezTo>
                      <a:pt x="194" y="314"/>
                      <a:pt x="194" y="317"/>
                      <a:pt x="194" y="319"/>
                    </a:cubicBezTo>
                    <a:cubicBezTo>
                      <a:pt x="157" y="309"/>
                      <a:pt x="131" y="275"/>
                      <a:pt x="131" y="236"/>
                    </a:cubicBezTo>
                    <a:close/>
                    <a:moveTo>
                      <a:pt x="246" y="317"/>
                    </a:moveTo>
                    <a:cubicBezTo>
                      <a:pt x="246" y="314"/>
                      <a:pt x="245" y="312"/>
                      <a:pt x="245" y="309"/>
                    </a:cubicBezTo>
                    <a:cubicBezTo>
                      <a:pt x="245" y="271"/>
                      <a:pt x="269" y="239"/>
                      <a:pt x="303" y="227"/>
                    </a:cubicBezTo>
                    <a:cubicBezTo>
                      <a:pt x="303" y="230"/>
                      <a:pt x="303" y="233"/>
                      <a:pt x="303" y="236"/>
                    </a:cubicBezTo>
                    <a:cubicBezTo>
                      <a:pt x="303" y="273"/>
                      <a:pt x="279" y="305"/>
                      <a:pt x="246" y="3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60" name="Rectangle 559"/>
            <p:cNvSpPr/>
            <p:nvPr/>
          </p:nvSpPr>
          <p:spPr>
            <a:xfrm>
              <a:off x="8173198" y="4232319"/>
              <a:ext cx="89116" cy="89116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Freeform 24"/>
            <p:cNvSpPr>
              <a:spLocks noEditPoints="1"/>
            </p:cNvSpPr>
            <p:nvPr/>
          </p:nvSpPr>
          <p:spPr bwMode="auto">
            <a:xfrm>
              <a:off x="8172450" y="4200655"/>
              <a:ext cx="92544" cy="123149"/>
            </a:xfrm>
            <a:custGeom>
              <a:avLst/>
              <a:gdLst>
                <a:gd name="T0" fmla="*/ 34 w 39"/>
                <a:gd name="T1" fmla="*/ 19 h 51"/>
                <a:gd name="T2" fmla="*/ 34 w 39"/>
                <a:gd name="T3" fmla="*/ 14 h 51"/>
                <a:gd name="T4" fmla="*/ 20 w 39"/>
                <a:gd name="T5" fmla="*/ 0 h 51"/>
                <a:gd name="T6" fmla="*/ 5 w 39"/>
                <a:gd name="T7" fmla="*/ 14 h 51"/>
                <a:gd name="T8" fmla="*/ 5 w 39"/>
                <a:gd name="T9" fmla="*/ 19 h 51"/>
                <a:gd name="T10" fmla="*/ 0 w 39"/>
                <a:gd name="T11" fmla="*/ 19 h 51"/>
                <a:gd name="T12" fmla="*/ 0 w 39"/>
                <a:gd name="T13" fmla="*/ 51 h 51"/>
                <a:gd name="T14" fmla="*/ 39 w 39"/>
                <a:gd name="T15" fmla="*/ 51 h 51"/>
                <a:gd name="T16" fmla="*/ 39 w 39"/>
                <a:gd name="T17" fmla="*/ 19 h 51"/>
                <a:gd name="T18" fmla="*/ 34 w 39"/>
                <a:gd name="T19" fmla="*/ 19 h 51"/>
                <a:gd name="T20" fmla="*/ 10 w 39"/>
                <a:gd name="T21" fmla="*/ 14 h 51"/>
                <a:gd name="T22" fmla="*/ 20 w 39"/>
                <a:gd name="T23" fmla="*/ 5 h 51"/>
                <a:gd name="T24" fmla="*/ 29 w 39"/>
                <a:gd name="T25" fmla="*/ 14 h 51"/>
                <a:gd name="T26" fmla="*/ 29 w 39"/>
                <a:gd name="T27" fmla="*/ 19 h 51"/>
                <a:gd name="T28" fmla="*/ 10 w 39"/>
                <a:gd name="T29" fmla="*/ 19 h 51"/>
                <a:gd name="T30" fmla="*/ 10 w 39"/>
                <a:gd name="T31" fmla="*/ 14 h 51"/>
                <a:gd name="T32" fmla="*/ 34 w 39"/>
                <a:gd name="T33" fmla="*/ 47 h 51"/>
                <a:gd name="T34" fmla="*/ 5 w 39"/>
                <a:gd name="T35" fmla="*/ 47 h 51"/>
                <a:gd name="T36" fmla="*/ 5 w 39"/>
                <a:gd name="T37" fmla="*/ 24 h 51"/>
                <a:gd name="T38" fmla="*/ 34 w 39"/>
                <a:gd name="T39" fmla="*/ 24 h 51"/>
                <a:gd name="T40" fmla="*/ 34 w 39"/>
                <a:gd name="T41" fmla="*/ 47 h 51"/>
                <a:gd name="T42" fmla="*/ 22 w 39"/>
                <a:gd name="T43" fmla="*/ 34 h 51"/>
                <a:gd name="T44" fmla="*/ 22 w 39"/>
                <a:gd name="T45" fmla="*/ 40 h 51"/>
                <a:gd name="T46" fmla="*/ 17 w 39"/>
                <a:gd name="T47" fmla="*/ 40 h 51"/>
                <a:gd name="T48" fmla="*/ 17 w 39"/>
                <a:gd name="T49" fmla="*/ 34 h 51"/>
                <a:gd name="T50" fmla="*/ 16 w 39"/>
                <a:gd name="T51" fmla="*/ 32 h 51"/>
                <a:gd name="T52" fmla="*/ 20 w 39"/>
                <a:gd name="T53" fmla="*/ 29 h 51"/>
                <a:gd name="T54" fmla="*/ 23 w 39"/>
                <a:gd name="T55" fmla="*/ 32 h 51"/>
                <a:gd name="T56" fmla="*/ 22 w 39"/>
                <a:gd name="T57" fmla="*/ 3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9" h="51">
                  <a:moveTo>
                    <a:pt x="34" y="19"/>
                  </a:moveTo>
                  <a:cubicBezTo>
                    <a:pt x="34" y="14"/>
                    <a:pt x="34" y="14"/>
                    <a:pt x="34" y="14"/>
                  </a:cubicBezTo>
                  <a:cubicBezTo>
                    <a:pt x="34" y="6"/>
                    <a:pt x="28" y="0"/>
                    <a:pt x="20" y="0"/>
                  </a:cubicBezTo>
                  <a:cubicBezTo>
                    <a:pt x="12" y="0"/>
                    <a:pt x="5" y="6"/>
                    <a:pt x="5" y="14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39" y="19"/>
                    <a:pt x="39" y="19"/>
                    <a:pt x="39" y="19"/>
                  </a:cubicBezTo>
                  <a:lnTo>
                    <a:pt x="34" y="19"/>
                  </a:lnTo>
                  <a:close/>
                  <a:moveTo>
                    <a:pt x="10" y="14"/>
                  </a:moveTo>
                  <a:cubicBezTo>
                    <a:pt x="10" y="9"/>
                    <a:pt x="14" y="5"/>
                    <a:pt x="20" y="5"/>
                  </a:cubicBezTo>
                  <a:cubicBezTo>
                    <a:pt x="25" y="5"/>
                    <a:pt x="29" y="9"/>
                    <a:pt x="29" y="14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10" y="19"/>
                    <a:pt x="10" y="19"/>
                    <a:pt x="10" y="19"/>
                  </a:cubicBezTo>
                  <a:lnTo>
                    <a:pt x="10" y="14"/>
                  </a:lnTo>
                  <a:close/>
                  <a:moveTo>
                    <a:pt x="34" y="47"/>
                  </a:moveTo>
                  <a:cubicBezTo>
                    <a:pt x="5" y="47"/>
                    <a:pt x="5" y="47"/>
                    <a:pt x="5" y="47"/>
                  </a:cubicBezTo>
                  <a:cubicBezTo>
                    <a:pt x="5" y="24"/>
                    <a:pt x="5" y="24"/>
                    <a:pt x="5" y="24"/>
                  </a:cubicBezTo>
                  <a:cubicBezTo>
                    <a:pt x="34" y="24"/>
                    <a:pt x="34" y="24"/>
                    <a:pt x="34" y="24"/>
                  </a:cubicBezTo>
                  <a:lnTo>
                    <a:pt x="34" y="47"/>
                  </a:lnTo>
                  <a:close/>
                  <a:moveTo>
                    <a:pt x="22" y="34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7" y="40"/>
                    <a:pt x="17" y="40"/>
                    <a:pt x="17" y="40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17" y="34"/>
                    <a:pt x="16" y="33"/>
                    <a:pt x="16" y="32"/>
                  </a:cubicBezTo>
                  <a:cubicBezTo>
                    <a:pt x="16" y="30"/>
                    <a:pt x="18" y="29"/>
                    <a:pt x="20" y="29"/>
                  </a:cubicBezTo>
                  <a:cubicBezTo>
                    <a:pt x="21" y="29"/>
                    <a:pt x="23" y="30"/>
                    <a:pt x="23" y="32"/>
                  </a:cubicBezTo>
                  <a:cubicBezTo>
                    <a:pt x="23" y="33"/>
                    <a:pt x="22" y="34"/>
                    <a:pt x="22" y="3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01878300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extBox 49"/>
          <p:cNvSpPr txBox="1"/>
          <p:nvPr/>
        </p:nvSpPr>
        <p:spPr>
          <a:xfrm>
            <a:off x="1614464" y="1200111"/>
            <a:ext cx="806351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Spam</a:t>
            </a:r>
          </a:p>
        </p:txBody>
      </p:sp>
      <p:grpSp>
        <p:nvGrpSpPr>
          <p:cNvPr id="89" name="Group 59"/>
          <p:cNvGrpSpPr>
            <a:grpSpLocks noChangeAspect="1"/>
          </p:cNvGrpSpPr>
          <p:nvPr/>
        </p:nvGrpSpPr>
        <p:grpSpPr bwMode="auto">
          <a:xfrm>
            <a:off x="1872506" y="1690091"/>
            <a:ext cx="321376" cy="321377"/>
            <a:chOff x="4259" y="1244"/>
            <a:chExt cx="335" cy="335"/>
          </a:xfrm>
        </p:grpSpPr>
        <p:sp>
          <p:nvSpPr>
            <p:cNvPr id="90" name="Freeform 60"/>
            <p:cNvSpPr>
              <a:spLocks/>
            </p:cNvSpPr>
            <p:nvPr/>
          </p:nvSpPr>
          <p:spPr bwMode="auto">
            <a:xfrm>
              <a:off x="4266" y="1251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61"/>
            <p:cNvSpPr>
              <a:spLocks/>
            </p:cNvSpPr>
            <p:nvPr/>
          </p:nvSpPr>
          <p:spPr bwMode="auto">
            <a:xfrm>
              <a:off x="4427" y="1251"/>
              <a:ext cx="160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62"/>
            <p:cNvSpPr>
              <a:spLocks noEditPoints="1"/>
            </p:cNvSpPr>
            <p:nvPr/>
          </p:nvSpPr>
          <p:spPr bwMode="auto">
            <a:xfrm>
              <a:off x="4313" y="1336"/>
              <a:ext cx="223" cy="152"/>
            </a:xfrm>
            <a:custGeom>
              <a:avLst/>
              <a:gdLst>
                <a:gd name="T0" fmla="*/ 87 w 223"/>
                <a:gd name="T1" fmla="*/ 68 h 152"/>
                <a:gd name="T2" fmla="*/ 43 w 223"/>
                <a:gd name="T3" fmla="*/ 30 h 152"/>
                <a:gd name="T4" fmla="*/ 209 w 223"/>
                <a:gd name="T5" fmla="*/ 30 h 152"/>
                <a:gd name="T6" fmla="*/ 127 w 223"/>
                <a:gd name="T7" fmla="*/ 105 h 152"/>
                <a:gd name="T8" fmla="*/ 98 w 223"/>
                <a:gd name="T9" fmla="*/ 78 h 152"/>
                <a:gd name="T10" fmla="*/ 87 w 223"/>
                <a:gd name="T11" fmla="*/ 68 h 152"/>
                <a:gd name="T12" fmla="*/ 87 w 223"/>
                <a:gd name="T13" fmla="*/ 91 h 152"/>
                <a:gd name="T14" fmla="*/ 77 w 223"/>
                <a:gd name="T15" fmla="*/ 80 h 152"/>
                <a:gd name="T16" fmla="*/ 30 w 223"/>
                <a:gd name="T17" fmla="*/ 41 h 152"/>
                <a:gd name="T18" fmla="*/ 30 w 223"/>
                <a:gd name="T19" fmla="*/ 152 h 152"/>
                <a:gd name="T20" fmla="*/ 223 w 223"/>
                <a:gd name="T21" fmla="*/ 152 h 152"/>
                <a:gd name="T22" fmla="*/ 223 w 223"/>
                <a:gd name="T23" fmla="*/ 39 h 152"/>
                <a:gd name="T24" fmla="*/ 127 w 223"/>
                <a:gd name="T25" fmla="*/ 125 h 152"/>
                <a:gd name="T26" fmla="*/ 87 w 223"/>
                <a:gd name="T27" fmla="*/ 91 h 152"/>
                <a:gd name="T28" fmla="*/ 16 w 223"/>
                <a:gd name="T29" fmla="*/ 16 h 152"/>
                <a:gd name="T30" fmla="*/ 184 w 223"/>
                <a:gd name="T31" fmla="*/ 16 h 152"/>
                <a:gd name="T32" fmla="*/ 184 w 223"/>
                <a:gd name="T33" fmla="*/ 0 h 152"/>
                <a:gd name="T34" fmla="*/ 0 w 223"/>
                <a:gd name="T35" fmla="*/ 0 h 152"/>
                <a:gd name="T36" fmla="*/ 0 w 223"/>
                <a:gd name="T37" fmla="*/ 114 h 152"/>
                <a:gd name="T38" fmla="*/ 16 w 223"/>
                <a:gd name="T39" fmla="*/ 114 h 152"/>
                <a:gd name="T40" fmla="*/ 16 w 223"/>
                <a:gd name="T41" fmla="*/ 1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3" h="152">
                  <a:moveTo>
                    <a:pt x="87" y="68"/>
                  </a:moveTo>
                  <a:lnTo>
                    <a:pt x="43" y="30"/>
                  </a:lnTo>
                  <a:lnTo>
                    <a:pt x="209" y="30"/>
                  </a:lnTo>
                  <a:lnTo>
                    <a:pt x="127" y="105"/>
                  </a:lnTo>
                  <a:lnTo>
                    <a:pt x="98" y="78"/>
                  </a:lnTo>
                  <a:lnTo>
                    <a:pt x="87" y="68"/>
                  </a:lnTo>
                  <a:close/>
                  <a:moveTo>
                    <a:pt x="87" y="91"/>
                  </a:moveTo>
                  <a:lnTo>
                    <a:pt x="77" y="80"/>
                  </a:lnTo>
                  <a:lnTo>
                    <a:pt x="30" y="41"/>
                  </a:lnTo>
                  <a:lnTo>
                    <a:pt x="30" y="152"/>
                  </a:lnTo>
                  <a:lnTo>
                    <a:pt x="223" y="152"/>
                  </a:lnTo>
                  <a:lnTo>
                    <a:pt x="223" y="39"/>
                  </a:lnTo>
                  <a:lnTo>
                    <a:pt x="127" y="125"/>
                  </a:lnTo>
                  <a:lnTo>
                    <a:pt x="87" y="91"/>
                  </a:lnTo>
                  <a:close/>
                  <a:moveTo>
                    <a:pt x="16" y="16"/>
                  </a:moveTo>
                  <a:lnTo>
                    <a:pt x="184" y="16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16" y="114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63"/>
            <p:cNvSpPr>
              <a:spLocks noEditPoints="1"/>
            </p:cNvSpPr>
            <p:nvPr/>
          </p:nvSpPr>
          <p:spPr bwMode="auto">
            <a:xfrm>
              <a:off x="4259" y="1244"/>
              <a:ext cx="335" cy="335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4" name="Group 59"/>
          <p:cNvGrpSpPr>
            <a:grpSpLocks noChangeAspect="1"/>
          </p:cNvGrpSpPr>
          <p:nvPr/>
        </p:nvGrpSpPr>
        <p:grpSpPr bwMode="auto">
          <a:xfrm>
            <a:off x="1869691" y="2318397"/>
            <a:ext cx="321376" cy="321377"/>
            <a:chOff x="4259" y="1244"/>
            <a:chExt cx="335" cy="335"/>
          </a:xfrm>
        </p:grpSpPr>
        <p:sp>
          <p:nvSpPr>
            <p:cNvPr id="95" name="Freeform 60"/>
            <p:cNvSpPr>
              <a:spLocks/>
            </p:cNvSpPr>
            <p:nvPr/>
          </p:nvSpPr>
          <p:spPr bwMode="auto">
            <a:xfrm>
              <a:off x="4266" y="1251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61"/>
            <p:cNvSpPr>
              <a:spLocks/>
            </p:cNvSpPr>
            <p:nvPr/>
          </p:nvSpPr>
          <p:spPr bwMode="auto">
            <a:xfrm>
              <a:off x="4427" y="1251"/>
              <a:ext cx="160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62"/>
            <p:cNvSpPr>
              <a:spLocks noEditPoints="1"/>
            </p:cNvSpPr>
            <p:nvPr/>
          </p:nvSpPr>
          <p:spPr bwMode="auto">
            <a:xfrm>
              <a:off x="4313" y="1336"/>
              <a:ext cx="223" cy="152"/>
            </a:xfrm>
            <a:custGeom>
              <a:avLst/>
              <a:gdLst>
                <a:gd name="T0" fmla="*/ 87 w 223"/>
                <a:gd name="T1" fmla="*/ 68 h 152"/>
                <a:gd name="T2" fmla="*/ 43 w 223"/>
                <a:gd name="T3" fmla="*/ 30 h 152"/>
                <a:gd name="T4" fmla="*/ 209 w 223"/>
                <a:gd name="T5" fmla="*/ 30 h 152"/>
                <a:gd name="T6" fmla="*/ 127 w 223"/>
                <a:gd name="T7" fmla="*/ 105 h 152"/>
                <a:gd name="T8" fmla="*/ 98 w 223"/>
                <a:gd name="T9" fmla="*/ 78 h 152"/>
                <a:gd name="T10" fmla="*/ 87 w 223"/>
                <a:gd name="T11" fmla="*/ 68 h 152"/>
                <a:gd name="T12" fmla="*/ 87 w 223"/>
                <a:gd name="T13" fmla="*/ 91 h 152"/>
                <a:gd name="T14" fmla="*/ 77 w 223"/>
                <a:gd name="T15" fmla="*/ 80 h 152"/>
                <a:gd name="T16" fmla="*/ 30 w 223"/>
                <a:gd name="T17" fmla="*/ 41 h 152"/>
                <a:gd name="T18" fmla="*/ 30 w 223"/>
                <a:gd name="T19" fmla="*/ 152 h 152"/>
                <a:gd name="T20" fmla="*/ 223 w 223"/>
                <a:gd name="T21" fmla="*/ 152 h 152"/>
                <a:gd name="T22" fmla="*/ 223 w 223"/>
                <a:gd name="T23" fmla="*/ 39 h 152"/>
                <a:gd name="T24" fmla="*/ 127 w 223"/>
                <a:gd name="T25" fmla="*/ 125 h 152"/>
                <a:gd name="T26" fmla="*/ 87 w 223"/>
                <a:gd name="T27" fmla="*/ 91 h 152"/>
                <a:gd name="T28" fmla="*/ 16 w 223"/>
                <a:gd name="T29" fmla="*/ 16 h 152"/>
                <a:gd name="T30" fmla="*/ 184 w 223"/>
                <a:gd name="T31" fmla="*/ 16 h 152"/>
                <a:gd name="T32" fmla="*/ 184 w 223"/>
                <a:gd name="T33" fmla="*/ 0 h 152"/>
                <a:gd name="T34" fmla="*/ 0 w 223"/>
                <a:gd name="T35" fmla="*/ 0 h 152"/>
                <a:gd name="T36" fmla="*/ 0 w 223"/>
                <a:gd name="T37" fmla="*/ 114 h 152"/>
                <a:gd name="T38" fmla="*/ 16 w 223"/>
                <a:gd name="T39" fmla="*/ 114 h 152"/>
                <a:gd name="T40" fmla="*/ 16 w 223"/>
                <a:gd name="T41" fmla="*/ 1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3" h="152">
                  <a:moveTo>
                    <a:pt x="87" y="68"/>
                  </a:moveTo>
                  <a:lnTo>
                    <a:pt x="43" y="30"/>
                  </a:lnTo>
                  <a:lnTo>
                    <a:pt x="209" y="30"/>
                  </a:lnTo>
                  <a:lnTo>
                    <a:pt x="127" y="105"/>
                  </a:lnTo>
                  <a:lnTo>
                    <a:pt x="98" y="78"/>
                  </a:lnTo>
                  <a:lnTo>
                    <a:pt x="87" y="68"/>
                  </a:lnTo>
                  <a:close/>
                  <a:moveTo>
                    <a:pt x="87" y="91"/>
                  </a:moveTo>
                  <a:lnTo>
                    <a:pt x="77" y="80"/>
                  </a:lnTo>
                  <a:lnTo>
                    <a:pt x="30" y="41"/>
                  </a:lnTo>
                  <a:lnTo>
                    <a:pt x="30" y="152"/>
                  </a:lnTo>
                  <a:lnTo>
                    <a:pt x="223" y="152"/>
                  </a:lnTo>
                  <a:lnTo>
                    <a:pt x="223" y="39"/>
                  </a:lnTo>
                  <a:lnTo>
                    <a:pt x="127" y="125"/>
                  </a:lnTo>
                  <a:lnTo>
                    <a:pt x="87" y="91"/>
                  </a:lnTo>
                  <a:close/>
                  <a:moveTo>
                    <a:pt x="16" y="16"/>
                  </a:moveTo>
                  <a:lnTo>
                    <a:pt x="184" y="16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16" y="114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63"/>
            <p:cNvSpPr>
              <a:spLocks noEditPoints="1"/>
            </p:cNvSpPr>
            <p:nvPr/>
          </p:nvSpPr>
          <p:spPr bwMode="auto">
            <a:xfrm>
              <a:off x="4259" y="1244"/>
              <a:ext cx="335" cy="335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1" name="Group 59"/>
          <p:cNvGrpSpPr>
            <a:grpSpLocks noChangeAspect="1"/>
          </p:cNvGrpSpPr>
          <p:nvPr/>
        </p:nvGrpSpPr>
        <p:grpSpPr bwMode="auto">
          <a:xfrm>
            <a:off x="1867060" y="2916215"/>
            <a:ext cx="321376" cy="321377"/>
            <a:chOff x="4259" y="1244"/>
            <a:chExt cx="335" cy="335"/>
          </a:xfrm>
        </p:grpSpPr>
        <p:sp>
          <p:nvSpPr>
            <p:cNvPr id="132" name="Freeform 60"/>
            <p:cNvSpPr>
              <a:spLocks/>
            </p:cNvSpPr>
            <p:nvPr/>
          </p:nvSpPr>
          <p:spPr bwMode="auto">
            <a:xfrm>
              <a:off x="4266" y="1251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61"/>
            <p:cNvSpPr>
              <a:spLocks/>
            </p:cNvSpPr>
            <p:nvPr/>
          </p:nvSpPr>
          <p:spPr bwMode="auto">
            <a:xfrm>
              <a:off x="4427" y="1251"/>
              <a:ext cx="160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62"/>
            <p:cNvSpPr>
              <a:spLocks noEditPoints="1"/>
            </p:cNvSpPr>
            <p:nvPr/>
          </p:nvSpPr>
          <p:spPr bwMode="auto">
            <a:xfrm>
              <a:off x="4313" y="1336"/>
              <a:ext cx="223" cy="152"/>
            </a:xfrm>
            <a:custGeom>
              <a:avLst/>
              <a:gdLst>
                <a:gd name="T0" fmla="*/ 87 w 223"/>
                <a:gd name="T1" fmla="*/ 68 h 152"/>
                <a:gd name="T2" fmla="*/ 43 w 223"/>
                <a:gd name="T3" fmla="*/ 30 h 152"/>
                <a:gd name="T4" fmla="*/ 209 w 223"/>
                <a:gd name="T5" fmla="*/ 30 h 152"/>
                <a:gd name="T6" fmla="*/ 127 w 223"/>
                <a:gd name="T7" fmla="*/ 105 h 152"/>
                <a:gd name="T8" fmla="*/ 98 w 223"/>
                <a:gd name="T9" fmla="*/ 78 h 152"/>
                <a:gd name="T10" fmla="*/ 87 w 223"/>
                <a:gd name="T11" fmla="*/ 68 h 152"/>
                <a:gd name="T12" fmla="*/ 87 w 223"/>
                <a:gd name="T13" fmla="*/ 91 h 152"/>
                <a:gd name="T14" fmla="*/ 77 w 223"/>
                <a:gd name="T15" fmla="*/ 80 h 152"/>
                <a:gd name="T16" fmla="*/ 30 w 223"/>
                <a:gd name="T17" fmla="*/ 41 h 152"/>
                <a:gd name="T18" fmla="*/ 30 w 223"/>
                <a:gd name="T19" fmla="*/ 152 h 152"/>
                <a:gd name="T20" fmla="*/ 223 w 223"/>
                <a:gd name="T21" fmla="*/ 152 h 152"/>
                <a:gd name="T22" fmla="*/ 223 w 223"/>
                <a:gd name="T23" fmla="*/ 39 h 152"/>
                <a:gd name="T24" fmla="*/ 127 w 223"/>
                <a:gd name="T25" fmla="*/ 125 h 152"/>
                <a:gd name="T26" fmla="*/ 87 w 223"/>
                <a:gd name="T27" fmla="*/ 91 h 152"/>
                <a:gd name="T28" fmla="*/ 16 w 223"/>
                <a:gd name="T29" fmla="*/ 16 h 152"/>
                <a:gd name="T30" fmla="*/ 184 w 223"/>
                <a:gd name="T31" fmla="*/ 16 h 152"/>
                <a:gd name="T32" fmla="*/ 184 w 223"/>
                <a:gd name="T33" fmla="*/ 0 h 152"/>
                <a:gd name="T34" fmla="*/ 0 w 223"/>
                <a:gd name="T35" fmla="*/ 0 h 152"/>
                <a:gd name="T36" fmla="*/ 0 w 223"/>
                <a:gd name="T37" fmla="*/ 114 h 152"/>
                <a:gd name="T38" fmla="*/ 16 w 223"/>
                <a:gd name="T39" fmla="*/ 114 h 152"/>
                <a:gd name="T40" fmla="*/ 16 w 223"/>
                <a:gd name="T41" fmla="*/ 1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3" h="152">
                  <a:moveTo>
                    <a:pt x="87" y="68"/>
                  </a:moveTo>
                  <a:lnTo>
                    <a:pt x="43" y="30"/>
                  </a:lnTo>
                  <a:lnTo>
                    <a:pt x="209" y="30"/>
                  </a:lnTo>
                  <a:lnTo>
                    <a:pt x="127" y="105"/>
                  </a:lnTo>
                  <a:lnTo>
                    <a:pt x="98" y="78"/>
                  </a:lnTo>
                  <a:lnTo>
                    <a:pt x="87" y="68"/>
                  </a:lnTo>
                  <a:close/>
                  <a:moveTo>
                    <a:pt x="87" y="91"/>
                  </a:moveTo>
                  <a:lnTo>
                    <a:pt x="77" y="80"/>
                  </a:lnTo>
                  <a:lnTo>
                    <a:pt x="30" y="41"/>
                  </a:lnTo>
                  <a:lnTo>
                    <a:pt x="30" y="152"/>
                  </a:lnTo>
                  <a:lnTo>
                    <a:pt x="223" y="152"/>
                  </a:lnTo>
                  <a:lnTo>
                    <a:pt x="223" y="39"/>
                  </a:lnTo>
                  <a:lnTo>
                    <a:pt x="127" y="125"/>
                  </a:lnTo>
                  <a:lnTo>
                    <a:pt x="87" y="91"/>
                  </a:lnTo>
                  <a:close/>
                  <a:moveTo>
                    <a:pt x="16" y="16"/>
                  </a:moveTo>
                  <a:lnTo>
                    <a:pt x="184" y="16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16" y="114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Freeform 63"/>
            <p:cNvSpPr>
              <a:spLocks noEditPoints="1"/>
            </p:cNvSpPr>
            <p:nvPr/>
          </p:nvSpPr>
          <p:spPr bwMode="auto">
            <a:xfrm>
              <a:off x="4259" y="1244"/>
              <a:ext cx="335" cy="335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1" name="Group 59"/>
          <p:cNvGrpSpPr>
            <a:grpSpLocks noChangeAspect="1"/>
          </p:cNvGrpSpPr>
          <p:nvPr/>
        </p:nvGrpSpPr>
        <p:grpSpPr bwMode="auto">
          <a:xfrm>
            <a:off x="1867060" y="3534486"/>
            <a:ext cx="321376" cy="321377"/>
            <a:chOff x="4259" y="1244"/>
            <a:chExt cx="335" cy="335"/>
          </a:xfrm>
        </p:grpSpPr>
        <p:sp>
          <p:nvSpPr>
            <p:cNvPr id="162" name="Freeform 60"/>
            <p:cNvSpPr>
              <a:spLocks/>
            </p:cNvSpPr>
            <p:nvPr/>
          </p:nvSpPr>
          <p:spPr bwMode="auto">
            <a:xfrm>
              <a:off x="4266" y="1251"/>
              <a:ext cx="161" cy="321"/>
            </a:xfrm>
            <a:custGeom>
              <a:avLst/>
              <a:gdLst>
                <a:gd name="T0" fmla="*/ 90 w 90"/>
                <a:gd name="T1" fmla="*/ 0 h 179"/>
                <a:gd name="T2" fmla="*/ 0 w 90"/>
                <a:gd name="T3" fmla="*/ 89 h 179"/>
                <a:gd name="T4" fmla="*/ 90 w 90"/>
                <a:gd name="T5" fmla="*/ 179 h 179"/>
                <a:gd name="T6" fmla="*/ 90 w 90"/>
                <a:gd name="T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179">
                  <a:moveTo>
                    <a:pt x="90" y="0"/>
                  </a:moveTo>
                  <a:cubicBezTo>
                    <a:pt x="40" y="0"/>
                    <a:pt x="0" y="40"/>
                    <a:pt x="0" y="89"/>
                  </a:cubicBezTo>
                  <a:cubicBezTo>
                    <a:pt x="0" y="139"/>
                    <a:pt x="40" y="179"/>
                    <a:pt x="90" y="179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61"/>
            <p:cNvSpPr>
              <a:spLocks/>
            </p:cNvSpPr>
            <p:nvPr/>
          </p:nvSpPr>
          <p:spPr bwMode="auto">
            <a:xfrm>
              <a:off x="4427" y="1251"/>
              <a:ext cx="160" cy="321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62"/>
            <p:cNvSpPr>
              <a:spLocks noEditPoints="1"/>
            </p:cNvSpPr>
            <p:nvPr/>
          </p:nvSpPr>
          <p:spPr bwMode="auto">
            <a:xfrm>
              <a:off x="4313" y="1336"/>
              <a:ext cx="223" cy="152"/>
            </a:xfrm>
            <a:custGeom>
              <a:avLst/>
              <a:gdLst>
                <a:gd name="T0" fmla="*/ 87 w 223"/>
                <a:gd name="T1" fmla="*/ 68 h 152"/>
                <a:gd name="T2" fmla="*/ 43 w 223"/>
                <a:gd name="T3" fmla="*/ 30 h 152"/>
                <a:gd name="T4" fmla="*/ 209 w 223"/>
                <a:gd name="T5" fmla="*/ 30 h 152"/>
                <a:gd name="T6" fmla="*/ 127 w 223"/>
                <a:gd name="T7" fmla="*/ 105 h 152"/>
                <a:gd name="T8" fmla="*/ 98 w 223"/>
                <a:gd name="T9" fmla="*/ 78 h 152"/>
                <a:gd name="T10" fmla="*/ 87 w 223"/>
                <a:gd name="T11" fmla="*/ 68 h 152"/>
                <a:gd name="T12" fmla="*/ 87 w 223"/>
                <a:gd name="T13" fmla="*/ 91 h 152"/>
                <a:gd name="T14" fmla="*/ 77 w 223"/>
                <a:gd name="T15" fmla="*/ 80 h 152"/>
                <a:gd name="T16" fmla="*/ 30 w 223"/>
                <a:gd name="T17" fmla="*/ 41 h 152"/>
                <a:gd name="T18" fmla="*/ 30 w 223"/>
                <a:gd name="T19" fmla="*/ 152 h 152"/>
                <a:gd name="T20" fmla="*/ 223 w 223"/>
                <a:gd name="T21" fmla="*/ 152 h 152"/>
                <a:gd name="T22" fmla="*/ 223 w 223"/>
                <a:gd name="T23" fmla="*/ 39 h 152"/>
                <a:gd name="T24" fmla="*/ 127 w 223"/>
                <a:gd name="T25" fmla="*/ 125 h 152"/>
                <a:gd name="T26" fmla="*/ 87 w 223"/>
                <a:gd name="T27" fmla="*/ 91 h 152"/>
                <a:gd name="T28" fmla="*/ 16 w 223"/>
                <a:gd name="T29" fmla="*/ 16 h 152"/>
                <a:gd name="T30" fmla="*/ 184 w 223"/>
                <a:gd name="T31" fmla="*/ 16 h 152"/>
                <a:gd name="T32" fmla="*/ 184 w 223"/>
                <a:gd name="T33" fmla="*/ 0 h 152"/>
                <a:gd name="T34" fmla="*/ 0 w 223"/>
                <a:gd name="T35" fmla="*/ 0 h 152"/>
                <a:gd name="T36" fmla="*/ 0 w 223"/>
                <a:gd name="T37" fmla="*/ 114 h 152"/>
                <a:gd name="T38" fmla="*/ 16 w 223"/>
                <a:gd name="T39" fmla="*/ 114 h 152"/>
                <a:gd name="T40" fmla="*/ 16 w 223"/>
                <a:gd name="T41" fmla="*/ 1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3" h="152">
                  <a:moveTo>
                    <a:pt x="87" y="68"/>
                  </a:moveTo>
                  <a:lnTo>
                    <a:pt x="43" y="30"/>
                  </a:lnTo>
                  <a:lnTo>
                    <a:pt x="209" y="30"/>
                  </a:lnTo>
                  <a:lnTo>
                    <a:pt x="127" y="105"/>
                  </a:lnTo>
                  <a:lnTo>
                    <a:pt x="98" y="78"/>
                  </a:lnTo>
                  <a:lnTo>
                    <a:pt x="87" y="68"/>
                  </a:lnTo>
                  <a:close/>
                  <a:moveTo>
                    <a:pt x="87" y="91"/>
                  </a:moveTo>
                  <a:lnTo>
                    <a:pt x="77" y="80"/>
                  </a:lnTo>
                  <a:lnTo>
                    <a:pt x="30" y="41"/>
                  </a:lnTo>
                  <a:lnTo>
                    <a:pt x="30" y="152"/>
                  </a:lnTo>
                  <a:lnTo>
                    <a:pt x="223" y="152"/>
                  </a:lnTo>
                  <a:lnTo>
                    <a:pt x="223" y="39"/>
                  </a:lnTo>
                  <a:lnTo>
                    <a:pt x="127" y="125"/>
                  </a:lnTo>
                  <a:lnTo>
                    <a:pt x="87" y="91"/>
                  </a:lnTo>
                  <a:close/>
                  <a:moveTo>
                    <a:pt x="16" y="16"/>
                  </a:moveTo>
                  <a:lnTo>
                    <a:pt x="184" y="16"/>
                  </a:lnTo>
                  <a:lnTo>
                    <a:pt x="184" y="0"/>
                  </a:lnTo>
                  <a:lnTo>
                    <a:pt x="0" y="0"/>
                  </a:lnTo>
                  <a:lnTo>
                    <a:pt x="0" y="114"/>
                  </a:lnTo>
                  <a:lnTo>
                    <a:pt x="16" y="114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Freeform 63"/>
            <p:cNvSpPr>
              <a:spLocks noEditPoints="1"/>
            </p:cNvSpPr>
            <p:nvPr/>
          </p:nvSpPr>
          <p:spPr bwMode="auto">
            <a:xfrm>
              <a:off x="4259" y="1244"/>
              <a:ext cx="335" cy="335"/>
            </a:xfrm>
            <a:custGeom>
              <a:avLst/>
              <a:gdLst>
                <a:gd name="T0" fmla="*/ 94 w 187"/>
                <a:gd name="T1" fmla="*/ 187 h 187"/>
                <a:gd name="T2" fmla="*/ 0 w 187"/>
                <a:gd name="T3" fmla="*/ 93 h 187"/>
                <a:gd name="T4" fmla="*/ 94 w 187"/>
                <a:gd name="T5" fmla="*/ 0 h 187"/>
                <a:gd name="T6" fmla="*/ 187 w 187"/>
                <a:gd name="T7" fmla="*/ 93 h 187"/>
                <a:gd name="T8" fmla="*/ 94 w 187"/>
                <a:gd name="T9" fmla="*/ 187 h 187"/>
                <a:gd name="T10" fmla="*/ 94 w 187"/>
                <a:gd name="T11" fmla="*/ 8 h 187"/>
                <a:gd name="T12" fmla="*/ 9 w 187"/>
                <a:gd name="T13" fmla="*/ 93 h 187"/>
                <a:gd name="T14" fmla="*/ 94 w 187"/>
                <a:gd name="T15" fmla="*/ 179 h 187"/>
                <a:gd name="T16" fmla="*/ 179 w 187"/>
                <a:gd name="T17" fmla="*/ 93 h 187"/>
                <a:gd name="T18" fmla="*/ 94 w 187"/>
                <a:gd name="T19" fmla="*/ 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7">
                  <a:moveTo>
                    <a:pt x="94" y="187"/>
                  </a:moveTo>
                  <a:cubicBezTo>
                    <a:pt x="42" y="187"/>
                    <a:pt x="0" y="145"/>
                    <a:pt x="0" y="93"/>
                  </a:cubicBezTo>
                  <a:cubicBezTo>
                    <a:pt x="0" y="42"/>
                    <a:pt x="42" y="0"/>
                    <a:pt x="94" y="0"/>
                  </a:cubicBezTo>
                  <a:cubicBezTo>
                    <a:pt x="145" y="0"/>
                    <a:pt x="187" y="42"/>
                    <a:pt x="187" y="93"/>
                  </a:cubicBezTo>
                  <a:cubicBezTo>
                    <a:pt x="187" y="145"/>
                    <a:pt x="145" y="187"/>
                    <a:pt x="94" y="187"/>
                  </a:cubicBezTo>
                  <a:close/>
                  <a:moveTo>
                    <a:pt x="94" y="8"/>
                  </a:moveTo>
                  <a:cubicBezTo>
                    <a:pt x="47" y="8"/>
                    <a:pt x="9" y="47"/>
                    <a:pt x="9" y="93"/>
                  </a:cubicBezTo>
                  <a:cubicBezTo>
                    <a:pt x="9" y="140"/>
                    <a:pt x="47" y="179"/>
                    <a:pt x="94" y="179"/>
                  </a:cubicBezTo>
                  <a:cubicBezTo>
                    <a:pt x="141" y="179"/>
                    <a:pt x="179" y="140"/>
                    <a:pt x="179" y="93"/>
                  </a:cubicBezTo>
                  <a:cubicBezTo>
                    <a:pt x="179" y="47"/>
                    <a:pt x="141" y="8"/>
                    <a:pt x="94" y="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5" name="Group 184"/>
          <p:cNvGrpSpPr/>
          <p:nvPr/>
        </p:nvGrpSpPr>
        <p:grpSpPr>
          <a:xfrm>
            <a:off x="1796032" y="4069975"/>
            <a:ext cx="493093" cy="493093"/>
            <a:chOff x="6786970" y="4162069"/>
            <a:chExt cx="555625" cy="555625"/>
          </a:xfrm>
        </p:grpSpPr>
        <p:sp>
          <p:nvSpPr>
            <p:cNvPr id="186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32"/>
            <p:cNvSpPr>
              <a:spLocks/>
            </p:cNvSpPr>
            <p:nvPr/>
          </p:nvSpPr>
          <p:spPr bwMode="auto">
            <a:xfrm>
              <a:off x="6943021" y="4312872"/>
              <a:ext cx="399574" cy="404822"/>
            </a:xfrm>
            <a:custGeom>
              <a:avLst/>
              <a:gdLst>
                <a:gd name="T0" fmla="*/ 861 w 861"/>
                <a:gd name="T1" fmla="*/ 872 h 872"/>
                <a:gd name="T2" fmla="*/ 861 w 861"/>
                <a:gd name="T3" fmla="*/ 314 h 872"/>
                <a:gd name="T4" fmla="*/ 545 w 861"/>
                <a:gd name="T5" fmla="*/ 0 h 872"/>
                <a:gd name="T6" fmla="*/ 545 w 861"/>
                <a:gd name="T7" fmla="*/ 2 h 872"/>
                <a:gd name="T8" fmla="*/ 659 w 861"/>
                <a:gd name="T9" fmla="*/ 278 h 872"/>
                <a:gd name="T10" fmla="*/ 267 w 861"/>
                <a:gd name="T11" fmla="*/ 670 h 872"/>
                <a:gd name="T12" fmla="*/ 0 w 861"/>
                <a:gd name="T13" fmla="*/ 564 h 872"/>
                <a:gd name="T14" fmla="*/ 310 w 861"/>
                <a:gd name="T15" fmla="*/ 872 h 872"/>
                <a:gd name="T16" fmla="*/ 861 w 861"/>
                <a:gd name="T17" fmla="*/ 872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1" h="872">
                  <a:moveTo>
                    <a:pt x="861" y="872"/>
                  </a:moveTo>
                  <a:cubicBezTo>
                    <a:pt x="861" y="314"/>
                    <a:pt x="861" y="314"/>
                    <a:pt x="861" y="314"/>
                  </a:cubicBezTo>
                  <a:cubicBezTo>
                    <a:pt x="545" y="0"/>
                    <a:pt x="545" y="0"/>
                    <a:pt x="545" y="0"/>
                  </a:cubicBezTo>
                  <a:cubicBezTo>
                    <a:pt x="545" y="2"/>
                    <a:pt x="545" y="2"/>
                    <a:pt x="545" y="2"/>
                  </a:cubicBezTo>
                  <a:cubicBezTo>
                    <a:pt x="616" y="73"/>
                    <a:pt x="659" y="170"/>
                    <a:pt x="659" y="278"/>
                  </a:cubicBezTo>
                  <a:cubicBezTo>
                    <a:pt x="659" y="494"/>
                    <a:pt x="483" y="670"/>
                    <a:pt x="267" y="670"/>
                  </a:cubicBezTo>
                  <a:cubicBezTo>
                    <a:pt x="164" y="670"/>
                    <a:pt x="70" y="630"/>
                    <a:pt x="0" y="564"/>
                  </a:cubicBezTo>
                  <a:cubicBezTo>
                    <a:pt x="310" y="872"/>
                    <a:pt x="310" y="872"/>
                    <a:pt x="310" y="872"/>
                  </a:cubicBezTo>
                  <a:lnTo>
                    <a:pt x="861" y="872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8" name="Group 59"/>
            <p:cNvGrpSpPr>
              <a:grpSpLocks noChangeAspect="1"/>
            </p:cNvGrpSpPr>
            <p:nvPr/>
          </p:nvGrpSpPr>
          <p:grpSpPr bwMode="auto">
            <a:xfrm>
              <a:off x="6883494" y="4257901"/>
              <a:ext cx="366392" cy="366392"/>
              <a:chOff x="4259" y="1244"/>
              <a:chExt cx="335" cy="335"/>
            </a:xfrm>
            <a:solidFill>
              <a:schemeClr val="bg1"/>
            </a:solidFill>
          </p:grpSpPr>
          <p:sp>
            <p:nvSpPr>
              <p:cNvPr id="189" name="Freeform 62"/>
              <p:cNvSpPr>
                <a:spLocks noEditPoints="1"/>
              </p:cNvSpPr>
              <p:nvPr/>
            </p:nvSpPr>
            <p:spPr bwMode="auto">
              <a:xfrm>
                <a:off x="4313" y="1336"/>
                <a:ext cx="223" cy="152"/>
              </a:xfrm>
              <a:custGeom>
                <a:avLst/>
                <a:gdLst>
                  <a:gd name="T0" fmla="*/ 87 w 223"/>
                  <a:gd name="T1" fmla="*/ 68 h 152"/>
                  <a:gd name="T2" fmla="*/ 43 w 223"/>
                  <a:gd name="T3" fmla="*/ 30 h 152"/>
                  <a:gd name="T4" fmla="*/ 209 w 223"/>
                  <a:gd name="T5" fmla="*/ 30 h 152"/>
                  <a:gd name="T6" fmla="*/ 127 w 223"/>
                  <a:gd name="T7" fmla="*/ 105 h 152"/>
                  <a:gd name="T8" fmla="*/ 98 w 223"/>
                  <a:gd name="T9" fmla="*/ 78 h 152"/>
                  <a:gd name="T10" fmla="*/ 87 w 223"/>
                  <a:gd name="T11" fmla="*/ 68 h 152"/>
                  <a:gd name="T12" fmla="*/ 87 w 223"/>
                  <a:gd name="T13" fmla="*/ 91 h 152"/>
                  <a:gd name="T14" fmla="*/ 77 w 223"/>
                  <a:gd name="T15" fmla="*/ 80 h 152"/>
                  <a:gd name="T16" fmla="*/ 30 w 223"/>
                  <a:gd name="T17" fmla="*/ 41 h 152"/>
                  <a:gd name="T18" fmla="*/ 30 w 223"/>
                  <a:gd name="T19" fmla="*/ 152 h 152"/>
                  <a:gd name="T20" fmla="*/ 223 w 223"/>
                  <a:gd name="T21" fmla="*/ 152 h 152"/>
                  <a:gd name="T22" fmla="*/ 223 w 223"/>
                  <a:gd name="T23" fmla="*/ 39 h 152"/>
                  <a:gd name="T24" fmla="*/ 127 w 223"/>
                  <a:gd name="T25" fmla="*/ 125 h 152"/>
                  <a:gd name="T26" fmla="*/ 87 w 223"/>
                  <a:gd name="T27" fmla="*/ 91 h 152"/>
                  <a:gd name="T28" fmla="*/ 16 w 223"/>
                  <a:gd name="T29" fmla="*/ 16 h 152"/>
                  <a:gd name="T30" fmla="*/ 184 w 223"/>
                  <a:gd name="T31" fmla="*/ 16 h 152"/>
                  <a:gd name="T32" fmla="*/ 184 w 223"/>
                  <a:gd name="T33" fmla="*/ 0 h 152"/>
                  <a:gd name="T34" fmla="*/ 0 w 223"/>
                  <a:gd name="T35" fmla="*/ 0 h 152"/>
                  <a:gd name="T36" fmla="*/ 0 w 223"/>
                  <a:gd name="T37" fmla="*/ 114 h 152"/>
                  <a:gd name="T38" fmla="*/ 16 w 223"/>
                  <a:gd name="T39" fmla="*/ 114 h 152"/>
                  <a:gd name="T40" fmla="*/ 16 w 223"/>
                  <a:gd name="T41" fmla="*/ 16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3" h="152">
                    <a:moveTo>
                      <a:pt x="87" y="68"/>
                    </a:moveTo>
                    <a:lnTo>
                      <a:pt x="43" y="30"/>
                    </a:lnTo>
                    <a:lnTo>
                      <a:pt x="209" y="30"/>
                    </a:lnTo>
                    <a:lnTo>
                      <a:pt x="127" y="105"/>
                    </a:lnTo>
                    <a:lnTo>
                      <a:pt x="98" y="78"/>
                    </a:lnTo>
                    <a:lnTo>
                      <a:pt x="87" y="68"/>
                    </a:lnTo>
                    <a:close/>
                    <a:moveTo>
                      <a:pt x="87" y="91"/>
                    </a:moveTo>
                    <a:lnTo>
                      <a:pt x="77" y="80"/>
                    </a:lnTo>
                    <a:lnTo>
                      <a:pt x="30" y="41"/>
                    </a:lnTo>
                    <a:lnTo>
                      <a:pt x="30" y="152"/>
                    </a:lnTo>
                    <a:lnTo>
                      <a:pt x="223" y="152"/>
                    </a:lnTo>
                    <a:lnTo>
                      <a:pt x="223" y="39"/>
                    </a:lnTo>
                    <a:lnTo>
                      <a:pt x="127" y="125"/>
                    </a:lnTo>
                    <a:lnTo>
                      <a:pt x="87" y="91"/>
                    </a:lnTo>
                    <a:close/>
                    <a:moveTo>
                      <a:pt x="16" y="16"/>
                    </a:moveTo>
                    <a:lnTo>
                      <a:pt x="184" y="16"/>
                    </a:lnTo>
                    <a:lnTo>
                      <a:pt x="184" y="0"/>
                    </a:lnTo>
                    <a:lnTo>
                      <a:pt x="0" y="0"/>
                    </a:lnTo>
                    <a:lnTo>
                      <a:pt x="0" y="114"/>
                    </a:lnTo>
                    <a:lnTo>
                      <a:pt x="16" y="114"/>
                    </a:lnTo>
                    <a:lnTo>
                      <a:pt x="16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63"/>
              <p:cNvSpPr>
                <a:spLocks noEditPoints="1"/>
              </p:cNvSpPr>
              <p:nvPr/>
            </p:nvSpPr>
            <p:spPr bwMode="auto">
              <a:xfrm>
                <a:off x="4259" y="1244"/>
                <a:ext cx="335" cy="335"/>
              </a:xfrm>
              <a:custGeom>
                <a:avLst/>
                <a:gdLst>
                  <a:gd name="T0" fmla="*/ 94 w 187"/>
                  <a:gd name="T1" fmla="*/ 187 h 187"/>
                  <a:gd name="T2" fmla="*/ 0 w 187"/>
                  <a:gd name="T3" fmla="*/ 93 h 187"/>
                  <a:gd name="T4" fmla="*/ 94 w 187"/>
                  <a:gd name="T5" fmla="*/ 0 h 187"/>
                  <a:gd name="T6" fmla="*/ 187 w 187"/>
                  <a:gd name="T7" fmla="*/ 93 h 187"/>
                  <a:gd name="T8" fmla="*/ 94 w 187"/>
                  <a:gd name="T9" fmla="*/ 187 h 187"/>
                  <a:gd name="T10" fmla="*/ 94 w 187"/>
                  <a:gd name="T11" fmla="*/ 8 h 187"/>
                  <a:gd name="T12" fmla="*/ 9 w 187"/>
                  <a:gd name="T13" fmla="*/ 93 h 187"/>
                  <a:gd name="T14" fmla="*/ 94 w 187"/>
                  <a:gd name="T15" fmla="*/ 179 h 187"/>
                  <a:gd name="T16" fmla="*/ 179 w 187"/>
                  <a:gd name="T17" fmla="*/ 93 h 187"/>
                  <a:gd name="T18" fmla="*/ 94 w 187"/>
                  <a:gd name="T19" fmla="*/ 8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7" h="187">
                    <a:moveTo>
                      <a:pt x="94" y="187"/>
                    </a:moveTo>
                    <a:cubicBezTo>
                      <a:pt x="42" y="187"/>
                      <a:pt x="0" y="145"/>
                      <a:pt x="0" y="93"/>
                    </a:cubicBezTo>
                    <a:cubicBezTo>
                      <a:pt x="0" y="42"/>
                      <a:pt x="42" y="0"/>
                      <a:pt x="94" y="0"/>
                    </a:cubicBezTo>
                    <a:cubicBezTo>
                      <a:pt x="145" y="0"/>
                      <a:pt x="187" y="42"/>
                      <a:pt x="187" y="93"/>
                    </a:cubicBezTo>
                    <a:cubicBezTo>
                      <a:pt x="187" y="145"/>
                      <a:pt x="145" y="187"/>
                      <a:pt x="94" y="187"/>
                    </a:cubicBezTo>
                    <a:close/>
                    <a:moveTo>
                      <a:pt x="94" y="8"/>
                    </a:moveTo>
                    <a:cubicBezTo>
                      <a:pt x="47" y="8"/>
                      <a:pt x="9" y="47"/>
                      <a:pt x="9" y="93"/>
                    </a:cubicBezTo>
                    <a:cubicBezTo>
                      <a:pt x="9" y="140"/>
                      <a:pt x="47" y="179"/>
                      <a:pt x="94" y="179"/>
                    </a:cubicBezTo>
                    <a:cubicBezTo>
                      <a:pt x="141" y="179"/>
                      <a:pt x="179" y="140"/>
                      <a:pt x="179" y="93"/>
                    </a:cubicBezTo>
                    <a:cubicBezTo>
                      <a:pt x="179" y="47"/>
                      <a:pt x="141" y="8"/>
                      <a:pt x="94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" name="Slide Number Placeholder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33</a:t>
            </a:fld>
            <a:endParaRPr lang="en-US"/>
          </a:p>
        </p:txBody>
      </p:sp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36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M0321</a:t>
            </a:r>
          </a:p>
        </p:txBody>
      </p:sp>
      <p:sp>
        <p:nvSpPr>
          <p:cNvPr id="36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M0322</a:t>
            </a:r>
          </a:p>
        </p:txBody>
      </p:sp>
      <p:sp>
        <p:nvSpPr>
          <p:cNvPr id="36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M0323</a:t>
            </a:r>
          </a:p>
        </p:txBody>
      </p:sp>
      <p:sp>
        <p:nvSpPr>
          <p:cNvPr id="36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M0324</a:t>
            </a:r>
          </a:p>
        </p:txBody>
      </p:sp>
      <p:sp>
        <p:nvSpPr>
          <p:cNvPr id="36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M0325</a:t>
            </a:r>
          </a:p>
        </p:txBody>
      </p:sp>
      <p:sp>
        <p:nvSpPr>
          <p:cNvPr id="36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M0326</a:t>
            </a:r>
          </a:p>
        </p:txBody>
      </p:sp>
      <p:sp>
        <p:nvSpPr>
          <p:cNvPr id="37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M0327</a:t>
            </a:r>
          </a:p>
        </p:txBody>
      </p:sp>
      <p:sp>
        <p:nvSpPr>
          <p:cNvPr id="37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M0328</a:t>
            </a:r>
          </a:p>
        </p:txBody>
      </p:sp>
      <p:sp>
        <p:nvSpPr>
          <p:cNvPr id="37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M0329</a:t>
            </a:r>
          </a:p>
        </p:txBody>
      </p:sp>
      <p:sp>
        <p:nvSpPr>
          <p:cNvPr id="37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M0330</a:t>
            </a:r>
          </a:p>
        </p:txBody>
      </p:sp>
      <p:sp>
        <p:nvSpPr>
          <p:cNvPr id="419" name="TextBox 418"/>
          <p:cNvSpPr txBox="1"/>
          <p:nvPr/>
        </p:nvSpPr>
        <p:spPr>
          <a:xfrm>
            <a:off x="4028934" y="1200111"/>
            <a:ext cx="804419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Document</a:t>
            </a:r>
          </a:p>
        </p:txBody>
      </p:sp>
      <p:grpSp>
        <p:nvGrpSpPr>
          <p:cNvPr id="420" name="Group 419"/>
          <p:cNvGrpSpPr/>
          <p:nvPr/>
        </p:nvGrpSpPr>
        <p:grpSpPr>
          <a:xfrm>
            <a:off x="4307868" y="1692607"/>
            <a:ext cx="243126" cy="316345"/>
            <a:chOff x="5815117" y="1313785"/>
            <a:chExt cx="326243" cy="424494"/>
          </a:xfrm>
        </p:grpSpPr>
        <p:grpSp>
          <p:nvGrpSpPr>
            <p:cNvPr id="421" name="Group 38"/>
            <p:cNvGrpSpPr>
              <a:grpSpLocks noChangeAspect="1"/>
            </p:cNvGrpSpPr>
            <p:nvPr/>
          </p:nvGrpSpPr>
          <p:grpSpPr bwMode="auto">
            <a:xfrm>
              <a:off x="5815117" y="1313785"/>
              <a:ext cx="326243" cy="424494"/>
              <a:chOff x="2928" y="1208"/>
              <a:chExt cx="259" cy="337"/>
            </a:xfrm>
          </p:grpSpPr>
          <p:sp>
            <p:nvSpPr>
              <p:cNvPr id="425" name="Rectangle 39"/>
              <p:cNvSpPr>
                <a:spLocks noChangeArrowheads="1"/>
              </p:cNvSpPr>
              <p:nvPr/>
            </p:nvSpPr>
            <p:spPr bwMode="auto">
              <a:xfrm>
                <a:off x="2937" y="1215"/>
                <a:ext cx="129" cy="3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40"/>
              <p:cNvSpPr>
                <a:spLocks/>
              </p:cNvSpPr>
              <p:nvPr/>
            </p:nvSpPr>
            <p:spPr bwMode="auto">
              <a:xfrm>
                <a:off x="3057" y="1215"/>
                <a:ext cx="121" cy="323"/>
              </a:xfrm>
              <a:custGeom>
                <a:avLst/>
                <a:gdLst>
                  <a:gd name="T0" fmla="*/ 121 w 121"/>
                  <a:gd name="T1" fmla="*/ 323 h 323"/>
                  <a:gd name="T2" fmla="*/ 121 w 121"/>
                  <a:gd name="T3" fmla="*/ 57 h 323"/>
                  <a:gd name="T4" fmla="*/ 65 w 121"/>
                  <a:gd name="T5" fmla="*/ 0 h 323"/>
                  <a:gd name="T6" fmla="*/ 0 w 121"/>
                  <a:gd name="T7" fmla="*/ 0 h 323"/>
                  <a:gd name="T8" fmla="*/ 0 w 121"/>
                  <a:gd name="T9" fmla="*/ 323 h 323"/>
                  <a:gd name="T10" fmla="*/ 121 w 121"/>
                  <a:gd name="T11" fmla="*/ 323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323">
                    <a:moveTo>
                      <a:pt x="121" y="323"/>
                    </a:moveTo>
                    <a:lnTo>
                      <a:pt x="121" y="57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323"/>
                    </a:lnTo>
                    <a:lnTo>
                      <a:pt x="121" y="3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Freeform 41"/>
              <p:cNvSpPr>
                <a:spLocks noEditPoints="1"/>
              </p:cNvSpPr>
              <p:nvPr/>
            </p:nvSpPr>
            <p:spPr bwMode="auto">
              <a:xfrm>
                <a:off x="2928" y="1208"/>
                <a:ext cx="259" cy="337"/>
              </a:xfrm>
              <a:custGeom>
                <a:avLst/>
                <a:gdLst>
                  <a:gd name="T0" fmla="*/ 198 w 259"/>
                  <a:gd name="T1" fmla="*/ 0 h 337"/>
                  <a:gd name="T2" fmla="*/ 0 w 259"/>
                  <a:gd name="T3" fmla="*/ 0 h 337"/>
                  <a:gd name="T4" fmla="*/ 0 w 259"/>
                  <a:gd name="T5" fmla="*/ 337 h 337"/>
                  <a:gd name="T6" fmla="*/ 259 w 259"/>
                  <a:gd name="T7" fmla="*/ 337 h 337"/>
                  <a:gd name="T8" fmla="*/ 259 w 259"/>
                  <a:gd name="T9" fmla="*/ 61 h 337"/>
                  <a:gd name="T10" fmla="*/ 198 w 259"/>
                  <a:gd name="T11" fmla="*/ 0 h 337"/>
                  <a:gd name="T12" fmla="*/ 243 w 259"/>
                  <a:gd name="T13" fmla="*/ 321 h 337"/>
                  <a:gd name="T14" fmla="*/ 16 w 259"/>
                  <a:gd name="T15" fmla="*/ 321 h 337"/>
                  <a:gd name="T16" fmla="*/ 16 w 259"/>
                  <a:gd name="T17" fmla="*/ 14 h 337"/>
                  <a:gd name="T18" fmla="*/ 190 w 259"/>
                  <a:gd name="T19" fmla="*/ 14 h 337"/>
                  <a:gd name="T20" fmla="*/ 194 w 259"/>
                  <a:gd name="T21" fmla="*/ 18 h 337"/>
                  <a:gd name="T22" fmla="*/ 194 w 259"/>
                  <a:gd name="T23" fmla="*/ 64 h 337"/>
                  <a:gd name="T24" fmla="*/ 239 w 259"/>
                  <a:gd name="T25" fmla="*/ 64 h 337"/>
                  <a:gd name="T26" fmla="*/ 243 w 259"/>
                  <a:gd name="T27" fmla="*/ 68 h 337"/>
                  <a:gd name="T28" fmla="*/ 243 w 259"/>
                  <a:gd name="T29" fmla="*/ 321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9" h="337">
                    <a:moveTo>
                      <a:pt x="198" y="0"/>
                    </a:moveTo>
                    <a:lnTo>
                      <a:pt x="0" y="0"/>
                    </a:lnTo>
                    <a:lnTo>
                      <a:pt x="0" y="337"/>
                    </a:lnTo>
                    <a:lnTo>
                      <a:pt x="259" y="337"/>
                    </a:lnTo>
                    <a:lnTo>
                      <a:pt x="259" y="61"/>
                    </a:lnTo>
                    <a:lnTo>
                      <a:pt x="198" y="0"/>
                    </a:lnTo>
                    <a:close/>
                    <a:moveTo>
                      <a:pt x="243" y="321"/>
                    </a:moveTo>
                    <a:lnTo>
                      <a:pt x="16" y="321"/>
                    </a:lnTo>
                    <a:lnTo>
                      <a:pt x="16" y="14"/>
                    </a:lnTo>
                    <a:lnTo>
                      <a:pt x="190" y="14"/>
                    </a:lnTo>
                    <a:lnTo>
                      <a:pt x="194" y="18"/>
                    </a:lnTo>
                    <a:lnTo>
                      <a:pt x="194" y="64"/>
                    </a:lnTo>
                    <a:lnTo>
                      <a:pt x="239" y="64"/>
                    </a:lnTo>
                    <a:lnTo>
                      <a:pt x="243" y="68"/>
                    </a:lnTo>
                    <a:lnTo>
                      <a:pt x="243" y="32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22" name="Group 421"/>
            <p:cNvGrpSpPr/>
            <p:nvPr/>
          </p:nvGrpSpPr>
          <p:grpSpPr>
            <a:xfrm>
              <a:off x="5919090" y="1432447"/>
              <a:ext cx="108548" cy="187171"/>
              <a:chOff x="5906689" y="1418112"/>
              <a:chExt cx="133350" cy="229937"/>
            </a:xfrm>
            <a:solidFill>
              <a:schemeClr val="tx2"/>
            </a:solidFill>
          </p:grpSpPr>
          <p:sp>
            <p:nvSpPr>
              <p:cNvPr id="423" name="Freeform 110"/>
              <p:cNvSpPr>
                <a:spLocks/>
              </p:cNvSpPr>
              <p:nvPr/>
            </p:nvSpPr>
            <p:spPr bwMode="auto">
              <a:xfrm>
                <a:off x="5906689" y="1418112"/>
                <a:ext cx="133350" cy="185737"/>
              </a:xfrm>
              <a:custGeom>
                <a:avLst/>
                <a:gdLst>
                  <a:gd name="T0" fmla="*/ 30 w 59"/>
                  <a:gd name="T1" fmla="*/ 0 h 83"/>
                  <a:gd name="T2" fmla="*/ 0 w 59"/>
                  <a:gd name="T3" fmla="*/ 30 h 83"/>
                  <a:gd name="T4" fmla="*/ 0 w 59"/>
                  <a:gd name="T5" fmla="*/ 32 h 83"/>
                  <a:gd name="T6" fmla="*/ 12 w 59"/>
                  <a:gd name="T7" fmla="*/ 32 h 83"/>
                  <a:gd name="T8" fmla="*/ 12 w 59"/>
                  <a:gd name="T9" fmla="*/ 30 h 83"/>
                  <a:gd name="T10" fmla="*/ 30 w 59"/>
                  <a:gd name="T11" fmla="*/ 13 h 83"/>
                  <a:gd name="T12" fmla="*/ 47 w 59"/>
                  <a:gd name="T13" fmla="*/ 30 h 83"/>
                  <a:gd name="T14" fmla="*/ 42 w 59"/>
                  <a:gd name="T15" fmla="*/ 42 h 83"/>
                  <a:gd name="T16" fmla="*/ 24 w 59"/>
                  <a:gd name="T17" fmla="*/ 60 h 83"/>
                  <a:gd name="T18" fmla="*/ 24 w 59"/>
                  <a:gd name="T19" fmla="*/ 83 h 83"/>
                  <a:gd name="T20" fmla="*/ 37 w 59"/>
                  <a:gd name="T21" fmla="*/ 83 h 83"/>
                  <a:gd name="T22" fmla="*/ 37 w 59"/>
                  <a:gd name="T23" fmla="*/ 65 h 83"/>
                  <a:gd name="T24" fmla="*/ 51 w 59"/>
                  <a:gd name="T25" fmla="*/ 51 h 83"/>
                  <a:gd name="T26" fmla="*/ 52 w 59"/>
                  <a:gd name="T27" fmla="*/ 50 h 83"/>
                  <a:gd name="T28" fmla="*/ 59 w 59"/>
                  <a:gd name="T29" fmla="*/ 30 h 83"/>
                  <a:gd name="T30" fmla="*/ 30 w 59"/>
                  <a:gd name="T3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83">
                    <a:moveTo>
                      <a:pt x="30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0"/>
                      <a:pt x="20" y="13"/>
                      <a:pt x="30" y="13"/>
                    </a:cubicBezTo>
                    <a:cubicBezTo>
                      <a:pt x="39" y="13"/>
                      <a:pt x="47" y="20"/>
                      <a:pt x="47" y="30"/>
                    </a:cubicBezTo>
                    <a:cubicBezTo>
                      <a:pt x="47" y="34"/>
                      <a:pt x="45" y="39"/>
                      <a:pt x="42" y="42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0"/>
                      <a:pt x="52" y="50"/>
                    </a:cubicBezTo>
                    <a:cubicBezTo>
                      <a:pt x="57" y="44"/>
                      <a:pt x="59" y="37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Rectangle 111"/>
              <p:cNvSpPr>
                <a:spLocks noChangeArrowheads="1"/>
              </p:cNvSpPr>
              <p:nvPr/>
            </p:nvSpPr>
            <p:spPr bwMode="auto">
              <a:xfrm>
                <a:off x="5960664" y="1617887"/>
                <a:ext cx="28575" cy="3016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28" name="Group 427"/>
          <p:cNvGrpSpPr/>
          <p:nvPr/>
        </p:nvGrpSpPr>
        <p:grpSpPr>
          <a:xfrm>
            <a:off x="4307868" y="2320913"/>
            <a:ext cx="243126" cy="316345"/>
            <a:chOff x="5815117" y="2040549"/>
            <a:chExt cx="326243" cy="424494"/>
          </a:xfrm>
        </p:grpSpPr>
        <p:grpSp>
          <p:nvGrpSpPr>
            <p:cNvPr id="429" name="Group 38"/>
            <p:cNvGrpSpPr>
              <a:grpSpLocks noChangeAspect="1"/>
            </p:cNvGrpSpPr>
            <p:nvPr/>
          </p:nvGrpSpPr>
          <p:grpSpPr bwMode="auto">
            <a:xfrm>
              <a:off x="5815117" y="2040549"/>
              <a:ext cx="326243" cy="424494"/>
              <a:chOff x="2928" y="1208"/>
              <a:chExt cx="259" cy="337"/>
            </a:xfrm>
          </p:grpSpPr>
          <p:sp>
            <p:nvSpPr>
              <p:cNvPr id="433" name="Rectangle 39"/>
              <p:cNvSpPr>
                <a:spLocks noChangeArrowheads="1"/>
              </p:cNvSpPr>
              <p:nvPr/>
            </p:nvSpPr>
            <p:spPr bwMode="auto">
              <a:xfrm>
                <a:off x="2937" y="1215"/>
                <a:ext cx="129" cy="3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40"/>
              <p:cNvSpPr>
                <a:spLocks/>
              </p:cNvSpPr>
              <p:nvPr/>
            </p:nvSpPr>
            <p:spPr bwMode="auto">
              <a:xfrm>
                <a:off x="3057" y="1215"/>
                <a:ext cx="121" cy="323"/>
              </a:xfrm>
              <a:custGeom>
                <a:avLst/>
                <a:gdLst>
                  <a:gd name="T0" fmla="*/ 121 w 121"/>
                  <a:gd name="T1" fmla="*/ 323 h 323"/>
                  <a:gd name="T2" fmla="*/ 121 w 121"/>
                  <a:gd name="T3" fmla="*/ 57 h 323"/>
                  <a:gd name="T4" fmla="*/ 65 w 121"/>
                  <a:gd name="T5" fmla="*/ 0 h 323"/>
                  <a:gd name="T6" fmla="*/ 0 w 121"/>
                  <a:gd name="T7" fmla="*/ 0 h 323"/>
                  <a:gd name="T8" fmla="*/ 0 w 121"/>
                  <a:gd name="T9" fmla="*/ 323 h 323"/>
                  <a:gd name="T10" fmla="*/ 121 w 121"/>
                  <a:gd name="T11" fmla="*/ 323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323">
                    <a:moveTo>
                      <a:pt x="121" y="323"/>
                    </a:moveTo>
                    <a:lnTo>
                      <a:pt x="121" y="57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323"/>
                    </a:lnTo>
                    <a:lnTo>
                      <a:pt x="121" y="3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Freeform 41"/>
              <p:cNvSpPr>
                <a:spLocks noEditPoints="1"/>
              </p:cNvSpPr>
              <p:nvPr/>
            </p:nvSpPr>
            <p:spPr bwMode="auto">
              <a:xfrm>
                <a:off x="2928" y="1208"/>
                <a:ext cx="259" cy="337"/>
              </a:xfrm>
              <a:custGeom>
                <a:avLst/>
                <a:gdLst>
                  <a:gd name="T0" fmla="*/ 198 w 259"/>
                  <a:gd name="T1" fmla="*/ 0 h 337"/>
                  <a:gd name="T2" fmla="*/ 0 w 259"/>
                  <a:gd name="T3" fmla="*/ 0 h 337"/>
                  <a:gd name="T4" fmla="*/ 0 w 259"/>
                  <a:gd name="T5" fmla="*/ 337 h 337"/>
                  <a:gd name="T6" fmla="*/ 259 w 259"/>
                  <a:gd name="T7" fmla="*/ 337 h 337"/>
                  <a:gd name="T8" fmla="*/ 259 w 259"/>
                  <a:gd name="T9" fmla="*/ 61 h 337"/>
                  <a:gd name="T10" fmla="*/ 198 w 259"/>
                  <a:gd name="T11" fmla="*/ 0 h 337"/>
                  <a:gd name="T12" fmla="*/ 243 w 259"/>
                  <a:gd name="T13" fmla="*/ 321 h 337"/>
                  <a:gd name="T14" fmla="*/ 16 w 259"/>
                  <a:gd name="T15" fmla="*/ 321 h 337"/>
                  <a:gd name="T16" fmla="*/ 16 w 259"/>
                  <a:gd name="T17" fmla="*/ 14 h 337"/>
                  <a:gd name="T18" fmla="*/ 190 w 259"/>
                  <a:gd name="T19" fmla="*/ 14 h 337"/>
                  <a:gd name="T20" fmla="*/ 194 w 259"/>
                  <a:gd name="T21" fmla="*/ 18 h 337"/>
                  <a:gd name="T22" fmla="*/ 194 w 259"/>
                  <a:gd name="T23" fmla="*/ 64 h 337"/>
                  <a:gd name="T24" fmla="*/ 239 w 259"/>
                  <a:gd name="T25" fmla="*/ 64 h 337"/>
                  <a:gd name="T26" fmla="*/ 243 w 259"/>
                  <a:gd name="T27" fmla="*/ 68 h 337"/>
                  <a:gd name="T28" fmla="*/ 243 w 259"/>
                  <a:gd name="T29" fmla="*/ 321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9" h="337">
                    <a:moveTo>
                      <a:pt x="198" y="0"/>
                    </a:moveTo>
                    <a:lnTo>
                      <a:pt x="0" y="0"/>
                    </a:lnTo>
                    <a:lnTo>
                      <a:pt x="0" y="337"/>
                    </a:lnTo>
                    <a:lnTo>
                      <a:pt x="259" y="337"/>
                    </a:lnTo>
                    <a:lnTo>
                      <a:pt x="259" y="61"/>
                    </a:lnTo>
                    <a:lnTo>
                      <a:pt x="198" y="0"/>
                    </a:lnTo>
                    <a:close/>
                    <a:moveTo>
                      <a:pt x="243" y="321"/>
                    </a:moveTo>
                    <a:lnTo>
                      <a:pt x="16" y="321"/>
                    </a:lnTo>
                    <a:lnTo>
                      <a:pt x="16" y="14"/>
                    </a:lnTo>
                    <a:lnTo>
                      <a:pt x="190" y="14"/>
                    </a:lnTo>
                    <a:lnTo>
                      <a:pt x="194" y="18"/>
                    </a:lnTo>
                    <a:lnTo>
                      <a:pt x="194" y="64"/>
                    </a:lnTo>
                    <a:lnTo>
                      <a:pt x="239" y="64"/>
                    </a:lnTo>
                    <a:lnTo>
                      <a:pt x="243" y="68"/>
                    </a:lnTo>
                    <a:lnTo>
                      <a:pt x="243" y="321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0" name="Group 429"/>
            <p:cNvGrpSpPr/>
            <p:nvPr/>
          </p:nvGrpSpPr>
          <p:grpSpPr>
            <a:xfrm>
              <a:off x="5919090" y="2159211"/>
              <a:ext cx="108548" cy="187171"/>
              <a:chOff x="5906689" y="1418112"/>
              <a:chExt cx="133350" cy="229937"/>
            </a:xfrm>
          </p:grpSpPr>
          <p:sp>
            <p:nvSpPr>
              <p:cNvPr id="431" name="Freeform 110"/>
              <p:cNvSpPr>
                <a:spLocks/>
              </p:cNvSpPr>
              <p:nvPr/>
            </p:nvSpPr>
            <p:spPr bwMode="auto">
              <a:xfrm>
                <a:off x="5906689" y="1418112"/>
                <a:ext cx="133350" cy="185737"/>
              </a:xfrm>
              <a:custGeom>
                <a:avLst/>
                <a:gdLst>
                  <a:gd name="T0" fmla="*/ 30 w 59"/>
                  <a:gd name="T1" fmla="*/ 0 h 83"/>
                  <a:gd name="T2" fmla="*/ 0 w 59"/>
                  <a:gd name="T3" fmla="*/ 30 h 83"/>
                  <a:gd name="T4" fmla="*/ 0 w 59"/>
                  <a:gd name="T5" fmla="*/ 32 h 83"/>
                  <a:gd name="T6" fmla="*/ 12 w 59"/>
                  <a:gd name="T7" fmla="*/ 32 h 83"/>
                  <a:gd name="T8" fmla="*/ 12 w 59"/>
                  <a:gd name="T9" fmla="*/ 30 h 83"/>
                  <a:gd name="T10" fmla="*/ 30 w 59"/>
                  <a:gd name="T11" fmla="*/ 13 h 83"/>
                  <a:gd name="T12" fmla="*/ 47 w 59"/>
                  <a:gd name="T13" fmla="*/ 30 h 83"/>
                  <a:gd name="T14" fmla="*/ 42 w 59"/>
                  <a:gd name="T15" fmla="*/ 42 h 83"/>
                  <a:gd name="T16" fmla="*/ 24 w 59"/>
                  <a:gd name="T17" fmla="*/ 60 h 83"/>
                  <a:gd name="T18" fmla="*/ 24 w 59"/>
                  <a:gd name="T19" fmla="*/ 83 h 83"/>
                  <a:gd name="T20" fmla="*/ 37 w 59"/>
                  <a:gd name="T21" fmla="*/ 83 h 83"/>
                  <a:gd name="T22" fmla="*/ 37 w 59"/>
                  <a:gd name="T23" fmla="*/ 65 h 83"/>
                  <a:gd name="T24" fmla="*/ 51 w 59"/>
                  <a:gd name="T25" fmla="*/ 51 h 83"/>
                  <a:gd name="T26" fmla="*/ 52 w 59"/>
                  <a:gd name="T27" fmla="*/ 50 h 83"/>
                  <a:gd name="T28" fmla="*/ 59 w 59"/>
                  <a:gd name="T29" fmla="*/ 30 h 83"/>
                  <a:gd name="T30" fmla="*/ 30 w 59"/>
                  <a:gd name="T3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83">
                    <a:moveTo>
                      <a:pt x="30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0"/>
                      <a:pt x="20" y="13"/>
                      <a:pt x="30" y="13"/>
                    </a:cubicBezTo>
                    <a:cubicBezTo>
                      <a:pt x="39" y="13"/>
                      <a:pt x="47" y="20"/>
                      <a:pt x="47" y="30"/>
                    </a:cubicBezTo>
                    <a:cubicBezTo>
                      <a:pt x="47" y="34"/>
                      <a:pt x="45" y="39"/>
                      <a:pt x="42" y="42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0"/>
                      <a:pt x="52" y="50"/>
                    </a:cubicBezTo>
                    <a:cubicBezTo>
                      <a:pt x="57" y="44"/>
                      <a:pt x="59" y="37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Rectangle 111"/>
              <p:cNvSpPr>
                <a:spLocks noChangeArrowheads="1"/>
              </p:cNvSpPr>
              <p:nvPr/>
            </p:nvSpPr>
            <p:spPr bwMode="auto">
              <a:xfrm>
                <a:off x="5960664" y="1617887"/>
                <a:ext cx="28575" cy="30162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36" name="Group 435"/>
          <p:cNvGrpSpPr/>
          <p:nvPr/>
        </p:nvGrpSpPr>
        <p:grpSpPr>
          <a:xfrm>
            <a:off x="4307868" y="2918731"/>
            <a:ext cx="243126" cy="316345"/>
            <a:chOff x="5815117" y="1313785"/>
            <a:chExt cx="326243" cy="424494"/>
          </a:xfrm>
        </p:grpSpPr>
        <p:grpSp>
          <p:nvGrpSpPr>
            <p:cNvPr id="437" name="Group 38"/>
            <p:cNvGrpSpPr>
              <a:grpSpLocks noChangeAspect="1"/>
            </p:cNvGrpSpPr>
            <p:nvPr/>
          </p:nvGrpSpPr>
          <p:grpSpPr bwMode="auto">
            <a:xfrm>
              <a:off x="5815117" y="1313785"/>
              <a:ext cx="326243" cy="424494"/>
              <a:chOff x="2928" y="1208"/>
              <a:chExt cx="259" cy="337"/>
            </a:xfrm>
          </p:grpSpPr>
          <p:sp>
            <p:nvSpPr>
              <p:cNvPr id="441" name="Rectangle 39"/>
              <p:cNvSpPr>
                <a:spLocks noChangeArrowheads="1"/>
              </p:cNvSpPr>
              <p:nvPr/>
            </p:nvSpPr>
            <p:spPr bwMode="auto">
              <a:xfrm>
                <a:off x="2937" y="1215"/>
                <a:ext cx="129" cy="3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Freeform 40"/>
              <p:cNvSpPr>
                <a:spLocks/>
              </p:cNvSpPr>
              <p:nvPr/>
            </p:nvSpPr>
            <p:spPr bwMode="auto">
              <a:xfrm>
                <a:off x="3057" y="1215"/>
                <a:ext cx="121" cy="323"/>
              </a:xfrm>
              <a:custGeom>
                <a:avLst/>
                <a:gdLst>
                  <a:gd name="T0" fmla="*/ 121 w 121"/>
                  <a:gd name="T1" fmla="*/ 323 h 323"/>
                  <a:gd name="T2" fmla="*/ 121 w 121"/>
                  <a:gd name="T3" fmla="*/ 57 h 323"/>
                  <a:gd name="T4" fmla="*/ 65 w 121"/>
                  <a:gd name="T5" fmla="*/ 0 h 323"/>
                  <a:gd name="T6" fmla="*/ 0 w 121"/>
                  <a:gd name="T7" fmla="*/ 0 h 323"/>
                  <a:gd name="T8" fmla="*/ 0 w 121"/>
                  <a:gd name="T9" fmla="*/ 323 h 323"/>
                  <a:gd name="T10" fmla="*/ 121 w 121"/>
                  <a:gd name="T11" fmla="*/ 323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323">
                    <a:moveTo>
                      <a:pt x="121" y="323"/>
                    </a:moveTo>
                    <a:lnTo>
                      <a:pt x="121" y="57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323"/>
                    </a:lnTo>
                    <a:lnTo>
                      <a:pt x="121" y="323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41"/>
              <p:cNvSpPr>
                <a:spLocks noEditPoints="1"/>
              </p:cNvSpPr>
              <p:nvPr/>
            </p:nvSpPr>
            <p:spPr bwMode="auto">
              <a:xfrm>
                <a:off x="2928" y="1208"/>
                <a:ext cx="259" cy="337"/>
              </a:xfrm>
              <a:custGeom>
                <a:avLst/>
                <a:gdLst>
                  <a:gd name="T0" fmla="*/ 198 w 259"/>
                  <a:gd name="T1" fmla="*/ 0 h 337"/>
                  <a:gd name="T2" fmla="*/ 0 w 259"/>
                  <a:gd name="T3" fmla="*/ 0 h 337"/>
                  <a:gd name="T4" fmla="*/ 0 w 259"/>
                  <a:gd name="T5" fmla="*/ 337 h 337"/>
                  <a:gd name="T6" fmla="*/ 259 w 259"/>
                  <a:gd name="T7" fmla="*/ 337 h 337"/>
                  <a:gd name="T8" fmla="*/ 259 w 259"/>
                  <a:gd name="T9" fmla="*/ 61 h 337"/>
                  <a:gd name="T10" fmla="*/ 198 w 259"/>
                  <a:gd name="T11" fmla="*/ 0 h 337"/>
                  <a:gd name="T12" fmla="*/ 243 w 259"/>
                  <a:gd name="T13" fmla="*/ 321 h 337"/>
                  <a:gd name="T14" fmla="*/ 16 w 259"/>
                  <a:gd name="T15" fmla="*/ 321 h 337"/>
                  <a:gd name="T16" fmla="*/ 16 w 259"/>
                  <a:gd name="T17" fmla="*/ 14 h 337"/>
                  <a:gd name="T18" fmla="*/ 190 w 259"/>
                  <a:gd name="T19" fmla="*/ 14 h 337"/>
                  <a:gd name="T20" fmla="*/ 194 w 259"/>
                  <a:gd name="T21" fmla="*/ 18 h 337"/>
                  <a:gd name="T22" fmla="*/ 194 w 259"/>
                  <a:gd name="T23" fmla="*/ 64 h 337"/>
                  <a:gd name="T24" fmla="*/ 239 w 259"/>
                  <a:gd name="T25" fmla="*/ 64 h 337"/>
                  <a:gd name="T26" fmla="*/ 243 w 259"/>
                  <a:gd name="T27" fmla="*/ 68 h 337"/>
                  <a:gd name="T28" fmla="*/ 243 w 259"/>
                  <a:gd name="T29" fmla="*/ 321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9" h="337">
                    <a:moveTo>
                      <a:pt x="198" y="0"/>
                    </a:moveTo>
                    <a:lnTo>
                      <a:pt x="0" y="0"/>
                    </a:lnTo>
                    <a:lnTo>
                      <a:pt x="0" y="337"/>
                    </a:lnTo>
                    <a:lnTo>
                      <a:pt x="259" y="337"/>
                    </a:lnTo>
                    <a:lnTo>
                      <a:pt x="259" y="61"/>
                    </a:lnTo>
                    <a:lnTo>
                      <a:pt x="198" y="0"/>
                    </a:lnTo>
                    <a:close/>
                    <a:moveTo>
                      <a:pt x="243" y="321"/>
                    </a:moveTo>
                    <a:lnTo>
                      <a:pt x="16" y="321"/>
                    </a:lnTo>
                    <a:lnTo>
                      <a:pt x="16" y="14"/>
                    </a:lnTo>
                    <a:lnTo>
                      <a:pt x="190" y="14"/>
                    </a:lnTo>
                    <a:lnTo>
                      <a:pt x="194" y="18"/>
                    </a:lnTo>
                    <a:lnTo>
                      <a:pt x="194" y="64"/>
                    </a:lnTo>
                    <a:lnTo>
                      <a:pt x="239" y="64"/>
                    </a:lnTo>
                    <a:lnTo>
                      <a:pt x="243" y="68"/>
                    </a:lnTo>
                    <a:lnTo>
                      <a:pt x="243" y="32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8" name="Group 437"/>
            <p:cNvGrpSpPr/>
            <p:nvPr/>
          </p:nvGrpSpPr>
          <p:grpSpPr>
            <a:xfrm>
              <a:off x="5919090" y="1432447"/>
              <a:ext cx="108548" cy="187171"/>
              <a:chOff x="5906689" y="1418112"/>
              <a:chExt cx="133350" cy="229937"/>
            </a:xfrm>
            <a:solidFill>
              <a:schemeClr val="tx2"/>
            </a:solidFill>
          </p:grpSpPr>
          <p:sp>
            <p:nvSpPr>
              <p:cNvPr id="439" name="Freeform 110"/>
              <p:cNvSpPr>
                <a:spLocks/>
              </p:cNvSpPr>
              <p:nvPr/>
            </p:nvSpPr>
            <p:spPr bwMode="auto">
              <a:xfrm>
                <a:off x="5906689" y="1418112"/>
                <a:ext cx="133350" cy="185737"/>
              </a:xfrm>
              <a:custGeom>
                <a:avLst/>
                <a:gdLst>
                  <a:gd name="T0" fmla="*/ 30 w 59"/>
                  <a:gd name="T1" fmla="*/ 0 h 83"/>
                  <a:gd name="T2" fmla="*/ 0 w 59"/>
                  <a:gd name="T3" fmla="*/ 30 h 83"/>
                  <a:gd name="T4" fmla="*/ 0 w 59"/>
                  <a:gd name="T5" fmla="*/ 32 h 83"/>
                  <a:gd name="T6" fmla="*/ 12 w 59"/>
                  <a:gd name="T7" fmla="*/ 32 h 83"/>
                  <a:gd name="T8" fmla="*/ 12 w 59"/>
                  <a:gd name="T9" fmla="*/ 30 h 83"/>
                  <a:gd name="T10" fmla="*/ 30 w 59"/>
                  <a:gd name="T11" fmla="*/ 13 h 83"/>
                  <a:gd name="T12" fmla="*/ 47 w 59"/>
                  <a:gd name="T13" fmla="*/ 30 h 83"/>
                  <a:gd name="T14" fmla="*/ 42 w 59"/>
                  <a:gd name="T15" fmla="*/ 42 h 83"/>
                  <a:gd name="T16" fmla="*/ 24 w 59"/>
                  <a:gd name="T17" fmla="*/ 60 h 83"/>
                  <a:gd name="T18" fmla="*/ 24 w 59"/>
                  <a:gd name="T19" fmla="*/ 83 h 83"/>
                  <a:gd name="T20" fmla="*/ 37 w 59"/>
                  <a:gd name="T21" fmla="*/ 83 h 83"/>
                  <a:gd name="T22" fmla="*/ 37 w 59"/>
                  <a:gd name="T23" fmla="*/ 65 h 83"/>
                  <a:gd name="T24" fmla="*/ 51 w 59"/>
                  <a:gd name="T25" fmla="*/ 51 h 83"/>
                  <a:gd name="T26" fmla="*/ 52 w 59"/>
                  <a:gd name="T27" fmla="*/ 50 h 83"/>
                  <a:gd name="T28" fmla="*/ 59 w 59"/>
                  <a:gd name="T29" fmla="*/ 30 h 83"/>
                  <a:gd name="T30" fmla="*/ 30 w 59"/>
                  <a:gd name="T3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83">
                    <a:moveTo>
                      <a:pt x="30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0"/>
                      <a:pt x="20" y="13"/>
                      <a:pt x="30" y="13"/>
                    </a:cubicBezTo>
                    <a:cubicBezTo>
                      <a:pt x="39" y="13"/>
                      <a:pt x="47" y="20"/>
                      <a:pt x="47" y="30"/>
                    </a:cubicBezTo>
                    <a:cubicBezTo>
                      <a:pt x="47" y="34"/>
                      <a:pt x="45" y="39"/>
                      <a:pt x="42" y="42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0"/>
                      <a:pt x="52" y="50"/>
                    </a:cubicBezTo>
                    <a:cubicBezTo>
                      <a:pt x="57" y="44"/>
                      <a:pt x="59" y="37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Rectangle 111"/>
              <p:cNvSpPr>
                <a:spLocks noChangeArrowheads="1"/>
              </p:cNvSpPr>
              <p:nvPr/>
            </p:nvSpPr>
            <p:spPr bwMode="auto">
              <a:xfrm>
                <a:off x="5960664" y="1617887"/>
                <a:ext cx="28575" cy="3016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44" name="Group 443"/>
          <p:cNvGrpSpPr/>
          <p:nvPr/>
        </p:nvGrpSpPr>
        <p:grpSpPr>
          <a:xfrm>
            <a:off x="4307868" y="3537002"/>
            <a:ext cx="243126" cy="316345"/>
            <a:chOff x="5815117" y="1313785"/>
            <a:chExt cx="326243" cy="424494"/>
          </a:xfrm>
        </p:grpSpPr>
        <p:grpSp>
          <p:nvGrpSpPr>
            <p:cNvPr id="445" name="Group 38"/>
            <p:cNvGrpSpPr>
              <a:grpSpLocks noChangeAspect="1"/>
            </p:cNvGrpSpPr>
            <p:nvPr/>
          </p:nvGrpSpPr>
          <p:grpSpPr bwMode="auto">
            <a:xfrm>
              <a:off x="5815117" y="1313785"/>
              <a:ext cx="326243" cy="424494"/>
              <a:chOff x="2928" y="1208"/>
              <a:chExt cx="259" cy="337"/>
            </a:xfrm>
          </p:grpSpPr>
          <p:sp>
            <p:nvSpPr>
              <p:cNvPr id="449" name="Rectangle 39"/>
              <p:cNvSpPr>
                <a:spLocks noChangeArrowheads="1"/>
              </p:cNvSpPr>
              <p:nvPr/>
            </p:nvSpPr>
            <p:spPr bwMode="auto">
              <a:xfrm>
                <a:off x="2937" y="1215"/>
                <a:ext cx="129" cy="3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40"/>
              <p:cNvSpPr>
                <a:spLocks/>
              </p:cNvSpPr>
              <p:nvPr/>
            </p:nvSpPr>
            <p:spPr bwMode="auto">
              <a:xfrm>
                <a:off x="3057" y="1215"/>
                <a:ext cx="121" cy="323"/>
              </a:xfrm>
              <a:custGeom>
                <a:avLst/>
                <a:gdLst>
                  <a:gd name="T0" fmla="*/ 121 w 121"/>
                  <a:gd name="T1" fmla="*/ 323 h 323"/>
                  <a:gd name="T2" fmla="*/ 121 w 121"/>
                  <a:gd name="T3" fmla="*/ 57 h 323"/>
                  <a:gd name="T4" fmla="*/ 65 w 121"/>
                  <a:gd name="T5" fmla="*/ 0 h 323"/>
                  <a:gd name="T6" fmla="*/ 0 w 121"/>
                  <a:gd name="T7" fmla="*/ 0 h 323"/>
                  <a:gd name="T8" fmla="*/ 0 w 121"/>
                  <a:gd name="T9" fmla="*/ 323 h 323"/>
                  <a:gd name="T10" fmla="*/ 121 w 121"/>
                  <a:gd name="T11" fmla="*/ 323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323">
                    <a:moveTo>
                      <a:pt x="121" y="323"/>
                    </a:moveTo>
                    <a:lnTo>
                      <a:pt x="121" y="57"/>
                    </a:lnTo>
                    <a:lnTo>
                      <a:pt x="65" y="0"/>
                    </a:lnTo>
                    <a:lnTo>
                      <a:pt x="0" y="0"/>
                    </a:lnTo>
                    <a:lnTo>
                      <a:pt x="0" y="323"/>
                    </a:lnTo>
                    <a:lnTo>
                      <a:pt x="121" y="32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41"/>
              <p:cNvSpPr>
                <a:spLocks noEditPoints="1"/>
              </p:cNvSpPr>
              <p:nvPr/>
            </p:nvSpPr>
            <p:spPr bwMode="auto">
              <a:xfrm>
                <a:off x="2928" y="1208"/>
                <a:ext cx="259" cy="337"/>
              </a:xfrm>
              <a:custGeom>
                <a:avLst/>
                <a:gdLst>
                  <a:gd name="T0" fmla="*/ 198 w 259"/>
                  <a:gd name="T1" fmla="*/ 0 h 337"/>
                  <a:gd name="T2" fmla="*/ 0 w 259"/>
                  <a:gd name="T3" fmla="*/ 0 h 337"/>
                  <a:gd name="T4" fmla="*/ 0 w 259"/>
                  <a:gd name="T5" fmla="*/ 337 h 337"/>
                  <a:gd name="T6" fmla="*/ 259 w 259"/>
                  <a:gd name="T7" fmla="*/ 337 h 337"/>
                  <a:gd name="T8" fmla="*/ 259 w 259"/>
                  <a:gd name="T9" fmla="*/ 61 h 337"/>
                  <a:gd name="T10" fmla="*/ 198 w 259"/>
                  <a:gd name="T11" fmla="*/ 0 h 337"/>
                  <a:gd name="T12" fmla="*/ 243 w 259"/>
                  <a:gd name="T13" fmla="*/ 321 h 337"/>
                  <a:gd name="T14" fmla="*/ 16 w 259"/>
                  <a:gd name="T15" fmla="*/ 321 h 337"/>
                  <a:gd name="T16" fmla="*/ 16 w 259"/>
                  <a:gd name="T17" fmla="*/ 14 h 337"/>
                  <a:gd name="T18" fmla="*/ 190 w 259"/>
                  <a:gd name="T19" fmla="*/ 14 h 337"/>
                  <a:gd name="T20" fmla="*/ 194 w 259"/>
                  <a:gd name="T21" fmla="*/ 18 h 337"/>
                  <a:gd name="T22" fmla="*/ 194 w 259"/>
                  <a:gd name="T23" fmla="*/ 64 h 337"/>
                  <a:gd name="T24" fmla="*/ 239 w 259"/>
                  <a:gd name="T25" fmla="*/ 64 h 337"/>
                  <a:gd name="T26" fmla="*/ 243 w 259"/>
                  <a:gd name="T27" fmla="*/ 68 h 337"/>
                  <a:gd name="T28" fmla="*/ 243 w 259"/>
                  <a:gd name="T29" fmla="*/ 321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9" h="337">
                    <a:moveTo>
                      <a:pt x="198" y="0"/>
                    </a:moveTo>
                    <a:lnTo>
                      <a:pt x="0" y="0"/>
                    </a:lnTo>
                    <a:lnTo>
                      <a:pt x="0" y="337"/>
                    </a:lnTo>
                    <a:lnTo>
                      <a:pt x="259" y="337"/>
                    </a:lnTo>
                    <a:lnTo>
                      <a:pt x="259" y="61"/>
                    </a:lnTo>
                    <a:lnTo>
                      <a:pt x="198" y="0"/>
                    </a:lnTo>
                    <a:close/>
                    <a:moveTo>
                      <a:pt x="243" y="321"/>
                    </a:moveTo>
                    <a:lnTo>
                      <a:pt x="16" y="321"/>
                    </a:lnTo>
                    <a:lnTo>
                      <a:pt x="16" y="14"/>
                    </a:lnTo>
                    <a:lnTo>
                      <a:pt x="190" y="14"/>
                    </a:lnTo>
                    <a:lnTo>
                      <a:pt x="194" y="18"/>
                    </a:lnTo>
                    <a:lnTo>
                      <a:pt x="194" y="64"/>
                    </a:lnTo>
                    <a:lnTo>
                      <a:pt x="239" y="64"/>
                    </a:lnTo>
                    <a:lnTo>
                      <a:pt x="243" y="68"/>
                    </a:lnTo>
                    <a:lnTo>
                      <a:pt x="243" y="32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46" name="Group 445"/>
            <p:cNvGrpSpPr/>
            <p:nvPr/>
          </p:nvGrpSpPr>
          <p:grpSpPr>
            <a:xfrm>
              <a:off x="5919090" y="1432447"/>
              <a:ext cx="108548" cy="187171"/>
              <a:chOff x="5906689" y="1418112"/>
              <a:chExt cx="133350" cy="229937"/>
            </a:xfrm>
            <a:solidFill>
              <a:schemeClr val="tx2"/>
            </a:solidFill>
          </p:grpSpPr>
          <p:sp>
            <p:nvSpPr>
              <p:cNvPr id="447" name="Freeform 110"/>
              <p:cNvSpPr>
                <a:spLocks/>
              </p:cNvSpPr>
              <p:nvPr/>
            </p:nvSpPr>
            <p:spPr bwMode="auto">
              <a:xfrm>
                <a:off x="5906689" y="1418112"/>
                <a:ext cx="133350" cy="185737"/>
              </a:xfrm>
              <a:custGeom>
                <a:avLst/>
                <a:gdLst>
                  <a:gd name="T0" fmla="*/ 30 w 59"/>
                  <a:gd name="T1" fmla="*/ 0 h 83"/>
                  <a:gd name="T2" fmla="*/ 0 w 59"/>
                  <a:gd name="T3" fmla="*/ 30 h 83"/>
                  <a:gd name="T4" fmla="*/ 0 w 59"/>
                  <a:gd name="T5" fmla="*/ 32 h 83"/>
                  <a:gd name="T6" fmla="*/ 12 w 59"/>
                  <a:gd name="T7" fmla="*/ 32 h 83"/>
                  <a:gd name="T8" fmla="*/ 12 w 59"/>
                  <a:gd name="T9" fmla="*/ 30 h 83"/>
                  <a:gd name="T10" fmla="*/ 30 w 59"/>
                  <a:gd name="T11" fmla="*/ 13 h 83"/>
                  <a:gd name="T12" fmla="*/ 47 w 59"/>
                  <a:gd name="T13" fmla="*/ 30 h 83"/>
                  <a:gd name="T14" fmla="*/ 42 w 59"/>
                  <a:gd name="T15" fmla="*/ 42 h 83"/>
                  <a:gd name="T16" fmla="*/ 24 w 59"/>
                  <a:gd name="T17" fmla="*/ 60 h 83"/>
                  <a:gd name="T18" fmla="*/ 24 w 59"/>
                  <a:gd name="T19" fmla="*/ 83 h 83"/>
                  <a:gd name="T20" fmla="*/ 37 w 59"/>
                  <a:gd name="T21" fmla="*/ 83 h 83"/>
                  <a:gd name="T22" fmla="*/ 37 w 59"/>
                  <a:gd name="T23" fmla="*/ 65 h 83"/>
                  <a:gd name="T24" fmla="*/ 51 w 59"/>
                  <a:gd name="T25" fmla="*/ 51 h 83"/>
                  <a:gd name="T26" fmla="*/ 52 w 59"/>
                  <a:gd name="T27" fmla="*/ 50 h 83"/>
                  <a:gd name="T28" fmla="*/ 59 w 59"/>
                  <a:gd name="T29" fmla="*/ 30 h 83"/>
                  <a:gd name="T30" fmla="*/ 30 w 59"/>
                  <a:gd name="T3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" h="83">
                    <a:moveTo>
                      <a:pt x="30" y="0"/>
                    </a:moveTo>
                    <a:cubicBezTo>
                      <a:pt x="13" y="0"/>
                      <a:pt x="0" y="13"/>
                      <a:pt x="0" y="3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2" y="32"/>
                      <a:pt x="12" y="32"/>
                      <a:pt x="12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20"/>
                      <a:pt x="20" y="13"/>
                      <a:pt x="30" y="13"/>
                    </a:cubicBezTo>
                    <a:cubicBezTo>
                      <a:pt x="39" y="13"/>
                      <a:pt x="47" y="20"/>
                      <a:pt x="47" y="30"/>
                    </a:cubicBezTo>
                    <a:cubicBezTo>
                      <a:pt x="47" y="34"/>
                      <a:pt x="45" y="39"/>
                      <a:pt x="42" y="42"/>
                    </a:cubicBezTo>
                    <a:cubicBezTo>
                      <a:pt x="24" y="60"/>
                      <a:pt x="24" y="60"/>
                      <a:pt x="24" y="60"/>
                    </a:cubicBezTo>
                    <a:cubicBezTo>
                      <a:pt x="24" y="83"/>
                      <a:pt x="24" y="83"/>
                      <a:pt x="24" y="83"/>
                    </a:cubicBezTo>
                    <a:cubicBezTo>
                      <a:pt x="37" y="83"/>
                      <a:pt x="37" y="83"/>
                      <a:pt x="37" y="83"/>
                    </a:cubicBezTo>
                    <a:cubicBezTo>
                      <a:pt x="37" y="65"/>
                      <a:pt x="37" y="65"/>
                      <a:pt x="37" y="65"/>
                    </a:cubicBezTo>
                    <a:cubicBezTo>
                      <a:pt x="51" y="51"/>
                      <a:pt x="51" y="51"/>
                      <a:pt x="51" y="51"/>
                    </a:cubicBezTo>
                    <a:cubicBezTo>
                      <a:pt x="51" y="51"/>
                      <a:pt x="51" y="50"/>
                      <a:pt x="52" y="50"/>
                    </a:cubicBezTo>
                    <a:cubicBezTo>
                      <a:pt x="57" y="44"/>
                      <a:pt x="59" y="37"/>
                      <a:pt x="59" y="30"/>
                    </a:cubicBezTo>
                    <a:cubicBezTo>
                      <a:pt x="59" y="13"/>
                      <a:pt x="46" y="0"/>
                      <a:pt x="3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Rectangle 111"/>
              <p:cNvSpPr>
                <a:spLocks noChangeArrowheads="1"/>
              </p:cNvSpPr>
              <p:nvPr/>
            </p:nvSpPr>
            <p:spPr bwMode="auto">
              <a:xfrm>
                <a:off x="5960664" y="1617887"/>
                <a:ext cx="28575" cy="30162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52" name="Group 451"/>
          <p:cNvGrpSpPr/>
          <p:nvPr/>
        </p:nvGrpSpPr>
        <p:grpSpPr>
          <a:xfrm>
            <a:off x="4198642" y="4074024"/>
            <a:ext cx="484995" cy="484995"/>
            <a:chOff x="5706444" y="4162069"/>
            <a:chExt cx="555625" cy="555625"/>
          </a:xfrm>
        </p:grpSpPr>
        <p:sp>
          <p:nvSpPr>
            <p:cNvPr id="453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: Shape 148"/>
            <p:cNvSpPr/>
            <p:nvPr/>
          </p:nvSpPr>
          <p:spPr>
            <a:xfrm>
              <a:off x="5861883" y="4329659"/>
              <a:ext cx="400186" cy="388035"/>
            </a:xfrm>
            <a:custGeom>
              <a:avLst/>
              <a:gdLst>
                <a:gd name="connsiteX0" fmla="*/ 0 w 407233"/>
                <a:gd name="connsiteY0" fmla="*/ 277318 h 397239"/>
                <a:gd name="connsiteX1" fmla="*/ 119921 w 407233"/>
                <a:gd name="connsiteY1" fmla="*/ 397239 h 397239"/>
                <a:gd name="connsiteX2" fmla="*/ 407233 w 407233"/>
                <a:gd name="connsiteY2" fmla="*/ 397239 h 397239"/>
                <a:gd name="connsiteX3" fmla="*/ 407233 w 407233"/>
                <a:gd name="connsiteY3" fmla="*/ 162393 h 397239"/>
                <a:gd name="connsiteX4" fmla="*/ 244840 w 407233"/>
                <a:gd name="connsiteY4" fmla="*/ 0 h 397239"/>
                <a:gd name="connsiteX5" fmla="*/ 244840 w 407233"/>
                <a:gd name="connsiteY5" fmla="*/ 267325 h 397239"/>
                <a:gd name="connsiteX6" fmla="*/ 0 w 407233"/>
                <a:gd name="connsiteY6" fmla="*/ 277318 h 39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233" h="397239">
                  <a:moveTo>
                    <a:pt x="0" y="277318"/>
                  </a:moveTo>
                  <a:lnTo>
                    <a:pt x="119921" y="397239"/>
                  </a:lnTo>
                  <a:lnTo>
                    <a:pt x="407233" y="397239"/>
                  </a:lnTo>
                  <a:lnTo>
                    <a:pt x="407233" y="162393"/>
                  </a:lnTo>
                  <a:lnTo>
                    <a:pt x="244840" y="0"/>
                  </a:lnTo>
                  <a:lnTo>
                    <a:pt x="244840" y="267325"/>
                  </a:lnTo>
                  <a:lnTo>
                    <a:pt x="0" y="27731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55" name="Group 454"/>
            <p:cNvGrpSpPr/>
            <p:nvPr/>
          </p:nvGrpSpPr>
          <p:grpSpPr>
            <a:xfrm>
              <a:off x="5861883" y="4279428"/>
              <a:ext cx="246632" cy="320906"/>
              <a:chOff x="5861883" y="4124974"/>
              <a:chExt cx="246632" cy="320906"/>
            </a:xfrm>
            <a:solidFill>
              <a:schemeClr val="bg1"/>
            </a:solidFill>
          </p:grpSpPr>
          <p:sp>
            <p:nvSpPr>
              <p:cNvPr id="456" name="Freeform 41"/>
              <p:cNvSpPr>
                <a:spLocks noEditPoints="1"/>
              </p:cNvSpPr>
              <p:nvPr/>
            </p:nvSpPr>
            <p:spPr bwMode="auto">
              <a:xfrm>
                <a:off x="5861883" y="4124974"/>
                <a:ext cx="246632" cy="320906"/>
              </a:xfrm>
              <a:custGeom>
                <a:avLst/>
                <a:gdLst>
                  <a:gd name="T0" fmla="*/ 198 w 259"/>
                  <a:gd name="T1" fmla="*/ 0 h 337"/>
                  <a:gd name="T2" fmla="*/ 0 w 259"/>
                  <a:gd name="T3" fmla="*/ 0 h 337"/>
                  <a:gd name="T4" fmla="*/ 0 w 259"/>
                  <a:gd name="T5" fmla="*/ 337 h 337"/>
                  <a:gd name="T6" fmla="*/ 259 w 259"/>
                  <a:gd name="T7" fmla="*/ 337 h 337"/>
                  <a:gd name="T8" fmla="*/ 259 w 259"/>
                  <a:gd name="T9" fmla="*/ 61 h 337"/>
                  <a:gd name="T10" fmla="*/ 198 w 259"/>
                  <a:gd name="T11" fmla="*/ 0 h 337"/>
                  <a:gd name="T12" fmla="*/ 243 w 259"/>
                  <a:gd name="T13" fmla="*/ 321 h 337"/>
                  <a:gd name="T14" fmla="*/ 16 w 259"/>
                  <a:gd name="T15" fmla="*/ 321 h 337"/>
                  <a:gd name="T16" fmla="*/ 16 w 259"/>
                  <a:gd name="T17" fmla="*/ 14 h 337"/>
                  <a:gd name="T18" fmla="*/ 190 w 259"/>
                  <a:gd name="T19" fmla="*/ 14 h 337"/>
                  <a:gd name="T20" fmla="*/ 194 w 259"/>
                  <a:gd name="T21" fmla="*/ 18 h 337"/>
                  <a:gd name="T22" fmla="*/ 194 w 259"/>
                  <a:gd name="T23" fmla="*/ 64 h 337"/>
                  <a:gd name="T24" fmla="*/ 239 w 259"/>
                  <a:gd name="T25" fmla="*/ 64 h 337"/>
                  <a:gd name="T26" fmla="*/ 243 w 259"/>
                  <a:gd name="T27" fmla="*/ 68 h 337"/>
                  <a:gd name="T28" fmla="*/ 243 w 259"/>
                  <a:gd name="T29" fmla="*/ 321 h 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9" h="337">
                    <a:moveTo>
                      <a:pt x="198" y="0"/>
                    </a:moveTo>
                    <a:lnTo>
                      <a:pt x="0" y="0"/>
                    </a:lnTo>
                    <a:lnTo>
                      <a:pt x="0" y="337"/>
                    </a:lnTo>
                    <a:lnTo>
                      <a:pt x="259" y="337"/>
                    </a:lnTo>
                    <a:lnTo>
                      <a:pt x="259" y="61"/>
                    </a:lnTo>
                    <a:lnTo>
                      <a:pt x="198" y="0"/>
                    </a:lnTo>
                    <a:close/>
                    <a:moveTo>
                      <a:pt x="243" y="321"/>
                    </a:moveTo>
                    <a:lnTo>
                      <a:pt x="16" y="321"/>
                    </a:lnTo>
                    <a:lnTo>
                      <a:pt x="16" y="14"/>
                    </a:lnTo>
                    <a:lnTo>
                      <a:pt x="190" y="14"/>
                    </a:lnTo>
                    <a:lnTo>
                      <a:pt x="194" y="18"/>
                    </a:lnTo>
                    <a:lnTo>
                      <a:pt x="194" y="64"/>
                    </a:lnTo>
                    <a:lnTo>
                      <a:pt x="239" y="64"/>
                    </a:lnTo>
                    <a:lnTo>
                      <a:pt x="243" y="68"/>
                    </a:lnTo>
                    <a:lnTo>
                      <a:pt x="243" y="321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57" name="Group 456"/>
              <p:cNvGrpSpPr/>
              <p:nvPr/>
            </p:nvGrpSpPr>
            <p:grpSpPr>
              <a:xfrm>
                <a:off x="5940484" y="4214679"/>
                <a:ext cx="82060" cy="141496"/>
                <a:chOff x="5906689" y="1418112"/>
                <a:chExt cx="133350" cy="229937"/>
              </a:xfrm>
              <a:grpFill/>
            </p:grpSpPr>
            <p:sp>
              <p:nvSpPr>
                <p:cNvPr id="458" name="Freeform 110"/>
                <p:cNvSpPr>
                  <a:spLocks/>
                </p:cNvSpPr>
                <p:nvPr/>
              </p:nvSpPr>
              <p:spPr bwMode="auto">
                <a:xfrm>
                  <a:off x="5906689" y="1418112"/>
                  <a:ext cx="133350" cy="185737"/>
                </a:xfrm>
                <a:custGeom>
                  <a:avLst/>
                  <a:gdLst>
                    <a:gd name="T0" fmla="*/ 30 w 59"/>
                    <a:gd name="T1" fmla="*/ 0 h 83"/>
                    <a:gd name="T2" fmla="*/ 0 w 59"/>
                    <a:gd name="T3" fmla="*/ 30 h 83"/>
                    <a:gd name="T4" fmla="*/ 0 w 59"/>
                    <a:gd name="T5" fmla="*/ 32 h 83"/>
                    <a:gd name="T6" fmla="*/ 12 w 59"/>
                    <a:gd name="T7" fmla="*/ 32 h 83"/>
                    <a:gd name="T8" fmla="*/ 12 w 59"/>
                    <a:gd name="T9" fmla="*/ 30 h 83"/>
                    <a:gd name="T10" fmla="*/ 30 w 59"/>
                    <a:gd name="T11" fmla="*/ 13 h 83"/>
                    <a:gd name="T12" fmla="*/ 47 w 59"/>
                    <a:gd name="T13" fmla="*/ 30 h 83"/>
                    <a:gd name="T14" fmla="*/ 42 w 59"/>
                    <a:gd name="T15" fmla="*/ 42 h 83"/>
                    <a:gd name="T16" fmla="*/ 24 w 59"/>
                    <a:gd name="T17" fmla="*/ 60 h 83"/>
                    <a:gd name="T18" fmla="*/ 24 w 59"/>
                    <a:gd name="T19" fmla="*/ 83 h 83"/>
                    <a:gd name="T20" fmla="*/ 37 w 59"/>
                    <a:gd name="T21" fmla="*/ 83 h 83"/>
                    <a:gd name="T22" fmla="*/ 37 w 59"/>
                    <a:gd name="T23" fmla="*/ 65 h 83"/>
                    <a:gd name="T24" fmla="*/ 51 w 59"/>
                    <a:gd name="T25" fmla="*/ 51 h 83"/>
                    <a:gd name="T26" fmla="*/ 52 w 59"/>
                    <a:gd name="T27" fmla="*/ 50 h 83"/>
                    <a:gd name="T28" fmla="*/ 59 w 59"/>
                    <a:gd name="T29" fmla="*/ 30 h 83"/>
                    <a:gd name="T30" fmla="*/ 30 w 59"/>
                    <a:gd name="T31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59" h="83">
                      <a:moveTo>
                        <a:pt x="30" y="0"/>
                      </a:moveTo>
                      <a:cubicBezTo>
                        <a:pt x="13" y="0"/>
                        <a:pt x="0" y="13"/>
                        <a:pt x="0" y="30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12" y="32"/>
                        <a:pt x="12" y="32"/>
                        <a:pt x="12" y="32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2" y="20"/>
                        <a:pt x="20" y="13"/>
                        <a:pt x="30" y="13"/>
                      </a:cubicBezTo>
                      <a:cubicBezTo>
                        <a:pt x="39" y="13"/>
                        <a:pt x="47" y="20"/>
                        <a:pt x="47" y="30"/>
                      </a:cubicBezTo>
                      <a:cubicBezTo>
                        <a:pt x="47" y="34"/>
                        <a:pt x="45" y="39"/>
                        <a:pt x="42" y="42"/>
                      </a:cubicBezTo>
                      <a:cubicBezTo>
                        <a:pt x="24" y="60"/>
                        <a:pt x="24" y="60"/>
                        <a:pt x="24" y="60"/>
                      </a:cubicBezTo>
                      <a:cubicBezTo>
                        <a:pt x="24" y="83"/>
                        <a:pt x="24" y="83"/>
                        <a:pt x="24" y="83"/>
                      </a:cubicBezTo>
                      <a:cubicBezTo>
                        <a:pt x="37" y="83"/>
                        <a:pt x="37" y="83"/>
                        <a:pt x="37" y="83"/>
                      </a:cubicBezTo>
                      <a:cubicBezTo>
                        <a:pt x="37" y="65"/>
                        <a:pt x="37" y="65"/>
                        <a:pt x="37" y="65"/>
                      </a:cubicBezTo>
                      <a:cubicBezTo>
                        <a:pt x="51" y="51"/>
                        <a:pt x="51" y="51"/>
                        <a:pt x="51" y="51"/>
                      </a:cubicBezTo>
                      <a:cubicBezTo>
                        <a:pt x="51" y="51"/>
                        <a:pt x="51" y="50"/>
                        <a:pt x="52" y="50"/>
                      </a:cubicBezTo>
                      <a:cubicBezTo>
                        <a:pt x="57" y="44"/>
                        <a:pt x="59" y="37"/>
                        <a:pt x="59" y="30"/>
                      </a:cubicBezTo>
                      <a:cubicBezTo>
                        <a:pt x="59" y="13"/>
                        <a:pt x="46" y="0"/>
                        <a:pt x="30" y="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59" name="Rectangle 111"/>
                <p:cNvSpPr>
                  <a:spLocks noChangeArrowheads="1"/>
                </p:cNvSpPr>
                <p:nvPr/>
              </p:nvSpPr>
              <p:spPr bwMode="auto">
                <a:xfrm>
                  <a:off x="5960664" y="1617887"/>
                  <a:ext cx="28575" cy="30162"/>
                </a:xfrm>
                <a:prstGeom prst="rect">
                  <a:avLst/>
                </a:prstGeom>
                <a:grpFill/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505" name="TextBox 504"/>
          <p:cNvSpPr txBox="1"/>
          <p:nvPr/>
        </p:nvSpPr>
        <p:spPr>
          <a:xfrm>
            <a:off x="819227" y="1200111"/>
            <a:ext cx="804419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Multiple Devices</a:t>
            </a:r>
          </a:p>
        </p:txBody>
      </p:sp>
      <p:grpSp>
        <p:nvGrpSpPr>
          <p:cNvPr id="506" name="Group 505"/>
          <p:cNvGrpSpPr>
            <a:grpSpLocks noChangeAspect="1"/>
          </p:cNvGrpSpPr>
          <p:nvPr/>
        </p:nvGrpSpPr>
        <p:grpSpPr bwMode="auto">
          <a:xfrm>
            <a:off x="1051077" y="1739891"/>
            <a:ext cx="340719" cy="221776"/>
            <a:chOff x="2896" y="876"/>
            <a:chExt cx="275" cy="179"/>
          </a:xfrm>
        </p:grpSpPr>
        <p:sp>
          <p:nvSpPr>
            <p:cNvPr id="507" name="Rectangle 10"/>
            <p:cNvSpPr>
              <a:spLocks noChangeArrowheads="1"/>
            </p:cNvSpPr>
            <p:nvPr/>
          </p:nvSpPr>
          <p:spPr bwMode="auto">
            <a:xfrm>
              <a:off x="2973" y="881"/>
              <a:ext cx="151" cy="10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11"/>
            <p:cNvSpPr>
              <a:spLocks noEditPoints="1"/>
            </p:cNvSpPr>
            <p:nvPr/>
          </p:nvSpPr>
          <p:spPr bwMode="auto">
            <a:xfrm>
              <a:off x="2968" y="876"/>
              <a:ext cx="161" cy="113"/>
            </a:xfrm>
            <a:custGeom>
              <a:avLst/>
              <a:gdLst>
                <a:gd name="T0" fmla="*/ 161 w 161"/>
                <a:gd name="T1" fmla="*/ 113 h 113"/>
                <a:gd name="T2" fmla="*/ 0 w 161"/>
                <a:gd name="T3" fmla="*/ 113 h 113"/>
                <a:gd name="T4" fmla="*/ 0 w 161"/>
                <a:gd name="T5" fmla="*/ 0 h 113"/>
                <a:gd name="T6" fmla="*/ 161 w 161"/>
                <a:gd name="T7" fmla="*/ 0 h 113"/>
                <a:gd name="T8" fmla="*/ 161 w 161"/>
                <a:gd name="T9" fmla="*/ 113 h 113"/>
                <a:gd name="T10" fmla="*/ 9 w 161"/>
                <a:gd name="T11" fmla="*/ 103 h 113"/>
                <a:gd name="T12" fmla="*/ 150 w 161"/>
                <a:gd name="T13" fmla="*/ 103 h 113"/>
                <a:gd name="T14" fmla="*/ 150 w 161"/>
                <a:gd name="T15" fmla="*/ 11 h 113"/>
                <a:gd name="T16" fmla="*/ 9 w 161"/>
                <a:gd name="T17" fmla="*/ 11 h 113"/>
                <a:gd name="T18" fmla="*/ 9 w 161"/>
                <a:gd name="T19" fmla="*/ 10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1" h="113">
                  <a:moveTo>
                    <a:pt x="16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61" y="0"/>
                  </a:lnTo>
                  <a:lnTo>
                    <a:pt x="161" y="113"/>
                  </a:lnTo>
                  <a:close/>
                  <a:moveTo>
                    <a:pt x="9" y="103"/>
                  </a:moveTo>
                  <a:lnTo>
                    <a:pt x="150" y="103"/>
                  </a:lnTo>
                  <a:lnTo>
                    <a:pt x="150" y="11"/>
                  </a:lnTo>
                  <a:lnTo>
                    <a:pt x="9" y="11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Rectangle 12"/>
            <p:cNvSpPr>
              <a:spLocks noChangeArrowheads="1"/>
            </p:cNvSpPr>
            <p:nvPr/>
          </p:nvSpPr>
          <p:spPr bwMode="auto">
            <a:xfrm>
              <a:off x="3048" y="881"/>
              <a:ext cx="76" cy="10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13"/>
            <p:cNvSpPr>
              <a:spLocks noEditPoints="1"/>
            </p:cNvSpPr>
            <p:nvPr/>
          </p:nvSpPr>
          <p:spPr bwMode="auto">
            <a:xfrm>
              <a:off x="2968" y="876"/>
              <a:ext cx="161" cy="132"/>
            </a:xfrm>
            <a:custGeom>
              <a:avLst/>
              <a:gdLst>
                <a:gd name="T0" fmla="*/ 161 w 161"/>
                <a:gd name="T1" fmla="*/ 113 h 132"/>
                <a:gd name="T2" fmla="*/ 161 w 161"/>
                <a:gd name="T3" fmla="*/ 0 h 132"/>
                <a:gd name="T4" fmla="*/ 0 w 161"/>
                <a:gd name="T5" fmla="*/ 0 h 132"/>
                <a:gd name="T6" fmla="*/ 0 w 161"/>
                <a:gd name="T7" fmla="*/ 113 h 132"/>
                <a:gd name="T8" fmla="*/ 54 w 161"/>
                <a:gd name="T9" fmla="*/ 113 h 132"/>
                <a:gd name="T10" fmla="*/ 54 w 161"/>
                <a:gd name="T11" fmla="*/ 123 h 132"/>
                <a:gd name="T12" fmla="*/ 40 w 161"/>
                <a:gd name="T13" fmla="*/ 123 h 132"/>
                <a:gd name="T14" fmla="*/ 40 w 161"/>
                <a:gd name="T15" fmla="*/ 132 h 132"/>
                <a:gd name="T16" fmla="*/ 119 w 161"/>
                <a:gd name="T17" fmla="*/ 132 h 132"/>
                <a:gd name="T18" fmla="*/ 119 w 161"/>
                <a:gd name="T19" fmla="*/ 123 h 132"/>
                <a:gd name="T20" fmla="*/ 105 w 161"/>
                <a:gd name="T21" fmla="*/ 123 h 132"/>
                <a:gd name="T22" fmla="*/ 105 w 161"/>
                <a:gd name="T23" fmla="*/ 113 h 132"/>
                <a:gd name="T24" fmla="*/ 161 w 161"/>
                <a:gd name="T25" fmla="*/ 113 h 132"/>
                <a:gd name="T26" fmla="*/ 9 w 161"/>
                <a:gd name="T27" fmla="*/ 11 h 132"/>
                <a:gd name="T28" fmla="*/ 150 w 161"/>
                <a:gd name="T29" fmla="*/ 11 h 132"/>
                <a:gd name="T30" fmla="*/ 150 w 161"/>
                <a:gd name="T31" fmla="*/ 103 h 132"/>
                <a:gd name="T32" fmla="*/ 9 w 161"/>
                <a:gd name="T33" fmla="*/ 103 h 132"/>
                <a:gd name="T34" fmla="*/ 9 w 161"/>
                <a:gd name="T35" fmla="*/ 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1" h="132">
                  <a:moveTo>
                    <a:pt x="161" y="113"/>
                  </a:moveTo>
                  <a:lnTo>
                    <a:pt x="161" y="0"/>
                  </a:lnTo>
                  <a:lnTo>
                    <a:pt x="0" y="0"/>
                  </a:lnTo>
                  <a:lnTo>
                    <a:pt x="0" y="113"/>
                  </a:lnTo>
                  <a:lnTo>
                    <a:pt x="54" y="113"/>
                  </a:lnTo>
                  <a:lnTo>
                    <a:pt x="54" y="123"/>
                  </a:lnTo>
                  <a:lnTo>
                    <a:pt x="40" y="123"/>
                  </a:lnTo>
                  <a:lnTo>
                    <a:pt x="40" y="132"/>
                  </a:lnTo>
                  <a:lnTo>
                    <a:pt x="119" y="132"/>
                  </a:lnTo>
                  <a:lnTo>
                    <a:pt x="119" y="123"/>
                  </a:lnTo>
                  <a:lnTo>
                    <a:pt x="105" y="123"/>
                  </a:lnTo>
                  <a:lnTo>
                    <a:pt x="105" y="113"/>
                  </a:lnTo>
                  <a:lnTo>
                    <a:pt x="161" y="113"/>
                  </a:lnTo>
                  <a:close/>
                  <a:moveTo>
                    <a:pt x="9" y="11"/>
                  </a:moveTo>
                  <a:lnTo>
                    <a:pt x="150" y="11"/>
                  </a:lnTo>
                  <a:lnTo>
                    <a:pt x="150" y="103"/>
                  </a:lnTo>
                  <a:lnTo>
                    <a:pt x="9" y="103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Rectangle 14"/>
            <p:cNvSpPr>
              <a:spLocks noChangeArrowheads="1"/>
            </p:cNvSpPr>
            <p:nvPr/>
          </p:nvSpPr>
          <p:spPr bwMode="auto">
            <a:xfrm>
              <a:off x="2914" y="955"/>
              <a:ext cx="120" cy="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15"/>
            <p:cNvSpPr>
              <a:spLocks noEditPoints="1"/>
            </p:cNvSpPr>
            <p:nvPr/>
          </p:nvSpPr>
          <p:spPr bwMode="auto">
            <a:xfrm>
              <a:off x="2909" y="949"/>
              <a:ext cx="129" cy="92"/>
            </a:xfrm>
            <a:custGeom>
              <a:avLst/>
              <a:gdLst>
                <a:gd name="T0" fmla="*/ 129 w 129"/>
                <a:gd name="T1" fmla="*/ 92 h 92"/>
                <a:gd name="T2" fmla="*/ 0 w 129"/>
                <a:gd name="T3" fmla="*/ 92 h 92"/>
                <a:gd name="T4" fmla="*/ 0 w 129"/>
                <a:gd name="T5" fmla="*/ 0 h 92"/>
                <a:gd name="T6" fmla="*/ 129 w 129"/>
                <a:gd name="T7" fmla="*/ 0 h 92"/>
                <a:gd name="T8" fmla="*/ 129 w 129"/>
                <a:gd name="T9" fmla="*/ 92 h 92"/>
                <a:gd name="T10" fmla="*/ 11 w 129"/>
                <a:gd name="T11" fmla="*/ 81 h 92"/>
                <a:gd name="T12" fmla="*/ 119 w 129"/>
                <a:gd name="T13" fmla="*/ 81 h 92"/>
                <a:gd name="T14" fmla="*/ 119 w 129"/>
                <a:gd name="T15" fmla="*/ 11 h 92"/>
                <a:gd name="T16" fmla="*/ 11 w 129"/>
                <a:gd name="T17" fmla="*/ 11 h 92"/>
                <a:gd name="T18" fmla="*/ 11 w 129"/>
                <a:gd name="T19" fmla="*/ 8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92">
                  <a:moveTo>
                    <a:pt x="129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129" y="0"/>
                  </a:lnTo>
                  <a:lnTo>
                    <a:pt x="129" y="92"/>
                  </a:lnTo>
                  <a:close/>
                  <a:moveTo>
                    <a:pt x="11" y="81"/>
                  </a:moveTo>
                  <a:lnTo>
                    <a:pt x="119" y="81"/>
                  </a:lnTo>
                  <a:lnTo>
                    <a:pt x="119" y="11"/>
                  </a:lnTo>
                  <a:lnTo>
                    <a:pt x="11" y="11"/>
                  </a:lnTo>
                  <a:lnTo>
                    <a:pt x="11" y="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16"/>
            <p:cNvSpPr>
              <a:spLocks noEditPoints="1"/>
            </p:cNvSpPr>
            <p:nvPr/>
          </p:nvSpPr>
          <p:spPr bwMode="auto">
            <a:xfrm>
              <a:off x="2896" y="949"/>
              <a:ext cx="154" cy="106"/>
            </a:xfrm>
            <a:custGeom>
              <a:avLst/>
              <a:gdLst>
                <a:gd name="T0" fmla="*/ 142 w 154"/>
                <a:gd name="T1" fmla="*/ 0 h 106"/>
                <a:gd name="T2" fmla="*/ 13 w 154"/>
                <a:gd name="T3" fmla="*/ 0 h 106"/>
                <a:gd name="T4" fmla="*/ 13 w 154"/>
                <a:gd name="T5" fmla="*/ 92 h 106"/>
                <a:gd name="T6" fmla="*/ 142 w 154"/>
                <a:gd name="T7" fmla="*/ 92 h 106"/>
                <a:gd name="T8" fmla="*/ 142 w 154"/>
                <a:gd name="T9" fmla="*/ 0 h 106"/>
                <a:gd name="T10" fmla="*/ 132 w 154"/>
                <a:gd name="T11" fmla="*/ 81 h 106"/>
                <a:gd name="T12" fmla="*/ 24 w 154"/>
                <a:gd name="T13" fmla="*/ 81 h 106"/>
                <a:gd name="T14" fmla="*/ 24 w 154"/>
                <a:gd name="T15" fmla="*/ 11 h 106"/>
                <a:gd name="T16" fmla="*/ 132 w 154"/>
                <a:gd name="T17" fmla="*/ 11 h 106"/>
                <a:gd name="T18" fmla="*/ 132 w 154"/>
                <a:gd name="T19" fmla="*/ 81 h 106"/>
                <a:gd name="T20" fmla="*/ 154 w 154"/>
                <a:gd name="T21" fmla="*/ 95 h 106"/>
                <a:gd name="T22" fmla="*/ 154 w 154"/>
                <a:gd name="T23" fmla="*/ 106 h 106"/>
                <a:gd name="T24" fmla="*/ 0 w 154"/>
                <a:gd name="T25" fmla="*/ 106 h 106"/>
                <a:gd name="T26" fmla="*/ 0 w 154"/>
                <a:gd name="T27" fmla="*/ 95 h 106"/>
                <a:gd name="T28" fmla="*/ 154 w 154"/>
                <a:gd name="T29" fmla="*/ 9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2" y="0"/>
                  </a:moveTo>
                  <a:lnTo>
                    <a:pt x="13" y="0"/>
                  </a:lnTo>
                  <a:lnTo>
                    <a:pt x="13" y="92"/>
                  </a:lnTo>
                  <a:lnTo>
                    <a:pt x="142" y="92"/>
                  </a:lnTo>
                  <a:lnTo>
                    <a:pt x="142" y="0"/>
                  </a:lnTo>
                  <a:close/>
                  <a:moveTo>
                    <a:pt x="132" y="81"/>
                  </a:moveTo>
                  <a:lnTo>
                    <a:pt x="24" y="81"/>
                  </a:lnTo>
                  <a:lnTo>
                    <a:pt x="24" y="11"/>
                  </a:lnTo>
                  <a:lnTo>
                    <a:pt x="132" y="11"/>
                  </a:lnTo>
                  <a:lnTo>
                    <a:pt x="132" y="81"/>
                  </a:lnTo>
                  <a:close/>
                  <a:moveTo>
                    <a:pt x="154" y="95"/>
                  </a:moveTo>
                  <a:lnTo>
                    <a:pt x="15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154" y="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Rectangle 17"/>
            <p:cNvSpPr>
              <a:spLocks noChangeArrowheads="1"/>
            </p:cNvSpPr>
            <p:nvPr/>
          </p:nvSpPr>
          <p:spPr bwMode="auto">
            <a:xfrm>
              <a:off x="3103" y="932"/>
              <a:ext cx="62" cy="9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18"/>
            <p:cNvSpPr>
              <a:spLocks noEditPoints="1"/>
            </p:cNvSpPr>
            <p:nvPr/>
          </p:nvSpPr>
          <p:spPr bwMode="auto">
            <a:xfrm>
              <a:off x="3097" y="926"/>
              <a:ext cx="74" cy="116"/>
            </a:xfrm>
            <a:custGeom>
              <a:avLst/>
              <a:gdLst>
                <a:gd name="T0" fmla="*/ 0 w 62"/>
                <a:gd name="T1" fmla="*/ 0 h 96"/>
                <a:gd name="T2" fmla="*/ 0 w 62"/>
                <a:gd name="T3" fmla="*/ 96 h 96"/>
                <a:gd name="T4" fmla="*/ 62 w 62"/>
                <a:gd name="T5" fmla="*/ 96 h 96"/>
                <a:gd name="T6" fmla="*/ 62 w 62"/>
                <a:gd name="T7" fmla="*/ 0 h 96"/>
                <a:gd name="T8" fmla="*/ 0 w 62"/>
                <a:gd name="T9" fmla="*/ 0 h 96"/>
                <a:gd name="T10" fmla="*/ 31 w 62"/>
                <a:gd name="T11" fmla="*/ 92 h 96"/>
                <a:gd name="T12" fmla="*/ 29 w 62"/>
                <a:gd name="T13" fmla="*/ 90 h 96"/>
                <a:gd name="T14" fmla="*/ 31 w 62"/>
                <a:gd name="T15" fmla="*/ 88 h 96"/>
                <a:gd name="T16" fmla="*/ 33 w 62"/>
                <a:gd name="T17" fmla="*/ 90 h 96"/>
                <a:gd name="T18" fmla="*/ 31 w 62"/>
                <a:gd name="T19" fmla="*/ 92 h 96"/>
                <a:gd name="T20" fmla="*/ 53 w 62"/>
                <a:gd name="T21" fmla="*/ 84 h 96"/>
                <a:gd name="T22" fmla="*/ 9 w 62"/>
                <a:gd name="T23" fmla="*/ 84 h 96"/>
                <a:gd name="T24" fmla="*/ 9 w 62"/>
                <a:gd name="T25" fmla="*/ 9 h 96"/>
                <a:gd name="T26" fmla="*/ 53 w 62"/>
                <a:gd name="T27" fmla="*/ 9 h 96"/>
                <a:gd name="T28" fmla="*/ 53 w 62"/>
                <a:gd name="T29" fmla="*/ 8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0"/>
                    <a:pt x="62" y="0"/>
                    <a:pt x="62" y="0"/>
                  </a:cubicBezTo>
                  <a:lnTo>
                    <a:pt x="0" y="0"/>
                  </a:lnTo>
                  <a:close/>
                  <a:moveTo>
                    <a:pt x="31" y="92"/>
                  </a:moveTo>
                  <a:cubicBezTo>
                    <a:pt x="30" y="92"/>
                    <a:pt x="29" y="91"/>
                    <a:pt x="29" y="90"/>
                  </a:cubicBezTo>
                  <a:cubicBezTo>
                    <a:pt x="29" y="89"/>
                    <a:pt x="30" y="88"/>
                    <a:pt x="31" y="88"/>
                  </a:cubicBezTo>
                  <a:cubicBezTo>
                    <a:pt x="32" y="88"/>
                    <a:pt x="33" y="89"/>
                    <a:pt x="33" y="90"/>
                  </a:cubicBezTo>
                  <a:cubicBezTo>
                    <a:pt x="33" y="91"/>
                    <a:pt x="32" y="92"/>
                    <a:pt x="31" y="92"/>
                  </a:cubicBezTo>
                  <a:close/>
                  <a:moveTo>
                    <a:pt x="53" y="84"/>
                  </a:moveTo>
                  <a:cubicBezTo>
                    <a:pt x="9" y="84"/>
                    <a:pt x="9" y="84"/>
                    <a:pt x="9" y="84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53" y="9"/>
                    <a:pt x="53" y="9"/>
                    <a:pt x="53" y="9"/>
                  </a:cubicBezTo>
                  <a:lnTo>
                    <a:pt x="53" y="8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6" name="Group 515"/>
          <p:cNvGrpSpPr>
            <a:grpSpLocks noChangeAspect="1"/>
          </p:cNvGrpSpPr>
          <p:nvPr/>
        </p:nvGrpSpPr>
        <p:grpSpPr bwMode="auto">
          <a:xfrm>
            <a:off x="1051077" y="2368197"/>
            <a:ext cx="340719" cy="221776"/>
            <a:chOff x="2896" y="876"/>
            <a:chExt cx="275" cy="179"/>
          </a:xfrm>
        </p:grpSpPr>
        <p:sp>
          <p:nvSpPr>
            <p:cNvPr id="517" name="Rectangle 10"/>
            <p:cNvSpPr>
              <a:spLocks noChangeArrowheads="1"/>
            </p:cNvSpPr>
            <p:nvPr/>
          </p:nvSpPr>
          <p:spPr bwMode="auto">
            <a:xfrm>
              <a:off x="2973" y="881"/>
              <a:ext cx="151" cy="10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11"/>
            <p:cNvSpPr>
              <a:spLocks noEditPoints="1"/>
            </p:cNvSpPr>
            <p:nvPr/>
          </p:nvSpPr>
          <p:spPr bwMode="auto">
            <a:xfrm>
              <a:off x="2968" y="876"/>
              <a:ext cx="161" cy="113"/>
            </a:xfrm>
            <a:custGeom>
              <a:avLst/>
              <a:gdLst>
                <a:gd name="T0" fmla="*/ 161 w 161"/>
                <a:gd name="T1" fmla="*/ 113 h 113"/>
                <a:gd name="T2" fmla="*/ 0 w 161"/>
                <a:gd name="T3" fmla="*/ 113 h 113"/>
                <a:gd name="T4" fmla="*/ 0 w 161"/>
                <a:gd name="T5" fmla="*/ 0 h 113"/>
                <a:gd name="T6" fmla="*/ 161 w 161"/>
                <a:gd name="T7" fmla="*/ 0 h 113"/>
                <a:gd name="T8" fmla="*/ 161 w 161"/>
                <a:gd name="T9" fmla="*/ 113 h 113"/>
                <a:gd name="T10" fmla="*/ 9 w 161"/>
                <a:gd name="T11" fmla="*/ 103 h 113"/>
                <a:gd name="T12" fmla="*/ 150 w 161"/>
                <a:gd name="T13" fmla="*/ 103 h 113"/>
                <a:gd name="T14" fmla="*/ 150 w 161"/>
                <a:gd name="T15" fmla="*/ 11 h 113"/>
                <a:gd name="T16" fmla="*/ 9 w 161"/>
                <a:gd name="T17" fmla="*/ 11 h 113"/>
                <a:gd name="T18" fmla="*/ 9 w 161"/>
                <a:gd name="T19" fmla="*/ 10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1" h="113">
                  <a:moveTo>
                    <a:pt x="16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61" y="0"/>
                  </a:lnTo>
                  <a:lnTo>
                    <a:pt x="161" y="113"/>
                  </a:lnTo>
                  <a:close/>
                  <a:moveTo>
                    <a:pt x="9" y="103"/>
                  </a:moveTo>
                  <a:lnTo>
                    <a:pt x="150" y="103"/>
                  </a:lnTo>
                  <a:lnTo>
                    <a:pt x="150" y="11"/>
                  </a:lnTo>
                  <a:lnTo>
                    <a:pt x="9" y="11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Rectangle 12"/>
            <p:cNvSpPr>
              <a:spLocks noChangeArrowheads="1"/>
            </p:cNvSpPr>
            <p:nvPr/>
          </p:nvSpPr>
          <p:spPr bwMode="auto">
            <a:xfrm>
              <a:off x="3048" y="881"/>
              <a:ext cx="76" cy="10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13"/>
            <p:cNvSpPr>
              <a:spLocks noEditPoints="1"/>
            </p:cNvSpPr>
            <p:nvPr/>
          </p:nvSpPr>
          <p:spPr bwMode="auto">
            <a:xfrm>
              <a:off x="2968" y="876"/>
              <a:ext cx="161" cy="132"/>
            </a:xfrm>
            <a:custGeom>
              <a:avLst/>
              <a:gdLst>
                <a:gd name="T0" fmla="*/ 161 w 161"/>
                <a:gd name="T1" fmla="*/ 113 h 132"/>
                <a:gd name="T2" fmla="*/ 161 w 161"/>
                <a:gd name="T3" fmla="*/ 0 h 132"/>
                <a:gd name="T4" fmla="*/ 0 w 161"/>
                <a:gd name="T5" fmla="*/ 0 h 132"/>
                <a:gd name="T6" fmla="*/ 0 w 161"/>
                <a:gd name="T7" fmla="*/ 113 h 132"/>
                <a:gd name="T8" fmla="*/ 54 w 161"/>
                <a:gd name="T9" fmla="*/ 113 h 132"/>
                <a:gd name="T10" fmla="*/ 54 w 161"/>
                <a:gd name="T11" fmla="*/ 123 h 132"/>
                <a:gd name="T12" fmla="*/ 40 w 161"/>
                <a:gd name="T13" fmla="*/ 123 h 132"/>
                <a:gd name="T14" fmla="*/ 40 w 161"/>
                <a:gd name="T15" fmla="*/ 132 h 132"/>
                <a:gd name="T16" fmla="*/ 119 w 161"/>
                <a:gd name="T17" fmla="*/ 132 h 132"/>
                <a:gd name="T18" fmla="*/ 119 w 161"/>
                <a:gd name="T19" fmla="*/ 123 h 132"/>
                <a:gd name="T20" fmla="*/ 105 w 161"/>
                <a:gd name="T21" fmla="*/ 123 h 132"/>
                <a:gd name="T22" fmla="*/ 105 w 161"/>
                <a:gd name="T23" fmla="*/ 113 h 132"/>
                <a:gd name="T24" fmla="*/ 161 w 161"/>
                <a:gd name="T25" fmla="*/ 113 h 132"/>
                <a:gd name="T26" fmla="*/ 9 w 161"/>
                <a:gd name="T27" fmla="*/ 11 h 132"/>
                <a:gd name="T28" fmla="*/ 150 w 161"/>
                <a:gd name="T29" fmla="*/ 11 h 132"/>
                <a:gd name="T30" fmla="*/ 150 w 161"/>
                <a:gd name="T31" fmla="*/ 103 h 132"/>
                <a:gd name="T32" fmla="*/ 9 w 161"/>
                <a:gd name="T33" fmla="*/ 103 h 132"/>
                <a:gd name="T34" fmla="*/ 9 w 161"/>
                <a:gd name="T35" fmla="*/ 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1" h="132">
                  <a:moveTo>
                    <a:pt x="161" y="113"/>
                  </a:moveTo>
                  <a:lnTo>
                    <a:pt x="161" y="0"/>
                  </a:lnTo>
                  <a:lnTo>
                    <a:pt x="0" y="0"/>
                  </a:lnTo>
                  <a:lnTo>
                    <a:pt x="0" y="113"/>
                  </a:lnTo>
                  <a:lnTo>
                    <a:pt x="54" y="113"/>
                  </a:lnTo>
                  <a:lnTo>
                    <a:pt x="54" y="123"/>
                  </a:lnTo>
                  <a:lnTo>
                    <a:pt x="40" y="123"/>
                  </a:lnTo>
                  <a:lnTo>
                    <a:pt x="40" y="132"/>
                  </a:lnTo>
                  <a:lnTo>
                    <a:pt x="119" y="132"/>
                  </a:lnTo>
                  <a:lnTo>
                    <a:pt x="119" y="123"/>
                  </a:lnTo>
                  <a:lnTo>
                    <a:pt x="105" y="123"/>
                  </a:lnTo>
                  <a:lnTo>
                    <a:pt x="105" y="113"/>
                  </a:lnTo>
                  <a:lnTo>
                    <a:pt x="161" y="113"/>
                  </a:lnTo>
                  <a:close/>
                  <a:moveTo>
                    <a:pt x="9" y="11"/>
                  </a:moveTo>
                  <a:lnTo>
                    <a:pt x="150" y="11"/>
                  </a:lnTo>
                  <a:lnTo>
                    <a:pt x="150" y="103"/>
                  </a:lnTo>
                  <a:lnTo>
                    <a:pt x="9" y="103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Rectangle 14"/>
            <p:cNvSpPr>
              <a:spLocks noChangeArrowheads="1"/>
            </p:cNvSpPr>
            <p:nvPr/>
          </p:nvSpPr>
          <p:spPr bwMode="auto">
            <a:xfrm>
              <a:off x="2914" y="955"/>
              <a:ext cx="120" cy="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15"/>
            <p:cNvSpPr>
              <a:spLocks noEditPoints="1"/>
            </p:cNvSpPr>
            <p:nvPr/>
          </p:nvSpPr>
          <p:spPr bwMode="auto">
            <a:xfrm>
              <a:off x="2909" y="949"/>
              <a:ext cx="129" cy="92"/>
            </a:xfrm>
            <a:custGeom>
              <a:avLst/>
              <a:gdLst>
                <a:gd name="T0" fmla="*/ 129 w 129"/>
                <a:gd name="T1" fmla="*/ 92 h 92"/>
                <a:gd name="T2" fmla="*/ 0 w 129"/>
                <a:gd name="T3" fmla="*/ 92 h 92"/>
                <a:gd name="T4" fmla="*/ 0 w 129"/>
                <a:gd name="T5" fmla="*/ 0 h 92"/>
                <a:gd name="T6" fmla="*/ 129 w 129"/>
                <a:gd name="T7" fmla="*/ 0 h 92"/>
                <a:gd name="T8" fmla="*/ 129 w 129"/>
                <a:gd name="T9" fmla="*/ 92 h 92"/>
                <a:gd name="T10" fmla="*/ 11 w 129"/>
                <a:gd name="T11" fmla="*/ 81 h 92"/>
                <a:gd name="T12" fmla="*/ 119 w 129"/>
                <a:gd name="T13" fmla="*/ 81 h 92"/>
                <a:gd name="T14" fmla="*/ 119 w 129"/>
                <a:gd name="T15" fmla="*/ 11 h 92"/>
                <a:gd name="T16" fmla="*/ 11 w 129"/>
                <a:gd name="T17" fmla="*/ 11 h 92"/>
                <a:gd name="T18" fmla="*/ 11 w 129"/>
                <a:gd name="T19" fmla="*/ 8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92">
                  <a:moveTo>
                    <a:pt x="129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129" y="0"/>
                  </a:lnTo>
                  <a:lnTo>
                    <a:pt x="129" y="92"/>
                  </a:lnTo>
                  <a:close/>
                  <a:moveTo>
                    <a:pt x="11" y="81"/>
                  </a:moveTo>
                  <a:lnTo>
                    <a:pt x="119" y="81"/>
                  </a:lnTo>
                  <a:lnTo>
                    <a:pt x="119" y="11"/>
                  </a:lnTo>
                  <a:lnTo>
                    <a:pt x="11" y="11"/>
                  </a:lnTo>
                  <a:lnTo>
                    <a:pt x="11" y="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16"/>
            <p:cNvSpPr>
              <a:spLocks noEditPoints="1"/>
            </p:cNvSpPr>
            <p:nvPr/>
          </p:nvSpPr>
          <p:spPr bwMode="auto">
            <a:xfrm>
              <a:off x="2896" y="949"/>
              <a:ext cx="154" cy="106"/>
            </a:xfrm>
            <a:custGeom>
              <a:avLst/>
              <a:gdLst>
                <a:gd name="T0" fmla="*/ 142 w 154"/>
                <a:gd name="T1" fmla="*/ 0 h 106"/>
                <a:gd name="T2" fmla="*/ 13 w 154"/>
                <a:gd name="T3" fmla="*/ 0 h 106"/>
                <a:gd name="T4" fmla="*/ 13 w 154"/>
                <a:gd name="T5" fmla="*/ 92 h 106"/>
                <a:gd name="T6" fmla="*/ 142 w 154"/>
                <a:gd name="T7" fmla="*/ 92 h 106"/>
                <a:gd name="T8" fmla="*/ 142 w 154"/>
                <a:gd name="T9" fmla="*/ 0 h 106"/>
                <a:gd name="T10" fmla="*/ 132 w 154"/>
                <a:gd name="T11" fmla="*/ 81 h 106"/>
                <a:gd name="T12" fmla="*/ 24 w 154"/>
                <a:gd name="T13" fmla="*/ 81 h 106"/>
                <a:gd name="T14" fmla="*/ 24 w 154"/>
                <a:gd name="T15" fmla="*/ 11 h 106"/>
                <a:gd name="T16" fmla="*/ 132 w 154"/>
                <a:gd name="T17" fmla="*/ 11 h 106"/>
                <a:gd name="T18" fmla="*/ 132 w 154"/>
                <a:gd name="T19" fmla="*/ 81 h 106"/>
                <a:gd name="T20" fmla="*/ 154 w 154"/>
                <a:gd name="T21" fmla="*/ 95 h 106"/>
                <a:gd name="T22" fmla="*/ 154 w 154"/>
                <a:gd name="T23" fmla="*/ 106 h 106"/>
                <a:gd name="T24" fmla="*/ 0 w 154"/>
                <a:gd name="T25" fmla="*/ 106 h 106"/>
                <a:gd name="T26" fmla="*/ 0 w 154"/>
                <a:gd name="T27" fmla="*/ 95 h 106"/>
                <a:gd name="T28" fmla="*/ 154 w 154"/>
                <a:gd name="T29" fmla="*/ 9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2" y="0"/>
                  </a:moveTo>
                  <a:lnTo>
                    <a:pt x="13" y="0"/>
                  </a:lnTo>
                  <a:lnTo>
                    <a:pt x="13" y="92"/>
                  </a:lnTo>
                  <a:lnTo>
                    <a:pt x="142" y="92"/>
                  </a:lnTo>
                  <a:lnTo>
                    <a:pt x="142" y="0"/>
                  </a:lnTo>
                  <a:close/>
                  <a:moveTo>
                    <a:pt x="132" y="81"/>
                  </a:moveTo>
                  <a:lnTo>
                    <a:pt x="24" y="81"/>
                  </a:lnTo>
                  <a:lnTo>
                    <a:pt x="24" y="11"/>
                  </a:lnTo>
                  <a:lnTo>
                    <a:pt x="132" y="11"/>
                  </a:lnTo>
                  <a:lnTo>
                    <a:pt x="132" y="81"/>
                  </a:lnTo>
                  <a:close/>
                  <a:moveTo>
                    <a:pt x="154" y="95"/>
                  </a:moveTo>
                  <a:lnTo>
                    <a:pt x="15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154" y="9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Rectangle 17"/>
            <p:cNvSpPr>
              <a:spLocks noChangeArrowheads="1"/>
            </p:cNvSpPr>
            <p:nvPr/>
          </p:nvSpPr>
          <p:spPr bwMode="auto">
            <a:xfrm>
              <a:off x="3103" y="932"/>
              <a:ext cx="62" cy="9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18"/>
            <p:cNvSpPr>
              <a:spLocks noEditPoints="1"/>
            </p:cNvSpPr>
            <p:nvPr/>
          </p:nvSpPr>
          <p:spPr bwMode="auto">
            <a:xfrm>
              <a:off x="3097" y="926"/>
              <a:ext cx="74" cy="116"/>
            </a:xfrm>
            <a:custGeom>
              <a:avLst/>
              <a:gdLst>
                <a:gd name="T0" fmla="*/ 0 w 62"/>
                <a:gd name="T1" fmla="*/ 0 h 96"/>
                <a:gd name="T2" fmla="*/ 0 w 62"/>
                <a:gd name="T3" fmla="*/ 96 h 96"/>
                <a:gd name="T4" fmla="*/ 62 w 62"/>
                <a:gd name="T5" fmla="*/ 96 h 96"/>
                <a:gd name="T6" fmla="*/ 62 w 62"/>
                <a:gd name="T7" fmla="*/ 0 h 96"/>
                <a:gd name="T8" fmla="*/ 0 w 62"/>
                <a:gd name="T9" fmla="*/ 0 h 96"/>
                <a:gd name="T10" fmla="*/ 31 w 62"/>
                <a:gd name="T11" fmla="*/ 92 h 96"/>
                <a:gd name="T12" fmla="*/ 29 w 62"/>
                <a:gd name="T13" fmla="*/ 90 h 96"/>
                <a:gd name="T14" fmla="*/ 31 w 62"/>
                <a:gd name="T15" fmla="*/ 88 h 96"/>
                <a:gd name="T16" fmla="*/ 33 w 62"/>
                <a:gd name="T17" fmla="*/ 90 h 96"/>
                <a:gd name="T18" fmla="*/ 31 w 62"/>
                <a:gd name="T19" fmla="*/ 92 h 96"/>
                <a:gd name="T20" fmla="*/ 53 w 62"/>
                <a:gd name="T21" fmla="*/ 84 h 96"/>
                <a:gd name="T22" fmla="*/ 9 w 62"/>
                <a:gd name="T23" fmla="*/ 84 h 96"/>
                <a:gd name="T24" fmla="*/ 9 w 62"/>
                <a:gd name="T25" fmla="*/ 9 h 96"/>
                <a:gd name="T26" fmla="*/ 53 w 62"/>
                <a:gd name="T27" fmla="*/ 9 h 96"/>
                <a:gd name="T28" fmla="*/ 53 w 62"/>
                <a:gd name="T29" fmla="*/ 8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0"/>
                    <a:pt x="62" y="0"/>
                    <a:pt x="62" y="0"/>
                  </a:cubicBezTo>
                  <a:lnTo>
                    <a:pt x="0" y="0"/>
                  </a:lnTo>
                  <a:close/>
                  <a:moveTo>
                    <a:pt x="31" y="92"/>
                  </a:moveTo>
                  <a:cubicBezTo>
                    <a:pt x="30" y="92"/>
                    <a:pt x="29" y="91"/>
                    <a:pt x="29" y="90"/>
                  </a:cubicBezTo>
                  <a:cubicBezTo>
                    <a:pt x="29" y="89"/>
                    <a:pt x="30" y="88"/>
                    <a:pt x="31" y="88"/>
                  </a:cubicBezTo>
                  <a:cubicBezTo>
                    <a:pt x="32" y="88"/>
                    <a:pt x="33" y="89"/>
                    <a:pt x="33" y="90"/>
                  </a:cubicBezTo>
                  <a:cubicBezTo>
                    <a:pt x="33" y="91"/>
                    <a:pt x="32" y="92"/>
                    <a:pt x="31" y="92"/>
                  </a:cubicBezTo>
                  <a:close/>
                  <a:moveTo>
                    <a:pt x="53" y="84"/>
                  </a:moveTo>
                  <a:cubicBezTo>
                    <a:pt x="9" y="84"/>
                    <a:pt x="9" y="84"/>
                    <a:pt x="9" y="84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53" y="9"/>
                    <a:pt x="53" y="9"/>
                    <a:pt x="53" y="9"/>
                  </a:cubicBezTo>
                  <a:lnTo>
                    <a:pt x="53" y="8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6" name="Group 525"/>
          <p:cNvGrpSpPr>
            <a:grpSpLocks noChangeAspect="1"/>
          </p:cNvGrpSpPr>
          <p:nvPr/>
        </p:nvGrpSpPr>
        <p:grpSpPr bwMode="auto">
          <a:xfrm>
            <a:off x="1051077" y="2966015"/>
            <a:ext cx="340719" cy="221776"/>
            <a:chOff x="2896" y="876"/>
            <a:chExt cx="275" cy="179"/>
          </a:xfrm>
        </p:grpSpPr>
        <p:sp>
          <p:nvSpPr>
            <p:cNvPr id="527" name="Rectangle 10"/>
            <p:cNvSpPr>
              <a:spLocks noChangeArrowheads="1"/>
            </p:cNvSpPr>
            <p:nvPr/>
          </p:nvSpPr>
          <p:spPr bwMode="auto">
            <a:xfrm>
              <a:off x="2973" y="881"/>
              <a:ext cx="151" cy="10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11"/>
            <p:cNvSpPr>
              <a:spLocks noEditPoints="1"/>
            </p:cNvSpPr>
            <p:nvPr/>
          </p:nvSpPr>
          <p:spPr bwMode="auto">
            <a:xfrm>
              <a:off x="2968" y="876"/>
              <a:ext cx="161" cy="113"/>
            </a:xfrm>
            <a:custGeom>
              <a:avLst/>
              <a:gdLst>
                <a:gd name="T0" fmla="*/ 161 w 161"/>
                <a:gd name="T1" fmla="*/ 113 h 113"/>
                <a:gd name="T2" fmla="*/ 0 w 161"/>
                <a:gd name="T3" fmla="*/ 113 h 113"/>
                <a:gd name="T4" fmla="*/ 0 w 161"/>
                <a:gd name="T5" fmla="*/ 0 h 113"/>
                <a:gd name="T6" fmla="*/ 161 w 161"/>
                <a:gd name="T7" fmla="*/ 0 h 113"/>
                <a:gd name="T8" fmla="*/ 161 w 161"/>
                <a:gd name="T9" fmla="*/ 113 h 113"/>
                <a:gd name="T10" fmla="*/ 9 w 161"/>
                <a:gd name="T11" fmla="*/ 103 h 113"/>
                <a:gd name="T12" fmla="*/ 150 w 161"/>
                <a:gd name="T13" fmla="*/ 103 h 113"/>
                <a:gd name="T14" fmla="*/ 150 w 161"/>
                <a:gd name="T15" fmla="*/ 11 h 113"/>
                <a:gd name="T16" fmla="*/ 9 w 161"/>
                <a:gd name="T17" fmla="*/ 11 h 113"/>
                <a:gd name="T18" fmla="*/ 9 w 161"/>
                <a:gd name="T19" fmla="*/ 10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1" h="113">
                  <a:moveTo>
                    <a:pt x="16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61" y="0"/>
                  </a:lnTo>
                  <a:lnTo>
                    <a:pt x="161" y="113"/>
                  </a:lnTo>
                  <a:close/>
                  <a:moveTo>
                    <a:pt x="9" y="103"/>
                  </a:moveTo>
                  <a:lnTo>
                    <a:pt x="150" y="103"/>
                  </a:lnTo>
                  <a:lnTo>
                    <a:pt x="150" y="11"/>
                  </a:lnTo>
                  <a:lnTo>
                    <a:pt x="9" y="11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Rectangle 12"/>
            <p:cNvSpPr>
              <a:spLocks noChangeArrowheads="1"/>
            </p:cNvSpPr>
            <p:nvPr/>
          </p:nvSpPr>
          <p:spPr bwMode="auto">
            <a:xfrm>
              <a:off x="3048" y="881"/>
              <a:ext cx="76" cy="103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13"/>
            <p:cNvSpPr>
              <a:spLocks noEditPoints="1"/>
            </p:cNvSpPr>
            <p:nvPr/>
          </p:nvSpPr>
          <p:spPr bwMode="auto">
            <a:xfrm>
              <a:off x="2968" y="876"/>
              <a:ext cx="161" cy="132"/>
            </a:xfrm>
            <a:custGeom>
              <a:avLst/>
              <a:gdLst>
                <a:gd name="T0" fmla="*/ 161 w 161"/>
                <a:gd name="T1" fmla="*/ 113 h 132"/>
                <a:gd name="T2" fmla="*/ 161 w 161"/>
                <a:gd name="T3" fmla="*/ 0 h 132"/>
                <a:gd name="T4" fmla="*/ 0 w 161"/>
                <a:gd name="T5" fmla="*/ 0 h 132"/>
                <a:gd name="T6" fmla="*/ 0 w 161"/>
                <a:gd name="T7" fmla="*/ 113 h 132"/>
                <a:gd name="T8" fmla="*/ 54 w 161"/>
                <a:gd name="T9" fmla="*/ 113 h 132"/>
                <a:gd name="T10" fmla="*/ 54 w 161"/>
                <a:gd name="T11" fmla="*/ 123 h 132"/>
                <a:gd name="T12" fmla="*/ 40 w 161"/>
                <a:gd name="T13" fmla="*/ 123 h 132"/>
                <a:gd name="T14" fmla="*/ 40 w 161"/>
                <a:gd name="T15" fmla="*/ 132 h 132"/>
                <a:gd name="T16" fmla="*/ 119 w 161"/>
                <a:gd name="T17" fmla="*/ 132 h 132"/>
                <a:gd name="T18" fmla="*/ 119 w 161"/>
                <a:gd name="T19" fmla="*/ 123 h 132"/>
                <a:gd name="T20" fmla="*/ 105 w 161"/>
                <a:gd name="T21" fmla="*/ 123 h 132"/>
                <a:gd name="T22" fmla="*/ 105 w 161"/>
                <a:gd name="T23" fmla="*/ 113 h 132"/>
                <a:gd name="T24" fmla="*/ 161 w 161"/>
                <a:gd name="T25" fmla="*/ 113 h 132"/>
                <a:gd name="T26" fmla="*/ 9 w 161"/>
                <a:gd name="T27" fmla="*/ 11 h 132"/>
                <a:gd name="T28" fmla="*/ 150 w 161"/>
                <a:gd name="T29" fmla="*/ 11 h 132"/>
                <a:gd name="T30" fmla="*/ 150 w 161"/>
                <a:gd name="T31" fmla="*/ 103 h 132"/>
                <a:gd name="T32" fmla="*/ 9 w 161"/>
                <a:gd name="T33" fmla="*/ 103 h 132"/>
                <a:gd name="T34" fmla="*/ 9 w 161"/>
                <a:gd name="T35" fmla="*/ 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1" h="132">
                  <a:moveTo>
                    <a:pt x="161" y="113"/>
                  </a:moveTo>
                  <a:lnTo>
                    <a:pt x="161" y="0"/>
                  </a:lnTo>
                  <a:lnTo>
                    <a:pt x="0" y="0"/>
                  </a:lnTo>
                  <a:lnTo>
                    <a:pt x="0" y="113"/>
                  </a:lnTo>
                  <a:lnTo>
                    <a:pt x="54" y="113"/>
                  </a:lnTo>
                  <a:lnTo>
                    <a:pt x="54" y="123"/>
                  </a:lnTo>
                  <a:lnTo>
                    <a:pt x="40" y="123"/>
                  </a:lnTo>
                  <a:lnTo>
                    <a:pt x="40" y="132"/>
                  </a:lnTo>
                  <a:lnTo>
                    <a:pt x="119" y="132"/>
                  </a:lnTo>
                  <a:lnTo>
                    <a:pt x="119" y="123"/>
                  </a:lnTo>
                  <a:lnTo>
                    <a:pt x="105" y="123"/>
                  </a:lnTo>
                  <a:lnTo>
                    <a:pt x="105" y="113"/>
                  </a:lnTo>
                  <a:lnTo>
                    <a:pt x="161" y="113"/>
                  </a:lnTo>
                  <a:close/>
                  <a:moveTo>
                    <a:pt x="9" y="11"/>
                  </a:moveTo>
                  <a:lnTo>
                    <a:pt x="150" y="11"/>
                  </a:lnTo>
                  <a:lnTo>
                    <a:pt x="150" y="103"/>
                  </a:lnTo>
                  <a:lnTo>
                    <a:pt x="9" y="103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Rectangle 14"/>
            <p:cNvSpPr>
              <a:spLocks noChangeArrowheads="1"/>
            </p:cNvSpPr>
            <p:nvPr/>
          </p:nvSpPr>
          <p:spPr bwMode="auto">
            <a:xfrm>
              <a:off x="2914" y="955"/>
              <a:ext cx="120" cy="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15"/>
            <p:cNvSpPr>
              <a:spLocks noEditPoints="1"/>
            </p:cNvSpPr>
            <p:nvPr/>
          </p:nvSpPr>
          <p:spPr bwMode="auto">
            <a:xfrm>
              <a:off x="2909" y="949"/>
              <a:ext cx="129" cy="92"/>
            </a:xfrm>
            <a:custGeom>
              <a:avLst/>
              <a:gdLst>
                <a:gd name="T0" fmla="*/ 129 w 129"/>
                <a:gd name="T1" fmla="*/ 92 h 92"/>
                <a:gd name="T2" fmla="*/ 0 w 129"/>
                <a:gd name="T3" fmla="*/ 92 h 92"/>
                <a:gd name="T4" fmla="*/ 0 w 129"/>
                <a:gd name="T5" fmla="*/ 0 h 92"/>
                <a:gd name="T6" fmla="*/ 129 w 129"/>
                <a:gd name="T7" fmla="*/ 0 h 92"/>
                <a:gd name="T8" fmla="*/ 129 w 129"/>
                <a:gd name="T9" fmla="*/ 92 h 92"/>
                <a:gd name="T10" fmla="*/ 11 w 129"/>
                <a:gd name="T11" fmla="*/ 81 h 92"/>
                <a:gd name="T12" fmla="*/ 119 w 129"/>
                <a:gd name="T13" fmla="*/ 81 h 92"/>
                <a:gd name="T14" fmla="*/ 119 w 129"/>
                <a:gd name="T15" fmla="*/ 11 h 92"/>
                <a:gd name="T16" fmla="*/ 11 w 129"/>
                <a:gd name="T17" fmla="*/ 11 h 92"/>
                <a:gd name="T18" fmla="*/ 11 w 129"/>
                <a:gd name="T19" fmla="*/ 81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9" h="92">
                  <a:moveTo>
                    <a:pt x="129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129" y="0"/>
                  </a:lnTo>
                  <a:lnTo>
                    <a:pt x="129" y="92"/>
                  </a:lnTo>
                  <a:close/>
                  <a:moveTo>
                    <a:pt x="11" y="81"/>
                  </a:moveTo>
                  <a:lnTo>
                    <a:pt x="119" y="81"/>
                  </a:lnTo>
                  <a:lnTo>
                    <a:pt x="119" y="11"/>
                  </a:lnTo>
                  <a:lnTo>
                    <a:pt x="11" y="11"/>
                  </a:lnTo>
                  <a:lnTo>
                    <a:pt x="11" y="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16"/>
            <p:cNvSpPr>
              <a:spLocks noEditPoints="1"/>
            </p:cNvSpPr>
            <p:nvPr/>
          </p:nvSpPr>
          <p:spPr bwMode="auto">
            <a:xfrm>
              <a:off x="2896" y="949"/>
              <a:ext cx="154" cy="106"/>
            </a:xfrm>
            <a:custGeom>
              <a:avLst/>
              <a:gdLst>
                <a:gd name="T0" fmla="*/ 142 w 154"/>
                <a:gd name="T1" fmla="*/ 0 h 106"/>
                <a:gd name="T2" fmla="*/ 13 w 154"/>
                <a:gd name="T3" fmla="*/ 0 h 106"/>
                <a:gd name="T4" fmla="*/ 13 w 154"/>
                <a:gd name="T5" fmla="*/ 92 h 106"/>
                <a:gd name="T6" fmla="*/ 142 w 154"/>
                <a:gd name="T7" fmla="*/ 92 h 106"/>
                <a:gd name="T8" fmla="*/ 142 w 154"/>
                <a:gd name="T9" fmla="*/ 0 h 106"/>
                <a:gd name="T10" fmla="*/ 132 w 154"/>
                <a:gd name="T11" fmla="*/ 81 h 106"/>
                <a:gd name="T12" fmla="*/ 24 w 154"/>
                <a:gd name="T13" fmla="*/ 81 h 106"/>
                <a:gd name="T14" fmla="*/ 24 w 154"/>
                <a:gd name="T15" fmla="*/ 11 h 106"/>
                <a:gd name="T16" fmla="*/ 132 w 154"/>
                <a:gd name="T17" fmla="*/ 11 h 106"/>
                <a:gd name="T18" fmla="*/ 132 w 154"/>
                <a:gd name="T19" fmla="*/ 81 h 106"/>
                <a:gd name="T20" fmla="*/ 154 w 154"/>
                <a:gd name="T21" fmla="*/ 95 h 106"/>
                <a:gd name="T22" fmla="*/ 154 w 154"/>
                <a:gd name="T23" fmla="*/ 106 h 106"/>
                <a:gd name="T24" fmla="*/ 0 w 154"/>
                <a:gd name="T25" fmla="*/ 106 h 106"/>
                <a:gd name="T26" fmla="*/ 0 w 154"/>
                <a:gd name="T27" fmla="*/ 95 h 106"/>
                <a:gd name="T28" fmla="*/ 154 w 154"/>
                <a:gd name="T29" fmla="*/ 9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2" y="0"/>
                  </a:moveTo>
                  <a:lnTo>
                    <a:pt x="13" y="0"/>
                  </a:lnTo>
                  <a:lnTo>
                    <a:pt x="13" y="92"/>
                  </a:lnTo>
                  <a:lnTo>
                    <a:pt x="142" y="92"/>
                  </a:lnTo>
                  <a:lnTo>
                    <a:pt x="142" y="0"/>
                  </a:lnTo>
                  <a:close/>
                  <a:moveTo>
                    <a:pt x="132" y="81"/>
                  </a:moveTo>
                  <a:lnTo>
                    <a:pt x="24" y="81"/>
                  </a:lnTo>
                  <a:lnTo>
                    <a:pt x="24" y="11"/>
                  </a:lnTo>
                  <a:lnTo>
                    <a:pt x="132" y="11"/>
                  </a:lnTo>
                  <a:lnTo>
                    <a:pt x="132" y="81"/>
                  </a:lnTo>
                  <a:close/>
                  <a:moveTo>
                    <a:pt x="154" y="95"/>
                  </a:moveTo>
                  <a:lnTo>
                    <a:pt x="15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154" y="9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Rectangle 17"/>
            <p:cNvSpPr>
              <a:spLocks noChangeArrowheads="1"/>
            </p:cNvSpPr>
            <p:nvPr/>
          </p:nvSpPr>
          <p:spPr bwMode="auto">
            <a:xfrm>
              <a:off x="3103" y="932"/>
              <a:ext cx="62" cy="98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18"/>
            <p:cNvSpPr>
              <a:spLocks noEditPoints="1"/>
            </p:cNvSpPr>
            <p:nvPr/>
          </p:nvSpPr>
          <p:spPr bwMode="auto">
            <a:xfrm>
              <a:off x="3097" y="926"/>
              <a:ext cx="74" cy="116"/>
            </a:xfrm>
            <a:custGeom>
              <a:avLst/>
              <a:gdLst>
                <a:gd name="T0" fmla="*/ 0 w 62"/>
                <a:gd name="T1" fmla="*/ 0 h 96"/>
                <a:gd name="T2" fmla="*/ 0 w 62"/>
                <a:gd name="T3" fmla="*/ 96 h 96"/>
                <a:gd name="T4" fmla="*/ 62 w 62"/>
                <a:gd name="T5" fmla="*/ 96 h 96"/>
                <a:gd name="T6" fmla="*/ 62 w 62"/>
                <a:gd name="T7" fmla="*/ 0 h 96"/>
                <a:gd name="T8" fmla="*/ 0 w 62"/>
                <a:gd name="T9" fmla="*/ 0 h 96"/>
                <a:gd name="T10" fmla="*/ 31 w 62"/>
                <a:gd name="T11" fmla="*/ 92 h 96"/>
                <a:gd name="T12" fmla="*/ 29 w 62"/>
                <a:gd name="T13" fmla="*/ 90 h 96"/>
                <a:gd name="T14" fmla="*/ 31 w 62"/>
                <a:gd name="T15" fmla="*/ 88 h 96"/>
                <a:gd name="T16" fmla="*/ 33 w 62"/>
                <a:gd name="T17" fmla="*/ 90 h 96"/>
                <a:gd name="T18" fmla="*/ 31 w 62"/>
                <a:gd name="T19" fmla="*/ 92 h 96"/>
                <a:gd name="T20" fmla="*/ 53 w 62"/>
                <a:gd name="T21" fmla="*/ 84 h 96"/>
                <a:gd name="T22" fmla="*/ 9 w 62"/>
                <a:gd name="T23" fmla="*/ 84 h 96"/>
                <a:gd name="T24" fmla="*/ 9 w 62"/>
                <a:gd name="T25" fmla="*/ 9 h 96"/>
                <a:gd name="T26" fmla="*/ 53 w 62"/>
                <a:gd name="T27" fmla="*/ 9 h 96"/>
                <a:gd name="T28" fmla="*/ 53 w 62"/>
                <a:gd name="T29" fmla="*/ 8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0"/>
                    <a:pt x="62" y="0"/>
                    <a:pt x="62" y="0"/>
                  </a:cubicBezTo>
                  <a:lnTo>
                    <a:pt x="0" y="0"/>
                  </a:lnTo>
                  <a:close/>
                  <a:moveTo>
                    <a:pt x="31" y="92"/>
                  </a:moveTo>
                  <a:cubicBezTo>
                    <a:pt x="30" y="92"/>
                    <a:pt x="29" y="91"/>
                    <a:pt x="29" y="90"/>
                  </a:cubicBezTo>
                  <a:cubicBezTo>
                    <a:pt x="29" y="89"/>
                    <a:pt x="30" y="88"/>
                    <a:pt x="31" y="88"/>
                  </a:cubicBezTo>
                  <a:cubicBezTo>
                    <a:pt x="32" y="88"/>
                    <a:pt x="33" y="89"/>
                    <a:pt x="33" y="90"/>
                  </a:cubicBezTo>
                  <a:cubicBezTo>
                    <a:pt x="33" y="91"/>
                    <a:pt x="32" y="92"/>
                    <a:pt x="31" y="92"/>
                  </a:cubicBezTo>
                  <a:close/>
                  <a:moveTo>
                    <a:pt x="53" y="84"/>
                  </a:moveTo>
                  <a:cubicBezTo>
                    <a:pt x="9" y="84"/>
                    <a:pt x="9" y="84"/>
                    <a:pt x="9" y="84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53" y="9"/>
                    <a:pt x="53" y="9"/>
                    <a:pt x="53" y="9"/>
                  </a:cubicBezTo>
                  <a:lnTo>
                    <a:pt x="53" y="8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6" name="Group 535"/>
          <p:cNvGrpSpPr/>
          <p:nvPr/>
        </p:nvGrpSpPr>
        <p:grpSpPr>
          <a:xfrm>
            <a:off x="977686" y="4056779"/>
            <a:ext cx="519538" cy="519485"/>
            <a:chOff x="1379768" y="4162069"/>
            <a:chExt cx="555682" cy="555625"/>
          </a:xfrm>
        </p:grpSpPr>
        <p:sp>
          <p:nvSpPr>
            <p:cNvPr id="537" name="Rectangle 13"/>
            <p:cNvSpPr>
              <a:spLocks noChangeArrowheads="1"/>
            </p:cNvSpPr>
            <p:nvPr/>
          </p:nvSpPr>
          <p:spPr bwMode="auto">
            <a:xfrm>
              <a:off x="137976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: Shape 245"/>
            <p:cNvSpPr/>
            <p:nvPr/>
          </p:nvSpPr>
          <p:spPr>
            <a:xfrm>
              <a:off x="1437769" y="4377174"/>
              <a:ext cx="497681" cy="340519"/>
            </a:xfrm>
            <a:custGeom>
              <a:avLst/>
              <a:gdLst>
                <a:gd name="connsiteX0" fmla="*/ 0 w 497681"/>
                <a:gd name="connsiteY0" fmla="*/ 200025 h 330994"/>
                <a:gd name="connsiteX1" fmla="*/ 130969 w 497681"/>
                <a:gd name="connsiteY1" fmla="*/ 330994 h 330994"/>
                <a:gd name="connsiteX2" fmla="*/ 497681 w 497681"/>
                <a:gd name="connsiteY2" fmla="*/ 330994 h 330994"/>
                <a:gd name="connsiteX3" fmla="*/ 497681 w 497681"/>
                <a:gd name="connsiteY3" fmla="*/ 50006 h 330994"/>
                <a:gd name="connsiteX4" fmla="*/ 447675 w 497681"/>
                <a:gd name="connsiteY4" fmla="*/ 0 h 330994"/>
                <a:gd name="connsiteX5" fmla="*/ 426244 w 497681"/>
                <a:gd name="connsiteY5" fmla="*/ 23813 h 330994"/>
                <a:gd name="connsiteX6" fmla="*/ 426244 w 497681"/>
                <a:gd name="connsiteY6" fmla="*/ 173831 h 330994"/>
                <a:gd name="connsiteX7" fmla="*/ 333375 w 497681"/>
                <a:gd name="connsiteY7" fmla="*/ 161925 h 330994"/>
                <a:gd name="connsiteX8" fmla="*/ 328612 w 497681"/>
                <a:gd name="connsiteY8" fmla="*/ 90488 h 330994"/>
                <a:gd name="connsiteX9" fmla="*/ 219075 w 497681"/>
                <a:gd name="connsiteY9" fmla="*/ 90488 h 330994"/>
                <a:gd name="connsiteX10" fmla="*/ 216694 w 497681"/>
                <a:gd name="connsiteY10" fmla="*/ 190500 h 330994"/>
                <a:gd name="connsiteX11" fmla="*/ 0 w 497681"/>
                <a:gd name="connsiteY11" fmla="*/ 200025 h 330994"/>
                <a:gd name="connsiteX0" fmla="*/ 0 w 497681"/>
                <a:gd name="connsiteY0" fmla="*/ 209550 h 340519"/>
                <a:gd name="connsiteX1" fmla="*/ 130969 w 497681"/>
                <a:gd name="connsiteY1" fmla="*/ 340519 h 340519"/>
                <a:gd name="connsiteX2" fmla="*/ 497681 w 497681"/>
                <a:gd name="connsiteY2" fmla="*/ 340519 h 340519"/>
                <a:gd name="connsiteX3" fmla="*/ 497681 w 497681"/>
                <a:gd name="connsiteY3" fmla="*/ 59531 h 340519"/>
                <a:gd name="connsiteX4" fmla="*/ 438150 w 497681"/>
                <a:gd name="connsiteY4" fmla="*/ 0 h 340519"/>
                <a:gd name="connsiteX5" fmla="*/ 426244 w 497681"/>
                <a:gd name="connsiteY5" fmla="*/ 33338 h 340519"/>
                <a:gd name="connsiteX6" fmla="*/ 426244 w 497681"/>
                <a:gd name="connsiteY6" fmla="*/ 183356 h 340519"/>
                <a:gd name="connsiteX7" fmla="*/ 333375 w 497681"/>
                <a:gd name="connsiteY7" fmla="*/ 171450 h 340519"/>
                <a:gd name="connsiteX8" fmla="*/ 328612 w 497681"/>
                <a:gd name="connsiteY8" fmla="*/ 100013 h 340519"/>
                <a:gd name="connsiteX9" fmla="*/ 219075 w 497681"/>
                <a:gd name="connsiteY9" fmla="*/ 100013 h 340519"/>
                <a:gd name="connsiteX10" fmla="*/ 216694 w 497681"/>
                <a:gd name="connsiteY10" fmla="*/ 200025 h 340519"/>
                <a:gd name="connsiteX11" fmla="*/ 0 w 497681"/>
                <a:gd name="connsiteY11" fmla="*/ 209550 h 34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7681" h="340519">
                  <a:moveTo>
                    <a:pt x="0" y="209550"/>
                  </a:moveTo>
                  <a:lnTo>
                    <a:pt x="130969" y="340519"/>
                  </a:lnTo>
                  <a:lnTo>
                    <a:pt x="497681" y="340519"/>
                  </a:lnTo>
                  <a:lnTo>
                    <a:pt x="497681" y="59531"/>
                  </a:lnTo>
                  <a:lnTo>
                    <a:pt x="438150" y="0"/>
                  </a:lnTo>
                  <a:lnTo>
                    <a:pt x="426244" y="33338"/>
                  </a:lnTo>
                  <a:lnTo>
                    <a:pt x="426244" y="183356"/>
                  </a:lnTo>
                  <a:lnTo>
                    <a:pt x="333375" y="171450"/>
                  </a:lnTo>
                  <a:lnTo>
                    <a:pt x="328612" y="100013"/>
                  </a:lnTo>
                  <a:lnTo>
                    <a:pt x="219075" y="100013"/>
                  </a:lnTo>
                  <a:cubicBezTo>
                    <a:pt x="218281" y="133350"/>
                    <a:pt x="217488" y="166688"/>
                    <a:pt x="216694" y="200025"/>
                  </a:cubicBezTo>
                  <a:lnTo>
                    <a:pt x="0" y="20955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9" name="Group 8"/>
            <p:cNvGrpSpPr>
              <a:grpSpLocks noChangeAspect="1"/>
            </p:cNvGrpSpPr>
            <p:nvPr/>
          </p:nvGrpSpPr>
          <p:grpSpPr bwMode="auto">
            <a:xfrm>
              <a:off x="1440488" y="4297800"/>
              <a:ext cx="434186" cy="284162"/>
              <a:chOff x="2966" y="2688"/>
              <a:chExt cx="246" cy="161"/>
            </a:xfrm>
          </p:grpSpPr>
          <p:sp>
            <p:nvSpPr>
              <p:cNvPr id="540" name="Rectangle 9"/>
              <p:cNvSpPr>
                <a:spLocks noChangeArrowheads="1"/>
              </p:cNvSpPr>
              <p:nvPr/>
            </p:nvSpPr>
            <p:spPr bwMode="auto">
              <a:xfrm>
                <a:off x="2966" y="2839"/>
                <a:ext cx="138" cy="1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Freeform 10"/>
              <p:cNvSpPr>
                <a:spLocks noEditPoints="1"/>
              </p:cNvSpPr>
              <p:nvPr/>
            </p:nvSpPr>
            <p:spPr bwMode="auto">
              <a:xfrm>
                <a:off x="2980" y="2688"/>
                <a:ext cx="232" cy="149"/>
              </a:xfrm>
              <a:custGeom>
                <a:avLst/>
                <a:gdLst>
                  <a:gd name="T0" fmla="*/ 101 w 120"/>
                  <a:gd name="T1" fmla="*/ 0 h 76"/>
                  <a:gd name="T2" fmla="*/ 27 w 120"/>
                  <a:gd name="T3" fmla="*/ 34 h 76"/>
                  <a:gd name="T4" fmla="*/ 0 w 120"/>
                  <a:gd name="T5" fmla="*/ 34 h 76"/>
                  <a:gd name="T6" fmla="*/ 59 w 120"/>
                  <a:gd name="T7" fmla="*/ 75 h 76"/>
                  <a:gd name="T8" fmla="*/ 59 w 120"/>
                  <a:gd name="T9" fmla="*/ 60 h 76"/>
                  <a:gd name="T10" fmla="*/ 82 w 120"/>
                  <a:gd name="T11" fmla="*/ 56 h 76"/>
                  <a:gd name="T12" fmla="*/ 76 w 120"/>
                  <a:gd name="T13" fmla="*/ 52 h 76"/>
                  <a:gd name="T14" fmla="*/ 86 w 120"/>
                  <a:gd name="T15" fmla="*/ 52 h 76"/>
                  <a:gd name="T16" fmla="*/ 86 w 120"/>
                  <a:gd name="T17" fmla="*/ 76 h 76"/>
                  <a:gd name="T18" fmla="*/ 120 w 120"/>
                  <a:gd name="T19" fmla="*/ 23 h 76"/>
                  <a:gd name="T20" fmla="*/ 4 w 120"/>
                  <a:gd name="T21" fmla="*/ 71 h 76"/>
                  <a:gd name="T22" fmla="*/ 5 w 120"/>
                  <a:gd name="T23" fmla="*/ 39 h 76"/>
                  <a:gd name="T24" fmla="*/ 27 w 120"/>
                  <a:gd name="T25" fmla="*/ 39 h 76"/>
                  <a:gd name="T26" fmla="*/ 52 w 120"/>
                  <a:gd name="T27" fmla="*/ 52 h 76"/>
                  <a:gd name="T28" fmla="*/ 52 w 120"/>
                  <a:gd name="T29" fmla="*/ 56 h 76"/>
                  <a:gd name="T30" fmla="*/ 46 w 120"/>
                  <a:gd name="T31" fmla="*/ 60 h 76"/>
                  <a:gd name="T32" fmla="*/ 54 w 120"/>
                  <a:gd name="T33" fmla="*/ 60 h 76"/>
                  <a:gd name="T34" fmla="*/ 54 w 120"/>
                  <a:gd name="T35" fmla="*/ 71 h 76"/>
                  <a:gd name="T36" fmla="*/ 59 w 120"/>
                  <a:gd name="T37" fmla="*/ 47 h 76"/>
                  <a:gd name="T38" fmla="*/ 54 w 120"/>
                  <a:gd name="T39" fmla="*/ 47 h 76"/>
                  <a:gd name="T40" fmla="*/ 32 w 120"/>
                  <a:gd name="T41" fmla="*/ 47 h 76"/>
                  <a:gd name="T42" fmla="*/ 32 w 120"/>
                  <a:gd name="T43" fmla="*/ 39 h 76"/>
                  <a:gd name="T44" fmla="*/ 32 w 120"/>
                  <a:gd name="T45" fmla="*/ 5 h 76"/>
                  <a:gd name="T46" fmla="*/ 96 w 120"/>
                  <a:gd name="T47" fmla="*/ 23 h 76"/>
                  <a:gd name="T48" fmla="*/ 96 w 120"/>
                  <a:gd name="T49" fmla="*/ 47 h 76"/>
                  <a:gd name="T50" fmla="*/ 86 w 120"/>
                  <a:gd name="T51" fmla="*/ 47 h 76"/>
                  <a:gd name="T52" fmla="*/ 103 w 120"/>
                  <a:gd name="T53" fmla="*/ 74 h 76"/>
                  <a:gd name="T54" fmla="*/ 103 w 120"/>
                  <a:gd name="T55" fmla="*/ 72 h 76"/>
                  <a:gd name="T56" fmla="*/ 103 w 120"/>
                  <a:gd name="T57" fmla="*/ 74 h 76"/>
                  <a:gd name="T58" fmla="*/ 91 w 120"/>
                  <a:gd name="T59" fmla="*/ 70 h 76"/>
                  <a:gd name="T60" fmla="*/ 91 w 120"/>
                  <a:gd name="T61" fmla="*/ 52 h 76"/>
                  <a:gd name="T62" fmla="*/ 101 w 120"/>
                  <a:gd name="T63" fmla="*/ 28 h 76"/>
                  <a:gd name="T64" fmla="*/ 115 w 120"/>
                  <a:gd name="T65" fmla="*/ 70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0" h="76">
                    <a:moveTo>
                      <a:pt x="101" y="23"/>
                    </a:moveTo>
                    <a:cubicBezTo>
                      <a:pt x="101" y="0"/>
                      <a:pt x="101" y="0"/>
                      <a:pt x="101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59" y="75"/>
                      <a:pt x="59" y="75"/>
                      <a:pt x="59" y="75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59" y="60"/>
                      <a:pt x="59" y="60"/>
                      <a:pt x="59" y="60"/>
                    </a:cubicBezTo>
                    <a:cubicBezTo>
                      <a:pt x="82" y="60"/>
                      <a:pt x="82" y="60"/>
                      <a:pt x="82" y="60"/>
                    </a:cubicBezTo>
                    <a:cubicBezTo>
                      <a:pt x="82" y="56"/>
                      <a:pt x="82" y="56"/>
                      <a:pt x="82" y="56"/>
                    </a:cubicBezTo>
                    <a:cubicBezTo>
                      <a:pt x="76" y="56"/>
                      <a:pt x="76" y="56"/>
                      <a:pt x="76" y="56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76" y="52"/>
                      <a:pt x="76" y="52"/>
                      <a:pt x="76" y="52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86" y="52"/>
                      <a:pt x="86" y="52"/>
                      <a:pt x="86" y="52"/>
                    </a:cubicBezTo>
                    <a:cubicBezTo>
                      <a:pt x="86" y="76"/>
                      <a:pt x="86" y="76"/>
                      <a:pt x="86" y="76"/>
                    </a:cubicBezTo>
                    <a:cubicBezTo>
                      <a:pt x="120" y="76"/>
                      <a:pt x="120" y="76"/>
                      <a:pt x="120" y="76"/>
                    </a:cubicBezTo>
                    <a:cubicBezTo>
                      <a:pt x="120" y="23"/>
                      <a:pt x="120" y="23"/>
                      <a:pt x="120" y="23"/>
                    </a:cubicBezTo>
                    <a:lnTo>
                      <a:pt x="101" y="23"/>
                    </a:lnTo>
                    <a:close/>
                    <a:moveTo>
                      <a:pt x="4" y="71"/>
                    </a:moveTo>
                    <a:cubicBezTo>
                      <a:pt x="4" y="39"/>
                      <a:pt x="4" y="39"/>
                      <a:pt x="4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27" y="39"/>
                      <a:pt x="27" y="39"/>
                      <a:pt x="27" y="39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2"/>
                      <a:pt x="52" y="52"/>
                      <a:pt x="52" y="52"/>
                    </a:cubicBezTo>
                    <a:cubicBezTo>
                      <a:pt x="52" y="56"/>
                      <a:pt x="52" y="56"/>
                      <a:pt x="52" y="56"/>
                    </a:cubicBezTo>
                    <a:cubicBezTo>
                      <a:pt x="46" y="56"/>
                      <a:pt x="46" y="56"/>
                      <a:pt x="46" y="56"/>
                    </a:cubicBezTo>
                    <a:cubicBezTo>
                      <a:pt x="46" y="60"/>
                      <a:pt x="46" y="60"/>
                      <a:pt x="46" y="60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60"/>
                      <a:pt x="54" y="60"/>
                      <a:pt x="54" y="60"/>
                    </a:cubicBezTo>
                    <a:cubicBezTo>
                      <a:pt x="54" y="71"/>
                      <a:pt x="54" y="71"/>
                      <a:pt x="54" y="71"/>
                    </a:cubicBezTo>
                    <a:lnTo>
                      <a:pt x="4" y="71"/>
                    </a:lnTo>
                    <a:close/>
                    <a:moveTo>
                      <a:pt x="59" y="47"/>
                    </a:moveTo>
                    <a:cubicBezTo>
                      <a:pt x="59" y="47"/>
                      <a:pt x="59" y="47"/>
                      <a:pt x="59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54" y="47"/>
                      <a:pt x="54" y="47"/>
                      <a:pt x="54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9"/>
                      <a:pt x="32" y="39"/>
                      <a:pt x="32" y="39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5"/>
                      <a:pt x="32" y="5"/>
                      <a:pt x="32" y="5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6" y="23"/>
                      <a:pt x="96" y="23"/>
                      <a:pt x="96" y="23"/>
                    </a:cubicBezTo>
                    <a:cubicBezTo>
                      <a:pt x="96" y="28"/>
                      <a:pt x="96" y="28"/>
                      <a:pt x="96" y="28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1" y="47"/>
                      <a:pt x="91" y="47"/>
                      <a:pt x="91" y="47"/>
                    </a:cubicBezTo>
                    <a:cubicBezTo>
                      <a:pt x="86" y="47"/>
                      <a:pt x="86" y="47"/>
                      <a:pt x="86" y="47"/>
                    </a:cubicBezTo>
                    <a:lnTo>
                      <a:pt x="59" y="47"/>
                    </a:lnTo>
                    <a:close/>
                    <a:moveTo>
                      <a:pt x="103" y="74"/>
                    </a:moveTo>
                    <a:cubicBezTo>
                      <a:pt x="102" y="74"/>
                      <a:pt x="102" y="74"/>
                      <a:pt x="102" y="73"/>
                    </a:cubicBezTo>
                    <a:cubicBezTo>
                      <a:pt x="102" y="72"/>
                      <a:pt x="102" y="72"/>
                      <a:pt x="103" y="72"/>
                    </a:cubicBezTo>
                    <a:cubicBezTo>
                      <a:pt x="103" y="72"/>
                      <a:pt x="104" y="72"/>
                      <a:pt x="104" y="73"/>
                    </a:cubicBezTo>
                    <a:cubicBezTo>
                      <a:pt x="104" y="74"/>
                      <a:pt x="103" y="74"/>
                      <a:pt x="103" y="74"/>
                    </a:cubicBezTo>
                    <a:close/>
                    <a:moveTo>
                      <a:pt x="115" y="70"/>
                    </a:moveTo>
                    <a:cubicBezTo>
                      <a:pt x="91" y="70"/>
                      <a:pt x="91" y="70"/>
                      <a:pt x="91" y="70"/>
                    </a:cubicBezTo>
                    <a:cubicBezTo>
                      <a:pt x="91" y="63"/>
                      <a:pt x="91" y="57"/>
                      <a:pt x="91" y="52"/>
                    </a:cubicBezTo>
                    <a:cubicBezTo>
                      <a:pt x="91" y="52"/>
                      <a:pt x="91" y="52"/>
                      <a:pt x="91" y="52"/>
                    </a:cubicBezTo>
                    <a:cubicBezTo>
                      <a:pt x="101" y="52"/>
                      <a:pt x="101" y="52"/>
                      <a:pt x="101" y="52"/>
                    </a:cubicBezTo>
                    <a:cubicBezTo>
                      <a:pt x="101" y="28"/>
                      <a:pt x="101" y="28"/>
                      <a:pt x="101" y="28"/>
                    </a:cubicBezTo>
                    <a:cubicBezTo>
                      <a:pt x="115" y="28"/>
                      <a:pt x="115" y="28"/>
                      <a:pt x="115" y="28"/>
                    </a:cubicBezTo>
                    <a:lnTo>
                      <a:pt x="115" y="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42" name="Group 541"/>
          <p:cNvGrpSpPr>
            <a:grpSpLocks noChangeAspect="1"/>
          </p:cNvGrpSpPr>
          <p:nvPr/>
        </p:nvGrpSpPr>
        <p:grpSpPr bwMode="auto">
          <a:xfrm>
            <a:off x="1051077" y="3584286"/>
            <a:ext cx="340719" cy="221776"/>
            <a:chOff x="2896" y="876"/>
            <a:chExt cx="275" cy="179"/>
          </a:xfrm>
        </p:grpSpPr>
        <p:sp>
          <p:nvSpPr>
            <p:cNvPr id="543" name="Rectangle 14"/>
            <p:cNvSpPr>
              <a:spLocks noChangeArrowheads="1"/>
            </p:cNvSpPr>
            <p:nvPr/>
          </p:nvSpPr>
          <p:spPr bwMode="auto">
            <a:xfrm>
              <a:off x="2914" y="955"/>
              <a:ext cx="120" cy="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16"/>
            <p:cNvSpPr>
              <a:spLocks noEditPoints="1"/>
            </p:cNvSpPr>
            <p:nvPr/>
          </p:nvSpPr>
          <p:spPr bwMode="auto">
            <a:xfrm>
              <a:off x="2896" y="949"/>
              <a:ext cx="154" cy="106"/>
            </a:xfrm>
            <a:custGeom>
              <a:avLst/>
              <a:gdLst>
                <a:gd name="T0" fmla="*/ 142 w 154"/>
                <a:gd name="T1" fmla="*/ 0 h 106"/>
                <a:gd name="T2" fmla="*/ 13 w 154"/>
                <a:gd name="T3" fmla="*/ 0 h 106"/>
                <a:gd name="T4" fmla="*/ 13 w 154"/>
                <a:gd name="T5" fmla="*/ 92 h 106"/>
                <a:gd name="T6" fmla="*/ 142 w 154"/>
                <a:gd name="T7" fmla="*/ 92 h 106"/>
                <a:gd name="T8" fmla="*/ 142 w 154"/>
                <a:gd name="T9" fmla="*/ 0 h 106"/>
                <a:gd name="T10" fmla="*/ 132 w 154"/>
                <a:gd name="T11" fmla="*/ 81 h 106"/>
                <a:gd name="T12" fmla="*/ 24 w 154"/>
                <a:gd name="T13" fmla="*/ 81 h 106"/>
                <a:gd name="T14" fmla="*/ 24 w 154"/>
                <a:gd name="T15" fmla="*/ 11 h 106"/>
                <a:gd name="T16" fmla="*/ 132 w 154"/>
                <a:gd name="T17" fmla="*/ 11 h 106"/>
                <a:gd name="T18" fmla="*/ 132 w 154"/>
                <a:gd name="T19" fmla="*/ 81 h 106"/>
                <a:gd name="T20" fmla="*/ 154 w 154"/>
                <a:gd name="T21" fmla="*/ 95 h 106"/>
                <a:gd name="T22" fmla="*/ 154 w 154"/>
                <a:gd name="T23" fmla="*/ 106 h 106"/>
                <a:gd name="T24" fmla="*/ 0 w 154"/>
                <a:gd name="T25" fmla="*/ 106 h 106"/>
                <a:gd name="T26" fmla="*/ 0 w 154"/>
                <a:gd name="T27" fmla="*/ 95 h 106"/>
                <a:gd name="T28" fmla="*/ 154 w 154"/>
                <a:gd name="T29" fmla="*/ 9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2" y="0"/>
                  </a:moveTo>
                  <a:lnTo>
                    <a:pt x="13" y="0"/>
                  </a:lnTo>
                  <a:lnTo>
                    <a:pt x="13" y="92"/>
                  </a:lnTo>
                  <a:lnTo>
                    <a:pt x="142" y="92"/>
                  </a:lnTo>
                  <a:lnTo>
                    <a:pt x="142" y="0"/>
                  </a:lnTo>
                  <a:close/>
                  <a:moveTo>
                    <a:pt x="132" y="81"/>
                  </a:moveTo>
                  <a:lnTo>
                    <a:pt x="24" y="81"/>
                  </a:lnTo>
                  <a:lnTo>
                    <a:pt x="24" y="11"/>
                  </a:lnTo>
                  <a:lnTo>
                    <a:pt x="132" y="11"/>
                  </a:lnTo>
                  <a:lnTo>
                    <a:pt x="132" y="81"/>
                  </a:lnTo>
                  <a:close/>
                  <a:moveTo>
                    <a:pt x="154" y="95"/>
                  </a:moveTo>
                  <a:lnTo>
                    <a:pt x="154" y="106"/>
                  </a:lnTo>
                  <a:lnTo>
                    <a:pt x="0" y="106"/>
                  </a:lnTo>
                  <a:lnTo>
                    <a:pt x="0" y="95"/>
                  </a:lnTo>
                  <a:lnTo>
                    <a:pt x="154" y="95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45" name="Rectangle 12"/>
            <p:cNvSpPr>
              <a:spLocks noChangeArrowheads="1"/>
            </p:cNvSpPr>
            <p:nvPr/>
          </p:nvSpPr>
          <p:spPr bwMode="auto">
            <a:xfrm>
              <a:off x="2973" y="881"/>
              <a:ext cx="76" cy="1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Rectangle 10"/>
            <p:cNvSpPr>
              <a:spLocks noChangeArrowheads="1"/>
            </p:cNvSpPr>
            <p:nvPr/>
          </p:nvSpPr>
          <p:spPr bwMode="auto">
            <a:xfrm>
              <a:off x="2973" y="881"/>
              <a:ext cx="151" cy="10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11"/>
            <p:cNvSpPr>
              <a:spLocks noEditPoints="1"/>
            </p:cNvSpPr>
            <p:nvPr/>
          </p:nvSpPr>
          <p:spPr bwMode="auto">
            <a:xfrm>
              <a:off x="2968" y="876"/>
              <a:ext cx="161" cy="113"/>
            </a:xfrm>
            <a:custGeom>
              <a:avLst/>
              <a:gdLst>
                <a:gd name="T0" fmla="*/ 161 w 161"/>
                <a:gd name="T1" fmla="*/ 113 h 113"/>
                <a:gd name="T2" fmla="*/ 0 w 161"/>
                <a:gd name="T3" fmla="*/ 113 h 113"/>
                <a:gd name="T4" fmla="*/ 0 w 161"/>
                <a:gd name="T5" fmla="*/ 0 h 113"/>
                <a:gd name="T6" fmla="*/ 161 w 161"/>
                <a:gd name="T7" fmla="*/ 0 h 113"/>
                <a:gd name="T8" fmla="*/ 161 w 161"/>
                <a:gd name="T9" fmla="*/ 113 h 113"/>
                <a:gd name="T10" fmla="*/ 9 w 161"/>
                <a:gd name="T11" fmla="*/ 103 h 113"/>
                <a:gd name="T12" fmla="*/ 150 w 161"/>
                <a:gd name="T13" fmla="*/ 103 h 113"/>
                <a:gd name="T14" fmla="*/ 150 w 161"/>
                <a:gd name="T15" fmla="*/ 11 h 113"/>
                <a:gd name="T16" fmla="*/ 9 w 161"/>
                <a:gd name="T17" fmla="*/ 11 h 113"/>
                <a:gd name="T18" fmla="*/ 9 w 161"/>
                <a:gd name="T19" fmla="*/ 10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1" h="113">
                  <a:moveTo>
                    <a:pt x="161" y="113"/>
                  </a:moveTo>
                  <a:lnTo>
                    <a:pt x="0" y="113"/>
                  </a:lnTo>
                  <a:lnTo>
                    <a:pt x="0" y="0"/>
                  </a:lnTo>
                  <a:lnTo>
                    <a:pt x="161" y="0"/>
                  </a:lnTo>
                  <a:lnTo>
                    <a:pt x="161" y="113"/>
                  </a:lnTo>
                  <a:close/>
                  <a:moveTo>
                    <a:pt x="9" y="103"/>
                  </a:moveTo>
                  <a:lnTo>
                    <a:pt x="150" y="103"/>
                  </a:lnTo>
                  <a:lnTo>
                    <a:pt x="150" y="11"/>
                  </a:lnTo>
                  <a:lnTo>
                    <a:pt x="9" y="11"/>
                  </a:lnTo>
                  <a:lnTo>
                    <a:pt x="9" y="10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Rectangle 17"/>
            <p:cNvSpPr>
              <a:spLocks noChangeArrowheads="1"/>
            </p:cNvSpPr>
            <p:nvPr/>
          </p:nvSpPr>
          <p:spPr bwMode="auto">
            <a:xfrm>
              <a:off x="3103" y="932"/>
              <a:ext cx="62" cy="9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18"/>
            <p:cNvSpPr>
              <a:spLocks noEditPoints="1"/>
            </p:cNvSpPr>
            <p:nvPr/>
          </p:nvSpPr>
          <p:spPr bwMode="auto">
            <a:xfrm>
              <a:off x="3097" y="926"/>
              <a:ext cx="74" cy="116"/>
            </a:xfrm>
            <a:custGeom>
              <a:avLst/>
              <a:gdLst>
                <a:gd name="T0" fmla="*/ 0 w 62"/>
                <a:gd name="T1" fmla="*/ 0 h 96"/>
                <a:gd name="T2" fmla="*/ 0 w 62"/>
                <a:gd name="T3" fmla="*/ 96 h 96"/>
                <a:gd name="T4" fmla="*/ 62 w 62"/>
                <a:gd name="T5" fmla="*/ 96 h 96"/>
                <a:gd name="T6" fmla="*/ 62 w 62"/>
                <a:gd name="T7" fmla="*/ 0 h 96"/>
                <a:gd name="T8" fmla="*/ 0 w 62"/>
                <a:gd name="T9" fmla="*/ 0 h 96"/>
                <a:gd name="T10" fmla="*/ 31 w 62"/>
                <a:gd name="T11" fmla="*/ 92 h 96"/>
                <a:gd name="T12" fmla="*/ 29 w 62"/>
                <a:gd name="T13" fmla="*/ 90 h 96"/>
                <a:gd name="T14" fmla="*/ 31 w 62"/>
                <a:gd name="T15" fmla="*/ 88 h 96"/>
                <a:gd name="T16" fmla="*/ 33 w 62"/>
                <a:gd name="T17" fmla="*/ 90 h 96"/>
                <a:gd name="T18" fmla="*/ 31 w 62"/>
                <a:gd name="T19" fmla="*/ 92 h 96"/>
                <a:gd name="T20" fmla="*/ 53 w 62"/>
                <a:gd name="T21" fmla="*/ 84 h 96"/>
                <a:gd name="T22" fmla="*/ 9 w 62"/>
                <a:gd name="T23" fmla="*/ 84 h 96"/>
                <a:gd name="T24" fmla="*/ 9 w 62"/>
                <a:gd name="T25" fmla="*/ 9 h 96"/>
                <a:gd name="T26" fmla="*/ 53 w 62"/>
                <a:gd name="T27" fmla="*/ 9 h 96"/>
                <a:gd name="T28" fmla="*/ 53 w 62"/>
                <a:gd name="T29" fmla="*/ 8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96">
                  <a:moveTo>
                    <a:pt x="0" y="0"/>
                  </a:moveTo>
                  <a:cubicBezTo>
                    <a:pt x="0" y="96"/>
                    <a:pt x="0" y="96"/>
                    <a:pt x="0" y="96"/>
                  </a:cubicBezTo>
                  <a:cubicBezTo>
                    <a:pt x="62" y="96"/>
                    <a:pt x="62" y="96"/>
                    <a:pt x="62" y="96"/>
                  </a:cubicBezTo>
                  <a:cubicBezTo>
                    <a:pt x="62" y="0"/>
                    <a:pt x="62" y="0"/>
                    <a:pt x="62" y="0"/>
                  </a:cubicBezTo>
                  <a:lnTo>
                    <a:pt x="0" y="0"/>
                  </a:lnTo>
                  <a:close/>
                  <a:moveTo>
                    <a:pt x="31" y="92"/>
                  </a:moveTo>
                  <a:cubicBezTo>
                    <a:pt x="30" y="92"/>
                    <a:pt x="29" y="91"/>
                    <a:pt x="29" y="90"/>
                  </a:cubicBezTo>
                  <a:cubicBezTo>
                    <a:pt x="29" y="89"/>
                    <a:pt x="30" y="88"/>
                    <a:pt x="31" y="88"/>
                  </a:cubicBezTo>
                  <a:cubicBezTo>
                    <a:pt x="32" y="88"/>
                    <a:pt x="33" y="89"/>
                    <a:pt x="33" y="90"/>
                  </a:cubicBezTo>
                  <a:cubicBezTo>
                    <a:pt x="33" y="91"/>
                    <a:pt x="32" y="92"/>
                    <a:pt x="31" y="92"/>
                  </a:cubicBezTo>
                  <a:close/>
                  <a:moveTo>
                    <a:pt x="53" y="84"/>
                  </a:moveTo>
                  <a:cubicBezTo>
                    <a:pt x="9" y="84"/>
                    <a:pt x="9" y="84"/>
                    <a:pt x="9" y="84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53" y="9"/>
                    <a:pt x="53" y="9"/>
                    <a:pt x="53" y="9"/>
                  </a:cubicBezTo>
                  <a:lnTo>
                    <a:pt x="53" y="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Rectangle 12"/>
            <p:cNvSpPr>
              <a:spLocks noChangeArrowheads="1"/>
            </p:cNvSpPr>
            <p:nvPr/>
          </p:nvSpPr>
          <p:spPr bwMode="auto">
            <a:xfrm>
              <a:off x="3048" y="881"/>
              <a:ext cx="76" cy="10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13"/>
            <p:cNvSpPr>
              <a:spLocks noEditPoints="1"/>
            </p:cNvSpPr>
            <p:nvPr/>
          </p:nvSpPr>
          <p:spPr bwMode="auto">
            <a:xfrm>
              <a:off x="2968" y="876"/>
              <a:ext cx="161" cy="132"/>
            </a:xfrm>
            <a:custGeom>
              <a:avLst/>
              <a:gdLst>
                <a:gd name="T0" fmla="*/ 161 w 161"/>
                <a:gd name="T1" fmla="*/ 113 h 132"/>
                <a:gd name="T2" fmla="*/ 161 w 161"/>
                <a:gd name="T3" fmla="*/ 0 h 132"/>
                <a:gd name="T4" fmla="*/ 0 w 161"/>
                <a:gd name="T5" fmla="*/ 0 h 132"/>
                <a:gd name="T6" fmla="*/ 0 w 161"/>
                <a:gd name="T7" fmla="*/ 113 h 132"/>
                <a:gd name="T8" fmla="*/ 54 w 161"/>
                <a:gd name="T9" fmla="*/ 113 h 132"/>
                <a:gd name="T10" fmla="*/ 54 w 161"/>
                <a:gd name="T11" fmla="*/ 123 h 132"/>
                <a:gd name="T12" fmla="*/ 40 w 161"/>
                <a:gd name="T13" fmla="*/ 123 h 132"/>
                <a:gd name="T14" fmla="*/ 40 w 161"/>
                <a:gd name="T15" fmla="*/ 132 h 132"/>
                <a:gd name="T16" fmla="*/ 119 w 161"/>
                <a:gd name="T17" fmla="*/ 132 h 132"/>
                <a:gd name="T18" fmla="*/ 119 w 161"/>
                <a:gd name="T19" fmla="*/ 123 h 132"/>
                <a:gd name="T20" fmla="*/ 105 w 161"/>
                <a:gd name="T21" fmla="*/ 123 h 132"/>
                <a:gd name="T22" fmla="*/ 105 w 161"/>
                <a:gd name="T23" fmla="*/ 113 h 132"/>
                <a:gd name="T24" fmla="*/ 161 w 161"/>
                <a:gd name="T25" fmla="*/ 113 h 132"/>
                <a:gd name="T26" fmla="*/ 9 w 161"/>
                <a:gd name="T27" fmla="*/ 11 h 132"/>
                <a:gd name="T28" fmla="*/ 150 w 161"/>
                <a:gd name="T29" fmla="*/ 11 h 132"/>
                <a:gd name="T30" fmla="*/ 150 w 161"/>
                <a:gd name="T31" fmla="*/ 103 h 132"/>
                <a:gd name="T32" fmla="*/ 9 w 161"/>
                <a:gd name="T33" fmla="*/ 103 h 132"/>
                <a:gd name="T34" fmla="*/ 9 w 161"/>
                <a:gd name="T35" fmla="*/ 11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1" h="132">
                  <a:moveTo>
                    <a:pt x="161" y="113"/>
                  </a:moveTo>
                  <a:lnTo>
                    <a:pt x="161" y="0"/>
                  </a:lnTo>
                  <a:lnTo>
                    <a:pt x="0" y="0"/>
                  </a:lnTo>
                  <a:lnTo>
                    <a:pt x="0" y="113"/>
                  </a:lnTo>
                  <a:lnTo>
                    <a:pt x="54" y="113"/>
                  </a:lnTo>
                  <a:lnTo>
                    <a:pt x="54" y="123"/>
                  </a:lnTo>
                  <a:lnTo>
                    <a:pt x="40" y="123"/>
                  </a:lnTo>
                  <a:lnTo>
                    <a:pt x="40" y="132"/>
                  </a:lnTo>
                  <a:lnTo>
                    <a:pt x="119" y="132"/>
                  </a:lnTo>
                  <a:lnTo>
                    <a:pt x="119" y="123"/>
                  </a:lnTo>
                  <a:lnTo>
                    <a:pt x="105" y="123"/>
                  </a:lnTo>
                  <a:lnTo>
                    <a:pt x="105" y="113"/>
                  </a:lnTo>
                  <a:lnTo>
                    <a:pt x="161" y="113"/>
                  </a:lnTo>
                  <a:close/>
                  <a:moveTo>
                    <a:pt x="9" y="11"/>
                  </a:moveTo>
                  <a:lnTo>
                    <a:pt x="150" y="11"/>
                  </a:lnTo>
                  <a:lnTo>
                    <a:pt x="150" y="103"/>
                  </a:lnTo>
                  <a:lnTo>
                    <a:pt x="9" y="103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9" name="Group 628"/>
          <p:cNvGrpSpPr/>
          <p:nvPr/>
        </p:nvGrpSpPr>
        <p:grpSpPr>
          <a:xfrm>
            <a:off x="2673735" y="2319422"/>
            <a:ext cx="318380" cy="319326"/>
            <a:chOff x="1453575" y="2032689"/>
            <a:chExt cx="425485" cy="426748"/>
          </a:xfrm>
        </p:grpSpPr>
        <p:sp>
          <p:nvSpPr>
            <p:cNvPr id="630" name="Freeform 74"/>
            <p:cNvSpPr>
              <a:spLocks/>
            </p:cNvSpPr>
            <p:nvPr/>
          </p:nvSpPr>
          <p:spPr bwMode="auto">
            <a:xfrm flipH="1">
              <a:off x="1466431" y="2042968"/>
              <a:ext cx="202011" cy="406547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31" name="Group 73"/>
            <p:cNvGrpSpPr>
              <a:grpSpLocks noChangeAspect="1"/>
            </p:cNvGrpSpPr>
            <p:nvPr/>
          </p:nvGrpSpPr>
          <p:grpSpPr bwMode="auto">
            <a:xfrm>
              <a:off x="1453575" y="2032689"/>
              <a:ext cx="425485" cy="426748"/>
              <a:chOff x="4301" y="1203"/>
              <a:chExt cx="337" cy="338"/>
            </a:xfrm>
          </p:grpSpPr>
          <p:sp>
            <p:nvSpPr>
              <p:cNvPr id="632" name="Freeform 74"/>
              <p:cNvSpPr>
                <a:spLocks/>
              </p:cNvSpPr>
              <p:nvPr/>
            </p:nvSpPr>
            <p:spPr bwMode="auto">
              <a:xfrm>
                <a:off x="4469" y="1212"/>
                <a:ext cx="160" cy="322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" name="Freeform 75"/>
              <p:cNvSpPr>
                <a:spLocks noEditPoints="1"/>
              </p:cNvSpPr>
              <p:nvPr/>
            </p:nvSpPr>
            <p:spPr bwMode="auto">
              <a:xfrm>
                <a:off x="4355" y="1255"/>
                <a:ext cx="234" cy="218"/>
              </a:xfrm>
              <a:custGeom>
                <a:avLst/>
                <a:gdLst>
                  <a:gd name="T0" fmla="*/ 8 w 131"/>
                  <a:gd name="T1" fmla="*/ 91 h 121"/>
                  <a:gd name="T2" fmla="*/ 10 w 131"/>
                  <a:gd name="T3" fmla="*/ 73 h 121"/>
                  <a:gd name="T4" fmla="*/ 30 w 131"/>
                  <a:gd name="T5" fmla="*/ 65 h 121"/>
                  <a:gd name="T6" fmla="*/ 46 w 131"/>
                  <a:gd name="T7" fmla="*/ 105 h 121"/>
                  <a:gd name="T8" fmla="*/ 15 w 131"/>
                  <a:gd name="T9" fmla="*/ 103 h 121"/>
                  <a:gd name="T10" fmla="*/ 12 w 131"/>
                  <a:gd name="T11" fmla="*/ 102 h 121"/>
                  <a:gd name="T12" fmla="*/ 50 w 131"/>
                  <a:gd name="T13" fmla="*/ 116 h 121"/>
                  <a:gd name="T14" fmla="*/ 64 w 131"/>
                  <a:gd name="T15" fmla="*/ 109 h 121"/>
                  <a:gd name="T16" fmla="*/ 66 w 131"/>
                  <a:gd name="T17" fmla="*/ 109 h 121"/>
                  <a:gd name="T18" fmla="*/ 94 w 131"/>
                  <a:gd name="T19" fmla="*/ 117 h 121"/>
                  <a:gd name="T20" fmla="*/ 115 w 131"/>
                  <a:gd name="T21" fmla="*/ 102 h 121"/>
                  <a:gd name="T22" fmla="*/ 110 w 131"/>
                  <a:gd name="T23" fmla="*/ 105 h 121"/>
                  <a:gd name="T24" fmla="*/ 75 w 131"/>
                  <a:gd name="T25" fmla="*/ 97 h 121"/>
                  <a:gd name="T26" fmla="*/ 97 w 131"/>
                  <a:gd name="T27" fmla="*/ 60 h 121"/>
                  <a:gd name="T28" fmla="*/ 120 w 131"/>
                  <a:gd name="T29" fmla="*/ 91 h 121"/>
                  <a:gd name="T30" fmla="*/ 124 w 131"/>
                  <a:gd name="T31" fmla="*/ 94 h 121"/>
                  <a:gd name="T32" fmla="*/ 103 w 131"/>
                  <a:gd name="T33" fmla="*/ 46 h 121"/>
                  <a:gd name="T34" fmla="*/ 101 w 131"/>
                  <a:gd name="T35" fmla="*/ 42 h 121"/>
                  <a:gd name="T36" fmla="*/ 96 w 131"/>
                  <a:gd name="T37" fmla="*/ 17 h 121"/>
                  <a:gd name="T38" fmla="*/ 70 w 131"/>
                  <a:gd name="T39" fmla="*/ 2 h 121"/>
                  <a:gd name="T40" fmla="*/ 72 w 131"/>
                  <a:gd name="T41" fmla="*/ 5 h 121"/>
                  <a:gd name="T42" fmla="*/ 89 w 131"/>
                  <a:gd name="T43" fmla="*/ 31 h 121"/>
                  <a:gd name="T44" fmla="*/ 64 w 131"/>
                  <a:gd name="T45" fmla="*/ 31 h 121"/>
                  <a:gd name="T46" fmla="*/ 40 w 131"/>
                  <a:gd name="T47" fmla="*/ 25 h 121"/>
                  <a:gd name="T48" fmla="*/ 58 w 131"/>
                  <a:gd name="T49" fmla="*/ 4 h 121"/>
                  <a:gd name="T50" fmla="*/ 59 w 131"/>
                  <a:gd name="T51" fmla="*/ 0 h 121"/>
                  <a:gd name="T52" fmla="*/ 27 w 131"/>
                  <a:gd name="T53" fmla="*/ 37 h 121"/>
                  <a:gd name="T54" fmla="*/ 27 w 131"/>
                  <a:gd name="T55" fmla="*/ 45 h 121"/>
                  <a:gd name="T56" fmla="*/ 21 w 131"/>
                  <a:gd name="T57" fmla="*/ 48 h 121"/>
                  <a:gd name="T58" fmla="*/ 4 w 131"/>
                  <a:gd name="T59" fmla="*/ 94 h 121"/>
                  <a:gd name="T60" fmla="*/ 88 w 131"/>
                  <a:gd name="T61" fmla="*/ 61 h 121"/>
                  <a:gd name="T62" fmla="*/ 72 w 131"/>
                  <a:gd name="T63" fmla="*/ 88 h 121"/>
                  <a:gd name="T64" fmla="*/ 74 w 131"/>
                  <a:gd name="T65" fmla="*/ 74 h 121"/>
                  <a:gd name="T66" fmla="*/ 78 w 131"/>
                  <a:gd name="T67" fmla="*/ 69 h 121"/>
                  <a:gd name="T68" fmla="*/ 88 w 131"/>
                  <a:gd name="T69" fmla="*/ 61 h 121"/>
                  <a:gd name="T70" fmla="*/ 80 w 131"/>
                  <a:gd name="T71" fmla="*/ 47 h 121"/>
                  <a:gd name="T72" fmla="*/ 48 w 131"/>
                  <a:gd name="T73" fmla="*/ 47 h 121"/>
                  <a:gd name="T74" fmla="*/ 40 w 131"/>
                  <a:gd name="T75" fmla="*/ 62 h 121"/>
                  <a:gd name="T76" fmla="*/ 52 w 131"/>
                  <a:gd name="T77" fmla="*/ 70 h 121"/>
                  <a:gd name="T78" fmla="*/ 54 w 131"/>
                  <a:gd name="T79" fmla="*/ 74 h 121"/>
                  <a:gd name="T80" fmla="*/ 40 w 131"/>
                  <a:gd name="T81" fmla="*/ 6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1" h="121">
                    <a:moveTo>
                      <a:pt x="8" y="92"/>
                    </a:moveTo>
                    <a:cubicBezTo>
                      <a:pt x="8" y="92"/>
                      <a:pt x="8" y="92"/>
                      <a:pt x="8" y="91"/>
                    </a:cubicBezTo>
                    <a:cubicBezTo>
                      <a:pt x="7" y="89"/>
                      <a:pt x="7" y="88"/>
                      <a:pt x="7" y="86"/>
                    </a:cubicBezTo>
                    <a:cubicBezTo>
                      <a:pt x="7" y="81"/>
                      <a:pt x="8" y="77"/>
                      <a:pt x="10" y="73"/>
                    </a:cubicBezTo>
                    <a:cubicBezTo>
                      <a:pt x="15" y="65"/>
                      <a:pt x="22" y="61"/>
                      <a:pt x="31" y="60"/>
                    </a:cubicBezTo>
                    <a:cubicBezTo>
                      <a:pt x="30" y="62"/>
                      <a:pt x="30" y="63"/>
                      <a:pt x="30" y="65"/>
                    </a:cubicBezTo>
                    <a:cubicBezTo>
                      <a:pt x="30" y="80"/>
                      <a:pt x="40" y="92"/>
                      <a:pt x="53" y="97"/>
                    </a:cubicBezTo>
                    <a:cubicBezTo>
                      <a:pt x="51" y="100"/>
                      <a:pt x="49" y="103"/>
                      <a:pt x="46" y="105"/>
                    </a:cubicBezTo>
                    <a:cubicBezTo>
                      <a:pt x="40" y="109"/>
                      <a:pt x="32" y="111"/>
                      <a:pt x="25" y="109"/>
                    </a:cubicBezTo>
                    <a:cubicBezTo>
                      <a:pt x="21" y="107"/>
                      <a:pt x="18" y="106"/>
                      <a:pt x="15" y="103"/>
                    </a:cubicBezTo>
                    <a:cubicBezTo>
                      <a:pt x="15" y="103"/>
                      <a:pt x="14" y="102"/>
                      <a:pt x="13" y="102"/>
                    </a:cubicBezTo>
                    <a:cubicBezTo>
                      <a:pt x="13" y="102"/>
                      <a:pt x="13" y="102"/>
                      <a:pt x="12" y="102"/>
                    </a:cubicBezTo>
                    <a:cubicBezTo>
                      <a:pt x="12" y="103"/>
                      <a:pt x="11" y="103"/>
                      <a:pt x="10" y="104"/>
                    </a:cubicBezTo>
                    <a:cubicBezTo>
                      <a:pt x="19" y="116"/>
                      <a:pt x="36" y="121"/>
                      <a:pt x="50" y="116"/>
                    </a:cubicBezTo>
                    <a:cubicBezTo>
                      <a:pt x="54" y="115"/>
                      <a:pt x="58" y="113"/>
                      <a:pt x="61" y="111"/>
                    </a:cubicBezTo>
                    <a:cubicBezTo>
                      <a:pt x="62" y="110"/>
                      <a:pt x="63" y="109"/>
                      <a:pt x="64" y="109"/>
                    </a:cubicBezTo>
                    <a:cubicBezTo>
                      <a:pt x="64" y="108"/>
                      <a:pt x="64" y="108"/>
                      <a:pt x="65" y="108"/>
                    </a:cubicBezTo>
                    <a:cubicBezTo>
                      <a:pt x="65" y="109"/>
                      <a:pt x="66" y="109"/>
                      <a:pt x="66" y="109"/>
                    </a:cubicBezTo>
                    <a:cubicBezTo>
                      <a:pt x="68" y="111"/>
                      <a:pt x="70" y="112"/>
                      <a:pt x="72" y="113"/>
                    </a:cubicBezTo>
                    <a:cubicBezTo>
                      <a:pt x="79" y="117"/>
                      <a:pt x="86" y="118"/>
                      <a:pt x="94" y="117"/>
                    </a:cubicBezTo>
                    <a:cubicBezTo>
                      <a:pt x="103" y="116"/>
                      <a:pt x="112" y="111"/>
                      <a:pt x="118" y="103"/>
                    </a:cubicBezTo>
                    <a:cubicBezTo>
                      <a:pt x="117" y="103"/>
                      <a:pt x="116" y="102"/>
                      <a:pt x="115" y="102"/>
                    </a:cubicBezTo>
                    <a:cubicBezTo>
                      <a:pt x="115" y="101"/>
                      <a:pt x="114" y="102"/>
                      <a:pt x="114" y="102"/>
                    </a:cubicBezTo>
                    <a:cubicBezTo>
                      <a:pt x="113" y="104"/>
                      <a:pt x="111" y="104"/>
                      <a:pt x="110" y="105"/>
                    </a:cubicBezTo>
                    <a:cubicBezTo>
                      <a:pt x="104" y="109"/>
                      <a:pt x="96" y="110"/>
                      <a:pt x="89" y="108"/>
                    </a:cubicBezTo>
                    <a:cubicBezTo>
                      <a:pt x="83" y="106"/>
                      <a:pt x="78" y="102"/>
                      <a:pt x="75" y="97"/>
                    </a:cubicBezTo>
                    <a:cubicBezTo>
                      <a:pt x="88" y="92"/>
                      <a:pt x="98" y="80"/>
                      <a:pt x="98" y="65"/>
                    </a:cubicBezTo>
                    <a:cubicBezTo>
                      <a:pt x="98" y="63"/>
                      <a:pt x="97" y="61"/>
                      <a:pt x="97" y="60"/>
                    </a:cubicBezTo>
                    <a:cubicBezTo>
                      <a:pt x="108" y="60"/>
                      <a:pt x="118" y="68"/>
                      <a:pt x="121" y="80"/>
                    </a:cubicBezTo>
                    <a:cubicBezTo>
                      <a:pt x="122" y="83"/>
                      <a:pt x="122" y="87"/>
                      <a:pt x="120" y="91"/>
                    </a:cubicBezTo>
                    <a:cubicBezTo>
                      <a:pt x="120" y="92"/>
                      <a:pt x="121" y="92"/>
                      <a:pt x="122" y="93"/>
                    </a:cubicBezTo>
                    <a:cubicBezTo>
                      <a:pt x="122" y="93"/>
                      <a:pt x="123" y="94"/>
                      <a:pt x="124" y="94"/>
                    </a:cubicBezTo>
                    <a:cubicBezTo>
                      <a:pt x="131" y="77"/>
                      <a:pt x="124" y="57"/>
                      <a:pt x="108" y="48"/>
                    </a:cubicBezTo>
                    <a:cubicBezTo>
                      <a:pt x="106" y="47"/>
                      <a:pt x="105" y="46"/>
                      <a:pt x="103" y="46"/>
                    </a:cubicBezTo>
                    <a:cubicBezTo>
                      <a:pt x="102" y="45"/>
                      <a:pt x="101" y="45"/>
                      <a:pt x="101" y="45"/>
                    </a:cubicBezTo>
                    <a:cubicBezTo>
                      <a:pt x="101" y="44"/>
                      <a:pt x="101" y="43"/>
                      <a:pt x="101" y="42"/>
                    </a:cubicBezTo>
                    <a:cubicBezTo>
                      <a:pt x="102" y="39"/>
                      <a:pt x="102" y="35"/>
                      <a:pt x="101" y="32"/>
                    </a:cubicBezTo>
                    <a:cubicBezTo>
                      <a:pt x="101" y="27"/>
                      <a:pt x="99" y="22"/>
                      <a:pt x="96" y="17"/>
                    </a:cubicBezTo>
                    <a:cubicBezTo>
                      <a:pt x="90" y="8"/>
                      <a:pt x="80" y="1"/>
                      <a:pt x="70" y="0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71" y="4"/>
                      <a:pt x="72" y="5"/>
                    </a:cubicBezTo>
                    <a:cubicBezTo>
                      <a:pt x="75" y="6"/>
                      <a:pt x="79" y="8"/>
                      <a:pt x="82" y="11"/>
                    </a:cubicBezTo>
                    <a:cubicBezTo>
                      <a:pt x="87" y="16"/>
                      <a:pt x="90" y="23"/>
                      <a:pt x="89" y="31"/>
                    </a:cubicBezTo>
                    <a:cubicBezTo>
                      <a:pt x="88" y="34"/>
                      <a:pt x="87" y="37"/>
                      <a:pt x="86" y="40"/>
                    </a:cubicBezTo>
                    <a:cubicBezTo>
                      <a:pt x="80" y="34"/>
                      <a:pt x="72" y="31"/>
                      <a:pt x="64" y="31"/>
                    </a:cubicBezTo>
                    <a:cubicBezTo>
                      <a:pt x="56" y="31"/>
                      <a:pt x="48" y="34"/>
                      <a:pt x="42" y="39"/>
                    </a:cubicBezTo>
                    <a:cubicBezTo>
                      <a:pt x="40" y="35"/>
                      <a:pt x="39" y="30"/>
                      <a:pt x="40" y="25"/>
                    </a:cubicBezTo>
                    <a:cubicBezTo>
                      <a:pt x="40" y="19"/>
                      <a:pt x="43" y="13"/>
                      <a:pt x="48" y="9"/>
                    </a:cubicBezTo>
                    <a:cubicBezTo>
                      <a:pt x="51" y="7"/>
                      <a:pt x="54" y="5"/>
                      <a:pt x="58" y="4"/>
                    </a:cubicBezTo>
                    <a:cubicBezTo>
                      <a:pt x="59" y="4"/>
                      <a:pt x="59" y="3"/>
                      <a:pt x="59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4" y="2"/>
                      <a:pt x="32" y="12"/>
                      <a:pt x="28" y="26"/>
                    </a:cubicBezTo>
                    <a:cubicBezTo>
                      <a:pt x="27" y="30"/>
                      <a:pt x="27" y="34"/>
                      <a:pt x="27" y="37"/>
                    </a:cubicBezTo>
                    <a:cubicBezTo>
                      <a:pt x="27" y="40"/>
                      <a:pt x="27" y="42"/>
                      <a:pt x="28" y="44"/>
                    </a:cubicBezTo>
                    <a:cubicBezTo>
                      <a:pt x="28" y="45"/>
                      <a:pt x="27" y="45"/>
                      <a:pt x="27" y="45"/>
                    </a:cubicBezTo>
                    <a:cubicBezTo>
                      <a:pt x="26" y="46"/>
                      <a:pt x="26" y="46"/>
                      <a:pt x="25" y="46"/>
                    </a:cubicBezTo>
                    <a:cubicBezTo>
                      <a:pt x="24" y="46"/>
                      <a:pt x="23" y="47"/>
                      <a:pt x="21" y="48"/>
                    </a:cubicBezTo>
                    <a:cubicBezTo>
                      <a:pt x="15" y="51"/>
                      <a:pt x="9" y="57"/>
                      <a:pt x="6" y="63"/>
                    </a:cubicBezTo>
                    <a:cubicBezTo>
                      <a:pt x="1" y="73"/>
                      <a:pt x="0" y="84"/>
                      <a:pt x="4" y="94"/>
                    </a:cubicBezTo>
                    <a:cubicBezTo>
                      <a:pt x="5" y="94"/>
                      <a:pt x="6" y="93"/>
                      <a:pt x="8" y="92"/>
                    </a:cubicBezTo>
                    <a:moveTo>
                      <a:pt x="88" y="61"/>
                    </a:moveTo>
                    <a:cubicBezTo>
                      <a:pt x="88" y="63"/>
                      <a:pt x="88" y="64"/>
                      <a:pt x="88" y="65"/>
                    </a:cubicBezTo>
                    <a:cubicBezTo>
                      <a:pt x="88" y="75"/>
                      <a:pt x="81" y="84"/>
                      <a:pt x="72" y="88"/>
                    </a:cubicBezTo>
                    <a:cubicBezTo>
                      <a:pt x="72" y="85"/>
                      <a:pt x="72" y="82"/>
                      <a:pt x="72" y="80"/>
                    </a:cubicBezTo>
                    <a:cubicBezTo>
                      <a:pt x="73" y="78"/>
                      <a:pt x="74" y="76"/>
                      <a:pt x="74" y="74"/>
                    </a:cubicBezTo>
                    <a:cubicBezTo>
                      <a:pt x="75" y="72"/>
                      <a:pt x="76" y="71"/>
                      <a:pt x="77" y="70"/>
                    </a:cubicBezTo>
                    <a:cubicBezTo>
                      <a:pt x="77" y="69"/>
                      <a:pt x="77" y="69"/>
                      <a:pt x="78" y="69"/>
                    </a:cubicBezTo>
                    <a:cubicBezTo>
                      <a:pt x="79" y="67"/>
                      <a:pt x="82" y="65"/>
                      <a:pt x="84" y="63"/>
                    </a:cubicBezTo>
                    <a:cubicBezTo>
                      <a:pt x="85" y="62"/>
                      <a:pt x="87" y="62"/>
                      <a:pt x="88" y="61"/>
                    </a:cubicBezTo>
                    <a:moveTo>
                      <a:pt x="64" y="41"/>
                    </a:moveTo>
                    <a:cubicBezTo>
                      <a:pt x="70" y="41"/>
                      <a:pt x="76" y="43"/>
                      <a:pt x="80" y="47"/>
                    </a:cubicBezTo>
                    <a:cubicBezTo>
                      <a:pt x="80" y="47"/>
                      <a:pt x="80" y="47"/>
                      <a:pt x="79" y="47"/>
                    </a:cubicBezTo>
                    <a:cubicBezTo>
                      <a:pt x="77" y="50"/>
                      <a:pt x="63" y="58"/>
                      <a:pt x="48" y="47"/>
                    </a:cubicBezTo>
                    <a:cubicBezTo>
                      <a:pt x="52" y="43"/>
                      <a:pt x="58" y="41"/>
                      <a:pt x="64" y="41"/>
                    </a:cubicBezTo>
                    <a:moveTo>
                      <a:pt x="40" y="62"/>
                    </a:moveTo>
                    <a:cubicBezTo>
                      <a:pt x="43" y="63"/>
                      <a:pt x="46" y="64"/>
                      <a:pt x="49" y="67"/>
                    </a:cubicBezTo>
                    <a:cubicBezTo>
                      <a:pt x="49" y="67"/>
                      <a:pt x="51" y="69"/>
                      <a:pt x="52" y="70"/>
                    </a:cubicBezTo>
                    <a:cubicBezTo>
                      <a:pt x="52" y="71"/>
                      <a:pt x="53" y="72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6" y="77"/>
                      <a:pt x="57" y="82"/>
                      <a:pt x="56" y="88"/>
                    </a:cubicBezTo>
                    <a:cubicBezTo>
                      <a:pt x="47" y="85"/>
                      <a:pt x="40" y="76"/>
                      <a:pt x="40" y="65"/>
                    </a:cubicBezTo>
                    <a:cubicBezTo>
                      <a:pt x="40" y="64"/>
                      <a:pt x="40" y="63"/>
                      <a:pt x="40" y="62"/>
                    </a:cubicBezTo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Freeform 76"/>
              <p:cNvSpPr>
                <a:spLocks noEditPoints="1"/>
              </p:cNvSpPr>
              <p:nvPr/>
            </p:nvSpPr>
            <p:spPr bwMode="auto">
              <a:xfrm>
                <a:off x="4301" y="1203"/>
                <a:ext cx="337" cy="338"/>
              </a:xfrm>
              <a:custGeom>
                <a:avLst/>
                <a:gdLst>
                  <a:gd name="T0" fmla="*/ 94 w 188"/>
                  <a:gd name="T1" fmla="*/ 188 h 188"/>
                  <a:gd name="T2" fmla="*/ 0 w 188"/>
                  <a:gd name="T3" fmla="*/ 94 h 188"/>
                  <a:gd name="T4" fmla="*/ 94 w 188"/>
                  <a:gd name="T5" fmla="*/ 0 h 188"/>
                  <a:gd name="T6" fmla="*/ 188 w 188"/>
                  <a:gd name="T7" fmla="*/ 94 h 188"/>
                  <a:gd name="T8" fmla="*/ 94 w 188"/>
                  <a:gd name="T9" fmla="*/ 188 h 188"/>
                  <a:gd name="T10" fmla="*/ 94 w 188"/>
                  <a:gd name="T11" fmla="*/ 9 h 188"/>
                  <a:gd name="T12" fmla="*/ 9 w 188"/>
                  <a:gd name="T13" fmla="*/ 94 h 188"/>
                  <a:gd name="T14" fmla="*/ 94 w 188"/>
                  <a:gd name="T15" fmla="*/ 179 h 188"/>
                  <a:gd name="T16" fmla="*/ 179 w 188"/>
                  <a:gd name="T17" fmla="*/ 94 h 188"/>
                  <a:gd name="T18" fmla="*/ 94 w 188"/>
                  <a:gd name="T19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188">
                    <a:moveTo>
                      <a:pt x="94" y="188"/>
                    </a:moveTo>
                    <a:cubicBezTo>
                      <a:pt x="42" y="188"/>
                      <a:pt x="0" y="146"/>
                      <a:pt x="0" y="94"/>
                    </a:cubicBezTo>
                    <a:cubicBezTo>
                      <a:pt x="0" y="43"/>
                      <a:pt x="42" y="0"/>
                      <a:pt x="94" y="0"/>
                    </a:cubicBezTo>
                    <a:cubicBezTo>
                      <a:pt x="146" y="0"/>
                      <a:pt x="188" y="43"/>
                      <a:pt x="188" y="94"/>
                    </a:cubicBezTo>
                    <a:cubicBezTo>
                      <a:pt x="188" y="146"/>
                      <a:pt x="146" y="188"/>
                      <a:pt x="94" y="188"/>
                    </a:cubicBezTo>
                    <a:close/>
                    <a:moveTo>
                      <a:pt x="94" y="9"/>
                    </a:moveTo>
                    <a:cubicBezTo>
                      <a:pt x="47" y="9"/>
                      <a:pt x="9" y="47"/>
                      <a:pt x="9" y="94"/>
                    </a:cubicBezTo>
                    <a:cubicBezTo>
                      <a:pt x="9" y="141"/>
                      <a:pt x="47" y="179"/>
                      <a:pt x="94" y="179"/>
                    </a:cubicBezTo>
                    <a:cubicBezTo>
                      <a:pt x="141" y="179"/>
                      <a:pt x="179" y="141"/>
                      <a:pt x="179" y="94"/>
                    </a:cubicBezTo>
                    <a:cubicBezTo>
                      <a:pt x="179" y="47"/>
                      <a:pt x="141" y="9"/>
                      <a:pt x="94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35" name="Group 634"/>
          <p:cNvGrpSpPr/>
          <p:nvPr/>
        </p:nvGrpSpPr>
        <p:grpSpPr>
          <a:xfrm>
            <a:off x="2689774" y="1691116"/>
            <a:ext cx="318380" cy="319326"/>
            <a:chOff x="1453575" y="1334405"/>
            <a:chExt cx="425485" cy="426748"/>
          </a:xfrm>
        </p:grpSpPr>
        <p:sp>
          <p:nvSpPr>
            <p:cNvPr id="636" name="Freeform 74"/>
            <p:cNvSpPr>
              <a:spLocks/>
            </p:cNvSpPr>
            <p:nvPr/>
          </p:nvSpPr>
          <p:spPr bwMode="auto">
            <a:xfrm flipH="1">
              <a:off x="1466431" y="1344505"/>
              <a:ext cx="202011" cy="406547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37" name="Group 73"/>
            <p:cNvGrpSpPr>
              <a:grpSpLocks noChangeAspect="1"/>
            </p:cNvGrpSpPr>
            <p:nvPr/>
          </p:nvGrpSpPr>
          <p:grpSpPr bwMode="auto">
            <a:xfrm>
              <a:off x="1453575" y="1334405"/>
              <a:ext cx="425485" cy="426748"/>
              <a:chOff x="4301" y="1203"/>
              <a:chExt cx="337" cy="338"/>
            </a:xfrm>
          </p:grpSpPr>
          <p:sp>
            <p:nvSpPr>
              <p:cNvPr id="638" name="Freeform 74"/>
              <p:cNvSpPr>
                <a:spLocks/>
              </p:cNvSpPr>
              <p:nvPr/>
            </p:nvSpPr>
            <p:spPr bwMode="auto">
              <a:xfrm>
                <a:off x="4469" y="1212"/>
                <a:ext cx="160" cy="322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Freeform 75"/>
              <p:cNvSpPr>
                <a:spLocks noEditPoints="1"/>
              </p:cNvSpPr>
              <p:nvPr/>
            </p:nvSpPr>
            <p:spPr bwMode="auto">
              <a:xfrm>
                <a:off x="4355" y="1255"/>
                <a:ext cx="234" cy="218"/>
              </a:xfrm>
              <a:custGeom>
                <a:avLst/>
                <a:gdLst>
                  <a:gd name="T0" fmla="*/ 8 w 131"/>
                  <a:gd name="T1" fmla="*/ 91 h 121"/>
                  <a:gd name="T2" fmla="*/ 10 w 131"/>
                  <a:gd name="T3" fmla="*/ 73 h 121"/>
                  <a:gd name="T4" fmla="*/ 30 w 131"/>
                  <a:gd name="T5" fmla="*/ 65 h 121"/>
                  <a:gd name="T6" fmla="*/ 46 w 131"/>
                  <a:gd name="T7" fmla="*/ 105 h 121"/>
                  <a:gd name="T8" fmla="*/ 15 w 131"/>
                  <a:gd name="T9" fmla="*/ 103 h 121"/>
                  <a:gd name="T10" fmla="*/ 12 w 131"/>
                  <a:gd name="T11" fmla="*/ 102 h 121"/>
                  <a:gd name="T12" fmla="*/ 50 w 131"/>
                  <a:gd name="T13" fmla="*/ 116 h 121"/>
                  <a:gd name="T14" fmla="*/ 64 w 131"/>
                  <a:gd name="T15" fmla="*/ 109 h 121"/>
                  <a:gd name="T16" fmla="*/ 66 w 131"/>
                  <a:gd name="T17" fmla="*/ 109 h 121"/>
                  <a:gd name="T18" fmla="*/ 94 w 131"/>
                  <a:gd name="T19" fmla="*/ 117 h 121"/>
                  <a:gd name="T20" fmla="*/ 115 w 131"/>
                  <a:gd name="T21" fmla="*/ 102 h 121"/>
                  <a:gd name="T22" fmla="*/ 110 w 131"/>
                  <a:gd name="T23" fmla="*/ 105 h 121"/>
                  <a:gd name="T24" fmla="*/ 75 w 131"/>
                  <a:gd name="T25" fmla="*/ 97 h 121"/>
                  <a:gd name="T26" fmla="*/ 97 w 131"/>
                  <a:gd name="T27" fmla="*/ 60 h 121"/>
                  <a:gd name="T28" fmla="*/ 120 w 131"/>
                  <a:gd name="T29" fmla="*/ 91 h 121"/>
                  <a:gd name="T30" fmla="*/ 124 w 131"/>
                  <a:gd name="T31" fmla="*/ 94 h 121"/>
                  <a:gd name="T32" fmla="*/ 103 w 131"/>
                  <a:gd name="T33" fmla="*/ 46 h 121"/>
                  <a:gd name="T34" fmla="*/ 101 w 131"/>
                  <a:gd name="T35" fmla="*/ 42 h 121"/>
                  <a:gd name="T36" fmla="*/ 96 w 131"/>
                  <a:gd name="T37" fmla="*/ 17 h 121"/>
                  <a:gd name="T38" fmla="*/ 70 w 131"/>
                  <a:gd name="T39" fmla="*/ 2 h 121"/>
                  <a:gd name="T40" fmla="*/ 72 w 131"/>
                  <a:gd name="T41" fmla="*/ 5 h 121"/>
                  <a:gd name="T42" fmla="*/ 89 w 131"/>
                  <a:gd name="T43" fmla="*/ 31 h 121"/>
                  <a:gd name="T44" fmla="*/ 64 w 131"/>
                  <a:gd name="T45" fmla="*/ 31 h 121"/>
                  <a:gd name="T46" fmla="*/ 40 w 131"/>
                  <a:gd name="T47" fmla="*/ 25 h 121"/>
                  <a:gd name="T48" fmla="*/ 58 w 131"/>
                  <a:gd name="T49" fmla="*/ 4 h 121"/>
                  <a:gd name="T50" fmla="*/ 59 w 131"/>
                  <a:gd name="T51" fmla="*/ 0 h 121"/>
                  <a:gd name="T52" fmla="*/ 27 w 131"/>
                  <a:gd name="T53" fmla="*/ 37 h 121"/>
                  <a:gd name="T54" fmla="*/ 27 w 131"/>
                  <a:gd name="T55" fmla="*/ 45 h 121"/>
                  <a:gd name="T56" fmla="*/ 21 w 131"/>
                  <a:gd name="T57" fmla="*/ 48 h 121"/>
                  <a:gd name="T58" fmla="*/ 4 w 131"/>
                  <a:gd name="T59" fmla="*/ 94 h 121"/>
                  <a:gd name="T60" fmla="*/ 88 w 131"/>
                  <a:gd name="T61" fmla="*/ 61 h 121"/>
                  <a:gd name="T62" fmla="*/ 72 w 131"/>
                  <a:gd name="T63" fmla="*/ 88 h 121"/>
                  <a:gd name="T64" fmla="*/ 74 w 131"/>
                  <a:gd name="T65" fmla="*/ 74 h 121"/>
                  <a:gd name="T66" fmla="*/ 78 w 131"/>
                  <a:gd name="T67" fmla="*/ 69 h 121"/>
                  <a:gd name="T68" fmla="*/ 88 w 131"/>
                  <a:gd name="T69" fmla="*/ 61 h 121"/>
                  <a:gd name="T70" fmla="*/ 80 w 131"/>
                  <a:gd name="T71" fmla="*/ 47 h 121"/>
                  <a:gd name="T72" fmla="*/ 48 w 131"/>
                  <a:gd name="T73" fmla="*/ 47 h 121"/>
                  <a:gd name="T74" fmla="*/ 40 w 131"/>
                  <a:gd name="T75" fmla="*/ 62 h 121"/>
                  <a:gd name="T76" fmla="*/ 52 w 131"/>
                  <a:gd name="T77" fmla="*/ 70 h 121"/>
                  <a:gd name="T78" fmla="*/ 54 w 131"/>
                  <a:gd name="T79" fmla="*/ 74 h 121"/>
                  <a:gd name="T80" fmla="*/ 40 w 131"/>
                  <a:gd name="T81" fmla="*/ 6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1" h="121">
                    <a:moveTo>
                      <a:pt x="8" y="92"/>
                    </a:moveTo>
                    <a:cubicBezTo>
                      <a:pt x="8" y="92"/>
                      <a:pt x="8" y="92"/>
                      <a:pt x="8" y="91"/>
                    </a:cubicBezTo>
                    <a:cubicBezTo>
                      <a:pt x="7" y="89"/>
                      <a:pt x="7" y="88"/>
                      <a:pt x="7" y="86"/>
                    </a:cubicBezTo>
                    <a:cubicBezTo>
                      <a:pt x="7" y="81"/>
                      <a:pt x="8" y="77"/>
                      <a:pt x="10" y="73"/>
                    </a:cubicBezTo>
                    <a:cubicBezTo>
                      <a:pt x="15" y="65"/>
                      <a:pt x="22" y="61"/>
                      <a:pt x="31" y="60"/>
                    </a:cubicBezTo>
                    <a:cubicBezTo>
                      <a:pt x="30" y="62"/>
                      <a:pt x="30" y="63"/>
                      <a:pt x="30" y="65"/>
                    </a:cubicBezTo>
                    <a:cubicBezTo>
                      <a:pt x="30" y="80"/>
                      <a:pt x="40" y="92"/>
                      <a:pt x="53" y="97"/>
                    </a:cubicBezTo>
                    <a:cubicBezTo>
                      <a:pt x="51" y="100"/>
                      <a:pt x="49" y="103"/>
                      <a:pt x="46" y="105"/>
                    </a:cubicBezTo>
                    <a:cubicBezTo>
                      <a:pt x="40" y="109"/>
                      <a:pt x="32" y="111"/>
                      <a:pt x="25" y="109"/>
                    </a:cubicBezTo>
                    <a:cubicBezTo>
                      <a:pt x="21" y="107"/>
                      <a:pt x="18" y="106"/>
                      <a:pt x="15" y="103"/>
                    </a:cubicBezTo>
                    <a:cubicBezTo>
                      <a:pt x="15" y="103"/>
                      <a:pt x="14" y="102"/>
                      <a:pt x="13" y="102"/>
                    </a:cubicBezTo>
                    <a:cubicBezTo>
                      <a:pt x="13" y="102"/>
                      <a:pt x="13" y="102"/>
                      <a:pt x="12" y="102"/>
                    </a:cubicBezTo>
                    <a:cubicBezTo>
                      <a:pt x="12" y="103"/>
                      <a:pt x="11" y="103"/>
                      <a:pt x="10" y="104"/>
                    </a:cubicBezTo>
                    <a:cubicBezTo>
                      <a:pt x="19" y="116"/>
                      <a:pt x="36" y="121"/>
                      <a:pt x="50" y="116"/>
                    </a:cubicBezTo>
                    <a:cubicBezTo>
                      <a:pt x="54" y="115"/>
                      <a:pt x="58" y="113"/>
                      <a:pt x="61" y="111"/>
                    </a:cubicBezTo>
                    <a:cubicBezTo>
                      <a:pt x="62" y="110"/>
                      <a:pt x="63" y="109"/>
                      <a:pt x="64" y="109"/>
                    </a:cubicBezTo>
                    <a:cubicBezTo>
                      <a:pt x="64" y="108"/>
                      <a:pt x="64" y="108"/>
                      <a:pt x="65" y="108"/>
                    </a:cubicBezTo>
                    <a:cubicBezTo>
                      <a:pt x="65" y="109"/>
                      <a:pt x="66" y="109"/>
                      <a:pt x="66" y="109"/>
                    </a:cubicBezTo>
                    <a:cubicBezTo>
                      <a:pt x="68" y="111"/>
                      <a:pt x="70" y="112"/>
                      <a:pt x="72" y="113"/>
                    </a:cubicBezTo>
                    <a:cubicBezTo>
                      <a:pt x="79" y="117"/>
                      <a:pt x="86" y="118"/>
                      <a:pt x="94" y="117"/>
                    </a:cubicBezTo>
                    <a:cubicBezTo>
                      <a:pt x="103" y="116"/>
                      <a:pt x="112" y="111"/>
                      <a:pt x="118" y="103"/>
                    </a:cubicBezTo>
                    <a:cubicBezTo>
                      <a:pt x="117" y="103"/>
                      <a:pt x="116" y="102"/>
                      <a:pt x="115" y="102"/>
                    </a:cubicBezTo>
                    <a:cubicBezTo>
                      <a:pt x="115" y="101"/>
                      <a:pt x="114" y="102"/>
                      <a:pt x="114" y="102"/>
                    </a:cubicBezTo>
                    <a:cubicBezTo>
                      <a:pt x="113" y="104"/>
                      <a:pt x="111" y="104"/>
                      <a:pt x="110" y="105"/>
                    </a:cubicBezTo>
                    <a:cubicBezTo>
                      <a:pt x="104" y="109"/>
                      <a:pt x="96" y="110"/>
                      <a:pt x="89" y="108"/>
                    </a:cubicBezTo>
                    <a:cubicBezTo>
                      <a:pt x="83" y="106"/>
                      <a:pt x="78" y="102"/>
                      <a:pt x="75" y="97"/>
                    </a:cubicBezTo>
                    <a:cubicBezTo>
                      <a:pt x="88" y="92"/>
                      <a:pt x="98" y="80"/>
                      <a:pt x="98" y="65"/>
                    </a:cubicBezTo>
                    <a:cubicBezTo>
                      <a:pt x="98" y="63"/>
                      <a:pt x="97" y="61"/>
                      <a:pt x="97" y="60"/>
                    </a:cubicBezTo>
                    <a:cubicBezTo>
                      <a:pt x="108" y="60"/>
                      <a:pt x="118" y="68"/>
                      <a:pt x="121" y="80"/>
                    </a:cubicBezTo>
                    <a:cubicBezTo>
                      <a:pt x="122" y="83"/>
                      <a:pt x="122" y="87"/>
                      <a:pt x="120" y="91"/>
                    </a:cubicBezTo>
                    <a:cubicBezTo>
                      <a:pt x="120" y="92"/>
                      <a:pt x="121" y="92"/>
                      <a:pt x="122" y="93"/>
                    </a:cubicBezTo>
                    <a:cubicBezTo>
                      <a:pt x="122" y="93"/>
                      <a:pt x="123" y="94"/>
                      <a:pt x="124" y="94"/>
                    </a:cubicBezTo>
                    <a:cubicBezTo>
                      <a:pt x="131" y="77"/>
                      <a:pt x="124" y="57"/>
                      <a:pt x="108" y="48"/>
                    </a:cubicBezTo>
                    <a:cubicBezTo>
                      <a:pt x="106" y="47"/>
                      <a:pt x="105" y="46"/>
                      <a:pt x="103" y="46"/>
                    </a:cubicBezTo>
                    <a:cubicBezTo>
                      <a:pt x="102" y="45"/>
                      <a:pt x="101" y="45"/>
                      <a:pt x="101" y="45"/>
                    </a:cubicBezTo>
                    <a:cubicBezTo>
                      <a:pt x="101" y="44"/>
                      <a:pt x="101" y="43"/>
                      <a:pt x="101" y="42"/>
                    </a:cubicBezTo>
                    <a:cubicBezTo>
                      <a:pt x="102" y="39"/>
                      <a:pt x="102" y="35"/>
                      <a:pt x="101" y="32"/>
                    </a:cubicBezTo>
                    <a:cubicBezTo>
                      <a:pt x="101" y="27"/>
                      <a:pt x="99" y="22"/>
                      <a:pt x="96" y="17"/>
                    </a:cubicBezTo>
                    <a:cubicBezTo>
                      <a:pt x="90" y="8"/>
                      <a:pt x="80" y="1"/>
                      <a:pt x="70" y="0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71" y="4"/>
                      <a:pt x="72" y="5"/>
                    </a:cubicBezTo>
                    <a:cubicBezTo>
                      <a:pt x="75" y="6"/>
                      <a:pt x="79" y="8"/>
                      <a:pt x="82" y="11"/>
                    </a:cubicBezTo>
                    <a:cubicBezTo>
                      <a:pt x="87" y="16"/>
                      <a:pt x="90" y="23"/>
                      <a:pt x="89" y="31"/>
                    </a:cubicBezTo>
                    <a:cubicBezTo>
                      <a:pt x="88" y="34"/>
                      <a:pt x="87" y="37"/>
                      <a:pt x="86" y="40"/>
                    </a:cubicBezTo>
                    <a:cubicBezTo>
                      <a:pt x="80" y="34"/>
                      <a:pt x="72" y="31"/>
                      <a:pt x="64" y="31"/>
                    </a:cubicBezTo>
                    <a:cubicBezTo>
                      <a:pt x="56" y="31"/>
                      <a:pt x="48" y="34"/>
                      <a:pt x="42" y="39"/>
                    </a:cubicBezTo>
                    <a:cubicBezTo>
                      <a:pt x="40" y="35"/>
                      <a:pt x="39" y="30"/>
                      <a:pt x="40" y="25"/>
                    </a:cubicBezTo>
                    <a:cubicBezTo>
                      <a:pt x="40" y="19"/>
                      <a:pt x="43" y="13"/>
                      <a:pt x="48" y="9"/>
                    </a:cubicBezTo>
                    <a:cubicBezTo>
                      <a:pt x="51" y="7"/>
                      <a:pt x="54" y="5"/>
                      <a:pt x="58" y="4"/>
                    </a:cubicBezTo>
                    <a:cubicBezTo>
                      <a:pt x="59" y="4"/>
                      <a:pt x="59" y="3"/>
                      <a:pt x="59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4" y="2"/>
                      <a:pt x="32" y="12"/>
                      <a:pt x="28" y="26"/>
                    </a:cubicBezTo>
                    <a:cubicBezTo>
                      <a:pt x="27" y="30"/>
                      <a:pt x="27" y="34"/>
                      <a:pt x="27" y="37"/>
                    </a:cubicBezTo>
                    <a:cubicBezTo>
                      <a:pt x="27" y="40"/>
                      <a:pt x="27" y="42"/>
                      <a:pt x="28" y="44"/>
                    </a:cubicBezTo>
                    <a:cubicBezTo>
                      <a:pt x="28" y="45"/>
                      <a:pt x="27" y="45"/>
                      <a:pt x="27" y="45"/>
                    </a:cubicBezTo>
                    <a:cubicBezTo>
                      <a:pt x="26" y="46"/>
                      <a:pt x="26" y="46"/>
                      <a:pt x="25" y="46"/>
                    </a:cubicBezTo>
                    <a:cubicBezTo>
                      <a:pt x="24" y="46"/>
                      <a:pt x="23" y="47"/>
                      <a:pt x="21" y="48"/>
                    </a:cubicBezTo>
                    <a:cubicBezTo>
                      <a:pt x="15" y="51"/>
                      <a:pt x="9" y="57"/>
                      <a:pt x="6" y="63"/>
                    </a:cubicBezTo>
                    <a:cubicBezTo>
                      <a:pt x="1" y="73"/>
                      <a:pt x="0" y="84"/>
                      <a:pt x="4" y="94"/>
                    </a:cubicBezTo>
                    <a:cubicBezTo>
                      <a:pt x="5" y="94"/>
                      <a:pt x="6" y="93"/>
                      <a:pt x="8" y="92"/>
                    </a:cubicBezTo>
                    <a:moveTo>
                      <a:pt x="88" y="61"/>
                    </a:moveTo>
                    <a:cubicBezTo>
                      <a:pt x="88" y="63"/>
                      <a:pt x="88" y="64"/>
                      <a:pt x="88" y="65"/>
                    </a:cubicBezTo>
                    <a:cubicBezTo>
                      <a:pt x="88" y="75"/>
                      <a:pt x="81" y="84"/>
                      <a:pt x="72" y="88"/>
                    </a:cubicBezTo>
                    <a:cubicBezTo>
                      <a:pt x="72" y="85"/>
                      <a:pt x="72" y="82"/>
                      <a:pt x="72" y="80"/>
                    </a:cubicBezTo>
                    <a:cubicBezTo>
                      <a:pt x="73" y="78"/>
                      <a:pt x="74" y="76"/>
                      <a:pt x="74" y="74"/>
                    </a:cubicBezTo>
                    <a:cubicBezTo>
                      <a:pt x="75" y="72"/>
                      <a:pt x="76" y="71"/>
                      <a:pt x="77" y="70"/>
                    </a:cubicBezTo>
                    <a:cubicBezTo>
                      <a:pt x="77" y="69"/>
                      <a:pt x="77" y="69"/>
                      <a:pt x="78" y="69"/>
                    </a:cubicBezTo>
                    <a:cubicBezTo>
                      <a:pt x="79" y="67"/>
                      <a:pt x="82" y="65"/>
                      <a:pt x="84" y="63"/>
                    </a:cubicBezTo>
                    <a:cubicBezTo>
                      <a:pt x="85" y="62"/>
                      <a:pt x="87" y="62"/>
                      <a:pt x="88" y="61"/>
                    </a:cubicBezTo>
                    <a:moveTo>
                      <a:pt x="64" y="41"/>
                    </a:moveTo>
                    <a:cubicBezTo>
                      <a:pt x="70" y="41"/>
                      <a:pt x="76" y="43"/>
                      <a:pt x="80" y="47"/>
                    </a:cubicBezTo>
                    <a:cubicBezTo>
                      <a:pt x="80" y="47"/>
                      <a:pt x="80" y="47"/>
                      <a:pt x="79" y="47"/>
                    </a:cubicBezTo>
                    <a:cubicBezTo>
                      <a:pt x="77" y="50"/>
                      <a:pt x="63" y="58"/>
                      <a:pt x="48" y="47"/>
                    </a:cubicBezTo>
                    <a:cubicBezTo>
                      <a:pt x="52" y="43"/>
                      <a:pt x="58" y="41"/>
                      <a:pt x="64" y="41"/>
                    </a:cubicBezTo>
                    <a:moveTo>
                      <a:pt x="40" y="62"/>
                    </a:moveTo>
                    <a:cubicBezTo>
                      <a:pt x="43" y="63"/>
                      <a:pt x="46" y="64"/>
                      <a:pt x="49" y="67"/>
                    </a:cubicBezTo>
                    <a:cubicBezTo>
                      <a:pt x="49" y="67"/>
                      <a:pt x="51" y="69"/>
                      <a:pt x="52" y="70"/>
                    </a:cubicBezTo>
                    <a:cubicBezTo>
                      <a:pt x="52" y="71"/>
                      <a:pt x="53" y="72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6" y="77"/>
                      <a:pt x="57" y="82"/>
                      <a:pt x="56" y="88"/>
                    </a:cubicBezTo>
                    <a:cubicBezTo>
                      <a:pt x="47" y="85"/>
                      <a:pt x="40" y="76"/>
                      <a:pt x="40" y="65"/>
                    </a:cubicBezTo>
                    <a:cubicBezTo>
                      <a:pt x="40" y="64"/>
                      <a:pt x="40" y="63"/>
                      <a:pt x="40" y="62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" name="Freeform 76"/>
              <p:cNvSpPr>
                <a:spLocks noEditPoints="1"/>
              </p:cNvSpPr>
              <p:nvPr/>
            </p:nvSpPr>
            <p:spPr bwMode="auto">
              <a:xfrm>
                <a:off x="4301" y="1203"/>
                <a:ext cx="337" cy="338"/>
              </a:xfrm>
              <a:custGeom>
                <a:avLst/>
                <a:gdLst>
                  <a:gd name="T0" fmla="*/ 94 w 188"/>
                  <a:gd name="T1" fmla="*/ 188 h 188"/>
                  <a:gd name="T2" fmla="*/ 0 w 188"/>
                  <a:gd name="T3" fmla="*/ 94 h 188"/>
                  <a:gd name="T4" fmla="*/ 94 w 188"/>
                  <a:gd name="T5" fmla="*/ 0 h 188"/>
                  <a:gd name="T6" fmla="*/ 188 w 188"/>
                  <a:gd name="T7" fmla="*/ 94 h 188"/>
                  <a:gd name="T8" fmla="*/ 94 w 188"/>
                  <a:gd name="T9" fmla="*/ 188 h 188"/>
                  <a:gd name="T10" fmla="*/ 94 w 188"/>
                  <a:gd name="T11" fmla="*/ 9 h 188"/>
                  <a:gd name="T12" fmla="*/ 9 w 188"/>
                  <a:gd name="T13" fmla="*/ 94 h 188"/>
                  <a:gd name="T14" fmla="*/ 94 w 188"/>
                  <a:gd name="T15" fmla="*/ 179 h 188"/>
                  <a:gd name="T16" fmla="*/ 179 w 188"/>
                  <a:gd name="T17" fmla="*/ 94 h 188"/>
                  <a:gd name="T18" fmla="*/ 94 w 188"/>
                  <a:gd name="T19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188">
                    <a:moveTo>
                      <a:pt x="94" y="188"/>
                    </a:moveTo>
                    <a:cubicBezTo>
                      <a:pt x="42" y="188"/>
                      <a:pt x="0" y="146"/>
                      <a:pt x="0" y="94"/>
                    </a:cubicBezTo>
                    <a:cubicBezTo>
                      <a:pt x="0" y="43"/>
                      <a:pt x="42" y="0"/>
                      <a:pt x="94" y="0"/>
                    </a:cubicBezTo>
                    <a:cubicBezTo>
                      <a:pt x="146" y="0"/>
                      <a:pt x="188" y="43"/>
                      <a:pt x="188" y="94"/>
                    </a:cubicBezTo>
                    <a:cubicBezTo>
                      <a:pt x="188" y="146"/>
                      <a:pt x="146" y="188"/>
                      <a:pt x="94" y="188"/>
                    </a:cubicBezTo>
                    <a:close/>
                    <a:moveTo>
                      <a:pt x="94" y="9"/>
                    </a:moveTo>
                    <a:cubicBezTo>
                      <a:pt x="47" y="9"/>
                      <a:pt x="9" y="47"/>
                      <a:pt x="9" y="94"/>
                    </a:cubicBezTo>
                    <a:cubicBezTo>
                      <a:pt x="9" y="141"/>
                      <a:pt x="47" y="179"/>
                      <a:pt x="94" y="179"/>
                    </a:cubicBezTo>
                    <a:cubicBezTo>
                      <a:pt x="141" y="179"/>
                      <a:pt x="179" y="141"/>
                      <a:pt x="179" y="94"/>
                    </a:cubicBezTo>
                    <a:cubicBezTo>
                      <a:pt x="179" y="47"/>
                      <a:pt x="141" y="9"/>
                      <a:pt x="94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641" name="TextBox 640"/>
          <p:cNvSpPr txBox="1"/>
          <p:nvPr/>
        </p:nvSpPr>
        <p:spPr>
          <a:xfrm>
            <a:off x="2425480" y="1200111"/>
            <a:ext cx="807709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Biohazard</a:t>
            </a:r>
          </a:p>
        </p:txBody>
      </p:sp>
      <p:grpSp>
        <p:nvGrpSpPr>
          <p:cNvPr id="642" name="Group 641"/>
          <p:cNvGrpSpPr/>
          <p:nvPr/>
        </p:nvGrpSpPr>
        <p:grpSpPr>
          <a:xfrm>
            <a:off x="2668376" y="2917240"/>
            <a:ext cx="318380" cy="319326"/>
            <a:chOff x="1453575" y="2779049"/>
            <a:chExt cx="425485" cy="426748"/>
          </a:xfrm>
        </p:grpSpPr>
        <p:sp>
          <p:nvSpPr>
            <p:cNvPr id="643" name="Freeform 74"/>
            <p:cNvSpPr>
              <a:spLocks/>
            </p:cNvSpPr>
            <p:nvPr/>
          </p:nvSpPr>
          <p:spPr bwMode="auto">
            <a:xfrm flipH="1">
              <a:off x="1466431" y="2786752"/>
              <a:ext cx="202011" cy="406547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44" name="Group 73"/>
            <p:cNvGrpSpPr>
              <a:grpSpLocks noChangeAspect="1"/>
            </p:cNvGrpSpPr>
            <p:nvPr/>
          </p:nvGrpSpPr>
          <p:grpSpPr bwMode="auto">
            <a:xfrm>
              <a:off x="1453575" y="2779049"/>
              <a:ext cx="425485" cy="426748"/>
              <a:chOff x="4301" y="1203"/>
              <a:chExt cx="337" cy="338"/>
            </a:xfrm>
          </p:grpSpPr>
          <p:sp>
            <p:nvSpPr>
              <p:cNvPr id="645" name="Freeform 74"/>
              <p:cNvSpPr>
                <a:spLocks/>
              </p:cNvSpPr>
              <p:nvPr/>
            </p:nvSpPr>
            <p:spPr bwMode="auto">
              <a:xfrm>
                <a:off x="4469" y="1212"/>
                <a:ext cx="160" cy="322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" name="Freeform 75"/>
              <p:cNvSpPr>
                <a:spLocks noEditPoints="1"/>
              </p:cNvSpPr>
              <p:nvPr/>
            </p:nvSpPr>
            <p:spPr bwMode="auto">
              <a:xfrm>
                <a:off x="4355" y="1255"/>
                <a:ext cx="234" cy="218"/>
              </a:xfrm>
              <a:custGeom>
                <a:avLst/>
                <a:gdLst>
                  <a:gd name="T0" fmla="*/ 8 w 131"/>
                  <a:gd name="T1" fmla="*/ 91 h 121"/>
                  <a:gd name="T2" fmla="*/ 10 w 131"/>
                  <a:gd name="T3" fmla="*/ 73 h 121"/>
                  <a:gd name="T4" fmla="*/ 30 w 131"/>
                  <a:gd name="T5" fmla="*/ 65 h 121"/>
                  <a:gd name="T6" fmla="*/ 46 w 131"/>
                  <a:gd name="T7" fmla="*/ 105 h 121"/>
                  <a:gd name="T8" fmla="*/ 15 w 131"/>
                  <a:gd name="T9" fmla="*/ 103 h 121"/>
                  <a:gd name="T10" fmla="*/ 12 w 131"/>
                  <a:gd name="T11" fmla="*/ 102 h 121"/>
                  <a:gd name="T12" fmla="*/ 50 w 131"/>
                  <a:gd name="T13" fmla="*/ 116 h 121"/>
                  <a:gd name="T14" fmla="*/ 64 w 131"/>
                  <a:gd name="T15" fmla="*/ 109 h 121"/>
                  <a:gd name="T16" fmla="*/ 66 w 131"/>
                  <a:gd name="T17" fmla="*/ 109 h 121"/>
                  <a:gd name="T18" fmla="*/ 94 w 131"/>
                  <a:gd name="T19" fmla="*/ 117 h 121"/>
                  <a:gd name="T20" fmla="*/ 115 w 131"/>
                  <a:gd name="T21" fmla="*/ 102 h 121"/>
                  <a:gd name="T22" fmla="*/ 110 w 131"/>
                  <a:gd name="T23" fmla="*/ 105 h 121"/>
                  <a:gd name="T24" fmla="*/ 75 w 131"/>
                  <a:gd name="T25" fmla="*/ 97 h 121"/>
                  <a:gd name="T26" fmla="*/ 97 w 131"/>
                  <a:gd name="T27" fmla="*/ 60 h 121"/>
                  <a:gd name="T28" fmla="*/ 120 w 131"/>
                  <a:gd name="T29" fmla="*/ 91 h 121"/>
                  <a:gd name="T30" fmla="*/ 124 w 131"/>
                  <a:gd name="T31" fmla="*/ 94 h 121"/>
                  <a:gd name="T32" fmla="*/ 103 w 131"/>
                  <a:gd name="T33" fmla="*/ 46 h 121"/>
                  <a:gd name="T34" fmla="*/ 101 w 131"/>
                  <a:gd name="T35" fmla="*/ 42 h 121"/>
                  <a:gd name="T36" fmla="*/ 96 w 131"/>
                  <a:gd name="T37" fmla="*/ 17 h 121"/>
                  <a:gd name="T38" fmla="*/ 70 w 131"/>
                  <a:gd name="T39" fmla="*/ 2 h 121"/>
                  <a:gd name="T40" fmla="*/ 72 w 131"/>
                  <a:gd name="T41" fmla="*/ 5 h 121"/>
                  <a:gd name="T42" fmla="*/ 89 w 131"/>
                  <a:gd name="T43" fmla="*/ 31 h 121"/>
                  <a:gd name="T44" fmla="*/ 64 w 131"/>
                  <a:gd name="T45" fmla="*/ 31 h 121"/>
                  <a:gd name="T46" fmla="*/ 40 w 131"/>
                  <a:gd name="T47" fmla="*/ 25 h 121"/>
                  <a:gd name="T48" fmla="*/ 58 w 131"/>
                  <a:gd name="T49" fmla="*/ 4 h 121"/>
                  <a:gd name="T50" fmla="*/ 59 w 131"/>
                  <a:gd name="T51" fmla="*/ 0 h 121"/>
                  <a:gd name="T52" fmla="*/ 27 w 131"/>
                  <a:gd name="T53" fmla="*/ 37 h 121"/>
                  <a:gd name="T54" fmla="*/ 27 w 131"/>
                  <a:gd name="T55" fmla="*/ 45 h 121"/>
                  <a:gd name="T56" fmla="*/ 21 w 131"/>
                  <a:gd name="T57" fmla="*/ 48 h 121"/>
                  <a:gd name="T58" fmla="*/ 4 w 131"/>
                  <a:gd name="T59" fmla="*/ 94 h 121"/>
                  <a:gd name="T60" fmla="*/ 88 w 131"/>
                  <a:gd name="T61" fmla="*/ 61 h 121"/>
                  <a:gd name="T62" fmla="*/ 72 w 131"/>
                  <a:gd name="T63" fmla="*/ 88 h 121"/>
                  <a:gd name="T64" fmla="*/ 74 w 131"/>
                  <a:gd name="T65" fmla="*/ 74 h 121"/>
                  <a:gd name="T66" fmla="*/ 78 w 131"/>
                  <a:gd name="T67" fmla="*/ 69 h 121"/>
                  <a:gd name="T68" fmla="*/ 88 w 131"/>
                  <a:gd name="T69" fmla="*/ 61 h 121"/>
                  <a:gd name="T70" fmla="*/ 80 w 131"/>
                  <a:gd name="T71" fmla="*/ 47 h 121"/>
                  <a:gd name="T72" fmla="*/ 48 w 131"/>
                  <a:gd name="T73" fmla="*/ 47 h 121"/>
                  <a:gd name="T74" fmla="*/ 40 w 131"/>
                  <a:gd name="T75" fmla="*/ 62 h 121"/>
                  <a:gd name="T76" fmla="*/ 52 w 131"/>
                  <a:gd name="T77" fmla="*/ 70 h 121"/>
                  <a:gd name="T78" fmla="*/ 54 w 131"/>
                  <a:gd name="T79" fmla="*/ 74 h 121"/>
                  <a:gd name="T80" fmla="*/ 40 w 131"/>
                  <a:gd name="T81" fmla="*/ 6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1" h="121">
                    <a:moveTo>
                      <a:pt x="8" y="92"/>
                    </a:moveTo>
                    <a:cubicBezTo>
                      <a:pt x="8" y="92"/>
                      <a:pt x="8" y="92"/>
                      <a:pt x="8" y="91"/>
                    </a:cubicBezTo>
                    <a:cubicBezTo>
                      <a:pt x="7" y="89"/>
                      <a:pt x="7" y="88"/>
                      <a:pt x="7" y="86"/>
                    </a:cubicBezTo>
                    <a:cubicBezTo>
                      <a:pt x="7" y="81"/>
                      <a:pt x="8" y="77"/>
                      <a:pt x="10" y="73"/>
                    </a:cubicBezTo>
                    <a:cubicBezTo>
                      <a:pt x="15" y="65"/>
                      <a:pt x="22" y="61"/>
                      <a:pt x="31" y="60"/>
                    </a:cubicBezTo>
                    <a:cubicBezTo>
                      <a:pt x="30" y="62"/>
                      <a:pt x="30" y="63"/>
                      <a:pt x="30" y="65"/>
                    </a:cubicBezTo>
                    <a:cubicBezTo>
                      <a:pt x="30" y="80"/>
                      <a:pt x="40" y="92"/>
                      <a:pt x="53" y="97"/>
                    </a:cubicBezTo>
                    <a:cubicBezTo>
                      <a:pt x="51" y="100"/>
                      <a:pt x="49" y="103"/>
                      <a:pt x="46" y="105"/>
                    </a:cubicBezTo>
                    <a:cubicBezTo>
                      <a:pt x="40" y="109"/>
                      <a:pt x="32" y="111"/>
                      <a:pt x="25" y="109"/>
                    </a:cubicBezTo>
                    <a:cubicBezTo>
                      <a:pt x="21" y="107"/>
                      <a:pt x="18" y="106"/>
                      <a:pt x="15" y="103"/>
                    </a:cubicBezTo>
                    <a:cubicBezTo>
                      <a:pt x="15" y="103"/>
                      <a:pt x="14" y="102"/>
                      <a:pt x="13" y="102"/>
                    </a:cubicBezTo>
                    <a:cubicBezTo>
                      <a:pt x="13" y="102"/>
                      <a:pt x="13" y="102"/>
                      <a:pt x="12" y="102"/>
                    </a:cubicBezTo>
                    <a:cubicBezTo>
                      <a:pt x="12" y="103"/>
                      <a:pt x="11" y="103"/>
                      <a:pt x="10" y="104"/>
                    </a:cubicBezTo>
                    <a:cubicBezTo>
                      <a:pt x="19" y="116"/>
                      <a:pt x="36" y="121"/>
                      <a:pt x="50" y="116"/>
                    </a:cubicBezTo>
                    <a:cubicBezTo>
                      <a:pt x="54" y="115"/>
                      <a:pt x="58" y="113"/>
                      <a:pt x="61" y="111"/>
                    </a:cubicBezTo>
                    <a:cubicBezTo>
                      <a:pt x="62" y="110"/>
                      <a:pt x="63" y="109"/>
                      <a:pt x="64" y="109"/>
                    </a:cubicBezTo>
                    <a:cubicBezTo>
                      <a:pt x="64" y="108"/>
                      <a:pt x="64" y="108"/>
                      <a:pt x="65" y="108"/>
                    </a:cubicBezTo>
                    <a:cubicBezTo>
                      <a:pt x="65" y="109"/>
                      <a:pt x="66" y="109"/>
                      <a:pt x="66" y="109"/>
                    </a:cubicBezTo>
                    <a:cubicBezTo>
                      <a:pt x="68" y="111"/>
                      <a:pt x="70" y="112"/>
                      <a:pt x="72" y="113"/>
                    </a:cubicBezTo>
                    <a:cubicBezTo>
                      <a:pt x="79" y="117"/>
                      <a:pt x="86" y="118"/>
                      <a:pt x="94" y="117"/>
                    </a:cubicBezTo>
                    <a:cubicBezTo>
                      <a:pt x="103" y="116"/>
                      <a:pt x="112" y="111"/>
                      <a:pt x="118" y="103"/>
                    </a:cubicBezTo>
                    <a:cubicBezTo>
                      <a:pt x="117" y="103"/>
                      <a:pt x="116" y="102"/>
                      <a:pt x="115" y="102"/>
                    </a:cubicBezTo>
                    <a:cubicBezTo>
                      <a:pt x="115" y="101"/>
                      <a:pt x="114" y="102"/>
                      <a:pt x="114" y="102"/>
                    </a:cubicBezTo>
                    <a:cubicBezTo>
                      <a:pt x="113" y="104"/>
                      <a:pt x="111" y="104"/>
                      <a:pt x="110" y="105"/>
                    </a:cubicBezTo>
                    <a:cubicBezTo>
                      <a:pt x="104" y="109"/>
                      <a:pt x="96" y="110"/>
                      <a:pt x="89" y="108"/>
                    </a:cubicBezTo>
                    <a:cubicBezTo>
                      <a:pt x="83" y="106"/>
                      <a:pt x="78" y="102"/>
                      <a:pt x="75" y="97"/>
                    </a:cubicBezTo>
                    <a:cubicBezTo>
                      <a:pt x="88" y="92"/>
                      <a:pt x="98" y="80"/>
                      <a:pt x="98" y="65"/>
                    </a:cubicBezTo>
                    <a:cubicBezTo>
                      <a:pt x="98" y="63"/>
                      <a:pt x="97" y="61"/>
                      <a:pt x="97" y="60"/>
                    </a:cubicBezTo>
                    <a:cubicBezTo>
                      <a:pt x="108" y="60"/>
                      <a:pt x="118" y="68"/>
                      <a:pt x="121" y="80"/>
                    </a:cubicBezTo>
                    <a:cubicBezTo>
                      <a:pt x="122" y="83"/>
                      <a:pt x="122" y="87"/>
                      <a:pt x="120" y="91"/>
                    </a:cubicBezTo>
                    <a:cubicBezTo>
                      <a:pt x="120" y="92"/>
                      <a:pt x="121" y="92"/>
                      <a:pt x="122" y="93"/>
                    </a:cubicBezTo>
                    <a:cubicBezTo>
                      <a:pt x="122" y="93"/>
                      <a:pt x="123" y="94"/>
                      <a:pt x="124" y="94"/>
                    </a:cubicBezTo>
                    <a:cubicBezTo>
                      <a:pt x="131" y="77"/>
                      <a:pt x="124" y="57"/>
                      <a:pt x="108" y="48"/>
                    </a:cubicBezTo>
                    <a:cubicBezTo>
                      <a:pt x="106" y="47"/>
                      <a:pt x="105" y="46"/>
                      <a:pt x="103" y="46"/>
                    </a:cubicBezTo>
                    <a:cubicBezTo>
                      <a:pt x="102" y="45"/>
                      <a:pt x="101" y="45"/>
                      <a:pt x="101" y="45"/>
                    </a:cubicBezTo>
                    <a:cubicBezTo>
                      <a:pt x="101" y="44"/>
                      <a:pt x="101" y="43"/>
                      <a:pt x="101" y="42"/>
                    </a:cubicBezTo>
                    <a:cubicBezTo>
                      <a:pt x="102" y="39"/>
                      <a:pt x="102" y="35"/>
                      <a:pt x="101" y="32"/>
                    </a:cubicBezTo>
                    <a:cubicBezTo>
                      <a:pt x="101" y="27"/>
                      <a:pt x="99" y="22"/>
                      <a:pt x="96" y="17"/>
                    </a:cubicBezTo>
                    <a:cubicBezTo>
                      <a:pt x="90" y="8"/>
                      <a:pt x="80" y="1"/>
                      <a:pt x="70" y="0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71" y="4"/>
                      <a:pt x="72" y="5"/>
                    </a:cubicBezTo>
                    <a:cubicBezTo>
                      <a:pt x="75" y="6"/>
                      <a:pt x="79" y="8"/>
                      <a:pt x="82" y="11"/>
                    </a:cubicBezTo>
                    <a:cubicBezTo>
                      <a:pt x="87" y="16"/>
                      <a:pt x="90" y="23"/>
                      <a:pt x="89" y="31"/>
                    </a:cubicBezTo>
                    <a:cubicBezTo>
                      <a:pt x="88" y="34"/>
                      <a:pt x="87" y="37"/>
                      <a:pt x="86" y="40"/>
                    </a:cubicBezTo>
                    <a:cubicBezTo>
                      <a:pt x="80" y="34"/>
                      <a:pt x="72" y="31"/>
                      <a:pt x="64" y="31"/>
                    </a:cubicBezTo>
                    <a:cubicBezTo>
                      <a:pt x="56" y="31"/>
                      <a:pt x="48" y="34"/>
                      <a:pt x="42" y="39"/>
                    </a:cubicBezTo>
                    <a:cubicBezTo>
                      <a:pt x="40" y="35"/>
                      <a:pt x="39" y="30"/>
                      <a:pt x="40" y="25"/>
                    </a:cubicBezTo>
                    <a:cubicBezTo>
                      <a:pt x="40" y="19"/>
                      <a:pt x="43" y="13"/>
                      <a:pt x="48" y="9"/>
                    </a:cubicBezTo>
                    <a:cubicBezTo>
                      <a:pt x="51" y="7"/>
                      <a:pt x="54" y="5"/>
                      <a:pt x="58" y="4"/>
                    </a:cubicBezTo>
                    <a:cubicBezTo>
                      <a:pt x="59" y="4"/>
                      <a:pt x="59" y="3"/>
                      <a:pt x="59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4" y="2"/>
                      <a:pt x="32" y="12"/>
                      <a:pt x="28" y="26"/>
                    </a:cubicBezTo>
                    <a:cubicBezTo>
                      <a:pt x="27" y="30"/>
                      <a:pt x="27" y="34"/>
                      <a:pt x="27" y="37"/>
                    </a:cubicBezTo>
                    <a:cubicBezTo>
                      <a:pt x="27" y="40"/>
                      <a:pt x="27" y="42"/>
                      <a:pt x="28" y="44"/>
                    </a:cubicBezTo>
                    <a:cubicBezTo>
                      <a:pt x="28" y="45"/>
                      <a:pt x="27" y="45"/>
                      <a:pt x="27" y="45"/>
                    </a:cubicBezTo>
                    <a:cubicBezTo>
                      <a:pt x="26" y="46"/>
                      <a:pt x="26" y="46"/>
                      <a:pt x="25" y="46"/>
                    </a:cubicBezTo>
                    <a:cubicBezTo>
                      <a:pt x="24" y="46"/>
                      <a:pt x="23" y="47"/>
                      <a:pt x="21" y="48"/>
                    </a:cubicBezTo>
                    <a:cubicBezTo>
                      <a:pt x="15" y="51"/>
                      <a:pt x="9" y="57"/>
                      <a:pt x="6" y="63"/>
                    </a:cubicBezTo>
                    <a:cubicBezTo>
                      <a:pt x="1" y="73"/>
                      <a:pt x="0" y="84"/>
                      <a:pt x="4" y="94"/>
                    </a:cubicBezTo>
                    <a:cubicBezTo>
                      <a:pt x="5" y="94"/>
                      <a:pt x="6" y="93"/>
                      <a:pt x="8" y="92"/>
                    </a:cubicBezTo>
                    <a:moveTo>
                      <a:pt x="88" y="61"/>
                    </a:moveTo>
                    <a:cubicBezTo>
                      <a:pt x="88" y="63"/>
                      <a:pt x="88" y="64"/>
                      <a:pt x="88" y="65"/>
                    </a:cubicBezTo>
                    <a:cubicBezTo>
                      <a:pt x="88" y="75"/>
                      <a:pt x="81" y="84"/>
                      <a:pt x="72" y="88"/>
                    </a:cubicBezTo>
                    <a:cubicBezTo>
                      <a:pt x="72" y="85"/>
                      <a:pt x="72" y="82"/>
                      <a:pt x="72" y="80"/>
                    </a:cubicBezTo>
                    <a:cubicBezTo>
                      <a:pt x="73" y="78"/>
                      <a:pt x="74" y="76"/>
                      <a:pt x="74" y="74"/>
                    </a:cubicBezTo>
                    <a:cubicBezTo>
                      <a:pt x="75" y="72"/>
                      <a:pt x="76" y="71"/>
                      <a:pt x="77" y="70"/>
                    </a:cubicBezTo>
                    <a:cubicBezTo>
                      <a:pt x="77" y="69"/>
                      <a:pt x="77" y="69"/>
                      <a:pt x="78" y="69"/>
                    </a:cubicBezTo>
                    <a:cubicBezTo>
                      <a:pt x="79" y="67"/>
                      <a:pt x="82" y="65"/>
                      <a:pt x="84" y="63"/>
                    </a:cubicBezTo>
                    <a:cubicBezTo>
                      <a:pt x="85" y="62"/>
                      <a:pt x="87" y="62"/>
                      <a:pt x="88" y="61"/>
                    </a:cubicBezTo>
                    <a:moveTo>
                      <a:pt x="64" y="41"/>
                    </a:moveTo>
                    <a:cubicBezTo>
                      <a:pt x="70" y="41"/>
                      <a:pt x="76" y="43"/>
                      <a:pt x="80" y="47"/>
                    </a:cubicBezTo>
                    <a:cubicBezTo>
                      <a:pt x="80" y="47"/>
                      <a:pt x="80" y="47"/>
                      <a:pt x="79" y="47"/>
                    </a:cubicBezTo>
                    <a:cubicBezTo>
                      <a:pt x="77" y="50"/>
                      <a:pt x="63" y="58"/>
                      <a:pt x="48" y="47"/>
                    </a:cubicBezTo>
                    <a:cubicBezTo>
                      <a:pt x="52" y="43"/>
                      <a:pt x="58" y="41"/>
                      <a:pt x="64" y="41"/>
                    </a:cubicBezTo>
                    <a:moveTo>
                      <a:pt x="40" y="62"/>
                    </a:moveTo>
                    <a:cubicBezTo>
                      <a:pt x="43" y="63"/>
                      <a:pt x="46" y="64"/>
                      <a:pt x="49" y="67"/>
                    </a:cubicBezTo>
                    <a:cubicBezTo>
                      <a:pt x="49" y="67"/>
                      <a:pt x="51" y="69"/>
                      <a:pt x="52" y="70"/>
                    </a:cubicBezTo>
                    <a:cubicBezTo>
                      <a:pt x="52" y="71"/>
                      <a:pt x="53" y="72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6" y="77"/>
                      <a:pt x="57" y="82"/>
                      <a:pt x="56" y="88"/>
                    </a:cubicBezTo>
                    <a:cubicBezTo>
                      <a:pt x="47" y="85"/>
                      <a:pt x="40" y="76"/>
                      <a:pt x="40" y="65"/>
                    </a:cubicBezTo>
                    <a:cubicBezTo>
                      <a:pt x="40" y="64"/>
                      <a:pt x="40" y="63"/>
                      <a:pt x="40" y="62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" name="Freeform 76"/>
              <p:cNvSpPr>
                <a:spLocks noEditPoints="1"/>
              </p:cNvSpPr>
              <p:nvPr/>
            </p:nvSpPr>
            <p:spPr bwMode="auto">
              <a:xfrm>
                <a:off x="4301" y="1203"/>
                <a:ext cx="337" cy="338"/>
              </a:xfrm>
              <a:custGeom>
                <a:avLst/>
                <a:gdLst>
                  <a:gd name="T0" fmla="*/ 94 w 188"/>
                  <a:gd name="T1" fmla="*/ 188 h 188"/>
                  <a:gd name="T2" fmla="*/ 0 w 188"/>
                  <a:gd name="T3" fmla="*/ 94 h 188"/>
                  <a:gd name="T4" fmla="*/ 94 w 188"/>
                  <a:gd name="T5" fmla="*/ 0 h 188"/>
                  <a:gd name="T6" fmla="*/ 188 w 188"/>
                  <a:gd name="T7" fmla="*/ 94 h 188"/>
                  <a:gd name="T8" fmla="*/ 94 w 188"/>
                  <a:gd name="T9" fmla="*/ 188 h 188"/>
                  <a:gd name="T10" fmla="*/ 94 w 188"/>
                  <a:gd name="T11" fmla="*/ 9 h 188"/>
                  <a:gd name="T12" fmla="*/ 9 w 188"/>
                  <a:gd name="T13" fmla="*/ 94 h 188"/>
                  <a:gd name="T14" fmla="*/ 94 w 188"/>
                  <a:gd name="T15" fmla="*/ 179 h 188"/>
                  <a:gd name="T16" fmla="*/ 179 w 188"/>
                  <a:gd name="T17" fmla="*/ 94 h 188"/>
                  <a:gd name="T18" fmla="*/ 94 w 188"/>
                  <a:gd name="T19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188">
                    <a:moveTo>
                      <a:pt x="94" y="188"/>
                    </a:moveTo>
                    <a:cubicBezTo>
                      <a:pt x="42" y="188"/>
                      <a:pt x="0" y="146"/>
                      <a:pt x="0" y="94"/>
                    </a:cubicBezTo>
                    <a:cubicBezTo>
                      <a:pt x="0" y="43"/>
                      <a:pt x="42" y="0"/>
                      <a:pt x="94" y="0"/>
                    </a:cubicBezTo>
                    <a:cubicBezTo>
                      <a:pt x="146" y="0"/>
                      <a:pt x="188" y="43"/>
                      <a:pt x="188" y="94"/>
                    </a:cubicBezTo>
                    <a:cubicBezTo>
                      <a:pt x="188" y="146"/>
                      <a:pt x="146" y="188"/>
                      <a:pt x="94" y="188"/>
                    </a:cubicBezTo>
                    <a:close/>
                    <a:moveTo>
                      <a:pt x="94" y="9"/>
                    </a:moveTo>
                    <a:cubicBezTo>
                      <a:pt x="47" y="9"/>
                      <a:pt x="9" y="47"/>
                      <a:pt x="9" y="94"/>
                    </a:cubicBezTo>
                    <a:cubicBezTo>
                      <a:pt x="9" y="141"/>
                      <a:pt x="47" y="179"/>
                      <a:pt x="94" y="179"/>
                    </a:cubicBezTo>
                    <a:cubicBezTo>
                      <a:pt x="141" y="179"/>
                      <a:pt x="179" y="141"/>
                      <a:pt x="179" y="94"/>
                    </a:cubicBezTo>
                    <a:cubicBezTo>
                      <a:pt x="179" y="47"/>
                      <a:pt x="141" y="9"/>
                      <a:pt x="94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48" name="Group 647"/>
          <p:cNvGrpSpPr/>
          <p:nvPr/>
        </p:nvGrpSpPr>
        <p:grpSpPr>
          <a:xfrm>
            <a:off x="2673735" y="3535511"/>
            <a:ext cx="318380" cy="319326"/>
            <a:chOff x="1453575" y="3498665"/>
            <a:chExt cx="425485" cy="426748"/>
          </a:xfrm>
        </p:grpSpPr>
        <p:sp>
          <p:nvSpPr>
            <p:cNvPr id="649" name="Freeform 74"/>
            <p:cNvSpPr>
              <a:spLocks/>
            </p:cNvSpPr>
            <p:nvPr/>
          </p:nvSpPr>
          <p:spPr bwMode="auto">
            <a:xfrm flipH="1">
              <a:off x="1466431" y="3506542"/>
              <a:ext cx="202011" cy="406547"/>
            </a:xfrm>
            <a:custGeom>
              <a:avLst/>
              <a:gdLst>
                <a:gd name="T0" fmla="*/ 0 w 89"/>
                <a:gd name="T1" fmla="*/ 179 h 179"/>
                <a:gd name="T2" fmla="*/ 89 w 89"/>
                <a:gd name="T3" fmla="*/ 89 h 179"/>
                <a:gd name="T4" fmla="*/ 0 w 89"/>
                <a:gd name="T5" fmla="*/ 0 h 179"/>
                <a:gd name="T6" fmla="*/ 0 w 89"/>
                <a:gd name="T7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179">
                  <a:moveTo>
                    <a:pt x="0" y="179"/>
                  </a:moveTo>
                  <a:cubicBezTo>
                    <a:pt x="49" y="179"/>
                    <a:pt x="89" y="139"/>
                    <a:pt x="89" y="89"/>
                  </a:cubicBezTo>
                  <a:cubicBezTo>
                    <a:pt x="89" y="40"/>
                    <a:pt x="49" y="0"/>
                    <a:pt x="0" y="0"/>
                  </a:cubicBezTo>
                  <a:lnTo>
                    <a:pt x="0" y="17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50" name="Group 73"/>
            <p:cNvGrpSpPr>
              <a:grpSpLocks noChangeAspect="1"/>
            </p:cNvGrpSpPr>
            <p:nvPr/>
          </p:nvGrpSpPr>
          <p:grpSpPr bwMode="auto">
            <a:xfrm>
              <a:off x="1453575" y="3498665"/>
              <a:ext cx="425485" cy="426748"/>
              <a:chOff x="4301" y="1203"/>
              <a:chExt cx="337" cy="338"/>
            </a:xfrm>
          </p:grpSpPr>
          <p:sp>
            <p:nvSpPr>
              <p:cNvPr id="651" name="Freeform 74"/>
              <p:cNvSpPr>
                <a:spLocks/>
              </p:cNvSpPr>
              <p:nvPr/>
            </p:nvSpPr>
            <p:spPr bwMode="auto">
              <a:xfrm>
                <a:off x="4469" y="1212"/>
                <a:ext cx="160" cy="322"/>
              </a:xfrm>
              <a:custGeom>
                <a:avLst/>
                <a:gdLst>
                  <a:gd name="T0" fmla="*/ 0 w 89"/>
                  <a:gd name="T1" fmla="*/ 179 h 179"/>
                  <a:gd name="T2" fmla="*/ 89 w 89"/>
                  <a:gd name="T3" fmla="*/ 89 h 179"/>
                  <a:gd name="T4" fmla="*/ 0 w 89"/>
                  <a:gd name="T5" fmla="*/ 0 h 179"/>
                  <a:gd name="T6" fmla="*/ 0 w 89"/>
                  <a:gd name="T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179">
                    <a:moveTo>
                      <a:pt x="0" y="179"/>
                    </a:moveTo>
                    <a:cubicBezTo>
                      <a:pt x="49" y="179"/>
                      <a:pt x="89" y="139"/>
                      <a:pt x="89" y="89"/>
                    </a:cubicBezTo>
                    <a:cubicBezTo>
                      <a:pt x="89" y="40"/>
                      <a:pt x="49" y="0"/>
                      <a:pt x="0" y="0"/>
                    </a:cubicBezTo>
                    <a:lnTo>
                      <a:pt x="0" y="179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" name="Freeform 75"/>
              <p:cNvSpPr>
                <a:spLocks noEditPoints="1"/>
              </p:cNvSpPr>
              <p:nvPr/>
            </p:nvSpPr>
            <p:spPr bwMode="auto">
              <a:xfrm>
                <a:off x="4355" y="1255"/>
                <a:ext cx="234" cy="218"/>
              </a:xfrm>
              <a:custGeom>
                <a:avLst/>
                <a:gdLst>
                  <a:gd name="T0" fmla="*/ 8 w 131"/>
                  <a:gd name="T1" fmla="*/ 91 h 121"/>
                  <a:gd name="T2" fmla="*/ 10 w 131"/>
                  <a:gd name="T3" fmla="*/ 73 h 121"/>
                  <a:gd name="T4" fmla="*/ 30 w 131"/>
                  <a:gd name="T5" fmla="*/ 65 h 121"/>
                  <a:gd name="T6" fmla="*/ 46 w 131"/>
                  <a:gd name="T7" fmla="*/ 105 h 121"/>
                  <a:gd name="T8" fmla="*/ 15 w 131"/>
                  <a:gd name="T9" fmla="*/ 103 h 121"/>
                  <a:gd name="T10" fmla="*/ 12 w 131"/>
                  <a:gd name="T11" fmla="*/ 102 h 121"/>
                  <a:gd name="T12" fmla="*/ 50 w 131"/>
                  <a:gd name="T13" fmla="*/ 116 h 121"/>
                  <a:gd name="T14" fmla="*/ 64 w 131"/>
                  <a:gd name="T15" fmla="*/ 109 h 121"/>
                  <a:gd name="T16" fmla="*/ 66 w 131"/>
                  <a:gd name="T17" fmla="*/ 109 h 121"/>
                  <a:gd name="T18" fmla="*/ 94 w 131"/>
                  <a:gd name="T19" fmla="*/ 117 h 121"/>
                  <a:gd name="T20" fmla="*/ 115 w 131"/>
                  <a:gd name="T21" fmla="*/ 102 h 121"/>
                  <a:gd name="T22" fmla="*/ 110 w 131"/>
                  <a:gd name="T23" fmla="*/ 105 h 121"/>
                  <a:gd name="T24" fmla="*/ 75 w 131"/>
                  <a:gd name="T25" fmla="*/ 97 h 121"/>
                  <a:gd name="T26" fmla="*/ 97 w 131"/>
                  <a:gd name="T27" fmla="*/ 60 h 121"/>
                  <a:gd name="T28" fmla="*/ 120 w 131"/>
                  <a:gd name="T29" fmla="*/ 91 h 121"/>
                  <a:gd name="T30" fmla="*/ 124 w 131"/>
                  <a:gd name="T31" fmla="*/ 94 h 121"/>
                  <a:gd name="T32" fmla="*/ 103 w 131"/>
                  <a:gd name="T33" fmla="*/ 46 h 121"/>
                  <a:gd name="T34" fmla="*/ 101 w 131"/>
                  <a:gd name="T35" fmla="*/ 42 h 121"/>
                  <a:gd name="T36" fmla="*/ 96 w 131"/>
                  <a:gd name="T37" fmla="*/ 17 h 121"/>
                  <a:gd name="T38" fmla="*/ 70 w 131"/>
                  <a:gd name="T39" fmla="*/ 2 h 121"/>
                  <a:gd name="T40" fmla="*/ 72 w 131"/>
                  <a:gd name="T41" fmla="*/ 5 h 121"/>
                  <a:gd name="T42" fmla="*/ 89 w 131"/>
                  <a:gd name="T43" fmla="*/ 31 h 121"/>
                  <a:gd name="T44" fmla="*/ 64 w 131"/>
                  <a:gd name="T45" fmla="*/ 31 h 121"/>
                  <a:gd name="T46" fmla="*/ 40 w 131"/>
                  <a:gd name="T47" fmla="*/ 25 h 121"/>
                  <a:gd name="T48" fmla="*/ 58 w 131"/>
                  <a:gd name="T49" fmla="*/ 4 h 121"/>
                  <a:gd name="T50" fmla="*/ 59 w 131"/>
                  <a:gd name="T51" fmla="*/ 0 h 121"/>
                  <a:gd name="T52" fmla="*/ 27 w 131"/>
                  <a:gd name="T53" fmla="*/ 37 h 121"/>
                  <a:gd name="T54" fmla="*/ 27 w 131"/>
                  <a:gd name="T55" fmla="*/ 45 h 121"/>
                  <a:gd name="T56" fmla="*/ 21 w 131"/>
                  <a:gd name="T57" fmla="*/ 48 h 121"/>
                  <a:gd name="T58" fmla="*/ 4 w 131"/>
                  <a:gd name="T59" fmla="*/ 94 h 121"/>
                  <a:gd name="T60" fmla="*/ 88 w 131"/>
                  <a:gd name="T61" fmla="*/ 61 h 121"/>
                  <a:gd name="T62" fmla="*/ 72 w 131"/>
                  <a:gd name="T63" fmla="*/ 88 h 121"/>
                  <a:gd name="T64" fmla="*/ 74 w 131"/>
                  <a:gd name="T65" fmla="*/ 74 h 121"/>
                  <a:gd name="T66" fmla="*/ 78 w 131"/>
                  <a:gd name="T67" fmla="*/ 69 h 121"/>
                  <a:gd name="T68" fmla="*/ 88 w 131"/>
                  <a:gd name="T69" fmla="*/ 61 h 121"/>
                  <a:gd name="T70" fmla="*/ 80 w 131"/>
                  <a:gd name="T71" fmla="*/ 47 h 121"/>
                  <a:gd name="T72" fmla="*/ 48 w 131"/>
                  <a:gd name="T73" fmla="*/ 47 h 121"/>
                  <a:gd name="T74" fmla="*/ 40 w 131"/>
                  <a:gd name="T75" fmla="*/ 62 h 121"/>
                  <a:gd name="T76" fmla="*/ 52 w 131"/>
                  <a:gd name="T77" fmla="*/ 70 h 121"/>
                  <a:gd name="T78" fmla="*/ 54 w 131"/>
                  <a:gd name="T79" fmla="*/ 74 h 121"/>
                  <a:gd name="T80" fmla="*/ 40 w 131"/>
                  <a:gd name="T81" fmla="*/ 6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1" h="121">
                    <a:moveTo>
                      <a:pt x="8" y="92"/>
                    </a:moveTo>
                    <a:cubicBezTo>
                      <a:pt x="8" y="92"/>
                      <a:pt x="8" y="92"/>
                      <a:pt x="8" y="91"/>
                    </a:cubicBezTo>
                    <a:cubicBezTo>
                      <a:pt x="7" y="89"/>
                      <a:pt x="7" y="88"/>
                      <a:pt x="7" y="86"/>
                    </a:cubicBezTo>
                    <a:cubicBezTo>
                      <a:pt x="7" y="81"/>
                      <a:pt x="8" y="77"/>
                      <a:pt x="10" y="73"/>
                    </a:cubicBezTo>
                    <a:cubicBezTo>
                      <a:pt x="15" y="65"/>
                      <a:pt x="22" y="61"/>
                      <a:pt x="31" y="60"/>
                    </a:cubicBezTo>
                    <a:cubicBezTo>
                      <a:pt x="30" y="62"/>
                      <a:pt x="30" y="63"/>
                      <a:pt x="30" y="65"/>
                    </a:cubicBezTo>
                    <a:cubicBezTo>
                      <a:pt x="30" y="80"/>
                      <a:pt x="40" y="92"/>
                      <a:pt x="53" y="97"/>
                    </a:cubicBezTo>
                    <a:cubicBezTo>
                      <a:pt x="51" y="100"/>
                      <a:pt x="49" y="103"/>
                      <a:pt x="46" y="105"/>
                    </a:cubicBezTo>
                    <a:cubicBezTo>
                      <a:pt x="40" y="109"/>
                      <a:pt x="32" y="111"/>
                      <a:pt x="25" y="109"/>
                    </a:cubicBezTo>
                    <a:cubicBezTo>
                      <a:pt x="21" y="107"/>
                      <a:pt x="18" y="106"/>
                      <a:pt x="15" y="103"/>
                    </a:cubicBezTo>
                    <a:cubicBezTo>
                      <a:pt x="15" y="103"/>
                      <a:pt x="14" y="102"/>
                      <a:pt x="13" y="102"/>
                    </a:cubicBezTo>
                    <a:cubicBezTo>
                      <a:pt x="13" y="102"/>
                      <a:pt x="13" y="102"/>
                      <a:pt x="12" y="102"/>
                    </a:cubicBezTo>
                    <a:cubicBezTo>
                      <a:pt x="12" y="103"/>
                      <a:pt x="11" y="103"/>
                      <a:pt x="10" y="104"/>
                    </a:cubicBezTo>
                    <a:cubicBezTo>
                      <a:pt x="19" y="116"/>
                      <a:pt x="36" y="121"/>
                      <a:pt x="50" y="116"/>
                    </a:cubicBezTo>
                    <a:cubicBezTo>
                      <a:pt x="54" y="115"/>
                      <a:pt x="58" y="113"/>
                      <a:pt x="61" y="111"/>
                    </a:cubicBezTo>
                    <a:cubicBezTo>
                      <a:pt x="62" y="110"/>
                      <a:pt x="63" y="109"/>
                      <a:pt x="64" y="109"/>
                    </a:cubicBezTo>
                    <a:cubicBezTo>
                      <a:pt x="64" y="108"/>
                      <a:pt x="64" y="108"/>
                      <a:pt x="65" y="108"/>
                    </a:cubicBezTo>
                    <a:cubicBezTo>
                      <a:pt x="65" y="109"/>
                      <a:pt x="66" y="109"/>
                      <a:pt x="66" y="109"/>
                    </a:cubicBezTo>
                    <a:cubicBezTo>
                      <a:pt x="68" y="111"/>
                      <a:pt x="70" y="112"/>
                      <a:pt x="72" y="113"/>
                    </a:cubicBezTo>
                    <a:cubicBezTo>
                      <a:pt x="79" y="117"/>
                      <a:pt x="86" y="118"/>
                      <a:pt x="94" y="117"/>
                    </a:cubicBezTo>
                    <a:cubicBezTo>
                      <a:pt x="103" y="116"/>
                      <a:pt x="112" y="111"/>
                      <a:pt x="118" y="103"/>
                    </a:cubicBezTo>
                    <a:cubicBezTo>
                      <a:pt x="117" y="103"/>
                      <a:pt x="116" y="102"/>
                      <a:pt x="115" y="102"/>
                    </a:cubicBezTo>
                    <a:cubicBezTo>
                      <a:pt x="115" y="101"/>
                      <a:pt x="114" y="102"/>
                      <a:pt x="114" y="102"/>
                    </a:cubicBezTo>
                    <a:cubicBezTo>
                      <a:pt x="113" y="104"/>
                      <a:pt x="111" y="104"/>
                      <a:pt x="110" y="105"/>
                    </a:cubicBezTo>
                    <a:cubicBezTo>
                      <a:pt x="104" y="109"/>
                      <a:pt x="96" y="110"/>
                      <a:pt x="89" y="108"/>
                    </a:cubicBezTo>
                    <a:cubicBezTo>
                      <a:pt x="83" y="106"/>
                      <a:pt x="78" y="102"/>
                      <a:pt x="75" y="97"/>
                    </a:cubicBezTo>
                    <a:cubicBezTo>
                      <a:pt x="88" y="92"/>
                      <a:pt x="98" y="80"/>
                      <a:pt x="98" y="65"/>
                    </a:cubicBezTo>
                    <a:cubicBezTo>
                      <a:pt x="98" y="63"/>
                      <a:pt x="97" y="61"/>
                      <a:pt x="97" y="60"/>
                    </a:cubicBezTo>
                    <a:cubicBezTo>
                      <a:pt x="108" y="60"/>
                      <a:pt x="118" y="68"/>
                      <a:pt x="121" y="80"/>
                    </a:cubicBezTo>
                    <a:cubicBezTo>
                      <a:pt x="122" y="83"/>
                      <a:pt x="122" y="87"/>
                      <a:pt x="120" y="91"/>
                    </a:cubicBezTo>
                    <a:cubicBezTo>
                      <a:pt x="120" y="92"/>
                      <a:pt x="121" y="92"/>
                      <a:pt x="122" y="93"/>
                    </a:cubicBezTo>
                    <a:cubicBezTo>
                      <a:pt x="122" y="93"/>
                      <a:pt x="123" y="94"/>
                      <a:pt x="124" y="94"/>
                    </a:cubicBezTo>
                    <a:cubicBezTo>
                      <a:pt x="131" y="77"/>
                      <a:pt x="124" y="57"/>
                      <a:pt x="108" y="48"/>
                    </a:cubicBezTo>
                    <a:cubicBezTo>
                      <a:pt x="106" y="47"/>
                      <a:pt x="105" y="46"/>
                      <a:pt x="103" y="46"/>
                    </a:cubicBezTo>
                    <a:cubicBezTo>
                      <a:pt x="102" y="45"/>
                      <a:pt x="101" y="45"/>
                      <a:pt x="101" y="45"/>
                    </a:cubicBezTo>
                    <a:cubicBezTo>
                      <a:pt x="101" y="44"/>
                      <a:pt x="101" y="43"/>
                      <a:pt x="101" y="42"/>
                    </a:cubicBezTo>
                    <a:cubicBezTo>
                      <a:pt x="102" y="39"/>
                      <a:pt x="102" y="35"/>
                      <a:pt x="101" y="32"/>
                    </a:cubicBezTo>
                    <a:cubicBezTo>
                      <a:pt x="101" y="27"/>
                      <a:pt x="99" y="22"/>
                      <a:pt x="96" y="17"/>
                    </a:cubicBezTo>
                    <a:cubicBezTo>
                      <a:pt x="90" y="8"/>
                      <a:pt x="80" y="1"/>
                      <a:pt x="70" y="0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71" y="4"/>
                      <a:pt x="72" y="5"/>
                    </a:cubicBezTo>
                    <a:cubicBezTo>
                      <a:pt x="75" y="6"/>
                      <a:pt x="79" y="8"/>
                      <a:pt x="82" y="11"/>
                    </a:cubicBezTo>
                    <a:cubicBezTo>
                      <a:pt x="87" y="16"/>
                      <a:pt x="90" y="23"/>
                      <a:pt x="89" y="31"/>
                    </a:cubicBezTo>
                    <a:cubicBezTo>
                      <a:pt x="88" y="34"/>
                      <a:pt x="87" y="37"/>
                      <a:pt x="86" y="40"/>
                    </a:cubicBezTo>
                    <a:cubicBezTo>
                      <a:pt x="80" y="34"/>
                      <a:pt x="72" y="31"/>
                      <a:pt x="64" y="31"/>
                    </a:cubicBezTo>
                    <a:cubicBezTo>
                      <a:pt x="56" y="31"/>
                      <a:pt x="48" y="34"/>
                      <a:pt x="42" y="39"/>
                    </a:cubicBezTo>
                    <a:cubicBezTo>
                      <a:pt x="40" y="35"/>
                      <a:pt x="39" y="30"/>
                      <a:pt x="40" y="25"/>
                    </a:cubicBezTo>
                    <a:cubicBezTo>
                      <a:pt x="40" y="19"/>
                      <a:pt x="43" y="13"/>
                      <a:pt x="48" y="9"/>
                    </a:cubicBezTo>
                    <a:cubicBezTo>
                      <a:pt x="51" y="7"/>
                      <a:pt x="54" y="5"/>
                      <a:pt x="58" y="4"/>
                    </a:cubicBezTo>
                    <a:cubicBezTo>
                      <a:pt x="59" y="4"/>
                      <a:pt x="59" y="3"/>
                      <a:pt x="59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4" y="2"/>
                      <a:pt x="32" y="12"/>
                      <a:pt x="28" y="26"/>
                    </a:cubicBezTo>
                    <a:cubicBezTo>
                      <a:pt x="27" y="30"/>
                      <a:pt x="27" y="34"/>
                      <a:pt x="27" y="37"/>
                    </a:cubicBezTo>
                    <a:cubicBezTo>
                      <a:pt x="27" y="40"/>
                      <a:pt x="27" y="42"/>
                      <a:pt x="28" y="44"/>
                    </a:cubicBezTo>
                    <a:cubicBezTo>
                      <a:pt x="28" y="45"/>
                      <a:pt x="27" y="45"/>
                      <a:pt x="27" y="45"/>
                    </a:cubicBezTo>
                    <a:cubicBezTo>
                      <a:pt x="26" y="46"/>
                      <a:pt x="26" y="46"/>
                      <a:pt x="25" y="46"/>
                    </a:cubicBezTo>
                    <a:cubicBezTo>
                      <a:pt x="24" y="46"/>
                      <a:pt x="23" y="47"/>
                      <a:pt x="21" y="48"/>
                    </a:cubicBezTo>
                    <a:cubicBezTo>
                      <a:pt x="15" y="51"/>
                      <a:pt x="9" y="57"/>
                      <a:pt x="6" y="63"/>
                    </a:cubicBezTo>
                    <a:cubicBezTo>
                      <a:pt x="1" y="73"/>
                      <a:pt x="0" y="84"/>
                      <a:pt x="4" y="94"/>
                    </a:cubicBezTo>
                    <a:cubicBezTo>
                      <a:pt x="5" y="94"/>
                      <a:pt x="6" y="93"/>
                      <a:pt x="8" y="92"/>
                    </a:cubicBezTo>
                    <a:moveTo>
                      <a:pt x="88" y="61"/>
                    </a:moveTo>
                    <a:cubicBezTo>
                      <a:pt x="88" y="63"/>
                      <a:pt x="88" y="64"/>
                      <a:pt x="88" y="65"/>
                    </a:cubicBezTo>
                    <a:cubicBezTo>
                      <a:pt x="88" y="75"/>
                      <a:pt x="81" y="84"/>
                      <a:pt x="72" y="88"/>
                    </a:cubicBezTo>
                    <a:cubicBezTo>
                      <a:pt x="72" y="85"/>
                      <a:pt x="72" y="82"/>
                      <a:pt x="72" y="80"/>
                    </a:cubicBezTo>
                    <a:cubicBezTo>
                      <a:pt x="73" y="78"/>
                      <a:pt x="74" y="76"/>
                      <a:pt x="74" y="74"/>
                    </a:cubicBezTo>
                    <a:cubicBezTo>
                      <a:pt x="75" y="72"/>
                      <a:pt x="76" y="71"/>
                      <a:pt x="77" y="70"/>
                    </a:cubicBezTo>
                    <a:cubicBezTo>
                      <a:pt x="77" y="69"/>
                      <a:pt x="77" y="69"/>
                      <a:pt x="78" y="69"/>
                    </a:cubicBezTo>
                    <a:cubicBezTo>
                      <a:pt x="79" y="67"/>
                      <a:pt x="82" y="65"/>
                      <a:pt x="84" y="63"/>
                    </a:cubicBezTo>
                    <a:cubicBezTo>
                      <a:pt x="85" y="62"/>
                      <a:pt x="87" y="62"/>
                      <a:pt x="88" y="61"/>
                    </a:cubicBezTo>
                    <a:moveTo>
                      <a:pt x="64" y="41"/>
                    </a:moveTo>
                    <a:cubicBezTo>
                      <a:pt x="70" y="41"/>
                      <a:pt x="76" y="43"/>
                      <a:pt x="80" y="47"/>
                    </a:cubicBezTo>
                    <a:cubicBezTo>
                      <a:pt x="80" y="47"/>
                      <a:pt x="80" y="47"/>
                      <a:pt x="79" y="47"/>
                    </a:cubicBezTo>
                    <a:cubicBezTo>
                      <a:pt x="77" y="50"/>
                      <a:pt x="63" y="58"/>
                      <a:pt x="48" y="47"/>
                    </a:cubicBezTo>
                    <a:cubicBezTo>
                      <a:pt x="52" y="43"/>
                      <a:pt x="58" y="41"/>
                      <a:pt x="64" y="41"/>
                    </a:cubicBezTo>
                    <a:moveTo>
                      <a:pt x="40" y="62"/>
                    </a:moveTo>
                    <a:cubicBezTo>
                      <a:pt x="43" y="63"/>
                      <a:pt x="46" y="64"/>
                      <a:pt x="49" y="67"/>
                    </a:cubicBezTo>
                    <a:cubicBezTo>
                      <a:pt x="49" y="67"/>
                      <a:pt x="51" y="69"/>
                      <a:pt x="52" y="70"/>
                    </a:cubicBezTo>
                    <a:cubicBezTo>
                      <a:pt x="52" y="71"/>
                      <a:pt x="53" y="72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6" y="77"/>
                      <a:pt x="57" y="82"/>
                      <a:pt x="56" y="88"/>
                    </a:cubicBezTo>
                    <a:cubicBezTo>
                      <a:pt x="47" y="85"/>
                      <a:pt x="40" y="76"/>
                      <a:pt x="40" y="65"/>
                    </a:cubicBezTo>
                    <a:cubicBezTo>
                      <a:pt x="40" y="64"/>
                      <a:pt x="40" y="63"/>
                      <a:pt x="40" y="62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" name="Freeform 76"/>
              <p:cNvSpPr>
                <a:spLocks noEditPoints="1"/>
              </p:cNvSpPr>
              <p:nvPr/>
            </p:nvSpPr>
            <p:spPr bwMode="auto">
              <a:xfrm>
                <a:off x="4301" y="1203"/>
                <a:ext cx="337" cy="338"/>
              </a:xfrm>
              <a:custGeom>
                <a:avLst/>
                <a:gdLst>
                  <a:gd name="T0" fmla="*/ 94 w 188"/>
                  <a:gd name="T1" fmla="*/ 188 h 188"/>
                  <a:gd name="T2" fmla="*/ 0 w 188"/>
                  <a:gd name="T3" fmla="*/ 94 h 188"/>
                  <a:gd name="T4" fmla="*/ 94 w 188"/>
                  <a:gd name="T5" fmla="*/ 0 h 188"/>
                  <a:gd name="T6" fmla="*/ 188 w 188"/>
                  <a:gd name="T7" fmla="*/ 94 h 188"/>
                  <a:gd name="T8" fmla="*/ 94 w 188"/>
                  <a:gd name="T9" fmla="*/ 188 h 188"/>
                  <a:gd name="T10" fmla="*/ 94 w 188"/>
                  <a:gd name="T11" fmla="*/ 9 h 188"/>
                  <a:gd name="T12" fmla="*/ 9 w 188"/>
                  <a:gd name="T13" fmla="*/ 94 h 188"/>
                  <a:gd name="T14" fmla="*/ 94 w 188"/>
                  <a:gd name="T15" fmla="*/ 179 h 188"/>
                  <a:gd name="T16" fmla="*/ 179 w 188"/>
                  <a:gd name="T17" fmla="*/ 94 h 188"/>
                  <a:gd name="T18" fmla="*/ 94 w 188"/>
                  <a:gd name="T19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188">
                    <a:moveTo>
                      <a:pt x="94" y="188"/>
                    </a:moveTo>
                    <a:cubicBezTo>
                      <a:pt x="42" y="188"/>
                      <a:pt x="0" y="146"/>
                      <a:pt x="0" y="94"/>
                    </a:cubicBezTo>
                    <a:cubicBezTo>
                      <a:pt x="0" y="43"/>
                      <a:pt x="42" y="0"/>
                      <a:pt x="94" y="0"/>
                    </a:cubicBezTo>
                    <a:cubicBezTo>
                      <a:pt x="146" y="0"/>
                      <a:pt x="188" y="43"/>
                      <a:pt x="188" y="94"/>
                    </a:cubicBezTo>
                    <a:cubicBezTo>
                      <a:pt x="188" y="146"/>
                      <a:pt x="146" y="188"/>
                      <a:pt x="94" y="188"/>
                    </a:cubicBezTo>
                    <a:close/>
                    <a:moveTo>
                      <a:pt x="94" y="9"/>
                    </a:moveTo>
                    <a:cubicBezTo>
                      <a:pt x="47" y="9"/>
                      <a:pt x="9" y="47"/>
                      <a:pt x="9" y="94"/>
                    </a:cubicBezTo>
                    <a:cubicBezTo>
                      <a:pt x="9" y="141"/>
                      <a:pt x="47" y="179"/>
                      <a:pt x="94" y="179"/>
                    </a:cubicBezTo>
                    <a:cubicBezTo>
                      <a:pt x="141" y="179"/>
                      <a:pt x="179" y="141"/>
                      <a:pt x="179" y="94"/>
                    </a:cubicBezTo>
                    <a:cubicBezTo>
                      <a:pt x="179" y="47"/>
                      <a:pt x="141" y="9"/>
                      <a:pt x="94" y="9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54" name="Group 653"/>
          <p:cNvGrpSpPr/>
          <p:nvPr/>
        </p:nvGrpSpPr>
        <p:grpSpPr>
          <a:xfrm>
            <a:off x="2601710" y="4077537"/>
            <a:ext cx="477969" cy="477969"/>
            <a:chOff x="1384340" y="4162069"/>
            <a:chExt cx="555625" cy="555625"/>
          </a:xfrm>
        </p:grpSpPr>
        <p:sp>
          <p:nvSpPr>
            <p:cNvPr id="655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32"/>
            <p:cNvSpPr>
              <a:spLocks/>
            </p:cNvSpPr>
            <p:nvPr/>
          </p:nvSpPr>
          <p:spPr bwMode="auto">
            <a:xfrm>
              <a:off x="1540391" y="4312872"/>
              <a:ext cx="399574" cy="404822"/>
            </a:xfrm>
            <a:custGeom>
              <a:avLst/>
              <a:gdLst>
                <a:gd name="T0" fmla="*/ 861 w 861"/>
                <a:gd name="T1" fmla="*/ 872 h 872"/>
                <a:gd name="T2" fmla="*/ 861 w 861"/>
                <a:gd name="T3" fmla="*/ 314 h 872"/>
                <a:gd name="T4" fmla="*/ 545 w 861"/>
                <a:gd name="T5" fmla="*/ 0 h 872"/>
                <a:gd name="T6" fmla="*/ 545 w 861"/>
                <a:gd name="T7" fmla="*/ 2 h 872"/>
                <a:gd name="T8" fmla="*/ 659 w 861"/>
                <a:gd name="T9" fmla="*/ 278 h 872"/>
                <a:gd name="T10" fmla="*/ 267 w 861"/>
                <a:gd name="T11" fmla="*/ 670 h 872"/>
                <a:gd name="T12" fmla="*/ 0 w 861"/>
                <a:gd name="T13" fmla="*/ 564 h 872"/>
                <a:gd name="T14" fmla="*/ 310 w 861"/>
                <a:gd name="T15" fmla="*/ 872 h 872"/>
                <a:gd name="T16" fmla="*/ 861 w 861"/>
                <a:gd name="T17" fmla="*/ 872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61" h="872">
                  <a:moveTo>
                    <a:pt x="861" y="872"/>
                  </a:moveTo>
                  <a:cubicBezTo>
                    <a:pt x="861" y="314"/>
                    <a:pt x="861" y="314"/>
                    <a:pt x="861" y="314"/>
                  </a:cubicBezTo>
                  <a:cubicBezTo>
                    <a:pt x="545" y="0"/>
                    <a:pt x="545" y="0"/>
                    <a:pt x="545" y="0"/>
                  </a:cubicBezTo>
                  <a:cubicBezTo>
                    <a:pt x="545" y="2"/>
                    <a:pt x="545" y="2"/>
                    <a:pt x="545" y="2"/>
                  </a:cubicBezTo>
                  <a:cubicBezTo>
                    <a:pt x="616" y="73"/>
                    <a:pt x="659" y="170"/>
                    <a:pt x="659" y="278"/>
                  </a:cubicBezTo>
                  <a:cubicBezTo>
                    <a:pt x="659" y="494"/>
                    <a:pt x="483" y="670"/>
                    <a:pt x="267" y="670"/>
                  </a:cubicBezTo>
                  <a:cubicBezTo>
                    <a:pt x="164" y="670"/>
                    <a:pt x="70" y="630"/>
                    <a:pt x="0" y="564"/>
                  </a:cubicBezTo>
                  <a:cubicBezTo>
                    <a:pt x="310" y="872"/>
                    <a:pt x="310" y="872"/>
                    <a:pt x="310" y="872"/>
                  </a:cubicBezTo>
                  <a:lnTo>
                    <a:pt x="861" y="872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57" name="Group 73"/>
            <p:cNvGrpSpPr>
              <a:grpSpLocks noChangeAspect="1"/>
            </p:cNvGrpSpPr>
            <p:nvPr/>
          </p:nvGrpSpPr>
          <p:grpSpPr bwMode="auto">
            <a:xfrm>
              <a:off x="1485134" y="4259375"/>
              <a:ext cx="362368" cy="363442"/>
              <a:chOff x="4301" y="1203"/>
              <a:chExt cx="337" cy="338"/>
            </a:xfrm>
            <a:solidFill>
              <a:schemeClr val="bg1"/>
            </a:solidFill>
          </p:grpSpPr>
          <p:sp>
            <p:nvSpPr>
              <p:cNvPr id="658" name="Freeform 75"/>
              <p:cNvSpPr>
                <a:spLocks noEditPoints="1"/>
              </p:cNvSpPr>
              <p:nvPr/>
            </p:nvSpPr>
            <p:spPr bwMode="auto">
              <a:xfrm>
                <a:off x="4355" y="1255"/>
                <a:ext cx="234" cy="218"/>
              </a:xfrm>
              <a:custGeom>
                <a:avLst/>
                <a:gdLst>
                  <a:gd name="T0" fmla="*/ 8 w 131"/>
                  <a:gd name="T1" fmla="*/ 91 h 121"/>
                  <a:gd name="T2" fmla="*/ 10 w 131"/>
                  <a:gd name="T3" fmla="*/ 73 h 121"/>
                  <a:gd name="T4" fmla="*/ 30 w 131"/>
                  <a:gd name="T5" fmla="*/ 65 h 121"/>
                  <a:gd name="T6" fmla="*/ 46 w 131"/>
                  <a:gd name="T7" fmla="*/ 105 h 121"/>
                  <a:gd name="T8" fmla="*/ 15 w 131"/>
                  <a:gd name="T9" fmla="*/ 103 h 121"/>
                  <a:gd name="T10" fmla="*/ 12 w 131"/>
                  <a:gd name="T11" fmla="*/ 102 h 121"/>
                  <a:gd name="T12" fmla="*/ 50 w 131"/>
                  <a:gd name="T13" fmla="*/ 116 h 121"/>
                  <a:gd name="T14" fmla="*/ 64 w 131"/>
                  <a:gd name="T15" fmla="*/ 109 h 121"/>
                  <a:gd name="T16" fmla="*/ 66 w 131"/>
                  <a:gd name="T17" fmla="*/ 109 h 121"/>
                  <a:gd name="T18" fmla="*/ 94 w 131"/>
                  <a:gd name="T19" fmla="*/ 117 h 121"/>
                  <a:gd name="T20" fmla="*/ 115 w 131"/>
                  <a:gd name="T21" fmla="*/ 102 h 121"/>
                  <a:gd name="T22" fmla="*/ 110 w 131"/>
                  <a:gd name="T23" fmla="*/ 105 h 121"/>
                  <a:gd name="T24" fmla="*/ 75 w 131"/>
                  <a:gd name="T25" fmla="*/ 97 h 121"/>
                  <a:gd name="T26" fmla="*/ 97 w 131"/>
                  <a:gd name="T27" fmla="*/ 60 h 121"/>
                  <a:gd name="T28" fmla="*/ 120 w 131"/>
                  <a:gd name="T29" fmla="*/ 91 h 121"/>
                  <a:gd name="T30" fmla="*/ 124 w 131"/>
                  <a:gd name="T31" fmla="*/ 94 h 121"/>
                  <a:gd name="T32" fmla="*/ 103 w 131"/>
                  <a:gd name="T33" fmla="*/ 46 h 121"/>
                  <a:gd name="T34" fmla="*/ 101 w 131"/>
                  <a:gd name="T35" fmla="*/ 42 h 121"/>
                  <a:gd name="T36" fmla="*/ 96 w 131"/>
                  <a:gd name="T37" fmla="*/ 17 h 121"/>
                  <a:gd name="T38" fmla="*/ 70 w 131"/>
                  <a:gd name="T39" fmla="*/ 2 h 121"/>
                  <a:gd name="T40" fmla="*/ 72 w 131"/>
                  <a:gd name="T41" fmla="*/ 5 h 121"/>
                  <a:gd name="T42" fmla="*/ 89 w 131"/>
                  <a:gd name="T43" fmla="*/ 31 h 121"/>
                  <a:gd name="T44" fmla="*/ 64 w 131"/>
                  <a:gd name="T45" fmla="*/ 31 h 121"/>
                  <a:gd name="T46" fmla="*/ 40 w 131"/>
                  <a:gd name="T47" fmla="*/ 25 h 121"/>
                  <a:gd name="T48" fmla="*/ 58 w 131"/>
                  <a:gd name="T49" fmla="*/ 4 h 121"/>
                  <a:gd name="T50" fmla="*/ 59 w 131"/>
                  <a:gd name="T51" fmla="*/ 0 h 121"/>
                  <a:gd name="T52" fmla="*/ 27 w 131"/>
                  <a:gd name="T53" fmla="*/ 37 h 121"/>
                  <a:gd name="T54" fmla="*/ 27 w 131"/>
                  <a:gd name="T55" fmla="*/ 45 h 121"/>
                  <a:gd name="T56" fmla="*/ 21 w 131"/>
                  <a:gd name="T57" fmla="*/ 48 h 121"/>
                  <a:gd name="T58" fmla="*/ 4 w 131"/>
                  <a:gd name="T59" fmla="*/ 94 h 121"/>
                  <a:gd name="T60" fmla="*/ 88 w 131"/>
                  <a:gd name="T61" fmla="*/ 61 h 121"/>
                  <a:gd name="T62" fmla="*/ 72 w 131"/>
                  <a:gd name="T63" fmla="*/ 88 h 121"/>
                  <a:gd name="T64" fmla="*/ 74 w 131"/>
                  <a:gd name="T65" fmla="*/ 74 h 121"/>
                  <a:gd name="T66" fmla="*/ 78 w 131"/>
                  <a:gd name="T67" fmla="*/ 69 h 121"/>
                  <a:gd name="T68" fmla="*/ 88 w 131"/>
                  <a:gd name="T69" fmla="*/ 61 h 121"/>
                  <a:gd name="T70" fmla="*/ 80 w 131"/>
                  <a:gd name="T71" fmla="*/ 47 h 121"/>
                  <a:gd name="T72" fmla="*/ 48 w 131"/>
                  <a:gd name="T73" fmla="*/ 47 h 121"/>
                  <a:gd name="T74" fmla="*/ 40 w 131"/>
                  <a:gd name="T75" fmla="*/ 62 h 121"/>
                  <a:gd name="T76" fmla="*/ 52 w 131"/>
                  <a:gd name="T77" fmla="*/ 70 h 121"/>
                  <a:gd name="T78" fmla="*/ 54 w 131"/>
                  <a:gd name="T79" fmla="*/ 74 h 121"/>
                  <a:gd name="T80" fmla="*/ 40 w 131"/>
                  <a:gd name="T81" fmla="*/ 6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1" h="121">
                    <a:moveTo>
                      <a:pt x="8" y="92"/>
                    </a:moveTo>
                    <a:cubicBezTo>
                      <a:pt x="8" y="92"/>
                      <a:pt x="8" y="92"/>
                      <a:pt x="8" y="91"/>
                    </a:cubicBezTo>
                    <a:cubicBezTo>
                      <a:pt x="7" y="89"/>
                      <a:pt x="7" y="88"/>
                      <a:pt x="7" y="86"/>
                    </a:cubicBezTo>
                    <a:cubicBezTo>
                      <a:pt x="7" y="81"/>
                      <a:pt x="8" y="77"/>
                      <a:pt x="10" y="73"/>
                    </a:cubicBezTo>
                    <a:cubicBezTo>
                      <a:pt x="15" y="65"/>
                      <a:pt x="22" y="61"/>
                      <a:pt x="31" y="60"/>
                    </a:cubicBezTo>
                    <a:cubicBezTo>
                      <a:pt x="30" y="62"/>
                      <a:pt x="30" y="63"/>
                      <a:pt x="30" y="65"/>
                    </a:cubicBezTo>
                    <a:cubicBezTo>
                      <a:pt x="30" y="80"/>
                      <a:pt x="40" y="92"/>
                      <a:pt x="53" y="97"/>
                    </a:cubicBezTo>
                    <a:cubicBezTo>
                      <a:pt x="51" y="100"/>
                      <a:pt x="49" y="103"/>
                      <a:pt x="46" y="105"/>
                    </a:cubicBezTo>
                    <a:cubicBezTo>
                      <a:pt x="40" y="109"/>
                      <a:pt x="32" y="111"/>
                      <a:pt x="25" y="109"/>
                    </a:cubicBezTo>
                    <a:cubicBezTo>
                      <a:pt x="21" y="107"/>
                      <a:pt x="18" y="106"/>
                      <a:pt x="15" y="103"/>
                    </a:cubicBezTo>
                    <a:cubicBezTo>
                      <a:pt x="15" y="103"/>
                      <a:pt x="14" y="102"/>
                      <a:pt x="13" y="102"/>
                    </a:cubicBezTo>
                    <a:cubicBezTo>
                      <a:pt x="13" y="102"/>
                      <a:pt x="13" y="102"/>
                      <a:pt x="12" y="102"/>
                    </a:cubicBezTo>
                    <a:cubicBezTo>
                      <a:pt x="12" y="103"/>
                      <a:pt x="11" y="103"/>
                      <a:pt x="10" y="104"/>
                    </a:cubicBezTo>
                    <a:cubicBezTo>
                      <a:pt x="19" y="116"/>
                      <a:pt x="36" y="121"/>
                      <a:pt x="50" y="116"/>
                    </a:cubicBezTo>
                    <a:cubicBezTo>
                      <a:pt x="54" y="115"/>
                      <a:pt x="58" y="113"/>
                      <a:pt x="61" y="111"/>
                    </a:cubicBezTo>
                    <a:cubicBezTo>
                      <a:pt x="62" y="110"/>
                      <a:pt x="63" y="109"/>
                      <a:pt x="64" y="109"/>
                    </a:cubicBezTo>
                    <a:cubicBezTo>
                      <a:pt x="64" y="108"/>
                      <a:pt x="64" y="108"/>
                      <a:pt x="65" y="108"/>
                    </a:cubicBezTo>
                    <a:cubicBezTo>
                      <a:pt x="65" y="109"/>
                      <a:pt x="66" y="109"/>
                      <a:pt x="66" y="109"/>
                    </a:cubicBezTo>
                    <a:cubicBezTo>
                      <a:pt x="68" y="111"/>
                      <a:pt x="70" y="112"/>
                      <a:pt x="72" y="113"/>
                    </a:cubicBezTo>
                    <a:cubicBezTo>
                      <a:pt x="79" y="117"/>
                      <a:pt x="86" y="118"/>
                      <a:pt x="94" y="117"/>
                    </a:cubicBezTo>
                    <a:cubicBezTo>
                      <a:pt x="103" y="116"/>
                      <a:pt x="112" y="111"/>
                      <a:pt x="118" y="103"/>
                    </a:cubicBezTo>
                    <a:cubicBezTo>
                      <a:pt x="117" y="103"/>
                      <a:pt x="116" y="102"/>
                      <a:pt x="115" y="102"/>
                    </a:cubicBezTo>
                    <a:cubicBezTo>
                      <a:pt x="115" y="101"/>
                      <a:pt x="114" y="102"/>
                      <a:pt x="114" y="102"/>
                    </a:cubicBezTo>
                    <a:cubicBezTo>
                      <a:pt x="113" y="104"/>
                      <a:pt x="111" y="104"/>
                      <a:pt x="110" y="105"/>
                    </a:cubicBezTo>
                    <a:cubicBezTo>
                      <a:pt x="104" y="109"/>
                      <a:pt x="96" y="110"/>
                      <a:pt x="89" y="108"/>
                    </a:cubicBezTo>
                    <a:cubicBezTo>
                      <a:pt x="83" y="106"/>
                      <a:pt x="78" y="102"/>
                      <a:pt x="75" y="97"/>
                    </a:cubicBezTo>
                    <a:cubicBezTo>
                      <a:pt x="88" y="92"/>
                      <a:pt x="98" y="80"/>
                      <a:pt x="98" y="65"/>
                    </a:cubicBezTo>
                    <a:cubicBezTo>
                      <a:pt x="98" y="63"/>
                      <a:pt x="97" y="61"/>
                      <a:pt x="97" y="60"/>
                    </a:cubicBezTo>
                    <a:cubicBezTo>
                      <a:pt x="108" y="60"/>
                      <a:pt x="118" y="68"/>
                      <a:pt x="121" y="80"/>
                    </a:cubicBezTo>
                    <a:cubicBezTo>
                      <a:pt x="122" y="83"/>
                      <a:pt x="122" y="87"/>
                      <a:pt x="120" y="91"/>
                    </a:cubicBezTo>
                    <a:cubicBezTo>
                      <a:pt x="120" y="92"/>
                      <a:pt x="121" y="92"/>
                      <a:pt x="122" y="93"/>
                    </a:cubicBezTo>
                    <a:cubicBezTo>
                      <a:pt x="122" y="93"/>
                      <a:pt x="123" y="94"/>
                      <a:pt x="124" y="94"/>
                    </a:cubicBezTo>
                    <a:cubicBezTo>
                      <a:pt x="131" y="77"/>
                      <a:pt x="124" y="57"/>
                      <a:pt x="108" y="48"/>
                    </a:cubicBezTo>
                    <a:cubicBezTo>
                      <a:pt x="106" y="47"/>
                      <a:pt x="105" y="46"/>
                      <a:pt x="103" y="46"/>
                    </a:cubicBezTo>
                    <a:cubicBezTo>
                      <a:pt x="102" y="45"/>
                      <a:pt x="101" y="45"/>
                      <a:pt x="101" y="45"/>
                    </a:cubicBezTo>
                    <a:cubicBezTo>
                      <a:pt x="101" y="44"/>
                      <a:pt x="101" y="43"/>
                      <a:pt x="101" y="42"/>
                    </a:cubicBezTo>
                    <a:cubicBezTo>
                      <a:pt x="102" y="39"/>
                      <a:pt x="102" y="35"/>
                      <a:pt x="101" y="32"/>
                    </a:cubicBezTo>
                    <a:cubicBezTo>
                      <a:pt x="101" y="27"/>
                      <a:pt x="99" y="22"/>
                      <a:pt x="96" y="17"/>
                    </a:cubicBezTo>
                    <a:cubicBezTo>
                      <a:pt x="90" y="8"/>
                      <a:pt x="80" y="1"/>
                      <a:pt x="70" y="0"/>
                    </a:cubicBezTo>
                    <a:cubicBezTo>
                      <a:pt x="70" y="2"/>
                      <a:pt x="70" y="2"/>
                      <a:pt x="70" y="2"/>
                    </a:cubicBezTo>
                    <a:cubicBezTo>
                      <a:pt x="70" y="4"/>
                      <a:pt x="70" y="4"/>
                      <a:pt x="70" y="4"/>
                    </a:cubicBezTo>
                    <a:cubicBezTo>
                      <a:pt x="70" y="4"/>
                      <a:pt x="71" y="4"/>
                      <a:pt x="72" y="5"/>
                    </a:cubicBezTo>
                    <a:cubicBezTo>
                      <a:pt x="75" y="6"/>
                      <a:pt x="79" y="8"/>
                      <a:pt x="82" y="11"/>
                    </a:cubicBezTo>
                    <a:cubicBezTo>
                      <a:pt x="87" y="16"/>
                      <a:pt x="90" y="23"/>
                      <a:pt x="89" y="31"/>
                    </a:cubicBezTo>
                    <a:cubicBezTo>
                      <a:pt x="88" y="34"/>
                      <a:pt x="87" y="37"/>
                      <a:pt x="86" y="40"/>
                    </a:cubicBezTo>
                    <a:cubicBezTo>
                      <a:pt x="80" y="34"/>
                      <a:pt x="72" y="31"/>
                      <a:pt x="64" y="31"/>
                    </a:cubicBezTo>
                    <a:cubicBezTo>
                      <a:pt x="56" y="31"/>
                      <a:pt x="48" y="34"/>
                      <a:pt x="42" y="39"/>
                    </a:cubicBezTo>
                    <a:cubicBezTo>
                      <a:pt x="40" y="35"/>
                      <a:pt x="39" y="30"/>
                      <a:pt x="40" y="25"/>
                    </a:cubicBezTo>
                    <a:cubicBezTo>
                      <a:pt x="40" y="19"/>
                      <a:pt x="43" y="13"/>
                      <a:pt x="48" y="9"/>
                    </a:cubicBezTo>
                    <a:cubicBezTo>
                      <a:pt x="51" y="7"/>
                      <a:pt x="54" y="5"/>
                      <a:pt x="58" y="4"/>
                    </a:cubicBezTo>
                    <a:cubicBezTo>
                      <a:pt x="59" y="4"/>
                      <a:pt x="59" y="3"/>
                      <a:pt x="59" y="2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44" y="2"/>
                      <a:pt x="32" y="12"/>
                      <a:pt x="28" y="26"/>
                    </a:cubicBezTo>
                    <a:cubicBezTo>
                      <a:pt x="27" y="30"/>
                      <a:pt x="27" y="34"/>
                      <a:pt x="27" y="37"/>
                    </a:cubicBezTo>
                    <a:cubicBezTo>
                      <a:pt x="27" y="40"/>
                      <a:pt x="27" y="42"/>
                      <a:pt x="28" y="44"/>
                    </a:cubicBezTo>
                    <a:cubicBezTo>
                      <a:pt x="28" y="45"/>
                      <a:pt x="27" y="45"/>
                      <a:pt x="27" y="45"/>
                    </a:cubicBezTo>
                    <a:cubicBezTo>
                      <a:pt x="26" y="46"/>
                      <a:pt x="26" y="46"/>
                      <a:pt x="25" y="46"/>
                    </a:cubicBezTo>
                    <a:cubicBezTo>
                      <a:pt x="24" y="46"/>
                      <a:pt x="23" y="47"/>
                      <a:pt x="21" y="48"/>
                    </a:cubicBezTo>
                    <a:cubicBezTo>
                      <a:pt x="15" y="51"/>
                      <a:pt x="9" y="57"/>
                      <a:pt x="6" y="63"/>
                    </a:cubicBezTo>
                    <a:cubicBezTo>
                      <a:pt x="1" y="73"/>
                      <a:pt x="0" y="84"/>
                      <a:pt x="4" y="94"/>
                    </a:cubicBezTo>
                    <a:cubicBezTo>
                      <a:pt x="5" y="94"/>
                      <a:pt x="6" y="93"/>
                      <a:pt x="8" y="92"/>
                    </a:cubicBezTo>
                    <a:moveTo>
                      <a:pt x="88" y="61"/>
                    </a:moveTo>
                    <a:cubicBezTo>
                      <a:pt x="88" y="63"/>
                      <a:pt x="88" y="64"/>
                      <a:pt x="88" y="65"/>
                    </a:cubicBezTo>
                    <a:cubicBezTo>
                      <a:pt x="88" y="75"/>
                      <a:pt x="81" y="84"/>
                      <a:pt x="72" y="88"/>
                    </a:cubicBezTo>
                    <a:cubicBezTo>
                      <a:pt x="72" y="85"/>
                      <a:pt x="72" y="82"/>
                      <a:pt x="72" y="80"/>
                    </a:cubicBezTo>
                    <a:cubicBezTo>
                      <a:pt x="73" y="78"/>
                      <a:pt x="74" y="76"/>
                      <a:pt x="74" y="74"/>
                    </a:cubicBezTo>
                    <a:cubicBezTo>
                      <a:pt x="75" y="72"/>
                      <a:pt x="76" y="71"/>
                      <a:pt x="77" y="70"/>
                    </a:cubicBezTo>
                    <a:cubicBezTo>
                      <a:pt x="77" y="69"/>
                      <a:pt x="77" y="69"/>
                      <a:pt x="78" y="69"/>
                    </a:cubicBezTo>
                    <a:cubicBezTo>
                      <a:pt x="79" y="67"/>
                      <a:pt x="82" y="65"/>
                      <a:pt x="84" y="63"/>
                    </a:cubicBezTo>
                    <a:cubicBezTo>
                      <a:pt x="85" y="62"/>
                      <a:pt x="87" y="62"/>
                      <a:pt x="88" y="61"/>
                    </a:cubicBezTo>
                    <a:moveTo>
                      <a:pt x="64" y="41"/>
                    </a:moveTo>
                    <a:cubicBezTo>
                      <a:pt x="70" y="41"/>
                      <a:pt x="76" y="43"/>
                      <a:pt x="80" y="47"/>
                    </a:cubicBezTo>
                    <a:cubicBezTo>
                      <a:pt x="80" y="47"/>
                      <a:pt x="80" y="47"/>
                      <a:pt x="79" y="47"/>
                    </a:cubicBezTo>
                    <a:cubicBezTo>
                      <a:pt x="77" y="50"/>
                      <a:pt x="63" y="58"/>
                      <a:pt x="48" y="47"/>
                    </a:cubicBezTo>
                    <a:cubicBezTo>
                      <a:pt x="52" y="43"/>
                      <a:pt x="58" y="41"/>
                      <a:pt x="64" y="41"/>
                    </a:cubicBezTo>
                    <a:moveTo>
                      <a:pt x="40" y="62"/>
                    </a:moveTo>
                    <a:cubicBezTo>
                      <a:pt x="43" y="63"/>
                      <a:pt x="46" y="64"/>
                      <a:pt x="49" y="67"/>
                    </a:cubicBezTo>
                    <a:cubicBezTo>
                      <a:pt x="49" y="67"/>
                      <a:pt x="51" y="69"/>
                      <a:pt x="52" y="70"/>
                    </a:cubicBezTo>
                    <a:cubicBezTo>
                      <a:pt x="52" y="71"/>
                      <a:pt x="53" y="72"/>
                      <a:pt x="54" y="74"/>
                    </a:cubicBezTo>
                    <a:cubicBezTo>
                      <a:pt x="54" y="74"/>
                      <a:pt x="54" y="74"/>
                      <a:pt x="54" y="74"/>
                    </a:cubicBezTo>
                    <a:cubicBezTo>
                      <a:pt x="56" y="77"/>
                      <a:pt x="57" y="82"/>
                      <a:pt x="56" y="88"/>
                    </a:cubicBezTo>
                    <a:cubicBezTo>
                      <a:pt x="47" y="85"/>
                      <a:pt x="40" y="76"/>
                      <a:pt x="40" y="65"/>
                    </a:cubicBezTo>
                    <a:cubicBezTo>
                      <a:pt x="40" y="64"/>
                      <a:pt x="40" y="63"/>
                      <a:pt x="40" y="62"/>
                    </a:cubicBezTo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" name="Freeform 76"/>
              <p:cNvSpPr>
                <a:spLocks noEditPoints="1"/>
              </p:cNvSpPr>
              <p:nvPr/>
            </p:nvSpPr>
            <p:spPr bwMode="auto">
              <a:xfrm>
                <a:off x="4301" y="1203"/>
                <a:ext cx="337" cy="338"/>
              </a:xfrm>
              <a:custGeom>
                <a:avLst/>
                <a:gdLst>
                  <a:gd name="T0" fmla="*/ 94 w 188"/>
                  <a:gd name="T1" fmla="*/ 188 h 188"/>
                  <a:gd name="T2" fmla="*/ 0 w 188"/>
                  <a:gd name="T3" fmla="*/ 94 h 188"/>
                  <a:gd name="T4" fmla="*/ 94 w 188"/>
                  <a:gd name="T5" fmla="*/ 0 h 188"/>
                  <a:gd name="T6" fmla="*/ 188 w 188"/>
                  <a:gd name="T7" fmla="*/ 94 h 188"/>
                  <a:gd name="T8" fmla="*/ 94 w 188"/>
                  <a:gd name="T9" fmla="*/ 188 h 188"/>
                  <a:gd name="T10" fmla="*/ 94 w 188"/>
                  <a:gd name="T11" fmla="*/ 9 h 188"/>
                  <a:gd name="T12" fmla="*/ 9 w 188"/>
                  <a:gd name="T13" fmla="*/ 94 h 188"/>
                  <a:gd name="T14" fmla="*/ 94 w 188"/>
                  <a:gd name="T15" fmla="*/ 179 h 188"/>
                  <a:gd name="T16" fmla="*/ 179 w 188"/>
                  <a:gd name="T17" fmla="*/ 94 h 188"/>
                  <a:gd name="T18" fmla="*/ 94 w 188"/>
                  <a:gd name="T19" fmla="*/ 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188">
                    <a:moveTo>
                      <a:pt x="94" y="188"/>
                    </a:moveTo>
                    <a:cubicBezTo>
                      <a:pt x="42" y="188"/>
                      <a:pt x="0" y="146"/>
                      <a:pt x="0" y="94"/>
                    </a:cubicBezTo>
                    <a:cubicBezTo>
                      <a:pt x="0" y="43"/>
                      <a:pt x="42" y="0"/>
                      <a:pt x="94" y="0"/>
                    </a:cubicBezTo>
                    <a:cubicBezTo>
                      <a:pt x="146" y="0"/>
                      <a:pt x="188" y="43"/>
                      <a:pt x="188" y="94"/>
                    </a:cubicBezTo>
                    <a:cubicBezTo>
                      <a:pt x="188" y="146"/>
                      <a:pt x="146" y="188"/>
                      <a:pt x="94" y="188"/>
                    </a:cubicBezTo>
                    <a:close/>
                    <a:moveTo>
                      <a:pt x="94" y="9"/>
                    </a:moveTo>
                    <a:cubicBezTo>
                      <a:pt x="47" y="9"/>
                      <a:pt x="9" y="47"/>
                      <a:pt x="9" y="94"/>
                    </a:cubicBezTo>
                    <a:cubicBezTo>
                      <a:pt x="9" y="141"/>
                      <a:pt x="47" y="179"/>
                      <a:pt x="94" y="179"/>
                    </a:cubicBezTo>
                    <a:cubicBezTo>
                      <a:pt x="141" y="179"/>
                      <a:pt x="179" y="141"/>
                      <a:pt x="179" y="94"/>
                    </a:cubicBezTo>
                    <a:cubicBezTo>
                      <a:pt x="179" y="47"/>
                      <a:pt x="141" y="9"/>
                      <a:pt x="94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60" name="Group 659"/>
          <p:cNvGrpSpPr>
            <a:grpSpLocks noChangeAspect="1"/>
          </p:cNvGrpSpPr>
          <p:nvPr/>
        </p:nvGrpSpPr>
        <p:grpSpPr bwMode="auto">
          <a:xfrm>
            <a:off x="3490579" y="1697007"/>
            <a:ext cx="321766" cy="307545"/>
            <a:chOff x="1180" y="-77"/>
            <a:chExt cx="3394" cy="3244"/>
          </a:xfrm>
        </p:grpSpPr>
        <p:sp>
          <p:nvSpPr>
            <p:cNvPr id="661" name="Freeform 16"/>
            <p:cNvSpPr>
              <a:spLocks/>
            </p:cNvSpPr>
            <p:nvPr/>
          </p:nvSpPr>
          <p:spPr bwMode="auto">
            <a:xfrm>
              <a:off x="2880" y="139"/>
              <a:ext cx="1478" cy="2962"/>
            </a:xfrm>
            <a:custGeom>
              <a:avLst/>
              <a:gdLst>
                <a:gd name="T0" fmla="*/ 0 w 246"/>
                <a:gd name="T1" fmla="*/ 0 h 492"/>
                <a:gd name="T2" fmla="*/ 0 w 246"/>
                <a:gd name="T3" fmla="*/ 492 h 492"/>
                <a:gd name="T4" fmla="*/ 246 w 246"/>
                <a:gd name="T5" fmla="*/ 246 h 492"/>
                <a:gd name="T6" fmla="*/ 0 w 246"/>
                <a:gd name="T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2">
                  <a:moveTo>
                    <a:pt x="0" y="0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136" y="492"/>
                    <a:pt x="246" y="382"/>
                    <a:pt x="246" y="246"/>
                  </a:cubicBezTo>
                  <a:cubicBezTo>
                    <a:pt x="246" y="110"/>
                    <a:pt x="136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7"/>
            <p:cNvSpPr>
              <a:spLocks/>
            </p:cNvSpPr>
            <p:nvPr/>
          </p:nvSpPr>
          <p:spPr bwMode="auto">
            <a:xfrm>
              <a:off x="1402" y="127"/>
              <a:ext cx="1478" cy="2968"/>
            </a:xfrm>
            <a:custGeom>
              <a:avLst/>
              <a:gdLst>
                <a:gd name="T0" fmla="*/ 246 w 246"/>
                <a:gd name="T1" fmla="*/ 493 h 493"/>
                <a:gd name="T2" fmla="*/ 246 w 246"/>
                <a:gd name="T3" fmla="*/ 0 h 493"/>
                <a:gd name="T4" fmla="*/ 0 w 246"/>
                <a:gd name="T5" fmla="*/ 247 h 493"/>
                <a:gd name="T6" fmla="*/ 246 w 246"/>
                <a:gd name="T7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3">
                  <a:moveTo>
                    <a:pt x="246" y="493"/>
                  </a:moveTo>
                  <a:cubicBezTo>
                    <a:pt x="246" y="0"/>
                    <a:pt x="246" y="0"/>
                    <a:pt x="246" y="0"/>
                  </a:cubicBezTo>
                  <a:cubicBezTo>
                    <a:pt x="110" y="0"/>
                    <a:pt x="0" y="111"/>
                    <a:pt x="0" y="247"/>
                  </a:cubicBezTo>
                  <a:cubicBezTo>
                    <a:pt x="0" y="383"/>
                    <a:pt x="110" y="493"/>
                    <a:pt x="246" y="4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18"/>
            <p:cNvSpPr>
              <a:spLocks/>
            </p:cNvSpPr>
            <p:nvPr/>
          </p:nvSpPr>
          <p:spPr bwMode="auto">
            <a:xfrm>
              <a:off x="2411" y="1421"/>
              <a:ext cx="950" cy="0"/>
            </a:xfrm>
            <a:custGeom>
              <a:avLst/>
              <a:gdLst>
                <a:gd name="T0" fmla="*/ 0 w 950"/>
                <a:gd name="T1" fmla="*/ 950 w 950"/>
                <a:gd name="T2" fmla="*/ 0 w 95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950">
                  <a:moveTo>
                    <a:pt x="0" y="0"/>
                  </a:moveTo>
                  <a:lnTo>
                    <a:pt x="9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Line 19"/>
            <p:cNvSpPr>
              <a:spLocks noChangeShapeType="1"/>
            </p:cNvSpPr>
            <p:nvPr/>
          </p:nvSpPr>
          <p:spPr bwMode="auto">
            <a:xfrm>
              <a:off x="2411" y="1421"/>
              <a:ext cx="9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20"/>
            <p:cNvSpPr>
              <a:spLocks/>
            </p:cNvSpPr>
            <p:nvPr/>
          </p:nvSpPr>
          <p:spPr bwMode="auto">
            <a:xfrm>
              <a:off x="2886" y="1397"/>
              <a:ext cx="0" cy="1024"/>
            </a:xfrm>
            <a:custGeom>
              <a:avLst/>
              <a:gdLst>
                <a:gd name="T0" fmla="*/ 1024 h 1024"/>
                <a:gd name="T1" fmla="*/ 0 h 1024"/>
                <a:gd name="T2" fmla="*/ 1024 h 10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24">
                  <a:moveTo>
                    <a:pt x="0" y="1024"/>
                  </a:moveTo>
                  <a:lnTo>
                    <a:pt x="0" y="0"/>
                  </a:lnTo>
                  <a:lnTo>
                    <a:pt x="0" y="10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Line 21"/>
            <p:cNvSpPr>
              <a:spLocks noChangeShapeType="1"/>
            </p:cNvSpPr>
            <p:nvPr/>
          </p:nvSpPr>
          <p:spPr bwMode="auto">
            <a:xfrm flipV="1">
              <a:off x="2886" y="1397"/>
              <a:ext cx="0" cy="102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22"/>
            <p:cNvSpPr>
              <a:spLocks noEditPoints="1"/>
            </p:cNvSpPr>
            <p:nvPr/>
          </p:nvSpPr>
          <p:spPr bwMode="auto">
            <a:xfrm>
              <a:off x="2039" y="783"/>
              <a:ext cx="1688" cy="1710"/>
            </a:xfrm>
            <a:custGeom>
              <a:avLst/>
              <a:gdLst>
                <a:gd name="T0" fmla="*/ 0 w 281"/>
                <a:gd name="T1" fmla="*/ 91 h 284"/>
                <a:gd name="T2" fmla="*/ 37 w 281"/>
                <a:gd name="T3" fmla="*/ 113 h 284"/>
                <a:gd name="T4" fmla="*/ 47 w 281"/>
                <a:gd name="T5" fmla="*/ 116 h 284"/>
                <a:gd name="T6" fmla="*/ 91 w 281"/>
                <a:gd name="T7" fmla="*/ 9 h 284"/>
                <a:gd name="T8" fmla="*/ 126 w 281"/>
                <a:gd name="T9" fmla="*/ 31 h 284"/>
                <a:gd name="T10" fmla="*/ 153 w 281"/>
                <a:gd name="T11" fmla="*/ 31 h 284"/>
                <a:gd name="T12" fmla="*/ 172 w 281"/>
                <a:gd name="T13" fmla="*/ 0 h 284"/>
                <a:gd name="T14" fmla="*/ 183 w 281"/>
                <a:gd name="T15" fmla="*/ 37 h 284"/>
                <a:gd name="T16" fmla="*/ 171 w 281"/>
                <a:gd name="T17" fmla="*/ 58 h 284"/>
                <a:gd name="T18" fmla="*/ 132 w 281"/>
                <a:gd name="T19" fmla="*/ 55 h 284"/>
                <a:gd name="T20" fmla="*/ 134 w 281"/>
                <a:gd name="T21" fmla="*/ 94 h 284"/>
                <a:gd name="T22" fmla="*/ 71 w 281"/>
                <a:gd name="T23" fmla="*/ 118 h 284"/>
                <a:gd name="T24" fmla="*/ 44 w 281"/>
                <a:gd name="T25" fmla="*/ 184 h 284"/>
                <a:gd name="T26" fmla="*/ 2 w 281"/>
                <a:gd name="T27" fmla="*/ 160 h 284"/>
                <a:gd name="T28" fmla="*/ 47 w 281"/>
                <a:gd name="T29" fmla="*/ 142 h 284"/>
                <a:gd name="T30" fmla="*/ 20 w 281"/>
                <a:gd name="T31" fmla="*/ 131 h 284"/>
                <a:gd name="T32" fmla="*/ 238 w 281"/>
                <a:gd name="T33" fmla="*/ 160 h 284"/>
                <a:gd name="T34" fmla="*/ 279 w 281"/>
                <a:gd name="T35" fmla="*/ 184 h 284"/>
                <a:gd name="T36" fmla="*/ 238 w 281"/>
                <a:gd name="T37" fmla="*/ 196 h 284"/>
                <a:gd name="T38" fmla="*/ 281 w 281"/>
                <a:gd name="T39" fmla="*/ 245 h 284"/>
                <a:gd name="T40" fmla="*/ 244 w 281"/>
                <a:gd name="T41" fmla="*/ 224 h 284"/>
                <a:gd name="T42" fmla="*/ 153 w 281"/>
                <a:gd name="T43" fmla="*/ 284 h 284"/>
                <a:gd name="T44" fmla="*/ 48 w 281"/>
                <a:gd name="T45" fmla="*/ 214 h 284"/>
                <a:gd name="T46" fmla="*/ 71 w 281"/>
                <a:gd name="T47" fmla="*/ 199 h 284"/>
                <a:gd name="T48" fmla="*/ 129 w 281"/>
                <a:gd name="T49" fmla="*/ 133 h 284"/>
                <a:gd name="T50" fmla="*/ 210 w 281"/>
                <a:gd name="T51" fmla="*/ 94 h 284"/>
                <a:gd name="T52" fmla="*/ 209 w 281"/>
                <a:gd name="T53" fmla="*/ 53 h 284"/>
                <a:gd name="T54" fmla="*/ 244 w 281"/>
                <a:gd name="T55" fmla="*/ 113 h 284"/>
                <a:gd name="T56" fmla="*/ 281 w 281"/>
                <a:gd name="T57" fmla="*/ 91 h 284"/>
                <a:gd name="T58" fmla="*/ 238 w 281"/>
                <a:gd name="T59" fmla="*/ 141 h 284"/>
                <a:gd name="T60" fmla="*/ 153 w 281"/>
                <a:gd name="T61" fmla="*/ 118 h 284"/>
                <a:gd name="T62" fmla="*/ 214 w 281"/>
                <a:gd name="T63" fmla="*/ 19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1" h="284">
                  <a:moveTo>
                    <a:pt x="20" y="13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47" y="79"/>
                    <a:pt x="70" y="48"/>
                    <a:pt x="103" y="36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31"/>
                    <a:pt x="130" y="31"/>
                    <a:pt x="132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5" y="31"/>
                    <a:pt x="157" y="31"/>
                    <a:pt x="160" y="31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95" y="9"/>
                    <a:pt x="195" y="9"/>
                    <a:pt x="195" y="9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5" y="37"/>
                    <a:pt x="187" y="38"/>
                    <a:pt x="189" y="39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65" y="56"/>
                    <a:pt x="159" y="55"/>
                    <a:pt x="153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06" y="55"/>
                    <a:pt x="83" y="71"/>
                    <a:pt x="75" y="94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47" y="160"/>
                    <a:pt x="47" y="160"/>
                    <a:pt x="47" y="160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3"/>
                    <a:pt x="46" y="143"/>
                  </a:cubicBezTo>
                  <a:lnTo>
                    <a:pt x="20" y="131"/>
                  </a:lnTo>
                  <a:close/>
                  <a:moveTo>
                    <a:pt x="238" y="141"/>
                  </a:moveTo>
                  <a:cubicBezTo>
                    <a:pt x="238" y="160"/>
                    <a:pt x="238" y="160"/>
                    <a:pt x="238" y="160"/>
                  </a:cubicBezTo>
                  <a:cubicBezTo>
                    <a:pt x="279" y="160"/>
                    <a:pt x="279" y="160"/>
                    <a:pt x="279" y="160"/>
                  </a:cubicBezTo>
                  <a:cubicBezTo>
                    <a:pt x="279" y="184"/>
                    <a:pt x="279" y="184"/>
                    <a:pt x="279" y="184"/>
                  </a:cubicBezTo>
                  <a:cubicBezTo>
                    <a:pt x="238" y="184"/>
                    <a:pt x="238" y="184"/>
                    <a:pt x="238" y="184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81" y="245"/>
                    <a:pt x="281" y="245"/>
                    <a:pt x="281" y="245"/>
                  </a:cubicBezTo>
                  <a:cubicBezTo>
                    <a:pt x="260" y="256"/>
                    <a:pt x="260" y="256"/>
                    <a:pt x="260" y="256"/>
                  </a:cubicBezTo>
                  <a:cubicBezTo>
                    <a:pt x="244" y="224"/>
                    <a:pt x="244" y="224"/>
                    <a:pt x="244" y="224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26" y="257"/>
                    <a:pt x="192" y="284"/>
                    <a:pt x="153" y="284"/>
                  </a:cubicBezTo>
                  <a:cubicBezTo>
                    <a:pt x="132" y="284"/>
                    <a:pt x="132" y="284"/>
                    <a:pt x="132" y="284"/>
                  </a:cubicBezTo>
                  <a:cubicBezTo>
                    <a:pt x="90" y="284"/>
                    <a:pt x="55" y="254"/>
                    <a:pt x="48" y="214"/>
                  </a:cubicBezTo>
                  <a:cubicBezTo>
                    <a:pt x="71" y="191"/>
                    <a:pt x="71" y="191"/>
                    <a:pt x="71" y="191"/>
                  </a:cubicBezTo>
                  <a:cubicBezTo>
                    <a:pt x="71" y="199"/>
                    <a:pt x="71" y="199"/>
                    <a:pt x="71" y="199"/>
                  </a:cubicBezTo>
                  <a:cubicBezTo>
                    <a:pt x="71" y="231"/>
                    <a:pt x="96" y="258"/>
                    <a:pt x="129" y="260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210" y="94"/>
                    <a:pt x="210" y="94"/>
                    <a:pt x="210" y="94"/>
                  </a:cubicBezTo>
                  <a:cubicBezTo>
                    <a:pt x="206" y="85"/>
                    <a:pt x="200" y="76"/>
                    <a:pt x="192" y="70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27" y="68"/>
                    <a:pt x="238" y="90"/>
                    <a:pt x="238" y="115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60" y="81"/>
                    <a:pt x="260" y="81"/>
                    <a:pt x="260" y="81"/>
                  </a:cubicBezTo>
                  <a:cubicBezTo>
                    <a:pt x="281" y="91"/>
                    <a:pt x="281" y="91"/>
                    <a:pt x="281" y="91"/>
                  </a:cubicBezTo>
                  <a:cubicBezTo>
                    <a:pt x="261" y="131"/>
                    <a:pt x="261" y="131"/>
                    <a:pt x="261" y="131"/>
                  </a:cubicBezTo>
                  <a:lnTo>
                    <a:pt x="238" y="141"/>
                  </a:lnTo>
                  <a:close/>
                  <a:moveTo>
                    <a:pt x="214" y="118"/>
                  </a:moveTo>
                  <a:cubicBezTo>
                    <a:pt x="153" y="118"/>
                    <a:pt x="153" y="118"/>
                    <a:pt x="153" y="118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87" y="260"/>
                    <a:pt x="214" y="232"/>
                    <a:pt x="214" y="199"/>
                  </a:cubicBezTo>
                  <a:lnTo>
                    <a:pt x="214" y="1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23"/>
            <p:cNvSpPr>
              <a:spLocks noEditPoints="1"/>
            </p:cNvSpPr>
            <p:nvPr/>
          </p:nvSpPr>
          <p:spPr bwMode="auto">
            <a:xfrm>
              <a:off x="1180" y="-77"/>
              <a:ext cx="3394" cy="3244"/>
            </a:xfrm>
            <a:custGeom>
              <a:avLst/>
              <a:gdLst>
                <a:gd name="T0" fmla="*/ 465 w 565"/>
                <a:gd name="T1" fmla="*/ 100 h 539"/>
                <a:gd name="T2" fmla="*/ 101 w 565"/>
                <a:gd name="T3" fmla="*/ 100 h 539"/>
                <a:gd name="T4" fmla="*/ 101 w 565"/>
                <a:gd name="T5" fmla="*/ 464 h 539"/>
                <a:gd name="T6" fmla="*/ 283 w 565"/>
                <a:gd name="T7" fmla="*/ 539 h 539"/>
                <a:gd name="T8" fmla="*/ 465 w 565"/>
                <a:gd name="T9" fmla="*/ 464 h 539"/>
                <a:gd name="T10" fmla="*/ 465 w 565"/>
                <a:gd name="T11" fmla="*/ 100 h 539"/>
                <a:gd name="T12" fmla="*/ 118 w 565"/>
                <a:gd name="T13" fmla="*/ 117 h 539"/>
                <a:gd name="T14" fmla="*/ 283 w 565"/>
                <a:gd name="T15" fmla="*/ 49 h 539"/>
                <a:gd name="T16" fmla="*/ 439 w 565"/>
                <a:gd name="T17" fmla="*/ 108 h 539"/>
                <a:gd name="T18" fmla="*/ 109 w 565"/>
                <a:gd name="T19" fmla="*/ 438 h 539"/>
                <a:gd name="T20" fmla="*/ 118 w 565"/>
                <a:gd name="T21" fmla="*/ 117 h 539"/>
                <a:gd name="T22" fmla="*/ 448 w 565"/>
                <a:gd name="T23" fmla="*/ 447 h 539"/>
                <a:gd name="T24" fmla="*/ 126 w 565"/>
                <a:gd name="T25" fmla="*/ 455 h 539"/>
                <a:gd name="T26" fmla="*/ 456 w 565"/>
                <a:gd name="T27" fmla="*/ 125 h 539"/>
                <a:gd name="T28" fmla="*/ 448 w 565"/>
                <a:gd name="T29" fmla="*/ 447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539">
                  <a:moveTo>
                    <a:pt x="465" y="100"/>
                  </a:moveTo>
                  <a:cubicBezTo>
                    <a:pt x="365" y="0"/>
                    <a:pt x="201" y="0"/>
                    <a:pt x="101" y="100"/>
                  </a:cubicBezTo>
                  <a:cubicBezTo>
                    <a:pt x="0" y="200"/>
                    <a:pt x="0" y="364"/>
                    <a:pt x="101" y="464"/>
                  </a:cubicBezTo>
                  <a:cubicBezTo>
                    <a:pt x="151" y="514"/>
                    <a:pt x="217" y="539"/>
                    <a:pt x="283" y="539"/>
                  </a:cubicBezTo>
                  <a:cubicBezTo>
                    <a:pt x="349" y="539"/>
                    <a:pt x="415" y="514"/>
                    <a:pt x="465" y="464"/>
                  </a:cubicBezTo>
                  <a:cubicBezTo>
                    <a:pt x="565" y="364"/>
                    <a:pt x="565" y="200"/>
                    <a:pt x="465" y="100"/>
                  </a:cubicBezTo>
                  <a:close/>
                  <a:moveTo>
                    <a:pt x="118" y="117"/>
                  </a:moveTo>
                  <a:cubicBezTo>
                    <a:pt x="163" y="71"/>
                    <a:pt x="223" y="49"/>
                    <a:pt x="283" y="49"/>
                  </a:cubicBezTo>
                  <a:cubicBezTo>
                    <a:pt x="339" y="49"/>
                    <a:pt x="395" y="69"/>
                    <a:pt x="439" y="108"/>
                  </a:cubicBezTo>
                  <a:cubicBezTo>
                    <a:pt x="109" y="438"/>
                    <a:pt x="109" y="438"/>
                    <a:pt x="109" y="438"/>
                  </a:cubicBezTo>
                  <a:cubicBezTo>
                    <a:pt x="27" y="347"/>
                    <a:pt x="30" y="205"/>
                    <a:pt x="118" y="117"/>
                  </a:cubicBezTo>
                  <a:close/>
                  <a:moveTo>
                    <a:pt x="448" y="447"/>
                  </a:moveTo>
                  <a:cubicBezTo>
                    <a:pt x="360" y="535"/>
                    <a:pt x="218" y="538"/>
                    <a:pt x="126" y="455"/>
                  </a:cubicBezTo>
                  <a:cubicBezTo>
                    <a:pt x="456" y="125"/>
                    <a:pt x="456" y="125"/>
                    <a:pt x="456" y="125"/>
                  </a:cubicBezTo>
                  <a:cubicBezTo>
                    <a:pt x="539" y="217"/>
                    <a:pt x="536" y="359"/>
                    <a:pt x="448" y="44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9" name="Group 668"/>
          <p:cNvGrpSpPr>
            <a:grpSpLocks noChangeAspect="1"/>
          </p:cNvGrpSpPr>
          <p:nvPr/>
        </p:nvGrpSpPr>
        <p:grpSpPr bwMode="auto">
          <a:xfrm>
            <a:off x="3490579" y="2325313"/>
            <a:ext cx="321766" cy="307545"/>
            <a:chOff x="1180" y="-77"/>
            <a:chExt cx="3394" cy="3244"/>
          </a:xfrm>
        </p:grpSpPr>
        <p:sp>
          <p:nvSpPr>
            <p:cNvPr id="670" name="Freeform 16"/>
            <p:cNvSpPr>
              <a:spLocks/>
            </p:cNvSpPr>
            <p:nvPr/>
          </p:nvSpPr>
          <p:spPr bwMode="auto">
            <a:xfrm>
              <a:off x="2880" y="139"/>
              <a:ext cx="1478" cy="2962"/>
            </a:xfrm>
            <a:custGeom>
              <a:avLst/>
              <a:gdLst>
                <a:gd name="T0" fmla="*/ 0 w 246"/>
                <a:gd name="T1" fmla="*/ 0 h 492"/>
                <a:gd name="T2" fmla="*/ 0 w 246"/>
                <a:gd name="T3" fmla="*/ 492 h 492"/>
                <a:gd name="T4" fmla="*/ 246 w 246"/>
                <a:gd name="T5" fmla="*/ 246 h 492"/>
                <a:gd name="T6" fmla="*/ 0 w 246"/>
                <a:gd name="T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2">
                  <a:moveTo>
                    <a:pt x="0" y="0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136" y="492"/>
                    <a:pt x="246" y="382"/>
                    <a:pt x="246" y="246"/>
                  </a:cubicBezTo>
                  <a:cubicBezTo>
                    <a:pt x="246" y="110"/>
                    <a:pt x="136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17"/>
            <p:cNvSpPr>
              <a:spLocks/>
            </p:cNvSpPr>
            <p:nvPr/>
          </p:nvSpPr>
          <p:spPr bwMode="auto">
            <a:xfrm>
              <a:off x="1402" y="127"/>
              <a:ext cx="1478" cy="2968"/>
            </a:xfrm>
            <a:custGeom>
              <a:avLst/>
              <a:gdLst>
                <a:gd name="T0" fmla="*/ 246 w 246"/>
                <a:gd name="T1" fmla="*/ 493 h 493"/>
                <a:gd name="T2" fmla="*/ 246 w 246"/>
                <a:gd name="T3" fmla="*/ 0 h 493"/>
                <a:gd name="T4" fmla="*/ 0 w 246"/>
                <a:gd name="T5" fmla="*/ 247 h 493"/>
                <a:gd name="T6" fmla="*/ 246 w 246"/>
                <a:gd name="T7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3">
                  <a:moveTo>
                    <a:pt x="246" y="493"/>
                  </a:moveTo>
                  <a:cubicBezTo>
                    <a:pt x="246" y="0"/>
                    <a:pt x="246" y="0"/>
                    <a:pt x="246" y="0"/>
                  </a:cubicBezTo>
                  <a:cubicBezTo>
                    <a:pt x="110" y="0"/>
                    <a:pt x="0" y="111"/>
                    <a:pt x="0" y="247"/>
                  </a:cubicBezTo>
                  <a:cubicBezTo>
                    <a:pt x="0" y="383"/>
                    <a:pt x="110" y="493"/>
                    <a:pt x="246" y="4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18"/>
            <p:cNvSpPr>
              <a:spLocks/>
            </p:cNvSpPr>
            <p:nvPr/>
          </p:nvSpPr>
          <p:spPr bwMode="auto">
            <a:xfrm>
              <a:off x="2411" y="1421"/>
              <a:ext cx="950" cy="0"/>
            </a:xfrm>
            <a:custGeom>
              <a:avLst/>
              <a:gdLst>
                <a:gd name="T0" fmla="*/ 0 w 950"/>
                <a:gd name="T1" fmla="*/ 950 w 950"/>
                <a:gd name="T2" fmla="*/ 0 w 95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950">
                  <a:moveTo>
                    <a:pt x="0" y="0"/>
                  </a:moveTo>
                  <a:lnTo>
                    <a:pt x="9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Line 19"/>
            <p:cNvSpPr>
              <a:spLocks noChangeShapeType="1"/>
            </p:cNvSpPr>
            <p:nvPr/>
          </p:nvSpPr>
          <p:spPr bwMode="auto">
            <a:xfrm>
              <a:off x="2411" y="1421"/>
              <a:ext cx="9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20"/>
            <p:cNvSpPr>
              <a:spLocks/>
            </p:cNvSpPr>
            <p:nvPr/>
          </p:nvSpPr>
          <p:spPr bwMode="auto">
            <a:xfrm>
              <a:off x="2886" y="1397"/>
              <a:ext cx="0" cy="1024"/>
            </a:xfrm>
            <a:custGeom>
              <a:avLst/>
              <a:gdLst>
                <a:gd name="T0" fmla="*/ 1024 h 1024"/>
                <a:gd name="T1" fmla="*/ 0 h 1024"/>
                <a:gd name="T2" fmla="*/ 1024 h 10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24">
                  <a:moveTo>
                    <a:pt x="0" y="1024"/>
                  </a:moveTo>
                  <a:lnTo>
                    <a:pt x="0" y="0"/>
                  </a:lnTo>
                  <a:lnTo>
                    <a:pt x="0" y="10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Line 21"/>
            <p:cNvSpPr>
              <a:spLocks noChangeShapeType="1"/>
            </p:cNvSpPr>
            <p:nvPr/>
          </p:nvSpPr>
          <p:spPr bwMode="auto">
            <a:xfrm flipV="1">
              <a:off x="2886" y="1397"/>
              <a:ext cx="0" cy="102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22"/>
            <p:cNvSpPr>
              <a:spLocks noEditPoints="1"/>
            </p:cNvSpPr>
            <p:nvPr/>
          </p:nvSpPr>
          <p:spPr bwMode="auto">
            <a:xfrm>
              <a:off x="2039" y="783"/>
              <a:ext cx="1688" cy="1710"/>
            </a:xfrm>
            <a:custGeom>
              <a:avLst/>
              <a:gdLst>
                <a:gd name="T0" fmla="*/ 0 w 281"/>
                <a:gd name="T1" fmla="*/ 91 h 284"/>
                <a:gd name="T2" fmla="*/ 37 w 281"/>
                <a:gd name="T3" fmla="*/ 113 h 284"/>
                <a:gd name="T4" fmla="*/ 47 w 281"/>
                <a:gd name="T5" fmla="*/ 116 h 284"/>
                <a:gd name="T6" fmla="*/ 91 w 281"/>
                <a:gd name="T7" fmla="*/ 9 h 284"/>
                <a:gd name="T8" fmla="*/ 126 w 281"/>
                <a:gd name="T9" fmla="*/ 31 h 284"/>
                <a:gd name="T10" fmla="*/ 153 w 281"/>
                <a:gd name="T11" fmla="*/ 31 h 284"/>
                <a:gd name="T12" fmla="*/ 172 w 281"/>
                <a:gd name="T13" fmla="*/ 0 h 284"/>
                <a:gd name="T14" fmla="*/ 183 w 281"/>
                <a:gd name="T15" fmla="*/ 37 h 284"/>
                <a:gd name="T16" fmla="*/ 171 w 281"/>
                <a:gd name="T17" fmla="*/ 58 h 284"/>
                <a:gd name="T18" fmla="*/ 132 w 281"/>
                <a:gd name="T19" fmla="*/ 55 h 284"/>
                <a:gd name="T20" fmla="*/ 134 w 281"/>
                <a:gd name="T21" fmla="*/ 94 h 284"/>
                <a:gd name="T22" fmla="*/ 71 w 281"/>
                <a:gd name="T23" fmla="*/ 118 h 284"/>
                <a:gd name="T24" fmla="*/ 44 w 281"/>
                <a:gd name="T25" fmla="*/ 184 h 284"/>
                <a:gd name="T26" fmla="*/ 2 w 281"/>
                <a:gd name="T27" fmla="*/ 160 h 284"/>
                <a:gd name="T28" fmla="*/ 47 w 281"/>
                <a:gd name="T29" fmla="*/ 142 h 284"/>
                <a:gd name="T30" fmla="*/ 20 w 281"/>
                <a:gd name="T31" fmla="*/ 131 h 284"/>
                <a:gd name="T32" fmla="*/ 238 w 281"/>
                <a:gd name="T33" fmla="*/ 160 h 284"/>
                <a:gd name="T34" fmla="*/ 279 w 281"/>
                <a:gd name="T35" fmla="*/ 184 h 284"/>
                <a:gd name="T36" fmla="*/ 238 w 281"/>
                <a:gd name="T37" fmla="*/ 196 h 284"/>
                <a:gd name="T38" fmla="*/ 281 w 281"/>
                <a:gd name="T39" fmla="*/ 245 h 284"/>
                <a:gd name="T40" fmla="*/ 244 w 281"/>
                <a:gd name="T41" fmla="*/ 224 h 284"/>
                <a:gd name="T42" fmla="*/ 153 w 281"/>
                <a:gd name="T43" fmla="*/ 284 h 284"/>
                <a:gd name="T44" fmla="*/ 48 w 281"/>
                <a:gd name="T45" fmla="*/ 214 h 284"/>
                <a:gd name="T46" fmla="*/ 71 w 281"/>
                <a:gd name="T47" fmla="*/ 199 h 284"/>
                <a:gd name="T48" fmla="*/ 129 w 281"/>
                <a:gd name="T49" fmla="*/ 133 h 284"/>
                <a:gd name="T50" fmla="*/ 210 w 281"/>
                <a:gd name="T51" fmla="*/ 94 h 284"/>
                <a:gd name="T52" fmla="*/ 209 w 281"/>
                <a:gd name="T53" fmla="*/ 53 h 284"/>
                <a:gd name="T54" fmla="*/ 244 w 281"/>
                <a:gd name="T55" fmla="*/ 113 h 284"/>
                <a:gd name="T56" fmla="*/ 281 w 281"/>
                <a:gd name="T57" fmla="*/ 91 h 284"/>
                <a:gd name="T58" fmla="*/ 238 w 281"/>
                <a:gd name="T59" fmla="*/ 141 h 284"/>
                <a:gd name="T60" fmla="*/ 153 w 281"/>
                <a:gd name="T61" fmla="*/ 118 h 284"/>
                <a:gd name="T62" fmla="*/ 214 w 281"/>
                <a:gd name="T63" fmla="*/ 19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1" h="284">
                  <a:moveTo>
                    <a:pt x="20" y="13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47" y="79"/>
                    <a:pt x="70" y="48"/>
                    <a:pt x="103" y="36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31"/>
                    <a:pt x="130" y="31"/>
                    <a:pt x="132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5" y="31"/>
                    <a:pt x="157" y="31"/>
                    <a:pt x="160" y="31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95" y="9"/>
                    <a:pt x="195" y="9"/>
                    <a:pt x="195" y="9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5" y="37"/>
                    <a:pt x="187" y="38"/>
                    <a:pt x="189" y="39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65" y="56"/>
                    <a:pt x="159" y="55"/>
                    <a:pt x="153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06" y="55"/>
                    <a:pt x="83" y="71"/>
                    <a:pt x="75" y="94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47" y="160"/>
                    <a:pt x="47" y="160"/>
                    <a:pt x="47" y="160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3"/>
                    <a:pt x="46" y="143"/>
                  </a:cubicBezTo>
                  <a:lnTo>
                    <a:pt x="20" y="131"/>
                  </a:lnTo>
                  <a:close/>
                  <a:moveTo>
                    <a:pt x="238" y="141"/>
                  </a:moveTo>
                  <a:cubicBezTo>
                    <a:pt x="238" y="160"/>
                    <a:pt x="238" y="160"/>
                    <a:pt x="238" y="160"/>
                  </a:cubicBezTo>
                  <a:cubicBezTo>
                    <a:pt x="279" y="160"/>
                    <a:pt x="279" y="160"/>
                    <a:pt x="279" y="160"/>
                  </a:cubicBezTo>
                  <a:cubicBezTo>
                    <a:pt x="279" y="184"/>
                    <a:pt x="279" y="184"/>
                    <a:pt x="279" y="184"/>
                  </a:cubicBezTo>
                  <a:cubicBezTo>
                    <a:pt x="238" y="184"/>
                    <a:pt x="238" y="184"/>
                    <a:pt x="238" y="184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81" y="245"/>
                    <a:pt x="281" y="245"/>
                    <a:pt x="281" y="245"/>
                  </a:cubicBezTo>
                  <a:cubicBezTo>
                    <a:pt x="260" y="256"/>
                    <a:pt x="260" y="256"/>
                    <a:pt x="260" y="256"/>
                  </a:cubicBezTo>
                  <a:cubicBezTo>
                    <a:pt x="244" y="224"/>
                    <a:pt x="244" y="224"/>
                    <a:pt x="244" y="224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26" y="257"/>
                    <a:pt x="192" y="284"/>
                    <a:pt x="153" y="284"/>
                  </a:cubicBezTo>
                  <a:cubicBezTo>
                    <a:pt x="132" y="284"/>
                    <a:pt x="132" y="284"/>
                    <a:pt x="132" y="284"/>
                  </a:cubicBezTo>
                  <a:cubicBezTo>
                    <a:pt x="90" y="284"/>
                    <a:pt x="55" y="254"/>
                    <a:pt x="48" y="214"/>
                  </a:cubicBezTo>
                  <a:cubicBezTo>
                    <a:pt x="71" y="191"/>
                    <a:pt x="71" y="191"/>
                    <a:pt x="71" y="191"/>
                  </a:cubicBezTo>
                  <a:cubicBezTo>
                    <a:pt x="71" y="199"/>
                    <a:pt x="71" y="199"/>
                    <a:pt x="71" y="199"/>
                  </a:cubicBezTo>
                  <a:cubicBezTo>
                    <a:pt x="71" y="231"/>
                    <a:pt x="96" y="258"/>
                    <a:pt x="129" y="260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210" y="94"/>
                    <a:pt x="210" y="94"/>
                    <a:pt x="210" y="94"/>
                  </a:cubicBezTo>
                  <a:cubicBezTo>
                    <a:pt x="206" y="85"/>
                    <a:pt x="200" y="76"/>
                    <a:pt x="192" y="70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27" y="68"/>
                    <a:pt x="238" y="90"/>
                    <a:pt x="238" y="115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60" y="81"/>
                    <a:pt x="260" y="81"/>
                    <a:pt x="260" y="81"/>
                  </a:cubicBezTo>
                  <a:cubicBezTo>
                    <a:pt x="281" y="91"/>
                    <a:pt x="281" y="91"/>
                    <a:pt x="281" y="91"/>
                  </a:cubicBezTo>
                  <a:cubicBezTo>
                    <a:pt x="261" y="131"/>
                    <a:pt x="261" y="131"/>
                    <a:pt x="261" y="131"/>
                  </a:cubicBezTo>
                  <a:lnTo>
                    <a:pt x="238" y="141"/>
                  </a:lnTo>
                  <a:close/>
                  <a:moveTo>
                    <a:pt x="214" y="118"/>
                  </a:moveTo>
                  <a:cubicBezTo>
                    <a:pt x="153" y="118"/>
                    <a:pt x="153" y="118"/>
                    <a:pt x="153" y="118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87" y="260"/>
                    <a:pt x="214" y="232"/>
                    <a:pt x="214" y="199"/>
                  </a:cubicBezTo>
                  <a:lnTo>
                    <a:pt x="214" y="11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23"/>
            <p:cNvSpPr>
              <a:spLocks noEditPoints="1"/>
            </p:cNvSpPr>
            <p:nvPr/>
          </p:nvSpPr>
          <p:spPr bwMode="auto">
            <a:xfrm>
              <a:off x="1180" y="-77"/>
              <a:ext cx="3394" cy="3244"/>
            </a:xfrm>
            <a:custGeom>
              <a:avLst/>
              <a:gdLst>
                <a:gd name="T0" fmla="*/ 465 w 565"/>
                <a:gd name="T1" fmla="*/ 100 h 539"/>
                <a:gd name="T2" fmla="*/ 101 w 565"/>
                <a:gd name="T3" fmla="*/ 100 h 539"/>
                <a:gd name="T4" fmla="*/ 101 w 565"/>
                <a:gd name="T5" fmla="*/ 464 h 539"/>
                <a:gd name="T6" fmla="*/ 283 w 565"/>
                <a:gd name="T7" fmla="*/ 539 h 539"/>
                <a:gd name="T8" fmla="*/ 465 w 565"/>
                <a:gd name="T9" fmla="*/ 464 h 539"/>
                <a:gd name="T10" fmla="*/ 465 w 565"/>
                <a:gd name="T11" fmla="*/ 100 h 539"/>
                <a:gd name="T12" fmla="*/ 118 w 565"/>
                <a:gd name="T13" fmla="*/ 117 h 539"/>
                <a:gd name="T14" fmla="*/ 283 w 565"/>
                <a:gd name="T15" fmla="*/ 49 h 539"/>
                <a:gd name="T16" fmla="*/ 439 w 565"/>
                <a:gd name="T17" fmla="*/ 108 h 539"/>
                <a:gd name="T18" fmla="*/ 109 w 565"/>
                <a:gd name="T19" fmla="*/ 438 h 539"/>
                <a:gd name="T20" fmla="*/ 118 w 565"/>
                <a:gd name="T21" fmla="*/ 117 h 539"/>
                <a:gd name="T22" fmla="*/ 448 w 565"/>
                <a:gd name="T23" fmla="*/ 447 h 539"/>
                <a:gd name="T24" fmla="*/ 126 w 565"/>
                <a:gd name="T25" fmla="*/ 455 h 539"/>
                <a:gd name="T26" fmla="*/ 456 w 565"/>
                <a:gd name="T27" fmla="*/ 125 h 539"/>
                <a:gd name="T28" fmla="*/ 448 w 565"/>
                <a:gd name="T29" fmla="*/ 447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539">
                  <a:moveTo>
                    <a:pt x="465" y="100"/>
                  </a:moveTo>
                  <a:cubicBezTo>
                    <a:pt x="365" y="0"/>
                    <a:pt x="201" y="0"/>
                    <a:pt x="101" y="100"/>
                  </a:cubicBezTo>
                  <a:cubicBezTo>
                    <a:pt x="0" y="200"/>
                    <a:pt x="0" y="364"/>
                    <a:pt x="101" y="464"/>
                  </a:cubicBezTo>
                  <a:cubicBezTo>
                    <a:pt x="151" y="514"/>
                    <a:pt x="217" y="539"/>
                    <a:pt x="283" y="539"/>
                  </a:cubicBezTo>
                  <a:cubicBezTo>
                    <a:pt x="349" y="539"/>
                    <a:pt x="415" y="514"/>
                    <a:pt x="465" y="464"/>
                  </a:cubicBezTo>
                  <a:cubicBezTo>
                    <a:pt x="565" y="364"/>
                    <a:pt x="565" y="200"/>
                    <a:pt x="465" y="100"/>
                  </a:cubicBezTo>
                  <a:close/>
                  <a:moveTo>
                    <a:pt x="118" y="117"/>
                  </a:moveTo>
                  <a:cubicBezTo>
                    <a:pt x="163" y="71"/>
                    <a:pt x="223" y="49"/>
                    <a:pt x="283" y="49"/>
                  </a:cubicBezTo>
                  <a:cubicBezTo>
                    <a:pt x="339" y="49"/>
                    <a:pt x="395" y="69"/>
                    <a:pt x="439" y="108"/>
                  </a:cubicBezTo>
                  <a:cubicBezTo>
                    <a:pt x="109" y="438"/>
                    <a:pt x="109" y="438"/>
                    <a:pt x="109" y="438"/>
                  </a:cubicBezTo>
                  <a:cubicBezTo>
                    <a:pt x="27" y="347"/>
                    <a:pt x="30" y="205"/>
                    <a:pt x="118" y="117"/>
                  </a:cubicBezTo>
                  <a:close/>
                  <a:moveTo>
                    <a:pt x="448" y="447"/>
                  </a:moveTo>
                  <a:cubicBezTo>
                    <a:pt x="360" y="535"/>
                    <a:pt x="218" y="538"/>
                    <a:pt x="126" y="455"/>
                  </a:cubicBezTo>
                  <a:cubicBezTo>
                    <a:pt x="456" y="125"/>
                    <a:pt x="456" y="125"/>
                    <a:pt x="456" y="125"/>
                  </a:cubicBezTo>
                  <a:cubicBezTo>
                    <a:pt x="539" y="217"/>
                    <a:pt x="536" y="359"/>
                    <a:pt x="448" y="44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8" name="Group 677"/>
          <p:cNvGrpSpPr>
            <a:grpSpLocks noChangeAspect="1"/>
          </p:cNvGrpSpPr>
          <p:nvPr/>
        </p:nvGrpSpPr>
        <p:grpSpPr bwMode="auto">
          <a:xfrm>
            <a:off x="3490579" y="2923131"/>
            <a:ext cx="321766" cy="307545"/>
            <a:chOff x="1180" y="-77"/>
            <a:chExt cx="3394" cy="3244"/>
          </a:xfrm>
        </p:grpSpPr>
        <p:sp>
          <p:nvSpPr>
            <p:cNvPr id="679" name="Freeform 16"/>
            <p:cNvSpPr>
              <a:spLocks/>
            </p:cNvSpPr>
            <p:nvPr/>
          </p:nvSpPr>
          <p:spPr bwMode="auto">
            <a:xfrm>
              <a:off x="2880" y="139"/>
              <a:ext cx="1478" cy="2962"/>
            </a:xfrm>
            <a:custGeom>
              <a:avLst/>
              <a:gdLst>
                <a:gd name="T0" fmla="*/ 0 w 246"/>
                <a:gd name="T1" fmla="*/ 0 h 492"/>
                <a:gd name="T2" fmla="*/ 0 w 246"/>
                <a:gd name="T3" fmla="*/ 492 h 492"/>
                <a:gd name="T4" fmla="*/ 246 w 246"/>
                <a:gd name="T5" fmla="*/ 246 h 492"/>
                <a:gd name="T6" fmla="*/ 0 w 246"/>
                <a:gd name="T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2">
                  <a:moveTo>
                    <a:pt x="0" y="0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136" y="492"/>
                    <a:pt x="246" y="382"/>
                    <a:pt x="246" y="246"/>
                  </a:cubicBezTo>
                  <a:cubicBezTo>
                    <a:pt x="246" y="110"/>
                    <a:pt x="136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17"/>
            <p:cNvSpPr>
              <a:spLocks/>
            </p:cNvSpPr>
            <p:nvPr/>
          </p:nvSpPr>
          <p:spPr bwMode="auto">
            <a:xfrm>
              <a:off x="1402" y="127"/>
              <a:ext cx="1478" cy="2968"/>
            </a:xfrm>
            <a:custGeom>
              <a:avLst/>
              <a:gdLst>
                <a:gd name="T0" fmla="*/ 246 w 246"/>
                <a:gd name="T1" fmla="*/ 493 h 493"/>
                <a:gd name="T2" fmla="*/ 246 w 246"/>
                <a:gd name="T3" fmla="*/ 0 h 493"/>
                <a:gd name="T4" fmla="*/ 0 w 246"/>
                <a:gd name="T5" fmla="*/ 247 h 493"/>
                <a:gd name="T6" fmla="*/ 246 w 246"/>
                <a:gd name="T7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3">
                  <a:moveTo>
                    <a:pt x="246" y="493"/>
                  </a:moveTo>
                  <a:cubicBezTo>
                    <a:pt x="246" y="0"/>
                    <a:pt x="246" y="0"/>
                    <a:pt x="246" y="0"/>
                  </a:cubicBezTo>
                  <a:cubicBezTo>
                    <a:pt x="110" y="0"/>
                    <a:pt x="0" y="111"/>
                    <a:pt x="0" y="247"/>
                  </a:cubicBezTo>
                  <a:cubicBezTo>
                    <a:pt x="0" y="383"/>
                    <a:pt x="110" y="493"/>
                    <a:pt x="246" y="4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18"/>
            <p:cNvSpPr>
              <a:spLocks/>
            </p:cNvSpPr>
            <p:nvPr/>
          </p:nvSpPr>
          <p:spPr bwMode="auto">
            <a:xfrm>
              <a:off x="2411" y="1421"/>
              <a:ext cx="950" cy="0"/>
            </a:xfrm>
            <a:custGeom>
              <a:avLst/>
              <a:gdLst>
                <a:gd name="T0" fmla="*/ 0 w 950"/>
                <a:gd name="T1" fmla="*/ 950 w 950"/>
                <a:gd name="T2" fmla="*/ 0 w 95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950">
                  <a:moveTo>
                    <a:pt x="0" y="0"/>
                  </a:moveTo>
                  <a:lnTo>
                    <a:pt x="9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Line 19"/>
            <p:cNvSpPr>
              <a:spLocks noChangeShapeType="1"/>
            </p:cNvSpPr>
            <p:nvPr/>
          </p:nvSpPr>
          <p:spPr bwMode="auto">
            <a:xfrm>
              <a:off x="2411" y="1421"/>
              <a:ext cx="9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20"/>
            <p:cNvSpPr>
              <a:spLocks/>
            </p:cNvSpPr>
            <p:nvPr/>
          </p:nvSpPr>
          <p:spPr bwMode="auto">
            <a:xfrm>
              <a:off x="2886" y="1397"/>
              <a:ext cx="0" cy="1024"/>
            </a:xfrm>
            <a:custGeom>
              <a:avLst/>
              <a:gdLst>
                <a:gd name="T0" fmla="*/ 1024 h 1024"/>
                <a:gd name="T1" fmla="*/ 0 h 1024"/>
                <a:gd name="T2" fmla="*/ 1024 h 10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24">
                  <a:moveTo>
                    <a:pt x="0" y="1024"/>
                  </a:moveTo>
                  <a:lnTo>
                    <a:pt x="0" y="0"/>
                  </a:lnTo>
                  <a:lnTo>
                    <a:pt x="0" y="10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Line 21"/>
            <p:cNvSpPr>
              <a:spLocks noChangeShapeType="1"/>
            </p:cNvSpPr>
            <p:nvPr/>
          </p:nvSpPr>
          <p:spPr bwMode="auto">
            <a:xfrm flipV="1">
              <a:off x="2886" y="1397"/>
              <a:ext cx="0" cy="102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22"/>
            <p:cNvSpPr>
              <a:spLocks noEditPoints="1"/>
            </p:cNvSpPr>
            <p:nvPr/>
          </p:nvSpPr>
          <p:spPr bwMode="auto">
            <a:xfrm>
              <a:off x="2039" y="783"/>
              <a:ext cx="1688" cy="1710"/>
            </a:xfrm>
            <a:custGeom>
              <a:avLst/>
              <a:gdLst>
                <a:gd name="T0" fmla="*/ 0 w 281"/>
                <a:gd name="T1" fmla="*/ 91 h 284"/>
                <a:gd name="T2" fmla="*/ 37 w 281"/>
                <a:gd name="T3" fmla="*/ 113 h 284"/>
                <a:gd name="T4" fmla="*/ 47 w 281"/>
                <a:gd name="T5" fmla="*/ 116 h 284"/>
                <a:gd name="T6" fmla="*/ 91 w 281"/>
                <a:gd name="T7" fmla="*/ 9 h 284"/>
                <a:gd name="T8" fmla="*/ 126 w 281"/>
                <a:gd name="T9" fmla="*/ 31 h 284"/>
                <a:gd name="T10" fmla="*/ 153 w 281"/>
                <a:gd name="T11" fmla="*/ 31 h 284"/>
                <a:gd name="T12" fmla="*/ 172 w 281"/>
                <a:gd name="T13" fmla="*/ 0 h 284"/>
                <a:gd name="T14" fmla="*/ 183 w 281"/>
                <a:gd name="T15" fmla="*/ 37 h 284"/>
                <a:gd name="T16" fmla="*/ 171 w 281"/>
                <a:gd name="T17" fmla="*/ 58 h 284"/>
                <a:gd name="T18" fmla="*/ 132 w 281"/>
                <a:gd name="T19" fmla="*/ 55 h 284"/>
                <a:gd name="T20" fmla="*/ 134 w 281"/>
                <a:gd name="T21" fmla="*/ 94 h 284"/>
                <a:gd name="T22" fmla="*/ 71 w 281"/>
                <a:gd name="T23" fmla="*/ 118 h 284"/>
                <a:gd name="T24" fmla="*/ 44 w 281"/>
                <a:gd name="T25" fmla="*/ 184 h 284"/>
                <a:gd name="T26" fmla="*/ 2 w 281"/>
                <a:gd name="T27" fmla="*/ 160 h 284"/>
                <a:gd name="T28" fmla="*/ 47 w 281"/>
                <a:gd name="T29" fmla="*/ 142 h 284"/>
                <a:gd name="T30" fmla="*/ 20 w 281"/>
                <a:gd name="T31" fmla="*/ 131 h 284"/>
                <a:gd name="T32" fmla="*/ 238 w 281"/>
                <a:gd name="T33" fmla="*/ 160 h 284"/>
                <a:gd name="T34" fmla="*/ 279 w 281"/>
                <a:gd name="T35" fmla="*/ 184 h 284"/>
                <a:gd name="T36" fmla="*/ 238 w 281"/>
                <a:gd name="T37" fmla="*/ 196 h 284"/>
                <a:gd name="T38" fmla="*/ 281 w 281"/>
                <a:gd name="T39" fmla="*/ 245 h 284"/>
                <a:gd name="T40" fmla="*/ 244 w 281"/>
                <a:gd name="T41" fmla="*/ 224 h 284"/>
                <a:gd name="T42" fmla="*/ 153 w 281"/>
                <a:gd name="T43" fmla="*/ 284 h 284"/>
                <a:gd name="T44" fmla="*/ 48 w 281"/>
                <a:gd name="T45" fmla="*/ 214 h 284"/>
                <a:gd name="T46" fmla="*/ 71 w 281"/>
                <a:gd name="T47" fmla="*/ 199 h 284"/>
                <a:gd name="T48" fmla="*/ 129 w 281"/>
                <a:gd name="T49" fmla="*/ 133 h 284"/>
                <a:gd name="T50" fmla="*/ 210 w 281"/>
                <a:gd name="T51" fmla="*/ 94 h 284"/>
                <a:gd name="T52" fmla="*/ 209 w 281"/>
                <a:gd name="T53" fmla="*/ 53 h 284"/>
                <a:gd name="T54" fmla="*/ 244 w 281"/>
                <a:gd name="T55" fmla="*/ 113 h 284"/>
                <a:gd name="T56" fmla="*/ 281 w 281"/>
                <a:gd name="T57" fmla="*/ 91 h 284"/>
                <a:gd name="T58" fmla="*/ 238 w 281"/>
                <a:gd name="T59" fmla="*/ 141 h 284"/>
                <a:gd name="T60" fmla="*/ 153 w 281"/>
                <a:gd name="T61" fmla="*/ 118 h 284"/>
                <a:gd name="T62" fmla="*/ 214 w 281"/>
                <a:gd name="T63" fmla="*/ 19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1" h="284">
                  <a:moveTo>
                    <a:pt x="20" y="13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47" y="79"/>
                    <a:pt x="70" y="48"/>
                    <a:pt x="103" y="36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31"/>
                    <a:pt x="130" y="31"/>
                    <a:pt x="132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5" y="31"/>
                    <a:pt x="157" y="31"/>
                    <a:pt x="160" y="31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95" y="9"/>
                    <a:pt x="195" y="9"/>
                    <a:pt x="195" y="9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5" y="37"/>
                    <a:pt x="187" y="38"/>
                    <a:pt x="189" y="39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65" y="56"/>
                    <a:pt x="159" y="55"/>
                    <a:pt x="153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06" y="55"/>
                    <a:pt x="83" y="71"/>
                    <a:pt x="75" y="94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47" y="160"/>
                    <a:pt x="47" y="160"/>
                    <a:pt x="47" y="160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3"/>
                    <a:pt x="46" y="143"/>
                  </a:cubicBezTo>
                  <a:lnTo>
                    <a:pt x="20" y="131"/>
                  </a:lnTo>
                  <a:close/>
                  <a:moveTo>
                    <a:pt x="238" y="141"/>
                  </a:moveTo>
                  <a:cubicBezTo>
                    <a:pt x="238" y="160"/>
                    <a:pt x="238" y="160"/>
                    <a:pt x="238" y="160"/>
                  </a:cubicBezTo>
                  <a:cubicBezTo>
                    <a:pt x="279" y="160"/>
                    <a:pt x="279" y="160"/>
                    <a:pt x="279" y="160"/>
                  </a:cubicBezTo>
                  <a:cubicBezTo>
                    <a:pt x="279" y="184"/>
                    <a:pt x="279" y="184"/>
                    <a:pt x="279" y="184"/>
                  </a:cubicBezTo>
                  <a:cubicBezTo>
                    <a:pt x="238" y="184"/>
                    <a:pt x="238" y="184"/>
                    <a:pt x="238" y="184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81" y="245"/>
                    <a:pt x="281" y="245"/>
                    <a:pt x="281" y="245"/>
                  </a:cubicBezTo>
                  <a:cubicBezTo>
                    <a:pt x="260" y="256"/>
                    <a:pt x="260" y="256"/>
                    <a:pt x="260" y="256"/>
                  </a:cubicBezTo>
                  <a:cubicBezTo>
                    <a:pt x="244" y="224"/>
                    <a:pt x="244" y="224"/>
                    <a:pt x="244" y="224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26" y="257"/>
                    <a:pt x="192" y="284"/>
                    <a:pt x="153" y="284"/>
                  </a:cubicBezTo>
                  <a:cubicBezTo>
                    <a:pt x="132" y="284"/>
                    <a:pt x="132" y="284"/>
                    <a:pt x="132" y="284"/>
                  </a:cubicBezTo>
                  <a:cubicBezTo>
                    <a:pt x="90" y="284"/>
                    <a:pt x="55" y="254"/>
                    <a:pt x="48" y="214"/>
                  </a:cubicBezTo>
                  <a:cubicBezTo>
                    <a:pt x="71" y="191"/>
                    <a:pt x="71" y="191"/>
                    <a:pt x="71" y="191"/>
                  </a:cubicBezTo>
                  <a:cubicBezTo>
                    <a:pt x="71" y="199"/>
                    <a:pt x="71" y="199"/>
                    <a:pt x="71" y="199"/>
                  </a:cubicBezTo>
                  <a:cubicBezTo>
                    <a:pt x="71" y="231"/>
                    <a:pt x="96" y="258"/>
                    <a:pt x="129" y="260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210" y="94"/>
                    <a:pt x="210" y="94"/>
                    <a:pt x="210" y="94"/>
                  </a:cubicBezTo>
                  <a:cubicBezTo>
                    <a:pt x="206" y="85"/>
                    <a:pt x="200" y="76"/>
                    <a:pt x="192" y="70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27" y="68"/>
                    <a:pt x="238" y="90"/>
                    <a:pt x="238" y="115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60" y="81"/>
                    <a:pt x="260" y="81"/>
                    <a:pt x="260" y="81"/>
                  </a:cubicBezTo>
                  <a:cubicBezTo>
                    <a:pt x="281" y="91"/>
                    <a:pt x="281" y="91"/>
                    <a:pt x="281" y="91"/>
                  </a:cubicBezTo>
                  <a:cubicBezTo>
                    <a:pt x="261" y="131"/>
                    <a:pt x="261" y="131"/>
                    <a:pt x="261" y="131"/>
                  </a:cubicBezTo>
                  <a:lnTo>
                    <a:pt x="238" y="141"/>
                  </a:lnTo>
                  <a:close/>
                  <a:moveTo>
                    <a:pt x="214" y="118"/>
                  </a:moveTo>
                  <a:cubicBezTo>
                    <a:pt x="153" y="118"/>
                    <a:pt x="153" y="118"/>
                    <a:pt x="153" y="118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87" y="260"/>
                    <a:pt x="214" y="232"/>
                    <a:pt x="214" y="199"/>
                  </a:cubicBezTo>
                  <a:lnTo>
                    <a:pt x="214" y="1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23"/>
            <p:cNvSpPr>
              <a:spLocks noEditPoints="1"/>
            </p:cNvSpPr>
            <p:nvPr/>
          </p:nvSpPr>
          <p:spPr bwMode="auto">
            <a:xfrm>
              <a:off x="1180" y="-77"/>
              <a:ext cx="3394" cy="3244"/>
            </a:xfrm>
            <a:custGeom>
              <a:avLst/>
              <a:gdLst>
                <a:gd name="T0" fmla="*/ 465 w 565"/>
                <a:gd name="T1" fmla="*/ 100 h 539"/>
                <a:gd name="T2" fmla="*/ 101 w 565"/>
                <a:gd name="T3" fmla="*/ 100 h 539"/>
                <a:gd name="T4" fmla="*/ 101 w 565"/>
                <a:gd name="T5" fmla="*/ 464 h 539"/>
                <a:gd name="T6" fmla="*/ 283 w 565"/>
                <a:gd name="T7" fmla="*/ 539 h 539"/>
                <a:gd name="T8" fmla="*/ 465 w 565"/>
                <a:gd name="T9" fmla="*/ 464 h 539"/>
                <a:gd name="T10" fmla="*/ 465 w 565"/>
                <a:gd name="T11" fmla="*/ 100 h 539"/>
                <a:gd name="T12" fmla="*/ 118 w 565"/>
                <a:gd name="T13" fmla="*/ 117 h 539"/>
                <a:gd name="T14" fmla="*/ 283 w 565"/>
                <a:gd name="T15" fmla="*/ 49 h 539"/>
                <a:gd name="T16" fmla="*/ 439 w 565"/>
                <a:gd name="T17" fmla="*/ 108 h 539"/>
                <a:gd name="T18" fmla="*/ 109 w 565"/>
                <a:gd name="T19" fmla="*/ 438 h 539"/>
                <a:gd name="T20" fmla="*/ 118 w 565"/>
                <a:gd name="T21" fmla="*/ 117 h 539"/>
                <a:gd name="T22" fmla="*/ 448 w 565"/>
                <a:gd name="T23" fmla="*/ 447 h 539"/>
                <a:gd name="T24" fmla="*/ 126 w 565"/>
                <a:gd name="T25" fmla="*/ 455 h 539"/>
                <a:gd name="T26" fmla="*/ 456 w 565"/>
                <a:gd name="T27" fmla="*/ 125 h 539"/>
                <a:gd name="T28" fmla="*/ 448 w 565"/>
                <a:gd name="T29" fmla="*/ 447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539">
                  <a:moveTo>
                    <a:pt x="465" y="100"/>
                  </a:moveTo>
                  <a:cubicBezTo>
                    <a:pt x="365" y="0"/>
                    <a:pt x="201" y="0"/>
                    <a:pt x="101" y="100"/>
                  </a:cubicBezTo>
                  <a:cubicBezTo>
                    <a:pt x="0" y="200"/>
                    <a:pt x="0" y="364"/>
                    <a:pt x="101" y="464"/>
                  </a:cubicBezTo>
                  <a:cubicBezTo>
                    <a:pt x="151" y="514"/>
                    <a:pt x="217" y="539"/>
                    <a:pt x="283" y="539"/>
                  </a:cubicBezTo>
                  <a:cubicBezTo>
                    <a:pt x="349" y="539"/>
                    <a:pt x="415" y="514"/>
                    <a:pt x="465" y="464"/>
                  </a:cubicBezTo>
                  <a:cubicBezTo>
                    <a:pt x="565" y="364"/>
                    <a:pt x="565" y="200"/>
                    <a:pt x="465" y="100"/>
                  </a:cubicBezTo>
                  <a:close/>
                  <a:moveTo>
                    <a:pt x="118" y="117"/>
                  </a:moveTo>
                  <a:cubicBezTo>
                    <a:pt x="163" y="71"/>
                    <a:pt x="223" y="49"/>
                    <a:pt x="283" y="49"/>
                  </a:cubicBezTo>
                  <a:cubicBezTo>
                    <a:pt x="339" y="49"/>
                    <a:pt x="395" y="69"/>
                    <a:pt x="439" y="108"/>
                  </a:cubicBezTo>
                  <a:cubicBezTo>
                    <a:pt x="109" y="438"/>
                    <a:pt x="109" y="438"/>
                    <a:pt x="109" y="438"/>
                  </a:cubicBezTo>
                  <a:cubicBezTo>
                    <a:pt x="27" y="347"/>
                    <a:pt x="30" y="205"/>
                    <a:pt x="118" y="117"/>
                  </a:cubicBezTo>
                  <a:close/>
                  <a:moveTo>
                    <a:pt x="448" y="447"/>
                  </a:moveTo>
                  <a:cubicBezTo>
                    <a:pt x="360" y="535"/>
                    <a:pt x="218" y="538"/>
                    <a:pt x="126" y="455"/>
                  </a:cubicBezTo>
                  <a:cubicBezTo>
                    <a:pt x="456" y="125"/>
                    <a:pt x="456" y="125"/>
                    <a:pt x="456" y="125"/>
                  </a:cubicBezTo>
                  <a:cubicBezTo>
                    <a:pt x="539" y="217"/>
                    <a:pt x="536" y="359"/>
                    <a:pt x="448" y="44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7" name="Group 686"/>
          <p:cNvGrpSpPr>
            <a:grpSpLocks noChangeAspect="1"/>
          </p:cNvGrpSpPr>
          <p:nvPr/>
        </p:nvGrpSpPr>
        <p:grpSpPr bwMode="auto">
          <a:xfrm>
            <a:off x="3490579" y="3541402"/>
            <a:ext cx="321766" cy="307545"/>
            <a:chOff x="1180" y="-77"/>
            <a:chExt cx="3394" cy="3244"/>
          </a:xfrm>
        </p:grpSpPr>
        <p:sp>
          <p:nvSpPr>
            <p:cNvPr id="688" name="Freeform 16"/>
            <p:cNvSpPr>
              <a:spLocks/>
            </p:cNvSpPr>
            <p:nvPr/>
          </p:nvSpPr>
          <p:spPr bwMode="auto">
            <a:xfrm>
              <a:off x="2880" y="139"/>
              <a:ext cx="1478" cy="2962"/>
            </a:xfrm>
            <a:custGeom>
              <a:avLst/>
              <a:gdLst>
                <a:gd name="T0" fmla="*/ 0 w 246"/>
                <a:gd name="T1" fmla="*/ 0 h 492"/>
                <a:gd name="T2" fmla="*/ 0 w 246"/>
                <a:gd name="T3" fmla="*/ 492 h 492"/>
                <a:gd name="T4" fmla="*/ 246 w 246"/>
                <a:gd name="T5" fmla="*/ 246 h 492"/>
                <a:gd name="T6" fmla="*/ 0 w 246"/>
                <a:gd name="T7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2">
                  <a:moveTo>
                    <a:pt x="0" y="0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136" y="492"/>
                    <a:pt x="246" y="382"/>
                    <a:pt x="246" y="246"/>
                  </a:cubicBezTo>
                  <a:cubicBezTo>
                    <a:pt x="246" y="110"/>
                    <a:pt x="136" y="0"/>
                    <a:pt x="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Freeform 17"/>
            <p:cNvSpPr>
              <a:spLocks/>
            </p:cNvSpPr>
            <p:nvPr/>
          </p:nvSpPr>
          <p:spPr bwMode="auto">
            <a:xfrm>
              <a:off x="1402" y="127"/>
              <a:ext cx="1478" cy="2968"/>
            </a:xfrm>
            <a:custGeom>
              <a:avLst/>
              <a:gdLst>
                <a:gd name="T0" fmla="*/ 246 w 246"/>
                <a:gd name="T1" fmla="*/ 493 h 493"/>
                <a:gd name="T2" fmla="*/ 246 w 246"/>
                <a:gd name="T3" fmla="*/ 0 h 493"/>
                <a:gd name="T4" fmla="*/ 0 w 246"/>
                <a:gd name="T5" fmla="*/ 247 h 493"/>
                <a:gd name="T6" fmla="*/ 246 w 246"/>
                <a:gd name="T7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6" h="493">
                  <a:moveTo>
                    <a:pt x="246" y="493"/>
                  </a:moveTo>
                  <a:cubicBezTo>
                    <a:pt x="246" y="0"/>
                    <a:pt x="246" y="0"/>
                    <a:pt x="246" y="0"/>
                  </a:cubicBezTo>
                  <a:cubicBezTo>
                    <a:pt x="110" y="0"/>
                    <a:pt x="0" y="111"/>
                    <a:pt x="0" y="247"/>
                  </a:cubicBezTo>
                  <a:cubicBezTo>
                    <a:pt x="0" y="383"/>
                    <a:pt x="110" y="493"/>
                    <a:pt x="246" y="4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Freeform 18"/>
            <p:cNvSpPr>
              <a:spLocks/>
            </p:cNvSpPr>
            <p:nvPr/>
          </p:nvSpPr>
          <p:spPr bwMode="auto">
            <a:xfrm>
              <a:off x="2411" y="1421"/>
              <a:ext cx="950" cy="0"/>
            </a:xfrm>
            <a:custGeom>
              <a:avLst/>
              <a:gdLst>
                <a:gd name="T0" fmla="*/ 0 w 950"/>
                <a:gd name="T1" fmla="*/ 950 w 950"/>
                <a:gd name="T2" fmla="*/ 0 w 95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950">
                  <a:moveTo>
                    <a:pt x="0" y="0"/>
                  </a:moveTo>
                  <a:lnTo>
                    <a:pt x="9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Line 19"/>
            <p:cNvSpPr>
              <a:spLocks noChangeShapeType="1"/>
            </p:cNvSpPr>
            <p:nvPr/>
          </p:nvSpPr>
          <p:spPr bwMode="auto">
            <a:xfrm>
              <a:off x="2411" y="1421"/>
              <a:ext cx="95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20"/>
            <p:cNvSpPr>
              <a:spLocks/>
            </p:cNvSpPr>
            <p:nvPr/>
          </p:nvSpPr>
          <p:spPr bwMode="auto">
            <a:xfrm>
              <a:off x="2886" y="1397"/>
              <a:ext cx="0" cy="1024"/>
            </a:xfrm>
            <a:custGeom>
              <a:avLst/>
              <a:gdLst>
                <a:gd name="T0" fmla="*/ 1024 h 1024"/>
                <a:gd name="T1" fmla="*/ 0 h 1024"/>
                <a:gd name="T2" fmla="*/ 1024 h 102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024">
                  <a:moveTo>
                    <a:pt x="0" y="1024"/>
                  </a:moveTo>
                  <a:lnTo>
                    <a:pt x="0" y="0"/>
                  </a:lnTo>
                  <a:lnTo>
                    <a:pt x="0" y="10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Line 21"/>
            <p:cNvSpPr>
              <a:spLocks noChangeShapeType="1"/>
            </p:cNvSpPr>
            <p:nvPr/>
          </p:nvSpPr>
          <p:spPr bwMode="auto">
            <a:xfrm flipV="1">
              <a:off x="2886" y="1397"/>
              <a:ext cx="0" cy="1024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Freeform 22"/>
            <p:cNvSpPr>
              <a:spLocks noEditPoints="1"/>
            </p:cNvSpPr>
            <p:nvPr/>
          </p:nvSpPr>
          <p:spPr bwMode="auto">
            <a:xfrm>
              <a:off x="2039" y="783"/>
              <a:ext cx="1688" cy="1710"/>
            </a:xfrm>
            <a:custGeom>
              <a:avLst/>
              <a:gdLst>
                <a:gd name="T0" fmla="*/ 0 w 281"/>
                <a:gd name="T1" fmla="*/ 91 h 284"/>
                <a:gd name="T2" fmla="*/ 37 w 281"/>
                <a:gd name="T3" fmla="*/ 113 h 284"/>
                <a:gd name="T4" fmla="*/ 47 w 281"/>
                <a:gd name="T5" fmla="*/ 116 h 284"/>
                <a:gd name="T6" fmla="*/ 91 w 281"/>
                <a:gd name="T7" fmla="*/ 9 h 284"/>
                <a:gd name="T8" fmla="*/ 126 w 281"/>
                <a:gd name="T9" fmla="*/ 31 h 284"/>
                <a:gd name="T10" fmla="*/ 153 w 281"/>
                <a:gd name="T11" fmla="*/ 31 h 284"/>
                <a:gd name="T12" fmla="*/ 172 w 281"/>
                <a:gd name="T13" fmla="*/ 0 h 284"/>
                <a:gd name="T14" fmla="*/ 183 w 281"/>
                <a:gd name="T15" fmla="*/ 37 h 284"/>
                <a:gd name="T16" fmla="*/ 171 w 281"/>
                <a:gd name="T17" fmla="*/ 58 h 284"/>
                <a:gd name="T18" fmla="*/ 132 w 281"/>
                <a:gd name="T19" fmla="*/ 55 h 284"/>
                <a:gd name="T20" fmla="*/ 134 w 281"/>
                <a:gd name="T21" fmla="*/ 94 h 284"/>
                <a:gd name="T22" fmla="*/ 71 w 281"/>
                <a:gd name="T23" fmla="*/ 118 h 284"/>
                <a:gd name="T24" fmla="*/ 44 w 281"/>
                <a:gd name="T25" fmla="*/ 184 h 284"/>
                <a:gd name="T26" fmla="*/ 2 w 281"/>
                <a:gd name="T27" fmla="*/ 160 h 284"/>
                <a:gd name="T28" fmla="*/ 47 w 281"/>
                <a:gd name="T29" fmla="*/ 142 h 284"/>
                <a:gd name="T30" fmla="*/ 20 w 281"/>
                <a:gd name="T31" fmla="*/ 131 h 284"/>
                <a:gd name="T32" fmla="*/ 238 w 281"/>
                <a:gd name="T33" fmla="*/ 160 h 284"/>
                <a:gd name="T34" fmla="*/ 279 w 281"/>
                <a:gd name="T35" fmla="*/ 184 h 284"/>
                <a:gd name="T36" fmla="*/ 238 w 281"/>
                <a:gd name="T37" fmla="*/ 196 h 284"/>
                <a:gd name="T38" fmla="*/ 281 w 281"/>
                <a:gd name="T39" fmla="*/ 245 h 284"/>
                <a:gd name="T40" fmla="*/ 244 w 281"/>
                <a:gd name="T41" fmla="*/ 224 h 284"/>
                <a:gd name="T42" fmla="*/ 153 w 281"/>
                <a:gd name="T43" fmla="*/ 284 h 284"/>
                <a:gd name="T44" fmla="*/ 48 w 281"/>
                <a:gd name="T45" fmla="*/ 214 h 284"/>
                <a:gd name="T46" fmla="*/ 71 w 281"/>
                <a:gd name="T47" fmla="*/ 199 h 284"/>
                <a:gd name="T48" fmla="*/ 129 w 281"/>
                <a:gd name="T49" fmla="*/ 133 h 284"/>
                <a:gd name="T50" fmla="*/ 210 w 281"/>
                <a:gd name="T51" fmla="*/ 94 h 284"/>
                <a:gd name="T52" fmla="*/ 209 w 281"/>
                <a:gd name="T53" fmla="*/ 53 h 284"/>
                <a:gd name="T54" fmla="*/ 244 w 281"/>
                <a:gd name="T55" fmla="*/ 113 h 284"/>
                <a:gd name="T56" fmla="*/ 281 w 281"/>
                <a:gd name="T57" fmla="*/ 91 h 284"/>
                <a:gd name="T58" fmla="*/ 238 w 281"/>
                <a:gd name="T59" fmla="*/ 141 h 284"/>
                <a:gd name="T60" fmla="*/ 153 w 281"/>
                <a:gd name="T61" fmla="*/ 118 h 284"/>
                <a:gd name="T62" fmla="*/ 214 w 281"/>
                <a:gd name="T63" fmla="*/ 19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1" h="284">
                  <a:moveTo>
                    <a:pt x="20" y="13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47" y="79"/>
                    <a:pt x="70" y="48"/>
                    <a:pt x="103" y="36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31"/>
                    <a:pt x="130" y="31"/>
                    <a:pt x="132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5" y="31"/>
                    <a:pt x="157" y="31"/>
                    <a:pt x="160" y="31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95" y="9"/>
                    <a:pt x="195" y="9"/>
                    <a:pt x="195" y="9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5" y="37"/>
                    <a:pt x="187" y="38"/>
                    <a:pt x="189" y="39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65" y="56"/>
                    <a:pt x="159" y="55"/>
                    <a:pt x="153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06" y="55"/>
                    <a:pt x="83" y="71"/>
                    <a:pt x="75" y="94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47" y="160"/>
                    <a:pt x="47" y="160"/>
                    <a:pt x="47" y="160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3"/>
                    <a:pt x="46" y="143"/>
                  </a:cubicBezTo>
                  <a:lnTo>
                    <a:pt x="20" y="131"/>
                  </a:lnTo>
                  <a:close/>
                  <a:moveTo>
                    <a:pt x="238" y="141"/>
                  </a:moveTo>
                  <a:cubicBezTo>
                    <a:pt x="238" y="160"/>
                    <a:pt x="238" y="160"/>
                    <a:pt x="238" y="160"/>
                  </a:cubicBezTo>
                  <a:cubicBezTo>
                    <a:pt x="279" y="160"/>
                    <a:pt x="279" y="160"/>
                    <a:pt x="279" y="160"/>
                  </a:cubicBezTo>
                  <a:cubicBezTo>
                    <a:pt x="279" y="184"/>
                    <a:pt x="279" y="184"/>
                    <a:pt x="279" y="184"/>
                  </a:cubicBezTo>
                  <a:cubicBezTo>
                    <a:pt x="238" y="184"/>
                    <a:pt x="238" y="184"/>
                    <a:pt x="238" y="184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81" y="245"/>
                    <a:pt x="281" y="245"/>
                    <a:pt x="281" y="245"/>
                  </a:cubicBezTo>
                  <a:cubicBezTo>
                    <a:pt x="260" y="256"/>
                    <a:pt x="260" y="256"/>
                    <a:pt x="260" y="256"/>
                  </a:cubicBezTo>
                  <a:cubicBezTo>
                    <a:pt x="244" y="224"/>
                    <a:pt x="244" y="224"/>
                    <a:pt x="244" y="224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26" y="257"/>
                    <a:pt x="192" y="284"/>
                    <a:pt x="153" y="284"/>
                  </a:cubicBezTo>
                  <a:cubicBezTo>
                    <a:pt x="132" y="284"/>
                    <a:pt x="132" y="284"/>
                    <a:pt x="132" y="284"/>
                  </a:cubicBezTo>
                  <a:cubicBezTo>
                    <a:pt x="90" y="284"/>
                    <a:pt x="55" y="254"/>
                    <a:pt x="48" y="214"/>
                  </a:cubicBezTo>
                  <a:cubicBezTo>
                    <a:pt x="71" y="191"/>
                    <a:pt x="71" y="191"/>
                    <a:pt x="71" y="191"/>
                  </a:cubicBezTo>
                  <a:cubicBezTo>
                    <a:pt x="71" y="199"/>
                    <a:pt x="71" y="199"/>
                    <a:pt x="71" y="199"/>
                  </a:cubicBezTo>
                  <a:cubicBezTo>
                    <a:pt x="71" y="231"/>
                    <a:pt x="96" y="258"/>
                    <a:pt x="129" y="260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210" y="94"/>
                    <a:pt x="210" y="94"/>
                    <a:pt x="210" y="94"/>
                  </a:cubicBezTo>
                  <a:cubicBezTo>
                    <a:pt x="206" y="85"/>
                    <a:pt x="200" y="76"/>
                    <a:pt x="192" y="70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27" y="68"/>
                    <a:pt x="238" y="90"/>
                    <a:pt x="238" y="115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60" y="81"/>
                    <a:pt x="260" y="81"/>
                    <a:pt x="260" y="81"/>
                  </a:cubicBezTo>
                  <a:cubicBezTo>
                    <a:pt x="281" y="91"/>
                    <a:pt x="281" y="91"/>
                    <a:pt x="281" y="91"/>
                  </a:cubicBezTo>
                  <a:cubicBezTo>
                    <a:pt x="261" y="131"/>
                    <a:pt x="261" y="131"/>
                    <a:pt x="261" y="131"/>
                  </a:cubicBezTo>
                  <a:lnTo>
                    <a:pt x="238" y="141"/>
                  </a:lnTo>
                  <a:close/>
                  <a:moveTo>
                    <a:pt x="214" y="118"/>
                  </a:moveTo>
                  <a:cubicBezTo>
                    <a:pt x="153" y="118"/>
                    <a:pt x="153" y="118"/>
                    <a:pt x="153" y="118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87" y="260"/>
                    <a:pt x="214" y="232"/>
                    <a:pt x="214" y="199"/>
                  </a:cubicBezTo>
                  <a:lnTo>
                    <a:pt x="214" y="1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Freeform 23"/>
            <p:cNvSpPr>
              <a:spLocks noEditPoints="1"/>
            </p:cNvSpPr>
            <p:nvPr/>
          </p:nvSpPr>
          <p:spPr bwMode="auto">
            <a:xfrm>
              <a:off x="1180" y="-77"/>
              <a:ext cx="3394" cy="3244"/>
            </a:xfrm>
            <a:custGeom>
              <a:avLst/>
              <a:gdLst>
                <a:gd name="T0" fmla="*/ 465 w 565"/>
                <a:gd name="T1" fmla="*/ 100 h 539"/>
                <a:gd name="T2" fmla="*/ 101 w 565"/>
                <a:gd name="T3" fmla="*/ 100 h 539"/>
                <a:gd name="T4" fmla="*/ 101 w 565"/>
                <a:gd name="T5" fmla="*/ 464 h 539"/>
                <a:gd name="T6" fmla="*/ 283 w 565"/>
                <a:gd name="T7" fmla="*/ 539 h 539"/>
                <a:gd name="T8" fmla="*/ 465 w 565"/>
                <a:gd name="T9" fmla="*/ 464 h 539"/>
                <a:gd name="T10" fmla="*/ 465 w 565"/>
                <a:gd name="T11" fmla="*/ 100 h 539"/>
                <a:gd name="T12" fmla="*/ 118 w 565"/>
                <a:gd name="T13" fmla="*/ 117 h 539"/>
                <a:gd name="T14" fmla="*/ 283 w 565"/>
                <a:gd name="T15" fmla="*/ 49 h 539"/>
                <a:gd name="T16" fmla="*/ 439 w 565"/>
                <a:gd name="T17" fmla="*/ 108 h 539"/>
                <a:gd name="T18" fmla="*/ 109 w 565"/>
                <a:gd name="T19" fmla="*/ 438 h 539"/>
                <a:gd name="T20" fmla="*/ 118 w 565"/>
                <a:gd name="T21" fmla="*/ 117 h 539"/>
                <a:gd name="T22" fmla="*/ 448 w 565"/>
                <a:gd name="T23" fmla="*/ 447 h 539"/>
                <a:gd name="T24" fmla="*/ 126 w 565"/>
                <a:gd name="T25" fmla="*/ 455 h 539"/>
                <a:gd name="T26" fmla="*/ 456 w 565"/>
                <a:gd name="T27" fmla="*/ 125 h 539"/>
                <a:gd name="T28" fmla="*/ 448 w 565"/>
                <a:gd name="T29" fmla="*/ 447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5" h="539">
                  <a:moveTo>
                    <a:pt x="465" y="100"/>
                  </a:moveTo>
                  <a:cubicBezTo>
                    <a:pt x="365" y="0"/>
                    <a:pt x="201" y="0"/>
                    <a:pt x="101" y="100"/>
                  </a:cubicBezTo>
                  <a:cubicBezTo>
                    <a:pt x="0" y="200"/>
                    <a:pt x="0" y="364"/>
                    <a:pt x="101" y="464"/>
                  </a:cubicBezTo>
                  <a:cubicBezTo>
                    <a:pt x="151" y="514"/>
                    <a:pt x="217" y="539"/>
                    <a:pt x="283" y="539"/>
                  </a:cubicBezTo>
                  <a:cubicBezTo>
                    <a:pt x="349" y="539"/>
                    <a:pt x="415" y="514"/>
                    <a:pt x="465" y="464"/>
                  </a:cubicBezTo>
                  <a:cubicBezTo>
                    <a:pt x="565" y="364"/>
                    <a:pt x="565" y="200"/>
                    <a:pt x="465" y="100"/>
                  </a:cubicBezTo>
                  <a:close/>
                  <a:moveTo>
                    <a:pt x="118" y="117"/>
                  </a:moveTo>
                  <a:cubicBezTo>
                    <a:pt x="163" y="71"/>
                    <a:pt x="223" y="49"/>
                    <a:pt x="283" y="49"/>
                  </a:cubicBezTo>
                  <a:cubicBezTo>
                    <a:pt x="339" y="49"/>
                    <a:pt x="395" y="69"/>
                    <a:pt x="439" y="108"/>
                  </a:cubicBezTo>
                  <a:cubicBezTo>
                    <a:pt x="109" y="438"/>
                    <a:pt x="109" y="438"/>
                    <a:pt x="109" y="438"/>
                  </a:cubicBezTo>
                  <a:cubicBezTo>
                    <a:pt x="27" y="347"/>
                    <a:pt x="30" y="205"/>
                    <a:pt x="118" y="117"/>
                  </a:cubicBezTo>
                  <a:close/>
                  <a:moveTo>
                    <a:pt x="448" y="447"/>
                  </a:moveTo>
                  <a:cubicBezTo>
                    <a:pt x="360" y="535"/>
                    <a:pt x="218" y="538"/>
                    <a:pt x="126" y="455"/>
                  </a:cubicBezTo>
                  <a:cubicBezTo>
                    <a:pt x="456" y="125"/>
                    <a:pt x="456" y="125"/>
                    <a:pt x="456" y="125"/>
                  </a:cubicBezTo>
                  <a:cubicBezTo>
                    <a:pt x="539" y="217"/>
                    <a:pt x="536" y="359"/>
                    <a:pt x="448" y="447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3405808" y="4074024"/>
            <a:ext cx="484994" cy="484994"/>
            <a:chOff x="2464866" y="4162069"/>
            <a:chExt cx="555625" cy="555625"/>
          </a:xfrm>
        </p:grpSpPr>
        <p:sp>
          <p:nvSpPr>
            <p:cNvPr id="697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98" name="Group 697"/>
            <p:cNvGrpSpPr/>
            <p:nvPr/>
          </p:nvGrpSpPr>
          <p:grpSpPr>
            <a:xfrm>
              <a:off x="2560268" y="4256690"/>
              <a:ext cx="460223" cy="461004"/>
              <a:chOff x="3579603" y="4256692"/>
              <a:chExt cx="460223" cy="461004"/>
            </a:xfrm>
          </p:grpSpPr>
          <p:sp>
            <p:nvSpPr>
              <p:cNvPr id="701" name="Freeform 5"/>
              <p:cNvSpPr>
                <a:spLocks/>
              </p:cNvSpPr>
              <p:nvPr/>
            </p:nvSpPr>
            <p:spPr bwMode="auto">
              <a:xfrm>
                <a:off x="3637651" y="4310055"/>
                <a:ext cx="402175" cy="407641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6"/>
              <p:cNvSpPr>
                <a:spLocks noEditPoints="1"/>
              </p:cNvSpPr>
              <p:nvPr/>
            </p:nvSpPr>
            <p:spPr bwMode="auto">
              <a:xfrm>
                <a:off x="3579603" y="4256692"/>
                <a:ext cx="365992" cy="366252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699" name="Freeform 22"/>
            <p:cNvSpPr>
              <a:spLocks noEditPoints="1"/>
            </p:cNvSpPr>
            <p:nvPr/>
          </p:nvSpPr>
          <p:spPr bwMode="auto">
            <a:xfrm>
              <a:off x="2641491" y="4339253"/>
              <a:ext cx="202063" cy="204696"/>
            </a:xfrm>
            <a:custGeom>
              <a:avLst/>
              <a:gdLst>
                <a:gd name="T0" fmla="*/ 0 w 281"/>
                <a:gd name="T1" fmla="*/ 91 h 284"/>
                <a:gd name="T2" fmla="*/ 37 w 281"/>
                <a:gd name="T3" fmla="*/ 113 h 284"/>
                <a:gd name="T4" fmla="*/ 47 w 281"/>
                <a:gd name="T5" fmla="*/ 116 h 284"/>
                <a:gd name="T6" fmla="*/ 91 w 281"/>
                <a:gd name="T7" fmla="*/ 9 h 284"/>
                <a:gd name="T8" fmla="*/ 126 w 281"/>
                <a:gd name="T9" fmla="*/ 31 h 284"/>
                <a:gd name="T10" fmla="*/ 153 w 281"/>
                <a:gd name="T11" fmla="*/ 31 h 284"/>
                <a:gd name="T12" fmla="*/ 172 w 281"/>
                <a:gd name="T13" fmla="*/ 0 h 284"/>
                <a:gd name="T14" fmla="*/ 183 w 281"/>
                <a:gd name="T15" fmla="*/ 37 h 284"/>
                <a:gd name="T16" fmla="*/ 171 w 281"/>
                <a:gd name="T17" fmla="*/ 58 h 284"/>
                <a:gd name="T18" fmla="*/ 132 w 281"/>
                <a:gd name="T19" fmla="*/ 55 h 284"/>
                <a:gd name="T20" fmla="*/ 134 w 281"/>
                <a:gd name="T21" fmla="*/ 94 h 284"/>
                <a:gd name="T22" fmla="*/ 71 w 281"/>
                <a:gd name="T23" fmla="*/ 118 h 284"/>
                <a:gd name="T24" fmla="*/ 44 w 281"/>
                <a:gd name="T25" fmla="*/ 184 h 284"/>
                <a:gd name="T26" fmla="*/ 2 w 281"/>
                <a:gd name="T27" fmla="*/ 160 h 284"/>
                <a:gd name="T28" fmla="*/ 47 w 281"/>
                <a:gd name="T29" fmla="*/ 142 h 284"/>
                <a:gd name="T30" fmla="*/ 20 w 281"/>
                <a:gd name="T31" fmla="*/ 131 h 284"/>
                <a:gd name="T32" fmla="*/ 238 w 281"/>
                <a:gd name="T33" fmla="*/ 160 h 284"/>
                <a:gd name="T34" fmla="*/ 279 w 281"/>
                <a:gd name="T35" fmla="*/ 184 h 284"/>
                <a:gd name="T36" fmla="*/ 238 w 281"/>
                <a:gd name="T37" fmla="*/ 196 h 284"/>
                <a:gd name="T38" fmla="*/ 281 w 281"/>
                <a:gd name="T39" fmla="*/ 245 h 284"/>
                <a:gd name="T40" fmla="*/ 244 w 281"/>
                <a:gd name="T41" fmla="*/ 224 h 284"/>
                <a:gd name="T42" fmla="*/ 153 w 281"/>
                <a:gd name="T43" fmla="*/ 284 h 284"/>
                <a:gd name="T44" fmla="*/ 48 w 281"/>
                <a:gd name="T45" fmla="*/ 214 h 284"/>
                <a:gd name="T46" fmla="*/ 71 w 281"/>
                <a:gd name="T47" fmla="*/ 199 h 284"/>
                <a:gd name="T48" fmla="*/ 129 w 281"/>
                <a:gd name="T49" fmla="*/ 133 h 284"/>
                <a:gd name="T50" fmla="*/ 210 w 281"/>
                <a:gd name="T51" fmla="*/ 94 h 284"/>
                <a:gd name="T52" fmla="*/ 209 w 281"/>
                <a:gd name="T53" fmla="*/ 53 h 284"/>
                <a:gd name="T54" fmla="*/ 244 w 281"/>
                <a:gd name="T55" fmla="*/ 113 h 284"/>
                <a:gd name="T56" fmla="*/ 281 w 281"/>
                <a:gd name="T57" fmla="*/ 91 h 284"/>
                <a:gd name="T58" fmla="*/ 238 w 281"/>
                <a:gd name="T59" fmla="*/ 141 h 284"/>
                <a:gd name="T60" fmla="*/ 153 w 281"/>
                <a:gd name="T61" fmla="*/ 118 h 284"/>
                <a:gd name="T62" fmla="*/ 214 w 281"/>
                <a:gd name="T63" fmla="*/ 19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1" h="284">
                  <a:moveTo>
                    <a:pt x="20" y="131"/>
                  </a:moveTo>
                  <a:cubicBezTo>
                    <a:pt x="0" y="91"/>
                    <a:pt x="0" y="91"/>
                    <a:pt x="0" y="91"/>
                  </a:cubicBezTo>
                  <a:cubicBezTo>
                    <a:pt x="21" y="81"/>
                    <a:pt x="21" y="81"/>
                    <a:pt x="21" y="81"/>
                  </a:cubicBezTo>
                  <a:cubicBezTo>
                    <a:pt x="37" y="113"/>
                    <a:pt x="37" y="113"/>
                    <a:pt x="37" y="113"/>
                  </a:cubicBezTo>
                  <a:cubicBezTo>
                    <a:pt x="47" y="117"/>
                    <a:pt x="47" y="117"/>
                    <a:pt x="47" y="117"/>
                  </a:cubicBezTo>
                  <a:cubicBezTo>
                    <a:pt x="47" y="116"/>
                    <a:pt x="47" y="116"/>
                    <a:pt x="47" y="116"/>
                  </a:cubicBezTo>
                  <a:cubicBezTo>
                    <a:pt x="47" y="79"/>
                    <a:pt x="70" y="48"/>
                    <a:pt x="103" y="36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6" y="31"/>
                    <a:pt x="126" y="31"/>
                    <a:pt x="126" y="31"/>
                  </a:cubicBezTo>
                  <a:cubicBezTo>
                    <a:pt x="128" y="31"/>
                    <a:pt x="130" y="31"/>
                    <a:pt x="132" y="31"/>
                  </a:cubicBezTo>
                  <a:cubicBezTo>
                    <a:pt x="153" y="31"/>
                    <a:pt x="153" y="31"/>
                    <a:pt x="153" y="31"/>
                  </a:cubicBezTo>
                  <a:cubicBezTo>
                    <a:pt x="155" y="31"/>
                    <a:pt x="157" y="31"/>
                    <a:pt x="160" y="31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95" y="9"/>
                    <a:pt x="195" y="9"/>
                    <a:pt x="195" y="9"/>
                  </a:cubicBezTo>
                  <a:cubicBezTo>
                    <a:pt x="183" y="37"/>
                    <a:pt x="183" y="37"/>
                    <a:pt x="183" y="37"/>
                  </a:cubicBezTo>
                  <a:cubicBezTo>
                    <a:pt x="185" y="37"/>
                    <a:pt x="187" y="38"/>
                    <a:pt x="189" y="39"/>
                  </a:cubicBezTo>
                  <a:cubicBezTo>
                    <a:pt x="171" y="58"/>
                    <a:pt x="171" y="58"/>
                    <a:pt x="171" y="58"/>
                  </a:cubicBezTo>
                  <a:cubicBezTo>
                    <a:pt x="165" y="56"/>
                    <a:pt x="159" y="55"/>
                    <a:pt x="153" y="55"/>
                  </a:cubicBezTo>
                  <a:cubicBezTo>
                    <a:pt x="132" y="55"/>
                    <a:pt x="132" y="55"/>
                    <a:pt x="132" y="55"/>
                  </a:cubicBezTo>
                  <a:cubicBezTo>
                    <a:pt x="106" y="55"/>
                    <a:pt x="83" y="71"/>
                    <a:pt x="75" y="94"/>
                  </a:cubicBezTo>
                  <a:cubicBezTo>
                    <a:pt x="134" y="94"/>
                    <a:pt x="134" y="94"/>
                    <a:pt x="134" y="94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1" y="158"/>
                    <a:pt x="71" y="158"/>
                    <a:pt x="71" y="158"/>
                  </a:cubicBezTo>
                  <a:cubicBezTo>
                    <a:pt x="44" y="184"/>
                    <a:pt x="44" y="184"/>
                    <a:pt x="44" y="184"/>
                  </a:cubicBezTo>
                  <a:cubicBezTo>
                    <a:pt x="2" y="184"/>
                    <a:pt x="2" y="184"/>
                    <a:pt x="2" y="184"/>
                  </a:cubicBezTo>
                  <a:cubicBezTo>
                    <a:pt x="2" y="160"/>
                    <a:pt x="2" y="160"/>
                    <a:pt x="2" y="160"/>
                  </a:cubicBezTo>
                  <a:cubicBezTo>
                    <a:pt x="47" y="160"/>
                    <a:pt x="47" y="160"/>
                    <a:pt x="47" y="160"/>
                  </a:cubicBezTo>
                  <a:cubicBezTo>
                    <a:pt x="47" y="142"/>
                    <a:pt x="47" y="142"/>
                    <a:pt x="47" y="142"/>
                  </a:cubicBezTo>
                  <a:cubicBezTo>
                    <a:pt x="46" y="143"/>
                    <a:pt x="46" y="143"/>
                    <a:pt x="46" y="143"/>
                  </a:cubicBezTo>
                  <a:lnTo>
                    <a:pt x="20" y="131"/>
                  </a:lnTo>
                  <a:close/>
                  <a:moveTo>
                    <a:pt x="238" y="141"/>
                  </a:moveTo>
                  <a:cubicBezTo>
                    <a:pt x="238" y="160"/>
                    <a:pt x="238" y="160"/>
                    <a:pt x="238" y="160"/>
                  </a:cubicBezTo>
                  <a:cubicBezTo>
                    <a:pt x="279" y="160"/>
                    <a:pt x="279" y="160"/>
                    <a:pt x="279" y="160"/>
                  </a:cubicBezTo>
                  <a:cubicBezTo>
                    <a:pt x="279" y="184"/>
                    <a:pt x="279" y="184"/>
                    <a:pt x="279" y="184"/>
                  </a:cubicBezTo>
                  <a:cubicBezTo>
                    <a:pt x="238" y="184"/>
                    <a:pt x="238" y="184"/>
                    <a:pt x="238" y="184"/>
                  </a:cubicBezTo>
                  <a:cubicBezTo>
                    <a:pt x="238" y="196"/>
                    <a:pt x="238" y="196"/>
                    <a:pt x="238" y="196"/>
                  </a:cubicBezTo>
                  <a:cubicBezTo>
                    <a:pt x="261" y="205"/>
                    <a:pt x="261" y="205"/>
                    <a:pt x="261" y="205"/>
                  </a:cubicBezTo>
                  <a:cubicBezTo>
                    <a:pt x="281" y="245"/>
                    <a:pt x="281" y="245"/>
                    <a:pt x="281" y="245"/>
                  </a:cubicBezTo>
                  <a:cubicBezTo>
                    <a:pt x="260" y="256"/>
                    <a:pt x="260" y="256"/>
                    <a:pt x="260" y="256"/>
                  </a:cubicBezTo>
                  <a:cubicBezTo>
                    <a:pt x="244" y="224"/>
                    <a:pt x="244" y="224"/>
                    <a:pt x="244" y="224"/>
                  </a:cubicBezTo>
                  <a:cubicBezTo>
                    <a:pt x="235" y="220"/>
                    <a:pt x="235" y="220"/>
                    <a:pt x="235" y="220"/>
                  </a:cubicBezTo>
                  <a:cubicBezTo>
                    <a:pt x="226" y="257"/>
                    <a:pt x="192" y="284"/>
                    <a:pt x="153" y="284"/>
                  </a:cubicBezTo>
                  <a:cubicBezTo>
                    <a:pt x="132" y="284"/>
                    <a:pt x="132" y="284"/>
                    <a:pt x="132" y="284"/>
                  </a:cubicBezTo>
                  <a:cubicBezTo>
                    <a:pt x="90" y="284"/>
                    <a:pt x="55" y="254"/>
                    <a:pt x="48" y="214"/>
                  </a:cubicBezTo>
                  <a:cubicBezTo>
                    <a:pt x="71" y="191"/>
                    <a:pt x="71" y="191"/>
                    <a:pt x="71" y="191"/>
                  </a:cubicBezTo>
                  <a:cubicBezTo>
                    <a:pt x="71" y="199"/>
                    <a:pt x="71" y="199"/>
                    <a:pt x="71" y="199"/>
                  </a:cubicBezTo>
                  <a:cubicBezTo>
                    <a:pt x="71" y="231"/>
                    <a:pt x="96" y="258"/>
                    <a:pt x="129" y="260"/>
                  </a:cubicBezTo>
                  <a:cubicBezTo>
                    <a:pt x="129" y="133"/>
                    <a:pt x="129" y="133"/>
                    <a:pt x="129" y="133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210" y="94"/>
                    <a:pt x="210" y="94"/>
                    <a:pt x="210" y="94"/>
                  </a:cubicBezTo>
                  <a:cubicBezTo>
                    <a:pt x="206" y="85"/>
                    <a:pt x="200" y="76"/>
                    <a:pt x="192" y="70"/>
                  </a:cubicBezTo>
                  <a:cubicBezTo>
                    <a:pt x="209" y="53"/>
                    <a:pt x="209" y="53"/>
                    <a:pt x="209" y="53"/>
                  </a:cubicBezTo>
                  <a:cubicBezTo>
                    <a:pt x="227" y="68"/>
                    <a:pt x="238" y="90"/>
                    <a:pt x="238" y="115"/>
                  </a:cubicBezTo>
                  <a:cubicBezTo>
                    <a:pt x="244" y="113"/>
                    <a:pt x="244" y="113"/>
                    <a:pt x="244" y="113"/>
                  </a:cubicBezTo>
                  <a:cubicBezTo>
                    <a:pt x="260" y="81"/>
                    <a:pt x="260" y="81"/>
                    <a:pt x="260" y="81"/>
                  </a:cubicBezTo>
                  <a:cubicBezTo>
                    <a:pt x="281" y="91"/>
                    <a:pt x="281" y="91"/>
                    <a:pt x="281" y="91"/>
                  </a:cubicBezTo>
                  <a:cubicBezTo>
                    <a:pt x="261" y="131"/>
                    <a:pt x="261" y="131"/>
                    <a:pt x="261" y="131"/>
                  </a:cubicBezTo>
                  <a:lnTo>
                    <a:pt x="238" y="141"/>
                  </a:lnTo>
                  <a:close/>
                  <a:moveTo>
                    <a:pt x="214" y="118"/>
                  </a:moveTo>
                  <a:cubicBezTo>
                    <a:pt x="153" y="118"/>
                    <a:pt x="153" y="118"/>
                    <a:pt x="153" y="118"/>
                  </a:cubicBezTo>
                  <a:cubicBezTo>
                    <a:pt x="153" y="260"/>
                    <a:pt x="153" y="260"/>
                    <a:pt x="153" y="260"/>
                  </a:cubicBezTo>
                  <a:cubicBezTo>
                    <a:pt x="187" y="260"/>
                    <a:pt x="214" y="232"/>
                    <a:pt x="214" y="199"/>
                  </a:cubicBezTo>
                  <a:lnTo>
                    <a:pt x="214" y="11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cxnSp>
          <p:nvCxnSpPr>
            <p:cNvPr id="700" name="Straight Connector 699"/>
            <p:cNvCxnSpPr/>
            <p:nvPr/>
          </p:nvCxnSpPr>
          <p:spPr>
            <a:xfrm flipH="1">
              <a:off x="2619375" y="4317355"/>
              <a:ext cx="241774" cy="241774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03" name="TextBox 702"/>
          <p:cNvSpPr txBox="1"/>
          <p:nvPr/>
        </p:nvSpPr>
        <p:spPr>
          <a:xfrm>
            <a:off x="3233189" y="1200111"/>
            <a:ext cx="808539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Anti-Bug</a:t>
            </a:r>
          </a:p>
        </p:txBody>
      </p:sp>
      <p:sp>
        <p:nvSpPr>
          <p:cNvPr id="740" name="TextBox 739"/>
          <p:cNvSpPr txBox="1"/>
          <p:nvPr/>
        </p:nvSpPr>
        <p:spPr>
          <a:xfrm>
            <a:off x="4846962" y="1200111"/>
            <a:ext cx="807051" cy="200055"/>
          </a:xfrm>
          <a:prstGeom prst="rect">
            <a:avLst/>
          </a:prstGeom>
          <a:noFill/>
        </p:spPr>
        <p:txBody>
          <a:bodyPr wrap="square" lIns="0" rIns="0" rtlCol="0" anchor="b">
            <a:spAutoFit/>
          </a:bodyPr>
          <a:lstStyle/>
          <a:p>
            <a:pPr algn="ctr"/>
            <a:r>
              <a:rPr lang="en-US" sz="700" dirty="0"/>
              <a:t>Unlock 2</a:t>
            </a:r>
          </a:p>
        </p:txBody>
      </p:sp>
      <p:grpSp>
        <p:nvGrpSpPr>
          <p:cNvPr id="741" name="Group 34"/>
          <p:cNvGrpSpPr>
            <a:grpSpLocks noChangeAspect="1"/>
          </p:cNvGrpSpPr>
          <p:nvPr/>
        </p:nvGrpSpPr>
        <p:grpSpPr bwMode="auto">
          <a:xfrm>
            <a:off x="5140962" y="2333882"/>
            <a:ext cx="219050" cy="290407"/>
            <a:chOff x="2750" y="1441"/>
            <a:chExt cx="264" cy="350"/>
          </a:xfrm>
        </p:grpSpPr>
        <p:sp>
          <p:nvSpPr>
            <p:cNvPr id="742" name="Rectangle 35"/>
            <p:cNvSpPr>
              <a:spLocks noChangeArrowheads="1"/>
            </p:cNvSpPr>
            <p:nvPr/>
          </p:nvSpPr>
          <p:spPr bwMode="auto">
            <a:xfrm>
              <a:off x="2766" y="1598"/>
              <a:ext cx="228" cy="1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Rectangle 36"/>
            <p:cNvSpPr>
              <a:spLocks noChangeArrowheads="1"/>
            </p:cNvSpPr>
            <p:nvPr/>
          </p:nvSpPr>
          <p:spPr bwMode="auto">
            <a:xfrm>
              <a:off x="2880" y="1598"/>
              <a:ext cx="114" cy="1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37"/>
            <p:cNvSpPr>
              <a:spLocks/>
            </p:cNvSpPr>
            <p:nvPr/>
          </p:nvSpPr>
          <p:spPr bwMode="auto">
            <a:xfrm>
              <a:off x="2856" y="1638"/>
              <a:ext cx="52" cy="93"/>
            </a:xfrm>
            <a:custGeom>
              <a:avLst/>
              <a:gdLst>
                <a:gd name="T0" fmla="*/ 6 w 13"/>
                <a:gd name="T1" fmla="*/ 0 h 23"/>
                <a:gd name="T2" fmla="*/ 0 w 13"/>
                <a:gd name="T3" fmla="*/ 7 h 23"/>
                <a:gd name="T4" fmla="*/ 4 w 13"/>
                <a:gd name="T5" fmla="*/ 13 h 23"/>
                <a:gd name="T6" fmla="*/ 4 w 13"/>
                <a:gd name="T7" fmla="*/ 23 h 23"/>
                <a:gd name="T8" fmla="*/ 9 w 13"/>
                <a:gd name="T9" fmla="*/ 23 h 23"/>
                <a:gd name="T10" fmla="*/ 9 w 13"/>
                <a:gd name="T11" fmla="*/ 13 h 23"/>
                <a:gd name="T12" fmla="*/ 13 w 13"/>
                <a:gd name="T13" fmla="*/ 7 h 23"/>
                <a:gd name="T14" fmla="*/ 6 w 13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9"/>
                    <a:pt x="2" y="12"/>
                    <a:pt x="4" y="1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38"/>
            <p:cNvSpPr>
              <a:spLocks noEditPoints="1"/>
            </p:cNvSpPr>
            <p:nvPr/>
          </p:nvSpPr>
          <p:spPr bwMode="auto">
            <a:xfrm>
              <a:off x="2750" y="1441"/>
              <a:ext cx="264" cy="350"/>
            </a:xfrm>
            <a:custGeom>
              <a:avLst/>
              <a:gdLst>
                <a:gd name="T0" fmla="*/ 15 w 65"/>
                <a:gd name="T1" fmla="*/ 34 h 87"/>
                <a:gd name="T2" fmla="*/ 15 w 65"/>
                <a:gd name="T3" fmla="*/ 24 h 87"/>
                <a:gd name="T4" fmla="*/ 32 w 65"/>
                <a:gd name="T5" fmla="*/ 7 h 87"/>
                <a:gd name="T6" fmla="*/ 50 w 65"/>
                <a:gd name="T7" fmla="*/ 24 h 87"/>
                <a:gd name="T8" fmla="*/ 56 w 65"/>
                <a:gd name="T9" fmla="*/ 24 h 87"/>
                <a:gd name="T10" fmla="*/ 32 w 65"/>
                <a:gd name="T11" fmla="*/ 0 h 87"/>
                <a:gd name="T12" fmla="*/ 9 w 65"/>
                <a:gd name="T13" fmla="*/ 24 h 87"/>
                <a:gd name="T14" fmla="*/ 9 w 65"/>
                <a:gd name="T15" fmla="*/ 34 h 87"/>
                <a:gd name="T16" fmla="*/ 0 w 65"/>
                <a:gd name="T17" fmla="*/ 34 h 87"/>
                <a:gd name="T18" fmla="*/ 0 w 65"/>
                <a:gd name="T19" fmla="*/ 87 h 87"/>
                <a:gd name="T20" fmla="*/ 65 w 65"/>
                <a:gd name="T21" fmla="*/ 87 h 87"/>
                <a:gd name="T22" fmla="*/ 65 w 65"/>
                <a:gd name="T23" fmla="*/ 34 h 87"/>
                <a:gd name="T24" fmla="*/ 15 w 65"/>
                <a:gd name="T25" fmla="*/ 34 h 87"/>
                <a:gd name="T26" fmla="*/ 60 w 65"/>
                <a:gd name="T27" fmla="*/ 83 h 87"/>
                <a:gd name="T28" fmla="*/ 5 w 65"/>
                <a:gd name="T29" fmla="*/ 83 h 87"/>
                <a:gd name="T30" fmla="*/ 5 w 65"/>
                <a:gd name="T31" fmla="*/ 39 h 87"/>
                <a:gd name="T32" fmla="*/ 60 w 65"/>
                <a:gd name="T33" fmla="*/ 39 h 87"/>
                <a:gd name="T34" fmla="*/ 60 w 65"/>
                <a:gd name="T35" fmla="*/ 8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87">
                  <a:moveTo>
                    <a:pt x="15" y="3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15"/>
                    <a:pt x="23" y="7"/>
                    <a:pt x="32" y="7"/>
                  </a:cubicBezTo>
                  <a:cubicBezTo>
                    <a:pt x="42" y="7"/>
                    <a:pt x="49" y="14"/>
                    <a:pt x="50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11"/>
                    <a:pt x="45" y="0"/>
                    <a:pt x="32" y="0"/>
                  </a:cubicBezTo>
                  <a:cubicBezTo>
                    <a:pt x="19" y="0"/>
                    <a:pt x="9" y="11"/>
                    <a:pt x="9" y="2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34"/>
                    <a:pt x="65" y="34"/>
                    <a:pt x="65" y="34"/>
                  </a:cubicBezTo>
                  <a:lnTo>
                    <a:pt x="15" y="34"/>
                  </a:lnTo>
                  <a:close/>
                  <a:moveTo>
                    <a:pt x="60" y="83"/>
                  </a:moveTo>
                  <a:cubicBezTo>
                    <a:pt x="5" y="83"/>
                    <a:pt x="5" y="83"/>
                    <a:pt x="5" y="8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0" y="39"/>
                    <a:pt x="60" y="39"/>
                    <a:pt x="60" y="39"/>
                  </a:cubicBezTo>
                  <a:lnTo>
                    <a:pt x="60" y="8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46" name="Group 34"/>
          <p:cNvGrpSpPr>
            <a:grpSpLocks noChangeAspect="1"/>
          </p:cNvGrpSpPr>
          <p:nvPr/>
        </p:nvGrpSpPr>
        <p:grpSpPr bwMode="auto">
          <a:xfrm>
            <a:off x="5140962" y="1705576"/>
            <a:ext cx="219050" cy="290407"/>
            <a:chOff x="2750" y="1441"/>
            <a:chExt cx="264" cy="350"/>
          </a:xfrm>
        </p:grpSpPr>
        <p:sp>
          <p:nvSpPr>
            <p:cNvPr id="747" name="Rectangle 35"/>
            <p:cNvSpPr>
              <a:spLocks noChangeArrowheads="1"/>
            </p:cNvSpPr>
            <p:nvPr/>
          </p:nvSpPr>
          <p:spPr bwMode="auto">
            <a:xfrm>
              <a:off x="2766" y="1598"/>
              <a:ext cx="228" cy="1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Rectangle 36"/>
            <p:cNvSpPr>
              <a:spLocks noChangeArrowheads="1"/>
            </p:cNvSpPr>
            <p:nvPr/>
          </p:nvSpPr>
          <p:spPr bwMode="auto">
            <a:xfrm>
              <a:off x="2880" y="1598"/>
              <a:ext cx="114" cy="1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Freeform 37"/>
            <p:cNvSpPr>
              <a:spLocks/>
            </p:cNvSpPr>
            <p:nvPr/>
          </p:nvSpPr>
          <p:spPr bwMode="auto">
            <a:xfrm>
              <a:off x="2856" y="1638"/>
              <a:ext cx="52" cy="93"/>
            </a:xfrm>
            <a:custGeom>
              <a:avLst/>
              <a:gdLst>
                <a:gd name="T0" fmla="*/ 6 w 13"/>
                <a:gd name="T1" fmla="*/ 0 h 23"/>
                <a:gd name="T2" fmla="*/ 0 w 13"/>
                <a:gd name="T3" fmla="*/ 7 h 23"/>
                <a:gd name="T4" fmla="*/ 4 w 13"/>
                <a:gd name="T5" fmla="*/ 13 h 23"/>
                <a:gd name="T6" fmla="*/ 4 w 13"/>
                <a:gd name="T7" fmla="*/ 23 h 23"/>
                <a:gd name="T8" fmla="*/ 9 w 13"/>
                <a:gd name="T9" fmla="*/ 23 h 23"/>
                <a:gd name="T10" fmla="*/ 9 w 13"/>
                <a:gd name="T11" fmla="*/ 13 h 23"/>
                <a:gd name="T12" fmla="*/ 13 w 13"/>
                <a:gd name="T13" fmla="*/ 7 h 23"/>
                <a:gd name="T14" fmla="*/ 6 w 13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9"/>
                    <a:pt x="2" y="12"/>
                    <a:pt x="4" y="1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Freeform 38"/>
            <p:cNvSpPr>
              <a:spLocks noEditPoints="1"/>
            </p:cNvSpPr>
            <p:nvPr/>
          </p:nvSpPr>
          <p:spPr bwMode="auto">
            <a:xfrm>
              <a:off x="2750" y="1441"/>
              <a:ext cx="264" cy="350"/>
            </a:xfrm>
            <a:custGeom>
              <a:avLst/>
              <a:gdLst>
                <a:gd name="T0" fmla="*/ 15 w 65"/>
                <a:gd name="T1" fmla="*/ 34 h 87"/>
                <a:gd name="T2" fmla="*/ 15 w 65"/>
                <a:gd name="T3" fmla="*/ 24 h 87"/>
                <a:gd name="T4" fmla="*/ 32 w 65"/>
                <a:gd name="T5" fmla="*/ 7 h 87"/>
                <a:gd name="T6" fmla="*/ 50 w 65"/>
                <a:gd name="T7" fmla="*/ 24 h 87"/>
                <a:gd name="T8" fmla="*/ 56 w 65"/>
                <a:gd name="T9" fmla="*/ 24 h 87"/>
                <a:gd name="T10" fmla="*/ 32 w 65"/>
                <a:gd name="T11" fmla="*/ 0 h 87"/>
                <a:gd name="T12" fmla="*/ 9 w 65"/>
                <a:gd name="T13" fmla="*/ 24 h 87"/>
                <a:gd name="T14" fmla="*/ 9 w 65"/>
                <a:gd name="T15" fmla="*/ 34 h 87"/>
                <a:gd name="T16" fmla="*/ 0 w 65"/>
                <a:gd name="T17" fmla="*/ 34 h 87"/>
                <a:gd name="T18" fmla="*/ 0 w 65"/>
                <a:gd name="T19" fmla="*/ 87 h 87"/>
                <a:gd name="T20" fmla="*/ 65 w 65"/>
                <a:gd name="T21" fmla="*/ 87 h 87"/>
                <a:gd name="T22" fmla="*/ 65 w 65"/>
                <a:gd name="T23" fmla="*/ 34 h 87"/>
                <a:gd name="T24" fmla="*/ 15 w 65"/>
                <a:gd name="T25" fmla="*/ 34 h 87"/>
                <a:gd name="T26" fmla="*/ 60 w 65"/>
                <a:gd name="T27" fmla="*/ 83 h 87"/>
                <a:gd name="T28" fmla="*/ 5 w 65"/>
                <a:gd name="T29" fmla="*/ 83 h 87"/>
                <a:gd name="T30" fmla="*/ 5 w 65"/>
                <a:gd name="T31" fmla="*/ 39 h 87"/>
                <a:gd name="T32" fmla="*/ 60 w 65"/>
                <a:gd name="T33" fmla="*/ 39 h 87"/>
                <a:gd name="T34" fmla="*/ 60 w 65"/>
                <a:gd name="T35" fmla="*/ 8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87">
                  <a:moveTo>
                    <a:pt x="15" y="3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15"/>
                    <a:pt x="23" y="7"/>
                    <a:pt x="32" y="7"/>
                  </a:cubicBezTo>
                  <a:cubicBezTo>
                    <a:pt x="42" y="7"/>
                    <a:pt x="49" y="14"/>
                    <a:pt x="50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11"/>
                    <a:pt x="45" y="0"/>
                    <a:pt x="32" y="0"/>
                  </a:cubicBezTo>
                  <a:cubicBezTo>
                    <a:pt x="19" y="0"/>
                    <a:pt x="9" y="11"/>
                    <a:pt x="9" y="2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34"/>
                    <a:pt x="65" y="34"/>
                    <a:pt x="65" y="34"/>
                  </a:cubicBezTo>
                  <a:lnTo>
                    <a:pt x="15" y="34"/>
                  </a:lnTo>
                  <a:close/>
                  <a:moveTo>
                    <a:pt x="60" y="83"/>
                  </a:moveTo>
                  <a:cubicBezTo>
                    <a:pt x="5" y="83"/>
                    <a:pt x="5" y="83"/>
                    <a:pt x="5" y="8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0" y="39"/>
                    <a:pt x="60" y="39"/>
                    <a:pt x="60" y="39"/>
                  </a:cubicBezTo>
                  <a:lnTo>
                    <a:pt x="60" y="8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51" name="Group 34"/>
          <p:cNvGrpSpPr>
            <a:grpSpLocks noChangeAspect="1"/>
          </p:cNvGrpSpPr>
          <p:nvPr/>
        </p:nvGrpSpPr>
        <p:grpSpPr bwMode="auto">
          <a:xfrm>
            <a:off x="5140962" y="2931700"/>
            <a:ext cx="219050" cy="290407"/>
            <a:chOff x="2750" y="1441"/>
            <a:chExt cx="264" cy="350"/>
          </a:xfrm>
        </p:grpSpPr>
        <p:sp>
          <p:nvSpPr>
            <p:cNvPr id="752" name="Rectangle 35"/>
            <p:cNvSpPr>
              <a:spLocks noChangeArrowheads="1"/>
            </p:cNvSpPr>
            <p:nvPr/>
          </p:nvSpPr>
          <p:spPr bwMode="auto">
            <a:xfrm>
              <a:off x="2766" y="1598"/>
              <a:ext cx="228" cy="1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Rectangle 36"/>
            <p:cNvSpPr>
              <a:spLocks noChangeArrowheads="1"/>
            </p:cNvSpPr>
            <p:nvPr/>
          </p:nvSpPr>
          <p:spPr bwMode="auto">
            <a:xfrm>
              <a:off x="2880" y="1598"/>
              <a:ext cx="114" cy="177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37"/>
            <p:cNvSpPr>
              <a:spLocks/>
            </p:cNvSpPr>
            <p:nvPr/>
          </p:nvSpPr>
          <p:spPr bwMode="auto">
            <a:xfrm>
              <a:off x="2856" y="1638"/>
              <a:ext cx="52" cy="93"/>
            </a:xfrm>
            <a:custGeom>
              <a:avLst/>
              <a:gdLst>
                <a:gd name="T0" fmla="*/ 6 w 13"/>
                <a:gd name="T1" fmla="*/ 0 h 23"/>
                <a:gd name="T2" fmla="*/ 0 w 13"/>
                <a:gd name="T3" fmla="*/ 7 h 23"/>
                <a:gd name="T4" fmla="*/ 4 w 13"/>
                <a:gd name="T5" fmla="*/ 13 h 23"/>
                <a:gd name="T6" fmla="*/ 4 w 13"/>
                <a:gd name="T7" fmla="*/ 23 h 23"/>
                <a:gd name="T8" fmla="*/ 9 w 13"/>
                <a:gd name="T9" fmla="*/ 23 h 23"/>
                <a:gd name="T10" fmla="*/ 9 w 13"/>
                <a:gd name="T11" fmla="*/ 13 h 23"/>
                <a:gd name="T12" fmla="*/ 13 w 13"/>
                <a:gd name="T13" fmla="*/ 7 h 23"/>
                <a:gd name="T14" fmla="*/ 6 w 13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9"/>
                    <a:pt x="2" y="12"/>
                    <a:pt x="4" y="1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38"/>
            <p:cNvSpPr>
              <a:spLocks noEditPoints="1"/>
            </p:cNvSpPr>
            <p:nvPr/>
          </p:nvSpPr>
          <p:spPr bwMode="auto">
            <a:xfrm>
              <a:off x="2750" y="1441"/>
              <a:ext cx="264" cy="350"/>
            </a:xfrm>
            <a:custGeom>
              <a:avLst/>
              <a:gdLst>
                <a:gd name="T0" fmla="*/ 15 w 65"/>
                <a:gd name="T1" fmla="*/ 34 h 87"/>
                <a:gd name="T2" fmla="*/ 15 w 65"/>
                <a:gd name="T3" fmla="*/ 24 h 87"/>
                <a:gd name="T4" fmla="*/ 32 w 65"/>
                <a:gd name="T5" fmla="*/ 7 h 87"/>
                <a:gd name="T6" fmla="*/ 50 w 65"/>
                <a:gd name="T7" fmla="*/ 24 h 87"/>
                <a:gd name="T8" fmla="*/ 56 w 65"/>
                <a:gd name="T9" fmla="*/ 24 h 87"/>
                <a:gd name="T10" fmla="*/ 32 w 65"/>
                <a:gd name="T11" fmla="*/ 0 h 87"/>
                <a:gd name="T12" fmla="*/ 9 w 65"/>
                <a:gd name="T13" fmla="*/ 24 h 87"/>
                <a:gd name="T14" fmla="*/ 9 w 65"/>
                <a:gd name="T15" fmla="*/ 34 h 87"/>
                <a:gd name="T16" fmla="*/ 0 w 65"/>
                <a:gd name="T17" fmla="*/ 34 h 87"/>
                <a:gd name="T18" fmla="*/ 0 w 65"/>
                <a:gd name="T19" fmla="*/ 87 h 87"/>
                <a:gd name="T20" fmla="*/ 65 w 65"/>
                <a:gd name="T21" fmla="*/ 87 h 87"/>
                <a:gd name="T22" fmla="*/ 65 w 65"/>
                <a:gd name="T23" fmla="*/ 34 h 87"/>
                <a:gd name="T24" fmla="*/ 15 w 65"/>
                <a:gd name="T25" fmla="*/ 34 h 87"/>
                <a:gd name="T26" fmla="*/ 60 w 65"/>
                <a:gd name="T27" fmla="*/ 83 h 87"/>
                <a:gd name="T28" fmla="*/ 5 w 65"/>
                <a:gd name="T29" fmla="*/ 83 h 87"/>
                <a:gd name="T30" fmla="*/ 5 w 65"/>
                <a:gd name="T31" fmla="*/ 39 h 87"/>
                <a:gd name="T32" fmla="*/ 60 w 65"/>
                <a:gd name="T33" fmla="*/ 39 h 87"/>
                <a:gd name="T34" fmla="*/ 60 w 65"/>
                <a:gd name="T35" fmla="*/ 8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87">
                  <a:moveTo>
                    <a:pt x="15" y="3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15"/>
                    <a:pt x="23" y="7"/>
                    <a:pt x="32" y="7"/>
                  </a:cubicBezTo>
                  <a:cubicBezTo>
                    <a:pt x="42" y="7"/>
                    <a:pt x="49" y="14"/>
                    <a:pt x="50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11"/>
                    <a:pt x="45" y="0"/>
                    <a:pt x="32" y="0"/>
                  </a:cubicBezTo>
                  <a:cubicBezTo>
                    <a:pt x="19" y="0"/>
                    <a:pt x="9" y="11"/>
                    <a:pt x="9" y="2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34"/>
                    <a:pt x="65" y="34"/>
                    <a:pt x="65" y="34"/>
                  </a:cubicBezTo>
                  <a:lnTo>
                    <a:pt x="15" y="34"/>
                  </a:lnTo>
                  <a:close/>
                  <a:moveTo>
                    <a:pt x="60" y="83"/>
                  </a:moveTo>
                  <a:cubicBezTo>
                    <a:pt x="5" y="83"/>
                    <a:pt x="5" y="83"/>
                    <a:pt x="5" y="8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0" y="39"/>
                    <a:pt x="60" y="39"/>
                    <a:pt x="60" y="39"/>
                  </a:cubicBezTo>
                  <a:lnTo>
                    <a:pt x="60" y="8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56" name="Group 34"/>
          <p:cNvGrpSpPr>
            <a:grpSpLocks noChangeAspect="1"/>
          </p:cNvGrpSpPr>
          <p:nvPr/>
        </p:nvGrpSpPr>
        <p:grpSpPr bwMode="auto">
          <a:xfrm>
            <a:off x="5140962" y="3549971"/>
            <a:ext cx="219050" cy="290407"/>
            <a:chOff x="2750" y="1441"/>
            <a:chExt cx="264" cy="350"/>
          </a:xfrm>
        </p:grpSpPr>
        <p:sp>
          <p:nvSpPr>
            <p:cNvPr id="757" name="Rectangle 35"/>
            <p:cNvSpPr>
              <a:spLocks noChangeArrowheads="1"/>
            </p:cNvSpPr>
            <p:nvPr/>
          </p:nvSpPr>
          <p:spPr bwMode="auto">
            <a:xfrm>
              <a:off x="2766" y="1598"/>
              <a:ext cx="228" cy="17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Rectangle 36"/>
            <p:cNvSpPr>
              <a:spLocks noChangeArrowheads="1"/>
            </p:cNvSpPr>
            <p:nvPr/>
          </p:nvSpPr>
          <p:spPr bwMode="auto">
            <a:xfrm>
              <a:off x="2880" y="1598"/>
              <a:ext cx="114" cy="177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37"/>
            <p:cNvSpPr>
              <a:spLocks/>
            </p:cNvSpPr>
            <p:nvPr/>
          </p:nvSpPr>
          <p:spPr bwMode="auto">
            <a:xfrm>
              <a:off x="2856" y="1638"/>
              <a:ext cx="52" cy="93"/>
            </a:xfrm>
            <a:custGeom>
              <a:avLst/>
              <a:gdLst>
                <a:gd name="T0" fmla="*/ 6 w 13"/>
                <a:gd name="T1" fmla="*/ 0 h 23"/>
                <a:gd name="T2" fmla="*/ 0 w 13"/>
                <a:gd name="T3" fmla="*/ 7 h 23"/>
                <a:gd name="T4" fmla="*/ 4 w 13"/>
                <a:gd name="T5" fmla="*/ 13 h 23"/>
                <a:gd name="T6" fmla="*/ 4 w 13"/>
                <a:gd name="T7" fmla="*/ 23 h 23"/>
                <a:gd name="T8" fmla="*/ 9 w 13"/>
                <a:gd name="T9" fmla="*/ 23 h 23"/>
                <a:gd name="T10" fmla="*/ 9 w 13"/>
                <a:gd name="T11" fmla="*/ 13 h 23"/>
                <a:gd name="T12" fmla="*/ 13 w 13"/>
                <a:gd name="T13" fmla="*/ 7 h 23"/>
                <a:gd name="T14" fmla="*/ 6 w 13"/>
                <a:gd name="T1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3">
                  <a:moveTo>
                    <a:pt x="6" y="0"/>
                  </a:moveTo>
                  <a:cubicBezTo>
                    <a:pt x="3" y="0"/>
                    <a:pt x="0" y="3"/>
                    <a:pt x="0" y="7"/>
                  </a:cubicBezTo>
                  <a:cubicBezTo>
                    <a:pt x="0" y="9"/>
                    <a:pt x="2" y="12"/>
                    <a:pt x="4" y="1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1" y="12"/>
                    <a:pt x="13" y="9"/>
                    <a:pt x="13" y="7"/>
                  </a:cubicBezTo>
                  <a:cubicBezTo>
                    <a:pt x="13" y="3"/>
                    <a:pt x="10" y="0"/>
                    <a:pt x="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38"/>
            <p:cNvSpPr>
              <a:spLocks noEditPoints="1"/>
            </p:cNvSpPr>
            <p:nvPr/>
          </p:nvSpPr>
          <p:spPr bwMode="auto">
            <a:xfrm>
              <a:off x="2750" y="1441"/>
              <a:ext cx="264" cy="350"/>
            </a:xfrm>
            <a:custGeom>
              <a:avLst/>
              <a:gdLst>
                <a:gd name="T0" fmla="*/ 15 w 65"/>
                <a:gd name="T1" fmla="*/ 34 h 87"/>
                <a:gd name="T2" fmla="*/ 15 w 65"/>
                <a:gd name="T3" fmla="*/ 24 h 87"/>
                <a:gd name="T4" fmla="*/ 32 w 65"/>
                <a:gd name="T5" fmla="*/ 7 h 87"/>
                <a:gd name="T6" fmla="*/ 50 w 65"/>
                <a:gd name="T7" fmla="*/ 24 h 87"/>
                <a:gd name="T8" fmla="*/ 56 w 65"/>
                <a:gd name="T9" fmla="*/ 24 h 87"/>
                <a:gd name="T10" fmla="*/ 32 w 65"/>
                <a:gd name="T11" fmla="*/ 0 h 87"/>
                <a:gd name="T12" fmla="*/ 9 w 65"/>
                <a:gd name="T13" fmla="*/ 24 h 87"/>
                <a:gd name="T14" fmla="*/ 9 w 65"/>
                <a:gd name="T15" fmla="*/ 34 h 87"/>
                <a:gd name="T16" fmla="*/ 0 w 65"/>
                <a:gd name="T17" fmla="*/ 34 h 87"/>
                <a:gd name="T18" fmla="*/ 0 w 65"/>
                <a:gd name="T19" fmla="*/ 87 h 87"/>
                <a:gd name="T20" fmla="*/ 65 w 65"/>
                <a:gd name="T21" fmla="*/ 87 h 87"/>
                <a:gd name="T22" fmla="*/ 65 w 65"/>
                <a:gd name="T23" fmla="*/ 34 h 87"/>
                <a:gd name="T24" fmla="*/ 15 w 65"/>
                <a:gd name="T25" fmla="*/ 34 h 87"/>
                <a:gd name="T26" fmla="*/ 60 w 65"/>
                <a:gd name="T27" fmla="*/ 83 h 87"/>
                <a:gd name="T28" fmla="*/ 5 w 65"/>
                <a:gd name="T29" fmla="*/ 83 h 87"/>
                <a:gd name="T30" fmla="*/ 5 w 65"/>
                <a:gd name="T31" fmla="*/ 39 h 87"/>
                <a:gd name="T32" fmla="*/ 60 w 65"/>
                <a:gd name="T33" fmla="*/ 39 h 87"/>
                <a:gd name="T34" fmla="*/ 60 w 65"/>
                <a:gd name="T35" fmla="*/ 8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87">
                  <a:moveTo>
                    <a:pt x="15" y="34"/>
                  </a:moveTo>
                  <a:cubicBezTo>
                    <a:pt x="15" y="24"/>
                    <a:pt x="15" y="24"/>
                    <a:pt x="15" y="24"/>
                  </a:cubicBezTo>
                  <a:cubicBezTo>
                    <a:pt x="15" y="15"/>
                    <a:pt x="23" y="7"/>
                    <a:pt x="32" y="7"/>
                  </a:cubicBezTo>
                  <a:cubicBezTo>
                    <a:pt x="42" y="7"/>
                    <a:pt x="49" y="14"/>
                    <a:pt x="50" y="24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56" y="11"/>
                    <a:pt x="45" y="0"/>
                    <a:pt x="32" y="0"/>
                  </a:cubicBezTo>
                  <a:cubicBezTo>
                    <a:pt x="19" y="0"/>
                    <a:pt x="9" y="11"/>
                    <a:pt x="9" y="24"/>
                  </a:cubicBezTo>
                  <a:cubicBezTo>
                    <a:pt x="9" y="34"/>
                    <a:pt x="9" y="34"/>
                    <a:pt x="9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65" y="87"/>
                    <a:pt x="65" y="87"/>
                    <a:pt x="65" y="87"/>
                  </a:cubicBezTo>
                  <a:cubicBezTo>
                    <a:pt x="65" y="34"/>
                    <a:pt x="65" y="34"/>
                    <a:pt x="65" y="34"/>
                  </a:cubicBezTo>
                  <a:lnTo>
                    <a:pt x="15" y="34"/>
                  </a:lnTo>
                  <a:close/>
                  <a:moveTo>
                    <a:pt x="60" y="83"/>
                  </a:moveTo>
                  <a:cubicBezTo>
                    <a:pt x="5" y="83"/>
                    <a:pt x="5" y="83"/>
                    <a:pt x="5" y="83"/>
                  </a:cubicBezTo>
                  <a:cubicBezTo>
                    <a:pt x="5" y="39"/>
                    <a:pt x="5" y="39"/>
                    <a:pt x="5" y="39"/>
                  </a:cubicBezTo>
                  <a:cubicBezTo>
                    <a:pt x="60" y="39"/>
                    <a:pt x="60" y="39"/>
                    <a:pt x="60" y="39"/>
                  </a:cubicBezTo>
                  <a:lnTo>
                    <a:pt x="60" y="8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61" name="Group 760"/>
          <p:cNvGrpSpPr/>
          <p:nvPr/>
        </p:nvGrpSpPr>
        <p:grpSpPr>
          <a:xfrm>
            <a:off x="5022396" y="4073742"/>
            <a:ext cx="485559" cy="485559"/>
            <a:chOff x="4625918" y="4162069"/>
            <a:chExt cx="555625" cy="555625"/>
          </a:xfrm>
        </p:grpSpPr>
        <p:sp>
          <p:nvSpPr>
            <p:cNvPr id="762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Freeform: Shape 341"/>
            <p:cNvSpPr/>
            <p:nvPr/>
          </p:nvSpPr>
          <p:spPr>
            <a:xfrm>
              <a:off x="4775962" y="4403062"/>
              <a:ext cx="405581" cy="314632"/>
            </a:xfrm>
            <a:custGeom>
              <a:avLst/>
              <a:gdLst>
                <a:gd name="connsiteX0" fmla="*/ 0 w 405581"/>
                <a:gd name="connsiteY0" fmla="*/ 201561 h 314632"/>
                <a:gd name="connsiteX1" fmla="*/ 113071 w 405581"/>
                <a:gd name="connsiteY1" fmla="*/ 314632 h 314632"/>
                <a:gd name="connsiteX2" fmla="*/ 405581 w 405581"/>
                <a:gd name="connsiteY2" fmla="*/ 314632 h 314632"/>
                <a:gd name="connsiteX3" fmla="*/ 405581 w 405581"/>
                <a:gd name="connsiteY3" fmla="*/ 149942 h 314632"/>
                <a:gd name="connsiteX4" fmla="*/ 255639 w 405581"/>
                <a:gd name="connsiteY4" fmla="*/ 0 h 314632"/>
                <a:gd name="connsiteX5" fmla="*/ 245807 w 405581"/>
                <a:gd name="connsiteY5" fmla="*/ 196645 h 314632"/>
                <a:gd name="connsiteX6" fmla="*/ 0 w 405581"/>
                <a:gd name="connsiteY6" fmla="*/ 201561 h 314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5581" h="314632">
                  <a:moveTo>
                    <a:pt x="0" y="201561"/>
                  </a:moveTo>
                  <a:lnTo>
                    <a:pt x="113071" y="314632"/>
                  </a:lnTo>
                  <a:lnTo>
                    <a:pt x="405581" y="314632"/>
                  </a:lnTo>
                  <a:lnTo>
                    <a:pt x="405581" y="149942"/>
                  </a:lnTo>
                  <a:lnTo>
                    <a:pt x="255639" y="0"/>
                  </a:lnTo>
                  <a:lnTo>
                    <a:pt x="245807" y="196645"/>
                  </a:lnTo>
                  <a:lnTo>
                    <a:pt x="0" y="2015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64" name="Group 34"/>
            <p:cNvGrpSpPr>
              <a:grpSpLocks noChangeAspect="1"/>
            </p:cNvGrpSpPr>
            <p:nvPr/>
          </p:nvGrpSpPr>
          <p:grpSpPr bwMode="auto">
            <a:xfrm>
              <a:off x="4776095" y="4270667"/>
              <a:ext cx="255272" cy="338428"/>
              <a:chOff x="2750" y="1441"/>
              <a:chExt cx="264" cy="350"/>
            </a:xfrm>
            <a:solidFill>
              <a:schemeClr val="bg1"/>
            </a:solidFill>
          </p:grpSpPr>
          <p:sp>
            <p:nvSpPr>
              <p:cNvPr id="765" name="Freeform 37"/>
              <p:cNvSpPr>
                <a:spLocks/>
              </p:cNvSpPr>
              <p:nvPr/>
            </p:nvSpPr>
            <p:spPr bwMode="auto">
              <a:xfrm>
                <a:off x="2856" y="1638"/>
                <a:ext cx="52" cy="93"/>
              </a:xfrm>
              <a:custGeom>
                <a:avLst/>
                <a:gdLst>
                  <a:gd name="T0" fmla="*/ 6 w 13"/>
                  <a:gd name="T1" fmla="*/ 0 h 23"/>
                  <a:gd name="T2" fmla="*/ 0 w 13"/>
                  <a:gd name="T3" fmla="*/ 7 h 23"/>
                  <a:gd name="T4" fmla="*/ 4 w 13"/>
                  <a:gd name="T5" fmla="*/ 13 h 23"/>
                  <a:gd name="T6" fmla="*/ 4 w 13"/>
                  <a:gd name="T7" fmla="*/ 23 h 23"/>
                  <a:gd name="T8" fmla="*/ 9 w 13"/>
                  <a:gd name="T9" fmla="*/ 23 h 23"/>
                  <a:gd name="T10" fmla="*/ 9 w 13"/>
                  <a:gd name="T11" fmla="*/ 13 h 23"/>
                  <a:gd name="T12" fmla="*/ 13 w 13"/>
                  <a:gd name="T13" fmla="*/ 7 h 23"/>
                  <a:gd name="T14" fmla="*/ 6 w 13"/>
                  <a:gd name="T15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23">
                    <a:moveTo>
                      <a:pt x="6" y="0"/>
                    </a:moveTo>
                    <a:cubicBezTo>
                      <a:pt x="3" y="0"/>
                      <a:pt x="0" y="3"/>
                      <a:pt x="0" y="7"/>
                    </a:cubicBezTo>
                    <a:cubicBezTo>
                      <a:pt x="0" y="9"/>
                      <a:pt x="2" y="12"/>
                      <a:pt x="4" y="13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13" y="9"/>
                      <a:pt x="13" y="7"/>
                    </a:cubicBezTo>
                    <a:cubicBezTo>
                      <a:pt x="13" y="3"/>
                      <a:pt x="10" y="0"/>
                      <a:pt x="6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6" name="Freeform 38"/>
              <p:cNvSpPr>
                <a:spLocks noEditPoints="1"/>
              </p:cNvSpPr>
              <p:nvPr/>
            </p:nvSpPr>
            <p:spPr bwMode="auto">
              <a:xfrm>
                <a:off x="2750" y="1441"/>
                <a:ext cx="264" cy="350"/>
              </a:xfrm>
              <a:custGeom>
                <a:avLst/>
                <a:gdLst>
                  <a:gd name="T0" fmla="*/ 15 w 65"/>
                  <a:gd name="T1" fmla="*/ 34 h 87"/>
                  <a:gd name="T2" fmla="*/ 15 w 65"/>
                  <a:gd name="T3" fmla="*/ 24 h 87"/>
                  <a:gd name="T4" fmla="*/ 32 w 65"/>
                  <a:gd name="T5" fmla="*/ 7 h 87"/>
                  <a:gd name="T6" fmla="*/ 50 w 65"/>
                  <a:gd name="T7" fmla="*/ 24 h 87"/>
                  <a:gd name="T8" fmla="*/ 56 w 65"/>
                  <a:gd name="T9" fmla="*/ 24 h 87"/>
                  <a:gd name="T10" fmla="*/ 32 w 65"/>
                  <a:gd name="T11" fmla="*/ 0 h 87"/>
                  <a:gd name="T12" fmla="*/ 9 w 65"/>
                  <a:gd name="T13" fmla="*/ 24 h 87"/>
                  <a:gd name="T14" fmla="*/ 9 w 65"/>
                  <a:gd name="T15" fmla="*/ 34 h 87"/>
                  <a:gd name="T16" fmla="*/ 0 w 65"/>
                  <a:gd name="T17" fmla="*/ 34 h 87"/>
                  <a:gd name="T18" fmla="*/ 0 w 65"/>
                  <a:gd name="T19" fmla="*/ 87 h 87"/>
                  <a:gd name="T20" fmla="*/ 65 w 65"/>
                  <a:gd name="T21" fmla="*/ 87 h 87"/>
                  <a:gd name="T22" fmla="*/ 65 w 65"/>
                  <a:gd name="T23" fmla="*/ 34 h 87"/>
                  <a:gd name="T24" fmla="*/ 15 w 65"/>
                  <a:gd name="T25" fmla="*/ 34 h 87"/>
                  <a:gd name="T26" fmla="*/ 60 w 65"/>
                  <a:gd name="T27" fmla="*/ 83 h 87"/>
                  <a:gd name="T28" fmla="*/ 5 w 65"/>
                  <a:gd name="T29" fmla="*/ 83 h 87"/>
                  <a:gd name="T30" fmla="*/ 5 w 65"/>
                  <a:gd name="T31" fmla="*/ 39 h 87"/>
                  <a:gd name="T32" fmla="*/ 60 w 65"/>
                  <a:gd name="T33" fmla="*/ 39 h 87"/>
                  <a:gd name="T34" fmla="*/ 60 w 65"/>
                  <a:gd name="T35" fmla="*/ 83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5" h="87">
                    <a:moveTo>
                      <a:pt x="15" y="34"/>
                    </a:moveTo>
                    <a:cubicBezTo>
                      <a:pt x="15" y="24"/>
                      <a:pt x="15" y="24"/>
                      <a:pt x="15" y="24"/>
                    </a:cubicBezTo>
                    <a:cubicBezTo>
                      <a:pt x="15" y="15"/>
                      <a:pt x="23" y="7"/>
                      <a:pt x="32" y="7"/>
                    </a:cubicBezTo>
                    <a:cubicBezTo>
                      <a:pt x="42" y="7"/>
                      <a:pt x="49" y="14"/>
                      <a:pt x="50" y="24"/>
                    </a:cubicBezTo>
                    <a:cubicBezTo>
                      <a:pt x="56" y="24"/>
                      <a:pt x="56" y="24"/>
                      <a:pt x="56" y="24"/>
                    </a:cubicBezTo>
                    <a:cubicBezTo>
                      <a:pt x="56" y="11"/>
                      <a:pt x="45" y="0"/>
                      <a:pt x="32" y="0"/>
                    </a:cubicBezTo>
                    <a:cubicBezTo>
                      <a:pt x="19" y="0"/>
                      <a:pt x="9" y="11"/>
                      <a:pt x="9" y="24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65" y="87"/>
                      <a:pt x="65" y="87"/>
                      <a:pt x="65" y="87"/>
                    </a:cubicBezTo>
                    <a:cubicBezTo>
                      <a:pt x="65" y="34"/>
                      <a:pt x="65" y="34"/>
                      <a:pt x="65" y="34"/>
                    </a:cubicBezTo>
                    <a:lnTo>
                      <a:pt x="15" y="34"/>
                    </a:lnTo>
                    <a:close/>
                    <a:moveTo>
                      <a:pt x="60" y="83"/>
                    </a:moveTo>
                    <a:cubicBezTo>
                      <a:pt x="5" y="83"/>
                      <a:pt x="5" y="83"/>
                      <a:pt x="5" y="83"/>
                    </a:cubicBezTo>
                    <a:cubicBezTo>
                      <a:pt x="5" y="39"/>
                      <a:pt x="5" y="39"/>
                      <a:pt x="5" y="39"/>
                    </a:cubicBezTo>
                    <a:cubicBezTo>
                      <a:pt x="60" y="39"/>
                      <a:pt x="60" y="39"/>
                      <a:pt x="60" y="39"/>
                    </a:cubicBezTo>
                    <a:lnTo>
                      <a:pt x="60" y="8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sp>
        <p:nvSpPr>
          <p:cNvPr id="231" name="Title 1"/>
          <p:cNvSpPr txBox="1">
            <a:spLocks/>
          </p:cNvSpPr>
          <p:nvPr/>
        </p:nvSpPr>
        <p:spPr>
          <a:xfrm>
            <a:off x="5641733" y="1166267"/>
            <a:ext cx="912380" cy="26774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Voice 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Authentication 1</a:t>
            </a:r>
          </a:p>
        </p:txBody>
      </p:sp>
      <p:sp>
        <p:nvSpPr>
          <p:cNvPr id="232" name="Title 1"/>
          <p:cNvSpPr txBox="1">
            <a:spLocks/>
          </p:cNvSpPr>
          <p:nvPr/>
        </p:nvSpPr>
        <p:spPr>
          <a:xfrm>
            <a:off x="6398410" y="1143857"/>
            <a:ext cx="920246" cy="31256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Voice 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Authentication 2</a:t>
            </a:r>
          </a:p>
        </p:txBody>
      </p:sp>
      <p:sp>
        <p:nvSpPr>
          <p:cNvPr id="233" name="Title 1"/>
          <p:cNvSpPr txBox="1">
            <a:spLocks/>
          </p:cNvSpPr>
          <p:nvPr/>
        </p:nvSpPr>
        <p:spPr>
          <a:xfrm>
            <a:off x="7263048" y="1180099"/>
            <a:ext cx="821765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 Management</a:t>
            </a:r>
          </a:p>
        </p:txBody>
      </p:sp>
      <p:sp>
        <p:nvSpPr>
          <p:cNvPr id="234" name="Title 1"/>
          <p:cNvSpPr txBox="1">
            <a:spLocks/>
          </p:cNvSpPr>
          <p:nvPr/>
        </p:nvSpPr>
        <p:spPr>
          <a:xfrm>
            <a:off x="8084813" y="1180099"/>
            <a:ext cx="79011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Social Networking Protection</a:t>
            </a:r>
          </a:p>
        </p:txBody>
      </p:sp>
      <p:grpSp>
        <p:nvGrpSpPr>
          <p:cNvPr id="235" name="Group 234"/>
          <p:cNvGrpSpPr/>
          <p:nvPr/>
        </p:nvGrpSpPr>
        <p:grpSpPr>
          <a:xfrm>
            <a:off x="5901094" y="1680123"/>
            <a:ext cx="360362" cy="341312"/>
            <a:chOff x="1827404" y="1680981"/>
            <a:chExt cx="360362" cy="341312"/>
          </a:xfrm>
        </p:grpSpPr>
        <p:sp>
          <p:nvSpPr>
            <p:cNvPr id="236" name="Freeform 554"/>
            <p:cNvSpPr>
              <a:spLocks noChangeArrowheads="1"/>
            </p:cNvSpPr>
            <p:nvPr/>
          </p:nvSpPr>
          <p:spPr bwMode="auto">
            <a:xfrm>
              <a:off x="1890904" y="1690506"/>
              <a:ext cx="246062" cy="314325"/>
            </a:xfrm>
            <a:custGeom>
              <a:avLst/>
              <a:gdLst>
                <a:gd name="T0" fmla="*/ 684 w 685"/>
                <a:gd name="T1" fmla="*/ 470 h 871"/>
                <a:gd name="T2" fmla="*/ 684 w 685"/>
                <a:gd name="T3" fmla="*/ 470 h 871"/>
                <a:gd name="T4" fmla="*/ 621 w 685"/>
                <a:gd name="T5" fmla="*/ 375 h 871"/>
                <a:gd name="T6" fmla="*/ 659 w 685"/>
                <a:gd name="T7" fmla="*/ 319 h 871"/>
                <a:gd name="T8" fmla="*/ 656 w 685"/>
                <a:gd name="T9" fmla="*/ 309 h 871"/>
                <a:gd name="T10" fmla="*/ 518 w 685"/>
                <a:gd name="T11" fmla="*/ 102 h 871"/>
                <a:gd name="T12" fmla="*/ 296 w 685"/>
                <a:gd name="T13" fmla="*/ 0 h 871"/>
                <a:gd name="T14" fmla="*/ 0 w 685"/>
                <a:gd name="T15" fmla="*/ 291 h 871"/>
                <a:gd name="T16" fmla="*/ 32 w 685"/>
                <a:gd name="T17" fmla="*/ 421 h 871"/>
                <a:gd name="T18" fmla="*/ 53 w 685"/>
                <a:gd name="T19" fmla="*/ 463 h 871"/>
                <a:gd name="T20" fmla="*/ 71 w 685"/>
                <a:gd name="T21" fmla="*/ 498 h 871"/>
                <a:gd name="T22" fmla="*/ 250 w 685"/>
                <a:gd name="T23" fmla="*/ 695 h 871"/>
                <a:gd name="T24" fmla="*/ 152 w 685"/>
                <a:gd name="T25" fmla="*/ 870 h 871"/>
                <a:gd name="T26" fmla="*/ 465 w 685"/>
                <a:gd name="T27" fmla="*/ 870 h 871"/>
                <a:gd name="T28" fmla="*/ 476 w 685"/>
                <a:gd name="T29" fmla="*/ 712 h 871"/>
                <a:gd name="T30" fmla="*/ 596 w 685"/>
                <a:gd name="T31" fmla="*/ 723 h 871"/>
                <a:gd name="T32" fmla="*/ 631 w 685"/>
                <a:gd name="T33" fmla="*/ 544 h 871"/>
                <a:gd name="T34" fmla="*/ 684 w 685"/>
                <a:gd name="T35" fmla="*/ 537 h 871"/>
                <a:gd name="T36" fmla="*/ 684 w 685"/>
                <a:gd name="T37" fmla="*/ 470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5" h="871">
                  <a:moveTo>
                    <a:pt x="684" y="470"/>
                  </a:moveTo>
                  <a:lnTo>
                    <a:pt x="684" y="470"/>
                  </a:lnTo>
                  <a:cubicBezTo>
                    <a:pt x="621" y="375"/>
                    <a:pt x="621" y="375"/>
                    <a:pt x="621" y="375"/>
                  </a:cubicBezTo>
                  <a:cubicBezTo>
                    <a:pt x="659" y="319"/>
                    <a:pt x="659" y="319"/>
                    <a:pt x="659" y="319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2" y="302"/>
                    <a:pt x="585" y="168"/>
                    <a:pt x="518" y="102"/>
                  </a:cubicBezTo>
                  <a:cubicBezTo>
                    <a:pt x="451" y="35"/>
                    <a:pt x="374" y="0"/>
                    <a:pt x="296" y="0"/>
                  </a:cubicBezTo>
                  <a:cubicBezTo>
                    <a:pt x="134" y="0"/>
                    <a:pt x="0" y="130"/>
                    <a:pt x="0" y="291"/>
                  </a:cubicBezTo>
                  <a:cubicBezTo>
                    <a:pt x="0" y="337"/>
                    <a:pt x="11" y="379"/>
                    <a:pt x="32" y="421"/>
                  </a:cubicBezTo>
                  <a:cubicBezTo>
                    <a:pt x="39" y="435"/>
                    <a:pt x="46" y="449"/>
                    <a:pt x="53" y="463"/>
                  </a:cubicBezTo>
                  <a:cubicBezTo>
                    <a:pt x="60" y="474"/>
                    <a:pt x="67" y="484"/>
                    <a:pt x="71" y="498"/>
                  </a:cubicBezTo>
                  <a:cubicBezTo>
                    <a:pt x="173" y="509"/>
                    <a:pt x="250" y="593"/>
                    <a:pt x="250" y="695"/>
                  </a:cubicBezTo>
                  <a:cubicBezTo>
                    <a:pt x="250" y="768"/>
                    <a:pt x="208" y="835"/>
                    <a:pt x="152" y="870"/>
                  </a:cubicBezTo>
                  <a:cubicBezTo>
                    <a:pt x="465" y="870"/>
                    <a:pt x="465" y="870"/>
                    <a:pt x="465" y="870"/>
                  </a:cubicBezTo>
                  <a:cubicBezTo>
                    <a:pt x="476" y="712"/>
                    <a:pt x="476" y="712"/>
                    <a:pt x="476" y="712"/>
                  </a:cubicBezTo>
                  <a:cubicBezTo>
                    <a:pt x="596" y="723"/>
                    <a:pt x="596" y="723"/>
                    <a:pt x="596" y="723"/>
                  </a:cubicBezTo>
                  <a:cubicBezTo>
                    <a:pt x="631" y="544"/>
                    <a:pt x="631" y="544"/>
                    <a:pt x="631" y="544"/>
                  </a:cubicBezTo>
                  <a:cubicBezTo>
                    <a:pt x="684" y="537"/>
                    <a:pt x="684" y="537"/>
                    <a:pt x="684" y="537"/>
                  </a:cubicBezTo>
                  <a:cubicBezTo>
                    <a:pt x="684" y="470"/>
                    <a:pt x="684" y="470"/>
                    <a:pt x="68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555"/>
            <p:cNvSpPr>
              <a:spLocks noChangeArrowheads="1"/>
            </p:cNvSpPr>
            <p:nvPr/>
          </p:nvSpPr>
          <p:spPr bwMode="auto">
            <a:xfrm>
              <a:off x="2019491" y="1707968"/>
              <a:ext cx="106363" cy="280988"/>
            </a:xfrm>
            <a:custGeom>
              <a:avLst/>
              <a:gdLst>
                <a:gd name="T0" fmla="*/ 0 w 297"/>
                <a:gd name="T1" fmla="*/ 0 h 780"/>
                <a:gd name="T2" fmla="*/ 0 w 297"/>
                <a:gd name="T3" fmla="*/ 0 h 780"/>
                <a:gd name="T4" fmla="*/ 0 w 297"/>
                <a:gd name="T5" fmla="*/ 779 h 780"/>
                <a:gd name="T6" fmla="*/ 71 w 297"/>
                <a:gd name="T7" fmla="*/ 779 h 780"/>
                <a:gd name="T8" fmla="*/ 78 w 297"/>
                <a:gd name="T9" fmla="*/ 617 h 780"/>
                <a:gd name="T10" fmla="*/ 208 w 297"/>
                <a:gd name="T11" fmla="*/ 628 h 780"/>
                <a:gd name="T12" fmla="*/ 240 w 297"/>
                <a:gd name="T13" fmla="*/ 456 h 780"/>
                <a:gd name="T14" fmla="*/ 254 w 297"/>
                <a:gd name="T15" fmla="*/ 456 h 780"/>
                <a:gd name="T16" fmla="*/ 254 w 297"/>
                <a:gd name="T17" fmla="*/ 456 h 780"/>
                <a:gd name="T18" fmla="*/ 296 w 297"/>
                <a:gd name="T19" fmla="*/ 449 h 780"/>
                <a:gd name="T20" fmla="*/ 222 w 297"/>
                <a:gd name="T21" fmla="*/ 340 h 780"/>
                <a:gd name="T22" fmla="*/ 222 w 297"/>
                <a:gd name="T23" fmla="*/ 340 h 780"/>
                <a:gd name="T24" fmla="*/ 212 w 297"/>
                <a:gd name="T25" fmla="*/ 326 h 780"/>
                <a:gd name="T26" fmla="*/ 257 w 297"/>
                <a:gd name="T27" fmla="*/ 267 h 780"/>
                <a:gd name="T28" fmla="*/ 131 w 297"/>
                <a:gd name="T29" fmla="*/ 81 h 780"/>
                <a:gd name="T30" fmla="*/ 0 w 297"/>
                <a:gd name="T31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7" h="780">
                  <a:moveTo>
                    <a:pt x="0" y="0"/>
                  </a:moveTo>
                  <a:lnTo>
                    <a:pt x="0" y="0"/>
                  </a:lnTo>
                  <a:cubicBezTo>
                    <a:pt x="0" y="779"/>
                    <a:pt x="0" y="779"/>
                    <a:pt x="0" y="779"/>
                  </a:cubicBezTo>
                  <a:cubicBezTo>
                    <a:pt x="71" y="779"/>
                    <a:pt x="71" y="779"/>
                    <a:pt x="71" y="779"/>
                  </a:cubicBezTo>
                  <a:cubicBezTo>
                    <a:pt x="78" y="617"/>
                    <a:pt x="78" y="617"/>
                    <a:pt x="78" y="617"/>
                  </a:cubicBezTo>
                  <a:cubicBezTo>
                    <a:pt x="208" y="628"/>
                    <a:pt x="208" y="628"/>
                    <a:pt x="208" y="628"/>
                  </a:cubicBezTo>
                  <a:cubicBezTo>
                    <a:pt x="240" y="456"/>
                    <a:pt x="240" y="456"/>
                    <a:pt x="240" y="456"/>
                  </a:cubicBezTo>
                  <a:cubicBezTo>
                    <a:pt x="254" y="456"/>
                    <a:pt x="254" y="456"/>
                    <a:pt x="254" y="456"/>
                  </a:cubicBezTo>
                  <a:lnTo>
                    <a:pt x="254" y="456"/>
                  </a:lnTo>
                  <a:cubicBezTo>
                    <a:pt x="296" y="449"/>
                    <a:pt x="296" y="449"/>
                    <a:pt x="296" y="449"/>
                  </a:cubicBezTo>
                  <a:cubicBezTo>
                    <a:pt x="222" y="340"/>
                    <a:pt x="222" y="340"/>
                    <a:pt x="222" y="340"/>
                  </a:cubicBezTo>
                  <a:lnTo>
                    <a:pt x="222" y="340"/>
                  </a:lnTo>
                  <a:cubicBezTo>
                    <a:pt x="212" y="326"/>
                    <a:pt x="212" y="326"/>
                    <a:pt x="212" y="326"/>
                  </a:cubicBezTo>
                  <a:cubicBezTo>
                    <a:pt x="257" y="267"/>
                    <a:pt x="257" y="267"/>
                    <a:pt x="257" y="267"/>
                  </a:cubicBezTo>
                  <a:cubicBezTo>
                    <a:pt x="240" y="235"/>
                    <a:pt x="183" y="133"/>
                    <a:pt x="131" y="81"/>
                  </a:cubicBezTo>
                  <a:cubicBezTo>
                    <a:pt x="102" y="49"/>
                    <a:pt x="57" y="14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556"/>
            <p:cNvSpPr>
              <a:spLocks noChangeArrowheads="1"/>
            </p:cNvSpPr>
            <p:nvPr/>
          </p:nvSpPr>
          <p:spPr bwMode="auto">
            <a:xfrm>
              <a:off x="1889316" y="1680981"/>
              <a:ext cx="257175" cy="322262"/>
            </a:xfrm>
            <a:custGeom>
              <a:avLst/>
              <a:gdLst>
                <a:gd name="T0" fmla="*/ 708 w 716"/>
                <a:gd name="T1" fmla="*/ 527 h 896"/>
                <a:gd name="T2" fmla="*/ 708 w 716"/>
                <a:gd name="T3" fmla="*/ 527 h 896"/>
                <a:gd name="T4" fmla="*/ 694 w 716"/>
                <a:gd name="T5" fmla="*/ 502 h 896"/>
                <a:gd name="T6" fmla="*/ 694 w 716"/>
                <a:gd name="T7" fmla="*/ 502 h 896"/>
                <a:gd name="T8" fmla="*/ 652 w 716"/>
                <a:gd name="T9" fmla="*/ 442 h 896"/>
                <a:gd name="T10" fmla="*/ 624 w 716"/>
                <a:gd name="T11" fmla="*/ 400 h 896"/>
                <a:gd name="T12" fmla="*/ 662 w 716"/>
                <a:gd name="T13" fmla="*/ 344 h 896"/>
                <a:gd name="T14" fmla="*/ 659 w 716"/>
                <a:gd name="T15" fmla="*/ 334 h 896"/>
                <a:gd name="T16" fmla="*/ 521 w 716"/>
                <a:gd name="T17" fmla="*/ 127 h 896"/>
                <a:gd name="T18" fmla="*/ 204 w 716"/>
                <a:gd name="T19" fmla="*/ 39 h 896"/>
                <a:gd name="T20" fmla="*/ 3 w 716"/>
                <a:gd name="T21" fmla="*/ 295 h 896"/>
                <a:gd name="T22" fmla="*/ 35 w 716"/>
                <a:gd name="T23" fmla="*/ 446 h 896"/>
                <a:gd name="T24" fmla="*/ 56 w 716"/>
                <a:gd name="T25" fmla="*/ 488 h 896"/>
                <a:gd name="T26" fmla="*/ 95 w 716"/>
                <a:gd name="T27" fmla="*/ 867 h 896"/>
                <a:gd name="T28" fmla="*/ 91 w 716"/>
                <a:gd name="T29" fmla="*/ 895 h 896"/>
                <a:gd name="T30" fmla="*/ 468 w 716"/>
                <a:gd name="T31" fmla="*/ 895 h 896"/>
                <a:gd name="T32" fmla="*/ 479 w 716"/>
                <a:gd name="T33" fmla="*/ 737 h 896"/>
                <a:gd name="T34" fmla="*/ 599 w 716"/>
                <a:gd name="T35" fmla="*/ 748 h 896"/>
                <a:gd name="T36" fmla="*/ 634 w 716"/>
                <a:gd name="T37" fmla="*/ 569 h 896"/>
                <a:gd name="T38" fmla="*/ 694 w 716"/>
                <a:gd name="T39" fmla="*/ 562 h 896"/>
                <a:gd name="T40" fmla="*/ 712 w 716"/>
                <a:gd name="T41" fmla="*/ 548 h 896"/>
                <a:gd name="T42" fmla="*/ 708 w 716"/>
                <a:gd name="T43" fmla="*/ 527 h 896"/>
                <a:gd name="T44" fmla="*/ 599 w 716"/>
                <a:gd name="T45" fmla="*/ 530 h 896"/>
                <a:gd name="T46" fmla="*/ 599 w 716"/>
                <a:gd name="T47" fmla="*/ 530 h 896"/>
                <a:gd name="T48" fmla="*/ 567 w 716"/>
                <a:gd name="T49" fmla="*/ 702 h 896"/>
                <a:gd name="T50" fmla="*/ 437 w 716"/>
                <a:gd name="T51" fmla="*/ 691 h 896"/>
                <a:gd name="T52" fmla="*/ 430 w 716"/>
                <a:gd name="T53" fmla="*/ 853 h 896"/>
                <a:gd name="T54" fmla="*/ 141 w 716"/>
                <a:gd name="T55" fmla="*/ 853 h 896"/>
                <a:gd name="T56" fmla="*/ 91 w 716"/>
                <a:gd name="T57" fmla="*/ 467 h 896"/>
                <a:gd name="T58" fmla="*/ 70 w 716"/>
                <a:gd name="T59" fmla="*/ 428 h 896"/>
                <a:gd name="T60" fmla="*/ 46 w 716"/>
                <a:gd name="T61" fmla="*/ 309 h 896"/>
                <a:gd name="T62" fmla="*/ 243 w 716"/>
                <a:gd name="T63" fmla="*/ 71 h 896"/>
                <a:gd name="T64" fmla="*/ 490 w 716"/>
                <a:gd name="T65" fmla="*/ 155 h 896"/>
                <a:gd name="T66" fmla="*/ 616 w 716"/>
                <a:gd name="T67" fmla="*/ 341 h 896"/>
                <a:gd name="T68" fmla="*/ 571 w 716"/>
                <a:gd name="T69" fmla="*/ 400 h 896"/>
                <a:gd name="T70" fmla="*/ 581 w 716"/>
                <a:gd name="T71" fmla="*/ 414 h 896"/>
                <a:gd name="T72" fmla="*/ 581 w 716"/>
                <a:gd name="T73" fmla="*/ 414 h 896"/>
                <a:gd name="T74" fmla="*/ 655 w 716"/>
                <a:gd name="T75" fmla="*/ 523 h 896"/>
                <a:gd name="T76" fmla="*/ 613 w 716"/>
                <a:gd name="T77" fmla="*/ 530 h 896"/>
                <a:gd name="T78" fmla="*/ 613 w 716"/>
                <a:gd name="T79" fmla="*/ 530 h 896"/>
                <a:gd name="T80" fmla="*/ 599 w 716"/>
                <a:gd name="T81" fmla="*/ 53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16" h="896">
                  <a:moveTo>
                    <a:pt x="708" y="527"/>
                  </a:moveTo>
                  <a:lnTo>
                    <a:pt x="708" y="527"/>
                  </a:lnTo>
                  <a:cubicBezTo>
                    <a:pt x="694" y="502"/>
                    <a:pt x="694" y="502"/>
                    <a:pt x="694" y="502"/>
                  </a:cubicBezTo>
                  <a:lnTo>
                    <a:pt x="694" y="502"/>
                  </a:lnTo>
                  <a:cubicBezTo>
                    <a:pt x="652" y="442"/>
                    <a:pt x="652" y="442"/>
                    <a:pt x="652" y="442"/>
                  </a:cubicBezTo>
                  <a:cubicBezTo>
                    <a:pt x="624" y="400"/>
                    <a:pt x="624" y="400"/>
                    <a:pt x="624" y="400"/>
                  </a:cubicBezTo>
                  <a:cubicBezTo>
                    <a:pt x="662" y="344"/>
                    <a:pt x="662" y="344"/>
                    <a:pt x="662" y="344"/>
                  </a:cubicBezTo>
                  <a:cubicBezTo>
                    <a:pt x="659" y="334"/>
                    <a:pt x="659" y="334"/>
                    <a:pt x="659" y="334"/>
                  </a:cubicBezTo>
                  <a:cubicBezTo>
                    <a:pt x="655" y="327"/>
                    <a:pt x="588" y="193"/>
                    <a:pt x="521" y="127"/>
                  </a:cubicBezTo>
                  <a:cubicBezTo>
                    <a:pt x="430" y="35"/>
                    <a:pt x="317" y="0"/>
                    <a:pt x="204" y="39"/>
                  </a:cubicBezTo>
                  <a:cubicBezTo>
                    <a:pt x="95" y="78"/>
                    <a:pt x="14" y="179"/>
                    <a:pt x="3" y="295"/>
                  </a:cubicBezTo>
                  <a:cubicBezTo>
                    <a:pt x="0" y="348"/>
                    <a:pt x="10" y="397"/>
                    <a:pt x="35" y="446"/>
                  </a:cubicBezTo>
                  <a:cubicBezTo>
                    <a:pt x="42" y="460"/>
                    <a:pt x="49" y="474"/>
                    <a:pt x="56" y="488"/>
                  </a:cubicBezTo>
                  <a:cubicBezTo>
                    <a:pt x="98" y="562"/>
                    <a:pt x="141" y="639"/>
                    <a:pt x="95" y="867"/>
                  </a:cubicBezTo>
                  <a:cubicBezTo>
                    <a:pt x="91" y="895"/>
                    <a:pt x="91" y="895"/>
                    <a:pt x="91" y="895"/>
                  </a:cubicBezTo>
                  <a:cubicBezTo>
                    <a:pt x="468" y="895"/>
                    <a:pt x="468" y="895"/>
                    <a:pt x="468" y="895"/>
                  </a:cubicBezTo>
                  <a:cubicBezTo>
                    <a:pt x="479" y="737"/>
                    <a:pt x="479" y="737"/>
                    <a:pt x="479" y="737"/>
                  </a:cubicBezTo>
                  <a:cubicBezTo>
                    <a:pt x="599" y="748"/>
                    <a:pt x="599" y="748"/>
                    <a:pt x="599" y="748"/>
                  </a:cubicBezTo>
                  <a:cubicBezTo>
                    <a:pt x="634" y="569"/>
                    <a:pt x="634" y="569"/>
                    <a:pt x="634" y="569"/>
                  </a:cubicBezTo>
                  <a:cubicBezTo>
                    <a:pt x="694" y="562"/>
                    <a:pt x="694" y="562"/>
                    <a:pt x="694" y="562"/>
                  </a:cubicBezTo>
                  <a:cubicBezTo>
                    <a:pt x="701" y="558"/>
                    <a:pt x="708" y="555"/>
                    <a:pt x="712" y="548"/>
                  </a:cubicBezTo>
                  <a:cubicBezTo>
                    <a:pt x="715" y="541"/>
                    <a:pt x="715" y="534"/>
                    <a:pt x="708" y="527"/>
                  </a:cubicBezTo>
                  <a:close/>
                  <a:moveTo>
                    <a:pt x="599" y="530"/>
                  </a:moveTo>
                  <a:lnTo>
                    <a:pt x="599" y="530"/>
                  </a:lnTo>
                  <a:cubicBezTo>
                    <a:pt x="567" y="702"/>
                    <a:pt x="567" y="702"/>
                    <a:pt x="567" y="702"/>
                  </a:cubicBezTo>
                  <a:cubicBezTo>
                    <a:pt x="437" y="691"/>
                    <a:pt x="437" y="691"/>
                    <a:pt x="437" y="691"/>
                  </a:cubicBezTo>
                  <a:cubicBezTo>
                    <a:pt x="430" y="853"/>
                    <a:pt x="430" y="853"/>
                    <a:pt x="430" y="853"/>
                  </a:cubicBezTo>
                  <a:cubicBezTo>
                    <a:pt x="141" y="853"/>
                    <a:pt x="141" y="853"/>
                    <a:pt x="141" y="853"/>
                  </a:cubicBezTo>
                  <a:cubicBezTo>
                    <a:pt x="183" y="625"/>
                    <a:pt x="134" y="541"/>
                    <a:pt x="91" y="467"/>
                  </a:cubicBezTo>
                  <a:cubicBezTo>
                    <a:pt x="84" y="453"/>
                    <a:pt x="77" y="442"/>
                    <a:pt x="70" y="428"/>
                  </a:cubicBezTo>
                  <a:cubicBezTo>
                    <a:pt x="53" y="390"/>
                    <a:pt x="46" y="351"/>
                    <a:pt x="46" y="309"/>
                  </a:cubicBezTo>
                  <a:cubicBezTo>
                    <a:pt x="49" y="197"/>
                    <a:pt x="134" y="99"/>
                    <a:pt x="243" y="71"/>
                  </a:cubicBezTo>
                  <a:cubicBezTo>
                    <a:pt x="356" y="46"/>
                    <a:pt x="440" y="106"/>
                    <a:pt x="490" y="155"/>
                  </a:cubicBezTo>
                  <a:cubicBezTo>
                    <a:pt x="542" y="207"/>
                    <a:pt x="599" y="309"/>
                    <a:pt x="616" y="341"/>
                  </a:cubicBezTo>
                  <a:cubicBezTo>
                    <a:pt x="571" y="400"/>
                    <a:pt x="571" y="400"/>
                    <a:pt x="571" y="400"/>
                  </a:cubicBezTo>
                  <a:cubicBezTo>
                    <a:pt x="581" y="414"/>
                    <a:pt x="581" y="414"/>
                    <a:pt x="581" y="414"/>
                  </a:cubicBezTo>
                  <a:lnTo>
                    <a:pt x="581" y="414"/>
                  </a:lnTo>
                  <a:cubicBezTo>
                    <a:pt x="655" y="523"/>
                    <a:pt x="655" y="523"/>
                    <a:pt x="655" y="523"/>
                  </a:cubicBezTo>
                  <a:cubicBezTo>
                    <a:pt x="613" y="530"/>
                    <a:pt x="613" y="530"/>
                    <a:pt x="613" y="530"/>
                  </a:cubicBezTo>
                  <a:lnTo>
                    <a:pt x="613" y="530"/>
                  </a:lnTo>
                  <a:lnTo>
                    <a:pt x="599" y="5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557"/>
            <p:cNvSpPr>
              <a:spLocks noChangeArrowheads="1"/>
            </p:cNvSpPr>
            <p:nvPr/>
          </p:nvSpPr>
          <p:spPr bwMode="auto">
            <a:xfrm>
              <a:off x="1868679" y="1682568"/>
              <a:ext cx="266700" cy="269875"/>
            </a:xfrm>
            <a:custGeom>
              <a:avLst/>
              <a:gdLst>
                <a:gd name="T0" fmla="*/ 729 w 741"/>
                <a:gd name="T1" fmla="*/ 46 h 748"/>
                <a:gd name="T2" fmla="*/ 729 w 741"/>
                <a:gd name="T3" fmla="*/ 46 h 748"/>
                <a:gd name="T4" fmla="*/ 655 w 741"/>
                <a:gd name="T5" fmla="*/ 77 h 748"/>
                <a:gd name="T6" fmla="*/ 324 w 741"/>
                <a:gd name="T7" fmla="*/ 0 h 748"/>
                <a:gd name="T8" fmla="*/ 35 w 741"/>
                <a:gd name="T9" fmla="*/ 217 h 748"/>
                <a:gd name="T10" fmla="*/ 81 w 741"/>
                <a:gd name="T11" fmla="*/ 463 h 748"/>
                <a:gd name="T12" fmla="*/ 127 w 741"/>
                <a:gd name="T13" fmla="*/ 614 h 748"/>
                <a:gd name="T14" fmla="*/ 190 w 741"/>
                <a:gd name="T15" fmla="*/ 649 h 748"/>
                <a:gd name="T16" fmla="*/ 190 w 741"/>
                <a:gd name="T17" fmla="*/ 645 h 748"/>
                <a:gd name="T18" fmla="*/ 194 w 741"/>
                <a:gd name="T19" fmla="*/ 712 h 748"/>
                <a:gd name="T20" fmla="*/ 215 w 741"/>
                <a:gd name="T21" fmla="*/ 680 h 748"/>
                <a:gd name="T22" fmla="*/ 215 w 741"/>
                <a:gd name="T23" fmla="*/ 523 h 748"/>
                <a:gd name="T24" fmla="*/ 211 w 741"/>
                <a:gd name="T25" fmla="*/ 508 h 748"/>
                <a:gd name="T26" fmla="*/ 211 w 741"/>
                <a:gd name="T27" fmla="*/ 508 h 748"/>
                <a:gd name="T28" fmla="*/ 211 w 741"/>
                <a:gd name="T29" fmla="*/ 508 h 748"/>
                <a:gd name="T30" fmla="*/ 218 w 741"/>
                <a:gd name="T31" fmla="*/ 393 h 748"/>
                <a:gd name="T32" fmla="*/ 380 w 741"/>
                <a:gd name="T33" fmla="*/ 431 h 748"/>
                <a:gd name="T34" fmla="*/ 571 w 741"/>
                <a:gd name="T35" fmla="*/ 259 h 748"/>
                <a:gd name="T36" fmla="*/ 733 w 741"/>
                <a:gd name="T37" fmla="*/ 112 h 748"/>
                <a:gd name="T38" fmla="*/ 729 w 741"/>
                <a:gd name="T39" fmla="*/ 46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1" h="748">
                  <a:moveTo>
                    <a:pt x="729" y="46"/>
                  </a:moveTo>
                  <a:lnTo>
                    <a:pt x="729" y="46"/>
                  </a:lnTo>
                  <a:cubicBezTo>
                    <a:pt x="729" y="46"/>
                    <a:pt x="719" y="81"/>
                    <a:pt x="655" y="77"/>
                  </a:cubicBezTo>
                  <a:cubicBezTo>
                    <a:pt x="539" y="70"/>
                    <a:pt x="479" y="0"/>
                    <a:pt x="324" y="0"/>
                  </a:cubicBezTo>
                  <a:cubicBezTo>
                    <a:pt x="165" y="3"/>
                    <a:pt x="67" y="105"/>
                    <a:pt x="35" y="217"/>
                  </a:cubicBezTo>
                  <a:cubicBezTo>
                    <a:pt x="0" y="326"/>
                    <a:pt x="46" y="400"/>
                    <a:pt x="81" y="463"/>
                  </a:cubicBezTo>
                  <a:cubicBezTo>
                    <a:pt x="116" y="530"/>
                    <a:pt x="123" y="586"/>
                    <a:pt x="127" y="614"/>
                  </a:cubicBezTo>
                  <a:cubicBezTo>
                    <a:pt x="127" y="642"/>
                    <a:pt x="190" y="649"/>
                    <a:pt x="190" y="649"/>
                  </a:cubicBezTo>
                  <a:lnTo>
                    <a:pt x="190" y="645"/>
                  </a:lnTo>
                  <a:cubicBezTo>
                    <a:pt x="194" y="712"/>
                    <a:pt x="194" y="712"/>
                    <a:pt x="194" y="712"/>
                  </a:cubicBezTo>
                  <a:cubicBezTo>
                    <a:pt x="194" y="712"/>
                    <a:pt x="211" y="747"/>
                    <a:pt x="215" y="680"/>
                  </a:cubicBezTo>
                  <a:cubicBezTo>
                    <a:pt x="218" y="624"/>
                    <a:pt x="215" y="551"/>
                    <a:pt x="215" y="523"/>
                  </a:cubicBezTo>
                  <a:cubicBezTo>
                    <a:pt x="215" y="519"/>
                    <a:pt x="215" y="516"/>
                    <a:pt x="211" y="508"/>
                  </a:cubicBezTo>
                  <a:lnTo>
                    <a:pt x="211" y="508"/>
                  </a:lnTo>
                  <a:lnTo>
                    <a:pt x="211" y="508"/>
                  </a:lnTo>
                  <a:cubicBezTo>
                    <a:pt x="208" y="480"/>
                    <a:pt x="190" y="445"/>
                    <a:pt x="218" y="393"/>
                  </a:cubicBezTo>
                  <a:cubicBezTo>
                    <a:pt x="254" y="323"/>
                    <a:pt x="370" y="340"/>
                    <a:pt x="380" y="431"/>
                  </a:cubicBezTo>
                  <a:cubicBezTo>
                    <a:pt x="380" y="431"/>
                    <a:pt x="433" y="291"/>
                    <a:pt x="571" y="259"/>
                  </a:cubicBezTo>
                  <a:cubicBezTo>
                    <a:pt x="708" y="224"/>
                    <a:pt x="726" y="165"/>
                    <a:pt x="733" y="112"/>
                  </a:cubicBezTo>
                  <a:cubicBezTo>
                    <a:pt x="740" y="63"/>
                    <a:pt x="729" y="46"/>
                    <a:pt x="729" y="4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558"/>
            <p:cNvSpPr>
              <a:spLocks noChangeArrowheads="1"/>
            </p:cNvSpPr>
            <p:nvPr/>
          </p:nvSpPr>
          <p:spPr bwMode="auto">
            <a:xfrm>
              <a:off x="2135379" y="1890531"/>
              <a:ext cx="52387" cy="85725"/>
            </a:xfrm>
            <a:custGeom>
              <a:avLst/>
              <a:gdLst>
                <a:gd name="T0" fmla="*/ 14 w 145"/>
                <a:gd name="T1" fmla="*/ 239 h 240"/>
                <a:gd name="T2" fmla="*/ 14 w 145"/>
                <a:gd name="T3" fmla="*/ 239 h 240"/>
                <a:gd name="T4" fmla="*/ 0 w 145"/>
                <a:gd name="T5" fmla="*/ 200 h 240"/>
                <a:gd name="T6" fmla="*/ 84 w 145"/>
                <a:gd name="T7" fmla="*/ 126 h 240"/>
                <a:gd name="T8" fmla="*/ 88 w 145"/>
                <a:gd name="T9" fmla="*/ 14 h 240"/>
                <a:gd name="T10" fmla="*/ 127 w 145"/>
                <a:gd name="T11" fmla="*/ 0 h 240"/>
                <a:gd name="T12" fmla="*/ 120 w 145"/>
                <a:gd name="T13" fmla="*/ 144 h 240"/>
                <a:gd name="T14" fmla="*/ 14 w 145"/>
                <a:gd name="T15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240">
                  <a:moveTo>
                    <a:pt x="14" y="239"/>
                  </a:moveTo>
                  <a:lnTo>
                    <a:pt x="14" y="239"/>
                  </a:lnTo>
                  <a:cubicBezTo>
                    <a:pt x="0" y="200"/>
                    <a:pt x="0" y="200"/>
                    <a:pt x="0" y="200"/>
                  </a:cubicBezTo>
                  <a:cubicBezTo>
                    <a:pt x="39" y="186"/>
                    <a:pt x="67" y="162"/>
                    <a:pt x="84" y="126"/>
                  </a:cubicBezTo>
                  <a:cubicBezTo>
                    <a:pt x="99" y="91"/>
                    <a:pt x="102" y="53"/>
                    <a:pt x="88" y="14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44" y="49"/>
                    <a:pt x="141" y="98"/>
                    <a:pt x="120" y="144"/>
                  </a:cubicBezTo>
                  <a:cubicBezTo>
                    <a:pt x="99" y="190"/>
                    <a:pt x="63" y="221"/>
                    <a:pt x="14" y="2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559"/>
            <p:cNvSpPr>
              <a:spLocks noChangeArrowheads="1"/>
            </p:cNvSpPr>
            <p:nvPr/>
          </p:nvSpPr>
          <p:spPr bwMode="auto">
            <a:xfrm>
              <a:off x="2124266" y="1900056"/>
              <a:ext cx="31750" cy="49212"/>
            </a:xfrm>
            <a:custGeom>
              <a:avLst/>
              <a:gdLst>
                <a:gd name="T0" fmla="*/ 14 w 89"/>
                <a:gd name="T1" fmla="*/ 134 h 135"/>
                <a:gd name="T2" fmla="*/ 14 w 89"/>
                <a:gd name="T3" fmla="*/ 134 h 135"/>
                <a:gd name="T4" fmla="*/ 0 w 89"/>
                <a:gd name="T5" fmla="*/ 95 h 135"/>
                <a:gd name="T6" fmla="*/ 35 w 89"/>
                <a:gd name="T7" fmla="*/ 63 h 135"/>
                <a:gd name="T8" fmla="*/ 39 w 89"/>
                <a:gd name="T9" fmla="*/ 14 h 135"/>
                <a:gd name="T10" fmla="*/ 77 w 89"/>
                <a:gd name="T11" fmla="*/ 0 h 135"/>
                <a:gd name="T12" fmla="*/ 74 w 89"/>
                <a:gd name="T13" fmla="*/ 81 h 135"/>
                <a:gd name="T14" fmla="*/ 14 w 89"/>
                <a:gd name="T15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135">
                  <a:moveTo>
                    <a:pt x="14" y="134"/>
                  </a:moveTo>
                  <a:lnTo>
                    <a:pt x="14" y="134"/>
                  </a:lnTo>
                  <a:cubicBezTo>
                    <a:pt x="0" y="95"/>
                    <a:pt x="0" y="95"/>
                    <a:pt x="0" y="95"/>
                  </a:cubicBezTo>
                  <a:cubicBezTo>
                    <a:pt x="17" y="88"/>
                    <a:pt x="28" y="77"/>
                    <a:pt x="35" y="63"/>
                  </a:cubicBezTo>
                  <a:cubicBezTo>
                    <a:pt x="42" y="49"/>
                    <a:pt x="42" y="32"/>
                    <a:pt x="39" y="14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8" y="28"/>
                    <a:pt x="84" y="56"/>
                    <a:pt x="74" y="81"/>
                  </a:cubicBezTo>
                  <a:cubicBezTo>
                    <a:pt x="63" y="105"/>
                    <a:pt x="42" y="123"/>
                    <a:pt x="14" y="13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560"/>
            <p:cNvSpPr>
              <a:spLocks noChangeArrowheads="1"/>
            </p:cNvSpPr>
            <p:nvPr/>
          </p:nvSpPr>
          <p:spPr bwMode="auto">
            <a:xfrm>
              <a:off x="1827404" y="1861956"/>
              <a:ext cx="161925" cy="160337"/>
            </a:xfrm>
            <a:custGeom>
              <a:avLst/>
              <a:gdLst>
                <a:gd name="T0" fmla="*/ 222 w 449"/>
                <a:gd name="T1" fmla="*/ 445 h 446"/>
                <a:gd name="T2" fmla="*/ 222 w 449"/>
                <a:gd name="T3" fmla="*/ 445 h 446"/>
                <a:gd name="T4" fmla="*/ 0 w 449"/>
                <a:gd name="T5" fmla="*/ 221 h 446"/>
                <a:gd name="T6" fmla="*/ 222 w 449"/>
                <a:gd name="T7" fmla="*/ 0 h 446"/>
                <a:gd name="T8" fmla="*/ 448 w 449"/>
                <a:gd name="T9" fmla="*/ 221 h 446"/>
                <a:gd name="T10" fmla="*/ 222 w 449"/>
                <a:gd name="T11" fmla="*/ 445 h 446"/>
                <a:gd name="T12" fmla="*/ 222 w 449"/>
                <a:gd name="T13" fmla="*/ 42 h 446"/>
                <a:gd name="T14" fmla="*/ 222 w 449"/>
                <a:gd name="T15" fmla="*/ 42 h 446"/>
                <a:gd name="T16" fmla="*/ 42 w 449"/>
                <a:gd name="T17" fmla="*/ 221 h 446"/>
                <a:gd name="T18" fmla="*/ 222 w 449"/>
                <a:gd name="T19" fmla="*/ 403 h 446"/>
                <a:gd name="T20" fmla="*/ 405 w 449"/>
                <a:gd name="T21" fmla="*/ 221 h 446"/>
                <a:gd name="T22" fmla="*/ 222 w 449"/>
                <a:gd name="T23" fmla="*/ 42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9" h="446">
                  <a:moveTo>
                    <a:pt x="222" y="445"/>
                  </a:moveTo>
                  <a:lnTo>
                    <a:pt x="222" y="445"/>
                  </a:lnTo>
                  <a:cubicBezTo>
                    <a:pt x="102" y="445"/>
                    <a:pt x="0" y="343"/>
                    <a:pt x="0" y="221"/>
                  </a:cubicBezTo>
                  <a:cubicBezTo>
                    <a:pt x="0" y="101"/>
                    <a:pt x="102" y="0"/>
                    <a:pt x="222" y="0"/>
                  </a:cubicBezTo>
                  <a:cubicBezTo>
                    <a:pt x="345" y="0"/>
                    <a:pt x="448" y="101"/>
                    <a:pt x="448" y="221"/>
                  </a:cubicBezTo>
                  <a:cubicBezTo>
                    <a:pt x="448" y="343"/>
                    <a:pt x="345" y="445"/>
                    <a:pt x="222" y="445"/>
                  </a:cubicBezTo>
                  <a:close/>
                  <a:moveTo>
                    <a:pt x="222" y="42"/>
                  </a:moveTo>
                  <a:lnTo>
                    <a:pt x="222" y="42"/>
                  </a:lnTo>
                  <a:cubicBezTo>
                    <a:pt x="123" y="42"/>
                    <a:pt x="42" y="122"/>
                    <a:pt x="42" y="221"/>
                  </a:cubicBezTo>
                  <a:cubicBezTo>
                    <a:pt x="42" y="322"/>
                    <a:pt x="123" y="403"/>
                    <a:pt x="222" y="403"/>
                  </a:cubicBezTo>
                  <a:cubicBezTo>
                    <a:pt x="324" y="403"/>
                    <a:pt x="405" y="322"/>
                    <a:pt x="405" y="221"/>
                  </a:cubicBezTo>
                  <a:cubicBezTo>
                    <a:pt x="405" y="122"/>
                    <a:pt x="324" y="42"/>
                    <a:pt x="222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561"/>
            <p:cNvSpPr>
              <a:spLocks noChangeArrowheads="1"/>
            </p:cNvSpPr>
            <p:nvPr/>
          </p:nvSpPr>
          <p:spPr bwMode="auto">
            <a:xfrm>
              <a:off x="1843279" y="1876243"/>
              <a:ext cx="131762" cy="130175"/>
            </a:xfrm>
            <a:custGeom>
              <a:avLst/>
              <a:gdLst>
                <a:gd name="T0" fmla="*/ 180 w 364"/>
                <a:gd name="T1" fmla="*/ 0 h 362"/>
                <a:gd name="T2" fmla="*/ 180 w 364"/>
                <a:gd name="T3" fmla="*/ 0 h 362"/>
                <a:gd name="T4" fmla="*/ 0 w 364"/>
                <a:gd name="T5" fmla="*/ 179 h 362"/>
                <a:gd name="T6" fmla="*/ 180 w 364"/>
                <a:gd name="T7" fmla="*/ 361 h 362"/>
                <a:gd name="T8" fmla="*/ 363 w 364"/>
                <a:gd name="T9" fmla="*/ 179 h 362"/>
                <a:gd name="T10" fmla="*/ 180 w 364"/>
                <a:gd name="T11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362">
                  <a:moveTo>
                    <a:pt x="180" y="0"/>
                  </a:moveTo>
                  <a:lnTo>
                    <a:pt x="180" y="0"/>
                  </a:lnTo>
                  <a:cubicBezTo>
                    <a:pt x="81" y="0"/>
                    <a:pt x="0" y="80"/>
                    <a:pt x="0" y="179"/>
                  </a:cubicBezTo>
                  <a:cubicBezTo>
                    <a:pt x="0" y="280"/>
                    <a:pt x="81" y="361"/>
                    <a:pt x="180" y="361"/>
                  </a:cubicBezTo>
                  <a:cubicBezTo>
                    <a:pt x="282" y="361"/>
                    <a:pt x="363" y="280"/>
                    <a:pt x="363" y="179"/>
                  </a:cubicBezTo>
                  <a:cubicBezTo>
                    <a:pt x="363" y="80"/>
                    <a:pt x="282" y="0"/>
                    <a:pt x="18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562"/>
            <p:cNvSpPr>
              <a:spLocks noChangeArrowheads="1"/>
            </p:cNvSpPr>
            <p:nvPr/>
          </p:nvSpPr>
          <p:spPr bwMode="auto">
            <a:xfrm>
              <a:off x="1870266" y="1906406"/>
              <a:ext cx="74613" cy="69850"/>
            </a:xfrm>
            <a:custGeom>
              <a:avLst/>
              <a:gdLst>
                <a:gd name="T0" fmla="*/ 85 w 209"/>
                <a:gd name="T1" fmla="*/ 193 h 194"/>
                <a:gd name="T2" fmla="*/ 0 w 209"/>
                <a:gd name="T3" fmla="*/ 112 h 194"/>
                <a:gd name="T4" fmla="*/ 29 w 209"/>
                <a:gd name="T5" fmla="*/ 84 h 194"/>
                <a:gd name="T6" fmla="*/ 78 w 209"/>
                <a:gd name="T7" fmla="*/ 129 h 194"/>
                <a:gd name="T8" fmla="*/ 173 w 209"/>
                <a:gd name="T9" fmla="*/ 0 h 194"/>
                <a:gd name="T10" fmla="*/ 208 w 209"/>
                <a:gd name="T11" fmla="*/ 21 h 194"/>
                <a:gd name="T12" fmla="*/ 85 w 209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194">
                  <a:moveTo>
                    <a:pt x="85" y="193"/>
                  </a:moveTo>
                  <a:lnTo>
                    <a:pt x="0" y="112"/>
                  </a:lnTo>
                  <a:lnTo>
                    <a:pt x="29" y="84"/>
                  </a:lnTo>
                  <a:lnTo>
                    <a:pt x="78" y="129"/>
                  </a:lnTo>
                  <a:lnTo>
                    <a:pt x="173" y="0"/>
                  </a:lnTo>
                  <a:lnTo>
                    <a:pt x="208" y="21"/>
                  </a:lnTo>
                  <a:lnTo>
                    <a:pt x="85" y="1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5" name="Group 244"/>
          <p:cNvGrpSpPr/>
          <p:nvPr/>
        </p:nvGrpSpPr>
        <p:grpSpPr>
          <a:xfrm>
            <a:off x="5901888" y="2308429"/>
            <a:ext cx="358775" cy="341312"/>
            <a:chOff x="1819466" y="2302941"/>
            <a:chExt cx="358775" cy="341312"/>
          </a:xfrm>
        </p:grpSpPr>
        <p:sp>
          <p:nvSpPr>
            <p:cNvPr id="246" name="Freeform 563"/>
            <p:cNvSpPr>
              <a:spLocks noChangeArrowheads="1"/>
            </p:cNvSpPr>
            <p:nvPr/>
          </p:nvSpPr>
          <p:spPr bwMode="auto">
            <a:xfrm>
              <a:off x="1881379" y="2312466"/>
              <a:ext cx="246062" cy="314325"/>
            </a:xfrm>
            <a:custGeom>
              <a:avLst/>
              <a:gdLst>
                <a:gd name="T0" fmla="*/ 684 w 685"/>
                <a:gd name="T1" fmla="*/ 470 h 871"/>
                <a:gd name="T2" fmla="*/ 684 w 685"/>
                <a:gd name="T3" fmla="*/ 470 h 871"/>
                <a:gd name="T4" fmla="*/ 621 w 685"/>
                <a:gd name="T5" fmla="*/ 375 h 871"/>
                <a:gd name="T6" fmla="*/ 659 w 685"/>
                <a:gd name="T7" fmla="*/ 319 h 871"/>
                <a:gd name="T8" fmla="*/ 656 w 685"/>
                <a:gd name="T9" fmla="*/ 309 h 871"/>
                <a:gd name="T10" fmla="*/ 518 w 685"/>
                <a:gd name="T11" fmla="*/ 102 h 871"/>
                <a:gd name="T12" fmla="*/ 296 w 685"/>
                <a:gd name="T13" fmla="*/ 0 h 871"/>
                <a:gd name="T14" fmla="*/ 0 w 685"/>
                <a:gd name="T15" fmla="*/ 291 h 871"/>
                <a:gd name="T16" fmla="*/ 32 w 685"/>
                <a:gd name="T17" fmla="*/ 421 h 871"/>
                <a:gd name="T18" fmla="*/ 53 w 685"/>
                <a:gd name="T19" fmla="*/ 463 h 871"/>
                <a:gd name="T20" fmla="*/ 71 w 685"/>
                <a:gd name="T21" fmla="*/ 498 h 871"/>
                <a:gd name="T22" fmla="*/ 250 w 685"/>
                <a:gd name="T23" fmla="*/ 695 h 871"/>
                <a:gd name="T24" fmla="*/ 152 w 685"/>
                <a:gd name="T25" fmla="*/ 870 h 871"/>
                <a:gd name="T26" fmla="*/ 465 w 685"/>
                <a:gd name="T27" fmla="*/ 870 h 871"/>
                <a:gd name="T28" fmla="*/ 476 w 685"/>
                <a:gd name="T29" fmla="*/ 712 h 871"/>
                <a:gd name="T30" fmla="*/ 596 w 685"/>
                <a:gd name="T31" fmla="*/ 723 h 871"/>
                <a:gd name="T32" fmla="*/ 631 w 685"/>
                <a:gd name="T33" fmla="*/ 544 h 871"/>
                <a:gd name="T34" fmla="*/ 684 w 685"/>
                <a:gd name="T35" fmla="*/ 537 h 871"/>
                <a:gd name="T36" fmla="*/ 684 w 685"/>
                <a:gd name="T37" fmla="*/ 470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5" h="871">
                  <a:moveTo>
                    <a:pt x="684" y="470"/>
                  </a:moveTo>
                  <a:lnTo>
                    <a:pt x="684" y="470"/>
                  </a:lnTo>
                  <a:cubicBezTo>
                    <a:pt x="621" y="375"/>
                    <a:pt x="621" y="375"/>
                    <a:pt x="621" y="375"/>
                  </a:cubicBezTo>
                  <a:cubicBezTo>
                    <a:pt x="659" y="319"/>
                    <a:pt x="659" y="319"/>
                    <a:pt x="659" y="319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2" y="302"/>
                    <a:pt x="585" y="168"/>
                    <a:pt x="518" y="102"/>
                  </a:cubicBezTo>
                  <a:cubicBezTo>
                    <a:pt x="451" y="35"/>
                    <a:pt x="374" y="0"/>
                    <a:pt x="296" y="0"/>
                  </a:cubicBezTo>
                  <a:cubicBezTo>
                    <a:pt x="134" y="0"/>
                    <a:pt x="0" y="130"/>
                    <a:pt x="0" y="291"/>
                  </a:cubicBezTo>
                  <a:cubicBezTo>
                    <a:pt x="0" y="337"/>
                    <a:pt x="11" y="379"/>
                    <a:pt x="32" y="421"/>
                  </a:cubicBezTo>
                  <a:cubicBezTo>
                    <a:pt x="39" y="435"/>
                    <a:pt x="46" y="449"/>
                    <a:pt x="53" y="463"/>
                  </a:cubicBezTo>
                  <a:cubicBezTo>
                    <a:pt x="60" y="474"/>
                    <a:pt x="67" y="484"/>
                    <a:pt x="71" y="498"/>
                  </a:cubicBezTo>
                  <a:cubicBezTo>
                    <a:pt x="173" y="509"/>
                    <a:pt x="250" y="593"/>
                    <a:pt x="250" y="695"/>
                  </a:cubicBezTo>
                  <a:cubicBezTo>
                    <a:pt x="250" y="768"/>
                    <a:pt x="208" y="835"/>
                    <a:pt x="152" y="870"/>
                  </a:cubicBezTo>
                  <a:cubicBezTo>
                    <a:pt x="465" y="870"/>
                    <a:pt x="465" y="870"/>
                    <a:pt x="465" y="870"/>
                  </a:cubicBezTo>
                  <a:cubicBezTo>
                    <a:pt x="476" y="712"/>
                    <a:pt x="476" y="712"/>
                    <a:pt x="476" y="712"/>
                  </a:cubicBezTo>
                  <a:cubicBezTo>
                    <a:pt x="596" y="723"/>
                    <a:pt x="596" y="723"/>
                    <a:pt x="596" y="723"/>
                  </a:cubicBezTo>
                  <a:cubicBezTo>
                    <a:pt x="631" y="544"/>
                    <a:pt x="631" y="544"/>
                    <a:pt x="631" y="544"/>
                  </a:cubicBezTo>
                  <a:cubicBezTo>
                    <a:pt x="684" y="537"/>
                    <a:pt x="684" y="537"/>
                    <a:pt x="684" y="537"/>
                  </a:cubicBezTo>
                  <a:cubicBezTo>
                    <a:pt x="684" y="470"/>
                    <a:pt x="684" y="470"/>
                    <a:pt x="68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564"/>
            <p:cNvSpPr>
              <a:spLocks noChangeArrowheads="1"/>
            </p:cNvSpPr>
            <p:nvPr/>
          </p:nvSpPr>
          <p:spPr bwMode="auto">
            <a:xfrm>
              <a:off x="2009966" y="2329928"/>
              <a:ext cx="106363" cy="280988"/>
            </a:xfrm>
            <a:custGeom>
              <a:avLst/>
              <a:gdLst>
                <a:gd name="T0" fmla="*/ 0 w 297"/>
                <a:gd name="T1" fmla="*/ 0 h 780"/>
                <a:gd name="T2" fmla="*/ 0 w 297"/>
                <a:gd name="T3" fmla="*/ 0 h 780"/>
                <a:gd name="T4" fmla="*/ 0 w 297"/>
                <a:gd name="T5" fmla="*/ 779 h 780"/>
                <a:gd name="T6" fmla="*/ 71 w 297"/>
                <a:gd name="T7" fmla="*/ 779 h 780"/>
                <a:gd name="T8" fmla="*/ 78 w 297"/>
                <a:gd name="T9" fmla="*/ 617 h 780"/>
                <a:gd name="T10" fmla="*/ 208 w 297"/>
                <a:gd name="T11" fmla="*/ 628 h 780"/>
                <a:gd name="T12" fmla="*/ 240 w 297"/>
                <a:gd name="T13" fmla="*/ 456 h 780"/>
                <a:gd name="T14" fmla="*/ 254 w 297"/>
                <a:gd name="T15" fmla="*/ 456 h 780"/>
                <a:gd name="T16" fmla="*/ 254 w 297"/>
                <a:gd name="T17" fmla="*/ 456 h 780"/>
                <a:gd name="T18" fmla="*/ 296 w 297"/>
                <a:gd name="T19" fmla="*/ 449 h 780"/>
                <a:gd name="T20" fmla="*/ 222 w 297"/>
                <a:gd name="T21" fmla="*/ 340 h 780"/>
                <a:gd name="T22" fmla="*/ 222 w 297"/>
                <a:gd name="T23" fmla="*/ 340 h 780"/>
                <a:gd name="T24" fmla="*/ 212 w 297"/>
                <a:gd name="T25" fmla="*/ 326 h 780"/>
                <a:gd name="T26" fmla="*/ 257 w 297"/>
                <a:gd name="T27" fmla="*/ 267 h 780"/>
                <a:gd name="T28" fmla="*/ 131 w 297"/>
                <a:gd name="T29" fmla="*/ 81 h 780"/>
                <a:gd name="T30" fmla="*/ 0 w 297"/>
                <a:gd name="T31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7" h="780">
                  <a:moveTo>
                    <a:pt x="0" y="0"/>
                  </a:moveTo>
                  <a:lnTo>
                    <a:pt x="0" y="0"/>
                  </a:lnTo>
                  <a:cubicBezTo>
                    <a:pt x="0" y="779"/>
                    <a:pt x="0" y="779"/>
                    <a:pt x="0" y="779"/>
                  </a:cubicBezTo>
                  <a:cubicBezTo>
                    <a:pt x="71" y="779"/>
                    <a:pt x="71" y="779"/>
                    <a:pt x="71" y="779"/>
                  </a:cubicBezTo>
                  <a:cubicBezTo>
                    <a:pt x="78" y="617"/>
                    <a:pt x="78" y="617"/>
                    <a:pt x="78" y="617"/>
                  </a:cubicBezTo>
                  <a:cubicBezTo>
                    <a:pt x="208" y="628"/>
                    <a:pt x="208" y="628"/>
                    <a:pt x="208" y="628"/>
                  </a:cubicBezTo>
                  <a:cubicBezTo>
                    <a:pt x="240" y="456"/>
                    <a:pt x="240" y="456"/>
                    <a:pt x="240" y="456"/>
                  </a:cubicBezTo>
                  <a:cubicBezTo>
                    <a:pt x="254" y="456"/>
                    <a:pt x="254" y="456"/>
                    <a:pt x="254" y="456"/>
                  </a:cubicBezTo>
                  <a:lnTo>
                    <a:pt x="254" y="456"/>
                  </a:lnTo>
                  <a:cubicBezTo>
                    <a:pt x="296" y="449"/>
                    <a:pt x="296" y="449"/>
                    <a:pt x="296" y="449"/>
                  </a:cubicBezTo>
                  <a:cubicBezTo>
                    <a:pt x="222" y="340"/>
                    <a:pt x="222" y="340"/>
                    <a:pt x="222" y="340"/>
                  </a:cubicBezTo>
                  <a:lnTo>
                    <a:pt x="222" y="340"/>
                  </a:lnTo>
                  <a:cubicBezTo>
                    <a:pt x="212" y="326"/>
                    <a:pt x="212" y="326"/>
                    <a:pt x="212" y="326"/>
                  </a:cubicBezTo>
                  <a:cubicBezTo>
                    <a:pt x="257" y="267"/>
                    <a:pt x="257" y="267"/>
                    <a:pt x="257" y="267"/>
                  </a:cubicBezTo>
                  <a:cubicBezTo>
                    <a:pt x="240" y="235"/>
                    <a:pt x="183" y="133"/>
                    <a:pt x="131" y="81"/>
                  </a:cubicBezTo>
                  <a:cubicBezTo>
                    <a:pt x="102" y="49"/>
                    <a:pt x="57" y="14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565"/>
            <p:cNvSpPr>
              <a:spLocks noChangeArrowheads="1"/>
            </p:cNvSpPr>
            <p:nvPr/>
          </p:nvSpPr>
          <p:spPr bwMode="auto">
            <a:xfrm>
              <a:off x="1859154" y="2304528"/>
              <a:ext cx="266700" cy="233363"/>
            </a:xfrm>
            <a:custGeom>
              <a:avLst/>
              <a:gdLst>
                <a:gd name="T0" fmla="*/ 380 w 741"/>
                <a:gd name="T1" fmla="*/ 431 h 650"/>
                <a:gd name="T2" fmla="*/ 380 w 741"/>
                <a:gd name="T3" fmla="*/ 431 h 650"/>
                <a:gd name="T4" fmla="*/ 571 w 741"/>
                <a:gd name="T5" fmla="*/ 259 h 650"/>
                <a:gd name="T6" fmla="*/ 733 w 741"/>
                <a:gd name="T7" fmla="*/ 112 h 650"/>
                <a:gd name="T8" fmla="*/ 729 w 741"/>
                <a:gd name="T9" fmla="*/ 46 h 650"/>
                <a:gd name="T10" fmla="*/ 655 w 741"/>
                <a:gd name="T11" fmla="*/ 77 h 650"/>
                <a:gd name="T12" fmla="*/ 324 w 741"/>
                <a:gd name="T13" fmla="*/ 0 h 650"/>
                <a:gd name="T14" fmla="*/ 35 w 741"/>
                <a:gd name="T15" fmla="*/ 217 h 650"/>
                <a:gd name="T16" fmla="*/ 81 w 741"/>
                <a:gd name="T17" fmla="*/ 463 h 650"/>
                <a:gd name="T18" fmla="*/ 127 w 741"/>
                <a:gd name="T19" fmla="*/ 614 h 650"/>
                <a:gd name="T20" fmla="*/ 190 w 741"/>
                <a:gd name="T21" fmla="*/ 649 h 650"/>
                <a:gd name="T22" fmla="*/ 211 w 741"/>
                <a:gd name="T23" fmla="*/ 530 h 650"/>
                <a:gd name="T24" fmla="*/ 218 w 741"/>
                <a:gd name="T25" fmla="*/ 393 h 650"/>
                <a:gd name="T26" fmla="*/ 380 w 741"/>
                <a:gd name="T27" fmla="*/ 431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1" h="650">
                  <a:moveTo>
                    <a:pt x="380" y="431"/>
                  </a:moveTo>
                  <a:lnTo>
                    <a:pt x="380" y="431"/>
                  </a:lnTo>
                  <a:cubicBezTo>
                    <a:pt x="380" y="431"/>
                    <a:pt x="433" y="291"/>
                    <a:pt x="571" y="259"/>
                  </a:cubicBezTo>
                  <a:cubicBezTo>
                    <a:pt x="708" y="224"/>
                    <a:pt x="726" y="165"/>
                    <a:pt x="733" y="112"/>
                  </a:cubicBezTo>
                  <a:cubicBezTo>
                    <a:pt x="740" y="63"/>
                    <a:pt x="729" y="46"/>
                    <a:pt x="729" y="46"/>
                  </a:cubicBezTo>
                  <a:cubicBezTo>
                    <a:pt x="729" y="46"/>
                    <a:pt x="719" y="81"/>
                    <a:pt x="655" y="77"/>
                  </a:cubicBezTo>
                  <a:cubicBezTo>
                    <a:pt x="539" y="70"/>
                    <a:pt x="479" y="0"/>
                    <a:pt x="324" y="0"/>
                  </a:cubicBezTo>
                  <a:cubicBezTo>
                    <a:pt x="165" y="3"/>
                    <a:pt x="67" y="105"/>
                    <a:pt x="35" y="217"/>
                  </a:cubicBezTo>
                  <a:cubicBezTo>
                    <a:pt x="0" y="326"/>
                    <a:pt x="46" y="400"/>
                    <a:pt x="81" y="463"/>
                  </a:cubicBezTo>
                  <a:cubicBezTo>
                    <a:pt x="116" y="530"/>
                    <a:pt x="123" y="586"/>
                    <a:pt x="127" y="614"/>
                  </a:cubicBezTo>
                  <a:cubicBezTo>
                    <a:pt x="127" y="642"/>
                    <a:pt x="190" y="649"/>
                    <a:pt x="190" y="649"/>
                  </a:cubicBezTo>
                  <a:cubicBezTo>
                    <a:pt x="190" y="649"/>
                    <a:pt x="204" y="561"/>
                    <a:pt x="211" y="530"/>
                  </a:cubicBezTo>
                  <a:cubicBezTo>
                    <a:pt x="218" y="498"/>
                    <a:pt x="183" y="463"/>
                    <a:pt x="218" y="393"/>
                  </a:cubicBezTo>
                  <a:cubicBezTo>
                    <a:pt x="254" y="323"/>
                    <a:pt x="370" y="340"/>
                    <a:pt x="380" y="43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566"/>
            <p:cNvSpPr>
              <a:spLocks noChangeArrowheads="1"/>
            </p:cNvSpPr>
            <p:nvPr/>
          </p:nvSpPr>
          <p:spPr bwMode="auto">
            <a:xfrm>
              <a:off x="1881379" y="2302941"/>
              <a:ext cx="257175" cy="322262"/>
            </a:xfrm>
            <a:custGeom>
              <a:avLst/>
              <a:gdLst>
                <a:gd name="T0" fmla="*/ 708 w 716"/>
                <a:gd name="T1" fmla="*/ 527 h 896"/>
                <a:gd name="T2" fmla="*/ 708 w 716"/>
                <a:gd name="T3" fmla="*/ 527 h 896"/>
                <a:gd name="T4" fmla="*/ 694 w 716"/>
                <a:gd name="T5" fmla="*/ 502 h 896"/>
                <a:gd name="T6" fmla="*/ 694 w 716"/>
                <a:gd name="T7" fmla="*/ 502 h 896"/>
                <a:gd name="T8" fmla="*/ 652 w 716"/>
                <a:gd name="T9" fmla="*/ 442 h 896"/>
                <a:gd name="T10" fmla="*/ 624 w 716"/>
                <a:gd name="T11" fmla="*/ 400 h 896"/>
                <a:gd name="T12" fmla="*/ 662 w 716"/>
                <a:gd name="T13" fmla="*/ 344 h 896"/>
                <a:gd name="T14" fmla="*/ 659 w 716"/>
                <a:gd name="T15" fmla="*/ 334 h 896"/>
                <a:gd name="T16" fmla="*/ 521 w 716"/>
                <a:gd name="T17" fmla="*/ 127 h 896"/>
                <a:gd name="T18" fmla="*/ 204 w 716"/>
                <a:gd name="T19" fmla="*/ 39 h 896"/>
                <a:gd name="T20" fmla="*/ 3 w 716"/>
                <a:gd name="T21" fmla="*/ 295 h 896"/>
                <a:gd name="T22" fmla="*/ 35 w 716"/>
                <a:gd name="T23" fmla="*/ 446 h 896"/>
                <a:gd name="T24" fmla="*/ 56 w 716"/>
                <a:gd name="T25" fmla="*/ 488 h 896"/>
                <a:gd name="T26" fmla="*/ 95 w 716"/>
                <a:gd name="T27" fmla="*/ 867 h 896"/>
                <a:gd name="T28" fmla="*/ 91 w 716"/>
                <a:gd name="T29" fmla="*/ 895 h 896"/>
                <a:gd name="T30" fmla="*/ 468 w 716"/>
                <a:gd name="T31" fmla="*/ 895 h 896"/>
                <a:gd name="T32" fmla="*/ 479 w 716"/>
                <a:gd name="T33" fmla="*/ 737 h 896"/>
                <a:gd name="T34" fmla="*/ 599 w 716"/>
                <a:gd name="T35" fmla="*/ 748 h 896"/>
                <a:gd name="T36" fmla="*/ 634 w 716"/>
                <a:gd name="T37" fmla="*/ 569 h 896"/>
                <a:gd name="T38" fmla="*/ 694 w 716"/>
                <a:gd name="T39" fmla="*/ 562 h 896"/>
                <a:gd name="T40" fmla="*/ 712 w 716"/>
                <a:gd name="T41" fmla="*/ 548 h 896"/>
                <a:gd name="T42" fmla="*/ 708 w 716"/>
                <a:gd name="T43" fmla="*/ 527 h 896"/>
                <a:gd name="T44" fmla="*/ 599 w 716"/>
                <a:gd name="T45" fmla="*/ 530 h 896"/>
                <a:gd name="T46" fmla="*/ 599 w 716"/>
                <a:gd name="T47" fmla="*/ 530 h 896"/>
                <a:gd name="T48" fmla="*/ 567 w 716"/>
                <a:gd name="T49" fmla="*/ 702 h 896"/>
                <a:gd name="T50" fmla="*/ 437 w 716"/>
                <a:gd name="T51" fmla="*/ 691 h 896"/>
                <a:gd name="T52" fmla="*/ 430 w 716"/>
                <a:gd name="T53" fmla="*/ 853 h 896"/>
                <a:gd name="T54" fmla="*/ 141 w 716"/>
                <a:gd name="T55" fmla="*/ 853 h 896"/>
                <a:gd name="T56" fmla="*/ 91 w 716"/>
                <a:gd name="T57" fmla="*/ 467 h 896"/>
                <a:gd name="T58" fmla="*/ 70 w 716"/>
                <a:gd name="T59" fmla="*/ 428 h 896"/>
                <a:gd name="T60" fmla="*/ 46 w 716"/>
                <a:gd name="T61" fmla="*/ 309 h 896"/>
                <a:gd name="T62" fmla="*/ 243 w 716"/>
                <a:gd name="T63" fmla="*/ 71 h 896"/>
                <a:gd name="T64" fmla="*/ 490 w 716"/>
                <a:gd name="T65" fmla="*/ 155 h 896"/>
                <a:gd name="T66" fmla="*/ 616 w 716"/>
                <a:gd name="T67" fmla="*/ 341 h 896"/>
                <a:gd name="T68" fmla="*/ 571 w 716"/>
                <a:gd name="T69" fmla="*/ 400 h 896"/>
                <a:gd name="T70" fmla="*/ 581 w 716"/>
                <a:gd name="T71" fmla="*/ 414 h 896"/>
                <a:gd name="T72" fmla="*/ 581 w 716"/>
                <a:gd name="T73" fmla="*/ 414 h 896"/>
                <a:gd name="T74" fmla="*/ 655 w 716"/>
                <a:gd name="T75" fmla="*/ 523 h 896"/>
                <a:gd name="T76" fmla="*/ 613 w 716"/>
                <a:gd name="T77" fmla="*/ 530 h 896"/>
                <a:gd name="T78" fmla="*/ 613 w 716"/>
                <a:gd name="T79" fmla="*/ 530 h 896"/>
                <a:gd name="T80" fmla="*/ 599 w 716"/>
                <a:gd name="T81" fmla="*/ 53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16" h="896">
                  <a:moveTo>
                    <a:pt x="708" y="527"/>
                  </a:moveTo>
                  <a:lnTo>
                    <a:pt x="708" y="527"/>
                  </a:lnTo>
                  <a:cubicBezTo>
                    <a:pt x="694" y="502"/>
                    <a:pt x="694" y="502"/>
                    <a:pt x="694" y="502"/>
                  </a:cubicBezTo>
                  <a:lnTo>
                    <a:pt x="694" y="502"/>
                  </a:lnTo>
                  <a:cubicBezTo>
                    <a:pt x="652" y="442"/>
                    <a:pt x="652" y="442"/>
                    <a:pt x="652" y="442"/>
                  </a:cubicBezTo>
                  <a:cubicBezTo>
                    <a:pt x="624" y="400"/>
                    <a:pt x="624" y="400"/>
                    <a:pt x="624" y="400"/>
                  </a:cubicBezTo>
                  <a:cubicBezTo>
                    <a:pt x="662" y="344"/>
                    <a:pt x="662" y="344"/>
                    <a:pt x="662" y="344"/>
                  </a:cubicBezTo>
                  <a:cubicBezTo>
                    <a:pt x="659" y="334"/>
                    <a:pt x="659" y="334"/>
                    <a:pt x="659" y="334"/>
                  </a:cubicBezTo>
                  <a:cubicBezTo>
                    <a:pt x="655" y="327"/>
                    <a:pt x="588" y="193"/>
                    <a:pt x="521" y="127"/>
                  </a:cubicBezTo>
                  <a:cubicBezTo>
                    <a:pt x="430" y="35"/>
                    <a:pt x="317" y="0"/>
                    <a:pt x="204" y="39"/>
                  </a:cubicBezTo>
                  <a:cubicBezTo>
                    <a:pt x="95" y="78"/>
                    <a:pt x="14" y="179"/>
                    <a:pt x="3" y="295"/>
                  </a:cubicBezTo>
                  <a:cubicBezTo>
                    <a:pt x="0" y="348"/>
                    <a:pt x="10" y="397"/>
                    <a:pt x="35" y="446"/>
                  </a:cubicBezTo>
                  <a:cubicBezTo>
                    <a:pt x="42" y="460"/>
                    <a:pt x="49" y="474"/>
                    <a:pt x="56" y="488"/>
                  </a:cubicBezTo>
                  <a:cubicBezTo>
                    <a:pt x="98" y="562"/>
                    <a:pt x="141" y="639"/>
                    <a:pt x="95" y="867"/>
                  </a:cubicBezTo>
                  <a:cubicBezTo>
                    <a:pt x="91" y="895"/>
                    <a:pt x="91" y="895"/>
                    <a:pt x="91" y="895"/>
                  </a:cubicBezTo>
                  <a:cubicBezTo>
                    <a:pt x="468" y="895"/>
                    <a:pt x="468" y="895"/>
                    <a:pt x="468" y="895"/>
                  </a:cubicBezTo>
                  <a:cubicBezTo>
                    <a:pt x="479" y="737"/>
                    <a:pt x="479" y="737"/>
                    <a:pt x="479" y="737"/>
                  </a:cubicBezTo>
                  <a:cubicBezTo>
                    <a:pt x="599" y="748"/>
                    <a:pt x="599" y="748"/>
                    <a:pt x="599" y="748"/>
                  </a:cubicBezTo>
                  <a:cubicBezTo>
                    <a:pt x="634" y="569"/>
                    <a:pt x="634" y="569"/>
                    <a:pt x="634" y="569"/>
                  </a:cubicBezTo>
                  <a:cubicBezTo>
                    <a:pt x="694" y="562"/>
                    <a:pt x="694" y="562"/>
                    <a:pt x="694" y="562"/>
                  </a:cubicBezTo>
                  <a:cubicBezTo>
                    <a:pt x="701" y="558"/>
                    <a:pt x="708" y="555"/>
                    <a:pt x="712" y="548"/>
                  </a:cubicBezTo>
                  <a:cubicBezTo>
                    <a:pt x="715" y="541"/>
                    <a:pt x="715" y="534"/>
                    <a:pt x="708" y="527"/>
                  </a:cubicBezTo>
                  <a:close/>
                  <a:moveTo>
                    <a:pt x="599" y="530"/>
                  </a:moveTo>
                  <a:lnTo>
                    <a:pt x="599" y="530"/>
                  </a:lnTo>
                  <a:cubicBezTo>
                    <a:pt x="567" y="702"/>
                    <a:pt x="567" y="702"/>
                    <a:pt x="567" y="702"/>
                  </a:cubicBezTo>
                  <a:cubicBezTo>
                    <a:pt x="437" y="691"/>
                    <a:pt x="437" y="691"/>
                    <a:pt x="437" y="691"/>
                  </a:cubicBezTo>
                  <a:cubicBezTo>
                    <a:pt x="430" y="853"/>
                    <a:pt x="430" y="853"/>
                    <a:pt x="430" y="853"/>
                  </a:cubicBezTo>
                  <a:cubicBezTo>
                    <a:pt x="141" y="853"/>
                    <a:pt x="141" y="853"/>
                    <a:pt x="141" y="853"/>
                  </a:cubicBezTo>
                  <a:cubicBezTo>
                    <a:pt x="183" y="625"/>
                    <a:pt x="134" y="541"/>
                    <a:pt x="91" y="467"/>
                  </a:cubicBezTo>
                  <a:cubicBezTo>
                    <a:pt x="84" y="453"/>
                    <a:pt x="77" y="442"/>
                    <a:pt x="70" y="428"/>
                  </a:cubicBezTo>
                  <a:cubicBezTo>
                    <a:pt x="53" y="390"/>
                    <a:pt x="46" y="351"/>
                    <a:pt x="46" y="309"/>
                  </a:cubicBezTo>
                  <a:cubicBezTo>
                    <a:pt x="49" y="197"/>
                    <a:pt x="134" y="99"/>
                    <a:pt x="243" y="71"/>
                  </a:cubicBezTo>
                  <a:cubicBezTo>
                    <a:pt x="356" y="46"/>
                    <a:pt x="440" y="106"/>
                    <a:pt x="490" y="155"/>
                  </a:cubicBezTo>
                  <a:cubicBezTo>
                    <a:pt x="542" y="207"/>
                    <a:pt x="599" y="309"/>
                    <a:pt x="616" y="341"/>
                  </a:cubicBezTo>
                  <a:cubicBezTo>
                    <a:pt x="571" y="400"/>
                    <a:pt x="571" y="400"/>
                    <a:pt x="571" y="400"/>
                  </a:cubicBezTo>
                  <a:cubicBezTo>
                    <a:pt x="581" y="414"/>
                    <a:pt x="581" y="414"/>
                    <a:pt x="581" y="414"/>
                  </a:cubicBezTo>
                  <a:lnTo>
                    <a:pt x="581" y="414"/>
                  </a:lnTo>
                  <a:cubicBezTo>
                    <a:pt x="655" y="523"/>
                    <a:pt x="655" y="523"/>
                    <a:pt x="655" y="523"/>
                  </a:cubicBezTo>
                  <a:cubicBezTo>
                    <a:pt x="613" y="530"/>
                    <a:pt x="613" y="530"/>
                    <a:pt x="613" y="530"/>
                  </a:cubicBezTo>
                  <a:lnTo>
                    <a:pt x="613" y="530"/>
                  </a:lnTo>
                  <a:lnTo>
                    <a:pt x="599" y="5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567"/>
            <p:cNvSpPr>
              <a:spLocks noChangeArrowheads="1"/>
            </p:cNvSpPr>
            <p:nvPr/>
          </p:nvSpPr>
          <p:spPr bwMode="auto">
            <a:xfrm>
              <a:off x="1917891" y="2488678"/>
              <a:ext cx="22225" cy="85725"/>
            </a:xfrm>
            <a:custGeom>
              <a:avLst/>
              <a:gdLst>
                <a:gd name="T0" fmla="*/ 0 w 61"/>
                <a:gd name="T1" fmla="*/ 25 h 240"/>
                <a:gd name="T2" fmla="*/ 0 w 61"/>
                <a:gd name="T3" fmla="*/ 25 h 240"/>
                <a:gd name="T4" fmla="*/ 49 w 61"/>
                <a:gd name="T5" fmla="*/ 0 h 240"/>
                <a:gd name="T6" fmla="*/ 53 w 61"/>
                <a:gd name="T7" fmla="*/ 172 h 240"/>
                <a:gd name="T8" fmla="*/ 32 w 61"/>
                <a:gd name="T9" fmla="*/ 204 h 240"/>
                <a:gd name="T10" fmla="*/ 25 w 61"/>
                <a:gd name="T11" fmla="*/ 88 h 240"/>
                <a:gd name="T12" fmla="*/ 0 w 61"/>
                <a:gd name="T13" fmla="*/ 2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" h="240">
                  <a:moveTo>
                    <a:pt x="0" y="25"/>
                  </a:moveTo>
                  <a:lnTo>
                    <a:pt x="0" y="25"/>
                  </a:lnTo>
                  <a:cubicBezTo>
                    <a:pt x="49" y="0"/>
                    <a:pt x="49" y="0"/>
                    <a:pt x="49" y="0"/>
                  </a:cubicBezTo>
                  <a:cubicBezTo>
                    <a:pt x="49" y="0"/>
                    <a:pt x="60" y="102"/>
                    <a:pt x="53" y="172"/>
                  </a:cubicBezTo>
                  <a:cubicBezTo>
                    <a:pt x="49" y="239"/>
                    <a:pt x="32" y="204"/>
                    <a:pt x="32" y="204"/>
                  </a:cubicBezTo>
                  <a:cubicBezTo>
                    <a:pt x="25" y="88"/>
                    <a:pt x="25" y="88"/>
                    <a:pt x="25" y="88"/>
                  </a:cubicBez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568"/>
            <p:cNvSpPr>
              <a:spLocks noChangeArrowheads="1"/>
            </p:cNvSpPr>
            <p:nvPr/>
          </p:nvSpPr>
          <p:spPr bwMode="auto">
            <a:xfrm>
              <a:off x="2125854" y="2512491"/>
              <a:ext cx="52387" cy="85725"/>
            </a:xfrm>
            <a:custGeom>
              <a:avLst/>
              <a:gdLst>
                <a:gd name="T0" fmla="*/ 14 w 145"/>
                <a:gd name="T1" fmla="*/ 239 h 240"/>
                <a:gd name="T2" fmla="*/ 14 w 145"/>
                <a:gd name="T3" fmla="*/ 239 h 240"/>
                <a:gd name="T4" fmla="*/ 0 w 145"/>
                <a:gd name="T5" fmla="*/ 200 h 240"/>
                <a:gd name="T6" fmla="*/ 84 w 145"/>
                <a:gd name="T7" fmla="*/ 126 h 240"/>
                <a:gd name="T8" fmla="*/ 88 w 145"/>
                <a:gd name="T9" fmla="*/ 14 h 240"/>
                <a:gd name="T10" fmla="*/ 127 w 145"/>
                <a:gd name="T11" fmla="*/ 0 h 240"/>
                <a:gd name="T12" fmla="*/ 120 w 145"/>
                <a:gd name="T13" fmla="*/ 144 h 240"/>
                <a:gd name="T14" fmla="*/ 14 w 145"/>
                <a:gd name="T15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240">
                  <a:moveTo>
                    <a:pt x="14" y="239"/>
                  </a:moveTo>
                  <a:lnTo>
                    <a:pt x="14" y="239"/>
                  </a:lnTo>
                  <a:cubicBezTo>
                    <a:pt x="0" y="200"/>
                    <a:pt x="0" y="200"/>
                    <a:pt x="0" y="200"/>
                  </a:cubicBezTo>
                  <a:cubicBezTo>
                    <a:pt x="39" y="186"/>
                    <a:pt x="67" y="162"/>
                    <a:pt x="84" y="126"/>
                  </a:cubicBezTo>
                  <a:cubicBezTo>
                    <a:pt x="99" y="91"/>
                    <a:pt x="102" y="53"/>
                    <a:pt x="88" y="14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44" y="49"/>
                    <a:pt x="141" y="98"/>
                    <a:pt x="120" y="144"/>
                  </a:cubicBezTo>
                  <a:cubicBezTo>
                    <a:pt x="99" y="190"/>
                    <a:pt x="63" y="221"/>
                    <a:pt x="14" y="2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569"/>
            <p:cNvSpPr>
              <a:spLocks noChangeArrowheads="1"/>
            </p:cNvSpPr>
            <p:nvPr/>
          </p:nvSpPr>
          <p:spPr bwMode="auto">
            <a:xfrm>
              <a:off x="2116329" y="2522016"/>
              <a:ext cx="31750" cy="49212"/>
            </a:xfrm>
            <a:custGeom>
              <a:avLst/>
              <a:gdLst>
                <a:gd name="T0" fmla="*/ 14 w 89"/>
                <a:gd name="T1" fmla="*/ 134 h 135"/>
                <a:gd name="T2" fmla="*/ 14 w 89"/>
                <a:gd name="T3" fmla="*/ 134 h 135"/>
                <a:gd name="T4" fmla="*/ 0 w 89"/>
                <a:gd name="T5" fmla="*/ 95 h 135"/>
                <a:gd name="T6" fmla="*/ 35 w 89"/>
                <a:gd name="T7" fmla="*/ 63 h 135"/>
                <a:gd name="T8" fmla="*/ 39 w 89"/>
                <a:gd name="T9" fmla="*/ 14 h 135"/>
                <a:gd name="T10" fmla="*/ 77 w 89"/>
                <a:gd name="T11" fmla="*/ 0 h 135"/>
                <a:gd name="T12" fmla="*/ 74 w 89"/>
                <a:gd name="T13" fmla="*/ 81 h 135"/>
                <a:gd name="T14" fmla="*/ 14 w 89"/>
                <a:gd name="T15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135">
                  <a:moveTo>
                    <a:pt x="14" y="134"/>
                  </a:moveTo>
                  <a:lnTo>
                    <a:pt x="14" y="134"/>
                  </a:lnTo>
                  <a:cubicBezTo>
                    <a:pt x="0" y="95"/>
                    <a:pt x="0" y="95"/>
                    <a:pt x="0" y="95"/>
                  </a:cubicBezTo>
                  <a:cubicBezTo>
                    <a:pt x="17" y="88"/>
                    <a:pt x="28" y="77"/>
                    <a:pt x="35" y="63"/>
                  </a:cubicBezTo>
                  <a:cubicBezTo>
                    <a:pt x="42" y="49"/>
                    <a:pt x="42" y="32"/>
                    <a:pt x="39" y="14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8" y="28"/>
                    <a:pt x="84" y="56"/>
                    <a:pt x="74" y="81"/>
                  </a:cubicBezTo>
                  <a:cubicBezTo>
                    <a:pt x="63" y="105"/>
                    <a:pt x="42" y="123"/>
                    <a:pt x="14" y="13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570"/>
            <p:cNvSpPr>
              <a:spLocks noChangeArrowheads="1"/>
            </p:cNvSpPr>
            <p:nvPr/>
          </p:nvSpPr>
          <p:spPr bwMode="auto">
            <a:xfrm>
              <a:off x="1819466" y="2483916"/>
              <a:ext cx="161925" cy="160337"/>
            </a:xfrm>
            <a:custGeom>
              <a:avLst/>
              <a:gdLst>
                <a:gd name="T0" fmla="*/ 222 w 449"/>
                <a:gd name="T1" fmla="*/ 445 h 446"/>
                <a:gd name="T2" fmla="*/ 222 w 449"/>
                <a:gd name="T3" fmla="*/ 445 h 446"/>
                <a:gd name="T4" fmla="*/ 0 w 449"/>
                <a:gd name="T5" fmla="*/ 221 h 446"/>
                <a:gd name="T6" fmla="*/ 222 w 449"/>
                <a:gd name="T7" fmla="*/ 0 h 446"/>
                <a:gd name="T8" fmla="*/ 448 w 449"/>
                <a:gd name="T9" fmla="*/ 221 h 446"/>
                <a:gd name="T10" fmla="*/ 222 w 449"/>
                <a:gd name="T11" fmla="*/ 445 h 446"/>
                <a:gd name="T12" fmla="*/ 222 w 449"/>
                <a:gd name="T13" fmla="*/ 42 h 446"/>
                <a:gd name="T14" fmla="*/ 222 w 449"/>
                <a:gd name="T15" fmla="*/ 42 h 446"/>
                <a:gd name="T16" fmla="*/ 42 w 449"/>
                <a:gd name="T17" fmla="*/ 221 h 446"/>
                <a:gd name="T18" fmla="*/ 222 w 449"/>
                <a:gd name="T19" fmla="*/ 403 h 446"/>
                <a:gd name="T20" fmla="*/ 405 w 449"/>
                <a:gd name="T21" fmla="*/ 221 h 446"/>
                <a:gd name="T22" fmla="*/ 222 w 449"/>
                <a:gd name="T23" fmla="*/ 42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9" h="446">
                  <a:moveTo>
                    <a:pt x="222" y="445"/>
                  </a:moveTo>
                  <a:lnTo>
                    <a:pt x="222" y="445"/>
                  </a:lnTo>
                  <a:cubicBezTo>
                    <a:pt x="102" y="445"/>
                    <a:pt x="0" y="343"/>
                    <a:pt x="0" y="221"/>
                  </a:cubicBezTo>
                  <a:cubicBezTo>
                    <a:pt x="0" y="101"/>
                    <a:pt x="102" y="0"/>
                    <a:pt x="222" y="0"/>
                  </a:cubicBezTo>
                  <a:cubicBezTo>
                    <a:pt x="345" y="0"/>
                    <a:pt x="448" y="101"/>
                    <a:pt x="448" y="221"/>
                  </a:cubicBezTo>
                  <a:cubicBezTo>
                    <a:pt x="448" y="343"/>
                    <a:pt x="345" y="445"/>
                    <a:pt x="222" y="445"/>
                  </a:cubicBezTo>
                  <a:close/>
                  <a:moveTo>
                    <a:pt x="222" y="42"/>
                  </a:moveTo>
                  <a:lnTo>
                    <a:pt x="222" y="42"/>
                  </a:lnTo>
                  <a:cubicBezTo>
                    <a:pt x="123" y="42"/>
                    <a:pt x="42" y="122"/>
                    <a:pt x="42" y="221"/>
                  </a:cubicBezTo>
                  <a:cubicBezTo>
                    <a:pt x="42" y="322"/>
                    <a:pt x="123" y="403"/>
                    <a:pt x="222" y="403"/>
                  </a:cubicBezTo>
                  <a:cubicBezTo>
                    <a:pt x="324" y="403"/>
                    <a:pt x="405" y="322"/>
                    <a:pt x="405" y="221"/>
                  </a:cubicBezTo>
                  <a:cubicBezTo>
                    <a:pt x="405" y="122"/>
                    <a:pt x="324" y="42"/>
                    <a:pt x="222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571"/>
            <p:cNvSpPr>
              <a:spLocks noChangeArrowheads="1"/>
            </p:cNvSpPr>
            <p:nvPr/>
          </p:nvSpPr>
          <p:spPr bwMode="auto">
            <a:xfrm>
              <a:off x="1833754" y="2498203"/>
              <a:ext cx="131762" cy="130175"/>
            </a:xfrm>
            <a:custGeom>
              <a:avLst/>
              <a:gdLst>
                <a:gd name="T0" fmla="*/ 180 w 364"/>
                <a:gd name="T1" fmla="*/ 0 h 362"/>
                <a:gd name="T2" fmla="*/ 180 w 364"/>
                <a:gd name="T3" fmla="*/ 0 h 362"/>
                <a:gd name="T4" fmla="*/ 0 w 364"/>
                <a:gd name="T5" fmla="*/ 179 h 362"/>
                <a:gd name="T6" fmla="*/ 180 w 364"/>
                <a:gd name="T7" fmla="*/ 361 h 362"/>
                <a:gd name="T8" fmla="*/ 363 w 364"/>
                <a:gd name="T9" fmla="*/ 179 h 362"/>
                <a:gd name="T10" fmla="*/ 180 w 364"/>
                <a:gd name="T11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362">
                  <a:moveTo>
                    <a:pt x="180" y="0"/>
                  </a:moveTo>
                  <a:lnTo>
                    <a:pt x="180" y="0"/>
                  </a:lnTo>
                  <a:cubicBezTo>
                    <a:pt x="81" y="0"/>
                    <a:pt x="0" y="80"/>
                    <a:pt x="0" y="179"/>
                  </a:cubicBezTo>
                  <a:cubicBezTo>
                    <a:pt x="0" y="280"/>
                    <a:pt x="81" y="361"/>
                    <a:pt x="180" y="361"/>
                  </a:cubicBezTo>
                  <a:cubicBezTo>
                    <a:pt x="282" y="361"/>
                    <a:pt x="363" y="280"/>
                    <a:pt x="363" y="179"/>
                  </a:cubicBezTo>
                  <a:cubicBezTo>
                    <a:pt x="363" y="80"/>
                    <a:pt x="282" y="0"/>
                    <a:pt x="18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572"/>
            <p:cNvSpPr>
              <a:spLocks noChangeArrowheads="1"/>
            </p:cNvSpPr>
            <p:nvPr/>
          </p:nvSpPr>
          <p:spPr bwMode="auto">
            <a:xfrm>
              <a:off x="1860741" y="2528366"/>
              <a:ext cx="74613" cy="69850"/>
            </a:xfrm>
            <a:custGeom>
              <a:avLst/>
              <a:gdLst>
                <a:gd name="T0" fmla="*/ 85 w 209"/>
                <a:gd name="T1" fmla="*/ 193 h 194"/>
                <a:gd name="T2" fmla="*/ 0 w 209"/>
                <a:gd name="T3" fmla="*/ 112 h 194"/>
                <a:gd name="T4" fmla="*/ 29 w 209"/>
                <a:gd name="T5" fmla="*/ 84 h 194"/>
                <a:gd name="T6" fmla="*/ 78 w 209"/>
                <a:gd name="T7" fmla="*/ 129 h 194"/>
                <a:gd name="T8" fmla="*/ 173 w 209"/>
                <a:gd name="T9" fmla="*/ 0 h 194"/>
                <a:gd name="T10" fmla="*/ 208 w 209"/>
                <a:gd name="T11" fmla="*/ 21 h 194"/>
                <a:gd name="T12" fmla="*/ 85 w 209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194">
                  <a:moveTo>
                    <a:pt x="85" y="193"/>
                  </a:moveTo>
                  <a:lnTo>
                    <a:pt x="0" y="112"/>
                  </a:lnTo>
                  <a:lnTo>
                    <a:pt x="29" y="84"/>
                  </a:lnTo>
                  <a:lnTo>
                    <a:pt x="78" y="129"/>
                  </a:lnTo>
                  <a:lnTo>
                    <a:pt x="173" y="0"/>
                  </a:lnTo>
                  <a:lnTo>
                    <a:pt x="208" y="21"/>
                  </a:lnTo>
                  <a:lnTo>
                    <a:pt x="85" y="1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5897125" y="2902278"/>
            <a:ext cx="368300" cy="349250"/>
            <a:chOff x="1819466" y="2930693"/>
            <a:chExt cx="368300" cy="349250"/>
          </a:xfrm>
        </p:grpSpPr>
        <p:sp>
          <p:nvSpPr>
            <p:cNvPr id="257" name="Freeform 573"/>
            <p:cNvSpPr>
              <a:spLocks noChangeArrowheads="1"/>
            </p:cNvSpPr>
            <p:nvPr/>
          </p:nvSpPr>
          <p:spPr bwMode="auto">
            <a:xfrm>
              <a:off x="1884554" y="2940218"/>
              <a:ext cx="252412" cy="322263"/>
            </a:xfrm>
            <a:custGeom>
              <a:avLst/>
              <a:gdLst>
                <a:gd name="T0" fmla="*/ 701 w 702"/>
                <a:gd name="T1" fmla="*/ 482 h 894"/>
                <a:gd name="T2" fmla="*/ 701 w 702"/>
                <a:gd name="T3" fmla="*/ 482 h 894"/>
                <a:gd name="T4" fmla="*/ 636 w 702"/>
                <a:gd name="T5" fmla="*/ 385 h 894"/>
                <a:gd name="T6" fmla="*/ 675 w 702"/>
                <a:gd name="T7" fmla="*/ 327 h 894"/>
                <a:gd name="T8" fmla="*/ 672 w 702"/>
                <a:gd name="T9" fmla="*/ 316 h 894"/>
                <a:gd name="T10" fmla="*/ 531 w 702"/>
                <a:gd name="T11" fmla="*/ 104 h 894"/>
                <a:gd name="T12" fmla="*/ 303 w 702"/>
                <a:gd name="T13" fmla="*/ 0 h 894"/>
                <a:gd name="T14" fmla="*/ 0 w 702"/>
                <a:gd name="T15" fmla="*/ 298 h 894"/>
                <a:gd name="T16" fmla="*/ 32 w 702"/>
                <a:gd name="T17" fmla="*/ 432 h 894"/>
                <a:gd name="T18" fmla="*/ 54 w 702"/>
                <a:gd name="T19" fmla="*/ 475 h 894"/>
                <a:gd name="T20" fmla="*/ 72 w 702"/>
                <a:gd name="T21" fmla="*/ 511 h 894"/>
                <a:gd name="T22" fmla="*/ 256 w 702"/>
                <a:gd name="T23" fmla="*/ 713 h 894"/>
                <a:gd name="T24" fmla="*/ 155 w 702"/>
                <a:gd name="T25" fmla="*/ 893 h 894"/>
                <a:gd name="T26" fmla="*/ 477 w 702"/>
                <a:gd name="T27" fmla="*/ 893 h 894"/>
                <a:gd name="T28" fmla="*/ 487 w 702"/>
                <a:gd name="T29" fmla="*/ 731 h 894"/>
                <a:gd name="T30" fmla="*/ 610 w 702"/>
                <a:gd name="T31" fmla="*/ 741 h 894"/>
                <a:gd name="T32" fmla="*/ 646 w 702"/>
                <a:gd name="T33" fmla="*/ 558 h 894"/>
                <a:gd name="T34" fmla="*/ 701 w 702"/>
                <a:gd name="T35" fmla="*/ 551 h 894"/>
                <a:gd name="T36" fmla="*/ 701 w 702"/>
                <a:gd name="T37" fmla="*/ 482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2" h="894">
                  <a:moveTo>
                    <a:pt x="701" y="482"/>
                  </a:moveTo>
                  <a:lnTo>
                    <a:pt x="701" y="482"/>
                  </a:lnTo>
                  <a:cubicBezTo>
                    <a:pt x="636" y="385"/>
                    <a:pt x="636" y="385"/>
                    <a:pt x="636" y="385"/>
                  </a:cubicBezTo>
                  <a:cubicBezTo>
                    <a:pt x="675" y="327"/>
                    <a:pt x="675" y="327"/>
                    <a:pt x="675" y="327"/>
                  </a:cubicBezTo>
                  <a:cubicBezTo>
                    <a:pt x="672" y="316"/>
                    <a:pt x="672" y="316"/>
                    <a:pt x="672" y="316"/>
                  </a:cubicBezTo>
                  <a:cubicBezTo>
                    <a:pt x="668" y="309"/>
                    <a:pt x="599" y="172"/>
                    <a:pt x="531" y="104"/>
                  </a:cubicBezTo>
                  <a:cubicBezTo>
                    <a:pt x="462" y="36"/>
                    <a:pt x="383" y="0"/>
                    <a:pt x="303" y="0"/>
                  </a:cubicBezTo>
                  <a:cubicBezTo>
                    <a:pt x="137" y="0"/>
                    <a:pt x="0" y="133"/>
                    <a:pt x="0" y="298"/>
                  </a:cubicBezTo>
                  <a:cubicBezTo>
                    <a:pt x="0" y="345"/>
                    <a:pt x="11" y="388"/>
                    <a:pt x="32" y="432"/>
                  </a:cubicBezTo>
                  <a:cubicBezTo>
                    <a:pt x="40" y="446"/>
                    <a:pt x="47" y="460"/>
                    <a:pt x="54" y="475"/>
                  </a:cubicBezTo>
                  <a:cubicBezTo>
                    <a:pt x="61" y="486"/>
                    <a:pt x="68" y="496"/>
                    <a:pt x="72" y="511"/>
                  </a:cubicBezTo>
                  <a:cubicBezTo>
                    <a:pt x="177" y="522"/>
                    <a:pt x="256" y="608"/>
                    <a:pt x="256" y="713"/>
                  </a:cubicBezTo>
                  <a:cubicBezTo>
                    <a:pt x="256" y="788"/>
                    <a:pt x="213" y="857"/>
                    <a:pt x="155" y="893"/>
                  </a:cubicBezTo>
                  <a:cubicBezTo>
                    <a:pt x="477" y="893"/>
                    <a:pt x="477" y="893"/>
                    <a:pt x="477" y="893"/>
                  </a:cubicBezTo>
                  <a:cubicBezTo>
                    <a:pt x="487" y="731"/>
                    <a:pt x="487" y="731"/>
                    <a:pt x="487" y="731"/>
                  </a:cubicBezTo>
                  <a:cubicBezTo>
                    <a:pt x="610" y="741"/>
                    <a:pt x="610" y="741"/>
                    <a:pt x="610" y="741"/>
                  </a:cubicBezTo>
                  <a:cubicBezTo>
                    <a:pt x="646" y="558"/>
                    <a:pt x="646" y="558"/>
                    <a:pt x="646" y="558"/>
                  </a:cubicBezTo>
                  <a:cubicBezTo>
                    <a:pt x="701" y="551"/>
                    <a:pt x="701" y="551"/>
                    <a:pt x="701" y="551"/>
                  </a:cubicBezTo>
                  <a:cubicBezTo>
                    <a:pt x="701" y="482"/>
                    <a:pt x="701" y="482"/>
                    <a:pt x="701" y="4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574"/>
            <p:cNvSpPr>
              <a:spLocks noChangeArrowheads="1"/>
            </p:cNvSpPr>
            <p:nvPr/>
          </p:nvSpPr>
          <p:spPr bwMode="auto">
            <a:xfrm>
              <a:off x="2014729" y="2957681"/>
              <a:ext cx="109537" cy="287337"/>
            </a:xfrm>
            <a:custGeom>
              <a:avLst/>
              <a:gdLst>
                <a:gd name="T0" fmla="*/ 0 w 304"/>
                <a:gd name="T1" fmla="*/ 0 h 800"/>
                <a:gd name="T2" fmla="*/ 0 w 304"/>
                <a:gd name="T3" fmla="*/ 0 h 800"/>
                <a:gd name="T4" fmla="*/ 0 w 304"/>
                <a:gd name="T5" fmla="*/ 799 h 800"/>
                <a:gd name="T6" fmla="*/ 72 w 304"/>
                <a:gd name="T7" fmla="*/ 799 h 800"/>
                <a:gd name="T8" fmla="*/ 79 w 304"/>
                <a:gd name="T9" fmla="*/ 634 h 800"/>
                <a:gd name="T10" fmla="*/ 213 w 304"/>
                <a:gd name="T11" fmla="*/ 645 h 800"/>
                <a:gd name="T12" fmla="*/ 245 w 304"/>
                <a:gd name="T13" fmla="*/ 468 h 800"/>
                <a:gd name="T14" fmla="*/ 260 w 304"/>
                <a:gd name="T15" fmla="*/ 468 h 800"/>
                <a:gd name="T16" fmla="*/ 260 w 304"/>
                <a:gd name="T17" fmla="*/ 468 h 800"/>
                <a:gd name="T18" fmla="*/ 303 w 304"/>
                <a:gd name="T19" fmla="*/ 461 h 800"/>
                <a:gd name="T20" fmla="*/ 227 w 304"/>
                <a:gd name="T21" fmla="*/ 349 h 800"/>
                <a:gd name="T22" fmla="*/ 227 w 304"/>
                <a:gd name="T23" fmla="*/ 349 h 800"/>
                <a:gd name="T24" fmla="*/ 216 w 304"/>
                <a:gd name="T25" fmla="*/ 335 h 800"/>
                <a:gd name="T26" fmla="*/ 263 w 304"/>
                <a:gd name="T27" fmla="*/ 274 h 800"/>
                <a:gd name="T28" fmla="*/ 133 w 304"/>
                <a:gd name="T29" fmla="*/ 83 h 800"/>
                <a:gd name="T30" fmla="*/ 0 w 304"/>
                <a:gd name="T31" fmla="*/ 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4" h="800">
                  <a:moveTo>
                    <a:pt x="0" y="0"/>
                  </a:moveTo>
                  <a:lnTo>
                    <a:pt x="0" y="0"/>
                  </a:lnTo>
                  <a:cubicBezTo>
                    <a:pt x="0" y="799"/>
                    <a:pt x="0" y="799"/>
                    <a:pt x="0" y="799"/>
                  </a:cubicBezTo>
                  <a:cubicBezTo>
                    <a:pt x="72" y="799"/>
                    <a:pt x="72" y="799"/>
                    <a:pt x="72" y="799"/>
                  </a:cubicBezTo>
                  <a:cubicBezTo>
                    <a:pt x="79" y="634"/>
                    <a:pt x="79" y="634"/>
                    <a:pt x="79" y="634"/>
                  </a:cubicBezTo>
                  <a:cubicBezTo>
                    <a:pt x="213" y="645"/>
                    <a:pt x="213" y="645"/>
                    <a:pt x="213" y="645"/>
                  </a:cubicBezTo>
                  <a:cubicBezTo>
                    <a:pt x="245" y="468"/>
                    <a:pt x="245" y="468"/>
                    <a:pt x="245" y="468"/>
                  </a:cubicBezTo>
                  <a:cubicBezTo>
                    <a:pt x="260" y="468"/>
                    <a:pt x="260" y="468"/>
                    <a:pt x="260" y="468"/>
                  </a:cubicBezTo>
                  <a:lnTo>
                    <a:pt x="260" y="468"/>
                  </a:lnTo>
                  <a:cubicBezTo>
                    <a:pt x="303" y="461"/>
                    <a:pt x="303" y="461"/>
                    <a:pt x="303" y="461"/>
                  </a:cubicBezTo>
                  <a:cubicBezTo>
                    <a:pt x="227" y="349"/>
                    <a:pt x="227" y="349"/>
                    <a:pt x="227" y="349"/>
                  </a:cubicBezTo>
                  <a:lnTo>
                    <a:pt x="227" y="349"/>
                  </a:lnTo>
                  <a:cubicBezTo>
                    <a:pt x="216" y="335"/>
                    <a:pt x="216" y="335"/>
                    <a:pt x="216" y="335"/>
                  </a:cubicBezTo>
                  <a:cubicBezTo>
                    <a:pt x="263" y="274"/>
                    <a:pt x="263" y="274"/>
                    <a:pt x="263" y="274"/>
                  </a:cubicBezTo>
                  <a:cubicBezTo>
                    <a:pt x="245" y="241"/>
                    <a:pt x="187" y="137"/>
                    <a:pt x="133" y="83"/>
                  </a:cubicBezTo>
                  <a:cubicBezTo>
                    <a:pt x="104" y="50"/>
                    <a:pt x="57" y="14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575"/>
            <p:cNvSpPr>
              <a:spLocks noChangeArrowheads="1"/>
            </p:cNvSpPr>
            <p:nvPr/>
          </p:nvSpPr>
          <p:spPr bwMode="auto">
            <a:xfrm>
              <a:off x="1882966" y="2930693"/>
              <a:ext cx="263525" cy="331788"/>
            </a:xfrm>
            <a:custGeom>
              <a:avLst/>
              <a:gdLst>
                <a:gd name="T0" fmla="*/ 726 w 734"/>
                <a:gd name="T1" fmla="*/ 540 h 920"/>
                <a:gd name="T2" fmla="*/ 726 w 734"/>
                <a:gd name="T3" fmla="*/ 540 h 920"/>
                <a:gd name="T4" fmla="*/ 712 w 734"/>
                <a:gd name="T5" fmla="*/ 515 h 920"/>
                <a:gd name="T6" fmla="*/ 712 w 734"/>
                <a:gd name="T7" fmla="*/ 515 h 920"/>
                <a:gd name="T8" fmla="*/ 668 w 734"/>
                <a:gd name="T9" fmla="*/ 454 h 920"/>
                <a:gd name="T10" fmla="*/ 640 w 734"/>
                <a:gd name="T11" fmla="*/ 411 h 920"/>
                <a:gd name="T12" fmla="*/ 679 w 734"/>
                <a:gd name="T13" fmla="*/ 353 h 920"/>
                <a:gd name="T14" fmla="*/ 676 w 734"/>
                <a:gd name="T15" fmla="*/ 342 h 920"/>
                <a:gd name="T16" fmla="*/ 535 w 734"/>
                <a:gd name="T17" fmla="*/ 130 h 920"/>
                <a:gd name="T18" fmla="*/ 210 w 734"/>
                <a:gd name="T19" fmla="*/ 40 h 920"/>
                <a:gd name="T20" fmla="*/ 4 w 734"/>
                <a:gd name="T21" fmla="*/ 303 h 920"/>
                <a:gd name="T22" fmla="*/ 36 w 734"/>
                <a:gd name="T23" fmla="*/ 458 h 920"/>
                <a:gd name="T24" fmla="*/ 58 w 734"/>
                <a:gd name="T25" fmla="*/ 501 h 920"/>
                <a:gd name="T26" fmla="*/ 98 w 734"/>
                <a:gd name="T27" fmla="*/ 890 h 920"/>
                <a:gd name="T28" fmla="*/ 94 w 734"/>
                <a:gd name="T29" fmla="*/ 919 h 920"/>
                <a:gd name="T30" fmla="*/ 481 w 734"/>
                <a:gd name="T31" fmla="*/ 919 h 920"/>
                <a:gd name="T32" fmla="*/ 491 w 734"/>
                <a:gd name="T33" fmla="*/ 757 h 920"/>
                <a:gd name="T34" fmla="*/ 614 w 734"/>
                <a:gd name="T35" fmla="*/ 767 h 920"/>
                <a:gd name="T36" fmla="*/ 650 w 734"/>
                <a:gd name="T37" fmla="*/ 584 h 920"/>
                <a:gd name="T38" fmla="*/ 712 w 734"/>
                <a:gd name="T39" fmla="*/ 577 h 920"/>
                <a:gd name="T40" fmla="*/ 730 w 734"/>
                <a:gd name="T41" fmla="*/ 562 h 920"/>
                <a:gd name="T42" fmla="*/ 726 w 734"/>
                <a:gd name="T43" fmla="*/ 540 h 920"/>
                <a:gd name="T44" fmla="*/ 614 w 734"/>
                <a:gd name="T45" fmla="*/ 544 h 920"/>
                <a:gd name="T46" fmla="*/ 614 w 734"/>
                <a:gd name="T47" fmla="*/ 544 h 920"/>
                <a:gd name="T48" fmla="*/ 582 w 734"/>
                <a:gd name="T49" fmla="*/ 721 h 920"/>
                <a:gd name="T50" fmla="*/ 448 w 734"/>
                <a:gd name="T51" fmla="*/ 710 h 920"/>
                <a:gd name="T52" fmla="*/ 441 w 734"/>
                <a:gd name="T53" fmla="*/ 875 h 920"/>
                <a:gd name="T54" fmla="*/ 145 w 734"/>
                <a:gd name="T55" fmla="*/ 875 h 920"/>
                <a:gd name="T56" fmla="*/ 94 w 734"/>
                <a:gd name="T57" fmla="*/ 479 h 920"/>
                <a:gd name="T58" fmla="*/ 72 w 734"/>
                <a:gd name="T59" fmla="*/ 440 h 920"/>
                <a:gd name="T60" fmla="*/ 47 w 734"/>
                <a:gd name="T61" fmla="*/ 317 h 920"/>
                <a:gd name="T62" fmla="*/ 249 w 734"/>
                <a:gd name="T63" fmla="*/ 72 h 920"/>
                <a:gd name="T64" fmla="*/ 502 w 734"/>
                <a:gd name="T65" fmla="*/ 159 h 920"/>
                <a:gd name="T66" fmla="*/ 632 w 734"/>
                <a:gd name="T67" fmla="*/ 350 h 920"/>
                <a:gd name="T68" fmla="*/ 585 w 734"/>
                <a:gd name="T69" fmla="*/ 411 h 920"/>
                <a:gd name="T70" fmla="*/ 596 w 734"/>
                <a:gd name="T71" fmla="*/ 425 h 920"/>
                <a:gd name="T72" fmla="*/ 596 w 734"/>
                <a:gd name="T73" fmla="*/ 425 h 920"/>
                <a:gd name="T74" fmla="*/ 672 w 734"/>
                <a:gd name="T75" fmla="*/ 537 h 920"/>
                <a:gd name="T76" fmla="*/ 629 w 734"/>
                <a:gd name="T77" fmla="*/ 544 h 920"/>
                <a:gd name="T78" fmla="*/ 629 w 734"/>
                <a:gd name="T79" fmla="*/ 544 h 920"/>
                <a:gd name="T80" fmla="*/ 614 w 734"/>
                <a:gd name="T81" fmla="*/ 544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34" h="920">
                  <a:moveTo>
                    <a:pt x="726" y="540"/>
                  </a:moveTo>
                  <a:lnTo>
                    <a:pt x="726" y="540"/>
                  </a:lnTo>
                  <a:cubicBezTo>
                    <a:pt x="712" y="515"/>
                    <a:pt x="712" y="515"/>
                    <a:pt x="712" y="515"/>
                  </a:cubicBezTo>
                  <a:lnTo>
                    <a:pt x="712" y="515"/>
                  </a:lnTo>
                  <a:cubicBezTo>
                    <a:pt x="668" y="454"/>
                    <a:pt x="668" y="454"/>
                    <a:pt x="668" y="454"/>
                  </a:cubicBezTo>
                  <a:cubicBezTo>
                    <a:pt x="640" y="411"/>
                    <a:pt x="640" y="411"/>
                    <a:pt x="640" y="411"/>
                  </a:cubicBezTo>
                  <a:cubicBezTo>
                    <a:pt x="679" y="353"/>
                    <a:pt x="679" y="353"/>
                    <a:pt x="679" y="353"/>
                  </a:cubicBezTo>
                  <a:cubicBezTo>
                    <a:pt x="676" y="342"/>
                    <a:pt x="676" y="342"/>
                    <a:pt x="676" y="342"/>
                  </a:cubicBezTo>
                  <a:cubicBezTo>
                    <a:pt x="672" y="335"/>
                    <a:pt x="603" y="198"/>
                    <a:pt x="535" y="130"/>
                  </a:cubicBezTo>
                  <a:cubicBezTo>
                    <a:pt x="441" y="36"/>
                    <a:pt x="325" y="0"/>
                    <a:pt x="210" y="40"/>
                  </a:cubicBezTo>
                  <a:cubicBezTo>
                    <a:pt x="98" y="80"/>
                    <a:pt x="15" y="184"/>
                    <a:pt x="4" y="303"/>
                  </a:cubicBezTo>
                  <a:cubicBezTo>
                    <a:pt x="0" y="357"/>
                    <a:pt x="11" y="407"/>
                    <a:pt x="36" y="458"/>
                  </a:cubicBezTo>
                  <a:cubicBezTo>
                    <a:pt x="44" y="472"/>
                    <a:pt x="51" y="486"/>
                    <a:pt x="58" y="501"/>
                  </a:cubicBezTo>
                  <a:cubicBezTo>
                    <a:pt x="101" y="577"/>
                    <a:pt x="145" y="656"/>
                    <a:pt x="98" y="890"/>
                  </a:cubicBezTo>
                  <a:cubicBezTo>
                    <a:pt x="94" y="919"/>
                    <a:pt x="94" y="919"/>
                    <a:pt x="94" y="919"/>
                  </a:cubicBezTo>
                  <a:cubicBezTo>
                    <a:pt x="481" y="919"/>
                    <a:pt x="481" y="919"/>
                    <a:pt x="481" y="919"/>
                  </a:cubicBezTo>
                  <a:cubicBezTo>
                    <a:pt x="491" y="757"/>
                    <a:pt x="491" y="757"/>
                    <a:pt x="491" y="757"/>
                  </a:cubicBezTo>
                  <a:cubicBezTo>
                    <a:pt x="614" y="767"/>
                    <a:pt x="614" y="767"/>
                    <a:pt x="614" y="767"/>
                  </a:cubicBezTo>
                  <a:cubicBezTo>
                    <a:pt x="650" y="584"/>
                    <a:pt x="650" y="584"/>
                    <a:pt x="650" y="584"/>
                  </a:cubicBezTo>
                  <a:cubicBezTo>
                    <a:pt x="712" y="577"/>
                    <a:pt x="712" y="577"/>
                    <a:pt x="712" y="577"/>
                  </a:cubicBezTo>
                  <a:cubicBezTo>
                    <a:pt x="719" y="573"/>
                    <a:pt x="726" y="569"/>
                    <a:pt x="730" y="562"/>
                  </a:cubicBezTo>
                  <a:cubicBezTo>
                    <a:pt x="733" y="555"/>
                    <a:pt x="733" y="548"/>
                    <a:pt x="726" y="540"/>
                  </a:cubicBezTo>
                  <a:close/>
                  <a:moveTo>
                    <a:pt x="614" y="544"/>
                  </a:moveTo>
                  <a:lnTo>
                    <a:pt x="614" y="544"/>
                  </a:lnTo>
                  <a:cubicBezTo>
                    <a:pt x="582" y="721"/>
                    <a:pt x="582" y="721"/>
                    <a:pt x="582" y="721"/>
                  </a:cubicBezTo>
                  <a:cubicBezTo>
                    <a:pt x="448" y="710"/>
                    <a:pt x="448" y="710"/>
                    <a:pt x="448" y="710"/>
                  </a:cubicBezTo>
                  <a:cubicBezTo>
                    <a:pt x="441" y="875"/>
                    <a:pt x="441" y="875"/>
                    <a:pt x="441" y="875"/>
                  </a:cubicBezTo>
                  <a:cubicBezTo>
                    <a:pt x="145" y="875"/>
                    <a:pt x="145" y="875"/>
                    <a:pt x="145" y="875"/>
                  </a:cubicBezTo>
                  <a:cubicBezTo>
                    <a:pt x="188" y="641"/>
                    <a:pt x="137" y="555"/>
                    <a:pt x="94" y="479"/>
                  </a:cubicBezTo>
                  <a:cubicBezTo>
                    <a:pt x="87" y="465"/>
                    <a:pt x="80" y="454"/>
                    <a:pt x="72" y="440"/>
                  </a:cubicBezTo>
                  <a:cubicBezTo>
                    <a:pt x="54" y="400"/>
                    <a:pt x="47" y="360"/>
                    <a:pt x="47" y="317"/>
                  </a:cubicBezTo>
                  <a:cubicBezTo>
                    <a:pt x="51" y="202"/>
                    <a:pt x="137" y="101"/>
                    <a:pt x="249" y="72"/>
                  </a:cubicBezTo>
                  <a:cubicBezTo>
                    <a:pt x="365" y="47"/>
                    <a:pt x="452" y="108"/>
                    <a:pt x="502" y="159"/>
                  </a:cubicBezTo>
                  <a:cubicBezTo>
                    <a:pt x="556" y="213"/>
                    <a:pt x="614" y="317"/>
                    <a:pt x="632" y="350"/>
                  </a:cubicBezTo>
                  <a:cubicBezTo>
                    <a:pt x="585" y="411"/>
                    <a:pt x="585" y="411"/>
                    <a:pt x="585" y="411"/>
                  </a:cubicBezTo>
                  <a:cubicBezTo>
                    <a:pt x="596" y="425"/>
                    <a:pt x="596" y="425"/>
                    <a:pt x="596" y="425"/>
                  </a:cubicBezTo>
                  <a:lnTo>
                    <a:pt x="596" y="425"/>
                  </a:lnTo>
                  <a:cubicBezTo>
                    <a:pt x="672" y="537"/>
                    <a:pt x="672" y="537"/>
                    <a:pt x="672" y="537"/>
                  </a:cubicBezTo>
                  <a:cubicBezTo>
                    <a:pt x="629" y="544"/>
                    <a:pt x="629" y="544"/>
                    <a:pt x="629" y="544"/>
                  </a:cubicBezTo>
                  <a:lnTo>
                    <a:pt x="629" y="544"/>
                  </a:lnTo>
                  <a:lnTo>
                    <a:pt x="614" y="5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576"/>
            <p:cNvSpPr>
              <a:spLocks noChangeArrowheads="1"/>
            </p:cNvSpPr>
            <p:nvPr/>
          </p:nvSpPr>
          <p:spPr bwMode="auto">
            <a:xfrm>
              <a:off x="1860741" y="2932281"/>
              <a:ext cx="273050" cy="276225"/>
            </a:xfrm>
            <a:custGeom>
              <a:avLst/>
              <a:gdLst>
                <a:gd name="T0" fmla="*/ 748 w 759"/>
                <a:gd name="T1" fmla="*/ 47 h 768"/>
                <a:gd name="T2" fmla="*/ 748 w 759"/>
                <a:gd name="T3" fmla="*/ 47 h 768"/>
                <a:gd name="T4" fmla="*/ 672 w 759"/>
                <a:gd name="T5" fmla="*/ 79 h 768"/>
                <a:gd name="T6" fmla="*/ 332 w 759"/>
                <a:gd name="T7" fmla="*/ 0 h 768"/>
                <a:gd name="T8" fmla="*/ 36 w 759"/>
                <a:gd name="T9" fmla="*/ 223 h 768"/>
                <a:gd name="T10" fmla="*/ 83 w 759"/>
                <a:gd name="T11" fmla="*/ 475 h 768"/>
                <a:gd name="T12" fmla="*/ 130 w 759"/>
                <a:gd name="T13" fmla="*/ 630 h 768"/>
                <a:gd name="T14" fmla="*/ 195 w 759"/>
                <a:gd name="T15" fmla="*/ 666 h 768"/>
                <a:gd name="T16" fmla="*/ 195 w 759"/>
                <a:gd name="T17" fmla="*/ 663 h 768"/>
                <a:gd name="T18" fmla="*/ 198 w 759"/>
                <a:gd name="T19" fmla="*/ 731 h 768"/>
                <a:gd name="T20" fmla="*/ 220 w 759"/>
                <a:gd name="T21" fmla="*/ 698 h 768"/>
                <a:gd name="T22" fmla="*/ 220 w 759"/>
                <a:gd name="T23" fmla="*/ 536 h 768"/>
                <a:gd name="T24" fmla="*/ 217 w 759"/>
                <a:gd name="T25" fmla="*/ 522 h 768"/>
                <a:gd name="T26" fmla="*/ 217 w 759"/>
                <a:gd name="T27" fmla="*/ 522 h 768"/>
                <a:gd name="T28" fmla="*/ 217 w 759"/>
                <a:gd name="T29" fmla="*/ 522 h 768"/>
                <a:gd name="T30" fmla="*/ 224 w 759"/>
                <a:gd name="T31" fmla="*/ 403 h 768"/>
                <a:gd name="T32" fmla="*/ 390 w 759"/>
                <a:gd name="T33" fmla="*/ 443 h 768"/>
                <a:gd name="T34" fmla="*/ 585 w 759"/>
                <a:gd name="T35" fmla="*/ 266 h 768"/>
                <a:gd name="T36" fmla="*/ 751 w 759"/>
                <a:gd name="T37" fmla="*/ 115 h 768"/>
                <a:gd name="T38" fmla="*/ 748 w 759"/>
                <a:gd name="T39" fmla="*/ 47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59" h="768">
                  <a:moveTo>
                    <a:pt x="748" y="47"/>
                  </a:moveTo>
                  <a:lnTo>
                    <a:pt x="748" y="47"/>
                  </a:lnTo>
                  <a:cubicBezTo>
                    <a:pt x="748" y="47"/>
                    <a:pt x="737" y="83"/>
                    <a:pt x="672" y="79"/>
                  </a:cubicBezTo>
                  <a:cubicBezTo>
                    <a:pt x="552" y="72"/>
                    <a:pt x="491" y="0"/>
                    <a:pt x="332" y="0"/>
                  </a:cubicBezTo>
                  <a:cubicBezTo>
                    <a:pt x="170" y="4"/>
                    <a:pt x="68" y="108"/>
                    <a:pt x="36" y="223"/>
                  </a:cubicBezTo>
                  <a:cubicBezTo>
                    <a:pt x="0" y="335"/>
                    <a:pt x="47" y="410"/>
                    <a:pt x="83" y="475"/>
                  </a:cubicBezTo>
                  <a:cubicBezTo>
                    <a:pt x="119" y="544"/>
                    <a:pt x="126" y="601"/>
                    <a:pt x="130" y="630"/>
                  </a:cubicBezTo>
                  <a:cubicBezTo>
                    <a:pt x="130" y="659"/>
                    <a:pt x="195" y="666"/>
                    <a:pt x="195" y="666"/>
                  </a:cubicBezTo>
                  <a:lnTo>
                    <a:pt x="195" y="663"/>
                  </a:lnTo>
                  <a:cubicBezTo>
                    <a:pt x="198" y="731"/>
                    <a:pt x="198" y="731"/>
                    <a:pt x="198" y="731"/>
                  </a:cubicBezTo>
                  <a:cubicBezTo>
                    <a:pt x="198" y="731"/>
                    <a:pt x="217" y="767"/>
                    <a:pt x="220" y="698"/>
                  </a:cubicBezTo>
                  <a:cubicBezTo>
                    <a:pt x="224" y="641"/>
                    <a:pt x="220" y="565"/>
                    <a:pt x="220" y="536"/>
                  </a:cubicBezTo>
                  <a:cubicBezTo>
                    <a:pt x="220" y="533"/>
                    <a:pt x="220" y="529"/>
                    <a:pt x="217" y="522"/>
                  </a:cubicBezTo>
                  <a:lnTo>
                    <a:pt x="217" y="522"/>
                  </a:lnTo>
                  <a:lnTo>
                    <a:pt x="217" y="522"/>
                  </a:lnTo>
                  <a:cubicBezTo>
                    <a:pt x="213" y="493"/>
                    <a:pt x="195" y="457"/>
                    <a:pt x="224" y="403"/>
                  </a:cubicBezTo>
                  <a:cubicBezTo>
                    <a:pt x="260" y="331"/>
                    <a:pt x="379" y="349"/>
                    <a:pt x="390" y="443"/>
                  </a:cubicBezTo>
                  <a:cubicBezTo>
                    <a:pt x="390" y="443"/>
                    <a:pt x="444" y="299"/>
                    <a:pt x="585" y="266"/>
                  </a:cubicBezTo>
                  <a:cubicBezTo>
                    <a:pt x="726" y="230"/>
                    <a:pt x="744" y="169"/>
                    <a:pt x="751" y="115"/>
                  </a:cubicBezTo>
                  <a:cubicBezTo>
                    <a:pt x="758" y="65"/>
                    <a:pt x="748" y="47"/>
                    <a:pt x="748" y="4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577"/>
            <p:cNvSpPr>
              <a:spLocks noChangeArrowheads="1"/>
            </p:cNvSpPr>
            <p:nvPr/>
          </p:nvSpPr>
          <p:spPr bwMode="auto">
            <a:xfrm>
              <a:off x="2133791" y="3145006"/>
              <a:ext cx="53975" cy="88900"/>
            </a:xfrm>
            <a:custGeom>
              <a:avLst/>
              <a:gdLst>
                <a:gd name="T0" fmla="*/ 15 w 150"/>
                <a:gd name="T1" fmla="*/ 245 h 246"/>
                <a:gd name="T2" fmla="*/ 15 w 150"/>
                <a:gd name="T3" fmla="*/ 245 h 246"/>
                <a:gd name="T4" fmla="*/ 0 w 150"/>
                <a:gd name="T5" fmla="*/ 206 h 246"/>
                <a:gd name="T6" fmla="*/ 87 w 150"/>
                <a:gd name="T7" fmla="*/ 130 h 246"/>
                <a:gd name="T8" fmla="*/ 91 w 150"/>
                <a:gd name="T9" fmla="*/ 15 h 246"/>
                <a:gd name="T10" fmla="*/ 130 w 150"/>
                <a:gd name="T11" fmla="*/ 0 h 246"/>
                <a:gd name="T12" fmla="*/ 123 w 150"/>
                <a:gd name="T13" fmla="*/ 148 h 246"/>
                <a:gd name="T14" fmla="*/ 15 w 150"/>
                <a:gd name="T15" fmla="*/ 245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246">
                  <a:moveTo>
                    <a:pt x="15" y="245"/>
                  </a:moveTo>
                  <a:lnTo>
                    <a:pt x="15" y="245"/>
                  </a:lnTo>
                  <a:cubicBezTo>
                    <a:pt x="0" y="206"/>
                    <a:pt x="0" y="206"/>
                    <a:pt x="0" y="206"/>
                  </a:cubicBezTo>
                  <a:cubicBezTo>
                    <a:pt x="40" y="191"/>
                    <a:pt x="69" y="166"/>
                    <a:pt x="87" y="130"/>
                  </a:cubicBezTo>
                  <a:cubicBezTo>
                    <a:pt x="102" y="94"/>
                    <a:pt x="105" y="55"/>
                    <a:pt x="91" y="15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49" y="51"/>
                    <a:pt x="145" y="101"/>
                    <a:pt x="123" y="148"/>
                  </a:cubicBezTo>
                  <a:cubicBezTo>
                    <a:pt x="102" y="195"/>
                    <a:pt x="65" y="227"/>
                    <a:pt x="15" y="24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578"/>
            <p:cNvSpPr>
              <a:spLocks noChangeArrowheads="1"/>
            </p:cNvSpPr>
            <p:nvPr/>
          </p:nvSpPr>
          <p:spPr bwMode="auto">
            <a:xfrm>
              <a:off x="2122679" y="3154531"/>
              <a:ext cx="33337" cy="49212"/>
            </a:xfrm>
            <a:custGeom>
              <a:avLst/>
              <a:gdLst>
                <a:gd name="T0" fmla="*/ 15 w 92"/>
                <a:gd name="T1" fmla="*/ 137 h 138"/>
                <a:gd name="T2" fmla="*/ 15 w 92"/>
                <a:gd name="T3" fmla="*/ 137 h 138"/>
                <a:gd name="T4" fmla="*/ 0 w 92"/>
                <a:gd name="T5" fmla="*/ 98 h 138"/>
                <a:gd name="T6" fmla="*/ 37 w 92"/>
                <a:gd name="T7" fmla="*/ 65 h 138"/>
                <a:gd name="T8" fmla="*/ 40 w 92"/>
                <a:gd name="T9" fmla="*/ 15 h 138"/>
                <a:gd name="T10" fmla="*/ 80 w 92"/>
                <a:gd name="T11" fmla="*/ 0 h 138"/>
                <a:gd name="T12" fmla="*/ 76 w 92"/>
                <a:gd name="T13" fmla="*/ 83 h 138"/>
                <a:gd name="T14" fmla="*/ 15 w 92"/>
                <a:gd name="T15" fmla="*/ 137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2" h="138">
                  <a:moveTo>
                    <a:pt x="15" y="137"/>
                  </a:moveTo>
                  <a:lnTo>
                    <a:pt x="15" y="137"/>
                  </a:lnTo>
                  <a:cubicBezTo>
                    <a:pt x="0" y="98"/>
                    <a:pt x="0" y="98"/>
                    <a:pt x="0" y="98"/>
                  </a:cubicBezTo>
                  <a:cubicBezTo>
                    <a:pt x="19" y="90"/>
                    <a:pt x="29" y="79"/>
                    <a:pt x="37" y="65"/>
                  </a:cubicBezTo>
                  <a:cubicBezTo>
                    <a:pt x="44" y="51"/>
                    <a:pt x="44" y="33"/>
                    <a:pt x="40" y="15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91" y="29"/>
                    <a:pt x="87" y="58"/>
                    <a:pt x="76" y="83"/>
                  </a:cubicBezTo>
                  <a:cubicBezTo>
                    <a:pt x="65" y="108"/>
                    <a:pt x="44" y="126"/>
                    <a:pt x="15" y="13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579"/>
            <p:cNvSpPr>
              <a:spLocks noChangeArrowheads="1"/>
            </p:cNvSpPr>
            <p:nvPr/>
          </p:nvSpPr>
          <p:spPr bwMode="auto">
            <a:xfrm>
              <a:off x="1819466" y="3114843"/>
              <a:ext cx="165100" cy="165100"/>
            </a:xfrm>
            <a:custGeom>
              <a:avLst/>
              <a:gdLst>
                <a:gd name="T0" fmla="*/ 228 w 460"/>
                <a:gd name="T1" fmla="*/ 457 h 458"/>
                <a:gd name="T2" fmla="*/ 228 w 460"/>
                <a:gd name="T3" fmla="*/ 457 h 458"/>
                <a:gd name="T4" fmla="*/ 0 w 460"/>
                <a:gd name="T5" fmla="*/ 227 h 458"/>
                <a:gd name="T6" fmla="*/ 228 w 460"/>
                <a:gd name="T7" fmla="*/ 0 h 458"/>
                <a:gd name="T8" fmla="*/ 459 w 460"/>
                <a:gd name="T9" fmla="*/ 227 h 458"/>
                <a:gd name="T10" fmla="*/ 228 w 460"/>
                <a:gd name="T11" fmla="*/ 457 h 458"/>
                <a:gd name="T12" fmla="*/ 228 w 460"/>
                <a:gd name="T13" fmla="*/ 43 h 458"/>
                <a:gd name="T14" fmla="*/ 228 w 460"/>
                <a:gd name="T15" fmla="*/ 43 h 458"/>
                <a:gd name="T16" fmla="*/ 44 w 460"/>
                <a:gd name="T17" fmla="*/ 227 h 458"/>
                <a:gd name="T18" fmla="*/ 228 w 460"/>
                <a:gd name="T19" fmla="*/ 414 h 458"/>
                <a:gd name="T20" fmla="*/ 415 w 460"/>
                <a:gd name="T21" fmla="*/ 227 h 458"/>
                <a:gd name="T22" fmla="*/ 228 w 460"/>
                <a:gd name="T23" fmla="*/ 43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60" h="458">
                  <a:moveTo>
                    <a:pt x="228" y="457"/>
                  </a:moveTo>
                  <a:lnTo>
                    <a:pt x="228" y="457"/>
                  </a:lnTo>
                  <a:cubicBezTo>
                    <a:pt x="105" y="457"/>
                    <a:pt x="0" y="353"/>
                    <a:pt x="0" y="227"/>
                  </a:cubicBezTo>
                  <a:cubicBezTo>
                    <a:pt x="0" y="104"/>
                    <a:pt x="105" y="0"/>
                    <a:pt x="228" y="0"/>
                  </a:cubicBezTo>
                  <a:cubicBezTo>
                    <a:pt x="354" y="0"/>
                    <a:pt x="459" y="104"/>
                    <a:pt x="459" y="227"/>
                  </a:cubicBezTo>
                  <a:cubicBezTo>
                    <a:pt x="459" y="353"/>
                    <a:pt x="354" y="457"/>
                    <a:pt x="228" y="457"/>
                  </a:cubicBezTo>
                  <a:close/>
                  <a:moveTo>
                    <a:pt x="228" y="43"/>
                  </a:moveTo>
                  <a:lnTo>
                    <a:pt x="228" y="43"/>
                  </a:lnTo>
                  <a:cubicBezTo>
                    <a:pt x="127" y="43"/>
                    <a:pt x="44" y="126"/>
                    <a:pt x="44" y="227"/>
                  </a:cubicBezTo>
                  <a:cubicBezTo>
                    <a:pt x="44" y="331"/>
                    <a:pt x="127" y="414"/>
                    <a:pt x="228" y="414"/>
                  </a:cubicBezTo>
                  <a:cubicBezTo>
                    <a:pt x="333" y="414"/>
                    <a:pt x="415" y="331"/>
                    <a:pt x="415" y="227"/>
                  </a:cubicBezTo>
                  <a:cubicBezTo>
                    <a:pt x="415" y="126"/>
                    <a:pt x="333" y="43"/>
                    <a:pt x="228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580"/>
            <p:cNvSpPr>
              <a:spLocks noChangeArrowheads="1"/>
            </p:cNvSpPr>
            <p:nvPr/>
          </p:nvSpPr>
          <p:spPr bwMode="auto">
            <a:xfrm>
              <a:off x="1835341" y="3130718"/>
              <a:ext cx="133350" cy="133350"/>
            </a:xfrm>
            <a:custGeom>
              <a:avLst/>
              <a:gdLst>
                <a:gd name="T0" fmla="*/ 184 w 372"/>
                <a:gd name="T1" fmla="*/ 0 h 372"/>
                <a:gd name="T2" fmla="*/ 184 w 372"/>
                <a:gd name="T3" fmla="*/ 0 h 372"/>
                <a:gd name="T4" fmla="*/ 0 w 372"/>
                <a:gd name="T5" fmla="*/ 184 h 372"/>
                <a:gd name="T6" fmla="*/ 184 w 372"/>
                <a:gd name="T7" fmla="*/ 371 h 372"/>
                <a:gd name="T8" fmla="*/ 371 w 372"/>
                <a:gd name="T9" fmla="*/ 184 h 372"/>
                <a:gd name="T10" fmla="*/ 184 w 372"/>
                <a:gd name="T11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2" h="372">
                  <a:moveTo>
                    <a:pt x="184" y="0"/>
                  </a:moveTo>
                  <a:lnTo>
                    <a:pt x="184" y="0"/>
                  </a:lnTo>
                  <a:cubicBezTo>
                    <a:pt x="83" y="0"/>
                    <a:pt x="0" y="83"/>
                    <a:pt x="0" y="184"/>
                  </a:cubicBezTo>
                  <a:cubicBezTo>
                    <a:pt x="0" y="288"/>
                    <a:pt x="83" y="371"/>
                    <a:pt x="184" y="371"/>
                  </a:cubicBezTo>
                  <a:cubicBezTo>
                    <a:pt x="289" y="371"/>
                    <a:pt x="371" y="288"/>
                    <a:pt x="371" y="184"/>
                  </a:cubicBezTo>
                  <a:cubicBezTo>
                    <a:pt x="371" y="83"/>
                    <a:pt x="289" y="0"/>
                    <a:pt x="18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581"/>
            <p:cNvSpPr>
              <a:spLocks noChangeArrowheads="1"/>
            </p:cNvSpPr>
            <p:nvPr/>
          </p:nvSpPr>
          <p:spPr bwMode="auto">
            <a:xfrm>
              <a:off x="1862329" y="3160881"/>
              <a:ext cx="77787" cy="71437"/>
            </a:xfrm>
            <a:custGeom>
              <a:avLst/>
              <a:gdLst>
                <a:gd name="T0" fmla="*/ 87 w 215"/>
                <a:gd name="T1" fmla="*/ 198 h 199"/>
                <a:gd name="T2" fmla="*/ 0 w 215"/>
                <a:gd name="T3" fmla="*/ 116 h 199"/>
                <a:gd name="T4" fmla="*/ 29 w 215"/>
                <a:gd name="T5" fmla="*/ 87 h 199"/>
                <a:gd name="T6" fmla="*/ 80 w 215"/>
                <a:gd name="T7" fmla="*/ 133 h 199"/>
                <a:gd name="T8" fmla="*/ 177 w 215"/>
                <a:gd name="T9" fmla="*/ 0 h 199"/>
                <a:gd name="T10" fmla="*/ 214 w 215"/>
                <a:gd name="T11" fmla="*/ 22 h 199"/>
                <a:gd name="T12" fmla="*/ 87 w 215"/>
                <a:gd name="T13" fmla="*/ 19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5" h="199">
                  <a:moveTo>
                    <a:pt x="87" y="198"/>
                  </a:moveTo>
                  <a:lnTo>
                    <a:pt x="0" y="116"/>
                  </a:lnTo>
                  <a:lnTo>
                    <a:pt x="29" y="87"/>
                  </a:lnTo>
                  <a:lnTo>
                    <a:pt x="80" y="133"/>
                  </a:lnTo>
                  <a:lnTo>
                    <a:pt x="177" y="0"/>
                  </a:lnTo>
                  <a:lnTo>
                    <a:pt x="214" y="22"/>
                  </a:lnTo>
                  <a:lnTo>
                    <a:pt x="87" y="1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6" name="Group 265"/>
          <p:cNvGrpSpPr/>
          <p:nvPr/>
        </p:nvGrpSpPr>
        <p:grpSpPr>
          <a:xfrm>
            <a:off x="5901888" y="3525312"/>
            <a:ext cx="358775" cy="339725"/>
            <a:chOff x="1819466" y="3508973"/>
            <a:chExt cx="358775" cy="339725"/>
          </a:xfrm>
        </p:grpSpPr>
        <p:sp>
          <p:nvSpPr>
            <p:cNvPr id="267" name="Freeform 582"/>
            <p:cNvSpPr>
              <a:spLocks noChangeArrowheads="1"/>
            </p:cNvSpPr>
            <p:nvPr/>
          </p:nvSpPr>
          <p:spPr bwMode="auto">
            <a:xfrm>
              <a:off x="1881379" y="3518498"/>
              <a:ext cx="246062" cy="314325"/>
            </a:xfrm>
            <a:custGeom>
              <a:avLst/>
              <a:gdLst>
                <a:gd name="T0" fmla="*/ 684 w 685"/>
                <a:gd name="T1" fmla="*/ 470 h 871"/>
                <a:gd name="T2" fmla="*/ 684 w 685"/>
                <a:gd name="T3" fmla="*/ 470 h 871"/>
                <a:gd name="T4" fmla="*/ 621 w 685"/>
                <a:gd name="T5" fmla="*/ 375 h 871"/>
                <a:gd name="T6" fmla="*/ 659 w 685"/>
                <a:gd name="T7" fmla="*/ 319 h 871"/>
                <a:gd name="T8" fmla="*/ 656 w 685"/>
                <a:gd name="T9" fmla="*/ 309 h 871"/>
                <a:gd name="T10" fmla="*/ 518 w 685"/>
                <a:gd name="T11" fmla="*/ 102 h 871"/>
                <a:gd name="T12" fmla="*/ 296 w 685"/>
                <a:gd name="T13" fmla="*/ 0 h 871"/>
                <a:gd name="T14" fmla="*/ 0 w 685"/>
                <a:gd name="T15" fmla="*/ 291 h 871"/>
                <a:gd name="T16" fmla="*/ 32 w 685"/>
                <a:gd name="T17" fmla="*/ 421 h 871"/>
                <a:gd name="T18" fmla="*/ 53 w 685"/>
                <a:gd name="T19" fmla="*/ 463 h 871"/>
                <a:gd name="T20" fmla="*/ 71 w 685"/>
                <a:gd name="T21" fmla="*/ 498 h 871"/>
                <a:gd name="T22" fmla="*/ 250 w 685"/>
                <a:gd name="T23" fmla="*/ 695 h 871"/>
                <a:gd name="T24" fmla="*/ 152 w 685"/>
                <a:gd name="T25" fmla="*/ 870 h 871"/>
                <a:gd name="T26" fmla="*/ 465 w 685"/>
                <a:gd name="T27" fmla="*/ 870 h 871"/>
                <a:gd name="T28" fmla="*/ 476 w 685"/>
                <a:gd name="T29" fmla="*/ 712 h 871"/>
                <a:gd name="T30" fmla="*/ 596 w 685"/>
                <a:gd name="T31" fmla="*/ 723 h 871"/>
                <a:gd name="T32" fmla="*/ 631 w 685"/>
                <a:gd name="T33" fmla="*/ 544 h 871"/>
                <a:gd name="T34" fmla="*/ 684 w 685"/>
                <a:gd name="T35" fmla="*/ 537 h 871"/>
                <a:gd name="T36" fmla="*/ 684 w 685"/>
                <a:gd name="T37" fmla="*/ 470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5" h="871">
                  <a:moveTo>
                    <a:pt x="684" y="470"/>
                  </a:moveTo>
                  <a:lnTo>
                    <a:pt x="684" y="470"/>
                  </a:lnTo>
                  <a:cubicBezTo>
                    <a:pt x="621" y="375"/>
                    <a:pt x="621" y="375"/>
                    <a:pt x="621" y="375"/>
                  </a:cubicBezTo>
                  <a:cubicBezTo>
                    <a:pt x="659" y="319"/>
                    <a:pt x="659" y="319"/>
                    <a:pt x="659" y="319"/>
                  </a:cubicBezTo>
                  <a:cubicBezTo>
                    <a:pt x="656" y="309"/>
                    <a:pt x="656" y="309"/>
                    <a:pt x="656" y="309"/>
                  </a:cubicBezTo>
                  <a:cubicBezTo>
                    <a:pt x="652" y="302"/>
                    <a:pt x="585" y="168"/>
                    <a:pt x="518" y="102"/>
                  </a:cubicBezTo>
                  <a:cubicBezTo>
                    <a:pt x="451" y="35"/>
                    <a:pt x="374" y="0"/>
                    <a:pt x="296" y="0"/>
                  </a:cubicBezTo>
                  <a:cubicBezTo>
                    <a:pt x="134" y="0"/>
                    <a:pt x="0" y="130"/>
                    <a:pt x="0" y="291"/>
                  </a:cubicBezTo>
                  <a:cubicBezTo>
                    <a:pt x="0" y="337"/>
                    <a:pt x="11" y="379"/>
                    <a:pt x="32" y="421"/>
                  </a:cubicBezTo>
                  <a:cubicBezTo>
                    <a:pt x="39" y="435"/>
                    <a:pt x="46" y="449"/>
                    <a:pt x="53" y="463"/>
                  </a:cubicBezTo>
                  <a:cubicBezTo>
                    <a:pt x="60" y="474"/>
                    <a:pt x="67" y="484"/>
                    <a:pt x="71" y="498"/>
                  </a:cubicBezTo>
                  <a:cubicBezTo>
                    <a:pt x="173" y="509"/>
                    <a:pt x="250" y="593"/>
                    <a:pt x="250" y="695"/>
                  </a:cubicBezTo>
                  <a:cubicBezTo>
                    <a:pt x="250" y="768"/>
                    <a:pt x="208" y="835"/>
                    <a:pt x="152" y="870"/>
                  </a:cubicBezTo>
                  <a:cubicBezTo>
                    <a:pt x="465" y="870"/>
                    <a:pt x="465" y="870"/>
                    <a:pt x="465" y="870"/>
                  </a:cubicBezTo>
                  <a:cubicBezTo>
                    <a:pt x="476" y="712"/>
                    <a:pt x="476" y="712"/>
                    <a:pt x="476" y="712"/>
                  </a:cubicBezTo>
                  <a:cubicBezTo>
                    <a:pt x="596" y="723"/>
                    <a:pt x="596" y="723"/>
                    <a:pt x="596" y="723"/>
                  </a:cubicBezTo>
                  <a:cubicBezTo>
                    <a:pt x="631" y="544"/>
                    <a:pt x="631" y="544"/>
                    <a:pt x="631" y="544"/>
                  </a:cubicBezTo>
                  <a:cubicBezTo>
                    <a:pt x="684" y="537"/>
                    <a:pt x="684" y="537"/>
                    <a:pt x="684" y="537"/>
                  </a:cubicBezTo>
                  <a:cubicBezTo>
                    <a:pt x="684" y="470"/>
                    <a:pt x="684" y="470"/>
                    <a:pt x="684" y="47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583"/>
            <p:cNvSpPr>
              <a:spLocks noChangeArrowheads="1"/>
            </p:cNvSpPr>
            <p:nvPr/>
          </p:nvSpPr>
          <p:spPr bwMode="auto">
            <a:xfrm>
              <a:off x="2009966" y="3535961"/>
              <a:ext cx="106363" cy="280987"/>
            </a:xfrm>
            <a:custGeom>
              <a:avLst/>
              <a:gdLst>
                <a:gd name="T0" fmla="*/ 0 w 297"/>
                <a:gd name="T1" fmla="*/ 0 h 780"/>
                <a:gd name="T2" fmla="*/ 0 w 297"/>
                <a:gd name="T3" fmla="*/ 0 h 780"/>
                <a:gd name="T4" fmla="*/ 0 w 297"/>
                <a:gd name="T5" fmla="*/ 779 h 780"/>
                <a:gd name="T6" fmla="*/ 71 w 297"/>
                <a:gd name="T7" fmla="*/ 779 h 780"/>
                <a:gd name="T8" fmla="*/ 78 w 297"/>
                <a:gd name="T9" fmla="*/ 617 h 780"/>
                <a:gd name="T10" fmla="*/ 208 w 297"/>
                <a:gd name="T11" fmla="*/ 628 h 780"/>
                <a:gd name="T12" fmla="*/ 240 w 297"/>
                <a:gd name="T13" fmla="*/ 456 h 780"/>
                <a:gd name="T14" fmla="*/ 254 w 297"/>
                <a:gd name="T15" fmla="*/ 456 h 780"/>
                <a:gd name="T16" fmla="*/ 254 w 297"/>
                <a:gd name="T17" fmla="*/ 456 h 780"/>
                <a:gd name="T18" fmla="*/ 296 w 297"/>
                <a:gd name="T19" fmla="*/ 449 h 780"/>
                <a:gd name="T20" fmla="*/ 222 w 297"/>
                <a:gd name="T21" fmla="*/ 340 h 780"/>
                <a:gd name="T22" fmla="*/ 222 w 297"/>
                <a:gd name="T23" fmla="*/ 340 h 780"/>
                <a:gd name="T24" fmla="*/ 212 w 297"/>
                <a:gd name="T25" fmla="*/ 326 h 780"/>
                <a:gd name="T26" fmla="*/ 257 w 297"/>
                <a:gd name="T27" fmla="*/ 267 h 780"/>
                <a:gd name="T28" fmla="*/ 131 w 297"/>
                <a:gd name="T29" fmla="*/ 81 h 780"/>
                <a:gd name="T30" fmla="*/ 0 w 297"/>
                <a:gd name="T31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7" h="780">
                  <a:moveTo>
                    <a:pt x="0" y="0"/>
                  </a:moveTo>
                  <a:lnTo>
                    <a:pt x="0" y="0"/>
                  </a:lnTo>
                  <a:cubicBezTo>
                    <a:pt x="0" y="779"/>
                    <a:pt x="0" y="779"/>
                    <a:pt x="0" y="779"/>
                  </a:cubicBezTo>
                  <a:cubicBezTo>
                    <a:pt x="71" y="779"/>
                    <a:pt x="71" y="779"/>
                    <a:pt x="71" y="779"/>
                  </a:cubicBezTo>
                  <a:cubicBezTo>
                    <a:pt x="78" y="617"/>
                    <a:pt x="78" y="617"/>
                    <a:pt x="78" y="617"/>
                  </a:cubicBezTo>
                  <a:cubicBezTo>
                    <a:pt x="208" y="628"/>
                    <a:pt x="208" y="628"/>
                    <a:pt x="208" y="628"/>
                  </a:cubicBezTo>
                  <a:cubicBezTo>
                    <a:pt x="240" y="456"/>
                    <a:pt x="240" y="456"/>
                    <a:pt x="240" y="456"/>
                  </a:cubicBezTo>
                  <a:cubicBezTo>
                    <a:pt x="254" y="456"/>
                    <a:pt x="254" y="456"/>
                    <a:pt x="254" y="456"/>
                  </a:cubicBezTo>
                  <a:lnTo>
                    <a:pt x="254" y="456"/>
                  </a:lnTo>
                  <a:cubicBezTo>
                    <a:pt x="296" y="449"/>
                    <a:pt x="296" y="449"/>
                    <a:pt x="296" y="449"/>
                  </a:cubicBezTo>
                  <a:cubicBezTo>
                    <a:pt x="222" y="340"/>
                    <a:pt x="222" y="340"/>
                    <a:pt x="222" y="340"/>
                  </a:cubicBezTo>
                  <a:lnTo>
                    <a:pt x="222" y="340"/>
                  </a:lnTo>
                  <a:cubicBezTo>
                    <a:pt x="212" y="326"/>
                    <a:pt x="212" y="326"/>
                    <a:pt x="212" y="326"/>
                  </a:cubicBezTo>
                  <a:cubicBezTo>
                    <a:pt x="257" y="267"/>
                    <a:pt x="257" y="267"/>
                    <a:pt x="257" y="267"/>
                  </a:cubicBezTo>
                  <a:cubicBezTo>
                    <a:pt x="240" y="235"/>
                    <a:pt x="183" y="133"/>
                    <a:pt x="131" y="81"/>
                  </a:cubicBezTo>
                  <a:cubicBezTo>
                    <a:pt x="102" y="49"/>
                    <a:pt x="57" y="14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584"/>
            <p:cNvSpPr>
              <a:spLocks noChangeArrowheads="1"/>
            </p:cNvSpPr>
            <p:nvPr/>
          </p:nvSpPr>
          <p:spPr bwMode="auto">
            <a:xfrm>
              <a:off x="1881379" y="3508973"/>
              <a:ext cx="257175" cy="322263"/>
            </a:xfrm>
            <a:custGeom>
              <a:avLst/>
              <a:gdLst>
                <a:gd name="T0" fmla="*/ 708 w 716"/>
                <a:gd name="T1" fmla="*/ 527 h 896"/>
                <a:gd name="T2" fmla="*/ 708 w 716"/>
                <a:gd name="T3" fmla="*/ 527 h 896"/>
                <a:gd name="T4" fmla="*/ 694 w 716"/>
                <a:gd name="T5" fmla="*/ 502 h 896"/>
                <a:gd name="T6" fmla="*/ 694 w 716"/>
                <a:gd name="T7" fmla="*/ 502 h 896"/>
                <a:gd name="T8" fmla="*/ 652 w 716"/>
                <a:gd name="T9" fmla="*/ 442 h 896"/>
                <a:gd name="T10" fmla="*/ 624 w 716"/>
                <a:gd name="T11" fmla="*/ 400 h 896"/>
                <a:gd name="T12" fmla="*/ 662 w 716"/>
                <a:gd name="T13" fmla="*/ 344 h 896"/>
                <a:gd name="T14" fmla="*/ 659 w 716"/>
                <a:gd name="T15" fmla="*/ 334 h 896"/>
                <a:gd name="T16" fmla="*/ 521 w 716"/>
                <a:gd name="T17" fmla="*/ 127 h 896"/>
                <a:gd name="T18" fmla="*/ 204 w 716"/>
                <a:gd name="T19" fmla="*/ 39 h 896"/>
                <a:gd name="T20" fmla="*/ 3 w 716"/>
                <a:gd name="T21" fmla="*/ 295 h 896"/>
                <a:gd name="T22" fmla="*/ 35 w 716"/>
                <a:gd name="T23" fmla="*/ 446 h 896"/>
                <a:gd name="T24" fmla="*/ 56 w 716"/>
                <a:gd name="T25" fmla="*/ 488 h 896"/>
                <a:gd name="T26" fmla="*/ 95 w 716"/>
                <a:gd name="T27" fmla="*/ 867 h 896"/>
                <a:gd name="T28" fmla="*/ 91 w 716"/>
                <a:gd name="T29" fmla="*/ 895 h 896"/>
                <a:gd name="T30" fmla="*/ 468 w 716"/>
                <a:gd name="T31" fmla="*/ 895 h 896"/>
                <a:gd name="T32" fmla="*/ 479 w 716"/>
                <a:gd name="T33" fmla="*/ 737 h 896"/>
                <a:gd name="T34" fmla="*/ 599 w 716"/>
                <a:gd name="T35" fmla="*/ 748 h 896"/>
                <a:gd name="T36" fmla="*/ 634 w 716"/>
                <a:gd name="T37" fmla="*/ 569 h 896"/>
                <a:gd name="T38" fmla="*/ 694 w 716"/>
                <a:gd name="T39" fmla="*/ 562 h 896"/>
                <a:gd name="T40" fmla="*/ 712 w 716"/>
                <a:gd name="T41" fmla="*/ 548 h 896"/>
                <a:gd name="T42" fmla="*/ 708 w 716"/>
                <a:gd name="T43" fmla="*/ 527 h 896"/>
                <a:gd name="T44" fmla="*/ 599 w 716"/>
                <a:gd name="T45" fmla="*/ 530 h 896"/>
                <a:gd name="T46" fmla="*/ 599 w 716"/>
                <a:gd name="T47" fmla="*/ 530 h 896"/>
                <a:gd name="T48" fmla="*/ 567 w 716"/>
                <a:gd name="T49" fmla="*/ 702 h 896"/>
                <a:gd name="T50" fmla="*/ 437 w 716"/>
                <a:gd name="T51" fmla="*/ 691 h 896"/>
                <a:gd name="T52" fmla="*/ 430 w 716"/>
                <a:gd name="T53" fmla="*/ 853 h 896"/>
                <a:gd name="T54" fmla="*/ 141 w 716"/>
                <a:gd name="T55" fmla="*/ 853 h 896"/>
                <a:gd name="T56" fmla="*/ 91 w 716"/>
                <a:gd name="T57" fmla="*/ 467 h 896"/>
                <a:gd name="T58" fmla="*/ 70 w 716"/>
                <a:gd name="T59" fmla="*/ 428 h 896"/>
                <a:gd name="T60" fmla="*/ 46 w 716"/>
                <a:gd name="T61" fmla="*/ 309 h 896"/>
                <a:gd name="T62" fmla="*/ 243 w 716"/>
                <a:gd name="T63" fmla="*/ 71 h 896"/>
                <a:gd name="T64" fmla="*/ 490 w 716"/>
                <a:gd name="T65" fmla="*/ 155 h 896"/>
                <a:gd name="T66" fmla="*/ 616 w 716"/>
                <a:gd name="T67" fmla="*/ 341 h 896"/>
                <a:gd name="T68" fmla="*/ 571 w 716"/>
                <a:gd name="T69" fmla="*/ 400 h 896"/>
                <a:gd name="T70" fmla="*/ 581 w 716"/>
                <a:gd name="T71" fmla="*/ 414 h 896"/>
                <a:gd name="T72" fmla="*/ 581 w 716"/>
                <a:gd name="T73" fmla="*/ 414 h 896"/>
                <a:gd name="T74" fmla="*/ 655 w 716"/>
                <a:gd name="T75" fmla="*/ 523 h 896"/>
                <a:gd name="T76" fmla="*/ 613 w 716"/>
                <a:gd name="T77" fmla="*/ 530 h 896"/>
                <a:gd name="T78" fmla="*/ 613 w 716"/>
                <a:gd name="T79" fmla="*/ 530 h 896"/>
                <a:gd name="T80" fmla="*/ 599 w 716"/>
                <a:gd name="T81" fmla="*/ 530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16" h="896">
                  <a:moveTo>
                    <a:pt x="708" y="527"/>
                  </a:moveTo>
                  <a:lnTo>
                    <a:pt x="708" y="527"/>
                  </a:lnTo>
                  <a:cubicBezTo>
                    <a:pt x="694" y="502"/>
                    <a:pt x="694" y="502"/>
                    <a:pt x="694" y="502"/>
                  </a:cubicBezTo>
                  <a:lnTo>
                    <a:pt x="694" y="502"/>
                  </a:lnTo>
                  <a:cubicBezTo>
                    <a:pt x="652" y="442"/>
                    <a:pt x="652" y="442"/>
                    <a:pt x="652" y="442"/>
                  </a:cubicBezTo>
                  <a:cubicBezTo>
                    <a:pt x="624" y="400"/>
                    <a:pt x="624" y="400"/>
                    <a:pt x="624" y="400"/>
                  </a:cubicBezTo>
                  <a:cubicBezTo>
                    <a:pt x="662" y="344"/>
                    <a:pt x="662" y="344"/>
                    <a:pt x="662" y="344"/>
                  </a:cubicBezTo>
                  <a:cubicBezTo>
                    <a:pt x="659" y="334"/>
                    <a:pt x="659" y="334"/>
                    <a:pt x="659" y="334"/>
                  </a:cubicBezTo>
                  <a:cubicBezTo>
                    <a:pt x="655" y="327"/>
                    <a:pt x="588" y="193"/>
                    <a:pt x="521" y="127"/>
                  </a:cubicBezTo>
                  <a:cubicBezTo>
                    <a:pt x="430" y="35"/>
                    <a:pt x="317" y="0"/>
                    <a:pt x="204" y="39"/>
                  </a:cubicBezTo>
                  <a:cubicBezTo>
                    <a:pt x="95" y="78"/>
                    <a:pt x="14" y="179"/>
                    <a:pt x="3" y="295"/>
                  </a:cubicBezTo>
                  <a:cubicBezTo>
                    <a:pt x="0" y="348"/>
                    <a:pt x="10" y="397"/>
                    <a:pt x="35" y="446"/>
                  </a:cubicBezTo>
                  <a:cubicBezTo>
                    <a:pt x="42" y="460"/>
                    <a:pt x="49" y="474"/>
                    <a:pt x="56" y="488"/>
                  </a:cubicBezTo>
                  <a:cubicBezTo>
                    <a:pt x="98" y="562"/>
                    <a:pt x="141" y="639"/>
                    <a:pt x="95" y="867"/>
                  </a:cubicBezTo>
                  <a:cubicBezTo>
                    <a:pt x="91" y="895"/>
                    <a:pt x="91" y="895"/>
                    <a:pt x="91" y="895"/>
                  </a:cubicBezTo>
                  <a:cubicBezTo>
                    <a:pt x="468" y="895"/>
                    <a:pt x="468" y="895"/>
                    <a:pt x="468" y="895"/>
                  </a:cubicBezTo>
                  <a:cubicBezTo>
                    <a:pt x="479" y="737"/>
                    <a:pt x="479" y="737"/>
                    <a:pt x="479" y="737"/>
                  </a:cubicBezTo>
                  <a:cubicBezTo>
                    <a:pt x="599" y="748"/>
                    <a:pt x="599" y="748"/>
                    <a:pt x="599" y="748"/>
                  </a:cubicBezTo>
                  <a:cubicBezTo>
                    <a:pt x="634" y="569"/>
                    <a:pt x="634" y="569"/>
                    <a:pt x="634" y="569"/>
                  </a:cubicBezTo>
                  <a:cubicBezTo>
                    <a:pt x="694" y="562"/>
                    <a:pt x="694" y="562"/>
                    <a:pt x="694" y="562"/>
                  </a:cubicBezTo>
                  <a:cubicBezTo>
                    <a:pt x="701" y="558"/>
                    <a:pt x="708" y="555"/>
                    <a:pt x="712" y="548"/>
                  </a:cubicBezTo>
                  <a:cubicBezTo>
                    <a:pt x="715" y="541"/>
                    <a:pt x="715" y="534"/>
                    <a:pt x="708" y="527"/>
                  </a:cubicBezTo>
                  <a:close/>
                  <a:moveTo>
                    <a:pt x="599" y="530"/>
                  </a:moveTo>
                  <a:lnTo>
                    <a:pt x="599" y="530"/>
                  </a:lnTo>
                  <a:cubicBezTo>
                    <a:pt x="567" y="702"/>
                    <a:pt x="567" y="702"/>
                    <a:pt x="567" y="702"/>
                  </a:cubicBezTo>
                  <a:cubicBezTo>
                    <a:pt x="437" y="691"/>
                    <a:pt x="437" y="691"/>
                    <a:pt x="437" y="691"/>
                  </a:cubicBezTo>
                  <a:cubicBezTo>
                    <a:pt x="430" y="853"/>
                    <a:pt x="430" y="853"/>
                    <a:pt x="430" y="853"/>
                  </a:cubicBezTo>
                  <a:cubicBezTo>
                    <a:pt x="141" y="853"/>
                    <a:pt x="141" y="853"/>
                    <a:pt x="141" y="853"/>
                  </a:cubicBezTo>
                  <a:cubicBezTo>
                    <a:pt x="183" y="625"/>
                    <a:pt x="134" y="541"/>
                    <a:pt x="91" y="467"/>
                  </a:cubicBezTo>
                  <a:cubicBezTo>
                    <a:pt x="84" y="453"/>
                    <a:pt x="77" y="442"/>
                    <a:pt x="70" y="428"/>
                  </a:cubicBezTo>
                  <a:cubicBezTo>
                    <a:pt x="53" y="390"/>
                    <a:pt x="46" y="351"/>
                    <a:pt x="46" y="309"/>
                  </a:cubicBezTo>
                  <a:cubicBezTo>
                    <a:pt x="49" y="197"/>
                    <a:pt x="134" y="99"/>
                    <a:pt x="243" y="71"/>
                  </a:cubicBezTo>
                  <a:cubicBezTo>
                    <a:pt x="356" y="46"/>
                    <a:pt x="440" y="106"/>
                    <a:pt x="490" y="155"/>
                  </a:cubicBezTo>
                  <a:cubicBezTo>
                    <a:pt x="542" y="207"/>
                    <a:pt x="599" y="309"/>
                    <a:pt x="616" y="341"/>
                  </a:cubicBezTo>
                  <a:cubicBezTo>
                    <a:pt x="571" y="400"/>
                    <a:pt x="571" y="400"/>
                    <a:pt x="571" y="400"/>
                  </a:cubicBezTo>
                  <a:cubicBezTo>
                    <a:pt x="581" y="414"/>
                    <a:pt x="581" y="414"/>
                    <a:pt x="581" y="414"/>
                  </a:cubicBezTo>
                  <a:lnTo>
                    <a:pt x="581" y="414"/>
                  </a:lnTo>
                  <a:cubicBezTo>
                    <a:pt x="655" y="523"/>
                    <a:pt x="655" y="523"/>
                    <a:pt x="655" y="523"/>
                  </a:cubicBezTo>
                  <a:cubicBezTo>
                    <a:pt x="613" y="530"/>
                    <a:pt x="613" y="530"/>
                    <a:pt x="613" y="530"/>
                  </a:cubicBezTo>
                  <a:lnTo>
                    <a:pt x="613" y="530"/>
                  </a:lnTo>
                  <a:lnTo>
                    <a:pt x="599" y="53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585"/>
            <p:cNvSpPr>
              <a:spLocks noChangeArrowheads="1"/>
            </p:cNvSpPr>
            <p:nvPr/>
          </p:nvSpPr>
          <p:spPr bwMode="auto">
            <a:xfrm>
              <a:off x="1859154" y="3510561"/>
              <a:ext cx="266700" cy="269875"/>
            </a:xfrm>
            <a:custGeom>
              <a:avLst/>
              <a:gdLst>
                <a:gd name="T0" fmla="*/ 729 w 741"/>
                <a:gd name="T1" fmla="*/ 46 h 748"/>
                <a:gd name="T2" fmla="*/ 729 w 741"/>
                <a:gd name="T3" fmla="*/ 46 h 748"/>
                <a:gd name="T4" fmla="*/ 655 w 741"/>
                <a:gd name="T5" fmla="*/ 77 h 748"/>
                <a:gd name="T6" fmla="*/ 324 w 741"/>
                <a:gd name="T7" fmla="*/ 0 h 748"/>
                <a:gd name="T8" fmla="*/ 35 w 741"/>
                <a:gd name="T9" fmla="*/ 217 h 748"/>
                <a:gd name="T10" fmla="*/ 81 w 741"/>
                <a:gd name="T11" fmla="*/ 463 h 748"/>
                <a:gd name="T12" fmla="*/ 127 w 741"/>
                <a:gd name="T13" fmla="*/ 614 h 748"/>
                <a:gd name="T14" fmla="*/ 190 w 741"/>
                <a:gd name="T15" fmla="*/ 649 h 748"/>
                <a:gd name="T16" fmla="*/ 190 w 741"/>
                <a:gd name="T17" fmla="*/ 645 h 748"/>
                <a:gd name="T18" fmla="*/ 194 w 741"/>
                <a:gd name="T19" fmla="*/ 712 h 748"/>
                <a:gd name="T20" fmla="*/ 215 w 741"/>
                <a:gd name="T21" fmla="*/ 680 h 748"/>
                <a:gd name="T22" fmla="*/ 215 w 741"/>
                <a:gd name="T23" fmla="*/ 523 h 748"/>
                <a:gd name="T24" fmla="*/ 211 w 741"/>
                <a:gd name="T25" fmla="*/ 508 h 748"/>
                <a:gd name="T26" fmla="*/ 211 w 741"/>
                <a:gd name="T27" fmla="*/ 508 h 748"/>
                <a:gd name="T28" fmla="*/ 211 w 741"/>
                <a:gd name="T29" fmla="*/ 508 h 748"/>
                <a:gd name="T30" fmla="*/ 218 w 741"/>
                <a:gd name="T31" fmla="*/ 393 h 748"/>
                <a:gd name="T32" fmla="*/ 380 w 741"/>
                <a:gd name="T33" fmla="*/ 431 h 748"/>
                <a:gd name="T34" fmla="*/ 571 w 741"/>
                <a:gd name="T35" fmla="*/ 259 h 748"/>
                <a:gd name="T36" fmla="*/ 733 w 741"/>
                <a:gd name="T37" fmla="*/ 112 h 748"/>
                <a:gd name="T38" fmla="*/ 729 w 741"/>
                <a:gd name="T39" fmla="*/ 46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1" h="748">
                  <a:moveTo>
                    <a:pt x="729" y="46"/>
                  </a:moveTo>
                  <a:lnTo>
                    <a:pt x="729" y="46"/>
                  </a:lnTo>
                  <a:cubicBezTo>
                    <a:pt x="729" y="46"/>
                    <a:pt x="719" y="81"/>
                    <a:pt x="655" y="77"/>
                  </a:cubicBezTo>
                  <a:cubicBezTo>
                    <a:pt x="539" y="70"/>
                    <a:pt x="479" y="0"/>
                    <a:pt x="324" y="0"/>
                  </a:cubicBezTo>
                  <a:cubicBezTo>
                    <a:pt x="165" y="3"/>
                    <a:pt x="67" y="105"/>
                    <a:pt x="35" y="217"/>
                  </a:cubicBezTo>
                  <a:cubicBezTo>
                    <a:pt x="0" y="326"/>
                    <a:pt x="46" y="400"/>
                    <a:pt x="81" y="463"/>
                  </a:cubicBezTo>
                  <a:cubicBezTo>
                    <a:pt x="116" y="530"/>
                    <a:pt x="123" y="586"/>
                    <a:pt x="127" y="614"/>
                  </a:cubicBezTo>
                  <a:cubicBezTo>
                    <a:pt x="127" y="642"/>
                    <a:pt x="190" y="649"/>
                    <a:pt x="190" y="649"/>
                  </a:cubicBezTo>
                  <a:lnTo>
                    <a:pt x="190" y="645"/>
                  </a:lnTo>
                  <a:cubicBezTo>
                    <a:pt x="194" y="712"/>
                    <a:pt x="194" y="712"/>
                    <a:pt x="194" y="712"/>
                  </a:cubicBezTo>
                  <a:cubicBezTo>
                    <a:pt x="194" y="712"/>
                    <a:pt x="211" y="747"/>
                    <a:pt x="215" y="680"/>
                  </a:cubicBezTo>
                  <a:cubicBezTo>
                    <a:pt x="218" y="624"/>
                    <a:pt x="215" y="551"/>
                    <a:pt x="215" y="523"/>
                  </a:cubicBezTo>
                  <a:cubicBezTo>
                    <a:pt x="215" y="519"/>
                    <a:pt x="215" y="516"/>
                    <a:pt x="211" y="508"/>
                  </a:cubicBezTo>
                  <a:lnTo>
                    <a:pt x="211" y="508"/>
                  </a:lnTo>
                  <a:lnTo>
                    <a:pt x="211" y="508"/>
                  </a:lnTo>
                  <a:cubicBezTo>
                    <a:pt x="208" y="480"/>
                    <a:pt x="190" y="445"/>
                    <a:pt x="218" y="393"/>
                  </a:cubicBezTo>
                  <a:cubicBezTo>
                    <a:pt x="254" y="323"/>
                    <a:pt x="370" y="340"/>
                    <a:pt x="380" y="431"/>
                  </a:cubicBezTo>
                  <a:cubicBezTo>
                    <a:pt x="380" y="431"/>
                    <a:pt x="433" y="291"/>
                    <a:pt x="571" y="259"/>
                  </a:cubicBezTo>
                  <a:cubicBezTo>
                    <a:pt x="708" y="224"/>
                    <a:pt x="726" y="165"/>
                    <a:pt x="733" y="112"/>
                  </a:cubicBezTo>
                  <a:cubicBezTo>
                    <a:pt x="740" y="63"/>
                    <a:pt x="729" y="46"/>
                    <a:pt x="729" y="46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586"/>
            <p:cNvSpPr>
              <a:spLocks noChangeArrowheads="1"/>
            </p:cNvSpPr>
            <p:nvPr/>
          </p:nvSpPr>
          <p:spPr bwMode="auto">
            <a:xfrm>
              <a:off x="2125854" y="3716936"/>
              <a:ext cx="52387" cy="85725"/>
            </a:xfrm>
            <a:custGeom>
              <a:avLst/>
              <a:gdLst>
                <a:gd name="T0" fmla="*/ 14 w 145"/>
                <a:gd name="T1" fmla="*/ 239 h 240"/>
                <a:gd name="T2" fmla="*/ 14 w 145"/>
                <a:gd name="T3" fmla="*/ 239 h 240"/>
                <a:gd name="T4" fmla="*/ 0 w 145"/>
                <a:gd name="T5" fmla="*/ 200 h 240"/>
                <a:gd name="T6" fmla="*/ 84 w 145"/>
                <a:gd name="T7" fmla="*/ 126 h 240"/>
                <a:gd name="T8" fmla="*/ 88 w 145"/>
                <a:gd name="T9" fmla="*/ 14 h 240"/>
                <a:gd name="T10" fmla="*/ 127 w 145"/>
                <a:gd name="T11" fmla="*/ 0 h 240"/>
                <a:gd name="T12" fmla="*/ 120 w 145"/>
                <a:gd name="T13" fmla="*/ 144 h 240"/>
                <a:gd name="T14" fmla="*/ 14 w 145"/>
                <a:gd name="T15" fmla="*/ 239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5" h="240">
                  <a:moveTo>
                    <a:pt x="14" y="239"/>
                  </a:moveTo>
                  <a:lnTo>
                    <a:pt x="14" y="239"/>
                  </a:lnTo>
                  <a:cubicBezTo>
                    <a:pt x="0" y="200"/>
                    <a:pt x="0" y="200"/>
                    <a:pt x="0" y="200"/>
                  </a:cubicBezTo>
                  <a:cubicBezTo>
                    <a:pt x="39" y="186"/>
                    <a:pt x="67" y="162"/>
                    <a:pt x="84" y="126"/>
                  </a:cubicBezTo>
                  <a:cubicBezTo>
                    <a:pt x="99" y="91"/>
                    <a:pt x="102" y="53"/>
                    <a:pt x="88" y="14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44" y="49"/>
                    <a:pt x="141" y="98"/>
                    <a:pt x="120" y="144"/>
                  </a:cubicBezTo>
                  <a:cubicBezTo>
                    <a:pt x="99" y="190"/>
                    <a:pt x="63" y="221"/>
                    <a:pt x="14" y="23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587"/>
            <p:cNvSpPr>
              <a:spLocks noChangeArrowheads="1"/>
            </p:cNvSpPr>
            <p:nvPr/>
          </p:nvSpPr>
          <p:spPr bwMode="auto">
            <a:xfrm>
              <a:off x="2116329" y="3726461"/>
              <a:ext cx="31750" cy="49212"/>
            </a:xfrm>
            <a:custGeom>
              <a:avLst/>
              <a:gdLst>
                <a:gd name="T0" fmla="*/ 14 w 89"/>
                <a:gd name="T1" fmla="*/ 134 h 135"/>
                <a:gd name="T2" fmla="*/ 14 w 89"/>
                <a:gd name="T3" fmla="*/ 134 h 135"/>
                <a:gd name="T4" fmla="*/ 0 w 89"/>
                <a:gd name="T5" fmla="*/ 95 h 135"/>
                <a:gd name="T6" fmla="*/ 35 w 89"/>
                <a:gd name="T7" fmla="*/ 63 h 135"/>
                <a:gd name="T8" fmla="*/ 39 w 89"/>
                <a:gd name="T9" fmla="*/ 14 h 135"/>
                <a:gd name="T10" fmla="*/ 77 w 89"/>
                <a:gd name="T11" fmla="*/ 0 h 135"/>
                <a:gd name="T12" fmla="*/ 74 w 89"/>
                <a:gd name="T13" fmla="*/ 81 h 135"/>
                <a:gd name="T14" fmla="*/ 14 w 89"/>
                <a:gd name="T15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9" h="135">
                  <a:moveTo>
                    <a:pt x="14" y="134"/>
                  </a:moveTo>
                  <a:lnTo>
                    <a:pt x="14" y="134"/>
                  </a:lnTo>
                  <a:cubicBezTo>
                    <a:pt x="0" y="95"/>
                    <a:pt x="0" y="95"/>
                    <a:pt x="0" y="95"/>
                  </a:cubicBezTo>
                  <a:cubicBezTo>
                    <a:pt x="17" y="88"/>
                    <a:pt x="28" y="77"/>
                    <a:pt x="35" y="63"/>
                  </a:cubicBezTo>
                  <a:cubicBezTo>
                    <a:pt x="42" y="49"/>
                    <a:pt x="42" y="32"/>
                    <a:pt x="39" y="14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8" y="28"/>
                    <a:pt x="84" y="56"/>
                    <a:pt x="74" y="81"/>
                  </a:cubicBezTo>
                  <a:cubicBezTo>
                    <a:pt x="63" y="105"/>
                    <a:pt x="42" y="123"/>
                    <a:pt x="14" y="134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588"/>
            <p:cNvSpPr>
              <a:spLocks noChangeArrowheads="1"/>
            </p:cNvSpPr>
            <p:nvPr/>
          </p:nvSpPr>
          <p:spPr bwMode="auto">
            <a:xfrm>
              <a:off x="1819466" y="3688361"/>
              <a:ext cx="161925" cy="160337"/>
            </a:xfrm>
            <a:custGeom>
              <a:avLst/>
              <a:gdLst>
                <a:gd name="T0" fmla="*/ 222 w 449"/>
                <a:gd name="T1" fmla="*/ 445 h 446"/>
                <a:gd name="T2" fmla="*/ 222 w 449"/>
                <a:gd name="T3" fmla="*/ 445 h 446"/>
                <a:gd name="T4" fmla="*/ 0 w 449"/>
                <a:gd name="T5" fmla="*/ 221 h 446"/>
                <a:gd name="T6" fmla="*/ 222 w 449"/>
                <a:gd name="T7" fmla="*/ 0 h 446"/>
                <a:gd name="T8" fmla="*/ 448 w 449"/>
                <a:gd name="T9" fmla="*/ 221 h 446"/>
                <a:gd name="T10" fmla="*/ 222 w 449"/>
                <a:gd name="T11" fmla="*/ 445 h 446"/>
                <a:gd name="T12" fmla="*/ 222 w 449"/>
                <a:gd name="T13" fmla="*/ 42 h 446"/>
                <a:gd name="T14" fmla="*/ 222 w 449"/>
                <a:gd name="T15" fmla="*/ 42 h 446"/>
                <a:gd name="T16" fmla="*/ 42 w 449"/>
                <a:gd name="T17" fmla="*/ 221 h 446"/>
                <a:gd name="T18" fmla="*/ 222 w 449"/>
                <a:gd name="T19" fmla="*/ 403 h 446"/>
                <a:gd name="T20" fmla="*/ 405 w 449"/>
                <a:gd name="T21" fmla="*/ 221 h 446"/>
                <a:gd name="T22" fmla="*/ 222 w 449"/>
                <a:gd name="T23" fmla="*/ 42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9" h="446">
                  <a:moveTo>
                    <a:pt x="222" y="445"/>
                  </a:moveTo>
                  <a:lnTo>
                    <a:pt x="222" y="445"/>
                  </a:lnTo>
                  <a:cubicBezTo>
                    <a:pt x="102" y="445"/>
                    <a:pt x="0" y="343"/>
                    <a:pt x="0" y="221"/>
                  </a:cubicBezTo>
                  <a:cubicBezTo>
                    <a:pt x="0" y="101"/>
                    <a:pt x="102" y="0"/>
                    <a:pt x="222" y="0"/>
                  </a:cubicBezTo>
                  <a:cubicBezTo>
                    <a:pt x="345" y="0"/>
                    <a:pt x="448" y="101"/>
                    <a:pt x="448" y="221"/>
                  </a:cubicBezTo>
                  <a:cubicBezTo>
                    <a:pt x="448" y="343"/>
                    <a:pt x="345" y="445"/>
                    <a:pt x="222" y="445"/>
                  </a:cubicBezTo>
                  <a:close/>
                  <a:moveTo>
                    <a:pt x="222" y="42"/>
                  </a:moveTo>
                  <a:lnTo>
                    <a:pt x="222" y="42"/>
                  </a:lnTo>
                  <a:cubicBezTo>
                    <a:pt x="123" y="42"/>
                    <a:pt x="42" y="122"/>
                    <a:pt x="42" y="221"/>
                  </a:cubicBezTo>
                  <a:cubicBezTo>
                    <a:pt x="42" y="322"/>
                    <a:pt x="123" y="403"/>
                    <a:pt x="222" y="403"/>
                  </a:cubicBezTo>
                  <a:cubicBezTo>
                    <a:pt x="324" y="403"/>
                    <a:pt x="405" y="322"/>
                    <a:pt x="405" y="221"/>
                  </a:cubicBezTo>
                  <a:cubicBezTo>
                    <a:pt x="405" y="122"/>
                    <a:pt x="324" y="42"/>
                    <a:pt x="222" y="4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589"/>
            <p:cNvSpPr>
              <a:spLocks noChangeArrowheads="1"/>
            </p:cNvSpPr>
            <p:nvPr/>
          </p:nvSpPr>
          <p:spPr bwMode="auto">
            <a:xfrm>
              <a:off x="1833754" y="3704236"/>
              <a:ext cx="131762" cy="130175"/>
            </a:xfrm>
            <a:custGeom>
              <a:avLst/>
              <a:gdLst>
                <a:gd name="T0" fmla="*/ 180 w 364"/>
                <a:gd name="T1" fmla="*/ 0 h 362"/>
                <a:gd name="T2" fmla="*/ 180 w 364"/>
                <a:gd name="T3" fmla="*/ 0 h 362"/>
                <a:gd name="T4" fmla="*/ 0 w 364"/>
                <a:gd name="T5" fmla="*/ 179 h 362"/>
                <a:gd name="T6" fmla="*/ 180 w 364"/>
                <a:gd name="T7" fmla="*/ 361 h 362"/>
                <a:gd name="T8" fmla="*/ 363 w 364"/>
                <a:gd name="T9" fmla="*/ 179 h 362"/>
                <a:gd name="T10" fmla="*/ 180 w 364"/>
                <a:gd name="T11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362">
                  <a:moveTo>
                    <a:pt x="180" y="0"/>
                  </a:moveTo>
                  <a:lnTo>
                    <a:pt x="180" y="0"/>
                  </a:lnTo>
                  <a:cubicBezTo>
                    <a:pt x="81" y="0"/>
                    <a:pt x="0" y="80"/>
                    <a:pt x="0" y="179"/>
                  </a:cubicBezTo>
                  <a:cubicBezTo>
                    <a:pt x="0" y="280"/>
                    <a:pt x="81" y="361"/>
                    <a:pt x="180" y="361"/>
                  </a:cubicBezTo>
                  <a:cubicBezTo>
                    <a:pt x="282" y="361"/>
                    <a:pt x="363" y="280"/>
                    <a:pt x="363" y="179"/>
                  </a:cubicBezTo>
                  <a:cubicBezTo>
                    <a:pt x="363" y="80"/>
                    <a:pt x="282" y="0"/>
                    <a:pt x="18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590"/>
            <p:cNvSpPr>
              <a:spLocks noChangeArrowheads="1"/>
            </p:cNvSpPr>
            <p:nvPr/>
          </p:nvSpPr>
          <p:spPr bwMode="auto">
            <a:xfrm>
              <a:off x="1860741" y="3734398"/>
              <a:ext cx="74613" cy="69850"/>
            </a:xfrm>
            <a:custGeom>
              <a:avLst/>
              <a:gdLst>
                <a:gd name="T0" fmla="*/ 85 w 209"/>
                <a:gd name="T1" fmla="*/ 193 h 194"/>
                <a:gd name="T2" fmla="*/ 0 w 209"/>
                <a:gd name="T3" fmla="*/ 112 h 194"/>
                <a:gd name="T4" fmla="*/ 29 w 209"/>
                <a:gd name="T5" fmla="*/ 84 h 194"/>
                <a:gd name="T6" fmla="*/ 78 w 209"/>
                <a:gd name="T7" fmla="*/ 129 h 194"/>
                <a:gd name="T8" fmla="*/ 173 w 209"/>
                <a:gd name="T9" fmla="*/ 0 h 194"/>
                <a:gd name="T10" fmla="*/ 208 w 209"/>
                <a:gd name="T11" fmla="*/ 21 h 194"/>
                <a:gd name="T12" fmla="*/ 85 w 209"/>
                <a:gd name="T13" fmla="*/ 19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194">
                  <a:moveTo>
                    <a:pt x="85" y="193"/>
                  </a:moveTo>
                  <a:lnTo>
                    <a:pt x="0" y="112"/>
                  </a:lnTo>
                  <a:lnTo>
                    <a:pt x="29" y="84"/>
                  </a:lnTo>
                  <a:lnTo>
                    <a:pt x="78" y="129"/>
                  </a:lnTo>
                  <a:lnTo>
                    <a:pt x="173" y="0"/>
                  </a:lnTo>
                  <a:lnTo>
                    <a:pt x="208" y="21"/>
                  </a:lnTo>
                  <a:lnTo>
                    <a:pt x="85" y="1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6" name="Group 275"/>
          <p:cNvGrpSpPr/>
          <p:nvPr/>
        </p:nvGrpSpPr>
        <p:grpSpPr>
          <a:xfrm>
            <a:off x="5832831" y="4069665"/>
            <a:ext cx="496888" cy="493712"/>
            <a:chOff x="1758953" y="4098196"/>
            <a:chExt cx="496888" cy="493712"/>
          </a:xfrm>
        </p:grpSpPr>
        <p:sp>
          <p:nvSpPr>
            <p:cNvPr id="277" name="Freeform 11"/>
            <p:cNvSpPr>
              <a:spLocks noChangeArrowheads="1"/>
            </p:cNvSpPr>
            <p:nvPr/>
          </p:nvSpPr>
          <p:spPr bwMode="auto">
            <a:xfrm>
              <a:off x="1758953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591"/>
            <p:cNvSpPr>
              <a:spLocks noChangeArrowheads="1"/>
            </p:cNvSpPr>
            <p:nvPr/>
          </p:nvSpPr>
          <p:spPr bwMode="auto">
            <a:xfrm>
              <a:off x="1758953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592"/>
            <p:cNvSpPr>
              <a:spLocks noChangeArrowheads="1"/>
            </p:cNvSpPr>
            <p:nvPr/>
          </p:nvSpPr>
          <p:spPr bwMode="auto">
            <a:xfrm>
              <a:off x="2254253" y="4323621"/>
              <a:ext cx="1588" cy="268287"/>
            </a:xfrm>
            <a:custGeom>
              <a:avLst/>
              <a:gdLst>
                <a:gd name="T0" fmla="*/ 0 w 1"/>
                <a:gd name="T1" fmla="*/ 0 h 744"/>
                <a:gd name="T2" fmla="*/ 0 w 1"/>
                <a:gd name="T3" fmla="*/ 743 h 744"/>
                <a:gd name="T4" fmla="*/ 0 w 1"/>
                <a:gd name="T5" fmla="*/ 743 h 744"/>
                <a:gd name="T6" fmla="*/ 0 w 1"/>
                <a:gd name="T7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44">
                  <a:moveTo>
                    <a:pt x="0" y="0"/>
                  </a:moveTo>
                  <a:lnTo>
                    <a:pt x="0" y="743"/>
                  </a:lnTo>
                  <a:lnTo>
                    <a:pt x="0" y="7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593"/>
            <p:cNvSpPr>
              <a:spLocks noChangeArrowheads="1"/>
            </p:cNvSpPr>
            <p:nvPr/>
          </p:nvSpPr>
          <p:spPr bwMode="auto">
            <a:xfrm>
              <a:off x="2254253" y="4323621"/>
              <a:ext cx="1588" cy="268287"/>
            </a:xfrm>
            <a:custGeom>
              <a:avLst/>
              <a:gdLst>
                <a:gd name="T0" fmla="*/ 0 w 1"/>
                <a:gd name="T1" fmla="*/ 0 h 744"/>
                <a:gd name="T2" fmla="*/ 0 w 1"/>
                <a:gd name="T3" fmla="*/ 743 h 744"/>
                <a:gd name="T4" fmla="*/ 0 w 1"/>
                <a:gd name="T5" fmla="*/ 743 h 744"/>
                <a:gd name="T6" fmla="*/ 0 w 1"/>
                <a:gd name="T7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44">
                  <a:moveTo>
                    <a:pt x="0" y="0"/>
                  </a:moveTo>
                  <a:lnTo>
                    <a:pt x="0" y="743"/>
                  </a:lnTo>
                  <a:lnTo>
                    <a:pt x="0" y="7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594"/>
            <p:cNvSpPr>
              <a:spLocks noChangeArrowheads="1"/>
            </p:cNvSpPr>
            <p:nvPr/>
          </p:nvSpPr>
          <p:spPr bwMode="auto">
            <a:xfrm>
              <a:off x="1841503" y="4196621"/>
              <a:ext cx="411163" cy="395287"/>
            </a:xfrm>
            <a:custGeom>
              <a:avLst/>
              <a:gdLst>
                <a:gd name="T0" fmla="*/ 782 w 1144"/>
                <a:gd name="T1" fmla="*/ 704 h 1098"/>
                <a:gd name="T2" fmla="*/ 786 w 1144"/>
                <a:gd name="T3" fmla="*/ 0 h 1098"/>
                <a:gd name="T4" fmla="*/ 786 w 1144"/>
                <a:gd name="T5" fmla="*/ 0 h 1098"/>
                <a:gd name="T6" fmla="*/ 789 w 1144"/>
                <a:gd name="T7" fmla="*/ 68 h 1098"/>
                <a:gd name="T8" fmla="*/ 714 w 1144"/>
                <a:gd name="T9" fmla="*/ 182 h 1098"/>
                <a:gd name="T10" fmla="*/ 775 w 1144"/>
                <a:gd name="T11" fmla="*/ 289 h 1098"/>
                <a:gd name="T12" fmla="*/ 779 w 1144"/>
                <a:gd name="T13" fmla="*/ 300 h 1098"/>
                <a:gd name="T14" fmla="*/ 739 w 1144"/>
                <a:gd name="T15" fmla="*/ 357 h 1098"/>
                <a:gd name="T16" fmla="*/ 779 w 1144"/>
                <a:gd name="T17" fmla="*/ 418 h 1098"/>
                <a:gd name="T18" fmla="*/ 825 w 1144"/>
                <a:gd name="T19" fmla="*/ 486 h 1098"/>
                <a:gd name="T20" fmla="*/ 829 w 1144"/>
                <a:gd name="T21" fmla="*/ 507 h 1098"/>
                <a:gd name="T22" fmla="*/ 811 w 1144"/>
                <a:gd name="T23" fmla="*/ 522 h 1098"/>
                <a:gd name="T24" fmla="*/ 750 w 1144"/>
                <a:gd name="T25" fmla="*/ 529 h 1098"/>
                <a:gd name="T26" fmla="*/ 714 w 1144"/>
                <a:gd name="T27" fmla="*/ 711 h 1098"/>
                <a:gd name="T28" fmla="*/ 593 w 1144"/>
                <a:gd name="T29" fmla="*/ 700 h 1098"/>
                <a:gd name="T30" fmla="*/ 582 w 1144"/>
                <a:gd name="T31" fmla="*/ 861 h 1098"/>
                <a:gd name="T32" fmla="*/ 300 w 1144"/>
                <a:gd name="T33" fmla="*/ 861 h 1098"/>
                <a:gd name="T34" fmla="*/ 157 w 1144"/>
                <a:gd name="T35" fmla="*/ 911 h 1098"/>
                <a:gd name="T36" fmla="*/ 0 w 1144"/>
                <a:gd name="T37" fmla="*/ 843 h 1098"/>
                <a:gd name="T38" fmla="*/ 0 w 1144"/>
                <a:gd name="T39" fmla="*/ 843 h 1098"/>
                <a:gd name="T40" fmla="*/ 253 w 1144"/>
                <a:gd name="T41" fmla="*/ 1097 h 1098"/>
                <a:gd name="T42" fmla="*/ 1143 w 1144"/>
                <a:gd name="T43" fmla="*/ 1097 h 1098"/>
                <a:gd name="T44" fmla="*/ 1143 w 1144"/>
                <a:gd name="T45" fmla="*/ 354 h 1098"/>
                <a:gd name="T46" fmla="*/ 786 w 1144"/>
                <a:gd name="T47" fmla="*/ 0 h 1098"/>
                <a:gd name="T48" fmla="*/ 782 w 1144"/>
                <a:gd name="T49" fmla="*/ 704 h 1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44" h="1098">
                  <a:moveTo>
                    <a:pt x="782" y="704"/>
                  </a:moveTo>
                  <a:lnTo>
                    <a:pt x="786" y="0"/>
                  </a:lnTo>
                  <a:lnTo>
                    <a:pt x="786" y="0"/>
                  </a:lnTo>
                  <a:cubicBezTo>
                    <a:pt x="786" y="0"/>
                    <a:pt x="796" y="18"/>
                    <a:pt x="789" y="68"/>
                  </a:cubicBezTo>
                  <a:cubicBezTo>
                    <a:pt x="786" y="107"/>
                    <a:pt x="775" y="150"/>
                    <a:pt x="714" y="182"/>
                  </a:cubicBezTo>
                  <a:cubicBezTo>
                    <a:pt x="747" y="236"/>
                    <a:pt x="771" y="286"/>
                    <a:pt x="775" y="289"/>
                  </a:cubicBezTo>
                  <a:cubicBezTo>
                    <a:pt x="779" y="300"/>
                    <a:pt x="779" y="300"/>
                    <a:pt x="779" y="300"/>
                  </a:cubicBezTo>
                  <a:cubicBezTo>
                    <a:pt x="739" y="357"/>
                    <a:pt x="739" y="357"/>
                    <a:pt x="739" y="357"/>
                  </a:cubicBezTo>
                  <a:cubicBezTo>
                    <a:pt x="779" y="418"/>
                    <a:pt x="779" y="418"/>
                    <a:pt x="779" y="418"/>
                  </a:cubicBezTo>
                  <a:cubicBezTo>
                    <a:pt x="825" y="486"/>
                    <a:pt x="825" y="486"/>
                    <a:pt x="825" y="486"/>
                  </a:cubicBezTo>
                  <a:cubicBezTo>
                    <a:pt x="832" y="493"/>
                    <a:pt x="832" y="500"/>
                    <a:pt x="829" y="507"/>
                  </a:cubicBezTo>
                  <a:cubicBezTo>
                    <a:pt x="825" y="515"/>
                    <a:pt x="818" y="518"/>
                    <a:pt x="811" y="522"/>
                  </a:cubicBezTo>
                  <a:cubicBezTo>
                    <a:pt x="750" y="529"/>
                    <a:pt x="750" y="529"/>
                    <a:pt x="750" y="529"/>
                  </a:cubicBezTo>
                  <a:cubicBezTo>
                    <a:pt x="714" y="711"/>
                    <a:pt x="714" y="711"/>
                    <a:pt x="714" y="711"/>
                  </a:cubicBezTo>
                  <a:cubicBezTo>
                    <a:pt x="593" y="700"/>
                    <a:pt x="593" y="700"/>
                    <a:pt x="593" y="700"/>
                  </a:cubicBezTo>
                  <a:cubicBezTo>
                    <a:pt x="582" y="861"/>
                    <a:pt x="582" y="861"/>
                    <a:pt x="582" y="861"/>
                  </a:cubicBezTo>
                  <a:cubicBezTo>
                    <a:pt x="300" y="861"/>
                    <a:pt x="300" y="861"/>
                    <a:pt x="300" y="861"/>
                  </a:cubicBezTo>
                  <a:cubicBezTo>
                    <a:pt x="261" y="890"/>
                    <a:pt x="211" y="911"/>
                    <a:pt x="157" y="911"/>
                  </a:cubicBezTo>
                  <a:cubicBezTo>
                    <a:pt x="96" y="911"/>
                    <a:pt x="39" y="886"/>
                    <a:pt x="0" y="843"/>
                  </a:cubicBezTo>
                  <a:lnTo>
                    <a:pt x="0" y="843"/>
                  </a:lnTo>
                  <a:cubicBezTo>
                    <a:pt x="253" y="1097"/>
                    <a:pt x="253" y="1097"/>
                    <a:pt x="253" y="1097"/>
                  </a:cubicBezTo>
                  <a:cubicBezTo>
                    <a:pt x="1143" y="1097"/>
                    <a:pt x="1143" y="1097"/>
                    <a:pt x="1143" y="1097"/>
                  </a:cubicBezTo>
                  <a:cubicBezTo>
                    <a:pt x="1143" y="354"/>
                    <a:pt x="1143" y="354"/>
                    <a:pt x="1143" y="354"/>
                  </a:cubicBezTo>
                  <a:cubicBezTo>
                    <a:pt x="786" y="0"/>
                    <a:pt x="786" y="0"/>
                    <a:pt x="786" y="0"/>
                  </a:cubicBezTo>
                  <a:lnTo>
                    <a:pt x="782" y="704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595"/>
            <p:cNvSpPr>
              <a:spLocks noChangeArrowheads="1"/>
            </p:cNvSpPr>
            <p:nvPr/>
          </p:nvSpPr>
          <p:spPr bwMode="auto">
            <a:xfrm>
              <a:off x="2128841" y="4391883"/>
              <a:ext cx="53975" cy="87313"/>
            </a:xfrm>
            <a:custGeom>
              <a:avLst/>
              <a:gdLst>
                <a:gd name="T0" fmla="*/ 15 w 148"/>
                <a:gd name="T1" fmla="*/ 243 h 244"/>
                <a:gd name="T2" fmla="*/ 15 w 148"/>
                <a:gd name="T3" fmla="*/ 243 h 244"/>
                <a:gd name="T4" fmla="*/ 0 w 148"/>
                <a:gd name="T5" fmla="*/ 203 h 244"/>
                <a:gd name="T6" fmla="*/ 86 w 148"/>
                <a:gd name="T7" fmla="*/ 128 h 244"/>
                <a:gd name="T8" fmla="*/ 90 w 148"/>
                <a:gd name="T9" fmla="*/ 14 h 244"/>
                <a:gd name="T10" fmla="*/ 129 w 148"/>
                <a:gd name="T11" fmla="*/ 0 h 244"/>
                <a:gd name="T12" fmla="*/ 122 w 148"/>
                <a:gd name="T13" fmla="*/ 146 h 244"/>
                <a:gd name="T14" fmla="*/ 15 w 148"/>
                <a:gd name="T15" fmla="*/ 24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244">
                  <a:moveTo>
                    <a:pt x="15" y="243"/>
                  </a:moveTo>
                  <a:lnTo>
                    <a:pt x="15" y="243"/>
                  </a:lnTo>
                  <a:cubicBezTo>
                    <a:pt x="0" y="203"/>
                    <a:pt x="0" y="203"/>
                    <a:pt x="0" y="203"/>
                  </a:cubicBezTo>
                  <a:cubicBezTo>
                    <a:pt x="40" y="189"/>
                    <a:pt x="68" y="164"/>
                    <a:pt x="86" y="128"/>
                  </a:cubicBezTo>
                  <a:cubicBezTo>
                    <a:pt x="100" y="93"/>
                    <a:pt x="104" y="53"/>
                    <a:pt x="90" y="14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47" y="50"/>
                    <a:pt x="143" y="100"/>
                    <a:pt x="122" y="146"/>
                  </a:cubicBezTo>
                  <a:cubicBezTo>
                    <a:pt x="100" y="193"/>
                    <a:pt x="65" y="225"/>
                    <a:pt x="15" y="2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596"/>
            <p:cNvSpPr>
              <a:spLocks noChangeArrowheads="1"/>
            </p:cNvSpPr>
            <p:nvPr/>
          </p:nvSpPr>
          <p:spPr bwMode="auto">
            <a:xfrm>
              <a:off x="2119316" y="4401408"/>
              <a:ext cx="31750" cy="49213"/>
            </a:xfrm>
            <a:custGeom>
              <a:avLst/>
              <a:gdLst>
                <a:gd name="T0" fmla="*/ 14 w 90"/>
                <a:gd name="T1" fmla="*/ 136 h 137"/>
                <a:gd name="T2" fmla="*/ 14 w 90"/>
                <a:gd name="T3" fmla="*/ 136 h 137"/>
                <a:gd name="T4" fmla="*/ 0 w 90"/>
                <a:gd name="T5" fmla="*/ 97 h 137"/>
                <a:gd name="T6" fmla="*/ 36 w 90"/>
                <a:gd name="T7" fmla="*/ 65 h 137"/>
                <a:gd name="T8" fmla="*/ 39 w 90"/>
                <a:gd name="T9" fmla="*/ 14 h 137"/>
                <a:gd name="T10" fmla="*/ 78 w 90"/>
                <a:gd name="T11" fmla="*/ 0 h 137"/>
                <a:gd name="T12" fmla="*/ 75 w 90"/>
                <a:gd name="T13" fmla="*/ 82 h 137"/>
                <a:gd name="T14" fmla="*/ 14 w 90"/>
                <a:gd name="T15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" h="137">
                  <a:moveTo>
                    <a:pt x="14" y="136"/>
                  </a:moveTo>
                  <a:lnTo>
                    <a:pt x="14" y="136"/>
                  </a:lnTo>
                  <a:cubicBezTo>
                    <a:pt x="0" y="97"/>
                    <a:pt x="0" y="97"/>
                    <a:pt x="0" y="97"/>
                  </a:cubicBezTo>
                  <a:cubicBezTo>
                    <a:pt x="18" y="90"/>
                    <a:pt x="28" y="79"/>
                    <a:pt x="36" y="65"/>
                  </a:cubicBezTo>
                  <a:cubicBezTo>
                    <a:pt x="43" y="50"/>
                    <a:pt x="43" y="32"/>
                    <a:pt x="39" y="14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89" y="29"/>
                    <a:pt x="86" y="57"/>
                    <a:pt x="75" y="82"/>
                  </a:cubicBezTo>
                  <a:cubicBezTo>
                    <a:pt x="64" y="107"/>
                    <a:pt x="43" y="125"/>
                    <a:pt x="14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597"/>
            <p:cNvSpPr>
              <a:spLocks noChangeArrowheads="1"/>
            </p:cNvSpPr>
            <p:nvPr/>
          </p:nvSpPr>
          <p:spPr bwMode="auto">
            <a:xfrm>
              <a:off x="1817691" y="4361721"/>
              <a:ext cx="163512" cy="163512"/>
            </a:xfrm>
            <a:custGeom>
              <a:avLst/>
              <a:gdLst>
                <a:gd name="T0" fmla="*/ 225 w 455"/>
                <a:gd name="T1" fmla="*/ 454 h 455"/>
                <a:gd name="T2" fmla="*/ 225 w 455"/>
                <a:gd name="T3" fmla="*/ 454 h 455"/>
                <a:gd name="T4" fmla="*/ 0 w 455"/>
                <a:gd name="T5" fmla="*/ 226 h 455"/>
                <a:gd name="T6" fmla="*/ 225 w 455"/>
                <a:gd name="T7" fmla="*/ 0 h 455"/>
                <a:gd name="T8" fmla="*/ 454 w 455"/>
                <a:gd name="T9" fmla="*/ 226 h 455"/>
                <a:gd name="T10" fmla="*/ 225 w 455"/>
                <a:gd name="T11" fmla="*/ 454 h 455"/>
                <a:gd name="T12" fmla="*/ 225 w 455"/>
                <a:gd name="T13" fmla="*/ 43 h 455"/>
                <a:gd name="T14" fmla="*/ 225 w 455"/>
                <a:gd name="T15" fmla="*/ 43 h 455"/>
                <a:gd name="T16" fmla="*/ 43 w 455"/>
                <a:gd name="T17" fmla="*/ 226 h 455"/>
                <a:gd name="T18" fmla="*/ 225 w 455"/>
                <a:gd name="T19" fmla="*/ 411 h 455"/>
                <a:gd name="T20" fmla="*/ 411 w 455"/>
                <a:gd name="T21" fmla="*/ 226 h 455"/>
                <a:gd name="T22" fmla="*/ 225 w 455"/>
                <a:gd name="T23" fmla="*/ 43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5" h="455">
                  <a:moveTo>
                    <a:pt x="225" y="454"/>
                  </a:moveTo>
                  <a:lnTo>
                    <a:pt x="225" y="454"/>
                  </a:lnTo>
                  <a:cubicBezTo>
                    <a:pt x="103" y="454"/>
                    <a:pt x="0" y="351"/>
                    <a:pt x="0" y="226"/>
                  </a:cubicBezTo>
                  <a:cubicBezTo>
                    <a:pt x="0" y="104"/>
                    <a:pt x="103" y="0"/>
                    <a:pt x="225" y="0"/>
                  </a:cubicBezTo>
                  <a:cubicBezTo>
                    <a:pt x="350" y="0"/>
                    <a:pt x="454" y="104"/>
                    <a:pt x="454" y="226"/>
                  </a:cubicBezTo>
                  <a:cubicBezTo>
                    <a:pt x="454" y="351"/>
                    <a:pt x="350" y="454"/>
                    <a:pt x="225" y="454"/>
                  </a:cubicBezTo>
                  <a:close/>
                  <a:moveTo>
                    <a:pt x="225" y="43"/>
                  </a:moveTo>
                  <a:lnTo>
                    <a:pt x="225" y="43"/>
                  </a:lnTo>
                  <a:cubicBezTo>
                    <a:pt x="125" y="43"/>
                    <a:pt x="43" y="125"/>
                    <a:pt x="43" y="226"/>
                  </a:cubicBezTo>
                  <a:cubicBezTo>
                    <a:pt x="43" y="329"/>
                    <a:pt x="125" y="411"/>
                    <a:pt x="225" y="411"/>
                  </a:cubicBezTo>
                  <a:cubicBezTo>
                    <a:pt x="329" y="411"/>
                    <a:pt x="411" y="329"/>
                    <a:pt x="411" y="226"/>
                  </a:cubicBezTo>
                  <a:cubicBezTo>
                    <a:pt x="411" y="125"/>
                    <a:pt x="329" y="43"/>
                    <a:pt x="225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598"/>
            <p:cNvSpPr>
              <a:spLocks noChangeArrowheads="1"/>
            </p:cNvSpPr>
            <p:nvPr/>
          </p:nvSpPr>
          <p:spPr bwMode="auto">
            <a:xfrm>
              <a:off x="1858966" y="4180746"/>
              <a:ext cx="269875" cy="209550"/>
            </a:xfrm>
            <a:custGeom>
              <a:avLst/>
              <a:gdLst>
                <a:gd name="T0" fmla="*/ 740 w 751"/>
                <a:gd name="T1" fmla="*/ 46 h 583"/>
                <a:gd name="T2" fmla="*/ 740 w 751"/>
                <a:gd name="T3" fmla="*/ 46 h 583"/>
                <a:gd name="T4" fmla="*/ 665 w 751"/>
                <a:gd name="T5" fmla="*/ 78 h 583"/>
                <a:gd name="T6" fmla="*/ 329 w 751"/>
                <a:gd name="T7" fmla="*/ 0 h 583"/>
                <a:gd name="T8" fmla="*/ 36 w 751"/>
                <a:gd name="T9" fmla="*/ 221 h 583"/>
                <a:gd name="T10" fmla="*/ 82 w 751"/>
                <a:gd name="T11" fmla="*/ 471 h 583"/>
                <a:gd name="T12" fmla="*/ 114 w 751"/>
                <a:gd name="T13" fmla="*/ 546 h 583"/>
                <a:gd name="T14" fmla="*/ 218 w 751"/>
                <a:gd name="T15" fmla="*/ 582 h 583"/>
                <a:gd name="T16" fmla="*/ 218 w 751"/>
                <a:gd name="T17" fmla="*/ 532 h 583"/>
                <a:gd name="T18" fmla="*/ 215 w 751"/>
                <a:gd name="T19" fmla="*/ 518 h 583"/>
                <a:gd name="T20" fmla="*/ 215 w 751"/>
                <a:gd name="T21" fmla="*/ 518 h 583"/>
                <a:gd name="T22" fmla="*/ 215 w 751"/>
                <a:gd name="T23" fmla="*/ 518 h 583"/>
                <a:gd name="T24" fmla="*/ 222 w 751"/>
                <a:gd name="T25" fmla="*/ 400 h 583"/>
                <a:gd name="T26" fmla="*/ 386 w 751"/>
                <a:gd name="T27" fmla="*/ 439 h 583"/>
                <a:gd name="T28" fmla="*/ 579 w 751"/>
                <a:gd name="T29" fmla="*/ 264 h 583"/>
                <a:gd name="T30" fmla="*/ 743 w 751"/>
                <a:gd name="T31" fmla="*/ 114 h 583"/>
                <a:gd name="T32" fmla="*/ 740 w 751"/>
                <a:gd name="T33" fmla="*/ 46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51" h="583">
                  <a:moveTo>
                    <a:pt x="740" y="46"/>
                  </a:moveTo>
                  <a:lnTo>
                    <a:pt x="740" y="46"/>
                  </a:lnTo>
                  <a:cubicBezTo>
                    <a:pt x="740" y="46"/>
                    <a:pt x="729" y="82"/>
                    <a:pt x="665" y="78"/>
                  </a:cubicBezTo>
                  <a:cubicBezTo>
                    <a:pt x="547" y="71"/>
                    <a:pt x="486" y="0"/>
                    <a:pt x="329" y="0"/>
                  </a:cubicBezTo>
                  <a:cubicBezTo>
                    <a:pt x="168" y="3"/>
                    <a:pt x="68" y="107"/>
                    <a:pt x="36" y="221"/>
                  </a:cubicBezTo>
                  <a:cubicBezTo>
                    <a:pt x="0" y="332"/>
                    <a:pt x="47" y="407"/>
                    <a:pt x="82" y="471"/>
                  </a:cubicBezTo>
                  <a:cubicBezTo>
                    <a:pt x="97" y="500"/>
                    <a:pt x="107" y="525"/>
                    <a:pt x="114" y="546"/>
                  </a:cubicBezTo>
                  <a:cubicBezTo>
                    <a:pt x="154" y="546"/>
                    <a:pt x="190" y="561"/>
                    <a:pt x="218" y="582"/>
                  </a:cubicBezTo>
                  <a:cubicBezTo>
                    <a:pt x="218" y="561"/>
                    <a:pt x="218" y="543"/>
                    <a:pt x="218" y="532"/>
                  </a:cubicBezTo>
                  <a:cubicBezTo>
                    <a:pt x="218" y="529"/>
                    <a:pt x="218" y="525"/>
                    <a:pt x="215" y="518"/>
                  </a:cubicBezTo>
                  <a:lnTo>
                    <a:pt x="215" y="518"/>
                  </a:lnTo>
                  <a:lnTo>
                    <a:pt x="215" y="518"/>
                  </a:lnTo>
                  <a:cubicBezTo>
                    <a:pt x="211" y="489"/>
                    <a:pt x="193" y="453"/>
                    <a:pt x="222" y="400"/>
                  </a:cubicBezTo>
                  <a:cubicBezTo>
                    <a:pt x="257" y="328"/>
                    <a:pt x="375" y="346"/>
                    <a:pt x="386" y="439"/>
                  </a:cubicBezTo>
                  <a:cubicBezTo>
                    <a:pt x="386" y="439"/>
                    <a:pt x="440" y="296"/>
                    <a:pt x="579" y="264"/>
                  </a:cubicBezTo>
                  <a:cubicBezTo>
                    <a:pt x="718" y="228"/>
                    <a:pt x="736" y="168"/>
                    <a:pt x="743" y="114"/>
                  </a:cubicBezTo>
                  <a:cubicBezTo>
                    <a:pt x="750" y="64"/>
                    <a:pt x="740" y="46"/>
                    <a:pt x="740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599"/>
            <p:cNvSpPr>
              <a:spLocks noChangeArrowheads="1"/>
            </p:cNvSpPr>
            <p:nvPr/>
          </p:nvSpPr>
          <p:spPr bwMode="auto">
            <a:xfrm>
              <a:off x="1881191" y="4179158"/>
              <a:ext cx="261937" cy="328613"/>
            </a:xfrm>
            <a:custGeom>
              <a:avLst/>
              <a:gdLst>
                <a:gd name="T0" fmla="*/ 718 w 726"/>
                <a:gd name="T1" fmla="*/ 536 h 912"/>
                <a:gd name="T2" fmla="*/ 718 w 726"/>
                <a:gd name="T3" fmla="*/ 536 h 912"/>
                <a:gd name="T4" fmla="*/ 704 w 726"/>
                <a:gd name="T5" fmla="*/ 511 h 912"/>
                <a:gd name="T6" fmla="*/ 704 w 726"/>
                <a:gd name="T7" fmla="*/ 511 h 912"/>
                <a:gd name="T8" fmla="*/ 661 w 726"/>
                <a:gd name="T9" fmla="*/ 450 h 912"/>
                <a:gd name="T10" fmla="*/ 632 w 726"/>
                <a:gd name="T11" fmla="*/ 407 h 912"/>
                <a:gd name="T12" fmla="*/ 672 w 726"/>
                <a:gd name="T13" fmla="*/ 350 h 912"/>
                <a:gd name="T14" fmla="*/ 668 w 726"/>
                <a:gd name="T15" fmla="*/ 339 h 912"/>
                <a:gd name="T16" fmla="*/ 529 w 726"/>
                <a:gd name="T17" fmla="*/ 129 h 912"/>
                <a:gd name="T18" fmla="*/ 207 w 726"/>
                <a:gd name="T19" fmla="*/ 39 h 912"/>
                <a:gd name="T20" fmla="*/ 3 w 726"/>
                <a:gd name="T21" fmla="*/ 300 h 912"/>
                <a:gd name="T22" fmla="*/ 36 w 726"/>
                <a:gd name="T23" fmla="*/ 454 h 912"/>
                <a:gd name="T24" fmla="*/ 57 w 726"/>
                <a:gd name="T25" fmla="*/ 497 h 912"/>
                <a:gd name="T26" fmla="*/ 86 w 726"/>
                <a:gd name="T27" fmla="*/ 554 h 912"/>
                <a:gd name="T28" fmla="*/ 139 w 726"/>
                <a:gd name="T29" fmla="*/ 575 h 912"/>
                <a:gd name="T30" fmla="*/ 93 w 726"/>
                <a:gd name="T31" fmla="*/ 475 h 912"/>
                <a:gd name="T32" fmla="*/ 71 w 726"/>
                <a:gd name="T33" fmla="*/ 436 h 912"/>
                <a:gd name="T34" fmla="*/ 46 w 726"/>
                <a:gd name="T35" fmla="*/ 315 h 912"/>
                <a:gd name="T36" fmla="*/ 246 w 726"/>
                <a:gd name="T37" fmla="*/ 72 h 912"/>
                <a:gd name="T38" fmla="*/ 496 w 726"/>
                <a:gd name="T39" fmla="*/ 157 h 912"/>
                <a:gd name="T40" fmla="*/ 625 w 726"/>
                <a:gd name="T41" fmla="*/ 347 h 912"/>
                <a:gd name="T42" fmla="*/ 579 w 726"/>
                <a:gd name="T43" fmla="*/ 407 h 912"/>
                <a:gd name="T44" fmla="*/ 589 w 726"/>
                <a:gd name="T45" fmla="*/ 422 h 912"/>
                <a:gd name="T46" fmla="*/ 589 w 726"/>
                <a:gd name="T47" fmla="*/ 422 h 912"/>
                <a:gd name="T48" fmla="*/ 664 w 726"/>
                <a:gd name="T49" fmla="*/ 533 h 912"/>
                <a:gd name="T50" fmla="*/ 621 w 726"/>
                <a:gd name="T51" fmla="*/ 540 h 912"/>
                <a:gd name="T52" fmla="*/ 621 w 726"/>
                <a:gd name="T53" fmla="*/ 540 h 912"/>
                <a:gd name="T54" fmla="*/ 607 w 726"/>
                <a:gd name="T55" fmla="*/ 540 h 912"/>
                <a:gd name="T56" fmla="*/ 575 w 726"/>
                <a:gd name="T57" fmla="*/ 715 h 912"/>
                <a:gd name="T58" fmla="*/ 443 w 726"/>
                <a:gd name="T59" fmla="*/ 704 h 912"/>
                <a:gd name="T60" fmla="*/ 436 w 726"/>
                <a:gd name="T61" fmla="*/ 868 h 912"/>
                <a:gd name="T62" fmla="*/ 175 w 726"/>
                <a:gd name="T63" fmla="*/ 868 h 912"/>
                <a:gd name="T64" fmla="*/ 100 w 726"/>
                <a:gd name="T65" fmla="*/ 911 h 912"/>
                <a:gd name="T66" fmla="*/ 475 w 726"/>
                <a:gd name="T67" fmla="*/ 911 h 912"/>
                <a:gd name="T68" fmla="*/ 486 w 726"/>
                <a:gd name="T69" fmla="*/ 750 h 912"/>
                <a:gd name="T70" fmla="*/ 607 w 726"/>
                <a:gd name="T71" fmla="*/ 761 h 912"/>
                <a:gd name="T72" fmla="*/ 643 w 726"/>
                <a:gd name="T73" fmla="*/ 579 h 912"/>
                <a:gd name="T74" fmla="*/ 704 w 726"/>
                <a:gd name="T75" fmla="*/ 572 h 912"/>
                <a:gd name="T76" fmla="*/ 722 w 726"/>
                <a:gd name="T77" fmla="*/ 558 h 912"/>
                <a:gd name="T78" fmla="*/ 718 w 726"/>
                <a:gd name="T79" fmla="*/ 536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6" h="912">
                  <a:moveTo>
                    <a:pt x="718" y="536"/>
                  </a:moveTo>
                  <a:lnTo>
                    <a:pt x="718" y="536"/>
                  </a:lnTo>
                  <a:cubicBezTo>
                    <a:pt x="704" y="511"/>
                    <a:pt x="704" y="511"/>
                    <a:pt x="704" y="511"/>
                  </a:cubicBezTo>
                  <a:lnTo>
                    <a:pt x="704" y="511"/>
                  </a:lnTo>
                  <a:cubicBezTo>
                    <a:pt x="661" y="450"/>
                    <a:pt x="661" y="450"/>
                    <a:pt x="661" y="450"/>
                  </a:cubicBezTo>
                  <a:cubicBezTo>
                    <a:pt x="632" y="407"/>
                    <a:pt x="632" y="407"/>
                    <a:pt x="632" y="407"/>
                  </a:cubicBezTo>
                  <a:cubicBezTo>
                    <a:pt x="672" y="350"/>
                    <a:pt x="672" y="350"/>
                    <a:pt x="672" y="350"/>
                  </a:cubicBezTo>
                  <a:cubicBezTo>
                    <a:pt x="668" y="339"/>
                    <a:pt x="668" y="339"/>
                    <a:pt x="668" y="339"/>
                  </a:cubicBezTo>
                  <a:cubicBezTo>
                    <a:pt x="664" y="332"/>
                    <a:pt x="597" y="197"/>
                    <a:pt x="529" y="129"/>
                  </a:cubicBezTo>
                  <a:cubicBezTo>
                    <a:pt x="436" y="36"/>
                    <a:pt x="321" y="0"/>
                    <a:pt x="207" y="39"/>
                  </a:cubicBezTo>
                  <a:cubicBezTo>
                    <a:pt x="96" y="79"/>
                    <a:pt x="14" y="182"/>
                    <a:pt x="3" y="300"/>
                  </a:cubicBezTo>
                  <a:cubicBezTo>
                    <a:pt x="0" y="354"/>
                    <a:pt x="11" y="404"/>
                    <a:pt x="36" y="454"/>
                  </a:cubicBezTo>
                  <a:cubicBezTo>
                    <a:pt x="43" y="468"/>
                    <a:pt x="50" y="482"/>
                    <a:pt x="57" y="497"/>
                  </a:cubicBezTo>
                  <a:cubicBezTo>
                    <a:pt x="68" y="515"/>
                    <a:pt x="78" y="533"/>
                    <a:pt x="86" y="554"/>
                  </a:cubicBezTo>
                  <a:cubicBezTo>
                    <a:pt x="107" y="558"/>
                    <a:pt x="125" y="565"/>
                    <a:pt x="139" y="575"/>
                  </a:cubicBezTo>
                  <a:cubicBezTo>
                    <a:pt x="129" y="536"/>
                    <a:pt x="111" y="504"/>
                    <a:pt x="93" y="475"/>
                  </a:cubicBezTo>
                  <a:cubicBezTo>
                    <a:pt x="86" y="461"/>
                    <a:pt x="78" y="450"/>
                    <a:pt x="71" y="436"/>
                  </a:cubicBezTo>
                  <a:cubicBezTo>
                    <a:pt x="53" y="397"/>
                    <a:pt x="46" y="357"/>
                    <a:pt x="46" y="315"/>
                  </a:cubicBezTo>
                  <a:cubicBezTo>
                    <a:pt x="50" y="200"/>
                    <a:pt x="136" y="100"/>
                    <a:pt x="246" y="72"/>
                  </a:cubicBezTo>
                  <a:cubicBezTo>
                    <a:pt x="361" y="47"/>
                    <a:pt x="446" y="107"/>
                    <a:pt x="496" y="157"/>
                  </a:cubicBezTo>
                  <a:cubicBezTo>
                    <a:pt x="550" y="211"/>
                    <a:pt x="607" y="315"/>
                    <a:pt x="625" y="347"/>
                  </a:cubicBezTo>
                  <a:cubicBezTo>
                    <a:pt x="579" y="407"/>
                    <a:pt x="579" y="407"/>
                    <a:pt x="579" y="407"/>
                  </a:cubicBezTo>
                  <a:cubicBezTo>
                    <a:pt x="589" y="422"/>
                    <a:pt x="589" y="422"/>
                    <a:pt x="589" y="422"/>
                  </a:cubicBezTo>
                  <a:lnTo>
                    <a:pt x="589" y="422"/>
                  </a:lnTo>
                  <a:cubicBezTo>
                    <a:pt x="664" y="533"/>
                    <a:pt x="664" y="533"/>
                    <a:pt x="664" y="533"/>
                  </a:cubicBezTo>
                  <a:cubicBezTo>
                    <a:pt x="621" y="540"/>
                    <a:pt x="621" y="540"/>
                    <a:pt x="621" y="540"/>
                  </a:cubicBezTo>
                  <a:lnTo>
                    <a:pt x="621" y="540"/>
                  </a:lnTo>
                  <a:cubicBezTo>
                    <a:pt x="607" y="540"/>
                    <a:pt x="607" y="540"/>
                    <a:pt x="607" y="540"/>
                  </a:cubicBezTo>
                  <a:cubicBezTo>
                    <a:pt x="575" y="715"/>
                    <a:pt x="575" y="715"/>
                    <a:pt x="575" y="715"/>
                  </a:cubicBezTo>
                  <a:cubicBezTo>
                    <a:pt x="443" y="704"/>
                    <a:pt x="443" y="704"/>
                    <a:pt x="443" y="704"/>
                  </a:cubicBezTo>
                  <a:cubicBezTo>
                    <a:pt x="436" y="868"/>
                    <a:pt x="436" y="868"/>
                    <a:pt x="436" y="868"/>
                  </a:cubicBezTo>
                  <a:cubicBezTo>
                    <a:pt x="175" y="868"/>
                    <a:pt x="175" y="868"/>
                    <a:pt x="175" y="868"/>
                  </a:cubicBezTo>
                  <a:cubicBezTo>
                    <a:pt x="157" y="886"/>
                    <a:pt x="129" y="900"/>
                    <a:pt x="100" y="911"/>
                  </a:cubicBezTo>
                  <a:cubicBezTo>
                    <a:pt x="475" y="911"/>
                    <a:pt x="475" y="911"/>
                    <a:pt x="475" y="911"/>
                  </a:cubicBezTo>
                  <a:cubicBezTo>
                    <a:pt x="486" y="750"/>
                    <a:pt x="486" y="750"/>
                    <a:pt x="486" y="750"/>
                  </a:cubicBezTo>
                  <a:cubicBezTo>
                    <a:pt x="607" y="761"/>
                    <a:pt x="607" y="761"/>
                    <a:pt x="607" y="761"/>
                  </a:cubicBezTo>
                  <a:cubicBezTo>
                    <a:pt x="643" y="579"/>
                    <a:pt x="643" y="579"/>
                    <a:pt x="643" y="579"/>
                  </a:cubicBezTo>
                  <a:cubicBezTo>
                    <a:pt x="704" y="572"/>
                    <a:pt x="704" y="572"/>
                    <a:pt x="704" y="572"/>
                  </a:cubicBezTo>
                  <a:cubicBezTo>
                    <a:pt x="711" y="568"/>
                    <a:pt x="718" y="565"/>
                    <a:pt x="722" y="558"/>
                  </a:cubicBezTo>
                  <a:cubicBezTo>
                    <a:pt x="725" y="550"/>
                    <a:pt x="725" y="543"/>
                    <a:pt x="718" y="5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600"/>
            <p:cNvSpPr>
              <a:spLocks noChangeArrowheads="1"/>
            </p:cNvSpPr>
            <p:nvPr/>
          </p:nvSpPr>
          <p:spPr bwMode="auto">
            <a:xfrm>
              <a:off x="1860553" y="4407758"/>
              <a:ext cx="76200" cy="71438"/>
            </a:xfrm>
            <a:custGeom>
              <a:avLst/>
              <a:gdLst>
                <a:gd name="T0" fmla="*/ 85 w 212"/>
                <a:gd name="T1" fmla="*/ 197 h 198"/>
                <a:gd name="T2" fmla="*/ 0 w 212"/>
                <a:gd name="T3" fmla="*/ 114 h 198"/>
                <a:gd name="T4" fmla="*/ 28 w 212"/>
                <a:gd name="T5" fmla="*/ 86 h 198"/>
                <a:gd name="T6" fmla="*/ 78 w 212"/>
                <a:gd name="T7" fmla="*/ 132 h 198"/>
                <a:gd name="T8" fmla="*/ 175 w 212"/>
                <a:gd name="T9" fmla="*/ 0 h 198"/>
                <a:gd name="T10" fmla="*/ 211 w 212"/>
                <a:gd name="T11" fmla="*/ 22 h 198"/>
                <a:gd name="T12" fmla="*/ 85 w 212"/>
                <a:gd name="T13" fmla="*/ 19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198">
                  <a:moveTo>
                    <a:pt x="85" y="197"/>
                  </a:moveTo>
                  <a:lnTo>
                    <a:pt x="0" y="114"/>
                  </a:lnTo>
                  <a:lnTo>
                    <a:pt x="28" y="86"/>
                  </a:lnTo>
                  <a:lnTo>
                    <a:pt x="78" y="132"/>
                  </a:lnTo>
                  <a:lnTo>
                    <a:pt x="175" y="0"/>
                  </a:lnTo>
                  <a:lnTo>
                    <a:pt x="211" y="22"/>
                  </a:lnTo>
                  <a:lnTo>
                    <a:pt x="85" y="1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8" name="Group 287"/>
          <p:cNvGrpSpPr/>
          <p:nvPr/>
        </p:nvGrpSpPr>
        <p:grpSpPr>
          <a:xfrm>
            <a:off x="6695223" y="1670598"/>
            <a:ext cx="357187" cy="360362"/>
            <a:chOff x="2650746" y="1661931"/>
            <a:chExt cx="357187" cy="360362"/>
          </a:xfrm>
        </p:grpSpPr>
        <p:sp>
          <p:nvSpPr>
            <p:cNvPr id="289" name="Freeform 601"/>
            <p:cNvSpPr>
              <a:spLocks noChangeArrowheads="1"/>
            </p:cNvSpPr>
            <p:nvPr/>
          </p:nvSpPr>
          <p:spPr bwMode="auto">
            <a:xfrm>
              <a:off x="2714246" y="1692093"/>
              <a:ext cx="238125" cy="311150"/>
            </a:xfrm>
            <a:custGeom>
              <a:avLst/>
              <a:gdLst>
                <a:gd name="T0" fmla="*/ 659 w 660"/>
                <a:gd name="T1" fmla="*/ 318 h 866"/>
                <a:gd name="T2" fmla="*/ 659 w 660"/>
                <a:gd name="T3" fmla="*/ 318 h 866"/>
                <a:gd name="T4" fmla="*/ 656 w 660"/>
                <a:gd name="T5" fmla="*/ 307 h 866"/>
                <a:gd name="T6" fmla="*/ 518 w 660"/>
                <a:gd name="T7" fmla="*/ 101 h 866"/>
                <a:gd name="T8" fmla="*/ 296 w 660"/>
                <a:gd name="T9" fmla="*/ 0 h 866"/>
                <a:gd name="T10" fmla="*/ 0 w 660"/>
                <a:gd name="T11" fmla="*/ 290 h 866"/>
                <a:gd name="T12" fmla="*/ 31 w 660"/>
                <a:gd name="T13" fmla="*/ 419 h 866"/>
                <a:gd name="T14" fmla="*/ 52 w 660"/>
                <a:gd name="T15" fmla="*/ 461 h 866"/>
                <a:gd name="T16" fmla="*/ 70 w 660"/>
                <a:gd name="T17" fmla="*/ 496 h 866"/>
                <a:gd name="T18" fmla="*/ 250 w 660"/>
                <a:gd name="T19" fmla="*/ 691 h 866"/>
                <a:gd name="T20" fmla="*/ 151 w 660"/>
                <a:gd name="T21" fmla="*/ 865 h 866"/>
                <a:gd name="T22" fmla="*/ 465 w 660"/>
                <a:gd name="T23" fmla="*/ 865 h 866"/>
                <a:gd name="T24" fmla="*/ 476 w 660"/>
                <a:gd name="T25" fmla="*/ 705 h 866"/>
                <a:gd name="T26" fmla="*/ 603 w 660"/>
                <a:gd name="T27" fmla="*/ 680 h 866"/>
                <a:gd name="T28" fmla="*/ 631 w 660"/>
                <a:gd name="T29" fmla="*/ 541 h 866"/>
                <a:gd name="T30" fmla="*/ 652 w 660"/>
                <a:gd name="T31" fmla="*/ 537 h 866"/>
                <a:gd name="T32" fmla="*/ 652 w 660"/>
                <a:gd name="T33" fmla="*/ 433 h 866"/>
                <a:gd name="T34" fmla="*/ 659 w 660"/>
                <a:gd name="T35" fmla="*/ 433 h 866"/>
                <a:gd name="T36" fmla="*/ 621 w 660"/>
                <a:gd name="T37" fmla="*/ 373 h 866"/>
                <a:gd name="T38" fmla="*/ 659 w 660"/>
                <a:gd name="T39" fmla="*/ 318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60" h="866">
                  <a:moveTo>
                    <a:pt x="659" y="318"/>
                  </a:moveTo>
                  <a:lnTo>
                    <a:pt x="659" y="318"/>
                  </a:lnTo>
                  <a:cubicBezTo>
                    <a:pt x="656" y="307"/>
                    <a:pt x="656" y="307"/>
                    <a:pt x="656" y="307"/>
                  </a:cubicBezTo>
                  <a:cubicBezTo>
                    <a:pt x="652" y="300"/>
                    <a:pt x="585" y="168"/>
                    <a:pt x="518" y="101"/>
                  </a:cubicBezTo>
                  <a:cubicBezTo>
                    <a:pt x="451" y="35"/>
                    <a:pt x="374" y="0"/>
                    <a:pt x="296" y="0"/>
                  </a:cubicBezTo>
                  <a:cubicBezTo>
                    <a:pt x="134" y="0"/>
                    <a:pt x="0" y="129"/>
                    <a:pt x="0" y="290"/>
                  </a:cubicBezTo>
                  <a:cubicBezTo>
                    <a:pt x="0" y="335"/>
                    <a:pt x="10" y="377"/>
                    <a:pt x="31" y="419"/>
                  </a:cubicBezTo>
                  <a:cubicBezTo>
                    <a:pt x="38" y="433"/>
                    <a:pt x="45" y="447"/>
                    <a:pt x="52" y="461"/>
                  </a:cubicBezTo>
                  <a:cubicBezTo>
                    <a:pt x="60" y="471"/>
                    <a:pt x="67" y="482"/>
                    <a:pt x="70" y="496"/>
                  </a:cubicBezTo>
                  <a:cubicBezTo>
                    <a:pt x="172" y="506"/>
                    <a:pt x="250" y="590"/>
                    <a:pt x="250" y="691"/>
                  </a:cubicBezTo>
                  <a:cubicBezTo>
                    <a:pt x="250" y="764"/>
                    <a:pt x="208" y="830"/>
                    <a:pt x="151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6" y="705"/>
                    <a:pt x="476" y="705"/>
                    <a:pt x="476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52" y="537"/>
                    <a:pt x="652" y="537"/>
                    <a:pt x="652" y="537"/>
                  </a:cubicBezTo>
                  <a:cubicBezTo>
                    <a:pt x="652" y="433"/>
                    <a:pt x="652" y="433"/>
                    <a:pt x="652" y="433"/>
                  </a:cubicBezTo>
                  <a:cubicBezTo>
                    <a:pt x="659" y="433"/>
                    <a:pt x="659" y="433"/>
                    <a:pt x="659" y="433"/>
                  </a:cubicBezTo>
                  <a:cubicBezTo>
                    <a:pt x="621" y="373"/>
                    <a:pt x="621" y="373"/>
                    <a:pt x="621" y="373"/>
                  </a:cubicBezTo>
                  <a:cubicBezTo>
                    <a:pt x="659" y="318"/>
                    <a:pt x="659" y="318"/>
                    <a:pt x="659" y="3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602"/>
            <p:cNvSpPr>
              <a:spLocks noChangeArrowheads="1"/>
            </p:cNvSpPr>
            <p:nvPr/>
          </p:nvSpPr>
          <p:spPr bwMode="auto">
            <a:xfrm>
              <a:off x="2949196" y="1858781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603"/>
            <p:cNvSpPr>
              <a:spLocks noChangeArrowheads="1"/>
            </p:cNvSpPr>
            <p:nvPr/>
          </p:nvSpPr>
          <p:spPr bwMode="auto">
            <a:xfrm>
              <a:off x="2949196" y="1858781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604"/>
            <p:cNvSpPr>
              <a:spLocks noChangeArrowheads="1"/>
            </p:cNvSpPr>
            <p:nvPr/>
          </p:nvSpPr>
          <p:spPr bwMode="auto">
            <a:xfrm>
              <a:off x="2841246" y="1703206"/>
              <a:ext cx="107950" cy="293687"/>
            </a:xfrm>
            <a:custGeom>
              <a:avLst/>
              <a:gdLst>
                <a:gd name="T0" fmla="*/ 0 w 301"/>
                <a:gd name="T1" fmla="*/ 0 h 817"/>
                <a:gd name="T2" fmla="*/ 0 w 301"/>
                <a:gd name="T3" fmla="*/ 0 h 817"/>
                <a:gd name="T4" fmla="*/ 0 w 301"/>
                <a:gd name="T5" fmla="*/ 816 h 817"/>
                <a:gd name="T6" fmla="*/ 92 w 301"/>
                <a:gd name="T7" fmla="*/ 816 h 817"/>
                <a:gd name="T8" fmla="*/ 99 w 301"/>
                <a:gd name="T9" fmla="*/ 659 h 817"/>
                <a:gd name="T10" fmla="*/ 233 w 301"/>
                <a:gd name="T11" fmla="*/ 635 h 817"/>
                <a:gd name="T12" fmla="*/ 262 w 301"/>
                <a:gd name="T13" fmla="*/ 495 h 817"/>
                <a:gd name="T14" fmla="*/ 300 w 301"/>
                <a:gd name="T15" fmla="*/ 488 h 817"/>
                <a:gd name="T16" fmla="*/ 300 w 301"/>
                <a:gd name="T17" fmla="*/ 436 h 817"/>
                <a:gd name="T18" fmla="*/ 240 w 301"/>
                <a:gd name="T19" fmla="*/ 345 h 817"/>
                <a:gd name="T20" fmla="*/ 283 w 301"/>
                <a:gd name="T21" fmla="*/ 290 h 817"/>
                <a:gd name="T22" fmla="*/ 149 w 301"/>
                <a:gd name="T23" fmla="*/ 87 h 817"/>
                <a:gd name="T24" fmla="*/ 0 w 301"/>
                <a:gd name="T25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1" h="817">
                  <a:moveTo>
                    <a:pt x="0" y="0"/>
                  </a:moveTo>
                  <a:lnTo>
                    <a:pt x="0" y="0"/>
                  </a:lnTo>
                  <a:cubicBezTo>
                    <a:pt x="0" y="816"/>
                    <a:pt x="0" y="816"/>
                    <a:pt x="0" y="816"/>
                  </a:cubicBezTo>
                  <a:cubicBezTo>
                    <a:pt x="92" y="816"/>
                    <a:pt x="92" y="816"/>
                    <a:pt x="92" y="816"/>
                  </a:cubicBezTo>
                  <a:cubicBezTo>
                    <a:pt x="99" y="659"/>
                    <a:pt x="99" y="659"/>
                    <a:pt x="99" y="659"/>
                  </a:cubicBezTo>
                  <a:cubicBezTo>
                    <a:pt x="233" y="635"/>
                    <a:pt x="233" y="635"/>
                    <a:pt x="233" y="635"/>
                  </a:cubicBezTo>
                  <a:cubicBezTo>
                    <a:pt x="262" y="495"/>
                    <a:pt x="262" y="495"/>
                    <a:pt x="262" y="495"/>
                  </a:cubicBezTo>
                  <a:cubicBezTo>
                    <a:pt x="300" y="488"/>
                    <a:pt x="300" y="488"/>
                    <a:pt x="300" y="488"/>
                  </a:cubicBezTo>
                  <a:cubicBezTo>
                    <a:pt x="300" y="436"/>
                    <a:pt x="300" y="436"/>
                    <a:pt x="300" y="436"/>
                  </a:cubicBezTo>
                  <a:cubicBezTo>
                    <a:pt x="240" y="345"/>
                    <a:pt x="240" y="345"/>
                    <a:pt x="240" y="345"/>
                  </a:cubicBezTo>
                  <a:cubicBezTo>
                    <a:pt x="283" y="290"/>
                    <a:pt x="283" y="290"/>
                    <a:pt x="283" y="290"/>
                  </a:cubicBezTo>
                  <a:cubicBezTo>
                    <a:pt x="283" y="290"/>
                    <a:pt x="212" y="154"/>
                    <a:pt x="149" y="87"/>
                  </a:cubicBezTo>
                  <a:cubicBezTo>
                    <a:pt x="106" y="46"/>
                    <a:pt x="57" y="14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605"/>
            <p:cNvSpPr>
              <a:spLocks noChangeArrowheads="1"/>
            </p:cNvSpPr>
            <p:nvPr/>
          </p:nvSpPr>
          <p:spPr bwMode="auto">
            <a:xfrm>
              <a:off x="2957133" y="1890531"/>
              <a:ext cx="50800" cy="85725"/>
            </a:xfrm>
            <a:custGeom>
              <a:avLst/>
              <a:gdLst>
                <a:gd name="T0" fmla="*/ 14 w 142"/>
                <a:gd name="T1" fmla="*/ 237 h 238"/>
                <a:gd name="T2" fmla="*/ 14 w 142"/>
                <a:gd name="T3" fmla="*/ 237 h 238"/>
                <a:gd name="T4" fmla="*/ 0 w 142"/>
                <a:gd name="T5" fmla="*/ 199 h 238"/>
                <a:gd name="T6" fmla="*/ 81 w 142"/>
                <a:gd name="T7" fmla="*/ 126 h 238"/>
                <a:gd name="T8" fmla="*/ 85 w 142"/>
                <a:gd name="T9" fmla="*/ 14 h 238"/>
                <a:gd name="T10" fmla="*/ 127 w 142"/>
                <a:gd name="T11" fmla="*/ 0 h 238"/>
                <a:gd name="T12" fmla="*/ 120 w 142"/>
                <a:gd name="T13" fmla="*/ 143 h 238"/>
                <a:gd name="T14" fmla="*/ 14 w 142"/>
                <a:gd name="T15" fmla="*/ 23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38">
                  <a:moveTo>
                    <a:pt x="14" y="237"/>
                  </a:moveTo>
                  <a:lnTo>
                    <a:pt x="14" y="237"/>
                  </a:lnTo>
                  <a:cubicBezTo>
                    <a:pt x="0" y="199"/>
                    <a:pt x="0" y="199"/>
                    <a:pt x="0" y="199"/>
                  </a:cubicBezTo>
                  <a:cubicBezTo>
                    <a:pt x="35" y="185"/>
                    <a:pt x="64" y="161"/>
                    <a:pt x="81" y="126"/>
                  </a:cubicBezTo>
                  <a:cubicBezTo>
                    <a:pt x="99" y="91"/>
                    <a:pt x="99" y="53"/>
                    <a:pt x="85" y="14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41" y="49"/>
                    <a:pt x="141" y="98"/>
                    <a:pt x="120" y="143"/>
                  </a:cubicBezTo>
                  <a:cubicBezTo>
                    <a:pt x="99" y="189"/>
                    <a:pt x="60" y="220"/>
                    <a:pt x="14" y="23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606"/>
            <p:cNvSpPr>
              <a:spLocks noChangeArrowheads="1"/>
            </p:cNvSpPr>
            <p:nvPr/>
          </p:nvSpPr>
          <p:spPr bwMode="auto">
            <a:xfrm>
              <a:off x="2947608" y="1901643"/>
              <a:ext cx="31750" cy="47625"/>
            </a:xfrm>
            <a:custGeom>
              <a:avLst/>
              <a:gdLst>
                <a:gd name="T0" fmla="*/ 14 w 86"/>
                <a:gd name="T1" fmla="*/ 133 h 134"/>
                <a:gd name="T2" fmla="*/ 14 w 86"/>
                <a:gd name="T3" fmla="*/ 133 h 134"/>
                <a:gd name="T4" fmla="*/ 0 w 86"/>
                <a:gd name="T5" fmla="*/ 94 h 134"/>
                <a:gd name="T6" fmla="*/ 35 w 86"/>
                <a:gd name="T7" fmla="*/ 63 h 134"/>
                <a:gd name="T8" fmla="*/ 35 w 86"/>
                <a:gd name="T9" fmla="*/ 14 h 134"/>
                <a:gd name="T10" fmla="*/ 74 w 86"/>
                <a:gd name="T11" fmla="*/ 0 h 134"/>
                <a:gd name="T12" fmla="*/ 70 w 86"/>
                <a:gd name="T13" fmla="*/ 80 h 134"/>
                <a:gd name="T14" fmla="*/ 14 w 86"/>
                <a:gd name="T15" fmla="*/ 1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34">
                  <a:moveTo>
                    <a:pt x="14" y="133"/>
                  </a:moveTo>
                  <a:lnTo>
                    <a:pt x="14" y="133"/>
                  </a:lnTo>
                  <a:cubicBezTo>
                    <a:pt x="0" y="94"/>
                    <a:pt x="0" y="94"/>
                    <a:pt x="0" y="94"/>
                  </a:cubicBezTo>
                  <a:cubicBezTo>
                    <a:pt x="14" y="87"/>
                    <a:pt x="28" y="77"/>
                    <a:pt x="35" y="63"/>
                  </a:cubicBezTo>
                  <a:cubicBezTo>
                    <a:pt x="42" y="49"/>
                    <a:pt x="42" y="32"/>
                    <a:pt x="35" y="14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5" y="28"/>
                    <a:pt x="85" y="56"/>
                    <a:pt x="70" y="80"/>
                  </a:cubicBezTo>
                  <a:cubicBezTo>
                    <a:pt x="60" y="105"/>
                    <a:pt x="39" y="122"/>
                    <a:pt x="14" y="13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607"/>
            <p:cNvSpPr>
              <a:spLocks noChangeArrowheads="1"/>
            </p:cNvSpPr>
            <p:nvPr/>
          </p:nvSpPr>
          <p:spPr bwMode="auto">
            <a:xfrm>
              <a:off x="2663446" y="1877831"/>
              <a:ext cx="131762" cy="130175"/>
            </a:xfrm>
            <a:custGeom>
              <a:avLst/>
              <a:gdLst>
                <a:gd name="T0" fmla="*/ 183 w 364"/>
                <a:gd name="T1" fmla="*/ 0 h 360"/>
                <a:gd name="T2" fmla="*/ 183 w 364"/>
                <a:gd name="T3" fmla="*/ 0 h 360"/>
                <a:gd name="T4" fmla="*/ 0 w 364"/>
                <a:gd name="T5" fmla="*/ 178 h 360"/>
                <a:gd name="T6" fmla="*/ 183 w 364"/>
                <a:gd name="T7" fmla="*/ 359 h 360"/>
                <a:gd name="T8" fmla="*/ 363 w 364"/>
                <a:gd name="T9" fmla="*/ 178 h 360"/>
                <a:gd name="T10" fmla="*/ 183 w 364"/>
                <a:gd name="T1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360">
                  <a:moveTo>
                    <a:pt x="183" y="0"/>
                  </a:moveTo>
                  <a:lnTo>
                    <a:pt x="183" y="0"/>
                  </a:lnTo>
                  <a:cubicBezTo>
                    <a:pt x="81" y="0"/>
                    <a:pt x="0" y="80"/>
                    <a:pt x="0" y="178"/>
                  </a:cubicBezTo>
                  <a:cubicBezTo>
                    <a:pt x="0" y="279"/>
                    <a:pt x="81" y="359"/>
                    <a:pt x="183" y="359"/>
                  </a:cubicBezTo>
                  <a:cubicBezTo>
                    <a:pt x="282" y="359"/>
                    <a:pt x="363" y="279"/>
                    <a:pt x="363" y="178"/>
                  </a:cubicBezTo>
                  <a:cubicBezTo>
                    <a:pt x="363" y="80"/>
                    <a:pt x="282" y="0"/>
                    <a:pt x="18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608"/>
            <p:cNvSpPr>
              <a:spLocks noChangeArrowheads="1"/>
            </p:cNvSpPr>
            <p:nvPr/>
          </p:nvSpPr>
          <p:spPr bwMode="auto">
            <a:xfrm>
              <a:off x="2668208" y="1661931"/>
              <a:ext cx="266700" cy="233362"/>
            </a:xfrm>
            <a:custGeom>
              <a:avLst/>
              <a:gdLst>
                <a:gd name="T0" fmla="*/ 332 w 743"/>
                <a:gd name="T1" fmla="*/ 80 h 649"/>
                <a:gd name="T2" fmla="*/ 332 w 743"/>
                <a:gd name="T3" fmla="*/ 80 h 649"/>
                <a:gd name="T4" fmla="*/ 195 w 743"/>
                <a:gd name="T5" fmla="*/ 7 h 649"/>
                <a:gd name="T6" fmla="*/ 4 w 743"/>
                <a:gd name="T7" fmla="*/ 233 h 649"/>
                <a:gd name="T8" fmla="*/ 110 w 743"/>
                <a:gd name="T9" fmla="*/ 373 h 649"/>
                <a:gd name="T10" fmla="*/ 121 w 743"/>
                <a:gd name="T11" fmla="*/ 519 h 649"/>
                <a:gd name="T12" fmla="*/ 149 w 743"/>
                <a:gd name="T13" fmla="*/ 599 h 649"/>
                <a:gd name="T14" fmla="*/ 173 w 743"/>
                <a:gd name="T15" fmla="*/ 596 h 649"/>
                <a:gd name="T16" fmla="*/ 300 w 743"/>
                <a:gd name="T17" fmla="*/ 648 h 649"/>
                <a:gd name="T18" fmla="*/ 322 w 743"/>
                <a:gd name="T19" fmla="*/ 610 h 649"/>
                <a:gd name="T20" fmla="*/ 276 w 743"/>
                <a:gd name="T21" fmla="*/ 558 h 649"/>
                <a:gd name="T22" fmla="*/ 378 w 743"/>
                <a:gd name="T23" fmla="*/ 414 h 649"/>
                <a:gd name="T24" fmla="*/ 452 w 743"/>
                <a:gd name="T25" fmla="*/ 488 h 649"/>
                <a:gd name="T26" fmla="*/ 742 w 743"/>
                <a:gd name="T27" fmla="*/ 209 h 649"/>
                <a:gd name="T28" fmla="*/ 332 w 743"/>
                <a:gd name="T29" fmla="*/ 80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3" h="649">
                  <a:moveTo>
                    <a:pt x="332" y="80"/>
                  </a:moveTo>
                  <a:lnTo>
                    <a:pt x="332" y="80"/>
                  </a:lnTo>
                  <a:cubicBezTo>
                    <a:pt x="318" y="59"/>
                    <a:pt x="265" y="0"/>
                    <a:pt x="195" y="7"/>
                  </a:cubicBezTo>
                  <a:cubicBezTo>
                    <a:pt x="106" y="13"/>
                    <a:pt x="11" y="90"/>
                    <a:pt x="4" y="233"/>
                  </a:cubicBezTo>
                  <a:cubicBezTo>
                    <a:pt x="0" y="345"/>
                    <a:pt x="78" y="369"/>
                    <a:pt x="110" y="373"/>
                  </a:cubicBezTo>
                  <a:cubicBezTo>
                    <a:pt x="106" y="407"/>
                    <a:pt x="103" y="460"/>
                    <a:pt x="121" y="519"/>
                  </a:cubicBezTo>
                  <a:cubicBezTo>
                    <a:pt x="128" y="547"/>
                    <a:pt x="138" y="575"/>
                    <a:pt x="149" y="599"/>
                  </a:cubicBezTo>
                  <a:cubicBezTo>
                    <a:pt x="159" y="596"/>
                    <a:pt x="166" y="596"/>
                    <a:pt x="173" y="596"/>
                  </a:cubicBezTo>
                  <a:cubicBezTo>
                    <a:pt x="223" y="596"/>
                    <a:pt x="265" y="617"/>
                    <a:pt x="300" y="648"/>
                  </a:cubicBezTo>
                  <a:cubicBezTo>
                    <a:pt x="322" y="610"/>
                    <a:pt x="322" y="610"/>
                    <a:pt x="322" y="610"/>
                  </a:cubicBezTo>
                  <a:cubicBezTo>
                    <a:pt x="322" y="610"/>
                    <a:pt x="290" y="613"/>
                    <a:pt x="276" y="558"/>
                  </a:cubicBezTo>
                  <a:cubicBezTo>
                    <a:pt x="262" y="505"/>
                    <a:pt x="304" y="397"/>
                    <a:pt x="378" y="414"/>
                  </a:cubicBezTo>
                  <a:cubicBezTo>
                    <a:pt x="449" y="432"/>
                    <a:pt x="452" y="488"/>
                    <a:pt x="452" y="488"/>
                  </a:cubicBezTo>
                  <a:cubicBezTo>
                    <a:pt x="682" y="383"/>
                    <a:pt x="742" y="209"/>
                    <a:pt x="742" y="209"/>
                  </a:cubicBezTo>
                  <a:cubicBezTo>
                    <a:pt x="593" y="21"/>
                    <a:pt x="410" y="55"/>
                    <a:pt x="332" y="8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609"/>
            <p:cNvSpPr>
              <a:spLocks noChangeArrowheads="1"/>
            </p:cNvSpPr>
            <p:nvPr/>
          </p:nvSpPr>
          <p:spPr bwMode="auto">
            <a:xfrm>
              <a:off x="2714246" y="1692093"/>
              <a:ext cx="255587" cy="311150"/>
            </a:xfrm>
            <a:custGeom>
              <a:avLst/>
              <a:gdLst>
                <a:gd name="T0" fmla="*/ 705 w 710"/>
                <a:gd name="T1" fmla="*/ 499 h 866"/>
                <a:gd name="T2" fmla="*/ 705 w 710"/>
                <a:gd name="T3" fmla="*/ 499 h 866"/>
                <a:gd name="T4" fmla="*/ 695 w 710"/>
                <a:gd name="T5" fmla="*/ 485 h 866"/>
                <a:gd name="T6" fmla="*/ 695 w 710"/>
                <a:gd name="T7" fmla="*/ 485 h 866"/>
                <a:gd name="T8" fmla="*/ 617 w 710"/>
                <a:gd name="T9" fmla="*/ 373 h 866"/>
                <a:gd name="T10" fmla="*/ 659 w 710"/>
                <a:gd name="T11" fmla="*/ 318 h 866"/>
                <a:gd name="T12" fmla="*/ 652 w 710"/>
                <a:gd name="T13" fmla="*/ 307 h 866"/>
                <a:gd name="T14" fmla="*/ 515 w 710"/>
                <a:gd name="T15" fmla="*/ 101 h 866"/>
                <a:gd name="T16" fmla="*/ 292 w 710"/>
                <a:gd name="T17" fmla="*/ 0 h 866"/>
                <a:gd name="T18" fmla="*/ 0 w 710"/>
                <a:gd name="T19" fmla="*/ 290 h 866"/>
                <a:gd name="T20" fmla="*/ 28 w 710"/>
                <a:gd name="T21" fmla="*/ 419 h 866"/>
                <a:gd name="T22" fmla="*/ 49 w 710"/>
                <a:gd name="T23" fmla="*/ 461 h 866"/>
                <a:gd name="T24" fmla="*/ 81 w 710"/>
                <a:gd name="T25" fmla="*/ 516 h 866"/>
                <a:gd name="T26" fmla="*/ 134 w 710"/>
                <a:gd name="T27" fmla="*/ 534 h 866"/>
                <a:gd name="T28" fmla="*/ 88 w 710"/>
                <a:gd name="T29" fmla="*/ 440 h 866"/>
                <a:gd name="T30" fmla="*/ 67 w 710"/>
                <a:gd name="T31" fmla="*/ 401 h 866"/>
                <a:gd name="T32" fmla="*/ 38 w 710"/>
                <a:gd name="T33" fmla="*/ 290 h 866"/>
                <a:gd name="T34" fmla="*/ 292 w 710"/>
                <a:gd name="T35" fmla="*/ 42 h 866"/>
                <a:gd name="T36" fmla="*/ 487 w 710"/>
                <a:gd name="T37" fmla="*/ 129 h 866"/>
                <a:gd name="T38" fmla="*/ 610 w 710"/>
                <a:gd name="T39" fmla="*/ 314 h 866"/>
                <a:gd name="T40" fmla="*/ 568 w 710"/>
                <a:gd name="T41" fmla="*/ 373 h 866"/>
                <a:gd name="T42" fmla="*/ 575 w 710"/>
                <a:gd name="T43" fmla="*/ 387 h 866"/>
                <a:gd name="T44" fmla="*/ 575 w 710"/>
                <a:gd name="T45" fmla="*/ 387 h 866"/>
                <a:gd name="T46" fmla="*/ 652 w 710"/>
                <a:gd name="T47" fmla="*/ 496 h 866"/>
                <a:gd name="T48" fmla="*/ 610 w 710"/>
                <a:gd name="T49" fmla="*/ 502 h 866"/>
                <a:gd name="T50" fmla="*/ 596 w 710"/>
                <a:gd name="T51" fmla="*/ 502 h 866"/>
                <a:gd name="T52" fmla="*/ 568 w 710"/>
                <a:gd name="T53" fmla="*/ 646 h 866"/>
                <a:gd name="T54" fmla="*/ 434 w 710"/>
                <a:gd name="T55" fmla="*/ 670 h 866"/>
                <a:gd name="T56" fmla="*/ 426 w 710"/>
                <a:gd name="T57" fmla="*/ 823 h 866"/>
                <a:gd name="T58" fmla="*/ 169 w 710"/>
                <a:gd name="T59" fmla="*/ 823 h 866"/>
                <a:gd name="T60" fmla="*/ 98 w 710"/>
                <a:gd name="T61" fmla="*/ 865 h 866"/>
                <a:gd name="T62" fmla="*/ 465 w 710"/>
                <a:gd name="T63" fmla="*/ 865 h 866"/>
                <a:gd name="T64" fmla="*/ 472 w 710"/>
                <a:gd name="T65" fmla="*/ 705 h 866"/>
                <a:gd name="T66" fmla="*/ 603 w 710"/>
                <a:gd name="T67" fmla="*/ 680 h 866"/>
                <a:gd name="T68" fmla="*/ 631 w 710"/>
                <a:gd name="T69" fmla="*/ 541 h 866"/>
                <a:gd name="T70" fmla="*/ 691 w 710"/>
                <a:gd name="T71" fmla="*/ 534 h 866"/>
                <a:gd name="T72" fmla="*/ 705 w 710"/>
                <a:gd name="T73" fmla="*/ 520 h 866"/>
                <a:gd name="T74" fmla="*/ 705 w 710"/>
                <a:gd name="T75" fmla="*/ 499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0" h="866">
                  <a:moveTo>
                    <a:pt x="705" y="499"/>
                  </a:moveTo>
                  <a:lnTo>
                    <a:pt x="705" y="499"/>
                  </a:lnTo>
                  <a:cubicBezTo>
                    <a:pt x="695" y="485"/>
                    <a:pt x="695" y="485"/>
                    <a:pt x="695" y="485"/>
                  </a:cubicBezTo>
                  <a:lnTo>
                    <a:pt x="695" y="485"/>
                  </a:lnTo>
                  <a:cubicBezTo>
                    <a:pt x="617" y="373"/>
                    <a:pt x="617" y="373"/>
                    <a:pt x="617" y="373"/>
                  </a:cubicBezTo>
                  <a:cubicBezTo>
                    <a:pt x="659" y="318"/>
                    <a:pt x="659" y="318"/>
                    <a:pt x="659" y="318"/>
                  </a:cubicBezTo>
                  <a:cubicBezTo>
                    <a:pt x="652" y="307"/>
                    <a:pt x="652" y="307"/>
                    <a:pt x="652" y="307"/>
                  </a:cubicBezTo>
                  <a:cubicBezTo>
                    <a:pt x="649" y="300"/>
                    <a:pt x="582" y="168"/>
                    <a:pt x="515" y="101"/>
                  </a:cubicBezTo>
                  <a:cubicBezTo>
                    <a:pt x="448" y="35"/>
                    <a:pt x="374" y="0"/>
                    <a:pt x="292" y="0"/>
                  </a:cubicBezTo>
                  <a:cubicBezTo>
                    <a:pt x="130" y="0"/>
                    <a:pt x="0" y="129"/>
                    <a:pt x="0" y="290"/>
                  </a:cubicBezTo>
                  <a:cubicBezTo>
                    <a:pt x="0" y="335"/>
                    <a:pt x="10" y="377"/>
                    <a:pt x="28" y="419"/>
                  </a:cubicBezTo>
                  <a:cubicBezTo>
                    <a:pt x="35" y="433"/>
                    <a:pt x="42" y="447"/>
                    <a:pt x="49" y="461"/>
                  </a:cubicBezTo>
                  <a:cubicBezTo>
                    <a:pt x="60" y="478"/>
                    <a:pt x="70" y="496"/>
                    <a:pt x="81" y="516"/>
                  </a:cubicBezTo>
                  <a:cubicBezTo>
                    <a:pt x="98" y="520"/>
                    <a:pt x="116" y="527"/>
                    <a:pt x="134" y="534"/>
                  </a:cubicBezTo>
                  <a:cubicBezTo>
                    <a:pt x="120" y="499"/>
                    <a:pt x="102" y="468"/>
                    <a:pt x="88" y="440"/>
                  </a:cubicBezTo>
                  <a:cubicBezTo>
                    <a:pt x="81" y="426"/>
                    <a:pt x="74" y="415"/>
                    <a:pt x="67" y="401"/>
                  </a:cubicBezTo>
                  <a:cubicBezTo>
                    <a:pt x="49" y="366"/>
                    <a:pt x="38" y="328"/>
                    <a:pt x="38" y="290"/>
                  </a:cubicBezTo>
                  <a:cubicBezTo>
                    <a:pt x="38" y="154"/>
                    <a:pt x="155" y="42"/>
                    <a:pt x="292" y="42"/>
                  </a:cubicBezTo>
                  <a:cubicBezTo>
                    <a:pt x="377" y="42"/>
                    <a:pt x="444" y="87"/>
                    <a:pt x="487" y="129"/>
                  </a:cubicBezTo>
                  <a:cubicBezTo>
                    <a:pt x="536" y="182"/>
                    <a:pt x="592" y="283"/>
                    <a:pt x="610" y="314"/>
                  </a:cubicBezTo>
                  <a:cubicBezTo>
                    <a:pt x="568" y="373"/>
                    <a:pt x="568" y="373"/>
                    <a:pt x="568" y="373"/>
                  </a:cubicBezTo>
                  <a:cubicBezTo>
                    <a:pt x="575" y="387"/>
                    <a:pt x="575" y="387"/>
                    <a:pt x="575" y="387"/>
                  </a:cubicBezTo>
                  <a:lnTo>
                    <a:pt x="575" y="387"/>
                  </a:lnTo>
                  <a:cubicBezTo>
                    <a:pt x="652" y="496"/>
                    <a:pt x="652" y="496"/>
                    <a:pt x="652" y="496"/>
                  </a:cubicBezTo>
                  <a:cubicBezTo>
                    <a:pt x="610" y="502"/>
                    <a:pt x="610" y="502"/>
                    <a:pt x="610" y="502"/>
                  </a:cubicBezTo>
                  <a:cubicBezTo>
                    <a:pt x="596" y="502"/>
                    <a:pt x="596" y="502"/>
                    <a:pt x="596" y="502"/>
                  </a:cubicBezTo>
                  <a:cubicBezTo>
                    <a:pt x="568" y="646"/>
                    <a:pt x="568" y="646"/>
                    <a:pt x="568" y="646"/>
                  </a:cubicBezTo>
                  <a:cubicBezTo>
                    <a:pt x="434" y="670"/>
                    <a:pt x="434" y="670"/>
                    <a:pt x="434" y="670"/>
                  </a:cubicBezTo>
                  <a:cubicBezTo>
                    <a:pt x="426" y="823"/>
                    <a:pt x="426" y="823"/>
                    <a:pt x="426" y="823"/>
                  </a:cubicBezTo>
                  <a:cubicBezTo>
                    <a:pt x="169" y="823"/>
                    <a:pt x="169" y="823"/>
                    <a:pt x="169" y="823"/>
                  </a:cubicBezTo>
                  <a:cubicBezTo>
                    <a:pt x="148" y="841"/>
                    <a:pt x="123" y="855"/>
                    <a:pt x="98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2" y="705"/>
                    <a:pt x="472" y="705"/>
                    <a:pt x="472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91" y="534"/>
                    <a:pt x="691" y="534"/>
                    <a:pt x="691" y="534"/>
                  </a:cubicBezTo>
                  <a:cubicBezTo>
                    <a:pt x="698" y="530"/>
                    <a:pt x="705" y="527"/>
                    <a:pt x="705" y="520"/>
                  </a:cubicBezTo>
                  <a:cubicBezTo>
                    <a:pt x="709" y="513"/>
                    <a:pt x="709" y="506"/>
                    <a:pt x="705" y="49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610"/>
            <p:cNvSpPr>
              <a:spLocks noChangeArrowheads="1"/>
            </p:cNvSpPr>
            <p:nvPr/>
          </p:nvSpPr>
          <p:spPr bwMode="auto">
            <a:xfrm>
              <a:off x="2690433" y="1907993"/>
              <a:ext cx="74613" cy="69850"/>
            </a:xfrm>
            <a:custGeom>
              <a:avLst/>
              <a:gdLst>
                <a:gd name="T0" fmla="*/ 85 w 209"/>
                <a:gd name="T1" fmla="*/ 191 h 192"/>
                <a:gd name="T2" fmla="*/ 0 w 209"/>
                <a:gd name="T3" fmla="*/ 111 h 192"/>
                <a:gd name="T4" fmla="*/ 32 w 209"/>
                <a:gd name="T5" fmla="*/ 83 h 192"/>
                <a:gd name="T6" fmla="*/ 81 w 209"/>
                <a:gd name="T7" fmla="*/ 129 h 192"/>
                <a:gd name="T8" fmla="*/ 176 w 209"/>
                <a:gd name="T9" fmla="*/ 0 h 192"/>
                <a:gd name="T10" fmla="*/ 208 w 209"/>
                <a:gd name="T11" fmla="*/ 21 h 192"/>
                <a:gd name="T12" fmla="*/ 85 w 209"/>
                <a:gd name="T13" fmla="*/ 19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192">
                  <a:moveTo>
                    <a:pt x="85" y="191"/>
                  </a:moveTo>
                  <a:lnTo>
                    <a:pt x="0" y="111"/>
                  </a:lnTo>
                  <a:lnTo>
                    <a:pt x="32" y="83"/>
                  </a:lnTo>
                  <a:lnTo>
                    <a:pt x="81" y="129"/>
                  </a:lnTo>
                  <a:lnTo>
                    <a:pt x="176" y="0"/>
                  </a:lnTo>
                  <a:lnTo>
                    <a:pt x="208" y="21"/>
                  </a:lnTo>
                  <a:lnTo>
                    <a:pt x="85" y="1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611"/>
            <p:cNvSpPr>
              <a:spLocks noChangeArrowheads="1"/>
            </p:cNvSpPr>
            <p:nvPr/>
          </p:nvSpPr>
          <p:spPr bwMode="auto">
            <a:xfrm>
              <a:off x="2650746" y="1861956"/>
              <a:ext cx="160337" cy="160337"/>
            </a:xfrm>
            <a:custGeom>
              <a:avLst/>
              <a:gdLst>
                <a:gd name="T0" fmla="*/ 222 w 446"/>
                <a:gd name="T1" fmla="*/ 443 h 444"/>
                <a:gd name="T2" fmla="*/ 222 w 446"/>
                <a:gd name="T3" fmla="*/ 443 h 444"/>
                <a:gd name="T4" fmla="*/ 0 w 446"/>
                <a:gd name="T5" fmla="*/ 220 h 444"/>
                <a:gd name="T6" fmla="*/ 222 w 446"/>
                <a:gd name="T7" fmla="*/ 0 h 444"/>
                <a:gd name="T8" fmla="*/ 445 w 446"/>
                <a:gd name="T9" fmla="*/ 220 h 444"/>
                <a:gd name="T10" fmla="*/ 222 w 446"/>
                <a:gd name="T11" fmla="*/ 443 h 444"/>
                <a:gd name="T12" fmla="*/ 222 w 446"/>
                <a:gd name="T13" fmla="*/ 42 h 444"/>
                <a:gd name="T14" fmla="*/ 222 w 446"/>
                <a:gd name="T15" fmla="*/ 42 h 444"/>
                <a:gd name="T16" fmla="*/ 39 w 446"/>
                <a:gd name="T17" fmla="*/ 220 h 444"/>
                <a:gd name="T18" fmla="*/ 222 w 446"/>
                <a:gd name="T19" fmla="*/ 401 h 444"/>
                <a:gd name="T20" fmla="*/ 402 w 446"/>
                <a:gd name="T21" fmla="*/ 220 h 444"/>
                <a:gd name="T22" fmla="*/ 222 w 446"/>
                <a:gd name="T23" fmla="*/ 42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6" h="444">
                  <a:moveTo>
                    <a:pt x="222" y="443"/>
                  </a:moveTo>
                  <a:lnTo>
                    <a:pt x="222" y="443"/>
                  </a:lnTo>
                  <a:cubicBezTo>
                    <a:pt x="99" y="443"/>
                    <a:pt x="0" y="342"/>
                    <a:pt x="0" y="220"/>
                  </a:cubicBezTo>
                  <a:cubicBezTo>
                    <a:pt x="0" y="101"/>
                    <a:pt x="99" y="0"/>
                    <a:pt x="222" y="0"/>
                  </a:cubicBezTo>
                  <a:cubicBezTo>
                    <a:pt x="346" y="0"/>
                    <a:pt x="445" y="101"/>
                    <a:pt x="445" y="220"/>
                  </a:cubicBezTo>
                  <a:cubicBezTo>
                    <a:pt x="445" y="342"/>
                    <a:pt x="346" y="443"/>
                    <a:pt x="222" y="443"/>
                  </a:cubicBezTo>
                  <a:close/>
                  <a:moveTo>
                    <a:pt x="222" y="42"/>
                  </a:moveTo>
                  <a:lnTo>
                    <a:pt x="222" y="42"/>
                  </a:lnTo>
                  <a:cubicBezTo>
                    <a:pt x="120" y="42"/>
                    <a:pt x="39" y="122"/>
                    <a:pt x="39" y="220"/>
                  </a:cubicBezTo>
                  <a:cubicBezTo>
                    <a:pt x="39" y="321"/>
                    <a:pt x="120" y="401"/>
                    <a:pt x="222" y="401"/>
                  </a:cubicBezTo>
                  <a:cubicBezTo>
                    <a:pt x="321" y="401"/>
                    <a:pt x="402" y="321"/>
                    <a:pt x="402" y="220"/>
                  </a:cubicBezTo>
                  <a:cubicBezTo>
                    <a:pt x="402" y="122"/>
                    <a:pt x="321" y="42"/>
                    <a:pt x="222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0" name="Group 299"/>
          <p:cNvGrpSpPr/>
          <p:nvPr/>
        </p:nvGrpSpPr>
        <p:grpSpPr>
          <a:xfrm>
            <a:off x="6695223" y="2298904"/>
            <a:ext cx="357187" cy="360362"/>
            <a:chOff x="2650746" y="2283891"/>
            <a:chExt cx="357187" cy="360362"/>
          </a:xfrm>
        </p:grpSpPr>
        <p:sp>
          <p:nvSpPr>
            <p:cNvPr id="301" name="Freeform 612"/>
            <p:cNvSpPr>
              <a:spLocks noChangeArrowheads="1"/>
            </p:cNvSpPr>
            <p:nvPr/>
          </p:nvSpPr>
          <p:spPr bwMode="auto">
            <a:xfrm>
              <a:off x="2714246" y="2314053"/>
              <a:ext cx="238125" cy="311150"/>
            </a:xfrm>
            <a:custGeom>
              <a:avLst/>
              <a:gdLst>
                <a:gd name="T0" fmla="*/ 659 w 660"/>
                <a:gd name="T1" fmla="*/ 318 h 866"/>
                <a:gd name="T2" fmla="*/ 659 w 660"/>
                <a:gd name="T3" fmla="*/ 318 h 866"/>
                <a:gd name="T4" fmla="*/ 656 w 660"/>
                <a:gd name="T5" fmla="*/ 307 h 866"/>
                <a:gd name="T6" fmla="*/ 518 w 660"/>
                <a:gd name="T7" fmla="*/ 101 h 866"/>
                <a:gd name="T8" fmla="*/ 296 w 660"/>
                <a:gd name="T9" fmla="*/ 0 h 866"/>
                <a:gd name="T10" fmla="*/ 0 w 660"/>
                <a:gd name="T11" fmla="*/ 290 h 866"/>
                <a:gd name="T12" fmla="*/ 31 w 660"/>
                <a:gd name="T13" fmla="*/ 419 h 866"/>
                <a:gd name="T14" fmla="*/ 52 w 660"/>
                <a:gd name="T15" fmla="*/ 461 h 866"/>
                <a:gd name="T16" fmla="*/ 70 w 660"/>
                <a:gd name="T17" fmla="*/ 496 h 866"/>
                <a:gd name="T18" fmla="*/ 250 w 660"/>
                <a:gd name="T19" fmla="*/ 691 h 866"/>
                <a:gd name="T20" fmla="*/ 151 w 660"/>
                <a:gd name="T21" fmla="*/ 865 h 866"/>
                <a:gd name="T22" fmla="*/ 465 w 660"/>
                <a:gd name="T23" fmla="*/ 865 h 866"/>
                <a:gd name="T24" fmla="*/ 476 w 660"/>
                <a:gd name="T25" fmla="*/ 705 h 866"/>
                <a:gd name="T26" fmla="*/ 603 w 660"/>
                <a:gd name="T27" fmla="*/ 680 h 866"/>
                <a:gd name="T28" fmla="*/ 631 w 660"/>
                <a:gd name="T29" fmla="*/ 541 h 866"/>
                <a:gd name="T30" fmla="*/ 652 w 660"/>
                <a:gd name="T31" fmla="*/ 537 h 866"/>
                <a:gd name="T32" fmla="*/ 652 w 660"/>
                <a:gd name="T33" fmla="*/ 433 h 866"/>
                <a:gd name="T34" fmla="*/ 659 w 660"/>
                <a:gd name="T35" fmla="*/ 433 h 866"/>
                <a:gd name="T36" fmla="*/ 621 w 660"/>
                <a:gd name="T37" fmla="*/ 373 h 866"/>
                <a:gd name="T38" fmla="*/ 659 w 660"/>
                <a:gd name="T39" fmla="*/ 318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60" h="866">
                  <a:moveTo>
                    <a:pt x="659" y="318"/>
                  </a:moveTo>
                  <a:lnTo>
                    <a:pt x="659" y="318"/>
                  </a:lnTo>
                  <a:cubicBezTo>
                    <a:pt x="656" y="307"/>
                    <a:pt x="656" y="307"/>
                    <a:pt x="656" y="307"/>
                  </a:cubicBezTo>
                  <a:cubicBezTo>
                    <a:pt x="652" y="300"/>
                    <a:pt x="585" y="168"/>
                    <a:pt x="518" y="101"/>
                  </a:cubicBezTo>
                  <a:cubicBezTo>
                    <a:pt x="451" y="35"/>
                    <a:pt x="374" y="0"/>
                    <a:pt x="296" y="0"/>
                  </a:cubicBezTo>
                  <a:cubicBezTo>
                    <a:pt x="134" y="0"/>
                    <a:pt x="0" y="129"/>
                    <a:pt x="0" y="290"/>
                  </a:cubicBezTo>
                  <a:cubicBezTo>
                    <a:pt x="0" y="335"/>
                    <a:pt x="10" y="377"/>
                    <a:pt x="31" y="419"/>
                  </a:cubicBezTo>
                  <a:cubicBezTo>
                    <a:pt x="38" y="433"/>
                    <a:pt x="45" y="447"/>
                    <a:pt x="52" y="461"/>
                  </a:cubicBezTo>
                  <a:cubicBezTo>
                    <a:pt x="60" y="471"/>
                    <a:pt x="67" y="482"/>
                    <a:pt x="70" y="496"/>
                  </a:cubicBezTo>
                  <a:cubicBezTo>
                    <a:pt x="172" y="506"/>
                    <a:pt x="250" y="590"/>
                    <a:pt x="250" y="691"/>
                  </a:cubicBezTo>
                  <a:cubicBezTo>
                    <a:pt x="250" y="764"/>
                    <a:pt x="208" y="830"/>
                    <a:pt x="151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6" y="705"/>
                    <a:pt x="476" y="705"/>
                    <a:pt x="476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52" y="537"/>
                    <a:pt x="652" y="537"/>
                    <a:pt x="652" y="537"/>
                  </a:cubicBezTo>
                  <a:cubicBezTo>
                    <a:pt x="652" y="433"/>
                    <a:pt x="652" y="433"/>
                    <a:pt x="652" y="433"/>
                  </a:cubicBezTo>
                  <a:cubicBezTo>
                    <a:pt x="659" y="433"/>
                    <a:pt x="659" y="433"/>
                    <a:pt x="659" y="433"/>
                  </a:cubicBezTo>
                  <a:cubicBezTo>
                    <a:pt x="621" y="373"/>
                    <a:pt x="621" y="373"/>
                    <a:pt x="621" y="373"/>
                  </a:cubicBezTo>
                  <a:cubicBezTo>
                    <a:pt x="659" y="318"/>
                    <a:pt x="659" y="318"/>
                    <a:pt x="659" y="3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613"/>
            <p:cNvSpPr>
              <a:spLocks noChangeArrowheads="1"/>
            </p:cNvSpPr>
            <p:nvPr/>
          </p:nvSpPr>
          <p:spPr bwMode="auto">
            <a:xfrm>
              <a:off x="2949196" y="2480741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614"/>
            <p:cNvSpPr>
              <a:spLocks noChangeArrowheads="1"/>
            </p:cNvSpPr>
            <p:nvPr/>
          </p:nvSpPr>
          <p:spPr bwMode="auto">
            <a:xfrm>
              <a:off x="2949196" y="2480741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615"/>
            <p:cNvSpPr>
              <a:spLocks noChangeArrowheads="1"/>
            </p:cNvSpPr>
            <p:nvPr/>
          </p:nvSpPr>
          <p:spPr bwMode="auto">
            <a:xfrm>
              <a:off x="2841246" y="2325166"/>
              <a:ext cx="107950" cy="293687"/>
            </a:xfrm>
            <a:custGeom>
              <a:avLst/>
              <a:gdLst>
                <a:gd name="T0" fmla="*/ 0 w 301"/>
                <a:gd name="T1" fmla="*/ 0 h 817"/>
                <a:gd name="T2" fmla="*/ 0 w 301"/>
                <a:gd name="T3" fmla="*/ 0 h 817"/>
                <a:gd name="T4" fmla="*/ 0 w 301"/>
                <a:gd name="T5" fmla="*/ 816 h 817"/>
                <a:gd name="T6" fmla="*/ 92 w 301"/>
                <a:gd name="T7" fmla="*/ 816 h 817"/>
                <a:gd name="T8" fmla="*/ 99 w 301"/>
                <a:gd name="T9" fmla="*/ 659 h 817"/>
                <a:gd name="T10" fmla="*/ 233 w 301"/>
                <a:gd name="T11" fmla="*/ 635 h 817"/>
                <a:gd name="T12" fmla="*/ 262 w 301"/>
                <a:gd name="T13" fmla="*/ 495 h 817"/>
                <a:gd name="T14" fmla="*/ 300 w 301"/>
                <a:gd name="T15" fmla="*/ 488 h 817"/>
                <a:gd name="T16" fmla="*/ 300 w 301"/>
                <a:gd name="T17" fmla="*/ 436 h 817"/>
                <a:gd name="T18" fmla="*/ 240 w 301"/>
                <a:gd name="T19" fmla="*/ 345 h 817"/>
                <a:gd name="T20" fmla="*/ 283 w 301"/>
                <a:gd name="T21" fmla="*/ 290 h 817"/>
                <a:gd name="T22" fmla="*/ 149 w 301"/>
                <a:gd name="T23" fmla="*/ 87 h 817"/>
                <a:gd name="T24" fmla="*/ 0 w 301"/>
                <a:gd name="T25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1" h="817">
                  <a:moveTo>
                    <a:pt x="0" y="0"/>
                  </a:moveTo>
                  <a:lnTo>
                    <a:pt x="0" y="0"/>
                  </a:lnTo>
                  <a:cubicBezTo>
                    <a:pt x="0" y="816"/>
                    <a:pt x="0" y="816"/>
                    <a:pt x="0" y="816"/>
                  </a:cubicBezTo>
                  <a:cubicBezTo>
                    <a:pt x="92" y="816"/>
                    <a:pt x="92" y="816"/>
                    <a:pt x="92" y="816"/>
                  </a:cubicBezTo>
                  <a:cubicBezTo>
                    <a:pt x="99" y="659"/>
                    <a:pt x="99" y="659"/>
                    <a:pt x="99" y="659"/>
                  </a:cubicBezTo>
                  <a:cubicBezTo>
                    <a:pt x="233" y="635"/>
                    <a:pt x="233" y="635"/>
                    <a:pt x="233" y="635"/>
                  </a:cubicBezTo>
                  <a:cubicBezTo>
                    <a:pt x="262" y="495"/>
                    <a:pt x="262" y="495"/>
                    <a:pt x="262" y="495"/>
                  </a:cubicBezTo>
                  <a:cubicBezTo>
                    <a:pt x="300" y="488"/>
                    <a:pt x="300" y="488"/>
                    <a:pt x="300" y="488"/>
                  </a:cubicBezTo>
                  <a:cubicBezTo>
                    <a:pt x="300" y="436"/>
                    <a:pt x="300" y="436"/>
                    <a:pt x="300" y="436"/>
                  </a:cubicBezTo>
                  <a:cubicBezTo>
                    <a:pt x="240" y="345"/>
                    <a:pt x="240" y="345"/>
                    <a:pt x="240" y="345"/>
                  </a:cubicBezTo>
                  <a:cubicBezTo>
                    <a:pt x="283" y="290"/>
                    <a:pt x="283" y="290"/>
                    <a:pt x="283" y="290"/>
                  </a:cubicBezTo>
                  <a:cubicBezTo>
                    <a:pt x="283" y="290"/>
                    <a:pt x="212" y="154"/>
                    <a:pt x="149" y="87"/>
                  </a:cubicBezTo>
                  <a:cubicBezTo>
                    <a:pt x="106" y="46"/>
                    <a:pt x="57" y="14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616"/>
            <p:cNvSpPr>
              <a:spLocks noChangeArrowheads="1"/>
            </p:cNvSpPr>
            <p:nvPr/>
          </p:nvSpPr>
          <p:spPr bwMode="auto">
            <a:xfrm>
              <a:off x="2957133" y="2512491"/>
              <a:ext cx="50800" cy="85725"/>
            </a:xfrm>
            <a:custGeom>
              <a:avLst/>
              <a:gdLst>
                <a:gd name="T0" fmla="*/ 14 w 142"/>
                <a:gd name="T1" fmla="*/ 237 h 238"/>
                <a:gd name="T2" fmla="*/ 14 w 142"/>
                <a:gd name="T3" fmla="*/ 237 h 238"/>
                <a:gd name="T4" fmla="*/ 0 w 142"/>
                <a:gd name="T5" fmla="*/ 199 h 238"/>
                <a:gd name="T6" fmla="*/ 81 w 142"/>
                <a:gd name="T7" fmla="*/ 126 h 238"/>
                <a:gd name="T8" fmla="*/ 85 w 142"/>
                <a:gd name="T9" fmla="*/ 14 h 238"/>
                <a:gd name="T10" fmla="*/ 127 w 142"/>
                <a:gd name="T11" fmla="*/ 0 h 238"/>
                <a:gd name="T12" fmla="*/ 120 w 142"/>
                <a:gd name="T13" fmla="*/ 143 h 238"/>
                <a:gd name="T14" fmla="*/ 14 w 142"/>
                <a:gd name="T15" fmla="*/ 23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38">
                  <a:moveTo>
                    <a:pt x="14" y="237"/>
                  </a:moveTo>
                  <a:lnTo>
                    <a:pt x="14" y="237"/>
                  </a:lnTo>
                  <a:cubicBezTo>
                    <a:pt x="0" y="199"/>
                    <a:pt x="0" y="199"/>
                    <a:pt x="0" y="199"/>
                  </a:cubicBezTo>
                  <a:cubicBezTo>
                    <a:pt x="35" y="185"/>
                    <a:pt x="64" y="161"/>
                    <a:pt x="81" y="126"/>
                  </a:cubicBezTo>
                  <a:cubicBezTo>
                    <a:pt x="99" y="91"/>
                    <a:pt x="99" y="53"/>
                    <a:pt x="85" y="14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41" y="49"/>
                    <a:pt x="141" y="98"/>
                    <a:pt x="120" y="143"/>
                  </a:cubicBezTo>
                  <a:cubicBezTo>
                    <a:pt x="99" y="189"/>
                    <a:pt x="60" y="220"/>
                    <a:pt x="14" y="237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617"/>
            <p:cNvSpPr>
              <a:spLocks noChangeArrowheads="1"/>
            </p:cNvSpPr>
            <p:nvPr/>
          </p:nvSpPr>
          <p:spPr bwMode="auto">
            <a:xfrm>
              <a:off x="2947608" y="2523603"/>
              <a:ext cx="31750" cy="47625"/>
            </a:xfrm>
            <a:custGeom>
              <a:avLst/>
              <a:gdLst>
                <a:gd name="T0" fmla="*/ 14 w 86"/>
                <a:gd name="T1" fmla="*/ 133 h 134"/>
                <a:gd name="T2" fmla="*/ 14 w 86"/>
                <a:gd name="T3" fmla="*/ 133 h 134"/>
                <a:gd name="T4" fmla="*/ 0 w 86"/>
                <a:gd name="T5" fmla="*/ 94 h 134"/>
                <a:gd name="T6" fmla="*/ 35 w 86"/>
                <a:gd name="T7" fmla="*/ 63 h 134"/>
                <a:gd name="T8" fmla="*/ 35 w 86"/>
                <a:gd name="T9" fmla="*/ 14 h 134"/>
                <a:gd name="T10" fmla="*/ 74 w 86"/>
                <a:gd name="T11" fmla="*/ 0 h 134"/>
                <a:gd name="T12" fmla="*/ 70 w 86"/>
                <a:gd name="T13" fmla="*/ 80 h 134"/>
                <a:gd name="T14" fmla="*/ 14 w 86"/>
                <a:gd name="T15" fmla="*/ 1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34">
                  <a:moveTo>
                    <a:pt x="14" y="133"/>
                  </a:moveTo>
                  <a:lnTo>
                    <a:pt x="14" y="133"/>
                  </a:lnTo>
                  <a:cubicBezTo>
                    <a:pt x="0" y="94"/>
                    <a:pt x="0" y="94"/>
                    <a:pt x="0" y="94"/>
                  </a:cubicBezTo>
                  <a:cubicBezTo>
                    <a:pt x="14" y="87"/>
                    <a:pt x="28" y="77"/>
                    <a:pt x="35" y="63"/>
                  </a:cubicBezTo>
                  <a:cubicBezTo>
                    <a:pt x="42" y="49"/>
                    <a:pt x="42" y="32"/>
                    <a:pt x="35" y="14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5" y="28"/>
                    <a:pt x="85" y="56"/>
                    <a:pt x="70" y="80"/>
                  </a:cubicBezTo>
                  <a:cubicBezTo>
                    <a:pt x="60" y="105"/>
                    <a:pt x="39" y="122"/>
                    <a:pt x="14" y="13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618"/>
            <p:cNvSpPr>
              <a:spLocks noChangeArrowheads="1"/>
            </p:cNvSpPr>
            <p:nvPr/>
          </p:nvSpPr>
          <p:spPr bwMode="auto">
            <a:xfrm>
              <a:off x="2663446" y="2499791"/>
              <a:ext cx="131762" cy="130175"/>
            </a:xfrm>
            <a:custGeom>
              <a:avLst/>
              <a:gdLst>
                <a:gd name="T0" fmla="*/ 183 w 364"/>
                <a:gd name="T1" fmla="*/ 0 h 360"/>
                <a:gd name="T2" fmla="*/ 183 w 364"/>
                <a:gd name="T3" fmla="*/ 0 h 360"/>
                <a:gd name="T4" fmla="*/ 0 w 364"/>
                <a:gd name="T5" fmla="*/ 178 h 360"/>
                <a:gd name="T6" fmla="*/ 183 w 364"/>
                <a:gd name="T7" fmla="*/ 359 h 360"/>
                <a:gd name="T8" fmla="*/ 363 w 364"/>
                <a:gd name="T9" fmla="*/ 178 h 360"/>
                <a:gd name="T10" fmla="*/ 183 w 364"/>
                <a:gd name="T1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360">
                  <a:moveTo>
                    <a:pt x="183" y="0"/>
                  </a:moveTo>
                  <a:lnTo>
                    <a:pt x="183" y="0"/>
                  </a:lnTo>
                  <a:cubicBezTo>
                    <a:pt x="81" y="0"/>
                    <a:pt x="0" y="80"/>
                    <a:pt x="0" y="178"/>
                  </a:cubicBezTo>
                  <a:cubicBezTo>
                    <a:pt x="0" y="279"/>
                    <a:pt x="81" y="359"/>
                    <a:pt x="183" y="359"/>
                  </a:cubicBezTo>
                  <a:cubicBezTo>
                    <a:pt x="282" y="359"/>
                    <a:pt x="363" y="279"/>
                    <a:pt x="363" y="178"/>
                  </a:cubicBezTo>
                  <a:cubicBezTo>
                    <a:pt x="363" y="80"/>
                    <a:pt x="282" y="0"/>
                    <a:pt x="18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619"/>
            <p:cNvSpPr>
              <a:spLocks noChangeArrowheads="1"/>
            </p:cNvSpPr>
            <p:nvPr/>
          </p:nvSpPr>
          <p:spPr bwMode="auto">
            <a:xfrm>
              <a:off x="2668208" y="2283891"/>
              <a:ext cx="266700" cy="233362"/>
            </a:xfrm>
            <a:custGeom>
              <a:avLst/>
              <a:gdLst>
                <a:gd name="T0" fmla="*/ 332 w 743"/>
                <a:gd name="T1" fmla="*/ 80 h 649"/>
                <a:gd name="T2" fmla="*/ 332 w 743"/>
                <a:gd name="T3" fmla="*/ 80 h 649"/>
                <a:gd name="T4" fmla="*/ 195 w 743"/>
                <a:gd name="T5" fmla="*/ 7 h 649"/>
                <a:gd name="T6" fmla="*/ 4 w 743"/>
                <a:gd name="T7" fmla="*/ 233 h 649"/>
                <a:gd name="T8" fmla="*/ 110 w 743"/>
                <a:gd name="T9" fmla="*/ 373 h 649"/>
                <a:gd name="T10" fmla="*/ 121 w 743"/>
                <a:gd name="T11" fmla="*/ 519 h 649"/>
                <a:gd name="T12" fmla="*/ 149 w 743"/>
                <a:gd name="T13" fmla="*/ 599 h 649"/>
                <a:gd name="T14" fmla="*/ 173 w 743"/>
                <a:gd name="T15" fmla="*/ 596 h 649"/>
                <a:gd name="T16" fmla="*/ 300 w 743"/>
                <a:gd name="T17" fmla="*/ 648 h 649"/>
                <a:gd name="T18" fmla="*/ 322 w 743"/>
                <a:gd name="T19" fmla="*/ 610 h 649"/>
                <a:gd name="T20" fmla="*/ 276 w 743"/>
                <a:gd name="T21" fmla="*/ 558 h 649"/>
                <a:gd name="T22" fmla="*/ 378 w 743"/>
                <a:gd name="T23" fmla="*/ 414 h 649"/>
                <a:gd name="T24" fmla="*/ 452 w 743"/>
                <a:gd name="T25" fmla="*/ 488 h 649"/>
                <a:gd name="T26" fmla="*/ 742 w 743"/>
                <a:gd name="T27" fmla="*/ 209 h 649"/>
                <a:gd name="T28" fmla="*/ 332 w 743"/>
                <a:gd name="T29" fmla="*/ 80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3" h="649">
                  <a:moveTo>
                    <a:pt x="332" y="80"/>
                  </a:moveTo>
                  <a:lnTo>
                    <a:pt x="332" y="80"/>
                  </a:lnTo>
                  <a:cubicBezTo>
                    <a:pt x="318" y="59"/>
                    <a:pt x="265" y="0"/>
                    <a:pt x="195" y="7"/>
                  </a:cubicBezTo>
                  <a:cubicBezTo>
                    <a:pt x="106" y="13"/>
                    <a:pt x="11" y="90"/>
                    <a:pt x="4" y="233"/>
                  </a:cubicBezTo>
                  <a:cubicBezTo>
                    <a:pt x="0" y="345"/>
                    <a:pt x="78" y="369"/>
                    <a:pt x="110" y="373"/>
                  </a:cubicBezTo>
                  <a:cubicBezTo>
                    <a:pt x="106" y="407"/>
                    <a:pt x="103" y="460"/>
                    <a:pt x="121" y="519"/>
                  </a:cubicBezTo>
                  <a:cubicBezTo>
                    <a:pt x="128" y="547"/>
                    <a:pt x="138" y="575"/>
                    <a:pt x="149" y="599"/>
                  </a:cubicBezTo>
                  <a:cubicBezTo>
                    <a:pt x="159" y="596"/>
                    <a:pt x="166" y="596"/>
                    <a:pt x="173" y="596"/>
                  </a:cubicBezTo>
                  <a:cubicBezTo>
                    <a:pt x="223" y="596"/>
                    <a:pt x="265" y="617"/>
                    <a:pt x="300" y="648"/>
                  </a:cubicBezTo>
                  <a:cubicBezTo>
                    <a:pt x="322" y="610"/>
                    <a:pt x="322" y="610"/>
                    <a:pt x="322" y="610"/>
                  </a:cubicBezTo>
                  <a:cubicBezTo>
                    <a:pt x="322" y="610"/>
                    <a:pt x="290" y="613"/>
                    <a:pt x="276" y="558"/>
                  </a:cubicBezTo>
                  <a:cubicBezTo>
                    <a:pt x="262" y="505"/>
                    <a:pt x="304" y="397"/>
                    <a:pt x="378" y="414"/>
                  </a:cubicBezTo>
                  <a:cubicBezTo>
                    <a:pt x="449" y="432"/>
                    <a:pt x="452" y="488"/>
                    <a:pt x="452" y="488"/>
                  </a:cubicBezTo>
                  <a:cubicBezTo>
                    <a:pt x="682" y="383"/>
                    <a:pt x="742" y="209"/>
                    <a:pt x="742" y="209"/>
                  </a:cubicBezTo>
                  <a:cubicBezTo>
                    <a:pt x="593" y="21"/>
                    <a:pt x="410" y="55"/>
                    <a:pt x="332" y="8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620"/>
            <p:cNvSpPr>
              <a:spLocks noChangeArrowheads="1"/>
            </p:cNvSpPr>
            <p:nvPr/>
          </p:nvSpPr>
          <p:spPr bwMode="auto">
            <a:xfrm>
              <a:off x="2714246" y="2314053"/>
              <a:ext cx="255587" cy="311150"/>
            </a:xfrm>
            <a:custGeom>
              <a:avLst/>
              <a:gdLst>
                <a:gd name="T0" fmla="*/ 705 w 710"/>
                <a:gd name="T1" fmla="*/ 499 h 866"/>
                <a:gd name="T2" fmla="*/ 705 w 710"/>
                <a:gd name="T3" fmla="*/ 499 h 866"/>
                <a:gd name="T4" fmla="*/ 695 w 710"/>
                <a:gd name="T5" fmla="*/ 485 h 866"/>
                <a:gd name="T6" fmla="*/ 695 w 710"/>
                <a:gd name="T7" fmla="*/ 485 h 866"/>
                <a:gd name="T8" fmla="*/ 617 w 710"/>
                <a:gd name="T9" fmla="*/ 373 h 866"/>
                <a:gd name="T10" fmla="*/ 659 w 710"/>
                <a:gd name="T11" fmla="*/ 318 h 866"/>
                <a:gd name="T12" fmla="*/ 652 w 710"/>
                <a:gd name="T13" fmla="*/ 307 h 866"/>
                <a:gd name="T14" fmla="*/ 515 w 710"/>
                <a:gd name="T15" fmla="*/ 101 h 866"/>
                <a:gd name="T16" fmla="*/ 292 w 710"/>
                <a:gd name="T17" fmla="*/ 0 h 866"/>
                <a:gd name="T18" fmla="*/ 0 w 710"/>
                <a:gd name="T19" fmla="*/ 290 h 866"/>
                <a:gd name="T20" fmla="*/ 28 w 710"/>
                <a:gd name="T21" fmla="*/ 419 h 866"/>
                <a:gd name="T22" fmla="*/ 49 w 710"/>
                <a:gd name="T23" fmla="*/ 461 h 866"/>
                <a:gd name="T24" fmla="*/ 81 w 710"/>
                <a:gd name="T25" fmla="*/ 516 h 866"/>
                <a:gd name="T26" fmla="*/ 134 w 710"/>
                <a:gd name="T27" fmla="*/ 534 h 866"/>
                <a:gd name="T28" fmla="*/ 88 w 710"/>
                <a:gd name="T29" fmla="*/ 440 h 866"/>
                <a:gd name="T30" fmla="*/ 67 w 710"/>
                <a:gd name="T31" fmla="*/ 401 h 866"/>
                <a:gd name="T32" fmla="*/ 38 w 710"/>
                <a:gd name="T33" fmla="*/ 290 h 866"/>
                <a:gd name="T34" fmla="*/ 292 w 710"/>
                <a:gd name="T35" fmla="*/ 42 h 866"/>
                <a:gd name="T36" fmla="*/ 487 w 710"/>
                <a:gd name="T37" fmla="*/ 129 h 866"/>
                <a:gd name="T38" fmla="*/ 610 w 710"/>
                <a:gd name="T39" fmla="*/ 314 h 866"/>
                <a:gd name="T40" fmla="*/ 568 w 710"/>
                <a:gd name="T41" fmla="*/ 373 h 866"/>
                <a:gd name="T42" fmla="*/ 575 w 710"/>
                <a:gd name="T43" fmla="*/ 387 h 866"/>
                <a:gd name="T44" fmla="*/ 575 w 710"/>
                <a:gd name="T45" fmla="*/ 387 h 866"/>
                <a:gd name="T46" fmla="*/ 652 w 710"/>
                <a:gd name="T47" fmla="*/ 496 h 866"/>
                <a:gd name="T48" fmla="*/ 610 w 710"/>
                <a:gd name="T49" fmla="*/ 502 h 866"/>
                <a:gd name="T50" fmla="*/ 596 w 710"/>
                <a:gd name="T51" fmla="*/ 502 h 866"/>
                <a:gd name="T52" fmla="*/ 568 w 710"/>
                <a:gd name="T53" fmla="*/ 646 h 866"/>
                <a:gd name="T54" fmla="*/ 434 w 710"/>
                <a:gd name="T55" fmla="*/ 670 h 866"/>
                <a:gd name="T56" fmla="*/ 426 w 710"/>
                <a:gd name="T57" fmla="*/ 823 h 866"/>
                <a:gd name="T58" fmla="*/ 169 w 710"/>
                <a:gd name="T59" fmla="*/ 823 h 866"/>
                <a:gd name="T60" fmla="*/ 98 w 710"/>
                <a:gd name="T61" fmla="*/ 865 h 866"/>
                <a:gd name="T62" fmla="*/ 465 w 710"/>
                <a:gd name="T63" fmla="*/ 865 h 866"/>
                <a:gd name="T64" fmla="*/ 472 w 710"/>
                <a:gd name="T65" fmla="*/ 705 h 866"/>
                <a:gd name="T66" fmla="*/ 603 w 710"/>
                <a:gd name="T67" fmla="*/ 680 h 866"/>
                <a:gd name="T68" fmla="*/ 631 w 710"/>
                <a:gd name="T69" fmla="*/ 541 h 866"/>
                <a:gd name="T70" fmla="*/ 691 w 710"/>
                <a:gd name="T71" fmla="*/ 534 h 866"/>
                <a:gd name="T72" fmla="*/ 705 w 710"/>
                <a:gd name="T73" fmla="*/ 520 h 866"/>
                <a:gd name="T74" fmla="*/ 705 w 710"/>
                <a:gd name="T75" fmla="*/ 499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0" h="866">
                  <a:moveTo>
                    <a:pt x="705" y="499"/>
                  </a:moveTo>
                  <a:lnTo>
                    <a:pt x="705" y="499"/>
                  </a:lnTo>
                  <a:cubicBezTo>
                    <a:pt x="695" y="485"/>
                    <a:pt x="695" y="485"/>
                    <a:pt x="695" y="485"/>
                  </a:cubicBezTo>
                  <a:lnTo>
                    <a:pt x="695" y="485"/>
                  </a:lnTo>
                  <a:cubicBezTo>
                    <a:pt x="617" y="373"/>
                    <a:pt x="617" y="373"/>
                    <a:pt x="617" y="373"/>
                  </a:cubicBezTo>
                  <a:cubicBezTo>
                    <a:pt x="659" y="318"/>
                    <a:pt x="659" y="318"/>
                    <a:pt x="659" y="318"/>
                  </a:cubicBezTo>
                  <a:cubicBezTo>
                    <a:pt x="652" y="307"/>
                    <a:pt x="652" y="307"/>
                    <a:pt x="652" y="307"/>
                  </a:cubicBezTo>
                  <a:cubicBezTo>
                    <a:pt x="649" y="300"/>
                    <a:pt x="582" y="168"/>
                    <a:pt x="515" y="101"/>
                  </a:cubicBezTo>
                  <a:cubicBezTo>
                    <a:pt x="448" y="35"/>
                    <a:pt x="374" y="0"/>
                    <a:pt x="292" y="0"/>
                  </a:cubicBezTo>
                  <a:cubicBezTo>
                    <a:pt x="130" y="0"/>
                    <a:pt x="0" y="129"/>
                    <a:pt x="0" y="290"/>
                  </a:cubicBezTo>
                  <a:cubicBezTo>
                    <a:pt x="0" y="335"/>
                    <a:pt x="10" y="377"/>
                    <a:pt x="28" y="419"/>
                  </a:cubicBezTo>
                  <a:cubicBezTo>
                    <a:pt x="35" y="433"/>
                    <a:pt x="42" y="447"/>
                    <a:pt x="49" y="461"/>
                  </a:cubicBezTo>
                  <a:cubicBezTo>
                    <a:pt x="60" y="478"/>
                    <a:pt x="70" y="496"/>
                    <a:pt x="81" y="516"/>
                  </a:cubicBezTo>
                  <a:cubicBezTo>
                    <a:pt x="98" y="520"/>
                    <a:pt x="116" y="527"/>
                    <a:pt x="134" y="534"/>
                  </a:cubicBezTo>
                  <a:cubicBezTo>
                    <a:pt x="120" y="499"/>
                    <a:pt x="102" y="468"/>
                    <a:pt x="88" y="440"/>
                  </a:cubicBezTo>
                  <a:cubicBezTo>
                    <a:pt x="81" y="426"/>
                    <a:pt x="74" y="415"/>
                    <a:pt x="67" y="401"/>
                  </a:cubicBezTo>
                  <a:cubicBezTo>
                    <a:pt x="49" y="366"/>
                    <a:pt x="38" y="328"/>
                    <a:pt x="38" y="290"/>
                  </a:cubicBezTo>
                  <a:cubicBezTo>
                    <a:pt x="38" y="154"/>
                    <a:pt x="155" y="42"/>
                    <a:pt x="292" y="42"/>
                  </a:cubicBezTo>
                  <a:cubicBezTo>
                    <a:pt x="377" y="42"/>
                    <a:pt x="444" y="87"/>
                    <a:pt x="487" y="129"/>
                  </a:cubicBezTo>
                  <a:cubicBezTo>
                    <a:pt x="536" y="182"/>
                    <a:pt x="592" y="283"/>
                    <a:pt x="610" y="314"/>
                  </a:cubicBezTo>
                  <a:cubicBezTo>
                    <a:pt x="568" y="373"/>
                    <a:pt x="568" y="373"/>
                    <a:pt x="568" y="373"/>
                  </a:cubicBezTo>
                  <a:cubicBezTo>
                    <a:pt x="575" y="387"/>
                    <a:pt x="575" y="387"/>
                    <a:pt x="575" y="387"/>
                  </a:cubicBezTo>
                  <a:lnTo>
                    <a:pt x="575" y="387"/>
                  </a:lnTo>
                  <a:cubicBezTo>
                    <a:pt x="652" y="496"/>
                    <a:pt x="652" y="496"/>
                    <a:pt x="652" y="496"/>
                  </a:cubicBezTo>
                  <a:cubicBezTo>
                    <a:pt x="610" y="502"/>
                    <a:pt x="610" y="502"/>
                    <a:pt x="610" y="502"/>
                  </a:cubicBezTo>
                  <a:cubicBezTo>
                    <a:pt x="596" y="502"/>
                    <a:pt x="596" y="502"/>
                    <a:pt x="596" y="502"/>
                  </a:cubicBezTo>
                  <a:cubicBezTo>
                    <a:pt x="568" y="646"/>
                    <a:pt x="568" y="646"/>
                    <a:pt x="568" y="646"/>
                  </a:cubicBezTo>
                  <a:cubicBezTo>
                    <a:pt x="434" y="670"/>
                    <a:pt x="434" y="670"/>
                    <a:pt x="434" y="670"/>
                  </a:cubicBezTo>
                  <a:cubicBezTo>
                    <a:pt x="426" y="823"/>
                    <a:pt x="426" y="823"/>
                    <a:pt x="426" y="823"/>
                  </a:cubicBezTo>
                  <a:cubicBezTo>
                    <a:pt x="169" y="823"/>
                    <a:pt x="169" y="823"/>
                    <a:pt x="169" y="823"/>
                  </a:cubicBezTo>
                  <a:cubicBezTo>
                    <a:pt x="148" y="841"/>
                    <a:pt x="123" y="855"/>
                    <a:pt x="98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2" y="705"/>
                    <a:pt x="472" y="705"/>
                    <a:pt x="472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91" y="534"/>
                    <a:pt x="691" y="534"/>
                    <a:pt x="691" y="534"/>
                  </a:cubicBezTo>
                  <a:cubicBezTo>
                    <a:pt x="698" y="530"/>
                    <a:pt x="705" y="527"/>
                    <a:pt x="705" y="520"/>
                  </a:cubicBezTo>
                  <a:cubicBezTo>
                    <a:pt x="709" y="513"/>
                    <a:pt x="709" y="506"/>
                    <a:pt x="705" y="49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621"/>
            <p:cNvSpPr>
              <a:spLocks noChangeArrowheads="1"/>
            </p:cNvSpPr>
            <p:nvPr/>
          </p:nvSpPr>
          <p:spPr bwMode="auto">
            <a:xfrm>
              <a:off x="2690433" y="2529953"/>
              <a:ext cx="74613" cy="69850"/>
            </a:xfrm>
            <a:custGeom>
              <a:avLst/>
              <a:gdLst>
                <a:gd name="T0" fmla="*/ 85 w 209"/>
                <a:gd name="T1" fmla="*/ 191 h 192"/>
                <a:gd name="T2" fmla="*/ 0 w 209"/>
                <a:gd name="T3" fmla="*/ 111 h 192"/>
                <a:gd name="T4" fmla="*/ 32 w 209"/>
                <a:gd name="T5" fmla="*/ 83 h 192"/>
                <a:gd name="T6" fmla="*/ 81 w 209"/>
                <a:gd name="T7" fmla="*/ 129 h 192"/>
                <a:gd name="T8" fmla="*/ 176 w 209"/>
                <a:gd name="T9" fmla="*/ 0 h 192"/>
                <a:gd name="T10" fmla="*/ 208 w 209"/>
                <a:gd name="T11" fmla="*/ 21 h 192"/>
                <a:gd name="T12" fmla="*/ 85 w 209"/>
                <a:gd name="T13" fmla="*/ 19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192">
                  <a:moveTo>
                    <a:pt x="85" y="191"/>
                  </a:moveTo>
                  <a:lnTo>
                    <a:pt x="0" y="111"/>
                  </a:lnTo>
                  <a:lnTo>
                    <a:pt x="32" y="83"/>
                  </a:lnTo>
                  <a:lnTo>
                    <a:pt x="81" y="129"/>
                  </a:lnTo>
                  <a:lnTo>
                    <a:pt x="176" y="0"/>
                  </a:lnTo>
                  <a:lnTo>
                    <a:pt x="208" y="21"/>
                  </a:lnTo>
                  <a:lnTo>
                    <a:pt x="85" y="1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622"/>
            <p:cNvSpPr>
              <a:spLocks noChangeArrowheads="1"/>
            </p:cNvSpPr>
            <p:nvPr/>
          </p:nvSpPr>
          <p:spPr bwMode="auto">
            <a:xfrm>
              <a:off x="2650746" y="2483916"/>
              <a:ext cx="160337" cy="160337"/>
            </a:xfrm>
            <a:custGeom>
              <a:avLst/>
              <a:gdLst>
                <a:gd name="T0" fmla="*/ 222 w 446"/>
                <a:gd name="T1" fmla="*/ 443 h 444"/>
                <a:gd name="T2" fmla="*/ 222 w 446"/>
                <a:gd name="T3" fmla="*/ 443 h 444"/>
                <a:gd name="T4" fmla="*/ 0 w 446"/>
                <a:gd name="T5" fmla="*/ 220 h 444"/>
                <a:gd name="T6" fmla="*/ 222 w 446"/>
                <a:gd name="T7" fmla="*/ 0 h 444"/>
                <a:gd name="T8" fmla="*/ 445 w 446"/>
                <a:gd name="T9" fmla="*/ 220 h 444"/>
                <a:gd name="T10" fmla="*/ 222 w 446"/>
                <a:gd name="T11" fmla="*/ 443 h 444"/>
                <a:gd name="T12" fmla="*/ 222 w 446"/>
                <a:gd name="T13" fmla="*/ 42 h 444"/>
                <a:gd name="T14" fmla="*/ 222 w 446"/>
                <a:gd name="T15" fmla="*/ 42 h 444"/>
                <a:gd name="T16" fmla="*/ 39 w 446"/>
                <a:gd name="T17" fmla="*/ 220 h 444"/>
                <a:gd name="T18" fmla="*/ 222 w 446"/>
                <a:gd name="T19" fmla="*/ 401 h 444"/>
                <a:gd name="T20" fmla="*/ 402 w 446"/>
                <a:gd name="T21" fmla="*/ 220 h 444"/>
                <a:gd name="T22" fmla="*/ 222 w 446"/>
                <a:gd name="T23" fmla="*/ 42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6" h="444">
                  <a:moveTo>
                    <a:pt x="222" y="443"/>
                  </a:moveTo>
                  <a:lnTo>
                    <a:pt x="222" y="443"/>
                  </a:lnTo>
                  <a:cubicBezTo>
                    <a:pt x="99" y="443"/>
                    <a:pt x="0" y="342"/>
                    <a:pt x="0" y="220"/>
                  </a:cubicBezTo>
                  <a:cubicBezTo>
                    <a:pt x="0" y="101"/>
                    <a:pt x="99" y="0"/>
                    <a:pt x="222" y="0"/>
                  </a:cubicBezTo>
                  <a:cubicBezTo>
                    <a:pt x="346" y="0"/>
                    <a:pt x="445" y="101"/>
                    <a:pt x="445" y="220"/>
                  </a:cubicBezTo>
                  <a:cubicBezTo>
                    <a:pt x="445" y="342"/>
                    <a:pt x="346" y="443"/>
                    <a:pt x="222" y="443"/>
                  </a:cubicBezTo>
                  <a:close/>
                  <a:moveTo>
                    <a:pt x="222" y="42"/>
                  </a:moveTo>
                  <a:lnTo>
                    <a:pt x="222" y="42"/>
                  </a:lnTo>
                  <a:cubicBezTo>
                    <a:pt x="120" y="42"/>
                    <a:pt x="39" y="122"/>
                    <a:pt x="39" y="220"/>
                  </a:cubicBezTo>
                  <a:cubicBezTo>
                    <a:pt x="39" y="321"/>
                    <a:pt x="120" y="401"/>
                    <a:pt x="222" y="401"/>
                  </a:cubicBezTo>
                  <a:cubicBezTo>
                    <a:pt x="321" y="401"/>
                    <a:pt x="402" y="321"/>
                    <a:pt x="402" y="220"/>
                  </a:cubicBezTo>
                  <a:cubicBezTo>
                    <a:pt x="402" y="122"/>
                    <a:pt x="321" y="42"/>
                    <a:pt x="222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2" name="Group 311"/>
          <p:cNvGrpSpPr/>
          <p:nvPr/>
        </p:nvGrpSpPr>
        <p:grpSpPr>
          <a:xfrm>
            <a:off x="6695223" y="2896722"/>
            <a:ext cx="357187" cy="360362"/>
            <a:chOff x="2650746" y="2919581"/>
            <a:chExt cx="357187" cy="360362"/>
          </a:xfrm>
        </p:grpSpPr>
        <p:sp>
          <p:nvSpPr>
            <p:cNvPr id="313" name="Freeform 623"/>
            <p:cNvSpPr>
              <a:spLocks noChangeArrowheads="1"/>
            </p:cNvSpPr>
            <p:nvPr/>
          </p:nvSpPr>
          <p:spPr bwMode="auto">
            <a:xfrm>
              <a:off x="2714246" y="2949743"/>
              <a:ext cx="238125" cy="311150"/>
            </a:xfrm>
            <a:custGeom>
              <a:avLst/>
              <a:gdLst>
                <a:gd name="T0" fmla="*/ 659 w 660"/>
                <a:gd name="T1" fmla="*/ 318 h 866"/>
                <a:gd name="T2" fmla="*/ 659 w 660"/>
                <a:gd name="T3" fmla="*/ 318 h 866"/>
                <a:gd name="T4" fmla="*/ 656 w 660"/>
                <a:gd name="T5" fmla="*/ 307 h 866"/>
                <a:gd name="T6" fmla="*/ 518 w 660"/>
                <a:gd name="T7" fmla="*/ 101 h 866"/>
                <a:gd name="T8" fmla="*/ 296 w 660"/>
                <a:gd name="T9" fmla="*/ 0 h 866"/>
                <a:gd name="T10" fmla="*/ 0 w 660"/>
                <a:gd name="T11" fmla="*/ 290 h 866"/>
                <a:gd name="T12" fmla="*/ 31 w 660"/>
                <a:gd name="T13" fmla="*/ 419 h 866"/>
                <a:gd name="T14" fmla="*/ 52 w 660"/>
                <a:gd name="T15" fmla="*/ 461 h 866"/>
                <a:gd name="T16" fmla="*/ 70 w 660"/>
                <a:gd name="T17" fmla="*/ 496 h 866"/>
                <a:gd name="T18" fmla="*/ 250 w 660"/>
                <a:gd name="T19" fmla="*/ 691 h 866"/>
                <a:gd name="T20" fmla="*/ 151 w 660"/>
                <a:gd name="T21" fmla="*/ 865 h 866"/>
                <a:gd name="T22" fmla="*/ 465 w 660"/>
                <a:gd name="T23" fmla="*/ 865 h 866"/>
                <a:gd name="T24" fmla="*/ 476 w 660"/>
                <a:gd name="T25" fmla="*/ 705 h 866"/>
                <a:gd name="T26" fmla="*/ 603 w 660"/>
                <a:gd name="T27" fmla="*/ 680 h 866"/>
                <a:gd name="T28" fmla="*/ 631 w 660"/>
                <a:gd name="T29" fmla="*/ 541 h 866"/>
                <a:gd name="T30" fmla="*/ 652 w 660"/>
                <a:gd name="T31" fmla="*/ 537 h 866"/>
                <a:gd name="T32" fmla="*/ 652 w 660"/>
                <a:gd name="T33" fmla="*/ 433 h 866"/>
                <a:gd name="T34" fmla="*/ 659 w 660"/>
                <a:gd name="T35" fmla="*/ 433 h 866"/>
                <a:gd name="T36" fmla="*/ 621 w 660"/>
                <a:gd name="T37" fmla="*/ 373 h 866"/>
                <a:gd name="T38" fmla="*/ 659 w 660"/>
                <a:gd name="T39" fmla="*/ 318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60" h="866">
                  <a:moveTo>
                    <a:pt x="659" y="318"/>
                  </a:moveTo>
                  <a:lnTo>
                    <a:pt x="659" y="318"/>
                  </a:lnTo>
                  <a:cubicBezTo>
                    <a:pt x="656" y="307"/>
                    <a:pt x="656" y="307"/>
                    <a:pt x="656" y="307"/>
                  </a:cubicBezTo>
                  <a:cubicBezTo>
                    <a:pt x="652" y="300"/>
                    <a:pt x="585" y="168"/>
                    <a:pt x="518" y="101"/>
                  </a:cubicBezTo>
                  <a:cubicBezTo>
                    <a:pt x="451" y="35"/>
                    <a:pt x="374" y="0"/>
                    <a:pt x="296" y="0"/>
                  </a:cubicBezTo>
                  <a:cubicBezTo>
                    <a:pt x="134" y="0"/>
                    <a:pt x="0" y="129"/>
                    <a:pt x="0" y="290"/>
                  </a:cubicBezTo>
                  <a:cubicBezTo>
                    <a:pt x="0" y="335"/>
                    <a:pt x="10" y="377"/>
                    <a:pt x="31" y="419"/>
                  </a:cubicBezTo>
                  <a:cubicBezTo>
                    <a:pt x="38" y="433"/>
                    <a:pt x="45" y="447"/>
                    <a:pt x="52" y="461"/>
                  </a:cubicBezTo>
                  <a:cubicBezTo>
                    <a:pt x="60" y="471"/>
                    <a:pt x="67" y="482"/>
                    <a:pt x="70" y="496"/>
                  </a:cubicBezTo>
                  <a:cubicBezTo>
                    <a:pt x="172" y="506"/>
                    <a:pt x="250" y="590"/>
                    <a:pt x="250" y="691"/>
                  </a:cubicBezTo>
                  <a:cubicBezTo>
                    <a:pt x="250" y="764"/>
                    <a:pt x="208" y="830"/>
                    <a:pt x="151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6" y="705"/>
                    <a:pt x="476" y="705"/>
                    <a:pt x="476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52" y="537"/>
                    <a:pt x="652" y="537"/>
                    <a:pt x="652" y="537"/>
                  </a:cubicBezTo>
                  <a:cubicBezTo>
                    <a:pt x="652" y="433"/>
                    <a:pt x="652" y="433"/>
                    <a:pt x="652" y="433"/>
                  </a:cubicBezTo>
                  <a:cubicBezTo>
                    <a:pt x="659" y="433"/>
                    <a:pt x="659" y="433"/>
                    <a:pt x="659" y="433"/>
                  </a:cubicBezTo>
                  <a:cubicBezTo>
                    <a:pt x="621" y="373"/>
                    <a:pt x="621" y="373"/>
                    <a:pt x="621" y="373"/>
                  </a:cubicBezTo>
                  <a:cubicBezTo>
                    <a:pt x="659" y="318"/>
                    <a:pt x="659" y="318"/>
                    <a:pt x="659" y="3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624"/>
            <p:cNvSpPr>
              <a:spLocks noChangeArrowheads="1"/>
            </p:cNvSpPr>
            <p:nvPr/>
          </p:nvSpPr>
          <p:spPr bwMode="auto">
            <a:xfrm>
              <a:off x="2949196" y="3116431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625"/>
            <p:cNvSpPr>
              <a:spLocks noChangeArrowheads="1"/>
            </p:cNvSpPr>
            <p:nvPr/>
          </p:nvSpPr>
          <p:spPr bwMode="auto">
            <a:xfrm>
              <a:off x="2949196" y="3116431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626"/>
            <p:cNvSpPr>
              <a:spLocks noChangeArrowheads="1"/>
            </p:cNvSpPr>
            <p:nvPr/>
          </p:nvSpPr>
          <p:spPr bwMode="auto">
            <a:xfrm>
              <a:off x="2841246" y="2960856"/>
              <a:ext cx="107950" cy="293687"/>
            </a:xfrm>
            <a:custGeom>
              <a:avLst/>
              <a:gdLst>
                <a:gd name="T0" fmla="*/ 0 w 301"/>
                <a:gd name="T1" fmla="*/ 0 h 817"/>
                <a:gd name="T2" fmla="*/ 0 w 301"/>
                <a:gd name="T3" fmla="*/ 0 h 817"/>
                <a:gd name="T4" fmla="*/ 0 w 301"/>
                <a:gd name="T5" fmla="*/ 816 h 817"/>
                <a:gd name="T6" fmla="*/ 92 w 301"/>
                <a:gd name="T7" fmla="*/ 816 h 817"/>
                <a:gd name="T8" fmla="*/ 99 w 301"/>
                <a:gd name="T9" fmla="*/ 659 h 817"/>
                <a:gd name="T10" fmla="*/ 233 w 301"/>
                <a:gd name="T11" fmla="*/ 635 h 817"/>
                <a:gd name="T12" fmla="*/ 262 w 301"/>
                <a:gd name="T13" fmla="*/ 495 h 817"/>
                <a:gd name="T14" fmla="*/ 300 w 301"/>
                <a:gd name="T15" fmla="*/ 488 h 817"/>
                <a:gd name="T16" fmla="*/ 300 w 301"/>
                <a:gd name="T17" fmla="*/ 436 h 817"/>
                <a:gd name="T18" fmla="*/ 240 w 301"/>
                <a:gd name="T19" fmla="*/ 345 h 817"/>
                <a:gd name="T20" fmla="*/ 283 w 301"/>
                <a:gd name="T21" fmla="*/ 290 h 817"/>
                <a:gd name="T22" fmla="*/ 149 w 301"/>
                <a:gd name="T23" fmla="*/ 87 h 817"/>
                <a:gd name="T24" fmla="*/ 0 w 301"/>
                <a:gd name="T25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1" h="817">
                  <a:moveTo>
                    <a:pt x="0" y="0"/>
                  </a:moveTo>
                  <a:lnTo>
                    <a:pt x="0" y="0"/>
                  </a:lnTo>
                  <a:cubicBezTo>
                    <a:pt x="0" y="816"/>
                    <a:pt x="0" y="816"/>
                    <a:pt x="0" y="816"/>
                  </a:cubicBezTo>
                  <a:cubicBezTo>
                    <a:pt x="92" y="816"/>
                    <a:pt x="92" y="816"/>
                    <a:pt x="92" y="816"/>
                  </a:cubicBezTo>
                  <a:cubicBezTo>
                    <a:pt x="99" y="659"/>
                    <a:pt x="99" y="659"/>
                    <a:pt x="99" y="659"/>
                  </a:cubicBezTo>
                  <a:cubicBezTo>
                    <a:pt x="233" y="635"/>
                    <a:pt x="233" y="635"/>
                    <a:pt x="233" y="635"/>
                  </a:cubicBezTo>
                  <a:cubicBezTo>
                    <a:pt x="262" y="495"/>
                    <a:pt x="262" y="495"/>
                    <a:pt x="262" y="495"/>
                  </a:cubicBezTo>
                  <a:cubicBezTo>
                    <a:pt x="300" y="488"/>
                    <a:pt x="300" y="488"/>
                    <a:pt x="300" y="488"/>
                  </a:cubicBezTo>
                  <a:cubicBezTo>
                    <a:pt x="300" y="436"/>
                    <a:pt x="300" y="436"/>
                    <a:pt x="300" y="436"/>
                  </a:cubicBezTo>
                  <a:cubicBezTo>
                    <a:pt x="240" y="345"/>
                    <a:pt x="240" y="345"/>
                    <a:pt x="240" y="345"/>
                  </a:cubicBezTo>
                  <a:cubicBezTo>
                    <a:pt x="283" y="290"/>
                    <a:pt x="283" y="290"/>
                    <a:pt x="283" y="290"/>
                  </a:cubicBezTo>
                  <a:cubicBezTo>
                    <a:pt x="283" y="290"/>
                    <a:pt x="212" y="154"/>
                    <a:pt x="149" y="87"/>
                  </a:cubicBezTo>
                  <a:cubicBezTo>
                    <a:pt x="106" y="46"/>
                    <a:pt x="57" y="14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627"/>
            <p:cNvSpPr>
              <a:spLocks noChangeArrowheads="1"/>
            </p:cNvSpPr>
            <p:nvPr/>
          </p:nvSpPr>
          <p:spPr bwMode="auto">
            <a:xfrm>
              <a:off x="2957133" y="3148181"/>
              <a:ext cx="50800" cy="85725"/>
            </a:xfrm>
            <a:custGeom>
              <a:avLst/>
              <a:gdLst>
                <a:gd name="T0" fmla="*/ 14 w 142"/>
                <a:gd name="T1" fmla="*/ 237 h 238"/>
                <a:gd name="T2" fmla="*/ 14 w 142"/>
                <a:gd name="T3" fmla="*/ 237 h 238"/>
                <a:gd name="T4" fmla="*/ 0 w 142"/>
                <a:gd name="T5" fmla="*/ 199 h 238"/>
                <a:gd name="T6" fmla="*/ 81 w 142"/>
                <a:gd name="T7" fmla="*/ 126 h 238"/>
                <a:gd name="T8" fmla="*/ 85 w 142"/>
                <a:gd name="T9" fmla="*/ 14 h 238"/>
                <a:gd name="T10" fmla="*/ 127 w 142"/>
                <a:gd name="T11" fmla="*/ 0 h 238"/>
                <a:gd name="T12" fmla="*/ 120 w 142"/>
                <a:gd name="T13" fmla="*/ 143 h 238"/>
                <a:gd name="T14" fmla="*/ 14 w 142"/>
                <a:gd name="T15" fmla="*/ 23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38">
                  <a:moveTo>
                    <a:pt x="14" y="237"/>
                  </a:moveTo>
                  <a:lnTo>
                    <a:pt x="14" y="237"/>
                  </a:lnTo>
                  <a:cubicBezTo>
                    <a:pt x="0" y="199"/>
                    <a:pt x="0" y="199"/>
                    <a:pt x="0" y="199"/>
                  </a:cubicBezTo>
                  <a:cubicBezTo>
                    <a:pt x="35" y="185"/>
                    <a:pt x="64" y="161"/>
                    <a:pt x="81" y="126"/>
                  </a:cubicBezTo>
                  <a:cubicBezTo>
                    <a:pt x="99" y="91"/>
                    <a:pt x="99" y="53"/>
                    <a:pt x="85" y="14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41" y="49"/>
                    <a:pt x="141" y="98"/>
                    <a:pt x="120" y="143"/>
                  </a:cubicBezTo>
                  <a:cubicBezTo>
                    <a:pt x="99" y="189"/>
                    <a:pt x="60" y="220"/>
                    <a:pt x="14" y="23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628"/>
            <p:cNvSpPr>
              <a:spLocks noChangeArrowheads="1"/>
            </p:cNvSpPr>
            <p:nvPr/>
          </p:nvSpPr>
          <p:spPr bwMode="auto">
            <a:xfrm>
              <a:off x="2947608" y="3159293"/>
              <a:ext cx="31750" cy="47625"/>
            </a:xfrm>
            <a:custGeom>
              <a:avLst/>
              <a:gdLst>
                <a:gd name="T0" fmla="*/ 14 w 86"/>
                <a:gd name="T1" fmla="*/ 133 h 134"/>
                <a:gd name="T2" fmla="*/ 14 w 86"/>
                <a:gd name="T3" fmla="*/ 133 h 134"/>
                <a:gd name="T4" fmla="*/ 0 w 86"/>
                <a:gd name="T5" fmla="*/ 94 h 134"/>
                <a:gd name="T6" fmla="*/ 35 w 86"/>
                <a:gd name="T7" fmla="*/ 63 h 134"/>
                <a:gd name="T8" fmla="*/ 35 w 86"/>
                <a:gd name="T9" fmla="*/ 14 h 134"/>
                <a:gd name="T10" fmla="*/ 74 w 86"/>
                <a:gd name="T11" fmla="*/ 0 h 134"/>
                <a:gd name="T12" fmla="*/ 70 w 86"/>
                <a:gd name="T13" fmla="*/ 80 h 134"/>
                <a:gd name="T14" fmla="*/ 14 w 86"/>
                <a:gd name="T15" fmla="*/ 1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34">
                  <a:moveTo>
                    <a:pt x="14" y="133"/>
                  </a:moveTo>
                  <a:lnTo>
                    <a:pt x="14" y="133"/>
                  </a:lnTo>
                  <a:cubicBezTo>
                    <a:pt x="0" y="94"/>
                    <a:pt x="0" y="94"/>
                    <a:pt x="0" y="94"/>
                  </a:cubicBezTo>
                  <a:cubicBezTo>
                    <a:pt x="14" y="87"/>
                    <a:pt x="28" y="77"/>
                    <a:pt x="35" y="63"/>
                  </a:cubicBezTo>
                  <a:cubicBezTo>
                    <a:pt x="42" y="49"/>
                    <a:pt x="42" y="32"/>
                    <a:pt x="35" y="14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5" y="28"/>
                    <a:pt x="85" y="56"/>
                    <a:pt x="70" y="80"/>
                  </a:cubicBezTo>
                  <a:cubicBezTo>
                    <a:pt x="60" y="105"/>
                    <a:pt x="39" y="122"/>
                    <a:pt x="14" y="13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629"/>
            <p:cNvSpPr>
              <a:spLocks noChangeArrowheads="1"/>
            </p:cNvSpPr>
            <p:nvPr/>
          </p:nvSpPr>
          <p:spPr bwMode="auto">
            <a:xfrm>
              <a:off x="2663446" y="3135481"/>
              <a:ext cx="131762" cy="130175"/>
            </a:xfrm>
            <a:custGeom>
              <a:avLst/>
              <a:gdLst>
                <a:gd name="T0" fmla="*/ 183 w 364"/>
                <a:gd name="T1" fmla="*/ 0 h 360"/>
                <a:gd name="T2" fmla="*/ 183 w 364"/>
                <a:gd name="T3" fmla="*/ 0 h 360"/>
                <a:gd name="T4" fmla="*/ 0 w 364"/>
                <a:gd name="T5" fmla="*/ 178 h 360"/>
                <a:gd name="T6" fmla="*/ 183 w 364"/>
                <a:gd name="T7" fmla="*/ 359 h 360"/>
                <a:gd name="T8" fmla="*/ 363 w 364"/>
                <a:gd name="T9" fmla="*/ 178 h 360"/>
                <a:gd name="T10" fmla="*/ 183 w 364"/>
                <a:gd name="T1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360">
                  <a:moveTo>
                    <a:pt x="183" y="0"/>
                  </a:moveTo>
                  <a:lnTo>
                    <a:pt x="183" y="0"/>
                  </a:lnTo>
                  <a:cubicBezTo>
                    <a:pt x="81" y="0"/>
                    <a:pt x="0" y="80"/>
                    <a:pt x="0" y="178"/>
                  </a:cubicBezTo>
                  <a:cubicBezTo>
                    <a:pt x="0" y="279"/>
                    <a:pt x="81" y="359"/>
                    <a:pt x="183" y="359"/>
                  </a:cubicBezTo>
                  <a:cubicBezTo>
                    <a:pt x="282" y="359"/>
                    <a:pt x="363" y="279"/>
                    <a:pt x="363" y="178"/>
                  </a:cubicBezTo>
                  <a:cubicBezTo>
                    <a:pt x="363" y="80"/>
                    <a:pt x="282" y="0"/>
                    <a:pt x="18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630"/>
            <p:cNvSpPr>
              <a:spLocks noChangeArrowheads="1"/>
            </p:cNvSpPr>
            <p:nvPr/>
          </p:nvSpPr>
          <p:spPr bwMode="auto">
            <a:xfrm>
              <a:off x="2668208" y="2919581"/>
              <a:ext cx="266700" cy="233362"/>
            </a:xfrm>
            <a:custGeom>
              <a:avLst/>
              <a:gdLst>
                <a:gd name="T0" fmla="*/ 332 w 743"/>
                <a:gd name="T1" fmla="*/ 80 h 649"/>
                <a:gd name="T2" fmla="*/ 332 w 743"/>
                <a:gd name="T3" fmla="*/ 80 h 649"/>
                <a:gd name="T4" fmla="*/ 195 w 743"/>
                <a:gd name="T5" fmla="*/ 7 h 649"/>
                <a:gd name="T6" fmla="*/ 4 w 743"/>
                <a:gd name="T7" fmla="*/ 233 h 649"/>
                <a:gd name="T8" fmla="*/ 110 w 743"/>
                <a:gd name="T9" fmla="*/ 373 h 649"/>
                <a:gd name="T10" fmla="*/ 121 w 743"/>
                <a:gd name="T11" fmla="*/ 519 h 649"/>
                <a:gd name="T12" fmla="*/ 149 w 743"/>
                <a:gd name="T13" fmla="*/ 599 h 649"/>
                <a:gd name="T14" fmla="*/ 173 w 743"/>
                <a:gd name="T15" fmla="*/ 596 h 649"/>
                <a:gd name="T16" fmla="*/ 300 w 743"/>
                <a:gd name="T17" fmla="*/ 648 h 649"/>
                <a:gd name="T18" fmla="*/ 322 w 743"/>
                <a:gd name="T19" fmla="*/ 610 h 649"/>
                <a:gd name="T20" fmla="*/ 276 w 743"/>
                <a:gd name="T21" fmla="*/ 558 h 649"/>
                <a:gd name="T22" fmla="*/ 378 w 743"/>
                <a:gd name="T23" fmla="*/ 414 h 649"/>
                <a:gd name="T24" fmla="*/ 452 w 743"/>
                <a:gd name="T25" fmla="*/ 488 h 649"/>
                <a:gd name="T26" fmla="*/ 742 w 743"/>
                <a:gd name="T27" fmla="*/ 209 h 649"/>
                <a:gd name="T28" fmla="*/ 332 w 743"/>
                <a:gd name="T29" fmla="*/ 80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3" h="649">
                  <a:moveTo>
                    <a:pt x="332" y="80"/>
                  </a:moveTo>
                  <a:lnTo>
                    <a:pt x="332" y="80"/>
                  </a:lnTo>
                  <a:cubicBezTo>
                    <a:pt x="318" y="59"/>
                    <a:pt x="265" y="0"/>
                    <a:pt x="195" y="7"/>
                  </a:cubicBezTo>
                  <a:cubicBezTo>
                    <a:pt x="106" y="13"/>
                    <a:pt x="11" y="90"/>
                    <a:pt x="4" y="233"/>
                  </a:cubicBezTo>
                  <a:cubicBezTo>
                    <a:pt x="0" y="345"/>
                    <a:pt x="78" y="369"/>
                    <a:pt x="110" y="373"/>
                  </a:cubicBezTo>
                  <a:cubicBezTo>
                    <a:pt x="106" y="407"/>
                    <a:pt x="103" y="460"/>
                    <a:pt x="121" y="519"/>
                  </a:cubicBezTo>
                  <a:cubicBezTo>
                    <a:pt x="128" y="547"/>
                    <a:pt x="138" y="575"/>
                    <a:pt x="149" y="599"/>
                  </a:cubicBezTo>
                  <a:cubicBezTo>
                    <a:pt x="159" y="596"/>
                    <a:pt x="166" y="596"/>
                    <a:pt x="173" y="596"/>
                  </a:cubicBezTo>
                  <a:cubicBezTo>
                    <a:pt x="223" y="596"/>
                    <a:pt x="265" y="617"/>
                    <a:pt x="300" y="648"/>
                  </a:cubicBezTo>
                  <a:cubicBezTo>
                    <a:pt x="322" y="610"/>
                    <a:pt x="322" y="610"/>
                    <a:pt x="322" y="610"/>
                  </a:cubicBezTo>
                  <a:cubicBezTo>
                    <a:pt x="322" y="610"/>
                    <a:pt x="290" y="613"/>
                    <a:pt x="276" y="558"/>
                  </a:cubicBezTo>
                  <a:cubicBezTo>
                    <a:pt x="262" y="505"/>
                    <a:pt x="304" y="397"/>
                    <a:pt x="378" y="414"/>
                  </a:cubicBezTo>
                  <a:cubicBezTo>
                    <a:pt x="449" y="432"/>
                    <a:pt x="452" y="488"/>
                    <a:pt x="452" y="488"/>
                  </a:cubicBezTo>
                  <a:cubicBezTo>
                    <a:pt x="682" y="383"/>
                    <a:pt x="742" y="209"/>
                    <a:pt x="742" y="209"/>
                  </a:cubicBezTo>
                  <a:cubicBezTo>
                    <a:pt x="593" y="21"/>
                    <a:pt x="410" y="55"/>
                    <a:pt x="332" y="8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631"/>
            <p:cNvSpPr>
              <a:spLocks noChangeArrowheads="1"/>
            </p:cNvSpPr>
            <p:nvPr/>
          </p:nvSpPr>
          <p:spPr bwMode="auto">
            <a:xfrm>
              <a:off x="2714246" y="2949743"/>
              <a:ext cx="255587" cy="311150"/>
            </a:xfrm>
            <a:custGeom>
              <a:avLst/>
              <a:gdLst>
                <a:gd name="T0" fmla="*/ 705 w 710"/>
                <a:gd name="T1" fmla="*/ 499 h 866"/>
                <a:gd name="T2" fmla="*/ 705 w 710"/>
                <a:gd name="T3" fmla="*/ 499 h 866"/>
                <a:gd name="T4" fmla="*/ 695 w 710"/>
                <a:gd name="T5" fmla="*/ 485 h 866"/>
                <a:gd name="T6" fmla="*/ 695 w 710"/>
                <a:gd name="T7" fmla="*/ 485 h 866"/>
                <a:gd name="T8" fmla="*/ 617 w 710"/>
                <a:gd name="T9" fmla="*/ 373 h 866"/>
                <a:gd name="T10" fmla="*/ 659 w 710"/>
                <a:gd name="T11" fmla="*/ 318 h 866"/>
                <a:gd name="T12" fmla="*/ 652 w 710"/>
                <a:gd name="T13" fmla="*/ 307 h 866"/>
                <a:gd name="T14" fmla="*/ 515 w 710"/>
                <a:gd name="T15" fmla="*/ 101 h 866"/>
                <a:gd name="T16" fmla="*/ 292 w 710"/>
                <a:gd name="T17" fmla="*/ 0 h 866"/>
                <a:gd name="T18" fmla="*/ 0 w 710"/>
                <a:gd name="T19" fmla="*/ 290 h 866"/>
                <a:gd name="T20" fmla="*/ 28 w 710"/>
                <a:gd name="T21" fmla="*/ 419 h 866"/>
                <a:gd name="T22" fmla="*/ 49 w 710"/>
                <a:gd name="T23" fmla="*/ 461 h 866"/>
                <a:gd name="T24" fmla="*/ 81 w 710"/>
                <a:gd name="T25" fmla="*/ 516 h 866"/>
                <a:gd name="T26" fmla="*/ 134 w 710"/>
                <a:gd name="T27" fmla="*/ 534 h 866"/>
                <a:gd name="T28" fmla="*/ 88 w 710"/>
                <a:gd name="T29" fmla="*/ 440 h 866"/>
                <a:gd name="T30" fmla="*/ 67 w 710"/>
                <a:gd name="T31" fmla="*/ 401 h 866"/>
                <a:gd name="T32" fmla="*/ 38 w 710"/>
                <a:gd name="T33" fmla="*/ 290 h 866"/>
                <a:gd name="T34" fmla="*/ 292 w 710"/>
                <a:gd name="T35" fmla="*/ 42 h 866"/>
                <a:gd name="T36" fmla="*/ 487 w 710"/>
                <a:gd name="T37" fmla="*/ 129 h 866"/>
                <a:gd name="T38" fmla="*/ 610 w 710"/>
                <a:gd name="T39" fmla="*/ 314 h 866"/>
                <a:gd name="T40" fmla="*/ 568 w 710"/>
                <a:gd name="T41" fmla="*/ 373 h 866"/>
                <a:gd name="T42" fmla="*/ 575 w 710"/>
                <a:gd name="T43" fmla="*/ 387 h 866"/>
                <a:gd name="T44" fmla="*/ 575 w 710"/>
                <a:gd name="T45" fmla="*/ 387 h 866"/>
                <a:gd name="T46" fmla="*/ 652 w 710"/>
                <a:gd name="T47" fmla="*/ 496 h 866"/>
                <a:gd name="T48" fmla="*/ 610 w 710"/>
                <a:gd name="T49" fmla="*/ 502 h 866"/>
                <a:gd name="T50" fmla="*/ 596 w 710"/>
                <a:gd name="T51" fmla="*/ 502 h 866"/>
                <a:gd name="T52" fmla="*/ 568 w 710"/>
                <a:gd name="T53" fmla="*/ 646 h 866"/>
                <a:gd name="T54" fmla="*/ 434 w 710"/>
                <a:gd name="T55" fmla="*/ 670 h 866"/>
                <a:gd name="T56" fmla="*/ 426 w 710"/>
                <a:gd name="T57" fmla="*/ 823 h 866"/>
                <a:gd name="T58" fmla="*/ 169 w 710"/>
                <a:gd name="T59" fmla="*/ 823 h 866"/>
                <a:gd name="T60" fmla="*/ 98 w 710"/>
                <a:gd name="T61" fmla="*/ 865 h 866"/>
                <a:gd name="T62" fmla="*/ 465 w 710"/>
                <a:gd name="T63" fmla="*/ 865 h 866"/>
                <a:gd name="T64" fmla="*/ 472 w 710"/>
                <a:gd name="T65" fmla="*/ 705 h 866"/>
                <a:gd name="T66" fmla="*/ 603 w 710"/>
                <a:gd name="T67" fmla="*/ 680 h 866"/>
                <a:gd name="T68" fmla="*/ 631 w 710"/>
                <a:gd name="T69" fmla="*/ 541 h 866"/>
                <a:gd name="T70" fmla="*/ 691 w 710"/>
                <a:gd name="T71" fmla="*/ 534 h 866"/>
                <a:gd name="T72" fmla="*/ 705 w 710"/>
                <a:gd name="T73" fmla="*/ 520 h 866"/>
                <a:gd name="T74" fmla="*/ 705 w 710"/>
                <a:gd name="T75" fmla="*/ 499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0" h="866">
                  <a:moveTo>
                    <a:pt x="705" y="499"/>
                  </a:moveTo>
                  <a:lnTo>
                    <a:pt x="705" y="499"/>
                  </a:lnTo>
                  <a:cubicBezTo>
                    <a:pt x="695" y="485"/>
                    <a:pt x="695" y="485"/>
                    <a:pt x="695" y="485"/>
                  </a:cubicBezTo>
                  <a:lnTo>
                    <a:pt x="695" y="485"/>
                  </a:lnTo>
                  <a:cubicBezTo>
                    <a:pt x="617" y="373"/>
                    <a:pt x="617" y="373"/>
                    <a:pt x="617" y="373"/>
                  </a:cubicBezTo>
                  <a:cubicBezTo>
                    <a:pt x="659" y="318"/>
                    <a:pt x="659" y="318"/>
                    <a:pt x="659" y="318"/>
                  </a:cubicBezTo>
                  <a:cubicBezTo>
                    <a:pt x="652" y="307"/>
                    <a:pt x="652" y="307"/>
                    <a:pt x="652" y="307"/>
                  </a:cubicBezTo>
                  <a:cubicBezTo>
                    <a:pt x="649" y="300"/>
                    <a:pt x="582" y="168"/>
                    <a:pt x="515" y="101"/>
                  </a:cubicBezTo>
                  <a:cubicBezTo>
                    <a:pt x="448" y="35"/>
                    <a:pt x="374" y="0"/>
                    <a:pt x="292" y="0"/>
                  </a:cubicBezTo>
                  <a:cubicBezTo>
                    <a:pt x="130" y="0"/>
                    <a:pt x="0" y="129"/>
                    <a:pt x="0" y="290"/>
                  </a:cubicBezTo>
                  <a:cubicBezTo>
                    <a:pt x="0" y="335"/>
                    <a:pt x="10" y="377"/>
                    <a:pt x="28" y="419"/>
                  </a:cubicBezTo>
                  <a:cubicBezTo>
                    <a:pt x="35" y="433"/>
                    <a:pt x="42" y="447"/>
                    <a:pt x="49" y="461"/>
                  </a:cubicBezTo>
                  <a:cubicBezTo>
                    <a:pt x="60" y="478"/>
                    <a:pt x="70" y="496"/>
                    <a:pt x="81" y="516"/>
                  </a:cubicBezTo>
                  <a:cubicBezTo>
                    <a:pt x="98" y="520"/>
                    <a:pt x="116" y="527"/>
                    <a:pt x="134" y="534"/>
                  </a:cubicBezTo>
                  <a:cubicBezTo>
                    <a:pt x="120" y="499"/>
                    <a:pt x="102" y="468"/>
                    <a:pt x="88" y="440"/>
                  </a:cubicBezTo>
                  <a:cubicBezTo>
                    <a:pt x="81" y="426"/>
                    <a:pt x="74" y="415"/>
                    <a:pt x="67" y="401"/>
                  </a:cubicBezTo>
                  <a:cubicBezTo>
                    <a:pt x="49" y="366"/>
                    <a:pt x="38" y="328"/>
                    <a:pt x="38" y="290"/>
                  </a:cubicBezTo>
                  <a:cubicBezTo>
                    <a:pt x="38" y="154"/>
                    <a:pt x="155" y="42"/>
                    <a:pt x="292" y="42"/>
                  </a:cubicBezTo>
                  <a:cubicBezTo>
                    <a:pt x="377" y="42"/>
                    <a:pt x="444" y="87"/>
                    <a:pt x="487" y="129"/>
                  </a:cubicBezTo>
                  <a:cubicBezTo>
                    <a:pt x="536" y="182"/>
                    <a:pt x="592" y="283"/>
                    <a:pt x="610" y="314"/>
                  </a:cubicBezTo>
                  <a:cubicBezTo>
                    <a:pt x="568" y="373"/>
                    <a:pt x="568" y="373"/>
                    <a:pt x="568" y="373"/>
                  </a:cubicBezTo>
                  <a:cubicBezTo>
                    <a:pt x="575" y="387"/>
                    <a:pt x="575" y="387"/>
                    <a:pt x="575" y="387"/>
                  </a:cubicBezTo>
                  <a:lnTo>
                    <a:pt x="575" y="387"/>
                  </a:lnTo>
                  <a:cubicBezTo>
                    <a:pt x="652" y="496"/>
                    <a:pt x="652" y="496"/>
                    <a:pt x="652" y="496"/>
                  </a:cubicBezTo>
                  <a:cubicBezTo>
                    <a:pt x="610" y="502"/>
                    <a:pt x="610" y="502"/>
                    <a:pt x="610" y="502"/>
                  </a:cubicBezTo>
                  <a:cubicBezTo>
                    <a:pt x="596" y="502"/>
                    <a:pt x="596" y="502"/>
                    <a:pt x="596" y="502"/>
                  </a:cubicBezTo>
                  <a:cubicBezTo>
                    <a:pt x="568" y="646"/>
                    <a:pt x="568" y="646"/>
                    <a:pt x="568" y="646"/>
                  </a:cubicBezTo>
                  <a:cubicBezTo>
                    <a:pt x="434" y="670"/>
                    <a:pt x="434" y="670"/>
                    <a:pt x="434" y="670"/>
                  </a:cubicBezTo>
                  <a:cubicBezTo>
                    <a:pt x="426" y="823"/>
                    <a:pt x="426" y="823"/>
                    <a:pt x="426" y="823"/>
                  </a:cubicBezTo>
                  <a:cubicBezTo>
                    <a:pt x="169" y="823"/>
                    <a:pt x="169" y="823"/>
                    <a:pt x="169" y="823"/>
                  </a:cubicBezTo>
                  <a:cubicBezTo>
                    <a:pt x="148" y="841"/>
                    <a:pt x="123" y="855"/>
                    <a:pt x="98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2" y="705"/>
                    <a:pt x="472" y="705"/>
                    <a:pt x="472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91" y="534"/>
                    <a:pt x="691" y="534"/>
                    <a:pt x="691" y="534"/>
                  </a:cubicBezTo>
                  <a:cubicBezTo>
                    <a:pt x="698" y="530"/>
                    <a:pt x="705" y="527"/>
                    <a:pt x="705" y="520"/>
                  </a:cubicBezTo>
                  <a:cubicBezTo>
                    <a:pt x="709" y="513"/>
                    <a:pt x="709" y="506"/>
                    <a:pt x="705" y="49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632"/>
            <p:cNvSpPr>
              <a:spLocks noChangeArrowheads="1"/>
            </p:cNvSpPr>
            <p:nvPr/>
          </p:nvSpPr>
          <p:spPr bwMode="auto">
            <a:xfrm>
              <a:off x="2690433" y="3165643"/>
              <a:ext cx="74613" cy="69850"/>
            </a:xfrm>
            <a:custGeom>
              <a:avLst/>
              <a:gdLst>
                <a:gd name="T0" fmla="*/ 85 w 209"/>
                <a:gd name="T1" fmla="*/ 191 h 192"/>
                <a:gd name="T2" fmla="*/ 0 w 209"/>
                <a:gd name="T3" fmla="*/ 111 h 192"/>
                <a:gd name="T4" fmla="*/ 32 w 209"/>
                <a:gd name="T5" fmla="*/ 83 h 192"/>
                <a:gd name="T6" fmla="*/ 81 w 209"/>
                <a:gd name="T7" fmla="*/ 129 h 192"/>
                <a:gd name="T8" fmla="*/ 176 w 209"/>
                <a:gd name="T9" fmla="*/ 0 h 192"/>
                <a:gd name="T10" fmla="*/ 208 w 209"/>
                <a:gd name="T11" fmla="*/ 21 h 192"/>
                <a:gd name="T12" fmla="*/ 85 w 209"/>
                <a:gd name="T13" fmla="*/ 19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192">
                  <a:moveTo>
                    <a:pt x="85" y="191"/>
                  </a:moveTo>
                  <a:lnTo>
                    <a:pt x="0" y="111"/>
                  </a:lnTo>
                  <a:lnTo>
                    <a:pt x="32" y="83"/>
                  </a:lnTo>
                  <a:lnTo>
                    <a:pt x="81" y="129"/>
                  </a:lnTo>
                  <a:lnTo>
                    <a:pt x="176" y="0"/>
                  </a:lnTo>
                  <a:lnTo>
                    <a:pt x="208" y="21"/>
                  </a:lnTo>
                  <a:lnTo>
                    <a:pt x="85" y="1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633"/>
            <p:cNvSpPr>
              <a:spLocks noChangeArrowheads="1"/>
            </p:cNvSpPr>
            <p:nvPr/>
          </p:nvSpPr>
          <p:spPr bwMode="auto">
            <a:xfrm>
              <a:off x="2650746" y="3119606"/>
              <a:ext cx="160337" cy="160337"/>
            </a:xfrm>
            <a:custGeom>
              <a:avLst/>
              <a:gdLst>
                <a:gd name="T0" fmla="*/ 222 w 446"/>
                <a:gd name="T1" fmla="*/ 443 h 444"/>
                <a:gd name="T2" fmla="*/ 222 w 446"/>
                <a:gd name="T3" fmla="*/ 443 h 444"/>
                <a:gd name="T4" fmla="*/ 0 w 446"/>
                <a:gd name="T5" fmla="*/ 220 h 444"/>
                <a:gd name="T6" fmla="*/ 222 w 446"/>
                <a:gd name="T7" fmla="*/ 0 h 444"/>
                <a:gd name="T8" fmla="*/ 445 w 446"/>
                <a:gd name="T9" fmla="*/ 220 h 444"/>
                <a:gd name="T10" fmla="*/ 222 w 446"/>
                <a:gd name="T11" fmla="*/ 443 h 444"/>
                <a:gd name="T12" fmla="*/ 222 w 446"/>
                <a:gd name="T13" fmla="*/ 42 h 444"/>
                <a:gd name="T14" fmla="*/ 222 w 446"/>
                <a:gd name="T15" fmla="*/ 42 h 444"/>
                <a:gd name="T16" fmla="*/ 39 w 446"/>
                <a:gd name="T17" fmla="*/ 220 h 444"/>
                <a:gd name="T18" fmla="*/ 222 w 446"/>
                <a:gd name="T19" fmla="*/ 401 h 444"/>
                <a:gd name="T20" fmla="*/ 402 w 446"/>
                <a:gd name="T21" fmla="*/ 220 h 444"/>
                <a:gd name="T22" fmla="*/ 222 w 446"/>
                <a:gd name="T23" fmla="*/ 42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6" h="444">
                  <a:moveTo>
                    <a:pt x="222" y="443"/>
                  </a:moveTo>
                  <a:lnTo>
                    <a:pt x="222" y="443"/>
                  </a:lnTo>
                  <a:cubicBezTo>
                    <a:pt x="99" y="443"/>
                    <a:pt x="0" y="342"/>
                    <a:pt x="0" y="220"/>
                  </a:cubicBezTo>
                  <a:cubicBezTo>
                    <a:pt x="0" y="101"/>
                    <a:pt x="99" y="0"/>
                    <a:pt x="222" y="0"/>
                  </a:cubicBezTo>
                  <a:cubicBezTo>
                    <a:pt x="346" y="0"/>
                    <a:pt x="445" y="101"/>
                    <a:pt x="445" y="220"/>
                  </a:cubicBezTo>
                  <a:cubicBezTo>
                    <a:pt x="445" y="342"/>
                    <a:pt x="346" y="443"/>
                    <a:pt x="222" y="443"/>
                  </a:cubicBezTo>
                  <a:close/>
                  <a:moveTo>
                    <a:pt x="222" y="42"/>
                  </a:moveTo>
                  <a:lnTo>
                    <a:pt x="222" y="42"/>
                  </a:lnTo>
                  <a:cubicBezTo>
                    <a:pt x="120" y="42"/>
                    <a:pt x="39" y="122"/>
                    <a:pt x="39" y="220"/>
                  </a:cubicBezTo>
                  <a:cubicBezTo>
                    <a:pt x="39" y="321"/>
                    <a:pt x="120" y="401"/>
                    <a:pt x="222" y="401"/>
                  </a:cubicBezTo>
                  <a:cubicBezTo>
                    <a:pt x="321" y="401"/>
                    <a:pt x="402" y="321"/>
                    <a:pt x="402" y="220"/>
                  </a:cubicBezTo>
                  <a:cubicBezTo>
                    <a:pt x="402" y="122"/>
                    <a:pt x="321" y="42"/>
                    <a:pt x="222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4" name="Group 323"/>
          <p:cNvGrpSpPr/>
          <p:nvPr/>
        </p:nvGrpSpPr>
        <p:grpSpPr>
          <a:xfrm>
            <a:off x="6694429" y="3514993"/>
            <a:ext cx="358775" cy="360362"/>
            <a:chOff x="2641221" y="3507386"/>
            <a:chExt cx="358775" cy="360362"/>
          </a:xfrm>
        </p:grpSpPr>
        <p:sp>
          <p:nvSpPr>
            <p:cNvPr id="325" name="Freeform 634"/>
            <p:cNvSpPr>
              <a:spLocks noChangeArrowheads="1"/>
            </p:cNvSpPr>
            <p:nvPr/>
          </p:nvSpPr>
          <p:spPr bwMode="auto">
            <a:xfrm>
              <a:off x="2704721" y="3537548"/>
              <a:ext cx="238125" cy="311150"/>
            </a:xfrm>
            <a:custGeom>
              <a:avLst/>
              <a:gdLst>
                <a:gd name="T0" fmla="*/ 659 w 660"/>
                <a:gd name="T1" fmla="*/ 318 h 866"/>
                <a:gd name="T2" fmla="*/ 659 w 660"/>
                <a:gd name="T3" fmla="*/ 318 h 866"/>
                <a:gd name="T4" fmla="*/ 656 w 660"/>
                <a:gd name="T5" fmla="*/ 307 h 866"/>
                <a:gd name="T6" fmla="*/ 518 w 660"/>
                <a:gd name="T7" fmla="*/ 101 h 866"/>
                <a:gd name="T8" fmla="*/ 296 w 660"/>
                <a:gd name="T9" fmla="*/ 0 h 866"/>
                <a:gd name="T10" fmla="*/ 0 w 660"/>
                <a:gd name="T11" fmla="*/ 290 h 866"/>
                <a:gd name="T12" fmla="*/ 31 w 660"/>
                <a:gd name="T13" fmla="*/ 419 h 866"/>
                <a:gd name="T14" fmla="*/ 52 w 660"/>
                <a:gd name="T15" fmla="*/ 461 h 866"/>
                <a:gd name="T16" fmla="*/ 70 w 660"/>
                <a:gd name="T17" fmla="*/ 496 h 866"/>
                <a:gd name="T18" fmla="*/ 250 w 660"/>
                <a:gd name="T19" fmla="*/ 691 h 866"/>
                <a:gd name="T20" fmla="*/ 151 w 660"/>
                <a:gd name="T21" fmla="*/ 865 h 866"/>
                <a:gd name="T22" fmla="*/ 465 w 660"/>
                <a:gd name="T23" fmla="*/ 865 h 866"/>
                <a:gd name="T24" fmla="*/ 476 w 660"/>
                <a:gd name="T25" fmla="*/ 705 h 866"/>
                <a:gd name="T26" fmla="*/ 603 w 660"/>
                <a:gd name="T27" fmla="*/ 680 h 866"/>
                <a:gd name="T28" fmla="*/ 631 w 660"/>
                <a:gd name="T29" fmla="*/ 541 h 866"/>
                <a:gd name="T30" fmla="*/ 652 w 660"/>
                <a:gd name="T31" fmla="*/ 537 h 866"/>
                <a:gd name="T32" fmla="*/ 652 w 660"/>
                <a:gd name="T33" fmla="*/ 433 h 866"/>
                <a:gd name="T34" fmla="*/ 659 w 660"/>
                <a:gd name="T35" fmla="*/ 433 h 866"/>
                <a:gd name="T36" fmla="*/ 621 w 660"/>
                <a:gd name="T37" fmla="*/ 373 h 866"/>
                <a:gd name="T38" fmla="*/ 659 w 660"/>
                <a:gd name="T39" fmla="*/ 318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60" h="866">
                  <a:moveTo>
                    <a:pt x="659" y="318"/>
                  </a:moveTo>
                  <a:lnTo>
                    <a:pt x="659" y="318"/>
                  </a:lnTo>
                  <a:cubicBezTo>
                    <a:pt x="656" y="307"/>
                    <a:pt x="656" y="307"/>
                    <a:pt x="656" y="307"/>
                  </a:cubicBezTo>
                  <a:cubicBezTo>
                    <a:pt x="652" y="300"/>
                    <a:pt x="585" y="168"/>
                    <a:pt x="518" y="101"/>
                  </a:cubicBezTo>
                  <a:cubicBezTo>
                    <a:pt x="451" y="35"/>
                    <a:pt x="374" y="0"/>
                    <a:pt x="296" y="0"/>
                  </a:cubicBezTo>
                  <a:cubicBezTo>
                    <a:pt x="134" y="0"/>
                    <a:pt x="0" y="129"/>
                    <a:pt x="0" y="290"/>
                  </a:cubicBezTo>
                  <a:cubicBezTo>
                    <a:pt x="0" y="335"/>
                    <a:pt x="10" y="377"/>
                    <a:pt x="31" y="419"/>
                  </a:cubicBezTo>
                  <a:cubicBezTo>
                    <a:pt x="38" y="433"/>
                    <a:pt x="45" y="447"/>
                    <a:pt x="52" y="461"/>
                  </a:cubicBezTo>
                  <a:cubicBezTo>
                    <a:pt x="60" y="471"/>
                    <a:pt x="67" y="482"/>
                    <a:pt x="70" y="496"/>
                  </a:cubicBezTo>
                  <a:cubicBezTo>
                    <a:pt x="172" y="506"/>
                    <a:pt x="250" y="590"/>
                    <a:pt x="250" y="691"/>
                  </a:cubicBezTo>
                  <a:cubicBezTo>
                    <a:pt x="250" y="764"/>
                    <a:pt x="208" y="830"/>
                    <a:pt x="151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6" y="705"/>
                    <a:pt x="476" y="705"/>
                    <a:pt x="476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52" y="537"/>
                    <a:pt x="652" y="537"/>
                    <a:pt x="652" y="537"/>
                  </a:cubicBezTo>
                  <a:cubicBezTo>
                    <a:pt x="652" y="433"/>
                    <a:pt x="652" y="433"/>
                    <a:pt x="652" y="433"/>
                  </a:cubicBezTo>
                  <a:cubicBezTo>
                    <a:pt x="659" y="433"/>
                    <a:pt x="659" y="433"/>
                    <a:pt x="659" y="433"/>
                  </a:cubicBezTo>
                  <a:cubicBezTo>
                    <a:pt x="621" y="373"/>
                    <a:pt x="621" y="373"/>
                    <a:pt x="621" y="373"/>
                  </a:cubicBezTo>
                  <a:cubicBezTo>
                    <a:pt x="659" y="318"/>
                    <a:pt x="659" y="318"/>
                    <a:pt x="659" y="3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635"/>
            <p:cNvSpPr>
              <a:spLocks noChangeArrowheads="1"/>
            </p:cNvSpPr>
            <p:nvPr/>
          </p:nvSpPr>
          <p:spPr bwMode="auto">
            <a:xfrm>
              <a:off x="2939671" y="3704236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636"/>
            <p:cNvSpPr>
              <a:spLocks noChangeArrowheads="1"/>
            </p:cNvSpPr>
            <p:nvPr/>
          </p:nvSpPr>
          <p:spPr bwMode="auto">
            <a:xfrm>
              <a:off x="2939671" y="3704236"/>
              <a:ext cx="12700" cy="19050"/>
            </a:xfrm>
            <a:custGeom>
              <a:avLst/>
              <a:gdLst>
                <a:gd name="T0" fmla="*/ 0 w 37"/>
                <a:gd name="T1" fmla="*/ 0 h 53"/>
                <a:gd name="T2" fmla="*/ 0 w 37"/>
                <a:gd name="T3" fmla="*/ 52 h 53"/>
                <a:gd name="T4" fmla="*/ 36 w 37"/>
                <a:gd name="T5" fmla="*/ 49 h 53"/>
                <a:gd name="T6" fmla="*/ 0 w 37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53">
                  <a:moveTo>
                    <a:pt x="0" y="0"/>
                  </a:moveTo>
                  <a:lnTo>
                    <a:pt x="0" y="52"/>
                  </a:lnTo>
                  <a:lnTo>
                    <a:pt x="36" y="4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637"/>
            <p:cNvSpPr>
              <a:spLocks noChangeArrowheads="1"/>
            </p:cNvSpPr>
            <p:nvPr/>
          </p:nvSpPr>
          <p:spPr bwMode="auto">
            <a:xfrm>
              <a:off x="2831721" y="3548661"/>
              <a:ext cx="107950" cy="293687"/>
            </a:xfrm>
            <a:custGeom>
              <a:avLst/>
              <a:gdLst>
                <a:gd name="T0" fmla="*/ 0 w 301"/>
                <a:gd name="T1" fmla="*/ 0 h 817"/>
                <a:gd name="T2" fmla="*/ 0 w 301"/>
                <a:gd name="T3" fmla="*/ 0 h 817"/>
                <a:gd name="T4" fmla="*/ 0 w 301"/>
                <a:gd name="T5" fmla="*/ 816 h 817"/>
                <a:gd name="T6" fmla="*/ 92 w 301"/>
                <a:gd name="T7" fmla="*/ 816 h 817"/>
                <a:gd name="T8" fmla="*/ 99 w 301"/>
                <a:gd name="T9" fmla="*/ 659 h 817"/>
                <a:gd name="T10" fmla="*/ 233 w 301"/>
                <a:gd name="T11" fmla="*/ 635 h 817"/>
                <a:gd name="T12" fmla="*/ 262 w 301"/>
                <a:gd name="T13" fmla="*/ 495 h 817"/>
                <a:gd name="T14" fmla="*/ 300 w 301"/>
                <a:gd name="T15" fmla="*/ 488 h 817"/>
                <a:gd name="T16" fmla="*/ 300 w 301"/>
                <a:gd name="T17" fmla="*/ 436 h 817"/>
                <a:gd name="T18" fmla="*/ 240 w 301"/>
                <a:gd name="T19" fmla="*/ 345 h 817"/>
                <a:gd name="T20" fmla="*/ 283 w 301"/>
                <a:gd name="T21" fmla="*/ 290 h 817"/>
                <a:gd name="T22" fmla="*/ 149 w 301"/>
                <a:gd name="T23" fmla="*/ 87 h 817"/>
                <a:gd name="T24" fmla="*/ 0 w 301"/>
                <a:gd name="T25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1" h="817">
                  <a:moveTo>
                    <a:pt x="0" y="0"/>
                  </a:moveTo>
                  <a:lnTo>
                    <a:pt x="0" y="0"/>
                  </a:lnTo>
                  <a:cubicBezTo>
                    <a:pt x="0" y="816"/>
                    <a:pt x="0" y="816"/>
                    <a:pt x="0" y="816"/>
                  </a:cubicBezTo>
                  <a:cubicBezTo>
                    <a:pt x="92" y="816"/>
                    <a:pt x="92" y="816"/>
                    <a:pt x="92" y="816"/>
                  </a:cubicBezTo>
                  <a:cubicBezTo>
                    <a:pt x="99" y="659"/>
                    <a:pt x="99" y="659"/>
                    <a:pt x="99" y="659"/>
                  </a:cubicBezTo>
                  <a:cubicBezTo>
                    <a:pt x="233" y="635"/>
                    <a:pt x="233" y="635"/>
                    <a:pt x="233" y="635"/>
                  </a:cubicBezTo>
                  <a:cubicBezTo>
                    <a:pt x="262" y="495"/>
                    <a:pt x="262" y="495"/>
                    <a:pt x="262" y="495"/>
                  </a:cubicBezTo>
                  <a:cubicBezTo>
                    <a:pt x="300" y="488"/>
                    <a:pt x="300" y="488"/>
                    <a:pt x="300" y="488"/>
                  </a:cubicBezTo>
                  <a:cubicBezTo>
                    <a:pt x="300" y="436"/>
                    <a:pt x="300" y="436"/>
                    <a:pt x="300" y="436"/>
                  </a:cubicBezTo>
                  <a:cubicBezTo>
                    <a:pt x="240" y="345"/>
                    <a:pt x="240" y="345"/>
                    <a:pt x="240" y="345"/>
                  </a:cubicBezTo>
                  <a:cubicBezTo>
                    <a:pt x="283" y="290"/>
                    <a:pt x="283" y="290"/>
                    <a:pt x="283" y="290"/>
                  </a:cubicBezTo>
                  <a:cubicBezTo>
                    <a:pt x="283" y="290"/>
                    <a:pt x="212" y="154"/>
                    <a:pt x="149" y="87"/>
                  </a:cubicBezTo>
                  <a:cubicBezTo>
                    <a:pt x="106" y="46"/>
                    <a:pt x="57" y="14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638"/>
            <p:cNvSpPr>
              <a:spLocks noChangeArrowheads="1"/>
            </p:cNvSpPr>
            <p:nvPr/>
          </p:nvSpPr>
          <p:spPr bwMode="auto">
            <a:xfrm>
              <a:off x="2949196" y="3735986"/>
              <a:ext cx="50800" cy="85725"/>
            </a:xfrm>
            <a:custGeom>
              <a:avLst/>
              <a:gdLst>
                <a:gd name="T0" fmla="*/ 14 w 142"/>
                <a:gd name="T1" fmla="*/ 237 h 238"/>
                <a:gd name="T2" fmla="*/ 14 w 142"/>
                <a:gd name="T3" fmla="*/ 237 h 238"/>
                <a:gd name="T4" fmla="*/ 0 w 142"/>
                <a:gd name="T5" fmla="*/ 199 h 238"/>
                <a:gd name="T6" fmla="*/ 81 w 142"/>
                <a:gd name="T7" fmla="*/ 126 h 238"/>
                <a:gd name="T8" fmla="*/ 85 w 142"/>
                <a:gd name="T9" fmla="*/ 14 h 238"/>
                <a:gd name="T10" fmla="*/ 127 w 142"/>
                <a:gd name="T11" fmla="*/ 0 h 238"/>
                <a:gd name="T12" fmla="*/ 120 w 142"/>
                <a:gd name="T13" fmla="*/ 143 h 238"/>
                <a:gd name="T14" fmla="*/ 14 w 142"/>
                <a:gd name="T15" fmla="*/ 23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38">
                  <a:moveTo>
                    <a:pt x="14" y="237"/>
                  </a:moveTo>
                  <a:lnTo>
                    <a:pt x="14" y="237"/>
                  </a:lnTo>
                  <a:cubicBezTo>
                    <a:pt x="0" y="199"/>
                    <a:pt x="0" y="199"/>
                    <a:pt x="0" y="199"/>
                  </a:cubicBezTo>
                  <a:cubicBezTo>
                    <a:pt x="35" y="185"/>
                    <a:pt x="64" y="161"/>
                    <a:pt x="81" y="126"/>
                  </a:cubicBezTo>
                  <a:cubicBezTo>
                    <a:pt x="99" y="91"/>
                    <a:pt x="99" y="53"/>
                    <a:pt x="85" y="14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41" y="49"/>
                    <a:pt x="141" y="98"/>
                    <a:pt x="120" y="143"/>
                  </a:cubicBezTo>
                  <a:cubicBezTo>
                    <a:pt x="99" y="189"/>
                    <a:pt x="60" y="220"/>
                    <a:pt x="14" y="237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639"/>
            <p:cNvSpPr>
              <a:spLocks noChangeArrowheads="1"/>
            </p:cNvSpPr>
            <p:nvPr/>
          </p:nvSpPr>
          <p:spPr bwMode="auto">
            <a:xfrm>
              <a:off x="2938083" y="3747098"/>
              <a:ext cx="31750" cy="47625"/>
            </a:xfrm>
            <a:custGeom>
              <a:avLst/>
              <a:gdLst>
                <a:gd name="T0" fmla="*/ 14 w 86"/>
                <a:gd name="T1" fmla="*/ 133 h 134"/>
                <a:gd name="T2" fmla="*/ 14 w 86"/>
                <a:gd name="T3" fmla="*/ 133 h 134"/>
                <a:gd name="T4" fmla="*/ 0 w 86"/>
                <a:gd name="T5" fmla="*/ 94 h 134"/>
                <a:gd name="T6" fmla="*/ 35 w 86"/>
                <a:gd name="T7" fmla="*/ 63 h 134"/>
                <a:gd name="T8" fmla="*/ 35 w 86"/>
                <a:gd name="T9" fmla="*/ 14 h 134"/>
                <a:gd name="T10" fmla="*/ 74 w 86"/>
                <a:gd name="T11" fmla="*/ 0 h 134"/>
                <a:gd name="T12" fmla="*/ 70 w 86"/>
                <a:gd name="T13" fmla="*/ 80 h 134"/>
                <a:gd name="T14" fmla="*/ 14 w 86"/>
                <a:gd name="T15" fmla="*/ 133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" h="134">
                  <a:moveTo>
                    <a:pt x="14" y="133"/>
                  </a:moveTo>
                  <a:lnTo>
                    <a:pt x="14" y="133"/>
                  </a:lnTo>
                  <a:cubicBezTo>
                    <a:pt x="0" y="94"/>
                    <a:pt x="0" y="94"/>
                    <a:pt x="0" y="94"/>
                  </a:cubicBezTo>
                  <a:cubicBezTo>
                    <a:pt x="14" y="87"/>
                    <a:pt x="28" y="77"/>
                    <a:pt x="35" y="63"/>
                  </a:cubicBezTo>
                  <a:cubicBezTo>
                    <a:pt x="42" y="49"/>
                    <a:pt x="42" y="32"/>
                    <a:pt x="35" y="14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5" y="28"/>
                    <a:pt x="85" y="56"/>
                    <a:pt x="70" y="80"/>
                  </a:cubicBezTo>
                  <a:cubicBezTo>
                    <a:pt x="60" y="105"/>
                    <a:pt x="39" y="122"/>
                    <a:pt x="14" y="133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640"/>
            <p:cNvSpPr>
              <a:spLocks noChangeArrowheads="1"/>
            </p:cNvSpPr>
            <p:nvPr/>
          </p:nvSpPr>
          <p:spPr bwMode="auto">
            <a:xfrm>
              <a:off x="2655508" y="3723286"/>
              <a:ext cx="131763" cy="130175"/>
            </a:xfrm>
            <a:custGeom>
              <a:avLst/>
              <a:gdLst>
                <a:gd name="T0" fmla="*/ 183 w 364"/>
                <a:gd name="T1" fmla="*/ 0 h 360"/>
                <a:gd name="T2" fmla="*/ 183 w 364"/>
                <a:gd name="T3" fmla="*/ 0 h 360"/>
                <a:gd name="T4" fmla="*/ 0 w 364"/>
                <a:gd name="T5" fmla="*/ 178 h 360"/>
                <a:gd name="T6" fmla="*/ 183 w 364"/>
                <a:gd name="T7" fmla="*/ 359 h 360"/>
                <a:gd name="T8" fmla="*/ 363 w 364"/>
                <a:gd name="T9" fmla="*/ 178 h 360"/>
                <a:gd name="T10" fmla="*/ 183 w 364"/>
                <a:gd name="T1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4" h="360">
                  <a:moveTo>
                    <a:pt x="183" y="0"/>
                  </a:moveTo>
                  <a:lnTo>
                    <a:pt x="183" y="0"/>
                  </a:lnTo>
                  <a:cubicBezTo>
                    <a:pt x="81" y="0"/>
                    <a:pt x="0" y="80"/>
                    <a:pt x="0" y="178"/>
                  </a:cubicBezTo>
                  <a:cubicBezTo>
                    <a:pt x="0" y="279"/>
                    <a:pt x="81" y="359"/>
                    <a:pt x="183" y="359"/>
                  </a:cubicBezTo>
                  <a:cubicBezTo>
                    <a:pt x="282" y="359"/>
                    <a:pt x="363" y="279"/>
                    <a:pt x="363" y="178"/>
                  </a:cubicBezTo>
                  <a:cubicBezTo>
                    <a:pt x="363" y="80"/>
                    <a:pt x="282" y="0"/>
                    <a:pt x="18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641"/>
            <p:cNvSpPr>
              <a:spLocks noChangeArrowheads="1"/>
            </p:cNvSpPr>
            <p:nvPr/>
          </p:nvSpPr>
          <p:spPr bwMode="auto">
            <a:xfrm>
              <a:off x="2658683" y="3507386"/>
              <a:ext cx="266700" cy="233362"/>
            </a:xfrm>
            <a:custGeom>
              <a:avLst/>
              <a:gdLst>
                <a:gd name="T0" fmla="*/ 332 w 743"/>
                <a:gd name="T1" fmla="*/ 80 h 649"/>
                <a:gd name="T2" fmla="*/ 332 w 743"/>
                <a:gd name="T3" fmla="*/ 80 h 649"/>
                <a:gd name="T4" fmla="*/ 195 w 743"/>
                <a:gd name="T5" fmla="*/ 7 h 649"/>
                <a:gd name="T6" fmla="*/ 4 w 743"/>
                <a:gd name="T7" fmla="*/ 233 h 649"/>
                <a:gd name="T8" fmla="*/ 110 w 743"/>
                <a:gd name="T9" fmla="*/ 373 h 649"/>
                <a:gd name="T10" fmla="*/ 121 w 743"/>
                <a:gd name="T11" fmla="*/ 519 h 649"/>
                <a:gd name="T12" fmla="*/ 149 w 743"/>
                <a:gd name="T13" fmla="*/ 599 h 649"/>
                <a:gd name="T14" fmla="*/ 173 w 743"/>
                <a:gd name="T15" fmla="*/ 596 h 649"/>
                <a:gd name="T16" fmla="*/ 300 w 743"/>
                <a:gd name="T17" fmla="*/ 648 h 649"/>
                <a:gd name="T18" fmla="*/ 322 w 743"/>
                <a:gd name="T19" fmla="*/ 610 h 649"/>
                <a:gd name="T20" fmla="*/ 276 w 743"/>
                <a:gd name="T21" fmla="*/ 558 h 649"/>
                <a:gd name="T22" fmla="*/ 378 w 743"/>
                <a:gd name="T23" fmla="*/ 414 h 649"/>
                <a:gd name="T24" fmla="*/ 452 w 743"/>
                <a:gd name="T25" fmla="*/ 488 h 649"/>
                <a:gd name="T26" fmla="*/ 742 w 743"/>
                <a:gd name="T27" fmla="*/ 209 h 649"/>
                <a:gd name="T28" fmla="*/ 332 w 743"/>
                <a:gd name="T29" fmla="*/ 80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3" h="649">
                  <a:moveTo>
                    <a:pt x="332" y="80"/>
                  </a:moveTo>
                  <a:lnTo>
                    <a:pt x="332" y="80"/>
                  </a:lnTo>
                  <a:cubicBezTo>
                    <a:pt x="318" y="59"/>
                    <a:pt x="265" y="0"/>
                    <a:pt x="195" y="7"/>
                  </a:cubicBezTo>
                  <a:cubicBezTo>
                    <a:pt x="106" y="13"/>
                    <a:pt x="11" y="90"/>
                    <a:pt x="4" y="233"/>
                  </a:cubicBezTo>
                  <a:cubicBezTo>
                    <a:pt x="0" y="345"/>
                    <a:pt x="78" y="369"/>
                    <a:pt x="110" y="373"/>
                  </a:cubicBezTo>
                  <a:cubicBezTo>
                    <a:pt x="106" y="407"/>
                    <a:pt x="103" y="460"/>
                    <a:pt x="121" y="519"/>
                  </a:cubicBezTo>
                  <a:cubicBezTo>
                    <a:pt x="128" y="547"/>
                    <a:pt x="138" y="575"/>
                    <a:pt x="149" y="599"/>
                  </a:cubicBezTo>
                  <a:cubicBezTo>
                    <a:pt x="159" y="596"/>
                    <a:pt x="166" y="596"/>
                    <a:pt x="173" y="596"/>
                  </a:cubicBezTo>
                  <a:cubicBezTo>
                    <a:pt x="223" y="596"/>
                    <a:pt x="265" y="617"/>
                    <a:pt x="300" y="648"/>
                  </a:cubicBezTo>
                  <a:cubicBezTo>
                    <a:pt x="322" y="610"/>
                    <a:pt x="322" y="610"/>
                    <a:pt x="322" y="610"/>
                  </a:cubicBezTo>
                  <a:cubicBezTo>
                    <a:pt x="322" y="610"/>
                    <a:pt x="290" y="613"/>
                    <a:pt x="276" y="558"/>
                  </a:cubicBezTo>
                  <a:cubicBezTo>
                    <a:pt x="262" y="505"/>
                    <a:pt x="304" y="397"/>
                    <a:pt x="378" y="414"/>
                  </a:cubicBezTo>
                  <a:cubicBezTo>
                    <a:pt x="449" y="432"/>
                    <a:pt x="452" y="488"/>
                    <a:pt x="452" y="488"/>
                  </a:cubicBezTo>
                  <a:cubicBezTo>
                    <a:pt x="682" y="383"/>
                    <a:pt x="742" y="209"/>
                    <a:pt x="742" y="209"/>
                  </a:cubicBezTo>
                  <a:cubicBezTo>
                    <a:pt x="593" y="21"/>
                    <a:pt x="410" y="55"/>
                    <a:pt x="332" y="8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642"/>
            <p:cNvSpPr>
              <a:spLocks noChangeArrowheads="1"/>
            </p:cNvSpPr>
            <p:nvPr/>
          </p:nvSpPr>
          <p:spPr bwMode="auto">
            <a:xfrm>
              <a:off x="2704721" y="3537548"/>
              <a:ext cx="255587" cy="311150"/>
            </a:xfrm>
            <a:custGeom>
              <a:avLst/>
              <a:gdLst>
                <a:gd name="T0" fmla="*/ 705 w 710"/>
                <a:gd name="T1" fmla="*/ 499 h 866"/>
                <a:gd name="T2" fmla="*/ 705 w 710"/>
                <a:gd name="T3" fmla="*/ 499 h 866"/>
                <a:gd name="T4" fmla="*/ 695 w 710"/>
                <a:gd name="T5" fmla="*/ 485 h 866"/>
                <a:gd name="T6" fmla="*/ 695 w 710"/>
                <a:gd name="T7" fmla="*/ 485 h 866"/>
                <a:gd name="T8" fmla="*/ 617 w 710"/>
                <a:gd name="T9" fmla="*/ 373 h 866"/>
                <a:gd name="T10" fmla="*/ 659 w 710"/>
                <a:gd name="T11" fmla="*/ 318 h 866"/>
                <a:gd name="T12" fmla="*/ 652 w 710"/>
                <a:gd name="T13" fmla="*/ 307 h 866"/>
                <a:gd name="T14" fmla="*/ 515 w 710"/>
                <a:gd name="T15" fmla="*/ 101 h 866"/>
                <a:gd name="T16" fmla="*/ 292 w 710"/>
                <a:gd name="T17" fmla="*/ 0 h 866"/>
                <a:gd name="T18" fmla="*/ 0 w 710"/>
                <a:gd name="T19" fmla="*/ 290 h 866"/>
                <a:gd name="T20" fmla="*/ 28 w 710"/>
                <a:gd name="T21" fmla="*/ 419 h 866"/>
                <a:gd name="T22" fmla="*/ 49 w 710"/>
                <a:gd name="T23" fmla="*/ 461 h 866"/>
                <a:gd name="T24" fmla="*/ 81 w 710"/>
                <a:gd name="T25" fmla="*/ 516 h 866"/>
                <a:gd name="T26" fmla="*/ 134 w 710"/>
                <a:gd name="T27" fmla="*/ 534 h 866"/>
                <a:gd name="T28" fmla="*/ 88 w 710"/>
                <a:gd name="T29" fmla="*/ 440 h 866"/>
                <a:gd name="T30" fmla="*/ 67 w 710"/>
                <a:gd name="T31" fmla="*/ 401 h 866"/>
                <a:gd name="T32" fmla="*/ 38 w 710"/>
                <a:gd name="T33" fmla="*/ 290 h 866"/>
                <a:gd name="T34" fmla="*/ 292 w 710"/>
                <a:gd name="T35" fmla="*/ 42 h 866"/>
                <a:gd name="T36" fmla="*/ 487 w 710"/>
                <a:gd name="T37" fmla="*/ 129 h 866"/>
                <a:gd name="T38" fmla="*/ 610 w 710"/>
                <a:gd name="T39" fmla="*/ 314 h 866"/>
                <a:gd name="T40" fmla="*/ 568 w 710"/>
                <a:gd name="T41" fmla="*/ 373 h 866"/>
                <a:gd name="T42" fmla="*/ 575 w 710"/>
                <a:gd name="T43" fmla="*/ 387 h 866"/>
                <a:gd name="T44" fmla="*/ 575 w 710"/>
                <a:gd name="T45" fmla="*/ 387 h 866"/>
                <a:gd name="T46" fmla="*/ 652 w 710"/>
                <a:gd name="T47" fmla="*/ 496 h 866"/>
                <a:gd name="T48" fmla="*/ 610 w 710"/>
                <a:gd name="T49" fmla="*/ 502 h 866"/>
                <a:gd name="T50" fmla="*/ 596 w 710"/>
                <a:gd name="T51" fmla="*/ 502 h 866"/>
                <a:gd name="T52" fmla="*/ 568 w 710"/>
                <a:gd name="T53" fmla="*/ 646 h 866"/>
                <a:gd name="T54" fmla="*/ 434 w 710"/>
                <a:gd name="T55" fmla="*/ 670 h 866"/>
                <a:gd name="T56" fmla="*/ 426 w 710"/>
                <a:gd name="T57" fmla="*/ 823 h 866"/>
                <a:gd name="T58" fmla="*/ 169 w 710"/>
                <a:gd name="T59" fmla="*/ 823 h 866"/>
                <a:gd name="T60" fmla="*/ 98 w 710"/>
                <a:gd name="T61" fmla="*/ 865 h 866"/>
                <a:gd name="T62" fmla="*/ 465 w 710"/>
                <a:gd name="T63" fmla="*/ 865 h 866"/>
                <a:gd name="T64" fmla="*/ 472 w 710"/>
                <a:gd name="T65" fmla="*/ 705 h 866"/>
                <a:gd name="T66" fmla="*/ 603 w 710"/>
                <a:gd name="T67" fmla="*/ 680 h 866"/>
                <a:gd name="T68" fmla="*/ 631 w 710"/>
                <a:gd name="T69" fmla="*/ 541 h 866"/>
                <a:gd name="T70" fmla="*/ 691 w 710"/>
                <a:gd name="T71" fmla="*/ 534 h 866"/>
                <a:gd name="T72" fmla="*/ 705 w 710"/>
                <a:gd name="T73" fmla="*/ 520 h 866"/>
                <a:gd name="T74" fmla="*/ 705 w 710"/>
                <a:gd name="T75" fmla="*/ 499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10" h="866">
                  <a:moveTo>
                    <a:pt x="705" y="499"/>
                  </a:moveTo>
                  <a:lnTo>
                    <a:pt x="705" y="499"/>
                  </a:lnTo>
                  <a:cubicBezTo>
                    <a:pt x="695" y="485"/>
                    <a:pt x="695" y="485"/>
                    <a:pt x="695" y="485"/>
                  </a:cubicBezTo>
                  <a:lnTo>
                    <a:pt x="695" y="485"/>
                  </a:lnTo>
                  <a:cubicBezTo>
                    <a:pt x="617" y="373"/>
                    <a:pt x="617" y="373"/>
                    <a:pt x="617" y="373"/>
                  </a:cubicBezTo>
                  <a:cubicBezTo>
                    <a:pt x="659" y="318"/>
                    <a:pt x="659" y="318"/>
                    <a:pt x="659" y="318"/>
                  </a:cubicBezTo>
                  <a:cubicBezTo>
                    <a:pt x="652" y="307"/>
                    <a:pt x="652" y="307"/>
                    <a:pt x="652" y="307"/>
                  </a:cubicBezTo>
                  <a:cubicBezTo>
                    <a:pt x="649" y="300"/>
                    <a:pt x="582" y="168"/>
                    <a:pt x="515" y="101"/>
                  </a:cubicBezTo>
                  <a:cubicBezTo>
                    <a:pt x="448" y="35"/>
                    <a:pt x="374" y="0"/>
                    <a:pt x="292" y="0"/>
                  </a:cubicBezTo>
                  <a:cubicBezTo>
                    <a:pt x="130" y="0"/>
                    <a:pt x="0" y="129"/>
                    <a:pt x="0" y="290"/>
                  </a:cubicBezTo>
                  <a:cubicBezTo>
                    <a:pt x="0" y="335"/>
                    <a:pt x="10" y="377"/>
                    <a:pt x="28" y="419"/>
                  </a:cubicBezTo>
                  <a:cubicBezTo>
                    <a:pt x="35" y="433"/>
                    <a:pt x="42" y="447"/>
                    <a:pt x="49" y="461"/>
                  </a:cubicBezTo>
                  <a:cubicBezTo>
                    <a:pt x="60" y="478"/>
                    <a:pt x="70" y="496"/>
                    <a:pt x="81" y="516"/>
                  </a:cubicBezTo>
                  <a:cubicBezTo>
                    <a:pt x="98" y="520"/>
                    <a:pt x="116" y="527"/>
                    <a:pt x="134" y="534"/>
                  </a:cubicBezTo>
                  <a:cubicBezTo>
                    <a:pt x="120" y="499"/>
                    <a:pt x="102" y="468"/>
                    <a:pt x="88" y="440"/>
                  </a:cubicBezTo>
                  <a:cubicBezTo>
                    <a:pt x="81" y="426"/>
                    <a:pt x="74" y="415"/>
                    <a:pt x="67" y="401"/>
                  </a:cubicBezTo>
                  <a:cubicBezTo>
                    <a:pt x="49" y="366"/>
                    <a:pt x="38" y="328"/>
                    <a:pt x="38" y="290"/>
                  </a:cubicBezTo>
                  <a:cubicBezTo>
                    <a:pt x="38" y="154"/>
                    <a:pt x="155" y="42"/>
                    <a:pt x="292" y="42"/>
                  </a:cubicBezTo>
                  <a:cubicBezTo>
                    <a:pt x="377" y="42"/>
                    <a:pt x="444" y="87"/>
                    <a:pt x="487" y="129"/>
                  </a:cubicBezTo>
                  <a:cubicBezTo>
                    <a:pt x="536" y="182"/>
                    <a:pt x="592" y="283"/>
                    <a:pt x="610" y="314"/>
                  </a:cubicBezTo>
                  <a:cubicBezTo>
                    <a:pt x="568" y="373"/>
                    <a:pt x="568" y="373"/>
                    <a:pt x="568" y="373"/>
                  </a:cubicBezTo>
                  <a:cubicBezTo>
                    <a:pt x="575" y="387"/>
                    <a:pt x="575" y="387"/>
                    <a:pt x="575" y="387"/>
                  </a:cubicBezTo>
                  <a:lnTo>
                    <a:pt x="575" y="387"/>
                  </a:lnTo>
                  <a:cubicBezTo>
                    <a:pt x="652" y="496"/>
                    <a:pt x="652" y="496"/>
                    <a:pt x="652" y="496"/>
                  </a:cubicBezTo>
                  <a:cubicBezTo>
                    <a:pt x="610" y="502"/>
                    <a:pt x="610" y="502"/>
                    <a:pt x="610" y="502"/>
                  </a:cubicBezTo>
                  <a:cubicBezTo>
                    <a:pt x="596" y="502"/>
                    <a:pt x="596" y="502"/>
                    <a:pt x="596" y="502"/>
                  </a:cubicBezTo>
                  <a:cubicBezTo>
                    <a:pt x="568" y="646"/>
                    <a:pt x="568" y="646"/>
                    <a:pt x="568" y="646"/>
                  </a:cubicBezTo>
                  <a:cubicBezTo>
                    <a:pt x="434" y="670"/>
                    <a:pt x="434" y="670"/>
                    <a:pt x="434" y="670"/>
                  </a:cubicBezTo>
                  <a:cubicBezTo>
                    <a:pt x="426" y="823"/>
                    <a:pt x="426" y="823"/>
                    <a:pt x="426" y="823"/>
                  </a:cubicBezTo>
                  <a:cubicBezTo>
                    <a:pt x="169" y="823"/>
                    <a:pt x="169" y="823"/>
                    <a:pt x="169" y="823"/>
                  </a:cubicBezTo>
                  <a:cubicBezTo>
                    <a:pt x="148" y="841"/>
                    <a:pt x="123" y="855"/>
                    <a:pt x="98" y="865"/>
                  </a:cubicBezTo>
                  <a:cubicBezTo>
                    <a:pt x="465" y="865"/>
                    <a:pt x="465" y="865"/>
                    <a:pt x="465" y="865"/>
                  </a:cubicBezTo>
                  <a:cubicBezTo>
                    <a:pt x="472" y="705"/>
                    <a:pt x="472" y="705"/>
                    <a:pt x="472" y="705"/>
                  </a:cubicBezTo>
                  <a:cubicBezTo>
                    <a:pt x="603" y="680"/>
                    <a:pt x="603" y="680"/>
                    <a:pt x="603" y="680"/>
                  </a:cubicBezTo>
                  <a:cubicBezTo>
                    <a:pt x="631" y="541"/>
                    <a:pt x="631" y="541"/>
                    <a:pt x="631" y="541"/>
                  </a:cubicBezTo>
                  <a:cubicBezTo>
                    <a:pt x="691" y="534"/>
                    <a:pt x="691" y="534"/>
                    <a:pt x="691" y="534"/>
                  </a:cubicBezTo>
                  <a:cubicBezTo>
                    <a:pt x="698" y="530"/>
                    <a:pt x="705" y="527"/>
                    <a:pt x="705" y="520"/>
                  </a:cubicBezTo>
                  <a:cubicBezTo>
                    <a:pt x="709" y="513"/>
                    <a:pt x="709" y="506"/>
                    <a:pt x="705" y="49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643"/>
            <p:cNvSpPr>
              <a:spLocks noChangeArrowheads="1"/>
            </p:cNvSpPr>
            <p:nvPr/>
          </p:nvSpPr>
          <p:spPr bwMode="auto">
            <a:xfrm>
              <a:off x="2682496" y="3753448"/>
              <a:ext cx="74612" cy="69850"/>
            </a:xfrm>
            <a:custGeom>
              <a:avLst/>
              <a:gdLst>
                <a:gd name="T0" fmla="*/ 85 w 209"/>
                <a:gd name="T1" fmla="*/ 191 h 192"/>
                <a:gd name="T2" fmla="*/ 0 w 209"/>
                <a:gd name="T3" fmla="*/ 111 h 192"/>
                <a:gd name="T4" fmla="*/ 32 w 209"/>
                <a:gd name="T5" fmla="*/ 83 h 192"/>
                <a:gd name="T6" fmla="*/ 81 w 209"/>
                <a:gd name="T7" fmla="*/ 129 h 192"/>
                <a:gd name="T8" fmla="*/ 176 w 209"/>
                <a:gd name="T9" fmla="*/ 0 h 192"/>
                <a:gd name="T10" fmla="*/ 208 w 209"/>
                <a:gd name="T11" fmla="*/ 21 h 192"/>
                <a:gd name="T12" fmla="*/ 85 w 209"/>
                <a:gd name="T13" fmla="*/ 191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9" h="192">
                  <a:moveTo>
                    <a:pt x="85" y="191"/>
                  </a:moveTo>
                  <a:lnTo>
                    <a:pt x="0" y="111"/>
                  </a:lnTo>
                  <a:lnTo>
                    <a:pt x="32" y="83"/>
                  </a:lnTo>
                  <a:lnTo>
                    <a:pt x="81" y="129"/>
                  </a:lnTo>
                  <a:lnTo>
                    <a:pt x="176" y="0"/>
                  </a:lnTo>
                  <a:lnTo>
                    <a:pt x="208" y="21"/>
                  </a:lnTo>
                  <a:lnTo>
                    <a:pt x="85" y="1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644"/>
            <p:cNvSpPr>
              <a:spLocks noChangeArrowheads="1"/>
            </p:cNvSpPr>
            <p:nvPr/>
          </p:nvSpPr>
          <p:spPr bwMode="auto">
            <a:xfrm>
              <a:off x="2641221" y="3707411"/>
              <a:ext cx="160337" cy="160337"/>
            </a:xfrm>
            <a:custGeom>
              <a:avLst/>
              <a:gdLst>
                <a:gd name="T0" fmla="*/ 222 w 446"/>
                <a:gd name="T1" fmla="*/ 443 h 444"/>
                <a:gd name="T2" fmla="*/ 222 w 446"/>
                <a:gd name="T3" fmla="*/ 443 h 444"/>
                <a:gd name="T4" fmla="*/ 0 w 446"/>
                <a:gd name="T5" fmla="*/ 220 h 444"/>
                <a:gd name="T6" fmla="*/ 222 w 446"/>
                <a:gd name="T7" fmla="*/ 0 h 444"/>
                <a:gd name="T8" fmla="*/ 445 w 446"/>
                <a:gd name="T9" fmla="*/ 220 h 444"/>
                <a:gd name="T10" fmla="*/ 222 w 446"/>
                <a:gd name="T11" fmla="*/ 443 h 444"/>
                <a:gd name="T12" fmla="*/ 222 w 446"/>
                <a:gd name="T13" fmla="*/ 42 h 444"/>
                <a:gd name="T14" fmla="*/ 222 w 446"/>
                <a:gd name="T15" fmla="*/ 42 h 444"/>
                <a:gd name="T16" fmla="*/ 39 w 446"/>
                <a:gd name="T17" fmla="*/ 220 h 444"/>
                <a:gd name="T18" fmla="*/ 222 w 446"/>
                <a:gd name="T19" fmla="*/ 401 h 444"/>
                <a:gd name="T20" fmla="*/ 402 w 446"/>
                <a:gd name="T21" fmla="*/ 220 h 444"/>
                <a:gd name="T22" fmla="*/ 222 w 446"/>
                <a:gd name="T23" fmla="*/ 42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6" h="444">
                  <a:moveTo>
                    <a:pt x="222" y="443"/>
                  </a:moveTo>
                  <a:lnTo>
                    <a:pt x="222" y="443"/>
                  </a:lnTo>
                  <a:cubicBezTo>
                    <a:pt x="99" y="443"/>
                    <a:pt x="0" y="342"/>
                    <a:pt x="0" y="220"/>
                  </a:cubicBezTo>
                  <a:cubicBezTo>
                    <a:pt x="0" y="101"/>
                    <a:pt x="99" y="0"/>
                    <a:pt x="222" y="0"/>
                  </a:cubicBezTo>
                  <a:cubicBezTo>
                    <a:pt x="346" y="0"/>
                    <a:pt x="445" y="101"/>
                    <a:pt x="445" y="220"/>
                  </a:cubicBezTo>
                  <a:cubicBezTo>
                    <a:pt x="445" y="342"/>
                    <a:pt x="346" y="443"/>
                    <a:pt x="222" y="443"/>
                  </a:cubicBezTo>
                  <a:close/>
                  <a:moveTo>
                    <a:pt x="222" y="42"/>
                  </a:moveTo>
                  <a:lnTo>
                    <a:pt x="222" y="42"/>
                  </a:lnTo>
                  <a:cubicBezTo>
                    <a:pt x="120" y="42"/>
                    <a:pt x="39" y="122"/>
                    <a:pt x="39" y="220"/>
                  </a:cubicBezTo>
                  <a:cubicBezTo>
                    <a:pt x="39" y="321"/>
                    <a:pt x="120" y="401"/>
                    <a:pt x="222" y="401"/>
                  </a:cubicBezTo>
                  <a:cubicBezTo>
                    <a:pt x="321" y="401"/>
                    <a:pt x="402" y="321"/>
                    <a:pt x="402" y="220"/>
                  </a:cubicBezTo>
                  <a:cubicBezTo>
                    <a:pt x="402" y="122"/>
                    <a:pt x="321" y="42"/>
                    <a:pt x="222" y="4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6" name="Group 335"/>
          <p:cNvGrpSpPr/>
          <p:nvPr/>
        </p:nvGrpSpPr>
        <p:grpSpPr>
          <a:xfrm>
            <a:off x="6626960" y="4069665"/>
            <a:ext cx="493712" cy="493712"/>
            <a:chOff x="2568196" y="4098196"/>
            <a:chExt cx="493712" cy="493712"/>
          </a:xfrm>
        </p:grpSpPr>
        <p:sp>
          <p:nvSpPr>
            <p:cNvPr id="337" name="Freeform 10"/>
            <p:cNvSpPr>
              <a:spLocks noChangeArrowheads="1"/>
            </p:cNvSpPr>
            <p:nvPr/>
          </p:nvSpPr>
          <p:spPr bwMode="auto">
            <a:xfrm>
              <a:off x="2568196" y="409819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645"/>
            <p:cNvSpPr>
              <a:spLocks noChangeArrowheads="1"/>
            </p:cNvSpPr>
            <p:nvPr/>
          </p:nvSpPr>
          <p:spPr bwMode="auto">
            <a:xfrm>
              <a:off x="2568196" y="409819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646"/>
            <p:cNvSpPr>
              <a:spLocks noChangeArrowheads="1"/>
            </p:cNvSpPr>
            <p:nvPr/>
          </p:nvSpPr>
          <p:spPr bwMode="auto">
            <a:xfrm>
              <a:off x="2650746" y="4234721"/>
              <a:ext cx="411162" cy="357187"/>
            </a:xfrm>
            <a:custGeom>
              <a:avLst/>
              <a:gdLst>
                <a:gd name="T0" fmla="*/ 782 w 1144"/>
                <a:gd name="T1" fmla="*/ 600 h 994"/>
                <a:gd name="T2" fmla="*/ 782 w 1144"/>
                <a:gd name="T3" fmla="*/ 600 h 994"/>
                <a:gd name="T4" fmla="*/ 768 w 1144"/>
                <a:gd name="T5" fmla="*/ 561 h 994"/>
                <a:gd name="T6" fmla="*/ 804 w 1144"/>
                <a:gd name="T7" fmla="*/ 529 h 994"/>
                <a:gd name="T8" fmla="*/ 807 w 1144"/>
                <a:gd name="T9" fmla="*/ 478 h 994"/>
                <a:gd name="T10" fmla="*/ 846 w 1144"/>
                <a:gd name="T11" fmla="*/ 464 h 994"/>
                <a:gd name="T12" fmla="*/ 843 w 1144"/>
                <a:gd name="T13" fmla="*/ 546 h 994"/>
                <a:gd name="T14" fmla="*/ 782 w 1144"/>
                <a:gd name="T15" fmla="*/ 600 h 994"/>
                <a:gd name="T16" fmla="*/ 736 w 1144"/>
                <a:gd name="T17" fmla="*/ 0 h 994"/>
                <a:gd name="T18" fmla="*/ 736 w 1144"/>
                <a:gd name="T19" fmla="*/ 0 h 994"/>
                <a:gd name="T20" fmla="*/ 704 w 1144"/>
                <a:gd name="T21" fmla="*/ 64 h 994"/>
                <a:gd name="T22" fmla="*/ 775 w 1144"/>
                <a:gd name="T23" fmla="*/ 185 h 994"/>
                <a:gd name="T24" fmla="*/ 779 w 1144"/>
                <a:gd name="T25" fmla="*/ 196 h 994"/>
                <a:gd name="T26" fmla="*/ 739 w 1144"/>
                <a:gd name="T27" fmla="*/ 253 h 994"/>
                <a:gd name="T28" fmla="*/ 753 w 1144"/>
                <a:gd name="T29" fmla="*/ 278 h 994"/>
                <a:gd name="T30" fmla="*/ 825 w 1144"/>
                <a:gd name="T31" fmla="*/ 382 h 994"/>
                <a:gd name="T32" fmla="*/ 829 w 1144"/>
                <a:gd name="T33" fmla="*/ 404 h 994"/>
                <a:gd name="T34" fmla="*/ 811 w 1144"/>
                <a:gd name="T35" fmla="*/ 418 h 994"/>
                <a:gd name="T36" fmla="*/ 750 w 1144"/>
                <a:gd name="T37" fmla="*/ 425 h 994"/>
                <a:gd name="T38" fmla="*/ 721 w 1144"/>
                <a:gd name="T39" fmla="*/ 568 h 994"/>
                <a:gd name="T40" fmla="*/ 593 w 1144"/>
                <a:gd name="T41" fmla="*/ 593 h 994"/>
                <a:gd name="T42" fmla="*/ 582 w 1144"/>
                <a:gd name="T43" fmla="*/ 757 h 994"/>
                <a:gd name="T44" fmla="*/ 518 w 1144"/>
                <a:gd name="T45" fmla="*/ 757 h 994"/>
                <a:gd name="T46" fmla="*/ 300 w 1144"/>
                <a:gd name="T47" fmla="*/ 757 h 994"/>
                <a:gd name="T48" fmla="*/ 157 w 1144"/>
                <a:gd name="T49" fmla="*/ 807 h 994"/>
                <a:gd name="T50" fmla="*/ 157 w 1144"/>
                <a:gd name="T51" fmla="*/ 807 h 994"/>
                <a:gd name="T52" fmla="*/ 135 w 1144"/>
                <a:gd name="T53" fmla="*/ 804 h 994"/>
                <a:gd name="T54" fmla="*/ 128 w 1144"/>
                <a:gd name="T55" fmla="*/ 804 h 994"/>
                <a:gd name="T56" fmla="*/ 114 w 1144"/>
                <a:gd name="T57" fmla="*/ 800 h 994"/>
                <a:gd name="T58" fmla="*/ 100 w 1144"/>
                <a:gd name="T59" fmla="*/ 797 h 994"/>
                <a:gd name="T60" fmla="*/ 93 w 1144"/>
                <a:gd name="T61" fmla="*/ 797 h 994"/>
                <a:gd name="T62" fmla="*/ 75 w 1144"/>
                <a:gd name="T63" fmla="*/ 789 h 994"/>
                <a:gd name="T64" fmla="*/ 71 w 1144"/>
                <a:gd name="T65" fmla="*/ 789 h 994"/>
                <a:gd name="T66" fmla="*/ 53 w 1144"/>
                <a:gd name="T67" fmla="*/ 779 h 994"/>
                <a:gd name="T68" fmla="*/ 50 w 1144"/>
                <a:gd name="T69" fmla="*/ 779 h 994"/>
                <a:gd name="T70" fmla="*/ 35 w 1144"/>
                <a:gd name="T71" fmla="*/ 768 h 994"/>
                <a:gd name="T72" fmla="*/ 32 w 1144"/>
                <a:gd name="T73" fmla="*/ 768 h 994"/>
                <a:gd name="T74" fmla="*/ 18 w 1144"/>
                <a:gd name="T75" fmla="*/ 754 h 994"/>
                <a:gd name="T76" fmla="*/ 14 w 1144"/>
                <a:gd name="T77" fmla="*/ 754 h 994"/>
                <a:gd name="T78" fmla="*/ 0 w 1144"/>
                <a:gd name="T79" fmla="*/ 739 h 994"/>
                <a:gd name="T80" fmla="*/ 0 w 1144"/>
                <a:gd name="T81" fmla="*/ 739 h 994"/>
                <a:gd name="T82" fmla="*/ 0 w 1144"/>
                <a:gd name="T83" fmla="*/ 739 h 994"/>
                <a:gd name="T84" fmla="*/ 253 w 1144"/>
                <a:gd name="T85" fmla="*/ 993 h 994"/>
                <a:gd name="T86" fmla="*/ 775 w 1144"/>
                <a:gd name="T87" fmla="*/ 993 h 994"/>
                <a:gd name="T88" fmla="*/ 1143 w 1144"/>
                <a:gd name="T89" fmla="*/ 993 h 994"/>
                <a:gd name="T90" fmla="*/ 1143 w 1144"/>
                <a:gd name="T91" fmla="*/ 407 h 994"/>
                <a:gd name="T92" fmla="*/ 736 w 1144"/>
                <a:gd name="T93" fmla="*/ 0 h 994"/>
                <a:gd name="T94" fmla="*/ 782 w 1144"/>
                <a:gd name="T95" fmla="*/ 600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44" h="994">
                  <a:moveTo>
                    <a:pt x="782" y="600"/>
                  </a:moveTo>
                  <a:lnTo>
                    <a:pt x="782" y="600"/>
                  </a:lnTo>
                  <a:cubicBezTo>
                    <a:pt x="768" y="561"/>
                    <a:pt x="768" y="561"/>
                    <a:pt x="768" y="561"/>
                  </a:cubicBezTo>
                  <a:cubicBezTo>
                    <a:pt x="786" y="554"/>
                    <a:pt x="796" y="543"/>
                    <a:pt x="804" y="529"/>
                  </a:cubicBezTo>
                  <a:cubicBezTo>
                    <a:pt x="811" y="514"/>
                    <a:pt x="811" y="496"/>
                    <a:pt x="807" y="478"/>
                  </a:cubicBezTo>
                  <a:cubicBezTo>
                    <a:pt x="846" y="464"/>
                    <a:pt x="846" y="464"/>
                    <a:pt x="846" y="464"/>
                  </a:cubicBezTo>
                  <a:cubicBezTo>
                    <a:pt x="857" y="493"/>
                    <a:pt x="854" y="521"/>
                    <a:pt x="843" y="546"/>
                  </a:cubicBezTo>
                  <a:cubicBezTo>
                    <a:pt x="832" y="571"/>
                    <a:pt x="811" y="589"/>
                    <a:pt x="782" y="600"/>
                  </a:cubicBezTo>
                  <a:lnTo>
                    <a:pt x="736" y="0"/>
                  </a:lnTo>
                  <a:lnTo>
                    <a:pt x="736" y="0"/>
                  </a:lnTo>
                  <a:cubicBezTo>
                    <a:pt x="736" y="0"/>
                    <a:pt x="728" y="28"/>
                    <a:pt x="704" y="64"/>
                  </a:cubicBezTo>
                  <a:cubicBezTo>
                    <a:pt x="743" y="125"/>
                    <a:pt x="771" y="182"/>
                    <a:pt x="775" y="185"/>
                  </a:cubicBezTo>
                  <a:cubicBezTo>
                    <a:pt x="779" y="196"/>
                    <a:pt x="779" y="196"/>
                    <a:pt x="779" y="196"/>
                  </a:cubicBezTo>
                  <a:cubicBezTo>
                    <a:pt x="739" y="253"/>
                    <a:pt x="739" y="253"/>
                    <a:pt x="739" y="253"/>
                  </a:cubicBezTo>
                  <a:cubicBezTo>
                    <a:pt x="753" y="278"/>
                    <a:pt x="753" y="278"/>
                    <a:pt x="753" y="278"/>
                  </a:cubicBezTo>
                  <a:cubicBezTo>
                    <a:pt x="825" y="382"/>
                    <a:pt x="825" y="382"/>
                    <a:pt x="825" y="382"/>
                  </a:cubicBezTo>
                  <a:cubicBezTo>
                    <a:pt x="832" y="389"/>
                    <a:pt x="832" y="396"/>
                    <a:pt x="829" y="404"/>
                  </a:cubicBezTo>
                  <a:cubicBezTo>
                    <a:pt x="825" y="411"/>
                    <a:pt x="818" y="414"/>
                    <a:pt x="811" y="418"/>
                  </a:cubicBezTo>
                  <a:cubicBezTo>
                    <a:pt x="750" y="425"/>
                    <a:pt x="750" y="425"/>
                    <a:pt x="750" y="425"/>
                  </a:cubicBezTo>
                  <a:cubicBezTo>
                    <a:pt x="721" y="568"/>
                    <a:pt x="721" y="568"/>
                    <a:pt x="721" y="568"/>
                  </a:cubicBezTo>
                  <a:cubicBezTo>
                    <a:pt x="593" y="593"/>
                    <a:pt x="593" y="593"/>
                    <a:pt x="593" y="593"/>
                  </a:cubicBezTo>
                  <a:cubicBezTo>
                    <a:pt x="582" y="757"/>
                    <a:pt x="582" y="757"/>
                    <a:pt x="582" y="757"/>
                  </a:cubicBezTo>
                  <a:cubicBezTo>
                    <a:pt x="518" y="757"/>
                    <a:pt x="518" y="757"/>
                    <a:pt x="518" y="757"/>
                  </a:cubicBezTo>
                  <a:cubicBezTo>
                    <a:pt x="300" y="757"/>
                    <a:pt x="300" y="757"/>
                    <a:pt x="300" y="757"/>
                  </a:cubicBezTo>
                  <a:cubicBezTo>
                    <a:pt x="261" y="786"/>
                    <a:pt x="211" y="807"/>
                    <a:pt x="157" y="807"/>
                  </a:cubicBezTo>
                  <a:lnTo>
                    <a:pt x="157" y="807"/>
                  </a:lnTo>
                  <a:cubicBezTo>
                    <a:pt x="150" y="807"/>
                    <a:pt x="143" y="804"/>
                    <a:pt x="135" y="804"/>
                  </a:cubicBezTo>
                  <a:cubicBezTo>
                    <a:pt x="132" y="804"/>
                    <a:pt x="132" y="804"/>
                    <a:pt x="128" y="804"/>
                  </a:cubicBezTo>
                  <a:cubicBezTo>
                    <a:pt x="121" y="804"/>
                    <a:pt x="118" y="804"/>
                    <a:pt x="114" y="800"/>
                  </a:cubicBezTo>
                  <a:cubicBezTo>
                    <a:pt x="110" y="800"/>
                    <a:pt x="103" y="800"/>
                    <a:pt x="100" y="797"/>
                  </a:cubicBezTo>
                  <a:cubicBezTo>
                    <a:pt x="96" y="797"/>
                    <a:pt x="96" y="797"/>
                    <a:pt x="93" y="797"/>
                  </a:cubicBezTo>
                  <a:cubicBezTo>
                    <a:pt x="85" y="793"/>
                    <a:pt x="82" y="793"/>
                    <a:pt x="75" y="789"/>
                  </a:cubicBezTo>
                  <a:lnTo>
                    <a:pt x="71" y="789"/>
                  </a:lnTo>
                  <a:cubicBezTo>
                    <a:pt x="64" y="786"/>
                    <a:pt x="60" y="782"/>
                    <a:pt x="53" y="779"/>
                  </a:cubicBezTo>
                  <a:cubicBezTo>
                    <a:pt x="53" y="779"/>
                    <a:pt x="53" y="779"/>
                    <a:pt x="50" y="779"/>
                  </a:cubicBezTo>
                  <a:cubicBezTo>
                    <a:pt x="46" y="775"/>
                    <a:pt x="39" y="771"/>
                    <a:pt x="35" y="768"/>
                  </a:cubicBezTo>
                  <a:cubicBezTo>
                    <a:pt x="32" y="768"/>
                    <a:pt x="32" y="768"/>
                    <a:pt x="32" y="768"/>
                  </a:cubicBezTo>
                  <a:cubicBezTo>
                    <a:pt x="28" y="764"/>
                    <a:pt x="21" y="761"/>
                    <a:pt x="18" y="754"/>
                  </a:cubicBezTo>
                  <a:cubicBezTo>
                    <a:pt x="14" y="754"/>
                    <a:pt x="14" y="754"/>
                    <a:pt x="14" y="754"/>
                  </a:cubicBezTo>
                  <a:cubicBezTo>
                    <a:pt x="10" y="750"/>
                    <a:pt x="7" y="746"/>
                    <a:pt x="0" y="739"/>
                  </a:cubicBezTo>
                  <a:lnTo>
                    <a:pt x="0" y="739"/>
                  </a:lnTo>
                  <a:lnTo>
                    <a:pt x="0" y="739"/>
                  </a:lnTo>
                  <a:cubicBezTo>
                    <a:pt x="253" y="993"/>
                    <a:pt x="253" y="993"/>
                    <a:pt x="253" y="993"/>
                  </a:cubicBezTo>
                  <a:cubicBezTo>
                    <a:pt x="775" y="993"/>
                    <a:pt x="775" y="993"/>
                    <a:pt x="775" y="993"/>
                  </a:cubicBezTo>
                  <a:cubicBezTo>
                    <a:pt x="1143" y="993"/>
                    <a:pt x="1143" y="993"/>
                    <a:pt x="1143" y="993"/>
                  </a:cubicBezTo>
                  <a:cubicBezTo>
                    <a:pt x="1143" y="407"/>
                    <a:pt x="1143" y="407"/>
                    <a:pt x="1143" y="407"/>
                  </a:cubicBezTo>
                  <a:cubicBezTo>
                    <a:pt x="736" y="0"/>
                    <a:pt x="736" y="0"/>
                    <a:pt x="736" y="0"/>
                  </a:cubicBezTo>
                  <a:lnTo>
                    <a:pt x="782" y="60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647"/>
            <p:cNvSpPr>
              <a:spLocks noChangeArrowheads="1"/>
            </p:cNvSpPr>
            <p:nvPr/>
          </p:nvSpPr>
          <p:spPr bwMode="auto">
            <a:xfrm>
              <a:off x="2938083" y="4391883"/>
              <a:ext cx="53975" cy="87313"/>
            </a:xfrm>
            <a:custGeom>
              <a:avLst/>
              <a:gdLst>
                <a:gd name="T0" fmla="*/ 15 w 148"/>
                <a:gd name="T1" fmla="*/ 243 h 244"/>
                <a:gd name="T2" fmla="*/ 15 w 148"/>
                <a:gd name="T3" fmla="*/ 243 h 244"/>
                <a:gd name="T4" fmla="*/ 0 w 148"/>
                <a:gd name="T5" fmla="*/ 203 h 244"/>
                <a:gd name="T6" fmla="*/ 83 w 148"/>
                <a:gd name="T7" fmla="*/ 128 h 244"/>
                <a:gd name="T8" fmla="*/ 90 w 148"/>
                <a:gd name="T9" fmla="*/ 14 h 244"/>
                <a:gd name="T10" fmla="*/ 129 w 148"/>
                <a:gd name="T11" fmla="*/ 0 h 244"/>
                <a:gd name="T12" fmla="*/ 122 w 148"/>
                <a:gd name="T13" fmla="*/ 146 h 244"/>
                <a:gd name="T14" fmla="*/ 15 w 148"/>
                <a:gd name="T15" fmla="*/ 24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244">
                  <a:moveTo>
                    <a:pt x="15" y="243"/>
                  </a:moveTo>
                  <a:lnTo>
                    <a:pt x="15" y="243"/>
                  </a:lnTo>
                  <a:cubicBezTo>
                    <a:pt x="0" y="203"/>
                    <a:pt x="0" y="203"/>
                    <a:pt x="0" y="203"/>
                  </a:cubicBezTo>
                  <a:cubicBezTo>
                    <a:pt x="36" y="189"/>
                    <a:pt x="68" y="164"/>
                    <a:pt x="83" y="128"/>
                  </a:cubicBezTo>
                  <a:cubicBezTo>
                    <a:pt x="100" y="93"/>
                    <a:pt x="104" y="53"/>
                    <a:pt x="90" y="14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47" y="50"/>
                    <a:pt x="143" y="100"/>
                    <a:pt x="122" y="146"/>
                  </a:cubicBezTo>
                  <a:cubicBezTo>
                    <a:pt x="100" y="193"/>
                    <a:pt x="61" y="225"/>
                    <a:pt x="15" y="2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648"/>
            <p:cNvSpPr>
              <a:spLocks noChangeArrowheads="1"/>
            </p:cNvSpPr>
            <p:nvPr/>
          </p:nvSpPr>
          <p:spPr bwMode="auto">
            <a:xfrm>
              <a:off x="2926971" y="4401408"/>
              <a:ext cx="31750" cy="49213"/>
            </a:xfrm>
            <a:custGeom>
              <a:avLst/>
              <a:gdLst>
                <a:gd name="T0" fmla="*/ 14 w 87"/>
                <a:gd name="T1" fmla="*/ 136 h 137"/>
                <a:gd name="T2" fmla="*/ 14 w 87"/>
                <a:gd name="T3" fmla="*/ 136 h 137"/>
                <a:gd name="T4" fmla="*/ 0 w 87"/>
                <a:gd name="T5" fmla="*/ 97 h 137"/>
                <a:gd name="T6" fmla="*/ 36 w 87"/>
                <a:gd name="T7" fmla="*/ 65 h 137"/>
                <a:gd name="T8" fmla="*/ 39 w 87"/>
                <a:gd name="T9" fmla="*/ 14 h 137"/>
                <a:gd name="T10" fmla="*/ 78 w 87"/>
                <a:gd name="T11" fmla="*/ 0 h 137"/>
                <a:gd name="T12" fmla="*/ 75 w 87"/>
                <a:gd name="T13" fmla="*/ 82 h 137"/>
                <a:gd name="T14" fmla="*/ 14 w 87"/>
                <a:gd name="T15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7" h="137">
                  <a:moveTo>
                    <a:pt x="14" y="136"/>
                  </a:moveTo>
                  <a:lnTo>
                    <a:pt x="14" y="136"/>
                  </a:lnTo>
                  <a:cubicBezTo>
                    <a:pt x="0" y="97"/>
                    <a:pt x="0" y="97"/>
                    <a:pt x="0" y="97"/>
                  </a:cubicBezTo>
                  <a:cubicBezTo>
                    <a:pt x="14" y="90"/>
                    <a:pt x="28" y="79"/>
                    <a:pt x="36" y="65"/>
                  </a:cubicBezTo>
                  <a:cubicBezTo>
                    <a:pt x="43" y="50"/>
                    <a:pt x="43" y="32"/>
                    <a:pt x="39" y="14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86" y="29"/>
                    <a:pt x="86" y="57"/>
                    <a:pt x="75" y="82"/>
                  </a:cubicBezTo>
                  <a:cubicBezTo>
                    <a:pt x="61" y="107"/>
                    <a:pt x="39" y="125"/>
                    <a:pt x="14" y="1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649"/>
            <p:cNvSpPr>
              <a:spLocks noChangeArrowheads="1"/>
            </p:cNvSpPr>
            <p:nvPr/>
          </p:nvSpPr>
          <p:spPr bwMode="auto">
            <a:xfrm>
              <a:off x="2644396" y="4156933"/>
              <a:ext cx="271462" cy="239713"/>
            </a:xfrm>
            <a:custGeom>
              <a:avLst/>
              <a:gdLst>
                <a:gd name="T0" fmla="*/ 339 w 755"/>
                <a:gd name="T1" fmla="*/ 83 h 666"/>
                <a:gd name="T2" fmla="*/ 339 w 755"/>
                <a:gd name="T3" fmla="*/ 83 h 666"/>
                <a:gd name="T4" fmla="*/ 196 w 755"/>
                <a:gd name="T5" fmla="*/ 8 h 666"/>
                <a:gd name="T6" fmla="*/ 3 w 755"/>
                <a:gd name="T7" fmla="*/ 240 h 666"/>
                <a:gd name="T8" fmla="*/ 114 w 755"/>
                <a:gd name="T9" fmla="*/ 383 h 666"/>
                <a:gd name="T10" fmla="*/ 121 w 755"/>
                <a:gd name="T11" fmla="*/ 533 h 666"/>
                <a:gd name="T12" fmla="*/ 153 w 755"/>
                <a:gd name="T13" fmla="*/ 615 h 666"/>
                <a:gd name="T14" fmla="*/ 175 w 755"/>
                <a:gd name="T15" fmla="*/ 611 h 666"/>
                <a:gd name="T16" fmla="*/ 303 w 755"/>
                <a:gd name="T17" fmla="*/ 665 h 666"/>
                <a:gd name="T18" fmla="*/ 325 w 755"/>
                <a:gd name="T19" fmla="*/ 626 h 666"/>
                <a:gd name="T20" fmla="*/ 279 w 755"/>
                <a:gd name="T21" fmla="*/ 572 h 666"/>
                <a:gd name="T22" fmla="*/ 382 w 755"/>
                <a:gd name="T23" fmla="*/ 425 h 666"/>
                <a:gd name="T24" fmla="*/ 461 w 755"/>
                <a:gd name="T25" fmla="*/ 501 h 666"/>
                <a:gd name="T26" fmla="*/ 754 w 755"/>
                <a:gd name="T27" fmla="*/ 215 h 666"/>
                <a:gd name="T28" fmla="*/ 339 w 755"/>
                <a:gd name="T29" fmla="*/ 83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55" h="666">
                  <a:moveTo>
                    <a:pt x="339" y="83"/>
                  </a:moveTo>
                  <a:lnTo>
                    <a:pt x="339" y="83"/>
                  </a:lnTo>
                  <a:cubicBezTo>
                    <a:pt x="321" y="61"/>
                    <a:pt x="271" y="0"/>
                    <a:pt x="196" y="8"/>
                  </a:cubicBezTo>
                  <a:cubicBezTo>
                    <a:pt x="107" y="15"/>
                    <a:pt x="11" y="93"/>
                    <a:pt x="3" y="240"/>
                  </a:cubicBezTo>
                  <a:cubicBezTo>
                    <a:pt x="0" y="354"/>
                    <a:pt x="78" y="379"/>
                    <a:pt x="114" y="383"/>
                  </a:cubicBezTo>
                  <a:cubicBezTo>
                    <a:pt x="107" y="418"/>
                    <a:pt x="107" y="472"/>
                    <a:pt x="121" y="533"/>
                  </a:cubicBezTo>
                  <a:cubicBezTo>
                    <a:pt x="128" y="561"/>
                    <a:pt x="139" y="590"/>
                    <a:pt x="153" y="615"/>
                  </a:cubicBezTo>
                  <a:cubicBezTo>
                    <a:pt x="161" y="611"/>
                    <a:pt x="168" y="611"/>
                    <a:pt x="175" y="611"/>
                  </a:cubicBezTo>
                  <a:cubicBezTo>
                    <a:pt x="225" y="611"/>
                    <a:pt x="271" y="633"/>
                    <a:pt x="303" y="665"/>
                  </a:cubicBezTo>
                  <a:cubicBezTo>
                    <a:pt x="325" y="626"/>
                    <a:pt x="325" y="626"/>
                    <a:pt x="325" y="626"/>
                  </a:cubicBezTo>
                  <a:cubicBezTo>
                    <a:pt x="325" y="626"/>
                    <a:pt x="296" y="629"/>
                    <a:pt x="279" y="572"/>
                  </a:cubicBezTo>
                  <a:cubicBezTo>
                    <a:pt x="264" y="518"/>
                    <a:pt x="307" y="408"/>
                    <a:pt x="382" y="425"/>
                  </a:cubicBezTo>
                  <a:cubicBezTo>
                    <a:pt x="457" y="443"/>
                    <a:pt x="461" y="501"/>
                    <a:pt x="461" y="501"/>
                  </a:cubicBezTo>
                  <a:cubicBezTo>
                    <a:pt x="693" y="393"/>
                    <a:pt x="754" y="215"/>
                    <a:pt x="754" y="215"/>
                  </a:cubicBezTo>
                  <a:cubicBezTo>
                    <a:pt x="600" y="22"/>
                    <a:pt x="414" y="57"/>
                    <a:pt x="339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650"/>
            <p:cNvSpPr>
              <a:spLocks noChangeArrowheads="1"/>
            </p:cNvSpPr>
            <p:nvPr/>
          </p:nvSpPr>
          <p:spPr bwMode="auto">
            <a:xfrm>
              <a:off x="2690433" y="4187096"/>
              <a:ext cx="260350" cy="319087"/>
            </a:xfrm>
            <a:custGeom>
              <a:avLst/>
              <a:gdLst>
                <a:gd name="T0" fmla="*/ 715 w 723"/>
                <a:gd name="T1" fmla="*/ 511 h 887"/>
                <a:gd name="T2" fmla="*/ 715 w 723"/>
                <a:gd name="T3" fmla="*/ 511 h 887"/>
                <a:gd name="T4" fmla="*/ 704 w 723"/>
                <a:gd name="T5" fmla="*/ 497 h 887"/>
                <a:gd name="T6" fmla="*/ 704 w 723"/>
                <a:gd name="T7" fmla="*/ 497 h 887"/>
                <a:gd name="T8" fmla="*/ 626 w 723"/>
                <a:gd name="T9" fmla="*/ 382 h 887"/>
                <a:gd name="T10" fmla="*/ 669 w 723"/>
                <a:gd name="T11" fmla="*/ 325 h 887"/>
                <a:gd name="T12" fmla="*/ 665 w 723"/>
                <a:gd name="T13" fmla="*/ 314 h 887"/>
                <a:gd name="T14" fmla="*/ 522 w 723"/>
                <a:gd name="T15" fmla="*/ 104 h 887"/>
                <a:gd name="T16" fmla="*/ 297 w 723"/>
                <a:gd name="T17" fmla="*/ 0 h 887"/>
                <a:gd name="T18" fmla="*/ 0 w 723"/>
                <a:gd name="T19" fmla="*/ 297 h 887"/>
                <a:gd name="T20" fmla="*/ 33 w 723"/>
                <a:gd name="T21" fmla="*/ 429 h 887"/>
                <a:gd name="T22" fmla="*/ 54 w 723"/>
                <a:gd name="T23" fmla="*/ 472 h 887"/>
                <a:gd name="T24" fmla="*/ 83 w 723"/>
                <a:gd name="T25" fmla="*/ 529 h 887"/>
                <a:gd name="T26" fmla="*/ 136 w 723"/>
                <a:gd name="T27" fmla="*/ 547 h 887"/>
                <a:gd name="T28" fmla="*/ 90 w 723"/>
                <a:gd name="T29" fmla="*/ 450 h 887"/>
                <a:gd name="T30" fmla="*/ 68 w 723"/>
                <a:gd name="T31" fmla="*/ 411 h 887"/>
                <a:gd name="T32" fmla="*/ 43 w 723"/>
                <a:gd name="T33" fmla="*/ 297 h 887"/>
                <a:gd name="T34" fmla="*/ 297 w 723"/>
                <a:gd name="T35" fmla="*/ 43 h 887"/>
                <a:gd name="T36" fmla="*/ 493 w 723"/>
                <a:gd name="T37" fmla="*/ 132 h 887"/>
                <a:gd name="T38" fmla="*/ 618 w 723"/>
                <a:gd name="T39" fmla="*/ 322 h 887"/>
                <a:gd name="T40" fmla="*/ 576 w 723"/>
                <a:gd name="T41" fmla="*/ 382 h 887"/>
                <a:gd name="T42" fmla="*/ 583 w 723"/>
                <a:gd name="T43" fmla="*/ 397 h 887"/>
                <a:gd name="T44" fmla="*/ 583 w 723"/>
                <a:gd name="T45" fmla="*/ 397 h 887"/>
                <a:gd name="T46" fmla="*/ 661 w 723"/>
                <a:gd name="T47" fmla="*/ 508 h 887"/>
                <a:gd name="T48" fmla="*/ 618 w 723"/>
                <a:gd name="T49" fmla="*/ 515 h 887"/>
                <a:gd name="T50" fmla="*/ 604 w 723"/>
                <a:gd name="T51" fmla="*/ 515 h 887"/>
                <a:gd name="T52" fmla="*/ 576 w 723"/>
                <a:gd name="T53" fmla="*/ 661 h 887"/>
                <a:gd name="T54" fmla="*/ 440 w 723"/>
                <a:gd name="T55" fmla="*/ 686 h 887"/>
                <a:gd name="T56" fmla="*/ 433 w 723"/>
                <a:gd name="T57" fmla="*/ 843 h 887"/>
                <a:gd name="T58" fmla="*/ 172 w 723"/>
                <a:gd name="T59" fmla="*/ 843 h 887"/>
                <a:gd name="T60" fmla="*/ 101 w 723"/>
                <a:gd name="T61" fmla="*/ 886 h 887"/>
                <a:gd name="T62" fmla="*/ 472 w 723"/>
                <a:gd name="T63" fmla="*/ 886 h 887"/>
                <a:gd name="T64" fmla="*/ 479 w 723"/>
                <a:gd name="T65" fmla="*/ 722 h 887"/>
                <a:gd name="T66" fmla="*/ 611 w 723"/>
                <a:gd name="T67" fmla="*/ 697 h 887"/>
                <a:gd name="T68" fmla="*/ 640 w 723"/>
                <a:gd name="T69" fmla="*/ 554 h 887"/>
                <a:gd name="T70" fmla="*/ 701 w 723"/>
                <a:gd name="T71" fmla="*/ 547 h 887"/>
                <a:gd name="T72" fmla="*/ 719 w 723"/>
                <a:gd name="T73" fmla="*/ 533 h 887"/>
                <a:gd name="T74" fmla="*/ 715 w 723"/>
                <a:gd name="T75" fmla="*/ 511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3" h="887">
                  <a:moveTo>
                    <a:pt x="715" y="511"/>
                  </a:moveTo>
                  <a:lnTo>
                    <a:pt x="715" y="511"/>
                  </a:lnTo>
                  <a:cubicBezTo>
                    <a:pt x="704" y="497"/>
                    <a:pt x="704" y="497"/>
                    <a:pt x="704" y="497"/>
                  </a:cubicBezTo>
                  <a:lnTo>
                    <a:pt x="704" y="497"/>
                  </a:lnTo>
                  <a:cubicBezTo>
                    <a:pt x="626" y="382"/>
                    <a:pt x="626" y="382"/>
                    <a:pt x="626" y="382"/>
                  </a:cubicBezTo>
                  <a:cubicBezTo>
                    <a:pt x="669" y="325"/>
                    <a:pt x="669" y="325"/>
                    <a:pt x="669" y="325"/>
                  </a:cubicBezTo>
                  <a:cubicBezTo>
                    <a:pt x="665" y="314"/>
                    <a:pt x="665" y="314"/>
                    <a:pt x="665" y="314"/>
                  </a:cubicBezTo>
                  <a:cubicBezTo>
                    <a:pt x="661" y="307"/>
                    <a:pt x="590" y="172"/>
                    <a:pt x="522" y="104"/>
                  </a:cubicBezTo>
                  <a:cubicBezTo>
                    <a:pt x="458" y="36"/>
                    <a:pt x="379" y="0"/>
                    <a:pt x="297" y="0"/>
                  </a:cubicBezTo>
                  <a:cubicBezTo>
                    <a:pt x="133" y="0"/>
                    <a:pt x="0" y="132"/>
                    <a:pt x="0" y="297"/>
                  </a:cubicBezTo>
                  <a:cubicBezTo>
                    <a:pt x="0" y="343"/>
                    <a:pt x="11" y="386"/>
                    <a:pt x="33" y="429"/>
                  </a:cubicBezTo>
                  <a:cubicBezTo>
                    <a:pt x="40" y="443"/>
                    <a:pt x="47" y="457"/>
                    <a:pt x="54" y="472"/>
                  </a:cubicBezTo>
                  <a:cubicBezTo>
                    <a:pt x="65" y="490"/>
                    <a:pt x="75" y="508"/>
                    <a:pt x="83" y="529"/>
                  </a:cubicBezTo>
                  <a:cubicBezTo>
                    <a:pt x="101" y="533"/>
                    <a:pt x="118" y="540"/>
                    <a:pt x="136" y="547"/>
                  </a:cubicBezTo>
                  <a:cubicBezTo>
                    <a:pt x="122" y="511"/>
                    <a:pt x="108" y="479"/>
                    <a:pt x="90" y="450"/>
                  </a:cubicBezTo>
                  <a:cubicBezTo>
                    <a:pt x="83" y="436"/>
                    <a:pt x="75" y="425"/>
                    <a:pt x="68" y="411"/>
                  </a:cubicBezTo>
                  <a:cubicBezTo>
                    <a:pt x="50" y="375"/>
                    <a:pt x="43" y="336"/>
                    <a:pt x="43" y="297"/>
                  </a:cubicBezTo>
                  <a:cubicBezTo>
                    <a:pt x="43" y="157"/>
                    <a:pt x="158" y="43"/>
                    <a:pt x="297" y="43"/>
                  </a:cubicBezTo>
                  <a:cubicBezTo>
                    <a:pt x="386" y="43"/>
                    <a:pt x="454" y="89"/>
                    <a:pt x="493" y="132"/>
                  </a:cubicBezTo>
                  <a:cubicBezTo>
                    <a:pt x="547" y="186"/>
                    <a:pt x="601" y="290"/>
                    <a:pt x="618" y="322"/>
                  </a:cubicBezTo>
                  <a:cubicBezTo>
                    <a:pt x="576" y="382"/>
                    <a:pt x="576" y="382"/>
                    <a:pt x="576" y="382"/>
                  </a:cubicBezTo>
                  <a:cubicBezTo>
                    <a:pt x="583" y="397"/>
                    <a:pt x="583" y="397"/>
                    <a:pt x="583" y="397"/>
                  </a:cubicBezTo>
                  <a:lnTo>
                    <a:pt x="583" y="397"/>
                  </a:lnTo>
                  <a:cubicBezTo>
                    <a:pt x="661" y="508"/>
                    <a:pt x="661" y="508"/>
                    <a:pt x="661" y="508"/>
                  </a:cubicBezTo>
                  <a:cubicBezTo>
                    <a:pt x="618" y="515"/>
                    <a:pt x="618" y="515"/>
                    <a:pt x="618" y="515"/>
                  </a:cubicBezTo>
                  <a:cubicBezTo>
                    <a:pt x="604" y="515"/>
                    <a:pt x="604" y="515"/>
                    <a:pt x="604" y="515"/>
                  </a:cubicBezTo>
                  <a:cubicBezTo>
                    <a:pt x="576" y="661"/>
                    <a:pt x="576" y="661"/>
                    <a:pt x="576" y="661"/>
                  </a:cubicBezTo>
                  <a:cubicBezTo>
                    <a:pt x="440" y="686"/>
                    <a:pt x="440" y="686"/>
                    <a:pt x="440" y="686"/>
                  </a:cubicBezTo>
                  <a:cubicBezTo>
                    <a:pt x="433" y="843"/>
                    <a:pt x="433" y="843"/>
                    <a:pt x="433" y="843"/>
                  </a:cubicBezTo>
                  <a:cubicBezTo>
                    <a:pt x="172" y="843"/>
                    <a:pt x="172" y="843"/>
                    <a:pt x="172" y="843"/>
                  </a:cubicBezTo>
                  <a:cubicBezTo>
                    <a:pt x="154" y="861"/>
                    <a:pt x="129" y="875"/>
                    <a:pt x="101" y="886"/>
                  </a:cubicBezTo>
                  <a:cubicBezTo>
                    <a:pt x="472" y="886"/>
                    <a:pt x="472" y="886"/>
                    <a:pt x="472" y="886"/>
                  </a:cubicBezTo>
                  <a:cubicBezTo>
                    <a:pt x="479" y="722"/>
                    <a:pt x="479" y="722"/>
                    <a:pt x="479" y="722"/>
                  </a:cubicBezTo>
                  <a:cubicBezTo>
                    <a:pt x="611" y="697"/>
                    <a:pt x="611" y="697"/>
                    <a:pt x="611" y="697"/>
                  </a:cubicBezTo>
                  <a:cubicBezTo>
                    <a:pt x="640" y="554"/>
                    <a:pt x="640" y="554"/>
                    <a:pt x="640" y="554"/>
                  </a:cubicBezTo>
                  <a:cubicBezTo>
                    <a:pt x="701" y="547"/>
                    <a:pt x="701" y="547"/>
                    <a:pt x="701" y="547"/>
                  </a:cubicBezTo>
                  <a:cubicBezTo>
                    <a:pt x="708" y="543"/>
                    <a:pt x="715" y="540"/>
                    <a:pt x="719" y="533"/>
                  </a:cubicBezTo>
                  <a:cubicBezTo>
                    <a:pt x="722" y="525"/>
                    <a:pt x="719" y="518"/>
                    <a:pt x="715" y="5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651"/>
            <p:cNvSpPr>
              <a:spLocks noChangeArrowheads="1"/>
            </p:cNvSpPr>
            <p:nvPr/>
          </p:nvSpPr>
          <p:spPr bwMode="auto">
            <a:xfrm>
              <a:off x="2668208" y="4407758"/>
              <a:ext cx="76200" cy="71438"/>
            </a:xfrm>
            <a:custGeom>
              <a:avLst/>
              <a:gdLst>
                <a:gd name="T0" fmla="*/ 85 w 212"/>
                <a:gd name="T1" fmla="*/ 197 h 198"/>
                <a:gd name="T2" fmla="*/ 0 w 212"/>
                <a:gd name="T3" fmla="*/ 114 h 198"/>
                <a:gd name="T4" fmla="*/ 28 w 212"/>
                <a:gd name="T5" fmla="*/ 86 h 198"/>
                <a:gd name="T6" fmla="*/ 78 w 212"/>
                <a:gd name="T7" fmla="*/ 132 h 198"/>
                <a:gd name="T8" fmla="*/ 175 w 212"/>
                <a:gd name="T9" fmla="*/ 0 h 198"/>
                <a:gd name="T10" fmla="*/ 211 w 212"/>
                <a:gd name="T11" fmla="*/ 22 h 198"/>
                <a:gd name="T12" fmla="*/ 85 w 212"/>
                <a:gd name="T13" fmla="*/ 197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2" h="198">
                  <a:moveTo>
                    <a:pt x="85" y="197"/>
                  </a:moveTo>
                  <a:lnTo>
                    <a:pt x="0" y="114"/>
                  </a:lnTo>
                  <a:lnTo>
                    <a:pt x="28" y="86"/>
                  </a:lnTo>
                  <a:lnTo>
                    <a:pt x="78" y="132"/>
                  </a:lnTo>
                  <a:lnTo>
                    <a:pt x="175" y="0"/>
                  </a:lnTo>
                  <a:lnTo>
                    <a:pt x="211" y="22"/>
                  </a:lnTo>
                  <a:lnTo>
                    <a:pt x="85" y="1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652"/>
            <p:cNvSpPr>
              <a:spLocks noChangeArrowheads="1"/>
            </p:cNvSpPr>
            <p:nvPr/>
          </p:nvSpPr>
          <p:spPr bwMode="auto">
            <a:xfrm>
              <a:off x="2626933" y="4361721"/>
              <a:ext cx="161925" cy="163512"/>
            </a:xfrm>
            <a:custGeom>
              <a:avLst/>
              <a:gdLst>
                <a:gd name="T0" fmla="*/ 225 w 451"/>
                <a:gd name="T1" fmla="*/ 454 h 455"/>
                <a:gd name="T2" fmla="*/ 225 w 451"/>
                <a:gd name="T3" fmla="*/ 454 h 455"/>
                <a:gd name="T4" fmla="*/ 0 w 451"/>
                <a:gd name="T5" fmla="*/ 226 h 455"/>
                <a:gd name="T6" fmla="*/ 225 w 451"/>
                <a:gd name="T7" fmla="*/ 0 h 455"/>
                <a:gd name="T8" fmla="*/ 450 w 451"/>
                <a:gd name="T9" fmla="*/ 226 h 455"/>
                <a:gd name="T10" fmla="*/ 225 w 451"/>
                <a:gd name="T11" fmla="*/ 454 h 455"/>
                <a:gd name="T12" fmla="*/ 225 w 451"/>
                <a:gd name="T13" fmla="*/ 43 h 455"/>
                <a:gd name="T14" fmla="*/ 225 w 451"/>
                <a:gd name="T15" fmla="*/ 43 h 455"/>
                <a:gd name="T16" fmla="*/ 43 w 451"/>
                <a:gd name="T17" fmla="*/ 226 h 455"/>
                <a:gd name="T18" fmla="*/ 225 w 451"/>
                <a:gd name="T19" fmla="*/ 411 h 455"/>
                <a:gd name="T20" fmla="*/ 407 w 451"/>
                <a:gd name="T21" fmla="*/ 226 h 455"/>
                <a:gd name="T22" fmla="*/ 225 w 451"/>
                <a:gd name="T23" fmla="*/ 43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1" h="455">
                  <a:moveTo>
                    <a:pt x="225" y="454"/>
                  </a:moveTo>
                  <a:lnTo>
                    <a:pt x="225" y="454"/>
                  </a:lnTo>
                  <a:cubicBezTo>
                    <a:pt x="100" y="454"/>
                    <a:pt x="0" y="351"/>
                    <a:pt x="0" y="226"/>
                  </a:cubicBezTo>
                  <a:cubicBezTo>
                    <a:pt x="0" y="104"/>
                    <a:pt x="100" y="0"/>
                    <a:pt x="225" y="0"/>
                  </a:cubicBezTo>
                  <a:cubicBezTo>
                    <a:pt x="350" y="0"/>
                    <a:pt x="450" y="104"/>
                    <a:pt x="450" y="226"/>
                  </a:cubicBezTo>
                  <a:cubicBezTo>
                    <a:pt x="450" y="351"/>
                    <a:pt x="350" y="454"/>
                    <a:pt x="225" y="454"/>
                  </a:cubicBezTo>
                  <a:close/>
                  <a:moveTo>
                    <a:pt x="225" y="43"/>
                  </a:moveTo>
                  <a:lnTo>
                    <a:pt x="225" y="43"/>
                  </a:lnTo>
                  <a:cubicBezTo>
                    <a:pt x="125" y="43"/>
                    <a:pt x="43" y="125"/>
                    <a:pt x="43" y="226"/>
                  </a:cubicBezTo>
                  <a:cubicBezTo>
                    <a:pt x="43" y="329"/>
                    <a:pt x="125" y="411"/>
                    <a:pt x="225" y="411"/>
                  </a:cubicBezTo>
                  <a:cubicBezTo>
                    <a:pt x="325" y="411"/>
                    <a:pt x="407" y="329"/>
                    <a:pt x="407" y="226"/>
                  </a:cubicBezTo>
                  <a:cubicBezTo>
                    <a:pt x="407" y="125"/>
                    <a:pt x="325" y="43"/>
                    <a:pt x="225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6" name="Group 345"/>
          <p:cNvGrpSpPr/>
          <p:nvPr/>
        </p:nvGrpSpPr>
        <p:grpSpPr>
          <a:xfrm>
            <a:off x="7468318" y="1644404"/>
            <a:ext cx="430213" cy="412750"/>
            <a:chOff x="3405585" y="1609543"/>
            <a:chExt cx="430213" cy="412750"/>
          </a:xfrm>
        </p:grpSpPr>
        <p:sp>
          <p:nvSpPr>
            <p:cNvPr id="347" name="Freeform 653"/>
            <p:cNvSpPr>
              <a:spLocks noChangeArrowheads="1"/>
            </p:cNvSpPr>
            <p:nvPr/>
          </p:nvSpPr>
          <p:spPr bwMode="auto">
            <a:xfrm>
              <a:off x="3465910" y="1701618"/>
              <a:ext cx="309563" cy="309563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654"/>
            <p:cNvSpPr>
              <a:spLocks noChangeArrowheads="1"/>
            </p:cNvSpPr>
            <p:nvPr/>
          </p:nvSpPr>
          <p:spPr bwMode="auto">
            <a:xfrm>
              <a:off x="3619898" y="1758768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72"/>
                    <a:pt x="397" y="78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655"/>
            <p:cNvSpPr>
              <a:spLocks noChangeArrowheads="1"/>
            </p:cNvSpPr>
            <p:nvPr/>
          </p:nvSpPr>
          <p:spPr bwMode="auto">
            <a:xfrm>
              <a:off x="3619898" y="1701618"/>
              <a:ext cx="155575" cy="309563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8" y="66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656"/>
            <p:cNvSpPr>
              <a:spLocks noChangeArrowheads="1"/>
            </p:cNvSpPr>
            <p:nvPr/>
          </p:nvSpPr>
          <p:spPr bwMode="auto">
            <a:xfrm>
              <a:off x="3456385" y="1693681"/>
              <a:ext cx="327025" cy="328612"/>
            </a:xfrm>
            <a:custGeom>
              <a:avLst/>
              <a:gdLst>
                <a:gd name="T0" fmla="*/ 454 w 909"/>
                <a:gd name="T1" fmla="*/ 910 h 911"/>
                <a:gd name="T2" fmla="*/ 454 w 909"/>
                <a:gd name="T3" fmla="*/ 910 h 911"/>
                <a:gd name="T4" fmla="*/ 0 w 909"/>
                <a:gd name="T5" fmla="*/ 455 h 911"/>
                <a:gd name="T6" fmla="*/ 454 w 909"/>
                <a:gd name="T7" fmla="*/ 0 h 911"/>
                <a:gd name="T8" fmla="*/ 908 w 909"/>
                <a:gd name="T9" fmla="*/ 455 h 911"/>
                <a:gd name="T10" fmla="*/ 454 w 909"/>
                <a:gd name="T11" fmla="*/ 910 h 911"/>
                <a:gd name="T12" fmla="*/ 454 w 909"/>
                <a:gd name="T13" fmla="*/ 46 h 911"/>
                <a:gd name="T14" fmla="*/ 454 w 909"/>
                <a:gd name="T15" fmla="*/ 46 h 911"/>
                <a:gd name="T16" fmla="*/ 49 w 909"/>
                <a:gd name="T17" fmla="*/ 455 h 911"/>
                <a:gd name="T18" fmla="*/ 454 w 909"/>
                <a:gd name="T19" fmla="*/ 861 h 911"/>
                <a:gd name="T20" fmla="*/ 859 w 909"/>
                <a:gd name="T21" fmla="*/ 455 h 911"/>
                <a:gd name="T22" fmla="*/ 454 w 909"/>
                <a:gd name="T23" fmla="*/ 46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1">
                  <a:moveTo>
                    <a:pt x="454" y="910"/>
                  </a:moveTo>
                  <a:lnTo>
                    <a:pt x="454" y="910"/>
                  </a:lnTo>
                  <a:cubicBezTo>
                    <a:pt x="205" y="910"/>
                    <a:pt x="0" y="705"/>
                    <a:pt x="0" y="455"/>
                  </a:cubicBezTo>
                  <a:cubicBezTo>
                    <a:pt x="0" y="201"/>
                    <a:pt x="205" y="0"/>
                    <a:pt x="454" y="0"/>
                  </a:cubicBezTo>
                  <a:cubicBezTo>
                    <a:pt x="703" y="0"/>
                    <a:pt x="908" y="201"/>
                    <a:pt x="908" y="455"/>
                  </a:cubicBezTo>
                  <a:cubicBezTo>
                    <a:pt x="908" y="705"/>
                    <a:pt x="703" y="910"/>
                    <a:pt x="454" y="910"/>
                  </a:cubicBezTo>
                  <a:close/>
                  <a:moveTo>
                    <a:pt x="454" y="46"/>
                  </a:moveTo>
                  <a:lnTo>
                    <a:pt x="454" y="46"/>
                  </a:lnTo>
                  <a:cubicBezTo>
                    <a:pt x="229" y="46"/>
                    <a:pt x="49" y="230"/>
                    <a:pt x="49" y="455"/>
                  </a:cubicBezTo>
                  <a:cubicBezTo>
                    <a:pt x="49" y="681"/>
                    <a:pt x="229" y="861"/>
                    <a:pt x="454" y="861"/>
                  </a:cubicBezTo>
                  <a:cubicBezTo>
                    <a:pt x="679" y="861"/>
                    <a:pt x="859" y="681"/>
                    <a:pt x="859" y="455"/>
                  </a:cubicBezTo>
                  <a:cubicBezTo>
                    <a:pt x="859" y="230"/>
                    <a:pt x="679" y="46"/>
                    <a:pt x="45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657"/>
            <p:cNvSpPr>
              <a:spLocks noChangeArrowheads="1"/>
            </p:cNvSpPr>
            <p:nvPr/>
          </p:nvSpPr>
          <p:spPr bwMode="auto">
            <a:xfrm>
              <a:off x="3599260" y="1609543"/>
              <a:ext cx="42863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1 w 119"/>
                <a:gd name="T13" fmla="*/ 250 h 251"/>
                <a:gd name="T14" fmla="*/ 81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658"/>
            <p:cNvSpPr>
              <a:spLocks noChangeArrowheads="1"/>
            </p:cNvSpPr>
            <p:nvPr/>
          </p:nvSpPr>
          <p:spPr bwMode="auto">
            <a:xfrm>
              <a:off x="3746898" y="1927043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60"/>
                    <a:pt x="110" y="168"/>
                    <a:pt x="110" y="176"/>
                  </a:cubicBezTo>
                  <a:cubicBezTo>
                    <a:pt x="110" y="217"/>
                    <a:pt x="139" y="246"/>
                    <a:pt x="175" y="246"/>
                  </a:cubicBezTo>
                  <a:cubicBezTo>
                    <a:pt x="216" y="246"/>
                    <a:pt x="245" y="217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659"/>
            <p:cNvSpPr>
              <a:spLocks noChangeArrowheads="1"/>
            </p:cNvSpPr>
            <p:nvPr/>
          </p:nvSpPr>
          <p:spPr bwMode="auto">
            <a:xfrm>
              <a:off x="3405585" y="1927043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7"/>
                    <a:pt x="29" y="246"/>
                    <a:pt x="70" y="246"/>
                  </a:cubicBezTo>
                  <a:cubicBezTo>
                    <a:pt x="106" y="246"/>
                    <a:pt x="135" y="217"/>
                    <a:pt x="135" y="176"/>
                  </a:cubicBezTo>
                  <a:cubicBezTo>
                    <a:pt x="135" y="168"/>
                    <a:pt x="135" y="160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660"/>
            <p:cNvSpPr>
              <a:spLocks noChangeArrowheads="1"/>
            </p:cNvSpPr>
            <p:nvPr/>
          </p:nvSpPr>
          <p:spPr bwMode="auto">
            <a:xfrm>
              <a:off x="3550048" y="1750831"/>
              <a:ext cx="139700" cy="184150"/>
            </a:xfrm>
            <a:custGeom>
              <a:avLst/>
              <a:gdLst>
                <a:gd name="T0" fmla="*/ 335 w 389"/>
                <a:gd name="T1" fmla="*/ 189 h 513"/>
                <a:gd name="T2" fmla="*/ 335 w 389"/>
                <a:gd name="T3" fmla="*/ 189 h 513"/>
                <a:gd name="T4" fmla="*/ 335 w 389"/>
                <a:gd name="T5" fmla="*/ 139 h 513"/>
                <a:gd name="T6" fmla="*/ 192 w 389"/>
                <a:gd name="T7" fmla="*/ 0 h 513"/>
                <a:gd name="T8" fmla="*/ 53 w 389"/>
                <a:gd name="T9" fmla="*/ 139 h 513"/>
                <a:gd name="T10" fmla="*/ 53 w 389"/>
                <a:gd name="T11" fmla="*/ 189 h 513"/>
                <a:gd name="T12" fmla="*/ 0 w 389"/>
                <a:gd name="T13" fmla="*/ 189 h 513"/>
                <a:gd name="T14" fmla="*/ 0 w 389"/>
                <a:gd name="T15" fmla="*/ 512 h 513"/>
                <a:gd name="T16" fmla="*/ 388 w 389"/>
                <a:gd name="T17" fmla="*/ 512 h 513"/>
                <a:gd name="T18" fmla="*/ 388 w 389"/>
                <a:gd name="T19" fmla="*/ 189 h 513"/>
                <a:gd name="T20" fmla="*/ 335 w 389"/>
                <a:gd name="T21" fmla="*/ 189 h 513"/>
                <a:gd name="T22" fmla="*/ 102 w 389"/>
                <a:gd name="T23" fmla="*/ 139 h 513"/>
                <a:gd name="T24" fmla="*/ 102 w 389"/>
                <a:gd name="T25" fmla="*/ 139 h 513"/>
                <a:gd name="T26" fmla="*/ 192 w 389"/>
                <a:gd name="T27" fmla="*/ 49 h 513"/>
                <a:gd name="T28" fmla="*/ 286 w 389"/>
                <a:gd name="T29" fmla="*/ 139 h 513"/>
                <a:gd name="T30" fmla="*/ 286 w 389"/>
                <a:gd name="T31" fmla="*/ 189 h 513"/>
                <a:gd name="T32" fmla="*/ 102 w 389"/>
                <a:gd name="T33" fmla="*/ 189 h 513"/>
                <a:gd name="T34" fmla="*/ 102 w 389"/>
                <a:gd name="T35" fmla="*/ 139 h 513"/>
                <a:gd name="T36" fmla="*/ 339 w 389"/>
                <a:gd name="T37" fmla="*/ 463 h 513"/>
                <a:gd name="T38" fmla="*/ 339 w 389"/>
                <a:gd name="T39" fmla="*/ 463 h 513"/>
                <a:gd name="T40" fmla="*/ 49 w 389"/>
                <a:gd name="T41" fmla="*/ 463 h 513"/>
                <a:gd name="T42" fmla="*/ 49 w 389"/>
                <a:gd name="T43" fmla="*/ 238 h 513"/>
                <a:gd name="T44" fmla="*/ 339 w 389"/>
                <a:gd name="T45" fmla="*/ 238 h 513"/>
                <a:gd name="T46" fmla="*/ 339 w 389"/>
                <a:gd name="T47" fmla="*/ 463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9" h="513">
                  <a:moveTo>
                    <a:pt x="335" y="189"/>
                  </a:moveTo>
                  <a:lnTo>
                    <a:pt x="335" y="189"/>
                  </a:lnTo>
                  <a:cubicBezTo>
                    <a:pt x="335" y="139"/>
                    <a:pt x="335" y="139"/>
                    <a:pt x="335" y="139"/>
                  </a:cubicBezTo>
                  <a:cubicBezTo>
                    <a:pt x="335" y="62"/>
                    <a:pt x="270" y="0"/>
                    <a:pt x="192" y="0"/>
                  </a:cubicBezTo>
                  <a:cubicBezTo>
                    <a:pt x="118" y="0"/>
                    <a:pt x="53" y="62"/>
                    <a:pt x="53" y="13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512"/>
                    <a:pt x="0" y="512"/>
                    <a:pt x="0" y="512"/>
                  </a:cubicBezTo>
                  <a:cubicBezTo>
                    <a:pt x="388" y="512"/>
                    <a:pt x="388" y="512"/>
                    <a:pt x="388" y="512"/>
                  </a:cubicBezTo>
                  <a:cubicBezTo>
                    <a:pt x="388" y="189"/>
                    <a:pt x="388" y="189"/>
                    <a:pt x="388" y="189"/>
                  </a:cubicBezTo>
                  <a:lnTo>
                    <a:pt x="335" y="189"/>
                  </a:lnTo>
                  <a:close/>
                  <a:moveTo>
                    <a:pt x="102" y="139"/>
                  </a:moveTo>
                  <a:lnTo>
                    <a:pt x="102" y="139"/>
                  </a:lnTo>
                  <a:cubicBezTo>
                    <a:pt x="102" y="90"/>
                    <a:pt x="143" y="49"/>
                    <a:pt x="192" y="49"/>
                  </a:cubicBezTo>
                  <a:cubicBezTo>
                    <a:pt x="245" y="49"/>
                    <a:pt x="286" y="90"/>
                    <a:pt x="286" y="139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102" y="189"/>
                    <a:pt x="102" y="189"/>
                    <a:pt x="102" y="189"/>
                  </a:cubicBezTo>
                  <a:lnTo>
                    <a:pt x="102" y="139"/>
                  </a:lnTo>
                  <a:close/>
                  <a:moveTo>
                    <a:pt x="339" y="463"/>
                  </a:moveTo>
                  <a:lnTo>
                    <a:pt x="339" y="463"/>
                  </a:lnTo>
                  <a:cubicBezTo>
                    <a:pt x="49" y="463"/>
                    <a:pt x="49" y="463"/>
                    <a:pt x="49" y="463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339" y="238"/>
                    <a:pt x="339" y="238"/>
                    <a:pt x="339" y="238"/>
                  </a:cubicBezTo>
                  <a:lnTo>
                    <a:pt x="339" y="4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661"/>
            <p:cNvSpPr>
              <a:spLocks noChangeArrowheads="1"/>
            </p:cNvSpPr>
            <p:nvPr/>
          </p:nvSpPr>
          <p:spPr bwMode="auto">
            <a:xfrm>
              <a:off x="3605610" y="1849256"/>
              <a:ext cx="31750" cy="53975"/>
            </a:xfrm>
            <a:custGeom>
              <a:avLst/>
              <a:gdLst>
                <a:gd name="T0" fmla="*/ 29 w 87"/>
                <a:gd name="T1" fmla="*/ 82 h 152"/>
                <a:gd name="T2" fmla="*/ 29 w 87"/>
                <a:gd name="T3" fmla="*/ 82 h 152"/>
                <a:gd name="T4" fmla="*/ 29 w 87"/>
                <a:gd name="T5" fmla="*/ 151 h 152"/>
                <a:gd name="T6" fmla="*/ 57 w 87"/>
                <a:gd name="T7" fmla="*/ 151 h 152"/>
                <a:gd name="T8" fmla="*/ 57 w 87"/>
                <a:gd name="T9" fmla="*/ 82 h 152"/>
                <a:gd name="T10" fmla="*/ 86 w 87"/>
                <a:gd name="T11" fmla="*/ 45 h 152"/>
                <a:gd name="T12" fmla="*/ 45 w 87"/>
                <a:gd name="T13" fmla="*/ 0 h 152"/>
                <a:gd name="T14" fmla="*/ 0 w 87"/>
                <a:gd name="T15" fmla="*/ 45 h 152"/>
                <a:gd name="T16" fmla="*/ 29 w 87"/>
                <a:gd name="T17" fmla="*/ 8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52">
                  <a:moveTo>
                    <a:pt x="29" y="82"/>
                  </a:moveTo>
                  <a:lnTo>
                    <a:pt x="29" y="82"/>
                  </a:lnTo>
                  <a:cubicBezTo>
                    <a:pt x="29" y="151"/>
                    <a:pt x="29" y="151"/>
                    <a:pt x="29" y="151"/>
                  </a:cubicBezTo>
                  <a:cubicBezTo>
                    <a:pt x="57" y="151"/>
                    <a:pt x="57" y="151"/>
                    <a:pt x="57" y="151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74" y="77"/>
                    <a:pt x="86" y="61"/>
                    <a:pt x="86" y="45"/>
                  </a:cubicBezTo>
                  <a:cubicBezTo>
                    <a:pt x="86" y="20"/>
                    <a:pt x="65" y="0"/>
                    <a:pt x="45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61"/>
                    <a:pt x="12" y="77"/>
                    <a:pt x="29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6" name="Group 355"/>
          <p:cNvGrpSpPr/>
          <p:nvPr/>
        </p:nvGrpSpPr>
        <p:grpSpPr>
          <a:xfrm>
            <a:off x="7468318" y="2272710"/>
            <a:ext cx="430213" cy="412750"/>
            <a:chOff x="3405585" y="2241028"/>
            <a:chExt cx="430213" cy="412750"/>
          </a:xfrm>
        </p:grpSpPr>
        <p:sp>
          <p:nvSpPr>
            <p:cNvPr id="357" name="Freeform 662"/>
            <p:cNvSpPr>
              <a:spLocks noChangeArrowheads="1"/>
            </p:cNvSpPr>
            <p:nvPr/>
          </p:nvSpPr>
          <p:spPr bwMode="auto">
            <a:xfrm>
              <a:off x="3465910" y="2333103"/>
              <a:ext cx="309563" cy="309563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663"/>
            <p:cNvSpPr>
              <a:spLocks noChangeArrowheads="1"/>
            </p:cNvSpPr>
            <p:nvPr/>
          </p:nvSpPr>
          <p:spPr bwMode="auto">
            <a:xfrm>
              <a:off x="3619898" y="2390253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72"/>
                    <a:pt x="397" y="78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664"/>
            <p:cNvSpPr>
              <a:spLocks noChangeArrowheads="1"/>
            </p:cNvSpPr>
            <p:nvPr/>
          </p:nvSpPr>
          <p:spPr bwMode="auto">
            <a:xfrm>
              <a:off x="3619898" y="2333103"/>
              <a:ext cx="155575" cy="309563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3" y="66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665"/>
            <p:cNvSpPr>
              <a:spLocks noChangeArrowheads="1"/>
            </p:cNvSpPr>
            <p:nvPr/>
          </p:nvSpPr>
          <p:spPr bwMode="auto">
            <a:xfrm>
              <a:off x="3456385" y="2325166"/>
              <a:ext cx="327025" cy="328612"/>
            </a:xfrm>
            <a:custGeom>
              <a:avLst/>
              <a:gdLst>
                <a:gd name="T0" fmla="*/ 454 w 909"/>
                <a:gd name="T1" fmla="*/ 910 h 911"/>
                <a:gd name="T2" fmla="*/ 454 w 909"/>
                <a:gd name="T3" fmla="*/ 910 h 911"/>
                <a:gd name="T4" fmla="*/ 0 w 909"/>
                <a:gd name="T5" fmla="*/ 455 h 911"/>
                <a:gd name="T6" fmla="*/ 454 w 909"/>
                <a:gd name="T7" fmla="*/ 0 h 911"/>
                <a:gd name="T8" fmla="*/ 908 w 909"/>
                <a:gd name="T9" fmla="*/ 455 h 911"/>
                <a:gd name="T10" fmla="*/ 454 w 909"/>
                <a:gd name="T11" fmla="*/ 910 h 911"/>
                <a:gd name="T12" fmla="*/ 454 w 909"/>
                <a:gd name="T13" fmla="*/ 46 h 911"/>
                <a:gd name="T14" fmla="*/ 454 w 909"/>
                <a:gd name="T15" fmla="*/ 46 h 911"/>
                <a:gd name="T16" fmla="*/ 49 w 909"/>
                <a:gd name="T17" fmla="*/ 455 h 911"/>
                <a:gd name="T18" fmla="*/ 454 w 909"/>
                <a:gd name="T19" fmla="*/ 861 h 911"/>
                <a:gd name="T20" fmla="*/ 859 w 909"/>
                <a:gd name="T21" fmla="*/ 455 h 911"/>
                <a:gd name="T22" fmla="*/ 454 w 909"/>
                <a:gd name="T23" fmla="*/ 46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1">
                  <a:moveTo>
                    <a:pt x="454" y="910"/>
                  </a:moveTo>
                  <a:lnTo>
                    <a:pt x="454" y="910"/>
                  </a:lnTo>
                  <a:cubicBezTo>
                    <a:pt x="205" y="910"/>
                    <a:pt x="0" y="705"/>
                    <a:pt x="0" y="455"/>
                  </a:cubicBezTo>
                  <a:cubicBezTo>
                    <a:pt x="0" y="201"/>
                    <a:pt x="205" y="0"/>
                    <a:pt x="454" y="0"/>
                  </a:cubicBezTo>
                  <a:cubicBezTo>
                    <a:pt x="703" y="0"/>
                    <a:pt x="908" y="201"/>
                    <a:pt x="908" y="455"/>
                  </a:cubicBezTo>
                  <a:cubicBezTo>
                    <a:pt x="908" y="705"/>
                    <a:pt x="703" y="910"/>
                    <a:pt x="454" y="910"/>
                  </a:cubicBezTo>
                  <a:close/>
                  <a:moveTo>
                    <a:pt x="454" y="46"/>
                  </a:moveTo>
                  <a:lnTo>
                    <a:pt x="454" y="46"/>
                  </a:lnTo>
                  <a:cubicBezTo>
                    <a:pt x="229" y="46"/>
                    <a:pt x="49" y="230"/>
                    <a:pt x="49" y="455"/>
                  </a:cubicBezTo>
                  <a:cubicBezTo>
                    <a:pt x="49" y="681"/>
                    <a:pt x="229" y="861"/>
                    <a:pt x="454" y="861"/>
                  </a:cubicBezTo>
                  <a:cubicBezTo>
                    <a:pt x="679" y="861"/>
                    <a:pt x="859" y="681"/>
                    <a:pt x="859" y="455"/>
                  </a:cubicBezTo>
                  <a:cubicBezTo>
                    <a:pt x="859" y="230"/>
                    <a:pt x="679" y="46"/>
                    <a:pt x="454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666"/>
            <p:cNvSpPr>
              <a:spLocks noChangeArrowheads="1"/>
            </p:cNvSpPr>
            <p:nvPr/>
          </p:nvSpPr>
          <p:spPr bwMode="auto">
            <a:xfrm>
              <a:off x="3599260" y="2241028"/>
              <a:ext cx="42863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1 w 119"/>
                <a:gd name="T13" fmla="*/ 250 h 251"/>
                <a:gd name="T14" fmla="*/ 81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667"/>
            <p:cNvSpPr>
              <a:spLocks noChangeArrowheads="1"/>
            </p:cNvSpPr>
            <p:nvPr/>
          </p:nvSpPr>
          <p:spPr bwMode="auto">
            <a:xfrm>
              <a:off x="3746898" y="2558528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60"/>
                    <a:pt x="110" y="168"/>
                    <a:pt x="110" y="176"/>
                  </a:cubicBezTo>
                  <a:cubicBezTo>
                    <a:pt x="110" y="217"/>
                    <a:pt x="139" y="246"/>
                    <a:pt x="175" y="246"/>
                  </a:cubicBezTo>
                  <a:cubicBezTo>
                    <a:pt x="216" y="246"/>
                    <a:pt x="245" y="217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668"/>
            <p:cNvSpPr>
              <a:spLocks noChangeArrowheads="1"/>
            </p:cNvSpPr>
            <p:nvPr/>
          </p:nvSpPr>
          <p:spPr bwMode="auto">
            <a:xfrm>
              <a:off x="3405585" y="2558528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7"/>
                    <a:pt x="29" y="246"/>
                    <a:pt x="70" y="246"/>
                  </a:cubicBezTo>
                  <a:cubicBezTo>
                    <a:pt x="106" y="246"/>
                    <a:pt x="135" y="217"/>
                    <a:pt x="135" y="176"/>
                  </a:cubicBezTo>
                  <a:cubicBezTo>
                    <a:pt x="135" y="168"/>
                    <a:pt x="135" y="160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669"/>
            <p:cNvSpPr>
              <a:spLocks noChangeArrowheads="1"/>
            </p:cNvSpPr>
            <p:nvPr/>
          </p:nvSpPr>
          <p:spPr bwMode="auto">
            <a:xfrm>
              <a:off x="3550048" y="2382316"/>
              <a:ext cx="139700" cy="184150"/>
            </a:xfrm>
            <a:custGeom>
              <a:avLst/>
              <a:gdLst>
                <a:gd name="T0" fmla="*/ 335 w 389"/>
                <a:gd name="T1" fmla="*/ 189 h 513"/>
                <a:gd name="T2" fmla="*/ 335 w 389"/>
                <a:gd name="T3" fmla="*/ 189 h 513"/>
                <a:gd name="T4" fmla="*/ 335 w 389"/>
                <a:gd name="T5" fmla="*/ 139 h 513"/>
                <a:gd name="T6" fmla="*/ 192 w 389"/>
                <a:gd name="T7" fmla="*/ 0 h 513"/>
                <a:gd name="T8" fmla="*/ 53 w 389"/>
                <a:gd name="T9" fmla="*/ 139 h 513"/>
                <a:gd name="T10" fmla="*/ 53 w 389"/>
                <a:gd name="T11" fmla="*/ 189 h 513"/>
                <a:gd name="T12" fmla="*/ 0 w 389"/>
                <a:gd name="T13" fmla="*/ 189 h 513"/>
                <a:gd name="T14" fmla="*/ 0 w 389"/>
                <a:gd name="T15" fmla="*/ 512 h 513"/>
                <a:gd name="T16" fmla="*/ 388 w 389"/>
                <a:gd name="T17" fmla="*/ 512 h 513"/>
                <a:gd name="T18" fmla="*/ 388 w 389"/>
                <a:gd name="T19" fmla="*/ 189 h 513"/>
                <a:gd name="T20" fmla="*/ 335 w 389"/>
                <a:gd name="T21" fmla="*/ 189 h 513"/>
                <a:gd name="T22" fmla="*/ 102 w 389"/>
                <a:gd name="T23" fmla="*/ 139 h 513"/>
                <a:gd name="T24" fmla="*/ 102 w 389"/>
                <a:gd name="T25" fmla="*/ 139 h 513"/>
                <a:gd name="T26" fmla="*/ 192 w 389"/>
                <a:gd name="T27" fmla="*/ 49 h 513"/>
                <a:gd name="T28" fmla="*/ 286 w 389"/>
                <a:gd name="T29" fmla="*/ 139 h 513"/>
                <a:gd name="T30" fmla="*/ 286 w 389"/>
                <a:gd name="T31" fmla="*/ 189 h 513"/>
                <a:gd name="T32" fmla="*/ 102 w 389"/>
                <a:gd name="T33" fmla="*/ 189 h 513"/>
                <a:gd name="T34" fmla="*/ 102 w 389"/>
                <a:gd name="T35" fmla="*/ 139 h 513"/>
                <a:gd name="T36" fmla="*/ 339 w 389"/>
                <a:gd name="T37" fmla="*/ 463 h 513"/>
                <a:gd name="T38" fmla="*/ 339 w 389"/>
                <a:gd name="T39" fmla="*/ 463 h 513"/>
                <a:gd name="T40" fmla="*/ 49 w 389"/>
                <a:gd name="T41" fmla="*/ 463 h 513"/>
                <a:gd name="T42" fmla="*/ 49 w 389"/>
                <a:gd name="T43" fmla="*/ 238 h 513"/>
                <a:gd name="T44" fmla="*/ 339 w 389"/>
                <a:gd name="T45" fmla="*/ 238 h 513"/>
                <a:gd name="T46" fmla="*/ 339 w 389"/>
                <a:gd name="T47" fmla="*/ 463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9" h="513">
                  <a:moveTo>
                    <a:pt x="335" y="189"/>
                  </a:moveTo>
                  <a:lnTo>
                    <a:pt x="335" y="189"/>
                  </a:lnTo>
                  <a:cubicBezTo>
                    <a:pt x="335" y="139"/>
                    <a:pt x="335" y="139"/>
                    <a:pt x="335" y="139"/>
                  </a:cubicBezTo>
                  <a:cubicBezTo>
                    <a:pt x="335" y="62"/>
                    <a:pt x="270" y="0"/>
                    <a:pt x="192" y="0"/>
                  </a:cubicBezTo>
                  <a:cubicBezTo>
                    <a:pt x="118" y="0"/>
                    <a:pt x="53" y="62"/>
                    <a:pt x="53" y="13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512"/>
                    <a:pt x="0" y="512"/>
                    <a:pt x="0" y="512"/>
                  </a:cubicBezTo>
                  <a:cubicBezTo>
                    <a:pt x="388" y="512"/>
                    <a:pt x="388" y="512"/>
                    <a:pt x="388" y="512"/>
                  </a:cubicBezTo>
                  <a:cubicBezTo>
                    <a:pt x="388" y="189"/>
                    <a:pt x="388" y="189"/>
                    <a:pt x="388" y="189"/>
                  </a:cubicBezTo>
                  <a:lnTo>
                    <a:pt x="335" y="189"/>
                  </a:lnTo>
                  <a:close/>
                  <a:moveTo>
                    <a:pt x="102" y="139"/>
                  </a:moveTo>
                  <a:lnTo>
                    <a:pt x="102" y="139"/>
                  </a:lnTo>
                  <a:cubicBezTo>
                    <a:pt x="102" y="90"/>
                    <a:pt x="143" y="49"/>
                    <a:pt x="192" y="49"/>
                  </a:cubicBezTo>
                  <a:cubicBezTo>
                    <a:pt x="245" y="49"/>
                    <a:pt x="286" y="90"/>
                    <a:pt x="286" y="139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102" y="189"/>
                    <a:pt x="102" y="189"/>
                    <a:pt x="102" y="189"/>
                  </a:cubicBezTo>
                  <a:lnTo>
                    <a:pt x="102" y="139"/>
                  </a:lnTo>
                  <a:close/>
                  <a:moveTo>
                    <a:pt x="339" y="463"/>
                  </a:moveTo>
                  <a:lnTo>
                    <a:pt x="339" y="463"/>
                  </a:lnTo>
                  <a:cubicBezTo>
                    <a:pt x="49" y="463"/>
                    <a:pt x="49" y="463"/>
                    <a:pt x="49" y="463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339" y="238"/>
                    <a:pt x="339" y="238"/>
                    <a:pt x="339" y="238"/>
                  </a:cubicBezTo>
                  <a:lnTo>
                    <a:pt x="339" y="4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670"/>
            <p:cNvSpPr>
              <a:spLocks noChangeArrowheads="1"/>
            </p:cNvSpPr>
            <p:nvPr/>
          </p:nvSpPr>
          <p:spPr bwMode="auto">
            <a:xfrm>
              <a:off x="3605610" y="2480741"/>
              <a:ext cx="31750" cy="53975"/>
            </a:xfrm>
            <a:custGeom>
              <a:avLst/>
              <a:gdLst>
                <a:gd name="T0" fmla="*/ 29 w 87"/>
                <a:gd name="T1" fmla="*/ 82 h 152"/>
                <a:gd name="T2" fmla="*/ 29 w 87"/>
                <a:gd name="T3" fmla="*/ 82 h 152"/>
                <a:gd name="T4" fmla="*/ 29 w 87"/>
                <a:gd name="T5" fmla="*/ 151 h 152"/>
                <a:gd name="T6" fmla="*/ 57 w 87"/>
                <a:gd name="T7" fmla="*/ 151 h 152"/>
                <a:gd name="T8" fmla="*/ 57 w 87"/>
                <a:gd name="T9" fmla="*/ 82 h 152"/>
                <a:gd name="T10" fmla="*/ 86 w 87"/>
                <a:gd name="T11" fmla="*/ 45 h 152"/>
                <a:gd name="T12" fmla="*/ 45 w 87"/>
                <a:gd name="T13" fmla="*/ 0 h 152"/>
                <a:gd name="T14" fmla="*/ 0 w 87"/>
                <a:gd name="T15" fmla="*/ 45 h 152"/>
                <a:gd name="T16" fmla="*/ 29 w 87"/>
                <a:gd name="T17" fmla="*/ 8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52">
                  <a:moveTo>
                    <a:pt x="29" y="82"/>
                  </a:moveTo>
                  <a:lnTo>
                    <a:pt x="29" y="82"/>
                  </a:lnTo>
                  <a:cubicBezTo>
                    <a:pt x="29" y="151"/>
                    <a:pt x="29" y="151"/>
                    <a:pt x="29" y="151"/>
                  </a:cubicBezTo>
                  <a:cubicBezTo>
                    <a:pt x="57" y="151"/>
                    <a:pt x="57" y="151"/>
                    <a:pt x="57" y="151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74" y="77"/>
                    <a:pt x="86" y="61"/>
                    <a:pt x="86" y="45"/>
                  </a:cubicBezTo>
                  <a:cubicBezTo>
                    <a:pt x="86" y="20"/>
                    <a:pt x="65" y="0"/>
                    <a:pt x="45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61"/>
                    <a:pt x="12" y="77"/>
                    <a:pt x="29" y="8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6" name="Group 375"/>
          <p:cNvGrpSpPr/>
          <p:nvPr/>
        </p:nvGrpSpPr>
        <p:grpSpPr>
          <a:xfrm>
            <a:off x="7468318" y="2870528"/>
            <a:ext cx="430213" cy="412750"/>
            <a:chOff x="3405585" y="2892636"/>
            <a:chExt cx="430213" cy="412750"/>
          </a:xfrm>
        </p:grpSpPr>
        <p:sp>
          <p:nvSpPr>
            <p:cNvPr id="377" name="Freeform 671"/>
            <p:cNvSpPr>
              <a:spLocks noChangeArrowheads="1"/>
            </p:cNvSpPr>
            <p:nvPr/>
          </p:nvSpPr>
          <p:spPr bwMode="auto">
            <a:xfrm>
              <a:off x="3465910" y="2984711"/>
              <a:ext cx="309563" cy="309562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672"/>
            <p:cNvSpPr>
              <a:spLocks noChangeArrowheads="1"/>
            </p:cNvSpPr>
            <p:nvPr/>
          </p:nvSpPr>
          <p:spPr bwMode="auto">
            <a:xfrm>
              <a:off x="3619898" y="3041861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4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4"/>
                  </a:cubicBezTo>
                  <a:cubicBezTo>
                    <a:pt x="429" y="172"/>
                    <a:pt x="397" y="78"/>
                    <a:pt x="33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673"/>
            <p:cNvSpPr>
              <a:spLocks noChangeArrowheads="1"/>
            </p:cNvSpPr>
            <p:nvPr/>
          </p:nvSpPr>
          <p:spPr bwMode="auto">
            <a:xfrm>
              <a:off x="3619898" y="2984711"/>
              <a:ext cx="155575" cy="309562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3" y="66"/>
                    <a:pt x="135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674"/>
            <p:cNvSpPr>
              <a:spLocks noChangeArrowheads="1"/>
            </p:cNvSpPr>
            <p:nvPr/>
          </p:nvSpPr>
          <p:spPr bwMode="auto">
            <a:xfrm>
              <a:off x="3456385" y="2976773"/>
              <a:ext cx="327025" cy="328613"/>
            </a:xfrm>
            <a:custGeom>
              <a:avLst/>
              <a:gdLst>
                <a:gd name="T0" fmla="*/ 454 w 909"/>
                <a:gd name="T1" fmla="*/ 910 h 911"/>
                <a:gd name="T2" fmla="*/ 454 w 909"/>
                <a:gd name="T3" fmla="*/ 910 h 911"/>
                <a:gd name="T4" fmla="*/ 0 w 909"/>
                <a:gd name="T5" fmla="*/ 455 h 911"/>
                <a:gd name="T6" fmla="*/ 454 w 909"/>
                <a:gd name="T7" fmla="*/ 0 h 911"/>
                <a:gd name="T8" fmla="*/ 908 w 909"/>
                <a:gd name="T9" fmla="*/ 455 h 911"/>
                <a:gd name="T10" fmla="*/ 454 w 909"/>
                <a:gd name="T11" fmla="*/ 910 h 911"/>
                <a:gd name="T12" fmla="*/ 454 w 909"/>
                <a:gd name="T13" fmla="*/ 46 h 911"/>
                <a:gd name="T14" fmla="*/ 454 w 909"/>
                <a:gd name="T15" fmla="*/ 46 h 911"/>
                <a:gd name="T16" fmla="*/ 49 w 909"/>
                <a:gd name="T17" fmla="*/ 455 h 911"/>
                <a:gd name="T18" fmla="*/ 454 w 909"/>
                <a:gd name="T19" fmla="*/ 861 h 911"/>
                <a:gd name="T20" fmla="*/ 859 w 909"/>
                <a:gd name="T21" fmla="*/ 455 h 911"/>
                <a:gd name="T22" fmla="*/ 454 w 909"/>
                <a:gd name="T23" fmla="*/ 46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1">
                  <a:moveTo>
                    <a:pt x="454" y="910"/>
                  </a:moveTo>
                  <a:lnTo>
                    <a:pt x="454" y="910"/>
                  </a:lnTo>
                  <a:cubicBezTo>
                    <a:pt x="205" y="910"/>
                    <a:pt x="0" y="705"/>
                    <a:pt x="0" y="455"/>
                  </a:cubicBezTo>
                  <a:cubicBezTo>
                    <a:pt x="0" y="201"/>
                    <a:pt x="205" y="0"/>
                    <a:pt x="454" y="0"/>
                  </a:cubicBezTo>
                  <a:cubicBezTo>
                    <a:pt x="703" y="0"/>
                    <a:pt x="908" y="201"/>
                    <a:pt x="908" y="455"/>
                  </a:cubicBezTo>
                  <a:cubicBezTo>
                    <a:pt x="908" y="705"/>
                    <a:pt x="703" y="910"/>
                    <a:pt x="454" y="910"/>
                  </a:cubicBezTo>
                  <a:close/>
                  <a:moveTo>
                    <a:pt x="454" y="46"/>
                  </a:moveTo>
                  <a:lnTo>
                    <a:pt x="454" y="46"/>
                  </a:lnTo>
                  <a:cubicBezTo>
                    <a:pt x="229" y="46"/>
                    <a:pt x="49" y="230"/>
                    <a:pt x="49" y="455"/>
                  </a:cubicBezTo>
                  <a:cubicBezTo>
                    <a:pt x="49" y="681"/>
                    <a:pt x="229" y="861"/>
                    <a:pt x="454" y="861"/>
                  </a:cubicBezTo>
                  <a:cubicBezTo>
                    <a:pt x="679" y="861"/>
                    <a:pt x="859" y="681"/>
                    <a:pt x="859" y="455"/>
                  </a:cubicBezTo>
                  <a:cubicBezTo>
                    <a:pt x="859" y="230"/>
                    <a:pt x="679" y="46"/>
                    <a:pt x="454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675"/>
            <p:cNvSpPr>
              <a:spLocks noChangeArrowheads="1"/>
            </p:cNvSpPr>
            <p:nvPr/>
          </p:nvSpPr>
          <p:spPr bwMode="auto">
            <a:xfrm>
              <a:off x="3599260" y="2892636"/>
              <a:ext cx="42863" cy="90487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1 w 119"/>
                <a:gd name="T13" fmla="*/ 250 h 251"/>
                <a:gd name="T14" fmla="*/ 81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9"/>
                    <a:pt x="94" y="0"/>
                    <a:pt x="61" y="0"/>
                  </a:cubicBezTo>
                  <a:cubicBezTo>
                    <a:pt x="24" y="0"/>
                    <a:pt x="0" y="29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676"/>
            <p:cNvSpPr>
              <a:spLocks noChangeArrowheads="1"/>
            </p:cNvSpPr>
            <p:nvPr/>
          </p:nvSpPr>
          <p:spPr bwMode="auto">
            <a:xfrm>
              <a:off x="3746898" y="3210136"/>
              <a:ext cx="88900" cy="88900"/>
            </a:xfrm>
            <a:custGeom>
              <a:avLst/>
              <a:gdLst>
                <a:gd name="T0" fmla="*/ 175 w 246"/>
                <a:gd name="T1" fmla="*/ 106 h 247"/>
                <a:gd name="T2" fmla="*/ 175 w 246"/>
                <a:gd name="T3" fmla="*/ 106 h 247"/>
                <a:gd name="T4" fmla="*/ 147 w 246"/>
                <a:gd name="T5" fmla="*/ 115 h 247"/>
                <a:gd name="T6" fmla="*/ 32 w 246"/>
                <a:gd name="T7" fmla="*/ 0 h 247"/>
                <a:gd name="T8" fmla="*/ 0 w 246"/>
                <a:gd name="T9" fmla="*/ 33 h 247"/>
                <a:gd name="T10" fmla="*/ 114 w 246"/>
                <a:gd name="T11" fmla="*/ 147 h 247"/>
                <a:gd name="T12" fmla="*/ 110 w 246"/>
                <a:gd name="T13" fmla="*/ 176 h 247"/>
                <a:gd name="T14" fmla="*/ 175 w 246"/>
                <a:gd name="T15" fmla="*/ 246 h 247"/>
                <a:gd name="T16" fmla="*/ 245 w 246"/>
                <a:gd name="T17" fmla="*/ 176 h 247"/>
                <a:gd name="T18" fmla="*/ 175 w 246"/>
                <a:gd name="T19" fmla="*/ 10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175" y="106"/>
                  </a:moveTo>
                  <a:lnTo>
                    <a:pt x="175" y="106"/>
                  </a:lnTo>
                  <a:cubicBezTo>
                    <a:pt x="167" y="106"/>
                    <a:pt x="159" y="110"/>
                    <a:pt x="147" y="115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114" y="147"/>
                    <a:pt x="114" y="147"/>
                    <a:pt x="114" y="147"/>
                  </a:cubicBezTo>
                  <a:cubicBezTo>
                    <a:pt x="110" y="160"/>
                    <a:pt x="110" y="168"/>
                    <a:pt x="110" y="176"/>
                  </a:cubicBezTo>
                  <a:cubicBezTo>
                    <a:pt x="110" y="217"/>
                    <a:pt x="139" y="246"/>
                    <a:pt x="175" y="246"/>
                  </a:cubicBezTo>
                  <a:cubicBezTo>
                    <a:pt x="216" y="246"/>
                    <a:pt x="245" y="217"/>
                    <a:pt x="245" y="176"/>
                  </a:cubicBezTo>
                  <a:cubicBezTo>
                    <a:pt x="245" y="139"/>
                    <a:pt x="216" y="106"/>
                    <a:pt x="175" y="10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677"/>
            <p:cNvSpPr>
              <a:spLocks noChangeArrowheads="1"/>
            </p:cNvSpPr>
            <p:nvPr/>
          </p:nvSpPr>
          <p:spPr bwMode="auto">
            <a:xfrm>
              <a:off x="3405585" y="3210136"/>
              <a:ext cx="88900" cy="88900"/>
            </a:xfrm>
            <a:custGeom>
              <a:avLst/>
              <a:gdLst>
                <a:gd name="T0" fmla="*/ 245 w 246"/>
                <a:gd name="T1" fmla="*/ 33 h 247"/>
                <a:gd name="T2" fmla="*/ 245 w 246"/>
                <a:gd name="T3" fmla="*/ 33 h 247"/>
                <a:gd name="T4" fmla="*/ 213 w 246"/>
                <a:gd name="T5" fmla="*/ 0 h 247"/>
                <a:gd name="T6" fmla="*/ 98 w 246"/>
                <a:gd name="T7" fmla="*/ 115 h 247"/>
                <a:gd name="T8" fmla="*/ 70 w 246"/>
                <a:gd name="T9" fmla="*/ 106 h 247"/>
                <a:gd name="T10" fmla="*/ 0 w 246"/>
                <a:gd name="T11" fmla="*/ 176 h 247"/>
                <a:gd name="T12" fmla="*/ 70 w 246"/>
                <a:gd name="T13" fmla="*/ 246 h 247"/>
                <a:gd name="T14" fmla="*/ 135 w 246"/>
                <a:gd name="T15" fmla="*/ 176 h 247"/>
                <a:gd name="T16" fmla="*/ 131 w 246"/>
                <a:gd name="T17" fmla="*/ 147 h 247"/>
                <a:gd name="T18" fmla="*/ 245 w 246"/>
                <a:gd name="T19" fmla="*/ 3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47">
                  <a:moveTo>
                    <a:pt x="245" y="33"/>
                  </a:moveTo>
                  <a:lnTo>
                    <a:pt x="245" y="33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5"/>
                    <a:pt x="98" y="115"/>
                    <a:pt x="98" y="115"/>
                  </a:cubicBezTo>
                  <a:cubicBezTo>
                    <a:pt x="86" y="110"/>
                    <a:pt x="78" y="106"/>
                    <a:pt x="70" y="106"/>
                  </a:cubicBezTo>
                  <a:cubicBezTo>
                    <a:pt x="29" y="106"/>
                    <a:pt x="0" y="139"/>
                    <a:pt x="0" y="176"/>
                  </a:cubicBezTo>
                  <a:cubicBezTo>
                    <a:pt x="0" y="217"/>
                    <a:pt x="29" y="246"/>
                    <a:pt x="70" y="246"/>
                  </a:cubicBezTo>
                  <a:cubicBezTo>
                    <a:pt x="106" y="246"/>
                    <a:pt x="135" y="217"/>
                    <a:pt x="135" y="176"/>
                  </a:cubicBezTo>
                  <a:cubicBezTo>
                    <a:pt x="135" y="168"/>
                    <a:pt x="135" y="160"/>
                    <a:pt x="131" y="147"/>
                  </a:cubicBezTo>
                  <a:lnTo>
                    <a:pt x="245" y="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678"/>
            <p:cNvSpPr>
              <a:spLocks noChangeArrowheads="1"/>
            </p:cNvSpPr>
            <p:nvPr/>
          </p:nvSpPr>
          <p:spPr bwMode="auto">
            <a:xfrm>
              <a:off x="3550048" y="3032336"/>
              <a:ext cx="139700" cy="184150"/>
            </a:xfrm>
            <a:custGeom>
              <a:avLst/>
              <a:gdLst>
                <a:gd name="T0" fmla="*/ 335 w 389"/>
                <a:gd name="T1" fmla="*/ 189 h 513"/>
                <a:gd name="T2" fmla="*/ 335 w 389"/>
                <a:gd name="T3" fmla="*/ 189 h 513"/>
                <a:gd name="T4" fmla="*/ 335 w 389"/>
                <a:gd name="T5" fmla="*/ 139 h 513"/>
                <a:gd name="T6" fmla="*/ 192 w 389"/>
                <a:gd name="T7" fmla="*/ 0 h 513"/>
                <a:gd name="T8" fmla="*/ 53 w 389"/>
                <a:gd name="T9" fmla="*/ 139 h 513"/>
                <a:gd name="T10" fmla="*/ 53 w 389"/>
                <a:gd name="T11" fmla="*/ 189 h 513"/>
                <a:gd name="T12" fmla="*/ 0 w 389"/>
                <a:gd name="T13" fmla="*/ 189 h 513"/>
                <a:gd name="T14" fmla="*/ 0 w 389"/>
                <a:gd name="T15" fmla="*/ 512 h 513"/>
                <a:gd name="T16" fmla="*/ 388 w 389"/>
                <a:gd name="T17" fmla="*/ 512 h 513"/>
                <a:gd name="T18" fmla="*/ 388 w 389"/>
                <a:gd name="T19" fmla="*/ 189 h 513"/>
                <a:gd name="T20" fmla="*/ 335 w 389"/>
                <a:gd name="T21" fmla="*/ 189 h 513"/>
                <a:gd name="T22" fmla="*/ 102 w 389"/>
                <a:gd name="T23" fmla="*/ 139 h 513"/>
                <a:gd name="T24" fmla="*/ 102 w 389"/>
                <a:gd name="T25" fmla="*/ 139 h 513"/>
                <a:gd name="T26" fmla="*/ 192 w 389"/>
                <a:gd name="T27" fmla="*/ 49 h 513"/>
                <a:gd name="T28" fmla="*/ 286 w 389"/>
                <a:gd name="T29" fmla="*/ 139 h 513"/>
                <a:gd name="T30" fmla="*/ 286 w 389"/>
                <a:gd name="T31" fmla="*/ 189 h 513"/>
                <a:gd name="T32" fmla="*/ 102 w 389"/>
                <a:gd name="T33" fmla="*/ 189 h 513"/>
                <a:gd name="T34" fmla="*/ 102 w 389"/>
                <a:gd name="T35" fmla="*/ 139 h 513"/>
                <a:gd name="T36" fmla="*/ 339 w 389"/>
                <a:gd name="T37" fmla="*/ 463 h 513"/>
                <a:gd name="T38" fmla="*/ 339 w 389"/>
                <a:gd name="T39" fmla="*/ 463 h 513"/>
                <a:gd name="T40" fmla="*/ 49 w 389"/>
                <a:gd name="T41" fmla="*/ 463 h 513"/>
                <a:gd name="T42" fmla="*/ 49 w 389"/>
                <a:gd name="T43" fmla="*/ 238 h 513"/>
                <a:gd name="T44" fmla="*/ 339 w 389"/>
                <a:gd name="T45" fmla="*/ 238 h 513"/>
                <a:gd name="T46" fmla="*/ 339 w 389"/>
                <a:gd name="T47" fmla="*/ 463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9" h="513">
                  <a:moveTo>
                    <a:pt x="335" y="189"/>
                  </a:moveTo>
                  <a:lnTo>
                    <a:pt x="335" y="189"/>
                  </a:lnTo>
                  <a:cubicBezTo>
                    <a:pt x="335" y="139"/>
                    <a:pt x="335" y="139"/>
                    <a:pt x="335" y="139"/>
                  </a:cubicBezTo>
                  <a:cubicBezTo>
                    <a:pt x="335" y="62"/>
                    <a:pt x="270" y="0"/>
                    <a:pt x="192" y="0"/>
                  </a:cubicBezTo>
                  <a:cubicBezTo>
                    <a:pt x="118" y="0"/>
                    <a:pt x="53" y="62"/>
                    <a:pt x="53" y="13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512"/>
                    <a:pt x="0" y="512"/>
                    <a:pt x="0" y="512"/>
                  </a:cubicBezTo>
                  <a:cubicBezTo>
                    <a:pt x="388" y="512"/>
                    <a:pt x="388" y="512"/>
                    <a:pt x="388" y="512"/>
                  </a:cubicBezTo>
                  <a:cubicBezTo>
                    <a:pt x="388" y="189"/>
                    <a:pt x="388" y="189"/>
                    <a:pt x="388" y="189"/>
                  </a:cubicBezTo>
                  <a:lnTo>
                    <a:pt x="335" y="189"/>
                  </a:lnTo>
                  <a:close/>
                  <a:moveTo>
                    <a:pt x="102" y="139"/>
                  </a:moveTo>
                  <a:lnTo>
                    <a:pt x="102" y="139"/>
                  </a:lnTo>
                  <a:cubicBezTo>
                    <a:pt x="102" y="90"/>
                    <a:pt x="143" y="49"/>
                    <a:pt x="192" y="49"/>
                  </a:cubicBezTo>
                  <a:cubicBezTo>
                    <a:pt x="245" y="49"/>
                    <a:pt x="286" y="90"/>
                    <a:pt x="286" y="139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102" y="189"/>
                    <a:pt x="102" y="189"/>
                    <a:pt x="102" y="189"/>
                  </a:cubicBezTo>
                  <a:lnTo>
                    <a:pt x="102" y="139"/>
                  </a:lnTo>
                  <a:close/>
                  <a:moveTo>
                    <a:pt x="339" y="463"/>
                  </a:moveTo>
                  <a:lnTo>
                    <a:pt x="339" y="463"/>
                  </a:lnTo>
                  <a:cubicBezTo>
                    <a:pt x="49" y="463"/>
                    <a:pt x="49" y="463"/>
                    <a:pt x="49" y="463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339" y="238"/>
                    <a:pt x="339" y="238"/>
                    <a:pt x="339" y="238"/>
                  </a:cubicBezTo>
                  <a:lnTo>
                    <a:pt x="339" y="4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679"/>
            <p:cNvSpPr>
              <a:spLocks noChangeArrowheads="1"/>
            </p:cNvSpPr>
            <p:nvPr/>
          </p:nvSpPr>
          <p:spPr bwMode="auto">
            <a:xfrm>
              <a:off x="3605610" y="3132348"/>
              <a:ext cx="31750" cy="53975"/>
            </a:xfrm>
            <a:custGeom>
              <a:avLst/>
              <a:gdLst>
                <a:gd name="T0" fmla="*/ 29 w 87"/>
                <a:gd name="T1" fmla="*/ 82 h 152"/>
                <a:gd name="T2" fmla="*/ 29 w 87"/>
                <a:gd name="T3" fmla="*/ 82 h 152"/>
                <a:gd name="T4" fmla="*/ 29 w 87"/>
                <a:gd name="T5" fmla="*/ 151 h 152"/>
                <a:gd name="T6" fmla="*/ 57 w 87"/>
                <a:gd name="T7" fmla="*/ 151 h 152"/>
                <a:gd name="T8" fmla="*/ 57 w 87"/>
                <a:gd name="T9" fmla="*/ 82 h 152"/>
                <a:gd name="T10" fmla="*/ 86 w 87"/>
                <a:gd name="T11" fmla="*/ 45 h 152"/>
                <a:gd name="T12" fmla="*/ 45 w 87"/>
                <a:gd name="T13" fmla="*/ 0 h 152"/>
                <a:gd name="T14" fmla="*/ 0 w 87"/>
                <a:gd name="T15" fmla="*/ 45 h 152"/>
                <a:gd name="T16" fmla="*/ 29 w 87"/>
                <a:gd name="T17" fmla="*/ 8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52">
                  <a:moveTo>
                    <a:pt x="29" y="82"/>
                  </a:moveTo>
                  <a:lnTo>
                    <a:pt x="29" y="82"/>
                  </a:lnTo>
                  <a:cubicBezTo>
                    <a:pt x="29" y="151"/>
                    <a:pt x="29" y="151"/>
                    <a:pt x="29" y="151"/>
                  </a:cubicBezTo>
                  <a:cubicBezTo>
                    <a:pt x="57" y="151"/>
                    <a:pt x="57" y="151"/>
                    <a:pt x="57" y="151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74" y="77"/>
                    <a:pt x="86" y="61"/>
                    <a:pt x="86" y="45"/>
                  </a:cubicBezTo>
                  <a:cubicBezTo>
                    <a:pt x="86" y="20"/>
                    <a:pt x="65" y="0"/>
                    <a:pt x="45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61"/>
                    <a:pt x="12" y="77"/>
                    <a:pt x="29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6" name="Group 385"/>
          <p:cNvGrpSpPr/>
          <p:nvPr/>
        </p:nvGrpSpPr>
        <p:grpSpPr>
          <a:xfrm>
            <a:off x="7468318" y="3489593"/>
            <a:ext cx="430213" cy="411163"/>
            <a:chOff x="3405585" y="3474048"/>
            <a:chExt cx="430213" cy="411163"/>
          </a:xfrm>
        </p:grpSpPr>
        <p:sp>
          <p:nvSpPr>
            <p:cNvPr id="387" name="Freeform 680"/>
            <p:cNvSpPr>
              <a:spLocks noChangeArrowheads="1"/>
            </p:cNvSpPr>
            <p:nvPr/>
          </p:nvSpPr>
          <p:spPr bwMode="auto">
            <a:xfrm>
              <a:off x="3465910" y="3566123"/>
              <a:ext cx="309563" cy="309563"/>
            </a:xfrm>
            <a:custGeom>
              <a:avLst/>
              <a:gdLst>
                <a:gd name="T0" fmla="*/ 858 w 859"/>
                <a:gd name="T1" fmla="*/ 430 h 861"/>
                <a:gd name="T2" fmla="*/ 858 w 859"/>
                <a:gd name="T3" fmla="*/ 430 h 861"/>
                <a:gd name="T4" fmla="*/ 429 w 859"/>
                <a:gd name="T5" fmla="*/ 860 h 861"/>
                <a:gd name="T6" fmla="*/ 0 w 859"/>
                <a:gd name="T7" fmla="*/ 430 h 861"/>
                <a:gd name="T8" fmla="*/ 429 w 859"/>
                <a:gd name="T9" fmla="*/ 0 h 861"/>
                <a:gd name="T10" fmla="*/ 858 w 859"/>
                <a:gd name="T11" fmla="*/ 43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9" h="861">
                  <a:moveTo>
                    <a:pt x="858" y="430"/>
                  </a:moveTo>
                  <a:lnTo>
                    <a:pt x="858" y="430"/>
                  </a:lnTo>
                  <a:cubicBezTo>
                    <a:pt x="858" y="668"/>
                    <a:pt x="666" y="860"/>
                    <a:pt x="429" y="860"/>
                  </a:cubicBezTo>
                  <a:cubicBezTo>
                    <a:pt x="192" y="860"/>
                    <a:pt x="0" y="668"/>
                    <a:pt x="0" y="430"/>
                  </a:cubicBezTo>
                  <a:cubicBezTo>
                    <a:pt x="0" y="193"/>
                    <a:pt x="192" y="0"/>
                    <a:pt x="429" y="0"/>
                  </a:cubicBezTo>
                  <a:cubicBezTo>
                    <a:pt x="666" y="0"/>
                    <a:pt x="858" y="193"/>
                    <a:pt x="858" y="4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681"/>
            <p:cNvSpPr>
              <a:spLocks noChangeArrowheads="1"/>
            </p:cNvSpPr>
            <p:nvPr/>
          </p:nvSpPr>
          <p:spPr bwMode="auto">
            <a:xfrm>
              <a:off x="3619898" y="3623273"/>
              <a:ext cx="155575" cy="254000"/>
            </a:xfrm>
            <a:custGeom>
              <a:avLst/>
              <a:gdLst>
                <a:gd name="T0" fmla="*/ 335 w 430"/>
                <a:gd name="T1" fmla="*/ 0 h 705"/>
                <a:gd name="T2" fmla="*/ 335 w 430"/>
                <a:gd name="T3" fmla="*/ 0 h 705"/>
                <a:gd name="T4" fmla="*/ 429 w 430"/>
                <a:gd name="T5" fmla="*/ 270 h 705"/>
                <a:gd name="T6" fmla="*/ 0 w 430"/>
                <a:gd name="T7" fmla="*/ 700 h 705"/>
                <a:gd name="T8" fmla="*/ 0 w 430"/>
                <a:gd name="T9" fmla="*/ 704 h 705"/>
                <a:gd name="T10" fmla="*/ 429 w 430"/>
                <a:gd name="T11" fmla="*/ 270 h 705"/>
                <a:gd name="T12" fmla="*/ 335 w 430"/>
                <a:gd name="T13" fmla="*/ 0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0" h="705">
                  <a:moveTo>
                    <a:pt x="335" y="0"/>
                  </a:moveTo>
                  <a:lnTo>
                    <a:pt x="335" y="0"/>
                  </a:lnTo>
                  <a:cubicBezTo>
                    <a:pt x="393" y="74"/>
                    <a:pt x="429" y="168"/>
                    <a:pt x="429" y="270"/>
                  </a:cubicBezTo>
                  <a:cubicBezTo>
                    <a:pt x="429" y="508"/>
                    <a:pt x="237" y="700"/>
                    <a:pt x="0" y="700"/>
                  </a:cubicBezTo>
                  <a:cubicBezTo>
                    <a:pt x="0" y="704"/>
                    <a:pt x="0" y="704"/>
                    <a:pt x="0" y="704"/>
                  </a:cubicBezTo>
                  <a:cubicBezTo>
                    <a:pt x="237" y="704"/>
                    <a:pt x="429" y="512"/>
                    <a:pt x="429" y="270"/>
                  </a:cubicBezTo>
                  <a:cubicBezTo>
                    <a:pt x="429" y="168"/>
                    <a:pt x="397" y="74"/>
                    <a:pt x="335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682"/>
            <p:cNvSpPr>
              <a:spLocks noChangeArrowheads="1"/>
            </p:cNvSpPr>
            <p:nvPr/>
          </p:nvSpPr>
          <p:spPr bwMode="auto">
            <a:xfrm>
              <a:off x="3619898" y="3566123"/>
              <a:ext cx="155575" cy="309563"/>
            </a:xfrm>
            <a:custGeom>
              <a:avLst/>
              <a:gdLst>
                <a:gd name="T0" fmla="*/ 0 w 430"/>
                <a:gd name="T1" fmla="*/ 0 h 861"/>
                <a:gd name="T2" fmla="*/ 0 w 430"/>
                <a:gd name="T3" fmla="*/ 0 h 861"/>
                <a:gd name="T4" fmla="*/ 0 w 430"/>
                <a:gd name="T5" fmla="*/ 860 h 861"/>
                <a:gd name="T6" fmla="*/ 429 w 430"/>
                <a:gd name="T7" fmla="*/ 430 h 861"/>
                <a:gd name="T8" fmla="*/ 335 w 430"/>
                <a:gd name="T9" fmla="*/ 160 h 861"/>
                <a:gd name="T10" fmla="*/ 0 w 430"/>
                <a:gd name="T11" fmla="*/ 0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861">
                  <a:moveTo>
                    <a:pt x="0" y="0"/>
                  </a:moveTo>
                  <a:lnTo>
                    <a:pt x="0" y="0"/>
                  </a:lnTo>
                  <a:cubicBezTo>
                    <a:pt x="0" y="860"/>
                    <a:pt x="0" y="860"/>
                    <a:pt x="0" y="860"/>
                  </a:cubicBezTo>
                  <a:cubicBezTo>
                    <a:pt x="237" y="860"/>
                    <a:pt x="429" y="668"/>
                    <a:pt x="429" y="430"/>
                  </a:cubicBezTo>
                  <a:cubicBezTo>
                    <a:pt x="429" y="328"/>
                    <a:pt x="393" y="234"/>
                    <a:pt x="335" y="160"/>
                  </a:cubicBezTo>
                  <a:cubicBezTo>
                    <a:pt x="253" y="61"/>
                    <a:pt x="13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683"/>
            <p:cNvSpPr>
              <a:spLocks noChangeArrowheads="1"/>
            </p:cNvSpPr>
            <p:nvPr/>
          </p:nvSpPr>
          <p:spPr bwMode="auto">
            <a:xfrm>
              <a:off x="3456385" y="3556598"/>
              <a:ext cx="327025" cy="328613"/>
            </a:xfrm>
            <a:custGeom>
              <a:avLst/>
              <a:gdLst>
                <a:gd name="T0" fmla="*/ 454 w 909"/>
                <a:gd name="T1" fmla="*/ 914 h 915"/>
                <a:gd name="T2" fmla="*/ 454 w 909"/>
                <a:gd name="T3" fmla="*/ 914 h 915"/>
                <a:gd name="T4" fmla="*/ 0 w 909"/>
                <a:gd name="T5" fmla="*/ 455 h 915"/>
                <a:gd name="T6" fmla="*/ 454 w 909"/>
                <a:gd name="T7" fmla="*/ 0 h 915"/>
                <a:gd name="T8" fmla="*/ 908 w 909"/>
                <a:gd name="T9" fmla="*/ 455 h 915"/>
                <a:gd name="T10" fmla="*/ 454 w 909"/>
                <a:gd name="T11" fmla="*/ 914 h 915"/>
                <a:gd name="T12" fmla="*/ 454 w 909"/>
                <a:gd name="T13" fmla="*/ 50 h 915"/>
                <a:gd name="T14" fmla="*/ 454 w 909"/>
                <a:gd name="T15" fmla="*/ 50 h 915"/>
                <a:gd name="T16" fmla="*/ 49 w 909"/>
                <a:gd name="T17" fmla="*/ 455 h 915"/>
                <a:gd name="T18" fmla="*/ 454 w 909"/>
                <a:gd name="T19" fmla="*/ 865 h 915"/>
                <a:gd name="T20" fmla="*/ 859 w 909"/>
                <a:gd name="T21" fmla="*/ 455 h 915"/>
                <a:gd name="T22" fmla="*/ 454 w 909"/>
                <a:gd name="T23" fmla="*/ 5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09" h="915">
                  <a:moveTo>
                    <a:pt x="454" y="914"/>
                  </a:moveTo>
                  <a:lnTo>
                    <a:pt x="454" y="914"/>
                  </a:lnTo>
                  <a:cubicBezTo>
                    <a:pt x="205" y="914"/>
                    <a:pt x="0" y="709"/>
                    <a:pt x="0" y="455"/>
                  </a:cubicBezTo>
                  <a:cubicBezTo>
                    <a:pt x="0" y="205"/>
                    <a:pt x="205" y="0"/>
                    <a:pt x="454" y="0"/>
                  </a:cubicBezTo>
                  <a:cubicBezTo>
                    <a:pt x="703" y="0"/>
                    <a:pt x="908" y="205"/>
                    <a:pt x="908" y="455"/>
                  </a:cubicBezTo>
                  <a:cubicBezTo>
                    <a:pt x="908" y="709"/>
                    <a:pt x="703" y="914"/>
                    <a:pt x="454" y="914"/>
                  </a:cubicBezTo>
                  <a:close/>
                  <a:moveTo>
                    <a:pt x="454" y="50"/>
                  </a:moveTo>
                  <a:lnTo>
                    <a:pt x="454" y="50"/>
                  </a:lnTo>
                  <a:cubicBezTo>
                    <a:pt x="229" y="50"/>
                    <a:pt x="49" y="234"/>
                    <a:pt x="49" y="455"/>
                  </a:cubicBezTo>
                  <a:cubicBezTo>
                    <a:pt x="49" y="681"/>
                    <a:pt x="229" y="865"/>
                    <a:pt x="454" y="865"/>
                  </a:cubicBezTo>
                  <a:cubicBezTo>
                    <a:pt x="679" y="865"/>
                    <a:pt x="859" y="681"/>
                    <a:pt x="859" y="455"/>
                  </a:cubicBezTo>
                  <a:cubicBezTo>
                    <a:pt x="859" y="234"/>
                    <a:pt x="679" y="50"/>
                    <a:pt x="454" y="5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684"/>
            <p:cNvSpPr>
              <a:spLocks noChangeArrowheads="1"/>
            </p:cNvSpPr>
            <p:nvPr/>
          </p:nvSpPr>
          <p:spPr bwMode="auto">
            <a:xfrm>
              <a:off x="3599260" y="3474048"/>
              <a:ext cx="42863" cy="90488"/>
            </a:xfrm>
            <a:custGeom>
              <a:avLst/>
              <a:gdLst>
                <a:gd name="T0" fmla="*/ 118 w 119"/>
                <a:gd name="T1" fmla="*/ 61 h 251"/>
                <a:gd name="T2" fmla="*/ 118 w 119"/>
                <a:gd name="T3" fmla="*/ 61 h 251"/>
                <a:gd name="T4" fmla="*/ 61 w 119"/>
                <a:gd name="T5" fmla="*/ 0 h 251"/>
                <a:gd name="T6" fmla="*/ 0 w 119"/>
                <a:gd name="T7" fmla="*/ 61 h 251"/>
                <a:gd name="T8" fmla="*/ 37 w 119"/>
                <a:gd name="T9" fmla="*/ 115 h 251"/>
                <a:gd name="T10" fmla="*/ 37 w 119"/>
                <a:gd name="T11" fmla="*/ 250 h 251"/>
                <a:gd name="T12" fmla="*/ 81 w 119"/>
                <a:gd name="T13" fmla="*/ 250 h 251"/>
                <a:gd name="T14" fmla="*/ 81 w 119"/>
                <a:gd name="T15" fmla="*/ 115 h 251"/>
                <a:gd name="T16" fmla="*/ 118 w 119"/>
                <a:gd name="T17" fmla="*/ 6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251">
                  <a:moveTo>
                    <a:pt x="118" y="61"/>
                  </a:moveTo>
                  <a:lnTo>
                    <a:pt x="118" y="61"/>
                  </a:lnTo>
                  <a:cubicBezTo>
                    <a:pt x="118" y="25"/>
                    <a:pt x="94" y="0"/>
                    <a:pt x="61" y="0"/>
                  </a:cubicBezTo>
                  <a:cubicBezTo>
                    <a:pt x="24" y="0"/>
                    <a:pt x="0" y="25"/>
                    <a:pt x="0" y="61"/>
                  </a:cubicBezTo>
                  <a:cubicBezTo>
                    <a:pt x="0" y="86"/>
                    <a:pt x="12" y="107"/>
                    <a:pt x="37" y="115"/>
                  </a:cubicBezTo>
                  <a:cubicBezTo>
                    <a:pt x="37" y="250"/>
                    <a:pt x="37" y="250"/>
                    <a:pt x="37" y="250"/>
                  </a:cubicBezTo>
                  <a:cubicBezTo>
                    <a:pt x="81" y="250"/>
                    <a:pt x="81" y="250"/>
                    <a:pt x="81" y="250"/>
                  </a:cubicBezTo>
                  <a:cubicBezTo>
                    <a:pt x="81" y="115"/>
                    <a:pt x="81" y="115"/>
                    <a:pt x="81" y="115"/>
                  </a:cubicBezTo>
                  <a:cubicBezTo>
                    <a:pt x="106" y="107"/>
                    <a:pt x="118" y="86"/>
                    <a:pt x="118" y="6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685"/>
            <p:cNvSpPr>
              <a:spLocks noChangeArrowheads="1"/>
            </p:cNvSpPr>
            <p:nvPr/>
          </p:nvSpPr>
          <p:spPr bwMode="auto">
            <a:xfrm>
              <a:off x="3746898" y="3789961"/>
              <a:ext cx="88900" cy="90487"/>
            </a:xfrm>
            <a:custGeom>
              <a:avLst/>
              <a:gdLst>
                <a:gd name="T0" fmla="*/ 175 w 246"/>
                <a:gd name="T1" fmla="*/ 110 h 251"/>
                <a:gd name="T2" fmla="*/ 175 w 246"/>
                <a:gd name="T3" fmla="*/ 110 h 251"/>
                <a:gd name="T4" fmla="*/ 147 w 246"/>
                <a:gd name="T5" fmla="*/ 119 h 251"/>
                <a:gd name="T6" fmla="*/ 32 w 246"/>
                <a:gd name="T7" fmla="*/ 0 h 251"/>
                <a:gd name="T8" fmla="*/ 0 w 246"/>
                <a:gd name="T9" fmla="*/ 37 h 251"/>
                <a:gd name="T10" fmla="*/ 114 w 246"/>
                <a:gd name="T11" fmla="*/ 151 h 251"/>
                <a:gd name="T12" fmla="*/ 110 w 246"/>
                <a:gd name="T13" fmla="*/ 180 h 251"/>
                <a:gd name="T14" fmla="*/ 175 w 246"/>
                <a:gd name="T15" fmla="*/ 250 h 251"/>
                <a:gd name="T16" fmla="*/ 245 w 246"/>
                <a:gd name="T17" fmla="*/ 180 h 251"/>
                <a:gd name="T18" fmla="*/ 175 w 246"/>
                <a:gd name="T19" fmla="*/ 11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51">
                  <a:moveTo>
                    <a:pt x="175" y="110"/>
                  </a:moveTo>
                  <a:lnTo>
                    <a:pt x="175" y="110"/>
                  </a:lnTo>
                  <a:cubicBezTo>
                    <a:pt x="167" y="110"/>
                    <a:pt x="159" y="114"/>
                    <a:pt x="147" y="119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114" y="151"/>
                    <a:pt x="114" y="151"/>
                    <a:pt x="114" y="151"/>
                  </a:cubicBezTo>
                  <a:cubicBezTo>
                    <a:pt x="110" y="159"/>
                    <a:pt x="110" y="168"/>
                    <a:pt x="110" y="180"/>
                  </a:cubicBezTo>
                  <a:cubicBezTo>
                    <a:pt x="110" y="217"/>
                    <a:pt x="139" y="250"/>
                    <a:pt x="175" y="250"/>
                  </a:cubicBezTo>
                  <a:cubicBezTo>
                    <a:pt x="216" y="250"/>
                    <a:pt x="245" y="217"/>
                    <a:pt x="245" y="180"/>
                  </a:cubicBezTo>
                  <a:cubicBezTo>
                    <a:pt x="245" y="143"/>
                    <a:pt x="216" y="110"/>
                    <a:pt x="175" y="11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686"/>
            <p:cNvSpPr>
              <a:spLocks noChangeArrowheads="1"/>
            </p:cNvSpPr>
            <p:nvPr/>
          </p:nvSpPr>
          <p:spPr bwMode="auto">
            <a:xfrm>
              <a:off x="3405585" y="3789961"/>
              <a:ext cx="88900" cy="90487"/>
            </a:xfrm>
            <a:custGeom>
              <a:avLst/>
              <a:gdLst>
                <a:gd name="T0" fmla="*/ 245 w 246"/>
                <a:gd name="T1" fmla="*/ 37 h 251"/>
                <a:gd name="T2" fmla="*/ 245 w 246"/>
                <a:gd name="T3" fmla="*/ 37 h 251"/>
                <a:gd name="T4" fmla="*/ 213 w 246"/>
                <a:gd name="T5" fmla="*/ 0 h 251"/>
                <a:gd name="T6" fmla="*/ 98 w 246"/>
                <a:gd name="T7" fmla="*/ 119 h 251"/>
                <a:gd name="T8" fmla="*/ 70 w 246"/>
                <a:gd name="T9" fmla="*/ 110 h 251"/>
                <a:gd name="T10" fmla="*/ 0 w 246"/>
                <a:gd name="T11" fmla="*/ 180 h 251"/>
                <a:gd name="T12" fmla="*/ 70 w 246"/>
                <a:gd name="T13" fmla="*/ 250 h 251"/>
                <a:gd name="T14" fmla="*/ 135 w 246"/>
                <a:gd name="T15" fmla="*/ 180 h 251"/>
                <a:gd name="T16" fmla="*/ 131 w 246"/>
                <a:gd name="T17" fmla="*/ 151 h 251"/>
                <a:gd name="T18" fmla="*/ 245 w 246"/>
                <a:gd name="T19" fmla="*/ 37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6" h="251">
                  <a:moveTo>
                    <a:pt x="245" y="37"/>
                  </a:moveTo>
                  <a:lnTo>
                    <a:pt x="245" y="37"/>
                  </a:lnTo>
                  <a:cubicBezTo>
                    <a:pt x="213" y="0"/>
                    <a:pt x="213" y="0"/>
                    <a:pt x="213" y="0"/>
                  </a:cubicBezTo>
                  <a:cubicBezTo>
                    <a:pt x="98" y="119"/>
                    <a:pt x="98" y="119"/>
                    <a:pt x="98" y="119"/>
                  </a:cubicBezTo>
                  <a:cubicBezTo>
                    <a:pt x="86" y="114"/>
                    <a:pt x="78" y="110"/>
                    <a:pt x="70" y="110"/>
                  </a:cubicBezTo>
                  <a:cubicBezTo>
                    <a:pt x="29" y="110"/>
                    <a:pt x="0" y="143"/>
                    <a:pt x="0" y="180"/>
                  </a:cubicBezTo>
                  <a:cubicBezTo>
                    <a:pt x="0" y="217"/>
                    <a:pt x="29" y="250"/>
                    <a:pt x="70" y="250"/>
                  </a:cubicBezTo>
                  <a:cubicBezTo>
                    <a:pt x="106" y="250"/>
                    <a:pt x="135" y="217"/>
                    <a:pt x="135" y="180"/>
                  </a:cubicBezTo>
                  <a:cubicBezTo>
                    <a:pt x="135" y="168"/>
                    <a:pt x="135" y="159"/>
                    <a:pt x="131" y="151"/>
                  </a:cubicBezTo>
                  <a:lnTo>
                    <a:pt x="245" y="3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687"/>
            <p:cNvSpPr>
              <a:spLocks noChangeArrowheads="1"/>
            </p:cNvSpPr>
            <p:nvPr/>
          </p:nvSpPr>
          <p:spPr bwMode="auto">
            <a:xfrm>
              <a:off x="3550048" y="3613748"/>
              <a:ext cx="139700" cy="184150"/>
            </a:xfrm>
            <a:custGeom>
              <a:avLst/>
              <a:gdLst>
                <a:gd name="T0" fmla="*/ 335 w 389"/>
                <a:gd name="T1" fmla="*/ 189 h 513"/>
                <a:gd name="T2" fmla="*/ 335 w 389"/>
                <a:gd name="T3" fmla="*/ 189 h 513"/>
                <a:gd name="T4" fmla="*/ 335 w 389"/>
                <a:gd name="T5" fmla="*/ 139 h 513"/>
                <a:gd name="T6" fmla="*/ 192 w 389"/>
                <a:gd name="T7" fmla="*/ 0 h 513"/>
                <a:gd name="T8" fmla="*/ 53 w 389"/>
                <a:gd name="T9" fmla="*/ 139 h 513"/>
                <a:gd name="T10" fmla="*/ 53 w 389"/>
                <a:gd name="T11" fmla="*/ 189 h 513"/>
                <a:gd name="T12" fmla="*/ 0 w 389"/>
                <a:gd name="T13" fmla="*/ 189 h 513"/>
                <a:gd name="T14" fmla="*/ 0 w 389"/>
                <a:gd name="T15" fmla="*/ 512 h 513"/>
                <a:gd name="T16" fmla="*/ 388 w 389"/>
                <a:gd name="T17" fmla="*/ 512 h 513"/>
                <a:gd name="T18" fmla="*/ 388 w 389"/>
                <a:gd name="T19" fmla="*/ 189 h 513"/>
                <a:gd name="T20" fmla="*/ 335 w 389"/>
                <a:gd name="T21" fmla="*/ 189 h 513"/>
                <a:gd name="T22" fmla="*/ 102 w 389"/>
                <a:gd name="T23" fmla="*/ 139 h 513"/>
                <a:gd name="T24" fmla="*/ 102 w 389"/>
                <a:gd name="T25" fmla="*/ 139 h 513"/>
                <a:gd name="T26" fmla="*/ 192 w 389"/>
                <a:gd name="T27" fmla="*/ 49 h 513"/>
                <a:gd name="T28" fmla="*/ 286 w 389"/>
                <a:gd name="T29" fmla="*/ 139 h 513"/>
                <a:gd name="T30" fmla="*/ 286 w 389"/>
                <a:gd name="T31" fmla="*/ 189 h 513"/>
                <a:gd name="T32" fmla="*/ 102 w 389"/>
                <a:gd name="T33" fmla="*/ 189 h 513"/>
                <a:gd name="T34" fmla="*/ 102 w 389"/>
                <a:gd name="T35" fmla="*/ 139 h 513"/>
                <a:gd name="T36" fmla="*/ 339 w 389"/>
                <a:gd name="T37" fmla="*/ 463 h 513"/>
                <a:gd name="T38" fmla="*/ 339 w 389"/>
                <a:gd name="T39" fmla="*/ 463 h 513"/>
                <a:gd name="T40" fmla="*/ 49 w 389"/>
                <a:gd name="T41" fmla="*/ 463 h 513"/>
                <a:gd name="T42" fmla="*/ 49 w 389"/>
                <a:gd name="T43" fmla="*/ 238 h 513"/>
                <a:gd name="T44" fmla="*/ 339 w 389"/>
                <a:gd name="T45" fmla="*/ 238 h 513"/>
                <a:gd name="T46" fmla="*/ 339 w 389"/>
                <a:gd name="T47" fmla="*/ 463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89" h="513">
                  <a:moveTo>
                    <a:pt x="335" y="189"/>
                  </a:moveTo>
                  <a:lnTo>
                    <a:pt x="335" y="189"/>
                  </a:lnTo>
                  <a:cubicBezTo>
                    <a:pt x="335" y="139"/>
                    <a:pt x="335" y="139"/>
                    <a:pt x="335" y="139"/>
                  </a:cubicBezTo>
                  <a:cubicBezTo>
                    <a:pt x="335" y="62"/>
                    <a:pt x="270" y="0"/>
                    <a:pt x="192" y="0"/>
                  </a:cubicBezTo>
                  <a:cubicBezTo>
                    <a:pt x="118" y="0"/>
                    <a:pt x="53" y="62"/>
                    <a:pt x="53" y="13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0" y="512"/>
                    <a:pt x="0" y="512"/>
                    <a:pt x="0" y="512"/>
                  </a:cubicBezTo>
                  <a:cubicBezTo>
                    <a:pt x="388" y="512"/>
                    <a:pt x="388" y="512"/>
                    <a:pt x="388" y="512"/>
                  </a:cubicBezTo>
                  <a:cubicBezTo>
                    <a:pt x="388" y="189"/>
                    <a:pt x="388" y="189"/>
                    <a:pt x="388" y="189"/>
                  </a:cubicBezTo>
                  <a:lnTo>
                    <a:pt x="335" y="189"/>
                  </a:lnTo>
                  <a:close/>
                  <a:moveTo>
                    <a:pt x="102" y="139"/>
                  </a:moveTo>
                  <a:lnTo>
                    <a:pt x="102" y="139"/>
                  </a:lnTo>
                  <a:cubicBezTo>
                    <a:pt x="102" y="90"/>
                    <a:pt x="143" y="49"/>
                    <a:pt x="192" y="49"/>
                  </a:cubicBezTo>
                  <a:cubicBezTo>
                    <a:pt x="245" y="49"/>
                    <a:pt x="286" y="90"/>
                    <a:pt x="286" y="139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102" y="189"/>
                    <a:pt x="102" y="189"/>
                    <a:pt x="102" y="189"/>
                  </a:cubicBezTo>
                  <a:lnTo>
                    <a:pt x="102" y="139"/>
                  </a:lnTo>
                  <a:close/>
                  <a:moveTo>
                    <a:pt x="339" y="463"/>
                  </a:moveTo>
                  <a:lnTo>
                    <a:pt x="339" y="463"/>
                  </a:lnTo>
                  <a:cubicBezTo>
                    <a:pt x="49" y="463"/>
                    <a:pt x="49" y="463"/>
                    <a:pt x="49" y="463"/>
                  </a:cubicBezTo>
                  <a:cubicBezTo>
                    <a:pt x="49" y="238"/>
                    <a:pt x="49" y="238"/>
                    <a:pt x="49" y="238"/>
                  </a:cubicBezTo>
                  <a:cubicBezTo>
                    <a:pt x="339" y="238"/>
                    <a:pt x="339" y="238"/>
                    <a:pt x="339" y="238"/>
                  </a:cubicBezTo>
                  <a:lnTo>
                    <a:pt x="339" y="4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688"/>
            <p:cNvSpPr>
              <a:spLocks noChangeArrowheads="1"/>
            </p:cNvSpPr>
            <p:nvPr/>
          </p:nvSpPr>
          <p:spPr bwMode="auto">
            <a:xfrm>
              <a:off x="3605610" y="3713761"/>
              <a:ext cx="31750" cy="53975"/>
            </a:xfrm>
            <a:custGeom>
              <a:avLst/>
              <a:gdLst>
                <a:gd name="T0" fmla="*/ 29 w 87"/>
                <a:gd name="T1" fmla="*/ 82 h 152"/>
                <a:gd name="T2" fmla="*/ 29 w 87"/>
                <a:gd name="T3" fmla="*/ 82 h 152"/>
                <a:gd name="T4" fmla="*/ 29 w 87"/>
                <a:gd name="T5" fmla="*/ 151 h 152"/>
                <a:gd name="T6" fmla="*/ 57 w 87"/>
                <a:gd name="T7" fmla="*/ 151 h 152"/>
                <a:gd name="T8" fmla="*/ 57 w 87"/>
                <a:gd name="T9" fmla="*/ 82 h 152"/>
                <a:gd name="T10" fmla="*/ 86 w 87"/>
                <a:gd name="T11" fmla="*/ 45 h 152"/>
                <a:gd name="T12" fmla="*/ 45 w 87"/>
                <a:gd name="T13" fmla="*/ 0 h 152"/>
                <a:gd name="T14" fmla="*/ 0 w 87"/>
                <a:gd name="T15" fmla="*/ 45 h 152"/>
                <a:gd name="T16" fmla="*/ 29 w 87"/>
                <a:gd name="T17" fmla="*/ 8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52">
                  <a:moveTo>
                    <a:pt x="29" y="82"/>
                  </a:moveTo>
                  <a:lnTo>
                    <a:pt x="29" y="82"/>
                  </a:lnTo>
                  <a:cubicBezTo>
                    <a:pt x="29" y="151"/>
                    <a:pt x="29" y="151"/>
                    <a:pt x="29" y="151"/>
                  </a:cubicBezTo>
                  <a:cubicBezTo>
                    <a:pt x="57" y="151"/>
                    <a:pt x="57" y="151"/>
                    <a:pt x="57" y="151"/>
                  </a:cubicBezTo>
                  <a:cubicBezTo>
                    <a:pt x="57" y="82"/>
                    <a:pt x="57" y="82"/>
                    <a:pt x="57" y="82"/>
                  </a:cubicBezTo>
                  <a:cubicBezTo>
                    <a:pt x="74" y="77"/>
                    <a:pt x="86" y="61"/>
                    <a:pt x="86" y="45"/>
                  </a:cubicBezTo>
                  <a:cubicBezTo>
                    <a:pt x="86" y="20"/>
                    <a:pt x="65" y="0"/>
                    <a:pt x="45" y="0"/>
                  </a:cubicBezTo>
                  <a:cubicBezTo>
                    <a:pt x="21" y="0"/>
                    <a:pt x="0" y="20"/>
                    <a:pt x="0" y="45"/>
                  </a:cubicBezTo>
                  <a:cubicBezTo>
                    <a:pt x="0" y="61"/>
                    <a:pt x="12" y="77"/>
                    <a:pt x="29" y="8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6" name="Group 395"/>
          <p:cNvGrpSpPr/>
          <p:nvPr/>
        </p:nvGrpSpPr>
        <p:grpSpPr>
          <a:xfrm>
            <a:off x="7435774" y="4069665"/>
            <a:ext cx="495300" cy="493712"/>
            <a:chOff x="3377010" y="4098196"/>
            <a:chExt cx="495300" cy="493712"/>
          </a:xfrm>
        </p:grpSpPr>
        <p:sp>
          <p:nvSpPr>
            <p:cNvPr id="397" name="Freeform 689"/>
            <p:cNvSpPr>
              <a:spLocks noChangeArrowheads="1"/>
            </p:cNvSpPr>
            <p:nvPr/>
          </p:nvSpPr>
          <p:spPr bwMode="auto">
            <a:xfrm>
              <a:off x="3377010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690"/>
            <p:cNvSpPr>
              <a:spLocks noChangeArrowheads="1"/>
            </p:cNvSpPr>
            <p:nvPr/>
          </p:nvSpPr>
          <p:spPr bwMode="auto">
            <a:xfrm>
              <a:off x="3377010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691"/>
            <p:cNvSpPr>
              <a:spLocks noChangeArrowheads="1"/>
            </p:cNvSpPr>
            <p:nvPr/>
          </p:nvSpPr>
          <p:spPr bwMode="auto">
            <a:xfrm>
              <a:off x="3870723" y="4414108"/>
              <a:ext cx="1587" cy="177800"/>
            </a:xfrm>
            <a:custGeom>
              <a:avLst/>
              <a:gdLst>
                <a:gd name="T0" fmla="*/ 0 w 1"/>
                <a:gd name="T1" fmla="*/ 0 h 494"/>
                <a:gd name="T2" fmla="*/ 0 w 1"/>
                <a:gd name="T3" fmla="*/ 493 h 494"/>
                <a:gd name="T4" fmla="*/ 0 w 1"/>
                <a:gd name="T5" fmla="*/ 493 h 494"/>
                <a:gd name="T6" fmla="*/ 0 w 1"/>
                <a:gd name="T7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94">
                  <a:moveTo>
                    <a:pt x="0" y="0"/>
                  </a:moveTo>
                  <a:lnTo>
                    <a:pt x="0" y="493"/>
                  </a:lnTo>
                  <a:lnTo>
                    <a:pt x="0" y="49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692"/>
            <p:cNvSpPr>
              <a:spLocks noChangeArrowheads="1"/>
            </p:cNvSpPr>
            <p:nvPr/>
          </p:nvSpPr>
          <p:spPr bwMode="auto">
            <a:xfrm>
              <a:off x="3870723" y="4414108"/>
              <a:ext cx="1587" cy="177800"/>
            </a:xfrm>
            <a:custGeom>
              <a:avLst/>
              <a:gdLst>
                <a:gd name="T0" fmla="*/ 0 w 1"/>
                <a:gd name="T1" fmla="*/ 0 h 494"/>
                <a:gd name="T2" fmla="*/ 0 w 1"/>
                <a:gd name="T3" fmla="*/ 493 h 494"/>
                <a:gd name="T4" fmla="*/ 0 w 1"/>
                <a:gd name="T5" fmla="*/ 493 h 494"/>
                <a:gd name="T6" fmla="*/ 0 w 1"/>
                <a:gd name="T7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94">
                  <a:moveTo>
                    <a:pt x="0" y="0"/>
                  </a:moveTo>
                  <a:lnTo>
                    <a:pt x="0" y="493"/>
                  </a:lnTo>
                  <a:lnTo>
                    <a:pt x="0" y="49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693"/>
            <p:cNvSpPr>
              <a:spLocks noChangeArrowheads="1"/>
            </p:cNvSpPr>
            <p:nvPr/>
          </p:nvSpPr>
          <p:spPr bwMode="auto">
            <a:xfrm>
              <a:off x="3445273" y="4271233"/>
              <a:ext cx="425450" cy="320675"/>
            </a:xfrm>
            <a:custGeom>
              <a:avLst/>
              <a:gdLst>
                <a:gd name="T0" fmla="*/ 786 w 1184"/>
                <a:gd name="T1" fmla="*/ 0 h 891"/>
                <a:gd name="T2" fmla="*/ 786 w 1184"/>
                <a:gd name="T3" fmla="*/ 0 h 891"/>
                <a:gd name="T4" fmla="*/ 786 w 1184"/>
                <a:gd name="T5" fmla="*/ 0 h 891"/>
                <a:gd name="T6" fmla="*/ 901 w 1184"/>
                <a:gd name="T7" fmla="*/ 279 h 891"/>
                <a:gd name="T8" fmla="*/ 854 w 1184"/>
                <a:gd name="T9" fmla="*/ 461 h 891"/>
                <a:gd name="T10" fmla="*/ 940 w 1184"/>
                <a:gd name="T11" fmla="*/ 547 h 891"/>
                <a:gd name="T12" fmla="*/ 965 w 1184"/>
                <a:gd name="T13" fmla="*/ 540 h 891"/>
                <a:gd name="T14" fmla="*/ 1026 w 1184"/>
                <a:gd name="T15" fmla="*/ 601 h 891"/>
                <a:gd name="T16" fmla="*/ 965 w 1184"/>
                <a:gd name="T17" fmla="*/ 661 h 891"/>
                <a:gd name="T18" fmla="*/ 904 w 1184"/>
                <a:gd name="T19" fmla="*/ 601 h 891"/>
                <a:gd name="T20" fmla="*/ 911 w 1184"/>
                <a:gd name="T21" fmla="*/ 576 h 891"/>
                <a:gd name="T22" fmla="*/ 833 w 1184"/>
                <a:gd name="T23" fmla="*/ 497 h 891"/>
                <a:gd name="T24" fmla="*/ 504 w 1184"/>
                <a:gd name="T25" fmla="*/ 676 h 891"/>
                <a:gd name="T26" fmla="*/ 175 w 1184"/>
                <a:gd name="T27" fmla="*/ 497 h 891"/>
                <a:gd name="T28" fmla="*/ 97 w 1184"/>
                <a:gd name="T29" fmla="*/ 576 h 891"/>
                <a:gd name="T30" fmla="*/ 104 w 1184"/>
                <a:gd name="T31" fmla="*/ 601 h 891"/>
                <a:gd name="T32" fmla="*/ 43 w 1184"/>
                <a:gd name="T33" fmla="*/ 661 h 891"/>
                <a:gd name="T34" fmla="*/ 0 w 1184"/>
                <a:gd name="T35" fmla="*/ 643 h 891"/>
                <a:gd name="T36" fmla="*/ 0 w 1184"/>
                <a:gd name="T37" fmla="*/ 643 h 891"/>
                <a:gd name="T38" fmla="*/ 250 w 1184"/>
                <a:gd name="T39" fmla="*/ 890 h 891"/>
                <a:gd name="T40" fmla="*/ 1183 w 1184"/>
                <a:gd name="T41" fmla="*/ 890 h 891"/>
                <a:gd name="T42" fmla="*/ 1183 w 1184"/>
                <a:gd name="T43" fmla="*/ 397 h 891"/>
                <a:gd name="T44" fmla="*/ 786 w 1184"/>
                <a:gd name="T45" fmla="*/ 0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84" h="891">
                  <a:moveTo>
                    <a:pt x="786" y="0"/>
                  </a:moveTo>
                  <a:lnTo>
                    <a:pt x="786" y="0"/>
                  </a:lnTo>
                  <a:lnTo>
                    <a:pt x="786" y="0"/>
                  </a:lnTo>
                  <a:cubicBezTo>
                    <a:pt x="858" y="72"/>
                    <a:pt x="901" y="168"/>
                    <a:pt x="901" y="279"/>
                  </a:cubicBezTo>
                  <a:cubicBezTo>
                    <a:pt x="901" y="343"/>
                    <a:pt x="883" y="408"/>
                    <a:pt x="854" y="461"/>
                  </a:cubicBezTo>
                  <a:cubicBezTo>
                    <a:pt x="940" y="547"/>
                    <a:pt x="940" y="547"/>
                    <a:pt x="940" y="547"/>
                  </a:cubicBezTo>
                  <a:cubicBezTo>
                    <a:pt x="947" y="543"/>
                    <a:pt x="958" y="540"/>
                    <a:pt x="965" y="540"/>
                  </a:cubicBezTo>
                  <a:cubicBezTo>
                    <a:pt x="997" y="540"/>
                    <a:pt x="1026" y="568"/>
                    <a:pt x="1026" y="601"/>
                  </a:cubicBezTo>
                  <a:cubicBezTo>
                    <a:pt x="1026" y="633"/>
                    <a:pt x="997" y="661"/>
                    <a:pt x="965" y="661"/>
                  </a:cubicBezTo>
                  <a:cubicBezTo>
                    <a:pt x="933" y="661"/>
                    <a:pt x="904" y="633"/>
                    <a:pt x="904" y="601"/>
                  </a:cubicBezTo>
                  <a:cubicBezTo>
                    <a:pt x="904" y="590"/>
                    <a:pt x="908" y="583"/>
                    <a:pt x="911" y="576"/>
                  </a:cubicBezTo>
                  <a:cubicBezTo>
                    <a:pt x="833" y="497"/>
                    <a:pt x="833" y="497"/>
                    <a:pt x="833" y="497"/>
                  </a:cubicBezTo>
                  <a:cubicBezTo>
                    <a:pt x="761" y="604"/>
                    <a:pt x="640" y="676"/>
                    <a:pt x="504" y="676"/>
                  </a:cubicBezTo>
                  <a:cubicBezTo>
                    <a:pt x="368" y="676"/>
                    <a:pt x="247" y="604"/>
                    <a:pt x="175" y="497"/>
                  </a:cubicBezTo>
                  <a:cubicBezTo>
                    <a:pt x="97" y="576"/>
                    <a:pt x="97" y="576"/>
                    <a:pt x="97" y="576"/>
                  </a:cubicBezTo>
                  <a:cubicBezTo>
                    <a:pt x="100" y="583"/>
                    <a:pt x="104" y="590"/>
                    <a:pt x="104" y="601"/>
                  </a:cubicBezTo>
                  <a:cubicBezTo>
                    <a:pt x="104" y="633"/>
                    <a:pt x="75" y="661"/>
                    <a:pt x="43" y="661"/>
                  </a:cubicBezTo>
                  <a:cubicBezTo>
                    <a:pt x="25" y="661"/>
                    <a:pt x="11" y="654"/>
                    <a:pt x="0" y="643"/>
                  </a:cubicBezTo>
                  <a:lnTo>
                    <a:pt x="0" y="643"/>
                  </a:lnTo>
                  <a:cubicBezTo>
                    <a:pt x="250" y="890"/>
                    <a:pt x="250" y="890"/>
                    <a:pt x="250" y="890"/>
                  </a:cubicBezTo>
                  <a:cubicBezTo>
                    <a:pt x="1183" y="890"/>
                    <a:pt x="1183" y="890"/>
                    <a:pt x="1183" y="890"/>
                  </a:cubicBezTo>
                  <a:cubicBezTo>
                    <a:pt x="1183" y="397"/>
                    <a:pt x="1183" y="397"/>
                    <a:pt x="1183" y="397"/>
                  </a:cubicBezTo>
                  <a:cubicBezTo>
                    <a:pt x="786" y="0"/>
                    <a:pt x="786" y="0"/>
                    <a:pt x="78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694"/>
            <p:cNvSpPr>
              <a:spLocks noChangeArrowheads="1"/>
            </p:cNvSpPr>
            <p:nvPr/>
          </p:nvSpPr>
          <p:spPr bwMode="auto">
            <a:xfrm>
              <a:off x="3484960" y="4228371"/>
              <a:ext cx="285750" cy="287337"/>
            </a:xfrm>
            <a:custGeom>
              <a:avLst/>
              <a:gdLst>
                <a:gd name="T0" fmla="*/ 396 w 794"/>
                <a:gd name="T1" fmla="*/ 797 h 798"/>
                <a:gd name="T2" fmla="*/ 396 w 794"/>
                <a:gd name="T3" fmla="*/ 797 h 798"/>
                <a:gd name="T4" fmla="*/ 0 w 794"/>
                <a:gd name="T5" fmla="*/ 400 h 798"/>
                <a:gd name="T6" fmla="*/ 396 w 794"/>
                <a:gd name="T7" fmla="*/ 0 h 798"/>
                <a:gd name="T8" fmla="*/ 793 w 794"/>
                <a:gd name="T9" fmla="*/ 400 h 798"/>
                <a:gd name="T10" fmla="*/ 396 w 794"/>
                <a:gd name="T11" fmla="*/ 797 h 798"/>
                <a:gd name="T12" fmla="*/ 396 w 794"/>
                <a:gd name="T13" fmla="*/ 43 h 798"/>
                <a:gd name="T14" fmla="*/ 396 w 794"/>
                <a:gd name="T15" fmla="*/ 43 h 798"/>
                <a:gd name="T16" fmla="*/ 42 w 794"/>
                <a:gd name="T17" fmla="*/ 400 h 798"/>
                <a:gd name="T18" fmla="*/ 396 w 794"/>
                <a:gd name="T19" fmla="*/ 754 h 798"/>
                <a:gd name="T20" fmla="*/ 750 w 794"/>
                <a:gd name="T21" fmla="*/ 400 h 798"/>
                <a:gd name="T22" fmla="*/ 396 w 794"/>
                <a:gd name="T23" fmla="*/ 43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4" h="798">
                  <a:moveTo>
                    <a:pt x="396" y="797"/>
                  </a:moveTo>
                  <a:lnTo>
                    <a:pt x="396" y="797"/>
                  </a:lnTo>
                  <a:cubicBezTo>
                    <a:pt x="178" y="797"/>
                    <a:pt x="0" y="618"/>
                    <a:pt x="0" y="400"/>
                  </a:cubicBezTo>
                  <a:cubicBezTo>
                    <a:pt x="0" y="179"/>
                    <a:pt x="178" y="0"/>
                    <a:pt x="396" y="0"/>
                  </a:cubicBezTo>
                  <a:cubicBezTo>
                    <a:pt x="614" y="0"/>
                    <a:pt x="793" y="179"/>
                    <a:pt x="793" y="400"/>
                  </a:cubicBezTo>
                  <a:cubicBezTo>
                    <a:pt x="793" y="618"/>
                    <a:pt x="614" y="797"/>
                    <a:pt x="396" y="797"/>
                  </a:cubicBezTo>
                  <a:close/>
                  <a:moveTo>
                    <a:pt x="396" y="43"/>
                  </a:moveTo>
                  <a:lnTo>
                    <a:pt x="396" y="43"/>
                  </a:lnTo>
                  <a:cubicBezTo>
                    <a:pt x="200" y="43"/>
                    <a:pt x="42" y="203"/>
                    <a:pt x="42" y="400"/>
                  </a:cubicBezTo>
                  <a:cubicBezTo>
                    <a:pt x="42" y="593"/>
                    <a:pt x="200" y="754"/>
                    <a:pt x="396" y="754"/>
                  </a:cubicBezTo>
                  <a:cubicBezTo>
                    <a:pt x="593" y="754"/>
                    <a:pt x="750" y="593"/>
                    <a:pt x="750" y="400"/>
                  </a:cubicBezTo>
                  <a:cubicBezTo>
                    <a:pt x="750" y="203"/>
                    <a:pt x="593" y="43"/>
                    <a:pt x="396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695"/>
            <p:cNvSpPr>
              <a:spLocks noChangeArrowheads="1"/>
            </p:cNvSpPr>
            <p:nvPr/>
          </p:nvSpPr>
          <p:spPr bwMode="auto">
            <a:xfrm>
              <a:off x="3608785" y="4155346"/>
              <a:ext cx="38100" cy="79375"/>
            </a:xfrm>
            <a:custGeom>
              <a:avLst/>
              <a:gdLst>
                <a:gd name="T0" fmla="*/ 104 w 105"/>
                <a:gd name="T1" fmla="*/ 53 h 219"/>
                <a:gd name="T2" fmla="*/ 104 w 105"/>
                <a:gd name="T3" fmla="*/ 53 h 219"/>
                <a:gd name="T4" fmla="*/ 54 w 105"/>
                <a:gd name="T5" fmla="*/ 0 h 219"/>
                <a:gd name="T6" fmla="*/ 0 w 105"/>
                <a:gd name="T7" fmla="*/ 53 h 219"/>
                <a:gd name="T8" fmla="*/ 32 w 105"/>
                <a:gd name="T9" fmla="*/ 100 h 219"/>
                <a:gd name="T10" fmla="*/ 32 w 105"/>
                <a:gd name="T11" fmla="*/ 218 h 219"/>
                <a:gd name="T12" fmla="*/ 72 w 105"/>
                <a:gd name="T13" fmla="*/ 218 h 219"/>
                <a:gd name="T14" fmla="*/ 72 w 105"/>
                <a:gd name="T15" fmla="*/ 100 h 219"/>
                <a:gd name="T16" fmla="*/ 104 w 105"/>
                <a:gd name="T17" fmla="*/ 53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5" h="219">
                  <a:moveTo>
                    <a:pt x="104" y="53"/>
                  </a:moveTo>
                  <a:lnTo>
                    <a:pt x="104" y="53"/>
                  </a:lnTo>
                  <a:cubicBezTo>
                    <a:pt x="104" y="25"/>
                    <a:pt x="82" y="0"/>
                    <a:pt x="54" y="0"/>
                  </a:cubicBezTo>
                  <a:cubicBezTo>
                    <a:pt x="22" y="0"/>
                    <a:pt x="0" y="25"/>
                    <a:pt x="0" y="53"/>
                  </a:cubicBezTo>
                  <a:cubicBezTo>
                    <a:pt x="0" y="75"/>
                    <a:pt x="11" y="93"/>
                    <a:pt x="32" y="100"/>
                  </a:cubicBezTo>
                  <a:cubicBezTo>
                    <a:pt x="32" y="218"/>
                    <a:pt x="32" y="218"/>
                    <a:pt x="32" y="218"/>
                  </a:cubicBezTo>
                  <a:cubicBezTo>
                    <a:pt x="72" y="218"/>
                    <a:pt x="72" y="218"/>
                    <a:pt x="72" y="218"/>
                  </a:cubicBezTo>
                  <a:cubicBezTo>
                    <a:pt x="72" y="100"/>
                    <a:pt x="72" y="100"/>
                    <a:pt x="72" y="100"/>
                  </a:cubicBezTo>
                  <a:cubicBezTo>
                    <a:pt x="93" y="93"/>
                    <a:pt x="104" y="75"/>
                    <a:pt x="104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696"/>
            <p:cNvSpPr>
              <a:spLocks noChangeArrowheads="1"/>
            </p:cNvSpPr>
            <p:nvPr/>
          </p:nvSpPr>
          <p:spPr bwMode="auto">
            <a:xfrm>
              <a:off x="3737373" y="4431571"/>
              <a:ext cx="77787" cy="77787"/>
            </a:xfrm>
            <a:custGeom>
              <a:avLst/>
              <a:gdLst>
                <a:gd name="T0" fmla="*/ 154 w 216"/>
                <a:gd name="T1" fmla="*/ 93 h 215"/>
                <a:gd name="T2" fmla="*/ 154 w 216"/>
                <a:gd name="T3" fmla="*/ 93 h 215"/>
                <a:gd name="T4" fmla="*/ 129 w 216"/>
                <a:gd name="T5" fmla="*/ 100 h 215"/>
                <a:gd name="T6" fmla="*/ 29 w 216"/>
                <a:gd name="T7" fmla="*/ 0 h 215"/>
                <a:gd name="T8" fmla="*/ 0 w 216"/>
                <a:gd name="T9" fmla="*/ 29 h 215"/>
                <a:gd name="T10" fmla="*/ 100 w 216"/>
                <a:gd name="T11" fmla="*/ 129 h 215"/>
                <a:gd name="T12" fmla="*/ 97 w 216"/>
                <a:gd name="T13" fmla="*/ 154 h 215"/>
                <a:gd name="T14" fmla="*/ 154 w 216"/>
                <a:gd name="T15" fmla="*/ 214 h 215"/>
                <a:gd name="T16" fmla="*/ 215 w 216"/>
                <a:gd name="T17" fmla="*/ 154 h 215"/>
                <a:gd name="T18" fmla="*/ 154 w 216"/>
                <a:gd name="T19" fmla="*/ 9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6" h="215">
                  <a:moveTo>
                    <a:pt x="154" y="93"/>
                  </a:moveTo>
                  <a:lnTo>
                    <a:pt x="154" y="93"/>
                  </a:lnTo>
                  <a:cubicBezTo>
                    <a:pt x="147" y="93"/>
                    <a:pt x="140" y="96"/>
                    <a:pt x="129" y="100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100" y="129"/>
                    <a:pt x="100" y="129"/>
                    <a:pt x="100" y="129"/>
                  </a:cubicBezTo>
                  <a:cubicBezTo>
                    <a:pt x="97" y="136"/>
                    <a:pt x="97" y="146"/>
                    <a:pt x="97" y="154"/>
                  </a:cubicBezTo>
                  <a:cubicBezTo>
                    <a:pt x="97" y="189"/>
                    <a:pt x="122" y="214"/>
                    <a:pt x="154" y="214"/>
                  </a:cubicBezTo>
                  <a:cubicBezTo>
                    <a:pt x="190" y="214"/>
                    <a:pt x="215" y="189"/>
                    <a:pt x="215" y="154"/>
                  </a:cubicBezTo>
                  <a:cubicBezTo>
                    <a:pt x="215" y="121"/>
                    <a:pt x="190" y="93"/>
                    <a:pt x="154" y="9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697"/>
            <p:cNvSpPr>
              <a:spLocks noChangeArrowheads="1"/>
            </p:cNvSpPr>
            <p:nvPr/>
          </p:nvSpPr>
          <p:spPr bwMode="auto">
            <a:xfrm>
              <a:off x="3438923" y="4431571"/>
              <a:ext cx="77787" cy="77787"/>
            </a:xfrm>
            <a:custGeom>
              <a:avLst/>
              <a:gdLst>
                <a:gd name="T0" fmla="*/ 214 w 215"/>
                <a:gd name="T1" fmla="*/ 29 h 215"/>
                <a:gd name="T2" fmla="*/ 214 w 215"/>
                <a:gd name="T3" fmla="*/ 29 h 215"/>
                <a:gd name="T4" fmla="*/ 185 w 215"/>
                <a:gd name="T5" fmla="*/ 0 h 215"/>
                <a:gd name="T6" fmla="*/ 85 w 215"/>
                <a:gd name="T7" fmla="*/ 100 h 215"/>
                <a:gd name="T8" fmla="*/ 60 w 215"/>
                <a:gd name="T9" fmla="*/ 93 h 215"/>
                <a:gd name="T10" fmla="*/ 0 w 215"/>
                <a:gd name="T11" fmla="*/ 154 h 215"/>
                <a:gd name="T12" fmla="*/ 60 w 215"/>
                <a:gd name="T13" fmla="*/ 214 h 215"/>
                <a:gd name="T14" fmla="*/ 117 w 215"/>
                <a:gd name="T15" fmla="*/ 154 h 215"/>
                <a:gd name="T16" fmla="*/ 114 w 215"/>
                <a:gd name="T17" fmla="*/ 129 h 215"/>
                <a:gd name="T18" fmla="*/ 214 w 215"/>
                <a:gd name="T19" fmla="*/ 29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5" h="215">
                  <a:moveTo>
                    <a:pt x="214" y="29"/>
                  </a:moveTo>
                  <a:lnTo>
                    <a:pt x="214" y="29"/>
                  </a:lnTo>
                  <a:cubicBezTo>
                    <a:pt x="185" y="0"/>
                    <a:pt x="185" y="0"/>
                    <a:pt x="185" y="0"/>
                  </a:cubicBezTo>
                  <a:cubicBezTo>
                    <a:pt x="85" y="100"/>
                    <a:pt x="85" y="100"/>
                    <a:pt x="85" y="100"/>
                  </a:cubicBezTo>
                  <a:cubicBezTo>
                    <a:pt x="75" y="96"/>
                    <a:pt x="67" y="93"/>
                    <a:pt x="60" y="93"/>
                  </a:cubicBezTo>
                  <a:cubicBezTo>
                    <a:pt x="25" y="93"/>
                    <a:pt x="0" y="121"/>
                    <a:pt x="0" y="154"/>
                  </a:cubicBezTo>
                  <a:cubicBezTo>
                    <a:pt x="0" y="189"/>
                    <a:pt x="25" y="214"/>
                    <a:pt x="60" y="214"/>
                  </a:cubicBezTo>
                  <a:cubicBezTo>
                    <a:pt x="92" y="214"/>
                    <a:pt x="117" y="189"/>
                    <a:pt x="117" y="154"/>
                  </a:cubicBezTo>
                  <a:cubicBezTo>
                    <a:pt x="117" y="146"/>
                    <a:pt x="117" y="136"/>
                    <a:pt x="114" y="129"/>
                  </a:cubicBezTo>
                  <a:lnTo>
                    <a:pt x="214" y="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698"/>
            <p:cNvSpPr>
              <a:spLocks noChangeArrowheads="1"/>
            </p:cNvSpPr>
            <p:nvPr/>
          </p:nvSpPr>
          <p:spPr bwMode="auto">
            <a:xfrm>
              <a:off x="3565923" y="4277583"/>
              <a:ext cx="122237" cy="161925"/>
            </a:xfrm>
            <a:custGeom>
              <a:avLst/>
              <a:gdLst>
                <a:gd name="T0" fmla="*/ 293 w 341"/>
                <a:gd name="T1" fmla="*/ 165 h 448"/>
                <a:gd name="T2" fmla="*/ 293 w 341"/>
                <a:gd name="T3" fmla="*/ 165 h 448"/>
                <a:gd name="T4" fmla="*/ 293 w 341"/>
                <a:gd name="T5" fmla="*/ 122 h 448"/>
                <a:gd name="T6" fmla="*/ 168 w 341"/>
                <a:gd name="T7" fmla="*/ 0 h 448"/>
                <a:gd name="T8" fmla="*/ 47 w 341"/>
                <a:gd name="T9" fmla="*/ 122 h 448"/>
                <a:gd name="T10" fmla="*/ 47 w 341"/>
                <a:gd name="T11" fmla="*/ 165 h 448"/>
                <a:gd name="T12" fmla="*/ 0 w 341"/>
                <a:gd name="T13" fmla="*/ 165 h 448"/>
                <a:gd name="T14" fmla="*/ 0 w 341"/>
                <a:gd name="T15" fmla="*/ 447 h 448"/>
                <a:gd name="T16" fmla="*/ 340 w 341"/>
                <a:gd name="T17" fmla="*/ 447 h 448"/>
                <a:gd name="T18" fmla="*/ 340 w 341"/>
                <a:gd name="T19" fmla="*/ 165 h 448"/>
                <a:gd name="T20" fmla="*/ 293 w 341"/>
                <a:gd name="T21" fmla="*/ 165 h 448"/>
                <a:gd name="T22" fmla="*/ 90 w 341"/>
                <a:gd name="T23" fmla="*/ 122 h 448"/>
                <a:gd name="T24" fmla="*/ 90 w 341"/>
                <a:gd name="T25" fmla="*/ 122 h 448"/>
                <a:gd name="T26" fmla="*/ 168 w 341"/>
                <a:gd name="T27" fmla="*/ 43 h 448"/>
                <a:gd name="T28" fmla="*/ 250 w 341"/>
                <a:gd name="T29" fmla="*/ 122 h 448"/>
                <a:gd name="T30" fmla="*/ 250 w 341"/>
                <a:gd name="T31" fmla="*/ 165 h 448"/>
                <a:gd name="T32" fmla="*/ 90 w 341"/>
                <a:gd name="T33" fmla="*/ 165 h 448"/>
                <a:gd name="T34" fmla="*/ 90 w 341"/>
                <a:gd name="T35" fmla="*/ 122 h 448"/>
                <a:gd name="T36" fmla="*/ 297 w 341"/>
                <a:gd name="T37" fmla="*/ 404 h 448"/>
                <a:gd name="T38" fmla="*/ 297 w 341"/>
                <a:gd name="T39" fmla="*/ 404 h 448"/>
                <a:gd name="T40" fmla="*/ 43 w 341"/>
                <a:gd name="T41" fmla="*/ 404 h 448"/>
                <a:gd name="T42" fmla="*/ 43 w 341"/>
                <a:gd name="T43" fmla="*/ 207 h 448"/>
                <a:gd name="T44" fmla="*/ 297 w 341"/>
                <a:gd name="T45" fmla="*/ 207 h 448"/>
                <a:gd name="T46" fmla="*/ 297 w 341"/>
                <a:gd name="T47" fmla="*/ 404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1" h="448">
                  <a:moveTo>
                    <a:pt x="293" y="165"/>
                  </a:moveTo>
                  <a:lnTo>
                    <a:pt x="293" y="165"/>
                  </a:lnTo>
                  <a:cubicBezTo>
                    <a:pt x="293" y="122"/>
                    <a:pt x="293" y="122"/>
                    <a:pt x="293" y="122"/>
                  </a:cubicBezTo>
                  <a:cubicBezTo>
                    <a:pt x="293" y="54"/>
                    <a:pt x="236" y="0"/>
                    <a:pt x="168" y="0"/>
                  </a:cubicBezTo>
                  <a:cubicBezTo>
                    <a:pt x="104" y="0"/>
                    <a:pt x="47" y="54"/>
                    <a:pt x="47" y="122"/>
                  </a:cubicBezTo>
                  <a:cubicBezTo>
                    <a:pt x="47" y="165"/>
                    <a:pt x="47" y="165"/>
                    <a:pt x="47" y="165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0" y="447"/>
                    <a:pt x="0" y="447"/>
                    <a:pt x="0" y="447"/>
                  </a:cubicBezTo>
                  <a:cubicBezTo>
                    <a:pt x="340" y="447"/>
                    <a:pt x="340" y="447"/>
                    <a:pt x="340" y="447"/>
                  </a:cubicBezTo>
                  <a:cubicBezTo>
                    <a:pt x="340" y="165"/>
                    <a:pt x="340" y="165"/>
                    <a:pt x="340" y="165"/>
                  </a:cubicBezTo>
                  <a:lnTo>
                    <a:pt x="293" y="165"/>
                  </a:lnTo>
                  <a:close/>
                  <a:moveTo>
                    <a:pt x="90" y="122"/>
                  </a:moveTo>
                  <a:lnTo>
                    <a:pt x="90" y="122"/>
                  </a:lnTo>
                  <a:cubicBezTo>
                    <a:pt x="90" y="79"/>
                    <a:pt x="125" y="43"/>
                    <a:pt x="168" y="43"/>
                  </a:cubicBezTo>
                  <a:cubicBezTo>
                    <a:pt x="215" y="43"/>
                    <a:pt x="250" y="79"/>
                    <a:pt x="250" y="122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90" y="165"/>
                    <a:pt x="90" y="165"/>
                    <a:pt x="90" y="165"/>
                  </a:cubicBezTo>
                  <a:lnTo>
                    <a:pt x="90" y="122"/>
                  </a:lnTo>
                  <a:close/>
                  <a:moveTo>
                    <a:pt x="297" y="404"/>
                  </a:moveTo>
                  <a:lnTo>
                    <a:pt x="297" y="404"/>
                  </a:lnTo>
                  <a:cubicBezTo>
                    <a:pt x="43" y="404"/>
                    <a:pt x="43" y="404"/>
                    <a:pt x="43" y="404"/>
                  </a:cubicBezTo>
                  <a:cubicBezTo>
                    <a:pt x="43" y="207"/>
                    <a:pt x="43" y="207"/>
                    <a:pt x="43" y="207"/>
                  </a:cubicBezTo>
                  <a:cubicBezTo>
                    <a:pt x="297" y="207"/>
                    <a:pt x="297" y="207"/>
                    <a:pt x="297" y="207"/>
                  </a:cubicBezTo>
                  <a:lnTo>
                    <a:pt x="297" y="4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699"/>
            <p:cNvSpPr>
              <a:spLocks noChangeArrowheads="1"/>
            </p:cNvSpPr>
            <p:nvPr/>
          </p:nvSpPr>
          <p:spPr bwMode="auto">
            <a:xfrm>
              <a:off x="3613548" y="4364896"/>
              <a:ext cx="26987" cy="47625"/>
            </a:xfrm>
            <a:custGeom>
              <a:avLst/>
              <a:gdLst>
                <a:gd name="T0" fmla="*/ 25 w 77"/>
                <a:gd name="T1" fmla="*/ 71 h 133"/>
                <a:gd name="T2" fmla="*/ 25 w 77"/>
                <a:gd name="T3" fmla="*/ 71 h 133"/>
                <a:gd name="T4" fmla="*/ 25 w 77"/>
                <a:gd name="T5" fmla="*/ 132 h 133"/>
                <a:gd name="T6" fmla="*/ 50 w 77"/>
                <a:gd name="T7" fmla="*/ 132 h 133"/>
                <a:gd name="T8" fmla="*/ 50 w 77"/>
                <a:gd name="T9" fmla="*/ 71 h 133"/>
                <a:gd name="T10" fmla="*/ 76 w 77"/>
                <a:gd name="T11" fmla="*/ 39 h 133"/>
                <a:gd name="T12" fmla="*/ 40 w 77"/>
                <a:gd name="T13" fmla="*/ 0 h 133"/>
                <a:gd name="T14" fmla="*/ 0 w 77"/>
                <a:gd name="T15" fmla="*/ 39 h 133"/>
                <a:gd name="T16" fmla="*/ 25 w 77"/>
                <a:gd name="T17" fmla="*/ 7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133">
                  <a:moveTo>
                    <a:pt x="25" y="71"/>
                  </a:moveTo>
                  <a:lnTo>
                    <a:pt x="25" y="71"/>
                  </a:lnTo>
                  <a:cubicBezTo>
                    <a:pt x="25" y="132"/>
                    <a:pt x="25" y="132"/>
                    <a:pt x="25" y="132"/>
                  </a:cubicBezTo>
                  <a:cubicBezTo>
                    <a:pt x="50" y="132"/>
                    <a:pt x="50" y="132"/>
                    <a:pt x="50" y="132"/>
                  </a:cubicBezTo>
                  <a:cubicBezTo>
                    <a:pt x="50" y="71"/>
                    <a:pt x="50" y="71"/>
                    <a:pt x="50" y="71"/>
                  </a:cubicBezTo>
                  <a:cubicBezTo>
                    <a:pt x="65" y="67"/>
                    <a:pt x="76" y="53"/>
                    <a:pt x="76" y="39"/>
                  </a:cubicBezTo>
                  <a:cubicBezTo>
                    <a:pt x="76" y="17"/>
                    <a:pt x="58" y="0"/>
                    <a:pt x="40" y="0"/>
                  </a:cubicBezTo>
                  <a:cubicBezTo>
                    <a:pt x="18" y="0"/>
                    <a:pt x="0" y="17"/>
                    <a:pt x="0" y="39"/>
                  </a:cubicBezTo>
                  <a:cubicBezTo>
                    <a:pt x="0" y="53"/>
                    <a:pt x="11" y="67"/>
                    <a:pt x="2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8" name="Group 407"/>
          <p:cNvGrpSpPr/>
          <p:nvPr/>
        </p:nvGrpSpPr>
        <p:grpSpPr>
          <a:xfrm>
            <a:off x="8318192" y="1662661"/>
            <a:ext cx="357188" cy="376237"/>
            <a:chOff x="4254752" y="1669311"/>
            <a:chExt cx="357188" cy="376237"/>
          </a:xfrm>
        </p:grpSpPr>
        <p:sp>
          <p:nvSpPr>
            <p:cNvPr id="409" name="Freeform 700"/>
            <p:cNvSpPr>
              <a:spLocks noChangeArrowheads="1"/>
            </p:cNvSpPr>
            <p:nvPr/>
          </p:nvSpPr>
          <p:spPr bwMode="auto">
            <a:xfrm>
              <a:off x="4378577" y="1866161"/>
              <a:ext cx="77788" cy="53975"/>
            </a:xfrm>
            <a:custGeom>
              <a:avLst/>
              <a:gdLst>
                <a:gd name="T0" fmla="*/ 214 w 215"/>
                <a:gd name="T1" fmla="*/ 114 h 150"/>
                <a:gd name="T2" fmla="*/ 214 w 215"/>
                <a:gd name="T3" fmla="*/ 114 h 150"/>
                <a:gd name="T4" fmla="*/ 18 w 215"/>
                <a:gd name="T5" fmla="*/ 0 h 150"/>
                <a:gd name="T6" fmla="*/ 0 w 215"/>
                <a:gd name="T7" fmla="*/ 39 h 150"/>
                <a:gd name="T8" fmla="*/ 192 w 215"/>
                <a:gd name="T9" fmla="*/ 149 h 150"/>
                <a:gd name="T10" fmla="*/ 214 w 215"/>
                <a:gd name="T11" fmla="*/ 11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50">
                  <a:moveTo>
                    <a:pt x="214" y="114"/>
                  </a:moveTo>
                  <a:lnTo>
                    <a:pt x="214" y="114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4" y="14"/>
                    <a:pt x="7" y="24"/>
                    <a:pt x="0" y="39"/>
                  </a:cubicBezTo>
                  <a:cubicBezTo>
                    <a:pt x="192" y="149"/>
                    <a:pt x="192" y="149"/>
                    <a:pt x="192" y="149"/>
                  </a:cubicBezTo>
                  <a:cubicBezTo>
                    <a:pt x="199" y="135"/>
                    <a:pt x="207" y="124"/>
                    <a:pt x="214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701"/>
            <p:cNvSpPr>
              <a:spLocks noChangeArrowheads="1"/>
            </p:cNvSpPr>
            <p:nvPr/>
          </p:nvSpPr>
          <p:spPr bwMode="auto">
            <a:xfrm>
              <a:off x="4459540" y="1685186"/>
              <a:ext cx="119062" cy="119062"/>
            </a:xfrm>
            <a:custGeom>
              <a:avLst/>
              <a:gdLst>
                <a:gd name="T0" fmla="*/ 164 w 329"/>
                <a:gd name="T1" fmla="*/ 0 h 329"/>
                <a:gd name="T2" fmla="*/ 164 w 329"/>
                <a:gd name="T3" fmla="*/ 0 h 329"/>
                <a:gd name="T4" fmla="*/ 0 w 329"/>
                <a:gd name="T5" fmla="*/ 164 h 329"/>
                <a:gd name="T6" fmla="*/ 164 w 329"/>
                <a:gd name="T7" fmla="*/ 328 h 329"/>
                <a:gd name="T8" fmla="*/ 328 w 329"/>
                <a:gd name="T9" fmla="*/ 164 h 329"/>
                <a:gd name="T10" fmla="*/ 164 w 329"/>
                <a:gd name="T1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9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1"/>
                    <a:pt x="0" y="164"/>
                  </a:cubicBezTo>
                  <a:cubicBezTo>
                    <a:pt x="0" y="253"/>
                    <a:pt x="72" y="328"/>
                    <a:pt x="164" y="328"/>
                  </a:cubicBezTo>
                  <a:cubicBezTo>
                    <a:pt x="253" y="328"/>
                    <a:pt x="328" y="253"/>
                    <a:pt x="328" y="164"/>
                  </a:cubicBezTo>
                  <a:cubicBezTo>
                    <a:pt x="328" y="71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702"/>
            <p:cNvSpPr>
              <a:spLocks noChangeArrowheads="1"/>
            </p:cNvSpPr>
            <p:nvPr/>
          </p:nvSpPr>
          <p:spPr bwMode="auto">
            <a:xfrm>
              <a:off x="4378577" y="1766148"/>
              <a:ext cx="92075" cy="65088"/>
            </a:xfrm>
            <a:custGeom>
              <a:avLst/>
              <a:gdLst>
                <a:gd name="T0" fmla="*/ 235 w 257"/>
                <a:gd name="T1" fmla="*/ 0 h 180"/>
                <a:gd name="T2" fmla="*/ 235 w 257"/>
                <a:gd name="T3" fmla="*/ 0 h 180"/>
                <a:gd name="T4" fmla="*/ 0 w 257"/>
                <a:gd name="T5" fmla="*/ 139 h 180"/>
                <a:gd name="T6" fmla="*/ 18 w 257"/>
                <a:gd name="T7" fmla="*/ 179 h 180"/>
                <a:gd name="T8" fmla="*/ 256 w 257"/>
                <a:gd name="T9" fmla="*/ 40 h 180"/>
                <a:gd name="T10" fmla="*/ 235 w 257"/>
                <a:gd name="T1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180">
                  <a:moveTo>
                    <a:pt x="235" y="0"/>
                  </a:moveTo>
                  <a:lnTo>
                    <a:pt x="235" y="0"/>
                  </a:lnTo>
                  <a:cubicBezTo>
                    <a:pt x="0" y="139"/>
                    <a:pt x="0" y="139"/>
                    <a:pt x="0" y="139"/>
                  </a:cubicBezTo>
                  <a:cubicBezTo>
                    <a:pt x="7" y="150"/>
                    <a:pt x="14" y="164"/>
                    <a:pt x="18" y="179"/>
                  </a:cubicBezTo>
                  <a:cubicBezTo>
                    <a:pt x="256" y="40"/>
                    <a:pt x="256" y="40"/>
                    <a:pt x="256" y="40"/>
                  </a:cubicBezTo>
                  <a:cubicBezTo>
                    <a:pt x="249" y="25"/>
                    <a:pt x="242" y="15"/>
                    <a:pt x="23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703"/>
            <p:cNvSpPr>
              <a:spLocks noChangeArrowheads="1"/>
            </p:cNvSpPr>
            <p:nvPr/>
          </p:nvSpPr>
          <p:spPr bwMode="auto">
            <a:xfrm>
              <a:off x="4443665" y="1669311"/>
              <a:ext cx="149225" cy="149225"/>
            </a:xfrm>
            <a:custGeom>
              <a:avLst/>
              <a:gdLst>
                <a:gd name="T0" fmla="*/ 207 w 415"/>
                <a:gd name="T1" fmla="*/ 414 h 415"/>
                <a:gd name="T2" fmla="*/ 207 w 415"/>
                <a:gd name="T3" fmla="*/ 414 h 415"/>
                <a:gd name="T4" fmla="*/ 0 w 415"/>
                <a:gd name="T5" fmla="*/ 207 h 415"/>
                <a:gd name="T6" fmla="*/ 207 w 415"/>
                <a:gd name="T7" fmla="*/ 0 h 415"/>
                <a:gd name="T8" fmla="*/ 414 w 415"/>
                <a:gd name="T9" fmla="*/ 207 h 415"/>
                <a:gd name="T10" fmla="*/ 207 w 415"/>
                <a:gd name="T11" fmla="*/ 414 h 415"/>
                <a:gd name="T12" fmla="*/ 207 w 415"/>
                <a:gd name="T13" fmla="*/ 43 h 415"/>
                <a:gd name="T14" fmla="*/ 207 w 415"/>
                <a:gd name="T15" fmla="*/ 43 h 415"/>
                <a:gd name="T16" fmla="*/ 43 w 415"/>
                <a:gd name="T17" fmla="*/ 207 h 415"/>
                <a:gd name="T18" fmla="*/ 207 w 415"/>
                <a:gd name="T19" fmla="*/ 371 h 415"/>
                <a:gd name="T20" fmla="*/ 371 w 415"/>
                <a:gd name="T21" fmla="*/ 207 h 415"/>
                <a:gd name="T22" fmla="*/ 207 w 415"/>
                <a:gd name="T23" fmla="*/ 43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5" h="415">
                  <a:moveTo>
                    <a:pt x="207" y="414"/>
                  </a:moveTo>
                  <a:lnTo>
                    <a:pt x="207" y="414"/>
                  </a:lnTo>
                  <a:cubicBezTo>
                    <a:pt x="93" y="414"/>
                    <a:pt x="0" y="321"/>
                    <a:pt x="0" y="207"/>
                  </a:cubicBezTo>
                  <a:cubicBezTo>
                    <a:pt x="0" y="93"/>
                    <a:pt x="93" y="0"/>
                    <a:pt x="207" y="0"/>
                  </a:cubicBezTo>
                  <a:cubicBezTo>
                    <a:pt x="321" y="0"/>
                    <a:pt x="414" y="93"/>
                    <a:pt x="414" y="207"/>
                  </a:cubicBezTo>
                  <a:cubicBezTo>
                    <a:pt x="414" y="321"/>
                    <a:pt x="321" y="414"/>
                    <a:pt x="207" y="414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5" y="43"/>
                    <a:pt x="43" y="114"/>
                    <a:pt x="43" y="207"/>
                  </a:cubicBezTo>
                  <a:cubicBezTo>
                    <a:pt x="43" y="296"/>
                    <a:pt x="115" y="371"/>
                    <a:pt x="207" y="371"/>
                  </a:cubicBezTo>
                  <a:cubicBezTo>
                    <a:pt x="296" y="371"/>
                    <a:pt x="371" y="296"/>
                    <a:pt x="371" y="207"/>
                  </a:cubicBezTo>
                  <a:cubicBezTo>
                    <a:pt x="371" y="114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704"/>
            <p:cNvSpPr>
              <a:spLocks noChangeArrowheads="1"/>
            </p:cNvSpPr>
            <p:nvPr/>
          </p:nvSpPr>
          <p:spPr bwMode="auto">
            <a:xfrm>
              <a:off x="4518277" y="1685186"/>
              <a:ext cx="58738" cy="119062"/>
            </a:xfrm>
            <a:custGeom>
              <a:avLst/>
              <a:gdLst>
                <a:gd name="T0" fmla="*/ 164 w 165"/>
                <a:gd name="T1" fmla="*/ 164 h 329"/>
                <a:gd name="T2" fmla="*/ 164 w 165"/>
                <a:gd name="T3" fmla="*/ 164 h 329"/>
                <a:gd name="T4" fmla="*/ 0 w 165"/>
                <a:gd name="T5" fmla="*/ 0 h 329"/>
                <a:gd name="T6" fmla="*/ 0 w 165"/>
                <a:gd name="T7" fmla="*/ 328 h 329"/>
                <a:gd name="T8" fmla="*/ 164 w 165"/>
                <a:gd name="T9" fmla="*/ 164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329">
                  <a:moveTo>
                    <a:pt x="164" y="164"/>
                  </a:moveTo>
                  <a:lnTo>
                    <a:pt x="164" y="164"/>
                  </a:lnTo>
                  <a:cubicBezTo>
                    <a:pt x="164" y="71"/>
                    <a:pt x="89" y="0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89" y="328"/>
                    <a:pt x="164" y="253"/>
                    <a:pt x="164" y="164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705"/>
            <p:cNvSpPr>
              <a:spLocks noChangeArrowheads="1"/>
            </p:cNvSpPr>
            <p:nvPr/>
          </p:nvSpPr>
          <p:spPr bwMode="auto">
            <a:xfrm>
              <a:off x="4254752" y="1774086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6 h 414"/>
                <a:gd name="T6" fmla="*/ 207 w 414"/>
                <a:gd name="T7" fmla="*/ 0 h 414"/>
                <a:gd name="T8" fmla="*/ 413 w 414"/>
                <a:gd name="T9" fmla="*/ 206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6 h 414"/>
                <a:gd name="T18" fmla="*/ 207 w 414"/>
                <a:gd name="T19" fmla="*/ 371 h 414"/>
                <a:gd name="T20" fmla="*/ 371 w 414"/>
                <a:gd name="T21" fmla="*/ 206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6"/>
                  </a:cubicBezTo>
                  <a:cubicBezTo>
                    <a:pt x="0" y="92"/>
                    <a:pt x="93" y="0"/>
                    <a:pt x="207" y="0"/>
                  </a:cubicBezTo>
                  <a:cubicBezTo>
                    <a:pt x="321" y="0"/>
                    <a:pt x="413" y="92"/>
                    <a:pt x="413" y="206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4" y="43"/>
                    <a:pt x="43" y="114"/>
                    <a:pt x="43" y="206"/>
                  </a:cubicBezTo>
                  <a:cubicBezTo>
                    <a:pt x="43" y="296"/>
                    <a:pt x="114" y="371"/>
                    <a:pt x="207" y="371"/>
                  </a:cubicBezTo>
                  <a:cubicBezTo>
                    <a:pt x="296" y="371"/>
                    <a:pt x="371" y="296"/>
                    <a:pt x="371" y="206"/>
                  </a:cubicBezTo>
                  <a:cubicBezTo>
                    <a:pt x="371" y="114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706"/>
            <p:cNvSpPr>
              <a:spLocks noChangeArrowheads="1"/>
            </p:cNvSpPr>
            <p:nvPr/>
          </p:nvSpPr>
          <p:spPr bwMode="auto">
            <a:xfrm>
              <a:off x="4269040" y="1788373"/>
              <a:ext cx="119062" cy="119063"/>
            </a:xfrm>
            <a:custGeom>
              <a:avLst/>
              <a:gdLst>
                <a:gd name="T0" fmla="*/ 164 w 329"/>
                <a:gd name="T1" fmla="*/ 0 h 329"/>
                <a:gd name="T2" fmla="*/ 164 w 329"/>
                <a:gd name="T3" fmla="*/ 0 h 329"/>
                <a:gd name="T4" fmla="*/ 0 w 329"/>
                <a:gd name="T5" fmla="*/ 163 h 329"/>
                <a:gd name="T6" fmla="*/ 164 w 329"/>
                <a:gd name="T7" fmla="*/ 328 h 329"/>
                <a:gd name="T8" fmla="*/ 328 w 329"/>
                <a:gd name="T9" fmla="*/ 163 h 329"/>
                <a:gd name="T10" fmla="*/ 164 w 329"/>
                <a:gd name="T1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9">
                  <a:moveTo>
                    <a:pt x="164" y="0"/>
                  </a:moveTo>
                  <a:lnTo>
                    <a:pt x="164" y="0"/>
                  </a:lnTo>
                  <a:cubicBezTo>
                    <a:pt x="71" y="0"/>
                    <a:pt x="0" y="71"/>
                    <a:pt x="0" y="163"/>
                  </a:cubicBezTo>
                  <a:cubicBezTo>
                    <a:pt x="0" y="253"/>
                    <a:pt x="71" y="328"/>
                    <a:pt x="164" y="328"/>
                  </a:cubicBezTo>
                  <a:cubicBezTo>
                    <a:pt x="253" y="328"/>
                    <a:pt x="328" y="253"/>
                    <a:pt x="328" y="163"/>
                  </a:cubicBezTo>
                  <a:cubicBezTo>
                    <a:pt x="328" y="71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707"/>
            <p:cNvSpPr>
              <a:spLocks noChangeArrowheads="1"/>
            </p:cNvSpPr>
            <p:nvPr/>
          </p:nvSpPr>
          <p:spPr bwMode="auto">
            <a:xfrm>
              <a:off x="4497640" y="1707411"/>
              <a:ext cx="42862" cy="98425"/>
            </a:xfrm>
            <a:custGeom>
              <a:avLst/>
              <a:gdLst>
                <a:gd name="T0" fmla="*/ 25 w 119"/>
                <a:gd name="T1" fmla="*/ 118 h 272"/>
                <a:gd name="T2" fmla="*/ 25 w 119"/>
                <a:gd name="T3" fmla="*/ 118 h 272"/>
                <a:gd name="T4" fmla="*/ 0 w 119"/>
                <a:gd name="T5" fmla="*/ 118 h 272"/>
                <a:gd name="T6" fmla="*/ 0 w 119"/>
                <a:gd name="T7" fmla="*/ 79 h 272"/>
                <a:gd name="T8" fmla="*/ 25 w 119"/>
                <a:gd name="T9" fmla="*/ 79 h 272"/>
                <a:gd name="T10" fmla="*/ 25 w 119"/>
                <a:gd name="T11" fmla="*/ 72 h 272"/>
                <a:gd name="T12" fmla="*/ 104 w 119"/>
                <a:gd name="T13" fmla="*/ 0 h 272"/>
                <a:gd name="T14" fmla="*/ 118 w 119"/>
                <a:gd name="T15" fmla="*/ 0 h 272"/>
                <a:gd name="T16" fmla="*/ 118 w 119"/>
                <a:gd name="T17" fmla="*/ 43 h 272"/>
                <a:gd name="T18" fmla="*/ 111 w 119"/>
                <a:gd name="T19" fmla="*/ 40 h 272"/>
                <a:gd name="T20" fmla="*/ 72 w 119"/>
                <a:gd name="T21" fmla="*/ 72 h 272"/>
                <a:gd name="T22" fmla="*/ 72 w 119"/>
                <a:gd name="T23" fmla="*/ 79 h 272"/>
                <a:gd name="T24" fmla="*/ 114 w 119"/>
                <a:gd name="T25" fmla="*/ 79 h 272"/>
                <a:gd name="T26" fmla="*/ 114 w 119"/>
                <a:gd name="T27" fmla="*/ 118 h 272"/>
                <a:gd name="T28" fmla="*/ 72 w 119"/>
                <a:gd name="T29" fmla="*/ 118 h 272"/>
                <a:gd name="T30" fmla="*/ 72 w 119"/>
                <a:gd name="T31" fmla="*/ 271 h 272"/>
                <a:gd name="T32" fmla="*/ 25 w 119"/>
                <a:gd name="T33" fmla="*/ 271 h 272"/>
                <a:gd name="T34" fmla="*/ 25 w 119"/>
                <a:gd name="T35" fmla="*/ 118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9" h="272">
                  <a:moveTo>
                    <a:pt x="25" y="118"/>
                  </a:moveTo>
                  <a:lnTo>
                    <a:pt x="25" y="118"/>
                  </a:lnTo>
                  <a:cubicBezTo>
                    <a:pt x="0" y="118"/>
                    <a:pt x="0" y="118"/>
                    <a:pt x="0" y="118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"/>
                    <a:pt x="75" y="0"/>
                    <a:pt x="104" y="0"/>
                  </a:cubicBezTo>
                  <a:cubicBezTo>
                    <a:pt x="114" y="0"/>
                    <a:pt x="118" y="0"/>
                    <a:pt x="118" y="0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18" y="43"/>
                    <a:pt x="114" y="40"/>
                    <a:pt x="111" y="40"/>
                  </a:cubicBezTo>
                  <a:cubicBezTo>
                    <a:pt x="97" y="40"/>
                    <a:pt x="72" y="43"/>
                    <a:pt x="72" y="72"/>
                  </a:cubicBezTo>
                  <a:cubicBezTo>
                    <a:pt x="72" y="79"/>
                    <a:pt x="72" y="79"/>
                    <a:pt x="72" y="79"/>
                  </a:cubicBezTo>
                  <a:cubicBezTo>
                    <a:pt x="114" y="79"/>
                    <a:pt x="114" y="79"/>
                    <a:pt x="114" y="79"/>
                  </a:cubicBezTo>
                  <a:cubicBezTo>
                    <a:pt x="114" y="118"/>
                    <a:pt x="114" y="118"/>
                    <a:pt x="114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271"/>
                    <a:pt x="72" y="271"/>
                    <a:pt x="72" y="271"/>
                  </a:cubicBezTo>
                  <a:cubicBezTo>
                    <a:pt x="25" y="271"/>
                    <a:pt x="25" y="271"/>
                    <a:pt x="25" y="271"/>
                  </a:cubicBezTo>
                  <a:lnTo>
                    <a:pt x="25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708"/>
            <p:cNvSpPr>
              <a:spLocks noChangeArrowheads="1"/>
            </p:cNvSpPr>
            <p:nvPr/>
          </p:nvSpPr>
          <p:spPr bwMode="auto">
            <a:xfrm>
              <a:off x="4281740" y="1820123"/>
              <a:ext cx="82550" cy="58738"/>
            </a:xfrm>
            <a:custGeom>
              <a:avLst/>
              <a:gdLst>
                <a:gd name="T0" fmla="*/ 229 w 230"/>
                <a:gd name="T1" fmla="*/ 18 h 165"/>
                <a:gd name="T2" fmla="*/ 229 w 230"/>
                <a:gd name="T3" fmla="*/ 18 h 165"/>
                <a:gd name="T4" fmla="*/ 211 w 230"/>
                <a:gd name="T5" fmla="*/ 25 h 165"/>
                <a:gd name="T6" fmla="*/ 225 w 230"/>
                <a:gd name="T7" fmla="*/ 4 h 165"/>
                <a:gd name="T8" fmla="*/ 196 w 230"/>
                <a:gd name="T9" fmla="*/ 14 h 165"/>
                <a:gd name="T10" fmla="*/ 168 w 230"/>
                <a:gd name="T11" fmla="*/ 0 h 165"/>
                <a:gd name="T12" fmla="*/ 125 w 230"/>
                <a:gd name="T13" fmla="*/ 43 h 165"/>
                <a:gd name="T14" fmla="*/ 125 w 230"/>
                <a:gd name="T15" fmla="*/ 50 h 165"/>
                <a:gd name="T16" fmla="*/ 40 w 230"/>
                <a:gd name="T17" fmla="*/ 7 h 165"/>
                <a:gd name="T18" fmla="*/ 40 w 230"/>
                <a:gd name="T19" fmla="*/ 7 h 165"/>
                <a:gd name="T20" fmla="*/ 40 w 230"/>
                <a:gd name="T21" fmla="*/ 7 h 165"/>
                <a:gd name="T22" fmla="*/ 40 w 230"/>
                <a:gd name="T23" fmla="*/ 7 h 165"/>
                <a:gd name="T24" fmla="*/ 40 w 230"/>
                <a:gd name="T25" fmla="*/ 7 h 165"/>
                <a:gd name="T26" fmla="*/ 86 w 230"/>
                <a:gd name="T27" fmla="*/ 132 h 165"/>
                <a:gd name="T28" fmla="*/ 65 w 230"/>
                <a:gd name="T29" fmla="*/ 143 h 165"/>
                <a:gd name="T30" fmla="*/ 57 w 230"/>
                <a:gd name="T31" fmla="*/ 146 h 165"/>
                <a:gd name="T32" fmla="*/ 54 w 230"/>
                <a:gd name="T33" fmla="*/ 146 h 165"/>
                <a:gd name="T34" fmla="*/ 43 w 230"/>
                <a:gd name="T35" fmla="*/ 146 h 165"/>
                <a:gd name="T36" fmla="*/ 43 w 230"/>
                <a:gd name="T37" fmla="*/ 146 h 165"/>
                <a:gd name="T38" fmla="*/ 25 w 230"/>
                <a:gd name="T39" fmla="*/ 146 h 165"/>
                <a:gd name="T40" fmla="*/ 90 w 230"/>
                <a:gd name="T41" fmla="*/ 164 h 165"/>
                <a:gd name="T42" fmla="*/ 211 w 230"/>
                <a:gd name="T43" fmla="*/ 46 h 165"/>
                <a:gd name="T44" fmla="*/ 229 w 230"/>
                <a:gd name="T45" fmla="*/ 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65">
                  <a:moveTo>
                    <a:pt x="229" y="18"/>
                  </a:moveTo>
                  <a:lnTo>
                    <a:pt x="229" y="18"/>
                  </a:lnTo>
                  <a:cubicBezTo>
                    <a:pt x="211" y="25"/>
                    <a:pt x="211" y="25"/>
                    <a:pt x="211" y="25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189" y="4"/>
                    <a:pt x="179" y="0"/>
                    <a:pt x="168" y="0"/>
                  </a:cubicBezTo>
                  <a:cubicBezTo>
                    <a:pt x="143" y="0"/>
                    <a:pt x="125" y="18"/>
                    <a:pt x="125" y="43"/>
                  </a:cubicBezTo>
                  <a:cubicBezTo>
                    <a:pt x="125" y="46"/>
                    <a:pt x="125" y="46"/>
                    <a:pt x="125" y="50"/>
                  </a:cubicBezTo>
                  <a:cubicBezTo>
                    <a:pt x="93" y="50"/>
                    <a:pt x="61" y="32"/>
                    <a:pt x="40" y="7"/>
                  </a:cubicBez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cubicBezTo>
                    <a:pt x="40" y="7"/>
                    <a:pt x="0" y="96"/>
                    <a:pt x="86" y="132"/>
                  </a:cubicBezTo>
                  <a:cubicBezTo>
                    <a:pt x="82" y="136"/>
                    <a:pt x="75" y="139"/>
                    <a:pt x="65" y="143"/>
                  </a:cubicBezTo>
                  <a:cubicBezTo>
                    <a:pt x="61" y="143"/>
                    <a:pt x="61" y="146"/>
                    <a:pt x="57" y="146"/>
                  </a:cubicBezTo>
                  <a:lnTo>
                    <a:pt x="54" y="146"/>
                  </a:lnTo>
                  <a:cubicBezTo>
                    <a:pt x="50" y="146"/>
                    <a:pt x="47" y="146"/>
                    <a:pt x="43" y="146"/>
                  </a:cubicBezTo>
                  <a:lnTo>
                    <a:pt x="43" y="146"/>
                  </a:lnTo>
                  <a:cubicBezTo>
                    <a:pt x="36" y="146"/>
                    <a:pt x="33" y="146"/>
                    <a:pt x="25" y="146"/>
                  </a:cubicBezTo>
                  <a:cubicBezTo>
                    <a:pt x="47" y="157"/>
                    <a:pt x="68" y="164"/>
                    <a:pt x="90" y="164"/>
                  </a:cubicBezTo>
                  <a:cubicBezTo>
                    <a:pt x="168" y="164"/>
                    <a:pt x="211" y="103"/>
                    <a:pt x="211" y="46"/>
                  </a:cubicBezTo>
                  <a:lnTo>
                    <a:pt x="229" y="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709"/>
            <p:cNvSpPr>
              <a:spLocks noChangeArrowheads="1"/>
            </p:cNvSpPr>
            <p:nvPr/>
          </p:nvSpPr>
          <p:spPr bwMode="auto">
            <a:xfrm>
              <a:off x="4442077" y="1874098"/>
              <a:ext cx="153988" cy="153988"/>
            </a:xfrm>
            <a:custGeom>
              <a:avLst/>
              <a:gdLst>
                <a:gd name="T0" fmla="*/ 213 w 428"/>
                <a:gd name="T1" fmla="*/ 0 h 429"/>
                <a:gd name="T2" fmla="*/ 213 w 428"/>
                <a:gd name="T3" fmla="*/ 0 h 429"/>
                <a:gd name="T4" fmla="*/ 0 w 428"/>
                <a:gd name="T5" fmla="*/ 214 h 429"/>
                <a:gd name="T6" fmla="*/ 213 w 428"/>
                <a:gd name="T7" fmla="*/ 428 h 429"/>
                <a:gd name="T8" fmla="*/ 427 w 428"/>
                <a:gd name="T9" fmla="*/ 214 h 429"/>
                <a:gd name="T10" fmla="*/ 213 w 428"/>
                <a:gd name="T1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8" h="429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7"/>
                    <a:pt x="0" y="214"/>
                  </a:cubicBezTo>
                  <a:cubicBezTo>
                    <a:pt x="0" y="332"/>
                    <a:pt x="96" y="428"/>
                    <a:pt x="213" y="428"/>
                  </a:cubicBezTo>
                  <a:cubicBezTo>
                    <a:pt x="331" y="428"/>
                    <a:pt x="427" y="332"/>
                    <a:pt x="427" y="214"/>
                  </a:cubicBezTo>
                  <a:cubicBezTo>
                    <a:pt x="427" y="97"/>
                    <a:pt x="331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710"/>
            <p:cNvSpPr>
              <a:spLocks noChangeArrowheads="1"/>
            </p:cNvSpPr>
            <p:nvPr/>
          </p:nvSpPr>
          <p:spPr bwMode="auto">
            <a:xfrm>
              <a:off x="4426202" y="1859811"/>
              <a:ext cx="185738" cy="185737"/>
            </a:xfrm>
            <a:custGeom>
              <a:avLst/>
              <a:gdLst>
                <a:gd name="T0" fmla="*/ 256 w 514"/>
                <a:gd name="T1" fmla="*/ 513 h 514"/>
                <a:gd name="T2" fmla="*/ 256 w 514"/>
                <a:gd name="T3" fmla="*/ 513 h 514"/>
                <a:gd name="T4" fmla="*/ 0 w 514"/>
                <a:gd name="T5" fmla="*/ 256 h 514"/>
                <a:gd name="T6" fmla="*/ 256 w 514"/>
                <a:gd name="T7" fmla="*/ 0 h 514"/>
                <a:gd name="T8" fmla="*/ 513 w 514"/>
                <a:gd name="T9" fmla="*/ 256 h 514"/>
                <a:gd name="T10" fmla="*/ 256 w 514"/>
                <a:gd name="T11" fmla="*/ 513 h 514"/>
                <a:gd name="T12" fmla="*/ 256 w 514"/>
                <a:gd name="T13" fmla="*/ 42 h 514"/>
                <a:gd name="T14" fmla="*/ 256 w 514"/>
                <a:gd name="T15" fmla="*/ 42 h 514"/>
                <a:gd name="T16" fmla="*/ 43 w 514"/>
                <a:gd name="T17" fmla="*/ 256 h 514"/>
                <a:gd name="T18" fmla="*/ 256 w 514"/>
                <a:gd name="T19" fmla="*/ 470 h 514"/>
                <a:gd name="T20" fmla="*/ 470 w 514"/>
                <a:gd name="T21" fmla="*/ 256 h 514"/>
                <a:gd name="T22" fmla="*/ 256 w 514"/>
                <a:gd name="T23" fmla="*/ 42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4" h="514">
                  <a:moveTo>
                    <a:pt x="256" y="513"/>
                  </a:moveTo>
                  <a:lnTo>
                    <a:pt x="256" y="513"/>
                  </a:lnTo>
                  <a:cubicBezTo>
                    <a:pt x="114" y="513"/>
                    <a:pt x="0" y="399"/>
                    <a:pt x="0" y="256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5" y="0"/>
                    <a:pt x="513" y="114"/>
                    <a:pt x="513" y="256"/>
                  </a:cubicBezTo>
                  <a:cubicBezTo>
                    <a:pt x="513" y="399"/>
                    <a:pt x="395" y="513"/>
                    <a:pt x="256" y="513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9" y="42"/>
                    <a:pt x="43" y="139"/>
                    <a:pt x="43" y="256"/>
                  </a:cubicBezTo>
                  <a:cubicBezTo>
                    <a:pt x="43" y="374"/>
                    <a:pt x="139" y="470"/>
                    <a:pt x="256" y="470"/>
                  </a:cubicBezTo>
                  <a:cubicBezTo>
                    <a:pt x="374" y="470"/>
                    <a:pt x="470" y="374"/>
                    <a:pt x="470" y="256"/>
                  </a:cubicBezTo>
                  <a:cubicBezTo>
                    <a:pt x="470" y="139"/>
                    <a:pt x="374" y="42"/>
                    <a:pt x="256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711"/>
            <p:cNvSpPr>
              <a:spLocks noChangeArrowheads="1"/>
            </p:cNvSpPr>
            <p:nvPr/>
          </p:nvSpPr>
          <p:spPr bwMode="auto">
            <a:xfrm>
              <a:off x="4518277" y="1874098"/>
              <a:ext cx="77788" cy="153988"/>
            </a:xfrm>
            <a:custGeom>
              <a:avLst/>
              <a:gdLst>
                <a:gd name="T0" fmla="*/ 214 w 215"/>
                <a:gd name="T1" fmla="*/ 214 h 429"/>
                <a:gd name="T2" fmla="*/ 214 w 215"/>
                <a:gd name="T3" fmla="*/ 214 h 429"/>
                <a:gd name="T4" fmla="*/ 0 w 215"/>
                <a:gd name="T5" fmla="*/ 0 h 429"/>
                <a:gd name="T6" fmla="*/ 0 w 215"/>
                <a:gd name="T7" fmla="*/ 428 h 429"/>
                <a:gd name="T8" fmla="*/ 214 w 215"/>
                <a:gd name="T9" fmla="*/ 214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5" h="429">
                  <a:moveTo>
                    <a:pt x="214" y="214"/>
                  </a:moveTo>
                  <a:lnTo>
                    <a:pt x="214" y="214"/>
                  </a:lnTo>
                  <a:cubicBezTo>
                    <a:pt x="214" y="97"/>
                    <a:pt x="118" y="0"/>
                    <a:pt x="0" y="0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118" y="428"/>
                    <a:pt x="214" y="332"/>
                    <a:pt x="214" y="214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712"/>
            <p:cNvSpPr>
              <a:spLocks noChangeArrowheads="1"/>
            </p:cNvSpPr>
            <p:nvPr/>
          </p:nvSpPr>
          <p:spPr bwMode="auto">
            <a:xfrm>
              <a:off x="4484940" y="1897911"/>
              <a:ext cx="66675" cy="95250"/>
            </a:xfrm>
            <a:custGeom>
              <a:avLst/>
              <a:gdLst>
                <a:gd name="T0" fmla="*/ 42 w 186"/>
                <a:gd name="T1" fmla="*/ 114 h 264"/>
                <a:gd name="T2" fmla="*/ 42 w 186"/>
                <a:gd name="T3" fmla="*/ 114 h 264"/>
                <a:gd name="T4" fmla="*/ 42 w 186"/>
                <a:gd name="T5" fmla="*/ 74 h 264"/>
                <a:gd name="T6" fmla="*/ 92 w 186"/>
                <a:gd name="T7" fmla="*/ 25 h 264"/>
                <a:gd name="T8" fmla="*/ 128 w 186"/>
                <a:gd name="T9" fmla="*/ 39 h 264"/>
                <a:gd name="T10" fmla="*/ 142 w 186"/>
                <a:gd name="T11" fmla="*/ 74 h 264"/>
                <a:gd name="T12" fmla="*/ 142 w 186"/>
                <a:gd name="T13" fmla="*/ 114 h 264"/>
                <a:gd name="T14" fmla="*/ 167 w 186"/>
                <a:gd name="T15" fmla="*/ 114 h 264"/>
                <a:gd name="T16" fmla="*/ 167 w 186"/>
                <a:gd name="T17" fmla="*/ 74 h 264"/>
                <a:gd name="T18" fmla="*/ 146 w 186"/>
                <a:gd name="T19" fmla="*/ 21 h 264"/>
                <a:gd name="T20" fmla="*/ 92 w 186"/>
                <a:gd name="T21" fmla="*/ 0 h 264"/>
                <a:gd name="T22" fmla="*/ 92 w 186"/>
                <a:gd name="T23" fmla="*/ 0 h 264"/>
                <a:gd name="T24" fmla="*/ 14 w 186"/>
                <a:gd name="T25" fmla="*/ 74 h 264"/>
                <a:gd name="T26" fmla="*/ 14 w 186"/>
                <a:gd name="T27" fmla="*/ 114 h 264"/>
                <a:gd name="T28" fmla="*/ 0 w 186"/>
                <a:gd name="T29" fmla="*/ 114 h 264"/>
                <a:gd name="T30" fmla="*/ 0 w 186"/>
                <a:gd name="T31" fmla="*/ 263 h 264"/>
                <a:gd name="T32" fmla="*/ 185 w 186"/>
                <a:gd name="T33" fmla="*/ 263 h 264"/>
                <a:gd name="T34" fmla="*/ 185 w 186"/>
                <a:gd name="T35" fmla="*/ 114 h 264"/>
                <a:gd name="T36" fmla="*/ 42 w 186"/>
                <a:gd name="T37" fmla="*/ 11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4">
                  <a:moveTo>
                    <a:pt x="42" y="114"/>
                  </a:moveTo>
                  <a:lnTo>
                    <a:pt x="42" y="114"/>
                  </a:lnTo>
                  <a:cubicBezTo>
                    <a:pt x="42" y="74"/>
                    <a:pt x="42" y="74"/>
                    <a:pt x="42" y="74"/>
                  </a:cubicBezTo>
                  <a:cubicBezTo>
                    <a:pt x="42" y="50"/>
                    <a:pt x="64" y="25"/>
                    <a:pt x="92" y="25"/>
                  </a:cubicBezTo>
                  <a:cubicBezTo>
                    <a:pt x="107" y="28"/>
                    <a:pt x="117" y="32"/>
                    <a:pt x="128" y="39"/>
                  </a:cubicBezTo>
                  <a:cubicBezTo>
                    <a:pt x="135" y="50"/>
                    <a:pt x="142" y="60"/>
                    <a:pt x="142" y="7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7" y="53"/>
                    <a:pt x="160" y="35"/>
                    <a:pt x="146" y="21"/>
                  </a:cubicBezTo>
                  <a:cubicBezTo>
                    <a:pt x="132" y="7"/>
                    <a:pt x="114" y="0"/>
                    <a:pt x="92" y="0"/>
                  </a:cubicBezTo>
                  <a:lnTo>
                    <a:pt x="92" y="0"/>
                  </a:lnTo>
                  <a:cubicBezTo>
                    <a:pt x="50" y="0"/>
                    <a:pt x="14" y="32"/>
                    <a:pt x="14" y="7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5" y="114"/>
                    <a:pt x="185" y="114"/>
                    <a:pt x="185" y="114"/>
                  </a:cubicBezTo>
                  <a:lnTo>
                    <a:pt x="42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3" name="Group 462"/>
          <p:cNvGrpSpPr/>
          <p:nvPr/>
        </p:nvGrpSpPr>
        <p:grpSpPr>
          <a:xfrm>
            <a:off x="8318192" y="2290967"/>
            <a:ext cx="357188" cy="376237"/>
            <a:chOff x="4254752" y="2277541"/>
            <a:chExt cx="357188" cy="376237"/>
          </a:xfrm>
        </p:grpSpPr>
        <p:sp>
          <p:nvSpPr>
            <p:cNvPr id="464" name="Freeform 713"/>
            <p:cNvSpPr>
              <a:spLocks noChangeArrowheads="1"/>
            </p:cNvSpPr>
            <p:nvPr/>
          </p:nvSpPr>
          <p:spPr bwMode="auto">
            <a:xfrm>
              <a:off x="4378577" y="2475978"/>
              <a:ext cx="77788" cy="53975"/>
            </a:xfrm>
            <a:custGeom>
              <a:avLst/>
              <a:gdLst>
                <a:gd name="T0" fmla="*/ 214 w 215"/>
                <a:gd name="T1" fmla="*/ 114 h 151"/>
                <a:gd name="T2" fmla="*/ 214 w 215"/>
                <a:gd name="T3" fmla="*/ 114 h 151"/>
                <a:gd name="T4" fmla="*/ 18 w 215"/>
                <a:gd name="T5" fmla="*/ 0 h 151"/>
                <a:gd name="T6" fmla="*/ 0 w 215"/>
                <a:gd name="T7" fmla="*/ 36 h 151"/>
                <a:gd name="T8" fmla="*/ 192 w 215"/>
                <a:gd name="T9" fmla="*/ 150 h 151"/>
                <a:gd name="T10" fmla="*/ 214 w 215"/>
                <a:gd name="T11" fmla="*/ 11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51">
                  <a:moveTo>
                    <a:pt x="214" y="114"/>
                  </a:moveTo>
                  <a:lnTo>
                    <a:pt x="214" y="114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4" y="11"/>
                    <a:pt x="7" y="25"/>
                    <a:pt x="0" y="36"/>
                  </a:cubicBezTo>
                  <a:cubicBezTo>
                    <a:pt x="192" y="150"/>
                    <a:pt x="192" y="150"/>
                    <a:pt x="192" y="150"/>
                  </a:cubicBezTo>
                  <a:cubicBezTo>
                    <a:pt x="199" y="135"/>
                    <a:pt x="207" y="125"/>
                    <a:pt x="214" y="11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714"/>
            <p:cNvSpPr>
              <a:spLocks noChangeArrowheads="1"/>
            </p:cNvSpPr>
            <p:nvPr/>
          </p:nvSpPr>
          <p:spPr bwMode="auto">
            <a:xfrm>
              <a:off x="4459540" y="2293416"/>
              <a:ext cx="119062" cy="119062"/>
            </a:xfrm>
            <a:custGeom>
              <a:avLst/>
              <a:gdLst>
                <a:gd name="T0" fmla="*/ 164 w 329"/>
                <a:gd name="T1" fmla="*/ 0 h 329"/>
                <a:gd name="T2" fmla="*/ 164 w 329"/>
                <a:gd name="T3" fmla="*/ 0 h 329"/>
                <a:gd name="T4" fmla="*/ 0 w 329"/>
                <a:gd name="T5" fmla="*/ 164 h 329"/>
                <a:gd name="T6" fmla="*/ 164 w 329"/>
                <a:gd name="T7" fmla="*/ 328 h 329"/>
                <a:gd name="T8" fmla="*/ 328 w 329"/>
                <a:gd name="T9" fmla="*/ 164 h 329"/>
                <a:gd name="T10" fmla="*/ 164 w 329"/>
                <a:gd name="T1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9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5"/>
                    <a:pt x="0" y="164"/>
                  </a:cubicBezTo>
                  <a:cubicBezTo>
                    <a:pt x="0" y="257"/>
                    <a:pt x="72" y="328"/>
                    <a:pt x="164" y="328"/>
                  </a:cubicBezTo>
                  <a:cubicBezTo>
                    <a:pt x="253" y="328"/>
                    <a:pt x="328" y="257"/>
                    <a:pt x="328" y="164"/>
                  </a:cubicBezTo>
                  <a:cubicBezTo>
                    <a:pt x="328" y="75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715"/>
            <p:cNvSpPr>
              <a:spLocks noChangeArrowheads="1"/>
            </p:cNvSpPr>
            <p:nvPr/>
          </p:nvSpPr>
          <p:spPr bwMode="auto">
            <a:xfrm>
              <a:off x="4378577" y="2375966"/>
              <a:ext cx="92075" cy="63500"/>
            </a:xfrm>
            <a:custGeom>
              <a:avLst/>
              <a:gdLst>
                <a:gd name="T0" fmla="*/ 235 w 257"/>
                <a:gd name="T1" fmla="*/ 0 h 176"/>
                <a:gd name="T2" fmla="*/ 235 w 257"/>
                <a:gd name="T3" fmla="*/ 0 h 176"/>
                <a:gd name="T4" fmla="*/ 0 w 257"/>
                <a:gd name="T5" fmla="*/ 135 h 176"/>
                <a:gd name="T6" fmla="*/ 18 w 257"/>
                <a:gd name="T7" fmla="*/ 175 h 176"/>
                <a:gd name="T8" fmla="*/ 256 w 257"/>
                <a:gd name="T9" fmla="*/ 36 h 176"/>
                <a:gd name="T10" fmla="*/ 235 w 257"/>
                <a:gd name="T1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176">
                  <a:moveTo>
                    <a:pt x="235" y="0"/>
                  </a:moveTo>
                  <a:lnTo>
                    <a:pt x="235" y="0"/>
                  </a:lnTo>
                  <a:cubicBezTo>
                    <a:pt x="0" y="135"/>
                    <a:pt x="0" y="135"/>
                    <a:pt x="0" y="135"/>
                  </a:cubicBezTo>
                  <a:cubicBezTo>
                    <a:pt x="7" y="150"/>
                    <a:pt x="14" y="161"/>
                    <a:pt x="18" y="175"/>
                  </a:cubicBezTo>
                  <a:cubicBezTo>
                    <a:pt x="256" y="36"/>
                    <a:pt x="256" y="36"/>
                    <a:pt x="256" y="36"/>
                  </a:cubicBezTo>
                  <a:cubicBezTo>
                    <a:pt x="249" y="25"/>
                    <a:pt x="242" y="14"/>
                    <a:pt x="235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716"/>
            <p:cNvSpPr>
              <a:spLocks noChangeArrowheads="1"/>
            </p:cNvSpPr>
            <p:nvPr/>
          </p:nvSpPr>
          <p:spPr bwMode="auto">
            <a:xfrm>
              <a:off x="4443665" y="2277541"/>
              <a:ext cx="149225" cy="149225"/>
            </a:xfrm>
            <a:custGeom>
              <a:avLst/>
              <a:gdLst>
                <a:gd name="T0" fmla="*/ 207 w 415"/>
                <a:gd name="T1" fmla="*/ 414 h 415"/>
                <a:gd name="T2" fmla="*/ 207 w 415"/>
                <a:gd name="T3" fmla="*/ 414 h 415"/>
                <a:gd name="T4" fmla="*/ 0 w 415"/>
                <a:gd name="T5" fmla="*/ 207 h 415"/>
                <a:gd name="T6" fmla="*/ 207 w 415"/>
                <a:gd name="T7" fmla="*/ 0 h 415"/>
                <a:gd name="T8" fmla="*/ 414 w 415"/>
                <a:gd name="T9" fmla="*/ 207 h 415"/>
                <a:gd name="T10" fmla="*/ 207 w 415"/>
                <a:gd name="T11" fmla="*/ 414 h 415"/>
                <a:gd name="T12" fmla="*/ 207 w 415"/>
                <a:gd name="T13" fmla="*/ 43 h 415"/>
                <a:gd name="T14" fmla="*/ 207 w 415"/>
                <a:gd name="T15" fmla="*/ 43 h 415"/>
                <a:gd name="T16" fmla="*/ 43 w 415"/>
                <a:gd name="T17" fmla="*/ 207 h 415"/>
                <a:gd name="T18" fmla="*/ 207 w 415"/>
                <a:gd name="T19" fmla="*/ 371 h 415"/>
                <a:gd name="T20" fmla="*/ 371 w 415"/>
                <a:gd name="T21" fmla="*/ 207 h 415"/>
                <a:gd name="T22" fmla="*/ 207 w 415"/>
                <a:gd name="T23" fmla="*/ 43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5" h="415">
                  <a:moveTo>
                    <a:pt x="207" y="414"/>
                  </a:moveTo>
                  <a:lnTo>
                    <a:pt x="207" y="414"/>
                  </a:lnTo>
                  <a:cubicBezTo>
                    <a:pt x="93" y="414"/>
                    <a:pt x="0" y="321"/>
                    <a:pt x="0" y="207"/>
                  </a:cubicBezTo>
                  <a:cubicBezTo>
                    <a:pt x="0" y="93"/>
                    <a:pt x="93" y="0"/>
                    <a:pt x="207" y="0"/>
                  </a:cubicBezTo>
                  <a:cubicBezTo>
                    <a:pt x="321" y="0"/>
                    <a:pt x="414" y="93"/>
                    <a:pt x="414" y="207"/>
                  </a:cubicBezTo>
                  <a:cubicBezTo>
                    <a:pt x="414" y="321"/>
                    <a:pt x="321" y="414"/>
                    <a:pt x="207" y="414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5" y="43"/>
                    <a:pt x="43" y="118"/>
                    <a:pt x="43" y="207"/>
                  </a:cubicBezTo>
                  <a:cubicBezTo>
                    <a:pt x="43" y="300"/>
                    <a:pt x="115" y="371"/>
                    <a:pt x="207" y="371"/>
                  </a:cubicBezTo>
                  <a:cubicBezTo>
                    <a:pt x="296" y="371"/>
                    <a:pt x="371" y="300"/>
                    <a:pt x="371" y="207"/>
                  </a:cubicBezTo>
                  <a:cubicBezTo>
                    <a:pt x="371" y="118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717"/>
            <p:cNvSpPr>
              <a:spLocks noChangeArrowheads="1"/>
            </p:cNvSpPr>
            <p:nvPr/>
          </p:nvSpPr>
          <p:spPr bwMode="auto">
            <a:xfrm>
              <a:off x="4518277" y="2293416"/>
              <a:ext cx="58738" cy="119062"/>
            </a:xfrm>
            <a:custGeom>
              <a:avLst/>
              <a:gdLst>
                <a:gd name="T0" fmla="*/ 164 w 165"/>
                <a:gd name="T1" fmla="*/ 164 h 329"/>
                <a:gd name="T2" fmla="*/ 164 w 165"/>
                <a:gd name="T3" fmla="*/ 164 h 329"/>
                <a:gd name="T4" fmla="*/ 0 w 165"/>
                <a:gd name="T5" fmla="*/ 0 h 329"/>
                <a:gd name="T6" fmla="*/ 0 w 165"/>
                <a:gd name="T7" fmla="*/ 328 h 329"/>
                <a:gd name="T8" fmla="*/ 164 w 165"/>
                <a:gd name="T9" fmla="*/ 164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329">
                  <a:moveTo>
                    <a:pt x="164" y="164"/>
                  </a:moveTo>
                  <a:lnTo>
                    <a:pt x="164" y="164"/>
                  </a:lnTo>
                  <a:cubicBezTo>
                    <a:pt x="164" y="75"/>
                    <a:pt x="89" y="0"/>
                    <a:pt x="0" y="0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89" y="328"/>
                    <a:pt x="164" y="257"/>
                    <a:pt x="164" y="164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718"/>
            <p:cNvSpPr>
              <a:spLocks noChangeArrowheads="1"/>
            </p:cNvSpPr>
            <p:nvPr/>
          </p:nvSpPr>
          <p:spPr bwMode="auto">
            <a:xfrm>
              <a:off x="4254752" y="2382316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7 h 414"/>
                <a:gd name="T6" fmla="*/ 207 w 414"/>
                <a:gd name="T7" fmla="*/ 0 h 414"/>
                <a:gd name="T8" fmla="*/ 413 w 414"/>
                <a:gd name="T9" fmla="*/ 207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7 h 414"/>
                <a:gd name="T18" fmla="*/ 207 w 414"/>
                <a:gd name="T19" fmla="*/ 374 h 414"/>
                <a:gd name="T20" fmla="*/ 371 w 414"/>
                <a:gd name="T21" fmla="*/ 207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7"/>
                  </a:cubicBezTo>
                  <a:cubicBezTo>
                    <a:pt x="0" y="92"/>
                    <a:pt x="93" y="0"/>
                    <a:pt x="207" y="0"/>
                  </a:cubicBezTo>
                  <a:cubicBezTo>
                    <a:pt x="321" y="0"/>
                    <a:pt x="413" y="92"/>
                    <a:pt x="413" y="207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4" y="43"/>
                    <a:pt x="43" y="117"/>
                    <a:pt x="43" y="207"/>
                  </a:cubicBezTo>
                  <a:cubicBezTo>
                    <a:pt x="43" y="299"/>
                    <a:pt x="114" y="374"/>
                    <a:pt x="207" y="374"/>
                  </a:cubicBezTo>
                  <a:cubicBezTo>
                    <a:pt x="296" y="374"/>
                    <a:pt x="371" y="299"/>
                    <a:pt x="371" y="207"/>
                  </a:cubicBezTo>
                  <a:cubicBezTo>
                    <a:pt x="371" y="117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719"/>
            <p:cNvSpPr>
              <a:spLocks noChangeArrowheads="1"/>
            </p:cNvSpPr>
            <p:nvPr/>
          </p:nvSpPr>
          <p:spPr bwMode="auto">
            <a:xfrm>
              <a:off x="4269040" y="2396603"/>
              <a:ext cx="119062" cy="119063"/>
            </a:xfrm>
            <a:custGeom>
              <a:avLst/>
              <a:gdLst>
                <a:gd name="T0" fmla="*/ 164 w 329"/>
                <a:gd name="T1" fmla="*/ 0 h 332"/>
                <a:gd name="T2" fmla="*/ 164 w 329"/>
                <a:gd name="T3" fmla="*/ 0 h 332"/>
                <a:gd name="T4" fmla="*/ 0 w 329"/>
                <a:gd name="T5" fmla="*/ 164 h 332"/>
                <a:gd name="T6" fmla="*/ 164 w 329"/>
                <a:gd name="T7" fmla="*/ 331 h 332"/>
                <a:gd name="T8" fmla="*/ 328 w 329"/>
                <a:gd name="T9" fmla="*/ 164 h 332"/>
                <a:gd name="T10" fmla="*/ 164 w 329"/>
                <a:gd name="T11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32">
                  <a:moveTo>
                    <a:pt x="164" y="0"/>
                  </a:moveTo>
                  <a:lnTo>
                    <a:pt x="164" y="0"/>
                  </a:lnTo>
                  <a:cubicBezTo>
                    <a:pt x="71" y="0"/>
                    <a:pt x="0" y="74"/>
                    <a:pt x="0" y="164"/>
                  </a:cubicBezTo>
                  <a:cubicBezTo>
                    <a:pt x="0" y="256"/>
                    <a:pt x="71" y="331"/>
                    <a:pt x="164" y="331"/>
                  </a:cubicBezTo>
                  <a:cubicBezTo>
                    <a:pt x="253" y="331"/>
                    <a:pt x="328" y="256"/>
                    <a:pt x="328" y="164"/>
                  </a:cubicBezTo>
                  <a:cubicBezTo>
                    <a:pt x="328" y="74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720"/>
            <p:cNvSpPr>
              <a:spLocks noChangeArrowheads="1"/>
            </p:cNvSpPr>
            <p:nvPr/>
          </p:nvSpPr>
          <p:spPr bwMode="auto">
            <a:xfrm>
              <a:off x="4497640" y="2315641"/>
              <a:ext cx="42862" cy="98425"/>
            </a:xfrm>
            <a:custGeom>
              <a:avLst/>
              <a:gdLst>
                <a:gd name="T0" fmla="*/ 25 w 119"/>
                <a:gd name="T1" fmla="*/ 122 h 272"/>
                <a:gd name="T2" fmla="*/ 25 w 119"/>
                <a:gd name="T3" fmla="*/ 122 h 272"/>
                <a:gd name="T4" fmla="*/ 0 w 119"/>
                <a:gd name="T5" fmla="*/ 122 h 272"/>
                <a:gd name="T6" fmla="*/ 0 w 119"/>
                <a:gd name="T7" fmla="*/ 82 h 272"/>
                <a:gd name="T8" fmla="*/ 25 w 119"/>
                <a:gd name="T9" fmla="*/ 82 h 272"/>
                <a:gd name="T10" fmla="*/ 25 w 119"/>
                <a:gd name="T11" fmla="*/ 72 h 272"/>
                <a:gd name="T12" fmla="*/ 104 w 119"/>
                <a:gd name="T13" fmla="*/ 0 h 272"/>
                <a:gd name="T14" fmla="*/ 118 w 119"/>
                <a:gd name="T15" fmla="*/ 4 h 272"/>
                <a:gd name="T16" fmla="*/ 118 w 119"/>
                <a:gd name="T17" fmla="*/ 43 h 272"/>
                <a:gd name="T18" fmla="*/ 111 w 119"/>
                <a:gd name="T19" fmla="*/ 43 h 272"/>
                <a:gd name="T20" fmla="*/ 72 w 119"/>
                <a:gd name="T21" fmla="*/ 75 h 272"/>
                <a:gd name="T22" fmla="*/ 72 w 119"/>
                <a:gd name="T23" fmla="*/ 82 h 272"/>
                <a:gd name="T24" fmla="*/ 114 w 119"/>
                <a:gd name="T25" fmla="*/ 82 h 272"/>
                <a:gd name="T26" fmla="*/ 114 w 119"/>
                <a:gd name="T27" fmla="*/ 122 h 272"/>
                <a:gd name="T28" fmla="*/ 72 w 119"/>
                <a:gd name="T29" fmla="*/ 122 h 272"/>
                <a:gd name="T30" fmla="*/ 72 w 119"/>
                <a:gd name="T31" fmla="*/ 271 h 272"/>
                <a:gd name="T32" fmla="*/ 25 w 119"/>
                <a:gd name="T33" fmla="*/ 271 h 272"/>
                <a:gd name="T34" fmla="*/ 25 w 119"/>
                <a:gd name="T35" fmla="*/ 12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9" h="272">
                  <a:moveTo>
                    <a:pt x="25" y="122"/>
                  </a:moveTo>
                  <a:lnTo>
                    <a:pt x="25" y="122"/>
                  </a:lnTo>
                  <a:cubicBezTo>
                    <a:pt x="0" y="122"/>
                    <a:pt x="0" y="122"/>
                    <a:pt x="0" y="12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11"/>
                    <a:pt x="75" y="0"/>
                    <a:pt x="104" y="0"/>
                  </a:cubicBezTo>
                  <a:cubicBezTo>
                    <a:pt x="114" y="0"/>
                    <a:pt x="118" y="4"/>
                    <a:pt x="118" y="4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18" y="43"/>
                    <a:pt x="114" y="43"/>
                    <a:pt x="111" y="43"/>
                  </a:cubicBezTo>
                  <a:cubicBezTo>
                    <a:pt x="97" y="43"/>
                    <a:pt x="72" y="47"/>
                    <a:pt x="72" y="75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2" y="271"/>
                    <a:pt x="72" y="271"/>
                    <a:pt x="72" y="271"/>
                  </a:cubicBezTo>
                  <a:cubicBezTo>
                    <a:pt x="25" y="271"/>
                    <a:pt x="25" y="271"/>
                    <a:pt x="25" y="271"/>
                  </a:cubicBezTo>
                  <a:lnTo>
                    <a:pt x="25" y="1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721"/>
            <p:cNvSpPr>
              <a:spLocks noChangeArrowheads="1"/>
            </p:cNvSpPr>
            <p:nvPr/>
          </p:nvSpPr>
          <p:spPr bwMode="auto">
            <a:xfrm>
              <a:off x="4281740" y="2429941"/>
              <a:ext cx="82550" cy="58737"/>
            </a:xfrm>
            <a:custGeom>
              <a:avLst/>
              <a:gdLst>
                <a:gd name="T0" fmla="*/ 229 w 230"/>
                <a:gd name="T1" fmla="*/ 18 h 165"/>
                <a:gd name="T2" fmla="*/ 229 w 230"/>
                <a:gd name="T3" fmla="*/ 18 h 165"/>
                <a:gd name="T4" fmla="*/ 211 w 230"/>
                <a:gd name="T5" fmla="*/ 25 h 165"/>
                <a:gd name="T6" fmla="*/ 225 w 230"/>
                <a:gd name="T7" fmla="*/ 0 h 165"/>
                <a:gd name="T8" fmla="*/ 196 w 230"/>
                <a:gd name="T9" fmla="*/ 11 h 165"/>
                <a:gd name="T10" fmla="*/ 168 w 230"/>
                <a:gd name="T11" fmla="*/ 0 h 165"/>
                <a:gd name="T12" fmla="*/ 125 w 230"/>
                <a:gd name="T13" fmla="*/ 39 h 165"/>
                <a:gd name="T14" fmla="*/ 125 w 230"/>
                <a:gd name="T15" fmla="*/ 50 h 165"/>
                <a:gd name="T16" fmla="*/ 40 w 230"/>
                <a:gd name="T17" fmla="*/ 7 h 165"/>
                <a:gd name="T18" fmla="*/ 40 w 230"/>
                <a:gd name="T19" fmla="*/ 7 h 165"/>
                <a:gd name="T20" fmla="*/ 40 w 230"/>
                <a:gd name="T21" fmla="*/ 7 h 165"/>
                <a:gd name="T22" fmla="*/ 40 w 230"/>
                <a:gd name="T23" fmla="*/ 7 h 165"/>
                <a:gd name="T24" fmla="*/ 40 w 230"/>
                <a:gd name="T25" fmla="*/ 7 h 165"/>
                <a:gd name="T26" fmla="*/ 86 w 230"/>
                <a:gd name="T27" fmla="*/ 132 h 165"/>
                <a:gd name="T28" fmla="*/ 65 w 230"/>
                <a:gd name="T29" fmla="*/ 142 h 165"/>
                <a:gd name="T30" fmla="*/ 57 w 230"/>
                <a:gd name="T31" fmla="*/ 142 h 165"/>
                <a:gd name="T32" fmla="*/ 54 w 230"/>
                <a:gd name="T33" fmla="*/ 146 h 165"/>
                <a:gd name="T34" fmla="*/ 43 w 230"/>
                <a:gd name="T35" fmla="*/ 146 h 165"/>
                <a:gd name="T36" fmla="*/ 43 w 230"/>
                <a:gd name="T37" fmla="*/ 146 h 165"/>
                <a:gd name="T38" fmla="*/ 25 w 230"/>
                <a:gd name="T39" fmla="*/ 146 h 165"/>
                <a:gd name="T40" fmla="*/ 90 w 230"/>
                <a:gd name="T41" fmla="*/ 164 h 165"/>
                <a:gd name="T42" fmla="*/ 211 w 230"/>
                <a:gd name="T43" fmla="*/ 46 h 165"/>
                <a:gd name="T44" fmla="*/ 229 w 230"/>
                <a:gd name="T45" fmla="*/ 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65">
                  <a:moveTo>
                    <a:pt x="229" y="18"/>
                  </a:moveTo>
                  <a:lnTo>
                    <a:pt x="229" y="18"/>
                  </a:lnTo>
                  <a:cubicBezTo>
                    <a:pt x="211" y="25"/>
                    <a:pt x="211" y="25"/>
                    <a:pt x="211" y="25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196" y="11"/>
                    <a:pt x="196" y="11"/>
                    <a:pt x="196" y="11"/>
                  </a:cubicBezTo>
                  <a:cubicBezTo>
                    <a:pt x="189" y="3"/>
                    <a:pt x="179" y="0"/>
                    <a:pt x="168" y="0"/>
                  </a:cubicBezTo>
                  <a:cubicBezTo>
                    <a:pt x="143" y="0"/>
                    <a:pt x="125" y="18"/>
                    <a:pt x="125" y="39"/>
                  </a:cubicBezTo>
                  <a:cubicBezTo>
                    <a:pt x="125" y="42"/>
                    <a:pt x="125" y="46"/>
                    <a:pt x="125" y="50"/>
                  </a:cubicBezTo>
                  <a:cubicBezTo>
                    <a:pt x="93" y="46"/>
                    <a:pt x="61" y="32"/>
                    <a:pt x="40" y="7"/>
                  </a:cubicBez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cubicBezTo>
                    <a:pt x="40" y="7"/>
                    <a:pt x="0" y="92"/>
                    <a:pt x="86" y="132"/>
                  </a:cubicBezTo>
                  <a:cubicBezTo>
                    <a:pt x="82" y="135"/>
                    <a:pt x="75" y="139"/>
                    <a:pt x="65" y="142"/>
                  </a:cubicBezTo>
                  <a:cubicBezTo>
                    <a:pt x="61" y="142"/>
                    <a:pt x="61" y="142"/>
                    <a:pt x="57" y="142"/>
                  </a:cubicBezTo>
                  <a:lnTo>
                    <a:pt x="54" y="146"/>
                  </a:lnTo>
                  <a:cubicBezTo>
                    <a:pt x="50" y="146"/>
                    <a:pt x="47" y="146"/>
                    <a:pt x="43" y="146"/>
                  </a:cubicBezTo>
                  <a:lnTo>
                    <a:pt x="43" y="146"/>
                  </a:lnTo>
                  <a:cubicBezTo>
                    <a:pt x="36" y="146"/>
                    <a:pt x="33" y="146"/>
                    <a:pt x="25" y="146"/>
                  </a:cubicBezTo>
                  <a:cubicBezTo>
                    <a:pt x="47" y="157"/>
                    <a:pt x="68" y="164"/>
                    <a:pt x="90" y="164"/>
                  </a:cubicBezTo>
                  <a:cubicBezTo>
                    <a:pt x="168" y="164"/>
                    <a:pt x="211" y="100"/>
                    <a:pt x="211" y="46"/>
                  </a:cubicBezTo>
                  <a:lnTo>
                    <a:pt x="229" y="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722"/>
            <p:cNvSpPr>
              <a:spLocks noChangeArrowheads="1"/>
            </p:cNvSpPr>
            <p:nvPr/>
          </p:nvSpPr>
          <p:spPr bwMode="auto">
            <a:xfrm>
              <a:off x="4442077" y="2482328"/>
              <a:ext cx="153988" cy="155575"/>
            </a:xfrm>
            <a:custGeom>
              <a:avLst/>
              <a:gdLst>
                <a:gd name="T0" fmla="*/ 213 w 428"/>
                <a:gd name="T1" fmla="*/ 0 h 433"/>
                <a:gd name="T2" fmla="*/ 213 w 428"/>
                <a:gd name="T3" fmla="*/ 0 h 433"/>
                <a:gd name="T4" fmla="*/ 0 w 428"/>
                <a:gd name="T5" fmla="*/ 218 h 433"/>
                <a:gd name="T6" fmla="*/ 213 w 428"/>
                <a:gd name="T7" fmla="*/ 432 h 433"/>
                <a:gd name="T8" fmla="*/ 427 w 428"/>
                <a:gd name="T9" fmla="*/ 218 h 433"/>
                <a:gd name="T10" fmla="*/ 213 w 428"/>
                <a:gd name="T1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8" h="433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7"/>
                    <a:pt x="0" y="218"/>
                  </a:cubicBezTo>
                  <a:cubicBezTo>
                    <a:pt x="0" y="336"/>
                    <a:pt x="96" y="432"/>
                    <a:pt x="213" y="432"/>
                  </a:cubicBezTo>
                  <a:cubicBezTo>
                    <a:pt x="331" y="432"/>
                    <a:pt x="427" y="336"/>
                    <a:pt x="427" y="218"/>
                  </a:cubicBezTo>
                  <a:cubicBezTo>
                    <a:pt x="427" y="97"/>
                    <a:pt x="331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723"/>
            <p:cNvSpPr>
              <a:spLocks noChangeArrowheads="1"/>
            </p:cNvSpPr>
            <p:nvPr/>
          </p:nvSpPr>
          <p:spPr bwMode="auto">
            <a:xfrm>
              <a:off x="4426202" y="2469628"/>
              <a:ext cx="185738" cy="184150"/>
            </a:xfrm>
            <a:custGeom>
              <a:avLst/>
              <a:gdLst>
                <a:gd name="T0" fmla="*/ 256 w 514"/>
                <a:gd name="T1" fmla="*/ 510 h 511"/>
                <a:gd name="T2" fmla="*/ 256 w 514"/>
                <a:gd name="T3" fmla="*/ 510 h 511"/>
                <a:gd name="T4" fmla="*/ 0 w 514"/>
                <a:gd name="T5" fmla="*/ 257 h 511"/>
                <a:gd name="T6" fmla="*/ 256 w 514"/>
                <a:gd name="T7" fmla="*/ 0 h 511"/>
                <a:gd name="T8" fmla="*/ 513 w 514"/>
                <a:gd name="T9" fmla="*/ 257 h 511"/>
                <a:gd name="T10" fmla="*/ 256 w 514"/>
                <a:gd name="T11" fmla="*/ 510 h 511"/>
                <a:gd name="T12" fmla="*/ 256 w 514"/>
                <a:gd name="T13" fmla="*/ 39 h 511"/>
                <a:gd name="T14" fmla="*/ 256 w 514"/>
                <a:gd name="T15" fmla="*/ 39 h 511"/>
                <a:gd name="T16" fmla="*/ 43 w 514"/>
                <a:gd name="T17" fmla="*/ 257 h 511"/>
                <a:gd name="T18" fmla="*/ 256 w 514"/>
                <a:gd name="T19" fmla="*/ 471 h 511"/>
                <a:gd name="T20" fmla="*/ 470 w 514"/>
                <a:gd name="T21" fmla="*/ 257 h 511"/>
                <a:gd name="T22" fmla="*/ 256 w 514"/>
                <a:gd name="T23" fmla="*/ 39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4" h="511">
                  <a:moveTo>
                    <a:pt x="256" y="510"/>
                  </a:moveTo>
                  <a:lnTo>
                    <a:pt x="256" y="510"/>
                  </a:lnTo>
                  <a:cubicBezTo>
                    <a:pt x="114" y="510"/>
                    <a:pt x="0" y="396"/>
                    <a:pt x="0" y="257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5" y="0"/>
                    <a:pt x="513" y="114"/>
                    <a:pt x="513" y="257"/>
                  </a:cubicBezTo>
                  <a:cubicBezTo>
                    <a:pt x="513" y="396"/>
                    <a:pt x="395" y="510"/>
                    <a:pt x="256" y="510"/>
                  </a:cubicBezTo>
                  <a:close/>
                  <a:moveTo>
                    <a:pt x="256" y="39"/>
                  </a:moveTo>
                  <a:lnTo>
                    <a:pt x="256" y="39"/>
                  </a:lnTo>
                  <a:cubicBezTo>
                    <a:pt x="139" y="39"/>
                    <a:pt x="43" y="136"/>
                    <a:pt x="43" y="257"/>
                  </a:cubicBezTo>
                  <a:cubicBezTo>
                    <a:pt x="43" y="375"/>
                    <a:pt x="139" y="471"/>
                    <a:pt x="256" y="471"/>
                  </a:cubicBezTo>
                  <a:cubicBezTo>
                    <a:pt x="374" y="471"/>
                    <a:pt x="470" y="375"/>
                    <a:pt x="470" y="257"/>
                  </a:cubicBezTo>
                  <a:cubicBezTo>
                    <a:pt x="470" y="136"/>
                    <a:pt x="374" y="39"/>
                    <a:pt x="256" y="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724"/>
            <p:cNvSpPr>
              <a:spLocks noChangeArrowheads="1"/>
            </p:cNvSpPr>
            <p:nvPr/>
          </p:nvSpPr>
          <p:spPr bwMode="auto">
            <a:xfrm>
              <a:off x="4518277" y="2482328"/>
              <a:ext cx="77788" cy="155575"/>
            </a:xfrm>
            <a:custGeom>
              <a:avLst/>
              <a:gdLst>
                <a:gd name="T0" fmla="*/ 214 w 215"/>
                <a:gd name="T1" fmla="*/ 218 h 433"/>
                <a:gd name="T2" fmla="*/ 214 w 215"/>
                <a:gd name="T3" fmla="*/ 218 h 433"/>
                <a:gd name="T4" fmla="*/ 0 w 215"/>
                <a:gd name="T5" fmla="*/ 0 h 433"/>
                <a:gd name="T6" fmla="*/ 0 w 215"/>
                <a:gd name="T7" fmla="*/ 432 h 433"/>
                <a:gd name="T8" fmla="*/ 214 w 215"/>
                <a:gd name="T9" fmla="*/ 2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5" h="433">
                  <a:moveTo>
                    <a:pt x="214" y="218"/>
                  </a:moveTo>
                  <a:lnTo>
                    <a:pt x="214" y="218"/>
                  </a:lnTo>
                  <a:cubicBezTo>
                    <a:pt x="214" y="97"/>
                    <a:pt x="118" y="0"/>
                    <a:pt x="0" y="0"/>
                  </a:cubicBezTo>
                  <a:cubicBezTo>
                    <a:pt x="0" y="432"/>
                    <a:pt x="0" y="432"/>
                    <a:pt x="0" y="432"/>
                  </a:cubicBezTo>
                  <a:cubicBezTo>
                    <a:pt x="118" y="432"/>
                    <a:pt x="214" y="336"/>
                    <a:pt x="214" y="218"/>
                  </a:cubicBez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725"/>
            <p:cNvSpPr>
              <a:spLocks noChangeArrowheads="1"/>
            </p:cNvSpPr>
            <p:nvPr/>
          </p:nvSpPr>
          <p:spPr bwMode="auto">
            <a:xfrm>
              <a:off x="4484940" y="2506141"/>
              <a:ext cx="66675" cy="95250"/>
            </a:xfrm>
            <a:custGeom>
              <a:avLst/>
              <a:gdLst>
                <a:gd name="T0" fmla="*/ 42 w 186"/>
                <a:gd name="T1" fmla="*/ 117 h 264"/>
                <a:gd name="T2" fmla="*/ 42 w 186"/>
                <a:gd name="T3" fmla="*/ 117 h 264"/>
                <a:gd name="T4" fmla="*/ 42 w 186"/>
                <a:gd name="T5" fmla="*/ 78 h 264"/>
                <a:gd name="T6" fmla="*/ 92 w 186"/>
                <a:gd name="T7" fmla="*/ 28 h 264"/>
                <a:gd name="T8" fmla="*/ 128 w 186"/>
                <a:gd name="T9" fmla="*/ 43 h 264"/>
                <a:gd name="T10" fmla="*/ 142 w 186"/>
                <a:gd name="T11" fmla="*/ 78 h 264"/>
                <a:gd name="T12" fmla="*/ 142 w 186"/>
                <a:gd name="T13" fmla="*/ 117 h 264"/>
                <a:gd name="T14" fmla="*/ 167 w 186"/>
                <a:gd name="T15" fmla="*/ 117 h 264"/>
                <a:gd name="T16" fmla="*/ 167 w 186"/>
                <a:gd name="T17" fmla="*/ 78 h 264"/>
                <a:gd name="T18" fmla="*/ 146 w 186"/>
                <a:gd name="T19" fmla="*/ 25 h 264"/>
                <a:gd name="T20" fmla="*/ 92 w 186"/>
                <a:gd name="T21" fmla="*/ 0 h 264"/>
                <a:gd name="T22" fmla="*/ 92 w 186"/>
                <a:gd name="T23" fmla="*/ 0 h 264"/>
                <a:gd name="T24" fmla="*/ 14 w 186"/>
                <a:gd name="T25" fmla="*/ 78 h 264"/>
                <a:gd name="T26" fmla="*/ 14 w 186"/>
                <a:gd name="T27" fmla="*/ 117 h 264"/>
                <a:gd name="T28" fmla="*/ 0 w 186"/>
                <a:gd name="T29" fmla="*/ 117 h 264"/>
                <a:gd name="T30" fmla="*/ 0 w 186"/>
                <a:gd name="T31" fmla="*/ 263 h 264"/>
                <a:gd name="T32" fmla="*/ 185 w 186"/>
                <a:gd name="T33" fmla="*/ 263 h 264"/>
                <a:gd name="T34" fmla="*/ 185 w 186"/>
                <a:gd name="T35" fmla="*/ 117 h 264"/>
                <a:gd name="T36" fmla="*/ 42 w 186"/>
                <a:gd name="T37" fmla="*/ 117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4">
                  <a:moveTo>
                    <a:pt x="42" y="117"/>
                  </a:moveTo>
                  <a:lnTo>
                    <a:pt x="42" y="117"/>
                  </a:lnTo>
                  <a:cubicBezTo>
                    <a:pt x="42" y="78"/>
                    <a:pt x="42" y="78"/>
                    <a:pt x="42" y="78"/>
                  </a:cubicBezTo>
                  <a:cubicBezTo>
                    <a:pt x="42" y="49"/>
                    <a:pt x="64" y="28"/>
                    <a:pt x="92" y="28"/>
                  </a:cubicBezTo>
                  <a:cubicBezTo>
                    <a:pt x="107" y="28"/>
                    <a:pt x="117" y="32"/>
                    <a:pt x="128" y="43"/>
                  </a:cubicBezTo>
                  <a:cubicBezTo>
                    <a:pt x="135" y="53"/>
                    <a:pt x="142" y="64"/>
                    <a:pt x="142" y="78"/>
                  </a:cubicBezTo>
                  <a:cubicBezTo>
                    <a:pt x="142" y="117"/>
                    <a:pt x="142" y="117"/>
                    <a:pt x="142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78"/>
                    <a:pt x="167" y="78"/>
                    <a:pt x="167" y="78"/>
                  </a:cubicBezTo>
                  <a:cubicBezTo>
                    <a:pt x="167" y="57"/>
                    <a:pt x="160" y="39"/>
                    <a:pt x="146" y="25"/>
                  </a:cubicBezTo>
                  <a:cubicBezTo>
                    <a:pt x="132" y="10"/>
                    <a:pt x="114" y="0"/>
                    <a:pt x="92" y="0"/>
                  </a:cubicBezTo>
                  <a:lnTo>
                    <a:pt x="92" y="0"/>
                  </a:lnTo>
                  <a:cubicBezTo>
                    <a:pt x="50" y="0"/>
                    <a:pt x="14" y="35"/>
                    <a:pt x="14" y="78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5" y="117"/>
                    <a:pt x="185" y="117"/>
                    <a:pt x="185" y="117"/>
                  </a:cubicBezTo>
                  <a:lnTo>
                    <a:pt x="42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7" name="Group 476"/>
          <p:cNvGrpSpPr/>
          <p:nvPr/>
        </p:nvGrpSpPr>
        <p:grpSpPr>
          <a:xfrm>
            <a:off x="8317399" y="2888785"/>
            <a:ext cx="358775" cy="376237"/>
            <a:chOff x="4248402" y="2922756"/>
            <a:chExt cx="358775" cy="376237"/>
          </a:xfrm>
        </p:grpSpPr>
        <p:sp>
          <p:nvSpPr>
            <p:cNvPr id="478" name="Freeform 726"/>
            <p:cNvSpPr>
              <a:spLocks noChangeArrowheads="1"/>
            </p:cNvSpPr>
            <p:nvPr/>
          </p:nvSpPr>
          <p:spPr bwMode="auto">
            <a:xfrm>
              <a:off x="4373815" y="3119606"/>
              <a:ext cx="77787" cy="53975"/>
            </a:xfrm>
            <a:custGeom>
              <a:avLst/>
              <a:gdLst>
                <a:gd name="T0" fmla="*/ 214 w 215"/>
                <a:gd name="T1" fmla="*/ 114 h 150"/>
                <a:gd name="T2" fmla="*/ 214 w 215"/>
                <a:gd name="T3" fmla="*/ 114 h 150"/>
                <a:gd name="T4" fmla="*/ 18 w 215"/>
                <a:gd name="T5" fmla="*/ 0 h 150"/>
                <a:gd name="T6" fmla="*/ 0 w 215"/>
                <a:gd name="T7" fmla="*/ 39 h 150"/>
                <a:gd name="T8" fmla="*/ 192 w 215"/>
                <a:gd name="T9" fmla="*/ 149 h 150"/>
                <a:gd name="T10" fmla="*/ 214 w 215"/>
                <a:gd name="T11" fmla="*/ 11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50">
                  <a:moveTo>
                    <a:pt x="214" y="114"/>
                  </a:moveTo>
                  <a:lnTo>
                    <a:pt x="214" y="114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4" y="14"/>
                    <a:pt x="7" y="24"/>
                    <a:pt x="0" y="39"/>
                  </a:cubicBezTo>
                  <a:cubicBezTo>
                    <a:pt x="192" y="149"/>
                    <a:pt x="192" y="149"/>
                    <a:pt x="192" y="149"/>
                  </a:cubicBezTo>
                  <a:cubicBezTo>
                    <a:pt x="199" y="135"/>
                    <a:pt x="207" y="124"/>
                    <a:pt x="214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727"/>
            <p:cNvSpPr>
              <a:spLocks noChangeArrowheads="1"/>
            </p:cNvSpPr>
            <p:nvPr/>
          </p:nvSpPr>
          <p:spPr bwMode="auto">
            <a:xfrm>
              <a:off x="4454777" y="2938631"/>
              <a:ext cx="119063" cy="119062"/>
            </a:xfrm>
            <a:custGeom>
              <a:avLst/>
              <a:gdLst>
                <a:gd name="T0" fmla="*/ 164 w 329"/>
                <a:gd name="T1" fmla="*/ 0 h 329"/>
                <a:gd name="T2" fmla="*/ 164 w 329"/>
                <a:gd name="T3" fmla="*/ 0 h 329"/>
                <a:gd name="T4" fmla="*/ 0 w 329"/>
                <a:gd name="T5" fmla="*/ 164 h 329"/>
                <a:gd name="T6" fmla="*/ 164 w 329"/>
                <a:gd name="T7" fmla="*/ 328 h 329"/>
                <a:gd name="T8" fmla="*/ 328 w 329"/>
                <a:gd name="T9" fmla="*/ 164 h 329"/>
                <a:gd name="T10" fmla="*/ 164 w 329"/>
                <a:gd name="T1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9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1"/>
                    <a:pt x="0" y="164"/>
                  </a:cubicBezTo>
                  <a:cubicBezTo>
                    <a:pt x="0" y="253"/>
                    <a:pt x="72" y="328"/>
                    <a:pt x="164" y="328"/>
                  </a:cubicBezTo>
                  <a:cubicBezTo>
                    <a:pt x="253" y="328"/>
                    <a:pt x="328" y="253"/>
                    <a:pt x="328" y="164"/>
                  </a:cubicBezTo>
                  <a:cubicBezTo>
                    <a:pt x="328" y="71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728"/>
            <p:cNvSpPr>
              <a:spLocks noChangeArrowheads="1"/>
            </p:cNvSpPr>
            <p:nvPr/>
          </p:nvSpPr>
          <p:spPr bwMode="auto">
            <a:xfrm>
              <a:off x="4373815" y="3019593"/>
              <a:ext cx="92075" cy="65088"/>
            </a:xfrm>
            <a:custGeom>
              <a:avLst/>
              <a:gdLst>
                <a:gd name="T0" fmla="*/ 235 w 257"/>
                <a:gd name="T1" fmla="*/ 0 h 180"/>
                <a:gd name="T2" fmla="*/ 235 w 257"/>
                <a:gd name="T3" fmla="*/ 0 h 180"/>
                <a:gd name="T4" fmla="*/ 0 w 257"/>
                <a:gd name="T5" fmla="*/ 139 h 180"/>
                <a:gd name="T6" fmla="*/ 18 w 257"/>
                <a:gd name="T7" fmla="*/ 179 h 180"/>
                <a:gd name="T8" fmla="*/ 256 w 257"/>
                <a:gd name="T9" fmla="*/ 40 h 180"/>
                <a:gd name="T10" fmla="*/ 235 w 257"/>
                <a:gd name="T1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180">
                  <a:moveTo>
                    <a:pt x="235" y="0"/>
                  </a:moveTo>
                  <a:lnTo>
                    <a:pt x="235" y="0"/>
                  </a:lnTo>
                  <a:cubicBezTo>
                    <a:pt x="0" y="139"/>
                    <a:pt x="0" y="139"/>
                    <a:pt x="0" y="139"/>
                  </a:cubicBezTo>
                  <a:cubicBezTo>
                    <a:pt x="7" y="150"/>
                    <a:pt x="14" y="164"/>
                    <a:pt x="18" y="179"/>
                  </a:cubicBezTo>
                  <a:cubicBezTo>
                    <a:pt x="256" y="40"/>
                    <a:pt x="256" y="40"/>
                    <a:pt x="256" y="40"/>
                  </a:cubicBezTo>
                  <a:cubicBezTo>
                    <a:pt x="249" y="25"/>
                    <a:pt x="242" y="15"/>
                    <a:pt x="235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729"/>
            <p:cNvSpPr>
              <a:spLocks noChangeArrowheads="1"/>
            </p:cNvSpPr>
            <p:nvPr/>
          </p:nvSpPr>
          <p:spPr bwMode="auto">
            <a:xfrm>
              <a:off x="4438902" y="2922756"/>
              <a:ext cx="149225" cy="149225"/>
            </a:xfrm>
            <a:custGeom>
              <a:avLst/>
              <a:gdLst>
                <a:gd name="T0" fmla="*/ 207 w 415"/>
                <a:gd name="T1" fmla="*/ 414 h 415"/>
                <a:gd name="T2" fmla="*/ 207 w 415"/>
                <a:gd name="T3" fmla="*/ 414 h 415"/>
                <a:gd name="T4" fmla="*/ 0 w 415"/>
                <a:gd name="T5" fmla="*/ 207 h 415"/>
                <a:gd name="T6" fmla="*/ 207 w 415"/>
                <a:gd name="T7" fmla="*/ 0 h 415"/>
                <a:gd name="T8" fmla="*/ 414 w 415"/>
                <a:gd name="T9" fmla="*/ 207 h 415"/>
                <a:gd name="T10" fmla="*/ 207 w 415"/>
                <a:gd name="T11" fmla="*/ 414 h 415"/>
                <a:gd name="T12" fmla="*/ 207 w 415"/>
                <a:gd name="T13" fmla="*/ 43 h 415"/>
                <a:gd name="T14" fmla="*/ 207 w 415"/>
                <a:gd name="T15" fmla="*/ 43 h 415"/>
                <a:gd name="T16" fmla="*/ 43 w 415"/>
                <a:gd name="T17" fmla="*/ 207 h 415"/>
                <a:gd name="T18" fmla="*/ 207 w 415"/>
                <a:gd name="T19" fmla="*/ 371 h 415"/>
                <a:gd name="T20" fmla="*/ 371 w 415"/>
                <a:gd name="T21" fmla="*/ 207 h 415"/>
                <a:gd name="T22" fmla="*/ 207 w 415"/>
                <a:gd name="T23" fmla="*/ 43 h 415"/>
                <a:gd name="T24" fmla="*/ 207 w 415"/>
                <a:gd name="T25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5" h="415">
                  <a:moveTo>
                    <a:pt x="207" y="414"/>
                  </a:moveTo>
                  <a:lnTo>
                    <a:pt x="207" y="414"/>
                  </a:lnTo>
                  <a:cubicBezTo>
                    <a:pt x="93" y="414"/>
                    <a:pt x="0" y="321"/>
                    <a:pt x="0" y="207"/>
                  </a:cubicBezTo>
                  <a:cubicBezTo>
                    <a:pt x="0" y="93"/>
                    <a:pt x="93" y="0"/>
                    <a:pt x="207" y="0"/>
                  </a:cubicBezTo>
                  <a:cubicBezTo>
                    <a:pt x="321" y="0"/>
                    <a:pt x="414" y="93"/>
                    <a:pt x="414" y="207"/>
                  </a:cubicBezTo>
                  <a:cubicBezTo>
                    <a:pt x="414" y="321"/>
                    <a:pt x="321" y="414"/>
                    <a:pt x="207" y="414"/>
                  </a:cubicBezTo>
                  <a:lnTo>
                    <a:pt x="207" y="43"/>
                  </a:lnTo>
                  <a:lnTo>
                    <a:pt x="207" y="43"/>
                  </a:lnTo>
                  <a:cubicBezTo>
                    <a:pt x="115" y="43"/>
                    <a:pt x="43" y="114"/>
                    <a:pt x="43" y="207"/>
                  </a:cubicBezTo>
                  <a:cubicBezTo>
                    <a:pt x="43" y="296"/>
                    <a:pt x="115" y="371"/>
                    <a:pt x="207" y="371"/>
                  </a:cubicBezTo>
                  <a:cubicBezTo>
                    <a:pt x="296" y="371"/>
                    <a:pt x="371" y="296"/>
                    <a:pt x="371" y="207"/>
                  </a:cubicBezTo>
                  <a:cubicBezTo>
                    <a:pt x="371" y="114"/>
                    <a:pt x="296" y="43"/>
                    <a:pt x="207" y="43"/>
                  </a:cubicBezTo>
                  <a:lnTo>
                    <a:pt x="207" y="4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730"/>
            <p:cNvSpPr>
              <a:spLocks noChangeArrowheads="1"/>
            </p:cNvSpPr>
            <p:nvPr/>
          </p:nvSpPr>
          <p:spPr bwMode="auto">
            <a:xfrm>
              <a:off x="4513515" y="2938631"/>
              <a:ext cx="58737" cy="119062"/>
            </a:xfrm>
            <a:custGeom>
              <a:avLst/>
              <a:gdLst>
                <a:gd name="T0" fmla="*/ 0 w 165"/>
                <a:gd name="T1" fmla="*/ 0 h 329"/>
                <a:gd name="T2" fmla="*/ 0 w 165"/>
                <a:gd name="T3" fmla="*/ 0 h 329"/>
                <a:gd name="T4" fmla="*/ 0 w 165"/>
                <a:gd name="T5" fmla="*/ 328 h 329"/>
                <a:gd name="T6" fmla="*/ 164 w 165"/>
                <a:gd name="T7" fmla="*/ 164 h 329"/>
                <a:gd name="T8" fmla="*/ 0 w 165"/>
                <a:gd name="T9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329">
                  <a:moveTo>
                    <a:pt x="0" y="0"/>
                  </a:moveTo>
                  <a:lnTo>
                    <a:pt x="0" y="0"/>
                  </a:lnTo>
                  <a:cubicBezTo>
                    <a:pt x="0" y="328"/>
                    <a:pt x="0" y="328"/>
                    <a:pt x="0" y="328"/>
                  </a:cubicBezTo>
                  <a:cubicBezTo>
                    <a:pt x="89" y="328"/>
                    <a:pt x="164" y="253"/>
                    <a:pt x="164" y="164"/>
                  </a:cubicBezTo>
                  <a:cubicBezTo>
                    <a:pt x="164" y="71"/>
                    <a:pt x="89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731"/>
            <p:cNvSpPr>
              <a:spLocks noChangeArrowheads="1"/>
            </p:cNvSpPr>
            <p:nvPr/>
          </p:nvSpPr>
          <p:spPr bwMode="auto">
            <a:xfrm>
              <a:off x="4248402" y="3027531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6 h 414"/>
                <a:gd name="T6" fmla="*/ 207 w 414"/>
                <a:gd name="T7" fmla="*/ 0 h 414"/>
                <a:gd name="T8" fmla="*/ 413 w 414"/>
                <a:gd name="T9" fmla="*/ 206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6 h 414"/>
                <a:gd name="T18" fmla="*/ 207 w 414"/>
                <a:gd name="T19" fmla="*/ 371 h 414"/>
                <a:gd name="T20" fmla="*/ 371 w 414"/>
                <a:gd name="T21" fmla="*/ 206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6"/>
                  </a:cubicBezTo>
                  <a:cubicBezTo>
                    <a:pt x="0" y="92"/>
                    <a:pt x="93" y="0"/>
                    <a:pt x="207" y="0"/>
                  </a:cubicBezTo>
                  <a:cubicBezTo>
                    <a:pt x="321" y="0"/>
                    <a:pt x="413" y="92"/>
                    <a:pt x="413" y="206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4" y="43"/>
                    <a:pt x="43" y="114"/>
                    <a:pt x="43" y="206"/>
                  </a:cubicBezTo>
                  <a:cubicBezTo>
                    <a:pt x="43" y="296"/>
                    <a:pt x="114" y="371"/>
                    <a:pt x="207" y="371"/>
                  </a:cubicBezTo>
                  <a:cubicBezTo>
                    <a:pt x="296" y="371"/>
                    <a:pt x="371" y="296"/>
                    <a:pt x="371" y="206"/>
                  </a:cubicBezTo>
                  <a:cubicBezTo>
                    <a:pt x="371" y="114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732"/>
            <p:cNvSpPr>
              <a:spLocks noChangeArrowheads="1"/>
            </p:cNvSpPr>
            <p:nvPr/>
          </p:nvSpPr>
          <p:spPr bwMode="auto">
            <a:xfrm>
              <a:off x="4264277" y="3043406"/>
              <a:ext cx="119063" cy="119062"/>
            </a:xfrm>
            <a:custGeom>
              <a:avLst/>
              <a:gdLst>
                <a:gd name="T0" fmla="*/ 164 w 329"/>
                <a:gd name="T1" fmla="*/ 0 h 329"/>
                <a:gd name="T2" fmla="*/ 164 w 329"/>
                <a:gd name="T3" fmla="*/ 0 h 329"/>
                <a:gd name="T4" fmla="*/ 0 w 329"/>
                <a:gd name="T5" fmla="*/ 163 h 329"/>
                <a:gd name="T6" fmla="*/ 164 w 329"/>
                <a:gd name="T7" fmla="*/ 328 h 329"/>
                <a:gd name="T8" fmla="*/ 328 w 329"/>
                <a:gd name="T9" fmla="*/ 163 h 329"/>
                <a:gd name="T10" fmla="*/ 164 w 329"/>
                <a:gd name="T1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9">
                  <a:moveTo>
                    <a:pt x="164" y="0"/>
                  </a:moveTo>
                  <a:lnTo>
                    <a:pt x="164" y="0"/>
                  </a:lnTo>
                  <a:cubicBezTo>
                    <a:pt x="71" y="0"/>
                    <a:pt x="0" y="71"/>
                    <a:pt x="0" y="163"/>
                  </a:cubicBezTo>
                  <a:cubicBezTo>
                    <a:pt x="0" y="253"/>
                    <a:pt x="71" y="328"/>
                    <a:pt x="164" y="328"/>
                  </a:cubicBezTo>
                  <a:cubicBezTo>
                    <a:pt x="253" y="328"/>
                    <a:pt x="328" y="253"/>
                    <a:pt x="328" y="163"/>
                  </a:cubicBezTo>
                  <a:cubicBezTo>
                    <a:pt x="328" y="71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733"/>
            <p:cNvSpPr>
              <a:spLocks noChangeArrowheads="1"/>
            </p:cNvSpPr>
            <p:nvPr/>
          </p:nvSpPr>
          <p:spPr bwMode="auto">
            <a:xfrm>
              <a:off x="4492877" y="2960856"/>
              <a:ext cx="42863" cy="98425"/>
            </a:xfrm>
            <a:custGeom>
              <a:avLst/>
              <a:gdLst>
                <a:gd name="T0" fmla="*/ 25 w 119"/>
                <a:gd name="T1" fmla="*/ 118 h 272"/>
                <a:gd name="T2" fmla="*/ 25 w 119"/>
                <a:gd name="T3" fmla="*/ 118 h 272"/>
                <a:gd name="T4" fmla="*/ 0 w 119"/>
                <a:gd name="T5" fmla="*/ 118 h 272"/>
                <a:gd name="T6" fmla="*/ 0 w 119"/>
                <a:gd name="T7" fmla="*/ 79 h 272"/>
                <a:gd name="T8" fmla="*/ 25 w 119"/>
                <a:gd name="T9" fmla="*/ 79 h 272"/>
                <a:gd name="T10" fmla="*/ 25 w 119"/>
                <a:gd name="T11" fmla="*/ 72 h 272"/>
                <a:gd name="T12" fmla="*/ 104 w 119"/>
                <a:gd name="T13" fmla="*/ 0 h 272"/>
                <a:gd name="T14" fmla="*/ 118 w 119"/>
                <a:gd name="T15" fmla="*/ 0 h 272"/>
                <a:gd name="T16" fmla="*/ 118 w 119"/>
                <a:gd name="T17" fmla="*/ 43 h 272"/>
                <a:gd name="T18" fmla="*/ 111 w 119"/>
                <a:gd name="T19" fmla="*/ 40 h 272"/>
                <a:gd name="T20" fmla="*/ 72 w 119"/>
                <a:gd name="T21" fmla="*/ 72 h 272"/>
                <a:gd name="T22" fmla="*/ 72 w 119"/>
                <a:gd name="T23" fmla="*/ 79 h 272"/>
                <a:gd name="T24" fmla="*/ 114 w 119"/>
                <a:gd name="T25" fmla="*/ 79 h 272"/>
                <a:gd name="T26" fmla="*/ 114 w 119"/>
                <a:gd name="T27" fmla="*/ 118 h 272"/>
                <a:gd name="T28" fmla="*/ 72 w 119"/>
                <a:gd name="T29" fmla="*/ 118 h 272"/>
                <a:gd name="T30" fmla="*/ 72 w 119"/>
                <a:gd name="T31" fmla="*/ 271 h 272"/>
                <a:gd name="T32" fmla="*/ 25 w 119"/>
                <a:gd name="T33" fmla="*/ 271 h 272"/>
                <a:gd name="T34" fmla="*/ 25 w 119"/>
                <a:gd name="T35" fmla="*/ 118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9" h="272">
                  <a:moveTo>
                    <a:pt x="25" y="118"/>
                  </a:moveTo>
                  <a:lnTo>
                    <a:pt x="25" y="118"/>
                  </a:lnTo>
                  <a:cubicBezTo>
                    <a:pt x="0" y="118"/>
                    <a:pt x="0" y="118"/>
                    <a:pt x="0" y="118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7"/>
                    <a:pt x="75" y="0"/>
                    <a:pt x="104" y="0"/>
                  </a:cubicBezTo>
                  <a:cubicBezTo>
                    <a:pt x="114" y="0"/>
                    <a:pt x="118" y="0"/>
                    <a:pt x="118" y="0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18" y="43"/>
                    <a:pt x="114" y="40"/>
                    <a:pt x="111" y="40"/>
                  </a:cubicBezTo>
                  <a:cubicBezTo>
                    <a:pt x="97" y="40"/>
                    <a:pt x="72" y="43"/>
                    <a:pt x="72" y="72"/>
                  </a:cubicBezTo>
                  <a:cubicBezTo>
                    <a:pt x="72" y="79"/>
                    <a:pt x="72" y="79"/>
                    <a:pt x="72" y="79"/>
                  </a:cubicBezTo>
                  <a:cubicBezTo>
                    <a:pt x="114" y="79"/>
                    <a:pt x="114" y="79"/>
                    <a:pt x="114" y="79"/>
                  </a:cubicBezTo>
                  <a:cubicBezTo>
                    <a:pt x="114" y="118"/>
                    <a:pt x="114" y="118"/>
                    <a:pt x="114" y="118"/>
                  </a:cubicBezTo>
                  <a:cubicBezTo>
                    <a:pt x="72" y="118"/>
                    <a:pt x="72" y="118"/>
                    <a:pt x="72" y="118"/>
                  </a:cubicBezTo>
                  <a:cubicBezTo>
                    <a:pt x="72" y="271"/>
                    <a:pt x="72" y="271"/>
                    <a:pt x="72" y="271"/>
                  </a:cubicBezTo>
                  <a:cubicBezTo>
                    <a:pt x="25" y="271"/>
                    <a:pt x="25" y="271"/>
                    <a:pt x="25" y="271"/>
                  </a:cubicBezTo>
                  <a:lnTo>
                    <a:pt x="25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734"/>
            <p:cNvSpPr>
              <a:spLocks noChangeArrowheads="1"/>
            </p:cNvSpPr>
            <p:nvPr/>
          </p:nvSpPr>
          <p:spPr bwMode="auto">
            <a:xfrm>
              <a:off x="4276977" y="3073568"/>
              <a:ext cx="82550" cy="58738"/>
            </a:xfrm>
            <a:custGeom>
              <a:avLst/>
              <a:gdLst>
                <a:gd name="T0" fmla="*/ 229 w 230"/>
                <a:gd name="T1" fmla="*/ 18 h 165"/>
                <a:gd name="T2" fmla="*/ 229 w 230"/>
                <a:gd name="T3" fmla="*/ 18 h 165"/>
                <a:gd name="T4" fmla="*/ 211 w 230"/>
                <a:gd name="T5" fmla="*/ 25 h 165"/>
                <a:gd name="T6" fmla="*/ 225 w 230"/>
                <a:gd name="T7" fmla="*/ 4 h 165"/>
                <a:gd name="T8" fmla="*/ 196 w 230"/>
                <a:gd name="T9" fmla="*/ 14 h 165"/>
                <a:gd name="T10" fmla="*/ 168 w 230"/>
                <a:gd name="T11" fmla="*/ 0 h 165"/>
                <a:gd name="T12" fmla="*/ 125 w 230"/>
                <a:gd name="T13" fmla="*/ 43 h 165"/>
                <a:gd name="T14" fmla="*/ 125 w 230"/>
                <a:gd name="T15" fmla="*/ 50 h 165"/>
                <a:gd name="T16" fmla="*/ 40 w 230"/>
                <a:gd name="T17" fmla="*/ 7 h 165"/>
                <a:gd name="T18" fmla="*/ 40 w 230"/>
                <a:gd name="T19" fmla="*/ 7 h 165"/>
                <a:gd name="T20" fmla="*/ 40 w 230"/>
                <a:gd name="T21" fmla="*/ 7 h 165"/>
                <a:gd name="T22" fmla="*/ 40 w 230"/>
                <a:gd name="T23" fmla="*/ 7 h 165"/>
                <a:gd name="T24" fmla="*/ 40 w 230"/>
                <a:gd name="T25" fmla="*/ 7 h 165"/>
                <a:gd name="T26" fmla="*/ 86 w 230"/>
                <a:gd name="T27" fmla="*/ 132 h 165"/>
                <a:gd name="T28" fmla="*/ 65 w 230"/>
                <a:gd name="T29" fmla="*/ 143 h 165"/>
                <a:gd name="T30" fmla="*/ 57 w 230"/>
                <a:gd name="T31" fmla="*/ 146 h 165"/>
                <a:gd name="T32" fmla="*/ 54 w 230"/>
                <a:gd name="T33" fmla="*/ 146 h 165"/>
                <a:gd name="T34" fmla="*/ 43 w 230"/>
                <a:gd name="T35" fmla="*/ 146 h 165"/>
                <a:gd name="T36" fmla="*/ 43 w 230"/>
                <a:gd name="T37" fmla="*/ 146 h 165"/>
                <a:gd name="T38" fmla="*/ 25 w 230"/>
                <a:gd name="T39" fmla="*/ 146 h 165"/>
                <a:gd name="T40" fmla="*/ 90 w 230"/>
                <a:gd name="T41" fmla="*/ 164 h 165"/>
                <a:gd name="T42" fmla="*/ 211 w 230"/>
                <a:gd name="T43" fmla="*/ 46 h 165"/>
                <a:gd name="T44" fmla="*/ 229 w 230"/>
                <a:gd name="T45" fmla="*/ 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65">
                  <a:moveTo>
                    <a:pt x="229" y="18"/>
                  </a:moveTo>
                  <a:lnTo>
                    <a:pt x="229" y="18"/>
                  </a:lnTo>
                  <a:cubicBezTo>
                    <a:pt x="211" y="25"/>
                    <a:pt x="211" y="25"/>
                    <a:pt x="211" y="25"/>
                  </a:cubicBezTo>
                  <a:cubicBezTo>
                    <a:pt x="225" y="4"/>
                    <a:pt x="225" y="4"/>
                    <a:pt x="225" y="4"/>
                  </a:cubicBezTo>
                  <a:cubicBezTo>
                    <a:pt x="196" y="14"/>
                    <a:pt x="196" y="14"/>
                    <a:pt x="196" y="14"/>
                  </a:cubicBezTo>
                  <a:cubicBezTo>
                    <a:pt x="189" y="4"/>
                    <a:pt x="179" y="0"/>
                    <a:pt x="168" y="0"/>
                  </a:cubicBezTo>
                  <a:cubicBezTo>
                    <a:pt x="143" y="0"/>
                    <a:pt x="125" y="18"/>
                    <a:pt x="125" y="43"/>
                  </a:cubicBezTo>
                  <a:cubicBezTo>
                    <a:pt x="125" y="46"/>
                    <a:pt x="125" y="46"/>
                    <a:pt x="125" y="50"/>
                  </a:cubicBezTo>
                  <a:cubicBezTo>
                    <a:pt x="93" y="50"/>
                    <a:pt x="61" y="32"/>
                    <a:pt x="40" y="7"/>
                  </a:cubicBez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cubicBezTo>
                    <a:pt x="40" y="7"/>
                    <a:pt x="0" y="96"/>
                    <a:pt x="86" y="132"/>
                  </a:cubicBezTo>
                  <a:cubicBezTo>
                    <a:pt x="82" y="136"/>
                    <a:pt x="75" y="139"/>
                    <a:pt x="65" y="143"/>
                  </a:cubicBezTo>
                  <a:cubicBezTo>
                    <a:pt x="61" y="143"/>
                    <a:pt x="61" y="146"/>
                    <a:pt x="57" y="146"/>
                  </a:cubicBezTo>
                  <a:lnTo>
                    <a:pt x="54" y="146"/>
                  </a:lnTo>
                  <a:cubicBezTo>
                    <a:pt x="50" y="146"/>
                    <a:pt x="47" y="146"/>
                    <a:pt x="43" y="146"/>
                  </a:cubicBezTo>
                  <a:lnTo>
                    <a:pt x="43" y="146"/>
                  </a:lnTo>
                  <a:cubicBezTo>
                    <a:pt x="36" y="146"/>
                    <a:pt x="33" y="146"/>
                    <a:pt x="25" y="146"/>
                  </a:cubicBezTo>
                  <a:cubicBezTo>
                    <a:pt x="47" y="157"/>
                    <a:pt x="68" y="164"/>
                    <a:pt x="90" y="164"/>
                  </a:cubicBezTo>
                  <a:cubicBezTo>
                    <a:pt x="168" y="164"/>
                    <a:pt x="211" y="103"/>
                    <a:pt x="211" y="46"/>
                  </a:cubicBezTo>
                  <a:lnTo>
                    <a:pt x="229" y="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735"/>
            <p:cNvSpPr>
              <a:spLocks noChangeArrowheads="1"/>
            </p:cNvSpPr>
            <p:nvPr/>
          </p:nvSpPr>
          <p:spPr bwMode="auto">
            <a:xfrm>
              <a:off x="4437315" y="3129131"/>
              <a:ext cx="153987" cy="153987"/>
            </a:xfrm>
            <a:custGeom>
              <a:avLst/>
              <a:gdLst>
                <a:gd name="T0" fmla="*/ 213 w 428"/>
                <a:gd name="T1" fmla="*/ 0 h 429"/>
                <a:gd name="T2" fmla="*/ 213 w 428"/>
                <a:gd name="T3" fmla="*/ 0 h 429"/>
                <a:gd name="T4" fmla="*/ 0 w 428"/>
                <a:gd name="T5" fmla="*/ 214 h 429"/>
                <a:gd name="T6" fmla="*/ 213 w 428"/>
                <a:gd name="T7" fmla="*/ 428 h 429"/>
                <a:gd name="T8" fmla="*/ 427 w 428"/>
                <a:gd name="T9" fmla="*/ 214 h 429"/>
                <a:gd name="T10" fmla="*/ 213 w 428"/>
                <a:gd name="T1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8" h="429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7"/>
                    <a:pt x="0" y="214"/>
                  </a:cubicBezTo>
                  <a:cubicBezTo>
                    <a:pt x="0" y="332"/>
                    <a:pt x="96" y="428"/>
                    <a:pt x="213" y="428"/>
                  </a:cubicBezTo>
                  <a:cubicBezTo>
                    <a:pt x="331" y="428"/>
                    <a:pt x="427" y="332"/>
                    <a:pt x="427" y="214"/>
                  </a:cubicBezTo>
                  <a:cubicBezTo>
                    <a:pt x="427" y="97"/>
                    <a:pt x="331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736"/>
            <p:cNvSpPr>
              <a:spLocks noChangeArrowheads="1"/>
            </p:cNvSpPr>
            <p:nvPr/>
          </p:nvSpPr>
          <p:spPr bwMode="auto">
            <a:xfrm>
              <a:off x="4421440" y="3113256"/>
              <a:ext cx="185737" cy="185737"/>
            </a:xfrm>
            <a:custGeom>
              <a:avLst/>
              <a:gdLst>
                <a:gd name="T0" fmla="*/ 256 w 514"/>
                <a:gd name="T1" fmla="*/ 513 h 514"/>
                <a:gd name="T2" fmla="*/ 256 w 514"/>
                <a:gd name="T3" fmla="*/ 513 h 514"/>
                <a:gd name="T4" fmla="*/ 0 w 514"/>
                <a:gd name="T5" fmla="*/ 256 h 514"/>
                <a:gd name="T6" fmla="*/ 256 w 514"/>
                <a:gd name="T7" fmla="*/ 0 h 514"/>
                <a:gd name="T8" fmla="*/ 513 w 514"/>
                <a:gd name="T9" fmla="*/ 256 h 514"/>
                <a:gd name="T10" fmla="*/ 256 w 514"/>
                <a:gd name="T11" fmla="*/ 513 h 514"/>
                <a:gd name="T12" fmla="*/ 256 w 514"/>
                <a:gd name="T13" fmla="*/ 42 h 514"/>
                <a:gd name="T14" fmla="*/ 256 w 514"/>
                <a:gd name="T15" fmla="*/ 42 h 514"/>
                <a:gd name="T16" fmla="*/ 43 w 514"/>
                <a:gd name="T17" fmla="*/ 256 h 514"/>
                <a:gd name="T18" fmla="*/ 256 w 514"/>
                <a:gd name="T19" fmla="*/ 470 h 514"/>
                <a:gd name="T20" fmla="*/ 470 w 514"/>
                <a:gd name="T21" fmla="*/ 256 h 514"/>
                <a:gd name="T22" fmla="*/ 256 w 514"/>
                <a:gd name="T23" fmla="*/ 42 h 514"/>
                <a:gd name="T24" fmla="*/ 256 w 514"/>
                <a:gd name="T25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4" h="514">
                  <a:moveTo>
                    <a:pt x="256" y="513"/>
                  </a:moveTo>
                  <a:lnTo>
                    <a:pt x="256" y="513"/>
                  </a:lnTo>
                  <a:cubicBezTo>
                    <a:pt x="114" y="513"/>
                    <a:pt x="0" y="399"/>
                    <a:pt x="0" y="256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5" y="0"/>
                    <a:pt x="513" y="114"/>
                    <a:pt x="513" y="256"/>
                  </a:cubicBezTo>
                  <a:cubicBezTo>
                    <a:pt x="513" y="399"/>
                    <a:pt x="395" y="513"/>
                    <a:pt x="256" y="513"/>
                  </a:cubicBezTo>
                  <a:lnTo>
                    <a:pt x="256" y="42"/>
                  </a:lnTo>
                  <a:lnTo>
                    <a:pt x="256" y="42"/>
                  </a:lnTo>
                  <a:cubicBezTo>
                    <a:pt x="139" y="42"/>
                    <a:pt x="43" y="139"/>
                    <a:pt x="43" y="256"/>
                  </a:cubicBezTo>
                  <a:cubicBezTo>
                    <a:pt x="43" y="374"/>
                    <a:pt x="139" y="470"/>
                    <a:pt x="256" y="470"/>
                  </a:cubicBezTo>
                  <a:cubicBezTo>
                    <a:pt x="374" y="470"/>
                    <a:pt x="470" y="374"/>
                    <a:pt x="470" y="256"/>
                  </a:cubicBezTo>
                  <a:cubicBezTo>
                    <a:pt x="470" y="139"/>
                    <a:pt x="374" y="42"/>
                    <a:pt x="256" y="42"/>
                  </a:cubicBezTo>
                  <a:lnTo>
                    <a:pt x="256" y="5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737"/>
            <p:cNvSpPr>
              <a:spLocks noChangeArrowheads="1"/>
            </p:cNvSpPr>
            <p:nvPr/>
          </p:nvSpPr>
          <p:spPr bwMode="auto">
            <a:xfrm>
              <a:off x="4513515" y="3129131"/>
              <a:ext cx="77787" cy="153987"/>
            </a:xfrm>
            <a:custGeom>
              <a:avLst/>
              <a:gdLst>
                <a:gd name="T0" fmla="*/ 0 w 215"/>
                <a:gd name="T1" fmla="*/ 0 h 429"/>
                <a:gd name="T2" fmla="*/ 0 w 215"/>
                <a:gd name="T3" fmla="*/ 0 h 429"/>
                <a:gd name="T4" fmla="*/ 0 w 215"/>
                <a:gd name="T5" fmla="*/ 428 h 429"/>
                <a:gd name="T6" fmla="*/ 0 w 215"/>
                <a:gd name="T7" fmla="*/ 428 h 429"/>
                <a:gd name="T8" fmla="*/ 214 w 215"/>
                <a:gd name="T9" fmla="*/ 218 h 429"/>
                <a:gd name="T10" fmla="*/ 214 w 215"/>
                <a:gd name="T11" fmla="*/ 214 h 429"/>
                <a:gd name="T12" fmla="*/ 214 w 215"/>
                <a:gd name="T13" fmla="*/ 207 h 429"/>
                <a:gd name="T14" fmla="*/ 0 w 215"/>
                <a:gd name="T1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5" h="429">
                  <a:moveTo>
                    <a:pt x="0" y="0"/>
                  </a:moveTo>
                  <a:lnTo>
                    <a:pt x="0" y="0"/>
                  </a:lnTo>
                  <a:cubicBezTo>
                    <a:pt x="0" y="428"/>
                    <a:pt x="0" y="428"/>
                    <a:pt x="0" y="428"/>
                  </a:cubicBezTo>
                  <a:lnTo>
                    <a:pt x="0" y="428"/>
                  </a:lnTo>
                  <a:cubicBezTo>
                    <a:pt x="114" y="428"/>
                    <a:pt x="211" y="336"/>
                    <a:pt x="214" y="218"/>
                  </a:cubicBezTo>
                  <a:lnTo>
                    <a:pt x="214" y="214"/>
                  </a:lnTo>
                  <a:cubicBezTo>
                    <a:pt x="214" y="211"/>
                    <a:pt x="214" y="211"/>
                    <a:pt x="214" y="207"/>
                  </a:cubicBezTo>
                  <a:cubicBezTo>
                    <a:pt x="211" y="93"/>
                    <a:pt x="11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738"/>
            <p:cNvSpPr>
              <a:spLocks noChangeArrowheads="1"/>
            </p:cNvSpPr>
            <p:nvPr/>
          </p:nvSpPr>
          <p:spPr bwMode="auto">
            <a:xfrm>
              <a:off x="4513515" y="3129131"/>
              <a:ext cx="77787" cy="153987"/>
            </a:xfrm>
            <a:custGeom>
              <a:avLst/>
              <a:gdLst>
                <a:gd name="T0" fmla="*/ 214 w 215"/>
                <a:gd name="T1" fmla="*/ 218 h 429"/>
                <a:gd name="T2" fmla="*/ 214 w 215"/>
                <a:gd name="T3" fmla="*/ 218 h 429"/>
                <a:gd name="T4" fmla="*/ 0 w 215"/>
                <a:gd name="T5" fmla="*/ 428 h 429"/>
                <a:gd name="T6" fmla="*/ 214 w 215"/>
                <a:gd name="T7" fmla="*/ 218 h 429"/>
                <a:gd name="T8" fmla="*/ 0 w 215"/>
                <a:gd name="T9" fmla="*/ 0 h 429"/>
                <a:gd name="T10" fmla="*/ 0 w 215"/>
                <a:gd name="T11" fmla="*/ 0 h 429"/>
                <a:gd name="T12" fmla="*/ 0 w 215"/>
                <a:gd name="T13" fmla="*/ 0 h 429"/>
                <a:gd name="T14" fmla="*/ 0 w 215"/>
                <a:gd name="T15" fmla="*/ 0 h 429"/>
                <a:gd name="T16" fmla="*/ 214 w 215"/>
                <a:gd name="T17" fmla="*/ 207 h 429"/>
                <a:gd name="T18" fmla="*/ 214 w 215"/>
                <a:gd name="T19" fmla="*/ 214 h 429"/>
                <a:gd name="T20" fmla="*/ 214 w 215"/>
                <a:gd name="T21" fmla="*/ 214 h 429"/>
                <a:gd name="T22" fmla="*/ 0 w 215"/>
                <a:gd name="T23" fmla="*/ 0 h 429"/>
                <a:gd name="T24" fmla="*/ 214 w 215"/>
                <a:gd name="T25" fmla="*/ 21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429">
                  <a:moveTo>
                    <a:pt x="214" y="218"/>
                  </a:moveTo>
                  <a:lnTo>
                    <a:pt x="214" y="218"/>
                  </a:lnTo>
                  <a:cubicBezTo>
                    <a:pt x="211" y="336"/>
                    <a:pt x="114" y="428"/>
                    <a:pt x="0" y="428"/>
                  </a:cubicBezTo>
                  <a:cubicBezTo>
                    <a:pt x="114" y="428"/>
                    <a:pt x="211" y="336"/>
                    <a:pt x="214" y="218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14" y="0"/>
                    <a:pt x="211" y="93"/>
                    <a:pt x="214" y="207"/>
                  </a:cubicBezTo>
                  <a:cubicBezTo>
                    <a:pt x="214" y="211"/>
                    <a:pt x="214" y="211"/>
                    <a:pt x="214" y="214"/>
                  </a:cubicBezTo>
                  <a:lnTo>
                    <a:pt x="214" y="214"/>
                  </a:lnTo>
                  <a:cubicBezTo>
                    <a:pt x="214" y="97"/>
                    <a:pt x="118" y="0"/>
                    <a:pt x="0" y="0"/>
                  </a:cubicBezTo>
                  <a:lnTo>
                    <a:pt x="214" y="2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739"/>
            <p:cNvSpPr>
              <a:spLocks noChangeArrowheads="1"/>
            </p:cNvSpPr>
            <p:nvPr/>
          </p:nvSpPr>
          <p:spPr bwMode="auto">
            <a:xfrm>
              <a:off x="4480177" y="3151356"/>
              <a:ext cx="66675" cy="95250"/>
            </a:xfrm>
            <a:custGeom>
              <a:avLst/>
              <a:gdLst>
                <a:gd name="T0" fmla="*/ 42 w 186"/>
                <a:gd name="T1" fmla="*/ 114 h 264"/>
                <a:gd name="T2" fmla="*/ 42 w 186"/>
                <a:gd name="T3" fmla="*/ 114 h 264"/>
                <a:gd name="T4" fmla="*/ 42 w 186"/>
                <a:gd name="T5" fmla="*/ 74 h 264"/>
                <a:gd name="T6" fmla="*/ 92 w 186"/>
                <a:gd name="T7" fmla="*/ 25 h 264"/>
                <a:gd name="T8" fmla="*/ 128 w 186"/>
                <a:gd name="T9" fmla="*/ 39 h 264"/>
                <a:gd name="T10" fmla="*/ 142 w 186"/>
                <a:gd name="T11" fmla="*/ 74 h 264"/>
                <a:gd name="T12" fmla="*/ 142 w 186"/>
                <a:gd name="T13" fmla="*/ 114 h 264"/>
                <a:gd name="T14" fmla="*/ 167 w 186"/>
                <a:gd name="T15" fmla="*/ 114 h 264"/>
                <a:gd name="T16" fmla="*/ 167 w 186"/>
                <a:gd name="T17" fmla="*/ 74 h 264"/>
                <a:gd name="T18" fmla="*/ 146 w 186"/>
                <a:gd name="T19" fmla="*/ 21 h 264"/>
                <a:gd name="T20" fmla="*/ 92 w 186"/>
                <a:gd name="T21" fmla="*/ 0 h 264"/>
                <a:gd name="T22" fmla="*/ 92 w 186"/>
                <a:gd name="T23" fmla="*/ 0 h 264"/>
                <a:gd name="T24" fmla="*/ 14 w 186"/>
                <a:gd name="T25" fmla="*/ 74 h 264"/>
                <a:gd name="T26" fmla="*/ 14 w 186"/>
                <a:gd name="T27" fmla="*/ 114 h 264"/>
                <a:gd name="T28" fmla="*/ 0 w 186"/>
                <a:gd name="T29" fmla="*/ 114 h 264"/>
                <a:gd name="T30" fmla="*/ 0 w 186"/>
                <a:gd name="T31" fmla="*/ 263 h 264"/>
                <a:gd name="T32" fmla="*/ 185 w 186"/>
                <a:gd name="T33" fmla="*/ 263 h 264"/>
                <a:gd name="T34" fmla="*/ 185 w 186"/>
                <a:gd name="T35" fmla="*/ 114 h 264"/>
                <a:gd name="T36" fmla="*/ 42 w 186"/>
                <a:gd name="T37" fmla="*/ 11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4">
                  <a:moveTo>
                    <a:pt x="42" y="114"/>
                  </a:moveTo>
                  <a:lnTo>
                    <a:pt x="42" y="114"/>
                  </a:lnTo>
                  <a:cubicBezTo>
                    <a:pt x="42" y="74"/>
                    <a:pt x="42" y="74"/>
                    <a:pt x="42" y="74"/>
                  </a:cubicBezTo>
                  <a:cubicBezTo>
                    <a:pt x="42" y="50"/>
                    <a:pt x="64" y="25"/>
                    <a:pt x="92" y="25"/>
                  </a:cubicBezTo>
                  <a:cubicBezTo>
                    <a:pt x="107" y="28"/>
                    <a:pt x="117" y="32"/>
                    <a:pt x="128" y="39"/>
                  </a:cubicBezTo>
                  <a:cubicBezTo>
                    <a:pt x="135" y="50"/>
                    <a:pt x="142" y="60"/>
                    <a:pt x="142" y="7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7" y="53"/>
                    <a:pt x="160" y="35"/>
                    <a:pt x="146" y="21"/>
                  </a:cubicBezTo>
                  <a:cubicBezTo>
                    <a:pt x="132" y="7"/>
                    <a:pt x="114" y="0"/>
                    <a:pt x="92" y="0"/>
                  </a:cubicBezTo>
                  <a:lnTo>
                    <a:pt x="92" y="0"/>
                  </a:lnTo>
                  <a:cubicBezTo>
                    <a:pt x="50" y="0"/>
                    <a:pt x="14" y="32"/>
                    <a:pt x="14" y="74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5" y="114"/>
                    <a:pt x="185" y="114"/>
                    <a:pt x="185" y="114"/>
                  </a:cubicBezTo>
                  <a:lnTo>
                    <a:pt x="42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2" name="Group 491"/>
          <p:cNvGrpSpPr/>
          <p:nvPr/>
        </p:nvGrpSpPr>
        <p:grpSpPr>
          <a:xfrm>
            <a:off x="8316154" y="3507056"/>
            <a:ext cx="361265" cy="376237"/>
            <a:chOff x="4249990" y="3507386"/>
            <a:chExt cx="361265" cy="376237"/>
          </a:xfrm>
        </p:grpSpPr>
        <p:sp>
          <p:nvSpPr>
            <p:cNvPr id="493" name="Freeform 740"/>
            <p:cNvSpPr>
              <a:spLocks noChangeArrowheads="1"/>
            </p:cNvSpPr>
            <p:nvPr/>
          </p:nvSpPr>
          <p:spPr bwMode="auto">
            <a:xfrm>
              <a:off x="4375402" y="3705823"/>
              <a:ext cx="77788" cy="53975"/>
            </a:xfrm>
            <a:custGeom>
              <a:avLst/>
              <a:gdLst>
                <a:gd name="T0" fmla="*/ 214 w 215"/>
                <a:gd name="T1" fmla="*/ 114 h 151"/>
                <a:gd name="T2" fmla="*/ 214 w 215"/>
                <a:gd name="T3" fmla="*/ 114 h 151"/>
                <a:gd name="T4" fmla="*/ 18 w 215"/>
                <a:gd name="T5" fmla="*/ 0 h 151"/>
                <a:gd name="T6" fmla="*/ 0 w 215"/>
                <a:gd name="T7" fmla="*/ 36 h 151"/>
                <a:gd name="T8" fmla="*/ 192 w 215"/>
                <a:gd name="T9" fmla="*/ 150 h 151"/>
                <a:gd name="T10" fmla="*/ 214 w 215"/>
                <a:gd name="T11" fmla="*/ 11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151">
                  <a:moveTo>
                    <a:pt x="214" y="114"/>
                  </a:moveTo>
                  <a:lnTo>
                    <a:pt x="214" y="114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4" y="11"/>
                    <a:pt x="7" y="25"/>
                    <a:pt x="0" y="36"/>
                  </a:cubicBezTo>
                  <a:cubicBezTo>
                    <a:pt x="192" y="150"/>
                    <a:pt x="192" y="150"/>
                    <a:pt x="192" y="150"/>
                  </a:cubicBezTo>
                  <a:cubicBezTo>
                    <a:pt x="199" y="135"/>
                    <a:pt x="207" y="125"/>
                    <a:pt x="214" y="114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741"/>
            <p:cNvSpPr>
              <a:spLocks noChangeArrowheads="1"/>
            </p:cNvSpPr>
            <p:nvPr/>
          </p:nvSpPr>
          <p:spPr bwMode="auto">
            <a:xfrm>
              <a:off x="4454777" y="3523261"/>
              <a:ext cx="119063" cy="119062"/>
            </a:xfrm>
            <a:custGeom>
              <a:avLst/>
              <a:gdLst>
                <a:gd name="T0" fmla="*/ 164 w 329"/>
                <a:gd name="T1" fmla="*/ 0 h 329"/>
                <a:gd name="T2" fmla="*/ 164 w 329"/>
                <a:gd name="T3" fmla="*/ 0 h 329"/>
                <a:gd name="T4" fmla="*/ 0 w 329"/>
                <a:gd name="T5" fmla="*/ 164 h 329"/>
                <a:gd name="T6" fmla="*/ 164 w 329"/>
                <a:gd name="T7" fmla="*/ 328 h 329"/>
                <a:gd name="T8" fmla="*/ 328 w 329"/>
                <a:gd name="T9" fmla="*/ 164 h 329"/>
                <a:gd name="T10" fmla="*/ 164 w 329"/>
                <a:gd name="T1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9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5"/>
                    <a:pt x="0" y="164"/>
                  </a:cubicBezTo>
                  <a:cubicBezTo>
                    <a:pt x="0" y="257"/>
                    <a:pt x="72" y="328"/>
                    <a:pt x="164" y="328"/>
                  </a:cubicBezTo>
                  <a:cubicBezTo>
                    <a:pt x="253" y="328"/>
                    <a:pt x="328" y="257"/>
                    <a:pt x="328" y="164"/>
                  </a:cubicBezTo>
                  <a:cubicBezTo>
                    <a:pt x="328" y="75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742"/>
            <p:cNvSpPr>
              <a:spLocks noChangeArrowheads="1"/>
            </p:cNvSpPr>
            <p:nvPr/>
          </p:nvSpPr>
          <p:spPr bwMode="auto">
            <a:xfrm>
              <a:off x="4375402" y="3605811"/>
              <a:ext cx="92075" cy="63500"/>
            </a:xfrm>
            <a:custGeom>
              <a:avLst/>
              <a:gdLst>
                <a:gd name="T0" fmla="*/ 235 w 257"/>
                <a:gd name="T1" fmla="*/ 0 h 176"/>
                <a:gd name="T2" fmla="*/ 235 w 257"/>
                <a:gd name="T3" fmla="*/ 0 h 176"/>
                <a:gd name="T4" fmla="*/ 0 w 257"/>
                <a:gd name="T5" fmla="*/ 135 h 176"/>
                <a:gd name="T6" fmla="*/ 18 w 257"/>
                <a:gd name="T7" fmla="*/ 175 h 176"/>
                <a:gd name="T8" fmla="*/ 256 w 257"/>
                <a:gd name="T9" fmla="*/ 36 h 176"/>
                <a:gd name="T10" fmla="*/ 235 w 257"/>
                <a:gd name="T1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176">
                  <a:moveTo>
                    <a:pt x="235" y="0"/>
                  </a:moveTo>
                  <a:lnTo>
                    <a:pt x="235" y="0"/>
                  </a:lnTo>
                  <a:cubicBezTo>
                    <a:pt x="0" y="135"/>
                    <a:pt x="0" y="135"/>
                    <a:pt x="0" y="135"/>
                  </a:cubicBezTo>
                  <a:cubicBezTo>
                    <a:pt x="7" y="150"/>
                    <a:pt x="14" y="161"/>
                    <a:pt x="18" y="175"/>
                  </a:cubicBezTo>
                  <a:cubicBezTo>
                    <a:pt x="256" y="36"/>
                    <a:pt x="256" y="36"/>
                    <a:pt x="256" y="36"/>
                  </a:cubicBezTo>
                  <a:cubicBezTo>
                    <a:pt x="249" y="25"/>
                    <a:pt x="242" y="14"/>
                    <a:pt x="235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743"/>
            <p:cNvSpPr>
              <a:spLocks noChangeArrowheads="1"/>
            </p:cNvSpPr>
            <p:nvPr/>
          </p:nvSpPr>
          <p:spPr bwMode="auto">
            <a:xfrm>
              <a:off x="4440490" y="3507386"/>
              <a:ext cx="149225" cy="149225"/>
            </a:xfrm>
            <a:custGeom>
              <a:avLst/>
              <a:gdLst>
                <a:gd name="T0" fmla="*/ 207 w 415"/>
                <a:gd name="T1" fmla="*/ 414 h 415"/>
                <a:gd name="T2" fmla="*/ 207 w 415"/>
                <a:gd name="T3" fmla="*/ 414 h 415"/>
                <a:gd name="T4" fmla="*/ 0 w 415"/>
                <a:gd name="T5" fmla="*/ 207 h 415"/>
                <a:gd name="T6" fmla="*/ 207 w 415"/>
                <a:gd name="T7" fmla="*/ 0 h 415"/>
                <a:gd name="T8" fmla="*/ 414 w 415"/>
                <a:gd name="T9" fmla="*/ 207 h 415"/>
                <a:gd name="T10" fmla="*/ 207 w 415"/>
                <a:gd name="T11" fmla="*/ 414 h 415"/>
                <a:gd name="T12" fmla="*/ 207 w 415"/>
                <a:gd name="T13" fmla="*/ 43 h 415"/>
                <a:gd name="T14" fmla="*/ 207 w 415"/>
                <a:gd name="T15" fmla="*/ 43 h 415"/>
                <a:gd name="T16" fmla="*/ 43 w 415"/>
                <a:gd name="T17" fmla="*/ 207 h 415"/>
                <a:gd name="T18" fmla="*/ 207 w 415"/>
                <a:gd name="T19" fmla="*/ 371 h 415"/>
                <a:gd name="T20" fmla="*/ 371 w 415"/>
                <a:gd name="T21" fmla="*/ 207 h 415"/>
                <a:gd name="T22" fmla="*/ 207 w 415"/>
                <a:gd name="T23" fmla="*/ 43 h 415"/>
                <a:gd name="T24" fmla="*/ 207 w 415"/>
                <a:gd name="T25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5" h="415">
                  <a:moveTo>
                    <a:pt x="207" y="414"/>
                  </a:moveTo>
                  <a:lnTo>
                    <a:pt x="207" y="414"/>
                  </a:lnTo>
                  <a:cubicBezTo>
                    <a:pt x="93" y="414"/>
                    <a:pt x="0" y="321"/>
                    <a:pt x="0" y="207"/>
                  </a:cubicBezTo>
                  <a:cubicBezTo>
                    <a:pt x="0" y="93"/>
                    <a:pt x="93" y="0"/>
                    <a:pt x="207" y="0"/>
                  </a:cubicBezTo>
                  <a:cubicBezTo>
                    <a:pt x="321" y="0"/>
                    <a:pt x="414" y="93"/>
                    <a:pt x="414" y="207"/>
                  </a:cubicBezTo>
                  <a:cubicBezTo>
                    <a:pt x="414" y="321"/>
                    <a:pt x="321" y="414"/>
                    <a:pt x="207" y="414"/>
                  </a:cubicBezTo>
                  <a:lnTo>
                    <a:pt x="207" y="43"/>
                  </a:lnTo>
                  <a:lnTo>
                    <a:pt x="207" y="43"/>
                  </a:lnTo>
                  <a:cubicBezTo>
                    <a:pt x="115" y="43"/>
                    <a:pt x="43" y="118"/>
                    <a:pt x="43" y="207"/>
                  </a:cubicBezTo>
                  <a:cubicBezTo>
                    <a:pt x="43" y="300"/>
                    <a:pt x="115" y="371"/>
                    <a:pt x="207" y="371"/>
                  </a:cubicBezTo>
                  <a:cubicBezTo>
                    <a:pt x="296" y="371"/>
                    <a:pt x="371" y="300"/>
                    <a:pt x="371" y="207"/>
                  </a:cubicBezTo>
                  <a:cubicBezTo>
                    <a:pt x="371" y="118"/>
                    <a:pt x="296" y="43"/>
                    <a:pt x="207" y="43"/>
                  </a:cubicBezTo>
                  <a:lnTo>
                    <a:pt x="207" y="41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744"/>
            <p:cNvSpPr>
              <a:spLocks noChangeArrowheads="1"/>
            </p:cNvSpPr>
            <p:nvPr/>
          </p:nvSpPr>
          <p:spPr bwMode="auto">
            <a:xfrm>
              <a:off x="4515102" y="3523261"/>
              <a:ext cx="58738" cy="119062"/>
            </a:xfrm>
            <a:custGeom>
              <a:avLst/>
              <a:gdLst>
                <a:gd name="T0" fmla="*/ 0 w 165"/>
                <a:gd name="T1" fmla="*/ 0 h 329"/>
                <a:gd name="T2" fmla="*/ 0 w 165"/>
                <a:gd name="T3" fmla="*/ 0 h 329"/>
                <a:gd name="T4" fmla="*/ 0 w 165"/>
                <a:gd name="T5" fmla="*/ 328 h 329"/>
                <a:gd name="T6" fmla="*/ 164 w 165"/>
                <a:gd name="T7" fmla="*/ 164 h 329"/>
                <a:gd name="T8" fmla="*/ 0 w 165"/>
                <a:gd name="T9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5" h="329">
                  <a:moveTo>
                    <a:pt x="0" y="0"/>
                  </a:moveTo>
                  <a:lnTo>
                    <a:pt x="0" y="0"/>
                  </a:lnTo>
                  <a:cubicBezTo>
                    <a:pt x="0" y="328"/>
                    <a:pt x="0" y="328"/>
                    <a:pt x="0" y="328"/>
                  </a:cubicBezTo>
                  <a:cubicBezTo>
                    <a:pt x="89" y="328"/>
                    <a:pt x="164" y="257"/>
                    <a:pt x="164" y="164"/>
                  </a:cubicBezTo>
                  <a:cubicBezTo>
                    <a:pt x="164" y="75"/>
                    <a:pt x="8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745"/>
            <p:cNvSpPr>
              <a:spLocks noChangeArrowheads="1"/>
            </p:cNvSpPr>
            <p:nvPr/>
          </p:nvSpPr>
          <p:spPr bwMode="auto">
            <a:xfrm>
              <a:off x="4249990" y="3612161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7 h 414"/>
                <a:gd name="T6" fmla="*/ 207 w 414"/>
                <a:gd name="T7" fmla="*/ 0 h 414"/>
                <a:gd name="T8" fmla="*/ 413 w 414"/>
                <a:gd name="T9" fmla="*/ 207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7 h 414"/>
                <a:gd name="T18" fmla="*/ 207 w 414"/>
                <a:gd name="T19" fmla="*/ 374 h 414"/>
                <a:gd name="T20" fmla="*/ 371 w 414"/>
                <a:gd name="T21" fmla="*/ 207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7"/>
                  </a:cubicBezTo>
                  <a:cubicBezTo>
                    <a:pt x="0" y="92"/>
                    <a:pt x="93" y="0"/>
                    <a:pt x="207" y="0"/>
                  </a:cubicBezTo>
                  <a:cubicBezTo>
                    <a:pt x="321" y="0"/>
                    <a:pt x="413" y="92"/>
                    <a:pt x="413" y="207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4" y="43"/>
                    <a:pt x="43" y="117"/>
                    <a:pt x="43" y="207"/>
                  </a:cubicBezTo>
                  <a:cubicBezTo>
                    <a:pt x="43" y="299"/>
                    <a:pt x="114" y="374"/>
                    <a:pt x="207" y="374"/>
                  </a:cubicBezTo>
                  <a:cubicBezTo>
                    <a:pt x="296" y="374"/>
                    <a:pt x="371" y="299"/>
                    <a:pt x="371" y="207"/>
                  </a:cubicBezTo>
                  <a:cubicBezTo>
                    <a:pt x="371" y="117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746"/>
            <p:cNvSpPr>
              <a:spLocks noChangeArrowheads="1"/>
            </p:cNvSpPr>
            <p:nvPr/>
          </p:nvSpPr>
          <p:spPr bwMode="auto">
            <a:xfrm>
              <a:off x="4265865" y="3628036"/>
              <a:ext cx="119062" cy="119062"/>
            </a:xfrm>
            <a:custGeom>
              <a:avLst/>
              <a:gdLst>
                <a:gd name="T0" fmla="*/ 164 w 329"/>
                <a:gd name="T1" fmla="*/ 0 h 332"/>
                <a:gd name="T2" fmla="*/ 164 w 329"/>
                <a:gd name="T3" fmla="*/ 0 h 332"/>
                <a:gd name="T4" fmla="*/ 0 w 329"/>
                <a:gd name="T5" fmla="*/ 164 h 332"/>
                <a:gd name="T6" fmla="*/ 164 w 329"/>
                <a:gd name="T7" fmla="*/ 331 h 332"/>
                <a:gd name="T8" fmla="*/ 328 w 329"/>
                <a:gd name="T9" fmla="*/ 164 h 332"/>
                <a:gd name="T10" fmla="*/ 164 w 329"/>
                <a:gd name="T11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32">
                  <a:moveTo>
                    <a:pt x="164" y="0"/>
                  </a:moveTo>
                  <a:lnTo>
                    <a:pt x="164" y="0"/>
                  </a:lnTo>
                  <a:cubicBezTo>
                    <a:pt x="71" y="0"/>
                    <a:pt x="0" y="74"/>
                    <a:pt x="0" y="164"/>
                  </a:cubicBezTo>
                  <a:cubicBezTo>
                    <a:pt x="0" y="256"/>
                    <a:pt x="71" y="331"/>
                    <a:pt x="164" y="331"/>
                  </a:cubicBezTo>
                  <a:cubicBezTo>
                    <a:pt x="253" y="331"/>
                    <a:pt x="328" y="256"/>
                    <a:pt x="328" y="164"/>
                  </a:cubicBezTo>
                  <a:cubicBezTo>
                    <a:pt x="328" y="74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747"/>
            <p:cNvSpPr>
              <a:spLocks noChangeArrowheads="1"/>
            </p:cNvSpPr>
            <p:nvPr/>
          </p:nvSpPr>
          <p:spPr bwMode="auto">
            <a:xfrm>
              <a:off x="4494465" y="3545486"/>
              <a:ext cx="42862" cy="98425"/>
            </a:xfrm>
            <a:custGeom>
              <a:avLst/>
              <a:gdLst>
                <a:gd name="T0" fmla="*/ 25 w 119"/>
                <a:gd name="T1" fmla="*/ 122 h 272"/>
                <a:gd name="T2" fmla="*/ 25 w 119"/>
                <a:gd name="T3" fmla="*/ 122 h 272"/>
                <a:gd name="T4" fmla="*/ 0 w 119"/>
                <a:gd name="T5" fmla="*/ 122 h 272"/>
                <a:gd name="T6" fmla="*/ 0 w 119"/>
                <a:gd name="T7" fmla="*/ 82 h 272"/>
                <a:gd name="T8" fmla="*/ 25 w 119"/>
                <a:gd name="T9" fmla="*/ 82 h 272"/>
                <a:gd name="T10" fmla="*/ 25 w 119"/>
                <a:gd name="T11" fmla="*/ 72 h 272"/>
                <a:gd name="T12" fmla="*/ 104 w 119"/>
                <a:gd name="T13" fmla="*/ 0 h 272"/>
                <a:gd name="T14" fmla="*/ 118 w 119"/>
                <a:gd name="T15" fmla="*/ 4 h 272"/>
                <a:gd name="T16" fmla="*/ 118 w 119"/>
                <a:gd name="T17" fmla="*/ 43 h 272"/>
                <a:gd name="T18" fmla="*/ 111 w 119"/>
                <a:gd name="T19" fmla="*/ 43 h 272"/>
                <a:gd name="T20" fmla="*/ 72 w 119"/>
                <a:gd name="T21" fmla="*/ 75 h 272"/>
                <a:gd name="T22" fmla="*/ 72 w 119"/>
                <a:gd name="T23" fmla="*/ 82 h 272"/>
                <a:gd name="T24" fmla="*/ 114 w 119"/>
                <a:gd name="T25" fmla="*/ 82 h 272"/>
                <a:gd name="T26" fmla="*/ 114 w 119"/>
                <a:gd name="T27" fmla="*/ 122 h 272"/>
                <a:gd name="T28" fmla="*/ 72 w 119"/>
                <a:gd name="T29" fmla="*/ 122 h 272"/>
                <a:gd name="T30" fmla="*/ 72 w 119"/>
                <a:gd name="T31" fmla="*/ 271 h 272"/>
                <a:gd name="T32" fmla="*/ 25 w 119"/>
                <a:gd name="T33" fmla="*/ 271 h 272"/>
                <a:gd name="T34" fmla="*/ 25 w 119"/>
                <a:gd name="T35" fmla="*/ 12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9" h="272">
                  <a:moveTo>
                    <a:pt x="25" y="122"/>
                  </a:moveTo>
                  <a:lnTo>
                    <a:pt x="25" y="122"/>
                  </a:lnTo>
                  <a:cubicBezTo>
                    <a:pt x="0" y="122"/>
                    <a:pt x="0" y="122"/>
                    <a:pt x="0" y="12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72"/>
                    <a:pt x="25" y="72"/>
                    <a:pt x="25" y="72"/>
                  </a:cubicBezTo>
                  <a:cubicBezTo>
                    <a:pt x="25" y="11"/>
                    <a:pt x="75" y="0"/>
                    <a:pt x="104" y="0"/>
                  </a:cubicBezTo>
                  <a:cubicBezTo>
                    <a:pt x="114" y="0"/>
                    <a:pt x="118" y="4"/>
                    <a:pt x="118" y="4"/>
                  </a:cubicBezTo>
                  <a:cubicBezTo>
                    <a:pt x="118" y="43"/>
                    <a:pt x="118" y="43"/>
                    <a:pt x="118" y="43"/>
                  </a:cubicBezTo>
                  <a:cubicBezTo>
                    <a:pt x="118" y="43"/>
                    <a:pt x="114" y="43"/>
                    <a:pt x="111" y="43"/>
                  </a:cubicBezTo>
                  <a:cubicBezTo>
                    <a:pt x="97" y="43"/>
                    <a:pt x="72" y="47"/>
                    <a:pt x="72" y="75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72" y="122"/>
                    <a:pt x="72" y="122"/>
                    <a:pt x="72" y="122"/>
                  </a:cubicBezTo>
                  <a:cubicBezTo>
                    <a:pt x="72" y="271"/>
                    <a:pt x="72" y="271"/>
                    <a:pt x="72" y="271"/>
                  </a:cubicBezTo>
                  <a:cubicBezTo>
                    <a:pt x="25" y="271"/>
                    <a:pt x="25" y="271"/>
                    <a:pt x="25" y="271"/>
                  </a:cubicBezTo>
                  <a:lnTo>
                    <a:pt x="25" y="12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748"/>
            <p:cNvSpPr>
              <a:spLocks noChangeArrowheads="1"/>
            </p:cNvSpPr>
            <p:nvPr/>
          </p:nvSpPr>
          <p:spPr bwMode="auto">
            <a:xfrm>
              <a:off x="4278565" y="3659786"/>
              <a:ext cx="82550" cy="58737"/>
            </a:xfrm>
            <a:custGeom>
              <a:avLst/>
              <a:gdLst>
                <a:gd name="T0" fmla="*/ 229 w 230"/>
                <a:gd name="T1" fmla="*/ 18 h 165"/>
                <a:gd name="T2" fmla="*/ 229 w 230"/>
                <a:gd name="T3" fmla="*/ 18 h 165"/>
                <a:gd name="T4" fmla="*/ 211 w 230"/>
                <a:gd name="T5" fmla="*/ 25 h 165"/>
                <a:gd name="T6" fmla="*/ 225 w 230"/>
                <a:gd name="T7" fmla="*/ 0 h 165"/>
                <a:gd name="T8" fmla="*/ 196 w 230"/>
                <a:gd name="T9" fmla="*/ 11 h 165"/>
                <a:gd name="T10" fmla="*/ 168 w 230"/>
                <a:gd name="T11" fmla="*/ 0 h 165"/>
                <a:gd name="T12" fmla="*/ 125 w 230"/>
                <a:gd name="T13" fmla="*/ 39 h 165"/>
                <a:gd name="T14" fmla="*/ 125 w 230"/>
                <a:gd name="T15" fmla="*/ 50 h 165"/>
                <a:gd name="T16" fmla="*/ 40 w 230"/>
                <a:gd name="T17" fmla="*/ 7 h 165"/>
                <a:gd name="T18" fmla="*/ 40 w 230"/>
                <a:gd name="T19" fmla="*/ 7 h 165"/>
                <a:gd name="T20" fmla="*/ 40 w 230"/>
                <a:gd name="T21" fmla="*/ 7 h 165"/>
                <a:gd name="T22" fmla="*/ 40 w 230"/>
                <a:gd name="T23" fmla="*/ 7 h 165"/>
                <a:gd name="T24" fmla="*/ 40 w 230"/>
                <a:gd name="T25" fmla="*/ 7 h 165"/>
                <a:gd name="T26" fmla="*/ 86 w 230"/>
                <a:gd name="T27" fmla="*/ 132 h 165"/>
                <a:gd name="T28" fmla="*/ 65 w 230"/>
                <a:gd name="T29" fmla="*/ 142 h 165"/>
                <a:gd name="T30" fmla="*/ 57 w 230"/>
                <a:gd name="T31" fmla="*/ 142 h 165"/>
                <a:gd name="T32" fmla="*/ 54 w 230"/>
                <a:gd name="T33" fmla="*/ 146 h 165"/>
                <a:gd name="T34" fmla="*/ 43 w 230"/>
                <a:gd name="T35" fmla="*/ 146 h 165"/>
                <a:gd name="T36" fmla="*/ 43 w 230"/>
                <a:gd name="T37" fmla="*/ 146 h 165"/>
                <a:gd name="T38" fmla="*/ 25 w 230"/>
                <a:gd name="T39" fmla="*/ 146 h 165"/>
                <a:gd name="T40" fmla="*/ 90 w 230"/>
                <a:gd name="T41" fmla="*/ 164 h 165"/>
                <a:gd name="T42" fmla="*/ 211 w 230"/>
                <a:gd name="T43" fmla="*/ 46 h 165"/>
                <a:gd name="T44" fmla="*/ 229 w 230"/>
                <a:gd name="T45" fmla="*/ 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65">
                  <a:moveTo>
                    <a:pt x="229" y="18"/>
                  </a:moveTo>
                  <a:lnTo>
                    <a:pt x="229" y="18"/>
                  </a:lnTo>
                  <a:cubicBezTo>
                    <a:pt x="211" y="25"/>
                    <a:pt x="211" y="25"/>
                    <a:pt x="211" y="25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196" y="11"/>
                    <a:pt x="196" y="11"/>
                    <a:pt x="196" y="11"/>
                  </a:cubicBezTo>
                  <a:cubicBezTo>
                    <a:pt x="189" y="3"/>
                    <a:pt x="179" y="0"/>
                    <a:pt x="168" y="0"/>
                  </a:cubicBezTo>
                  <a:cubicBezTo>
                    <a:pt x="143" y="0"/>
                    <a:pt x="125" y="18"/>
                    <a:pt x="125" y="39"/>
                  </a:cubicBezTo>
                  <a:cubicBezTo>
                    <a:pt x="125" y="42"/>
                    <a:pt x="125" y="46"/>
                    <a:pt x="125" y="50"/>
                  </a:cubicBezTo>
                  <a:cubicBezTo>
                    <a:pt x="93" y="46"/>
                    <a:pt x="61" y="32"/>
                    <a:pt x="40" y="7"/>
                  </a:cubicBez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cubicBezTo>
                    <a:pt x="40" y="7"/>
                    <a:pt x="0" y="92"/>
                    <a:pt x="86" y="132"/>
                  </a:cubicBezTo>
                  <a:cubicBezTo>
                    <a:pt x="82" y="135"/>
                    <a:pt x="75" y="139"/>
                    <a:pt x="65" y="142"/>
                  </a:cubicBezTo>
                  <a:cubicBezTo>
                    <a:pt x="61" y="142"/>
                    <a:pt x="61" y="142"/>
                    <a:pt x="57" y="142"/>
                  </a:cubicBezTo>
                  <a:lnTo>
                    <a:pt x="54" y="146"/>
                  </a:lnTo>
                  <a:cubicBezTo>
                    <a:pt x="50" y="146"/>
                    <a:pt x="47" y="146"/>
                    <a:pt x="43" y="146"/>
                  </a:cubicBezTo>
                  <a:lnTo>
                    <a:pt x="43" y="146"/>
                  </a:lnTo>
                  <a:cubicBezTo>
                    <a:pt x="36" y="146"/>
                    <a:pt x="33" y="146"/>
                    <a:pt x="25" y="146"/>
                  </a:cubicBezTo>
                  <a:cubicBezTo>
                    <a:pt x="47" y="157"/>
                    <a:pt x="68" y="164"/>
                    <a:pt x="90" y="164"/>
                  </a:cubicBezTo>
                  <a:cubicBezTo>
                    <a:pt x="168" y="164"/>
                    <a:pt x="211" y="100"/>
                    <a:pt x="211" y="46"/>
                  </a:cubicBezTo>
                  <a:lnTo>
                    <a:pt x="229" y="1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749"/>
            <p:cNvSpPr>
              <a:spLocks noChangeArrowheads="1"/>
            </p:cNvSpPr>
            <p:nvPr/>
          </p:nvSpPr>
          <p:spPr bwMode="auto">
            <a:xfrm>
              <a:off x="4437315" y="3713761"/>
              <a:ext cx="153987" cy="155575"/>
            </a:xfrm>
            <a:custGeom>
              <a:avLst/>
              <a:gdLst>
                <a:gd name="T0" fmla="*/ 213 w 428"/>
                <a:gd name="T1" fmla="*/ 0 h 433"/>
                <a:gd name="T2" fmla="*/ 213 w 428"/>
                <a:gd name="T3" fmla="*/ 0 h 433"/>
                <a:gd name="T4" fmla="*/ 0 w 428"/>
                <a:gd name="T5" fmla="*/ 218 h 433"/>
                <a:gd name="T6" fmla="*/ 213 w 428"/>
                <a:gd name="T7" fmla="*/ 432 h 433"/>
                <a:gd name="T8" fmla="*/ 427 w 428"/>
                <a:gd name="T9" fmla="*/ 218 h 433"/>
                <a:gd name="T10" fmla="*/ 213 w 428"/>
                <a:gd name="T1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8" h="433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7"/>
                    <a:pt x="0" y="218"/>
                  </a:cubicBezTo>
                  <a:cubicBezTo>
                    <a:pt x="0" y="336"/>
                    <a:pt x="96" y="432"/>
                    <a:pt x="213" y="432"/>
                  </a:cubicBezTo>
                  <a:cubicBezTo>
                    <a:pt x="331" y="432"/>
                    <a:pt x="427" y="336"/>
                    <a:pt x="427" y="218"/>
                  </a:cubicBezTo>
                  <a:cubicBezTo>
                    <a:pt x="427" y="97"/>
                    <a:pt x="331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750"/>
            <p:cNvSpPr>
              <a:spLocks noChangeArrowheads="1"/>
            </p:cNvSpPr>
            <p:nvPr/>
          </p:nvSpPr>
          <p:spPr bwMode="auto">
            <a:xfrm>
              <a:off x="4425517" y="3699473"/>
              <a:ext cx="185738" cy="184150"/>
            </a:xfrm>
            <a:custGeom>
              <a:avLst/>
              <a:gdLst>
                <a:gd name="T0" fmla="*/ 256 w 514"/>
                <a:gd name="T1" fmla="*/ 510 h 511"/>
                <a:gd name="T2" fmla="*/ 256 w 514"/>
                <a:gd name="T3" fmla="*/ 510 h 511"/>
                <a:gd name="T4" fmla="*/ 0 w 514"/>
                <a:gd name="T5" fmla="*/ 257 h 511"/>
                <a:gd name="T6" fmla="*/ 256 w 514"/>
                <a:gd name="T7" fmla="*/ 0 h 511"/>
                <a:gd name="T8" fmla="*/ 513 w 514"/>
                <a:gd name="T9" fmla="*/ 257 h 511"/>
                <a:gd name="T10" fmla="*/ 256 w 514"/>
                <a:gd name="T11" fmla="*/ 510 h 511"/>
                <a:gd name="T12" fmla="*/ 256 w 514"/>
                <a:gd name="T13" fmla="*/ 39 h 511"/>
                <a:gd name="T14" fmla="*/ 256 w 514"/>
                <a:gd name="T15" fmla="*/ 39 h 511"/>
                <a:gd name="T16" fmla="*/ 43 w 514"/>
                <a:gd name="T17" fmla="*/ 257 h 511"/>
                <a:gd name="T18" fmla="*/ 256 w 514"/>
                <a:gd name="T19" fmla="*/ 471 h 511"/>
                <a:gd name="T20" fmla="*/ 470 w 514"/>
                <a:gd name="T21" fmla="*/ 257 h 511"/>
                <a:gd name="T22" fmla="*/ 256 w 514"/>
                <a:gd name="T23" fmla="*/ 39 h 511"/>
                <a:gd name="T24" fmla="*/ 256 w 514"/>
                <a:gd name="T25" fmla="*/ 51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4" h="511">
                  <a:moveTo>
                    <a:pt x="256" y="510"/>
                  </a:moveTo>
                  <a:lnTo>
                    <a:pt x="256" y="510"/>
                  </a:lnTo>
                  <a:cubicBezTo>
                    <a:pt x="114" y="510"/>
                    <a:pt x="0" y="396"/>
                    <a:pt x="0" y="257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5" y="0"/>
                    <a:pt x="513" y="114"/>
                    <a:pt x="513" y="257"/>
                  </a:cubicBezTo>
                  <a:cubicBezTo>
                    <a:pt x="513" y="396"/>
                    <a:pt x="395" y="510"/>
                    <a:pt x="256" y="510"/>
                  </a:cubicBezTo>
                  <a:lnTo>
                    <a:pt x="256" y="39"/>
                  </a:lnTo>
                  <a:lnTo>
                    <a:pt x="256" y="39"/>
                  </a:lnTo>
                  <a:cubicBezTo>
                    <a:pt x="139" y="39"/>
                    <a:pt x="43" y="136"/>
                    <a:pt x="43" y="257"/>
                  </a:cubicBezTo>
                  <a:cubicBezTo>
                    <a:pt x="43" y="375"/>
                    <a:pt x="139" y="471"/>
                    <a:pt x="256" y="471"/>
                  </a:cubicBezTo>
                  <a:cubicBezTo>
                    <a:pt x="374" y="471"/>
                    <a:pt x="470" y="375"/>
                    <a:pt x="470" y="257"/>
                  </a:cubicBezTo>
                  <a:cubicBezTo>
                    <a:pt x="470" y="136"/>
                    <a:pt x="374" y="39"/>
                    <a:pt x="256" y="39"/>
                  </a:cubicBezTo>
                  <a:lnTo>
                    <a:pt x="256" y="51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751"/>
            <p:cNvSpPr>
              <a:spLocks noChangeArrowheads="1"/>
            </p:cNvSpPr>
            <p:nvPr/>
          </p:nvSpPr>
          <p:spPr bwMode="auto">
            <a:xfrm>
              <a:off x="4515102" y="3713761"/>
              <a:ext cx="77788" cy="155575"/>
            </a:xfrm>
            <a:custGeom>
              <a:avLst/>
              <a:gdLst>
                <a:gd name="T0" fmla="*/ 0 w 215"/>
                <a:gd name="T1" fmla="*/ 0 h 433"/>
                <a:gd name="T2" fmla="*/ 0 w 215"/>
                <a:gd name="T3" fmla="*/ 0 h 433"/>
                <a:gd name="T4" fmla="*/ 0 w 215"/>
                <a:gd name="T5" fmla="*/ 432 h 433"/>
                <a:gd name="T6" fmla="*/ 0 w 215"/>
                <a:gd name="T7" fmla="*/ 432 h 433"/>
                <a:gd name="T8" fmla="*/ 214 w 215"/>
                <a:gd name="T9" fmla="*/ 222 h 433"/>
                <a:gd name="T10" fmla="*/ 214 w 215"/>
                <a:gd name="T11" fmla="*/ 218 h 433"/>
                <a:gd name="T12" fmla="*/ 214 w 215"/>
                <a:gd name="T13" fmla="*/ 211 h 433"/>
                <a:gd name="T14" fmla="*/ 0 w 215"/>
                <a:gd name="T15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5" h="433">
                  <a:moveTo>
                    <a:pt x="0" y="0"/>
                  </a:moveTo>
                  <a:lnTo>
                    <a:pt x="0" y="0"/>
                  </a:lnTo>
                  <a:cubicBezTo>
                    <a:pt x="0" y="432"/>
                    <a:pt x="0" y="432"/>
                    <a:pt x="0" y="432"/>
                  </a:cubicBezTo>
                  <a:lnTo>
                    <a:pt x="0" y="432"/>
                  </a:lnTo>
                  <a:cubicBezTo>
                    <a:pt x="114" y="432"/>
                    <a:pt x="211" y="339"/>
                    <a:pt x="214" y="222"/>
                  </a:cubicBezTo>
                  <a:lnTo>
                    <a:pt x="214" y="218"/>
                  </a:lnTo>
                  <a:cubicBezTo>
                    <a:pt x="214" y="214"/>
                    <a:pt x="214" y="211"/>
                    <a:pt x="214" y="211"/>
                  </a:cubicBezTo>
                  <a:cubicBezTo>
                    <a:pt x="211" y="93"/>
                    <a:pt x="114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752"/>
            <p:cNvSpPr>
              <a:spLocks noChangeArrowheads="1"/>
            </p:cNvSpPr>
            <p:nvPr/>
          </p:nvSpPr>
          <p:spPr bwMode="auto">
            <a:xfrm>
              <a:off x="4515102" y="3713761"/>
              <a:ext cx="77788" cy="155575"/>
            </a:xfrm>
            <a:custGeom>
              <a:avLst/>
              <a:gdLst>
                <a:gd name="T0" fmla="*/ 214 w 215"/>
                <a:gd name="T1" fmla="*/ 222 h 433"/>
                <a:gd name="T2" fmla="*/ 214 w 215"/>
                <a:gd name="T3" fmla="*/ 222 h 433"/>
                <a:gd name="T4" fmla="*/ 0 w 215"/>
                <a:gd name="T5" fmla="*/ 432 h 433"/>
                <a:gd name="T6" fmla="*/ 214 w 215"/>
                <a:gd name="T7" fmla="*/ 222 h 433"/>
                <a:gd name="T8" fmla="*/ 0 w 215"/>
                <a:gd name="T9" fmla="*/ 0 h 433"/>
                <a:gd name="T10" fmla="*/ 0 w 215"/>
                <a:gd name="T11" fmla="*/ 0 h 433"/>
                <a:gd name="T12" fmla="*/ 0 w 215"/>
                <a:gd name="T13" fmla="*/ 0 h 433"/>
                <a:gd name="T14" fmla="*/ 0 w 215"/>
                <a:gd name="T15" fmla="*/ 0 h 433"/>
                <a:gd name="T16" fmla="*/ 214 w 215"/>
                <a:gd name="T17" fmla="*/ 211 h 433"/>
                <a:gd name="T18" fmla="*/ 214 w 215"/>
                <a:gd name="T19" fmla="*/ 218 h 433"/>
                <a:gd name="T20" fmla="*/ 214 w 215"/>
                <a:gd name="T21" fmla="*/ 218 h 433"/>
                <a:gd name="T22" fmla="*/ 0 w 215"/>
                <a:gd name="T23" fmla="*/ 0 h 433"/>
                <a:gd name="T24" fmla="*/ 214 w 215"/>
                <a:gd name="T25" fmla="*/ 22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433">
                  <a:moveTo>
                    <a:pt x="214" y="222"/>
                  </a:moveTo>
                  <a:lnTo>
                    <a:pt x="214" y="222"/>
                  </a:lnTo>
                  <a:cubicBezTo>
                    <a:pt x="211" y="339"/>
                    <a:pt x="114" y="432"/>
                    <a:pt x="0" y="432"/>
                  </a:cubicBezTo>
                  <a:cubicBezTo>
                    <a:pt x="114" y="432"/>
                    <a:pt x="211" y="339"/>
                    <a:pt x="214" y="222"/>
                  </a:cubicBez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14" y="0"/>
                    <a:pt x="211" y="93"/>
                    <a:pt x="214" y="211"/>
                  </a:cubicBezTo>
                  <a:cubicBezTo>
                    <a:pt x="214" y="211"/>
                    <a:pt x="214" y="214"/>
                    <a:pt x="214" y="218"/>
                  </a:cubicBezTo>
                  <a:lnTo>
                    <a:pt x="214" y="218"/>
                  </a:lnTo>
                  <a:cubicBezTo>
                    <a:pt x="214" y="97"/>
                    <a:pt x="118" y="0"/>
                    <a:pt x="0" y="0"/>
                  </a:cubicBezTo>
                  <a:lnTo>
                    <a:pt x="214" y="222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753"/>
            <p:cNvSpPr>
              <a:spLocks noChangeArrowheads="1"/>
            </p:cNvSpPr>
            <p:nvPr/>
          </p:nvSpPr>
          <p:spPr bwMode="auto">
            <a:xfrm>
              <a:off x="4481765" y="3735986"/>
              <a:ext cx="66675" cy="95250"/>
            </a:xfrm>
            <a:custGeom>
              <a:avLst/>
              <a:gdLst>
                <a:gd name="T0" fmla="*/ 42 w 186"/>
                <a:gd name="T1" fmla="*/ 117 h 264"/>
                <a:gd name="T2" fmla="*/ 42 w 186"/>
                <a:gd name="T3" fmla="*/ 117 h 264"/>
                <a:gd name="T4" fmla="*/ 42 w 186"/>
                <a:gd name="T5" fmla="*/ 78 h 264"/>
                <a:gd name="T6" fmla="*/ 92 w 186"/>
                <a:gd name="T7" fmla="*/ 28 h 264"/>
                <a:gd name="T8" fmla="*/ 128 w 186"/>
                <a:gd name="T9" fmla="*/ 43 h 264"/>
                <a:gd name="T10" fmla="*/ 142 w 186"/>
                <a:gd name="T11" fmla="*/ 78 h 264"/>
                <a:gd name="T12" fmla="*/ 142 w 186"/>
                <a:gd name="T13" fmla="*/ 117 h 264"/>
                <a:gd name="T14" fmla="*/ 167 w 186"/>
                <a:gd name="T15" fmla="*/ 117 h 264"/>
                <a:gd name="T16" fmla="*/ 167 w 186"/>
                <a:gd name="T17" fmla="*/ 78 h 264"/>
                <a:gd name="T18" fmla="*/ 146 w 186"/>
                <a:gd name="T19" fmla="*/ 25 h 264"/>
                <a:gd name="T20" fmla="*/ 92 w 186"/>
                <a:gd name="T21" fmla="*/ 0 h 264"/>
                <a:gd name="T22" fmla="*/ 92 w 186"/>
                <a:gd name="T23" fmla="*/ 0 h 264"/>
                <a:gd name="T24" fmla="*/ 14 w 186"/>
                <a:gd name="T25" fmla="*/ 78 h 264"/>
                <a:gd name="T26" fmla="*/ 14 w 186"/>
                <a:gd name="T27" fmla="*/ 117 h 264"/>
                <a:gd name="T28" fmla="*/ 0 w 186"/>
                <a:gd name="T29" fmla="*/ 117 h 264"/>
                <a:gd name="T30" fmla="*/ 0 w 186"/>
                <a:gd name="T31" fmla="*/ 263 h 264"/>
                <a:gd name="T32" fmla="*/ 185 w 186"/>
                <a:gd name="T33" fmla="*/ 263 h 264"/>
                <a:gd name="T34" fmla="*/ 185 w 186"/>
                <a:gd name="T35" fmla="*/ 117 h 264"/>
                <a:gd name="T36" fmla="*/ 42 w 186"/>
                <a:gd name="T37" fmla="*/ 117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4">
                  <a:moveTo>
                    <a:pt x="42" y="117"/>
                  </a:moveTo>
                  <a:lnTo>
                    <a:pt x="42" y="117"/>
                  </a:lnTo>
                  <a:cubicBezTo>
                    <a:pt x="42" y="78"/>
                    <a:pt x="42" y="78"/>
                    <a:pt x="42" y="78"/>
                  </a:cubicBezTo>
                  <a:cubicBezTo>
                    <a:pt x="42" y="49"/>
                    <a:pt x="64" y="28"/>
                    <a:pt x="92" y="28"/>
                  </a:cubicBezTo>
                  <a:cubicBezTo>
                    <a:pt x="107" y="28"/>
                    <a:pt x="117" y="32"/>
                    <a:pt x="128" y="43"/>
                  </a:cubicBezTo>
                  <a:cubicBezTo>
                    <a:pt x="135" y="53"/>
                    <a:pt x="142" y="64"/>
                    <a:pt x="142" y="78"/>
                  </a:cubicBezTo>
                  <a:cubicBezTo>
                    <a:pt x="142" y="117"/>
                    <a:pt x="142" y="117"/>
                    <a:pt x="142" y="117"/>
                  </a:cubicBezTo>
                  <a:cubicBezTo>
                    <a:pt x="167" y="117"/>
                    <a:pt x="167" y="117"/>
                    <a:pt x="167" y="117"/>
                  </a:cubicBezTo>
                  <a:cubicBezTo>
                    <a:pt x="167" y="78"/>
                    <a:pt x="167" y="78"/>
                    <a:pt x="167" y="78"/>
                  </a:cubicBezTo>
                  <a:cubicBezTo>
                    <a:pt x="167" y="57"/>
                    <a:pt x="160" y="39"/>
                    <a:pt x="146" y="25"/>
                  </a:cubicBezTo>
                  <a:cubicBezTo>
                    <a:pt x="132" y="10"/>
                    <a:pt x="114" y="0"/>
                    <a:pt x="92" y="0"/>
                  </a:cubicBezTo>
                  <a:lnTo>
                    <a:pt x="92" y="0"/>
                  </a:lnTo>
                  <a:cubicBezTo>
                    <a:pt x="50" y="0"/>
                    <a:pt x="14" y="35"/>
                    <a:pt x="14" y="78"/>
                  </a:cubicBezTo>
                  <a:cubicBezTo>
                    <a:pt x="14" y="117"/>
                    <a:pt x="14" y="117"/>
                    <a:pt x="14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5" y="117"/>
                    <a:pt x="185" y="117"/>
                    <a:pt x="185" y="117"/>
                  </a:cubicBezTo>
                  <a:lnTo>
                    <a:pt x="42" y="1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4" name="Group 553"/>
          <p:cNvGrpSpPr/>
          <p:nvPr/>
        </p:nvGrpSpPr>
        <p:grpSpPr>
          <a:xfrm>
            <a:off x="8249930" y="4069665"/>
            <a:ext cx="493713" cy="493712"/>
            <a:chOff x="4198723" y="4098196"/>
            <a:chExt cx="493713" cy="493712"/>
          </a:xfrm>
        </p:grpSpPr>
        <p:sp>
          <p:nvSpPr>
            <p:cNvPr id="555" name="Freeform 754"/>
            <p:cNvSpPr>
              <a:spLocks noChangeArrowheads="1"/>
            </p:cNvSpPr>
            <p:nvPr/>
          </p:nvSpPr>
          <p:spPr bwMode="auto">
            <a:xfrm>
              <a:off x="4198723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755"/>
            <p:cNvSpPr>
              <a:spLocks noChangeArrowheads="1"/>
            </p:cNvSpPr>
            <p:nvPr/>
          </p:nvSpPr>
          <p:spPr bwMode="auto">
            <a:xfrm>
              <a:off x="4198723" y="409819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756"/>
            <p:cNvSpPr>
              <a:spLocks noChangeArrowheads="1"/>
            </p:cNvSpPr>
            <p:nvPr/>
          </p:nvSpPr>
          <p:spPr bwMode="auto">
            <a:xfrm>
              <a:off x="4287623" y="4180746"/>
              <a:ext cx="404813" cy="411162"/>
            </a:xfrm>
            <a:custGeom>
              <a:avLst/>
              <a:gdLst>
                <a:gd name="T0" fmla="*/ 821 w 1126"/>
                <a:gd name="T1" fmla="*/ 0 h 1144"/>
                <a:gd name="T2" fmla="*/ 821 w 1126"/>
                <a:gd name="T3" fmla="*/ 0 h 1144"/>
                <a:gd name="T4" fmla="*/ 821 w 1126"/>
                <a:gd name="T5" fmla="*/ 0 h 1144"/>
                <a:gd name="T6" fmla="*/ 882 w 1126"/>
                <a:gd name="T7" fmla="*/ 146 h 1144"/>
                <a:gd name="T8" fmla="*/ 675 w 1126"/>
                <a:gd name="T9" fmla="*/ 353 h 1144"/>
                <a:gd name="T10" fmla="*/ 507 w 1126"/>
                <a:gd name="T11" fmla="*/ 268 h 1144"/>
                <a:gd name="T12" fmla="*/ 339 w 1126"/>
                <a:gd name="T13" fmla="*/ 364 h 1144"/>
                <a:gd name="T14" fmla="*/ 353 w 1126"/>
                <a:gd name="T15" fmla="*/ 436 h 1144"/>
                <a:gd name="T16" fmla="*/ 339 w 1126"/>
                <a:gd name="T17" fmla="*/ 507 h 1144"/>
                <a:gd name="T18" fmla="*/ 464 w 1126"/>
                <a:gd name="T19" fmla="*/ 578 h 1144"/>
                <a:gd name="T20" fmla="*/ 675 w 1126"/>
                <a:gd name="T21" fmla="*/ 468 h 1144"/>
                <a:gd name="T22" fmla="*/ 932 w 1126"/>
                <a:gd name="T23" fmla="*/ 725 h 1144"/>
                <a:gd name="T24" fmla="*/ 675 w 1126"/>
                <a:gd name="T25" fmla="*/ 982 h 1144"/>
                <a:gd name="T26" fmla="*/ 418 w 1126"/>
                <a:gd name="T27" fmla="*/ 725 h 1144"/>
                <a:gd name="T28" fmla="*/ 443 w 1126"/>
                <a:gd name="T29" fmla="*/ 614 h 1144"/>
                <a:gd name="T30" fmla="*/ 321 w 1126"/>
                <a:gd name="T31" fmla="*/ 546 h 1144"/>
                <a:gd name="T32" fmla="*/ 146 w 1126"/>
                <a:gd name="T33" fmla="*/ 643 h 1144"/>
                <a:gd name="T34" fmla="*/ 0 w 1126"/>
                <a:gd name="T35" fmla="*/ 582 h 1144"/>
                <a:gd name="T36" fmla="*/ 564 w 1126"/>
                <a:gd name="T37" fmla="*/ 1143 h 1144"/>
                <a:gd name="T38" fmla="*/ 1125 w 1126"/>
                <a:gd name="T39" fmla="*/ 1143 h 1144"/>
                <a:gd name="T40" fmla="*/ 1125 w 1126"/>
                <a:gd name="T41" fmla="*/ 303 h 1144"/>
                <a:gd name="T42" fmla="*/ 821 w 1126"/>
                <a:gd name="T43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6" h="1144">
                  <a:moveTo>
                    <a:pt x="821" y="0"/>
                  </a:moveTo>
                  <a:lnTo>
                    <a:pt x="821" y="0"/>
                  </a:lnTo>
                  <a:lnTo>
                    <a:pt x="821" y="0"/>
                  </a:lnTo>
                  <a:cubicBezTo>
                    <a:pt x="857" y="35"/>
                    <a:pt x="882" y="89"/>
                    <a:pt x="882" y="146"/>
                  </a:cubicBezTo>
                  <a:cubicBezTo>
                    <a:pt x="882" y="260"/>
                    <a:pt x="789" y="353"/>
                    <a:pt x="675" y="353"/>
                  </a:cubicBezTo>
                  <a:cubicBezTo>
                    <a:pt x="603" y="353"/>
                    <a:pt x="543" y="318"/>
                    <a:pt x="507" y="268"/>
                  </a:cubicBezTo>
                  <a:cubicBezTo>
                    <a:pt x="339" y="364"/>
                    <a:pt x="339" y="364"/>
                    <a:pt x="339" y="364"/>
                  </a:cubicBezTo>
                  <a:cubicBezTo>
                    <a:pt x="346" y="385"/>
                    <a:pt x="353" y="411"/>
                    <a:pt x="353" y="436"/>
                  </a:cubicBezTo>
                  <a:cubicBezTo>
                    <a:pt x="353" y="461"/>
                    <a:pt x="346" y="486"/>
                    <a:pt x="339" y="507"/>
                  </a:cubicBezTo>
                  <a:cubicBezTo>
                    <a:pt x="464" y="578"/>
                    <a:pt x="464" y="578"/>
                    <a:pt x="464" y="578"/>
                  </a:cubicBezTo>
                  <a:cubicBezTo>
                    <a:pt x="510" y="511"/>
                    <a:pt x="585" y="468"/>
                    <a:pt x="675" y="468"/>
                  </a:cubicBezTo>
                  <a:cubicBezTo>
                    <a:pt x="814" y="468"/>
                    <a:pt x="932" y="582"/>
                    <a:pt x="932" y="725"/>
                  </a:cubicBezTo>
                  <a:cubicBezTo>
                    <a:pt x="932" y="868"/>
                    <a:pt x="814" y="982"/>
                    <a:pt x="675" y="982"/>
                  </a:cubicBezTo>
                  <a:cubicBezTo>
                    <a:pt x="532" y="982"/>
                    <a:pt x="418" y="868"/>
                    <a:pt x="418" y="725"/>
                  </a:cubicBezTo>
                  <a:cubicBezTo>
                    <a:pt x="418" y="686"/>
                    <a:pt x="425" y="650"/>
                    <a:pt x="443" y="614"/>
                  </a:cubicBezTo>
                  <a:cubicBezTo>
                    <a:pt x="321" y="546"/>
                    <a:pt x="321" y="546"/>
                    <a:pt x="321" y="546"/>
                  </a:cubicBezTo>
                  <a:cubicBezTo>
                    <a:pt x="285" y="603"/>
                    <a:pt x="221" y="643"/>
                    <a:pt x="146" y="643"/>
                  </a:cubicBezTo>
                  <a:cubicBezTo>
                    <a:pt x="89" y="643"/>
                    <a:pt x="39" y="618"/>
                    <a:pt x="0" y="582"/>
                  </a:cubicBezTo>
                  <a:cubicBezTo>
                    <a:pt x="564" y="1143"/>
                    <a:pt x="564" y="1143"/>
                    <a:pt x="564" y="1143"/>
                  </a:cubicBezTo>
                  <a:cubicBezTo>
                    <a:pt x="1125" y="1143"/>
                    <a:pt x="1125" y="1143"/>
                    <a:pt x="1125" y="1143"/>
                  </a:cubicBezTo>
                  <a:cubicBezTo>
                    <a:pt x="1125" y="303"/>
                    <a:pt x="1125" y="303"/>
                    <a:pt x="1125" y="303"/>
                  </a:cubicBezTo>
                  <a:cubicBezTo>
                    <a:pt x="821" y="0"/>
                    <a:pt x="821" y="0"/>
                    <a:pt x="82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757"/>
            <p:cNvSpPr>
              <a:spLocks noChangeArrowheads="1"/>
            </p:cNvSpPr>
            <p:nvPr/>
          </p:nvSpPr>
          <p:spPr bwMode="auto">
            <a:xfrm>
              <a:off x="4390811" y="4355371"/>
              <a:ext cx="77787" cy="53975"/>
            </a:xfrm>
            <a:custGeom>
              <a:avLst/>
              <a:gdLst>
                <a:gd name="T0" fmla="*/ 215 w 216"/>
                <a:gd name="T1" fmla="*/ 114 h 151"/>
                <a:gd name="T2" fmla="*/ 215 w 216"/>
                <a:gd name="T3" fmla="*/ 114 h 151"/>
                <a:gd name="T4" fmla="*/ 18 w 216"/>
                <a:gd name="T5" fmla="*/ 0 h 151"/>
                <a:gd name="T6" fmla="*/ 0 w 216"/>
                <a:gd name="T7" fmla="*/ 35 h 151"/>
                <a:gd name="T8" fmla="*/ 193 w 216"/>
                <a:gd name="T9" fmla="*/ 150 h 151"/>
                <a:gd name="T10" fmla="*/ 215 w 216"/>
                <a:gd name="T11" fmla="*/ 114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6" h="151">
                  <a:moveTo>
                    <a:pt x="215" y="114"/>
                  </a:moveTo>
                  <a:lnTo>
                    <a:pt x="215" y="114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5" y="10"/>
                    <a:pt x="7" y="25"/>
                    <a:pt x="0" y="35"/>
                  </a:cubicBezTo>
                  <a:cubicBezTo>
                    <a:pt x="193" y="150"/>
                    <a:pt x="193" y="150"/>
                    <a:pt x="193" y="150"/>
                  </a:cubicBezTo>
                  <a:cubicBezTo>
                    <a:pt x="201" y="135"/>
                    <a:pt x="208" y="125"/>
                    <a:pt x="215" y="1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758"/>
            <p:cNvSpPr>
              <a:spLocks noChangeArrowheads="1"/>
            </p:cNvSpPr>
            <p:nvPr/>
          </p:nvSpPr>
          <p:spPr bwMode="auto">
            <a:xfrm>
              <a:off x="4390811" y="4255358"/>
              <a:ext cx="93662" cy="63500"/>
            </a:xfrm>
            <a:custGeom>
              <a:avLst/>
              <a:gdLst>
                <a:gd name="T0" fmla="*/ 236 w 259"/>
                <a:gd name="T1" fmla="*/ 0 h 176"/>
                <a:gd name="T2" fmla="*/ 236 w 259"/>
                <a:gd name="T3" fmla="*/ 0 h 176"/>
                <a:gd name="T4" fmla="*/ 0 w 259"/>
                <a:gd name="T5" fmla="*/ 136 h 176"/>
                <a:gd name="T6" fmla="*/ 18 w 259"/>
                <a:gd name="T7" fmla="*/ 175 h 176"/>
                <a:gd name="T8" fmla="*/ 258 w 259"/>
                <a:gd name="T9" fmla="*/ 36 h 176"/>
                <a:gd name="T10" fmla="*/ 236 w 259"/>
                <a:gd name="T11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9" h="176">
                  <a:moveTo>
                    <a:pt x="236" y="0"/>
                  </a:moveTo>
                  <a:lnTo>
                    <a:pt x="236" y="0"/>
                  </a:lnTo>
                  <a:cubicBezTo>
                    <a:pt x="0" y="136"/>
                    <a:pt x="0" y="136"/>
                    <a:pt x="0" y="136"/>
                  </a:cubicBezTo>
                  <a:cubicBezTo>
                    <a:pt x="7" y="150"/>
                    <a:pt x="15" y="161"/>
                    <a:pt x="18" y="175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0" y="25"/>
                    <a:pt x="243" y="14"/>
                    <a:pt x="2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759"/>
            <p:cNvSpPr>
              <a:spLocks noChangeArrowheads="1"/>
            </p:cNvSpPr>
            <p:nvPr/>
          </p:nvSpPr>
          <p:spPr bwMode="auto">
            <a:xfrm>
              <a:off x="4457486" y="4156933"/>
              <a:ext cx="149225" cy="149225"/>
            </a:xfrm>
            <a:custGeom>
              <a:avLst/>
              <a:gdLst>
                <a:gd name="T0" fmla="*/ 207 w 415"/>
                <a:gd name="T1" fmla="*/ 415 h 416"/>
                <a:gd name="T2" fmla="*/ 207 w 415"/>
                <a:gd name="T3" fmla="*/ 415 h 416"/>
                <a:gd name="T4" fmla="*/ 0 w 415"/>
                <a:gd name="T5" fmla="*/ 208 h 416"/>
                <a:gd name="T6" fmla="*/ 207 w 415"/>
                <a:gd name="T7" fmla="*/ 0 h 416"/>
                <a:gd name="T8" fmla="*/ 414 w 415"/>
                <a:gd name="T9" fmla="*/ 208 h 416"/>
                <a:gd name="T10" fmla="*/ 207 w 415"/>
                <a:gd name="T11" fmla="*/ 415 h 416"/>
                <a:gd name="T12" fmla="*/ 207 w 415"/>
                <a:gd name="T13" fmla="*/ 43 h 416"/>
                <a:gd name="T14" fmla="*/ 207 w 415"/>
                <a:gd name="T15" fmla="*/ 43 h 416"/>
                <a:gd name="T16" fmla="*/ 42 w 415"/>
                <a:gd name="T17" fmla="*/ 208 h 416"/>
                <a:gd name="T18" fmla="*/ 207 w 415"/>
                <a:gd name="T19" fmla="*/ 372 h 416"/>
                <a:gd name="T20" fmla="*/ 371 w 415"/>
                <a:gd name="T21" fmla="*/ 208 h 416"/>
                <a:gd name="T22" fmla="*/ 207 w 415"/>
                <a:gd name="T23" fmla="*/ 43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5" h="416">
                  <a:moveTo>
                    <a:pt x="207" y="415"/>
                  </a:moveTo>
                  <a:lnTo>
                    <a:pt x="207" y="415"/>
                  </a:lnTo>
                  <a:cubicBezTo>
                    <a:pt x="92" y="415"/>
                    <a:pt x="0" y="322"/>
                    <a:pt x="0" y="208"/>
                  </a:cubicBezTo>
                  <a:cubicBezTo>
                    <a:pt x="0" y="93"/>
                    <a:pt x="92" y="0"/>
                    <a:pt x="207" y="0"/>
                  </a:cubicBezTo>
                  <a:cubicBezTo>
                    <a:pt x="321" y="0"/>
                    <a:pt x="414" y="93"/>
                    <a:pt x="414" y="208"/>
                  </a:cubicBezTo>
                  <a:cubicBezTo>
                    <a:pt x="414" y="322"/>
                    <a:pt x="321" y="415"/>
                    <a:pt x="207" y="415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4" y="43"/>
                    <a:pt x="42" y="118"/>
                    <a:pt x="42" y="208"/>
                  </a:cubicBezTo>
                  <a:cubicBezTo>
                    <a:pt x="42" y="300"/>
                    <a:pt x="114" y="372"/>
                    <a:pt x="207" y="372"/>
                  </a:cubicBezTo>
                  <a:cubicBezTo>
                    <a:pt x="296" y="372"/>
                    <a:pt x="371" y="300"/>
                    <a:pt x="371" y="208"/>
                  </a:cubicBezTo>
                  <a:cubicBezTo>
                    <a:pt x="371" y="118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760"/>
            <p:cNvSpPr>
              <a:spLocks noChangeArrowheads="1"/>
            </p:cNvSpPr>
            <p:nvPr/>
          </p:nvSpPr>
          <p:spPr bwMode="auto">
            <a:xfrm>
              <a:off x="4266986" y="4261708"/>
              <a:ext cx="149225" cy="149225"/>
            </a:xfrm>
            <a:custGeom>
              <a:avLst/>
              <a:gdLst>
                <a:gd name="T0" fmla="*/ 207 w 415"/>
                <a:gd name="T1" fmla="*/ 414 h 415"/>
                <a:gd name="T2" fmla="*/ 207 w 415"/>
                <a:gd name="T3" fmla="*/ 414 h 415"/>
                <a:gd name="T4" fmla="*/ 0 w 415"/>
                <a:gd name="T5" fmla="*/ 207 h 415"/>
                <a:gd name="T6" fmla="*/ 207 w 415"/>
                <a:gd name="T7" fmla="*/ 0 h 415"/>
                <a:gd name="T8" fmla="*/ 414 w 415"/>
                <a:gd name="T9" fmla="*/ 207 h 415"/>
                <a:gd name="T10" fmla="*/ 207 w 415"/>
                <a:gd name="T11" fmla="*/ 414 h 415"/>
                <a:gd name="T12" fmla="*/ 207 w 415"/>
                <a:gd name="T13" fmla="*/ 43 h 415"/>
                <a:gd name="T14" fmla="*/ 207 w 415"/>
                <a:gd name="T15" fmla="*/ 43 h 415"/>
                <a:gd name="T16" fmla="*/ 43 w 415"/>
                <a:gd name="T17" fmla="*/ 207 h 415"/>
                <a:gd name="T18" fmla="*/ 207 w 415"/>
                <a:gd name="T19" fmla="*/ 375 h 415"/>
                <a:gd name="T20" fmla="*/ 371 w 415"/>
                <a:gd name="T21" fmla="*/ 207 h 415"/>
                <a:gd name="T22" fmla="*/ 207 w 415"/>
                <a:gd name="T23" fmla="*/ 43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5" h="415">
                  <a:moveTo>
                    <a:pt x="207" y="414"/>
                  </a:moveTo>
                  <a:lnTo>
                    <a:pt x="207" y="414"/>
                  </a:lnTo>
                  <a:cubicBezTo>
                    <a:pt x="93" y="414"/>
                    <a:pt x="0" y="321"/>
                    <a:pt x="0" y="207"/>
                  </a:cubicBezTo>
                  <a:cubicBezTo>
                    <a:pt x="0" y="93"/>
                    <a:pt x="93" y="0"/>
                    <a:pt x="207" y="0"/>
                  </a:cubicBezTo>
                  <a:cubicBezTo>
                    <a:pt x="321" y="0"/>
                    <a:pt x="414" y="93"/>
                    <a:pt x="414" y="207"/>
                  </a:cubicBezTo>
                  <a:cubicBezTo>
                    <a:pt x="414" y="321"/>
                    <a:pt x="321" y="414"/>
                    <a:pt x="207" y="414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4" y="43"/>
                    <a:pt x="43" y="118"/>
                    <a:pt x="43" y="207"/>
                  </a:cubicBezTo>
                  <a:cubicBezTo>
                    <a:pt x="43" y="300"/>
                    <a:pt x="114" y="375"/>
                    <a:pt x="207" y="375"/>
                  </a:cubicBezTo>
                  <a:cubicBezTo>
                    <a:pt x="296" y="375"/>
                    <a:pt x="371" y="300"/>
                    <a:pt x="371" y="207"/>
                  </a:cubicBezTo>
                  <a:cubicBezTo>
                    <a:pt x="371" y="118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761"/>
            <p:cNvSpPr>
              <a:spLocks noChangeArrowheads="1"/>
            </p:cNvSpPr>
            <p:nvPr/>
          </p:nvSpPr>
          <p:spPr bwMode="auto">
            <a:xfrm>
              <a:off x="4511461" y="4195033"/>
              <a:ext cx="42862" cy="98425"/>
            </a:xfrm>
            <a:custGeom>
              <a:avLst/>
              <a:gdLst>
                <a:gd name="T0" fmla="*/ 25 w 118"/>
                <a:gd name="T1" fmla="*/ 121 h 273"/>
                <a:gd name="T2" fmla="*/ 25 w 118"/>
                <a:gd name="T3" fmla="*/ 121 h 273"/>
                <a:gd name="T4" fmla="*/ 0 w 118"/>
                <a:gd name="T5" fmla="*/ 121 h 273"/>
                <a:gd name="T6" fmla="*/ 0 w 118"/>
                <a:gd name="T7" fmla="*/ 82 h 273"/>
                <a:gd name="T8" fmla="*/ 25 w 118"/>
                <a:gd name="T9" fmla="*/ 82 h 273"/>
                <a:gd name="T10" fmla="*/ 25 w 118"/>
                <a:gd name="T11" fmla="*/ 71 h 273"/>
                <a:gd name="T12" fmla="*/ 103 w 118"/>
                <a:gd name="T13" fmla="*/ 0 h 273"/>
                <a:gd name="T14" fmla="*/ 117 w 118"/>
                <a:gd name="T15" fmla="*/ 4 h 273"/>
                <a:gd name="T16" fmla="*/ 117 w 118"/>
                <a:gd name="T17" fmla="*/ 43 h 273"/>
                <a:gd name="T18" fmla="*/ 110 w 118"/>
                <a:gd name="T19" fmla="*/ 43 h 273"/>
                <a:gd name="T20" fmla="*/ 71 w 118"/>
                <a:gd name="T21" fmla="*/ 75 h 273"/>
                <a:gd name="T22" fmla="*/ 71 w 118"/>
                <a:gd name="T23" fmla="*/ 82 h 273"/>
                <a:gd name="T24" fmla="*/ 114 w 118"/>
                <a:gd name="T25" fmla="*/ 82 h 273"/>
                <a:gd name="T26" fmla="*/ 114 w 118"/>
                <a:gd name="T27" fmla="*/ 121 h 273"/>
                <a:gd name="T28" fmla="*/ 71 w 118"/>
                <a:gd name="T29" fmla="*/ 121 h 273"/>
                <a:gd name="T30" fmla="*/ 71 w 118"/>
                <a:gd name="T31" fmla="*/ 272 h 273"/>
                <a:gd name="T32" fmla="*/ 25 w 118"/>
                <a:gd name="T33" fmla="*/ 272 h 273"/>
                <a:gd name="T34" fmla="*/ 25 w 118"/>
                <a:gd name="T35" fmla="*/ 12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8" h="273">
                  <a:moveTo>
                    <a:pt x="25" y="121"/>
                  </a:moveTo>
                  <a:lnTo>
                    <a:pt x="25" y="121"/>
                  </a:lnTo>
                  <a:cubicBezTo>
                    <a:pt x="0" y="121"/>
                    <a:pt x="0" y="121"/>
                    <a:pt x="0" y="121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25" y="71"/>
                    <a:pt x="25" y="71"/>
                    <a:pt x="25" y="71"/>
                  </a:cubicBezTo>
                  <a:cubicBezTo>
                    <a:pt x="25" y="11"/>
                    <a:pt x="75" y="0"/>
                    <a:pt x="103" y="0"/>
                  </a:cubicBezTo>
                  <a:cubicBezTo>
                    <a:pt x="114" y="0"/>
                    <a:pt x="117" y="4"/>
                    <a:pt x="117" y="4"/>
                  </a:cubicBezTo>
                  <a:cubicBezTo>
                    <a:pt x="117" y="43"/>
                    <a:pt x="117" y="43"/>
                    <a:pt x="117" y="43"/>
                  </a:cubicBezTo>
                  <a:cubicBezTo>
                    <a:pt x="117" y="43"/>
                    <a:pt x="114" y="43"/>
                    <a:pt x="110" y="43"/>
                  </a:cubicBezTo>
                  <a:cubicBezTo>
                    <a:pt x="96" y="43"/>
                    <a:pt x="71" y="46"/>
                    <a:pt x="71" y="75"/>
                  </a:cubicBezTo>
                  <a:cubicBezTo>
                    <a:pt x="71" y="82"/>
                    <a:pt x="71" y="82"/>
                    <a:pt x="71" y="82"/>
                  </a:cubicBezTo>
                  <a:cubicBezTo>
                    <a:pt x="114" y="82"/>
                    <a:pt x="114" y="82"/>
                    <a:pt x="114" y="82"/>
                  </a:cubicBezTo>
                  <a:cubicBezTo>
                    <a:pt x="114" y="121"/>
                    <a:pt x="114" y="121"/>
                    <a:pt x="114" y="121"/>
                  </a:cubicBezTo>
                  <a:cubicBezTo>
                    <a:pt x="71" y="121"/>
                    <a:pt x="71" y="121"/>
                    <a:pt x="71" y="121"/>
                  </a:cubicBezTo>
                  <a:cubicBezTo>
                    <a:pt x="71" y="272"/>
                    <a:pt x="71" y="272"/>
                    <a:pt x="71" y="272"/>
                  </a:cubicBezTo>
                  <a:cubicBezTo>
                    <a:pt x="25" y="272"/>
                    <a:pt x="25" y="272"/>
                    <a:pt x="25" y="272"/>
                  </a:cubicBezTo>
                  <a:lnTo>
                    <a:pt x="25" y="12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762"/>
            <p:cNvSpPr>
              <a:spLocks noChangeArrowheads="1"/>
            </p:cNvSpPr>
            <p:nvPr/>
          </p:nvSpPr>
          <p:spPr bwMode="auto">
            <a:xfrm>
              <a:off x="4293973" y="4309333"/>
              <a:ext cx="82550" cy="58738"/>
            </a:xfrm>
            <a:custGeom>
              <a:avLst/>
              <a:gdLst>
                <a:gd name="T0" fmla="*/ 229 w 230"/>
                <a:gd name="T1" fmla="*/ 18 h 165"/>
                <a:gd name="T2" fmla="*/ 229 w 230"/>
                <a:gd name="T3" fmla="*/ 18 h 165"/>
                <a:gd name="T4" fmla="*/ 211 w 230"/>
                <a:gd name="T5" fmla="*/ 25 h 165"/>
                <a:gd name="T6" fmla="*/ 226 w 230"/>
                <a:gd name="T7" fmla="*/ 0 h 165"/>
                <a:gd name="T8" fmla="*/ 197 w 230"/>
                <a:gd name="T9" fmla="*/ 11 h 165"/>
                <a:gd name="T10" fmla="*/ 168 w 230"/>
                <a:gd name="T11" fmla="*/ 0 h 165"/>
                <a:gd name="T12" fmla="*/ 125 w 230"/>
                <a:gd name="T13" fmla="*/ 39 h 165"/>
                <a:gd name="T14" fmla="*/ 125 w 230"/>
                <a:gd name="T15" fmla="*/ 50 h 165"/>
                <a:gd name="T16" fmla="*/ 40 w 230"/>
                <a:gd name="T17" fmla="*/ 7 h 165"/>
                <a:gd name="T18" fmla="*/ 40 w 230"/>
                <a:gd name="T19" fmla="*/ 7 h 165"/>
                <a:gd name="T20" fmla="*/ 40 w 230"/>
                <a:gd name="T21" fmla="*/ 7 h 165"/>
                <a:gd name="T22" fmla="*/ 40 w 230"/>
                <a:gd name="T23" fmla="*/ 7 h 165"/>
                <a:gd name="T24" fmla="*/ 40 w 230"/>
                <a:gd name="T25" fmla="*/ 7 h 165"/>
                <a:gd name="T26" fmla="*/ 86 w 230"/>
                <a:gd name="T27" fmla="*/ 132 h 165"/>
                <a:gd name="T28" fmla="*/ 65 w 230"/>
                <a:gd name="T29" fmla="*/ 143 h 165"/>
                <a:gd name="T30" fmla="*/ 58 w 230"/>
                <a:gd name="T31" fmla="*/ 143 h 165"/>
                <a:gd name="T32" fmla="*/ 54 w 230"/>
                <a:gd name="T33" fmla="*/ 146 h 165"/>
                <a:gd name="T34" fmla="*/ 43 w 230"/>
                <a:gd name="T35" fmla="*/ 146 h 165"/>
                <a:gd name="T36" fmla="*/ 43 w 230"/>
                <a:gd name="T37" fmla="*/ 146 h 165"/>
                <a:gd name="T38" fmla="*/ 25 w 230"/>
                <a:gd name="T39" fmla="*/ 146 h 165"/>
                <a:gd name="T40" fmla="*/ 90 w 230"/>
                <a:gd name="T41" fmla="*/ 164 h 165"/>
                <a:gd name="T42" fmla="*/ 211 w 230"/>
                <a:gd name="T43" fmla="*/ 46 h 165"/>
                <a:gd name="T44" fmla="*/ 229 w 230"/>
                <a:gd name="T45" fmla="*/ 18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165">
                  <a:moveTo>
                    <a:pt x="229" y="18"/>
                  </a:moveTo>
                  <a:lnTo>
                    <a:pt x="229" y="18"/>
                  </a:lnTo>
                  <a:cubicBezTo>
                    <a:pt x="211" y="25"/>
                    <a:pt x="211" y="25"/>
                    <a:pt x="211" y="25"/>
                  </a:cubicBezTo>
                  <a:cubicBezTo>
                    <a:pt x="226" y="0"/>
                    <a:pt x="226" y="0"/>
                    <a:pt x="226" y="0"/>
                  </a:cubicBezTo>
                  <a:cubicBezTo>
                    <a:pt x="197" y="11"/>
                    <a:pt x="197" y="11"/>
                    <a:pt x="197" y="11"/>
                  </a:cubicBezTo>
                  <a:cubicBezTo>
                    <a:pt x="190" y="3"/>
                    <a:pt x="179" y="0"/>
                    <a:pt x="168" y="0"/>
                  </a:cubicBezTo>
                  <a:cubicBezTo>
                    <a:pt x="143" y="0"/>
                    <a:pt x="125" y="18"/>
                    <a:pt x="125" y="39"/>
                  </a:cubicBezTo>
                  <a:cubicBezTo>
                    <a:pt x="125" y="43"/>
                    <a:pt x="125" y="46"/>
                    <a:pt x="125" y="50"/>
                  </a:cubicBezTo>
                  <a:cubicBezTo>
                    <a:pt x="93" y="46"/>
                    <a:pt x="61" y="32"/>
                    <a:pt x="40" y="7"/>
                  </a:cubicBez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7"/>
                  </a:lnTo>
                  <a:cubicBezTo>
                    <a:pt x="40" y="7"/>
                    <a:pt x="0" y="93"/>
                    <a:pt x="86" y="132"/>
                  </a:cubicBezTo>
                  <a:cubicBezTo>
                    <a:pt x="83" y="136"/>
                    <a:pt x="75" y="139"/>
                    <a:pt x="65" y="143"/>
                  </a:cubicBezTo>
                  <a:cubicBezTo>
                    <a:pt x="61" y="143"/>
                    <a:pt x="61" y="143"/>
                    <a:pt x="58" y="143"/>
                  </a:cubicBezTo>
                  <a:lnTo>
                    <a:pt x="54" y="146"/>
                  </a:lnTo>
                  <a:cubicBezTo>
                    <a:pt x="50" y="146"/>
                    <a:pt x="47" y="146"/>
                    <a:pt x="43" y="146"/>
                  </a:cubicBezTo>
                  <a:lnTo>
                    <a:pt x="43" y="146"/>
                  </a:lnTo>
                  <a:cubicBezTo>
                    <a:pt x="36" y="146"/>
                    <a:pt x="33" y="146"/>
                    <a:pt x="25" y="146"/>
                  </a:cubicBezTo>
                  <a:cubicBezTo>
                    <a:pt x="47" y="157"/>
                    <a:pt x="68" y="164"/>
                    <a:pt x="90" y="164"/>
                  </a:cubicBezTo>
                  <a:cubicBezTo>
                    <a:pt x="168" y="164"/>
                    <a:pt x="211" y="100"/>
                    <a:pt x="211" y="46"/>
                  </a:cubicBezTo>
                  <a:lnTo>
                    <a:pt x="229" y="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763"/>
            <p:cNvSpPr>
              <a:spLocks noChangeArrowheads="1"/>
            </p:cNvSpPr>
            <p:nvPr/>
          </p:nvSpPr>
          <p:spPr bwMode="auto">
            <a:xfrm>
              <a:off x="4438436" y="4349021"/>
              <a:ext cx="185737" cy="184150"/>
            </a:xfrm>
            <a:custGeom>
              <a:avLst/>
              <a:gdLst>
                <a:gd name="T0" fmla="*/ 257 w 515"/>
                <a:gd name="T1" fmla="*/ 511 h 512"/>
                <a:gd name="T2" fmla="*/ 257 w 515"/>
                <a:gd name="T3" fmla="*/ 511 h 512"/>
                <a:gd name="T4" fmla="*/ 0 w 515"/>
                <a:gd name="T5" fmla="*/ 257 h 512"/>
                <a:gd name="T6" fmla="*/ 257 w 515"/>
                <a:gd name="T7" fmla="*/ 0 h 512"/>
                <a:gd name="T8" fmla="*/ 514 w 515"/>
                <a:gd name="T9" fmla="*/ 257 h 512"/>
                <a:gd name="T10" fmla="*/ 257 w 515"/>
                <a:gd name="T11" fmla="*/ 511 h 512"/>
                <a:gd name="T12" fmla="*/ 257 w 515"/>
                <a:gd name="T13" fmla="*/ 39 h 512"/>
                <a:gd name="T14" fmla="*/ 257 w 515"/>
                <a:gd name="T15" fmla="*/ 39 h 512"/>
                <a:gd name="T16" fmla="*/ 42 w 515"/>
                <a:gd name="T17" fmla="*/ 257 h 512"/>
                <a:gd name="T18" fmla="*/ 257 w 515"/>
                <a:gd name="T19" fmla="*/ 471 h 512"/>
                <a:gd name="T20" fmla="*/ 471 w 515"/>
                <a:gd name="T21" fmla="*/ 257 h 512"/>
                <a:gd name="T22" fmla="*/ 257 w 515"/>
                <a:gd name="T23" fmla="*/ 3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2">
                  <a:moveTo>
                    <a:pt x="257" y="511"/>
                  </a:moveTo>
                  <a:lnTo>
                    <a:pt x="257" y="511"/>
                  </a:lnTo>
                  <a:cubicBezTo>
                    <a:pt x="114" y="511"/>
                    <a:pt x="0" y="396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396" y="0"/>
                    <a:pt x="514" y="114"/>
                    <a:pt x="514" y="257"/>
                  </a:cubicBezTo>
                  <a:cubicBezTo>
                    <a:pt x="514" y="396"/>
                    <a:pt x="396" y="511"/>
                    <a:pt x="257" y="511"/>
                  </a:cubicBezTo>
                  <a:close/>
                  <a:moveTo>
                    <a:pt x="257" y="39"/>
                  </a:moveTo>
                  <a:lnTo>
                    <a:pt x="257" y="39"/>
                  </a:lnTo>
                  <a:cubicBezTo>
                    <a:pt x="139" y="39"/>
                    <a:pt x="42" y="135"/>
                    <a:pt x="42" y="257"/>
                  </a:cubicBezTo>
                  <a:cubicBezTo>
                    <a:pt x="42" y="375"/>
                    <a:pt x="139" y="471"/>
                    <a:pt x="257" y="471"/>
                  </a:cubicBezTo>
                  <a:cubicBezTo>
                    <a:pt x="375" y="471"/>
                    <a:pt x="471" y="375"/>
                    <a:pt x="471" y="257"/>
                  </a:cubicBezTo>
                  <a:cubicBezTo>
                    <a:pt x="471" y="135"/>
                    <a:pt x="375" y="39"/>
                    <a:pt x="257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764"/>
            <p:cNvSpPr>
              <a:spLocks noChangeArrowheads="1"/>
            </p:cNvSpPr>
            <p:nvPr/>
          </p:nvSpPr>
          <p:spPr bwMode="auto">
            <a:xfrm>
              <a:off x="4497173" y="4385533"/>
              <a:ext cx="66675" cy="95250"/>
            </a:xfrm>
            <a:custGeom>
              <a:avLst/>
              <a:gdLst>
                <a:gd name="T0" fmla="*/ 43 w 187"/>
                <a:gd name="T1" fmla="*/ 118 h 266"/>
                <a:gd name="T2" fmla="*/ 43 w 187"/>
                <a:gd name="T3" fmla="*/ 118 h 266"/>
                <a:gd name="T4" fmla="*/ 43 w 187"/>
                <a:gd name="T5" fmla="*/ 79 h 266"/>
                <a:gd name="T6" fmla="*/ 93 w 187"/>
                <a:gd name="T7" fmla="*/ 29 h 266"/>
                <a:gd name="T8" fmla="*/ 128 w 187"/>
                <a:gd name="T9" fmla="*/ 43 h 266"/>
                <a:gd name="T10" fmla="*/ 143 w 187"/>
                <a:gd name="T11" fmla="*/ 79 h 266"/>
                <a:gd name="T12" fmla="*/ 143 w 187"/>
                <a:gd name="T13" fmla="*/ 118 h 266"/>
                <a:gd name="T14" fmla="*/ 168 w 187"/>
                <a:gd name="T15" fmla="*/ 118 h 266"/>
                <a:gd name="T16" fmla="*/ 168 w 187"/>
                <a:gd name="T17" fmla="*/ 79 h 266"/>
                <a:gd name="T18" fmla="*/ 146 w 187"/>
                <a:gd name="T19" fmla="*/ 25 h 266"/>
                <a:gd name="T20" fmla="*/ 93 w 187"/>
                <a:gd name="T21" fmla="*/ 0 h 266"/>
                <a:gd name="T22" fmla="*/ 93 w 187"/>
                <a:gd name="T23" fmla="*/ 0 h 266"/>
                <a:gd name="T24" fmla="*/ 14 w 187"/>
                <a:gd name="T25" fmla="*/ 79 h 266"/>
                <a:gd name="T26" fmla="*/ 14 w 187"/>
                <a:gd name="T27" fmla="*/ 118 h 266"/>
                <a:gd name="T28" fmla="*/ 0 w 187"/>
                <a:gd name="T29" fmla="*/ 118 h 266"/>
                <a:gd name="T30" fmla="*/ 0 w 187"/>
                <a:gd name="T31" fmla="*/ 265 h 266"/>
                <a:gd name="T32" fmla="*/ 186 w 187"/>
                <a:gd name="T33" fmla="*/ 265 h 266"/>
                <a:gd name="T34" fmla="*/ 186 w 187"/>
                <a:gd name="T35" fmla="*/ 118 h 266"/>
                <a:gd name="T36" fmla="*/ 43 w 187"/>
                <a:gd name="T37" fmla="*/ 118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3" y="118"/>
                  </a:moveTo>
                  <a:lnTo>
                    <a:pt x="43" y="118"/>
                  </a:lnTo>
                  <a:cubicBezTo>
                    <a:pt x="43" y="79"/>
                    <a:pt x="43" y="79"/>
                    <a:pt x="43" y="79"/>
                  </a:cubicBezTo>
                  <a:cubicBezTo>
                    <a:pt x="43" y="50"/>
                    <a:pt x="64" y="29"/>
                    <a:pt x="93" y="29"/>
                  </a:cubicBezTo>
                  <a:cubicBezTo>
                    <a:pt x="107" y="29"/>
                    <a:pt x="118" y="32"/>
                    <a:pt x="128" y="43"/>
                  </a:cubicBezTo>
                  <a:cubicBezTo>
                    <a:pt x="136" y="54"/>
                    <a:pt x="143" y="65"/>
                    <a:pt x="143" y="79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68" y="118"/>
                    <a:pt x="168" y="118"/>
                    <a:pt x="168" y="118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8" y="57"/>
                    <a:pt x="161" y="40"/>
                    <a:pt x="146" y="25"/>
                  </a:cubicBezTo>
                  <a:cubicBezTo>
                    <a:pt x="132" y="11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6"/>
                    <a:pt x="14" y="79"/>
                  </a:cubicBezTo>
                  <a:cubicBezTo>
                    <a:pt x="14" y="118"/>
                    <a:pt x="14" y="118"/>
                    <a:pt x="14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8"/>
                    <a:pt x="186" y="118"/>
                    <a:pt x="186" y="118"/>
                  </a:cubicBezTo>
                  <a:lnTo>
                    <a:pt x="43" y="1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52463560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34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M0312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M0339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M0340</a:t>
            </a:r>
          </a:p>
        </p:txBody>
      </p:sp>
      <p:sp>
        <p:nvSpPr>
          <p:cNvPr id="779" name="Title 1"/>
          <p:cNvSpPr txBox="1">
            <a:spLocks/>
          </p:cNvSpPr>
          <p:nvPr/>
        </p:nvSpPr>
        <p:spPr>
          <a:xfrm>
            <a:off x="798596" y="1182326"/>
            <a:ext cx="82505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Manager Portal</a:t>
            </a:r>
          </a:p>
        </p:txBody>
      </p:sp>
      <p:sp>
        <p:nvSpPr>
          <p:cNvPr id="780" name="Title 1"/>
          <p:cNvSpPr txBox="1">
            <a:spLocks/>
          </p:cNvSpPr>
          <p:nvPr/>
        </p:nvSpPr>
        <p:spPr>
          <a:xfrm>
            <a:off x="1623646" y="1168494"/>
            <a:ext cx="803031" cy="267742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Manager Portal</a:t>
            </a:r>
          </a:p>
        </p:txBody>
      </p:sp>
      <p:sp>
        <p:nvSpPr>
          <p:cNvPr id="781" name="Title 1"/>
          <p:cNvSpPr txBox="1">
            <a:spLocks/>
          </p:cNvSpPr>
          <p:nvPr/>
        </p:nvSpPr>
        <p:spPr>
          <a:xfrm>
            <a:off x="2435989" y="1146084"/>
            <a:ext cx="787857" cy="312562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About IT</a:t>
            </a:r>
          </a:p>
        </p:txBody>
      </p:sp>
      <p:sp>
        <p:nvSpPr>
          <p:cNvPr id="782" name="Title 1"/>
          <p:cNvSpPr txBox="1">
            <a:spLocks/>
          </p:cNvSpPr>
          <p:nvPr/>
        </p:nvSpPr>
        <p:spPr>
          <a:xfrm>
            <a:off x="3241758" y="1182326"/>
            <a:ext cx="77078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Contact Us</a:t>
            </a:r>
          </a:p>
        </p:txBody>
      </p:sp>
      <p:sp>
        <p:nvSpPr>
          <p:cNvPr id="783" name="Title 1"/>
          <p:cNvSpPr txBox="1">
            <a:spLocks/>
          </p:cNvSpPr>
          <p:nvPr/>
        </p:nvSpPr>
        <p:spPr>
          <a:xfrm>
            <a:off x="4037071" y="1182326"/>
            <a:ext cx="804559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Accounting/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Ops Finance</a:t>
            </a:r>
          </a:p>
        </p:txBody>
      </p:sp>
      <p:sp>
        <p:nvSpPr>
          <p:cNvPr id="784" name="Title 1"/>
          <p:cNvSpPr txBox="1">
            <a:spLocks/>
          </p:cNvSpPr>
          <p:nvPr/>
        </p:nvSpPr>
        <p:spPr>
          <a:xfrm>
            <a:off x="4870166" y="1182750"/>
            <a:ext cx="780357" cy="23923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Accounting Payable</a:t>
            </a:r>
          </a:p>
        </p:txBody>
      </p:sp>
      <p:sp>
        <p:nvSpPr>
          <p:cNvPr id="785" name="Title 1"/>
          <p:cNvSpPr txBox="1">
            <a:spLocks/>
          </p:cNvSpPr>
          <p:nvPr/>
        </p:nvSpPr>
        <p:spPr>
          <a:xfrm>
            <a:off x="5650523" y="1195450"/>
            <a:ext cx="798810" cy="21383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Audit</a:t>
            </a:r>
          </a:p>
        </p:txBody>
      </p:sp>
      <p:sp>
        <p:nvSpPr>
          <p:cNvPr id="786" name="Title 1"/>
          <p:cNvSpPr txBox="1">
            <a:spLocks/>
          </p:cNvSpPr>
          <p:nvPr/>
        </p:nvSpPr>
        <p:spPr>
          <a:xfrm>
            <a:off x="6459416" y="1182326"/>
            <a:ext cx="78558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Credit/Collections</a:t>
            </a:r>
          </a:p>
        </p:txBody>
      </p:sp>
      <p:sp>
        <p:nvSpPr>
          <p:cNvPr id="787" name="Title 1"/>
          <p:cNvSpPr txBox="1">
            <a:spLocks/>
          </p:cNvSpPr>
          <p:nvPr/>
        </p:nvSpPr>
        <p:spPr>
          <a:xfrm>
            <a:off x="7269531" y="1182326"/>
            <a:ext cx="79758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Fixed Assets</a:t>
            </a:r>
          </a:p>
        </p:txBody>
      </p:sp>
      <p:sp>
        <p:nvSpPr>
          <p:cNvPr id="789" name="Title 1"/>
          <p:cNvSpPr txBox="1">
            <a:spLocks/>
          </p:cNvSpPr>
          <p:nvPr/>
        </p:nvSpPr>
        <p:spPr>
          <a:xfrm>
            <a:off x="8067119" y="1182326"/>
            <a:ext cx="795669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Global Policies</a:t>
            </a:r>
          </a:p>
        </p:txBody>
      </p:sp>
      <p:grpSp>
        <p:nvGrpSpPr>
          <p:cNvPr id="790" name="Group 789"/>
          <p:cNvGrpSpPr/>
          <p:nvPr/>
        </p:nvGrpSpPr>
        <p:grpSpPr>
          <a:xfrm>
            <a:off x="1047216" y="1703964"/>
            <a:ext cx="366713" cy="311150"/>
            <a:chOff x="1041215" y="1712325"/>
            <a:chExt cx="366713" cy="311150"/>
          </a:xfrm>
        </p:grpSpPr>
        <p:sp>
          <p:nvSpPr>
            <p:cNvPr id="791" name="Freeform 763"/>
            <p:cNvSpPr>
              <a:spLocks noChangeArrowheads="1"/>
            </p:cNvSpPr>
            <p:nvPr/>
          </p:nvSpPr>
          <p:spPr bwMode="auto">
            <a:xfrm>
              <a:off x="1120590" y="1726612"/>
              <a:ext cx="269875" cy="176213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3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1" y="313"/>
                    <a:pt x="26" y="309"/>
                    <a:pt x="36" y="309"/>
                  </a:cubicBezTo>
                  <a:cubicBezTo>
                    <a:pt x="152" y="309"/>
                    <a:pt x="249" y="384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2" name="Freeform 764"/>
            <p:cNvSpPr>
              <a:spLocks noChangeArrowheads="1"/>
            </p:cNvSpPr>
            <p:nvPr/>
          </p:nvSpPr>
          <p:spPr bwMode="auto">
            <a:xfrm>
              <a:off x="1055503" y="1853612"/>
              <a:ext cx="155575" cy="153988"/>
            </a:xfrm>
            <a:custGeom>
              <a:avLst/>
              <a:gdLst>
                <a:gd name="T0" fmla="*/ 216 w 434"/>
                <a:gd name="T1" fmla="*/ 0 h 428"/>
                <a:gd name="T2" fmla="*/ 216 w 434"/>
                <a:gd name="T3" fmla="*/ 0 h 428"/>
                <a:gd name="T4" fmla="*/ 0 w 434"/>
                <a:gd name="T5" fmla="*/ 214 h 428"/>
                <a:gd name="T6" fmla="*/ 216 w 434"/>
                <a:gd name="T7" fmla="*/ 427 h 428"/>
                <a:gd name="T8" fmla="*/ 433 w 434"/>
                <a:gd name="T9" fmla="*/ 214 h 428"/>
                <a:gd name="T10" fmla="*/ 216 w 434"/>
                <a:gd name="T11" fmla="*/ 0 h 428"/>
                <a:gd name="T12" fmla="*/ 216 w 434"/>
                <a:gd name="T13" fmla="*/ 75 h 428"/>
                <a:gd name="T14" fmla="*/ 216 w 434"/>
                <a:gd name="T15" fmla="*/ 75 h 428"/>
                <a:gd name="T16" fmla="*/ 274 w 434"/>
                <a:gd name="T17" fmla="*/ 132 h 428"/>
                <a:gd name="T18" fmla="*/ 216 w 434"/>
                <a:gd name="T19" fmla="*/ 192 h 428"/>
                <a:gd name="T20" fmla="*/ 159 w 434"/>
                <a:gd name="T21" fmla="*/ 132 h 428"/>
                <a:gd name="T22" fmla="*/ 216 w 434"/>
                <a:gd name="T23" fmla="*/ 75 h 428"/>
                <a:gd name="T24" fmla="*/ 335 w 434"/>
                <a:gd name="T25" fmla="*/ 317 h 428"/>
                <a:gd name="T26" fmla="*/ 335 w 434"/>
                <a:gd name="T27" fmla="*/ 317 h 428"/>
                <a:gd name="T28" fmla="*/ 98 w 434"/>
                <a:gd name="T29" fmla="*/ 317 h 428"/>
                <a:gd name="T30" fmla="*/ 98 w 434"/>
                <a:gd name="T31" fmla="*/ 313 h 428"/>
                <a:gd name="T32" fmla="*/ 98 w 434"/>
                <a:gd name="T33" fmla="*/ 313 h 428"/>
                <a:gd name="T34" fmla="*/ 216 w 434"/>
                <a:gd name="T35" fmla="*/ 200 h 428"/>
                <a:gd name="T36" fmla="*/ 335 w 434"/>
                <a:gd name="T37" fmla="*/ 313 h 428"/>
                <a:gd name="T38" fmla="*/ 335 w 434"/>
                <a:gd name="T39" fmla="*/ 313 h 428"/>
                <a:gd name="T40" fmla="*/ 335 w 434"/>
                <a:gd name="T41" fmla="*/ 31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4" h="428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4"/>
                  </a:cubicBezTo>
                  <a:cubicBezTo>
                    <a:pt x="0" y="331"/>
                    <a:pt x="98" y="427"/>
                    <a:pt x="216" y="427"/>
                  </a:cubicBezTo>
                  <a:cubicBezTo>
                    <a:pt x="335" y="427"/>
                    <a:pt x="433" y="331"/>
                    <a:pt x="433" y="214"/>
                  </a:cubicBezTo>
                  <a:cubicBezTo>
                    <a:pt x="433" y="96"/>
                    <a:pt x="335" y="0"/>
                    <a:pt x="216" y="0"/>
                  </a:cubicBezTo>
                  <a:close/>
                  <a:moveTo>
                    <a:pt x="216" y="75"/>
                  </a:moveTo>
                  <a:lnTo>
                    <a:pt x="216" y="75"/>
                  </a:lnTo>
                  <a:cubicBezTo>
                    <a:pt x="249" y="75"/>
                    <a:pt x="274" y="100"/>
                    <a:pt x="274" y="132"/>
                  </a:cubicBezTo>
                  <a:cubicBezTo>
                    <a:pt x="274" y="164"/>
                    <a:pt x="249" y="192"/>
                    <a:pt x="216" y="192"/>
                  </a:cubicBezTo>
                  <a:cubicBezTo>
                    <a:pt x="184" y="192"/>
                    <a:pt x="159" y="164"/>
                    <a:pt x="159" y="132"/>
                  </a:cubicBezTo>
                  <a:cubicBezTo>
                    <a:pt x="159" y="100"/>
                    <a:pt x="184" y="75"/>
                    <a:pt x="216" y="75"/>
                  </a:cubicBezTo>
                  <a:close/>
                  <a:moveTo>
                    <a:pt x="335" y="317"/>
                  </a:moveTo>
                  <a:lnTo>
                    <a:pt x="335" y="317"/>
                  </a:lnTo>
                  <a:cubicBezTo>
                    <a:pt x="98" y="317"/>
                    <a:pt x="98" y="317"/>
                    <a:pt x="98" y="317"/>
                  </a:cubicBezTo>
                  <a:cubicBezTo>
                    <a:pt x="98" y="313"/>
                    <a:pt x="98" y="313"/>
                    <a:pt x="98" y="313"/>
                  </a:cubicBezTo>
                  <a:lnTo>
                    <a:pt x="98" y="313"/>
                  </a:lnTo>
                  <a:cubicBezTo>
                    <a:pt x="98" y="249"/>
                    <a:pt x="152" y="200"/>
                    <a:pt x="216" y="200"/>
                  </a:cubicBezTo>
                  <a:cubicBezTo>
                    <a:pt x="281" y="200"/>
                    <a:pt x="335" y="249"/>
                    <a:pt x="335" y="313"/>
                  </a:cubicBezTo>
                  <a:lnTo>
                    <a:pt x="335" y="313"/>
                  </a:lnTo>
                  <a:lnTo>
                    <a:pt x="335" y="3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3" name="Freeform 765"/>
            <p:cNvSpPr>
              <a:spLocks noChangeArrowheads="1"/>
            </p:cNvSpPr>
            <p:nvPr/>
          </p:nvSpPr>
          <p:spPr bwMode="auto">
            <a:xfrm>
              <a:off x="1255528" y="1726612"/>
              <a:ext cx="134937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4" name="Freeform 766"/>
            <p:cNvSpPr>
              <a:spLocks noChangeArrowheads="1"/>
            </p:cNvSpPr>
            <p:nvPr/>
          </p:nvSpPr>
          <p:spPr bwMode="auto">
            <a:xfrm>
              <a:off x="1255528" y="1726612"/>
              <a:ext cx="134937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5" name="Freeform 767"/>
            <p:cNvSpPr>
              <a:spLocks noChangeArrowheads="1"/>
            </p:cNvSpPr>
            <p:nvPr/>
          </p:nvSpPr>
          <p:spPr bwMode="auto">
            <a:xfrm>
              <a:off x="1195203" y="1752012"/>
              <a:ext cx="122237" cy="120650"/>
            </a:xfrm>
            <a:custGeom>
              <a:avLst/>
              <a:gdLst>
                <a:gd name="T0" fmla="*/ 169 w 339"/>
                <a:gd name="T1" fmla="*/ 0 h 336"/>
                <a:gd name="T2" fmla="*/ 169 w 339"/>
                <a:gd name="T3" fmla="*/ 335 h 336"/>
                <a:gd name="T4" fmla="*/ 169 w 339"/>
                <a:gd name="T5" fmla="*/ 0 h 336"/>
                <a:gd name="T6" fmla="*/ 137 w 339"/>
                <a:gd name="T7" fmla="*/ 25 h 336"/>
                <a:gd name="T8" fmla="*/ 43 w 339"/>
                <a:gd name="T9" fmla="*/ 92 h 336"/>
                <a:gd name="T10" fmla="*/ 32 w 339"/>
                <a:gd name="T11" fmla="*/ 114 h 336"/>
                <a:gd name="T12" fmla="*/ 86 w 339"/>
                <a:gd name="T13" fmla="*/ 114 h 336"/>
                <a:gd name="T14" fmla="*/ 79 w 339"/>
                <a:gd name="T15" fmla="*/ 164 h 336"/>
                <a:gd name="T16" fmla="*/ 32 w 339"/>
                <a:gd name="T17" fmla="*/ 114 h 336"/>
                <a:gd name="T18" fmla="*/ 21 w 339"/>
                <a:gd name="T19" fmla="*/ 181 h 336"/>
                <a:gd name="T20" fmla="*/ 93 w 339"/>
                <a:gd name="T21" fmla="*/ 235 h 336"/>
                <a:gd name="T22" fmla="*/ 21 w 339"/>
                <a:gd name="T23" fmla="*/ 181 h 336"/>
                <a:gd name="T24" fmla="*/ 50 w 339"/>
                <a:gd name="T25" fmla="*/ 253 h 336"/>
                <a:gd name="T26" fmla="*/ 140 w 339"/>
                <a:gd name="T27" fmla="*/ 310 h 336"/>
                <a:gd name="T28" fmla="*/ 158 w 339"/>
                <a:gd name="T29" fmla="*/ 299 h 336"/>
                <a:gd name="T30" fmla="*/ 126 w 339"/>
                <a:gd name="T31" fmla="*/ 253 h 336"/>
                <a:gd name="T32" fmla="*/ 158 w 339"/>
                <a:gd name="T33" fmla="*/ 299 h 336"/>
                <a:gd name="T34" fmla="*/ 158 w 339"/>
                <a:gd name="T35" fmla="*/ 235 h 336"/>
                <a:gd name="T36" fmla="*/ 101 w 339"/>
                <a:gd name="T37" fmla="*/ 181 h 336"/>
                <a:gd name="T38" fmla="*/ 158 w 339"/>
                <a:gd name="T39" fmla="*/ 235 h 336"/>
                <a:gd name="T40" fmla="*/ 158 w 339"/>
                <a:gd name="T41" fmla="*/ 164 h 336"/>
                <a:gd name="T42" fmla="*/ 101 w 339"/>
                <a:gd name="T43" fmla="*/ 153 h 336"/>
                <a:gd name="T44" fmla="*/ 158 w 339"/>
                <a:gd name="T45" fmla="*/ 114 h 336"/>
                <a:gd name="T46" fmla="*/ 158 w 339"/>
                <a:gd name="T47" fmla="*/ 92 h 336"/>
                <a:gd name="T48" fmla="*/ 119 w 339"/>
                <a:gd name="T49" fmla="*/ 92 h 336"/>
                <a:gd name="T50" fmla="*/ 158 w 339"/>
                <a:gd name="T51" fmla="*/ 92 h 336"/>
                <a:gd name="T52" fmla="*/ 317 w 339"/>
                <a:gd name="T53" fmla="*/ 164 h 336"/>
                <a:gd name="T54" fmla="*/ 256 w 339"/>
                <a:gd name="T55" fmla="*/ 153 h 336"/>
                <a:gd name="T56" fmla="*/ 306 w 339"/>
                <a:gd name="T57" fmla="*/ 114 h 336"/>
                <a:gd name="T58" fmla="*/ 295 w 339"/>
                <a:gd name="T59" fmla="*/ 92 h 336"/>
                <a:gd name="T60" fmla="*/ 241 w 339"/>
                <a:gd name="T61" fmla="*/ 92 h 336"/>
                <a:gd name="T62" fmla="*/ 295 w 339"/>
                <a:gd name="T63" fmla="*/ 92 h 336"/>
                <a:gd name="T64" fmla="*/ 176 w 339"/>
                <a:gd name="T65" fmla="*/ 32 h 336"/>
                <a:gd name="T66" fmla="*/ 176 w 339"/>
                <a:gd name="T67" fmla="*/ 92 h 336"/>
                <a:gd name="T68" fmla="*/ 176 w 339"/>
                <a:gd name="T69" fmla="*/ 114 h 336"/>
                <a:gd name="T70" fmla="*/ 227 w 339"/>
                <a:gd name="T71" fmla="*/ 114 h 336"/>
                <a:gd name="T72" fmla="*/ 234 w 339"/>
                <a:gd name="T73" fmla="*/ 164 h 336"/>
                <a:gd name="T74" fmla="*/ 176 w 339"/>
                <a:gd name="T75" fmla="*/ 114 h 336"/>
                <a:gd name="T76" fmla="*/ 176 w 339"/>
                <a:gd name="T77" fmla="*/ 181 h 336"/>
                <a:gd name="T78" fmla="*/ 219 w 339"/>
                <a:gd name="T79" fmla="*/ 235 h 336"/>
                <a:gd name="T80" fmla="*/ 176 w 339"/>
                <a:gd name="T81" fmla="*/ 181 h 336"/>
                <a:gd name="T82" fmla="*/ 176 w 339"/>
                <a:gd name="T83" fmla="*/ 253 h 336"/>
                <a:gd name="T84" fmla="*/ 176 w 339"/>
                <a:gd name="T85" fmla="*/ 299 h 336"/>
                <a:gd name="T86" fmla="*/ 194 w 339"/>
                <a:gd name="T87" fmla="*/ 310 h 336"/>
                <a:gd name="T88" fmla="*/ 234 w 339"/>
                <a:gd name="T89" fmla="*/ 253 h 336"/>
                <a:gd name="T90" fmla="*/ 194 w 339"/>
                <a:gd name="T91" fmla="*/ 310 h 336"/>
                <a:gd name="T92" fmla="*/ 302 w 339"/>
                <a:gd name="T93" fmla="*/ 235 h 336"/>
                <a:gd name="T94" fmla="*/ 256 w 339"/>
                <a:gd name="T95" fmla="*/ 181 h 336"/>
                <a:gd name="T96" fmla="*/ 302 w 339"/>
                <a:gd name="T97" fmla="*/ 235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6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5"/>
                    <a:pt x="0" y="167"/>
                  </a:cubicBezTo>
                  <a:cubicBezTo>
                    <a:pt x="0" y="260"/>
                    <a:pt x="75" y="335"/>
                    <a:pt x="169" y="335"/>
                  </a:cubicBezTo>
                  <a:cubicBezTo>
                    <a:pt x="263" y="335"/>
                    <a:pt x="338" y="260"/>
                    <a:pt x="338" y="167"/>
                  </a:cubicBezTo>
                  <a:cubicBezTo>
                    <a:pt x="338" y="75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4"/>
                  </a:moveTo>
                  <a:lnTo>
                    <a:pt x="32" y="114"/>
                  </a:lnTo>
                  <a:cubicBezTo>
                    <a:pt x="86" y="114"/>
                    <a:pt x="86" y="114"/>
                    <a:pt x="86" y="114"/>
                  </a:cubicBezTo>
                  <a:cubicBezTo>
                    <a:pt x="86" y="125"/>
                    <a:pt x="83" y="139"/>
                    <a:pt x="83" y="153"/>
                  </a:cubicBezTo>
                  <a:cubicBezTo>
                    <a:pt x="83" y="157"/>
                    <a:pt x="79" y="160"/>
                    <a:pt x="79" y="164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1" y="146"/>
                    <a:pt x="25" y="128"/>
                    <a:pt x="32" y="114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7"/>
                    <a:pt x="93" y="235"/>
                  </a:cubicBezTo>
                  <a:cubicBezTo>
                    <a:pt x="36" y="235"/>
                    <a:pt x="36" y="235"/>
                    <a:pt x="36" y="235"/>
                  </a:cubicBezTo>
                  <a:cubicBezTo>
                    <a:pt x="29" y="217"/>
                    <a:pt x="25" y="203"/>
                    <a:pt x="21" y="181"/>
                  </a:cubicBezTo>
                  <a:close/>
                  <a:moveTo>
                    <a:pt x="50" y="253"/>
                  </a:moveTo>
                  <a:lnTo>
                    <a:pt x="50" y="253"/>
                  </a:lnTo>
                  <a:cubicBezTo>
                    <a:pt x="104" y="253"/>
                    <a:pt x="104" y="253"/>
                    <a:pt x="104" y="253"/>
                  </a:cubicBezTo>
                  <a:cubicBezTo>
                    <a:pt x="111" y="274"/>
                    <a:pt x="126" y="292"/>
                    <a:pt x="140" y="310"/>
                  </a:cubicBezTo>
                  <a:cubicBezTo>
                    <a:pt x="104" y="302"/>
                    <a:pt x="72" y="281"/>
                    <a:pt x="50" y="253"/>
                  </a:cubicBezTo>
                  <a:close/>
                  <a:moveTo>
                    <a:pt x="158" y="299"/>
                  </a:moveTo>
                  <a:lnTo>
                    <a:pt x="158" y="299"/>
                  </a:lnTo>
                  <a:cubicBezTo>
                    <a:pt x="144" y="285"/>
                    <a:pt x="133" y="267"/>
                    <a:pt x="126" y="253"/>
                  </a:cubicBezTo>
                  <a:cubicBezTo>
                    <a:pt x="158" y="253"/>
                    <a:pt x="158" y="253"/>
                    <a:pt x="158" y="253"/>
                  </a:cubicBezTo>
                  <a:lnTo>
                    <a:pt x="158" y="299"/>
                  </a:lnTo>
                  <a:close/>
                  <a:moveTo>
                    <a:pt x="158" y="235"/>
                  </a:moveTo>
                  <a:lnTo>
                    <a:pt x="158" y="235"/>
                  </a:lnTo>
                  <a:cubicBezTo>
                    <a:pt x="115" y="235"/>
                    <a:pt x="115" y="235"/>
                    <a:pt x="115" y="235"/>
                  </a:cubicBezTo>
                  <a:cubicBezTo>
                    <a:pt x="108" y="217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5"/>
                  </a:lnTo>
                  <a:close/>
                  <a:moveTo>
                    <a:pt x="158" y="164"/>
                  </a:moveTo>
                  <a:lnTo>
                    <a:pt x="158" y="164"/>
                  </a:lnTo>
                  <a:cubicBezTo>
                    <a:pt x="101" y="164"/>
                    <a:pt x="101" y="164"/>
                    <a:pt x="101" y="164"/>
                  </a:cubicBezTo>
                  <a:cubicBezTo>
                    <a:pt x="101" y="160"/>
                    <a:pt x="101" y="157"/>
                    <a:pt x="101" y="153"/>
                  </a:cubicBezTo>
                  <a:cubicBezTo>
                    <a:pt x="104" y="139"/>
                    <a:pt x="104" y="125"/>
                    <a:pt x="108" y="114"/>
                  </a:cubicBezTo>
                  <a:cubicBezTo>
                    <a:pt x="158" y="114"/>
                    <a:pt x="158" y="114"/>
                    <a:pt x="158" y="114"/>
                  </a:cubicBezTo>
                  <a:lnTo>
                    <a:pt x="158" y="164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4"/>
                  </a:moveTo>
                  <a:lnTo>
                    <a:pt x="317" y="164"/>
                  </a:lnTo>
                  <a:cubicBezTo>
                    <a:pt x="256" y="164"/>
                    <a:pt x="256" y="164"/>
                    <a:pt x="256" y="164"/>
                  </a:cubicBezTo>
                  <a:cubicBezTo>
                    <a:pt x="256" y="160"/>
                    <a:pt x="256" y="157"/>
                    <a:pt x="256" y="153"/>
                  </a:cubicBezTo>
                  <a:cubicBezTo>
                    <a:pt x="256" y="139"/>
                    <a:pt x="252" y="125"/>
                    <a:pt x="248" y="114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13" y="128"/>
                    <a:pt x="317" y="146"/>
                    <a:pt x="317" y="164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3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cubicBezTo>
                    <a:pt x="227" y="114"/>
                    <a:pt x="227" y="114"/>
                    <a:pt x="227" y="114"/>
                  </a:cubicBezTo>
                  <a:cubicBezTo>
                    <a:pt x="230" y="125"/>
                    <a:pt x="234" y="139"/>
                    <a:pt x="234" y="153"/>
                  </a:cubicBezTo>
                  <a:cubicBezTo>
                    <a:pt x="234" y="157"/>
                    <a:pt x="234" y="160"/>
                    <a:pt x="234" y="164"/>
                  </a:cubicBezTo>
                  <a:cubicBezTo>
                    <a:pt x="176" y="164"/>
                    <a:pt x="176" y="164"/>
                    <a:pt x="176" y="164"/>
                  </a:cubicBezTo>
                  <a:lnTo>
                    <a:pt x="176" y="114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7"/>
                    <a:pt x="219" y="235"/>
                  </a:cubicBezTo>
                  <a:cubicBezTo>
                    <a:pt x="176" y="235"/>
                    <a:pt x="176" y="235"/>
                    <a:pt x="176" y="235"/>
                  </a:cubicBezTo>
                  <a:lnTo>
                    <a:pt x="176" y="181"/>
                  </a:lnTo>
                  <a:close/>
                  <a:moveTo>
                    <a:pt x="176" y="253"/>
                  </a:moveTo>
                  <a:lnTo>
                    <a:pt x="176" y="253"/>
                  </a:lnTo>
                  <a:cubicBezTo>
                    <a:pt x="209" y="253"/>
                    <a:pt x="209" y="253"/>
                    <a:pt x="209" y="253"/>
                  </a:cubicBezTo>
                  <a:cubicBezTo>
                    <a:pt x="201" y="270"/>
                    <a:pt x="191" y="285"/>
                    <a:pt x="176" y="299"/>
                  </a:cubicBezTo>
                  <a:lnTo>
                    <a:pt x="176" y="253"/>
                  </a:lnTo>
                  <a:close/>
                  <a:moveTo>
                    <a:pt x="194" y="310"/>
                  </a:moveTo>
                  <a:lnTo>
                    <a:pt x="194" y="310"/>
                  </a:lnTo>
                  <a:cubicBezTo>
                    <a:pt x="212" y="292"/>
                    <a:pt x="223" y="274"/>
                    <a:pt x="234" y="253"/>
                  </a:cubicBezTo>
                  <a:cubicBezTo>
                    <a:pt x="288" y="253"/>
                    <a:pt x="288" y="253"/>
                    <a:pt x="288" y="253"/>
                  </a:cubicBezTo>
                  <a:cubicBezTo>
                    <a:pt x="266" y="285"/>
                    <a:pt x="234" y="302"/>
                    <a:pt x="194" y="310"/>
                  </a:cubicBezTo>
                  <a:close/>
                  <a:moveTo>
                    <a:pt x="302" y="235"/>
                  </a:moveTo>
                  <a:lnTo>
                    <a:pt x="302" y="235"/>
                  </a:lnTo>
                  <a:cubicBezTo>
                    <a:pt x="241" y="235"/>
                    <a:pt x="241" y="235"/>
                    <a:pt x="241" y="235"/>
                  </a:cubicBezTo>
                  <a:cubicBezTo>
                    <a:pt x="248" y="217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3"/>
                    <a:pt x="309" y="217"/>
                    <a:pt x="302" y="23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6" name="Freeform 768"/>
            <p:cNvSpPr>
              <a:spLocks noChangeArrowheads="1"/>
            </p:cNvSpPr>
            <p:nvPr/>
          </p:nvSpPr>
          <p:spPr bwMode="auto">
            <a:xfrm>
              <a:off x="1106303" y="1712325"/>
              <a:ext cx="301625" cy="242887"/>
            </a:xfrm>
            <a:custGeom>
              <a:avLst/>
              <a:gdLst>
                <a:gd name="T0" fmla="*/ 836 w 837"/>
                <a:gd name="T1" fmla="*/ 573 h 674"/>
                <a:gd name="T2" fmla="*/ 836 w 837"/>
                <a:gd name="T3" fmla="*/ 573 h 674"/>
                <a:gd name="T4" fmla="*/ 836 w 837"/>
                <a:gd name="T5" fmla="*/ 0 h 674"/>
                <a:gd name="T6" fmla="*/ 0 w 837"/>
                <a:gd name="T7" fmla="*/ 0 h 674"/>
                <a:gd name="T8" fmla="*/ 0 w 837"/>
                <a:gd name="T9" fmla="*/ 367 h 674"/>
                <a:gd name="T10" fmla="*/ 43 w 837"/>
                <a:gd name="T11" fmla="*/ 356 h 674"/>
                <a:gd name="T12" fmla="*/ 43 w 837"/>
                <a:gd name="T13" fmla="*/ 43 h 674"/>
                <a:gd name="T14" fmla="*/ 793 w 837"/>
                <a:gd name="T15" fmla="*/ 43 h 674"/>
                <a:gd name="T16" fmla="*/ 793 w 837"/>
                <a:gd name="T17" fmla="*/ 530 h 674"/>
                <a:gd name="T18" fmla="*/ 328 w 837"/>
                <a:gd name="T19" fmla="*/ 530 h 674"/>
                <a:gd name="T20" fmla="*/ 339 w 837"/>
                <a:gd name="T21" fmla="*/ 609 h 674"/>
                <a:gd name="T22" fmla="*/ 332 w 837"/>
                <a:gd name="T23" fmla="*/ 673 h 674"/>
                <a:gd name="T24" fmla="*/ 631 w 837"/>
                <a:gd name="T25" fmla="*/ 673 h 674"/>
                <a:gd name="T26" fmla="*/ 631 w 837"/>
                <a:gd name="T27" fmla="*/ 630 h 674"/>
                <a:gd name="T28" fmla="*/ 555 w 837"/>
                <a:gd name="T29" fmla="*/ 630 h 674"/>
                <a:gd name="T30" fmla="*/ 555 w 837"/>
                <a:gd name="T31" fmla="*/ 573 h 674"/>
                <a:gd name="T32" fmla="*/ 836 w 837"/>
                <a:gd name="T33" fmla="*/ 573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4">
                  <a:moveTo>
                    <a:pt x="836" y="573"/>
                  </a:moveTo>
                  <a:lnTo>
                    <a:pt x="836" y="573"/>
                  </a:lnTo>
                  <a:cubicBezTo>
                    <a:pt x="836" y="0"/>
                    <a:pt x="836" y="0"/>
                    <a:pt x="83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15" y="360"/>
                    <a:pt x="29" y="360"/>
                    <a:pt x="43" y="356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328" y="530"/>
                    <a:pt x="328" y="530"/>
                    <a:pt x="328" y="530"/>
                  </a:cubicBezTo>
                  <a:cubicBezTo>
                    <a:pt x="335" y="555"/>
                    <a:pt x="339" y="580"/>
                    <a:pt x="339" y="609"/>
                  </a:cubicBezTo>
                  <a:cubicBezTo>
                    <a:pt x="339" y="630"/>
                    <a:pt x="335" y="652"/>
                    <a:pt x="332" y="673"/>
                  </a:cubicBezTo>
                  <a:cubicBezTo>
                    <a:pt x="631" y="673"/>
                    <a:pt x="631" y="673"/>
                    <a:pt x="631" y="673"/>
                  </a:cubicBezTo>
                  <a:cubicBezTo>
                    <a:pt x="631" y="630"/>
                    <a:pt x="631" y="630"/>
                    <a:pt x="631" y="630"/>
                  </a:cubicBezTo>
                  <a:cubicBezTo>
                    <a:pt x="555" y="630"/>
                    <a:pt x="555" y="630"/>
                    <a:pt x="555" y="630"/>
                  </a:cubicBezTo>
                  <a:cubicBezTo>
                    <a:pt x="555" y="573"/>
                    <a:pt x="555" y="573"/>
                    <a:pt x="555" y="573"/>
                  </a:cubicBezTo>
                  <a:lnTo>
                    <a:pt x="836" y="57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7" name="Freeform 769"/>
            <p:cNvSpPr>
              <a:spLocks noChangeArrowheads="1"/>
            </p:cNvSpPr>
            <p:nvPr/>
          </p:nvSpPr>
          <p:spPr bwMode="auto">
            <a:xfrm>
              <a:off x="1041215" y="1837737"/>
              <a:ext cx="187325" cy="185738"/>
            </a:xfrm>
            <a:custGeom>
              <a:avLst/>
              <a:gdLst>
                <a:gd name="T0" fmla="*/ 259 w 520"/>
                <a:gd name="T1" fmla="*/ 0 h 514"/>
                <a:gd name="T2" fmla="*/ 259 w 520"/>
                <a:gd name="T3" fmla="*/ 0 h 514"/>
                <a:gd name="T4" fmla="*/ 0 w 520"/>
                <a:gd name="T5" fmla="*/ 257 h 514"/>
                <a:gd name="T6" fmla="*/ 259 w 520"/>
                <a:gd name="T7" fmla="*/ 513 h 514"/>
                <a:gd name="T8" fmla="*/ 519 w 520"/>
                <a:gd name="T9" fmla="*/ 257 h 514"/>
                <a:gd name="T10" fmla="*/ 259 w 520"/>
                <a:gd name="T11" fmla="*/ 0 h 514"/>
                <a:gd name="T12" fmla="*/ 259 w 520"/>
                <a:gd name="T13" fmla="*/ 470 h 514"/>
                <a:gd name="T14" fmla="*/ 259 w 520"/>
                <a:gd name="T15" fmla="*/ 470 h 514"/>
                <a:gd name="T16" fmla="*/ 43 w 520"/>
                <a:gd name="T17" fmla="*/ 257 h 514"/>
                <a:gd name="T18" fmla="*/ 259 w 520"/>
                <a:gd name="T19" fmla="*/ 43 h 514"/>
                <a:gd name="T20" fmla="*/ 476 w 520"/>
                <a:gd name="T21" fmla="*/ 257 h 514"/>
                <a:gd name="T22" fmla="*/ 259 w 520"/>
                <a:gd name="T23" fmla="*/ 470 h 514"/>
                <a:gd name="T24" fmla="*/ 198 w 520"/>
                <a:gd name="T25" fmla="*/ 175 h 514"/>
                <a:gd name="T26" fmla="*/ 198 w 520"/>
                <a:gd name="T27" fmla="*/ 175 h 514"/>
                <a:gd name="T28" fmla="*/ 259 w 520"/>
                <a:gd name="T29" fmla="*/ 118 h 514"/>
                <a:gd name="T30" fmla="*/ 317 w 520"/>
                <a:gd name="T31" fmla="*/ 175 h 514"/>
                <a:gd name="T32" fmla="*/ 259 w 520"/>
                <a:gd name="T33" fmla="*/ 235 h 514"/>
                <a:gd name="T34" fmla="*/ 198 w 520"/>
                <a:gd name="T35" fmla="*/ 175 h 514"/>
                <a:gd name="T36" fmla="*/ 375 w 520"/>
                <a:gd name="T37" fmla="*/ 356 h 514"/>
                <a:gd name="T38" fmla="*/ 375 w 520"/>
                <a:gd name="T39" fmla="*/ 356 h 514"/>
                <a:gd name="T40" fmla="*/ 375 w 520"/>
                <a:gd name="T41" fmla="*/ 356 h 514"/>
                <a:gd name="T42" fmla="*/ 375 w 520"/>
                <a:gd name="T43" fmla="*/ 360 h 514"/>
                <a:gd name="T44" fmla="*/ 141 w 520"/>
                <a:gd name="T45" fmla="*/ 360 h 514"/>
                <a:gd name="T46" fmla="*/ 141 w 520"/>
                <a:gd name="T47" fmla="*/ 356 h 514"/>
                <a:gd name="T48" fmla="*/ 141 w 520"/>
                <a:gd name="T49" fmla="*/ 356 h 514"/>
                <a:gd name="T50" fmla="*/ 259 w 520"/>
                <a:gd name="T51" fmla="*/ 242 h 514"/>
                <a:gd name="T52" fmla="*/ 375 w 520"/>
                <a:gd name="T53" fmla="*/ 356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0" h="514">
                  <a:moveTo>
                    <a:pt x="259" y="0"/>
                  </a:moveTo>
                  <a:lnTo>
                    <a:pt x="259" y="0"/>
                  </a:lnTo>
                  <a:cubicBezTo>
                    <a:pt x="115" y="0"/>
                    <a:pt x="0" y="114"/>
                    <a:pt x="0" y="257"/>
                  </a:cubicBezTo>
                  <a:cubicBezTo>
                    <a:pt x="0" y="399"/>
                    <a:pt x="115" y="513"/>
                    <a:pt x="259" y="513"/>
                  </a:cubicBezTo>
                  <a:cubicBezTo>
                    <a:pt x="400" y="513"/>
                    <a:pt x="519" y="399"/>
                    <a:pt x="519" y="257"/>
                  </a:cubicBezTo>
                  <a:cubicBezTo>
                    <a:pt x="519" y="114"/>
                    <a:pt x="400" y="0"/>
                    <a:pt x="259" y="0"/>
                  </a:cubicBezTo>
                  <a:close/>
                  <a:moveTo>
                    <a:pt x="259" y="470"/>
                  </a:moveTo>
                  <a:lnTo>
                    <a:pt x="259" y="470"/>
                  </a:lnTo>
                  <a:cubicBezTo>
                    <a:pt x="141" y="470"/>
                    <a:pt x="43" y="374"/>
                    <a:pt x="43" y="257"/>
                  </a:cubicBezTo>
                  <a:cubicBezTo>
                    <a:pt x="43" y="139"/>
                    <a:pt x="141" y="43"/>
                    <a:pt x="259" y="43"/>
                  </a:cubicBezTo>
                  <a:cubicBezTo>
                    <a:pt x="378" y="43"/>
                    <a:pt x="476" y="139"/>
                    <a:pt x="476" y="257"/>
                  </a:cubicBezTo>
                  <a:cubicBezTo>
                    <a:pt x="476" y="374"/>
                    <a:pt x="378" y="470"/>
                    <a:pt x="259" y="470"/>
                  </a:cubicBezTo>
                  <a:close/>
                  <a:moveTo>
                    <a:pt x="198" y="175"/>
                  </a:moveTo>
                  <a:lnTo>
                    <a:pt x="198" y="175"/>
                  </a:lnTo>
                  <a:cubicBezTo>
                    <a:pt x="198" y="143"/>
                    <a:pt x="227" y="118"/>
                    <a:pt x="259" y="118"/>
                  </a:cubicBezTo>
                  <a:cubicBezTo>
                    <a:pt x="292" y="118"/>
                    <a:pt x="317" y="143"/>
                    <a:pt x="317" y="175"/>
                  </a:cubicBezTo>
                  <a:cubicBezTo>
                    <a:pt x="317" y="207"/>
                    <a:pt x="292" y="235"/>
                    <a:pt x="259" y="235"/>
                  </a:cubicBezTo>
                  <a:cubicBezTo>
                    <a:pt x="227" y="235"/>
                    <a:pt x="198" y="207"/>
                    <a:pt x="198" y="175"/>
                  </a:cubicBezTo>
                  <a:close/>
                  <a:moveTo>
                    <a:pt x="375" y="356"/>
                  </a:moveTo>
                  <a:lnTo>
                    <a:pt x="375" y="356"/>
                  </a:lnTo>
                  <a:lnTo>
                    <a:pt x="375" y="356"/>
                  </a:lnTo>
                  <a:cubicBezTo>
                    <a:pt x="375" y="360"/>
                    <a:pt x="375" y="360"/>
                    <a:pt x="375" y="360"/>
                  </a:cubicBezTo>
                  <a:cubicBezTo>
                    <a:pt x="141" y="360"/>
                    <a:pt x="141" y="360"/>
                    <a:pt x="141" y="360"/>
                  </a:cubicBezTo>
                  <a:cubicBezTo>
                    <a:pt x="141" y="356"/>
                    <a:pt x="141" y="356"/>
                    <a:pt x="141" y="356"/>
                  </a:cubicBezTo>
                  <a:lnTo>
                    <a:pt x="141" y="356"/>
                  </a:lnTo>
                  <a:cubicBezTo>
                    <a:pt x="141" y="292"/>
                    <a:pt x="195" y="242"/>
                    <a:pt x="259" y="242"/>
                  </a:cubicBezTo>
                  <a:cubicBezTo>
                    <a:pt x="324" y="242"/>
                    <a:pt x="375" y="292"/>
                    <a:pt x="375" y="35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98" name="Group 797"/>
          <p:cNvGrpSpPr/>
          <p:nvPr/>
        </p:nvGrpSpPr>
        <p:grpSpPr>
          <a:xfrm>
            <a:off x="1047216" y="2323859"/>
            <a:ext cx="366713" cy="311150"/>
            <a:chOff x="1041215" y="2301016"/>
            <a:chExt cx="366713" cy="311150"/>
          </a:xfrm>
        </p:grpSpPr>
        <p:sp>
          <p:nvSpPr>
            <p:cNvPr id="799" name="Freeform 770"/>
            <p:cNvSpPr>
              <a:spLocks noChangeArrowheads="1"/>
            </p:cNvSpPr>
            <p:nvPr/>
          </p:nvSpPr>
          <p:spPr bwMode="auto">
            <a:xfrm>
              <a:off x="1120590" y="2315303"/>
              <a:ext cx="269875" cy="176213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3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1" y="313"/>
                    <a:pt x="26" y="309"/>
                    <a:pt x="36" y="309"/>
                  </a:cubicBezTo>
                  <a:cubicBezTo>
                    <a:pt x="152" y="309"/>
                    <a:pt x="249" y="384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0" name="Freeform 771"/>
            <p:cNvSpPr>
              <a:spLocks noChangeArrowheads="1"/>
            </p:cNvSpPr>
            <p:nvPr/>
          </p:nvSpPr>
          <p:spPr bwMode="auto">
            <a:xfrm>
              <a:off x="1055503" y="2442303"/>
              <a:ext cx="155575" cy="153988"/>
            </a:xfrm>
            <a:custGeom>
              <a:avLst/>
              <a:gdLst>
                <a:gd name="T0" fmla="*/ 216 w 434"/>
                <a:gd name="T1" fmla="*/ 0 h 428"/>
                <a:gd name="T2" fmla="*/ 216 w 434"/>
                <a:gd name="T3" fmla="*/ 0 h 428"/>
                <a:gd name="T4" fmla="*/ 0 w 434"/>
                <a:gd name="T5" fmla="*/ 214 h 428"/>
                <a:gd name="T6" fmla="*/ 216 w 434"/>
                <a:gd name="T7" fmla="*/ 427 h 428"/>
                <a:gd name="T8" fmla="*/ 433 w 434"/>
                <a:gd name="T9" fmla="*/ 214 h 428"/>
                <a:gd name="T10" fmla="*/ 216 w 434"/>
                <a:gd name="T11" fmla="*/ 0 h 428"/>
                <a:gd name="T12" fmla="*/ 216 w 434"/>
                <a:gd name="T13" fmla="*/ 75 h 428"/>
                <a:gd name="T14" fmla="*/ 216 w 434"/>
                <a:gd name="T15" fmla="*/ 75 h 428"/>
                <a:gd name="T16" fmla="*/ 274 w 434"/>
                <a:gd name="T17" fmla="*/ 132 h 428"/>
                <a:gd name="T18" fmla="*/ 216 w 434"/>
                <a:gd name="T19" fmla="*/ 192 h 428"/>
                <a:gd name="T20" fmla="*/ 159 w 434"/>
                <a:gd name="T21" fmla="*/ 132 h 428"/>
                <a:gd name="T22" fmla="*/ 216 w 434"/>
                <a:gd name="T23" fmla="*/ 75 h 428"/>
                <a:gd name="T24" fmla="*/ 335 w 434"/>
                <a:gd name="T25" fmla="*/ 317 h 428"/>
                <a:gd name="T26" fmla="*/ 335 w 434"/>
                <a:gd name="T27" fmla="*/ 317 h 428"/>
                <a:gd name="T28" fmla="*/ 98 w 434"/>
                <a:gd name="T29" fmla="*/ 317 h 428"/>
                <a:gd name="T30" fmla="*/ 98 w 434"/>
                <a:gd name="T31" fmla="*/ 313 h 428"/>
                <a:gd name="T32" fmla="*/ 98 w 434"/>
                <a:gd name="T33" fmla="*/ 313 h 428"/>
                <a:gd name="T34" fmla="*/ 216 w 434"/>
                <a:gd name="T35" fmla="*/ 200 h 428"/>
                <a:gd name="T36" fmla="*/ 335 w 434"/>
                <a:gd name="T37" fmla="*/ 313 h 428"/>
                <a:gd name="T38" fmla="*/ 335 w 434"/>
                <a:gd name="T39" fmla="*/ 313 h 428"/>
                <a:gd name="T40" fmla="*/ 335 w 434"/>
                <a:gd name="T41" fmla="*/ 31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4" h="428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4"/>
                  </a:cubicBezTo>
                  <a:cubicBezTo>
                    <a:pt x="0" y="331"/>
                    <a:pt x="98" y="427"/>
                    <a:pt x="216" y="427"/>
                  </a:cubicBezTo>
                  <a:cubicBezTo>
                    <a:pt x="335" y="427"/>
                    <a:pt x="433" y="331"/>
                    <a:pt x="433" y="214"/>
                  </a:cubicBezTo>
                  <a:cubicBezTo>
                    <a:pt x="433" y="96"/>
                    <a:pt x="335" y="0"/>
                    <a:pt x="216" y="0"/>
                  </a:cubicBezTo>
                  <a:close/>
                  <a:moveTo>
                    <a:pt x="216" y="75"/>
                  </a:moveTo>
                  <a:lnTo>
                    <a:pt x="216" y="75"/>
                  </a:lnTo>
                  <a:cubicBezTo>
                    <a:pt x="249" y="75"/>
                    <a:pt x="274" y="100"/>
                    <a:pt x="274" y="132"/>
                  </a:cubicBezTo>
                  <a:cubicBezTo>
                    <a:pt x="274" y="164"/>
                    <a:pt x="249" y="192"/>
                    <a:pt x="216" y="192"/>
                  </a:cubicBezTo>
                  <a:cubicBezTo>
                    <a:pt x="184" y="192"/>
                    <a:pt x="159" y="164"/>
                    <a:pt x="159" y="132"/>
                  </a:cubicBezTo>
                  <a:cubicBezTo>
                    <a:pt x="159" y="100"/>
                    <a:pt x="184" y="75"/>
                    <a:pt x="216" y="75"/>
                  </a:cubicBezTo>
                  <a:close/>
                  <a:moveTo>
                    <a:pt x="335" y="317"/>
                  </a:moveTo>
                  <a:lnTo>
                    <a:pt x="335" y="317"/>
                  </a:lnTo>
                  <a:cubicBezTo>
                    <a:pt x="98" y="317"/>
                    <a:pt x="98" y="317"/>
                    <a:pt x="98" y="317"/>
                  </a:cubicBezTo>
                  <a:cubicBezTo>
                    <a:pt x="98" y="313"/>
                    <a:pt x="98" y="313"/>
                    <a:pt x="98" y="313"/>
                  </a:cubicBezTo>
                  <a:lnTo>
                    <a:pt x="98" y="313"/>
                  </a:lnTo>
                  <a:cubicBezTo>
                    <a:pt x="98" y="249"/>
                    <a:pt x="152" y="200"/>
                    <a:pt x="216" y="200"/>
                  </a:cubicBezTo>
                  <a:cubicBezTo>
                    <a:pt x="281" y="200"/>
                    <a:pt x="335" y="249"/>
                    <a:pt x="335" y="313"/>
                  </a:cubicBezTo>
                  <a:lnTo>
                    <a:pt x="335" y="313"/>
                  </a:lnTo>
                  <a:lnTo>
                    <a:pt x="335" y="3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1" name="Freeform 772"/>
            <p:cNvSpPr>
              <a:spLocks noChangeArrowheads="1"/>
            </p:cNvSpPr>
            <p:nvPr/>
          </p:nvSpPr>
          <p:spPr bwMode="auto">
            <a:xfrm>
              <a:off x="1255528" y="2315303"/>
              <a:ext cx="134937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2" name="Freeform 773"/>
            <p:cNvSpPr>
              <a:spLocks noChangeArrowheads="1"/>
            </p:cNvSpPr>
            <p:nvPr/>
          </p:nvSpPr>
          <p:spPr bwMode="auto">
            <a:xfrm>
              <a:off x="1255528" y="2315303"/>
              <a:ext cx="134937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3" name="Freeform 774"/>
            <p:cNvSpPr>
              <a:spLocks noChangeArrowheads="1"/>
            </p:cNvSpPr>
            <p:nvPr/>
          </p:nvSpPr>
          <p:spPr bwMode="auto">
            <a:xfrm>
              <a:off x="1195203" y="2342291"/>
              <a:ext cx="122237" cy="120650"/>
            </a:xfrm>
            <a:custGeom>
              <a:avLst/>
              <a:gdLst>
                <a:gd name="T0" fmla="*/ 169 w 339"/>
                <a:gd name="T1" fmla="*/ 0 h 336"/>
                <a:gd name="T2" fmla="*/ 169 w 339"/>
                <a:gd name="T3" fmla="*/ 335 h 336"/>
                <a:gd name="T4" fmla="*/ 169 w 339"/>
                <a:gd name="T5" fmla="*/ 0 h 336"/>
                <a:gd name="T6" fmla="*/ 137 w 339"/>
                <a:gd name="T7" fmla="*/ 25 h 336"/>
                <a:gd name="T8" fmla="*/ 43 w 339"/>
                <a:gd name="T9" fmla="*/ 92 h 336"/>
                <a:gd name="T10" fmla="*/ 32 w 339"/>
                <a:gd name="T11" fmla="*/ 114 h 336"/>
                <a:gd name="T12" fmla="*/ 86 w 339"/>
                <a:gd name="T13" fmla="*/ 114 h 336"/>
                <a:gd name="T14" fmla="*/ 79 w 339"/>
                <a:gd name="T15" fmla="*/ 164 h 336"/>
                <a:gd name="T16" fmla="*/ 32 w 339"/>
                <a:gd name="T17" fmla="*/ 114 h 336"/>
                <a:gd name="T18" fmla="*/ 21 w 339"/>
                <a:gd name="T19" fmla="*/ 181 h 336"/>
                <a:gd name="T20" fmla="*/ 93 w 339"/>
                <a:gd name="T21" fmla="*/ 235 h 336"/>
                <a:gd name="T22" fmla="*/ 21 w 339"/>
                <a:gd name="T23" fmla="*/ 181 h 336"/>
                <a:gd name="T24" fmla="*/ 50 w 339"/>
                <a:gd name="T25" fmla="*/ 253 h 336"/>
                <a:gd name="T26" fmla="*/ 140 w 339"/>
                <a:gd name="T27" fmla="*/ 310 h 336"/>
                <a:gd name="T28" fmla="*/ 158 w 339"/>
                <a:gd name="T29" fmla="*/ 299 h 336"/>
                <a:gd name="T30" fmla="*/ 126 w 339"/>
                <a:gd name="T31" fmla="*/ 253 h 336"/>
                <a:gd name="T32" fmla="*/ 158 w 339"/>
                <a:gd name="T33" fmla="*/ 299 h 336"/>
                <a:gd name="T34" fmla="*/ 158 w 339"/>
                <a:gd name="T35" fmla="*/ 235 h 336"/>
                <a:gd name="T36" fmla="*/ 101 w 339"/>
                <a:gd name="T37" fmla="*/ 181 h 336"/>
                <a:gd name="T38" fmla="*/ 158 w 339"/>
                <a:gd name="T39" fmla="*/ 235 h 336"/>
                <a:gd name="T40" fmla="*/ 158 w 339"/>
                <a:gd name="T41" fmla="*/ 164 h 336"/>
                <a:gd name="T42" fmla="*/ 101 w 339"/>
                <a:gd name="T43" fmla="*/ 153 h 336"/>
                <a:gd name="T44" fmla="*/ 158 w 339"/>
                <a:gd name="T45" fmla="*/ 114 h 336"/>
                <a:gd name="T46" fmla="*/ 158 w 339"/>
                <a:gd name="T47" fmla="*/ 92 h 336"/>
                <a:gd name="T48" fmla="*/ 119 w 339"/>
                <a:gd name="T49" fmla="*/ 92 h 336"/>
                <a:gd name="T50" fmla="*/ 158 w 339"/>
                <a:gd name="T51" fmla="*/ 92 h 336"/>
                <a:gd name="T52" fmla="*/ 317 w 339"/>
                <a:gd name="T53" fmla="*/ 164 h 336"/>
                <a:gd name="T54" fmla="*/ 256 w 339"/>
                <a:gd name="T55" fmla="*/ 153 h 336"/>
                <a:gd name="T56" fmla="*/ 306 w 339"/>
                <a:gd name="T57" fmla="*/ 114 h 336"/>
                <a:gd name="T58" fmla="*/ 295 w 339"/>
                <a:gd name="T59" fmla="*/ 92 h 336"/>
                <a:gd name="T60" fmla="*/ 241 w 339"/>
                <a:gd name="T61" fmla="*/ 92 h 336"/>
                <a:gd name="T62" fmla="*/ 295 w 339"/>
                <a:gd name="T63" fmla="*/ 92 h 336"/>
                <a:gd name="T64" fmla="*/ 176 w 339"/>
                <a:gd name="T65" fmla="*/ 32 h 336"/>
                <a:gd name="T66" fmla="*/ 176 w 339"/>
                <a:gd name="T67" fmla="*/ 92 h 336"/>
                <a:gd name="T68" fmla="*/ 176 w 339"/>
                <a:gd name="T69" fmla="*/ 114 h 336"/>
                <a:gd name="T70" fmla="*/ 227 w 339"/>
                <a:gd name="T71" fmla="*/ 114 h 336"/>
                <a:gd name="T72" fmla="*/ 234 w 339"/>
                <a:gd name="T73" fmla="*/ 164 h 336"/>
                <a:gd name="T74" fmla="*/ 176 w 339"/>
                <a:gd name="T75" fmla="*/ 114 h 336"/>
                <a:gd name="T76" fmla="*/ 176 w 339"/>
                <a:gd name="T77" fmla="*/ 181 h 336"/>
                <a:gd name="T78" fmla="*/ 219 w 339"/>
                <a:gd name="T79" fmla="*/ 235 h 336"/>
                <a:gd name="T80" fmla="*/ 176 w 339"/>
                <a:gd name="T81" fmla="*/ 181 h 336"/>
                <a:gd name="T82" fmla="*/ 176 w 339"/>
                <a:gd name="T83" fmla="*/ 253 h 336"/>
                <a:gd name="T84" fmla="*/ 176 w 339"/>
                <a:gd name="T85" fmla="*/ 299 h 336"/>
                <a:gd name="T86" fmla="*/ 194 w 339"/>
                <a:gd name="T87" fmla="*/ 310 h 336"/>
                <a:gd name="T88" fmla="*/ 234 w 339"/>
                <a:gd name="T89" fmla="*/ 253 h 336"/>
                <a:gd name="T90" fmla="*/ 194 w 339"/>
                <a:gd name="T91" fmla="*/ 310 h 336"/>
                <a:gd name="T92" fmla="*/ 302 w 339"/>
                <a:gd name="T93" fmla="*/ 235 h 336"/>
                <a:gd name="T94" fmla="*/ 256 w 339"/>
                <a:gd name="T95" fmla="*/ 181 h 336"/>
                <a:gd name="T96" fmla="*/ 302 w 339"/>
                <a:gd name="T97" fmla="*/ 235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6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5"/>
                    <a:pt x="0" y="167"/>
                  </a:cubicBezTo>
                  <a:cubicBezTo>
                    <a:pt x="0" y="260"/>
                    <a:pt x="75" y="335"/>
                    <a:pt x="169" y="335"/>
                  </a:cubicBezTo>
                  <a:cubicBezTo>
                    <a:pt x="263" y="335"/>
                    <a:pt x="338" y="260"/>
                    <a:pt x="338" y="167"/>
                  </a:cubicBezTo>
                  <a:cubicBezTo>
                    <a:pt x="338" y="75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4"/>
                  </a:moveTo>
                  <a:lnTo>
                    <a:pt x="32" y="114"/>
                  </a:lnTo>
                  <a:cubicBezTo>
                    <a:pt x="86" y="114"/>
                    <a:pt x="86" y="114"/>
                    <a:pt x="86" y="114"/>
                  </a:cubicBezTo>
                  <a:cubicBezTo>
                    <a:pt x="86" y="125"/>
                    <a:pt x="83" y="139"/>
                    <a:pt x="83" y="153"/>
                  </a:cubicBezTo>
                  <a:cubicBezTo>
                    <a:pt x="83" y="157"/>
                    <a:pt x="79" y="160"/>
                    <a:pt x="79" y="164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1" y="146"/>
                    <a:pt x="25" y="128"/>
                    <a:pt x="32" y="114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7"/>
                    <a:pt x="93" y="235"/>
                  </a:cubicBezTo>
                  <a:cubicBezTo>
                    <a:pt x="36" y="235"/>
                    <a:pt x="36" y="235"/>
                    <a:pt x="36" y="235"/>
                  </a:cubicBezTo>
                  <a:cubicBezTo>
                    <a:pt x="29" y="217"/>
                    <a:pt x="25" y="203"/>
                    <a:pt x="21" y="181"/>
                  </a:cubicBezTo>
                  <a:close/>
                  <a:moveTo>
                    <a:pt x="50" y="253"/>
                  </a:moveTo>
                  <a:lnTo>
                    <a:pt x="50" y="253"/>
                  </a:lnTo>
                  <a:cubicBezTo>
                    <a:pt x="104" y="253"/>
                    <a:pt x="104" y="253"/>
                    <a:pt x="104" y="253"/>
                  </a:cubicBezTo>
                  <a:cubicBezTo>
                    <a:pt x="111" y="274"/>
                    <a:pt x="126" y="292"/>
                    <a:pt x="140" y="310"/>
                  </a:cubicBezTo>
                  <a:cubicBezTo>
                    <a:pt x="104" y="302"/>
                    <a:pt x="72" y="281"/>
                    <a:pt x="50" y="253"/>
                  </a:cubicBezTo>
                  <a:close/>
                  <a:moveTo>
                    <a:pt x="158" y="299"/>
                  </a:moveTo>
                  <a:lnTo>
                    <a:pt x="158" y="299"/>
                  </a:lnTo>
                  <a:cubicBezTo>
                    <a:pt x="144" y="285"/>
                    <a:pt x="133" y="267"/>
                    <a:pt x="126" y="253"/>
                  </a:cubicBezTo>
                  <a:cubicBezTo>
                    <a:pt x="158" y="253"/>
                    <a:pt x="158" y="253"/>
                    <a:pt x="158" y="253"/>
                  </a:cubicBezTo>
                  <a:lnTo>
                    <a:pt x="158" y="299"/>
                  </a:lnTo>
                  <a:close/>
                  <a:moveTo>
                    <a:pt x="158" y="235"/>
                  </a:moveTo>
                  <a:lnTo>
                    <a:pt x="158" y="235"/>
                  </a:lnTo>
                  <a:cubicBezTo>
                    <a:pt x="115" y="235"/>
                    <a:pt x="115" y="235"/>
                    <a:pt x="115" y="235"/>
                  </a:cubicBezTo>
                  <a:cubicBezTo>
                    <a:pt x="108" y="217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5"/>
                  </a:lnTo>
                  <a:close/>
                  <a:moveTo>
                    <a:pt x="158" y="164"/>
                  </a:moveTo>
                  <a:lnTo>
                    <a:pt x="158" y="164"/>
                  </a:lnTo>
                  <a:cubicBezTo>
                    <a:pt x="101" y="164"/>
                    <a:pt x="101" y="164"/>
                    <a:pt x="101" y="164"/>
                  </a:cubicBezTo>
                  <a:cubicBezTo>
                    <a:pt x="101" y="160"/>
                    <a:pt x="101" y="157"/>
                    <a:pt x="101" y="153"/>
                  </a:cubicBezTo>
                  <a:cubicBezTo>
                    <a:pt x="104" y="139"/>
                    <a:pt x="104" y="125"/>
                    <a:pt x="108" y="114"/>
                  </a:cubicBezTo>
                  <a:cubicBezTo>
                    <a:pt x="158" y="114"/>
                    <a:pt x="158" y="114"/>
                    <a:pt x="158" y="114"/>
                  </a:cubicBezTo>
                  <a:lnTo>
                    <a:pt x="158" y="164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4"/>
                  </a:moveTo>
                  <a:lnTo>
                    <a:pt x="317" y="164"/>
                  </a:lnTo>
                  <a:cubicBezTo>
                    <a:pt x="256" y="164"/>
                    <a:pt x="256" y="164"/>
                    <a:pt x="256" y="164"/>
                  </a:cubicBezTo>
                  <a:cubicBezTo>
                    <a:pt x="256" y="160"/>
                    <a:pt x="256" y="157"/>
                    <a:pt x="256" y="153"/>
                  </a:cubicBezTo>
                  <a:cubicBezTo>
                    <a:pt x="256" y="139"/>
                    <a:pt x="252" y="125"/>
                    <a:pt x="248" y="114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13" y="128"/>
                    <a:pt x="317" y="146"/>
                    <a:pt x="317" y="164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3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cubicBezTo>
                    <a:pt x="227" y="114"/>
                    <a:pt x="227" y="114"/>
                    <a:pt x="227" y="114"/>
                  </a:cubicBezTo>
                  <a:cubicBezTo>
                    <a:pt x="230" y="125"/>
                    <a:pt x="234" y="139"/>
                    <a:pt x="234" y="153"/>
                  </a:cubicBezTo>
                  <a:cubicBezTo>
                    <a:pt x="234" y="157"/>
                    <a:pt x="234" y="160"/>
                    <a:pt x="234" y="164"/>
                  </a:cubicBezTo>
                  <a:cubicBezTo>
                    <a:pt x="176" y="164"/>
                    <a:pt x="176" y="164"/>
                    <a:pt x="176" y="164"/>
                  </a:cubicBezTo>
                  <a:lnTo>
                    <a:pt x="176" y="114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7"/>
                    <a:pt x="219" y="235"/>
                  </a:cubicBezTo>
                  <a:cubicBezTo>
                    <a:pt x="176" y="235"/>
                    <a:pt x="176" y="235"/>
                    <a:pt x="176" y="235"/>
                  </a:cubicBezTo>
                  <a:lnTo>
                    <a:pt x="176" y="181"/>
                  </a:lnTo>
                  <a:close/>
                  <a:moveTo>
                    <a:pt x="176" y="253"/>
                  </a:moveTo>
                  <a:lnTo>
                    <a:pt x="176" y="253"/>
                  </a:lnTo>
                  <a:cubicBezTo>
                    <a:pt x="209" y="253"/>
                    <a:pt x="209" y="253"/>
                    <a:pt x="209" y="253"/>
                  </a:cubicBezTo>
                  <a:cubicBezTo>
                    <a:pt x="201" y="270"/>
                    <a:pt x="191" y="285"/>
                    <a:pt x="176" y="299"/>
                  </a:cubicBezTo>
                  <a:lnTo>
                    <a:pt x="176" y="253"/>
                  </a:lnTo>
                  <a:close/>
                  <a:moveTo>
                    <a:pt x="194" y="310"/>
                  </a:moveTo>
                  <a:lnTo>
                    <a:pt x="194" y="310"/>
                  </a:lnTo>
                  <a:cubicBezTo>
                    <a:pt x="212" y="292"/>
                    <a:pt x="223" y="274"/>
                    <a:pt x="234" y="253"/>
                  </a:cubicBezTo>
                  <a:cubicBezTo>
                    <a:pt x="288" y="253"/>
                    <a:pt x="288" y="253"/>
                    <a:pt x="288" y="253"/>
                  </a:cubicBezTo>
                  <a:cubicBezTo>
                    <a:pt x="266" y="285"/>
                    <a:pt x="234" y="302"/>
                    <a:pt x="194" y="310"/>
                  </a:cubicBezTo>
                  <a:close/>
                  <a:moveTo>
                    <a:pt x="302" y="235"/>
                  </a:moveTo>
                  <a:lnTo>
                    <a:pt x="302" y="235"/>
                  </a:lnTo>
                  <a:cubicBezTo>
                    <a:pt x="241" y="235"/>
                    <a:pt x="241" y="235"/>
                    <a:pt x="241" y="235"/>
                  </a:cubicBezTo>
                  <a:cubicBezTo>
                    <a:pt x="248" y="217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3"/>
                    <a:pt x="309" y="217"/>
                    <a:pt x="302" y="23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4" name="Freeform 775"/>
            <p:cNvSpPr>
              <a:spLocks noChangeArrowheads="1"/>
            </p:cNvSpPr>
            <p:nvPr/>
          </p:nvSpPr>
          <p:spPr bwMode="auto">
            <a:xfrm>
              <a:off x="1106303" y="2301016"/>
              <a:ext cx="301625" cy="242887"/>
            </a:xfrm>
            <a:custGeom>
              <a:avLst/>
              <a:gdLst>
                <a:gd name="T0" fmla="*/ 836 w 837"/>
                <a:gd name="T1" fmla="*/ 573 h 674"/>
                <a:gd name="T2" fmla="*/ 836 w 837"/>
                <a:gd name="T3" fmla="*/ 573 h 674"/>
                <a:gd name="T4" fmla="*/ 836 w 837"/>
                <a:gd name="T5" fmla="*/ 0 h 674"/>
                <a:gd name="T6" fmla="*/ 0 w 837"/>
                <a:gd name="T7" fmla="*/ 0 h 674"/>
                <a:gd name="T8" fmla="*/ 0 w 837"/>
                <a:gd name="T9" fmla="*/ 367 h 674"/>
                <a:gd name="T10" fmla="*/ 43 w 837"/>
                <a:gd name="T11" fmla="*/ 356 h 674"/>
                <a:gd name="T12" fmla="*/ 43 w 837"/>
                <a:gd name="T13" fmla="*/ 43 h 674"/>
                <a:gd name="T14" fmla="*/ 793 w 837"/>
                <a:gd name="T15" fmla="*/ 43 h 674"/>
                <a:gd name="T16" fmla="*/ 793 w 837"/>
                <a:gd name="T17" fmla="*/ 530 h 674"/>
                <a:gd name="T18" fmla="*/ 328 w 837"/>
                <a:gd name="T19" fmla="*/ 530 h 674"/>
                <a:gd name="T20" fmla="*/ 339 w 837"/>
                <a:gd name="T21" fmla="*/ 609 h 674"/>
                <a:gd name="T22" fmla="*/ 332 w 837"/>
                <a:gd name="T23" fmla="*/ 673 h 674"/>
                <a:gd name="T24" fmla="*/ 631 w 837"/>
                <a:gd name="T25" fmla="*/ 673 h 674"/>
                <a:gd name="T26" fmla="*/ 631 w 837"/>
                <a:gd name="T27" fmla="*/ 630 h 674"/>
                <a:gd name="T28" fmla="*/ 555 w 837"/>
                <a:gd name="T29" fmla="*/ 630 h 674"/>
                <a:gd name="T30" fmla="*/ 555 w 837"/>
                <a:gd name="T31" fmla="*/ 573 h 674"/>
                <a:gd name="T32" fmla="*/ 836 w 837"/>
                <a:gd name="T33" fmla="*/ 573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4">
                  <a:moveTo>
                    <a:pt x="836" y="573"/>
                  </a:moveTo>
                  <a:lnTo>
                    <a:pt x="836" y="573"/>
                  </a:lnTo>
                  <a:cubicBezTo>
                    <a:pt x="836" y="0"/>
                    <a:pt x="836" y="0"/>
                    <a:pt x="83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15" y="360"/>
                    <a:pt x="29" y="360"/>
                    <a:pt x="43" y="356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328" y="530"/>
                    <a:pt x="328" y="530"/>
                    <a:pt x="328" y="530"/>
                  </a:cubicBezTo>
                  <a:cubicBezTo>
                    <a:pt x="335" y="555"/>
                    <a:pt x="339" y="580"/>
                    <a:pt x="339" y="609"/>
                  </a:cubicBezTo>
                  <a:cubicBezTo>
                    <a:pt x="339" y="630"/>
                    <a:pt x="335" y="652"/>
                    <a:pt x="332" y="673"/>
                  </a:cubicBezTo>
                  <a:cubicBezTo>
                    <a:pt x="631" y="673"/>
                    <a:pt x="631" y="673"/>
                    <a:pt x="631" y="673"/>
                  </a:cubicBezTo>
                  <a:cubicBezTo>
                    <a:pt x="631" y="630"/>
                    <a:pt x="631" y="630"/>
                    <a:pt x="631" y="630"/>
                  </a:cubicBezTo>
                  <a:cubicBezTo>
                    <a:pt x="555" y="630"/>
                    <a:pt x="555" y="630"/>
                    <a:pt x="555" y="630"/>
                  </a:cubicBezTo>
                  <a:cubicBezTo>
                    <a:pt x="555" y="573"/>
                    <a:pt x="555" y="573"/>
                    <a:pt x="555" y="573"/>
                  </a:cubicBezTo>
                  <a:lnTo>
                    <a:pt x="836" y="5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5" name="Freeform 776"/>
            <p:cNvSpPr>
              <a:spLocks noChangeArrowheads="1"/>
            </p:cNvSpPr>
            <p:nvPr/>
          </p:nvSpPr>
          <p:spPr bwMode="auto">
            <a:xfrm>
              <a:off x="1041215" y="2426428"/>
              <a:ext cx="187325" cy="185738"/>
            </a:xfrm>
            <a:custGeom>
              <a:avLst/>
              <a:gdLst>
                <a:gd name="T0" fmla="*/ 259 w 520"/>
                <a:gd name="T1" fmla="*/ 0 h 514"/>
                <a:gd name="T2" fmla="*/ 259 w 520"/>
                <a:gd name="T3" fmla="*/ 0 h 514"/>
                <a:gd name="T4" fmla="*/ 0 w 520"/>
                <a:gd name="T5" fmla="*/ 257 h 514"/>
                <a:gd name="T6" fmla="*/ 259 w 520"/>
                <a:gd name="T7" fmla="*/ 513 h 514"/>
                <a:gd name="T8" fmla="*/ 519 w 520"/>
                <a:gd name="T9" fmla="*/ 257 h 514"/>
                <a:gd name="T10" fmla="*/ 259 w 520"/>
                <a:gd name="T11" fmla="*/ 0 h 514"/>
                <a:gd name="T12" fmla="*/ 259 w 520"/>
                <a:gd name="T13" fmla="*/ 470 h 514"/>
                <a:gd name="T14" fmla="*/ 259 w 520"/>
                <a:gd name="T15" fmla="*/ 470 h 514"/>
                <a:gd name="T16" fmla="*/ 43 w 520"/>
                <a:gd name="T17" fmla="*/ 257 h 514"/>
                <a:gd name="T18" fmla="*/ 259 w 520"/>
                <a:gd name="T19" fmla="*/ 43 h 514"/>
                <a:gd name="T20" fmla="*/ 476 w 520"/>
                <a:gd name="T21" fmla="*/ 257 h 514"/>
                <a:gd name="T22" fmla="*/ 259 w 520"/>
                <a:gd name="T23" fmla="*/ 470 h 514"/>
                <a:gd name="T24" fmla="*/ 198 w 520"/>
                <a:gd name="T25" fmla="*/ 175 h 514"/>
                <a:gd name="T26" fmla="*/ 198 w 520"/>
                <a:gd name="T27" fmla="*/ 175 h 514"/>
                <a:gd name="T28" fmla="*/ 259 w 520"/>
                <a:gd name="T29" fmla="*/ 118 h 514"/>
                <a:gd name="T30" fmla="*/ 317 w 520"/>
                <a:gd name="T31" fmla="*/ 175 h 514"/>
                <a:gd name="T32" fmla="*/ 259 w 520"/>
                <a:gd name="T33" fmla="*/ 235 h 514"/>
                <a:gd name="T34" fmla="*/ 198 w 520"/>
                <a:gd name="T35" fmla="*/ 175 h 514"/>
                <a:gd name="T36" fmla="*/ 375 w 520"/>
                <a:gd name="T37" fmla="*/ 356 h 514"/>
                <a:gd name="T38" fmla="*/ 375 w 520"/>
                <a:gd name="T39" fmla="*/ 356 h 514"/>
                <a:gd name="T40" fmla="*/ 375 w 520"/>
                <a:gd name="T41" fmla="*/ 356 h 514"/>
                <a:gd name="T42" fmla="*/ 375 w 520"/>
                <a:gd name="T43" fmla="*/ 360 h 514"/>
                <a:gd name="T44" fmla="*/ 141 w 520"/>
                <a:gd name="T45" fmla="*/ 360 h 514"/>
                <a:gd name="T46" fmla="*/ 141 w 520"/>
                <a:gd name="T47" fmla="*/ 356 h 514"/>
                <a:gd name="T48" fmla="*/ 141 w 520"/>
                <a:gd name="T49" fmla="*/ 356 h 514"/>
                <a:gd name="T50" fmla="*/ 259 w 520"/>
                <a:gd name="T51" fmla="*/ 242 h 514"/>
                <a:gd name="T52" fmla="*/ 375 w 520"/>
                <a:gd name="T53" fmla="*/ 356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0" h="514">
                  <a:moveTo>
                    <a:pt x="259" y="0"/>
                  </a:moveTo>
                  <a:lnTo>
                    <a:pt x="259" y="0"/>
                  </a:lnTo>
                  <a:cubicBezTo>
                    <a:pt x="115" y="0"/>
                    <a:pt x="0" y="114"/>
                    <a:pt x="0" y="257"/>
                  </a:cubicBezTo>
                  <a:cubicBezTo>
                    <a:pt x="0" y="399"/>
                    <a:pt x="115" y="513"/>
                    <a:pt x="259" y="513"/>
                  </a:cubicBezTo>
                  <a:cubicBezTo>
                    <a:pt x="400" y="513"/>
                    <a:pt x="519" y="399"/>
                    <a:pt x="519" y="257"/>
                  </a:cubicBezTo>
                  <a:cubicBezTo>
                    <a:pt x="519" y="114"/>
                    <a:pt x="400" y="0"/>
                    <a:pt x="259" y="0"/>
                  </a:cubicBezTo>
                  <a:close/>
                  <a:moveTo>
                    <a:pt x="259" y="470"/>
                  </a:moveTo>
                  <a:lnTo>
                    <a:pt x="259" y="470"/>
                  </a:lnTo>
                  <a:cubicBezTo>
                    <a:pt x="141" y="470"/>
                    <a:pt x="43" y="374"/>
                    <a:pt x="43" y="257"/>
                  </a:cubicBezTo>
                  <a:cubicBezTo>
                    <a:pt x="43" y="139"/>
                    <a:pt x="141" y="43"/>
                    <a:pt x="259" y="43"/>
                  </a:cubicBezTo>
                  <a:cubicBezTo>
                    <a:pt x="378" y="43"/>
                    <a:pt x="476" y="139"/>
                    <a:pt x="476" y="257"/>
                  </a:cubicBezTo>
                  <a:cubicBezTo>
                    <a:pt x="476" y="374"/>
                    <a:pt x="378" y="470"/>
                    <a:pt x="259" y="470"/>
                  </a:cubicBezTo>
                  <a:close/>
                  <a:moveTo>
                    <a:pt x="198" y="175"/>
                  </a:moveTo>
                  <a:lnTo>
                    <a:pt x="198" y="175"/>
                  </a:lnTo>
                  <a:cubicBezTo>
                    <a:pt x="198" y="143"/>
                    <a:pt x="227" y="118"/>
                    <a:pt x="259" y="118"/>
                  </a:cubicBezTo>
                  <a:cubicBezTo>
                    <a:pt x="292" y="118"/>
                    <a:pt x="317" y="143"/>
                    <a:pt x="317" y="175"/>
                  </a:cubicBezTo>
                  <a:cubicBezTo>
                    <a:pt x="317" y="207"/>
                    <a:pt x="292" y="235"/>
                    <a:pt x="259" y="235"/>
                  </a:cubicBezTo>
                  <a:cubicBezTo>
                    <a:pt x="227" y="235"/>
                    <a:pt x="198" y="207"/>
                    <a:pt x="198" y="175"/>
                  </a:cubicBezTo>
                  <a:close/>
                  <a:moveTo>
                    <a:pt x="375" y="356"/>
                  </a:moveTo>
                  <a:lnTo>
                    <a:pt x="375" y="356"/>
                  </a:lnTo>
                  <a:lnTo>
                    <a:pt x="375" y="356"/>
                  </a:lnTo>
                  <a:cubicBezTo>
                    <a:pt x="375" y="360"/>
                    <a:pt x="375" y="360"/>
                    <a:pt x="375" y="360"/>
                  </a:cubicBezTo>
                  <a:cubicBezTo>
                    <a:pt x="141" y="360"/>
                    <a:pt x="141" y="360"/>
                    <a:pt x="141" y="360"/>
                  </a:cubicBezTo>
                  <a:cubicBezTo>
                    <a:pt x="141" y="356"/>
                    <a:pt x="141" y="356"/>
                    <a:pt x="141" y="356"/>
                  </a:cubicBezTo>
                  <a:lnTo>
                    <a:pt x="141" y="356"/>
                  </a:lnTo>
                  <a:cubicBezTo>
                    <a:pt x="141" y="292"/>
                    <a:pt x="195" y="242"/>
                    <a:pt x="259" y="242"/>
                  </a:cubicBezTo>
                  <a:cubicBezTo>
                    <a:pt x="324" y="242"/>
                    <a:pt x="375" y="292"/>
                    <a:pt x="375" y="35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06" name="Group 805"/>
          <p:cNvGrpSpPr/>
          <p:nvPr/>
        </p:nvGrpSpPr>
        <p:grpSpPr>
          <a:xfrm>
            <a:off x="1047216" y="2947382"/>
            <a:ext cx="366713" cy="309563"/>
            <a:chOff x="1041215" y="2963386"/>
            <a:chExt cx="366713" cy="309563"/>
          </a:xfrm>
        </p:grpSpPr>
        <p:sp>
          <p:nvSpPr>
            <p:cNvPr id="807" name="Freeform 777"/>
            <p:cNvSpPr>
              <a:spLocks noChangeArrowheads="1"/>
            </p:cNvSpPr>
            <p:nvPr/>
          </p:nvSpPr>
          <p:spPr bwMode="auto">
            <a:xfrm>
              <a:off x="1120590" y="2977674"/>
              <a:ext cx="269875" cy="176212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2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11" y="312"/>
                    <a:pt x="26" y="309"/>
                    <a:pt x="36" y="309"/>
                  </a:cubicBezTo>
                  <a:cubicBezTo>
                    <a:pt x="152" y="309"/>
                    <a:pt x="249" y="383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8" name="Freeform 778"/>
            <p:cNvSpPr>
              <a:spLocks noChangeArrowheads="1"/>
            </p:cNvSpPr>
            <p:nvPr/>
          </p:nvSpPr>
          <p:spPr bwMode="auto">
            <a:xfrm>
              <a:off x="1057090" y="3104674"/>
              <a:ext cx="155575" cy="153987"/>
            </a:xfrm>
            <a:custGeom>
              <a:avLst/>
              <a:gdLst>
                <a:gd name="T0" fmla="*/ 216 w 434"/>
                <a:gd name="T1" fmla="*/ 0 h 428"/>
                <a:gd name="T2" fmla="*/ 216 w 434"/>
                <a:gd name="T3" fmla="*/ 0 h 428"/>
                <a:gd name="T4" fmla="*/ 0 w 434"/>
                <a:gd name="T5" fmla="*/ 214 h 428"/>
                <a:gd name="T6" fmla="*/ 216 w 434"/>
                <a:gd name="T7" fmla="*/ 427 h 428"/>
                <a:gd name="T8" fmla="*/ 433 w 434"/>
                <a:gd name="T9" fmla="*/ 214 h 428"/>
                <a:gd name="T10" fmla="*/ 216 w 434"/>
                <a:gd name="T11" fmla="*/ 0 h 428"/>
                <a:gd name="T12" fmla="*/ 216 w 434"/>
                <a:gd name="T13" fmla="*/ 75 h 428"/>
                <a:gd name="T14" fmla="*/ 216 w 434"/>
                <a:gd name="T15" fmla="*/ 75 h 428"/>
                <a:gd name="T16" fmla="*/ 274 w 434"/>
                <a:gd name="T17" fmla="*/ 132 h 428"/>
                <a:gd name="T18" fmla="*/ 216 w 434"/>
                <a:gd name="T19" fmla="*/ 192 h 428"/>
                <a:gd name="T20" fmla="*/ 159 w 434"/>
                <a:gd name="T21" fmla="*/ 132 h 428"/>
                <a:gd name="T22" fmla="*/ 216 w 434"/>
                <a:gd name="T23" fmla="*/ 75 h 428"/>
                <a:gd name="T24" fmla="*/ 335 w 434"/>
                <a:gd name="T25" fmla="*/ 317 h 428"/>
                <a:gd name="T26" fmla="*/ 335 w 434"/>
                <a:gd name="T27" fmla="*/ 317 h 428"/>
                <a:gd name="T28" fmla="*/ 98 w 434"/>
                <a:gd name="T29" fmla="*/ 317 h 428"/>
                <a:gd name="T30" fmla="*/ 98 w 434"/>
                <a:gd name="T31" fmla="*/ 313 h 428"/>
                <a:gd name="T32" fmla="*/ 98 w 434"/>
                <a:gd name="T33" fmla="*/ 313 h 428"/>
                <a:gd name="T34" fmla="*/ 216 w 434"/>
                <a:gd name="T35" fmla="*/ 200 h 428"/>
                <a:gd name="T36" fmla="*/ 335 w 434"/>
                <a:gd name="T37" fmla="*/ 313 h 428"/>
                <a:gd name="T38" fmla="*/ 335 w 434"/>
                <a:gd name="T39" fmla="*/ 313 h 428"/>
                <a:gd name="T40" fmla="*/ 335 w 434"/>
                <a:gd name="T41" fmla="*/ 31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4" h="428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4"/>
                  </a:cubicBezTo>
                  <a:cubicBezTo>
                    <a:pt x="0" y="331"/>
                    <a:pt x="98" y="427"/>
                    <a:pt x="216" y="427"/>
                  </a:cubicBezTo>
                  <a:cubicBezTo>
                    <a:pt x="335" y="427"/>
                    <a:pt x="433" y="331"/>
                    <a:pt x="433" y="214"/>
                  </a:cubicBezTo>
                  <a:cubicBezTo>
                    <a:pt x="433" y="96"/>
                    <a:pt x="335" y="0"/>
                    <a:pt x="216" y="0"/>
                  </a:cubicBezTo>
                  <a:close/>
                  <a:moveTo>
                    <a:pt x="216" y="75"/>
                  </a:moveTo>
                  <a:lnTo>
                    <a:pt x="216" y="75"/>
                  </a:lnTo>
                  <a:cubicBezTo>
                    <a:pt x="249" y="75"/>
                    <a:pt x="274" y="100"/>
                    <a:pt x="274" y="132"/>
                  </a:cubicBezTo>
                  <a:cubicBezTo>
                    <a:pt x="274" y="164"/>
                    <a:pt x="249" y="192"/>
                    <a:pt x="216" y="192"/>
                  </a:cubicBezTo>
                  <a:cubicBezTo>
                    <a:pt x="184" y="192"/>
                    <a:pt x="159" y="164"/>
                    <a:pt x="159" y="132"/>
                  </a:cubicBezTo>
                  <a:cubicBezTo>
                    <a:pt x="159" y="100"/>
                    <a:pt x="184" y="75"/>
                    <a:pt x="216" y="75"/>
                  </a:cubicBezTo>
                  <a:close/>
                  <a:moveTo>
                    <a:pt x="335" y="317"/>
                  </a:moveTo>
                  <a:lnTo>
                    <a:pt x="335" y="317"/>
                  </a:lnTo>
                  <a:cubicBezTo>
                    <a:pt x="98" y="317"/>
                    <a:pt x="98" y="317"/>
                    <a:pt x="98" y="317"/>
                  </a:cubicBezTo>
                  <a:cubicBezTo>
                    <a:pt x="98" y="313"/>
                    <a:pt x="98" y="313"/>
                    <a:pt x="98" y="313"/>
                  </a:cubicBezTo>
                  <a:lnTo>
                    <a:pt x="98" y="313"/>
                  </a:lnTo>
                  <a:cubicBezTo>
                    <a:pt x="98" y="249"/>
                    <a:pt x="152" y="200"/>
                    <a:pt x="216" y="200"/>
                  </a:cubicBezTo>
                  <a:cubicBezTo>
                    <a:pt x="281" y="200"/>
                    <a:pt x="335" y="249"/>
                    <a:pt x="335" y="313"/>
                  </a:cubicBezTo>
                  <a:lnTo>
                    <a:pt x="335" y="313"/>
                  </a:lnTo>
                  <a:lnTo>
                    <a:pt x="335" y="3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" name="Freeform 779"/>
            <p:cNvSpPr>
              <a:spLocks noChangeArrowheads="1"/>
            </p:cNvSpPr>
            <p:nvPr/>
          </p:nvSpPr>
          <p:spPr bwMode="auto">
            <a:xfrm>
              <a:off x="1257115" y="2977674"/>
              <a:ext cx="134938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0" name="Freeform 780"/>
            <p:cNvSpPr>
              <a:spLocks noChangeArrowheads="1"/>
            </p:cNvSpPr>
            <p:nvPr/>
          </p:nvSpPr>
          <p:spPr bwMode="auto">
            <a:xfrm>
              <a:off x="1257115" y="2977674"/>
              <a:ext cx="134938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1" name="Freeform 781"/>
            <p:cNvSpPr>
              <a:spLocks noChangeArrowheads="1"/>
            </p:cNvSpPr>
            <p:nvPr/>
          </p:nvSpPr>
          <p:spPr bwMode="auto">
            <a:xfrm>
              <a:off x="1195203" y="3003074"/>
              <a:ext cx="122237" cy="120650"/>
            </a:xfrm>
            <a:custGeom>
              <a:avLst/>
              <a:gdLst>
                <a:gd name="T0" fmla="*/ 169 w 339"/>
                <a:gd name="T1" fmla="*/ 0 h 335"/>
                <a:gd name="T2" fmla="*/ 169 w 339"/>
                <a:gd name="T3" fmla="*/ 334 h 335"/>
                <a:gd name="T4" fmla="*/ 169 w 339"/>
                <a:gd name="T5" fmla="*/ 0 h 335"/>
                <a:gd name="T6" fmla="*/ 137 w 339"/>
                <a:gd name="T7" fmla="*/ 25 h 335"/>
                <a:gd name="T8" fmla="*/ 43 w 339"/>
                <a:gd name="T9" fmla="*/ 92 h 335"/>
                <a:gd name="T10" fmla="*/ 32 w 339"/>
                <a:gd name="T11" fmla="*/ 113 h 335"/>
                <a:gd name="T12" fmla="*/ 86 w 339"/>
                <a:gd name="T13" fmla="*/ 113 h 335"/>
                <a:gd name="T14" fmla="*/ 79 w 339"/>
                <a:gd name="T15" fmla="*/ 163 h 335"/>
                <a:gd name="T16" fmla="*/ 32 w 339"/>
                <a:gd name="T17" fmla="*/ 113 h 335"/>
                <a:gd name="T18" fmla="*/ 21 w 339"/>
                <a:gd name="T19" fmla="*/ 181 h 335"/>
                <a:gd name="T20" fmla="*/ 93 w 339"/>
                <a:gd name="T21" fmla="*/ 234 h 335"/>
                <a:gd name="T22" fmla="*/ 21 w 339"/>
                <a:gd name="T23" fmla="*/ 181 h 335"/>
                <a:gd name="T24" fmla="*/ 50 w 339"/>
                <a:gd name="T25" fmla="*/ 252 h 335"/>
                <a:gd name="T26" fmla="*/ 140 w 339"/>
                <a:gd name="T27" fmla="*/ 309 h 335"/>
                <a:gd name="T28" fmla="*/ 158 w 339"/>
                <a:gd name="T29" fmla="*/ 298 h 335"/>
                <a:gd name="T30" fmla="*/ 126 w 339"/>
                <a:gd name="T31" fmla="*/ 252 h 335"/>
                <a:gd name="T32" fmla="*/ 158 w 339"/>
                <a:gd name="T33" fmla="*/ 298 h 335"/>
                <a:gd name="T34" fmla="*/ 158 w 339"/>
                <a:gd name="T35" fmla="*/ 234 h 335"/>
                <a:gd name="T36" fmla="*/ 101 w 339"/>
                <a:gd name="T37" fmla="*/ 181 h 335"/>
                <a:gd name="T38" fmla="*/ 158 w 339"/>
                <a:gd name="T39" fmla="*/ 234 h 335"/>
                <a:gd name="T40" fmla="*/ 158 w 339"/>
                <a:gd name="T41" fmla="*/ 163 h 335"/>
                <a:gd name="T42" fmla="*/ 101 w 339"/>
                <a:gd name="T43" fmla="*/ 153 h 335"/>
                <a:gd name="T44" fmla="*/ 158 w 339"/>
                <a:gd name="T45" fmla="*/ 113 h 335"/>
                <a:gd name="T46" fmla="*/ 158 w 339"/>
                <a:gd name="T47" fmla="*/ 92 h 335"/>
                <a:gd name="T48" fmla="*/ 119 w 339"/>
                <a:gd name="T49" fmla="*/ 92 h 335"/>
                <a:gd name="T50" fmla="*/ 158 w 339"/>
                <a:gd name="T51" fmla="*/ 92 h 335"/>
                <a:gd name="T52" fmla="*/ 317 w 339"/>
                <a:gd name="T53" fmla="*/ 163 h 335"/>
                <a:gd name="T54" fmla="*/ 256 w 339"/>
                <a:gd name="T55" fmla="*/ 153 h 335"/>
                <a:gd name="T56" fmla="*/ 306 w 339"/>
                <a:gd name="T57" fmla="*/ 113 h 335"/>
                <a:gd name="T58" fmla="*/ 295 w 339"/>
                <a:gd name="T59" fmla="*/ 92 h 335"/>
                <a:gd name="T60" fmla="*/ 241 w 339"/>
                <a:gd name="T61" fmla="*/ 92 h 335"/>
                <a:gd name="T62" fmla="*/ 295 w 339"/>
                <a:gd name="T63" fmla="*/ 92 h 335"/>
                <a:gd name="T64" fmla="*/ 176 w 339"/>
                <a:gd name="T65" fmla="*/ 32 h 335"/>
                <a:gd name="T66" fmla="*/ 176 w 339"/>
                <a:gd name="T67" fmla="*/ 92 h 335"/>
                <a:gd name="T68" fmla="*/ 176 w 339"/>
                <a:gd name="T69" fmla="*/ 113 h 335"/>
                <a:gd name="T70" fmla="*/ 227 w 339"/>
                <a:gd name="T71" fmla="*/ 113 h 335"/>
                <a:gd name="T72" fmla="*/ 234 w 339"/>
                <a:gd name="T73" fmla="*/ 163 h 335"/>
                <a:gd name="T74" fmla="*/ 176 w 339"/>
                <a:gd name="T75" fmla="*/ 113 h 335"/>
                <a:gd name="T76" fmla="*/ 176 w 339"/>
                <a:gd name="T77" fmla="*/ 181 h 335"/>
                <a:gd name="T78" fmla="*/ 219 w 339"/>
                <a:gd name="T79" fmla="*/ 234 h 335"/>
                <a:gd name="T80" fmla="*/ 176 w 339"/>
                <a:gd name="T81" fmla="*/ 181 h 335"/>
                <a:gd name="T82" fmla="*/ 176 w 339"/>
                <a:gd name="T83" fmla="*/ 252 h 335"/>
                <a:gd name="T84" fmla="*/ 176 w 339"/>
                <a:gd name="T85" fmla="*/ 298 h 335"/>
                <a:gd name="T86" fmla="*/ 194 w 339"/>
                <a:gd name="T87" fmla="*/ 309 h 335"/>
                <a:gd name="T88" fmla="*/ 234 w 339"/>
                <a:gd name="T89" fmla="*/ 252 h 335"/>
                <a:gd name="T90" fmla="*/ 194 w 339"/>
                <a:gd name="T91" fmla="*/ 309 h 335"/>
                <a:gd name="T92" fmla="*/ 302 w 339"/>
                <a:gd name="T93" fmla="*/ 234 h 335"/>
                <a:gd name="T94" fmla="*/ 256 w 339"/>
                <a:gd name="T95" fmla="*/ 181 h 335"/>
                <a:gd name="T96" fmla="*/ 302 w 339"/>
                <a:gd name="T97" fmla="*/ 23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5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4"/>
                    <a:pt x="0" y="167"/>
                  </a:cubicBezTo>
                  <a:cubicBezTo>
                    <a:pt x="0" y="259"/>
                    <a:pt x="75" y="334"/>
                    <a:pt x="169" y="334"/>
                  </a:cubicBezTo>
                  <a:cubicBezTo>
                    <a:pt x="263" y="334"/>
                    <a:pt x="338" y="259"/>
                    <a:pt x="338" y="167"/>
                  </a:cubicBezTo>
                  <a:cubicBezTo>
                    <a:pt x="338" y="74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3"/>
                  </a:moveTo>
                  <a:lnTo>
                    <a:pt x="32" y="113"/>
                  </a:lnTo>
                  <a:cubicBezTo>
                    <a:pt x="86" y="113"/>
                    <a:pt x="86" y="113"/>
                    <a:pt x="86" y="113"/>
                  </a:cubicBezTo>
                  <a:cubicBezTo>
                    <a:pt x="86" y="124"/>
                    <a:pt x="83" y="138"/>
                    <a:pt x="83" y="153"/>
                  </a:cubicBezTo>
                  <a:cubicBezTo>
                    <a:pt x="83" y="156"/>
                    <a:pt x="79" y="160"/>
                    <a:pt x="79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45"/>
                    <a:pt x="25" y="128"/>
                    <a:pt x="32" y="113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6"/>
                    <a:pt x="93" y="234"/>
                  </a:cubicBezTo>
                  <a:cubicBezTo>
                    <a:pt x="36" y="234"/>
                    <a:pt x="36" y="234"/>
                    <a:pt x="36" y="234"/>
                  </a:cubicBezTo>
                  <a:cubicBezTo>
                    <a:pt x="29" y="216"/>
                    <a:pt x="25" y="202"/>
                    <a:pt x="21" y="181"/>
                  </a:cubicBezTo>
                  <a:close/>
                  <a:moveTo>
                    <a:pt x="50" y="252"/>
                  </a:moveTo>
                  <a:lnTo>
                    <a:pt x="50" y="252"/>
                  </a:lnTo>
                  <a:cubicBezTo>
                    <a:pt x="104" y="252"/>
                    <a:pt x="104" y="252"/>
                    <a:pt x="104" y="252"/>
                  </a:cubicBezTo>
                  <a:cubicBezTo>
                    <a:pt x="111" y="273"/>
                    <a:pt x="126" y="291"/>
                    <a:pt x="140" y="309"/>
                  </a:cubicBezTo>
                  <a:cubicBezTo>
                    <a:pt x="104" y="302"/>
                    <a:pt x="72" y="280"/>
                    <a:pt x="50" y="252"/>
                  </a:cubicBezTo>
                  <a:close/>
                  <a:moveTo>
                    <a:pt x="158" y="298"/>
                  </a:moveTo>
                  <a:lnTo>
                    <a:pt x="158" y="298"/>
                  </a:lnTo>
                  <a:cubicBezTo>
                    <a:pt x="144" y="284"/>
                    <a:pt x="133" y="266"/>
                    <a:pt x="126" y="252"/>
                  </a:cubicBezTo>
                  <a:cubicBezTo>
                    <a:pt x="158" y="252"/>
                    <a:pt x="158" y="252"/>
                    <a:pt x="158" y="252"/>
                  </a:cubicBezTo>
                  <a:lnTo>
                    <a:pt x="158" y="298"/>
                  </a:lnTo>
                  <a:close/>
                  <a:moveTo>
                    <a:pt x="158" y="234"/>
                  </a:moveTo>
                  <a:lnTo>
                    <a:pt x="158" y="234"/>
                  </a:lnTo>
                  <a:cubicBezTo>
                    <a:pt x="115" y="234"/>
                    <a:pt x="115" y="234"/>
                    <a:pt x="115" y="234"/>
                  </a:cubicBezTo>
                  <a:cubicBezTo>
                    <a:pt x="108" y="216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4"/>
                  </a:lnTo>
                  <a:close/>
                  <a:moveTo>
                    <a:pt x="158" y="163"/>
                  </a:moveTo>
                  <a:lnTo>
                    <a:pt x="158" y="163"/>
                  </a:lnTo>
                  <a:cubicBezTo>
                    <a:pt x="101" y="163"/>
                    <a:pt x="101" y="163"/>
                    <a:pt x="101" y="163"/>
                  </a:cubicBezTo>
                  <a:cubicBezTo>
                    <a:pt x="101" y="160"/>
                    <a:pt x="101" y="156"/>
                    <a:pt x="101" y="153"/>
                  </a:cubicBezTo>
                  <a:cubicBezTo>
                    <a:pt x="104" y="138"/>
                    <a:pt x="104" y="124"/>
                    <a:pt x="108" y="113"/>
                  </a:cubicBezTo>
                  <a:cubicBezTo>
                    <a:pt x="158" y="113"/>
                    <a:pt x="158" y="113"/>
                    <a:pt x="158" y="113"/>
                  </a:cubicBezTo>
                  <a:lnTo>
                    <a:pt x="158" y="163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3"/>
                  </a:moveTo>
                  <a:lnTo>
                    <a:pt x="317" y="163"/>
                  </a:lnTo>
                  <a:cubicBezTo>
                    <a:pt x="256" y="163"/>
                    <a:pt x="256" y="163"/>
                    <a:pt x="256" y="163"/>
                  </a:cubicBezTo>
                  <a:cubicBezTo>
                    <a:pt x="256" y="160"/>
                    <a:pt x="256" y="156"/>
                    <a:pt x="256" y="153"/>
                  </a:cubicBezTo>
                  <a:cubicBezTo>
                    <a:pt x="256" y="138"/>
                    <a:pt x="252" y="124"/>
                    <a:pt x="248" y="113"/>
                  </a:cubicBezTo>
                  <a:cubicBezTo>
                    <a:pt x="306" y="113"/>
                    <a:pt x="306" y="113"/>
                    <a:pt x="306" y="113"/>
                  </a:cubicBezTo>
                  <a:cubicBezTo>
                    <a:pt x="313" y="128"/>
                    <a:pt x="317" y="145"/>
                    <a:pt x="317" y="163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2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3"/>
                  </a:moveTo>
                  <a:lnTo>
                    <a:pt x="176" y="113"/>
                  </a:lnTo>
                  <a:cubicBezTo>
                    <a:pt x="227" y="113"/>
                    <a:pt x="227" y="113"/>
                    <a:pt x="227" y="113"/>
                  </a:cubicBezTo>
                  <a:cubicBezTo>
                    <a:pt x="230" y="124"/>
                    <a:pt x="234" y="138"/>
                    <a:pt x="234" y="153"/>
                  </a:cubicBezTo>
                  <a:cubicBezTo>
                    <a:pt x="234" y="156"/>
                    <a:pt x="234" y="160"/>
                    <a:pt x="234" y="163"/>
                  </a:cubicBezTo>
                  <a:cubicBezTo>
                    <a:pt x="176" y="163"/>
                    <a:pt x="176" y="163"/>
                    <a:pt x="176" y="163"/>
                  </a:cubicBezTo>
                  <a:lnTo>
                    <a:pt x="176" y="113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6"/>
                    <a:pt x="219" y="234"/>
                  </a:cubicBezTo>
                  <a:cubicBezTo>
                    <a:pt x="176" y="234"/>
                    <a:pt x="176" y="234"/>
                    <a:pt x="176" y="234"/>
                  </a:cubicBezTo>
                  <a:lnTo>
                    <a:pt x="176" y="181"/>
                  </a:lnTo>
                  <a:close/>
                  <a:moveTo>
                    <a:pt x="176" y="252"/>
                  </a:moveTo>
                  <a:lnTo>
                    <a:pt x="176" y="252"/>
                  </a:lnTo>
                  <a:cubicBezTo>
                    <a:pt x="209" y="252"/>
                    <a:pt x="209" y="252"/>
                    <a:pt x="209" y="252"/>
                  </a:cubicBezTo>
                  <a:cubicBezTo>
                    <a:pt x="201" y="270"/>
                    <a:pt x="191" y="284"/>
                    <a:pt x="176" y="298"/>
                  </a:cubicBezTo>
                  <a:lnTo>
                    <a:pt x="176" y="252"/>
                  </a:lnTo>
                  <a:close/>
                  <a:moveTo>
                    <a:pt x="194" y="309"/>
                  </a:moveTo>
                  <a:lnTo>
                    <a:pt x="194" y="309"/>
                  </a:lnTo>
                  <a:cubicBezTo>
                    <a:pt x="212" y="291"/>
                    <a:pt x="223" y="273"/>
                    <a:pt x="234" y="252"/>
                  </a:cubicBezTo>
                  <a:cubicBezTo>
                    <a:pt x="288" y="252"/>
                    <a:pt x="288" y="252"/>
                    <a:pt x="288" y="252"/>
                  </a:cubicBezTo>
                  <a:cubicBezTo>
                    <a:pt x="266" y="284"/>
                    <a:pt x="234" y="302"/>
                    <a:pt x="194" y="309"/>
                  </a:cubicBezTo>
                  <a:close/>
                  <a:moveTo>
                    <a:pt x="302" y="234"/>
                  </a:moveTo>
                  <a:lnTo>
                    <a:pt x="302" y="234"/>
                  </a:lnTo>
                  <a:cubicBezTo>
                    <a:pt x="241" y="234"/>
                    <a:pt x="241" y="234"/>
                    <a:pt x="241" y="234"/>
                  </a:cubicBezTo>
                  <a:cubicBezTo>
                    <a:pt x="248" y="216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2"/>
                    <a:pt x="309" y="216"/>
                    <a:pt x="302" y="23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2" name="Freeform 782"/>
            <p:cNvSpPr>
              <a:spLocks noChangeArrowheads="1"/>
            </p:cNvSpPr>
            <p:nvPr/>
          </p:nvSpPr>
          <p:spPr bwMode="auto">
            <a:xfrm>
              <a:off x="1106303" y="2963386"/>
              <a:ext cx="301625" cy="242888"/>
            </a:xfrm>
            <a:custGeom>
              <a:avLst/>
              <a:gdLst>
                <a:gd name="T0" fmla="*/ 836 w 837"/>
                <a:gd name="T1" fmla="*/ 572 h 673"/>
                <a:gd name="T2" fmla="*/ 836 w 837"/>
                <a:gd name="T3" fmla="*/ 572 h 673"/>
                <a:gd name="T4" fmla="*/ 836 w 837"/>
                <a:gd name="T5" fmla="*/ 0 h 673"/>
                <a:gd name="T6" fmla="*/ 0 w 837"/>
                <a:gd name="T7" fmla="*/ 0 h 673"/>
                <a:gd name="T8" fmla="*/ 0 w 837"/>
                <a:gd name="T9" fmla="*/ 366 h 673"/>
                <a:gd name="T10" fmla="*/ 43 w 837"/>
                <a:gd name="T11" fmla="*/ 355 h 673"/>
                <a:gd name="T12" fmla="*/ 43 w 837"/>
                <a:gd name="T13" fmla="*/ 43 h 673"/>
                <a:gd name="T14" fmla="*/ 793 w 837"/>
                <a:gd name="T15" fmla="*/ 43 h 673"/>
                <a:gd name="T16" fmla="*/ 793 w 837"/>
                <a:gd name="T17" fmla="*/ 530 h 673"/>
                <a:gd name="T18" fmla="*/ 328 w 837"/>
                <a:gd name="T19" fmla="*/ 530 h 673"/>
                <a:gd name="T20" fmla="*/ 339 w 837"/>
                <a:gd name="T21" fmla="*/ 608 h 673"/>
                <a:gd name="T22" fmla="*/ 332 w 837"/>
                <a:gd name="T23" fmla="*/ 672 h 673"/>
                <a:gd name="T24" fmla="*/ 631 w 837"/>
                <a:gd name="T25" fmla="*/ 672 h 673"/>
                <a:gd name="T26" fmla="*/ 631 w 837"/>
                <a:gd name="T27" fmla="*/ 629 h 673"/>
                <a:gd name="T28" fmla="*/ 555 w 837"/>
                <a:gd name="T29" fmla="*/ 629 h 673"/>
                <a:gd name="T30" fmla="*/ 555 w 837"/>
                <a:gd name="T31" fmla="*/ 572 h 673"/>
                <a:gd name="T32" fmla="*/ 836 w 837"/>
                <a:gd name="T33" fmla="*/ 5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3">
                  <a:moveTo>
                    <a:pt x="836" y="572"/>
                  </a:moveTo>
                  <a:lnTo>
                    <a:pt x="836" y="572"/>
                  </a:lnTo>
                  <a:cubicBezTo>
                    <a:pt x="836" y="0"/>
                    <a:pt x="836" y="0"/>
                    <a:pt x="83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6"/>
                    <a:pt x="0" y="366"/>
                    <a:pt x="0" y="366"/>
                  </a:cubicBezTo>
                  <a:cubicBezTo>
                    <a:pt x="15" y="359"/>
                    <a:pt x="29" y="359"/>
                    <a:pt x="43" y="355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328" y="530"/>
                    <a:pt x="328" y="530"/>
                    <a:pt x="328" y="530"/>
                  </a:cubicBezTo>
                  <a:cubicBezTo>
                    <a:pt x="335" y="554"/>
                    <a:pt x="339" y="579"/>
                    <a:pt x="339" y="608"/>
                  </a:cubicBezTo>
                  <a:cubicBezTo>
                    <a:pt x="339" y="629"/>
                    <a:pt x="335" y="650"/>
                    <a:pt x="332" y="672"/>
                  </a:cubicBezTo>
                  <a:cubicBezTo>
                    <a:pt x="631" y="672"/>
                    <a:pt x="631" y="672"/>
                    <a:pt x="631" y="672"/>
                  </a:cubicBezTo>
                  <a:cubicBezTo>
                    <a:pt x="631" y="629"/>
                    <a:pt x="631" y="629"/>
                    <a:pt x="631" y="629"/>
                  </a:cubicBezTo>
                  <a:cubicBezTo>
                    <a:pt x="555" y="629"/>
                    <a:pt x="555" y="629"/>
                    <a:pt x="555" y="629"/>
                  </a:cubicBezTo>
                  <a:cubicBezTo>
                    <a:pt x="555" y="572"/>
                    <a:pt x="555" y="572"/>
                    <a:pt x="555" y="572"/>
                  </a:cubicBezTo>
                  <a:lnTo>
                    <a:pt x="836" y="5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3" name="Freeform 783"/>
            <p:cNvSpPr>
              <a:spLocks noChangeArrowheads="1"/>
            </p:cNvSpPr>
            <p:nvPr/>
          </p:nvSpPr>
          <p:spPr bwMode="auto">
            <a:xfrm>
              <a:off x="1041215" y="3088799"/>
              <a:ext cx="187325" cy="184150"/>
            </a:xfrm>
            <a:custGeom>
              <a:avLst/>
              <a:gdLst>
                <a:gd name="T0" fmla="*/ 259 w 520"/>
                <a:gd name="T1" fmla="*/ 0 h 513"/>
                <a:gd name="T2" fmla="*/ 259 w 520"/>
                <a:gd name="T3" fmla="*/ 0 h 513"/>
                <a:gd name="T4" fmla="*/ 0 w 520"/>
                <a:gd name="T5" fmla="*/ 256 h 513"/>
                <a:gd name="T6" fmla="*/ 259 w 520"/>
                <a:gd name="T7" fmla="*/ 512 h 513"/>
                <a:gd name="T8" fmla="*/ 519 w 520"/>
                <a:gd name="T9" fmla="*/ 256 h 513"/>
                <a:gd name="T10" fmla="*/ 259 w 520"/>
                <a:gd name="T11" fmla="*/ 0 h 513"/>
                <a:gd name="T12" fmla="*/ 259 w 520"/>
                <a:gd name="T13" fmla="*/ 469 h 513"/>
                <a:gd name="T14" fmla="*/ 259 w 520"/>
                <a:gd name="T15" fmla="*/ 469 h 513"/>
                <a:gd name="T16" fmla="*/ 43 w 520"/>
                <a:gd name="T17" fmla="*/ 256 h 513"/>
                <a:gd name="T18" fmla="*/ 259 w 520"/>
                <a:gd name="T19" fmla="*/ 43 h 513"/>
                <a:gd name="T20" fmla="*/ 476 w 520"/>
                <a:gd name="T21" fmla="*/ 256 h 513"/>
                <a:gd name="T22" fmla="*/ 259 w 520"/>
                <a:gd name="T23" fmla="*/ 469 h 513"/>
                <a:gd name="T24" fmla="*/ 198 w 520"/>
                <a:gd name="T25" fmla="*/ 174 h 513"/>
                <a:gd name="T26" fmla="*/ 198 w 520"/>
                <a:gd name="T27" fmla="*/ 174 h 513"/>
                <a:gd name="T28" fmla="*/ 259 w 520"/>
                <a:gd name="T29" fmla="*/ 117 h 513"/>
                <a:gd name="T30" fmla="*/ 317 w 520"/>
                <a:gd name="T31" fmla="*/ 174 h 513"/>
                <a:gd name="T32" fmla="*/ 259 w 520"/>
                <a:gd name="T33" fmla="*/ 235 h 513"/>
                <a:gd name="T34" fmla="*/ 198 w 520"/>
                <a:gd name="T35" fmla="*/ 174 h 513"/>
                <a:gd name="T36" fmla="*/ 375 w 520"/>
                <a:gd name="T37" fmla="*/ 356 h 513"/>
                <a:gd name="T38" fmla="*/ 375 w 520"/>
                <a:gd name="T39" fmla="*/ 356 h 513"/>
                <a:gd name="T40" fmla="*/ 375 w 520"/>
                <a:gd name="T41" fmla="*/ 356 h 513"/>
                <a:gd name="T42" fmla="*/ 375 w 520"/>
                <a:gd name="T43" fmla="*/ 359 h 513"/>
                <a:gd name="T44" fmla="*/ 141 w 520"/>
                <a:gd name="T45" fmla="*/ 359 h 513"/>
                <a:gd name="T46" fmla="*/ 141 w 520"/>
                <a:gd name="T47" fmla="*/ 356 h 513"/>
                <a:gd name="T48" fmla="*/ 141 w 520"/>
                <a:gd name="T49" fmla="*/ 356 h 513"/>
                <a:gd name="T50" fmla="*/ 259 w 520"/>
                <a:gd name="T51" fmla="*/ 242 h 513"/>
                <a:gd name="T52" fmla="*/ 375 w 520"/>
                <a:gd name="T53" fmla="*/ 35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0" h="513">
                  <a:moveTo>
                    <a:pt x="259" y="0"/>
                  </a:moveTo>
                  <a:lnTo>
                    <a:pt x="259" y="0"/>
                  </a:lnTo>
                  <a:cubicBezTo>
                    <a:pt x="115" y="0"/>
                    <a:pt x="0" y="114"/>
                    <a:pt x="0" y="256"/>
                  </a:cubicBezTo>
                  <a:cubicBezTo>
                    <a:pt x="0" y="398"/>
                    <a:pt x="115" y="512"/>
                    <a:pt x="259" y="512"/>
                  </a:cubicBezTo>
                  <a:cubicBezTo>
                    <a:pt x="400" y="512"/>
                    <a:pt x="519" y="398"/>
                    <a:pt x="519" y="256"/>
                  </a:cubicBezTo>
                  <a:cubicBezTo>
                    <a:pt x="519" y="114"/>
                    <a:pt x="400" y="0"/>
                    <a:pt x="259" y="0"/>
                  </a:cubicBezTo>
                  <a:close/>
                  <a:moveTo>
                    <a:pt x="259" y="469"/>
                  </a:moveTo>
                  <a:lnTo>
                    <a:pt x="259" y="469"/>
                  </a:lnTo>
                  <a:cubicBezTo>
                    <a:pt x="141" y="469"/>
                    <a:pt x="43" y="373"/>
                    <a:pt x="43" y="256"/>
                  </a:cubicBezTo>
                  <a:cubicBezTo>
                    <a:pt x="43" y="139"/>
                    <a:pt x="141" y="43"/>
                    <a:pt x="259" y="43"/>
                  </a:cubicBezTo>
                  <a:cubicBezTo>
                    <a:pt x="378" y="43"/>
                    <a:pt x="476" y="139"/>
                    <a:pt x="476" y="256"/>
                  </a:cubicBezTo>
                  <a:cubicBezTo>
                    <a:pt x="476" y="373"/>
                    <a:pt x="378" y="469"/>
                    <a:pt x="259" y="469"/>
                  </a:cubicBezTo>
                  <a:close/>
                  <a:moveTo>
                    <a:pt x="198" y="174"/>
                  </a:moveTo>
                  <a:lnTo>
                    <a:pt x="198" y="174"/>
                  </a:lnTo>
                  <a:cubicBezTo>
                    <a:pt x="198" y="142"/>
                    <a:pt x="227" y="117"/>
                    <a:pt x="259" y="117"/>
                  </a:cubicBezTo>
                  <a:cubicBezTo>
                    <a:pt x="292" y="117"/>
                    <a:pt x="317" y="142"/>
                    <a:pt x="317" y="174"/>
                  </a:cubicBezTo>
                  <a:cubicBezTo>
                    <a:pt x="317" y="206"/>
                    <a:pt x="292" y="235"/>
                    <a:pt x="259" y="235"/>
                  </a:cubicBezTo>
                  <a:cubicBezTo>
                    <a:pt x="227" y="235"/>
                    <a:pt x="198" y="206"/>
                    <a:pt x="198" y="174"/>
                  </a:cubicBezTo>
                  <a:close/>
                  <a:moveTo>
                    <a:pt x="375" y="356"/>
                  </a:moveTo>
                  <a:lnTo>
                    <a:pt x="375" y="356"/>
                  </a:lnTo>
                  <a:lnTo>
                    <a:pt x="375" y="356"/>
                  </a:lnTo>
                  <a:cubicBezTo>
                    <a:pt x="375" y="359"/>
                    <a:pt x="375" y="359"/>
                    <a:pt x="375" y="359"/>
                  </a:cubicBezTo>
                  <a:cubicBezTo>
                    <a:pt x="141" y="359"/>
                    <a:pt x="141" y="359"/>
                    <a:pt x="141" y="359"/>
                  </a:cubicBezTo>
                  <a:cubicBezTo>
                    <a:pt x="141" y="356"/>
                    <a:pt x="141" y="356"/>
                    <a:pt x="141" y="356"/>
                  </a:cubicBezTo>
                  <a:lnTo>
                    <a:pt x="141" y="356"/>
                  </a:lnTo>
                  <a:cubicBezTo>
                    <a:pt x="141" y="292"/>
                    <a:pt x="195" y="242"/>
                    <a:pt x="259" y="242"/>
                  </a:cubicBezTo>
                  <a:cubicBezTo>
                    <a:pt x="324" y="242"/>
                    <a:pt x="375" y="292"/>
                    <a:pt x="375" y="35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14" name="Group 813"/>
          <p:cNvGrpSpPr/>
          <p:nvPr/>
        </p:nvGrpSpPr>
        <p:grpSpPr>
          <a:xfrm>
            <a:off x="1040866" y="3546965"/>
            <a:ext cx="365125" cy="311150"/>
            <a:chOff x="1034865" y="3582052"/>
            <a:chExt cx="365125" cy="311150"/>
          </a:xfrm>
        </p:grpSpPr>
        <p:sp>
          <p:nvSpPr>
            <p:cNvPr id="815" name="Freeform 784"/>
            <p:cNvSpPr>
              <a:spLocks noChangeArrowheads="1"/>
            </p:cNvSpPr>
            <p:nvPr/>
          </p:nvSpPr>
          <p:spPr bwMode="auto">
            <a:xfrm>
              <a:off x="1114240" y="3597927"/>
              <a:ext cx="269875" cy="176212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3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1" y="313"/>
                    <a:pt x="26" y="309"/>
                    <a:pt x="36" y="309"/>
                  </a:cubicBezTo>
                  <a:cubicBezTo>
                    <a:pt x="152" y="309"/>
                    <a:pt x="249" y="384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6" name="Freeform 785"/>
            <p:cNvSpPr>
              <a:spLocks noChangeArrowheads="1"/>
            </p:cNvSpPr>
            <p:nvPr/>
          </p:nvSpPr>
          <p:spPr bwMode="auto">
            <a:xfrm>
              <a:off x="1049153" y="3723339"/>
              <a:ext cx="155575" cy="153988"/>
            </a:xfrm>
            <a:custGeom>
              <a:avLst/>
              <a:gdLst>
                <a:gd name="T0" fmla="*/ 216 w 434"/>
                <a:gd name="T1" fmla="*/ 0 h 428"/>
                <a:gd name="T2" fmla="*/ 216 w 434"/>
                <a:gd name="T3" fmla="*/ 0 h 428"/>
                <a:gd name="T4" fmla="*/ 0 w 434"/>
                <a:gd name="T5" fmla="*/ 214 h 428"/>
                <a:gd name="T6" fmla="*/ 216 w 434"/>
                <a:gd name="T7" fmla="*/ 427 h 428"/>
                <a:gd name="T8" fmla="*/ 433 w 434"/>
                <a:gd name="T9" fmla="*/ 214 h 428"/>
                <a:gd name="T10" fmla="*/ 216 w 434"/>
                <a:gd name="T11" fmla="*/ 0 h 428"/>
                <a:gd name="T12" fmla="*/ 216 w 434"/>
                <a:gd name="T13" fmla="*/ 75 h 428"/>
                <a:gd name="T14" fmla="*/ 216 w 434"/>
                <a:gd name="T15" fmla="*/ 75 h 428"/>
                <a:gd name="T16" fmla="*/ 274 w 434"/>
                <a:gd name="T17" fmla="*/ 132 h 428"/>
                <a:gd name="T18" fmla="*/ 216 w 434"/>
                <a:gd name="T19" fmla="*/ 192 h 428"/>
                <a:gd name="T20" fmla="*/ 159 w 434"/>
                <a:gd name="T21" fmla="*/ 132 h 428"/>
                <a:gd name="T22" fmla="*/ 216 w 434"/>
                <a:gd name="T23" fmla="*/ 75 h 428"/>
                <a:gd name="T24" fmla="*/ 335 w 434"/>
                <a:gd name="T25" fmla="*/ 317 h 428"/>
                <a:gd name="T26" fmla="*/ 335 w 434"/>
                <a:gd name="T27" fmla="*/ 317 h 428"/>
                <a:gd name="T28" fmla="*/ 98 w 434"/>
                <a:gd name="T29" fmla="*/ 317 h 428"/>
                <a:gd name="T30" fmla="*/ 98 w 434"/>
                <a:gd name="T31" fmla="*/ 313 h 428"/>
                <a:gd name="T32" fmla="*/ 98 w 434"/>
                <a:gd name="T33" fmla="*/ 313 h 428"/>
                <a:gd name="T34" fmla="*/ 216 w 434"/>
                <a:gd name="T35" fmla="*/ 200 h 428"/>
                <a:gd name="T36" fmla="*/ 335 w 434"/>
                <a:gd name="T37" fmla="*/ 313 h 428"/>
                <a:gd name="T38" fmla="*/ 335 w 434"/>
                <a:gd name="T39" fmla="*/ 313 h 428"/>
                <a:gd name="T40" fmla="*/ 335 w 434"/>
                <a:gd name="T41" fmla="*/ 31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4" h="428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4"/>
                  </a:cubicBezTo>
                  <a:cubicBezTo>
                    <a:pt x="0" y="331"/>
                    <a:pt x="98" y="427"/>
                    <a:pt x="216" y="427"/>
                  </a:cubicBezTo>
                  <a:cubicBezTo>
                    <a:pt x="335" y="427"/>
                    <a:pt x="433" y="331"/>
                    <a:pt x="433" y="214"/>
                  </a:cubicBezTo>
                  <a:cubicBezTo>
                    <a:pt x="433" y="96"/>
                    <a:pt x="335" y="0"/>
                    <a:pt x="216" y="0"/>
                  </a:cubicBezTo>
                  <a:close/>
                  <a:moveTo>
                    <a:pt x="216" y="75"/>
                  </a:moveTo>
                  <a:lnTo>
                    <a:pt x="216" y="75"/>
                  </a:lnTo>
                  <a:cubicBezTo>
                    <a:pt x="249" y="75"/>
                    <a:pt x="274" y="100"/>
                    <a:pt x="274" y="132"/>
                  </a:cubicBezTo>
                  <a:cubicBezTo>
                    <a:pt x="274" y="164"/>
                    <a:pt x="249" y="192"/>
                    <a:pt x="216" y="192"/>
                  </a:cubicBezTo>
                  <a:cubicBezTo>
                    <a:pt x="184" y="192"/>
                    <a:pt x="159" y="164"/>
                    <a:pt x="159" y="132"/>
                  </a:cubicBezTo>
                  <a:cubicBezTo>
                    <a:pt x="159" y="100"/>
                    <a:pt x="184" y="75"/>
                    <a:pt x="216" y="75"/>
                  </a:cubicBezTo>
                  <a:close/>
                  <a:moveTo>
                    <a:pt x="335" y="317"/>
                  </a:moveTo>
                  <a:lnTo>
                    <a:pt x="335" y="317"/>
                  </a:lnTo>
                  <a:cubicBezTo>
                    <a:pt x="98" y="317"/>
                    <a:pt x="98" y="317"/>
                    <a:pt x="98" y="317"/>
                  </a:cubicBezTo>
                  <a:cubicBezTo>
                    <a:pt x="98" y="313"/>
                    <a:pt x="98" y="313"/>
                    <a:pt x="98" y="313"/>
                  </a:cubicBezTo>
                  <a:lnTo>
                    <a:pt x="98" y="313"/>
                  </a:lnTo>
                  <a:cubicBezTo>
                    <a:pt x="98" y="249"/>
                    <a:pt x="152" y="200"/>
                    <a:pt x="216" y="200"/>
                  </a:cubicBezTo>
                  <a:cubicBezTo>
                    <a:pt x="281" y="200"/>
                    <a:pt x="335" y="249"/>
                    <a:pt x="335" y="313"/>
                  </a:cubicBezTo>
                  <a:lnTo>
                    <a:pt x="335" y="313"/>
                  </a:lnTo>
                  <a:lnTo>
                    <a:pt x="335" y="3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7" name="Freeform 786"/>
            <p:cNvSpPr>
              <a:spLocks noChangeArrowheads="1"/>
            </p:cNvSpPr>
            <p:nvPr/>
          </p:nvSpPr>
          <p:spPr bwMode="auto">
            <a:xfrm>
              <a:off x="1249178" y="3597927"/>
              <a:ext cx="134937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8" name="Freeform 787"/>
            <p:cNvSpPr>
              <a:spLocks noChangeArrowheads="1"/>
            </p:cNvSpPr>
            <p:nvPr/>
          </p:nvSpPr>
          <p:spPr bwMode="auto">
            <a:xfrm>
              <a:off x="1249178" y="3597927"/>
              <a:ext cx="134937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" name="Freeform 788"/>
            <p:cNvSpPr>
              <a:spLocks noChangeArrowheads="1"/>
            </p:cNvSpPr>
            <p:nvPr/>
          </p:nvSpPr>
          <p:spPr bwMode="auto">
            <a:xfrm>
              <a:off x="1188853" y="3623327"/>
              <a:ext cx="122237" cy="120650"/>
            </a:xfrm>
            <a:custGeom>
              <a:avLst/>
              <a:gdLst>
                <a:gd name="T0" fmla="*/ 169 w 339"/>
                <a:gd name="T1" fmla="*/ 0 h 336"/>
                <a:gd name="T2" fmla="*/ 169 w 339"/>
                <a:gd name="T3" fmla="*/ 335 h 336"/>
                <a:gd name="T4" fmla="*/ 169 w 339"/>
                <a:gd name="T5" fmla="*/ 0 h 336"/>
                <a:gd name="T6" fmla="*/ 137 w 339"/>
                <a:gd name="T7" fmla="*/ 25 h 336"/>
                <a:gd name="T8" fmla="*/ 43 w 339"/>
                <a:gd name="T9" fmla="*/ 92 h 336"/>
                <a:gd name="T10" fmla="*/ 32 w 339"/>
                <a:gd name="T11" fmla="*/ 114 h 336"/>
                <a:gd name="T12" fmla="*/ 86 w 339"/>
                <a:gd name="T13" fmla="*/ 114 h 336"/>
                <a:gd name="T14" fmla="*/ 79 w 339"/>
                <a:gd name="T15" fmla="*/ 164 h 336"/>
                <a:gd name="T16" fmla="*/ 32 w 339"/>
                <a:gd name="T17" fmla="*/ 114 h 336"/>
                <a:gd name="T18" fmla="*/ 21 w 339"/>
                <a:gd name="T19" fmla="*/ 181 h 336"/>
                <a:gd name="T20" fmla="*/ 93 w 339"/>
                <a:gd name="T21" fmla="*/ 235 h 336"/>
                <a:gd name="T22" fmla="*/ 21 w 339"/>
                <a:gd name="T23" fmla="*/ 181 h 336"/>
                <a:gd name="T24" fmla="*/ 50 w 339"/>
                <a:gd name="T25" fmla="*/ 253 h 336"/>
                <a:gd name="T26" fmla="*/ 140 w 339"/>
                <a:gd name="T27" fmla="*/ 310 h 336"/>
                <a:gd name="T28" fmla="*/ 158 w 339"/>
                <a:gd name="T29" fmla="*/ 299 h 336"/>
                <a:gd name="T30" fmla="*/ 126 w 339"/>
                <a:gd name="T31" fmla="*/ 253 h 336"/>
                <a:gd name="T32" fmla="*/ 158 w 339"/>
                <a:gd name="T33" fmla="*/ 299 h 336"/>
                <a:gd name="T34" fmla="*/ 158 w 339"/>
                <a:gd name="T35" fmla="*/ 235 h 336"/>
                <a:gd name="T36" fmla="*/ 101 w 339"/>
                <a:gd name="T37" fmla="*/ 181 h 336"/>
                <a:gd name="T38" fmla="*/ 158 w 339"/>
                <a:gd name="T39" fmla="*/ 235 h 336"/>
                <a:gd name="T40" fmla="*/ 158 w 339"/>
                <a:gd name="T41" fmla="*/ 164 h 336"/>
                <a:gd name="T42" fmla="*/ 101 w 339"/>
                <a:gd name="T43" fmla="*/ 153 h 336"/>
                <a:gd name="T44" fmla="*/ 158 w 339"/>
                <a:gd name="T45" fmla="*/ 114 h 336"/>
                <a:gd name="T46" fmla="*/ 158 w 339"/>
                <a:gd name="T47" fmla="*/ 92 h 336"/>
                <a:gd name="T48" fmla="*/ 119 w 339"/>
                <a:gd name="T49" fmla="*/ 92 h 336"/>
                <a:gd name="T50" fmla="*/ 158 w 339"/>
                <a:gd name="T51" fmla="*/ 92 h 336"/>
                <a:gd name="T52" fmla="*/ 317 w 339"/>
                <a:gd name="T53" fmla="*/ 164 h 336"/>
                <a:gd name="T54" fmla="*/ 256 w 339"/>
                <a:gd name="T55" fmla="*/ 153 h 336"/>
                <a:gd name="T56" fmla="*/ 306 w 339"/>
                <a:gd name="T57" fmla="*/ 114 h 336"/>
                <a:gd name="T58" fmla="*/ 295 w 339"/>
                <a:gd name="T59" fmla="*/ 92 h 336"/>
                <a:gd name="T60" fmla="*/ 241 w 339"/>
                <a:gd name="T61" fmla="*/ 92 h 336"/>
                <a:gd name="T62" fmla="*/ 295 w 339"/>
                <a:gd name="T63" fmla="*/ 92 h 336"/>
                <a:gd name="T64" fmla="*/ 176 w 339"/>
                <a:gd name="T65" fmla="*/ 32 h 336"/>
                <a:gd name="T66" fmla="*/ 176 w 339"/>
                <a:gd name="T67" fmla="*/ 92 h 336"/>
                <a:gd name="T68" fmla="*/ 176 w 339"/>
                <a:gd name="T69" fmla="*/ 114 h 336"/>
                <a:gd name="T70" fmla="*/ 227 w 339"/>
                <a:gd name="T71" fmla="*/ 114 h 336"/>
                <a:gd name="T72" fmla="*/ 234 w 339"/>
                <a:gd name="T73" fmla="*/ 164 h 336"/>
                <a:gd name="T74" fmla="*/ 176 w 339"/>
                <a:gd name="T75" fmla="*/ 114 h 336"/>
                <a:gd name="T76" fmla="*/ 176 w 339"/>
                <a:gd name="T77" fmla="*/ 181 h 336"/>
                <a:gd name="T78" fmla="*/ 219 w 339"/>
                <a:gd name="T79" fmla="*/ 235 h 336"/>
                <a:gd name="T80" fmla="*/ 176 w 339"/>
                <a:gd name="T81" fmla="*/ 181 h 336"/>
                <a:gd name="T82" fmla="*/ 176 w 339"/>
                <a:gd name="T83" fmla="*/ 253 h 336"/>
                <a:gd name="T84" fmla="*/ 176 w 339"/>
                <a:gd name="T85" fmla="*/ 299 h 336"/>
                <a:gd name="T86" fmla="*/ 194 w 339"/>
                <a:gd name="T87" fmla="*/ 310 h 336"/>
                <a:gd name="T88" fmla="*/ 234 w 339"/>
                <a:gd name="T89" fmla="*/ 253 h 336"/>
                <a:gd name="T90" fmla="*/ 194 w 339"/>
                <a:gd name="T91" fmla="*/ 310 h 336"/>
                <a:gd name="T92" fmla="*/ 302 w 339"/>
                <a:gd name="T93" fmla="*/ 235 h 336"/>
                <a:gd name="T94" fmla="*/ 256 w 339"/>
                <a:gd name="T95" fmla="*/ 181 h 336"/>
                <a:gd name="T96" fmla="*/ 302 w 339"/>
                <a:gd name="T97" fmla="*/ 235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6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5"/>
                    <a:pt x="0" y="167"/>
                  </a:cubicBezTo>
                  <a:cubicBezTo>
                    <a:pt x="0" y="260"/>
                    <a:pt x="75" y="335"/>
                    <a:pt x="169" y="335"/>
                  </a:cubicBezTo>
                  <a:cubicBezTo>
                    <a:pt x="263" y="335"/>
                    <a:pt x="338" y="260"/>
                    <a:pt x="338" y="167"/>
                  </a:cubicBezTo>
                  <a:cubicBezTo>
                    <a:pt x="338" y="75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4"/>
                  </a:moveTo>
                  <a:lnTo>
                    <a:pt x="32" y="114"/>
                  </a:lnTo>
                  <a:cubicBezTo>
                    <a:pt x="86" y="114"/>
                    <a:pt x="86" y="114"/>
                    <a:pt x="86" y="114"/>
                  </a:cubicBezTo>
                  <a:cubicBezTo>
                    <a:pt x="86" y="125"/>
                    <a:pt x="83" y="139"/>
                    <a:pt x="83" y="153"/>
                  </a:cubicBezTo>
                  <a:cubicBezTo>
                    <a:pt x="83" y="157"/>
                    <a:pt x="79" y="160"/>
                    <a:pt x="79" y="164"/>
                  </a:cubicBezTo>
                  <a:cubicBezTo>
                    <a:pt x="21" y="164"/>
                    <a:pt x="21" y="164"/>
                    <a:pt x="21" y="164"/>
                  </a:cubicBezTo>
                  <a:cubicBezTo>
                    <a:pt x="21" y="146"/>
                    <a:pt x="25" y="128"/>
                    <a:pt x="32" y="114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7"/>
                    <a:pt x="93" y="235"/>
                  </a:cubicBezTo>
                  <a:cubicBezTo>
                    <a:pt x="36" y="235"/>
                    <a:pt x="36" y="235"/>
                    <a:pt x="36" y="235"/>
                  </a:cubicBezTo>
                  <a:cubicBezTo>
                    <a:pt x="29" y="217"/>
                    <a:pt x="25" y="203"/>
                    <a:pt x="21" y="181"/>
                  </a:cubicBezTo>
                  <a:close/>
                  <a:moveTo>
                    <a:pt x="50" y="253"/>
                  </a:moveTo>
                  <a:lnTo>
                    <a:pt x="50" y="253"/>
                  </a:lnTo>
                  <a:cubicBezTo>
                    <a:pt x="104" y="253"/>
                    <a:pt x="104" y="253"/>
                    <a:pt x="104" y="253"/>
                  </a:cubicBezTo>
                  <a:cubicBezTo>
                    <a:pt x="111" y="274"/>
                    <a:pt x="126" y="292"/>
                    <a:pt x="140" y="310"/>
                  </a:cubicBezTo>
                  <a:cubicBezTo>
                    <a:pt x="104" y="302"/>
                    <a:pt x="72" y="281"/>
                    <a:pt x="50" y="253"/>
                  </a:cubicBezTo>
                  <a:close/>
                  <a:moveTo>
                    <a:pt x="158" y="299"/>
                  </a:moveTo>
                  <a:lnTo>
                    <a:pt x="158" y="299"/>
                  </a:lnTo>
                  <a:cubicBezTo>
                    <a:pt x="144" y="285"/>
                    <a:pt x="133" y="267"/>
                    <a:pt x="126" y="253"/>
                  </a:cubicBezTo>
                  <a:cubicBezTo>
                    <a:pt x="158" y="253"/>
                    <a:pt x="158" y="253"/>
                    <a:pt x="158" y="253"/>
                  </a:cubicBezTo>
                  <a:lnTo>
                    <a:pt x="158" y="299"/>
                  </a:lnTo>
                  <a:close/>
                  <a:moveTo>
                    <a:pt x="158" y="235"/>
                  </a:moveTo>
                  <a:lnTo>
                    <a:pt x="158" y="235"/>
                  </a:lnTo>
                  <a:cubicBezTo>
                    <a:pt x="115" y="235"/>
                    <a:pt x="115" y="235"/>
                    <a:pt x="115" y="235"/>
                  </a:cubicBezTo>
                  <a:cubicBezTo>
                    <a:pt x="108" y="217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5"/>
                  </a:lnTo>
                  <a:close/>
                  <a:moveTo>
                    <a:pt x="158" y="164"/>
                  </a:moveTo>
                  <a:lnTo>
                    <a:pt x="158" y="164"/>
                  </a:lnTo>
                  <a:cubicBezTo>
                    <a:pt x="101" y="164"/>
                    <a:pt x="101" y="164"/>
                    <a:pt x="101" y="164"/>
                  </a:cubicBezTo>
                  <a:cubicBezTo>
                    <a:pt x="101" y="160"/>
                    <a:pt x="101" y="157"/>
                    <a:pt x="101" y="153"/>
                  </a:cubicBezTo>
                  <a:cubicBezTo>
                    <a:pt x="104" y="139"/>
                    <a:pt x="104" y="125"/>
                    <a:pt x="108" y="114"/>
                  </a:cubicBezTo>
                  <a:cubicBezTo>
                    <a:pt x="158" y="114"/>
                    <a:pt x="158" y="114"/>
                    <a:pt x="158" y="114"/>
                  </a:cubicBezTo>
                  <a:lnTo>
                    <a:pt x="158" y="164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4"/>
                  </a:moveTo>
                  <a:lnTo>
                    <a:pt x="317" y="164"/>
                  </a:lnTo>
                  <a:cubicBezTo>
                    <a:pt x="256" y="164"/>
                    <a:pt x="256" y="164"/>
                    <a:pt x="256" y="164"/>
                  </a:cubicBezTo>
                  <a:cubicBezTo>
                    <a:pt x="256" y="160"/>
                    <a:pt x="256" y="157"/>
                    <a:pt x="256" y="153"/>
                  </a:cubicBezTo>
                  <a:cubicBezTo>
                    <a:pt x="256" y="139"/>
                    <a:pt x="252" y="125"/>
                    <a:pt x="248" y="114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13" y="128"/>
                    <a:pt x="317" y="146"/>
                    <a:pt x="317" y="164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3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cubicBezTo>
                    <a:pt x="227" y="114"/>
                    <a:pt x="227" y="114"/>
                    <a:pt x="227" y="114"/>
                  </a:cubicBezTo>
                  <a:cubicBezTo>
                    <a:pt x="230" y="125"/>
                    <a:pt x="234" y="139"/>
                    <a:pt x="234" y="153"/>
                  </a:cubicBezTo>
                  <a:cubicBezTo>
                    <a:pt x="234" y="157"/>
                    <a:pt x="234" y="160"/>
                    <a:pt x="234" y="164"/>
                  </a:cubicBezTo>
                  <a:cubicBezTo>
                    <a:pt x="176" y="164"/>
                    <a:pt x="176" y="164"/>
                    <a:pt x="176" y="164"/>
                  </a:cubicBezTo>
                  <a:lnTo>
                    <a:pt x="176" y="114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7"/>
                    <a:pt x="219" y="235"/>
                  </a:cubicBezTo>
                  <a:cubicBezTo>
                    <a:pt x="176" y="235"/>
                    <a:pt x="176" y="235"/>
                    <a:pt x="176" y="235"/>
                  </a:cubicBezTo>
                  <a:lnTo>
                    <a:pt x="176" y="181"/>
                  </a:lnTo>
                  <a:close/>
                  <a:moveTo>
                    <a:pt x="176" y="253"/>
                  </a:moveTo>
                  <a:lnTo>
                    <a:pt x="176" y="253"/>
                  </a:lnTo>
                  <a:cubicBezTo>
                    <a:pt x="209" y="253"/>
                    <a:pt x="209" y="253"/>
                    <a:pt x="209" y="253"/>
                  </a:cubicBezTo>
                  <a:cubicBezTo>
                    <a:pt x="201" y="270"/>
                    <a:pt x="191" y="285"/>
                    <a:pt x="176" y="299"/>
                  </a:cubicBezTo>
                  <a:lnTo>
                    <a:pt x="176" y="253"/>
                  </a:lnTo>
                  <a:close/>
                  <a:moveTo>
                    <a:pt x="194" y="310"/>
                  </a:moveTo>
                  <a:lnTo>
                    <a:pt x="194" y="310"/>
                  </a:lnTo>
                  <a:cubicBezTo>
                    <a:pt x="212" y="292"/>
                    <a:pt x="223" y="274"/>
                    <a:pt x="234" y="253"/>
                  </a:cubicBezTo>
                  <a:cubicBezTo>
                    <a:pt x="288" y="253"/>
                    <a:pt x="288" y="253"/>
                    <a:pt x="288" y="253"/>
                  </a:cubicBezTo>
                  <a:cubicBezTo>
                    <a:pt x="266" y="285"/>
                    <a:pt x="234" y="302"/>
                    <a:pt x="194" y="310"/>
                  </a:cubicBezTo>
                  <a:close/>
                  <a:moveTo>
                    <a:pt x="302" y="235"/>
                  </a:moveTo>
                  <a:lnTo>
                    <a:pt x="302" y="235"/>
                  </a:lnTo>
                  <a:cubicBezTo>
                    <a:pt x="241" y="235"/>
                    <a:pt x="241" y="235"/>
                    <a:pt x="241" y="235"/>
                  </a:cubicBezTo>
                  <a:cubicBezTo>
                    <a:pt x="248" y="217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3"/>
                    <a:pt x="309" y="217"/>
                    <a:pt x="302" y="23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0" name="Freeform 789"/>
            <p:cNvSpPr>
              <a:spLocks noChangeArrowheads="1"/>
            </p:cNvSpPr>
            <p:nvPr/>
          </p:nvSpPr>
          <p:spPr bwMode="auto">
            <a:xfrm>
              <a:off x="1098365" y="3582052"/>
              <a:ext cx="301625" cy="242887"/>
            </a:xfrm>
            <a:custGeom>
              <a:avLst/>
              <a:gdLst>
                <a:gd name="T0" fmla="*/ 836 w 837"/>
                <a:gd name="T1" fmla="*/ 573 h 674"/>
                <a:gd name="T2" fmla="*/ 836 w 837"/>
                <a:gd name="T3" fmla="*/ 573 h 674"/>
                <a:gd name="T4" fmla="*/ 836 w 837"/>
                <a:gd name="T5" fmla="*/ 0 h 674"/>
                <a:gd name="T6" fmla="*/ 0 w 837"/>
                <a:gd name="T7" fmla="*/ 0 h 674"/>
                <a:gd name="T8" fmla="*/ 0 w 837"/>
                <a:gd name="T9" fmla="*/ 367 h 674"/>
                <a:gd name="T10" fmla="*/ 43 w 837"/>
                <a:gd name="T11" fmla="*/ 356 h 674"/>
                <a:gd name="T12" fmla="*/ 43 w 837"/>
                <a:gd name="T13" fmla="*/ 43 h 674"/>
                <a:gd name="T14" fmla="*/ 793 w 837"/>
                <a:gd name="T15" fmla="*/ 43 h 674"/>
                <a:gd name="T16" fmla="*/ 793 w 837"/>
                <a:gd name="T17" fmla="*/ 530 h 674"/>
                <a:gd name="T18" fmla="*/ 328 w 837"/>
                <a:gd name="T19" fmla="*/ 530 h 674"/>
                <a:gd name="T20" fmla="*/ 339 w 837"/>
                <a:gd name="T21" fmla="*/ 609 h 674"/>
                <a:gd name="T22" fmla="*/ 332 w 837"/>
                <a:gd name="T23" fmla="*/ 673 h 674"/>
                <a:gd name="T24" fmla="*/ 631 w 837"/>
                <a:gd name="T25" fmla="*/ 673 h 674"/>
                <a:gd name="T26" fmla="*/ 631 w 837"/>
                <a:gd name="T27" fmla="*/ 630 h 674"/>
                <a:gd name="T28" fmla="*/ 555 w 837"/>
                <a:gd name="T29" fmla="*/ 630 h 674"/>
                <a:gd name="T30" fmla="*/ 555 w 837"/>
                <a:gd name="T31" fmla="*/ 573 h 674"/>
                <a:gd name="T32" fmla="*/ 836 w 837"/>
                <a:gd name="T33" fmla="*/ 573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4">
                  <a:moveTo>
                    <a:pt x="836" y="573"/>
                  </a:moveTo>
                  <a:lnTo>
                    <a:pt x="836" y="573"/>
                  </a:lnTo>
                  <a:cubicBezTo>
                    <a:pt x="836" y="0"/>
                    <a:pt x="836" y="0"/>
                    <a:pt x="83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7"/>
                    <a:pt x="0" y="367"/>
                    <a:pt x="0" y="367"/>
                  </a:cubicBezTo>
                  <a:cubicBezTo>
                    <a:pt x="15" y="360"/>
                    <a:pt x="29" y="360"/>
                    <a:pt x="43" y="356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328" y="530"/>
                    <a:pt x="328" y="530"/>
                    <a:pt x="328" y="530"/>
                  </a:cubicBezTo>
                  <a:cubicBezTo>
                    <a:pt x="335" y="555"/>
                    <a:pt x="339" y="580"/>
                    <a:pt x="339" y="609"/>
                  </a:cubicBezTo>
                  <a:cubicBezTo>
                    <a:pt x="339" y="630"/>
                    <a:pt x="335" y="652"/>
                    <a:pt x="332" y="673"/>
                  </a:cubicBezTo>
                  <a:cubicBezTo>
                    <a:pt x="631" y="673"/>
                    <a:pt x="631" y="673"/>
                    <a:pt x="631" y="673"/>
                  </a:cubicBezTo>
                  <a:cubicBezTo>
                    <a:pt x="631" y="630"/>
                    <a:pt x="631" y="630"/>
                    <a:pt x="631" y="630"/>
                  </a:cubicBezTo>
                  <a:cubicBezTo>
                    <a:pt x="555" y="630"/>
                    <a:pt x="555" y="630"/>
                    <a:pt x="555" y="630"/>
                  </a:cubicBezTo>
                  <a:cubicBezTo>
                    <a:pt x="555" y="573"/>
                    <a:pt x="555" y="573"/>
                    <a:pt x="555" y="573"/>
                  </a:cubicBezTo>
                  <a:lnTo>
                    <a:pt x="836" y="57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1" name="Freeform 790"/>
            <p:cNvSpPr>
              <a:spLocks noChangeArrowheads="1"/>
            </p:cNvSpPr>
            <p:nvPr/>
          </p:nvSpPr>
          <p:spPr bwMode="auto">
            <a:xfrm>
              <a:off x="1034865" y="3707464"/>
              <a:ext cx="187325" cy="185738"/>
            </a:xfrm>
            <a:custGeom>
              <a:avLst/>
              <a:gdLst>
                <a:gd name="T0" fmla="*/ 259 w 520"/>
                <a:gd name="T1" fmla="*/ 0 h 514"/>
                <a:gd name="T2" fmla="*/ 259 w 520"/>
                <a:gd name="T3" fmla="*/ 0 h 514"/>
                <a:gd name="T4" fmla="*/ 0 w 520"/>
                <a:gd name="T5" fmla="*/ 257 h 514"/>
                <a:gd name="T6" fmla="*/ 259 w 520"/>
                <a:gd name="T7" fmla="*/ 513 h 514"/>
                <a:gd name="T8" fmla="*/ 519 w 520"/>
                <a:gd name="T9" fmla="*/ 257 h 514"/>
                <a:gd name="T10" fmla="*/ 259 w 520"/>
                <a:gd name="T11" fmla="*/ 0 h 514"/>
                <a:gd name="T12" fmla="*/ 259 w 520"/>
                <a:gd name="T13" fmla="*/ 470 h 514"/>
                <a:gd name="T14" fmla="*/ 259 w 520"/>
                <a:gd name="T15" fmla="*/ 470 h 514"/>
                <a:gd name="T16" fmla="*/ 43 w 520"/>
                <a:gd name="T17" fmla="*/ 257 h 514"/>
                <a:gd name="T18" fmla="*/ 259 w 520"/>
                <a:gd name="T19" fmla="*/ 43 h 514"/>
                <a:gd name="T20" fmla="*/ 476 w 520"/>
                <a:gd name="T21" fmla="*/ 257 h 514"/>
                <a:gd name="T22" fmla="*/ 259 w 520"/>
                <a:gd name="T23" fmla="*/ 470 h 514"/>
                <a:gd name="T24" fmla="*/ 198 w 520"/>
                <a:gd name="T25" fmla="*/ 175 h 514"/>
                <a:gd name="T26" fmla="*/ 198 w 520"/>
                <a:gd name="T27" fmla="*/ 175 h 514"/>
                <a:gd name="T28" fmla="*/ 259 w 520"/>
                <a:gd name="T29" fmla="*/ 118 h 514"/>
                <a:gd name="T30" fmla="*/ 317 w 520"/>
                <a:gd name="T31" fmla="*/ 175 h 514"/>
                <a:gd name="T32" fmla="*/ 259 w 520"/>
                <a:gd name="T33" fmla="*/ 235 h 514"/>
                <a:gd name="T34" fmla="*/ 198 w 520"/>
                <a:gd name="T35" fmla="*/ 175 h 514"/>
                <a:gd name="T36" fmla="*/ 375 w 520"/>
                <a:gd name="T37" fmla="*/ 356 h 514"/>
                <a:gd name="T38" fmla="*/ 375 w 520"/>
                <a:gd name="T39" fmla="*/ 356 h 514"/>
                <a:gd name="T40" fmla="*/ 375 w 520"/>
                <a:gd name="T41" fmla="*/ 356 h 514"/>
                <a:gd name="T42" fmla="*/ 375 w 520"/>
                <a:gd name="T43" fmla="*/ 360 h 514"/>
                <a:gd name="T44" fmla="*/ 141 w 520"/>
                <a:gd name="T45" fmla="*/ 360 h 514"/>
                <a:gd name="T46" fmla="*/ 141 w 520"/>
                <a:gd name="T47" fmla="*/ 356 h 514"/>
                <a:gd name="T48" fmla="*/ 141 w 520"/>
                <a:gd name="T49" fmla="*/ 356 h 514"/>
                <a:gd name="T50" fmla="*/ 259 w 520"/>
                <a:gd name="T51" fmla="*/ 242 h 514"/>
                <a:gd name="T52" fmla="*/ 375 w 520"/>
                <a:gd name="T53" fmla="*/ 356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0" h="514">
                  <a:moveTo>
                    <a:pt x="259" y="0"/>
                  </a:moveTo>
                  <a:lnTo>
                    <a:pt x="259" y="0"/>
                  </a:lnTo>
                  <a:cubicBezTo>
                    <a:pt x="115" y="0"/>
                    <a:pt x="0" y="114"/>
                    <a:pt x="0" y="257"/>
                  </a:cubicBezTo>
                  <a:cubicBezTo>
                    <a:pt x="0" y="399"/>
                    <a:pt x="115" y="513"/>
                    <a:pt x="259" y="513"/>
                  </a:cubicBezTo>
                  <a:cubicBezTo>
                    <a:pt x="400" y="513"/>
                    <a:pt x="519" y="399"/>
                    <a:pt x="519" y="257"/>
                  </a:cubicBezTo>
                  <a:cubicBezTo>
                    <a:pt x="519" y="114"/>
                    <a:pt x="400" y="0"/>
                    <a:pt x="259" y="0"/>
                  </a:cubicBezTo>
                  <a:close/>
                  <a:moveTo>
                    <a:pt x="259" y="470"/>
                  </a:moveTo>
                  <a:lnTo>
                    <a:pt x="259" y="470"/>
                  </a:lnTo>
                  <a:cubicBezTo>
                    <a:pt x="141" y="470"/>
                    <a:pt x="43" y="374"/>
                    <a:pt x="43" y="257"/>
                  </a:cubicBezTo>
                  <a:cubicBezTo>
                    <a:pt x="43" y="139"/>
                    <a:pt x="141" y="43"/>
                    <a:pt x="259" y="43"/>
                  </a:cubicBezTo>
                  <a:cubicBezTo>
                    <a:pt x="378" y="43"/>
                    <a:pt x="476" y="139"/>
                    <a:pt x="476" y="257"/>
                  </a:cubicBezTo>
                  <a:cubicBezTo>
                    <a:pt x="476" y="374"/>
                    <a:pt x="378" y="470"/>
                    <a:pt x="259" y="470"/>
                  </a:cubicBezTo>
                  <a:close/>
                  <a:moveTo>
                    <a:pt x="198" y="175"/>
                  </a:moveTo>
                  <a:lnTo>
                    <a:pt x="198" y="175"/>
                  </a:lnTo>
                  <a:cubicBezTo>
                    <a:pt x="198" y="143"/>
                    <a:pt x="227" y="118"/>
                    <a:pt x="259" y="118"/>
                  </a:cubicBezTo>
                  <a:cubicBezTo>
                    <a:pt x="292" y="118"/>
                    <a:pt x="317" y="143"/>
                    <a:pt x="317" y="175"/>
                  </a:cubicBezTo>
                  <a:cubicBezTo>
                    <a:pt x="317" y="207"/>
                    <a:pt x="292" y="235"/>
                    <a:pt x="259" y="235"/>
                  </a:cubicBezTo>
                  <a:cubicBezTo>
                    <a:pt x="227" y="235"/>
                    <a:pt x="198" y="207"/>
                    <a:pt x="198" y="175"/>
                  </a:cubicBezTo>
                  <a:close/>
                  <a:moveTo>
                    <a:pt x="375" y="356"/>
                  </a:moveTo>
                  <a:lnTo>
                    <a:pt x="375" y="356"/>
                  </a:lnTo>
                  <a:lnTo>
                    <a:pt x="375" y="356"/>
                  </a:lnTo>
                  <a:cubicBezTo>
                    <a:pt x="375" y="360"/>
                    <a:pt x="375" y="360"/>
                    <a:pt x="375" y="360"/>
                  </a:cubicBezTo>
                  <a:cubicBezTo>
                    <a:pt x="141" y="360"/>
                    <a:pt x="141" y="360"/>
                    <a:pt x="141" y="360"/>
                  </a:cubicBezTo>
                  <a:cubicBezTo>
                    <a:pt x="141" y="356"/>
                    <a:pt x="141" y="356"/>
                    <a:pt x="141" y="356"/>
                  </a:cubicBezTo>
                  <a:lnTo>
                    <a:pt x="141" y="356"/>
                  </a:lnTo>
                  <a:cubicBezTo>
                    <a:pt x="141" y="292"/>
                    <a:pt x="195" y="242"/>
                    <a:pt x="259" y="242"/>
                  </a:cubicBezTo>
                  <a:cubicBezTo>
                    <a:pt x="324" y="242"/>
                    <a:pt x="375" y="292"/>
                    <a:pt x="375" y="35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2" name="Group 821"/>
          <p:cNvGrpSpPr/>
          <p:nvPr/>
        </p:nvGrpSpPr>
        <p:grpSpPr>
          <a:xfrm>
            <a:off x="968774" y="4064808"/>
            <a:ext cx="493713" cy="493712"/>
            <a:chOff x="962773" y="4107236"/>
            <a:chExt cx="493713" cy="493712"/>
          </a:xfrm>
        </p:grpSpPr>
        <p:sp>
          <p:nvSpPr>
            <p:cNvPr id="823" name="Freeform 791"/>
            <p:cNvSpPr>
              <a:spLocks noChangeArrowheads="1"/>
            </p:cNvSpPr>
            <p:nvPr/>
          </p:nvSpPr>
          <p:spPr bwMode="auto">
            <a:xfrm>
              <a:off x="962773" y="410723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4" name="Freeform 792"/>
            <p:cNvSpPr>
              <a:spLocks noChangeArrowheads="1"/>
            </p:cNvSpPr>
            <p:nvPr/>
          </p:nvSpPr>
          <p:spPr bwMode="auto">
            <a:xfrm>
              <a:off x="962773" y="410723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5" name="Freeform 793"/>
            <p:cNvSpPr>
              <a:spLocks noChangeArrowheads="1"/>
            </p:cNvSpPr>
            <p:nvPr/>
          </p:nvSpPr>
          <p:spPr bwMode="auto">
            <a:xfrm>
              <a:off x="1040561" y="4215186"/>
              <a:ext cx="415925" cy="385762"/>
            </a:xfrm>
            <a:custGeom>
              <a:avLst/>
              <a:gdLst>
                <a:gd name="T0" fmla="*/ 932 w 1155"/>
                <a:gd name="T1" fmla="*/ 0 h 1073"/>
                <a:gd name="T2" fmla="*/ 932 w 1155"/>
                <a:gd name="T3" fmla="*/ 0 h 1073"/>
                <a:gd name="T4" fmla="*/ 932 w 1155"/>
                <a:gd name="T5" fmla="*/ 575 h 1073"/>
                <a:gd name="T6" fmla="*/ 654 w 1155"/>
                <a:gd name="T7" fmla="*/ 575 h 1073"/>
                <a:gd name="T8" fmla="*/ 654 w 1155"/>
                <a:gd name="T9" fmla="*/ 633 h 1073"/>
                <a:gd name="T10" fmla="*/ 729 w 1155"/>
                <a:gd name="T11" fmla="*/ 633 h 1073"/>
                <a:gd name="T12" fmla="*/ 729 w 1155"/>
                <a:gd name="T13" fmla="*/ 675 h 1073"/>
                <a:gd name="T14" fmla="*/ 432 w 1155"/>
                <a:gd name="T15" fmla="*/ 675 h 1073"/>
                <a:gd name="T16" fmla="*/ 182 w 1155"/>
                <a:gd name="T17" fmla="*/ 868 h 1073"/>
                <a:gd name="T18" fmla="*/ 0 w 1155"/>
                <a:gd name="T19" fmla="*/ 793 h 1073"/>
                <a:gd name="T20" fmla="*/ 0 w 1155"/>
                <a:gd name="T21" fmla="*/ 793 h 1073"/>
                <a:gd name="T22" fmla="*/ 282 w 1155"/>
                <a:gd name="T23" fmla="*/ 1072 h 1073"/>
                <a:gd name="T24" fmla="*/ 1154 w 1155"/>
                <a:gd name="T25" fmla="*/ 1072 h 1073"/>
                <a:gd name="T26" fmla="*/ 1154 w 1155"/>
                <a:gd name="T27" fmla="*/ 222 h 1073"/>
                <a:gd name="T28" fmla="*/ 932 w 1155"/>
                <a:gd name="T29" fmla="*/ 0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5" h="1073">
                  <a:moveTo>
                    <a:pt x="932" y="0"/>
                  </a:moveTo>
                  <a:lnTo>
                    <a:pt x="932" y="0"/>
                  </a:lnTo>
                  <a:cubicBezTo>
                    <a:pt x="932" y="575"/>
                    <a:pt x="932" y="575"/>
                    <a:pt x="932" y="575"/>
                  </a:cubicBezTo>
                  <a:cubicBezTo>
                    <a:pt x="654" y="575"/>
                    <a:pt x="654" y="575"/>
                    <a:pt x="654" y="575"/>
                  </a:cubicBezTo>
                  <a:cubicBezTo>
                    <a:pt x="654" y="633"/>
                    <a:pt x="654" y="633"/>
                    <a:pt x="654" y="633"/>
                  </a:cubicBezTo>
                  <a:cubicBezTo>
                    <a:pt x="729" y="633"/>
                    <a:pt x="729" y="633"/>
                    <a:pt x="729" y="633"/>
                  </a:cubicBezTo>
                  <a:cubicBezTo>
                    <a:pt x="729" y="675"/>
                    <a:pt x="729" y="675"/>
                    <a:pt x="729" y="675"/>
                  </a:cubicBezTo>
                  <a:cubicBezTo>
                    <a:pt x="432" y="675"/>
                    <a:pt x="432" y="675"/>
                    <a:pt x="432" y="675"/>
                  </a:cubicBezTo>
                  <a:cubicBezTo>
                    <a:pt x="404" y="786"/>
                    <a:pt x="304" y="868"/>
                    <a:pt x="182" y="868"/>
                  </a:cubicBezTo>
                  <a:cubicBezTo>
                    <a:pt x="111" y="868"/>
                    <a:pt x="46" y="840"/>
                    <a:pt x="0" y="793"/>
                  </a:cubicBezTo>
                  <a:lnTo>
                    <a:pt x="0" y="793"/>
                  </a:lnTo>
                  <a:cubicBezTo>
                    <a:pt x="282" y="1072"/>
                    <a:pt x="282" y="1072"/>
                    <a:pt x="282" y="1072"/>
                  </a:cubicBezTo>
                  <a:cubicBezTo>
                    <a:pt x="1154" y="1072"/>
                    <a:pt x="1154" y="1072"/>
                    <a:pt x="1154" y="1072"/>
                  </a:cubicBezTo>
                  <a:cubicBezTo>
                    <a:pt x="1154" y="222"/>
                    <a:pt x="1154" y="222"/>
                    <a:pt x="1154" y="222"/>
                  </a:cubicBezTo>
                  <a:cubicBezTo>
                    <a:pt x="932" y="0"/>
                    <a:pt x="932" y="0"/>
                    <a:pt x="93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6" name="Freeform 794"/>
            <p:cNvSpPr>
              <a:spLocks noChangeArrowheads="1"/>
            </p:cNvSpPr>
            <p:nvPr/>
          </p:nvSpPr>
          <p:spPr bwMode="auto">
            <a:xfrm>
              <a:off x="1165973" y="4256461"/>
              <a:ext cx="120650" cy="120650"/>
            </a:xfrm>
            <a:custGeom>
              <a:avLst/>
              <a:gdLst>
                <a:gd name="T0" fmla="*/ 168 w 337"/>
                <a:gd name="T1" fmla="*/ 0 h 337"/>
                <a:gd name="T2" fmla="*/ 168 w 337"/>
                <a:gd name="T3" fmla="*/ 336 h 337"/>
                <a:gd name="T4" fmla="*/ 168 w 337"/>
                <a:gd name="T5" fmla="*/ 0 h 337"/>
                <a:gd name="T6" fmla="*/ 136 w 337"/>
                <a:gd name="T7" fmla="*/ 25 h 337"/>
                <a:gd name="T8" fmla="*/ 43 w 337"/>
                <a:gd name="T9" fmla="*/ 93 h 337"/>
                <a:gd name="T10" fmla="*/ 32 w 337"/>
                <a:gd name="T11" fmla="*/ 115 h 337"/>
                <a:gd name="T12" fmla="*/ 86 w 337"/>
                <a:gd name="T13" fmla="*/ 115 h 337"/>
                <a:gd name="T14" fmla="*/ 79 w 337"/>
                <a:gd name="T15" fmla="*/ 165 h 337"/>
                <a:gd name="T16" fmla="*/ 32 w 337"/>
                <a:gd name="T17" fmla="*/ 115 h 337"/>
                <a:gd name="T18" fmla="*/ 22 w 337"/>
                <a:gd name="T19" fmla="*/ 183 h 337"/>
                <a:gd name="T20" fmla="*/ 93 w 337"/>
                <a:gd name="T21" fmla="*/ 236 h 337"/>
                <a:gd name="T22" fmla="*/ 22 w 337"/>
                <a:gd name="T23" fmla="*/ 183 h 337"/>
                <a:gd name="T24" fmla="*/ 50 w 337"/>
                <a:gd name="T25" fmla="*/ 254 h 337"/>
                <a:gd name="T26" fmla="*/ 139 w 337"/>
                <a:gd name="T27" fmla="*/ 311 h 337"/>
                <a:gd name="T28" fmla="*/ 157 w 337"/>
                <a:gd name="T29" fmla="*/ 301 h 337"/>
                <a:gd name="T30" fmla="*/ 125 w 337"/>
                <a:gd name="T31" fmla="*/ 254 h 337"/>
                <a:gd name="T32" fmla="*/ 157 w 337"/>
                <a:gd name="T33" fmla="*/ 301 h 337"/>
                <a:gd name="T34" fmla="*/ 157 w 337"/>
                <a:gd name="T35" fmla="*/ 236 h 337"/>
                <a:gd name="T36" fmla="*/ 100 w 337"/>
                <a:gd name="T37" fmla="*/ 183 h 337"/>
                <a:gd name="T38" fmla="*/ 157 w 337"/>
                <a:gd name="T39" fmla="*/ 236 h 337"/>
                <a:gd name="T40" fmla="*/ 157 w 337"/>
                <a:gd name="T41" fmla="*/ 165 h 337"/>
                <a:gd name="T42" fmla="*/ 100 w 337"/>
                <a:gd name="T43" fmla="*/ 154 h 337"/>
                <a:gd name="T44" fmla="*/ 157 w 337"/>
                <a:gd name="T45" fmla="*/ 115 h 337"/>
                <a:gd name="T46" fmla="*/ 157 w 337"/>
                <a:gd name="T47" fmla="*/ 93 h 337"/>
                <a:gd name="T48" fmla="*/ 118 w 337"/>
                <a:gd name="T49" fmla="*/ 93 h 337"/>
                <a:gd name="T50" fmla="*/ 157 w 337"/>
                <a:gd name="T51" fmla="*/ 93 h 337"/>
                <a:gd name="T52" fmla="*/ 315 w 337"/>
                <a:gd name="T53" fmla="*/ 165 h 337"/>
                <a:gd name="T54" fmla="*/ 254 w 337"/>
                <a:gd name="T55" fmla="*/ 154 h 337"/>
                <a:gd name="T56" fmla="*/ 304 w 337"/>
                <a:gd name="T57" fmla="*/ 115 h 337"/>
                <a:gd name="T58" fmla="*/ 293 w 337"/>
                <a:gd name="T59" fmla="*/ 93 h 337"/>
                <a:gd name="T60" fmla="*/ 240 w 337"/>
                <a:gd name="T61" fmla="*/ 93 h 337"/>
                <a:gd name="T62" fmla="*/ 293 w 337"/>
                <a:gd name="T63" fmla="*/ 93 h 337"/>
                <a:gd name="T64" fmla="*/ 175 w 337"/>
                <a:gd name="T65" fmla="*/ 33 h 337"/>
                <a:gd name="T66" fmla="*/ 175 w 337"/>
                <a:gd name="T67" fmla="*/ 93 h 337"/>
                <a:gd name="T68" fmla="*/ 175 w 337"/>
                <a:gd name="T69" fmla="*/ 115 h 337"/>
                <a:gd name="T70" fmla="*/ 225 w 337"/>
                <a:gd name="T71" fmla="*/ 115 h 337"/>
                <a:gd name="T72" fmla="*/ 232 w 337"/>
                <a:gd name="T73" fmla="*/ 165 h 337"/>
                <a:gd name="T74" fmla="*/ 175 w 337"/>
                <a:gd name="T75" fmla="*/ 115 h 337"/>
                <a:gd name="T76" fmla="*/ 175 w 337"/>
                <a:gd name="T77" fmla="*/ 183 h 337"/>
                <a:gd name="T78" fmla="*/ 218 w 337"/>
                <a:gd name="T79" fmla="*/ 236 h 337"/>
                <a:gd name="T80" fmla="*/ 175 w 337"/>
                <a:gd name="T81" fmla="*/ 183 h 337"/>
                <a:gd name="T82" fmla="*/ 175 w 337"/>
                <a:gd name="T83" fmla="*/ 254 h 337"/>
                <a:gd name="T84" fmla="*/ 175 w 337"/>
                <a:gd name="T85" fmla="*/ 301 h 337"/>
                <a:gd name="T86" fmla="*/ 193 w 337"/>
                <a:gd name="T87" fmla="*/ 311 h 337"/>
                <a:gd name="T88" fmla="*/ 232 w 337"/>
                <a:gd name="T89" fmla="*/ 254 h 337"/>
                <a:gd name="T90" fmla="*/ 193 w 337"/>
                <a:gd name="T91" fmla="*/ 311 h 337"/>
                <a:gd name="T92" fmla="*/ 300 w 337"/>
                <a:gd name="T93" fmla="*/ 236 h 337"/>
                <a:gd name="T94" fmla="*/ 254 w 337"/>
                <a:gd name="T95" fmla="*/ 183 h 337"/>
                <a:gd name="T96" fmla="*/ 300 w 337"/>
                <a:gd name="T97" fmla="*/ 2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7" h="337">
                  <a:moveTo>
                    <a:pt x="168" y="0"/>
                  </a:moveTo>
                  <a:lnTo>
                    <a:pt x="168" y="0"/>
                  </a:lnTo>
                  <a:cubicBezTo>
                    <a:pt x="75" y="0"/>
                    <a:pt x="0" y="75"/>
                    <a:pt x="0" y="168"/>
                  </a:cubicBezTo>
                  <a:cubicBezTo>
                    <a:pt x="0" y="261"/>
                    <a:pt x="75" y="336"/>
                    <a:pt x="168" y="336"/>
                  </a:cubicBezTo>
                  <a:cubicBezTo>
                    <a:pt x="261" y="336"/>
                    <a:pt x="336" y="261"/>
                    <a:pt x="336" y="168"/>
                  </a:cubicBezTo>
                  <a:cubicBezTo>
                    <a:pt x="336" y="75"/>
                    <a:pt x="261" y="0"/>
                    <a:pt x="168" y="0"/>
                  </a:cubicBezTo>
                  <a:close/>
                  <a:moveTo>
                    <a:pt x="136" y="25"/>
                  </a:moveTo>
                  <a:lnTo>
                    <a:pt x="136" y="25"/>
                  </a:lnTo>
                  <a:cubicBezTo>
                    <a:pt x="122" y="40"/>
                    <a:pt x="107" y="65"/>
                    <a:pt x="93" y="93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64" y="61"/>
                    <a:pt x="97" y="36"/>
                    <a:pt x="136" y="25"/>
                  </a:cubicBezTo>
                  <a:close/>
                  <a:moveTo>
                    <a:pt x="32" y="115"/>
                  </a:moveTo>
                  <a:lnTo>
                    <a:pt x="32" y="115"/>
                  </a:lnTo>
                  <a:cubicBezTo>
                    <a:pt x="86" y="115"/>
                    <a:pt x="86" y="115"/>
                    <a:pt x="86" y="115"/>
                  </a:cubicBezTo>
                  <a:cubicBezTo>
                    <a:pt x="86" y="126"/>
                    <a:pt x="82" y="140"/>
                    <a:pt x="82" y="154"/>
                  </a:cubicBezTo>
                  <a:cubicBezTo>
                    <a:pt x="82" y="158"/>
                    <a:pt x="79" y="161"/>
                    <a:pt x="79" y="165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22" y="147"/>
                    <a:pt x="25" y="129"/>
                    <a:pt x="32" y="115"/>
                  </a:cubicBezTo>
                  <a:close/>
                  <a:moveTo>
                    <a:pt x="22" y="183"/>
                  </a:moveTo>
                  <a:lnTo>
                    <a:pt x="22" y="183"/>
                  </a:lnTo>
                  <a:cubicBezTo>
                    <a:pt x="82" y="183"/>
                    <a:pt x="82" y="183"/>
                    <a:pt x="82" y="183"/>
                  </a:cubicBezTo>
                  <a:cubicBezTo>
                    <a:pt x="82" y="201"/>
                    <a:pt x="86" y="218"/>
                    <a:pt x="93" y="236"/>
                  </a:cubicBezTo>
                  <a:cubicBezTo>
                    <a:pt x="36" y="236"/>
                    <a:pt x="36" y="236"/>
                    <a:pt x="36" y="236"/>
                  </a:cubicBezTo>
                  <a:cubicBezTo>
                    <a:pt x="29" y="218"/>
                    <a:pt x="25" y="204"/>
                    <a:pt x="22" y="183"/>
                  </a:cubicBezTo>
                  <a:close/>
                  <a:moveTo>
                    <a:pt x="50" y="254"/>
                  </a:moveTo>
                  <a:lnTo>
                    <a:pt x="50" y="254"/>
                  </a:lnTo>
                  <a:cubicBezTo>
                    <a:pt x="104" y="254"/>
                    <a:pt x="104" y="254"/>
                    <a:pt x="104" y="254"/>
                  </a:cubicBezTo>
                  <a:cubicBezTo>
                    <a:pt x="111" y="276"/>
                    <a:pt x="125" y="293"/>
                    <a:pt x="139" y="311"/>
                  </a:cubicBezTo>
                  <a:cubicBezTo>
                    <a:pt x="104" y="304"/>
                    <a:pt x="72" y="283"/>
                    <a:pt x="50" y="254"/>
                  </a:cubicBezTo>
                  <a:close/>
                  <a:moveTo>
                    <a:pt x="157" y="301"/>
                  </a:moveTo>
                  <a:lnTo>
                    <a:pt x="157" y="301"/>
                  </a:lnTo>
                  <a:cubicBezTo>
                    <a:pt x="143" y="286"/>
                    <a:pt x="132" y="268"/>
                    <a:pt x="125" y="254"/>
                  </a:cubicBezTo>
                  <a:cubicBezTo>
                    <a:pt x="157" y="254"/>
                    <a:pt x="157" y="254"/>
                    <a:pt x="157" y="254"/>
                  </a:cubicBezTo>
                  <a:lnTo>
                    <a:pt x="157" y="301"/>
                  </a:lnTo>
                  <a:close/>
                  <a:moveTo>
                    <a:pt x="157" y="236"/>
                  </a:moveTo>
                  <a:lnTo>
                    <a:pt x="157" y="236"/>
                  </a:lnTo>
                  <a:cubicBezTo>
                    <a:pt x="114" y="236"/>
                    <a:pt x="114" y="236"/>
                    <a:pt x="114" y="236"/>
                  </a:cubicBezTo>
                  <a:cubicBezTo>
                    <a:pt x="107" y="218"/>
                    <a:pt x="104" y="201"/>
                    <a:pt x="100" y="183"/>
                  </a:cubicBezTo>
                  <a:cubicBezTo>
                    <a:pt x="157" y="183"/>
                    <a:pt x="157" y="183"/>
                    <a:pt x="157" y="183"/>
                  </a:cubicBezTo>
                  <a:lnTo>
                    <a:pt x="157" y="236"/>
                  </a:lnTo>
                  <a:close/>
                  <a:moveTo>
                    <a:pt x="157" y="165"/>
                  </a:moveTo>
                  <a:lnTo>
                    <a:pt x="157" y="165"/>
                  </a:lnTo>
                  <a:cubicBezTo>
                    <a:pt x="100" y="165"/>
                    <a:pt x="100" y="165"/>
                    <a:pt x="100" y="165"/>
                  </a:cubicBezTo>
                  <a:cubicBezTo>
                    <a:pt x="100" y="161"/>
                    <a:pt x="100" y="158"/>
                    <a:pt x="100" y="154"/>
                  </a:cubicBezTo>
                  <a:cubicBezTo>
                    <a:pt x="104" y="140"/>
                    <a:pt x="104" y="126"/>
                    <a:pt x="107" y="115"/>
                  </a:cubicBezTo>
                  <a:cubicBezTo>
                    <a:pt x="157" y="115"/>
                    <a:pt x="157" y="115"/>
                    <a:pt x="157" y="115"/>
                  </a:cubicBezTo>
                  <a:lnTo>
                    <a:pt x="157" y="165"/>
                  </a:lnTo>
                  <a:close/>
                  <a:moveTo>
                    <a:pt x="157" y="93"/>
                  </a:moveTo>
                  <a:lnTo>
                    <a:pt x="157" y="93"/>
                  </a:lnTo>
                  <a:cubicBezTo>
                    <a:pt x="118" y="93"/>
                    <a:pt x="118" y="93"/>
                    <a:pt x="118" y="93"/>
                  </a:cubicBezTo>
                  <a:cubicBezTo>
                    <a:pt x="129" y="65"/>
                    <a:pt x="147" y="47"/>
                    <a:pt x="157" y="33"/>
                  </a:cubicBezTo>
                  <a:lnTo>
                    <a:pt x="157" y="93"/>
                  </a:lnTo>
                  <a:close/>
                  <a:moveTo>
                    <a:pt x="315" y="165"/>
                  </a:moveTo>
                  <a:lnTo>
                    <a:pt x="315" y="165"/>
                  </a:lnTo>
                  <a:cubicBezTo>
                    <a:pt x="254" y="165"/>
                    <a:pt x="254" y="165"/>
                    <a:pt x="254" y="165"/>
                  </a:cubicBezTo>
                  <a:cubicBezTo>
                    <a:pt x="254" y="161"/>
                    <a:pt x="254" y="158"/>
                    <a:pt x="254" y="154"/>
                  </a:cubicBezTo>
                  <a:cubicBezTo>
                    <a:pt x="254" y="140"/>
                    <a:pt x="250" y="126"/>
                    <a:pt x="247" y="115"/>
                  </a:cubicBezTo>
                  <a:cubicBezTo>
                    <a:pt x="304" y="115"/>
                    <a:pt x="304" y="115"/>
                    <a:pt x="304" y="115"/>
                  </a:cubicBezTo>
                  <a:cubicBezTo>
                    <a:pt x="311" y="129"/>
                    <a:pt x="315" y="147"/>
                    <a:pt x="315" y="165"/>
                  </a:cubicBezTo>
                  <a:close/>
                  <a:moveTo>
                    <a:pt x="293" y="93"/>
                  </a:moveTo>
                  <a:lnTo>
                    <a:pt x="293" y="93"/>
                  </a:lnTo>
                  <a:cubicBezTo>
                    <a:pt x="240" y="93"/>
                    <a:pt x="240" y="93"/>
                    <a:pt x="240" y="93"/>
                  </a:cubicBezTo>
                  <a:cubicBezTo>
                    <a:pt x="229" y="65"/>
                    <a:pt x="211" y="40"/>
                    <a:pt x="197" y="25"/>
                  </a:cubicBezTo>
                  <a:cubicBezTo>
                    <a:pt x="240" y="33"/>
                    <a:pt x="272" y="58"/>
                    <a:pt x="293" y="93"/>
                  </a:cubicBezTo>
                  <a:close/>
                  <a:moveTo>
                    <a:pt x="175" y="33"/>
                  </a:moveTo>
                  <a:lnTo>
                    <a:pt x="175" y="33"/>
                  </a:lnTo>
                  <a:cubicBezTo>
                    <a:pt x="186" y="43"/>
                    <a:pt x="204" y="65"/>
                    <a:pt x="218" y="93"/>
                  </a:cubicBezTo>
                  <a:cubicBezTo>
                    <a:pt x="175" y="93"/>
                    <a:pt x="175" y="93"/>
                    <a:pt x="175" y="93"/>
                  </a:cubicBezTo>
                  <a:lnTo>
                    <a:pt x="175" y="33"/>
                  </a:lnTo>
                  <a:close/>
                  <a:moveTo>
                    <a:pt x="175" y="115"/>
                  </a:moveTo>
                  <a:lnTo>
                    <a:pt x="175" y="115"/>
                  </a:lnTo>
                  <a:cubicBezTo>
                    <a:pt x="225" y="115"/>
                    <a:pt x="225" y="115"/>
                    <a:pt x="225" y="115"/>
                  </a:cubicBezTo>
                  <a:cubicBezTo>
                    <a:pt x="229" y="126"/>
                    <a:pt x="232" y="140"/>
                    <a:pt x="232" y="154"/>
                  </a:cubicBezTo>
                  <a:cubicBezTo>
                    <a:pt x="232" y="158"/>
                    <a:pt x="232" y="161"/>
                    <a:pt x="232" y="165"/>
                  </a:cubicBezTo>
                  <a:cubicBezTo>
                    <a:pt x="175" y="165"/>
                    <a:pt x="175" y="165"/>
                    <a:pt x="175" y="165"/>
                  </a:cubicBezTo>
                  <a:lnTo>
                    <a:pt x="175" y="115"/>
                  </a:lnTo>
                  <a:close/>
                  <a:moveTo>
                    <a:pt x="175" y="183"/>
                  </a:moveTo>
                  <a:lnTo>
                    <a:pt x="175" y="183"/>
                  </a:lnTo>
                  <a:cubicBezTo>
                    <a:pt x="232" y="183"/>
                    <a:pt x="232" y="183"/>
                    <a:pt x="232" y="183"/>
                  </a:cubicBezTo>
                  <a:cubicBezTo>
                    <a:pt x="229" y="201"/>
                    <a:pt x="225" y="218"/>
                    <a:pt x="218" y="236"/>
                  </a:cubicBezTo>
                  <a:cubicBezTo>
                    <a:pt x="175" y="236"/>
                    <a:pt x="175" y="236"/>
                    <a:pt x="175" y="236"/>
                  </a:cubicBezTo>
                  <a:lnTo>
                    <a:pt x="175" y="183"/>
                  </a:lnTo>
                  <a:close/>
                  <a:moveTo>
                    <a:pt x="175" y="254"/>
                  </a:moveTo>
                  <a:lnTo>
                    <a:pt x="175" y="254"/>
                  </a:lnTo>
                  <a:cubicBezTo>
                    <a:pt x="207" y="254"/>
                    <a:pt x="207" y="254"/>
                    <a:pt x="207" y="254"/>
                  </a:cubicBezTo>
                  <a:cubicBezTo>
                    <a:pt x="200" y="272"/>
                    <a:pt x="189" y="286"/>
                    <a:pt x="175" y="301"/>
                  </a:cubicBezTo>
                  <a:lnTo>
                    <a:pt x="175" y="254"/>
                  </a:lnTo>
                  <a:close/>
                  <a:moveTo>
                    <a:pt x="193" y="311"/>
                  </a:moveTo>
                  <a:lnTo>
                    <a:pt x="193" y="311"/>
                  </a:lnTo>
                  <a:cubicBezTo>
                    <a:pt x="211" y="293"/>
                    <a:pt x="222" y="276"/>
                    <a:pt x="232" y="254"/>
                  </a:cubicBezTo>
                  <a:cubicBezTo>
                    <a:pt x="286" y="254"/>
                    <a:pt x="286" y="254"/>
                    <a:pt x="286" y="254"/>
                  </a:cubicBezTo>
                  <a:cubicBezTo>
                    <a:pt x="265" y="286"/>
                    <a:pt x="232" y="304"/>
                    <a:pt x="193" y="311"/>
                  </a:cubicBezTo>
                  <a:close/>
                  <a:moveTo>
                    <a:pt x="300" y="236"/>
                  </a:moveTo>
                  <a:lnTo>
                    <a:pt x="300" y="236"/>
                  </a:lnTo>
                  <a:cubicBezTo>
                    <a:pt x="240" y="236"/>
                    <a:pt x="240" y="236"/>
                    <a:pt x="240" y="236"/>
                  </a:cubicBezTo>
                  <a:cubicBezTo>
                    <a:pt x="247" y="218"/>
                    <a:pt x="250" y="201"/>
                    <a:pt x="254" y="183"/>
                  </a:cubicBezTo>
                  <a:cubicBezTo>
                    <a:pt x="315" y="183"/>
                    <a:pt x="315" y="183"/>
                    <a:pt x="315" y="183"/>
                  </a:cubicBezTo>
                  <a:cubicBezTo>
                    <a:pt x="311" y="204"/>
                    <a:pt x="307" y="218"/>
                    <a:pt x="300" y="2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7" name="Freeform 795"/>
            <p:cNvSpPr>
              <a:spLocks noChangeArrowheads="1"/>
            </p:cNvSpPr>
            <p:nvPr/>
          </p:nvSpPr>
          <p:spPr bwMode="auto">
            <a:xfrm>
              <a:off x="1078661" y="4215186"/>
              <a:ext cx="298450" cy="242887"/>
            </a:xfrm>
            <a:custGeom>
              <a:avLst/>
              <a:gdLst>
                <a:gd name="T0" fmla="*/ 828 w 829"/>
                <a:gd name="T1" fmla="*/ 575 h 676"/>
                <a:gd name="T2" fmla="*/ 828 w 829"/>
                <a:gd name="T3" fmla="*/ 575 h 676"/>
                <a:gd name="T4" fmla="*/ 828 w 829"/>
                <a:gd name="T5" fmla="*/ 0 h 676"/>
                <a:gd name="T6" fmla="*/ 0 w 829"/>
                <a:gd name="T7" fmla="*/ 0 h 676"/>
                <a:gd name="T8" fmla="*/ 0 w 829"/>
                <a:gd name="T9" fmla="*/ 368 h 676"/>
                <a:gd name="T10" fmla="*/ 42 w 829"/>
                <a:gd name="T11" fmla="*/ 357 h 676"/>
                <a:gd name="T12" fmla="*/ 42 w 829"/>
                <a:gd name="T13" fmla="*/ 43 h 676"/>
                <a:gd name="T14" fmla="*/ 786 w 829"/>
                <a:gd name="T15" fmla="*/ 43 h 676"/>
                <a:gd name="T16" fmla="*/ 786 w 829"/>
                <a:gd name="T17" fmla="*/ 532 h 676"/>
                <a:gd name="T18" fmla="*/ 325 w 829"/>
                <a:gd name="T19" fmla="*/ 532 h 676"/>
                <a:gd name="T20" fmla="*/ 335 w 829"/>
                <a:gd name="T21" fmla="*/ 611 h 676"/>
                <a:gd name="T22" fmla="*/ 328 w 829"/>
                <a:gd name="T23" fmla="*/ 675 h 676"/>
                <a:gd name="T24" fmla="*/ 625 w 829"/>
                <a:gd name="T25" fmla="*/ 675 h 676"/>
                <a:gd name="T26" fmla="*/ 625 w 829"/>
                <a:gd name="T27" fmla="*/ 633 h 676"/>
                <a:gd name="T28" fmla="*/ 550 w 829"/>
                <a:gd name="T29" fmla="*/ 633 h 676"/>
                <a:gd name="T30" fmla="*/ 550 w 829"/>
                <a:gd name="T31" fmla="*/ 575 h 676"/>
                <a:gd name="T32" fmla="*/ 828 w 829"/>
                <a:gd name="T33" fmla="*/ 575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29" h="676">
                  <a:moveTo>
                    <a:pt x="828" y="575"/>
                  </a:moveTo>
                  <a:lnTo>
                    <a:pt x="828" y="575"/>
                  </a:lnTo>
                  <a:cubicBezTo>
                    <a:pt x="828" y="0"/>
                    <a:pt x="828" y="0"/>
                    <a:pt x="82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68"/>
                    <a:pt x="0" y="368"/>
                    <a:pt x="0" y="368"/>
                  </a:cubicBezTo>
                  <a:cubicBezTo>
                    <a:pt x="14" y="361"/>
                    <a:pt x="28" y="361"/>
                    <a:pt x="42" y="357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786" y="43"/>
                    <a:pt x="786" y="43"/>
                    <a:pt x="786" y="43"/>
                  </a:cubicBezTo>
                  <a:cubicBezTo>
                    <a:pt x="786" y="532"/>
                    <a:pt x="786" y="532"/>
                    <a:pt x="786" y="532"/>
                  </a:cubicBezTo>
                  <a:cubicBezTo>
                    <a:pt x="325" y="532"/>
                    <a:pt x="325" y="532"/>
                    <a:pt x="325" y="532"/>
                  </a:cubicBezTo>
                  <a:cubicBezTo>
                    <a:pt x="332" y="558"/>
                    <a:pt x="335" y="583"/>
                    <a:pt x="335" y="611"/>
                  </a:cubicBezTo>
                  <a:cubicBezTo>
                    <a:pt x="335" y="633"/>
                    <a:pt x="332" y="654"/>
                    <a:pt x="328" y="675"/>
                  </a:cubicBezTo>
                  <a:cubicBezTo>
                    <a:pt x="625" y="675"/>
                    <a:pt x="625" y="675"/>
                    <a:pt x="625" y="675"/>
                  </a:cubicBezTo>
                  <a:cubicBezTo>
                    <a:pt x="625" y="633"/>
                    <a:pt x="625" y="633"/>
                    <a:pt x="625" y="633"/>
                  </a:cubicBezTo>
                  <a:cubicBezTo>
                    <a:pt x="550" y="633"/>
                    <a:pt x="550" y="633"/>
                    <a:pt x="550" y="633"/>
                  </a:cubicBezTo>
                  <a:cubicBezTo>
                    <a:pt x="550" y="575"/>
                    <a:pt x="550" y="575"/>
                    <a:pt x="550" y="575"/>
                  </a:cubicBezTo>
                  <a:lnTo>
                    <a:pt x="828" y="5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8" name="Freeform 796"/>
            <p:cNvSpPr>
              <a:spLocks noChangeArrowheads="1"/>
            </p:cNvSpPr>
            <p:nvPr/>
          </p:nvSpPr>
          <p:spPr bwMode="auto">
            <a:xfrm>
              <a:off x="1013573" y="4342186"/>
              <a:ext cx="185738" cy="185737"/>
            </a:xfrm>
            <a:custGeom>
              <a:avLst/>
              <a:gdLst>
                <a:gd name="T0" fmla="*/ 258 w 516"/>
                <a:gd name="T1" fmla="*/ 0 h 515"/>
                <a:gd name="T2" fmla="*/ 258 w 516"/>
                <a:gd name="T3" fmla="*/ 0 h 515"/>
                <a:gd name="T4" fmla="*/ 0 w 516"/>
                <a:gd name="T5" fmla="*/ 257 h 515"/>
                <a:gd name="T6" fmla="*/ 258 w 516"/>
                <a:gd name="T7" fmla="*/ 514 h 515"/>
                <a:gd name="T8" fmla="*/ 515 w 516"/>
                <a:gd name="T9" fmla="*/ 257 h 515"/>
                <a:gd name="T10" fmla="*/ 258 w 516"/>
                <a:gd name="T11" fmla="*/ 0 h 515"/>
                <a:gd name="T12" fmla="*/ 258 w 516"/>
                <a:gd name="T13" fmla="*/ 471 h 515"/>
                <a:gd name="T14" fmla="*/ 258 w 516"/>
                <a:gd name="T15" fmla="*/ 471 h 515"/>
                <a:gd name="T16" fmla="*/ 43 w 516"/>
                <a:gd name="T17" fmla="*/ 257 h 515"/>
                <a:gd name="T18" fmla="*/ 258 w 516"/>
                <a:gd name="T19" fmla="*/ 42 h 515"/>
                <a:gd name="T20" fmla="*/ 472 w 516"/>
                <a:gd name="T21" fmla="*/ 257 h 515"/>
                <a:gd name="T22" fmla="*/ 258 w 516"/>
                <a:gd name="T23" fmla="*/ 471 h 515"/>
                <a:gd name="T24" fmla="*/ 197 w 516"/>
                <a:gd name="T25" fmla="*/ 175 h 515"/>
                <a:gd name="T26" fmla="*/ 197 w 516"/>
                <a:gd name="T27" fmla="*/ 175 h 515"/>
                <a:gd name="T28" fmla="*/ 258 w 516"/>
                <a:gd name="T29" fmla="*/ 118 h 515"/>
                <a:gd name="T30" fmla="*/ 315 w 516"/>
                <a:gd name="T31" fmla="*/ 175 h 515"/>
                <a:gd name="T32" fmla="*/ 258 w 516"/>
                <a:gd name="T33" fmla="*/ 235 h 515"/>
                <a:gd name="T34" fmla="*/ 197 w 516"/>
                <a:gd name="T35" fmla="*/ 175 h 515"/>
                <a:gd name="T36" fmla="*/ 372 w 516"/>
                <a:gd name="T37" fmla="*/ 357 h 515"/>
                <a:gd name="T38" fmla="*/ 372 w 516"/>
                <a:gd name="T39" fmla="*/ 357 h 515"/>
                <a:gd name="T40" fmla="*/ 372 w 516"/>
                <a:gd name="T41" fmla="*/ 357 h 515"/>
                <a:gd name="T42" fmla="*/ 372 w 516"/>
                <a:gd name="T43" fmla="*/ 360 h 515"/>
                <a:gd name="T44" fmla="*/ 140 w 516"/>
                <a:gd name="T45" fmla="*/ 360 h 515"/>
                <a:gd name="T46" fmla="*/ 140 w 516"/>
                <a:gd name="T47" fmla="*/ 357 h 515"/>
                <a:gd name="T48" fmla="*/ 140 w 516"/>
                <a:gd name="T49" fmla="*/ 357 h 515"/>
                <a:gd name="T50" fmla="*/ 258 w 516"/>
                <a:gd name="T51" fmla="*/ 243 h 515"/>
                <a:gd name="T52" fmla="*/ 372 w 516"/>
                <a:gd name="T53" fmla="*/ 357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515">
                  <a:moveTo>
                    <a:pt x="258" y="0"/>
                  </a:moveTo>
                  <a:lnTo>
                    <a:pt x="258" y="0"/>
                  </a:lnTo>
                  <a:cubicBezTo>
                    <a:pt x="115" y="0"/>
                    <a:pt x="0" y="114"/>
                    <a:pt x="0" y="257"/>
                  </a:cubicBezTo>
                  <a:cubicBezTo>
                    <a:pt x="0" y="400"/>
                    <a:pt x="115" y="514"/>
                    <a:pt x="258" y="514"/>
                  </a:cubicBezTo>
                  <a:cubicBezTo>
                    <a:pt x="397" y="514"/>
                    <a:pt x="515" y="400"/>
                    <a:pt x="515" y="257"/>
                  </a:cubicBezTo>
                  <a:cubicBezTo>
                    <a:pt x="515" y="114"/>
                    <a:pt x="397" y="0"/>
                    <a:pt x="258" y="0"/>
                  </a:cubicBezTo>
                  <a:close/>
                  <a:moveTo>
                    <a:pt x="258" y="471"/>
                  </a:moveTo>
                  <a:lnTo>
                    <a:pt x="258" y="471"/>
                  </a:lnTo>
                  <a:cubicBezTo>
                    <a:pt x="140" y="471"/>
                    <a:pt x="43" y="375"/>
                    <a:pt x="43" y="257"/>
                  </a:cubicBezTo>
                  <a:cubicBezTo>
                    <a:pt x="43" y="139"/>
                    <a:pt x="140" y="42"/>
                    <a:pt x="258" y="42"/>
                  </a:cubicBezTo>
                  <a:cubicBezTo>
                    <a:pt x="375" y="42"/>
                    <a:pt x="472" y="139"/>
                    <a:pt x="472" y="257"/>
                  </a:cubicBezTo>
                  <a:cubicBezTo>
                    <a:pt x="472" y="375"/>
                    <a:pt x="375" y="471"/>
                    <a:pt x="258" y="471"/>
                  </a:cubicBezTo>
                  <a:close/>
                  <a:moveTo>
                    <a:pt x="197" y="175"/>
                  </a:moveTo>
                  <a:lnTo>
                    <a:pt x="197" y="175"/>
                  </a:lnTo>
                  <a:cubicBezTo>
                    <a:pt x="197" y="143"/>
                    <a:pt x="225" y="118"/>
                    <a:pt x="258" y="118"/>
                  </a:cubicBezTo>
                  <a:cubicBezTo>
                    <a:pt x="290" y="118"/>
                    <a:pt x="315" y="143"/>
                    <a:pt x="315" y="175"/>
                  </a:cubicBezTo>
                  <a:cubicBezTo>
                    <a:pt x="315" y="207"/>
                    <a:pt x="290" y="235"/>
                    <a:pt x="258" y="235"/>
                  </a:cubicBezTo>
                  <a:cubicBezTo>
                    <a:pt x="225" y="235"/>
                    <a:pt x="197" y="207"/>
                    <a:pt x="197" y="175"/>
                  </a:cubicBezTo>
                  <a:close/>
                  <a:moveTo>
                    <a:pt x="372" y="357"/>
                  </a:moveTo>
                  <a:lnTo>
                    <a:pt x="372" y="357"/>
                  </a:lnTo>
                  <a:lnTo>
                    <a:pt x="372" y="357"/>
                  </a:lnTo>
                  <a:cubicBezTo>
                    <a:pt x="372" y="360"/>
                    <a:pt x="372" y="360"/>
                    <a:pt x="372" y="360"/>
                  </a:cubicBezTo>
                  <a:cubicBezTo>
                    <a:pt x="140" y="360"/>
                    <a:pt x="140" y="360"/>
                    <a:pt x="140" y="360"/>
                  </a:cubicBezTo>
                  <a:cubicBezTo>
                    <a:pt x="140" y="357"/>
                    <a:pt x="140" y="357"/>
                    <a:pt x="140" y="357"/>
                  </a:cubicBezTo>
                  <a:lnTo>
                    <a:pt x="140" y="357"/>
                  </a:lnTo>
                  <a:cubicBezTo>
                    <a:pt x="140" y="293"/>
                    <a:pt x="193" y="243"/>
                    <a:pt x="258" y="243"/>
                  </a:cubicBezTo>
                  <a:cubicBezTo>
                    <a:pt x="322" y="243"/>
                    <a:pt x="372" y="293"/>
                    <a:pt x="372" y="3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9" name="Group 828"/>
          <p:cNvGrpSpPr/>
          <p:nvPr/>
        </p:nvGrpSpPr>
        <p:grpSpPr>
          <a:xfrm>
            <a:off x="1797540" y="1704758"/>
            <a:ext cx="365125" cy="309563"/>
            <a:chOff x="1791539" y="1707562"/>
            <a:chExt cx="365125" cy="309563"/>
          </a:xfrm>
        </p:grpSpPr>
        <p:sp>
          <p:nvSpPr>
            <p:cNvPr id="830" name="Freeform 797"/>
            <p:cNvSpPr>
              <a:spLocks noChangeArrowheads="1"/>
            </p:cNvSpPr>
            <p:nvPr/>
          </p:nvSpPr>
          <p:spPr bwMode="auto">
            <a:xfrm>
              <a:off x="1870914" y="1721850"/>
              <a:ext cx="269875" cy="176212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3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1" y="313"/>
                    <a:pt x="26" y="309"/>
                    <a:pt x="36" y="309"/>
                  </a:cubicBezTo>
                  <a:cubicBezTo>
                    <a:pt x="152" y="309"/>
                    <a:pt x="249" y="384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1" name="Freeform 798"/>
            <p:cNvSpPr>
              <a:spLocks noChangeArrowheads="1"/>
            </p:cNvSpPr>
            <p:nvPr/>
          </p:nvSpPr>
          <p:spPr bwMode="auto">
            <a:xfrm>
              <a:off x="1805826" y="1848850"/>
              <a:ext cx="155575" cy="153987"/>
            </a:xfrm>
            <a:custGeom>
              <a:avLst/>
              <a:gdLst>
                <a:gd name="T0" fmla="*/ 216 w 434"/>
                <a:gd name="T1" fmla="*/ 0 h 427"/>
                <a:gd name="T2" fmla="*/ 216 w 434"/>
                <a:gd name="T3" fmla="*/ 0 h 427"/>
                <a:gd name="T4" fmla="*/ 0 w 434"/>
                <a:gd name="T5" fmla="*/ 213 h 427"/>
                <a:gd name="T6" fmla="*/ 216 w 434"/>
                <a:gd name="T7" fmla="*/ 426 h 427"/>
                <a:gd name="T8" fmla="*/ 433 w 434"/>
                <a:gd name="T9" fmla="*/ 213 h 427"/>
                <a:gd name="T10" fmla="*/ 216 w 434"/>
                <a:gd name="T11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4" h="427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3"/>
                  </a:cubicBezTo>
                  <a:cubicBezTo>
                    <a:pt x="0" y="330"/>
                    <a:pt x="98" y="426"/>
                    <a:pt x="216" y="426"/>
                  </a:cubicBezTo>
                  <a:cubicBezTo>
                    <a:pt x="335" y="426"/>
                    <a:pt x="433" y="330"/>
                    <a:pt x="433" y="213"/>
                  </a:cubicBezTo>
                  <a:cubicBezTo>
                    <a:pt x="433" y="96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2" name="Freeform 799"/>
            <p:cNvSpPr>
              <a:spLocks noChangeArrowheads="1"/>
            </p:cNvSpPr>
            <p:nvPr/>
          </p:nvSpPr>
          <p:spPr bwMode="auto">
            <a:xfrm>
              <a:off x="1855039" y="1707562"/>
              <a:ext cx="301625" cy="242888"/>
            </a:xfrm>
            <a:custGeom>
              <a:avLst/>
              <a:gdLst>
                <a:gd name="T0" fmla="*/ 555 w 837"/>
                <a:gd name="T1" fmla="*/ 572 h 673"/>
                <a:gd name="T2" fmla="*/ 555 w 837"/>
                <a:gd name="T3" fmla="*/ 572 h 673"/>
                <a:gd name="T4" fmla="*/ 555 w 837"/>
                <a:gd name="T5" fmla="*/ 629 h 673"/>
                <a:gd name="T6" fmla="*/ 631 w 837"/>
                <a:gd name="T7" fmla="*/ 629 h 673"/>
                <a:gd name="T8" fmla="*/ 631 w 837"/>
                <a:gd name="T9" fmla="*/ 672 h 673"/>
                <a:gd name="T10" fmla="*/ 310 w 837"/>
                <a:gd name="T11" fmla="*/ 672 h 673"/>
                <a:gd name="T12" fmla="*/ 317 w 837"/>
                <a:gd name="T13" fmla="*/ 608 h 673"/>
                <a:gd name="T14" fmla="*/ 303 w 837"/>
                <a:gd name="T15" fmla="*/ 530 h 673"/>
                <a:gd name="T16" fmla="*/ 793 w 837"/>
                <a:gd name="T17" fmla="*/ 530 h 673"/>
                <a:gd name="T18" fmla="*/ 793 w 837"/>
                <a:gd name="T19" fmla="*/ 43 h 673"/>
                <a:gd name="T20" fmla="*/ 43 w 837"/>
                <a:gd name="T21" fmla="*/ 43 h 673"/>
                <a:gd name="T22" fmla="*/ 43 w 837"/>
                <a:gd name="T23" fmla="*/ 377 h 673"/>
                <a:gd name="T24" fmla="*/ 0 w 837"/>
                <a:gd name="T25" fmla="*/ 388 h 673"/>
                <a:gd name="T26" fmla="*/ 0 w 837"/>
                <a:gd name="T27" fmla="*/ 0 h 673"/>
                <a:gd name="T28" fmla="*/ 836 w 837"/>
                <a:gd name="T29" fmla="*/ 0 h 673"/>
                <a:gd name="T30" fmla="*/ 836 w 837"/>
                <a:gd name="T31" fmla="*/ 572 h 673"/>
                <a:gd name="T32" fmla="*/ 555 w 837"/>
                <a:gd name="T33" fmla="*/ 5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3">
                  <a:moveTo>
                    <a:pt x="555" y="572"/>
                  </a:moveTo>
                  <a:lnTo>
                    <a:pt x="555" y="572"/>
                  </a:lnTo>
                  <a:cubicBezTo>
                    <a:pt x="555" y="629"/>
                    <a:pt x="555" y="629"/>
                    <a:pt x="555" y="629"/>
                  </a:cubicBezTo>
                  <a:cubicBezTo>
                    <a:pt x="631" y="629"/>
                    <a:pt x="631" y="629"/>
                    <a:pt x="631" y="629"/>
                  </a:cubicBezTo>
                  <a:cubicBezTo>
                    <a:pt x="631" y="672"/>
                    <a:pt x="631" y="672"/>
                    <a:pt x="631" y="672"/>
                  </a:cubicBezTo>
                  <a:cubicBezTo>
                    <a:pt x="310" y="672"/>
                    <a:pt x="310" y="672"/>
                    <a:pt x="310" y="672"/>
                  </a:cubicBezTo>
                  <a:cubicBezTo>
                    <a:pt x="314" y="651"/>
                    <a:pt x="317" y="629"/>
                    <a:pt x="317" y="608"/>
                  </a:cubicBezTo>
                  <a:cubicBezTo>
                    <a:pt x="317" y="580"/>
                    <a:pt x="314" y="555"/>
                    <a:pt x="303" y="530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377"/>
                    <a:pt x="43" y="377"/>
                    <a:pt x="43" y="377"/>
                  </a:cubicBezTo>
                  <a:cubicBezTo>
                    <a:pt x="29" y="380"/>
                    <a:pt x="15" y="384"/>
                    <a:pt x="0" y="3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6" y="0"/>
                    <a:pt x="836" y="0"/>
                    <a:pt x="836" y="0"/>
                  </a:cubicBezTo>
                  <a:cubicBezTo>
                    <a:pt x="836" y="572"/>
                    <a:pt x="836" y="572"/>
                    <a:pt x="836" y="572"/>
                  </a:cubicBezTo>
                  <a:cubicBezTo>
                    <a:pt x="555" y="572"/>
                    <a:pt x="555" y="572"/>
                    <a:pt x="555" y="57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3" name="Freeform 800"/>
            <p:cNvSpPr>
              <a:spLocks noChangeArrowheads="1"/>
            </p:cNvSpPr>
            <p:nvPr/>
          </p:nvSpPr>
          <p:spPr bwMode="auto">
            <a:xfrm>
              <a:off x="2005851" y="1721850"/>
              <a:ext cx="134938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4" name="Freeform 801"/>
            <p:cNvSpPr>
              <a:spLocks noChangeArrowheads="1"/>
            </p:cNvSpPr>
            <p:nvPr/>
          </p:nvSpPr>
          <p:spPr bwMode="auto">
            <a:xfrm>
              <a:off x="2005851" y="1721850"/>
              <a:ext cx="134938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5" name="Freeform 802"/>
            <p:cNvSpPr>
              <a:spLocks noChangeArrowheads="1"/>
            </p:cNvSpPr>
            <p:nvPr/>
          </p:nvSpPr>
          <p:spPr bwMode="auto">
            <a:xfrm>
              <a:off x="1791539" y="1832975"/>
              <a:ext cx="187325" cy="184150"/>
            </a:xfrm>
            <a:custGeom>
              <a:avLst/>
              <a:gdLst>
                <a:gd name="T0" fmla="*/ 259 w 520"/>
                <a:gd name="T1" fmla="*/ 512 h 513"/>
                <a:gd name="T2" fmla="*/ 259 w 520"/>
                <a:gd name="T3" fmla="*/ 512 h 513"/>
                <a:gd name="T4" fmla="*/ 0 w 520"/>
                <a:gd name="T5" fmla="*/ 256 h 513"/>
                <a:gd name="T6" fmla="*/ 259 w 520"/>
                <a:gd name="T7" fmla="*/ 0 h 513"/>
                <a:gd name="T8" fmla="*/ 519 w 520"/>
                <a:gd name="T9" fmla="*/ 256 h 513"/>
                <a:gd name="T10" fmla="*/ 259 w 520"/>
                <a:gd name="T11" fmla="*/ 512 h 513"/>
                <a:gd name="T12" fmla="*/ 259 w 520"/>
                <a:gd name="T13" fmla="*/ 43 h 513"/>
                <a:gd name="T14" fmla="*/ 259 w 520"/>
                <a:gd name="T15" fmla="*/ 43 h 513"/>
                <a:gd name="T16" fmla="*/ 43 w 520"/>
                <a:gd name="T17" fmla="*/ 256 h 513"/>
                <a:gd name="T18" fmla="*/ 259 w 520"/>
                <a:gd name="T19" fmla="*/ 469 h 513"/>
                <a:gd name="T20" fmla="*/ 476 w 520"/>
                <a:gd name="T21" fmla="*/ 256 h 513"/>
                <a:gd name="T22" fmla="*/ 259 w 520"/>
                <a:gd name="T23" fmla="*/ 43 h 513"/>
                <a:gd name="T24" fmla="*/ 342 w 520"/>
                <a:gd name="T25" fmla="*/ 267 h 513"/>
                <a:gd name="T26" fmla="*/ 342 w 520"/>
                <a:gd name="T27" fmla="*/ 267 h 513"/>
                <a:gd name="T28" fmla="*/ 375 w 520"/>
                <a:gd name="T29" fmla="*/ 252 h 513"/>
                <a:gd name="T30" fmla="*/ 360 w 520"/>
                <a:gd name="T31" fmla="*/ 203 h 513"/>
                <a:gd name="T32" fmla="*/ 328 w 520"/>
                <a:gd name="T33" fmla="*/ 206 h 513"/>
                <a:gd name="T34" fmla="*/ 310 w 520"/>
                <a:gd name="T35" fmla="*/ 188 h 513"/>
                <a:gd name="T36" fmla="*/ 317 w 520"/>
                <a:gd name="T37" fmla="*/ 156 h 513"/>
                <a:gd name="T38" fmla="*/ 263 w 520"/>
                <a:gd name="T39" fmla="*/ 142 h 513"/>
                <a:gd name="T40" fmla="*/ 249 w 520"/>
                <a:gd name="T41" fmla="*/ 174 h 513"/>
                <a:gd name="T42" fmla="*/ 227 w 520"/>
                <a:gd name="T43" fmla="*/ 178 h 513"/>
                <a:gd name="T44" fmla="*/ 198 w 520"/>
                <a:gd name="T45" fmla="*/ 156 h 513"/>
                <a:gd name="T46" fmla="*/ 159 w 520"/>
                <a:gd name="T47" fmla="*/ 195 h 513"/>
                <a:gd name="T48" fmla="*/ 180 w 520"/>
                <a:gd name="T49" fmla="*/ 224 h 513"/>
                <a:gd name="T50" fmla="*/ 177 w 520"/>
                <a:gd name="T51" fmla="*/ 245 h 513"/>
                <a:gd name="T52" fmla="*/ 144 w 520"/>
                <a:gd name="T53" fmla="*/ 260 h 513"/>
                <a:gd name="T54" fmla="*/ 159 w 520"/>
                <a:gd name="T55" fmla="*/ 313 h 513"/>
                <a:gd name="T56" fmla="*/ 191 w 520"/>
                <a:gd name="T57" fmla="*/ 306 h 513"/>
                <a:gd name="T58" fmla="*/ 209 w 520"/>
                <a:gd name="T59" fmla="*/ 323 h 513"/>
                <a:gd name="T60" fmla="*/ 205 w 520"/>
                <a:gd name="T61" fmla="*/ 356 h 513"/>
                <a:gd name="T62" fmla="*/ 259 w 520"/>
                <a:gd name="T63" fmla="*/ 370 h 513"/>
                <a:gd name="T64" fmla="*/ 270 w 520"/>
                <a:gd name="T65" fmla="*/ 338 h 513"/>
                <a:gd name="T66" fmla="*/ 292 w 520"/>
                <a:gd name="T67" fmla="*/ 334 h 513"/>
                <a:gd name="T68" fmla="*/ 321 w 520"/>
                <a:gd name="T69" fmla="*/ 356 h 513"/>
                <a:gd name="T70" fmla="*/ 360 w 520"/>
                <a:gd name="T71" fmla="*/ 316 h 513"/>
                <a:gd name="T72" fmla="*/ 339 w 520"/>
                <a:gd name="T73" fmla="*/ 288 h 513"/>
                <a:gd name="T74" fmla="*/ 342 w 520"/>
                <a:gd name="T75" fmla="*/ 267 h 513"/>
                <a:gd name="T76" fmla="*/ 292 w 520"/>
                <a:gd name="T77" fmla="*/ 274 h 513"/>
                <a:gd name="T78" fmla="*/ 292 w 520"/>
                <a:gd name="T79" fmla="*/ 274 h 513"/>
                <a:gd name="T80" fmla="*/ 241 w 520"/>
                <a:gd name="T81" fmla="*/ 284 h 513"/>
                <a:gd name="T82" fmla="*/ 231 w 520"/>
                <a:gd name="T83" fmla="*/ 238 h 513"/>
                <a:gd name="T84" fmla="*/ 277 w 520"/>
                <a:gd name="T85" fmla="*/ 228 h 513"/>
                <a:gd name="T86" fmla="*/ 292 w 520"/>
                <a:gd name="T87" fmla="*/ 274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0" h="513">
                  <a:moveTo>
                    <a:pt x="259" y="512"/>
                  </a:moveTo>
                  <a:lnTo>
                    <a:pt x="259" y="512"/>
                  </a:lnTo>
                  <a:cubicBezTo>
                    <a:pt x="115" y="512"/>
                    <a:pt x="0" y="398"/>
                    <a:pt x="0" y="256"/>
                  </a:cubicBezTo>
                  <a:cubicBezTo>
                    <a:pt x="0" y="114"/>
                    <a:pt x="115" y="0"/>
                    <a:pt x="259" y="0"/>
                  </a:cubicBezTo>
                  <a:cubicBezTo>
                    <a:pt x="403" y="0"/>
                    <a:pt x="519" y="114"/>
                    <a:pt x="519" y="256"/>
                  </a:cubicBezTo>
                  <a:cubicBezTo>
                    <a:pt x="519" y="398"/>
                    <a:pt x="403" y="512"/>
                    <a:pt x="259" y="512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1" y="43"/>
                    <a:pt x="43" y="139"/>
                    <a:pt x="43" y="256"/>
                  </a:cubicBezTo>
                  <a:cubicBezTo>
                    <a:pt x="43" y="373"/>
                    <a:pt x="141" y="469"/>
                    <a:pt x="259" y="469"/>
                  </a:cubicBezTo>
                  <a:cubicBezTo>
                    <a:pt x="378" y="469"/>
                    <a:pt x="476" y="373"/>
                    <a:pt x="476" y="256"/>
                  </a:cubicBezTo>
                  <a:cubicBezTo>
                    <a:pt x="476" y="139"/>
                    <a:pt x="378" y="43"/>
                    <a:pt x="259" y="43"/>
                  </a:cubicBezTo>
                  <a:close/>
                  <a:moveTo>
                    <a:pt x="342" y="267"/>
                  </a:moveTo>
                  <a:lnTo>
                    <a:pt x="342" y="267"/>
                  </a:lnTo>
                  <a:cubicBezTo>
                    <a:pt x="375" y="252"/>
                    <a:pt x="375" y="252"/>
                    <a:pt x="375" y="252"/>
                  </a:cubicBezTo>
                  <a:cubicBezTo>
                    <a:pt x="375" y="235"/>
                    <a:pt x="371" y="217"/>
                    <a:pt x="360" y="203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4" y="199"/>
                    <a:pt x="317" y="195"/>
                    <a:pt x="310" y="188"/>
                  </a:cubicBezTo>
                  <a:cubicBezTo>
                    <a:pt x="317" y="156"/>
                    <a:pt x="317" y="156"/>
                    <a:pt x="317" y="156"/>
                  </a:cubicBezTo>
                  <a:cubicBezTo>
                    <a:pt x="299" y="146"/>
                    <a:pt x="281" y="142"/>
                    <a:pt x="263" y="142"/>
                  </a:cubicBezTo>
                  <a:cubicBezTo>
                    <a:pt x="249" y="174"/>
                    <a:pt x="249" y="174"/>
                    <a:pt x="249" y="174"/>
                  </a:cubicBezTo>
                  <a:cubicBezTo>
                    <a:pt x="241" y="174"/>
                    <a:pt x="234" y="178"/>
                    <a:pt x="227" y="17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84" y="167"/>
                    <a:pt x="169" y="181"/>
                    <a:pt x="159" y="195"/>
                  </a:cubicBezTo>
                  <a:cubicBezTo>
                    <a:pt x="180" y="224"/>
                    <a:pt x="180" y="224"/>
                    <a:pt x="180" y="224"/>
                  </a:cubicBezTo>
                  <a:cubicBezTo>
                    <a:pt x="177" y="231"/>
                    <a:pt x="177" y="238"/>
                    <a:pt x="177" y="245"/>
                  </a:cubicBezTo>
                  <a:cubicBezTo>
                    <a:pt x="144" y="260"/>
                    <a:pt x="144" y="260"/>
                    <a:pt x="144" y="260"/>
                  </a:cubicBezTo>
                  <a:cubicBezTo>
                    <a:pt x="144" y="277"/>
                    <a:pt x="148" y="295"/>
                    <a:pt x="159" y="313"/>
                  </a:cubicBezTo>
                  <a:cubicBezTo>
                    <a:pt x="191" y="306"/>
                    <a:pt x="191" y="306"/>
                    <a:pt x="191" y="306"/>
                  </a:cubicBezTo>
                  <a:cubicBezTo>
                    <a:pt x="198" y="313"/>
                    <a:pt x="202" y="316"/>
                    <a:pt x="209" y="323"/>
                  </a:cubicBezTo>
                  <a:cubicBezTo>
                    <a:pt x="205" y="356"/>
                    <a:pt x="205" y="356"/>
                    <a:pt x="205" y="356"/>
                  </a:cubicBezTo>
                  <a:cubicBezTo>
                    <a:pt x="220" y="366"/>
                    <a:pt x="238" y="370"/>
                    <a:pt x="259" y="370"/>
                  </a:cubicBezTo>
                  <a:cubicBezTo>
                    <a:pt x="270" y="338"/>
                    <a:pt x="270" y="338"/>
                    <a:pt x="270" y="338"/>
                  </a:cubicBezTo>
                  <a:cubicBezTo>
                    <a:pt x="277" y="338"/>
                    <a:pt x="285" y="338"/>
                    <a:pt x="292" y="334"/>
                  </a:cubicBezTo>
                  <a:cubicBezTo>
                    <a:pt x="321" y="356"/>
                    <a:pt x="321" y="356"/>
                    <a:pt x="321" y="356"/>
                  </a:cubicBezTo>
                  <a:cubicBezTo>
                    <a:pt x="335" y="345"/>
                    <a:pt x="350" y="331"/>
                    <a:pt x="360" y="316"/>
                  </a:cubicBezTo>
                  <a:cubicBezTo>
                    <a:pt x="339" y="288"/>
                    <a:pt x="339" y="288"/>
                    <a:pt x="339" y="288"/>
                  </a:cubicBezTo>
                  <a:cubicBezTo>
                    <a:pt x="339" y="281"/>
                    <a:pt x="342" y="274"/>
                    <a:pt x="342" y="267"/>
                  </a:cubicBezTo>
                  <a:close/>
                  <a:moveTo>
                    <a:pt x="292" y="274"/>
                  </a:moveTo>
                  <a:lnTo>
                    <a:pt x="292" y="274"/>
                  </a:lnTo>
                  <a:cubicBezTo>
                    <a:pt x="281" y="288"/>
                    <a:pt x="259" y="295"/>
                    <a:pt x="241" y="284"/>
                  </a:cubicBezTo>
                  <a:cubicBezTo>
                    <a:pt x="227" y="277"/>
                    <a:pt x="220" y="256"/>
                    <a:pt x="231" y="238"/>
                  </a:cubicBezTo>
                  <a:cubicBezTo>
                    <a:pt x="241" y="224"/>
                    <a:pt x="259" y="217"/>
                    <a:pt x="277" y="228"/>
                  </a:cubicBezTo>
                  <a:cubicBezTo>
                    <a:pt x="295" y="235"/>
                    <a:pt x="299" y="256"/>
                    <a:pt x="292" y="27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6" name="Freeform 803"/>
            <p:cNvSpPr>
              <a:spLocks noChangeArrowheads="1"/>
            </p:cNvSpPr>
            <p:nvPr/>
          </p:nvSpPr>
          <p:spPr bwMode="auto">
            <a:xfrm>
              <a:off x="1945526" y="1748837"/>
              <a:ext cx="122238" cy="120650"/>
            </a:xfrm>
            <a:custGeom>
              <a:avLst/>
              <a:gdLst>
                <a:gd name="T0" fmla="*/ 169 w 339"/>
                <a:gd name="T1" fmla="*/ 0 h 335"/>
                <a:gd name="T2" fmla="*/ 169 w 339"/>
                <a:gd name="T3" fmla="*/ 334 h 335"/>
                <a:gd name="T4" fmla="*/ 169 w 339"/>
                <a:gd name="T5" fmla="*/ 0 h 335"/>
                <a:gd name="T6" fmla="*/ 137 w 339"/>
                <a:gd name="T7" fmla="*/ 25 h 335"/>
                <a:gd name="T8" fmla="*/ 43 w 339"/>
                <a:gd name="T9" fmla="*/ 92 h 335"/>
                <a:gd name="T10" fmla="*/ 32 w 339"/>
                <a:gd name="T11" fmla="*/ 114 h 335"/>
                <a:gd name="T12" fmla="*/ 86 w 339"/>
                <a:gd name="T13" fmla="*/ 114 h 335"/>
                <a:gd name="T14" fmla="*/ 79 w 339"/>
                <a:gd name="T15" fmla="*/ 163 h 335"/>
                <a:gd name="T16" fmla="*/ 32 w 339"/>
                <a:gd name="T17" fmla="*/ 114 h 335"/>
                <a:gd name="T18" fmla="*/ 21 w 339"/>
                <a:gd name="T19" fmla="*/ 181 h 335"/>
                <a:gd name="T20" fmla="*/ 93 w 339"/>
                <a:gd name="T21" fmla="*/ 234 h 335"/>
                <a:gd name="T22" fmla="*/ 21 w 339"/>
                <a:gd name="T23" fmla="*/ 181 h 335"/>
                <a:gd name="T24" fmla="*/ 50 w 339"/>
                <a:gd name="T25" fmla="*/ 252 h 335"/>
                <a:gd name="T26" fmla="*/ 140 w 339"/>
                <a:gd name="T27" fmla="*/ 309 h 335"/>
                <a:gd name="T28" fmla="*/ 158 w 339"/>
                <a:gd name="T29" fmla="*/ 298 h 335"/>
                <a:gd name="T30" fmla="*/ 126 w 339"/>
                <a:gd name="T31" fmla="*/ 252 h 335"/>
                <a:gd name="T32" fmla="*/ 158 w 339"/>
                <a:gd name="T33" fmla="*/ 298 h 335"/>
                <a:gd name="T34" fmla="*/ 158 w 339"/>
                <a:gd name="T35" fmla="*/ 234 h 335"/>
                <a:gd name="T36" fmla="*/ 101 w 339"/>
                <a:gd name="T37" fmla="*/ 181 h 335"/>
                <a:gd name="T38" fmla="*/ 158 w 339"/>
                <a:gd name="T39" fmla="*/ 234 h 335"/>
                <a:gd name="T40" fmla="*/ 158 w 339"/>
                <a:gd name="T41" fmla="*/ 163 h 335"/>
                <a:gd name="T42" fmla="*/ 101 w 339"/>
                <a:gd name="T43" fmla="*/ 153 h 335"/>
                <a:gd name="T44" fmla="*/ 158 w 339"/>
                <a:gd name="T45" fmla="*/ 114 h 335"/>
                <a:gd name="T46" fmla="*/ 158 w 339"/>
                <a:gd name="T47" fmla="*/ 92 h 335"/>
                <a:gd name="T48" fmla="*/ 119 w 339"/>
                <a:gd name="T49" fmla="*/ 92 h 335"/>
                <a:gd name="T50" fmla="*/ 158 w 339"/>
                <a:gd name="T51" fmla="*/ 92 h 335"/>
                <a:gd name="T52" fmla="*/ 317 w 339"/>
                <a:gd name="T53" fmla="*/ 163 h 335"/>
                <a:gd name="T54" fmla="*/ 256 w 339"/>
                <a:gd name="T55" fmla="*/ 153 h 335"/>
                <a:gd name="T56" fmla="*/ 306 w 339"/>
                <a:gd name="T57" fmla="*/ 114 h 335"/>
                <a:gd name="T58" fmla="*/ 295 w 339"/>
                <a:gd name="T59" fmla="*/ 92 h 335"/>
                <a:gd name="T60" fmla="*/ 241 w 339"/>
                <a:gd name="T61" fmla="*/ 92 h 335"/>
                <a:gd name="T62" fmla="*/ 295 w 339"/>
                <a:gd name="T63" fmla="*/ 92 h 335"/>
                <a:gd name="T64" fmla="*/ 176 w 339"/>
                <a:gd name="T65" fmla="*/ 32 h 335"/>
                <a:gd name="T66" fmla="*/ 176 w 339"/>
                <a:gd name="T67" fmla="*/ 92 h 335"/>
                <a:gd name="T68" fmla="*/ 176 w 339"/>
                <a:gd name="T69" fmla="*/ 114 h 335"/>
                <a:gd name="T70" fmla="*/ 227 w 339"/>
                <a:gd name="T71" fmla="*/ 114 h 335"/>
                <a:gd name="T72" fmla="*/ 234 w 339"/>
                <a:gd name="T73" fmla="*/ 163 h 335"/>
                <a:gd name="T74" fmla="*/ 176 w 339"/>
                <a:gd name="T75" fmla="*/ 114 h 335"/>
                <a:gd name="T76" fmla="*/ 176 w 339"/>
                <a:gd name="T77" fmla="*/ 181 h 335"/>
                <a:gd name="T78" fmla="*/ 219 w 339"/>
                <a:gd name="T79" fmla="*/ 234 h 335"/>
                <a:gd name="T80" fmla="*/ 176 w 339"/>
                <a:gd name="T81" fmla="*/ 181 h 335"/>
                <a:gd name="T82" fmla="*/ 176 w 339"/>
                <a:gd name="T83" fmla="*/ 252 h 335"/>
                <a:gd name="T84" fmla="*/ 176 w 339"/>
                <a:gd name="T85" fmla="*/ 298 h 335"/>
                <a:gd name="T86" fmla="*/ 194 w 339"/>
                <a:gd name="T87" fmla="*/ 309 h 335"/>
                <a:gd name="T88" fmla="*/ 234 w 339"/>
                <a:gd name="T89" fmla="*/ 252 h 335"/>
                <a:gd name="T90" fmla="*/ 194 w 339"/>
                <a:gd name="T91" fmla="*/ 309 h 335"/>
                <a:gd name="T92" fmla="*/ 302 w 339"/>
                <a:gd name="T93" fmla="*/ 234 h 335"/>
                <a:gd name="T94" fmla="*/ 256 w 339"/>
                <a:gd name="T95" fmla="*/ 181 h 335"/>
                <a:gd name="T96" fmla="*/ 302 w 339"/>
                <a:gd name="T97" fmla="*/ 23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5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4"/>
                    <a:pt x="0" y="167"/>
                  </a:cubicBezTo>
                  <a:cubicBezTo>
                    <a:pt x="0" y="259"/>
                    <a:pt x="75" y="334"/>
                    <a:pt x="169" y="334"/>
                  </a:cubicBezTo>
                  <a:cubicBezTo>
                    <a:pt x="263" y="334"/>
                    <a:pt x="338" y="259"/>
                    <a:pt x="338" y="167"/>
                  </a:cubicBezTo>
                  <a:cubicBezTo>
                    <a:pt x="338" y="74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4"/>
                  </a:moveTo>
                  <a:lnTo>
                    <a:pt x="32" y="114"/>
                  </a:lnTo>
                  <a:cubicBezTo>
                    <a:pt x="86" y="114"/>
                    <a:pt x="86" y="114"/>
                    <a:pt x="86" y="114"/>
                  </a:cubicBezTo>
                  <a:cubicBezTo>
                    <a:pt x="86" y="124"/>
                    <a:pt x="83" y="138"/>
                    <a:pt x="83" y="153"/>
                  </a:cubicBezTo>
                  <a:cubicBezTo>
                    <a:pt x="79" y="156"/>
                    <a:pt x="79" y="160"/>
                    <a:pt x="79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46"/>
                    <a:pt x="25" y="128"/>
                    <a:pt x="32" y="114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7"/>
                    <a:pt x="93" y="234"/>
                  </a:cubicBezTo>
                  <a:cubicBezTo>
                    <a:pt x="36" y="234"/>
                    <a:pt x="36" y="234"/>
                    <a:pt x="36" y="234"/>
                  </a:cubicBezTo>
                  <a:cubicBezTo>
                    <a:pt x="29" y="217"/>
                    <a:pt x="25" y="202"/>
                    <a:pt x="21" y="181"/>
                  </a:cubicBezTo>
                  <a:close/>
                  <a:moveTo>
                    <a:pt x="50" y="252"/>
                  </a:moveTo>
                  <a:lnTo>
                    <a:pt x="50" y="252"/>
                  </a:lnTo>
                  <a:cubicBezTo>
                    <a:pt x="104" y="252"/>
                    <a:pt x="104" y="252"/>
                    <a:pt x="104" y="252"/>
                  </a:cubicBezTo>
                  <a:cubicBezTo>
                    <a:pt x="111" y="274"/>
                    <a:pt x="126" y="291"/>
                    <a:pt x="140" y="309"/>
                  </a:cubicBezTo>
                  <a:cubicBezTo>
                    <a:pt x="104" y="302"/>
                    <a:pt x="72" y="281"/>
                    <a:pt x="50" y="252"/>
                  </a:cubicBezTo>
                  <a:close/>
                  <a:moveTo>
                    <a:pt x="158" y="298"/>
                  </a:moveTo>
                  <a:lnTo>
                    <a:pt x="158" y="298"/>
                  </a:lnTo>
                  <a:cubicBezTo>
                    <a:pt x="144" y="284"/>
                    <a:pt x="133" y="266"/>
                    <a:pt x="126" y="252"/>
                  </a:cubicBezTo>
                  <a:cubicBezTo>
                    <a:pt x="158" y="252"/>
                    <a:pt x="158" y="252"/>
                    <a:pt x="158" y="252"/>
                  </a:cubicBezTo>
                  <a:lnTo>
                    <a:pt x="158" y="298"/>
                  </a:lnTo>
                  <a:close/>
                  <a:moveTo>
                    <a:pt x="158" y="234"/>
                  </a:moveTo>
                  <a:lnTo>
                    <a:pt x="158" y="234"/>
                  </a:lnTo>
                  <a:cubicBezTo>
                    <a:pt x="115" y="234"/>
                    <a:pt x="115" y="234"/>
                    <a:pt x="115" y="234"/>
                  </a:cubicBezTo>
                  <a:cubicBezTo>
                    <a:pt x="108" y="217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4"/>
                  </a:lnTo>
                  <a:close/>
                  <a:moveTo>
                    <a:pt x="158" y="163"/>
                  </a:moveTo>
                  <a:lnTo>
                    <a:pt x="158" y="163"/>
                  </a:lnTo>
                  <a:cubicBezTo>
                    <a:pt x="101" y="163"/>
                    <a:pt x="101" y="163"/>
                    <a:pt x="101" y="163"/>
                  </a:cubicBezTo>
                  <a:cubicBezTo>
                    <a:pt x="101" y="160"/>
                    <a:pt x="101" y="156"/>
                    <a:pt x="101" y="153"/>
                  </a:cubicBezTo>
                  <a:cubicBezTo>
                    <a:pt x="104" y="138"/>
                    <a:pt x="104" y="124"/>
                    <a:pt x="108" y="114"/>
                  </a:cubicBezTo>
                  <a:cubicBezTo>
                    <a:pt x="158" y="114"/>
                    <a:pt x="158" y="114"/>
                    <a:pt x="158" y="114"/>
                  </a:cubicBezTo>
                  <a:lnTo>
                    <a:pt x="158" y="163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3"/>
                  </a:moveTo>
                  <a:lnTo>
                    <a:pt x="317" y="163"/>
                  </a:lnTo>
                  <a:cubicBezTo>
                    <a:pt x="256" y="163"/>
                    <a:pt x="256" y="163"/>
                    <a:pt x="256" y="163"/>
                  </a:cubicBezTo>
                  <a:cubicBezTo>
                    <a:pt x="256" y="160"/>
                    <a:pt x="256" y="156"/>
                    <a:pt x="256" y="153"/>
                  </a:cubicBezTo>
                  <a:cubicBezTo>
                    <a:pt x="256" y="138"/>
                    <a:pt x="252" y="124"/>
                    <a:pt x="248" y="114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13" y="128"/>
                    <a:pt x="317" y="146"/>
                    <a:pt x="317" y="163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2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cubicBezTo>
                    <a:pt x="227" y="114"/>
                    <a:pt x="227" y="114"/>
                    <a:pt x="227" y="114"/>
                  </a:cubicBezTo>
                  <a:cubicBezTo>
                    <a:pt x="230" y="124"/>
                    <a:pt x="234" y="138"/>
                    <a:pt x="234" y="153"/>
                  </a:cubicBezTo>
                  <a:cubicBezTo>
                    <a:pt x="234" y="156"/>
                    <a:pt x="234" y="160"/>
                    <a:pt x="234" y="163"/>
                  </a:cubicBezTo>
                  <a:cubicBezTo>
                    <a:pt x="176" y="163"/>
                    <a:pt x="176" y="163"/>
                    <a:pt x="176" y="163"/>
                  </a:cubicBezTo>
                  <a:lnTo>
                    <a:pt x="176" y="114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7"/>
                    <a:pt x="219" y="234"/>
                  </a:cubicBezTo>
                  <a:cubicBezTo>
                    <a:pt x="176" y="234"/>
                    <a:pt x="176" y="234"/>
                    <a:pt x="176" y="234"/>
                  </a:cubicBezTo>
                  <a:lnTo>
                    <a:pt x="176" y="181"/>
                  </a:lnTo>
                  <a:close/>
                  <a:moveTo>
                    <a:pt x="176" y="252"/>
                  </a:moveTo>
                  <a:lnTo>
                    <a:pt x="176" y="252"/>
                  </a:lnTo>
                  <a:cubicBezTo>
                    <a:pt x="209" y="252"/>
                    <a:pt x="209" y="252"/>
                    <a:pt x="209" y="252"/>
                  </a:cubicBezTo>
                  <a:cubicBezTo>
                    <a:pt x="201" y="270"/>
                    <a:pt x="191" y="284"/>
                    <a:pt x="176" y="298"/>
                  </a:cubicBezTo>
                  <a:lnTo>
                    <a:pt x="176" y="252"/>
                  </a:lnTo>
                  <a:close/>
                  <a:moveTo>
                    <a:pt x="194" y="309"/>
                  </a:moveTo>
                  <a:lnTo>
                    <a:pt x="194" y="309"/>
                  </a:lnTo>
                  <a:cubicBezTo>
                    <a:pt x="212" y="291"/>
                    <a:pt x="223" y="274"/>
                    <a:pt x="234" y="252"/>
                  </a:cubicBezTo>
                  <a:cubicBezTo>
                    <a:pt x="288" y="252"/>
                    <a:pt x="288" y="252"/>
                    <a:pt x="288" y="252"/>
                  </a:cubicBezTo>
                  <a:cubicBezTo>
                    <a:pt x="266" y="284"/>
                    <a:pt x="234" y="302"/>
                    <a:pt x="194" y="309"/>
                  </a:cubicBezTo>
                  <a:close/>
                  <a:moveTo>
                    <a:pt x="302" y="234"/>
                  </a:moveTo>
                  <a:lnTo>
                    <a:pt x="302" y="234"/>
                  </a:lnTo>
                  <a:cubicBezTo>
                    <a:pt x="241" y="234"/>
                    <a:pt x="241" y="234"/>
                    <a:pt x="241" y="234"/>
                  </a:cubicBezTo>
                  <a:cubicBezTo>
                    <a:pt x="248" y="217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2"/>
                    <a:pt x="309" y="217"/>
                    <a:pt x="302" y="23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37" name="Group 836"/>
          <p:cNvGrpSpPr/>
          <p:nvPr/>
        </p:nvGrpSpPr>
        <p:grpSpPr>
          <a:xfrm>
            <a:off x="1797540" y="2323859"/>
            <a:ext cx="366712" cy="311150"/>
            <a:chOff x="1791539" y="2324828"/>
            <a:chExt cx="366712" cy="311150"/>
          </a:xfrm>
        </p:grpSpPr>
        <p:sp>
          <p:nvSpPr>
            <p:cNvPr id="838" name="Freeform 804"/>
            <p:cNvSpPr>
              <a:spLocks noChangeArrowheads="1"/>
            </p:cNvSpPr>
            <p:nvPr/>
          </p:nvSpPr>
          <p:spPr bwMode="auto">
            <a:xfrm>
              <a:off x="1870914" y="2340703"/>
              <a:ext cx="269875" cy="176213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3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1" y="313"/>
                    <a:pt x="26" y="309"/>
                    <a:pt x="36" y="309"/>
                  </a:cubicBezTo>
                  <a:cubicBezTo>
                    <a:pt x="152" y="309"/>
                    <a:pt x="249" y="384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" name="Freeform 805"/>
            <p:cNvSpPr>
              <a:spLocks noChangeArrowheads="1"/>
            </p:cNvSpPr>
            <p:nvPr/>
          </p:nvSpPr>
          <p:spPr bwMode="auto">
            <a:xfrm>
              <a:off x="1807414" y="2466116"/>
              <a:ext cx="155575" cy="153987"/>
            </a:xfrm>
            <a:custGeom>
              <a:avLst/>
              <a:gdLst>
                <a:gd name="T0" fmla="*/ 216 w 434"/>
                <a:gd name="T1" fmla="*/ 0 h 427"/>
                <a:gd name="T2" fmla="*/ 216 w 434"/>
                <a:gd name="T3" fmla="*/ 0 h 427"/>
                <a:gd name="T4" fmla="*/ 0 w 434"/>
                <a:gd name="T5" fmla="*/ 213 h 427"/>
                <a:gd name="T6" fmla="*/ 216 w 434"/>
                <a:gd name="T7" fmla="*/ 426 h 427"/>
                <a:gd name="T8" fmla="*/ 433 w 434"/>
                <a:gd name="T9" fmla="*/ 213 h 427"/>
                <a:gd name="T10" fmla="*/ 216 w 434"/>
                <a:gd name="T11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4" h="427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3"/>
                  </a:cubicBezTo>
                  <a:cubicBezTo>
                    <a:pt x="0" y="330"/>
                    <a:pt x="98" y="426"/>
                    <a:pt x="216" y="426"/>
                  </a:cubicBezTo>
                  <a:cubicBezTo>
                    <a:pt x="335" y="426"/>
                    <a:pt x="433" y="330"/>
                    <a:pt x="433" y="213"/>
                  </a:cubicBezTo>
                  <a:cubicBezTo>
                    <a:pt x="433" y="96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0" name="Freeform 806"/>
            <p:cNvSpPr>
              <a:spLocks noChangeArrowheads="1"/>
            </p:cNvSpPr>
            <p:nvPr/>
          </p:nvSpPr>
          <p:spPr bwMode="auto">
            <a:xfrm>
              <a:off x="1856626" y="2324828"/>
              <a:ext cx="301625" cy="242888"/>
            </a:xfrm>
            <a:custGeom>
              <a:avLst/>
              <a:gdLst>
                <a:gd name="T0" fmla="*/ 555 w 837"/>
                <a:gd name="T1" fmla="*/ 572 h 673"/>
                <a:gd name="T2" fmla="*/ 555 w 837"/>
                <a:gd name="T3" fmla="*/ 572 h 673"/>
                <a:gd name="T4" fmla="*/ 555 w 837"/>
                <a:gd name="T5" fmla="*/ 629 h 673"/>
                <a:gd name="T6" fmla="*/ 631 w 837"/>
                <a:gd name="T7" fmla="*/ 629 h 673"/>
                <a:gd name="T8" fmla="*/ 631 w 837"/>
                <a:gd name="T9" fmla="*/ 672 h 673"/>
                <a:gd name="T10" fmla="*/ 310 w 837"/>
                <a:gd name="T11" fmla="*/ 672 h 673"/>
                <a:gd name="T12" fmla="*/ 317 w 837"/>
                <a:gd name="T13" fmla="*/ 608 h 673"/>
                <a:gd name="T14" fmla="*/ 303 w 837"/>
                <a:gd name="T15" fmla="*/ 530 h 673"/>
                <a:gd name="T16" fmla="*/ 793 w 837"/>
                <a:gd name="T17" fmla="*/ 530 h 673"/>
                <a:gd name="T18" fmla="*/ 793 w 837"/>
                <a:gd name="T19" fmla="*/ 43 h 673"/>
                <a:gd name="T20" fmla="*/ 43 w 837"/>
                <a:gd name="T21" fmla="*/ 43 h 673"/>
                <a:gd name="T22" fmla="*/ 43 w 837"/>
                <a:gd name="T23" fmla="*/ 377 h 673"/>
                <a:gd name="T24" fmla="*/ 0 w 837"/>
                <a:gd name="T25" fmla="*/ 388 h 673"/>
                <a:gd name="T26" fmla="*/ 0 w 837"/>
                <a:gd name="T27" fmla="*/ 0 h 673"/>
                <a:gd name="T28" fmla="*/ 836 w 837"/>
                <a:gd name="T29" fmla="*/ 0 h 673"/>
                <a:gd name="T30" fmla="*/ 836 w 837"/>
                <a:gd name="T31" fmla="*/ 572 h 673"/>
                <a:gd name="T32" fmla="*/ 555 w 837"/>
                <a:gd name="T33" fmla="*/ 5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3">
                  <a:moveTo>
                    <a:pt x="555" y="572"/>
                  </a:moveTo>
                  <a:lnTo>
                    <a:pt x="555" y="572"/>
                  </a:lnTo>
                  <a:cubicBezTo>
                    <a:pt x="555" y="629"/>
                    <a:pt x="555" y="629"/>
                    <a:pt x="555" y="629"/>
                  </a:cubicBezTo>
                  <a:cubicBezTo>
                    <a:pt x="631" y="629"/>
                    <a:pt x="631" y="629"/>
                    <a:pt x="631" y="629"/>
                  </a:cubicBezTo>
                  <a:cubicBezTo>
                    <a:pt x="631" y="672"/>
                    <a:pt x="631" y="672"/>
                    <a:pt x="631" y="672"/>
                  </a:cubicBezTo>
                  <a:cubicBezTo>
                    <a:pt x="310" y="672"/>
                    <a:pt x="310" y="672"/>
                    <a:pt x="310" y="672"/>
                  </a:cubicBezTo>
                  <a:cubicBezTo>
                    <a:pt x="314" y="651"/>
                    <a:pt x="317" y="629"/>
                    <a:pt x="317" y="608"/>
                  </a:cubicBezTo>
                  <a:cubicBezTo>
                    <a:pt x="317" y="580"/>
                    <a:pt x="314" y="555"/>
                    <a:pt x="303" y="530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377"/>
                    <a:pt x="43" y="377"/>
                    <a:pt x="43" y="377"/>
                  </a:cubicBezTo>
                  <a:cubicBezTo>
                    <a:pt x="29" y="380"/>
                    <a:pt x="15" y="384"/>
                    <a:pt x="0" y="3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6" y="0"/>
                    <a:pt x="836" y="0"/>
                    <a:pt x="836" y="0"/>
                  </a:cubicBezTo>
                  <a:cubicBezTo>
                    <a:pt x="836" y="572"/>
                    <a:pt x="836" y="572"/>
                    <a:pt x="836" y="572"/>
                  </a:cubicBezTo>
                  <a:cubicBezTo>
                    <a:pt x="555" y="572"/>
                    <a:pt x="555" y="572"/>
                    <a:pt x="555" y="57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1" name="Freeform 807"/>
            <p:cNvSpPr>
              <a:spLocks noChangeArrowheads="1"/>
            </p:cNvSpPr>
            <p:nvPr/>
          </p:nvSpPr>
          <p:spPr bwMode="auto">
            <a:xfrm>
              <a:off x="2005851" y="2340703"/>
              <a:ext cx="134938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2" name="Freeform 808"/>
            <p:cNvSpPr>
              <a:spLocks noChangeArrowheads="1"/>
            </p:cNvSpPr>
            <p:nvPr/>
          </p:nvSpPr>
          <p:spPr bwMode="auto">
            <a:xfrm>
              <a:off x="2005851" y="2340703"/>
              <a:ext cx="134938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3" name="Freeform 809"/>
            <p:cNvSpPr>
              <a:spLocks noChangeArrowheads="1"/>
            </p:cNvSpPr>
            <p:nvPr/>
          </p:nvSpPr>
          <p:spPr bwMode="auto">
            <a:xfrm>
              <a:off x="1791539" y="2451828"/>
              <a:ext cx="187325" cy="184150"/>
            </a:xfrm>
            <a:custGeom>
              <a:avLst/>
              <a:gdLst>
                <a:gd name="T0" fmla="*/ 259 w 520"/>
                <a:gd name="T1" fmla="*/ 512 h 513"/>
                <a:gd name="T2" fmla="*/ 259 w 520"/>
                <a:gd name="T3" fmla="*/ 512 h 513"/>
                <a:gd name="T4" fmla="*/ 0 w 520"/>
                <a:gd name="T5" fmla="*/ 256 h 513"/>
                <a:gd name="T6" fmla="*/ 259 w 520"/>
                <a:gd name="T7" fmla="*/ 0 h 513"/>
                <a:gd name="T8" fmla="*/ 519 w 520"/>
                <a:gd name="T9" fmla="*/ 256 h 513"/>
                <a:gd name="T10" fmla="*/ 259 w 520"/>
                <a:gd name="T11" fmla="*/ 512 h 513"/>
                <a:gd name="T12" fmla="*/ 259 w 520"/>
                <a:gd name="T13" fmla="*/ 43 h 513"/>
                <a:gd name="T14" fmla="*/ 259 w 520"/>
                <a:gd name="T15" fmla="*/ 43 h 513"/>
                <a:gd name="T16" fmla="*/ 43 w 520"/>
                <a:gd name="T17" fmla="*/ 256 h 513"/>
                <a:gd name="T18" fmla="*/ 259 w 520"/>
                <a:gd name="T19" fmla="*/ 469 h 513"/>
                <a:gd name="T20" fmla="*/ 476 w 520"/>
                <a:gd name="T21" fmla="*/ 256 h 513"/>
                <a:gd name="T22" fmla="*/ 259 w 520"/>
                <a:gd name="T23" fmla="*/ 43 h 513"/>
                <a:gd name="T24" fmla="*/ 342 w 520"/>
                <a:gd name="T25" fmla="*/ 267 h 513"/>
                <a:gd name="T26" fmla="*/ 342 w 520"/>
                <a:gd name="T27" fmla="*/ 267 h 513"/>
                <a:gd name="T28" fmla="*/ 375 w 520"/>
                <a:gd name="T29" fmla="*/ 252 h 513"/>
                <a:gd name="T30" fmla="*/ 360 w 520"/>
                <a:gd name="T31" fmla="*/ 203 h 513"/>
                <a:gd name="T32" fmla="*/ 328 w 520"/>
                <a:gd name="T33" fmla="*/ 206 h 513"/>
                <a:gd name="T34" fmla="*/ 310 w 520"/>
                <a:gd name="T35" fmla="*/ 188 h 513"/>
                <a:gd name="T36" fmla="*/ 317 w 520"/>
                <a:gd name="T37" fmla="*/ 156 h 513"/>
                <a:gd name="T38" fmla="*/ 263 w 520"/>
                <a:gd name="T39" fmla="*/ 142 h 513"/>
                <a:gd name="T40" fmla="*/ 249 w 520"/>
                <a:gd name="T41" fmla="*/ 174 h 513"/>
                <a:gd name="T42" fmla="*/ 227 w 520"/>
                <a:gd name="T43" fmla="*/ 178 h 513"/>
                <a:gd name="T44" fmla="*/ 198 w 520"/>
                <a:gd name="T45" fmla="*/ 156 h 513"/>
                <a:gd name="T46" fmla="*/ 159 w 520"/>
                <a:gd name="T47" fmla="*/ 195 h 513"/>
                <a:gd name="T48" fmla="*/ 180 w 520"/>
                <a:gd name="T49" fmla="*/ 224 h 513"/>
                <a:gd name="T50" fmla="*/ 177 w 520"/>
                <a:gd name="T51" fmla="*/ 245 h 513"/>
                <a:gd name="T52" fmla="*/ 144 w 520"/>
                <a:gd name="T53" fmla="*/ 260 h 513"/>
                <a:gd name="T54" fmla="*/ 159 w 520"/>
                <a:gd name="T55" fmla="*/ 313 h 513"/>
                <a:gd name="T56" fmla="*/ 191 w 520"/>
                <a:gd name="T57" fmla="*/ 306 h 513"/>
                <a:gd name="T58" fmla="*/ 209 w 520"/>
                <a:gd name="T59" fmla="*/ 323 h 513"/>
                <a:gd name="T60" fmla="*/ 205 w 520"/>
                <a:gd name="T61" fmla="*/ 356 h 513"/>
                <a:gd name="T62" fmla="*/ 259 w 520"/>
                <a:gd name="T63" fmla="*/ 370 h 513"/>
                <a:gd name="T64" fmla="*/ 270 w 520"/>
                <a:gd name="T65" fmla="*/ 338 h 513"/>
                <a:gd name="T66" fmla="*/ 292 w 520"/>
                <a:gd name="T67" fmla="*/ 334 h 513"/>
                <a:gd name="T68" fmla="*/ 321 w 520"/>
                <a:gd name="T69" fmla="*/ 356 h 513"/>
                <a:gd name="T70" fmla="*/ 360 w 520"/>
                <a:gd name="T71" fmla="*/ 316 h 513"/>
                <a:gd name="T72" fmla="*/ 339 w 520"/>
                <a:gd name="T73" fmla="*/ 288 h 513"/>
                <a:gd name="T74" fmla="*/ 342 w 520"/>
                <a:gd name="T75" fmla="*/ 267 h 513"/>
                <a:gd name="T76" fmla="*/ 292 w 520"/>
                <a:gd name="T77" fmla="*/ 274 h 513"/>
                <a:gd name="T78" fmla="*/ 292 w 520"/>
                <a:gd name="T79" fmla="*/ 274 h 513"/>
                <a:gd name="T80" fmla="*/ 241 w 520"/>
                <a:gd name="T81" fmla="*/ 284 h 513"/>
                <a:gd name="T82" fmla="*/ 231 w 520"/>
                <a:gd name="T83" fmla="*/ 238 h 513"/>
                <a:gd name="T84" fmla="*/ 277 w 520"/>
                <a:gd name="T85" fmla="*/ 228 h 513"/>
                <a:gd name="T86" fmla="*/ 292 w 520"/>
                <a:gd name="T87" fmla="*/ 274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0" h="513">
                  <a:moveTo>
                    <a:pt x="259" y="512"/>
                  </a:moveTo>
                  <a:lnTo>
                    <a:pt x="259" y="512"/>
                  </a:lnTo>
                  <a:cubicBezTo>
                    <a:pt x="115" y="512"/>
                    <a:pt x="0" y="398"/>
                    <a:pt x="0" y="256"/>
                  </a:cubicBezTo>
                  <a:cubicBezTo>
                    <a:pt x="0" y="114"/>
                    <a:pt x="115" y="0"/>
                    <a:pt x="259" y="0"/>
                  </a:cubicBezTo>
                  <a:cubicBezTo>
                    <a:pt x="404" y="0"/>
                    <a:pt x="519" y="114"/>
                    <a:pt x="519" y="256"/>
                  </a:cubicBezTo>
                  <a:cubicBezTo>
                    <a:pt x="519" y="398"/>
                    <a:pt x="404" y="512"/>
                    <a:pt x="259" y="512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1" y="43"/>
                    <a:pt x="43" y="139"/>
                    <a:pt x="43" y="256"/>
                  </a:cubicBezTo>
                  <a:cubicBezTo>
                    <a:pt x="43" y="373"/>
                    <a:pt x="141" y="469"/>
                    <a:pt x="259" y="469"/>
                  </a:cubicBezTo>
                  <a:cubicBezTo>
                    <a:pt x="378" y="469"/>
                    <a:pt x="476" y="373"/>
                    <a:pt x="476" y="256"/>
                  </a:cubicBezTo>
                  <a:cubicBezTo>
                    <a:pt x="476" y="139"/>
                    <a:pt x="378" y="43"/>
                    <a:pt x="259" y="43"/>
                  </a:cubicBezTo>
                  <a:close/>
                  <a:moveTo>
                    <a:pt x="342" y="267"/>
                  </a:moveTo>
                  <a:lnTo>
                    <a:pt x="342" y="267"/>
                  </a:lnTo>
                  <a:cubicBezTo>
                    <a:pt x="375" y="252"/>
                    <a:pt x="375" y="252"/>
                    <a:pt x="375" y="252"/>
                  </a:cubicBezTo>
                  <a:cubicBezTo>
                    <a:pt x="375" y="235"/>
                    <a:pt x="371" y="217"/>
                    <a:pt x="360" y="203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4" y="199"/>
                    <a:pt x="317" y="195"/>
                    <a:pt x="310" y="188"/>
                  </a:cubicBezTo>
                  <a:cubicBezTo>
                    <a:pt x="317" y="156"/>
                    <a:pt x="317" y="156"/>
                    <a:pt x="317" y="156"/>
                  </a:cubicBezTo>
                  <a:cubicBezTo>
                    <a:pt x="299" y="146"/>
                    <a:pt x="281" y="142"/>
                    <a:pt x="263" y="142"/>
                  </a:cubicBezTo>
                  <a:cubicBezTo>
                    <a:pt x="249" y="174"/>
                    <a:pt x="249" y="174"/>
                    <a:pt x="249" y="174"/>
                  </a:cubicBezTo>
                  <a:cubicBezTo>
                    <a:pt x="241" y="174"/>
                    <a:pt x="234" y="178"/>
                    <a:pt x="227" y="17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84" y="167"/>
                    <a:pt x="169" y="181"/>
                    <a:pt x="159" y="195"/>
                  </a:cubicBezTo>
                  <a:cubicBezTo>
                    <a:pt x="180" y="224"/>
                    <a:pt x="180" y="224"/>
                    <a:pt x="180" y="224"/>
                  </a:cubicBezTo>
                  <a:cubicBezTo>
                    <a:pt x="177" y="231"/>
                    <a:pt x="177" y="238"/>
                    <a:pt x="177" y="245"/>
                  </a:cubicBezTo>
                  <a:cubicBezTo>
                    <a:pt x="144" y="260"/>
                    <a:pt x="144" y="260"/>
                    <a:pt x="144" y="260"/>
                  </a:cubicBezTo>
                  <a:cubicBezTo>
                    <a:pt x="144" y="277"/>
                    <a:pt x="148" y="295"/>
                    <a:pt x="159" y="313"/>
                  </a:cubicBezTo>
                  <a:cubicBezTo>
                    <a:pt x="191" y="306"/>
                    <a:pt x="191" y="306"/>
                    <a:pt x="191" y="306"/>
                  </a:cubicBezTo>
                  <a:cubicBezTo>
                    <a:pt x="198" y="313"/>
                    <a:pt x="202" y="316"/>
                    <a:pt x="209" y="323"/>
                  </a:cubicBezTo>
                  <a:cubicBezTo>
                    <a:pt x="205" y="356"/>
                    <a:pt x="205" y="356"/>
                    <a:pt x="205" y="356"/>
                  </a:cubicBezTo>
                  <a:cubicBezTo>
                    <a:pt x="220" y="366"/>
                    <a:pt x="238" y="370"/>
                    <a:pt x="259" y="370"/>
                  </a:cubicBezTo>
                  <a:cubicBezTo>
                    <a:pt x="270" y="338"/>
                    <a:pt x="270" y="338"/>
                    <a:pt x="270" y="338"/>
                  </a:cubicBezTo>
                  <a:cubicBezTo>
                    <a:pt x="277" y="338"/>
                    <a:pt x="285" y="338"/>
                    <a:pt x="292" y="334"/>
                  </a:cubicBezTo>
                  <a:cubicBezTo>
                    <a:pt x="321" y="356"/>
                    <a:pt x="321" y="356"/>
                    <a:pt x="321" y="356"/>
                  </a:cubicBezTo>
                  <a:cubicBezTo>
                    <a:pt x="335" y="345"/>
                    <a:pt x="350" y="331"/>
                    <a:pt x="360" y="316"/>
                  </a:cubicBezTo>
                  <a:cubicBezTo>
                    <a:pt x="339" y="288"/>
                    <a:pt x="339" y="288"/>
                    <a:pt x="339" y="288"/>
                  </a:cubicBezTo>
                  <a:cubicBezTo>
                    <a:pt x="339" y="281"/>
                    <a:pt x="342" y="274"/>
                    <a:pt x="342" y="267"/>
                  </a:cubicBezTo>
                  <a:close/>
                  <a:moveTo>
                    <a:pt x="292" y="274"/>
                  </a:moveTo>
                  <a:lnTo>
                    <a:pt x="292" y="274"/>
                  </a:lnTo>
                  <a:cubicBezTo>
                    <a:pt x="281" y="292"/>
                    <a:pt x="259" y="295"/>
                    <a:pt x="241" y="284"/>
                  </a:cubicBezTo>
                  <a:cubicBezTo>
                    <a:pt x="227" y="277"/>
                    <a:pt x="220" y="256"/>
                    <a:pt x="231" y="238"/>
                  </a:cubicBezTo>
                  <a:cubicBezTo>
                    <a:pt x="241" y="224"/>
                    <a:pt x="259" y="217"/>
                    <a:pt x="277" y="228"/>
                  </a:cubicBezTo>
                  <a:cubicBezTo>
                    <a:pt x="295" y="235"/>
                    <a:pt x="299" y="256"/>
                    <a:pt x="292" y="27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4" name="Freeform 810"/>
            <p:cNvSpPr>
              <a:spLocks noChangeArrowheads="1"/>
            </p:cNvSpPr>
            <p:nvPr/>
          </p:nvSpPr>
          <p:spPr bwMode="auto">
            <a:xfrm>
              <a:off x="1945526" y="2366103"/>
              <a:ext cx="122238" cy="120650"/>
            </a:xfrm>
            <a:custGeom>
              <a:avLst/>
              <a:gdLst>
                <a:gd name="T0" fmla="*/ 169 w 339"/>
                <a:gd name="T1" fmla="*/ 0 h 335"/>
                <a:gd name="T2" fmla="*/ 169 w 339"/>
                <a:gd name="T3" fmla="*/ 334 h 335"/>
                <a:gd name="T4" fmla="*/ 169 w 339"/>
                <a:gd name="T5" fmla="*/ 0 h 335"/>
                <a:gd name="T6" fmla="*/ 137 w 339"/>
                <a:gd name="T7" fmla="*/ 25 h 335"/>
                <a:gd name="T8" fmla="*/ 43 w 339"/>
                <a:gd name="T9" fmla="*/ 92 h 335"/>
                <a:gd name="T10" fmla="*/ 32 w 339"/>
                <a:gd name="T11" fmla="*/ 114 h 335"/>
                <a:gd name="T12" fmla="*/ 86 w 339"/>
                <a:gd name="T13" fmla="*/ 114 h 335"/>
                <a:gd name="T14" fmla="*/ 79 w 339"/>
                <a:gd name="T15" fmla="*/ 163 h 335"/>
                <a:gd name="T16" fmla="*/ 32 w 339"/>
                <a:gd name="T17" fmla="*/ 114 h 335"/>
                <a:gd name="T18" fmla="*/ 21 w 339"/>
                <a:gd name="T19" fmla="*/ 181 h 335"/>
                <a:gd name="T20" fmla="*/ 93 w 339"/>
                <a:gd name="T21" fmla="*/ 234 h 335"/>
                <a:gd name="T22" fmla="*/ 21 w 339"/>
                <a:gd name="T23" fmla="*/ 181 h 335"/>
                <a:gd name="T24" fmla="*/ 50 w 339"/>
                <a:gd name="T25" fmla="*/ 252 h 335"/>
                <a:gd name="T26" fmla="*/ 140 w 339"/>
                <a:gd name="T27" fmla="*/ 309 h 335"/>
                <a:gd name="T28" fmla="*/ 158 w 339"/>
                <a:gd name="T29" fmla="*/ 298 h 335"/>
                <a:gd name="T30" fmla="*/ 126 w 339"/>
                <a:gd name="T31" fmla="*/ 252 h 335"/>
                <a:gd name="T32" fmla="*/ 158 w 339"/>
                <a:gd name="T33" fmla="*/ 298 h 335"/>
                <a:gd name="T34" fmla="*/ 158 w 339"/>
                <a:gd name="T35" fmla="*/ 234 h 335"/>
                <a:gd name="T36" fmla="*/ 101 w 339"/>
                <a:gd name="T37" fmla="*/ 181 h 335"/>
                <a:gd name="T38" fmla="*/ 158 w 339"/>
                <a:gd name="T39" fmla="*/ 234 h 335"/>
                <a:gd name="T40" fmla="*/ 158 w 339"/>
                <a:gd name="T41" fmla="*/ 163 h 335"/>
                <a:gd name="T42" fmla="*/ 101 w 339"/>
                <a:gd name="T43" fmla="*/ 153 h 335"/>
                <a:gd name="T44" fmla="*/ 158 w 339"/>
                <a:gd name="T45" fmla="*/ 114 h 335"/>
                <a:gd name="T46" fmla="*/ 158 w 339"/>
                <a:gd name="T47" fmla="*/ 92 h 335"/>
                <a:gd name="T48" fmla="*/ 119 w 339"/>
                <a:gd name="T49" fmla="*/ 92 h 335"/>
                <a:gd name="T50" fmla="*/ 158 w 339"/>
                <a:gd name="T51" fmla="*/ 92 h 335"/>
                <a:gd name="T52" fmla="*/ 317 w 339"/>
                <a:gd name="T53" fmla="*/ 163 h 335"/>
                <a:gd name="T54" fmla="*/ 256 w 339"/>
                <a:gd name="T55" fmla="*/ 153 h 335"/>
                <a:gd name="T56" fmla="*/ 306 w 339"/>
                <a:gd name="T57" fmla="*/ 114 h 335"/>
                <a:gd name="T58" fmla="*/ 295 w 339"/>
                <a:gd name="T59" fmla="*/ 92 h 335"/>
                <a:gd name="T60" fmla="*/ 241 w 339"/>
                <a:gd name="T61" fmla="*/ 92 h 335"/>
                <a:gd name="T62" fmla="*/ 295 w 339"/>
                <a:gd name="T63" fmla="*/ 92 h 335"/>
                <a:gd name="T64" fmla="*/ 176 w 339"/>
                <a:gd name="T65" fmla="*/ 32 h 335"/>
                <a:gd name="T66" fmla="*/ 176 w 339"/>
                <a:gd name="T67" fmla="*/ 92 h 335"/>
                <a:gd name="T68" fmla="*/ 176 w 339"/>
                <a:gd name="T69" fmla="*/ 114 h 335"/>
                <a:gd name="T70" fmla="*/ 227 w 339"/>
                <a:gd name="T71" fmla="*/ 114 h 335"/>
                <a:gd name="T72" fmla="*/ 234 w 339"/>
                <a:gd name="T73" fmla="*/ 163 h 335"/>
                <a:gd name="T74" fmla="*/ 176 w 339"/>
                <a:gd name="T75" fmla="*/ 114 h 335"/>
                <a:gd name="T76" fmla="*/ 176 w 339"/>
                <a:gd name="T77" fmla="*/ 181 h 335"/>
                <a:gd name="T78" fmla="*/ 219 w 339"/>
                <a:gd name="T79" fmla="*/ 234 h 335"/>
                <a:gd name="T80" fmla="*/ 176 w 339"/>
                <a:gd name="T81" fmla="*/ 181 h 335"/>
                <a:gd name="T82" fmla="*/ 176 w 339"/>
                <a:gd name="T83" fmla="*/ 252 h 335"/>
                <a:gd name="T84" fmla="*/ 176 w 339"/>
                <a:gd name="T85" fmla="*/ 298 h 335"/>
                <a:gd name="T86" fmla="*/ 194 w 339"/>
                <a:gd name="T87" fmla="*/ 309 h 335"/>
                <a:gd name="T88" fmla="*/ 234 w 339"/>
                <a:gd name="T89" fmla="*/ 252 h 335"/>
                <a:gd name="T90" fmla="*/ 194 w 339"/>
                <a:gd name="T91" fmla="*/ 309 h 335"/>
                <a:gd name="T92" fmla="*/ 302 w 339"/>
                <a:gd name="T93" fmla="*/ 234 h 335"/>
                <a:gd name="T94" fmla="*/ 256 w 339"/>
                <a:gd name="T95" fmla="*/ 181 h 335"/>
                <a:gd name="T96" fmla="*/ 302 w 339"/>
                <a:gd name="T97" fmla="*/ 23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5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4"/>
                    <a:pt x="0" y="167"/>
                  </a:cubicBezTo>
                  <a:cubicBezTo>
                    <a:pt x="0" y="259"/>
                    <a:pt x="75" y="334"/>
                    <a:pt x="169" y="334"/>
                  </a:cubicBezTo>
                  <a:cubicBezTo>
                    <a:pt x="263" y="334"/>
                    <a:pt x="338" y="259"/>
                    <a:pt x="338" y="167"/>
                  </a:cubicBezTo>
                  <a:cubicBezTo>
                    <a:pt x="338" y="74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4"/>
                  </a:moveTo>
                  <a:lnTo>
                    <a:pt x="32" y="114"/>
                  </a:lnTo>
                  <a:cubicBezTo>
                    <a:pt x="86" y="114"/>
                    <a:pt x="86" y="114"/>
                    <a:pt x="86" y="114"/>
                  </a:cubicBezTo>
                  <a:cubicBezTo>
                    <a:pt x="86" y="124"/>
                    <a:pt x="83" y="138"/>
                    <a:pt x="83" y="153"/>
                  </a:cubicBezTo>
                  <a:cubicBezTo>
                    <a:pt x="79" y="156"/>
                    <a:pt x="79" y="160"/>
                    <a:pt x="79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46"/>
                    <a:pt x="25" y="128"/>
                    <a:pt x="32" y="114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7"/>
                    <a:pt x="93" y="234"/>
                  </a:cubicBezTo>
                  <a:cubicBezTo>
                    <a:pt x="36" y="234"/>
                    <a:pt x="36" y="234"/>
                    <a:pt x="36" y="234"/>
                  </a:cubicBezTo>
                  <a:cubicBezTo>
                    <a:pt x="29" y="217"/>
                    <a:pt x="25" y="202"/>
                    <a:pt x="21" y="181"/>
                  </a:cubicBezTo>
                  <a:close/>
                  <a:moveTo>
                    <a:pt x="50" y="252"/>
                  </a:moveTo>
                  <a:lnTo>
                    <a:pt x="50" y="252"/>
                  </a:lnTo>
                  <a:cubicBezTo>
                    <a:pt x="104" y="252"/>
                    <a:pt x="104" y="252"/>
                    <a:pt x="104" y="252"/>
                  </a:cubicBezTo>
                  <a:cubicBezTo>
                    <a:pt x="111" y="274"/>
                    <a:pt x="126" y="291"/>
                    <a:pt x="140" y="309"/>
                  </a:cubicBezTo>
                  <a:cubicBezTo>
                    <a:pt x="104" y="302"/>
                    <a:pt x="72" y="281"/>
                    <a:pt x="50" y="252"/>
                  </a:cubicBezTo>
                  <a:close/>
                  <a:moveTo>
                    <a:pt x="158" y="298"/>
                  </a:moveTo>
                  <a:lnTo>
                    <a:pt x="158" y="298"/>
                  </a:lnTo>
                  <a:cubicBezTo>
                    <a:pt x="144" y="284"/>
                    <a:pt x="133" y="266"/>
                    <a:pt x="126" y="252"/>
                  </a:cubicBezTo>
                  <a:cubicBezTo>
                    <a:pt x="158" y="252"/>
                    <a:pt x="158" y="252"/>
                    <a:pt x="158" y="252"/>
                  </a:cubicBezTo>
                  <a:lnTo>
                    <a:pt x="158" y="298"/>
                  </a:lnTo>
                  <a:close/>
                  <a:moveTo>
                    <a:pt x="158" y="234"/>
                  </a:moveTo>
                  <a:lnTo>
                    <a:pt x="158" y="234"/>
                  </a:lnTo>
                  <a:cubicBezTo>
                    <a:pt x="115" y="234"/>
                    <a:pt x="115" y="234"/>
                    <a:pt x="115" y="234"/>
                  </a:cubicBezTo>
                  <a:cubicBezTo>
                    <a:pt x="108" y="217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4"/>
                  </a:lnTo>
                  <a:close/>
                  <a:moveTo>
                    <a:pt x="158" y="163"/>
                  </a:moveTo>
                  <a:lnTo>
                    <a:pt x="158" y="163"/>
                  </a:lnTo>
                  <a:cubicBezTo>
                    <a:pt x="101" y="163"/>
                    <a:pt x="101" y="163"/>
                    <a:pt x="101" y="163"/>
                  </a:cubicBezTo>
                  <a:cubicBezTo>
                    <a:pt x="101" y="160"/>
                    <a:pt x="101" y="156"/>
                    <a:pt x="101" y="153"/>
                  </a:cubicBezTo>
                  <a:cubicBezTo>
                    <a:pt x="104" y="138"/>
                    <a:pt x="104" y="124"/>
                    <a:pt x="108" y="114"/>
                  </a:cubicBezTo>
                  <a:cubicBezTo>
                    <a:pt x="158" y="114"/>
                    <a:pt x="158" y="114"/>
                    <a:pt x="158" y="114"/>
                  </a:cubicBezTo>
                  <a:lnTo>
                    <a:pt x="158" y="163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3"/>
                  </a:moveTo>
                  <a:lnTo>
                    <a:pt x="317" y="163"/>
                  </a:lnTo>
                  <a:cubicBezTo>
                    <a:pt x="256" y="163"/>
                    <a:pt x="256" y="163"/>
                    <a:pt x="256" y="163"/>
                  </a:cubicBezTo>
                  <a:cubicBezTo>
                    <a:pt x="256" y="160"/>
                    <a:pt x="256" y="156"/>
                    <a:pt x="256" y="153"/>
                  </a:cubicBezTo>
                  <a:cubicBezTo>
                    <a:pt x="256" y="138"/>
                    <a:pt x="252" y="124"/>
                    <a:pt x="248" y="114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13" y="128"/>
                    <a:pt x="317" y="146"/>
                    <a:pt x="317" y="163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2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cubicBezTo>
                    <a:pt x="227" y="114"/>
                    <a:pt x="227" y="114"/>
                    <a:pt x="227" y="114"/>
                  </a:cubicBezTo>
                  <a:cubicBezTo>
                    <a:pt x="230" y="124"/>
                    <a:pt x="234" y="138"/>
                    <a:pt x="234" y="153"/>
                  </a:cubicBezTo>
                  <a:cubicBezTo>
                    <a:pt x="234" y="156"/>
                    <a:pt x="234" y="160"/>
                    <a:pt x="234" y="163"/>
                  </a:cubicBezTo>
                  <a:cubicBezTo>
                    <a:pt x="176" y="163"/>
                    <a:pt x="176" y="163"/>
                    <a:pt x="176" y="163"/>
                  </a:cubicBezTo>
                  <a:lnTo>
                    <a:pt x="176" y="114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7"/>
                    <a:pt x="219" y="234"/>
                  </a:cubicBezTo>
                  <a:cubicBezTo>
                    <a:pt x="176" y="234"/>
                    <a:pt x="176" y="234"/>
                    <a:pt x="176" y="234"/>
                  </a:cubicBezTo>
                  <a:lnTo>
                    <a:pt x="176" y="181"/>
                  </a:lnTo>
                  <a:close/>
                  <a:moveTo>
                    <a:pt x="176" y="252"/>
                  </a:moveTo>
                  <a:lnTo>
                    <a:pt x="176" y="252"/>
                  </a:lnTo>
                  <a:cubicBezTo>
                    <a:pt x="209" y="252"/>
                    <a:pt x="209" y="252"/>
                    <a:pt x="209" y="252"/>
                  </a:cubicBezTo>
                  <a:cubicBezTo>
                    <a:pt x="202" y="270"/>
                    <a:pt x="191" y="284"/>
                    <a:pt x="176" y="298"/>
                  </a:cubicBezTo>
                  <a:lnTo>
                    <a:pt x="176" y="252"/>
                  </a:lnTo>
                  <a:close/>
                  <a:moveTo>
                    <a:pt x="194" y="309"/>
                  </a:moveTo>
                  <a:lnTo>
                    <a:pt x="194" y="309"/>
                  </a:lnTo>
                  <a:cubicBezTo>
                    <a:pt x="212" y="291"/>
                    <a:pt x="223" y="274"/>
                    <a:pt x="234" y="252"/>
                  </a:cubicBezTo>
                  <a:cubicBezTo>
                    <a:pt x="288" y="252"/>
                    <a:pt x="288" y="252"/>
                    <a:pt x="288" y="252"/>
                  </a:cubicBezTo>
                  <a:cubicBezTo>
                    <a:pt x="266" y="284"/>
                    <a:pt x="234" y="302"/>
                    <a:pt x="194" y="309"/>
                  </a:cubicBezTo>
                  <a:close/>
                  <a:moveTo>
                    <a:pt x="302" y="234"/>
                  </a:moveTo>
                  <a:lnTo>
                    <a:pt x="302" y="234"/>
                  </a:lnTo>
                  <a:cubicBezTo>
                    <a:pt x="241" y="234"/>
                    <a:pt x="241" y="234"/>
                    <a:pt x="241" y="234"/>
                  </a:cubicBezTo>
                  <a:cubicBezTo>
                    <a:pt x="248" y="217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2"/>
                    <a:pt x="310" y="217"/>
                    <a:pt x="302" y="23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45" name="Group 844"/>
          <p:cNvGrpSpPr/>
          <p:nvPr/>
        </p:nvGrpSpPr>
        <p:grpSpPr>
          <a:xfrm>
            <a:off x="1821352" y="2946588"/>
            <a:ext cx="366713" cy="311150"/>
            <a:chOff x="1815351" y="2964974"/>
            <a:chExt cx="366713" cy="311150"/>
          </a:xfrm>
        </p:grpSpPr>
        <p:sp>
          <p:nvSpPr>
            <p:cNvPr id="846" name="Freeform 811"/>
            <p:cNvSpPr>
              <a:spLocks noChangeArrowheads="1"/>
            </p:cNvSpPr>
            <p:nvPr/>
          </p:nvSpPr>
          <p:spPr bwMode="auto">
            <a:xfrm>
              <a:off x="1894726" y="2980849"/>
              <a:ext cx="269875" cy="176212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3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1" y="313"/>
                    <a:pt x="26" y="309"/>
                    <a:pt x="36" y="309"/>
                  </a:cubicBezTo>
                  <a:cubicBezTo>
                    <a:pt x="152" y="309"/>
                    <a:pt x="249" y="384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7" name="Freeform 812"/>
            <p:cNvSpPr>
              <a:spLocks noChangeArrowheads="1"/>
            </p:cNvSpPr>
            <p:nvPr/>
          </p:nvSpPr>
          <p:spPr bwMode="auto">
            <a:xfrm>
              <a:off x="1831226" y="3107849"/>
              <a:ext cx="155575" cy="153987"/>
            </a:xfrm>
            <a:custGeom>
              <a:avLst/>
              <a:gdLst>
                <a:gd name="T0" fmla="*/ 216 w 434"/>
                <a:gd name="T1" fmla="*/ 0 h 427"/>
                <a:gd name="T2" fmla="*/ 216 w 434"/>
                <a:gd name="T3" fmla="*/ 0 h 427"/>
                <a:gd name="T4" fmla="*/ 0 w 434"/>
                <a:gd name="T5" fmla="*/ 213 h 427"/>
                <a:gd name="T6" fmla="*/ 216 w 434"/>
                <a:gd name="T7" fmla="*/ 426 h 427"/>
                <a:gd name="T8" fmla="*/ 433 w 434"/>
                <a:gd name="T9" fmla="*/ 213 h 427"/>
                <a:gd name="T10" fmla="*/ 216 w 434"/>
                <a:gd name="T11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4" h="427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3"/>
                  </a:cubicBezTo>
                  <a:cubicBezTo>
                    <a:pt x="0" y="330"/>
                    <a:pt x="98" y="426"/>
                    <a:pt x="216" y="426"/>
                  </a:cubicBezTo>
                  <a:cubicBezTo>
                    <a:pt x="335" y="426"/>
                    <a:pt x="433" y="330"/>
                    <a:pt x="433" y="213"/>
                  </a:cubicBezTo>
                  <a:cubicBezTo>
                    <a:pt x="433" y="96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8" name="Freeform 813"/>
            <p:cNvSpPr>
              <a:spLocks noChangeArrowheads="1"/>
            </p:cNvSpPr>
            <p:nvPr/>
          </p:nvSpPr>
          <p:spPr bwMode="auto">
            <a:xfrm>
              <a:off x="1880439" y="2964974"/>
              <a:ext cx="301625" cy="242887"/>
            </a:xfrm>
            <a:custGeom>
              <a:avLst/>
              <a:gdLst>
                <a:gd name="T0" fmla="*/ 555 w 837"/>
                <a:gd name="T1" fmla="*/ 572 h 673"/>
                <a:gd name="T2" fmla="*/ 555 w 837"/>
                <a:gd name="T3" fmla="*/ 572 h 673"/>
                <a:gd name="T4" fmla="*/ 555 w 837"/>
                <a:gd name="T5" fmla="*/ 629 h 673"/>
                <a:gd name="T6" fmla="*/ 631 w 837"/>
                <a:gd name="T7" fmla="*/ 629 h 673"/>
                <a:gd name="T8" fmla="*/ 631 w 837"/>
                <a:gd name="T9" fmla="*/ 672 h 673"/>
                <a:gd name="T10" fmla="*/ 310 w 837"/>
                <a:gd name="T11" fmla="*/ 672 h 673"/>
                <a:gd name="T12" fmla="*/ 317 w 837"/>
                <a:gd name="T13" fmla="*/ 608 h 673"/>
                <a:gd name="T14" fmla="*/ 303 w 837"/>
                <a:gd name="T15" fmla="*/ 530 h 673"/>
                <a:gd name="T16" fmla="*/ 793 w 837"/>
                <a:gd name="T17" fmla="*/ 530 h 673"/>
                <a:gd name="T18" fmla="*/ 793 w 837"/>
                <a:gd name="T19" fmla="*/ 43 h 673"/>
                <a:gd name="T20" fmla="*/ 43 w 837"/>
                <a:gd name="T21" fmla="*/ 43 h 673"/>
                <a:gd name="T22" fmla="*/ 43 w 837"/>
                <a:gd name="T23" fmla="*/ 377 h 673"/>
                <a:gd name="T24" fmla="*/ 0 w 837"/>
                <a:gd name="T25" fmla="*/ 388 h 673"/>
                <a:gd name="T26" fmla="*/ 0 w 837"/>
                <a:gd name="T27" fmla="*/ 0 h 673"/>
                <a:gd name="T28" fmla="*/ 836 w 837"/>
                <a:gd name="T29" fmla="*/ 0 h 673"/>
                <a:gd name="T30" fmla="*/ 836 w 837"/>
                <a:gd name="T31" fmla="*/ 572 h 673"/>
                <a:gd name="T32" fmla="*/ 555 w 837"/>
                <a:gd name="T33" fmla="*/ 5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3">
                  <a:moveTo>
                    <a:pt x="555" y="572"/>
                  </a:moveTo>
                  <a:lnTo>
                    <a:pt x="555" y="572"/>
                  </a:lnTo>
                  <a:cubicBezTo>
                    <a:pt x="555" y="629"/>
                    <a:pt x="555" y="629"/>
                    <a:pt x="555" y="629"/>
                  </a:cubicBezTo>
                  <a:cubicBezTo>
                    <a:pt x="631" y="629"/>
                    <a:pt x="631" y="629"/>
                    <a:pt x="631" y="629"/>
                  </a:cubicBezTo>
                  <a:cubicBezTo>
                    <a:pt x="631" y="672"/>
                    <a:pt x="631" y="672"/>
                    <a:pt x="631" y="672"/>
                  </a:cubicBezTo>
                  <a:cubicBezTo>
                    <a:pt x="310" y="672"/>
                    <a:pt x="310" y="672"/>
                    <a:pt x="310" y="672"/>
                  </a:cubicBezTo>
                  <a:cubicBezTo>
                    <a:pt x="314" y="651"/>
                    <a:pt x="317" y="629"/>
                    <a:pt x="317" y="608"/>
                  </a:cubicBezTo>
                  <a:cubicBezTo>
                    <a:pt x="317" y="580"/>
                    <a:pt x="314" y="555"/>
                    <a:pt x="303" y="530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377"/>
                    <a:pt x="43" y="377"/>
                    <a:pt x="43" y="377"/>
                  </a:cubicBezTo>
                  <a:cubicBezTo>
                    <a:pt x="29" y="380"/>
                    <a:pt x="15" y="384"/>
                    <a:pt x="0" y="3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6" y="0"/>
                    <a:pt x="836" y="0"/>
                    <a:pt x="836" y="0"/>
                  </a:cubicBezTo>
                  <a:cubicBezTo>
                    <a:pt x="836" y="572"/>
                    <a:pt x="836" y="572"/>
                    <a:pt x="836" y="572"/>
                  </a:cubicBezTo>
                  <a:cubicBezTo>
                    <a:pt x="555" y="572"/>
                    <a:pt x="555" y="572"/>
                    <a:pt x="555" y="57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9" name="Freeform 814"/>
            <p:cNvSpPr>
              <a:spLocks noChangeArrowheads="1"/>
            </p:cNvSpPr>
            <p:nvPr/>
          </p:nvSpPr>
          <p:spPr bwMode="auto">
            <a:xfrm>
              <a:off x="2029664" y="2980849"/>
              <a:ext cx="134937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0" name="Freeform 815"/>
            <p:cNvSpPr>
              <a:spLocks noChangeArrowheads="1"/>
            </p:cNvSpPr>
            <p:nvPr/>
          </p:nvSpPr>
          <p:spPr bwMode="auto">
            <a:xfrm>
              <a:off x="2029664" y="2980849"/>
              <a:ext cx="134937" cy="176212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1" name="Freeform 816"/>
            <p:cNvSpPr>
              <a:spLocks noChangeArrowheads="1"/>
            </p:cNvSpPr>
            <p:nvPr/>
          </p:nvSpPr>
          <p:spPr bwMode="auto">
            <a:xfrm>
              <a:off x="1815351" y="3091974"/>
              <a:ext cx="187325" cy="184150"/>
            </a:xfrm>
            <a:custGeom>
              <a:avLst/>
              <a:gdLst>
                <a:gd name="T0" fmla="*/ 259 w 520"/>
                <a:gd name="T1" fmla="*/ 512 h 513"/>
                <a:gd name="T2" fmla="*/ 259 w 520"/>
                <a:gd name="T3" fmla="*/ 512 h 513"/>
                <a:gd name="T4" fmla="*/ 0 w 520"/>
                <a:gd name="T5" fmla="*/ 256 h 513"/>
                <a:gd name="T6" fmla="*/ 259 w 520"/>
                <a:gd name="T7" fmla="*/ 0 h 513"/>
                <a:gd name="T8" fmla="*/ 519 w 520"/>
                <a:gd name="T9" fmla="*/ 256 h 513"/>
                <a:gd name="T10" fmla="*/ 259 w 520"/>
                <a:gd name="T11" fmla="*/ 512 h 513"/>
                <a:gd name="T12" fmla="*/ 259 w 520"/>
                <a:gd name="T13" fmla="*/ 43 h 513"/>
                <a:gd name="T14" fmla="*/ 259 w 520"/>
                <a:gd name="T15" fmla="*/ 43 h 513"/>
                <a:gd name="T16" fmla="*/ 43 w 520"/>
                <a:gd name="T17" fmla="*/ 256 h 513"/>
                <a:gd name="T18" fmla="*/ 259 w 520"/>
                <a:gd name="T19" fmla="*/ 469 h 513"/>
                <a:gd name="T20" fmla="*/ 476 w 520"/>
                <a:gd name="T21" fmla="*/ 256 h 513"/>
                <a:gd name="T22" fmla="*/ 259 w 520"/>
                <a:gd name="T23" fmla="*/ 43 h 513"/>
                <a:gd name="T24" fmla="*/ 342 w 520"/>
                <a:gd name="T25" fmla="*/ 267 h 513"/>
                <a:gd name="T26" fmla="*/ 342 w 520"/>
                <a:gd name="T27" fmla="*/ 267 h 513"/>
                <a:gd name="T28" fmla="*/ 375 w 520"/>
                <a:gd name="T29" fmla="*/ 252 h 513"/>
                <a:gd name="T30" fmla="*/ 360 w 520"/>
                <a:gd name="T31" fmla="*/ 203 h 513"/>
                <a:gd name="T32" fmla="*/ 328 w 520"/>
                <a:gd name="T33" fmla="*/ 206 h 513"/>
                <a:gd name="T34" fmla="*/ 310 w 520"/>
                <a:gd name="T35" fmla="*/ 188 h 513"/>
                <a:gd name="T36" fmla="*/ 317 w 520"/>
                <a:gd name="T37" fmla="*/ 156 h 513"/>
                <a:gd name="T38" fmla="*/ 263 w 520"/>
                <a:gd name="T39" fmla="*/ 142 h 513"/>
                <a:gd name="T40" fmla="*/ 249 w 520"/>
                <a:gd name="T41" fmla="*/ 174 h 513"/>
                <a:gd name="T42" fmla="*/ 227 w 520"/>
                <a:gd name="T43" fmla="*/ 178 h 513"/>
                <a:gd name="T44" fmla="*/ 198 w 520"/>
                <a:gd name="T45" fmla="*/ 156 h 513"/>
                <a:gd name="T46" fmla="*/ 159 w 520"/>
                <a:gd name="T47" fmla="*/ 195 h 513"/>
                <a:gd name="T48" fmla="*/ 180 w 520"/>
                <a:gd name="T49" fmla="*/ 224 h 513"/>
                <a:gd name="T50" fmla="*/ 177 w 520"/>
                <a:gd name="T51" fmla="*/ 245 h 513"/>
                <a:gd name="T52" fmla="*/ 144 w 520"/>
                <a:gd name="T53" fmla="*/ 260 h 513"/>
                <a:gd name="T54" fmla="*/ 159 w 520"/>
                <a:gd name="T55" fmla="*/ 313 h 513"/>
                <a:gd name="T56" fmla="*/ 191 w 520"/>
                <a:gd name="T57" fmla="*/ 306 h 513"/>
                <a:gd name="T58" fmla="*/ 209 w 520"/>
                <a:gd name="T59" fmla="*/ 323 h 513"/>
                <a:gd name="T60" fmla="*/ 205 w 520"/>
                <a:gd name="T61" fmla="*/ 356 h 513"/>
                <a:gd name="T62" fmla="*/ 259 w 520"/>
                <a:gd name="T63" fmla="*/ 370 h 513"/>
                <a:gd name="T64" fmla="*/ 270 w 520"/>
                <a:gd name="T65" fmla="*/ 338 h 513"/>
                <a:gd name="T66" fmla="*/ 292 w 520"/>
                <a:gd name="T67" fmla="*/ 334 h 513"/>
                <a:gd name="T68" fmla="*/ 321 w 520"/>
                <a:gd name="T69" fmla="*/ 356 h 513"/>
                <a:gd name="T70" fmla="*/ 360 w 520"/>
                <a:gd name="T71" fmla="*/ 316 h 513"/>
                <a:gd name="T72" fmla="*/ 339 w 520"/>
                <a:gd name="T73" fmla="*/ 288 h 513"/>
                <a:gd name="T74" fmla="*/ 342 w 520"/>
                <a:gd name="T75" fmla="*/ 267 h 513"/>
                <a:gd name="T76" fmla="*/ 292 w 520"/>
                <a:gd name="T77" fmla="*/ 274 h 513"/>
                <a:gd name="T78" fmla="*/ 292 w 520"/>
                <a:gd name="T79" fmla="*/ 274 h 513"/>
                <a:gd name="T80" fmla="*/ 241 w 520"/>
                <a:gd name="T81" fmla="*/ 284 h 513"/>
                <a:gd name="T82" fmla="*/ 231 w 520"/>
                <a:gd name="T83" fmla="*/ 238 h 513"/>
                <a:gd name="T84" fmla="*/ 277 w 520"/>
                <a:gd name="T85" fmla="*/ 228 h 513"/>
                <a:gd name="T86" fmla="*/ 292 w 520"/>
                <a:gd name="T87" fmla="*/ 274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0" h="513">
                  <a:moveTo>
                    <a:pt x="259" y="512"/>
                  </a:moveTo>
                  <a:lnTo>
                    <a:pt x="259" y="512"/>
                  </a:lnTo>
                  <a:cubicBezTo>
                    <a:pt x="115" y="512"/>
                    <a:pt x="0" y="398"/>
                    <a:pt x="0" y="256"/>
                  </a:cubicBezTo>
                  <a:cubicBezTo>
                    <a:pt x="0" y="114"/>
                    <a:pt x="115" y="0"/>
                    <a:pt x="259" y="0"/>
                  </a:cubicBezTo>
                  <a:cubicBezTo>
                    <a:pt x="404" y="0"/>
                    <a:pt x="519" y="114"/>
                    <a:pt x="519" y="256"/>
                  </a:cubicBezTo>
                  <a:cubicBezTo>
                    <a:pt x="519" y="398"/>
                    <a:pt x="404" y="512"/>
                    <a:pt x="259" y="512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1" y="43"/>
                    <a:pt x="43" y="139"/>
                    <a:pt x="43" y="256"/>
                  </a:cubicBezTo>
                  <a:cubicBezTo>
                    <a:pt x="43" y="373"/>
                    <a:pt x="141" y="469"/>
                    <a:pt x="259" y="469"/>
                  </a:cubicBezTo>
                  <a:cubicBezTo>
                    <a:pt x="378" y="469"/>
                    <a:pt x="476" y="373"/>
                    <a:pt x="476" y="256"/>
                  </a:cubicBezTo>
                  <a:cubicBezTo>
                    <a:pt x="476" y="139"/>
                    <a:pt x="378" y="43"/>
                    <a:pt x="259" y="43"/>
                  </a:cubicBezTo>
                  <a:close/>
                  <a:moveTo>
                    <a:pt x="342" y="267"/>
                  </a:moveTo>
                  <a:lnTo>
                    <a:pt x="342" y="267"/>
                  </a:lnTo>
                  <a:cubicBezTo>
                    <a:pt x="375" y="252"/>
                    <a:pt x="375" y="252"/>
                    <a:pt x="375" y="252"/>
                  </a:cubicBezTo>
                  <a:cubicBezTo>
                    <a:pt x="375" y="235"/>
                    <a:pt x="371" y="217"/>
                    <a:pt x="360" y="203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4" y="199"/>
                    <a:pt x="317" y="195"/>
                    <a:pt x="310" y="188"/>
                  </a:cubicBezTo>
                  <a:cubicBezTo>
                    <a:pt x="317" y="156"/>
                    <a:pt x="317" y="156"/>
                    <a:pt x="317" y="156"/>
                  </a:cubicBezTo>
                  <a:cubicBezTo>
                    <a:pt x="299" y="146"/>
                    <a:pt x="281" y="142"/>
                    <a:pt x="263" y="142"/>
                  </a:cubicBezTo>
                  <a:cubicBezTo>
                    <a:pt x="249" y="174"/>
                    <a:pt x="249" y="174"/>
                    <a:pt x="249" y="174"/>
                  </a:cubicBezTo>
                  <a:cubicBezTo>
                    <a:pt x="241" y="174"/>
                    <a:pt x="234" y="178"/>
                    <a:pt x="227" y="17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84" y="167"/>
                    <a:pt x="169" y="181"/>
                    <a:pt x="159" y="195"/>
                  </a:cubicBezTo>
                  <a:cubicBezTo>
                    <a:pt x="180" y="224"/>
                    <a:pt x="180" y="224"/>
                    <a:pt x="180" y="224"/>
                  </a:cubicBezTo>
                  <a:cubicBezTo>
                    <a:pt x="177" y="231"/>
                    <a:pt x="177" y="238"/>
                    <a:pt x="177" y="245"/>
                  </a:cubicBezTo>
                  <a:cubicBezTo>
                    <a:pt x="144" y="260"/>
                    <a:pt x="144" y="260"/>
                    <a:pt x="144" y="260"/>
                  </a:cubicBezTo>
                  <a:cubicBezTo>
                    <a:pt x="144" y="277"/>
                    <a:pt x="148" y="295"/>
                    <a:pt x="159" y="313"/>
                  </a:cubicBezTo>
                  <a:cubicBezTo>
                    <a:pt x="191" y="306"/>
                    <a:pt x="191" y="306"/>
                    <a:pt x="191" y="306"/>
                  </a:cubicBezTo>
                  <a:cubicBezTo>
                    <a:pt x="198" y="313"/>
                    <a:pt x="202" y="316"/>
                    <a:pt x="209" y="323"/>
                  </a:cubicBezTo>
                  <a:cubicBezTo>
                    <a:pt x="205" y="356"/>
                    <a:pt x="205" y="356"/>
                    <a:pt x="205" y="356"/>
                  </a:cubicBezTo>
                  <a:cubicBezTo>
                    <a:pt x="220" y="366"/>
                    <a:pt x="238" y="370"/>
                    <a:pt x="259" y="370"/>
                  </a:cubicBezTo>
                  <a:cubicBezTo>
                    <a:pt x="270" y="338"/>
                    <a:pt x="270" y="338"/>
                    <a:pt x="270" y="338"/>
                  </a:cubicBezTo>
                  <a:cubicBezTo>
                    <a:pt x="277" y="338"/>
                    <a:pt x="285" y="338"/>
                    <a:pt x="292" y="334"/>
                  </a:cubicBezTo>
                  <a:cubicBezTo>
                    <a:pt x="321" y="356"/>
                    <a:pt x="321" y="356"/>
                    <a:pt x="321" y="356"/>
                  </a:cubicBezTo>
                  <a:cubicBezTo>
                    <a:pt x="335" y="345"/>
                    <a:pt x="350" y="331"/>
                    <a:pt x="360" y="316"/>
                  </a:cubicBezTo>
                  <a:cubicBezTo>
                    <a:pt x="339" y="288"/>
                    <a:pt x="339" y="288"/>
                    <a:pt x="339" y="288"/>
                  </a:cubicBezTo>
                  <a:cubicBezTo>
                    <a:pt x="339" y="281"/>
                    <a:pt x="342" y="274"/>
                    <a:pt x="342" y="267"/>
                  </a:cubicBezTo>
                  <a:close/>
                  <a:moveTo>
                    <a:pt x="292" y="274"/>
                  </a:moveTo>
                  <a:lnTo>
                    <a:pt x="292" y="274"/>
                  </a:lnTo>
                  <a:cubicBezTo>
                    <a:pt x="281" y="288"/>
                    <a:pt x="259" y="295"/>
                    <a:pt x="241" y="284"/>
                  </a:cubicBezTo>
                  <a:cubicBezTo>
                    <a:pt x="227" y="277"/>
                    <a:pt x="220" y="256"/>
                    <a:pt x="231" y="238"/>
                  </a:cubicBezTo>
                  <a:cubicBezTo>
                    <a:pt x="241" y="224"/>
                    <a:pt x="259" y="217"/>
                    <a:pt x="277" y="228"/>
                  </a:cubicBezTo>
                  <a:cubicBezTo>
                    <a:pt x="295" y="235"/>
                    <a:pt x="299" y="256"/>
                    <a:pt x="292" y="27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2" name="Freeform 817"/>
            <p:cNvSpPr>
              <a:spLocks noChangeArrowheads="1"/>
            </p:cNvSpPr>
            <p:nvPr/>
          </p:nvSpPr>
          <p:spPr bwMode="auto">
            <a:xfrm>
              <a:off x="1969339" y="3006249"/>
              <a:ext cx="122237" cy="120650"/>
            </a:xfrm>
            <a:custGeom>
              <a:avLst/>
              <a:gdLst>
                <a:gd name="T0" fmla="*/ 169 w 339"/>
                <a:gd name="T1" fmla="*/ 0 h 335"/>
                <a:gd name="T2" fmla="*/ 169 w 339"/>
                <a:gd name="T3" fmla="*/ 334 h 335"/>
                <a:gd name="T4" fmla="*/ 169 w 339"/>
                <a:gd name="T5" fmla="*/ 0 h 335"/>
                <a:gd name="T6" fmla="*/ 137 w 339"/>
                <a:gd name="T7" fmla="*/ 25 h 335"/>
                <a:gd name="T8" fmla="*/ 43 w 339"/>
                <a:gd name="T9" fmla="*/ 92 h 335"/>
                <a:gd name="T10" fmla="*/ 32 w 339"/>
                <a:gd name="T11" fmla="*/ 114 h 335"/>
                <a:gd name="T12" fmla="*/ 86 w 339"/>
                <a:gd name="T13" fmla="*/ 114 h 335"/>
                <a:gd name="T14" fmla="*/ 79 w 339"/>
                <a:gd name="T15" fmla="*/ 163 h 335"/>
                <a:gd name="T16" fmla="*/ 32 w 339"/>
                <a:gd name="T17" fmla="*/ 114 h 335"/>
                <a:gd name="T18" fmla="*/ 21 w 339"/>
                <a:gd name="T19" fmla="*/ 181 h 335"/>
                <a:gd name="T20" fmla="*/ 93 w 339"/>
                <a:gd name="T21" fmla="*/ 234 h 335"/>
                <a:gd name="T22" fmla="*/ 21 w 339"/>
                <a:gd name="T23" fmla="*/ 181 h 335"/>
                <a:gd name="T24" fmla="*/ 50 w 339"/>
                <a:gd name="T25" fmla="*/ 252 h 335"/>
                <a:gd name="T26" fmla="*/ 140 w 339"/>
                <a:gd name="T27" fmla="*/ 309 h 335"/>
                <a:gd name="T28" fmla="*/ 158 w 339"/>
                <a:gd name="T29" fmla="*/ 298 h 335"/>
                <a:gd name="T30" fmla="*/ 126 w 339"/>
                <a:gd name="T31" fmla="*/ 252 h 335"/>
                <a:gd name="T32" fmla="*/ 158 w 339"/>
                <a:gd name="T33" fmla="*/ 298 h 335"/>
                <a:gd name="T34" fmla="*/ 158 w 339"/>
                <a:gd name="T35" fmla="*/ 234 h 335"/>
                <a:gd name="T36" fmla="*/ 101 w 339"/>
                <a:gd name="T37" fmla="*/ 181 h 335"/>
                <a:gd name="T38" fmla="*/ 158 w 339"/>
                <a:gd name="T39" fmla="*/ 234 h 335"/>
                <a:gd name="T40" fmla="*/ 158 w 339"/>
                <a:gd name="T41" fmla="*/ 163 h 335"/>
                <a:gd name="T42" fmla="*/ 101 w 339"/>
                <a:gd name="T43" fmla="*/ 153 h 335"/>
                <a:gd name="T44" fmla="*/ 158 w 339"/>
                <a:gd name="T45" fmla="*/ 114 h 335"/>
                <a:gd name="T46" fmla="*/ 158 w 339"/>
                <a:gd name="T47" fmla="*/ 92 h 335"/>
                <a:gd name="T48" fmla="*/ 119 w 339"/>
                <a:gd name="T49" fmla="*/ 92 h 335"/>
                <a:gd name="T50" fmla="*/ 158 w 339"/>
                <a:gd name="T51" fmla="*/ 92 h 335"/>
                <a:gd name="T52" fmla="*/ 317 w 339"/>
                <a:gd name="T53" fmla="*/ 163 h 335"/>
                <a:gd name="T54" fmla="*/ 256 w 339"/>
                <a:gd name="T55" fmla="*/ 153 h 335"/>
                <a:gd name="T56" fmla="*/ 306 w 339"/>
                <a:gd name="T57" fmla="*/ 114 h 335"/>
                <a:gd name="T58" fmla="*/ 295 w 339"/>
                <a:gd name="T59" fmla="*/ 92 h 335"/>
                <a:gd name="T60" fmla="*/ 241 w 339"/>
                <a:gd name="T61" fmla="*/ 92 h 335"/>
                <a:gd name="T62" fmla="*/ 295 w 339"/>
                <a:gd name="T63" fmla="*/ 92 h 335"/>
                <a:gd name="T64" fmla="*/ 176 w 339"/>
                <a:gd name="T65" fmla="*/ 32 h 335"/>
                <a:gd name="T66" fmla="*/ 176 w 339"/>
                <a:gd name="T67" fmla="*/ 92 h 335"/>
                <a:gd name="T68" fmla="*/ 176 w 339"/>
                <a:gd name="T69" fmla="*/ 114 h 335"/>
                <a:gd name="T70" fmla="*/ 227 w 339"/>
                <a:gd name="T71" fmla="*/ 114 h 335"/>
                <a:gd name="T72" fmla="*/ 234 w 339"/>
                <a:gd name="T73" fmla="*/ 163 h 335"/>
                <a:gd name="T74" fmla="*/ 176 w 339"/>
                <a:gd name="T75" fmla="*/ 114 h 335"/>
                <a:gd name="T76" fmla="*/ 176 w 339"/>
                <a:gd name="T77" fmla="*/ 181 h 335"/>
                <a:gd name="T78" fmla="*/ 219 w 339"/>
                <a:gd name="T79" fmla="*/ 234 h 335"/>
                <a:gd name="T80" fmla="*/ 176 w 339"/>
                <a:gd name="T81" fmla="*/ 181 h 335"/>
                <a:gd name="T82" fmla="*/ 176 w 339"/>
                <a:gd name="T83" fmla="*/ 252 h 335"/>
                <a:gd name="T84" fmla="*/ 176 w 339"/>
                <a:gd name="T85" fmla="*/ 298 h 335"/>
                <a:gd name="T86" fmla="*/ 194 w 339"/>
                <a:gd name="T87" fmla="*/ 309 h 335"/>
                <a:gd name="T88" fmla="*/ 234 w 339"/>
                <a:gd name="T89" fmla="*/ 252 h 335"/>
                <a:gd name="T90" fmla="*/ 194 w 339"/>
                <a:gd name="T91" fmla="*/ 309 h 335"/>
                <a:gd name="T92" fmla="*/ 302 w 339"/>
                <a:gd name="T93" fmla="*/ 234 h 335"/>
                <a:gd name="T94" fmla="*/ 256 w 339"/>
                <a:gd name="T95" fmla="*/ 181 h 335"/>
                <a:gd name="T96" fmla="*/ 302 w 339"/>
                <a:gd name="T97" fmla="*/ 23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5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4"/>
                    <a:pt x="0" y="167"/>
                  </a:cubicBezTo>
                  <a:cubicBezTo>
                    <a:pt x="0" y="259"/>
                    <a:pt x="75" y="334"/>
                    <a:pt x="169" y="334"/>
                  </a:cubicBezTo>
                  <a:cubicBezTo>
                    <a:pt x="263" y="334"/>
                    <a:pt x="338" y="259"/>
                    <a:pt x="338" y="167"/>
                  </a:cubicBezTo>
                  <a:cubicBezTo>
                    <a:pt x="338" y="74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4"/>
                  </a:moveTo>
                  <a:lnTo>
                    <a:pt x="32" y="114"/>
                  </a:lnTo>
                  <a:cubicBezTo>
                    <a:pt x="86" y="114"/>
                    <a:pt x="86" y="114"/>
                    <a:pt x="86" y="114"/>
                  </a:cubicBezTo>
                  <a:cubicBezTo>
                    <a:pt x="86" y="124"/>
                    <a:pt x="83" y="138"/>
                    <a:pt x="83" y="153"/>
                  </a:cubicBezTo>
                  <a:cubicBezTo>
                    <a:pt x="79" y="156"/>
                    <a:pt x="79" y="160"/>
                    <a:pt x="79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46"/>
                    <a:pt x="25" y="128"/>
                    <a:pt x="32" y="114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7"/>
                    <a:pt x="93" y="234"/>
                  </a:cubicBezTo>
                  <a:cubicBezTo>
                    <a:pt x="36" y="234"/>
                    <a:pt x="36" y="234"/>
                    <a:pt x="36" y="234"/>
                  </a:cubicBezTo>
                  <a:cubicBezTo>
                    <a:pt x="29" y="217"/>
                    <a:pt x="25" y="202"/>
                    <a:pt x="21" y="181"/>
                  </a:cubicBezTo>
                  <a:close/>
                  <a:moveTo>
                    <a:pt x="50" y="252"/>
                  </a:moveTo>
                  <a:lnTo>
                    <a:pt x="50" y="252"/>
                  </a:lnTo>
                  <a:cubicBezTo>
                    <a:pt x="104" y="252"/>
                    <a:pt x="104" y="252"/>
                    <a:pt x="104" y="252"/>
                  </a:cubicBezTo>
                  <a:cubicBezTo>
                    <a:pt x="111" y="274"/>
                    <a:pt x="126" y="291"/>
                    <a:pt x="140" y="309"/>
                  </a:cubicBezTo>
                  <a:cubicBezTo>
                    <a:pt x="104" y="302"/>
                    <a:pt x="72" y="281"/>
                    <a:pt x="50" y="252"/>
                  </a:cubicBezTo>
                  <a:close/>
                  <a:moveTo>
                    <a:pt x="158" y="298"/>
                  </a:moveTo>
                  <a:lnTo>
                    <a:pt x="158" y="298"/>
                  </a:lnTo>
                  <a:cubicBezTo>
                    <a:pt x="144" y="284"/>
                    <a:pt x="133" y="266"/>
                    <a:pt x="126" y="252"/>
                  </a:cubicBezTo>
                  <a:cubicBezTo>
                    <a:pt x="158" y="252"/>
                    <a:pt x="158" y="252"/>
                    <a:pt x="158" y="252"/>
                  </a:cubicBezTo>
                  <a:lnTo>
                    <a:pt x="158" y="298"/>
                  </a:lnTo>
                  <a:close/>
                  <a:moveTo>
                    <a:pt x="158" y="234"/>
                  </a:moveTo>
                  <a:lnTo>
                    <a:pt x="158" y="234"/>
                  </a:lnTo>
                  <a:cubicBezTo>
                    <a:pt x="115" y="234"/>
                    <a:pt x="115" y="234"/>
                    <a:pt x="115" y="234"/>
                  </a:cubicBezTo>
                  <a:cubicBezTo>
                    <a:pt x="108" y="217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4"/>
                  </a:lnTo>
                  <a:close/>
                  <a:moveTo>
                    <a:pt x="158" y="163"/>
                  </a:moveTo>
                  <a:lnTo>
                    <a:pt x="158" y="163"/>
                  </a:lnTo>
                  <a:cubicBezTo>
                    <a:pt x="101" y="163"/>
                    <a:pt x="101" y="163"/>
                    <a:pt x="101" y="163"/>
                  </a:cubicBezTo>
                  <a:cubicBezTo>
                    <a:pt x="101" y="160"/>
                    <a:pt x="101" y="156"/>
                    <a:pt x="101" y="153"/>
                  </a:cubicBezTo>
                  <a:cubicBezTo>
                    <a:pt x="104" y="138"/>
                    <a:pt x="104" y="124"/>
                    <a:pt x="108" y="114"/>
                  </a:cubicBezTo>
                  <a:cubicBezTo>
                    <a:pt x="158" y="114"/>
                    <a:pt x="158" y="114"/>
                    <a:pt x="158" y="114"/>
                  </a:cubicBezTo>
                  <a:lnTo>
                    <a:pt x="158" y="163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3"/>
                  </a:moveTo>
                  <a:lnTo>
                    <a:pt x="317" y="163"/>
                  </a:lnTo>
                  <a:cubicBezTo>
                    <a:pt x="256" y="163"/>
                    <a:pt x="256" y="163"/>
                    <a:pt x="256" y="163"/>
                  </a:cubicBezTo>
                  <a:cubicBezTo>
                    <a:pt x="256" y="160"/>
                    <a:pt x="256" y="156"/>
                    <a:pt x="256" y="153"/>
                  </a:cubicBezTo>
                  <a:cubicBezTo>
                    <a:pt x="256" y="138"/>
                    <a:pt x="252" y="124"/>
                    <a:pt x="248" y="114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13" y="128"/>
                    <a:pt x="317" y="146"/>
                    <a:pt x="317" y="163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2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cubicBezTo>
                    <a:pt x="227" y="114"/>
                    <a:pt x="227" y="114"/>
                    <a:pt x="227" y="114"/>
                  </a:cubicBezTo>
                  <a:cubicBezTo>
                    <a:pt x="230" y="124"/>
                    <a:pt x="234" y="138"/>
                    <a:pt x="234" y="153"/>
                  </a:cubicBezTo>
                  <a:cubicBezTo>
                    <a:pt x="234" y="156"/>
                    <a:pt x="234" y="160"/>
                    <a:pt x="234" y="163"/>
                  </a:cubicBezTo>
                  <a:cubicBezTo>
                    <a:pt x="176" y="163"/>
                    <a:pt x="176" y="163"/>
                    <a:pt x="176" y="163"/>
                  </a:cubicBezTo>
                  <a:lnTo>
                    <a:pt x="176" y="114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7"/>
                    <a:pt x="219" y="234"/>
                  </a:cubicBezTo>
                  <a:cubicBezTo>
                    <a:pt x="176" y="234"/>
                    <a:pt x="176" y="234"/>
                    <a:pt x="176" y="234"/>
                  </a:cubicBezTo>
                  <a:lnTo>
                    <a:pt x="176" y="181"/>
                  </a:lnTo>
                  <a:close/>
                  <a:moveTo>
                    <a:pt x="176" y="252"/>
                  </a:moveTo>
                  <a:lnTo>
                    <a:pt x="176" y="252"/>
                  </a:lnTo>
                  <a:cubicBezTo>
                    <a:pt x="209" y="252"/>
                    <a:pt x="209" y="252"/>
                    <a:pt x="209" y="252"/>
                  </a:cubicBezTo>
                  <a:cubicBezTo>
                    <a:pt x="202" y="270"/>
                    <a:pt x="191" y="284"/>
                    <a:pt x="176" y="298"/>
                  </a:cubicBezTo>
                  <a:lnTo>
                    <a:pt x="176" y="252"/>
                  </a:lnTo>
                  <a:close/>
                  <a:moveTo>
                    <a:pt x="194" y="309"/>
                  </a:moveTo>
                  <a:lnTo>
                    <a:pt x="194" y="309"/>
                  </a:lnTo>
                  <a:cubicBezTo>
                    <a:pt x="212" y="291"/>
                    <a:pt x="223" y="274"/>
                    <a:pt x="234" y="252"/>
                  </a:cubicBezTo>
                  <a:cubicBezTo>
                    <a:pt x="288" y="252"/>
                    <a:pt x="288" y="252"/>
                    <a:pt x="288" y="252"/>
                  </a:cubicBezTo>
                  <a:cubicBezTo>
                    <a:pt x="266" y="284"/>
                    <a:pt x="234" y="302"/>
                    <a:pt x="194" y="309"/>
                  </a:cubicBezTo>
                  <a:close/>
                  <a:moveTo>
                    <a:pt x="302" y="234"/>
                  </a:moveTo>
                  <a:lnTo>
                    <a:pt x="302" y="234"/>
                  </a:lnTo>
                  <a:cubicBezTo>
                    <a:pt x="241" y="234"/>
                    <a:pt x="241" y="234"/>
                    <a:pt x="241" y="234"/>
                  </a:cubicBezTo>
                  <a:cubicBezTo>
                    <a:pt x="248" y="217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2"/>
                    <a:pt x="310" y="217"/>
                    <a:pt x="302" y="23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53" name="Group 852"/>
          <p:cNvGrpSpPr/>
          <p:nvPr/>
        </p:nvGrpSpPr>
        <p:grpSpPr>
          <a:xfrm>
            <a:off x="1829290" y="3546965"/>
            <a:ext cx="366712" cy="311150"/>
            <a:chOff x="1823289" y="3567764"/>
            <a:chExt cx="366712" cy="311150"/>
          </a:xfrm>
        </p:grpSpPr>
        <p:sp>
          <p:nvSpPr>
            <p:cNvPr id="854" name="Freeform 818"/>
            <p:cNvSpPr>
              <a:spLocks noChangeArrowheads="1"/>
            </p:cNvSpPr>
            <p:nvPr/>
          </p:nvSpPr>
          <p:spPr bwMode="auto">
            <a:xfrm>
              <a:off x="1904251" y="3583639"/>
              <a:ext cx="269875" cy="176213"/>
            </a:xfrm>
            <a:custGeom>
              <a:avLst/>
              <a:gdLst>
                <a:gd name="T0" fmla="*/ 750 w 751"/>
                <a:gd name="T1" fmla="*/ 487 h 488"/>
                <a:gd name="T2" fmla="*/ 750 w 751"/>
                <a:gd name="T3" fmla="*/ 487 h 488"/>
                <a:gd name="T4" fmla="*/ 750 w 751"/>
                <a:gd name="T5" fmla="*/ 0 h 488"/>
                <a:gd name="T6" fmla="*/ 0 w 751"/>
                <a:gd name="T7" fmla="*/ 0 h 488"/>
                <a:gd name="T8" fmla="*/ 0 w 751"/>
                <a:gd name="T9" fmla="*/ 313 h 488"/>
                <a:gd name="T10" fmla="*/ 36 w 751"/>
                <a:gd name="T11" fmla="*/ 309 h 488"/>
                <a:gd name="T12" fmla="*/ 281 w 751"/>
                <a:gd name="T13" fmla="*/ 487 h 488"/>
                <a:gd name="T14" fmla="*/ 750 w 751"/>
                <a:gd name="T15" fmla="*/ 487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1" h="488">
                  <a:moveTo>
                    <a:pt x="750" y="487"/>
                  </a:moveTo>
                  <a:lnTo>
                    <a:pt x="750" y="487"/>
                  </a:ln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1" y="313"/>
                    <a:pt x="26" y="309"/>
                    <a:pt x="36" y="309"/>
                  </a:cubicBezTo>
                  <a:cubicBezTo>
                    <a:pt x="152" y="309"/>
                    <a:pt x="249" y="384"/>
                    <a:pt x="281" y="487"/>
                  </a:cubicBezTo>
                  <a:cubicBezTo>
                    <a:pt x="750" y="487"/>
                    <a:pt x="750" y="487"/>
                    <a:pt x="750" y="48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5" name="Freeform 819"/>
            <p:cNvSpPr>
              <a:spLocks noChangeArrowheads="1"/>
            </p:cNvSpPr>
            <p:nvPr/>
          </p:nvSpPr>
          <p:spPr bwMode="auto">
            <a:xfrm>
              <a:off x="1839164" y="3710639"/>
              <a:ext cx="155575" cy="153988"/>
            </a:xfrm>
            <a:custGeom>
              <a:avLst/>
              <a:gdLst>
                <a:gd name="T0" fmla="*/ 216 w 434"/>
                <a:gd name="T1" fmla="*/ 0 h 427"/>
                <a:gd name="T2" fmla="*/ 216 w 434"/>
                <a:gd name="T3" fmla="*/ 0 h 427"/>
                <a:gd name="T4" fmla="*/ 0 w 434"/>
                <a:gd name="T5" fmla="*/ 213 h 427"/>
                <a:gd name="T6" fmla="*/ 216 w 434"/>
                <a:gd name="T7" fmla="*/ 426 h 427"/>
                <a:gd name="T8" fmla="*/ 433 w 434"/>
                <a:gd name="T9" fmla="*/ 213 h 427"/>
                <a:gd name="T10" fmla="*/ 216 w 434"/>
                <a:gd name="T11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4" h="427">
                  <a:moveTo>
                    <a:pt x="216" y="0"/>
                  </a:moveTo>
                  <a:lnTo>
                    <a:pt x="216" y="0"/>
                  </a:lnTo>
                  <a:cubicBezTo>
                    <a:pt x="98" y="0"/>
                    <a:pt x="0" y="96"/>
                    <a:pt x="0" y="213"/>
                  </a:cubicBezTo>
                  <a:cubicBezTo>
                    <a:pt x="0" y="330"/>
                    <a:pt x="98" y="426"/>
                    <a:pt x="216" y="426"/>
                  </a:cubicBezTo>
                  <a:cubicBezTo>
                    <a:pt x="335" y="426"/>
                    <a:pt x="433" y="330"/>
                    <a:pt x="433" y="213"/>
                  </a:cubicBezTo>
                  <a:cubicBezTo>
                    <a:pt x="433" y="96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6" name="Freeform 820"/>
            <p:cNvSpPr>
              <a:spLocks noChangeArrowheads="1"/>
            </p:cNvSpPr>
            <p:nvPr/>
          </p:nvSpPr>
          <p:spPr bwMode="auto">
            <a:xfrm>
              <a:off x="1888376" y="3567764"/>
              <a:ext cx="301625" cy="242888"/>
            </a:xfrm>
            <a:custGeom>
              <a:avLst/>
              <a:gdLst>
                <a:gd name="T0" fmla="*/ 555 w 837"/>
                <a:gd name="T1" fmla="*/ 572 h 673"/>
                <a:gd name="T2" fmla="*/ 555 w 837"/>
                <a:gd name="T3" fmla="*/ 572 h 673"/>
                <a:gd name="T4" fmla="*/ 555 w 837"/>
                <a:gd name="T5" fmla="*/ 629 h 673"/>
                <a:gd name="T6" fmla="*/ 631 w 837"/>
                <a:gd name="T7" fmla="*/ 629 h 673"/>
                <a:gd name="T8" fmla="*/ 631 w 837"/>
                <a:gd name="T9" fmla="*/ 672 h 673"/>
                <a:gd name="T10" fmla="*/ 310 w 837"/>
                <a:gd name="T11" fmla="*/ 672 h 673"/>
                <a:gd name="T12" fmla="*/ 317 w 837"/>
                <a:gd name="T13" fmla="*/ 608 h 673"/>
                <a:gd name="T14" fmla="*/ 303 w 837"/>
                <a:gd name="T15" fmla="*/ 530 h 673"/>
                <a:gd name="T16" fmla="*/ 793 w 837"/>
                <a:gd name="T17" fmla="*/ 530 h 673"/>
                <a:gd name="T18" fmla="*/ 793 w 837"/>
                <a:gd name="T19" fmla="*/ 43 h 673"/>
                <a:gd name="T20" fmla="*/ 43 w 837"/>
                <a:gd name="T21" fmla="*/ 43 h 673"/>
                <a:gd name="T22" fmla="*/ 43 w 837"/>
                <a:gd name="T23" fmla="*/ 377 h 673"/>
                <a:gd name="T24" fmla="*/ 0 w 837"/>
                <a:gd name="T25" fmla="*/ 388 h 673"/>
                <a:gd name="T26" fmla="*/ 0 w 837"/>
                <a:gd name="T27" fmla="*/ 0 h 673"/>
                <a:gd name="T28" fmla="*/ 836 w 837"/>
                <a:gd name="T29" fmla="*/ 0 h 673"/>
                <a:gd name="T30" fmla="*/ 836 w 837"/>
                <a:gd name="T31" fmla="*/ 572 h 673"/>
                <a:gd name="T32" fmla="*/ 555 w 837"/>
                <a:gd name="T33" fmla="*/ 572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7" h="673">
                  <a:moveTo>
                    <a:pt x="555" y="572"/>
                  </a:moveTo>
                  <a:lnTo>
                    <a:pt x="555" y="572"/>
                  </a:lnTo>
                  <a:cubicBezTo>
                    <a:pt x="555" y="629"/>
                    <a:pt x="555" y="629"/>
                    <a:pt x="555" y="629"/>
                  </a:cubicBezTo>
                  <a:cubicBezTo>
                    <a:pt x="631" y="629"/>
                    <a:pt x="631" y="629"/>
                    <a:pt x="631" y="629"/>
                  </a:cubicBezTo>
                  <a:cubicBezTo>
                    <a:pt x="631" y="672"/>
                    <a:pt x="631" y="672"/>
                    <a:pt x="631" y="672"/>
                  </a:cubicBezTo>
                  <a:cubicBezTo>
                    <a:pt x="310" y="672"/>
                    <a:pt x="310" y="672"/>
                    <a:pt x="310" y="672"/>
                  </a:cubicBezTo>
                  <a:cubicBezTo>
                    <a:pt x="314" y="651"/>
                    <a:pt x="317" y="629"/>
                    <a:pt x="317" y="608"/>
                  </a:cubicBezTo>
                  <a:cubicBezTo>
                    <a:pt x="317" y="580"/>
                    <a:pt x="314" y="555"/>
                    <a:pt x="303" y="530"/>
                  </a:cubicBezTo>
                  <a:cubicBezTo>
                    <a:pt x="793" y="530"/>
                    <a:pt x="793" y="530"/>
                    <a:pt x="793" y="530"/>
                  </a:cubicBezTo>
                  <a:cubicBezTo>
                    <a:pt x="793" y="43"/>
                    <a:pt x="793" y="43"/>
                    <a:pt x="793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377"/>
                    <a:pt x="43" y="377"/>
                    <a:pt x="43" y="377"/>
                  </a:cubicBezTo>
                  <a:cubicBezTo>
                    <a:pt x="29" y="380"/>
                    <a:pt x="15" y="384"/>
                    <a:pt x="0" y="38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6" y="0"/>
                    <a:pt x="836" y="0"/>
                    <a:pt x="836" y="0"/>
                  </a:cubicBezTo>
                  <a:cubicBezTo>
                    <a:pt x="836" y="572"/>
                    <a:pt x="836" y="572"/>
                    <a:pt x="836" y="572"/>
                  </a:cubicBezTo>
                  <a:cubicBezTo>
                    <a:pt x="555" y="572"/>
                    <a:pt x="555" y="572"/>
                    <a:pt x="555" y="572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7" name="Freeform 821"/>
            <p:cNvSpPr>
              <a:spLocks noChangeArrowheads="1"/>
            </p:cNvSpPr>
            <p:nvPr/>
          </p:nvSpPr>
          <p:spPr bwMode="auto">
            <a:xfrm>
              <a:off x="2039189" y="3583639"/>
              <a:ext cx="134937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8" name="Freeform 822"/>
            <p:cNvSpPr>
              <a:spLocks noChangeArrowheads="1"/>
            </p:cNvSpPr>
            <p:nvPr/>
          </p:nvSpPr>
          <p:spPr bwMode="auto">
            <a:xfrm>
              <a:off x="2039189" y="3583639"/>
              <a:ext cx="134937" cy="176213"/>
            </a:xfrm>
            <a:custGeom>
              <a:avLst/>
              <a:gdLst>
                <a:gd name="T0" fmla="*/ 375 w 376"/>
                <a:gd name="T1" fmla="*/ 0 h 488"/>
                <a:gd name="T2" fmla="*/ 0 w 376"/>
                <a:gd name="T3" fmla="*/ 0 h 488"/>
                <a:gd name="T4" fmla="*/ 0 w 376"/>
                <a:gd name="T5" fmla="*/ 487 h 488"/>
                <a:gd name="T6" fmla="*/ 375 w 376"/>
                <a:gd name="T7" fmla="*/ 487 h 488"/>
                <a:gd name="T8" fmla="*/ 375 w 376"/>
                <a:gd name="T9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88">
                  <a:moveTo>
                    <a:pt x="375" y="0"/>
                  </a:moveTo>
                  <a:lnTo>
                    <a:pt x="0" y="0"/>
                  </a:lnTo>
                  <a:lnTo>
                    <a:pt x="0" y="487"/>
                  </a:lnTo>
                  <a:lnTo>
                    <a:pt x="375" y="487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9" name="Freeform 823"/>
            <p:cNvSpPr>
              <a:spLocks noChangeArrowheads="1"/>
            </p:cNvSpPr>
            <p:nvPr/>
          </p:nvSpPr>
          <p:spPr bwMode="auto">
            <a:xfrm>
              <a:off x="1823289" y="3694764"/>
              <a:ext cx="187325" cy="184150"/>
            </a:xfrm>
            <a:custGeom>
              <a:avLst/>
              <a:gdLst>
                <a:gd name="T0" fmla="*/ 259 w 520"/>
                <a:gd name="T1" fmla="*/ 512 h 513"/>
                <a:gd name="T2" fmla="*/ 259 w 520"/>
                <a:gd name="T3" fmla="*/ 512 h 513"/>
                <a:gd name="T4" fmla="*/ 0 w 520"/>
                <a:gd name="T5" fmla="*/ 256 h 513"/>
                <a:gd name="T6" fmla="*/ 259 w 520"/>
                <a:gd name="T7" fmla="*/ 0 h 513"/>
                <a:gd name="T8" fmla="*/ 519 w 520"/>
                <a:gd name="T9" fmla="*/ 256 h 513"/>
                <a:gd name="T10" fmla="*/ 259 w 520"/>
                <a:gd name="T11" fmla="*/ 512 h 513"/>
                <a:gd name="T12" fmla="*/ 259 w 520"/>
                <a:gd name="T13" fmla="*/ 43 h 513"/>
                <a:gd name="T14" fmla="*/ 259 w 520"/>
                <a:gd name="T15" fmla="*/ 43 h 513"/>
                <a:gd name="T16" fmla="*/ 43 w 520"/>
                <a:gd name="T17" fmla="*/ 256 h 513"/>
                <a:gd name="T18" fmla="*/ 259 w 520"/>
                <a:gd name="T19" fmla="*/ 469 h 513"/>
                <a:gd name="T20" fmla="*/ 476 w 520"/>
                <a:gd name="T21" fmla="*/ 256 h 513"/>
                <a:gd name="T22" fmla="*/ 259 w 520"/>
                <a:gd name="T23" fmla="*/ 43 h 513"/>
                <a:gd name="T24" fmla="*/ 342 w 520"/>
                <a:gd name="T25" fmla="*/ 267 h 513"/>
                <a:gd name="T26" fmla="*/ 342 w 520"/>
                <a:gd name="T27" fmla="*/ 267 h 513"/>
                <a:gd name="T28" fmla="*/ 375 w 520"/>
                <a:gd name="T29" fmla="*/ 252 h 513"/>
                <a:gd name="T30" fmla="*/ 360 w 520"/>
                <a:gd name="T31" fmla="*/ 203 h 513"/>
                <a:gd name="T32" fmla="*/ 328 w 520"/>
                <a:gd name="T33" fmla="*/ 206 h 513"/>
                <a:gd name="T34" fmla="*/ 310 w 520"/>
                <a:gd name="T35" fmla="*/ 188 h 513"/>
                <a:gd name="T36" fmla="*/ 317 w 520"/>
                <a:gd name="T37" fmla="*/ 156 h 513"/>
                <a:gd name="T38" fmla="*/ 263 w 520"/>
                <a:gd name="T39" fmla="*/ 142 h 513"/>
                <a:gd name="T40" fmla="*/ 249 w 520"/>
                <a:gd name="T41" fmla="*/ 174 h 513"/>
                <a:gd name="T42" fmla="*/ 227 w 520"/>
                <a:gd name="T43" fmla="*/ 178 h 513"/>
                <a:gd name="T44" fmla="*/ 198 w 520"/>
                <a:gd name="T45" fmla="*/ 156 h 513"/>
                <a:gd name="T46" fmla="*/ 159 w 520"/>
                <a:gd name="T47" fmla="*/ 195 h 513"/>
                <a:gd name="T48" fmla="*/ 180 w 520"/>
                <a:gd name="T49" fmla="*/ 224 h 513"/>
                <a:gd name="T50" fmla="*/ 177 w 520"/>
                <a:gd name="T51" fmla="*/ 245 h 513"/>
                <a:gd name="T52" fmla="*/ 144 w 520"/>
                <a:gd name="T53" fmla="*/ 260 h 513"/>
                <a:gd name="T54" fmla="*/ 159 w 520"/>
                <a:gd name="T55" fmla="*/ 313 h 513"/>
                <a:gd name="T56" fmla="*/ 191 w 520"/>
                <a:gd name="T57" fmla="*/ 306 h 513"/>
                <a:gd name="T58" fmla="*/ 209 w 520"/>
                <a:gd name="T59" fmla="*/ 323 h 513"/>
                <a:gd name="T60" fmla="*/ 205 w 520"/>
                <a:gd name="T61" fmla="*/ 356 h 513"/>
                <a:gd name="T62" fmla="*/ 259 w 520"/>
                <a:gd name="T63" fmla="*/ 370 h 513"/>
                <a:gd name="T64" fmla="*/ 270 w 520"/>
                <a:gd name="T65" fmla="*/ 338 h 513"/>
                <a:gd name="T66" fmla="*/ 292 w 520"/>
                <a:gd name="T67" fmla="*/ 334 h 513"/>
                <a:gd name="T68" fmla="*/ 321 w 520"/>
                <a:gd name="T69" fmla="*/ 356 h 513"/>
                <a:gd name="T70" fmla="*/ 360 w 520"/>
                <a:gd name="T71" fmla="*/ 316 h 513"/>
                <a:gd name="T72" fmla="*/ 339 w 520"/>
                <a:gd name="T73" fmla="*/ 288 h 513"/>
                <a:gd name="T74" fmla="*/ 342 w 520"/>
                <a:gd name="T75" fmla="*/ 267 h 513"/>
                <a:gd name="T76" fmla="*/ 292 w 520"/>
                <a:gd name="T77" fmla="*/ 274 h 513"/>
                <a:gd name="T78" fmla="*/ 292 w 520"/>
                <a:gd name="T79" fmla="*/ 274 h 513"/>
                <a:gd name="T80" fmla="*/ 241 w 520"/>
                <a:gd name="T81" fmla="*/ 284 h 513"/>
                <a:gd name="T82" fmla="*/ 231 w 520"/>
                <a:gd name="T83" fmla="*/ 238 h 513"/>
                <a:gd name="T84" fmla="*/ 277 w 520"/>
                <a:gd name="T85" fmla="*/ 228 h 513"/>
                <a:gd name="T86" fmla="*/ 292 w 520"/>
                <a:gd name="T87" fmla="*/ 274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0" h="513">
                  <a:moveTo>
                    <a:pt x="259" y="512"/>
                  </a:moveTo>
                  <a:lnTo>
                    <a:pt x="259" y="512"/>
                  </a:lnTo>
                  <a:cubicBezTo>
                    <a:pt x="115" y="512"/>
                    <a:pt x="0" y="398"/>
                    <a:pt x="0" y="256"/>
                  </a:cubicBezTo>
                  <a:cubicBezTo>
                    <a:pt x="0" y="114"/>
                    <a:pt x="115" y="0"/>
                    <a:pt x="259" y="0"/>
                  </a:cubicBezTo>
                  <a:cubicBezTo>
                    <a:pt x="404" y="0"/>
                    <a:pt x="519" y="114"/>
                    <a:pt x="519" y="256"/>
                  </a:cubicBezTo>
                  <a:cubicBezTo>
                    <a:pt x="519" y="398"/>
                    <a:pt x="404" y="512"/>
                    <a:pt x="259" y="512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1" y="43"/>
                    <a:pt x="43" y="139"/>
                    <a:pt x="43" y="256"/>
                  </a:cubicBezTo>
                  <a:cubicBezTo>
                    <a:pt x="43" y="373"/>
                    <a:pt x="141" y="469"/>
                    <a:pt x="259" y="469"/>
                  </a:cubicBezTo>
                  <a:cubicBezTo>
                    <a:pt x="378" y="469"/>
                    <a:pt x="476" y="373"/>
                    <a:pt x="476" y="256"/>
                  </a:cubicBezTo>
                  <a:cubicBezTo>
                    <a:pt x="476" y="139"/>
                    <a:pt x="378" y="43"/>
                    <a:pt x="259" y="43"/>
                  </a:cubicBezTo>
                  <a:close/>
                  <a:moveTo>
                    <a:pt x="342" y="267"/>
                  </a:moveTo>
                  <a:lnTo>
                    <a:pt x="342" y="267"/>
                  </a:lnTo>
                  <a:cubicBezTo>
                    <a:pt x="375" y="252"/>
                    <a:pt x="375" y="252"/>
                    <a:pt x="375" y="252"/>
                  </a:cubicBezTo>
                  <a:cubicBezTo>
                    <a:pt x="375" y="235"/>
                    <a:pt x="371" y="217"/>
                    <a:pt x="360" y="203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4" y="199"/>
                    <a:pt x="317" y="195"/>
                    <a:pt x="310" y="188"/>
                  </a:cubicBezTo>
                  <a:cubicBezTo>
                    <a:pt x="317" y="156"/>
                    <a:pt x="317" y="156"/>
                    <a:pt x="317" y="156"/>
                  </a:cubicBezTo>
                  <a:cubicBezTo>
                    <a:pt x="299" y="146"/>
                    <a:pt x="281" y="142"/>
                    <a:pt x="263" y="142"/>
                  </a:cubicBezTo>
                  <a:cubicBezTo>
                    <a:pt x="249" y="174"/>
                    <a:pt x="249" y="174"/>
                    <a:pt x="249" y="174"/>
                  </a:cubicBezTo>
                  <a:cubicBezTo>
                    <a:pt x="241" y="174"/>
                    <a:pt x="234" y="178"/>
                    <a:pt x="227" y="178"/>
                  </a:cubicBezTo>
                  <a:cubicBezTo>
                    <a:pt x="198" y="156"/>
                    <a:pt x="198" y="156"/>
                    <a:pt x="198" y="156"/>
                  </a:cubicBezTo>
                  <a:cubicBezTo>
                    <a:pt x="184" y="167"/>
                    <a:pt x="169" y="181"/>
                    <a:pt x="159" y="195"/>
                  </a:cubicBezTo>
                  <a:cubicBezTo>
                    <a:pt x="180" y="224"/>
                    <a:pt x="180" y="224"/>
                    <a:pt x="180" y="224"/>
                  </a:cubicBezTo>
                  <a:cubicBezTo>
                    <a:pt x="177" y="231"/>
                    <a:pt x="177" y="238"/>
                    <a:pt x="177" y="245"/>
                  </a:cubicBezTo>
                  <a:cubicBezTo>
                    <a:pt x="144" y="260"/>
                    <a:pt x="144" y="260"/>
                    <a:pt x="144" y="260"/>
                  </a:cubicBezTo>
                  <a:cubicBezTo>
                    <a:pt x="144" y="277"/>
                    <a:pt x="148" y="295"/>
                    <a:pt x="159" y="313"/>
                  </a:cubicBezTo>
                  <a:cubicBezTo>
                    <a:pt x="191" y="306"/>
                    <a:pt x="191" y="306"/>
                    <a:pt x="191" y="306"/>
                  </a:cubicBezTo>
                  <a:cubicBezTo>
                    <a:pt x="198" y="313"/>
                    <a:pt x="202" y="316"/>
                    <a:pt x="209" y="323"/>
                  </a:cubicBezTo>
                  <a:cubicBezTo>
                    <a:pt x="205" y="356"/>
                    <a:pt x="205" y="356"/>
                    <a:pt x="205" y="356"/>
                  </a:cubicBezTo>
                  <a:cubicBezTo>
                    <a:pt x="220" y="366"/>
                    <a:pt x="238" y="370"/>
                    <a:pt x="259" y="370"/>
                  </a:cubicBezTo>
                  <a:cubicBezTo>
                    <a:pt x="270" y="338"/>
                    <a:pt x="270" y="338"/>
                    <a:pt x="270" y="338"/>
                  </a:cubicBezTo>
                  <a:cubicBezTo>
                    <a:pt x="277" y="338"/>
                    <a:pt x="285" y="338"/>
                    <a:pt x="292" y="334"/>
                  </a:cubicBezTo>
                  <a:cubicBezTo>
                    <a:pt x="321" y="356"/>
                    <a:pt x="321" y="356"/>
                    <a:pt x="321" y="356"/>
                  </a:cubicBezTo>
                  <a:cubicBezTo>
                    <a:pt x="335" y="345"/>
                    <a:pt x="350" y="331"/>
                    <a:pt x="360" y="316"/>
                  </a:cubicBezTo>
                  <a:cubicBezTo>
                    <a:pt x="339" y="288"/>
                    <a:pt x="339" y="288"/>
                    <a:pt x="339" y="288"/>
                  </a:cubicBezTo>
                  <a:cubicBezTo>
                    <a:pt x="339" y="281"/>
                    <a:pt x="342" y="274"/>
                    <a:pt x="342" y="267"/>
                  </a:cubicBezTo>
                  <a:close/>
                  <a:moveTo>
                    <a:pt x="292" y="274"/>
                  </a:moveTo>
                  <a:lnTo>
                    <a:pt x="292" y="274"/>
                  </a:lnTo>
                  <a:cubicBezTo>
                    <a:pt x="281" y="288"/>
                    <a:pt x="259" y="295"/>
                    <a:pt x="241" y="284"/>
                  </a:cubicBezTo>
                  <a:cubicBezTo>
                    <a:pt x="227" y="277"/>
                    <a:pt x="220" y="256"/>
                    <a:pt x="231" y="238"/>
                  </a:cubicBezTo>
                  <a:cubicBezTo>
                    <a:pt x="241" y="224"/>
                    <a:pt x="259" y="217"/>
                    <a:pt x="277" y="228"/>
                  </a:cubicBezTo>
                  <a:cubicBezTo>
                    <a:pt x="295" y="235"/>
                    <a:pt x="299" y="256"/>
                    <a:pt x="292" y="27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0" name="Freeform 824"/>
            <p:cNvSpPr>
              <a:spLocks noChangeArrowheads="1"/>
            </p:cNvSpPr>
            <p:nvPr/>
          </p:nvSpPr>
          <p:spPr bwMode="auto">
            <a:xfrm>
              <a:off x="1978864" y="3609039"/>
              <a:ext cx="122237" cy="120650"/>
            </a:xfrm>
            <a:custGeom>
              <a:avLst/>
              <a:gdLst>
                <a:gd name="T0" fmla="*/ 169 w 339"/>
                <a:gd name="T1" fmla="*/ 0 h 335"/>
                <a:gd name="T2" fmla="*/ 169 w 339"/>
                <a:gd name="T3" fmla="*/ 334 h 335"/>
                <a:gd name="T4" fmla="*/ 169 w 339"/>
                <a:gd name="T5" fmla="*/ 0 h 335"/>
                <a:gd name="T6" fmla="*/ 137 w 339"/>
                <a:gd name="T7" fmla="*/ 25 h 335"/>
                <a:gd name="T8" fmla="*/ 43 w 339"/>
                <a:gd name="T9" fmla="*/ 92 h 335"/>
                <a:gd name="T10" fmla="*/ 32 w 339"/>
                <a:gd name="T11" fmla="*/ 114 h 335"/>
                <a:gd name="T12" fmla="*/ 86 w 339"/>
                <a:gd name="T13" fmla="*/ 114 h 335"/>
                <a:gd name="T14" fmla="*/ 79 w 339"/>
                <a:gd name="T15" fmla="*/ 163 h 335"/>
                <a:gd name="T16" fmla="*/ 32 w 339"/>
                <a:gd name="T17" fmla="*/ 114 h 335"/>
                <a:gd name="T18" fmla="*/ 21 w 339"/>
                <a:gd name="T19" fmla="*/ 181 h 335"/>
                <a:gd name="T20" fmla="*/ 93 w 339"/>
                <a:gd name="T21" fmla="*/ 234 h 335"/>
                <a:gd name="T22" fmla="*/ 21 w 339"/>
                <a:gd name="T23" fmla="*/ 181 h 335"/>
                <a:gd name="T24" fmla="*/ 50 w 339"/>
                <a:gd name="T25" fmla="*/ 252 h 335"/>
                <a:gd name="T26" fmla="*/ 140 w 339"/>
                <a:gd name="T27" fmla="*/ 309 h 335"/>
                <a:gd name="T28" fmla="*/ 158 w 339"/>
                <a:gd name="T29" fmla="*/ 298 h 335"/>
                <a:gd name="T30" fmla="*/ 126 w 339"/>
                <a:gd name="T31" fmla="*/ 252 h 335"/>
                <a:gd name="T32" fmla="*/ 158 w 339"/>
                <a:gd name="T33" fmla="*/ 298 h 335"/>
                <a:gd name="T34" fmla="*/ 158 w 339"/>
                <a:gd name="T35" fmla="*/ 234 h 335"/>
                <a:gd name="T36" fmla="*/ 101 w 339"/>
                <a:gd name="T37" fmla="*/ 181 h 335"/>
                <a:gd name="T38" fmla="*/ 158 w 339"/>
                <a:gd name="T39" fmla="*/ 234 h 335"/>
                <a:gd name="T40" fmla="*/ 158 w 339"/>
                <a:gd name="T41" fmla="*/ 163 h 335"/>
                <a:gd name="T42" fmla="*/ 101 w 339"/>
                <a:gd name="T43" fmla="*/ 153 h 335"/>
                <a:gd name="T44" fmla="*/ 158 w 339"/>
                <a:gd name="T45" fmla="*/ 114 h 335"/>
                <a:gd name="T46" fmla="*/ 158 w 339"/>
                <a:gd name="T47" fmla="*/ 92 h 335"/>
                <a:gd name="T48" fmla="*/ 119 w 339"/>
                <a:gd name="T49" fmla="*/ 92 h 335"/>
                <a:gd name="T50" fmla="*/ 158 w 339"/>
                <a:gd name="T51" fmla="*/ 92 h 335"/>
                <a:gd name="T52" fmla="*/ 317 w 339"/>
                <a:gd name="T53" fmla="*/ 163 h 335"/>
                <a:gd name="T54" fmla="*/ 256 w 339"/>
                <a:gd name="T55" fmla="*/ 153 h 335"/>
                <a:gd name="T56" fmla="*/ 306 w 339"/>
                <a:gd name="T57" fmla="*/ 114 h 335"/>
                <a:gd name="T58" fmla="*/ 295 w 339"/>
                <a:gd name="T59" fmla="*/ 92 h 335"/>
                <a:gd name="T60" fmla="*/ 241 w 339"/>
                <a:gd name="T61" fmla="*/ 92 h 335"/>
                <a:gd name="T62" fmla="*/ 295 w 339"/>
                <a:gd name="T63" fmla="*/ 92 h 335"/>
                <a:gd name="T64" fmla="*/ 176 w 339"/>
                <a:gd name="T65" fmla="*/ 32 h 335"/>
                <a:gd name="T66" fmla="*/ 176 w 339"/>
                <a:gd name="T67" fmla="*/ 92 h 335"/>
                <a:gd name="T68" fmla="*/ 176 w 339"/>
                <a:gd name="T69" fmla="*/ 114 h 335"/>
                <a:gd name="T70" fmla="*/ 227 w 339"/>
                <a:gd name="T71" fmla="*/ 114 h 335"/>
                <a:gd name="T72" fmla="*/ 234 w 339"/>
                <a:gd name="T73" fmla="*/ 163 h 335"/>
                <a:gd name="T74" fmla="*/ 176 w 339"/>
                <a:gd name="T75" fmla="*/ 114 h 335"/>
                <a:gd name="T76" fmla="*/ 176 w 339"/>
                <a:gd name="T77" fmla="*/ 181 h 335"/>
                <a:gd name="T78" fmla="*/ 219 w 339"/>
                <a:gd name="T79" fmla="*/ 234 h 335"/>
                <a:gd name="T80" fmla="*/ 176 w 339"/>
                <a:gd name="T81" fmla="*/ 181 h 335"/>
                <a:gd name="T82" fmla="*/ 176 w 339"/>
                <a:gd name="T83" fmla="*/ 252 h 335"/>
                <a:gd name="T84" fmla="*/ 176 w 339"/>
                <a:gd name="T85" fmla="*/ 298 h 335"/>
                <a:gd name="T86" fmla="*/ 194 w 339"/>
                <a:gd name="T87" fmla="*/ 309 h 335"/>
                <a:gd name="T88" fmla="*/ 234 w 339"/>
                <a:gd name="T89" fmla="*/ 252 h 335"/>
                <a:gd name="T90" fmla="*/ 194 w 339"/>
                <a:gd name="T91" fmla="*/ 309 h 335"/>
                <a:gd name="T92" fmla="*/ 302 w 339"/>
                <a:gd name="T93" fmla="*/ 234 h 335"/>
                <a:gd name="T94" fmla="*/ 256 w 339"/>
                <a:gd name="T95" fmla="*/ 181 h 335"/>
                <a:gd name="T96" fmla="*/ 302 w 339"/>
                <a:gd name="T97" fmla="*/ 234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9" h="335">
                  <a:moveTo>
                    <a:pt x="169" y="0"/>
                  </a:moveTo>
                  <a:lnTo>
                    <a:pt x="169" y="0"/>
                  </a:lnTo>
                  <a:cubicBezTo>
                    <a:pt x="75" y="0"/>
                    <a:pt x="0" y="74"/>
                    <a:pt x="0" y="167"/>
                  </a:cubicBezTo>
                  <a:cubicBezTo>
                    <a:pt x="0" y="259"/>
                    <a:pt x="75" y="334"/>
                    <a:pt x="169" y="334"/>
                  </a:cubicBezTo>
                  <a:cubicBezTo>
                    <a:pt x="263" y="334"/>
                    <a:pt x="338" y="259"/>
                    <a:pt x="338" y="167"/>
                  </a:cubicBezTo>
                  <a:cubicBezTo>
                    <a:pt x="338" y="74"/>
                    <a:pt x="263" y="0"/>
                    <a:pt x="169" y="0"/>
                  </a:cubicBezTo>
                  <a:close/>
                  <a:moveTo>
                    <a:pt x="137" y="25"/>
                  </a:moveTo>
                  <a:lnTo>
                    <a:pt x="137" y="25"/>
                  </a:lnTo>
                  <a:cubicBezTo>
                    <a:pt x="122" y="39"/>
                    <a:pt x="108" y="64"/>
                    <a:pt x="93" y="92"/>
                  </a:cubicBezTo>
                  <a:cubicBezTo>
                    <a:pt x="43" y="92"/>
                    <a:pt x="43" y="92"/>
                    <a:pt x="43" y="92"/>
                  </a:cubicBezTo>
                  <a:cubicBezTo>
                    <a:pt x="65" y="60"/>
                    <a:pt x="97" y="35"/>
                    <a:pt x="137" y="25"/>
                  </a:cubicBezTo>
                  <a:close/>
                  <a:moveTo>
                    <a:pt x="32" y="114"/>
                  </a:moveTo>
                  <a:lnTo>
                    <a:pt x="32" y="114"/>
                  </a:lnTo>
                  <a:cubicBezTo>
                    <a:pt x="86" y="114"/>
                    <a:pt x="86" y="114"/>
                    <a:pt x="86" y="114"/>
                  </a:cubicBezTo>
                  <a:cubicBezTo>
                    <a:pt x="86" y="124"/>
                    <a:pt x="83" y="138"/>
                    <a:pt x="83" y="153"/>
                  </a:cubicBezTo>
                  <a:cubicBezTo>
                    <a:pt x="79" y="156"/>
                    <a:pt x="79" y="160"/>
                    <a:pt x="79" y="163"/>
                  </a:cubicBezTo>
                  <a:cubicBezTo>
                    <a:pt x="21" y="163"/>
                    <a:pt x="21" y="163"/>
                    <a:pt x="21" y="163"/>
                  </a:cubicBezTo>
                  <a:cubicBezTo>
                    <a:pt x="21" y="146"/>
                    <a:pt x="25" y="128"/>
                    <a:pt x="32" y="114"/>
                  </a:cubicBezTo>
                  <a:close/>
                  <a:moveTo>
                    <a:pt x="21" y="181"/>
                  </a:moveTo>
                  <a:lnTo>
                    <a:pt x="21" y="181"/>
                  </a:lnTo>
                  <a:cubicBezTo>
                    <a:pt x="83" y="181"/>
                    <a:pt x="83" y="181"/>
                    <a:pt x="83" y="181"/>
                  </a:cubicBezTo>
                  <a:cubicBezTo>
                    <a:pt x="83" y="199"/>
                    <a:pt x="86" y="217"/>
                    <a:pt x="93" y="234"/>
                  </a:cubicBezTo>
                  <a:cubicBezTo>
                    <a:pt x="36" y="234"/>
                    <a:pt x="36" y="234"/>
                    <a:pt x="36" y="234"/>
                  </a:cubicBezTo>
                  <a:cubicBezTo>
                    <a:pt x="29" y="217"/>
                    <a:pt x="25" y="202"/>
                    <a:pt x="21" y="181"/>
                  </a:cubicBezTo>
                  <a:close/>
                  <a:moveTo>
                    <a:pt x="50" y="252"/>
                  </a:moveTo>
                  <a:lnTo>
                    <a:pt x="50" y="252"/>
                  </a:lnTo>
                  <a:cubicBezTo>
                    <a:pt x="104" y="252"/>
                    <a:pt x="104" y="252"/>
                    <a:pt x="104" y="252"/>
                  </a:cubicBezTo>
                  <a:cubicBezTo>
                    <a:pt x="111" y="274"/>
                    <a:pt x="126" y="291"/>
                    <a:pt x="140" y="309"/>
                  </a:cubicBezTo>
                  <a:cubicBezTo>
                    <a:pt x="104" y="302"/>
                    <a:pt x="72" y="281"/>
                    <a:pt x="50" y="252"/>
                  </a:cubicBezTo>
                  <a:close/>
                  <a:moveTo>
                    <a:pt x="158" y="298"/>
                  </a:moveTo>
                  <a:lnTo>
                    <a:pt x="158" y="298"/>
                  </a:lnTo>
                  <a:cubicBezTo>
                    <a:pt x="144" y="284"/>
                    <a:pt x="133" y="266"/>
                    <a:pt x="126" y="252"/>
                  </a:cubicBezTo>
                  <a:cubicBezTo>
                    <a:pt x="158" y="252"/>
                    <a:pt x="158" y="252"/>
                    <a:pt x="158" y="252"/>
                  </a:cubicBezTo>
                  <a:lnTo>
                    <a:pt x="158" y="298"/>
                  </a:lnTo>
                  <a:close/>
                  <a:moveTo>
                    <a:pt x="158" y="234"/>
                  </a:moveTo>
                  <a:lnTo>
                    <a:pt x="158" y="234"/>
                  </a:lnTo>
                  <a:cubicBezTo>
                    <a:pt x="115" y="234"/>
                    <a:pt x="115" y="234"/>
                    <a:pt x="115" y="234"/>
                  </a:cubicBezTo>
                  <a:cubicBezTo>
                    <a:pt x="108" y="217"/>
                    <a:pt x="104" y="199"/>
                    <a:pt x="101" y="181"/>
                  </a:cubicBezTo>
                  <a:cubicBezTo>
                    <a:pt x="158" y="181"/>
                    <a:pt x="158" y="181"/>
                    <a:pt x="158" y="181"/>
                  </a:cubicBezTo>
                  <a:lnTo>
                    <a:pt x="158" y="234"/>
                  </a:lnTo>
                  <a:close/>
                  <a:moveTo>
                    <a:pt x="158" y="163"/>
                  </a:moveTo>
                  <a:lnTo>
                    <a:pt x="158" y="163"/>
                  </a:lnTo>
                  <a:cubicBezTo>
                    <a:pt x="101" y="163"/>
                    <a:pt x="101" y="163"/>
                    <a:pt x="101" y="163"/>
                  </a:cubicBezTo>
                  <a:cubicBezTo>
                    <a:pt x="101" y="160"/>
                    <a:pt x="101" y="156"/>
                    <a:pt x="101" y="153"/>
                  </a:cubicBezTo>
                  <a:cubicBezTo>
                    <a:pt x="104" y="138"/>
                    <a:pt x="104" y="124"/>
                    <a:pt x="108" y="114"/>
                  </a:cubicBezTo>
                  <a:cubicBezTo>
                    <a:pt x="158" y="114"/>
                    <a:pt x="158" y="114"/>
                    <a:pt x="158" y="114"/>
                  </a:cubicBezTo>
                  <a:lnTo>
                    <a:pt x="158" y="163"/>
                  </a:lnTo>
                  <a:close/>
                  <a:moveTo>
                    <a:pt x="158" y="92"/>
                  </a:moveTo>
                  <a:lnTo>
                    <a:pt x="158" y="92"/>
                  </a:lnTo>
                  <a:cubicBezTo>
                    <a:pt x="119" y="92"/>
                    <a:pt x="119" y="92"/>
                    <a:pt x="119" y="92"/>
                  </a:cubicBezTo>
                  <a:cubicBezTo>
                    <a:pt x="129" y="64"/>
                    <a:pt x="147" y="46"/>
                    <a:pt x="158" y="32"/>
                  </a:cubicBezTo>
                  <a:lnTo>
                    <a:pt x="158" y="92"/>
                  </a:lnTo>
                  <a:close/>
                  <a:moveTo>
                    <a:pt x="317" y="163"/>
                  </a:moveTo>
                  <a:lnTo>
                    <a:pt x="317" y="163"/>
                  </a:lnTo>
                  <a:cubicBezTo>
                    <a:pt x="256" y="163"/>
                    <a:pt x="256" y="163"/>
                    <a:pt x="256" y="163"/>
                  </a:cubicBezTo>
                  <a:cubicBezTo>
                    <a:pt x="256" y="160"/>
                    <a:pt x="256" y="156"/>
                    <a:pt x="256" y="153"/>
                  </a:cubicBezTo>
                  <a:cubicBezTo>
                    <a:pt x="256" y="138"/>
                    <a:pt x="252" y="124"/>
                    <a:pt x="248" y="114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13" y="128"/>
                    <a:pt x="317" y="146"/>
                    <a:pt x="317" y="163"/>
                  </a:cubicBezTo>
                  <a:close/>
                  <a:moveTo>
                    <a:pt x="295" y="92"/>
                  </a:moveTo>
                  <a:lnTo>
                    <a:pt x="295" y="92"/>
                  </a:lnTo>
                  <a:cubicBezTo>
                    <a:pt x="241" y="92"/>
                    <a:pt x="241" y="92"/>
                    <a:pt x="241" y="92"/>
                  </a:cubicBezTo>
                  <a:cubicBezTo>
                    <a:pt x="230" y="64"/>
                    <a:pt x="212" y="39"/>
                    <a:pt x="198" y="25"/>
                  </a:cubicBezTo>
                  <a:cubicBezTo>
                    <a:pt x="241" y="32"/>
                    <a:pt x="274" y="57"/>
                    <a:pt x="295" y="92"/>
                  </a:cubicBezTo>
                  <a:close/>
                  <a:moveTo>
                    <a:pt x="176" y="32"/>
                  </a:moveTo>
                  <a:lnTo>
                    <a:pt x="176" y="32"/>
                  </a:lnTo>
                  <a:cubicBezTo>
                    <a:pt x="187" y="42"/>
                    <a:pt x="205" y="64"/>
                    <a:pt x="219" y="92"/>
                  </a:cubicBezTo>
                  <a:cubicBezTo>
                    <a:pt x="176" y="92"/>
                    <a:pt x="176" y="92"/>
                    <a:pt x="176" y="92"/>
                  </a:cubicBezTo>
                  <a:lnTo>
                    <a:pt x="176" y="32"/>
                  </a:lnTo>
                  <a:close/>
                  <a:moveTo>
                    <a:pt x="176" y="114"/>
                  </a:moveTo>
                  <a:lnTo>
                    <a:pt x="176" y="114"/>
                  </a:lnTo>
                  <a:cubicBezTo>
                    <a:pt x="227" y="114"/>
                    <a:pt x="227" y="114"/>
                    <a:pt x="227" y="114"/>
                  </a:cubicBezTo>
                  <a:cubicBezTo>
                    <a:pt x="230" y="124"/>
                    <a:pt x="234" y="138"/>
                    <a:pt x="234" y="153"/>
                  </a:cubicBezTo>
                  <a:cubicBezTo>
                    <a:pt x="234" y="156"/>
                    <a:pt x="234" y="160"/>
                    <a:pt x="234" y="163"/>
                  </a:cubicBezTo>
                  <a:cubicBezTo>
                    <a:pt x="176" y="163"/>
                    <a:pt x="176" y="163"/>
                    <a:pt x="176" y="163"/>
                  </a:cubicBezTo>
                  <a:lnTo>
                    <a:pt x="176" y="114"/>
                  </a:lnTo>
                  <a:close/>
                  <a:moveTo>
                    <a:pt x="176" y="181"/>
                  </a:moveTo>
                  <a:lnTo>
                    <a:pt x="176" y="181"/>
                  </a:lnTo>
                  <a:cubicBezTo>
                    <a:pt x="234" y="181"/>
                    <a:pt x="234" y="181"/>
                    <a:pt x="234" y="181"/>
                  </a:cubicBezTo>
                  <a:cubicBezTo>
                    <a:pt x="230" y="199"/>
                    <a:pt x="227" y="217"/>
                    <a:pt x="219" y="234"/>
                  </a:cubicBezTo>
                  <a:cubicBezTo>
                    <a:pt x="176" y="234"/>
                    <a:pt x="176" y="234"/>
                    <a:pt x="176" y="234"/>
                  </a:cubicBezTo>
                  <a:lnTo>
                    <a:pt x="176" y="181"/>
                  </a:lnTo>
                  <a:close/>
                  <a:moveTo>
                    <a:pt x="176" y="252"/>
                  </a:moveTo>
                  <a:lnTo>
                    <a:pt x="176" y="252"/>
                  </a:lnTo>
                  <a:cubicBezTo>
                    <a:pt x="209" y="252"/>
                    <a:pt x="209" y="252"/>
                    <a:pt x="209" y="252"/>
                  </a:cubicBezTo>
                  <a:cubicBezTo>
                    <a:pt x="202" y="270"/>
                    <a:pt x="191" y="284"/>
                    <a:pt x="176" y="298"/>
                  </a:cubicBezTo>
                  <a:lnTo>
                    <a:pt x="176" y="252"/>
                  </a:lnTo>
                  <a:close/>
                  <a:moveTo>
                    <a:pt x="194" y="309"/>
                  </a:moveTo>
                  <a:lnTo>
                    <a:pt x="194" y="309"/>
                  </a:lnTo>
                  <a:cubicBezTo>
                    <a:pt x="212" y="291"/>
                    <a:pt x="223" y="274"/>
                    <a:pt x="234" y="252"/>
                  </a:cubicBezTo>
                  <a:cubicBezTo>
                    <a:pt x="288" y="252"/>
                    <a:pt x="288" y="252"/>
                    <a:pt x="288" y="252"/>
                  </a:cubicBezTo>
                  <a:cubicBezTo>
                    <a:pt x="266" y="284"/>
                    <a:pt x="234" y="302"/>
                    <a:pt x="194" y="309"/>
                  </a:cubicBezTo>
                  <a:close/>
                  <a:moveTo>
                    <a:pt x="302" y="234"/>
                  </a:moveTo>
                  <a:lnTo>
                    <a:pt x="302" y="234"/>
                  </a:lnTo>
                  <a:cubicBezTo>
                    <a:pt x="241" y="234"/>
                    <a:pt x="241" y="234"/>
                    <a:pt x="241" y="234"/>
                  </a:cubicBezTo>
                  <a:cubicBezTo>
                    <a:pt x="248" y="217"/>
                    <a:pt x="252" y="199"/>
                    <a:pt x="256" y="181"/>
                  </a:cubicBezTo>
                  <a:cubicBezTo>
                    <a:pt x="317" y="181"/>
                    <a:pt x="317" y="181"/>
                    <a:pt x="317" y="181"/>
                  </a:cubicBezTo>
                  <a:cubicBezTo>
                    <a:pt x="313" y="202"/>
                    <a:pt x="310" y="217"/>
                    <a:pt x="302" y="23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61" name="Group 860"/>
          <p:cNvGrpSpPr/>
          <p:nvPr/>
        </p:nvGrpSpPr>
        <p:grpSpPr>
          <a:xfrm>
            <a:off x="1780544" y="4064808"/>
            <a:ext cx="493712" cy="493713"/>
            <a:chOff x="1774543" y="4105648"/>
            <a:chExt cx="493712" cy="493713"/>
          </a:xfrm>
        </p:grpSpPr>
        <p:sp>
          <p:nvSpPr>
            <p:cNvPr id="862" name="Freeform 825"/>
            <p:cNvSpPr>
              <a:spLocks noChangeArrowheads="1"/>
            </p:cNvSpPr>
            <p:nvPr/>
          </p:nvSpPr>
          <p:spPr bwMode="auto">
            <a:xfrm>
              <a:off x="1774543" y="410564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3" name="Freeform 826"/>
            <p:cNvSpPr>
              <a:spLocks noChangeArrowheads="1"/>
            </p:cNvSpPr>
            <p:nvPr/>
          </p:nvSpPr>
          <p:spPr bwMode="auto">
            <a:xfrm>
              <a:off x="1774543" y="410564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4" name="Freeform 827"/>
            <p:cNvSpPr>
              <a:spLocks noChangeArrowheads="1"/>
            </p:cNvSpPr>
            <p:nvPr/>
          </p:nvSpPr>
          <p:spPr bwMode="auto">
            <a:xfrm>
              <a:off x="1852330" y="4213598"/>
              <a:ext cx="415925" cy="385763"/>
            </a:xfrm>
            <a:custGeom>
              <a:avLst/>
              <a:gdLst>
                <a:gd name="T0" fmla="*/ 933 w 1155"/>
                <a:gd name="T1" fmla="*/ 0 h 1073"/>
                <a:gd name="T2" fmla="*/ 933 w 1155"/>
                <a:gd name="T3" fmla="*/ 0 h 1073"/>
                <a:gd name="T4" fmla="*/ 933 w 1155"/>
                <a:gd name="T5" fmla="*/ 575 h 1073"/>
                <a:gd name="T6" fmla="*/ 654 w 1155"/>
                <a:gd name="T7" fmla="*/ 575 h 1073"/>
                <a:gd name="T8" fmla="*/ 654 w 1155"/>
                <a:gd name="T9" fmla="*/ 633 h 1073"/>
                <a:gd name="T10" fmla="*/ 729 w 1155"/>
                <a:gd name="T11" fmla="*/ 633 h 1073"/>
                <a:gd name="T12" fmla="*/ 729 w 1155"/>
                <a:gd name="T13" fmla="*/ 675 h 1073"/>
                <a:gd name="T14" fmla="*/ 432 w 1155"/>
                <a:gd name="T15" fmla="*/ 675 h 1073"/>
                <a:gd name="T16" fmla="*/ 182 w 1155"/>
                <a:gd name="T17" fmla="*/ 868 h 1073"/>
                <a:gd name="T18" fmla="*/ 0 w 1155"/>
                <a:gd name="T19" fmla="*/ 793 h 1073"/>
                <a:gd name="T20" fmla="*/ 0 w 1155"/>
                <a:gd name="T21" fmla="*/ 793 h 1073"/>
                <a:gd name="T22" fmla="*/ 282 w 1155"/>
                <a:gd name="T23" fmla="*/ 1072 h 1073"/>
                <a:gd name="T24" fmla="*/ 1154 w 1155"/>
                <a:gd name="T25" fmla="*/ 1072 h 1073"/>
                <a:gd name="T26" fmla="*/ 1154 w 1155"/>
                <a:gd name="T27" fmla="*/ 222 h 1073"/>
                <a:gd name="T28" fmla="*/ 933 w 1155"/>
                <a:gd name="T29" fmla="*/ 0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5" h="1073">
                  <a:moveTo>
                    <a:pt x="933" y="0"/>
                  </a:moveTo>
                  <a:lnTo>
                    <a:pt x="933" y="0"/>
                  </a:lnTo>
                  <a:cubicBezTo>
                    <a:pt x="933" y="575"/>
                    <a:pt x="933" y="575"/>
                    <a:pt x="933" y="575"/>
                  </a:cubicBezTo>
                  <a:cubicBezTo>
                    <a:pt x="654" y="575"/>
                    <a:pt x="654" y="575"/>
                    <a:pt x="654" y="575"/>
                  </a:cubicBezTo>
                  <a:cubicBezTo>
                    <a:pt x="654" y="633"/>
                    <a:pt x="654" y="633"/>
                    <a:pt x="654" y="633"/>
                  </a:cubicBezTo>
                  <a:cubicBezTo>
                    <a:pt x="729" y="633"/>
                    <a:pt x="729" y="633"/>
                    <a:pt x="729" y="633"/>
                  </a:cubicBezTo>
                  <a:cubicBezTo>
                    <a:pt x="729" y="675"/>
                    <a:pt x="729" y="675"/>
                    <a:pt x="729" y="675"/>
                  </a:cubicBezTo>
                  <a:cubicBezTo>
                    <a:pt x="432" y="675"/>
                    <a:pt x="432" y="675"/>
                    <a:pt x="432" y="675"/>
                  </a:cubicBezTo>
                  <a:cubicBezTo>
                    <a:pt x="404" y="786"/>
                    <a:pt x="304" y="868"/>
                    <a:pt x="182" y="868"/>
                  </a:cubicBezTo>
                  <a:cubicBezTo>
                    <a:pt x="111" y="868"/>
                    <a:pt x="46" y="840"/>
                    <a:pt x="0" y="793"/>
                  </a:cubicBezTo>
                  <a:lnTo>
                    <a:pt x="0" y="793"/>
                  </a:lnTo>
                  <a:cubicBezTo>
                    <a:pt x="282" y="1072"/>
                    <a:pt x="282" y="1072"/>
                    <a:pt x="282" y="1072"/>
                  </a:cubicBezTo>
                  <a:cubicBezTo>
                    <a:pt x="1154" y="1072"/>
                    <a:pt x="1154" y="1072"/>
                    <a:pt x="1154" y="1072"/>
                  </a:cubicBezTo>
                  <a:cubicBezTo>
                    <a:pt x="1154" y="222"/>
                    <a:pt x="1154" y="222"/>
                    <a:pt x="1154" y="222"/>
                  </a:cubicBezTo>
                  <a:cubicBezTo>
                    <a:pt x="933" y="0"/>
                    <a:pt x="933" y="0"/>
                    <a:pt x="93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5" name="Freeform 828"/>
            <p:cNvSpPr>
              <a:spLocks noChangeArrowheads="1"/>
            </p:cNvSpPr>
            <p:nvPr/>
          </p:nvSpPr>
          <p:spPr bwMode="auto">
            <a:xfrm>
              <a:off x="1890430" y="4213598"/>
              <a:ext cx="298450" cy="242888"/>
            </a:xfrm>
            <a:custGeom>
              <a:avLst/>
              <a:gdLst>
                <a:gd name="T0" fmla="*/ 550 w 830"/>
                <a:gd name="T1" fmla="*/ 575 h 676"/>
                <a:gd name="T2" fmla="*/ 550 w 830"/>
                <a:gd name="T3" fmla="*/ 575 h 676"/>
                <a:gd name="T4" fmla="*/ 550 w 830"/>
                <a:gd name="T5" fmla="*/ 633 h 676"/>
                <a:gd name="T6" fmla="*/ 625 w 830"/>
                <a:gd name="T7" fmla="*/ 633 h 676"/>
                <a:gd name="T8" fmla="*/ 625 w 830"/>
                <a:gd name="T9" fmla="*/ 675 h 676"/>
                <a:gd name="T10" fmla="*/ 307 w 830"/>
                <a:gd name="T11" fmla="*/ 675 h 676"/>
                <a:gd name="T12" fmla="*/ 314 w 830"/>
                <a:gd name="T13" fmla="*/ 611 h 676"/>
                <a:gd name="T14" fmla="*/ 300 w 830"/>
                <a:gd name="T15" fmla="*/ 532 h 676"/>
                <a:gd name="T16" fmla="*/ 786 w 830"/>
                <a:gd name="T17" fmla="*/ 532 h 676"/>
                <a:gd name="T18" fmla="*/ 786 w 830"/>
                <a:gd name="T19" fmla="*/ 43 h 676"/>
                <a:gd name="T20" fmla="*/ 42 w 830"/>
                <a:gd name="T21" fmla="*/ 43 h 676"/>
                <a:gd name="T22" fmla="*/ 42 w 830"/>
                <a:gd name="T23" fmla="*/ 379 h 676"/>
                <a:gd name="T24" fmla="*/ 0 w 830"/>
                <a:gd name="T25" fmla="*/ 390 h 676"/>
                <a:gd name="T26" fmla="*/ 0 w 830"/>
                <a:gd name="T27" fmla="*/ 0 h 676"/>
                <a:gd name="T28" fmla="*/ 829 w 830"/>
                <a:gd name="T29" fmla="*/ 0 h 676"/>
                <a:gd name="T30" fmla="*/ 829 w 830"/>
                <a:gd name="T31" fmla="*/ 575 h 676"/>
                <a:gd name="T32" fmla="*/ 550 w 830"/>
                <a:gd name="T33" fmla="*/ 575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0" h="676">
                  <a:moveTo>
                    <a:pt x="550" y="575"/>
                  </a:moveTo>
                  <a:lnTo>
                    <a:pt x="550" y="575"/>
                  </a:lnTo>
                  <a:cubicBezTo>
                    <a:pt x="550" y="633"/>
                    <a:pt x="550" y="633"/>
                    <a:pt x="550" y="633"/>
                  </a:cubicBezTo>
                  <a:cubicBezTo>
                    <a:pt x="625" y="633"/>
                    <a:pt x="625" y="633"/>
                    <a:pt x="625" y="633"/>
                  </a:cubicBezTo>
                  <a:cubicBezTo>
                    <a:pt x="625" y="675"/>
                    <a:pt x="625" y="675"/>
                    <a:pt x="625" y="675"/>
                  </a:cubicBezTo>
                  <a:cubicBezTo>
                    <a:pt x="307" y="675"/>
                    <a:pt x="307" y="675"/>
                    <a:pt x="307" y="675"/>
                  </a:cubicBezTo>
                  <a:cubicBezTo>
                    <a:pt x="310" y="654"/>
                    <a:pt x="314" y="633"/>
                    <a:pt x="314" y="611"/>
                  </a:cubicBezTo>
                  <a:cubicBezTo>
                    <a:pt x="314" y="583"/>
                    <a:pt x="310" y="558"/>
                    <a:pt x="300" y="532"/>
                  </a:cubicBezTo>
                  <a:cubicBezTo>
                    <a:pt x="786" y="532"/>
                    <a:pt x="786" y="532"/>
                    <a:pt x="786" y="532"/>
                  </a:cubicBezTo>
                  <a:cubicBezTo>
                    <a:pt x="786" y="43"/>
                    <a:pt x="786" y="43"/>
                    <a:pt x="786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379"/>
                    <a:pt x="42" y="379"/>
                    <a:pt x="42" y="379"/>
                  </a:cubicBezTo>
                  <a:cubicBezTo>
                    <a:pt x="28" y="382"/>
                    <a:pt x="14" y="386"/>
                    <a:pt x="0" y="39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575"/>
                    <a:pt x="829" y="575"/>
                    <a:pt x="829" y="575"/>
                  </a:cubicBezTo>
                  <a:lnTo>
                    <a:pt x="550" y="5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6" name="Freeform 829"/>
            <p:cNvSpPr>
              <a:spLocks noChangeArrowheads="1"/>
            </p:cNvSpPr>
            <p:nvPr/>
          </p:nvSpPr>
          <p:spPr bwMode="auto">
            <a:xfrm>
              <a:off x="1825343" y="4340598"/>
              <a:ext cx="185737" cy="185738"/>
            </a:xfrm>
            <a:custGeom>
              <a:avLst/>
              <a:gdLst>
                <a:gd name="T0" fmla="*/ 257 w 515"/>
                <a:gd name="T1" fmla="*/ 514 h 515"/>
                <a:gd name="T2" fmla="*/ 257 w 515"/>
                <a:gd name="T3" fmla="*/ 514 h 515"/>
                <a:gd name="T4" fmla="*/ 0 w 515"/>
                <a:gd name="T5" fmla="*/ 257 h 515"/>
                <a:gd name="T6" fmla="*/ 257 w 515"/>
                <a:gd name="T7" fmla="*/ 0 h 515"/>
                <a:gd name="T8" fmla="*/ 514 w 515"/>
                <a:gd name="T9" fmla="*/ 257 h 515"/>
                <a:gd name="T10" fmla="*/ 257 w 515"/>
                <a:gd name="T11" fmla="*/ 514 h 515"/>
                <a:gd name="T12" fmla="*/ 257 w 515"/>
                <a:gd name="T13" fmla="*/ 43 h 515"/>
                <a:gd name="T14" fmla="*/ 257 w 515"/>
                <a:gd name="T15" fmla="*/ 43 h 515"/>
                <a:gd name="T16" fmla="*/ 43 w 515"/>
                <a:gd name="T17" fmla="*/ 257 h 515"/>
                <a:gd name="T18" fmla="*/ 257 w 515"/>
                <a:gd name="T19" fmla="*/ 471 h 515"/>
                <a:gd name="T20" fmla="*/ 472 w 515"/>
                <a:gd name="T21" fmla="*/ 257 h 515"/>
                <a:gd name="T22" fmla="*/ 257 w 515"/>
                <a:gd name="T23" fmla="*/ 43 h 515"/>
                <a:gd name="T24" fmla="*/ 339 w 515"/>
                <a:gd name="T25" fmla="*/ 268 h 515"/>
                <a:gd name="T26" fmla="*/ 339 w 515"/>
                <a:gd name="T27" fmla="*/ 268 h 515"/>
                <a:gd name="T28" fmla="*/ 372 w 515"/>
                <a:gd name="T29" fmla="*/ 253 h 515"/>
                <a:gd name="T30" fmla="*/ 357 w 515"/>
                <a:gd name="T31" fmla="*/ 204 h 515"/>
                <a:gd name="T32" fmla="*/ 325 w 515"/>
                <a:gd name="T33" fmla="*/ 207 h 515"/>
                <a:gd name="T34" fmla="*/ 307 w 515"/>
                <a:gd name="T35" fmla="*/ 189 h 515"/>
                <a:gd name="T36" fmla="*/ 314 w 515"/>
                <a:gd name="T37" fmla="*/ 157 h 515"/>
                <a:gd name="T38" fmla="*/ 261 w 515"/>
                <a:gd name="T39" fmla="*/ 143 h 515"/>
                <a:gd name="T40" fmla="*/ 247 w 515"/>
                <a:gd name="T41" fmla="*/ 175 h 515"/>
                <a:gd name="T42" fmla="*/ 225 w 515"/>
                <a:gd name="T43" fmla="*/ 178 h 515"/>
                <a:gd name="T44" fmla="*/ 196 w 515"/>
                <a:gd name="T45" fmla="*/ 157 h 515"/>
                <a:gd name="T46" fmla="*/ 157 w 515"/>
                <a:gd name="T47" fmla="*/ 196 h 515"/>
                <a:gd name="T48" fmla="*/ 179 w 515"/>
                <a:gd name="T49" fmla="*/ 225 h 515"/>
                <a:gd name="T50" fmla="*/ 175 w 515"/>
                <a:gd name="T51" fmla="*/ 246 h 515"/>
                <a:gd name="T52" fmla="*/ 143 w 515"/>
                <a:gd name="T53" fmla="*/ 261 h 515"/>
                <a:gd name="T54" fmla="*/ 157 w 515"/>
                <a:gd name="T55" fmla="*/ 314 h 515"/>
                <a:gd name="T56" fmla="*/ 189 w 515"/>
                <a:gd name="T57" fmla="*/ 307 h 515"/>
                <a:gd name="T58" fmla="*/ 207 w 515"/>
                <a:gd name="T59" fmla="*/ 325 h 515"/>
                <a:gd name="T60" fmla="*/ 204 w 515"/>
                <a:gd name="T61" fmla="*/ 357 h 515"/>
                <a:gd name="T62" fmla="*/ 257 w 515"/>
                <a:gd name="T63" fmla="*/ 371 h 515"/>
                <a:gd name="T64" fmla="*/ 268 w 515"/>
                <a:gd name="T65" fmla="*/ 339 h 515"/>
                <a:gd name="T66" fmla="*/ 289 w 515"/>
                <a:gd name="T67" fmla="*/ 336 h 515"/>
                <a:gd name="T68" fmla="*/ 318 w 515"/>
                <a:gd name="T69" fmla="*/ 357 h 515"/>
                <a:gd name="T70" fmla="*/ 357 w 515"/>
                <a:gd name="T71" fmla="*/ 318 h 515"/>
                <a:gd name="T72" fmla="*/ 336 w 515"/>
                <a:gd name="T73" fmla="*/ 289 h 515"/>
                <a:gd name="T74" fmla="*/ 339 w 515"/>
                <a:gd name="T75" fmla="*/ 268 h 515"/>
                <a:gd name="T76" fmla="*/ 289 w 515"/>
                <a:gd name="T77" fmla="*/ 275 h 515"/>
                <a:gd name="T78" fmla="*/ 289 w 515"/>
                <a:gd name="T79" fmla="*/ 275 h 515"/>
                <a:gd name="T80" fmla="*/ 239 w 515"/>
                <a:gd name="T81" fmla="*/ 286 h 515"/>
                <a:gd name="T82" fmla="*/ 229 w 515"/>
                <a:gd name="T83" fmla="*/ 239 h 515"/>
                <a:gd name="T84" fmla="*/ 275 w 515"/>
                <a:gd name="T85" fmla="*/ 229 h 515"/>
                <a:gd name="T86" fmla="*/ 289 w 515"/>
                <a:gd name="T87" fmla="*/ 27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5" h="515">
                  <a:moveTo>
                    <a:pt x="257" y="514"/>
                  </a:moveTo>
                  <a:lnTo>
                    <a:pt x="257" y="514"/>
                  </a:lnTo>
                  <a:cubicBezTo>
                    <a:pt x="114" y="514"/>
                    <a:pt x="0" y="400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400" y="0"/>
                    <a:pt x="514" y="114"/>
                    <a:pt x="514" y="257"/>
                  </a:cubicBezTo>
                  <a:cubicBezTo>
                    <a:pt x="514" y="400"/>
                    <a:pt x="400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3" y="139"/>
                    <a:pt x="43" y="257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2" y="375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  <a:moveTo>
                    <a:pt x="339" y="268"/>
                  </a:moveTo>
                  <a:lnTo>
                    <a:pt x="339" y="268"/>
                  </a:lnTo>
                  <a:cubicBezTo>
                    <a:pt x="372" y="253"/>
                    <a:pt x="372" y="253"/>
                    <a:pt x="372" y="253"/>
                  </a:cubicBezTo>
                  <a:cubicBezTo>
                    <a:pt x="372" y="236"/>
                    <a:pt x="368" y="218"/>
                    <a:pt x="357" y="204"/>
                  </a:cubicBezTo>
                  <a:cubicBezTo>
                    <a:pt x="325" y="207"/>
                    <a:pt x="325" y="207"/>
                    <a:pt x="325" y="207"/>
                  </a:cubicBezTo>
                  <a:cubicBezTo>
                    <a:pt x="322" y="200"/>
                    <a:pt x="314" y="196"/>
                    <a:pt x="307" y="189"/>
                  </a:cubicBezTo>
                  <a:cubicBezTo>
                    <a:pt x="314" y="157"/>
                    <a:pt x="314" y="157"/>
                    <a:pt x="314" y="157"/>
                  </a:cubicBezTo>
                  <a:cubicBezTo>
                    <a:pt x="296" y="146"/>
                    <a:pt x="279" y="143"/>
                    <a:pt x="261" y="143"/>
                  </a:cubicBezTo>
                  <a:cubicBezTo>
                    <a:pt x="247" y="175"/>
                    <a:pt x="247" y="175"/>
                    <a:pt x="247" y="175"/>
                  </a:cubicBezTo>
                  <a:cubicBezTo>
                    <a:pt x="239" y="175"/>
                    <a:pt x="232" y="178"/>
                    <a:pt x="225" y="178"/>
                  </a:cubicBezTo>
                  <a:cubicBezTo>
                    <a:pt x="196" y="157"/>
                    <a:pt x="196" y="157"/>
                    <a:pt x="196" y="157"/>
                  </a:cubicBezTo>
                  <a:cubicBezTo>
                    <a:pt x="182" y="168"/>
                    <a:pt x="168" y="182"/>
                    <a:pt x="157" y="196"/>
                  </a:cubicBezTo>
                  <a:cubicBezTo>
                    <a:pt x="179" y="225"/>
                    <a:pt x="179" y="225"/>
                    <a:pt x="179" y="225"/>
                  </a:cubicBezTo>
                  <a:cubicBezTo>
                    <a:pt x="175" y="232"/>
                    <a:pt x="175" y="239"/>
                    <a:pt x="175" y="246"/>
                  </a:cubicBezTo>
                  <a:cubicBezTo>
                    <a:pt x="143" y="261"/>
                    <a:pt x="143" y="261"/>
                    <a:pt x="143" y="261"/>
                  </a:cubicBezTo>
                  <a:cubicBezTo>
                    <a:pt x="143" y="279"/>
                    <a:pt x="146" y="296"/>
                    <a:pt x="157" y="314"/>
                  </a:cubicBezTo>
                  <a:cubicBezTo>
                    <a:pt x="189" y="307"/>
                    <a:pt x="189" y="307"/>
                    <a:pt x="189" y="307"/>
                  </a:cubicBezTo>
                  <a:cubicBezTo>
                    <a:pt x="196" y="314"/>
                    <a:pt x="200" y="318"/>
                    <a:pt x="207" y="325"/>
                  </a:cubicBezTo>
                  <a:cubicBezTo>
                    <a:pt x="204" y="357"/>
                    <a:pt x="204" y="357"/>
                    <a:pt x="204" y="357"/>
                  </a:cubicBezTo>
                  <a:cubicBezTo>
                    <a:pt x="218" y="368"/>
                    <a:pt x="236" y="371"/>
                    <a:pt x="257" y="371"/>
                  </a:cubicBezTo>
                  <a:cubicBezTo>
                    <a:pt x="268" y="339"/>
                    <a:pt x="268" y="339"/>
                    <a:pt x="268" y="339"/>
                  </a:cubicBezTo>
                  <a:cubicBezTo>
                    <a:pt x="275" y="339"/>
                    <a:pt x="282" y="339"/>
                    <a:pt x="289" y="336"/>
                  </a:cubicBezTo>
                  <a:cubicBezTo>
                    <a:pt x="318" y="357"/>
                    <a:pt x="318" y="357"/>
                    <a:pt x="318" y="357"/>
                  </a:cubicBezTo>
                  <a:cubicBezTo>
                    <a:pt x="332" y="346"/>
                    <a:pt x="347" y="332"/>
                    <a:pt x="357" y="318"/>
                  </a:cubicBezTo>
                  <a:cubicBezTo>
                    <a:pt x="336" y="289"/>
                    <a:pt x="336" y="289"/>
                    <a:pt x="336" y="289"/>
                  </a:cubicBezTo>
                  <a:cubicBezTo>
                    <a:pt x="336" y="282"/>
                    <a:pt x="339" y="275"/>
                    <a:pt x="339" y="268"/>
                  </a:cubicBezTo>
                  <a:close/>
                  <a:moveTo>
                    <a:pt x="289" y="275"/>
                  </a:moveTo>
                  <a:lnTo>
                    <a:pt x="289" y="275"/>
                  </a:lnTo>
                  <a:cubicBezTo>
                    <a:pt x="279" y="293"/>
                    <a:pt x="257" y="296"/>
                    <a:pt x="239" y="286"/>
                  </a:cubicBezTo>
                  <a:cubicBezTo>
                    <a:pt x="225" y="279"/>
                    <a:pt x="218" y="257"/>
                    <a:pt x="229" y="239"/>
                  </a:cubicBezTo>
                  <a:cubicBezTo>
                    <a:pt x="239" y="225"/>
                    <a:pt x="257" y="218"/>
                    <a:pt x="275" y="229"/>
                  </a:cubicBezTo>
                  <a:cubicBezTo>
                    <a:pt x="293" y="236"/>
                    <a:pt x="296" y="257"/>
                    <a:pt x="289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7" name="Freeform 830"/>
            <p:cNvSpPr>
              <a:spLocks noChangeArrowheads="1"/>
            </p:cNvSpPr>
            <p:nvPr/>
          </p:nvSpPr>
          <p:spPr bwMode="auto">
            <a:xfrm>
              <a:off x="1977743" y="4254873"/>
              <a:ext cx="120650" cy="120650"/>
            </a:xfrm>
            <a:custGeom>
              <a:avLst/>
              <a:gdLst>
                <a:gd name="T0" fmla="*/ 168 w 337"/>
                <a:gd name="T1" fmla="*/ 0 h 337"/>
                <a:gd name="T2" fmla="*/ 168 w 337"/>
                <a:gd name="T3" fmla="*/ 336 h 337"/>
                <a:gd name="T4" fmla="*/ 168 w 337"/>
                <a:gd name="T5" fmla="*/ 0 h 337"/>
                <a:gd name="T6" fmla="*/ 136 w 337"/>
                <a:gd name="T7" fmla="*/ 25 h 337"/>
                <a:gd name="T8" fmla="*/ 43 w 337"/>
                <a:gd name="T9" fmla="*/ 93 h 337"/>
                <a:gd name="T10" fmla="*/ 32 w 337"/>
                <a:gd name="T11" fmla="*/ 115 h 337"/>
                <a:gd name="T12" fmla="*/ 86 w 337"/>
                <a:gd name="T13" fmla="*/ 115 h 337"/>
                <a:gd name="T14" fmla="*/ 79 w 337"/>
                <a:gd name="T15" fmla="*/ 165 h 337"/>
                <a:gd name="T16" fmla="*/ 32 w 337"/>
                <a:gd name="T17" fmla="*/ 115 h 337"/>
                <a:gd name="T18" fmla="*/ 22 w 337"/>
                <a:gd name="T19" fmla="*/ 183 h 337"/>
                <a:gd name="T20" fmla="*/ 93 w 337"/>
                <a:gd name="T21" fmla="*/ 236 h 337"/>
                <a:gd name="T22" fmla="*/ 22 w 337"/>
                <a:gd name="T23" fmla="*/ 183 h 337"/>
                <a:gd name="T24" fmla="*/ 50 w 337"/>
                <a:gd name="T25" fmla="*/ 254 h 337"/>
                <a:gd name="T26" fmla="*/ 139 w 337"/>
                <a:gd name="T27" fmla="*/ 311 h 337"/>
                <a:gd name="T28" fmla="*/ 157 w 337"/>
                <a:gd name="T29" fmla="*/ 301 h 337"/>
                <a:gd name="T30" fmla="*/ 125 w 337"/>
                <a:gd name="T31" fmla="*/ 254 h 337"/>
                <a:gd name="T32" fmla="*/ 157 w 337"/>
                <a:gd name="T33" fmla="*/ 301 h 337"/>
                <a:gd name="T34" fmla="*/ 157 w 337"/>
                <a:gd name="T35" fmla="*/ 236 h 337"/>
                <a:gd name="T36" fmla="*/ 100 w 337"/>
                <a:gd name="T37" fmla="*/ 183 h 337"/>
                <a:gd name="T38" fmla="*/ 157 w 337"/>
                <a:gd name="T39" fmla="*/ 236 h 337"/>
                <a:gd name="T40" fmla="*/ 157 w 337"/>
                <a:gd name="T41" fmla="*/ 165 h 337"/>
                <a:gd name="T42" fmla="*/ 100 w 337"/>
                <a:gd name="T43" fmla="*/ 154 h 337"/>
                <a:gd name="T44" fmla="*/ 157 w 337"/>
                <a:gd name="T45" fmla="*/ 115 h 337"/>
                <a:gd name="T46" fmla="*/ 157 w 337"/>
                <a:gd name="T47" fmla="*/ 93 h 337"/>
                <a:gd name="T48" fmla="*/ 118 w 337"/>
                <a:gd name="T49" fmla="*/ 93 h 337"/>
                <a:gd name="T50" fmla="*/ 157 w 337"/>
                <a:gd name="T51" fmla="*/ 93 h 337"/>
                <a:gd name="T52" fmla="*/ 315 w 337"/>
                <a:gd name="T53" fmla="*/ 165 h 337"/>
                <a:gd name="T54" fmla="*/ 254 w 337"/>
                <a:gd name="T55" fmla="*/ 154 h 337"/>
                <a:gd name="T56" fmla="*/ 304 w 337"/>
                <a:gd name="T57" fmla="*/ 115 h 337"/>
                <a:gd name="T58" fmla="*/ 293 w 337"/>
                <a:gd name="T59" fmla="*/ 93 h 337"/>
                <a:gd name="T60" fmla="*/ 240 w 337"/>
                <a:gd name="T61" fmla="*/ 93 h 337"/>
                <a:gd name="T62" fmla="*/ 293 w 337"/>
                <a:gd name="T63" fmla="*/ 93 h 337"/>
                <a:gd name="T64" fmla="*/ 175 w 337"/>
                <a:gd name="T65" fmla="*/ 33 h 337"/>
                <a:gd name="T66" fmla="*/ 175 w 337"/>
                <a:gd name="T67" fmla="*/ 93 h 337"/>
                <a:gd name="T68" fmla="*/ 175 w 337"/>
                <a:gd name="T69" fmla="*/ 115 h 337"/>
                <a:gd name="T70" fmla="*/ 225 w 337"/>
                <a:gd name="T71" fmla="*/ 115 h 337"/>
                <a:gd name="T72" fmla="*/ 232 w 337"/>
                <a:gd name="T73" fmla="*/ 165 h 337"/>
                <a:gd name="T74" fmla="*/ 175 w 337"/>
                <a:gd name="T75" fmla="*/ 115 h 337"/>
                <a:gd name="T76" fmla="*/ 175 w 337"/>
                <a:gd name="T77" fmla="*/ 183 h 337"/>
                <a:gd name="T78" fmla="*/ 218 w 337"/>
                <a:gd name="T79" fmla="*/ 236 h 337"/>
                <a:gd name="T80" fmla="*/ 175 w 337"/>
                <a:gd name="T81" fmla="*/ 183 h 337"/>
                <a:gd name="T82" fmla="*/ 175 w 337"/>
                <a:gd name="T83" fmla="*/ 254 h 337"/>
                <a:gd name="T84" fmla="*/ 175 w 337"/>
                <a:gd name="T85" fmla="*/ 301 h 337"/>
                <a:gd name="T86" fmla="*/ 193 w 337"/>
                <a:gd name="T87" fmla="*/ 311 h 337"/>
                <a:gd name="T88" fmla="*/ 232 w 337"/>
                <a:gd name="T89" fmla="*/ 254 h 337"/>
                <a:gd name="T90" fmla="*/ 193 w 337"/>
                <a:gd name="T91" fmla="*/ 311 h 337"/>
                <a:gd name="T92" fmla="*/ 300 w 337"/>
                <a:gd name="T93" fmla="*/ 236 h 337"/>
                <a:gd name="T94" fmla="*/ 254 w 337"/>
                <a:gd name="T95" fmla="*/ 183 h 337"/>
                <a:gd name="T96" fmla="*/ 300 w 337"/>
                <a:gd name="T97" fmla="*/ 236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37" h="337">
                  <a:moveTo>
                    <a:pt x="168" y="0"/>
                  </a:moveTo>
                  <a:lnTo>
                    <a:pt x="168" y="0"/>
                  </a:lnTo>
                  <a:cubicBezTo>
                    <a:pt x="75" y="0"/>
                    <a:pt x="0" y="75"/>
                    <a:pt x="0" y="168"/>
                  </a:cubicBezTo>
                  <a:cubicBezTo>
                    <a:pt x="0" y="261"/>
                    <a:pt x="75" y="336"/>
                    <a:pt x="168" y="336"/>
                  </a:cubicBezTo>
                  <a:cubicBezTo>
                    <a:pt x="261" y="336"/>
                    <a:pt x="336" y="261"/>
                    <a:pt x="336" y="168"/>
                  </a:cubicBezTo>
                  <a:cubicBezTo>
                    <a:pt x="336" y="75"/>
                    <a:pt x="261" y="0"/>
                    <a:pt x="168" y="0"/>
                  </a:cubicBezTo>
                  <a:close/>
                  <a:moveTo>
                    <a:pt x="136" y="25"/>
                  </a:moveTo>
                  <a:lnTo>
                    <a:pt x="136" y="25"/>
                  </a:lnTo>
                  <a:cubicBezTo>
                    <a:pt x="122" y="40"/>
                    <a:pt x="107" y="65"/>
                    <a:pt x="93" y="93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64" y="61"/>
                    <a:pt x="97" y="36"/>
                    <a:pt x="136" y="25"/>
                  </a:cubicBezTo>
                  <a:close/>
                  <a:moveTo>
                    <a:pt x="32" y="115"/>
                  </a:moveTo>
                  <a:lnTo>
                    <a:pt x="32" y="115"/>
                  </a:lnTo>
                  <a:cubicBezTo>
                    <a:pt x="86" y="115"/>
                    <a:pt x="86" y="115"/>
                    <a:pt x="86" y="115"/>
                  </a:cubicBezTo>
                  <a:cubicBezTo>
                    <a:pt x="86" y="126"/>
                    <a:pt x="82" y="140"/>
                    <a:pt x="82" y="154"/>
                  </a:cubicBezTo>
                  <a:cubicBezTo>
                    <a:pt x="79" y="158"/>
                    <a:pt x="79" y="161"/>
                    <a:pt x="79" y="165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22" y="147"/>
                    <a:pt x="25" y="129"/>
                    <a:pt x="32" y="115"/>
                  </a:cubicBezTo>
                  <a:close/>
                  <a:moveTo>
                    <a:pt x="22" y="183"/>
                  </a:moveTo>
                  <a:lnTo>
                    <a:pt x="22" y="183"/>
                  </a:lnTo>
                  <a:cubicBezTo>
                    <a:pt x="82" y="183"/>
                    <a:pt x="82" y="183"/>
                    <a:pt x="82" y="183"/>
                  </a:cubicBezTo>
                  <a:cubicBezTo>
                    <a:pt x="82" y="201"/>
                    <a:pt x="86" y="218"/>
                    <a:pt x="93" y="236"/>
                  </a:cubicBezTo>
                  <a:cubicBezTo>
                    <a:pt x="36" y="236"/>
                    <a:pt x="36" y="236"/>
                    <a:pt x="36" y="236"/>
                  </a:cubicBezTo>
                  <a:cubicBezTo>
                    <a:pt x="29" y="218"/>
                    <a:pt x="25" y="204"/>
                    <a:pt x="22" y="183"/>
                  </a:cubicBezTo>
                  <a:close/>
                  <a:moveTo>
                    <a:pt x="50" y="254"/>
                  </a:moveTo>
                  <a:lnTo>
                    <a:pt x="50" y="254"/>
                  </a:lnTo>
                  <a:cubicBezTo>
                    <a:pt x="104" y="254"/>
                    <a:pt x="104" y="254"/>
                    <a:pt x="104" y="254"/>
                  </a:cubicBezTo>
                  <a:cubicBezTo>
                    <a:pt x="111" y="276"/>
                    <a:pt x="125" y="293"/>
                    <a:pt x="139" y="311"/>
                  </a:cubicBezTo>
                  <a:cubicBezTo>
                    <a:pt x="104" y="304"/>
                    <a:pt x="72" y="283"/>
                    <a:pt x="50" y="254"/>
                  </a:cubicBezTo>
                  <a:close/>
                  <a:moveTo>
                    <a:pt x="157" y="301"/>
                  </a:moveTo>
                  <a:lnTo>
                    <a:pt x="157" y="301"/>
                  </a:lnTo>
                  <a:cubicBezTo>
                    <a:pt x="143" y="286"/>
                    <a:pt x="132" y="268"/>
                    <a:pt x="125" y="254"/>
                  </a:cubicBezTo>
                  <a:cubicBezTo>
                    <a:pt x="157" y="254"/>
                    <a:pt x="157" y="254"/>
                    <a:pt x="157" y="254"/>
                  </a:cubicBezTo>
                  <a:lnTo>
                    <a:pt x="157" y="301"/>
                  </a:lnTo>
                  <a:close/>
                  <a:moveTo>
                    <a:pt x="157" y="236"/>
                  </a:moveTo>
                  <a:lnTo>
                    <a:pt x="157" y="236"/>
                  </a:lnTo>
                  <a:cubicBezTo>
                    <a:pt x="114" y="236"/>
                    <a:pt x="114" y="236"/>
                    <a:pt x="114" y="236"/>
                  </a:cubicBezTo>
                  <a:cubicBezTo>
                    <a:pt x="107" y="218"/>
                    <a:pt x="104" y="201"/>
                    <a:pt x="100" y="183"/>
                  </a:cubicBezTo>
                  <a:cubicBezTo>
                    <a:pt x="157" y="183"/>
                    <a:pt x="157" y="183"/>
                    <a:pt x="157" y="183"/>
                  </a:cubicBezTo>
                  <a:lnTo>
                    <a:pt x="157" y="236"/>
                  </a:lnTo>
                  <a:close/>
                  <a:moveTo>
                    <a:pt x="157" y="165"/>
                  </a:moveTo>
                  <a:lnTo>
                    <a:pt x="157" y="165"/>
                  </a:lnTo>
                  <a:cubicBezTo>
                    <a:pt x="100" y="165"/>
                    <a:pt x="100" y="165"/>
                    <a:pt x="100" y="165"/>
                  </a:cubicBezTo>
                  <a:cubicBezTo>
                    <a:pt x="100" y="161"/>
                    <a:pt x="100" y="158"/>
                    <a:pt x="100" y="154"/>
                  </a:cubicBezTo>
                  <a:cubicBezTo>
                    <a:pt x="104" y="140"/>
                    <a:pt x="104" y="126"/>
                    <a:pt x="107" y="115"/>
                  </a:cubicBezTo>
                  <a:cubicBezTo>
                    <a:pt x="157" y="115"/>
                    <a:pt x="157" y="115"/>
                    <a:pt x="157" y="115"/>
                  </a:cubicBezTo>
                  <a:lnTo>
                    <a:pt x="157" y="165"/>
                  </a:lnTo>
                  <a:close/>
                  <a:moveTo>
                    <a:pt x="157" y="93"/>
                  </a:moveTo>
                  <a:lnTo>
                    <a:pt x="157" y="93"/>
                  </a:lnTo>
                  <a:cubicBezTo>
                    <a:pt x="118" y="93"/>
                    <a:pt x="118" y="93"/>
                    <a:pt x="118" y="93"/>
                  </a:cubicBezTo>
                  <a:cubicBezTo>
                    <a:pt x="129" y="65"/>
                    <a:pt x="147" y="47"/>
                    <a:pt x="157" y="33"/>
                  </a:cubicBezTo>
                  <a:lnTo>
                    <a:pt x="157" y="93"/>
                  </a:lnTo>
                  <a:close/>
                  <a:moveTo>
                    <a:pt x="315" y="165"/>
                  </a:moveTo>
                  <a:lnTo>
                    <a:pt x="315" y="165"/>
                  </a:lnTo>
                  <a:cubicBezTo>
                    <a:pt x="254" y="165"/>
                    <a:pt x="254" y="165"/>
                    <a:pt x="254" y="165"/>
                  </a:cubicBezTo>
                  <a:cubicBezTo>
                    <a:pt x="254" y="161"/>
                    <a:pt x="254" y="158"/>
                    <a:pt x="254" y="154"/>
                  </a:cubicBezTo>
                  <a:cubicBezTo>
                    <a:pt x="254" y="140"/>
                    <a:pt x="250" y="126"/>
                    <a:pt x="247" y="115"/>
                  </a:cubicBezTo>
                  <a:cubicBezTo>
                    <a:pt x="304" y="115"/>
                    <a:pt x="304" y="115"/>
                    <a:pt x="304" y="115"/>
                  </a:cubicBezTo>
                  <a:cubicBezTo>
                    <a:pt x="311" y="129"/>
                    <a:pt x="315" y="147"/>
                    <a:pt x="315" y="165"/>
                  </a:cubicBezTo>
                  <a:close/>
                  <a:moveTo>
                    <a:pt x="293" y="93"/>
                  </a:moveTo>
                  <a:lnTo>
                    <a:pt x="293" y="93"/>
                  </a:lnTo>
                  <a:cubicBezTo>
                    <a:pt x="240" y="93"/>
                    <a:pt x="240" y="93"/>
                    <a:pt x="240" y="93"/>
                  </a:cubicBezTo>
                  <a:cubicBezTo>
                    <a:pt x="229" y="65"/>
                    <a:pt x="211" y="40"/>
                    <a:pt x="197" y="25"/>
                  </a:cubicBezTo>
                  <a:cubicBezTo>
                    <a:pt x="240" y="33"/>
                    <a:pt x="272" y="58"/>
                    <a:pt x="293" y="93"/>
                  </a:cubicBezTo>
                  <a:close/>
                  <a:moveTo>
                    <a:pt x="175" y="33"/>
                  </a:moveTo>
                  <a:lnTo>
                    <a:pt x="175" y="33"/>
                  </a:lnTo>
                  <a:cubicBezTo>
                    <a:pt x="186" y="43"/>
                    <a:pt x="204" y="65"/>
                    <a:pt x="218" y="93"/>
                  </a:cubicBezTo>
                  <a:cubicBezTo>
                    <a:pt x="175" y="93"/>
                    <a:pt x="175" y="93"/>
                    <a:pt x="175" y="93"/>
                  </a:cubicBezTo>
                  <a:lnTo>
                    <a:pt x="175" y="33"/>
                  </a:lnTo>
                  <a:close/>
                  <a:moveTo>
                    <a:pt x="175" y="115"/>
                  </a:moveTo>
                  <a:lnTo>
                    <a:pt x="175" y="115"/>
                  </a:lnTo>
                  <a:cubicBezTo>
                    <a:pt x="225" y="115"/>
                    <a:pt x="225" y="115"/>
                    <a:pt x="225" y="115"/>
                  </a:cubicBezTo>
                  <a:cubicBezTo>
                    <a:pt x="229" y="126"/>
                    <a:pt x="232" y="140"/>
                    <a:pt x="232" y="154"/>
                  </a:cubicBezTo>
                  <a:cubicBezTo>
                    <a:pt x="232" y="158"/>
                    <a:pt x="232" y="161"/>
                    <a:pt x="232" y="165"/>
                  </a:cubicBezTo>
                  <a:cubicBezTo>
                    <a:pt x="175" y="165"/>
                    <a:pt x="175" y="165"/>
                    <a:pt x="175" y="165"/>
                  </a:cubicBezTo>
                  <a:lnTo>
                    <a:pt x="175" y="115"/>
                  </a:lnTo>
                  <a:close/>
                  <a:moveTo>
                    <a:pt x="175" y="183"/>
                  </a:moveTo>
                  <a:lnTo>
                    <a:pt x="175" y="183"/>
                  </a:lnTo>
                  <a:cubicBezTo>
                    <a:pt x="232" y="183"/>
                    <a:pt x="232" y="183"/>
                    <a:pt x="232" y="183"/>
                  </a:cubicBezTo>
                  <a:cubicBezTo>
                    <a:pt x="229" y="201"/>
                    <a:pt x="225" y="218"/>
                    <a:pt x="218" y="236"/>
                  </a:cubicBezTo>
                  <a:cubicBezTo>
                    <a:pt x="175" y="236"/>
                    <a:pt x="175" y="236"/>
                    <a:pt x="175" y="236"/>
                  </a:cubicBezTo>
                  <a:lnTo>
                    <a:pt x="175" y="183"/>
                  </a:lnTo>
                  <a:close/>
                  <a:moveTo>
                    <a:pt x="175" y="254"/>
                  </a:moveTo>
                  <a:lnTo>
                    <a:pt x="175" y="254"/>
                  </a:lnTo>
                  <a:cubicBezTo>
                    <a:pt x="207" y="254"/>
                    <a:pt x="207" y="254"/>
                    <a:pt x="207" y="254"/>
                  </a:cubicBezTo>
                  <a:cubicBezTo>
                    <a:pt x="200" y="272"/>
                    <a:pt x="189" y="286"/>
                    <a:pt x="175" y="301"/>
                  </a:cubicBezTo>
                  <a:lnTo>
                    <a:pt x="175" y="254"/>
                  </a:lnTo>
                  <a:close/>
                  <a:moveTo>
                    <a:pt x="193" y="311"/>
                  </a:moveTo>
                  <a:lnTo>
                    <a:pt x="193" y="311"/>
                  </a:lnTo>
                  <a:cubicBezTo>
                    <a:pt x="211" y="293"/>
                    <a:pt x="222" y="276"/>
                    <a:pt x="232" y="254"/>
                  </a:cubicBezTo>
                  <a:cubicBezTo>
                    <a:pt x="286" y="254"/>
                    <a:pt x="286" y="254"/>
                    <a:pt x="286" y="254"/>
                  </a:cubicBezTo>
                  <a:cubicBezTo>
                    <a:pt x="265" y="286"/>
                    <a:pt x="232" y="304"/>
                    <a:pt x="193" y="311"/>
                  </a:cubicBezTo>
                  <a:close/>
                  <a:moveTo>
                    <a:pt x="300" y="236"/>
                  </a:moveTo>
                  <a:lnTo>
                    <a:pt x="300" y="236"/>
                  </a:lnTo>
                  <a:cubicBezTo>
                    <a:pt x="240" y="236"/>
                    <a:pt x="240" y="236"/>
                    <a:pt x="240" y="236"/>
                  </a:cubicBezTo>
                  <a:cubicBezTo>
                    <a:pt x="247" y="218"/>
                    <a:pt x="250" y="201"/>
                    <a:pt x="254" y="183"/>
                  </a:cubicBezTo>
                  <a:cubicBezTo>
                    <a:pt x="315" y="183"/>
                    <a:pt x="315" y="183"/>
                    <a:pt x="315" y="183"/>
                  </a:cubicBezTo>
                  <a:cubicBezTo>
                    <a:pt x="311" y="204"/>
                    <a:pt x="307" y="218"/>
                    <a:pt x="300" y="2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68" name="Group 867"/>
          <p:cNvGrpSpPr/>
          <p:nvPr/>
        </p:nvGrpSpPr>
        <p:grpSpPr>
          <a:xfrm>
            <a:off x="2663187" y="1699202"/>
            <a:ext cx="357188" cy="320675"/>
            <a:chOff x="2580901" y="1705975"/>
            <a:chExt cx="357188" cy="320675"/>
          </a:xfrm>
        </p:grpSpPr>
        <p:sp>
          <p:nvSpPr>
            <p:cNvPr id="869" name="Freeform 831"/>
            <p:cNvSpPr>
              <a:spLocks noChangeArrowheads="1"/>
            </p:cNvSpPr>
            <p:nvPr/>
          </p:nvSpPr>
          <p:spPr bwMode="auto">
            <a:xfrm>
              <a:off x="2596776" y="1852025"/>
              <a:ext cx="157163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0" name="Freeform 832"/>
            <p:cNvSpPr>
              <a:spLocks noChangeArrowheads="1"/>
            </p:cNvSpPr>
            <p:nvPr/>
          </p:nvSpPr>
          <p:spPr bwMode="auto">
            <a:xfrm>
              <a:off x="2580901" y="1836150"/>
              <a:ext cx="188913" cy="190500"/>
            </a:xfrm>
            <a:custGeom>
              <a:avLst/>
              <a:gdLst>
                <a:gd name="T0" fmla="*/ 261 w 524"/>
                <a:gd name="T1" fmla="*/ 0 h 528"/>
                <a:gd name="T2" fmla="*/ 261 w 524"/>
                <a:gd name="T3" fmla="*/ 0 h 528"/>
                <a:gd name="T4" fmla="*/ 0 w 524"/>
                <a:gd name="T5" fmla="*/ 264 h 528"/>
                <a:gd name="T6" fmla="*/ 261 w 524"/>
                <a:gd name="T7" fmla="*/ 527 h 528"/>
                <a:gd name="T8" fmla="*/ 523 w 524"/>
                <a:gd name="T9" fmla="*/ 264 h 528"/>
                <a:gd name="T10" fmla="*/ 261 w 524"/>
                <a:gd name="T11" fmla="*/ 0 h 528"/>
                <a:gd name="T12" fmla="*/ 261 w 524"/>
                <a:gd name="T13" fmla="*/ 483 h 528"/>
                <a:gd name="T14" fmla="*/ 261 w 524"/>
                <a:gd name="T15" fmla="*/ 483 h 528"/>
                <a:gd name="T16" fmla="*/ 44 w 524"/>
                <a:gd name="T17" fmla="*/ 264 h 528"/>
                <a:gd name="T18" fmla="*/ 261 w 524"/>
                <a:gd name="T19" fmla="*/ 44 h 528"/>
                <a:gd name="T20" fmla="*/ 479 w 524"/>
                <a:gd name="T21" fmla="*/ 264 h 528"/>
                <a:gd name="T22" fmla="*/ 261 w 524"/>
                <a:gd name="T23" fmla="*/ 483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0"/>
                  </a:moveTo>
                  <a:lnTo>
                    <a:pt x="261" y="0"/>
                  </a:lnTo>
                  <a:cubicBezTo>
                    <a:pt x="116" y="0"/>
                    <a:pt x="0" y="117"/>
                    <a:pt x="0" y="264"/>
                  </a:cubicBezTo>
                  <a:cubicBezTo>
                    <a:pt x="0" y="410"/>
                    <a:pt x="116" y="527"/>
                    <a:pt x="261" y="527"/>
                  </a:cubicBezTo>
                  <a:cubicBezTo>
                    <a:pt x="407" y="527"/>
                    <a:pt x="523" y="410"/>
                    <a:pt x="523" y="264"/>
                  </a:cubicBezTo>
                  <a:cubicBezTo>
                    <a:pt x="523" y="117"/>
                    <a:pt x="407" y="0"/>
                    <a:pt x="261" y="0"/>
                  </a:cubicBezTo>
                  <a:close/>
                  <a:moveTo>
                    <a:pt x="261" y="483"/>
                  </a:moveTo>
                  <a:lnTo>
                    <a:pt x="261" y="483"/>
                  </a:lnTo>
                  <a:cubicBezTo>
                    <a:pt x="142" y="483"/>
                    <a:pt x="44" y="384"/>
                    <a:pt x="44" y="264"/>
                  </a:cubicBezTo>
                  <a:cubicBezTo>
                    <a:pt x="44" y="143"/>
                    <a:pt x="142" y="44"/>
                    <a:pt x="261" y="44"/>
                  </a:cubicBezTo>
                  <a:cubicBezTo>
                    <a:pt x="381" y="44"/>
                    <a:pt x="479" y="143"/>
                    <a:pt x="479" y="264"/>
                  </a:cubicBezTo>
                  <a:cubicBezTo>
                    <a:pt x="479" y="384"/>
                    <a:pt x="381" y="483"/>
                    <a:pt x="261" y="48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1" name="Freeform 833"/>
            <p:cNvSpPr>
              <a:spLocks noChangeArrowheads="1"/>
            </p:cNvSpPr>
            <p:nvPr/>
          </p:nvSpPr>
          <p:spPr bwMode="auto">
            <a:xfrm>
              <a:off x="2666626" y="1877425"/>
              <a:ext cx="19050" cy="17462"/>
            </a:xfrm>
            <a:custGeom>
              <a:avLst/>
              <a:gdLst>
                <a:gd name="T0" fmla="*/ 0 w 55"/>
                <a:gd name="T1" fmla="*/ 0 h 48"/>
                <a:gd name="T2" fmla="*/ 54 w 55"/>
                <a:gd name="T3" fmla="*/ 0 h 48"/>
                <a:gd name="T4" fmla="*/ 54 w 55"/>
                <a:gd name="T5" fmla="*/ 47 h 48"/>
                <a:gd name="T6" fmla="*/ 0 w 55"/>
                <a:gd name="T7" fmla="*/ 47 h 48"/>
                <a:gd name="T8" fmla="*/ 0 w 55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48">
                  <a:moveTo>
                    <a:pt x="0" y="0"/>
                  </a:moveTo>
                  <a:lnTo>
                    <a:pt x="54" y="0"/>
                  </a:lnTo>
                  <a:lnTo>
                    <a:pt x="54" y="47"/>
                  </a:lnTo>
                  <a:lnTo>
                    <a:pt x="0" y="4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2" name="Freeform 834"/>
            <p:cNvSpPr>
              <a:spLocks noChangeArrowheads="1"/>
            </p:cNvSpPr>
            <p:nvPr/>
          </p:nvSpPr>
          <p:spPr bwMode="auto">
            <a:xfrm>
              <a:off x="2666626" y="1907587"/>
              <a:ext cx="19050" cy="79375"/>
            </a:xfrm>
            <a:custGeom>
              <a:avLst/>
              <a:gdLst>
                <a:gd name="T0" fmla="*/ 0 w 55"/>
                <a:gd name="T1" fmla="*/ 0 h 220"/>
                <a:gd name="T2" fmla="*/ 54 w 55"/>
                <a:gd name="T3" fmla="*/ 0 h 220"/>
                <a:gd name="T4" fmla="*/ 54 w 55"/>
                <a:gd name="T5" fmla="*/ 219 h 220"/>
                <a:gd name="T6" fmla="*/ 0 w 55"/>
                <a:gd name="T7" fmla="*/ 219 h 220"/>
                <a:gd name="T8" fmla="*/ 0 w 55"/>
                <a:gd name="T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20">
                  <a:moveTo>
                    <a:pt x="0" y="0"/>
                  </a:moveTo>
                  <a:lnTo>
                    <a:pt x="54" y="0"/>
                  </a:lnTo>
                  <a:lnTo>
                    <a:pt x="54" y="219"/>
                  </a:lnTo>
                  <a:lnTo>
                    <a:pt x="0" y="2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3" name="Freeform 835"/>
            <p:cNvSpPr>
              <a:spLocks noChangeArrowheads="1"/>
            </p:cNvSpPr>
            <p:nvPr/>
          </p:nvSpPr>
          <p:spPr bwMode="auto">
            <a:xfrm>
              <a:off x="2649164" y="1721850"/>
              <a:ext cx="271462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4" name="Freeform 836"/>
            <p:cNvSpPr>
              <a:spLocks noChangeArrowheads="1"/>
            </p:cNvSpPr>
            <p:nvPr/>
          </p:nvSpPr>
          <p:spPr bwMode="auto">
            <a:xfrm>
              <a:off x="2634876" y="1705975"/>
              <a:ext cx="303213" cy="249237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69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5" name="Freeform 837"/>
            <p:cNvSpPr>
              <a:spLocks noChangeArrowheads="1"/>
            </p:cNvSpPr>
            <p:nvPr/>
          </p:nvSpPr>
          <p:spPr bwMode="auto">
            <a:xfrm>
              <a:off x="2785689" y="1721850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6" name="Freeform 838"/>
            <p:cNvSpPr>
              <a:spLocks noChangeArrowheads="1"/>
            </p:cNvSpPr>
            <p:nvPr/>
          </p:nvSpPr>
          <p:spPr bwMode="auto">
            <a:xfrm>
              <a:off x="2785689" y="1721850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7" name="Freeform 839"/>
            <p:cNvSpPr>
              <a:spLocks noChangeArrowheads="1"/>
            </p:cNvSpPr>
            <p:nvPr/>
          </p:nvSpPr>
          <p:spPr bwMode="auto">
            <a:xfrm>
              <a:off x="2707901" y="1744075"/>
              <a:ext cx="131763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8" name="Freeform 840"/>
            <p:cNvSpPr>
              <a:spLocks noChangeArrowheads="1"/>
            </p:cNvSpPr>
            <p:nvPr/>
          </p:nvSpPr>
          <p:spPr bwMode="auto">
            <a:xfrm>
              <a:off x="2736476" y="1750425"/>
              <a:ext cx="122238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09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79" name="Group 878"/>
          <p:cNvGrpSpPr/>
          <p:nvPr/>
        </p:nvGrpSpPr>
        <p:grpSpPr>
          <a:xfrm>
            <a:off x="2663187" y="2319097"/>
            <a:ext cx="357188" cy="320675"/>
            <a:chOff x="2587251" y="2301016"/>
            <a:chExt cx="357188" cy="320675"/>
          </a:xfrm>
        </p:grpSpPr>
        <p:sp>
          <p:nvSpPr>
            <p:cNvPr id="880" name="Freeform 841"/>
            <p:cNvSpPr>
              <a:spLocks noChangeArrowheads="1"/>
            </p:cNvSpPr>
            <p:nvPr/>
          </p:nvSpPr>
          <p:spPr bwMode="auto">
            <a:xfrm>
              <a:off x="2603126" y="2447066"/>
              <a:ext cx="157163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1" name="Freeform 842"/>
            <p:cNvSpPr>
              <a:spLocks noChangeArrowheads="1"/>
            </p:cNvSpPr>
            <p:nvPr/>
          </p:nvSpPr>
          <p:spPr bwMode="auto">
            <a:xfrm>
              <a:off x="2587251" y="2431191"/>
              <a:ext cx="188913" cy="190500"/>
            </a:xfrm>
            <a:custGeom>
              <a:avLst/>
              <a:gdLst>
                <a:gd name="T0" fmla="*/ 261 w 524"/>
                <a:gd name="T1" fmla="*/ 0 h 528"/>
                <a:gd name="T2" fmla="*/ 261 w 524"/>
                <a:gd name="T3" fmla="*/ 0 h 528"/>
                <a:gd name="T4" fmla="*/ 0 w 524"/>
                <a:gd name="T5" fmla="*/ 264 h 528"/>
                <a:gd name="T6" fmla="*/ 261 w 524"/>
                <a:gd name="T7" fmla="*/ 527 h 528"/>
                <a:gd name="T8" fmla="*/ 523 w 524"/>
                <a:gd name="T9" fmla="*/ 264 h 528"/>
                <a:gd name="T10" fmla="*/ 261 w 524"/>
                <a:gd name="T11" fmla="*/ 0 h 528"/>
                <a:gd name="T12" fmla="*/ 261 w 524"/>
                <a:gd name="T13" fmla="*/ 483 h 528"/>
                <a:gd name="T14" fmla="*/ 261 w 524"/>
                <a:gd name="T15" fmla="*/ 483 h 528"/>
                <a:gd name="T16" fmla="*/ 44 w 524"/>
                <a:gd name="T17" fmla="*/ 264 h 528"/>
                <a:gd name="T18" fmla="*/ 261 w 524"/>
                <a:gd name="T19" fmla="*/ 44 h 528"/>
                <a:gd name="T20" fmla="*/ 479 w 524"/>
                <a:gd name="T21" fmla="*/ 264 h 528"/>
                <a:gd name="T22" fmla="*/ 261 w 524"/>
                <a:gd name="T23" fmla="*/ 483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0"/>
                  </a:moveTo>
                  <a:lnTo>
                    <a:pt x="261" y="0"/>
                  </a:lnTo>
                  <a:cubicBezTo>
                    <a:pt x="116" y="0"/>
                    <a:pt x="0" y="117"/>
                    <a:pt x="0" y="264"/>
                  </a:cubicBezTo>
                  <a:cubicBezTo>
                    <a:pt x="0" y="410"/>
                    <a:pt x="116" y="527"/>
                    <a:pt x="261" y="527"/>
                  </a:cubicBezTo>
                  <a:cubicBezTo>
                    <a:pt x="407" y="527"/>
                    <a:pt x="523" y="410"/>
                    <a:pt x="523" y="264"/>
                  </a:cubicBezTo>
                  <a:cubicBezTo>
                    <a:pt x="523" y="117"/>
                    <a:pt x="407" y="0"/>
                    <a:pt x="261" y="0"/>
                  </a:cubicBezTo>
                  <a:close/>
                  <a:moveTo>
                    <a:pt x="261" y="483"/>
                  </a:moveTo>
                  <a:lnTo>
                    <a:pt x="261" y="483"/>
                  </a:lnTo>
                  <a:cubicBezTo>
                    <a:pt x="142" y="483"/>
                    <a:pt x="44" y="384"/>
                    <a:pt x="44" y="264"/>
                  </a:cubicBezTo>
                  <a:cubicBezTo>
                    <a:pt x="44" y="143"/>
                    <a:pt x="142" y="44"/>
                    <a:pt x="261" y="44"/>
                  </a:cubicBezTo>
                  <a:cubicBezTo>
                    <a:pt x="381" y="44"/>
                    <a:pt x="479" y="143"/>
                    <a:pt x="479" y="264"/>
                  </a:cubicBezTo>
                  <a:cubicBezTo>
                    <a:pt x="479" y="384"/>
                    <a:pt x="381" y="483"/>
                    <a:pt x="261" y="4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2" name="Freeform 843"/>
            <p:cNvSpPr>
              <a:spLocks noChangeArrowheads="1"/>
            </p:cNvSpPr>
            <p:nvPr/>
          </p:nvSpPr>
          <p:spPr bwMode="auto">
            <a:xfrm>
              <a:off x="2674564" y="2470878"/>
              <a:ext cx="19050" cy="17463"/>
            </a:xfrm>
            <a:custGeom>
              <a:avLst/>
              <a:gdLst>
                <a:gd name="T0" fmla="*/ 0 w 55"/>
                <a:gd name="T1" fmla="*/ 0 h 48"/>
                <a:gd name="T2" fmla="*/ 54 w 55"/>
                <a:gd name="T3" fmla="*/ 0 h 48"/>
                <a:gd name="T4" fmla="*/ 54 w 55"/>
                <a:gd name="T5" fmla="*/ 47 h 48"/>
                <a:gd name="T6" fmla="*/ 0 w 55"/>
                <a:gd name="T7" fmla="*/ 47 h 48"/>
                <a:gd name="T8" fmla="*/ 0 w 55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48">
                  <a:moveTo>
                    <a:pt x="0" y="0"/>
                  </a:moveTo>
                  <a:lnTo>
                    <a:pt x="54" y="0"/>
                  </a:lnTo>
                  <a:lnTo>
                    <a:pt x="54" y="47"/>
                  </a:lnTo>
                  <a:lnTo>
                    <a:pt x="0" y="47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3" name="Freeform 844"/>
            <p:cNvSpPr>
              <a:spLocks noChangeArrowheads="1"/>
            </p:cNvSpPr>
            <p:nvPr/>
          </p:nvSpPr>
          <p:spPr bwMode="auto">
            <a:xfrm>
              <a:off x="2674564" y="2501041"/>
              <a:ext cx="19050" cy="79375"/>
            </a:xfrm>
            <a:custGeom>
              <a:avLst/>
              <a:gdLst>
                <a:gd name="T0" fmla="*/ 0 w 55"/>
                <a:gd name="T1" fmla="*/ 0 h 220"/>
                <a:gd name="T2" fmla="*/ 54 w 55"/>
                <a:gd name="T3" fmla="*/ 0 h 220"/>
                <a:gd name="T4" fmla="*/ 54 w 55"/>
                <a:gd name="T5" fmla="*/ 219 h 220"/>
                <a:gd name="T6" fmla="*/ 0 w 55"/>
                <a:gd name="T7" fmla="*/ 219 h 220"/>
                <a:gd name="T8" fmla="*/ 0 w 55"/>
                <a:gd name="T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20">
                  <a:moveTo>
                    <a:pt x="0" y="0"/>
                  </a:moveTo>
                  <a:lnTo>
                    <a:pt x="54" y="0"/>
                  </a:lnTo>
                  <a:lnTo>
                    <a:pt x="54" y="219"/>
                  </a:lnTo>
                  <a:lnTo>
                    <a:pt x="0" y="2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4" name="Freeform 845"/>
            <p:cNvSpPr>
              <a:spLocks noChangeArrowheads="1"/>
            </p:cNvSpPr>
            <p:nvPr/>
          </p:nvSpPr>
          <p:spPr bwMode="auto">
            <a:xfrm>
              <a:off x="2657101" y="2315303"/>
              <a:ext cx="271463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5" name="Freeform 846"/>
            <p:cNvSpPr>
              <a:spLocks noChangeArrowheads="1"/>
            </p:cNvSpPr>
            <p:nvPr/>
          </p:nvSpPr>
          <p:spPr bwMode="auto">
            <a:xfrm>
              <a:off x="2641226" y="2301016"/>
              <a:ext cx="303213" cy="249237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69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6" name="Freeform 847"/>
            <p:cNvSpPr>
              <a:spLocks noChangeArrowheads="1"/>
            </p:cNvSpPr>
            <p:nvPr/>
          </p:nvSpPr>
          <p:spPr bwMode="auto">
            <a:xfrm>
              <a:off x="2793626" y="2315303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7" name="Freeform 848"/>
            <p:cNvSpPr>
              <a:spLocks noChangeArrowheads="1"/>
            </p:cNvSpPr>
            <p:nvPr/>
          </p:nvSpPr>
          <p:spPr bwMode="auto">
            <a:xfrm>
              <a:off x="2793626" y="2315303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8" name="Freeform 849"/>
            <p:cNvSpPr>
              <a:spLocks noChangeArrowheads="1"/>
            </p:cNvSpPr>
            <p:nvPr/>
          </p:nvSpPr>
          <p:spPr bwMode="auto">
            <a:xfrm>
              <a:off x="2714251" y="2339116"/>
              <a:ext cx="131763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9" name="Freeform 850"/>
            <p:cNvSpPr>
              <a:spLocks noChangeArrowheads="1"/>
            </p:cNvSpPr>
            <p:nvPr/>
          </p:nvSpPr>
          <p:spPr bwMode="auto">
            <a:xfrm>
              <a:off x="2742826" y="2343878"/>
              <a:ext cx="122238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09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90" name="Group 889"/>
          <p:cNvGrpSpPr/>
          <p:nvPr/>
        </p:nvGrpSpPr>
        <p:grpSpPr>
          <a:xfrm>
            <a:off x="2663188" y="2941032"/>
            <a:ext cx="357187" cy="322263"/>
            <a:chOff x="2601539" y="2941161"/>
            <a:chExt cx="357187" cy="322263"/>
          </a:xfrm>
        </p:grpSpPr>
        <p:sp>
          <p:nvSpPr>
            <p:cNvPr id="891" name="Freeform 851"/>
            <p:cNvSpPr>
              <a:spLocks noChangeArrowheads="1"/>
            </p:cNvSpPr>
            <p:nvPr/>
          </p:nvSpPr>
          <p:spPr bwMode="auto">
            <a:xfrm>
              <a:off x="2617414" y="3088799"/>
              <a:ext cx="157162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2" name="Freeform 852"/>
            <p:cNvSpPr>
              <a:spLocks noChangeArrowheads="1"/>
            </p:cNvSpPr>
            <p:nvPr/>
          </p:nvSpPr>
          <p:spPr bwMode="auto">
            <a:xfrm>
              <a:off x="2601539" y="3072924"/>
              <a:ext cx="188912" cy="190500"/>
            </a:xfrm>
            <a:custGeom>
              <a:avLst/>
              <a:gdLst>
                <a:gd name="T0" fmla="*/ 261 w 524"/>
                <a:gd name="T1" fmla="*/ 0 h 528"/>
                <a:gd name="T2" fmla="*/ 261 w 524"/>
                <a:gd name="T3" fmla="*/ 0 h 528"/>
                <a:gd name="T4" fmla="*/ 0 w 524"/>
                <a:gd name="T5" fmla="*/ 264 h 528"/>
                <a:gd name="T6" fmla="*/ 261 w 524"/>
                <a:gd name="T7" fmla="*/ 527 h 528"/>
                <a:gd name="T8" fmla="*/ 523 w 524"/>
                <a:gd name="T9" fmla="*/ 264 h 528"/>
                <a:gd name="T10" fmla="*/ 261 w 524"/>
                <a:gd name="T11" fmla="*/ 0 h 528"/>
                <a:gd name="T12" fmla="*/ 261 w 524"/>
                <a:gd name="T13" fmla="*/ 483 h 528"/>
                <a:gd name="T14" fmla="*/ 261 w 524"/>
                <a:gd name="T15" fmla="*/ 483 h 528"/>
                <a:gd name="T16" fmla="*/ 44 w 524"/>
                <a:gd name="T17" fmla="*/ 264 h 528"/>
                <a:gd name="T18" fmla="*/ 261 w 524"/>
                <a:gd name="T19" fmla="*/ 44 h 528"/>
                <a:gd name="T20" fmla="*/ 479 w 524"/>
                <a:gd name="T21" fmla="*/ 264 h 528"/>
                <a:gd name="T22" fmla="*/ 261 w 524"/>
                <a:gd name="T23" fmla="*/ 483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0"/>
                  </a:moveTo>
                  <a:lnTo>
                    <a:pt x="261" y="0"/>
                  </a:lnTo>
                  <a:cubicBezTo>
                    <a:pt x="116" y="0"/>
                    <a:pt x="0" y="117"/>
                    <a:pt x="0" y="264"/>
                  </a:cubicBezTo>
                  <a:cubicBezTo>
                    <a:pt x="0" y="410"/>
                    <a:pt x="116" y="527"/>
                    <a:pt x="261" y="527"/>
                  </a:cubicBezTo>
                  <a:cubicBezTo>
                    <a:pt x="407" y="527"/>
                    <a:pt x="523" y="410"/>
                    <a:pt x="523" y="264"/>
                  </a:cubicBezTo>
                  <a:cubicBezTo>
                    <a:pt x="523" y="117"/>
                    <a:pt x="407" y="0"/>
                    <a:pt x="261" y="0"/>
                  </a:cubicBezTo>
                  <a:close/>
                  <a:moveTo>
                    <a:pt x="261" y="483"/>
                  </a:moveTo>
                  <a:lnTo>
                    <a:pt x="261" y="483"/>
                  </a:lnTo>
                  <a:cubicBezTo>
                    <a:pt x="142" y="483"/>
                    <a:pt x="44" y="384"/>
                    <a:pt x="44" y="264"/>
                  </a:cubicBezTo>
                  <a:cubicBezTo>
                    <a:pt x="44" y="143"/>
                    <a:pt x="142" y="44"/>
                    <a:pt x="261" y="44"/>
                  </a:cubicBezTo>
                  <a:cubicBezTo>
                    <a:pt x="381" y="44"/>
                    <a:pt x="479" y="143"/>
                    <a:pt x="479" y="264"/>
                  </a:cubicBezTo>
                  <a:cubicBezTo>
                    <a:pt x="479" y="384"/>
                    <a:pt x="381" y="483"/>
                    <a:pt x="261" y="48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3" name="Freeform 853"/>
            <p:cNvSpPr>
              <a:spLocks noChangeArrowheads="1"/>
            </p:cNvSpPr>
            <p:nvPr/>
          </p:nvSpPr>
          <p:spPr bwMode="auto">
            <a:xfrm>
              <a:off x="2687264" y="3112611"/>
              <a:ext cx="19050" cy="17463"/>
            </a:xfrm>
            <a:custGeom>
              <a:avLst/>
              <a:gdLst>
                <a:gd name="T0" fmla="*/ 0 w 55"/>
                <a:gd name="T1" fmla="*/ 0 h 48"/>
                <a:gd name="T2" fmla="*/ 54 w 55"/>
                <a:gd name="T3" fmla="*/ 0 h 48"/>
                <a:gd name="T4" fmla="*/ 54 w 55"/>
                <a:gd name="T5" fmla="*/ 47 h 48"/>
                <a:gd name="T6" fmla="*/ 0 w 55"/>
                <a:gd name="T7" fmla="*/ 47 h 48"/>
                <a:gd name="T8" fmla="*/ 0 w 55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48">
                  <a:moveTo>
                    <a:pt x="0" y="0"/>
                  </a:moveTo>
                  <a:lnTo>
                    <a:pt x="54" y="0"/>
                  </a:lnTo>
                  <a:lnTo>
                    <a:pt x="54" y="47"/>
                  </a:lnTo>
                  <a:lnTo>
                    <a:pt x="0" y="4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4" name="Freeform 854"/>
            <p:cNvSpPr>
              <a:spLocks noChangeArrowheads="1"/>
            </p:cNvSpPr>
            <p:nvPr/>
          </p:nvSpPr>
          <p:spPr bwMode="auto">
            <a:xfrm>
              <a:off x="2687264" y="3142774"/>
              <a:ext cx="19050" cy="79375"/>
            </a:xfrm>
            <a:custGeom>
              <a:avLst/>
              <a:gdLst>
                <a:gd name="T0" fmla="*/ 0 w 55"/>
                <a:gd name="T1" fmla="*/ 0 h 220"/>
                <a:gd name="T2" fmla="*/ 54 w 55"/>
                <a:gd name="T3" fmla="*/ 0 h 220"/>
                <a:gd name="T4" fmla="*/ 54 w 55"/>
                <a:gd name="T5" fmla="*/ 219 h 220"/>
                <a:gd name="T6" fmla="*/ 0 w 55"/>
                <a:gd name="T7" fmla="*/ 219 h 220"/>
                <a:gd name="T8" fmla="*/ 0 w 55"/>
                <a:gd name="T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20">
                  <a:moveTo>
                    <a:pt x="0" y="0"/>
                  </a:moveTo>
                  <a:lnTo>
                    <a:pt x="54" y="0"/>
                  </a:lnTo>
                  <a:lnTo>
                    <a:pt x="54" y="219"/>
                  </a:lnTo>
                  <a:lnTo>
                    <a:pt x="0" y="2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5" name="Freeform 855"/>
            <p:cNvSpPr>
              <a:spLocks noChangeArrowheads="1"/>
            </p:cNvSpPr>
            <p:nvPr/>
          </p:nvSpPr>
          <p:spPr bwMode="auto">
            <a:xfrm>
              <a:off x="2669801" y="2957036"/>
              <a:ext cx="271463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6" name="Freeform 856"/>
            <p:cNvSpPr>
              <a:spLocks noChangeArrowheads="1"/>
            </p:cNvSpPr>
            <p:nvPr/>
          </p:nvSpPr>
          <p:spPr bwMode="auto">
            <a:xfrm>
              <a:off x="2655514" y="2941161"/>
              <a:ext cx="303212" cy="249238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69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7" name="Freeform 857"/>
            <p:cNvSpPr>
              <a:spLocks noChangeArrowheads="1"/>
            </p:cNvSpPr>
            <p:nvPr/>
          </p:nvSpPr>
          <p:spPr bwMode="auto">
            <a:xfrm>
              <a:off x="2806326" y="2957036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8" name="Freeform 858"/>
            <p:cNvSpPr>
              <a:spLocks noChangeArrowheads="1"/>
            </p:cNvSpPr>
            <p:nvPr/>
          </p:nvSpPr>
          <p:spPr bwMode="auto">
            <a:xfrm>
              <a:off x="2806326" y="2957036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9" name="Freeform 859"/>
            <p:cNvSpPr>
              <a:spLocks noChangeArrowheads="1"/>
            </p:cNvSpPr>
            <p:nvPr/>
          </p:nvSpPr>
          <p:spPr bwMode="auto">
            <a:xfrm>
              <a:off x="2728539" y="2979261"/>
              <a:ext cx="131762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0" name="Freeform 860"/>
            <p:cNvSpPr>
              <a:spLocks noChangeArrowheads="1"/>
            </p:cNvSpPr>
            <p:nvPr/>
          </p:nvSpPr>
          <p:spPr bwMode="auto">
            <a:xfrm>
              <a:off x="2757114" y="2985611"/>
              <a:ext cx="122237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09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01" name="Group 900"/>
          <p:cNvGrpSpPr/>
          <p:nvPr/>
        </p:nvGrpSpPr>
        <p:grpSpPr>
          <a:xfrm>
            <a:off x="2663188" y="3542203"/>
            <a:ext cx="357187" cy="320675"/>
            <a:chOff x="2601539" y="3542364"/>
            <a:chExt cx="357187" cy="320675"/>
          </a:xfrm>
        </p:grpSpPr>
        <p:sp>
          <p:nvSpPr>
            <p:cNvPr id="902" name="Freeform 861"/>
            <p:cNvSpPr>
              <a:spLocks noChangeArrowheads="1"/>
            </p:cNvSpPr>
            <p:nvPr/>
          </p:nvSpPr>
          <p:spPr bwMode="auto">
            <a:xfrm>
              <a:off x="2671389" y="3558239"/>
              <a:ext cx="271462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3" name="Freeform 862"/>
            <p:cNvSpPr>
              <a:spLocks noChangeArrowheads="1"/>
            </p:cNvSpPr>
            <p:nvPr/>
          </p:nvSpPr>
          <p:spPr bwMode="auto">
            <a:xfrm>
              <a:off x="2617414" y="3688414"/>
              <a:ext cx="157162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4" name="Freeform 863"/>
            <p:cNvSpPr>
              <a:spLocks noChangeArrowheads="1"/>
            </p:cNvSpPr>
            <p:nvPr/>
          </p:nvSpPr>
          <p:spPr bwMode="auto">
            <a:xfrm>
              <a:off x="2655514" y="3542364"/>
              <a:ext cx="303212" cy="249238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69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5" name="Freeform 864"/>
            <p:cNvSpPr>
              <a:spLocks noChangeArrowheads="1"/>
            </p:cNvSpPr>
            <p:nvPr/>
          </p:nvSpPr>
          <p:spPr bwMode="auto">
            <a:xfrm>
              <a:off x="2806326" y="3558239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6" name="Freeform 865"/>
            <p:cNvSpPr>
              <a:spLocks noChangeArrowheads="1"/>
            </p:cNvSpPr>
            <p:nvPr/>
          </p:nvSpPr>
          <p:spPr bwMode="auto">
            <a:xfrm>
              <a:off x="2806326" y="3558239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7" name="Freeform 866"/>
            <p:cNvSpPr>
              <a:spLocks noChangeArrowheads="1"/>
            </p:cNvSpPr>
            <p:nvPr/>
          </p:nvSpPr>
          <p:spPr bwMode="auto">
            <a:xfrm>
              <a:off x="2728539" y="3580464"/>
              <a:ext cx="131762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8" name="Freeform 867"/>
            <p:cNvSpPr>
              <a:spLocks noChangeArrowheads="1"/>
            </p:cNvSpPr>
            <p:nvPr/>
          </p:nvSpPr>
          <p:spPr bwMode="auto">
            <a:xfrm>
              <a:off x="2757114" y="3586814"/>
              <a:ext cx="122237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09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9" name="Freeform 868"/>
            <p:cNvSpPr>
              <a:spLocks noChangeArrowheads="1"/>
            </p:cNvSpPr>
            <p:nvPr/>
          </p:nvSpPr>
          <p:spPr bwMode="auto">
            <a:xfrm>
              <a:off x="2601539" y="3672539"/>
              <a:ext cx="188912" cy="190500"/>
            </a:xfrm>
            <a:custGeom>
              <a:avLst/>
              <a:gdLst>
                <a:gd name="T0" fmla="*/ 261 w 524"/>
                <a:gd name="T1" fmla="*/ 0 h 528"/>
                <a:gd name="T2" fmla="*/ 261 w 524"/>
                <a:gd name="T3" fmla="*/ 0 h 528"/>
                <a:gd name="T4" fmla="*/ 0 w 524"/>
                <a:gd name="T5" fmla="*/ 264 h 528"/>
                <a:gd name="T6" fmla="*/ 261 w 524"/>
                <a:gd name="T7" fmla="*/ 527 h 528"/>
                <a:gd name="T8" fmla="*/ 523 w 524"/>
                <a:gd name="T9" fmla="*/ 264 h 528"/>
                <a:gd name="T10" fmla="*/ 261 w 524"/>
                <a:gd name="T11" fmla="*/ 0 h 528"/>
                <a:gd name="T12" fmla="*/ 261 w 524"/>
                <a:gd name="T13" fmla="*/ 483 h 528"/>
                <a:gd name="T14" fmla="*/ 261 w 524"/>
                <a:gd name="T15" fmla="*/ 483 h 528"/>
                <a:gd name="T16" fmla="*/ 44 w 524"/>
                <a:gd name="T17" fmla="*/ 264 h 528"/>
                <a:gd name="T18" fmla="*/ 261 w 524"/>
                <a:gd name="T19" fmla="*/ 44 h 528"/>
                <a:gd name="T20" fmla="*/ 479 w 524"/>
                <a:gd name="T21" fmla="*/ 264 h 528"/>
                <a:gd name="T22" fmla="*/ 261 w 524"/>
                <a:gd name="T23" fmla="*/ 483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0"/>
                  </a:moveTo>
                  <a:lnTo>
                    <a:pt x="261" y="0"/>
                  </a:lnTo>
                  <a:cubicBezTo>
                    <a:pt x="116" y="0"/>
                    <a:pt x="0" y="117"/>
                    <a:pt x="0" y="264"/>
                  </a:cubicBezTo>
                  <a:cubicBezTo>
                    <a:pt x="0" y="410"/>
                    <a:pt x="116" y="527"/>
                    <a:pt x="261" y="527"/>
                  </a:cubicBezTo>
                  <a:cubicBezTo>
                    <a:pt x="407" y="527"/>
                    <a:pt x="523" y="410"/>
                    <a:pt x="523" y="264"/>
                  </a:cubicBezTo>
                  <a:cubicBezTo>
                    <a:pt x="523" y="117"/>
                    <a:pt x="407" y="0"/>
                    <a:pt x="261" y="0"/>
                  </a:cubicBezTo>
                  <a:close/>
                  <a:moveTo>
                    <a:pt x="261" y="483"/>
                  </a:moveTo>
                  <a:lnTo>
                    <a:pt x="261" y="483"/>
                  </a:lnTo>
                  <a:cubicBezTo>
                    <a:pt x="142" y="483"/>
                    <a:pt x="44" y="384"/>
                    <a:pt x="44" y="264"/>
                  </a:cubicBezTo>
                  <a:cubicBezTo>
                    <a:pt x="44" y="143"/>
                    <a:pt x="142" y="44"/>
                    <a:pt x="261" y="44"/>
                  </a:cubicBezTo>
                  <a:cubicBezTo>
                    <a:pt x="381" y="44"/>
                    <a:pt x="479" y="143"/>
                    <a:pt x="479" y="264"/>
                  </a:cubicBezTo>
                  <a:cubicBezTo>
                    <a:pt x="479" y="384"/>
                    <a:pt x="381" y="483"/>
                    <a:pt x="261" y="48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0" name="Freeform 869"/>
            <p:cNvSpPr>
              <a:spLocks noChangeArrowheads="1"/>
            </p:cNvSpPr>
            <p:nvPr/>
          </p:nvSpPr>
          <p:spPr bwMode="auto">
            <a:xfrm>
              <a:off x="2688851" y="3713814"/>
              <a:ext cx="19050" cy="17463"/>
            </a:xfrm>
            <a:custGeom>
              <a:avLst/>
              <a:gdLst>
                <a:gd name="T0" fmla="*/ 0 w 55"/>
                <a:gd name="T1" fmla="*/ 0 h 48"/>
                <a:gd name="T2" fmla="*/ 54 w 55"/>
                <a:gd name="T3" fmla="*/ 0 h 48"/>
                <a:gd name="T4" fmla="*/ 54 w 55"/>
                <a:gd name="T5" fmla="*/ 47 h 48"/>
                <a:gd name="T6" fmla="*/ 0 w 55"/>
                <a:gd name="T7" fmla="*/ 47 h 48"/>
                <a:gd name="T8" fmla="*/ 0 w 55"/>
                <a:gd name="T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48">
                  <a:moveTo>
                    <a:pt x="0" y="0"/>
                  </a:moveTo>
                  <a:lnTo>
                    <a:pt x="54" y="0"/>
                  </a:lnTo>
                  <a:lnTo>
                    <a:pt x="54" y="47"/>
                  </a:lnTo>
                  <a:lnTo>
                    <a:pt x="0" y="47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1" name="Freeform 870"/>
            <p:cNvSpPr>
              <a:spLocks noChangeArrowheads="1"/>
            </p:cNvSpPr>
            <p:nvPr/>
          </p:nvSpPr>
          <p:spPr bwMode="auto">
            <a:xfrm>
              <a:off x="2688851" y="3743977"/>
              <a:ext cx="19050" cy="79375"/>
            </a:xfrm>
            <a:custGeom>
              <a:avLst/>
              <a:gdLst>
                <a:gd name="T0" fmla="*/ 0 w 55"/>
                <a:gd name="T1" fmla="*/ 0 h 220"/>
                <a:gd name="T2" fmla="*/ 54 w 55"/>
                <a:gd name="T3" fmla="*/ 0 h 220"/>
                <a:gd name="T4" fmla="*/ 54 w 55"/>
                <a:gd name="T5" fmla="*/ 219 h 220"/>
                <a:gd name="T6" fmla="*/ 0 w 55"/>
                <a:gd name="T7" fmla="*/ 219 h 220"/>
                <a:gd name="T8" fmla="*/ 0 w 55"/>
                <a:gd name="T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20">
                  <a:moveTo>
                    <a:pt x="0" y="0"/>
                  </a:moveTo>
                  <a:lnTo>
                    <a:pt x="54" y="0"/>
                  </a:lnTo>
                  <a:lnTo>
                    <a:pt x="54" y="219"/>
                  </a:lnTo>
                  <a:lnTo>
                    <a:pt x="0" y="2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12" name="Group 911"/>
          <p:cNvGrpSpPr/>
          <p:nvPr/>
        </p:nvGrpSpPr>
        <p:grpSpPr>
          <a:xfrm>
            <a:off x="2594131" y="4064808"/>
            <a:ext cx="495300" cy="493712"/>
            <a:chOff x="2566614" y="4100886"/>
            <a:chExt cx="495300" cy="493712"/>
          </a:xfrm>
        </p:grpSpPr>
        <p:sp>
          <p:nvSpPr>
            <p:cNvPr id="913" name="Freeform 871"/>
            <p:cNvSpPr>
              <a:spLocks noChangeArrowheads="1"/>
            </p:cNvSpPr>
            <p:nvPr/>
          </p:nvSpPr>
          <p:spPr bwMode="auto">
            <a:xfrm>
              <a:off x="2566614" y="410088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4" name="Freeform 872"/>
            <p:cNvSpPr>
              <a:spLocks noChangeArrowheads="1"/>
            </p:cNvSpPr>
            <p:nvPr/>
          </p:nvSpPr>
          <p:spPr bwMode="auto">
            <a:xfrm>
              <a:off x="2566614" y="410088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5" name="Freeform 873"/>
            <p:cNvSpPr>
              <a:spLocks noChangeArrowheads="1"/>
            </p:cNvSpPr>
            <p:nvPr/>
          </p:nvSpPr>
          <p:spPr bwMode="auto">
            <a:xfrm>
              <a:off x="2645989" y="4208836"/>
              <a:ext cx="415925" cy="385762"/>
            </a:xfrm>
            <a:custGeom>
              <a:avLst/>
              <a:gdLst>
                <a:gd name="T0" fmla="*/ 933 w 1155"/>
                <a:gd name="T1" fmla="*/ 0 h 1073"/>
                <a:gd name="T2" fmla="*/ 933 w 1155"/>
                <a:gd name="T3" fmla="*/ 0 h 1073"/>
                <a:gd name="T4" fmla="*/ 933 w 1155"/>
                <a:gd name="T5" fmla="*/ 575 h 1073"/>
                <a:gd name="T6" fmla="*/ 654 w 1155"/>
                <a:gd name="T7" fmla="*/ 575 h 1073"/>
                <a:gd name="T8" fmla="*/ 654 w 1155"/>
                <a:gd name="T9" fmla="*/ 633 h 1073"/>
                <a:gd name="T10" fmla="*/ 729 w 1155"/>
                <a:gd name="T11" fmla="*/ 633 h 1073"/>
                <a:gd name="T12" fmla="*/ 729 w 1155"/>
                <a:gd name="T13" fmla="*/ 675 h 1073"/>
                <a:gd name="T14" fmla="*/ 432 w 1155"/>
                <a:gd name="T15" fmla="*/ 675 h 1073"/>
                <a:gd name="T16" fmla="*/ 182 w 1155"/>
                <a:gd name="T17" fmla="*/ 868 h 1073"/>
                <a:gd name="T18" fmla="*/ 0 w 1155"/>
                <a:gd name="T19" fmla="*/ 793 h 1073"/>
                <a:gd name="T20" fmla="*/ 0 w 1155"/>
                <a:gd name="T21" fmla="*/ 793 h 1073"/>
                <a:gd name="T22" fmla="*/ 282 w 1155"/>
                <a:gd name="T23" fmla="*/ 1072 h 1073"/>
                <a:gd name="T24" fmla="*/ 1154 w 1155"/>
                <a:gd name="T25" fmla="*/ 1072 h 1073"/>
                <a:gd name="T26" fmla="*/ 1154 w 1155"/>
                <a:gd name="T27" fmla="*/ 222 h 1073"/>
                <a:gd name="T28" fmla="*/ 933 w 1155"/>
                <a:gd name="T29" fmla="*/ 0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5" h="1073">
                  <a:moveTo>
                    <a:pt x="933" y="0"/>
                  </a:moveTo>
                  <a:lnTo>
                    <a:pt x="933" y="0"/>
                  </a:lnTo>
                  <a:cubicBezTo>
                    <a:pt x="933" y="575"/>
                    <a:pt x="933" y="575"/>
                    <a:pt x="933" y="575"/>
                  </a:cubicBezTo>
                  <a:cubicBezTo>
                    <a:pt x="654" y="575"/>
                    <a:pt x="654" y="575"/>
                    <a:pt x="654" y="575"/>
                  </a:cubicBezTo>
                  <a:cubicBezTo>
                    <a:pt x="654" y="633"/>
                    <a:pt x="654" y="633"/>
                    <a:pt x="654" y="633"/>
                  </a:cubicBezTo>
                  <a:cubicBezTo>
                    <a:pt x="729" y="633"/>
                    <a:pt x="729" y="633"/>
                    <a:pt x="729" y="633"/>
                  </a:cubicBezTo>
                  <a:cubicBezTo>
                    <a:pt x="729" y="675"/>
                    <a:pt x="729" y="675"/>
                    <a:pt x="729" y="675"/>
                  </a:cubicBezTo>
                  <a:cubicBezTo>
                    <a:pt x="432" y="675"/>
                    <a:pt x="432" y="675"/>
                    <a:pt x="432" y="675"/>
                  </a:cubicBezTo>
                  <a:cubicBezTo>
                    <a:pt x="404" y="786"/>
                    <a:pt x="304" y="868"/>
                    <a:pt x="182" y="868"/>
                  </a:cubicBezTo>
                  <a:cubicBezTo>
                    <a:pt x="111" y="868"/>
                    <a:pt x="46" y="840"/>
                    <a:pt x="0" y="793"/>
                  </a:cubicBezTo>
                  <a:lnTo>
                    <a:pt x="0" y="793"/>
                  </a:lnTo>
                  <a:cubicBezTo>
                    <a:pt x="282" y="1072"/>
                    <a:pt x="282" y="1072"/>
                    <a:pt x="282" y="1072"/>
                  </a:cubicBezTo>
                  <a:cubicBezTo>
                    <a:pt x="1154" y="1072"/>
                    <a:pt x="1154" y="1072"/>
                    <a:pt x="1154" y="1072"/>
                  </a:cubicBezTo>
                  <a:cubicBezTo>
                    <a:pt x="1154" y="222"/>
                    <a:pt x="1154" y="222"/>
                    <a:pt x="1154" y="222"/>
                  </a:cubicBezTo>
                  <a:cubicBezTo>
                    <a:pt x="933" y="0"/>
                    <a:pt x="933" y="0"/>
                    <a:pt x="93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6" name="Freeform 874"/>
            <p:cNvSpPr>
              <a:spLocks noChangeArrowheads="1"/>
            </p:cNvSpPr>
            <p:nvPr/>
          </p:nvSpPr>
          <p:spPr bwMode="auto">
            <a:xfrm>
              <a:off x="2682501" y="4208836"/>
              <a:ext cx="298450" cy="242887"/>
            </a:xfrm>
            <a:custGeom>
              <a:avLst/>
              <a:gdLst>
                <a:gd name="T0" fmla="*/ 550 w 830"/>
                <a:gd name="T1" fmla="*/ 575 h 676"/>
                <a:gd name="T2" fmla="*/ 550 w 830"/>
                <a:gd name="T3" fmla="*/ 575 h 676"/>
                <a:gd name="T4" fmla="*/ 550 w 830"/>
                <a:gd name="T5" fmla="*/ 633 h 676"/>
                <a:gd name="T6" fmla="*/ 625 w 830"/>
                <a:gd name="T7" fmla="*/ 633 h 676"/>
                <a:gd name="T8" fmla="*/ 625 w 830"/>
                <a:gd name="T9" fmla="*/ 675 h 676"/>
                <a:gd name="T10" fmla="*/ 339 w 830"/>
                <a:gd name="T11" fmla="*/ 675 h 676"/>
                <a:gd name="T12" fmla="*/ 346 w 830"/>
                <a:gd name="T13" fmla="*/ 611 h 676"/>
                <a:gd name="T14" fmla="*/ 332 w 830"/>
                <a:gd name="T15" fmla="*/ 532 h 676"/>
                <a:gd name="T16" fmla="*/ 786 w 830"/>
                <a:gd name="T17" fmla="*/ 532 h 676"/>
                <a:gd name="T18" fmla="*/ 786 w 830"/>
                <a:gd name="T19" fmla="*/ 43 h 676"/>
                <a:gd name="T20" fmla="*/ 43 w 830"/>
                <a:gd name="T21" fmla="*/ 43 h 676"/>
                <a:gd name="T22" fmla="*/ 43 w 830"/>
                <a:gd name="T23" fmla="*/ 386 h 676"/>
                <a:gd name="T24" fmla="*/ 0 w 830"/>
                <a:gd name="T25" fmla="*/ 404 h 676"/>
                <a:gd name="T26" fmla="*/ 0 w 830"/>
                <a:gd name="T27" fmla="*/ 0 h 676"/>
                <a:gd name="T28" fmla="*/ 829 w 830"/>
                <a:gd name="T29" fmla="*/ 0 h 676"/>
                <a:gd name="T30" fmla="*/ 829 w 830"/>
                <a:gd name="T31" fmla="*/ 575 h 676"/>
                <a:gd name="T32" fmla="*/ 550 w 830"/>
                <a:gd name="T33" fmla="*/ 575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0" h="676">
                  <a:moveTo>
                    <a:pt x="550" y="575"/>
                  </a:moveTo>
                  <a:lnTo>
                    <a:pt x="550" y="575"/>
                  </a:lnTo>
                  <a:cubicBezTo>
                    <a:pt x="550" y="633"/>
                    <a:pt x="550" y="633"/>
                    <a:pt x="550" y="633"/>
                  </a:cubicBezTo>
                  <a:cubicBezTo>
                    <a:pt x="625" y="633"/>
                    <a:pt x="625" y="633"/>
                    <a:pt x="625" y="633"/>
                  </a:cubicBezTo>
                  <a:cubicBezTo>
                    <a:pt x="625" y="675"/>
                    <a:pt x="625" y="675"/>
                    <a:pt x="625" y="675"/>
                  </a:cubicBezTo>
                  <a:cubicBezTo>
                    <a:pt x="339" y="675"/>
                    <a:pt x="339" y="675"/>
                    <a:pt x="339" y="675"/>
                  </a:cubicBezTo>
                  <a:cubicBezTo>
                    <a:pt x="343" y="654"/>
                    <a:pt x="346" y="633"/>
                    <a:pt x="346" y="611"/>
                  </a:cubicBezTo>
                  <a:cubicBezTo>
                    <a:pt x="346" y="583"/>
                    <a:pt x="343" y="558"/>
                    <a:pt x="332" y="532"/>
                  </a:cubicBezTo>
                  <a:cubicBezTo>
                    <a:pt x="786" y="532"/>
                    <a:pt x="786" y="532"/>
                    <a:pt x="786" y="532"/>
                  </a:cubicBezTo>
                  <a:cubicBezTo>
                    <a:pt x="786" y="43"/>
                    <a:pt x="786" y="43"/>
                    <a:pt x="786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386"/>
                    <a:pt x="43" y="386"/>
                    <a:pt x="43" y="386"/>
                  </a:cubicBezTo>
                  <a:cubicBezTo>
                    <a:pt x="25" y="390"/>
                    <a:pt x="14" y="397"/>
                    <a:pt x="0" y="40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575"/>
                    <a:pt x="829" y="575"/>
                    <a:pt x="829" y="575"/>
                  </a:cubicBezTo>
                  <a:lnTo>
                    <a:pt x="550" y="5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7" name="Freeform 875"/>
            <p:cNvSpPr>
              <a:spLocks noChangeArrowheads="1"/>
            </p:cNvSpPr>
            <p:nvPr/>
          </p:nvSpPr>
          <p:spPr bwMode="auto">
            <a:xfrm>
              <a:off x="2755526" y="4246936"/>
              <a:ext cx="128588" cy="130175"/>
            </a:xfrm>
            <a:custGeom>
              <a:avLst/>
              <a:gdLst>
                <a:gd name="T0" fmla="*/ 193 w 358"/>
                <a:gd name="T1" fmla="*/ 57 h 362"/>
                <a:gd name="T2" fmla="*/ 193 w 358"/>
                <a:gd name="T3" fmla="*/ 57 h 362"/>
                <a:gd name="T4" fmla="*/ 89 w 358"/>
                <a:gd name="T5" fmla="*/ 35 h 362"/>
                <a:gd name="T6" fmla="*/ 0 w 358"/>
                <a:gd name="T7" fmla="*/ 125 h 362"/>
                <a:gd name="T8" fmla="*/ 60 w 358"/>
                <a:gd name="T9" fmla="*/ 186 h 362"/>
                <a:gd name="T10" fmla="*/ 103 w 358"/>
                <a:gd name="T11" fmla="*/ 143 h 362"/>
                <a:gd name="T12" fmla="*/ 321 w 358"/>
                <a:gd name="T13" fmla="*/ 361 h 362"/>
                <a:gd name="T14" fmla="*/ 357 w 358"/>
                <a:gd name="T15" fmla="*/ 321 h 362"/>
                <a:gd name="T16" fmla="*/ 132 w 358"/>
                <a:gd name="T17" fmla="*/ 96 h 362"/>
                <a:gd name="T18" fmla="*/ 193 w 358"/>
                <a:gd name="T19" fmla="*/ 57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8" h="362">
                  <a:moveTo>
                    <a:pt x="193" y="57"/>
                  </a:moveTo>
                  <a:lnTo>
                    <a:pt x="193" y="57"/>
                  </a:lnTo>
                  <a:cubicBezTo>
                    <a:pt x="160" y="14"/>
                    <a:pt x="125" y="0"/>
                    <a:pt x="89" y="35"/>
                  </a:cubicBezTo>
                  <a:cubicBezTo>
                    <a:pt x="53" y="71"/>
                    <a:pt x="0" y="125"/>
                    <a:pt x="0" y="125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321" y="361"/>
                    <a:pt x="321" y="361"/>
                    <a:pt x="321" y="361"/>
                  </a:cubicBezTo>
                  <a:cubicBezTo>
                    <a:pt x="357" y="321"/>
                    <a:pt x="357" y="321"/>
                    <a:pt x="357" y="321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2" y="96"/>
                    <a:pt x="143" y="68"/>
                    <a:pt x="193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8" name="Freeform 876"/>
            <p:cNvSpPr>
              <a:spLocks noChangeArrowheads="1"/>
            </p:cNvSpPr>
            <p:nvPr/>
          </p:nvSpPr>
          <p:spPr bwMode="auto">
            <a:xfrm>
              <a:off x="2782514" y="4251698"/>
              <a:ext cx="120650" cy="123825"/>
            </a:xfrm>
            <a:custGeom>
              <a:avLst/>
              <a:gdLst>
                <a:gd name="T0" fmla="*/ 36 w 334"/>
                <a:gd name="T1" fmla="*/ 343 h 344"/>
                <a:gd name="T2" fmla="*/ 36 w 334"/>
                <a:gd name="T3" fmla="*/ 343 h 344"/>
                <a:gd name="T4" fmla="*/ 0 w 334"/>
                <a:gd name="T5" fmla="*/ 304 h 344"/>
                <a:gd name="T6" fmla="*/ 190 w 334"/>
                <a:gd name="T7" fmla="*/ 114 h 344"/>
                <a:gd name="T8" fmla="*/ 204 w 334"/>
                <a:gd name="T9" fmla="*/ 29 h 344"/>
                <a:gd name="T10" fmla="*/ 311 w 334"/>
                <a:gd name="T11" fmla="*/ 29 h 344"/>
                <a:gd name="T12" fmla="*/ 318 w 334"/>
                <a:gd name="T13" fmla="*/ 36 h 344"/>
                <a:gd name="T14" fmla="*/ 243 w 334"/>
                <a:gd name="T15" fmla="*/ 57 h 344"/>
                <a:gd name="T16" fmla="*/ 258 w 334"/>
                <a:gd name="T17" fmla="*/ 111 h 344"/>
                <a:gd name="T18" fmla="*/ 333 w 334"/>
                <a:gd name="T19" fmla="*/ 93 h 344"/>
                <a:gd name="T20" fmla="*/ 311 w 334"/>
                <a:gd name="T21" fmla="*/ 136 h 344"/>
                <a:gd name="T22" fmla="*/ 225 w 334"/>
                <a:gd name="T23" fmla="*/ 150 h 344"/>
                <a:gd name="T24" fmla="*/ 36 w 334"/>
                <a:gd name="T25" fmla="*/ 34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4" h="344">
                  <a:moveTo>
                    <a:pt x="36" y="343"/>
                  </a:moveTo>
                  <a:lnTo>
                    <a:pt x="36" y="343"/>
                  </a:lnTo>
                  <a:cubicBezTo>
                    <a:pt x="0" y="304"/>
                    <a:pt x="0" y="304"/>
                    <a:pt x="0" y="304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75" y="86"/>
                    <a:pt x="183" y="54"/>
                    <a:pt x="204" y="29"/>
                  </a:cubicBezTo>
                  <a:cubicBezTo>
                    <a:pt x="233" y="0"/>
                    <a:pt x="283" y="0"/>
                    <a:pt x="311" y="29"/>
                  </a:cubicBezTo>
                  <a:cubicBezTo>
                    <a:pt x="315" y="32"/>
                    <a:pt x="315" y="36"/>
                    <a:pt x="318" y="36"/>
                  </a:cubicBezTo>
                  <a:cubicBezTo>
                    <a:pt x="243" y="57"/>
                    <a:pt x="243" y="57"/>
                    <a:pt x="243" y="57"/>
                  </a:cubicBezTo>
                  <a:cubicBezTo>
                    <a:pt x="258" y="111"/>
                    <a:pt x="258" y="111"/>
                    <a:pt x="258" y="111"/>
                  </a:cubicBezTo>
                  <a:cubicBezTo>
                    <a:pt x="333" y="93"/>
                    <a:pt x="333" y="93"/>
                    <a:pt x="333" y="93"/>
                  </a:cubicBezTo>
                  <a:cubicBezTo>
                    <a:pt x="329" y="107"/>
                    <a:pt x="322" y="125"/>
                    <a:pt x="311" y="136"/>
                  </a:cubicBezTo>
                  <a:cubicBezTo>
                    <a:pt x="286" y="161"/>
                    <a:pt x="254" y="164"/>
                    <a:pt x="225" y="150"/>
                  </a:cubicBezTo>
                  <a:lnTo>
                    <a:pt x="36" y="3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9" name="Freeform 877"/>
            <p:cNvSpPr>
              <a:spLocks noChangeArrowheads="1"/>
            </p:cNvSpPr>
            <p:nvPr/>
          </p:nvSpPr>
          <p:spPr bwMode="auto">
            <a:xfrm>
              <a:off x="2630114" y="4337423"/>
              <a:ext cx="185737" cy="185738"/>
            </a:xfrm>
            <a:custGeom>
              <a:avLst/>
              <a:gdLst>
                <a:gd name="T0" fmla="*/ 257 w 516"/>
                <a:gd name="T1" fmla="*/ 0 h 515"/>
                <a:gd name="T2" fmla="*/ 257 w 516"/>
                <a:gd name="T3" fmla="*/ 0 h 515"/>
                <a:gd name="T4" fmla="*/ 0 w 516"/>
                <a:gd name="T5" fmla="*/ 257 h 515"/>
                <a:gd name="T6" fmla="*/ 257 w 516"/>
                <a:gd name="T7" fmla="*/ 514 h 515"/>
                <a:gd name="T8" fmla="*/ 515 w 516"/>
                <a:gd name="T9" fmla="*/ 257 h 515"/>
                <a:gd name="T10" fmla="*/ 257 w 516"/>
                <a:gd name="T11" fmla="*/ 0 h 515"/>
                <a:gd name="T12" fmla="*/ 257 w 516"/>
                <a:gd name="T13" fmla="*/ 471 h 515"/>
                <a:gd name="T14" fmla="*/ 257 w 516"/>
                <a:gd name="T15" fmla="*/ 471 h 515"/>
                <a:gd name="T16" fmla="*/ 43 w 516"/>
                <a:gd name="T17" fmla="*/ 257 h 515"/>
                <a:gd name="T18" fmla="*/ 257 w 516"/>
                <a:gd name="T19" fmla="*/ 43 h 515"/>
                <a:gd name="T20" fmla="*/ 472 w 516"/>
                <a:gd name="T21" fmla="*/ 257 h 515"/>
                <a:gd name="T22" fmla="*/ 257 w 516"/>
                <a:gd name="T23" fmla="*/ 471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5">
                  <a:moveTo>
                    <a:pt x="257" y="0"/>
                  </a:moveTo>
                  <a:lnTo>
                    <a:pt x="257" y="0"/>
                  </a:lnTo>
                  <a:cubicBezTo>
                    <a:pt x="114" y="0"/>
                    <a:pt x="0" y="114"/>
                    <a:pt x="0" y="257"/>
                  </a:cubicBezTo>
                  <a:cubicBezTo>
                    <a:pt x="0" y="400"/>
                    <a:pt x="114" y="514"/>
                    <a:pt x="257" y="514"/>
                  </a:cubicBezTo>
                  <a:cubicBezTo>
                    <a:pt x="400" y="514"/>
                    <a:pt x="515" y="400"/>
                    <a:pt x="515" y="257"/>
                  </a:cubicBezTo>
                  <a:cubicBezTo>
                    <a:pt x="515" y="114"/>
                    <a:pt x="400" y="0"/>
                    <a:pt x="257" y="0"/>
                  </a:cubicBezTo>
                  <a:close/>
                  <a:moveTo>
                    <a:pt x="257" y="471"/>
                  </a:moveTo>
                  <a:lnTo>
                    <a:pt x="257" y="471"/>
                  </a:lnTo>
                  <a:cubicBezTo>
                    <a:pt x="139" y="471"/>
                    <a:pt x="43" y="375"/>
                    <a:pt x="43" y="257"/>
                  </a:cubicBezTo>
                  <a:cubicBezTo>
                    <a:pt x="43" y="139"/>
                    <a:pt x="139" y="43"/>
                    <a:pt x="257" y="43"/>
                  </a:cubicBezTo>
                  <a:cubicBezTo>
                    <a:pt x="375" y="43"/>
                    <a:pt x="472" y="139"/>
                    <a:pt x="472" y="257"/>
                  </a:cubicBezTo>
                  <a:cubicBezTo>
                    <a:pt x="472" y="375"/>
                    <a:pt x="375" y="471"/>
                    <a:pt x="257" y="4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0" name="Freeform 878"/>
            <p:cNvSpPr>
              <a:spLocks noChangeArrowheads="1"/>
            </p:cNvSpPr>
            <p:nvPr/>
          </p:nvSpPr>
          <p:spPr bwMode="auto">
            <a:xfrm>
              <a:off x="2715839" y="4377111"/>
              <a:ext cx="19050" cy="17462"/>
            </a:xfrm>
            <a:custGeom>
              <a:avLst/>
              <a:gdLst>
                <a:gd name="T0" fmla="*/ 0 w 55"/>
                <a:gd name="T1" fmla="*/ 0 h 47"/>
                <a:gd name="T2" fmla="*/ 54 w 55"/>
                <a:gd name="T3" fmla="*/ 0 h 47"/>
                <a:gd name="T4" fmla="*/ 54 w 55"/>
                <a:gd name="T5" fmla="*/ 46 h 47"/>
                <a:gd name="T6" fmla="*/ 0 w 55"/>
                <a:gd name="T7" fmla="*/ 46 h 47"/>
                <a:gd name="T8" fmla="*/ 0 w 55"/>
                <a:gd name="T9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47">
                  <a:moveTo>
                    <a:pt x="0" y="0"/>
                  </a:moveTo>
                  <a:lnTo>
                    <a:pt x="54" y="0"/>
                  </a:lnTo>
                  <a:lnTo>
                    <a:pt x="54" y="46"/>
                  </a:lnTo>
                  <a:lnTo>
                    <a:pt x="0" y="46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1" name="Freeform 879"/>
            <p:cNvSpPr>
              <a:spLocks noChangeArrowheads="1"/>
            </p:cNvSpPr>
            <p:nvPr/>
          </p:nvSpPr>
          <p:spPr bwMode="auto">
            <a:xfrm>
              <a:off x="2715839" y="4405686"/>
              <a:ext cx="19050" cy="77787"/>
            </a:xfrm>
            <a:custGeom>
              <a:avLst/>
              <a:gdLst>
                <a:gd name="T0" fmla="*/ 0 w 55"/>
                <a:gd name="T1" fmla="*/ 0 h 215"/>
                <a:gd name="T2" fmla="*/ 54 w 55"/>
                <a:gd name="T3" fmla="*/ 0 h 215"/>
                <a:gd name="T4" fmla="*/ 54 w 55"/>
                <a:gd name="T5" fmla="*/ 214 h 215"/>
                <a:gd name="T6" fmla="*/ 0 w 55"/>
                <a:gd name="T7" fmla="*/ 214 h 215"/>
                <a:gd name="T8" fmla="*/ 0 w 55"/>
                <a:gd name="T9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215">
                  <a:moveTo>
                    <a:pt x="0" y="0"/>
                  </a:moveTo>
                  <a:lnTo>
                    <a:pt x="54" y="0"/>
                  </a:lnTo>
                  <a:lnTo>
                    <a:pt x="54" y="214"/>
                  </a:lnTo>
                  <a:lnTo>
                    <a:pt x="0" y="21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22" name="Group 921"/>
          <p:cNvGrpSpPr/>
          <p:nvPr/>
        </p:nvGrpSpPr>
        <p:grpSpPr>
          <a:xfrm>
            <a:off x="3476183" y="1699202"/>
            <a:ext cx="357187" cy="320675"/>
            <a:chOff x="3402012" y="1720262"/>
            <a:chExt cx="357187" cy="320675"/>
          </a:xfrm>
        </p:grpSpPr>
        <p:sp>
          <p:nvSpPr>
            <p:cNvPr id="923" name="Freeform 880"/>
            <p:cNvSpPr>
              <a:spLocks noChangeArrowheads="1"/>
            </p:cNvSpPr>
            <p:nvPr/>
          </p:nvSpPr>
          <p:spPr bwMode="auto">
            <a:xfrm>
              <a:off x="3471862" y="1736137"/>
              <a:ext cx="271462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4" name="Freeform 881"/>
            <p:cNvSpPr>
              <a:spLocks noChangeArrowheads="1"/>
            </p:cNvSpPr>
            <p:nvPr/>
          </p:nvSpPr>
          <p:spPr bwMode="auto">
            <a:xfrm>
              <a:off x="3455987" y="1720262"/>
              <a:ext cx="303212" cy="249238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70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5" name="Freeform 882"/>
            <p:cNvSpPr>
              <a:spLocks noChangeArrowheads="1"/>
            </p:cNvSpPr>
            <p:nvPr/>
          </p:nvSpPr>
          <p:spPr bwMode="auto">
            <a:xfrm>
              <a:off x="3608387" y="1736137"/>
              <a:ext cx="136525" cy="180975"/>
            </a:xfrm>
            <a:custGeom>
              <a:avLst/>
              <a:gdLst>
                <a:gd name="T0" fmla="*/ 0 w 378"/>
                <a:gd name="T1" fmla="*/ 501 h 502"/>
                <a:gd name="T2" fmla="*/ 377 w 378"/>
                <a:gd name="T3" fmla="*/ 501 h 502"/>
                <a:gd name="T4" fmla="*/ 377 w 378"/>
                <a:gd name="T5" fmla="*/ 0 h 502"/>
                <a:gd name="T6" fmla="*/ 0 w 378"/>
                <a:gd name="T7" fmla="*/ 0 h 502"/>
                <a:gd name="T8" fmla="*/ 0 w 378"/>
                <a:gd name="T9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0" y="501"/>
                  </a:moveTo>
                  <a:lnTo>
                    <a:pt x="377" y="501"/>
                  </a:lnTo>
                  <a:lnTo>
                    <a:pt x="377" y="0"/>
                  </a:lnTo>
                  <a:lnTo>
                    <a:pt x="0" y="0"/>
                  </a:lnTo>
                  <a:lnTo>
                    <a:pt x="0" y="501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6" name="Freeform 883"/>
            <p:cNvSpPr>
              <a:spLocks noChangeArrowheads="1"/>
            </p:cNvSpPr>
            <p:nvPr/>
          </p:nvSpPr>
          <p:spPr bwMode="auto">
            <a:xfrm>
              <a:off x="3529012" y="1758362"/>
              <a:ext cx="131762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7" name="Freeform 884"/>
            <p:cNvSpPr>
              <a:spLocks noChangeArrowheads="1"/>
            </p:cNvSpPr>
            <p:nvPr/>
          </p:nvSpPr>
          <p:spPr bwMode="auto">
            <a:xfrm>
              <a:off x="3557587" y="1763125"/>
              <a:ext cx="122237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10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8" name="Freeform 885"/>
            <p:cNvSpPr>
              <a:spLocks noChangeArrowheads="1"/>
            </p:cNvSpPr>
            <p:nvPr/>
          </p:nvSpPr>
          <p:spPr bwMode="auto">
            <a:xfrm>
              <a:off x="3417887" y="1866312"/>
              <a:ext cx="157162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9" name="Freeform 886"/>
            <p:cNvSpPr>
              <a:spLocks noChangeArrowheads="1"/>
            </p:cNvSpPr>
            <p:nvPr/>
          </p:nvSpPr>
          <p:spPr bwMode="auto">
            <a:xfrm>
              <a:off x="3402012" y="1850437"/>
              <a:ext cx="188912" cy="190500"/>
            </a:xfrm>
            <a:custGeom>
              <a:avLst/>
              <a:gdLst>
                <a:gd name="T0" fmla="*/ 261 w 524"/>
                <a:gd name="T1" fmla="*/ 527 h 528"/>
                <a:gd name="T2" fmla="*/ 261 w 524"/>
                <a:gd name="T3" fmla="*/ 527 h 528"/>
                <a:gd name="T4" fmla="*/ 0 w 524"/>
                <a:gd name="T5" fmla="*/ 264 h 528"/>
                <a:gd name="T6" fmla="*/ 261 w 524"/>
                <a:gd name="T7" fmla="*/ 0 h 528"/>
                <a:gd name="T8" fmla="*/ 523 w 524"/>
                <a:gd name="T9" fmla="*/ 264 h 528"/>
                <a:gd name="T10" fmla="*/ 261 w 524"/>
                <a:gd name="T11" fmla="*/ 527 h 528"/>
                <a:gd name="T12" fmla="*/ 261 w 524"/>
                <a:gd name="T13" fmla="*/ 44 h 528"/>
                <a:gd name="T14" fmla="*/ 261 w 524"/>
                <a:gd name="T15" fmla="*/ 44 h 528"/>
                <a:gd name="T16" fmla="*/ 44 w 524"/>
                <a:gd name="T17" fmla="*/ 264 h 528"/>
                <a:gd name="T18" fmla="*/ 261 w 524"/>
                <a:gd name="T19" fmla="*/ 483 h 528"/>
                <a:gd name="T20" fmla="*/ 479 w 524"/>
                <a:gd name="T21" fmla="*/ 264 h 528"/>
                <a:gd name="T22" fmla="*/ 261 w 524"/>
                <a:gd name="T23" fmla="*/ 44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527"/>
                  </a:moveTo>
                  <a:lnTo>
                    <a:pt x="261" y="527"/>
                  </a:lnTo>
                  <a:cubicBezTo>
                    <a:pt x="116" y="527"/>
                    <a:pt x="0" y="410"/>
                    <a:pt x="0" y="264"/>
                  </a:cubicBezTo>
                  <a:cubicBezTo>
                    <a:pt x="0" y="117"/>
                    <a:pt x="116" y="0"/>
                    <a:pt x="261" y="0"/>
                  </a:cubicBezTo>
                  <a:cubicBezTo>
                    <a:pt x="407" y="0"/>
                    <a:pt x="523" y="117"/>
                    <a:pt x="523" y="264"/>
                  </a:cubicBezTo>
                  <a:cubicBezTo>
                    <a:pt x="523" y="410"/>
                    <a:pt x="407" y="527"/>
                    <a:pt x="261" y="527"/>
                  </a:cubicBezTo>
                  <a:close/>
                  <a:moveTo>
                    <a:pt x="261" y="44"/>
                  </a:moveTo>
                  <a:lnTo>
                    <a:pt x="261" y="44"/>
                  </a:lnTo>
                  <a:cubicBezTo>
                    <a:pt x="142" y="44"/>
                    <a:pt x="44" y="143"/>
                    <a:pt x="44" y="264"/>
                  </a:cubicBezTo>
                  <a:cubicBezTo>
                    <a:pt x="44" y="384"/>
                    <a:pt x="142" y="483"/>
                    <a:pt x="261" y="483"/>
                  </a:cubicBezTo>
                  <a:cubicBezTo>
                    <a:pt x="381" y="483"/>
                    <a:pt x="479" y="384"/>
                    <a:pt x="479" y="264"/>
                  </a:cubicBezTo>
                  <a:cubicBezTo>
                    <a:pt x="479" y="143"/>
                    <a:pt x="381" y="44"/>
                    <a:pt x="261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0" name="Freeform 887"/>
            <p:cNvSpPr>
              <a:spLocks noChangeArrowheads="1"/>
            </p:cNvSpPr>
            <p:nvPr/>
          </p:nvSpPr>
          <p:spPr bwMode="auto">
            <a:xfrm>
              <a:off x="3446462" y="1920287"/>
              <a:ext cx="101600" cy="55563"/>
            </a:xfrm>
            <a:custGeom>
              <a:avLst/>
              <a:gdLst>
                <a:gd name="T0" fmla="*/ 283 w 284"/>
                <a:gd name="T1" fmla="*/ 0 h 155"/>
                <a:gd name="T2" fmla="*/ 141 w 284"/>
                <a:gd name="T3" fmla="*/ 99 h 155"/>
                <a:gd name="T4" fmla="*/ 0 w 284"/>
                <a:gd name="T5" fmla="*/ 0 h 155"/>
                <a:gd name="T6" fmla="*/ 0 w 284"/>
                <a:gd name="T7" fmla="*/ 154 h 155"/>
                <a:gd name="T8" fmla="*/ 283 w 284"/>
                <a:gd name="T9" fmla="*/ 154 h 155"/>
                <a:gd name="T10" fmla="*/ 283 w 284"/>
                <a:gd name="T1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4" h="155">
                  <a:moveTo>
                    <a:pt x="283" y="0"/>
                  </a:moveTo>
                  <a:lnTo>
                    <a:pt x="141" y="99"/>
                  </a:lnTo>
                  <a:lnTo>
                    <a:pt x="0" y="0"/>
                  </a:lnTo>
                  <a:lnTo>
                    <a:pt x="0" y="154"/>
                  </a:lnTo>
                  <a:lnTo>
                    <a:pt x="283" y="154"/>
                  </a:lnTo>
                  <a:lnTo>
                    <a:pt x="28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1" name="Freeform 888"/>
            <p:cNvSpPr>
              <a:spLocks noChangeArrowheads="1"/>
            </p:cNvSpPr>
            <p:nvPr/>
          </p:nvSpPr>
          <p:spPr bwMode="auto">
            <a:xfrm>
              <a:off x="3454399" y="1915525"/>
              <a:ext cx="85725" cy="31750"/>
            </a:xfrm>
            <a:custGeom>
              <a:avLst/>
              <a:gdLst>
                <a:gd name="T0" fmla="*/ 119 w 240"/>
                <a:gd name="T1" fmla="*/ 85 h 86"/>
                <a:gd name="T2" fmla="*/ 239 w 240"/>
                <a:gd name="T3" fmla="*/ 0 h 86"/>
                <a:gd name="T4" fmla="*/ 0 w 240"/>
                <a:gd name="T5" fmla="*/ 0 h 86"/>
                <a:gd name="T6" fmla="*/ 119 w 240"/>
                <a:gd name="T7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86">
                  <a:moveTo>
                    <a:pt x="119" y="85"/>
                  </a:moveTo>
                  <a:lnTo>
                    <a:pt x="239" y="0"/>
                  </a:lnTo>
                  <a:lnTo>
                    <a:pt x="0" y="0"/>
                  </a:lnTo>
                  <a:lnTo>
                    <a:pt x="119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32" name="Group 931"/>
          <p:cNvGrpSpPr/>
          <p:nvPr/>
        </p:nvGrpSpPr>
        <p:grpSpPr>
          <a:xfrm>
            <a:off x="3476976" y="2319097"/>
            <a:ext cx="355600" cy="320675"/>
            <a:chOff x="3421062" y="2297841"/>
            <a:chExt cx="355600" cy="320675"/>
          </a:xfrm>
        </p:grpSpPr>
        <p:sp>
          <p:nvSpPr>
            <p:cNvPr id="933" name="Freeform 889"/>
            <p:cNvSpPr>
              <a:spLocks noChangeArrowheads="1"/>
            </p:cNvSpPr>
            <p:nvPr/>
          </p:nvSpPr>
          <p:spPr bwMode="auto">
            <a:xfrm>
              <a:off x="3489324" y="2313716"/>
              <a:ext cx="271463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4" name="Freeform 890"/>
            <p:cNvSpPr>
              <a:spLocks noChangeArrowheads="1"/>
            </p:cNvSpPr>
            <p:nvPr/>
          </p:nvSpPr>
          <p:spPr bwMode="auto">
            <a:xfrm>
              <a:off x="3473449" y="2297841"/>
              <a:ext cx="303213" cy="249237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70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5" name="Freeform 891"/>
            <p:cNvSpPr>
              <a:spLocks noChangeArrowheads="1"/>
            </p:cNvSpPr>
            <p:nvPr/>
          </p:nvSpPr>
          <p:spPr bwMode="auto">
            <a:xfrm>
              <a:off x="3625849" y="2313716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6" name="Freeform 892"/>
            <p:cNvSpPr>
              <a:spLocks noChangeArrowheads="1"/>
            </p:cNvSpPr>
            <p:nvPr/>
          </p:nvSpPr>
          <p:spPr bwMode="auto">
            <a:xfrm>
              <a:off x="3625849" y="2313716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7" name="Freeform 893"/>
            <p:cNvSpPr>
              <a:spLocks noChangeArrowheads="1"/>
            </p:cNvSpPr>
            <p:nvPr/>
          </p:nvSpPr>
          <p:spPr bwMode="auto">
            <a:xfrm>
              <a:off x="3546474" y="2335941"/>
              <a:ext cx="131763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8" name="Freeform 894"/>
            <p:cNvSpPr>
              <a:spLocks noChangeArrowheads="1"/>
            </p:cNvSpPr>
            <p:nvPr/>
          </p:nvSpPr>
          <p:spPr bwMode="auto">
            <a:xfrm>
              <a:off x="3576637" y="2340703"/>
              <a:ext cx="122237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10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9" name="Freeform 895"/>
            <p:cNvSpPr>
              <a:spLocks noChangeArrowheads="1"/>
            </p:cNvSpPr>
            <p:nvPr/>
          </p:nvSpPr>
          <p:spPr bwMode="auto">
            <a:xfrm>
              <a:off x="3436937" y="2443891"/>
              <a:ext cx="157162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0" name="Freeform 896"/>
            <p:cNvSpPr>
              <a:spLocks noChangeArrowheads="1"/>
            </p:cNvSpPr>
            <p:nvPr/>
          </p:nvSpPr>
          <p:spPr bwMode="auto">
            <a:xfrm>
              <a:off x="3421062" y="2428016"/>
              <a:ext cx="188912" cy="190500"/>
            </a:xfrm>
            <a:custGeom>
              <a:avLst/>
              <a:gdLst>
                <a:gd name="T0" fmla="*/ 261 w 524"/>
                <a:gd name="T1" fmla="*/ 527 h 528"/>
                <a:gd name="T2" fmla="*/ 261 w 524"/>
                <a:gd name="T3" fmla="*/ 527 h 528"/>
                <a:gd name="T4" fmla="*/ 0 w 524"/>
                <a:gd name="T5" fmla="*/ 264 h 528"/>
                <a:gd name="T6" fmla="*/ 261 w 524"/>
                <a:gd name="T7" fmla="*/ 0 h 528"/>
                <a:gd name="T8" fmla="*/ 523 w 524"/>
                <a:gd name="T9" fmla="*/ 264 h 528"/>
                <a:gd name="T10" fmla="*/ 261 w 524"/>
                <a:gd name="T11" fmla="*/ 527 h 528"/>
                <a:gd name="T12" fmla="*/ 261 w 524"/>
                <a:gd name="T13" fmla="*/ 44 h 528"/>
                <a:gd name="T14" fmla="*/ 261 w 524"/>
                <a:gd name="T15" fmla="*/ 44 h 528"/>
                <a:gd name="T16" fmla="*/ 44 w 524"/>
                <a:gd name="T17" fmla="*/ 264 h 528"/>
                <a:gd name="T18" fmla="*/ 261 w 524"/>
                <a:gd name="T19" fmla="*/ 483 h 528"/>
                <a:gd name="T20" fmla="*/ 479 w 524"/>
                <a:gd name="T21" fmla="*/ 264 h 528"/>
                <a:gd name="T22" fmla="*/ 261 w 524"/>
                <a:gd name="T23" fmla="*/ 44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527"/>
                  </a:moveTo>
                  <a:lnTo>
                    <a:pt x="261" y="527"/>
                  </a:lnTo>
                  <a:cubicBezTo>
                    <a:pt x="116" y="527"/>
                    <a:pt x="0" y="410"/>
                    <a:pt x="0" y="264"/>
                  </a:cubicBezTo>
                  <a:cubicBezTo>
                    <a:pt x="0" y="117"/>
                    <a:pt x="116" y="0"/>
                    <a:pt x="261" y="0"/>
                  </a:cubicBezTo>
                  <a:cubicBezTo>
                    <a:pt x="407" y="0"/>
                    <a:pt x="523" y="117"/>
                    <a:pt x="523" y="264"/>
                  </a:cubicBezTo>
                  <a:cubicBezTo>
                    <a:pt x="523" y="410"/>
                    <a:pt x="407" y="527"/>
                    <a:pt x="261" y="527"/>
                  </a:cubicBezTo>
                  <a:close/>
                  <a:moveTo>
                    <a:pt x="261" y="44"/>
                  </a:moveTo>
                  <a:lnTo>
                    <a:pt x="261" y="44"/>
                  </a:lnTo>
                  <a:cubicBezTo>
                    <a:pt x="142" y="44"/>
                    <a:pt x="44" y="143"/>
                    <a:pt x="44" y="264"/>
                  </a:cubicBezTo>
                  <a:cubicBezTo>
                    <a:pt x="44" y="384"/>
                    <a:pt x="142" y="483"/>
                    <a:pt x="261" y="483"/>
                  </a:cubicBezTo>
                  <a:cubicBezTo>
                    <a:pt x="381" y="483"/>
                    <a:pt x="479" y="384"/>
                    <a:pt x="479" y="264"/>
                  </a:cubicBezTo>
                  <a:cubicBezTo>
                    <a:pt x="479" y="143"/>
                    <a:pt x="381" y="44"/>
                    <a:pt x="261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1" name="Freeform 897"/>
            <p:cNvSpPr>
              <a:spLocks noChangeArrowheads="1"/>
            </p:cNvSpPr>
            <p:nvPr/>
          </p:nvSpPr>
          <p:spPr bwMode="auto">
            <a:xfrm>
              <a:off x="3463924" y="2497866"/>
              <a:ext cx="101600" cy="55562"/>
            </a:xfrm>
            <a:custGeom>
              <a:avLst/>
              <a:gdLst>
                <a:gd name="T0" fmla="*/ 283 w 284"/>
                <a:gd name="T1" fmla="*/ 0 h 155"/>
                <a:gd name="T2" fmla="*/ 141 w 284"/>
                <a:gd name="T3" fmla="*/ 99 h 155"/>
                <a:gd name="T4" fmla="*/ 0 w 284"/>
                <a:gd name="T5" fmla="*/ 0 h 155"/>
                <a:gd name="T6" fmla="*/ 0 w 284"/>
                <a:gd name="T7" fmla="*/ 154 h 155"/>
                <a:gd name="T8" fmla="*/ 283 w 284"/>
                <a:gd name="T9" fmla="*/ 154 h 155"/>
                <a:gd name="T10" fmla="*/ 283 w 284"/>
                <a:gd name="T1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4" h="155">
                  <a:moveTo>
                    <a:pt x="283" y="0"/>
                  </a:moveTo>
                  <a:lnTo>
                    <a:pt x="141" y="99"/>
                  </a:lnTo>
                  <a:lnTo>
                    <a:pt x="0" y="0"/>
                  </a:lnTo>
                  <a:lnTo>
                    <a:pt x="0" y="154"/>
                  </a:lnTo>
                  <a:lnTo>
                    <a:pt x="283" y="154"/>
                  </a:lnTo>
                  <a:lnTo>
                    <a:pt x="28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2" name="Freeform 898"/>
            <p:cNvSpPr>
              <a:spLocks noChangeArrowheads="1"/>
            </p:cNvSpPr>
            <p:nvPr/>
          </p:nvSpPr>
          <p:spPr bwMode="auto">
            <a:xfrm>
              <a:off x="3471862" y="2491516"/>
              <a:ext cx="85725" cy="31750"/>
            </a:xfrm>
            <a:custGeom>
              <a:avLst/>
              <a:gdLst>
                <a:gd name="T0" fmla="*/ 119 w 240"/>
                <a:gd name="T1" fmla="*/ 85 h 86"/>
                <a:gd name="T2" fmla="*/ 239 w 240"/>
                <a:gd name="T3" fmla="*/ 0 h 86"/>
                <a:gd name="T4" fmla="*/ 0 w 240"/>
                <a:gd name="T5" fmla="*/ 0 h 86"/>
                <a:gd name="T6" fmla="*/ 119 w 240"/>
                <a:gd name="T7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86">
                  <a:moveTo>
                    <a:pt x="119" y="85"/>
                  </a:moveTo>
                  <a:lnTo>
                    <a:pt x="239" y="0"/>
                  </a:lnTo>
                  <a:lnTo>
                    <a:pt x="0" y="0"/>
                  </a:lnTo>
                  <a:lnTo>
                    <a:pt x="119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43" name="Group 942"/>
          <p:cNvGrpSpPr/>
          <p:nvPr/>
        </p:nvGrpSpPr>
        <p:grpSpPr>
          <a:xfrm>
            <a:off x="3476183" y="2941826"/>
            <a:ext cx="357187" cy="320675"/>
            <a:chOff x="3395662" y="2947511"/>
            <a:chExt cx="357187" cy="320675"/>
          </a:xfrm>
        </p:grpSpPr>
        <p:sp>
          <p:nvSpPr>
            <p:cNvPr id="944" name="Freeform 899"/>
            <p:cNvSpPr>
              <a:spLocks noChangeArrowheads="1"/>
            </p:cNvSpPr>
            <p:nvPr/>
          </p:nvSpPr>
          <p:spPr bwMode="auto">
            <a:xfrm>
              <a:off x="3465512" y="2963386"/>
              <a:ext cx="271462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5" name="Freeform 900"/>
            <p:cNvSpPr>
              <a:spLocks noChangeArrowheads="1"/>
            </p:cNvSpPr>
            <p:nvPr/>
          </p:nvSpPr>
          <p:spPr bwMode="auto">
            <a:xfrm>
              <a:off x="3449637" y="2947511"/>
              <a:ext cx="303212" cy="249238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70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6" name="Freeform 901"/>
            <p:cNvSpPr>
              <a:spLocks noChangeArrowheads="1"/>
            </p:cNvSpPr>
            <p:nvPr/>
          </p:nvSpPr>
          <p:spPr bwMode="auto">
            <a:xfrm>
              <a:off x="3600449" y="2963386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7" name="Freeform 902"/>
            <p:cNvSpPr>
              <a:spLocks noChangeArrowheads="1"/>
            </p:cNvSpPr>
            <p:nvPr/>
          </p:nvSpPr>
          <p:spPr bwMode="auto">
            <a:xfrm>
              <a:off x="3600449" y="2963386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8" name="Freeform 903"/>
            <p:cNvSpPr>
              <a:spLocks noChangeArrowheads="1"/>
            </p:cNvSpPr>
            <p:nvPr/>
          </p:nvSpPr>
          <p:spPr bwMode="auto">
            <a:xfrm>
              <a:off x="3522662" y="2985611"/>
              <a:ext cx="131762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9" name="Freeform 904"/>
            <p:cNvSpPr>
              <a:spLocks noChangeArrowheads="1"/>
            </p:cNvSpPr>
            <p:nvPr/>
          </p:nvSpPr>
          <p:spPr bwMode="auto">
            <a:xfrm>
              <a:off x="3551237" y="2990374"/>
              <a:ext cx="122237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10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0" name="Freeform 905"/>
            <p:cNvSpPr>
              <a:spLocks noChangeArrowheads="1"/>
            </p:cNvSpPr>
            <p:nvPr/>
          </p:nvSpPr>
          <p:spPr bwMode="auto">
            <a:xfrm>
              <a:off x="3411537" y="3093561"/>
              <a:ext cx="157162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1" name="Freeform 906"/>
            <p:cNvSpPr>
              <a:spLocks noChangeArrowheads="1"/>
            </p:cNvSpPr>
            <p:nvPr/>
          </p:nvSpPr>
          <p:spPr bwMode="auto">
            <a:xfrm>
              <a:off x="3395662" y="3077686"/>
              <a:ext cx="188912" cy="190500"/>
            </a:xfrm>
            <a:custGeom>
              <a:avLst/>
              <a:gdLst>
                <a:gd name="T0" fmla="*/ 261 w 524"/>
                <a:gd name="T1" fmla="*/ 527 h 528"/>
                <a:gd name="T2" fmla="*/ 261 w 524"/>
                <a:gd name="T3" fmla="*/ 527 h 528"/>
                <a:gd name="T4" fmla="*/ 0 w 524"/>
                <a:gd name="T5" fmla="*/ 264 h 528"/>
                <a:gd name="T6" fmla="*/ 261 w 524"/>
                <a:gd name="T7" fmla="*/ 0 h 528"/>
                <a:gd name="T8" fmla="*/ 523 w 524"/>
                <a:gd name="T9" fmla="*/ 264 h 528"/>
                <a:gd name="T10" fmla="*/ 261 w 524"/>
                <a:gd name="T11" fmla="*/ 527 h 528"/>
                <a:gd name="T12" fmla="*/ 261 w 524"/>
                <a:gd name="T13" fmla="*/ 44 h 528"/>
                <a:gd name="T14" fmla="*/ 261 w 524"/>
                <a:gd name="T15" fmla="*/ 44 h 528"/>
                <a:gd name="T16" fmla="*/ 44 w 524"/>
                <a:gd name="T17" fmla="*/ 264 h 528"/>
                <a:gd name="T18" fmla="*/ 261 w 524"/>
                <a:gd name="T19" fmla="*/ 483 h 528"/>
                <a:gd name="T20" fmla="*/ 479 w 524"/>
                <a:gd name="T21" fmla="*/ 264 h 528"/>
                <a:gd name="T22" fmla="*/ 261 w 524"/>
                <a:gd name="T23" fmla="*/ 44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527"/>
                  </a:moveTo>
                  <a:lnTo>
                    <a:pt x="261" y="527"/>
                  </a:lnTo>
                  <a:cubicBezTo>
                    <a:pt x="116" y="527"/>
                    <a:pt x="0" y="410"/>
                    <a:pt x="0" y="264"/>
                  </a:cubicBezTo>
                  <a:cubicBezTo>
                    <a:pt x="0" y="117"/>
                    <a:pt x="116" y="0"/>
                    <a:pt x="261" y="0"/>
                  </a:cubicBezTo>
                  <a:cubicBezTo>
                    <a:pt x="407" y="0"/>
                    <a:pt x="523" y="117"/>
                    <a:pt x="523" y="264"/>
                  </a:cubicBezTo>
                  <a:cubicBezTo>
                    <a:pt x="523" y="410"/>
                    <a:pt x="407" y="527"/>
                    <a:pt x="261" y="527"/>
                  </a:cubicBezTo>
                  <a:close/>
                  <a:moveTo>
                    <a:pt x="261" y="44"/>
                  </a:moveTo>
                  <a:lnTo>
                    <a:pt x="261" y="44"/>
                  </a:lnTo>
                  <a:cubicBezTo>
                    <a:pt x="142" y="44"/>
                    <a:pt x="44" y="143"/>
                    <a:pt x="44" y="264"/>
                  </a:cubicBezTo>
                  <a:cubicBezTo>
                    <a:pt x="44" y="384"/>
                    <a:pt x="142" y="483"/>
                    <a:pt x="261" y="483"/>
                  </a:cubicBezTo>
                  <a:cubicBezTo>
                    <a:pt x="381" y="483"/>
                    <a:pt x="479" y="384"/>
                    <a:pt x="479" y="264"/>
                  </a:cubicBezTo>
                  <a:cubicBezTo>
                    <a:pt x="479" y="143"/>
                    <a:pt x="381" y="44"/>
                    <a:pt x="261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2" name="Freeform 907"/>
            <p:cNvSpPr>
              <a:spLocks noChangeArrowheads="1"/>
            </p:cNvSpPr>
            <p:nvPr/>
          </p:nvSpPr>
          <p:spPr bwMode="auto">
            <a:xfrm>
              <a:off x="3438524" y="3147536"/>
              <a:ext cx="101600" cy="55563"/>
            </a:xfrm>
            <a:custGeom>
              <a:avLst/>
              <a:gdLst>
                <a:gd name="T0" fmla="*/ 283 w 284"/>
                <a:gd name="T1" fmla="*/ 0 h 155"/>
                <a:gd name="T2" fmla="*/ 141 w 284"/>
                <a:gd name="T3" fmla="*/ 99 h 155"/>
                <a:gd name="T4" fmla="*/ 0 w 284"/>
                <a:gd name="T5" fmla="*/ 0 h 155"/>
                <a:gd name="T6" fmla="*/ 0 w 284"/>
                <a:gd name="T7" fmla="*/ 154 h 155"/>
                <a:gd name="T8" fmla="*/ 283 w 284"/>
                <a:gd name="T9" fmla="*/ 154 h 155"/>
                <a:gd name="T10" fmla="*/ 283 w 284"/>
                <a:gd name="T1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4" h="155">
                  <a:moveTo>
                    <a:pt x="283" y="0"/>
                  </a:moveTo>
                  <a:lnTo>
                    <a:pt x="141" y="99"/>
                  </a:lnTo>
                  <a:lnTo>
                    <a:pt x="0" y="0"/>
                  </a:lnTo>
                  <a:lnTo>
                    <a:pt x="0" y="154"/>
                  </a:lnTo>
                  <a:lnTo>
                    <a:pt x="283" y="154"/>
                  </a:lnTo>
                  <a:lnTo>
                    <a:pt x="28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3" name="Freeform 908"/>
            <p:cNvSpPr>
              <a:spLocks noChangeArrowheads="1"/>
            </p:cNvSpPr>
            <p:nvPr/>
          </p:nvSpPr>
          <p:spPr bwMode="auto">
            <a:xfrm>
              <a:off x="3446462" y="3142774"/>
              <a:ext cx="85725" cy="31750"/>
            </a:xfrm>
            <a:custGeom>
              <a:avLst/>
              <a:gdLst>
                <a:gd name="T0" fmla="*/ 119 w 240"/>
                <a:gd name="T1" fmla="*/ 85 h 86"/>
                <a:gd name="T2" fmla="*/ 239 w 240"/>
                <a:gd name="T3" fmla="*/ 0 h 86"/>
                <a:gd name="T4" fmla="*/ 0 w 240"/>
                <a:gd name="T5" fmla="*/ 0 h 86"/>
                <a:gd name="T6" fmla="*/ 119 w 240"/>
                <a:gd name="T7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86">
                  <a:moveTo>
                    <a:pt x="119" y="85"/>
                  </a:moveTo>
                  <a:lnTo>
                    <a:pt x="239" y="0"/>
                  </a:lnTo>
                  <a:lnTo>
                    <a:pt x="0" y="0"/>
                  </a:lnTo>
                  <a:lnTo>
                    <a:pt x="119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54" name="Group 953"/>
          <p:cNvGrpSpPr/>
          <p:nvPr/>
        </p:nvGrpSpPr>
        <p:grpSpPr>
          <a:xfrm>
            <a:off x="3476182" y="3541409"/>
            <a:ext cx="357188" cy="322263"/>
            <a:chOff x="3403599" y="3536014"/>
            <a:chExt cx="357188" cy="322263"/>
          </a:xfrm>
        </p:grpSpPr>
        <p:sp>
          <p:nvSpPr>
            <p:cNvPr id="955" name="Freeform 909"/>
            <p:cNvSpPr>
              <a:spLocks noChangeArrowheads="1"/>
            </p:cNvSpPr>
            <p:nvPr/>
          </p:nvSpPr>
          <p:spPr bwMode="auto">
            <a:xfrm>
              <a:off x="3473449" y="3551889"/>
              <a:ext cx="271463" cy="180975"/>
            </a:xfrm>
            <a:custGeom>
              <a:avLst/>
              <a:gdLst>
                <a:gd name="T0" fmla="*/ 755 w 756"/>
                <a:gd name="T1" fmla="*/ 501 h 502"/>
                <a:gd name="T2" fmla="*/ 755 w 756"/>
                <a:gd name="T3" fmla="*/ 501 h 502"/>
                <a:gd name="T4" fmla="*/ 755 w 756"/>
                <a:gd name="T5" fmla="*/ 0 h 502"/>
                <a:gd name="T6" fmla="*/ 0 w 756"/>
                <a:gd name="T7" fmla="*/ 0 h 502"/>
                <a:gd name="T8" fmla="*/ 0 w 756"/>
                <a:gd name="T9" fmla="*/ 329 h 502"/>
                <a:gd name="T10" fmla="*/ 69 w 756"/>
                <a:gd name="T11" fmla="*/ 318 h 502"/>
                <a:gd name="T12" fmla="*/ 316 w 756"/>
                <a:gd name="T13" fmla="*/ 501 h 502"/>
                <a:gd name="T14" fmla="*/ 755 w 756"/>
                <a:gd name="T15" fmla="*/ 501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6" h="502">
                  <a:moveTo>
                    <a:pt x="755" y="501"/>
                  </a:moveTo>
                  <a:lnTo>
                    <a:pt x="755" y="501"/>
                  </a:lnTo>
                  <a:cubicBezTo>
                    <a:pt x="755" y="0"/>
                    <a:pt x="755" y="0"/>
                    <a:pt x="75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22" y="322"/>
                    <a:pt x="44" y="318"/>
                    <a:pt x="69" y="318"/>
                  </a:cubicBezTo>
                  <a:cubicBezTo>
                    <a:pt x="186" y="318"/>
                    <a:pt x="284" y="395"/>
                    <a:pt x="316" y="501"/>
                  </a:cubicBezTo>
                  <a:cubicBezTo>
                    <a:pt x="755" y="501"/>
                    <a:pt x="755" y="501"/>
                    <a:pt x="755" y="50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6" name="Freeform 910"/>
            <p:cNvSpPr>
              <a:spLocks noChangeArrowheads="1"/>
            </p:cNvSpPr>
            <p:nvPr/>
          </p:nvSpPr>
          <p:spPr bwMode="auto">
            <a:xfrm>
              <a:off x="3419474" y="3683652"/>
              <a:ext cx="157163" cy="158750"/>
            </a:xfrm>
            <a:custGeom>
              <a:avLst/>
              <a:gdLst>
                <a:gd name="T0" fmla="*/ 217 w 436"/>
                <a:gd name="T1" fmla="*/ 0 h 440"/>
                <a:gd name="T2" fmla="*/ 217 w 436"/>
                <a:gd name="T3" fmla="*/ 0 h 440"/>
                <a:gd name="T4" fmla="*/ 0 w 436"/>
                <a:gd name="T5" fmla="*/ 220 h 440"/>
                <a:gd name="T6" fmla="*/ 217 w 436"/>
                <a:gd name="T7" fmla="*/ 439 h 440"/>
                <a:gd name="T8" fmla="*/ 435 w 436"/>
                <a:gd name="T9" fmla="*/ 220 h 440"/>
                <a:gd name="T10" fmla="*/ 217 w 436"/>
                <a:gd name="T11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6" h="440">
                  <a:moveTo>
                    <a:pt x="217" y="0"/>
                  </a:moveTo>
                  <a:lnTo>
                    <a:pt x="217" y="0"/>
                  </a:lnTo>
                  <a:cubicBezTo>
                    <a:pt x="98" y="0"/>
                    <a:pt x="0" y="99"/>
                    <a:pt x="0" y="220"/>
                  </a:cubicBezTo>
                  <a:cubicBezTo>
                    <a:pt x="0" y="340"/>
                    <a:pt x="98" y="439"/>
                    <a:pt x="217" y="439"/>
                  </a:cubicBezTo>
                  <a:cubicBezTo>
                    <a:pt x="337" y="439"/>
                    <a:pt x="435" y="340"/>
                    <a:pt x="435" y="220"/>
                  </a:cubicBezTo>
                  <a:cubicBezTo>
                    <a:pt x="435" y="99"/>
                    <a:pt x="337" y="0"/>
                    <a:pt x="21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7" name="Freeform 911"/>
            <p:cNvSpPr>
              <a:spLocks noChangeArrowheads="1"/>
            </p:cNvSpPr>
            <p:nvPr/>
          </p:nvSpPr>
          <p:spPr bwMode="auto">
            <a:xfrm>
              <a:off x="3457574" y="3536014"/>
              <a:ext cx="303213" cy="249238"/>
            </a:xfrm>
            <a:custGeom>
              <a:avLst/>
              <a:gdLst>
                <a:gd name="T0" fmla="*/ 559 w 843"/>
                <a:gd name="T1" fmla="*/ 589 h 692"/>
                <a:gd name="T2" fmla="*/ 559 w 843"/>
                <a:gd name="T3" fmla="*/ 589 h 692"/>
                <a:gd name="T4" fmla="*/ 559 w 843"/>
                <a:gd name="T5" fmla="*/ 647 h 692"/>
                <a:gd name="T6" fmla="*/ 635 w 843"/>
                <a:gd name="T7" fmla="*/ 647 h 692"/>
                <a:gd name="T8" fmla="*/ 635 w 843"/>
                <a:gd name="T9" fmla="*/ 691 h 692"/>
                <a:gd name="T10" fmla="*/ 345 w 843"/>
                <a:gd name="T11" fmla="*/ 691 h 692"/>
                <a:gd name="T12" fmla="*/ 352 w 843"/>
                <a:gd name="T13" fmla="*/ 626 h 692"/>
                <a:gd name="T14" fmla="*/ 337 w 843"/>
                <a:gd name="T15" fmla="*/ 545 h 692"/>
                <a:gd name="T16" fmla="*/ 798 w 843"/>
                <a:gd name="T17" fmla="*/ 545 h 692"/>
                <a:gd name="T18" fmla="*/ 798 w 843"/>
                <a:gd name="T19" fmla="*/ 44 h 692"/>
                <a:gd name="T20" fmla="*/ 43 w 843"/>
                <a:gd name="T21" fmla="*/ 44 h 692"/>
                <a:gd name="T22" fmla="*/ 43 w 843"/>
                <a:gd name="T23" fmla="*/ 395 h 692"/>
                <a:gd name="T24" fmla="*/ 0 w 843"/>
                <a:gd name="T25" fmla="*/ 413 h 692"/>
                <a:gd name="T26" fmla="*/ 0 w 843"/>
                <a:gd name="T27" fmla="*/ 0 h 692"/>
                <a:gd name="T28" fmla="*/ 842 w 843"/>
                <a:gd name="T29" fmla="*/ 0 h 692"/>
                <a:gd name="T30" fmla="*/ 842 w 843"/>
                <a:gd name="T31" fmla="*/ 589 h 692"/>
                <a:gd name="T32" fmla="*/ 559 w 843"/>
                <a:gd name="T33" fmla="*/ 589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3" h="692">
                  <a:moveTo>
                    <a:pt x="559" y="589"/>
                  </a:moveTo>
                  <a:lnTo>
                    <a:pt x="559" y="589"/>
                  </a:lnTo>
                  <a:cubicBezTo>
                    <a:pt x="559" y="647"/>
                    <a:pt x="559" y="647"/>
                    <a:pt x="559" y="647"/>
                  </a:cubicBezTo>
                  <a:cubicBezTo>
                    <a:pt x="635" y="647"/>
                    <a:pt x="635" y="647"/>
                    <a:pt x="635" y="647"/>
                  </a:cubicBezTo>
                  <a:cubicBezTo>
                    <a:pt x="635" y="691"/>
                    <a:pt x="635" y="691"/>
                    <a:pt x="635" y="691"/>
                  </a:cubicBezTo>
                  <a:cubicBezTo>
                    <a:pt x="345" y="691"/>
                    <a:pt x="345" y="691"/>
                    <a:pt x="345" y="691"/>
                  </a:cubicBezTo>
                  <a:cubicBezTo>
                    <a:pt x="348" y="670"/>
                    <a:pt x="352" y="647"/>
                    <a:pt x="352" y="626"/>
                  </a:cubicBezTo>
                  <a:cubicBezTo>
                    <a:pt x="352" y="596"/>
                    <a:pt x="348" y="571"/>
                    <a:pt x="337" y="545"/>
                  </a:cubicBezTo>
                  <a:cubicBezTo>
                    <a:pt x="798" y="545"/>
                    <a:pt x="798" y="545"/>
                    <a:pt x="798" y="545"/>
                  </a:cubicBezTo>
                  <a:cubicBezTo>
                    <a:pt x="798" y="44"/>
                    <a:pt x="798" y="44"/>
                    <a:pt x="798" y="44"/>
                  </a:cubicBezTo>
                  <a:cubicBezTo>
                    <a:pt x="43" y="44"/>
                    <a:pt x="43" y="44"/>
                    <a:pt x="43" y="44"/>
                  </a:cubicBezTo>
                  <a:cubicBezTo>
                    <a:pt x="43" y="395"/>
                    <a:pt x="43" y="395"/>
                    <a:pt x="43" y="395"/>
                  </a:cubicBezTo>
                  <a:cubicBezTo>
                    <a:pt x="25" y="399"/>
                    <a:pt x="14" y="406"/>
                    <a:pt x="0" y="41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42" y="0"/>
                    <a:pt x="842" y="0"/>
                    <a:pt x="842" y="0"/>
                  </a:cubicBezTo>
                  <a:cubicBezTo>
                    <a:pt x="842" y="589"/>
                    <a:pt x="842" y="589"/>
                    <a:pt x="842" y="589"/>
                  </a:cubicBezTo>
                  <a:cubicBezTo>
                    <a:pt x="559" y="589"/>
                    <a:pt x="559" y="589"/>
                    <a:pt x="559" y="58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8" name="Freeform 912"/>
            <p:cNvSpPr>
              <a:spLocks noChangeArrowheads="1"/>
            </p:cNvSpPr>
            <p:nvPr/>
          </p:nvSpPr>
          <p:spPr bwMode="auto">
            <a:xfrm>
              <a:off x="3609974" y="3551889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9" name="Freeform 913"/>
            <p:cNvSpPr>
              <a:spLocks noChangeArrowheads="1"/>
            </p:cNvSpPr>
            <p:nvPr/>
          </p:nvSpPr>
          <p:spPr bwMode="auto">
            <a:xfrm>
              <a:off x="3609974" y="3551889"/>
              <a:ext cx="136525" cy="180975"/>
            </a:xfrm>
            <a:custGeom>
              <a:avLst/>
              <a:gdLst>
                <a:gd name="T0" fmla="*/ 377 w 378"/>
                <a:gd name="T1" fmla="*/ 0 h 502"/>
                <a:gd name="T2" fmla="*/ 0 w 378"/>
                <a:gd name="T3" fmla="*/ 0 h 502"/>
                <a:gd name="T4" fmla="*/ 0 w 378"/>
                <a:gd name="T5" fmla="*/ 501 h 502"/>
                <a:gd name="T6" fmla="*/ 377 w 378"/>
                <a:gd name="T7" fmla="*/ 501 h 502"/>
                <a:gd name="T8" fmla="*/ 377 w 378"/>
                <a:gd name="T9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502">
                  <a:moveTo>
                    <a:pt x="377" y="0"/>
                  </a:moveTo>
                  <a:lnTo>
                    <a:pt x="0" y="0"/>
                  </a:lnTo>
                  <a:lnTo>
                    <a:pt x="0" y="501"/>
                  </a:lnTo>
                  <a:lnTo>
                    <a:pt x="377" y="501"/>
                  </a:lnTo>
                  <a:lnTo>
                    <a:pt x="37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0" name="Freeform 914"/>
            <p:cNvSpPr>
              <a:spLocks noChangeArrowheads="1"/>
            </p:cNvSpPr>
            <p:nvPr/>
          </p:nvSpPr>
          <p:spPr bwMode="auto">
            <a:xfrm>
              <a:off x="3530599" y="3575702"/>
              <a:ext cx="131763" cy="133350"/>
            </a:xfrm>
            <a:custGeom>
              <a:avLst/>
              <a:gdLst>
                <a:gd name="T0" fmla="*/ 196 w 364"/>
                <a:gd name="T1" fmla="*/ 59 h 371"/>
                <a:gd name="T2" fmla="*/ 196 w 364"/>
                <a:gd name="T3" fmla="*/ 59 h 371"/>
                <a:gd name="T4" fmla="*/ 91 w 364"/>
                <a:gd name="T5" fmla="*/ 37 h 371"/>
                <a:gd name="T6" fmla="*/ 0 w 364"/>
                <a:gd name="T7" fmla="*/ 128 h 371"/>
                <a:gd name="T8" fmla="*/ 62 w 364"/>
                <a:gd name="T9" fmla="*/ 190 h 371"/>
                <a:gd name="T10" fmla="*/ 105 w 364"/>
                <a:gd name="T11" fmla="*/ 146 h 371"/>
                <a:gd name="T12" fmla="*/ 327 w 364"/>
                <a:gd name="T13" fmla="*/ 370 h 371"/>
                <a:gd name="T14" fmla="*/ 363 w 364"/>
                <a:gd name="T15" fmla="*/ 329 h 371"/>
                <a:gd name="T16" fmla="*/ 134 w 364"/>
                <a:gd name="T17" fmla="*/ 99 h 371"/>
                <a:gd name="T18" fmla="*/ 196 w 364"/>
                <a:gd name="T19" fmla="*/ 59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371">
                  <a:moveTo>
                    <a:pt x="196" y="59"/>
                  </a:moveTo>
                  <a:lnTo>
                    <a:pt x="196" y="59"/>
                  </a:lnTo>
                  <a:cubicBezTo>
                    <a:pt x="164" y="15"/>
                    <a:pt x="127" y="0"/>
                    <a:pt x="91" y="37"/>
                  </a:cubicBezTo>
                  <a:cubicBezTo>
                    <a:pt x="55" y="73"/>
                    <a:pt x="0" y="128"/>
                    <a:pt x="0" y="128"/>
                  </a:cubicBezTo>
                  <a:cubicBezTo>
                    <a:pt x="62" y="190"/>
                    <a:pt x="62" y="190"/>
                    <a:pt x="62" y="190"/>
                  </a:cubicBezTo>
                  <a:cubicBezTo>
                    <a:pt x="105" y="146"/>
                    <a:pt x="105" y="146"/>
                    <a:pt x="105" y="146"/>
                  </a:cubicBezTo>
                  <a:cubicBezTo>
                    <a:pt x="327" y="370"/>
                    <a:pt x="327" y="370"/>
                    <a:pt x="327" y="370"/>
                  </a:cubicBezTo>
                  <a:cubicBezTo>
                    <a:pt x="363" y="329"/>
                    <a:pt x="363" y="329"/>
                    <a:pt x="363" y="329"/>
                  </a:cubicBezTo>
                  <a:cubicBezTo>
                    <a:pt x="134" y="99"/>
                    <a:pt x="134" y="99"/>
                    <a:pt x="134" y="99"/>
                  </a:cubicBezTo>
                  <a:cubicBezTo>
                    <a:pt x="134" y="99"/>
                    <a:pt x="145" y="70"/>
                    <a:pt x="196" y="5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1" name="Freeform 915"/>
            <p:cNvSpPr>
              <a:spLocks noChangeArrowheads="1"/>
            </p:cNvSpPr>
            <p:nvPr/>
          </p:nvSpPr>
          <p:spPr bwMode="auto">
            <a:xfrm>
              <a:off x="3559174" y="3580464"/>
              <a:ext cx="122238" cy="127000"/>
            </a:xfrm>
            <a:custGeom>
              <a:avLst/>
              <a:gdLst>
                <a:gd name="T0" fmla="*/ 36 w 339"/>
                <a:gd name="T1" fmla="*/ 351 h 352"/>
                <a:gd name="T2" fmla="*/ 36 w 339"/>
                <a:gd name="T3" fmla="*/ 351 h 352"/>
                <a:gd name="T4" fmla="*/ 0 w 339"/>
                <a:gd name="T5" fmla="*/ 311 h 352"/>
                <a:gd name="T6" fmla="*/ 192 w 339"/>
                <a:gd name="T7" fmla="*/ 117 h 352"/>
                <a:gd name="T8" fmla="*/ 207 w 339"/>
                <a:gd name="T9" fmla="*/ 29 h 352"/>
                <a:gd name="T10" fmla="*/ 316 w 339"/>
                <a:gd name="T11" fmla="*/ 29 h 352"/>
                <a:gd name="T12" fmla="*/ 323 w 339"/>
                <a:gd name="T13" fmla="*/ 36 h 352"/>
                <a:gd name="T14" fmla="*/ 247 w 339"/>
                <a:gd name="T15" fmla="*/ 58 h 352"/>
                <a:gd name="T16" fmla="*/ 261 w 339"/>
                <a:gd name="T17" fmla="*/ 113 h 352"/>
                <a:gd name="T18" fmla="*/ 338 w 339"/>
                <a:gd name="T19" fmla="*/ 95 h 352"/>
                <a:gd name="T20" fmla="*/ 316 w 339"/>
                <a:gd name="T21" fmla="*/ 139 h 352"/>
                <a:gd name="T22" fmla="*/ 229 w 339"/>
                <a:gd name="T23" fmla="*/ 153 h 352"/>
                <a:gd name="T24" fmla="*/ 36 w 339"/>
                <a:gd name="T25" fmla="*/ 351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9" h="352">
                  <a:moveTo>
                    <a:pt x="36" y="351"/>
                  </a:moveTo>
                  <a:lnTo>
                    <a:pt x="36" y="351"/>
                  </a:lnTo>
                  <a:cubicBezTo>
                    <a:pt x="0" y="311"/>
                    <a:pt x="0" y="311"/>
                    <a:pt x="0" y="311"/>
                  </a:cubicBezTo>
                  <a:cubicBezTo>
                    <a:pt x="192" y="117"/>
                    <a:pt x="192" y="117"/>
                    <a:pt x="192" y="117"/>
                  </a:cubicBezTo>
                  <a:cubicBezTo>
                    <a:pt x="178" y="87"/>
                    <a:pt x="185" y="55"/>
                    <a:pt x="207" y="29"/>
                  </a:cubicBezTo>
                  <a:cubicBezTo>
                    <a:pt x="236" y="0"/>
                    <a:pt x="287" y="0"/>
                    <a:pt x="316" y="29"/>
                  </a:cubicBezTo>
                  <a:cubicBezTo>
                    <a:pt x="319" y="33"/>
                    <a:pt x="319" y="36"/>
                    <a:pt x="323" y="36"/>
                  </a:cubicBezTo>
                  <a:cubicBezTo>
                    <a:pt x="247" y="58"/>
                    <a:pt x="247" y="58"/>
                    <a:pt x="247" y="58"/>
                  </a:cubicBezTo>
                  <a:cubicBezTo>
                    <a:pt x="261" y="113"/>
                    <a:pt x="261" y="113"/>
                    <a:pt x="261" y="113"/>
                  </a:cubicBezTo>
                  <a:cubicBezTo>
                    <a:pt x="338" y="95"/>
                    <a:pt x="338" y="95"/>
                    <a:pt x="338" y="95"/>
                  </a:cubicBezTo>
                  <a:cubicBezTo>
                    <a:pt x="334" y="110"/>
                    <a:pt x="327" y="128"/>
                    <a:pt x="316" y="139"/>
                  </a:cubicBezTo>
                  <a:cubicBezTo>
                    <a:pt x="290" y="164"/>
                    <a:pt x="258" y="168"/>
                    <a:pt x="229" y="153"/>
                  </a:cubicBezTo>
                  <a:lnTo>
                    <a:pt x="36" y="35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2" name="Freeform 916"/>
            <p:cNvSpPr>
              <a:spLocks noChangeArrowheads="1"/>
            </p:cNvSpPr>
            <p:nvPr/>
          </p:nvSpPr>
          <p:spPr bwMode="auto">
            <a:xfrm>
              <a:off x="3403599" y="3667777"/>
              <a:ext cx="188913" cy="190500"/>
            </a:xfrm>
            <a:custGeom>
              <a:avLst/>
              <a:gdLst>
                <a:gd name="T0" fmla="*/ 261 w 524"/>
                <a:gd name="T1" fmla="*/ 527 h 528"/>
                <a:gd name="T2" fmla="*/ 261 w 524"/>
                <a:gd name="T3" fmla="*/ 527 h 528"/>
                <a:gd name="T4" fmla="*/ 0 w 524"/>
                <a:gd name="T5" fmla="*/ 264 h 528"/>
                <a:gd name="T6" fmla="*/ 261 w 524"/>
                <a:gd name="T7" fmla="*/ 0 h 528"/>
                <a:gd name="T8" fmla="*/ 523 w 524"/>
                <a:gd name="T9" fmla="*/ 264 h 528"/>
                <a:gd name="T10" fmla="*/ 261 w 524"/>
                <a:gd name="T11" fmla="*/ 527 h 528"/>
                <a:gd name="T12" fmla="*/ 261 w 524"/>
                <a:gd name="T13" fmla="*/ 44 h 528"/>
                <a:gd name="T14" fmla="*/ 261 w 524"/>
                <a:gd name="T15" fmla="*/ 44 h 528"/>
                <a:gd name="T16" fmla="*/ 44 w 524"/>
                <a:gd name="T17" fmla="*/ 264 h 528"/>
                <a:gd name="T18" fmla="*/ 261 w 524"/>
                <a:gd name="T19" fmla="*/ 483 h 528"/>
                <a:gd name="T20" fmla="*/ 479 w 524"/>
                <a:gd name="T21" fmla="*/ 264 h 528"/>
                <a:gd name="T22" fmla="*/ 261 w 524"/>
                <a:gd name="T23" fmla="*/ 44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528">
                  <a:moveTo>
                    <a:pt x="261" y="527"/>
                  </a:moveTo>
                  <a:lnTo>
                    <a:pt x="261" y="527"/>
                  </a:lnTo>
                  <a:cubicBezTo>
                    <a:pt x="116" y="527"/>
                    <a:pt x="0" y="410"/>
                    <a:pt x="0" y="264"/>
                  </a:cubicBezTo>
                  <a:cubicBezTo>
                    <a:pt x="0" y="117"/>
                    <a:pt x="116" y="0"/>
                    <a:pt x="261" y="0"/>
                  </a:cubicBezTo>
                  <a:cubicBezTo>
                    <a:pt x="407" y="0"/>
                    <a:pt x="523" y="117"/>
                    <a:pt x="523" y="264"/>
                  </a:cubicBezTo>
                  <a:cubicBezTo>
                    <a:pt x="523" y="410"/>
                    <a:pt x="407" y="527"/>
                    <a:pt x="261" y="527"/>
                  </a:cubicBezTo>
                  <a:close/>
                  <a:moveTo>
                    <a:pt x="261" y="44"/>
                  </a:moveTo>
                  <a:lnTo>
                    <a:pt x="261" y="44"/>
                  </a:lnTo>
                  <a:cubicBezTo>
                    <a:pt x="142" y="44"/>
                    <a:pt x="44" y="143"/>
                    <a:pt x="44" y="264"/>
                  </a:cubicBezTo>
                  <a:cubicBezTo>
                    <a:pt x="44" y="384"/>
                    <a:pt x="142" y="483"/>
                    <a:pt x="261" y="483"/>
                  </a:cubicBezTo>
                  <a:cubicBezTo>
                    <a:pt x="381" y="483"/>
                    <a:pt x="479" y="384"/>
                    <a:pt x="479" y="264"/>
                  </a:cubicBezTo>
                  <a:cubicBezTo>
                    <a:pt x="479" y="143"/>
                    <a:pt x="381" y="44"/>
                    <a:pt x="261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3" name="Freeform 917"/>
            <p:cNvSpPr>
              <a:spLocks noChangeArrowheads="1"/>
            </p:cNvSpPr>
            <p:nvPr/>
          </p:nvSpPr>
          <p:spPr bwMode="auto">
            <a:xfrm>
              <a:off x="3448049" y="3737627"/>
              <a:ext cx="101600" cy="55562"/>
            </a:xfrm>
            <a:custGeom>
              <a:avLst/>
              <a:gdLst>
                <a:gd name="T0" fmla="*/ 283 w 284"/>
                <a:gd name="T1" fmla="*/ 0 h 155"/>
                <a:gd name="T2" fmla="*/ 141 w 284"/>
                <a:gd name="T3" fmla="*/ 99 h 155"/>
                <a:gd name="T4" fmla="*/ 0 w 284"/>
                <a:gd name="T5" fmla="*/ 0 h 155"/>
                <a:gd name="T6" fmla="*/ 0 w 284"/>
                <a:gd name="T7" fmla="*/ 154 h 155"/>
                <a:gd name="T8" fmla="*/ 283 w 284"/>
                <a:gd name="T9" fmla="*/ 154 h 155"/>
                <a:gd name="T10" fmla="*/ 283 w 284"/>
                <a:gd name="T11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4" h="155">
                  <a:moveTo>
                    <a:pt x="283" y="0"/>
                  </a:moveTo>
                  <a:lnTo>
                    <a:pt x="141" y="99"/>
                  </a:lnTo>
                  <a:lnTo>
                    <a:pt x="0" y="0"/>
                  </a:lnTo>
                  <a:lnTo>
                    <a:pt x="0" y="154"/>
                  </a:lnTo>
                  <a:lnTo>
                    <a:pt x="283" y="154"/>
                  </a:lnTo>
                  <a:lnTo>
                    <a:pt x="28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4" name="Freeform 918"/>
            <p:cNvSpPr>
              <a:spLocks noChangeArrowheads="1"/>
            </p:cNvSpPr>
            <p:nvPr/>
          </p:nvSpPr>
          <p:spPr bwMode="auto">
            <a:xfrm>
              <a:off x="3455987" y="3731277"/>
              <a:ext cx="85725" cy="31750"/>
            </a:xfrm>
            <a:custGeom>
              <a:avLst/>
              <a:gdLst>
                <a:gd name="T0" fmla="*/ 119 w 240"/>
                <a:gd name="T1" fmla="*/ 85 h 86"/>
                <a:gd name="T2" fmla="*/ 239 w 240"/>
                <a:gd name="T3" fmla="*/ 0 h 86"/>
                <a:gd name="T4" fmla="*/ 0 w 240"/>
                <a:gd name="T5" fmla="*/ 0 h 86"/>
                <a:gd name="T6" fmla="*/ 119 w 240"/>
                <a:gd name="T7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86">
                  <a:moveTo>
                    <a:pt x="119" y="85"/>
                  </a:moveTo>
                  <a:lnTo>
                    <a:pt x="239" y="0"/>
                  </a:lnTo>
                  <a:lnTo>
                    <a:pt x="0" y="0"/>
                  </a:lnTo>
                  <a:lnTo>
                    <a:pt x="119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65" name="Group 964"/>
          <p:cNvGrpSpPr/>
          <p:nvPr/>
        </p:nvGrpSpPr>
        <p:grpSpPr>
          <a:xfrm>
            <a:off x="3407920" y="4064808"/>
            <a:ext cx="493713" cy="493713"/>
            <a:chOff x="3375024" y="4089773"/>
            <a:chExt cx="493713" cy="493713"/>
          </a:xfrm>
        </p:grpSpPr>
        <p:sp>
          <p:nvSpPr>
            <p:cNvPr id="966" name="Freeform 919"/>
            <p:cNvSpPr>
              <a:spLocks noChangeArrowheads="1"/>
            </p:cNvSpPr>
            <p:nvPr/>
          </p:nvSpPr>
          <p:spPr bwMode="auto">
            <a:xfrm>
              <a:off x="3375024" y="408977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7" name="Freeform 920"/>
            <p:cNvSpPr>
              <a:spLocks noChangeArrowheads="1"/>
            </p:cNvSpPr>
            <p:nvPr/>
          </p:nvSpPr>
          <p:spPr bwMode="auto">
            <a:xfrm>
              <a:off x="3375024" y="408977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8" name="Freeform 921"/>
            <p:cNvSpPr>
              <a:spLocks noChangeArrowheads="1"/>
            </p:cNvSpPr>
            <p:nvPr/>
          </p:nvSpPr>
          <p:spPr bwMode="auto">
            <a:xfrm>
              <a:off x="3452812" y="4197723"/>
              <a:ext cx="415925" cy="385763"/>
            </a:xfrm>
            <a:custGeom>
              <a:avLst/>
              <a:gdLst>
                <a:gd name="T0" fmla="*/ 933 w 1155"/>
                <a:gd name="T1" fmla="*/ 0 h 1073"/>
                <a:gd name="T2" fmla="*/ 933 w 1155"/>
                <a:gd name="T3" fmla="*/ 0 h 1073"/>
                <a:gd name="T4" fmla="*/ 933 w 1155"/>
                <a:gd name="T5" fmla="*/ 575 h 1073"/>
                <a:gd name="T6" fmla="*/ 654 w 1155"/>
                <a:gd name="T7" fmla="*/ 575 h 1073"/>
                <a:gd name="T8" fmla="*/ 654 w 1155"/>
                <a:gd name="T9" fmla="*/ 633 h 1073"/>
                <a:gd name="T10" fmla="*/ 729 w 1155"/>
                <a:gd name="T11" fmla="*/ 633 h 1073"/>
                <a:gd name="T12" fmla="*/ 729 w 1155"/>
                <a:gd name="T13" fmla="*/ 675 h 1073"/>
                <a:gd name="T14" fmla="*/ 432 w 1155"/>
                <a:gd name="T15" fmla="*/ 675 h 1073"/>
                <a:gd name="T16" fmla="*/ 182 w 1155"/>
                <a:gd name="T17" fmla="*/ 868 h 1073"/>
                <a:gd name="T18" fmla="*/ 0 w 1155"/>
                <a:gd name="T19" fmla="*/ 793 h 1073"/>
                <a:gd name="T20" fmla="*/ 0 w 1155"/>
                <a:gd name="T21" fmla="*/ 793 h 1073"/>
                <a:gd name="T22" fmla="*/ 282 w 1155"/>
                <a:gd name="T23" fmla="*/ 1072 h 1073"/>
                <a:gd name="T24" fmla="*/ 1154 w 1155"/>
                <a:gd name="T25" fmla="*/ 1072 h 1073"/>
                <a:gd name="T26" fmla="*/ 1154 w 1155"/>
                <a:gd name="T27" fmla="*/ 222 h 1073"/>
                <a:gd name="T28" fmla="*/ 933 w 1155"/>
                <a:gd name="T29" fmla="*/ 0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5" h="1073">
                  <a:moveTo>
                    <a:pt x="933" y="0"/>
                  </a:moveTo>
                  <a:lnTo>
                    <a:pt x="933" y="0"/>
                  </a:lnTo>
                  <a:cubicBezTo>
                    <a:pt x="933" y="575"/>
                    <a:pt x="933" y="575"/>
                    <a:pt x="933" y="575"/>
                  </a:cubicBezTo>
                  <a:cubicBezTo>
                    <a:pt x="654" y="575"/>
                    <a:pt x="654" y="575"/>
                    <a:pt x="654" y="575"/>
                  </a:cubicBezTo>
                  <a:cubicBezTo>
                    <a:pt x="654" y="633"/>
                    <a:pt x="654" y="633"/>
                    <a:pt x="654" y="633"/>
                  </a:cubicBezTo>
                  <a:cubicBezTo>
                    <a:pt x="729" y="633"/>
                    <a:pt x="729" y="633"/>
                    <a:pt x="729" y="633"/>
                  </a:cubicBezTo>
                  <a:cubicBezTo>
                    <a:pt x="729" y="675"/>
                    <a:pt x="729" y="675"/>
                    <a:pt x="729" y="675"/>
                  </a:cubicBezTo>
                  <a:cubicBezTo>
                    <a:pt x="432" y="675"/>
                    <a:pt x="432" y="675"/>
                    <a:pt x="432" y="675"/>
                  </a:cubicBezTo>
                  <a:cubicBezTo>
                    <a:pt x="404" y="786"/>
                    <a:pt x="304" y="868"/>
                    <a:pt x="182" y="868"/>
                  </a:cubicBezTo>
                  <a:cubicBezTo>
                    <a:pt x="111" y="868"/>
                    <a:pt x="46" y="840"/>
                    <a:pt x="0" y="793"/>
                  </a:cubicBezTo>
                  <a:lnTo>
                    <a:pt x="0" y="793"/>
                  </a:lnTo>
                  <a:cubicBezTo>
                    <a:pt x="282" y="1072"/>
                    <a:pt x="282" y="1072"/>
                    <a:pt x="282" y="1072"/>
                  </a:cubicBezTo>
                  <a:cubicBezTo>
                    <a:pt x="1154" y="1072"/>
                    <a:pt x="1154" y="1072"/>
                    <a:pt x="1154" y="1072"/>
                  </a:cubicBezTo>
                  <a:cubicBezTo>
                    <a:pt x="1154" y="222"/>
                    <a:pt x="1154" y="222"/>
                    <a:pt x="1154" y="222"/>
                  </a:cubicBezTo>
                  <a:cubicBezTo>
                    <a:pt x="933" y="0"/>
                    <a:pt x="933" y="0"/>
                    <a:pt x="93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9" name="Freeform 922"/>
            <p:cNvSpPr>
              <a:spLocks noChangeArrowheads="1"/>
            </p:cNvSpPr>
            <p:nvPr/>
          </p:nvSpPr>
          <p:spPr bwMode="auto">
            <a:xfrm>
              <a:off x="3490912" y="4197723"/>
              <a:ext cx="298450" cy="242888"/>
            </a:xfrm>
            <a:custGeom>
              <a:avLst/>
              <a:gdLst>
                <a:gd name="T0" fmla="*/ 550 w 830"/>
                <a:gd name="T1" fmla="*/ 575 h 676"/>
                <a:gd name="T2" fmla="*/ 550 w 830"/>
                <a:gd name="T3" fmla="*/ 575 h 676"/>
                <a:gd name="T4" fmla="*/ 550 w 830"/>
                <a:gd name="T5" fmla="*/ 633 h 676"/>
                <a:gd name="T6" fmla="*/ 625 w 830"/>
                <a:gd name="T7" fmla="*/ 633 h 676"/>
                <a:gd name="T8" fmla="*/ 625 w 830"/>
                <a:gd name="T9" fmla="*/ 675 h 676"/>
                <a:gd name="T10" fmla="*/ 339 w 830"/>
                <a:gd name="T11" fmla="*/ 675 h 676"/>
                <a:gd name="T12" fmla="*/ 346 w 830"/>
                <a:gd name="T13" fmla="*/ 611 h 676"/>
                <a:gd name="T14" fmla="*/ 332 w 830"/>
                <a:gd name="T15" fmla="*/ 532 h 676"/>
                <a:gd name="T16" fmla="*/ 786 w 830"/>
                <a:gd name="T17" fmla="*/ 532 h 676"/>
                <a:gd name="T18" fmla="*/ 786 w 830"/>
                <a:gd name="T19" fmla="*/ 43 h 676"/>
                <a:gd name="T20" fmla="*/ 42 w 830"/>
                <a:gd name="T21" fmla="*/ 43 h 676"/>
                <a:gd name="T22" fmla="*/ 42 w 830"/>
                <a:gd name="T23" fmla="*/ 386 h 676"/>
                <a:gd name="T24" fmla="*/ 0 w 830"/>
                <a:gd name="T25" fmla="*/ 404 h 676"/>
                <a:gd name="T26" fmla="*/ 0 w 830"/>
                <a:gd name="T27" fmla="*/ 0 h 676"/>
                <a:gd name="T28" fmla="*/ 829 w 830"/>
                <a:gd name="T29" fmla="*/ 0 h 676"/>
                <a:gd name="T30" fmla="*/ 829 w 830"/>
                <a:gd name="T31" fmla="*/ 575 h 676"/>
                <a:gd name="T32" fmla="*/ 550 w 830"/>
                <a:gd name="T33" fmla="*/ 575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0" h="676">
                  <a:moveTo>
                    <a:pt x="550" y="575"/>
                  </a:moveTo>
                  <a:lnTo>
                    <a:pt x="550" y="575"/>
                  </a:lnTo>
                  <a:cubicBezTo>
                    <a:pt x="550" y="633"/>
                    <a:pt x="550" y="633"/>
                    <a:pt x="550" y="633"/>
                  </a:cubicBezTo>
                  <a:cubicBezTo>
                    <a:pt x="625" y="633"/>
                    <a:pt x="625" y="633"/>
                    <a:pt x="625" y="633"/>
                  </a:cubicBezTo>
                  <a:cubicBezTo>
                    <a:pt x="625" y="675"/>
                    <a:pt x="625" y="675"/>
                    <a:pt x="625" y="675"/>
                  </a:cubicBezTo>
                  <a:cubicBezTo>
                    <a:pt x="339" y="675"/>
                    <a:pt x="339" y="675"/>
                    <a:pt x="339" y="675"/>
                  </a:cubicBezTo>
                  <a:cubicBezTo>
                    <a:pt x="343" y="654"/>
                    <a:pt x="346" y="633"/>
                    <a:pt x="346" y="611"/>
                  </a:cubicBezTo>
                  <a:cubicBezTo>
                    <a:pt x="346" y="583"/>
                    <a:pt x="343" y="558"/>
                    <a:pt x="332" y="532"/>
                  </a:cubicBezTo>
                  <a:cubicBezTo>
                    <a:pt x="786" y="532"/>
                    <a:pt x="786" y="532"/>
                    <a:pt x="786" y="532"/>
                  </a:cubicBezTo>
                  <a:cubicBezTo>
                    <a:pt x="786" y="43"/>
                    <a:pt x="786" y="43"/>
                    <a:pt x="786" y="43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2" y="386"/>
                    <a:pt x="42" y="386"/>
                    <a:pt x="42" y="386"/>
                  </a:cubicBezTo>
                  <a:cubicBezTo>
                    <a:pt x="25" y="390"/>
                    <a:pt x="14" y="397"/>
                    <a:pt x="0" y="40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29" y="0"/>
                    <a:pt x="829" y="0"/>
                    <a:pt x="829" y="0"/>
                  </a:cubicBezTo>
                  <a:cubicBezTo>
                    <a:pt x="829" y="575"/>
                    <a:pt x="829" y="575"/>
                    <a:pt x="829" y="575"/>
                  </a:cubicBezTo>
                  <a:lnTo>
                    <a:pt x="550" y="5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0" name="Freeform 923"/>
            <p:cNvSpPr>
              <a:spLocks noChangeArrowheads="1"/>
            </p:cNvSpPr>
            <p:nvPr/>
          </p:nvSpPr>
          <p:spPr bwMode="auto">
            <a:xfrm>
              <a:off x="3562349" y="4234236"/>
              <a:ext cx="128588" cy="130175"/>
            </a:xfrm>
            <a:custGeom>
              <a:avLst/>
              <a:gdLst>
                <a:gd name="T0" fmla="*/ 193 w 358"/>
                <a:gd name="T1" fmla="*/ 57 h 362"/>
                <a:gd name="T2" fmla="*/ 193 w 358"/>
                <a:gd name="T3" fmla="*/ 57 h 362"/>
                <a:gd name="T4" fmla="*/ 89 w 358"/>
                <a:gd name="T5" fmla="*/ 35 h 362"/>
                <a:gd name="T6" fmla="*/ 0 w 358"/>
                <a:gd name="T7" fmla="*/ 125 h 362"/>
                <a:gd name="T8" fmla="*/ 60 w 358"/>
                <a:gd name="T9" fmla="*/ 186 h 362"/>
                <a:gd name="T10" fmla="*/ 103 w 358"/>
                <a:gd name="T11" fmla="*/ 143 h 362"/>
                <a:gd name="T12" fmla="*/ 321 w 358"/>
                <a:gd name="T13" fmla="*/ 361 h 362"/>
                <a:gd name="T14" fmla="*/ 357 w 358"/>
                <a:gd name="T15" fmla="*/ 321 h 362"/>
                <a:gd name="T16" fmla="*/ 132 w 358"/>
                <a:gd name="T17" fmla="*/ 96 h 362"/>
                <a:gd name="T18" fmla="*/ 193 w 358"/>
                <a:gd name="T19" fmla="*/ 57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8" h="362">
                  <a:moveTo>
                    <a:pt x="193" y="57"/>
                  </a:moveTo>
                  <a:lnTo>
                    <a:pt x="193" y="57"/>
                  </a:lnTo>
                  <a:cubicBezTo>
                    <a:pt x="160" y="14"/>
                    <a:pt x="125" y="0"/>
                    <a:pt x="89" y="35"/>
                  </a:cubicBezTo>
                  <a:cubicBezTo>
                    <a:pt x="53" y="71"/>
                    <a:pt x="0" y="125"/>
                    <a:pt x="0" y="125"/>
                  </a:cubicBezTo>
                  <a:cubicBezTo>
                    <a:pt x="60" y="186"/>
                    <a:pt x="60" y="186"/>
                    <a:pt x="60" y="186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321" y="361"/>
                    <a:pt x="321" y="361"/>
                    <a:pt x="321" y="361"/>
                  </a:cubicBezTo>
                  <a:cubicBezTo>
                    <a:pt x="357" y="321"/>
                    <a:pt x="357" y="321"/>
                    <a:pt x="357" y="321"/>
                  </a:cubicBezTo>
                  <a:cubicBezTo>
                    <a:pt x="132" y="96"/>
                    <a:pt x="132" y="96"/>
                    <a:pt x="132" y="96"/>
                  </a:cubicBezTo>
                  <a:cubicBezTo>
                    <a:pt x="132" y="96"/>
                    <a:pt x="143" y="68"/>
                    <a:pt x="193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1" name="Freeform 924"/>
            <p:cNvSpPr>
              <a:spLocks noChangeArrowheads="1"/>
            </p:cNvSpPr>
            <p:nvPr/>
          </p:nvSpPr>
          <p:spPr bwMode="auto">
            <a:xfrm>
              <a:off x="3590924" y="4240586"/>
              <a:ext cx="120650" cy="123825"/>
            </a:xfrm>
            <a:custGeom>
              <a:avLst/>
              <a:gdLst>
                <a:gd name="T0" fmla="*/ 36 w 334"/>
                <a:gd name="T1" fmla="*/ 343 h 344"/>
                <a:gd name="T2" fmla="*/ 36 w 334"/>
                <a:gd name="T3" fmla="*/ 343 h 344"/>
                <a:gd name="T4" fmla="*/ 0 w 334"/>
                <a:gd name="T5" fmla="*/ 304 h 344"/>
                <a:gd name="T6" fmla="*/ 190 w 334"/>
                <a:gd name="T7" fmla="*/ 114 h 344"/>
                <a:gd name="T8" fmla="*/ 204 w 334"/>
                <a:gd name="T9" fmla="*/ 29 h 344"/>
                <a:gd name="T10" fmla="*/ 311 w 334"/>
                <a:gd name="T11" fmla="*/ 29 h 344"/>
                <a:gd name="T12" fmla="*/ 318 w 334"/>
                <a:gd name="T13" fmla="*/ 36 h 344"/>
                <a:gd name="T14" fmla="*/ 243 w 334"/>
                <a:gd name="T15" fmla="*/ 57 h 344"/>
                <a:gd name="T16" fmla="*/ 258 w 334"/>
                <a:gd name="T17" fmla="*/ 111 h 344"/>
                <a:gd name="T18" fmla="*/ 333 w 334"/>
                <a:gd name="T19" fmla="*/ 93 h 344"/>
                <a:gd name="T20" fmla="*/ 311 w 334"/>
                <a:gd name="T21" fmla="*/ 136 h 344"/>
                <a:gd name="T22" fmla="*/ 225 w 334"/>
                <a:gd name="T23" fmla="*/ 150 h 344"/>
                <a:gd name="T24" fmla="*/ 36 w 334"/>
                <a:gd name="T25" fmla="*/ 343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4" h="344">
                  <a:moveTo>
                    <a:pt x="36" y="343"/>
                  </a:moveTo>
                  <a:lnTo>
                    <a:pt x="36" y="343"/>
                  </a:lnTo>
                  <a:cubicBezTo>
                    <a:pt x="0" y="304"/>
                    <a:pt x="0" y="304"/>
                    <a:pt x="0" y="304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75" y="86"/>
                    <a:pt x="182" y="54"/>
                    <a:pt x="204" y="29"/>
                  </a:cubicBezTo>
                  <a:cubicBezTo>
                    <a:pt x="233" y="0"/>
                    <a:pt x="283" y="0"/>
                    <a:pt x="311" y="29"/>
                  </a:cubicBezTo>
                  <a:cubicBezTo>
                    <a:pt x="315" y="32"/>
                    <a:pt x="315" y="36"/>
                    <a:pt x="318" y="36"/>
                  </a:cubicBezTo>
                  <a:cubicBezTo>
                    <a:pt x="243" y="57"/>
                    <a:pt x="243" y="57"/>
                    <a:pt x="243" y="57"/>
                  </a:cubicBezTo>
                  <a:cubicBezTo>
                    <a:pt x="258" y="111"/>
                    <a:pt x="258" y="111"/>
                    <a:pt x="258" y="111"/>
                  </a:cubicBezTo>
                  <a:cubicBezTo>
                    <a:pt x="333" y="93"/>
                    <a:pt x="333" y="93"/>
                    <a:pt x="333" y="93"/>
                  </a:cubicBezTo>
                  <a:cubicBezTo>
                    <a:pt x="329" y="107"/>
                    <a:pt x="322" y="125"/>
                    <a:pt x="311" y="136"/>
                  </a:cubicBezTo>
                  <a:cubicBezTo>
                    <a:pt x="286" y="161"/>
                    <a:pt x="254" y="164"/>
                    <a:pt x="225" y="150"/>
                  </a:cubicBezTo>
                  <a:lnTo>
                    <a:pt x="36" y="3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2" name="Freeform 925"/>
            <p:cNvSpPr>
              <a:spLocks noChangeArrowheads="1"/>
            </p:cNvSpPr>
            <p:nvPr/>
          </p:nvSpPr>
          <p:spPr bwMode="auto">
            <a:xfrm>
              <a:off x="3436937" y="4324723"/>
              <a:ext cx="185737" cy="185738"/>
            </a:xfrm>
            <a:custGeom>
              <a:avLst/>
              <a:gdLst>
                <a:gd name="T0" fmla="*/ 257 w 516"/>
                <a:gd name="T1" fmla="*/ 514 h 515"/>
                <a:gd name="T2" fmla="*/ 257 w 516"/>
                <a:gd name="T3" fmla="*/ 514 h 515"/>
                <a:gd name="T4" fmla="*/ 0 w 516"/>
                <a:gd name="T5" fmla="*/ 257 h 515"/>
                <a:gd name="T6" fmla="*/ 257 w 516"/>
                <a:gd name="T7" fmla="*/ 0 h 515"/>
                <a:gd name="T8" fmla="*/ 515 w 516"/>
                <a:gd name="T9" fmla="*/ 257 h 515"/>
                <a:gd name="T10" fmla="*/ 257 w 516"/>
                <a:gd name="T11" fmla="*/ 514 h 515"/>
                <a:gd name="T12" fmla="*/ 257 w 516"/>
                <a:gd name="T13" fmla="*/ 43 h 515"/>
                <a:gd name="T14" fmla="*/ 257 w 516"/>
                <a:gd name="T15" fmla="*/ 43 h 515"/>
                <a:gd name="T16" fmla="*/ 43 w 516"/>
                <a:gd name="T17" fmla="*/ 257 h 515"/>
                <a:gd name="T18" fmla="*/ 257 w 516"/>
                <a:gd name="T19" fmla="*/ 471 h 515"/>
                <a:gd name="T20" fmla="*/ 472 w 516"/>
                <a:gd name="T21" fmla="*/ 257 h 515"/>
                <a:gd name="T22" fmla="*/ 257 w 516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5">
                  <a:moveTo>
                    <a:pt x="257" y="514"/>
                  </a:moveTo>
                  <a:lnTo>
                    <a:pt x="257" y="514"/>
                  </a:lnTo>
                  <a:cubicBezTo>
                    <a:pt x="114" y="514"/>
                    <a:pt x="0" y="400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400" y="0"/>
                    <a:pt x="515" y="114"/>
                    <a:pt x="515" y="257"/>
                  </a:cubicBezTo>
                  <a:cubicBezTo>
                    <a:pt x="515" y="400"/>
                    <a:pt x="400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3" y="139"/>
                    <a:pt x="43" y="257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2" y="375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3" name="Freeform 926"/>
            <p:cNvSpPr>
              <a:spLocks noChangeArrowheads="1"/>
            </p:cNvSpPr>
            <p:nvPr/>
          </p:nvSpPr>
          <p:spPr bwMode="auto">
            <a:xfrm>
              <a:off x="3479799" y="4392986"/>
              <a:ext cx="100013" cy="53975"/>
            </a:xfrm>
            <a:custGeom>
              <a:avLst/>
              <a:gdLst>
                <a:gd name="T0" fmla="*/ 279 w 280"/>
                <a:gd name="T1" fmla="*/ 0 h 151"/>
                <a:gd name="T2" fmla="*/ 139 w 280"/>
                <a:gd name="T3" fmla="*/ 97 h 151"/>
                <a:gd name="T4" fmla="*/ 0 w 280"/>
                <a:gd name="T5" fmla="*/ 0 h 151"/>
                <a:gd name="T6" fmla="*/ 0 w 280"/>
                <a:gd name="T7" fmla="*/ 150 h 151"/>
                <a:gd name="T8" fmla="*/ 279 w 280"/>
                <a:gd name="T9" fmla="*/ 150 h 151"/>
                <a:gd name="T10" fmla="*/ 279 w 280"/>
                <a:gd name="T11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0" h="151">
                  <a:moveTo>
                    <a:pt x="279" y="0"/>
                  </a:moveTo>
                  <a:lnTo>
                    <a:pt x="139" y="97"/>
                  </a:lnTo>
                  <a:lnTo>
                    <a:pt x="0" y="0"/>
                  </a:lnTo>
                  <a:lnTo>
                    <a:pt x="0" y="150"/>
                  </a:lnTo>
                  <a:lnTo>
                    <a:pt x="279" y="150"/>
                  </a:lnTo>
                  <a:lnTo>
                    <a:pt x="27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4" name="Freeform 927"/>
            <p:cNvSpPr>
              <a:spLocks noChangeArrowheads="1"/>
            </p:cNvSpPr>
            <p:nvPr/>
          </p:nvSpPr>
          <p:spPr bwMode="auto">
            <a:xfrm>
              <a:off x="3487737" y="4388223"/>
              <a:ext cx="85725" cy="30163"/>
            </a:xfrm>
            <a:custGeom>
              <a:avLst/>
              <a:gdLst>
                <a:gd name="T0" fmla="*/ 118 w 237"/>
                <a:gd name="T1" fmla="*/ 82 h 83"/>
                <a:gd name="T2" fmla="*/ 236 w 237"/>
                <a:gd name="T3" fmla="*/ 0 h 83"/>
                <a:gd name="T4" fmla="*/ 0 w 237"/>
                <a:gd name="T5" fmla="*/ 0 h 83"/>
                <a:gd name="T6" fmla="*/ 118 w 237"/>
                <a:gd name="T7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7" h="83">
                  <a:moveTo>
                    <a:pt x="118" y="82"/>
                  </a:moveTo>
                  <a:lnTo>
                    <a:pt x="236" y="0"/>
                  </a:lnTo>
                  <a:lnTo>
                    <a:pt x="0" y="0"/>
                  </a:lnTo>
                  <a:lnTo>
                    <a:pt x="118" y="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75" name="Group 974"/>
          <p:cNvGrpSpPr/>
          <p:nvPr/>
        </p:nvGrpSpPr>
        <p:grpSpPr>
          <a:xfrm>
            <a:off x="4321574" y="1699202"/>
            <a:ext cx="228600" cy="320675"/>
            <a:chOff x="4315573" y="1692362"/>
            <a:chExt cx="228600" cy="320675"/>
          </a:xfrm>
        </p:grpSpPr>
        <p:sp>
          <p:nvSpPr>
            <p:cNvPr id="976" name="Freeform 928"/>
            <p:cNvSpPr>
              <a:spLocks noChangeArrowheads="1"/>
            </p:cNvSpPr>
            <p:nvPr/>
          </p:nvSpPr>
          <p:spPr bwMode="auto">
            <a:xfrm>
              <a:off x="4315573" y="1692362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7" name="Freeform 929"/>
            <p:cNvSpPr>
              <a:spLocks noChangeArrowheads="1"/>
            </p:cNvSpPr>
            <p:nvPr/>
          </p:nvSpPr>
          <p:spPr bwMode="auto">
            <a:xfrm>
              <a:off x="4315573" y="1692362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8" name="Freeform 930"/>
            <p:cNvSpPr>
              <a:spLocks noChangeArrowheads="1"/>
            </p:cNvSpPr>
            <p:nvPr/>
          </p:nvSpPr>
          <p:spPr bwMode="auto">
            <a:xfrm>
              <a:off x="4429873" y="1698712"/>
              <a:ext cx="107950" cy="306387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9" name="Freeform 931"/>
            <p:cNvSpPr>
              <a:spLocks noChangeArrowheads="1"/>
            </p:cNvSpPr>
            <p:nvPr/>
          </p:nvSpPr>
          <p:spPr bwMode="auto">
            <a:xfrm>
              <a:off x="4429873" y="1698712"/>
              <a:ext cx="107950" cy="306387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0" name="Freeform 932"/>
            <p:cNvSpPr>
              <a:spLocks noChangeArrowheads="1"/>
            </p:cNvSpPr>
            <p:nvPr/>
          </p:nvSpPr>
          <p:spPr bwMode="auto">
            <a:xfrm>
              <a:off x="4315573" y="1692362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T10" fmla="*/ 44 w 636"/>
                <a:gd name="T11" fmla="*/ 844 h 890"/>
                <a:gd name="T12" fmla="*/ 595 w 636"/>
                <a:gd name="T13" fmla="*/ 844 h 890"/>
                <a:gd name="T14" fmla="*/ 595 w 636"/>
                <a:gd name="T15" fmla="*/ 41 h 890"/>
                <a:gd name="T16" fmla="*/ 44 w 636"/>
                <a:gd name="T17" fmla="*/ 41 h 890"/>
                <a:gd name="T18" fmla="*/ 44 w 636"/>
                <a:gd name="T19" fmla="*/ 844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  <a:close/>
                  <a:moveTo>
                    <a:pt x="44" y="844"/>
                  </a:moveTo>
                  <a:lnTo>
                    <a:pt x="595" y="844"/>
                  </a:lnTo>
                  <a:lnTo>
                    <a:pt x="595" y="41"/>
                  </a:lnTo>
                  <a:lnTo>
                    <a:pt x="44" y="41"/>
                  </a:lnTo>
                  <a:lnTo>
                    <a:pt x="44" y="8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1" name="Freeform 933"/>
            <p:cNvSpPr>
              <a:spLocks noChangeArrowheads="1"/>
            </p:cNvSpPr>
            <p:nvPr/>
          </p:nvSpPr>
          <p:spPr bwMode="auto">
            <a:xfrm>
              <a:off x="4355261" y="1730462"/>
              <a:ext cx="149225" cy="57150"/>
            </a:xfrm>
            <a:custGeom>
              <a:avLst/>
              <a:gdLst>
                <a:gd name="T0" fmla="*/ 371 w 416"/>
                <a:gd name="T1" fmla="*/ 44 h 157"/>
                <a:gd name="T2" fmla="*/ 371 w 416"/>
                <a:gd name="T3" fmla="*/ 111 h 157"/>
                <a:gd name="T4" fmla="*/ 44 w 416"/>
                <a:gd name="T5" fmla="*/ 111 h 157"/>
                <a:gd name="T6" fmla="*/ 44 w 416"/>
                <a:gd name="T7" fmla="*/ 44 h 157"/>
                <a:gd name="T8" fmla="*/ 371 w 416"/>
                <a:gd name="T9" fmla="*/ 44 h 157"/>
                <a:gd name="T10" fmla="*/ 415 w 416"/>
                <a:gd name="T11" fmla="*/ 0 h 157"/>
                <a:gd name="T12" fmla="*/ 0 w 416"/>
                <a:gd name="T13" fmla="*/ 0 h 157"/>
                <a:gd name="T14" fmla="*/ 0 w 416"/>
                <a:gd name="T15" fmla="*/ 156 h 157"/>
                <a:gd name="T16" fmla="*/ 415 w 416"/>
                <a:gd name="T17" fmla="*/ 156 h 157"/>
                <a:gd name="T18" fmla="*/ 415 w 416"/>
                <a:gd name="T1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157">
                  <a:moveTo>
                    <a:pt x="371" y="44"/>
                  </a:moveTo>
                  <a:lnTo>
                    <a:pt x="371" y="111"/>
                  </a:lnTo>
                  <a:lnTo>
                    <a:pt x="44" y="111"/>
                  </a:lnTo>
                  <a:lnTo>
                    <a:pt x="44" y="44"/>
                  </a:lnTo>
                  <a:lnTo>
                    <a:pt x="371" y="44"/>
                  </a:lnTo>
                  <a:close/>
                  <a:moveTo>
                    <a:pt x="415" y="0"/>
                  </a:moveTo>
                  <a:lnTo>
                    <a:pt x="0" y="0"/>
                  </a:lnTo>
                  <a:lnTo>
                    <a:pt x="0" y="156"/>
                  </a:lnTo>
                  <a:lnTo>
                    <a:pt x="415" y="156"/>
                  </a:lnTo>
                  <a:lnTo>
                    <a:pt x="415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2" name="Freeform 934"/>
            <p:cNvSpPr>
              <a:spLocks noChangeArrowheads="1"/>
            </p:cNvSpPr>
            <p:nvPr/>
          </p:nvSpPr>
          <p:spPr bwMode="auto">
            <a:xfrm>
              <a:off x="4356848" y="1816187"/>
              <a:ext cx="30163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3" name="Freeform 935"/>
            <p:cNvSpPr>
              <a:spLocks noChangeArrowheads="1"/>
            </p:cNvSpPr>
            <p:nvPr/>
          </p:nvSpPr>
          <p:spPr bwMode="auto">
            <a:xfrm>
              <a:off x="4415586" y="1816187"/>
              <a:ext cx="30162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4" name="Freeform 936"/>
            <p:cNvSpPr>
              <a:spLocks noChangeArrowheads="1"/>
            </p:cNvSpPr>
            <p:nvPr/>
          </p:nvSpPr>
          <p:spPr bwMode="auto">
            <a:xfrm>
              <a:off x="4475911" y="1816187"/>
              <a:ext cx="30162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5" name="Freeform 937"/>
            <p:cNvSpPr>
              <a:spLocks noChangeArrowheads="1"/>
            </p:cNvSpPr>
            <p:nvPr/>
          </p:nvSpPr>
          <p:spPr bwMode="auto">
            <a:xfrm>
              <a:off x="4356848" y="1876512"/>
              <a:ext cx="30163" cy="30162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6" name="Freeform 938"/>
            <p:cNvSpPr>
              <a:spLocks noChangeArrowheads="1"/>
            </p:cNvSpPr>
            <p:nvPr/>
          </p:nvSpPr>
          <p:spPr bwMode="auto">
            <a:xfrm>
              <a:off x="4415586" y="1876512"/>
              <a:ext cx="30162" cy="30162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7" name="Freeform 939"/>
            <p:cNvSpPr>
              <a:spLocks noChangeArrowheads="1"/>
            </p:cNvSpPr>
            <p:nvPr/>
          </p:nvSpPr>
          <p:spPr bwMode="auto">
            <a:xfrm>
              <a:off x="4356848" y="1936837"/>
              <a:ext cx="30163" cy="30162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8" name="Freeform 940"/>
            <p:cNvSpPr>
              <a:spLocks noChangeArrowheads="1"/>
            </p:cNvSpPr>
            <p:nvPr/>
          </p:nvSpPr>
          <p:spPr bwMode="auto">
            <a:xfrm>
              <a:off x="4415586" y="1936837"/>
              <a:ext cx="30162" cy="30162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9" name="Freeform 941"/>
            <p:cNvSpPr>
              <a:spLocks noChangeArrowheads="1"/>
            </p:cNvSpPr>
            <p:nvPr/>
          </p:nvSpPr>
          <p:spPr bwMode="auto">
            <a:xfrm>
              <a:off x="4475911" y="1876512"/>
              <a:ext cx="30162" cy="90487"/>
            </a:xfrm>
            <a:custGeom>
              <a:avLst/>
              <a:gdLst>
                <a:gd name="T0" fmla="*/ 0 w 82"/>
                <a:gd name="T1" fmla="*/ 0 h 250"/>
                <a:gd name="T2" fmla="*/ 0 w 82"/>
                <a:gd name="T3" fmla="*/ 249 h 250"/>
                <a:gd name="T4" fmla="*/ 81 w 82"/>
                <a:gd name="T5" fmla="*/ 249 h 250"/>
                <a:gd name="T6" fmla="*/ 81 w 82"/>
                <a:gd name="T7" fmla="*/ 0 h 250"/>
                <a:gd name="T8" fmla="*/ 0 w 82"/>
                <a:gd name="T9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250">
                  <a:moveTo>
                    <a:pt x="0" y="0"/>
                  </a:moveTo>
                  <a:lnTo>
                    <a:pt x="0" y="249"/>
                  </a:lnTo>
                  <a:lnTo>
                    <a:pt x="81" y="249"/>
                  </a:lnTo>
                  <a:lnTo>
                    <a:pt x="81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90" name="Group 989"/>
          <p:cNvGrpSpPr/>
          <p:nvPr/>
        </p:nvGrpSpPr>
        <p:grpSpPr>
          <a:xfrm>
            <a:off x="4326337" y="2319097"/>
            <a:ext cx="228600" cy="320675"/>
            <a:chOff x="4320336" y="2270866"/>
            <a:chExt cx="228600" cy="320675"/>
          </a:xfrm>
        </p:grpSpPr>
        <p:sp>
          <p:nvSpPr>
            <p:cNvPr id="991" name="Freeform 942"/>
            <p:cNvSpPr>
              <a:spLocks noChangeArrowheads="1"/>
            </p:cNvSpPr>
            <p:nvPr/>
          </p:nvSpPr>
          <p:spPr bwMode="auto">
            <a:xfrm>
              <a:off x="4320336" y="2270866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2" name="Freeform 943"/>
            <p:cNvSpPr>
              <a:spLocks noChangeArrowheads="1"/>
            </p:cNvSpPr>
            <p:nvPr/>
          </p:nvSpPr>
          <p:spPr bwMode="auto">
            <a:xfrm>
              <a:off x="4320336" y="2270866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3" name="Freeform 944"/>
            <p:cNvSpPr>
              <a:spLocks noChangeArrowheads="1"/>
            </p:cNvSpPr>
            <p:nvPr/>
          </p:nvSpPr>
          <p:spPr bwMode="auto">
            <a:xfrm>
              <a:off x="4434636" y="2278804"/>
              <a:ext cx="107950" cy="306387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4" name="Freeform 945"/>
            <p:cNvSpPr>
              <a:spLocks noChangeArrowheads="1"/>
            </p:cNvSpPr>
            <p:nvPr/>
          </p:nvSpPr>
          <p:spPr bwMode="auto">
            <a:xfrm>
              <a:off x="4434636" y="2278804"/>
              <a:ext cx="107950" cy="306387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5" name="Freeform 946"/>
            <p:cNvSpPr>
              <a:spLocks noChangeArrowheads="1"/>
            </p:cNvSpPr>
            <p:nvPr/>
          </p:nvSpPr>
          <p:spPr bwMode="auto">
            <a:xfrm>
              <a:off x="4320336" y="2270866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T10" fmla="*/ 44 w 636"/>
                <a:gd name="T11" fmla="*/ 844 h 890"/>
                <a:gd name="T12" fmla="*/ 595 w 636"/>
                <a:gd name="T13" fmla="*/ 844 h 890"/>
                <a:gd name="T14" fmla="*/ 595 w 636"/>
                <a:gd name="T15" fmla="*/ 41 h 890"/>
                <a:gd name="T16" fmla="*/ 44 w 636"/>
                <a:gd name="T17" fmla="*/ 41 h 890"/>
                <a:gd name="T18" fmla="*/ 44 w 636"/>
                <a:gd name="T19" fmla="*/ 844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  <a:close/>
                  <a:moveTo>
                    <a:pt x="44" y="844"/>
                  </a:moveTo>
                  <a:lnTo>
                    <a:pt x="595" y="844"/>
                  </a:lnTo>
                  <a:lnTo>
                    <a:pt x="595" y="41"/>
                  </a:lnTo>
                  <a:lnTo>
                    <a:pt x="44" y="41"/>
                  </a:lnTo>
                  <a:lnTo>
                    <a:pt x="44" y="8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6" name="Freeform 947"/>
            <p:cNvSpPr>
              <a:spLocks noChangeArrowheads="1"/>
            </p:cNvSpPr>
            <p:nvPr/>
          </p:nvSpPr>
          <p:spPr bwMode="auto">
            <a:xfrm>
              <a:off x="4360023" y="2310554"/>
              <a:ext cx="149225" cy="57150"/>
            </a:xfrm>
            <a:custGeom>
              <a:avLst/>
              <a:gdLst>
                <a:gd name="T0" fmla="*/ 371 w 416"/>
                <a:gd name="T1" fmla="*/ 44 h 157"/>
                <a:gd name="T2" fmla="*/ 371 w 416"/>
                <a:gd name="T3" fmla="*/ 111 h 157"/>
                <a:gd name="T4" fmla="*/ 44 w 416"/>
                <a:gd name="T5" fmla="*/ 111 h 157"/>
                <a:gd name="T6" fmla="*/ 44 w 416"/>
                <a:gd name="T7" fmla="*/ 44 h 157"/>
                <a:gd name="T8" fmla="*/ 371 w 416"/>
                <a:gd name="T9" fmla="*/ 44 h 157"/>
                <a:gd name="T10" fmla="*/ 415 w 416"/>
                <a:gd name="T11" fmla="*/ 0 h 157"/>
                <a:gd name="T12" fmla="*/ 0 w 416"/>
                <a:gd name="T13" fmla="*/ 0 h 157"/>
                <a:gd name="T14" fmla="*/ 0 w 416"/>
                <a:gd name="T15" fmla="*/ 156 h 157"/>
                <a:gd name="T16" fmla="*/ 415 w 416"/>
                <a:gd name="T17" fmla="*/ 156 h 157"/>
                <a:gd name="T18" fmla="*/ 415 w 416"/>
                <a:gd name="T1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157">
                  <a:moveTo>
                    <a:pt x="371" y="44"/>
                  </a:moveTo>
                  <a:lnTo>
                    <a:pt x="371" y="111"/>
                  </a:lnTo>
                  <a:lnTo>
                    <a:pt x="44" y="111"/>
                  </a:lnTo>
                  <a:lnTo>
                    <a:pt x="44" y="44"/>
                  </a:lnTo>
                  <a:lnTo>
                    <a:pt x="371" y="44"/>
                  </a:lnTo>
                  <a:close/>
                  <a:moveTo>
                    <a:pt x="415" y="0"/>
                  </a:moveTo>
                  <a:lnTo>
                    <a:pt x="0" y="0"/>
                  </a:lnTo>
                  <a:lnTo>
                    <a:pt x="0" y="156"/>
                  </a:lnTo>
                  <a:lnTo>
                    <a:pt x="415" y="156"/>
                  </a:lnTo>
                  <a:lnTo>
                    <a:pt x="4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7" name="Freeform 948"/>
            <p:cNvSpPr>
              <a:spLocks noChangeArrowheads="1"/>
            </p:cNvSpPr>
            <p:nvPr/>
          </p:nvSpPr>
          <p:spPr bwMode="auto">
            <a:xfrm>
              <a:off x="4361611" y="2396279"/>
              <a:ext cx="30162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8" name="Freeform 949"/>
            <p:cNvSpPr>
              <a:spLocks noChangeArrowheads="1"/>
            </p:cNvSpPr>
            <p:nvPr/>
          </p:nvSpPr>
          <p:spPr bwMode="auto">
            <a:xfrm>
              <a:off x="4420348" y="2396279"/>
              <a:ext cx="30163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9" name="Freeform 950"/>
            <p:cNvSpPr>
              <a:spLocks noChangeArrowheads="1"/>
            </p:cNvSpPr>
            <p:nvPr/>
          </p:nvSpPr>
          <p:spPr bwMode="auto">
            <a:xfrm>
              <a:off x="4479086" y="2396279"/>
              <a:ext cx="30162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0" name="Freeform 951"/>
            <p:cNvSpPr>
              <a:spLocks noChangeArrowheads="1"/>
            </p:cNvSpPr>
            <p:nvPr/>
          </p:nvSpPr>
          <p:spPr bwMode="auto">
            <a:xfrm>
              <a:off x="4361611" y="2456604"/>
              <a:ext cx="30162" cy="30162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1" name="Freeform 952"/>
            <p:cNvSpPr>
              <a:spLocks noChangeArrowheads="1"/>
            </p:cNvSpPr>
            <p:nvPr/>
          </p:nvSpPr>
          <p:spPr bwMode="auto">
            <a:xfrm>
              <a:off x="4420348" y="2456604"/>
              <a:ext cx="30163" cy="30162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2" name="Freeform 953"/>
            <p:cNvSpPr>
              <a:spLocks noChangeArrowheads="1"/>
            </p:cNvSpPr>
            <p:nvPr/>
          </p:nvSpPr>
          <p:spPr bwMode="auto">
            <a:xfrm>
              <a:off x="4361611" y="2516929"/>
              <a:ext cx="30162" cy="30162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" name="Freeform 954"/>
            <p:cNvSpPr>
              <a:spLocks noChangeArrowheads="1"/>
            </p:cNvSpPr>
            <p:nvPr/>
          </p:nvSpPr>
          <p:spPr bwMode="auto">
            <a:xfrm>
              <a:off x="4420348" y="2516929"/>
              <a:ext cx="30163" cy="30162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4" name="Freeform 955"/>
            <p:cNvSpPr>
              <a:spLocks noChangeArrowheads="1"/>
            </p:cNvSpPr>
            <p:nvPr/>
          </p:nvSpPr>
          <p:spPr bwMode="auto">
            <a:xfrm>
              <a:off x="4479086" y="2456604"/>
              <a:ext cx="30162" cy="90487"/>
            </a:xfrm>
            <a:custGeom>
              <a:avLst/>
              <a:gdLst>
                <a:gd name="T0" fmla="*/ 0 w 82"/>
                <a:gd name="T1" fmla="*/ 0 h 250"/>
                <a:gd name="T2" fmla="*/ 0 w 82"/>
                <a:gd name="T3" fmla="*/ 249 h 250"/>
                <a:gd name="T4" fmla="*/ 81 w 82"/>
                <a:gd name="T5" fmla="*/ 249 h 250"/>
                <a:gd name="T6" fmla="*/ 81 w 82"/>
                <a:gd name="T7" fmla="*/ 0 h 250"/>
                <a:gd name="T8" fmla="*/ 0 w 82"/>
                <a:gd name="T9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250">
                  <a:moveTo>
                    <a:pt x="0" y="0"/>
                  </a:moveTo>
                  <a:lnTo>
                    <a:pt x="0" y="249"/>
                  </a:lnTo>
                  <a:lnTo>
                    <a:pt x="81" y="249"/>
                  </a:lnTo>
                  <a:lnTo>
                    <a:pt x="81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05" name="Group 1004"/>
          <p:cNvGrpSpPr/>
          <p:nvPr/>
        </p:nvGrpSpPr>
        <p:grpSpPr>
          <a:xfrm>
            <a:off x="4313637" y="3542203"/>
            <a:ext cx="228600" cy="320675"/>
            <a:chOff x="4307636" y="3528173"/>
            <a:chExt cx="228600" cy="320675"/>
          </a:xfrm>
        </p:grpSpPr>
        <p:sp>
          <p:nvSpPr>
            <p:cNvPr id="1006" name="Freeform 956"/>
            <p:cNvSpPr>
              <a:spLocks noChangeArrowheads="1"/>
            </p:cNvSpPr>
            <p:nvPr/>
          </p:nvSpPr>
          <p:spPr bwMode="auto">
            <a:xfrm>
              <a:off x="4307636" y="3528173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7" name="Freeform 957"/>
            <p:cNvSpPr>
              <a:spLocks noChangeArrowheads="1"/>
            </p:cNvSpPr>
            <p:nvPr/>
          </p:nvSpPr>
          <p:spPr bwMode="auto">
            <a:xfrm>
              <a:off x="4307636" y="3528173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8" name="Freeform 958"/>
            <p:cNvSpPr>
              <a:spLocks noChangeArrowheads="1"/>
            </p:cNvSpPr>
            <p:nvPr/>
          </p:nvSpPr>
          <p:spPr bwMode="auto">
            <a:xfrm>
              <a:off x="4423523" y="3534523"/>
              <a:ext cx="107950" cy="306388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9" name="Freeform 959"/>
            <p:cNvSpPr>
              <a:spLocks noChangeArrowheads="1"/>
            </p:cNvSpPr>
            <p:nvPr/>
          </p:nvSpPr>
          <p:spPr bwMode="auto">
            <a:xfrm>
              <a:off x="4423523" y="3534523"/>
              <a:ext cx="107950" cy="306388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0" name="Freeform 960"/>
            <p:cNvSpPr>
              <a:spLocks noChangeArrowheads="1"/>
            </p:cNvSpPr>
            <p:nvPr/>
          </p:nvSpPr>
          <p:spPr bwMode="auto">
            <a:xfrm>
              <a:off x="4307636" y="3528173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T10" fmla="*/ 44 w 636"/>
                <a:gd name="T11" fmla="*/ 844 h 890"/>
                <a:gd name="T12" fmla="*/ 595 w 636"/>
                <a:gd name="T13" fmla="*/ 844 h 890"/>
                <a:gd name="T14" fmla="*/ 595 w 636"/>
                <a:gd name="T15" fmla="*/ 41 h 890"/>
                <a:gd name="T16" fmla="*/ 44 w 636"/>
                <a:gd name="T17" fmla="*/ 41 h 890"/>
                <a:gd name="T18" fmla="*/ 44 w 636"/>
                <a:gd name="T19" fmla="*/ 844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  <a:close/>
                  <a:moveTo>
                    <a:pt x="44" y="844"/>
                  </a:moveTo>
                  <a:lnTo>
                    <a:pt x="595" y="844"/>
                  </a:lnTo>
                  <a:lnTo>
                    <a:pt x="595" y="41"/>
                  </a:lnTo>
                  <a:lnTo>
                    <a:pt x="44" y="41"/>
                  </a:lnTo>
                  <a:lnTo>
                    <a:pt x="44" y="8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1" name="Freeform 961"/>
            <p:cNvSpPr>
              <a:spLocks noChangeArrowheads="1"/>
            </p:cNvSpPr>
            <p:nvPr/>
          </p:nvSpPr>
          <p:spPr bwMode="auto">
            <a:xfrm>
              <a:off x="4347323" y="3566273"/>
              <a:ext cx="149225" cy="57150"/>
            </a:xfrm>
            <a:custGeom>
              <a:avLst/>
              <a:gdLst>
                <a:gd name="T0" fmla="*/ 371 w 416"/>
                <a:gd name="T1" fmla="*/ 44 h 157"/>
                <a:gd name="T2" fmla="*/ 371 w 416"/>
                <a:gd name="T3" fmla="*/ 111 h 157"/>
                <a:gd name="T4" fmla="*/ 44 w 416"/>
                <a:gd name="T5" fmla="*/ 111 h 157"/>
                <a:gd name="T6" fmla="*/ 44 w 416"/>
                <a:gd name="T7" fmla="*/ 44 h 157"/>
                <a:gd name="T8" fmla="*/ 371 w 416"/>
                <a:gd name="T9" fmla="*/ 44 h 157"/>
                <a:gd name="T10" fmla="*/ 415 w 416"/>
                <a:gd name="T11" fmla="*/ 0 h 157"/>
                <a:gd name="T12" fmla="*/ 0 w 416"/>
                <a:gd name="T13" fmla="*/ 0 h 157"/>
                <a:gd name="T14" fmla="*/ 0 w 416"/>
                <a:gd name="T15" fmla="*/ 156 h 157"/>
                <a:gd name="T16" fmla="*/ 415 w 416"/>
                <a:gd name="T17" fmla="*/ 156 h 157"/>
                <a:gd name="T18" fmla="*/ 415 w 416"/>
                <a:gd name="T1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157">
                  <a:moveTo>
                    <a:pt x="371" y="44"/>
                  </a:moveTo>
                  <a:lnTo>
                    <a:pt x="371" y="111"/>
                  </a:lnTo>
                  <a:lnTo>
                    <a:pt x="44" y="111"/>
                  </a:lnTo>
                  <a:lnTo>
                    <a:pt x="44" y="44"/>
                  </a:lnTo>
                  <a:lnTo>
                    <a:pt x="371" y="44"/>
                  </a:lnTo>
                  <a:close/>
                  <a:moveTo>
                    <a:pt x="415" y="0"/>
                  </a:moveTo>
                  <a:lnTo>
                    <a:pt x="0" y="0"/>
                  </a:lnTo>
                  <a:lnTo>
                    <a:pt x="0" y="156"/>
                  </a:lnTo>
                  <a:lnTo>
                    <a:pt x="415" y="156"/>
                  </a:lnTo>
                  <a:lnTo>
                    <a:pt x="415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2" name="Freeform 962"/>
            <p:cNvSpPr>
              <a:spLocks noChangeArrowheads="1"/>
            </p:cNvSpPr>
            <p:nvPr/>
          </p:nvSpPr>
          <p:spPr bwMode="auto">
            <a:xfrm>
              <a:off x="4348911" y="3651998"/>
              <a:ext cx="30162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" name="Freeform 963"/>
            <p:cNvSpPr>
              <a:spLocks noChangeArrowheads="1"/>
            </p:cNvSpPr>
            <p:nvPr/>
          </p:nvSpPr>
          <p:spPr bwMode="auto">
            <a:xfrm>
              <a:off x="4409236" y="3651998"/>
              <a:ext cx="30162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4" name="Freeform 964"/>
            <p:cNvSpPr>
              <a:spLocks noChangeArrowheads="1"/>
            </p:cNvSpPr>
            <p:nvPr/>
          </p:nvSpPr>
          <p:spPr bwMode="auto">
            <a:xfrm>
              <a:off x="4467973" y="3651998"/>
              <a:ext cx="30163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5" name="Freeform 965"/>
            <p:cNvSpPr>
              <a:spLocks noChangeArrowheads="1"/>
            </p:cNvSpPr>
            <p:nvPr/>
          </p:nvSpPr>
          <p:spPr bwMode="auto">
            <a:xfrm>
              <a:off x="4348911" y="3712323"/>
              <a:ext cx="30162" cy="30163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6" name="Freeform 966"/>
            <p:cNvSpPr>
              <a:spLocks noChangeArrowheads="1"/>
            </p:cNvSpPr>
            <p:nvPr/>
          </p:nvSpPr>
          <p:spPr bwMode="auto">
            <a:xfrm>
              <a:off x="4409236" y="3712323"/>
              <a:ext cx="30162" cy="30163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7" name="Freeform 967"/>
            <p:cNvSpPr>
              <a:spLocks noChangeArrowheads="1"/>
            </p:cNvSpPr>
            <p:nvPr/>
          </p:nvSpPr>
          <p:spPr bwMode="auto">
            <a:xfrm>
              <a:off x="4348911" y="3772648"/>
              <a:ext cx="30162" cy="30163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8" name="Freeform 968"/>
            <p:cNvSpPr>
              <a:spLocks noChangeArrowheads="1"/>
            </p:cNvSpPr>
            <p:nvPr/>
          </p:nvSpPr>
          <p:spPr bwMode="auto">
            <a:xfrm>
              <a:off x="4409236" y="3772648"/>
              <a:ext cx="30162" cy="30163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9" name="Freeform 969"/>
            <p:cNvSpPr>
              <a:spLocks noChangeArrowheads="1"/>
            </p:cNvSpPr>
            <p:nvPr/>
          </p:nvSpPr>
          <p:spPr bwMode="auto">
            <a:xfrm>
              <a:off x="4467973" y="3712323"/>
              <a:ext cx="30163" cy="90488"/>
            </a:xfrm>
            <a:custGeom>
              <a:avLst/>
              <a:gdLst>
                <a:gd name="T0" fmla="*/ 0 w 82"/>
                <a:gd name="T1" fmla="*/ 0 h 250"/>
                <a:gd name="T2" fmla="*/ 0 w 82"/>
                <a:gd name="T3" fmla="*/ 249 h 250"/>
                <a:gd name="T4" fmla="*/ 81 w 82"/>
                <a:gd name="T5" fmla="*/ 249 h 250"/>
                <a:gd name="T6" fmla="*/ 81 w 82"/>
                <a:gd name="T7" fmla="*/ 0 h 250"/>
                <a:gd name="T8" fmla="*/ 0 w 82"/>
                <a:gd name="T9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250">
                  <a:moveTo>
                    <a:pt x="0" y="0"/>
                  </a:moveTo>
                  <a:lnTo>
                    <a:pt x="0" y="249"/>
                  </a:lnTo>
                  <a:lnTo>
                    <a:pt x="81" y="249"/>
                  </a:lnTo>
                  <a:lnTo>
                    <a:pt x="81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20" name="Group 1019"/>
          <p:cNvGrpSpPr/>
          <p:nvPr/>
        </p:nvGrpSpPr>
        <p:grpSpPr>
          <a:xfrm>
            <a:off x="4199337" y="4064808"/>
            <a:ext cx="493712" cy="493713"/>
            <a:chOff x="4193336" y="4086973"/>
            <a:chExt cx="493712" cy="493713"/>
          </a:xfrm>
        </p:grpSpPr>
        <p:sp>
          <p:nvSpPr>
            <p:cNvPr id="1021" name="Freeform 970"/>
            <p:cNvSpPr>
              <a:spLocks noChangeArrowheads="1"/>
            </p:cNvSpPr>
            <p:nvPr/>
          </p:nvSpPr>
          <p:spPr bwMode="auto">
            <a:xfrm>
              <a:off x="4193336" y="408697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2" name="Freeform 971"/>
            <p:cNvSpPr>
              <a:spLocks noChangeArrowheads="1"/>
            </p:cNvSpPr>
            <p:nvPr/>
          </p:nvSpPr>
          <p:spPr bwMode="auto">
            <a:xfrm>
              <a:off x="4193336" y="408697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3" name="Freeform 972"/>
            <p:cNvSpPr>
              <a:spLocks noChangeArrowheads="1"/>
            </p:cNvSpPr>
            <p:nvPr/>
          </p:nvSpPr>
          <p:spPr bwMode="auto">
            <a:xfrm>
              <a:off x="4325098" y="4177461"/>
              <a:ext cx="222250" cy="306387"/>
            </a:xfrm>
            <a:custGeom>
              <a:avLst/>
              <a:gdLst>
                <a:gd name="T0" fmla="*/ 618 w 619"/>
                <a:gd name="T1" fmla="*/ 852 h 853"/>
                <a:gd name="T2" fmla="*/ 0 w 619"/>
                <a:gd name="T3" fmla="*/ 852 h 853"/>
                <a:gd name="T4" fmla="*/ 0 w 619"/>
                <a:gd name="T5" fmla="*/ 0 h 853"/>
                <a:gd name="T6" fmla="*/ 618 w 619"/>
                <a:gd name="T7" fmla="*/ 0 h 853"/>
                <a:gd name="T8" fmla="*/ 618 w 619"/>
                <a:gd name="T9" fmla="*/ 852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9" h="853">
                  <a:moveTo>
                    <a:pt x="618" y="852"/>
                  </a:moveTo>
                  <a:lnTo>
                    <a:pt x="0" y="852"/>
                  </a:lnTo>
                  <a:lnTo>
                    <a:pt x="0" y="0"/>
                  </a:lnTo>
                  <a:lnTo>
                    <a:pt x="618" y="0"/>
                  </a:lnTo>
                  <a:lnTo>
                    <a:pt x="618" y="8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" name="Freeform 973"/>
            <p:cNvSpPr>
              <a:spLocks noChangeArrowheads="1"/>
            </p:cNvSpPr>
            <p:nvPr/>
          </p:nvSpPr>
          <p:spPr bwMode="auto">
            <a:xfrm>
              <a:off x="4325098" y="4177461"/>
              <a:ext cx="222250" cy="306387"/>
            </a:xfrm>
            <a:custGeom>
              <a:avLst/>
              <a:gdLst>
                <a:gd name="T0" fmla="*/ 618 w 619"/>
                <a:gd name="T1" fmla="*/ 852 h 853"/>
                <a:gd name="T2" fmla="*/ 0 w 619"/>
                <a:gd name="T3" fmla="*/ 852 h 853"/>
                <a:gd name="T4" fmla="*/ 0 w 619"/>
                <a:gd name="T5" fmla="*/ 0 h 853"/>
                <a:gd name="T6" fmla="*/ 618 w 619"/>
                <a:gd name="T7" fmla="*/ 0 h 853"/>
                <a:gd name="T8" fmla="*/ 618 w 619"/>
                <a:gd name="T9" fmla="*/ 852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9" h="853">
                  <a:moveTo>
                    <a:pt x="618" y="852"/>
                  </a:moveTo>
                  <a:lnTo>
                    <a:pt x="0" y="852"/>
                  </a:lnTo>
                  <a:lnTo>
                    <a:pt x="0" y="0"/>
                  </a:lnTo>
                  <a:lnTo>
                    <a:pt x="618" y="0"/>
                  </a:lnTo>
                  <a:lnTo>
                    <a:pt x="618" y="8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5" name="Freeform 974"/>
            <p:cNvSpPr>
              <a:spLocks noChangeArrowheads="1"/>
            </p:cNvSpPr>
            <p:nvPr/>
          </p:nvSpPr>
          <p:spPr bwMode="auto">
            <a:xfrm>
              <a:off x="4325098" y="4177461"/>
              <a:ext cx="222250" cy="306387"/>
            </a:xfrm>
            <a:custGeom>
              <a:avLst/>
              <a:gdLst>
                <a:gd name="T0" fmla="*/ 618 w 619"/>
                <a:gd name="T1" fmla="*/ 852 h 853"/>
                <a:gd name="T2" fmla="*/ 0 w 619"/>
                <a:gd name="T3" fmla="*/ 852 h 853"/>
                <a:gd name="T4" fmla="*/ 0 w 619"/>
                <a:gd name="T5" fmla="*/ 0 h 853"/>
                <a:gd name="T6" fmla="*/ 618 w 619"/>
                <a:gd name="T7" fmla="*/ 0 h 853"/>
                <a:gd name="T8" fmla="*/ 618 w 619"/>
                <a:gd name="T9" fmla="*/ 852 h 853"/>
                <a:gd name="T10" fmla="*/ 43 w 619"/>
                <a:gd name="T11" fmla="*/ 813 h 853"/>
                <a:gd name="T12" fmla="*/ 579 w 619"/>
                <a:gd name="T13" fmla="*/ 813 h 853"/>
                <a:gd name="T14" fmla="*/ 579 w 619"/>
                <a:gd name="T15" fmla="*/ 39 h 853"/>
                <a:gd name="T16" fmla="*/ 43 w 619"/>
                <a:gd name="T17" fmla="*/ 39 h 853"/>
                <a:gd name="T18" fmla="*/ 43 w 619"/>
                <a:gd name="T19" fmla="*/ 813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9" h="853">
                  <a:moveTo>
                    <a:pt x="618" y="852"/>
                  </a:moveTo>
                  <a:lnTo>
                    <a:pt x="0" y="852"/>
                  </a:lnTo>
                  <a:lnTo>
                    <a:pt x="0" y="0"/>
                  </a:lnTo>
                  <a:lnTo>
                    <a:pt x="618" y="0"/>
                  </a:lnTo>
                  <a:lnTo>
                    <a:pt x="618" y="852"/>
                  </a:lnTo>
                  <a:close/>
                  <a:moveTo>
                    <a:pt x="43" y="813"/>
                  </a:moveTo>
                  <a:lnTo>
                    <a:pt x="579" y="813"/>
                  </a:lnTo>
                  <a:lnTo>
                    <a:pt x="579" y="39"/>
                  </a:lnTo>
                  <a:lnTo>
                    <a:pt x="43" y="39"/>
                  </a:lnTo>
                  <a:lnTo>
                    <a:pt x="43" y="8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6" name="Freeform 975"/>
            <p:cNvSpPr>
              <a:spLocks noChangeArrowheads="1"/>
            </p:cNvSpPr>
            <p:nvPr/>
          </p:nvSpPr>
          <p:spPr bwMode="auto">
            <a:xfrm>
              <a:off x="4363198" y="4215561"/>
              <a:ext cx="146050" cy="53975"/>
            </a:xfrm>
            <a:custGeom>
              <a:avLst/>
              <a:gdLst>
                <a:gd name="T0" fmla="*/ 361 w 405"/>
                <a:gd name="T1" fmla="*/ 43 h 151"/>
                <a:gd name="T2" fmla="*/ 361 w 405"/>
                <a:gd name="T3" fmla="*/ 107 h 151"/>
                <a:gd name="T4" fmla="*/ 43 w 405"/>
                <a:gd name="T5" fmla="*/ 107 h 151"/>
                <a:gd name="T6" fmla="*/ 43 w 405"/>
                <a:gd name="T7" fmla="*/ 43 h 151"/>
                <a:gd name="T8" fmla="*/ 361 w 405"/>
                <a:gd name="T9" fmla="*/ 43 h 151"/>
                <a:gd name="T10" fmla="*/ 404 w 405"/>
                <a:gd name="T11" fmla="*/ 0 h 151"/>
                <a:gd name="T12" fmla="*/ 0 w 405"/>
                <a:gd name="T13" fmla="*/ 0 h 151"/>
                <a:gd name="T14" fmla="*/ 0 w 405"/>
                <a:gd name="T15" fmla="*/ 150 h 151"/>
                <a:gd name="T16" fmla="*/ 404 w 405"/>
                <a:gd name="T17" fmla="*/ 150 h 151"/>
                <a:gd name="T18" fmla="*/ 404 w 405"/>
                <a:gd name="T19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5" h="151">
                  <a:moveTo>
                    <a:pt x="361" y="43"/>
                  </a:moveTo>
                  <a:lnTo>
                    <a:pt x="361" y="107"/>
                  </a:lnTo>
                  <a:lnTo>
                    <a:pt x="43" y="107"/>
                  </a:lnTo>
                  <a:lnTo>
                    <a:pt x="43" y="43"/>
                  </a:lnTo>
                  <a:lnTo>
                    <a:pt x="361" y="43"/>
                  </a:lnTo>
                  <a:close/>
                  <a:moveTo>
                    <a:pt x="404" y="0"/>
                  </a:moveTo>
                  <a:lnTo>
                    <a:pt x="0" y="0"/>
                  </a:lnTo>
                  <a:lnTo>
                    <a:pt x="0" y="150"/>
                  </a:lnTo>
                  <a:lnTo>
                    <a:pt x="404" y="150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7" name="Freeform 976"/>
            <p:cNvSpPr>
              <a:spLocks noChangeArrowheads="1"/>
            </p:cNvSpPr>
            <p:nvPr/>
          </p:nvSpPr>
          <p:spPr bwMode="auto">
            <a:xfrm>
              <a:off x="4364786" y="4296523"/>
              <a:ext cx="28575" cy="30163"/>
            </a:xfrm>
            <a:custGeom>
              <a:avLst/>
              <a:gdLst>
                <a:gd name="T0" fmla="*/ 78 w 79"/>
                <a:gd name="T1" fmla="*/ 82 h 83"/>
                <a:gd name="T2" fmla="*/ 0 w 79"/>
                <a:gd name="T3" fmla="*/ 82 h 83"/>
                <a:gd name="T4" fmla="*/ 0 w 79"/>
                <a:gd name="T5" fmla="*/ 0 h 83"/>
                <a:gd name="T6" fmla="*/ 78 w 79"/>
                <a:gd name="T7" fmla="*/ 0 h 83"/>
                <a:gd name="T8" fmla="*/ 78 w 79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83">
                  <a:moveTo>
                    <a:pt x="78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8" name="Freeform 977"/>
            <p:cNvSpPr>
              <a:spLocks noChangeArrowheads="1"/>
            </p:cNvSpPr>
            <p:nvPr/>
          </p:nvSpPr>
          <p:spPr bwMode="auto">
            <a:xfrm>
              <a:off x="4423523" y="4296523"/>
              <a:ext cx="28575" cy="30163"/>
            </a:xfrm>
            <a:custGeom>
              <a:avLst/>
              <a:gdLst>
                <a:gd name="T0" fmla="*/ 78 w 79"/>
                <a:gd name="T1" fmla="*/ 82 h 83"/>
                <a:gd name="T2" fmla="*/ 0 w 79"/>
                <a:gd name="T3" fmla="*/ 82 h 83"/>
                <a:gd name="T4" fmla="*/ 0 w 79"/>
                <a:gd name="T5" fmla="*/ 0 h 83"/>
                <a:gd name="T6" fmla="*/ 78 w 79"/>
                <a:gd name="T7" fmla="*/ 0 h 83"/>
                <a:gd name="T8" fmla="*/ 78 w 79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83">
                  <a:moveTo>
                    <a:pt x="78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9" name="Freeform 978"/>
            <p:cNvSpPr>
              <a:spLocks noChangeArrowheads="1"/>
            </p:cNvSpPr>
            <p:nvPr/>
          </p:nvSpPr>
          <p:spPr bwMode="auto">
            <a:xfrm>
              <a:off x="4480673" y="4296523"/>
              <a:ext cx="28575" cy="30163"/>
            </a:xfrm>
            <a:custGeom>
              <a:avLst/>
              <a:gdLst>
                <a:gd name="T0" fmla="*/ 79 w 80"/>
                <a:gd name="T1" fmla="*/ 82 h 83"/>
                <a:gd name="T2" fmla="*/ 0 w 80"/>
                <a:gd name="T3" fmla="*/ 82 h 83"/>
                <a:gd name="T4" fmla="*/ 0 w 80"/>
                <a:gd name="T5" fmla="*/ 0 h 83"/>
                <a:gd name="T6" fmla="*/ 79 w 80"/>
                <a:gd name="T7" fmla="*/ 0 h 83"/>
                <a:gd name="T8" fmla="*/ 79 w 80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3">
                  <a:moveTo>
                    <a:pt x="79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0" name="Freeform 979"/>
            <p:cNvSpPr>
              <a:spLocks noChangeArrowheads="1"/>
            </p:cNvSpPr>
            <p:nvPr/>
          </p:nvSpPr>
          <p:spPr bwMode="auto">
            <a:xfrm>
              <a:off x="4364786" y="4355261"/>
              <a:ext cx="28575" cy="28575"/>
            </a:xfrm>
            <a:custGeom>
              <a:avLst/>
              <a:gdLst>
                <a:gd name="T0" fmla="*/ 78 w 79"/>
                <a:gd name="T1" fmla="*/ 78 h 79"/>
                <a:gd name="T2" fmla="*/ 0 w 79"/>
                <a:gd name="T3" fmla="*/ 78 h 79"/>
                <a:gd name="T4" fmla="*/ 0 w 79"/>
                <a:gd name="T5" fmla="*/ 0 h 79"/>
                <a:gd name="T6" fmla="*/ 78 w 79"/>
                <a:gd name="T7" fmla="*/ 0 h 79"/>
                <a:gd name="T8" fmla="*/ 78 w 79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9">
                  <a:moveTo>
                    <a:pt x="78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7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1" name="Freeform 980"/>
            <p:cNvSpPr>
              <a:spLocks noChangeArrowheads="1"/>
            </p:cNvSpPr>
            <p:nvPr/>
          </p:nvSpPr>
          <p:spPr bwMode="auto">
            <a:xfrm>
              <a:off x="4423523" y="4355261"/>
              <a:ext cx="28575" cy="28575"/>
            </a:xfrm>
            <a:custGeom>
              <a:avLst/>
              <a:gdLst>
                <a:gd name="T0" fmla="*/ 78 w 79"/>
                <a:gd name="T1" fmla="*/ 78 h 79"/>
                <a:gd name="T2" fmla="*/ 0 w 79"/>
                <a:gd name="T3" fmla="*/ 78 h 79"/>
                <a:gd name="T4" fmla="*/ 0 w 79"/>
                <a:gd name="T5" fmla="*/ 0 h 79"/>
                <a:gd name="T6" fmla="*/ 78 w 79"/>
                <a:gd name="T7" fmla="*/ 0 h 79"/>
                <a:gd name="T8" fmla="*/ 78 w 79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79">
                  <a:moveTo>
                    <a:pt x="78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7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2" name="Freeform 981"/>
            <p:cNvSpPr>
              <a:spLocks noChangeArrowheads="1"/>
            </p:cNvSpPr>
            <p:nvPr/>
          </p:nvSpPr>
          <p:spPr bwMode="auto">
            <a:xfrm>
              <a:off x="4364786" y="4412411"/>
              <a:ext cx="28575" cy="28575"/>
            </a:xfrm>
            <a:custGeom>
              <a:avLst/>
              <a:gdLst>
                <a:gd name="T0" fmla="*/ 78 w 79"/>
                <a:gd name="T1" fmla="*/ 79 h 80"/>
                <a:gd name="T2" fmla="*/ 0 w 79"/>
                <a:gd name="T3" fmla="*/ 79 h 80"/>
                <a:gd name="T4" fmla="*/ 0 w 79"/>
                <a:gd name="T5" fmla="*/ 0 h 80"/>
                <a:gd name="T6" fmla="*/ 78 w 79"/>
                <a:gd name="T7" fmla="*/ 0 h 80"/>
                <a:gd name="T8" fmla="*/ 78 w 79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80">
                  <a:moveTo>
                    <a:pt x="78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3" name="Freeform 982"/>
            <p:cNvSpPr>
              <a:spLocks noChangeArrowheads="1"/>
            </p:cNvSpPr>
            <p:nvPr/>
          </p:nvSpPr>
          <p:spPr bwMode="auto">
            <a:xfrm>
              <a:off x="4423523" y="4412411"/>
              <a:ext cx="28575" cy="28575"/>
            </a:xfrm>
            <a:custGeom>
              <a:avLst/>
              <a:gdLst>
                <a:gd name="T0" fmla="*/ 78 w 79"/>
                <a:gd name="T1" fmla="*/ 79 h 80"/>
                <a:gd name="T2" fmla="*/ 0 w 79"/>
                <a:gd name="T3" fmla="*/ 79 h 80"/>
                <a:gd name="T4" fmla="*/ 0 w 79"/>
                <a:gd name="T5" fmla="*/ 0 h 80"/>
                <a:gd name="T6" fmla="*/ 78 w 79"/>
                <a:gd name="T7" fmla="*/ 0 h 80"/>
                <a:gd name="T8" fmla="*/ 78 w 79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80">
                  <a:moveTo>
                    <a:pt x="78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" name="Freeform 983"/>
            <p:cNvSpPr>
              <a:spLocks noChangeArrowheads="1"/>
            </p:cNvSpPr>
            <p:nvPr/>
          </p:nvSpPr>
          <p:spPr bwMode="auto">
            <a:xfrm>
              <a:off x="4480673" y="4355261"/>
              <a:ext cx="28575" cy="85725"/>
            </a:xfrm>
            <a:custGeom>
              <a:avLst/>
              <a:gdLst>
                <a:gd name="T0" fmla="*/ 0 w 80"/>
                <a:gd name="T1" fmla="*/ 0 h 240"/>
                <a:gd name="T2" fmla="*/ 0 w 80"/>
                <a:gd name="T3" fmla="*/ 239 h 240"/>
                <a:gd name="T4" fmla="*/ 79 w 80"/>
                <a:gd name="T5" fmla="*/ 239 h 240"/>
                <a:gd name="T6" fmla="*/ 79 w 80"/>
                <a:gd name="T7" fmla="*/ 0 h 240"/>
                <a:gd name="T8" fmla="*/ 0 w 80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40">
                  <a:moveTo>
                    <a:pt x="0" y="0"/>
                  </a:moveTo>
                  <a:lnTo>
                    <a:pt x="0" y="239"/>
                  </a:lnTo>
                  <a:lnTo>
                    <a:pt x="79" y="239"/>
                  </a:lnTo>
                  <a:lnTo>
                    <a:pt x="7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5" name="Freeform 984"/>
            <p:cNvSpPr>
              <a:spLocks noChangeArrowheads="1"/>
            </p:cNvSpPr>
            <p:nvPr/>
          </p:nvSpPr>
          <p:spPr bwMode="auto">
            <a:xfrm>
              <a:off x="4325098" y="4177461"/>
              <a:ext cx="361950" cy="403225"/>
            </a:xfrm>
            <a:custGeom>
              <a:avLst/>
              <a:gdLst>
                <a:gd name="T0" fmla="*/ 618 w 1005"/>
                <a:gd name="T1" fmla="*/ 0 h 1120"/>
                <a:gd name="T2" fmla="*/ 618 w 1005"/>
                <a:gd name="T3" fmla="*/ 852 h 1120"/>
                <a:gd name="T4" fmla="*/ 618 w 1005"/>
                <a:gd name="T5" fmla="*/ 852 h 1120"/>
                <a:gd name="T6" fmla="*/ 0 w 1005"/>
                <a:gd name="T7" fmla="*/ 852 h 1120"/>
                <a:gd name="T8" fmla="*/ 268 w 1005"/>
                <a:gd name="T9" fmla="*/ 1119 h 1120"/>
                <a:gd name="T10" fmla="*/ 1004 w 1005"/>
                <a:gd name="T11" fmla="*/ 1119 h 1120"/>
                <a:gd name="T12" fmla="*/ 1004 w 1005"/>
                <a:gd name="T13" fmla="*/ 381 h 1120"/>
                <a:gd name="T14" fmla="*/ 618 w 1005"/>
                <a:gd name="T15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5" h="1120">
                  <a:moveTo>
                    <a:pt x="618" y="0"/>
                  </a:moveTo>
                  <a:lnTo>
                    <a:pt x="618" y="852"/>
                  </a:lnTo>
                  <a:lnTo>
                    <a:pt x="618" y="852"/>
                  </a:lnTo>
                  <a:lnTo>
                    <a:pt x="0" y="852"/>
                  </a:lnTo>
                  <a:lnTo>
                    <a:pt x="268" y="1119"/>
                  </a:lnTo>
                  <a:lnTo>
                    <a:pt x="1004" y="1119"/>
                  </a:lnTo>
                  <a:lnTo>
                    <a:pt x="1004" y="381"/>
                  </a:lnTo>
                  <a:lnTo>
                    <a:pt x="61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6" name="Freeform 985"/>
            <p:cNvSpPr>
              <a:spLocks noChangeArrowheads="1"/>
            </p:cNvSpPr>
            <p:nvPr/>
          </p:nvSpPr>
          <p:spPr bwMode="auto">
            <a:xfrm>
              <a:off x="4325098" y="4177461"/>
              <a:ext cx="361950" cy="403225"/>
            </a:xfrm>
            <a:custGeom>
              <a:avLst/>
              <a:gdLst>
                <a:gd name="T0" fmla="*/ 618 w 1005"/>
                <a:gd name="T1" fmla="*/ 0 h 1120"/>
                <a:gd name="T2" fmla="*/ 618 w 1005"/>
                <a:gd name="T3" fmla="*/ 852 h 1120"/>
                <a:gd name="T4" fmla="*/ 618 w 1005"/>
                <a:gd name="T5" fmla="*/ 852 h 1120"/>
                <a:gd name="T6" fmla="*/ 0 w 1005"/>
                <a:gd name="T7" fmla="*/ 852 h 1120"/>
                <a:gd name="T8" fmla="*/ 268 w 1005"/>
                <a:gd name="T9" fmla="*/ 1119 h 1120"/>
                <a:gd name="T10" fmla="*/ 1004 w 1005"/>
                <a:gd name="T11" fmla="*/ 1119 h 1120"/>
                <a:gd name="T12" fmla="*/ 1004 w 1005"/>
                <a:gd name="T13" fmla="*/ 381 h 1120"/>
                <a:gd name="T14" fmla="*/ 618 w 1005"/>
                <a:gd name="T15" fmla="*/ 0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05" h="1120">
                  <a:moveTo>
                    <a:pt x="618" y="0"/>
                  </a:moveTo>
                  <a:lnTo>
                    <a:pt x="618" y="852"/>
                  </a:lnTo>
                  <a:lnTo>
                    <a:pt x="618" y="852"/>
                  </a:lnTo>
                  <a:lnTo>
                    <a:pt x="0" y="852"/>
                  </a:lnTo>
                  <a:lnTo>
                    <a:pt x="268" y="1119"/>
                  </a:lnTo>
                  <a:lnTo>
                    <a:pt x="1004" y="1119"/>
                  </a:lnTo>
                  <a:lnTo>
                    <a:pt x="1004" y="381"/>
                  </a:lnTo>
                  <a:lnTo>
                    <a:pt x="61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7" name="Freeform 986"/>
            <p:cNvSpPr>
              <a:spLocks noChangeArrowheads="1"/>
            </p:cNvSpPr>
            <p:nvPr/>
          </p:nvSpPr>
          <p:spPr bwMode="auto">
            <a:xfrm>
              <a:off x="4325098" y="4485436"/>
              <a:ext cx="222250" cy="1587"/>
            </a:xfrm>
            <a:custGeom>
              <a:avLst/>
              <a:gdLst>
                <a:gd name="T0" fmla="*/ 618 w 619"/>
                <a:gd name="T1" fmla="*/ 0 h 1"/>
                <a:gd name="T2" fmla="*/ 0 w 619"/>
                <a:gd name="T3" fmla="*/ 0 h 1"/>
                <a:gd name="T4" fmla="*/ 618 w 61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9" h="1">
                  <a:moveTo>
                    <a:pt x="618" y="0"/>
                  </a:moveTo>
                  <a:lnTo>
                    <a:pt x="0" y="0"/>
                  </a:lnTo>
                  <a:lnTo>
                    <a:pt x="618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8" name="Freeform 987"/>
            <p:cNvSpPr>
              <a:spLocks noChangeArrowheads="1"/>
            </p:cNvSpPr>
            <p:nvPr/>
          </p:nvSpPr>
          <p:spPr bwMode="auto">
            <a:xfrm>
              <a:off x="4325098" y="4485436"/>
              <a:ext cx="222250" cy="1587"/>
            </a:xfrm>
            <a:custGeom>
              <a:avLst/>
              <a:gdLst>
                <a:gd name="T0" fmla="*/ 618 w 619"/>
                <a:gd name="T1" fmla="*/ 0 h 1"/>
                <a:gd name="T2" fmla="*/ 0 w 619"/>
                <a:gd name="T3" fmla="*/ 0 h 1"/>
                <a:gd name="T4" fmla="*/ 618 w 61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9" h="1">
                  <a:moveTo>
                    <a:pt x="618" y="0"/>
                  </a:moveTo>
                  <a:lnTo>
                    <a:pt x="0" y="0"/>
                  </a:lnTo>
                  <a:lnTo>
                    <a:pt x="618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39" name="Group 1038"/>
          <p:cNvGrpSpPr/>
          <p:nvPr/>
        </p:nvGrpSpPr>
        <p:grpSpPr>
          <a:xfrm>
            <a:off x="4315224" y="2941826"/>
            <a:ext cx="228600" cy="320675"/>
            <a:chOff x="4309223" y="2931740"/>
            <a:chExt cx="228600" cy="320675"/>
          </a:xfrm>
        </p:grpSpPr>
        <p:sp>
          <p:nvSpPr>
            <p:cNvPr id="1040" name="Freeform 988"/>
            <p:cNvSpPr>
              <a:spLocks noChangeArrowheads="1"/>
            </p:cNvSpPr>
            <p:nvPr/>
          </p:nvSpPr>
          <p:spPr bwMode="auto">
            <a:xfrm>
              <a:off x="4309223" y="2931740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1" name="Freeform 989"/>
            <p:cNvSpPr>
              <a:spLocks noChangeArrowheads="1"/>
            </p:cNvSpPr>
            <p:nvPr/>
          </p:nvSpPr>
          <p:spPr bwMode="auto">
            <a:xfrm>
              <a:off x="4309223" y="2931740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2" name="Freeform 990"/>
            <p:cNvSpPr>
              <a:spLocks noChangeArrowheads="1"/>
            </p:cNvSpPr>
            <p:nvPr/>
          </p:nvSpPr>
          <p:spPr bwMode="auto">
            <a:xfrm>
              <a:off x="4423523" y="2938090"/>
              <a:ext cx="107950" cy="306387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3" name="Freeform 991"/>
            <p:cNvSpPr>
              <a:spLocks noChangeArrowheads="1"/>
            </p:cNvSpPr>
            <p:nvPr/>
          </p:nvSpPr>
          <p:spPr bwMode="auto">
            <a:xfrm>
              <a:off x="4423523" y="2938090"/>
              <a:ext cx="107950" cy="306387"/>
            </a:xfrm>
            <a:custGeom>
              <a:avLst/>
              <a:gdLst>
                <a:gd name="T0" fmla="*/ 298 w 299"/>
                <a:gd name="T1" fmla="*/ 0 h 849"/>
                <a:gd name="T2" fmla="*/ 0 w 299"/>
                <a:gd name="T3" fmla="*/ 0 h 849"/>
                <a:gd name="T4" fmla="*/ 0 w 299"/>
                <a:gd name="T5" fmla="*/ 848 h 849"/>
                <a:gd name="T6" fmla="*/ 298 w 299"/>
                <a:gd name="T7" fmla="*/ 848 h 849"/>
                <a:gd name="T8" fmla="*/ 298 w 299"/>
                <a:gd name="T9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9" h="849">
                  <a:moveTo>
                    <a:pt x="298" y="0"/>
                  </a:moveTo>
                  <a:lnTo>
                    <a:pt x="0" y="0"/>
                  </a:lnTo>
                  <a:lnTo>
                    <a:pt x="0" y="848"/>
                  </a:lnTo>
                  <a:lnTo>
                    <a:pt x="298" y="848"/>
                  </a:lnTo>
                  <a:lnTo>
                    <a:pt x="29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" name="Freeform 992"/>
            <p:cNvSpPr>
              <a:spLocks noChangeArrowheads="1"/>
            </p:cNvSpPr>
            <p:nvPr/>
          </p:nvSpPr>
          <p:spPr bwMode="auto">
            <a:xfrm>
              <a:off x="4309223" y="2931740"/>
              <a:ext cx="228600" cy="320675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T10" fmla="*/ 44 w 636"/>
                <a:gd name="T11" fmla="*/ 844 h 890"/>
                <a:gd name="T12" fmla="*/ 595 w 636"/>
                <a:gd name="T13" fmla="*/ 844 h 890"/>
                <a:gd name="T14" fmla="*/ 595 w 636"/>
                <a:gd name="T15" fmla="*/ 41 h 890"/>
                <a:gd name="T16" fmla="*/ 44 w 636"/>
                <a:gd name="T17" fmla="*/ 41 h 890"/>
                <a:gd name="T18" fmla="*/ 44 w 636"/>
                <a:gd name="T19" fmla="*/ 844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  <a:close/>
                  <a:moveTo>
                    <a:pt x="44" y="844"/>
                  </a:moveTo>
                  <a:lnTo>
                    <a:pt x="595" y="844"/>
                  </a:lnTo>
                  <a:lnTo>
                    <a:pt x="595" y="41"/>
                  </a:lnTo>
                  <a:lnTo>
                    <a:pt x="44" y="41"/>
                  </a:lnTo>
                  <a:lnTo>
                    <a:pt x="44" y="8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" name="Freeform 993"/>
            <p:cNvSpPr>
              <a:spLocks noChangeArrowheads="1"/>
            </p:cNvSpPr>
            <p:nvPr/>
          </p:nvSpPr>
          <p:spPr bwMode="auto">
            <a:xfrm>
              <a:off x="4348911" y="2971427"/>
              <a:ext cx="149225" cy="57150"/>
            </a:xfrm>
            <a:custGeom>
              <a:avLst/>
              <a:gdLst>
                <a:gd name="T0" fmla="*/ 371 w 416"/>
                <a:gd name="T1" fmla="*/ 44 h 157"/>
                <a:gd name="T2" fmla="*/ 371 w 416"/>
                <a:gd name="T3" fmla="*/ 111 h 157"/>
                <a:gd name="T4" fmla="*/ 44 w 416"/>
                <a:gd name="T5" fmla="*/ 111 h 157"/>
                <a:gd name="T6" fmla="*/ 44 w 416"/>
                <a:gd name="T7" fmla="*/ 44 h 157"/>
                <a:gd name="T8" fmla="*/ 371 w 416"/>
                <a:gd name="T9" fmla="*/ 44 h 157"/>
                <a:gd name="T10" fmla="*/ 415 w 416"/>
                <a:gd name="T11" fmla="*/ 0 h 157"/>
                <a:gd name="T12" fmla="*/ 0 w 416"/>
                <a:gd name="T13" fmla="*/ 0 h 157"/>
                <a:gd name="T14" fmla="*/ 0 w 416"/>
                <a:gd name="T15" fmla="*/ 156 h 157"/>
                <a:gd name="T16" fmla="*/ 415 w 416"/>
                <a:gd name="T17" fmla="*/ 156 h 157"/>
                <a:gd name="T18" fmla="*/ 415 w 416"/>
                <a:gd name="T19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157">
                  <a:moveTo>
                    <a:pt x="371" y="44"/>
                  </a:moveTo>
                  <a:lnTo>
                    <a:pt x="371" y="111"/>
                  </a:lnTo>
                  <a:lnTo>
                    <a:pt x="44" y="111"/>
                  </a:lnTo>
                  <a:lnTo>
                    <a:pt x="44" y="44"/>
                  </a:lnTo>
                  <a:lnTo>
                    <a:pt x="371" y="44"/>
                  </a:lnTo>
                  <a:close/>
                  <a:moveTo>
                    <a:pt x="415" y="0"/>
                  </a:moveTo>
                  <a:lnTo>
                    <a:pt x="0" y="0"/>
                  </a:lnTo>
                  <a:lnTo>
                    <a:pt x="0" y="156"/>
                  </a:lnTo>
                  <a:lnTo>
                    <a:pt x="415" y="156"/>
                  </a:lnTo>
                  <a:lnTo>
                    <a:pt x="415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6" name="Freeform 994"/>
            <p:cNvSpPr>
              <a:spLocks noChangeArrowheads="1"/>
            </p:cNvSpPr>
            <p:nvPr/>
          </p:nvSpPr>
          <p:spPr bwMode="auto">
            <a:xfrm>
              <a:off x="4350498" y="3057152"/>
              <a:ext cx="30163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7" name="Freeform 995"/>
            <p:cNvSpPr>
              <a:spLocks noChangeArrowheads="1"/>
            </p:cNvSpPr>
            <p:nvPr/>
          </p:nvSpPr>
          <p:spPr bwMode="auto">
            <a:xfrm>
              <a:off x="4409236" y="3057152"/>
              <a:ext cx="30162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8" name="Freeform 996"/>
            <p:cNvSpPr>
              <a:spLocks noChangeArrowheads="1"/>
            </p:cNvSpPr>
            <p:nvPr/>
          </p:nvSpPr>
          <p:spPr bwMode="auto">
            <a:xfrm>
              <a:off x="4467973" y="3057152"/>
              <a:ext cx="30163" cy="31750"/>
            </a:xfrm>
            <a:custGeom>
              <a:avLst/>
              <a:gdLst>
                <a:gd name="T0" fmla="*/ 81 w 82"/>
                <a:gd name="T1" fmla="*/ 85 h 86"/>
                <a:gd name="T2" fmla="*/ 0 w 82"/>
                <a:gd name="T3" fmla="*/ 85 h 86"/>
                <a:gd name="T4" fmla="*/ 0 w 82"/>
                <a:gd name="T5" fmla="*/ 0 h 86"/>
                <a:gd name="T6" fmla="*/ 81 w 82"/>
                <a:gd name="T7" fmla="*/ 0 h 86"/>
                <a:gd name="T8" fmla="*/ 81 w 82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6">
                  <a:moveTo>
                    <a:pt x="81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9" name="Freeform 997"/>
            <p:cNvSpPr>
              <a:spLocks noChangeArrowheads="1"/>
            </p:cNvSpPr>
            <p:nvPr/>
          </p:nvSpPr>
          <p:spPr bwMode="auto">
            <a:xfrm>
              <a:off x="4350498" y="3115890"/>
              <a:ext cx="30163" cy="30162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0" name="Freeform 998"/>
            <p:cNvSpPr>
              <a:spLocks noChangeArrowheads="1"/>
            </p:cNvSpPr>
            <p:nvPr/>
          </p:nvSpPr>
          <p:spPr bwMode="auto">
            <a:xfrm>
              <a:off x="4409236" y="3115890"/>
              <a:ext cx="30162" cy="30162"/>
            </a:xfrm>
            <a:custGeom>
              <a:avLst/>
              <a:gdLst>
                <a:gd name="T0" fmla="*/ 81 w 82"/>
                <a:gd name="T1" fmla="*/ 82 h 83"/>
                <a:gd name="T2" fmla="*/ 0 w 82"/>
                <a:gd name="T3" fmla="*/ 82 h 83"/>
                <a:gd name="T4" fmla="*/ 0 w 82"/>
                <a:gd name="T5" fmla="*/ 0 h 83"/>
                <a:gd name="T6" fmla="*/ 81 w 82"/>
                <a:gd name="T7" fmla="*/ 0 h 83"/>
                <a:gd name="T8" fmla="*/ 81 w 82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3">
                  <a:moveTo>
                    <a:pt x="81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1" name="Freeform 999"/>
            <p:cNvSpPr>
              <a:spLocks noChangeArrowheads="1"/>
            </p:cNvSpPr>
            <p:nvPr/>
          </p:nvSpPr>
          <p:spPr bwMode="auto">
            <a:xfrm>
              <a:off x="4350498" y="3176215"/>
              <a:ext cx="30163" cy="30162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2" name="Freeform 1000"/>
            <p:cNvSpPr>
              <a:spLocks noChangeArrowheads="1"/>
            </p:cNvSpPr>
            <p:nvPr/>
          </p:nvSpPr>
          <p:spPr bwMode="auto">
            <a:xfrm>
              <a:off x="4409236" y="3176215"/>
              <a:ext cx="30162" cy="30162"/>
            </a:xfrm>
            <a:custGeom>
              <a:avLst/>
              <a:gdLst>
                <a:gd name="T0" fmla="*/ 81 w 82"/>
                <a:gd name="T1" fmla="*/ 81 h 82"/>
                <a:gd name="T2" fmla="*/ 0 w 82"/>
                <a:gd name="T3" fmla="*/ 81 h 82"/>
                <a:gd name="T4" fmla="*/ 0 w 82"/>
                <a:gd name="T5" fmla="*/ 0 h 82"/>
                <a:gd name="T6" fmla="*/ 81 w 82"/>
                <a:gd name="T7" fmla="*/ 0 h 82"/>
                <a:gd name="T8" fmla="*/ 81 w 82"/>
                <a:gd name="T9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2">
                  <a:moveTo>
                    <a:pt x="81" y="81"/>
                  </a:moveTo>
                  <a:lnTo>
                    <a:pt x="0" y="81"/>
                  </a:lnTo>
                  <a:lnTo>
                    <a:pt x="0" y="0"/>
                  </a:lnTo>
                  <a:lnTo>
                    <a:pt x="81" y="0"/>
                  </a:lnTo>
                  <a:lnTo>
                    <a:pt x="8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3" name="Freeform 1001"/>
            <p:cNvSpPr>
              <a:spLocks noChangeArrowheads="1"/>
            </p:cNvSpPr>
            <p:nvPr/>
          </p:nvSpPr>
          <p:spPr bwMode="auto">
            <a:xfrm>
              <a:off x="4467973" y="3115890"/>
              <a:ext cx="30163" cy="90487"/>
            </a:xfrm>
            <a:custGeom>
              <a:avLst/>
              <a:gdLst>
                <a:gd name="T0" fmla="*/ 0 w 82"/>
                <a:gd name="T1" fmla="*/ 0 h 250"/>
                <a:gd name="T2" fmla="*/ 0 w 82"/>
                <a:gd name="T3" fmla="*/ 249 h 250"/>
                <a:gd name="T4" fmla="*/ 81 w 82"/>
                <a:gd name="T5" fmla="*/ 249 h 250"/>
                <a:gd name="T6" fmla="*/ 81 w 82"/>
                <a:gd name="T7" fmla="*/ 0 h 250"/>
                <a:gd name="T8" fmla="*/ 0 w 82"/>
                <a:gd name="T9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250">
                  <a:moveTo>
                    <a:pt x="0" y="0"/>
                  </a:moveTo>
                  <a:lnTo>
                    <a:pt x="0" y="249"/>
                  </a:lnTo>
                  <a:lnTo>
                    <a:pt x="81" y="249"/>
                  </a:lnTo>
                  <a:lnTo>
                    <a:pt x="81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54" name="Group 1053"/>
          <p:cNvGrpSpPr/>
          <p:nvPr/>
        </p:nvGrpSpPr>
        <p:grpSpPr>
          <a:xfrm>
            <a:off x="5079199" y="1718252"/>
            <a:ext cx="366712" cy="282575"/>
            <a:chOff x="5059551" y="1719537"/>
            <a:chExt cx="366712" cy="282575"/>
          </a:xfrm>
        </p:grpSpPr>
        <p:sp>
          <p:nvSpPr>
            <p:cNvPr id="1055" name="Freeform 1002"/>
            <p:cNvSpPr>
              <a:spLocks noChangeArrowheads="1"/>
            </p:cNvSpPr>
            <p:nvPr/>
          </p:nvSpPr>
          <p:spPr bwMode="auto">
            <a:xfrm>
              <a:off x="5142101" y="1763987"/>
              <a:ext cx="266700" cy="144463"/>
            </a:xfrm>
            <a:custGeom>
              <a:avLst/>
              <a:gdLst>
                <a:gd name="T0" fmla="*/ 742 w 743"/>
                <a:gd name="T1" fmla="*/ 402 h 403"/>
                <a:gd name="T2" fmla="*/ 0 w 743"/>
                <a:gd name="T3" fmla="*/ 402 h 403"/>
                <a:gd name="T4" fmla="*/ 0 w 743"/>
                <a:gd name="T5" fmla="*/ 0 h 403"/>
                <a:gd name="T6" fmla="*/ 742 w 743"/>
                <a:gd name="T7" fmla="*/ 0 h 403"/>
                <a:gd name="T8" fmla="*/ 742 w 743"/>
                <a:gd name="T9" fmla="*/ 402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03">
                  <a:moveTo>
                    <a:pt x="742" y="402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6" name="Freeform 1003"/>
            <p:cNvSpPr>
              <a:spLocks noChangeArrowheads="1"/>
            </p:cNvSpPr>
            <p:nvPr/>
          </p:nvSpPr>
          <p:spPr bwMode="auto">
            <a:xfrm>
              <a:off x="5142101" y="1763987"/>
              <a:ext cx="266700" cy="144463"/>
            </a:xfrm>
            <a:custGeom>
              <a:avLst/>
              <a:gdLst>
                <a:gd name="T0" fmla="*/ 742 w 743"/>
                <a:gd name="T1" fmla="*/ 402 h 403"/>
                <a:gd name="T2" fmla="*/ 0 w 743"/>
                <a:gd name="T3" fmla="*/ 402 h 403"/>
                <a:gd name="T4" fmla="*/ 0 w 743"/>
                <a:gd name="T5" fmla="*/ 0 h 403"/>
                <a:gd name="T6" fmla="*/ 742 w 743"/>
                <a:gd name="T7" fmla="*/ 0 h 403"/>
                <a:gd name="T8" fmla="*/ 742 w 743"/>
                <a:gd name="T9" fmla="*/ 402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03">
                  <a:moveTo>
                    <a:pt x="742" y="402"/>
                  </a:moveTo>
                  <a:lnTo>
                    <a:pt x="0" y="402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0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7" name="Freeform 1004"/>
            <p:cNvSpPr>
              <a:spLocks noChangeArrowheads="1"/>
            </p:cNvSpPr>
            <p:nvPr/>
          </p:nvSpPr>
          <p:spPr bwMode="auto">
            <a:xfrm>
              <a:off x="5277038" y="1756050"/>
              <a:ext cx="141288" cy="160337"/>
            </a:xfrm>
            <a:custGeom>
              <a:avLst/>
              <a:gdLst>
                <a:gd name="T0" fmla="*/ 390 w 391"/>
                <a:gd name="T1" fmla="*/ 0 h 445"/>
                <a:gd name="T2" fmla="*/ 0 w 391"/>
                <a:gd name="T3" fmla="*/ 0 h 445"/>
                <a:gd name="T4" fmla="*/ 0 w 391"/>
                <a:gd name="T5" fmla="*/ 21 h 445"/>
                <a:gd name="T6" fmla="*/ 369 w 391"/>
                <a:gd name="T7" fmla="*/ 21 h 445"/>
                <a:gd name="T8" fmla="*/ 369 w 391"/>
                <a:gd name="T9" fmla="*/ 423 h 445"/>
                <a:gd name="T10" fmla="*/ 0 w 391"/>
                <a:gd name="T11" fmla="*/ 423 h 445"/>
                <a:gd name="T12" fmla="*/ 0 w 391"/>
                <a:gd name="T13" fmla="*/ 444 h 445"/>
                <a:gd name="T14" fmla="*/ 390 w 391"/>
                <a:gd name="T15" fmla="*/ 444 h 445"/>
                <a:gd name="T16" fmla="*/ 390 w 391"/>
                <a:gd name="T1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45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23"/>
                  </a:lnTo>
                  <a:lnTo>
                    <a:pt x="0" y="423"/>
                  </a:lnTo>
                  <a:lnTo>
                    <a:pt x="0" y="444"/>
                  </a:lnTo>
                  <a:lnTo>
                    <a:pt x="390" y="444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8" name="Freeform 1005"/>
            <p:cNvSpPr>
              <a:spLocks noChangeArrowheads="1"/>
            </p:cNvSpPr>
            <p:nvPr/>
          </p:nvSpPr>
          <p:spPr bwMode="auto">
            <a:xfrm>
              <a:off x="5277038" y="1756050"/>
              <a:ext cx="141288" cy="160337"/>
            </a:xfrm>
            <a:custGeom>
              <a:avLst/>
              <a:gdLst>
                <a:gd name="T0" fmla="*/ 390 w 391"/>
                <a:gd name="T1" fmla="*/ 0 h 445"/>
                <a:gd name="T2" fmla="*/ 0 w 391"/>
                <a:gd name="T3" fmla="*/ 0 h 445"/>
                <a:gd name="T4" fmla="*/ 0 w 391"/>
                <a:gd name="T5" fmla="*/ 21 h 445"/>
                <a:gd name="T6" fmla="*/ 369 w 391"/>
                <a:gd name="T7" fmla="*/ 21 h 445"/>
                <a:gd name="T8" fmla="*/ 369 w 391"/>
                <a:gd name="T9" fmla="*/ 423 h 445"/>
                <a:gd name="T10" fmla="*/ 0 w 391"/>
                <a:gd name="T11" fmla="*/ 423 h 445"/>
                <a:gd name="T12" fmla="*/ 0 w 391"/>
                <a:gd name="T13" fmla="*/ 444 h 445"/>
                <a:gd name="T14" fmla="*/ 390 w 391"/>
                <a:gd name="T15" fmla="*/ 444 h 445"/>
                <a:gd name="T16" fmla="*/ 390 w 391"/>
                <a:gd name="T17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45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23"/>
                  </a:lnTo>
                  <a:lnTo>
                    <a:pt x="0" y="423"/>
                  </a:lnTo>
                  <a:lnTo>
                    <a:pt x="0" y="444"/>
                  </a:lnTo>
                  <a:lnTo>
                    <a:pt x="390" y="444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9" name="Freeform 1006"/>
            <p:cNvSpPr>
              <a:spLocks noChangeArrowheads="1"/>
            </p:cNvSpPr>
            <p:nvPr/>
          </p:nvSpPr>
          <p:spPr bwMode="auto">
            <a:xfrm>
              <a:off x="5277038" y="1763987"/>
              <a:ext cx="133350" cy="144463"/>
            </a:xfrm>
            <a:custGeom>
              <a:avLst/>
              <a:gdLst>
                <a:gd name="T0" fmla="*/ 369 w 370"/>
                <a:gd name="T1" fmla="*/ 0 h 403"/>
                <a:gd name="T2" fmla="*/ 0 w 370"/>
                <a:gd name="T3" fmla="*/ 0 h 403"/>
                <a:gd name="T4" fmla="*/ 0 w 370"/>
                <a:gd name="T5" fmla="*/ 402 h 403"/>
                <a:gd name="T6" fmla="*/ 369 w 370"/>
                <a:gd name="T7" fmla="*/ 402 h 403"/>
                <a:gd name="T8" fmla="*/ 369 w 370"/>
                <a:gd name="T9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03">
                  <a:moveTo>
                    <a:pt x="369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369" y="402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0" name="Freeform 1007"/>
            <p:cNvSpPr>
              <a:spLocks noChangeArrowheads="1"/>
            </p:cNvSpPr>
            <p:nvPr/>
          </p:nvSpPr>
          <p:spPr bwMode="auto">
            <a:xfrm>
              <a:off x="5277038" y="1763987"/>
              <a:ext cx="133350" cy="144463"/>
            </a:xfrm>
            <a:custGeom>
              <a:avLst/>
              <a:gdLst>
                <a:gd name="T0" fmla="*/ 369 w 370"/>
                <a:gd name="T1" fmla="*/ 0 h 403"/>
                <a:gd name="T2" fmla="*/ 0 w 370"/>
                <a:gd name="T3" fmla="*/ 0 h 403"/>
                <a:gd name="T4" fmla="*/ 0 w 370"/>
                <a:gd name="T5" fmla="*/ 402 h 403"/>
                <a:gd name="T6" fmla="*/ 369 w 370"/>
                <a:gd name="T7" fmla="*/ 402 h 403"/>
                <a:gd name="T8" fmla="*/ 369 w 370"/>
                <a:gd name="T9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03">
                  <a:moveTo>
                    <a:pt x="369" y="0"/>
                  </a:moveTo>
                  <a:lnTo>
                    <a:pt x="0" y="0"/>
                  </a:lnTo>
                  <a:lnTo>
                    <a:pt x="0" y="402"/>
                  </a:lnTo>
                  <a:lnTo>
                    <a:pt x="369" y="402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1" name="Freeform 1008"/>
            <p:cNvSpPr>
              <a:spLocks noChangeArrowheads="1"/>
            </p:cNvSpPr>
            <p:nvPr/>
          </p:nvSpPr>
          <p:spPr bwMode="auto">
            <a:xfrm>
              <a:off x="5127813" y="1748112"/>
              <a:ext cx="298450" cy="174625"/>
            </a:xfrm>
            <a:custGeom>
              <a:avLst/>
              <a:gdLst>
                <a:gd name="T0" fmla="*/ 826 w 827"/>
                <a:gd name="T1" fmla="*/ 486 h 487"/>
                <a:gd name="T2" fmla="*/ 0 w 827"/>
                <a:gd name="T3" fmla="*/ 486 h 487"/>
                <a:gd name="T4" fmla="*/ 0 w 827"/>
                <a:gd name="T5" fmla="*/ 0 h 487"/>
                <a:gd name="T6" fmla="*/ 826 w 827"/>
                <a:gd name="T7" fmla="*/ 0 h 487"/>
                <a:gd name="T8" fmla="*/ 826 w 827"/>
                <a:gd name="T9" fmla="*/ 486 h 487"/>
                <a:gd name="T10" fmla="*/ 42 w 827"/>
                <a:gd name="T11" fmla="*/ 444 h 487"/>
                <a:gd name="T12" fmla="*/ 784 w 827"/>
                <a:gd name="T13" fmla="*/ 444 h 487"/>
                <a:gd name="T14" fmla="*/ 784 w 827"/>
                <a:gd name="T15" fmla="*/ 42 h 487"/>
                <a:gd name="T16" fmla="*/ 42 w 827"/>
                <a:gd name="T17" fmla="*/ 42 h 487"/>
                <a:gd name="T18" fmla="*/ 42 w 827"/>
                <a:gd name="T19" fmla="*/ 444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487">
                  <a:moveTo>
                    <a:pt x="826" y="486"/>
                  </a:moveTo>
                  <a:lnTo>
                    <a:pt x="0" y="486"/>
                  </a:lnTo>
                  <a:lnTo>
                    <a:pt x="0" y="0"/>
                  </a:lnTo>
                  <a:lnTo>
                    <a:pt x="826" y="0"/>
                  </a:lnTo>
                  <a:lnTo>
                    <a:pt x="826" y="486"/>
                  </a:lnTo>
                  <a:close/>
                  <a:moveTo>
                    <a:pt x="42" y="444"/>
                  </a:moveTo>
                  <a:lnTo>
                    <a:pt x="784" y="444"/>
                  </a:lnTo>
                  <a:lnTo>
                    <a:pt x="784" y="42"/>
                  </a:lnTo>
                  <a:lnTo>
                    <a:pt x="42" y="42"/>
                  </a:lnTo>
                  <a:lnTo>
                    <a:pt x="42" y="4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2" name="Freeform 1009"/>
            <p:cNvSpPr>
              <a:spLocks noChangeArrowheads="1"/>
            </p:cNvSpPr>
            <p:nvPr/>
          </p:nvSpPr>
          <p:spPr bwMode="auto">
            <a:xfrm>
              <a:off x="5096063" y="1719537"/>
              <a:ext cx="292100" cy="166688"/>
            </a:xfrm>
            <a:custGeom>
              <a:avLst/>
              <a:gdLst>
                <a:gd name="T0" fmla="*/ 42 w 810"/>
                <a:gd name="T1" fmla="*/ 464 h 465"/>
                <a:gd name="T2" fmla="*/ 0 w 810"/>
                <a:gd name="T3" fmla="*/ 464 h 465"/>
                <a:gd name="T4" fmla="*/ 0 w 810"/>
                <a:gd name="T5" fmla="*/ 0 h 465"/>
                <a:gd name="T6" fmla="*/ 809 w 810"/>
                <a:gd name="T7" fmla="*/ 0 h 465"/>
                <a:gd name="T8" fmla="*/ 809 w 810"/>
                <a:gd name="T9" fmla="*/ 42 h 465"/>
                <a:gd name="T10" fmla="*/ 42 w 810"/>
                <a:gd name="T11" fmla="*/ 42 h 465"/>
                <a:gd name="T12" fmla="*/ 42 w 810"/>
                <a:gd name="T13" fmla="*/ 464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0" h="465">
                  <a:moveTo>
                    <a:pt x="42" y="464"/>
                  </a:moveTo>
                  <a:lnTo>
                    <a:pt x="0" y="464"/>
                  </a:lnTo>
                  <a:lnTo>
                    <a:pt x="0" y="0"/>
                  </a:lnTo>
                  <a:lnTo>
                    <a:pt x="809" y="0"/>
                  </a:lnTo>
                  <a:lnTo>
                    <a:pt x="809" y="42"/>
                  </a:lnTo>
                  <a:lnTo>
                    <a:pt x="42" y="42"/>
                  </a:lnTo>
                  <a:lnTo>
                    <a:pt x="42" y="4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3" name="Freeform 1010"/>
            <p:cNvSpPr>
              <a:spLocks noChangeArrowheads="1"/>
            </p:cNvSpPr>
            <p:nvPr/>
          </p:nvSpPr>
          <p:spPr bwMode="auto">
            <a:xfrm>
              <a:off x="5227826" y="1787800"/>
              <a:ext cx="98425" cy="96837"/>
            </a:xfrm>
            <a:custGeom>
              <a:avLst/>
              <a:gdLst>
                <a:gd name="T0" fmla="*/ 137 w 275"/>
                <a:gd name="T1" fmla="*/ 270 h 271"/>
                <a:gd name="T2" fmla="*/ 137 w 275"/>
                <a:gd name="T3" fmla="*/ 270 h 271"/>
                <a:gd name="T4" fmla="*/ 0 w 275"/>
                <a:gd name="T5" fmla="*/ 135 h 271"/>
                <a:gd name="T6" fmla="*/ 137 w 275"/>
                <a:gd name="T7" fmla="*/ 0 h 271"/>
                <a:gd name="T8" fmla="*/ 274 w 275"/>
                <a:gd name="T9" fmla="*/ 135 h 271"/>
                <a:gd name="T10" fmla="*/ 137 w 275"/>
                <a:gd name="T11" fmla="*/ 270 h 271"/>
                <a:gd name="T12" fmla="*/ 137 w 275"/>
                <a:gd name="T13" fmla="*/ 45 h 271"/>
                <a:gd name="T14" fmla="*/ 137 w 275"/>
                <a:gd name="T15" fmla="*/ 45 h 271"/>
                <a:gd name="T16" fmla="*/ 42 w 275"/>
                <a:gd name="T17" fmla="*/ 135 h 271"/>
                <a:gd name="T18" fmla="*/ 137 w 275"/>
                <a:gd name="T19" fmla="*/ 225 h 271"/>
                <a:gd name="T20" fmla="*/ 228 w 275"/>
                <a:gd name="T21" fmla="*/ 135 h 271"/>
                <a:gd name="T22" fmla="*/ 137 w 275"/>
                <a:gd name="T23" fmla="*/ 4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5" h="271">
                  <a:moveTo>
                    <a:pt x="137" y="270"/>
                  </a:moveTo>
                  <a:lnTo>
                    <a:pt x="137" y="270"/>
                  </a:lnTo>
                  <a:cubicBezTo>
                    <a:pt x="59" y="270"/>
                    <a:pt x="0" y="208"/>
                    <a:pt x="0" y="135"/>
                  </a:cubicBezTo>
                  <a:cubicBezTo>
                    <a:pt x="0" y="59"/>
                    <a:pt x="59" y="0"/>
                    <a:pt x="137" y="0"/>
                  </a:cubicBezTo>
                  <a:cubicBezTo>
                    <a:pt x="210" y="0"/>
                    <a:pt x="274" y="59"/>
                    <a:pt x="274" y="135"/>
                  </a:cubicBezTo>
                  <a:cubicBezTo>
                    <a:pt x="274" y="208"/>
                    <a:pt x="210" y="270"/>
                    <a:pt x="137" y="270"/>
                  </a:cubicBezTo>
                  <a:close/>
                  <a:moveTo>
                    <a:pt x="137" y="45"/>
                  </a:moveTo>
                  <a:lnTo>
                    <a:pt x="137" y="45"/>
                  </a:lnTo>
                  <a:cubicBezTo>
                    <a:pt x="84" y="45"/>
                    <a:pt x="42" y="83"/>
                    <a:pt x="42" y="135"/>
                  </a:cubicBezTo>
                  <a:cubicBezTo>
                    <a:pt x="42" y="183"/>
                    <a:pt x="84" y="225"/>
                    <a:pt x="137" y="225"/>
                  </a:cubicBezTo>
                  <a:cubicBezTo>
                    <a:pt x="186" y="225"/>
                    <a:pt x="228" y="183"/>
                    <a:pt x="228" y="135"/>
                  </a:cubicBezTo>
                  <a:cubicBezTo>
                    <a:pt x="228" y="83"/>
                    <a:pt x="186" y="45"/>
                    <a:pt x="137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4" name="Freeform 1011"/>
            <p:cNvSpPr>
              <a:spLocks noChangeArrowheads="1"/>
            </p:cNvSpPr>
            <p:nvPr/>
          </p:nvSpPr>
          <p:spPr bwMode="auto">
            <a:xfrm>
              <a:off x="5375463" y="1873525"/>
              <a:ext cx="19050" cy="19050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52 h 53"/>
                <a:gd name="T4" fmla="*/ 53 w 54"/>
                <a:gd name="T5" fmla="*/ 52 h 53"/>
                <a:gd name="T6" fmla="*/ 53 w 54"/>
                <a:gd name="T7" fmla="*/ 0 h 53"/>
                <a:gd name="T8" fmla="*/ 0 w 5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0" y="52"/>
                  </a:lnTo>
                  <a:lnTo>
                    <a:pt x="53" y="52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5" name="Freeform 1012"/>
            <p:cNvSpPr>
              <a:spLocks noChangeArrowheads="1"/>
            </p:cNvSpPr>
            <p:nvPr/>
          </p:nvSpPr>
          <p:spPr bwMode="auto">
            <a:xfrm>
              <a:off x="5375463" y="1779862"/>
              <a:ext cx="19050" cy="19050"/>
            </a:xfrm>
            <a:custGeom>
              <a:avLst/>
              <a:gdLst>
                <a:gd name="T0" fmla="*/ 0 w 54"/>
                <a:gd name="T1" fmla="*/ 52 h 53"/>
                <a:gd name="T2" fmla="*/ 0 w 54"/>
                <a:gd name="T3" fmla="*/ 0 h 53"/>
                <a:gd name="T4" fmla="*/ 53 w 54"/>
                <a:gd name="T5" fmla="*/ 0 h 53"/>
                <a:gd name="T6" fmla="*/ 53 w 54"/>
                <a:gd name="T7" fmla="*/ 52 h 53"/>
                <a:gd name="T8" fmla="*/ 0 w 54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0" y="52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53" y="52"/>
                  </a:lnTo>
                  <a:lnTo>
                    <a:pt x="0" y="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6" name="Freeform 1013"/>
            <p:cNvSpPr>
              <a:spLocks noChangeArrowheads="1"/>
            </p:cNvSpPr>
            <p:nvPr/>
          </p:nvSpPr>
          <p:spPr bwMode="auto">
            <a:xfrm>
              <a:off x="5157976" y="1873525"/>
              <a:ext cx="19050" cy="19050"/>
            </a:xfrm>
            <a:custGeom>
              <a:avLst/>
              <a:gdLst>
                <a:gd name="T0" fmla="*/ 53 w 54"/>
                <a:gd name="T1" fmla="*/ 0 h 53"/>
                <a:gd name="T2" fmla="*/ 53 w 54"/>
                <a:gd name="T3" fmla="*/ 52 h 53"/>
                <a:gd name="T4" fmla="*/ 0 w 54"/>
                <a:gd name="T5" fmla="*/ 52 h 53"/>
                <a:gd name="T6" fmla="*/ 0 w 54"/>
                <a:gd name="T7" fmla="*/ 0 h 53"/>
                <a:gd name="T8" fmla="*/ 53 w 5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53" y="0"/>
                  </a:moveTo>
                  <a:lnTo>
                    <a:pt x="53" y="52"/>
                  </a:lnTo>
                  <a:lnTo>
                    <a:pt x="0" y="52"/>
                  </a:lnTo>
                  <a:lnTo>
                    <a:pt x="0" y="0"/>
                  </a:lnTo>
                  <a:lnTo>
                    <a:pt x="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7" name="Freeform 1014"/>
            <p:cNvSpPr>
              <a:spLocks noChangeArrowheads="1"/>
            </p:cNvSpPr>
            <p:nvPr/>
          </p:nvSpPr>
          <p:spPr bwMode="auto">
            <a:xfrm>
              <a:off x="5157976" y="1779862"/>
              <a:ext cx="19050" cy="19050"/>
            </a:xfrm>
            <a:custGeom>
              <a:avLst/>
              <a:gdLst>
                <a:gd name="T0" fmla="*/ 53 w 54"/>
                <a:gd name="T1" fmla="*/ 52 h 53"/>
                <a:gd name="T2" fmla="*/ 53 w 54"/>
                <a:gd name="T3" fmla="*/ 0 h 53"/>
                <a:gd name="T4" fmla="*/ 0 w 54"/>
                <a:gd name="T5" fmla="*/ 0 h 53"/>
                <a:gd name="T6" fmla="*/ 0 w 54"/>
                <a:gd name="T7" fmla="*/ 52 h 53"/>
                <a:gd name="T8" fmla="*/ 53 w 54"/>
                <a:gd name="T9" fmla="*/ 5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53" y="52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2"/>
                  </a:lnTo>
                  <a:lnTo>
                    <a:pt x="53" y="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8" name="Freeform 1015"/>
            <p:cNvSpPr>
              <a:spLocks noChangeArrowheads="1"/>
            </p:cNvSpPr>
            <p:nvPr/>
          </p:nvSpPr>
          <p:spPr bwMode="auto">
            <a:xfrm>
              <a:off x="5059551" y="1817962"/>
              <a:ext cx="136525" cy="184150"/>
            </a:xfrm>
            <a:custGeom>
              <a:avLst/>
              <a:gdLst>
                <a:gd name="T0" fmla="*/ 380 w 381"/>
                <a:gd name="T1" fmla="*/ 510 h 511"/>
                <a:gd name="T2" fmla="*/ 0 w 381"/>
                <a:gd name="T3" fmla="*/ 510 h 511"/>
                <a:gd name="T4" fmla="*/ 0 w 381"/>
                <a:gd name="T5" fmla="*/ 0 h 511"/>
                <a:gd name="T6" fmla="*/ 380 w 381"/>
                <a:gd name="T7" fmla="*/ 0 h 511"/>
                <a:gd name="T8" fmla="*/ 380 w 381"/>
                <a:gd name="T9" fmla="*/ 51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511">
                  <a:moveTo>
                    <a:pt x="380" y="510"/>
                  </a:moveTo>
                  <a:lnTo>
                    <a:pt x="0" y="510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51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9" name="Freeform 1016"/>
            <p:cNvSpPr>
              <a:spLocks noChangeArrowheads="1"/>
            </p:cNvSpPr>
            <p:nvPr/>
          </p:nvSpPr>
          <p:spPr bwMode="auto">
            <a:xfrm>
              <a:off x="5156388" y="1925912"/>
              <a:ext cx="15875" cy="50800"/>
            </a:xfrm>
            <a:custGeom>
              <a:avLst/>
              <a:gdLst>
                <a:gd name="T0" fmla="*/ 42 w 43"/>
                <a:gd name="T1" fmla="*/ 139 h 140"/>
                <a:gd name="T2" fmla="*/ 0 w 43"/>
                <a:gd name="T3" fmla="*/ 139 h 140"/>
                <a:gd name="T4" fmla="*/ 0 w 43"/>
                <a:gd name="T5" fmla="*/ 0 h 140"/>
                <a:gd name="T6" fmla="*/ 42 w 43"/>
                <a:gd name="T7" fmla="*/ 0 h 140"/>
                <a:gd name="T8" fmla="*/ 42 w 43"/>
                <a:gd name="T9" fmla="*/ 13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40">
                  <a:moveTo>
                    <a:pt x="42" y="139"/>
                  </a:moveTo>
                  <a:lnTo>
                    <a:pt x="0" y="139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0" name="Freeform 1017"/>
            <p:cNvSpPr>
              <a:spLocks noChangeArrowheads="1"/>
            </p:cNvSpPr>
            <p:nvPr/>
          </p:nvSpPr>
          <p:spPr bwMode="auto">
            <a:xfrm>
              <a:off x="5083363" y="1960837"/>
              <a:ext cx="14288" cy="15875"/>
            </a:xfrm>
            <a:custGeom>
              <a:avLst/>
              <a:gdLst>
                <a:gd name="T0" fmla="*/ 39 w 40"/>
                <a:gd name="T1" fmla="*/ 42 h 43"/>
                <a:gd name="T2" fmla="*/ 0 w 40"/>
                <a:gd name="T3" fmla="*/ 42 h 43"/>
                <a:gd name="T4" fmla="*/ 0 w 40"/>
                <a:gd name="T5" fmla="*/ 0 h 43"/>
                <a:gd name="T6" fmla="*/ 39 w 40"/>
                <a:gd name="T7" fmla="*/ 0 h 43"/>
                <a:gd name="T8" fmla="*/ 39 w 40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39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1" name="Freeform 1018"/>
            <p:cNvSpPr>
              <a:spLocks noChangeArrowheads="1"/>
            </p:cNvSpPr>
            <p:nvPr/>
          </p:nvSpPr>
          <p:spPr bwMode="auto">
            <a:xfrm>
              <a:off x="5121463" y="1960837"/>
              <a:ext cx="14288" cy="15875"/>
            </a:xfrm>
            <a:custGeom>
              <a:avLst/>
              <a:gdLst>
                <a:gd name="T0" fmla="*/ 39 w 40"/>
                <a:gd name="T1" fmla="*/ 42 h 43"/>
                <a:gd name="T2" fmla="*/ 0 w 40"/>
                <a:gd name="T3" fmla="*/ 42 h 43"/>
                <a:gd name="T4" fmla="*/ 0 w 40"/>
                <a:gd name="T5" fmla="*/ 0 h 43"/>
                <a:gd name="T6" fmla="*/ 39 w 40"/>
                <a:gd name="T7" fmla="*/ 0 h 43"/>
                <a:gd name="T8" fmla="*/ 39 w 40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39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2" name="Freeform 1019"/>
            <p:cNvSpPr>
              <a:spLocks noChangeArrowheads="1"/>
            </p:cNvSpPr>
            <p:nvPr/>
          </p:nvSpPr>
          <p:spPr bwMode="auto">
            <a:xfrm>
              <a:off x="5083363" y="1924325"/>
              <a:ext cx="14288" cy="15875"/>
            </a:xfrm>
            <a:custGeom>
              <a:avLst/>
              <a:gdLst>
                <a:gd name="T0" fmla="*/ 39 w 40"/>
                <a:gd name="T1" fmla="*/ 42 h 43"/>
                <a:gd name="T2" fmla="*/ 0 w 40"/>
                <a:gd name="T3" fmla="*/ 42 h 43"/>
                <a:gd name="T4" fmla="*/ 0 w 40"/>
                <a:gd name="T5" fmla="*/ 0 h 43"/>
                <a:gd name="T6" fmla="*/ 39 w 40"/>
                <a:gd name="T7" fmla="*/ 0 h 43"/>
                <a:gd name="T8" fmla="*/ 39 w 40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39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3" name="Freeform 1020"/>
            <p:cNvSpPr>
              <a:spLocks noChangeArrowheads="1"/>
            </p:cNvSpPr>
            <p:nvPr/>
          </p:nvSpPr>
          <p:spPr bwMode="auto">
            <a:xfrm>
              <a:off x="5121463" y="1924325"/>
              <a:ext cx="14288" cy="15875"/>
            </a:xfrm>
            <a:custGeom>
              <a:avLst/>
              <a:gdLst>
                <a:gd name="T0" fmla="*/ 39 w 40"/>
                <a:gd name="T1" fmla="*/ 42 h 43"/>
                <a:gd name="T2" fmla="*/ 0 w 40"/>
                <a:gd name="T3" fmla="*/ 42 h 43"/>
                <a:gd name="T4" fmla="*/ 0 w 40"/>
                <a:gd name="T5" fmla="*/ 0 h 43"/>
                <a:gd name="T6" fmla="*/ 39 w 40"/>
                <a:gd name="T7" fmla="*/ 0 h 43"/>
                <a:gd name="T8" fmla="*/ 39 w 40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39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4" name="Freeform 1021"/>
            <p:cNvSpPr>
              <a:spLocks noChangeArrowheads="1"/>
            </p:cNvSpPr>
            <p:nvPr/>
          </p:nvSpPr>
          <p:spPr bwMode="auto">
            <a:xfrm>
              <a:off x="5083363" y="1887812"/>
              <a:ext cx="14288" cy="15875"/>
            </a:xfrm>
            <a:custGeom>
              <a:avLst/>
              <a:gdLst>
                <a:gd name="T0" fmla="*/ 39 w 40"/>
                <a:gd name="T1" fmla="*/ 42 h 43"/>
                <a:gd name="T2" fmla="*/ 0 w 40"/>
                <a:gd name="T3" fmla="*/ 42 h 43"/>
                <a:gd name="T4" fmla="*/ 0 w 40"/>
                <a:gd name="T5" fmla="*/ 0 h 43"/>
                <a:gd name="T6" fmla="*/ 39 w 40"/>
                <a:gd name="T7" fmla="*/ 0 h 43"/>
                <a:gd name="T8" fmla="*/ 39 w 40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39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5" name="Freeform 1022"/>
            <p:cNvSpPr>
              <a:spLocks noChangeArrowheads="1"/>
            </p:cNvSpPr>
            <p:nvPr/>
          </p:nvSpPr>
          <p:spPr bwMode="auto">
            <a:xfrm>
              <a:off x="5121463" y="1887812"/>
              <a:ext cx="14288" cy="15875"/>
            </a:xfrm>
            <a:custGeom>
              <a:avLst/>
              <a:gdLst>
                <a:gd name="T0" fmla="*/ 39 w 40"/>
                <a:gd name="T1" fmla="*/ 42 h 43"/>
                <a:gd name="T2" fmla="*/ 0 w 40"/>
                <a:gd name="T3" fmla="*/ 42 h 43"/>
                <a:gd name="T4" fmla="*/ 0 w 40"/>
                <a:gd name="T5" fmla="*/ 0 h 43"/>
                <a:gd name="T6" fmla="*/ 39 w 40"/>
                <a:gd name="T7" fmla="*/ 0 h 43"/>
                <a:gd name="T8" fmla="*/ 39 w 40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39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6" name="Freeform 1023"/>
            <p:cNvSpPr>
              <a:spLocks noChangeArrowheads="1"/>
            </p:cNvSpPr>
            <p:nvPr/>
          </p:nvSpPr>
          <p:spPr bwMode="auto">
            <a:xfrm>
              <a:off x="5157976" y="1887812"/>
              <a:ext cx="14287" cy="15875"/>
            </a:xfrm>
            <a:custGeom>
              <a:avLst/>
              <a:gdLst>
                <a:gd name="T0" fmla="*/ 39 w 40"/>
                <a:gd name="T1" fmla="*/ 42 h 43"/>
                <a:gd name="T2" fmla="*/ 0 w 40"/>
                <a:gd name="T3" fmla="*/ 42 h 43"/>
                <a:gd name="T4" fmla="*/ 0 w 40"/>
                <a:gd name="T5" fmla="*/ 0 h 43"/>
                <a:gd name="T6" fmla="*/ 39 w 40"/>
                <a:gd name="T7" fmla="*/ 0 h 43"/>
                <a:gd name="T8" fmla="*/ 39 w 40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3">
                  <a:moveTo>
                    <a:pt x="39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7" name="Freeform 1024"/>
            <p:cNvSpPr>
              <a:spLocks noChangeArrowheads="1"/>
            </p:cNvSpPr>
            <p:nvPr/>
          </p:nvSpPr>
          <p:spPr bwMode="auto">
            <a:xfrm>
              <a:off x="5083363" y="1846537"/>
              <a:ext cx="87313" cy="20638"/>
            </a:xfrm>
            <a:custGeom>
              <a:avLst/>
              <a:gdLst>
                <a:gd name="T0" fmla="*/ 243 w 244"/>
                <a:gd name="T1" fmla="*/ 58 h 59"/>
                <a:gd name="T2" fmla="*/ 0 w 244"/>
                <a:gd name="T3" fmla="*/ 58 h 59"/>
                <a:gd name="T4" fmla="*/ 0 w 244"/>
                <a:gd name="T5" fmla="*/ 0 h 59"/>
                <a:gd name="T6" fmla="*/ 243 w 244"/>
                <a:gd name="T7" fmla="*/ 0 h 59"/>
                <a:gd name="T8" fmla="*/ 243 w 244"/>
                <a:gd name="T9" fmla="*/ 58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59">
                  <a:moveTo>
                    <a:pt x="243" y="58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243" y="0"/>
                  </a:lnTo>
                  <a:lnTo>
                    <a:pt x="243" y="5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78" name="Group 1077"/>
          <p:cNvGrpSpPr/>
          <p:nvPr/>
        </p:nvGrpSpPr>
        <p:grpSpPr>
          <a:xfrm>
            <a:off x="5080786" y="2332591"/>
            <a:ext cx="368300" cy="293687"/>
            <a:chOff x="5061138" y="2301593"/>
            <a:chExt cx="368300" cy="293687"/>
          </a:xfrm>
        </p:grpSpPr>
        <p:sp>
          <p:nvSpPr>
            <p:cNvPr id="1079" name="Freeform 1025"/>
            <p:cNvSpPr>
              <a:spLocks noChangeArrowheads="1"/>
            </p:cNvSpPr>
            <p:nvPr/>
          </p:nvSpPr>
          <p:spPr bwMode="auto">
            <a:xfrm>
              <a:off x="5145276" y="2347630"/>
              <a:ext cx="266700" cy="149225"/>
            </a:xfrm>
            <a:custGeom>
              <a:avLst/>
              <a:gdLst>
                <a:gd name="T0" fmla="*/ 742 w 743"/>
                <a:gd name="T1" fmla="*/ 414 h 415"/>
                <a:gd name="T2" fmla="*/ 0 w 743"/>
                <a:gd name="T3" fmla="*/ 414 h 415"/>
                <a:gd name="T4" fmla="*/ 0 w 743"/>
                <a:gd name="T5" fmla="*/ 0 h 415"/>
                <a:gd name="T6" fmla="*/ 742 w 743"/>
                <a:gd name="T7" fmla="*/ 0 h 415"/>
                <a:gd name="T8" fmla="*/ 742 w 743"/>
                <a:gd name="T9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15">
                  <a:moveTo>
                    <a:pt x="742" y="414"/>
                  </a:moveTo>
                  <a:lnTo>
                    <a:pt x="0" y="414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0" name="Freeform 1026"/>
            <p:cNvSpPr>
              <a:spLocks noChangeArrowheads="1"/>
            </p:cNvSpPr>
            <p:nvPr/>
          </p:nvSpPr>
          <p:spPr bwMode="auto">
            <a:xfrm>
              <a:off x="5145276" y="2347630"/>
              <a:ext cx="266700" cy="149225"/>
            </a:xfrm>
            <a:custGeom>
              <a:avLst/>
              <a:gdLst>
                <a:gd name="T0" fmla="*/ 742 w 743"/>
                <a:gd name="T1" fmla="*/ 414 h 415"/>
                <a:gd name="T2" fmla="*/ 0 w 743"/>
                <a:gd name="T3" fmla="*/ 414 h 415"/>
                <a:gd name="T4" fmla="*/ 0 w 743"/>
                <a:gd name="T5" fmla="*/ 0 h 415"/>
                <a:gd name="T6" fmla="*/ 742 w 743"/>
                <a:gd name="T7" fmla="*/ 0 h 415"/>
                <a:gd name="T8" fmla="*/ 742 w 743"/>
                <a:gd name="T9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15">
                  <a:moveTo>
                    <a:pt x="742" y="414"/>
                  </a:moveTo>
                  <a:lnTo>
                    <a:pt x="0" y="414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1" name="Freeform 1027"/>
            <p:cNvSpPr>
              <a:spLocks noChangeArrowheads="1"/>
            </p:cNvSpPr>
            <p:nvPr/>
          </p:nvSpPr>
          <p:spPr bwMode="auto">
            <a:xfrm>
              <a:off x="5280213" y="2339693"/>
              <a:ext cx="141288" cy="165100"/>
            </a:xfrm>
            <a:custGeom>
              <a:avLst/>
              <a:gdLst>
                <a:gd name="T0" fmla="*/ 390 w 391"/>
                <a:gd name="T1" fmla="*/ 0 h 457"/>
                <a:gd name="T2" fmla="*/ 0 w 391"/>
                <a:gd name="T3" fmla="*/ 0 h 457"/>
                <a:gd name="T4" fmla="*/ 0 w 391"/>
                <a:gd name="T5" fmla="*/ 21 h 457"/>
                <a:gd name="T6" fmla="*/ 369 w 391"/>
                <a:gd name="T7" fmla="*/ 21 h 457"/>
                <a:gd name="T8" fmla="*/ 369 w 391"/>
                <a:gd name="T9" fmla="*/ 435 h 457"/>
                <a:gd name="T10" fmla="*/ 0 w 391"/>
                <a:gd name="T11" fmla="*/ 435 h 457"/>
                <a:gd name="T12" fmla="*/ 0 w 391"/>
                <a:gd name="T13" fmla="*/ 456 h 457"/>
                <a:gd name="T14" fmla="*/ 390 w 391"/>
                <a:gd name="T15" fmla="*/ 456 h 457"/>
                <a:gd name="T16" fmla="*/ 390 w 391"/>
                <a:gd name="T17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57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390" y="456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2" name="Freeform 1028"/>
            <p:cNvSpPr>
              <a:spLocks noChangeArrowheads="1"/>
            </p:cNvSpPr>
            <p:nvPr/>
          </p:nvSpPr>
          <p:spPr bwMode="auto">
            <a:xfrm>
              <a:off x="5280213" y="2339693"/>
              <a:ext cx="141288" cy="165100"/>
            </a:xfrm>
            <a:custGeom>
              <a:avLst/>
              <a:gdLst>
                <a:gd name="T0" fmla="*/ 390 w 391"/>
                <a:gd name="T1" fmla="*/ 0 h 457"/>
                <a:gd name="T2" fmla="*/ 0 w 391"/>
                <a:gd name="T3" fmla="*/ 0 h 457"/>
                <a:gd name="T4" fmla="*/ 0 w 391"/>
                <a:gd name="T5" fmla="*/ 21 h 457"/>
                <a:gd name="T6" fmla="*/ 369 w 391"/>
                <a:gd name="T7" fmla="*/ 21 h 457"/>
                <a:gd name="T8" fmla="*/ 369 w 391"/>
                <a:gd name="T9" fmla="*/ 435 h 457"/>
                <a:gd name="T10" fmla="*/ 0 w 391"/>
                <a:gd name="T11" fmla="*/ 435 h 457"/>
                <a:gd name="T12" fmla="*/ 0 w 391"/>
                <a:gd name="T13" fmla="*/ 456 h 457"/>
                <a:gd name="T14" fmla="*/ 390 w 391"/>
                <a:gd name="T15" fmla="*/ 456 h 457"/>
                <a:gd name="T16" fmla="*/ 390 w 391"/>
                <a:gd name="T17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57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390" y="456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3" name="Freeform 1029"/>
            <p:cNvSpPr>
              <a:spLocks noChangeArrowheads="1"/>
            </p:cNvSpPr>
            <p:nvPr/>
          </p:nvSpPr>
          <p:spPr bwMode="auto">
            <a:xfrm>
              <a:off x="5280213" y="2347630"/>
              <a:ext cx="133350" cy="149225"/>
            </a:xfrm>
            <a:custGeom>
              <a:avLst/>
              <a:gdLst>
                <a:gd name="T0" fmla="*/ 369 w 370"/>
                <a:gd name="T1" fmla="*/ 0 h 415"/>
                <a:gd name="T2" fmla="*/ 0 w 370"/>
                <a:gd name="T3" fmla="*/ 0 h 415"/>
                <a:gd name="T4" fmla="*/ 0 w 370"/>
                <a:gd name="T5" fmla="*/ 414 h 415"/>
                <a:gd name="T6" fmla="*/ 369 w 370"/>
                <a:gd name="T7" fmla="*/ 414 h 415"/>
                <a:gd name="T8" fmla="*/ 369 w 37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15">
                  <a:moveTo>
                    <a:pt x="369" y="0"/>
                  </a:moveTo>
                  <a:lnTo>
                    <a:pt x="0" y="0"/>
                  </a:lnTo>
                  <a:lnTo>
                    <a:pt x="0" y="414"/>
                  </a:lnTo>
                  <a:lnTo>
                    <a:pt x="369" y="414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4" name="Freeform 1030"/>
            <p:cNvSpPr>
              <a:spLocks noChangeArrowheads="1"/>
            </p:cNvSpPr>
            <p:nvPr/>
          </p:nvSpPr>
          <p:spPr bwMode="auto">
            <a:xfrm>
              <a:off x="5280213" y="2347630"/>
              <a:ext cx="133350" cy="149225"/>
            </a:xfrm>
            <a:custGeom>
              <a:avLst/>
              <a:gdLst>
                <a:gd name="T0" fmla="*/ 369 w 370"/>
                <a:gd name="T1" fmla="*/ 0 h 415"/>
                <a:gd name="T2" fmla="*/ 0 w 370"/>
                <a:gd name="T3" fmla="*/ 0 h 415"/>
                <a:gd name="T4" fmla="*/ 0 w 370"/>
                <a:gd name="T5" fmla="*/ 414 h 415"/>
                <a:gd name="T6" fmla="*/ 369 w 370"/>
                <a:gd name="T7" fmla="*/ 414 h 415"/>
                <a:gd name="T8" fmla="*/ 369 w 37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15">
                  <a:moveTo>
                    <a:pt x="369" y="0"/>
                  </a:moveTo>
                  <a:lnTo>
                    <a:pt x="0" y="0"/>
                  </a:lnTo>
                  <a:lnTo>
                    <a:pt x="0" y="414"/>
                  </a:lnTo>
                  <a:lnTo>
                    <a:pt x="369" y="414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" name="Freeform 1031"/>
            <p:cNvSpPr>
              <a:spLocks noChangeArrowheads="1"/>
            </p:cNvSpPr>
            <p:nvPr/>
          </p:nvSpPr>
          <p:spPr bwMode="auto">
            <a:xfrm>
              <a:off x="5130988" y="2333343"/>
              <a:ext cx="298450" cy="179387"/>
            </a:xfrm>
            <a:custGeom>
              <a:avLst/>
              <a:gdLst>
                <a:gd name="T0" fmla="*/ 826 w 827"/>
                <a:gd name="T1" fmla="*/ 499 h 500"/>
                <a:gd name="T2" fmla="*/ 0 w 827"/>
                <a:gd name="T3" fmla="*/ 499 h 500"/>
                <a:gd name="T4" fmla="*/ 0 w 827"/>
                <a:gd name="T5" fmla="*/ 0 h 500"/>
                <a:gd name="T6" fmla="*/ 826 w 827"/>
                <a:gd name="T7" fmla="*/ 0 h 500"/>
                <a:gd name="T8" fmla="*/ 826 w 827"/>
                <a:gd name="T9" fmla="*/ 499 h 500"/>
                <a:gd name="T10" fmla="*/ 42 w 827"/>
                <a:gd name="T11" fmla="*/ 456 h 500"/>
                <a:gd name="T12" fmla="*/ 784 w 827"/>
                <a:gd name="T13" fmla="*/ 456 h 500"/>
                <a:gd name="T14" fmla="*/ 784 w 827"/>
                <a:gd name="T15" fmla="*/ 42 h 500"/>
                <a:gd name="T16" fmla="*/ 42 w 827"/>
                <a:gd name="T17" fmla="*/ 42 h 500"/>
                <a:gd name="T18" fmla="*/ 42 w 827"/>
                <a:gd name="T19" fmla="*/ 45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500">
                  <a:moveTo>
                    <a:pt x="826" y="499"/>
                  </a:moveTo>
                  <a:lnTo>
                    <a:pt x="0" y="499"/>
                  </a:lnTo>
                  <a:lnTo>
                    <a:pt x="0" y="0"/>
                  </a:lnTo>
                  <a:lnTo>
                    <a:pt x="826" y="0"/>
                  </a:lnTo>
                  <a:lnTo>
                    <a:pt x="826" y="499"/>
                  </a:lnTo>
                  <a:close/>
                  <a:moveTo>
                    <a:pt x="42" y="456"/>
                  </a:moveTo>
                  <a:lnTo>
                    <a:pt x="784" y="456"/>
                  </a:lnTo>
                  <a:lnTo>
                    <a:pt x="784" y="42"/>
                  </a:lnTo>
                  <a:lnTo>
                    <a:pt x="42" y="42"/>
                  </a:lnTo>
                  <a:lnTo>
                    <a:pt x="42" y="4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6" name="Freeform 1032"/>
            <p:cNvSpPr>
              <a:spLocks noChangeArrowheads="1"/>
            </p:cNvSpPr>
            <p:nvPr/>
          </p:nvSpPr>
          <p:spPr bwMode="auto">
            <a:xfrm>
              <a:off x="5099238" y="2301593"/>
              <a:ext cx="292100" cy="173037"/>
            </a:xfrm>
            <a:custGeom>
              <a:avLst/>
              <a:gdLst>
                <a:gd name="T0" fmla="*/ 42 w 810"/>
                <a:gd name="T1" fmla="*/ 478 h 479"/>
                <a:gd name="T2" fmla="*/ 0 w 810"/>
                <a:gd name="T3" fmla="*/ 478 h 479"/>
                <a:gd name="T4" fmla="*/ 0 w 810"/>
                <a:gd name="T5" fmla="*/ 0 h 479"/>
                <a:gd name="T6" fmla="*/ 809 w 810"/>
                <a:gd name="T7" fmla="*/ 0 h 479"/>
                <a:gd name="T8" fmla="*/ 809 w 810"/>
                <a:gd name="T9" fmla="*/ 43 h 479"/>
                <a:gd name="T10" fmla="*/ 42 w 810"/>
                <a:gd name="T11" fmla="*/ 43 h 479"/>
                <a:gd name="T12" fmla="*/ 42 w 810"/>
                <a:gd name="T13" fmla="*/ 47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0" h="479">
                  <a:moveTo>
                    <a:pt x="42" y="478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809" y="0"/>
                  </a:lnTo>
                  <a:lnTo>
                    <a:pt x="809" y="43"/>
                  </a:lnTo>
                  <a:lnTo>
                    <a:pt x="42" y="43"/>
                  </a:lnTo>
                  <a:lnTo>
                    <a:pt x="42" y="4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7" name="Freeform 1033"/>
            <p:cNvSpPr>
              <a:spLocks noChangeArrowheads="1"/>
            </p:cNvSpPr>
            <p:nvPr/>
          </p:nvSpPr>
          <p:spPr bwMode="auto">
            <a:xfrm>
              <a:off x="5231001" y="2373030"/>
              <a:ext cx="98425" cy="100013"/>
            </a:xfrm>
            <a:custGeom>
              <a:avLst/>
              <a:gdLst>
                <a:gd name="T0" fmla="*/ 137 w 275"/>
                <a:gd name="T1" fmla="*/ 278 h 279"/>
                <a:gd name="T2" fmla="*/ 137 w 275"/>
                <a:gd name="T3" fmla="*/ 278 h 279"/>
                <a:gd name="T4" fmla="*/ 0 w 275"/>
                <a:gd name="T5" fmla="*/ 139 h 279"/>
                <a:gd name="T6" fmla="*/ 137 w 275"/>
                <a:gd name="T7" fmla="*/ 0 h 279"/>
                <a:gd name="T8" fmla="*/ 274 w 275"/>
                <a:gd name="T9" fmla="*/ 139 h 279"/>
                <a:gd name="T10" fmla="*/ 137 w 275"/>
                <a:gd name="T11" fmla="*/ 278 h 279"/>
                <a:gd name="T12" fmla="*/ 137 w 275"/>
                <a:gd name="T13" fmla="*/ 46 h 279"/>
                <a:gd name="T14" fmla="*/ 137 w 275"/>
                <a:gd name="T15" fmla="*/ 46 h 279"/>
                <a:gd name="T16" fmla="*/ 42 w 275"/>
                <a:gd name="T17" fmla="*/ 139 h 279"/>
                <a:gd name="T18" fmla="*/ 137 w 275"/>
                <a:gd name="T19" fmla="*/ 232 h 279"/>
                <a:gd name="T20" fmla="*/ 228 w 275"/>
                <a:gd name="T21" fmla="*/ 139 h 279"/>
                <a:gd name="T22" fmla="*/ 137 w 275"/>
                <a:gd name="T23" fmla="*/ 46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5" h="279">
                  <a:moveTo>
                    <a:pt x="137" y="278"/>
                  </a:moveTo>
                  <a:lnTo>
                    <a:pt x="137" y="278"/>
                  </a:lnTo>
                  <a:cubicBezTo>
                    <a:pt x="59" y="278"/>
                    <a:pt x="0" y="218"/>
                    <a:pt x="0" y="139"/>
                  </a:cubicBezTo>
                  <a:cubicBezTo>
                    <a:pt x="0" y="64"/>
                    <a:pt x="59" y="0"/>
                    <a:pt x="137" y="0"/>
                  </a:cubicBezTo>
                  <a:cubicBezTo>
                    <a:pt x="210" y="0"/>
                    <a:pt x="274" y="64"/>
                    <a:pt x="274" y="139"/>
                  </a:cubicBezTo>
                  <a:cubicBezTo>
                    <a:pt x="274" y="218"/>
                    <a:pt x="210" y="278"/>
                    <a:pt x="137" y="278"/>
                  </a:cubicBezTo>
                  <a:close/>
                  <a:moveTo>
                    <a:pt x="137" y="46"/>
                  </a:moveTo>
                  <a:lnTo>
                    <a:pt x="137" y="46"/>
                  </a:lnTo>
                  <a:cubicBezTo>
                    <a:pt x="84" y="46"/>
                    <a:pt x="42" y="86"/>
                    <a:pt x="42" y="139"/>
                  </a:cubicBezTo>
                  <a:cubicBezTo>
                    <a:pt x="42" y="193"/>
                    <a:pt x="84" y="232"/>
                    <a:pt x="137" y="232"/>
                  </a:cubicBezTo>
                  <a:cubicBezTo>
                    <a:pt x="186" y="232"/>
                    <a:pt x="228" y="193"/>
                    <a:pt x="228" y="139"/>
                  </a:cubicBezTo>
                  <a:cubicBezTo>
                    <a:pt x="228" y="86"/>
                    <a:pt x="186" y="46"/>
                    <a:pt x="137" y="4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8" name="Freeform 1034"/>
            <p:cNvSpPr>
              <a:spLocks noChangeArrowheads="1"/>
            </p:cNvSpPr>
            <p:nvPr/>
          </p:nvSpPr>
          <p:spPr bwMode="auto">
            <a:xfrm>
              <a:off x="5378638" y="2460343"/>
              <a:ext cx="19050" cy="19050"/>
            </a:xfrm>
            <a:custGeom>
              <a:avLst/>
              <a:gdLst>
                <a:gd name="T0" fmla="*/ 0 w 54"/>
                <a:gd name="T1" fmla="*/ 0 h 55"/>
                <a:gd name="T2" fmla="*/ 0 w 54"/>
                <a:gd name="T3" fmla="*/ 54 h 55"/>
                <a:gd name="T4" fmla="*/ 53 w 54"/>
                <a:gd name="T5" fmla="*/ 54 h 55"/>
                <a:gd name="T6" fmla="*/ 53 w 54"/>
                <a:gd name="T7" fmla="*/ 0 h 55"/>
                <a:gd name="T8" fmla="*/ 0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0" y="0"/>
                  </a:moveTo>
                  <a:lnTo>
                    <a:pt x="0" y="54"/>
                  </a:lnTo>
                  <a:lnTo>
                    <a:pt x="53" y="54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9" name="Freeform 1035"/>
            <p:cNvSpPr>
              <a:spLocks noChangeArrowheads="1"/>
            </p:cNvSpPr>
            <p:nvPr/>
          </p:nvSpPr>
          <p:spPr bwMode="auto">
            <a:xfrm>
              <a:off x="5378638" y="2365093"/>
              <a:ext cx="19050" cy="19050"/>
            </a:xfrm>
            <a:custGeom>
              <a:avLst/>
              <a:gdLst>
                <a:gd name="T0" fmla="*/ 0 w 54"/>
                <a:gd name="T1" fmla="*/ 53 h 54"/>
                <a:gd name="T2" fmla="*/ 0 w 54"/>
                <a:gd name="T3" fmla="*/ 0 h 54"/>
                <a:gd name="T4" fmla="*/ 53 w 54"/>
                <a:gd name="T5" fmla="*/ 0 h 54"/>
                <a:gd name="T6" fmla="*/ 53 w 54"/>
                <a:gd name="T7" fmla="*/ 53 h 54"/>
                <a:gd name="T8" fmla="*/ 0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0" y="53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53" y="53"/>
                  </a:lnTo>
                  <a:lnTo>
                    <a:pt x="0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0" name="Freeform 1036"/>
            <p:cNvSpPr>
              <a:spLocks noChangeArrowheads="1"/>
            </p:cNvSpPr>
            <p:nvPr/>
          </p:nvSpPr>
          <p:spPr bwMode="auto">
            <a:xfrm>
              <a:off x="5161151" y="2460343"/>
              <a:ext cx="19050" cy="19050"/>
            </a:xfrm>
            <a:custGeom>
              <a:avLst/>
              <a:gdLst>
                <a:gd name="T0" fmla="*/ 53 w 54"/>
                <a:gd name="T1" fmla="*/ 0 h 55"/>
                <a:gd name="T2" fmla="*/ 53 w 54"/>
                <a:gd name="T3" fmla="*/ 54 h 55"/>
                <a:gd name="T4" fmla="*/ 0 w 54"/>
                <a:gd name="T5" fmla="*/ 54 h 55"/>
                <a:gd name="T6" fmla="*/ 0 w 54"/>
                <a:gd name="T7" fmla="*/ 0 h 55"/>
                <a:gd name="T8" fmla="*/ 53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0"/>
                  </a:moveTo>
                  <a:lnTo>
                    <a:pt x="53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1" name="Freeform 1037"/>
            <p:cNvSpPr>
              <a:spLocks noChangeArrowheads="1"/>
            </p:cNvSpPr>
            <p:nvPr/>
          </p:nvSpPr>
          <p:spPr bwMode="auto">
            <a:xfrm>
              <a:off x="5161151" y="2365093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2" name="Freeform 1038"/>
            <p:cNvSpPr>
              <a:spLocks noChangeArrowheads="1"/>
            </p:cNvSpPr>
            <p:nvPr/>
          </p:nvSpPr>
          <p:spPr bwMode="auto">
            <a:xfrm>
              <a:off x="5061138" y="2404780"/>
              <a:ext cx="136525" cy="190500"/>
            </a:xfrm>
            <a:custGeom>
              <a:avLst/>
              <a:gdLst>
                <a:gd name="T0" fmla="*/ 380 w 381"/>
                <a:gd name="T1" fmla="*/ 528 h 529"/>
                <a:gd name="T2" fmla="*/ 0 w 381"/>
                <a:gd name="T3" fmla="*/ 528 h 529"/>
                <a:gd name="T4" fmla="*/ 0 w 381"/>
                <a:gd name="T5" fmla="*/ 0 h 529"/>
                <a:gd name="T6" fmla="*/ 380 w 381"/>
                <a:gd name="T7" fmla="*/ 0 h 529"/>
                <a:gd name="T8" fmla="*/ 380 w 381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529">
                  <a:moveTo>
                    <a:pt x="380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5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3" name="Freeform 1039"/>
            <p:cNvSpPr>
              <a:spLocks noChangeArrowheads="1"/>
            </p:cNvSpPr>
            <p:nvPr/>
          </p:nvSpPr>
          <p:spPr bwMode="auto">
            <a:xfrm>
              <a:off x="5159563" y="2514318"/>
              <a:ext cx="15875" cy="52387"/>
            </a:xfrm>
            <a:custGeom>
              <a:avLst/>
              <a:gdLst>
                <a:gd name="T0" fmla="*/ 42 w 43"/>
                <a:gd name="T1" fmla="*/ 143 h 144"/>
                <a:gd name="T2" fmla="*/ 0 w 43"/>
                <a:gd name="T3" fmla="*/ 143 h 144"/>
                <a:gd name="T4" fmla="*/ 0 w 43"/>
                <a:gd name="T5" fmla="*/ 0 h 144"/>
                <a:gd name="T6" fmla="*/ 42 w 43"/>
                <a:gd name="T7" fmla="*/ 0 h 144"/>
                <a:gd name="T8" fmla="*/ 42 w 43"/>
                <a:gd name="T9" fmla="*/ 14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44">
                  <a:moveTo>
                    <a:pt x="42" y="143"/>
                  </a:moveTo>
                  <a:lnTo>
                    <a:pt x="0" y="14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4" name="Freeform 1040"/>
            <p:cNvSpPr>
              <a:spLocks noChangeArrowheads="1"/>
            </p:cNvSpPr>
            <p:nvPr/>
          </p:nvSpPr>
          <p:spPr bwMode="auto">
            <a:xfrm>
              <a:off x="5086538" y="2550830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5" name="Freeform 1041"/>
            <p:cNvSpPr>
              <a:spLocks noChangeArrowheads="1"/>
            </p:cNvSpPr>
            <p:nvPr/>
          </p:nvSpPr>
          <p:spPr bwMode="auto">
            <a:xfrm>
              <a:off x="5123051" y="2550830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6" name="Freeform 1042"/>
            <p:cNvSpPr>
              <a:spLocks noChangeArrowheads="1"/>
            </p:cNvSpPr>
            <p:nvPr/>
          </p:nvSpPr>
          <p:spPr bwMode="auto">
            <a:xfrm>
              <a:off x="5086538" y="2512730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7" name="Freeform 1043"/>
            <p:cNvSpPr>
              <a:spLocks noChangeArrowheads="1"/>
            </p:cNvSpPr>
            <p:nvPr/>
          </p:nvSpPr>
          <p:spPr bwMode="auto">
            <a:xfrm>
              <a:off x="5123051" y="2512730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8" name="Freeform 1044"/>
            <p:cNvSpPr>
              <a:spLocks noChangeArrowheads="1"/>
            </p:cNvSpPr>
            <p:nvPr/>
          </p:nvSpPr>
          <p:spPr bwMode="auto">
            <a:xfrm>
              <a:off x="5086538" y="2476218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9" name="Freeform 1045"/>
            <p:cNvSpPr>
              <a:spLocks noChangeArrowheads="1"/>
            </p:cNvSpPr>
            <p:nvPr/>
          </p:nvSpPr>
          <p:spPr bwMode="auto">
            <a:xfrm>
              <a:off x="5123051" y="2476218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0" name="Freeform 1046"/>
            <p:cNvSpPr>
              <a:spLocks noChangeArrowheads="1"/>
            </p:cNvSpPr>
            <p:nvPr/>
          </p:nvSpPr>
          <p:spPr bwMode="auto">
            <a:xfrm>
              <a:off x="5161151" y="2476218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1" name="Freeform 1047"/>
            <p:cNvSpPr>
              <a:spLocks noChangeArrowheads="1"/>
            </p:cNvSpPr>
            <p:nvPr/>
          </p:nvSpPr>
          <p:spPr bwMode="auto">
            <a:xfrm>
              <a:off x="5086538" y="2433355"/>
              <a:ext cx="87313" cy="22225"/>
            </a:xfrm>
            <a:custGeom>
              <a:avLst/>
              <a:gdLst>
                <a:gd name="T0" fmla="*/ 243 w 244"/>
                <a:gd name="T1" fmla="*/ 60 h 61"/>
                <a:gd name="T2" fmla="*/ 0 w 244"/>
                <a:gd name="T3" fmla="*/ 60 h 61"/>
                <a:gd name="T4" fmla="*/ 0 w 244"/>
                <a:gd name="T5" fmla="*/ 0 h 61"/>
                <a:gd name="T6" fmla="*/ 243 w 244"/>
                <a:gd name="T7" fmla="*/ 0 h 61"/>
                <a:gd name="T8" fmla="*/ 243 w 244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61">
                  <a:moveTo>
                    <a:pt x="24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243" y="0"/>
                  </a:lnTo>
                  <a:lnTo>
                    <a:pt x="243" y="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02" name="Group 1101"/>
          <p:cNvGrpSpPr/>
          <p:nvPr/>
        </p:nvGrpSpPr>
        <p:grpSpPr>
          <a:xfrm>
            <a:off x="5080786" y="2955320"/>
            <a:ext cx="366713" cy="293687"/>
            <a:chOff x="5061138" y="2941641"/>
            <a:chExt cx="366713" cy="293687"/>
          </a:xfrm>
        </p:grpSpPr>
        <p:sp>
          <p:nvSpPr>
            <p:cNvPr id="1103" name="Freeform 1048"/>
            <p:cNvSpPr>
              <a:spLocks noChangeArrowheads="1"/>
            </p:cNvSpPr>
            <p:nvPr/>
          </p:nvSpPr>
          <p:spPr bwMode="auto">
            <a:xfrm>
              <a:off x="5143688" y="2987678"/>
              <a:ext cx="266700" cy="149225"/>
            </a:xfrm>
            <a:custGeom>
              <a:avLst/>
              <a:gdLst>
                <a:gd name="T0" fmla="*/ 742 w 743"/>
                <a:gd name="T1" fmla="*/ 414 h 415"/>
                <a:gd name="T2" fmla="*/ 0 w 743"/>
                <a:gd name="T3" fmla="*/ 414 h 415"/>
                <a:gd name="T4" fmla="*/ 0 w 743"/>
                <a:gd name="T5" fmla="*/ 0 h 415"/>
                <a:gd name="T6" fmla="*/ 742 w 743"/>
                <a:gd name="T7" fmla="*/ 0 h 415"/>
                <a:gd name="T8" fmla="*/ 742 w 743"/>
                <a:gd name="T9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15">
                  <a:moveTo>
                    <a:pt x="742" y="414"/>
                  </a:moveTo>
                  <a:lnTo>
                    <a:pt x="0" y="414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4" name="Freeform 1049"/>
            <p:cNvSpPr>
              <a:spLocks noChangeArrowheads="1"/>
            </p:cNvSpPr>
            <p:nvPr/>
          </p:nvSpPr>
          <p:spPr bwMode="auto">
            <a:xfrm>
              <a:off x="5143688" y="2987678"/>
              <a:ext cx="266700" cy="149225"/>
            </a:xfrm>
            <a:custGeom>
              <a:avLst/>
              <a:gdLst>
                <a:gd name="T0" fmla="*/ 742 w 743"/>
                <a:gd name="T1" fmla="*/ 414 h 415"/>
                <a:gd name="T2" fmla="*/ 0 w 743"/>
                <a:gd name="T3" fmla="*/ 414 h 415"/>
                <a:gd name="T4" fmla="*/ 0 w 743"/>
                <a:gd name="T5" fmla="*/ 0 h 415"/>
                <a:gd name="T6" fmla="*/ 742 w 743"/>
                <a:gd name="T7" fmla="*/ 0 h 415"/>
                <a:gd name="T8" fmla="*/ 742 w 743"/>
                <a:gd name="T9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15">
                  <a:moveTo>
                    <a:pt x="742" y="414"/>
                  </a:moveTo>
                  <a:lnTo>
                    <a:pt x="0" y="414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5" name="Freeform 1050"/>
            <p:cNvSpPr>
              <a:spLocks noChangeArrowheads="1"/>
            </p:cNvSpPr>
            <p:nvPr/>
          </p:nvSpPr>
          <p:spPr bwMode="auto">
            <a:xfrm>
              <a:off x="5278626" y="2981328"/>
              <a:ext cx="141287" cy="165100"/>
            </a:xfrm>
            <a:custGeom>
              <a:avLst/>
              <a:gdLst>
                <a:gd name="T0" fmla="*/ 390 w 391"/>
                <a:gd name="T1" fmla="*/ 0 h 457"/>
                <a:gd name="T2" fmla="*/ 0 w 391"/>
                <a:gd name="T3" fmla="*/ 0 h 457"/>
                <a:gd name="T4" fmla="*/ 0 w 391"/>
                <a:gd name="T5" fmla="*/ 21 h 457"/>
                <a:gd name="T6" fmla="*/ 369 w 391"/>
                <a:gd name="T7" fmla="*/ 21 h 457"/>
                <a:gd name="T8" fmla="*/ 369 w 391"/>
                <a:gd name="T9" fmla="*/ 435 h 457"/>
                <a:gd name="T10" fmla="*/ 0 w 391"/>
                <a:gd name="T11" fmla="*/ 435 h 457"/>
                <a:gd name="T12" fmla="*/ 0 w 391"/>
                <a:gd name="T13" fmla="*/ 456 h 457"/>
                <a:gd name="T14" fmla="*/ 390 w 391"/>
                <a:gd name="T15" fmla="*/ 456 h 457"/>
                <a:gd name="T16" fmla="*/ 390 w 391"/>
                <a:gd name="T17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57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390" y="456"/>
                  </a:lnTo>
                  <a:lnTo>
                    <a:pt x="3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6" name="Freeform 1051"/>
            <p:cNvSpPr>
              <a:spLocks noChangeArrowheads="1"/>
            </p:cNvSpPr>
            <p:nvPr/>
          </p:nvSpPr>
          <p:spPr bwMode="auto">
            <a:xfrm>
              <a:off x="5278626" y="2981328"/>
              <a:ext cx="141287" cy="165100"/>
            </a:xfrm>
            <a:custGeom>
              <a:avLst/>
              <a:gdLst>
                <a:gd name="T0" fmla="*/ 390 w 391"/>
                <a:gd name="T1" fmla="*/ 0 h 457"/>
                <a:gd name="T2" fmla="*/ 0 w 391"/>
                <a:gd name="T3" fmla="*/ 0 h 457"/>
                <a:gd name="T4" fmla="*/ 0 w 391"/>
                <a:gd name="T5" fmla="*/ 21 h 457"/>
                <a:gd name="T6" fmla="*/ 369 w 391"/>
                <a:gd name="T7" fmla="*/ 21 h 457"/>
                <a:gd name="T8" fmla="*/ 369 w 391"/>
                <a:gd name="T9" fmla="*/ 435 h 457"/>
                <a:gd name="T10" fmla="*/ 0 w 391"/>
                <a:gd name="T11" fmla="*/ 435 h 457"/>
                <a:gd name="T12" fmla="*/ 0 w 391"/>
                <a:gd name="T13" fmla="*/ 456 h 457"/>
                <a:gd name="T14" fmla="*/ 390 w 391"/>
                <a:gd name="T15" fmla="*/ 456 h 457"/>
                <a:gd name="T16" fmla="*/ 390 w 391"/>
                <a:gd name="T17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57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390" y="456"/>
                  </a:lnTo>
                  <a:lnTo>
                    <a:pt x="3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7" name="Freeform 1052"/>
            <p:cNvSpPr>
              <a:spLocks noChangeArrowheads="1"/>
            </p:cNvSpPr>
            <p:nvPr/>
          </p:nvSpPr>
          <p:spPr bwMode="auto">
            <a:xfrm>
              <a:off x="5278626" y="2987678"/>
              <a:ext cx="133350" cy="149225"/>
            </a:xfrm>
            <a:custGeom>
              <a:avLst/>
              <a:gdLst>
                <a:gd name="T0" fmla="*/ 369 w 370"/>
                <a:gd name="T1" fmla="*/ 0 h 415"/>
                <a:gd name="T2" fmla="*/ 0 w 370"/>
                <a:gd name="T3" fmla="*/ 0 h 415"/>
                <a:gd name="T4" fmla="*/ 0 w 370"/>
                <a:gd name="T5" fmla="*/ 414 h 415"/>
                <a:gd name="T6" fmla="*/ 369 w 370"/>
                <a:gd name="T7" fmla="*/ 414 h 415"/>
                <a:gd name="T8" fmla="*/ 369 w 37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15">
                  <a:moveTo>
                    <a:pt x="369" y="0"/>
                  </a:moveTo>
                  <a:lnTo>
                    <a:pt x="0" y="0"/>
                  </a:lnTo>
                  <a:lnTo>
                    <a:pt x="0" y="414"/>
                  </a:lnTo>
                  <a:lnTo>
                    <a:pt x="369" y="414"/>
                  </a:lnTo>
                  <a:lnTo>
                    <a:pt x="3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8" name="Freeform 1053"/>
            <p:cNvSpPr>
              <a:spLocks noChangeArrowheads="1"/>
            </p:cNvSpPr>
            <p:nvPr/>
          </p:nvSpPr>
          <p:spPr bwMode="auto">
            <a:xfrm>
              <a:off x="5278626" y="2987678"/>
              <a:ext cx="133350" cy="149225"/>
            </a:xfrm>
            <a:custGeom>
              <a:avLst/>
              <a:gdLst>
                <a:gd name="T0" fmla="*/ 369 w 370"/>
                <a:gd name="T1" fmla="*/ 0 h 415"/>
                <a:gd name="T2" fmla="*/ 0 w 370"/>
                <a:gd name="T3" fmla="*/ 0 h 415"/>
                <a:gd name="T4" fmla="*/ 0 w 370"/>
                <a:gd name="T5" fmla="*/ 414 h 415"/>
                <a:gd name="T6" fmla="*/ 369 w 370"/>
                <a:gd name="T7" fmla="*/ 414 h 415"/>
                <a:gd name="T8" fmla="*/ 369 w 37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15">
                  <a:moveTo>
                    <a:pt x="369" y="0"/>
                  </a:moveTo>
                  <a:lnTo>
                    <a:pt x="0" y="0"/>
                  </a:lnTo>
                  <a:lnTo>
                    <a:pt x="0" y="414"/>
                  </a:lnTo>
                  <a:lnTo>
                    <a:pt x="369" y="414"/>
                  </a:lnTo>
                  <a:lnTo>
                    <a:pt x="36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9" name="Freeform 1054"/>
            <p:cNvSpPr>
              <a:spLocks noChangeArrowheads="1"/>
            </p:cNvSpPr>
            <p:nvPr/>
          </p:nvSpPr>
          <p:spPr bwMode="auto">
            <a:xfrm>
              <a:off x="5129401" y="2973391"/>
              <a:ext cx="298450" cy="179387"/>
            </a:xfrm>
            <a:custGeom>
              <a:avLst/>
              <a:gdLst>
                <a:gd name="T0" fmla="*/ 826 w 827"/>
                <a:gd name="T1" fmla="*/ 499 h 500"/>
                <a:gd name="T2" fmla="*/ 0 w 827"/>
                <a:gd name="T3" fmla="*/ 499 h 500"/>
                <a:gd name="T4" fmla="*/ 0 w 827"/>
                <a:gd name="T5" fmla="*/ 0 h 500"/>
                <a:gd name="T6" fmla="*/ 826 w 827"/>
                <a:gd name="T7" fmla="*/ 0 h 500"/>
                <a:gd name="T8" fmla="*/ 826 w 827"/>
                <a:gd name="T9" fmla="*/ 499 h 500"/>
                <a:gd name="T10" fmla="*/ 42 w 827"/>
                <a:gd name="T11" fmla="*/ 456 h 500"/>
                <a:gd name="T12" fmla="*/ 784 w 827"/>
                <a:gd name="T13" fmla="*/ 456 h 500"/>
                <a:gd name="T14" fmla="*/ 784 w 827"/>
                <a:gd name="T15" fmla="*/ 42 h 500"/>
                <a:gd name="T16" fmla="*/ 42 w 827"/>
                <a:gd name="T17" fmla="*/ 42 h 500"/>
                <a:gd name="T18" fmla="*/ 42 w 827"/>
                <a:gd name="T19" fmla="*/ 45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500">
                  <a:moveTo>
                    <a:pt x="826" y="499"/>
                  </a:moveTo>
                  <a:lnTo>
                    <a:pt x="0" y="499"/>
                  </a:lnTo>
                  <a:lnTo>
                    <a:pt x="0" y="0"/>
                  </a:lnTo>
                  <a:lnTo>
                    <a:pt x="826" y="0"/>
                  </a:lnTo>
                  <a:lnTo>
                    <a:pt x="826" y="499"/>
                  </a:lnTo>
                  <a:close/>
                  <a:moveTo>
                    <a:pt x="42" y="456"/>
                  </a:moveTo>
                  <a:lnTo>
                    <a:pt x="784" y="456"/>
                  </a:lnTo>
                  <a:lnTo>
                    <a:pt x="784" y="42"/>
                  </a:lnTo>
                  <a:lnTo>
                    <a:pt x="42" y="42"/>
                  </a:lnTo>
                  <a:lnTo>
                    <a:pt x="42" y="45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0" name="Freeform 1055"/>
            <p:cNvSpPr>
              <a:spLocks noChangeArrowheads="1"/>
            </p:cNvSpPr>
            <p:nvPr/>
          </p:nvSpPr>
          <p:spPr bwMode="auto">
            <a:xfrm>
              <a:off x="5097651" y="2941641"/>
              <a:ext cx="292100" cy="173037"/>
            </a:xfrm>
            <a:custGeom>
              <a:avLst/>
              <a:gdLst>
                <a:gd name="T0" fmla="*/ 42 w 810"/>
                <a:gd name="T1" fmla="*/ 478 h 479"/>
                <a:gd name="T2" fmla="*/ 0 w 810"/>
                <a:gd name="T3" fmla="*/ 478 h 479"/>
                <a:gd name="T4" fmla="*/ 0 w 810"/>
                <a:gd name="T5" fmla="*/ 0 h 479"/>
                <a:gd name="T6" fmla="*/ 809 w 810"/>
                <a:gd name="T7" fmla="*/ 0 h 479"/>
                <a:gd name="T8" fmla="*/ 809 w 810"/>
                <a:gd name="T9" fmla="*/ 43 h 479"/>
                <a:gd name="T10" fmla="*/ 42 w 810"/>
                <a:gd name="T11" fmla="*/ 43 h 479"/>
                <a:gd name="T12" fmla="*/ 42 w 810"/>
                <a:gd name="T13" fmla="*/ 47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0" h="479">
                  <a:moveTo>
                    <a:pt x="42" y="478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809" y="0"/>
                  </a:lnTo>
                  <a:lnTo>
                    <a:pt x="809" y="43"/>
                  </a:lnTo>
                  <a:lnTo>
                    <a:pt x="42" y="43"/>
                  </a:lnTo>
                  <a:lnTo>
                    <a:pt x="42" y="4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1" name="Freeform 1056"/>
            <p:cNvSpPr>
              <a:spLocks noChangeArrowheads="1"/>
            </p:cNvSpPr>
            <p:nvPr/>
          </p:nvSpPr>
          <p:spPr bwMode="auto">
            <a:xfrm>
              <a:off x="5229413" y="3013078"/>
              <a:ext cx="98425" cy="100013"/>
            </a:xfrm>
            <a:custGeom>
              <a:avLst/>
              <a:gdLst>
                <a:gd name="T0" fmla="*/ 137 w 275"/>
                <a:gd name="T1" fmla="*/ 278 h 279"/>
                <a:gd name="T2" fmla="*/ 137 w 275"/>
                <a:gd name="T3" fmla="*/ 278 h 279"/>
                <a:gd name="T4" fmla="*/ 0 w 275"/>
                <a:gd name="T5" fmla="*/ 139 h 279"/>
                <a:gd name="T6" fmla="*/ 137 w 275"/>
                <a:gd name="T7" fmla="*/ 0 h 279"/>
                <a:gd name="T8" fmla="*/ 274 w 275"/>
                <a:gd name="T9" fmla="*/ 139 h 279"/>
                <a:gd name="T10" fmla="*/ 137 w 275"/>
                <a:gd name="T11" fmla="*/ 278 h 279"/>
                <a:gd name="T12" fmla="*/ 137 w 275"/>
                <a:gd name="T13" fmla="*/ 46 h 279"/>
                <a:gd name="T14" fmla="*/ 137 w 275"/>
                <a:gd name="T15" fmla="*/ 46 h 279"/>
                <a:gd name="T16" fmla="*/ 42 w 275"/>
                <a:gd name="T17" fmla="*/ 139 h 279"/>
                <a:gd name="T18" fmla="*/ 137 w 275"/>
                <a:gd name="T19" fmla="*/ 232 h 279"/>
                <a:gd name="T20" fmla="*/ 228 w 275"/>
                <a:gd name="T21" fmla="*/ 139 h 279"/>
                <a:gd name="T22" fmla="*/ 137 w 275"/>
                <a:gd name="T23" fmla="*/ 46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5" h="279">
                  <a:moveTo>
                    <a:pt x="137" y="278"/>
                  </a:moveTo>
                  <a:lnTo>
                    <a:pt x="137" y="278"/>
                  </a:lnTo>
                  <a:cubicBezTo>
                    <a:pt x="59" y="278"/>
                    <a:pt x="0" y="218"/>
                    <a:pt x="0" y="139"/>
                  </a:cubicBezTo>
                  <a:cubicBezTo>
                    <a:pt x="0" y="64"/>
                    <a:pt x="59" y="0"/>
                    <a:pt x="137" y="0"/>
                  </a:cubicBezTo>
                  <a:cubicBezTo>
                    <a:pt x="210" y="0"/>
                    <a:pt x="274" y="64"/>
                    <a:pt x="274" y="139"/>
                  </a:cubicBezTo>
                  <a:cubicBezTo>
                    <a:pt x="274" y="218"/>
                    <a:pt x="210" y="278"/>
                    <a:pt x="137" y="278"/>
                  </a:cubicBezTo>
                  <a:close/>
                  <a:moveTo>
                    <a:pt x="137" y="46"/>
                  </a:moveTo>
                  <a:lnTo>
                    <a:pt x="137" y="46"/>
                  </a:lnTo>
                  <a:cubicBezTo>
                    <a:pt x="84" y="46"/>
                    <a:pt x="42" y="86"/>
                    <a:pt x="42" y="139"/>
                  </a:cubicBezTo>
                  <a:cubicBezTo>
                    <a:pt x="42" y="193"/>
                    <a:pt x="84" y="232"/>
                    <a:pt x="137" y="232"/>
                  </a:cubicBezTo>
                  <a:cubicBezTo>
                    <a:pt x="186" y="232"/>
                    <a:pt x="228" y="193"/>
                    <a:pt x="228" y="139"/>
                  </a:cubicBezTo>
                  <a:cubicBezTo>
                    <a:pt x="228" y="86"/>
                    <a:pt x="186" y="46"/>
                    <a:pt x="137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2" name="Freeform 1057"/>
            <p:cNvSpPr>
              <a:spLocks noChangeArrowheads="1"/>
            </p:cNvSpPr>
            <p:nvPr/>
          </p:nvSpPr>
          <p:spPr bwMode="auto">
            <a:xfrm>
              <a:off x="5377051" y="3101978"/>
              <a:ext cx="19050" cy="19050"/>
            </a:xfrm>
            <a:custGeom>
              <a:avLst/>
              <a:gdLst>
                <a:gd name="T0" fmla="*/ 0 w 54"/>
                <a:gd name="T1" fmla="*/ 0 h 55"/>
                <a:gd name="T2" fmla="*/ 0 w 54"/>
                <a:gd name="T3" fmla="*/ 54 h 55"/>
                <a:gd name="T4" fmla="*/ 53 w 54"/>
                <a:gd name="T5" fmla="*/ 54 h 55"/>
                <a:gd name="T6" fmla="*/ 53 w 54"/>
                <a:gd name="T7" fmla="*/ 0 h 55"/>
                <a:gd name="T8" fmla="*/ 0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0" y="0"/>
                  </a:moveTo>
                  <a:lnTo>
                    <a:pt x="0" y="54"/>
                  </a:lnTo>
                  <a:lnTo>
                    <a:pt x="53" y="54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3" name="Freeform 1058"/>
            <p:cNvSpPr>
              <a:spLocks noChangeArrowheads="1"/>
            </p:cNvSpPr>
            <p:nvPr/>
          </p:nvSpPr>
          <p:spPr bwMode="auto">
            <a:xfrm>
              <a:off x="5377051" y="3005141"/>
              <a:ext cx="19050" cy="19050"/>
            </a:xfrm>
            <a:custGeom>
              <a:avLst/>
              <a:gdLst>
                <a:gd name="T0" fmla="*/ 0 w 54"/>
                <a:gd name="T1" fmla="*/ 53 h 54"/>
                <a:gd name="T2" fmla="*/ 0 w 54"/>
                <a:gd name="T3" fmla="*/ 0 h 54"/>
                <a:gd name="T4" fmla="*/ 53 w 54"/>
                <a:gd name="T5" fmla="*/ 0 h 54"/>
                <a:gd name="T6" fmla="*/ 53 w 54"/>
                <a:gd name="T7" fmla="*/ 53 h 54"/>
                <a:gd name="T8" fmla="*/ 0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0" y="53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53" y="53"/>
                  </a:lnTo>
                  <a:lnTo>
                    <a:pt x="0" y="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4" name="Freeform 1059"/>
            <p:cNvSpPr>
              <a:spLocks noChangeArrowheads="1"/>
            </p:cNvSpPr>
            <p:nvPr/>
          </p:nvSpPr>
          <p:spPr bwMode="auto">
            <a:xfrm>
              <a:off x="5159563" y="3101978"/>
              <a:ext cx="19050" cy="19050"/>
            </a:xfrm>
            <a:custGeom>
              <a:avLst/>
              <a:gdLst>
                <a:gd name="T0" fmla="*/ 53 w 54"/>
                <a:gd name="T1" fmla="*/ 0 h 55"/>
                <a:gd name="T2" fmla="*/ 53 w 54"/>
                <a:gd name="T3" fmla="*/ 54 h 55"/>
                <a:gd name="T4" fmla="*/ 0 w 54"/>
                <a:gd name="T5" fmla="*/ 54 h 55"/>
                <a:gd name="T6" fmla="*/ 0 w 54"/>
                <a:gd name="T7" fmla="*/ 0 h 55"/>
                <a:gd name="T8" fmla="*/ 53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0"/>
                  </a:moveTo>
                  <a:lnTo>
                    <a:pt x="53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5" name="Freeform 1060"/>
            <p:cNvSpPr>
              <a:spLocks noChangeArrowheads="1"/>
            </p:cNvSpPr>
            <p:nvPr/>
          </p:nvSpPr>
          <p:spPr bwMode="auto">
            <a:xfrm>
              <a:off x="5159563" y="3005141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6" name="Freeform 1061"/>
            <p:cNvSpPr>
              <a:spLocks noChangeArrowheads="1"/>
            </p:cNvSpPr>
            <p:nvPr/>
          </p:nvSpPr>
          <p:spPr bwMode="auto">
            <a:xfrm>
              <a:off x="5061138" y="3044828"/>
              <a:ext cx="136525" cy="190500"/>
            </a:xfrm>
            <a:custGeom>
              <a:avLst/>
              <a:gdLst>
                <a:gd name="T0" fmla="*/ 380 w 381"/>
                <a:gd name="T1" fmla="*/ 528 h 529"/>
                <a:gd name="T2" fmla="*/ 0 w 381"/>
                <a:gd name="T3" fmla="*/ 528 h 529"/>
                <a:gd name="T4" fmla="*/ 0 w 381"/>
                <a:gd name="T5" fmla="*/ 0 h 529"/>
                <a:gd name="T6" fmla="*/ 380 w 381"/>
                <a:gd name="T7" fmla="*/ 0 h 529"/>
                <a:gd name="T8" fmla="*/ 380 w 381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529">
                  <a:moveTo>
                    <a:pt x="380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7" name="Freeform 1062"/>
            <p:cNvSpPr>
              <a:spLocks noChangeArrowheads="1"/>
            </p:cNvSpPr>
            <p:nvPr/>
          </p:nvSpPr>
          <p:spPr bwMode="auto">
            <a:xfrm>
              <a:off x="5157976" y="3155953"/>
              <a:ext cx="15875" cy="52388"/>
            </a:xfrm>
            <a:custGeom>
              <a:avLst/>
              <a:gdLst>
                <a:gd name="T0" fmla="*/ 42 w 43"/>
                <a:gd name="T1" fmla="*/ 143 h 144"/>
                <a:gd name="T2" fmla="*/ 0 w 43"/>
                <a:gd name="T3" fmla="*/ 143 h 144"/>
                <a:gd name="T4" fmla="*/ 0 w 43"/>
                <a:gd name="T5" fmla="*/ 0 h 144"/>
                <a:gd name="T6" fmla="*/ 42 w 43"/>
                <a:gd name="T7" fmla="*/ 0 h 144"/>
                <a:gd name="T8" fmla="*/ 42 w 43"/>
                <a:gd name="T9" fmla="*/ 14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44">
                  <a:moveTo>
                    <a:pt x="42" y="143"/>
                  </a:moveTo>
                  <a:lnTo>
                    <a:pt x="0" y="14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8" name="Freeform 1063"/>
            <p:cNvSpPr>
              <a:spLocks noChangeArrowheads="1"/>
            </p:cNvSpPr>
            <p:nvPr/>
          </p:nvSpPr>
          <p:spPr bwMode="auto">
            <a:xfrm>
              <a:off x="5086538" y="3190878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9" name="Freeform 1064"/>
            <p:cNvSpPr>
              <a:spLocks noChangeArrowheads="1"/>
            </p:cNvSpPr>
            <p:nvPr/>
          </p:nvSpPr>
          <p:spPr bwMode="auto">
            <a:xfrm>
              <a:off x="5123051" y="3190878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0" name="Freeform 1065"/>
            <p:cNvSpPr>
              <a:spLocks noChangeArrowheads="1"/>
            </p:cNvSpPr>
            <p:nvPr/>
          </p:nvSpPr>
          <p:spPr bwMode="auto">
            <a:xfrm>
              <a:off x="5086538" y="3154366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1" name="Freeform 1066"/>
            <p:cNvSpPr>
              <a:spLocks noChangeArrowheads="1"/>
            </p:cNvSpPr>
            <p:nvPr/>
          </p:nvSpPr>
          <p:spPr bwMode="auto">
            <a:xfrm>
              <a:off x="5123051" y="3154366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2" name="Freeform 1067"/>
            <p:cNvSpPr>
              <a:spLocks noChangeArrowheads="1"/>
            </p:cNvSpPr>
            <p:nvPr/>
          </p:nvSpPr>
          <p:spPr bwMode="auto">
            <a:xfrm>
              <a:off x="5086538" y="3116266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3" name="Freeform 1068"/>
            <p:cNvSpPr>
              <a:spLocks noChangeArrowheads="1"/>
            </p:cNvSpPr>
            <p:nvPr/>
          </p:nvSpPr>
          <p:spPr bwMode="auto">
            <a:xfrm>
              <a:off x="5123051" y="3116266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4" name="Freeform 1069"/>
            <p:cNvSpPr>
              <a:spLocks noChangeArrowheads="1"/>
            </p:cNvSpPr>
            <p:nvPr/>
          </p:nvSpPr>
          <p:spPr bwMode="auto">
            <a:xfrm>
              <a:off x="5159563" y="3116266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5" name="Freeform 1070"/>
            <p:cNvSpPr>
              <a:spLocks noChangeArrowheads="1"/>
            </p:cNvSpPr>
            <p:nvPr/>
          </p:nvSpPr>
          <p:spPr bwMode="auto">
            <a:xfrm>
              <a:off x="5086538" y="3073403"/>
              <a:ext cx="87313" cy="22225"/>
            </a:xfrm>
            <a:custGeom>
              <a:avLst/>
              <a:gdLst>
                <a:gd name="T0" fmla="*/ 243 w 244"/>
                <a:gd name="T1" fmla="*/ 60 h 61"/>
                <a:gd name="T2" fmla="*/ 0 w 244"/>
                <a:gd name="T3" fmla="*/ 60 h 61"/>
                <a:gd name="T4" fmla="*/ 0 w 244"/>
                <a:gd name="T5" fmla="*/ 0 h 61"/>
                <a:gd name="T6" fmla="*/ 243 w 244"/>
                <a:gd name="T7" fmla="*/ 0 h 61"/>
                <a:gd name="T8" fmla="*/ 243 w 244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61">
                  <a:moveTo>
                    <a:pt x="24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243" y="0"/>
                  </a:lnTo>
                  <a:lnTo>
                    <a:pt x="243" y="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26" name="Group 1125"/>
          <p:cNvGrpSpPr/>
          <p:nvPr/>
        </p:nvGrpSpPr>
        <p:grpSpPr>
          <a:xfrm>
            <a:off x="5079199" y="3555696"/>
            <a:ext cx="366712" cy="293688"/>
            <a:chOff x="5059551" y="3548532"/>
            <a:chExt cx="366712" cy="293688"/>
          </a:xfrm>
        </p:grpSpPr>
        <p:sp>
          <p:nvSpPr>
            <p:cNvPr id="1127" name="Freeform 1071"/>
            <p:cNvSpPr>
              <a:spLocks noChangeArrowheads="1"/>
            </p:cNvSpPr>
            <p:nvPr/>
          </p:nvSpPr>
          <p:spPr bwMode="auto">
            <a:xfrm>
              <a:off x="5142101" y="3594570"/>
              <a:ext cx="266700" cy="149225"/>
            </a:xfrm>
            <a:custGeom>
              <a:avLst/>
              <a:gdLst>
                <a:gd name="T0" fmla="*/ 742 w 743"/>
                <a:gd name="T1" fmla="*/ 414 h 415"/>
                <a:gd name="T2" fmla="*/ 0 w 743"/>
                <a:gd name="T3" fmla="*/ 414 h 415"/>
                <a:gd name="T4" fmla="*/ 0 w 743"/>
                <a:gd name="T5" fmla="*/ 0 h 415"/>
                <a:gd name="T6" fmla="*/ 742 w 743"/>
                <a:gd name="T7" fmla="*/ 0 h 415"/>
                <a:gd name="T8" fmla="*/ 742 w 743"/>
                <a:gd name="T9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15">
                  <a:moveTo>
                    <a:pt x="742" y="414"/>
                  </a:moveTo>
                  <a:lnTo>
                    <a:pt x="0" y="414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8" name="Freeform 1072"/>
            <p:cNvSpPr>
              <a:spLocks noChangeArrowheads="1"/>
            </p:cNvSpPr>
            <p:nvPr/>
          </p:nvSpPr>
          <p:spPr bwMode="auto">
            <a:xfrm>
              <a:off x="5142101" y="3594570"/>
              <a:ext cx="266700" cy="149225"/>
            </a:xfrm>
            <a:custGeom>
              <a:avLst/>
              <a:gdLst>
                <a:gd name="T0" fmla="*/ 742 w 743"/>
                <a:gd name="T1" fmla="*/ 414 h 415"/>
                <a:gd name="T2" fmla="*/ 0 w 743"/>
                <a:gd name="T3" fmla="*/ 414 h 415"/>
                <a:gd name="T4" fmla="*/ 0 w 743"/>
                <a:gd name="T5" fmla="*/ 0 h 415"/>
                <a:gd name="T6" fmla="*/ 742 w 743"/>
                <a:gd name="T7" fmla="*/ 0 h 415"/>
                <a:gd name="T8" fmla="*/ 742 w 743"/>
                <a:gd name="T9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3" h="415">
                  <a:moveTo>
                    <a:pt x="742" y="414"/>
                  </a:moveTo>
                  <a:lnTo>
                    <a:pt x="0" y="414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742" y="4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9" name="Freeform 1073"/>
            <p:cNvSpPr>
              <a:spLocks noChangeArrowheads="1"/>
            </p:cNvSpPr>
            <p:nvPr/>
          </p:nvSpPr>
          <p:spPr bwMode="auto">
            <a:xfrm>
              <a:off x="5277038" y="3588220"/>
              <a:ext cx="141288" cy="165100"/>
            </a:xfrm>
            <a:custGeom>
              <a:avLst/>
              <a:gdLst>
                <a:gd name="T0" fmla="*/ 390 w 391"/>
                <a:gd name="T1" fmla="*/ 0 h 457"/>
                <a:gd name="T2" fmla="*/ 0 w 391"/>
                <a:gd name="T3" fmla="*/ 0 h 457"/>
                <a:gd name="T4" fmla="*/ 0 w 391"/>
                <a:gd name="T5" fmla="*/ 21 h 457"/>
                <a:gd name="T6" fmla="*/ 369 w 391"/>
                <a:gd name="T7" fmla="*/ 21 h 457"/>
                <a:gd name="T8" fmla="*/ 369 w 391"/>
                <a:gd name="T9" fmla="*/ 435 h 457"/>
                <a:gd name="T10" fmla="*/ 0 w 391"/>
                <a:gd name="T11" fmla="*/ 435 h 457"/>
                <a:gd name="T12" fmla="*/ 0 w 391"/>
                <a:gd name="T13" fmla="*/ 456 h 457"/>
                <a:gd name="T14" fmla="*/ 390 w 391"/>
                <a:gd name="T15" fmla="*/ 456 h 457"/>
                <a:gd name="T16" fmla="*/ 390 w 391"/>
                <a:gd name="T17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57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390" y="456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0" name="Freeform 1074"/>
            <p:cNvSpPr>
              <a:spLocks noChangeArrowheads="1"/>
            </p:cNvSpPr>
            <p:nvPr/>
          </p:nvSpPr>
          <p:spPr bwMode="auto">
            <a:xfrm>
              <a:off x="5277038" y="3588220"/>
              <a:ext cx="141288" cy="165100"/>
            </a:xfrm>
            <a:custGeom>
              <a:avLst/>
              <a:gdLst>
                <a:gd name="T0" fmla="*/ 390 w 391"/>
                <a:gd name="T1" fmla="*/ 0 h 457"/>
                <a:gd name="T2" fmla="*/ 0 w 391"/>
                <a:gd name="T3" fmla="*/ 0 h 457"/>
                <a:gd name="T4" fmla="*/ 0 w 391"/>
                <a:gd name="T5" fmla="*/ 21 h 457"/>
                <a:gd name="T6" fmla="*/ 369 w 391"/>
                <a:gd name="T7" fmla="*/ 21 h 457"/>
                <a:gd name="T8" fmla="*/ 369 w 391"/>
                <a:gd name="T9" fmla="*/ 435 h 457"/>
                <a:gd name="T10" fmla="*/ 0 w 391"/>
                <a:gd name="T11" fmla="*/ 435 h 457"/>
                <a:gd name="T12" fmla="*/ 0 w 391"/>
                <a:gd name="T13" fmla="*/ 456 h 457"/>
                <a:gd name="T14" fmla="*/ 390 w 391"/>
                <a:gd name="T15" fmla="*/ 456 h 457"/>
                <a:gd name="T16" fmla="*/ 390 w 391"/>
                <a:gd name="T17" fmla="*/ 0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1" h="457">
                  <a:moveTo>
                    <a:pt x="390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369" y="21"/>
                  </a:lnTo>
                  <a:lnTo>
                    <a:pt x="369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390" y="456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1" name="Freeform 1075"/>
            <p:cNvSpPr>
              <a:spLocks noChangeArrowheads="1"/>
            </p:cNvSpPr>
            <p:nvPr/>
          </p:nvSpPr>
          <p:spPr bwMode="auto">
            <a:xfrm>
              <a:off x="5277038" y="3594570"/>
              <a:ext cx="133350" cy="149225"/>
            </a:xfrm>
            <a:custGeom>
              <a:avLst/>
              <a:gdLst>
                <a:gd name="T0" fmla="*/ 369 w 370"/>
                <a:gd name="T1" fmla="*/ 0 h 415"/>
                <a:gd name="T2" fmla="*/ 0 w 370"/>
                <a:gd name="T3" fmla="*/ 0 h 415"/>
                <a:gd name="T4" fmla="*/ 0 w 370"/>
                <a:gd name="T5" fmla="*/ 414 h 415"/>
                <a:gd name="T6" fmla="*/ 369 w 370"/>
                <a:gd name="T7" fmla="*/ 414 h 415"/>
                <a:gd name="T8" fmla="*/ 369 w 37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15">
                  <a:moveTo>
                    <a:pt x="369" y="0"/>
                  </a:moveTo>
                  <a:lnTo>
                    <a:pt x="0" y="0"/>
                  </a:lnTo>
                  <a:lnTo>
                    <a:pt x="0" y="414"/>
                  </a:lnTo>
                  <a:lnTo>
                    <a:pt x="369" y="414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2" name="Freeform 1076"/>
            <p:cNvSpPr>
              <a:spLocks noChangeArrowheads="1"/>
            </p:cNvSpPr>
            <p:nvPr/>
          </p:nvSpPr>
          <p:spPr bwMode="auto">
            <a:xfrm>
              <a:off x="5277038" y="3594570"/>
              <a:ext cx="133350" cy="149225"/>
            </a:xfrm>
            <a:custGeom>
              <a:avLst/>
              <a:gdLst>
                <a:gd name="T0" fmla="*/ 369 w 370"/>
                <a:gd name="T1" fmla="*/ 0 h 415"/>
                <a:gd name="T2" fmla="*/ 0 w 370"/>
                <a:gd name="T3" fmla="*/ 0 h 415"/>
                <a:gd name="T4" fmla="*/ 0 w 370"/>
                <a:gd name="T5" fmla="*/ 414 h 415"/>
                <a:gd name="T6" fmla="*/ 369 w 370"/>
                <a:gd name="T7" fmla="*/ 414 h 415"/>
                <a:gd name="T8" fmla="*/ 369 w 370"/>
                <a:gd name="T9" fmla="*/ 0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0" h="415">
                  <a:moveTo>
                    <a:pt x="369" y="0"/>
                  </a:moveTo>
                  <a:lnTo>
                    <a:pt x="0" y="0"/>
                  </a:lnTo>
                  <a:lnTo>
                    <a:pt x="0" y="414"/>
                  </a:lnTo>
                  <a:lnTo>
                    <a:pt x="369" y="414"/>
                  </a:lnTo>
                  <a:lnTo>
                    <a:pt x="36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3" name="Freeform 1077"/>
            <p:cNvSpPr>
              <a:spLocks noChangeArrowheads="1"/>
            </p:cNvSpPr>
            <p:nvPr/>
          </p:nvSpPr>
          <p:spPr bwMode="auto">
            <a:xfrm>
              <a:off x="5127813" y="3580282"/>
              <a:ext cx="298450" cy="179388"/>
            </a:xfrm>
            <a:custGeom>
              <a:avLst/>
              <a:gdLst>
                <a:gd name="T0" fmla="*/ 826 w 827"/>
                <a:gd name="T1" fmla="*/ 499 h 500"/>
                <a:gd name="T2" fmla="*/ 0 w 827"/>
                <a:gd name="T3" fmla="*/ 499 h 500"/>
                <a:gd name="T4" fmla="*/ 0 w 827"/>
                <a:gd name="T5" fmla="*/ 0 h 500"/>
                <a:gd name="T6" fmla="*/ 826 w 827"/>
                <a:gd name="T7" fmla="*/ 0 h 500"/>
                <a:gd name="T8" fmla="*/ 826 w 827"/>
                <a:gd name="T9" fmla="*/ 499 h 500"/>
                <a:gd name="T10" fmla="*/ 42 w 827"/>
                <a:gd name="T11" fmla="*/ 456 h 500"/>
                <a:gd name="T12" fmla="*/ 784 w 827"/>
                <a:gd name="T13" fmla="*/ 456 h 500"/>
                <a:gd name="T14" fmla="*/ 784 w 827"/>
                <a:gd name="T15" fmla="*/ 42 h 500"/>
                <a:gd name="T16" fmla="*/ 42 w 827"/>
                <a:gd name="T17" fmla="*/ 42 h 500"/>
                <a:gd name="T18" fmla="*/ 42 w 827"/>
                <a:gd name="T19" fmla="*/ 45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500">
                  <a:moveTo>
                    <a:pt x="826" y="499"/>
                  </a:moveTo>
                  <a:lnTo>
                    <a:pt x="0" y="499"/>
                  </a:lnTo>
                  <a:lnTo>
                    <a:pt x="0" y="0"/>
                  </a:lnTo>
                  <a:lnTo>
                    <a:pt x="826" y="0"/>
                  </a:lnTo>
                  <a:lnTo>
                    <a:pt x="826" y="499"/>
                  </a:lnTo>
                  <a:close/>
                  <a:moveTo>
                    <a:pt x="42" y="456"/>
                  </a:moveTo>
                  <a:lnTo>
                    <a:pt x="784" y="456"/>
                  </a:lnTo>
                  <a:lnTo>
                    <a:pt x="784" y="42"/>
                  </a:lnTo>
                  <a:lnTo>
                    <a:pt x="42" y="42"/>
                  </a:lnTo>
                  <a:lnTo>
                    <a:pt x="42" y="45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4" name="Freeform 1078"/>
            <p:cNvSpPr>
              <a:spLocks noChangeArrowheads="1"/>
            </p:cNvSpPr>
            <p:nvPr/>
          </p:nvSpPr>
          <p:spPr bwMode="auto">
            <a:xfrm>
              <a:off x="5096063" y="3548532"/>
              <a:ext cx="292100" cy="173038"/>
            </a:xfrm>
            <a:custGeom>
              <a:avLst/>
              <a:gdLst>
                <a:gd name="T0" fmla="*/ 42 w 810"/>
                <a:gd name="T1" fmla="*/ 478 h 479"/>
                <a:gd name="T2" fmla="*/ 0 w 810"/>
                <a:gd name="T3" fmla="*/ 478 h 479"/>
                <a:gd name="T4" fmla="*/ 0 w 810"/>
                <a:gd name="T5" fmla="*/ 0 h 479"/>
                <a:gd name="T6" fmla="*/ 809 w 810"/>
                <a:gd name="T7" fmla="*/ 0 h 479"/>
                <a:gd name="T8" fmla="*/ 809 w 810"/>
                <a:gd name="T9" fmla="*/ 43 h 479"/>
                <a:gd name="T10" fmla="*/ 42 w 810"/>
                <a:gd name="T11" fmla="*/ 43 h 479"/>
                <a:gd name="T12" fmla="*/ 42 w 810"/>
                <a:gd name="T13" fmla="*/ 478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0" h="479">
                  <a:moveTo>
                    <a:pt x="42" y="478"/>
                  </a:moveTo>
                  <a:lnTo>
                    <a:pt x="0" y="478"/>
                  </a:lnTo>
                  <a:lnTo>
                    <a:pt x="0" y="0"/>
                  </a:lnTo>
                  <a:lnTo>
                    <a:pt x="809" y="0"/>
                  </a:lnTo>
                  <a:lnTo>
                    <a:pt x="809" y="43"/>
                  </a:lnTo>
                  <a:lnTo>
                    <a:pt x="42" y="43"/>
                  </a:lnTo>
                  <a:lnTo>
                    <a:pt x="42" y="47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5" name="Freeform 1079"/>
            <p:cNvSpPr>
              <a:spLocks noChangeArrowheads="1"/>
            </p:cNvSpPr>
            <p:nvPr/>
          </p:nvSpPr>
          <p:spPr bwMode="auto">
            <a:xfrm>
              <a:off x="5227826" y="3619970"/>
              <a:ext cx="98425" cy="100012"/>
            </a:xfrm>
            <a:custGeom>
              <a:avLst/>
              <a:gdLst>
                <a:gd name="T0" fmla="*/ 137 w 275"/>
                <a:gd name="T1" fmla="*/ 278 h 279"/>
                <a:gd name="T2" fmla="*/ 137 w 275"/>
                <a:gd name="T3" fmla="*/ 278 h 279"/>
                <a:gd name="T4" fmla="*/ 0 w 275"/>
                <a:gd name="T5" fmla="*/ 139 h 279"/>
                <a:gd name="T6" fmla="*/ 137 w 275"/>
                <a:gd name="T7" fmla="*/ 0 h 279"/>
                <a:gd name="T8" fmla="*/ 274 w 275"/>
                <a:gd name="T9" fmla="*/ 139 h 279"/>
                <a:gd name="T10" fmla="*/ 137 w 275"/>
                <a:gd name="T11" fmla="*/ 278 h 279"/>
                <a:gd name="T12" fmla="*/ 137 w 275"/>
                <a:gd name="T13" fmla="*/ 46 h 279"/>
                <a:gd name="T14" fmla="*/ 137 w 275"/>
                <a:gd name="T15" fmla="*/ 46 h 279"/>
                <a:gd name="T16" fmla="*/ 42 w 275"/>
                <a:gd name="T17" fmla="*/ 139 h 279"/>
                <a:gd name="T18" fmla="*/ 137 w 275"/>
                <a:gd name="T19" fmla="*/ 232 h 279"/>
                <a:gd name="T20" fmla="*/ 228 w 275"/>
                <a:gd name="T21" fmla="*/ 139 h 279"/>
                <a:gd name="T22" fmla="*/ 137 w 275"/>
                <a:gd name="T23" fmla="*/ 46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5" h="279">
                  <a:moveTo>
                    <a:pt x="137" y="278"/>
                  </a:moveTo>
                  <a:lnTo>
                    <a:pt x="137" y="278"/>
                  </a:lnTo>
                  <a:cubicBezTo>
                    <a:pt x="59" y="278"/>
                    <a:pt x="0" y="218"/>
                    <a:pt x="0" y="139"/>
                  </a:cubicBezTo>
                  <a:cubicBezTo>
                    <a:pt x="0" y="64"/>
                    <a:pt x="59" y="0"/>
                    <a:pt x="137" y="0"/>
                  </a:cubicBezTo>
                  <a:cubicBezTo>
                    <a:pt x="210" y="0"/>
                    <a:pt x="274" y="64"/>
                    <a:pt x="274" y="139"/>
                  </a:cubicBezTo>
                  <a:cubicBezTo>
                    <a:pt x="274" y="218"/>
                    <a:pt x="210" y="278"/>
                    <a:pt x="137" y="278"/>
                  </a:cubicBezTo>
                  <a:close/>
                  <a:moveTo>
                    <a:pt x="137" y="46"/>
                  </a:moveTo>
                  <a:lnTo>
                    <a:pt x="137" y="46"/>
                  </a:lnTo>
                  <a:cubicBezTo>
                    <a:pt x="84" y="46"/>
                    <a:pt x="42" y="86"/>
                    <a:pt x="42" y="139"/>
                  </a:cubicBezTo>
                  <a:cubicBezTo>
                    <a:pt x="42" y="193"/>
                    <a:pt x="84" y="232"/>
                    <a:pt x="137" y="232"/>
                  </a:cubicBezTo>
                  <a:cubicBezTo>
                    <a:pt x="186" y="232"/>
                    <a:pt x="228" y="193"/>
                    <a:pt x="228" y="139"/>
                  </a:cubicBezTo>
                  <a:cubicBezTo>
                    <a:pt x="228" y="86"/>
                    <a:pt x="186" y="46"/>
                    <a:pt x="137" y="4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6" name="Freeform 1080"/>
            <p:cNvSpPr>
              <a:spLocks noChangeArrowheads="1"/>
            </p:cNvSpPr>
            <p:nvPr/>
          </p:nvSpPr>
          <p:spPr bwMode="auto">
            <a:xfrm>
              <a:off x="5375463" y="3708870"/>
              <a:ext cx="19050" cy="19050"/>
            </a:xfrm>
            <a:custGeom>
              <a:avLst/>
              <a:gdLst>
                <a:gd name="T0" fmla="*/ 0 w 54"/>
                <a:gd name="T1" fmla="*/ 0 h 55"/>
                <a:gd name="T2" fmla="*/ 0 w 54"/>
                <a:gd name="T3" fmla="*/ 54 h 55"/>
                <a:gd name="T4" fmla="*/ 53 w 54"/>
                <a:gd name="T5" fmla="*/ 54 h 55"/>
                <a:gd name="T6" fmla="*/ 53 w 54"/>
                <a:gd name="T7" fmla="*/ 0 h 55"/>
                <a:gd name="T8" fmla="*/ 0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0" y="0"/>
                  </a:moveTo>
                  <a:lnTo>
                    <a:pt x="0" y="54"/>
                  </a:lnTo>
                  <a:lnTo>
                    <a:pt x="53" y="54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7" name="Freeform 1081"/>
            <p:cNvSpPr>
              <a:spLocks noChangeArrowheads="1"/>
            </p:cNvSpPr>
            <p:nvPr/>
          </p:nvSpPr>
          <p:spPr bwMode="auto">
            <a:xfrm>
              <a:off x="5375463" y="3612032"/>
              <a:ext cx="19050" cy="19050"/>
            </a:xfrm>
            <a:custGeom>
              <a:avLst/>
              <a:gdLst>
                <a:gd name="T0" fmla="*/ 0 w 54"/>
                <a:gd name="T1" fmla="*/ 53 h 54"/>
                <a:gd name="T2" fmla="*/ 0 w 54"/>
                <a:gd name="T3" fmla="*/ 0 h 54"/>
                <a:gd name="T4" fmla="*/ 53 w 54"/>
                <a:gd name="T5" fmla="*/ 0 h 54"/>
                <a:gd name="T6" fmla="*/ 53 w 54"/>
                <a:gd name="T7" fmla="*/ 53 h 54"/>
                <a:gd name="T8" fmla="*/ 0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0" y="53"/>
                  </a:moveTo>
                  <a:lnTo>
                    <a:pt x="0" y="0"/>
                  </a:lnTo>
                  <a:lnTo>
                    <a:pt x="53" y="0"/>
                  </a:lnTo>
                  <a:lnTo>
                    <a:pt x="53" y="53"/>
                  </a:lnTo>
                  <a:lnTo>
                    <a:pt x="0" y="5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8" name="Freeform 1082"/>
            <p:cNvSpPr>
              <a:spLocks noChangeArrowheads="1"/>
            </p:cNvSpPr>
            <p:nvPr/>
          </p:nvSpPr>
          <p:spPr bwMode="auto">
            <a:xfrm>
              <a:off x="5157976" y="3708870"/>
              <a:ext cx="19050" cy="19050"/>
            </a:xfrm>
            <a:custGeom>
              <a:avLst/>
              <a:gdLst>
                <a:gd name="T0" fmla="*/ 53 w 54"/>
                <a:gd name="T1" fmla="*/ 0 h 55"/>
                <a:gd name="T2" fmla="*/ 53 w 54"/>
                <a:gd name="T3" fmla="*/ 54 h 55"/>
                <a:gd name="T4" fmla="*/ 0 w 54"/>
                <a:gd name="T5" fmla="*/ 54 h 55"/>
                <a:gd name="T6" fmla="*/ 0 w 54"/>
                <a:gd name="T7" fmla="*/ 0 h 55"/>
                <a:gd name="T8" fmla="*/ 53 w 54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0"/>
                  </a:moveTo>
                  <a:lnTo>
                    <a:pt x="53" y="54"/>
                  </a:lnTo>
                  <a:lnTo>
                    <a:pt x="0" y="54"/>
                  </a:lnTo>
                  <a:lnTo>
                    <a:pt x="0" y="0"/>
                  </a:lnTo>
                  <a:lnTo>
                    <a:pt x="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9" name="Freeform 1083"/>
            <p:cNvSpPr>
              <a:spLocks noChangeArrowheads="1"/>
            </p:cNvSpPr>
            <p:nvPr/>
          </p:nvSpPr>
          <p:spPr bwMode="auto">
            <a:xfrm>
              <a:off x="5157976" y="3612032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0" name="Freeform 1084"/>
            <p:cNvSpPr>
              <a:spLocks noChangeArrowheads="1"/>
            </p:cNvSpPr>
            <p:nvPr/>
          </p:nvSpPr>
          <p:spPr bwMode="auto">
            <a:xfrm>
              <a:off x="5059551" y="3651720"/>
              <a:ext cx="136525" cy="190500"/>
            </a:xfrm>
            <a:custGeom>
              <a:avLst/>
              <a:gdLst>
                <a:gd name="T0" fmla="*/ 380 w 381"/>
                <a:gd name="T1" fmla="*/ 528 h 529"/>
                <a:gd name="T2" fmla="*/ 0 w 381"/>
                <a:gd name="T3" fmla="*/ 528 h 529"/>
                <a:gd name="T4" fmla="*/ 0 w 381"/>
                <a:gd name="T5" fmla="*/ 0 h 529"/>
                <a:gd name="T6" fmla="*/ 380 w 381"/>
                <a:gd name="T7" fmla="*/ 0 h 529"/>
                <a:gd name="T8" fmla="*/ 380 w 381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529">
                  <a:moveTo>
                    <a:pt x="380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1" name="Freeform 1085"/>
            <p:cNvSpPr>
              <a:spLocks noChangeArrowheads="1"/>
            </p:cNvSpPr>
            <p:nvPr/>
          </p:nvSpPr>
          <p:spPr bwMode="auto">
            <a:xfrm>
              <a:off x="5156388" y="3762845"/>
              <a:ext cx="15875" cy="52387"/>
            </a:xfrm>
            <a:custGeom>
              <a:avLst/>
              <a:gdLst>
                <a:gd name="T0" fmla="*/ 42 w 43"/>
                <a:gd name="T1" fmla="*/ 143 h 144"/>
                <a:gd name="T2" fmla="*/ 0 w 43"/>
                <a:gd name="T3" fmla="*/ 143 h 144"/>
                <a:gd name="T4" fmla="*/ 0 w 43"/>
                <a:gd name="T5" fmla="*/ 0 h 144"/>
                <a:gd name="T6" fmla="*/ 42 w 43"/>
                <a:gd name="T7" fmla="*/ 0 h 144"/>
                <a:gd name="T8" fmla="*/ 42 w 43"/>
                <a:gd name="T9" fmla="*/ 14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44">
                  <a:moveTo>
                    <a:pt x="42" y="143"/>
                  </a:moveTo>
                  <a:lnTo>
                    <a:pt x="0" y="14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2" name="Freeform 1086"/>
            <p:cNvSpPr>
              <a:spLocks noChangeArrowheads="1"/>
            </p:cNvSpPr>
            <p:nvPr/>
          </p:nvSpPr>
          <p:spPr bwMode="auto">
            <a:xfrm>
              <a:off x="5083363" y="3797770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3" name="Freeform 1087"/>
            <p:cNvSpPr>
              <a:spLocks noChangeArrowheads="1"/>
            </p:cNvSpPr>
            <p:nvPr/>
          </p:nvSpPr>
          <p:spPr bwMode="auto">
            <a:xfrm>
              <a:off x="5121463" y="3797770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4" name="Freeform 1088"/>
            <p:cNvSpPr>
              <a:spLocks noChangeArrowheads="1"/>
            </p:cNvSpPr>
            <p:nvPr/>
          </p:nvSpPr>
          <p:spPr bwMode="auto">
            <a:xfrm>
              <a:off x="5083363" y="3761257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5" name="Freeform 1089"/>
            <p:cNvSpPr>
              <a:spLocks noChangeArrowheads="1"/>
            </p:cNvSpPr>
            <p:nvPr/>
          </p:nvSpPr>
          <p:spPr bwMode="auto">
            <a:xfrm>
              <a:off x="5121463" y="3761257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6" name="Freeform 1090"/>
            <p:cNvSpPr>
              <a:spLocks noChangeArrowheads="1"/>
            </p:cNvSpPr>
            <p:nvPr/>
          </p:nvSpPr>
          <p:spPr bwMode="auto">
            <a:xfrm>
              <a:off x="5083363" y="3723157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7" name="Freeform 1091"/>
            <p:cNvSpPr>
              <a:spLocks noChangeArrowheads="1"/>
            </p:cNvSpPr>
            <p:nvPr/>
          </p:nvSpPr>
          <p:spPr bwMode="auto">
            <a:xfrm>
              <a:off x="5121463" y="3723157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8" name="Freeform 1092"/>
            <p:cNvSpPr>
              <a:spLocks noChangeArrowheads="1"/>
            </p:cNvSpPr>
            <p:nvPr/>
          </p:nvSpPr>
          <p:spPr bwMode="auto">
            <a:xfrm>
              <a:off x="5157976" y="3723157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9" name="Freeform 1093"/>
            <p:cNvSpPr>
              <a:spLocks noChangeArrowheads="1"/>
            </p:cNvSpPr>
            <p:nvPr/>
          </p:nvSpPr>
          <p:spPr bwMode="auto">
            <a:xfrm>
              <a:off x="5083363" y="3680295"/>
              <a:ext cx="87313" cy="22225"/>
            </a:xfrm>
            <a:custGeom>
              <a:avLst/>
              <a:gdLst>
                <a:gd name="T0" fmla="*/ 243 w 244"/>
                <a:gd name="T1" fmla="*/ 60 h 61"/>
                <a:gd name="T2" fmla="*/ 0 w 244"/>
                <a:gd name="T3" fmla="*/ 60 h 61"/>
                <a:gd name="T4" fmla="*/ 0 w 244"/>
                <a:gd name="T5" fmla="*/ 0 h 61"/>
                <a:gd name="T6" fmla="*/ 243 w 244"/>
                <a:gd name="T7" fmla="*/ 0 h 61"/>
                <a:gd name="T8" fmla="*/ 243 w 244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4" h="61">
                  <a:moveTo>
                    <a:pt x="24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243" y="0"/>
                  </a:lnTo>
                  <a:lnTo>
                    <a:pt x="243" y="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50" name="Group 1149"/>
          <p:cNvGrpSpPr/>
          <p:nvPr/>
        </p:nvGrpSpPr>
        <p:grpSpPr>
          <a:xfrm>
            <a:off x="5014111" y="4064808"/>
            <a:ext cx="495300" cy="493713"/>
            <a:chOff x="4994463" y="4090148"/>
            <a:chExt cx="495300" cy="493713"/>
          </a:xfrm>
        </p:grpSpPr>
        <p:sp>
          <p:nvSpPr>
            <p:cNvPr id="1151" name="Freeform 1094"/>
            <p:cNvSpPr>
              <a:spLocks noChangeArrowheads="1"/>
            </p:cNvSpPr>
            <p:nvPr/>
          </p:nvSpPr>
          <p:spPr bwMode="auto">
            <a:xfrm>
              <a:off x="4994463" y="409014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2" name="Freeform 1095"/>
            <p:cNvSpPr>
              <a:spLocks noChangeArrowheads="1"/>
            </p:cNvSpPr>
            <p:nvPr/>
          </p:nvSpPr>
          <p:spPr bwMode="auto">
            <a:xfrm>
              <a:off x="4994463" y="409014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3" name="Freeform 1096"/>
            <p:cNvSpPr>
              <a:spLocks noChangeArrowheads="1"/>
            </p:cNvSpPr>
            <p:nvPr/>
          </p:nvSpPr>
          <p:spPr bwMode="auto">
            <a:xfrm>
              <a:off x="5488176" y="4285411"/>
              <a:ext cx="1587" cy="298450"/>
            </a:xfrm>
            <a:custGeom>
              <a:avLst/>
              <a:gdLst>
                <a:gd name="T0" fmla="*/ 0 w 1"/>
                <a:gd name="T1" fmla="*/ 0 h 828"/>
                <a:gd name="T2" fmla="*/ 0 w 1"/>
                <a:gd name="T3" fmla="*/ 827 h 828"/>
                <a:gd name="T4" fmla="*/ 0 w 1"/>
                <a:gd name="T5" fmla="*/ 827 h 828"/>
                <a:gd name="T6" fmla="*/ 0 w 1"/>
                <a:gd name="T7" fmla="*/ 0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8">
                  <a:moveTo>
                    <a:pt x="0" y="0"/>
                  </a:moveTo>
                  <a:lnTo>
                    <a:pt x="0" y="827"/>
                  </a:lnTo>
                  <a:lnTo>
                    <a:pt x="0" y="827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4" name="Freeform 1097"/>
            <p:cNvSpPr>
              <a:spLocks noChangeArrowheads="1"/>
            </p:cNvSpPr>
            <p:nvPr/>
          </p:nvSpPr>
          <p:spPr bwMode="auto">
            <a:xfrm>
              <a:off x="5488176" y="4285411"/>
              <a:ext cx="1587" cy="298450"/>
            </a:xfrm>
            <a:custGeom>
              <a:avLst/>
              <a:gdLst>
                <a:gd name="T0" fmla="*/ 0 w 1"/>
                <a:gd name="T1" fmla="*/ 0 h 828"/>
                <a:gd name="T2" fmla="*/ 0 w 1"/>
                <a:gd name="T3" fmla="*/ 827 h 828"/>
                <a:gd name="T4" fmla="*/ 0 w 1"/>
                <a:gd name="T5" fmla="*/ 827 h 828"/>
                <a:gd name="T6" fmla="*/ 0 w 1"/>
                <a:gd name="T7" fmla="*/ 0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8">
                  <a:moveTo>
                    <a:pt x="0" y="0"/>
                  </a:moveTo>
                  <a:lnTo>
                    <a:pt x="0" y="827"/>
                  </a:lnTo>
                  <a:lnTo>
                    <a:pt x="0" y="827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5" name="Freeform 1098"/>
            <p:cNvSpPr>
              <a:spLocks noChangeArrowheads="1"/>
            </p:cNvSpPr>
            <p:nvPr/>
          </p:nvSpPr>
          <p:spPr bwMode="auto">
            <a:xfrm>
              <a:off x="5056376" y="4223498"/>
              <a:ext cx="433387" cy="360363"/>
            </a:xfrm>
            <a:custGeom>
              <a:avLst/>
              <a:gdLst>
                <a:gd name="T0" fmla="*/ 1029 w 1202"/>
                <a:gd name="T1" fmla="*/ 0 h 999"/>
                <a:gd name="T2" fmla="*/ 1029 w 1202"/>
                <a:gd name="T3" fmla="*/ 496 h 999"/>
                <a:gd name="T4" fmla="*/ 383 w 1202"/>
                <a:gd name="T5" fmla="*/ 496 h 999"/>
                <a:gd name="T6" fmla="*/ 383 w 1202"/>
                <a:gd name="T7" fmla="*/ 724 h 999"/>
                <a:gd name="T8" fmla="*/ 0 w 1202"/>
                <a:gd name="T9" fmla="*/ 724 h 999"/>
                <a:gd name="T10" fmla="*/ 276 w 1202"/>
                <a:gd name="T11" fmla="*/ 998 h 999"/>
                <a:gd name="T12" fmla="*/ 1201 w 1202"/>
                <a:gd name="T13" fmla="*/ 998 h 999"/>
                <a:gd name="T14" fmla="*/ 1201 w 1202"/>
                <a:gd name="T15" fmla="*/ 171 h 999"/>
                <a:gd name="T16" fmla="*/ 1029 w 1202"/>
                <a:gd name="T17" fmla="*/ 0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2" h="999">
                  <a:moveTo>
                    <a:pt x="1029" y="0"/>
                  </a:moveTo>
                  <a:lnTo>
                    <a:pt x="1029" y="496"/>
                  </a:lnTo>
                  <a:lnTo>
                    <a:pt x="383" y="496"/>
                  </a:lnTo>
                  <a:lnTo>
                    <a:pt x="383" y="724"/>
                  </a:lnTo>
                  <a:lnTo>
                    <a:pt x="0" y="724"/>
                  </a:lnTo>
                  <a:lnTo>
                    <a:pt x="276" y="998"/>
                  </a:lnTo>
                  <a:lnTo>
                    <a:pt x="1201" y="998"/>
                  </a:lnTo>
                  <a:lnTo>
                    <a:pt x="1201" y="171"/>
                  </a:lnTo>
                  <a:lnTo>
                    <a:pt x="102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6" name="Freeform 1099"/>
            <p:cNvSpPr>
              <a:spLocks noChangeArrowheads="1"/>
            </p:cNvSpPr>
            <p:nvPr/>
          </p:nvSpPr>
          <p:spPr bwMode="auto">
            <a:xfrm>
              <a:off x="5056376" y="4223498"/>
              <a:ext cx="433387" cy="360363"/>
            </a:xfrm>
            <a:custGeom>
              <a:avLst/>
              <a:gdLst>
                <a:gd name="T0" fmla="*/ 1029 w 1202"/>
                <a:gd name="T1" fmla="*/ 0 h 999"/>
                <a:gd name="T2" fmla="*/ 1029 w 1202"/>
                <a:gd name="T3" fmla="*/ 496 h 999"/>
                <a:gd name="T4" fmla="*/ 383 w 1202"/>
                <a:gd name="T5" fmla="*/ 496 h 999"/>
                <a:gd name="T6" fmla="*/ 383 w 1202"/>
                <a:gd name="T7" fmla="*/ 724 h 999"/>
                <a:gd name="T8" fmla="*/ 0 w 1202"/>
                <a:gd name="T9" fmla="*/ 724 h 999"/>
                <a:gd name="T10" fmla="*/ 276 w 1202"/>
                <a:gd name="T11" fmla="*/ 998 h 999"/>
                <a:gd name="T12" fmla="*/ 1201 w 1202"/>
                <a:gd name="T13" fmla="*/ 998 h 999"/>
                <a:gd name="T14" fmla="*/ 1201 w 1202"/>
                <a:gd name="T15" fmla="*/ 171 h 999"/>
                <a:gd name="T16" fmla="*/ 1029 w 1202"/>
                <a:gd name="T17" fmla="*/ 0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2" h="999">
                  <a:moveTo>
                    <a:pt x="1029" y="0"/>
                  </a:moveTo>
                  <a:lnTo>
                    <a:pt x="1029" y="496"/>
                  </a:lnTo>
                  <a:lnTo>
                    <a:pt x="383" y="496"/>
                  </a:lnTo>
                  <a:lnTo>
                    <a:pt x="383" y="724"/>
                  </a:lnTo>
                  <a:lnTo>
                    <a:pt x="0" y="724"/>
                  </a:lnTo>
                  <a:lnTo>
                    <a:pt x="276" y="998"/>
                  </a:lnTo>
                  <a:lnTo>
                    <a:pt x="1201" y="998"/>
                  </a:lnTo>
                  <a:lnTo>
                    <a:pt x="1201" y="171"/>
                  </a:lnTo>
                  <a:lnTo>
                    <a:pt x="102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7" name="Freeform 1100"/>
            <p:cNvSpPr>
              <a:spLocks noChangeArrowheads="1"/>
            </p:cNvSpPr>
            <p:nvPr/>
          </p:nvSpPr>
          <p:spPr bwMode="auto">
            <a:xfrm>
              <a:off x="5226238" y="4264773"/>
              <a:ext cx="100013" cy="100013"/>
            </a:xfrm>
            <a:custGeom>
              <a:avLst/>
              <a:gdLst>
                <a:gd name="T0" fmla="*/ 139 w 280"/>
                <a:gd name="T1" fmla="*/ 278 h 279"/>
                <a:gd name="T2" fmla="*/ 139 w 280"/>
                <a:gd name="T3" fmla="*/ 278 h 279"/>
                <a:gd name="T4" fmla="*/ 0 w 280"/>
                <a:gd name="T5" fmla="*/ 139 h 279"/>
                <a:gd name="T6" fmla="*/ 139 w 280"/>
                <a:gd name="T7" fmla="*/ 0 h 279"/>
                <a:gd name="T8" fmla="*/ 279 w 280"/>
                <a:gd name="T9" fmla="*/ 139 h 279"/>
                <a:gd name="T10" fmla="*/ 139 w 280"/>
                <a:gd name="T11" fmla="*/ 278 h 279"/>
                <a:gd name="T12" fmla="*/ 139 w 280"/>
                <a:gd name="T13" fmla="*/ 42 h 279"/>
                <a:gd name="T14" fmla="*/ 139 w 280"/>
                <a:gd name="T15" fmla="*/ 42 h 279"/>
                <a:gd name="T16" fmla="*/ 43 w 280"/>
                <a:gd name="T17" fmla="*/ 139 h 279"/>
                <a:gd name="T18" fmla="*/ 139 w 280"/>
                <a:gd name="T19" fmla="*/ 231 h 279"/>
                <a:gd name="T20" fmla="*/ 232 w 280"/>
                <a:gd name="T21" fmla="*/ 139 h 279"/>
                <a:gd name="T22" fmla="*/ 139 w 280"/>
                <a:gd name="T23" fmla="*/ 4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0" h="279">
                  <a:moveTo>
                    <a:pt x="139" y="278"/>
                  </a:moveTo>
                  <a:lnTo>
                    <a:pt x="139" y="278"/>
                  </a:lnTo>
                  <a:cubicBezTo>
                    <a:pt x="61" y="278"/>
                    <a:pt x="0" y="214"/>
                    <a:pt x="0" y="139"/>
                  </a:cubicBezTo>
                  <a:cubicBezTo>
                    <a:pt x="0" y="60"/>
                    <a:pt x="61" y="0"/>
                    <a:pt x="139" y="0"/>
                  </a:cubicBezTo>
                  <a:cubicBezTo>
                    <a:pt x="214" y="0"/>
                    <a:pt x="279" y="60"/>
                    <a:pt x="279" y="139"/>
                  </a:cubicBezTo>
                  <a:cubicBezTo>
                    <a:pt x="279" y="214"/>
                    <a:pt x="214" y="278"/>
                    <a:pt x="139" y="278"/>
                  </a:cubicBezTo>
                  <a:close/>
                  <a:moveTo>
                    <a:pt x="139" y="42"/>
                  </a:moveTo>
                  <a:lnTo>
                    <a:pt x="139" y="42"/>
                  </a:lnTo>
                  <a:cubicBezTo>
                    <a:pt x="86" y="42"/>
                    <a:pt x="43" y="85"/>
                    <a:pt x="43" y="139"/>
                  </a:cubicBezTo>
                  <a:cubicBezTo>
                    <a:pt x="43" y="188"/>
                    <a:pt x="86" y="231"/>
                    <a:pt x="139" y="231"/>
                  </a:cubicBezTo>
                  <a:cubicBezTo>
                    <a:pt x="189" y="231"/>
                    <a:pt x="232" y="188"/>
                    <a:pt x="232" y="139"/>
                  </a:cubicBezTo>
                  <a:cubicBezTo>
                    <a:pt x="232" y="85"/>
                    <a:pt x="189" y="42"/>
                    <a:pt x="139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8" name="Freeform 1101"/>
            <p:cNvSpPr>
              <a:spLocks noChangeArrowheads="1"/>
            </p:cNvSpPr>
            <p:nvPr/>
          </p:nvSpPr>
          <p:spPr bwMode="auto">
            <a:xfrm>
              <a:off x="5377051" y="4352086"/>
              <a:ext cx="19050" cy="19050"/>
            </a:xfrm>
            <a:custGeom>
              <a:avLst/>
              <a:gdLst>
                <a:gd name="T0" fmla="*/ 0 w 55"/>
                <a:gd name="T1" fmla="*/ 0 h 54"/>
                <a:gd name="T2" fmla="*/ 0 w 55"/>
                <a:gd name="T3" fmla="*/ 53 h 54"/>
                <a:gd name="T4" fmla="*/ 54 w 55"/>
                <a:gd name="T5" fmla="*/ 53 h 54"/>
                <a:gd name="T6" fmla="*/ 54 w 55"/>
                <a:gd name="T7" fmla="*/ 0 h 54"/>
                <a:gd name="T8" fmla="*/ 0 w 55"/>
                <a:gd name="T9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4">
                  <a:moveTo>
                    <a:pt x="0" y="0"/>
                  </a:moveTo>
                  <a:lnTo>
                    <a:pt x="0" y="53"/>
                  </a:lnTo>
                  <a:lnTo>
                    <a:pt x="54" y="53"/>
                  </a:lnTo>
                  <a:lnTo>
                    <a:pt x="5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9" name="Freeform 1102"/>
            <p:cNvSpPr>
              <a:spLocks noChangeArrowheads="1"/>
            </p:cNvSpPr>
            <p:nvPr/>
          </p:nvSpPr>
          <p:spPr bwMode="auto">
            <a:xfrm>
              <a:off x="5377051" y="4255248"/>
              <a:ext cx="19050" cy="19050"/>
            </a:xfrm>
            <a:custGeom>
              <a:avLst/>
              <a:gdLst>
                <a:gd name="T0" fmla="*/ 0 w 55"/>
                <a:gd name="T1" fmla="*/ 53 h 54"/>
                <a:gd name="T2" fmla="*/ 0 w 55"/>
                <a:gd name="T3" fmla="*/ 0 h 54"/>
                <a:gd name="T4" fmla="*/ 54 w 55"/>
                <a:gd name="T5" fmla="*/ 0 h 54"/>
                <a:gd name="T6" fmla="*/ 54 w 55"/>
                <a:gd name="T7" fmla="*/ 53 h 54"/>
                <a:gd name="T8" fmla="*/ 0 w 55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4">
                  <a:moveTo>
                    <a:pt x="0" y="53"/>
                  </a:moveTo>
                  <a:lnTo>
                    <a:pt x="0" y="0"/>
                  </a:lnTo>
                  <a:lnTo>
                    <a:pt x="54" y="0"/>
                  </a:lnTo>
                  <a:lnTo>
                    <a:pt x="54" y="53"/>
                  </a:lnTo>
                  <a:lnTo>
                    <a:pt x="0" y="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0" name="Freeform 1103"/>
            <p:cNvSpPr>
              <a:spLocks noChangeArrowheads="1"/>
            </p:cNvSpPr>
            <p:nvPr/>
          </p:nvSpPr>
          <p:spPr bwMode="auto">
            <a:xfrm>
              <a:off x="5156388" y="4255248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1" name="Freeform 1104"/>
            <p:cNvSpPr>
              <a:spLocks noChangeArrowheads="1"/>
            </p:cNvSpPr>
            <p:nvPr/>
          </p:nvSpPr>
          <p:spPr bwMode="auto">
            <a:xfrm>
              <a:off x="5054788" y="4296523"/>
              <a:ext cx="139700" cy="188913"/>
            </a:xfrm>
            <a:custGeom>
              <a:avLst/>
              <a:gdLst>
                <a:gd name="T0" fmla="*/ 0 w 387"/>
                <a:gd name="T1" fmla="*/ 0 h 525"/>
                <a:gd name="T2" fmla="*/ 0 w 387"/>
                <a:gd name="T3" fmla="*/ 524 h 525"/>
                <a:gd name="T4" fmla="*/ 386 w 387"/>
                <a:gd name="T5" fmla="*/ 524 h 525"/>
                <a:gd name="T6" fmla="*/ 386 w 387"/>
                <a:gd name="T7" fmla="*/ 0 h 525"/>
                <a:gd name="T8" fmla="*/ 0 w 387"/>
                <a:gd name="T9" fmla="*/ 0 h 525"/>
                <a:gd name="T10" fmla="*/ 71 w 387"/>
                <a:gd name="T11" fmla="*/ 78 h 525"/>
                <a:gd name="T12" fmla="*/ 318 w 387"/>
                <a:gd name="T13" fmla="*/ 78 h 525"/>
                <a:gd name="T14" fmla="*/ 318 w 387"/>
                <a:gd name="T15" fmla="*/ 135 h 525"/>
                <a:gd name="T16" fmla="*/ 71 w 387"/>
                <a:gd name="T17" fmla="*/ 135 h 525"/>
                <a:gd name="T18" fmla="*/ 71 w 387"/>
                <a:gd name="T19" fmla="*/ 78 h 525"/>
                <a:gd name="T20" fmla="*/ 318 w 387"/>
                <a:gd name="T21" fmla="*/ 199 h 525"/>
                <a:gd name="T22" fmla="*/ 318 w 387"/>
                <a:gd name="T23" fmla="*/ 242 h 525"/>
                <a:gd name="T24" fmla="*/ 279 w 387"/>
                <a:gd name="T25" fmla="*/ 242 h 525"/>
                <a:gd name="T26" fmla="*/ 279 w 387"/>
                <a:gd name="T27" fmla="*/ 199 h 525"/>
                <a:gd name="T28" fmla="*/ 318 w 387"/>
                <a:gd name="T29" fmla="*/ 199 h 525"/>
                <a:gd name="T30" fmla="*/ 111 w 387"/>
                <a:gd name="T31" fmla="*/ 449 h 525"/>
                <a:gd name="T32" fmla="*/ 71 w 387"/>
                <a:gd name="T33" fmla="*/ 449 h 525"/>
                <a:gd name="T34" fmla="*/ 71 w 387"/>
                <a:gd name="T35" fmla="*/ 406 h 525"/>
                <a:gd name="T36" fmla="*/ 111 w 387"/>
                <a:gd name="T37" fmla="*/ 406 h 525"/>
                <a:gd name="T38" fmla="*/ 111 w 387"/>
                <a:gd name="T39" fmla="*/ 449 h 525"/>
                <a:gd name="T40" fmla="*/ 111 w 387"/>
                <a:gd name="T41" fmla="*/ 345 h 525"/>
                <a:gd name="T42" fmla="*/ 71 w 387"/>
                <a:gd name="T43" fmla="*/ 345 h 525"/>
                <a:gd name="T44" fmla="*/ 71 w 387"/>
                <a:gd name="T45" fmla="*/ 303 h 525"/>
                <a:gd name="T46" fmla="*/ 111 w 387"/>
                <a:gd name="T47" fmla="*/ 303 h 525"/>
                <a:gd name="T48" fmla="*/ 111 w 387"/>
                <a:gd name="T49" fmla="*/ 345 h 525"/>
                <a:gd name="T50" fmla="*/ 111 w 387"/>
                <a:gd name="T51" fmla="*/ 242 h 525"/>
                <a:gd name="T52" fmla="*/ 71 w 387"/>
                <a:gd name="T53" fmla="*/ 242 h 525"/>
                <a:gd name="T54" fmla="*/ 71 w 387"/>
                <a:gd name="T55" fmla="*/ 199 h 525"/>
                <a:gd name="T56" fmla="*/ 111 w 387"/>
                <a:gd name="T57" fmla="*/ 199 h 525"/>
                <a:gd name="T58" fmla="*/ 111 w 387"/>
                <a:gd name="T59" fmla="*/ 242 h 525"/>
                <a:gd name="T60" fmla="*/ 214 w 387"/>
                <a:gd name="T61" fmla="*/ 449 h 525"/>
                <a:gd name="T62" fmla="*/ 175 w 387"/>
                <a:gd name="T63" fmla="*/ 449 h 525"/>
                <a:gd name="T64" fmla="*/ 175 w 387"/>
                <a:gd name="T65" fmla="*/ 406 h 525"/>
                <a:gd name="T66" fmla="*/ 214 w 387"/>
                <a:gd name="T67" fmla="*/ 406 h 525"/>
                <a:gd name="T68" fmla="*/ 214 w 387"/>
                <a:gd name="T69" fmla="*/ 449 h 525"/>
                <a:gd name="T70" fmla="*/ 214 w 387"/>
                <a:gd name="T71" fmla="*/ 345 h 525"/>
                <a:gd name="T72" fmla="*/ 175 w 387"/>
                <a:gd name="T73" fmla="*/ 345 h 525"/>
                <a:gd name="T74" fmla="*/ 175 w 387"/>
                <a:gd name="T75" fmla="*/ 303 h 525"/>
                <a:gd name="T76" fmla="*/ 214 w 387"/>
                <a:gd name="T77" fmla="*/ 303 h 525"/>
                <a:gd name="T78" fmla="*/ 214 w 387"/>
                <a:gd name="T79" fmla="*/ 345 h 525"/>
                <a:gd name="T80" fmla="*/ 214 w 387"/>
                <a:gd name="T81" fmla="*/ 242 h 525"/>
                <a:gd name="T82" fmla="*/ 175 w 387"/>
                <a:gd name="T83" fmla="*/ 242 h 525"/>
                <a:gd name="T84" fmla="*/ 175 w 387"/>
                <a:gd name="T85" fmla="*/ 199 h 525"/>
                <a:gd name="T86" fmla="*/ 214 w 387"/>
                <a:gd name="T87" fmla="*/ 199 h 525"/>
                <a:gd name="T88" fmla="*/ 214 w 387"/>
                <a:gd name="T89" fmla="*/ 242 h 525"/>
                <a:gd name="T90" fmla="*/ 318 w 387"/>
                <a:gd name="T91" fmla="*/ 445 h 525"/>
                <a:gd name="T92" fmla="*/ 275 w 387"/>
                <a:gd name="T93" fmla="*/ 445 h 525"/>
                <a:gd name="T94" fmla="*/ 275 w 387"/>
                <a:gd name="T95" fmla="*/ 303 h 525"/>
                <a:gd name="T96" fmla="*/ 318 w 387"/>
                <a:gd name="T97" fmla="*/ 303 h 525"/>
                <a:gd name="T98" fmla="*/ 318 w 387"/>
                <a:gd name="T99" fmla="*/ 44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87" h="525">
                  <a:moveTo>
                    <a:pt x="0" y="0"/>
                  </a:moveTo>
                  <a:lnTo>
                    <a:pt x="0" y="524"/>
                  </a:lnTo>
                  <a:lnTo>
                    <a:pt x="386" y="524"/>
                  </a:lnTo>
                  <a:lnTo>
                    <a:pt x="386" y="0"/>
                  </a:lnTo>
                  <a:lnTo>
                    <a:pt x="0" y="0"/>
                  </a:lnTo>
                  <a:close/>
                  <a:moveTo>
                    <a:pt x="71" y="78"/>
                  </a:moveTo>
                  <a:lnTo>
                    <a:pt x="318" y="78"/>
                  </a:lnTo>
                  <a:lnTo>
                    <a:pt x="318" y="135"/>
                  </a:lnTo>
                  <a:lnTo>
                    <a:pt x="71" y="135"/>
                  </a:lnTo>
                  <a:lnTo>
                    <a:pt x="71" y="78"/>
                  </a:lnTo>
                  <a:close/>
                  <a:moveTo>
                    <a:pt x="318" y="199"/>
                  </a:moveTo>
                  <a:lnTo>
                    <a:pt x="318" y="242"/>
                  </a:lnTo>
                  <a:lnTo>
                    <a:pt x="279" y="242"/>
                  </a:lnTo>
                  <a:lnTo>
                    <a:pt x="279" y="199"/>
                  </a:lnTo>
                  <a:lnTo>
                    <a:pt x="318" y="199"/>
                  </a:lnTo>
                  <a:close/>
                  <a:moveTo>
                    <a:pt x="111" y="449"/>
                  </a:moveTo>
                  <a:lnTo>
                    <a:pt x="71" y="449"/>
                  </a:lnTo>
                  <a:lnTo>
                    <a:pt x="71" y="406"/>
                  </a:lnTo>
                  <a:lnTo>
                    <a:pt x="111" y="406"/>
                  </a:lnTo>
                  <a:lnTo>
                    <a:pt x="111" y="449"/>
                  </a:lnTo>
                  <a:close/>
                  <a:moveTo>
                    <a:pt x="111" y="345"/>
                  </a:moveTo>
                  <a:lnTo>
                    <a:pt x="71" y="345"/>
                  </a:lnTo>
                  <a:lnTo>
                    <a:pt x="71" y="303"/>
                  </a:lnTo>
                  <a:lnTo>
                    <a:pt x="111" y="303"/>
                  </a:lnTo>
                  <a:lnTo>
                    <a:pt x="111" y="345"/>
                  </a:lnTo>
                  <a:close/>
                  <a:moveTo>
                    <a:pt x="111" y="242"/>
                  </a:moveTo>
                  <a:lnTo>
                    <a:pt x="71" y="242"/>
                  </a:lnTo>
                  <a:lnTo>
                    <a:pt x="71" y="199"/>
                  </a:lnTo>
                  <a:lnTo>
                    <a:pt x="111" y="199"/>
                  </a:lnTo>
                  <a:lnTo>
                    <a:pt x="111" y="242"/>
                  </a:lnTo>
                  <a:close/>
                  <a:moveTo>
                    <a:pt x="214" y="449"/>
                  </a:moveTo>
                  <a:lnTo>
                    <a:pt x="175" y="449"/>
                  </a:lnTo>
                  <a:lnTo>
                    <a:pt x="175" y="406"/>
                  </a:lnTo>
                  <a:lnTo>
                    <a:pt x="214" y="406"/>
                  </a:lnTo>
                  <a:lnTo>
                    <a:pt x="214" y="449"/>
                  </a:lnTo>
                  <a:close/>
                  <a:moveTo>
                    <a:pt x="214" y="345"/>
                  </a:moveTo>
                  <a:lnTo>
                    <a:pt x="175" y="345"/>
                  </a:lnTo>
                  <a:lnTo>
                    <a:pt x="175" y="303"/>
                  </a:lnTo>
                  <a:lnTo>
                    <a:pt x="214" y="303"/>
                  </a:lnTo>
                  <a:lnTo>
                    <a:pt x="214" y="345"/>
                  </a:lnTo>
                  <a:close/>
                  <a:moveTo>
                    <a:pt x="214" y="242"/>
                  </a:moveTo>
                  <a:lnTo>
                    <a:pt x="175" y="242"/>
                  </a:lnTo>
                  <a:lnTo>
                    <a:pt x="175" y="199"/>
                  </a:lnTo>
                  <a:lnTo>
                    <a:pt x="214" y="199"/>
                  </a:lnTo>
                  <a:lnTo>
                    <a:pt x="214" y="242"/>
                  </a:lnTo>
                  <a:close/>
                  <a:moveTo>
                    <a:pt x="318" y="445"/>
                  </a:moveTo>
                  <a:lnTo>
                    <a:pt x="275" y="445"/>
                  </a:lnTo>
                  <a:lnTo>
                    <a:pt x="275" y="303"/>
                  </a:lnTo>
                  <a:lnTo>
                    <a:pt x="318" y="303"/>
                  </a:lnTo>
                  <a:lnTo>
                    <a:pt x="318" y="4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2" name="Freeform 1105"/>
            <p:cNvSpPr>
              <a:spLocks noChangeArrowheads="1"/>
            </p:cNvSpPr>
            <p:nvPr/>
          </p:nvSpPr>
          <p:spPr bwMode="auto">
            <a:xfrm>
              <a:off x="5092888" y="4191748"/>
              <a:ext cx="295275" cy="104775"/>
            </a:xfrm>
            <a:custGeom>
              <a:avLst/>
              <a:gdLst>
                <a:gd name="T0" fmla="*/ 0 w 822"/>
                <a:gd name="T1" fmla="*/ 0 h 290"/>
                <a:gd name="T2" fmla="*/ 0 w 822"/>
                <a:gd name="T3" fmla="*/ 289 h 290"/>
                <a:gd name="T4" fmla="*/ 42 w 822"/>
                <a:gd name="T5" fmla="*/ 289 h 290"/>
                <a:gd name="T6" fmla="*/ 42 w 822"/>
                <a:gd name="T7" fmla="*/ 43 h 290"/>
                <a:gd name="T8" fmla="*/ 821 w 822"/>
                <a:gd name="T9" fmla="*/ 43 h 290"/>
                <a:gd name="T10" fmla="*/ 821 w 822"/>
                <a:gd name="T11" fmla="*/ 0 h 290"/>
                <a:gd name="T12" fmla="*/ 0 w 822"/>
                <a:gd name="T13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2" h="290">
                  <a:moveTo>
                    <a:pt x="0" y="0"/>
                  </a:moveTo>
                  <a:lnTo>
                    <a:pt x="0" y="289"/>
                  </a:lnTo>
                  <a:lnTo>
                    <a:pt x="42" y="289"/>
                  </a:lnTo>
                  <a:lnTo>
                    <a:pt x="42" y="43"/>
                  </a:lnTo>
                  <a:lnTo>
                    <a:pt x="821" y="43"/>
                  </a:lnTo>
                  <a:lnTo>
                    <a:pt x="82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3" name="Freeform 1106"/>
            <p:cNvSpPr>
              <a:spLocks noChangeArrowheads="1"/>
            </p:cNvSpPr>
            <p:nvPr/>
          </p:nvSpPr>
          <p:spPr bwMode="auto">
            <a:xfrm>
              <a:off x="5124638" y="4223498"/>
              <a:ext cx="301625" cy="179388"/>
            </a:xfrm>
            <a:custGeom>
              <a:avLst/>
              <a:gdLst>
                <a:gd name="T0" fmla="*/ 0 w 840"/>
                <a:gd name="T1" fmla="*/ 0 h 497"/>
                <a:gd name="T2" fmla="*/ 0 w 840"/>
                <a:gd name="T3" fmla="*/ 200 h 497"/>
                <a:gd name="T4" fmla="*/ 43 w 840"/>
                <a:gd name="T5" fmla="*/ 200 h 497"/>
                <a:gd name="T6" fmla="*/ 43 w 840"/>
                <a:gd name="T7" fmla="*/ 39 h 497"/>
                <a:gd name="T8" fmla="*/ 797 w 840"/>
                <a:gd name="T9" fmla="*/ 39 h 497"/>
                <a:gd name="T10" fmla="*/ 797 w 840"/>
                <a:gd name="T11" fmla="*/ 456 h 497"/>
                <a:gd name="T12" fmla="*/ 193 w 840"/>
                <a:gd name="T13" fmla="*/ 456 h 497"/>
                <a:gd name="T14" fmla="*/ 193 w 840"/>
                <a:gd name="T15" fmla="*/ 496 h 497"/>
                <a:gd name="T16" fmla="*/ 839 w 840"/>
                <a:gd name="T17" fmla="*/ 496 h 497"/>
                <a:gd name="T18" fmla="*/ 839 w 840"/>
                <a:gd name="T19" fmla="*/ 0 h 497"/>
                <a:gd name="T20" fmla="*/ 0 w 840"/>
                <a:gd name="T21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0" h="497">
                  <a:moveTo>
                    <a:pt x="0" y="0"/>
                  </a:moveTo>
                  <a:lnTo>
                    <a:pt x="0" y="200"/>
                  </a:lnTo>
                  <a:lnTo>
                    <a:pt x="43" y="200"/>
                  </a:lnTo>
                  <a:lnTo>
                    <a:pt x="43" y="39"/>
                  </a:lnTo>
                  <a:lnTo>
                    <a:pt x="797" y="39"/>
                  </a:lnTo>
                  <a:lnTo>
                    <a:pt x="797" y="456"/>
                  </a:lnTo>
                  <a:lnTo>
                    <a:pt x="193" y="456"/>
                  </a:lnTo>
                  <a:lnTo>
                    <a:pt x="193" y="496"/>
                  </a:lnTo>
                  <a:lnTo>
                    <a:pt x="839" y="496"/>
                  </a:lnTo>
                  <a:lnTo>
                    <a:pt x="83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64" name="Group 1163"/>
          <p:cNvGrpSpPr/>
          <p:nvPr/>
        </p:nvGrpSpPr>
        <p:grpSpPr>
          <a:xfrm>
            <a:off x="5897962" y="1708727"/>
            <a:ext cx="338137" cy="301625"/>
            <a:chOff x="5843215" y="1702075"/>
            <a:chExt cx="338137" cy="301625"/>
          </a:xfrm>
        </p:grpSpPr>
        <p:sp>
          <p:nvSpPr>
            <p:cNvPr id="1165" name="Freeform 1107"/>
            <p:cNvSpPr>
              <a:spLocks noChangeArrowheads="1"/>
            </p:cNvSpPr>
            <p:nvPr/>
          </p:nvSpPr>
          <p:spPr bwMode="auto">
            <a:xfrm>
              <a:off x="5968627" y="1717950"/>
              <a:ext cx="198438" cy="271462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6" name="Freeform 1108"/>
            <p:cNvSpPr>
              <a:spLocks noChangeArrowheads="1"/>
            </p:cNvSpPr>
            <p:nvPr/>
          </p:nvSpPr>
          <p:spPr bwMode="auto">
            <a:xfrm>
              <a:off x="5968627" y="1717950"/>
              <a:ext cx="198438" cy="271462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7" name="Freeform 1109"/>
            <p:cNvSpPr>
              <a:spLocks noChangeArrowheads="1"/>
            </p:cNvSpPr>
            <p:nvPr/>
          </p:nvSpPr>
          <p:spPr bwMode="auto">
            <a:xfrm>
              <a:off x="6067052" y="1710012"/>
              <a:ext cx="107950" cy="287338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8" name="Freeform 1110"/>
            <p:cNvSpPr>
              <a:spLocks noChangeArrowheads="1"/>
            </p:cNvSpPr>
            <p:nvPr/>
          </p:nvSpPr>
          <p:spPr bwMode="auto">
            <a:xfrm>
              <a:off x="6067052" y="1710012"/>
              <a:ext cx="107950" cy="287338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9" name="Freeform 1111"/>
            <p:cNvSpPr>
              <a:spLocks noChangeArrowheads="1"/>
            </p:cNvSpPr>
            <p:nvPr/>
          </p:nvSpPr>
          <p:spPr bwMode="auto">
            <a:xfrm>
              <a:off x="6067052" y="1717950"/>
              <a:ext cx="100013" cy="271462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0" name="Freeform 1112"/>
            <p:cNvSpPr>
              <a:spLocks noChangeArrowheads="1"/>
            </p:cNvSpPr>
            <p:nvPr/>
          </p:nvSpPr>
          <p:spPr bwMode="auto">
            <a:xfrm>
              <a:off x="6067052" y="1717950"/>
              <a:ext cx="100013" cy="271462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1" name="Freeform 1113"/>
            <p:cNvSpPr>
              <a:spLocks noChangeArrowheads="1"/>
            </p:cNvSpPr>
            <p:nvPr/>
          </p:nvSpPr>
          <p:spPr bwMode="auto">
            <a:xfrm>
              <a:off x="5952752" y="1702075"/>
              <a:ext cx="228600" cy="301625"/>
            </a:xfrm>
            <a:custGeom>
              <a:avLst/>
              <a:gdLst>
                <a:gd name="T0" fmla="*/ 479 w 634"/>
                <a:gd name="T1" fmla="*/ 0 h 839"/>
                <a:gd name="T2" fmla="*/ 479 w 634"/>
                <a:gd name="T3" fmla="*/ 0 h 839"/>
                <a:gd name="T4" fmla="*/ 0 w 634"/>
                <a:gd name="T5" fmla="*/ 0 h 839"/>
                <a:gd name="T6" fmla="*/ 0 w 634"/>
                <a:gd name="T7" fmla="*/ 192 h 839"/>
                <a:gd name="T8" fmla="*/ 33 w 634"/>
                <a:gd name="T9" fmla="*/ 188 h 839"/>
                <a:gd name="T10" fmla="*/ 40 w 634"/>
                <a:gd name="T11" fmla="*/ 188 h 839"/>
                <a:gd name="T12" fmla="*/ 40 w 634"/>
                <a:gd name="T13" fmla="*/ 43 h 839"/>
                <a:gd name="T14" fmla="*/ 451 w 634"/>
                <a:gd name="T15" fmla="*/ 43 h 839"/>
                <a:gd name="T16" fmla="*/ 451 w 634"/>
                <a:gd name="T17" fmla="*/ 184 h 839"/>
                <a:gd name="T18" fmla="*/ 590 w 634"/>
                <a:gd name="T19" fmla="*/ 184 h 839"/>
                <a:gd name="T20" fmla="*/ 590 w 634"/>
                <a:gd name="T21" fmla="*/ 798 h 839"/>
                <a:gd name="T22" fmla="*/ 40 w 634"/>
                <a:gd name="T23" fmla="*/ 798 h 839"/>
                <a:gd name="T24" fmla="*/ 40 w 634"/>
                <a:gd name="T25" fmla="*/ 564 h 839"/>
                <a:gd name="T26" fmla="*/ 33 w 634"/>
                <a:gd name="T27" fmla="*/ 567 h 839"/>
                <a:gd name="T28" fmla="*/ 0 w 634"/>
                <a:gd name="T29" fmla="*/ 564 h 839"/>
                <a:gd name="T30" fmla="*/ 0 w 634"/>
                <a:gd name="T31" fmla="*/ 838 h 839"/>
                <a:gd name="T32" fmla="*/ 633 w 634"/>
                <a:gd name="T33" fmla="*/ 838 h 839"/>
                <a:gd name="T34" fmla="*/ 633 w 634"/>
                <a:gd name="T35" fmla="*/ 155 h 839"/>
                <a:gd name="T36" fmla="*/ 479 w 634"/>
                <a:gd name="T37" fmla="*/ 0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4" h="839">
                  <a:moveTo>
                    <a:pt x="479" y="0"/>
                  </a:moveTo>
                  <a:lnTo>
                    <a:pt x="47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8" y="188"/>
                    <a:pt x="18" y="188"/>
                    <a:pt x="33" y="188"/>
                  </a:cubicBezTo>
                  <a:cubicBezTo>
                    <a:pt x="36" y="188"/>
                    <a:pt x="36" y="188"/>
                    <a:pt x="40" y="188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51" y="43"/>
                    <a:pt x="451" y="43"/>
                    <a:pt x="451" y="43"/>
                  </a:cubicBezTo>
                  <a:cubicBezTo>
                    <a:pt x="451" y="184"/>
                    <a:pt x="451" y="184"/>
                    <a:pt x="451" y="184"/>
                  </a:cubicBezTo>
                  <a:cubicBezTo>
                    <a:pt x="590" y="184"/>
                    <a:pt x="590" y="184"/>
                    <a:pt x="590" y="184"/>
                  </a:cubicBezTo>
                  <a:cubicBezTo>
                    <a:pt x="590" y="798"/>
                    <a:pt x="590" y="798"/>
                    <a:pt x="590" y="798"/>
                  </a:cubicBezTo>
                  <a:cubicBezTo>
                    <a:pt x="40" y="798"/>
                    <a:pt x="40" y="798"/>
                    <a:pt x="40" y="798"/>
                  </a:cubicBezTo>
                  <a:cubicBezTo>
                    <a:pt x="40" y="564"/>
                    <a:pt x="40" y="564"/>
                    <a:pt x="40" y="564"/>
                  </a:cubicBezTo>
                  <a:cubicBezTo>
                    <a:pt x="36" y="564"/>
                    <a:pt x="36" y="567"/>
                    <a:pt x="33" y="567"/>
                  </a:cubicBezTo>
                  <a:cubicBezTo>
                    <a:pt x="18" y="567"/>
                    <a:pt x="8" y="564"/>
                    <a:pt x="0" y="564"/>
                  </a:cubicBezTo>
                  <a:cubicBezTo>
                    <a:pt x="0" y="838"/>
                    <a:pt x="0" y="838"/>
                    <a:pt x="0" y="838"/>
                  </a:cubicBezTo>
                  <a:cubicBezTo>
                    <a:pt x="633" y="838"/>
                    <a:pt x="633" y="838"/>
                    <a:pt x="633" y="838"/>
                  </a:cubicBezTo>
                  <a:cubicBezTo>
                    <a:pt x="633" y="155"/>
                    <a:pt x="633" y="155"/>
                    <a:pt x="633" y="155"/>
                  </a:cubicBezTo>
                  <a:lnTo>
                    <a:pt x="47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2" name="Freeform 1114"/>
            <p:cNvSpPr>
              <a:spLocks noChangeArrowheads="1"/>
            </p:cNvSpPr>
            <p:nvPr/>
          </p:nvSpPr>
          <p:spPr bwMode="auto">
            <a:xfrm>
              <a:off x="5843215" y="1762400"/>
              <a:ext cx="196850" cy="200025"/>
            </a:xfrm>
            <a:custGeom>
              <a:avLst/>
              <a:gdLst>
                <a:gd name="T0" fmla="*/ 340 w 548"/>
                <a:gd name="T1" fmla="*/ 0 h 554"/>
                <a:gd name="T2" fmla="*/ 340 w 548"/>
                <a:gd name="T3" fmla="*/ 0 h 554"/>
                <a:gd name="T4" fmla="*/ 129 w 548"/>
                <a:gd name="T5" fmla="*/ 210 h 554"/>
                <a:gd name="T6" fmla="*/ 168 w 548"/>
                <a:gd name="T7" fmla="*/ 333 h 554"/>
                <a:gd name="T8" fmla="*/ 0 w 548"/>
                <a:gd name="T9" fmla="*/ 502 h 554"/>
                <a:gd name="T10" fmla="*/ 50 w 548"/>
                <a:gd name="T11" fmla="*/ 553 h 554"/>
                <a:gd name="T12" fmla="*/ 218 w 548"/>
                <a:gd name="T13" fmla="*/ 383 h 554"/>
                <a:gd name="T14" fmla="*/ 340 w 548"/>
                <a:gd name="T15" fmla="*/ 423 h 554"/>
                <a:gd name="T16" fmla="*/ 547 w 548"/>
                <a:gd name="T17" fmla="*/ 210 h 554"/>
                <a:gd name="T18" fmla="*/ 340 w 548"/>
                <a:gd name="T19" fmla="*/ 0 h 554"/>
                <a:gd name="T20" fmla="*/ 340 w 548"/>
                <a:gd name="T21" fmla="*/ 380 h 554"/>
                <a:gd name="T22" fmla="*/ 340 w 548"/>
                <a:gd name="T23" fmla="*/ 380 h 554"/>
                <a:gd name="T24" fmla="*/ 172 w 548"/>
                <a:gd name="T25" fmla="*/ 210 h 554"/>
                <a:gd name="T26" fmla="*/ 340 w 548"/>
                <a:gd name="T27" fmla="*/ 44 h 554"/>
                <a:gd name="T28" fmla="*/ 504 w 548"/>
                <a:gd name="T29" fmla="*/ 210 h 554"/>
                <a:gd name="T30" fmla="*/ 340 w 548"/>
                <a:gd name="T31" fmla="*/ 38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8" h="554">
                  <a:moveTo>
                    <a:pt x="340" y="0"/>
                  </a:moveTo>
                  <a:lnTo>
                    <a:pt x="340" y="0"/>
                  </a:lnTo>
                  <a:cubicBezTo>
                    <a:pt x="225" y="0"/>
                    <a:pt x="129" y="94"/>
                    <a:pt x="129" y="210"/>
                  </a:cubicBezTo>
                  <a:cubicBezTo>
                    <a:pt x="129" y="257"/>
                    <a:pt x="143" y="296"/>
                    <a:pt x="168" y="333"/>
                  </a:cubicBezTo>
                  <a:cubicBezTo>
                    <a:pt x="0" y="502"/>
                    <a:pt x="0" y="502"/>
                    <a:pt x="0" y="502"/>
                  </a:cubicBezTo>
                  <a:cubicBezTo>
                    <a:pt x="50" y="553"/>
                    <a:pt x="50" y="553"/>
                    <a:pt x="50" y="553"/>
                  </a:cubicBezTo>
                  <a:cubicBezTo>
                    <a:pt x="218" y="383"/>
                    <a:pt x="218" y="383"/>
                    <a:pt x="218" y="383"/>
                  </a:cubicBezTo>
                  <a:cubicBezTo>
                    <a:pt x="254" y="408"/>
                    <a:pt x="293" y="423"/>
                    <a:pt x="340" y="423"/>
                  </a:cubicBezTo>
                  <a:cubicBezTo>
                    <a:pt x="454" y="423"/>
                    <a:pt x="547" y="325"/>
                    <a:pt x="547" y="210"/>
                  </a:cubicBezTo>
                  <a:cubicBezTo>
                    <a:pt x="547" y="94"/>
                    <a:pt x="454" y="0"/>
                    <a:pt x="340" y="0"/>
                  </a:cubicBezTo>
                  <a:close/>
                  <a:moveTo>
                    <a:pt x="340" y="380"/>
                  </a:moveTo>
                  <a:lnTo>
                    <a:pt x="340" y="380"/>
                  </a:lnTo>
                  <a:cubicBezTo>
                    <a:pt x="247" y="380"/>
                    <a:pt x="172" y="304"/>
                    <a:pt x="172" y="210"/>
                  </a:cubicBezTo>
                  <a:cubicBezTo>
                    <a:pt x="172" y="119"/>
                    <a:pt x="247" y="44"/>
                    <a:pt x="340" y="44"/>
                  </a:cubicBezTo>
                  <a:cubicBezTo>
                    <a:pt x="429" y="44"/>
                    <a:pt x="504" y="119"/>
                    <a:pt x="504" y="210"/>
                  </a:cubicBezTo>
                  <a:cubicBezTo>
                    <a:pt x="504" y="304"/>
                    <a:pt x="429" y="380"/>
                    <a:pt x="340" y="38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3" name="Freeform 1115"/>
            <p:cNvSpPr>
              <a:spLocks noChangeArrowheads="1"/>
            </p:cNvSpPr>
            <p:nvPr/>
          </p:nvSpPr>
          <p:spPr bwMode="auto">
            <a:xfrm>
              <a:off x="5905127" y="1778275"/>
              <a:ext cx="120650" cy="120650"/>
            </a:xfrm>
            <a:custGeom>
              <a:avLst/>
              <a:gdLst>
                <a:gd name="T0" fmla="*/ 168 w 333"/>
                <a:gd name="T1" fmla="*/ 0 h 337"/>
                <a:gd name="T2" fmla="*/ 168 w 333"/>
                <a:gd name="T3" fmla="*/ 0 h 337"/>
                <a:gd name="T4" fmla="*/ 0 w 333"/>
                <a:gd name="T5" fmla="*/ 166 h 337"/>
                <a:gd name="T6" fmla="*/ 168 w 333"/>
                <a:gd name="T7" fmla="*/ 336 h 337"/>
                <a:gd name="T8" fmla="*/ 332 w 333"/>
                <a:gd name="T9" fmla="*/ 166 h 337"/>
                <a:gd name="T10" fmla="*/ 168 w 333"/>
                <a:gd name="T11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337">
                  <a:moveTo>
                    <a:pt x="168" y="0"/>
                  </a:moveTo>
                  <a:lnTo>
                    <a:pt x="168" y="0"/>
                  </a:lnTo>
                  <a:cubicBezTo>
                    <a:pt x="75" y="0"/>
                    <a:pt x="0" y="75"/>
                    <a:pt x="0" y="166"/>
                  </a:cubicBezTo>
                  <a:cubicBezTo>
                    <a:pt x="0" y="260"/>
                    <a:pt x="75" y="336"/>
                    <a:pt x="168" y="336"/>
                  </a:cubicBezTo>
                  <a:cubicBezTo>
                    <a:pt x="257" y="336"/>
                    <a:pt x="332" y="260"/>
                    <a:pt x="332" y="166"/>
                  </a:cubicBezTo>
                  <a:cubicBezTo>
                    <a:pt x="332" y="75"/>
                    <a:pt x="257" y="0"/>
                    <a:pt x="1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4" name="Freeform 1116"/>
            <p:cNvSpPr>
              <a:spLocks noChangeArrowheads="1"/>
            </p:cNvSpPr>
            <p:nvPr/>
          </p:nvSpPr>
          <p:spPr bwMode="auto">
            <a:xfrm>
              <a:off x="6043240" y="1900512"/>
              <a:ext cx="15875" cy="61913"/>
            </a:xfrm>
            <a:custGeom>
              <a:avLst/>
              <a:gdLst>
                <a:gd name="T0" fmla="*/ 42 w 43"/>
                <a:gd name="T1" fmla="*/ 173 h 174"/>
                <a:gd name="T2" fmla="*/ 0 w 43"/>
                <a:gd name="T3" fmla="*/ 173 h 174"/>
                <a:gd name="T4" fmla="*/ 0 w 43"/>
                <a:gd name="T5" fmla="*/ 0 h 174"/>
                <a:gd name="T6" fmla="*/ 42 w 43"/>
                <a:gd name="T7" fmla="*/ 0 h 174"/>
                <a:gd name="T8" fmla="*/ 42 w 43"/>
                <a:gd name="T9" fmla="*/ 1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4">
                  <a:moveTo>
                    <a:pt x="42" y="173"/>
                  </a:moveTo>
                  <a:lnTo>
                    <a:pt x="0" y="17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7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5" name="Freeform 1117"/>
            <p:cNvSpPr>
              <a:spLocks noChangeArrowheads="1"/>
            </p:cNvSpPr>
            <p:nvPr/>
          </p:nvSpPr>
          <p:spPr bwMode="auto">
            <a:xfrm>
              <a:off x="6014665" y="1930675"/>
              <a:ext cx="15875" cy="33337"/>
            </a:xfrm>
            <a:custGeom>
              <a:avLst/>
              <a:gdLst>
                <a:gd name="T0" fmla="*/ 43 w 44"/>
                <a:gd name="T1" fmla="*/ 90 h 91"/>
                <a:gd name="T2" fmla="*/ 0 w 44"/>
                <a:gd name="T3" fmla="*/ 90 h 91"/>
                <a:gd name="T4" fmla="*/ 0 w 44"/>
                <a:gd name="T5" fmla="*/ 0 h 91"/>
                <a:gd name="T6" fmla="*/ 43 w 44"/>
                <a:gd name="T7" fmla="*/ 0 h 91"/>
                <a:gd name="T8" fmla="*/ 43 w 44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1">
                  <a:moveTo>
                    <a:pt x="43" y="90"/>
                  </a:moveTo>
                  <a:lnTo>
                    <a:pt x="0" y="90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6" name="Freeform 1118"/>
            <p:cNvSpPr>
              <a:spLocks noChangeArrowheads="1"/>
            </p:cNvSpPr>
            <p:nvPr/>
          </p:nvSpPr>
          <p:spPr bwMode="auto">
            <a:xfrm>
              <a:off x="6074990" y="1871937"/>
              <a:ext cx="15875" cy="92075"/>
            </a:xfrm>
            <a:custGeom>
              <a:avLst/>
              <a:gdLst>
                <a:gd name="T0" fmla="*/ 43 w 44"/>
                <a:gd name="T1" fmla="*/ 256 h 257"/>
                <a:gd name="T2" fmla="*/ 0 w 44"/>
                <a:gd name="T3" fmla="*/ 256 h 257"/>
                <a:gd name="T4" fmla="*/ 0 w 44"/>
                <a:gd name="T5" fmla="*/ 0 h 257"/>
                <a:gd name="T6" fmla="*/ 43 w 44"/>
                <a:gd name="T7" fmla="*/ 0 h 257"/>
                <a:gd name="T8" fmla="*/ 43 w 44"/>
                <a:gd name="T9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57">
                  <a:moveTo>
                    <a:pt x="43" y="256"/>
                  </a:moveTo>
                  <a:lnTo>
                    <a:pt x="0" y="256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2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7" name="Freeform 1119"/>
            <p:cNvSpPr>
              <a:spLocks noChangeArrowheads="1"/>
            </p:cNvSpPr>
            <p:nvPr/>
          </p:nvSpPr>
          <p:spPr bwMode="auto">
            <a:xfrm>
              <a:off x="6105152" y="1841775"/>
              <a:ext cx="14288" cy="122237"/>
            </a:xfrm>
            <a:custGeom>
              <a:avLst/>
              <a:gdLst>
                <a:gd name="T0" fmla="*/ 40 w 41"/>
                <a:gd name="T1" fmla="*/ 339 h 340"/>
                <a:gd name="T2" fmla="*/ 0 w 41"/>
                <a:gd name="T3" fmla="*/ 339 h 340"/>
                <a:gd name="T4" fmla="*/ 0 w 41"/>
                <a:gd name="T5" fmla="*/ 0 h 340"/>
                <a:gd name="T6" fmla="*/ 40 w 41"/>
                <a:gd name="T7" fmla="*/ 0 h 340"/>
                <a:gd name="T8" fmla="*/ 40 w 41"/>
                <a:gd name="T9" fmla="*/ 3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340">
                  <a:moveTo>
                    <a:pt x="40" y="339"/>
                  </a:moveTo>
                  <a:lnTo>
                    <a:pt x="0" y="339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3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78" name="Group 1177"/>
          <p:cNvGrpSpPr/>
          <p:nvPr/>
        </p:nvGrpSpPr>
        <p:grpSpPr>
          <a:xfrm>
            <a:off x="5897962" y="2328622"/>
            <a:ext cx="338137" cy="301625"/>
            <a:chOff x="5846390" y="2313638"/>
            <a:chExt cx="338137" cy="301625"/>
          </a:xfrm>
        </p:grpSpPr>
        <p:sp>
          <p:nvSpPr>
            <p:cNvPr id="1179" name="Freeform 1120"/>
            <p:cNvSpPr>
              <a:spLocks noChangeArrowheads="1"/>
            </p:cNvSpPr>
            <p:nvPr/>
          </p:nvSpPr>
          <p:spPr bwMode="auto">
            <a:xfrm>
              <a:off x="5971802" y="2327926"/>
              <a:ext cx="198438" cy="271462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0" name="Freeform 1121"/>
            <p:cNvSpPr>
              <a:spLocks noChangeArrowheads="1"/>
            </p:cNvSpPr>
            <p:nvPr/>
          </p:nvSpPr>
          <p:spPr bwMode="auto">
            <a:xfrm>
              <a:off x="5971802" y="2327926"/>
              <a:ext cx="198438" cy="271462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1" name="Freeform 1122"/>
            <p:cNvSpPr>
              <a:spLocks noChangeArrowheads="1"/>
            </p:cNvSpPr>
            <p:nvPr/>
          </p:nvSpPr>
          <p:spPr bwMode="auto">
            <a:xfrm>
              <a:off x="6070227" y="2321576"/>
              <a:ext cx="107950" cy="287337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2" name="Freeform 1123"/>
            <p:cNvSpPr>
              <a:spLocks noChangeArrowheads="1"/>
            </p:cNvSpPr>
            <p:nvPr/>
          </p:nvSpPr>
          <p:spPr bwMode="auto">
            <a:xfrm>
              <a:off x="6070227" y="2321576"/>
              <a:ext cx="107950" cy="287337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3" name="Freeform 1124"/>
            <p:cNvSpPr>
              <a:spLocks noChangeArrowheads="1"/>
            </p:cNvSpPr>
            <p:nvPr/>
          </p:nvSpPr>
          <p:spPr bwMode="auto">
            <a:xfrm>
              <a:off x="6070227" y="2327926"/>
              <a:ext cx="100013" cy="271462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4" name="Freeform 1125"/>
            <p:cNvSpPr>
              <a:spLocks noChangeArrowheads="1"/>
            </p:cNvSpPr>
            <p:nvPr/>
          </p:nvSpPr>
          <p:spPr bwMode="auto">
            <a:xfrm>
              <a:off x="6070227" y="2327926"/>
              <a:ext cx="100013" cy="271462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5" name="Freeform 1126"/>
            <p:cNvSpPr>
              <a:spLocks noChangeArrowheads="1"/>
            </p:cNvSpPr>
            <p:nvPr/>
          </p:nvSpPr>
          <p:spPr bwMode="auto">
            <a:xfrm>
              <a:off x="5955927" y="2313638"/>
              <a:ext cx="228600" cy="301625"/>
            </a:xfrm>
            <a:custGeom>
              <a:avLst/>
              <a:gdLst>
                <a:gd name="T0" fmla="*/ 479 w 634"/>
                <a:gd name="T1" fmla="*/ 0 h 839"/>
                <a:gd name="T2" fmla="*/ 479 w 634"/>
                <a:gd name="T3" fmla="*/ 0 h 839"/>
                <a:gd name="T4" fmla="*/ 0 w 634"/>
                <a:gd name="T5" fmla="*/ 0 h 839"/>
                <a:gd name="T6" fmla="*/ 0 w 634"/>
                <a:gd name="T7" fmla="*/ 192 h 839"/>
                <a:gd name="T8" fmla="*/ 33 w 634"/>
                <a:gd name="T9" fmla="*/ 188 h 839"/>
                <a:gd name="T10" fmla="*/ 40 w 634"/>
                <a:gd name="T11" fmla="*/ 188 h 839"/>
                <a:gd name="T12" fmla="*/ 40 w 634"/>
                <a:gd name="T13" fmla="*/ 43 h 839"/>
                <a:gd name="T14" fmla="*/ 451 w 634"/>
                <a:gd name="T15" fmla="*/ 43 h 839"/>
                <a:gd name="T16" fmla="*/ 451 w 634"/>
                <a:gd name="T17" fmla="*/ 184 h 839"/>
                <a:gd name="T18" fmla="*/ 590 w 634"/>
                <a:gd name="T19" fmla="*/ 184 h 839"/>
                <a:gd name="T20" fmla="*/ 590 w 634"/>
                <a:gd name="T21" fmla="*/ 798 h 839"/>
                <a:gd name="T22" fmla="*/ 40 w 634"/>
                <a:gd name="T23" fmla="*/ 798 h 839"/>
                <a:gd name="T24" fmla="*/ 40 w 634"/>
                <a:gd name="T25" fmla="*/ 564 h 839"/>
                <a:gd name="T26" fmla="*/ 33 w 634"/>
                <a:gd name="T27" fmla="*/ 567 h 839"/>
                <a:gd name="T28" fmla="*/ 0 w 634"/>
                <a:gd name="T29" fmla="*/ 564 h 839"/>
                <a:gd name="T30" fmla="*/ 0 w 634"/>
                <a:gd name="T31" fmla="*/ 838 h 839"/>
                <a:gd name="T32" fmla="*/ 633 w 634"/>
                <a:gd name="T33" fmla="*/ 838 h 839"/>
                <a:gd name="T34" fmla="*/ 633 w 634"/>
                <a:gd name="T35" fmla="*/ 155 h 839"/>
                <a:gd name="T36" fmla="*/ 479 w 634"/>
                <a:gd name="T37" fmla="*/ 0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4" h="839">
                  <a:moveTo>
                    <a:pt x="479" y="0"/>
                  </a:moveTo>
                  <a:lnTo>
                    <a:pt x="47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8" y="188"/>
                    <a:pt x="18" y="188"/>
                    <a:pt x="33" y="188"/>
                  </a:cubicBezTo>
                  <a:cubicBezTo>
                    <a:pt x="36" y="188"/>
                    <a:pt x="36" y="188"/>
                    <a:pt x="40" y="188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51" y="43"/>
                    <a:pt x="451" y="43"/>
                    <a:pt x="451" y="43"/>
                  </a:cubicBezTo>
                  <a:cubicBezTo>
                    <a:pt x="451" y="184"/>
                    <a:pt x="451" y="184"/>
                    <a:pt x="451" y="184"/>
                  </a:cubicBezTo>
                  <a:cubicBezTo>
                    <a:pt x="590" y="184"/>
                    <a:pt x="590" y="184"/>
                    <a:pt x="590" y="184"/>
                  </a:cubicBezTo>
                  <a:cubicBezTo>
                    <a:pt x="590" y="798"/>
                    <a:pt x="590" y="798"/>
                    <a:pt x="590" y="798"/>
                  </a:cubicBezTo>
                  <a:cubicBezTo>
                    <a:pt x="40" y="798"/>
                    <a:pt x="40" y="798"/>
                    <a:pt x="40" y="798"/>
                  </a:cubicBezTo>
                  <a:cubicBezTo>
                    <a:pt x="40" y="564"/>
                    <a:pt x="40" y="564"/>
                    <a:pt x="40" y="564"/>
                  </a:cubicBezTo>
                  <a:cubicBezTo>
                    <a:pt x="36" y="564"/>
                    <a:pt x="36" y="567"/>
                    <a:pt x="33" y="567"/>
                  </a:cubicBezTo>
                  <a:cubicBezTo>
                    <a:pt x="18" y="567"/>
                    <a:pt x="8" y="564"/>
                    <a:pt x="0" y="564"/>
                  </a:cubicBezTo>
                  <a:cubicBezTo>
                    <a:pt x="0" y="838"/>
                    <a:pt x="0" y="838"/>
                    <a:pt x="0" y="838"/>
                  </a:cubicBezTo>
                  <a:cubicBezTo>
                    <a:pt x="633" y="838"/>
                    <a:pt x="633" y="838"/>
                    <a:pt x="633" y="838"/>
                  </a:cubicBezTo>
                  <a:cubicBezTo>
                    <a:pt x="633" y="155"/>
                    <a:pt x="633" y="155"/>
                    <a:pt x="633" y="155"/>
                  </a:cubicBezTo>
                  <a:lnTo>
                    <a:pt x="47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6" name="Freeform 1127"/>
            <p:cNvSpPr>
              <a:spLocks noChangeArrowheads="1"/>
            </p:cNvSpPr>
            <p:nvPr/>
          </p:nvSpPr>
          <p:spPr bwMode="auto">
            <a:xfrm>
              <a:off x="5846390" y="2372376"/>
              <a:ext cx="196850" cy="200025"/>
            </a:xfrm>
            <a:custGeom>
              <a:avLst/>
              <a:gdLst>
                <a:gd name="T0" fmla="*/ 340 w 548"/>
                <a:gd name="T1" fmla="*/ 0 h 554"/>
                <a:gd name="T2" fmla="*/ 340 w 548"/>
                <a:gd name="T3" fmla="*/ 0 h 554"/>
                <a:gd name="T4" fmla="*/ 129 w 548"/>
                <a:gd name="T5" fmla="*/ 210 h 554"/>
                <a:gd name="T6" fmla="*/ 168 w 548"/>
                <a:gd name="T7" fmla="*/ 333 h 554"/>
                <a:gd name="T8" fmla="*/ 0 w 548"/>
                <a:gd name="T9" fmla="*/ 502 h 554"/>
                <a:gd name="T10" fmla="*/ 50 w 548"/>
                <a:gd name="T11" fmla="*/ 553 h 554"/>
                <a:gd name="T12" fmla="*/ 218 w 548"/>
                <a:gd name="T13" fmla="*/ 383 h 554"/>
                <a:gd name="T14" fmla="*/ 340 w 548"/>
                <a:gd name="T15" fmla="*/ 423 h 554"/>
                <a:gd name="T16" fmla="*/ 547 w 548"/>
                <a:gd name="T17" fmla="*/ 210 h 554"/>
                <a:gd name="T18" fmla="*/ 340 w 548"/>
                <a:gd name="T19" fmla="*/ 0 h 554"/>
                <a:gd name="T20" fmla="*/ 340 w 548"/>
                <a:gd name="T21" fmla="*/ 380 h 554"/>
                <a:gd name="T22" fmla="*/ 340 w 548"/>
                <a:gd name="T23" fmla="*/ 380 h 554"/>
                <a:gd name="T24" fmla="*/ 172 w 548"/>
                <a:gd name="T25" fmla="*/ 210 h 554"/>
                <a:gd name="T26" fmla="*/ 340 w 548"/>
                <a:gd name="T27" fmla="*/ 44 h 554"/>
                <a:gd name="T28" fmla="*/ 504 w 548"/>
                <a:gd name="T29" fmla="*/ 210 h 554"/>
                <a:gd name="T30" fmla="*/ 340 w 548"/>
                <a:gd name="T31" fmla="*/ 38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8" h="554">
                  <a:moveTo>
                    <a:pt x="340" y="0"/>
                  </a:moveTo>
                  <a:lnTo>
                    <a:pt x="340" y="0"/>
                  </a:lnTo>
                  <a:cubicBezTo>
                    <a:pt x="225" y="0"/>
                    <a:pt x="129" y="94"/>
                    <a:pt x="129" y="210"/>
                  </a:cubicBezTo>
                  <a:cubicBezTo>
                    <a:pt x="129" y="257"/>
                    <a:pt x="143" y="296"/>
                    <a:pt x="168" y="333"/>
                  </a:cubicBezTo>
                  <a:cubicBezTo>
                    <a:pt x="0" y="502"/>
                    <a:pt x="0" y="502"/>
                    <a:pt x="0" y="502"/>
                  </a:cubicBezTo>
                  <a:cubicBezTo>
                    <a:pt x="50" y="553"/>
                    <a:pt x="50" y="553"/>
                    <a:pt x="50" y="553"/>
                  </a:cubicBezTo>
                  <a:cubicBezTo>
                    <a:pt x="218" y="383"/>
                    <a:pt x="218" y="383"/>
                    <a:pt x="218" y="383"/>
                  </a:cubicBezTo>
                  <a:cubicBezTo>
                    <a:pt x="254" y="408"/>
                    <a:pt x="293" y="423"/>
                    <a:pt x="340" y="423"/>
                  </a:cubicBezTo>
                  <a:cubicBezTo>
                    <a:pt x="454" y="423"/>
                    <a:pt x="547" y="325"/>
                    <a:pt x="547" y="210"/>
                  </a:cubicBezTo>
                  <a:cubicBezTo>
                    <a:pt x="547" y="94"/>
                    <a:pt x="454" y="0"/>
                    <a:pt x="340" y="0"/>
                  </a:cubicBezTo>
                  <a:close/>
                  <a:moveTo>
                    <a:pt x="340" y="380"/>
                  </a:moveTo>
                  <a:lnTo>
                    <a:pt x="340" y="380"/>
                  </a:lnTo>
                  <a:cubicBezTo>
                    <a:pt x="247" y="380"/>
                    <a:pt x="172" y="304"/>
                    <a:pt x="172" y="210"/>
                  </a:cubicBezTo>
                  <a:cubicBezTo>
                    <a:pt x="172" y="119"/>
                    <a:pt x="247" y="44"/>
                    <a:pt x="340" y="44"/>
                  </a:cubicBezTo>
                  <a:cubicBezTo>
                    <a:pt x="429" y="44"/>
                    <a:pt x="504" y="119"/>
                    <a:pt x="504" y="210"/>
                  </a:cubicBezTo>
                  <a:cubicBezTo>
                    <a:pt x="504" y="304"/>
                    <a:pt x="429" y="380"/>
                    <a:pt x="340" y="38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7" name="Freeform 1128"/>
            <p:cNvSpPr>
              <a:spLocks noChangeArrowheads="1"/>
            </p:cNvSpPr>
            <p:nvPr/>
          </p:nvSpPr>
          <p:spPr bwMode="auto">
            <a:xfrm>
              <a:off x="5908302" y="2388251"/>
              <a:ext cx="120650" cy="120650"/>
            </a:xfrm>
            <a:custGeom>
              <a:avLst/>
              <a:gdLst>
                <a:gd name="T0" fmla="*/ 168 w 333"/>
                <a:gd name="T1" fmla="*/ 0 h 337"/>
                <a:gd name="T2" fmla="*/ 168 w 333"/>
                <a:gd name="T3" fmla="*/ 0 h 337"/>
                <a:gd name="T4" fmla="*/ 0 w 333"/>
                <a:gd name="T5" fmla="*/ 166 h 337"/>
                <a:gd name="T6" fmla="*/ 168 w 333"/>
                <a:gd name="T7" fmla="*/ 336 h 337"/>
                <a:gd name="T8" fmla="*/ 332 w 333"/>
                <a:gd name="T9" fmla="*/ 166 h 337"/>
                <a:gd name="T10" fmla="*/ 168 w 333"/>
                <a:gd name="T11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337">
                  <a:moveTo>
                    <a:pt x="168" y="0"/>
                  </a:moveTo>
                  <a:lnTo>
                    <a:pt x="168" y="0"/>
                  </a:lnTo>
                  <a:cubicBezTo>
                    <a:pt x="75" y="0"/>
                    <a:pt x="0" y="75"/>
                    <a:pt x="0" y="166"/>
                  </a:cubicBezTo>
                  <a:cubicBezTo>
                    <a:pt x="0" y="260"/>
                    <a:pt x="75" y="336"/>
                    <a:pt x="168" y="336"/>
                  </a:cubicBezTo>
                  <a:cubicBezTo>
                    <a:pt x="257" y="336"/>
                    <a:pt x="332" y="260"/>
                    <a:pt x="332" y="166"/>
                  </a:cubicBezTo>
                  <a:cubicBezTo>
                    <a:pt x="332" y="75"/>
                    <a:pt x="257" y="0"/>
                    <a:pt x="1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" name="Freeform 1129"/>
            <p:cNvSpPr>
              <a:spLocks noChangeArrowheads="1"/>
            </p:cNvSpPr>
            <p:nvPr/>
          </p:nvSpPr>
          <p:spPr bwMode="auto">
            <a:xfrm>
              <a:off x="6046415" y="2512076"/>
              <a:ext cx="15875" cy="61912"/>
            </a:xfrm>
            <a:custGeom>
              <a:avLst/>
              <a:gdLst>
                <a:gd name="T0" fmla="*/ 42 w 43"/>
                <a:gd name="T1" fmla="*/ 173 h 174"/>
                <a:gd name="T2" fmla="*/ 0 w 43"/>
                <a:gd name="T3" fmla="*/ 173 h 174"/>
                <a:gd name="T4" fmla="*/ 0 w 43"/>
                <a:gd name="T5" fmla="*/ 0 h 174"/>
                <a:gd name="T6" fmla="*/ 42 w 43"/>
                <a:gd name="T7" fmla="*/ 0 h 174"/>
                <a:gd name="T8" fmla="*/ 42 w 43"/>
                <a:gd name="T9" fmla="*/ 1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4">
                  <a:moveTo>
                    <a:pt x="42" y="173"/>
                  </a:moveTo>
                  <a:lnTo>
                    <a:pt x="0" y="17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7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9" name="Freeform 1130"/>
            <p:cNvSpPr>
              <a:spLocks noChangeArrowheads="1"/>
            </p:cNvSpPr>
            <p:nvPr/>
          </p:nvSpPr>
          <p:spPr bwMode="auto">
            <a:xfrm>
              <a:off x="6017840" y="2542238"/>
              <a:ext cx="15875" cy="33338"/>
            </a:xfrm>
            <a:custGeom>
              <a:avLst/>
              <a:gdLst>
                <a:gd name="T0" fmla="*/ 43 w 44"/>
                <a:gd name="T1" fmla="*/ 90 h 91"/>
                <a:gd name="T2" fmla="*/ 0 w 44"/>
                <a:gd name="T3" fmla="*/ 90 h 91"/>
                <a:gd name="T4" fmla="*/ 0 w 44"/>
                <a:gd name="T5" fmla="*/ 0 h 91"/>
                <a:gd name="T6" fmla="*/ 43 w 44"/>
                <a:gd name="T7" fmla="*/ 0 h 91"/>
                <a:gd name="T8" fmla="*/ 43 w 44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1">
                  <a:moveTo>
                    <a:pt x="43" y="90"/>
                  </a:moveTo>
                  <a:lnTo>
                    <a:pt x="0" y="90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0" name="Freeform 1131"/>
            <p:cNvSpPr>
              <a:spLocks noChangeArrowheads="1"/>
            </p:cNvSpPr>
            <p:nvPr/>
          </p:nvSpPr>
          <p:spPr bwMode="auto">
            <a:xfrm>
              <a:off x="6078165" y="2481913"/>
              <a:ext cx="15875" cy="92075"/>
            </a:xfrm>
            <a:custGeom>
              <a:avLst/>
              <a:gdLst>
                <a:gd name="T0" fmla="*/ 43 w 44"/>
                <a:gd name="T1" fmla="*/ 256 h 257"/>
                <a:gd name="T2" fmla="*/ 0 w 44"/>
                <a:gd name="T3" fmla="*/ 256 h 257"/>
                <a:gd name="T4" fmla="*/ 0 w 44"/>
                <a:gd name="T5" fmla="*/ 0 h 257"/>
                <a:gd name="T6" fmla="*/ 43 w 44"/>
                <a:gd name="T7" fmla="*/ 0 h 257"/>
                <a:gd name="T8" fmla="*/ 43 w 44"/>
                <a:gd name="T9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57">
                  <a:moveTo>
                    <a:pt x="43" y="256"/>
                  </a:moveTo>
                  <a:lnTo>
                    <a:pt x="0" y="256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25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1" name="Freeform 1132"/>
            <p:cNvSpPr>
              <a:spLocks noChangeArrowheads="1"/>
            </p:cNvSpPr>
            <p:nvPr/>
          </p:nvSpPr>
          <p:spPr bwMode="auto">
            <a:xfrm>
              <a:off x="6108327" y="2451751"/>
              <a:ext cx="14288" cy="122237"/>
            </a:xfrm>
            <a:custGeom>
              <a:avLst/>
              <a:gdLst>
                <a:gd name="T0" fmla="*/ 40 w 41"/>
                <a:gd name="T1" fmla="*/ 339 h 340"/>
                <a:gd name="T2" fmla="*/ 0 w 41"/>
                <a:gd name="T3" fmla="*/ 339 h 340"/>
                <a:gd name="T4" fmla="*/ 0 w 41"/>
                <a:gd name="T5" fmla="*/ 0 h 340"/>
                <a:gd name="T6" fmla="*/ 40 w 41"/>
                <a:gd name="T7" fmla="*/ 0 h 340"/>
                <a:gd name="T8" fmla="*/ 40 w 41"/>
                <a:gd name="T9" fmla="*/ 3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340">
                  <a:moveTo>
                    <a:pt x="40" y="339"/>
                  </a:moveTo>
                  <a:lnTo>
                    <a:pt x="0" y="339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3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92" name="Group 1191"/>
          <p:cNvGrpSpPr/>
          <p:nvPr/>
        </p:nvGrpSpPr>
        <p:grpSpPr>
          <a:xfrm>
            <a:off x="5897168" y="2951351"/>
            <a:ext cx="339725" cy="301625"/>
            <a:chOff x="5840040" y="2931085"/>
            <a:chExt cx="339725" cy="301625"/>
          </a:xfrm>
        </p:grpSpPr>
        <p:sp>
          <p:nvSpPr>
            <p:cNvPr id="1193" name="Freeform 1133"/>
            <p:cNvSpPr>
              <a:spLocks noChangeArrowheads="1"/>
            </p:cNvSpPr>
            <p:nvPr/>
          </p:nvSpPr>
          <p:spPr bwMode="auto">
            <a:xfrm>
              <a:off x="5965452" y="2946960"/>
              <a:ext cx="198438" cy="271463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4" name="Freeform 1134"/>
            <p:cNvSpPr>
              <a:spLocks noChangeArrowheads="1"/>
            </p:cNvSpPr>
            <p:nvPr/>
          </p:nvSpPr>
          <p:spPr bwMode="auto">
            <a:xfrm>
              <a:off x="5965452" y="2946960"/>
              <a:ext cx="198438" cy="271463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5" name="Freeform 1135"/>
            <p:cNvSpPr>
              <a:spLocks noChangeArrowheads="1"/>
            </p:cNvSpPr>
            <p:nvPr/>
          </p:nvSpPr>
          <p:spPr bwMode="auto">
            <a:xfrm>
              <a:off x="6063877" y="2939023"/>
              <a:ext cx="107950" cy="287337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6" name="Freeform 1136"/>
            <p:cNvSpPr>
              <a:spLocks noChangeArrowheads="1"/>
            </p:cNvSpPr>
            <p:nvPr/>
          </p:nvSpPr>
          <p:spPr bwMode="auto">
            <a:xfrm>
              <a:off x="6063877" y="2939023"/>
              <a:ext cx="107950" cy="287337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7" name="Freeform 1137"/>
            <p:cNvSpPr>
              <a:spLocks noChangeArrowheads="1"/>
            </p:cNvSpPr>
            <p:nvPr/>
          </p:nvSpPr>
          <p:spPr bwMode="auto">
            <a:xfrm>
              <a:off x="6063877" y="2946960"/>
              <a:ext cx="100013" cy="271463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" name="Freeform 1138"/>
            <p:cNvSpPr>
              <a:spLocks noChangeArrowheads="1"/>
            </p:cNvSpPr>
            <p:nvPr/>
          </p:nvSpPr>
          <p:spPr bwMode="auto">
            <a:xfrm>
              <a:off x="6063877" y="2946960"/>
              <a:ext cx="100013" cy="271463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9" name="Freeform 1139"/>
            <p:cNvSpPr>
              <a:spLocks noChangeArrowheads="1"/>
            </p:cNvSpPr>
            <p:nvPr/>
          </p:nvSpPr>
          <p:spPr bwMode="auto">
            <a:xfrm>
              <a:off x="5951165" y="2931085"/>
              <a:ext cx="228600" cy="301625"/>
            </a:xfrm>
            <a:custGeom>
              <a:avLst/>
              <a:gdLst>
                <a:gd name="T0" fmla="*/ 479 w 634"/>
                <a:gd name="T1" fmla="*/ 0 h 839"/>
                <a:gd name="T2" fmla="*/ 479 w 634"/>
                <a:gd name="T3" fmla="*/ 0 h 839"/>
                <a:gd name="T4" fmla="*/ 0 w 634"/>
                <a:gd name="T5" fmla="*/ 0 h 839"/>
                <a:gd name="T6" fmla="*/ 0 w 634"/>
                <a:gd name="T7" fmla="*/ 192 h 839"/>
                <a:gd name="T8" fmla="*/ 33 w 634"/>
                <a:gd name="T9" fmla="*/ 188 h 839"/>
                <a:gd name="T10" fmla="*/ 40 w 634"/>
                <a:gd name="T11" fmla="*/ 188 h 839"/>
                <a:gd name="T12" fmla="*/ 40 w 634"/>
                <a:gd name="T13" fmla="*/ 43 h 839"/>
                <a:gd name="T14" fmla="*/ 451 w 634"/>
                <a:gd name="T15" fmla="*/ 43 h 839"/>
                <a:gd name="T16" fmla="*/ 451 w 634"/>
                <a:gd name="T17" fmla="*/ 184 h 839"/>
                <a:gd name="T18" fmla="*/ 590 w 634"/>
                <a:gd name="T19" fmla="*/ 184 h 839"/>
                <a:gd name="T20" fmla="*/ 590 w 634"/>
                <a:gd name="T21" fmla="*/ 798 h 839"/>
                <a:gd name="T22" fmla="*/ 40 w 634"/>
                <a:gd name="T23" fmla="*/ 798 h 839"/>
                <a:gd name="T24" fmla="*/ 40 w 634"/>
                <a:gd name="T25" fmla="*/ 564 h 839"/>
                <a:gd name="T26" fmla="*/ 33 w 634"/>
                <a:gd name="T27" fmla="*/ 567 h 839"/>
                <a:gd name="T28" fmla="*/ 0 w 634"/>
                <a:gd name="T29" fmla="*/ 564 h 839"/>
                <a:gd name="T30" fmla="*/ 0 w 634"/>
                <a:gd name="T31" fmla="*/ 838 h 839"/>
                <a:gd name="T32" fmla="*/ 633 w 634"/>
                <a:gd name="T33" fmla="*/ 838 h 839"/>
                <a:gd name="T34" fmla="*/ 633 w 634"/>
                <a:gd name="T35" fmla="*/ 155 h 839"/>
                <a:gd name="T36" fmla="*/ 479 w 634"/>
                <a:gd name="T37" fmla="*/ 0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4" h="839">
                  <a:moveTo>
                    <a:pt x="479" y="0"/>
                  </a:moveTo>
                  <a:lnTo>
                    <a:pt x="47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8" y="188"/>
                    <a:pt x="18" y="188"/>
                    <a:pt x="33" y="188"/>
                  </a:cubicBezTo>
                  <a:cubicBezTo>
                    <a:pt x="36" y="188"/>
                    <a:pt x="36" y="188"/>
                    <a:pt x="40" y="188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51" y="43"/>
                    <a:pt x="451" y="43"/>
                    <a:pt x="451" y="43"/>
                  </a:cubicBezTo>
                  <a:cubicBezTo>
                    <a:pt x="451" y="184"/>
                    <a:pt x="451" y="184"/>
                    <a:pt x="451" y="184"/>
                  </a:cubicBezTo>
                  <a:cubicBezTo>
                    <a:pt x="590" y="184"/>
                    <a:pt x="590" y="184"/>
                    <a:pt x="590" y="184"/>
                  </a:cubicBezTo>
                  <a:cubicBezTo>
                    <a:pt x="590" y="798"/>
                    <a:pt x="590" y="798"/>
                    <a:pt x="590" y="798"/>
                  </a:cubicBezTo>
                  <a:cubicBezTo>
                    <a:pt x="40" y="798"/>
                    <a:pt x="40" y="798"/>
                    <a:pt x="40" y="798"/>
                  </a:cubicBezTo>
                  <a:cubicBezTo>
                    <a:pt x="40" y="564"/>
                    <a:pt x="40" y="564"/>
                    <a:pt x="40" y="564"/>
                  </a:cubicBezTo>
                  <a:cubicBezTo>
                    <a:pt x="36" y="564"/>
                    <a:pt x="36" y="567"/>
                    <a:pt x="33" y="567"/>
                  </a:cubicBezTo>
                  <a:cubicBezTo>
                    <a:pt x="18" y="567"/>
                    <a:pt x="8" y="564"/>
                    <a:pt x="0" y="564"/>
                  </a:cubicBezTo>
                  <a:cubicBezTo>
                    <a:pt x="0" y="838"/>
                    <a:pt x="0" y="838"/>
                    <a:pt x="0" y="838"/>
                  </a:cubicBezTo>
                  <a:cubicBezTo>
                    <a:pt x="633" y="838"/>
                    <a:pt x="633" y="838"/>
                    <a:pt x="633" y="838"/>
                  </a:cubicBezTo>
                  <a:cubicBezTo>
                    <a:pt x="633" y="155"/>
                    <a:pt x="633" y="155"/>
                    <a:pt x="633" y="155"/>
                  </a:cubicBezTo>
                  <a:lnTo>
                    <a:pt x="47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0" name="Freeform 1140"/>
            <p:cNvSpPr>
              <a:spLocks noChangeArrowheads="1"/>
            </p:cNvSpPr>
            <p:nvPr/>
          </p:nvSpPr>
          <p:spPr bwMode="auto">
            <a:xfrm>
              <a:off x="5840040" y="2991410"/>
              <a:ext cx="196850" cy="200025"/>
            </a:xfrm>
            <a:custGeom>
              <a:avLst/>
              <a:gdLst>
                <a:gd name="T0" fmla="*/ 340 w 548"/>
                <a:gd name="T1" fmla="*/ 0 h 554"/>
                <a:gd name="T2" fmla="*/ 340 w 548"/>
                <a:gd name="T3" fmla="*/ 0 h 554"/>
                <a:gd name="T4" fmla="*/ 129 w 548"/>
                <a:gd name="T5" fmla="*/ 210 h 554"/>
                <a:gd name="T6" fmla="*/ 168 w 548"/>
                <a:gd name="T7" fmla="*/ 333 h 554"/>
                <a:gd name="T8" fmla="*/ 0 w 548"/>
                <a:gd name="T9" fmla="*/ 502 h 554"/>
                <a:gd name="T10" fmla="*/ 50 w 548"/>
                <a:gd name="T11" fmla="*/ 553 h 554"/>
                <a:gd name="T12" fmla="*/ 218 w 548"/>
                <a:gd name="T13" fmla="*/ 383 h 554"/>
                <a:gd name="T14" fmla="*/ 340 w 548"/>
                <a:gd name="T15" fmla="*/ 423 h 554"/>
                <a:gd name="T16" fmla="*/ 547 w 548"/>
                <a:gd name="T17" fmla="*/ 210 h 554"/>
                <a:gd name="T18" fmla="*/ 340 w 548"/>
                <a:gd name="T19" fmla="*/ 0 h 554"/>
                <a:gd name="T20" fmla="*/ 340 w 548"/>
                <a:gd name="T21" fmla="*/ 380 h 554"/>
                <a:gd name="T22" fmla="*/ 340 w 548"/>
                <a:gd name="T23" fmla="*/ 380 h 554"/>
                <a:gd name="T24" fmla="*/ 172 w 548"/>
                <a:gd name="T25" fmla="*/ 210 h 554"/>
                <a:gd name="T26" fmla="*/ 340 w 548"/>
                <a:gd name="T27" fmla="*/ 44 h 554"/>
                <a:gd name="T28" fmla="*/ 504 w 548"/>
                <a:gd name="T29" fmla="*/ 210 h 554"/>
                <a:gd name="T30" fmla="*/ 340 w 548"/>
                <a:gd name="T31" fmla="*/ 38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8" h="554">
                  <a:moveTo>
                    <a:pt x="340" y="0"/>
                  </a:moveTo>
                  <a:lnTo>
                    <a:pt x="340" y="0"/>
                  </a:lnTo>
                  <a:cubicBezTo>
                    <a:pt x="225" y="0"/>
                    <a:pt x="129" y="94"/>
                    <a:pt x="129" y="210"/>
                  </a:cubicBezTo>
                  <a:cubicBezTo>
                    <a:pt x="129" y="257"/>
                    <a:pt x="143" y="296"/>
                    <a:pt x="168" y="333"/>
                  </a:cubicBezTo>
                  <a:cubicBezTo>
                    <a:pt x="0" y="502"/>
                    <a:pt x="0" y="502"/>
                    <a:pt x="0" y="502"/>
                  </a:cubicBezTo>
                  <a:cubicBezTo>
                    <a:pt x="50" y="553"/>
                    <a:pt x="50" y="553"/>
                    <a:pt x="50" y="553"/>
                  </a:cubicBezTo>
                  <a:cubicBezTo>
                    <a:pt x="218" y="383"/>
                    <a:pt x="218" y="383"/>
                    <a:pt x="218" y="383"/>
                  </a:cubicBezTo>
                  <a:cubicBezTo>
                    <a:pt x="254" y="408"/>
                    <a:pt x="293" y="423"/>
                    <a:pt x="340" y="423"/>
                  </a:cubicBezTo>
                  <a:cubicBezTo>
                    <a:pt x="454" y="423"/>
                    <a:pt x="547" y="325"/>
                    <a:pt x="547" y="210"/>
                  </a:cubicBezTo>
                  <a:cubicBezTo>
                    <a:pt x="547" y="94"/>
                    <a:pt x="454" y="0"/>
                    <a:pt x="340" y="0"/>
                  </a:cubicBezTo>
                  <a:close/>
                  <a:moveTo>
                    <a:pt x="340" y="380"/>
                  </a:moveTo>
                  <a:lnTo>
                    <a:pt x="340" y="380"/>
                  </a:lnTo>
                  <a:cubicBezTo>
                    <a:pt x="247" y="380"/>
                    <a:pt x="172" y="304"/>
                    <a:pt x="172" y="210"/>
                  </a:cubicBezTo>
                  <a:cubicBezTo>
                    <a:pt x="172" y="119"/>
                    <a:pt x="247" y="44"/>
                    <a:pt x="340" y="44"/>
                  </a:cubicBezTo>
                  <a:cubicBezTo>
                    <a:pt x="429" y="44"/>
                    <a:pt x="504" y="119"/>
                    <a:pt x="504" y="210"/>
                  </a:cubicBezTo>
                  <a:cubicBezTo>
                    <a:pt x="504" y="304"/>
                    <a:pt x="429" y="380"/>
                    <a:pt x="340" y="38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1" name="Freeform 1141"/>
            <p:cNvSpPr>
              <a:spLocks noChangeArrowheads="1"/>
            </p:cNvSpPr>
            <p:nvPr/>
          </p:nvSpPr>
          <p:spPr bwMode="auto">
            <a:xfrm>
              <a:off x="5901952" y="3007285"/>
              <a:ext cx="120650" cy="120650"/>
            </a:xfrm>
            <a:custGeom>
              <a:avLst/>
              <a:gdLst>
                <a:gd name="T0" fmla="*/ 168 w 333"/>
                <a:gd name="T1" fmla="*/ 0 h 337"/>
                <a:gd name="T2" fmla="*/ 168 w 333"/>
                <a:gd name="T3" fmla="*/ 0 h 337"/>
                <a:gd name="T4" fmla="*/ 0 w 333"/>
                <a:gd name="T5" fmla="*/ 166 h 337"/>
                <a:gd name="T6" fmla="*/ 168 w 333"/>
                <a:gd name="T7" fmla="*/ 336 h 337"/>
                <a:gd name="T8" fmla="*/ 332 w 333"/>
                <a:gd name="T9" fmla="*/ 166 h 337"/>
                <a:gd name="T10" fmla="*/ 168 w 333"/>
                <a:gd name="T11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337">
                  <a:moveTo>
                    <a:pt x="168" y="0"/>
                  </a:moveTo>
                  <a:lnTo>
                    <a:pt x="168" y="0"/>
                  </a:lnTo>
                  <a:cubicBezTo>
                    <a:pt x="75" y="0"/>
                    <a:pt x="0" y="75"/>
                    <a:pt x="0" y="166"/>
                  </a:cubicBezTo>
                  <a:cubicBezTo>
                    <a:pt x="0" y="260"/>
                    <a:pt x="75" y="336"/>
                    <a:pt x="168" y="336"/>
                  </a:cubicBezTo>
                  <a:cubicBezTo>
                    <a:pt x="257" y="336"/>
                    <a:pt x="332" y="260"/>
                    <a:pt x="332" y="166"/>
                  </a:cubicBezTo>
                  <a:cubicBezTo>
                    <a:pt x="332" y="75"/>
                    <a:pt x="257" y="0"/>
                    <a:pt x="1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2" name="Freeform 1142"/>
            <p:cNvSpPr>
              <a:spLocks noChangeArrowheads="1"/>
            </p:cNvSpPr>
            <p:nvPr/>
          </p:nvSpPr>
          <p:spPr bwMode="auto">
            <a:xfrm>
              <a:off x="6041652" y="3131110"/>
              <a:ext cx="15875" cy="61913"/>
            </a:xfrm>
            <a:custGeom>
              <a:avLst/>
              <a:gdLst>
                <a:gd name="T0" fmla="*/ 42 w 43"/>
                <a:gd name="T1" fmla="*/ 173 h 174"/>
                <a:gd name="T2" fmla="*/ 0 w 43"/>
                <a:gd name="T3" fmla="*/ 173 h 174"/>
                <a:gd name="T4" fmla="*/ 0 w 43"/>
                <a:gd name="T5" fmla="*/ 0 h 174"/>
                <a:gd name="T6" fmla="*/ 42 w 43"/>
                <a:gd name="T7" fmla="*/ 0 h 174"/>
                <a:gd name="T8" fmla="*/ 42 w 43"/>
                <a:gd name="T9" fmla="*/ 1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4">
                  <a:moveTo>
                    <a:pt x="42" y="173"/>
                  </a:moveTo>
                  <a:lnTo>
                    <a:pt x="0" y="17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7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3" name="Freeform 1143"/>
            <p:cNvSpPr>
              <a:spLocks noChangeArrowheads="1"/>
            </p:cNvSpPr>
            <p:nvPr/>
          </p:nvSpPr>
          <p:spPr bwMode="auto">
            <a:xfrm>
              <a:off x="6011490" y="3161273"/>
              <a:ext cx="15875" cy="33337"/>
            </a:xfrm>
            <a:custGeom>
              <a:avLst/>
              <a:gdLst>
                <a:gd name="T0" fmla="*/ 43 w 44"/>
                <a:gd name="T1" fmla="*/ 90 h 91"/>
                <a:gd name="T2" fmla="*/ 0 w 44"/>
                <a:gd name="T3" fmla="*/ 90 h 91"/>
                <a:gd name="T4" fmla="*/ 0 w 44"/>
                <a:gd name="T5" fmla="*/ 0 h 91"/>
                <a:gd name="T6" fmla="*/ 43 w 44"/>
                <a:gd name="T7" fmla="*/ 0 h 91"/>
                <a:gd name="T8" fmla="*/ 43 w 44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1">
                  <a:moveTo>
                    <a:pt x="43" y="90"/>
                  </a:moveTo>
                  <a:lnTo>
                    <a:pt x="0" y="90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4" name="Freeform 1144"/>
            <p:cNvSpPr>
              <a:spLocks noChangeArrowheads="1"/>
            </p:cNvSpPr>
            <p:nvPr/>
          </p:nvSpPr>
          <p:spPr bwMode="auto">
            <a:xfrm>
              <a:off x="6071815" y="3100948"/>
              <a:ext cx="15875" cy="92075"/>
            </a:xfrm>
            <a:custGeom>
              <a:avLst/>
              <a:gdLst>
                <a:gd name="T0" fmla="*/ 43 w 44"/>
                <a:gd name="T1" fmla="*/ 256 h 257"/>
                <a:gd name="T2" fmla="*/ 0 w 44"/>
                <a:gd name="T3" fmla="*/ 256 h 257"/>
                <a:gd name="T4" fmla="*/ 0 w 44"/>
                <a:gd name="T5" fmla="*/ 0 h 257"/>
                <a:gd name="T6" fmla="*/ 43 w 44"/>
                <a:gd name="T7" fmla="*/ 0 h 257"/>
                <a:gd name="T8" fmla="*/ 43 w 44"/>
                <a:gd name="T9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57">
                  <a:moveTo>
                    <a:pt x="43" y="256"/>
                  </a:moveTo>
                  <a:lnTo>
                    <a:pt x="0" y="256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25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5" name="Freeform 1145"/>
            <p:cNvSpPr>
              <a:spLocks noChangeArrowheads="1"/>
            </p:cNvSpPr>
            <p:nvPr/>
          </p:nvSpPr>
          <p:spPr bwMode="auto">
            <a:xfrm>
              <a:off x="6101977" y="3070785"/>
              <a:ext cx="14288" cy="122238"/>
            </a:xfrm>
            <a:custGeom>
              <a:avLst/>
              <a:gdLst>
                <a:gd name="T0" fmla="*/ 40 w 41"/>
                <a:gd name="T1" fmla="*/ 339 h 340"/>
                <a:gd name="T2" fmla="*/ 0 w 41"/>
                <a:gd name="T3" fmla="*/ 339 h 340"/>
                <a:gd name="T4" fmla="*/ 0 w 41"/>
                <a:gd name="T5" fmla="*/ 0 h 340"/>
                <a:gd name="T6" fmla="*/ 40 w 41"/>
                <a:gd name="T7" fmla="*/ 0 h 340"/>
                <a:gd name="T8" fmla="*/ 40 w 41"/>
                <a:gd name="T9" fmla="*/ 3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340">
                  <a:moveTo>
                    <a:pt x="40" y="339"/>
                  </a:moveTo>
                  <a:lnTo>
                    <a:pt x="0" y="339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3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06" name="Group 1205"/>
          <p:cNvGrpSpPr/>
          <p:nvPr/>
        </p:nvGrpSpPr>
        <p:grpSpPr>
          <a:xfrm>
            <a:off x="5897961" y="3551728"/>
            <a:ext cx="338138" cy="301625"/>
            <a:chOff x="5863852" y="3548811"/>
            <a:chExt cx="338138" cy="301625"/>
          </a:xfrm>
        </p:grpSpPr>
        <p:sp>
          <p:nvSpPr>
            <p:cNvPr id="1207" name="Freeform 1146"/>
            <p:cNvSpPr>
              <a:spLocks noChangeArrowheads="1"/>
            </p:cNvSpPr>
            <p:nvPr/>
          </p:nvSpPr>
          <p:spPr bwMode="auto">
            <a:xfrm>
              <a:off x="5987677" y="3564686"/>
              <a:ext cx="198438" cy="271462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8" name="Freeform 1147"/>
            <p:cNvSpPr>
              <a:spLocks noChangeArrowheads="1"/>
            </p:cNvSpPr>
            <p:nvPr/>
          </p:nvSpPr>
          <p:spPr bwMode="auto">
            <a:xfrm>
              <a:off x="5987677" y="3564686"/>
              <a:ext cx="198438" cy="271462"/>
            </a:xfrm>
            <a:custGeom>
              <a:avLst/>
              <a:gdLst>
                <a:gd name="T0" fmla="*/ 0 w 551"/>
                <a:gd name="T1" fmla="*/ 755 h 756"/>
                <a:gd name="T2" fmla="*/ 0 w 551"/>
                <a:gd name="T3" fmla="*/ 0 h 756"/>
                <a:gd name="T4" fmla="*/ 411 w 551"/>
                <a:gd name="T5" fmla="*/ 0 h 756"/>
                <a:gd name="T6" fmla="*/ 411 w 551"/>
                <a:gd name="T7" fmla="*/ 141 h 756"/>
                <a:gd name="T8" fmla="*/ 550 w 551"/>
                <a:gd name="T9" fmla="*/ 141 h 756"/>
                <a:gd name="T10" fmla="*/ 550 w 551"/>
                <a:gd name="T11" fmla="*/ 755 h 756"/>
                <a:gd name="T12" fmla="*/ 0 w 551"/>
                <a:gd name="T13" fmla="*/ 755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56">
                  <a:moveTo>
                    <a:pt x="0" y="755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41"/>
                  </a:lnTo>
                  <a:lnTo>
                    <a:pt x="550" y="141"/>
                  </a:lnTo>
                  <a:lnTo>
                    <a:pt x="550" y="755"/>
                  </a:lnTo>
                  <a:lnTo>
                    <a:pt x="0" y="75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9" name="Freeform 1148"/>
            <p:cNvSpPr>
              <a:spLocks noChangeArrowheads="1"/>
            </p:cNvSpPr>
            <p:nvPr/>
          </p:nvSpPr>
          <p:spPr bwMode="auto">
            <a:xfrm>
              <a:off x="6087690" y="3556748"/>
              <a:ext cx="107950" cy="287338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0" name="Freeform 1149"/>
            <p:cNvSpPr>
              <a:spLocks noChangeArrowheads="1"/>
            </p:cNvSpPr>
            <p:nvPr/>
          </p:nvSpPr>
          <p:spPr bwMode="auto">
            <a:xfrm>
              <a:off x="6087690" y="3556748"/>
              <a:ext cx="107950" cy="287338"/>
            </a:xfrm>
            <a:custGeom>
              <a:avLst/>
              <a:gdLst>
                <a:gd name="T0" fmla="*/ 157 w 298"/>
                <a:gd name="T1" fmla="*/ 0 h 799"/>
                <a:gd name="T2" fmla="*/ 0 w 298"/>
                <a:gd name="T3" fmla="*/ 0 h 799"/>
                <a:gd name="T4" fmla="*/ 0 w 298"/>
                <a:gd name="T5" fmla="*/ 21 h 799"/>
                <a:gd name="T6" fmla="*/ 136 w 298"/>
                <a:gd name="T7" fmla="*/ 21 h 799"/>
                <a:gd name="T8" fmla="*/ 136 w 298"/>
                <a:gd name="T9" fmla="*/ 162 h 799"/>
                <a:gd name="T10" fmla="*/ 275 w 298"/>
                <a:gd name="T11" fmla="*/ 162 h 799"/>
                <a:gd name="T12" fmla="*/ 275 w 298"/>
                <a:gd name="T13" fmla="*/ 776 h 799"/>
                <a:gd name="T14" fmla="*/ 0 w 298"/>
                <a:gd name="T15" fmla="*/ 776 h 799"/>
                <a:gd name="T16" fmla="*/ 0 w 298"/>
                <a:gd name="T17" fmla="*/ 798 h 799"/>
                <a:gd name="T18" fmla="*/ 297 w 298"/>
                <a:gd name="T19" fmla="*/ 798 h 799"/>
                <a:gd name="T20" fmla="*/ 297 w 298"/>
                <a:gd name="T21" fmla="*/ 141 h 799"/>
                <a:gd name="T22" fmla="*/ 157 w 298"/>
                <a:gd name="T23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8" h="799">
                  <a:moveTo>
                    <a:pt x="157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136" y="21"/>
                  </a:lnTo>
                  <a:lnTo>
                    <a:pt x="136" y="162"/>
                  </a:lnTo>
                  <a:lnTo>
                    <a:pt x="275" y="162"/>
                  </a:lnTo>
                  <a:lnTo>
                    <a:pt x="275" y="776"/>
                  </a:lnTo>
                  <a:lnTo>
                    <a:pt x="0" y="776"/>
                  </a:lnTo>
                  <a:lnTo>
                    <a:pt x="0" y="798"/>
                  </a:lnTo>
                  <a:lnTo>
                    <a:pt x="297" y="798"/>
                  </a:lnTo>
                  <a:lnTo>
                    <a:pt x="297" y="141"/>
                  </a:lnTo>
                  <a:lnTo>
                    <a:pt x="15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1" name="Freeform 1150"/>
            <p:cNvSpPr>
              <a:spLocks noChangeArrowheads="1"/>
            </p:cNvSpPr>
            <p:nvPr/>
          </p:nvSpPr>
          <p:spPr bwMode="auto">
            <a:xfrm>
              <a:off x="6087690" y="3564686"/>
              <a:ext cx="100012" cy="271462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2" name="Freeform 1151"/>
            <p:cNvSpPr>
              <a:spLocks noChangeArrowheads="1"/>
            </p:cNvSpPr>
            <p:nvPr/>
          </p:nvSpPr>
          <p:spPr bwMode="auto">
            <a:xfrm>
              <a:off x="6087690" y="3564686"/>
              <a:ext cx="100012" cy="271462"/>
            </a:xfrm>
            <a:custGeom>
              <a:avLst/>
              <a:gdLst>
                <a:gd name="T0" fmla="*/ 136 w 276"/>
                <a:gd name="T1" fmla="*/ 0 h 756"/>
                <a:gd name="T2" fmla="*/ 0 w 276"/>
                <a:gd name="T3" fmla="*/ 0 h 756"/>
                <a:gd name="T4" fmla="*/ 0 w 276"/>
                <a:gd name="T5" fmla="*/ 755 h 756"/>
                <a:gd name="T6" fmla="*/ 275 w 276"/>
                <a:gd name="T7" fmla="*/ 755 h 756"/>
                <a:gd name="T8" fmla="*/ 275 w 276"/>
                <a:gd name="T9" fmla="*/ 141 h 756"/>
                <a:gd name="T10" fmla="*/ 136 w 276"/>
                <a:gd name="T11" fmla="*/ 141 h 756"/>
                <a:gd name="T12" fmla="*/ 136 w 276"/>
                <a:gd name="T13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6" h="756">
                  <a:moveTo>
                    <a:pt x="136" y="0"/>
                  </a:moveTo>
                  <a:lnTo>
                    <a:pt x="0" y="0"/>
                  </a:lnTo>
                  <a:lnTo>
                    <a:pt x="0" y="755"/>
                  </a:lnTo>
                  <a:lnTo>
                    <a:pt x="275" y="755"/>
                  </a:lnTo>
                  <a:lnTo>
                    <a:pt x="275" y="141"/>
                  </a:lnTo>
                  <a:lnTo>
                    <a:pt x="136" y="141"/>
                  </a:lnTo>
                  <a:lnTo>
                    <a:pt x="1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3" name="Freeform 1152"/>
            <p:cNvSpPr>
              <a:spLocks noChangeArrowheads="1"/>
            </p:cNvSpPr>
            <p:nvPr/>
          </p:nvSpPr>
          <p:spPr bwMode="auto">
            <a:xfrm>
              <a:off x="5973390" y="3548811"/>
              <a:ext cx="228600" cy="301625"/>
            </a:xfrm>
            <a:custGeom>
              <a:avLst/>
              <a:gdLst>
                <a:gd name="T0" fmla="*/ 479 w 634"/>
                <a:gd name="T1" fmla="*/ 0 h 839"/>
                <a:gd name="T2" fmla="*/ 479 w 634"/>
                <a:gd name="T3" fmla="*/ 0 h 839"/>
                <a:gd name="T4" fmla="*/ 0 w 634"/>
                <a:gd name="T5" fmla="*/ 0 h 839"/>
                <a:gd name="T6" fmla="*/ 0 w 634"/>
                <a:gd name="T7" fmla="*/ 192 h 839"/>
                <a:gd name="T8" fmla="*/ 33 w 634"/>
                <a:gd name="T9" fmla="*/ 188 h 839"/>
                <a:gd name="T10" fmla="*/ 40 w 634"/>
                <a:gd name="T11" fmla="*/ 188 h 839"/>
                <a:gd name="T12" fmla="*/ 40 w 634"/>
                <a:gd name="T13" fmla="*/ 43 h 839"/>
                <a:gd name="T14" fmla="*/ 451 w 634"/>
                <a:gd name="T15" fmla="*/ 43 h 839"/>
                <a:gd name="T16" fmla="*/ 451 w 634"/>
                <a:gd name="T17" fmla="*/ 184 h 839"/>
                <a:gd name="T18" fmla="*/ 590 w 634"/>
                <a:gd name="T19" fmla="*/ 184 h 839"/>
                <a:gd name="T20" fmla="*/ 590 w 634"/>
                <a:gd name="T21" fmla="*/ 798 h 839"/>
                <a:gd name="T22" fmla="*/ 40 w 634"/>
                <a:gd name="T23" fmla="*/ 798 h 839"/>
                <a:gd name="T24" fmla="*/ 40 w 634"/>
                <a:gd name="T25" fmla="*/ 564 h 839"/>
                <a:gd name="T26" fmla="*/ 33 w 634"/>
                <a:gd name="T27" fmla="*/ 567 h 839"/>
                <a:gd name="T28" fmla="*/ 0 w 634"/>
                <a:gd name="T29" fmla="*/ 564 h 839"/>
                <a:gd name="T30" fmla="*/ 0 w 634"/>
                <a:gd name="T31" fmla="*/ 838 h 839"/>
                <a:gd name="T32" fmla="*/ 633 w 634"/>
                <a:gd name="T33" fmla="*/ 838 h 839"/>
                <a:gd name="T34" fmla="*/ 633 w 634"/>
                <a:gd name="T35" fmla="*/ 155 h 839"/>
                <a:gd name="T36" fmla="*/ 479 w 634"/>
                <a:gd name="T37" fmla="*/ 0 h 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4" h="839">
                  <a:moveTo>
                    <a:pt x="479" y="0"/>
                  </a:moveTo>
                  <a:lnTo>
                    <a:pt x="479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8" y="188"/>
                    <a:pt x="18" y="188"/>
                    <a:pt x="33" y="188"/>
                  </a:cubicBezTo>
                  <a:cubicBezTo>
                    <a:pt x="36" y="188"/>
                    <a:pt x="36" y="188"/>
                    <a:pt x="40" y="188"/>
                  </a:cubicBezTo>
                  <a:cubicBezTo>
                    <a:pt x="40" y="43"/>
                    <a:pt x="40" y="43"/>
                    <a:pt x="40" y="43"/>
                  </a:cubicBezTo>
                  <a:cubicBezTo>
                    <a:pt x="451" y="43"/>
                    <a:pt x="451" y="43"/>
                    <a:pt x="451" y="43"/>
                  </a:cubicBezTo>
                  <a:cubicBezTo>
                    <a:pt x="451" y="184"/>
                    <a:pt x="451" y="184"/>
                    <a:pt x="451" y="184"/>
                  </a:cubicBezTo>
                  <a:cubicBezTo>
                    <a:pt x="590" y="184"/>
                    <a:pt x="590" y="184"/>
                    <a:pt x="590" y="184"/>
                  </a:cubicBezTo>
                  <a:cubicBezTo>
                    <a:pt x="590" y="798"/>
                    <a:pt x="590" y="798"/>
                    <a:pt x="590" y="798"/>
                  </a:cubicBezTo>
                  <a:cubicBezTo>
                    <a:pt x="40" y="798"/>
                    <a:pt x="40" y="798"/>
                    <a:pt x="40" y="798"/>
                  </a:cubicBezTo>
                  <a:cubicBezTo>
                    <a:pt x="40" y="564"/>
                    <a:pt x="40" y="564"/>
                    <a:pt x="40" y="564"/>
                  </a:cubicBezTo>
                  <a:cubicBezTo>
                    <a:pt x="36" y="564"/>
                    <a:pt x="36" y="567"/>
                    <a:pt x="33" y="567"/>
                  </a:cubicBezTo>
                  <a:cubicBezTo>
                    <a:pt x="18" y="567"/>
                    <a:pt x="8" y="564"/>
                    <a:pt x="0" y="564"/>
                  </a:cubicBezTo>
                  <a:cubicBezTo>
                    <a:pt x="0" y="838"/>
                    <a:pt x="0" y="838"/>
                    <a:pt x="0" y="838"/>
                  </a:cubicBezTo>
                  <a:cubicBezTo>
                    <a:pt x="633" y="838"/>
                    <a:pt x="633" y="838"/>
                    <a:pt x="633" y="838"/>
                  </a:cubicBezTo>
                  <a:cubicBezTo>
                    <a:pt x="633" y="155"/>
                    <a:pt x="633" y="155"/>
                    <a:pt x="633" y="155"/>
                  </a:cubicBezTo>
                  <a:lnTo>
                    <a:pt x="479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4" name="Freeform 1153"/>
            <p:cNvSpPr>
              <a:spLocks noChangeArrowheads="1"/>
            </p:cNvSpPr>
            <p:nvPr/>
          </p:nvSpPr>
          <p:spPr bwMode="auto">
            <a:xfrm>
              <a:off x="5863852" y="3609136"/>
              <a:ext cx="196850" cy="200025"/>
            </a:xfrm>
            <a:custGeom>
              <a:avLst/>
              <a:gdLst>
                <a:gd name="T0" fmla="*/ 340 w 548"/>
                <a:gd name="T1" fmla="*/ 0 h 554"/>
                <a:gd name="T2" fmla="*/ 340 w 548"/>
                <a:gd name="T3" fmla="*/ 0 h 554"/>
                <a:gd name="T4" fmla="*/ 129 w 548"/>
                <a:gd name="T5" fmla="*/ 210 h 554"/>
                <a:gd name="T6" fmla="*/ 168 w 548"/>
                <a:gd name="T7" fmla="*/ 333 h 554"/>
                <a:gd name="T8" fmla="*/ 0 w 548"/>
                <a:gd name="T9" fmla="*/ 502 h 554"/>
                <a:gd name="T10" fmla="*/ 50 w 548"/>
                <a:gd name="T11" fmla="*/ 553 h 554"/>
                <a:gd name="T12" fmla="*/ 218 w 548"/>
                <a:gd name="T13" fmla="*/ 383 h 554"/>
                <a:gd name="T14" fmla="*/ 340 w 548"/>
                <a:gd name="T15" fmla="*/ 423 h 554"/>
                <a:gd name="T16" fmla="*/ 547 w 548"/>
                <a:gd name="T17" fmla="*/ 210 h 554"/>
                <a:gd name="T18" fmla="*/ 340 w 548"/>
                <a:gd name="T19" fmla="*/ 0 h 554"/>
                <a:gd name="T20" fmla="*/ 340 w 548"/>
                <a:gd name="T21" fmla="*/ 380 h 554"/>
                <a:gd name="T22" fmla="*/ 340 w 548"/>
                <a:gd name="T23" fmla="*/ 380 h 554"/>
                <a:gd name="T24" fmla="*/ 172 w 548"/>
                <a:gd name="T25" fmla="*/ 210 h 554"/>
                <a:gd name="T26" fmla="*/ 340 w 548"/>
                <a:gd name="T27" fmla="*/ 44 h 554"/>
                <a:gd name="T28" fmla="*/ 504 w 548"/>
                <a:gd name="T29" fmla="*/ 210 h 554"/>
                <a:gd name="T30" fmla="*/ 340 w 548"/>
                <a:gd name="T31" fmla="*/ 38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8" h="554">
                  <a:moveTo>
                    <a:pt x="340" y="0"/>
                  </a:moveTo>
                  <a:lnTo>
                    <a:pt x="340" y="0"/>
                  </a:lnTo>
                  <a:cubicBezTo>
                    <a:pt x="225" y="0"/>
                    <a:pt x="129" y="94"/>
                    <a:pt x="129" y="210"/>
                  </a:cubicBezTo>
                  <a:cubicBezTo>
                    <a:pt x="129" y="257"/>
                    <a:pt x="143" y="296"/>
                    <a:pt x="168" y="333"/>
                  </a:cubicBezTo>
                  <a:cubicBezTo>
                    <a:pt x="0" y="502"/>
                    <a:pt x="0" y="502"/>
                    <a:pt x="0" y="502"/>
                  </a:cubicBezTo>
                  <a:cubicBezTo>
                    <a:pt x="50" y="553"/>
                    <a:pt x="50" y="553"/>
                    <a:pt x="50" y="553"/>
                  </a:cubicBezTo>
                  <a:cubicBezTo>
                    <a:pt x="218" y="383"/>
                    <a:pt x="218" y="383"/>
                    <a:pt x="218" y="383"/>
                  </a:cubicBezTo>
                  <a:cubicBezTo>
                    <a:pt x="254" y="408"/>
                    <a:pt x="293" y="423"/>
                    <a:pt x="340" y="423"/>
                  </a:cubicBezTo>
                  <a:cubicBezTo>
                    <a:pt x="454" y="423"/>
                    <a:pt x="547" y="325"/>
                    <a:pt x="547" y="210"/>
                  </a:cubicBezTo>
                  <a:cubicBezTo>
                    <a:pt x="547" y="94"/>
                    <a:pt x="454" y="0"/>
                    <a:pt x="340" y="0"/>
                  </a:cubicBezTo>
                  <a:close/>
                  <a:moveTo>
                    <a:pt x="340" y="380"/>
                  </a:moveTo>
                  <a:lnTo>
                    <a:pt x="340" y="380"/>
                  </a:lnTo>
                  <a:cubicBezTo>
                    <a:pt x="247" y="380"/>
                    <a:pt x="172" y="304"/>
                    <a:pt x="172" y="210"/>
                  </a:cubicBezTo>
                  <a:cubicBezTo>
                    <a:pt x="172" y="119"/>
                    <a:pt x="247" y="44"/>
                    <a:pt x="340" y="44"/>
                  </a:cubicBezTo>
                  <a:cubicBezTo>
                    <a:pt x="429" y="44"/>
                    <a:pt x="504" y="119"/>
                    <a:pt x="504" y="210"/>
                  </a:cubicBezTo>
                  <a:cubicBezTo>
                    <a:pt x="504" y="304"/>
                    <a:pt x="429" y="380"/>
                    <a:pt x="340" y="38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5" name="Freeform 1154"/>
            <p:cNvSpPr>
              <a:spLocks noChangeArrowheads="1"/>
            </p:cNvSpPr>
            <p:nvPr/>
          </p:nvSpPr>
          <p:spPr bwMode="auto">
            <a:xfrm>
              <a:off x="5925765" y="3625011"/>
              <a:ext cx="120650" cy="120650"/>
            </a:xfrm>
            <a:custGeom>
              <a:avLst/>
              <a:gdLst>
                <a:gd name="T0" fmla="*/ 168 w 333"/>
                <a:gd name="T1" fmla="*/ 0 h 337"/>
                <a:gd name="T2" fmla="*/ 168 w 333"/>
                <a:gd name="T3" fmla="*/ 0 h 337"/>
                <a:gd name="T4" fmla="*/ 0 w 333"/>
                <a:gd name="T5" fmla="*/ 166 h 337"/>
                <a:gd name="T6" fmla="*/ 168 w 333"/>
                <a:gd name="T7" fmla="*/ 336 h 337"/>
                <a:gd name="T8" fmla="*/ 332 w 333"/>
                <a:gd name="T9" fmla="*/ 166 h 337"/>
                <a:gd name="T10" fmla="*/ 168 w 333"/>
                <a:gd name="T11" fmla="*/ 0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3" h="337">
                  <a:moveTo>
                    <a:pt x="168" y="0"/>
                  </a:moveTo>
                  <a:lnTo>
                    <a:pt x="168" y="0"/>
                  </a:lnTo>
                  <a:cubicBezTo>
                    <a:pt x="75" y="0"/>
                    <a:pt x="0" y="75"/>
                    <a:pt x="0" y="166"/>
                  </a:cubicBezTo>
                  <a:cubicBezTo>
                    <a:pt x="0" y="260"/>
                    <a:pt x="75" y="336"/>
                    <a:pt x="168" y="336"/>
                  </a:cubicBezTo>
                  <a:cubicBezTo>
                    <a:pt x="257" y="336"/>
                    <a:pt x="332" y="260"/>
                    <a:pt x="332" y="166"/>
                  </a:cubicBezTo>
                  <a:cubicBezTo>
                    <a:pt x="332" y="75"/>
                    <a:pt x="257" y="0"/>
                    <a:pt x="16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6" name="Freeform 1155"/>
            <p:cNvSpPr>
              <a:spLocks noChangeArrowheads="1"/>
            </p:cNvSpPr>
            <p:nvPr/>
          </p:nvSpPr>
          <p:spPr bwMode="auto">
            <a:xfrm>
              <a:off x="6063877" y="3748836"/>
              <a:ext cx="15875" cy="61912"/>
            </a:xfrm>
            <a:custGeom>
              <a:avLst/>
              <a:gdLst>
                <a:gd name="T0" fmla="*/ 42 w 43"/>
                <a:gd name="T1" fmla="*/ 173 h 174"/>
                <a:gd name="T2" fmla="*/ 0 w 43"/>
                <a:gd name="T3" fmla="*/ 173 h 174"/>
                <a:gd name="T4" fmla="*/ 0 w 43"/>
                <a:gd name="T5" fmla="*/ 0 h 174"/>
                <a:gd name="T6" fmla="*/ 42 w 43"/>
                <a:gd name="T7" fmla="*/ 0 h 174"/>
                <a:gd name="T8" fmla="*/ 42 w 43"/>
                <a:gd name="T9" fmla="*/ 173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4">
                  <a:moveTo>
                    <a:pt x="42" y="173"/>
                  </a:moveTo>
                  <a:lnTo>
                    <a:pt x="0" y="17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7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7" name="Freeform 1156"/>
            <p:cNvSpPr>
              <a:spLocks noChangeArrowheads="1"/>
            </p:cNvSpPr>
            <p:nvPr/>
          </p:nvSpPr>
          <p:spPr bwMode="auto">
            <a:xfrm>
              <a:off x="6033715" y="3778998"/>
              <a:ext cx="15875" cy="33338"/>
            </a:xfrm>
            <a:custGeom>
              <a:avLst/>
              <a:gdLst>
                <a:gd name="T0" fmla="*/ 43 w 44"/>
                <a:gd name="T1" fmla="*/ 90 h 91"/>
                <a:gd name="T2" fmla="*/ 0 w 44"/>
                <a:gd name="T3" fmla="*/ 90 h 91"/>
                <a:gd name="T4" fmla="*/ 0 w 44"/>
                <a:gd name="T5" fmla="*/ 0 h 91"/>
                <a:gd name="T6" fmla="*/ 43 w 44"/>
                <a:gd name="T7" fmla="*/ 0 h 91"/>
                <a:gd name="T8" fmla="*/ 43 w 44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91">
                  <a:moveTo>
                    <a:pt x="43" y="90"/>
                  </a:moveTo>
                  <a:lnTo>
                    <a:pt x="0" y="90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8" name="Freeform 1157"/>
            <p:cNvSpPr>
              <a:spLocks noChangeArrowheads="1"/>
            </p:cNvSpPr>
            <p:nvPr/>
          </p:nvSpPr>
          <p:spPr bwMode="auto">
            <a:xfrm>
              <a:off x="6095627" y="3718673"/>
              <a:ext cx="15875" cy="92075"/>
            </a:xfrm>
            <a:custGeom>
              <a:avLst/>
              <a:gdLst>
                <a:gd name="T0" fmla="*/ 43 w 44"/>
                <a:gd name="T1" fmla="*/ 256 h 257"/>
                <a:gd name="T2" fmla="*/ 0 w 44"/>
                <a:gd name="T3" fmla="*/ 256 h 257"/>
                <a:gd name="T4" fmla="*/ 0 w 44"/>
                <a:gd name="T5" fmla="*/ 0 h 257"/>
                <a:gd name="T6" fmla="*/ 43 w 44"/>
                <a:gd name="T7" fmla="*/ 0 h 257"/>
                <a:gd name="T8" fmla="*/ 43 w 44"/>
                <a:gd name="T9" fmla="*/ 256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57">
                  <a:moveTo>
                    <a:pt x="43" y="256"/>
                  </a:moveTo>
                  <a:lnTo>
                    <a:pt x="0" y="256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256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9" name="Freeform 1158"/>
            <p:cNvSpPr>
              <a:spLocks noChangeArrowheads="1"/>
            </p:cNvSpPr>
            <p:nvPr/>
          </p:nvSpPr>
          <p:spPr bwMode="auto">
            <a:xfrm>
              <a:off x="6125790" y="3688511"/>
              <a:ext cx="14287" cy="122237"/>
            </a:xfrm>
            <a:custGeom>
              <a:avLst/>
              <a:gdLst>
                <a:gd name="T0" fmla="*/ 40 w 41"/>
                <a:gd name="T1" fmla="*/ 339 h 340"/>
                <a:gd name="T2" fmla="*/ 0 w 41"/>
                <a:gd name="T3" fmla="*/ 339 h 340"/>
                <a:gd name="T4" fmla="*/ 0 w 41"/>
                <a:gd name="T5" fmla="*/ 0 h 340"/>
                <a:gd name="T6" fmla="*/ 40 w 41"/>
                <a:gd name="T7" fmla="*/ 0 h 340"/>
                <a:gd name="T8" fmla="*/ 40 w 41"/>
                <a:gd name="T9" fmla="*/ 3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340">
                  <a:moveTo>
                    <a:pt x="40" y="339"/>
                  </a:moveTo>
                  <a:lnTo>
                    <a:pt x="0" y="339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33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20" name="Group 1219"/>
          <p:cNvGrpSpPr/>
          <p:nvPr/>
        </p:nvGrpSpPr>
        <p:grpSpPr>
          <a:xfrm>
            <a:off x="5820174" y="4064014"/>
            <a:ext cx="493713" cy="495300"/>
            <a:chOff x="5814173" y="4091736"/>
            <a:chExt cx="493713" cy="495300"/>
          </a:xfrm>
        </p:grpSpPr>
        <p:sp>
          <p:nvSpPr>
            <p:cNvPr id="1221" name="Freeform 1159"/>
            <p:cNvSpPr>
              <a:spLocks noChangeArrowheads="1"/>
            </p:cNvSpPr>
            <p:nvPr/>
          </p:nvSpPr>
          <p:spPr bwMode="auto">
            <a:xfrm>
              <a:off x="5814173" y="409173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2" name="Freeform 1160"/>
            <p:cNvSpPr>
              <a:spLocks noChangeArrowheads="1"/>
            </p:cNvSpPr>
            <p:nvPr/>
          </p:nvSpPr>
          <p:spPr bwMode="auto">
            <a:xfrm>
              <a:off x="5814173" y="4091736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3" name="Freeform 1161"/>
            <p:cNvSpPr>
              <a:spLocks noChangeArrowheads="1"/>
            </p:cNvSpPr>
            <p:nvPr/>
          </p:nvSpPr>
          <p:spPr bwMode="auto">
            <a:xfrm>
              <a:off x="5988798" y="4202861"/>
              <a:ext cx="198438" cy="266700"/>
            </a:xfrm>
            <a:custGeom>
              <a:avLst/>
              <a:gdLst>
                <a:gd name="T0" fmla="*/ 0 w 551"/>
                <a:gd name="T1" fmla="*/ 741 h 742"/>
                <a:gd name="T2" fmla="*/ 0 w 551"/>
                <a:gd name="T3" fmla="*/ 0 h 742"/>
                <a:gd name="T4" fmla="*/ 411 w 551"/>
                <a:gd name="T5" fmla="*/ 0 h 742"/>
                <a:gd name="T6" fmla="*/ 411 w 551"/>
                <a:gd name="T7" fmla="*/ 139 h 742"/>
                <a:gd name="T8" fmla="*/ 550 w 551"/>
                <a:gd name="T9" fmla="*/ 139 h 742"/>
                <a:gd name="T10" fmla="*/ 550 w 551"/>
                <a:gd name="T11" fmla="*/ 741 h 742"/>
                <a:gd name="T12" fmla="*/ 0 w 551"/>
                <a:gd name="T13" fmla="*/ 741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742">
                  <a:moveTo>
                    <a:pt x="0" y="741"/>
                  </a:moveTo>
                  <a:lnTo>
                    <a:pt x="0" y="0"/>
                  </a:lnTo>
                  <a:lnTo>
                    <a:pt x="411" y="0"/>
                  </a:lnTo>
                  <a:lnTo>
                    <a:pt x="411" y="139"/>
                  </a:lnTo>
                  <a:lnTo>
                    <a:pt x="550" y="139"/>
                  </a:lnTo>
                  <a:lnTo>
                    <a:pt x="550" y="741"/>
                  </a:lnTo>
                  <a:lnTo>
                    <a:pt x="0" y="74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4" name="Freeform 1162"/>
            <p:cNvSpPr>
              <a:spLocks noChangeArrowheads="1"/>
            </p:cNvSpPr>
            <p:nvPr/>
          </p:nvSpPr>
          <p:spPr bwMode="auto">
            <a:xfrm>
              <a:off x="5976098" y="4188573"/>
              <a:ext cx="228600" cy="298450"/>
            </a:xfrm>
            <a:custGeom>
              <a:avLst/>
              <a:gdLst>
                <a:gd name="T0" fmla="*/ 478 w 633"/>
                <a:gd name="T1" fmla="*/ 0 h 828"/>
                <a:gd name="T2" fmla="*/ 478 w 633"/>
                <a:gd name="T3" fmla="*/ 0 h 828"/>
                <a:gd name="T4" fmla="*/ 0 w 633"/>
                <a:gd name="T5" fmla="*/ 0 h 828"/>
                <a:gd name="T6" fmla="*/ 0 w 633"/>
                <a:gd name="T7" fmla="*/ 189 h 828"/>
                <a:gd name="T8" fmla="*/ 32 w 633"/>
                <a:gd name="T9" fmla="*/ 186 h 828"/>
                <a:gd name="T10" fmla="*/ 39 w 633"/>
                <a:gd name="T11" fmla="*/ 186 h 828"/>
                <a:gd name="T12" fmla="*/ 39 w 633"/>
                <a:gd name="T13" fmla="*/ 43 h 828"/>
                <a:gd name="T14" fmla="*/ 450 w 633"/>
                <a:gd name="T15" fmla="*/ 43 h 828"/>
                <a:gd name="T16" fmla="*/ 450 w 633"/>
                <a:gd name="T17" fmla="*/ 182 h 828"/>
                <a:gd name="T18" fmla="*/ 589 w 633"/>
                <a:gd name="T19" fmla="*/ 182 h 828"/>
                <a:gd name="T20" fmla="*/ 589 w 633"/>
                <a:gd name="T21" fmla="*/ 784 h 828"/>
                <a:gd name="T22" fmla="*/ 39 w 633"/>
                <a:gd name="T23" fmla="*/ 784 h 828"/>
                <a:gd name="T24" fmla="*/ 39 w 633"/>
                <a:gd name="T25" fmla="*/ 556 h 828"/>
                <a:gd name="T26" fmla="*/ 32 w 633"/>
                <a:gd name="T27" fmla="*/ 556 h 828"/>
                <a:gd name="T28" fmla="*/ 0 w 633"/>
                <a:gd name="T29" fmla="*/ 553 h 828"/>
                <a:gd name="T30" fmla="*/ 0 w 633"/>
                <a:gd name="T31" fmla="*/ 827 h 828"/>
                <a:gd name="T32" fmla="*/ 632 w 633"/>
                <a:gd name="T33" fmla="*/ 827 h 828"/>
                <a:gd name="T34" fmla="*/ 632 w 633"/>
                <a:gd name="T35" fmla="*/ 150 h 828"/>
                <a:gd name="T36" fmla="*/ 478 w 633"/>
                <a:gd name="T37" fmla="*/ 0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3" h="828">
                  <a:moveTo>
                    <a:pt x="478" y="0"/>
                  </a:moveTo>
                  <a:lnTo>
                    <a:pt x="47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7" y="186"/>
                    <a:pt x="18" y="186"/>
                    <a:pt x="32" y="186"/>
                  </a:cubicBezTo>
                  <a:cubicBezTo>
                    <a:pt x="35" y="186"/>
                    <a:pt x="35" y="186"/>
                    <a:pt x="39" y="186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50" y="43"/>
                    <a:pt x="450" y="43"/>
                    <a:pt x="450" y="43"/>
                  </a:cubicBezTo>
                  <a:cubicBezTo>
                    <a:pt x="450" y="182"/>
                    <a:pt x="450" y="182"/>
                    <a:pt x="450" y="182"/>
                  </a:cubicBezTo>
                  <a:cubicBezTo>
                    <a:pt x="589" y="182"/>
                    <a:pt x="589" y="182"/>
                    <a:pt x="589" y="182"/>
                  </a:cubicBezTo>
                  <a:cubicBezTo>
                    <a:pt x="589" y="784"/>
                    <a:pt x="589" y="784"/>
                    <a:pt x="589" y="784"/>
                  </a:cubicBezTo>
                  <a:cubicBezTo>
                    <a:pt x="39" y="784"/>
                    <a:pt x="39" y="784"/>
                    <a:pt x="39" y="784"/>
                  </a:cubicBezTo>
                  <a:cubicBezTo>
                    <a:pt x="39" y="556"/>
                    <a:pt x="39" y="556"/>
                    <a:pt x="39" y="556"/>
                  </a:cubicBezTo>
                  <a:cubicBezTo>
                    <a:pt x="35" y="556"/>
                    <a:pt x="35" y="556"/>
                    <a:pt x="32" y="556"/>
                  </a:cubicBezTo>
                  <a:cubicBezTo>
                    <a:pt x="18" y="556"/>
                    <a:pt x="7" y="556"/>
                    <a:pt x="0" y="553"/>
                  </a:cubicBezTo>
                  <a:cubicBezTo>
                    <a:pt x="0" y="827"/>
                    <a:pt x="0" y="827"/>
                    <a:pt x="0" y="827"/>
                  </a:cubicBezTo>
                  <a:cubicBezTo>
                    <a:pt x="632" y="827"/>
                    <a:pt x="632" y="827"/>
                    <a:pt x="632" y="827"/>
                  </a:cubicBezTo>
                  <a:cubicBezTo>
                    <a:pt x="632" y="150"/>
                    <a:pt x="632" y="150"/>
                    <a:pt x="632" y="150"/>
                  </a:cubicBezTo>
                  <a:cubicBezTo>
                    <a:pt x="478" y="0"/>
                    <a:pt x="478" y="0"/>
                    <a:pt x="47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5" name="Freeform 1163"/>
            <p:cNvSpPr>
              <a:spLocks noChangeArrowheads="1"/>
            </p:cNvSpPr>
            <p:nvPr/>
          </p:nvSpPr>
          <p:spPr bwMode="auto">
            <a:xfrm>
              <a:off x="5864973" y="4247311"/>
              <a:ext cx="196850" cy="196850"/>
            </a:xfrm>
            <a:custGeom>
              <a:avLst/>
              <a:gdLst>
                <a:gd name="T0" fmla="*/ 340 w 548"/>
                <a:gd name="T1" fmla="*/ 0 h 546"/>
                <a:gd name="T2" fmla="*/ 340 w 548"/>
                <a:gd name="T3" fmla="*/ 0 h 546"/>
                <a:gd name="T4" fmla="*/ 129 w 548"/>
                <a:gd name="T5" fmla="*/ 207 h 546"/>
                <a:gd name="T6" fmla="*/ 168 w 548"/>
                <a:gd name="T7" fmla="*/ 325 h 546"/>
                <a:gd name="T8" fmla="*/ 0 w 548"/>
                <a:gd name="T9" fmla="*/ 492 h 546"/>
                <a:gd name="T10" fmla="*/ 50 w 548"/>
                <a:gd name="T11" fmla="*/ 545 h 546"/>
                <a:gd name="T12" fmla="*/ 218 w 548"/>
                <a:gd name="T13" fmla="*/ 378 h 546"/>
                <a:gd name="T14" fmla="*/ 340 w 548"/>
                <a:gd name="T15" fmla="*/ 414 h 546"/>
                <a:gd name="T16" fmla="*/ 547 w 548"/>
                <a:gd name="T17" fmla="*/ 207 h 546"/>
                <a:gd name="T18" fmla="*/ 340 w 548"/>
                <a:gd name="T19" fmla="*/ 0 h 546"/>
                <a:gd name="T20" fmla="*/ 340 w 548"/>
                <a:gd name="T21" fmla="*/ 371 h 546"/>
                <a:gd name="T22" fmla="*/ 340 w 548"/>
                <a:gd name="T23" fmla="*/ 371 h 546"/>
                <a:gd name="T24" fmla="*/ 172 w 548"/>
                <a:gd name="T25" fmla="*/ 207 h 546"/>
                <a:gd name="T26" fmla="*/ 340 w 548"/>
                <a:gd name="T27" fmla="*/ 43 h 546"/>
                <a:gd name="T28" fmla="*/ 504 w 548"/>
                <a:gd name="T29" fmla="*/ 207 h 546"/>
                <a:gd name="T30" fmla="*/ 340 w 548"/>
                <a:gd name="T31" fmla="*/ 371 h 546"/>
                <a:gd name="T32" fmla="*/ 340 w 548"/>
                <a:gd name="T33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8" h="546">
                  <a:moveTo>
                    <a:pt x="340" y="0"/>
                  </a:moveTo>
                  <a:lnTo>
                    <a:pt x="340" y="0"/>
                  </a:lnTo>
                  <a:cubicBezTo>
                    <a:pt x="222" y="0"/>
                    <a:pt x="129" y="93"/>
                    <a:pt x="129" y="207"/>
                  </a:cubicBezTo>
                  <a:cubicBezTo>
                    <a:pt x="129" y="250"/>
                    <a:pt x="143" y="293"/>
                    <a:pt x="168" y="325"/>
                  </a:cubicBezTo>
                  <a:cubicBezTo>
                    <a:pt x="0" y="492"/>
                    <a:pt x="0" y="492"/>
                    <a:pt x="0" y="492"/>
                  </a:cubicBezTo>
                  <a:cubicBezTo>
                    <a:pt x="50" y="545"/>
                    <a:pt x="50" y="545"/>
                    <a:pt x="50" y="545"/>
                  </a:cubicBezTo>
                  <a:cubicBezTo>
                    <a:pt x="218" y="378"/>
                    <a:pt x="218" y="378"/>
                    <a:pt x="218" y="378"/>
                  </a:cubicBezTo>
                  <a:cubicBezTo>
                    <a:pt x="254" y="399"/>
                    <a:pt x="293" y="414"/>
                    <a:pt x="340" y="414"/>
                  </a:cubicBezTo>
                  <a:cubicBezTo>
                    <a:pt x="454" y="414"/>
                    <a:pt x="547" y="321"/>
                    <a:pt x="547" y="207"/>
                  </a:cubicBezTo>
                  <a:cubicBezTo>
                    <a:pt x="547" y="93"/>
                    <a:pt x="454" y="0"/>
                    <a:pt x="340" y="0"/>
                  </a:cubicBezTo>
                  <a:lnTo>
                    <a:pt x="340" y="371"/>
                  </a:lnTo>
                  <a:lnTo>
                    <a:pt x="340" y="371"/>
                  </a:lnTo>
                  <a:cubicBezTo>
                    <a:pt x="247" y="371"/>
                    <a:pt x="172" y="296"/>
                    <a:pt x="172" y="207"/>
                  </a:cubicBezTo>
                  <a:cubicBezTo>
                    <a:pt x="172" y="114"/>
                    <a:pt x="247" y="43"/>
                    <a:pt x="340" y="43"/>
                  </a:cubicBezTo>
                  <a:cubicBezTo>
                    <a:pt x="429" y="43"/>
                    <a:pt x="504" y="114"/>
                    <a:pt x="504" y="207"/>
                  </a:cubicBezTo>
                  <a:cubicBezTo>
                    <a:pt x="504" y="296"/>
                    <a:pt x="429" y="371"/>
                    <a:pt x="340" y="371"/>
                  </a:cubicBezTo>
                  <a:lnTo>
                    <a:pt x="34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6" name="Freeform 1164"/>
            <p:cNvSpPr>
              <a:spLocks noChangeArrowheads="1"/>
            </p:cNvSpPr>
            <p:nvPr/>
          </p:nvSpPr>
          <p:spPr bwMode="auto">
            <a:xfrm>
              <a:off x="6064998" y="4383836"/>
              <a:ext cx="15875" cy="63500"/>
            </a:xfrm>
            <a:custGeom>
              <a:avLst/>
              <a:gdLst>
                <a:gd name="T0" fmla="*/ 43 w 44"/>
                <a:gd name="T1" fmla="*/ 175 h 176"/>
                <a:gd name="T2" fmla="*/ 0 w 44"/>
                <a:gd name="T3" fmla="*/ 175 h 176"/>
                <a:gd name="T4" fmla="*/ 0 w 44"/>
                <a:gd name="T5" fmla="*/ 0 h 176"/>
                <a:gd name="T6" fmla="*/ 43 w 44"/>
                <a:gd name="T7" fmla="*/ 0 h 176"/>
                <a:gd name="T8" fmla="*/ 43 w 44"/>
                <a:gd name="T9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176">
                  <a:moveTo>
                    <a:pt x="43" y="175"/>
                  </a:moveTo>
                  <a:lnTo>
                    <a:pt x="0" y="175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1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7" name="Freeform 1165"/>
            <p:cNvSpPr>
              <a:spLocks noChangeArrowheads="1"/>
            </p:cNvSpPr>
            <p:nvPr/>
          </p:nvSpPr>
          <p:spPr bwMode="auto">
            <a:xfrm>
              <a:off x="6036423" y="4412411"/>
              <a:ext cx="15875" cy="33337"/>
            </a:xfrm>
            <a:custGeom>
              <a:avLst/>
              <a:gdLst>
                <a:gd name="T0" fmla="*/ 42 w 43"/>
                <a:gd name="T1" fmla="*/ 93 h 94"/>
                <a:gd name="T2" fmla="*/ 0 w 43"/>
                <a:gd name="T3" fmla="*/ 93 h 94"/>
                <a:gd name="T4" fmla="*/ 0 w 43"/>
                <a:gd name="T5" fmla="*/ 0 h 94"/>
                <a:gd name="T6" fmla="*/ 42 w 43"/>
                <a:gd name="T7" fmla="*/ 0 h 94"/>
                <a:gd name="T8" fmla="*/ 42 w 43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94">
                  <a:moveTo>
                    <a:pt x="42" y="93"/>
                  </a:moveTo>
                  <a:lnTo>
                    <a:pt x="0" y="9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8" name="Freeform 1166"/>
            <p:cNvSpPr>
              <a:spLocks noChangeArrowheads="1"/>
            </p:cNvSpPr>
            <p:nvPr/>
          </p:nvSpPr>
          <p:spPr bwMode="auto">
            <a:xfrm>
              <a:off x="6095161" y="4353673"/>
              <a:ext cx="15875" cy="93663"/>
            </a:xfrm>
            <a:custGeom>
              <a:avLst/>
              <a:gdLst>
                <a:gd name="T0" fmla="*/ 43 w 44"/>
                <a:gd name="T1" fmla="*/ 257 h 258"/>
                <a:gd name="T2" fmla="*/ 0 w 44"/>
                <a:gd name="T3" fmla="*/ 257 h 258"/>
                <a:gd name="T4" fmla="*/ 0 w 44"/>
                <a:gd name="T5" fmla="*/ 0 h 258"/>
                <a:gd name="T6" fmla="*/ 43 w 44"/>
                <a:gd name="T7" fmla="*/ 0 h 258"/>
                <a:gd name="T8" fmla="*/ 43 w 44"/>
                <a:gd name="T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258">
                  <a:moveTo>
                    <a:pt x="43" y="257"/>
                  </a:moveTo>
                  <a:lnTo>
                    <a:pt x="0" y="257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2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9" name="Freeform 1167"/>
            <p:cNvSpPr>
              <a:spLocks noChangeArrowheads="1"/>
            </p:cNvSpPr>
            <p:nvPr/>
          </p:nvSpPr>
          <p:spPr bwMode="auto">
            <a:xfrm>
              <a:off x="6126911" y="4323511"/>
              <a:ext cx="14287" cy="122237"/>
            </a:xfrm>
            <a:custGeom>
              <a:avLst/>
              <a:gdLst>
                <a:gd name="T0" fmla="*/ 40 w 41"/>
                <a:gd name="T1" fmla="*/ 339 h 340"/>
                <a:gd name="T2" fmla="*/ 0 w 41"/>
                <a:gd name="T3" fmla="*/ 339 h 340"/>
                <a:gd name="T4" fmla="*/ 0 w 41"/>
                <a:gd name="T5" fmla="*/ 0 h 340"/>
                <a:gd name="T6" fmla="*/ 40 w 41"/>
                <a:gd name="T7" fmla="*/ 0 h 340"/>
                <a:gd name="T8" fmla="*/ 40 w 41"/>
                <a:gd name="T9" fmla="*/ 33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340">
                  <a:moveTo>
                    <a:pt x="40" y="339"/>
                  </a:moveTo>
                  <a:lnTo>
                    <a:pt x="0" y="339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3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0" name="Freeform 1168"/>
            <p:cNvSpPr>
              <a:spLocks noChangeArrowheads="1"/>
            </p:cNvSpPr>
            <p:nvPr/>
          </p:nvSpPr>
          <p:spPr bwMode="auto">
            <a:xfrm>
              <a:off x="5882436" y="4242548"/>
              <a:ext cx="425450" cy="344488"/>
            </a:xfrm>
            <a:custGeom>
              <a:avLst/>
              <a:gdLst>
                <a:gd name="T0" fmla="*/ 890 w 1184"/>
                <a:gd name="T1" fmla="*/ 0 h 956"/>
                <a:gd name="T2" fmla="*/ 890 w 1184"/>
                <a:gd name="T3" fmla="*/ 0 h 956"/>
                <a:gd name="T4" fmla="*/ 890 w 1184"/>
                <a:gd name="T5" fmla="*/ 677 h 956"/>
                <a:gd name="T6" fmla="*/ 890 w 1184"/>
                <a:gd name="T7" fmla="*/ 677 h 956"/>
                <a:gd name="T8" fmla="*/ 258 w 1184"/>
                <a:gd name="T9" fmla="*/ 677 h 956"/>
                <a:gd name="T10" fmla="*/ 258 w 1184"/>
                <a:gd name="T11" fmla="*/ 424 h 956"/>
                <a:gd name="T12" fmla="*/ 229 w 1184"/>
                <a:gd name="T13" fmla="*/ 420 h 956"/>
                <a:gd name="T14" fmla="*/ 229 w 1184"/>
                <a:gd name="T15" fmla="*/ 417 h 956"/>
                <a:gd name="T16" fmla="*/ 229 w 1184"/>
                <a:gd name="T17" fmla="*/ 417 h 956"/>
                <a:gd name="T18" fmla="*/ 225 w 1184"/>
                <a:gd name="T19" fmla="*/ 417 h 956"/>
                <a:gd name="T20" fmla="*/ 225 w 1184"/>
                <a:gd name="T21" fmla="*/ 417 h 956"/>
                <a:gd name="T22" fmla="*/ 168 w 1184"/>
                <a:gd name="T23" fmla="*/ 392 h 956"/>
                <a:gd name="T24" fmla="*/ 0 w 1184"/>
                <a:gd name="T25" fmla="*/ 559 h 956"/>
                <a:gd name="T26" fmla="*/ 0 w 1184"/>
                <a:gd name="T27" fmla="*/ 559 h 956"/>
                <a:gd name="T28" fmla="*/ 0 w 1184"/>
                <a:gd name="T29" fmla="*/ 559 h 956"/>
                <a:gd name="T30" fmla="*/ 401 w 1184"/>
                <a:gd name="T31" fmla="*/ 955 h 956"/>
                <a:gd name="T32" fmla="*/ 1183 w 1184"/>
                <a:gd name="T33" fmla="*/ 955 h 956"/>
                <a:gd name="T34" fmla="*/ 1183 w 1184"/>
                <a:gd name="T35" fmla="*/ 292 h 956"/>
                <a:gd name="T36" fmla="*/ 890 w 1184"/>
                <a:gd name="T37" fmla="*/ 0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4" h="956">
                  <a:moveTo>
                    <a:pt x="890" y="0"/>
                  </a:moveTo>
                  <a:lnTo>
                    <a:pt x="890" y="0"/>
                  </a:lnTo>
                  <a:cubicBezTo>
                    <a:pt x="890" y="677"/>
                    <a:pt x="890" y="677"/>
                    <a:pt x="890" y="677"/>
                  </a:cubicBezTo>
                  <a:lnTo>
                    <a:pt x="890" y="677"/>
                  </a:lnTo>
                  <a:cubicBezTo>
                    <a:pt x="258" y="677"/>
                    <a:pt x="258" y="677"/>
                    <a:pt x="258" y="677"/>
                  </a:cubicBezTo>
                  <a:cubicBezTo>
                    <a:pt x="258" y="424"/>
                    <a:pt x="258" y="424"/>
                    <a:pt x="258" y="424"/>
                  </a:cubicBezTo>
                  <a:cubicBezTo>
                    <a:pt x="247" y="424"/>
                    <a:pt x="236" y="420"/>
                    <a:pt x="229" y="420"/>
                  </a:cubicBezTo>
                  <a:lnTo>
                    <a:pt x="229" y="417"/>
                  </a:lnTo>
                  <a:lnTo>
                    <a:pt x="229" y="417"/>
                  </a:lnTo>
                  <a:lnTo>
                    <a:pt x="225" y="417"/>
                  </a:lnTo>
                  <a:lnTo>
                    <a:pt x="225" y="417"/>
                  </a:lnTo>
                  <a:cubicBezTo>
                    <a:pt x="208" y="413"/>
                    <a:pt x="186" y="403"/>
                    <a:pt x="168" y="392"/>
                  </a:cubicBezTo>
                  <a:cubicBezTo>
                    <a:pt x="0" y="559"/>
                    <a:pt x="0" y="559"/>
                    <a:pt x="0" y="559"/>
                  </a:cubicBezTo>
                  <a:lnTo>
                    <a:pt x="0" y="559"/>
                  </a:lnTo>
                  <a:lnTo>
                    <a:pt x="0" y="559"/>
                  </a:lnTo>
                  <a:cubicBezTo>
                    <a:pt x="401" y="955"/>
                    <a:pt x="401" y="955"/>
                    <a:pt x="401" y="955"/>
                  </a:cubicBezTo>
                  <a:cubicBezTo>
                    <a:pt x="1183" y="955"/>
                    <a:pt x="1183" y="955"/>
                    <a:pt x="1183" y="955"/>
                  </a:cubicBezTo>
                  <a:cubicBezTo>
                    <a:pt x="1183" y="292"/>
                    <a:pt x="1183" y="292"/>
                    <a:pt x="1183" y="292"/>
                  </a:cubicBezTo>
                  <a:cubicBezTo>
                    <a:pt x="890" y="0"/>
                    <a:pt x="890" y="0"/>
                    <a:pt x="89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1" name="Freeform 1169"/>
            <p:cNvSpPr>
              <a:spLocks noChangeArrowheads="1"/>
            </p:cNvSpPr>
            <p:nvPr/>
          </p:nvSpPr>
          <p:spPr bwMode="auto">
            <a:xfrm>
              <a:off x="5976098" y="4394948"/>
              <a:ext cx="228600" cy="92075"/>
            </a:xfrm>
            <a:custGeom>
              <a:avLst/>
              <a:gdLst>
                <a:gd name="T0" fmla="*/ 0 w 633"/>
                <a:gd name="T1" fmla="*/ 0 h 254"/>
                <a:gd name="T2" fmla="*/ 0 w 633"/>
                <a:gd name="T3" fmla="*/ 0 h 254"/>
                <a:gd name="T4" fmla="*/ 0 w 633"/>
                <a:gd name="T5" fmla="*/ 253 h 254"/>
                <a:gd name="T6" fmla="*/ 632 w 633"/>
                <a:gd name="T7" fmla="*/ 253 h 254"/>
                <a:gd name="T8" fmla="*/ 303 w 633"/>
                <a:gd name="T9" fmla="*/ 253 h 254"/>
                <a:gd name="T10" fmla="*/ 0 w 633"/>
                <a:gd name="T11" fmla="*/ 253 h 254"/>
                <a:gd name="T12" fmla="*/ 0 w 633"/>
                <a:gd name="T13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33" h="254">
                  <a:moveTo>
                    <a:pt x="0" y="0"/>
                  </a:moveTo>
                  <a:lnTo>
                    <a:pt x="0" y="0"/>
                  </a:lnTo>
                  <a:cubicBezTo>
                    <a:pt x="0" y="253"/>
                    <a:pt x="0" y="253"/>
                    <a:pt x="0" y="253"/>
                  </a:cubicBezTo>
                  <a:cubicBezTo>
                    <a:pt x="632" y="253"/>
                    <a:pt x="632" y="253"/>
                    <a:pt x="632" y="253"/>
                  </a:cubicBezTo>
                  <a:cubicBezTo>
                    <a:pt x="303" y="253"/>
                    <a:pt x="303" y="253"/>
                    <a:pt x="303" y="253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2" name="Freeform 1170"/>
            <p:cNvSpPr>
              <a:spLocks noChangeArrowheads="1"/>
            </p:cNvSpPr>
            <p:nvPr/>
          </p:nvSpPr>
          <p:spPr bwMode="auto">
            <a:xfrm>
              <a:off x="5882436" y="4383836"/>
              <a:ext cx="93662" cy="60325"/>
            </a:xfrm>
            <a:custGeom>
              <a:avLst/>
              <a:gdLst>
                <a:gd name="T0" fmla="*/ 229 w 259"/>
                <a:gd name="T1" fmla="*/ 28 h 168"/>
                <a:gd name="T2" fmla="*/ 229 w 259"/>
                <a:gd name="T3" fmla="*/ 28 h 168"/>
                <a:gd name="T4" fmla="*/ 258 w 259"/>
                <a:gd name="T5" fmla="*/ 32 h 168"/>
                <a:gd name="T6" fmla="*/ 258 w 259"/>
                <a:gd name="T7" fmla="*/ 32 h 168"/>
                <a:gd name="T8" fmla="*/ 258 w 259"/>
                <a:gd name="T9" fmla="*/ 32 h 168"/>
                <a:gd name="T10" fmla="*/ 229 w 259"/>
                <a:gd name="T11" fmla="*/ 28 h 168"/>
                <a:gd name="T12" fmla="*/ 229 w 259"/>
                <a:gd name="T13" fmla="*/ 25 h 168"/>
                <a:gd name="T14" fmla="*/ 229 w 259"/>
                <a:gd name="T15" fmla="*/ 25 h 168"/>
                <a:gd name="T16" fmla="*/ 229 w 259"/>
                <a:gd name="T17" fmla="*/ 25 h 168"/>
                <a:gd name="T18" fmla="*/ 229 w 259"/>
                <a:gd name="T19" fmla="*/ 25 h 168"/>
                <a:gd name="T20" fmla="*/ 225 w 259"/>
                <a:gd name="T21" fmla="*/ 25 h 168"/>
                <a:gd name="T22" fmla="*/ 225 w 259"/>
                <a:gd name="T23" fmla="*/ 25 h 168"/>
                <a:gd name="T24" fmla="*/ 225 w 259"/>
                <a:gd name="T25" fmla="*/ 25 h 168"/>
                <a:gd name="T26" fmla="*/ 225 w 259"/>
                <a:gd name="T27" fmla="*/ 25 h 168"/>
                <a:gd name="T28" fmla="*/ 168 w 259"/>
                <a:gd name="T29" fmla="*/ 0 h 168"/>
                <a:gd name="T30" fmla="*/ 168 w 259"/>
                <a:gd name="T31" fmla="*/ 0 h 168"/>
                <a:gd name="T32" fmla="*/ 0 w 259"/>
                <a:gd name="T33" fmla="*/ 167 h 168"/>
                <a:gd name="T34" fmla="*/ 0 w 259"/>
                <a:gd name="T35" fmla="*/ 167 h 168"/>
                <a:gd name="T36" fmla="*/ 168 w 259"/>
                <a:gd name="T37" fmla="*/ 0 h 168"/>
                <a:gd name="T38" fmla="*/ 168 w 259"/>
                <a:gd name="T39" fmla="*/ 0 h 168"/>
                <a:gd name="T40" fmla="*/ 229 w 259"/>
                <a:gd name="T41" fmla="*/ 2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9" h="168">
                  <a:moveTo>
                    <a:pt x="229" y="28"/>
                  </a:moveTo>
                  <a:lnTo>
                    <a:pt x="229" y="28"/>
                  </a:lnTo>
                  <a:cubicBezTo>
                    <a:pt x="236" y="28"/>
                    <a:pt x="247" y="32"/>
                    <a:pt x="258" y="32"/>
                  </a:cubicBezTo>
                  <a:lnTo>
                    <a:pt x="258" y="32"/>
                  </a:lnTo>
                  <a:lnTo>
                    <a:pt x="258" y="32"/>
                  </a:lnTo>
                  <a:cubicBezTo>
                    <a:pt x="247" y="32"/>
                    <a:pt x="236" y="28"/>
                    <a:pt x="229" y="28"/>
                  </a:cubicBezTo>
                  <a:lnTo>
                    <a:pt x="229" y="25"/>
                  </a:lnTo>
                  <a:lnTo>
                    <a:pt x="229" y="25"/>
                  </a:lnTo>
                  <a:lnTo>
                    <a:pt x="229" y="25"/>
                  </a:lnTo>
                  <a:lnTo>
                    <a:pt x="229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225" y="25"/>
                  </a:lnTo>
                  <a:lnTo>
                    <a:pt x="168" y="0"/>
                  </a:lnTo>
                  <a:lnTo>
                    <a:pt x="168" y="0"/>
                  </a:lnTo>
                  <a:cubicBezTo>
                    <a:pt x="0" y="167"/>
                    <a:pt x="0" y="167"/>
                    <a:pt x="0" y="167"/>
                  </a:cubicBezTo>
                  <a:lnTo>
                    <a:pt x="0" y="167"/>
                  </a:lnTo>
                  <a:cubicBezTo>
                    <a:pt x="168" y="0"/>
                    <a:pt x="168" y="0"/>
                    <a:pt x="168" y="0"/>
                  </a:cubicBezTo>
                  <a:lnTo>
                    <a:pt x="168" y="0"/>
                  </a:lnTo>
                  <a:lnTo>
                    <a:pt x="229" y="28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33" name="Group 1232"/>
          <p:cNvGrpSpPr/>
          <p:nvPr/>
        </p:nvGrpSpPr>
        <p:grpSpPr>
          <a:xfrm>
            <a:off x="6693392" y="1703964"/>
            <a:ext cx="347662" cy="311150"/>
            <a:chOff x="6687391" y="1710855"/>
            <a:chExt cx="347662" cy="311150"/>
          </a:xfrm>
        </p:grpSpPr>
        <p:sp>
          <p:nvSpPr>
            <p:cNvPr id="1234" name="Freeform 1171"/>
            <p:cNvSpPr>
              <a:spLocks noChangeArrowheads="1"/>
            </p:cNvSpPr>
            <p:nvPr/>
          </p:nvSpPr>
          <p:spPr bwMode="auto">
            <a:xfrm>
              <a:off x="6752478" y="1710855"/>
              <a:ext cx="282575" cy="200025"/>
            </a:xfrm>
            <a:custGeom>
              <a:avLst/>
              <a:gdLst>
                <a:gd name="T0" fmla="*/ 0 w 784"/>
                <a:gd name="T1" fmla="*/ 0 h 554"/>
                <a:gd name="T2" fmla="*/ 0 w 784"/>
                <a:gd name="T3" fmla="*/ 553 h 554"/>
                <a:gd name="T4" fmla="*/ 783 w 784"/>
                <a:gd name="T5" fmla="*/ 553 h 554"/>
                <a:gd name="T6" fmla="*/ 783 w 784"/>
                <a:gd name="T7" fmla="*/ 0 h 554"/>
                <a:gd name="T8" fmla="*/ 0 w 784"/>
                <a:gd name="T9" fmla="*/ 0 h 554"/>
                <a:gd name="T10" fmla="*/ 740 w 784"/>
                <a:gd name="T11" fmla="*/ 43 h 554"/>
                <a:gd name="T12" fmla="*/ 740 w 784"/>
                <a:gd name="T13" fmla="*/ 163 h 554"/>
                <a:gd name="T14" fmla="*/ 39 w 784"/>
                <a:gd name="T15" fmla="*/ 163 h 554"/>
                <a:gd name="T16" fmla="*/ 39 w 784"/>
                <a:gd name="T17" fmla="*/ 43 h 554"/>
                <a:gd name="T18" fmla="*/ 740 w 784"/>
                <a:gd name="T19" fmla="*/ 43 h 554"/>
                <a:gd name="T20" fmla="*/ 39 w 784"/>
                <a:gd name="T21" fmla="*/ 510 h 554"/>
                <a:gd name="T22" fmla="*/ 39 w 784"/>
                <a:gd name="T23" fmla="*/ 253 h 554"/>
                <a:gd name="T24" fmla="*/ 740 w 784"/>
                <a:gd name="T25" fmla="*/ 253 h 554"/>
                <a:gd name="T26" fmla="*/ 740 w 784"/>
                <a:gd name="T27" fmla="*/ 510 h 554"/>
                <a:gd name="T28" fmla="*/ 39 w 784"/>
                <a:gd name="T29" fmla="*/ 51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4" h="554">
                  <a:moveTo>
                    <a:pt x="0" y="0"/>
                  </a:moveTo>
                  <a:lnTo>
                    <a:pt x="0" y="553"/>
                  </a:lnTo>
                  <a:lnTo>
                    <a:pt x="783" y="553"/>
                  </a:lnTo>
                  <a:lnTo>
                    <a:pt x="783" y="0"/>
                  </a:lnTo>
                  <a:lnTo>
                    <a:pt x="0" y="0"/>
                  </a:lnTo>
                  <a:close/>
                  <a:moveTo>
                    <a:pt x="740" y="43"/>
                  </a:moveTo>
                  <a:lnTo>
                    <a:pt x="740" y="163"/>
                  </a:lnTo>
                  <a:lnTo>
                    <a:pt x="39" y="163"/>
                  </a:lnTo>
                  <a:lnTo>
                    <a:pt x="39" y="43"/>
                  </a:lnTo>
                  <a:lnTo>
                    <a:pt x="740" y="43"/>
                  </a:lnTo>
                  <a:close/>
                  <a:moveTo>
                    <a:pt x="39" y="510"/>
                  </a:moveTo>
                  <a:lnTo>
                    <a:pt x="39" y="253"/>
                  </a:lnTo>
                  <a:lnTo>
                    <a:pt x="740" y="253"/>
                  </a:lnTo>
                  <a:lnTo>
                    <a:pt x="740" y="510"/>
                  </a:lnTo>
                  <a:lnTo>
                    <a:pt x="39" y="5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5" name="Freeform 1172"/>
            <p:cNvSpPr>
              <a:spLocks noChangeArrowheads="1"/>
            </p:cNvSpPr>
            <p:nvPr/>
          </p:nvSpPr>
          <p:spPr bwMode="auto">
            <a:xfrm>
              <a:off x="6752478" y="1710855"/>
              <a:ext cx="282575" cy="200025"/>
            </a:xfrm>
            <a:custGeom>
              <a:avLst/>
              <a:gdLst>
                <a:gd name="T0" fmla="*/ 0 w 784"/>
                <a:gd name="T1" fmla="*/ 0 h 554"/>
                <a:gd name="T2" fmla="*/ 0 w 784"/>
                <a:gd name="T3" fmla="*/ 553 h 554"/>
                <a:gd name="T4" fmla="*/ 783 w 784"/>
                <a:gd name="T5" fmla="*/ 553 h 554"/>
                <a:gd name="T6" fmla="*/ 783 w 784"/>
                <a:gd name="T7" fmla="*/ 0 h 554"/>
                <a:gd name="T8" fmla="*/ 0 w 784"/>
                <a:gd name="T9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54">
                  <a:moveTo>
                    <a:pt x="0" y="0"/>
                  </a:moveTo>
                  <a:lnTo>
                    <a:pt x="0" y="553"/>
                  </a:lnTo>
                  <a:lnTo>
                    <a:pt x="783" y="553"/>
                  </a:lnTo>
                  <a:lnTo>
                    <a:pt x="78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6" name="Freeform 1173"/>
            <p:cNvSpPr>
              <a:spLocks noChangeArrowheads="1"/>
            </p:cNvSpPr>
            <p:nvPr/>
          </p:nvSpPr>
          <p:spPr bwMode="auto">
            <a:xfrm>
              <a:off x="6766766" y="1726730"/>
              <a:ext cx="252412" cy="42862"/>
            </a:xfrm>
            <a:custGeom>
              <a:avLst/>
              <a:gdLst>
                <a:gd name="T0" fmla="*/ 701 w 702"/>
                <a:gd name="T1" fmla="*/ 0 h 121"/>
                <a:gd name="T2" fmla="*/ 701 w 702"/>
                <a:gd name="T3" fmla="*/ 120 h 121"/>
                <a:gd name="T4" fmla="*/ 0 w 702"/>
                <a:gd name="T5" fmla="*/ 120 h 121"/>
                <a:gd name="T6" fmla="*/ 0 w 702"/>
                <a:gd name="T7" fmla="*/ 0 h 121"/>
                <a:gd name="T8" fmla="*/ 701 w 702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701" y="0"/>
                  </a:moveTo>
                  <a:lnTo>
                    <a:pt x="701" y="120"/>
                  </a:lnTo>
                  <a:lnTo>
                    <a:pt x="0" y="120"/>
                  </a:lnTo>
                  <a:lnTo>
                    <a:pt x="0" y="0"/>
                  </a:lnTo>
                  <a:lnTo>
                    <a:pt x="70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7" name="Freeform 1174"/>
            <p:cNvSpPr>
              <a:spLocks noChangeArrowheads="1"/>
            </p:cNvSpPr>
            <p:nvPr/>
          </p:nvSpPr>
          <p:spPr bwMode="auto">
            <a:xfrm>
              <a:off x="6766766" y="1801342"/>
              <a:ext cx="252412" cy="93663"/>
            </a:xfrm>
            <a:custGeom>
              <a:avLst/>
              <a:gdLst>
                <a:gd name="T0" fmla="*/ 0 w 702"/>
                <a:gd name="T1" fmla="*/ 257 h 258"/>
                <a:gd name="T2" fmla="*/ 0 w 702"/>
                <a:gd name="T3" fmla="*/ 0 h 258"/>
                <a:gd name="T4" fmla="*/ 701 w 702"/>
                <a:gd name="T5" fmla="*/ 0 h 258"/>
                <a:gd name="T6" fmla="*/ 701 w 702"/>
                <a:gd name="T7" fmla="*/ 257 h 258"/>
                <a:gd name="T8" fmla="*/ 0 w 702"/>
                <a:gd name="T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257"/>
                  </a:moveTo>
                  <a:lnTo>
                    <a:pt x="0" y="0"/>
                  </a:lnTo>
                  <a:lnTo>
                    <a:pt x="701" y="0"/>
                  </a:lnTo>
                  <a:lnTo>
                    <a:pt x="701" y="257"/>
                  </a:lnTo>
                  <a:lnTo>
                    <a:pt x="0" y="25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8" name="Freeform 1175"/>
            <p:cNvSpPr>
              <a:spLocks noChangeArrowheads="1"/>
            </p:cNvSpPr>
            <p:nvPr/>
          </p:nvSpPr>
          <p:spPr bwMode="auto">
            <a:xfrm>
              <a:off x="6766766" y="1801342"/>
              <a:ext cx="252412" cy="93663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9" name="Freeform 1176"/>
            <p:cNvSpPr>
              <a:spLocks noChangeArrowheads="1"/>
            </p:cNvSpPr>
            <p:nvPr/>
          </p:nvSpPr>
          <p:spPr bwMode="auto">
            <a:xfrm>
              <a:off x="6766766" y="1801342"/>
              <a:ext cx="252412" cy="93663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0" name="Freeform 1177"/>
            <p:cNvSpPr>
              <a:spLocks noChangeArrowheads="1"/>
            </p:cNvSpPr>
            <p:nvPr/>
          </p:nvSpPr>
          <p:spPr bwMode="auto">
            <a:xfrm>
              <a:off x="6766766" y="1726730"/>
              <a:ext cx="252412" cy="42862"/>
            </a:xfrm>
            <a:custGeom>
              <a:avLst/>
              <a:gdLst>
                <a:gd name="T0" fmla="*/ 0 w 702"/>
                <a:gd name="T1" fmla="*/ 120 h 121"/>
                <a:gd name="T2" fmla="*/ 701 w 702"/>
                <a:gd name="T3" fmla="*/ 120 h 121"/>
                <a:gd name="T4" fmla="*/ 701 w 702"/>
                <a:gd name="T5" fmla="*/ 0 h 121"/>
                <a:gd name="T6" fmla="*/ 0 w 702"/>
                <a:gd name="T7" fmla="*/ 0 h 121"/>
                <a:gd name="T8" fmla="*/ 0 w 702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0" y="120"/>
                  </a:moveTo>
                  <a:lnTo>
                    <a:pt x="701" y="120"/>
                  </a:lnTo>
                  <a:lnTo>
                    <a:pt x="701" y="0"/>
                  </a:lnTo>
                  <a:lnTo>
                    <a:pt x="0" y="0"/>
                  </a:lnTo>
                  <a:lnTo>
                    <a:pt x="0" y="1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1" name="Freeform 1178"/>
            <p:cNvSpPr>
              <a:spLocks noChangeArrowheads="1"/>
            </p:cNvSpPr>
            <p:nvPr/>
          </p:nvSpPr>
          <p:spPr bwMode="auto">
            <a:xfrm>
              <a:off x="6766766" y="1726730"/>
              <a:ext cx="252412" cy="42862"/>
            </a:xfrm>
            <a:custGeom>
              <a:avLst/>
              <a:gdLst>
                <a:gd name="T0" fmla="*/ 0 w 702"/>
                <a:gd name="T1" fmla="*/ 120 h 121"/>
                <a:gd name="T2" fmla="*/ 701 w 702"/>
                <a:gd name="T3" fmla="*/ 120 h 121"/>
                <a:gd name="T4" fmla="*/ 701 w 702"/>
                <a:gd name="T5" fmla="*/ 0 h 121"/>
                <a:gd name="T6" fmla="*/ 0 w 702"/>
                <a:gd name="T7" fmla="*/ 0 h 121"/>
                <a:gd name="T8" fmla="*/ 0 w 702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0" y="120"/>
                  </a:moveTo>
                  <a:lnTo>
                    <a:pt x="701" y="120"/>
                  </a:lnTo>
                  <a:lnTo>
                    <a:pt x="701" y="0"/>
                  </a:lnTo>
                  <a:lnTo>
                    <a:pt x="0" y="0"/>
                  </a:lnTo>
                  <a:lnTo>
                    <a:pt x="0" y="1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2" name="Freeform 1179"/>
            <p:cNvSpPr>
              <a:spLocks noChangeArrowheads="1"/>
            </p:cNvSpPr>
            <p:nvPr/>
          </p:nvSpPr>
          <p:spPr bwMode="auto">
            <a:xfrm>
              <a:off x="6893766" y="1726730"/>
              <a:ext cx="125412" cy="42862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3" name="Freeform 1180"/>
            <p:cNvSpPr>
              <a:spLocks noChangeArrowheads="1"/>
            </p:cNvSpPr>
            <p:nvPr/>
          </p:nvSpPr>
          <p:spPr bwMode="auto">
            <a:xfrm>
              <a:off x="6893766" y="1726730"/>
              <a:ext cx="125412" cy="42862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4" name="Freeform 1181"/>
            <p:cNvSpPr>
              <a:spLocks noChangeArrowheads="1"/>
            </p:cNvSpPr>
            <p:nvPr/>
          </p:nvSpPr>
          <p:spPr bwMode="auto">
            <a:xfrm>
              <a:off x="6893766" y="1801342"/>
              <a:ext cx="125412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5" name="Freeform 1182"/>
            <p:cNvSpPr>
              <a:spLocks noChangeArrowheads="1"/>
            </p:cNvSpPr>
            <p:nvPr/>
          </p:nvSpPr>
          <p:spPr bwMode="auto">
            <a:xfrm>
              <a:off x="6893766" y="1801342"/>
              <a:ext cx="125412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6" name="Freeform 1183"/>
            <p:cNvSpPr>
              <a:spLocks noChangeArrowheads="1"/>
            </p:cNvSpPr>
            <p:nvPr/>
          </p:nvSpPr>
          <p:spPr bwMode="auto">
            <a:xfrm>
              <a:off x="6790578" y="1863255"/>
              <a:ext cx="149225" cy="15875"/>
            </a:xfrm>
            <a:custGeom>
              <a:avLst/>
              <a:gdLst>
                <a:gd name="T0" fmla="*/ 0 w 414"/>
                <a:gd name="T1" fmla="*/ 43 h 44"/>
                <a:gd name="T2" fmla="*/ 413 w 414"/>
                <a:gd name="T3" fmla="*/ 43 h 44"/>
                <a:gd name="T4" fmla="*/ 413 w 414"/>
                <a:gd name="T5" fmla="*/ 0 h 44"/>
                <a:gd name="T6" fmla="*/ 0 w 414"/>
                <a:gd name="T7" fmla="*/ 0 h 44"/>
                <a:gd name="T8" fmla="*/ 0 w 41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44">
                  <a:moveTo>
                    <a:pt x="0" y="43"/>
                  </a:moveTo>
                  <a:lnTo>
                    <a:pt x="413" y="43"/>
                  </a:lnTo>
                  <a:lnTo>
                    <a:pt x="413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7" name="Freeform 1184"/>
            <p:cNvSpPr>
              <a:spLocks noChangeArrowheads="1"/>
            </p:cNvSpPr>
            <p:nvPr/>
          </p:nvSpPr>
          <p:spPr bwMode="auto">
            <a:xfrm>
              <a:off x="6687391" y="1829917"/>
              <a:ext cx="138112" cy="192088"/>
            </a:xfrm>
            <a:custGeom>
              <a:avLst/>
              <a:gdLst>
                <a:gd name="T0" fmla="*/ 381 w 382"/>
                <a:gd name="T1" fmla="*/ 531 h 532"/>
                <a:gd name="T2" fmla="*/ 0 w 382"/>
                <a:gd name="T3" fmla="*/ 531 h 532"/>
                <a:gd name="T4" fmla="*/ 0 w 382"/>
                <a:gd name="T5" fmla="*/ 0 h 532"/>
                <a:gd name="T6" fmla="*/ 381 w 382"/>
                <a:gd name="T7" fmla="*/ 0 h 532"/>
                <a:gd name="T8" fmla="*/ 381 w 382"/>
                <a:gd name="T9" fmla="*/ 531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532">
                  <a:moveTo>
                    <a:pt x="381" y="531"/>
                  </a:moveTo>
                  <a:lnTo>
                    <a:pt x="0" y="53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5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8" name="Freeform 1185"/>
            <p:cNvSpPr>
              <a:spLocks noChangeArrowheads="1"/>
            </p:cNvSpPr>
            <p:nvPr/>
          </p:nvSpPr>
          <p:spPr bwMode="auto">
            <a:xfrm>
              <a:off x="6785816" y="1942630"/>
              <a:ext cx="14287" cy="50800"/>
            </a:xfrm>
            <a:custGeom>
              <a:avLst/>
              <a:gdLst>
                <a:gd name="T0" fmla="*/ 0 w 40"/>
                <a:gd name="T1" fmla="*/ 0 h 142"/>
                <a:gd name="T2" fmla="*/ 0 w 40"/>
                <a:gd name="T3" fmla="*/ 141 h 142"/>
                <a:gd name="T4" fmla="*/ 39 w 40"/>
                <a:gd name="T5" fmla="*/ 141 h 142"/>
                <a:gd name="T6" fmla="*/ 39 w 40"/>
                <a:gd name="T7" fmla="*/ 0 h 142"/>
                <a:gd name="T8" fmla="*/ 0 w 40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42">
                  <a:moveTo>
                    <a:pt x="0" y="0"/>
                  </a:moveTo>
                  <a:lnTo>
                    <a:pt x="0" y="141"/>
                  </a:lnTo>
                  <a:lnTo>
                    <a:pt x="39" y="141"/>
                  </a:lnTo>
                  <a:lnTo>
                    <a:pt x="3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9" name="Freeform 1186"/>
            <p:cNvSpPr>
              <a:spLocks noChangeArrowheads="1"/>
            </p:cNvSpPr>
            <p:nvPr/>
          </p:nvSpPr>
          <p:spPr bwMode="auto">
            <a:xfrm>
              <a:off x="6711203" y="1979142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0" name="Freeform 1187"/>
            <p:cNvSpPr>
              <a:spLocks noChangeArrowheads="1"/>
            </p:cNvSpPr>
            <p:nvPr/>
          </p:nvSpPr>
          <p:spPr bwMode="auto">
            <a:xfrm>
              <a:off x="6749303" y="1979142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1" name="Freeform 1188"/>
            <p:cNvSpPr>
              <a:spLocks noChangeArrowheads="1"/>
            </p:cNvSpPr>
            <p:nvPr/>
          </p:nvSpPr>
          <p:spPr bwMode="auto">
            <a:xfrm>
              <a:off x="6711203" y="1941042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2" name="Freeform 1189"/>
            <p:cNvSpPr>
              <a:spLocks noChangeArrowheads="1"/>
            </p:cNvSpPr>
            <p:nvPr/>
          </p:nvSpPr>
          <p:spPr bwMode="auto">
            <a:xfrm>
              <a:off x="6749303" y="1941042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3" name="Freeform 1190"/>
            <p:cNvSpPr>
              <a:spLocks noChangeArrowheads="1"/>
            </p:cNvSpPr>
            <p:nvPr/>
          </p:nvSpPr>
          <p:spPr bwMode="auto">
            <a:xfrm>
              <a:off x="6711203" y="1902942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4" name="Freeform 1191"/>
            <p:cNvSpPr>
              <a:spLocks noChangeArrowheads="1"/>
            </p:cNvSpPr>
            <p:nvPr/>
          </p:nvSpPr>
          <p:spPr bwMode="auto">
            <a:xfrm>
              <a:off x="6749303" y="1902942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5" name="Freeform 1192"/>
            <p:cNvSpPr>
              <a:spLocks noChangeArrowheads="1"/>
            </p:cNvSpPr>
            <p:nvPr/>
          </p:nvSpPr>
          <p:spPr bwMode="auto">
            <a:xfrm>
              <a:off x="6785816" y="1902942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6" name="Freeform 1193"/>
            <p:cNvSpPr>
              <a:spLocks noChangeArrowheads="1"/>
            </p:cNvSpPr>
            <p:nvPr/>
          </p:nvSpPr>
          <p:spPr bwMode="auto">
            <a:xfrm>
              <a:off x="6711203" y="1858492"/>
              <a:ext cx="88900" cy="22225"/>
            </a:xfrm>
            <a:custGeom>
              <a:avLst/>
              <a:gdLst>
                <a:gd name="T0" fmla="*/ 245 w 246"/>
                <a:gd name="T1" fmla="*/ 0 h 63"/>
                <a:gd name="T2" fmla="*/ 0 w 246"/>
                <a:gd name="T3" fmla="*/ 0 h 63"/>
                <a:gd name="T4" fmla="*/ 0 w 246"/>
                <a:gd name="T5" fmla="*/ 62 h 63"/>
                <a:gd name="T6" fmla="*/ 245 w 246"/>
                <a:gd name="T7" fmla="*/ 62 h 63"/>
                <a:gd name="T8" fmla="*/ 245 w 246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3">
                  <a:moveTo>
                    <a:pt x="245" y="0"/>
                  </a:moveTo>
                  <a:lnTo>
                    <a:pt x="0" y="0"/>
                  </a:lnTo>
                  <a:lnTo>
                    <a:pt x="0" y="62"/>
                  </a:lnTo>
                  <a:lnTo>
                    <a:pt x="245" y="62"/>
                  </a:lnTo>
                  <a:lnTo>
                    <a:pt x="24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57" name="Group 1256"/>
          <p:cNvGrpSpPr/>
          <p:nvPr/>
        </p:nvGrpSpPr>
        <p:grpSpPr>
          <a:xfrm>
            <a:off x="6701329" y="2323859"/>
            <a:ext cx="347663" cy="311150"/>
            <a:chOff x="6695328" y="2330168"/>
            <a:chExt cx="347663" cy="311150"/>
          </a:xfrm>
        </p:grpSpPr>
        <p:sp>
          <p:nvSpPr>
            <p:cNvPr id="1258" name="Freeform 1194"/>
            <p:cNvSpPr>
              <a:spLocks noChangeArrowheads="1"/>
            </p:cNvSpPr>
            <p:nvPr/>
          </p:nvSpPr>
          <p:spPr bwMode="auto">
            <a:xfrm>
              <a:off x="6760416" y="2330168"/>
              <a:ext cx="282575" cy="200025"/>
            </a:xfrm>
            <a:custGeom>
              <a:avLst/>
              <a:gdLst>
                <a:gd name="T0" fmla="*/ 0 w 784"/>
                <a:gd name="T1" fmla="*/ 0 h 554"/>
                <a:gd name="T2" fmla="*/ 0 w 784"/>
                <a:gd name="T3" fmla="*/ 553 h 554"/>
                <a:gd name="T4" fmla="*/ 783 w 784"/>
                <a:gd name="T5" fmla="*/ 553 h 554"/>
                <a:gd name="T6" fmla="*/ 783 w 784"/>
                <a:gd name="T7" fmla="*/ 0 h 554"/>
                <a:gd name="T8" fmla="*/ 0 w 784"/>
                <a:gd name="T9" fmla="*/ 0 h 554"/>
                <a:gd name="T10" fmla="*/ 740 w 784"/>
                <a:gd name="T11" fmla="*/ 43 h 554"/>
                <a:gd name="T12" fmla="*/ 740 w 784"/>
                <a:gd name="T13" fmla="*/ 163 h 554"/>
                <a:gd name="T14" fmla="*/ 39 w 784"/>
                <a:gd name="T15" fmla="*/ 163 h 554"/>
                <a:gd name="T16" fmla="*/ 39 w 784"/>
                <a:gd name="T17" fmla="*/ 43 h 554"/>
                <a:gd name="T18" fmla="*/ 740 w 784"/>
                <a:gd name="T19" fmla="*/ 43 h 554"/>
                <a:gd name="T20" fmla="*/ 39 w 784"/>
                <a:gd name="T21" fmla="*/ 510 h 554"/>
                <a:gd name="T22" fmla="*/ 39 w 784"/>
                <a:gd name="T23" fmla="*/ 253 h 554"/>
                <a:gd name="T24" fmla="*/ 740 w 784"/>
                <a:gd name="T25" fmla="*/ 253 h 554"/>
                <a:gd name="T26" fmla="*/ 740 w 784"/>
                <a:gd name="T27" fmla="*/ 510 h 554"/>
                <a:gd name="T28" fmla="*/ 39 w 784"/>
                <a:gd name="T29" fmla="*/ 51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4" h="554">
                  <a:moveTo>
                    <a:pt x="0" y="0"/>
                  </a:moveTo>
                  <a:lnTo>
                    <a:pt x="0" y="553"/>
                  </a:lnTo>
                  <a:lnTo>
                    <a:pt x="783" y="553"/>
                  </a:lnTo>
                  <a:lnTo>
                    <a:pt x="783" y="0"/>
                  </a:lnTo>
                  <a:lnTo>
                    <a:pt x="0" y="0"/>
                  </a:lnTo>
                  <a:close/>
                  <a:moveTo>
                    <a:pt x="740" y="43"/>
                  </a:moveTo>
                  <a:lnTo>
                    <a:pt x="740" y="163"/>
                  </a:lnTo>
                  <a:lnTo>
                    <a:pt x="39" y="163"/>
                  </a:lnTo>
                  <a:lnTo>
                    <a:pt x="39" y="43"/>
                  </a:lnTo>
                  <a:lnTo>
                    <a:pt x="740" y="43"/>
                  </a:lnTo>
                  <a:close/>
                  <a:moveTo>
                    <a:pt x="39" y="510"/>
                  </a:moveTo>
                  <a:lnTo>
                    <a:pt x="39" y="253"/>
                  </a:lnTo>
                  <a:lnTo>
                    <a:pt x="740" y="253"/>
                  </a:lnTo>
                  <a:lnTo>
                    <a:pt x="740" y="510"/>
                  </a:lnTo>
                  <a:lnTo>
                    <a:pt x="39" y="5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9" name="Freeform 1195"/>
            <p:cNvSpPr>
              <a:spLocks noChangeArrowheads="1"/>
            </p:cNvSpPr>
            <p:nvPr/>
          </p:nvSpPr>
          <p:spPr bwMode="auto">
            <a:xfrm>
              <a:off x="6760416" y="2330168"/>
              <a:ext cx="282575" cy="200025"/>
            </a:xfrm>
            <a:custGeom>
              <a:avLst/>
              <a:gdLst>
                <a:gd name="T0" fmla="*/ 0 w 784"/>
                <a:gd name="T1" fmla="*/ 0 h 554"/>
                <a:gd name="T2" fmla="*/ 0 w 784"/>
                <a:gd name="T3" fmla="*/ 553 h 554"/>
                <a:gd name="T4" fmla="*/ 783 w 784"/>
                <a:gd name="T5" fmla="*/ 553 h 554"/>
                <a:gd name="T6" fmla="*/ 783 w 784"/>
                <a:gd name="T7" fmla="*/ 0 h 554"/>
                <a:gd name="T8" fmla="*/ 0 w 784"/>
                <a:gd name="T9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54">
                  <a:moveTo>
                    <a:pt x="0" y="0"/>
                  </a:moveTo>
                  <a:lnTo>
                    <a:pt x="0" y="553"/>
                  </a:lnTo>
                  <a:lnTo>
                    <a:pt x="783" y="553"/>
                  </a:lnTo>
                  <a:lnTo>
                    <a:pt x="78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0" name="Freeform 1196"/>
            <p:cNvSpPr>
              <a:spLocks noChangeArrowheads="1"/>
            </p:cNvSpPr>
            <p:nvPr/>
          </p:nvSpPr>
          <p:spPr bwMode="auto">
            <a:xfrm>
              <a:off x="6774703" y="2344455"/>
              <a:ext cx="252413" cy="42863"/>
            </a:xfrm>
            <a:custGeom>
              <a:avLst/>
              <a:gdLst>
                <a:gd name="T0" fmla="*/ 701 w 702"/>
                <a:gd name="T1" fmla="*/ 0 h 121"/>
                <a:gd name="T2" fmla="*/ 701 w 702"/>
                <a:gd name="T3" fmla="*/ 120 h 121"/>
                <a:gd name="T4" fmla="*/ 0 w 702"/>
                <a:gd name="T5" fmla="*/ 120 h 121"/>
                <a:gd name="T6" fmla="*/ 0 w 702"/>
                <a:gd name="T7" fmla="*/ 0 h 121"/>
                <a:gd name="T8" fmla="*/ 701 w 702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701" y="0"/>
                  </a:moveTo>
                  <a:lnTo>
                    <a:pt x="701" y="120"/>
                  </a:lnTo>
                  <a:lnTo>
                    <a:pt x="0" y="120"/>
                  </a:lnTo>
                  <a:lnTo>
                    <a:pt x="0" y="0"/>
                  </a:lnTo>
                  <a:lnTo>
                    <a:pt x="70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1" name="Freeform 1197"/>
            <p:cNvSpPr>
              <a:spLocks noChangeArrowheads="1"/>
            </p:cNvSpPr>
            <p:nvPr/>
          </p:nvSpPr>
          <p:spPr bwMode="auto">
            <a:xfrm>
              <a:off x="6774703" y="2420655"/>
              <a:ext cx="252413" cy="93663"/>
            </a:xfrm>
            <a:custGeom>
              <a:avLst/>
              <a:gdLst>
                <a:gd name="T0" fmla="*/ 0 w 702"/>
                <a:gd name="T1" fmla="*/ 257 h 258"/>
                <a:gd name="T2" fmla="*/ 0 w 702"/>
                <a:gd name="T3" fmla="*/ 0 h 258"/>
                <a:gd name="T4" fmla="*/ 701 w 702"/>
                <a:gd name="T5" fmla="*/ 0 h 258"/>
                <a:gd name="T6" fmla="*/ 701 w 702"/>
                <a:gd name="T7" fmla="*/ 257 h 258"/>
                <a:gd name="T8" fmla="*/ 0 w 702"/>
                <a:gd name="T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257"/>
                  </a:moveTo>
                  <a:lnTo>
                    <a:pt x="0" y="0"/>
                  </a:lnTo>
                  <a:lnTo>
                    <a:pt x="701" y="0"/>
                  </a:lnTo>
                  <a:lnTo>
                    <a:pt x="701" y="257"/>
                  </a:lnTo>
                  <a:lnTo>
                    <a:pt x="0" y="2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2" name="Freeform 1198"/>
            <p:cNvSpPr>
              <a:spLocks noChangeArrowheads="1"/>
            </p:cNvSpPr>
            <p:nvPr/>
          </p:nvSpPr>
          <p:spPr bwMode="auto">
            <a:xfrm>
              <a:off x="6774703" y="2420655"/>
              <a:ext cx="252413" cy="93663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3" name="Freeform 1199"/>
            <p:cNvSpPr>
              <a:spLocks noChangeArrowheads="1"/>
            </p:cNvSpPr>
            <p:nvPr/>
          </p:nvSpPr>
          <p:spPr bwMode="auto">
            <a:xfrm>
              <a:off x="6774703" y="2420655"/>
              <a:ext cx="252413" cy="93663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4" name="Freeform 1200"/>
            <p:cNvSpPr>
              <a:spLocks noChangeArrowheads="1"/>
            </p:cNvSpPr>
            <p:nvPr/>
          </p:nvSpPr>
          <p:spPr bwMode="auto">
            <a:xfrm>
              <a:off x="6774703" y="2344455"/>
              <a:ext cx="252413" cy="42863"/>
            </a:xfrm>
            <a:custGeom>
              <a:avLst/>
              <a:gdLst>
                <a:gd name="T0" fmla="*/ 0 w 702"/>
                <a:gd name="T1" fmla="*/ 120 h 121"/>
                <a:gd name="T2" fmla="*/ 701 w 702"/>
                <a:gd name="T3" fmla="*/ 120 h 121"/>
                <a:gd name="T4" fmla="*/ 701 w 702"/>
                <a:gd name="T5" fmla="*/ 0 h 121"/>
                <a:gd name="T6" fmla="*/ 0 w 702"/>
                <a:gd name="T7" fmla="*/ 0 h 121"/>
                <a:gd name="T8" fmla="*/ 0 w 702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0" y="120"/>
                  </a:moveTo>
                  <a:lnTo>
                    <a:pt x="701" y="120"/>
                  </a:lnTo>
                  <a:lnTo>
                    <a:pt x="701" y="0"/>
                  </a:lnTo>
                  <a:lnTo>
                    <a:pt x="0" y="0"/>
                  </a:lnTo>
                  <a:lnTo>
                    <a:pt x="0" y="1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5" name="Freeform 1201"/>
            <p:cNvSpPr>
              <a:spLocks noChangeArrowheads="1"/>
            </p:cNvSpPr>
            <p:nvPr/>
          </p:nvSpPr>
          <p:spPr bwMode="auto">
            <a:xfrm>
              <a:off x="6774703" y="2344455"/>
              <a:ext cx="252413" cy="42863"/>
            </a:xfrm>
            <a:custGeom>
              <a:avLst/>
              <a:gdLst>
                <a:gd name="T0" fmla="*/ 0 w 702"/>
                <a:gd name="T1" fmla="*/ 120 h 121"/>
                <a:gd name="T2" fmla="*/ 701 w 702"/>
                <a:gd name="T3" fmla="*/ 120 h 121"/>
                <a:gd name="T4" fmla="*/ 701 w 702"/>
                <a:gd name="T5" fmla="*/ 0 h 121"/>
                <a:gd name="T6" fmla="*/ 0 w 702"/>
                <a:gd name="T7" fmla="*/ 0 h 121"/>
                <a:gd name="T8" fmla="*/ 0 w 702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0" y="120"/>
                  </a:moveTo>
                  <a:lnTo>
                    <a:pt x="701" y="120"/>
                  </a:lnTo>
                  <a:lnTo>
                    <a:pt x="701" y="0"/>
                  </a:lnTo>
                  <a:lnTo>
                    <a:pt x="0" y="0"/>
                  </a:lnTo>
                  <a:lnTo>
                    <a:pt x="0" y="1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6" name="Freeform 1202"/>
            <p:cNvSpPr>
              <a:spLocks noChangeArrowheads="1"/>
            </p:cNvSpPr>
            <p:nvPr/>
          </p:nvSpPr>
          <p:spPr bwMode="auto">
            <a:xfrm>
              <a:off x="6901703" y="2344455"/>
              <a:ext cx="125413" cy="42863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7" name="Freeform 1203"/>
            <p:cNvSpPr>
              <a:spLocks noChangeArrowheads="1"/>
            </p:cNvSpPr>
            <p:nvPr/>
          </p:nvSpPr>
          <p:spPr bwMode="auto">
            <a:xfrm>
              <a:off x="6901703" y="2344455"/>
              <a:ext cx="125413" cy="42863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8" name="Freeform 1204"/>
            <p:cNvSpPr>
              <a:spLocks noChangeArrowheads="1"/>
            </p:cNvSpPr>
            <p:nvPr/>
          </p:nvSpPr>
          <p:spPr bwMode="auto">
            <a:xfrm>
              <a:off x="6901703" y="2420655"/>
              <a:ext cx="125413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9" name="Freeform 1205"/>
            <p:cNvSpPr>
              <a:spLocks noChangeArrowheads="1"/>
            </p:cNvSpPr>
            <p:nvPr/>
          </p:nvSpPr>
          <p:spPr bwMode="auto">
            <a:xfrm>
              <a:off x="6901703" y="2420655"/>
              <a:ext cx="125413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0" name="Freeform 1206"/>
            <p:cNvSpPr>
              <a:spLocks noChangeArrowheads="1"/>
            </p:cNvSpPr>
            <p:nvPr/>
          </p:nvSpPr>
          <p:spPr bwMode="auto">
            <a:xfrm>
              <a:off x="6796928" y="2480980"/>
              <a:ext cx="149225" cy="15875"/>
            </a:xfrm>
            <a:custGeom>
              <a:avLst/>
              <a:gdLst>
                <a:gd name="T0" fmla="*/ 0 w 414"/>
                <a:gd name="T1" fmla="*/ 43 h 44"/>
                <a:gd name="T2" fmla="*/ 413 w 414"/>
                <a:gd name="T3" fmla="*/ 43 h 44"/>
                <a:gd name="T4" fmla="*/ 413 w 414"/>
                <a:gd name="T5" fmla="*/ 0 h 44"/>
                <a:gd name="T6" fmla="*/ 0 w 414"/>
                <a:gd name="T7" fmla="*/ 0 h 44"/>
                <a:gd name="T8" fmla="*/ 0 w 41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44">
                  <a:moveTo>
                    <a:pt x="0" y="43"/>
                  </a:moveTo>
                  <a:lnTo>
                    <a:pt x="413" y="43"/>
                  </a:lnTo>
                  <a:lnTo>
                    <a:pt x="413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1" name="Freeform 1207"/>
            <p:cNvSpPr>
              <a:spLocks noChangeArrowheads="1"/>
            </p:cNvSpPr>
            <p:nvPr/>
          </p:nvSpPr>
          <p:spPr bwMode="auto">
            <a:xfrm>
              <a:off x="6695328" y="2449230"/>
              <a:ext cx="138113" cy="192088"/>
            </a:xfrm>
            <a:custGeom>
              <a:avLst/>
              <a:gdLst>
                <a:gd name="T0" fmla="*/ 381 w 382"/>
                <a:gd name="T1" fmla="*/ 531 h 532"/>
                <a:gd name="T2" fmla="*/ 0 w 382"/>
                <a:gd name="T3" fmla="*/ 531 h 532"/>
                <a:gd name="T4" fmla="*/ 0 w 382"/>
                <a:gd name="T5" fmla="*/ 0 h 532"/>
                <a:gd name="T6" fmla="*/ 381 w 382"/>
                <a:gd name="T7" fmla="*/ 0 h 532"/>
                <a:gd name="T8" fmla="*/ 381 w 382"/>
                <a:gd name="T9" fmla="*/ 531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532">
                  <a:moveTo>
                    <a:pt x="381" y="531"/>
                  </a:moveTo>
                  <a:lnTo>
                    <a:pt x="0" y="53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53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2" name="Freeform 1208"/>
            <p:cNvSpPr>
              <a:spLocks noChangeArrowheads="1"/>
            </p:cNvSpPr>
            <p:nvPr/>
          </p:nvSpPr>
          <p:spPr bwMode="auto">
            <a:xfrm>
              <a:off x="6793753" y="2561943"/>
              <a:ext cx="14288" cy="50800"/>
            </a:xfrm>
            <a:custGeom>
              <a:avLst/>
              <a:gdLst>
                <a:gd name="T0" fmla="*/ 0 w 40"/>
                <a:gd name="T1" fmla="*/ 0 h 142"/>
                <a:gd name="T2" fmla="*/ 0 w 40"/>
                <a:gd name="T3" fmla="*/ 141 h 142"/>
                <a:gd name="T4" fmla="*/ 39 w 40"/>
                <a:gd name="T5" fmla="*/ 141 h 142"/>
                <a:gd name="T6" fmla="*/ 39 w 40"/>
                <a:gd name="T7" fmla="*/ 0 h 142"/>
                <a:gd name="T8" fmla="*/ 0 w 40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42">
                  <a:moveTo>
                    <a:pt x="0" y="0"/>
                  </a:moveTo>
                  <a:lnTo>
                    <a:pt x="0" y="141"/>
                  </a:lnTo>
                  <a:lnTo>
                    <a:pt x="39" y="141"/>
                  </a:lnTo>
                  <a:lnTo>
                    <a:pt x="3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3" name="Freeform 1209"/>
            <p:cNvSpPr>
              <a:spLocks noChangeArrowheads="1"/>
            </p:cNvSpPr>
            <p:nvPr/>
          </p:nvSpPr>
          <p:spPr bwMode="auto">
            <a:xfrm>
              <a:off x="6719141" y="2596868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4" name="Freeform 1210"/>
            <p:cNvSpPr>
              <a:spLocks noChangeArrowheads="1"/>
            </p:cNvSpPr>
            <p:nvPr/>
          </p:nvSpPr>
          <p:spPr bwMode="auto">
            <a:xfrm>
              <a:off x="6757241" y="2596868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5" name="Freeform 1211"/>
            <p:cNvSpPr>
              <a:spLocks noChangeArrowheads="1"/>
            </p:cNvSpPr>
            <p:nvPr/>
          </p:nvSpPr>
          <p:spPr bwMode="auto">
            <a:xfrm>
              <a:off x="6719141" y="2560355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6" name="Freeform 1212"/>
            <p:cNvSpPr>
              <a:spLocks noChangeArrowheads="1"/>
            </p:cNvSpPr>
            <p:nvPr/>
          </p:nvSpPr>
          <p:spPr bwMode="auto">
            <a:xfrm>
              <a:off x="6757241" y="2560355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7" name="Freeform 1213"/>
            <p:cNvSpPr>
              <a:spLocks noChangeArrowheads="1"/>
            </p:cNvSpPr>
            <p:nvPr/>
          </p:nvSpPr>
          <p:spPr bwMode="auto">
            <a:xfrm>
              <a:off x="6719141" y="2522255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8" name="Freeform 1214"/>
            <p:cNvSpPr>
              <a:spLocks noChangeArrowheads="1"/>
            </p:cNvSpPr>
            <p:nvPr/>
          </p:nvSpPr>
          <p:spPr bwMode="auto">
            <a:xfrm>
              <a:off x="6757241" y="2522255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9" name="Freeform 1215"/>
            <p:cNvSpPr>
              <a:spLocks noChangeArrowheads="1"/>
            </p:cNvSpPr>
            <p:nvPr/>
          </p:nvSpPr>
          <p:spPr bwMode="auto">
            <a:xfrm>
              <a:off x="6793753" y="2522255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0" name="Freeform 1216"/>
            <p:cNvSpPr>
              <a:spLocks noChangeArrowheads="1"/>
            </p:cNvSpPr>
            <p:nvPr/>
          </p:nvSpPr>
          <p:spPr bwMode="auto">
            <a:xfrm>
              <a:off x="6719141" y="2477805"/>
              <a:ext cx="88900" cy="22225"/>
            </a:xfrm>
            <a:custGeom>
              <a:avLst/>
              <a:gdLst>
                <a:gd name="T0" fmla="*/ 245 w 246"/>
                <a:gd name="T1" fmla="*/ 0 h 63"/>
                <a:gd name="T2" fmla="*/ 0 w 246"/>
                <a:gd name="T3" fmla="*/ 0 h 63"/>
                <a:gd name="T4" fmla="*/ 0 w 246"/>
                <a:gd name="T5" fmla="*/ 62 h 63"/>
                <a:gd name="T6" fmla="*/ 245 w 246"/>
                <a:gd name="T7" fmla="*/ 62 h 63"/>
                <a:gd name="T8" fmla="*/ 245 w 246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3">
                  <a:moveTo>
                    <a:pt x="245" y="0"/>
                  </a:moveTo>
                  <a:lnTo>
                    <a:pt x="0" y="0"/>
                  </a:lnTo>
                  <a:lnTo>
                    <a:pt x="0" y="62"/>
                  </a:lnTo>
                  <a:lnTo>
                    <a:pt x="245" y="62"/>
                  </a:lnTo>
                  <a:lnTo>
                    <a:pt x="24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81" name="Group 1280"/>
          <p:cNvGrpSpPr/>
          <p:nvPr/>
        </p:nvGrpSpPr>
        <p:grpSpPr>
          <a:xfrm>
            <a:off x="6706092" y="2946588"/>
            <a:ext cx="349250" cy="311150"/>
            <a:chOff x="6700091" y="2939399"/>
            <a:chExt cx="349250" cy="311150"/>
          </a:xfrm>
        </p:grpSpPr>
        <p:sp>
          <p:nvSpPr>
            <p:cNvPr id="1282" name="Freeform 1217"/>
            <p:cNvSpPr>
              <a:spLocks noChangeArrowheads="1"/>
            </p:cNvSpPr>
            <p:nvPr/>
          </p:nvSpPr>
          <p:spPr bwMode="auto">
            <a:xfrm>
              <a:off x="6781053" y="3029886"/>
              <a:ext cx="252413" cy="93663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3" name="Freeform 1218"/>
            <p:cNvSpPr>
              <a:spLocks noChangeArrowheads="1"/>
            </p:cNvSpPr>
            <p:nvPr/>
          </p:nvSpPr>
          <p:spPr bwMode="auto">
            <a:xfrm>
              <a:off x="6781053" y="3029886"/>
              <a:ext cx="252413" cy="93663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4" name="Freeform 1219"/>
            <p:cNvSpPr>
              <a:spLocks noChangeArrowheads="1"/>
            </p:cNvSpPr>
            <p:nvPr/>
          </p:nvSpPr>
          <p:spPr bwMode="auto">
            <a:xfrm>
              <a:off x="6781053" y="2955274"/>
              <a:ext cx="252413" cy="42862"/>
            </a:xfrm>
            <a:custGeom>
              <a:avLst/>
              <a:gdLst>
                <a:gd name="T0" fmla="*/ 0 w 702"/>
                <a:gd name="T1" fmla="*/ 120 h 121"/>
                <a:gd name="T2" fmla="*/ 701 w 702"/>
                <a:gd name="T3" fmla="*/ 120 h 121"/>
                <a:gd name="T4" fmla="*/ 701 w 702"/>
                <a:gd name="T5" fmla="*/ 0 h 121"/>
                <a:gd name="T6" fmla="*/ 0 w 702"/>
                <a:gd name="T7" fmla="*/ 0 h 121"/>
                <a:gd name="T8" fmla="*/ 0 w 702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0" y="120"/>
                  </a:moveTo>
                  <a:lnTo>
                    <a:pt x="701" y="120"/>
                  </a:lnTo>
                  <a:lnTo>
                    <a:pt x="701" y="0"/>
                  </a:lnTo>
                  <a:lnTo>
                    <a:pt x="0" y="0"/>
                  </a:lnTo>
                  <a:lnTo>
                    <a:pt x="0" y="1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5" name="Freeform 1220"/>
            <p:cNvSpPr>
              <a:spLocks noChangeArrowheads="1"/>
            </p:cNvSpPr>
            <p:nvPr/>
          </p:nvSpPr>
          <p:spPr bwMode="auto">
            <a:xfrm>
              <a:off x="6781053" y="2955274"/>
              <a:ext cx="252413" cy="42862"/>
            </a:xfrm>
            <a:custGeom>
              <a:avLst/>
              <a:gdLst>
                <a:gd name="T0" fmla="*/ 0 w 702"/>
                <a:gd name="T1" fmla="*/ 120 h 121"/>
                <a:gd name="T2" fmla="*/ 701 w 702"/>
                <a:gd name="T3" fmla="*/ 120 h 121"/>
                <a:gd name="T4" fmla="*/ 701 w 702"/>
                <a:gd name="T5" fmla="*/ 0 h 121"/>
                <a:gd name="T6" fmla="*/ 0 w 702"/>
                <a:gd name="T7" fmla="*/ 0 h 121"/>
                <a:gd name="T8" fmla="*/ 0 w 702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0" y="120"/>
                  </a:moveTo>
                  <a:lnTo>
                    <a:pt x="701" y="120"/>
                  </a:lnTo>
                  <a:lnTo>
                    <a:pt x="701" y="0"/>
                  </a:lnTo>
                  <a:lnTo>
                    <a:pt x="0" y="0"/>
                  </a:lnTo>
                  <a:lnTo>
                    <a:pt x="0" y="1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6" name="Freeform 1221"/>
            <p:cNvSpPr>
              <a:spLocks noChangeArrowheads="1"/>
            </p:cNvSpPr>
            <p:nvPr/>
          </p:nvSpPr>
          <p:spPr bwMode="auto">
            <a:xfrm>
              <a:off x="6766766" y="2939399"/>
              <a:ext cx="282575" cy="200025"/>
            </a:xfrm>
            <a:custGeom>
              <a:avLst/>
              <a:gdLst>
                <a:gd name="T0" fmla="*/ 0 w 784"/>
                <a:gd name="T1" fmla="*/ 0 h 554"/>
                <a:gd name="T2" fmla="*/ 0 w 784"/>
                <a:gd name="T3" fmla="*/ 553 h 554"/>
                <a:gd name="T4" fmla="*/ 783 w 784"/>
                <a:gd name="T5" fmla="*/ 553 h 554"/>
                <a:gd name="T6" fmla="*/ 783 w 784"/>
                <a:gd name="T7" fmla="*/ 0 h 554"/>
                <a:gd name="T8" fmla="*/ 0 w 784"/>
                <a:gd name="T9" fmla="*/ 0 h 554"/>
                <a:gd name="T10" fmla="*/ 740 w 784"/>
                <a:gd name="T11" fmla="*/ 43 h 554"/>
                <a:gd name="T12" fmla="*/ 740 w 784"/>
                <a:gd name="T13" fmla="*/ 163 h 554"/>
                <a:gd name="T14" fmla="*/ 39 w 784"/>
                <a:gd name="T15" fmla="*/ 163 h 554"/>
                <a:gd name="T16" fmla="*/ 39 w 784"/>
                <a:gd name="T17" fmla="*/ 43 h 554"/>
                <a:gd name="T18" fmla="*/ 740 w 784"/>
                <a:gd name="T19" fmla="*/ 43 h 554"/>
                <a:gd name="T20" fmla="*/ 39 w 784"/>
                <a:gd name="T21" fmla="*/ 510 h 554"/>
                <a:gd name="T22" fmla="*/ 39 w 784"/>
                <a:gd name="T23" fmla="*/ 253 h 554"/>
                <a:gd name="T24" fmla="*/ 740 w 784"/>
                <a:gd name="T25" fmla="*/ 253 h 554"/>
                <a:gd name="T26" fmla="*/ 740 w 784"/>
                <a:gd name="T27" fmla="*/ 510 h 554"/>
                <a:gd name="T28" fmla="*/ 39 w 784"/>
                <a:gd name="T29" fmla="*/ 51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4" h="554">
                  <a:moveTo>
                    <a:pt x="0" y="0"/>
                  </a:moveTo>
                  <a:lnTo>
                    <a:pt x="0" y="553"/>
                  </a:lnTo>
                  <a:lnTo>
                    <a:pt x="783" y="553"/>
                  </a:lnTo>
                  <a:lnTo>
                    <a:pt x="783" y="0"/>
                  </a:lnTo>
                  <a:lnTo>
                    <a:pt x="0" y="0"/>
                  </a:lnTo>
                  <a:close/>
                  <a:moveTo>
                    <a:pt x="740" y="43"/>
                  </a:moveTo>
                  <a:lnTo>
                    <a:pt x="740" y="163"/>
                  </a:lnTo>
                  <a:lnTo>
                    <a:pt x="39" y="163"/>
                  </a:lnTo>
                  <a:lnTo>
                    <a:pt x="39" y="43"/>
                  </a:lnTo>
                  <a:lnTo>
                    <a:pt x="740" y="43"/>
                  </a:lnTo>
                  <a:close/>
                  <a:moveTo>
                    <a:pt x="39" y="510"/>
                  </a:moveTo>
                  <a:lnTo>
                    <a:pt x="39" y="253"/>
                  </a:lnTo>
                  <a:lnTo>
                    <a:pt x="740" y="253"/>
                  </a:lnTo>
                  <a:lnTo>
                    <a:pt x="740" y="510"/>
                  </a:lnTo>
                  <a:lnTo>
                    <a:pt x="39" y="5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7" name="Freeform 1222"/>
            <p:cNvSpPr>
              <a:spLocks noChangeArrowheads="1"/>
            </p:cNvSpPr>
            <p:nvPr/>
          </p:nvSpPr>
          <p:spPr bwMode="auto">
            <a:xfrm>
              <a:off x="6766766" y="2939399"/>
              <a:ext cx="282575" cy="200025"/>
            </a:xfrm>
            <a:custGeom>
              <a:avLst/>
              <a:gdLst>
                <a:gd name="T0" fmla="*/ 0 w 784"/>
                <a:gd name="T1" fmla="*/ 0 h 554"/>
                <a:gd name="T2" fmla="*/ 0 w 784"/>
                <a:gd name="T3" fmla="*/ 553 h 554"/>
                <a:gd name="T4" fmla="*/ 783 w 784"/>
                <a:gd name="T5" fmla="*/ 553 h 554"/>
                <a:gd name="T6" fmla="*/ 783 w 784"/>
                <a:gd name="T7" fmla="*/ 0 h 554"/>
                <a:gd name="T8" fmla="*/ 0 w 784"/>
                <a:gd name="T9" fmla="*/ 0 h 554"/>
                <a:gd name="T10" fmla="*/ 740 w 784"/>
                <a:gd name="T11" fmla="*/ 43 h 554"/>
                <a:gd name="T12" fmla="*/ 740 w 784"/>
                <a:gd name="T13" fmla="*/ 163 h 554"/>
                <a:gd name="T14" fmla="*/ 39 w 784"/>
                <a:gd name="T15" fmla="*/ 163 h 554"/>
                <a:gd name="T16" fmla="*/ 39 w 784"/>
                <a:gd name="T17" fmla="*/ 43 h 554"/>
                <a:gd name="T18" fmla="*/ 740 w 784"/>
                <a:gd name="T19" fmla="*/ 43 h 554"/>
                <a:gd name="T20" fmla="*/ 39 w 784"/>
                <a:gd name="T21" fmla="*/ 510 h 554"/>
                <a:gd name="T22" fmla="*/ 39 w 784"/>
                <a:gd name="T23" fmla="*/ 253 h 554"/>
                <a:gd name="T24" fmla="*/ 740 w 784"/>
                <a:gd name="T25" fmla="*/ 253 h 554"/>
                <a:gd name="T26" fmla="*/ 740 w 784"/>
                <a:gd name="T27" fmla="*/ 510 h 554"/>
                <a:gd name="T28" fmla="*/ 39 w 784"/>
                <a:gd name="T29" fmla="*/ 51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4" h="554">
                  <a:moveTo>
                    <a:pt x="0" y="0"/>
                  </a:moveTo>
                  <a:lnTo>
                    <a:pt x="0" y="553"/>
                  </a:lnTo>
                  <a:lnTo>
                    <a:pt x="783" y="553"/>
                  </a:lnTo>
                  <a:lnTo>
                    <a:pt x="783" y="0"/>
                  </a:lnTo>
                  <a:lnTo>
                    <a:pt x="0" y="0"/>
                  </a:lnTo>
                  <a:close/>
                  <a:moveTo>
                    <a:pt x="740" y="43"/>
                  </a:moveTo>
                  <a:lnTo>
                    <a:pt x="740" y="163"/>
                  </a:lnTo>
                  <a:lnTo>
                    <a:pt x="39" y="163"/>
                  </a:lnTo>
                  <a:lnTo>
                    <a:pt x="39" y="43"/>
                  </a:lnTo>
                  <a:lnTo>
                    <a:pt x="740" y="43"/>
                  </a:lnTo>
                  <a:close/>
                  <a:moveTo>
                    <a:pt x="39" y="510"/>
                  </a:moveTo>
                  <a:lnTo>
                    <a:pt x="39" y="253"/>
                  </a:lnTo>
                  <a:lnTo>
                    <a:pt x="740" y="253"/>
                  </a:lnTo>
                  <a:lnTo>
                    <a:pt x="740" y="510"/>
                  </a:lnTo>
                  <a:lnTo>
                    <a:pt x="39" y="5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8" name="Freeform 1223"/>
            <p:cNvSpPr>
              <a:spLocks noChangeArrowheads="1"/>
            </p:cNvSpPr>
            <p:nvPr/>
          </p:nvSpPr>
          <p:spPr bwMode="auto">
            <a:xfrm>
              <a:off x="6906466" y="2955274"/>
              <a:ext cx="125412" cy="42862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9" name="Freeform 1224"/>
            <p:cNvSpPr>
              <a:spLocks noChangeArrowheads="1"/>
            </p:cNvSpPr>
            <p:nvPr/>
          </p:nvSpPr>
          <p:spPr bwMode="auto">
            <a:xfrm>
              <a:off x="6906466" y="2955274"/>
              <a:ext cx="125412" cy="42862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0" name="Freeform 1225"/>
            <p:cNvSpPr>
              <a:spLocks noChangeArrowheads="1"/>
            </p:cNvSpPr>
            <p:nvPr/>
          </p:nvSpPr>
          <p:spPr bwMode="auto">
            <a:xfrm>
              <a:off x="6906466" y="3029886"/>
              <a:ext cx="125412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1" name="Freeform 1226"/>
            <p:cNvSpPr>
              <a:spLocks noChangeArrowheads="1"/>
            </p:cNvSpPr>
            <p:nvPr/>
          </p:nvSpPr>
          <p:spPr bwMode="auto">
            <a:xfrm>
              <a:off x="6906466" y="3029886"/>
              <a:ext cx="125412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2" name="Freeform 1227"/>
            <p:cNvSpPr>
              <a:spLocks noChangeArrowheads="1"/>
            </p:cNvSpPr>
            <p:nvPr/>
          </p:nvSpPr>
          <p:spPr bwMode="auto">
            <a:xfrm>
              <a:off x="6906466" y="3029886"/>
              <a:ext cx="125412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349 w 350"/>
                <a:gd name="T5" fmla="*/ 0 h 258"/>
                <a:gd name="T6" fmla="*/ 349 w 350"/>
                <a:gd name="T7" fmla="*/ 257 h 258"/>
                <a:gd name="T8" fmla="*/ 349 w 350"/>
                <a:gd name="T9" fmla="*/ 257 h 258"/>
                <a:gd name="T10" fmla="*/ 349 w 350"/>
                <a:gd name="T11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349" y="0"/>
                  </a:lnTo>
                  <a:lnTo>
                    <a:pt x="349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3" name="Freeform 1228"/>
            <p:cNvSpPr>
              <a:spLocks noChangeArrowheads="1"/>
            </p:cNvSpPr>
            <p:nvPr/>
          </p:nvSpPr>
          <p:spPr bwMode="auto">
            <a:xfrm>
              <a:off x="6906466" y="3029886"/>
              <a:ext cx="125412" cy="93663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349 w 350"/>
                <a:gd name="T5" fmla="*/ 0 h 258"/>
                <a:gd name="T6" fmla="*/ 349 w 350"/>
                <a:gd name="T7" fmla="*/ 257 h 258"/>
                <a:gd name="T8" fmla="*/ 349 w 350"/>
                <a:gd name="T9" fmla="*/ 257 h 258"/>
                <a:gd name="T10" fmla="*/ 349 w 350"/>
                <a:gd name="T11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349" y="0"/>
                  </a:lnTo>
                  <a:lnTo>
                    <a:pt x="349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4" name="Freeform 1229"/>
            <p:cNvSpPr>
              <a:spLocks noChangeArrowheads="1"/>
            </p:cNvSpPr>
            <p:nvPr/>
          </p:nvSpPr>
          <p:spPr bwMode="auto">
            <a:xfrm>
              <a:off x="6803278" y="3091799"/>
              <a:ext cx="149225" cy="15875"/>
            </a:xfrm>
            <a:custGeom>
              <a:avLst/>
              <a:gdLst>
                <a:gd name="T0" fmla="*/ 0 w 414"/>
                <a:gd name="T1" fmla="*/ 43 h 44"/>
                <a:gd name="T2" fmla="*/ 413 w 414"/>
                <a:gd name="T3" fmla="*/ 43 h 44"/>
                <a:gd name="T4" fmla="*/ 413 w 414"/>
                <a:gd name="T5" fmla="*/ 0 h 44"/>
                <a:gd name="T6" fmla="*/ 0 w 414"/>
                <a:gd name="T7" fmla="*/ 0 h 44"/>
                <a:gd name="T8" fmla="*/ 0 w 41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44">
                  <a:moveTo>
                    <a:pt x="0" y="43"/>
                  </a:moveTo>
                  <a:lnTo>
                    <a:pt x="413" y="43"/>
                  </a:lnTo>
                  <a:lnTo>
                    <a:pt x="413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5" name="Freeform 1230"/>
            <p:cNvSpPr>
              <a:spLocks noChangeArrowheads="1"/>
            </p:cNvSpPr>
            <p:nvPr/>
          </p:nvSpPr>
          <p:spPr bwMode="auto">
            <a:xfrm>
              <a:off x="6700091" y="3058461"/>
              <a:ext cx="138112" cy="192088"/>
            </a:xfrm>
            <a:custGeom>
              <a:avLst/>
              <a:gdLst>
                <a:gd name="T0" fmla="*/ 381 w 382"/>
                <a:gd name="T1" fmla="*/ 531 h 532"/>
                <a:gd name="T2" fmla="*/ 0 w 382"/>
                <a:gd name="T3" fmla="*/ 531 h 532"/>
                <a:gd name="T4" fmla="*/ 0 w 382"/>
                <a:gd name="T5" fmla="*/ 0 h 532"/>
                <a:gd name="T6" fmla="*/ 381 w 382"/>
                <a:gd name="T7" fmla="*/ 0 h 532"/>
                <a:gd name="T8" fmla="*/ 381 w 382"/>
                <a:gd name="T9" fmla="*/ 531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532">
                  <a:moveTo>
                    <a:pt x="381" y="531"/>
                  </a:moveTo>
                  <a:lnTo>
                    <a:pt x="0" y="53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5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6" name="Freeform 1231"/>
            <p:cNvSpPr>
              <a:spLocks noChangeArrowheads="1"/>
            </p:cNvSpPr>
            <p:nvPr/>
          </p:nvSpPr>
          <p:spPr bwMode="auto">
            <a:xfrm>
              <a:off x="6800103" y="3171174"/>
              <a:ext cx="14288" cy="50800"/>
            </a:xfrm>
            <a:custGeom>
              <a:avLst/>
              <a:gdLst>
                <a:gd name="T0" fmla="*/ 0 w 40"/>
                <a:gd name="T1" fmla="*/ 0 h 142"/>
                <a:gd name="T2" fmla="*/ 0 w 40"/>
                <a:gd name="T3" fmla="*/ 141 h 142"/>
                <a:gd name="T4" fmla="*/ 39 w 40"/>
                <a:gd name="T5" fmla="*/ 141 h 142"/>
                <a:gd name="T6" fmla="*/ 39 w 40"/>
                <a:gd name="T7" fmla="*/ 0 h 142"/>
                <a:gd name="T8" fmla="*/ 0 w 40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42">
                  <a:moveTo>
                    <a:pt x="0" y="0"/>
                  </a:moveTo>
                  <a:lnTo>
                    <a:pt x="0" y="141"/>
                  </a:lnTo>
                  <a:lnTo>
                    <a:pt x="39" y="141"/>
                  </a:lnTo>
                  <a:lnTo>
                    <a:pt x="3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7" name="Freeform 1232"/>
            <p:cNvSpPr>
              <a:spLocks noChangeArrowheads="1"/>
            </p:cNvSpPr>
            <p:nvPr/>
          </p:nvSpPr>
          <p:spPr bwMode="auto">
            <a:xfrm>
              <a:off x="6725491" y="3207686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8" name="Freeform 1233"/>
            <p:cNvSpPr>
              <a:spLocks noChangeArrowheads="1"/>
            </p:cNvSpPr>
            <p:nvPr/>
          </p:nvSpPr>
          <p:spPr bwMode="auto">
            <a:xfrm>
              <a:off x="6762003" y="3207686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9" name="Freeform 1234"/>
            <p:cNvSpPr>
              <a:spLocks noChangeArrowheads="1"/>
            </p:cNvSpPr>
            <p:nvPr/>
          </p:nvSpPr>
          <p:spPr bwMode="auto">
            <a:xfrm>
              <a:off x="6725491" y="3169586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0" name="Freeform 1235"/>
            <p:cNvSpPr>
              <a:spLocks noChangeArrowheads="1"/>
            </p:cNvSpPr>
            <p:nvPr/>
          </p:nvSpPr>
          <p:spPr bwMode="auto">
            <a:xfrm>
              <a:off x="6762003" y="3169586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1" name="Freeform 1236"/>
            <p:cNvSpPr>
              <a:spLocks noChangeArrowheads="1"/>
            </p:cNvSpPr>
            <p:nvPr/>
          </p:nvSpPr>
          <p:spPr bwMode="auto">
            <a:xfrm>
              <a:off x="6725491" y="3131486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2" name="Freeform 1237"/>
            <p:cNvSpPr>
              <a:spLocks noChangeArrowheads="1"/>
            </p:cNvSpPr>
            <p:nvPr/>
          </p:nvSpPr>
          <p:spPr bwMode="auto">
            <a:xfrm>
              <a:off x="6762003" y="3131486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3" name="Freeform 1238"/>
            <p:cNvSpPr>
              <a:spLocks noChangeArrowheads="1"/>
            </p:cNvSpPr>
            <p:nvPr/>
          </p:nvSpPr>
          <p:spPr bwMode="auto">
            <a:xfrm>
              <a:off x="6800103" y="3131486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4" name="Freeform 1239"/>
            <p:cNvSpPr>
              <a:spLocks noChangeArrowheads="1"/>
            </p:cNvSpPr>
            <p:nvPr/>
          </p:nvSpPr>
          <p:spPr bwMode="auto">
            <a:xfrm>
              <a:off x="6725491" y="3087036"/>
              <a:ext cx="88900" cy="22225"/>
            </a:xfrm>
            <a:custGeom>
              <a:avLst/>
              <a:gdLst>
                <a:gd name="T0" fmla="*/ 245 w 246"/>
                <a:gd name="T1" fmla="*/ 0 h 63"/>
                <a:gd name="T2" fmla="*/ 0 w 246"/>
                <a:gd name="T3" fmla="*/ 0 h 63"/>
                <a:gd name="T4" fmla="*/ 0 w 246"/>
                <a:gd name="T5" fmla="*/ 62 h 63"/>
                <a:gd name="T6" fmla="*/ 245 w 246"/>
                <a:gd name="T7" fmla="*/ 62 h 63"/>
                <a:gd name="T8" fmla="*/ 245 w 246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3">
                  <a:moveTo>
                    <a:pt x="245" y="0"/>
                  </a:moveTo>
                  <a:lnTo>
                    <a:pt x="0" y="0"/>
                  </a:lnTo>
                  <a:lnTo>
                    <a:pt x="0" y="62"/>
                  </a:lnTo>
                  <a:lnTo>
                    <a:pt x="245" y="62"/>
                  </a:lnTo>
                  <a:lnTo>
                    <a:pt x="24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05" name="Group 1304"/>
          <p:cNvGrpSpPr/>
          <p:nvPr/>
        </p:nvGrpSpPr>
        <p:grpSpPr>
          <a:xfrm>
            <a:off x="6691804" y="3546965"/>
            <a:ext cx="347663" cy="311150"/>
            <a:chOff x="6685803" y="3551707"/>
            <a:chExt cx="347663" cy="311150"/>
          </a:xfrm>
        </p:grpSpPr>
        <p:sp>
          <p:nvSpPr>
            <p:cNvPr id="1306" name="Freeform 1240"/>
            <p:cNvSpPr>
              <a:spLocks noChangeArrowheads="1"/>
            </p:cNvSpPr>
            <p:nvPr/>
          </p:nvSpPr>
          <p:spPr bwMode="auto">
            <a:xfrm>
              <a:off x="6765178" y="3642195"/>
              <a:ext cx="252413" cy="93662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7" name="Freeform 1241"/>
            <p:cNvSpPr>
              <a:spLocks noChangeArrowheads="1"/>
            </p:cNvSpPr>
            <p:nvPr/>
          </p:nvSpPr>
          <p:spPr bwMode="auto">
            <a:xfrm>
              <a:off x="6765178" y="3642195"/>
              <a:ext cx="252413" cy="93662"/>
            </a:xfrm>
            <a:custGeom>
              <a:avLst/>
              <a:gdLst>
                <a:gd name="T0" fmla="*/ 0 w 702"/>
                <a:gd name="T1" fmla="*/ 0 h 258"/>
                <a:gd name="T2" fmla="*/ 0 w 702"/>
                <a:gd name="T3" fmla="*/ 257 h 258"/>
                <a:gd name="T4" fmla="*/ 701 w 702"/>
                <a:gd name="T5" fmla="*/ 257 h 258"/>
                <a:gd name="T6" fmla="*/ 701 w 702"/>
                <a:gd name="T7" fmla="*/ 0 h 258"/>
                <a:gd name="T8" fmla="*/ 0 w 702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258">
                  <a:moveTo>
                    <a:pt x="0" y="0"/>
                  </a:moveTo>
                  <a:lnTo>
                    <a:pt x="0" y="257"/>
                  </a:lnTo>
                  <a:lnTo>
                    <a:pt x="701" y="257"/>
                  </a:lnTo>
                  <a:lnTo>
                    <a:pt x="70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8" name="Freeform 1242"/>
            <p:cNvSpPr>
              <a:spLocks noChangeArrowheads="1"/>
            </p:cNvSpPr>
            <p:nvPr/>
          </p:nvSpPr>
          <p:spPr bwMode="auto">
            <a:xfrm>
              <a:off x="6765178" y="3565995"/>
              <a:ext cx="252413" cy="42862"/>
            </a:xfrm>
            <a:custGeom>
              <a:avLst/>
              <a:gdLst>
                <a:gd name="T0" fmla="*/ 0 w 702"/>
                <a:gd name="T1" fmla="*/ 120 h 121"/>
                <a:gd name="T2" fmla="*/ 701 w 702"/>
                <a:gd name="T3" fmla="*/ 120 h 121"/>
                <a:gd name="T4" fmla="*/ 701 w 702"/>
                <a:gd name="T5" fmla="*/ 0 h 121"/>
                <a:gd name="T6" fmla="*/ 0 w 702"/>
                <a:gd name="T7" fmla="*/ 0 h 121"/>
                <a:gd name="T8" fmla="*/ 0 w 702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2" h="121">
                  <a:moveTo>
                    <a:pt x="0" y="120"/>
                  </a:moveTo>
                  <a:lnTo>
                    <a:pt x="701" y="120"/>
                  </a:lnTo>
                  <a:lnTo>
                    <a:pt x="701" y="0"/>
                  </a:lnTo>
                  <a:lnTo>
                    <a:pt x="0" y="0"/>
                  </a:lnTo>
                  <a:lnTo>
                    <a:pt x="0" y="1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9" name="Freeform 1243"/>
            <p:cNvSpPr>
              <a:spLocks noChangeArrowheads="1"/>
            </p:cNvSpPr>
            <p:nvPr/>
          </p:nvSpPr>
          <p:spPr bwMode="auto">
            <a:xfrm>
              <a:off x="6750891" y="3551707"/>
              <a:ext cx="282575" cy="200025"/>
            </a:xfrm>
            <a:custGeom>
              <a:avLst/>
              <a:gdLst>
                <a:gd name="T0" fmla="*/ 0 w 784"/>
                <a:gd name="T1" fmla="*/ 0 h 554"/>
                <a:gd name="T2" fmla="*/ 0 w 784"/>
                <a:gd name="T3" fmla="*/ 553 h 554"/>
                <a:gd name="T4" fmla="*/ 783 w 784"/>
                <a:gd name="T5" fmla="*/ 553 h 554"/>
                <a:gd name="T6" fmla="*/ 783 w 784"/>
                <a:gd name="T7" fmla="*/ 0 h 554"/>
                <a:gd name="T8" fmla="*/ 0 w 784"/>
                <a:gd name="T9" fmla="*/ 0 h 554"/>
                <a:gd name="T10" fmla="*/ 740 w 784"/>
                <a:gd name="T11" fmla="*/ 43 h 554"/>
                <a:gd name="T12" fmla="*/ 740 w 784"/>
                <a:gd name="T13" fmla="*/ 163 h 554"/>
                <a:gd name="T14" fmla="*/ 39 w 784"/>
                <a:gd name="T15" fmla="*/ 163 h 554"/>
                <a:gd name="T16" fmla="*/ 39 w 784"/>
                <a:gd name="T17" fmla="*/ 43 h 554"/>
                <a:gd name="T18" fmla="*/ 740 w 784"/>
                <a:gd name="T19" fmla="*/ 43 h 554"/>
                <a:gd name="T20" fmla="*/ 39 w 784"/>
                <a:gd name="T21" fmla="*/ 510 h 554"/>
                <a:gd name="T22" fmla="*/ 39 w 784"/>
                <a:gd name="T23" fmla="*/ 253 h 554"/>
                <a:gd name="T24" fmla="*/ 740 w 784"/>
                <a:gd name="T25" fmla="*/ 253 h 554"/>
                <a:gd name="T26" fmla="*/ 740 w 784"/>
                <a:gd name="T27" fmla="*/ 510 h 554"/>
                <a:gd name="T28" fmla="*/ 39 w 784"/>
                <a:gd name="T29" fmla="*/ 51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4" h="554">
                  <a:moveTo>
                    <a:pt x="0" y="0"/>
                  </a:moveTo>
                  <a:lnTo>
                    <a:pt x="0" y="553"/>
                  </a:lnTo>
                  <a:lnTo>
                    <a:pt x="783" y="553"/>
                  </a:lnTo>
                  <a:lnTo>
                    <a:pt x="783" y="0"/>
                  </a:lnTo>
                  <a:lnTo>
                    <a:pt x="0" y="0"/>
                  </a:lnTo>
                  <a:close/>
                  <a:moveTo>
                    <a:pt x="740" y="43"/>
                  </a:moveTo>
                  <a:lnTo>
                    <a:pt x="740" y="163"/>
                  </a:lnTo>
                  <a:lnTo>
                    <a:pt x="39" y="163"/>
                  </a:lnTo>
                  <a:lnTo>
                    <a:pt x="39" y="43"/>
                  </a:lnTo>
                  <a:lnTo>
                    <a:pt x="740" y="43"/>
                  </a:lnTo>
                  <a:close/>
                  <a:moveTo>
                    <a:pt x="39" y="510"/>
                  </a:moveTo>
                  <a:lnTo>
                    <a:pt x="39" y="253"/>
                  </a:lnTo>
                  <a:lnTo>
                    <a:pt x="740" y="253"/>
                  </a:lnTo>
                  <a:lnTo>
                    <a:pt x="740" y="510"/>
                  </a:lnTo>
                  <a:lnTo>
                    <a:pt x="39" y="51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0" name="Freeform 1244"/>
            <p:cNvSpPr>
              <a:spLocks noChangeArrowheads="1"/>
            </p:cNvSpPr>
            <p:nvPr/>
          </p:nvSpPr>
          <p:spPr bwMode="auto">
            <a:xfrm>
              <a:off x="6892178" y="3565995"/>
              <a:ext cx="125413" cy="42862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1" name="Freeform 1245"/>
            <p:cNvSpPr>
              <a:spLocks noChangeArrowheads="1"/>
            </p:cNvSpPr>
            <p:nvPr/>
          </p:nvSpPr>
          <p:spPr bwMode="auto">
            <a:xfrm>
              <a:off x="6892178" y="3565995"/>
              <a:ext cx="125413" cy="42862"/>
            </a:xfrm>
            <a:custGeom>
              <a:avLst/>
              <a:gdLst>
                <a:gd name="T0" fmla="*/ 349 w 350"/>
                <a:gd name="T1" fmla="*/ 0 h 121"/>
                <a:gd name="T2" fmla="*/ 0 w 350"/>
                <a:gd name="T3" fmla="*/ 0 h 121"/>
                <a:gd name="T4" fmla="*/ 0 w 350"/>
                <a:gd name="T5" fmla="*/ 120 h 121"/>
                <a:gd name="T6" fmla="*/ 349 w 350"/>
                <a:gd name="T7" fmla="*/ 120 h 121"/>
                <a:gd name="T8" fmla="*/ 349 w 350"/>
                <a:gd name="T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121">
                  <a:moveTo>
                    <a:pt x="349" y="0"/>
                  </a:moveTo>
                  <a:lnTo>
                    <a:pt x="0" y="0"/>
                  </a:lnTo>
                  <a:lnTo>
                    <a:pt x="0" y="120"/>
                  </a:lnTo>
                  <a:lnTo>
                    <a:pt x="349" y="120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2" name="Freeform 1246"/>
            <p:cNvSpPr>
              <a:spLocks noChangeArrowheads="1"/>
            </p:cNvSpPr>
            <p:nvPr/>
          </p:nvSpPr>
          <p:spPr bwMode="auto">
            <a:xfrm>
              <a:off x="6892178" y="3642195"/>
              <a:ext cx="125413" cy="93662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3" name="Freeform 1247"/>
            <p:cNvSpPr>
              <a:spLocks noChangeArrowheads="1"/>
            </p:cNvSpPr>
            <p:nvPr/>
          </p:nvSpPr>
          <p:spPr bwMode="auto">
            <a:xfrm>
              <a:off x="6892178" y="3642195"/>
              <a:ext cx="125413" cy="93662"/>
            </a:xfrm>
            <a:custGeom>
              <a:avLst/>
              <a:gdLst>
                <a:gd name="T0" fmla="*/ 349 w 350"/>
                <a:gd name="T1" fmla="*/ 0 h 258"/>
                <a:gd name="T2" fmla="*/ 0 w 350"/>
                <a:gd name="T3" fmla="*/ 0 h 258"/>
                <a:gd name="T4" fmla="*/ 0 w 350"/>
                <a:gd name="T5" fmla="*/ 257 h 258"/>
                <a:gd name="T6" fmla="*/ 349 w 350"/>
                <a:gd name="T7" fmla="*/ 257 h 258"/>
                <a:gd name="T8" fmla="*/ 349 w 350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258">
                  <a:moveTo>
                    <a:pt x="349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349" y="257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4" name="Freeform 1248"/>
            <p:cNvSpPr>
              <a:spLocks noChangeArrowheads="1"/>
            </p:cNvSpPr>
            <p:nvPr/>
          </p:nvSpPr>
          <p:spPr bwMode="auto">
            <a:xfrm>
              <a:off x="6787403" y="3704107"/>
              <a:ext cx="149225" cy="15875"/>
            </a:xfrm>
            <a:custGeom>
              <a:avLst/>
              <a:gdLst>
                <a:gd name="T0" fmla="*/ 0 w 414"/>
                <a:gd name="T1" fmla="*/ 43 h 44"/>
                <a:gd name="T2" fmla="*/ 413 w 414"/>
                <a:gd name="T3" fmla="*/ 43 h 44"/>
                <a:gd name="T4" fmla="*/ 413 w 414"/>
                <a:gd name="T5" fmla="*/ 0 h 44"/>
                <a:gd name="T6" fmla="*/ 0 w 414"/>
                <a:gd name="T7" fmla="*/ 0 h 44"/>
                <a:gd name="T8" fmla="*/ 0 w 41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4" h="44">
                  <a:moveTo>
                    <a:pt x="0" y="43"/>
                  </a:moveTo>
                  <a:lnTo>
                    <a:pt x="413" y="43"/>
                  </a:lnTo>
                  <a:lnTo>
                    <a:pt x="413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5" name="Freeform 1249"/>
            <p:cNvSpPr>
              <a:spLocks noChangeArrowheads="1"/>
            </p:cNvSpPr>
            <p:nvPr/>
          </p:nvSpPr>
          <p:spPr bwMode="auto">
            <a:xfrm>
              <a:off x="6685803" y="3670770"/>
              <a:ext cx="138113" cy="192087"/>
            </a:xfrm>
            <a:custGeom>
              <a:avLst/>
              <a:gdLst>
                <a:gd name="T0" fmla="*/ 381 w 382"/>
                <a:gd name="T1" fmla="*/ 531 h 532"/>
                <a:gd name="T2" fmla="*/ 0 w 382"/>
                <a:gd name="T3" fmla="*/ 531 h 532"/>
                <a:gd name="T4" fmla="*/ 0 w 382"/>
                <a:gd name="T5" fmla="*/ 0 h 532"/>
                <a:gd name="T6" fmla="*/ 381 w 382"/>
                <a:gd name="T7" fmla="*/ 0 h 532"/>
                <a:gd name="T8" fmla="*/ 381 w 382"/>
                <a:gd name="T9" fmla="*/ 531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532">
                  <a:moveTo>
                    <a:pt x="381" y="531"/>
                  </a:moveTo>
                  <a:lnTo>
                    <a:pt x="0" y="531"/>
                  </a:lnTo>
                  <a:lnTo>
                    <a:pt x="0" y="0"/>
                  </a:lnTo>
                  <a:lnTo>
                    <a:pt x="381" y="0"/>
                  </a:lnTo>
                  <a:lnTo>
                    <a:pt x="381" y="53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6" name="Freeform 1250"/>
            <p:cNvSpPr>
              <a:spLocks noChangeArrowheads="1"/>
            </p:cNvSpPr>
            <p:nvPr/>
          </p:nvSpPr>
          <p:spPr bwMode="auto">
            <a:xfrm>
              <a:off x="6784228" y="3783482"/>
              <a:ext cx="14288" cy="50800"/>
            </a:xfrm>
            <a:custGeom>
              <a:avLst/>
              <a:gdLst>
                <a:gd name="T0" fmla="*/ 0 w 40"/>
                <a:gd name="T1" fmla="*/ 0 h 142"/>
                <a:gd name="T2" fmla="*/ 0 w 40"/>
                <a:gd name="T3" fmla="*/ 141 h 142"/>
                <a:gd name="T4" fmla="*/ 39 w 40"/>
                <a:gd name="T5" fmla="*/ 141 h 142"/>
                <a:gd name="T6" fmla="*/ 39 w 40"/>
                <a:gd name="T7" fmla="*/ 0 h 142"/>
                <a:gd name="T8" fmla="*/ 0 w 40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42">
                  <a:moveTo>
                    <a:pt x="0" y="0"/>
                  </a:moveTo>
                  <a:lnTo>
                    <a:pt x="0" y="141"/>
                  </a:lnTo>
                  <a:lnTo>
                    <a:pt x="39" y="141"/>
                  </a:lnTo>
                  <a:lnTo>
                    <a:pt x="3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7" name="Freeform 1251"/>
            <p:cNvSpPr>
              <a:spLocks noChangeArrowheads="1"/>
            </p:cNvSpPr>
            <p:nvPr/>
          </p:nvSpPr>
          <p:spPr bwMode="auto">
            <a:xfrm>
              <a:off x="6709616" y="3819995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8" name="Freeform 1252"/>
            <p:cNvSpPr>
              <a:spLocks noChangeArrowheads="1"/>
            </p:cNvSpPr>
            <p:nvPr/>
          </p:nvSpPr>
          <p:spPr bwMode="auto">
            <a:xfrm>
              <a:off x="6746128" y="3819995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9" name="Freeform 1253"/>
            <p:cNvSpPr>
              <a:spLocks noChangeArrowheads="1"/>
            </p:cNvSpPr>
            <p:nvPr/>
          </p:nvSpPr>
          <p:spPr bwMode="auto">
            <a:xfrm>
              <a:off x="6709616" y="3781895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0" name="Freeform 1254"/>
            <p:cNvSpPr>
              <a:spLocks noChangeArrowheads="1"/>
            </p:cNvSpPr>
            <p:nvPr/>
          </p:nvSpPr>
          <p:spPr bwMode="auto">
            <a:xfrm>
              <a:off x="6746128" y="3781895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1" name="Freeform 1255"/>
            <p:cNvSpPr>
              <a:spLocks noChangeArrowheads="1"/>
            </p:cNvSpPr>
            <p:nvPr/>
          </p:nvSpPr>
          <p:spPr bwMode="auto">
            <a:xfrm>
              <a:off x="6709616" y="3743795"/>
              <a:ext cx="14287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2" name="Freeform 1256"/>
            <p:cNvSpPr>
              <a:spLocks noChangeArrowheads="1"/>
            </p:cNvSpPr>
            <p:nvPr/>
          </p:nvSpPr>
          <p:spPr bwMode="auto">
            <a:xfrm>
              <a:off x="6746128" y="3743795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3" name="Freeform 1257"/>
            <p:cNvSpPr>
              <a:spLocks noChangeArrowheads="1"/>
            </p:cNvSpPr>
            <p:nvPr/>
          </p:nvSpPr>
          <p:spPr bwMode="auto">
            <a:xfrm>
              <a:off x="6784228" y="3743795"/>
              <a:ext cx="14288" cy="15875"/>
            </a:xfrm>
            <a:custGeom>
              <a:avLst/>
              <a:gdLst>
                <a:gd name="T0" fmla="*/ 0 w 40"/>
                <a:gd name="T1" fmla="*/ 43 h 44"/>
                <a:gd name="T2" fmla="*/ 39 w 40"/>
                <a:gd name="T3" fmla="*/ 43 h 44"/>
                <a:gd name="T4" fmla="*/ 39 w 40"/>
                <a:gd name="T5" fmla="*/ 0 h 44"/>
                <a:gd name="T6" fmla="*/ 0 w 40"/>
                <a:gd name="T7" fmla="*/ 0 h 44"/>
                <a:gd name="T8" fmla="*/ 0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0" y="43"/>
                  </a:moveTo>
                  <a:lnTo>
                    <a:pt x="39" y="43"/>
                  </a:lnTo>
                  <a:lnTo>
                    <a:pt x="39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4" name="Freeform 1258"/>
            <p:cNvSpPr>
              <a:spLocks noChangeArrowheads="1"/>
            </p:cNvSpPr>
            <p:nvPr/>
          </p:nvSpPr>
          <p:spPr bwMode="auto">
            <a:xfrm>
              <a:off x="6709616" y="3699345"/>
              <a:ext cx="88900" cy="22225"/>
            </a:xfrm>
            <a:custGeom>
              <a:avLst/>
              <a:gdLst>
                <a:gd name="T0" fmla="*/ 245 w 246"/>
                <a:gd name="T1" fmla="*/ 0 h 63"/>
                <a:gd name="T2" fmla="*/ 0 w 246"/>
                <a:gd name="T3" fmla="*/ 0 h 63"/>
                <a:gd name="T4" fmla="*/ 0 w 246"/>
                <a:gd name="T5" fmla="*/ 62 h 63"/>
                <a:gd name="T6" fmla="*/ 245 w 246"/>
                <a:gd name="T7" fmla="*/ 62 h 63"/>
                <a:gd name="T8" fmla="*/ 245 w 246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3">
                  <a:moveTo>
                    <a:pt x="245" y="0"/>
                  </a:moveTo>
                  <a:lnTo>
                    <a:pt x="0" y="0"/>
                  </a:lnTo>
                  <a:lnTo>
                    <a:pt x="0" y="62"/>
                  </a:lnTo>
                  <a:lnTo>
                    <a:pt x="245" y="62"/>
                  </a:lnTo>
                  <a:lnTo>
                    <a:pt x="24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25" name="Group 1324"/>
          <p:cNvGrpSpPr/>
          <p:nvPr/>
        </p:nvGrpSpPr>
        <p:grpSpPr>
          <a:xfrm>
            <a:off x="6616259" y="4064014"/>
            <a:ext cx="496887" cy="495300"/>
            <a:chOff x="6610258" y="4106023"/>
            <a:chExt cx="496887" cy="495300"/>
          </a:xfrm>
        </p:grpSpPr>
        <p:sp>
          <p:nvSpPr>
            <p:cNvPr id="1326" name="Freeform 1259"/>
            <p:cNvSpPr>
              <a:spLocks noChangeArrowheads="1"/>
            </p:cNvSpPr>
            <p:nvPr/>
          </p:nvSpPr>
          <p:spPr bwMode="auto">
            <a:xfrm>
              <a:off x="6610258" y="410602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7" name="Freeform 1260"/>
            <p:cNvSpPr>
              <a:spLocks noChangeArrowheads="1"/>
            </p:cNvSpPr>
            <p:nvPr/>
          </p:nvSpPr>
          <p:spPr bwMode="auto">
            <a:xfrm>
              <a:off x="6610258" y="410602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8" name="Freeform 1261"/>
            <p:cNvSpPr>
              <a:spLocks noChangeArrowheads="1"/>
            </p:cNvSpPr>
            <p:nvPr/>
          </p:nvSpPr>
          <p:spPr bwMode="auto">
            <a:xfrm>
              <a:off x="7105558" y="4286998"/>
              <a:ext cx="1587" cy="314325"/>
            </a:xfrm>
            <a:custGeom>
              <a:avLst/>
              <a:gdLst>
                <a:gd name="T0" fmla="*/ 0 w 1"/>
                <a:gd name="T1" fmla="*/ 0 h 874"/>
                <a:gd name="T2" fmla="*/ 0 w 1"/>
                <a:gd name="T3" fmla="*/ 873 h 874"/>
                <a:gd name="T4" fmla="*/ 0 w 1"/>
                <a:gd name="T5" fmla="*/ 873 h 874"/>
                <a:gd name="T6" fmla="*/ 0 w 1"/>
                <a:gd name="T7" fmla="*/ 0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74">
                  <a:moveTo>
                    <a:pt x="0" y="0"/>
                  </a:moveTo>
                  <a:lnTo>
                    <a:pt x="0" y="873"/>
                  </a:lnTo>
                  <a:lnTo>
                    <a:pt x="0" y="87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9" name="Freeform 1262"/>
            <p:cNvSpPr>
              <a:spLocks noChangeArrowheads="1"/>
            </p:cNvSpPr>
            <p:nvPr/>
          </p:nvSpPr>
          <p:spPr bwMode="auto">
            <a:xfrm>
              <a:off x="7105558" y="4286998"/>
              <a:ext cx="1587" cy="314325"/>
            </a:xfrm>
            <a:custGeom>
              <a:avLst/>
              <a:gdLst>
                <a:gd name="T0" fmla="*/ 0 w 1"/>
                <a:gd name="T1" fmla="*/ 0 h 874"/>
                <a:gd name="T2" fmla="*/ 0 w 1"/>
                <a:gd name="T3" fmla="*/ 873 h 874"/>
                <a:gd name="T4" fmla="*/ 0 w 1"/>
                <a:gd name="T5" fmla="*/ 873 h 874"/>
                <a:gd name="T6" fmla="*/ 0 w 1"/>
                <a:gd name="T7" fmla="*/ 0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74">
                  <a:moveTo>
                    <a:pt x="0" y="0"/>
                  </a:moveTo>
                  <a:lnTo>
                    <a:pt x="0" y="873"/>
                  </a:lnTo>
                  <a:lnTo>
                    <a:pt x="0" y="87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0" name="Freeform 1263"/>
            <p:cNvSpPr>
              <a:spLocks noChangeArrowheads="1"/>
            </p:cNvSpPr>
            <p:nvPr/>
          </p:nvSpPr>
          <p:spPr bwMode="auto">
            <a:xfrm>
              <a:off x="6672170" y="4202861"/>
              <a:ext cx="433388" cy="398462"/>
            </a:xfrm>
            <a:custGeom>
              <a:avLst/>
              <a:gdLst>
                <a:gd name="T0" fmla="*/ 969 w 1202"/>
                <a:gd name="T1" fmla="*/ 0 h 1106"/>
                <a:gd name="T2" fmla="*/ 969 w 1202"/>
                <a:gd name="T3" fmla="*/ 542 h 1106"/>
                <a:gd name="T4" fmla="*/ 383 w 1202"/>
                <a:gd name="T5" fmla="*/ 542 h 1106"/>
                <a:gd name="T6" fmla="*/ 383 w 1202"/>
                <a:gd name="T7" fmla="*/ 852 h 1106"/>
                <a:gd name="T8" fmla="*/ 0 w 1202"/>
                <a:gd name="T9" fmla="*/ 852 h 1106"/>
                <a:gd name="T10" fmla="*/ 254 w 1202"/>
                <a:gd name="T11" fmla="*/ 1105 h 1106"/>
                <a:gd name="T12" fmla="*/ 1201 w 1202"/>
                <a:gd name="T13" fmla="*/ 1105 h 1106"/>
                <a:gd name="T14" fmla="*/ 1201 w 1202"/>
                <a:gd name="T15" fmla="*/ 232 h 1106"/>
                <a:gd name="T16" fmla="*/ 969 w 1202"/>
                <a:gd name="T17" fmla="*/ 0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2" h="1106">
                  <a:moveTo>
                    <a:pt x="969" y="0"/>
                  </a:moveTo>
                  <a:lnTo>
                    <a:pt x="969" y="542"/>
                  </a:lnTo>
                  <a:lnTo>
                    <a:pt x="383" y="542"/>
                  </a:lnTo>
                  <a:lnTo>
                    <a:pt x="383" y="852"/>
                  </a:lnTo>
                  <a:lnTo>
                    <a:pt x="0" y="852"/>
                  </a:lnTo>
                  <a:lnTo>
                    <a:pt x="254" y="1105"/>
                  </a:lnTo>
                  <a:lnTo>
                    <a:pt x="1201" y="1105"/>
                  </a:lnTo>
                  <a:lnTo>
                    <a:pt x="1201" y="232"/>
                  </a:lnTo>
                  <a:lnTo>
                    <a:pt x="96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1" name="Freeform 1264"/>
            <p:cNvSpPr>
              <a:spLocks noChangeArrowheads="1"/>
            </p:cNvSpPr>
            <p:nvPr/>
          </p:nvSpPr>
          <p:spPr bwMode="auto">
            <a:xfrm>
              <a:off x="6672170" y="4202861"/>
              <a:ext cx="433388" cy="398462"/>
            </a:xfrm>
            <a:custGeom>
              <a:avLst/>
              <a:gdLst>
                <a:gd name="T0" fmla="*/ 969 w 1202"/>
                <a:gd name="T1" fmla="*/ 0 h 1106"/>
                <a:gd name="T2" fmla="*/ 969 w 1202"/>
                <a:gd name="T3" fmla="*/ 542 h 1106"/>
                <a:gd name="T4" fmla="*/ 383 w 1202"/>
                <a:gd name="T5" fmla="*/ 542 h 1106"/>
                <a:gd name="T6" fmla="*/ 383 w 1202"/>
                <a:gd name="T7" fmla="*/ 852 h 1106"/>
                <a:gd name="T8" fmla="*/ 0 w 1202"/>
                <a:gd name="T9" fmla="*/ 852 h 1106"/>
                <a:gd name="T10" fmla="*/ 254 w 1202"/>
                <a:gd name="T11" fmla="*/ 1105 h 1106"/>
                <a:gd name="T12" fmla="*/ 1201 w 1202"/>
                <a:gd name="T13" fmla="*/ 1105 h 1106"/>
                <a:gd name="T14" fmla="*/ 1201 w 1202"/>
                <a:gd name="T15" fmla="*/ 232 h 1106"/>
                <a:gd name="T16" fmla="*/ 969 w 1202"/>
                <a:gd name="T17" fmla="*/ 0 h 1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02" h="1106">
                  <a:moveTo>
                    <a:pt x="969" y="0"/>
                  </a:moveTo>
                  <a:lnTo>
                    <a:pt x="969" y="542"/>
                  </a:lnTo>
                  <a:lnTo>
                    <a:pt x="383" y="542"/>
                  </a:lnTo>
                  <a:lnTo>
                    <a:pt x="383" y="852"/>
                  </a:lnTo>
                  <a:lnTo>
                    <a:pt x="0" y="852"/>
                  </a:lnTo>
                  <a:lnTo>
                    <a:pt x="254" y="1105"/>
                  </a:lnTo>
                  <a:lnTo>
                    <a:pt x="1201" y="1105"/>
                  </a:lnTo>
                  <a:lnTo>
                    <a:pt x="1201" y="232"/>
                  </a:lnTo>
                  <a:lnTo>
                    <a:pt x="969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2" name="Freeform 1265"/>
            <p:cNvSpPr>
              <a:spLocks noChangeArrowheads="1"/>
            </p:cNvSpPr>
            <p:nvPr/>
          </p:nvSpPr>
          <p:spPr bwMode="auto">
            <a:xfrm>
              <a:off x="6672170" y="4320336"/>
              <a:ext cx="138113" cy="188912"/>
            </a:xfrm>
            <a:custGeom>
              <a:avLst/>
              <a:gdLst>
                <a:gd name="T0" fmla="*/ 0 w 384"/>
                <a:gd name="T1" fmla="*/ 0 h 525"/>
                <a:gd name="T2" fmla="*/ 0 w 384"/>
                <a:gd name="T3" fmla="*/ 524 h 525"/>
                <a:gd name="T4" fmla="*/ 383 w 384"/>
                <a:gd name="T5" fmla="*/ 524 h 525"/>
                <a:gd name="T6" fmla="*/ 383 w 384"/>
                <a:gd name="T7" fmla="*/ 0 h 525"/>
                <a:gd name="T8" fmla="*/ 0 w 384"/>
                <a:gd name="T9" fmla="*/ 0 h 525"/>
                <a:gd name="T10" fmla="*/ 68 w 384"/>
                <a:gd name="T11" fmla="*/ 75 h 525"/>
                <a:gd name="T12" fmla="*/ 315 w 384"/>
                <a:gd name="T13" fmla="*/ 75 h 525"/>
                <a:gd name="T14" fmla="*/ 315 w 384"/>
                <a:gd name="T15" fmla="*/ 136 h 525"/>
                <a:gd name="T16" fmla="*/ 68 w 384"/>
                <a:gd name="T17" fmla="*/ 136 h 525"/>
                <a:gd name="T18" fmla="*/ 68 w 384"/>
                <a:gd name="T19" fmla="*/ 75 h 525"/>
                <a:gd name="T20" fmla="*/ 315 w 384"/>
                <a:gd name="T21" fmla="*/ 200 h 525"/>
                <a:gd name="T22" fmla="*/ 315 w 384"/>
                <a:gd name="T23" fmla="*/ 242 h 525"/>
                <a:gd name="T24" fmla="*/ 276 w 384"/>
                <a:gd name="T25" fmla="*/ 242 h 525"/>
                <a:gd name="T26" fmla="*/ 276 w 384"/>
                <a:gd name="T27" fmla="*/ 200 h 525"/>
                <a:gd name="T28" fmla="*/ 315 w 384"/>
                <a:gd name="T29" fmla="*/ 200 h 525"/>
                <a:gd name="T30" fmla="*/ 108 w 384"/>
                <a:gd name="T31" fmla="*/ 446 h 525"/>
                <a:gd name="T32" fmla="*/ 68 w 384"/>
                <a:gd name="T33" fmla="*/ 446 h 525"/>
                <a:gd name="T34" fmla="*/ 68 w 384"/>
                <a:gd name="T35" fmla="*/ 406 h 525"/>
                <a:gd name="T36" fmla="*/ 108 w 384"/>
                <a:gd name="T37" fmla="*/ 406 h 525"/>
                <a:gd name="T38" fmla="*/ 108 w 384"/>
                <a:gd name="T39" fmla="*/ 446 h 525"/>
                <a:gd name="T40" fmla="*/ 108 w 384"/>
                <a:gd name="T41" fmla="*/ 346 h 525"/>
                <a:gd name="T42" fmla="*/ 68 w 384"/>
                <a:gd name="T43" fmla="*/ 346 h 525"/>
                <a:gd name="T44" fmla="*/ 68 w 384"/>
                <a:gd name="T45" fmla="*/ 303 h 525"/>
                <a:gd name="T46" fmla="*/ 108 w 384"/>
                <a:gd name="T47" fmla="*/ 303 h 525"/>
                <a:gd name="T48" fmla="*/ 108 w 384"/>
                <a:gd name="T49" fmla="*/ 346 h 525"/>
                <a:gd name="T50" fmla="*/ 108 w 384"/>
                <a:gd name="T51" fmla="*/ 242 h 525"/>
                <a:gd name="T52" fmla="*/ 68 w 384"/>
                <a:gd name="T53" fmla="*/ 242 h 525"/>
                <a:gd name="T54" fmla="*/ 68 w 384"/>
                <a:gd name="T55" fmla="*/ 200 h 525"/>
                <a:gd name="T56" fmla="*/ 108 w 384"/>
                <a:gd name="T57" fmla="*/ 200 h 525"/>
                <a:gd name="T58" fmla="*/ 108 w 384"/>
                <a:gd name="T59" fmla="*/ 242 h 525"/>
                <a:gd name="T60" fmla="*/ 211 w 384"/>
                <a:gd name="T61" fmla="*/ 446 h 525"/>
                <a:gd name="T62" fmla="*/ 172 w 384"/>
                <a:gd name="T63" fmla="*/ 446 h 525"/>
                <a:gd name="T64" fmla="*/ 172 w 384"/>
                <a:gd name="T65" fmla="*/ 406 h 525"/>
                <a:gd name="T66" fmla="*/ 211 w 384"/>
                <a:gd name="T67" fmla="*/ 406 h 525"/>
                <a:gd name="T68" fmla="*/ 211 w 384"/>
                <a:gd name="T69" fmla="*/ 446 h 525"/>
                <a:gd name="T70" fmla="*/ 211 w 384"/>
                <a:gd name="T71" fmla="*/ 346 h 525"/>
                <a:gd name="T72" fmla="*/ 172 w 384"/>
                <a:gd name="T73" fmla="*/ 346 h 525"/>
                <a:gd name="T74" fmla="*/ 172 w 384"/>
                <a:gd name="T75" fmla="*/ 303 h 525"/>
                <a:gd name="T76" fmla="*/ 211 w 384"/>
                <a:gd name="T77" fmla="*/ 303 h 525"/>
                <a:gd name="T78" fmla="*/ 211 w 384"/>
                <a:gd name="T79" fmla="*/ 346 h 525"/>
                <a:gd name="T80" fmla="*/ 211 w 384"/>
                <a:gd name="T81" fmla="*/ 242 h 525"/>
                <a:gd name="T82" fmla="*/ 172 w 384"/>
                <a:gd name="T83" fmla="*/ 242 h 525"/>
                <a:gd name="T84" fmla="*/ 172 w 384"/>
                <a:gd name="T85" fmla="*/ 200 h 525"/>
                <a:gd name="T86" fmla="*/ 211 w 384"/>
                <a:gd name="T87" fmla="*/ 200 h 525"/>
                <a:gd name="T88" fmla="*/ 211 w 384"/>
                <a:gd name="T89" fmla="*/ 242 h 525"/>
                <a:gd name="T90" fmla="*/ 315 w 384"/>
                <a:gd name="T91" fmla="*/ 446 h 525"/>
                <a:gd name="T92" fmla="*/ 276 w 384"/>
                <a:gd name="T93" fmla="*/ 446 h 525"/>
                <a:gd name="T94" fmla="*/ 276 w 384"/>
                <a:gd name="T95" fmla="*/ 303 h 525"/>
                <a:gd name="T96" fmla="*/ 315 w 384"/>
                <a:gd name="T97" fmla="*/ 303 h 525"/>
                <a:gd name="T98" fmla="*/ 315 w 384"/>
                <a:gd name="T99" fmla="*/ 446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84" h="525">
                  <a:moveTo>
                    <a:pt x="0" y="0"/>
                  </a:moveTo>
                  <a:lnTo>
                    <a:pt x="0" y="524"/>
                  </a:lnTo>
                  <a:lnTo>
                    <a:pt x="383" y="524"/>
                  </a:lnTo>
                  <a:lnTo>
                    <a:pt x="383" y="0"/>
                  </a:lnTo>
                  <a:lnTo>
                    <a:pt x="0" y="0"/>
                  </a:lnTo>
                  <a:close/>
                  <a:moveTo>
                    <a:pt x="68" y="75"/>
                  </a:moveTo>
                  <a:lnTo>
                    <a:pt x="315" y="75"/>
                  </a:lnTo>
                  <a:lnTo>
                    <a:pt x="315" y="136"/>
                  </a:lnTo>
                  <a:lnTo>
                    <a:pt x="68" y="136"/>
                  </a:lnTo>
                  <a:lnTo>
                    <a:pt x="68" y="75"/>
                  </a:lnTo>
                  <a:close/>
                  <a:moveTo>
                    <a:pt x="315" y="200"/>
                  </a:moveTo>
                  <a:lnTo>
                    <a:pt x="315" y="242"/>
                  </a:lnTo>
                  <a:lnTo>
                    <a:pt x="276" y="242"/>
                  </a:lnTo>
                  <a:lnTo>
                    <a:pt x="276" y="200"/>
                  </a:lnTo>
                  <a:lnTo>
                    <a:pt x="315" y="200"/>
                  </a:lnTo>
                  <a:close/>
                  <a:moveTo>
                    <a:pt x="108" y="446"/>
                  </a:moveTo>
                  <a:lnTo>
                    <a:pt x="68" y="446"/>
                  </a:lnTo>
                  <a:lnTo>
                    <a:pt x="68" y="406"/>
                  </a:lnTo>
                  <a:lnTo>
                    <a:pt x="108" y="406"/>
                  </a:lnTo>
                  <a:lnTo>
                    <a:pt x="108" y="446"/>
                  </a:lnTo>
                  <a:close/>
                  <a:moveTo>
                    <a:pt x="108" y="346"/>
                  </a:moveTo>
                  <a:lnTo>
                    <a:pt x="68" y="346"/>
                  </a:lnTo>
                  <a:lnTo>
                    <a:pt x="68" y="303"/>
                  </a:lnTo>
                  <a:lnTo>
                    <a:pt x="108" y="303"/>
                  </a:lnTo>
                  <a:lnTo>
                    <a:pt x="108" y="346"/>
                  </a:lnTo>
                  <a:close/>
                  <a:moveTo>
                    <a:pt x="108" y="242"/>
                  </a:moveTo>
                  <a:lnTo>
                    <a:pt x="68" y="242"/>
                  </a:lnTo>
                  <a:lnTo>
                    <a:pt x="68" y="200"/>
                  </a:lnTo>
                  <a:lnTo>
                    <a:pt x="108" y="200"/>
                  </a:lnTo>
                  <a:lnTo>
                    <a:pt x="108" y="242"/>
                  </a:lnTo>
                  <a:close/>
                  <a:moveTo>
                    <a:pt x="211" y="446"/>
                  </a:moveTo>
                  <a:lnTo>
                    <a:pt x="172" y="446"/>
                  </a:lnTo>
                  <a:lnTo>
                    <a:pt x="172" y="406"/>
                  </a:lnTo>
                  <a:lnTo>
                    <a:pt x="211" y="406"/>
                  </a:lnTo>
                  <a:lnTo>
                    <a:pt x="211" y="446"/>
                  </a:lnTo>
                  <a:close/>
                  <a:moveTo>
                    <a:pt x="211" y="346"/>
                  </a:moveTo>
                  <a:lnTo>
                    <a:pt x="172" y="346"/>
                  </a:lnTo>
                  <a:lnTo>
                    <a:pt x="172" y="303"/>
                  </a:lnTo>
                  <a:lnTo>
                    <a:pt x="211" y="303"/>
                  </a:lnTo>
                  <a:lnTo>
                    <a:pt x="211" y="346"/>
                  </a:lnTo>
                  <a:close/>
                  <a:moveTo>
                    <a:pt x="211" y="242"/>
                  </a:moveTo>
                  <a:lnTo>
                    <a:pt x="172" y="242"/>
                  </a:lnTo>
                  <a:lnTo>
                    <a:pt x="172" y="200"/>
                  </a:lnTo>
                  <a:lnTo>
                    <a:pt x="211" y="200"/>
                  </a:lnTo>
                  <a:lnTo>
                    <a:pt x="211" y="242"/>
                  </a:lnTo>
                  <a:close/>
                  <a:moveTo>
                    <a:pt x="315" y="446"/>
                  </a:moveTo>
                  <a:lnTo>
                    <a:pt x="276" y="446"/>
                  </a:lnTo>
                  <a:lnTo>
                    <a:pt x="276" y="303"/>
                  </a:lnTo>
                  <a:lnTo>
                    <a:pt x="315" y="303"/>
                  </a:lnTo>
                  <a:lnTo>
                    <a:pt x="315" y="4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3" name="Freeform 1266"/>
            <p:cNvSpPr>
              <a:spLocks noChangeArrowheads="1"/>
            </p:cNvSpPr>
            <p:nvPr/>
          </p:nvSpPr>
          <p:spPr bwMode="auto">
            <a:xfrm>
              <a:off x="6738845" y="4202861"/>
              <a:ext cx="282575" cy="195262"/>
            </a:xfrm>
            <a:custGeom>
              <a:avLst/>
              <a:gdLst>
                <a:gd name="T0" fmla="*/ 0 w 787"/>
                <a:gd name="T1" fmla="*/ 0 h 543"/>
                <a:gd name="T2" fmla="*/ 0 w 787"/>
                <a:gd name="T3" fmla="*/ 328 h 543"/>
                <a:gd name="T4" fmla="*/ 39 w 787"/>
                <a:gd name="T5" fmla="*/ 328 h 543"/>
                <a:gd name="T6" fmla="*/ 39 w 787"/>
                <a:gd name="T7" fmla="*/ 246 h 543"/>
                <a:gd name="T8" fmla="*/ 743 w 787"/>
                <a:gd name="T9" fmla="*/ 246 h 543"/>
                <a:gd name="T10" fmla="*/ 743 w 787"/>
                <a:gd name="T11" fmla="*/ 503 h 543"/>
                <a:gd name="T12" fmla="*/ 200 w 787"/>
                <a:gd name="T13" fmla="*/ 503 h 543"/>
                <a:gd name="T14" fmla="*/ 200 w 787"/>
                <a:gd name="T15" fmla="*/ 542 h 543"/>
                <a:gd name="T16" fmla="*/ 786 w 787"/>
                <a:gd name="T17" fmla="*/ 542 h 543"/>
                <a:gd name="T18" fmla="*/ 786 w 787"/>
                <a:gd name="T19" fmla="*/ 0 h 543"/>
                <a:gd name="T20" fmla="*/ 0 w 787"/>
                <a:gd name="T21" fmla="*/ 0 h 543"/>
                <a:gd name="T22" fmla="*/ 743 w 787"/>
                <a:gd name="T23" fmla="*/ 157 h 543"/>
                <a:gd name="T24" fmla="*/ 39 w 787"/>
                <a:gd name="T25" fmla="*/ 157 h 543"/>
                <a:gd name="T26" fmla="*/ 39 w 787"/>
                <a:gd name="T27" fmla="*/ 43 h 543"/>
                <a:gd name="T28" fmla="*/ 743 w 787"/>
                <a:gd name="T29" fmla="*/ 43 h 543"/>
                <a:gd name="T30" fmla="*/ 743 w 787"/>
                <a:gd name="T31" fmla="*/ 157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87" h="543">
                  <a:moveTo>
                    <a:pt x="0" y="0"/>
                  </a:moveTo>
                  <a:lnTo>
                    <a:pt x="0" y="328"/>
                  </a:lnTo>
                  <a:lnTo>
                    <a:pt x="39" y="328"/>
                  </a:lnTo>
                  <a:lnTo>
                    <a:pt x="39" y="246"/>
                  </a:lnTo>
                  <a:lnTo>
                    <a:pt x="743" y="246"/>
                  </a:lnTo>
                  <a:lnTo>
                    <a:pt x="743" y="503"/>
                  </a:lnTo>
                  <a:lnTo>
                    <a:pt x="200" y="503"/>
                  </a:lnTo>
                  <a:lnTo>
                    <a:pt x="200" y="542"/>
                  </a:lnTo>
                  <a:lnTo>
                    <a:pt x="786" y="542"/>
                  </a:lnTo>
                  <a:lnTo>
                    <a:pt x="786" y="0"/>
                  </a:lnTo>
                  <a:lnTo>
                    <a:pt x="0" y="0"/>
                  </a:lnTo>
                  <a:close/>
                  <a:moveTo>
                    <a:pt x="743" y="157"/>
                  </a:moveTo>
                  <a:lnTo>
                    <a:pt x="39" y="157"/>
                  </a:lnTo>
                  <a:lnTo>
                    <a:pt x="39" y="43"/>
                  </a:lnTo>
                  <a:lnTo>
                    <a:pt x="743" y="43"/>
                  </a:lnTo>
                  <a:lnTo>
                    <a:pt x="743" y="1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4" name="Freeform 1267"/>
            <p:cNvSpPr>
              <a:spLocks noChangeArrowheads="1"/>
            </p:cNvSpPr>
            <p:nvPr/>
          </p:nvSpPr>
          <p:spPr bwMode="auto">
            <a:xfrm>
              <a:off x="6810283" y="4353673"/>
              <a:ext cx="114300" cy="15875"/>
            </a:xfrm>
            <a:custGeom>
              <a:avLst/>
              <a:gdLst>
                <a:gd name="T0" fmla="*/ 0 w 319"/>
                <a:gd name="T1" fmla="*/ 0 h 44"/>
                <a:gd name="T2" fmla="*/ 0 w 319"/>
                <a:gd name="T3" fmla="*/ 43 h 44"/>
                <a:gd name="T4" fmla="*/ 318 w 319"/>
                <a:gd name="T5" fmla="*/ 43 h 44"/>
                <a:gd name="T6" fmla="*/ 318 w 319"/>
                <a:gd name="T7" fmla="*/ 0 h 44"/>
                <a:gd name="T8" fmla="*/ 0 w 319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9" h="44">
                  <a:moveTo>
                    <a:pt x="0" y="0"/>
                  </a:moveTo>
                  <a:lnTo>
                    <a:pt x="0" y="43"/>
                  </a:lnTo>
                  <a:lnTo>
                    <a:pt x="318" y="43"/>
                  </a:lnTo>
                  <a:lnTo>
                    <a:pt x="31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35" name="Group 1334"/>
          <p:cNvGrpSpPr/>
          <p:nvPr/>
        </p:nvGrpSpPr>
        <p:grpSpPr>
          <a:xfrm>
            <a:off x="7521601" y="1681739"/>
            <a:ext cx="320675" cy="355600"/>
            <a:chOff x="7515600" y="1667804"/>
            <a:chExt cx="320675" cy="355600"/>
          </a:xfrm>
        </p:grpSpPr>
        <p:sp>
          <p:nvSpPr>
            <p:cNvPr id="1336" name="Freeform 1268"/>
            <p:cNvSpPr>
              <a:spLocks noChangeArrowheads="1"/>
            </p:cNvSpPr>
            <p:nvPr/>
          </p:nvSpPr>
          <p:spPr bwMode="auto">
            <a:xfrm>
              <a:off x="7548938" y="1713842"/>
              <a:ext cx="150812" cy="293687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7" name="Freeform 1269"/>
            <p:cNvSpPr>
              <a:spLocks noChangeArrowheads="1"/>
            </p:cNvSpPr>
            <p:nvPr/>
          </p:nvSpPr>
          <p:spPr bwMode="auto">
            <a:xfrm>
              <a:off x="7548938" y="1713842"/>
              <a:ext cx="150812" cy="293687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8" name="Freeform 1270"/>
            <p:cNvSpPr>
              <a:spLocks noChangeArrowheads="1"/>
            </p:cNvSpPr>
            <p:nvPr/>
          </p:nvSpPr>
          <p:spPr bwMode="auto">
            <a:xfrm>
              <a:off x="7534650" y="1697967"/>
              <a:ext cx="180975" cy="323850"/>
            </a:xfrm>
            <a:custGeom>
              <a:avLst/>
              <a:gdLst>
                <a:gd name="T0" fmla="*/ 386 w 501"/>
                <a:gd name="T1" fmla="*/ 899 h 900"/>
                <a:gd name="T2" fmla="*/ 0 w 501"/>
                <a:gd name="T3" fmla="*/ 899 h 900"/>
                <a:gd name="T4" fmla="*/ 0 w 501"/>
                <a:gd name="T5" fmla="*/ 0 h 900"/>
                <a:gd name="T6" fmla="*/ 500 w 501"/>
                <a:gd name="T7" fmla="*/ 0 h 900"/>
                <a:gd name="T8" fmla="*/ 500 w 501"/>
                <a:gd name="T9" fmla="*/ 558 h 900"/>
                <a:gd name="T10" fmla="*/ 400 w 501"/>
                <a:gd name="T11" fmla="*/ 736 h 900"/>
                <a:gd name="T12" fmla="*/ 386 w 501"/>
                <a:gd name="T13" fmla="*/ 899 h 900"/>
                <a:gd name="T14" fmla="*/ 43 w 501"/>
                <a:gd name="T15" fmla="*/ 856 h 900"/>
                <a:gd name="T16" fmla="*/ 347 w 501"/>
                <a:gd name="T17" fmla="*/ 856 h 900"/>
                <a:gd name="T18" fmla="*/ 358 w 501"/>
                <a:gd name="T19" fmla="*/ 721 h 900"/>
                <a:gd name="T20" fmla="*/ 461 w 501"/>
                <a:gd name="T21" fmla="*/ 544 h 900"/>
                <a:gd name="T22" fmla="*/ 461 w 501"/>
                <a:gd name="T23" fmla="*/ 43 h 900"/>
                <a:gd name="T24" fmla="*/ 43 w 501"/>
                <a:gd name="T25" fmla="*/ 43 h 900"/>
                <a:gd name="T26" fmla="*/ 43 w 501"/>
                <a:gd name="T27" fmla="*/ 856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1" h="900">
                  <a:moveTo>
                    <a:pt x="386" y="899"/>
                  </a:moveTo>
                  <a:lnTo>
                    <a:pt x="0" y="899"/>
                  </a:lnTo>
                  <a:lnTo>
                    <a:pt x="0" y="0"/>
                  </a:lnTo>
                  <a:lnTo>
                    <a:pt x="500" y="0"/>
                  </a:lnTo>
                  <a:lnTo>
                    <a:pt x="500" y="558"/>
                  </a:lnTo>
                  <a:lnTo>
                    <a:pt x="400" y="736"/>
                  </a:lnTo>
                  <a:lnTo>
                    <a:pt x="386" y="899"/>
                  </a:lnTo>
                  <a:close/>
                  <a:moveTo>
                    <a:pt x="43" y="856"/>
                  </a:moveTo>
                  <a:lnTo>
                    <a:pt x="347" y="856"/>
                  </a:lnTo>
                  <a:lnTo>
                    <a:pt x="358" y="721"/>
                  </a:lnTo>
                  <a:lnTo>
                    <a:pt x="461" y="544"/>
                  </a:lnTo>
                  <a:lnTo>
                    <a:pt x="461" y="43"/>
                  </a:lnTo>
                  <a:lnTo>
                    <a:pt x="43" y="43"/>
                  </a:lnTo>
                  <a:lnTo>
                    <a:pt x="43" y="85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9" name="Freeform 1271"/>
            <p:cNvSpPr>
              <a:spLocks noChangeArrowheads="1"/>
            </p:cNvSpPr>
            <p:nvPr/>
          </p:nvSpPr>
          <p:spPr bwMode="auto">
            <a:xfrm>
              <a:off x="7625138" y="1713842"/>
              <a:ext cx="76200" cy="293687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0" name="Freeform 1272"/>
            <p:cNvSpPr>
              <a:spLocks noChangeArrowheads="1"/>
            </p:cNvSpPr>
            <p:nvPr/>
          </p:nvSpPr>
          <p:spPr bwMode="auto">
            <a:xfrm>
              <a:off x="7625138" y="1713842"/>
              <a:ext cx="76200" cy="293687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1" name="Freeform 1273"/>
            <p:cNvSpPr>
              <a:spLocks noChangeArrowheads="1"/>
            </p:cNvSpPr>
            <p:nvPr/>
          </p:nvSpPr>
          <p:spPr bwMode="auto">
            <a:xfrm>
              <a:off x="7569575" y="1909104"/>
              <a:ext cx="65088" cy="112713"/>
            </a:xfrm>
            <a:custGeom>
              <a:avLst/>
              <a:gdLst>
                <a:gd name="T0" fmla="*/ 181 w 182"/>
                <a:gd name="T1" fmla="*/ 313 h 314"/>
                <a:gd name="T2" fmla="*/ 0 w 182"/>
                <a:gd name="T3" fmla="*/ 313 h 314"/>
                <a:gd name="T4" fmla="*/ 0 w 182"/>
                <a:gd name="T5" fmla="*/ 0 h 314"/>
                <a:gd name="T6" fmla="*/ 181 w 182"/>
                <a:gd name="T7" fmla="*/ 0 h 314"/>
                <a:gd name="T8" fmla="*/ 181 w 182"/>
                <a:gd name="T9" fmla="*/ 313 h 314"/>
                <a:gd name="T10" fmla="*/ 39 w 182"/>
                <a:gd name="T11" fmla="*/ 270 h 314"/>
                <a:gd name="T12" fmla="*/ 142 w 182"/>
                <a:gd name="T13" fmla="*/ 270 h 314"/>
                <a:gd name="T14" fmla="*/ 142 w 182"/>
                <a:gd name="T15" fmla="*/ 43 h 314"/>
                <a:gd name="T16" fmla="*/ 39 w 182"/>
                <a:gd name="T17" fmla="*/ 43 h 314"/>
                <a:gd name="T18" fmla="*/ 39 w 182"/>
                <a:gd name="T19" fmla="*/ 27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314">
                  <a:moveTo>
                    <a:pt x="181" y="313"/>
                  </a:moveTo>
                  <a:lnTo>
                    <a:pt x="0" y="313"/>
                  </a:lnTo>
                  <a:lnTo>
                    <a:pt x="0" y="0"/>
                  </a:lnTo>
                  <a:lnTo>
                    <a:pt x="181" y="0"/>
                  </a:lnTo>
                  <a:lnTo>
                    <a:pt x="181" y="313"/>
                  </a:lnTo>
                  <a:close/>
                  <a:moveTo>
                    <a:pt x="39" y="270"/>
                  </a:moveTo>
                  <a:lnTo>
                    <a:pt x="142" y="270"/>
                  </a:lnTo>
                  <a:lnTo>
                    <a:pt x="142" y="43"/>
                  </a:lnTo>
                  <a:lnTo>
                    <a:pt x="39" y="43"/>
                  </a:lnTo>
                  <a:lnTo>
                    <a:pt x="39" y="2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2" name="Freeform 1274"/>
            <p:cNvSpPr>
              <a:spLocks noChangeArrowheads="1"/>
            </p:cNvSpPr>
            <p:nvPr/>
          </p:nvSpPr>
          <p:spPr bwMode="auto">
            <a:xfrm>
              <a:off x="7515600" y="2002767"/>
              <a:ext cx="320675" cy="20637"/>
            </a:xfrm>
            <a:custGeom>
              <a:avLst/>
              <a:gdLst>
                <a:gd name="T0" fmla="*/ 889 w 890"/>
                <a:gd name="T1" fmla="*/ 57 h 58"/>
                <a:gd name="T2" fmla="*/ 0 w 890"/>
                <a:gd name="T3" fmla="*/ 57 h 58"/>
                <a:gd name="T4" fmla="*/ 0 w 890"/>
                <a:gd name="T5" fmla="*/ 0 h 58"/>
                <a:gd name="T6" fmla="*/ 889 w 890"/>
                <a:gd name="T7" fmla="*/ 0 h 58"/>
                <a:gd name="T8" fmla="*/ 889 w 890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0" h="58">
                  <a:moveTo>
                    <a:pt x="889" y="57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889" y="0"/>
                  </a:lnTo>
                  <a:lnTo>
                    <a:pt x="889" y="5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3" name="Freeform 1275"/>
            <p:cNvSpPr>
              <a:spLocks noChangeArrowheads="1"/>
            </p:cNvSpPr>
            <p:nvPr/>
          </p:nvSpPr>
          <p:spPr bwMode="auto">
            <a:xfrm>
              <a:off x="7656888" y="1858304"/>
              <a:ext cx="23812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4" name="Freeform 1276"/>
            <p:cNvSpPr>
              <a:spLocks noChangeArrowheads="1"/>
            </p:cNvSpPr>
            <p:nvPr/>
          </p:nvSpPr>
          <p:spPr bwMode="auto">
            <a:xfrm>
              <a:off x="7656888" y="1817029"/>
              <a:ext cx="23812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5" name="Freeform 1277"/>
            <p:cNvSpPr>
              <a:spLocks noChangeArrowheads="1"/>
            </p:cNvSpPr>
            <p:nvPr/>
          </p:nvSpPr>
          <p:spPr bwMode="auto">
            <a:xfrm>
              <a:off x="7614025" y="1774167"/>
              <a:ext cx="23813" cy="23812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6" name="Freeform 1278"/>
            <p:cNvSpPr>
              <a:spLocks noChangeArrowheads="1"/>
            </p:cNvSpPr>
            <p:nvPr/>
          </p:nvSpPr>
          <p:spPr bwMode="auto">
            <a:xfrm>
              <a:off x="7614025" y="1817029"/>
              <a:ext cx="23813" cy="22225"/>
            </a:xfrm>
            <a:custGeom>
              <a:avLst/>
              <a:gdLst>
                <a:gd name="T0" fmla="*/ 63 w 64"/>
                <a:gd name="T1" fmla="*/ 60 h 61"/>
                <a:gd name="T2" fmla="*/ 0 w 64"/>
                <a:gd name="T3" fmla="*/ 60 h 61"/>
                <a:gd name="T4" fmla="*/ 0 w 64"/>
                <a:gd name="T5" fmla="*/ 0 h 61"/>
                <a:gd name="T6" fmla="*/ 63 w 64"/>
                <a:gd name="T7" fmla="*/ 0 h 61"/>
                <a:gd name="T8" fmla="*/ 63 w 64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1">
                  <a:moveTo>
                    <a:pt x="6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7" name="Freeform 1279"/>
            <p:cNvSpPr>
              <a:spLocks noChangeArrowheads="1"/>
            </p:cNvSpPr>
            <p:nvPr/>
          </p:nvSpPr>
          <p:spPr bwMode="auto">
            <a:xfrm>
              <a:off x="7614025" y="1858304"/>
              <a:ext cx="23813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8" name="Freeform 1280"/>
            <p:cNvSpPr>
              <a:spLocks noChangeArrowheads="1"/>
            </p:cNvSpPr>
            <p:nvPr/>
          </p:nvSpPr>
          <p:spPr bwMode="auto">
            <a:xfrm>
              <a:off x="7614025" y="1732892"/>
              <a:ext cx="23813" cy="23812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9" name="Freeform 1281"/>
            <p:cNvSpPr>
              <a:spLocks noChangeArrowheads="1"/>
            </p:cNvSpPr>
            <p:nvPr/>
          </p:nvSpPr>
          <p:spPr bwMode="auto">
            <a:xfrm>
              <a:off x="7569575" y="1774167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0" name="Freeform 1282"/>
            <p:cNvSpPr>
              <a:spLocks noChangeArrowheads="1"/>
            </p:cNvSpPr>
            <p:nvPr/>
          </p:nvSpPr>
          <p:spPr bwMode="auto">
            <a:xfrm>
              <a:off x="7569575" y="1817029"/>
              <a:ext cx="23813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1" name="Freeform 1283"/>
            <p:cNvSpPr>
              <a:spLocks noChangeArrowheads="1"/>
            </p:cNvSpPr>
            <p:nvPr/>
          </p:nvSpPr>
          <p:spPr bwMode="auto">
            <a:xfrm>
              <a:off x="7569575" y="1858304"/>
              <a:ext cx="23813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2" name="Freeform 1284"/>
            <p:cNvSpPr>
              <a:spLocks noChangeArrowheads="1"/>
            </p:cNvSpPr>
            <p:nvPr/>
          </p:nvSpPr>
          <p:spPr bwMode="auto">
            <a:xfrm>
              <a:off x="7569575" y="1732892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3" name="Freeform 1285"/>
            <p:cNvSpPr>
              <a:spLocks noChangeArrowheads="1"/>
            </p:cNvSpPr>
            <p:nvPr/>
          </p:nvSpPr>
          <p:spPr bwMode="auto">
            <a:xfrm>
              <a:off x="7674350" y="1885292"/>
              <a:ext cx="128588" cy="80962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4" name="Freeform 1286"/>
            <p:cNvSpPr>
              <a:spLocks noChangeArrowheads="1"/>
            </p:cNvSpPr>
            <p:nvPr/>
          </p:nvSpPr>
          <p:spPr bwMode="auto">
            <a:xfrm>
              <a:off x="7674350" y="1885292"/>
              <a:ext cx="128588" cy="80962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5" name="Freeform 1287"/>
            <p:cNvSpPr>
              <a:spLocks noChangeArrowheads="1"/>
            </p:cNvSpPr>
            <p:nvPr/>
          </p:nvSpPr>
          <p:spPr bwMode="auto">
            <a:xfrm>
              <a:off x="7645775" y="1667804"/>
              <a:ext cx="184150" cy="184150"/>
            </a:xfrm>
            <a:custGeom>
              <a:avLst/>
              <a:gdLst>
                <a:gd name="T0" fmla="*/ 255 w 511"/>
                <a:gd name="T1" fmla="*/ 511 h 512"/>
                <a:gd name="T2" fmla="*/ 255 w 511"/>
                <a:gd name="T3" fmla="*/ 511 h 512"/>
                <a:gd name="T4" fmla="*/ 0 w 511"/>
                <a:gd name="T5" fmla="*/ 256 h 512"/>
                <a:gd name="T6" fmla="*/ 255 w 511"/>
                <a:gd name="T7" fmla="*/ 0 h 512"/>
                <a:gd name="T8" fmla="*/ 510 w 511"/>
                <a:gd name="T9" fmla="*/ 256 h 512"/>
                <a:gd name="T10" fmla="*/ 255 w 511"/>
                <a:gd name="T11" fmla="*/ 511 h 512"/>
                <a:gd name="T12" fmla="*/ 255 w 511"/>
                <a:gd name="T13" fmla="*/ 39 h 512"/>
                <a:gd name="T14" fmla="*/ 255 w 511"/>
                <a:gd name="T15" fmla="*/ 39 h 512"/>
                <a:gd name="T16" fmla="*/ 42 w 511"/>
                <a:gd name="T17" fmla="*/ 256 h 512"/>
                <a:gd name="T18" fmla="*/ 255 w 511"/>
                <a:gd name="T19" fmla="*/ 469 h 512"/>
                <a:gd name="T20" fmla="*/ 467 w 511"/>
                <a:gd name="T21" fmla="*/ 256 h 512"/>
                <a:gd name="T22" fmla="*/ 255 w 511"/>
                <a:gd name="T23" fmla="*/ 3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1" h="512">
                  <a:moveTo>
                    <a:pt x="255" y="511"/>
                  </a:moveTo>
                  <a:lnTo>
                    <a:pt x="255" y="511"/>
                  </a:lnTo>
                  <a:cubicBezTo>
                    <a:pt x="113" y="511"/>
                    <a:pt x="0" y="394"/>
                    <a:pt x="0" y="256"/>
                  </a:cubicBezTo>
                  <a:cubicBezTo>
                    <a:pt x="0" y="114"/>
                    <a:pt x="113" y="0"/>
                    <a:pt x="255" y="0"/>
                  </a:cubicBezTo>
                  <a:cubicBezTo>
                    <a:pt x="393" y="0"/>
                    <a:pt x="510" y="114"/>
                    <a:pt x="510" y="256"/>
                  </a:cubicBezTo>
                  <a:cubicBezTo>
                    <a:pt x="510" y="394"/>
                    <a:pt x="393" y="511"/>
                    <a:pt x="255" y="511"/>
                  </a:cubicBezTo>
                  <a:close/>
                  <a:moveTo>
                    <a:pt x="255" y="39"/>
                  </a:moveTo>
                  <a:lnTo>
                    <a:pt x="255" y="39"/>
                  </a:lnTo>
                  <a:cubicBezTo>
                    <a:pt x="138" y="39"/>
                    <a:pt x="42" y="135"/>
                    <a:pt x="42" y="256"/>
                  </a:cubicBezTo>
                  <a:cubicBezTo>
                    <a:pt x="42" y="373"/>
                    <a:pt x="138" y="469"/>
                    <a:pt x="255" y="469"/>
                  </a:cubicBezTo>
                  <a:cubicBezTo>
                    <a:pt x="372" y="469"/>
                    <a:pt x="467" y="373"/>
                    <a:pt x="467" y="256"/>
                  </a:cubicBezTo>
                  <a:cubicBezTo>
                    <a:pt x="467" y="135"/>
                    <a:pt x="372" y="39"/>
                    <a:pt x="255" y="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6" name="Freeform 1288"/>
            <p:cNvSpPr>
              <a:spLocks noChangeArrowheads="1"/>
            </p:cNvSpPr>
            <p:nvPr/>
          </p:nvSpPr>
          <p:spPr bwMode="auto">
            <a:xfrm>
              <a:off x="7737850" y="1885292"/>
              <a:ext cx="63500" cy="80962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7" name="Freeform 1289"/>
            <p:cNvSpPr>
              <a:spLocks noChangeArrowheads="1"/>
            </p:cNvSpPr>
            <p:nvPr/>
          </p:nvSpPr>
          <p:spPr bwMode="auto">
            <a:xfrm>
              <a:off x="7737850" y="1885292"/>
              <a:ext cx="63500" cy="80962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8" name="Freeform 1290"/>
            <p:cNvSpPr>
              <a:spLocks noChangeArrowheads="1"/>
            </p:cNvSpPr>
            <p:nvPr/>
          </p:nvSpPr>
          <p:spPr bwMode="auto">
            <a:xfrm>
              <a:off x="7696575" y="1897992"/>
              <a:ext cx="11113" cy="25400"/>
            </a:xfrm>
            <a:custGeom>
              <a:avLst/>
              <a:gdLst>
                <a:gd name="T0" fmla="*/ 0 w 29"/>
                <a:gd name="T1" fmla="*/ 71 h 72"/>
                <a:gd name="T2" fmla="*/ 28 w 29"/>
                <a:gd name="T3" fmla="*/ 0 h 72"/>
                <a:gd name="T4" fmla="*/ 0 w 29"/>
                <a:gd name="T5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72">
                  <a:moveTo>
                    <a:pt x="0" y="71"/>
                  </a:moveTo>
                  <a:lnTo>
                    <a:pt x="28" y="0"/>
                  </a:lnTo>
                  <a:lnTo>
                    <a:pt x="0" y="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9" name="Line 1291"/>
            <p:cNvSpPr>
              <a:spLocks noChangeShapeType="1"/>
            </p:cNvSpPr>
            <p:nvPr/>
          </p:nvSpPr>
          <p:spPr bwMode="auto">
            <a:xfrm flipV="1">
              <a:off x="7696575" y="1897992"/>
              <a:ext cx="9525" cy="28575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0" name="Freeform 1292"/>
            <p:cNvSpPr>
              <a:spLocks noChangeArrowheads="1"/>
            </p:cNvSpPr>
            <p:nvPr/>
          </p:nvSpPr>
          <p:spPr bwMode="auto">
            <a:xfrm>
              <a:off x="7696575" y="1897992"/>
              <a:ext cx="82550" cy="25400"/>
            </a:xfrm>
            <a:custGeom>
              <a:avLst/>
              <a:gdLst>
                <a:gd name="T0" fmla="*/ 230 w 231"/>
                <a:gd name="T1" fmla="*/ 71 h 72"/>
                <a:gd name="T2" fmla="*/ 202 w 231"/>
                <a:gd name="T3" fmla="*/ 0 h 72"/>
                <a:gd name="T4" fmla="*/ 28 w 231"/>
                <a:gd name="T5" fmla="*/ 0 h 72"/>
                <a:gd name="T6" fmla="*/ 0 w 231"/>
                <a:gd name="T7" fmla="*/ 71 h 72"/>
                <a:gd name="T8" fmla="*/ 230 w 231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72">
                  <a:moveTo>
                    <a:pt x="230" y="71"/>
                  </a:moveTo>
                  <a:lnTo>
                    <a:pt x="202" y="0"/>
                  </a:lnTo>
                  <a:lnTo>
                    <a:pt x="28" y="0"/>
                  </a:lnTo>
                  <a:lnTo>
                    <a:pt x="0" y="71"/>
                  </a:lnTo>
                  <a:lnTo>
                    <a:pt x="230" y="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1" name="Freeform 1293"/>
            <p:cNvSpPr>
              <a:spLocks noChangeArrowheads="1"/>
            </p:cNvSpPr>
            <p:nvPr/>
          </p:nvSpPr>
          <p:spPr bwMode="auto">
            <a:xfrm>
              <a:off x="7764838" y="1940854"/>
              <a:ext cx="23812" cy="15875"/>
            </a:xfrm>
            <a:custGeom>
              <a:avLst/>
              <a:gdLst>
                <a:gd name="T0" fmla="*/ 67 w 68"/>
                <a:gd name="T1" fmla="*/ 43 h 44"/>
                <a:gd name="T2" fmla="*/ 0 w 68"/>
                <a:gd name="T3" fmla="*/ 43 h 44"/>
                <a:gd name="T4" fmla="*/ 0 w 68"/>
                <a:gd name="T5" fmla="*/ 0 h 44"/>
                <a:gd name="T6" fmla="*/ 67 w 68"/>
                <a:gd name="T7" fmla="*/ 0 h 44"/>
                <a:gd name="T8" fmla="*/ 67 w 68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4">
                  <a:moveTo>
                    <a:pt x="67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67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2" name="Freeform 1294"/>
            <p:cNvSpPr>
              <a:spLocks noChangeArrowheads="1"/>
            </p:cNvSpPr>
            <p:nvPr/>
          </p:nvSpPr>
          <p:spPr bwMode="auto">
            <a:xfrm>
              <a:off x="7685463" y="1940854"/>
              <a:ext cx="25400" cy="15875"/>
            </a:xfrm>
            <a:custGeom>
              <a:avLst/>
              <a:gdLst>
                <a:gd name="T0" fmla="*/ 70 w 71"/>
                <a:gd name="T1" fmla="*/ 43 h 44"/>
                <a:gd name="T2" fmla="*/ 0 w 71"/>
                <a:gd name="T3" fmla="*/ 43 h 44"/>
                <a:gd name="T4" fmla="*/ 0 w 71"/>
                <a:gd name="T5" fmla="*/ 0 h 44"/>
                <a:gd name="T6" fmla="*/ 70 w 71"/>
                <a:gd name="T7" fmla="*/ 0 h 44"/>
                <a:gd name="T8" fmla="*/ 70 w 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4">
                  <a:moveTo>
                    <a:pt x="70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70" y="0"/>
                  </a:lnTo>
                  <a:lnTo>
                    <a:pt x="7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3" name="Freeform 1295"/>
            <p:cNvSpPr>
              <a:spLocks noChangeArrowheads="1"/>
            </p:cNvSpPr>
            <p:nvPr/>
          </p:nvSpPr>
          <p:spPr bwMode="auto">
            <a:xfrm>
              <a:off x="7652125" y="1869417"/>
              <a:ext cx="169863" cy="134937"/>
            </a:xfrm>
            <a:custGeom>
              <a:avLst/>
              <a:gdLst>
                <a:gd name="T0" fmla="*/ 471 w 472"/>
                <a:gd name="T1" fmla="*/ 110 h 374"/>
                <a:gd name="T2" fmla="*/ 421 w 472"/>
                <a:gd name="T3" fmla="*/ 110 h 374"/>
                <a:gd name="T4" fmla="*/ 375 w 472"/>
                <a:gd name="T5" fmla="*/ 0 h 374"/>
                <a:gd name="T6" fmla="*/ 95 w 472"/>
                <a:gd name="T7" fmla="*/ 0 h 374"/>
                <a:gd name="T8" fmla="*/ 53 w 472"/>
                <a:gd name="T9" fmla="*/ 110 h 374"/>
                <a:gd name="T10" fmla="*/ 0 w 472"/>
                <a:gd name="T11" fmla="*/ 110 h 374"/>
                <a:gd name="T12" fmla="*/ 0 w 472"/>
                <a:gd name="T13" fmla="*/ 153 h 374"/>
                <a:gd name="T14" fmla="*/ 35 w 472"/>
                <a:gd name="T15" fmla="*/ 153 h 374"/>
                <a:gd name="T16" fmla="*/ 17 w 472"/>
                <a:gd name="T17" fmla="*/ 196 h 374"/>
                <a:gd name="T18" fmla="*/ 17 w 472"/>
                <a:gd name="T19" fmla="*/ 309 h 374"/>
                <a:gd name="T20" fmla="*/ 17 w 472"/>
                <a:gd name="T21" fmla="*/ 373 h 374"/>
                <a:gd name="T22" fmla="*/ 113 w 472"/>
                <a:gd name="T23" fmla="*/ 373 h 374"/>
                <a:gd name="T24" fmla="*/ 113 w 472"/>
                <a:gd name="T25" fmla="*/ 309 h 374"/>
                <a:gd name="T26" fmla="*/ 361 w 472"/>
                <a:gd name="T27" fmla="*/ 309 h 374"/>
                <a:gd name="T28" fmla="*/ 361 w 472"/>
                <a:gd name="T29" fmla="*/ 373 h 374"/>
                <a:gd name="T30" fmla="*/ 453 w 472"/>
                <a:gd name="T31" fmla="*/ 373 h 374"/>
                <a:gd name="T32" fmla="*/ 453 w 472"/>
                <a:gd name="T33" fmla="*/ 309 h 374"/>
                <a:gd name="T34" fmla="*/ 453 w 472"/>
                <a:gd name="T35" fmla="*/ 196 h 374"/>
                <a:gd name="T36" fmla="*/ 435 w 472"/>
                <a:gd name="T37" fmla="*/ 153 h 374"/>
                <a:gd name="T38" fmla="*/ 471 w 472"/>
                <a:gd name="T39" fmla="*/ 153 h 374"/>
                <a:gd name="T40" fmla="*/ 471 w 472"/>
                <a:gd name="T41" fmla="*/ 110 h 374"/>
                <a:gd name="T42" fmla="*/ 414 w 472"/>
                <a:gd name="T43" fmla="*/ 267 h 374"/>
                <a:gd name="T44" fmla="*/ 361 w 472"/>
                <a:gd name="T45" fmla="*/ 267 h 374"/>
                <a:gd name="T46" fmla="*/ 113 w 472"/>
                <a:gd name="T47" fmla="*/ 267 h 374"/>
                <a:gd name="T48" fmla="*/ 60 w 472"/>
                <a:gd name="T49" fmla="*/ 267 h 374"/>
                <a:gd name="T50" fmla="*/ 60 w 472"/>
                <a:gd name="T51" fmla="*/ 206 h 374"/>
                <a:gd name="T52" fmla="*/ 123 w 472"/>
                <a:gd name="T53" fmla="*/ 43 h 374"/>
                <a:gd name="T54" fmla="*/ 347 w 472"/>
                <a:gd name="T55" fmla="*/ 43 h 374"/>
                <a:gd name="T56" fmla="*/ 414 w 472"/>
                <a:gd name="T57" fmla="*/ 206 h 374"/>
                <a:gd name="T58" fmla="*/ 414 w 472"/>
                <a:gd name="T59" fmla="*/ 26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2" h="374">
                  <a:moveTo>
                    <a:pt x="471" y="110"/>
                  </a:moveTo>
                  <a:lnTo>
                    <a:pt x="421" y="110"/>
                  </a:lnTo>
                  <a:lnTo>
                    <a:pt x="375" y="0"/>
                  </a:lnTo>
                  <a:lnTo>
                    <a:pt x="95" y="0"/>
                  </a:lnTo>
                  <a:lnTo>
                    <a:pt x="53" y="110"/>
                  </a:lnTo>
                  <a:lnTo>
                    <a:pt x="0" y="110"/>
                  </a:lnTo>
                  <a:lnTo>
                    <a:pt x="0" y="153"/>
                  </a:lnTo>
                  <a:lnTo>
                    <a:pt x="35" y="153"/>
                  </a:lnTo>
                  <a:lnTo>
                    <a:pt x="17" y="196"/>
                  </a:lnTo>
                  <a:lnTo>
                    <a:pt x="17" y="309"/>
                  </a:lnTo>
                  <a:lnTo>
                    <a:pt x="17" y="373"/>
                  </a:lnTo>
                  <a:lnTo>
                    <a:pt x="113" y="373"/>
                  </a:lnTo>
                  <a:lnTo>
                    <a:pt x="113" y="309"/>
                  </a:lnTo>
                  <a:lnTo>
                    <a:pt x="361" y="309"/>
                  </a:lnTo>
                  <a:lnTo>
                    <a:pt x="361" y="373"/>
                  </a:lnTo>
                  <a:lnTo>
                    <a:pt x="453" y="373"/>
                  </a:lnTo>
                  <a:lnTo>
                    <a:pt x="453" y="309"/>
                  </a:lnTo>
                  <a:lnTo>
                    <a:pt x="453" y="196"/>
                  </a:lnTo>
                  <a:lnTo>
                    <a:pt x="435" y="153"/>
                  </a:lnTo>
                  <a:lnTo>
                    <a:pt x="471" y="153"/>
                  </a:lnTo>
                  <a:lnTo>
                    <a:pt x="471" y="110"/>
                  </a:lnTo>
                  <a:close/>
                  <a:moveTo>
                    <a:pt x="414" y="267"/>
                  </a:moveTo>
                  <a:lnTo>
                    <a:pt x="361" y="267"/>
                  </a:lnTo>
                  <a:lnTo>
                    <a:pt x="113" y="267"/>
                  </a:lnTo>
                  <a:lnTo>
                    <a:pt x="60" y="267"/>
                  </a:lnTo>
                  <a:lnTo>
                    <a:pt x="60" y="206"/>
                  </a:lnTo>
                  <a:lnTo>
                    <a:pt x="123" y="43"/>
                  </a:lnTo>
                  <a:lnTo>
                    <a:pt x="347" y="43"/>
                  </a:lnTo>
                  <a:lnTo>
                    <a:pt x="414" y="206"/>
                  </a:lnTo>
                  <a:lnTo>
                    <a:pt x="414" y="26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4" name="Freeform 1296"/>
            <p:cNvSpPr>
              <a:spLocks noChangeArrowheads="1"/>
            </p:cNvSpPr>
            <p:nvPr/>
          </p:nvSpPr>
          <p:spPr bwMode="auto">
            <a:xfrm>
              <a:off x="7661650" y="1680504"/>
              <a:ext cx="153988" cy="155575"/>
            </a:xfrm>
            <a:custGeom>
              <a:avLst/>
              <a:gdLst>
                <a:gd name="T0" fmla="*/ 213 w 426"/>
                <a:gd name="T1" fmla="*/ 0 h 431"/>
                <a:gd name="T2" fmla="*/ 213 w 426"/>
                <a:gd name="T3" fmla="*/ 0 h 431"/>
                <a:gd name="T4" fmla="*/ 0 w 426"/>
                <a:gd name="T5" fmla="*/ 217 h 431"/>
                <a:gd name="T6" fmla="*/ 213 w 426"/>
                <a:gd name="T7" fmla="*/ 430 h 431"/>
                <a:gd name="T8" fmla="*/ 425 w 426"/>
                <a:gd name="T9" fmla="*/ 217 h 431"/>
                <a:gd name="T10" fmla="*/ 213 w 426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31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6"/>
                    <a:pt x="0" y="217"/>
                  </a:cubicBezTo>
                  <a:cubicBezTo>
                    <a:pt x="0" y="334"/>
                    <a:pt x="96" y="430"/>
                    <a:pt x="213" y="430"/>
                  </a:cubicBezTo>
                  <a:cubicBezTo>
                    <a:pt x="330" y="430"/>
                    <a:pt x="425" y="334"/>
                    <a:pt x="425" y="217"/>
                  </a:cubicBezTo>
                  <a:cubicBezTo>
                    <a:pt x="425" y="96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5" name="Freeform 1297"/>
            <p:cNvSpPr>
              <a:spLocks noChangeArrowheads="1"/>
            </p:cNvSpPr>
            <p:nvPr/>
          </p:nvSpPr>
          <p:spPr bwMode="auto">
            <a:xfrm>
              <a:off x="7710863" y="1702729"/>
              <a:ext cx="58737" cy="111125"/>
            </a:xfrm>
            <a:custGeom>
              <a:avLst/>
              <a:gdLst>
                <a:gd name="T0" fmla="*/ 25 w 164"/>
                <a:gd name="T1" fmla="*/ 214 h 307"/>
                <a:gd name="T2" fmla="*/ 25 w 164"/>
                <a:gd name="T3" fmla="*/ 214 h 307"/>
                <a:gd name="T4" fmla="*/ 85 w 164"/>
                <a:gd name="T5" fmla="*/ 238 h 307"/>
                <a:gd name="T6" fmla="*/ 120 w 164"/>
                <a:gd name="T7" fmla="*/ 210 h 307"/>
                <a:gd name="T8" fmla="*/ 7 w 164"/>
                <a:gd name="T9" fmla="*/ 100 h 307"/>
                <a:gd name="T10" fmla="*/ 67 w 164"/>
                <a:gd name="T11" fmla="*/ 32 h 307"/>
                <a:gd name="T12" fmla="*/ 67 w 164"/>
                <a:gd name="T13" fmla="*/ 0 h 307"/>
                <a:gd name="T14" fmla="*/ 96 w 164"/>
                <a:gd name="T15" fmla="*/ 0 h 307"/>
                <a:gd name="T16" fmla="*/ 96 w 164"/>
                <a:gd name="T17" fmla="*/ 32 h 307"/>
                <a:gd name="T18" fmla="*/ 156 w 164"/>
                <a:gd name="T19" fmla="*/ 57 h 307"/>
                <a:gd name="T20" fmla="*/ 138 w 164"/>
                <a:gd name="T21" fmla="*/ 93 h 307"/>
                <a:gd name="T22" fmla="*/ 85 w 164"/>
                <a:gd name="T23" fmla="*/ 71 h 307"/>
                <a:gd name="T24" fmla="*/ 49 w 164"/>
                <a:gd name="T25" fmla="*/ 100 h 307"/>
                <a:gd name="T26" fmla="*/ 163 w 164"/>
                <a:gd name="T27" fmla="*/ 206 h 307"/>
                <a:gd name="T28" fmla="*/ 96 w 164"/>
                <a:gd name="T29" fmla="*/ 277 h 307"/>
                <a:gd name="T30" fmla="*/ 96 w 164"/>
                <a:gd name="T31" fmla="*/ 306 h 307"/>
                <a:gd name="T32" fmla="*/ 67 w 164"/>
                <a:gd name="T33" fmla="*/ 306 h 307"/>
                <a:gd name="T34" fmla="*/ 67 w 164"/>
                <a:gd name="T35" fmla="*/ 277 h 307"/>
                <a:gd name="T36" fmla="*/ 0 w 164"/>
                <a:gd name="T37" fmla="*/ 246 h 307"/>
                <a:gd name="T38" fmla="*/ 25 w 164"/>
                <a:gd name="T39" fmla="*/ 21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4" h="307">
                  <a:moveTo>
                    <a:pt x="25" y="214"/>
                  </a:moveTo>
                  <a:lnTo>
                    <a:pt x="25" y="214"/>
                  </a:lnTo>
                  <a:cubicBezTo>
                    <a:pt x="25" y="214"/>
                    <a:pt x="49" y="238"/>
                    <a:pt x="85" y="238"/>
                  </a:cubicBezTo>
                  <a:cubicBezTo>
                    <a:pt x="103" y="238"/>
                    <a:pt x="120" y="228"/>
                    <a:pt x="120" y="210"/>
                  </a:cubicBezTo>
                  <a:cubicBezTo>
                    <a:pt x="120" y="167"/>
                    <a:pt x="7" y="171"/>
                    <a:pt x="7" y="100"/>
                  </a:cubicBezTo>
                  <a:cubicBezTo>
                    <a:pt x="7" y="64"/>
                    <a:pt x="32" y="40"/>
                    <a:pt x="67" y="3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134" y="36"/>
                    <a:pt x="156" y="57"/>
                    <a:pt x="156" y="57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3"/>
                    <a:pt x="113" y="71"/>
                    <a:pt x="85" y="71"/>
                  </a:cubicBezTo>
                  <a:cubicBezTo>
                    <a:pt x="64" y="71"/>
                    <a:pt x="49" y="82"/>
                    <a:pt x="49" y="100"/>
                  </a:cubicBezTo>
                  <a:cubicBezTo>
                    <a:pt x="49" y="139"/>
                    <a:pt x="163" y="132"/>
                    <a:pt x="163" y="206"/>
                  </a:cubicBezTo>
                  <a:cubicBezTo>
                    <a:pt x="163" y="242"/>
                    <a:pt x="138" y="270"/>
                    <a:pt x="96" y="277"/>
                  </a:cubicBezTo>
                  <a:cubicBezTo>
                    <a:pt x="96" y="306"/>
                    <a:pt x="96" y="306"/>
                    <a:pt x="96" y="306"/>
                  </a:cubicBezTo>
                  <a:cubicBezTo>
                    <a:pt x="67" y="306"/>
                    <a:pt x="67" y="306"/>
                    <a:pt x="67" y="306"/>
                  </a:cubicBezTo>
                  <a:cubicBezTo>
                    <a:pt x="67" y="277"/>
                    <a:pt x="67" y="277"/>
                    <a:pt x="67" y="277"/>
                  </a:cubicBezTo>
                  <a:cubicBezTo>
                    <a:pt x="25" y="270"/>
                    <a:pt x="0" y="246"/>
                    <a:pt x="0" y="246"/>
                  </a:cubicBezTo>
                  <a:lnTo>
                    <a:pt x="25" y="2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66" name="Group 1365"/>
          <p:cNvGrpSpPr/>
          <p:nvPr/>
        </p:nvGrpSpPr>
        <p:grpSpPr>
          <a:xfrm>
            <a:off x="7521601" y="2301634"/>
            <a:ext cx="320675" cy="355600"/>
            <a:chOff x="7515600" y="2311306"/>
            <a:chExt cx="320675" cy="355600"/>
          </a:xfrm>
        </p:grpSpPr>
        <p:sp>
          <p:nvSpPr>
            <p:cNvPr id="1367" name="Freeform 1298"/>
            <p:cNvSpPr>
              <a:spLocks noChangeArrowheads="1"/>
            </p:cNvSpPr>
            <p:nvPr/>
          </p:nvSpPr>
          <p:spPr bwMode="auto">
            <a:xfrm>
              <a:off x="7550525" y="2357343"/>
              <a:ext cx="150813" cy="293688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8" name="Freeform 1299"/>
            <p:cNvSpPr>
              <a:spLocks noChangeArrowheads="1"/>
            </p:cNvSpPr>
            <p:nvPr/>
          </p:nvSpPr>
          <p:spPr bwMode="auto">
            <a:xfrm>
              <a:off x="7550525" y="2357343"/>
              <a:ext cx="150813" cy="293688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9" name="Freeform 1300"/>
            <p:cNvSpPr>
              <a:spLocks noChangeArrowheads="1"/>
            </p:cNvSpPr>
            <p:nvPr/>
          </p:nvSpPr>
          <p:spPr bwMode="auto">
            <a:xfrm>
              <a:off x="7534650" y="2341468"/>
              <a:ext cx="180975" cy="323850"/>
            </a:xfrm>
            <a:custGeom>
              <a:avLst/>
              <a:gdLst>
                <a:gd name="T0" fmla="*/ 386 w 501"/>
                <a:gd name="T1" fmla="*/ 899 h 900"/>
                <a:gd name="T2" fmla="*/ 0 w 501"/>
                <a:gd name="T3" fmla="*/ 899 h 900"/>
                <a:gd name="T4" fmla="*/ 0 w 501"/>
                <a:gd name="T5" fmla="*/ 0 h 900"/>
                <a:gd name="T6" fmla="*/ 500 w 501"/>
                <a:gd name="T7" fmla="*/ 0 h 900"/>
                <a:gd name="T8" fmla="*/ 500 w 501"/>
                <a:gd name="T9" fmla="*/ 558 h 900"/>
                <a:gd name="T10" fmla="*/ 400 w 501"/>
                <a:gd name="T11" fmla="*/ 736 h 900"/>
                <a:gd name="T12" fmla="*/ 386 w 501"/>
                <a:gd name="T13" fmla="*/ 899 h 900"/>
                <a:gd name="T14" fmla="*/ 43 w 501"/>
                <a:gd name="T15" fmla="*/ 856 h 900"/>
                <a:gd name="T16" fmla="*/ 347 w 501"/>
                <a:gd name="T17" fmla="*/ 856 h 900"/>
                <a:gd name="T18" fmla="*/ 358 w 501"/>
                <a:gd name="T19" fmla="*/ 721 h 900"/>
                <a:gd name="T20" fmla="*/ 461 w 501"/>
                <a:gd name="T21" fmla="*/ 544 h 900"/>
                <a:gd name="T22" fmla="*/ 461 w 501"/>
                <a:gd name="T23" fmla="*/ 43 h 900"/>
                <a:gd name="T24" fmla="*/ 43 w 501"/>
                <a:gd name="T25" fmla="*/ 43 h 900"/>
                <a:gd name="T26" fmla="*/ 43 w 501"/>
                <a:gd name="T27" fmla="*/ 856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1" h="900">
                  <a:moveTo>
                    <a:pt x="386" y="899"/>
                  </a:moveTo>
                  <a:lnTo>
                    <a:pt x="0" y="899"/>
                  </a:lnTo>
                  <a:lnTo>
                    <a:pt x="0" y="0"/>
                  </a:lnTo>
                  <a:lnTo>
                    <a:pt x="500" y="0"/>
                  </a:lnTo>
                  <a:lnTo>
                    <a:pt x="500" y="558"/>
                  </a:lnTo>
                  <a:lnTo>
                    <a:pt x="400" y="736"/>
                  </a:lnTo>
                  <a:lnTo>
                    <a:pt x="386" y="899"/>
                  </a:lnTo>
                  <a:close/>
                  <a:moveTo>
                    <a:pt x="43" y="856"/>
                  </a:moveTo>
                  <a:lnTo>
                    <a:pt x="347" y="856"/>
                  </a:lnTo>
                  <a:lnTo>
                    <a:pt x="358" y="721"/>
                  </a:lnTo>
                  <a:lnTo>
                    <a:pt x="461" y="544"/>
                  </a:lnTo>
                  <a:lnTo>
                    <a:pt x="461" y="43"/>
                  </a:lnTo>
                  <a:lnTo>
                    <a:pt x="43" y="43"/>
                  </a:lnTo>
                  <a:lnTo>
                    <a:pt x="43" y="8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0" name="Freeform 1301"/>
            <p:cNvSpPr>
              <a:spLocks noChangeArrowheads="1"/>
            </p:cNvSpPr>
            <p:nvPr/>
          </p:nvSpPr>
          <p:spPr bwMode="auto">
            <a:xfrm>
              <a:off x="7625138" y="2357343"/>
              <a:ext cx="76200" cy="293688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1" name="Freeform 1302"/>
            <p:cNvSpPr>
              <a:spLocks noChangeArrowheads="1"/>
            </p:cNvSpPr>
            <p:nvPr/>
          </p:nvSpPr>
          <p:spPr bwMode="auto">
            <a:xfrm>
              <a:off x="7625138" y="2357343"/>
              <a:ext cx="76200" cy="293688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2" name="Freeform 1303"/>
            <p:cNvSpPr>
              <a:spLocks noChangeArrowheads="1"/>
            </p:cNvSpPr>
            <p:nvPr/>
          </p:nvSpPr>
          <p:spPr bwMode="auto">
            <a:xfrm>
              <a:off x="7569575" y="2552606"/>
              <a:ext cx="65088" cy="112712"/>
            </a:xfrm>
            <a:custGeom>
              <a:avLst/>
              <a:gdLst>
                <a:gd name="T0" fmla="*/ 181 w 182"/>
                <a:gd name="T1" fmla="*/ 313 h 314"/>
                <a:gd name="T2" fmla="*/ 0 w 182"/>
                <a:gd name="T3" fmla="*/ 313 h 314"/>
                <a:gd name="T4" fmla="*/ 0 w 182"/>
                <a:gd name="T5" fmla="*/ 0 h 314"/>
                <a:gd name="T6" fmla="*/ 181 w 182"/>
                <a:gd name="T7" fmla="*/ 0 h 314"/>
                <a:gd name="T8" fmla="*/ 181 w 182"/>
                <a:gd name="T9" fmla="*/ 313 h 314"/>
                <a:gd name="T10" fmla="*/ 39 w 182"/>
                <a:gd name="T11" fmla="*/ 270 h 314"/>
                <a:gd name="T12" fmla="*/ 142 w 182"/>
                <a:gd name="T13" fmla="*/ 270 h 314"/>
                <a:gd name="T14" fmla="*/ 142 w 182"/>
                <a:gd name="T15" fmla="*/ 43 h 314"/>
                <a:gd name="T16" fmla="*/ 39 w 182"/>
                <a:gd name="T17" fmla="*/ 43 h 314"/>
                <a:gd name="T18" fmla="*/ 39 w 182"/>
                <a:gd name="T19" fmla="*/ 27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314">
                  <a:moveTo>
                    <a:pt x="181" y="313"/>
                  </a:moveTo>
                  <a:lnTo>
                    <a:pt x="0" y="313"/>
                  </a:lnTo>
                  <a:lnTo>
                    <a:pt x="0" y="0"/>
                  </a:lnTo>
                  <a:lnTo>
                    <a:pt x="181" y="0"/>
                  </a:lnTo>
                  <a:lnTo>
                    <a:pt x="181" y="313"/>
                  </a:lnTo>
                  <a:close/>
                  <a:moveTo>
                    <a:pt x="39" y="270"/>
                  </a:moveTo>
                  <a:lnTo>
                    <a:pt x="142" y="270"/>
                  </a:lnTo>
                  <a:lnTo>
                    <a:pt x="142" y="43"/>
                  </a:lnTo>
                  <a:lnTo>
                    <a:pt x="39" y="43"/>
                  </a:lnTo>
                  <a:lnTo>
                    <a:pt x="39" y="2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3" name="Freeform 1304"/>
            <p:cNvSpPr>
              <a:spLocks noChangeArrowheads="1"/>
            </p:cNvSpPr>
            <p:nvPr/>
          </p:nvSpPr>
          <p:spPr bwMode="auto">
            <a:xfrm>
              <a:off x="7515600" y="2646268"/>
              <a:ext cx="320675" cy="20638"/>
            </a:xfrm>
            <a:custGeom>
              <a:avLst/>
              <a:gdLst>
                <a:gd name="T0" fmla="*/ 889 w 890"/>
                <a:gd name="T1" fmla="*/ 57 h 58"/>
                <a:gd name="T2" fmla="*/ 0 w 890"/>
                <a:gd name="T3" fmla="*/ 57 h 58"/>
                <a:gd name="T4" fmla="*/ 0 w 890"/>
                <a:gd name="T5" fmla="*/ 0 h 58"/>
                <a:gd name="T6" fmla="*/ 889 w 890"/>
                <a:gd name="T7" fmla="*/ 0 h 58"/>
                <a:gd name="T8" fmla="*/ 889 w 890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0" h="58">
                  <a:moveTo>
                    <a:pt x="889" y="57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889" y="0"/>
                  </a:lnTo>
                  <a:lnTo>
                    <a:pt x="889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4" name="Freeform 1305"/>
            <p:cNvSpPr>
              <a:spLocks noChangeArrowheads="1"/>
            </p:cNvSpPr>
            <p:nvPr/>
          </p:nvSpPr>
          <p:spPr bwMode="auto">
            <a:xfrm>
              <a:off x="7656888" y="2501806"/>
              <a:ext cx="23812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5" name="Freeform 1306"/>
            <p:cNvSpPr>
              <a:spLocks noChangeArrowheads="1"/>
            </p:cNvSpPr>
            <p:nvPr/>
          </p:nvSpPr>
          <p:spPr bwMode="auto">
            <a:xfrm>
              <a:off x="7656888" y="2460531"/>
              <a:ext cx="23812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6" name="Freeform 1307"/>
            <p:cNvSpPr>
              <a:spLocks noChangeArrowheads="1"/>
            </p:cNvSpPr>
            <p:nvPr/>
          </p:nvSpPr>
          <p:spPr bwMode="auto">
            <a:xfrm>
              <a:off x="7614025" y="2417668"/>
              <a:ext cx="23813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7" name="Freeform 1308"/>
            <p:cNvSpPr>
              <a:spLocks noChangeArrowheads="1"/>
            </p:cNvSpPr>
            <p:nvPr/>
          </p:nvSpPr>
          <p:spPr bwMode="auto">
            <a:xfrm>
              <a:off x="7614025" y="2460531"/>
              <a:ext cx="23813" cy="22225"/>
            </a:xfrm>
            <a:custGeom>
              <a:avLst/>
              <a:gdLst>
                <a:gd name="T0" fmla="*/ 63 w 64"/>
                <a:gd name="T1" fmla="*/ 60 h 61"/>
                <a:gd name="T2" fmla="*/ 0 w 64"/>
                <a:gd name="T3" fmla="*/ 60 h 61"/>
                <a:gd name="T4" fmla="*/ 0 w 64"/>
                <a:gd name="T5" fmla="*/ 0 h 61"/>
                <a:gd name="T6" fmla="*/ 63 w 64"/>
                <a:gd name="T7" fmla="*/ 0 h 61"/>
                <a:gd name="T8" fmla="*/ 63 w 64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1">
                  <a:moveTo>
                    <a:pt x="6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8" name="Freeform 1309"/>
            <p:cNvSpPr>
              <a:spLocks noChangeArrowheads="1"/>
            </p:cNvSpPr>
            <p:nvPr/>
          </p:nvSpPr>
          <p:spPr bwMode="auto">
            <a:xfrm>
              <a:off x="7614025" y="2501806"/>
              <a:ext cx="23813" cy="23812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9" name="Freeform 1310"/>
            <p:cNvSpPr>
              <a:spLocks noChangeArrowheads="1"/>
            </p:cNvSpPr>
            <p:nvPr/>
          </p:nvSpPr>
          <p:spPr bwMode="auto">
            <a:xfrm>
              <a:off x="7614025" y="2376393"/>
              <a:ext cx="23813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0" name="Freeform 1311"/>
            <p:cNvSpPr>
              <a:spLocks noChangeArrowheads="1"/>
            </p:cNvSpPr>
            <p:nvPr/>
          </p:nvSpPr>
          <p:spPr bwMode="auto">
            <a:xfrm>
              <a:off x="7569575" y="2417668"/>
              <a:ext cx="23813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1" name="Freeform 1312"/>
            <p:cNvSpPr>
              <a:spLocks noChangeArrowheads="1"/>
            </p:cNvSpPr>
            <p:nvPr/>
          </p:nvSpPr>
          <p:spPr bwMode="auto">
            <a:xfrm>
              <a:off x="7569575" y="2460531"/>
              <a:ext cx="23813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" name="Freeform 1313"/>
            <p:cNvSpPr>
              <a:spLocks noChangeArrowheads="1"/>
            </p:cNvSpPr>
            <p:nvPr/>
          </p:nvSpPr>
          <p:spPr bwMode="auto">
            <a:xfrm>
              <a:off x="7569575" y="2501806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3" name="Freeform 1314"/>
            <p:cNvSpPr>
              <a:spLocks noChangeArrowheads="1"/>
            </p:cNvSpPr>
            <p:nvPr/>
          </p:nvSpPr>
          <p:spPr bwMode="auto">
            <a:xfrm>
              <a:off x="7569575" y="2376393"/>
              <a:ext cx="23813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4" name="Freeform 1315"/>
            <p:cNvSpPr>
              <a:spLocks noChangeArrowheads="1"/>
            </p:cNvSpPr>
            <p:nvPr/>
          </p:nvSpPr>
          <p:spPr bwMode="auto">
            <a:xfrm>
              <a:off x="7674350" y="2528793"/>
              <a:ext cx="128588" cy="80963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5" name="Freeform 1316"/>
            <p:cNvSpPr>
              <a:spLocks noChangeArrowheads="1"/>
            </p:cNvSpPr>
            <p:nvPr/>
          </p:nvSpPr>
          <p:spPr bwMode="auto">
            <a:xfrm>
              <a:off x="7674350" y="2528793"/>
              <a:ext cx="128588" cy="80963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6" name="Freeform 1317"/>
            <p:cNvSpPr>
              <a:spLocks noChangeArrowheads="1"/>
            </p:cNvSpPr>
            <p:nvPr/>
          </p:nvSpPr>
          <p:spPr bwMode="auto">
            <a:xfrm>
              <a:off x="7647363" y="2311306"/>
              <a:ext cx="184150" cy="184150"/>
            </a:xfrm>
            <a:custGeom>
              <a:avLst/>
              <a:gdLst>
                <a:gd name="T0" fmla="*/ 255 w 511"/>
                <a:gd name="T1" fmla="*/ 511 h 512"/>
                <a:gd name="T2" fmla="*/ 255 w 511"/>
                <a:gd name="T3" fmla="*/ 511 h 512"/>
                <a:gd name="T4" fmla="*/ 0 w 511"/>
                <a:gd name="T5" fmla="*/ 256 h 512"/>
                <a:gd name="T6" fmla="*/ 255 w 511"/>
                <a:gd name="T7" fmla="*/ 0 h 512"/>
                <a:gd name="T8" fmla="*/ 510 w 511"/>
                <a:gd name="T9" fmla="*/ 256 h 512"/>
                <a:gd name="T10" fmla="*/ 255 w 511"/>
                <a:gd name="T11" fmla="*/ 511 h 512"/>
                <a:gd name="T12" fmla="*/ 255 w 511"/>
                <a:gd name="T13" fmla="*/ 39 h 512"/>
                <a:gd name="T14" fmla="*/ 255 w 511"/>
                <a:gd name="T15" fmla="*/ 39 h 512"/>
                <a:gd name="T16" fmla="*/ 42 w 511"/>
                <a:gd name="T17" fmla="*/ 256 h 512"/>
                <a:gd name="T18" fmla="*/ 255 w 511"/>
                <a:gd name="T19" fmla="*/ 469 h 512"/>
                <a:gd name="T20" fmla="*/ 467 w 511"/>
                <a:gd name="T21" fmla="*/ 256 h 512"/>
                <a:gd name="T22" fmla="*/ 255 w 511"/>
                <a:gd name="T23" fmla="*/ 3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1" h="512">
                  <a:moveTo>
                    <a:pt x="255" y="511"/>
                  </a:moveTo>
                  <a:lnTo>
                    <a:pt x="255" y="511"/>
                  </a:lnTo>
                  <a:cubicBezTo>
                    <a:pt x="113" y="511"/>
                    <a:pt x="0" y="394"/>
                    <a:pt x="0" y="256"/>
                  </a:cubicBezTo>
                  <a:cubicBezTo>
                    <a:pt x="0" y="114"/>
                    <a:pt x="113" y="0"/>
                    <a:pt x="255" y="0"/>
                  </a:cubicBezTo>
                  <a:cubicBezTo>
                    <a:pt x="393" y="0"/>
                    <a:pt x="510" y="114"/>
                    <a:pt x="510" y="256"/>
                  </a:cubicBezTo>
                  <a:cubicBezTo>
                    <a:pt x="510" y="394"/>
                    <a:pt x="393" y="511"/>
                    <a:pt x="255" y="511"/>
                  </a:cubicBezTo>
                  <a:close/>
                  <a:moveTo>
                    <a:pt x="255" y="39"/>
                  </a:moveTo>
                  <a:lnTo>
                    <a:pt x="255" y="39"/>
                  </a:lnTo>
                  <a:cubicBezTo>
                    <a:pt x="138" y="39"/>
                    <a:pt x="42" y="135"/>
                    <a:pt x="42" y="256"/>
                  </a:cubicBezTo>
                  <a:cubicBezTo>
                    <a:pt x="42" y="373"/>
                    <a:pt x="138" y="469"/>
                    <a:pt x="255" y="469"/>
                  </a:cubicBezTo>
                  <a:cubicBezTo>
                    <a:pt x="372" y="469"/>
                    <a:pt x="467" y="373"/>
                    <a:pt x="467" y="256"/>
                  </a:cubicBezTo>
                  <a:cubicBezTo>
                    <a:pt x="467" y="135"/>
                    <a:pt x="372" y="39"/>
                    <a:pt x="255" y="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7" name="Freeform 1318"/>
            <p:cNvSpPr>
              <a:spLocks noChangeArrowheads="1"/>
            </p:cNvSpPr>
            <p:nvPr/>
          </p:nvSpPr>
          <p:spPr bwMode="auto">
            <a:xfrm>
              <a:off x="7737850" y="2528793"/>
              <a:ext cx="63500" cy="80963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8" name="Freeform 1319"/>
            <p:cNvSpPr>
              <a:spLocks noChangeArrowheads="1"/>
            </p:cNvSpPr>
            <p:nvPr/>
          </p:nvSpPr>
          <p:spPr bwMode="auto">
            <a:xfrm>
              <a:off x="7737850" y="2528793"/>
              <a:ext cx="63500" cy="80963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9" name="Freeform 1320"/>
            <p:cNvSpPr>
              <a:spLocks noChangeArrowheads="1"/>
            </p:cNvSpPr>
            <p:nvPr/>
          </p:nvSpPr>
          <p:spPr bwMode="auto">
            <a:xfrm>
              <a:off x="7696575" y="2543081"/>
              <a:ext cx="11113" cy="25400"/>
            </a:xfrm>
            <a:custGeom>
              <a:avLst/>
              <a:gdLst>
                <a:gd name="T0" fmla="*/ 0 w 29"/>
                <a:gd name="T1" fmla="*/ 71 h 72"/>
                <a:gd name="T2" fmla="*/ 28 w 29"/>
                <a:gd name="T3" fmla="*/ 0 h 72"/>
                <a:gd name="T4" fmla="*/ 0 w 29"/>
                <a:gd name="T5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72">
                  <a:moveTo>
                    <a:pt x="0" y="71"/>
                  </a:moveTo>
                  <a:lnTo>
                    <a:pt x="28" y="0"/>
                  </a:lnTo>
                  <a:lnTo>
                    <a:pt x="0" y="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0" name="Line 1321"/>
            <p:cNvSpPr>
              <a:spLocks noChangeShapeType="1"/>
            </p:cNvSpPr>
            <p:nvPr/>
          </p:nvSpPr>
          <p:spPr bwMode="auto">
            <a:xfrm flipV="1">
              <a:off x="7696575" y="2541493"/>
              <a:ext cx="9525" cy="28575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1" name="Freeform 1322"/>
            <p:cNvSpPr>
              <a:spLocks noChangeArrowheads="1"/>
            </p:cNvSpPr>
            <p:nvPr/>
          </p:nvSpPr>
          <p:spPr bwMode="auto">
            <a:xfrm>
              <a:off x="7696575" y="2543081"/>
              <a:ext cx="82550" cy="25400"/>
            </a:xfrm>
            <a:custGeom>
              <a:avLst/>
              <a:gdLst>
                <a:gd name="T0" fmla="*/ 230 w 231"/>
                <a:gd name="T1" fmla="*/ 71 h 72"/>
                <a:gd name="T2" fmla="*/ 202 w 231"/>
                <a:gd name="T3" fmla="*/ 0 h 72"/>
                <a:gd name="T4" fmla="*/ 28 w 231"/>
                <a:gd name="T5" fmla="*/ 0 h 72"/>
                <a:gd name="T6" fmla="*/ 0 w 231"/>
                <a:gd name="T7" fmla="*/ 71 h 72"/>
                <a:gd name="T8" fmla="*/ 230 w 231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72">
                  <a:moveTo>
                    <a:pt x="230" y="71"/>
                  </a:moveTo>
                  <a:lnTo>
                    <a:pt x="202" y="0"/>
                  </a:lnTo>
                  <a:lnTo>
                    <a:pt x="28" y="0"/>
                  </a:lnTo>
                  <a:lnTo>
                    <a:pt x="0" y="71"/>
                  </a:lnTo>
                  <a:lnTo>
                    <a:pt x="230" y="7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" name="Freeform 1323"/>
            <p:cNvSpPr>
              <a:spLocks noChangeArrowheads="1"/>
            </p:cNvSpPr>
            <p:nvPr/>
          </p:nvSpPr>
          <p:spPr bwMode="auto">
            <a:xfrm>
              <a:off x="7764838" y="2584356"/>
              <a:ext cx="23812" cy="15875"/>
            </a:xfrm>
            <a:custGeom>
              <a:avLst/>
              <a:gdLst>
                <a:gd name="T0" fmla="*/ 67 w 68"/>
                <a:gd name="T1" fmla="*/ 43 h 44"/>
                <a:gd name="T2" fmla="*/ 0 w 68"/>
                <a:gd name="T3" fmla="*/ 43 h 44"/>
                <a:gd name="T4" fmla="*/ 0 w 68"/>
                <a:gd name="T5" fmla="*/ 0 h 44"/>
                <a:gd name="T6" fmla="*/ 67 w 68"/>
                <a:gd name="T7" fmla="*/ 0 h 44"/>
                <a:gd name="T8" fmla="*/ 67 w 68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4">
                  <a:moveTo>
                    <a:pt x="67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67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3" name="Freeform 1324"/>
            <p:cNvSpPr>
              <a:spLocks noChangeArrowheads="1"/>
            </p:cNvSpPr>
            <p:nvPr/>
          </p:nvSpPr>
          <p:spPr bwMode="auto">
            <a:xfrm>
              <a:off x="7687050" y="2584356"/>
              <a:ext cx="25400" cy="15875"/>
            </a:xfrm>
            <a:custGeom>
              <a:avLst/>
              <a:gdLst>
                <a:gd name="T0" fmla="*/ 70 w 71"/>
                <a:gd name="T1" fmla="*/ 43 h 44"/>
                <a:gd name="T2" fmla="*/ 0 w 71"/>
                <a:gd name="T3" fmla="*/ 43 h 44"/>
                <a:gd name="T4" fmla="*/ 0 w 71"/>
                <a:gd name="T5" fmla="*/ 0 h 44"/>
                <a:gd name="T6" fmla="*/ 70 w 71"/>
                <a:gd name="T7" fmla="*/ 0 h 44"/>
                <a:gd name="T8" fmla="*/ 70 w 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4">
                  <a:moveTo>
                    <a:pt x="70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70" y="0"/>
                  </a:lnTo>
                  <a:lnTo>
                    <a:pt x="7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4" name="Freeform 1325"/>
            <p:cNvSpPr>
              <a:spLocks noChangeArrowheads="1"/>
            </p:cNvSpPr>
            <p:nvPr/>
          </p:nvSpPr>
          <p:spPr bwMode="auto">
            <a:xfrm>
              <a:off x="7653713" y="2512918"/>
              <a:ext cx="169862" cy="134938"/>
            </a:xfrm>
            <a:custGeom>
              <a:avLst/>
              <a:gdLst>
                <a:gd name="T0" fmla="*/ 471 w 472"/>
                <a:gd name="T1" fmla="*/ 110 h 374"/>
                <a:gd name="T2" fmla="*/ 421 w 472"/>
                <a:gd name="T3" fmla="*/ 110 h 374"/>
                <a:gd name="T4" fmla="*/ 375 w 472"/>
                <a:gd name="T5" fmla="*/ 0 h 374"/>
                <a:gd name="T6" fmla="*/ 95 w 472"/>
                <a:gd name="T7" fmla="*/ 0 h 374"/>
                <a:gd name="T8" fmla="*/ 53 w 472"/>
                <a:gd name="T9" fmla="*/ 110 h 374"/>
                <a:gd name="T10" fmla="*/ 0 w 472"/>
                <a:gd name="T11" fmla="*/ 110 h 374"/>
                <a:gd name="T12" fmla="*/ 0 w 472"/>
                <a:gd name="T13" fmla="*/ 153 h 374"/>
                <a:gd name="T14" fmla="*/ 35 w 472"/>
                <a:gd name="T15" fmla="*/ 153 h 374"/>
                <a:gd name="T16" fmla="*/ 17 w 472"/>
                <a:gd name="T17" fmla="*/ 196 h 374"/>
                <a:gd name="T18" fmla="*/ 17 w 472"/>
                <a:gd name="T19" fmla="*/ 309 h 374"/>
                <a:gd name="T20" fmla="*/ 17 w 472"/>
                <a:gd name="T21" fmla="*/ 373 h 374"/>
                <a:gd name="T22" fmla="*/ 113 w 472"/>
                <a:gd name="T23" fmla="*/ 373 h 374"/>
                <a:gd name="T24" fmla="*/ 113 w 472"/>
                <a:gd name="T25" fmla="*/ 309 h 374"/>
                <a:gd name="T26" fmla="*/ 361 w 472"/>
                <a:gd name="T27" fmla="*/ 309 h 374"/>
                <a:gd name="T28" fmla="*/ 361 w 472"/>
                <a:gd name="T29" fmla="*/ 373 h 374"/>
                <a:gd name="T30" fmla="*/ 453 w 472"/>
                <a:gd name="T31" fmla="*/ 373 h 374"/>
                <a:gd name="T32" fmla="*/ 453 w 472"/>
                <a:gd name="T33" fmla="*/ 309 h 374"/>
                <a:gd name="T34" fmla="*/ 453 w 472"/>
                <a:gd name="T35" fmla="*/ 196 h 374"/>
                <a:gd name="T36" fmla="*/ 435 w 472"/>
                <a:gd name="T37" fmla="*/ 153 h 374"/>
                <a:gd name="T38" fmla="*/ 471 w 472"/>
                <a:gd name="T39" fmla="*/ 153 h 374"/>
                <a:gd name="T40" fmla="*/ 471 w 472"/>
                <a:gd name="T41" fmla="*/ 110 h 374"/>
                <a:gd name="T42" fmla="*/ 414 w 472"/>
                <a:gd name="T43" fmla="*/ 267 h 374"/>
                <a:gd name="T44" fmla="*/ 361 w 472"/>
                <a:gd name="T45" fmla="*/ 267 h 374"/>
                <a:gd name="T46" fmla="*/ 113 w 472"/>
                <a:gd name="T47" fmla="*/ 267 h 374"/>
                <a:gd name="T48" fmla="*/ 60 w 472"/>
                <a:gd name="T49" fmla="*/ 267 h 374"/>
                <a:gd name="T50" fmla="*/ 60 w 472"/>
                <a:gd name="T51" fmla="*/ 206 h 374"/>
                <a:gd name="T52" fmla="*/ 123 w 472"/>
                <a:gd name="T53" fmla="*/ 43 h 374"/>
                <a:gd name="T54" fmla="*/ 347 w 472"/>
                <a:gd name="T55" fmla="*/ 43 h 374"/>
                <a:gd name="T56" fmla="*/ 414 w 472"/>
                <a:gd name="T57" fmla="*/ 206 h 374"/>
                <a:gd name="T58" fmla="*/ 414 w 472"/>
                <a:gd name="T59" fmla="*/ 26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2" h="374">
                  <a:moveTo>
                    <a:pt x="471" y="110"/>
                  </a:moveTo>
                  <a:lnTo>
                    <a:pt x="421" y="110"/>
                  </a:lnTo>
                  <a:lnTo>
                    <a:pt x="375" y="0"/>
                  </a:lnTo>
                  <a:lnTo>
                    <a:pt x="95" y="0"/>
                  </a:lnTo>
                  <a:lnTo>
                    <a:pt x="53" y="110"/>
                  </a:lnTo>
                  <a:lnTo>
                    <a:pt x="0" y="110"/>
                  </a:lnTo>
                  <a:lnTo>
                    <a:pt x="0" y="153"/>
                  </a:lnTo>
                  <a:lnTo>
                    <a:pt x="35" y="153"/>
                  </a:lnTo>
                  <a:lnTo>
                    <a:pt x="17" y="196"/>
                  </a:lnTo>
                  <a:lnTo>
                    <a:pt x="17" y="309"/>
                  </a:lnTo>
                  <a:lnTo>
                    <a:pt x="17" y="373"/>
                  </a:lnTo>
                  <a:lnTo>
                    <a:pt x="113" y="373"/>
                  </a:lnTo>
                  <a:lnTo>
                    <a:pt x="113" y="309"/>
                  </a:lnTo>
                  <a:lnTo>
                    <a:pt x="361" y="309"/>
                  </a:lnTo>
                  <a:lnTo>
                    <a:pt x="361" y="373"/>
                  </a:lnTo>
                  <a:lnTo>
                    <a:pt x="453" y="373"/>
                  </a:lnTo>
                  <a:lnTo>
                    <a:pt x="453" y="309"/>
                  </a:lnTo>
                  <a:lnTo>
                    <a:pt x="453" y="196"/>
                  </a:lnTo>
                  <a:lnTo>
                    <a:pt x="435" y="153"/>
                  </a:lnTo>
                  <a:lnTo>
                    <a:pt x="471" y="153"/>
                  </a:lnTo>
                  <a:lnTo>
                    <a:pt x="471" y="110"/>
                  </a:lnTo>
                  <a:close/>
                  <a:moveTo>
                    <a:pt x="414" y="267"/>
                  </a:moveTo>
                  <a:lnTo>
                    <a:pt x="361" y="267"/>
                  </a:lnTo>
                  <a:lnTo>
                    <a:pt x="113" y="267"/>
                  </a:lnTo>
                  <a:lnTo>
                    <a:pt x="60" y="267"/>
                  </a:lnTo>
                  <a:lnTo>
                    <a:pt x="60" y="206"/>
                  </a:lnTo>
                  <a:lnTo>
                    <a:pt x="123" y="43"/>
                  </a:lnTo>
                  <a:lnTo>
                    <a:pt x="347" y="43"/>
                  </a:lnTo>
                  <a:lnTo>
                    <a:pt x="414" y="206"/>
                  </a:lnTo>
                  <a:lnTo>
                    <a:pt x="414" y="2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5" name="Freeform 1326"/>
            <p:cNvSpPr>
              <a:spLocks noChangeArrowheads="1"/>
            </p:cNvSpPr>
            <p:nvPr/>
          </p:nvSpPr>
          <p:spPr bwMode="auto">
            <a:xfrm>
              <a:off x="7661650" y="2325593"/>
              <a:ext cx="153988" cy="155575"/>
            </a:xfrm>
            <a:custGeom>
              <a:avLst/>
              <a:gdLst>
                <a:gd name="T0" fmla="*/ 213 w 426"/>
                <a:gd name="T1" fmla="*/ 0 h 431"/>
                <a:gd name="T2" fmla="*/ 213 w 426"/>
                <a:gd name="T3" fmla="*/ 0 h 431"/>
                <a:gd name="T4" fmla="*/ 0 w 426"/>
                <a:gd name="T5" fmla="*/ 217 h 431"/>
                <a:gd name="T6" fmla="*/ 213 w 426"/>
                <a:gd name="T7" fmla="*/ 430 h 431"/>
                <a:gd name="T8" fmla="*/ 425 w 426"/>
                <a:gd name="T9" fmla="*/ 217 h 431"/>
                <a:gd name="T10" fmla="*/ 213 w 426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31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6"/>
                    <a:pt x="0" y="217"/>
                  </a:cubicBezTo>
                  <a:cubicBezTo>
                    <a:pt x="0" y="334"/>
                    <a:pt x="96" y="430"/>
                    <a:pt x="213" y="430"/>
                  </a:cubicBezTo>
                  <a:cubicBezTo>
                    <a:pt x="330" y="430"/>
                    <a:pt x="425" y="334"/>
                    <a:pt x="425" y="217"/>
                  </a:cubicBezTo>
                  <a:cubicBezTo>
                    <a:pt x="425" y="96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6" name="Freeform 1327"/>
            <p:cNvSpPr>
              <a:spLocks noChangeArrowheads="1"/>
            </p:cNvSpPr>
            <p:nvPr/>
          </p:nvSpPr>
          <p:spPr bwMode="auto">
            <a:xfrm>
              <a:off x="7710863" y="2346231"/>
              <a:ext cx="58737" cy="111125"/>
            </a:xfrm>
            <a:custGeom>
              <a:avLst/>
              <a:gdLst>
                <a:gd name="T0" fmla="*/ 25 w 164"/>
                <a:gd name="T1" fmla="*/ 214 h 307"/>
                <a:gd name="T2" fmla="*/ 25 w 164"/>
                <a:gd name="T3" fmla="*/ 214 h 307"/>
                <a:gd name="T4" fmla="*/ 85 w 164"/>
                <a:gd name="T5" fmla="*/ 238 h 307"/>
                <a:gd name="T6" fmla="*/ 120 w 164"/>
                <a:gd name="T7" fmla="*/ 210 h 307"/>
                <a:gd name="T8" fmla="*/ 7 w 164"/>
                <a:gd name="T9" fmla="*/ 100 h 307"/>
                <a:gd name="T10" fmla="*/ 67 w 164"/>
                <a:gd name="T11" fmla="*/ 32 h 307"/>
                <a:gd name="T12" fmla="*/ 67 w 164"/>
                <a:gd name="T13" fmla="*/ 0 h 307"/>
                <a:gd name="T14" fmla="*/ 96 w 164"/>
                <a:gd name="T15" fmla="*/ 0 h 307"/>
                <a:gd name="T16" fmla="*/ 96 w 164"/>
                <a:gd name="T17" fmla="*/ 32 h 307"/>
                <a:gd name="T18" fmla="*/ 156 w 164"/>
                <a:gd name="T19" fmla="*/ 57 h 307"/>
                <a:gd name="T20" fmla="*/ 138 w 164"/>
                <a:gd name="T21" fmla="*/ 93 h 307"/>
                <a:gd name="T22" fmla="*/ 85 w 164"/>
                <a:gd name="T23" fmla="*/ 71 h 307"/>
                <a:gd name="T24" fmla="*/ 49 w 164"/>
                <a:gd name="T25" fmla="*/ 100 h 307"/>
                <a:gd name="T26" fmla="*/ 163 w 164"/>
                <a:gd name="T27" fmla="*/ 206 h 307"/>
                <a:gd name="T28" fmla="*/ 96 w 164"/>
                <a:gd name="T29" fmla="*/ 277 h 307"/>
                <a:gd name="T30" fmla="*/ 96 w 164"/>
                <a:gd name="T31" fmla="*/ 306 h 307"/>
                <a:gd name="T32" fmla="*/ 67 w 164"/>
                <a:gd name="T33" fmla="*/ 306 h 307"/>
                <a:gd name="T34" fmla="*/ 67 w 164"/>
                <a:gd name="T35" fmla="*/ 277 h 307"/>
                <a:gd name="T36" fmla="*/ 0 w 164"/>
                <a:gd name="T37" fmla="*/ 246 h 307"/>
                <a:gd name="T38" fmla="*/ 25 w 164"/>
                <a:gd name="T39" fmla="*/ 21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4" h="307">
                  <a:moveTo>
                    <a:pt x="25" y="214"/>
                  </a:moveTo>
                  <a:lnTo>
                    <a:pt x="25" y="214"/>
                  </a:lnTo>
                  <a:cubicBezTo>
                    <a:pt x="25" y="214"/>
                    <a:pt x="49" y="238"/>
                    <a:pt x="85" y="238"/>
                  </a:cubicBezTo>
                  <a:cubicBezTo>
                    <a:pt x="103" y="238"/>
                    <a:pt x="120" y="228"/>
                    <a:pt x="120" y="210"/>
                  </a:cubicBezTo>
                  <a:cubicBezTo>
                    <a:pt x="120" y="167"/>
                    <a:pt x="7" y="171"/>
                    <a:pt x="7" y="100"/>
                  </a:cubicBezTo>
                  <a:cubicBezTo>
                    <a:pt x="7" y="64"/>
                    <a:pt x="32" y="40"/>
                    <a:pt x="67" y="3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134" y="36"/>
                    <a:pt x="156" y="57"/>
                    <a:pt x="156" y="57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3"/>
                    <a:pt x="113" y="71"/>
                    <a:pt x="85" y="71"/>
                  </a:cubicBezTo>
                  <a:cubicBezTo>
                    <a:pt x="64" y="71"/>
                    <a:pt x="49" y="82"/>
                    <a:pt x="49" y="100"/>
                  </a:cubicBezTo>
                  <a:cubicBezTo>
                    <a:pt x="49" y="139"/>
                    <a:pt x="163" y="132"/>
                    <a:pt x="163" y="206"/>
                  </a:cubicBezTo>
                  <a:cubicBezTo>
                    <a:pt x="163" y="242"/>
                    <a:pt x="138" y="270"/>
                    <a:pt x="96" y="277"/>
                  </a:cubicBezTo>
                  <a:cubicBezTo>
                    <a:pt x="96" y="306"/>
                    <a:pt x="96" y="306"/>
                    <a:pt x="96" y="306"/>
                  </a:cubicBezTo>
                  <a:cubicBezTo>
                    <a:pt x="67" y="306"/>
                    <a:pt x="67" y="306"/>
                    <a:pt x="67" y="306"/>
                  </a:cubicBezTo>
                  <a:cubicBezTo>
                    <a:pt x="67" y="277"/>
                    <a:pt x="67" y="277"/>
                    <a:pt x="67" y="277"/>
                  </a:cubicBezTo>
                  <a:cubicBezTo>
                    <a:pt x="25" y="270"/>
                    <a:pt x="0" y="246"/>
                    <a:pt x="0" y="246"/>
                  </a:cubicBezTo>
                  <a:lnTo>
                    <a:pt x="25" y="2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97" name="Group 1396"/>
          <p:cNvGrpSpPr/>
          <p:nvPr/>
        </p:nvGrpSpPr>
        <p:grpSpPr>
          <a:xfrm>
            <a:off x="7507314" y="2923569"/>
            <a:ext cx="320675" cy="357188"/>
            <a:chOff x="7501313" y="2896348"/>
            <a:chExt cx="320675" cy="357188"/>
          </a:xfrm>
        </p:grpSpPr>
        <p:sp>
          <p:nvSpPr>
            <p:cNvPr id="1398" name="Freeform 1328"/>
            <p:cNvSpPr>
              <a:spLocks noChangeArrowheads="1"/>
            </p:cNvSpPr>
            <p:nvPr/>
          </p:nvSpPr>
          <p:spPr bwMode="auto">
            <a:xfrm>
              <a:off x="7536238" y="2942386"/>
              <a:ext cx="150812" cy="293687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9" name="Freeform 1329"/>
            <p:cNvSpPr>
              <a:spLocks noChangeArrowheads="1"/>
            </p:cNvSpPr>
            <p:nvPr/>
          </p:nvSpPr>
          <p:spPr bwMode="auto">
            <a:xfrm>
              <a:off x="7536238" y="2942386"/>
              <a:ext cx="150812" cy="293687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0" name="Freeform 1330"/>
            <p:cNvSpPr>
              <a:spLocks noChangeArrowheads="1"/>
            </p:cNvSpPr>
            <p:nvPr/>
          </p:nvSpPr>
          <p:spPr bwMode="auto">
            <a:xfrm>
              <a:off x="7520363" y="2926511"/>
              <a:ext cx="180975" cy="323850"/>
            </a:xfrm>
            <a:custGeom>
              <a:avLst/>
              <a:gdLst>
                <a:gd name="T0" fmla="*/ 386 w 501"/>
                <a:gd name="T1" fmla="*/ 899 h 900"/>
                <a:gd name="T2" fmla="*/ 0 w 501"/>
                <a:gd name="T3" fmla="*/ 899 h 900"/>
                <a:gd name="T4" fmla="*/ 0 w 501"/>
                <a:gd name="T5" fmla="*/ 0 h 900"/>
                <a:gd name="T6" fmla="*/ 500 w 501"/>
                <a:gd name="T7" fmla="*/ 0 h 900"/>
                <a:gd name="T8" fmla="*/ 500 w 501"/>
                <a:gd name="T9" fmla="*/ 558 h 900"/>
                <a:gd name="T10" fmla="*/ 400 w 501"/>
                <a:gd name="T11" fmla="*/ 736 h 900"/>
                <a:gd name="T12" fmla="*/ 386 w 501"/>
                <a:gd name="T13" fmla="*/ 899 h 900"/>
                <a:gd name="T14" fmla="*/ 43 w 501"/>
                <a:gd name="T15" fmla="*/ 856 h 900"/>
                <a:gd name="T16" fmla="*/ 347 w 501"/>
                <a:gd name="T17" fmla="*/ 856 h 900"/>
                <a:gd name="T18" fmla="*/ 358 w 501"/>
                <a:gd name="T19" fmla="*/ 721 h 900"/>
                <a:gd name="T20" fmla="*/ 461 w 501"/>
                <a:gd name="T21" fmla="*/ 544 h 900"/>
                <a:gd name="T22" fmla="*/ 461 w 501"/>
                <a:gd name="T23" fmla="*/ 43 h 900"/>
                <a:gd name="T24" fmla="*/ 43 w 501"/>
                <a:gd name="T25" fmla="*/ 43 h 900"/>
                <a:gd name="T26" fmla="*/ 43 w 501"/>
                <a:gd name="T27" fmla="*/ 856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1" h="900">
                  <a:moveTo>
                    <a:pt x="386" y="899"/>
                  </a:moveTo>
                  <a:lnTo>
                    <a:pt x="0" y="899"/>
                  </a:lnTo>
                  <a:lnTo>
                    <a:pt x="0" y="0"/>
                  </a:lnTo>
                  <a:lnTo>
                    <a:pt x="500" y="0"/>
                  </a:lnTo>
                  <a:lnTo>
                    <a:pt x="500" y="558"/>
                  </a:lnTo>
                  <a:lnTo>
                    <a:pt x="400" y="736"/>
                  </a:lnTo>
                  <a:lnTo>
                    <a:pt x="386" y="899"/>
                  </a:lnTo>
                  <a:close/>
                  <a:moveTo>
                    <a:pt x="43" y="856"/>
                  </a:moveTo>
                  <a:lnTo>
                    <a:pt x="347" y="856"/>
                  </a:lnTo>
                  <a:lnTo>
                    <a:pt x="358" y="721"/>
                  </a:lnTo>
                  <a:lnTo>
                    <a:pt x="461" y="544"/>
                  </a:lnTo>
                  <a:lnTo>
                    <a:pt x="461" y="43"/>
                  </a:lnTo>
                  <a:lnTo>
                    <a:pt x="43" y="43"/>
                  </a:lnTo>
                  <a:lnTo>
                    <a:pt x="43" y="85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1" name="Freeform 1331"/>
            <p:cNvSpPr>
              <a:spLocks noChangeArrowheads="1"/>
            </p:cNvSpPr>
            <p:nvPr/>
          </p:nvSpPr>
          <p:spPr bwMode="auto">
            <a:xfrm>
              <a:off x="7610850" y="2942386"/>
              <a:ext cx="76200" cy="293687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2" name="Freeform 1332"/>
            <p:cNvSpPr>
              <a:spLocks noChangeArrowheads="1"/>
            </p:cNvSpPr>
            <p:nvPr/>
          </p:nvSpPr>
          <p:spPr bwMode="auto">
            <a:xfrm>
              <a:off x="7610850" y="2942386"/>
              <a:ext cx="76200" cy="293687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" name="Freeform 1333"/>
            <p:cNvSpPr>
              <a:spLocks noChangeArrowheads="1"/>
            </p:cNvSpPr>
            <p:nvPr/>
          </p:nvSpPr>
          <p:spPr bwMode="auto">
            <a:xfrm>
              <a:off x="7555288" y="3137648"/>
              <a:ext cx="65087" cy="112713"/>
            </a:xfrm>
            <a:custGeom>
              <a:avLst/>
              <a:gdLst>
                <a:gd name="T0" fmla="*/ 181 w 182"/>
                <a:gd name="T1" fmla="*/ 313 h 314"/>
                <a:gd name="T2" fmla="*/ 0 w 182"/>
                <a:gd name="T3" fmla="*/ 313 h 314"/>
                <a:gd name="T4" fmla="*/ 0 w 182"/>
                <a:gd name="T5" fmla="*/ 0 h 314"/>
                <a:gd name="T6" fmla="*/ 181 w 182"/>
                <a:gd name="T7" fmla="*/ 0 h 314"/>
                <a:gd name="T8" fmla="*/ 181 w 182"/>
                <a:gd name="T9" fmla="*/ 313 h 314"/>
                <a:gd name="T10" fmla="*/ 39 w 182"/>
                <a:gd name="T11" fmla="*/ 270 h 314"/>
                <a:gd name="T12" fmla="*/ 142 w 182"/>
                <a:gd name="T13" fmla="*/ 270 h 314"/>
                <a:gd name="T14" fmla="*/ 142 w 182"/>
                <a:gd name="T15" fmla="*/ 43 h 314"/>
                <a:gd name="T16" fmla="*/ 39 w 182"/>
                <a:gd name="T17" fmla="*/ 43 h 314"/>
                <a:gd name="T18" fmla="*/ 39 w 182"/>
                <a:gd name="T19" fmla="*/ 27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314">
                  <a:moveTo>
                    <a:pt x="181" y="313"/>
                  </a:moveTo>
                  <a:lnTo>
                    <a:pt x="0" y="313"/>
                  </a:lnTo>
                  <a:lnTo>
                    <a:pt x="0" y="0"/>
                  </a:lnTo>
                  <a:lnTo>
                    <a:pt x="181" y="0"/>
                  </a:lnTo>
                  <a:lnTo>
                    <a:pt x="181" y="313"/>
                  </a:lnTo>
                  <a:close/>
                  <a:moveTo>
                    <a:pt x="39" y="270"/>
                  </a:moveTo>
                  <a:lnTo>
                    <a:pt x="142" y="270"/>
                  </a:lnTo>
                  <a:lnTo>
                    <a:pt x="142" y="43"/>
                  </a:lnTo>
                  <a:lnTo>
                    <a:pt x="39" y="43"/>
                  </a:lnTo>
                  <a:lnTo>
                    <a:pt x="39" y="2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4" name="Freeform 1334"/>
            <p:cNvSpPr>
              <a:spLocks noChangeArrowheads="1"/>
            </p:cNvSpPr>
            <p:nvPr/>
          </p:nvSpPr>
          <p:spPr bwMode="auto">
            <a:xfrm>
              <a:off x="7501313" y="3232898"/>
              <a:ext cx="320675" cy="20638"/>
            </a:xfrm>
            <a:custGeom>
              <a:avLst/>
              <a:gdLst>
                <a:gd name="T0" fmla="*/ 889 w 890"/>
                <a:gd name="T1" fmla="*/ 57 h 58"/>
                <a:gd name="T2" fmla="*/ 0 w 890"/>
                <a:gd name="T3" fmla="*/ 57 h 58"/>
                <a:gd name="T4" fmla="*/ 0 w 890"/>
                <a:gd name="T5" fmla="*/ 0 h 58"/>
                <a:gd name="T6" fmla="*/ 889 w 890"/>
                <a:gd name="T7" fmla="*/ 0 h 58"/>
                <a:gd name="T8" fmla="*/ 889 w 890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0" h="58">
                  <a:moveTo>
                    <a:pt x="889" y="57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889" y="0"/>
                  </a:lnTo>
                  <a:lnTo>
                    <a:pt x="889" y="5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5" name="Freeform 1335"/>
            <p:cNvSpPr>
              <a:spLocks noChangeArrowheads="1"/>
            </p:cNvSpPr>
            <p:nvPr/>
          </p:nvSpPr>
          <p:spPr bwMode="auto">
            <a:xfrm>
              <a:off x="7642600" y="3086848"/>
              <a:ext cx="23813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6" name="Freeform 1336"/>
            <p:cNvSpPr>
              <a:spLocks noChangeArrowheads="1"/>
            </p:cNvSpPr>
            <p:nvPr/>
          </p:nvSpPr>
          <p:spPr bwMode="auto">
            <a:xfrm>
              <a:off x="7642600" y="3045573"/>
              <a:ext cx="23813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7" name="Freeform 1337"/>
            <p:cNvSpPr>
              <a:spLocks noChangeArrowheads="1"/>
            </p:cNvSpPr>
            <p:nvPr/>
          </p:nvSpPr>
          <p:spPr bwMode="auto">
            <a:xfrm>
              <a:off x="7599738" y="3004298"/>
              <a:ext cx="23812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8" name="Freeform 1338"/>
            <p:cNvSpPr>
              <a:spLocks noChangeArrowheads="1"/>
            </p:cNvSpPr>
            <p:nvPr/>
          </p:nvSpPr>
          <p:spPr bwMode="auto">
            <a:xfrm>
              <a:off x="7599738" y="3045573"/>
              <a:ext cx="23812" cy="22225"/>
            </a:xfrm>
            <a:custGeom>
              <a:avLst/>
              <a:gdLst>
                <a:gd name="T0" fmla="*/ 63 w 64"/>
                <a:gd name="T1" fmla="*/ 60 h 61"/>
                <a:gd name="T2" fmla="*/ 0 w 64"/>
                <a:gd name="T3" fmla="*/ 60 h 61"/>
                <a:gd name="T4" fmla="*/ 0 w 64"/>
                <a:gd name="T5" fmla="*/ 0 h 61"/>
                <a:gd name="T6" fmla="*/ 63 w 64"/>
                <a:gd name="T7" fmla="*/ 0 h 61"/>
                <a:gd name="T8" fmla="*/ 63 w 64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1">
                  <a:moveTo>
                    <a:pt x="6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9" name="Freeform 1339"/>
            <p:cNvSpPr>
              <a:spLocks noChangeArrowheads="1"/>
            </p:cNvSpPr>
            <p:nvPr/>
          </p:nvSpPr>
          <p:spPr bwMode="auto">
            <a:xfrm>
              <a:off x="7599738" y="3086848"/>
              <a:ext cx="23812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0" name="Freeform 1340"/>
            <p:cNvSpPr>
              <a:spLocks noChangeArrowheads="1"/>
            </p:cNvSpPr>
            <p:nvPr/>
          </p:nvSpPr>
          <p:spPr bwMode="auto">
            <a:xfrm>
              <a:off x="7599738" y="2961436"/>
              <a:ext cx="23812" cy="23812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1" name="Freeform 1341"/>
            <p:cNvSpPr>
              <a:spLocks noChangeArrowheads="1"/>
            </p:cNvSpPr>
            <p:nvPr/>
          </p:nvSpPr>
          <p:spPr bwMode="auto">
            <a:xfrm>
              <a:off x="7555288" y="3004298"/>
              <a:ext cx="23812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2" name="Freeform 1342"/>
            <p:cNvSpPr>
              <a:spLocks noChangeArrowheads="1"/>
            </p:cNvSpPr>
            <p:nvPr/>
          </p:nvSpPr>
          <p:spPr bwMode="auto">
            <a:xfrm>
              <a:off x="7555288" y="3045573"/>
              <a:ext cx="23812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3" name="Freeform 1343"/>
            <p:cNvSpPr>
              <a:spLocks noChangeArrowheads="1"/>
            </p:cNvSpPr>
            <p:nvPr/>
          </p:nvSpPr>
          <p:spPr bwMode="auto">
            <a:xfrm>
              <a:off x="7555288" y="3086848"/>
              <a:ext cx="23812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4" name="Freeform 1344"/>
            <p:cNvSpPr>
              <a:spLocks noChangeArrowheads="1"/>
            </p:cNvSpPr>
            <p:nvPr/>
          </p:nvSpPr>
          <p:spPr bwMode="auto">
            <a:xfrm>
              <a:off x="7555288" y="2961436"/>
              <a:ext cx="23812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5" name="Freeform 1345"/>
            <p:cNvSpPr>
              <a:spLocks noChangeArrowheads="1"/>
            </p:cNvSpPr>
            <p:nvPr/>
          </p:nvSpPr>
          <p:spPr bwMode="auto">
            <a:xfrm>
              <a:off x="7660063" y="3113836"/>
              <a:ext cx="128587" cy="80962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6" name="Freeform 1346"/>
            <p:cNvSpPr>
              <a:spLocks noChangeArrowheads="1"/>
            </p:cNvSpPr>
            <p:nvPr/>
          </p:nvSpPr>
          <p:spPr bwMode="auto">
            <a:xfrm>
              <a:off x="7660063" y="3113836"/>
              <a:ext cx="128587" cy="80962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7" name="Freeform 1347"/>
            <p:cNvSpPr>
              <a:spLocks noChangeArrowheads="1"/>
            </p:cNvSpPr>
            <p:nvPr/>
          </p:nvSpPr>
          <p:spPr bwMode="auto">
            <a:xfrm>
              <a:off x="7633075" y="2896348"/>
              <a:ext cx="184150" cy="184150"/>
            </a:xfrm>
            <a:custGeom>
              <a:avLst/>
              <a:gdLst>
                <a:gd name="T0" fmla="*/ 255 w 511"/>
                <a:gd name="T1" fmla="*/ 511 h 512"/>
                <a:gd name="T2" fmla="*/ 255 w 511"/>
                <a:gd name="T3" fmla="*/ 511 h 512"/>
                <a:gd name="T4" fmla="*/ 0 w 511"/>
                <a:gd name="T5" fmla="*/ 256 h 512"/>
                <a:gd name="T6" fmla="*/ 255 w 511"/>
                <a:gd name="T7" fmla="*/ 0 h 512"/>
                <a:gd name="T8" fmla="*/ 510 w 511"/>
                <a:gd name="T9" fmla="*/ 256 h 512"/>
                <a:gd name="T10" fmla="*/ 255 w 511"/>
                <a:gd name="T11" fmla="*/ 511 h 512"/>
                <a:gd name="T12" fmla="*/ 255 w 511"/>
                <a:gd name="T13" fmla="*/ 39 h 512"/>
                <a:gd name="T14" fmla="*/ 255 w 511"/>
                <a:gd name="T15" fmla="*/ 39 h 512"/>
                <a:gd name="T16" fmla="*/ 42 w 511"/>
                <a:gd name="T17" fmla="*/ 256 h 512"/>
                <a:gd name="T18" fmla="*/ 255 w 511"/>
                <a:gd name="T19" fmla="*/ 469 h 512"/>
                <a:gd name="T20" fmla="*/ 467 w 511"/>
                <a:gd name="T21" fmla="*/ 256 h 512"/>
                <a:gd name="T22" fmla="*/ 255 w 511"/>
                <a:gd name="T23" fmla="*/ 3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1" h="512">
                  <a:moveTo>
                    <a:pt x="255" y="511"/>
                  </a:moveTo>
                  <a:lnTo>
                    <a:pt x="255" y="511"/>
                  </a:lnTo>
                  <a:cubicBezTo>
                    <a:pt x="113" y="511"/>
                    <a:pt x="0" y="394"/>
                    <a:pt x="0" y="256"/>
                  </a:cubicBezTo>
                  <a:cubicBezTo>
                    <a:pt x="0" y="114"/>
                    <a:pt x="113" y="0"/>
                    <a:pt x="255" y="0"/>
                  </a:cubicBezTo>
                  <a:cubicBezTo>
                    <a:pt x="393" y="0"/>
                    <a:pt x="510" y="114"/>
                    <a:pt x="510" y="256"/>
                  </a:cubicBezTo>
                  <a:cubicBezTo>
                    <a:pt x="510" y="394"/>
                    <a:pt x="393" y="511"/>
                    <a:pt x="255" y="511"/>
                  </a:cubicBezTo>
                  <a:close/>
                  <a:moveTo>
                    <a:pt x="255" y="39"/>
                  </a:moveTo>
                  <a:lnTo>
                    <a:pt x="255" y="39"/>
                  </a:lnTo>
                  <a:cubicBezTo>
                    <a:pt x="138" y="39"/>
                    <a:pt x="42" y="135"/>
                    <a:pt x="42" y="256"/>
                  </a:cubicBezTo>
                  <a:cubicBezTo>
                    <a:pt x="42" y="373"/>
                    <a:pt x="138" y="469"/>
                    <a:pt x="255" y="469"/>
                  </a:cubicBezTo>
                  <a:cubicBezTo>
                    <a:pt x="372" y="469"/>
                    <a:pt x="467" y="373"/>
                    <a:pt x="467" y="256"/>
                  </a:cubicBezTo>
                  <a:cubicBezTo>
                    <a:pt x="467" y="135"/>
                    <a:pt x="372" y="39"/>
                    <a:pt x="255" y="3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8" name="Freeform 1348"/>
            <p:cNvSpPr>
              <a:spLocks noChangeArrowheads="1"/>
            </p:cNvSpPr>
            <p:nvPr/>
          </p:nvSpPr>
          <p:spPr bwMode="auto">
            <a:xfrm>
              <a:off x="7725150" y="3113836"/>
              <a:ext cx="63500" cy="80962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9" name="Freeform 1349"/>
            <p:cNvSpPr>
              <a:spLocks noChangeArrowheads="1"/>
            </p:cNvSpPr>
            <p:nvPr/>
          </p:nvSpPr>
          <p:spPr bwMode="auto">
            <a:xfrm>
              <a:off x="7725150" y="3113836"/>
              <a:ext cx="63500" cy="80962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0" name="Freeform 1350"/>
            <p:cNvSpPr>
              <a:spLocks noChangeArrowheads="1"/>
            </p:cNvSpPr>
            <p:nvPr/>
          </p:nvSpPr>
          <p:spPr bwMode="auto">
            <a:xfrm>
              <a:off x="7682288" y="3128123"/>
              <a:ext cx="11112" cy="25400"/>
            </a:xfrm>
            <a:custGeom>
              <a:avLst/>
              <a:gdLst>
                <a:gd name="T0" fmla="*/ 0 w 29"/>
                <a:gd name="T1" fmla="*/ 71 h 72"/>
                <a:gd name="T2" fmla="*/ 28 w 29"/>
                <a:gd name="T3" fmla="*/ 0 h 72"/>
                <a:gd name="T4" fmla="*/ 0 w 29"/>
                <a:gd name="T5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72">
                  <a:moveTo>
                    <a:pt x="0" y="71"/>
                  </a:moveTo>
                  <a:lnTo>
                    <a:pt x="28" y="0"/>
                  </a:lnTo>
                  <a:lnTo>
                    <a:pt x="0" y="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1" name="Line 1351"/>
            <p:cNvSpPr>
              <a:spLocks noChangeShapeType="1"/>
            </p:cNvSpPr>
            <p:nvPr/>
          </p:nvSpPr>
          <p:spPr bwMode="auto">
            <a:xfrm flipV="1">
              <a:off x="7682288" y="3126536"/>
              <a:ext cx="9525" cy="28575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2" name="Freeform 1352"/>
            <p:cNvSpPr>
              <a:spLocks noChangeArrowheads="1"/>
            </p:cNvSpPr>
            <p:nvPr/>
          </p:nvSpPr>
          <p:spPr bwMode="auto">
            <a:xfrm>
              <a:off x="7682288" y="3128123"/>
              <a:ext cx="82550" cy="25400"/>
            </a:xfrm>
            <a:custGeom>
              <a:avLst/>
              <a:gdLst>
                <a:gd name="T0" fmla="*/ 230 w 231"/>
                <a:gd name="T1" fmla="*/ 71 h 72"/>
                <a:gd name="T2" fmla="*/ 202 w 231"/>
                <a:gd name="T3" fmla="*/ 0 h 72"/>
                <a:gd name="T4" fmla="*/ 28 w 231"/>
                <a:gd name="T5" fmla="*/ 0 h 72"/>
                <a:gd name="T6" fmla="*/ 0 w 231"/>
                <a:gd name="T7" fmla="*/ 71 h 72"/>
                <a:gd name="T8" fmla="*/ 230 w 231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72">
                  <a:moveTo>
                    <a:pt x="230" y="71"/>
                  </a:moveTo>
                  <a:lnTo>
                    <a:pt x="202" y="0"/>
                  </a:lnTo>
                  <a:lnTo>
                    <a:pt x="28" y="0"/>
                  </a:lnTo>
                  <a:lnTo>
                    <a:pt x="0" y="71"/>
                  </a:lnTo>
                  <a:lnTo>
                    <a:pt x="230" y="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3" name="Freeform 1353"/>
            <p:cNvSpPr>
              <a:spLocks noChangeArrowheads="1"/>
            </p:cNvSpPr>
            <p:nvPr/>
          </p:nvSpPr>
          <p:spPr bwMode="auto">
            <a:xfrm>
              <a:off x="7750550" y="3169398"/>
              <a:ext cx="23813" cy="15875"/>
            </a:xfrm>
            <a:custGeom>
              <a:avLst/>
              <a:gdLst>
                <a:gd name="T0" fmla="*/ 67 w 68"/>
                <a:gd name="T1" fmla="*/ 43 h 44"/>
                <a:gd name="T2" fmla="*/ 0 w 68"/>
                <a:gd name="T3" fmla="*/ 43 h 44"/>
                <a:gd name="T4" fmla="*/ 0 w 68"/>
                <a:gd name="T5" fmla="*/ 0 h 44"/>
                <a:gd name="T6" fmla="*/ 67 w 68"/>
                <a:gd name="T7" fmla="*/ 0 h 44"/>
                <a:gd name="T8" fmla="*/ 67 w 68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4">
                  <a:moveTo>
                    <a:pt x="67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67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4" name="Freeform 1354"/>
            <p:cNvSpPr>
              <a:spLocks noChangeArrowheads="1"/>
            </p:cNvSpPr>
            <p:nvPr/>
          </p:nvSpPr>
          <p:spPr bwMode="auto">
            <a:xfrm>
              <a:off x="7672763" y="3169398"/>
              <a:ext cx="25400" cy="15875"/>
            </a:xfrm>
            <a:custGeom>
              <a:avLst/>
              <a:gdLst>
                <a:gd name="T0" fmla="*/ 70 w 71"/>
                <a:gd name="T1" fmla="*/ 43 h 44"/>
                <a:gd name="T2" fmla="*/ 0 w 71"/>
                <a:gd name="T3" fmla="*/ 43 h 44"/>
                <a:gd name="T4" fmla="*/ 0 w 71"/>
                <a:gd name="T5" fmla="*/ 0 h 44"/>
                <a:gd name="T6" fmla="*/ 70 w 71"/>
                <a:gd name="T7" fmla="*/ 0 h 44"/>
                <a:gd name="T8" fmla="*/ 70 w 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4">
                  <a:moveTo>
                    <a:pt x="70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70" y="0"/>
                  </a:lnTo>
                  <a:lnTo>
                    <a:pt x="7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5" name="Freeform 1355"/>
            <p:cNvSpPr>
              <a:spLocks noChangeArrowheads="1"/>
            </p:cNvSpPr>
            <p:nvPr/>
          </p:nvSpPr>
          <p:spPr bwMode="auto">
            <a:xfrm>
              <a:off x="7639425" y="3097961"/>
              <a:ext cx="169863" cy="134937"/>
            </a:xfrm>
            <a:custGeom>
              <a:avLst/>
              <a:gdLst>
                <a:gd name="T0" fmla="*/ 471 w 472"/>
                <a:gd name="T1" fmla="*/ 110 h 374"/>
                <a:gd name="T2" fmla="*/ 421 w 472"/>
                <a:gd name="T3" fmla="*/ 110 h 374"/>
                <a:gd name="T4" fmla="*/ 375 w 472"/>
                <a:gd name="T5" fmla="*/ 0 h 374"/>
                <a:gd name="T6" fmla="*/ 95 w 472"/>
                <a:gd name="T7" fmla="*/ 0 h 374"/>
                <a:gd name="T8" fmla="*/ 53 w 472"/>
                <a:gd name="T9" fmla="*/ 110 h 374"/>
                <a:gd name="T10" fmla="*/ 0 w 472"/>
                <a:gd name="T11" fmla="*/ 110 h 374"/>
                <a:gd name="T12" fmla="*/ 0 w 472"/>
                <a:gd name="T13" fmla="*/ 153 h 374"/>
                <a:gd name="T14" fmla="*/ 35 w 472"/>
                <a:gd name="T15" fmla="*/ 153 h 374"/>
                <a:gd name="T16" fmla="*/ 17 w 472"/>
                <a:gd name="T17" fmla="*/ 196 h 374"/>
                <a:gd name="T18" fmla="*/ 17 w 472"/>
                <a:gd name="T19" fmla="*/ 309 h 374"/>
                <a:gd name="T20" fmla="*/ 17 w 472"/>
                <a:gd name="T21" fmla="*/ 373 h 374"/>
                <a:gd name="T22" fmla="*/ 113 w 472"/>
                <a:gd name="T23" fmla="*/ 373 h 374"/>
                <a:gd name="T24" fmla="*/ 113 w 472"/>
                <a:gd name="T25" fmla="*/ 309 h 374"/>
                <a:gd name="T26" fmla="*/ 361 w 472"/>
                <a:gd name="T27" fmla="*/ 309 h 374"/>
                <a:gd name="T28" fmla="*/ 361 w 472"/>
                <a:gd name="T29" fmla="*/ 373 h 374"/>
                <a:gd name="T30" fmla="*/ 453 w 472"/>
                <a:gd name="T31" fmla="*/ 373 h 374"/>
                <a:gd name="T32" fmla="*/ 453 w 472"/>
                <a:gd name="T33" fmla="*/ 309 h 374"/>
                <a:gd name="T34" fmla="*/ 453 w 472"/>
                <a:gd name="T35" fmla="*/ 196 h 374"/>
                <a:gd name="T36" fmla="*/ 435 w 472"/>
                <a:gd name="T37" fmla="*/ 153 h 374"/>
                <a:gd name="T38" fmla="*/ 471 w 472"/>
                <a:gd name="T39" fmla="*/ 153 h 374"/>
                <a:gd name="T40" fmla="*/ 471 w 472"/>
                <a:gd name="T41" fmla="*/ 110 h 374"/>
                <a:gd name="T42" fmla="*/ 414 w 472"/>
                <a:gd name="T43" fmla="*/ 267 h 374"/>
                <a:gd name="T44" fmla="*/ 361 w 472"/>
                <a:gd name="T45" fmla="*/ 267 h 374"/>
                <a:gd name="T46" fmla="*/ 113 w 472"/>
                <a:gd name="T47" fmla="*/ 267 h 374"/>
                <a:gd name="T48" fmla="*/ 60 w 472"/>
                <a:gd name="T49" fmla="*/ 267 h 374"/>
                <a:gd name="T50" fmla="*/ 60 w 472"/>
                <a:gd name="T51" fmla="*/ 206 h 374"/>
                <a:gd name="T52" fmla="*/ 123 w 472"/>
                <a:gd name="T53" fmla="*/ 43 h 374"/>
                <a:gd name="T54" fmla="*/ 347 w 472"/>
                <a:gd name="T55" fmla="*/ 43 h 374"/>
                <a:gd name="T56" fmla="*/ 414 w 472"/>
                <a:gd name="T57" fmla="*/ 206 h 374"/>
                <a:gd name="T58" fmla="*/ 414 w 472"/>
                <a:gd name="T59" fmla="*/ 26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2" h="374">
                  <a:moveTo>
                    <a:pt x="471" y="110"/>
                  </a:moveTo>
                  <a:lnTo>
                    <a:pt x="421" y="110"/>
                  </a:lnTo>
                  <a:lnTo>
                    <a:pt x="375" y="0"/>
                  </a:lnTo>
                  <a:lnTo>
                    <a:pt x="95" y="0"/>
                  </a:lnTo>
                  <a:lnTo>
                    <a:pt x="53" y="110"/>
                  </a:lnTo>
                  <a:lnTo>
                    <a:pt x="0" y="110"/>
                  </a:lnTo>
                  <a:lnTo>
                    <a:pt x="0" y="153"/>
                  </a:lnTo>
                  <a:lnTo>
                    <a:pt x="35" y="153"/>
                  </a:lnTo>
                  <a:lnTo>
                    <a:pt x="17" y="196"/>
                  </a:lnTo>
                  <a:lnTo>
                    <a:pt x="17" y="309"/>
                  </a:lnTo>
                  <a:lnTo>
                    <a:pt x="17" y="373"/>
                  </a:lnTo>
                  <a:lnTo>
                    <a:pt x="113" y="373"/>
                  </a:lnTo>
                  <a:lnTo>
                    <a:pt x="113" y="309"/>
                  </a:lnTo>
                  <a:lnTo>
                    <a:pt x="361" y="309"/>
                  </a:lnTo>
                  <a:lnTo>
                    <a:pt x="361" y="373"/>
                  </a:lnTo>
                  <a:lnTo>
                    <a:pt x="453" y="373"/>
                  </a:lnTo>
                  <a:lnTo>
                    <a:pt x="453" y="309"/>
                  </a:lnTo>
                  <a:lnTo>
                    <a:pt x="453" y="196"/>
                  </a:lnTo>
                  <a:lnTo>
                    <a:pt x="435" y="153"/>
                  </a:lnTo>
                  <a:lnTo>
                    <a:pt x="471" y="153"/>
                  </a:lnTo>
                  <a:lnTo>
                    <a:pt x="471" y="110"/>
                  </a:lnTo>
                  <a:close/>
                  <a:moveTo>
                    <a:pt x="414" y="267"/>
                  </a:moveTo>
                  <a:lnTo>
                    <a:pt x="361" y="267"/>
                  </a:lnTo>
                  <a:lnTo>
                    <a:pt x="113" y="267"/>
                  </a:lnTo>
                  <a:lnTo>
                    <a:pt x="60" y="267"/>
                  </a:lnTo>
                  <a:lnTo>
                    <a:pt x="60" y="206"/>
                  </a:lnTo>
                  <a:lnTo>
                    <a:pt x="123" y="43"/>
                  </a:lnTo>
                  <a:lnTo>
                    <a:pt x="347" y="43"/>
                  </a:lnTo>
                  <a:lnTo>
                    <a:pt x="414" y="206"/>
                  </a:lnTo>
                  <a:lnTo>
                    <a:pt x="414" y="26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6" name="Freeform 1356"/>
            <p:cNvSpPr>
              <a:spLocks noChangeArrowheads="1"/>
            </p:cNvSpPr>
            <p:nvPr/>
          </p:nvSpPr>
          <p:spPr bwMode="auto">
            <a:xfrm>
              <a:off x="7647363" y="2910636"/>
              <a:ext cx="153987" cy="155575"/>
            </a:xfrm>
            <a:custGeom>
              <a:avLst/>
              <a:gdLst>
                <a:gd name="T0" fmla="*/ 213 w 426"/>
                <a:gd name="T1" fmla="*/ 0 h 431"/>
                <a:gd name="T2" fmla="*/ 213 w 426"/>
                <a:gd name="T3" fmla="*/ 0 h 431"/>
                <a:gd name="T4" fmla="*/ 0 w 426"/>
                <a:gd name="T5" fmla="*/ 217 h 431"/>
                <a:gd name="T6" fmla="*/ 213 w 426"/>
                <a:gd name="T7" fmla="*/ 430 h 431"/>
                <a:gd name="T8" fmla="*/ 425 w 426"/>
                <a:gd name="T9" fmla="*/ 217 h 431"/>
                <a:gd name="T10" fmla="*/ 213 w 426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31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6"/>
                    <a:pt x="0" y="217"/>
                  </a:cubicBezTo>
                  <a:cubicBezTo>
                    <a:pt x="0" y="334"/>
                    <a:pt x="96" y="430"/>
                    <a:pt x="213" y="430"/>
                  </a:cubicBezTo>
                  <a:cubicBezTo>
                    <a:pt x="330" y="430"/>
                    <a:pt x="425" y="334"/>
                    <a:pt x="425" y="217"/>
                  </a:cubicBezTo>
                  <a:cubicBezTo>
                    <a:pt x="425" y="96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7" name="Freeform 1357"/>
            <p:cNvSpPr>
              <a:spLocks noChangeArrowheads="1"/>
            </p:cNvSpPr>
            <p:nvPr/>
          </p:nvSpPr>
          <p:spPr bwMode="auto">
            <a:xfrm>
              <a:off x="7696575" y="2932861"/>
              <a:ext cx="58738" cy="111125"/>
            </a:xfrm>
            <a:custGeom>
              <a:avLst/>
              <a:gdLst>
                <a:gd name="T0" fmla="*/ 25 w 164"/>
                <a:gd name="T1" fmla="*/ 214 h 307"/>
                <a:gd name="T2" fmla="*/ 25 w 164"/>
                <a:gd name="T3" fmla="*/ 214 h 307"/>
                <a:gd name="T4" fmla="*/ 85 w 164"/>
                <a:gd name="T5" fmla="*/ 238 h 307"/>
                <a:gd name="T6" fmla="*/ 120 w 164"/>
                <a:gd name="T7" fmla="*/ 210 h 307"/>
                <a:gd name="T8" fmla="*/ 7 w 164"/>
                <a:gd name="T9" fmla="*/ 100 h 307"/>
                <a:gd name="T10" fmla="*/ 67 w 164"/>
                <a:gd name="T11" fmla="*/ 32 h 307"/>
                <a:gd name="T12" fmla="*/ 67 w 164"/>
                <a:gd name="T13" fmla="*/ 0 h 307"/>
                <a:gd name="T14" fmla="*/ 96 w 164"/>
                <a:gd name="T15" fmla="*/ 0 h 307"/>
                <a:gd name="T16" fmla="*/ 96 w 164"/>
                <a:gd name="T17" fmla="*/ 32 h 307"/>
                <a:gd name="T18" fmla="*/ 156 w 164"/>
                <a:gd name="T19" fmla="*/ 57 h 307"/>
                <a:gd name="T20" fmla="*/ 138 w 164"/>
                <a:gd name="T21" fmla="*/ 93 h 307"/>
                <a:gd name="T22" fmla="*/ 85 w 164"/>
                <a:gd name="T23" fmla="*/ 71 h 307"/>
                <a:gd name="T24" fmla="*/ 49 w 164"/>
                <a:gd name="T25" fmla="*/ 100 h 307"/>
                <a:gd name="T26" fmla="*/ 163 w 164"/>
                <a:gd name="T27" fmla="*/ 206 h 307"/>
                <a:gd name="T28" fmla="*/ 96 w 164"/>
                <a:gd name="T29" fmla="*/ 277 h 307"/>
                <a:gd name="T30" fmla="*/ 96 w 164"/>
                <a:gd name="T31" fmla="*/ 306 h 307"/>
                <a:gd name="T32" fmla="*/ 67 w 164"/>
                <a:gd name="T33" fmla="*/ 306 h 307"/>
                <a:gd name="T34" fmla="*/ 67 w 164"/>
                <a:gd name="T35" fmla="*/ 277 h 307"/>
                <a:gd name="T36" fmla="*/ 0 w 164"/>
                <a:gd name="T37" fmla="*/ 246 h 307"/>
                <a:gd name="T38" fmla="*/ 25 w 164"/>
                <a:gd name="T39" fmla="*/ 21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4" h="307">
                  <a:moveTo>
                    <a:pt x="25" y="214"/>
                  </a:moveTo>
                  <a:lnTo>
                    <a:pt x="25" y="214"/>
                  </a:lnTo>
                  <a:cubicBezTo>
                    <a:pt x="25" y="214"/>
                    <a:pt x="49" y="238"/>
                    <a:pt x="85" y="238"/>
                  </a:cubicBezTo>
                  <a:cubicBezTo>
                    <a:pt x="103" y="238"/>
                    <a:pt x="120" y="228"/>
                    <a:pt x="120" y="210"/>
                  </a:cubicBezTo>
                  <a:cubicBezTo>
                    <a:pt x="120" y="167"/>
                    <a:pt x="7" y="171"/>
                    <a:pt x="7" y="100"/>
                  </a:cubicBezTo>
                  <a:cubicBezTo>
                    <a:pt x="7" y="64"/>
                    <a:pt x="32" y="40"/>
                    <a:pt x="67" y="3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134" y="36"/>
                    <a:pt x="156" y="57"/>
                    <a:pt x="156" y="57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3"/>
                    <a:pt x="113" y="71"/>
                    <a:pt x="85" y="71"/>
                  </a:cubicBezTo>
                  <a:cubicBezTo>
                    <a:pt x="64" y="71"/>
                    <a:pt x="49" y="82"/>
                    <a:pt x="49" y="100"/>
                  </a:cubicBezTo>
                  <a:cubicBezTo>
                    <a:pt x="49" y="139"/>
                    <a:pt x="163" y="132"/>
                    <a:pt x="163" y="206"/>
                  </a:cubicBezTo>
                  <a:cubicBezTo>
                    <a:pt x="163" y="242"/>
                    <a:pt x="138" y="270"/>
                    <a:pt x="96" y="277"/>
                  </a:cubicBezTo>
                  <a:cubicBezTo>
                    <a:pt x="96" y="306"/>
                    <a:pt x="96" y="306"/>
                    <a:pt x="96" y="306"/>
                  </a:cubicBezTo>
                  <a:cubicBezTo>
                    <a:pt x="67" y="306"/>
                    <a:pt x="67" y="306"/>
                    <a:pt x="67" y="306"/>
                  </a:cubicBezTo>
                  <a:cubicBezTo>
                    <a:pt x="67" y="277"/>
                    <a:pt x="67" y="277"/>
                    <a:pt x="67" y="277"/>
                  </a:cubicBezTo>
                  <a:cubicBezTo>
                    <a:pt x="25" y="270"/>
                    <a:pt x="0" y="246"/>
                    <a:pt x="0" y="246"/>
                  </a:cubicBezTo>
                  <a:lnTo>
                    <a:pt x="25" y="2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28" name="Group 1427"/>
          <p:cNvGrpSpPr/>
          <p:nvPr/>
        </p:nvGrpSpPr>
        <p:grpSpPr>
          <a:xfrm>
            <a:off x="7510489" y="3524740"/>
            <a:ext cx="320675" cy="355600"/>
            <a:chOff x="7504488" y="3512298"/>
            <a:chExt cx="320675" cy="355600"/>
          </a:xfrm>
        </p:grpSpPr>
        <p:sp>
          <p:nvSpPr>
            <p:cNvPr id="1429" name="Freeform 1358"/>
            <p:cNvSpPr>
              <a:spLocks noChangeArrowheads="1"/>
            </p:cNvSpPr>
            <p:nvPr/>
          </p:nvSpPr>
          <p:spPr bwMode="auto">
            <a:xfrm>
              <a:off x="7539413" y="3558336"/>
              <a:ext cx="150812" cy="293687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0" name="Freeform 1359"/>
            <p:cNvSpPr>
              <a:spLocks noChangeArrowheads="1"/>
            </p:cNvSpPr>
            <p:nvPr/>
          </p:nvSpPr>
          <p:spPr bwMode="auto">
            <a:xfrm>
              <a:off x="7539413" y="3558336"/>
              <a:ext cx="150812" cy="293687"/>
            </a:xfrm>
            <a:custGeom>
              <a:avLst/>
              <a:gdLst>
                <a:gd name="T0" fmla="*/ 418 w 419"/>
                <a:gd name="T1" fmla="*/ 0 h 814"/>
                <a:gd name="T2" fmla="*/ 0 w 419"/>
                <a:gd name="T3" fmla="*/ 0 h 814"/>
                <a:gd name="T4" fmla="*/ 0 w 419"/>
                <a:gd name="T5" fmla="*/ 813 h 814"/>
                <a:gd name="T6" fmla="*/ 304 w 419"/>
                <a:gd name="T7" fmla="*/ 813 h 814"/>
                <a:gd name="T8" fmla="*/ 315 w 419"/>
                <a:gd name="T9" fmla="*/ 678 h 814"/>
                <a:gd name="T10" fmla="*/ 418 w 419"/>
                <a:gd name="T11" fmla="*/ 501 h 814"/>
                <a:gd name="T12" fmla="*/ 418 w 419"/>
                <a:gd name="T13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9" h="814">
                  <a:moveTo>
                    <a:pt x="418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304" y="813"/>
                  </a:lnTo>
                  <a:lnTo>
                    <a:pt x="315" y="678"/>
                  </a:lnTo>
                  <a:lnTo>
                    <a:pt x="418" y="501"/>
                  </a:lnTo>
                  <a:lnTo>
                    <a:pt x="41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1" name="Freeform 1360"/>
            <p:cNvSpPr>
              <a:spLocks noChangeArrowheads="1"/>
            </p:cNvSpPr>
            <p:nvPr/>
          </p:nvSpPr>
          <p:spPr bwMode="auto">
            <a:xfrm>
              <a:off x="7525125" y="3542461"/>
              <a:ext cx="180975" cy="323850"/>
            </a:xfrm>
            <a:custGeom>
              <a:avLst/>
              <a:gdLst>
                <a:gd name="T0" fmla="*/ 386 w 501"/>
                <a:gd name="T1" fmla="*/ 899 h 900"/>
                <a:gd name="T2" fmla="*/ 0 w 501"/>
                <a:gd name="T3" fmla="*/ 899 h 900"/>
                <a:gd name="T4" fmla="*/ 0 w 501"/>
                <a:gd name="T5" fmla="*/ 0 h 900"/>
                <a:gd name="T6" fmla="*/ 500 w 501"/>
                <a:gd name="T7" fmla="*/ 0 h 900"/>
                <a:gd name="T8" fmla="*/ 500 w 501"/>
                <a:gd name="T9" fmla="*/ 558 h 900"/>
                <a:gd name="T10" fmla="*/ 400 w 501"/>
                <a:gd name="T11" fmla="*/ 736 h 900"/>
                <a:gd name="T12" fmla="*/ 386 w 501"/>
                <a:gd name="T13" fmla="*/ 899 h 900"/>
                <a:gd name="T14" fmla="*/ 43 w 501"/>
                <a:gd name="T15" fmla="*/ 856 h 900"/>
                <a:gd name="T16" fmla="*/ 347 w 501"/>
                <a:gd name="T17" fmla="*/ 856 h 900"/>
                <a:gd name="T18" fmla="*/ 358 w 501"/>
                <a:gd name="T19" fmla="*/ 721 h 900"/>
                <a:gd name="T20" fmla="*/ 461 w 501"/>
                <a:gd name="T21" fmla="*/ 544 h 900"/>
                <a:gd name="T22" fmla="*/ 461 w 501"/>
                <a:gd name="T23" fmla="*/ 43 h 900"/>
                <a:gd name="T24" fmla="*/ 43 w 501"/>
                <a:gd name="T25" fmla="*/ 43 h 900"/>
                <a:gd name="T26" fmla="*/ 43 w 501"/>
                <a:gd name="T27" fmla="*/ 856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01" h="900">
                  <a:moveTo>
                    <a:pt x="386" y="899"/>
                  </a:moveTo>
                  <a:lnTo>
                    <a:pt x="0" y="899"/>
                  </a:lnTo>
                  <a:lnTo>
                    <a:pt x="0" y="0"/>
                  </a:lnTo>
                  <a:lnTo>
                    <a:pt x="500" y="0"/>
                  </a:lnTo>
                  <a:lnTo>
                    <a:pt x="500" y="558"/>
                  </a:lnTo>
                  <a:lnTo>
                    <a:pt x="400" y="736"/>
                  </a:lnTo>
                  <a:lnTo>
                    <a:pt x="386" y="899"/>
                  </a:lnTo>
                  <a:close/>
                  <a:moveTo>
                    <a:pt x="43" y="856"/>
                  </a:moveTo>
                  <a:lnTo>
                    <a:pt x="347" y="856"/>
                  </a:lnTo>
                  <a:lnTo>
                    <a:pt x="358" y="721"/>
                  </a:lnTo>
                  <a:lnTo>
                    <a:pt x="461" y="544"/>
                  </a:lnTo>
                  <a:lnTo>
                    <a:pt x="461" y="43"/>
                  </a:lnTo>
                  <a:lnTo>
                    <a:pt x="43" y="43"/>
                  </a:lnTo>
                  <a:lnTo>
                    <a:pt x="43" y="85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2" name="Freeform 1361"/>
            <p:cNvSpPr>
              <a:spLocks noChangeArrowheads="1"/>
            </p:cNvSpPr>
            <p:nvPr/>
          </p:nvSpPr>
          <p:spPr bwMode="auto">
            <a:xfrm>
              <a:off x="7615613" y="3558336"/>
              <a:ext cx="76200" cy="293687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3" name="Freeform 1362"/>
            <p:cNvSpPr>
              <a:spLocks noChangeArrowheads="1"/>
            </p:cNvSpPr>
            <p:nvPr/>
          </p:nvSpPr>
          <p:spPr bwMode="auto">
            <a:xfrm>
              <a:off x="7615613" y="3558336"/>
              <a:ext cx="76200" cy="293687"/>
            </a:xfrm>
            <a:custGeom>
              <a:avLst/>
              <a:gdLst>
                <a:gd name="T0" fmla="*/ 209 w 210"/>
                <a:gd name="T1" fmla="*/ 0 h 814"/>
                <a:gd name="T2" fmla="*/ 0 w 210"/>
                <a:gd name="T3" fmla="*/ 0 h 814"/>
                <a:gd name="T4" fmla="*/ 0 w 210"/>
                <a:gd name="T5" fmla="*/ 813 h 814"/>
                <a:gd name="T6" fmla="*/ 95 w 210"/>
                <a:gd name="T7" fmla="*/ 813 h 814"/>
                <a:gd name="T8" fmla="*/ 106 w 210"/>
                <a:gd name="T9" fmla="*/ 678 h 814"/>
                <a:gd name="T10" fmla="*/ 155 w 210"/>
                <a:gd name="T11" fmla="*/ 597 h 814"/>
                <a:gd name="T12" fmla="*/ 201 w 210"/>
                <a:gd name="T13" fmla="*/ 476 h 814"/>
                <a:gd name="T14" fmla="*/ 209 w 210"/>
                <a:gd name="T15" fmla="*/ 476 h 814"/>
                <a:gd name="T16" fmla="*/ 209 w 210"/>
                <a:gd name="T17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814">
                  <a:moveTo>
                    <a:pt x="209" y="0"/>
                  </a:moveTo>
                  <a:lnTo>
                    <a:pt x="0" y="0"/>
                  </a:lnTo>
                  <a:lnTo>
                    <a:pt x="0" y="813"/>
                  </a:lnTo>
                  <a:lnTo>
                    <a:pt x="95" y="813"/>
                  </a:lnTo>
                  <a:lnTo>
                    <a:pt x="106" y="678"/>
                  </a:lnTo>
                  <a:lnTo>
                    <a:pt x="155" y="597"/>
                  </a:lnTo>
                  <a:lnTo>
                    <a:pt x="201" y="476"/>
                  </a:lnTo>
                  <a:lnTo>
                    <a:pt x="209" y="476"/>
                  </a:lnTo>
                  <a:lnTo>
                    <a:pt x="2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4" name="Freeform 1363"/>
            <p:cNvSpPr>
              <a:spLocks noChangeArrowheads="1"/>
            </p:cNvSpPr>
            <p:nvPr/>
          </p:nvSpPr>
          <p:spPr bwMode="auto">
            <a:xfrm>
              <a:off x="7560050" y="3753598"/>
              <a:ext cx="65088" cy="112713"/>
            </a:xfrm>
            <a:custGeom>
              <a:avLst/>
              <a:gdLst>
                <a:gd name="T0" fmla="*/ 181 w 182"/>
                <a:gd name="T1" fmla="*/ 313 h 314"/>
                <a:gd name="T2" fmla="*/ 0 w 182"/>
                <a:gd name="T3" fmla="*/ 313 h 314"/>
                <a:gd name="T4" fmla="*/ 0 w 182"/>
                <a:gd name="T5" fmla="*/ 0 h 314"/>
                <a:gd name="T6" fmla="*/ 181 w 182"/>
                <a:gd name="T7" fmla="*/ 0 h 314"/>
                <a:gd name="T8" fmla="*/ 181 w 182"/>
                <a:gd name="T9" fmla="*/ 313 h 314"/>
                <a:gd name="T10" fmla="*/ 39 w 182"/>
                <a:gd name="T11" fmla="*/ 270 h 314"/>
                <a:gd name="T12" fmla="*/ 142 w 182"/>
                <a:gd name="T13" fmla="*/ 270 h 314"/>
                <a:gd name="T14" fmla="*/ 142 w 182"/>
                <a:gd name="T15" fmla="*/ 43 h 314"/>
                <a:gd name="T16" fmla="*/ 39 w 182"/>
                <a:gd name="T17" fmla="*/ 43 h 314"/>
                <a:gd name="T18" fmla="*/ 39 w 182"/>
                <a:gd name="T19" fmla="*/ 27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2" h="314">
                  <a:moveTo>
                    <a:pt x="181" y="313"/>
                  </a:moveTo>
                  <a:lnTo>
                    <a:pt x="0" y="313"/>
                  </a:lnTo>
                  <a:lnTo>
                    <a:pt x="0" y="0"/>
                  </a:lnTo>
                  <a:lnTo>
                    <a:pt x="181" y="0"/>
                  </a:lnTo>
                  <a:lnTo>
                    <a:pt x="181" y="313"/>
                  </a:lnTo>
                  <a:close/>
                  <a:moveTo>
                    <a:pt x="39" y="270"/>
                  </a:moveTo>
                  <a:lnTo>
                    <a:pt x="142" y="270"/>
                  </a:lnTo>
                  <a:lnTo>
                    <a:pt x="142" y="43"/>
                  </a:lnTo>
                  <a:lnTo>
                    <a:pt x="39" y="43"/>
                  </a:lnTo>
                  <a:lnTo>
                    <a:pt x="39" y="27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5" name="Freeform 1364"/>
            <p:cNvSpPr>
              <a:spLocks noChangeArrowheads="1"/>
            </p:cNvSpPr>
            <p:nvPr/>
          </p:nvSpPr>
          <p:spPr bwMode="auto">
            <a:xfrm>
              <a:off x="7504488" y="3847261"/>
              <a:ext cx="320675" cy="20637"/>
            </a:xfrm>
            <a:custGeom>
              <a:avLst/>
              <a:gdLst>
                <a:gd name="T0" fmla="*/ 889 w 890"/>
                <a:gd name="T1" fmla="*/ 57 h 58"/>
                <a:gd name="T2" fmla="*/ 0 w 890"/>
                <a:gd name="T3" fmla="*/ 57 h 58"/>
                <a:gd name="T4" fmla="*/ 0 w 890"/>
                <a:gd name="T5" fmla="*/ 0 h 58"/>
                <a:gd name="T6" fmla="*/ 889 w 890"/>
                <a:gd name="T7" fmla="*/ 0 h 58"/>
                <a:gd name="T8" fmla="*/ 889 w 890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0" h="58">
                  <a:moveTo>
                    <a:pt x="889" y="57"/>
                  </a:moveTo>
                  <a:lnTo>
                    <a:pt x="0" y="57"/>
                  </a:lnTo>
                  <a:lnTo>
                    <a:pt x="0" y="0"/>
                  </a:lnTo>
                  <a:lnTo>
                    <a:pt x="889" y="0"/>
                  </a:lnTo>
                  <a:lnTo>
                    <a:pt x="889" y="5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6" name="Freeform 1365"/>
            <p:cNvSpPr>
              <a:spLocks noChangeArrowheads="1"/>
            </p:cNvSpPr>
            <p:nvPr/>
          </p:nvSpPr>
          <p:spPr bwMode="auto">
            <a:xfrm>
              <a:off x="7647363" y="3702798"/>
              <a:ext cx="23812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7" name="Freeform 1366"/>
            <p:cNvSpPr>
              <a:spLocks noChangeArrowheads="1"/>
            </p:cNvSpPr>
            <p:nvPr/>
          </p:nvSpPr>
          <p:spPr bwMode="auto">
            <a:xfrm>
              <a:off x="7647363" y="3661523"/>
              <a:ext cx="23812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8" name="Freeform 1367"/>
            <p:cNvSpPr>
              <a:spLocks noChangeArrowheads="1"/>
            </p:cNvSpPr>
            <p:nvPr/>
          </p:nvSpPr>
          <p:spPr bwMode="auto">
            <a:xfrm>
              <a:off x="7602913" y="3618661"/>
              <a:ext cx="23812" cy="23812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9" name="Freeform 1368"/>
            <p:cNvSpPr>
              <a:spLocks noChangeArrowheads="1"/>
            </p:cNvSpPr>
            <p:nvPr/>
          </p:nvSpPr>
          <p:spPr bwMode="auto">
            <a:xfrm>
              <a:off x="7602913" y="3661523"/>
              <a:ext cx="23812" cy="22225"/>
            </a:xfrm>
            <a:custGeom>
              <a:avLst/>
              <a:gdLst>
                <a:gd name="T0" fmla="*/ 63 w 64"/>
                <a:gd name="T1" fmla="*/ 60 h 61"/>
                <a:gd name="T2" fmla="*/ 0 w 64"/>
                <a:gd name="T3" fmla="*/ 60 h 61"/>
                <a:gd name="T4" fmla="*/ 0 w 64"/>
                <a:gd name="T5" fmla="*/ 0 h 61"/>
                <a:gd name="T6" fmla="*/ 63 w 64"/>
                <a:gd name="T7" fmla="*/ 0 h 61"/>
                <a:gd name="T8" fmla="*/ 63 w 64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1">
                  <a:moveTo>
                    <a:pt x="6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0" name="Freeform 1369"/>
            <p:cNvSpPr>
              <a:spLocks noChangeArrowheads="1"/>
            </p:cNvSpPr>
            <p:nvPr/>
          </p:nvSpPr>
          <p:spPr bwMode="auto">
            <a:xfrm>
              <a:off x="7602913" y="3702798"/>
              <a:ext cx="23812" cy="23813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1" name="Freeform 1370"/>
            <p:cNvSpPr>
              <a:spLocks noChangeArrowheads="1"/>
            </p:cNvSpPr>
            <p:nvPr/>
          </p:nvSpPr>
          <p:spPr bwMode="auto">
            <a:xfrm>
              <a:off x="7602913" y="3577386"/>
              <a:ext cx="23812" cy="23812"/>
            </a:xfrm>
            <a:custGeom>
              <a:avLst/>
              <a:gdLst>
                <a:gd name="T0" fmla="*/ 63 w 64"/>
                <a:gd name="T1" fmla="*/ 64 h 65"/>
                <a:gd name="T2" fmla="*/ 0 w 64"/>
                <a:gd name="T3" fmla="*/ 64 h 65"/>
                <a:gd name="T4" fmla="*/ 0 w 64"/>
                <a:gd name="T5" fmla="*/ 0 h 65"/>
                <a:gd name="T6" fmla="*/ 63 w 64"/>
                <a:gd name="T7" fmla="*/ 0 h 65"/>
                <a:gd name="T8" fmla="*/ 63 w 64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65">
                  <a:moveTo>
                    <a:pt x="63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2" name="Freeform 1371"/>
            <p:cNvSpPr>
              <a:spLocks noChangeArrowheads="1"/>
            </p:cNvSpPr>
            <p:nvPr/>
          </p:nvSpPr>
          <p:spPr bwMode="auto">
            <a:xfrm>
              <a:off x="7560050" y="3618661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3" name="Freeform 1372"/>
            <p:cNvSpPr>
              <a:spLocks noChangeArrowheads="1"/>
            </p:cNvSpPr>
            <p:nvPr/>
          </p:nvSpPr>
          <p:spPr bwMode="auto">
            <a:xfrm>
              <a:off x="7560050" y="3661523"/>
              <a:ext cx="23813" cy="22225"/>
            </a:xfrm>
            <a:custGeom>
              <a:avLst/>
              <a:gdLst>
                <a:gd name="T0" fmla="*/ 64 w 65"/>
                <a:gd name="T1" fmla="*/ 60 h 61"/>
                <a:gd name="T2" fmla="*/ 0 w 65"/>
                <a:gd name="T3" fmla="*/ 60 h 61"/>
                <a:gd name="T4" fmla="*/ 0 w 65"/>
                <a:gd name="T5" fmla="*/ 0 h 61"/>
                <a:gd name="T6" fmla="*/ 64 w 65"/>
                <a:gd name="T7" fmla="*/ 0 h 61"/>
                <a:gd name="T8" fmla="*/ 64 w 65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1">
                  <a:moveTo>
                    <a:pt x="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" name="Freeform 1373"/>
            <p:cNvSpPr>
              <a:spLocks noChangeArrowheads="1"/>
            </p:cNvSpPr>
            <p:nvPr/>
          </p:nvSpPr>
          <p:spPr bwMode="auto">
            <a:xfrm>
              <a:off x="7560050" y="3702798"/>
              <a:ext cx="23813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5" name="Freeform 1374"/>
            <p:cNvSpPr>
              <a:spLocks noChangeArrowheads="1"/>
            </p:cNvSpPr>
            <p:nvPr/>
          </p:nvSpPr>
          <p:spPr bwMode="auto">
            <a:xfrm>
              <a:off x="7560050" y="3577386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6" name="Freeform 1375"/>
            <p:cNvSpPr>
              <a:spLocks noChangeArrowheads="1"/>
            </p:cNvSpPr>
            <p:nvPr/>
          </p:nvSpPr>
          <p:spPr bwMode="auto">
            <a:xfrm>
              <a:off x="7664825" y="3729786"/>
              <a:ext cx="128588" cy="80962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7" name="Freeform 1376"/>
            <p:cNvSpPr>
              <a:spLocks noChangeArrowheads="1"/>
            </p:cNvSpPr>
            <p:nvPr/>
          </p:nvSpPr>
          <p:spPr bwMode="auto">
            <a:xfrm>
              <a:off x="7664825" y="3729786"/>
              <a:ext cx="128588" cy="80962"/>
            </a:xfrm>
            <a:custGeom>
              <a:avLst/>
              <a:gdLst>
                <a:gd name="T0" fmla="*/ 0 w 355"/>
                <a:gd name="T1" fmla="*/ 224 h 225"/>
                <a:gd name="T2" fmla="*/ 354 w 355"/>
                <a:gd name="T3" fmla="*/ 224 h 225"/>
                <a:gd name="T4" fmla="*/ 354 w 355"/>
                <a:gd name="T5" fmla="*/ 163 h 225"/>
                <a:gd name="T6" fmla="*/ 287 w 355"/>
                <a:gd name="T7" fmla="*/ 0 h 225"/>
                <a:gd name="T8" fmla="*/ 63 w 355"/>
                <a:gd name="T9" fmla="*/ 0 h 225"/>
                <a:gd name="T10" fmla="*/ 0 w 355"/>
                <a:gd name="T11" fmla="*/ 163 h 225"/>
                <a:gd name="T12" fmla="*/ 0 w 355"/>
                <a:gd name="T13" fmla="*/ 224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5" h="225">
                  <a:moveTo>
                    <a:pt x="0" y="224"/>
                  </a:moveTo>
                  <a:lnTo>
                    <a:pt x="354" y="224"/>
                  </a:lnTo>
                  <a:lnTo>
                    <a:pt x="354" y="163"/>
                  </a:lnTo>
                  <a:lnTo>
                    <a:pt x="287" y="0"/>
                  </a:lnTo>
                  <a:lnTo>
                    <a:pt x="63" y="0"/>
                  </a:lnTo>
                  <a:lnTo>
                    <a:pt x="0" y="163"/>
                  </a:lnTo>
                  <a:lnTo>
                    <a:pt x="0" y="22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8" name="Freeform 1377"/>
            <p:cNvSpPr>
              <a:spLocks noChangeArrowheads="1"/>
            </p:cNvSpPr>
            <p:nvPr/>
          </p:nvSpPr>
          <p:spPr bwMode="auto">
            <a:xfrm>
              <a:off x="7636250" y="3512298"/>
              <a:ext cx="184150" cy="184150"/>
            </a:xfrm>
            <a:custGeom>
              <a:avLst/>
              <a:gdLst>
                <a:gd name="T0" fmla="*/ 255 w 511"/>
                <a:gd name="T1" fmla="*/ 511 h 512"/>
                <a:gd name="T2" fmla="*/ 255 w 511"/>
                <a:gd name="T3" fmla="*/ 511 h 512"/>
                <a:gd name="T4" fmla="*/ 0 w 511"/>
                <a:gd name="T5" fmla="*/ 256 h 512"/>
                <a:gd name="T6" fmla="*/ 255 w 511"/>
                <a:gd name="T7" fmla="*/ 0 h 512"/>
                <a:gd name="T8" fmla="*/ 510 w 511"/>
                <a:gd name="T9" fmla="*/ 256 h 512"/>
                <a:gd name="T10" fmla="*/ 255 w 511"/>
                <a:gd name="T11" fmla="*/ 511 h 512"/>
                <a:gd name="T12" fmla="*/ 255 w 511"/>
                <a:gd name="T13" fmla="*/ 39 h 512"/>
                <a:gd name="T14" fmla="*/ 255 w 511"/>
                <a:gd name="T15" fmla="*/ 39 h 512"/>
                <a:gd name="T16" fmla="*/ 42 w 511"/>
                <a:gd name="T17" fmla="*/ 256 h 512"/>
                <a:gd name="T18" fmla="*/ 255 w 511"/>
                <a:gd name="T19" fmla="*/ 469 h 512"/>
                <a:gd name="T20" fmla="*/ 467 w 511"/>
                <a:gd name="T21" fmla="*/ 256 h 512"/>
                <a:gd name="T22" fmla="*/ 255 w 511"/>
                <a:gd name="T23" fmla="*/ 3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1" h="512">
                  <a:moveTo>
                    <a:pt x="255" y="511"/>
                  </a:moveTo>
                  <a:lnTo>
                    <a:pt x="255" y="511"/>
                  </a:lnTo>
                  <a:cubicBezTo>
                    <a:pt x="113" y="511"/>
                    <a:pt x="0" y="394"/>
                    <a:pt x="0" y="256"/>
                  </a:cubicBezTo>
                  <a:cubicBezTo>
                    <a:pt x="0" y="114"/>
                    <a:pt x="113" y="0"/>
                    <a:pt x="255" y="0"/>
                  </a:cubicBezTo>
                  <a:cubicBezTo>
                    <a:pt x="393" y="0"/>
                    <a:pt x="510" y="114"/>
                    <a:pt x="510" y="256"/>
                  </a:cubicBezTo>
                  <a:cubicBezTo>
                    <a:pt x="510" y="394"/>
                    <a:pt x="393" y="511"/>
                    <a:pt x="255" y="511"/>
                  </a:cubicBezTo>
                  <a:close/>
                  <a:moveTo>
                    <a:pt x="255" y="39"/>
                  </a:moveTo>
                  <a:lnTo>
                    <a:pt x="255" y="39"/>
                  </a:lnTo>
                  <a:cubicBezTo>
                    <a:pt x="138" y="39"/>
                    <a:pt x="42" y="135"/>
                    <a:pt x="42" y="256"/>
                  </a:cubicBezTo>
                  <a:cubicBezTo>
                    <a:pt x="42" y="373"/>
                    <a:pt x="138" y="469"/>
                    <a:pt x="255" y="469"/>
                  </a:cubicBezTo>
                  <a:cubicBezTo>
                    <a:pt x="372" y="469"/>
                    <a:pt x="467" y="373"/>
                    <a:pt x="467" y="256"/>
                  </a:cubicBezTo>
                  <a:cubicBezTo>
                    <a:pt x="467" y="135"/>
                    <a:pt x="372" y="39"/>
                    <a:pt x="255" y="3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9" name="Freeform 1378"/>
            <p:cNvSpPr>
              <a:spLocks noChangeArrowheads="1"/>
            </p:cNvSpPr>
            <p:nvPr/>
          </p:nvSpPr>
          <p:spPr bwMode="auto">
            <a:xfrm>
              <a:off x="7728325" y="3729786"/>
              <a:ext cx="63500" cy="80962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0" name="Freeform 1379"/>
            <p:cNvSpPr>
              <a:spLocks noChangeArrowheads="1"/>
            </p:cNvSpPr>
            <p:nvPr/>
          </p:nvSpPr>
          <p:spPr bwMode="auto">
            <a:xfrm>
              <a:off x="7728325" y="3729786"/>
              <a:ext cx="63500" cy="80962"/>
            </a:xfrm>
            <a:custGeom>
              <a:avLst/>
              <a:gdLst>
                <a:gd name="T0" fmla="*/ 110 w 178"/>
                <a:gd name="T1" fmla="*/ 0 h 225"/>
                <a:gd name="T2" fmla="*/ 0 w 178"/>
                <a:gd name="T3" fmla="*/ 0 h 225"/>
                <a:gd name="T4" fmla="*/ 0 w 178"/>
                <a:gd name="T5" fmla="*/ 224 h 225"/>
                <a:gd name="T6" fmla="*/ 177 w 178"/>
                <a:gd name="T7" fmla="*/ 224 h 225"/>
                <a:gd name="T8" fmla="*/ 177 w 178"/>
                <a:gd name="T9" fmla="*/ 163 h 225"/>
                <a:gd name="T10" fmla="*/ 110 w 178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8" h="225">
                  <a:moveTo>
                    <a:pt x="110" y="0"/>
                  </a:moveTo>
                  <a:lnTo>
                    <a:pt x="0" y="0"/>
                  </a:lnTo>
                  <a:lnTo>
                    <a:pt x="0" y="224"/>
                  </a:lnTo>
                  <a:lnTo>
                    <a:pt x="177" y="224"/>
                  </a:lnTo>
                  <a:lnTo>
                    <a:pt x="177" y="163"/>
                  </a:lnTo>
                  <a:lnTo>
                    <a:pt x="1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1" name="Freeform 1380"/>
            <p:cNvSpPr>
              <a:spLocks noChangeArrowheads="1"/>
            </p:cNvSpPr>
            <p:nvPr/>
          </p:nvSpPr>
          <p:spPr bwMode="auto">
            <a:xfrm>
              <a:off x="7687050" y="3742486"/>
              <a:ext cx="11113" cy="25400"/>
            </a:xfrm>
            <a:custGeom>
              <a:avLst/>
              <a:gdLst>
                <a:gd name="T0" fmla="*/ 0 w 29"/>
                <a:gd name="T1" fmla="*/ 71 h 72"/>
                <a:gd name="T2" fmla="*/ 28 w 29"/>
                <a:gd name="T3" fmla="*/ 0 h 72"/>
                <a:gd name="T4" fmla="*/ 0 w 29"/>
                <a:gd name="T5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72">
                  <a:moveTo>
                    <a:pt x="0" y="71"/>
                  </a:moveTo>
                  <a:lnTo>
                    <a:pt x="28" y="0"/>
                  </a:lnTo>
                  <a:lnTo>
                    <a:pt x="0" y="7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2" name="Line 1381"/>
            <p:cNvSpPr>
              <a:spLocks noChangeShapeType="1"/>
            </p:cNvSpPr>
            <p:nvPr/>
          </p:nvSpPr>
          <p:spPr bwMode="auto">
            <a:xfrm flipV="1">
              <a:off x="7687050" y="3742486"/>
              <a:ext cx="9525" cy="28575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3" name="Freeform 1382"/>
            <p:cNvSpPr>
              <a:spLocks noChangeArrowheads="1"/>
            </p:cNvSpPr>
            <p:nvPr/>
          </p:nvSpPr>
          <p:spPr bwMode="auto">
            <a:xfrm>
              <a:off x="7687050" y="3742486"/>
              <a:ext cx="82550" cy="25400"/>
            </a:xfrm>
            <a:custGeom>
              <a:avLst/>
              <a:gdLst>
                <a:gd name="T0" fmla="*/ 230 w 231"/>
                <a:gd name="T1" fmla="*/ 71 h 72"/>
                <a:gd name="T2" fmla="*/ 202 w 231"/>
                <a:gd name="T3" fmla="*/ 0 h 72"/>
                <a:gd name="T4" fmla="*/ 28 w 231"/>
                <a:gd name="T5" fmla="*/ 0 h 72"/>
                <a:gd name="T6" fmla="*/ 0 w 231"/>
                <a:gd name="T7" fmla="*/ 71 h 72"/>
                <a:gd name="T8" fmla="*/ 230 w 231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1" h="72">
                  <a:moveTo>
                    <a:pt x="230" y="71"/>
                  </a:moveTo>
                  <a:lnTo>
                    <a:pt x="202" y="0"/>
                  </a:lnTo>
                  <a:lnTo>
                    <a:pt x="28" y="0"/>
                  </a:lnTo>
                  <a:lnTo>
                    <a:pt x="0" y="71"/>
                  </a:lnTo>
                  <a:lnTo>
                    <a:pt x="230" y="7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" name="Freeform 1383"/>
            <p:cNvSpPr>
              <a:spLocks noChangeArrowheads="1"/>
            </p:cNvSpPr>
            <p:nvPr/>
          </p:nvSpPr>
          <p:spPr bwMode="auto">
            <a:xfrm>
              <a:off x="7755313" y="3785348"/>
              <a:ext cx="23812" cy="15875"/>
            </a:xfrm>
            <a:custGeom>
              <a:avLst/>
              <a:gdLst>
                <a:gd name="T0" fmla="*/ 67 w 68"/>
                <a:gd name="T1" fmla="*/ 43 h 44"/>
                <a:gd name="T2" fmla="*/ 0 w 68"/>
                <a:gd name="T3" fmla="*/ 43 h 44"/>
                <a:gd name="T4" fmla="*/ 0 w 68"/>
                <a:gd name="T5" fmla="*/ 0 h 44"/>
                <a:gd name="T6" fmla="*/ 67 w 68"/>
                <a:gd name="T7" fmla="*/ 0 h 44"/>
                <a:gd name="T8" fmla="*/ 67 w 68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44">
                  <a:moveTo>
                    <a:pt x="67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67" y="0"/>
                  </a:lnTo>
                  <a:lnTo>
                    <a:pt x="67" y="4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5" name="Freeform 1384"/>
            <p:cNvSpPr>
              <a:spLocks noChangeArrowheads="1"/>
            </p:cNvSpPr>
            <p:nvPr/>
          </p:nvSpPr>
          <p:spPr bwMode="auto">
            <a:xfrm>
              <a:off x="7675938" y="3785348"/>
              <a:ext cx="25400" cy="15875"/>
            </a:xfrm>
            <a:custGeom>
              <a:avLst/>
              <a:gdLst>
                <a:gd name="T0" fmla="*/ 70 w 71"/>
                <a:gd name="T1" fmla="*/ 43 h 44"/>
                <a:gd name="T2" fmla="*/ 0 w 71"/>
                <a:gd name="T3" fmla="*/ 43 h 44"/>
                <a:gd name="T4" fmla="*/ 0 w 71"/>
                <a:gd name="T5" fmla="*/ 0 h 44"/>
                <a:gd name="T6" fmla="*/ 70 w 71"/>
                <a:gd name="T7" fmla="*/ 0 h 44"/>
                <a:gd name="T8" fmla="*/ 70 w 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44">
                  <a:moveTo>
                    <a:pt x="70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70" y="0"/>
                  </a:lnTo>
                  <a:lnTo>
                    <a:pt x="70" y="4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6" name="Freeform 1385"/>
            <p:cNvSpPr>
              <a:spLocks noChangeArrowheads="1"/>
            </p:cNvSpPr>
            <p:nvPr/>
          </p:nvSpPr>
          <p:spPr bwMode="auto">
            <a:xfrm>
              <a:off x="7642600" y="3713911"/>
              <a:ext cx="169863" cy="134937"/>
            </a:xfrm>
            <a:custGeom>
              <a:avLst/>
              <a:gdLst>
                <a:gd name="T0" fmla="*/ 471 w 472"/>
                <a:gd name="T1" fmla="*/ 110 h 374"/>
                <a:gd name="T2" fmla="*/ 421 w 472"/>
                <a:gd name="T3" fmla="*/ 110 h 374"/>
                <a:gd name="T4" fmla="*/ 375 w 472"/>
                <a:gd name="T5" fmla="*/ 0 h 374"/>
                <a:gd name="T6" fmla="*/ 95 w 472"/>
                <a:gd name="T7" fmla="*/ 0 h 374"/>
                <a:gd name="T8" fmla="*/ 53 w 472"/>
                <a:gd name="T9" fmla="*/ 110 h 374"/>
                <a:gd name="T10" fmla="*/ 0 w 472"/>
                <a:gd name="T11" fmla="*/ 110 h 374"/>
                <a:gd name="T12" fmla="*/ 0 w 472"/>
                <a:gd name="T13" fmla="*/ 153 h 374"/>
                <a:gd name="T14" fmla="*/ 35 w 472"/>
                <a:gd name="T15" fmla="*/ 153 h 374"/>
                <a:gd name="T16" fmla="*/ 17 w 472"/>
                <a:gd name="T17" fmla="*/ 196 h 374"/>
                <a:gd name="T18" fmla="*/ 17 w 472"/>
                <a:gd name="T19" fmla="*/ 309 h 374"/>
                <a:gd name="T20" fmla="*/ 17 w 472"/>
                <a:gd name="T21" fmla="*/ 373 h 374"/>
                <a:gd name="T22" fmla="*/ 113 w 472"/>
                <a:gd name="T23" fmla="*/ 373 h 374"/>
                <a:gd name="T24" fmla="*/ 113 w 472"/>
                <a:gd name="T25" fmla="*/ 309 h 374"/>
                <a:gd name="T26" fmla="*/ 361 w 472"/>
                <a:gd name="T27" fmla="*/ 309 h 374"/>
                <a:gd name="T28" fmla="*/ 361 w 472"/>
                <a:gd name="T29" fmla="*/ 373 h 374"/>
                <a:gd name="T30" fmla="*/ 453 w 472"/>
                <a:gd name="T31" fmla="*/ 373 h 374"/>
                <a:gd name="T32" fmla="*/ 453 w 472"/>
                <a:gd name="T33" fmla="*/ 309 h 374"/>
                <a:gd name="T34" fmla="*/ 453 w 472"/>
                <a:gd name="T35" fmla="*/ 196 h 374"/>
                <a:gd name="T36" fmla="*/ 435 w 472"/>
                <a:gd name="T37" fmla="*/ 153 h 374"/>
                <a:gd name="T38" fmla="*/ 471 w 472"/>
                <a:gd name="T39" fmla="*/ 153 h 374"/>
                <a:gd name="T40" fmla="*/ 471 w 472"/>
                <a:gd name="T41" fmla="*/ 110 h 374"/>
                <a:gd name="T42" fmla="*/ 414 w 472"/>
                <a:gd name="T43" fmla="*/ 267 h 374"/>
                <a:gd name="T44" fmla="*/ 361 w 472"/>
                <a:gd name="T45" fmla="*/ 267 h 374"/>
                <a:gd name="T46" fmla="*/ 113 w 472"/>
                <a:gd name="T47" fmla="*/ 267 h 374"/>
                <a:gd name="T48" fmla="*/ 60 w 472"/>
                <a:gd name="T49" fmla="*/ 267 h 374"/>
                <a:gd name="T50" fmla="*/ 60 w 472"/>
                <a:gd name="T51" fmla="*/ 206 h 374"/>
                <a:gd name="T52" fmla="*/ 123 w 472"/>
                <a:gd name="T53" fmla="*/ 43 h 374"/>
                <a:gd name="T54" fmla="*/ 347 w 472"/>
                <a:gd name="T55" fmla="*/ 43 h 374"/>
                <a:gd name="T56" fmla="*/ 414 w 472"/>
                <a:gd name="T57" fmla="*/ 206 h 374"/>
                <a:gd name="T58" fmla="*/ 414 w 472"/>
                <a:gd name="T59" fmla="*/ 267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2" h="374">
                  <a:moveTo>
                    <a:pt x="471" y="110"/>
                  </a:moveTo>
                  <a:lnTo>
                    <a:pt x="421" y="110"/>
                  </a:lnTo>
                  <a:lnTo>
                    <a:pt x="375" y="0"/>
                  </a:lnTo>
                  <a:lnTo>
                    <a:pt x="95" y="0"/>
                  </a:lnTo>
                  <a:lnTo>
                    <a:pt x="53" y="110"/>
                  </a:lnTo>
                  <a:lnTo>
                    <a:pt x="0" y="110"/>
                  </a:lnTo>
                  <a:lnTo>
                    <a:pt x="0" y="153"/>
                  </a:lnTo>
                  <a:lnTo>
                    <a:pt x="35" y="153"/>
                  </a:lnTo>
                  <a:lnTo>
                    <a:pt x="17" y="196"/>
                  </a:lnTo>
                  <a:lnTo>
                    <a:pt x="17" y="309"/>
                  </a:lnTo>
                  <a:lnTo>
                    <a:pt x="17" y="373"/>
                  </a:lnTo>
                  <a:lnTo>
                    <a:pt x="113" y="373"/>
                  </a:lnTo>
                  <a:lnTo>
                    <a:pt x="113" y="309"/>
                  </a:lnTo>
                  <a:lnTo>
                    <a:pt x="361" y="309"/>
                  </a:lnTo>
                  <a:lnTo>
                    <a:pt x="361" y="373"/>
                  </a:lnTo>
                  <a:lnTo>
                    <a:pt x="453" y="373"/>
                  </a:lnTo>
                  <a:lnTo>
                    <a:pt x="453" y="309"/>
                  </a:lnTo>
                  <a:lnTo>
                    <a:pt x="453" y="196"/>
                  </a:lnTo>
                  <a:lnTo>
                    <a:pt x="435" y="153"/>
                  </a:lnTo>
                  <a:lnTo>
                    <a:pt x="471" y="153"/>
                  </a:lnTo>
                  <a:lnTo>
                    <a:pt x="471" y="110"/>
                  </a:lnTo>
                  <a:close/>
                  <a:moveTo>
                    <a:pt x="414" y="267"/>
                  </a:moveTo>
                  <a:lnTo>
                    <a:pt x="361" y="267"/>
                  </a:lnTo>
                  <a:lnTo>
                    <a:pt x="113" y="267"/>
                  </a:lnTo>
                  <a:lnTo>
                    <a:pt x="60" y="267"/>
                  </a:lnTo>
                  <a:lnTo>
                    <a:pt x="60" y="206"/>
                  </a:lnTo>
                  <a:lnTo>
                    <a:pt x="123" y="43"/>
                  </a:lnTo>
                  <a:lnTo>
                    <a:pt x="347" y="43"/>
                  </a:lnTo>
                  <a:lnTo>
                    <a:pt x="414" y="206"/>
                  </a:lnTo>
                  <a:lnTo>
                    <a:pt x="414" y="26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7" name="Freeform 1386"/>
            <p:cNvSpPr>
              <a:spLocks noChangeArrowheads="1"/>
            </p:cNvSpPr>
            <p:nvPr/>
          </p:nvSpPr>
          <p:spPr bwMode="auto">
            <a:xfrm>
              <a:off x="7652125" y="3524998"/>
              <a:ext cx="153988" cy="155575"/>
            </a:xfrm>
            <a:custGeom>
              <a:avLst/>
              <a:gdLst>
                <a:gd name="T0" fmla="*/ 213 w 426"/>
                <a:gd name="T1" fmla="*/ 0 h 431"/>
                <a:gd name="T2" fmla="*/ 213 w 426"/>
                <a:gd name="T3" fmla="*/ 0 h 431"/>
                <a:gd name="T4" fmla="*/ 0 w 426"/>
                <a:gd name="T5" fmla="*/ 217 h 431"/>
                <a:gd name="T6" fmla="*/ 213 w 426"/>
                <a:gd name="T7" fmla="*/ 430 h 431"/>
                <a:gd name="T8" fmla="*/ 425 w 426"/>
                <a:gd name="T9" fmla="*/ 217 h 431"/>
                <a:gd name="T10" fmla="*/ 213 w 426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31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6"/>
                    <a:pt x="0" y="217"/>
                  </a:cubicBezTo>
                  <a:cubicBezTo>
                    <a:pt x="0" y="334"/>
                    <a:pt x="96" y="430"/>
                    <a:pt x="213" y="430"/>
                  </a:cubicBezTo>
                  <a:cubicBezTo>
                    <a:pt x="330" y="430"/>
                    <a:pt x="425" y="334"/>
                    <a:pt x="425" y="217"/>
                  </a:cubicBezTo>
                  <a:cubicBezTo>
                    <a:pt x="425" y="96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8" name="Freeform 1387"/>
            <p:cNvSpPr>
              <a:spLocks noChangeArrowheads="1"/>
            </p:cNvSpPr>
            <p:nvPr/>
          </p:nvSpPr>
          <p:spPr bwMode="auto">
            <a:xfrm>
              <a:off x="7699750" y="3547223"/>
              <a:ext cx="58738" cy="111125"/>
            </a:xfrm>
            <a:custGeom>
              <a:avLst/>
              <a:gdLst>
                <a:gd name="T0" fmla="*/ 25 w 164"/>
                <a:gd name="T1" fmla="*/ 214 h 307"/>
                <a:gd name="T2" fmla="*/ 25 w 164"/>
                <a:gd name="T3" fmla="*/ 214 h 307"/>
                <a:gd name="T4" fmla="*/ 85 w 164"/>
                <a:gd name="T5" fmla="*/ 238 h 307"/>
                <a:gd name="T6" fmla="*/ 120 w 164"/>
                <a:gd name="T7" fmla="*/ 210 h 307"/>
                <a:gd name="T8" fmla="*/ 7 w 164"/>
                <a:gd name="T9" fmla="*/ 100 h 307"/>
                <a:gd name="T10" fmla="*/ 67 w 164"/>
                <a:gd name="T11" fmla="*/ 32 h 307"/>
                <a:gd name="T12" fmla="*/ 67 w 164"/>
                <a:gd name="T13" fmla="*/ 0 h 307"/>
                <a:gd name="T14" fmla="*/ 96 w 164"/>
                <a:gd name="T15" fmla="*/ 0 h 307"/>
                <a:gd name="T16" fmla="*/ 96 w 164"/>
                <a:gd name="T17" fmla="*/ 32 h 307"/>
                <a:gd name="T18" fmla="*/ 156 w 164"/>
                <a:gd name="T19" fmla="*/ 57 h 307"/>
                <a:gd name="T20" fmla="*/ 138 w 164"/>
                <a:gd name="T21" fmla="*/ 93 h 307"/>
                <a:gd name="T22" fmla="*/ 85 w 164"/>
                <a:gd name="T23" fmla="*/ 71 h 307"/>
                <a:gd name="T24" fmla="*/ 49 w 164"/>
                <a:gd name="T25" fmla="*/ 100 h 307"/>
                <a:gd name="T26" fmla="*/ 163 w 164"/>
                <a:gd name="T27" fmla="*/ 206 h 307"/>
                <a:gd name="T28" fmla="*/ 96 w 164"/>
                <a:gd name="T29" fmla="*/ 277 h 307"/>
                <a:gd name="T30" fmla="*/ 96 w 164"/>
                <a:gd name="T31" fmla="*/ 306 h 307"/>
                <a:gd name="T32" fmla="*/ 67 w 164"/>
                <a:gd name="T33" fmla="*/ 306 h 307"/>
                <a:gd name="T34" fmla="*/ 67 w 164"/>
                <a:gd name="T35" fmla="*/ 277 h 307"/>
                <a:gd name="T36" fmla="*/ 0 w 164"/>
                <a:gd name="T37" fmla="*/ 246 h 307"/>
                <a:gd name="T38" fmla="*/ 25 w 164"/>
                <a:gd name="T39" fmla="*/ 21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4" h="307">
                  <a:moveTo>
                    <a:pt x="25" y="214"/>
                  </a:moveTo>
                  <a:lnTo>
                    <a:pt x="25" y="214"/>
                  </a:lnTo>
                  <a:cubicBezTo>
                    <a:pt x="25" y="214"/>
                    <a:pt x="49" y="238"/>
                    <a:pt x="85" y="238"/>
                  </a:cubicBezTo>
                  <a:cubicBezTo>
                    <a:pt x="103" y="238"/>
                    <a:pt x="120" y="228"/>
                    <a:pt x="120" y="210"/>
                  </a:cubicBezTo>
                  <a:cubicBezTo>
                    <a:pt x="120" y="167"/>
                    <a:pt x="7" y="171"/>
                    <a:pt x="7" y="100"/>
                  </a:cubicBezTo>
                  <a:cubicBezTo>
                    <a:pt x="7" y="64"/>
                    <a:pt x="32" y="40"/>
                    <a:pt x="67" y="3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134" y="36"/>
                    <a:pt x="156" y="57"/>
                    <a:pt x="156" y="57"/>
                  </a:cubicBezTo>
                  <a:cubicBezTo>
                    <a:pt x="138" y="93"/>
                    <a:pt x="138" y="93"/>
                    <a:pt x="138" y="93"/>
                  </a:cubicBezTo>
                  <a:cubicBezTo>
                    <a:pt x="138" y="93"/>
                    <a:pt x="113" y="71"/>
                    <a:pt x="85" y="71"/>
                  </a:cubicBezTo>
                  <a:cubicBezTo>
                    <a:pt x="64" y="71"/>
                    <a:pt x="49" y="82"/>
                    <a:pt x="49" y="100"/>
                  </a:cubicBezTo>
                  <a:cubicBezTo>
                    <a:pt x="49" y="139"/>
                    <a:pt x="163" y="132"/>
                    <a:pt x="163" y="206"/>
                  </a:cubicBezTo>
                  <a:cubicBezTo>
                    <a:pt x="163" y="242"/>
                    <a:pt x="138" y="270"/>
                    <a:pt x="96" y="277"/>
                  </a:cubicBezTo>
                  <a:cubicBezTo>
                    <a:pt x="96" y="306"/>
                    <a:pt x="96" y="306"/>
                    <a:pt x="96" y="306"/>
                  </a:cubicBezTo>
                  <a:cubicBezTo>
                    <a:pt x="67" y="306"/>
                    <a:pt x="67" y="306"/>
                    <a:pt x="67" y="306"/>
                  </a:cubicBezTo>
                  <a:cubicBezTo>
                    <a:pt x="67" y="277"/>
                    <a:pt x="67" y="277"/>
                    <a:pt x="67" y="277"/>
                  </a:cubicBezTo>
                  <a:cubicBezTo>
                    <a:pt x="25" y="270"/>
                    <a:pt x="0" y="246"/>
                    <a:pt x="0" y="246"/>
                  </a:cubicBezTo>
                  <a:lnTo>
                    <a:pt x="25" y="2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59" name="Group 1458"/>
          <p:cNvGrpSpPr/>
          <p:nvPr/>
        </p:nvGrpSpPr>
        <p:grpSpPr>
          <a:xfrm>
            <a:off x="7413651" y="4064808"/>
            <a:ext cx="495300" cy="493712"/>
            <a:chOff x="7407650" y="4094911"/>
            <a:chExt cx="495300" cy="493712"/>
          </a:xfrm>
        </p:grpSpPr>
        <p:sp>
          <p:nvSpPr>
            <p:cNvPr id="1460" name="Freeform 1388"/>
            <p:cNvSpPr>
              <a:spLocks noChangeArrowheads="1"/>
            </p:cNvSpPr>
            <p:nvPr/>
          </p:nvSpPr>
          <p:spPr bwMode="auto">
            <a:xfrm>
              <a:off x="7407650" y="409491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1" name="Freeform 1389"/>
            <p:cNvSpPr>
              <a:spLocks noChangeArrowheads="1"/>
            </p:cNvSpPr>
            <p:nvPr/>
          </p:nvSpPr>
          <p:spPr bwMode="auto">
            <a:xfrm>
              <a:off x="7407650" y="409491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2" name="Freeform 1390"/>
            <p:cNvSpPr>
              <a:spLocks noChangeArrowheads="1"/>
            </p:cNvSpPr>
            <p:nvPr/>
          </p:nvSpPr>
          <p:spPr bwMode="auto">
            <a:xfrm>
              <a:off x="7493375" y="4172698"/>
              <a:ext cx="409575" cy="415925"/>
            </a:xfrm>
            <a:custGeom>
              <a:avLst/>
              <a:gdLst>
                <a:gd name="T0" fmla="*/ 807 w 1137"/>
                <a:gd name="T1" fmla="*/ 0 h 1156"/>
                <a:gd name="T2" fmla="*/ 807 w 1137"/>
                <a:gd name="T3" fmla="*/ 0 h 1156"/>
                <a:gd name="T4" fmla="*/ 882 w 1137"/>
                <a:gd name="T5" fmla="*/ 182 h 1156"/>
                <a:gd name="T6" fmla="*/ 625 w 1137"/>
                <a:gd name="T7" fmla="*/ 439 h 1156"/>
                <a:gd name="T8" fmla="*/ 557 w 1137"/>
                <a:gd name="T9" fmla="*/ 431 h 1156"/>
                <a:gd name="T10" fmla="*/ 557 w 1137"/>
                <a:gd name="T11" fmla="*/ 492 h 1156"/>
                <a:gd name="T12" fmla="*/ 764 w 1137"/>
                <a:gd name="T13" fmla="*/ 492 h 1156"/>
                <a:gd name="T14" fmla="*/ 811 w 1137"/>
                <a:gd name="T15" fmla="*/ 599 h 1156"/>
                <a:gd name="T16" fmla="*/ 861 w 1137"/>
                <a:gd name="T17" fmla="*/ 599 h 1156"/>
                <a:gd name="T18" fmla="*/ 861 w 1137"/>
                <a:gd name="T19" fmla="*/ 642 h 1156"/>
                <a:gd name="T20" fmla="*/ 825 w 1137"/>
                <a:gd name="T21" fmla="*/ 642 h 1156"/>
                <a:gd name="T22" fmla="*/ 843 w 1137"/>
                <a:gd name="T23" fmla="*/ 688 h 1156"/>
                <a:gd name="T24" fmla="*/ 843 w 1137"/>
                <a:gd name="T25" fmla="*/ 759 h 1156"/>
                <a:gd name="T26" fmla="*/ 843 w 1137"/>
                <a:gd name="T27" fmla="*/ 802 h 1156"/>
                <a:gd name="T28" fmla="*/ 843 w 1137"/>
                <a:gd name="T29" fmla="*/ 863 h 1156"/>
                <a:gd name="T30" fmla="*/ 897 w 1137"/>
                <a:gd name="T31" fmla="*/ 863 h 1156"/>
                <a:gd name="T32" fmla="*/ 897 w 1137"/>
                <a:gd name="T33" fmla="*/ 923 h 1156"/>
                <a:gd name="T34" fmla="*/ 0 w 1137"/>
                <a:gd name="T35" fmla="*/ 923 h 1156"/>
                <a:gd name="T36" fmla="*/ 232 w 1137"/>
                <a:gd name="T37" fmla="*/ 1155 h 1156"/>
                <a:gd name="T38" fmla="*/ 1136 w 1137"/>
                <a:gd name="T39" fmla="*/ 1155 h 1156"/>
                <a:gd name="T40" fmla="*/ 1136 w 1137"/>
                <a:gd name="T41" fmla="*/ 332 h 1156"/>
                <a:gd name="T42" fmla="*/ 807 w 1137"/>
                <a:gd name="T43" fmla="*/ 0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37" h="1156">
                  <a:moveTo>
                    <a:pt x="807" y="0"/>
                  </a:moveTo>
                  <a:lnTo>
                    <a:pt x="807" y="0"/>
                  </a:lnTo>
                  <a:cubicBezTo>
                    <a:pt x="854" y="47"/>
                    <a:pt x="882" y="111"/>
                    <a:pt x="882" y="182"/>
                  </a:cubicBezTo>
                  <a:cubicBezTo>
                    <a:pt x="882" y="325"/>
                    <a:pt x="764" y="439"/>
                    <a:pt x="625" y="439"/>
                  </a:cubicBezTo>
                  <a:cubicBezTo>
                    <a:pt x="600" y="439"/>
                    <a:pt x="579" y="435"/>
                    <a:pt x="557" y="431"/>
                  </a:cubicBezTo>
                  <a:cubicBezTo>
                    <a:pt x="557" y="492"/>
                    <a:pt x="557" y="492"/>
                    <a:pt x="557" y="492"/>
                  </a:cubicBezTo>
                  <a:cubicBezTo>
                    <a:pt x="764" y="492"/>
                    <a:pt x="764" y="492"/>
                    <a:pt x="764" y="492"/>
                  </a:cubicBezTo>
                  <a:cubicBezTo>
                    <a:pt x="811" y="599"/>
                    <a:pt x="811" y="599"/>
                    <a:pt x="811" y="599"/>
                  </a:cubicBezTo>
                  <a:cubicBezTo>
                    <a:pt x="861" y="599"/>
                    <a:pt x="861" y="599"/>
                    <a:pt x="861" y="599"/>
                  </a:cubicBezTo>
                  <a:cubicBezTo>
                    <a:pt x="861" y="642"/>
                    <a:pt x="861" y="642"/>
                    <a:pt x="861" y="642"/>
                  </a:cubicBezTo>
                  <a:cubicBezTo>
                    <a:pt x="825" y="642"/>
                    <a:pt x="825" y="642"/>
                    <a:pt x="825" y="642"/>
                  </a:cubicBezTo>
                  <a:cubicBezTo>
                    <a:pt x="843" y="688"/>
                    <a:pt x="843" y="688"/>
                    <a:pt x="843" y="688"/>
                  </a:cubicBezTo>
                  <a:cubicBezTo>
                    <a:pt x="843" y="759"/>
                    <a:pt x="843" y="759"/>
                    <a:pt x="843" y="759"/>
                  </a:cubicBezTo>
                  <a:cubicBezTo>
                    <a:pt x="843" y="802"/>
                    <a:pt x="843" y="802"/>
                    <a:pt x="843" y="802"/>
                  </a:cubicBezTo>
                  <a:cubicBezTo>
                    <a:pt x="843" y="863"/>
                    <a:pt x="843" y="863"/>
                    <a:pt x="843" y="863"/>
                  </a:cubicBezTo>
                  <a:cubicBezTo>
                    <a:pt x="897" y="863"/>
                    <a:pt x="897" y="863"/>
                    <a:pt x="897" y="863"/>
                  </a:cubicBezTo>
                  <a:cubicBezTo>
                    <a:pt x="897" y="923"/>
                    <a:pt x="897" y="923"/>
                    <a:pt x="897" y="923"/>
                  </a:cubicBezTo>
                  <a:cubicBezTo>
                    <a:pt x="0" y="923"/>
                    <a:pt x="0" y="923"/>
                    <a:pt x="0" y="923"/>
                  </a:cubicBezTo>
                  <a:cubicBezTo>
                    <a:pt x="232" y="1155"/>
                    <a:pt x="232" y="1155"/>
                    <a:pt x="232" y="1155"/>
                  </a:cubicBezTo>
                  <a:cubicBezTo>
                    <a:pt x="1136" y="1155"/>
                    <a:pt x="1136" y="1155"/>
                    <a:pt x="1136" y="1155"/>
                  </a:cubicBezTo>
                  <a:cubicBezTo>
                    <a:pt x="1136" y="332"/>
                    <a:pt x="1136" y="332"/>
                    <a:pt x="1136" y="332"/>
                  </a:cubicBezTo>
                  <a:cubicBezTo>
                    <a:pt x="807" y="0"/>
                    <a:pt x="807" y="0"/>
                    <a:pt x="80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3" name="Freeform 1391"/>
            <p:cNvSpPr>
              <a:spLocks noChangeArrowheads="1"/>
            </p:cNvSpPr>
            <p:nvPr/>
          </p:nvSpPr>
          <p:spPr bwMode="auto">
            <a:xfrm>
              <a:off x="7548938" y="4388598"/>
              <a:ext cx="66675" cy="112713"/>
            </a:xfrm>
            <a:custGeom>
              <a:avLst/>
              <a:gdLst>
                <a:gd name="T0" fmla="*/ 183 w 184"/>
                <a:gd name="T1" fmla="*/ 314 h 315"/>
                <a:gd name="T2" fmla="*/ 0 w 184"/>
                <a:gd name="T3" fmla="*/ 314 h 315"/>
                <a:gd name="T4" fmla="*/ 0 w 184"/>
                <a:gd name="T5" fmla="*/ 0 h 315"/>
                <a:gd name="T6" fmla="*/ 183 w 184"/>
                <a:gd name="T7" fmla="*/ 0 h 315"/>
                <a:gd name="T8" fmla="*/ 183 w 184"/>
                <a:gd name="T9" fmla="*/ 314 h 315"/>
                <a:gd name="T10" fmla="*/ 40 w 184"/>
                <a:gd name="T11" fmla="*/ 274 h 315"/>
                <a:gd name="T12" fmla="*/ 143 w 184"/>
                <a:gd name="T13" fmla="*/ 274 h 315"/>
                <a:gd name="T14" fmla="*/ 143 w 184"/>
                <a:gd name="T15" fmla="*/ 43 h 315"/>
                <a:gd name="T16" fmla="*/ 40 w 184"/>
                <a:gd name="T17" fmla="*/ 43 h 315"/>
                <a:gd name="T18" fmla="*/ 40 w 184"/>
                <a:gd name="T19" fmla="*/ 27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" h="315">
                  <a:moveTo>
                    <a:pt x="183" y="314"/>
                  </a:moveTo>
                  <a:lnTo>
                    <a:pt x="0" y="314"/>
                  </a:lnTo>
                  <a:lnTo>
                    <a:pt x="0" y="0"/>
                  </a:lnTo>
                  <a:lnTo>
                    <a:pt x="183" y="0"/>
                  </a:lnTo>
                  <a:lnTo>
                    <a:pt x="183" y="314"/>
                  </a:lnTo>
                  <a:close/>
                  <a:moveTo>
                    <a:pt x="40" y="274"/>
                  </a:moveTo>
                  <a:lnTo>
                    <a:pt x="143" y="274"/>
                  </a:lnTo>
                  <a:lnTo>
                    <a:pt x="143" y="43"/>
                  </a:lnTo>
                  <a:lnTo>
                    <a:pt x="40" y="43"/>
                  </a:lnTo>
                  <a:lnTo>
                    <a:pt x="40" y="2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" name="Freeform 1392"/>
            <p:cNvSpPr>
              <a:spLocks noChangeArrowheads="1"/>
            </p:cNvSpPr>
            <p:nvPr/>
          </p:nvSpPr>
          <p:spPr bwMode="auto">
            <a:xfrm>
              <a:off x="7493375" y="4483848"/>
              <a:ext cx="323850" cy="22225"/>
            </a:xfrm>
            <a:custGeom>
              <a:avLst/>
              <a:gdLst>
                <a:gd name="T0" fmla="*/ 897 w 898"/>
                <a:gd name="T1" fmla="*/ 60 h 61"/>
                <a:gd name="T2" fmla="*/ 0 w 898"/>
                <a:gd name="T3" fmla="*/ 60 h 61"/>
                <a:gd name="T4" fmla="*/ 0 w 898"/>
                <a:gd name="T5" fmla="*/ 0 h 61"/>
                <a:gd name="T6" fmla="*/ 897 w 898"/>
                <a:gd name="T7" fmla="*/ 0 h 61"/>
                <a:gd name="T8" fmla="*/ 897 w 898"/>
                <a:gd name="T9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8" h="61">
                  <a:moveTo>
                    <a:pt x="897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897" y="0"/>
                  </a:lnTo>
                  <a:lnTo>
                    <a:pt x="897" y="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5" name="Freeform 1393"/>
            <p:cNvSpPr>
              <a:spLocks noChangeArrowheads="1"/>
            </p:cNvSpPr>
            <p:nvPr/>
          </p:nvSpPr>
          <p:spPr bwMode="auto">
            <a:xfrm>
              <a:off x="7636250" y="4339386"/>
              <a:ext cx="23813" cy="23812"/>
            </a:xfrm>
            <a:custGeom>
              <a:avLst/>
              <a:gdLst>
                <a:gd name="T0" fmla="*/ 65 w 66"/>
                <a:gd name="T1" fmla="*/ 64 h 65"/>
                <a:gd name="T2" fmla="*/ 0 w 66"/>
                <a:gd name="T3" fmla="*/ 64 h 65"/>
                <a:gd name="T4" fmla="*/ 0 w 66"/>
                <a:gd name="T5" fmla="*/ 0 h 65"/>
                <a:gd name="T6" fmla="*/ 65 w 66"/>
                <a:gd name="T7" fmla="*/ 0 h 65"/>
                <a:gd name="T8" fmla="*/ 65 w 66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65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5" y="0"/>
                  </a:lnTo>
                  <a:lnTo>
                    <a:pt x="65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6" name="Freeform 1394"/>
            <p:cNvSpPr>
              <a:spLocks noChangeArrowheads="1"/>
            </p:cNvSpPr>
            <p:nvPr/>
          </p:nvSpPr>
          <p:spPr bwMode="auto">
            <a:xfrm>
              <a:off x="7636250" y="4296523"/>
              <a:ext cx="23813" cy="23813"/>
            </a:xfrm>
            <a:custGeom>
              <a:avLst/>
              <a:gdLst>
                <a:gd name="T0" fmla="*/ 65 w 66"/>
                <a:gd name="T1" fmla="*/ 64 h 65"/>
                <a:gd name="T2" fmla="*/ 0 w 66"/>
                <a:gd name="T3" fmla="*/ 64 h 65"/>
                <a:gd name="T4" fmla="*/ 0 w 66"/>
                <a:gd name="T5" fmla="*/ 0 h 65"/>
                <a:gd name="T6" fmla="*/ 65 w 66"/>
                <a:gd name="T7" fmla="*/ 0 h 65"/>
                <a:gd name="T8" fmla="*/ 65 w 66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65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5" y="0"/>
                  </a:lnTo>
                  <a:lnTo>
                    <a:pt x="65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7" name="Freeform 1395"/>
            <p:cNvSpPr>
              <a:spLocks noChangeArrowheads="1"/>
            </p:cNvSpPr>
            <p:nvPr/>
          </p:nvSpPr>
          <p:spPr bwMode="auto">
            <a:xfrm>
              <a:off x="7591800" y="4253661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8" name="Freeform 1396"/>
            <p:cNvSpPr>
              <a:spLocks noChangeArrowheads="1"/>
            </p:cNvSpPr>
            <p:nvPr/>
          </p:nvSpPr>
          <p:spPr bwMode="auto">
            <a:xfrm>
              <a:off x="7591800" y="4296523"/>
              <a:ext cx="23813" cy="23813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9" name="Freeform 1397"/>
            <p:cNvSpPr>
              <a:spLocks noChangeArrowheads="1"/>
            </p:cNvSpPr>
            <p:nvPr/>
          </p:nvSpPr>
          <p:spPr bwMode="auto">
            <a:xfrm>
              <a:off x="7591800" y="4339386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0" name="Freeform 1398"/>
            <p:cNvSpPr>
              <a:spLocks noChangeArrowheads="1"/>
            </p:cNvSpPr>
            <p:nvPr/>
          </p:nvSpPr>
          <p:spPr bwMode="auto">
            <a:xfrm>
              <a:off x="7591800" y="4212386"/>
              <a:ext cx="23813" cy="23812"/>
            </a:xfrm>
            <a:custGeom>
              <a:avLst/>
              <a:gdLst>
                <a:gd name="T0" fmla="*/ 64 w 65"/>
                <a:gd name="T1" fmla="*/ 64 h 65"/>
                <a:gd name="T2" fmla="*/ 0 w 65"/>
                <a:gd name="T3" fmla="*/ 64 h 65"/>
                <a:gd name="T4" fmla="*/ 0 w 65"/>
                <a:gd name="T5" fmla="*/ 0 h 65"/>
                <a:gd name="T6" fmla="*/ 64 w 65"/>
                <a:gd name="T7" fmla="*/ 0 h 65"/>
                <a:gd name="T8" fmla="*/ 64 w 65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65">
                  <a:moveTo>
                    <a:pt x="64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1" name="Freeform 1399"/>
            <p:cNvSpPr>
              <a:spLocks noChangeArrowheads="1"/>
            </p:cNvSpPr>
            <p:nvPr/>
          </p:nvSpPr>
          <p:spPr bwMode="auto">
            <a:xfrm>
              <a:off x="7548938" y="4253661"/>
              <a:ext cx="23812" cy="23812"/>
            </a:xfrm>
            <a:custGeom>
              <a:avLst/>
              <a:gdLst>
                <a:gd name="T0" fmla="*/ 65 w 66"/>
                <a:gd name="T1" fmla="*/ 64 h 65"/>
                <a:gd name="T2" fmla="*/ 0 w 66"/>
                <a:gd name="T3" fmla="*/ 64 h 65"/>
                <a:gd name="T4" fmla="*/ 0 w 66"/>
                <a:gd name="T5" fmla="*/ 0 h 65"/>
                <a:gd name="T6" fmla="*/ 65 w 66"/>
                <a:gd name="T7" fmla="*/ 0 h 65"/>
                <a:gd name="T8" fmla="*/ 65 w 66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65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5" y="0"/>
                  </a:lnTo>
                  <a:lnTo>
                    <a:pt x="65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2" name="Freeform 1400"/>
            <p:cNvSpPr>
              <a:spLocks noChangeArrowheads="1"/>
            </p:cNvSpPr>
            <p:nvPr/>
          </p:nvSpPr>
          <p:spPr bwMode="auto">
            <a:xfrm>
              <a:off x="7548938" y="4296523"/>
              <a:ext cx="23812" cy="23813"/>
            </a:xfrm>
            <a:custGeom>
              <a:avLst/>
              <a:gdLst>
                <a:gd name="T0" fmla="*/ 65 w 66"/>
                <a:gd name="T1" fmla="*/ 64 h 65"/>
                <a:gd name="T2" fmla="*/ 0 w 66"/>
                <a:gd name="T3" fmla="*/ 64 h 65"/>
                <a:gd name="T4" fmla="*/ 0 w 66"/>
                <a:gd name="T5" fmla="*/ 0 h 65"/>
                <a:gd name="T6" fmla="*/ 65 w 66"/>
                <a:gd name="T7" fmla="*/ 0 h 65"/>
                <a:gd name="T8" fmla="*/ 65 w 66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65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5" y="0"/>
                  </a:lnTo>
                  <a:lnTo>
                    <a:pt x="65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3" name="Freeform 1401"/>
            <p:cNvSpPr>
              <a:spLocks noChangeArrowheads="1"/>
            </p:cNvSpPr>
            <p:nvPr/>
          </p:nvSpPr>
          <p:spPr bwMode="auto">
            <a:xfrm>
              <a:off x="7548938" y="4339386"/>
              <a:ext cx="23812" cy="23812"/>
            </a:xfrm>
            <a:custGeom>
              <a:avLst/>
              <a:gdLst>
                <a:gd name="T0" fmla="*/ 65 w 66"/>
                <a:gd name="T1" fmla="*/ 64 h 65"/>
                <a:gd name="T2" fmla="*/ 0 w 66"/>
                <a:gd name="T3" fmla="*/ 64 h 65"/>
                <a:gd name="T4" fmla="*/ 0 w 66"/>
                <a:gd name="T5" fmla="*/ 0 h 65"/>
                <a:gd name="T6" fmla="*/ 65 w 66"/>
                <a:gd name="T7" fmla="*/ 0 h 65"/>
                <a:gd name="T8" fmla="*/ 65 w 66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65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5" y="0"/>
                  </a:lnTo>
                  <a:lnTo>
                    <a:pt x="65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4" name="Freeform 1402"/>
            <p:cNvSpPr>
              <a:spLocks noChangeArrowheads="1"/>
            </p:cNvSpPr>
            <p:nvPr/>
          </p:nvSpPr>
          <p:spPr bwMode="auto">
            <a:xfrm>
              <a:off x="7548938" y="4212386"/>
              <a:ext cx="23812" cy="23812"/>
            </a:xfrm>
            <a:custGeom>
              <a:avLst/>
              <a:gdLst>
                <a:gd name="T0" fmla="*/ 65 w 66"/>
                <a:gd name="T1" fmla="*/ 64 h 65"/>
                <a:gd name="T2" fmla="*/ 0 w 66"/>
                <a:gd name="T3" fmla="*/ 64 h 65"/>
                <a:gd name="T4" fmla="*/ 0 w 66"/>
                <a:gd name="T5" fmla="*/ 0 h 65"/>
                <a:gd name="T6" fmla="*/ 65 w 66"/>
                <a:gd name="T7" fmla="*/ 0 h 65"/>
                <a:gd name="T8" fmla="*/ 65 w 66"/>
                <a:gd name="T9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65">
                  <a:moveTo>
                    <a:pt x="65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65" y="0"/>
                  </a:lnTo>
                  <a:lnTo>
                    <a:pt x="65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5" name="Freeform 1403"/>
            <p:cNvSpPr>
              <a:spLocks noChangeArrowheads="1"/>
            </p:cNvSpPr>
            <p:nvPr/>
          </p:nvSpPr>
          <p:spPr bwMode="auto">
            <a:xfrm>
              <a:off x="7625138" y="4145711"/>
              <a:ext cx="185737" cy="185737"/>
            </a:xfrm>
            <a:custGeom>
              <a:avLst/>
              <a:gdLst>
                <a:gd name="T0" fmla="*/ 257 w 515"/>
                <a:gd name="T1" fmla="*/ 514 h 515"/>
                <a:gd name="T2" fmla="*/ 257 w 515"/>
                <a:gd name="T3" fmla="*/ 514 h 515"/>
                <a:gd name="T4" fmla="*/ 0 w 515"/>
                <a:gd name="T5" fmla="*/ 257 h 515"/>
                <a:gd name="T6" fmla="*/ 257 w 515"/>
                <a:gd name="T7" fmla="*/ 0 h 515"/>
                <a:gd name="T8" fmla="*/ 514 w 515"/>
                <a:gd name="T9" fmla="*/ 257 h 515"/>
                <a:gd name="T10" fmla="*/ 257 w 515"/>
                <a:gd name="T11" fmla="*/ 514 h 515"/>
                <a:gd name="T12" fmla="*/ 257 w 515"/>
                <a:gd name="T13" fmla="*/ 43 h 515"/>
                <a:gd name="T14" fmla="*/ 257 w 515"/>
                <a:gd name="T15" fmla="*/ 43 h 515"/>
                <a:gd name="T16" fmla="*/ 43 w 515"/>
                <a:gd name="T17" fmla="*/ 257 h 515"/>
                <a:gd name="T18" fmla="*/ 257 w 515"/>
                <a:gd name="T19" fmla="*/ 471 h 515"/>
                <a:gd name="T20" fmla="*/ 471 w 515"/>
                <a:gd name="T21" fmla="*/ 257 h 515"/>
                <a:gd name="T22" fmla="*/ 257 w 515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5">
                  <a:moveTo>
                    <a:pt x="257" y="514"/>
                  </a:moveTo>
                  <a:lnTo>
                    <a:pt x="257" y="514"/>
                  </a:lnTo>
                  <a:cubicBezTo>
                    <a:pt x="114" y="514"/>
                    <a:pt x="0" y="400"/>
                    <a:pt x="0" y="257"/>
                  </a:cubicBezTo>
                  <a:cubicBezTo>
                    <a:pt x="0" y="115"/>
                    <a:pt x="114" y="0"/>
                    <a:pt x="257" y="0"/>
                  </a:cubicBezTo>
                  <a:cubicBezTo>
                    <a:pt x="396" y="0"/>
                    <a:pt x="514" y="115"/>
                    <a:pt x="514" y="257"/>
                  </a:cubicBezTo>
                  <a:cubicBezTo>
                    <a:pt x="514" y="400"/>
                    <a:pt x="396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3" y="140"/>
                    <a:pt x="43" y="257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1" y="375"/>
                    <a:pt x="471" y="257"/>
                  </a:cubicBezTo>
                  <a:cubicBezTo>
                    <a:pt x="471" y="140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6" name="Freeform 1404"/>
            <p:cNvSpPr>
              <a:spLocks noChangeArrowheads="1"/>
            </p:cNvSpPr>
            <p:nvPr/>
          </p:nvSpPr>
          <p:spPr bwMode="auto">
            <a:xfrm>
              <a:off x="7675938" y="4379073"/>
              <a:ext cx="11112" cy="25400"/>
            </a:xfrm>
            <a:custGeom>
              <a:avLst/>
              <a:gdLst>
                <a:gd name="T0" fmla="*/ 0 w 30"/>
                <a:gd name="T1" fmla="*/ 71 h 72"/>
                <a:gd name="T2" fmla="*/ 29 w 30"/>
                <a:gd name="T3" fmla="*/ 0 h 72"/>
                <a:gd name="T4" fmla="*/ 0 w 30"/>
                <a:gd name="T5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72">
                  <a:moveTo>
                    <a:pt x="0" y="71"/>
                  </a:moveTo>
                  <a:lnTo>
                    <a:pt x="29" y="0"/>
                  </a:lnTo>
                  <a:lnTo>
                    <a:pt x="0" y="7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7" name="Line 1405"/>
            <p:cNvSpPr>
              <a:spLocks noChangeShapeType="1"/>
            </p:cNvSpPr>
            <p:nvPr/>
          </p:nvSpPr>
          <p:spPr bwMode="auto">
            <a:xfrm flipV="1">
              <a:off x="7675938" y="4377486"/>
              <a:ext cx="11112" cy="28575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8" name="Freeform 1406"/>
            <p:cNvSpPr>
              <a:spLocks noChangeArrowheads="1"/>
            </p:cNvSpPr>
            <p:nvPr/>
          </p:nvSpPr>
          <p:spPr bwMode="auto">
            <a:xfrm>
              <a:off x="7675938" y="4379073"/>
              <a:ext cx="84137" cy="25400"/>
            </a:xfrm>
            <a:custGeom>
              <a:avLst/>
              <a:gdLst>
                <a:gd name="T0" fmla="*/ 232 w 233"/>
                <a:gd name="T1" fmla="*/ 71 h 72"/>
                <a:gd name="T2" fmla="*/ 204 w 233"/>
                <a:gd name="T3" fmla="*/ 0 h 72"/>
                <a:gd name="T4" fmla="*/ 29 w 233"/>
                <a:gd name="T5" fmla="*/ 0 h 72"/>
                <a:gd name="T6" fmla="*/ 0 w 233"/>
                <a:gd name="T7" fmla="*/ 71 h 72"/>
                <a:gd name="T8" fmla="*/ 232 w 233"/>
                <a:gd name="T9" fmla="*/ 71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" h="72">
                  <a:moveTo>
                    <a:pt x="232" y="71"/>
                  </a:moveTo>
                  <a:lnTo>
                    <a:pt x="204" y="0"/>
                  </a:lnTo>
                  <a:lnTo>
                    <a:pt x="29" y="0"/>
                  </a:lnTo>
                  <a:lnTo>
                    <a:pt x="0" y="71"/>
                  </a:lnTo>
                  <a:lnTo>
                    <a:pt x="232" y="7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9" name="Freeform 1407"/>
            <p:cNvSpPr>
              <a:spLocks noChangeArrowheads="1"/>
            </p:cNvSpPr>
            <p:nvPr/>
          </p:nvSpPr>
          <p:spPr bwMode="auto">
            <a:xfrm>
              <a:off x="7745788" y="4420348"/>
              <a:ext cx="25400" cy="15875"/>
            </a:xfrm>
            <a:custGeom>
              <a:avLst/>
              <a:gdLst>
                <a:gd name="T0" fmla="*/ 68 w 69"/>
                <a:gd name="T1" fmla="*/ 43 h 44"/>
                <a:gd name="T2" fmla="*/ 0 w 69"/>
                <a:gd name="T3" fmla="*/ 43 h 44"/>
                <a:gd name="T4" fmla="*/ 0 w 69"/>
                <a:gd name="T5" fmla="*/ 0 h 44"/>
                <a:gd name="T6" fmla="*/ 68 w 69"/>
                <a:gd name="T7" fmla="*/ 0 h 44"/>
                <a:gd name="T8" fmla="*/ 68 w 69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44">
                  <a:moveTo>
                    <a:pt x="68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68" y="0"/>
                  </a:lnTo>
                  <a:lnTo>
                    <a:pt x="68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0" name="Freeform 1408"/>
            <p:cNvSpPr>
              <a:spLocks noChangeArrowheads="1"/>
            </p:cNvSpPr>
            <p:nvPr/>
          </p:nvSpPr>
          <p:spPr bwMode="auto">
            <a:xfrm>
              <a:off x="7666413" y="4420348"/>
              <a:ext cx="25400" cy="15875"/>
            </a:xfrm>
            <a:custGeom>
              <a:avLst/>
              <a:gdLst>
                <a:gd name="T0" fmla="*/ 71 w 72"/>
                <a:gd name="T1" fmla="*/ 43 h 44"/>
                <a:gd name="T2" fmla="*/ 0 w 72"/>
                <a:gd name="T3" fmla="*/ 43 h 44"/>
                <a:gd name="T4" fmla="*/ 0 w 72"/>
                <a:gd name="T5" fmla="*/ 0 h 44"/>
                <a:gd name="T6" fmla="*/ 71 w 72"/>
                <a:gd name="T7" fmla="*/ 0 h 44"/>
                <a:gd name="T8" fmla="*/ 71 w 72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44">
                  <a:moveTo>
                    <a:pt x="71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71" y="0"/>
                  </a:lnTo>
                  <a:lnTo>
                    <a:pt x="71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1" name="Freeform 1409"/>
            <p:cNvSpPr>
              <a:spLocks noChangeArrowheads="1"/>
            </p:cNvSpPr>
            <p:nvPr/>
          </p:nvSpPr>
          <p:spPr bwMode="auto">
            <a:xfrm>
              <a:off x="7633075" y="4350498"/>
              <a:ext cx="171450" cy="134938"/>
            </a:xfrm>
            <a:custGeom>
              <a:avLst/>
              <a:gdLst>
                <a:gd name="T0" fmla="*/ 475 w 476"/>
                <a:gd name="T1" fmla="*/ 107 h 375"/>
                <a:gd name="T2" fmla="*/ 425 w 476"/>
                <a:gd name="T3" fmla="*/ 107 h 375"/>
                <a:gd name="T4" fmla="*/ 378 w 476"/>
                <a:gd name="T5" fmla="*/ 0 h 375"/>
                <a:gd name="T6" fmla="*/ 96 w 476"/>
                <a:gd name="T7" fmla="*/ 0 h 375"/>
                <a:gd name="T8" fmla="*/ 53 w 476"/>
                <a:gd name="T9" fmla="*/ 107 h 375"/>
                <a:gd name="T10" fmla="*/ 0 w 476"/>
                <a:gd name="T11" fmla="*/ 107 h 375"/>
                <a:gd name="T12" fmla="*/ 0 w 476"/>
                <a:gd name="T13" fmla="*/ 150 h 375"/>
                <a:gd name="T14" fmla="*/ 35 w 476"/>
                <a:gd name="T15" fmla="*/ 150 h 375"/>
                <a:gd name="T16" fmla="*/ 17 w 476"/>
                <a:gd name="T17" fmla="*/ 196 h 375"/>
                <a:gd name="T18" fmla="*/ 17 w 476"/>
                <a:gd name="T19" fmla="*/ 310 h 375"/>
                <a:gd name="T20" fmla="*/ 17 w 476"/>
                <a:gd name="T21" fmla="*/ 374 h 375"/>
                <a:gd name="T22" fmla="*/ 114 w 476"/>
                <a:gd name="T23" fmla="*/ 374 h 375"/>
                <a:gd name="T24" fmla="*/ 114 w 476"/>
                <a:gd name="T25" fmla="*/ 310 h 375"/>
                <a:gd name="T26" fmla="*/ 364 w 476"/>
                <a:gd name="T27" fmla="*/ 310 h 375"/>
                <a:gd name="T28" fmla="*/ 364 w 476"/>
                <a:gd name="T29" fmla="*/ 374 h 375"/>
                <a:gd name="T30" fmla="*/ 457 w 476"/>
                <a:gd name="T31" fmla="*/ 374 h 375"/>
                <a:gd name="T32" fmla="*/ 457 w 476"/>
                <a:gd name="T33" fmla="*/ 310 h 375"/>
                <a:gd name="T34" fmla="*/ 457 w 476"/>
                <a:gd name="T35" fmla="*/ 196 h 375"/>
                <a:gd name="T36" fmla="*/ 439 w 476"/>
                <a:gd name="T37" fmla="*/ 150 h 375"/>
                <a:gd name="T38" fmla="*/ 475 w 476"/>
                <a:gd name="T39" fmla="*/ 150 h 375"/>
                <a:gd name="T40" fmla="*/ 475 w 476"/>
                <a:gd name="T41" fmla="*/ 107 h 375"/>
                <a:gd name="T42" fmla="*/ 418 w 476"/>
                <a:gd name="T43" fmla="*/ 267 h 375"/>
                <a:gd name="T44" fmla="*/ 364 w 476"/>
                <a:gd name="T45" fmla="*/ 267 h 375"/>
                <a:gd name="T46" fmla="*/ 114 w 476"/>
                <a:gd name="T47" fmla="*/ 267 h 375"/>
                <a:gd name="T48" fmla="*/ 60 w 476"/>
                <a:gd name="T49" fmla="*/ 267 h 375"/>
                <a:gd name="T50" fmla="*/ 60 w 476"/>
                <a:gd name="T51" fmla="*/ 203 h 375"/>
                <a:gd name="T52" fmla="*/ 125 w 476"/>
                <a:gd name="T53" fmla="*/ 39 h 375"/>
                <a:gd name="T54" fmla="*/ 350 w 476"/>
                <a:gd name="T55" fmla="*/ 39 h 375"/>
                <a:gd name="T56" fmla="*/ 418 w 476"/>
                <a:gd name="T57" fmla="*/ 203 h 375"/>
                <a:gd name="T58" fmla="*/ 418 w 476"/>
                <a:gd name="T59" fmla="*/ 267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6" h="375">
                  <a:moveTo>
                    <a:pt x="475" y="107"/>
                  </a:moveTo>
                  <a:lnTo>
                    <a:pt x="425" y="107"/>
                  </a:lnTo>
                  <a:lnTo>
                    <a:pt x="378" y="0"/>
                  </a:lnTo>
                  <a:lnTo>
                    <a:pt x="96" y="0"/>
                  </a:lnTo>
                  <a:lnTo>
                    <a:pt x="53" y="107"/>
                  </a:lnTo>
                  <a:lnTo>
                    <a:pt x="0" y="107"/>
                  </a:lnTo>
                  <a:lnTo>
                    <a:pt x="0" y="150"/>
                  </a:lnTo>
                  <a:lnTo>
                    <a:pt x="35" y="150"/>
                  </a:lnTo>
                  <a:lnTo>
                    <a:pt x="17" y="196"/>
                  </a:lnTo>
                  <a:lnTo>
                    <a:pt x="17" y="310"/>
                  </a:lnTo>
                  <a:lnTo>
                    <a:pt x="17" y="374"/>
                  </a:lnTo>
                  <a:lnTo>
                    <a:pt x="114" y="374"/>
                  </a:lnTo>
                  <a:lnTo>
                    <a:pt x="114" y="310"/>
                  </a:lnTo>
                  <a:lnTo>
                    <a:pt x="364" y="310"/>
                  </a:lnTo>
                  <a:lnTo>
                    <a:pt x="364" y="374"/>
                  </a:lnTo>
                  <a:lnTo>
                    <a:pt x="457" y="374"/>
                  </a:lnTo>
                  <a:lnTo>
                    <a:pt x="457" y="310"/>
                  </a:lnTo>
                  <a:lnTo>
                    <a:pt x="457" y="196"/>
                  </a:lnTo>
                  <a:lnTo>
                    <a:pt x="439" y="150"/>
                  </a:lnTo>
                  <a:lnTo>
                    <a:pt x="475" y="150"/>
                  </a:lnTo>
                  <a:lnTo>
                    <a:pt x="475" y="107"/>
                  </a:lnTo>
                  <a:close/>
                  <a:moveTo>
                    <a:pt x="418" y="267"/>
                  </a:moveTo>
                  <a:lnTo>
                    <a:pt x="364" y="267"/>
                  </a:lnTo>
                  <a:lnTo>
                    <a:pt x="114" y="267"/>
                  </a:lnTo>
                  <a:lnTo>
                    <a:pt x="60" y="267"/>
                  </a:lnTo>
                  <a:lnTo>
                    <a:pt x="60" y="203"/>
                  </a:lnTo>
                  <a:lnTo>
                    <a:pt x="125" y="39"/>
                  </a:lnTo>
                  <a:lnTo>
                    <a:pt x="350" y="39"/>
                  </a:lnTo>
                  <a:lnTo>
                    <a:pt x="418" y="203"/>
                  </a:lnTo>
                  <a:lnTo>
                    <a:pt x="418" y="2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2" name="Freeform 1410"/>
            <p:cNvSpPr>
              <a:spLocks noChangeArrowheads="1"/>
            </p:cNvSpPr>
            <p:nvPr/>
          </p:nvSpPr>
          <p:spPr bwMode="auto">
            <a:xfrm>
              <a:off x="7679113" y="4321923"/>
              <a:ext cx="14287" cy="28575"/>
            </a:xfrm>
            <a:custGeom>
              <a:avLst/>
              <a:gdLst>
                <a:gd name="T0" fmla="*/ 0 w 40"/>
                <a:gd name="T1" fmla="*/ 0 h 79"/>
                <a:gd name="T2" fmla="*/ 0 w 40"/>
                <a:gd name="T3" fmla="*/ 0 h 79"/>
                <a:gd name="T4" fmla="*/ 0 w 40"/>
                <a:gd name="T5" fmla="*/ 78 h 79"/>
                <a:gd name="T6" fmla="*/ 39 w 40"/>
                <a:gd name="T7" fmla="*/ 78 h 79"/>
                <a:gd name="T8" fmla="*/ 39 w 40"/>
                <a:gd name="T9" fmla="*/ 17 h 79"/>
                <a:gd name="T10" fmla="*/ 0 w 40"/>
                <a:gd name="T11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79">
                  <a:moveTo>
                    <a:pt x="0" y="0"/>
                  </a:moveTo>
                  <a:lnTo>
                    <a:pt x="0" y="0"/>
                  </a:lnTo>
                  <a:cubicBezTo>
                    <a:pt x="0" y="78"/>
                    <a:pt x="0" y="78"/>
                    <a:pt x="0" y="78"/>
                  </a:cubicBezTo>
                  <a:cubicBezTo>
                    <a:pt x="39" y="78"/>
                    <a:pt x="39" y="78"/>
                    <a:pt x="39" y="78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25" y="14"/>
                    <a:pt x="11" y="7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3" name="Freeform 1411"/>
            <p:cNvSpPr>
              <a:spLocks noChangeArrowheads="1"/>
            </p:cNvSpPr>
            <p:nvPr/>
          </p:nvSpPr>
          <p:spPr bwMode="auto">
            <a:xfrm>
              <a:off x="7512425" y="4179048"/>
              <a:ext cx="141288" cy="323850"/>
            </a:xfrm>
            <a:custGeom>
              <a:avLst/>
              <a:gdLst>
                <a:gd name="T0" fmla="*/ 350 w 394"/>
                <a:gd name="T1" fmla="*/ 858 h 899"/>
                <a:gd name="T2" fmla="*/ 350 w 394"/>
                <a:gd name="T3" fmla="*/ 858 h 899"/>
                <a:gd name="T4" fmla="*/ 43 w 394"/>
                <a:gd name="T5" fmla="*/ 858 h 899"/>
                <a:gd name="T6" fmla="*/ 43 w 394"/>
                <a:gd name="T7" fmla="*/ 39 h 899"/>
                <a:gd name="T8" fmla="*/ 347 w 394"/>
                <a:gd name="T9" fmla="*/ 39 h 899"/>
                <a:gd name="T10" fmla="*/ 379 w 394"/>
                <a:gd name="T11" fmla="*/ 0 h 899"/>
                <a:gd name="T12" fmla="*/ 0 w 394"/>
                <a:gd name="T13" fmla="*/ 0 h 899"/>
                <a:gd name="T14" fmla="*/ 0 w 394"/>
                <a:gd name="T15" fmla="*/ 898 h 899"/>
                <a:gd name="T16" fmla="*/ 390 w 394"/>
                <a:gd name="T17" fmla="*/ 898 h 899"/>
                <a:gd name="T18" fmla="*/ 393 w 394"/>
                <a:gd name="T19" fmla="*/ 851 h 899"/>
                <a:gd name="T20" fmla="*/ 354 w 394"/>
                <a:gd name="T21" fmla="*/ 851 h 899"/>
                <a:gd name="T22" fmla="*/ 350 w 394"/>
                <a:gd name="T23" fmla="*/ 858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4" h="899">
                  <a:moveTo>
                    <a:pt x="350" y="858"/>
                  </a:moveTo>
                  <a:lnTo>
                    <a:pt x="350" y="858"/>
                  </a:lnTo>
                  <a:cubicBezTo>
                    <a:pt x="43" y="858"/>
                    <a:pt x="43" y="858"/>
                    <a:pt x="43" y="858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347" y="39"/>
                    <a:pt x="347" y="39"/>
                    <a:pt x="347" y="39"/>
                  </a:cubicBezTo>
                  <a:cubicBezTo>
                    <a:pt x="358" y="25"/>
                    <a:pt x="368" y="10"/>
                    <a:pt x="37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98"/>
                    <a:pt x="0" y="898"/>
                    <a:pt x="0" y="898"/>
                  </a:cubicBezTo>
                  <a:cubicBezTo>
                    <a:pt x="390" y="898"/>
                    <a:pt x="390" y="898"/>
                    <a:pt x="390" y="898"/>
                  </a:cubicBezTo>
                  <a:cubicBezTo>
                    <a:pt x="393" y="851"/>
                    <a:pt x="393" y="851"/>
                    <a:pt x="393" y="851"/>
                  </a:cubicBezTo>
                  <a:cubicBezTo>
                    <a:pt x="354" y="851"/>
                    <a:pt x="354" y="851"/>
                    <a:pt x="354" y="851"/>
                  </a:cubicBezTo>
                  <a:lnTo>
                    <a:pt x="350" y="85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4" name="Freeform 1412"/>
            <p:cNvSpPr>
              <a:spLocks noChangeArrowheads="1"/>
            </p:cNvSpPr>
            <p:nvPr/>
          </p:nvSpPr>
          <p:spPr bwMode="auto">
            <a:xfrm>
              <a:off x="7690225" y="4183811"/>
              <a:ext cx="60325" cy="111125"/>
            </a:xfrm>
            <a:custGeom>
              <a:avLst/>
              <a:gdLst>
                <a:gd name="T0" fmla="*/ 26 w 166"/>
                <a:gd name="T1" fmla="*/ 210 h 307"/>
                <a:gd name="T2" fmla="*/ 26 w 166"/>
                <a:gd name="T3" fmla="*/ 210 h 307"/>
                <a:gd name="T4" fmla="*/ 86 w 166"/>
                <a:gd name="T5" fmla="*/ 235 h 307"/>
                <a:gd name="T6" fmla="*/ 122 w 166"/>
                <a:gd name="T7" fmla="*/ 207 h 307"/>
                <a:gd name="T8" fmla="*/ 8 w 166"/>
                <a:gd name="T9" fmla="*/ 100 h 307"/>
                <a:gd name="T10" fmla="*/ 68 w 166"/>
                <a:gd name="T11" fmla="*/ 32 h 307"/>
                <a:gd name="T12" fmla="*/ 68 w 166"/>
                <a:gd name="T13" fmla="*/ 0 h 307"/>
                <a:gd name="T14" fmla="*/ 97 w 166"/>
                <a:gd name="T15" fmla="*/ 0 h 307"/>
                <a:gd name="T16" fmla="*/ 97 w 166"/>
                <a:gd name="T17" fmla="*/ 28 h 307"/>
                <a:gd name="T18" fmla="*/ 158 w 166"/>
                <a:gd name="T19" fmla="*/ 53 h 307"/>
                <a:gd name="T20" fmla="*/ 140 w 166"/>
                <a:gd name="T21" fmla="*/ 89 h 307"/>
                <a:gd name="T22" fmla="*/ 86 w 166"/>
                <a:gd name="T23" fmla="*/ 68 h 307"/>
                <a:gd name="T24" fmla="*/ 50 w 166"/>
                <a:gd name="T25" fmla="*/ 96 h 307"/>
                <a:gd name="T26" fmla="*/ 165 w 166"/>
                <a:gd name="T27" fmla="*/ 207 h 307"/>
                <a:gd name="T28" fmla="*/ 97 w 166"/>
                <a:gd name="T29" fmla="*/ 274 h 307"/>
                <a:gd name="T30" fmla="*/ 97 w 166"/>
                <a:gd name="T31" fmla="*/ 306 h 307"/>
                <a:gd name="T32" fmla="*/ 68 w 166"/>
                <a:gd name="T33" fmla="*/ 306 h 307"/>
                <a:gd name="T34" fmla="*/ 68 w 166"/>
                <a:gd name="T35" fmla="*/ 274 h 307"/>
                <a:gd name="T36" fmla="*/ 0 w 166"/>
                <a:gd name="T37" fmla="*/ 242 h 307"/>
                <a:gd name="T38" fmla="*/ 26 w 166"/>
                <a:gd name="T39" fmla="*/ 21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6" h="307">
                  <a:moveTo>
                    <a:pt x="26" y="210"/>
                  </a:moveTo>
                  <a:lnTo>
                    <a:pt x="26" y="210"/>
                  </a:lnTo>
                  <a:cubicBezTo>
                    <a:pt x="26" y="210"/>
                    <a:pt x="50" y="235"/>
                    <a:pt x="86" y="235"/>
                  </a:cubicBezTo>
                  <a:cubicBezTo>
                    <a:pt x="104" y="235"/>
                    <a:pt x="122" y="228"/>
                    <a:pt x="122" y="207"/>
                  </a:cubicBezTo>
                  <a:cubicBezTo>
                    <a:pt x="122" y="167"/>
                    <a:pt x="8" y="171"/>
                    <a:pt x="8" y="100"/>
                  </a:cubicBezTo>
                  <a:cubicBezTo>
                    <a:pt x="8" y="64"/>
                    <a:pt x="33" y="36"/>
                    <a:pt x="68" y="32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97" y="0"/>
                    <a:pt x="97" y="0"/>
                    <a:pt x="97" y="0"/>
                  </a:cubicBezTo>
                  <a:cubicBezTo>
                    <a:pt x="97" y="28"/>
                    <a:pt x="97" y="28"/>
                    <a:pt x="97" y="28"/>
                  </a:cubicBezTo>
                  <a:cubicBezTo>
                    <a:pt x="136" y="32"/>
                    <a:pt x="158" y="53"/>
                    <a:pt x="158" y="53"/>
                  </a:cubicBezTo>
                  <a:cubicBezTo>
                    <a:pt x="140" y="89"/>
                    <a:pt x="140" y="89"/>
                    <a:pt x="140" y="89"/>
                  </a:cubicBezTo>
                  <a:cubicBezTo>
                    <a:pt x="140" y="89"/>
                    <a:pt x="115" y="68"/>
                    <a:pt x="86" y="68"/>
                  </a:cubicBezTo>
                  <a:cubicBezTo>
                    <a:pt x="65" y="68"/>
                    <a:pt x="50" y="82"/>
                    <a:pt x="50" y="96"/>
                  </a:cubicBezTo>
                  <a:cubicBezTo>
                    <a:pt x="50" y="139"/>
                    <a:pt x="165" y="132"/>
                    <a:pt x="165" y="207"/>
                  </a:cubicBezTo>
                  <a:cubicBezTo>
                    <a:pt x="165" y="239"/>
                    <a:pt x="140" y="271"/>
                    <a:pt x="97" y="274"/>
                  </a:cubicBezTo>
                  <a:cubicBezTo>
                    <a:pt x="97" y="306"/>
                    <a:pt x="97" y="306"/>
                    <a:pt x="97" y="306"/>
                  </a:cubicBezTo>
                  <a:cubicBezTo>
                    <a:pt x="68" y="306"/>
                    <a:pt x="68" y="306"/>
                    <a:pt x="68" y="306"/>
                  </a:cubicBezTo>
                  <a:cubicBezTo>
                    <a:pt x="68" y="274"/>
                    <a:pt x="68" y="274"/>
                    <a:pt x="68" y="274"/>
                  </a:cubicBezTo>
                  <a:cubicBezTo>
                    <a:pt x="26" y="271"/>
                    <a:pt x="0" y="242"/>
                    <a:pt x="0" y="242"/>
                  </a:cubicBezTo>
                  <a:lnTo>
                    <a:pt x="26" y="21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85" name="Group 1484"/>
          <p:cNvGrpSpPr/>
          <p:nvPr/>
        </p:nvGrpSpPr>
        <p:grpSpPr>
          <a:xfrm>
            <a:off x="8329265" y="1690471"/>
            <a:ext cx="339725" cy="338137"/>
            <a:chOff x="8362951" y="1683401"/>
            <a:chExt cx="339725" cy="338137"/>
          </a:xfrm>
        </p:grpSpPr>
        <p:sp>
          <p:nvSpPr>
            <p:cNvPr id="1486" name="Freeform 1413"/>
            <p:cNvSpPr>
              <a:spLocks noChangeArrowheads="1"/>
            </p:cNvSpPr>
            <p:nvPr/>
          </p:nvSpPr>
          <p:spPr bwMode="auto">
            <a:xfrm>
              <a:off x="8466139" y="1683401"/>
              <a:ext cx="236537" cy="234950"/>
            </a:xfrm>
            <a:custGeom>
              <a:avLst/>
              <a:gdLst>
                <a:gd name="T0" fmla="*/ 349 w 656"/>
                <a:gd name="T1" fmla="*/ 0 h 651"/>
                <a:gd name="T2" fmla="*/ 349 w 656"/>
                <a:gd name="T3" fmla="*/ 0 h 651"/>
                <a:gd name="T4" fmla="*/ 349 w 656"/>
                <a:gd name="T5" fmla="*/ 0 h 651"/>
                <a:gd name="T6" fmla="*/ 338 w 656"/>
                <a:gd name="T7" fmla="*/ 0 h 651"/>
                <a:gd name="T8" fmla="*/ 331 w 656"/>
                <a:gd name="T9" fmla="*/ 0 h 651"/>
                <a:gd name="T10" fmla="*/ 324 w 656"/>
                <a:gd name="T11" fmla="*/ 0 h 651"/>
                <a:gd name="T12" fmla="*/ 320 w 656"/>
                <a:gd name="T13" fmla="*/ 0 h 651"/>
                <a:gd name="T14" fmla="*/ 313 w 656"/>
                <a:gd name="T15" fmla="*/ 0 h 651"/>
                <a:gd name="T16" fmla="*/ 303 w 656"/>
                <a:gd name="T17" fmla="*/ 0 h 651"/>
                <a:gd name="T18" fmla="*/ 303 w 656"/>
                <a:gd name="T19" fmla="*/ 0 h 651"/>
                <a:gd name="T20" fmla="*/ 0 w 656"/>
                <a:gd name="T21" fmla="*/ 286 h 651"/>
                <a:gd name="T22" fmla="*/ 103 w 656"/>
                <a:gd name="T23" fmla="*/ 286 h 651"/>
                <a:gd name="T24" fmla="*/ 213 w 656"/>
                <a:gd name="T25" fmla="*/ 399 h 651"/>
                <a:gd name="T26" fmla="*/ 213 w 656"/>
                <a:gd name="T27" fmla="*/ 633 h 651"/>
                <a:gd name="T28" fmla="*/ 303 w 656"/>
                <a:gd name="T29" fmla="*/ 650 h 651"/>
                <a:gd name="T30" fmla="*/ 303 w 656"/>
                <a:gd name="T31" fmla="*/ 650 h 651"/>
                <a:gd name="T32" fmla="*/ 313 w 656"/>
                <a:gd name="T33" fmla="*/ 650 h 651"/>
                <a:gd name="T34" fmla="*/ 324 w 656"/>
                <a:gd name="T35" fmla="*/ 650 h 651"/>
                <a:gd name="T36" fmla="*/ 338 w 656"/>
                <a:gd name="T37" fmla="*/ 650 h 651"/>
                <a:gd name="T38" fmla="*/ 349 w 656"/>
                <a:gd name="T39" fmla="*/ 650 h 651"/>
                <a:gd name="T40" fmla="*/ 349 w 656"/>
                <a:gd name="T41" fmla="*/ 650 h 651"/>
                <a:gd name="T42" fmla="*/ 655 w 656"/>
                <a:gd name="T43" fmla="*/ 325 h 651"/>
                <a:gd name="T44" fmla="*/ 349 w 656"/>
                <a:gd name="T45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213" y="399"/>
                    <a:pt x="213" y="399"/>
                    <a:pt x="213" y="399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7" name="Freeform 1414"/>
            <p:cNvSpPr>
              <a:spLocks noChangeArrowheads="1"/>
            </p:cNvSpPr>
            <p:nvPr/>
          </p:nvSpPr>
          <p:spPr bwMode="auto">
            <a:xfrm>
              <a:off x="8466139" y="1683401"/>
              <a:ext cx="236537" cy="234950"/>
            </a:xfrm>
            <a:custGeom>
              <a:avLst/>
              <a:gdLst>
                <a:gd name="T0" fmla="*/ 349 w 656"/>
                <a:gd name="T1" fmla="*/ 0 h 651"/>
                <a:gd name="T2" fmla="*/ 338 w 656"/>
                <a:gd name="T3" fmla="*/ 0 h 651"/>
                <a:gd name="T4" fmla="*/ 324 w 656"/>
                <a:gd name="T5" fmla="*/ 0 h 651"/>
                <a:gd name="T6" fmla="*/ 313 w 656"/>
                <a:gd name="T7" fmla="*/ 0 h 651"/>
                <a:gd name="T8" fmla="*/ 303 w 656"/>
                <a:gd name="T9" fmla="*/ 0 h 651"/>
                <a:gd name="T10" fmla="*/ 43 w 656"/>
                <a:gd name="T11" fmla="*/ 286 h 651"/>
                <a:gd name="T12" fmla="*/ 178 w 656"/>
                <a:gd name="T13" fmla="*/ 201 h 651"/>
                <a:gd name="T14" fmla="*/ 117 w 656"/>
                <a:gd name="T15" fmla="*/ 304 h 651"/>
                <a:gd name="T16" fmla="*/ 196 w 656"/>
                <a:gd name="T17" fmla="*/ 346 h 651"/>
                <a:gd name="T18" fmla="*/ 303 w 656"/>
                <a:gd name="T19" fmla="*/ 449 h 651"/>
                <a:gd name="T20" fmla="*/ 213 w 656"/>
                <a:gd name="T21" fmla="*/ 428 h 651"/>
                <a:gd name="T22" fmla="*/ 263 w 656"/>
                <a:gd name="T23" fmla="*/ 604 h 651"/>
                <a:gd name="T24" fmla="*/ 213 w 656"/>
                <a:gd name="T25" fmla="*/ 633 h 651"/>
                <a:gd name="T26" fmla="*/ 303 w 656"/>
                <a:gd name="T27" fmla="*/ 650 h 651"/>
                <a:gd name="T28" fmla="*/ 324 w 656"/>
                <a:gd name="T29" fmla="*/ 650 h 651"/>
                <a:gd name="T30" fmla="*/ 349 w 656"/>
                <a:gd name="T31" fmla="*/ 650 h 651"/>
                <a:gd name="T32" fmla="*/ 655 w 656"/>
                <a:gd name="T33" fmla="*/ 325 h 651"/>
                <a:gd name="T34" fmla="*/ 303 w 656"/>
                <a:gd name="T35" fmla="*/ 587 h 651"/>
                <a:gd name="T36" fmla="*/ 242 w 656"/>
                <a:gd name="T37" fmla="*/ 491 h 651"/>
                <a:gd name="T38" fmla="*/ 303 w 656"/>
                <a:gd name="T39" fmla="*/ 587 h 651"/>
                <a:gd name="T40" fmla="*/ 196 w 656"/>
                <a:gd name="T41" fmla="*/ 159 h 651"/>
                <a:gd name="T42" fmla="*/ 263 w 656"/>
                <a:gd name="T43" fmla="*/ 50 h 651"/>
                <a:gd name="T44" fmla="*/ 303 w 656"/>
                <a:gd name="T45" fmla="*/ 304 h 651"/>
                <a:gd name="T46" fmla="*/ 196 w 656"/>
                <a:gd name="T47" fmla="*/ 304 h 651"/>
                <a:gd name="T48" fmla="*/ 303 w 656"/>
                <a:gd name="T49" fmla="*/ 201 h 651"/>
                <a:gd name="T50" fmla="*/ 303 w 656"/>
                <a:gd name="T51" fmla="*/ 159 h 651"/>
                <a:gd name="T52" fmla="*/ 242 w 656"/>
                <a:gd name="T53" fmla="*/ 159 h 651"/>
                <a:gd name="T54" fmla="*/ 303 w 656"/>
                <a:gd name="T55" fmla="*/ 159 h 651"/>
                <a:gd name="T56" fmla="*/ 584 w 656"/>
                <a:gd name="T57" fmla="*/ 201 h 651"/>
                <a:gd name="T58" fmla="*/ 495 w 656"/>
                <a:gd name="T59" fmla="*/ 304 h 651"/>
                <a:gd name="T60" fmla="*/ 584 w 656"/>
                <a:gd name="T61" fmla="*/ 201 h 651"/>
                <a:gd name="T62" fmla="*/ 559 w 656"/>
                <a:gd name="T63" fmla="*/ 159 h 651"/>
                <a:gd name="T64" fmla="*/ 388 w 656"/>
                <a:gd name="T65" fmla="*/ 50 h 651"/>
                <a:gd name="T66" fmla="*/ 345 w 656"/>
                <a:gd name="T67" fmla="*/ 64 h 651"/>
                <a:gd name="T68" fmla="*/ 409 w 656"/>
                <a:gd name="T69" fmla="*/ 159 h 651"/>
                <a:gd name="T70" fmla="*/ 345 w 656"/>
                <a:gd name="T71" fmla="*/ 64 h 651"/>
                <a:gd name="T72" fmla="*/ 345 w 656"/>
                <a:gd name="T73" fmla="*/ 201 h 651"/>
                <a:gd name="T74" fmla="*/ 452 w 656"/>
                <a:gd name="T75" fmla="*/ 304 h 651"/>
                <a:gd name="T76" fmla="*/ 345 w 656"/>
                <a:gd name="T77" fmla="*/ 201 h 651"/>
                <a:gd name="T78" fmla="*/ 345 w 656"/>
                <a:gd name="T79" fmla="*/ 346 h 651"/>
                <a:gd name="T80" fmla="*/ 427 w 656"/>
                <a:gd name="T81" fmla="*/ 449 h 651"/>
                <a:gd name="T82" fmla="*/ 345 w 656"/>
                <a:gd name="T83" fmla="*/ 346 h 651"/>
                <a:gd name="T84" fmla="*/ 345 w 656"/>
                <a:gd name="T85" fmla="*/ 587 h 651"/>
                <a:gd name="T86" fmla="*/ 409 w 656"/>
                <a:gd name="T87" fmla="*/ 491 h 651"/>
                <a:gd name="T88" fmla="*/ 388 w 656"/>
                <a:gd name="T89" fmla="*/ 604 h 651"/>
                <a:gd name="T90" fmla="*/ 456 w 656"/>
                <a:gd name="T91" fmla="*/ 491 h 651"/>
                <a:gd name="T92" fmla="*/ 388 w 656"/>
                <a:gd name="T93" fmla="*/ 604 h 651"/>
                <a:gd name="T94" fmla="*/ 584 w 656"/>
                <a:gd name="T95" fmla="*/ 449 h 651"/>
                <a:gd name="T96" fmla="*/ 495 w 656"/>
                <a:gd name="T97" fmla="*/ 346 h 651"/>
                <a:gd name="T98" fmla="*/ 584 w 656"/>
                <a:gd name="T99" fmla="*/ 449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43" y="286"/>
                    <a:pt x="43" y="286"/>
                    <a:pt x="43" y="286"/>
                  </a:cubicBezTo>
                  <a:cubicBezTo>
                    <a:pt x="46" y="258"/>
                    <a:pt x="53" y="230"/>
                    <a:pt x="68" y="201"/>
                  </a:cubicBezTo>
                  <a:cubicBezTo>
                    <a:pt x="178" y="201"/>
                    <a:pt x="178" y="201"/>
                    <a:pt x="178" y="201"/>
                  </a:cubicBezTo>
                  <a:cubicBezTo>
                    <a:pt x="164" y="233"/>
                    <a:pt x="156" y="269"/>
                    <a:pt x="153" y="304"/>
                  </a:cubicBezTo>
                  <a:cubicBezTo>
                    <a:pt x="117" y="304"/>
                    <a:pt x="117" y="304"/>
                    <a:pt x="117" y="304"/>
                  </a:cubicBezTo>
                  <a:cubicBezTo>
                    <a:pt x="203" y="389"/>
                    <a:pt x="203" y="389"/>
                    <a:pt x="203" y="389"/>
                  </a:cubicBezTo>
                  <a:cubicBezTo>
                    <a:pt x="199" y="375"/>
                    <a:pt x="199" y="360"/>
                    <a:pt x="196" y="346"/>
                  </a:cubicBezTo>
                  <a:cubicBezTo>
                    <a:pt x="303" y="346"/>
                    <a:pt x="303" y="346"/>
                    <a:pt x="303" y="346"/>
                  </a:cubicBezTo>
                  <a:cubicBezTo>
                    <a:pt x="303" y="449"/>
                    <a:pt x="303" y="449"/>
                    <a:pt x="303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2"/>
                    <a:pt x="217" y="435"/>
                    <a:pt x="213" y="428"/>
                  </a:cubicBezTo>
                  <a:cubicBezTo>
                    <a:pt x="213" y="530"/>
                    <a:pt x="213" y="530"/>
                    <a:pt x="213" y="530"/>
                  </a:cubicBezTo>
                  <a:cubicBezTo>
                    <a:pt x="231" y="558"/>
                    <a:pt x="246" y="583"/>
                    <a:pt x="263" y="604"/>
                  </a:cubicBezTo>
                  <a:cubicBezTo>
                    <a:pt x="246" y="601"/>
                    <a:pt x="231" y="594"/>
                    <a:pt x="213" y="587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  <a:close/>
                  <a:moveTo>
                    <a:pt x="303" y="587"/>
                  </a:moveTo>
                  <a:lnTo>
                    <a:pt x="303" y="587"/>
                  </a:lnTo>
                  <a:cubicBezTo>
                    <a:pt x="285" y="565"/>
                    <a:pt x="263" y="530"/>
                    <a:pt x="242" y="491"/>
                  </a:cubicBezTo>
                  <a:cubicBezTo>
                    <a:pt x="303" y="491"/>
                    <a:pt x="303" y="491"/>
                    <a:pt x="303" y="491"/>
                  </a:cubicBezTo>
                  <a:lnTo>
                    <a:pt x="303" y="587"/>
                  </a:lnTo>
                  <a:close/>
                  <a:moveTo>
                    <a:pt x="196" y="159"/>
                  </a:moveTo>
                  <a:lnTo>
                    <a:pt x="196" y="159"/>
                  </a:lnTo>
                  <a:cubicBezTo>
                    <a:pt x="92" y="159"/>
                    <a:pt x="92" y="159"/>
                    <a:pt x="92" y="159"/>
                  </a:cubicBezTo>
                  <a:cubicBezTo>
                    <a:pt x="132" y="106"/>
                    <a:pt x="192" y="64"/>
                    <a:pt x="263" y="50"/>
                  </a:cubicBezTo>
                  <a:cubicBezTo>
                    <a:pt x="242" y="78"/>
                    <a:pt x="213" y="117"/>
                    <a:pt x="196" y="159"/>
                  </a:cubicBezTo>
                  <a:close/>
                  <a:moveTo>
                    <a:pt x="303" y="304"/>
                  </a:moveTo>
                  <a:lnTo>
                    <a:pt x="303" y="304"/>
                  </a:lnTo>
                  <a:cubicBezTo>
                    <a:pt x="196" y="304"/>
                    <a:pt x="196" y="304"/>
                    <a:pt x="196" y="304"/>
                  </a:cubicBezTo>
                  <a:cubicBezTo>
                    <a:pt x="199" y="269"/>
                    <a:pt x="210" y="233"/>
                    <a:pt x="221" y="201"/>
                  </a:cubicBezTo>
                  <a:cubicBezTo>
                    <a:pt x="303" y="201"/>
                    <a:pt x="303" y="201"/>
                    <a:pt x="303" y="201"/>
                  </a:cubicBezTo>
                  <a:lnTo>
                    <a:pt x="303" y="304"/>
                  </a:lnTo>
                  <a:close/>
                  <a:moveTo>
                    <a:pt x="303" y="159"/>
                  </a:moveTo>
                  <a:lnTo>
                    <a:pt x="303" y="159"/>
                  </a:lnTo>
                  <a:cubicBezTo>
                    <a:pt x="242" y="159"/>
                    <a:pt x="242" y="159"/>
                    <a:pt x="242" y="159"/>
                  </a:cubicBezTo>
                  <a:cubicBezTo>
                    <a:pt x="263" y="120"/>
                    <a:pt x="285" y="88"/>
                    <a:pt x="303" y="64"/>
                  </a:cubicBezTo>
                  <a:lnTo>
                    <a:pt x="303" y="159"/>
                  </a:lnTo>
                  <a:close/>
                  <a:moveTo>
                    <a:pt x="584" y="201"/>
                  </a:moveTo>
                  <a:lnTo>
                    <a:pt x="584" y="201"/>
                  </a:lnTo>
                  <a:cubicBezTo>
                    <a:pt x="598" y="233"/>
                    <a:pt x="609" y="269"/>
                    <a:pt x="612" y="304"/>
                  </a:cubicBezTo>
                  <a:cubicBezTo>
                    <a:pt x="495" y="304"/>
                    <a:pt x="495" y="304"/>
                    <a:pt x="495" y="304"/>
                  </a:cubicBezTo>
                  <a:cubicBezTo>
                    <a:pt x="495" y="269"/>
                    <a:pt x="484" y="233"/>
                    <a:pt x="473" y="201"/>
                  </a:cubicBezTo>
                  <a:lnTo>
                    <a:pt x="584" y="201"/>
                  </a:lnTo>
                  <a:close/>
                  <a:moveTo>
                    <a:pt x="559" y="159"/>
                  </a:moveTo>
                  <a:lnTo>
                    <a:pt x="559" y="159"/>
                  </a:lnTo>
                  <a:cubicBezTo>
                    <a:pt x="456" y="159"/>
                    <a:pt x="456" y="159"/>
                    <a:pt x="456" y="159"/>
                  </a:cubicBezTo>
                  <a:cubicBezTo>
                    <a:pt x="434" y="117"/>
                    <a:pt x="409" y="78"/>
                    <a:pt x="388" y="50"/>
                  </a:cubicBezTo>
                  <a:cubicBezTo>
                    <a:pt x="456" y="64"/>
                    <a:pt x="516" y="106"/>
                    <a:pt x="559" y="159"/>
                  </a:cubicBezTo>
                  <a:close/>
                  <a:moveTo>
                    <a:pt x="345" y="64"/>
                  </a:moveTo>
                  <a:lnTo>
                    <a:pt x="345" y="64"/>
                  </a:lnTo>
                  <a:cubicBezTo>
                    <a:pt x="367" y="88"/>
                    <a:pt x="388" y="120"/>
                    <a:pt x="409" y="159"/>
                  </a:cubicBezTo>
                  <a:cubicBezTo>
                    <a:pt x="345" y="159"/>
                    <a:pt x="345" y="159"/>
                    <a:pt x="345" y="159"/>
                  </a:cubicBezTo>
                  <a:lnTo>
                    <a:pt x="345" y="64"/>
                  </a:lnTo>
                  <a:close/>
                  <a:moveTo>
                    <a:pt x="345" y="201"/>
                  </a:moveTo>
                  <a:lnTo>
                    <a:pt x="345" y="201"/>
                  </a:lnTo>
                  <a:cubicBezTo>
                    <a:pt x="427" y="201"/>
                    <a:pt x="427" y="201"/>
                    <a:pt x="427" y="201"/>
                  </a:cubicBezTo>
                  <a:cubicBezTo>
                    <a:pt x="441" y="233"/>
                    <a:pt x="452" y="269"/>
                    <a:pt x="452" y="304"/>
                  </a:cubicBezTo>
                  <a:cubicBezTo>
                    <a:pt x="345" y="304"/>
                    <a:pt x="345" y="304"/>
                    <a:pt x="345" y="304"/>
                  </a:cubicBezTo>
                  <a:lnTo>
                    <a:pt x="345" y="201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cubicBezTo>
                    <a:pt x="452" y="346"/>
                    <a:pt x="452" y="346"/>
                    <a:pt x="452" y="346"/>
                  </a:cubicBezTo>
                  <a:cubicBezTo>
                    <a:pt x="452" y="382"/>
                    <a:pt x="441" y="417"/>
                    <a:pt x="427" y="449"/>
                  </a:cubicBezTo>
                  <a:cubicBezTo>
                    <a:pt x="345" y="449"/>
                    <a:pt x="345" y="449"/>
                    <a:pt x="345" y="449"/>
                  </a:cubicBezTo>
                  <a:lnTo>
                    <a:pt x="345" y="346"/>
                  </a:lnTo>
                  <a:close/>
                  <a:moveTo>
                    <a:pt x="345" y="587"/>
                  </a:moveTo>
                  <a:lnTo>
                    <a:pt x="345" y="587"/>
                  </a:lnTo>
                  <a:cubicBezTo>
                    <a:pt x="345" y="491"/>
                    <a:pt x="345" y="491"/>
                    <a:pt x="345" y="491"/>
                  </a:cubicBezTo>
                  <a:cubicBezTo>
                    <a:pt x="409" y="491"/>
                    <a:pt x="409" y="491"/>
                    <a:pt x="409" y="491"/>
                  </a:cubicBezTo>
                  <a:cubicBezTo>
                    <a:pt x="388" y="530"/>
                    <a:pt x="367" y="565"/>
                    <a:pt x="345" y="587"/>
                  </a:cubicBezTo>
                  <a:close/>
                  <a:moveTo>
                    <a:pt x="388" y="604"/>
                  </a:moveTo>
                  <a:lnTo>
                    <a:pt x="388" y="604"/>
                  </a:lnTo>
                  <a:cubicBezTo>
                    <a:pt x="409" y="573"/>
                    <a:pt x="434" y="537"/>
                    <a:pt x="456" y="491"/>
                  </a:cubicBezTo>
                  <a:cubicBezTo>
                    <a:pt x="559" y="491"/>
                    <a:pt x="559" y="491"/>
                    <a:pt x="559" y="491"/>
                  </a:cubicBezTo>
                  <a:cubicBezTo>
                    <a:pt x="516" y="548"/>
                    <a:pt x="456" y="587"/>
                    <a:pt x="388" y="604"/>
                  </a:cubicBezTo>
                  <a:close/>
                  <a:moveTo>
                    <a:pt x="584" y="449"/>
                  </a:moveTo>
                  <a:lnTo>
                    <a:pt x="584" y="449"/>
                  </a:lnTo>
                  <a:cubicBezTo>
                    <a:pt x="473" y="449"/>
                    <a:pt x="473" y="449"/>
                    <a:pt x="473" y="449"/>
                  </a:cubicBezTo>
                  <a:cubicBezTo>
                    <a:pt x="484" y="417"/>
                    <a:pt x="495" y="382"/>
                    <a:pt x="495" y="346"/>
                  </a:cubicBezTo>
                  <a:cubicBezTo>
                    <a:pt x="612" y="346"/>
                    <a:pt x="612" y="346"/>
                    <a:pt x="612" y="346"/>
                  </a:cubicBezTo>
                  <a:cubicBezTo>
                    <a:pt x="609" y="382"/>
                    <a:pt x="598" y="417"/>
                    <a:pt x="584" y="44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8" name="Freeform 1415"/>
            <p:cNvSpPr>
              <a:spLocks noChangeArrowheads="1"/>
            </p:cNvSpPr>
            <p:nvPr/>
          </p:nvSpPr>
          <p:spPr bwMode="auto">
            <a:xfrm>
              <a:off x="8362951" y="1780238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  <a:gd name="T12" fmla="*/ 43 w 521"/>
                <a:gd name="T13" fmla="*/ 629 h 672"/>
                <a:gd name="T14" fmla="*/ 43 w 521"/>
                <a:gd name="T15" fmla="*/ 38 h 672"/>
                <a:gd name="T16" fmla="*/ 367 w 521"/>
                <a:gd name="T17" fmla="*/ 38 h 672"/>
                <a:gd name="T18" fmla="*/ 367 w 521"/>
                <a:gd name="T19" fmla="*/ 152 h 672"/>
                <a:gd name="T20" fmla="*/ 477 w 521"/>
                <a:gd name="T21" fmla="*/ 152 h 672"/>
                <a:gd name="T22" fmla="*/ 477 w 521"/>
                <a:gd name="T23" fmla="*/ 629 h 672"/>
                <a:gd name="T24" fmla="*/ 43 w 521"/>
                <a:gd name="T25" fmla="*/ 629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  <a:close/>
                  <a:moveTo>
                    <a:pt x="43" y="629"/>
                  </a:moveTo>
                  <a:lnTo>
                    <a:pt x="43" y="38"/>
                  </a:lnTo>
                  <a:lnTo>
                    <a:pt x="367" y="38"/>
                  </a:lnTo>
                  <a:lnTo>
                    <a:pt x="367" y="152"/>
                  </a:lnTo>
                  <a:lnTo>
                    <a:pt x="477" y="152"/>
                  </a:lnTo>
                  <a:lnTo>
                    <a:pt x="477" y="629"/>
                  </a:lnTo>
                  <a:lnTo>
                    <a:pt x="43" y="6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9" name="Freeform 1416"/>
            <p:cNvSpPr>
              <a:spLocks noChangeArrowheads="1"/>
            </p:cNvSpPr>
            <p:nvPr/>
          </p:nvSpPr>
          <p:spPr bwMode="auto">
            <a:xfrm>
              <a:off x="8362951" y="1780238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0" name="Freeform 1417"/>
            <p:cNvSpPr>
              <a:spLocks noChangeArrowheads="1"/>
            </p:cNvSpPr>
            <p:nvPr/>
          </p:nvSpPr>
          <p:spPr bwMode="auto">
            <a:xfrm>
              <a:off x="8378826" y="1792938"/>
              <a:ext cx="157163" cy="212725"/>
            </a:xfrm>
            <a:custGeom>
              <a:avLst/>
              <a:gdLst>
                <a:gd name="T0" fmla="*/ 0 w 435"/>
                <a:gd name="T1" fmla="*/ 591 h 592"/>
                <a:gd name="T2" fmla="*/ 0 w 435"/>
                <a:gd name="T3" fmla="*/ 0 h 592"/>
                <a:gd name="T4" fmla="*/ 324 w 435"/>
                <a:gd name="T5" fmla="*/ 0 h 592"/>
                <a:gd name="T6" fmla="*/ 324 w 435"/>
                <a:gd name="T7" fmla="*/ 114 h 592"/>
                <a:gd name="T8" fmla="*/ 434 w 435"/>
                <a:gd name="T9" fmla="*/ 114 h 592"/>
                <a:gd name="T10" fmla="*/ 434 w 435"/>
                <a:gd name="T11" fmla="*/ 591 h 592"/>
                <a:gd name="T12" fmla="*/ 0 w 435"/>
                <a:gd name="T13" fmla="*/ 591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591"/>
                  </a:moveTo>
                  <a:lnTo>
                    <a:pt x="0" y="0"/>
                  </a:lnTo>
                  <a:lnTo>
                    <a:pt x="324" y="0"/>
                  </a:lnTo>
                  <a:lnTo>
                    <a:pt x="324" y="114"/>
                  </a:lnTo>
                  <a:lnTo>
                    <a:pt x="434" y="114"/>
                  </a:lnTo>
                  <a:lnTo>
                    <a:pt x="434" y="591"/>
                  </a:lnTo>
                  <a:lnTo>
                    <a:pt x="0" y="5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1" name="Freeform 1418"/>
            <p:cNvSpPr>
              <a:spLocks noChangeArrowheads="1"/>
            </p:cNvSpPr>
            <p:nvPr/>
          </p:nvSpPr>
          <p:spPr bwMode="auto">
            <a:xfrm>
              <a:off x="8378826" y="1792938"/>
              <a:ext cx="157163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2" name="Freeform 1419"/>
            <p:cNvSpPr>
              <a:spLocks noChangeArrowheads="1"/>
            </p:cNvSpPr>
            <p:nvPr/>
          </p:nvSpPr>
          <p:spPr bwMode="auto">
            <a:xfrm>
              <a:off x="8378826" y="1792938"/>
              <a:ext cx="157163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3" name="Freeform 1420"/>
            <p:cNvSpPr>
              <a:spLocks noChangeArrowheads="1"/>
            </p:cNvSpPr>
            <p:nvPr/>
          </p:nvSpPr>
          <p:spPr bwMode="auto">
            <a:xfrm>
              <a:off x="8456614" y="1792938"/>
              <a:ext cx="77787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4" name="Freeform 1421"/>
            <p:cNvSpPr>
              <a:spLocks noChangeArrowheads="1"/>
            </p:cNvSpPr>
            <p:nvPr/>
          </p:nvSpPr>
          <p:spPr bwMode="auto">
            <a:xfrm>
              <a:off x="8456614" y="1792938"/>
              <a:ext cx="77787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5" name="Freeform 1422"/>
            <p:cNvSpPr>
              <a:spLocks noChangeArrowheads="1"/>
            </p:cNvSpPr>
            <p:nvPr/>
          </p:nvSpPr>
          <p:spPr bwMode="auto">
            <a:xfrm>
              <a:off x="8407401" y="1864376"/>
              <a:ext cx="96838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6" name="Freeform 1423"/>
            <p:cNvSpPr>
              <a:spLocks noChangeArrowheads="1"/>
            </p:cNvSpPr>
            <p:nvPr/>
          </p:nvSpPr>
          <p:spPr bwMode="auto">
            <a:xfrm>
              <a:off x="8407401" y="1905651"/>
              <a:ext cx="96838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7" name="Freeform 1424"/>
            <p:cNvSpPr>
              <a:spLocks noChangeArrowheads="1"/>
            </p:cNvSpPr>
            <p:nvPr/>
          </p:nvSpPr>
          <p:spPr bwMode="auto">
            <a:xfrm>
              <a:off x="8407401" y="1946926"/>
              <a:ext cx="49213" cy="14287"/>
            </a:xfrm>
            <a:custGeom>
              <a:avLst/>
              <a:gdLst>
                <a:gd name="T0" fmla="*/ 0 w 136"/>
                <a:gd name="T1" fmla="*/ 39 h 40"/>
                <a:gd name="T2" fmla="*/ 135 w 136"/>
                <a:gd name="T3" fmla="*/ 39 h 40"/>
                <a:gd name="T4" fmla="*/ 135 w 136"/>
                <a:gd name="T5" fmla="*/ 0 h 40"/>
                <a:gd name="T6" fmla="*/ 0 w 136"/>
                <a:gd name="T7" fmla="*/ 0 h 40"/>
                <a:gd name="T8" fmla="*/ 0 w 136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40">
                  <a:moveTo>
                    <a:pt x="0" y="39"/>
                  </a:moveTo>
                  <a:lnTo>
                    <a:pt x="135" y="39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98" name="Group 1497"/>
          <p:cNvGrpSpPr/>
          <p:nvPr/>
        </p:nvGrpSpPr>
        <p:grpSpPr>
          <a:xfrm>
            <a:off x="8329265" y="2310366"/>
            <a:ext cx="339725" cy="338137"/>
            <a:chOff x="8353426" y="2301969"/>
            <a:chExt cx="339725" cy="338137"/>
          </a:xfrm>
        </p:grpSpPr>
        <p:sp>
          <p:nvSpPr>
            <p:cNvPr id="1499" name="Freeform 1425"/>
            <p:cNvSpPr>
              <a:spLocks noChangeArrowheads="1"/>
            </p:cNvSpPr>
            <p:nvPr/>
          </p:nvSpPr>
          <p:spPr bwMode="auto">
            <a:xfrm>
              <a:off x="8456614" y="2301969"/>
              <a:ext cx="236537" cy="234950"/>
            </a:xfrm>
            <a:custGeom>
              <a:avLst/>
              <a:gdLst>
                <a:gd name="T0" fmla="*/ 349 w 656"/>
                <a:gd name="T1" fmla="*/ 0 h 651"/>
                <a:gd name="T2" fmla="*/ 349 w 656"/>
                <a:gd name="T3" fmla="*/ 0 h 651"/>
                <a:gd name="T4" fmla="*/ 349 w 656"/>
                <a:gd name="T5" fmla="*/ 0 h 651"/>
                <a:gd name="T6" fmla="*/ 338 w 656"/>
                <a:gd name="T7" fmla="*/ 0 h 651"/>
                <a:gd name="T8" fmla="*/ 331 w 656"/>
                <a:gd name="T9" fmla="*/ 0 h 651"/>
                <a:gd name="T10" fmla="*/ 324 w 656"/>
                <a:gd name="T11" fmla="*/ 0 h 651"/>
                <a:gd name="T12" fmla="*/ 320 w 656"/>
                <a:gd name="T13" fmla="*/ 0 h 651"/>
                <a:gd name="T14" fmla="*/ 313 w 656"/>
                <a:gd name="T15" fmla="*/ 0 h 651"/>
                <a:gd name="T16" fmla="*/ 303 w 656"/>
                <a:gd name="T17" fmla="*/ 0 h 651"/>
                <a:gd name="T18" fmla="*/ 303 w 656"/>
                <a:gd name="T19" fmla="*/ 0 h 651"/>
                <a:gd name="T20" fmla="*/ 0 w 656"/>
                <a:gd name="T21" fmla="*/ 286 h 651"/>
                <a:gd name="T22" fmla="*/ 103 w 656"/>
                <a:gd name="T23" fmla="*/ 286 h 651"/>
                <a:gd name="T24" fmla="*/ 213 w 656"/>
                <a:gd name="T25" fmla="*/ 399 h 651"/>
                <a:gd name="T26" fmla="*/ 213 w 656"/>
                <a:gd name="T27" fmla="*/ 633 h 651"/>
                <a:gd name="T28" fmla="*/ 303 w 656"/>
                <a:gd name="T29" fmla="*/ 650 h 651"/>
                <a:gd name="T30" fmla="*/ 303 w 656"/>
                <a:gd name="T31" fmla="*/ 650 h 651"/>
                <a:gd name="T32" fmla="*/ 313 w 656"/>
                <a:gd name="T33" fmla="*/ 650 h 651"/>
                <a:gd name="T34" fmla="*/ 324 w 656"/>
                <a:gd name="T35" fmla="*/ 650 h 651"/>
                <a:gd name="T36" fmla="*/ 338 w 656"/>
                <a:gd name="T37" fmla="*/ 650 h 651"/>
                <a:gd name="T38" fmla="*/ 349 w 656"/>
                <a:gd name="T39" fmla="*/ 650 h 651"/>
                <a:gd name="T40" fmla="*/ 349 w 656"/>
                <a:gd name="T41" fmla="*/ 650 h 651"/>
                <a:gd name="T42" fmla="*/ 655 w 656"/>
                <a:gd name="T43" fmla="*/ 325 h 651"/>
                <a:gd name="T44" fmla="*/ 349 w 656"/>
                <a:gd name="T45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213" y="399"/>
                    <a:pt x="213" y="399"/>
                    <a:pt x="213" y="399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0" name="Freeform 1426"/>
            <p:cNvSpPr>
              <a:spLocks noChangeArrowheads="1"/>
            </p:cNvSpPr>
            <p:nvPr/>
          </p:nvSpPr>
          <p:spPr bwMode="auto">
            <a:xfrm>
              <a:off x="8456614" y="2301969"/>
              <a:ext cx="236537" cy="234950"/>
            </a:xfrm>
            <a:custGeom>
              <a:avLst/>
              <a:gdLst>
                <a:gd name="T0" fmla="*/ 349 w 656"/>
                <a:gd name="T1" fmla="*/ 0 h 651"/>
                <a:gd name="T2" fmla="*/ 338 w 656"/>
                <a:gd name="T3" fmla="*/ 0 h 651"/>
                <a:gd name="T4" fmla="*/ 324 w 656"/>
                <a:gd name="T5" fmla="*/ 0 h 651"/>
                <a:gd name="T6" fmla="*/ 313 w 656"/>
                <a:gd name="T7" fmla="*/ 0 h 651"/>
                <a:gd name="T8" fmla="*/ 303 w 656"/>
                <a:gd name="T9" fmla="*/ 0 h 651"/>
                <a:gd name="T10" fmla="*/ 43 w 656"/>
                <a:gd name="T11" fmla="*/ 286 h 651"/>
                <a:gd name="T12" fmla="*/ 178 w 656"/>
                <a:gd name="T13" fmla="*/ 201 h 651"/>
                <a:gd name="T14" fmla="*/ 117 w 656"/>
                <a:gd name="T15" fmla="*/ 304 h 651"/>
                <a:gd name="T16" fmla="*/ 196 w 656"/>
                <a:gd name="T17" fmla="*/ 346 h 651"/>
                <a:gd name="T18" fmla="*/ 303 w 656"/>
                <a:gd name="T19" fmla="*/ 449 h 651"/>
                <a:gd name="T20" fmla="*/ 213 w 656"/>
                <a:gd name="T21" fmla="*/ 428 h 651"/>
                <a:gd name="T22" fmla="*/ 263 w 656"/>
                <a:gd name="T23" fmla="*/ 604 h 651"/>
                <a:gd name="T24" fmla="*/ 213 w 656"/>
                <a:gd name="T25" fmla="*/ 633 h 651"/>
                <a:gd name="T26" fmla="*/ 303 w 656"/>
                <a:gd name="T27" fmla="*/ 650 h 651"/>
                <a:gd name="T28" fmla="*/ 324 w 656"/>
                <a:gd name="T29" fmla="*/ 650 h 651"/>
                <a:gd name="T30" fmla="*/ 349 w 656"/>
                <a:gd name="T31" fmla="*/ 650 h 651"/>
                <a:gd name="T32" fmla="*/ 655 w 656"/>
                <a:gd name="T33" fmla="*/ 325 h 651"/>
                <a:gd name="T34" fmla="*/ 303 w 656"/>
                <a:gd name="T35" fmla="*/ 587 h 651"/>
                <a:gd name="T36" fmla="*/ 242 w 656"/>
                <a:gd name="T37" fmla="*/ 491 h 651"/>
                <a:gd name="T38" fmla="*/ 303 w 656"/>
                <a:gd name="T39" fmla="*/ 587 h 651"/>
                <a:gd name="T40" fmla="*/ 196 w 656"/>
                <a:gd name="T41" fmla="*/ 159 h 651"/>
                <a:gd name="T42" fmla="*/ 263 w 656"/>
                <a:gd name="T43" fmla="*/ 50 h 651"/>
                <a:gd name="T44" fmla="*/ 303 w 656"/>
                <a:gd name="T45" fmla="*/ 304 h 651"/>
                <a:gd name="T46" fmla="*/ 196 w 656"/>
                <a:gd name="T47" fmla="*/ 304 h 651"/>
                <a:gd name="T48" fmla="*/ 303 w 656"/>
                <a:gd name="T49" fmla="*/ 201 h 651"/>
                <a:gd name="T50" fmla="*/ 303 w 656"/>
                <a:gd name="T51" fmla="*/ 159 h 651"/>
                <a:gd name="T52" fmla="*/ 242 w 656"/>
                <a:gd name="T53" fmla="*/ 159 h 651"/>
                <a:gd name="T54" fmla="*/ 303 w 656"/>
                <a:gd name="T55" fmla="*/ 159 h 651"/>
                <a:gd name="T56" fmla="*/ 584 w 656"/>
                <a:gd name="T57" fmla="*/ 201 h 651"/>
                <a:gd name="T58" fmla="*/ 495 w 656"/>
                <a:gd name="T59" fmla="*/ 304 h 651"/>
                <a:gd name="T60" fmla="*/ 584 w 656"/>
                <a:gd name="T61" fmla="*/ 201 h 651"/>
                <a:gd name="T62" fmla="*/ 559 w 656"/>
                <a:gd name="T63" fmla="*/ 159 h 651"/>
                <a:gd name="T64" fmla="*/ 388 w 656"/>
                <a:gd name="T65" fmla="*/ 50 h 651"/>
                <a:gd name="T66" fmla="*/ 345 w 656"/>
                <a:gd name="T67" fmla="*/ 64 h 651"/>
                <a:gd name="T68" fmla="*/ 409 w 656"/>
                <a:gd name="T69" fmla="*/ 159 h 651"/>
                <a:gd name="T70" fmla="*/ 345 w 656"/>
                <a:gd name="T71" fmla="*/ 64 h 651"/>
                <a:gd name="T72" fmla="*/ 345 w 656"/>
                <a:gd name="T73" fmla="*/ 201 h 651"/>
                <a:gd name="T74" fmla="*/ 452 w 656"/>
                <a:gd name="T75" fmla="*/ 304 h 651"/>
                <a:gd name="T76" fmla="*/ 345 w 656"/>
                <a:gd name="T77" fmla="*/ 201 h 651"/>
                <a:gd name="T78" fmla="*/ 345 w 656"/>
                <a:gd name="T79" fmla="*/ 346 h 651"/>
                <a:gd name="T80" fmla="*/ 427 w 656"/>
                <a:gd name="T81" fmla="*/ 449 h 651"/>
                <a:gd name="T82" fmla="*/ 345 w 656"/>
                <a:gd name="T83" fmla="*/ 346 h 651"/>
                <a:gd name="T84" fmla="*/ 345 w 656"/>
                <a:gd name="T85" fmla="*/ 587 h 651"/>
                <a:gd name="T86" fmla="*/ 409 w 656"/>
                <a:gd name="T87" fmla="*/ 491 h 651"/>
                <a:gd name="T88" fmla="*/ 388 w 656"/>
                <a:gd name="T89" fmla="*/ 604 h 651"/>
                <a:gd name="T90" fmla="*/ 456 w 656"/>
                <a:gd name="T91" fmla="*/ 491 h 651"/>
                <a:gd name="T92" fmla="*/ 388 w 656"/>
                <a:gd name="T93" fmla="*/ 604 h 651"/>
                <a:gd name="T94" fmla="*/ 584 w 656"/>
                <a:gd name="T95" fmla="*/ 449 h 651"/>
                <a:gd name="T96" fmla="*/ 495 w 656"/>
                <a:gd name="T97" fmla="*/ 346 h 651"/>
                <a:gd name="T98" fmla="*/ 584 w 656"/>
                <a:gd name="T99" fmla="*/ 449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43" y="286"/>
                    <a:pt x="43" y="286"/>
                    <a:pt x="43" y="286"/>
                  </a:cubicBezTo>
                  <a:cubicBezTo>
                    <a:pt x="46" y="258"/>
                    <a:pt x="53" y="230"/>
                    <a:pt x="68" y="201"/>
                  </a:cubicBezTo>
                  <a:cubicBezTo>
                    <a:pt x="178" y="201"/>
                    <a:pt x="178" y="201"/>
                    <a:pt x="178" y="201"/>
                  </a:cubicBezTo>
                  <a:cubicBezTo>
                    <a:pt x="164" y="233"/>
                    <a:pt x="156" y="269"/>
                    <a:pt x="153" y="304"/>
                  </a:cubicBezTo>
                  <a:cubicBezTo>
                    <a:pt x="117" y="304"/>
                    <a:pt x="117" y="304"/>
                    <a:pt x="117" y="304"/>
                  </a:cubicBezTo>
                  <a:cubicBezTo>
                    <a:pt x="203" y="389"/>
                    <a:pt x="203" y="389"/>
                    <a:pt x="203" y="389"/>
                  </a:cubicBezTo>
                  <a:cubicBezTo>
                    <a:pt x="199" y="375"/>
                    <a:pt x="199" y="360"/>
                    <a:pt x="196" y="346"/>
                  </a:cubicBezTo>
                  <a:cubicBezTo>
                    <a:pt x="303" y="346"/>
                    <a:pt x="303" y="346"/>
                    <a:pt x="303" y="346"/>
                  </a:cubicBezTo>
                  <a:cubicBezTo>
                    <a:pt x="303" y="449"/>
                    <a:pt x="303" y="449"/>
                    <a:pt x="303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2"/>
                    <a:pt x="217" y="435"/>
                    <a:pt x="213" y="428"/>
                  </a:cubicBezTo>
                  <a:cubicBezTo>
                    <a:pt x="213" y="530"/>
                    <a:pt x="213" y="530"/>
                    <a:pt x="213" y="530"/>
                  </a:cubicBezTo>
                  <a:cubicBezTo>
                    <a:pt x="231" y="558"/>
                    <a:pt x="246" y="583"/>
                    <a:pt x="263" y="604"/>
                  </a:cubicBezTo>
                  <a:cubicBezTo>
                    <a:pt x="246" y="601"/>
                    <a:pt x="231" y="594"/>
                    <a:pt x="213" y="587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  <a:close/>
                  <a:moveTo>
                    <a:pt x="303" y="587"/>
                  </a:moveTo>
                  <a:lnTo>
                    <a:pt x="303" y="587"/>
                  </a:lnTo>
                  <a:cubicBezTo>
                    <a:pt x="285" y="565"/>
                    <a:pt x="263" y="530"/>
                    <a:pt x="242" y="491"/>
                  </a:cubicBezTo>
                  <a:cubicBezTo>
                    <a:pt x="303" y="491"/>
                    <a:pt x="303" y="491"/>
                    <a:pt x="303" y="491"/>
                  </a:cubicBezTo>
                  <a:lnTo>
                    <a:pt x="303" y="587"/>
                  </a:lnTo>
                  <a:close/>
                  <a:moveTo>
                    <a:pt x="196" y="159"/>
                  </a:moveTo>
                  <a:lnTo>
                    <a:pt x="196" y="159"/>
                  </a:lnTo>
                  <a:cubicBezTo>
                    <a:pt x="92" y="159"/>
                    <a:pt x="92" y="159"/>
                    <a:pt x="92" y="159"/>
                  </a:cubicBezTo>
                  <a:cubicBezTo>
                    <a:pt x="132" y="106"/>
                    <a:pt x="192" y="64"/>
                    <a:pt x="263" y="50"/>
                  </a:cubicBezTo>
                  <a:cubicBezTo>
                    <a:pt x="242" y="78"/>
                    <a:pt x="213" y="117"/>
                    <a:pt x="196" y="159"/>
                  </a:cubicBezTo>
                  <a:close/>
                  <a:moveTo>
                    <a:pt x="303" y="304"/>
                  </a:moveTo>
                  <a:lnTo>
                    <a:pt x="303" y="304"/>
                  </a:lnTo>
                  <a:cubicBezTo>
                    <a:pt x="196" y="304"/>
                    <a:pt x="196" y="304"/>
                    <a:pt x="196" y="304"/>
                  </a:cubicBezTo>
                  <a:cubicBezTo>
                    <a:pt x="199" y="269"/>
                    <a:pt x="210" y="233"/>
                    <a:pt x="221" y="201"/>
                  </a:cubicBezTo>
                  <a:cubicBezTo>
                    <a:pt x="303" y="201"/>
                    <a:pt x="303" y="201"/>
                    <a:pt x="303" y="201"/>
                  </a:cubicBezTo>
                  <a:lnTo>
                    <a:pt x="303" y="304"/>
                  </a:lnTo>
                  <a:close/>
                  <a:moveTo>
                    <a:pt x="303" y="159"/>
                  </a:moveTo>
                  <a:lnTo>
                    <a:pt x="303" y="159"/>
                  </a:lnTo>
                  <a:cubicBezTo>
                    <a:pt x="242" y="159"/>
                    <a:pt x="242" y="159"/>
                    <a:pt x="242" y="159"/>
                  </a:cubicBezTo>
                  <a:cubicBezTo>
                    <a:pt x="263" y="120"/>
                    <a:pt x="285" y="88"/>
                    <a:pt x="303" y="64"/>
                  </a:cubicBezTo>
                  <a:lnTo>
                    <a:pt x="303" y="159"/>
                  </a:lnTo>
                  <a:close/>
                  <a:moveTo>
                    <a:pt x="584" y="201"/>
                  </a:moveTo>
                  <a:lnTo>
                    <a:pt x="584" y="201"/>
                  </a:lnTo>
                  <a:cubicBezTo>
                    <a:pt x="598" y="233"/>
                    <a:pt x="609" y="269"/>
                    <a:pt x="612" y="304"/>
                  </a:cubicBezTo>
                  <a:cubicBezTo>
                    <a:pt x="495" y="304"/>
                    <a:pt x="495" y="304"/>
                    <a:pt x="495" y="304"/>
                  </a:cubicBezTo>
                  <a:cubicBezTo>
                    <a:pt x="495" y="269"/>
                    <a:pt x="484" y="233"/>
                    <a:pt x="473" y="201"/>
                  </a:cubicBezTo>
                  <a:lnTo>
                    <a:pt x="584" y="201"/>
                  </a:lnTo>
                  <a:close/>
                  <a:moveTo>
                    <a:pt x="559" y="159"/>
                  </a:moveTo>
                  <a:lnTo>
                    <a:pt x="559" y="159"/>
                  </a:lnTo>
                  <a:cubicBezTo>
                    <a:pt x="456" y="159"/>
                    <a:pt x="456" y="159"/>
                    <a:pt x="456" y="159"/>
                  </a:cubicBezTo>
                  <a:cubicBezTo>
                    <a:pt x="434" y="117"/>
                    <a:pt x="409" y="78"/>
                    <a:pt x="388" y="50"/>
                  </a:cubicBezTo>
                  <a:cubicBezTo>
                    <a:pt x="456" y="64"/>
                    <a:pt x="516" y="106"/>
                    <a:pt x="559" y="159"/>
                  </a:cubicBezTo>
                  <a:close/>
                  <a:moveTo>
                    <a:pt x="345" y="64"/>
                  </a:moveTo>
                  <a:lnTo>
                    <a:pt x="345" y="64"/>
                  </a:lnTo>
                  <a:cubicBezTo>
                    <a:pt x="367" y="88"/>
                    <a:pt x="388" y="120"/>
                    <a:pt x="409" y="159"/>
                  </a:cubicBezTo>
                  <a:cubicBezTo>
                    <a:pt x="345" y="159"/>
                    <a:pt x="345" y="159"/>
                    <a:pt x="345" y="159"/>
                  </a:cubicBezTo>
                  <a:lnTo>
                    <a:pt x="345" y="64"/>
                  </a:lnTo>
                  <a:close/>
                  <a:moveTo>
                    <a:pt x="345" y="201"/>
                  </a:moveTo>
                  <a:lnTo>
                    <a:pt x="345" y="201"/>
                  </a:lnTo>
                  <a:cubicBezTo>
                    <a:pt x="427" y="201"/>
                    <a:pt x="427" y="201"/>
                    <a:pt x="427" y="201"/>
                  </a:cubicBezTo>
                  <a:cubicBezTo>
                    <a:pt x="441" y="233"/>
                    <a:pt x="452" y="269"/>
                    <a:pt x="452" y="304"/>
                  </a:cubicBezTo>
                  <a:cubicBezTo>
                    <a:pt x="345" y="304"/>
                    <a:pt x="345" y="304"/>
                    <a:pt x="345" y="304"/>
                  </a:cubicBezTo>
                  <a:lnTo>
                    <a:pt x="345" y="201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cubicBezTo>
                    <a:pt x="452" y="346"/>
                    <a:pt x="452" y="346"/>
                    <a:pt x="452" y="346"/>
                  </a:cubicBezTo>
                  <a:cubicBezTo>
                    <a:pt x="452" y="382"/>
                    <a:pt x="441" y="417"/>
                    <a:pt x="427" y="449"/>
                  </a:cubicBezTo>
                  <a:cubicBezTo>
                    <a:pt x="345" y="449"/>
                    <a:pt x="345" y="449"/>
                    <a:pt x="345" y="449"/>
                  </a:cubicBezTo>
                  <a:lnTo>
                    <a:pt x="345" y="346"/>
                  </a:lnTo>
                  <a:close/>
                  <a:moveTo>
                    <a:pt x="345" y="587"/>
                  </a:moveTo>
                  <a:lnTo>
                    <a:pt x="345" y="587"/>
                  </a:lnTo>
                  <a:cubicBezTo>
                    <a:pt x="345" y="491"/>
                    <a:pt x="345" y="491"/>
                    <a:pt x="345" y="491"/>
                  </a:cubicBezTo>
                  <a:cubicBezTo>
                    <a:pt x="409" y="491"/>
                    <a:pt x="409" y="491"/>
                    <a:pt x="409" y="491"/>
                  </a:cubicBezTo>
                  <a:cubicBezTo>
                    <a:pt x="388" y="530"/>
                    <a:pt x="367" y="565"/>
                    <a:pt x="345" y="587"/>
                  </a:cubicBezTo>
                  <a:close/>
                  <a:moveTo>
                    <a:pt x="388" y="604"/>
                  </a:moveTo>
                  <a:lnTo>
                    <a:pt x="388" y="604"/>
                  </a:lnTo>
                  <a:cubicBezTo>
                    <a:pt x="409" y="573"/>
                    <a:pt x="434" y="537"/>
                    <a:pt x="456" y="491"/>
                  </a:cubicBezTo>
                  <a:cubicBezTo>
                    <a:pt x="559" y="491"/>
                    <a:pt x="559" y="491"/>
                    <a:pt x="559" y="491"/>
                  </a:cubicBezTo>
                  <a:cubicBezTo>
                    <a:pt x="516" y="548"/>
                    <a:pt x="456" y="587"/>
                    <a:pt x="388" y="604"/>
                  </a:cubicBezTo>
                  <a:close/>
                  <a:moveTo>
                    <a:pt x="584" y="449"/>
                  </a:moveTo>
                  <a:lnTo>
                    <a:pt x="584" y="449"/>
                  </a:lnTo>
                  <a:cubicBezTo>
                    <a:pt x="473" y="449"/>
                    <a:pt x="473" y="449"/>
                    <a:pt x="473" y="449"/>
                  </a:cubicBezTo>
                  <a:cubicBezTo>
                    <a:pt x="484" y="417"/>
                    <a:pt x="495" y="382"/>
                    <a:pt x="495" y="346"/>
                  </a:cubicBezTo>
                  <a:cubicBezTo>
                    <a:pt x="612" y="346"/>
                    <a:pt x="612" y="346"/>
                    <a:pt x="612" y="346"/>
                  </a:cubicBezTo>
                  <a:cubicBezTo>
                    <a:pt x="609" y="382"/>
                    <a:pt x="598" y="417"/>
                    <a:pt x="584" y="4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1" name="Freeform 1427"/>
            <p:cNvSpPr>
              <a:spLocks noChangeArrowheads="1"/>
            </p:cNvSpPr>
            <p:nvPr/>
          </p:nvSpPr>
          <p:spPr bwMode="auto">
            <a:xfrm>
              <a:off x="8353426" y="2398806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  <a:gd name="T12" fmla="*/ 43 w 521"/>
                <a:gd name="T13" fmla="*/ 629 h 672"/>
                <a:gd name="T14" fmla="*/ 43 w 521"/>
                <a:gd name="T15" fmla="*/ 38 h 672"/>
                <a:gd name="T16" fmla="*/ 367 w 521"/>
                <a:gd name="T17" fmla="*/ 38 h 672"/>
                <a:gd name="T18" fmla="*/ 367 w 521"/>
                <a:gd name="T19" fmla="*/ 152 h 672"/>
                <a:gd name="T20" fmla="*/ 477 w 521"/>
                <a:gd name="T21" fmla="*/ 152 h 672"/>
                <a:gd name="T22" fmla="*/ 477 w 521"/>
                <a:gd name="T23" fmla="*/ 629 h 672"/>
                <a:gd name="T24" fmla="*/ 43 w 521"/>
                <a:gd name="T25" fmla="*/ 629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  <a:close/>
                  <a:moveTo>
                    <a:pt x="43" y="629"/>
                  </a:moveTo>
                  <a:lnTo>
                    <a:pt x="43" y="38"/>
                  </a:lnTo>
                  <a:lnTo>
                    <a:pt x="367" y="38"/>
                  </a:lnTo>
                  <a:lnTo>
                    <a:pt x="367" y="152"/>
                  </a:lnTo>
                  <a:lnTo>
                    <a:pt x="477" y="152"/>
                  </a:lnTo>
                  <a:lnTo>
                    <a:pt x="477" y="629"/>
                  </a:lnTo>
                  <a:lnTo>
                    <a:pt x="43" y="6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2" name="Freeform 1428"/>
            <p:cNvSpPr>
              <a:spLocks noChangeArrowheads="1"/>
            </p:cNvSpPr>
            <p:nvPr/>
          </p:nvSpPr>
          <p:spPr bwMode="auto">
            <a:xfrm>
              <a:off x="8353426" y="2398806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3" name="Freeform 1429"/>
            <p:cNvSpPr>
              <a:spLocks noChangeArrowheads="1"/>
            </p:cNvSpPr>
            <p:nvPr/>
          </p:nvSpPr>
          <p:spPr bwMode="auto">
            <a:xfrm>
              <a:off x="8369301" y="2413094"/>
              <a:ext cx="157163" cy="212725"/>
            </a:xfrm>
            <a:custGeom>
              <a:avLst/>
              <a:gdLst>
                <a:gd name="T0" fmla="*/ 0 w 435"/>
                <a:gd name="T1" fmla="*/ 591 h 592"/>
                <a:gd name="T2" fmla="*/ 0 w 435"/>
                <a:gd name="T3" fmla="*/ 0 h 592"/>
                <a:gd name="T4" fmla="*/ 324 w 435"/>
                <a:gd name="T5" fmla="*/ 0 h 592"/>
                <a:gd name="T6" fmla="*/ 324 w 435"/>
                <a:gd name="T7" fmla="*/ 114 h 592"/>
                <a:gd name="T8" fmla="*/ 434 w 435"/>
                <a:gd name="T9" fmla="*/ 114 h 592"/>
                <a:gd name="T10" fmla="*/ 434 w 435"/>
                <a:gd name="T11" fmla="*/ 591 h 592"/>
                <a:gd name="T12" fmla="*/ 0 w 435"/>
                <a:gd name="T13" fmla="*/ 591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591"/>
                  </a:moveTo>
                  <a:lnTo>
                    <a:pt x="0" y="0"/>
                  </a:lnTo>
                  <a:lnTo>
                    <a:pt x="324" y="0"/>
                  </a:lnTo>
                  <a:lnTo>
                    <a:pt x="324" y="114"/>
                  </a:lnTo>
                  <a:lnTo>
                    <a:pt x="434" y="114"/>
                  </a:lnTo>
                  <a:lnTo>
                    <a:pt x="434" y="591"/>
                  </a:lnTo>
                  <a:lnTo>
                    <a:pt x="0" y="5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4" name="Freeform 1430"/>
            <p:cNvSpPr>
              <a:spLocks noChangeArrowheads="1"/>
            </p:cNvSpPr>
            <p:nvPr/>
          </p:nvSpPr>
          <p:spPr bwMode="auto">
            <a:xfrm>
              <a:off x="8369301" y="2413094"/>
              <a:ext cx="157163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" name="Freeform 1431"/>
            <p:cNvSpPr>
              <a:spLocks noChangeArrowheads="1"/>
            </p:cNvSpPr>
            <p:nvPr/>
          </p:nvSpPr>
          <p:spPr bwMode="auto">
            <a:xfrm>
              <a:off x="8369301" y="2413094"/>
              <a:ext cx="157163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6" name="Freeform 1432"/>
            <p:cNvSpPr>
              <a:spLocks noChangeArrowheads="1"/>
            </p:cNvSpPr>
            <p:nvPr/>
          </p:nvSpPr>
          <p:spPr bwMode="auto">
            <a:xfrm>
              <a:off x="8447089" y="2413094"/>
              <a:ext cx="77787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7" name="Freeform 1433"/>
            <p:cNvSpPr>
              <a:spLocks noChangeArrowheads="1"/>
            </p:cNvSpPr>
            <p:nvPr/>
          </p:nvSpPr>
          <p:spPr bwMode="auto">
            <a:xfrm>
              <a:off x="8447089" y="2413094"/>
              <a:ext cx="77787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8" name="Freeform 1434"/>
            <p:cNvSpPr>
              <a:spLocks noChangeArrowheads="1"/>
            </p:cNvSpPr>
            <p:nvPr/>
          </p:nvSpPr>
          <p:spPr bwMode="auto">
            <a:xfrm>
              <a:off x="8399464" y="2484531"/>
              <a:ext cx="96837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9" name="Freeform 1435"/>
            <p:cNvSpPr>
              <a:spLocks noChangeArrowheads="1"/>
            </p:cNvSpPr>
            <p:nvPr/>
          </p:nvSpPr>
          <p:spPr bwMode="auto">
            <a:xfrm>
              <a:off x="8399464" y="2525806"/>
              <a:ext cx="96837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0" name="Freeform 1436"/>
            <p:cNvSpPr>
              <a:spLocks noChangeArrowheads="1"/>
            </p:cNvSpPr>
            <p:nvPr/>
          </p:nvSpPr>
          <p:spPr bwMode="auto">
            <a:xfrm>
              <a:off x="8399464" y="2567081"/>
              <a:ext cx="49212" cy="14288"/>
            </a:xfrm>
            <a:custGeom>
              <a:avLst/>
              <a:gdLst>
                <a:gd name="T0" fmla="*/ 0 w 136"/>
                <a:gd name="T1" fmla="*/ 39 h 40"/>
                <a:gd name="T2" fmla="*/ 135 w 136"/>
                <a:gd name="T3" fmla="*/ 39 h 40"/>
                <a:gd name="T4" fmla="*/ 135 w 136"/>
                <a:gd name="T5" fmla="*/ 0 h 40"/>
                <a:gd name="T6" fmla="*/ 0 w 136"/>
                <a:gd name="T7" fmla="*/ 0 h 40"/>
                <a:gd name="T8" fmla="*/ 0 w 136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40">
                  <a:moveTo>
                    <a:pt x="0" y="39"/>
                  </a:moveTo>
                  <a:lnTo>
                    <a:pt x="135" y="39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11" name="Group 1510"/>
          <p:cNvGrpSpPr/>
          <p:nvPr/>
        </p:nvGrpSpPr>
        <p:grpSpPr>
          <a:xfrm>
            <a:off x="8330059" y="2933095"/>
            <a:ext cx="338137" cy="338137"/>
            <a:chOff x="8364539" y="2898124"/>
            <a:chExt cx="338137" cy="338137"/>
          </a:xfrm>
        </p:grpSpPr>
        <p:sp>
          <p:nvSpPr>
            <p:cNvPr id="1512" name="Freeform 1437"/>
            <p:cNvSpPr>
              <a:spLocks noChangeArrowheads="1"/>
            </p:cNvSpPr>
            <p:nvPr/>
          </p:nvSpPr>
          <p:spPr bwMode="auto">
            <a:xfrm>
              <a:off x="8466139" y="2898124"/>
              <a:ext cx="236537" cy="234950"/>
            </a:xfrm>
            <a:custGeom>
              <a:avLst/>
              <a:gdLst>
                <a:gd name="T0" fmla="*/ 349 w 656"/>
                <a:gd name="T1" fmla="*/ 0 h 651"/>
                <a:gd name="T2" fmla="*/ 349 w 656"/>
                <a:gd name="T3" fmla="*/ 0 h 651"/>
                <a:gd name="T4" fmla="*/ 349 w 656"/>
                <a:gd name="T5" fmla="*/ 0 h 651"/>
                <a:gd name="T6" fmla="*/ 338 w 656"/>
                <a:gd name="T7" fmla="*/ 0 h 651"/>
                <a:gd name="T8" fmla="*/ 331 w 656"/>
                <a:gd name="T9" fmla="*/ 0 h 651"/>
                <a:gd name="T10" fmla="*/ 324 w 656"/>
                <a:gd name="T11" fmla="*/ 0 h 651"/>
                <a:gd name="T12" fmla="*/ 320 w 656"/>
                <a:gd name="T13" fmla="*/ 0 h 651"/>
                <a:gd name="T14" fmla="*/ 313 w 656"/>
                <a:gd name="T15" fmla="*/ 0 h 651"/>
                <a:gd name="T16" fmla="*/ 303 w 656"/>
                <a:gd name="T17" fmla="*/ 0 h 651"/>
                <a:gd name="T18" fmla="*/ 303 w 656"/>
                <a:gd name="T19" fmla="*/ 0 h 651"/>
                <a:gd name="T20" fmla="*/ 0 w 656"/>
                <a:gd name="T21" fmla="*/ 286 h 651"/>
                <a:gd name="T22" fmla="*/ 103 w 656"/>
                <a:gd name="T23" fmla="*/ 286 h 651"/>
                <a:gd name="T24" fmla="*/ 213 w 656"/>
                <a:gd name="T25" fmla="*/ 399 h 651"/>
                <a:gd name="T26" fmla="*/ 213 w 656"/>
                <a:gd name="T27" fmla="*/ 633 h 651"/>
                <a:gd name="T28" fmla="*/ 303 w 656"/>
                <a:gd name="T29" fmla="*/ 650 h 651"/>
                <a:gd name="T30" fmla="*/ 303 w 656"/>
                <a:gd name="T31" fmla="*/ 650 h 651"/>
                <a:gd name="T32" fmla="*/ 313 w 656"/>
                <a:gd name="T33" fmla="*/ 650 h 651"/>
                <a:gd name="T34" fmla="*/ 324 w 656"/>
                <a:gd name="T35" fmla="*/ 650 h 651"/>
                <a:gd name="T36" fmla="*/ 338 w 656"/>
                <a:gd name="T37" fmla="*/ 650 h 651"/>
                <a:gd name="T38" fmla="*/ 349 w 656"/>
                <a:gd name="T39" fmla="*/ 650 h 651"/>
                <a:gd name="T40" fmla="*/ 349 w 656"/>
                <a:gd name="T41" fmla="*/ 650 h 651"/>
                <a:gd name="T42" fmla="*/ 655 w 656"/>
                <a:gd name="T43" fmla="*/ 325 h 651"/>
                <a:gd name="T44" fmla="*/ 349 w 656"/>
                <a:gd name="T45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213" y="399"/>
                    <a:pt x="213" y="399"/>
                    <a:pt x="213" y="399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3" name="Freeform 1438"/>
            <p:cNvSpPr>
              <a:spLocks noChangeArrowheads="1"/>
            </p:cNvSpPr>
            <p:nvPr/>
          </p:nvSpPr>
          <p:spPr bwMode="auto">
            <a:xfrm>
              <a:off x="8466139" y="2898124"/>
              <a:ext cx="236537" cy="234950"/>
            </a:xfrm>
            <a:custGeom>
              <a:avLst/>
              <a:gdLst>
                <a:gd name="T0" fmla="*/ 349 w 656"/>
                <a:gd name="T1" fmla="*/ 0 h 651"/>
                <a:gd name="T2" fmla="*/ 338 w 656"/>
                <a:gd name="T3" fmla="*/ 0 h 651"/>
                <a:gd name="T4" fmla="*/ 324 w 656"/>
                <a:gd name="T5" fmla="*/ 0 h 651"/>
                <a:gd name="T6" fmla="*/ 313 w 656"/>
                <a:gd name="T7" fmla="*/ 0 h 651"/>
                <a:gd name="T8" fmla="*/ 303 w 656"/>
                <a:gd name="T9" fmla="*/ 0 h 651"/>
                <a:gd name="T10" fmla="*/ 43 w 656"/>
                <a:gd name="T11" fmla="*/ 286 h 651"/>
                <a:gd name="T12" fmla="*/ 178 w 656"/>
                <a:gd name="T13" fmla="*/ 201 h 651"/>
                <a:gd name="T14" fmla="*/ 117 w 656"/>
                <a:gd name="T15" fmla="*/ 304 h 651"/>
                <a:gd name="T16" fmla="*/ 196 w 656"/>
                <a:gd name="T17" fmla="*/ 346 h 651"/>
                <a:gd name="T18" fmla="*/ 303 w 656"/>
                <a:gd name="T19" fmla="*/ 449 h 651"/>
                <a:gd name="T20" fmla="*/ 213 w 656"/>
                <a:gd name="T21" fmla="*/ 428 h 651"/>
                <a:gd name="T22" fmla="*/ 263 w 656"/>
                <a:gd name="T23" fmla="*/ 604 h 651"/>
                <a:gd name="T24" fmla="*/ 213 w 656"/>
                <a:gd name="T25" fmla="*/ 633 h 651"/>
                <a:gd name="T26" fmla="*/ 303 w 656"/>
                <a:gd name="T27" fmla="*/ 650 h 651"/>
                <a:gd name="T28" fmla="*/ 324 w 656"/>
                <a:gd name="T29" fmla="*/ 650 h 651"/>
                <a:gd name="T30" fmla="*/ 349 w 656"/>
                <a:gd name="T31" fmla="*/ 650 h 651"/>
                <a:gd name="T32" fmla="*/ 655 w 656"/>
                <a:gd name="T33" fmla="*/ 325 h 651"/>
                <a:gd name="T34" fmla="*/ 303 w 656"/>
                <a:gd name="T35" fmla="*/ 587 h 651"/>
                <a:gd name="T36" fmla="*/ 242 w 656"/>
                <a:gd name="T37" fmla="*/ 491 h 651"/>
                <a:gd name="T38" fmla="*/ 303 w 656"/>
                <a:gd name="T39" fmla="*/ 587 h 651"/>
                <a:gd name="T40" fmla="*/ 196 w 656"/>
                <a:gd name="T41" fmla="*/ 159 h 651"/>
                <a:gd name="T42" fmla="*/ 263 w 656"/>
                <a:gd name="T43" fmla="*/ 50 h 651"/>
                <a:gd name="T44" fmla="*/ 303 w 656"/>
                <a:gd name="T45" fmla="*/ 304 h 651"/>
                <a:gd name="T46" fmla="*/ 196 w 656"/>
                <a:gd name="T47" fmla="*/ 304 h 651"/>
                <a:gd name="T48" fmla="*/ 303 w 656"/>
                <a:gd name="T49" fmla="*/ 201 h 651"/>
                <a:gd name="T50" fmla="*/ 303 w 656"/>
                <a:gd name="T51" fmla="*/ 159 h 651"/>
                <a:gd name="T52" fmla="*/ 242 w 656"/>
                <a:gd name="T53" fmla="*/ 159 h 651"/>
                <a:gd name="T54" fmla="*/ 303 w 656"/>
                <a:gd name="T55" fmla="*/ 159 h 651"/>
                <a:gd name="T56" fmla="*/ 584 w 656"/>
                <a:gd name="T57" fmla="*/ 201 h 651"/>
                <a:gd name="T58" fmla="*/ 495 w 656"/>
                <a:gd name="T59" fmla="*/ 304 h 651"/>
                <a:gd name="T60" fmla="*/ 584 w 656"/>
                <a:gd name="T61" fmla="*/ 201 h 651"/>
                <a:gd name="T62" fmla="*/ 559 w 656"/>
                <a:gd name="T63" fmla="*/ 159 h 651"/>
                <a:gd name="T64" fmla="*/ 388 w 656"/>
                <a:gd name="T65" fmla="*/ 50 h 651"/>
                <a:gd name="T66" fmla="*/ 345 w 656"/>
                <a:gd name="T67" fmla="*/ 64 h 651"/>
                <a:gd name="T68" fmla="*/ 409 w 656"/>
                <a:gd name="T69" fmla="*/ 159 h 651"/>
                <a:gd name="T70" fmla="*/ 345 w 656"/>
                <a:gd name="T71" fmla="*/ 64 h 651"/>
                <a:gd name="T72" fmla="*/ 345 w 656"/>
                <a:gd name="T73" fmla="*/ 201 h 651"/>
                <a:gd name="T74" fmla="*/ 452 w 656"/>
                <a:gd name="T75" fmla="*/ 304 h 651"/>
                <a:gd name="T76" fmla="*/ 345 w 656"/>
                <a:gd name="T77" fmla="*/ 201 h 651"/>
                <a:gd name="T78" fmla="*/ 345 w 656"/>
                <a:gd name="T79" fmla="*/ 346 h 651"/>
                <a:gd name="T80" fmla="*/ 427 w 656"/>
                <a:gd name="T81" fmla="*/ 449 h 651"/>
                <a:gd name="T82" fmla="*/ 345 w 656"/>
                <a:gd name="T83" fmla="*/ 346 h 651"/>
                <a:gd name="T84" fmla="*/ 345 w 656"/>
                <a:gd name="T85" fmla="*/ 587 h 651"/>
                <a:gd name="T86" fmla="*/ 409 w 656"/>
                <a:gd name="T87" fmla="*/ 491 h 651"/>
                <a:gd name="T88" fmla="*/ 388 w 656"/>
                <a:gd name="T89" fmla="*/ 604 h 651"/>
                <a:gd name="T90" fmla="*/ 456 w 656"/>
                <a:gd name="T91" fmla="*/ 491 h 651"/>
                <a:gd name="T92" fmla="*/ 388 w 656"/>
                <a:gd name="T93" fmla="*/ 604 h 651"/>
                <a:gd name="T94" fmla="*/ 584 w 656"/>
                <a:gd name="T95" fmla="*/ 449 h 651"/>
                <a:gd name="T96" fmla="*/ 495 w 656"/>
                <a:gd name="T97" fmla="*/ 346 h 651"/>
                <a:gd name="T98" fmla="*/ 584 w 656"/>
                <a:gd name="T99" fmla="*/ 449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43" y="286"/>
                    <a:pt x="43" y="286"/>
                    <a:pt x="43" y="286"/>
                  </a:cubicBezTo>
                  <a:cubicBezTo>
                    <a:pt x="46" y="258"/>
                    <a:pt x="53" y="230"/>
                    <a:pt x="68" y="201"/>
                  </a:cubicBezTo>
                  <a:cubicBezTo>
                    <a:pt x="178" y="201"/>
                    <a:pt x="178" y="201"/>
                    <a:pt x="178" y="201"/>
                  </a:cubicBezTo>
                  <a:cubicBezTo>
                    <a:pt x="164" y="233"/>
                    <a:pt x="156" y="269"/>
                    <a:pt x="153" y="304"/>
                  </a:cubicBezTo>
                  <a:cubicBezTo>
                    <a:pt x="117" y="304"/>
                    <a:pt x="117" y="304"/>
                    <a:pt x="117" y="304"/>
                  </a:cubicBezTo>
                  <a:cubicBezTo>
                    <a:pt x="203" y="389"/>
                    <a:pt x="203" y="389"/>
                    <a:pt x="203" y="389"/>
                  </a:cubicBezTo>
                  <a:cubicBezTo>
                    <a:pt x="199" y="375"/>
                    <a:pt x="199" y="360"/>
                    <a:pt x="196" y="346"/>
                  </a:cubicBezTo>
                  <a:cubicBezTo>
                    <a:pt x="303" y="346"/>
                    <a:pt x="303" y="346"/>
                    <a:pt x="303" y="346"/>
                  </a:cubicBezTo>
                  <a:cubicBezTo>
                    <a:pt x="303" y="449"/>
                    <a:pt x="303" y="449"/>
                    <a:pt x="303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2"/>
                    <a:pt x="217" y="435"/>
                    <a:pt x="213" y="428"/>
                  </a:cubicBezTo>
                  <a:cubicBezTo>
                    <a:pt x="213" y="530"/>
                    <a:pt x="213" y="530"/>
                    <a:pt x="213" y="530"/>
                  </a:cubicBezTo>
                  <a:cubicBezTo>
                    <a:pt x="231" y="558"/>
                    <a:pt x="246" y="583"/>
                    <a:pt x="263" y="604"/>
                  </a:cubicBezTo>
                  <a:cubicBezTo>
                    <a:pt x="246" y="601"/>
                    <a:pt x="231" y="594"/>
                    <a:pt x="213" y="587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  <a:close/>
                  <a:moveTo>
                    <a:pt x="303" y="587"/>
                  </a:moveTo>
                  <a:lnTo>
                    <a:pt x="303" y="587"/>
                  </a:lnTo>
                  <a:cubicBezTo>
                    <a:pt x="285" y="565"/>
                    <a:pt x="263" y="530"/>
                    <a:pt x="242" y="491"/>
                  </a:cubicBezTo>
                  <a:cubicBezTo>
                    <a:pt x="303" y="491"/>
                    <a:pt x="303" y="491"/>
                    <a:pt x="303" y="491"/>
                  </a:cubicBezTo>
                  <a:lnTo>
                    <a:pt x="303" y="587"/>
                  </a:lnTo>
                  <a:close/>
                  <a:moveTo>
                    <a:pt x="196" y="159"/>
                  </a:moveTo>
                  <a:lnTo>
                    <a:pt x="196" y="159"/>
                  </a:lnTo>
                  <a:cubicBezTo>
                    <a:pt x="92" y="159"/>
                    <a:pt x="92" y="159"/>
                    <a:pt x="92" y="159"/>
                  </a:cubicBezTo>
                  <a:cubicBezTo>
                    <a:pt x="132" y="106"/>
                    <a:pt x="192" y="64"/>
                    <a:pt x="263" y="50"/>
                  </a:cubicBezTo>
                  <a:cubicBezTo>
                    <a:pt x="242" y="78"/>
                    <a:pt x="213" y="117"/>
                    <a:pt x="196" y="159"/>
                  </a:cubicBezTo>
                  <a:close/>
                  <a:moveTo>
                    <a:pt x="303" y="304"/>
                  </a:moveTo>
                  <a:lnTo>
                    <a:pt x="303" y="304"/>
                  </a:lnTo>
                  <a:cubicBezTo>
                    <a:pt x="196" y="304"/>
                    <a:pt x="196" y="304"/>
                    <a:pt x="196" y="304"/>
                  </a:cubicBezTo>
                  <a:cubicBezTo>
                    <a:pt x="199" y="269"/>
                    <a:pt x="210" y="233"/>
                    <a:pt x="221" y="201"/>
                  </a:cubicBezTo>
                  <a:cubicBezTo>
                    <a:pt x="303" y="201"/>
                    <a:pt x="303" y="201"/>
                    <a:pt x="303" y="201"/>
                  </a:cubicBezTo>
                  <a:lnTo>
                    <a:pt x="303" y="304"/>
                  </a:lnTo>
                  <a:close/>
                  <a:moveTo>
                    <a:pt x="303" y="159"/>
                  </a:moveTo>
                  <a:lnTo>
                    <a:pt x="303" y="159"/>
                  </a:lnTo>
                  <a:cubicBezTo>
                    <a:pt x="242" y="159"/>
                    <a:pt x="242" y="159"/>
                    <a:pt x="242" y="159"/>
                  </a:cubicBezTo>
                  <a:cubicBezTo>
                    <a:pt x="263" y="120"/>
                    <a:pt x="285" y="88"/>
                    <a:pt x="303" y="64"/>
                  </a:cubicBezTo>
                  <a:lnTo>
                    <a:pt x="303" y="159"/>
                  </a:lnTo>
                  <a:close/>
                  <a:moveTo>
                    <a:pt x="584" y="201"/>
                  </a:moveTo>
                  <a:lnTo>
                    <a:pt x="584" y="201"/>
                  </a:lnTo>
                  <a:cubicBezTo>
                    <a:pt x="598" y="233"/>
                    <a:pt x="609" y="269"/>
                    <a:pt x="612" y="304"/>
                  </a:cubicBezTo>
                  <a:cubicBezTo>
                    <a:pt x="495" y="304"/>
                    <a:pt x="495" y="304"/>
                    <a:pt x="495" y="304"/>
                  </a:cubicBezTo>
                  <a:cubicBezTo>
                    <a:pt x="495" y="269"/>
                    <a:pt x="484" y="233"/>
                    <a:pt x="473" y="201"/>
                  </a:cubicBezTo>
                  <a:lnTo>
                    <a:pt x="584" y="201"/>
                  </a:lnTo>
                  <a:close/>
                  <a:moveTo>
                    <a:pt x="559" y="159"/>
                  </a:moveTo>
                  <a:lnTo>
                    <a:pt x="559" y="159"/>
                  </a:lnTo>
                  <a:cubicBezTo>
                    <a:pt x="456" y="159"/>
                    <a:pt x="456" y="159"/>
                    <a:pt x="456" y="159"/>
                  </a:cubicBezTo>
                  <a:cubicBezTo>
                    <a:pt x="434" y="117"/>
                    <a:pt x="409" y="78"/>
                    <a:pt x="388" y="50"/>
                  </a:cubicBezTo>
                  <a:cubicBezTo>
                    <a:pt x="456" y="64"/>
                    <a:pt x="516" y="106"/>
                    <a:pt x="559" y="159"/>
                  </a:cubicBezTo>
                  <a:close/>
                  <a:moveTo>
                    <a:pt x="345" y="64"/>
                  </a:moveTo>
                  <a:lnTo>
                    <a:pt x="345" y="64"/>
                  </a:lnTo>
                  <a:cubicBezTo>
                    <a:pt x="367" y="88"/>
                    <a:pt x="388" y="120"/>
                    <a:pt x="409" y="159"/>
                  </a:cubicBezTo>
                  <a:cubicBezTo>
                    <a:pt x="345" y="159"/>
                    <a:pt x="345" y="159"/>
                    <a:pt x="345" y="159"/>
                  </a:cubicBezTo>
                  <a:lnTo>
                    <a:pt x="345" y="64"/>
                  </a:lnTo>
                  <a:close/>
                  <a:moveTo>
                    <a:pt x="345" y="201"/>
                  </a:moveTo>
                  <a:lnTo>
                    <a:pt x="345" y="201"/>
                  </a:lnTo>
                  <a:cubicBezTo>
                    <a:pt x="427" y="201"/>
                    <a:pt x="427" y="201"/>
                    <a:pt x="427" y="201"/>
                  </a:cubicBezTo>
                  <a:cubicBezTo>
                    <a:pt x="441" y="233"/>
                    <a:pt x="452" y="269"/>
                    <a:pt x="452" y="304"/>
                  </a:cubicBezTo>
                  <a:cubicBezTo>
                    <a:pt x="345" y="304"/>
                    <a:pt x="345" y="304"/>
                    <a:pt x="345" y="304"/>
                  </a:cubicBezTo>
                  <a:lnTo>
                    <a:pt x="345" y="201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cubicBezTo>
                    <a:pt x="452" y="346"/>
                    <a:pt x="452" y="346"/>
                    <a:pt x="452" y="346"/>
                  </a:cubicBezTo>
                  <a:cubicBezTo>
                    <a:pt x="452" y="382"/>
                    <a:pt x="441" y="417"/>
                    <a:pt x="427" y="449"/>
                  </a:cubicBezTo>
                  <a:cubicBezTo>
                    <a:pt x="345" y="449"/>
                    <a:pt x="345" y="449"/>
                    <a:pt x="345" y="449"/>
                  </a:cubicBezTo>
                  <a:lnTo>
                    <a:pt x="345" y="346"/>
                  </a:lnTo>
                  <a:close/>
                  <a:moveTo>
                    <a:pt x="345" y="587"/>
                  </a:moveTo>
                  <a:lnTo>
                    <a:pt x="345" y="587"/>
                  </a:lnTo>
                  <a:cubicBezTo>
                    <a:pt x="345" y="491"/>
                    <a:pt x="345" y="491"/>
                    <a:pt x="345" y="491"/>
                  </a:cubicBezTo>
                  <a:cubicBezTo>
                    <a:pt x="409" y="491"/>
                    <a:pt x="409" y="491"/>
                    <a:pt x="409" y="491"/>
                  </a:cubicBezTo>
                  <a:cubicBezTo>
                    <a:pt x="388" y="530"/>
                    <a:pt x="367" y="565"/>
                    <a:pt x="345" y="587"/>
                  </a:cubicBezTo>
                  <a:close/>
                  <a:moveTo>
                    <a:pt x="388" y="604"/>
                  </a:moveTo>
                  <a:lnTo>
                    <a:pt x="388" y="604"/>
                  </a:lnTo>
                  <a:cubicBezTo>
                    <a:pt x="409" y="573"/>
                    <a:pt x="434" y="537"/>
                    <a:pt x="456" y="491"/>
                  </a:cubicBezTo>
                  <a:cubicBezTo>
                    <a:pt x="559" y="491"/>
                    <a:pt x="559" y="491"/>
                    <a:pt x="559" y="491"/>
                  </a:cubicBezTo>
                  <a:cubicBezTo>
                    <a:pt x="516" y="548"/>
                    <a:pt x="456" y="587"/>
                    <a:pt x="388" y="604"/>
                  </a:cubicBezTo>
                  <a:close/>
                  <a:moveTo>
                    <a:pt x="584" y="449"/>
                  </a:moveTo>
                  <a:lnTo>
                    <a:pt x="584" y="449"/>
                  </a:lnTo>
                  <a:cubicBezTo>
                    <a:pt x="473" y="449"/>
                    <a:pt x="473" y="449"/>
                    <a:pt x="473" y="449"/>
                  </a:cubicBezTo>
                  <a:cubicBezTo>
                    <a:pt x="484" y="417"/>
                    <a:pt x="495" y="382"/>
                    <a:pt x="495" y="346"/>
                  </a:cubicBezTo>
                  <a:cubicBezTo>
                    <a:pt x="612" y="346"/>
                    <a:pt x="612" y="346"/>
                    <a:pt x="612" y="346"/>
                  </a:cubicBezTo>
                  <a:cubicBezTo>
                    <a:pt x="609" y="382"/>
                    <a:pt x="598" y="417"/>
                    <a:pt x="584" y="44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4" name="Freeform 1439"/>
            <p:cNvSpPr>
              <a:spLocks noChangeArrowheads="1"/>
            </p:cNvSpPr>
            <p:nvPr/>
          </p:nvSpPr>
          <p:spPr bwMode="auto">
            <a:xfrm>
              <a:off x="8364539" y="2994961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  <a:gd name="T12" fmla="*/ 43 w 521"/>
                <a:gd name="T13" fmla="*/ 629 h 672"/>
                <a:gd name="T14" fmla="*/ 43 w 521"/>
                <a:gd name="T15" fmla="*/ 38 h 672"/>
                <a:gd name="T16" fmla="*/ 367 w 521"/>
                <a:gd name="T17" fmla="*/ 38 h 672"/>
                <a:gd name="T18" fmla="*/ 367 w 521"/>
                <a:gd name="T19" fmla="*/ 152 h 672"/>
                <a:gd name="T20" fmla="*/ 477 w 521"/>
                <a:gd name="T21" fmla="*/ 152 h 672"/>
                <a:gd name="T22" fmla="*/ 477 w 521"/>
                <a:gd name="T23" fmla="*/ 629 h 672"/>
                <a:gd name="T24" fmla="*/ 43 w 521"/>
                <a:gd name="T25" fmla="*/ 629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  <a:close/>
                  <a:moveTo>
                    <a:pt x="43" y="629"/>
                  </a:moveTo>
                  <a:lnTo>
                    <a:pt x="43" y="38"/>
                  </a:lnTo>
                  <a:lnTo>
                    <a:pt x="367" y="38"/>
                  </a:lnTo>
                  <a:lnTo>
                    <a:pt x="367" y="152"/>
                  </a:lnTo>
                  <a:lnTo>
                    <a:pt x="477" y="152"/>
                  </a:lnTo>
                  <a:lnTo>
                    <a:pt x="477" y="629"/>
                  </a:lnTo>
                  <a:lnTo>
                    <a:pt x="43" y="62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5" name="Freeform 1440"/>
            <p:cNvSpPr>
              <a:spLocks noChangeArrowheads="1"/>
            </p:cNvSpPr>
            <p:nvPr/>
          </p:nvSpPr>
          <p:spPr bwMode="auto">
            <a:xfrm>
              <a:off x="8364539" y="2994961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6" name="Freeform 1441"/>
            <p:cNvSpPr>
              <a:spLocks noChangeArrowheads="1"/>
            </p:cNvSpPr>
            <p:nvPr/>
          </p:nvSpPr>
          <p:spPr bwMode="auto">
            <a:xfrm>
              <a:off x="8378826" y="3007661"/>
              <a:ext cx="157163" cy="212725"/>
            </a:xfrm>
            <a:custGeom>
              <a:avLst/>
              <a:gdLst>
                <a:gd name="T0" fmla="*/ 0 w 435"/>
                <a:gd name="T1" fmla="*/ 591 h 592"/>
                <a:gd name="T2" fmla="*/ 0 w 435"/>
                <a:gd name="T3" fmla="*/ 0 h 592"/>
                <a:gd name="T4" fmla="*/ 324 w 435"/>
                <a:gd name="T5" fmla="*/ 0 h 592"/>
                <a:gd name="T6" fmla="*/ 324 w 435"/>
                <a:gd name="T7" fmla="*/ 114 h 592"/>
                <a:gd name="T8" fmla="*/ 434 w 435"/>
                <a:gd name="T9" fmla="*/ 114 h 592"/>
                <a:gd name="T10" fmla="*/ 434 w 435"/>
                <a:gd name="T11" fmla="*/ 591 h 592"/>
                <a:gd name="T12" fmla="*/ 0 w 435"/>
                <a:gd name="T13" fmla="*/ 591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591"/>
                  </a:moveTo>
                  <a:lnTo>
                    <a:pt x="0" y="0"/>
                  </a:lnTo>
                  <a:lnTo>
                    <a:pt x="324" y="0"/>
                  </a:lnTo>
                  <a:lnTo>
                    <a:pt x="324" y="114"/>
                  </a:lnTo>
                  <a:lnTo>
                    <a:pt x="434" y="114"/>
                  </a:lnTo>
                  <a:lnTo>
                    <a:pt x="434" y="591"/>
                  </a:lnTo>
                  <a:lnTo>
                    <a:pt x="0" y="5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7" name="Freeform 1442"/>
            <p:cNvSpPr>
              <a:spLocks noChangeArrowheads="1"/>
            </p:cNvSpPr>
            <p:nvPr/>
          </p:nvSpPr>
          <p:spPr bwMode="auto">
            <a:xfrm>
              <a:off x="8378826" y="3007661"/>
              <a:ext cx="157163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8" name="Freeform 1443"/>
            <p:cNvSpPr>
              <a:spLocks noChangeArrowheads="1"/>
            </p:cNvSpPr>
            <p:nvPr/>
          </p:nvSpPr>
          <p:spPr bwMode="auto">
            <a:xfrm>
              <a:off x="8378826" y="3007661"/>
              <a:ext cx="157163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9" name="Freeform 1444"/>
            <p:cNvSpPr>
              <a:spLocks noChangeArrowheads="1"/>
            </p:cNvSpPr>
            <p:nvPr/>
          </p:nvSpPr>
          <p:spPr bwMode="auto">
            <a:xfrm>
              <a:off x="8458201" y="3007661"/>
              <a:ext cx="77788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0" name="Freeform 1445"/>
            <p:cNvSpPr>
              <a:spLocks noChangeArrowheads="1"/>
            </p:cNvSpPr>
            <p:nvPr/>
          </p:nvSpPr>
          <p:spPr bwMode="auto">
            <a:xfrm>
              <a:off x="8458201" y="3007661"/>
              <a:ext cx="77788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1" name="Freeform 1446"/>
            <p:cNvSpPr>
              <a:spLocks noChangeArrowheads="1"/>
            </p:cNvSpPr>
            <p:nvPr/>
          </p:nvSpPr>
          <p:spPr bwMode="auto">
            <a:xfrm>
              <a:off x="8408989" y="3079099"/>
              <a:ext cx="96837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2" name="Freeform 1447"/>
            <p:cNvSpPr>
              <a:spLocks noChangeArrowheads="1"/>
            </p:cNvSpPr>
            <p:nvPr/>
          </p:nvSpPr>
          <p:spPr bwMode="auto">
            <a:xfrm>
              <a:off x="8408989" y="3120374"/>
              <a:ext cx="96837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3" name="Freeform 1448"/>
            <p:cNvSpPr>
              <a:spLocks noChangeArrowheads="1"/>
            </p:cNvSpPr>
            <p:nvPr/>
          </p:nvSpPr>
          <p:spPr bwMode="auto">
            <a:xfrm>
              <a:off x="8408989" y="3161649"/>
              <a:ext cx="49212" cy="14287"/>
            </a:xfrm>
            <a:custGeom>
              <a:avLst/>
              <a:gdLst>
                <a:gd name="T0" fmla="*/ 0 w 136"/>
                <a:gd name="T1" fmla="*/ 39 h 40"/>
                <a:gd name="T2" fmla="*/ 135 w 136"/>
                <a:gd name="T3" fmla="*/ 39 h 40"/>
                <a:gd name="T4" fmla="*/ 135 w 136"/>
                <a:gd name="T5" fmla="*/ 0 h 40"/>
                <a:gd name="T6" fmla="*/ 0 w 136"/>
                <a:gd name="T7" fmla="*/ 0 h 40"/>
                <a:gd name="T8" fmla="*/ 0 w 136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40">
                  <a:moveTo>
                    <a:pt x="0" y="39"/>
                  </a:moveTo>
                  <a:lnTo>
                    <a:pt x="135" y="39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24" name="Group 1523"/>
          <p:cNvGrpSpPr/>
          <p:nvPr/>
        </p:nvGrpSpPr>
        <p:grpSpPr>
          <a:xfrm>
            <a:off x="8330058" y="3533471"/>
            <a:ext cx="338138" cy="338138"/>
            <a:chOff x="8331201" y="3519957"/>
            <a:chExt cx="338138" cy="338138"/>
          </a:xfrm>
        </p:grpSpPr>
        <p:sp>
          <p:nvSpPr>
            <p:cNvPr id="1525" name="Freeform 1449"/>
            <p:cNvSpPr>
              <a:spLocks noChangeArrowheads="1"/>
            </p:cNvSpPr>
            <p:nvPr/>
          </p:nvSpPr>
          <p:spPr bwMode="auto">
            <a:xfrm>
              <a:off x="8432801" y="3519957"/>
              <a:ext cx="236538" cy="234950"/>
            </a:xfrm>
            <a:custGeom>
              <a:avLst/>
              <a:gdLst>
                <a:gd name="T0" fmla="*/ 349 w 656"/>
                <a:gd name="T1" fmla="*/ 0 h 651"/>
                <a:gd name="T2" fmla="*/ 349 w 656"/>
                <a:gd name="T3" fmla="*/ 0 h 651"/>
                <a:gd name="T4" fmla="*/ 349 w 656"/>
                <a:gd name="T5" fmla="*/ 0 h 651"/>
                <a:gd name="T6" fmla="*/ 338 w 656"/>
                <a:gd name="T7" fmla="*/ 0 h 651"/>
                <a:gd name="T8" fmla="*/ 331 w 656"/>
                <a:gd name="T9" fmla="*/ 0 h 651"/>
                <a:gd name="T10" fmla="*/ 324 w 656"/>
                <a:gd name="T11" fmla="*/ 0 h 651"/>
                <a:gd name="T12" fmla="*/ 320 w 656"/>
                <a:gd name="T13" fmla="*/ 0 h 651"/>
                <a:gd name="T14" fmla="*/ 313 w 656"/>
                <a:gd name="T15" fmla="*/ 0 h 651"/>
                <a:gd name="T16" fmla="*/ 303 w 656"/>
                <a:gd name="T17" fmla="*/ 0 h 651"/>
                <a:gd name="T18" fmla="*/ 303 w 656"/>
                <a:gd name="T19" fmla="*/ 0 h 651"/>
                <a:gd name="T20" fmla="*/ 0 w 656"/>
                <a:gd name="T21" fmla="*/ 286 h 651"/>
                <a:gd name="T22" fmla="*/ 103 w 656"/>
                <a:gd name="T23" fmla="*/ 286 h 651"/>
                <a:gd name="T24" fmla="*/ 213 w 656"/>
                <a:gd name="T25" fmla="*/ 399 h 651"/>
                <a:gd name="T26" fmla="*/ 213 w 656"/>
                <a:gd name="T27" fmla="*/ 633 h 651"/>
                <a:gd name="T28" fmla="*/ 303 w 656"/>
                <a:gd name="T29" fmla="*/ 650 h 651"/>
                <a:gd name="T30" fmla="*/ 303 w 656"/>
                <a:gd name="T31" fmla="*/ 650 h 651"/>
                <a:gd name="T32" fmla="*/ 313 w 656"/>
                <a:gd name="T33" fmla="*/ 650 h 651"/>
                <a:gd name="T34" fmla="*/ 324 w 656"/>
                <a:gd name="T35" fmla="*/ 650 h 651"/>
                <a:gd name="T36" fmla="*/ 338 w 656"/>
                <a:gd name="T37" fmla="*/ 650 h 651"/>
                <a:gd name="T38" fmla="*/ 349 w 656"/>
                <a:gd name="T39" fmla="*/ 650 h 651"/>
                <a:gd name="T40" fmla="*/ 349 w 656"/>
                <a:gd name="T41" fmla="*/ 650 h 651"/>
                <a:gd name="T42" fmla="*/ 655 w 656"/>
                <a:gd name="T43" fmla="*/ 325 h 651"/>
                <a:gd name="T44" fmla="*/ 349 w 656"/>
                <a:gd name="T45" fmla="*/ 0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103" y="286"/>
                    <a:pt x="103" y="286"/>
                    <a:pt x="103" y="286"/>
                  </a:cubicBezTo>
                  <a:cubicBezTo>
                    <a:pt x="213" y="399"/>
                    <a:pt x="213" y="399"/>
                    <a:pt x="213" y="399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6" name="Freeform 1450"/>
            <p:cNvSpPr>
              <a:spLocks noChangeArrowheads="1"/>
            </p:cNvSpPr>
            <p:nvPr/>
          </p:nvSpPr>
          <p:spPr bwMode="auto">
            <a:xfrm>
              <a:off x="8432801" y="3519957"/>
              <a:ext cx="236538" cy="234950"/>
            </a:xfrm>
            <a:custGeom>
              <a:avLst/>
              <a:gdLst>
                <a:gd name="T0" fmla="*/ 349 w 656"/>
                <a:gd name="T1" fmla="*/ 0 h 651"/>
                <a:gd name="T2" fmla="*/ 338 w 656"/>
                <a:gd name="T3" fmla="*/ 0 h 651"/>
                <a:gd name="T4" fmla="*/ 324 w 656"/>
                <a:gd name="T5" fmla="*/ 0 h 651"/>
                <a:gd name="T6" fmla="*/ 313 w 656"/>
                <a:gd name="T7" fmla="*/ 0 h 651"/>
                <a:gd name="T8" fmla="*/ 303 w 656"/>
                <a:gd name="T9" fmla="*/ 0 h 651"/>
                <a:gd name="T10" fmla="*/ 43 w 656"/>
                <a:gd name="T11" fmla="*/ 286 h 651"/>
                <a:gd name="T12" fmla="*/ 178 w 656"/>
                <a:gd name="T13" fmla="*/ 201 h 651"/>
                <a:gd name="T14" fmla="*/ 117 w 656"/>
                <a:gd name="T15" fmla="*/ 304 h 651"/>
                <a:gd name="T16" fmla="*/ 196 w 656"/>
                <a:gd name="T17" fmla="*/ 346 h 651"/>
                <a:gd name="T18" fmla="*/ 303 w 656"/>
                <a:gd name="T19" fmla="*/ 449 h 651"/>
                <a:gd name="T20" fmla="*/ 213 w 656"/>
                <a:gd name="T21" fmla="*/ 428 h 651"/>
                <a:gd name="T22" fmla="*/ 263 w 656"/>
                <a:gd name="T23" fmla="*/ 604 h 651"/>
                <a:gd name="T24" fmla="*/ 213 w 656"/>
                <a:gd name="T25" fmla="*/ 633 h 651"/>
                <a:gd name="T26" fmla="*/ 303 w 656"/>
                <a:gd name="T27" fmla="*/ 650 h 651"/>
                <a:gd name="T28" fmla="*/ 324 w 656"/>
                <a:gd name="T29" fmla="*/ 650 h 651"/>
                <a:gd name="T30" fmla="*/ 349 w 656"/>
                <a:gd name="T31" fmla="*/ 650 h 651"/>
                <a:gd name="T32" fmla="*/ 655 w 656"/>
                <a:gd name="T33" fmla="*/ 325 h 651"/>
                <a:gd name="T34" fmla="*/ 303 w 656"/>
                <a:gd name="T35" fmla="*/ 587 h 651"/>
                <a:gd name="T36" fmla="*/ 242 w 656"/>
                <a:gd name="T37" fmla="*/ 491 h 651"/>
                <a:gd name="T38" fmla="*/ 303 w 656"/>
                <a:gd name="T39" fmla="*/ 587 h 651"/>
                <a:gd name="T40" fmla="*/ 196 w 656"/>
                <a:gd name="T41" fmla="*/ 159 h 651"/>
                <a:gd name="T42" fmla="*/ 263 w 656"/>
                <a:gd name="T43" fmla="*/ 50 h 651"/>
                <a:gd name="T44" fmla="*/ 303 w 656"/>
                <a:gd name="T45" fmla="*/ 304 h 651"/>
                <a:gd name="T46" fmla="*/ 196 w 656"/>
                <a:gd name="T47" fmla="*/ 304 h 651"/>
                <a:gd name="T48" fmla="*/ 303 w 656"/>
                <a:gd name="T49" fmla="*/ 201 h 651"/>
                <a:gd name="T50" fmla="*/ 303 w 656"/>
                <a:gd name="T51" fmla="*/ 159 h 651"/>
                <a:gd name="T52" fmla="*/ 242 w 656"/>
                <a:gd name="T53" fmla="*/ 159 h 651"/>
                <a:gd name="T54" fmla="*/ 303 w 656"/>
                <a:gd name="T55" fmla="*/ 159 h 651"/>
                <a:gd name="T56" fmla="*/ 584 w 656"/>
                <a:gd name="T57" fmla="*/ 201 h 651"/>
                <a:gd name="T58" fmla="*/ 495 w 656"/>
                <a:gd name="T59" fmla="*/ 304 h 651"/>
                <a:gd name="T60" fmla="*/ 584 w 656"/>
                <a:gd name="T61" fmla="*/ 201 h 651"/>
                <a:gd name="T62" fmla="*/ 559 w 656"/>
                <a:gd name="T63" fmla="*/ 159 h 651"/>
                <a:gd name="T64" fmla="*/ 388 w 656"/>
                <a:gd name="T65" fmla="*/ 50 h 651"/>
                <a:gd name="T66" fmla="*/ 345 w 656"/>
                <a:gd name="T67" fmla="*/ 64 h 651"/>
                <a:gd name="T68" fmla="*/ 409 w 656"/>
                <a:gd name="T69" fmla="*/ 159 h 651"/>
                <a:gd name="T70" fmla="*/ 345 w 656"/>
                <a:gd name="T71" fmla="*/ 64 h 651"/>
                <a:gd name="T72" fmla="*/ 345 w 656"/>
                <a:gd name="T73" fmla="*/ 201 h 651"/>
                <a:gd name="T74" fmla="*/ 452 w 656"/>
                <a:gd name="T75" fmla="*/ 304 h 651"/>
                <a:gd name="T76" fmla="*/ 345 w 656"/>
                <a:gd name="T77" fmla="*/ 201 h 651"/>
                <a:gd name="T78" fmla="*/ 345 w 656"/>
                <a:gd name="T79" fmla="*/ 346 h 651"/>
                <a:gd name="T80" fmla="*/ 427 w 656"/>
                <a:gd name="T81" fmla="*/ 449 h 651"/>
                <a:gd name="T82" fmla="*/ 345 w 656"/>
                <a:gd name="T83" fmla="*/ 346 h 651"/>
                <a:gd name="T84" fmla="*/ 345 w 656"/>
                <a:gd name="T85" fmla="*/ 587 h 651"/>
                <a:gd name="T86" fmla="*/ 409 w 656"/>
                <a:gd name="T87" fmla="*/ 491 h 651"/>
                <a:gd name="T88" fmla="*/ 388 w 656"/>
                <a:gd name="T89" fmla="*/ 604 h 651"/>
                <a:gd name="T90" fmla="*/ 456 w 656"/>
                <a:gd name="T91" fmla="*/ 491 h 651"/>
                <a:gd name="T92" fmla="*/ 388 w 656"/>
                <a:gd name="T93" fmla="*/ 604 h 651"/>
                <a:gd name="T94" fmla="*/ 584 w 656"/>
                <a:gd name="T95" fmla="*/ 449 h 651"/>
                <a:gd name="T96" fmla="*/ 495 w 656"/>
                <a:gd name="T97" fmla="*/ 346 h 651"/>
                <a:gd name="T98" fmla="*/ 584 w 656"/>
                <a:gd name="T99" fmla="*/ 449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6" h="651">
                  <a:moveTo>
                    <a:pt x="349" y="0"/>
                  </a:moveTo>
                  <a:lnTo>
                    <a:pt x="349" y="0"/>
                  </a:lnTo>
                  <a:lnTo>
                    <a:pt x="349" y="0"/>
                  </a:lnTo>
                  <a:cubicBezTo>
                    <a:pt x="338" y="0"/>
                    <a:pt x="338" y="0"/>
                    <a:pt x="338" y="0"/>
                  </a:cubicBezTo>
                  <a:cubicBezTo>
                    <a:pt x="335" y="0"/>
                    <a:pt x="335" y="0"/>
                    <a:pt x="331" y="0"/>
                  </a:cubicBezTo>
                  <a:cubicBezTo>
                    <a:pt x="331" y="0"/>
                    <a:pt x="327" y="0"/>
                    <a:pt x="324" y="0"/>
                  </a:cubicBezTo>
                  <a:lnTo>
                    <a:pt x="320" y="0"/>
                  </a:lnTo>
                  <a:cubicBezTo>
                    <a:pt x="317" y="0"/>
                    <a:pt x="313" y="0"/>
                    <a:pt x="313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8" y="134"/>
                    <a:pt x="0" y="286"/>
                  </a:cubicBezTo>
                  <a:cubicBezTo>
                    <a:pt x="43" y="286"/>
                    <a:pt x="43" y="286"/>
                    <a:pt x="43" y="286"/>
                  </a:cubicBezTo>
                  <a:cubicBezTo>
                    <a:pt x="46" y="258"/>
                    <a:pt x="53" y="230"/>
                    <a:pt x="68" y="201"/>
                  </a:cubicBezTo>
                  <a:cubicBezTo>
                    <a:pt x="178" y="201"/>
                    <a:pt x="178" y="201"/>
                    <a:pt x="178" y="201"/>
                  </a:cubicBezTo>
                  <a:cubicBezTo>
                    <a:pt x="164" y="233"/>
                    <a:pt x="156" y="269"/>
                    <a:pt x="153" y="304"/>
                  </a:cubicBezTo>
                  <a:cubicBezTo>
                    <a:pt x="117" y="304"/>
                    <a:pt x="117" y="304"/>
                    <a:pt x="117" y="304"/>
                  </a:cubicBezTo>
                  <a:cubicBezTo>
                    <a:pt x="203" y="389"/>
                    <a:pt x="203" y="389"/>
                    <a:pt x="203" y="389"/>
                  </a:cubicBezTo>
                  <a:cubicBezTo>
                    <a:pt x="199" y="375"/>
                    <a:pt x="199" y="360"/>
                    <a:pt x="196" y="346"/>
                  </a:cubicBezTo>
                  <a:cubicBezTo>
                    <a:pt x="303" y="346"/>
                    <a:pt x="303" y="346"/>
                    <a:pt x="303" y="346"/>
                  </a:cubicBezTo>
                  <a:cubicBezTo>
                    <a:pt x="303" y="449"/>
                    <a:pt x="303" y="449"/>
                    <a:pt x="303" y="449"/>
                  </a:cubicBezTo>
                  <a:cubicBezTo>
                    <a:pt x="221" y="449"/>
                    <a:pt x="221" y="449"/>
                    <a:pt x="221" y="449"/>
                  </a:cubicBezTo>
                  <a:cubicBezTo>
                    <a:pt x="221" y="442"/>
                    <a:pt x="217" y="435"/>
                    <a:pt x="213" y="428"/>
                  </a:cubicBezTo>
                  <a:cubicBezTo>
                    <a:pt x="213" y="530"/>
                    <a:pt x="213" y="530"/>
                    <a:pt x="213" y="530"/>
                  </a:cubicBezTo>
                  <a:cubicBezTo>
                    <a:pt x="231" y="558"/>
                    <a:pt x="246" y="583"/>
                    <a:pt x="263" y="604"/>
                  </a:cubicBezTo>
                  <a:cubicBezTo>
                    <a:pt x="246" y="601"/>
                    <a:pt x="231" y="594"/>
                    <a:pt x="213" y="587"/>
                  </a:cubicBezTo>
                  <a:cubicBezTo>
                    <a:pt x="213" y="633"/>
                    <a:pt x="213" y="633"/>
                    <a:pt x="213" y="633"/>
                  </a:cubicBezTo>
                  <a:cubicBezTo>
                    <a:pt x="242" y="643"/>
                    <a:pt x="270" y="650"/>
                    <a:pt x="303" y="650"/>
                  </a:cubicBezTo>
                  <a:lnTo>
                    <a:pt x="303" y="650"/>
                  </a:lnTo>
                  <a:cubicBezTo>
                    <a:pt x="313" y="650"/>
                    <a:pt x="313" y="650"/>
                    <a:pt x="313" y="650"/>
                  </a:cubicBezTo>
                  <a:cubicBezTo>
                    <a:pt x="317" y="650"/>
                    <a:pt x="320" y="650"/>
                    <a:pt x="324" y="650"/>
                  </a:cubicBezTo>
                  <a:cubicBezTo>
                    <a:pt x="331" y="650"/>
                    <a:pt x="335" y="650"/>
                    <a:pt x="338" y="650"/>
                  </a:cubicBezTo>
                  <a:cubicBezTo>
                    <a:pt x="349" y="650"/>
                    <a:pt x="349" y="650"/>
                    <a:pt x="349" y="650"/>
                  </a:cubicBezTo>
                  <a:lnTo>
                    <a:pt x="349" y="650"/>
                  </a:lnTo>
                  <a:cubicBezTo>
                    <a:pt x="520" y="640"/>
                    <a:pt x="655" y="498"/>
                    <a:pt x="655" y="325"/>
                  </a:cubicBezTo>
                  <a:cubicBezTo>
                    <a:pt x="655" y="152"/>
                    <a:pt x="520" y="14"/>
                    <a:pt x="349" y="0"/>
                  </a:cubicBezTo>
                  <a:close/>
                  <a:moveTo>
                    <a:pt x="303" y="587"/>
                  </a:moveTo>
                  <a:lnTo>
                    <a:pt x="303" y="587"/>
                  </a:lnTo>
                  <a:cubicBezTo>
                    <a:pt x="285" y="565"/>
                    <a:pt x="263" y="530"/>
                    <a:pt x="242" y="491"/>
                  </a:cubicBezTo>
                  <a:cubicBezTo>
                    <a:pt x="303" y="491"/>
                    <a:pt x="303" y="491"/>
                    <a:pt x="303" y="491"/>
                  </a:cubicBezTo>
                  <a:lnTo>
                    <a:pt x="303" y="587"/>
                  </a:lnTo>
                  <a:close/>
                  <a:moveTo>
                    <a:pt x="196" y="159"/>
                  </a:moveTo>
                  <a:lnTo>
                    <a:pt x="196" y="159"/>
                  </a:lnTo>
                  <a:cubicBezTo>
                    <a:pt x="92" y="159"/>
                    <a:pt x="92" y="159"/>
                    <a:pt x="92" y="159"/>
                  </a:cubicBezTo>
                  <a:cubicBezTo>
                    <a:pt x="132" y="106"/>
                    <a:pt x="192" y="64"/>
                    <a:pt x="263" y="50"/>
                  </a:cubicBezTo>
                  <a:cubicBezTo>
                    <a:pt x="242" y="78"/>
                    <a:pt x="213" y="117"/>
                    <a:pt x="196" y="159"/>
                  </a:cubicBezTo>
                  <a:close/>
                  <a:moveTo>
                    <a:pt x="303" y="304"/>
                  </a:moveTo>
                  <a:lnTo>
                    <a:pt x="303" y="304"/>
                  </a:lnTo>
                  <a:cubicBezTo>
                    <a:pt x="196" y="304"/>
                    <a:pt x="196" y="304"/>
                    <a:pt x="196" y="304"/>
                  </a:cubicBezTo>
                  <a:cubicBezTo>
                    <a:pt x="199" y="269"/>
                    <a:pt x="210" y="233"/>
                    <a:pt x="221" y="201"/>
                  </a:cubicBezTo>
                  <a:cubicBezTo>
                    <a:pt x="303" y="201"/>
                    <a:pt x="303" y="201"/>
                    <a:pt x="303" y="201"/>
                  </a:cubicBezTo>
                  <a:lnTo>
                    <a:pt x="303" y="304"/>
                  </a:lnTo>
                  <a:close/>
                  <a:moveTo>
                    <a:pt x="303" y="159"/>
                  </a:moveTo>
                  <a:lnTo>
                    <a:pt x="303" y="159"/>
                  </a:lnTo>
                  <a:cubicBezTo>
                    <a:pt x="242" y="159"/>
                    <a:pt x="242" y="159"/>
                    <a:pt x="242" y="159"/>
                  </a:cubicBezTo>
                  <a:cubicBezTo>
                    <a:pt x="263" y="120"/>
                    <a:pt x="285" y="88"/>
                    <a:pt x="303" y="64"/>
                  </a:cubicBezTo>
                  <a:lnTo>
                    <a:pt x="303" y="159"/>
                  </a:lnTo>
                  <a:close/>
                  <a:moveTo>
                    <a:pt x="584" y="201"/>
                  </a:moveTo>
                  <a:lnTo>
                    <a:pt x="584" y="201"/>
                  </a:lnTo>
                  <a:cubicBezTo>
                    <a:pt x="598" y="233"/>
                    <a:pt x="609" y="269"/>
                    <a:pt x="612" y="304"/>
                  </a:cubicBezTo>
                  <a:cubicBezTo>
                    <a:pt x="495" y="304"/>
                    <a:pt x="495" y="304"/>
                    <a:pt x="495" y="304"/>
                  </a:cubicBezTo>
                  <a:cubicBezTo>
                    <a:pt x="495" y="269"/>
                    <a:pt x="484" y="233"/>
                    <a:pt x="473" y="201"/>
                  </a:cubicBezTo>
                  <a:lnTo>
                    <a:pt x="584" y="201"/>
                  </a:lnTo>
                  <a:close/>
                  <a:moveTo>
                    <a:pt x="559" y="159"/>
                  </a:moveTo>
                  <a:lnTo>
                    <a:pt x="559" y="159"/>
                  </a:lnTo>
                  <a:cubicBezTo>
                    <a:pt x="456" y="159"/>
                    <a:pt x="456" y="159"/>
                    <a:pt x="456" y="159"/>
                  </a:cubicBezTo>
                  <a:cubicBezTo>
                    <a:pt x="434" y="117"/>
                    <a:pt x="409" y="78"/>
                    <a:pt x="388" y="50"/>
                  </a:cubicBezTo>
                  <a:cubicBezTo>
                    <a:pt x="456" y="64"/>
                    <a:pt x="516" y="106"/>
                    <a:pt x="559" y="159"/>
                  </a:cubicBezTo>
                  <a:close/>
                  <a:moveTo>
                    <a:pt x="345" y="64"/>
                  </a:moveTo>
                  <a:lnTo>
                    <a:pt x="345" y="64"/>
                  </a:lnTo>
                  <a:cubicBezTo>
                    <a:pt x="367" y="88"/>
                    <a:pt x="388" y="120"/>
                    <a:pt x="409" y="159"/>
                  </a:cubicBezTo>
                  <a:cubicBezTo>
                    <a:pt x="345" y="159"/>
                    <a:pt x="345" y="159"/>
                    <a:pt x="345" y="159"/>
                  </a:cubicBezTo>
                  <a:lnTo>
                    <a:pt x="345" y="64"/>
                  </a:lnTo>
                  <a:close/>
                  <a:moveTo>
                    <a:pt x="345" y="201"/>
                  </a:moveTo>
                  <a:lnTo>
                    <a:pt x="345" y="201"/>
                  </a:lnTo>
                  <a:cubicBezTo>
                    <a:pt x="427" y="201"/>
                    <a:pt x="427" y="201"/>
                    <a:pt x="427" y="201"/>
                  </a:cubicBezTo>
                  <a:cubicBezTo>
                    <a:pt x="441" y="233"/>
                    <a:pt x="452" y="269"/>
                    <a:pt x="452" y="304"/>
                  </a:cubicBezTo>
                  <a:cubicBezTo>
                    <a:pt x="345" y="304"/>
                    <a:pt x="345" y="304"/>
                    <a:pt x="345" y="304"/>
                  </a:cubicBezTo>
                  <a:lnTo>
                    <a:pt x="345" y="201"/>
                  </a:lnTo>
                  <a:close/>
                  <a:moveTo>
                    <a:pt x="345" y="346"/>
                  </a:moveTo>
                  <a:lnTo>
                    <a:pt x="345" y="346"/>
                  </a:lnTo>
                  <a:cubicBezTo>
                    <a:pt x="452" y="346"/>
                    <a:pt x="452" y="346"/>
                    <a:pt x="452" y="346"/>
                  </a:cubicBezTo>
                  <a:cubicBezTo>
                    <a:pt x="452" y="382"/>
                    <a:pt x="441" y="417"/>
                    <a:pt x="427" y="449"/>
                  </a:cubicBezTo>
                  <a:cubicBezTo>
                    <a:pt x="345" y="449"/>
                    <a:pt x="345" y="449"/>
                    <a:pt x="345" y="449"/>
                  </a:cubicBezTo>
                  <a:lnTo>
                    <a:pt x="345" y="346"/>
                  </a:lnTo>
                  <a:close/>
                  <a:moveTo>
                    <a:pt x="345" y="587"/>
                  </a:moveTo>
                  <a:lnTo>
                    <a:pt x="345" y="587"/>
                  </a:lnTo>
                  <a:cubicBezTo>
                    <a:pt x="345" y="491"/>
                    <a:pt x="345" y="491"/>
                    <a:pt x="345" y="491"/>
                  </a:cubicBezTo>
                  <a:cubicBezTo>
                    <a:pt x="409" y="491"/>
                    <a:pt x="409" y="491"/>
                    <a:pt x="409" y="491"/>
                  </a:cubicBezTo>
                  <a:cubicBezTo>
                    <a:pt x="388" y="530"/>
                    <a:pt x="367" y="565"/>
                    <a:pt x="345" y="587"/>
                  </a:cubicBezTo>
                  <a:close/>
                  <a:moveTo>
                    <a:pt x="388" y="604"/>
                  </a:moveTo>
                  <a:lnTo>
                    <a:pt x="388" y="604"/>
                  </a:lnTo>
                  <a:cubicBezTo>
                    <a:pt x="409" y="573"/>
                    <a:pt x="434" y="537"/>
                    <a:pt x="456" y="491"/>
                  </a:cubicBezTo>
                  <a:cubicBezTo>
                    <a:pt x="559" y="491"/>
                    <a:pt x="559" y="491"/>
                    <a:pt x="559" y="491"/>
                  </a:cubicBezTo>
                  <a:cubicBezTo>
                    <a:pt x="516" y="548"/>
                    <a:pt x="456" y="587"/>
                    <a:pt x="388" y="604"/>
                  </a:cubicBezTo>
                  <a:close/>
                  <a:moveTo>
                    <a:pt x="584" y="449"/>
                  </a:moveTo>
                  <a:lnTo>
                    <a:pt x="584" y="449"/>
                  </a:lnTo>
                  <a:cubicBezTo>
                    <a:pt x="473" y="449"/>
                    <a:pt x="473" y="449"/>
                    <a:pt x="473" y="449"/>
                  </a:cubicBezTo>
                  <a:cubicBezTo>
                    <a:pt x="484" y="417"/>
                    <a:pt x="495" y="382"/>
                    <a:pt x="495" y="346"/>
                  </a:cubicBezTo>
                  <a:cubicBezTo>
                    <a:pt x="612" y="346"/>
                    <a:pt x="612" y="346"/>
                    <a:pt x="612" y="346"/>
                  </a:cubicBezTo>
                  <a:cubicBezTo>
                    <a:pt x="609" y="382"/>
                    <a:pt x="598" y="417"/>
                    <a:pt x="584" y="44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7" name="Freeform 1451"/>
            <p:cNvSpPr>
              <a:spLocks noChangeArrowheads="1"/>
            </p:cNvSpPr>
            <p:nvPr/>
          </p:nvSpPr>
          <p:spPr bwMode="auto">
            <a:xfrm>
              <a:off x="8331201" y="3616795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  <a:gd name="T12" fmla="*/ 43 w 521"/>
                <a:gd name="T13" fmla="*/ 629 h 672"/>
                <a:gd name="T14" fmla="*/ 43 w 521"/>
                <a:gd name="T15" fmla="*/ 38 h 672"/>
                <a:gd name="T16" fmla="*/ 367 w 521"/>
                <a:gd name="T17" fmla="*/ 38 h 672"/>
                <a:gd name="T18" fmla="*/ 367 w 521"/>
                <a:gd name="T19" fmla="*/ 152 h 672"/>
                <a:gd name="T20" fmla="*/ 477 w 521"/>
                <a:gd name="T21" fmla="*/ 152 h 672"/>
                <a:gd name="T22" fmla="*/ 477 w 521"/>
                <a:gd name="T23" fmla="*/ 629 h 672"/>
                <a:gd name="T24" fmla="*/ 43 w 521"/>
                <a:gd name="T25" fmla="*/ 629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  <a:close/>
                  <a:moveTo>
                    <a:pt x="43" y="629"/>
                  </a:moveTo>
                  <a:lnTo>
                    <a:pt x="43" y="38"/>
                  </a:lnTo>
                  <a:lnTo>
                    <a:pt x="367" y="38"/>
                  </a:lnTo>
                  <a:lnTo>
                    <a:pt x="367" y="152"/>
                  </a:lnTo>
                  <a:lnTo>
                    <a:pt x="477" y="152"/>
                  </a:lnTo>
                  <a:lnTo>
                    <a:pt x="477" y="629"/>
                  </a:lnTo>
                  <a:lnTo>
                    <a:pt x="43" y="62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8" name="Freeform 1452"/>
            <p:cNvSpPr>
              <a:spLocks noChangeArrowheads="1"/>
            </p:cNvSpPr>
            <p:nvPr/>
          </p:nvSpPr>
          <p:spPr bwMode="auto">
            <a:xfrm>
              <a:off x="8331201" y="3616795"/>
              <a:ext cx="187325" cy="241300"/>
            </a:xfrm>
            <a:custGeom>
              <a:avLst/>
              <a:gdLst>
                <a:gd name="T0" fmla="*/ 395 w 521"/>
                <a:gd name="T1" fmla="*/ 0 h 672"/>
                <a:gd name="T2" fmla="*/ 0 w 521"/>
                <a:gd name="T3" fmla="*/ 0 h 672"/>
                <a:gd name="T4" fmla="*/ 0 w 521"/>
                <a:gd name="T5" fmla="*/ 671 h 672"/>
                <a:gd name="T6" fmla="*/ 520 w 521"/>
                <a:gd name="T7" fmla="*/ 671 h 672"/>
                <a:gd name="T8" fmla="*/ 520 w 521"/>
                <a:gd name="T9" fmla="*/ 120 h 672"/>
                <a:gd name="T10" fmla="*/ 395 w 521"/>
                <a:gd name="T11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1" h="672">
                  <a:moveTo>
                    <a:pt x="395" y="0"/>
                  </a:moveTo>
                  <a:lnTo>
                    <a:pt x="0" y="0"/>
                  </a:lnTo>
                  <a:lnTo>
                    <a:pt x="0" y="671"/>
                  </a:lnTo>
                  <a:lnTo>
                    <a:pt x="520" y="671"/>
                  </a:lnTo>
                  <a:lnTo>
                    <a:pt x="520" y="120"/>
                  </a:lnTo>
                  <a:lnTo>
                    <a:pt x="395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9" name="Freeform 1453"/>
            <p:cNvSpPr>
              <a:spLocks noChangeArrowheads="1"/>
            </p:cNvSpPr>
            <p:nvPr/>
          </p:nvSpPr>
          <p:spPr bwMode="auto">
            <a:xfrm>
              <a:off x="8345489" y="3631082"/>
              <a:ext cx="157162" cy="212725"/>
            </a:xfrm>
            <a:custGeom>
              <a:avLst/>
              <a:gdLst>
                <a:gd name="T0" fmla="*/ 0 w 435"/>
                <a:gd name="T1" fmla="*/ 591 h 592"/>
                <a:gd name="T2" fmla="*/ 0 w 435"/>
                <a:gd name="T3" fmla="*/ 0 h 592"/>
                <a:gd name="T4" fmla="*/ 324 w 435"/>
                <a:gd name="T5" fmla="*/ 0 h 592"/>
                <a:gd name="T6" fmla="*/ 324 w 435"/>
                <a:gd name="T7" fmla="*/ 114 h 592"/>
                <a:gd name="T8" fmla="*/ 434 w 435"/>
                <a:gd name="T9" fmla="*/ 114 h 592"/>
                <a:gd name="T10" fmla="*/ 434 w 435"/>
                <a:gd name="T11" fmla="*/ 591 h 592"/>
                <a:gd name="T12" fmla="*/ 0 w 435"/>
                <a:gd name="T13" fmla="*/ 591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591"/>
                  </a:moveTo>
                  <a:lnTo>
                    <a:pt x="0" y="0"/>
                  </a:lnTo>
                  <a:lnTo>
                    <a:pt x="324" y="0"/>
                  </a:lnTo>
                  <a:lnTo>
                    <a:pt x="324" y="114"/>
                  </a:lnTo>
                  <a:lnTo>
                    <a:pt x="434" y="114"/>
                  </a:lnTo>
                  <a:lnTo>
                    <a:pt x="434" y="591"/>
                  </a:lnTo>
                  <a:lnTo>
                    <a:pt x="0" y="59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0" name="Freeform 1454"/>
            <p:cNvSpPr>
              <a:spLocks noChangeArrowheads="1"/>
            </p:cNvSpPr>
            <p:nvPr/>
          </p:nvSpPr>
          <p:spPr bwMode="auto">
            <a:xfrm>
              <a:off x="8345489" y="3631082"/>
              <a:ext cx="157162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1" name="Freeform 1455"/>
            <p:cNvSpPr>
              <a:spLocks noChangeArrowheads="1"/>
            </p:cNvSpPr>
            <p:nvPr/>
          </p:nvSpPr>
          <p:spPr bwMode="auto">
            <a:xfrm>
              <a:off x="8345489" y="3631082"/>
              <a:ext cx="157162" cy="212725"/>
            </a:xfrm>
            <a:custGeom>
              <a:avLst/>
              <a:gdLst>
                <a:gd name="T0" fmla="*/ 0 w 435"/>
                <a:gd name="T1" fmla="*/ 0 h 592"/>
                <a:gd name="T2" fmla="*/ 0 w 435"/>
                <a:gd name="T3" fmla="*/ 591 h 592"/>
                <a:gd name="T4" fmla="*/ 434 w 435"/>
                <a:gd name="T5" fmla="*/ 591 h 592"/>
                <a:gd name="T6" fmla="*/ 434 w 435"/>
                <a:gd name="T7" fmla="*/ 114 h 592"/>
                <a:gd name="T8" fmla="*/ 324 w 435"/>
                <a:gd name="T9" fmla="*/ 114 h 592"/>
                <a:gd name="T10" fmla="*/ 324 w 435"/>
                <a:gd name="T11" fmla="*/ 0 h 592"/>
                <a:gd name="T12" fmla="*/ 0 w 435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5" h="592">
                  <a:moveTo>
                    <a:pt x="0" y="0"/>
                  </a:moveTo>
                  <a:lnTo>
                    <a:pt x="0" y="591"/>
                  </a:lnTo>
                  <a:lnTo>
                    <a:pt x="434" y="591"/>
                  </a:lnTo>
                  <a:lnTo>
                    <a:pt x="434" y="114"/>
                  </a:lnTo>
                  <a:lnTo>
                    <a:pt x="324" y="114"/>
                  </a:lnTo>
                  <a:lnTo>
                    <a:pt x="32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2" name="Freeform 1456"/>
            <p:cNvSpPr>
              <a:spLocks noChangeArrowheads="1"/>
            </p:cNvSpPr>
            <p:nvPr/>
          </p:nvSpPr>
          <p:spPr bwMode="auto">
            <a:xfrm>
              <a:off x="8424864" y="3631082"/>
              <a:ext cx="77787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3" name="Freeform 1457"/>
            <p:cNvSpPr>
              <a:spLocks noChangeArrowheads="1"/>
            </p:cNvSpPr>
            <p:nvPr/>
          </p:nvSpPr>
          <p:spPr bwMode="auto">
            <a:xfrm>
              <a:off x="8424864" y="3631082"/>
              <a:ext cx="77787" cy="212725"/>
            </a:xfrm>
            <a:custGeom>
              <a:avLst/>
              <a:gdLst>
                <a:gd name="T0" fmla="*/ 107 w 218"/>
                <a:gd name="T1" fmla="*/ 0 h 592"/>
                <a:gd name="T2" fmla="*/ 0 w 218"/>
                <a:gd name="T3" fmla="*/ 0 h 592"/>
                <a:gd name="T4" fmla="*/ 0 w 218"/>
                <a:gd name="T5" fmla="*/ 591 h 592"/>
                <a:gd name="T6" fmla="*/ 217 w 218"/>
                <a:gd name="T7" fmla="*/ 591 h 592"/>
                <a:gd name="T8" fmla="*/ 217 w 218"/>
                <a:gd name="T9" fmla="*/ 114 h 592"/>
                <a:gd name="T10" fmla="*/ 107 w 218"/>
                <a:gd name="T11" fmla="*/ 114 h 592"/>
                <a:gd name="T12" fmla="*/ 107 w 218"/>
                <a:gd name="T13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8" h="592">
                  <a:moveTo>
                    <a:pt x="107" y="0"/>
                  </a:moveTo>
                  <a:lnTo>
                    <a:pt x="0" y="0"/>
                  </a:lnTo>
                  <a:lnTo>
                    <a:pt x="0" y="591"/>
                  </a:lnTo>
                  <a:lnTo>
                    <a:pt x="217" y="591"/>
                  </a:lnTo>
                  <a:lnTo>
                    <a:pt x="217" y="114"/>
                  </a:lnTo>
                  <a:lnTo>
                    <a:pt x="107" y="114"/>
                  </a:lnTo>
                  <a:lnTo>
                    <a:pt x="10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4" name="Freeform 1458"/>
            <p:cNvSpPr>
              <a:spLocks noChangeArrowheads="1"/>
            </p:cNvSpPr>
            <p:nvPr/>
          </p:nvSpPr>
          <p:spPr bwMode="auto">
            <a:xfrm>
              <a:off x="8375651" y="3702520"/>
              <a:ext cx="96838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5" name="Freeform 1459"/>
            <p:cNvSpPr>
              <a:spLocks noChangeArrowheads="1"/>
            </p:cNvSpPr>
            <p:nvPr/>
          </p:nvSpPr>
          <p:spPr bwMode="auto">
            <a:xfrm>
              <a:off x="8375651" y="3742207"/>
              <a:ext cx="96838" cy="15875"/>
            </a:xfrm>
            <a:custGeom>
              <a:avLst/>
              <a:gdLst>
                <a:gd name="T0" fmla="*/ 0 w 271"/>
                <a:gd name="T1" fmla="*/ 43 h 44"/>
                <a:gd name="T2" fmla="*/ 270 w 271"/>
                <a:gd name="T3" fmla="*/ 43 h 44"/>
                <a:gd name="T4" fmla="*/ 270 w 271"/>
                <a:gd name="T5" fmla="*/ 0 h 44"/>
                <a:gd name="T6" fmla="*/ 0 w 271"/>
                <a:gd name="T7" fmla="*/ 0 h 44"/>
                <a:gd name="T8" fmla="*/ 0 w 271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44">
                  <a:moveTo>
                    <a:pt x="0" y="43"/>
                  </a:moveTo>
                  <a:lnTo>
                    <a:pt x="270" y="43"/>
                  </a:lnTo>
                  <a:lnTo>
                    <a:pt x="270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6" name="Freeform 1460"/>
            <p:cNvSpPr>
              <a:spLocks noChangeArrowheads="1"/>
            </p:cNvSpPr>
            <p:nvPr/>
          </p:nvSpPr>
          <p:spPr bwMode="auto">
            <a:xfrm>
              <a:off x="8375651" y="3785070"/>
              <a:ext cx="49213" cy="14287"/>
            </a:xfrm>
            <a:custGeom>
              <a:avLst/>
              <a:gdLst>
                <a:gd name="T0" fmla="*/ 0 w 136"/>
                <a:gd name="T1" fmla="*/ 39 h 40"/>
                <a:gd name="T2" fmla="*/ 135 w 136"/>
                <a:gd name="T3" fmla="*/ 39 h 40"/>
                <a:gd name="T4" fmla="*/ 135 w 136"/>
                <a:gd name="T5" fmla="*/ 0 h 40"/>
                <a:gd name="T6" fmla="*/ 0 w 136"/>
                <a:gd name="T7" fmla="*/ 0 h 40"/>
                <a:gd name="T8" fmla="*/ 0 w 136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40">
                  <a:moveTo>
                    <a:pt x="0" y="39"/>
                  </a:moveTo>
                  <a:lnTo>
                    <a:pt x="135" y="39"/>
                  </a:lnTo>
                  <a:lnTo>
                    <a:pt x="135" y="0"/>
                  </a:lnTo>
                  <a:lnTo>
                    <a:pt x="0" y="0"/>
                  </a:lnTo>
                  <a:lnTo>
                    <a:pt x="0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37" name="Group 1536"/>
          <p:cNvGrpSpPr/>
          <p:nvPr/>
        </p:nvGrpSpPr>
        <p:grpSpPr>
          <a:xfrm>
            <a:off x="8251477" y="4064808"/>
            <a:ext cx="495300" cy="493713"/>
            <a:chOff x="8245476" y="4090148"/>
            <a:chExt cx="495300" cy="493713"/>
          </a:xfrm>
        </p:grpSpPr>
        <p:sp>
          <p:nvSpPr>
            <p:cNvPr id="1538" name="Freeform 1461"/>
            <p:cNvSpPr>
              <a:spLocks noChangeArrowheads="1"/>
            </p:cNvSpPr>
            <p:nvPr/>
          </p:nvSpPr>
          <p:spPr bwMode="auto">
            <a:xfrm>
              <a:off x="8245476" y="409014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9" name="Freeform 1462"/>
            <p:cNvSpPr>
              <a:spLocks noChangeArrowheads="1"/>
            </p:cNvSpPr>
            <p:nvPr/>
          </p:nvSpPr>
          <p:spPr bwMode="auto">
            <a:xfrm>
              <a:off x="8245476" y="409014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0" name="Freeform 1463"/>
            <p:cNvSpPr>
              <a:spLocks noChangeArrowheads="1"/>
            </p:cNvSpPr>
            <p:nvPr/>
          </p:nvSpPr>
          <p:spPr bwMode="auto">
            <a:xfrm>
              <a:off x="8739189" y="4299698"/>
              <a:ext cx="1587" cy="282575"/>
            </a:xfrm>
            <a:custGeom>
              <a:avLst/>
              <a:gdLst>
                <a:gd name="T0" fmla="*/ 0 w 1"/>
                <a:gd name="T1" fmla="*/ 0 h 787"/>
                <a:gd name="T2" fmla="*/ 0 w 1"/>
                <a:gd name="T3" fmla="*/ 786 h 787"/>
                <a:gd name="T4" fmla="*/ 0 w 1"/>
                <a:gd name="T5" fmla="*/ 786 h 787"/>
                <a:gd name="T6" fmla="*/ 0 w 1"/>
                <a:gd name="T7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87">
                  <a:moveTo>
                    <a:pt x="0" y="0"/>
                  </a:moveTo>
                  <a:lnTo>
                    <a:pt x="0" y="786"/>
                  </a:lnTo>
                  <a:lnTo>
                    <a:pt x="0" y="786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1" name="Freeform 1464"/>
            <p:cNvSpPr>
              <a:spLocks noChangeArrowheads="1"/>
            </p:cNvSpPr>
            <p:nvPr/>
          </p:nvSpPr>
          <p:spPr bwMode="auto">
            <a:xfrm>
              <a:off x="8739189" y="4299698"/>
              <a:ext cx="1587" cy="282575"/>
            </a:xfrm>
            <a:custGeom>
              <a:avLst/>
              <a:gdLst>
                <a:gd name="T0" fmla="*/ 0 w 1"/>
                <a:gd name="T1" fmla="*/ 0 h 787"/>
                <a:gd name="T2" fmla="*/ 0 w 1"/>
                <a:gd name="T3" fmla="*/ 786 h 787"/>
                <a:gd name="T4" fmla="*/ 0 w 1"/>
                <a:gd name="T5" fmla="*/ 786 h 787"/>
                <a:gd name="T6" fmla="*/ 0 w 1"/>
                <a:gd name="T7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87">
                  <a:moveTo>
                    <a:pt x="0" y="0"/>
                  </a:moveTo>
                  <a:lnTo>
                    <a:pt x="0" y="786"/>
                  </a:lnTo>
                  <a:lnTo>
                    <a:pt x="0" y="786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2" name="Freeform 1465"/>
            <p:cNvSpPr>
              <a:spLocks noChangeArrowheads="1"/>
            </p:cNvSpPr>
            <p:nvPr/>
          </p:nvSpPr>
          <p:spPr bwMode="auto">
            <a:xfrm>
              <a:off x="8328026" y="4193336"/>
              <a:ext cx="411163" cy="390525"/>
            </a:xfrm>
            <a:custGeom>
              <a:avLst/>
              <a:gdLst>
                <a:gd name="T0" fmla="*/ 846 w 1144"/>
                <a:gd name="T1" fmla="*/ 0 h 1084"/>
                <a:gd name="T2" fmla="*/ 846 w 1144"/>
                <a:gd name="T3" fmla="*/ 0 h 1084"/>
                <a:gd name="T4" fmla="*/ 843 w 1144"/>
                <a:gd name="T5" fmla="*/ 0 h 1084"/>
                <a:gd name="T6" fmla="*/ 943 w 1144"/>
                <a:gd name="T7" fmla="*/ 233 h 1084"/>
                <a:gd name="T8" fmla="*/ 636 w 1144"/>
                <a:gd name="T9" fmla="*/ 561 h 1084"/>
                <a:gd name="T10" fmla="*/ 636 w 1144"/>
                <a:gd name="T11" fmla="*/ 561 h 1084"/>
                <a:gd name="T12" fmla="*/ 625 w 1144"/>
                <a:gd name="T13" fmla="*/ 561 h 1084"/>
                <a:gd name="T14" fmla="*/ 611 w 1144"/>
                <a:gd name="T15" fmla="*/ 561 h 1084"/>
                <a:gd name="T16" fmla="*/ 600 w 1144"/>
                <a:gd name="T17" fmla="*/ 561 h 1084"/>
                <a:gd name="T18" fmla="*/ 589 w 1144"/>
                <a:gd name="T19" fmla="*/ 561 h 1084"/>
                <a:gd name="T20" fmla="*/ 589 w 1144"/>
                <a:gd name="T21" fmla="*/ 561 h 1084"/>
                <a:gd name="T22" fmla="*/ 521 w 1144"/>
                <a:gd name="T23" fmla="*/ 551 h 1084"/>
                <a:gd name="T24" fmla="*/ 521 w 1144"/>
                <a:gd name="T25" fmla="*/ 854 h 1084"/>
                <a:gd name="T26" fmla="*/ 0 w 1144"/>
                <a:gd name="T27" fmla="*/ 854 h 1084"/>
                <a:gd name="T28" fmla="*/ 228 w 1144"/>
                <a:gd name="T29" fmla="*/ 1083 h 1084"/>
                <a:gd name="T30" fmla="*/ 1143 w 1144"/>
                <a:gd name="T31" fmla="*/ 1083 h 1084"/>
                <a:gd name="T32" fmla="*/ 1143 w 1144"/>
                <a:gd name="T33" fmla="*/ 297 h 1084"/>
                <a:gd name="T34" fmla="*/ 846 w 1144"/>
                <a:gd name="T35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4" h="1084">
                  <a:moveTo>
                    <a:pt x="846" y="0"/>
                  </a:moveTo>
                  <a:lnTo>
                    <a:pt x="846" y="0"/>
                  </a:lnTo>
                  <a:cubicBezTo>
                    <a:pt x="843" y="0"/>
                    <a:pt x="843" y="0"/>
                    <a:pt x="843" y="0"/>
                  </a:cubicBezTo>
                  <a:cubicBezTo>
                    <a:pt x="904" y="61"/>
                    <a:pt x="943" y="143"/>
                    <a:pt x="943" y="233"/>
                  </a:cubicBezTo>
                  <a:cubicBezTo>
                    <a:pt x="943" y="408"/>
                    <a:pt x="807" y="551"/>
                    <a:pt x="636" y="561"/>
                  </a:cubicBezTo>
                  <a:lnTo>
                    <a:pt x="636" y="561"/>
                  </a:lnTo>
                  <a:cubicBezTo>
                    <a:pt x="625" y="561"/>
                    <a:pt x="625" y="561"/>
                    <a:pt x="625" y="561"/>
                  </a:cubicBezTo>
                  <a:cubicBezTo>
                    <a:pt x="621" y="561"/>
                    <a:pt x="618" y="561"/>
                    <a:pt x="611" y="561"/>
                  </a:cubicBezTo>
                  <a:cubicBezTo>
                    <a:pt x="607" y="561"/>
                    <a:pt x="604" y="561"/>
                    <a:pt x="600" y="561"/>
                  </a:cubicBezTo>
                  <a:cubicBezTo>
                    <a:pt x="589" y="561"/>
                    <a:pt x="589" y="561"/>
                    <a:pt x="589" y="561"/>
                  </a:cubicBezTo>
                  <a:lnTo>
                    <a:pt x="589" y="561"/>
                  </a:lnTo>
                  <a:cubicBezTo>
                    <a:pt x="564" y="561"/>
                    <a:pt x="543" y="554"/>
                    <a:pt x="521" y="551"/>
                  </a:cubicBezTo>
                  <a:cubicBezTo>
                    <a:pt x="521" y="854"/>
                    <a:pt x="521" y="854"/>
                    <a:pt x="521" y="854"/>
                  </a:cubicBezTo>
                  <a:cubicBezTo>
                    <a:pt x="0" y="854"/>
                    <a:pt x="0" y="854"/>
                    <a:pt x="0" y="854"/>
                  </a:cubicBezTo>
                  <a:cubicBezTo>
                    <a:pt x="228" y="1083"/>
                    <a:pt x="228" y="1083"/>
                    <a:pt x="228" y="1083"/>
                  </a:cubicBezTo>
                  <a:cubicBezTo>
                    <a:pt x="1143" y="1083"/>
                    <a:pt x="1143" y="1083"/>
                    <a:pt x="1143" y="1083"/>
                  </a:cubicBezTo>
                  <a:cubicBezTo>
                    <a:pt x="1143" y="297"/>
                    <a:pt x="1143" y="297"/>
                    <a:pt x="1143" y="297"/>
                  </a:cubicBezTo>
                  <a:cubicBezTo>
                    <a:pt x="846" y="0"/>
                    <a:pt x="846" y="0"/>
                    <a:pt x="8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3" name="Freeform 1466"/>
            <p:cNvSpPr>
              <a:spLocks noChangeArrowheads="1"/>
            </p:cNvSpPr>
            <p:nvPr/>
          </p:nvSpPr>
          <p:spPr bwMode="auto">
            <a:xfrm>
              <a:off x="8431214" y="4158411"/>
              <a:ext cx="236537" cy="236537"/>
            </a:xfrm>
            <a:custGeom>
              <a:avLst/>
              <a:gdLst>
                <a:gd name="T0" fmla="*/ 350 w 658"/>
                <a:gd name="T1" fmla="*/ 0 h 658"/>
                <a:gd name="T2" fmla="*/ 339 w 658"/>
                <a:gd name="T3" fmla="*/ 0 h 658"/>
                <a:gd name="T4" fmla="*/ 325 w 658"/>
                <a:gd name="T5" fmla="*/ 0 h 658"/>
                <a:gd name="T6" fmla="*/ 314 w 658"/>
                <a:gd name="T7" fmla="*/ 0 h 658"/>
                <a:gd name="T8" fmla="*/ 303 w 658"/>
                <a:gd name="T9" fmla="*/ 0 h 658"/>
                <a:gd name="T10" fmla="*/ 42 w 658"/>
                <a:gd name="T11" fmla="*/ 289 h 658"/>
                <a:gd name="T12" fmla="*/ 178 w 658"/>
                <a:gd name="T13" fmla="*/ 204 h 658"/>
                <a:gd name="T14" fmla="*/ 118 w 658"/>
                <a:gd name="T15" fmla="*/ 307 h 658"/>
                <a:gd name="T16" fmla="*/ 196 w 658"/>
                <a:gd name="T17" fmla="*/ 350 h 658"/>
                <a:gd name="T18" fmla="*/ 303 w 658"/>
                <a:gd name="T19" fmla="*/ 454 h 658"/>
                <a:gd name="T20" fmla="*/ 214 w 658"/>
                <a:gd name="T21" fmla="*/ 432 h 658"/>
                <a:gd name="T22" fmla="*/ 264 w 658"/>
                <a:gd name="T23" fmla="*/ 611 h 658"/>
                <a:gd name="T24" fmla="*/ 214 w 658"/>
                <a:gd name="T25" fmla="*/ 639 h 658"/>
                <a:gd name="T26" fmla="*/ 303 w 658"/>
                <a:gd name="T27" fmla="*/ 657 h 658"/>
                <a:gd name="T28" fmla="*/ 325 w 658"/>
                <a:gd name="T29" fmla="*/ 657 h 658"/>
                <a:gd name="T30" fmla="*/ 350 w 658"/>
                <a:gd name="T31" fmla="*/ 657 h 658"/>
                <a:gd name="T32" fmla="*/ 657 w 658"/>
                <a:gd name="T33" fmla="*/ 329 h 658"/>
                <a:gd name="T34" fmla="*/ 303 w 658"/>
                <a:gd name="T35" fmla="*/ 593 h 658"/>
                <a:gd name="T36" fmla="*/ 242 w 658"/>
                <a:gd name="T37" fmla="*/ 497 h 658"/>
                <a:gd name="T38" fmla="*/ 303 w 658"/>
                <a:gd name="T39" fmla="*/ 593 h 658"/>
                <a:gd name="T40" fmla="*/ 196 w 658"/>
                <a:gd name="T41" fmla="*/ 161 h 658"/>
                <a:gd name="T42" fmla="*/ 264 w 658"/>
                <a:gd name="T43" fmla="*/ 50 h 658"/>
                <a:gd name="T44" fmla="*/ 303 w 658"/>
                <a:gd name="T45" fmla="*/ 307 h 658"/>
                <a:gd name="T46" fmla="*/ 196 w 658"/>
                <a:gd name="T47" fmla="*/ 307 h 658"/>
                <a:gd name="T48" fmla="*/ 303 w 658"/>
                <a:gd name="T49" fmla="*/ 204 h 658"/>
                <a:gd name="T50" fmla="*/ 303 w 658"/>
                <a:gd name="T51" fmla="*/ 161 h 658"/>
                <a:gd name="T52" fmla="*/ 242 w 658"/>
                <a:gd name="T53" fmla="*/ 161 h 658"/>
                <a:gd name="T54" fmla="*/ 303 w 658"/>
                <a:gd name="T55" fmla="*/ 161 h 658"/>
                <a:gd name="T56" fmla="*/ 586 w 658"/>
                <a:gd name="T57" fmla="*/ 204 h 658"/>
                <a:gd name="T58" fmla="*/ 496 w 658"/>
                <a:gd name="T59" fmla="*/ 307 h 658"/>
                <a:gd name="T60" fmla="*/ 586 w 658"/>
                <a:gd name="T61" fmla="*/ 204 h 658"/>
                <a:gd name="T62" fmla="*/ 560 w 658"/>
                <a:gd name="T63" fmla="*/ 161 h 658"/>
                <a:gd name="T64" fmla="*/ 389 w 658"/>
                <a:gd name="T65" fmla="*/ 50 h 658"/>
                <a:gd name="T66" fmla="*/ 346 w 658"/>
                <a:gd name="T67" fmla="*/ 64 h 658"/>
                <a:gd name="T68" fmla="*/ 410 w 658"/>
                <a:gd name="T69" fmla="*/ 161 h 658"/>
                <a:gd name="T70" fmla="*/ 346 w 658"/>
                <a:gd name="T71" fmla="*/ 64 h 658"/>
                <a:gd name="T72" fmla="*/ 346 w 658"/>
                <a:gd name="T73" fmla="*/ 204 h 658"/>
                <a:gd name="T74" fmla="*/ 453 w 658"/>
                <a:gd name="T75" fmla="*/ 307 h 658"/>
                <a:gd name="T76" fmla="*/ 346 w 658"/>
                <a:gd name="T77" fmla="*/ 204 h 658"/>
                <a:gd name="T78" fmla="*/ 346 w 658"/>
                <a:gd name="T79" fmla="*/ 350 h 658"/>
                <a:gd name="T80" fmla="*/ 428 w 658"/>
                <a:gd name="T81" fmla="*/ 454 h 658"/>
                <a:gd name="T82" fmla="*/ 346 w 658"/>
                <a:gd name="T83" fmla="*/ 350 h 658"/>
                <a:gd name="T84" fmla="*/ 346 w 658"/>
                <a:gd name="T85" fmla="*/ 593 h 658"/>
                <a:gd name="T86" fmla="*/ 410 w 658"/>
                <a:gd name="T87" fmla="*/ 497 h 658"/>
                <a:gd name="T88" fmla="*/ 389 w 658"/>
                <a:gd name="T89" fmla="*/ 611 h 658"/>
                <a:gd name="T90" fmla="*/ 457 w 658"/>
                <a:gd name="T91" fmla="*/ 497 h 658"/>
                <a:gd name="T92" fmla="*/ 389 w 658"/>
                <a:gd name="T93" fmla="*/ 611 h 658"/>
                <a:gd name="T94" fmla="*/ 586 w 658"/>
                <a:gd name="T95" fmla="*/ 454 h 658"/>
                <a:gd name="T96" fmla="*/ 496 w 658"/>
                <a:gd name="T97" fmla="*/ 350 h 658"/>
                <a:gd name="T98" fmla="*/ 586 w 658"/>
                <a:gd name="T99" fmla="*/ 454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8" h="658">
                  <a:moveTo>
                    <a:pt x="350" y="0"/>
                  </a:moveTo>
                  <a:lnTo>
                    <a:pt x="350" y="0"/>
                  </a:lnTo>
                  <a:lnTo>
                    <a:pt x="350" y="0"/>
                  </a:lnTo>
                  <a:cubicBezTo>
                    <a:pt x="339" y="0"/>
                    <a:pt x="339" y="0"/>
                    <a:pt x="339" y="0"/>
                  </a:cubicBezTo>
                  <a:cubicBezTo>
                    <a:pt x="335" y="0"/>
                    <a:pt x="335" y="0"/>
                    <a:pt x="332" y="0"/>
                  </a:cubicBezTo>
                  <a:cubicBezTo>
                    <a:pt x="332" y="0"/>
                    <a:pt x="328" y="0"/>
                    <a:pt x="325" y="0"/>
                  </a:cubicBezTo>
                  <a:lnTo>
                    <a:pt x="321" y="0"/>
                  </a:lnTo>
                  <a:cubicBezTo>
                    <a:pt x="318" y="0"/>
                    <a:pt x="314" y="0"/>
                    <a:pt x="314" y="0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303" y="0"/>
                  </a:lnTo>
                  <a:cubicBezTo>
                    <a:pt x="146" y="11"/>
                    <a:pt x="17" y="136"/>
                    <a:pt x="0" y="289"/>
                  </a:cubicBezTo>
                  <a:cubicBezTo>
                    <a:pt x="42" y="289"/>
                    <a:pt x="42" y="289"/>
                    <a:pt x="42" y="289"/>
                  </a:cubicBezTo>
                  <a:cubicBezTo>
                    <a:pt x="46" y="261"/>
                    <a:pt x="53" y="232"/>
                    <a:pt x="67" y="204"/>
                  </a:cubicBezTo>
                  <a:cubicBezTo>
                    <a:pt x="178" y="204"/>
                    <a:pt x="178" y="204"/>
                    <a:pt x="178" y="204"/>
                  </a:cubicBezTo>
                  <a:cubicBezTo>
                    <a:pt x="164" y="236"/>
                    <a:pt x="157" y="271"/>
                    <a:pt x="153" y="307"/>
                  </a:cubicBezTo>
                  <a:cubicBezTo>
                    <a:pt x="118" y="307"/>
                    <a:pt x="118" y="307"/>
                    <a:pt x="118" y="307"/>
                  </a:cubicBezTo>
                  <a:cubicBezTo>
                    <a:pt x="203" y="393"/>
                    <a:pt x="203" y="393"/>
                    <a:pt x="203" y="393"/>
                  </a:cubicBezTo>
                  <a:cubicBezTo>
                    <a:pt x="200" y="379"/>
                    <a:pt x="200" y="364"/>
                    <a:pt x="196" y="350"/>
                  </a:cubicBezTo>
                  <a:cubicBezTo>
                    <a:pt x="303" y="350"/>
                    <a:pt x="303" y="350"/>
                    <a:pt x="303" y="350"/>
                  </a:cubicBezTo>
                  <a:cubicBezTo>
                    <a:pt x="303" y="454"/>
                    <a:pt x="303" y="454"/>
                    <a:pt x="303" y="454"/>
                  </a:cubicBezTo>
                  <a:cubicBezTo>
                    <a:pt x="221" y="454"/>
                    <a:pt x="221" y="454"/>
                    <a:pt x="221" y="454"/>
                  </a:cubicBezTo>
                  <a:cubicBezTo>
                    <a:pt x="221" y="447"/>
                    <a:pt x="218" y="439"/>
                    <a:pt x="214" y="432"/>
                  </a:cubicBezTo>
                  <a:cubicBezTo>
                    <a:pt x="214" y="536"/>
                    <a:pt x="214" y="536"/>
                    <a:pt x="214" y="536"/>
                  </a:cubicBezTo>
                  <a:cubicBezTo>
                    <a:pt x="232" y="564"/>
                    <a:pt x="246" y="589"/>
                    <a:pt x="264" y="611"/>
                  </a:cubicBezTo>
                  <a:cubicBezTo>
                    <a:pt x="246" y="607"/>
                    <a:pt x="232" y="600"/>
                    <a:pt x="214" y="593"/>
                  </a:cubicBezTo>
                  <a:cubicBezTo>
                    <a:pt x="214" y="639"/>
                    <a:pt x="214" y="639"/>
                    <a:pt x="214" y="639"/>
                  </a:cubicBezTo>
                  <a:cubicBezTo>
                    <a:pt x="242" y="650"/>
                    <a:pt x="271" y="657"/>
                    <a:pt x="303" y="657"/>
                  </a:cubicBezTo>
                  <a:lnTo>
                    <a:pt x="303" y="657"/>
                  </a:lnTo>
                  <a:cubicBezTo>
                    <a:pt x="314" y="657"/>
                    <a:pt x="314" y="657"/>
                    <a:pt x="314" y="657"/>
                  </a:cubicBezTo>
                  <a:cubicBezTo>
                    <a:pt x="318" y="657"/>
                    <a:pt x="321" y="657"/>
                    <a:pt x="325" y="657"/>
                  </a:cubicBezTo>
                  <a:cubicBezTo>
                    <a:pt x="332" y="657"/>
                    <a:pt x="335" y="657"/>
                    <a:pt x="339" y="657"/>
                  </a:cubicBezTo>
                  <a:cubicBezTo>
                    <a:pt x="350" y="657"/>
                    <a:pt x="350" y="657"/>
                    <a:pt x="350" y="657"/>
                  </a:cubicBezTo>
                  <a:lnTo>
                    <a:pt x="350" y="657"/>
                  </a:lnTo>
                  <a:cubicBezTo>
                    <a:pt x="521" y="647"/>
                    <a:pt x="657" y="504"/>
                    <a:pt x="657" y="329"/>
                  </a:cubicBezTo>
                  <a:cubicBezTo>
                    <a:pt x="657" y="154"/>
                    <a:pt x="521" y="14"/>
                    <a:pt x="350" y="0"/>
                  </a:cubicBezTo>
                  <a:close/>
                  <a:moveTo>
                    <a:pt x="303" y="593"/>
                  </a:moveTo>
                  <a:lnTo>
                    <a:pt x="303" y="593"/>
                  </a:lnTo>
                  <a:cubicBezTo>
                    <a:pt x="285" y="572"/>
                    <a:pt x="264" y="536"/>
                    <a:pt x="242" y="497"/>
                  </a:cubicBezTo>
                  <a:cubicBezTo>
                    <a:pt x="303" y="497"/>
                    <a:pt x="303" y="497"/>
                    <a:pt x="303" y="497"/>
                  </a:cubicBezTo>
                  <a:lnTo>
                    <a:pt x="303" y="593"/>
                  </a:lnTo>
                  <a:close/>
                  <a:moveTo>
                    <a:pt x="196" y="161"/>
                  </a:moveTo>
                  <a:lnTo>
                    <a:pt x="196" y="161"/>
                  </a:lnTo>
                  <a:cubicBezTo>
                    <a:pt x="92" y="161"/>
                    <a:pt x="92" y="161"/>
                    <a:pt x="92" y="161"/>
                  </a:cubicBezTo>
                  <a:cubicBezTo>
                    <a:pt x="132" y="107"/>
                    <a:pt x="193" y="64"/>
                    <a:pt x="264" y="50"/>
                  </a:cubicBezTo>
                  <a:cubicBezTo>
                    <a:pt x="242" y="79"/>
                    <a:pt x="214" y="118"/>
                    <a:pt x="196" y="161"/>
                  </a:cubicBezTo>
                  <a:close/>
                  <a:moveTo>
                    <a:pt x="303" y="307"/>
                  </a:moveTo>
                  <a:lnTo>
                    <a:pt x="303" y="307"/>
                  </a:lnTo>
                  <a:cubicBezTo>
                    <a:pt x="196" y="307"/>
                    <a:pt x="196" y="307"/>
                    <a:pt x="196" y="307"/>
                  </a:cubicBezTo>
                  <a:cubicBezTo>
                    <a:pt x="200" y="271"/>
                    <a:pt x="210" y="236"/>
                    <a:pt x="221" y="204"/>
                  </a:cubicBezTo>
                  <a:cubicBezTo>
                    <a:pt x="303" y="204"/>
                    <a:pt x="303" y="204"/>
                    <a:pt x="303" y="204"/>
                  </a:cubicBezTo>
                  <a:lnTo>
                    <a:pt x="303" y="307"/>
                  </a:lnTo>
                  <a:close/>
                  <a:moveTo>
                    <a:pt x="303" y="161"/>
                  </a:moveTo>
                  <a:lnTo>
                    <a:pt x="303" y="161"/>
                  </a:lnTo>
                  <a:cubicBezTo>
                    <a:pt x="242" y="161"/>
                    <a:pt x="242" y="161"/>
                    <a:pt x="242" y="161"/>
                  </a:cubicBezTo>
                  <a:cubicBezTo>
                    <a:pt x="264" y="121"/>
                    <a:pt x="285" y="89"/>
                    <a:pt x="303" y="64"/>
                  </a:cubicBezTo>
                  <a:lnTo>
                    <a:pt x="303" y="161"/>
                  </a:lnTo>
                  <a:close/>
                  <a:moveTo>
                    <a:pt x="586" y="204"/>
                  </a:moveTo>
                  <a:lnTo>
                    <a:pt x="586" y="204"/>
                  </a:lnTo>
                  <a:cubicBezTo>
                    <a:pt x="600" y="236"/>
                    <a:pt x="611" y="271"/>
                    <a:pt x="614" y="307"/>
                  </a:cubicBezTo>
                  <a:cubicBezTo>
                    <a:pt x="496" y="307"/>
                    <a:pt x="496" y="307"/>
                    <a:pt x="496" y="307"/>
                  </a:cubicBezTo>
                  <a:cubicBezTo>
                    <a:pt x="496" y="271"/>
                    <a:pt x="485" y="236"/>
                    <a:pt x="475" y="204"/>
                  </a:cubicBezTo>
                  <a:lnTo>
                    <a:pt x="586" y="204"/>
                  </a:lnTo>
                  <a:close/>
                  <a:moveTo>
                    <a:pt x="560" y="161"/>
                  </a:moveTo>
                  <a:lnTo>
                    <a:pt x="560" y="161"/>
                  </a:lnTo>
                  <a:cubicBezTo>
                    <a:pt x="457" y="161"/>
                    <a:pt x="457" y="161"/>
                    <a:pt x="457" y="161"/>
                  </a:cubicBezTo>
                  <a:cubicBezTo>
                    <a:pt x="435" y="118"/>
                    <a:pt x="410" y="79"/>
                    <a:pt x="389" y="50"/>
                  </a:cubicBezTo>
                  <a:cubicBezTo>
                    <a:pt x="457" y="64"/>
                    <a:pt x="518" y="107"/>
                    <a:pt x="560" y="161"/>
                  </a:cubicBezTo>
                  <a:close/>
                  <a:moveTo>
                    <a:pt x="346" y="64"/>
                  </a:moveTo>
                  <a:lnTo>
                    <a:pt x="346" y="64"/>
                  </a:lnTo>
                  <a:cubicBezTo>
                    <a:pt x="368" y="89"/>
                    <a:pt x="389" y="121"/>
                    <a:pt x="410" y="161"/>
                  </a:cubicBezTo>
                  <a:cubicBezTo>
                    <a:pt x="346" y="161"/>
                    <a:pt x="346" y="161"/>
                    <a:pt x="346" y="161"/>
                  </a:cubicBezTo>
                  <a:lnTo>
                    <a:pt x="346" y="64"/>
                  </a:lnTo>
                  <a:close/>
                  <a:moveTo>
                    <a:pt x="346" y="204"/>
                  </a:moveTo>
                  <a:lnTo>
                    <a:pt x="346" y="204"/>
                  </a:lnTo>
                  <a:cubicBezTo>
                    <a:pt x="428" y="204"/>
                    <a:pt x="428" y="204"/>
                    <a:pt x="428" y="204"/>
                  </a:cubicBezTo>
                  <a:cubicBezTo>
                    <a:pt x="443" y="236"/>
                    <a:pt x="453" y="271"/>
                    <a:pt x="453" y="307"/>
                  </a:cubicBezTo>
                  <a:cubicBezTo>
                    <a:pt x="346" y="307"/>
                    <a:pt x="346" y="307"/>
                    <a:pt x="346" y="307"/>
                  </a:cubicBezTo>
                  <a:lnTo>
                    <a:pt x="346" y="204"/>
                  </a:lnTo>
                  <a:close/>
                  <a:moveTo>
                    <a:pt x="346" y="350"/>
                  </a:moveTo>
                  <a:lnTo>
                    <a:pt x="346" y="350"/>
                  </a:lnTo>
                  <a:cubicBezTo>
                    <a:pt x="453" y="350"/>
                    <a:pt x="453" y="350"/>
                    <a:pt x="453" y="350"/>
                  </a:cubicBezTo>
                  <a:cubicBezTo>
                    <a:pt x="453" y="386"/>
                    <a:pt x="443" y="422"/>
                    <a:pt x="428" y="454"/>
                  </a:cubicBezTo>
                  <a:cubicBezTo>
                    <a:pt x="346" y="454"/>
                    <a:pt x="346" y="454"/>
                    <a:pt x="346" y="454"/>
                  </a:cubicBezTo>
                  <a:lnTo>
                    <a:pt x="346" y="350"/>
                  </a:lnTo>
                  <a:close/>
                  <a:moveTo>
                    <a:pt x="346" y="593"/>
                  </a:moveTo>
                  <a:lnTo>
                    <a:pt x="346" y="593"/>
                  </a:lnTo>
                  <a:cubicBezTo>
                    <a:pt x="346" y="497"/>
                    <a:pt x="346" y="497"/>
                    <a:pt x="346" y="497"/>
                  </a:cubicBezTo>
                  <a:cubicBezTo>
                    <a:pt x="410" y="497"/>
                    <a:pt x="410" y="497"/>
                    <a:pt x="410" y="497"/>
                  </a:cubicBezTo>
                  <a:cubicBezTo>
                    <a:pt x="389" y="536"/>
                    <a:pt x="368" y="572"/>
                    <a:pt x="346" y="593"/>
                  </a:cubicBezTo>
                  <a:close/>
                  <a:moveTo>
                    <a:pt x="389" y="611"/>
                  </a:moveTo>
                  <a:lnTo>
                    <a:pt x="389" y="611"/>
                  </a:lnTo>
                  <a:cubicBezTo>
                    <a:pt x="410" y="579"/>
                    <a:pt x="435" y="543"/>
                    <a:pt x="457" y="497"/>
                  </a:cubicBezTo>
                  <a:cubicBezTo>
                    <a:pt x="560" y="497"/>
                    <a:pt x="560" y="497"/>
                    <a:pt x="560" y="497"/>
                  </a:cubicBezTo>
                  <a:cubicBezTo>
                    <a:pt x="518" y="554"/>
                    <a:pt x="457" y="593"/>
                    <a:pt x="389" y="611"/>
                  </a:cubicBezTo>
                  <a:close/>
                  <a:moveTo>
                    <a:pt x="586" y="454"/>
                  </a:moveTo>
                  <a:lnTo>
                    <a:pt x="586" y="454"/>
                  </a:lnTo>
                  <a:cubicBezTo>
                    <a:pt x="475" y="454"/>
                    <a:pt x="475" y="454"/>
                    <a:pt x="475" y="454"/>
                  </a:cubicBezTo>
                  <a:cubicBezTo>
                    <a:pt x="485" y="422"/>
                    <a:pt x="496" y="386"/>
                    <a:pt x="496" y="350"/>
                  </a:cubicBezTo>
                  <a:cubicBezTo>
                    <a:pt x="614" y="350"/>
                    <a:pt x="614" y="350"/>
                    <a:pt x="614" y="350"/>
                  </a:cubicBezTo>
                  <a:cubicBezTo>
                    <a:pt x="611" y="386"/>
                    <a:pt x="600" y="422"/>
                    <a:pt x="586" y="4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4" name="Freeform 1467"/>
            <p:cNvSpPr>
              <a:spLocks noChangeArrowheads="1"/>
            </p:cNvSpPr>
            <p:nvPr/>
          </p:nvSpPr>
          <p:spPr bwMode="auto">
            <a:xfrm>
              <a:off x="8328026" y="4256836"/>
              <a:ext cx="187325" cy="244475"/>
            </a:xfrm>
            <a:custGeom>
              <a:avLst/>
              <a:gdLst>
                <a:gd name="T0" fmla="*/ 396 w 522"/>
                <a:gd name="T1" fmla="*/ 0 h 680"/>
                <a:gd name="T2" fmla="*/ 0 w 522"/>
                <a:gd name="T3" fmla="*/ 0 h 680"/>
                <a:gd name="T4" fmla="*/ 0 w 522"/>
                <a:gd name="T5" fmla="*/ 679 h 680"/>
                <a:gd name="T6" fmla="*/ 521 w 522"/>
                <a:gd name="T7" fmla="*/ 679 h 680"/>
                <a:gd name="T8" fmla="*/ 521 w 522"/>
                <a:gd name="T9" fmla="*/ 122 h 680"/>
                <a:gd name="T10" fmla="*/ 396 w 522"/>
                <a:gd name="T11" fmla="*/ 0 h 680"/>
                <a:gd name="T12" fmla="*/ 43 w 522"/>
                <a:gd name="T13" fmla="*/ 636 h 680"/>
                <a:gd name="T14" fmla="*/ 43 w 522"/>
                <a:gd name="T15" fmla="*/ 40 h 680"/>
                <a:gd name="T16" fmla="*/ 368 w 522"/>
                <a:gd name="T17" fmla="*/ 40 h 680"/>
                <a:gd name="T18" fmla="*/ 368 w 522"/>
                <a:gd name="T19" fmla="*/ 154 h 680"/>
                <a:gd name="T20" fmla="*/ 479 w 522"/>
                <a:gd name="T21" fmla="*/ 154 h 680"/>
                <a:gd name="T22" fmla="*/ 479 w 522"/>
                <a:gd name="T23" fmla="*/ 636 h 680"/>
                <a:gd name="T24" fmla="*/ 43 w 522"/>
                <a:gd name="T25" fmla="*/ 636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2" h="680">
                  <a:moveTo>
                    <a:pt x="396" y="0"/>
                  </a:moveTo>
                  <a:lnTo>
                    <a:pt x="0" y="0"/>
                  </a:lnTo>
                  <a:lnTo>
                    <a:pt x="0" y="679"/>
                  </a:lnTo>
                  <a:lnTo>
                    <a:pt x="521" y="679"/>
                  </a:lnTo>
                  <a:lnTo>
                    <a:pt x="521" y="122"/>
                  </a:lnTo>
                  <a:lnTo>
                    <a:pt x="396" y="0"/>
                  </a:lnTo>
                  <a:close/>
                  <a:moveTo>
                    <a:pt x="43" y="636"/>
                  </a:moveTo>
                  <a:lnTo>
                    <a:pt x="43" y="40"/>
                  </a:lnTo>
                  <a:lnTo>
                    <a:pt x="368" y="40"/>
                  </a:lnTo>
                  <a:lnTo>
                    <a:pt x="368" y="154"/>
                  </a:lnTo>
                  <a:lnTo>
                    <a:pt x="479" y="154"/>
                  </a:lnTo>
                  <a:lnTo>
                    <a:pt x="479" y="636"/>
                  </a:lnTo>
                  <a:lnTo>
                    <a:pt x="43" y="6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5" name="Freeform 1468"/>
            <p:cNvSpPr>
              <a:spLocks noChangeArrowheads="1"/>
            </p:cNvSpPr>
            <p:nvPr/>
          </p:nvSpPr>
          <p:spPr bwMode="auto">
            <a:xfrm>
              <a:off x="8372476" y="4342561"/>
              <a:ext cx="98425" cy="15875"/>
            </a:xfrm>
            <a:custGeom>
              <a:avLst/>
              <a:gdLst>
                <a:gd name="T0" fmla="*/ 0 w 272"/>
                <a:gd name="T1" fmla="*/ 43 h 44"/>
                <a:gd name="T2" fmla="*/ 271 w 272"/>
                <a:gd name="T3" fmla="*/ 43 h 44"/>
                <a:gd name="T4" fmla="*/ 271 w 272"/>
                <a:gd name="T5" fmla="*/ 0 h 44"/>
                <a:gd name="T6" fmla="*/ 0 w 272"/>
                <a:gd name="T7" fmla="*/ 0 h 44"/>
                <a:gd name="T8" fmla="*/ 0 w 272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44">
                  <a:moveTo>
                    <a:pt x="0" y="43"/>
                  </a:moveTo>
                  <a:lnTo>
                    <a:pt x="271" y="43"/>
                  </a:lnTo>
                  <a:lnTo>
                    <a:pt x="271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6" name="Freeform 1469"/>
            <p:cNvSpPr>
              <a:spLocks noChangeArrowheads="1"/>
            </p:cNvSpPr>
            <p:nvPr/>
          </p:nvSpPr>
          <p:spPr bwMode="auto">
            <a:xfrm>
              <a:off x="8372476" y="4383836"/>
              <a:ext cx="98425" cy="15875"/>
            </a:xfrm>
            <a:custGeom>
              <a:avLst/>
              <a:gdLst>
                <a:gd name="T0" fmla="*/ 0 w 272"/>
                <a:gd name="T1" fmla="*/ 43 h 44"/>
                <a:gd name="T2" fmla="*/ 271 w 272"/>
                <a:gd name="T3" fmla="*/ 43 h 44"/>
                <a:gd name="T4" fmla="*/ 271 w 272"/>
                <a:gd name="T5" fmla="*/ 0 h 44"/>
                <a:gd name="T6" fmla="*/ 0 w 272"/>
                <a:gd name="T7" fmla="*/ 0 h 44"/>
                <a:gd name="T8" fmla="*/ 0 w 272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44">
                  <a:moveTo>
                    <a:pt x="0" y="43"/>
                  </a:moveTo>
                  <a:lnTo>
                    <a:pt x="271" y="43"/>
                  </a:lnTo>
                  <a:lnTo>
                    <a:pt x="271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7" name="Freeform 1470"/>
            <p:cNvSpPr>
              <a:spLocks noChangeArrowheads="1"/>
            </p:cNvSpPr>
            <p:nvPr/>
          </p:nvSpPr>
          <p:spPr bwMode="auto">
            <a:xfrm>
              <a:off x="8372476" y="4426698"/>
              <a:ext cx="49213" cy="14288"/>
            </a:xfrm>
            <a:custGeom>
              <a:avLst/>
              <a:gdLst>
                <a:gd name="T0" fmla="*/ 0 w 137"/>
                <a:gd name="T1" fmla="*/ 39 h 40"/>
                <a:gd name="T2" fmla="*/ 136 w 137"/>
                <a:gd name="T3" fmla="*/ 39 h 40"/>
                <a:gd name="T4" fmla="*/ 136 w 137"/>
                <a:gd name="T5" fmla="*/ 0 h 40"/>
                <a:gd name="T6" fmla="*/ 0 w 137"/>
                <a:gd name="T7" fmla="*/ 0 h 40"/>
                <a:gd name="T8" fmla="*/ 0 w 137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40">
                  <a:moveTo>
                    <a:pt x="0" y="39"/>
                  </a:moveTo>
                  <a:lnTo>
                    <a:pt x="136" y="39"/>
                  </a:lnTo>
                  <a:lnTo>
                    <a:pt x="136" y="0"/>
                  </a:lnTo>
                  <a:lnTo>
                    <a:pt x="0" y="0"/>
                  </a:lnTo>
                  <a:lnTo>
                    <a:pt x="0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49243612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35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M0349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M0350</a:t>
            </a: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824481" y="1184494"/>
            <a:ext cx="796472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Global Treasury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1611924" y="1170662"/>
            <a:ext cx="819902" cy="26774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Payrolll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2431825" y="1148252"/>
            <a:ext cx="821765" cy="31256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Tax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229709" y="1184494"/>
            <a:ext cx="808294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Loading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4031343" y="1184494"/>
            <a:ext cx="810287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Wireless Network Protection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4860934" y="1184918"/>
            <a:ext cx="768303" cy="2392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File and Folder Encryption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574817" y="1197618"/>
            <a:ext cx="865292" cy="2138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PC Optimization tools 1</a:t>
            </a:r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6459415" y="1184494"/>
            <a:ext cx="80303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PC Optimization tools 2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7281751" y="1184494"/>
            <a:ext cx="79545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Shredder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8051826" y="1184494"/>
            <a:ext cx="812176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Vulnerability Scanner</a:t>
            </a:r>
          </a:p>
        </p:txBody>
      </p:sp>
      <p:grpSp>
        <p:nvGrpSpPr>
          <p:cNvPr id="25" name="Group 24"/>
          <p:cNvGrpSpPr/>
          <p:nvPr/>
        </p:nvGrpSpPr>
        <p:grpSpPr>
          <a:xfrm>
            <a:off x="1052850" y="1682853"/>
            <a:ext cx="339725" cy="347663"/>
            <a:chOff x="1101259" y="1692457"/>
            <a:chExt cx="339725" cy="347663"/>
          </a:xfrm>
        </p:grpSpPr>
        <p:sp>
          <p:nvSpPr>
            <p:cNvPr id="26" name="Freeform 1471"/>
            <p:cNvSpPr>
              <a:spLocks noChangeArrowheads="1"/>
            </p:cNvSpPr>
            <p:nvPr/>
          </p:nvSpPr>
          <p:spPr bwMode="auto">
            <a:xfrm>
              <a:off x="1117134" y="1854382"/>
              <a:ext cx="157162" cy="157163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" name="Freeform 1472"/>
            <p:cNvSpPr>
              <a:spLocks noChangeArrowheads="1"/>
            </p:cNvSpPr>
            <p:nvPr/>
          </p:nvSpPr>
          <p:spPr bwMode="auto">
            <a:xfrm>
              <a:off x="1117134" y="1854382"/>
              <a:ext cx="157162" cy="157163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1473"/>
            <p:cNvSpPr>
              <a:spLocks noChangeArrowheads="1"/>
            </p:cNvSpPr>
            <p:nvPr/>
          </p:nvSpPr>
          <p:spPr bwMode="auto">
            <a:xfrm>
              <a:off x="1202859" y="1692457"/>
              <a:ext cx="238125" cy="234950"/>
            </a:xfrm>
            <a:custGeom>
              <a:avLst/>
              <a:gdLst>
                <a:gd name="T0" fmla="*/ 353 w 660"/>
                <a:gd name="T1" fmla="*/ 0 h 651"/>
                <a:gd name="T2" fmla="*/ 342 w 660"/>
                <a:gd name="T3" fmla="*/ 0 h 651"/>
                <a:gd name="T4" fmla="*/ 328 w 660"/>
                <a:gd name="T5" fmla="*/ 0 h 651"/>
                <a:gd name="T6" fmla="*/ 317 w 660"/>
                <a:gd name="T7" fmla="*/ 0 h 651"/>
                <a:gd name="T8" fmla="*/ 307 w 660"/>
                <a:gd name="T9" fmla="*/ 0 h 651"/>
                <a:gd name="T10" fmla="*/ 18 w 660"/>
                <a:gd name="T11" fmla="*/ 431 h 651"/>
                <a:gd name="T12" fmla="*/ 43 w 660"/>
                <a:gd name="T13" fmla="*/ 346 h 651"/>
                <a:gd name="T14" fmla="*/ 175 w 660"/>
                <a:gd name="T15" fmla="*/ 431 h 651"/>
                <a:gd name="T16" fmla="*/ 217 w 660"/>
                <a:gd name="T17" fmla="*/ 530 h 651"/>
                <a:gd name="T18" fmla="*/ 217 w 660"/>
                <a:gd name="T19" fmla="*/ 587 h 651"/>
                <a:gd name="T20" fmla="*/ 307 w 660"/>
                <a:gd name="T21" fmla="*/ 650 h 651"/>
                <a:gd name="T22" fmla="*/ 317 w 660"/>
                <a:gd name="T23" fmla="*/ 650 h 651"/>
                <a:gd name="T24" fmla="*/ 342 w 660"/>
                <a:gd name="T25" fmla="*/ 650 h 651"/>
                <a:gd name="T26" fmla="*/ 353 w 660"/>
                <a:gd name="T27" fmla="*/ 650 h 651"/>
                <a:gd name="T28" fmla="*/ 353 w 660"/>
                <a:gd name="T29" fmla="*/ 0 h 651"/>
                <a:gd name="T30" fmla="*/ 157 w 660"/>
                <a:gd name="T31" fmla="*/ 304 h 651"/>
                <a:gd name="T32" fmla="*/ 72 w 660"/>
                <a:gd name="T33" fmla="*/ 202 h 651"/>
                <a:gd name="T34" fmla="*/ 157 w 660"/>
                <a:gd name="T35" fmla="*/ 304 h 651"/>
                <a:gd name="T36" fmla="*/ 96 w 660"/>
                <a:gd name="T37" fmla="*/ 159 h 651"/>
                <a:gd name="T38" fmla="*/ 200 w 660"/>
                <a:gd name="T39" fmla="*/ 159 h 651"/>
                <a:gd name="T40" fmla="*/ 307 w 660"/>
                <a:gd name="T41" fmla="*/ 587 h 651"/>
                <a:gd name="T42" fmla="*/ 246 w 660"/>
                <a:gd name="T43" fmla="*/ 491 h 651"/>
                <a:gd name="T44" fmla="*/ 307 w 660"/>
                <a:gd name="T45" fmla="*/ 587 h 651"/>
                <a:gd name="T46" fmla="*/ 307 w 660"/>
                <a:gd name="T47" fmla="*/ 449 h 651"/>
                <a:gd name="T48" fmla="*/ 200 w 660"/>
                <a:gd name="T49" fmla="*/ 346 h 651"/>
                <a:gd name="T50" fmla="*/ 307 w 660"/>
                <a:gd name="T51" fmla="*/ 449 h 651"/>
                <a:gd name="T52" fmla="*/ 307 w 660"/>
                <a:gd name="T53" fmla="*/ 304 h 651"/>
                <a:gd name="T54" fmla="*/ 225 w 660"/>
                <a:gd name="T55" fmla="*/ 202 h 651"/>
                <a:gd name="T56" fmla="*/ 307 w 660"/>
                <a:gd name="T57" fmla="*/ 304 h 651"/>
                <a:gd name="T58" fmla="*/ 307 w 660"/>
                <a:gd name="T59" fmla="*/ 159 h 651"/>
                <a:gd name="T60" fmla="*/ 307 w 660"/>
                <a:gd name="T61" fmla="*/ 64 h 651"/>
                <a:gd name="T62" fmla="*/ 588 w 660"/>
                <a:gd name="T63" fmla="*/ 202 h 651"/>
                <a:gd name="T64" fmla="*/ 616 w 660"/>
                <a:gd name="T65" fmla="*/ 304 h 651"/>
                <a:gd name="T66" fmla="*/ 477 w 660"/>
                <a:gd name="T67" fmla="*/ 202 h 651"/>
                <a:gd name="T68" fmla="*/ 563 w 660"/>
                <a:gd name="T69" fmla="*/ 159 h 651"/>
                <a:gd name="T70" fmla="*/ 460 w 660"/>
                <a:gd name="T71" fmla="*/ 159 h 651"/>
                <a:gd name="T72" fmla="*/ 563 w 660"/>
                <a:gd name="T73" fmla="*/ 159 h 651"/>
                <a:gd name="T74" fmla="*/ 349 w 660"/>
                <a:gd name="T75" fmla="*/ 64 h 651"/>
                <a:gd name="T76" fmla="*/ 349 w 660"/>
                <a:gd name="T77" fmla="*/ 159 h 651"/>
                <a:gd name="T78" fmla="*/ 349 w 660"/>
                <a:gd name="T79" fmla="*/ 202 h 651"/>
                <a:gd name="T80" fmla="*/ 431 w 660"/>
                <a:gd name="T81" fmla="*/ 202 h 651"/>
                <a:gd name="T82" fmla="*/ 349 w 660"/>
                <a:gd name="T83" fmla="*/ 304 h 651"/>
                <a:gd name="T84" fmla="*/ 349 w 660"/>
                <a:gd name="T85" fmla="*/ 346 h 651"/>
                <a:gd name="T86" fmla="*/ 456 w 660"/>
                <a:gd name="T87" fmla="*/ 346 h 651"/>
                <a:gd name="T88" fmla="*/ 349 w 660"/>
                <a:gd name="T89" fmla="*/ 449 h 651"/>
                <a:gd name="T90" fmla="*/ 349 w 660"/>
                <a:gd name="T91" fmla="*/ 587 h 651"/>
                <a:gd name="T92" fmla="*/ 349 w 660"/>
                <a:gd name="T93" fmla="*/ 491 h 651"/>
                <a:gd name="T94" fmla="*/ 349 w 660"/>
                <a:gd name="T95" fmla="*/ 587 h 651"/>
                <a:gd name="T96" fmla="*/ 392 w 660"/>
                <a:gd name="T97" fmla="*/ 604 h 651"/>
                <a:gd name="T98" fmla="*/ 563 w 660"/>
                <a:gd name="T99" fmla="*/ 491 h 651"/>
                <a:gd name="T100" fmla="*/ 588 w 660"/>
                <a:gd name="T101" fmla="*/ 449 h 651"/>
                <a:gd name="T102" fmla="*/ 477 w 660"/>
                <a:gd name="T103" fmla="*/ 449 h 651"/>
                <a:gd name="T104" fmla="*/ 616 w 660"/>
                <a:gd name="T105" fmla="*/ 34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0" h="651">
                  <a:moveTo>
                    <a:pt x="353" y="0"/>
                  </a:moveTo>
                  <a:lnTo>
                    <a:pt x="353" y="0"/>
                  </a:lnTo>
                  <a:lnTo>
                    <a:pt x="353" y="0"/>
                  </a:lnTo>
                  <a:cubicBezTo>
                    <a:pt x="342" y="0"/>
                    <a:pt x="342" y="0"/>
                    <a:pt x="342" y="0"/>
                  </a:cubicBezTo>
                  <a:cubicBezTo>
                    <a:pt x="339" y="0"/>
                    <a:pt x="339" y="0"/>
                    <a:pt x="335" y="0"/>
                  </a:cubicBezTo>
                  <a:cubicBezTo>
                    <a:pt x="335" y="0"/>
                    <a:pt x="331" y="0"/>
                    <a:pt x="328" y="0"/>
                  </a:cubicBezTo>
                  <a:lnTo>
                    <a:pt x="324" y="0"/>
                  </a:lnTo>
                  <a:cubicBezTo>
                    <a:pt x="321" y="0"/>
                    <a:pt x="317" y="0"/>
                    <a:pt x="317" y="0"/>
                  </a:cubicBezTo>
                  <a:cubicBezTo>
                    <a:pt x="307" y="0"/>
                    <a:pt x="307" y="0"/>
                    <a:pt x="307" y="0"/>
                  </a:cubicBezTo>
                  <a:lnTo>
                    <a:pt x="307" y="0"/>
                  </a:lnTo>
                  <a:cubicBezTo>
                    <a:pt x="136" y="14"/>
                    <a:pt x="0" y="152"/>
                    <a:pt x="0" y="325"/>
                  </a:cubicBezTo>
                  <a:cubicBezTo>
                    <a:pt x="0" y="361"/>
                    <a:pt x="7" y="396"/>
                    <a:pt x="18" y="431"/>
                  </a:cubicBezTo>
                  <a:cubicBezTo>
                    <a:pt x="64" y="431"/>
                    <a:pt x="64" y="431"/>
                    <a:pt x="64" y="431"/>
                  </a:cubicBezTo>
                  <a:cubicBezTo>
                    <a:pt x="54" y="403"/>
                    <a:pt x="47" y="375"/>
                    <a:pt x="43" y="346"/>
                  </a:cubicBezTo>
                  <a:cubicBezTo>
                    <a:pt x="157" y="346"/>
                    <a:pt x="157" y="346"/>
                    <a:pt x="157" y="346"/>
                  </a:cubicBezTo>
                  <a:cubicBezTo>
                    <a:pt x="161" y="375"/>
                    <a:pt x="168" y="403"/>
                    <a:pt x="175" y="431"/>
                  </a:cubicBezTo>
                  <a:cubicBezTo>
                    <a:pt x="217" y="431"/>
                    <a:pt x="217" y="431"/>
                    <a:pt x="217" y="431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35" y="559"/>
                    <a:pt x="250" y="583"/>
                    <a:pt x="267" y="604"/>
                  </a:cubicBezTo>
                  <a:cubicBezTo>
                    <a:pt x="250" y="601"/>
                    <a:pt x="235" y="594"/>
                    <a:pt x="217" y="587"/>
                  </a:cubicBezTo>
                  <a:cubicBezTo>
                    <a:pt x="217" y="633"/>
                    <a:pt x="217" y="633"/>
                    <a:pt x="217" y="633"/>
                  </a:cubicBezTo>
                  <a:cubicBezTo>
                    <a:pt x="246" y="643"/>
                    <a:pt x="274" y="650"/>
                    <a:pt x="307" y="650"/>
                  </a:cubicBezTo>
                  <a:lnTo>
                    <a:pt x="307" y="650"/>
                  </a:lnTo>
                  <a:cubicBezTo>
                    <a:pt x="317" y="650"/>
                    <a:pt x="317" y="650"/>
                    <a:pt x="317" y="650"/>
                  </a:cubicBezTo>
                  <a:cubicBezTo>
                    <a:pt x="321" y="650"/>
                    <a:pt x="324" y="650"/>
                    <a:pt x="328" y="650"/>
                  </a:cubicBezTo>
                  <a:cubicBezTo>
                    <a:pt x="335" y="650"/>
                    <a:pt x="339" y="650"/>
                    <a:pt x="342" y="650"/>
                  </a:cubicBezTo>
                  <a:cubicBezTo>
                    <a:pt x="353" y="650"/>
                    <a:pt x="353" y="650"/>
                    <a:pt x="353" y="650"/>
                  </a:cubicBezTo>
                  <a:lnTo>
                    <a:pt x="353" y="650"/>
                  </a:lnTo>
                  <a:cubicBezTo>
                    <a:pt x="524" y="640"/>
                    <a:pt x="659" y="498"/>
                    <a:pt x="659" y="325"/>
                  </a:cubicBezTo>
                  <a:cubicBezTo>
                    <a:pt x="659" y="152"/>
                    <a:pt x="524" y="14"/>
                    <a:pt x="353" y="0"/>
                  </a:cubicBezTo>
                  <a:close/>
                  <a:moveTo>
                    <a:pt x="157" y="304"/>
                  </a:moveTo>
                  <a:lnTo>
                    <a:pt x="157" y="304"/>
                  </a:lnTo>
                  <a:cubicBezTo>
                    <a:pt x="43" y="304"/>
                    <a:pt x="43" y="304"/>
                    <a:pt x="43" y="304"/>
                  </a:cubicBezTo>
                  <a:cubicBezTo>
                    <a:pt x="47" y="269"/>
                    <a:pt x="57" y="233"/>
                    <a:pt x="72" y="202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168" y="233"/>
                    <a:pt x="161" y="269"/>
                    <a:pt x="157" y="304"/>
                  </a:cubicBezTo>
                  <a:close/>
                  <a:moveTo>
                    <a:pt x="96" y="159"/>
                  </a:moveTo>
                  <a:lnTo>
                    <a:pt x="96" y="159"/>
                  </a:lnTo>
                  <a:cubicBezTo>
                    <a:pt x="136" y="106"/>
                    <a:pt x="196" y="64"/>
                    <a:pt x="267" y="50"/>
                  </a:cubicBezTo>
                  <a:cubicBezTo>
                    <a:pt x="246" y="78"/>
                    <a:pt x="217" y="117"/>
                    <a:pt x="200" y="159"/>
                  </a:cubicBezTo>
                  <a:lnTo>
                    <a:pt x="96" y="159"/>
                  </a:lnTo>
                  <a:close/>
                  <a:moveTo>
                    <a:pt x="307" y="587"/>
                  </a:moveTo>
                  <a:lnTo>
                    <a:pt x="307" y="587"/>
                  </a:lnTo>
                  <a:cubicBezTo>
                    <a:pt x="289" y="566"/>
                    <a:pt x="267" y="530"/>
                    <a:pt x="246" y="491"/>
                  </a:cubicBezTo>
                  <a:cubicBezTo>
                    <a:pt x="307" y="491"/>
                    <a:pt x="307" y="491"/>
                    <a:pt x="307" y="491"/>
                  </a:cubicBezTo>
                  <a:lnTo>
                    <a:pt x="307" y="587"/>
                  </a:lnTo>
                  <a:close/>
                  <a:moveTo>
                    <a:pt x="307" y="449"/>
                  </a:moveTo>
                  <a:lnTo>
                    <a:pt x="307" y="449"/>
                  </a:lnTo>
                  <a:cubicBezTo>
                    <a:pt x="225" y="449"/>
                    <a:pt x="225" y="449"/>
                    <a:pt x="225" y="449"/>
                  </a:cubicBezTo>
                  <a:cubicBezTo>
                    <a:pt x="214" y="417"/>
                    <a:pt x="203" y="382"/>
                    <a:pt x="200" y="346"/>
                  </a:cubicBezTo>
                  <a:cubicBezTo>
                    <a:pt x="307" y="346"/>
                    <a:pt x="307" y="346"/>
                    <a:pt x="307" y="346"/>
                  </a:cubicBezTo>
                  <a:lnTo>
                    <a:pt x="307" y="449"/>
                  </a:lnTo>
                  <a:close/>
                  <a:moveTo>
                    <a:pt x="307" y="304"/>
                  </a:moveTo>
                  <a:lnTo>
                    <a:pt x="307" y="304"/>
                  </a:lnTo>
                  <a:cubicBezTo>
                    <a:pt x="200" y="304"/>
                    <a:pt x="200" y="304"/>
                    <a:pt x="200" y="304"/>
                  </a:cubicBezTo>
                  <a:cubicBezTo>
                    <a:pt x="203" y="269"/>
                    <a:pt x="214" y="233"/>
                    <a:pt x="225" y="202"/>
                  </a:cubicBezTo>
                  <a:cubicBezTo>
                    <a:pt x="307" y="202"/>
                    <a:pt x="307" y="202"/>
                    <a:pt x="307" y="202"/>
                  </a:cubicBezTo>
                  <a:lnTo>
                    <a:pt x="307" y="304"/>
                  </a:lnTo>
                  <a:close/>
                  <a:moveTo>
                    <a:pt x="307" y="159"/>
                  </a:moveTo>
                  <a:lnTo>
                    <a:pt x="307" y="159"/>
                  </a:lnTo>
                  <a:cubicBezTo>
                    <a:pt x="246" y="159"/>
                    <a:pt x="246" y="159"/>
                    <a:pt x="246" y="159"/>
                  </a:cubicBezTo>
                  <a:cubicBezTo>
                    <a:pt x="267" y="120"/>
                    <a:pt x="289" y="88"/>
                    <a:pt x="307" y="64"/>
                  </a:cubicBezTo>
                  <a:lnTo>
                    <a:pt x="307" y="159"/>
                  </a:lnTo>
                  <a:close/>
                  <a:moveTo>
                    <a:pt x="588" y="202"/>
                  </a:moveTo>
                  <a:lnTo>
                    <a:pt x="588" y="202"/>
                  </a:lnTo>
                  <a:cubicBezTo>
                    <a:pt x="602" y="233"/>
                    <a:pt x="613" y="269"/>
                    <a:pt x="616" y="304"/>
                  </a:cubicBezTo>
                  <a:cubicBezTo>
                    <a:pt x="499" y="304"/>
                    <a:pt x="499" y="304"/>
                    <a:pt x="499" y="304"/>
                  </a:cubicBezTo>
                  <a:cubicBezTo>
                    <a:pt x="499" y="269"/>
                    <a:pt x="488" y="233"/>
                    <a:pt x="477" y="202"/>
                  </a:cubicBezTo>
                  <a:lnTo>
                    <a:pt x="588" y="202"/>
                  </a:lnTo>
                  <a:close/>
                  <a:moveTo>
                    <a:pt x="563" y="159"/>
                  </a:moveTo>
                  <a:lnTo>
                    <a:pt x="563" y="159"/>
                  </a:lnTo>
                  <a:cubicBezTo>
                    <a:pt x="460" y="159"/>
                    <a:pt x="460" y="159"/>
                    <a:pt x="460" y="159"/>
                  </a:cubicBezTo>
                  <a:cubicBezTo>
                    <a:pt x="438" y="117"/>
                    <a:pt x="413" y="78"/>
                    <a:pt x="392" y="50"/>
                  </a:cubicBezTo>
                  <a:cubicBezTo>
                    <a:pt x="460" y="64"/>
                    <a:pt x="520" y="106"/>
                    <a:pt x="563" y="159"/>
                  </a:cubicBezTo>
                  <a:close/>
                  <a:moveTo>
                    <a:pt x="349" y="64"/>
                  </a:moveTo>
                  <a:lnTo>
                    <a:pt x="349" y="64"/>
                  </a:lnTo>
                  <a:cubicBezTo>
                    <a:pt x="371" y="88"/>
                    <a:pt x="392" y="120"/>
                    <a:pt x="413" y="159"/>
                  </a:cubicBezTo>
                  <a:cubicBezTo>
                    <a:pt x="349" y="159"/>
                    <a:pt x="349" y="159"/>
                    <a:pt x="349" y="159"/>
                  </a:cubicBezTo>
                  <a:lnTo>
                    <a:pt x="349" y="64"/>
                  </a:lnTo>
                  <a:close/>
                  <a:moveTo>
                    <a:pt x="349" y="202"/>
                  </a:moveTo>
                  <a:lnTo>
                    <a:pt x="349" y="202"/>
                  </a:lnTo>
                  <a:cubicBezTo>
                    <a:pt x="431" y="202"/>
                    <a:pt x="431" y="202"/>
                    <a:pt x="431" y="202"/>
                  </a:cubicBezTo>
                  <a:cubicBezTo>
                    <a:pt x="445" y="233"/>
                    <a:pt x="456" y="269"/>
                    <a:pt x="456" y="304"/>
                  </a:cubicBezTo>
                  <a:cubicBezTo>
                    <a:pt x="349" y="304"/>
                    <a:pt x="349" y="304"/>
                    <a:pt x="349" y="304"/>
                  </a:cubicBezTo>
                  <a:lnTo>
                    <a:pt x="349" y="202"/>
                  </a:lnTo>
                  <a:close/>
                  <a:moveTo>
                    <a:pt x="349" y="346"/>
                  </a:moveTo>
                  <a:lnTo>
                    <a:pt x="349" y="346"/>
                  </a:lnTo>
                  <a:cubicBezTo>
                    <a:pt x="456" y="346"/>
                    <a:pt x="456" y="346"/>
                    <a:pt x="456" y="346"/>
                  </a:cubicBezTo>
                  <a:cubicBezTo>
                    <a:pt x="456" y="382"/>
                    <a:pt x="445" y="417"/>
                    <a:pt x="431" y="449"/>
                  </a:cubicBezTo>
                  <a:cubicBezTo>
                    <a:pt x="349" y="449"/>
                    <a:pt x="349" y="449"/>
                    <a:pt x="349" y="449"/>
                  </a:cubicBezTo>
                  <a:lnTo>
                    <a:pt x="349" y="346"/>
                  </a:lnTo>
                  <a:close/>
                  <a:moveTo>
                    <a:pt x="349" y="587"/>
                  </a:moveTo>
                  <a:lnTo>
                    <a:pt x="349" y="587"/>
                  </a:lnTo>
                  <a:cubicBezTo>
                    <a:pt x="349" y="491"/>
                    <a:pt x="349" y="491"/>
                    <a:pt x="349" y="491"/>
                  </a:cubicBezTo>
                  <a:cubicBezTo>
                    <a:pt x="413" y="491"/>
                    <a:pt x="413" y="491"/>
                    <a:pt x="413" y="491"/>
                  </a:cubicBezTo>
                  <a:cubicBezTo>
                    <a:pt x="392" y="530"/>
                    <a:pt x="371" y="566"/>
                    <a:pt x="349" y="587"/>
                  </a:cubicBezTo>
                  <a:close/>
                  <a:moveTo>
                    <a:pt x="392" y="604"/>
                  </a:moveTo>
                  <a:lnTo>
                    <a:pt x="392" y="604"/>
                  </a:lnTo>
                  <a:cubicBezTo>
                    <a:pt x="413" y="573"/>
                    <a:pt x="438" y="537"/>
                    <a:pt x="460" y="491"/>
                  </a:cubicBezTo>
                  <a:cubicBezTo>
                    <a:pt x="563" y="491"/>
                    <a:pt x="563" y="491"/>
                    <a:pt x="563" y="491"/>
                  </a:cubicBezTo>
                  <a:cubicBezTo>
                    <a:pt x="520" y="548"/>
                    <a:pt x="460" y="587"/>
                    <a:pt x="392" y="604"/>
                  </a:cubicBezTo>
                  <a:close/>
                  <a:moveTo>
                    <a:pt x="588" y="449"/>
                  </a:moveTo>
                  <a:lnTo>
                    <a:pt x="588" y="449"/>
                  </a:lnTo>
                  <a:cubicBezTo>
                    <a:pt x="477" y="449"/>
                    <a:pt x="477" y="449"/>
                    <a:pt x="477" y="449"/>
                  </a:cubicBezTo>
                  <a:cubicBezTo>
                    <a:pt x="488" y="417"/>
                    <a:pt x="499" y="382"/>
                    <a:pt x="499" y="346"/>
                  </a:cubicBezTo>
                  <a:cubicBezTo>
                    <a:pt x="616" y="346"/>
                    <a:pt x="616" y="346"/>
                    <a:pt x="616" y="346"/>
                  </a:cubicBezTo>
                  <a:cubicBezTo>
                    <a:pt x="613" y="382"/>
                    <a:pt x="602" y="417"/>
                    <a:pt x="588" y="44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Freeform 1474"/>
            <p:cNvSpPr>
              <a:spLocks noChangeArrowheads="1"/>
            </p:cNvSpPr>
            <p:nvPr/>
          </p:nvSpPr>
          <p:spPr bwMode="auto">
            <a:xfrm>
              <a:off x="1101259" y="1840095"/>
              <a:ext cx="187325" cy="200025"/>
            </a:xfrm>
            <a:custGeom>
              <a:avLst/>
              <a:gdLst>
                <a:gd name="T0" fmla="*/ 520 w 521"/>
                <a:gd name="T1" fmla="*/ 0 h 556"/>
                <a:gd name="T2" fmla="*/ 0 w 521"/>
                <a:gd name="T3" fmla="*/ 0 h 556"/>
                <a:gd name="T4" fmla="*/ 0 w 521"/>
                <a:gd name="T5" fmla="*/ 516 h 556"/>
                <a:gd name="T6" fmla="*/ 96 w 521"/>
                <a:gd name="T7" fmla="*/ 516 h 556"/>
                <a:gd name="T8" fmla="*/ 96 w 521"/>
                <a:gd name="T9" fmla="*/ 555 h 556"/>
                <a:gd name="T10" fmla="*/ 182 w 521"/>
                <a:gd name="T11" fmla="*/ 555 h 556"/>
                <a:gd name="T12" fmla="*/ 182 w 521"/>
                <a:gd name="T13" fmla="*/ 516 h 556"/>
                <a:gd name="T14" fmla="*/ 338 w 521"/>
                <a:gd name="T15" fmla="*/ 516 h 556"/>
                <a:gd name="T16" fmla="*/ 338 w 521"/>
                <a:gd name="T17" fmla="*/ 555 h 556"/>
                <a:gd name="T18" fmla="*/ 424 w 521"/>
                <a:gd name="T19" fmla="*/ 555 h 556"/>
                <a:gd name="T20" fmla="*/ 424 w 521"/>
                <a:gd name="T21" fmla="*/ 516 h 556"/>
                <a:gd name="T22" fmla="*/ 520 w 521"/>
                <a:gd name="T23" fmla="*/ 516 h 556"/>
                <a:gd name="T24" fmla="*/ 520 w 521"/>
                <a:gd name="T25" fmla="*/ 0 h 556"/>
                <a:gd name="T26" fmla="*/ 477 w 521"/>
                <a:gd name="T27" fmla="*/ 474 h 556"/>
                <a:gd name="T28" fmla="*/ 43 w 521"/>
                <a:gd name="T29" fmla="*/ 474 h 556"/>
                <a:gd name="T30" fmla="*/ 43 w 521"/>
                <a:gd name="T31" fmla="*/ 39 h 556"/>
                <a:gd name="T32" fmla="*/ 477 w 521"/>
                <a:gd name="T33" fmla="*/ 39 h 556"/>
                <a:gd name="T34" fmla="*/ 477 w 521"/>
                <a:gd name="T35" fmla="*/ 47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1" h="556">
                  <a:moveTo>
                    <a:pt x="520" y="0"/>
                  </a:moveTo>
                  <a:lnTo>
                    <a:pt x="0" y="0"/>
                  </a:lnTo>
                  <a:lnTo>
                    <a:pt x="0" y="516"/>
                  </a:lnTo>
                  <a:lnTo>
                    <a:pt x="96" y="516"/>
                  </a:lnTo>
                  <a:lnTo>
                    <a:pt x="96" y="555"/>
                  </a:lnTo>
                  <a:lnTo>
                    <a:pt x="182" y="555"/>
                  </a:lnTo>
                  <a:lnTo>
                    <a:pt x="182" y="516"/>
                  </a:lnTo>
                  <a:lnTo>
                    <a:pt x="338" y="516"/>
                  </a:lnTo>
                  <a:lnTo>
                    <a:pt x="338" y="555"/>
                  </a:lnTo>
                  <a:lnTo>
                    <a:pt x="424" y="555"/>
                  </a:lnTo>
                  <a:lnTo>
                    <a:pt x="424" y="516"/>
                  </a:lnTo>
                  <a:lnTo>
                    <a:pt x="520" y="516"/>
                  </a:lnTo>
                  <a:lnTo>
                    <a:pt x="520" y="0"/>
                  </a:lnTo>
                  <a:close/>
                  <a:moveTo>
                    <a:pt x="477" y="474"/>
                  </a:moveTo>
                  <a:lnTo>
                    <a:pt x="43" y="474"/>
                  </a:lnTo>
                  <a:lnTo>
                    <a:pt x="43" y="39"/>
                  </a:lnTo>
                  <a:lnTo>
                    <a:pt x="477" y="39"/>
                  </a:lnTo>
                  <a:lnTo>
                    <a:pt x="477" y="47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Freeform 1475"/>
            <p:cNvSpPr>
              <a:spLocks noChangeArrowheads="1"/>
            </p:cNvSpPr>
            <p:nvPr/>
          </p:nvSpPr>
          <p:spPr bwMode="auto">
            <a:xfrm>
              <a:off x="1194921" y="1854382"/>
              <a:ext cx="77788" cy="157163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Freeform 1476"/>
            <p:cNvSpPr>
              <a:spLocks noChangeArrowheads="1"/>
            </p:cNvSpPr>
            <p:nvPr/>
          </p:nvSpPr>
          <p:spPr bwMode="auto">
            <a:xfrm>
              <a:off x="1194921" y="1854382"/>
              <a:ext cx="77788" cy="157163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Freeform 1477"/>
            <p:cNvSpPr>
              <a:spLocks noChangeArrowheads="1"/>
            </p:cNvSpPr>
            <p:nvPr/>
          </p:nvSpPr>
          <p:spPr bwMode="auto">
            <a:xfrm>
              <a:off x="1134596" y="1871845"/>
              <a:ext cx="120650" cy="120650"/>
            </a:xfrm>
            <a:custGeom>
              <a:avLst/>
              <a:gdLst>
                <a:gd name="T0" fmla="*/ 167 w 335"/>
                <a:gd name="T1" fmla="*/ 336 h 337"/>
                <a:gd name="T2" fmla="*/ 167 w 335"/>
                <a:gd name="T3" fmla="*/ 336 h 337"/>
                <a:gd name="T4" fmla="*/ 334 w 335"/>
                <a:gd name="T5" fmla="*/ 170 h 337"/>
                <a:gd name="T6" fmla="*/ 167 w 335"/>
                <a:gd name="T7" fmla="*/ 0 h 337"/>
                <a:gd name="T8" fmla="*/ 0 w 335"/>
                <a:gd name="T9" fmla="*/ 170 h 337"/>
                <a:gd name="T10" fmla="*/ 167 w 335"/>
                <a:gd name="T11" fmla="*/ 336 h 337"/>
                <a:gd name="T12" fmla="*/ 167 w 335"/>
                <a:gd name="T13" fmla="*/ 43 h 337"/>
                <a:gd name="T14" fmla="*/ 167 w 335"/>
                <a:gd name="T15" fmla="*/ 43 h 337"/>
                <a:gd name="T16" fmla="*/ 292 w 335"/>
                <a:gd name="T17" fmla="*/ 170 h 337"/>
                <a:gd name="T18" fmla="*/ 167 w 335"/>
                <a:gd name="T19" fmla="*/ 294 h 337"/>
                <a:gd name="T20" fmla="*/ 42 w 335"/>
                <a:gd name="T21" fmla="*/ 170 h 337"/>
                <a:gd name="T22" fmla="*/ 167 w 335"/>
                <a:gd name="T23" fmla="*/ 4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5" h="337">
                  <a:moveTo>
                    <a:pt x="167" y="336"/>
                  </a:moveTo>
                  <a:lnTo>
                    <a:pt x="167" y="336"/>
                  </a:lnTo>
                  <a:cubicBezTo>
                    <a:pt x="260" y="336"/>
                    <a:pt x="334" y="262"/>
                    <a:pt x="334" y="170"/>
                  </a:cubicBezTo>
                  <a:cubicBezTo>
                    <a:pt x="334" y="78"/>
                    <a:pt x="260" y="0"/>
                    <a:pt x="167" y="0"/>
                  </a:cubicBezTo>
                  <a:cubicBezTo>
                    <a:pt x="74" y="0"/>
                    <a:pt x="0" y="78"/>
                    <a:pt x="0" y="170"/>
                  </a:cubicBezTo>
                  <a:cubicBezTo>
                    <a:pt x="0" y="262"/>
                    <a:pt x="74" y="336"/>
                    <a:pt x="167" y="336"/>
                  </a:cubicBezTo>
                  <a:close/>
                  <a:moveTo>
                    <a:pt x="167" y="43"/>
                  </a:moveTo>
                  <a:lnTo>
                    <a:pt x="167" y="43"/>
                  </a:lnTo>
                  <a:cubicBezTo>
                    <a:pt x="238" y="43"/>
                    <a:pt x="292" y="99"/>
                    <a:pt x="292" y="170"/>
                  </a:cubicBezTo>
                  <a:cubicBezTo>
                    <a:pt x="292" y="237"/>
                    <a:pt x="238" y="294"/>
                    <a:pt x="167" y="294"/>
                  </a:cubicBezTo>
                  <a:cubicBezTo>
                    <a:pt x="96" y="294"/>
                    <a:pt x="42" y="237"/>
                    <a:pt x="42" y="170"/>
                  </a:cubicBezTo>
                  <a:cubicBezTo>
                    <a:pt x="42" y="99"/>
                    <a:pt x="96" y="43"/>
                    <a:pt x="16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" name="Freeform 1478"/>
            <p:cNvSpPr>
              <a:spLocks noChangeArrowheads="1"/>
            </p:cNvSpPr>
            <p:nvPr/>
          </p:nvSpPr>
          <p:spPr bwMode="auto">
            <a:xfrm>
              <a:off x="1164759" y="1902007"/>
              <a:ext cx="58737" cy="60325"/>
            </a:xfrm>
            <a:custGeom>
              <a:avLst/>
              <a:gdLst>
                <a:gd name="T0" fmla="*/ 29 w 165"/>
                <a:gd name="T1" fmla="*/ 166 h 167"/>
                <a:gd name="T2" fmla="*/ 29 w 165"/>
                <a:gd name="T3" fmla="*/ 166 h 167"/>
                <a:gd name="T4" fmla="*/ 57 w 165"/>
                <a:gd name="T5" fmla="*/ 138 h 167"/>
                <a:gd name="T6" fmla="*/ 82 w 165"/>
                <a:gd name="T7" fmla="*/ 142 h 167"/>
                <a:gd name="T8" fmla="*/ 143 w 165"/>
                <a:gd name="T9" fmla="*/ 85 h 167"/>
                <a:gd name="T10" fmla="*/ 135 w 165"/>
                <a:gd name="T11" fmla="*/ 60 h 167"/>
                <a:gd name="T12" fmla="*/ 164 w 165"/>
                <a:gd name="T13" fmla="*/ 28 h 167"/>
                <a:gd name="T14" fmla="*/ 135 w 165"/>
                <a:gd name="T15" fmla="*/ 0 h 167"/>
                <a:gd name="T16" fmla="*/ 107 w 165"/>
                <a:gd name="T17" fmla="*/ 28 h 167"/>
                <a:gd name="T18" fmla="*/ 82 w 165"/>
                <a:gd name="T19" fmla="*/ 25 h 167"/>
                <a:gd name="T20" fmla="*/ 21 w 165"/>
                <a:gd name="T21" fmla="*/ 85 h 167"/>
                <a:gd name="T22" fmla="*/ 29 w 165"/>
                <a:gd name="T23" fmla="*/ 106 h 167"/>
                <a:gd name="T24" fmla="*/ 0 w 165"/>
                <a:gd name="T25" fmla="*/ 138 h 167"/>
                <a:gd name="T26" fmla="*/ 29 w 165"/>
                <a:gd name="T27" fmla="*/ 166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" h="167">
                  <a:moveTo>
                    <a:pt x="29" y="166"/>
                  </a:moveTo>
                  <a:lnTo>
                    <a:pt x="29" y="166"/>
                  </a:lnTo>
                  <a:cubicBezTo>
                    <a:pt x="57" y="138"/>
                    <a:pt x="57" y="138"/>
                    <a:pt x="57" y="138"/>
                  </a:cubicBezTo>
                  <a:cubicBezTo>
                    <a:pt x="64" y="142"/>
                    <a:pt x="75" y="142"/>
                    <a:pt x="82" y="142"/>
                  </a:cubicBezTo>
                  <a:cubicBezTo>
                    <a:pt x="114" y="142"/>
                    <a:pt x="143" y="117"/>
                    <a:pt x="143" y="85"/>
                  </a:cubicBezTo>
                  <a:cubicBezTo>
                    <a:pt x="143" y="74"/>
                    <a:pt x="139" y="67"/>
                    <a:pt x="135" y="60"/>
                  </a:cubicBezTo>
                  <a:cubicBezTo>
                    <a:pt x="164" y="28"/>
                    <a:pt x="164" y="28"/>
                    <a:pt x="164" y="28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0" y="25"/>
                    <a:pt x="89" y="25"/>
                    <a:pt x="82" y="25"/>
                  </a:cubicBezTo>
                  <a:cubicBezTo>
                    <a:pt x="50" y="25"/>
                    <a:pt x="21" y="50"/>
                    <a:pt x="21" y="85"/>
                  </a:cubicBezTo>
                  <a:cubicBezTo>
                    <a:pt x="21" y="92"/>
                    <a:pt x="25" y="99"/>
                    <a:pt x="29" y="106"/>
                  </a:cubicBezTo>
                  <a:cubicBezTo>
                    <a:pt x="0" y="138"/>
                    <a:pt x="0" y="138"/>
                    <a:pt x="0" y="138"/>
                  </a:cubicBezTo>
                  <a:lnTo>
                    <a:pt x="29" y="1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1052850" y="2294062"/>
            <a:ext cx="339725" cy="347663"/>
            <a:chOff x="1101259" y="2291975"/>
            <a:chExt cx="339725" cy="347663"/>
          </a:xfrm>
        </p:grpSpPr>
        <p:sp>
          <p:nvSpPr>
            <p:cNvPr id="35" name="Freeform 1479"/>
            <p:cNvSpPr>
              <a:spLocks noChangeArrowheads="1"/>
            </p:cNvSpPr>
            <p:nvPr/>
          </p:nvSpPr>
          <p:spPr bwMode="auto">
            <a:xfrm>
              <a:off x="1117134" y="2453900"/>
              <a:ext cx="157162" cy="157163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" name="Freeform 1480"/>
            <p:cNvSpPr>
              <a:spLocks noChangeArrowheads="1"/>
            </p:cNvSpPr>
            <p:nvPr/>
          </p:nvSpPr>
          <p:spPr bwMode="auto">
            <a:xfrm>
              <a:off x="1117134" y="2453900"/>
              <a:ext cx="157162" cy="157163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" name="Freeform 1481"/>
            <p:cNvSpPr>
              <a:spLocks noChangeArrowheads="1"/>
            </p:cNvSpPr>
            <p:nvPr/>
          </p:nvSpPr>
          <p:spPr bwMode="auto">
            <a:xfrm>
              <a:off x="1202859" y="2291975"/>
              <a:ext cx="238125" cy="234950"/>
            </a:xfrm>
            <a:custGeom>
              <a:avLst/>
              <a:gdLst>
                <a:gd name="T0" fmla="*/ 353 w 660"/>
                <a:gd name="T1" fmla="*/ 0 h 651"/>
                <a:gd name="T2" fmla="*/ 342 w 660"/>
                <a:gd name="T3" fmla="*/ 0 h 651"/>
                <a:gd name="T4" fmla="*/ 328 w 660"/>
                <a:gd name="T5" fmla="*/ 0 h 651"/>
                <a:gd name="T6" fmla="*/ 317 w 660"/>
                <a:gd name="T7" fmla="*/ 0 h 651"/>
                <a:gd name="T8" fmla="*/ 307 w 660"/>
                <a:gd name="T9" fmla="*/ 0 h 651"/>
                <a:gd name="T10" fmla="*/ 18 w 660"/>
                <a:gd name="T11" fmla="*/ 431 h 651"/>
                <a:gd name="T12" fmla="*/ 43 w 660"/>
                <a:gd name="T13" fmla="*/ 346 h 651"/>
                <a:gd name="T14" fmla="*/ 175 w 660"/>
                <a:gd name="T15" fmla="*/ 431 h 651"/>
                <a:gd name="T16" fmla="*/ 217 w 660"/>
                <a:gd name="T17" fmla="*/ 530 h 651"/>
                <a:gd name="T18" fmla="*/ 217 w 660"/>
                <a:gd name="T19" fmla="*/ 587 h 651"/>
                <a:gd name="T20" fmla="*/ 307 w 660"/>
                <a:gd name="T21" fmla="*/ 650 h 651"/>
                <a:gd name="T22" fmla="*/ 317 w 660"/>
                <a:gd name="T23" fmla="*/ 650 h 651"/>
                <a:gd name="T24" fmla="*/ 342 w 660"/>
                <a:gd name="T25" fmla="*/ 650 h 651"/>
                <a:gd name="T26" fmla="*/ 353 w 660"/>
                <a:gd name="T27" fmla="*/ 650 h 651"/>
                <a:gd name="T28" fmla="*/ 353 w 660"/>
                <a:gd name="T29" fmla="*/ 0 h 651"/>
                <a:gd name="T30" fmla="*/ 157 w 660"/>
                <a:gd name="T31" fmla="*/ 304 h 651"/>
                <a:gd name="T32" fmla="*/ 72 w 660"/>
                <a:gd name="T33" fmla="*/ 202 h 651"/>
                <a:gd name="T34" fmla="*/ 157 w 660"/>
                <a:gd name="T35" fmla="*/ 304 h 651"/>
                <a:gd name="T36" fmla="*/ 96 w 660"/>
                <a:gd name="T37" fmla="*/ 159 h 651"/>
                <a:gd name="T38" fmla="*/ 200 w 660"/>
                <a:gd name="T39" fmla="*/ 159 h 651"/>
                <a:gd name="T40" fmla="*/ 307 w 660"/>
                <a:gd name="T41" fmla="*/ 587 h 651"/>
                <a:gd name="T42" fmla="*/ 246 w 660"/>
                <a:gd name="T43" fmla="*/ 491 h 651"/>
                <a:gd name="T44" fmla="*/ 307 w 660"/>
                <a:gd name="T45" fmla="*/ 587 h 651"/>
                <a:gd name="T46" fmla="*/ 307 w 660"/>
                <a:gd name="T47" fmla="*/ 449 h 651"/>
                <a:gd name="T48" fmla="*/ 200 w 660"/>
                <a:gd name="T49" fmla="*/ 346 h 651"/>
                <a:gd name="T50" fmla="*/ 307 w 660"/>
                <a:gd name="T51" fmla="*/ 449 h 651"/>
                <a:gd name="T52" fmla="*/ 307 w 660"/>
                <a:gd name="T53" fmla="*/ 304 h 651"/>
                <a:gd name="T54" fmla="*/ 225 w 660"/>
                <a:gd name="T55" fmla="*/ 202 h 651"/>
                <a:gd name="T56" fmla="*/ 307 w 660"/>
                <a:gd name="T57" fmla="*/ 304 h 651"/>
                <a:gd name="T58" fmla="*/ 307 w 660"/>
                <a:gd name="T59" fmla="*/ 159 h 651"/>
                <a:gd name="T60" fmla="*/ 307 w 660"/>
                <a:gd name="T61" fmla="*/ 64 h 651"/>
                <a:gd name="T62" fmla="*/ 588 w 660"/>
                <a:gd name="T63" fmla="*/ 202 h 651"/>
                <a:gd name="T64" fmla="*/ 616 w 660"/>
                <a:gd name="T65" fmla="*/ 304 h 651"/>
                <a:gd name="T66" fmla="*/ 477 w 660"/>
                <a:gd name="T67" fmla="*/ 202 h 651"/>
                <a:gd name="T68" fmla="*/ 563 w 660"/>
                <a:gd name="T69" fmla="*/ 159 h 651"/>
                <a:gd name="T70" fmla="*/ 460 w 660"/>
                <a:gd name="T71" fmla="*/ 159 h 651"/>
                <a:gd name="T72" fmla="*/ 563 w 660"/>
                <a:gd name="T73" fmla="*/ 159 h 651"/>
                <a:gd name="T74" fmla="*/ 349 w 660"/>
                <a:gd name="T75" fmla="*/ 64 h 651"/>
                <a:gd name="T76" fmla="*/ 349 w 660"/>
                <a:gd name="T77" fmla="*/ 159 h 651"/>
                <a:gd name="T78" fmla="*/ 349 w 660"/>
                <a:gd name="T79" fmla="*/ 202 h 651"/>
                <a:gd name="T80" fmla="*/ 431 w 660"/>
                <a:gd name="T81" fmla="*/ 202 h 651"/>
                <a:gd name="T82" fmla="*/ 349 w 660"/>
                <a:gd name="T83" fmla="*/ 304 h 651"/>
                <a:gd name="T84" fmla="*/ 349 w 660"/>
                <a:gd name="T85" fmla="*/ 346 h 651"/>
                <a:gd name="T86" fmla="*/ 456 w 660"/>
                <a:gd name="T87" fmla="*/ 346 h 651"/>
                <a:gd name="T88" fmla="*/ 349 w 660"/>
                <a:gd name="T89" fmla="*/ 449 h 651"/>
                <a:gd name="T90" fmla="*/ 349 w 660"/>
                <a:gd name="T91" fmla="*/ 587 h 651"/>
                <a:gd name="T92" fmla="*/ 349 w 660"/>
                <a:gd name="T93" fmla="*/ 491 h 651"/>
                <a:gd name="T94" fmla="*/ 349 w 660"/>
                <a:gd name="T95" fmla="*/ 587 h 651"/>
                <a:gd name="T96" fmla="*/ 392 w 660"/>
                <a:gd name="T97" fmla="*/ 604 h 651"/>
                <a:gd name="T98" fmla="*/ 563 w 660"/>
                <a:gd name="T99" fmla="*/ 491 h 651"/>
                <a:gd name="T100" fmla="*/ 588 w 660"/>
                <a:gd name="T101" fmla="*/ 449 h 651"/>
                <a:gd name="T102" fmla="*/ 477 w 660"/>
                <a:gd name="T103" fmla="*/ 449 h 651"/>
                <a:gd name="T104" fmla="*/ 616 w 660"/>
                <a:gd name="T105" fmla="*/ 34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0" h="651">
                  <a:moveTo>
                    <a:pt x="353" y="0"/>
                  </a:moveTo>
                  <a:lnTo>
                    <a:pt x="353" y="0"/>
                  </a:lnTo>
                  <a:lnTo>
                    <a:pt x="353" y="0"/>
                  </a:lnTo>
                  <a:cubicBezTo>
                    <a:pt x="342" y="0"/>
                    <a:pt x="342" y="0"/>
                    <a:pt x="342" y="0"/>
                  </a:cubicBezTo>
                  <a:cubicBezTo>
                    <a:pt x="339" y="0"/>
                    <a:pt x="339" y="0"/>
                    <a:pt x="335" y="0"/>
                  </a:cubicBezTo>
                  <a:cubicBezTo>
                    <a:pt x="335" y="0"/>
                    <a:pt x="331" y="0"/>
                    <a:pt x="328" y="0"/>
                  </a:cubicBezTo>
                  <a:lnTo>
                    <a:pt x="324" y="0"/>
                  </a:lnTo>
                  <a:cubicBezTo>
                    <a:pt x="321" y="0"/>
                    <a:pt x="317" y="0"/>
                    <a:pt x="317" y="0"/>
                  </a:cubicBezTo>
                  <a:cubicBezTo>
                    <a:pt x="307" y="0"/>
                    <a:pt x="307" y="0"/>
                    <a:pt x="307" y="0"/>
                  </a:cubicBezTo>
                  <a:lnTo>
                    <a:pt x="307" y="0"/>
                  </a:lnTo>
                  <a:cubicBezTo>
                    <a:pt x="136" y="14"/>
                    <a:pt x="0" y="152"/>
                    <a:pt x="0" y="325"/>
                  </a:cubicBezTo>
                  <a:cubicBezTo>
                    <a:pt x="0" y="361"/>
                    <a:pt x="7" y="396"/>
                    <a:pt x="18" y="431"/>
                  </a:cubicBezTo>
                  <a:cubicBezTo>
                    <a:pt x="64" y="431"/>
                    <a:pt x="64" y="431"/>
                    <a:pt x="64" y="431"/>
                  </a:cubicBezTo>
                  <a:cubicBezTo>
                    <a:pt x="54" y="403"/>
                    <a:pt x="47" y="375"/>
                    <a:pt x="43" y="346"/>
                  </a:cubicBezTo>
                  <a:cubicBezTo>
                    <a:pt x="157" y="346"/>
                    <a:pt x="157" y="346"/>
                    <a:pt x="157" y="346"/>
                  </a:cubicBezTo>
                  <a:cubicBezTo>
                    <a:pt x="161" y="375"/>
                    <a:pt x="168" y="403"/>
                    <a:pt x="175" y="431"/>
                  </a:cubicBezTo>
                  <a:cubicBezTo>
                    <a:pt x="217" y="431"/>
                    <a:pt x="217" y="431"/>
                    <a:pt x="217" y="431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35" y="559"/>
                    <a:pt x="250" y="583"/>
                    <a:pt x="267" y="604"/>
                  </a:cubicBezTo>
                  <a:cubicBezTo>
                    <a:pt x="250" y="601"/>
                    <a:pt x="235" y="594"/>
                    <a:pt x="217" y="587"/>
                  </a:cubicBezTo>
                  <a:cubicBezTo>
                    <a:pt x="217" y="633"/>
                    <a:pt x="217" y="633"/>
                    <a:pt x="217" y="633"/>
                  </a:cubicBezTo>
                  <a:cubicBezTo>
                    <a:pt x="246" y="643"/>
                    <a:pt x="274" y="650"/>
                    <a:pt x="307" y="650"/>
                  </a:cubicBezTo>
                  <a:lnTo>
                    <a:pt x="307" y="650"/>
                  </a:lnTo>
                  <a:cubicBezTo>
                    <a:pt x="317" y="650"/>
                    <a:pt x="317" y="650"/>
                    <a:pt x="317" y="650"/>
                  </a:cubicBezTo>
                  <a:cubicBezTo>
                    <a:pt x="321" y="650"/>
                    <a:pt x="324" y="650"/>
                    <a:pt x="328" y="650"/>
                  </a:cubicBezTo>
                  <a:cubicBezTo>
                    <a:pt x="335" y="650"/>
                    <a:pt x="339" y="650"/>
                    <a:pt x="342" y="650"/>
                  </a:cubicBezTo>
                  <a:cubicBezTo>
                    <a:pt x="353" y="650"/>
                    <a:pt x="353" y="650"/>
                    <a:pt x="353" y="650"/>
                  </a:cubicBezTo>
                  <a:lnTo>
                    <a:pt x="353" y="650"/>
                  </a:lnTo>
                  <a:cubicBezTo>
                    <a:pt x="524" y="640"/>
                    <a:pt x="659" y="498"/>
                    <a:pt x="659" y="325"/>
                  </a:cubicBezTo>
                  <a:cubicBezTo>
                    <a:pt x="659" y="152"/>
                    <a:pt x="524" y="14"/>
                    <a:pt x="353" y="0"/>
                  </a:cubicBezTo>
                  <a:close/>
                  <a:moveTo>
                    <a:pt x="157" y="304"/>
                  </a:moveTo>
                  <a:lnTo>
                    <a:pt x="157" y="304"/>
                  </a:lnTo>
                  <a:cubicBezTo>
                    <a:pt x="43" y="304"/>
                    <a:pt x="43" y="304"/>
                    <a:pt x="43" y="304"/>
                  </a:cubicBezTo>
                  <a:cubicBezTo>
                    <a:pt x="47" y="269"/>
                    <a:pt x="57" y="233"/>
                    <a:pt x="72" y="202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168" y="233"/>
                    <a:pt x="161" y="269"/>
                    <a:pt x="157" y="304"/>
                  </a:cubicBezTo>
                  <a:close/>
                  <a:moveTo>
                    <a:pt x="96" y="159"/>
                  </a:moveTo>
                  <a:lnTo>
                    <a:pt x="96" y="159"/>
                  </a:lnTo>
                  <a:cubicBezTo>
                    <a:pt x="136" y="106"/>
                    <a:pt x="196" y="64"/>
                    <a:pt x="267" y="50"/>
                  </a:cubicBezTo>
                  <a:cubicBezTo>
                    <a:pt x="246" y="78"/>
                    <a:pt x="217" y="117"/>
                    <a:pt x="200" y="159"/>
                  </a:cubicBezTo>
                  <a:lnTo>
                    <a:pt x="96" y="159"/>
                  </a:lnTo>
                  <a:close/>
                  <a:moveTo>
                    <a:pt x="307" y="587"/>
                  </a:moveTo>
                  <a:lnTo>
                    <a:pt x="307" y="587"/>
                  </a:lnTo>
                  <a:cubicBezTo>
                    <a:pt x="289" y="566"/>
                    <a:pt x="267" y="530"/>
                    <a:pt x="246" y="491"/>
                  </a:cubicBezTo>
                  <a:cubicBezTo>
                    <a:pt x="307" y="491"/>
                    <a:pt x="307" y="491"/>
                    <a:pt x="307" y="491"/>
                  </a:cubicBezTo>
                  <a:lnTo>
                    <a:pt x="307" y="587"/>
                  </a:lnTo>
                  <a:close/>
                  <a:moveTo>
                    <a:pt x="307" y="449"/>
                  </a:moveTo>
                  <a:lnTo>
                    <a:pt x="307" y="449"/>
                  </a:lnTo>
                  <a:cubicBezTo>
                    <a:pt x="225" y="449"/>
                    <a:pt x="225" y="449"/>
                    <a:pt x="225" y="449"/>
                  </a:cubicBezTo>
                  <a:cubicBezTo>
                    <a:pt x="214" y="417"/>
                    <a:pt x="203" y="382"/>
                    <a:pt x="200" y="346"/>
                  </a:cubicBezTo>
                  <a:cubicBezTo>
                    <a:pt x="307" y="346"/>
                    <a:pt x="307" y="346"/>
                    <a:pt x="307" y="346"/>
                  </a:cubicBezTo>
                  <a:lnTo>
                    <a:pt x="307" y="449"/>
                  </a:lnTo>
                  <a:close/>
                  <a:moveTo>
                    <a:pt x="307" y="304"/>
                  </a:moveTo>
                  <a:lnTo>
                    <a:pt x="307" y="304"/>
                  </a:lnTo>
                  <a:cubicBezTo>
                    <a:pt x="200" y="304"/>
                    <a:pt x="200" y="304"/>
                    <a:pt x="200" y="304"/>
                  </a:cubicBezTo>
                  <a:cubicBezTo>
                    <a:pt x="203" y="269"/>
                    <a:pt x="214" y="233"/>
                    <a:pt x="225" y="202"/>
                  </a:cubicBezTo>
                  <a:cubicBezTo>
                    <a:pt x="307" y="202"/>
                    <a:pt x="307" y="202"/>
                    <a:pt x="307" y="202"/>
                  </a:cubicBezTo>
                  <a:lnTo>
                    <a:pt x="307" y="304"/>
                  </a:lnTo>
                  <a:close/>
                  <a:moveTo>
                    <a:pt x="307" y="159"/>
                  </a:moveTo>
                  <a:lnTo>
                    <a:pt x="307" y="159"/>
                  </a:lnTo>
                  <a:cubicBezTo>
                    <a:pt x="246" y="159"/>
                    <a:pt x="246" y="159"/>
                    <a:pt x="246" y="159"/>
                  </a:cubicBezTo>
                  <a:cubicBezTo>
                    <a:pt x="267" y="120"/>
                    <a:pt x="289" y="88"/>
                    <a:pt x="307" y="64"/>
                  </a:cubicBezTo>
                  <a:lnTo>
                    <a:pt x="307" y="159"/>
                  </a:lnTo>
                  <a:close/>
                  <a:moveTo>
                    <a:pt x="588" y="202"/>
                  </a:moveTo>
                  <a:lnTo>
                    <a:pt x="588" y="202"/>
                  </a:lnTo>
                  <a:cubicBezTo>
                    <a:pt x="602" y="233"/>
                    <a:pt x="613" y="269"/>
                    <a:pt x="616" y="304"/>
                  </a:cubicBezTo>
                  <a:cubicBezTo>
                    <a:pt x="499" y="304"/>
                    <a:pt x="499" y="304"/>
                    <a:pt x="499" y="304"/>
                  </a:cubicBezTo>
                  <a:cubicBezTo>
                    <a:pt x="499" y="269"/>
                    <a:pt x="488" y="233"/>
                    <a:pt x="477" y="202"/>
                  </a:cubicBezTo>
                  <a:lnTo>
                    <a:pt x="588" y="202"/>
                  </a:lnTo>
                  <a:close/>
                  <a:moveTo>
                    <a:pt x="563" y="159"/>
                  </a:moveTo>
                  <a:lnTo>
                    <a:pt x="563" y="159"/>
                  </a:lnTo>
                  <a:cubicBezTo>
                    <a:pt x="460" y="159"/>
                    <a:pt x="460" y="159"/>
                    <a:pt x="460" y="159"/>
                  </a:cubicBezTo>
                  <a:cubicBezTo>
                    <a:pt x="438" y="117"/>
                    <a:pt x="413" y="78"/>
                    <a:pt x="392" y="50"/>
                  </a:cubicBezTo>
                  <a:cubicBezTo>
                    <a:pt x="460" y="64"/>
                    <a:pt x="520" y="106"/>
                    <a:pt x="563" y="159"/>
                  </a:cubicBezTo>
                  <a:close/>
                  <a:moveTo>
                    <a:pt x="349" y="64"/>
                  </a:moveTo>
                  <a:lnTo>
                    <a:pt x="349" y="64"/>
                  </a:lnTo>
                  <a:cubicBezTo>
                    <a:pt x="371" y="88"/>
                    <a:pt x="392" y="120"/>
                    <a:pt x="413" y="159"/>
                  </a:cubicBezTo>
                  <a:cubicBezTo>
                    <a:pt x="349" y="159"/>
                    <a:pt x="349" y="159"/>
                    <a:pt x="349" y="159"/>
                  </a:cubicBezTo>
                  <a:lnTo>
                    <a:pt x="349" y="64"/>
                  </a:lnTo>
                  <a:close/>
                  <a:moveTo>
                    <a:pt x="349" y="202"/>
                  </a:moveTo>
                  <a:lnTo>
                    <a:pt x="349" y="202"/>
                  </a:lnTo>
                  <a:cubicBezTo>
                    <a:pt x="431" y="202"/>
                    <a:pt x="431" y="202"/>
                    <a:pt x="431" y="202"/>
                  </a:cubicBezTo>
                  <a:cubicBezTo>
                    <a:pt x="445" y="233"/>
                    <a:pt x="456" y="269"/>
                    <a:pt x="456" y="304"/>
                  </a:cubicBezTo>
                  <a:cubicBezTo>
                    <a:pt x="349" y="304"/>
                    <a:pt x="349" y="304"/>
                    <a:pt x="349" y="304"/>
                  </a:cubicBezTo>
                  <a:lnTo>
                    <a:pt x="349" y="202"/>
                  </a:lnTo>
                  <a:close/>
                  <a:moveTo>
                    <a:pt x="349" y="346"/>
                  </a:moveTo>
                  <a:lnTo>
                    <a:pt x="349" y="346"/>
                  </a:lnTo>
                  <a:cubicBezTo>
                    <a:pt x="456" y="346"/>
                    <a:pt x="456" y="346"/>
                    <a:pt x="456" y="346"/>
                  </a:cubicBezTo>
                  <a:cubicBezTo>
                    <a:pt x="456" y="382"/>
                    <a:pt x="445" y="417"/>
                    <a:pt x="431" y="449"/>
                  </a:cubicBezTo>
                  <a:cubicBezTo>
                    <a:pt x="349" y="449"/>
                    <a:pt x="349" y="449"/>
                    <a:pt x="349" y="449"/>
                  </a:cubicBezTo>
                  <a:lnTo>
                    <a:pt x="349" y="346"/>
                  </a:lnTo>
                  <a:close/>
                  <a:moveTo>
                    <a:pt x="349" y="587"/>
                  </a:moveTo>
                  <a:lnTo>
                    <a:pt x="349" y="587"/>
                  </a:lnTo>
                  <a:cubicBezTo>
                    <a:pt x="349" y="491"/>
                    <a:pt x="349" y="491"/>
                    <a:pt x="349" y="491"/>
                  </a:cubicBezTo>
                  <a:cubicBezTo>
                    <a:pt x="413" y="491"/>
                    <a:pt x="413" y="491"/>
                    <a:pt x="413" y="491"/>
                  </a:cubicBezTo>
                  <a:cubicBezTo>
                    <a:pt x="392" y="530"/>
                    <a:pt x="371" y="566"/>
                    <a:pt x="349" y="587"/>
                  </a:cubicBezTo>
                  <a:close/>
                  <a:moveTo>
                    <a:pt x="392" y="604"/>
                  </a:moveTo>
                  <a:lnTo>
                    <a:pt x="392" y="604"/>
                  </a:lnTo>
                  <a:cubicBezTo>
                    <a:pt x="413" y="573"/>
                    <a:pt x="438" y="537"/>
                    <a:pt x="460" y="491"/>
                  </a:cubicBezTo>
                  <a:cubicBezTo>
                    <a:pt x="563" y="491"/>
                    <a:pt x="563" y="491"/>
                    <a:pt x="563" y="491"/>
                  </a:cubicBezTo>
                  <a:cubicBezTo>
                    <a:pt x="520" y="548"/>
                    <a:pt x="460" y="587"/>
                    <a:pt x="392" y="604"/>
                  </a:cubicBezTo>
                  <a:close/>
                  <a:moveTo>
                    <a:pt x="588" y="449"/>
                  </a:moveTo>
                  <a:lnTo>
                    <a:pt x="588" y="449"/>
                  </a:lnTo>
                  <a:cubicBezTo>
                    <a:pt x="477" y="449"/>
                    <a:pt x="477" y="449"/>
                    <a:pt x="477" y="449"/>
                  </a:cubicBezTo>
                  <a:cubicBezTo>
                    <a:pt x="488" y="417"/>
                    <a:pt x="499" y="382"/>
                    <a:pt x="499" y="346"/>
                  </a:cubicBezTo>
                  <a:cubicBezTo>
                    <a:pt x="616" y="346"/>
                    <a:pt x="616" y="346"/>
                    <a:pt x="616" y="346"/>
                  </a:cubicBezTo>
                  <a:cubicBezTo>
                    <a:pt x="613" y="382"/>
                    <a:pt x="602" y="417"/>
                    <a:pt x="588" y="44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" name="Freeform 1482"/>
            <p:cNvSpPr>
              <a:spLocks noChangeArrowheads="1"/>
            </p:cNvSpPr>
            <p:nvPr/>
          </p:nvSpPr>
          <p:spPr bwMode="auto">
            <a:xfrm>
              <a:off x="1101259" y="2439613"/>
              <a:ext cx="187325" cy="200025"/>
            </a:xfrm>
            <a:custGeom>
              <a:avLst/>
              <a:gdLst>
                <a:gd name="T0" fmla="*/ 520 w 521"/>
                <a:gd name="T1" fmla="*/ 0 h 556"/>
                <a:gd name="T2" fmla="*/ 0 w 521"/>
                <a:gd name="T3" fmla="*/ 0 h 556"/>
                <a:gd name="T4" fmla="*/ 0 w 521"/>
                <a:gd name="T5" fmla="*/ 516 h 556"/>
                <a:gd name="T6" fmla="*/ 96 w 521"/>
                <a:gd name="T7" fmla="*/ 516 h 556"/>
                <a:gd name="T8" fmla="*/ 96 w 521"/>
                <a:gd name="T9" fmla="*/ 555 h 556"/>
                <a:gd name="T10" fmla="*/ 182 w 521"/>
                <a:gd name="T11" fmla="*/ 555 h 556"/>
                <a:gd name="T12" fmla="*/ 182 w 521"/>
                <a:gd name="T13" fmla="*/ 516 h 556"/>
                <a:gd name="T14" fmla="*/ 338 w 521"/>
                <a:gd name="T15" fmla="*/ 516 h 556"/>
                <a:gd name="T16" fmla="*/ 338 w 521"/>
                <a:gd name="T17" fmla="*/ 555 h 556"/>
                <a:gd name="T18" fmla="*/ 424 w 521"/>
                <a:gd name="T19" fmla="*/ 555 h 556"/>
                <a:gd name="T20" fmla="*/ 424 w 521"/>
                <a:gd name="T21" fmla="*/ 516 h 556"/>
                <a:gd name="T22" fmla="*/ 520 w 521"/>
                <a:gd name="T23" fmla="*/ 516 h 556"/>
                <a:gd name="T24" fmla="*/ 520 w 521"/>
                <a:gd name="T25" fmla="*/ 0 h 556"/>
                <a:gd name="T26" fmla="*/ 477 w 521"/>
                <a:gd name="T27" fmla="*/ 474 h 556"/>
                <a:gd name="T28" fmla="*/ 43 w 521"/>
                <a:gd name="T29" fmla="*/ 474 h 556"/>
                <a:gd name="T30" fmla="*/ 43 w 521"/>
                <a:gd name="T31" fmla="*/ 39 h 556"/>
                <a:gd name="T32" fmla="*/ 477 w 521"/>
                <a:gd name="T33" fmla="*/ 39 h 556"/>
                <a:gd name="T34" fmla="*/ 477 w 521"/>
                <a:gd name="T35" fmla="*/ 47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1" h="556">
                  <a:moveTo>
                    <a:pt x="520" y="0"/>
                  </a:moveTo>
                  <a:lnTo>
                    <a:pt x="0" y="0"/>
                  </a:lnTo>
                  <a:lnTo>
                    <a:pt x="0" y="516"/>
                  </a:lnTo>
                  <a:lnTo>
                    <a:pt x="96" y="516"/>
                  </a:lnTo>
                  <a:lnTo>
                    <a:pt x="96" y="555"/>
                  </a:lnTo>
                  <a:lnTo>
                    <a:pt x="182" y="555"/>
                  </a:lnTo>
                  <a:lnTo>
                    <a:pt x="182" y="516"/>
                  </a:lnTo>
                  <a:lnTo>
                    <a:pt x="338" y="516"/>
                  </a:lnTo>
                  <a:lnTo>
                    <a:pt x="338" y="555"/>
                  </a:lnTo>
                  <a:lnTo>
                    <a:pt x="424" y="555"/>
                  </a:lnTo>
                  <a:lnTo>
                    <a:pt x="424" y="516"/>
                  </a:lnTo>
                  <a:lnTo>
                    <a:pt x="520" y="516"/>
                  </a:lnTo>
                  <a:lnTo>
                    <a:pt x="520" y="0"/>
                  </a:lnTo>
                  <a:close/>
                  <a:moveTo>
                    <a:pt x="477" y="474"/>
                  </a:moveTo>
                  <a:lnTo>
                    <a:pt x="43" y="474"/>
                  </a:lnTo>
                  <a:lnTo>
                    <a:pt x="43" y="39"/>
                  </a:lnTo>
                  <a:lnTo>
                    <a:pt x="477" y="39"/>
                  </a:lnTo>
                  <a:lnTo>
                    <a:pt x="477" y="4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" name="Freeform 1483"/>
            <p:cNvSpPr>
              <a:spLocks noChangeArrowheads="1"/>
            </p:cNvSpPr>
            <p:nvPr/>
          </p:nvSpPr>
          <p:spPr bwMode="auto">
            <a:xfrm>
              <a:off x="1194921" y="2453900"/>
              <a:ext cx="77788" cy="157163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" name="Freeform 1484"/>
            <p:cNvSpPr>
              <a:spLocks noChangeArrowheads="1"/>
            </p:cNvSpPr>
            <p:nvPr/>
          </p:nvSpPr>
          <p:spPr bwMode="auto">
            <a:xfrm>
              <a:off x="1194921" y="2453900"/>
              <a:ext cx="77788" cy="157163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" name="Freeform 1485"/>
            <p:cNvSpPr>
              <a:spLocks noChangeArrowheads="1"/>
            </p:cNvSpPr>
            <p:nvPr/>
          </p:nvSpPr>
          <p:spPr bwMode="auto">
            <a:xfrm>
              <a:off x="1134596" y="2471363"/>
              <a:ext cx="120650" cy="120650"/>
            </a:xfrm>
            <a:custGeom>
              <a:avLst/>
              <a:gdLst>
                <a:gd name="T0" fmla="*/ 167 w 335"/>
                <a:gd name="T1" fmla="*/ 336 h 337"/>
                <a:gd name="T2" fmla="*/ 167 w 335"/>
                <a:gd name="T3" fmla="*/ 336 h 337"/>
                <a:gd name="T4" fmla="*/ 334 w 335"/>
                <a:gd name="T5" fmla="*/ 170 h 337"/>
                <a:gd name="T6" fmla="*/ 167 w 335"/>
                <a:gd name="T7" fmla="*/ 0 h 337"/>
                <a:gd name="T8" fmla="*/ 0 w 335"/>
                <a:gd name="T9" fmla="*/ 170 h 337"/>
                <a:gd name="T10" fmla="*/ 167 w 335"/>
                <a:gd name="T11" fmla="*/ 336 h 337"/>
                <a:gd name="T12" fmla="*/ 167 w 335"/>
                <a:gd name="T13" fmla="*/ 43 h 337"/>
                <a:gd name="T14" fmla="*/ 167 w 335"/>
                <a:gd name="T15" fmla="*/ 43 h 337"/>
                <a:gd name="T16" fmla="*/ 292 w 335"/>
                <a:gd name="T17" fmla="*/ 170 h 337"/>
                <a:gd name="T18" fmla="*/ 167 w 335"/>
                <a:gd name="T19" fmla="*/ 294 h 337"/>
                <a:gd name="T20" fmla="*/ 42 w 335"/>
                <a:gd name="T21" fmla="*/ 170 h 337"/>
                <a:gd name="T22" fmla="*/ 167 w 335"/>
                <a:gd name="T23" fmla="*/ 4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5" h="337">
                  <a:moveTo>
                    <a:pt x="167" y="336"/>
                  </a:moveTo>
                  <a:lnTo>
                    <a:pt x="167" y="336"/>
                  </a:lnTo>
                  <a:cubicBezTo>
                    <a:pt x="260" y="336"/>
                    <a:pt x="334" y="262"/>
                    <a:pt x="334" y="170"/>
                  </a:cubicBezTo>
                  <a:cubicBezTo>
                    <a:pt x="334" y="78"/>
                    <a:pt x="260" y="0"/>
                    <a:pt x="167" y="0"/>
                  </a:cubicBezTo>
                  <a:cubicBezTo>
                    <a:pt x="74" y="0"/>
                    <a:pt x="0" y="78"/>
                    <a:pt x="0" y="170"/>
                  </a:cubicBezTo>
                  <a:cubicBezTo>
                    <a:pt x="0" y="262"/>
                    <a:pt x="74" y="336"/>
                    <a:pt x="167" y="336"/>
                  </a:cubicBezTo>
                  <a:close/>
                  <a:moveTo>
                    <a:pt x="167" y="43"/>
                  </a:moveTo>
                  <a:lnTo>
                    <a:pt x="167" y="43"/>
                  </a:lnTo>
                  <a:cubicBezTo>
                    <a:pt x="238" y="43"/>
                    <a:pt x="292" y="99"/>
                    <a:pt x="292" y="170"/>
                  </a:cubicBezTo>
                  <a:cubicBezTo>
                    <a:pt x="292" y="237"/>
                    <a:pt x="238" y="294"/>
                    <a:pt x="167" y="294"/>
                  </a:cubicBezTo>
                  <a:cubicBezTo>
                    <a:pt x="96" y="294"/>
                    <a:pt x="42" y="237"/>
                    <a:pt x="42" y="170"/>
                  </a:cubicBezTo>
                  <a:cubicBezTo>
                    <a:pt x="42" y="99"/>
                    <a:pt x="96" y="43"/>
                    <a:pt x="167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" name="Freeform 1486"/>
            <p:cNvSpPr>
              <a:spLocks noChangeArrowheads="1"/>
            </p:cNvSpPr>
            <p:nvPr/>
          </p:nvSpPr>
          <p:spPr bwMode="auto">
            <a:xfrm>
              <a:off x="1164759" y="2503113"/>
              <a:ext cx="58737" cy="60325"/>
            </a:xfrm>
            <a:custGeom>
              <a:avLst/>
              <a:gdLst>
                <a:gd name="T0" fmla="*/ 29 w 165"/>
                <a:gd name="T1" fmla="*/ 166 h 167"/>
                <a:gd name="T2" fmla="*/ 29 w 165"/>
                <a:gd name="T3" fmla="*/ 166 h 167"/>
                <a:gd name="T4" fmla="*/ 57 w 165"/>
                <a:gd name="T5" fmla="*/ 138 h 167"/>
                <a:gd name="T6" fmla="*/ 82 w 165"/>
                <a:gd name="T7" fmla="*/ 142 h 167"/>
                <a:gd name="T8" fmla="*/ 143 w 165"/>
                <a:gd name="T9" fmla="*/ 85 h 167"/>
                <a:gd name="T10" fmla="*/ 135 w 165"/>
                <a:gd name="T11" fmla="*/ 60 h 167"/>
                <a:gd name="T12" fmla="*/ 164 w 165"/>
                <a:gd name="T13" fmla="*/ 28 h 167"/>
                <a:gd name="T14" fmla="*/ 135 w 165"/>
                <a:gd name="T15" fmla="*/ 0 h 167"/>
                <a:gd name="T16" fmla="*/ 107 w 165"/>
                <a:gd name="T17" fmla="*/ 28 h 167"/>
                <a:gd name="T18" fmla="*/ 82 w 165"/>
                <a:gd name="T19" fmla="*/ 25 h 167"/>
                <a:gd name="T20" fmla="*/ 21 w 165"/>
                <a:gd name="T21" fmla="*/ 85 h 167"/>
                <a:gd name="T22" fmla="*/ 29 w 165"/>
                <a:gd name="T23" fmla="*/ 106 h 167"/>
                <a:gd name="T24" fmla="*/ 0 w 165"/>
                <a:gd name="T25" fmla="*/ 138 h 167"/>
                <a:gd name="T26" fmla="*/ 29 w 165"/>
                <a:gd name="T27" fmla="*/ 166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" h="167">
                  <a:moveTo>
                    <a:pt x="29" y="166"/>
                  </a:moveTo>
                  <a:lnTo>
                    <a:pt x="29" y="166"/>
                  </a:lnTo>
                  <a:cubicBezTo>
                    <a:pt x="57" y="138"/>
                    <a:pt x="57" y="138"/>
                    <a:pt x="57" y="138"/>
                  </a:cubicBezTo>
                  <a:cubicBezTo>
                    <a:pt x="64" y="142"/>
                    <a:pt x="75" y="142"/>
                    <a:pt x="82" y="142"/>
                  </a:cubicBezTo>
                  <a:cubicBezTo>
                    <a:pt x="114" y="142"/>
                    <a:pt x="143" y="117"/>
                    <a:pt x="143" y="85"/>
                  </a:cubicBezTo>
                  <a:cubicBezTo>
                    <a:pt x="143" y="74"/>
                    <a:pt x="139" y="67"/>
                    <a:pt x="135" y="60"/>
                  </a:cubicBezTo>
                  <a:cubicBezTo>
                    <a:pt x="164" y="28"/>
                    <a:pt x="164" y="28"/>
                    <a:pt x="164" y="28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0" y="25"/>
                    <a:pt x="89" y="25"/>
                    <a:pt x="82" y="25"/>
                  </a:cubicBezTo>
                  <a:cubicBezTo>
                    <a:pt x="50" y="25"/>
                    <a:pt x="21" y="50"/>
                    <a:pt x="21" y="85"/>
                  </a:cubicBezTo>
                  <a:cubicBezTo>
                    <a:pt x="21" y="92"/>
                    <a:pt x="25" y="99"/>
                    <a:pt x="29" y="106"/>
                  </a:cubicBezTo>
                  <a:cubicBezTo>
                    <a:pt x="0" y="138"/>
                    <a:pt x="0" y="138"/>
                    <a:pt x="0" y="138"/>
                  </a:cubicBezTo>
                  <a:lnTo>
                    <a:pt x="29" y="16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046500" y="2910000"/>
            <a:ext cx="339725" cy="347662"/>
            <a:chOff x="1094909" y="2955836"/>
            <a:chExt cx="339725" cy="347662"/>
          </a:xfrm>
        </p:grpSpPr>
        <p:sp>
          <p:nvSpPr>
            <p:cNvPr id="44" name="Freeform 1487"/>
            <p:cNvSpPr>
              <a:spLocks noChangeArrowheads="1"/>
            </p:cNvSpPr>
            <p:nvPr/>
          </p:nvSpPr>
          <p:spPr bwMode="auto">
            <a:xfrm>
              <a:off x="1110784" y="3117761"/>
              <a:ext cx="157162" cy="157162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" name="Freeform 1488"/>
            <p:cNvSpPr>
              <a:spLocks noChangeArrowheads="1"/>
            </p:cNvSpPr>
            <p:nvPr/>
          </p:nvSpPr>
          <p:spPr bwMode="auto">
            <a:xfrm>
              <a:off x="1110784" y="3117761"/>
              <a:ext cx="157162" cy="157162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" name="Freeform 1489"/>
            <p:cNvSpPr>
              <a:spLocks noChangeArrowheads="1"/>
            </p:cNvSpPr>
            <p:nvPr/>
          </p:nvSpPr>
          <p:spPr bwMode="auto">
            <a:xfrm>
              <a:off x="1196509" y="2955836"/>
              <a:ext cx="238125" cy="234950"/>
            </a:xfrm>
            <a:custGeom>
              <a:avLst/>
              <a:gdLst>
                <a:gd name="T0" fmla="*/ 353 w 660"/>
                <a:gd name="T1" fmla="*/ 0 h 651"/>
                <a:gd name="T2" fmla="*/ 342 w 660"/>
                <a:gd name="T3" fmla="*/ 0 h 651"/>
                <a:gd name="T4" fmla="*/ 328 w 660"/>
                <a:gd name="T5" fmla="*/ 0 h 651"/>
                <a:gd name="T6" fmla="*/ 317 w 660"/>
                <a:gd name="T7" fmla="*/ 0 h 651"/>
                <a:gd name="T8" fmla="*/ 307 w 660"/>
                <a:gd name="T9" fmla="*/ 0 h 651"/>
                <a:gd name="T10" fmla="*/ 18 w 660"/>
                <a:gd name="T11" fmla="*/ 431 h 651"/>
                <a:gd name="T12" fmla="*/ 43 w 660"/>
                <a:gd name="T13" fmla="*/ 346 h 651"/>
                <a:gd name="T14" fmla="*/ 175 w 660"/>
                <a:gd name="T15" fmla="*/ 431 h 651"/>
                <a:gd name="T16" fmla="*/ 217 w 660"/>
                <a:gd name="T17" fmla="*/ 530 h 651"/>
                <a:gd name="T18" fmla="*/ 217 w 660"/>
                <a:gd name="T19" fmla="*/ 587 h 651"/>
                <a:gd name="T20" fmla="*/ 307 w 660"/>
                <a:gd name="T21" fmla="*/ 650 h 651"/>
                <a:gd name="T22" fmla="*/ 317 w 660"/>
                <a:gd name="T23" fmla="*/ 650 h 651"/>
                <a:gd name="T24" fmla="*/ 342 w 660"/>
                <a:gd name="T25" fmla="*/ 650 h 651"/>
                <a:gd name="T26" fmla="*/ 353 w 660"/>
                <a:gd name="T27" fmla="*/ 650 h 651"/>
                <a:gd name="T28" fmla="*/ 353 w 660"/>
                <a:gd name="T29" fmla="*/ 0 h 651"/>
                <a:gd name="T30" fmla="*/ 157 w 660"/>
                <a:gd name="T31" fmla="*/ 304 h 651"/>
                <a:gd name="T32" fmla="*/ 72 w 660"/>
                <a:gd name="T33" fmla="*/ 202 h 651"/>
                <a:gd name="T34" fmla="*/ 157 w 660"/>
                <a:gd name="T35" fmla="*/ 304 h 651"/>
                <a:gd name="T36" fmla="*/ 96 w 660"/>
                <a:gd name="T37" fmla="*/ 159 h 651"/>
                <a:gd name="T38" fmla="*/ 200 w 660"/>
                <a:gd name="T39" fmla="*/ 159 h 651"/>
                <a:gd name="T40" fmla="*/ 307 w 660"/>
                <a:gd name="T41" fmla="*/ 587 h 651"/>
                <a:gd name="T42" fmla="*/ 246 w 660"/>
                <a:gd name="T43" fmla="*/ 491 h 651"/>
                <a:gd name="T44" fmla="*/ 307 w 660"/>
                <a:gd name="T45" fmla="*/ 587 h 651"/>
                <a:gd name="T46" fmla="*/ 307 w 660"/>
                <a:gd name="T47" fmla="*/ 449 h 651"/>
                <a:gd name="T48" fmla="*/ 200 w 660"/>
                <a:gd name="T49" fmla="*/ 346 h 651"/>
                <a:gd name="T50" fmla="*/ 307 w 660"/>
                <a:gd name="T51" fmla="*/ 449 h 651"/>
                <a:gd name="T52" fmla="*/ 307 w 660"/>
                <a:gd name="T53" fmla="*/ 304 h 651"/>
                <a:gd name="T54" fmla="*/ 225 w 660"/>
                <a:gd name="T55" fmla="*/ 202 h 651"/>
                <a:gd name="T56" fmla="*/ 307 w 660"/>
                <a:gd name="T57" fmla="*/ 304 h 651"/>
                <a:gd name="T58" fmla="*/ 307 w 660"/>
                <a:gd name="T59" fmla="*/ 159 h 651"/>
                <a:gd name="T60" fmla="*/ 307 w 660"/>
                <a:gd name="T61" fmla="*/ 64 h 651"/>
                <a:gd name="T62" fmla="*/ 588 w 660"/>
                <a:gd name="T63" fmla="*/ 202 h 651"/>
                <a:gd name="T64" fmla="*/ 616 w 660"/>
                <a:gd name="T65" fmla="*/ 304 h 651"/>
                <a:gd name="T66" fmla="*/ 477 w 660"/>
                <a:gd name="T67" fmla="*/ 202 h 651"/>
                <a:gd name="T68" fmla="*/ 563 w 660"/>
                <a:gd name="T69" fmla="*/ 159 h 651"/>
                <a:gd name="T70" fmla="*/ 460 w 660"/>
                <a:gd name="T71" fmla="*/ 159 h 651"/>
                <a:gd name="T72" fmla="*/ 563 w 660"/>
                <a:gd name="T73" fmla="*/ 159 h 651"/>
                <a:gd name="T74" fmla="*/ 349 w 660"/>
                <a:gd name="T75" fmla="*/ 64 h 651"/>
                <a:gd name="T76" fmla="*/ 349 w 660"/>
                <a:gd name="T77" fmla="*/ 159 h 651"/>
                <a:gd name="T78" fmla="*/ 349 w 660"/>
                <a:gd name="T79" fmla="*/ 202 h 651"/>
                <a:gd name="T80" fmla="*/ 431 w 660"/>
                <a:gd name="T81" fmla="*/ 202 h 651"/>
                <a:gd name="T82" fmla="*/ 349 w 660"/>
                <a:gd name="T83" fmla="*/ 304 h 651"/>
                <a:gd name="T84" fmla="*/ 349 w 660"/>
                <a:gd name="T85" fmla="*/ 346 h 651"/>
                <a:gd name="T86" fmla="*/ 456 w 660"/>
                <a:gd name="T87" fmla="*/ 346 h 651"/>
                <a:gd name="T88" fmla="*/ 349 w 660"/>
                <a:gd name="T89" fmla="*/ 449 h 651"/>
                <a:gd name="T90" fmla="*/ 349 w 660"/>
                <a:gd name="T91" fmla="*/ 587 h 651"/>
                <a:gd name="T92" fmla="*/ 349 w 660"/>
                <a:gd name="T93" fmla="*/ 491 h 651"/>
                <a:gd name="T94" fmla="*/ 349 w 660"/>
                <a:gd name="T95" fmla="*/ 587 h 651"/>
                <a:gd name="T96" fmla="*/ 392 w 660"/>
                <a:gd name="T97" fmla="*/ 604 h 651"/>
                <a:gd name="T98" fmla="*/ 563 w 660"/>
                <a:gd name="T99" fmla="*/ 491 h 651"/>
                <a:gd name="T100" fmla="*/ 588 w 660"/>
                <a:gd name="T101" fmla="*/ 449 h 651"/>
                <a:gd name="T102" fmla="*/ 477 w 660"/>
                <a:gd name="T103" fmla="*/ 449 h 651"/>
                <a:gd name="T104" fmla="*/ 616 w 660"/>
                <a:gd name="T105" fmla="*/ 34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0" h="651">
                  <a:moveTo>
                    <a:pt x="353" y="0"/>
                  </a:moveTo>
                  <a:lnTo>
                    <a:pt x="353" y="0"/>
                  </a:lnTo>
                  <a:lnTo>
                    <a:pt x="353" y="0"/>
                  </a:lnTo>
                  <a:cubicBezTo>
                    <a:pt x="342" y="0"/>
                    <a:pt x="342" y="0"/>
                    <a:pt x="342" y="0"/>
                  </a:cubicBezTo>
                  <a:cubicBezTo>
                    <a:pt x="339" y="0"/>
                    <a:pt x="339" y="0"/>
                    <a:pt x="335" y="0"/>
                  </a:cubicBezTo>
                  <a:cubicBezTo>
                    <a:pt x="335" y="0"/>
                    <a:pt x="331" y="0"/>
                    <a:pt x="328" y="0"/>
                  </a:cubicBezTo>
                  <a:lnTo>
                    <a:pt x="324" y="0"/>
                  </a:lnTo>
                  <a:cubicBezTo>
                    <a:pt x="321" y="0"/>
                    <a:pt x="317" y="0"/>
                    <a:pt x="317" y="0"/>
                  </a:cubicBezTo>
                  <a:cubicBezTo>
                    <a:pt x="307" y="0"/>
                    <a:pt x="307" y="0"/>
                    <a:pt x="307" y="0"/>
                  </a:cubicBezTo>
                  <a:lnTo>
                    <a:pt x="307" y="0"/>
                  </a:lnTo>
                  <a:cubicBezTo>
                    <a:pt x="136" y="14"/>
                    <a:pt x="0" y="152"/>
                    <a:pt x="0" y="325"/>
                  </a:cubicBezTo>
                  <a:cubicBezTo>
                    <a:pt x="0" y="361"/>
                    <a:pt x="7" y="396"/>
                    <a:pt x="18" y="431"/>
                  </a:cubicBezTo>
                  <a:cubicBezTo>
                    <a:pt x="64" y="431"/>
                    <a:pt x="64" y="431"/>
                    <a:pt x="64" y="431"/>
                  </a:cubicBezTo>
                  <a:cubicBezTo>
                    <a:pt x="54" y="403"/>
                    <a:pt x="47" y="375"/>
                    <a:pt x="43" y="346"/>
                  </a:cubicBezTo>
                  <a:cubicBezTo>
                    <a:pt x="157" y="346"/>
                    <a:pt x="157" y="346"/>
                    <a:pt x="157" y="346"/>
                  </a:cubicBezTo>
                  <a:cubicBezTo>
                    <a:pt x="161" y="375"/>
                    <a:pt x="168" y="403"/>
                    <a:pt x="175" y="431"/>
                  </a:cubicBezTo>
                  <a:cubicBezTo>
                    <a:pt x="217" y="431"/>
                    <a:pt x="217" y="431"/>
                    <a:pt x="217" y="431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35" y="559"/>
                    <a:pt x="250" y="583"/>
                    <a:pt x="267" y="604"/>
                  </a:cubicBezTo>
                  <a:cubicBezTo>
                    <a:pt x="250" y="601"/>
                    <a:pt x="235" y="594"/>
                    <a:pt x="217" y="587"/>
                  </a:cubicBezTo>
                  <a:cubicBezTo>
                    <a:pt x="217" y="633"/>
                    <a:pt x="217" y="633"/>
                    <a:pt x="217" y="633"/>
                  </a:cubicBezTo>
                  <a:cubicBezTo>
                    <a:pt x="246" y="643"/>
                    <a:pt x="274" y="650"/>
                    <a:pt x="307" y="650"/>
                  </a:cubicBezTo>
                  <a:lnTo>
                    <a:pt x="307" y="650"/>
                  </a:lnTo>
                  <a:cubicBezTo>
                    <a:pt x="317" y="650"/>
                    <a:pt x="317" y="650"/>
                    <a:pt x="317" y="650"/>
                  </a:cubicBezTo>
                  <a:cubicBezTo>
                    <a:pt x="321" y="650"/>
                    <a:pt x="324" y="650"/>
                    <a:pt x="328" y="650"/>
                  </a:cubicBezTo>
                  <a:cubicBezTo>
                    <a:pt x="335" y="650"/>
                    <a:pt x="339" y="650"/>
                    <a:pt x="342" y="650"/>
                  </a:cubicBezTo>
                  <a:cubicBezTo>
                    <a:pt x="353" y="650"/>
                    <a:pt x="353" y="650"/>
                    <a:pt x="353" y="650"/>
                  </a:cubicBezTo>
                  <a:lnTo>
                    <a:pt x="353" y="650"/>
                  </a:lnTo>
                  <a:cubicBezTo>
                    <a:pt x="524" y="640"/>
                    <a:pt x="659" y="498"/>
                    <a:pt x="659" y="325"/>
                  </a:cubicBezTo>
                  <a:cubicBezTo>
                    <a:pt x="659" y="152"/>
                    <a:pt x="524" y="14"/>
                    <a:pt x="353" y="0"/>
                  </a:cubicBezTo>
                  <a:close/>
                  <a:moveTo>
                    <a:pt x="157" y="304"/>
                  </a:moveTo>
                  <a:lnTo>
                    <a:pt x="157" y="304"/>
                  </a:lnTo>
                  <a:cubicBezTo>
                    <a:pt x="43" y="304"/>
                    <a:pt x="43" y="304"/>
                    <a:pt x="43" y="304"/>
                  </a:cubicBezTo>
                  <a:cubicBezTo>
                    <a:pt x="47" y="269"/>
                    <a:pt x="57" y="233"/>
                    <a:pt x="72" y="202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168" y="233"/>
                    <a:pt x="161" y="269"/>
                    <a:pt x="157" y="304"/>
                  </a:cubicBezTo>
                  <a:close/>
                  <a:moveTo>
                    <a:pt x="96" y="159"/>
                  </a:moveTo>
                  <a:lnTo>
                    <a:pt x="96" y="159"/>
                  </a:lnTo>
                  <a:cubicBezTo>
                    <a:pt x="136" y="106"/>
                    <a:pt x="196" y="64"/>
                    <a:pt x="267" y="50"/>
                  </a:cubicBezTo>
                  <a:cubicBezTo>
                    <a:pt x="246" y="78"/>
                    <a:pt x="217" y="117"/>
                    <a:pt x="200" y="159"/>
                  </a:cubicBezTo>
                  <a:lnTo>
                    <a:pt x="96" y="159"/>
                  </a:lnTo>
                  <a:close/>
                  <a:moveTo>
                    <a:pt x="307" y="587"/>
                  </a:moveTo>
                  <a:lnTo>
                    <a:pt x="307" y="587"/>
                  </a:lnTo>
                  <a:cubicBezTo>
                    <a:pt x="289" y="566"/>
                    <a:pt x="267" y="530"/>
                    <a:pt x="246" y="491"/>
                  </a:cubicBezTo>
                  <a:cubicBezTo>
                    <a:pt x="307" y="491"/>
                    <a:pt x="307" y="491"/>
                    <a:pt x="307" y="491"/>
                  </a:cubicBezTo>
                  <a:lnTo>
                    <a:pt x="307" y="587"/>
                  </a:lnTo>
                  <a:close/>
                  <a:moveTo>
                    <a:pt x="307" y="449"/>
                  </a:moveTo>
                  <a:lnTo>
                    <a:pt x="307" y="449"/>
                  </a:lnTo>
                  <a:cubicBezTo>
                    <a:pt x="225" y="449"/>
                    <a:pt x="225" y="449"/>
                    <a:pt x="225" y="449"/>
                  </a:cubicBezTo>
                  <a:cubicBezTo>
                    <a:pt x="214" y="417"/>
                    <a:pt x="203" y="382"/>
                    <a:pt x="200" y="346"/>
                  </a:cubicBezTo>
                  <a:cubicBezTo>
                    <a:pt x="307" y="346"/>
                    <a:pt x="307" y="346"/>
                    <a:pt x="307" y="346"/>
                  </a:cubicBezTo>
                  <a:lnTo>
                    <a:pt x="307" y="449"/>
                  </a:lnTo>
                  <a:close/>
                  <a:moveTo>
                    <a:pt x="307" y="304"/>
                  </a:moveTo>
                  <a:lnTo>
                    <a:pt x="307" y="304"/>
                  </a:lnTo>
                  <a:cubicBezTo>
                    <a:pt x="200" y="304"/>
                    <a:pt x="200" y="304"/>
                    <a:pt x="200" y="304"/>
                  </a:cubicBezTo>
                  <a:cubicBezTo>
                    <a:pt x="203" y="269"/>
                    <a:pt x="214" y="233"/>
                    <a:pt x="225" y="202"/>
                  </a:cubicBezTo>
                  <a:cubicBezTo>
                    <a:pt x="307" y="202"/>
                    <a:pt x="307" y="202"/>
                    <a:pt x="307" y="202"/>
                  </a:cubicBezTo>
                  <a:lnTo>
                    <a:pt x="307" y="304"/>
                  </a:lnTo>
                  <a:close/>
                  <a:moveTo>
                    <a:pt x="307" y="159"/>
                  </a:moveTo>
                  <a:lnTo>
                    <a:pt x="307" y="159"/>
                  </a:lnTo>
                  <a:cubicBezTo>
                    <a:pt x="246" y="159"/>
                    <a:pt x="246" y="159"/>
                    <a:pt x="246" y="159"/>
                  </a:cubicBezTo>
                  <a:cubicBezTo>
                    <a:pt x="267" y="120"/>
                    <a:pt x="289" y="88"/>
                    <a:pt x="307" y="64"/>
                  </a:cubicBezTo>
                  <a:lnTo>
                    <a:pt x="307" y="159"/>
                  </a:lnTo>
                  <a:close/>
                  <a:moveTo>
                    <a:pt x="588" y="202"/>
                  </a:moveTo>
                  <a:lnTo>
                    <a:pt x="588" y="202"/>
                  </a:lnTo>
                  <a:cubicBezTo>
                    <a:pt x="602" y="233"/>
                    <a:pt x="613" y="269"/>
                    <a:pt x="616" y="304"/>
                  </a:cubicBezTo>
                  <a:cubicBezTo>
                    <a:pt x="499" y="304"/>
                    <a:pt x="499" y="304"/>
                    <a:pt x="499" y="304"/>
                  </a:cubicBezTo>
                  <a:cubicBezTo>
                    <a:pt x="499" y="269"/>
                    <a:pt x="488" y="233"/>
                    <a:pt x="477" y="202"/>
                  </a:cubicBezTo>
                  <a:lnTo>
                    <a:pt x="588" y="202"/>
                  </a:lnTo>
                  <a:close/>
                  <a:moveTo>
                    <a:pt x="563" y="159"/>
                  </a:moveTo>
                  <a:lnTo>
                    <a:pt x="563" y="159"/>
                  </a:lnTo>
                  <a:cubicBezTo>
                    <a:pt x="460" y="159"/>
                    <a:pt x="460" y="159"/>
                    <a:pt x="460" y="159"/>
                  </a:cubicBezTo>
                  <a:cubicBezTo>
                    <a:pt x="438" y="117"/>
                    <a:pt x="413" y="78"/>
                    <a:pt x="392" y="50"/>
                  </a:cubicBezTo>
                  <a:cubicBezTo>
                    <a:pt x="460" y="64"/>
                    <a:pt x="520" y="106"/>
                    <a:pt x="563" y="159"/>
                  </a:cubicBezTo>
                  <a:close/>
                  <a:moveTo>
                    <a:pt x="349" y="64"/>
                  </a:moveTo>
                  <a:lnTo>
                    <a:pt x="349" y="64"/>
                  </a:lnTo>
                  <a:cubicBezTo>
                    <a:pt x="371" y="88"/>
                    <a:pt x="392" y="120"/>
                    <a:pt x="413" y="159"/>
                  </a:cubicBezTo>
                  <a:cubicBezTo>
                    <a:pt x="349" y="159"/>
                    <a:pt x="349" y="159"/>
                    <a:pt x="349" y="159"/>
                  </a:cubicBezTo>
                  <a:lnTo>
                    <a:pt x="349" y="64"/>
                  </a:lnTo>
                  <a:close/>
                  <a:moveTo>
                    <a:pt x="349" y="202"/>
                  </a:moveTo>
                  <a:lnTo>
                    <a:pt x="349" y="202"/>
                  </a:lnTo>
                  <a:cubicBezTo>
                    <a:pt x="431" y="202"/>
                    <a:pt x="431" y="202"/>
                    <a:pt x="431" y="202"/>
                  </a:cubicBezTo>
                  <a:cubicBezTo>
                    <a:pt x="445" y="233"/>
                    <a:pt x="456" y="269"/>
                    <a:pt x="456" y="304"/>
                  </a:cubicBezTo>
                  <a:cubicBezTo>
                    <a:pt x="349" y="304"/>
                    <a:pt x="349" y="304"/>
                    <a:pt x="349" y="304"/>
                  </a:cubicBezTo>
                  <a:lnTo>
                    <a:pt x="349" y="202"/>
                  </a:lnTo>
                  <a:close/>
                  <a:moveTo>
                    <a:pt x="349" y="346"/>
                  </a:moveTo>
                  <a:lnTo>
                    <a:pt x="349" y="346"/>
                  </a:lnTo>
                  <a:cubicBezTo>
                    <a:pt x="456" y="346"/>
                    <a:pt x="456" y="346"/>
                    <a:pt x="456" y="346"/>
                  </a:cubicBezTo>
                  <a:cubicBezTo>
                    <a:pt x="456" y="382"/>
                    <a:pt x="445" y="417"/>
                    <a:pt x="431" y="449"/>
                  </a:cubicBezTo>
                  <a:cubicBezTo>
                    <a:pt x="349" y="449"/>
                    <a:pt x="349" y="449"/>
                    <a:pt x="349" y="449"/>
                  </a:cubicBezTo>
                  <a:lnTo>
                    <a:pt x="349" y="346"/>
                  </a:lnTo>
                  <a:close/>
                  <a:moveTo>
                    <a:pt x="349" y="587"/>
                  </a:moveTo>
                  <a:lnTo>
                    <a:pt x="349" y="587"/>
                  </a:lnTo>
                  <a:cubicBezTo>
                    <a:pt x="349" y="491"/>
                    <a:pt x="349" y="491"/>
                    <a:pt x="349" y="491"/>
                  </a:cubicBezTo>
                  <a:cubicBezTo>
                    <a:pt x="413" y="491"/>
                    <a:pt x="413" y="491"/>
                    <a:pt x="413" y="491"/>
                  </a:cubicBezTo>
                  <a:cubicBezTo>
                    <a:pt x="392" y="530"/>
                    <a:pt x="371" y="566"/>
                    <a:pt x="349" y="587"/>
                  </a:cubicBezTo>
                  <a:close/>
                  <a:moveTo>
                    <a:pt x="392" y="604"/>
                  </a:moveTo>
                  <a:lnTo>
                    <a:pt x="392" y="604"/>
                  </a:lnTo>
                  <a:cubicBezTo>
                    <a:pt x="413" y="573"/>
                    <a:pt x="438" y="537"/>
                    <a:pt x="460" y="491"/>
                  </a:cubicBezTo>
                  <a:cubicBezTo>
                    <a:pt x="563" y="491"/>
                    <a:pt x="563" y="491"/>
                    <a:pt x="563" y="491"/>
                  </a:cubicBezTo>
                  <a:cubicBezTo>
                    <a:pt x="520" y="548"/>
                    <a:pt x="460" y="587"/>
                    <a:pt x="392" y="604"/>
                  </a:cubicBezTo>
                  <a:close/>
                  <a:moveTo>
                    <a:pt x="588" y="449"/>
                  </a:moveTo>
                  <a:lnTo>
                    <a:pt x="588" y="449"/>
                  </a:lnTo>
                  <a:cubicBezTo>
                    <a:pt x="477" y="449"/>
                    <a:pt x="477" y="449"/>
                    <a:pt x="477" y="449"/>
                  </a:cubicBezTo>
                  <a:cubicBezTo>
                    <a:pt x="488" y="417"/>
                    <a:pt x="499" y="382"/>
                    <a:pt x="499" y="346"/>
                  </a:cubicBezTo>
                  <a:cubicBezTo>
                    <a:pt x="616" y="346"/>
                    <a:pt x="616" y="346"/>
                    <a:pt x="616" y="346"/>
                  </a:cubicBezTo>
                  <a:cubicBezTo>
                    <a:pt x="613" y="382"/>
                    <a:pt x="602" y="417"/>
                    <a:pt x="588" y="44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" name="Freeform 1490"/>
            <p:cNvSpPr>
              <a:spLocks noChangeArrowheads="1"/>
            </p:cNvSpPr>
            <p:nvPr/>
          </p:nvSpPr>
          <p:spPr bwMode="auto">
            <a:xfrm>
              <a:off x="1094909" y="3103473"/>
              <a:ext cx="187325" cy="200025"/>
            </a:xfrm>
            <a:custGeom>
              <a:avLst/>
              <a:gdLst>
                <a:gd name="T0" fmla="*/ 520 w 521"/>
                <a:gd name="T1" fmla="*/ 0 h 556"/>
                <a:gd name="T2" fmla="*/ 0 w 521"/>
                <a:gd name="T3" fmla="*/ 0 h 556"/>
                <a:gd name="T4" fmla="*/ 0 w 521"/>
                <a:gd name="T5" fmla="*/ 516 h 556"/>
                <a:gd name="T6" fmla="*/ 96 w 521"/>
                <a:gd name="T7" fmla="*/ 516 h 556"/>
                <a:gd name="T8" fmla="*/ 96 w 521"/>
                <a:gd name="T9" fmla="*/ 555 h 556"/>
                <a:gd name="T10" fmla="*/ 182 w 521"/>
                <a:gd name="T11" fmla="*/ 555 h 556"/>
                <a:gd name="T12" fmla="*/ 182 w 521"/>
                <a:gd name="T13" fmla="*/ 516 h 556"/>
                <a:gd name="T14" fmla="*/ 338 w 521"/>
                <a:gd name="T15" fmla="*/ 516 h 556"/>
                <a:gd name="T16" fmla="*/ 338 w 521"/>
                <a:gd name="T17" fmla="*/ 555 h 556"/>
                <a:gd name="T18" fmla="*/ 424 w 521"/>
                <a:gd name="T19" fmla="*/ 555 h 556"/>
                <a:gd name="T20" fmla="*/ 424 w 521"/>
                <a:gd name="T21" fmla="*/ 516 h 556"/>
                <a:gd name="T22" fmla="*/ 520 w 521"/>
                <a:gd name="T23" fmla="*/ 516 h 556"/>
                <a:gd name="T24" fmla="*/ 520 w 521"/>
                <a:gd name="T25" fmla="*/ 0 h 556"/>
                <a:gd name="T26" fmla="*/ 477 w 521"/>
                <a:gd name="T27" fmla="*/ 474 h 556"/>
                <a:gd name="T28" fmla="*/ 43 w 521"/>
                <a:gd name="T29" fmla="*/ 474 h 556"/>
                <a:gd name="T30" fmla="*/ 43 w 521"/>
                <a:gd name="T31" fmla="*/ 39 h 556"/>
                <a:gd name="T32" fmla="*/ 477 w 521"/>
                <a:gd name="T33" fmla="*/ 39 h 556"/>
                <a:gd name="T34" fmla="*/ 477 w 521"/>
                <a:gd name="T35" fmla="*/ 47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1" h="556">
                  <a:moveTo>
                    <a:pt x="520" y="0"/>
                  </a:moveTo>
                  <a:lnTo>
                    <a:pt x="0" y="0"/>
                  </a:lnTo>
                  <a:lnTo>
                    <a:pt x="0" y="516"/>
                  </a:lnTo>
                  <a:lnTo>
                    <a:pt x="96" y="516"/>
                  </a:lnTo>
                  <a:lnTo>
                    <a:pt x="96" y="555"/>
                  </a:lnTo>
                  <a:lnTo>
                    <a:pt x="182" y="555"/>
                  </a:lnTo>
                  <a:lnTo>
                    <a:pt x="182" y="516"/>
                  </a:lnTo>
                  <a:lnTo>
                    <a:pt x="338" y="516"/>
                  </a:lnTo>
                  <a:lnTo>
                    <a:pt x="338" y="555"/>
                  </a:lnTo>
                  <a:lnTo>
                    <a:pt x="424" y="555"/>
                  </a:lnTo>
                  <a:lnTo>
                    <a:pt x="424" y="516"/>
                  </a:lnTo>
                  <a:lnTo>
                    <a:pt x="520" y="516"/>
                  </a:lnTo>
                  <a:lnTo>
                    <a:pt x="520" y="0"/>
                  </a:lnTo>
                  <a:close/>
                  <a:moveTo>
                    <a:pt x="477" y="474"/>
                  </a:moveTo>
                  <a:lnTo>
                    <a:pt x="43" y="474"/>
                  </a:lnTo>
                  <a:lnTo>
                    <a:pt x="43" y="39"/>
                  </a:lnTo>
                  <a:lnTo>
                    <a:pt x="477" y="39"/>
                  </a:lnTo>
                  <a:lnTo>
                    <a:pt x="477" y="47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" name="Freeform 1491"/>
            <p:cNvSpPr>
              <a:spLocks noChangeArrowheads="1"/>
            </p:cNvSpPr>
            <p:nvPr/>
          </p:nvSpPr>
          <p:spPr bwMode="auto">
            <a:xfrm>
              <a:off x="1188571" y="3117761"/>
              <a:ext cx="77788" cy="157162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" name="Freeform 1492"/>
            <p:cNvSpPr>
              <a:spLocks noChangeArrowheads="1"/>
            </p:cNvSpPr>
            <p:nvPr/>
          </p:nvSpPr>
          <p:spPr bwMode="auto">
            <a:xfrm>
              <a:off x="1188571" y="3117761"/>
              <a:ext cx="77788" cy="157162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" name="Freeform 1493"/>
            <p:cNvSpPr>
              <a:spLocks noChangeArrowheads="1"/>
            </p:cNvSpPr>
            <p:nvPr/>
          </p:nvSpPr>
          <p:spPr bwMode="auto">
            <a:xfrm>
              <a:off x="1128246" y="3135223"/>
              <a:ext cx="120650" cy="120650"/>
            </a:xfrm>
            <a:custGeom>
              <a:avLst/>
              <a:gdLst>
                <a:gd name="T0" fmla="*/ 167 w 335"/>
                <a:gd name="T1" fmla="*/ 336 h 337"/>
                <a:gd name="T2" fmla="*/ 167 w 335"/>
                <a:gd name="T3" fmla="*/ 336 h 337"/>
                <a:gd name="T4" fmla="*/ 334 w 335"/>
                <a:gd name="T5" fmla="*/ 170 h 337"/>
                <a:gd name="T6" fmla="*/ 167 w 335"/>
                <a:gd name="T7" fmla="*/ 0 h 337"/>
                <a:gd name="T8" fmla="*/ 0 w 335"/>
                <a:gd name="T9" fmla="*/ 170 h 337"/>
                <a:gd name="T10" fmla="*/ 167 w 335"/>
                <a:gd name="T11" fmla="*/ 336 h 337"/>
                <a:gd name="T12" fmla="*/ 167 w 335"/>
                <a:gd name="T13" fmla="*/ 43 h 337"/>
                <a:gd name="T14" fmla="*/ 167 w 335"/>
                <a:gd name="T15" fmla="*/ 43 h 337"/>
                <a:gd name="T16" fmla="*/ 292 w 335"/>
                <a:gd name="T17" fmla="*/ 170 h 337"/>
                <a:gd name="T18" fmla="*/ 167 w 335"/>
                <a:gd name="T19" fmla="*/ 294 h 337"/>
                <a:gd name="T20" fmla="*/ 42 w 335"/>
                <a:gd name="T21" fmla="*/ 170 h 337"/>
                <a:gd name="T22" fmla="*/ 167 w 335"/>
                <a:gd name="T23" fmla="*/ 4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5" h="337">
                  <a:moveTo>
                    <a:pt x="167" y="336"/>
                  </a:moveTo>
                  <a:lnTo>
                    <a:pt x="167" y="336"/>
                  </a:lnTo>
                  <a:cubicBezTo>
                    <a:pt x="260" y="336"/>
                    <a:pt x="334" y="262"/>
                    <a:pt x="334" y="170"/>
                  </a:cubicBezTo>
                  <a:cubicBezTo>
                    <a:pt x="334" y="78"/>
                    <a:pt x="260" y="0"/>
                    <a:pt x="167" y="0"/>
                  </a:cubicBezTo>
                  <a:cubicBezTo>
                    <a:pt x="74" y="0"/>
                    <a:pt x="0" y="78"/>
                    <a:pt x="0" y="170"/>
                  </a:cubicBezTo>
                  <a:cubicBezTo>
                    <a:pt x="0" y="262"/>
                    <a:pt x="74" y="336"/>
                    <a:pt x="167" y="336"/>
                  </a:cubicBezTo>
                  <a:close/>
                  <a:moveTo>
                    <a:pt x="167" y="43"/>
                  </a:moveTo>
                  <a:lnTo>
                    <a:pt x="167" y="43"/>
                  </a:lnTo>
                  <a:cubicBezTo>
                    <a:pt x="238" y="43"/>
                    <a:pt x="292" y="99"/>
                    <a:pt x="292" y="170"/>
                  </a:cubicBezTo>
                  <a:cubicBezTo>
                    <a:pt x="292" y="237"/>
                    <a:pt x="238" y="294"/>
                    <a:pt x="167" y="294"/>
                  </a:cubicBezTo>
                  <a:cubicBezTo>
                    <a:pt x="96" y="294"/>
                    <a:pt x="42" y="237"/>
                    <a:pt x="42" y="170"/>
                  </a:cubicBezTo>
                  <a:cubicBezTo>
                    <a:pt x="42" y="99"/>
                    <a:pt x="96" y="43"/>
                    <a:pt x="16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" name="Freeform 1494"/>
            <p:cNvSpPr>
              <a:spLocks noChangeArrowheads="1"/>
            </p:cNvSpPr>
            <p:nvPr/>
          </p:nvSpPr>
          <p:spPr bwMode="auto">
            <a:xfrm>
              <a:off x="1158409" y="3166973"/>
              <a:ext cx="58737" cy="60325"/>
            </a:xfrm>
            <a:custGeom>
              <a:avLst/>
              <a:gdLst>
                <a:gd name="T0" fmla="*/ 29 w 165"/>
                <a:gd name="T1" fmla="*/ 166 h 167"/>
                <a:gd name="T2" fmla="*/ 29 w 165"/>
                <a:gd name="T3" fmla="*/ 166 h 167"/>
                <a:gd name="T4" fmla="*/ 57 w 165"/>
                <a:gd name="T5" fmla="*/ 138 h 167"/>
                <a:gd name="T6" fmla="*/ 82 w 165"/>
                <a:gd name="T7" fmla="*/ 142 h 167"/>
                <a:gd name="T8" fmla="*/ 143 w 165"/>
                <a:gd name="T9" fmla="*/ 85 h 167"/>
                <a:gd name="T10" fmla="*/ 135 w 165"/>
                <a:gd name="T11" fmla="*/ 60 h 167"/>
                <a:gd name="T12" fmla="*/ 164 w 165"/>
                <a:gd name="T13" fmla="*/ 28 h 167"/>
                <a:gd name="T14" fmla="*/ 135 w 165"/>
                <a:gd name="T15" fmla="*/ 0 h 167"/>
                <a:gd name="T16" fmla="*/ 107 w 165"/>
                <a:gd name="T17" fmla="*/ 28 h 167"/>
                <a:gd name="T18" fmla="*/ 82 w 165"/>
                <a:gd name="T19" fmla="*/ 25 h 167"/>
                <a:gd name="T20" fmla="*/ 21 w 165"/>
                <a:gd name="T21" fmla="*/ 85 h 167"/>
                <a:gd name="T22" fmla="*/ 29 w 165"/>
                <a:gd name="T23" fmla="*/ 106 h 167"/>
                <a:gd name="T24" fmla="*/ 0 w 165"/>
                <a:gd name="T25" fmla="*/ 138 h 167"/>
                <a:gd name="T26" fmla="*/ 29 w 165"/>
                <a:gd name="T27" fmla="*/ 166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" h="167">
                  <a:moveTo>
                    <a:pt x="29" y="166"/>
                  </a:moveTo>
                  <a:lnTo>
                    <a:pt x="29" y="166"/>
                  </a:lnTo>
                  <a:cubicBezTo>
                    <a:pt x="57" y="138"/>
                    <a:pt x="57" y="138"/>
                    <a:pt x="57" y="138"/>
                  </a:cubicBezTo>
                  <a:cubicBezTo>
                    <a:pt x="64" y="142"/>
                    <a:pt x="75" y="142"/>
                    <a:pt x="82" y="142"/>
                  </a:cubicBezTo>
                  <a:cubicBezTo>
                    <a:pt x="114" y="142"/>
                    <a:pt x="143" y="117"/>
                    <a:pt x="143" y="85"/>
                  </a:cubicBezTo>
                  <a:cubicBezTo>
                    <a:pt x="143" y="74"/>
                    <a:pt x="139" y="67"/>
                    <a:pt x="135" y="60"/>
                  </a:cubicBezTo>
                  <a:cubicBezTo>
                    <a:pt x="164" y="28"/>
                    <a:pt x="164" y="28"/>
                    <a:pt x="164" y="28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0" y="25"/>
                    <a:pt x="89" y="25"/>
                    <a:pt x="82" y="25"/>
                  </a:cubicBezTo>
                  <a:cubicBezTo>
                    <a:pt x="50" y="25"/>
                    <a:pt x="21" y="50"/>
                    <a:pt x="21" y="85"/>
                  </a:cubicBezTo>
                  <a:cubicBezTo>
                    <a:pt x="21" y="92"/>
                    <a:pt x="25" y="99"/>
                    <a:pt x="29" y="106"/>
                  </a:cubicBezTo>
                  <a:cubicBezTo>
                    <a:pt x="0" y="138"/>
                    <a:pt x="0" y="138"/>
                    <a:pt x="0" y="138"/>
                  </a:cubicBezTo>
                  <a:lnTo>
                    <a:pt x="29" y="1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1041737" y="3535462"/>
            <a:ext cx="339725" cy="347662"/>
            <a:chOff x="1090146" y="3505480"/>
            <a:chExt cx="339725" cy="347662"/>
          </a:xfrm>
        </p:grpSpPr>
        <p:sp>
          <p:nvSpPr>
            <p:cNvPr id="53" name="Freeform 1495"/>
            <p:cNvSpPr>
              <a:spLocks noChangeArrowheads="1"/>
            </p:cNvSpPr>
            <p:nvPr/>
          </p:nvSpPr>
          <p:spPr bwMode="auto">
            <a:xfrm>
              <a:off x="1106021" y="3667405"/>
              <a:ext cx="157163" cy="157162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" name="Freeform 1496"/>
            <p:cNvSpPr>
              <a:spLocks noChangeArrowheads="1"/>
            </p:cNvSpPr>
            <p:nvPr/>
          </p:nvSpPr>
          <p:spPr bwMode="auto">
            <a:xfrm>
              <a:off x="1106021" y="3667405"/>
              <a:ext cx="157163" cy="157162"/>
            </a:xfrm>
            <a:custGeom>
              <a:avLst/>
              <a:gdLst>
                <a:gd name="T0" fmla="*/ 434 w 435"/>
                <a:gd name="T1" fmla="*/ 435 h 436"/>
                <a:gd name="T2" fmla="*/ 434 w 435"/>
                <a:gd name="T3" fmla="*/ 0 h 436"/>
                <a:gd name="T4" fmla="*/ 0 w 435"/>
                <a:gd name="T5" fmla="*/ 0 h 436"/>
                <a:gd name="T6" fmla="*/ 0 w 435"/>
                <a:gd name="T7" fmla="*/ 435 h 436"/>
                <a:gd name="T8" fmla="*/ 434 w 435"/>
                <a:gd name="T9" fmla="*/ 435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5" h="436">
                  <a:moveTo>
                    <a:pt x="434" y="435"/>
                  </a:moveTo>
                  <a:lnTo>
                    <a:pt x="434" y="0"/>
                  </a:lnTo>
                  <a:lnTo>
                    <a:pt x="0" y="0"/>
                  </a:lnTo>
                  <a:lnTo>
                    <a:pt x="0" y="435"/>
                  </a:lnTo>
                  <a:lnTo>
                    <a:pt x="434" y="43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" name="Freeform 1497"/>
            <p:cNvSpPr>
              <a:spLocks noChangeArrowheads="1"/>
            </p:cNvSpPr>
            <p:nvPr/>
          </p:nvSpPr>
          <p:spPr bwMode="auto">
            <a:xfrm>
              <a:off x="1191746" y="3505480"/>
              <a:ext cx="238125" cy="234950"/>
            </a:xfrm>
            <a:custGeom>
              <a:avLst/>
              <a:gdLst>
                <a:gd name="T0" fmla="*/ 353 w 660"/>
                <a:gd name="T1" fmla="*/ 0 h 651"/>
                <a:gd name="T2" fmla="*/ 342 w 660"/>
                <a:gd name="T3" fmla="*/ 0 h 651"/>
                <a:gd name="T4" fmla="*/ 328 w 660"/>
                <a:gd name="T5" fmla="*/ 0 h 651"/>
                <a:gd name="T6" fmla="*/ 317 w 660"/>
                <a:gd name="T7" fmla="*/ 0 h 651"/>
                <a:gd name="T8" fmla="*/ 307 w 660"/>
                <a:gd name="T9" fmla="*/ 0 h 651"/>
                <a:gd name="T10" fmla="*/ 18 w 660"/>
                <a:gd name="T11" fmla="*/ 431 h 651"/>
                <a:gd name="T12" fmla="*/ 43 w 660"/>
                <a:gd name="T13" fmla="*/ 346 h 651"/>
                <a:gd name="T14" fmla="*/ 175 w 660"/>
                <a:gd name="T15" fmla="*/ 431 h 651"/>
                <a:gd name="T16" fmla="*/ 217 w 660"/>
                <a:gd name="T17" fmla="*/ 530 h 651"/>
                <a:gd name="T18" fmla="*/ 217 w 660"/>
                <a:gd name="T19" fmla="*/ 587 h 651"/>
                <a:gd name="T20" fmla="*/ 307 w 660"/>
                <a:gd name="T21" fmla="*/ 650 h 651"/>
                <a:gd name="T22" fmla="*/ 317 w 660"/>
                <a:gd name="T23" fmla="*/ 650 h 651"/>
                <a:gd name="T24" fmla="*/ 342 w 660"/>
                <a:gd name="T25" fmla="*/ 650 h 651"/>
                <a:gd name="T26" fmla="*/ 353 w 660"/>
                <a:gd name="T27" fmla="*/ 650 h 651"/>
                <a:gd name="T28" fmla="*/ 353 w 660"/>
                <a:gd name="T29" fmla="*/ 0 h 651"/>
                <a:gd name="T30" fmla="*/ 157 w 660"/>
                <a:gd name="T31" fmla="*/ 304 h 651"/>
                <a:gd name="T32" fmla="*/ 72 w 660"/>
                <a:gd name="T33" fmla="*/ 202 h 651"/>
                <a:gd name="T34" fmla="*/ 157 w 660"/>
                <a:gd name="T35" fmla="*/ 304 h 651"/>
                <a:gd name="T36" fmla="*/ 96 w 660"/>
                <a:gd name="T37" fmla="*/ 159 h 651"/>
                <a:gd name="T38" fmla="*/ 200 w 660"/>
                <a:gd name="T39" fmla="*/ 159 h 651"/>
                <a:gd name="T40" fmla="*/ 307 w 660"/>
                <a:gd name="T41" fmla="*/ 587 h 651"/>
                <a:gd name="T42" fmla="*/ 246 w 660"/>
                <a:gd name="T43" fmla="*/ 491 h 651"/>
                <a:gd name="T44" fmla="*/ 307 w 660"/>
                <a:gd name="T45" fmla="*/ 587 h 651"/>
                <a:gd name="T46" fmla="*/ 307 w 660"/>
                <a:gd name="T47" fmla="*/ 449 h 651"/>
                <a:gd name="T48" fmla="*/ 200 w 660"/>
                <a:gd name="T49" fmla="*/ 346 h 651"/>
                <a:gd name="T50" fmla="*/ 307 w 660"/>
                <a:gd name="T51" fmla="*/ 449 h 651"/>
                <a:gd name="T52" fmla="*/ 307 w 660"/>
                <a:gd name="T53" fmla="*/ 304 h 651"/>
                <a:gd name="T54" fmla="*/ 225 w 660"/>
                <a:gd name="T55" fmla="*/ 202 h 651"/>
                <a:gd name="T56" fmla="*/ 307 w 660"/>
                <a:gd name="T57" fmla="*/ 304 h 651"/>
                <a:gd name="T58" fmla="*/ 307 w 660"/>
                <a:gd name="T59" fmla="*/ 159 h 651"/>
                <a:gd name="T60" fmla="*/ 307 w 660"/>
                <a:gd name="T61" fmla="*/ 64 h 651"/>
                <a:gd name="T62" fmla="*/ 588 w 660"/>
                <a:gd name="T63" fmla="*/ 202 h 651"/>
                <a:gd name="T64" fmla="*/ 616 w 660"/>
                <a:gd name="T65" fmla="*/ 304 h 651"/>
                <a:gd name="T66" fmla="*/ 477 w 660"/>
                <a:gd name="T67" fmla="*/ 202 h 651"/>
                <a:gd name="T68" fmla="*/ 563 w 660"/>
                <a:gd name="T69" fmla="*/ 159 h 651"/>
                <a:gd name="T70" fmla="*/ 460 w 660"/>
                <a:gd name="T71" fmla="*/ 159 h 651"/>
                <a:gd name="T72" fmla="*/ 563 w 660"/>
                <a:gd name="T73" fmla="*/ 159 h 651"/>
                <a:gd name="T74" fmla="*/ 349 w 660"/>
                <a:gd name="T75" fmla="*/ 64 h 651"/>
                <a:gd name="T76" fmla="*/ 349 w 660"/>
                <a:gd name="T77" fmla="*/ 159 h 651"/>
                <a:gd name="T78" fmla="*/ 349 w 660"/>
                <a:gd name="T79" fmla="*/ 202 h 651"/>
                <a:gd name="T80" fmla="*/ 431 w 660"/>
                <a:gd name="T81" fmla="*/ 202 h 651"/>
                <a:gd name="T82" fmla="*/ 349 w 660"/>
                <a:gd name="T83" fmla="*/ 304 h 651"/>
                <a:gd name="T84" fmla="*/ 349 w 660"/>
                <a:gd name="T85" fmla="*/ 346 h 651"/>
                <a:gd name="T86" fmla="*/ 456 w 660"/>
                <a:gd name="T87" fmla="*/ 346 h 651"/>
                <a:gd name="T88" fmla="*/ 349 w 660"/>
                <a:gd name="T89" fmla="*/ 449 h 651"/>
                <a:gd name="T90" fmla="*/ 349 w 660"/>
                <a:gd name="T91" fmla="*/ 587 h 651"/>
                <a:gd name="T92" fmla="*/ 349 w 660"/>
                <a:gd name="T93" fmla="*/ 491 h 651"/>
                <a:gd name="T94" fmla="*/ 349 w 660"/>
                <a:gd name="T95" fmla="*/ 587 h 651"/>
                <a:gd name="T96" fmla="*/ 392 w 660"/>
                <a:gd name="T97" fmla="*/ 604 h 651"/>
                <a:gd name="T98" fmla="*/ 563 w 660"/>
                <a:gd name="T99" fmla="*/ 491 h 651"/>
                <a:gd name="T100" fmla="*/ 588 w 660"/>
                <a:gd name="T101" fmla="*/ 449 h 651"/>
                <a:gd name="T102" fmla="*/ 477 w 660"/>
                <a:gd name="T103" fmla="*/ 449 h 651"/>
                <a:gd name="T104" fmla="*/ 616 w 660"/>
                <a:gd name="T105" fmla="*/ 346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0" h="651">
                  <a:moveTo>
                    <a:pt x="353" y="0"/>
                  </a:moveTo>
                  <a:lnTo>
                    <a:pt x="353" y="0"/>
                  </a:lnTo>
                  <a:lnTo>
                    <a:pt x="353" y="0"/>
                  </a:lnTo>
                  <a:cubicBezTo>
                    <a:pt x="342" y="0"/>
                    <a:pt x="342" y="0"/>
                    <a:pt x="342" y="0"/>
                  </a:cubicBezTo>
                  <a:cubicBezTo>
                    <a:pt x="339" y="0"/>
                    <a:pt x="339" y="0"/>
                    <a:pt x="335" y="0"/>
                  </a:cubicBezTo>
                  <a:cubicBezTo>
                    <a:pt x="335" y="0"/>
                    <a:pt x="331" y="0"/>
                    <a:pt x="328" y="0"/>
                  </a:cubicBezTo>
                  <a:lnTo>
                    <a:pt x="324" y="0"/>
                  </a:lnTo>
                  <a:cubicBezTo>
                    <a:pt x="321" y="0"/>
                    <a:pt x="317" y="0"/>
                    <a:pt x="317" y="0"/>
                  </a:cubicBezTo>
                  <a:cubicBezTo>
                    <a:pt x="307" y="0"/>
                    <a:pt x="307" y="0"/>
                    <a:pt x="307" y="0"/>
                  </a:cubicBezTo>
                  <a:lnTo>
                    <a:pt x="307" y="0"/>
                  </a:lnTo>
                  <a:cubicBezTo>
                    <a:pt x="136" y="14"/>
                    <a:pt x="0" y="152"/>
                    <a:pt x="0" y="325"/>
                  </a:cubicBezTo>
                  <a:cubicBezTo>
                    <a:pt x="0" y="361"/>
                    <a:pt x="7" y="396"/>
                    <a:pt x="18" y="431"/>
                  </a:cubicBezTo>
                  <a:cubicBezTo>
                    <a:pt x="64" y="431"/>
                    <a:pt x="64" y="431"/>
                    <a:pt x="64" y="431"/>
                  </a:cubicBezTo>
                  <a:cubicBezTo>
                    <a:pt x="54" y="403"/>
                    <a:pt x="47" y="375"/>
                    <a:pt x="43" y="346"/>
                  </a:cubicBezTo>
                  <a:cubicBezTo>
                    <a:pt x="157" y="346"/>
                    <a:pt x="157" y="346"/>
                    <a:pt x="157" y="346"/>
                  </a:cubicBezTo>
                  <a:cubicBezTo>
                    <a:pt x="161" y="375"/>
                    <a:pt x="168" y="403"/>
                    <a:pt x="175" y="431"/>
                  </a:cubicBezTo>
                  <a:cubicBezTo>
                    <a:pt x="217" y="431"/>
                    <a:pt x="217" y="431"/>
                    <a:pt x="217" y="431"/>
                  </a:cubicBezTo>
                  <a:cubicBezTo>
                    <a:pt x="217" y="530"/>
                    <a:pt x="217" y="530"/>
                    <a:pt x="217" y="530"/>
                  </a:cubicBezTo>
                  <a:cubicBezTo>
                    <a:pt x="235" y="559"/>
                    <a:pt x="250" y="583"/>
                    <a:pt x="267" y="604"/>
                  </a:cubicBezTo>
                  <a:cubicBezTo>
                    <a:pt x="250" y="601"/>
                    <a:pt x="235" y="594"/>
                    <a:pt x="217" y="587"/>
                  </a:cubicBezTo>
                  <a:cubicBezTo>
                    <a:pt x="217" y="633"/>
                    <a:pt x="217" y="633"/>
                    <a:pt x="217" y="633"/>
                  </a:cubicBezTo>
                  <a:cubicBezTo>
                    <a:pt x="246" y="643"/>
                    <a:pt x="274" y="650"/>
                    <a:pt x="307" y="650"/>
                  </a:cubicBezTo>
                  <a:lnTo>
                    <a:pt x="307" y="650"/>
                  </a:lnTo>
                  <a:cubicBezTo>
                    <a:pt x="317" y="650"/>
                    <a:pt x="317" y="650"/>
                    <a:pt x="317" y="650"/>
                  </a:cubicBezTo>
                  <a:cubicBezTo>
                    <a:pt x="321" y="650"/>
                    <a:pt x="324" y="650"/>
                    <a:pt x="328" y="650"/>
                  </a:cubicBezTo>
                  <a:cubicBezTo>
                    <a:pt x="335" y="650"/>
                    <a:pt x="339" y="650"/>
                    <a:pt x="342" y="650"/>
                  </a:cubicBezTo>
                  <a:cubicBezTo>
                    <a:pt x="353" y="650"/>
                    <a:pt x="353" y="650"/>
                    <a:pt x="353" y="650"/>
                  </a:cubicBezTo>
                  <a:lnTo>
                    <a:pt x="353" y="650"/>
                  </a:lnTo>
                  <a:cubicBezTo>
                    <a:pt x="524" y="640"/>
                    <a:pt x="659" y="498"/>
                    <a:pt x="659" y="325"/>
                  </a:cubicBezTo>
                  <a:cubicBezTo>
                    <a:pt x="659" y="152"/>
                    <a:pt x="524" y="14"/>
                    <a:pt x="353" y="0"/>
                  </a:cubicBezTo>
                  <a:close/>
                  <a:moveTo>
                    <a:pt x="157" y="304"/>
                  </a:moveTo>
                  <a:lnTo>
                    <a:pt x="157" y="304"/>
                  </a:lnTo>
                  <a:cubicBezTo>
                    <a:pt x="43" y="304"/>
                    <a:pt x="43" y="304"/>
                    <a:pt x="43" y="304"/>
                  </a:cubicBezTo>
                  <a:cubicBezTo>
                    <a:pt x="47" y="269"/>
                    <a:pt x="57" y="233"/>
                    <a:pt x="72" y="202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168" y="233"/>
                    <a:pt x="161" y="269"/>
                    <a:pt x="157" y="304"/>
                  </a:cubicBezTo>
                  <a:close/>
                  <a:moveTo>
                    <a:pt x="96" y="159"/>
                  </a:moveTo>
                  <a:lnTo>
                    <a:pt x="96" y="159"/>
                  </a:lnTo>
                  <a:cubicBezTo>
                    <a:pt x="136" y="106"/>
                    <a:pt x="196" y="64"/>
                    <a:pt x="267" y="50"/>
                  </a:cubicBezTo>
                  <a:cubicBezTo>
                    <a:pt x="246" y="78"/>
                    <a:pt x="217" y="117"/>
                    <a:pt x="200" y="159"/>
                  </a:cubicBezTo>
                  <a:lnTo>
                    <a:pt x="96" y="159"/>
                  </a:lnTo>
                  <a:close/>
                  <a:moveTo>
                    <a:pt x="307" y="587"/>
                  </a:moveTo>
                  <a:lnTo>
                    <a:pt x="307" y="587"/>
                  </a:lnTo>
                  <a:cubicBezTo>
                    <a:pt x="289" y="566"/>
                    <a:pt x="267" y="530"/>
                    <a:pt x="246" y="491"/>
                  </a:cubicBezTo>
                  <a:cubicBezTo>
                    <a:pt x="307" y="491"/>
                    <a:pt x="307" y="491"/>
                    <a:pt x="307" y="491"/>
                  </a:cubicBezTo>
                  <a:lnTo>
                    <a:pt x="307" y="587"/>
                  </a:lnTo>
                  <a:close/>
                  <a:moveTo>
                    <a:pt x="307" y="449"/>
                  </a:moveTo>
                  <a:lnTo>
                    <a:pt x="307" y="449"/>
                  </a:lnTo>
                  <a:cubicBezTo>
                    <a:pt x="225" y="449"/>
                    <a:pt x="225" y="449"/>
                    <a:pt x="225" y="449"/>
                  </a:cubicBezTo>
                  <a:cubicBezTo>
                    <a:pt x="214" y="417"/>
                    <a:pt x="203" y="382"/>
                    <a:pt x="200" y="346"/>
                  </a:cubicBezTo>
                  <a:cubicBezTo>
                    <a:pt x="307" y="346"/>
                    <a:pt x="307" y="346"/>
                    <a:pt x="307" y="346"/>
                  </a:cubicBezTo>
                  <a:lnTo>
                    <a:pt x="307" y="449"/>
                  </a:lnTo>
                  <a:close/>
                  <a:moveTo>
                    <a:pt x="307" y="304"/>
                  </a:moveTo>
                  <a:lnTo>
                    <a:pt x="307" y="304"/>
                  </a:lnTo>
                  <a:cubicBezTo>
                    <a:pt x="200" y="304"/>
                    <a:pt x="200" y="304"/>
                    <a:pt x="200" y="304"/>
                  </a:cubicBezTo>
                  <a:cubicBezTo>
                    <a:pt x="203" y="269"/>
                    <a:pt x="214" y="233"/>
                    <a:pt x="225" y="202"/>
                  </a:cubicBezTo>
                  <a:cubicBezTo>
                    <a:pt x="307" y="202"/>
                    <a:pt x="307" y="202"/>
                    <a:pt x="307" y="202"/>
                  </a:cubicBezTo>
                  <a:lnTo>
                    <a:pt x="307" y="304"/>
                  </a:lnTo>
                  <a:close/>
                  <a:moveTo>
                    <a:pt x="307" y="159"/>
                  </a:moveTo>
                  <a:lnTo>
                    <a:pt x="307" y="159"/>
                  </a:lnTo>
                  <a:cubicBezTo>
                    <a:pt x="246" y="159"/>
                    <a:pt x="246" y="159"/>
                    <a:pt x="246" y="159"/>
                  </a:cubicBezTo>
                  <a:cubicBezTo>
                    <a:pt x="267" y="120"/>
                    <a:pt x="289" y="88"/>
                    <a:pt x="307" y="64"/>
                  </a:cubicBezTo>
                  <a:lnTo>
                    <a:pt x="307" y="159"/>
                  </a:lnTo>
                  <a:close/>
                  <a:moveTo>
                    <a:pt x="588" y="202"/>
                  </a:moveTo>
                  <a:lnTo>
                    <a:pt x="588" y="202"/>
                  </a:lnTo>
                  <a:cubicBezTo>
                    <a:pt x="602" y="233"/>
                    <a:pt x="613" y="269"/>
                    <a:pt x="616" y="304"/>
                  </a:cubicBezTo>
                  <a:cubicBezTo>
                    <a:pt x="499" y="304"/>
                    <a:pt x="499" y="304"/>
                    <a:pt x="499" y="304"/>
                  </a:cubicBezTo>
                  <a:cubicBezTo>
                    <a:pt x="499" y="269"/>
                    <a:pt x="488" y="233"/>
                    <a:pt x="477" y="202"/>
                  </a:cubicBezTo>
                  <a:lnTo>
                    <a:pt x="588" y="202"/>
                  </a:lnTo>
                  <a:close/>
                  <a:moveTo>
                    <a:pt x="563" y="159"/>
                  </a:moveTo>
                  <a:lnTo>
                    <a:pt x="563" y="159"/>
                  </a:lnTo>
                  <a:cubicBezTo>
                    <a:pt x="460" y="159"/>
                    <a:pt x="460" y="159"/>
                    <a:pt x="460" y="159"/>
                  </a:cubicBezTo>
                  <a:cubicBezTo>
                    <a:pt x="438" y="117"/>
                    <a:pt x="413" y="78"/>
                    <a:pt x="392" y="50"/>
                  </a:cubicBezTo>
                  <a:cubicBezTo>
                    <a:pt x="460" y="64"/>
                    <a:pt x="520" y="106"/>
                    <a:pt x="563" y="159"/>
                  </a:cubicBezTo>
                  <a:close/>
                  <a:moveTo>
                    <a:pt x="349" y="64"/>
                  </a:moveTo>
                  <a:lnTo>
                    <a:pt x="349" y="64"/>
                  </a:lnTo>
                  <a:cubicBezTo>
                    <a:pt x="371" y="88"/>
                    <a:pt x="392" y="120"/>
                    <a:pt x="413" y="159"/>
                  </a:cubicBezTo>
                  <a:cubicBezTo>
                    <a:pt x="349" y="159"/>
                    <a:pt x="349" y="159"/>
                    <a:pt x="349" y="159"/>
                  </a:cubicBezTo>
                  <a:lnTo>
                    <a:pt x="349" y="64"/>
                  </a:lnTo>
                  <a:close/>
                  <a:moveTo>
                    <a:pt x="349" y="202"/>
                  </a:moveTo>
                  <a:lnTo>
                    <a:pt x="349" y="202"/>
                  </a:lnTo>
                  <a:cubicBezTo>
                    <a:pt x="431" y="202"/>
                    <a:pt x="431" y="202"/>
                    <a:pt x="431" y="202"/>
                  </a:cubicBezTo>
                  <a:cubicBezTo>
                    <a:pt x="445" y="233"/>
                    <a:pt x="456" y="269"/>
                    <a:pt x="456" y="304"/>
                  </a:cubicBezTo>
                  <a:cubicBezTo>
                    <a:pt x="349" y="304"/>
                    <a:pt x="349" y="304"/>
                    <a:pt x="349" y="304"/>
                  </a:cubicBezTo>
                  <a:lnTo>
                    <a:pt x="349" y="202"/>
                  </a:lnTo>
                  <a:close/>
                  <a:moveTo>
                    <a:pt x="349" y="346"/>
                  </a:moveTo>
                  <a:lnTo>
                    <a:pt x="349" y="346"/>
                  </a:lnTo>
                  <a:cubicBezTo>
                    <a:pt x="456" y="346"/>
                    <a:pt x="456" y="346"/>
                    <a:pt x="456" y="346"/>
                  </a:cubicBezTo>
                  <a:cubicBezTo>
                    <a:pt x="456" y="382"/>
                    <a:pt x="445" y="417"/>
                    <a:pt x="431" y="449"/>
                  </a:cubicBezTo>
                  <a:cubicBezTo>
                    <a:pt x="349" y="449"/>
                    <a:pt x="349" y="449"/>
                    <a:pt x="349" y="449"/>
                  </a:cubicBezTo>
                  <a:lnTo>
                    <a:pt x="349" y="346"/>
                  </a:lnTo>
                  <a:close/>
                  <a:moveTo>
                    <a:pt x="349" y="587"/>
                  </a:moveTo>
                  <a:lnTo>
                    <a:pt x="349" y="587"/>
                  </a:lnTo>
                  <a:cubicBezTo>
                    <a:pt x="349" y="491"/>
                    <a:pt x="349" y="491"/>
                    <a:pt x="349" y="491"/>
                  </a:cubicBezTo>
                  <a:cubicBezTo>
                    <a:pt x="413" y="491"/>
                    <a:pt x="413" y="491"/>
                    <a:pt x="413" y="491"/>
                  </a:cubicBezTo>
                  <a:cubicBezTo>
                    <a:pt x="392" y="530"/>
                    <a:pt x="371" y="566"/>
                    <a:pt x="349" y="587"/>
                  </a:cubicBezTo>
                  <a:close/>
                  <a:moveTo>
                    <a:pt x="392" y="604"/>
                  </a:moveTo>
                  <a:lnTo>
                    <a:pt x="392" y="604"/>
                  </a:lnTo>
                  <a:cubicBezTo>
                    <a:pt x="413" y="573"/>
                    <a:pt x="438" y="537"/>
                    <a:pt x="460" y="491"/>
                  </a:cubicBezTo>
                  <a:cubicBezTo>
                    <a:pt x="563" y="491"/>
                    <a:pt x="563" y="491"/>
                    <a:pt x="563" y="491"/>
                  </a:cubicBezTo>
                  <a:cubicBezTo>
                    <a:pt x="520" y="548"/>
                    <a:pt x="460" y="587"/>
                    <a:pt x="392" y="604"/>
                  </a:cubicBezTo>
                  <a:close/>
                  <a:moveTo>
                    <a:pt x="588" y="449"/>
                  </a:moveTo>
                  <a:lnTo>
                    <a:pt x="588" y="449"/>
                  </a:lnTo>
                  <a:cubicBezTo>
                    <a:pt x="477" y="449"/>
                    <a:pt x="477" y="449"/>
                    <a:pt x="477" y="449"/>
                  </a:cubicBezTo>
                  <a:cubicBezTo>
                    <a:pt x="488" y="417"/>
                    <a:pt x="499" y="382"/>
                    <a:pt x="499" y="346"/>
                  </a:cubicBezTo>
                  <a:cubicBezTo>
                    <a:pt x="616" y="346"/>
                    <a:pt x="616" y="346"/>
                    <a:pt x="616" y="346"/>
                  </a:cubicBezTo>
                  <a:cubicBezTo>
                    <a:pt x="613" y="382"/>
                    <a:pt x="602" y="417"/>
                    <a:pt x="588" y="44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" name="Freeform 1498"/>
            <p:cNvSpPr>
              <a:spLocks noChangeArrowheads="1"/>
            </p:cNvSpPr>
            <p:nvPr/>
          </p:nvSpPr>
          <p:spPr bwMode="auto">
            <a:xfrm>
              <a:off x="1090146" y="3653117"/>
              <a:ext cx="187325" cy="200025"/>
            </a:xfrm>
            <a:custGeom>
              <a:avLst/>
              <a:gdLst>
                <a:gd name="T0" fmla="*/ 520 w 521"/>
                <a:gd name="T1" fmla="*/ 0 h 556"/>
                <a:gd name="T2" fmla="*/ 0 w 521"/>
                <a:gd name="T3" fmla="*/ 0 h 556"/>
                <a:gd name="T4" fmla="*/ 0 w 521"/>
                <a:gd name="T5" fmla="*/ 516 h 556"/>
                <a:gd name="T6" fmla="*/ 96 w 521"/>
                <a:gd name="T7" fmla="*/ 516 h 556"/>
                <a:gd name="T8" fmla="*/ 96 w 521"/>
                <a:gd name="T9" fmla="*/ 555 h 556"/>
                <a:gd name="T10" fmla="*/ 182 w 521"/>
                <a:gd name="T11" fmla="*/ 555 h 556"/>
                <a:gd name="T12" fmla="*/ 182 w 521"/>
                <a:gd name="T13" fmla="*/ 516 h 556"/>
                <a:gd name="T14" fmla="*/ 338 w 521"/>
                <a:gd name="T15" fmla="*/ 516 h 556"/>
                <a:gd name="T16" fmla="*/ 338 w 521"/>
                <a:gd name="T17" fmla="*/ 555 h 556"/>
                <a:gd name="T18" fmla="*/ 424 w 521"/>
                <a:gd name="T19" fmla="*/ 555 h 556"/>
                <a:gd name="T20" fmla="*/ 424 w 521"/>
                <a:gd name="T21" fmla="*/ 516 h 556"/>
                <a:gd name="T22" fmla="*/ 520 w 521"/>
                <a:gd name="T23" fmla="*/ 516 h 556"/>
                <a:gd name="T24" fmla="*/ 520 w 521"/>
                <a:gd name="T25" fmla="*/ 0 h 556"/>
                <a:gd name="T26" fmla="*/ 477 w 521"/>
                <a:gd name="T27" fmla="*/ 474 h 556"/>
                <a:gd name="T28" fmla="*/ 43 w 521"/>
                <a:gd name="T29" fmla="*/ 474 h 556"/>
                <a:gd name="T30" fmla="*/ 43 w 521"/>
                <a:gd name="T31" fmla="*/ 39 h 556"/>
                <a:gd name="T32" fmla="*/ 477 w 521"/>
                <a:gd name="T33" fmla="*/ 39 h 556"/>
                <a:gd name="T34" fmla="*/ 477 w 521"/>
                <a:gd name="T35" fmla="*/ 47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1" h="556">
                  <a:moveTo>
                    <a:pt x="520" y="0"/>
                  </a:moveTo>
                  <a:lnTo>
                    <a:pt x="0" y="0"/>
                  </a:lnTo>
                  <a:lnTo>
                    <a:pt x="0" y="516"/>
                  </a:lnTo>
                  <a:lnTo>
                    <a:pt x="96" y="516"/>
                  </a:lnTo>
                  <a:lnTo>
                    <a:pt x="96" y="555"/>
                  </a:lnTo>
                  <a:lnTo>
                    <a:pt x="182" y="555"/>
                  </a:lnTo>
                  <a:lnTo>
                    <a:pt x="182" y="516"/>
                  </a:lnTo>
                  <a:lnTo>
                    <a:pt x="338" y="516"/>
                  </a:lnTo>
                  <a:lnTo>
                    <a:pt x="338" y="555"/>
                  </a:lnTo>
                  <a:lnTo>
                    <a:pt x="424" y="555"/>
                  </a:lnTo>
                  <a:lnTo>
                    <a:pt x="424" y="516"/>
                  </a:lnTo>
                  <a:lnTo>
                    <a:pt x="520" y="516"/>
                  </a:lnTo>
                  <a:lnTo>
                    <a:pt x="520" y="0"/>
                  </a:lnTo>
                  <a:close/>
                  <a:moveTo>
                    <a:pt x="477" y="474"/>
                  </a:moveTo>
                  <a:lnTo>
                    <a:pt x="43" y="474"/>
                  </a:lnTo>
                  <a:lnTo>
                    <a:pt x="43" y="39"/>
                  </a:lnTo>
                  <a:lnTo>
                    <a:pt x="477" y="39"/>
                  </a:lnTo>
                  <a:lnTo>
                    <a:pt x="477" y="47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" name="Freeform 1499"/>
            <p:cNvSpPr>
              <a:spLocks noChangeArrowheads="1"/>
            </p:cNvSpPr>
            <p:nvPr/>
          </p:nvSpPr>
          <p:spPr bwMode="auto">
            <a:xfrm>
              <a:off x="1183809" y="3667405"/>
              <a:ext cx="77787" cy="157162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" name="Freeform 1500"/>
            <p:cNvSpPr>
              <a:spLocks noChangeArrowheads="1"/>
            </p:cNvSpPr>
            <p:nvPr/>
          </p:nvSpPr>
          <p:spPr bwMode="auto">
            <a:xfrm>
              <a:off x="1183809" y="3667405"/>
              <a:ext cx="77787" cy="157162"/>
            </a:xfrm>
            <a:custGeom>
              <a:avLst/>
              <a:gdLst>
                <a:gd name="T0" fmla="*/ 217 w 218"/>
                <a:gd name="T1" fmla="*/ 0 h 436"/>
                <a:gd name="T2" fmla="*/ 0 w 218"/>
                <a:gd name="T3" fmla="*/ 0 h 436"/>
                <a:gd name="T4" fmla="*/ 0 w 218"/>
                <a:gd name="T5" fmla="*/ 435 h 436"/>
                <a:gd name="T6" fmla="*/ 217 w 218"/>
                <a:gd name="T7" fmla="*/ 435 h 436"/>
                <a:gd name="T8" fmla="*/ 217 w 218"/>
                <a:gd name="T9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436">
                  <a:moveTo>
                    <a:pt x="217" y="0"/>
                  </a:moveTo>
                  <a:lnTo>
                    <a:pt x="0" y="0"/>
                  </a:lnTo>
                  <a:lnTo>
                    <a:pt x="0" y="435"/>
                  </a:lnTo>
                  <a:lnTo>
                    <a:pt x="217" y="435"/>
                  </a:lnTo>
                  <a:lnTo>
                    <a:pt x="21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" name="Freeform 1501"/>
            <p:cNvSpPr>
              <a:spLocks noChangeArrowheads="1"/>
            </p:cNvSpPr>
            <p:nvPr/>
          </p:nvSpPr>
          <p:spPr bwMode="auto">
            <a:xfrm>
              <a:off x="1123484" y="3684867"/>
              <a:ext cx="120650" cy="120650"/>
            </a:xfrm>
            <a:custGeom>
              <a:avLst/>
              <a:gdLst>
                <a:gd name="T0" fmla="*/ 167 w 335"/>
                <a:gd name="T1" fmla="*/ 336 h 337"/>
                <a:gd name="T2" fmla="*/ 167 w 335"/>
                <a:gd name="T3" fmla="*/ 336 h 337"/>
                <a:gd name="T4" fmla="*/ 334 w 335"/>
                <a:gd name="T5" fmla="*/ 170 h 337"/>
                <a:gd name="T6" fmla="*/ 167 w 335"/>
                <a:gd name="T7" fmla="*/ 0 h 337"/>
                <a:gd name="T8" fmla="*/ 0 w 335"/>
                <a:gd name="T9" fmla="*/ 170 h 337"/>
                <a:gd name="T10" fmla="*/ 167 w 335"/>
                <a:gd name="T11" fmla="*/ 336 h 337"/>
                <a:gd name="T12" fmla="*/ 167 w 335"/>
                <a:gd name="T13" fmla="*/ 43 h 337"/>
                <a:gd name="T14" fmla="*/ 167 w 335"/>
                <a:gd name="T15" fmla="*/ 43 h 337"/>
                <a:gd name="T16" fmla="*/ 292 w 335"/>
                <a:gd name="T17" fmla="*/ 170 h 337"/>
                <a:gd name="T18" fmla="*/ 167 w 335"/>
                <a:gd name="T19" fmla="*/ 294 h 337"/>
                <a:gd name="T20" fmla="*/ 42 w 335"/>
                <a:gd name="T21" fmla="*/ 170 h 337"/>
                <a:gd name="T22" fmla="*/ 167 w 335"/>
                <a:gd name="T23" fmla="*/ 4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5" h="337">
                  <a:moveTo>
                    <a:pt x="167" y="336"/>
                  </a:moveTo>
                  <a:lnTo>
                    <a:pt x="167" y="336"/>
                  </a:lnTo>
                  <a:cubicBezTo>
                    <a:pt x="260" y="336"/>
                    <a:pt x="334" y="262"/>
                    <a:pt x="334" y="170"/>
                  </a:cubicBezTo>
                  <a:cubicBezTo>
                    <a:pt x="334" y="78"/>
                    <a:pt x="260" y="0"/>
                    <a:pt x="167" y="0"/>
                  </a:cubicBezTo>
                  <a:cubicBezTo>
                    <a:pt x="74" y="0"/>
                    <a:pt x="0" y="78"/>
                    <a:pt x="0" y="170"/>
                  </a:cubicBezTo>
                  <a:cubicBezTo>
                    <a:pt x="0" y="262"/>
                    <a:pt x="74" y="336"/>
                    <a:pt x="167" y="336"/>
                  </a:cubicBezTo>
                  <a:close/>
                  <a:moveTo>
                    <a:pt x="167" y="43"/>
                  </a:moveTo>
                  <a:lnTo>
                    <a:pt x="167" y="43"/>
                  </a:lnTo>
                  <a:cubicBezTo>
                    <a:pt x="238" y="43"/>
                    <a:pt x="292" y="99"/>
                    <a:pt x="292" y="170"/>
                  </a:cubicBezTo>
                  <a:cubicBezTo>
                    <a:pt x="292" y="237"/>
                    <a:pt x="238" y="294"/>
                    <a:pt x="167" y="294"/>
                  </a:cubicBezTo>
                  <a:cubicBezTo>
                    <a:pt x="96" y="294"/>
                    <a:pt x="42" y="237"/>
                    <a:pt x="42" y="170"/>
                  </a:cubicBezTo>
                  <a:cubicBezTo>
                    <a:pt x="42" y="99"/>
                    <a:pt x="96" y="43"/>
                    <a:pt x="16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Freeform 1502"/>
            <p:cNvSpPr>
              <a:spLocks noChangeArrowheads="1"/>
            </p:cNvSpPr>
            <p:nvPr/>
          </p:nvSpPr>
          <p:spPr bwMode="auto">
            <a:xfrm>
              <a:off x="1155234" y="3715030"/>
              <a:ext cx="58737" cy="60325"/>
            </a:xfrm>
            <a:custGeom>
              <a:avLst/>
              <a:gdLst>
                <a:gd name="T0" fmla="*/ 29 w 165"/>
                <a:gd name="T1" fmla="*/ 166 h 167"/>
                <a:gd name="T2" fmla="*/ 29 w 165"/>
                <a:gd name="T3" fmla="*/ 166 h 167"/>
                <a:gd name="T4" fmla="*/ 57 w 165"/>
                <a:gd name="T5" fmla="*/ 138 h 167"/>
                <a:gd name="T6" fmla="*/ 82 w 165"/>
                <a:gd name="T7" fmla="*/ 142 h 167"/>
                <a:gd name="T8" fmla="*/ 143 w 165"/>
                <a:gd name="T9" fmla="*/ 85 h 167"/>
                <a:gd name="T10" fmla="*/ 135 w 165"/>
                <a:gd name="T11" fmla="*/ 60 h 167"/>
                <a:gd name="T12" fmla="*/ 164 w 165"/>
                <a:gd name="T13" fmla="*/ 28 h 167"/>
                <a:gd name="T14" fmla="*/ 135 w 165"/>
                <a:gd name="T15" fmla="*/ 0 h 167"/>
                <a:gd name="T16" fmla="*/ 107 w 165"/>
                <a:gd name="T17" fmla="*/ 28 h 167"/>
                <a:gd name="T18" fmla="*/ 82 w 165"/>
                <a:gd name="T19" fmla="*/ 25 h 167"/>
                <a:gd name="T20" fmla="*/ 21 w 165"/>
                <a:gd name="T21" fmla="*/ 85 h 167"/>
                <a:gd name="T22" fmla="*/ 29 w 165"/>
                <a:gd name="T23" fmla="*/ 106 h 167"/>
                <a:gd name="T24" fmla="*/ 0 w 165"/>
                <a:gd name="T25" fmla="*/ 138 h 167"/>
                <a:gd name="T26" fmla="*/ 29 w 165"/>
                <a:gd name="T27" fmla="*/ 166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" h="167">
                  <a:moveTo>
                    <a:pt x="29" y="166"/>
                  </a:moveTo>
                  <a:lnTo>
                    <a:pt x="29" y="166"/>
                  </a:lnTo>
                  <a:cubicBezTo>
                    <a:pt x="57" y="138"/>
                    <a:pt x="57" y="138"/>
                    <a:pt x="57" y="138"/>
                  </a:cubicBezTo>
                  <a:cubicBezTo>
                    <a:pt x="64" y="142"/>
                    <a:pt x="75" y="142"/>
                    <a:pt x="82" y="142"/>
                  </a:cubicBezTo>
                  <a:cubicBezTo>
                    <a:pt x="114" y="142"/>
                    <a:pt x="143" y="117"/>
                    <a:pt x="143" y="85"/>
                  </a:cubicBezTo>
                  <a:cubicBezTo>
                    <a:pt x="143" y="74"/>
                    <a:pt x="139" y="67"/>
                    <a:pt x="135" y="60"/>
                  </a:cubicBezTo>
                  <a:cubicBezTo>
                    <a:pt x="164" y="28"/>
                    <a:pt x="164" y="28"/>
                    <a:pt x="164" y="28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07" y="28"/>
                    <a:pt x="107" y="28"/>
                    <a:pt x="107" y="28"/>
                  </a:cubicBezTo>
                  <a:cubicBezTo>
                    <a:pt x="100" y="25"/>
                    <a:pt x="89" y="25"/>
                    <a:pt x="82" y="25"/>
                  </a:cubicBezTo>
                  <a:cubicBezTo>
                    <a:pt x="50" y="25"/>
                    <a:pt x="21" y="50"/>
                    <a:pt x="21" y="85"/>
                  </a:cubicBezTo>
                  <a:cubicBezTo>
                    <a:pt x="21" y="92"/>
                    <a:pt x="25" y="99"/>
                    <a:pt x="29" y="106"/>
                  </a:cubicBezTo>
                  <a:cubicBezTo>
                    <a:pt x="0" y="138"/>
                    <a:pt x="0" y="138"/>
                    <a:pt x="0" y="138"/>
                  </a:cubicBezTo>
                  <a:lnTo>
                    <a:pt x="29" y="16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960775" y="4062753"/>
            <a:ext cx="493712" cy="493712"/>
            <a:chOff x="1009184" y="4108730"/>
            <a:chExt cx="493712" cy="493712"/>
          </a:xfrm>
        </p:grpSpPr>
        <p:sp>
          <p:nvSpPr>
            <p:cNvPr id="62" name="Freeform 1503"/>
            <p:cNvSpPr>
              <a:spLocks noChangeArrowheads="1"/>
            </p:cNvSpPr>
            <p:nvPr/>
          </p:nvSpPr>
          <p:spPr bwMode="auto">
            <a:xfrm>
              <a:off x="1009184" y="410873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" name="Freeform 1504"/>
            <p:cNvSpPr>
              <a:spLocks noChangeArrowheads="1"/>
            </p:cNvSpPr>
            <p:nvPr/>
          </p:nvSpPr>
          <p:spPr bwMode="auto">
            <a:xfrm>
              <a:off x="1009184" y="410873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" name="Freeform 1505"/>
            <p:cNvSpPr>
              <a:spLocks noChangeArrowheads="1"/>
            </p:cNvSpPr>
            <p:nvPr/>
          </p:nvSpPr>
          <p:spPr bwMode="auto">
            <a:xfrm>
              <a:off x="1091734" y="4211917"/>
              <a:ext cx="411162" cy="390525"/>
            </a:xfrm>
            <a:custGeom>
              <a:avLst/>
              <a:gdLst>
                <a:gd name="T0" fmla="*/ 846 w 1144"/>
                <a:gd name="T1" fmla="*/ 0 h 1084"/>
                <a:gd name="T2" fmla="*/ 846 w 1144"/>
                <a:gd name="T3" fmla="*/ 0 h 1084"/>
                <a:gd name="T4" fmla="*/ 843 w 1144"/>
                <a:gd name="T5" fmla="*/ 0 h 1084"/>
                <a:gd name="T6" fmla="*/ 900 w 1144"/>
                <a:gd name="T7" fmla="*/ 75 h 1084"/>
                <a:gd name="T8" fmla="*/ 900 w 1144"/>
                <a:gd name="T9" fmla="*/ 75 h 1084"/>
                <a:gd name="T10" fmla="*/ 914 w 1144"/>
                <a:gd name="T11" fmla="*/ 104 h 1084"/>
                <a:gd name="T12" fmla="*/ 914 w 1144"/>
                <a:gd name="T13" fmla="*/ 108 h 1084"/>
                <a:gd name="T14" fmla="*/ 925 w 1144"/>
                <a:gd name="T15" fmla="*/ 133 h 1084"/>
                <a:gd name="T16" fmla="*/ 925 w 1144"/>
                <a:gd name="T17" fmla="*/ 136 h 1084"/>
                <a:gd name="T18" fmla="*/ 932 w 1144"/>
                <a:gd name="T19" fmla="*/ 161 h 1084"/>
                <a:gd name="T20" fmla="*/ 936 w 1144"/>
                <a:gd name="T21" fmla="*/ 168 h 1084"/>
                <a:gd name="T22" fmla="*/ 939 w 1144"/>
                <a:gd name="T23" fmla="*/ 193 h 1084"/>
                <a:gd name="T24" fmla="*/ 939 w 1144"/>
                <a:gd name="T25" fmla="*/ 200 h 1084"/>
                <a:gd name="T26" fmla="*/ 943 w 1144"/>
                <a:gd name="T27" fmla="*/ 233 h 1084"/>
                <a:gd name="T28" fmla="*/ 636 w 1144"/>
                <a:gd name="T29" fmla="*/ 561 h 1084"/>
                <a:gd name="T30" fmla="*/ 636 w 1144"/>
                <a:gd name="T31" fmla="*/ 561 h 1084"/>
                <a:gd name="T32" fmla="*/ 625 w 1144"/>
                <a:gd name="T33" fmla="*/ 561 h 1084"/>
                <a:gd name="T34" fmla="*/ 611 w 1144"/>
                <a:gd name="T35" fmla="*/ 561 h 1084"/>
                <a:gd name="T36" fmla="*/ 611 w 1144"/>
                <a:gd name="T37" fmla="*/ 561 h 1084"/>
                <a:gd name="T38" fmla="*/ 600 w 1144"/>
                <a:gd name="T39" fmla="*/ 561 h 1084"/>
                <a:gd name="T40" fmla="*/ 589 w 1144"/>
                <a:gd name="T41" fmla="*/ 561 h 1084"/>
                <a:gd name="T42" fmla="*/ 589 w 1144"/>
                <a:gd name="T43" fmla="*/ 561 h 1084"/>
                <a:gd name="T44" fmla="*/ 521 w 1144"/>
                <a:gd name="T45" fmla="*/ 551 h 1084"/>
                <a:gd name="T46" fmla="*/ 521 w 1144"/>
                <a:gd name="T47" fmla="*/ 840 h 1084"/>
                <a:gd name="T48" fmla="*/ 425 w 1144"/>
                <a:gd name="T49" fmla="*/ 840 h 1084"/>
                <a:gd name="T50" fmla="*/ 425 w 1144"/>
                <a:gd name="T51" fmla="*/ 879 h 1084"/>
                <a:gd name="T52" fmla="*/ 339 w 1144"/>
                <a:gd name="T53" fmla="*/ 879 h 1084"/>
                <a:gd name="T54" fmla="*/ 339 w 1144"/>
                <a:gd name="T55" fmla="*/ 840 h 1084"/>
                <a:gd name="T56" fmla="*/ 182 w 1144"/>
                <a:gd name="T57" fmla="*/ 840 h 1084"/>
                <a:gd name="T58" fmla="*/ 182 w 1144"/>
                <a:gd name="T59" fmla="*/ 879 h 1084"/>
                <a:gd name="T60" fmla="*/ 96 w 1144"/>
                <a:gd name="T61" fmla="*/ 879 h 1084"/>
                <a:gd name="T62" fmla="*/ 96 w 1144"/>
                <a:gd name="T63" fmla="*/ 840 h 1084"/>
                <a:gd name="T64" fmla="*/ 0 w 1144"/>
                <a:gd name="T65" fmla="*/ 840 h 1084"/>
                <a:gd name="T66" fmla="*/ 246 w 1144"/>
                <a:gd name="T67" fmla="*/ 1083 h 1084"/>
                <a:gd name="T68" fmla="*/ 1143 w 1144"/>
                <a:gd name="T69" fmla="*/ 1083 h 1084"/>
                <a:gd name="T70" fmla="*/ 1143 w 1144"/>
                <a:gd name="T71" fmla="*/ 297 h 1084"/>
                <a:gd name="T72" fmla="*/ 846 w 1144"/>
                <a:gd name="T73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4" h="1084">
                  <a:moveTo>
                    <a:pt x="846" y="0"/>
                  </a:moveTo>
                  <a:lnTo>
                    <a:pt x="846" y="0"/>
                  </a:lnTo>
                  <a:cubicBezTo>
                    <a:pt x="843" y="0"/>
                    <a:pt x="843" y="0"/>
                    <a:pt x="843" y="0"/>
                  </a:cubicBezTo>
                  <a:cubicBezTo>
                    <a:pt x="868" y="22"/>
                    <a:pt x="886" y="47"/>
                    <a:pt x="900" y="75"/>
                  </a:cubicBezTo>
                  <a:lnTo>
                    <a:pt x="900" y="75"/>
                  </a:lnTo>
                  <a:cubicBezTo>
                    <a:pt x="907" y="86"/>
                    <a:pt x="911" y="93"/>
                    <a:pt x="914" y="104"/>
                  </a:cubicBezTo>
                  <a:cubicBezTo>
                    <a:pt x="914" y="104"/>
                    <a:pt x="914" y="104"/>
                    <a:pt x="914" y="108"/>
                  </a:cubicBezTo>
                  <a:cubicBezTo>
                    <a:pt x="918" y="115"/>
                    <a:pt x="922" y="122"/>
                    <a:pt x="925" y="133"/>
                  </a:cubicBezTo>
                  <a:lnTo>
                    <a:pt x="925" y="136"/>
                  </a:lnTo>
                  <a:cubicBezTo>
                    <a:pt x="929" y="143"/>
                    <a:pt x="932" y="154"/>
                    <a:pt x="932" y="161"/>
                  </a:cubicBezTo>
                  <a:cubicBezTo>
                    <a:pt x="932" y="165"/>
                    <a:pt x="936" y="165"/>
                    <a:pt x="936" y="168"/>
                  </a:cubicBezTo>
                  <a:cubicBezTo>
                    <a:pt x="936" y="175"/>
                    <a:pt x="939" y="186"/>
                    <a:pt x="939" y="193"/>
                  </a:cubicBezTo>
                  <a:cubicBezTo>
                    <a:pt x="939" y="197"/>
                    <a:pt x="939" y="197"/>
                    <a:pt x="939" y="200"/>
                  </a:cubicBezTo>
                  <a:cubicBezTo>
                    <a:pt x="939" y="211"/>
                    <a:pt x="943" y="222"/>
                    <a:pt x="943" y="233"/>
                  </a:cubicBezTo>
                  <a:cubicBezTo>
                    <a:pt x="943" y="408"/>
                    <a:pt x="807" y="551"/>
                    <a:pt x="636" y="561"/>
                  </a:cubicBezTo>
                  <a:lnTo>
                    <a:pt x="636" y="561"/>
                  </a:lnTo>
                  <a:cubicBezTo>
                    <a:pt x="625" y="561"/>
                    <a:pt x="625" y="561"/>
                    <a:pt x="625" y="561"/>
                  </a:cubicBezTo>
                  <a:cubicBezTo>
                    <a:pt x="621" y="561"/>
                    <a:pt x="618" y="561"/>
                    <a:pt x="611" y="561"/>
                  </a:cubicBezTo>
                  <a:lnTo>
                    <a:pt x="611" y="561"/>
                  </a:lnTo>
                  <a:cubicBezTo>
                    <a:pt x="607" y="561"/>
                    <a:pt x="604" y="561"/>
                    <a:pt x="600" y="561"/>
                  </a:cubicBezTo>
                  <a:cubicBezTo>
                    <a:pt x="589" y="561"/>
                    <a:pt x="589" y="561"/>
                    <a:pt x="589" y="561"/>
                  </a:cubicBezTo>
                  <a:lnTo>
                    <a:pt x="589" y="561"/>
                  </a:lnTo>
                  <a:cubicBezTo>
                    <a:pt x="564" y="561"/>
                    <a:pt x="543" y="554"/>
                    <a:pt x="521" y="551"/>
                  </a:cubicBezTo>
                  <a:cubicBezTo>
                    <a:pt x="521" y="840"/>
                    <a:pt x="521" y="840"/>
                    <a:pt x="521" y="840"/>
                  </a:cubicBezTo>
                  <a:cubicBezTo>
                    <a:pt x="425" y="840"/>
                    <a:pt x="425" y="840"/>
                    <a:pt x="425" y="840"/>
                  </a:cubicBezTo>
                  <a:cubicBezTo>
                    <a:pt x="425" y="879"/>
                    <a:pt x="425" y="879"/>
                    <a:pt x="425" y="879"/>
                  </a:cubicBezTo>
                  <a:cubicBezTo>
                    <a:pt x="339" y="879"/>
                    <a:pt x="339" y="879"/>
                    <a:pt x="339" y="879"/>
                  </a:cubicBezTo>
                  <a:cubicBezTo>
                    <a:pt x="339" y="840"/>
                    <a:pt x="339" y="840"/>
                    <a:pt x="339" y="840"/>
                  </a:cubicBezTo>
                  <a:cubicBezTo>
                    <a:pt x="182" y="840"/>
                    <a:pt x="182" y="840"/>
                    <a:pt x="182" y="840"/>
                  </a:cubicBezTo>
                  <a:cubicBezTo>
                    <a:pt x="182" y="879"/>
                    <a:pt x="182" y="879"/>
                    <a:pt x="182" y="879"/>
                  </a:cubicBezTo>
                  <a:cubicBezTo>
                    <a:pt x="96" y="879"/>
                    <a:pt x="96" y="879"/>
                    <a:pt x="96" y="879"/>
                  </a:cubicBezTo>
                  <a:cubicBezTo>
                    <a:pt x="96" y="840"/>
                    <a:pt x="96" y="840"/>
                    <a:pt x="96" y="840"/>
                  </a:cubicBezTo>
                  <a:cubicBezTo>
                    <a:pt x="0" y="840"/>
                    <a:pt x="0" y="840"/>
                    <a:pt x="0" y="840"/>
                  </a:cubicBezTo>
                  <a:cubicBezTo>
                    <a:pt x="246" y="1083"/>
                    <a:pt x="246" y="1083"/>
                    <a:pt x="246" y="1083"/>
                  </a:cubicBezTo>
                  <a:cubicBezTo>
                    <a:pt x="1143" y="1083"/>
                    <a:pt x="1143" y="1083"/>
                    <a:pt x="1143" y="1083"/>
                  </a:cubicBezTo>
                  <a:cubicBezTo>
                    <a:pt x="1143" y="297"/>
                    <a:pt x="1143" y="297"/>
                    <a:pt x="1143" y="297"/>
                  </a:cubicBezTo>
                  <a:cubicBezTo>
                    <a:pt x="846" y="0"/>
                    <a:pt x="846" y="0"/>
                    <a:pt x="8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" name="Freeform 1506"/>
            <p:cNvSpPr>
              <a:spLocks noChangeArrowheads="1"/>
            </p:cNvSpPr>
            <p:nvPr/>
          </p:nvSpPr>
          <p:spPr bwMode="auto">
            <a:xfrm>
              <a:off x="1193334" y="4176992"/>
              <a:ext cx="238125" cy="236538"/>
            </a:xfrm>
            <a:custGeom>
              <a:avLst/>
              <a:gdLst>
                <a:gd name="T0" fmla="*/ 354 w 662"/>
                <a:gd name="T1" fmla="*/ 0 h 658"/>
                <a:gd name="T2" fmla="*/ 343 w 662"/>
                <a:gd name="T3" fmla="*/ 0 h 658"/>
                <a:gd name="T4" fmla="*/ 329 w 662"/>
                <a:gd name="T5" fmla="*/ 0 h 658"/>
                <a:gd name="T6" fmla="*/ 318 w 662"/>
                <a:gd name="T7" fmla="*/ 0 h 658"/>
                <a:gd name="T8" fmla="*/ 307 w 662"/>
                <a:gd name="T9" fmla="*/ 0 h 658"/>
                <a:gd name="T10" fmla="*/ 18 w 662"/>
                <a:gd name="T11" fmla="*/ 436 h 658"/>
                <a:gd name="T12" fmla="*/ 43 w 662"/>
                <a:gd name="T13" fmla="*/ 350 h 658"/>
                <a:gd name="T14" fmla="*/ 175 w 662"/>
                <a:gd name="T15" fmla="*/ 436 h 658"/>
                <a:gd name="T16" fmla="*/ 218 w 662"/>
                <a:gd name="T17" fmla="*/ 536 h 658"/>
                <a:gd name="T18" fmla="*/ 218 w 662"/>
                <a:gd name="T19" fmla="*/ 593 h 658"/>
                <a:gd name="T20" fmla="*/ 307 w 662"/>
                <a:gd name="T21" fmla="*/ 657 h 658"/>
                <a:gd name="T22" fmla="*/ 318 w 662"/>
                <a:gd name="T23" fmla="*/ 657 h 658"/>
                <a:gd name="T24" fmla="*/ 343 w 662"/>
                <a:gd name="T25" fmla="*/ 657 h 658"/>
                <a:gd name="T26" fmla="*/ 354 w 662"/>
                <a:gd name="T27" fmla="*/ 657 h 658"/>
                <a:gd name="T28" fmla="*/ 354 w 662"/>
                <a:gd name="T29" fmla="*/ 0 h 658"/>
                <a:gd name="T30" fmla="*/ 157 w 662"/>
                <a:gd name="T31" fmla="*/ 307 h 658"/>
                <a:gd name="T32" fmla="*/ 71 w 662"/>
                <a:gd name="T33" fmla="*/ 204 h 658"/>
                <a:gd name="T34" fmla="*/ 157 w 662"/>
                <a:gd name="T35" fmla="*/ 307 h 658"/>
                <a:gd name="T36" fmla="*/ 96 w 662"/>
                <a:gd name="T37" fmla="*/ 161 h 658"/>
                <a:gd name="T38" fmla="*/ 200 w 662"/>
                <a:gd name="T39" fmla="*/ 161 h 658"/>
                <a:gd name="T40" fmla="*/ 307 w 662"/>
                <a:gd name="T41" fmla="*/ 593 h 658"/>
                <a:gd name="T42" fmla="*/ 246 w 662"/>
                <a:gd name="T43" fmla="*/ 497 h 658"/>
                <a:gd name="T44" fmla="*/ 307 w 662"/>
                <a:gd name="T45" fmla="*/ 593 h 658"/>
                <a:gd name="T46" fmla="*/ 307 w 662"/>
                <a:gd name="T47" fmla="*/ 454 h 658"/>
                <a:gd name="T48" fmla="*/ 200 w 662"/>
                <a:gd name="T49" fmla="*/ 350 h 658"/>
                <a:gd name="T50" fmla="*/ 307 w 662"/>
                <a:gd name="T51" fmla="*/ 454 h 658"/>
                <a:gd name="T52" fmla="*/ 307 w 662"/>
                <a:gd name="T53" fmla="*/ 307 h 658"/>
                <a:gd name="T54" fmla="*/ 225 w 662"/>
                <a:gd name="T55" fmla="*/ 204 h 658"/>
                <a:gd name="T56" fmla="*/ 307 w 662"/>
                <a:gd name="T57" fmla="*/ 307 h 658"/>
                <a:gd name="T58" fmla="*/ 307 w 662"/>
                <a:gd name="T59" fmla="*/ 161 h 658"/>
                <a:gd name="T60" fmla="*/ 307 w 662"/>
                <a:gd name="T61" fmla="*/ 64 h 658"/>
                <a:gd name="T62" fmla="*/ 590 w 662"/>
                <a:gd name="T63" fmla="*/ 204 h 658"/>
                <a:gd name="T64" fmla="*/ 618 w 662"/>
                <a:gd name="T65" fmla="*/ 307 h 658"/>
                <a:gd name="T66" fmla="*/ 479 w 662"/>
                <a:gd name="T67" fmla="*/ 204 h 658"/>
                <a:gd name="T68" fmla="*/ 564 w 662"/>
                <a:gd name="T69" fmla="*/ 161 h 658"/>
                <a:gd name="T70" fmla="*/ 461 w 662"/>
                <a:gd name="T71" fmla="*/ 161 h 658"/>
                <a:gd name="T72" fmla="*/ 564 w 662"/>
                <a:gd name="T73" fmla="*/ 161 h 658"/>
                <a:gd name="T74" fmla="*/ 350 w 662"/>
                <a:gd name="T75" fmla="*/ 64 h 658"/>
                <a:gd name="T76" fmla="*/ 350 w 662"/>
                <a:gd name="T77" fmla="*/ 161 h 658"/>
                <a:gd name="T78" fmla="*/ 350 w 662"/>
                <a:gd name="T79" fmla="*/ 204 h 658"/>
                <a:gd name="T80" fmla="*/ 432 w 662"/>
                <a:gd name="T81" fmla="*/ 204 h 658"/>
                <a:gd name="T82" fmla="*/ 350 w 662"/>
                <a:gd name="T83" fmla="*/ 307 h 658"/>
                <a:gd name="T84" fmla="*/ 350 w 662"/>
                <a:gd name="T85" fmla="*/ 350 h 658"/>
                <a:gd name="T86" fmla="*/ 457 w 662"/>
                <a:gd name="T87" fmla="*/ 350 h 658"/>
                <a:gd name="T88" fmla="*/ 350 w 662"/>
                <a:gd name="T89" fmla="*/ 454 h 658"/>
                <a:gd name="T90" fmla="*/ 350 w 662"/>
                <a:gd name="T91" fmla="*/ 593 h 658"/>
                <a:gd name="T92" fmla="*/ 350 w 662"/>
                <a:gd name="T93" fmla="*/ 497 h 658"/>
                <a:gd name="T94" fmla="*/ 350 w 662"/>
                <a:gd name="T95" fmla="*/ 593 h 658"/>
                <a:gd name="T96" fmla="*/ 393 w 662"/>
                <a:gd name="T97" fmla="*/ 611 h 658"/>
                <a:gd name="T98" fmla="*/ 564 w 662"/>
                <a:gd name="T99" fmla="*/ 497 h 658"/>
                <a:gd name="T100" fmla="*/ 590 w 662"/>
                <a:gd name="T101" fmla="*/ 454 h 658"/>
                <a:gd name="T102" fmla="*/ 479 w 662"/>
                <a:gd name="T103" fmla="*/ 454 h 658"/>
                <a:gd name="T104" fmla="*/ 618 w 662"/>
                <a:gd name="T105" fmla="*/ 35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62" h="658">
                  <a:moveTo>
                    <a:pt x="354" y="0"/>
                  </a:moveTo>
                  <a:lnTo>
                    <a:pt x="354" y="0"/>
                  </a:lnTo>
                  <a:lnTo>
                    <a:pt x="354" y="0"/>
                  </a:lnTo>
                  <a:cubicBezTo>
                    <a:pt x="343" y="0"/>
                    <a:pt x="343" y="0"/>
                    <a:pt x="343" y="0"/>
                  </a:cubicBezTo>
                  <a:cubicBezTo>
                    <a:pt x="339" y="0"/>
                    <a:pt x="339" y="0"/>
                    <a:pt x="336" y="0"/>
                  </a:cubicBezTo>
                  <a:cubicBezTo>
                    <a:pt x="336" y="0"/>
                    <a:pt x="332" y="0"/>
                    <a:pt x="329" y="0"/>
                  </a:cubicBezTo>
                  <a:lnTo>
                    <a:pt x="325" y="0"/>
                  </a:lnTo>
                  <a:cubicBezTo>
                    <a:pt x="322" y="0"/>
                    <a:pt x="318" y="0"/>
                    <a:pt x="318" y="0"/>
                  </a:cubicBezTo>
                  <a:cubicBezTo>
                    <a:pt x="307" y="0"/>
                    <a:pt x="307" y="0"/>
                    <a:pt x="307" y="0"/>
                  </a:cubicBezTo>
                  <a:lnTo>
                    <a:pt x="307" y="0"/>
                  </a:lnTo>
                  <a:cubicBezTo>
                    <a:pt x="136" y="14"/>
                    <a:pt x="0" y="154"/>
                    <a:pt x="0" y="329"/>
                  </a:cubicBezTo>
                  <a:cubicBezTo>
                    <a:pt x="0" y="364"/>
                    <a:pt x="7" y="400"/>
                    <a:pt x="18" y="436"/>
                  </a:cubicBezTo>
                  <a:cubicBezTo>
                    <a:pt x="64" y="436"/>
                    <a:pt x="64" y="436"/>
                    <a:pt x="64" y="436"/>
                  </a:cubicBezTo>
                  <a:cubicBezTo>
                    <a:pt x="54" y="407"/>
                    <a:pt x="46" y="379"/>
                    <a:pt x="43" y="350"/>
                  </a:cubicBezTo>
                  <a:cubicBezTo>
                    <a:pt x="157" y="350"/>
                    <a:pt x="157" y="350"/>
                    <a:pt x="157" y="350"/>
                  </a:cubicBezTo>
                  <a:cubicBezTo>
                    <a:pt x="161" y="379"/>
                    <a:pt x="168" y="407"/>
                    <a:pt x="175" y="436"/>
                  </a:cubicBezTo>
                  <a:cubicBezTo>
                    <a:pt x="218" y="436"/>
                    <a:pt x="218" y="436"/>
                    <a:pt x="218" y="436"/>
                  </a:cubicBezTo>
                  <a:cubicBezTo>
                    <a:pt x="218" y="536"/>
                    <a:pt x="218" y="536"/>
                    <a:pt x="218" y="536"/>
                  </a:cubicBezTo>
                  <a:cubicBezTo>
                    <a:pt x="236" y="564"/>
                    <a:pt x="250" y="589"/>
                    <a:pt x="268" y="611"/>
                  </a:cubicBezTo>
                  <a:cubicBezTo>
                    <a:pt x="250" y="607"/>
                    <a:pt x="236" y="600"/>
                    <a:pt x="218" y="593"/>
                  </a:cubicBezTo>
                  <a:cubicBezTo>
                    <a:pt x="218" y="639"/>
                    <a:pt x="218" y="639"/>
                    <a:pt x="218" y="639"/>
                  </a:cubicBezTo>
                  <a:cubicBezTo>
                    <a:pt x="246" y="650"/>
                    <a:pt x="275" y="657"/>
                    <a:pt x="307" y="657"/>
                  </a:cubicBezTo>
                  <a:lnTo>
                    <a:pt x="307" y="657"/>
                  </a:lnTo>
                  <a:cubicBezTo>
                    <a:pt x="318" y="657"/>
                    <a:pt x="318" y="657"/>
                    <a:pt x="318" y="657"/>
                  </a:cubicBezTo>
                  <a:cubicBezTo>
                    <a:pt x="322" y="657"/>
                    <a:pt x="325" y="657"/>
                    <a:pt x="329" y="657"/>
                  </a:cubicBezTo>
                  <a:cubicBezTo>
                    <a:pt x="336" y="657"/>
                    <a:pt x="339" y="657"/>
                    <a:pt x="343" y="657"/>
                  </a:cubicBezTo>
                  <a:cubicBezTo>
                    <a:pt x="354" y="657"/>
                    <a:pt x="354" y="657"/>
                    <a:pt x="354" y="657"/>
                  </a:cubicBezTo>
                  <a:lnTo>
                    <a:pt x="354" y="657"/>
                  </a:lnTo>
                  <a:cubicBezTo>
                    <a:pt x="525" y="647"/>
                    <a:pt x="661" y="504"/>
                    <a:pt x="661" y="329"/>
                  </a:cubicBezTo>
                  <a:cubicBezTo>
                    <a:pt x="661" y="154"/>
                    <a:pt x="525" y="14"/>
                    <a:pt x="354" y="0"/>
                  </a:cubicBezTo>
                  <a:close/>
                  <a:moveTo>
                    <a:pt x="157" y="307"/>
                  </a:moveTo>
                  <a:lnTo>
                    <a:pt x="157" y="307"/>
                  </a:lnTo>
                  <a:cubicBezTo>
                    <a:pt x="43" y="307"/>
                    <a:pt x="43" y="307"/>
                    <a:pt x="43" y="307"/>
                  </a:cubicBezTo>
                  <a:cubicBezTo>
                    <a:pt x="46" y="271"/>
                    <a:pt x="57" y="236"/>
                    <a:pt x="71" y="204"/>
                  </a:cubicBezTo>
                  <a:cubicBezTo>
                    <a:pt x="182" y="204"/>
                    <a:pt x="182" y="204"/>
                    <a:pt x="182" y="204"/>
                  </a:cubicBezTo>
                  <a:cubicBezTo>
                    <a:pt x="168" y="236"/>
                    <a:pt x="161" y="271"/>
                    <a:pt x="157" y="307"/>
                  </a:cubicBezTo>
                  <a:close/>
                  <a:moveTo>
                    <a:pt x="96" y="161"/>
                  </a:moveTo>
                  <a:lnTo>
                    <a:pt x="96" y="161"/>
                  </a:lnTo>
                  <a:cubicBezTo>
                    <a:pt x="136" y="107"/>
                    <a:pt x="197" y="64"/>
                    <a:pt x="268" y="50"/>
                  </a:cubicBezTo>
                  <a:cubicBezTo>
                    <a:pt x="246" y="79"/>
                    <a:pt x="218" y="118"/>
                    <a:pt x="200" y="161"/>
                  </a:cubicBezTo>
                  <a:lnTo>
                    <a:pt x="96" y="161"/>
                  </a:lnTo>
                  <a:close/>
                  <a:moveTo>
                    <a:pt x="307" y="593"/>
                  </a:moveTo>
                  <a:lnTo>
                    <a:pt x="307" y="593"/>
                  </a:lnTo>
                  <a:cubicBezTo>
                    <a:pt x="289" y="572"/>
                    <a:pt x="268" y="536"/>
                    <a:pt x="246" y="497"/>
                  </a:cubicBezTo>
                  <a:cubicBezTo>
                    <a:pt x="307" y="497"/>
                    <a:pt x="307" y="497"/>
                    <a:pt x="307" y="497"/>
                  </a:cubicBezTo>
                  <a:lnTo>
                    <a:pt x="307" y="593"/>
                  </a:lnTo>
                  <a:close/>
                  <a:moveTo>
                    <a:pt x="307" y="454"/>
                  </a:moveTo>
                  <a:lnTo>
                    <a:pt x="307" y="454"/>
                  </a:lnTo>
                  <a:cubicBezTo>
                    <a:pt x="225" y="454"/>
                    <a:pt x="225" y="454"/>
                    <a:pt x="225" y="454"/>
                  </a:cubicBezTo>
                  <a:cubicBezTo>
                    <a:pt x="214" y="422"/>
                    <a:pt x="204" y="386"/>
                    <a:pt x="200" y="350"/>
                  </a:cubicBezTo>
                  <a:cubicBezTo>
                    <a:pt x="307" y="350"/>
                    <a:pt x="307" y="350"/>
                    <a:pt x="307" y="350"/>
                  </a:cubicBezTo>
                  <a:lnTo>
                    <a:pt x="307" y="454"/>
                  </a:lnTo>
                  <a:close/>
                  <a:moveTo>
                    <a:pt x="307" y="307"/>
                  </a:moveTo>
                  <a:lnTo>
                    <a:pt x="307" y="307"/>
                  </a:lnTo>
                  <a:cubicBezTo>
                    <a:pt x="200" y="307"/>
                    <a:pt x="200" y="307"/>
                    <a:pt x="200" y="307"/>
                  </a:cubicBezTo>
                  <a:cubicBezTo>
                    <a:pt x="204" y="271"/>
                    <a:pt x="214" y="236"/>
                    <a:pt x="225" y="204"/>
                  </a:cubicBezTo>
                  <a:cubicBezTo>
                    <a:pt x="307" y="204"/>
                    <a:pt x="307" y="204"/>
                    <a:pt x="307" y="204"/>
                  </a:cubicBezTo>
                  <a:lnTo>
                    <a:pt x="307" y="307"/>
                  </a:lnTo>
                  <a:close/>
                  <a:moveTo>
                    <a:pt x="307" y="161"/>
                  </a:moveTo>
                  <a:lnTo>
                    <a:pt x="307" y="161"/>
                  </a:lnTo>
                  <a:cubicBezTo>
                    <a:pt x="246" y="161"/>
                    <a:pt x="246" y="161"/>
                    <a:pt x="246" y="161"/>
                  </a:cubicBezTo>
                  <a:cubicBezTo>
                    <a:pt x="268" y="121"/>
                    <a:pt x="289" y="89"/>
                    <a:pt x="307" y="64"/>
                  </a:cubicBezTo>
                  <a:lnTo>
                    <a:pt x="307" y="161"/>
                  </a:lnTo>
                  <a:close/>
                  <a:moveTo>
                    <a:pt x="590" y="204"/>
                  </a:moveTo>
                  <a:lnTo>
                    <a:pt x="590" y="204"/>
                  </a:lnTo>
                  <a:cubicBezTo>
                    <a:pt x="604" y="236"/>
                    <a:pt x="615" y="271"/>
                    <a:pt x="618" y="307"/>
                  </a:cubicBezTo>
                  <a:cubicBezTo>
                    <a:pt x="500" y="307"/>
                    <a:pt x="500" y="307"/>
                    <a:pt x="500" y="307"/>
                  </a:cubicBezTo>
                  <a:cubicBezTo>
                    <a:pt x="500" y="271"/>
                    <a:pt x="489" y="236"/>
                    <a:pt x="479" y="204"/>
                  </a:cubicBezTo>
                  <a:lnTo>
                    <a:pt x="590" y="204"/>
                  </a:lnTo>
                  <a:close/>
                  <a:moveTo>
                    <a:pt x="564" y="161"/>
                  </a:moveTo>
                  <a:lnTo>
                    <a:pt x="564" y="161"/>
                  </a:lnTo>
                  <a:cubicBezTo>
                    <a:pt x="461" y="161"/>
                    <a:pt x="461" y="161"/>
                    <a:pt x="461" y="161"/>
                  </a:cubicBezTo>
                  <a:cubicBezTo>
                    <a:pt x="439" y="118"/>
                    <a:pt x="414" y="79"/>
                    <a:pt x="393" y="50"/>
                  </a:cubicBezTo>
                  <a:cubicBezTo>
                    <a:pt x="461" y="64"/>
                    <a:pt x="522" y="107"/>
                    <a:pt x="564" y="161"/>
                  </a:cubicBezTo>
                  <a:close/>
                  <a:moveTo>
                    <a:pt x="350" y="64"/>
                  </a:moveTo>
                  <a:lnTo>
                    <a:pt x="350" y="64"/>
                  </a:lnTo>
                  <a:cubicBezTo>
                    <a:pt x="372" y="89"/>
                    <a:pt x="393" y="121"/>
                    <a:pt x="414" y="161"/>
                  </a:cubicBezTo>
                  <a:cubicBezTo>
                    <a:pt x="350" y="161"/>
                    <a:pt x="350" y="161"/>
                    <a:pt x="350" y="161"/>
                  </a:cubicBezTo>
                  <a:lnTo>
                    <a:pt x="350" y="64"/>
                  </a:lnTo>
                  <a:close/>
                  <a:moveTo>
                    <a:pt x="350" y="204"/>
                  </a:moveTo>
                  <a:lnTo>
                    <a:pt x="350" y="204"/>
                  </a:lnTo>
                  <a:cubicBezTo>
                    <a:pt x="432" y="204"/>
                    <a:pt x="432" y="204"/>
                    <a:pt x="432" y="204"/>
                  </a:cubicBezTo>
                  <a:cubicBezTo>
                    <a:pt x="447" y="236"/>
                    <a:pt x="457" y="271"/>
                    <a:pt x="457" y="307"/>
                  </a:cubicBezTo>
                  <a:cubicBezTo>
                    <a:pt x="350" y="307"/>
                    <a:pt x="350" y="307"/>
                    <a:pt x="350" y="307"/>
                  </a:cubicBezTo>
                  <a:lnTo>
                    <a:pt x="350" y="204"/>
                  </a:lnTo>
                  <a:close/>
                  <a:moveTo>
                    <a:pt x="350" y="350"/>
                  </a:moveTo>
                  <a:lnTo>
                    <a:pt x="350" y="350"/>
                  </a:lnTo>
                  <a:cubicBezTo>
                    <a:pt x="457" y="350"/>
                    <a:pt x="457" y="350"/>
                    <a:pt x="457" y="350"/>
                  </a:cubicBezTo>
                  <a:cubicBezTo>
                    <a:pt x="457" y="386"/>
                    <a:pt x="447" y="422"/>
                    <a:pt x="432" y="454"/>
                  </a:cubicBezTo>
                  <a:cubicBezTo>
                    <a:pt x="350" y="454"/>
                    <a:pt x="350" y="454"/>
                    <a:pt x="350" y="454"/>
                  </a:cubicBezTo>
                  <a:lnTo>
                    <a:pt x="350" y="350"/>
                  </a:lnTo>
                  <a:close/>
                  <a:moveTo>
                    <a:pt x="350" y="593"/>
                  </a:moveTo>
                  <a:lnTo>
                    <a:pt x="350" y="593"/>
                  </a:lnTo>
                  <a:cubicBezTo>
                    <a:pt x="350" y="497"/>
                    <a:pt x="350" y="497"/>
                    <a:pt x="350" y="497"/>
                  </a:cubicBezTo>
                  <a:cubicBezTo>
                    <a:pt x="414" y="497"/>
                    <a:pt x="414" y="497"/>
                    <a:pt x="414" y="497"/>
                  </a:cubicBezTo>
                  <a:cubicBezTo>
                    <a:pt x="393" y="536"/>
                    <a:pt x="372" y="572"/>
                    <a:pt x="350" y="593"/>
                  </a:cubicBezTo>
                  <a:close/>
                  <a:moveTo>
                    <a:pt x="393" y="611"/>
                  </a:moveTo>
                  <a:lnTo>
                    <a:pt x="393" y="611"/>
                  </a:lnTo>
                  <a:cubicBezTo>
                    <a:pt x="414" y="579"/>
                    <a:pt x="439" y="543"/>
                    <a:pt x="461" y="497"/>
                  </a:cubicBezTo>
                  <a:cubicBezTo>
                    <a:pt x="564" y="497"/>
                    <a:pt x="564" y="497"/>
                    <a:pt x="564" y="497"/>
                  </a:cubicBezTo>
                  <a:cubicBezTo>
                    <a:pt x="522" y="554"/>
                    <a:pt x="461" y="593"/>
                    <a:pt x="393" y="611"/>
                  </a:cubicBezTo>
                  <a:close/>
                  <a:moveTo>
                    <a:pt x="590" y="454"/>
                  </a:moveTo>
                  <a:lnTo>
                    <a:pt x="590" y="454"/>
                  </a:lnTo>
                  <a:cubicBezTo>
                    <a:pt x="479" y="454"/>
                    <a:pt x="479" y="454"/>
                    <a:pt x="479" y="454"/>
                  </a:cubicBezTo>
                  <a:cubicBezTo>
                    <a:pt x="489" y="422"/>
                    <a:pt x="500" y="386"/>
                    <a:pt x="500" y="350"/>
                  </a:cubicBezTo>
                  <a:cubicBezTo>
                    <a:pt x="618" y="350"/>
                    <a:pt x="618" y="350"/>
                    <a:pt x="618" y="350"/>
                  </a:cubicBezTo>
                  <a:cubicBezTo>
                    <a:pt x="615" y="386"/>
                    <a:pt x="604" y="422"/>
                    <a:pt x="590" y="4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" name="Freeform 1507"/>
            <p:cNvSpPr>
              <a:spLocks noChangeArrowheads="1"/>
            </p:cNvSpPr>
            <p:nvPr/>
          </p:nvSpPr>
          <p:spPr bwMode="auto">
            <a:xfrm>
              <a:off x="1091734" y="4326217"/>
              <a:ext cx="187325" cy="201613"/>
            </a:xfrm>
            <a:custGeom>
              <a:avLst/>
              <a:gdLst>
                <a:gd name="T0" fmla="*/ 521 w 522"/>
                <a:gd name="T1" fmla="*/ 0 h 562"/>
                <a:gd name="T2" fmla="*/ 0 w 522"/>
                <a:gd name="T3" fmla="*/ 0 h 562"/>
                <a:gd name="T4" fmla="*/ 0 w 522"/>
                <a:gd name="T5" fmla="*/ 522 h 562"/>
                <a:gd name="T6" fmla="*/ 96 w 522"/>
                <a:gd name="T7" fmla="*/ 522 h 562"/>
                <a:gd name="T8" fmla="*/ 96 w 522"/>
                <a:gd name="T9" fmla="*/ 561 h 562"/>
                <a:gd name="T10" fmla="*/ 182 w 522"/>
                <a:gd name="T11" fmla="*/ 561 h 562"/>
                <a:gd name="T12" fmla="*/ 182 w 522"/>
                <a:gd name="T13" fmla="*/ 522 h 562"/>
                <a:gd name="T14" fmla="*/ 339 w 522"/>
                <a:gd name="T15" fmla="*/ 522 h 562"/>
                <a:gd name="T16" fmla="*/ 339 w 522"/>
                <a:gd name="T17" fmla="*/ 561 h 562"/>
                <a:gd name="T18" fmla="*/ 425 w 522"/>
                <a:gd name="T19" fmla="*/ 561 h 562"/>
                <a:gd name="T20" fmla="*/ 425 w 522"/>
                <a:gd name="T21" fmla="*/ 522 h 562"/>
                <a:gd name="T22" fmla="*/ 521 w 522"/>
                <a:gd name="T23" fmla="*/ 522 h 562"/>
                <a:gd name="T24" fmla="*/ 521 w 522"/>
                <a:gd name="T25" fmla="*/ 0 h 562"/>
                <a:gd name="T26" fmla="*/ 479 w 522"/>
                <a:gd name="T27" fmla="*/ 479 h 562"/>
                <a:gd name="T28" fmla="*/ 43 w 522"/>
                <a:gd name="T29" fmla="*/ 479 h 562"/>
                <a:gd name="T30" fmla="*/ 43 w 522"/>
                <a:gd name="T31" fmla="*/ 40 h 562"/>
                <a:gd name="T32" fmla="*/ 479 w 522"/>
                <a:gd name="T33" fmla="*/ 40 h 562"/>
                <a:gd name="T34" fmla="*/ 479 w 522"/>
                <a:gd name="T35" fmla="*/ 479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562">
                  <a:moveTo>
                    <a:pt x="521" y="0"/>
                  </a:moveTo>
                  <a:lnTo>
                    <a:pt x="0" y="0"/>
                  </a:lnTo>
                  <a:lnTo>
                    <a:pt x="0" y="522"/>
                  </a:lnTo>
                  <a:lnTo>
                    <a:pt x="96" y="522"/>
                  </a:lnTo>
                  <a:lnTo>
                    <a:pt x="96" y="561"/>
                  </a:lnTo>
                  <a:lnTo>
                    <a:pt x="182" y="561"/>
                  </a:lnTo>
                  <a:lnTo>
                    <a:pt x="182" y="522"/>
                  </a:lnTo>
                  <a:lnTo>
                    <a:pt x="339" y="522"/>
                  </a:lnTo>
                  <a:lnTo>
                    <a:pt x="339" y="561"/>
                  </a:lnTo>
                  <a:lnTo>
                    <a:pt x="425" y="561"/>
                  </a:lnTo>
                  <a:lnTo>
                    <a:pt x="425" y="522"/>
                  </a:lnTo>
                  <a:lnTo>
                    <a:pt x="521" y="522"/>
                  </a:lnTo>
                  <a:lnTo>
                    <a:pt x="521" y="0"/>
                  </a:lnTo>
                  <a:close/>
                  <a:moveTo>
                    <a:pt x="479" y="479"/>
                  </a:moveTo>
                  <a:lnTo>
                    <a:pt x="43" y="479"/>
                  </a:lnTo>
                  <a:lnTo>
                    <a:pt x="43" y="40"/>
                  </a:lnTo>
                  <a:lnTo>
                    <a:pt x="479" y="40"/>
                  </a:lnTo>
                  <a:lnTo>
                    <a:pt x="479" y="4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" name="Freeform 1508"/>
            <p:cNvSpPr>
              <a:spLocks noChangeArrowheads="1"/>
            </p:cNvSpPr>
            <p:nvPr/>
          </p:nvSpPr>
          <p:spPr bwMode="auto">
            <a:xfrm>
              <a:off x="1125071" y="4359555"/>
              <a:ext cx="120650" cy="122237"/>
            </a:xfrm>
            <a:custGeom>
              <a:avLst/>
              <a:gdLst>
                <a:gd name="T0" fmla="*/ 168 w 336"/>
                <a:gd name="T1" fmla="*/ 339 h 340"/>
                <a:gd name="T2" fmla="*/ 168 w 336"/>
                <a:gd name="T3" fmla="*/ 339 h 340"/>
                <a:gd name="T4" fmla="*/ 335 w 336"/>
                <a:gd name="T5" fmla="*/ 171 h 340"/>
                <a:gd name="T6" fmla="*/ 168 w 336"/>
                <a:gd name="T7" fmla="*/ 0 h 340"/>
                <a:gd name="T8" fmla="*/ 0 w 336"/>
                <a:gd name="T9" fmla="*/ 171 h 340"/>
                <a:gd name="T10" fmla="*/ 168 w 336"/>
                <a:gd name="T11" fmla="*/ 339 h 340"/>
                <a:gd name="T12" fmla="*/ 168 w 336"/>
                <a:gd name="T13" fmla="*/ 43 h 340"/>
                <a:gd name="T14" fmla="*/ 168 w 336"/>
                <a:gd name="T15" fmla="*/ 43 h 340"/>
                <a:gd name="T16" fmla="*/ 293 w 336"/>
                <a:gd name="T17" fmla="*/ 171 h 340"/>
                <a:gd name="T18" fmla="*/ 168 w 336"/>
                <a:gd name="T19" fmla="*/ 296 h 340"/>
                <a:gd name="T20" fmla="*/ 43 w 336"/>
                <a:gd name="T21" fmla="*/ 171 h 340"/>
                <a:gd name="T22" fmla="*/ 168 w 336"/>
                <a:gd name="T23" fmla="*/ 43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6" h="340">
                  <a:moveTo>
                    <a:pt x="168" y="339"/>
                  </a:moveTo>
                  <a:lnTo>
                    <a:pt x="168" y="339"/>
                  </a:lnTo>
                  <a:cubicBezTo>
                    <a:pt x="260" y="339"/>
                    <a:pt x="335" y="264"/>
                    <a:pt x="335" y="171"/>
                  </a:cubicBezTo>
                  <a:cubicBezTo>
                    <a:pt x="335" y="78"/>
                    <a:pt x="260" y="0"/>
                    <a:pt x="168" y="0"/>
                  </a:cubicBezTo>
                  <a:cubicBezTo>
                    <a:pt x="75" y="0"/>
                    <a:pt x="0" y="78"/>
                    <a:pt x="0" y="171"/>
                  </a:cubicBezTo>
                  <a:cubicBezTo>
                    <a:pt x="0" y="264"/>
                    <a:pt x="75" y="339"/>
                    <a:pt x="168" y="339"/>
                  </a:cubicBezTo>
                  <a:close/>
                  <a:moveTo>
                    <a:pt x="168" y="43"/>
                  </a:moveTo>
                  <a:lnTo>
                    <a:pt x="168" y="43"/>
                  </a:lnTo>
                  <a:cubicBezTo>
                    <a:pt x="239" y="43"/>
                    <a:pt x="293" y="100"/>
                    <a:pt x="293" y="171"/>
                  </a:cubicBezTo>
                  <a:cubicBezTo>
                    <a:pt x="293" y="239"/>
                    <a:pt x="239" y="296"/>
                    <a:pt x="168" y="296"/>
                  </a:cubicBezTo>
                  <a:cubicBezTo>
                    <a:pt x="96" y="296"/>
                    <a:pt x="43" y="239"/>
                    <a:pt x="43" y="171"/>
                  </a:cubicBezTo>
                  <a:cubicBezTo>
                    <a:pt x="43" y="100"/>
                    <a:pt x="96" y="43"/>
                    <a:pt x="16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" name="Freeform 1509"/>
            <p:cNvSpPr>
              <a:spLocks noChangeArrowheads="1"/>
            </p:cNvSpPr>
            <p:nvPr/>
          </p:nvSpPr>
          <p:spPr bwMode="auto">
            <a:xfrm>
              <a:off x="1156821" y="4389717"/>
              <a:ext cx="60325" cy="60325"/>
            </a:xfrm>
            <a:custGeom>
              <a:avLst/>
              <a:gdLst>
                <a:gd name="T0" fmla="*/ 29 w 166"/>
                <a:gd name="T1" fmla="*/ 168 h 169"/>
                <a:gd name="T2" fmla="*/ 29 w 166"/>
                <a:gd name="T3" fmla="*/ 168 h 169"/>
                <a:gd name="T4" fmla="*/ 58 w 166"/>
                <a:gd name="T5" fmla="*/ 140 h 169"/>
                <a:gd name="T6" fmla="*/ 83 w 166"/>
                <a:gd name="T7" fmla="*/ 143 h 169"/>
                <a:gd name="T8" fmla="*/ 143 w 166"/>
                <a:gd name="T9" fmla="*/ 86 h 169"/>
                <a:gd name="T10" fmla="*/ 136 w 166"/>
                <a:gd name="T11" fmla="*/ 61 h 169"/>
                <a:gd name="T12" fmla="*/ 165 w 166"/>
                <a:gd name="T13" fmla="*/ 29 h 169"/>
                <a:gd name="T14" fmla="*/ 136 w 166"/>
                <a:gd name="T15" fmla="*/ 0 h 169"/>
                <a:gd name="T16" fmla="*/ 108 w 166"/>
                <a:gd name="T17" fmla="*/ 29 h 169"/>
                <a:gd name="T18" fmla="*/ 83 w 166"/>
                <a:gd name="T19" fmla="*/ 25 h 169"/>
                <a:gd name="T20" fmla="*/ 22 w 166"/>
                <a:gd name="T21" fmla="*/ 86 h 169"/>
                <a:gd name="T22" fmla="*/ 29 w 166"/>
                <a:gd name="T23" fmla="*/ 108 h 169"/>
                <a:gd name="T24" fmla="*/ 0 w 166"/>
                <a:gd name="T25" fmla="*/ 140 h 169"/>
                <a:gd name="T26" fmla="*/ 29 w 166"/>
                <a:gd name="T27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6" h="169">
                  <a:moveTo>
                    <a:pt x="29" y="168"/>
                  </a:moveTo>
                  <a:lnTo>
                    <a:pt x="29" y="168"/>
                  </a:lnTo>
                  <a:cubicBezTo>
                    <a:pt x="58" y="140"/>
                    <a:pt x="58" y="140"/>
                    <a:pt x="58" y="140"/>
                  </a:cubicBezTo>
                  <a:cubicBezTo>
                    <a:pt x="65" y="143"/>
                    <a:pt x="75" y="143"/>
                    <a:pt x="83" y="143"/>
                  </a:cubicBezTo>
                  <a:cubicBezTo>
                    <a:pt x="115" y="143"/>
                    <a:pt x="143" y="118"/>
                    <a:pt x="143" y="86"/>
                  </a:cubicBezTo>
                  <a:cubicBezTo>
                    <a:pt x="143" y="76"/>
                    <a:pt x="140" y="68"/>
                    <a:pt x="136" y="61"/>
                  </a:cubicBezTo>
                  <a:cubicBezTo>
                    <a:pt x="165" y="29"/>
                    <a:pt x="165" y="29"/>
                    <a:pt x="165" y="29"/>
                  </a:cubicBezTo>
                  <a:cubicBezTo>
                    <a:pt x="136" y="0"/>
                    <a:pt x="136" y="0"/>
                    <a:pt x="136" y="0"/>
                  </a:cubicBezTo>
                  <a:cubicBezTo>
                    <a:pt x="108" y="29"/>
                    <a:pt x="108" y="29"/>
                    <a:pt x="108" y="29"/>
                  </a:cubicBezTo>
                  <a:cubicBezTo>
                    <a:pt x="100" y="25"/>
                    <a:pt x="90" y="25"/>
                    <a:pt x="83" y="25"/>
                  </a:cubicBezTo>
                  <a:cubicBezTo>
                    <a:pt x="50" y="25"/>
                    <a:pt x="22" y="50"/>
                    <a:pt x="22" y="86"/>
                  </a:cubicBezTo>
                  <a:cubicBezTo>
                    <a:pt x="22" y="93"/>
                    <a:pt x="25" y="101"/>
                    <a:pt x="29" y="108"/>
                  </a:cubicBezTo>
                  <a:cubicBezTo>
                    <a:pt x="0" y="140"/>
                    <a:pt x="0" y="140"/>
                    <a:pt x="0" y="140"/>
                  </a:cubicBezTo>
                  <a:lnTo>
                    <a:pt x="29" y="1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" name="Group 68"/>
          <p:cNvGrpSpPr/>
          <p:nvPr/>
        </p:nvGrpSpPr>
        <p:grpSpPr>
          <a:xfrm>
            <a:off x="1849758" y="1733653"/>
            <a:ext cx="347663" cy="246062"/>
            <a:chOff x="1817228" y="1773420"/>
            <a:chExt cx="347663" cy="246062"/>
          </a:xfrm>
        </p:grpSpPr>
        <p:sp>
          <p:nvSpPr>
            <p:cNvPr id="70" name="Freeform 1510"/>
            <p:cNvSpPr>
              <a:spLocks noChangeArrowheads="1"/>
            </p:cNvSpPr>
            <p:nvPr/>
          </p:nvSpPr>
          <p:spPr bwMode="auto">
            <a:xfrm>
              <a:off x="2010903" y="1938520"/>
              <a:ext cx="153988" cy="1587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" name="Freeform 1511"/>
            <p:cNvSpPr>
              <a:spLocks noChangeArrowheads="1"/>
            </p:cNvSpPr>
            <p:nvPr/>
          </p:nvSpPr>
          <p:spPr bwMode="auto">
            <a:xfrm>
              <a:off x="1875966" y="1789295"/>
              <a:ext cx="274637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3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3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" name="Freeform 1512"/>
            <p:cNvSpPr>
              <a:spLocks noChangeArrowheads="1"/>
            </p:cNvSpPr>
            <p:nvPr/>
          </p:nvSpPr>
          <p:spPr bwMode="auto">
            <a:xfrm>
              <a:off x="2010903" y="1938520"/>
              <a:ext cx="153988" cy="1587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1513"/>
            <p:cNvSpPr>
              <a:spLocks noChangeArrowheads="1"/>
            </p:cNvSpPr>
            <p:nvPr/>
          </p:nvSpPr>
          <p:spPr bwMode="auto">
            <a:xfrm>
              <a:off x="1875966" y="1789295"/>
              <a:ext cx="274637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3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3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1514"/>
            <p:cNvSpPr>
              <a:spLocks noChangeArrowheads="1"/>
            </p:cNvSpPr>
            <p:nvPr/>
          </p:nvSpPr>
          <p:spPr bwMode="auto">
            <a:xfrm>
              <a:off x="2022016" y="1789295"/>
              <a:ext cx="130175" cy="134937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1515"/>
            <p:cNvSpPr>
              <a:spLocks noChangeArrowheads="1"/>
            </p:cNvSpPr>
            <p:nvPr/>
          </p:nvSpPr>
          <p:spPr bwMode="auto">
            <a:xfrm>
              <a:off x="2022016" y="1789295"/>
              <a:ext cx="130175" cy="134937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" name="Freeform 1516"/>
            <p:cNvSpPr>
              <a:spLocks noChangeArrowheads="1"/>
            </p:cNvSpPr>
            <p:nvPr/>
          </p:nvSpPr>
          <p:spPr bwMode="auto">
            <a:xfrm>
              <a:off x="1925178" y="1848032"/>
              <a:ext cx="203200" cy="15875"/>
            </a:xfrm>
            <a:custGeom>
              <a:avLst/>
              <a:gdLst>
                <a:gd name="T0" fmla="*/ 0 w 563"/>
                <a:gd name="T1" fmla="*/ 0 h 45"/>
                <a:gd name="T2" fmla="*/ 0 w 563"/>
                <a:gd name="T3" fmla="*/ 0 h 45"/>
                <a:gd name="T4" fmla="*/ 0 w 563"/>
                <a:gd name="T5" fmla="*/ 22 h 45"/>
                <a:gd name="T6" fmla="*/ 50 w 563"/>
                <a:gd name="T7" fmla="*/ 44 h 45"/>
                <a:gd name="T8" fmla="*/ 50 w 563"/>
                <a:gd name="T9" fmla="*/ 44 h 45"/>
                <a:gd name="T10" fmla="*/ 562 w 563"/>
                <a:gd name="T11" fmla="*/ 44 h 45"/>
                <a:gd name="T12" fmla="*/ 562 w 563"/>
                <a:gd name="T13" fmla="*/ 0 h 45"/>
                <a:gd name="T14" fmla="*/ 0 w 563"/>
                <a:gd name="T1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3" h="45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cubicBezTo>
                    <a:pt x="18" y="22"/>
                    <a:pt x="36" y="29"/>
                    <a:pt x="50" y="44"/>
                  </a:cubicBezTo>
                  <a:lnTo>
                    <a:pt x="50" y="44"/>
                  </a:lnTo>
                  <a:cubicBezTo>
                    <a:pt x="562" y="44"/>
                    <a:pt x="562" y="44"/>
                    <a:pt x="562" y="44"/>
                  </a:cubicBezTo>
                  <a:cubicBezTo>
                    <a:pt x="562" y="0"/>
                    <a:pt x="562" y="0"/>
                    <a:pt x="562" y="0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Freeform 1517"/>
            <p:cNvSpPr>
              <a:spLocks noChangeArrowheads="1"/>
            </p:cNvSpPr>
            <p:nvPr/>
          </p:nvSpPr>
          <p:spPr bwMode="auto">
            <a:xfrm>
              <a:off x="1918828" y="1811520"/>
              <a:ext cx="80963" cy="15875"/>
            </a:xfrm>
            <a:custGeom>
              <a:avLst/>
              <a:gdLst>
                <a:gd name="T0" fmla="*/ 225 w 226"/>
                <a:gd name="T1" fmla="*/ 0 h 45"/>
                <a:gd name="T2" fmla="*/ 0 w 226"/>
                <a:gd name="T3" fmla="*/ 0 h 45"/>
                <a:gd name="T4" fmla="*/ 0 w 226"/>
                <a:gd name="T5" fmla="*/ 44 h 45"/>
                <a:gd name="T6" fmla="*/ 225 w 226"/>
                <a:gd name="T7" fmla="*/ 44 h 45"/>
                <a:gd name="T8" fmla="*/ 225 w 226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45">
                  <a:moveTo>
                    <a:pt x="225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225" y="44"/>
                  </a:lnTo>
                  <a:lnTo>
                    <a:pt x="22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Freeform 1518"/>
            <p:cNvSpPr>
              <a:spLocks noChangeArrowheads="1"/>
            </p:cNvSpPr>
            <p:nvPr/>
          </p:nvSpPr>
          <p:spPr bwMode="auto">
            <a:xfrm>
              <a:off x="2044241" y="1884545"/>
              <a:ext cx="82550" cy="15875"/>
            </a:xfrm>
            <a:custGeom>
              <a:avLst/>
              <a:gdLst>
                <a:gd name="T0" fmla="*/ 0 w 230"/>
                <a:gd name="T1" fmla="*/ 44 h 45"/>
                <a:gd name="T2" fmla="*/ 229 w 230"/>
                <a:gd name="T3" fmla="*/ 44 h 45"/>
                <a:gd name="T4" fmla="*/ 229 w 230"/>
                <a:gd name="T5" fmla="*/ 0 h 45"/>
                <a:gd name="T6" fmla="*/ 0 w 230"/>
                <a:gd name="T7" fmla="*/ 0 h 45"/>
                <a:gd name="T8" fmla="*/ 0 w 230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45">
                  <a:moveTo>
                    <a:pt x="0" y="44"/>
                  </a:moveTo>
                  <a:lnTo>
                    <a:pt x="229" y="44"/>
                  </a:lnTo>
                  <a:lnTo>
                    <a:pt x="229" y="0"/>
                  </a:lnTo>
                  <a:lnTo>
                    <a:pt x="0" y="0"/>
                  </a:lnTo>
                  <a:lnTo>
                    <a:pt x="0" y="4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1519"/>
            <p:cNvSpPr>
              <a:spLocks noChangeArrowheads="1"/>
            </p:cNvSpPr>
            <p:nvPr/>
          </p:nvSpPr>
          <p:spPr bwMode="auto">
            <a:xfrm>
              <a:off x="1817228" y="1844857"/>
              <a:ext cx="219075" cy="174625"/>
            </a:xfrm>
            <a:custGeom>
              <a:avLst/>
              <a:gdLst>
                <a:gd name="T0" fmla="*/ 0 w 610"/>
                <a:gd name="T1" fmla="*/ 485 h 486"/>
                <a:gd name="T2" fmla="*/ 0 w 610"/>
                <a:gd name="T3" fmla="*/ 485 h 486"/>
                <a:gd name="T4" fmla="*/ 0 w 610"/>
                <a:gd name="T5" fmla="*/ 270 h 486"/>
                <a:gd name="T6" fmla="*/ 236 w 610"/>
                <a:gd name="T7" fmla="*/ 33 h 486"/>
                <a:gd name="T8" fmla="*/ 363 w 610"/>
                <a:gd name="T9" fmla="*/ 33 h 486"/>
                <a:gd name="T10" fmla="*/ 388 w 610"/>
                <a:gd name="T11" fmla="*/ 98 h 486"/>
                <a:gd name="T12" fmla="*/ 363 w 610"/>
                <a:gd name="T13" fmla="*/ 164 h 486"/>
                <a:gd name="T14" fmla="*/ 312 w 610"/>
                <a:gd name="T15" fmla="*/ 215 h 486"/>
                <a:gd name="T16" fmla="*/ 609 w 610"/>
                <a:gd name="T17" fmla="*/ 215 h 486"/>
                <a:gd name="T18" fmla="*/ 341 w 610"/>
                <a:gd name="T19" fmla="*/ 481 h 486"/>
                <a:gd name="T20" fmla="*/ 0 w 610"/>
                <a:gd name="T21" fmla="*/ 485 h 486"/>
                <a:gd name="T22" fmla="*/ 44 w 610"/>
                <a:gd name="T23" fmla="*/ 288 h 486"/>
                <a:gd name="T24" fmla="*/ 44 w 610"/>
                <a:gd name="T25" fmla="*/ 288 h 486"/>
                <a:gd name="T26" fmla="*/ 44 w 610"/>
                <a:gd name="T27" fmla="*/ 441 h 486"/>
                <a:gd name="T28" fmla="*/ 327 w 610"/>
                <a:gd name="T29" fmla="*/ 438 h 486"/>
                <a:gd name="T30" fmla="*/ 504 w 610"/>
                <a:gd name="T31" fmla="*/ 259 h 486"/>
                <a:gd name="T32" fmla="*/ 207 w 610"/>
                <a:gd name="T33" fmla="*/ 259 h 486"/>
                <a:gd name="T34" fmla="*/ 334 w 610"/>
                <a:gd name="T35" fmla="*/ 131 h 486"/>
                <a:gd name="T36" fmla="*/ 348 w 610"/>
                <a:gd name="T37" fmla="*/ 98 h 486"/>
                <a:gd name="T38" fmla="*/ 334 w 610"/>
                <a:gd name="T39" fmla="*/ 65 h 486"/>
                <a:gd name="T40" fmla="*/ 265 w 610"/>
                <a:gd name="T41" fmla="*/ 65 h 486"/>
                <a:gd name="T42" fmla="*/ 44 w 610"/>
                <a:gd name="T43" fmla="*/ 288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0" h="486">
                  <a:moveTo>
                    <a:pt x="0" y="485"/>
                  </a:moveTo>
                  <a:lnTo>
                    <a:pt x="0" y="485"/>
                  </a:lnTo>
                  <a:cubicBezTo>
                    <a:pt x="0" y="270"/>
                    <a:pt x="0" y="270"/>
                    <a:pt x="0" y="270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72" y="0"/>
                    <a:pt x="327" y="0"/>
                    <a:pt x="363" y="33"/>
                  </a:cubicBezTo>
                  <a:cubicBezTo>
                    <a:pt x="381" y="51"/>
                    <a:pt x="388" y="73"/>
                    <a:pt x="388" y="98"/>
                  </a:cubicBezTo>
                  <a:cubicBezTo>
                    <a:pt x="388" y="124"/>
                    <a:pt x="381" y="146"/>
                    <a:pt x="363" y="164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609" y="215"/>
                    <a:pt x="609" y="215"/>
                    <a:pt x="609" y="215"/>
                  </a:cubicBezTo>
                  <a:cubicBezTo>
                    <a:pt x="341" y="481"/>
                    <a:pt x="341" y="481"/>
                    <a:pt x="341" y="481"/>
                  </a:cubicBezTo>
                  <a:lnTo>
                    <a:pt x="0" y="485"/>
                  </a:lnTo>
                  <a:close/>
                  <a:moveTo>
                    <a:pt x="44" y="288"/>
                  </a:moveTo>
                  <a:lnTo>
                    <a:pt x="44" y="288"/>
                  </a:lnTo>
                  <a:cubicBezTo>
                    <a:pt x="44" y="441"/>
                    <a:pt x="44" y="441"/>
                    <a:pt x="44" y="441"/>
                  </a:cubicBezTo>
                  <a:cubicBezTo>
                    <a:pt x="327" y="438"/>
                    <a:pt x="327" y="438"/>
                    <a:pt x="327" y="438"/>
                  </a:cubicBezTo>
                  <a:cubicBezTo>
                    <a:pt x="504" y="259"/>
                    <a:pt x="504" y="259"/>
                    <a:pt x="504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41" y="124"/>
                    <a:pt x="348" y="113"/>
                    <a:pt x="348" y="98"/>
                  </a:cubicBezTo>
                  <a:cubicBezTo>
                    <a:pt x="348" y="87"/>
                    <a:pt x="341" y="73"/>
                    <a:pt x="334" y="65"/>
                  </a:cubicBezTo>
                  <a:cubicBezTo>
                    <a:pt x="316" y="47"/>
                    <a:pt x="283" y="47"/>
                    <a:pt x="265" y="65"/>
                  </a:cubicBezTo>
                  <a:lnTo>
                    <a:pt x="44" y="28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1520"/>
            <p:cNvSpPr>
              <a:spLocks noChangeArrowheads="1"/>
            </p:cNvSpPr>
            <p:nvPr/>
          </p:nvSpPr>
          <p:spPr bwMode="auto">
            <a:xfrm>
              <a:off x="1833103" y="1862320"/>
              <a:ext cx="166688" cy="142875"/>
            </a:xfrm>
            <a:custGeom>
              <a:avLst/>
              <a:gdLst>
                <a:gd name="T0" fmla="*/ 163 w 461"/>
                <a:gd name="T1" fmla="*/ 212 h 395"/>
                <a:gd name="T2" fmla="*/ 163 w 461"/>
                <a:gd name="T3" fmla="*/ 212 h 395"/>
                <a:gd name="T4" fmla="*/ 290 w 461"/>
                <a:gd name="T5" fmla="*/ 84 h 395"/>
                <a:gd name="T6" fmla="*/ 304 w 461"/>
                <a:gd name="T7" fmla="*/ 51 h 395"/>
                <a:gd name="T8" fmla="*/ 290 w 461"/>
                <a:gd name="T9" fmla="*/ 18 h 395"/>
                <a:gd name="T10" fmla="*/ 221 w 461"/>
                <a:gd name="T11" fmla="*/ 18 h 395"/>
                <a:gd name="T12" fmla="*/ 0 w 461"/>
                <a:gd name="T13" fmla="*/ 241 h 395"/>
                <a:gd name="T14" fmla="*/ 0 w 461"/>
                <a:gd name="T15" fmla="*/ 394 h 395"/>
                <a:gd name="T16" fmla="*/ 283 w 461"/>
                <a:gd name="T17" fmla="*/ 391 h 395"/>
                <a:gd name="T18" fmla="*/ 460 w 461"/>
                <a:gd name="T19" fmla="*/ 212 h 395"/>
                <a:gd name="T20" fmla="*/ 163 w 461"/>
                <a:gd name="T21" fmla="*/ 212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1" h="395">
                  <a:moveTo>
                    <a:pt x="163" y="212"/>
                  </a:moveTo>
                  <a:lnTo>
                    <a:pt x="163" y="212"/>
                  </a:lnTo>
                  <a:cubicBezTo>
                    <a:pt x="290" y="84"/>
                    <a:pt x="290" y="84"/>
                    <a:pt x="290" y="84"/>
                  </a:cubicBezTo>
                  <a:cubicBezTo>
                    <a:pt x="297" y="77"/>
                    <a:pt x="304" y="66"/>
                    <a:pt x="304" y="51"/>
                  </a:cubicBezTo>
                  <a:cubicBezTo>
                    <a:pt x="304" y="40"/>
                    <a:pt x="297" y="26"/>
                    <a:pt x="290" y="18"/>
                  </a:cubicBezTo>
                  <a:cubicBezTo>
                    <a:pt x="272" y="0"/>
                    <a:pt x="239" y="0"/>
                    <a:pt x="221" y="18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283" y="391"/>
                    <a:pt x="283" y="391"/>
                    <a:pt x="283" y="391"/>
                  </a:cubicBezTo>
                  <a:cubicBezTo>
                    <a:pt x="460" y="212"/>
                    <a:pt x="460" y="212"/>
                    <a:pt x="460" y="212"/>
                  </a:cubicBezTo>
                  <a:lnTo>
                    <a:pt x="163" y="2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" name="Freeform 1521"/>
            <p:cNvSpPr>
              <a:spLocks noChangeArrowheads="1"/>
            </p:cNvSpPr>
            <p:nvPr/>
          </p:nvSpPr>
          <p:spPr bwMode="auto">
            <a:xfrm>
              <a:off x="1875966" y="1773420"/>
              <a:ext cx="288925" cy="166687"/>
            </a:xfrm>
            <a:custGeom>
              <a:avLst/>
              <a:gdLst>
                <a:gd name="T0" fmla="*/ 0 w 803"/>
                <a:gd name="T1" fmla="*/ 0 h 461"/>
                <a:gd name="T2" fmla="*/ 0 w 803"/>
                <a:gd name="T3" fmla="*/ 307 h 461"/>
                <a:gd name="T4" fmla="*/ 44 w 803"/>
                <a:gd name="T5" fmla="*/ 263 h 461"/>
                <a:gd name="T6" fmla="*/ 44 w 803"/>
                <a:gd name="T7" fmla="*/ 44 h 461"/>
                <a:gd name="T8" fmla="*/ 762 w 803"/>
                <a:gd name="T9" fmla="*/ 44 h 461"/>
                <a:gd name="T10" fmla="*/ 762 w 803"/>
                <a:gd name="T11" fmla="*/ 416 h 461"/>
                <a:gd name="T12" fmla="*/ 149 w 803"/>
                <a:gd name="T13" fmla="*/ 416 h 461"/>
                <a:gd name="T14" fmla="*/ 105 w 803"/>
                <a:gd name="T15" fmla="*/ 460 h 461"/>
                <a:gd name="T16" fmla="*/ 802 w 803"/>
                <a:gd name="T17" fmla="*/ 460 h 461"/>
                <a:gd name="T18" fmla="*/ 802 w 803"/>
                <a:gd name="T19" fmla="*/ 0 h 461"/>
                <a:gd name="T20" fmla="*/ 0 w 803"/>
                <a:gd name="T2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3" h="461">
                  <a:moveTo>
                    <a:pt x="0" y="0"/>
                  </a:moveTo>
                  <a:lnTo>
                    <a:pt x="0" y="307"/>
                  </a:lnTo>
                  <a:lnTo>
                    <a:pt x="44" y="263"/>
                  </a:lnTo>
                  <a:lnTo>
                    <a:pt x="44" y="44"/>
                  </a:lnTo>
                  <a:lnTo>
                    <a:pt x="762" y="44"/>
                  </a:lnTo>
                  <a:lnTo>
                    <a:pt x="762" y="416"/>
                  </a:lnTo>
                  <a:lnTo>
                    <a:pt x="149" y="416"/>
                  </a:lnTo>
                  <a:lnTo>
                    <a:pt x="105" y="460"/>
                  </a:lnTo>
                  <a:lnTo>
                    <a:pt x="802" y="460"/>
                  </a:lnTo>
                  <a:lnTo>
                    <a:pt x="80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" name="Group 81"/>
          <p:cNvGrpSpPr/>
          <p:nvPr/>
        </p:nvGrpSpPr>
        <p:grpSpPr>
          <a:xfrm>
            <a:off x="1849758" y="2344068"/>
            <a:ext cx="347662" cy="247650"/>
            <a:chOff x="1812466" y="2361825"/>
            <a:chExt cx="347662" cy="247650"/>
          </a:xfrm>
        </p:grpSpPr>
        <p:sp>
          <p:nvSpPr>
            <p:cNvPr id="83" name="Freeform 1522"/>
            <p:cNvSpPr>
              <a:spLocks noChangeArrowheads="1"/>
            </p:cNvSpPr>
            <p:nvPr/>
          </p:nvSpPr>
          <p:spPr bwMode="auto">
            <a:xfrm>
              <a:off x="2004553" y="2526925"/>
              <a:ext cx="153988" cy="1588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1523"/>
            <p:cNvSpPr>
              <a:spLocks noChangeArrowheads="1"/>
            </p:cNvSpPr>
            <p:nvPr/>
          </p:nvSpPr>
          <p:spPr bwMode="auto">
            <a:xfrm>
              <a:off x="1871203" y="2377700"/>
              <a:ext cx="274638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3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3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Freeform 1524"/>
            <p:cNvSpPr>
              <a:spLocks noChangeArrowheads="1"/>
            </p:cNvSpPr>
            <p:nvPr/>
          </p:nvSpPr>
          <p:spPr bwMode="auto">
            <a:xfrm>
              <a:off x="2004553" y="2526925"/>
              <a:ext cx="153988" cy="1588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Freeform 1525"/>
            <p:cNvSpPr>
              <a:spLocks noChangeArrowheads="1"/>
            </p:cNvSpPr>
            <p:nvPr/>
          </p:nvSpPr>
          <p:spPr bwMode="auto">
            <a:xfrm>
              <a:off x="1871203" y="2377700"/>
              <a:ext cx="274638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3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3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" name="Freeform 1526"/>
            <p:cNvSpPr>
              <a:spLocks noChangeArrowheads="1"/>
            </p:cNvSpPr>
            <p:nvPr/>
          </p:nvSpPr>
          <p:spPr bwMode="auto">
            <a:xfrm>
              <a:off x="2015666" y="2377700"/>
              <a:ext cx="130175" cy="134938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Freeform 1527"/>
            <p:cNvSpPr>
              <a:spLocks noChangeArrowheads="1"/>
            </p:cNvSpPr>
            <p:nvPr/>
          </p:nvSpPr>
          <p:spPr bwMode="auto">
            <a:xfrm>
              <a:off x="2015666" y="2377700"/>
              <a:ext cx="130175" cy="134938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Freeform 1528"/>
            <p:cNvSpPr>
              <a:spLocks noChangeArrowheads="1"/>
            </p:cNvSpPr>
            <p:nvPr/>
          </p:nvSpPr>
          <p:spPr bwMode="auto">
            <a:xfrm>
              <a:off x="1918828" y="2436438"/>
              <a:ext cx="203200" cy="15875"/>
            </a:xfrm>
            <a:custGeom>
              <a:avLst/>
              <a:gdLst>
                <a:gd name="T0" fmla="*/ 0 w 563"/>
                <a:gd name="T1" fmla="*/ 0 h 45"/>
                <a:gd name="T2" fmla="*/ 0 w 563"/>
                <a:gd name="T3" fmla="*/ 0 h 45"/>
                <a:gd name="T4" fmla="*/ 0 w 563"/>
                <a:gd name="T5" fmla="*/ 22 h 45"/>
                <a:gd name="T6" fmla="*/ 50 w 563"/>
                <a:gd name="T7" fmla="*/ 44 h 45"/>
                <a:gd name="T8" fmla="*/ 50 w 563"/>
                <a:gd name="T9" fmla="*/ 44 h 45"/>
                <a:gd name="T10" fmla="*/ 562 w 563"/>
                <a:gd name="T11" fmla="*/ 44 h 45"/>
                <a:gd name="T12" fmla="*/ 562 w 563"/>
                <a:gd name="T13" fmla="*/ 0 h 45"/>
                <a:gd name="T14" fmla="*/ 0 w 563"/>
                <a:gd name="T1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3" h="45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cubicBezTo>
                    <a:pt x="18" y="22"/>
                    <a:pt x="36" y="29"/>
                    <a:pt x="50" y="44"/>
                  </a:cubicBezTo>
                  <a:lnTo>
                    <a:pt x="50" y="44"/>
                  </a:lnTo>
                  <a:cubicBezTo>
                    <a:pt x="562" y="44"/>
                    <a:pt x="562" y="44"/>
                    <a:pt x="562" y="44"/>
                  </a:cubicBezTo>
                  <a:cubicBezTo>
                    <a:pt x="562" y="0"/>
                    <a:pt x="562" y="0"/>
                    <a:pt x="562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Freeform 1529"/>
            <p:cNvSpPr>
              <a:spLocks noChangeArrowheads="1"/>
            </p:cNvSpPr>
            <p:nvPr/>
          </p:nvSpPr>
          <p:spPr bwMode="auto">
            <a:xfrm>
              <a:off x="1912478" y="2399925"/>
              <a:ext cx="80963" cy="15875"/>
            </a:xfrm>
            <a:custGeom>
              <a:avLst/>
              <a:gdLst>
                <a:gd name="T0" fmla="*/ 225 w 226"/>
                <a:gd name="T1" fmla="*/ 0 h 45"/>
                <a:gd name="T2" fmla="*/ 0 w 226"/>
                <a:gd name="T3" fmla="*/ 0 h 45"/>
                <a:gd name="T4" fmla="*/ 0 w 226"/>
                <a:gd name="T5" fmla="*/ 44 h 45"/>
                <a:gd name="T6" fmla="*/ 225 w 226"/>
                <a:gd name="T7" fmla="*/ 44 h 45"/>
                <a:gd name="T8" fmla="*/ 225 w 226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45">
                  <a:moveTo>
                    <a:pt x="225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225" y="44"/>
                  </a:lnTo>
                  <a:lnTo>
                    <a:pt x="22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Freeform 1530"/>
            <p:cNvSpPr>
              <a:spLocks noChangeArrowheads="1"/>
            </p:cNvSpPr>
            <p:nvPr/>
          </p:nvSpPr>
          <p:spPr bwMode="auto">
            <a:xfrm>
              <a:off x="2039478" y="2472950"/>
              <a:ext cx="82550" cy="15875"/>
            </a:xfrm>
            <a:custGeom>
              <a:avLst/>
              <a:gdLst>
                <a:gd name="T0" fmla="*/ 0 w 230"/>
                <a:gd name="T1" fmla="*/ 44 h 45"/>
                <a:gd name="T2" fmla="*/ 229 w 230"/>
                <a:gd name="T3" fmla="*/ 44 h 45"/>
                <a:gd name="T4" fmla="*/ 229 w 230"/>
                <a:gd name="T5" fmla="*/ 0 h 45"/>
                <a:gd name="T6" fmla="*/ 0 w 230"/>
                <a:gd name="T7" fmla="*/ 0 h 45"/>
                <a:gd name="T8" fmla="*/ 0 w 230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45">
                  <a:moveTo>
                    <a:pt x="0" y="44"/>
                  </a:moveTo>
                  <a:lnTo>
                    <a:pt x="229" y="44"/>
                  </a:lnTo>
                  <a:lnTo>
                    <a:pt x="229" y="0"/>
                  </a:lnTo>
                  <a:lnTo>
                    <a:pt x="0" y="0"/>
                  </a:lnTo>
                  <a:lnTo>
                    <a:pt x="0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Freeform 1531"/>
            <p:cNvSpPr>
              <a:spLocks noChangeArrowheads="1"/>
            </p:cNvSpPr>
            <p:nvPr/>
          </p:nvSpPr>
          <p:spPr bwMode="auto">
            <a:xfrm>
              <a:off x="1812466" y="2434850"/>
              <a:ext cx="219075" cy="174625"/>
            </a:xfrm>
            <a:custGeom>
              <a:avLst/>
              <a:gdLst>
                <a:gd name="T0" fmla="*/ 0 w 610"/>
                <a:gd name="T1" fmla="*/ 485 h 486"/>
                <a:gd name="T2" fmla="*/ 0 w 610"/>
                <a:gd name="T3" fmla="*/ 485 h 486"/>
                <a:gd name="T4" fmla="*/ 0 w 610"/>
                <a:gd name="T5" fmla="*/ 270 h 486"/>
                <a:gd name="T6" fmla="*/ 236 w 610"/>
                <a:gd name="T7" fmla="*/ 33 h 486"/>
                <a:gd name="T8" fmla="*/ 363 w 610"/>
                <a:gd name="T9" fmla="*/ 33 h 486"/>
                <a:gd name="T10" fmla="*/ 388 w 610"/>
                <a:gd name="T11" fmla="*/ 98 h 486"/>
                <a:gd name="T12" fmla="*/ 363 w 610"/>
                <a:gd name="T13" fmla="*/ 164 h 486"/>
                <a:gd name="T14" fmla="*/ 312 w 610"/>
                <a:gd name="T15" fmla="*/ 215 h 486"/>
                <a:gd name="T16" fmla="*/ 609 w 610"/>
                <a:gd name="T17" fmla="*/ 215 h 486"/>
                <a:gd name="T18" fmla="*/ 341 w 610"/>
                <a:gd name="T19" fmla="*/ 481 h 486"/>
                <a:gd name="T20" fmla="*/ 0 w 610"/>
                <a:gd name="T21" fmla="*/ 485 h 486"/>
                <a:gd name="T22" fmla="*/ 44 w 610"/>
                <a:gd name="T23" fmla="*/ 288 h 486"/>
                <a:gd name="T24" fmla="*/ 44 w 610"/>
                <a:gd name="T25" fmla="*/ 288 h 486"/>
                <a:gd name="T26" fmla="*/ 44 w 610"/>
                <a:gd name="T27" fmla="*/ 441 h 486"/>
                <a:gd name="T28" fmla="*/ 327 w 610"/>
                <a:gd name="T29" fmla="*/ 438 h 486"/>
                <a:gd name="T30" fmla="*/ 504 w 610"/>
                <a:gd name="T31" fmla="*/ 259 h 486"/>
                <a:gd name="T32" fmla="*/ 207 w 610"/>
                <a:gd name="T33" fmla="*/ 259 h 486"/>
                <a:gd name="T34" fmla="*/ 334 w 610"/>
                <a:gd name="T35" fmla="*/ 131 h 486"/>
                <a:gd name="T36" fmla="*/ 348 w 610"/>
                <a:gd name="T37" fmla="*/ 98 h 486"/>
                <a:gd name="T38" fmla="*/ 334 w 610"/>
                <a:gd name="T39" fmla="*/ 65 h 486"/>
                <a:gd name="T40" fmla="*/ 265 w 610"/>
                <a:gd name="T41" fmla="*/ 65 h 486"/>
                <a:gd name="T42" fmla="*/ 44 w 610"/>
                <a:gd name="T43" fmla="*/ 288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0" h="486">
                  <a:moveTo>
                    <a:pt x="0" y="485"/>
                  </a:moveTo>
                  <a:lnTo>
                    <a:pt x="0" y="485"/>
                  </a:lnTo>
                  <a:cubicBezTo>
                    <a:pt x="0" y="270"/>
                    <a:pt x="0" y="270"/>
                    <a:pt x="0" y="270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72" y="0"/>
                    <a:pt x="327" y="0"/>
                    <a:pt x="363" y="33"/>
                  </a:cubicBezTo>
                  <a:cubicBezTo>
                    <a:pt x="381" y="51"/>
                    <a:pt x="388" y="73"/>
                    <a:pt x="388" y="98"/>
                  </a:cubicBezTo>
                  <a:cubicBezTo>
                    <a:pt x="388" y="124"/>
                    <a:pt x="381" y="146"/>
                    <a:pt x="363" y="164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609" y="215"/>
                    <a:pt x="609" y="215"/>
                    <a:pt x="609" y="215"/>
                  </a:cubicBezTo>
                  <a:cubicBezTo>
                    <a:pt x="341" y="481"/>
                    <a:pt x="341" y="481"/>
                    <a:pt x="341" y="481"/>
                  </a:cubicBezTo>
                  <a:lnTo>
                    <a:pt x="0" y="485"/>
                  </a:lnTo>
                  <a:close/>
                  <a:moveTo>
                    <a:pt x="44" y="288"/>
                  </a:moveTo>
                  <a:lnTo>
                    <a:pt x="44" y="288"/>
                  </a:lnTo>
                  <a:cubicBezTo>
                    <a:pt x="44" y="441"/>
                    <a:pt x="44" y="441"/>
                    <a:pt x="44" y="441"/>
                  </a:cubicBezTo>
                  <a:cubicBezTo>
                    <a:pt x="327" y="438"/>
                    <a:pt x="327" y="438"/>
                    <a:pt x="327" y="438"/>
                  </a:cubicBezTo>
                  <a:cubicBezTo>
                    <a:pt x="504" y="259"/>
                    <a:pt x="504" y="259"/>
                    <a:pt x="504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41" y="124"/>
                    <a:pt x="348" y="113"/>
                    <a:pt x="348" y="98"/>
                  </a:cubicBezTo>
                  <a:cubicBezTo>
                    <a:pt x="348" y="87"/>
                    <a:pt x="341" y="73"/>
                    <a:pt x="334" y="65"/>
                  </a:cubicBezTo>
                  <a:cubicBezTo>
                    <a:pt x="316" y="47"/>
                    <a:pt x="283" y="47"/>
                    <a:pt x="265" y="65"/>
                  </a:cubicBezTo>
                  <a:lnTo>
                    <a:pt x="44" y="2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Freeform 1532"/>
            <p:cNvSpPr>
              <a:spLocks noChangeArrowheads="1"/>
            </p:cNvSpPr>
            <p:nvPr/>
          </p:nvSpPr>
          <p:spPr bwMode="auto">
            <a:xfrm>
              <a:off x="1828341" y="2450725"/>
              <a:ext cx="166687" cy="142875"/>
            </a:xfrm>
            <a:custGeom>
              <a:avLst/>
              <a:gdLst>
                <a:gd name="T0" fmla="*/ 163 w 461"/>
                <a:gd name="T1" fmla="*/ 212 h 395"/>
                <a:gd name="T2" fmla="*/ 163 w 461"/>
                <a:gd name="T3" fmla="*/ 212 h 395"/>
                <a:gd name="T4" fmla="*/ 290 w 461"/>
                <a:gd name="T5" fmla="*/ 84 h 395"/>
                <a:gd name="T6" fmla="*/ 304 w 461"/>
                <a:gd name="T7" fmla="*/ 51 h 395"/>
                <a:gd name="T8" fmla="*/ 290 w 461"/>
                <a:gd name="T9" fmla="*/ 18 h 395"/>
                <a:gd name="T10" fmla="*/ 221 w 461"/>
                <a:gd name="T11" fmla="*/ 18 h 395"/>
                <a:gd name="T12" fmla="*/ 0 w 461"/>
                <a:gd name="T13" fmla="*/ 241 h 395"/>
                <a:gd name="T14" fmla="*/ 0 w 461"/>
                <a:gd name="T15" fmla="*/ 394 h 395"/>
                <a:gd name="T16" fmla="*/ 283 w 461"/>
                <a:gd name="T17" fmla="*/ 391 h 395"/>
                <a:gd name="T18" fmla="*/ 460 w 461"/>
                <a:gd name="T19" fmla="*/ 212 h 395"/>
                <a:gd name="T20" fmla="*/ 163 w 461"/>
                <a:gd name="T21" fmla="*/ 212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1" h="395">
                  <a:moveTo>
                    <a:pt x="163" y="212"/>
                  </a:moveTo>
                  <a:lnTo>
                    <a:pt x="163" y="212"/>
                  </a:lnTo>
                  <a:cubicBezTo>
                    <a:pt x="290" y="84"/>
                    <a:pt x="290" y="84"/>
                    <a:pt x="290" y="84"/>
                  </a:cubicBezTo>
                  <a:cubicBezTo>
                    <a:pt x="297" y="77"/>
                    <a:pt x="304" y="66"/>
                    <a:pt x="304" y="51"/>
                  </a:cubicBezTo>
                  <a:cubicBezTo>
                    <a:pt x="304" y="40"/>
                    <a:pt x="297" y="26"/>
                    <a:pt x="290" y="18"/>
                  </a:cubicBezTo>
                  <a:cubicBezTo>
                    <a:pt x="272" y="0"/>
                    <a:pt x="239" y="0"/>
                    <a:pt x="221" y="18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283" y="391"/>
                    <a:pt x="283" y="391"/>
                    <a:pt x="283" y="391"/>
                  </a:cubicBezTo>
                  <a:cubicBezTo>
                    <a:pt x="460" y="212"/>
                    <a:pt x="460" y="212"/>
                    <a:pt x="460" y="212"/>
                  </a:cubicBezTo>
                  <a:lnTo>
                    <a:pt x="163" y="2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Freeform 1533"/>
            <p:cNvSpPr>
              <a:spLocks noChangeArrowheads="1"/>
            </p:cNvSpPr>
            <p:nvPr/>
          </p:nvSpPr>
          <p:spPr bwMode="auto">
            <a:xfrm>
              <a:off x="1871203" y="2361825"/>
              <a:ext cx="288925" cy="166688"/>
            </a:xfrm>
            <a:custGeom>
              <a:avLst/>
              <a:gdLst>
                <a:gd name="T0" fmla="*/ 0 w 803"/>
                <a:gd name="T1" fmla="*/ 0 h 461"/>
                <a:gd name="T2" fmla="*/ 0 w 803"/>
                <a:gd name="T3" fmla="*/ 307 h 461"/>
                <a:gd name="T4" fmla="*/ 44 w 803"/>
                <a:gd name="T5" fmla="*/ 263 h 461"/>
                <a:gd name="T6" fmla="*/ 44 w 803"/>
                <a:gd name="T7" fmla="*/ 44 h 461"/>
                <a:gd name="T8" fmla="*/ 762 w 803"/>
                <a:gd name="T9" fmla="*/ 44 h 461"/>
                <a:gd name="T10" fmla="*/ 762 w 803"/>
                <a:gd name="T11" fmla="*/ 416 h 461"/>
                <a:gd name="T12" fmla="*/ 149 w 803"/>
                <a:gd name="T13" fmla="*/ 416 h 461"/>
                <a:gd name="T14" fmla="*/ 105 w 803"/>
                <a:gd name="T15" fmla="*/ 460 h 461"/>
                <a:gd name="T16" fmla="*/ 802 w 803"/>
                <a:gd name="T17" fmla="*/ 460 h 461"/>
                <a:gd name="T18" fmla="*/ 802 w 803"/>
                <a:gd name="T19" fmla="*/ 0 h 461"/>
                <a:gd name="T20" fmla="*/ 0 w 803"/>
                <a:gd name="T2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3" h="461">
                  <a:moveTo>
                    <a:pt x="0" y="0"/>
                  </a:moveTo>
                  <a:lnTo>
                    <a:pt x="0" y="307"/>
                  </a:lnTo>
                  <a:lnTo>
                    <a:pt x="44" y="263"/>
                  </a:lnTo>
                  <a:lnTo>
                    <a:pt x="44" y="44"/>
                  </a:lnTo>
                  <a:lnTo>
                    <a:pt x="762" y="44"/>
                  </a:lnTo>
                  <a:lnTo>
                    <a:pt x="762" y="416"/>
                  </a:lnTo>
                  <a:lnTo>
                    <a:pt x="149" y="416"/>
                  </a:lnTo>
                  <a:lnTo>
                    <a:pt x="105" y="460"/>
                  </a:lnTo>
                  <a:lnTo>
                    <a:pt x="802" y="460"/>
                  </a:lnTo>
                  <a:lnTo>
                    <a:pt x="802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1849758" y="2960006"/>
            <a:ext cx="347662" cy="247650"/>
            <a:chOff x="1834691" y="3021111"/>
            <a:chExt cx="347662" cy="247650"/>
          </a:xfrm>
        </p:grpSpPr>
        <p:sp>
          <p:nvSpPr>
            <p:cNvPr id="96" name="Freeform 1534"/>
            <p:cNvSpPr>
              <a:spLocks noChangeArrowheads="1"/>
            </p:cNvSpPr>
            <p:nvPr/>
          </p:nvSpPr>
          <p:spPr bwMode="auto">
            <a:xfrm>
              <a:off x="2028366" y="3187799"/>
              <a:ext cx="153987" cy="1587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1535"/>
            <p:cNvSpPr>
              <a:spLocks noChangeArrowheads="1"/>
            </p:cNvSpPr>
            <p:nvPr/>
          </p:nvSpPr>
          <p:spPr bwMode="auto">
            <a:xfrm>
              <a:off x="1893428" y="3036986"/>
              <a:ext cx="274638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3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3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1536"/>
            <p:cNvSpPr>
              <a:spLocks noChangeArrowheads="1"/>
            </p:cNvSpPr>
            <p:nvPr/>
          </p:nvSpPr>
          <p:spPr bwMode="auto">
            <a:xfrm>
              <a:off x="2028366" y="3187799"/>
              <a:ext cx="153987" cy="1587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1537"/>
            <p:cNvSpPr>
              <a:spLocks noChangeArrowheads="1"/>
            </p:cNvSpPr>
            <p:nvPr/>
          </p:nvSpPr>
          <p:spPr bwMode="auto">
            <a:xfrm>
              <a:off x="1893428" y="3036986"/>
              <a:ext cx="274638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3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3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1538"/>
            <p:cNvSpPr>
              <a:spLocks noChangeArrowheads="1"/>
            </p:cNvSpPr>
            <p:nvPr/>
          </p:nvSpPr>
          <p:spPr bwMode="auto">
            <a:xfrm>
              <a:off x="2037891" y="3036986"/>
              <a:ext cx="130175" cy="134938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1539"/>
            <p:cNvSpPr>
              <a:spLocks noChangeArrowheads="1"/>
            </p:cNvSpPr>
            <p:nvPr/>
          </p:nvSpPr>
          <p:spPr bwMode="auto">
            <a:xfrm>
              <a:off x="2037891" y="3036986"/>
              <a:ext cx="130175" cy="134938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1540"/>
            <p:cNvSpPr>
              <a:spLocks noChangeArrowheads="1"/>
            </p:cNvSpPr>
            <p:nvPr/>
          </p:nvSpPr>
          <p:spPr bwMode="auto">
            <a:xfrm>
              <a:off x="1941053" y="3095724"/>
              <a:ext cx="203200" cy="15875"/>
            </a:xfrm>
            <a:custGeom>
              <a:avLst/>
              <a:gdLst>
                <a:gd name="T0" fmla="*/ 0 w 563"/>
                <a:gd name="T1" fmla="*/ 0 h 45"/>
                <a:gd name="T2" fmla="*/ 0 w 563"/>
                <a:gd name="T3" fmla="*/ 0 h 45"/>
                <a:gd name="T4" fmla="*/ 0 w 563"/>
                <a:gd name="T5" fmla="*/ 22 h 45"/>
                <a:gd name="T6" fmla="*/ 50 w 563"/>
                <a:gd name="T7" fmla="*/ 44 h 45"/>
                <a:gd name="T8" fmla="*/ 50 w 563"/>
                <a:gd name="T9" fmla="*/ 44 h 45"/>
                <a:gd name="T10" fmla="*/ 562 w 563"/>
                <a:gd name="T11" fmla="*/ 44 h 45"/>
                <a:gd name="T12" fmla="*/ 562 w 563"/>
                <a:gd name="T13" fmla="*/ 0 h 45"/>
                <a:gd name="T14" fmla="*/ 0 w 563"/>
                <a:gd name="T1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3" h="45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cubicBezTo>
                    <a:pt x="18" y="22"/>
                    <a:pt x="36" y="29"/>
                    <a:pt x="50" y="44"/>
                  </a:cubicBezTo>
                  <a:lnTo>
                    <a:pt x="50" y="44"/>
                  </a:lnTo>
                  <a:cubicBezTo>
                    <a:pt x="562" y="44"/>
                    <a:pt x="562" y="44"/>
                    <a:pt x="562" y="44"/>
                  </a:cubicBezTo>
                  <a:cubicBezTo>
                    <a:pt x="562" y="0"/>
                    <a:pt x="562" y="0"/>
                    <a:pt x="562" y="0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1541"/>
            <p:cNvSpPr>
              <a:spLocks noChangeArrowheads="1"/>
            </p:cNvSpPr>
            <p:nvPr/>
          </p:nvSpPr>
          <p:spPr bwMode="auto">
            <a:xfrm>
              <a:off x="1934703" y="3059211"/>
              <a:ext cx="80963" cy="15875"/>
            </a:xfrm>
            <a:custGeom>
              <a:avLst/>
              <a:gdLst>
                <a:gd name="T0" fmla="*/ 225 w 226"/>
                <a:gd name="T1" fmla="*/ 0 h 45"/>
                <a:gd name="T2" fmla="*/ 0 w 226"/>
                <a:gd name="T3" fmla="*/ 0 h 45"/>
                <a:gd name="T4" fmla="*/ 0 w 226"/>
                <a:gd name="T5" fmla="*/ 44 h 45"/>
                <a:gd name="T6" fmla="*/ 225 w 226"/>
                <a:gd name="T7" fmla="*/ 44 h 45"/>
                <a:gd name="T8" fmla="*/ 225 w 226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45">
                  <a:moveTo>
                    <a:pt x="225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225" y="44"/>
                  </a:lnTo>
                  <a:lnTo>
                    <a:pt x="22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1542"/>
            <p:cNvSpPr>
              <a:spLocks noChangeArrowheads="1"/>
            </p:cNvSpPr>
            <p:nvPr/>
          </p:nvSpPr>
          <p:spPr bwMode="auto">
            <a:xfrm>
              <a:off x="2061703" y="3133824"/>
              <a:ext cx="82550" cy="15875"/>
            </a:xfrm>
            <a:custGeom>
              <a:avLst/>
              <a:gdLst>
                <a:gd name="T0" fmla="*/ 0 w 230"/>
                <a:gd name="T1" fmla="*/ 44 h 45"/>
                <a:gd name="T2" fmla="*/ 229 w 230"/>
                <a:gd name="T3" fmla="*/ 44 h 45"/>
                <a:gd name="T4" fmla="*/ 229 w 230"/>
                <a:gd name="T5" fmla="*/ 0 h 45"/>
                <a:gd name="T6" fmla="*/ 0 w 230"/>
                <a:gd name="T7" fmla="*/ 0 h 45"/>
                <a:gd name="T8" fmla="*/ 0 w 230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45">
                  <a:moveTo>
                    <a:pt x="0" y="44"/>
                  </a:moveTo>
                  <a:lnTo>
                    <a:pt x="229" y="44"/>
                  </a:lnTo>
                  <a:lnTo>
                    <a:pt x="229" y="0"/>
                  </a:lnTo>
                  <a:lnTo>
                    <a:pt x="0" y="0"/>
                  </a:lnTo>
                  <a:lnTo>
                    <a:pt x="0" y="4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1543"/>
            <p:cNvSpPr>
              <a:spLocks noChangeArrowheads="1"/>
            </p:cNvSpPr>
            <p:nvPr/>
          </p:nvSpPr>
          <p:spPr bwMode="auto">
            <a:xfrm>
              <a:off x="1834691" y="3094136"/>
              <a:ext cx="219075" cy="174625"/>
            </a:xfrm>
            <a:custGeom>
              <a:avLst/>
              <a:gdLst>
                <a:gd name="T0" fmla="*/ 0 w 610"/>
                <a:gd name="T1" fmla="*/ 485 h 486"/>
                <a:gd name="T2" fmla="*/ 0 w 610"/>
                <a:gd name="T3" fmla="*/ 485 h 486"/>
                <a:gd name="T4" fmla="*/ 0 w 610"/>
                <a:gd name="T5" fmla="*/ 270 h 486"/>
                <a:gd name="T6" fmla="*/ 236 w 610"/>
                <a:gd name="T7" fmla="*/ 33 h 486"/>
                <a:gd name="T8" fmla="*/ 363 w 610"/>
                <a:gd name="T9" fmla="*/ 33 h 486"/>
                <a:gd name="T10" fmla="*/ 388 w 610"/>
                <a:gd name="T11" fmla="*/ 98 h 486"/>
                <a:gd name="T12" fmla="*/ 363 w 610"/>
                <a:gd name="T13" fmla="*/ 164 h 486"/>
                <a:gd name="T14" fmla="*/ 312 w 610"/>
                <a:gd name="T15" fmla="*/ 215 h 486"/>
                <a:gd name="T16" fmla="*/ 609 w 610"/>
                <a:gd name="T17" fmla="*/ 215 h 486"/>
                <a:gd name="T18" fmla="*/ 341 w 610"/>
                <a:gd name="T19" fmla="*/ 481 h 486"/>
                <a:gd name="T20" fmla="*/ 0 w 610"/>
                <a:gd name="T21" fmla="*/ 485 h 486"/>
                <a:gd name="T22" fmla="*/ 44 w 610"/>
                <a:gd name="T23" fmla="*/ 288 h 486"/>
                <a:gd name="T24" fmla="*/ 44 w 610"/>
                <a:gd name="T25" fmla="*/ 288 h 486"/>
                <a:gd name="T26" fmla="*/ 44 w 610"/>
                <a:gd name="T27" fmla="*/ 441 h 486"/>
                <a:gd name="T28" fmla="*/ 327 w 610"/>
                <a:gd name="T29" fmla="*/ 438 h 486"/>
                <a:gd name="T30" fmla="*/ 504 w 610"/>
                <a:gd name="T31" fmla="*/ 259 h 486"/>
                <a:gd name="T32" fmla="*/ 207 w 610"/>
                <a:gd name="T33" fmla="*/ 259 h 486"/>
                <a:gd name="T34" fmla="*/ 334 w 610"/>
                <a:gd name="T35" fmla="*/ 131 h 486"/>
                <a:gd name="T36" fmla="*/ 348 w 610"/>
                <a:gd name="T37" fmla="*/ 98 h 486"/>
                <a:gd name="T38" fmla="*/ 334 w 610"/>
                <a:gd name="T39" fmla="*/ 65 h 486"/>
                <a:gd name="T40" fmla="*/ 265 w 610"/>
                <a:gd name="T41" fmla="*/ 65 h 486"/>
                <a:gd name="T42" fmla="*/ 44 w 610"/>
                <a:gd name="T43" fmla="*/ 288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0" h="486">
                  <a:moveTo>
                    <a:pt x="0" y="485"/>
                  </a:moveTo>
                  <a:lnTo>
                    <a:pt x="0" y="485"/>
                  </a:lnTo>
                  <a:cubicBezTo>
                    <a:pt x="0" y="270"/>
                    <a:pt x="0" y="270"/>
                    <a:pt x="0" y="270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72" y="0"/>
                    <a:pt x="327" y="0"/>
                    <a:pt x="363" y="33"/>
                  </a:cubicBezTo>
                  <a:cubicBezTo>
                    <a:pt x="381" y="51"/>
                    <a:pt x="388" y="73"/>
                    <a:pt x="388" y="98"/>
                  </a:cubicBezTo>
                  <a:cubicBezTo>
                    <a:pt x="388" y="124"/>
                    <a:pt x="381" y="146"/>
                    <a:pt x="363" y="164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609" y="215"/>
                    <a:pt x="609" y="215"/>
                    <a:pt x="609" y="215"/>
                  </a:cubicBezTo>
                  <a:cubicBezTo>
                    <a:pt x="341" y="481"/>
                    <a:pt x="341" y="481"/>
                    <a:pt x="341" y="481"/>
                  </a:cubicBezTo>
                  <a:lnTo>
                    <a:pt x="0" y="485"/>
                  </a:lnTo>
                  <a:close/>
                  <a:moveTo>
                    <a:pt x="44" y="288"/>
                  </a:moveTo>
                  <a:lnTo>
                    <a:pt x="44" y="288"/>
                  </a:lnTo>
                  <a:cubicBezTo>
                    <a:pt x="44" y="441"/>
                    <a:pt x="44" y="441"/>
                    <a:pt x="44" y="441"/>
                  </a:cubicBezTo>
                  <a:cubicBezTo>
                    <a:pt x="327" y="438"/>
                    <a:pt x="327" y="438"/>
                    <a:pt x="327" y="438"/>
                  </a:cubicBezTo>
                  <a:cubicBezTo>
                    <a:pt x="504" y="259"/>
                    <a:pt x="504" y="259"/>
                    <a:pt x="504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41" y="124"/>
                    <a:pt x="348" y="113"/>
                    <a:pt x="348" y="98"/>
                  </a:cubicBezTo>
                  <a:cubicBezTo>
                    <a:pt x="348" y="87"/>
                    <a:pt x="341" y="73"/>
                    <a:pt x="334" y="65"/>
                  </a:cubicBezTo>
                  <a:cubicBezTo>
                    <a:pt x="316" y="47"/>
                    <a:pt x="283" y="47"/>
                    <a:pt x="265" y="65"/>
                  </a:cubicBezTo>
                  <a:lnTo>
                    <a:pt x="44" y="28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1544"/>
            <p:cNvSpPr>
              <a:spLocks noChangeArrowheads="1"/>
            </p:cNvSpPr>
            <p:nvPr/>
          </p:nvSpPr>
          <p:spPr bwMode="auto">
            <a:xfrm>
              <a:off x="1850566" y="3110011"/>
              <a:ext cx="166687" cy="142875"/>
            </a:xfrm>
            <a:custGeom>
              <a:avLst/>
              <a:gdLst>
                <a:gd name="T0" fmla="*/ 163 w 461"/>
                <a:gd name="T1" fmla="*/ 212 h 395"/>
                <a:gd name="T2" fmla="*/ 163 w 461"/>
                <a:gd name="T3" fmla="*/ 212 h 395"/>
                <a:gd name="T4" fmla="*/ 290 w 461"/>
                <a:gd name="T5" fmla="*/ 84 h 395"/>
                <a:gd name="T6" fmla="*/ 304 w 461"/>
                <a:gd name="T7" fmla="*/ 51 h 395"/>
                <a:gd name="T8" fmla="*/ 290 w 461"/>
                <a:gd name="T9" fmla="*/ 18 h 395"/>
                <a:gd name="T10" fmla="*/ 221 w 461"/>
                <a:gd name="T11" fmla="*/ 18 h 395"/>
                <a:gd name="T12" fmla="*/ 0 w 461"/>
                <a:gd name="T13" fmla="*/ 241 h 395"/>
                <a:gd name="T14" fmla="*/ 0 w 461"/>
                <a:gd name="T15" fmla="*/ 394 h 395"/>
                <a:gd name="T16" fmla="*/ 283 w 461"/>
                <a:gd name="T17" fmla="*/ 391 h 395"/>
                <a:gd name="T18" fmla="*/ 460 w 461"/>
                <a:gd name="T19" fmla="*/ 212 h 395"/>
                <a:gd name="T20" fmla="*/ 163 w 461"/>
                <a:gd name="T21" fmla="*/ 212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1" h="395">
                  <a:moveTo>
                    <a:pt x="163" y="212"/>
                  </a:moveTo>
                  <a:lnTo>
                    <a:pt x="163" y="212"/>
                  </a:lnTo>
                  <a:cubicBezTo>
                    <a:pt x="290" y="84"/>
                    <a:pt x="290" y="84"/>
                    <a:pt x="290" y="84"/>
                  </a:cubicBezTo>
                  <a:cubicBezTo>
                    <a:pt x="297" y="77"/>
                    <a:pt x="304" y="66"/>
                    <a:pt x="304" y="51"/>
                  </a:cubicBezTo>
                  <a:cubicBezTo>
                    <a:pt x="304" y="40"/>
                    <a:pt x="297" y="26"/>
                    <a:pt x="290" y="18"/>
                  </a:cubicBezTo>
                  <a:cubicBezTo>
                    <a:pt x="272" y="0"/>
                    <a:pt x="239" y="0"/>
                    <a:pt x="221" y="18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283" y="391"/>
                    <a:pt x="283" y="391"/>
                    <a:pt x="283" y="391"/>
                  </a:cubicBezTo>
                  <a:cubicBezTo>
                    <a:pt x="460" y="212"/>
                    <a:pt x="460" y="212"/>
                    <a:pt x="460" y="212"/>
                  </a:cubicBezTo>
                  <a:lnTo>
                    <a:pt x="163" y="2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1545"/>
            <p:cNvSpPr>
              <a:spLocks noChangeArrowheads="1"/>
            </p:cNvSpPr>
            <p:nvPr/>
          </p:nvSpPr>
          <p:spPr bwMode="auto">
            <a:xfrm>
              <a:off x="1893428" y="3021111"/>
              <a:ext cx="288925" cy="166688"/>
            </a:xfrm>
            <a:custGeom>
              <a:avLst/>
              <a:gdLst>
                <a:gd name="T0" fmla="*/ 0 w 803"/>
                <a:gd name="T1" fmla="*/ 0 h 461"/>
                <a:gd name="T2" fmla="*/ 0 w 803"/>
                <a:gd name="T3" fmla="*/ 307 h 461"/>
                <a:gd name="T4" fmla="*/ 44 w 803"/>
                <a:gd name="T5" fmla="*/ 263 h 461"/>
                <a:gd name="T6" fmla="*/ 44 w 803"/>
                <a:gd name="T7" fmla="*/ 44 h 461"/>
                <a:gd name="T8" fmla="*/ 762 w 803"/>
                <a:gd name="T9" fmla="*/ 44 h 461"/>
                <a:gd name="T10" fmla="*/ 762 w 803"/>
                <a:gd name="T11" fmla="*/ 416 h 461"/>
                <a:gd name="T12" fmla="*/ 149 w 803"/>
                <a:gd name="T13" fmla="*/ 416 h 461"/>
                <a:gd name="T14" fmla="*/ 105 w 803"/>
                <a:gd name="T15" fmla="*/ 460 h 461"/>
                <a:gd name="T16" fmla="*/ 802 w 803"/>
                <a:gd name="T17" fmla="*/ 460 h 461"/>
                <a:gd name="T18" fmla="*/ 802 w 803"/>
                <a:gd name="T19" fmla="*/ 0 h 461"/>
                <a:gd name="T20" fmla="*/ 0 w 803"/>
                <a:gd name="T2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3" h="461">
                  <a:moveTo>
                    <a:pt x="0" y="0"/>
                  </a:moveTo>
                  <a:lnTo>
                    <a:pt x="0" y="307"/>
                  </a:lnTo>
                  <a:lnTo>
                    <a:pt x="44" y="263"/>
                  </a:lnTo>
                  <a:lnTo>
                    <a:pt x="44" y="44"/>
                  </a:lnTo>
                  <a:lnTo>
                    <a:pt x="762" y="44"/>
                  </a:lnTo>
                  <a:lnTo>
                    <a:pt x="762" y="416"/>
                  </a:lnTo>
                  <a:lnTo>
                    <a:pt x="149" y="416"/>
                  </a:lnTo>
                  <a:lnTo>
                    <a:pt x="105" y="460"/>
                  </a:lnTo>
                  <a:lnTo>
                    <a:pt x="802" y="460"/>
                  </a:lnTo>
                  <a:lnTo>
                    <a:pt x="80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8" name="Group 107"/>
          <p:cNvGrpSpPr/>
          <p:nvPr/>
        </p:nvGrpSpPr>
        <p:grpSpPr>
          <a:xfrm>
            <a:off x="1849758" y="3585468"/>
            <a:ext cx="347663" cy="247650"/>
            <a:chOff x="1845803" y="3567580"/>
            <a:chExt cx="347663" cy="247650"/>
          </a:xfrm>
        </p:grpSpPr>
        <p:sp>
          <p:nvSpPr>
            <p:cNvPr id="109" name="Freeform 1546"/>
            <p:cNvSpPr>
              <a:spLocks noChangeArrowheads="1"/>
            </p:cNvSpPr>
            <p:nvPr/>
          </p:nvSpPr>
          <p:spPr bwMode="auto">
            <a:xfrm>
              <a:off x="2039478" y="3732680"/>
              <a:ext cx="153988" cy="1588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1547"/>
            <p:cNvSpPr>
              <a:spLocks noChangeArrowheads="1"/>
            </p:cNvSpPr>
            <p:nvPr/>
          </p:nvSpPr>
          <p:spPr bwMode="auto">
            <a:xfrm>
              <a:off x="1904541" y="3583455"/>
              <a:ext cx="274637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6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6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1548"/>
            <p:cNvSpPr>
              <a:spLocks noChangeArrowheads="1"/>
            </p:cNvSpPr>
            <p:nvPr/>
          </p:nvSpPr>
          <p:spPr bwMode="auto">
            <a:xfrm>
              <a:off x="2039478" y="3732680"/>
              <a:ext cx="153988" cy="1588"/>
            </a:xfrm>
            <a:custGeom>
              <a:avLst/>
              <a:gdLst>
                <a:gd name="T0" fmla="*/ 0 w 429"/>
                <a:gd name="T1" fmla="*/ 0 h 1"/>
                <a:gd name="T2" fmla="*/ 428 w 429"/>
                <a:gd name="T3" fmla="*/ 0 h 1"/>
                <a:gd name="T4" fmla="*/ 0 w 429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29" h="1">
                  <a:moveTo>
                    <a:pt x="0" y="0"/>
                  </a:moveTo>
                  <a:lnTo>
                    <a:pt x="4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1549"/>
            <p:cNvSpPr>
              <a:spLocks noChangeArrowheads="1"/>
            </p:cNvSpPr>
            <p:nvPr/>
          </p:nvSpPr>
          <p:spPr bwMode="auto">
            <a:xfrm>
              <a:off x="1904541" y="3583455"/>
              <a:ext cx="274637" cy="142875"/>
            </a:xfrm>
            <a:custGeom>
              <a:avLst/>
              <a:gdLst>
                <a:gd name="T0" fmla="*/ 98 w 763"/>
                <a:gd name="T1" fmla="*/ 394 h 395"/>
                <a:gd name="T2" fmla="*/ 98 w 763"/>
                <a:gd name="T3" fmla="*/ 394 h 395"/>
                <a:gd name="T4" fmla="*/ 127 w 763"/>
                <a:gd name="T5" fmla="*/ 394 h 395"/>
                <a:gd name="T6" fmla="*/ 149 w 763"/>
                <a:gd name="T7" fmla="*/ 372 h 395"/>
                <a:gd name="T8" fmla="*/ 762 w 763"/>
                <a:gd name="T9" fmla="*/ 372 h 395"/>
                <a:gd name="T10" fmla="*/ 762 w 763"/>
                <a:gd name="T11" fmla="*/ 0 h 395"/>
                <a:gd name="T12" fmla="*/ 44 w 763"/>
                <a:gd name="T13" fmla="*/ 0 h 395"/>
                <a:gd name="T14" fmla="*/ 44 w 763"/>
                <a:gd name="T15" fmla="*/ 219 h 395"/>
                <a:gd name="T16" fmla="*/ 0 w 763"/>
                <a:gd name="T17" fmla="*/ 263 h 395"/>
                <a:gd name="T18" fmla="*/ 0 w 763"/>
                <a:gd name="T19" fmla="*/ 295 h 395"/>
                <a:gd name="T20" fmla="*/ 87 w 763"/>
                <a:gd name="T21" fmla="*/ 208 h 395"/>
                <a:gd name="T22" fmla="*/ 185 w 763"/>
                <a:gd name="T23" fmla="*/ 208 h 395"/>
                <a:gd name="T24" fmla="*/ 185 w 763"/>
                <a:gd name="T25" fmla="*/ 306 h 395"/>
                <a:gd name="T26" fmla="*/ 98 w 763"/>
                <a:gd name="T27" fmla="*/ 394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3" h="395">
                  <a:moveTo>
                    <a:pt x="98" y="394"/>
                  </a:moveTo>
                  <a:lnTo>
                    <a:pt x="98" y="394"/>
                  </a:lnTo>
                  <a:cubicBezTo>
                    <a:pt x="127" y="394"/>
                    <a:pt x="127" y="394"/>
                    <a:pt x="127" y="394"/>
                  </a:cubicBezTo>
                  <a:cubicBezTo>
                    <a:pt x="149" y="372"/>
                    <a:pt x="149" y="372"/>
                    <a:pt x="149" y="372"/>
                  </a:cubicBezTo>
                  <a:cubicBezTo>
                    <a:pt x="762" y="372"/>
                    <a:pt x="762" y="372"/>
                    <a:pt x="762" y="372"/>
                  </a:cubicBezTo>
                  <a:cubicBezTo>
                    <a:pt x="762" y="0"/>
                    <a:pt x="762" y="0"/>
                    <a:pt x="762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95"/>
                    <a:pt x="0" y="295"/>
                    <a:pt x="0" y="295"/>
                  </a:cubicBezTo>
                  <a:cubicBezTo>
                    <a:pt x="87" y="208"/>
                    <a:pt x="87" y="208"/>
                    <a:pt x="87" y="208"/>
                  </a:cubicBezTo>
                  <a:cubicBezTo>
                    <a:pt x="113" y="179"/>
                    <a:pt x="156" y="179"/>
                    <a:pt x="185" y="208"/>
                  </a:cubicBezTo>
                  <a:cubicBezTo>
                    <a:pt x="211" y="233"/>
                    <a:pt x="211" y="277"/>
                    <a:pt x="185" y="306"/>
                  </a:cubicBezTo>
                  <a:cubicBezTo>
                    <a:pt x="98" y="394"/>
                    <a:pt x="98" y="394"/>
                    <a:pt x="98" y="39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1550"/>
            <p:cNvSpPr>
              <a:spLocks noChangeArrowheads="1"/>
            </p:cNvSpPr>
            <p:nvPr/>
          </p:nvSpPr>
          <p:spPr bwMode="auto">
            <a:xfrm>
              <a:off x="2049003" y="3583455"/>
              <a:ext cx="130175" cy="134938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1551"/>
            <p:cNvSpPr>
              <a:spLocks noChangeArrowheads="1"/>
            </p:cNvSpPr>
            <p:nvPr/>
          </p:nvSpPr>
          <p:spPr bwMode="auto">
            <a:xfrm>
              <a:off x="2049003" y="3583455"/>
              <a:ext cx="130175" cy="134938"/>
            </a:xfrm>
            <a:custGeom>
              <a:avLst/>
              <a:gdLst>
                <a:gd name="T0" fmla="*/ 359 w 360"/>
                <a:gd name="T1" fmla="*/ 0 h 373"/>
                <a:gd name="T2" fmla="*/ 0 w 360"/>
                <a:gd name="T3" fmla="*/ 0 h 373"/>
                <a:gd name="T4" fmla="*/ 0 w 360"/>
                <a:gd name="T5" fmla="*/ 372 h 373"/>
                <a:gd name="T6" fmla="*/ 359 w 360"/>
                <a:gd name="T7" fmla="*/ 372 h 373"/>
                <a:gd name="T8" fmla="*/ 359 w 360"/>
                <a:gd name="T9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0" h="373">
                  <a:moveTo>
                    <a:pt x="359" y="0"/>
                  </a:moveTo>
                  <a:lnTo>
                    <a:pt x="0" y="0"/>
                  </a:lnTo>
                  <a:lnTo>
                    <a:pt x="0" y="372"/>
                  </a:lnTo>
                  <a:lnTo>
                    <a:pt x="359" y="372"/>
                  </a:lnTo>
                  <a:lnTo>
                    <a:pt x="35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1552"/>
            <p:cNvSpPr>
              <a:spLocks noChangeArrowheads="1"/>
            </p:cNvSpPr>
            <p:nvPr/>
          </p:nvSpPr>
          <p:spPr bwMode="auto">
            <a:xfrm>
              <a:off x="1953753" y="3642193"/>
              <a:ext cx="203200" cy="15875"/>
            </a:xfrm>
            <a:custGeom>
              <a:avLst/>
              <a:gdLst>
                <a:gd name="T0" fmla="*/ 0 w 563"/>
                <a:gd name="T1" fmla="*/ 0 h 45"/>
                <a:gd name="T2" fmla="*/ 0 w 563"/>
                <a:gd name="T3" fmla="*/ 0 h 45"/>
                <a:gd name="T4" fmla="*/ 0 w 563"/>
                <a:gd name="T5" fmla="*/ 22 h 45"/>
                <a:gd name="T6" fmla="*/ 50 w 563"/>
                <a:gd name="T7" fmla="*/ 44 h 45"/>
                <a:gd name="T8" fmla="*/ 50 w 563"/>
                <a:gd name="T9" fmla="*/ 44 h 45"/>
                <a:gd name="T10" fmla="*/ 562 w 563"/>
                <a:gd name="T11" fmla="*/ 44 h 45"/>
                <a:gd name="T12" fmla="*/ 562 w 563"/>
                <a:gd name="T13" fmla="*/ 0 h 45"/>
                <a:gd name="T14" fmla="*/ 0 w 563"/>
                <a:gd name="T1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63" h="45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cubicBezTo>
                    <a:pt x="18" y="22"/>
                    <a:pt x="36" y="29"/>
                    <a:pt x="50" y="44"/>
                  </a:cubicBezTo>
                  <a:lnTo>
                    <a:pt x="50" y="44"/>
                  </a:lnTo>
                  <a:cubicBezTo>
                    <a:pt x="562" y="44"/>
                    <a:pt x="562" y="44"/>
                    <a:pt x="562" y="44"/>
                  </a:cubicBezTo>
                  <a:cubicBezTo>
                    <a:pt x="562" y="0"/>
                    <a:pt x="562" y="0"/>
                    <a:pt x="562" y="0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1553"/>
            <p:cNvSpPr>
              <a:spLocks noChangeArrowheads="1"/>
            </p:cNvSpPr>
            <p:nvPr/>
          </p:nvSpPr>
          <p:spPr bwMode="auto">
            <a:xfrm>
              <a:off x="1945816" y="3605680"/>
              <a:ext cx="80962" cy="15875"/>
            </a:xfrm>
            <a:custGeom>
              <a:avLst/>
              <a:gdLst>
                <a:gd name="T0" fmla="*/ 225 w 226"/>
                <a:gd name="T1" fmla="*/ 0 h 45"/>
                <a:gd name="T2" fmla="*/ 0 w 226"/>
                <a:gd name="T3" fmla="*/ 0 h 45"/>
                <a:gd name="T4" fmla="*/ 0 w 226"/>
                <a:gd name="T5" fmla="*/ 44 h 45"/>
                <a:gd name="T6" fmla="*/ 225 w 226"/>
                <a:gd name="T7" fmla="*/ 44 h 45"/>
                <a:gd name="T8" fmla="*/ 225 w 226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45">
                  <a:moveTo>
                    <a:pt x="225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225" y="44"/>
                  </a:lnTo>
                  <a:lnTo>
                    <a:pt x="22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1554"/>
            <p:cNvSpPr>
              <a:spLocks noChangeArrowheads="1"/>
            </p:cNvSpPr>
            <p:nvPr/>
          </p:nvSpPr>
          <p:spPr bwMode="auto">
            <a:xfrm>
              <a:off x="2072816" y="3678705"/>
              <a:ext cx="82550" cy="15875"/>
            </a:xfrm>
            <a:custGeom>
              <a:avLst/>
              <a:gdLst>
                <a:gd name="T0" fmla="*/ 0 w 230"/>
                <a:gd name="T1" fmla="*/ 44 h 45"/>
                <a:gd name="T2" fmla="*/ 229 w 230"/>
                <a:gd name="T3" fmla="*/ 44 h 45"/>
                <a:gd name="T4" fmla="*/ 229 w 230"/>
                <a:gd name="T5" fmla="*/ 0 h 45"/>
                <a:gd name="T6" fmla="*/ 0 w 230"/>
                <a:gd name="T7" fmla="*/ 0 h 45"/>
                <a:gd name="T8" fmla="*/ 0 w 230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45">
                  <a:moveTo>
                    <a:pt x="0" y="44"/>
                  </a:moveTo>
                  <a:lnTo>
                    <a:pt x="229" y="44"/>
                  </a:lnTo>
                  <a:lnTo>
                    <a:pt x="229" y="0"/>
                  </a:lnTo>
                  <a:lnTo>
                    <a:pt x="0" y="0"/>
                  </a:lnTo>
                  <a:lnTo>
                    <a:pt x="0" y="4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1555"/>
            <p:cNvSpPr>
              <a:spLocks noChangeArrowheads="1"/>
            </p:cNvSpPr>
            <p:nvPr/>
          </p:nvSpPr>
          <p:spPr bwMode="auto">
            <a:xfrm>
              <a:off x="1845803" y="3640605"/>
              <a:ext cx="219075" cy="174625"/>
            </a:xfrm>
            <a:custGeom>
              <a:avLst/>
              <a:gdLst>
                <a:gd name="T0" fmla="*/ 0 w 610"/>
                <a:gd name="T1" fmla="*/ 485 h 486"/>
                <a:gd name="T2" fmla="*/ 0 w 610"/>
                <a:gd name="T3" fmla="*/ 485 h 486"/>
                <a:gd name="T4" fmla="*/ 0 w 610"/>
                <a:gd name="T5" fmla="*/ 270 h 486"/>
                <a:gd name="T6" fmla="*/ 236 w 610"/>
                <a:gd name="T7" fmla="*/ 33 h 486"/>
                <a:gd name="T8" fmla="*/ 363 w 610"/>
                <a:gd name="T9" fmla="*/ 33 h 486"/>
                <a:gd name="T10" fmla="*/ 388 w 610"/>
                <a:gd name="T11" fmla="*/ 98 h 486"/>
                <a:gd name="T12" fmla="*/ 363 w 610"/>
                <a:gd name="T13" fmla="*/ 164 h 486"/>
                <a:gd name="T14" fmla="*/ 312 w 610"/>
                <a:gd name="T15" fmla="*/ 215 h 486"/>
                <a:gd name="T16" fmla="*/ 609 w 610"/>
                <a:gd name="T17" fmla="*/ 215 h 486"/>
                <a:gd name="T18" fmla="*/ 341 w 610"/>
                <a:gd name="T19" fmla="*/ 481 h 486"/>
                <a:gd name="T20" fmla="*/ 0 w 610"/>
                <a:gd name="T21" fmla="*/ 485 h 486"/>
                <a:gd name="T22" fmla="*/ 44 w 610"/>
                <a:gd name="T23" fmla="*/ 288 h 486"/>
                <a:gd name="T24" fmla="*/ 44 w 610"/>
                <a:gd name="T25" fmla="*/ 288 h 486"/>
                <a:gd name="T26" fmla="*/ 44 w 610"/>
                <a:gd name="T27" fmla="*/ 441 h 486"/>
                <a:gd name="T28" fmla="*/ 327 w 610"/>
                <a:gd name="T29" fmla="*/ 438 h 486"/>
                <a:gd name="T30" fmla="*/ 504 w 610"/>
                <a:gd name="T31" fmla="*/ 259 h 486"/>
                <a:gd name="T32" fmla="*/ 207 w 610"/>
                <a:gd name="T33" fmla="*/ 259 h 486"/>
                <a:gd name="T34" fmla="*/ 334 w 610"/>
                <a:gd name="T35" fmla="*/ 131 h 486"/>
                <a:gd name="T36" fmla="*/ 348 w 610"/>
                <a:gd name="T37" fmla="*/ 98 h 486"/>
                <a:gd name="T38" fmla="*/ 334 w 610"/>
                <a:gd name="T39" fmla="*/ 65 h 486"/>
                <a:gd name="T40" fmla="*/ 265 w 610"/>
                <a:gd name="T41" fmla="*/ 65 h 486"/>
                <a:gd name="T42" fmla="*/ 44 w 610"/>
                <a:gd name="T43" fmla="*/ 288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10" h="486">
                  <a:moveTo>
                    <a:pt x="0" y="485"/>
                  </a:moveTo>
                  <a:lnTo>
                    <a:pt x="0" y="485"/>
                  </a:lnTo>
                  <a:cubicBezTo>
                    <a:pt x="0" y="270"/>
                    <a:pt x="0" y="270"/>
                    <a:pt x="0" y="270"/>
                  </a:cubicBezTo>
                  <a:cubicBezTo>
                    <a:pt x="236" y="33"/>
                    <a:pt x="236" y="33"/>
                    <a:pt x="236" y="33"/>
                  </a:cubicBezTo>
                  <a:cubicBezTo>
                    <a:pt x="272" y="0"/>
                    <a:pt x="327" y="0"/>
                    <a:pt x="363" y="33"/>
                  </a:cubicBezTo>
                  <a:cubicBezTo>
                    <a:pt x="381" y="51"/>
                    <a:pt x="388" y="73"/>
                    <a:pt x="388" y="98"/>
                  </a:cubicBezTo>
                  <a:cubicBezTo>
                    <a:pt x="388" y="124"/>
                    <a:pt x="381" y="146"/>
                    <a:pt x="363" y="164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609" y="215"/>
                    <a:pt x="609" y="215"/>
                    <a:pt x="609" y="215"/>
                  </a:cubicBezTo>
                  <a:cubicBezTo>
                    <a:pt x="341" y="481"/>
                    <a:pt x="341" y="481"/>
                    <a:pt x="341" y="481"/>
                  </a:cubicBezTo>
                  <a:lnTo>
                    <a:pt x="0" y="485"/>
                  </a:lnTo>
                  <a:close/>
                  <a:moveTo>
                    <a:pt x="44" y="288"/>
                  </a:moveTo>
                  <a:lnTo>
                    <a:pt x="44" y="288"/>
                  </a:lnTo>
                  <a:cubicBezTo>
                    <a:pt x="44" y="441"/>
                    <a:pt x="44" y="441"/>
                    <a:pt x="44" y="441"/>
                  </a:cubicBezTo>
                  <a:cubicBezTo>
                    <a:pt x="327" y="438"/>
                    <a:pt x="327" y="438"/>
                    <a:pt x="327" y="438"/>
                  </a:cubicBezTo>
                  <a:cubicBezTo>
                    <a:pt x="504" y="259"/>
                    <a:pt x="504" y="259"/>
                    <a:pt x="504" y="259"/>
                  </a:cubicBezTo>
                  <a:cubicBezTo>
                    <a:pt x="207" y="259"/>
                    <a:pt x="207" y="259"/>
                    <a:pt x="207" y="259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41" y="124"/>
                    <a:pt x="348" y="113"/>
                    <a:pt x="348" y="98"/>
                  </a:cubicBezTo>
                  <a:cubicBezTo>
                    <a:pt x="348" y="87"/>
                    <a:pt x="341" y="73"/>
                    <a:pt x="334" y="65"/>
                  </a:cubicBezTo>
                  <a:cubicBezTo>
                    <a:pt x="316" y="47"/>
                    <a:pt x="283" y="47"/>
                    <a:pt x="265" y="65"/>
                  </a:cubicBezTo>
                  <a:lnTo>
                    <a:pt x="44" y="28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1556"/>
            <p:cNvSpPr>
              <a:spLocks noChangeArrowheads="1"/>
            </p:cNvSpPr>
            <p:nvPr/>
          </p:nvSpPr>
          <p:spPr bwMode="auto">
            <a:xfrm>
              <a:off x="1861678" y="3656480"/>
              <a:ext cx="166688" cy="142875"/>
            </a:xfrm>
            <a:custGeom>
              <a:avLst/>
              <a:gdLst>
                <a:gd name="T0" fmla="*/ 163 w 461"/>
                <a:gd name="T1" fmla="*/ 212 h 395"/>
                <a:gd name="T2" fmla="*/ 163 w 461"/>
                <a:gd name="T3" fmla="*/ 212 h 395"/>
                <a:gd name="T4" fmla="*/ 290 w 461"/>
                <a:gd name="T5" fmla="*/ 84 h 395"/>
                <a:gd name="T6" fmla="*/ 304 w 461"/>
                <a:gd name="T7" fmla="*/ 51 h 395"/>
                <a:gd name="T8" fmla="*/ 290 w 461"/>
                <a:gd name="T9" fmla="*/ 18 h 395"/>
                <a:gd name="T10" fmla="*/ 221 w 461"/>
                <a:gd name="T11" fmla="*/ 18 h 395"/>
                <a:gd name="T12" fmla="*/ 0 w 461"/>
                <a:gd name="T13" fmla="*/ 241 h 395"/>
                <a:gd name="T14" fmla="*/ 0 w 461"/>
                <a:gd name="T15" fmla="*/ 394 h 395"/>
                <a:gd name="T16" fmla="*/ 283 w 461"/>
                <a:gd name="T17" fmla="*/ 391 h 395"/>
                <a:gd name="T18" fmla="*/ 460 w 461"/>
                <a:gd name="T19" fmla="*/ 212 h 395"/>
                <a:gd name="T20" fmla="*/ 163 w 461"/>
                <a:gd name="T21" fmla="*/ 212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1" h="395">
                  <a:moveTo>
                    <a:pt x="163" y="212"/>
                  </a:moveTo>
                  <a:lnTo>
                    <a:pt x="163" y="212"/>
                  </a:lnTo>
                  <a:cubicBezTo>
                    <a:pt x="290" y="84"/>
                    <a:pt x="290" y="84"/>
                    <a:pt x="290" y="84"/>
                  </a:cubicBezTo>
                  <a:cubicBezTo>
                    <a:pt x="297" y="77"/>
                    <a:pt x="304" y="66"/>
                    <a:pt x="304" y="51"/>
                  </a:cubicBezTo>
                  <a:cubicBezTo>
                    <a:pt x="304" y="40"/>
                    <a:pt x="297" y="26"/>
                    <a:pt x="290" y="18"/>
                  </a:cubicBezTo>
                  <a:cubicBezTo>
                    <a:pt x="272" y="0"/>
                    <a:pt x="239" y="0"/>
                    <a:pt x="221" y="18"/>
                  </a:cubicBezTo>
                  <a:cubicBezTo>
                    <a:pt x="0" y="241"/>
                    <a:pt x="0" y="241"/>
                    <a:pt x="0" y="241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283" y="391"/>
                    <a:pt x="283" y="391"/>
                    <a:pt x="283" y="391"/>
                  </a:cubicBezTo>
                  <a:cubicBezTo>
                    <a:pt x="460" y="212"/>
                    <a:pt x="460" y="212"/>
                    <a:pt x="460" y="212"/>
                  </a:cubicBezTo>
                  <a:lnTo>
                    <a:pt x="163" y="21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1557"/>
            <p:cNvSpPr>
              <a:spLocks noChangeArrowheads="1"/>
            </p:cNvSpPr>
            <p:nvPr/>
          </p:nvSpPr>
          <p:spPr bwMode="auto">
            <a:xfrm>
              <a:off x="1904541" y="3567580"/>
              <a:ext cx="288925" cy="166688"/>
            </a:xfrm>
            <a:custGeom>
              <a:avLst/>
              <a:gdLst>
                <a:gd name="T0" fmla="*/ 0 w 803"/>
                <a:gd name="T1" fmla="*/ 0 h 461"/>
                <a:gd name="T2" fmla="*/ 0 w 803"/>
                <a:gd name="T3" fmla="*/ 307 h 461"/>
                <a:gd name="T4" fmla="*/ 44 w 803"/>
                <a:gd name="T5" fmla="*/ 263 h 461"/>
                <a:gd name="T6" fmla="*/ 44 w 803"/>
                <a:gd name="T7" fmla="*/ 44 h 461"/>
                <a:gd name="T8" fmla="*/ 762 w 803"/>
                <a:gd name="T9" fmla="*/ 44 h 461"/>
                <a:gd name="T10" fmla="*/ 762 w 803"/>
                <a:gd name="T11" fmla="*/ 416 h 461"/>
                <a:gd name="T12" fmla="*/ 149 w 803"/>
                <a:gd name="T13" fmla="*/ 416 h 461"/>
                <a:gd name="T14" fmla="*/ 105 w 803"/>
                <a:gd name="T15" fmla="*/ 460 h 461"/>
                <a:gd name="T16" fmla="*/ 802 w 803"/>
                <a:gd name="T17" fmla="*/ 460 h 461"/>
                <a:gd name="T18" fmla="*/ 802 w 803"/>
                <a:gd name="T19" fmla="*/ 0 h 461"/>
                <a:gd name="T20" fmla="*/ 0 w 803"/>
                <a:gd name="T21" fmla="*/ 0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3" h="461">
                  <a:moveTo>
                    <a:pt x="0" y="0"/>
                  </a:moveTo>
                  <a:lnTo>
                    <a:pt x="0" y="307"/>
                  </a:lnTo>
                  <a:lnTo>
                    <a:pt x="44" y="263"/>
                  </a:lnTo>
                  <a:lnTo>
                    <a:pt x="44" y="44"/>
                  </a:lnTo>
                  <a:lnTo>
                    <a:pt x="762" y="44"/>
                  </a:lnTo>
                  <a:lnTo>
                    <a:pt x="762" y="416"/>
                  </a:lnTo>
                  <a:lnTo>
                    <a:pt x="149" y="416"/>
                  </a:lnTo>
                  <a:lnTo>
                    <a:pt x="105" y="460"/>
                  </a:lnTo>
                  <a:lnTo>
                    <a:pt x="802" y="460"/>
                  </a:lnTo>
                  <a:lnTo>
                    <a:pt x="802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1" name="Group 120"/>
          <p:cNvGrpSpPr/>
          <p:nvPr/>
        </p:nvGrpSpPr>
        <p:grpSpPr>
          <a:xfrm>
            <a:off x="1775939" y="4062753"/>
            <a:ext cx="495300" cy="493713"/>
            <a:chOff x="1759800" y="4110317"/>
            <a:chExt cx="495300" cy="493713"/>
          </a:xfrm>
        </p:grpSpPr>
        <p:sp>
          <p:nvSpPr>
            <p:cNvPr id="122" name="Freeform 1558"/>
            <p:cNvSpPr>
              <a:spLocks noChangeArrowheads="1"/>
            </p:cNvSpPr>
            <p:nvPr/>
          </p:nvSpPr>
          <p:spPr bwMode="auto">
            <a:xfrm>
              <a:off x="1759800" y="4110317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1559"/>
            <p:cNvSpPr>
              <a:spLocks noChangeArrowheads="1"/>
            </p:cNvSpPr>
            <p:nvPr/>
          </p:nvSpPr>
          <p:spPr bwMode="auto">
            <a:xfrm>
              <a:off x="1759800" y="4110317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1560"/>
            <p:cNvSpPr>
              <a:spLocks noChangeArrowheads="1"/>
            </p:cNvSpPr>
            <p:nvPr/>
          </p:nvSpPr>
          <p:spPr bwMode="auto">
            <a:xfrm>
              <a:off x="1837587" y="4238905"/>
              <a:ext cx="417513" cy="365125"/>
            </a:xfrm>
            <a:custGeom>
              <a:avLst/>
              <a:gdLst>
                <a:gd name="T0" fmla="*/ 951 w 1159"/>
                <a:gd name="T1" fmla="*/ 0 h 1016"/>
                <a:gd name="T2" fmla="*/ 951 w 1159"/>
                <a:gd name="T3" fmla="*/ 450 h 1016"/>
                <a:gd name="T4" fmla="*/ 558 w 1159"/>
                <a:gd name="T5" fmla="*/ 450 h 1016"/>
                <a:gd name="T6" fmla="*/ 336 w 1159"/>
                <a:gd name="T7" fmla="*/ 668 h 1016"/>
                <a:gd name="T8" fmla="*/ 0 w 1159"/>
                <a:gd name="T9" fmla="*/ 672 h 1016"/>
                <a:gd name="T10" fmla="*/ 347 w 1159"/>
                <a:gd name="T11" fmla="*/ 1015 h 1016"/>
                <a:gd name="T12" fmla="*/ 1158 w 1159"/>
                <a:gd name="T13" fmla="*/ 1015 h 1016"/>
                <a:gd name="T14" fmla="*/ 1158 w 1159"/>
                <a:gd name="T15" fmla="*/ 207 h 1016"/>
                <a:gd name="T16" fmla="*/ 951 w 1159"/>
                <a:gd name="T17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9" h="1016">
                  <a:moveTo>
                    <a:pt x="951" y="0"/>
                  </a:moveTo>
                  <a:lnTo>
                    <a:pt x="951" y="450"/>
                  </a:lnTo>
                  <a:lnTo>
                    <a:pt x="558" y="450"/>
                  </a:lnTo>
                  <a:lnTo>
                    <a:pt x="336" y="668"/>
                  </a:lnTo>
                  <a:lnTo>
                    <a:pt x="0" y="672"/>
                  </a:lnTo>
                  <a:lnTo>
                    <a:pt x="347" y="1015"/>
                  </a:lnTo>
                  <a:lnTo>
                    <a:pt x="1158" y="1015"/>
                  </a:lnTo>
                  <a:lnTo>
                    <a:pt x="1158" y="207"/>
                  </a:lnTo>
                  <a:lnTo>
                    <a:pt x="95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1561"/>
            <p:cNvSpPr>
              <a:spLocks noChangeArrowheads="1"/>
            </p:cNvSpPr>
            <p:nvPr/>
          </p:nvSpPr>
          <p:spPr bwMode="auto">
            <a:xfrm>
              <a:off x="1837587" y="4238905"/>
              <a:ext cx="417513" cy="365125"/>
            </a:xfrm>
            <a:custGeom>
              <a:avLst/>
              <a:gdLst>
                <a:gd name="T0" fmla="*/ 951 w 1159"/>
                <a:gd name="T1" fmla="*/ 0 h 1016"/>
                <a:gd name="T2" fmla="*/ 951 w 1159"/>
                <a:gd name="T3" fmla="*/ 450 h 1016"/>
                <a:gd name="T4" fmla="*/ 558 w 1159"/>
                <a:gd name="T5" fmla="*/ 450 h 1016"/>
                <a:gd name="T6" fmla="*/ 336 w 1159"/>
                <a:gd name="T7" fmla="*/ 668 h 1016"/>
                <a:gd name="T8" fmla="*/ 0 w 1159"/>
                <a:gd name="T9" fmla="*/ 672 h 1016"/>
                <a:gd name="T10" fmla="*/ 347 w 1159"/>
                <a:gd name="T11" fmla="*/ 1015 h 1016"/>
                <a:gd name="T12" fmla="*/ 1158 w 1159"/>
                <a:gd name="T13" fmla="*/ 1015 h 1016"/>
                <a:gd name="T14" fmla="*/ 1158 w 1159"/>
                <a:gd name="T15" fmla="*/ 207 h 1016"/>
                <a:gd name="T16" fmla="*/ 951 w 1159"/>
                <a:gd name="T17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9" h="1016">
                  <a:moveTo>
                    <a:pt x="951" y="0"/>
                  </a:moveTo>
                  <a:lnTo>
                    <a:pt x="951" y="450"/>
                  </a:lnTo>
                  <a:lnTo>
                    <a:pt x="558" y="450"/>
                  </a:lnTo>
                  <a:lnTo>
                    <a:pt x="336" y="668"/>
                  </a:lnTo>
                  <a:lnTo>
                    <a:pt x="0" y="672"/>
                  </a:lnTo>
                  <a:lnTo>
                    <a:pt x="347" y="1015"/>
                  </a:lnTo>
                  <a:lnTo>
                    <a:pt x="1158" y="1015"/>
                  </a:lnTo>
                  <a:lnTo>
                    <a:pt x="1158" y="207"/>
                  </a:lnTo>
                  <a:lnTo>
                    <a:pt x="95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1562"/>
            <p:cNvSpPr>
              <a:spLocks noChangeArrowheads="1"/>
            </p:cNvSpPr>
            <p:nvPr/>
          </p:nvSpPr>
          <p:spPr bwMode="auto">
            <a:xfrm>
              <a:off x="1942362" y="4311930"/>
              <a:ext cx="200025" cy="15875"/>
            </a:xfrm>
            <a:custGeom>
              <a:avLst/>
              <a:gdLst>
                <a:gd name="T0" fmla="*/ 0 w 555"/>
                <a:gd name="T1" fmla="*/ 0 h 44"/>
                <a:gd name="T2" fmla="*/ 0 w 555"/>
                <a:gd name="T3" fmla="*/ 0 h 44"/>
                <a:gd name="T4" fmla="*/ 0 w 555"/>
                <a:gd name="T5" fmla="*/ 21 h 44"/>
                <a:gd name="T6" fmla="*/ 50 w 555"/>
                <a:gd name="T7" fmla="*/ 43 h 44"/>
                <a:gd name="T8" fmla="*/ 50 w 555"/>
                <a:gd name="T9" fmla="*/ 43 h 44"/>
                <a:gd name="T10" fmla="*/ 554 w 555"/>
                <a:gd name="T11" fmla="*/ 43 h 44"/>
                <a:gd name="T12" fmla="*/ 554 w 555"/>
                <a:gd name="T13" fmla="*/ 0 h 44"/>
                <a:gd name="T14" fmla="*/ 0 w 555"/>
                <a:gd name="T1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55" h="44">
                  <a:moveTo>
                    <a:pt x="0" y="0"/>
                  </a:moveTo>
                  <a:lnTo>
                    <a:pt x="0" y="0"/>
                  </a:lnTo>
                  <a:cubicBezTo>
                    <a:pt x="0" y="21"/>
                    <a:pt x="0" y="21"/>
                    <a:pt x="0" y="21"/>
                  </a:cubicBezTo>
                  <a:cubicBezTo>
                    <a:pt x="18" y="21"/>
                    <a:pt x="36" y="29"/>
                    <a:pt x="50" y="43"/>
                  </a:cubicBezTo>
                  <a:lnTo>
                    <a:pt x="50" y="43"/>
                  </a:lnTo>
                  <a:cubicBezTo>
                    <a:pt x="554" y="43"/>
                    <a:pt x="554" y="43"/>
                    <a:pt x="554" y="43"/>
                  </a:cubicBezTo>
                  <a:cubicBezTo>
                    <a:pt x="554" y="0"/>
                    <a:pt x="554" y="0"/>
                    <a:pt x="554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1563"/>
            <p:cNvSpPr>
              <a:spLocks noChangeArrowheads="1"/>
            </p:cNvSpPr>
            <p:nvPr/>
          </p:nvSpPr>
          <p:spPr bwMode="auto">
            <a:xfrm>
              <a:off x="1936012" y="4277005"/>
              <a:ext cx="79375" cy="15875"/>
            </a:xfrm>
            <a:custGeom>
              <a:avLst/>
              <a:gdLst>
                <a:gd name="T0" fmla="*/ 221 w 222"/>
                <a:gd name="T1" fmla="*/ 0 h 44"/>
                <a:gd name="T2" fmla="*/ 0 w 222"/>
                <a:gd name="T3" fmla="*/ 0 h 44"/>
                <a:gd name="T4" fmla="*/ 0 w 222"/>
                <a:gd name="T5" fmla="*/ 43 h 44"/>
                <a:gd name="T6" fmla="*/ 221 w 222"/>
                <a:gd name="T7" fmla="*/ 43 h 44"/>
                <a:gd name="T8" fmla="*/ 221 w 222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44">
                  <a:moveTo>
                    <a:pt x="221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221" y="43"/>
                  </a:lnTo>
                  <a:lnTo>
                    <a:pt x="22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1564"/>
            <p:cNvSpPr>
              <a:spLocks noChangeArrowheads="1"/>
            </p:cNvSpPr>
            <p:nvPr/>
          </p:nvSpPr>
          <p:spPr bwMode="auto">
            <a:xfrm>
              <a:off x="2061425" y="4348442"/>
              <a:ext cx="80962" cy="15875"/>
            </a:xfrm>
            <a:custGeom>
              <a:avLst/>
              <a:gdLst>
                <a:gd name="T0" fmla="*/ 0 w 226"/>
                <a:gd name="T1" fmla="*/ 43 h 44"/>
                <a:gd name="T2" fmla="*/ 225 w 226"/>
                <a:gd name="T3" fmla="*/ 43 h 44"/>
                <a:gd name="T4" fmla="*/ 225 w 226"/>
                <a:gd name="T5" fmla="*/ 0 h 44"/>
                <a:gd name="T6" fmla="*/ 0 w 226"/>
                <a:gd name="T7" fmla="*/ 0 h 44"/>
                <a:gd name="T8" fmla="*/ 0 w 226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44">
                  <a:moveTo>
                    <a:pt x="0" y="43"/>
                  </a:moveTo>
                  <a:lnTo>
                    <a:pt x="225" y="43"/>
                  </a:lnTo>
                  <a:lnTo>
                    <a:pt x="225" y="0"/>
                  </a:lnTo>
                  <a:lnTo>
                    <a:pt x="0" y="0"/>
                  </a:lnTo>
                  <a:lnTo>
                    <a:pt x="0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1565"/>
            <p:cNvSpPr>
              <a:spLocks noChangeArrowheads="1"/>
            </p:cNvSpPr>
            <p:nvPr/>
          </p:nvSpPr>
          <p:spPr bwMode="auto">
            <a:xfrm>
              <a:off x="1837587" y="4310342"/>
              <a:ext cx="217488" cy="171450"/>
            </a:xfrm>
            <a:custGeom>
              <a:avLst/>
              <a:gdLst>
                <a:gd name="T0" fmla="*/ 0 w 602"/>
                <a:gd name="T1" fmla="*/ 475 h 476"/>
                <a:gd name="T2" fmla="*/ 0 w 602"/>
                <a:gd name="T3" fmla="*/ 475 h 476"/>
                <a:gd name="T4" fmla="*/ 0 w 602"/>
                <a:gd name="T5" fmla="*/ 264 h 476"/>
                <a:gd name="T6" fmla="*/ 233 w 602"/>
                <a:gd name="T7" fmla="*/ 32 h 476"/>
                <a:gd name="T8" fmla="*/ 358 w 602"/>
                <a:gd name="T9" fmla="*/ 32 h 476"/>
                <a:gd name="T10" fmla="*/ 383 w 602"/>
                <a:gd name="T11" fmla="*/ 96 h 476"/>
                <a:gd name="T12" fmla="*/ 358 w 602"/>
                <a:gd name="T13" fmla="*/ 161 h 476"/>
                <a:gd name="T14" fmla="*/ 308 w 602"/>
                <a:gd name="T15" fmla="*/ 211 h 476"/>
                <a:gd name="T16" fmla="*/ 601 w 602"/>
                <a:gd name="T17" fmla="*/ 211 h 476"/>
                <a:gd name="T18" fmla="*/ 336 w 602"/>
                <a:gd name="T19" fmla="*/ 471 h 476"/>
                <a:gd name="T20" fmla="*/ 0 w 602"/>
                <a:gd name="T21" fmla="*/ 475 h 476"/>
                <a:gd name="T22" fmla="*/ 43 w 602"/>
                <a:gd name="T23" fmla="*/ 282 h 476"/>
                <a:gd name="T24" fmla="*/ 43 w 602"/>
                <a:gd name="T25" fmla="*/ 282 h 476"/>
                <a:gd name="T26" fmla="*/ 43 w 602"/>
                <a:gd name="T27" fmla="*/ 432 h 476"/>
                <a:gd name="T28" fmla="*/ 322 w 602"/>
                <a:gd name="T29" fmla="*/ 429 h 476"/>
                <a:gd name="T30" fmla="*/ 497 w 602"/>
                <a:gd name="T31" fmla="*/ 253 h 476"/>
                <a:gd name="T32" fmla="*/ 204 w 602"/>
                <a:gd name="T33" fmla="*/ 253 h 476"/>
                <a:gd name="T34" fmla="*/ 329 w 602"/>
                <a:gd name="T35" fmla="*/ 128 h 476"/>
                <a:gd name="T36" fmla="*/ 343 w 602"/>
                <a:gd name="T37" fmla="*/ 96 h 476"/>
                <a:gd name="T38" fmla="*/ 329 w 602"/>
                <a:gd name="T39" fmla="*/ 64 h 476"/>
                <a:gd name="T40" fmla="*/ 261 w 602"/>
                <a:gd name="T41" fmla="*/ 64 h 476"/>
                <a:gd name="T42" fmla="*/ 43 w 602"/>
                <a:gd name="T43" fmla="*/ 282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2" h="476">
                  <a:moveTo>
                    <a:pt x="0" y="475"/>
                  </a:moveTo>
                  <a:lnTo>
                    <a:pt x="0" y="475"/>
                  </a:lnTo>
                  <a:cubicBezTo>
                    <a:pt x="0" y="264"/>
                    <a:pt x="0" y="264"/>
                    <a:pt x="0" y="264"/>
                  </a:cubicBezTo>
                  <a:cubicBezTo>
                    <a:pt x="233" y="32"/>
                    <a:pt x="233" y="32"/>
                    <a:pt x="233" y="32"/>
                  </a:cubicBezTo>
                  <a:cubicBezTo>
                    <a:pt x="268" y="0"/>
                    <a:pt x="322" y="0"/>
                    <a:pt x="358" y="32"/>
                  </a:cubicBezTo>
                  <a:cubicBezTo>
                    <a:pt x="376" y="50"/>
                    <a:pt x="383" y="71"/>
                    <a:pt x="383" y="96"/>
                  </a:cubicBezTo>
                  <a:cubicBezTo>
                    <a:pt x="383" y="121"/>
                    <a:pt x="376" y="143"/>
                    <a:pt x="358" y="161"/>
                  </a:cubicBezTo>
                  <a:cubicBezTo>
                    <a:pt x="308" y="211"/>
                    <a:pt x="308" y="211"/>
                    <a:pt x="308" y="211"/>
                  </a:cubicBezTo>
                  <a:cubicBezTo>
                    <a:pt x="601" y="211"/>
                    <a:pt x="601" y="211"/>
                    <a:pt x="601" y="211"/>
                  </a:cubicBezTo>
                  <a:cubicBezTo>
                    <a:pt x="336" y="471"/>
                    <a:pt x="336" y="471"/>
                    <a:pt x="336" y="471"/>
                  </a:cubicBezTo>
                  <a:lnTo>
                    <a:pt x="0" y="475"/>
                  </a:lnTo>
                  <a:close/>
                  <a:moveTo>
                    <a:pt x="43" y="282"/>
                  </a:moveTo>
                  <a:lnTo>
                    <a:pt x="43" y="282"/>
                  </a:lnTo>
                  <a:cubicBezTo>
                    <a:pt x="43" y="432"/>
                    <a:pt x="43" y="432"/>
                    <a:pt x="43" y="432"/>
                  </a:cubicBezTo>
                  <a:cubicBezTo>
                    <a:pt x="322" y="429"/>
                    <a:pt x="322" y="429"/>
                    <a:pt x="322" y="429"/>
                  </a:cubicBezTo>
                  <a:cubicBezTo>
                    <a:pt x="497" y="253"/>
                    <a:pt x="497" y="253"/>
                    <a:pt x="497" y="253"/>
                  </a:cubicBezTo>
                  <a:cubicBezTo>
                    <a:pt x="204" y="253"/>
                    <a:pt x="204" y="253"/>
                    <a:pt x="204" y="253"/>
                  </a:cubicBezTo>
                  <a:cubicBezTo>
                    <a:pt x="329" y="128"/>
                    <a:pt x="329" y="128"/>
                    <a:pt x="329" y="128"/>
                  </a:cubicBezTo>
                  <a:cubicBezTo>
                    <a:pt x="336" y="121"/>
                    <a:pt x="343" y="111"/>
                    <a:pt x="343" y="96"/>
                  </a:cubicBezTo>
                  <a:cubicBezTo>
                    <a:pt x="343" y="86"/>
                    <a:pt x="336" y="71"/>
                    <a:pt x="329" y="64"/>
                  </a:cubicBezTo>
                  <a:cubicBezTo>
                    <a:pt x="311" y="46"/>
                    <a:pt x="279" y="46"/>
                    <a:pt x="261" y="64"/>
                  </a:cubicBezTo>
                  <a:lnTo>
                    <a:pt x="43" y="2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1566"/>
            <p:cNvSpPr>
              <a:spLocks noChangeArrowheads="1"/>
            </p:cNvSpPr>
            <p:nvPr/>
          </p:nvSpPr>
          <p:spPr bwMode="auto">
            <a:xfrm>
              <a:off x="1894737" y="4238905"/>
              <a:ext cx="284163" cy="161925"/>
            </a:xfrm>
            <a:custGeom>
              <a:avLst/>
              <a:gdLst>
                <a:gd name="T0" fmla="*/ 0 w 791"/>
                <a:gd name="T1" fmla="*/ 0 h 451"/>
                <a:gd name="T2" fmla="*/ 0 w 791"/>
                <a:gd name="T3" fmla="*/ 300 h 451"/>
                <a:gd name="T4" fmla="*/ 43 w 791"/>
                <a:gd name="T5" fmla="*/ 258 h 451"/>
                <a:gd name="T6" fmla="*/ 43 w 791"/>
                <a:gd name="T7" fmla="*/ 43 h 451"/>
                <a:gd name="T8" fmla="*/ 751 w 791"/>
                <a:gd name="T9" fmla="*/ 43 h 451"/>
                <a:gd name="T10" fmla="*/ 751 w 791"/>
                <a:gd name="T11" fmla="*/ 408 h 451"/>
                <a:gd name="T12" fmla="*/ 147 w 791"/>
                <a:gd name="T13" fmla="*/ 408 h 451"/>
                <a:gd name="T14" fmla="*/ 104 w 791"/>
                <a:gd name="T15" fmla="*/ 450 h 451"/>
                <a:gd name="T16" fmla="*/ 790 w 791"/>
                <a:gd name="T17" fmla="*/ 450 h 451"/>
                <a:gd name="T18" fmla="*/ 790 w 791"/>
                <a:gd name="T19" fmla="*/ 0 h 451"/>
                <a:gd name="T20" fmla="*/ 0 w 791"/>
                <a:gd name="T2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1" h="451">
                  <a:moveTo>
                    <a:pt x="0" y="0"/>
                  </a:moveTo>
                  <a:lnTo>
                    <a:pt x="0" y="300"/>
                  </a:lnTo>
                  <a:lnTo>
                    <a:pt x="43" y="258"/>
                  </a:lnTo>
                  <a:lnTo>
                    <a:pt x="43" y="43"/>
                  </a:lnTo>
                  <a:lnTo>
                    <a:pt x="751" y="43"/>
                  </a:lnTo>
                  <a:lnTo>
                    <a:pt x="751" y="408"/>
                  </a:lnTo>
                  <a:lnTo>
                    <a:pt x="147" y="408"/>
                  </a:lnTo>
                  <a:lnTo>
                    <a:pt x="104" y="450"/>
                  </a:lnTo>
                  <a:lnTo>
                    <a:pt x="790" y="450"/>
                  </a:lnTo>
                  <a:lnTo>
                    <a:pt x="79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1" name="Group 130"/>
          <p:cNvGrpSpPr/>
          <p:nvPr/>
        </p:nvGrpSpPr>
        <p:grpSpPr>
          <a:xfrm>
            <a:off x="2664509" y="1687615"/>
            <a:ext cx="330200" cy="338138"/>
            <a:chOff x="2609664" y="1730557"/>
            <a:chExt cx="330200" cy="338138"/>
          </a:xfrm>
        </p:grpSpPr>
        <p:sp>
          <p:nvSpPr>
            <p:cNvPr id="132" name="Freeform 1567"/>
            <p:cNvSpPr>
              <a:spLocks noChangeArrowheads="1"/>
            </p:cNvSpPr>
            <p:nvPr/>
          </p:nvSpPr>
          <p:spPr bwMode="auto">
            <a:xfrm>
              <a:off x="2730314" y="1744845"/>
              <a:ext cx="193675" cy="277812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1568"/>
            <p:cNvSpPr>
              <a:spLocks noChangeArrowheads="1"/>
            </p:cNvSpPr>
            <p:nvPr/>
          </p:nvSpPr>
          <p:spPr bwMode="auto">
            <a:xfrm>
              <a:off x="2730314" y="1744845"/>
              <a:ext cx="193675" cy="277812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1569"/>
            <p:cNvSpPr>
              <a:spLocks noChangeArrowheads="1"/>
            </p:cNvSpPr>
            <p:nvPr/>
          </p:nvSpPr>
          <p:spPr bwMode="auto">
            <a:xfrm>
              <a:off x="2714439" y="1730557"/>
              <a:ext cx="225425" cy="309563"/>
            </a:xfrm>
            <a:custGeom>
              <a:avLst/>
              <a:gdLst>
                <a:gd name="T0" fmla="*/ 623 w 624"/>
                <a:gd name="T1" fmla="*/ 858 h 859"/>
                <a:gd name="T2" fmla="*/ 0 w 624"/>
                <a:gd name="T3" fmla="*/ 858 h 859"/>
                <a:gd name="T4" fmla="*/ 0 w 624"/>
                <a:gd name="T5" fmla="*/ 0 h 859"/>
                <a:gd name="T6" fmla="*/ 623 w 624"/>
                <a:gd name="T7" fmla="*/ 0 h 859"/>
                <a:gd name="T8" fmla="*/ 623 w 624"/>
                <a:gd name="T9" fmla="*/ 858 h 859"/>
                <a:gd name="T10" fmla="*/ 44 w 624"/>
                <a:gd name="T11" fmla="*/ 815 h 859"/>
                <a:gd name="T12" fmla="*/ 580 w 624"/>
                <a:gd name="T13" fmla="*/ 815 h 859"/>
                <a:gd name="T14" fmla="*/ 580 w 624"/>
                <a:gd name="T15" fmla="*/ 43 h 859"/>
                <a:gd name="T16" fmla="*/ 44 w 624"/>
                <a:gd name="T17" fmla="*/ 43 h 859"/>
                <a:gd name="T18" fmla="*/ 44 w 624"/>
                <a:gd name="T19" fmla="*/ 815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4" h="859">
                  <a:moveTo>
                    <a:pt x="623" y="858"/>
                  </a:moveTo>
                  <a:lnTo>
                    <a:pt x="0" y="858"/>
                  </a:lnTo>
                  <a:lnTo>
                    <a:pt x="0" y="0"/>
                  </a:lnTo>
                  <a:lnTo>
                    <a:pt x="623" y="0"/>
                  </a:lnTo>
                  <a:lnTo>
                    <a:pt x="623" y="858"/>
                  </a:lnTo>
                  <a:close/>
                  <a:moveTo>
                    <a:pt x="44" y="815"/>
                  </a:moveTo>
                  <a:lnTo>
                    <a:pt x="580" y="815"/>
                  </a:lnTo>
                  <a:lnTo>
                    <a:pt x="580" y="43"/>
                  </a:lnTo>
                  <a:lnTo>
                    <a:pt x="44" y="43"/>
                  </a:lnTo>
                  <a:lnTo>
                    <a:pt x="44" y="8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1570"/>
            <p:cNvSpPr>
              <a:spLocks noChangeArrowheads="1"/>
            </p:cNvSpPr>
            <p:nvPr/>
          </p:nvSpPr>
          <p:spPr bwMode="auto">
            <a:xfrm>
              <a:off x="2825564" y="1744845"/>
              <a:ext cx="96838" cy="277812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1571"/>
            <p:cNvSpPr>
              <a:spLocks noChangeArrowheads="1"/>
            </p:cNvSpPr>
            <p:nvPr/>
          </p:nvSpPr>
          <p:spPr bwMode="auto">
            <a:xfrm>
              <a:off x="2825564" y="1744845"/>
              <a:ext cx="96838" cy="277812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1572"/>
            <p:cNvSpPr>
              <a:spLocks noChangeArrowheads="1"/>
            </p:cNvSpPr>
            <p:nvPr/>
          </p:nvSpPr>
          <p:spPr bwMode="auto">
            <a:xfrm>
              <a:off x="2754127" y="1851207"/>
              <a:ext cx="30162" cy="28575"/>
            </a:xfrm>
            <a:custGeom>
              <a:avLst/>
              <a:gdLst>
                <a:gd name="T0" fmla="*/ 83 w 84"/>
                <a:gd name="T1" fmla="*/ 79 h 80"/>
                <a:gd name="T2" fmla="*/ 0 w 84"/>
                <a:gd name="T3" fmla="*/ 79 h 80"/>
                <a:gd name="T4" fmla="*/ 0 w 84"/>
                <a:gd name="T5" fmla="*/ 0 h 80"/>
                <a:gd name="T6" fmla="*/ 83 w 84"/>
                <a:gd name="T7" fmla="*/ 0 h 80"/>
                <a:gd name="T8" fmla="*/ 83 w 84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0">
                  <a:moveTo>
                    <a:pt x="83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1573"/>
            <p:cNvSpPr>
              <a:spLocks noChangeArrowheads="1"/>
            </p:cNvSpPr>
            <p:nvPr/>
          </p:nvSpPr>
          <p:spPr bwMode="auto">
            <a:xfrm>
              <a:off x="2811277" y="1851207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1574"/>
            <p:cNvSpPr>
              <a:spLocks noChangeArrowheads="1"/>
            </p:cNvSpPr>
            <p:nvPr/>
          </p:nvSpPr>
          <p:spPr bwMode="auto">
            <a:xfrm>
              <a:off x="2870014" y="1851207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1575"/>
            <p:cNvSpPr>
              <a:spLocks noChangeArrowheads="1"/>
            </p:cNvSpPr>
            <p:nvPr/>
          </p:nvSpPr>
          <p:spPr bwMode="auto">
            <a:xfrm>
              <a:off x="2811277" y="1908357"/>
              <a:ext cx="28575" cy="28575"/>
            </a:xfrm>
            <a:custGeom>
              <a:avLst/>
              <a:gdLst>
                <a:gd name="T0" fmla="*/ 79 w 80"/>
                <a:gd name="T1" fmla="*/ 78 h 79"/>
                <a:gd name="T2" fmla="*/ 0 w 80"/>
                <a:gd name="T3" fmla="*/ 78 h 79"/>
                <a:gd name="T4" fmla="*/ 0 w 80"/>
                <a:gd name="T5" fmla="*/ 0 h 79"/>
                <a:gd name="T6" fmla="*/ 79 w 80"/>
                <a:gd name="T7" fmla="*/ 0 h 79"/>
                <a:gd name="T8" fmla="*/ 79 w 80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9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1576"/>
            <p:cNvSpPr>
              <a:spLocks noChangeArrowheads="1"/>
            </p:cNvSpPr>
            <p:nvPr/>
          </p:nvSpPr>
          <p:spPr bwMode="auto">
            <a:xfrm>
              <a:off x="2754127" y="1908357"/>
              <a:ext cx="30162" cy="28575"/>
            </a:xfrm>
            <a:custGeom>
              <a:avLst/>
              <a:gdLst>
                <a:gd name="T0" fmla="*/ 83 w 84"/>
                <a:gd name="T1" fmla="*/ 78 h 79"/>
                <a:gd name="T2" fmla="*/ 0 w 84"/>
                <a:gd name="T3" fmla="*/ 78 h 79"/>
                <a:gd name="T4" fmla="*/ 0 w 84"/>
                <a:gd name="T5" fmla="*/ 0 h 79"/>
                <a:gd name="T6" fmla="*/ 83 w 84"/>
                <a:gd name="T7" fmla="*/ 0 h 79"/>
                <a:gd name="T8" fmla="*/ 83 w 84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79">
                  <a:moveTo>
                    <a:pt x="83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1577"/>
            <p:cNvSpPr>
              <a:spLocks noChangeArrowheads="1"/>
            </p:cNvSpPr>
            <p:nvPr/>
          </p:nvSpPr>
          <p:spPr bwMode="auto">
            <a:xfrm>
              <a:off x="2811277" y="1967095"/>
              <a:ext cx="28575" cy="28575"/>
            </a:xfrm>
            <a:custGeom>
              <a:avLst/>
              <a:gdLst>
                <a:gd name="T0" fmla="*/ 79 w 80"/>
                <a:gd name="T1" fmla="*/ 78 h 79"/>
                <a:gd name="T2" fmla="*/ 0 w 80"/>
                <a:gd name="T3" fmla="*/ 78 h 79"/>
                <a:gd name="T4" fmla="*/ 0 w 80"/>
                <a:gd name="T5" fmla="*/ 0 h 79"/>
                <a:gd name="T6" fmla="*/ 79 w 80"/>
                <a:gd name="T7" fmla="*/ 0 h 79"/>
                <a:gd name="T8" fmla="*/ 79 w 80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9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1578"/>
            <p:cNvSpPr>
              <a:spLocks noChangeArrowheads="1"/>
            </p:cNvSpPr>
            <p:nvPr/>
          </p:nvSpPr>
          <p:spPr bwMode="auto">
            <a:xfrm>
              <a:off x="2870014" y="1908357"/>
              <a:ext cx="28575" cy="85725"/>
            </a:xfrm>
            <a:custGeom>
              <a:avLst/>
              <a:gdLst>
                <a:gd name="T0" fmla="*/ 0 w 80"/>
                <a:gd name="T1" fmla="*/ 0 h 240"/>
                <a:gd name="T2" fmla="*/ 0 w 80"/>
                <a:gd name="T3" fmla="*/ 239 h 240"/>
                <a:gd name="T4" fmla="*/ 79 w 80"/>
                <a:gd name="T5" fmla="*/ 239 h 240"/>
                <a:gd name="T6" fmla="*/ 79 w 80"/>
                <a:gd name="T7" fmla="*/ 0 h 240"/>
                <a:gd name="T8" fmla="*/ 0 w 80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40">
                  <a:moveTo>
                    <a:pt x="0" y="0"/>
                  </a:moveTo>
                  <a:lnTo>
                    <a:pt x="0" y="239"/>
                  </a:lnTo>
                  <a:lnTo>
                    <a:pt x="79" y="239"/>
                  </a:lnTo>
                  <a:lnTo>
                    <a:pt x="79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1579"/>
            <p:cNvSpPr>
              <a:spLocks noChangeArrowheads="1"/>
            </p:cNvSpPr>
            <p:nvPr/>
          </p:nvSpPr>
          <p:spPr bwMode="auto">
            <a:xfrm>
              <a:off x="2609664" y="1882957"/>
              <a:ext cx="187325" cy="185738"/>
            </a:xfrm>
            <a:custGeom>
              <a:avLst/>
              <a:gdLst>
                <a:gd name="T0" fmla="*/ 259 w 519"/>
                <a:gd name="T1" fmla="*/ 515 h 516"/>
                <a:gd name="T2" fmla="*/ 259 w 519"/>
                <a:gd name="T3" fmla="*/ 515 h 516"/>
                <a:gd name="T4" fmla="*/ 0 w 519"/>
                <a:gd name="T5" fmla="*/ 258 h 516"/>
                <a:gd name="T6" fmla="*/ 259 w 519"/>
                <a:gd name="T7" fmla="*/ 0 h 516"/>
                <a:gd name="T8" fmla="*/ 518 w 519"/>
                <a:gd name="T9" fmla="*/ 258 h 516"/>
                <a:gd name="T10" fmla="*/ 259 w 519"/>
                <a:gd name="T11" fmla="*/ 515 h 516"/>
                <a:gd name="T12" fmla="*/ 259 w 519"/>
                <a:gd name="T13" fmla="*/ 43 h 516"/>
                <a:gd name="T14" fmla="*/ 259 w 519"/>
                <a:gd name="T15" fmla="*/ 43 h 516"/>
                <a:gd name="T16" fmla="*/ 43 w 519"/>
                <a:gd name="T17" fmla="*/ 258 h 516"/>
                <a:gd name="T18" fmla="*/ 259 w 519"/>
                <a:gd name="T19" fmla="*/ 472 h 516"/>
                <a:gd name="T20" fmla="*/ 475 w 519"/>
                <a:gd name="T21" fmla="*/ 258 h 516"/>
                <a:gd name="T22" fmla="*/ 259 w 519"/>
                <a:gd name="T23" fmla="*/ 43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9" h="516">
                  <a:moveTo>
                    <a:pt x="259" y="515"/>
                  </a:moveTo>
                  <a:lnTo>
                    <a:pt x="259" y="515"/>
                  </a:lnTo>
                  <a:cubicBezTo>
                    <a:pt x="115" y="515"/>
                    <a:pt x="0" y="401"/>
                    <a:pt x="0" y="258"/>
                  </a:cubicBezTo>
                  <a:cubicBezTo>
                    <a:pt x="0" y="115"/>
                    <a:pt x="115" y="0"/>
                    <a:pt x="259" y="0"/>
                  </a:cubicBezTo>
                  <a:cubicBezTo>
                    <a:pt x="403" y="0"/>
                    <a:pt x="518" y="115"/>
                    <a:pt x="518" y="258"/>
                  </a:cubicBezTo>
                  <a:cubicBezTo>
                    <a:pt x="518" y="401"/>
                    <a:pt x="403" y="515"/>
                    <a:pt x="259" y="515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0" y="43"/>
                    <a:pt x="43" y="140"/>
                    <a:pt x="43" y="258"/>
                  </a:cubicBezTo>
                  <a:cubicBezTo>
                    <a:pt x="43" y="376"/>
                    <a:pt x="140" y="472"/>
                    <a:pt x="259" y="472"/>
                  </a:cubicBezTo>
                  <a:cubicBezTo>
                    <a:pt x="378" y="472"/>
                    <a:pt x="475" y="376"/>
                    <a:pt x="475" y="258"/>
                  </a:cubicBezTo>
                  <a:cubicBezTo>
                    <a:pt x="475" y="140"/>
                    <a:pt x="378" y="43"/>
                    <a:pt x="259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1580"/>
            <p:cNvSpPr>
              <a:spLocks noChangeArrowheads="1"/>
            </p:cNvSpPr>
            <p:nvPr/>
          </p:nvSpPr>
          <p:spPr bwMode="auto">
            <a:xfrm>
              <a:off x="2625539" y="1898832"/>
              <a:ext cx="155575" cy="155575"/>
            </a:xfrm>
            <a:custGeom>
              <a:avLst/>
              <a:gdLst>
                <a:gd name="T0" fmla="*/ 216 w 433"/>
                <a:gd name="T1" fmla="*/ 0 h 430"/>
                <a:gd name="T2" fmla="*/ 216 w 433"/>
                <a:gd name="T3" fmla="*/ 0 h 430"/>
                <a:gd name="T4" fmla="*/ 0 w 433"/>
                <a:gd name="T5" fmla="*/ 215 h 430"/>
                <a:gd name="T6" fmla="*/ 216 w 433"/>
                <a:gd name="T7" fmla="*/ 429 h 430"/>
                <a:gd name="T8" fmla="*/ 432 w 433"/>
                <a:gd name="T9" fmla="*/ 215 h 430"/>
                <a:gd name="T10" fmla="*/ 216 w 433"/>
                <a:gd name="T11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3" h="430">
                  <a:moveTo>
                    <a:pt x="216" y="0"/>
                  </a:moveTo>
                  <a:lnTo>
                    <a:pt x="216" y="0"/>
                  </a:lnTo>
                  <a:cubicBezTo>
                    <a:pt x="97" y="0"/>
                    <a:pt x="0" y="97"/>
                    <a:pt x="0" y="215"/>
                  </a:cubicBezTo>
                  <a:cubicBezTo>
                    <a:pt x="0" y="333"/>
                    <a:pt x="97" y="429"/>
                    <a:pt x="216" y="429"/>
                  </a:cubicBezTo>
                  <a:cubicBezTo>
                    <a:pt x="335" y="429"/>
                    <a:pt x="432" y="333"/>
                    <a:pt x="432" y="215"/>
                  </a:cubicBezTo>
                  <a:cubicBezTo>
                    <a:pt x="432" y="97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1581"/>
            <p:cNvSpPr>
              <a:spLocks noChangeArrowheads="1"/>
            </p:cNvSpPr>
            <p:nvPr/>
          </p:nvSpPr>
          <p:spPr bwMode="auto">
            <a:xfrm>
              <a:off x="2662052" y="1930582"/>
              <a:ext cx="87312" cy="90488"/>
            </a:xfrm>
            <a:custGeom>
              <a:avLst/>
              <a:gdLst>
                <a:gd name="T0" fmla="*/ 0 w 242"/>
                <a:gd name="T1" fmla="*/ 53 h 251"/>
                <a:gd name="T2" fmla="*/ 0 w 242"/>
                <a:gd name="T3" fmla="*/ 53 h 251"/>
                <a:gd name="T4" fmla="*/ 54 w 242"/>
                <a:gd name="T5" fmla="*/ 0 h 251"/>
                <a:gd name="T6" fmla="*/ 111 w 242"/>
                <a:gd name="T7" fmla="*/ 53 h 251"/>
                <a:gd name="T8" fmla="*/ 54 w 242"/>
                <a:gd name="T9" fmla="*/ 107 h 251"/>
                <a:gd name="T10" fmla="*/ 0 w 242"/>
                <a:gd name="T11" fmla="*/ 53 h 251"/>
                <a:gd name="T12" fmla="*/ 194 w 242"/>
                <a:gd name="T13" fmla="*/ 3 h 251"/>
                <a:gd name="T14" fmla="*/ 194 w 242"/>
                <a:gd name="T15" fmla="*/ 3 h 251"/>
                <a:gd name="T16" fmla="*/ 234 w 242"/>
                <a:gd name="T17" fmla="*/ 3 h 251"/>
                <a:gd name="T18" fmla="*/ 47 w 242"/>
                <a:gd name="T19" fmla="*/ 243 h 251"/>
                <a:gd name="T20" fmla="*/ 7 w 242"/>
                <a:gd name="T21" fmla="*/ 243 h 251"/>
                <a:gd name="T22" fmla="*/ 194 w 242"/>
                <a:gd name="T23" fmla="*/ 3 h 251"/>
                <a:gd name="T24" fmla="*/ 79 w 242"/>
                <a:gd name="T25" fmla="*/ 53 h 251"/>
                <a:gd name="T26" fmla="*/ 79 w 242"/>
                <a:gd name="T27" fmla="*/ 53 h 251"/>
                <a:gd name="T28" fmla="*/ 54 w 242"/>
                <a:gd name="T29" fmla="*/ 32 h 251"/>
                <a:gd name="T30" fmla="*/ 32 w 242"/>
                <a:gd name="T31" fmla="*/ 53 h 251"/>
                <a:gd name="T32" fmla="*/ 54 w 242"/>
                <a:gd name="T33" fmla="*/ 75 h 251"/>
                <a:gd name="T34" fmla="*/ 79 w 242"/>
                <a:gd name="T35" fmla="*/ 53 h 251"/>
                <a:gd name="T36" fmla="*/ 187 w 242"/>
                <a:gd name="T37" fmla="*/ 143 h 251"/>
                <a:gd name="T38" fmla="*/ 187 w 242"/>
                <a:gd name="T39" fmla="*/ 143 h 251"/>
                <a:gd name="T40" fmla="*/ 241 w 242"/>
                <a:gd name="T41" fmla="*/ 196 h 251"/>
                <a:gd name="T42" fmla="*/ 187 w 242"/>
                <a:gd name="T43" fmla="*/ 250 h 251"/>
                <a:gd name="T44" fmla="*/ 129 w 242"/>
                <a:gd name="T45" fmla="*/ 196 h 251"/>
                <a:gd name="T46" fmla="*/ 187 w 242"/>
                <a:gd name="T47" fmla="*/ 143 h 251"/>
                <a:gd name="T48" fmla="*/ 187 w 242"/>
                <a:gd name="T49" fmla="*/ 218 h 251"/>
                <a:gd name="T50" fmla="*/ 187 w 242"/>
                <a:gd name="T51" fmla="*/ 218 h 251"/>
                <a:gd name="T52" fmla="*/ 209 w 242"/>
                <a:gd name="T53" fmla="*/ 196 h 251"/>
                <a:gd name="T54" fmla="*/ 187 w 242"/>
                <a:gd name="T55" fmla="*/ 171 h 251"/>
                <a:gd name="T56" fmla="*/ 165 w 242"/>
                <a:gd name="T57" fmla="*/ 196 h 251"/>
                <a:gd name="T58" fmla="*/ 187 w 242"/>
                <a:gd name="T59" fmla="*/ 218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2" h="251">
                  <a:moveTo>
                    <a:pt x="0" y="53"/>
                  </a:moveTo>
                  <a:lnTo>
                    <a:pt x="0" y="53"/>
                  </a:lnTo>
                  <a:cubicBezTo>
                    <a:pt x="0" y="25"/>
                    <a:pt x="25" y="0"/>
                    <a:pt x="54" y="0"/>
                  </a:cubicBezTo>
                  <a:cubicBezTo>
                    <a:pt x="86" y="0"/>
                    <a:pt x="111" y="25"/>
                    <a:pt x="111" y="53"/>
                  </a:cubicBezTo>
                  <a:cubicBezTo>
                    <a:pt x="111" y="82"/>
                    <a:pt x="86" y="107"/>
                    <a:pt x="54" y="107"/>
                  </a:cubicBezTo>
                  <a:cubicBezTo>
                    <a:pt x="25" y="107"/>
                    <a:pt x="0" y="82"/>
                    <a:pt x="0" y="53"/>
                  </a:cubicBezTo>
                  <a:close/>
                  <a:moveTo>
                    <a:pt x="194" y="3"/>
                  </a:moveTo>
                  <a:lnTo>
                    <a:pt x="194" y="3"/>
                  </a:lnTo>
                  <a:cubicBezTo>
                    <a:pt x="234" y="3"/>
                    <a:pt x="234" y="3"/>
                    <a:pt x="234" y="3"/>
                  </a:cubicBezTo>
                  <a:cubicBezTo>
                    <a:pt x="47" y="243"/>
                    <a:pt x="47" y="243"/>
                    <a:pt x="47" y="243"/>
                  </a:cubicBezTo>
                  <a:cubicBezTo>
                    <a:pt x="7" y="243"/>
                    <a:pt x="7" y="243"/>
                    <a:pt x="7" y="243"/>
                  </a:cubicBezTo>
                  <a:lnTo>
                    <a:pt x="194" y="3"/>
                  </a:lnTo>
                  <a:close/>
                  <a:moveTo>
                    <a:pt x="79" y="53"/>
                  </a:moveTo>
                  <a:lnTo>
                    <a:pt x="79" y="53"/>
                  </a:lnTo>
                  <a:cubicBezTo>
                    <a:pt x="79" y="42"/>
                    <a:pt x="68" y="32"/>
                    <a:pt x="54" y="32"/>
                  </a:cubicBezTo>
                  <a:cubicBezTo>
                    <a:pt x="43" y="32"/>
                    <a:pt x="32" y="42"/>
                    <a:pt x="32" y="53"/>
                  </a:cubicBezTo>
                  <a:cubicBezTo>
                    <a:pt x="32" y="67"/>
                    <a:pt x="43" y="75"/>
                    <a:pt x="54" y="75"/>
                  </a:cubicBezTo>
                  <a:cubicBezTo>
                    <a:pt x="68" y="75"/>
                    <a:pt x="79" y="67"/>
                    <a:pt x="79" y="53"/>
                  </a:cubicBezTo>
                  <a:close/>
                  <a:moveTo>
                    <a:pt x="187" y="143"/>
                  </a:moveTo>
                  <a:lnTo>
                    <a:pt x="187" y="143"/>
                  </a:lnTo>
                  <a:cubicBezTo>
                    <a:pt x="216" y="143"/>
                    <a:pt x="241" y="168"/>
                    <a:pt x="241" y="196"/>
                  </a:cubicBezTo>
                  <a:cubicBezTo>
                    <a:pt x="241" y="225"/>
                    <a:pt x="216" y="250"/>
                    <a:pt x="187" y="250"/>
                  </a:cubicBezTo>
                  <a:cubicBezTo>
                    <a:pt x="155" y="250"/>
                    <a:pt x="129" y="225"/>
                    <a:pt x="129" y="196"/>
                  </a:cubicBezTo>
                  <a:cubicBezTo>
                    <a:pt x="129" y="168"/>
                    <a:pt x="155" y="143"/>
                    <a:pt x="187" y="143"/>
                  </a:cubicBezTo>
                  <a:close/>
                  <a:moveTo>
                    <a:pt x="187" y="218"/>
                  </a:moveTo>
                  <a:lnTo>
                    <a:pt x="187" y="218"/>
                  </a:lnTo>
                  <a:cubicBezTo>
                    <a:pt x="198" y="218"/>
                    <a:pt x="209" y="207"/>
                    <a:pt x="209" y="196"/>
                  </a:cubicBezTo>
                  <a:cubicBezTo>
                    <a:pt x="209" y="182"/>
                    <a:pt x="198" y="171"/>
                    <a:pt x="187" y="171"/>
                  </a:cubicBezTo>
                  <a:cubicBezTo>
                    <a:pt x="173" y="171"/>
                    <a:pt x="165" y="182"/>
                    <a:pt x="165" y="196"/>
                  </a:cubicBezTo>
                  <a:cubicBezTo>
                    <a:pt x="165" y="207"/>
                    <a:pt x="173" y="218"/>
                    <a:pt x="187" y="21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1582"/>
            <p:cNvSpPr>
              <a:spLocks noChangeArrowheads="1"/>
            </p:cNvSpPr>
            <p:nvPr/>
          </p:nvSpPr>
          <p:spPr bwMode="auto">
            <a:xfrm>
              <a:off x="2754127" y="1768657"/>
              <a:ext cx="146050" cy="53975"/>
            </a:xfrm>
            <a:custGeom>
              <a:avLst/>
              <a:gdLst>
                <a:gd name="T0" fmla="*/ 403 w 404"/>
                <a:gd name="T1" fmla="*/ 0 h 148"/>
                <a:gd name="T2" fmla="*/ 0 w 404"/>
                <a:gd name="T3" fmla="*/ 0 h 148"/>
                <a:gd name="T4" fmla="*/ 0 w 404"/>
                <a:gd name="T5" fmla="*/ 147 h 148"/>
                <a:gd name="T6" fmla="*/ 403 w 404"/>
                <a:gd name="T7" fmla="*/ 147 h 148"/>
                <a:gd name="T8" fmla="*/ 403 w 404"/>
                <a:gd name="T9" fmla="*/ 0 h 148"/>
                <a:gd name="T10" fmla="*/ 360 w 404"/>
                <a:gd name="T11" fmla="*/ 107 h 148"/>
                <a:gd name="T12" fmla="*/ 44 w 404"/>
                <a:gd name="T13" fmla="*/ 107 h 148"/>
                <a:gd name="T14" fmla="*/ 44 w 404"/>
                <a:gd name="T15" fmla="*/ 43 h 148"/>
                <a:gd name="T16" fmla="*/ 360 w 404"/>
                <a:gd name="T17" fmla="*/ 43 h 148"/>
                <a:gd name="T18" fmla="*/ 360 w 404"/>
                <a:gd name="T19" fmla="*/ 10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148">
                  <a:moveTo>
                    <a:pt x="403" y="0"/>
                  </a:moveTo>
                  <a:lnTo>
                    <a:pt x="0" y="0"/>
                  </a:lnTo>
                  <a:lnTo>
                    <a:pt x="0" y="147"/>
                  </a:lnTo>
                  <a:lnTo>
                    <a:pt x="403" y="147"/>
                  </a:lnTo>
                  <a:lnTo>
                    <a:pt x="403" y="0"/>
                  </a:lnTo>
                  <a:close/>
                  <a:moveTo>
                    <a:pt x="360" y="107"/>
                  </a:moveTo>
                  <a:lnTo>
                    <a:pt x="44" y="107"/>
                  </a:lnTo>
                  <a:lnTo>
                    <a:pt x="44" y="43"/>
                  </a:lnTo>
                  <a:lnTo>
                    <a:pt x="360" y="43"/>
                  </a:lnTo>
                  <a:lnTo>
                    <a:pt x="360" y="10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8" name="Group 147"/>
          <p:cNvGrpSpPr/>
          <p:nvPr/>
        </p:nvGrpSpPr>
        <p:grpSpPr>
          <a:xfrm>
            <a:off x="2664509" y="2298031"/>
            <a:ext cx="330200" cy="339725"/>
            <a:chOff x="2614427" y="2344363"/>
            <a:chExt cx="330200" cy="339725"/>
          </a:xfrm>
        </p:grpSpPr>
        <p:sp>
          <p:nvSpPr>
            <p:cNvPr id="149" name="Freeform 1583"/>
            <p:cNvSpPr>
              <a:spLocks noChangeArrowheads="1"/>
            </p:cNvSpPr>
            <p:nvPr/>
          </p:nvSpPr>
          <p:spPr bwMode="auto">
            <a:xfrm>
              <a:off x="2735077" y="2360238"/>
              <a:ext cx="193675" cy="277812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1584"/>
            <p:cNvSpPr>
              <a:spLocks noChangeArrowheads="1"/>
            </p:cNvSpPr>
            <p:nvPr/>
          </p:nvSpPr>
          <p:spPr bwMode="auto">
            <a:xfrm>
              <a:off x="2735077" y="2360238"/>
              <a:ext cx="193675" cy="277812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1585"/>
            <p:cNvSpPr>
              <a:spLocks noChangeArrowheads="1"/>
            </p:cNvSpPr>
            <p:nvPr/>
          </p:nvSpPr>
          <p:spPr bwMode="auto">
            <a:xfrm>
              <a:off x="2719202" y="2344363"/>
              <a:ext cx="225425" cy="309562"/>
            </a:xfrm>
            <a:custGeom>
              <a:avLst/>
              <a:gdLst>
                <a:gd name="T0" fmla="*/ 623 w 624"/>
                <a:gd name="T1" fmla="*/ 858 h 859"/>
                <a:gd name="T2" fmla="*/ 0 w 624"/>
                <a:gd name="T3" fmla="*/ 858 h 859"/>
                <a:gd name="T4" fmla="*/ 0 w 624"/>
                <a:gd name="T5" fmla="*/ 0 h 859"/>
                <a:gd name="T6" fmla="*/ 623 w 624"/>
                <a:gd name="T7" fmla="*/ 0 h 859"/>
                <a:gd name="T8" fmla="*/ 623 w 624"/>
                <a:gd name="T9" fmla="*/ 858 h 859"/>
                <a:gd name="T10" fmla="*/ 44 w 624"/>
                <a:gd name="T11" fmla="*/ 815 h 859"/>
                <a:gd name="T12" fmla="*/ 580 w 624"/>
                <a:gd name="T13" fmla="*/ 815 h 859"/>
                <a:gd name="T14" fmla="*/ 580 w 624"/>
                <a:gd name="T15" fmla="*/ 43 h 859"/>
                <a:gd name="T16" fmla="*/ 44 w 624"/>
                <a:gd name="T17" fmla="*/ 43 h 859"/>
                <a:gd name="T18" fmla="*/ 44 w 624"/>
                <a:gd name="T19" fmla="*/ 815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4" h="859">
                  <a:moveTo>
                    <a:pt x="623" y="858"/>
                  </a:moveTo>
                  <a:lnTo>
                    <a:pt x="0" y="858"/>
                  </a:lnTo>
                  <a:lnTo>
                    <a:pt x="0" y="0"/>
                  </a:lnTo>
                  <a:lnTo>
                    <a:pt x="623" y="0"/>
                  </a:lnTo>
                  <a:lnTo>
                    <a:pt x="623" y="858"/>
                  </a:lnTo>
                  <a:close/>
                  <a:moveTo>
                    <a:pt x="44" y="815"/>
                  </a:moveTo>
                  <a:lnTo>
                    <a:pt x="580" y="815"/>
                  </a:lnTo>
                  <a:lnTo>
                    <a:pt x="580" y="43"/>
                  </a:lnTo>
                  <a:lnTo>
                    <a:pt x="44" y="43"/>
                  </a:lnTo>
                  <a:lnTo>
                    <a:pt x="44" y="8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1586"/>
            <p:cNvSpPr>
              <a:spLocks noChangeArrowheads="1"/>
            </p:cNvSpPr>
            <p:nvPr/>
          </p:nvSpPr>
          <p:spPr bwMode="auto">
            <a:xfrm>
              <a:off x="2830327" y="2360238"/>
              <a:ext cx="96837" cy="277812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1587"/>
            <p:cNvSpPr>
              <a:spLocks noChangeArrowheads="1"/>
            </p:cNvSpPr>
            <p:nvPr/>
          </p:nvSpPr>
          <p:spPr bwMode="auto">
            <a:xfrm>
              <a:off x="2830327" y="2360238"/>
              <a:ext cx="96837" cy="277812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1588"/>
            <p:cNvSpPr>
              <a:spLocks noChangeArrowheads="1"/>
            </p:cNvSpPr>
            <p:nvPr/>
          </p:nvSpPr>
          <p:spPr bwMode="auto">
            <a:xfrm>
              <a:off x="2758889" y="2465013"/>
              <a:ext cx="30163" cy="28575"/>
            </a:xfrm>
            <a:custGeom>
              <a:avLst/>
              <a:gdLst>
                <a:gd name="T0" fmla="*/ 83 w 84"/>
                <a:gd name="T1" fmla="*/ 79 h 80"/>
                <a:gd name="T2" fmla="*/ 0 w 84"/>
                <a:gd name="T3" fmla="*/ 79 h 80"/>
                <a:gd name="T4" fmla="*/ 0 w 84"/>
                <a:gd name="T5" fmla="*/ 0 h 80"/>
                <a:gd name="T6" fmla="*/ 83 w 84"/>
                <a:gd name="T7" fmla="*/ 0 h 80"/>
                <a:gd name="T8" fmla="*/ 83 w 84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0">
                  <a:moveTo>
                    <a:pt x="83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1589"/>
            <p:cNvSpPr>
              <a:spLocks noChangeArrowheads="1"/>
            </p:cNvSpPr>
            <p:nvPr/>
          </p:nvSpPr>
          <p:spPr bwMode="auto">
            <a:xfrm>
              <a:off x="2816039" y="2465013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1590"/>
            <p:cNvSpPr>
              <a:spLocks noChangeArrowheads="1"/>
            </p:cNvSpPr>
            <p:nvPr/>
          </p:nvSpPr>
          <p:spPr bwMode="auto">
            <a:xfrm>
              <a:off x="2874777" y="2465013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1591"/>
            <p:cNvSpPr>
              <a:spLocks noChangeArrowheads="1"/>
            </p:cNvSpPr>
            <p:nvPr/>
          </p:nvSpPr>
          <p:spPr bwMode="auto">
            <a:xfrm>
              <a:off x="2816039" y="2523750"/>
              <a:ext cx="28575" cy="28575"/>
            </a:xfrm>
            <a:custGeom>
              <a:avLst/>
              <a:gdLst>
                <a:gd name="T0" fmla="*/ 79 w 80"/>
                <a:gd name="T1" fmla="*/ 78 h 79"/>
                <a:gd name="T2" fmla="*/ 0 w 80"/>
                <a:gd name="T3" fmla="*/ 78 h 79"/>
                <a:gd name="T4" fmla="*/ 0 w 80"/>
                <a:gd name="T5" fmla="*/ 0 h 79"/>
                <a:gd name="T6" fmla="*/ 79 w 80"/>
                <a:gd name="T7" fmla="*/ 0 h 79"/>
                <a:gd name="T8" fmla="*/ 79 w 80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9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1592"/>
            <p:cNvSpPr>
              <a:spLocks noChangeArrowheads="1"/>
            </p:cNvSpPr>
            <p:nvPr/>
          </p:nvSpPr>
          <p:spPr bwMode="auto">
            <a:xfrm>
              <a:off x="2758889" y="2523750"/>
              <a:ext cx="30163" cy="28575"/>
            </a:xfrm>
            <a:custGeom>
              <a:avLst/>
              <a:gdLst>
                <a:gd name="T0" fmla="*/ 83 w 84"/>
                <a:gd name="T1" fmla="*/ 78 h 79"/>
                <a:gd name="T2" fmla="*/ 0 w 84"/>
                <a:gd name="T3" fmla="*/ 78 h 79"/>
                <a:gd name="T4" fmla="*/ 0 w 84"/>
                <a:gd name="T5" fmla="*/ 0 h 79"/>
                <a:gd name="T6" fmla="*/ 83 w 84"/>
                <a:gd name="T7" fmla="*/ 0 h 79"/>
                <a:gd name="T8" fmla="*/ 83 w 84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79">
                  <a:moveTo>
                    <a:pt x="83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1593"/>
            <p:cNvSpPr>
              <a:spLocks noChangeArrowheads="1"/>
            </p:cNvSpPr>
            <p:nvPr/>
          </p:nvSpPr>
          <p:spPr bwMode="auto">
            <a:xfrm>
              <a:off x="2816039" y="2580900"/>
              <a:ext cx="28575" cy="28575"/>
            </a:xfrm>
            <a:custGeom>
              <a:avLst/>
              <a:gdLst>
                <a:gd name="T0" fmla="*/ 79 w 80"/>
                <a:gd name="T1" fmla="*/ 78 h 79"/>
                <a:gd name="T2" fmla="*/ 0 w 80"/>
                <a:gd name="T3" fmla="*/ 78 h 79"/>
                <a:gd name="T4" fmla="*/ 0 w 80"/>
                <a:gd name="T5" fmla="*/ 0 h 79"/>
                <a:gd name="T6" fmla="*/ 79 w 80"/>
                <a:gd name="T7" fmla="*/ 0 h 79"/>
                <a:gd name="T8" fmla="*/ 79 w 80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9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1594"/>
            <p:cNvSpPr>
              <a:spLocks noChangeArrowheads="1"/>
            </p:cNvSpPr>
            <p:nvPr/>
          </p:nvSpPr>
          <p:spPr bwMode="auto">
            <a:xfrm>
              <a:off x="2874777" y="2523750"/>
              <a:ext cx="28575" cy="85725"/>
            </a:xfrm>
            <a:custGeom>
              <a:avLst/>
              <a:gdLst>
                <a:gd name="T0" fmla="*/ 0 w 80"/>
                <a:gd name="T1" fmla="*/ 0 h 240"/>
                <a:gd name="T2" fmla="*/ 0 w 80"/>
                <a:gd name="T3" fmla="*/ 239 h 240"/>
                <a:gd name="T4" fmla="*/ 79 w 80"/>
                <a:gd name="T5" fmla="*/ 239 h 240"/>
                <a:gd name="T6" fmla="*/ 79 w 80"/>
                <a:gd name="T7" fmla="*/ 0 h 240"/>
                <a:gd name="T8" fmla="*/ 0 w 80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40">
                  <a:moveTo>
                    <a:pt x="0" y="0"/>
                  </a:moveTo>
                  <a:lnTo>
                    <a:pt x="0" y="239"/>
                  </a:lnTo>
                  <a:lnTo>
                    <a:pt x="79" y="239"/>
                  </a:lnTo>
                  <a:lnTo>
                    <a:pt x="79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1595"/>
            <p:cNvSpPr>
              <a:spLocks noChangeArrowheads="1"/>
            </p:cNvSpPr>
            <p:nvPr/>
          </p:nvSpPr>
          <p:spPr bwMode="auto">
            <a:xfrm>
              <a:off x="2614427" y="2498350"/>
              <a:ext cx="187325" cy="185738"/>
            </a:xfrm>
            <a:custGeom>
              <a:avLst/>
              <a:gdLst>
                <a:gd name="T0" fmla="*/ 259 w 519"/>
                <a:gd name="T1" fmla="*/ 515 h 516"/>
                <a:gd name="T2" fmla="*/ 259 w 519"/>
                <a:gd name="T3" fmla="*/ 515 h 516"/>
                <a:gd name="T4" fmla="*/ 0 w 519"/>
                <a:gd name="T5" fmla="*/ 258 h 516"/>
                <a:gd name="T6" fmla="*/ 259 w 519"/>
                <a:gd name="T7" fmla="*/ 0 h 516"/>
                <a:gd name="T8" fmla="*/ 518 w 519"/>
                <a:gd name="T9" fmla="*/ 258 h 516"/>
                <a:gd name="T10" fmla="*/ 259 w 519"/>
                <a:gd name="T11" fmla="*/ 515 h 516"/>
                <a:gd name="T12" fmla="*/ 259 w 519"/>
                <a:gd name="T13" fmla="*/ 43 h 516"/>
                <a:gd name="T14" fmla="*/ 259 w 519"/>
                <a:gd name="T15" fmla="*/ 43 h 516"/>
                <a:gd name="T16" fmla="*/ 43 w 519"/>
                <a:gd name="T17" fmla="*/ 258 h 516"/>
                <a:gd name="T18" fmla="*/ 259 w 519"/>
                <a:gd name="T19" fmla="*/ 472 h 516"/>
                <a:gd name="T20" fmla="*/ 475 w 519"/>
                <a:gd name="T21" fmla="*/ 258 h 516"/>
                <a:gd name="T22" fmla="*/ 259 w 519"/>
                <a:gd name="T23" fmla="*/ 43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9" h="516">
                  <a:moveTo>
                    <a:pt x="259" y="515"/>
                  </a:moveTo>
                  <a:lnTo>
                    <a:pt x="259" y="515"/>
                  </a:lnTo>
                  <a:cubicBezTo>
                    <a:pt x="115" y="515"/>
                    <a:pt x="0" y="401"/>
                    <a:pt x="0" y="258"/>
                  </a:cubicBezTo>
                  <a:cubicBezTo>
                    <a:pt x="0" y="115"/>
                    <a:pt x="115" y="0"/>
                    <a:pt x="259" y="0"/>
                  </a:cubicBezTo>
                  <a:cubicBezTo>
                    <a:pt x="403" y="0"/>
                    <a:pt x="518" y="115"/>
                    <a:pt x="518" y="258"/>
                  </a:cubicBezTo>
                  <a:cubicBezTo>
                    <a:pt x="518" y="401"/>
                    <a:pt x="403" y="515"/>
                    <a:pt x="259" y="515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0" y="43"/>
                    <a:pt x="43" y="140"/>
                    <a:pt x="43" y="258"/>
                  </a:cubicBezTo>
                  <a:cubicBezTo>
                    <a:pt x="43" y="376"/>
                    <a:pt x="140" y="472"/>
                    <a:pt x="259" y="472"/>
                  </a:cubicBezTo>
                  <a:cubicBezTo>
                    <a:pt x="378" y="472"/>
                    <a:pt x="475" y="376"/>
                    <a:pt x="475" y="258"/>
                  </a:cubicBezTo>
                  <a:cubicBezTo>
                    <a:pt x="475" y="140"/>
                    <a:pt x="378" y="43"/>
                    <a:pt x="259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1596"/>
            <p:cNvSpPr>
              <a:spLocks noChangeArrowheads="1"/>
            </p:cNvSpPr>
            <p:nvPr/>
          </p:nvSpPr>
          <p:spPr bwMode="auto">
            <a:xfrm>
              <a:off x="2630302" y="2512638"/>
              <a:ext cx="155575" cy="155575"/>
            </a:xfrm>
            <a:custGeom>
              <a:avLst/>
              <a:gdLst>
                <a:gd name="T0" fmla="*/ 216 w 433"/>
                <a:gd name="T1" fmla="*/ 0 h 430"/>
                <a:gd name="T2" fmla="*/ 216 w 433"/>
                <a:gd name="T3" fmla="*/ 0 h 430"/>
                <a:gd name="T4" fmla="*/ 0 w 433"/>
                <a:gd name="T5" fmla="*/ 215 h 430"/>
                <a:gd name="T6" fmla="*/ 216 w 433"/>
                <a:gd name="T7" fmla="*/ 429 h 430"/>
                <a:gd name="T8" fmla="*/ 432 w 433"/>
                <a:gd name="T9" fmla="*/ 215 h 430"/>
                <a:gd name="T10" fmla="*/ 216 w 433"/>
                <a:gd name="T11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3" h="430">
                  <a:moveTo>
                    <a:pt x="216" y="0"/>
                  </a:moveTo>
                  <a:lnTo>
                    <a:pt x="216" y="0"/>
                  </a:lnTo>
                  <a:cubicBezTo>
                    <a:pt x="97" y="0"/>
                    <a:pt x="0" y="97"/>
                    <a:pt x="0" y="215"/>
                  </a:cubicBezTo>
                  <a:cubicBezTo>
                    <a:pt x="0" y="333"/>
                    <a:pt x="97" y="429"/>
                    <a:pt x="216" y="429"/>
                  </a:cubicBezTo>
                  <a:cubicBezTo>
                    <a:pt x="335" y="429"/>
                    <a:pt x="432" y="333"/>
                    <a:pt x="432" y="215"/>
                  </a:cubicBezTo>
                  <a:cubicBezTo>
                    <a:pt x="432" y="97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1597"/>
            <p:cNvSpPr>
              <a:spLocks noChangeArrowheads="1"/>
            </p:cNvSpPr>
            <p:nvPr/>
          </p:nvSpPr>
          <p:spPr bwMode="auto">
            <a:xfrm>
              <a:off x="2666814" y="2545975"/>
              <a:ext cx="87313" cy="90488"/>
            </a:xfrm>
            <a:custGeom>
              <a:avLst/>
              <a:gdLst>
                <a:gd name="T0" fmla="*/ 0 w 242"/>
                <a:gd name="T1" fmla="*/ 53 h 251"/>
                <a:gd name="T2" fmla="*/ 0 w 242"/>
                <a:gd name="T3" fmla="*/ 53 h 251"/>
                <a:gd name="T4" fmla="*/ 54 w 242"/>
                <a:gd name="T5" fmla="*/ 0 h 251"/>
                <a:gd name="T6" fmla="*/ 111 w 242"/>
                <a:gd name="T7" fmla="*/ 53 h 251"/>
                <a:gd name="T8" fmla="*/ 54 w 242"/>
                <a:gd name="T9" fmla="*/ 107 h 251"/>
                <a:gd name="T10" fmla="*/ 0 w 242"/>
                <a:gd name="T11" fmla="*/ 53 h 251"/>
                <a:gd name="T12" fmla="*/ 194 w 242"/>
                <a:gd name="T13" fmla="*/ 3 h 251"/>
                <a:gd name="T14" fmla="*/ 194 w 242"/>
                <a:gd name="T15" fmla="*/ 3 h 251"/>
                <a:gd name="T16" fmla="*/ 234 w 242"/>
                <a:gd name="T17" fmla="*/ 3 h 251"/>
                <a:gd name="T18" fmla="*/ 47 w 242"/>
                <a:gd name="T19" fmla="*/ 243 h 251"/>
                <a:gd name="T20" fmla="*/ 7 w 242"/>
                <a:gd name="T21" fmla="*/ 243 h 251"/>
                <a:gd name="T22" fmla="*/ 194 w 242"/>
                <a:gd name="T23" fmla="*/ 3 h 251"/>
                <a:gd name="T24" fmla="*/ 79 w 242"/>
                <a:gd name="T25" fmla="*/ 53 h 251"/>
                <a:gd name="T26" fmla="*/ 79 w 242"/>
                <a:gd name="T27" fmla="*/ 53 h 251"/>
                <a:gd name="T28" fmla="*/ 54 w 242"/>
                <a:gd name="T29" fmla="*/ 32 h 251"/>
                <a:gd name="T30" fmla="*/ 32 w 242"/>
                <a:gd name="T31" fmla="*/ 53 h 251"/>
                <a:gd name="T32" fmla="*/ 54 w 242"/>
                <a:gd name="T33" fmla="*/ 75 h 251"/>
                <a:gd name="T34" fmla="*/ 79 w 242"/>
                <a:gd name="T35" fmla="*/ 53 h 251"/>
                <a:gd name="T36" fmla="*/ 187 w 242"/>
                <a:gd name="T37" fmla="*/ 143 h 251"/>
                <a:gd name="T38" fmla="*/ 187 w 242"/>
                <a:gd name="T39" fmla="*/ 143 h 251"/>
                <a:gd name="T40" fmla="*/ 241 w 242"/>
                <a:gd name="T41" fmla="*/ 196 h 251"/>
                <a:gd name="T42" fmla="*/ 187 w 242"/>
                <a:gd name="T43" fmla="*/ 250 h 251"/>
                <a:gd name="T44" fmla="*/ 129 w 242"/>
                <a:gd name="T45" fmla="*/ 196 h 251"/>
                <a:gd name="T46" fmla="*/ 187 w 242"/>
                <a:gd name="T47" fmla="*/ 143 h 251"/>
                <a:gd name="T48" fmla="*/ 187 w 242"/>
                <a:gd name="T49" fmla="*/ 218 h 251"/>
                <a:gd name="T50" fmla="*/ 187 w 242"/>
                <a:gd name="T51" fmla="*/ 218 h 251"/>
                <a:gd name="T52" fmla="*/ 209 w 242"/>
                <a:gd name="T53" fmla="*/ 196 h 251"/>
                <a:gd name="T54" fmla="*/ 187 w 242"/>
                <a:gd name="T55" fmla="*/ 171 h 251"/>
                <a:gd name="T56" fmla="*/ 165 w 242"/>
                <a:gd name="T57" fmla="*/ 196 h 251"/>
                <a:gd name="T58" fmla="*/ 187 w 242"/>
                <a:gd name="T59" fmla="*/ 218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2" h="251">
                  <a:moveTo>
                    <a:pt x="0" y="53"/>
                  </a:moveTo>
                  <a:lnTo>
                    <a:pt x="0" y="53"/>
                  </a:lnTo>
                  <a:cubicBezTo>
                    <a:pt x="0" y="25"/>
                    <a:pt x="25" y="0"/>
                    <a:pt x="54" y="0"/>
                  </a:cubicBezTo>
                  <a:cubicBezTo>
                    <a:pt x="86" y="0"/>
                    <a:pt x="111" y="25"/>
                    <a:pt x="111" y="53"/>
                  </a:cubicBezTo>
                  <a:cubicBezTo>
                    <a:pt x="111" y="82"/>
                    <a:pt x="86" y="107"/>
                    <a:pt x="54" y="107"/>
                  </a:cubicBezTo>
                  <a:cubicBezTo>
                    <a:pt x="25" y="107"/>
                    <a:pt x="0" y="82"/>
                    <a:pt x="0" y="53"/>
                  </a:cubicBezTo>
                  <a:close/>
                  <a:moveTo>
                    <a:pt x="194" y="3"/>
                  </a:moveTo>
                  <a:lnTo>
                    <a:pt x="194" y="3"/>
                  </a:lnTo>
                  <a:cubicBezTo>
                    <a:pt x="234" y="3"/>
                    <a:pt x="234" y="3"/>
                    <a:pt x="234" y="3"/>
                  </a:cubicBezTo>
                  <a:cubicBezTo>
                    <a:pt x="47" y="243"/>
                    <a:pt x="47" y="243"/>
                    <a:pt x="47" y="243"/>
                  </a:cubicBezTo>
                  <a:cubicBezTo>
                    <a:pt x="7" y="243"/>
                    <a:pt x="7" y="243"/>
                    <a:pt x="7" y="243"/>
                  </a:cubicBezTo>
                  <a:lnTo>
                    <a:pt x="194" y="3"/>
                  </a:lnTo>
                  <a:close/>
                  <a:moveTo>
                    <a:pt x="79" y="53"/>
                  </a:moveTo>
                  <a:lnTo>
                    <a:pt x="79" y="53"/>
                  </a:lnTo>
                  <a:cubicBezTo>
                    <a:pt x="79" y="42"/>
                    <a:pt x="68" y="32"/>
                    <a:pt x="54" y="32"/>
                  </a:cubicBezTo>
                  <a:cubicBezTo>
                    <a:pt x="43" y="32"/>
                    <a:pt x="32" y="42"/>
                    <a:pt x="32" y="53"/>
                  </a:cubicBezTo>
                  <a:cubicBezTo>
                    <a:pt x="32" y="67"/>
                    <a:pt x="43" y="75"/>
                    <a:pt x="54" y="75"/>
                  </a:cubicBezTo>
                  <a:cubicBezTo>
                    <a:pt x="68" y="75"/>
                    <a:pt x="79" y="67"/>
                    <a:pt x="79" y="53"/>
                  </a:cubicBezTo>
                  <a:close/>
                  <a:moveTo>
                    <a:pt x="187" y="143"/>
                  </a:moveTo>
                  <a:lnTo>
                    <a:pt x="187" y="143"/>
                  </a:lnTo>
                  <a:cubicBezTo>
                    <a:pt x="216" y="143"/>
                    <a:pt x="241" y="168"/>
                    <a:pt x="241" y="196"/>
                  </a:cubicBezTo>
                  <a:cubicBezTo>
                    <a:pt x="241" y="225"/>
                    <a:pt x="216" y="250"/>
                    <a:pt x="187" y="250"/>
                  </a:cubicBezTo>
                  <a:cubicBezTo>
                    <a:pt x="155" y="250"/>
                    <a:pt x="129" y="225"/>
                    <a:pt x="129" y="196"/>
                  </a:cubicBezTo>
                  <a:cubicBezTo>
                    <a:pt x="129" y="168"/>
                    <a:pt x="155" y="143"/>
                    <a:pt x="187" y="143"/>
                  </a:cubicBezTo>
                  <a:close/>
                  <a:moveTo>
                    <a:pt x="187" y="218"/>
                  </a:moveTo>
                  <a:lnTo>
                    <a:pt x="187" y="218"/>
                  </a:lnTo>
                  <a:cubicBezTo>
                    <a:pt x="198" y="218"/>
                    <a:pt x="209" y="207"/>
                    <a:pt x="209" y="196"/>
                  </a:cubicBezTo>
                  <a:cubicBezTo>
                    <a:pt x="209" y="182"/>
                    <a:pt x="198" y="171"/>
                    <a:pt x="187" y="171"/>
                  </a:cubicBezTo>
                  <a:cubicBezTo>
                    <a:pt x="173" y="171"/>
                    <a:pt x="165" y="182"/>
                    <a:pt x="165" y="196"/>
                  </a:cubicBezTo>
                  <a:cubicBezTo>
                    <a:pt x="165" y="207"/>
                    <a:pt x="173" y="218"/>
                    <a:pt x="187" y="21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1598"/>
            <p:cNvSpPr>
              <a:spLocks noChangeArrowheads="1"/>
            </p:cNvSpPr>
            <p:nvPr/>
          </p:nvSpPr>
          <p:spPr bwMode="auto">
            <a:xfrm>
              <a:off x="2758889" y="2382463"/>
              <a:ext cx="146050" cy="53975"/>
            </a:xfrm>
            <a:custGeom>
              <a:avLst/>
              <a:gdLst>
                <a:gd name="T0" fmla="*/ 403 w 404"/>
                <a:gd name="T1" fmla="*/ 0 h 148"/>
                <a:gd name="T2" fmla="*/ 0 w 404"/>
                <a:gd name="T3" fmla="*/ 0 h 148"/>
                <a:gd name="T4" fmla="*/ 0 w 404"/>
                <a:gd name="T5" fmla="*/ 147 h 148"/>
                <a:gd name="T6" fmla="*/ 403 w 404"/>
                <a:gd name="T7" fmla="*/ 147 h 148"/>
                <a:gd name="T8" fmla="*/ 403 w 404"/>
                <a:gd name="T9" fmla="*/ 0 h 148"/>
                <a:gd name="T10" fmla="*/ 360 w 404"/>
                <a:gd name="T11" fmla="*/ 107 h 148"/>
                <a:gd name="T12" fmla="*/ 44 w 404"/>
                <a:gd name="T13" fmla="*/ 107 h 148"/>
                <a:gd name="T14" fmla="*/ 44 w 404"/>
                <a:gd name="T15" fmla="*/ 43 h 148"/>
                <a:gd name="T16" fmla="*/ 360 w 404"/>
                <a:gd name="T17" fmla="*/ 43 h 148"/>
                <a:gd name="T18" fmla="*/ 360 w 404"/>
                <a:gd name="T19" fmla="*/ 10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148">
                  <a:moveTo>
                    <a:pt x="403" y="0"/>
                  </a:moveTo>
                  <a:lnTo>
                    <a:pt x="0" y="0"/>
                  </a:lnTo>
                  <a:lnTo>
                    <a:pt x="0" y="147"/>
                  </a:lnTo>
                  <a:lnTo>
                    <a:pt x="403" y="147"/>
                  </a:lnTo>
                  <a:lnTo>
                    <a:pt x="403" y="0"/>
                  </a:lnTo>
                  <a:close/>
                  <a:moveTo>
                    <a:pt x="360" y="107"/>
                  </a:moveTo>
                  <a:lnTo>
                    <a:pt x="44" y="107"/>
                  </a:lnTo>
                  <a:lnTo>
                    <a:pt x="44" y="43"/>
                  </a:lnTo>
                  <a:lnTo>
                    <a:pt x="360" y="43"/>
                  </a:lnTo>
                  <a:lnTo>
                    <a:pt x="360" y="10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2664509" y="2913969"/>
            <a:ext cx="330200" cy="339725"/>
            <a:chOff x="2616014" y="2998698"/>
            <a:chExt cx="330200" cy="339725"/>
          </a:xfrm>
        </p:grpSpPr>
        <p:sp>
          <p:nvSpPr>
            <p:cNvPr id="166" name="Freeform 1599"/>
            <p:cNvSpPr>
              <a:spLocks noChangeArrowheads="1"/>
            </p:cNvSpPr>
            <p:nvPr/>
          </p:nvSpPr>
          <p:spPr bwMode="auto">
            <a:xfrm>
              <a:off x="2736664" y="3014573"/>
              <a:ext cx="193675" cy="277813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1600"/>
            <p:cNvSpPr>
              <a:spLocks noChangeArrowheads="1"/>
            </p:cNvSpPr>
            <p:nvPr/>
          </p:nvSpPr>
          <p:spPr bwMode="auto">
            <a:xfrm>
              <a:off x="2736664" y="3014573"/>
              <a:ext cx="193675" cy="277813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1601"/>
            <p:cNvSpPr>
              <a:spLocks noChangeArrowheads="1"/>
            </p:cNvSpPr>
            <p:nvPr/>
          </p:nvSpPr>
          <p:spPr bwMode="auto">
            <a:xfrm>
              <a:off x="2720789" y="2998698"/>
              <a:ext cx="225425" cy="309563"/>
            </a:xfrm>
            <a:custGeom>
              <a:avLst/>
              <a:gdLst>
                <a:gd name="T0" fmla="*/ 623 w 624"/>
                <a:gd name="T1" fmla="*/ 858 h 859"/>
                <a:gd name="T2" fmla="*/ 0 w 624"/>
                <a:gd name="T3" fmla="*/ 858 h 859"/>
                <a:gd name="T4" fmla="*/ 0 w 624"/>
                <a:gd name="T5" fmla="*/ 0 h 859"/>
                <a:gd name="T6" fmla="*/ 623 w 624"/>
                <a:gd name="T7" fmla="*/ 0 h 859"/>
                <a:gd name="T8" fmla="*/ 623 w 624"/>
                <a:gd name="T9" fmla="*/ 858 h 859"/>
                <a:gd name="T10" fmla="*/ 44 w 624"/>
                <a:gd name="T11" fmla="*/ 815 h 859"/>
                <a:gd name="T12" fmla="*/ 580 w 624"/>
                <a:gd name="T13" fmla="*/ 815 h 859"/>
                <a:gd name="T14" fmla="*/ 580 w 624"/>
                <a:gd name="T15" fmla="*/ 43 h 859"/>
                <a:gd name="T16" fmla="*/ 44 w 624"/>
                <a:gd name="T17" fmla="*/ 43 h 859"/>
                <a:gd name="T18" fmla="*/ 44 w 624"/>
                <a:gd name="T19" fmla="*/ 815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4" h="859">
                  <a:moveTo>
                    <a:pt x="623" y="858"/>
                  </a:moveTo>
                  <a:lnTo>
                    <a:pt x="0" y="858"/>
                  </a:lnTo>
                  <a:lnTo>
                    <a:pt x="0" y="0"/>
                  </a:lnTo>
                  <a:lnTo>
                    <a:pt x="623" y="0"/>
                  </a:lnTo>
                  <a:lnTo>
                    <a:pt x="623" y="858"/>
                  </a:lnTo>
                  <a:close/>
                  <a:moveTo>
                    <a:pt x="44" y="815"/>
                  </a:moveTo>
                  <a:lnTo>
                    <a:pt x="580" y="815"/>
                  </a:lnTo>
                  <a:lnTo>
                    <a:pt x="580" y="43"/>
                  </a:lnTo>
                  <a:lnTo>
                    <a:pt x="44" y="43"/>
                  </a:lnTo>
                  <a:lnTo>
                    <a:pt x="44" y="81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1602"/>
            <p:cNvSpPr>
              <a:spLocks noChangeArrowheads="1"/>
            </p:cNvSpPr>
            <p:nvPr/>
          </p:nvSpPr>
          <p:spPr bwMode="auto">
            <a:xfrm>
              <a:off x="2831914" y="3014573"/>
              <a:ext cx="96838" cy="277813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1603"/>
            <p:cNvSpPr>
              <a:spLocks noChangeArrowheads="1"/>
            </p:cNvSpPr>
            <p:nvPr/>
          </p:nvSpPr>
          <p:spPr bwMode="auto">
            <a:xfrm>
              <a:off x="2831914" y="3014573"/>
              <a:ext cx="96838" cy="277813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1604"/>
            <p:cNvSpPr>
              <a:spLocks noChangeArrowheads="1"/>
            </p:cNvSpPr>
            <p:nvPr/>
          </p:nvSpPr>
          <p:spPr bwMode="auto">
            <a:xfrm>
              <a:off x="2758889" y="3119348"/>
              <a:ext cx="30163" cy="28575"/>
            </a:xfrm>
            <a:custGeom>
              <a:avLst/>
              <a:gdLst>
                <a:gd name="T0" fmla="*/ 83 w 84"/>
                <a:gd name="T1" fmla="*/ 79 h 80"/>
                <a:gd name="T2" fmla="*/ 0 w 84"/>
                <a:gd name="T3" fmla="*/ 79 h 80"/>
                <a:gd name="T4" fmla="*/ 0 w 84"/>
                <a:gd name="T5" fmla="*/ 0 h 80"/>
                <a:gd name="T6" fmla="*/ 83 w 84"/>
                <a:gd name="T7" fmla="*/ 0 h 80"/>
                <a:gd name="T8" fmla="*/ 83 w 84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0">
                  <a:moveTo>
                    <a:pt x="83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1605"/>
            <p:cNvSpPr>
              <a:spLocks noChangeArrowheads="1"/>
            </p:cNvSpPr>
            <p:nvPr/>
          </p:nvSpPr>
          <p:spPr bwMode="auto">
            <a:xfrm>
              <a:off x="2817627" y="3119348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1606"/>
            <p:cNvSpPr>
              <a:spLocks noChangeArrowheads="1"/>
            </p:cNvSpPr>
            <p:nvPr/>
          </p:nvSpPr>
          <p:spPr bwMode="auto">
            <a:xfrm>
              <a:off x="2876364" y="3119348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1607"/>
            <p:cNvSpPr>
              <a:spLocks noChangeArrowheads="1"/>
            </p:cNvSpPr>
            <p:nvPr/>
          </p:nvSpPr>
          <p:spPr bwMode="auto">
            <a:xfrm>
              <a:off x="2817627" y="3178086"/>
              <a:ext cx="28575" cy="28575"/>
            </a:xfrm>
            <a:custGeom>
              <a:avLst/>
              <a:gdLst>
                <a:gd name="T0" fmla="*/ 79 w 80"/>
                <a:gd name="T1" fmla="*/ 78 h 79"/>
                <a:gd name="T2" fmla="*/ 0 w 80"/>
                <a:gd name="T3" fmla="*/ 78 h 79"/>
                <a:gd name="T4" fmla="*/ 0 w 80"/>
                <a:gd name="T5" fmla="*/ 0 h 79"/>
                <a:gd name="T6" fmla="*/ 79 w 80"/>
                <a:gd name="T7" fmla="*/ 0 h 79"/>
                <a:gd name="T8" fmla="*/ 79 w 80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9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1608"/>
            <p:cNvSpPr>
              <a:spLocks noChangeArrowheads="1"/>
            </p:cNvSpPr>
            <p:nvPr/>
          </p:nvSpPr>
          <p:spPr bwMode="auto">
            <a:xfrm>
              <a:off x="2758889" y="3178086"/>
              <a:ext cx="30163" cy="28575"/>
            </a:xfrm>
            <a:custGeom>
              <a:avLst/>
              <a:gdLst>
                <a:gd name="T0" fmla="*/ 83 w 84"/>
                <a:gd name="T1" fmla="*/ 78 h 79"/>
                <a:gd name="T2" fmla="*/ 0 w 84"/>
                <a:gd name="T3" fmla="*/ 78 h 79"/>
                <a:gd name="T4" fmla="*/ 0 w 84"/>
                <a:gd name="T5" fmla="*/ 0 h 79"/>
                <a:gd name="T6" fmla="*/ 83 w 84"/>
                <a:gd name="T7" fmla="*/ 0 h 79"/>
                <a:gd name="T8" fmla="*/ 83 w 84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79">
                  <a:moveTo>
                    <a:pt x="83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1609"/>
            <p:cNvSpPr>
              <a:spLocks noChangeArrowheads="1"/>
            </p:cNvSpPr>
            <p:nvPr/>
          </p:nvSpPr>
          <p:spPr bwMode="auto">
            <a:xfrm>
              <a:off x="2817627" y="3235236"/>
              <a:ext cx="28575" cy="28575"/>
            </a:xfrm>
            <a:custGeom>
              <a:avLst/>
              <a:gdLst>
                <a:gd name="T0" fmla="*/ 79 w 80"/>
                <a:gd name="T1" fmla="*/ 78 h 79"/>
                <a:gd name="T2" fmla="*/ 0 w 80"/>
                <a:gd name="T3" fmla="*/ 78 h 79"/>
                <a:gd name="T4" fmla="*/ 0 w 80"/>
                <a:gd name="T5" fmla="*/ 0 h 79"/>
                <a:gd name="T6" fmla="*/ 79 w 80"/>
                <a:gd name="T7" fmla="*/ 0 h 79"/>
                <a:gd name="T8" fmla="*/ 79 w 80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79">
                  <a:moveTo>
                    <a:pt x="79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1610"/>
            <p:cNvSpPr>
              <a:spLocks noChangeArrowheads="1"/>
            </p:cNvSpPr>
            <p:nvPr/>
          </p:nvSpPr>
          <p:spPr bwMode="auto">
            <a:xfrm>
              <a:off x="2876364" y="3178086"/>
              <a:ext cx="28575" cy="85725"/>
            </a:xfrm>
            <a:custGeom>
              <a:avLst/>
              <a:gdLst>
                <a:gd name="T0" fmla="*/ 0 w 80"/>
                <a:gd name="T1" fmla="*/ 0 h 240"/>
                <a:gd name="T2" fmla="*/ 0 w 80"/>
                <a:gd name="T3" fmla="*/ 239 h 240"/>
                <a:gd name="T4" fmla="*/ 79 w 80"/>
                <a:gd name="T5" fmla="*/ 239 h 240"/>
                <a:gd name="T6" fmla="*/ 79 w 80"/>
                <a:gd name="T7" fmla="*/ 0 h 240"/>
                <a:gd name="T8" fmla="*/ 0 w 80"/>
                <a:gd name="T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40">
                  <a:moveTo>
                    <a:pt x="0" y="0"/>
                  </a:moveTo>
                  <a:lnTo>
                    <a:pt x="0" y="239"/>
                  </a:lnTo>
                  <a:lnTo>
                    <a:pt x="79" y="239"/>
                  </a:lnTo>
                  <a:lnTo>
                    <a:pt x="79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1611"/>
            <p:cNvSpPr>
              <a:spLocks noChangeArrowheads="1"/>
            </p:cNvSpPr>
            <p:nvPr/>
          </p:nvSpPr>
          <p:spPr bwMode="auto">
            <a:xfrm>
              <a:off x="2616014" y="3152686"/>
              <a:ext cx="187325" cy="185737"/>
            </a:xfrm>
            <a:custGeom>
              <a:avLst/>
              <a:gdLst>
                <a:gd name="T0" fmla="*/ 259 w 519"/>
                <a:gd name="T1" fmla="*/ 515 h 516"/>
                <a:gd name="T2" fmla="*/ 259 w 519"/>
                <a:gd name="T3" fmla="*/ 515 h 516"/>
                <a:gd name="T4" fmla="*/ 0 w 519"/>
                <a:gd name="T5" fmla="*/ 258 h 516"/>
                <a:gd name="T6" fmla="*/ 259 w 519"/>
                <a:gd name="T7" fmla="*/ 0 h 516"/>
                <a:gd name="T8" fmla="*/ 518 w 519"/>
                <a:gd name="T9" fmla="*/ 258 h 516"/>
                <a:gd name="T10" fmla="*/ 259 w 519"/>
                <a:gd name="T11" fmla="*/ 515 h 516"/>
                <a:gd name="T12" fmla="*/ 259 w 519"/>
                <a:gd name="T13" fmla="*/ 43 h 516"/>
                <a:gd name="T14" fmla="*/ 259 w 519"/>
                <a:gd name="T15" fmla="*/ 43 h 516"/>
                <a:gd name="T16" fmla="*/ 43 w 519"/>
                <a:gd name="T17" fmla="*/ 258 h 516"/>
                <a:gd name="T18" fmla="*/ 259 w 519"/>
                <a:gd name="T19" fmla="*/ 472 h 516"/>
                <a:gd name="T20" fmla="*/ 475 w 519"/>
                <a:gd name="T21" fmla="*/ 258 h 516"/>
                <a:gd name="T22" fmla="*/ 259 w 519"/>
                <a:gd name="T23" fmla="*/ 43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9" h="516">
                  <a:moveTo>
                    <a:pt x="259" y="515"/>
                  </a:moveTo>
                  <a:lnTo>
                    <a:pt x="259" y="515"/>
                  </a:lnTo>
                  <a:cubicBezTo>
                    <a:pt x="115" y="515"/>
                    <a:pt x="0" y="401"/>
                    <a:pt x="0" y="258"/>
                  </a:cubicBezTo>
                  <a:cubicBezTo>
                    <a:pt x="0" y="115"/>
                    <a:pt x="115" y="0"/>
                    <a:pt x="259" y="0"/>
                  </a:cubicBezTo>
                  <a:cubicBezTo>
                    <a:pt x="403" y="0"/>
                    <a:pt x="518" y="115"/>
                    <a:pt x="518" y="258"/>
                  </a:cubicBezTo>
                  <a:cubicBezTo>
                    <a:pt x="518" y="401"/>
                    <a:pt x="403" y="515"/>
                    <a:pt x="259" y="515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0" y="43"/>
                    <a:pt x="43" y="140"/>
                    <a:pt x="43" y="258"/>
                  </a:cubicBezTo>
                  <a:cubicBezTo>
                    <a:pt x="43" y="376"/>
                    <a:pt x="140" y="472"/>
                    <a:pt x="259" y="472"/>
                  </a:cubicBezTo>
                  <a:cubicBezTo>
                    <a:pt x="378" y="472"/>
                    <a:pt x="475" y="376"/>
                    <a:pt x="475" y="258"/>
                  </a:cubicBezTo>
                  <a:cubicBezTo>
                    <a:pt x="475" y="140"/>
                    <a:pt x="378" y="43"/>
                    <a:pt x="259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1612"/>
            <p:cNvSpPr>
              <a:spLocks noChangeArrowheads="1"/>
            </p:cNvSpPr>
            <p:nvPr/>
          </p:nvSpPr>
          <p:spPr bwMode="auto">
            <a:xfrm>
              <a:off x="2631889" y="3166973"/>
              <a:ext cx="155575" cy="155575"/>
            </a:xfrm>
            <a:custGeom>
              <a:avLst/>
              <a:gdLst>
                <a:gd name="T0" fmla="*/ 216 w 433"/>
                <a:gd name="T1" fmla="*/ 0 h 430"/>
                <a:gd name="T2" fmla="*/ 216 w 433"/>
                <a:gd name="T3" fmla="*/ 0 h 430"/>
                <a:gd name="T4" fmla="*/ 0 w 433"/>
                <a:gd name="T5" fmla="*/ 215 h 430"/>
                <a:gd name="T6" fmla="*/ 216 w 433"/>
                <a:gd name="T7" fmla="*/ 429 h 430"/>
                <a:gd name="T8" fmla="*/ 432 w 433"/>
                <a:gd name="T9" fmla="*/ 215 h 430"/>
                <a:gd name="T10" fmla="*/ 216 w 433"/>
                <a:gd name="T11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3" h="430">
                  <a:moveTo>
                    <a:pt x="216" y="0"/>
                  </a:moveTo>
                  <a:lnTo>
                    <a:pt x="216" y="0"/>
                  </a:lnTo>
                  <a:cubicBezTo>
                    <a:pt x="97" y="0"/>
                    <a:pt x="0" y="97"/>
                    <a:pt x="0" y="215"/>
                  </a:cubicBezTo>
                  <a:cubicBezTo>
                    <a:pt x="0" y="333"/>
                    <a:pt x="97" y="429"/>
                    <a:pt x="216" y="429"/>
                  </a:cubicBezTo>
                  <a:cubicBezTo>
                    <a:pt x="335" y="429"/>
                    <a:pt x="432" y="333"/>
                    <a:pt x="432" y="215"/>
                  </a:cubicBezTo>
                  <a:cubicBezTo>
                    <a:pt x="432" y="97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1613"/>
            <p:cNvSpPr>
              <a:spLocks noChangeArrowheads="1"/>
            </p:cNvSpPr>
            <p:nvPr/>
          </p:nvSpPr>
          <p:spPr bwMode="auto">
            <a:xfrm>
              <a:off x="2666814" y="3200311"/>
              <a:ext cx="87313" cy="90487"/>
            </a:xfrm>
            <a:custGeom>
              <a:avLst/>
              <a:gdLst>
                <a:gd name="T0" fmla="*/ 0 w 242"/>
                <a:gd name="T1" fmla="*/ 53 h 251"/>
                <a:gd name="T2" fmla="*/ 0 w 242"/>
                <a:gd name="T3" fmla="*/ 53 h 251"/>
                <a:gd name="T4" fmla="*/ 54 w 242"/>
                <a:gd name="T5" fmla="*/ 0 h 251"/>
                <a:gd name="T6" fmla="*/ 111 w 242"/>
                <a:gd name="T7" fmla="*/ 53 h 251"/>
                <a:gd name="T8" fmla="*/ 54 w 242"/>
                <a:gd name="T9" fmla="*/ 107 h 251"/>
                <a:gd name="T10" fmla="*/ 0 w 242"/>
                <a:gd name="T11" fmla="*/ 53 h 251"/>
                <a:gd name="T12" fmla="*/ 194 w 242"/>
                <a:gd name="T13" fmla="*/ 3 h 251"/>
                <a:gd name="T14" fmla="*/ 194 w 242"/>
                <a:gd name="T15" fmla="*/ 3 h 251"/>
                <a:gd name="T16" fmla="*/ 234 w 242"/>
                <a:gd name="T17" fmla="*/ 3 h 251"/>
                <a:gd name="T18" fmla="*/ 47 w 242"/>
                <a:gd name="T19" fmla="*/ 243 h 251"/>
                <a:gd name="T20" fmla="*/ 7 w 242"/>
                <a:gd name="T21" fmla="*/ 243 h 251"/>
                <a:gd name="T22" fmla="*/ 194 w 242"/>
                <a:gd name="T23" fmla="*/ 3 h 251"/>
                <a:gd name="T24" fmla="*/ 79 w 242"/>
                <a:gd name="T25" fmla="*/ 53 h 251"/>
                <a:gd name="T26" fmla="*/ 79 w 242"/>
                <a:gd name="T27" fmla="*/ 53 h 251"/>
                <a:gd name="T28" fmla="*/ 54 w 242"/>
                <a:gd name="T29" fmla="*/ 32 h 251"/>
                <a:gd name="T30" fmla="*/ 32 w 242"/>
                <a:gd name="T31" fmla="*/ 53 h 251"/>
                <a:gd name="T32" fmla="*/ 54 w 242"/>
                <a:gd name="T33" fmla="*/ 75 h 251"/>
                <a:gd name="T34" fmla="*/ 79 w 242"/>
                <a:gd name="T35" fmla="*/ 53 h 251"/>
                <a:gd name="T36" fmla="*/ 187 w 242"/>
                <a:gd name="T37" fmla="*/ 143 h 251"/>
                <a:gd name="T38" fmla="*/ 187 w 242"/>
                <a:gd name="T39" fmla="*/ 143 h 251"/>
                <a:gd name="T40" fmla="*/ 241 w 242"/>
                <a:gd name="T41" fmla="*/ 196 h 251"/>
                <a:gd name="T42" fmla="*/ 187 w 242"/>
                <a:gd name="T43" fmla="*/ 250 h 251"/>
                <a:gd name="T44" fmla="*/ 129 w 242"/>
                <a:gd name="T45" fmla="*/ 196 h 251"/>
                <a:gd name="T46" fmla="*/ 187 w 242"/>
                <a:gd name="T47" fmla="*/ 143 h 251"/>
                <a:gd name="T48" fmla="*/ 187 w 242"/>
                <a:gd name="T49" fmla="*/ 218 h 251"/>
                <a:gd name="T50" fmla="*/ 187 w 242"/>
                <a:gd name="T51" fmla="*/ 218 h 251"/>
                <a:gd name="T52" fmla="*/ 209 w 242"/>
                <a:gd name="T53" fmla="*/ 196 h 251"/>
                <a:gd name="T54" fmla="*/ 187 w 242"/>
                <a:gd name="T55" fmla="*/ 171 h 251"/>
                <a:gd name="T56" fmla="*/ 165 w 242"/>
                <a:gd name="T57" fmla="*/ 196 h 251"/>
                <a:gd name="T58" fmla="*/ 187 w 242"/>
                <a:gd name="T59" fmla="*/ 218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2" h="251">
                  <a:moveTo>
                    <a:pt x="0" y="53"/>
                  </a:moveTo>
                  <a:lnTo>
                    <a:pt x="0" y="53"/>
                  </a:lnTo>
                  <a:cubicBezTo>
                    <a:pt x="0" y="25"/>
                    <a:pt x="25" y="0"/>
                    <a:pt x="54" y="0"/>
                  </a:cubicBezTo>
                  <a:cubicBezTo>
                    <a:pt x="86" y="0"/>
                    <a:pt x="111" y="25"/>
                    <a:pt x="111" y="53"/>
                  </a:cubicBezTo>
                  <a:cubicBezTo>
                    <a:pt x="111" y="82"/>
                    <a:pt x="86" y="107"/>
                    <a:pt x="54" y="107"/>
                  </a:cubicBezTo>
                  <a:cubicBezTo>
                    <a:pt x="25" y="107"/>
                    <a:pt x="0" y="82"/>
                    <a:pt x="0" y="53"/>
                  </a:cubicBezTo>
                  <a:close/>
                  <a:moveTo>
                    <a:pt x="194" y="3"/>
                  </a:moveTo>
                  <a:lnTo>
                    <a:pt x="194" y="3"/>
                  </a:lnTo>
                  <a:cubicBezTo>
                    <a:pt x="234" y="3"/>
                    <a:pt x="234" y="3"/>
                    <a:pt x="234" y="3"/>
                  </a:cubicBezTo>
                  <a:cubicBezTo>
                    <a:pt x="47" y="243"/>
                    <a:pt x="47" y="243"/>
                    <a:pt x="47" y="243"/>
                  </a:cubicBezTo>
                  <a:cubicBezTo>
                    <a:pt x="7" y="243"/>
                    <a:pt x="7" y="243"/>
                    <a:pt x="7" y="243"/>
                  </a:cubicBezTo>
                  <a:lnTo>
                    <a:pt x="194" y="3"/>
                  </a:lnTo>
                  <a:close/>
                  <a:moveTo>
                    <a:pt x="79" y="53"/>
                  </a:moveTo>
                  <a:lnTo>
                    <a:pt x="79" y="53"/>
                  </a:lnTo>
                  <a:cubicBezTo>
                    <a:pt x="79" y="42"/>
                    <a:pt x="68" y="32"/>
                    <a:pt x="54" y="32"/>
                  </a:cubicBezTo>
                  <a:cubicBezTo>
                    <a:pt x="43" y="32"/>
                    <a:pt x="32" y="42"/>
                    <a:pt x="32" y="53"/>
                  </a:cubicBezTo>
                  <a:cubicBezTo>
                    <a:pt x="32" y="67"/>
                    <a:pt x="43" y="75"/>
                    <a:pt x="54" y="75"/>
                  </a:cubicBezTo>
                  <a:cubicBezTo>
                    <a:pt x="68" y="75"/>
                    <a:pt x="79" y="67"/>
                    <a:pt x="79" y="53"/>
                  </a:cubicBezTo>
                  <a:close/>
                  <a:moveTo>
                    <a:pt x="187" y="143"/>
                  </a:moveTo>
                  <a:lnTo>
                    <a:pt x="187" y="143"/>
                  </a:lnTo>
                  <a:cubicBezTo>
                    <a:pt x="216" y="143"/>
                    <a:pt x="241" y="168"/>
                    <a:pt x="241" y="196"/>
                  </a:cubicBezTo>
                  <a:cubicBezTo>
                    <a:pt x="241" y="225"/>
                    <a:pt x="216" y="250"/>
                    <a:pt x="187" y="250"/>
                  </a:cubicBezTo>
                  <a:cubicBezTo>
                    <a:pt x="155" y="250"/>
                    <a:pt x="129" y="225"/>
                    <a:pt x="129" y="196"/>
                  </a:cubicBezTo>
                  <a:cubicBezTo>
                    <a:pt x="129" y="168"/>
                    <a:pt x="155" y="143"/>
                    <a:pt x="187" y="143"/>
                  </a:cubicBezTo>
                  <a:close/>
                  <a:moveTo>
                    <a:pt x="187" y="218"/>
                  </a:moveTo>
                  <a:lnTo>
                    <a:pt x="187" y="218"/>
                  </a:lnTo>
                  <a:cubicBezTo>
                    <a:pt x="198" y="218"/>
                    <a:pt x="209" y="207"/>
                    <a:pt x="209" y="196"/>
                  </a:cubicBezTo>
                  <a:cubicBezTo>
                    <a:pt x="209" y="182"/>
                    <a:pt x="198" y="171"/>
                    <a:pt x="187" y="171"/>
                  </a:cubicBezTo>
                  <a:cubicBezTo>
                    <a:pt x="173" y="171"/>
                    <a:pt x="165" y="182"/>
                    <a:pt x="165" y="196"/>
                  </a:cubicBezTo>
                  <a:cubicBezTo>
                    <a:pt x="165" y="207"/>
                    <a:pt x="173" y="218"/>
                    <a:pt x="187" y="21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1614"/>
            <p:cNvSpPr>
              <a:spLocks noChangeArrowheads="1"/>
            </p:cNvSpPr>
            <p:nvPr/>
          </p:nvSpPr>
          <p:spPr bwMode="auto">
            <a:xfrm>
              <a:off x="2758889" y="3036798"/>
              <a:ext cx="146050" cy="53975"/>
            </a:xfrm>
            <a:custGeom>
              <a:avLst/>
              <a:gdLst>
                <a:gd name="T0" fmla="*/ 403 w 404"/>
                <a:gd name="T1" fmla="*/ 0 h 148"/>
                <a:gd name="T2" fmla="*/ 0 w 404"/>
                <a:gd name="T3" fmla="*/ 0 h 148"/>
                <a:gd name="T4" fmla="*/ 0 w 404"/>
                <a:gd name="T5" fmla="*/ 147 h 148"/>
                <a:gd name="T6" fmla="*/ 403 w 404"/>
                <a:gd name="T7" fmla="*/ 147 h 148"/>
                <a:gd name="T8" fmla="*/ 403 w 404"/>
                <a:gd name="T9" fmla="*/ 0 h 148"/>
                <a:gd name="T10" fmla="*/ 360 w 404"/>
                <a:gd name="T11" fmla="*/ 107 h 148"/>
                <a:gd name="T12" fmla="*/ 44 w 404"/>
                <a:gd name="T13" fmla="*/ 107 h 148"/>
                <a:gd name="T14" fmla="*/ 44 w 404"/>
                <a:gd name="T15" fmla="*/ 43 h 148"/>
                <a:gd name="T16" fmla="*/ 360 w 404"/>
                <a:gd name="T17" fmla="*/ 43 h 148"/>
                <a:gd name="T18" fmla="*/ 360 w 404"/>
                <a:gd name="T19" fmla="*/ 10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148">
                  <a:moveTo>
                    <a:pt x="403" y="0"/>
                  </a:moveTo>
                  <a:lnTo>
                    <a:pt x="0" y="0"/>
                  </a:lnTo>
                  <a:lnTo>
                    <a:pt x="0" y="147"/>
                  </a:lnTo>
                  <a:lnTo>
                    <a:pt x="403" y="147"/>
                  </a:lnTo>
                  <a:lnTo>
                    <a:pt x="403" y="0"/>
                  </a:lnTo>
                  <a:close/>
                  <a:moveTo>
                    <a:pt x="360" y="107"/>
                  </a:moveTo>
                  <a:lnTo>
                    <a:pt x="44" y="107"/>
                  </a:lnTo>
                  <a:lnTo>
                    <a:pt x="44" y="43"/>
                  </a:lnTo>
                  <a:lnTo>
                    <a:pt x="360" y="43"/>
                  </a:lnTo>
                  <a:lnTo>
                    <a:pt x="360" y="10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2664509" y="3540224"/>
            <a:ext cx="330200" cy="338138"/>
            <a:chOff x="2616014" y="3538817"/>
            <a:chExt cx="330200" cy="338138"/>
          </a:xfrm>
        </p:grpSpPr>
        <p:sp>
          <p:nvSpPr>
            <p:cNvPr id="183" name="Freeform 1615"/>
            <p:cNvSpPr>
              <a:spLocks noChangeArrowheads="1"/>
            </p:cNvSpPr>
            <p:nvPr/>
          </p:nvSpPr>
          <p:spPr bwMode="auto">
            <a:xfrm>
              <a:off x="2736664" y="3554692"/>
              <a:ext cx="193675" cy="277813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1616"/>
            <p:cNvSpPr>
              <a:spLocks noChangeArrowheads="1"/>
            </p:cNvSpPr>
            <p:nvPr/>
          </p:nvSpPr>
          <p:spPr bwMode="auto">
            <a:xfrm>
              <a:off x="2736664" y="3554692"/>
              <a:ext cx="193675" cy="277813"/>
            </a:xfrm>
            <a:custGeom>
              <a:avLst/>
              <a:gdLst>
                <a:gd name="T0" fmla="*/ 0 w 537"/>
                <a:gd name="T1" fmla="*/ 0 h 773"/>
                <a:gd name="T2" fmla="*/ 0 w 537"/>
                <a:gd name="T3" fmla="*/ 772 h 773"/>
                <a:gd name="T4" fmla="*/ 536 w 537"/>
                <a:gd name="T5" fmla="*/ 772 h 773"/>
                <a:gd name="T6" fmla="*/ 536 w 537"/>
                <a:gd name="T7" fmla="*/ 0 h 773"/>
                <a:gd name="T8" fmla="*/ 0 w 537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7" h="773">
                  <a:moveTo>
                    <a:pt x="0" y="0"/>
                  </a:moveTo>
                  <a:lnTo>
                    <a:pt x="0" y="772"/>
                  </a:lnTo>
                  <a:lnTo>
                    <a:pt x="536" y="772"/>
                  </a:lnTo>
                  <a:lnTo>
                    <a:pt x="53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1617"/>
            <p:cNvSpPr>
              <a:spLocks noChangeArrowheads="1"/>
            </p:cNvSpPr>
            <p:nvPr/>
          </p:nvSpPr>
          <p:spPr bwMode="auto">
            <a:xfrm>
              <a:off x="2720789" y="3538817"/>
              <a:ext cx="225425" cy="309563"/>
            </a:xfrm>
            <a:custGeom>
              <a:avLst/>
              <a:gdLst>
                <a:gd name="T0" fmla="*/ 623 w 624"/>
                <a:gd name="T1" fmla="*/ 858 h 859"/>
                <a:gd name="T2" fmla="*/ 0 w 624"/>
                <a:gd name="T3" fmla="*/ 858 h 859"/>
                <a:gd name="T4" fmla="*/ 0 w 624"/>
                <a:gd name="T5" fmla="*/ 0 h 859"/>
                <a:gd name="T6" fmla="*/ 623 w 624"/>
                <a:gd name="T7" fmla="*/ 0 h 859"/>
                <a:gd name="T8" fmla="*/ 623 w 624"/>
                <a:gd name="T9" fmla="*/ 858 h 859"/>
                <a:gd name="T10" fmla="*/ 44 w 624"/>
                <a:gd name="T11" fmla="*/ 815 h 859"/>
                <a:gd name="T12" fmla="*/ 580 w 624"/>
                <a:gd name="T13" fmla="*/ 815 h 859"/>
                <a:gd name="T14" fmla="*/ 580 w 624"/>
                <a:gd name="T15" fmla="*/ 43 h 859"/>
                <a:gd name="T16" fmla="*/ 44 w 624"/>
                <a:gd name="T17" fmla="*/ 43 h 859"/>
                <a:gd name="T18" fmla="*/ 44 w 624"/>
                <a:gd name="T19" fmla="*/ 815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4" h="859">
                  <a:moveTo>
                    <a:pt x="623" y="858"/>
                  </a:moveTo>
                  <a:lnTo>
                    <a:pt x="0" y="858"/>
                  </a:lnTo>
                  <a:lnTo>
                    <a:pt x="0" y="0"/>
                  </a:lnTo>
                  <a:lnTo>
                    <a:pt x="623" y="0"/>
                  </a:lnTo>
                  <a:lnTo>
                    <a:pt x="623" y="858"/>
                  </a:lnTo>
                  <a:close/>
                  <a:moveTo>
                    <a:pt x="44" y="815"/>
                  </a:moveTo>
                  <a:lnTo>
                    <a:pt x="580" y="815"/>
                  </a:lnTo>
                  <a:lnTo>
                    <a:pt x="580" y="43"/>
                  </a:lnTo>
                  <a:lnTo>
                    <a:pt x="44" y="43"/>
                  </a:lnTo>
                  <a:lnTo>
                    <a:pt x="44" y="81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1618"/>
            <p:cNvSpPr>
              <a:spLocks noChangeArrowheads="1"/>
            </p:cNvSpPr>
            <p:nvPr/>
          </p:nvSpPr>
          <p:spPr bwMode="auto">
            <a:xfrm>
              <a:off x="2833502" y="3554692"/>
              <a:ext cx="96837" cy="277813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1619"/>
            <p:cNvSpPr>
              <a:spLocks noChangeArrowheads="1"/>
            </p:cNvSpPr>
            <p:nvPr/>
          </p:nvSpPr>
          <p:spPr bwMode="auto">
            <a:xfrm>
              <a:off x="2833502" y="3554692"/>
              <a:ext cx="96837" cy="277813"/>
            </a:xfrm>
            <a:custGeom>
              <a:avLst/>
              <a:gdLst>
                <a:gd name="T0" fmla="*/ 270 w 271"/>
                <a:gd name="T1" fmla="*/ 0 h 773"/>
                <a:gd name="T2" fmla="*/ 0 w 271"/>
                <a:gd name="T3" fmla="*/ 0 h 773"/>
                <a:gd name="T4" fmla="*/ 0 w 271"/>
                <a:gd name="T5" fmla="*/ 772 h 773"/>
                <a:gd name="T6" fmla="*/ 270 w 271"/>
                <a:gd name="T7" fmla="*/ 772 h 773"/>
                <a:gd name="T8" fmla="*/ 270 w 271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1" h="773">
                  <a:moveTo>
                    <a:pt x="270" y="0"/>
                  </a:moveTo>
                  <a:lnTo>
                    <a:pt x="0" y="0"/>
                  </a:lnTo>
                  <a:lnTo>
                    <a:pt x="0" y="772"/>
                  </a:lnTo>
                  <a:lnTo>
                    <a:pt x="270" y="772"/>
                  </a:lnTo>
                  <a:lnTo>
                    <a:pt x="27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1620"/>
            <p:cNvSpPr>
              <a:spLocks noChangeArrowheads="1"/>
            </p:cNvSpPr>
            <p:nvPr/>
          </p:nvSpPr>
          <p:spPr bwMode="auto">
            <a:xfrm>
              <a:off x="2760477" y="3659467"/>
              <a:ext cx="30162" cy="28575"/>
            </a:xfrm>
            <a:custGeom>
              <a:avLst/>
              <a:gdLst>
                <a:gd name="T0" fmla="*/ 83 w 84"/>
                <a:gd name="T1" fmla="*/ 79 h 80"/>
                <a:gd name="T2" fmla="*/ 0 w 84"/>
                <a:gd name="T3" fmla="*/ 79 h 80"/>
                <a:gd name="T4" fmla="*/ 0 w 84"/>
                <a:gd name="T5" fmla="*/ 0 h 80"/>
                <a:gd name="T6" fmla="*/ 83 w 84"/>
                <a:gd name="T7" fmla="*/ 0 h 80"/>
                <a:gd name="T8" fmla="*/ 83 w 84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0">
                  <a:moveTo>
                    <a:pt x="83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7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1621"/>
            <p:cNvSpPr>
              <a:spLocks noChangeArrowheads="1"/>
            </p:cNvSpPr>
            <p:nvPr/>
          </p:nvSpPr>
          <p:spPr bwMode="auto">
            <a:xfrm>
              <a:off x="2819214" y="3659467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1622"/>
            <p:cNvSpPr>
              <a:spLocks noChangeArrowheads="1"/>
            </p:cNvSpPr>
            <p:nvPr/>
          </p:nvSpPr>
          <p:spPr bwMode="auto">
            <a:xfrm>
              <a:off x="2876364" y="3659467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1623"/>
            <p:cNvSpPr>
              <a:spLocks noChangeArrowheads="1"/>
            </p:cNvSpPr>
            <p:nvPr/>
          </p:nvSpPr>
          <p:spPr bwMode="auto">
            <a:xfrm>
              <a:off x="2819214" y="3716617"/>
              <a:ext cx="28575" cy="30163"/>
            </a:xfrm>
            <a:custGeom>
              <a:avLst/>
              <a:gdLst>
                <a:gd name="T0" fmla="*/ 79 w 80"/>
                <a:gd name="T1" fmla="*/ 82 h 83"/>
                <a:gd name="T2" fmla="*/ 0 w 80"/>
                <a:gd name="T3" fmla="*/ 82 h 83"/>
                <a:gd name="T4" fmla="*/ 0 w 80"/>
                <a:gd name="T5" fmla="*/ 0 h 83"/>
                <a:gd name="T6" fmla="*/ 79 w 80"/>
                <a:gd name="T7" fmla="*/ 0 h 83"/>
                <a:gd name="T8" fmla="*/ 79 w 80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3">
                  <a:moveTo>
                    <a:pt x="79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8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1624"/>
            <p:cNvSpPr>
              <a:spLocks noChangeArrowheads="1"/>
            </p:cNvSpPr>
            <p:nvPr/>
          </p:nvSpPr>
          <p:spPr bwMode="auto">
            <a:xfrm>
              <a:off x="2760477" y="3716617"/>
              <a:ext cx="30162" cy="30163"/>
            </a:xfrm>
            <a:custGeom>
              <a:avLst/>
              <a:gdLst>
                <a:gd name="T0" fmla="*/ 83 w 84"/>
                <a:gd name="T1" fmla="*/ 82 h 83"/>
                <a:gd name="T2" fmla="*/ 0 w 84"/>
                <a:gd name="T3" fmla="*/ 82 h 83"/>
                <a:gd name="T4" fmla="*/ 0 w 84"/>
                <a:gd name="T5" fmla="*/ 0 h 83"/>
                <a:gd name="T6" fmla="*/ 83 w 84"/>
                <a:gd name="T7" fmla="*/ 0 h 83"/>
                <a:gd name="T8" fmla="*/ 83 w 84"/>
                <a:gd name="T9" fmla="*/ 82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83">
                  <a:moveTo>
                    <a:pt x="83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83" y="0"/>
                  </a:lnTo>
                  <a:lnTo>
                    <a:pt x="83" y="8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1625"/>
            <p:cNvSpPr>
              <a:spLocks noChangeArrowheads="1"/>
            </p:cNvSpPr>
            <p:nvPr/>
          </p:nvSpPr>
          <p:spPr bwMode="auto">
            <a:xfrm>
              <a:off x="2819214" y="3773767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1626"/>
            <p:cNvSpPr>
              <a:spLocks noChangeArrowheads="1"/>
            </p:cNvSpPr>
            <p:nvPr/>
          </p:nvSpPr>
          <p:spPr bwMode="auto">
            <a:xfrm>
              <a:off x="2876364" y="3716617"/>
              <a:ext cx="28575" cy="87313"/>
            </a:xfrm>
            <a:custGeom>
              <a:avLst/>
              <a:gdLst>
                <a:gd name="T0" fmla="*/ 0 w 80"/>
                <a:gd name="T1" fmla="*/ 0 h 241"/>
                <a:gd name="T2" fmla="*/ 0 w 80"/>
                <a:gd name="T3" fmla="*/ 240 h 241"/>
                <a:gd name="T4" fmla="*/ 79 w 80"/>
                <a:gd name="T5" fmla="*/ 240 h 241"/>
                <a:gd name="T6" fmla="*/ 79 w 80"/>
                <a:gd name="T7" fmla="*/ 0 h 241"/>
                <a:gd name="T8" fmla="*/ 0 w 80"/>
                <a:gd name="T9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41">
                  <a:moveTo>
                    <a:pt x="0" y="0"/>
                  </a:moveTo>
                  <a:lnTo>
                    <a:pt x="0" y="240"/>
                  </a:lnTo>
                  <a:lnTo>
                    <a:pt x="79" y="240"/>
                  </a:lnTo>
                  <a:lnTo>
                    <a:pt x="79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1627"/>
            <p:cNvSpPr>
              <a:spLocks noChangeArrowheads="1"/>
            </p:cNvSpPr>
            <p:nvPr/>
          </p:nvSpPr>
          <p:spPr bwMode="auto">
            <a:xfrm>
              <a:off x="2616014" y="3691217"/>
              <a:ext cx="187325" cy="185738"/>
            </a:xfrm>
            <a:custGeom>
              <a:avLst/>
              <a:gdLst>
                <a:gd name="T0" fmla="*/ 259 w 519"/>
                <a:gd name="T1" fmla="*/ 515 h 516"/>
                <a:gd name="T2" fmla="*/ 259 w 519"/>
                <a:gd name="T3" fmla="*/ 515 h 516"/>
                <a:gd name="T4" fmla="*/ 0 w 519"/>
                <a:gd name="T5" fmla="*/ 258 h 516"/>
                <a:gd name="T6" fmla="*/ 259 w 519"/>
                <a:gd name="T7" fmla="*/ 0 h 516"/>
                <a:gd name="T8" fmla="*/ 518 w 519"/>
                <a:gd name="T9" fmla="*/ 258 h 516"/>
                <a:gd name="T10" fmla="*/ 259 w 519"/>
                <a:gd name="T11" fmla="*/ 515 h 516"/>
                <a:gd name="T12" fmla="*/ 259 w 519"/>
                <a:gd name="T13" fmla="*/ 43 h 516"/>
                <a:gd name="T14" fmla="*/ 259 w 519"/>
                <a:gd name="T15" fmla="*/ 43 h 516"/>
                <a:gd name="T16" fmla="*/ 43 w 519"/>
                <a:gd name="T17" fmla="*/ 258 h 516"/>
                <a:gd name="T18" fmla="*/ 259 w 519"/>
                <a:gd name="T19" fmla="*/ 472 h 516"/>
                <a:gd name="T20" fmla="*/ 475 w 519"/>
                <a:gd name="T21" fmla="*/ 258 h 516"/>
                <a:gd name="T22" fmla="*/ 259 w 519"/>
                <a:gd name="T23" fmla="*/ 43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9" h="516">
                  <a:moveTo>
                    <a:pt x="259" y="515"/>
                  </a:moveTo>
                  <a:lnTo>
                    <a:pt x="259" y="515"/>
                  </a:lnTo>
                  <a:cubicBezTo>
                    <a:pt x="115" y="515"/>
                    <a:pt x="0" y="397"/>
                    <a:pt x="0" y="258"/>
                  </a:cubicBezTo>
                  <a:cubicBezTo>
                    <a:pt x="0" y="115"/>
                    <a:pt x="115" y="0"/>
                    <a:pt x="259" y="0"/>
                  </a:cubicBezTo>
                  <a:cubicBezTo>
                    <a:pt x="403" y="0"/>
                    <a:pt x="518" y="115"/>
                    <a:pt x="518" y="258"/>
                  </a:cubicBezTo>
                  <a:cubicBezTo>
                    <a:pt x="518" y="397"/>
                    <a:pt x="403" y="515"/>
                    <a:pt x="259" y="515"/>
                  </a:cubicBezTo>
                  <a:close/>
                  <a:moveTo>
                    <a:pt x="259" y="43"/>
                  </a:moveTo>
                  <a:lnTo>
                    <a:pt x="259" y="43"/>
                  </a:lnTo>
                  <a:cubicBezTo>
                    <a:pt x="140" y="43"/>
                    <a:pt x="43" y="140"/>
                    <a:pt x="43" y="258"/>
                  </a:cubicBezTo>
                  <a:cubicBezTo>
                    <a:pt x="43" y="376"/>
                    <a:pt x="140" y="472"/>
                    <a:pt x="259" y="472"/>
                  </a:cubicBezTo>
                  <a:cubicBezTo>
                    <a:pt x="378" y="472"/>
                    <a:pt x="475" y="376"/>
                    <a:pt x="475" y="258"/>
                  </a:cubicBezTo>
                  <a:cubicBezTo>
                    <a:pt x="475" y="140"/>
                    <a:pt x="378" y="43"/>
                    <a:pt x="259" y="4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1628"/>
            <p:cNvSpPr>
              <a:spLocks noChangeArrowheads="1"/>
            </p:cNvSpPr>
            <p:nvPr/>
          </p:nvSpPr>
          <p:spPr bwMode="auto">
            <a:xfrm>
              <a:off x="2631889" y="3707092"/>
              <a:ext cx="155575" cy="155575"/>
            </a:xfrm>
            <a:custGeom>
              <a:avLst/>
              <a:gdLst>
                <a:gd name="T0" fmla="*/ 216 w 433"/>
                <a:gd name="T1" fmla="*/ 0 h 430"/>
                <a:gd name="T2" fmla="*/ 216 w 433"/>
                <a:gd name="T3" fmla="*/ 0 h 430"/>
                <a:gd name="T4" fmla="*/ 0 w 433"/>
                <a:gd name="T5" fmla="*/ 215 h 430"/>
                <a:gd name="T6" fmla="*/ 216 w 433"/>
                <a:gd name="T7" fmla="*/ 429 h 430"/>
                <a:gd name="T8" fmla="*/ 432 w 433"/>
                <a:gd name="T9" fmla="*/ 215 h 430"/>
                <a:gd name="T10" fmla="*/ 216 w 433"/>
                <a:gd name="T11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3" h="430">
                  <a:moveTo>
                    <a:pt x="216" y="0"/>
                  </a:moveTo>
                  <a:lnTo>
                    <a:pt x="216" y="0"/>
                  </a:lnTo>
                  <a:cubicBezTo>
                    <a:pt x="97" y="0"/>
                    <a:pt x="0" y="97"/>
                    <a:pt x="0" y="215"/>
                  </a:cubicBezTo>
                  <a:cubicBezTo>
                    <a:pt x="0" y="333"/>
                    <a:pt x="97" y="429"/>
                    <a:pt x="216" y="429"/>
                  </a:cubicBezTo>
                  <a:cubicBezTo>
                    <a:pt x="335" y="429"/>
                    <a:pt x="432" y="333"/>
                    <a:pt x="432" y="215"/>
                  </a:cubicBezTo>
                  <a:cubicBezTo>
                    <a:pt x="432" y="97"/>
                    <a:pt x="335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1629"/>
            <p:cNvSpPr>
              <a:spLocks noChangeArrowheads="1"/>
            </p:cNvSpPr>
            <p:nvPr/>
          </p:nvSpPr>
          <p:spPr bwMode="auto">
            <a:xfrm>
              <a:off x="2668402" y="3738842"/>
              <a:ext cx="87312" cy="88900"/>
            </a:xfrm>
            <a:custGeom>
              <a:avLst/>
              <a:gdLst>
                <a:gd name="T0" fmla="*/ 0 w 242"/>
                <a:gd name="T1" fmla="*/ 53 h 247"/>
                <a:gd name="T2" fmla="*/ 0 w 242"/>
                <a:gd name="T3" fmla="*/ 53 h 247"/>
                <a:gd name="T4" fmla="*/ 54 w 242"/>
                <a:gd name="T5" fmla="*/ 0 h 247"/>
                <a:gd name="T6" fmla="*/ 111 w 242"/>
                <a:gd name="T7" fmla="*/ 53 h 247"/>
                <a:gd name="T8" fmla="*/ 54 w 242"/>
                <a:gd name="T9" fmla="*/ 107 h 247"/>
                <a:gd name="T10" fmla="*/ 0 w 242"/>
                <a:gd name="T11" fmla="*/ 53 h 247"/>
                <a:gd name="T12" fmla="*/ 194 w 242"/>
                <a:gd name="T13" fmla="*/ 3 h 247"/>
                <a:gd name="T14" fmla="*/ 194 w 242"/>
                <a:gd name="T15" fmla="*/ 3 h 247"/>
                <a:gd name="T16" fmla="*/ 234 w 242"/>
                <a:gd name="T17" fmla="*/ 3 h 247"/>
                <a:gd name="T18" fmla="*/ 47 w 242"/>
                <a:gd name="T19" fmla="*/ 243 h 247"/>
                <a:gd name="T20" fmla="*/ 7 w 242"/>
                <a:gd name="T21" fmla="*/ 243 h 247"/>
                <a:gd name="T22" fmla="*/ 194 w 242"/>
                <a:gd name="T23" fmla="*/ 3 h 247"/>
                <a:gd name="T24" fmla="*/ 79 w 242"/>
                <a:gd name="T25" fmla="*/ 53 h 247"/>
                <a:gd name="T26" fmla="*/ 79 w 242"/>
                <a:gd name="T27" fmla="*/ 53 h 247"/>
                <a:gd name="T28" fmla="*/ 54 w 242"/>
                <a:gd name="T29" fmla="*/ 32 h 247"/>
                <a:gd name="T30" fmla="*/ 32 w 242"/>
                <a:gd name="T31" fmla="*/ 53 h 247"/>
                <a:gd name="T32" fmla="*/ 54 w 242"/>
                <a:gd name="T33" fmla="*/ 75 h 247"/>
                <a:gd name="T34" fmla="*/ 79 w 242"/>
                <a:gd name="T35" fmla="*/ 53 h 247"/>
                <a:gd name="T36" fmla="*/ 187 w 242"/>
                <a:gd name="T37" fmla="*/ 139 h 247"/>
                <a:gd name="T38" fmla="*/ 187 w 242"/>
                <a:gd name="T39" fmla="*/ 139 h 247"/>
                <a:gd name="T40" fmla="*/ 241 w 242"/>
                <a:gd name="T41" fmla="*/ 193 h 247"/>
                <a:gd name="T42" fmla="*/ 187 w 242"/>
                <a:gd name="T43" fmla="*/ 246 h 247"/>
                <a:gd name="T44" fmla="*/ 129 w 242"/>
                <a:gd name="T45" fmla="*/ 193 h 247"/>
                <a:gd name="T46" fmla="*/ 187 w 242"/>
                <a:gd name="T47" fmla="*/ 139 h 247"/>
                <a:gd name="T48" fmla="*/ 187 w 242"/>
                <a:gd name="T49" fmla="*/ 214 h 247"/>
                <a:gd name="T50" fmla="*/ 187 w 242"/>
                <a:gd name="T51" fmla="*/ 214 h 247"/>
                <a:gd name="T52" fmla="*/ 209 w 242"/>
                <a:gd name="T53" fmla="*/ 193 h 247"/>
                <a:gd name="T54" fmla="*/ 187 w 242"/>
                <a:gd name="T55" fmla="*/ 171 h 247"/>
                <a:gd name="T56" fmla="*/ 165 w 242"/>
                <a:gd name="T57" fmla="*/ 193 h 247"/>
                <a:gd name="T58" fmla="*/ 187 w 242"/>
                <a:gd name="T59" fmla="*/ 214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2" h="247">
                  <a:moveTo>
                    <a:pt x="0" y="53"/>
                  </a:moveTo>
                  <a:lnTo>
                    <a:pt x="0" y="53"/>
                  </a:lnTo>
                  <a:cubicBezTo>
                    <a:pt x="0" y="25"/>
                    <a:pt x="25" y="0"/>
                    <a:pt x="54" y="0"/>
                  </a:cubicBezTo>
                  <a:cubicBezTo>
                    <a:pt x="86" y="0"/>
                    <a:pt x="111" y="25"/>
                    <a:pt x="111" y="53"/>
                  </a:cubicBezTo>
                  <a:cubicBezTo>
                    <a:pt x="111" y="82"/>
                    <a:pt x="86" y="107"/>
                    <a:pt x="54" y="107"/>
                  </a:cubicBezTo>
                  <a:cubicBezTo>
                    <a:pt x="25" y="107"/>
                    <a:pt x="0" y="82"/>
                    <a:pt x="0" y="53"/>
                  </a:cubicBezTo>
                  <a:close/>
                  <a:moveTo>
                    <a:pt x="194" y="3"/>
                  </a:moveTo>
                  <a:lnTo>
                    <a:pt x="194" y="3"/>
                  </a:lnTo>
                  <a:cubicBezTo>
                    <a:pt x="234" y="3"/>
                    <a:pt x="234" y="3"/>
                    <a:pt x="234" y="3"/>
                  </a:cubicBezTo>
                  <a:cubicBezTo>
                    <a:pt x="47" y="243"/>
                    <a:pt x="47" y="243"/>
                    <a:pt x="47" y="243"/>
                  </a:cubicBezTo>
                  <a:cubicBezTo>
                    <a:pt x="7" y="243"/>
                    <a:pt x="7" y="243"/>
                    <a:pt x="7" y="243"/>
                  </a:cubicBezTo>
                  <a:lnTo>
                    <a:pt x="194" y="3"/>
                  </a:lnTo>
                  <a:close/>
                  <a:moveTo>
                    <a:pt x="79" y="53"/>
                  </a:moveTo>
                  <a:lnTo>
                    <a:pt x="79" y="53"/>
                  </a:lnTo>
                  <a:cubicBezTo>
                    <a:pt x="79" y="39"/>
                    <a:pt x="68" y="32"/>
                    <a:pt x="54" y="32"/>
                  </a:cubicBezTo>
                  <a:cubicBezTo>
                    <a:pt x="43" y="32"/>
                    <a:pt x="32" y="39"/>
                    <a:pt x="32" y="53"/>
                  </a:cubicBezTo>
                  <a:cubicBezTo>
                    <a:pt x="32" y="64"/>
                    <a:pt x="43" y="75"/>
                    <a:pt x="54" y="75"/>
                  </a:cubicBezTo>
                  <a:cubicBezTo>
                    <a:pt x="68" y="75"/>
                    <a:pt x="79" y="64"/>
                    <a:pt x="79" y="53"/>
                  </a:cubicBezTo>
                  <a:close/>
                  <a:moveTo>
                    <a:pt x="187" y="139"/>
                  </a:moveTo>
                  <a:lnTo>
                    <a:pt x="187" y="139"/>
                  </a:lnTo>
                  <a:cubicBezTo>
                    <a:pt x="216" y="139"/>
                    <a:pt x="241" y="164"/>
                    <a:pt x="241" y="193"/>
                  </a:cubicBezTo>
                  <a:cubicBezTo>
                    <a:pt x="241" y="225"/>
                    <a:pt x="216" y="246"/>
                    <a:pt x="187" y="246"/>
                  </a:cubicBezTo>
                  <a:cubicBezTo>
                    <a:pt x="155" y="246"/>
                    <a:pt x="129" y="225"/>
                    <a:pt x="129" y="193"/>
                  </a:cubicBezTo>
                  <a:cubicBezTo>
                    <a:pt x="129" y="164"/>
                    <a:pt x="155" y="139"/>
                    <a:pt x="187" y="139"/>
                  </a:cubicBezTo>
                  <a:close/>
                  <a:moveTo>
                    <a:pt x="187" y="214"/>
                  </a:moveTo>
                  <a:lnTo>
                    <a:pt x="187" y="214"/>
                  </a:lnTo>
                  <a:cubicBezTo>
                    <a:pt x="198" y="214"/>
                    <a:pt x="209" y="207"/>
                    <a:pt x="209" y="193"/>
                  </a:cubicBezTo>
                  <a:cubicBezTo>
                    <a:pt x="209" y="182"/>
                    <a:pt x="198" y="171"/>
                    <a:pt x="187" y="171"/>
                  </a:cubicBezTo>
                  <a:cubicBezTo>
                    <a:pt x="173" y="171"/>
                    <a:pt x="165" y="182"/>
                    <a:pt x="165" y="193"/>
                  </a:cubicBezTo>
                  <a:cubicBezTo>
                    <a:pt x="165" y="207"/>
                    <a:pt x="173" y="214"/>
                    <a:pt x="187" y="2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1630"/>
            <p:cNvSpPr>
              <a:spLocks noChangeArrowheads="1"/>
            </p:cNvSpPr>
            <p:nvPr/>
          </p:nvSpPr>
          <p:spPr bwMode="auto">
            <a:xfrm>
              <a:off x="2760477" y="3576917"/>
              <a:ext cx="146050" cy="53975"/>
            </a:xfrm>
            <a:custGeom>
              <a:avLst/>
              <a:gdLst>
                <a:gd name="T0" fmla="*/ 403 w 404"/>
                <a:gd name="T1" fmla="*/ 0 h 148"/>
                <a:gd name="T2" fmla="*/ 0 w 404"/>
                <a:gd name="T3" fmla="*/ 0 h 148"/>
                <a:gd name="T4" fmla="*/ 0 w 404"/>
                <a:gd name="T5" fmla="*/ 147 h 148"/>
                <a:gd name="T6" fmla="*/ 403 w 404"/>
                <a:gd name="T7" fmla="*/ 147 h 148"/>
                <a:gd name="T8" fmla="*/ 403 w 404"/>
                <a:gd name="T9" fmla="*/ 0 h 148"/>
                <a:gd name="T10" fmla="*/ 360 w 404"/>
                <a:gd name="T11" fmla="*/ 104 h 148"/>
                <a:gd name="T12" fmla="*/ 44 w 404"/>
                <a:gd name="T13" fmla="*/ 104 h 148"/>
                <a:gd name="T14" fmla="*/ 44 w 404"/>
                <a:gd name="T15" fmla="*/ 40 h 148"/>
                <a:gd name="T16" fmla="*/ 360 w 404"/>
                <a:gd name="T17" fmla="*/ 40 h 148"/>
                <a:gd name="T18" fmla="*/ 360 w 404"/>
                <a:gd name="T19" fmla="*/ 10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4" h="148">
                  <a:moveTo>
                    <a:pt x="403" y="0"/>
                  </a:moveTo>
                  <a:lnTo>
                    <a:pt x="0" y="0"/>
                  </a:lnTo>
                  <a:lnTo>
                    <a:pt x="0" y="147"/>
                  </a:lnTo>
                  <a:lnTo>
                    <a:pt x="403" y="147"/>
                  </a:lnTo>
                  <a:lnTo>
                    <a:pt x="403" y="0"/>
                  </a:lnTo>
                  <a:close/>
                  <a:moveTo>
                    <a:pt x="360" y="104"/>
                  </a:moveTo>
                  <a:lnTo>
                    <a:pt x="44" y="104"/>
                  </a:lnTo>
                  <a:lnTo>
                    <a:pt x="44" y="40"/>
                  </a:lnTo>
                  <a:lnTo>
                    <a:pt x="360" y="40"/>
                  </a:lnTo>
                  <a:lnTo>
                    <a:pt x="360" y="10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9" name="Group 198"/>
          <p:cNvGrpSpPr/>
          <p:nvPr/>
        </p:nvGrpSpPr>
        <p:grpSpPr>
          <a:xfrm>
            <a:off x="2582753" y="4062753"/>
            <a:ext cx="493712" cy="493713"/>
            <a:chOff x="2566614" y="4113492"/>
            <a:chExt cx="493712" cy="493713"/>
          </a:xfrm>
        </p:grpSpPr>
        <p:sp>
          <p:nvSpPr>
            <p:cNvPr id="200" name="Freeform 1631"/>
            <p:cNvSpPr>
              <a:spLocks noChangeArrowheads="1"/>
            </p:cNvSpPr>
            <p:nvPr/>
          </p:nvSpPr>
          <p:spPr bwMode="auto">
            <a:xfrm>
              <a:off x="2566614" y="411349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1632"/>
            <p:cNvSpPr>
              <a:spLocks noChangeArrowheads="1"/>
            </p:cNvSpPr>
            <p:nvPr/>
          </p:nvSpPr>
          <p:spPr bwMode="auto">
            <a:xfrm>
              <a:off x="2566614" y="411349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1633"/>
            <p:cNvSpPr>
              <a:spLocks noChangeArrowheads="1"/>
            </p:cNvSpPr>
            <p:nvPr/>
          </p:nvSpPr>
          <p:spPr bwMode="auto">
            <a:xfrm>
              <a:off x="2657101" y="4196042"/>
              <a:ext cx="403225" cy="411163"/>
            </a:xfrm>
            <a:custGeom>
              <a:avLst/>
              <a:gdLst>
                <a:gd name="T0" fmla="*/ 829 w 1119"/>
                <a:gd name="T1" fmla="*/ 0 h 1144"/>
                <a:gd name="T2" fmla="*/ 829 w 1119"/>
                <a:gd name="T3" fmla="*/ 0 h 1144"/>
                <a:gd name="T4" fmla="*/ 829 w 1119"/>
                <a:gd name="T5" fmla="*/ 857 h 1144"/>
                <a:gd name="T6" fmla="*/ 368 w 1119"/>
                <a:gd name="T7" fmla="*/ 857 h 1144"/>
                <a:gd name="T8" fmla="*/ 178 w 1119"/>
                <a:gd name="T9" fmla="*/ 939 h 1144"/>
                <a:gd name="T10" fmla="*/ 0 w 1119"/>
                <a:gd name="T11" fmla="*/ 864 h 1144"/>
                <a:gd name="T12" fmla="*/ 0 w 1119"/>
                <a:gd name="T13" fmla="*/ 864 h 1144"/>
                <a:gd name="T14" fmla="*/ 278 w 1119"/>
                <a:gd name="T15" fmla="*/ 1143 h 1144"/>
                <a:gd name="T16" fmla="*/ 1118 w 1119"/>
                <a:gd name="T17" fmla="*/ 1143 h 1144"/>
                <a:gd name="T18" fmla="*/ 1118 w 1119"/>
                <a:gd name="T19" fmla="*/ 289 h 1144"/>
                <a:gd name="T20" fmla="*/ 829 w 1119"/>
                <a:gd name="T21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9" h="1144">
                  <a:moveTo>
                    <a:pt x="829" y="0"/>
                  </a:moveTo>
                  <a:lnTo>
                    <a:pt x="829" y="0"/>
                  </a:lnTo>
                  <a:cubicBezTo>
                    <a:pt x="829" y="857"/>
                    <a:pt x="829" y="857"/>
                    <a:pt x="829" y="857"/>
                  </a:cubicBezTo>
                  <a:cubicBezTo>
                    <a:pt x="368" y="857"/>
                    <a:pt x="368" y="857"/>
                    <a:pt x="368" y="857"/>
                  </a:cubicBezTo>
                  <a:cubicBezTo>
                    <a:pt x="321" y="907"/>
                    <a:pt x="253" y="939"/>
                    <a:pt x="178" y="939"/>
                  </a:cubicBezTo>
                  <a:cubicBezTo>
                    <a:pt x="110" y="939"/>
                    <a:pt x="46" y="911"/>
                    <a:pt x="0" y="864"/>
                  </a:cubicBezTo>
                  <a:lnTo>
                    <a:pt x="0" y="864"/>
                  </a:lnTo>
                  <a:cubicBezTo>
                    <a:pt x="278" y="1143"/>
                    <a:pt x="278" y="1143"/>
                    <a:pt x="278" y="1143"/>
                  </a:cubicBezTo>
                  <a:cubicBezTo>
                    <a:pt x="1118" y="1143"/>
                    <a:pt x="1118" y="1143"/>
                    <a:pt x="1118" y="1143"/>
                  </a:cubicBezTo>
                  <a:cubicBezTo>
                    <a:pt x="1118" y="289"/>
                    <a:pt x="1118" y="289"/>
                    <a:pt x="1118" y="289"/>
                  </a:cubicBezTo>
                  <a:cubicBezTo>
                    <a:pt x="829" y="0"/>
                    <a:pt x="829" y="0"/>
                    <a:pt x="82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1634"/>
            <p:cNvSpPr>
              <a:spLocks noChangeArrowheads="1"/>
            </p:cNvSpPr>
            <p:nvPr/>
          </p:nvSpPr>
          <p:spPr bwMode="auto">
            <a:xfrm>
              <a:off x="2771401" y="4316692"/>
              <a:ext cx="30163" cy="28575"/>
            </a:xfrm>
            <a:custGeom>
              <a:avLst/>
              <a:gdLst>
                <a:gd name="T0" fmla="*/ 82 w 83"/>
                <a:gd name="T1" fmla="*/ 79 h 80"/>
                <a:gd name="T2" fmla="*/ 0 w 83"/>
                <a:gd name="T3" fmla="*/ 79 h 80"/>
                <a:gd name="T4" fmla="*/ 0 w 83"/>
                <a:gd name="T5" fmla="*/ 0 h 80"/>
                <a:gd name="T6" fmla="*/ 82 w 83"/>
                <a:gd name="T7" fmla="*/ 0 h 80"/>
                <a:gd name="T8" fmla="*/ 82 w 83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80">
                  <a:moveTo>
                    <a:pt x="82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82" y="0"/>
                  </a:lnTo>
                  <a:lnTo>
                    <a:pt x="82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1635"/>
            <p:cNvSpPr>
              <a:spLocks noChangeArrowheads="1"/>
            </p:cNvSpPr>
            <p:nvPr/>
          </p:nvSpPr>
          <p:spPr bwMode="auto">
            <a:xfrm>
              <a:off x="2830139" y="4316692"/>
              <a:ext cx="28575" cy="28575"/>
            </a:xfrm>
            <a:custGeom>
              <a:avLst/>
              <a:gdLst>
                <a:gd name="T0" fmla="*/ 78 w 79"/>
                <a:gd name="T1" fmla="*/ 79 h 80"/>
                <a:gd name="T2" fmla="*/ 0 w 79"/>
                <a:gd name="T3" fmla="*/ 79 h 80"/>
                <a:gd name="T4" fmla="*/ 0 w 79"/>
                <a:gd name="T5" fmla="*/ 0 h 80"/>
                <a:gd name="T6" fmla="*/ 78 w 79"/>
                <a:gd name="T7" fmla="*/ 0 h 80"/>
                <a:gd name="T8" fmla="*/ 78 w 79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80">
                  <a:moveTo>
                    <a:pt x="78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1636"/>
            <p:cNvSpPr>
              <a:spLocks noChangeArrowheads="1"/>
            </p:cNvSpPr>
            <p:nvPr/>
          </p:nvSpPr>
          <p:spPr bwMode="auto">
            <a:xfrm>
              <a:off x="2887289" y="4316692"/>
              <a:ext cx="28575" cy="28575"/>
            </a:xfrm>
            <a:custGeom>
              <a:avLst/>
              <a:gdLst>
                <a:gd name="T0" fmla="*/ 79 w 80"/>
                <a:gd name="T1" fmla="*/ 79 h 80"/>
                <a:gd name="T2" fmla="*/ 0 w 80"/>
                <a:gd name="T3" fmla="*/ 79 h 80"/>
                <a:gd name="T4" fmla="*/ 0 w 80"/>
                <a:gd name="T5" fmla="*/ 0 h 80"/>
                <a:gd name="T6" fmla="*/ 79 w 80"/>
                <a:gd name="T7" fmla="*/ 0 h 80"/>
                <a:gd name="T8" fmla="*/ 79 w 80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80">
                  <a:moveTo>
                    <a:pt x="79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9" y="0"/>
                  </a:lnTo>
                  <a:lnTo>
                    <a:pt x="79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1637"/>
            <p:cNvSpPr>
              <a:spLocks noChangeArrowheads="1"/>
            </p:cNvSpPr>
            <p:nvPr/>
          </p:nvSpPr>
          <p:spPr bwMode="auto">
            <a:xfrm>
              <a:off x="2830139" y="4373842"/>
              <a:ext cx="28575" cy="28575"/>
            </a:xfrm>
            <a:custGeom>
              <a:avLst/>
              <a:gdLst>
                <a:gd name="T0" fmla="*/ 78 w 79"/>
                <a:gd name="T1" fmla="*/ 79 h 80"/>
                <a:gd name="T2" fmla="*/ 0 w 79"/>
                <a:gd name="T3" fmla="*/ 79 h 80"/>
                <a:gd name="T4" fmla="*/ 0 w 79"/>
                <a:gd name="T5" fmla="*/ 0 h 80"/>
                <a:gd name="T6" fmla="*/ 78 w 79"/>
                <a:gd name="T7" fmla="*/ 0 h 80"/>
                <a:gd name="T8" fmla="*/ 78 w 79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80">
                  <a:moveTo>
                    <a:pt x="78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1638"/>
            <p:cNvSpPr>
              <a:spLocks noChangeArrowheads="1"/>
            </p:cNvSpPr>
            <p:nvPr/>
          </p:nvSpPr>
          <p:spPr bwMode="auto">
            <a:xfrm>
              <a:off x="2830139" y="4432580"/>
              <a:ext cx="28575" cy="28575"/>
            </a:xfrm>
            <a:custGeom>
              <a:avLst/>
              <a:gdLst>
                <a:gd name="T0" fmla="*/ 78 w 79"/>
                <a:gd name="T1" fmla="*/ 79 h 80"/>
                <a:gd name="T2" fmla="*/ 0 w 79"/>
                <a:gd name="T3" fmla="*/ 79 h 80"/>
                <a:gd name="T4" fmla="*/ 0 w 79"/>
                <a:gd name="T5" fmla="*/ 0 h 80"/>
                <a:gd name="T6" fmla="*/ 78 w 79"/>
                <a:gd name="T7" fmla="*/ 0 h 80"/>
                <a:gd name="T8" fmla="*/ 78 w 79"/>
                <a:gd name="T9" fmla="*/ 79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" h="80">
                  <a:moveTo>
                    <a:pt x="78" y="79"/>
                  </a:moveTo>
                  <a:lnTo>
                    <a:pt x="0" y="79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1639"/>
            <p:cNvSpPr>
              <a:spLocks noChangeArrowheads="1"/>
            </p:cNvSpPr>
            <p:nvPr/>
          </p:nvSpPr>
          <p:spPr bwMode="auto">
            <a:xfrm>
              <a:off x="2887289" y="4373842"/>
              <a:ext cx="28575" cy="87313"/>
            </a:xfrm>
            <a:custGeom>
              <a:avLst/>
              <a:gdLst>
                <a:gd name="T0" fmla="*/ 0 w 80"/>
                <a:gd name="T1" fmla="*/ 0 h 241"/>
                <a:gd name="T2" fmla="*/ 0 w 80"/>
                <a:gd name="T3" fmla="*/ 240 h 241"/>
                <a:gd name="T4" fmla="*/ 79 w 80"/>
                <a:gd name="T5" fmla="*/ 240 h 241"/>
                <a:gd name="T6" fmla="*/ 79 w 80"/>
                <a:gd name="T7" fmla="*/ 0 h 241"/>
                <a:gd name="T8" fmla="*/ 0 w 80"/>
                <a:gd name="T9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" h="241">
                  <a:moveTo>
                    <a:pt x="0" y="0"/>
                  </a:moveTo>
                  <a:lnTo>
                    <a:pt x="0" y="240"/>
                  </a:lnTo>
                  <a:lnTo>
                    <a:pt x="79" y="240"/>
                  </a:lnTo>
                  <a:lnTo>
                    <a:pt x="79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1640"/>
            <p:cNvSpPr>
              <a:spLocks noChangeArrowheads="1"/>
            </p:cNvSpPr>
            <p:nvPr/>
          </p:nvSpPr>
          <p:spPr bwMode="auto">
            <a:xfrm>
              <a:off x="2628526" y="4348442"/>
              <a:ext cx="185738" cy="185738"/>
            </a:xfrm>
            <a:custGeom>
              <a:avLst/>
              <a:gdLst>
                <a:gd name="T0" fmla="*/ 257 w 516"/>
                <a:gd name="T1" fmla="*/ 514 h 515"/>
                <a:gd name="T2" fmla="*/ 257 w 516"/>
                <a:gd name="T3" fmla="*/ 514 h 515"/>
                <a:gd name="T4" fmla="*/ 0 w 516"/>
                <a:gd name="T5" fmla="*/ 257 h 515"/>
                <a:gd name="T6" fmla="*/ 257 w 516"/>
                <a:gd name="T7" fmla="*/ 0 h 515"/>
                <a:gd name="T8" fmla="*/ 515 w 516"/>
                <a:gd name="T9" fmla="*/ 257 h 515"/>
                <a:gd name="T10" fmla="*/ 257 w 516"/>
                <a:gd name="T11" fmla="*/ 514 h 515"/>
                <a:gd name="T12" fmla="*/ 257 w 516"/>
                <a:gd name="T13" fmla="*/ 43 h 515"/>
                <a:gd name="T14" fmla="*/ 257 w 516"/>
                <a:gd name="T15" fmla="*/ 43 h 515"/>
                <a:gd name="T16" fmla="*/ 43 w 516"/>
                <a:gd name="T17" fmla="*/ 257 h 515"/>
                <a:gd name="T18" fmla="*/ 257 w 516"/>
                <a:gd name="T19" fmla="*/ 471 h 515"/>
                <a:gd name="T20" fmla="*/ 472 w 516"/>
                <a:gd name="T21" fmla="*/ 257 h 515"/>
                <a:gd name="T22" fmla="*/ 257 w 516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5">
                  <a:moveTo>
                    <a:pt x="257" y="514"/>
                  </a:moveTo>
                  <a:lnTo>
                    <a:pt x="257" y="514"/>
                  </a:lnTo>
                  <a:cubicBezTo>
                    <a:pt x="114" y="514"/>
                    <a:pt x="0" y="400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400" y="0"/>
                    <a:pt x="515" y="114"/>
                    <a:pt x="515" y="257"/>
                  </a:cubicBezTo>
                  <a:cubicBezTo>
                    <a:pt x="515" y="400"/>
                    <a:pt x="400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3" y="139"/>
                    <a:pt x="43" y="257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2" y="375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1641"/>
            <p:cNvSpPr>
              <a:spLocks noChangeArrowheads="1"/>
            </p:cNvSpPr>
            <p:nvPr/>
          </p:nvSpPr>
          <p:spPr bwMode="auto">
            <a:xfrm>
              <a:off x="2784101" y="4373842"/>
              <a:ext cx="17463" cy="19050"/>
            </a:xfrm>
            <a:custGeom>
              <a:avLst/>
              <a:gdLst>
                <a:gd name="T0" fmla="*/ 47 w 48"/>
                <a:gd name="T1" fmla="*/ 54 h 55"/>
                <a:gd name="T2" fmla="*/ 47 w 48"/>
                <a:gd name="T3" fmla="*/ 54 h 55"/>
                <a:gd name="T4" fmla="*/ 47 w 48"/>
                <a:gd name="T5" fmla="*/ 0 h 55"/>
                <a:gd name="T6" fmla="*/ 0 w 48"/>
                <a:gd name="T7" fmla="*/ 0 h 55"/>
                <a:gd name="T8" fmla="*/ 47 w 48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55">
                  <a:moveTo>
                    <a:pt x="47" y="54"/>
                  </a:moveTo>
                  <a:lnTo>
                    <a:pt x="47" y="54"/>
                  </a:lnTo>
                  <a:cubicBezTo>
                    <a:pt x="47" y="0"/>
                    <a:pt x="47" y="0"/>
                    <a:pt x="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15"/>
                    <a:pt x="33" y="32"/>
                    <a:pt x="47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1642"/>
            <p:cNvSpPr>
              <a:spLocks noChangeArrowheads="1"/>
            </p:cNvSpPr>
            <p:nvPr/>
          </p:nvSpPr>
          <p:spPr bwMode="auto">
            <a:xfrm>
              <a:off x="2733301" y="4196042"/>
              <a:ext cx="222250" cy="309563"/>
            </a:xfrm>
            <a:custGeom>
              <a:avLst/>
              <a:gdLst>
                <a:gd name="T0" fmla="*/ 0 w 619"/>
                <a:gd name="T1" fmla="*/ 0 h 858"/>
                <a:gd name="T2" fmla="*/ 0 w 619"/>
                <a:gd name="T3" fmla="*/ 0 h 858"/>
                <a:gd name="T4" fmla="*/ 0 w 619"/>
                <a:gd name="T5" fmla="*/ 428 h 858"/>
                <a:gd name="T6" fmla="*/ 42 w 619"/>
                <a:gd name="T7" fmla="*/ 436 h 858"/>
                <a:gd name="T8" fmla="*/ 42 w 619"/>
                <a:gd name="T9" fmla="*/ 43 h 858"/>
                <a:gd name="T10" fmla="*/ 575 w 619"/>
                <a:gd name="T11" fmla="*/ 43 h 858"/>
                <a:gd name="T12" fmla="*/ 575 w 619"/>
                <a:gd name="T13" fmla="*/ 814 h 858"/>
                <a:gd name="T14" fmla="*/ 189 w 619"/>
                <a:gd name="T15" fmla="*/ 814 h 858"/>
                <a:gd name="T16" fmla="*/ 157 w 619"/>
                <a:gd name="T17" fmla="*/ 857 h 858"/>
                <a:gd name="T18" fmla="*/ 618 w 619"/>
                <a:gd name="T19" fmla="*/ 857 h 858"/>
                <a:gd name="T20" fmla="*/ 618 w 619"/>
                <a:gd name="T21" fmla="*/ 0 h 858"/>
                <a:gd name="T22" fmla="*/ 0 w 619"/>
                <a:gd name="T23" fmla="*/ 0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9" h="858">
                  <a:moveTo>
                    <a:pt x="0" y="0"/>
                  </a:moveTo>
                  <a:lnTo>
                    <a:pt x="0" y="0"/>
                  </a:lnTo>
                  <a:cubicBezTo>
                    <a:pt x="0" y="428"/>
                    <a:pt x="0" y="428"/>
                    <a:pt x="0" y="428"/>
                  </a:cubicBezTo>
                  <a:cubicBezTo>
                    <a:pt x="14" y="428"/>
                    <a:pt x="28" y="432"/>
                    <a:pt x="42" y="436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575" y="43"/>
                    <a:pt x="575" y="43"/>
                    <a:pt x="575" y="43"/>
                  </a:cubicBezTo>
                  <a:cubicBezTo>
                    <a:pt x="575" y="814"/>
                    <a:pt x="575" y="814"/>
                    <a:pt x="575" y="814"/>
                  </a:cubicBezTo>
                  <a:cubicBezTo>
                    <a:pt x="189" y="814"/>
                    <a:pt x="189" y="814"/>
                    <a:pt x="189" y="814"/>
                  </a:cubicBezTo>
                  <a:cubicBezTo>
                    <a:pt x="178" y="829"/>
                    <a:pt x="167" y="843"/>
                    <a:pt x="157" y="857"/>
                  </a:cubicBezTo>
                  <a:cubicBezTo>
                    <a:pt x="618" y="857"/>
                    <a:pt x="618" y="857"/>
                    <a:pt x="618" y="857"/>
                  </a:cubicBezTo>
                  <a:cubicBezTo>
                    <a:pt x="618" y="0"/>
                    <a:pt x="618" y="0"/>
                    <a:pt x="618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1643"/>
            <p:cNvSpPr>
              <a:spLocks noChangeArrowheads="1"/>
            </p:cNvSpPr>
            <p:nvPr/>
          </p:nvSpPr>
          <p:spPr bwMode="auto">
            <a:xfrm>
              <a:off x="2680914" y="4396067"/>
              <a:ext cx="85725" cy="90488"/>
            </a:xfrm>
            <a:custGeom>
              <a:avLst/>
              <a:gdLst>
                <a:gd name="T0" fmla="*/ 0 w 240"/>
                <a:gd name="T1" fmla="*/ 54 h 251"/>
                <a:gd name="T2" fmla="*/ 0 w 240"/>
                <a:gd name="T3" fmla="*/ 54 h 251"/>
                <a:gd name="T4" fmla="*/ 54 w 240"/>
                <a:gd name="T5" fmla="*/ 0 h 251"/>
                <a:gd name="T6" fmla="*/ 111 w 240"/>
                <a:gd name="T7" fmla="*/ 54 h 251"/>
                <a:gd name="T8" fmla="*/ 54 w 240"/>
                <a:gd name="T9" fmla="*/ 107 h 251"/>
                <a:gd name="T10" fmla="*/ 0 w 240"/>
                <a:gd name="T11" fmla="*/ 54 h 251"/>
                <a:gd name="T12" fmla="*/ 193 w 240"/>
                <a:gd name="T13" fmla="*/ 4 h 251"/>
                <a:gd name="T14" fmla="*/ 193 w 240"/>
                <a:gd name="T15" fmla="*/ 4 h 251"/>
                <a:gd name="T16" fmla="*/ 232 w 240"/>
                <a:gd name="T17" fmla="*/ 4 h 251"/>
                <a:gd name="T18" fmla="*/ 46 w 240"/>
                <a:gd name="T19" fmla="*/ 243 h 251"/>
                <a:gd name="T20" fmla="*/ 7 w 240"/>
                <a:gd name="T21" fmla="*/ 243 h 251"/>
                <a:gd name="T22" fmla="*/ 193 w 240"/>
                <a:gd name="T23" fmla="*/ 4 h 251"/>
                <a:gd name="T24" fmla="*/ 79 w 240"/>
                <a:gd name="T25" fmla="*/ 54 h 251"/>
                <a:gd name="T26" fmla="*/ 79 w 240"/>
                <a:gd name="T27" fmla="*/ 54 h 251"/>
                <a:gd name="T28" fmla="*/ 54 w 240"/>
                <a:gd name="T29" fmla="*/ 32 h 251"/>
                <a:gd name="T30" fmla="*/ 32 w 240"/>
                <a:gd name="T31" fmla="*/ 54 h 251"/>
                <a:gd name="T32" fmla="*/ 54 w 240"/>
                <a:gd name="T33" fmla="*/ 75 h 251"/>
                <a:gd name="T34" fmla="*/ 79 w 240"/>
                <a:gd name="T35" fmla="*/ 54 h 251"/>
                <a:gd name="T36" fmla="*/ 186 w 240"/>
                <a:gd name="T37" fmla="*/ 143 h 251"/>
                <a:gd name="T38" fmla="*/ 186 w 240"/>
                <a:gd name="T39" fmla="*/ 143 h 251"/>
                <a:gd name="T40" fmla="*/ 239 w 240"/>
                <a:gd name="T41" fmla="*/ 197 h 251"/>
                <a:gd name="T42" fmla="*/ 186 w 240"/>
                <a:gd name="T43" fmla="*/ 250 h 251"/>
                <a:gd name="T44" fmla="*/ 129 w 240"/>
                <a:gd name="T45" fmla="*/ 197 h 251"/>
                <a:gd name="T46" fmla="*/ 186 w 240"/>
                <a:gd name="T47" fmla="*/ 143 h 251"/>
                <a:gd name="T48" fmla="*/ 186 w 240"/>
                <a:gd name="T49" fmla="*/ 218 h 251"/>
                <a:gd name="T50" fmla="*/ 186 w 240"/>
                <a:gd name="T51" fmla="*/ 218 h 251"/>
                <a:gd name="T52" fmla="*/ 207 w 240"/>
                <a:gd name="T53" fmla="*/ 197 h 251"/>
                <a:gd name="T54" fmla="*/ 186 w 240"/>
                <a:gd name="T55" fmla="*/ 172 h 251"/>
                <a:gd name="T56" fmla="*/ 164 w 240"/>
                <a:gd name="T57" fmla="*/ 197 h 251"/>
                <a:gd name="T58" fmla="*/ 186 w 240"/>
                <a:gd name="T59" fmla="*/ 218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0" h="251">
                  <a:moveTo>
                    <a:pt x="0" y="54"/>
                  </a:moveTo>
                  <a:lnTo>
                    <a:pt x="0" y="54"/>
                  </a:lnTo>
                  <a:cubicBezTo>
                    <a:pt x="0" y="25"/>
                    <a:pt x="25" y="0"/>
                    <a:pt x="54" y="0"/>
                  </a:cubicBezTo>
                  <a:cubicBezTo>
                    <a:pt x="86" y="0"/>
                    <a:pt x="111" y="25"/>
                    <a:pt x="111" y="54"/>
                  </a:cubicBezTo>
                  <a:cubicBezTo>
                    <a:pt x="111" y="82"/>
                    <a:pt x="86" y="107"/>
                    <a:pt x="54" y="107"/>
                  </a:cubicBezTo>
                  <a:cubicBezTo>
                    <a:pt x="25" y="107"/>
                    <a:pt x="0" y="82"/>
                    <a:pt x="0" y="54"/>
                  </a:cubicBezTo>
                  <a:close/>
                  <a:moveTo>
                    <a:pt x="193" y="4"/>
                  </a:moveTo>
                  <a:lnTo>
                    <a:pt x="193" y="4"/>
                  </a:lnTo>
                  <a:cubicBezTo>
                    <a:pt x="232" y="4"/>
                    <a:pt x="232" y="4"/>
                    <a:pt x="232" y="4"/>
                  </a:cubicBezTo>
                  <a:cubicBezTo>
                    <a:pt x="46" y="243"/>
                    <a:pt x="46" y="243"/>
                    <a:pt x="46" y="243"/>
                  </a:cubicBezTo>
                  <a:cubicBezTo>
                    <a:pt x="7" y="243"/>
                    <a:pt x="7" y="243"/>
                    <a:pt x="7" y="243"/>
                  </a:cubicBezTo>
                  <a:lnTo>
                    <a:pt x="193" y="4"/>
                  </a:lnTo>
                  <a:close/>
                  <a:moveTo>
                    <a:pt x="79" y="54"/>
                  </a:moveTo>
                  <a:lnTo>
                    <a:pt x="79" y="54"/>
                  </a:lnTo>
                  <a:cubicBezTo>
                    <a:pt x="79" y="43"/>
                    <a:pt x="68" y="32"/>
                    <a:pt x="54" y="32"/>
                  </a:cubicBezTo>
                  <a:cubicBezTo>
                    <a:pt x="43" y="32"/>
                    <a:pt x="32" y="43"/>
                    <a:pt x="32" y="54"/>
                  </a:cubicBezTo>
                  <a:cubicBezTo>
                    <a:pt x="32" y="68"/>
                    <a:pt x="43" y="75"/>
                    <a:pt x="54" y="75"/>
                  </a:cubicBezTo>
                  <a:cubicBezTo>
                    <a:pt x="68" y="75"/>
                    <a:pt x="79" y="68"/>
                    <a:pt x="79" y="54"/>
                  </a:cubicBezTo>
                  <a:close/>
                  <a:moveTo>
                    <a:pt x="186" y="143"/>
                  </a:moveTo>
                  <a:lnTo>
                    <a:pt x="186" y="143"/>
                  </a:lnTo>
                  <a:cubicBezTo>
                    <a:pt x="214" y="143"/>
                    <a:pt x="239" y="168"/>
                    <a:pt x="239" y="197"/>
                  </a:cubicBezTo>
                  <a:cubicBezTo>
                    <a:pt x="239" y="225"/>
                    <a:pt x="214" y="250"/>
                    <a:pt x="186" y="250"/>
                  </a:cubicBezTo>
                  <a:cubicBezTo>
                    <a:pt x="154" y="250"/>
                    <a:pt x="129" y="225"/>
                    <a:pt x="129" y="197"/>
                  </a:cubicBezTo>
                  <a:cubicBezTo>
                    <a:pt x="129" y="168"/>
                    <a:pt x="154" y="143"/>
                    <a:pt x="186" y="143"/>
                  </a:cubicBezTo>
                  <a:close/>
                  <a:moveTo>
                    <a:pt x="186" y="218"/>
                  </a:moveTo>
                  <a:lnTo>
                    <a:pt x="186" y="218"/>
                  </a:lnTo>
                  <a:cubicBezTo>
                    <a:pt x="197" y="218"/>
                    <a:pt x="207" y="207"/>
                    <a:pt x="207" y="197"/>
                  </a:cubicBezTo>
                  <a:cubicBezTo>
                    <a:pt x="207" y="182"/>
                    <a:pt x="197" y="172"/>
                    <a:pt x="186" y="172"/>
                  </a:cubicBezTo>
                  <a:cubicBezTo>
                    <a:pt x="172" y="172"/>
                    <a:pt x="164" y="182"/>
                    <a:pt x="164" y="197"/>
                  </a:cubicBezTo>
                  <a:cubicBezTo>
                    <a:pt x="164" y="207"/>
                    <a:pt x="172" y="218"/>
                    <a:pt x="186" y="2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1644"/>
            <p:cNvSpPr>
              <a:spLocks noChangeArrowheads="1"/>
            </p:cNvSpPr>
            <p:nvPr/>
          </p:nvSpPr>
          <p:spPr bwMode="auto">
            <a:xfrm>
              <a:off x="2771401" y="4234142"/>
              <a:ext cx="144463" cy="52388"/>
            </a:xfrm>
            <a:custGeom>
              <a:avLst/>
              <a:gdLst>
                <a:gd name="T0" fmla="*/ 400 w 401"/>
                <a:gd name="T1" fmla="*/ 0 h 147"/>
                <a:gd name="T2" fmla="*/ 0 w 401"/>
                <a:gd name="T3" fmla="*/ 0 h 147"/>
                <a:gd name="T4" fmla="*/ 0 w 401"/>
                <a:gd name="T5" fmla="*/ 146 h 147"/>
                <a:gd name="T6" fmla="*/ 400 w 401"/>
                <a:gd name="T7" fmla="*/ 146 h 147"/>
                <a:gd name="T8" fmla="*/ 400 w 401"/>
                <a:gd name="T9" fmla="*/ 0 h 147"/>
                <a:gd name="T10" fmla="*/ 357 w 401"/>
                <a:gd name="T11" fmla="*/ 107 h 147"/>
                <a:gd name="T12" fmla="*/ 43 w 401"/>
                <a:gd name="T13" fmla="*/ 107 h 147"/>
                <a:gd name="T14" fmla="*/ 43 w 401"/>
                <a:gd name="T15" fmla="*/ 43 h 147"/>
                <a:gd name="T16" fmla="*/ 357 w 401"/>
                <a:gd name="T17" fmla="*/ 43 h 147"/>
                <a:gd name="T18" fmla="*/ 357 w 401"/>
                <a:gd name="T19" fmla="*/ 10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1" h="147">
                  <a:moveTo>
                    <a:pt x="400" y="0"/>
                  </a:moveTo>
                  <a:lnTo>
                    <a:pt x="0" y="0"/>
                  </a:lnTo>
                  <a:lnTo>
                    <a:pt x="0" y="146"/>
                  </a:lnTo>
                  <a:lnTo>
                    <a:pt x="400" y="146"/>
                  </a:lnTo>
                  <a:lnTo>
                    <a:pt x="400" y="0"/>
                  </a:lnTo>
                  <a:close/>
                  <a:moveTo>
                    <a:pt x="357" y="107"/>
                  </a:moveTo>
                  <a:lnTo>
                    <a:pt x="43" y="107"/>
                  </a:lnTo>
                  <a:lnTo>
                    <a:pt x="43" y="43"/>
                  </a:lnTo>
                  <a:lnTo>
                    <a:pt x="357" y="43"/>
                  </a:lnTo>
                  <a:lnTo>
                    <a:pt x="357" y="1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4" name="Group 213"/>
          <p:cNvGrpSpPr/>
          <p:nvPr/>
        </p:nvGrpSpPr>
        <p:grpSpPr>
          <a:xfrm>
            <a:off x="3468998" y="2289300"/>
            <a:ext cx="357188" cy="357187"/>
            <a:chOff x="3454586" y="2335959"/>
            <a:chExt cx="357188" cy="357187"/>
          </a:xfrm>
        </p:grpSpPr>
        <p:sp>
          <p:nvSpPr>
            <p:cNvPr id="215" name="Freeform 1645"/>
            <p:cNvSpPr>
              <a:spLocks noChangeArrowheads="1"/>
            </p:cNvSpPr>
            <p:nvPr/>
          </p:nvSpPr>
          <p:spPr bwMode="auto">
            <a:xfrm>
              <a:off x="3454586" y="2335959"/>
              <a:ext cx="357188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1646"/>
            <p:cNvSpPr>
              <a:spLocks noChangeArrowheads="1"/>
            </p:cNvSpPr>
            <p:nvPr/>
          </p:nvSpPr>
          <p:spPr bwMode="auto">
            <a:xfrm>
              <a:off x="3633974" y="2343896"/>
              <a:ext cx="169862" cy="339725"/>
            </a:xfrm>
            <a:custGeom>
              <a:avLst/>
              <a:gdLst>
                <a:gd name="T0" fmla="*/ 0 w 473"/>
                <a:gd name="T1" fmla="*/ 0 h 944"/>
                <a:gd name="T2" fmla="*/ 0 w 473"/>
                <a:gd name="T3" fmla="*/ 0 h 944"/>
                <a:gd name="T4" fmla="*/ 0 w 473"/>
                <a:gd name="T5" fmla="*/ 943 h 944"/>
                <a:gd name="T6" fmla="*/ 472 w 473"/>
                <a:gd name="T7" fmla="*/ 470 h 944"/>
                <a:gd name="T8" fmla="*/ 0 w 473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0" y="943"/>
                    <a:pt x="472" y="732"/>
                    <a:pt x="472" y="470"/>
                  </a:cubicBezTo>
                  <a:cubicBezTo>
                    <a:pt x="472" y="211"/>
                    <a:pt x="26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1647"/>
            <p:cNvSpPr>
              <a:spLocks noChangeArrowheads="1"/>
            </p:cNvSpPr>
            <p:nvPr/>
          </p:nvSpPr>
          <p:spPr bwMode="auto">
            <a:xfrm>
              <a:off x="3454586" y="2335959"/>
              <a:ext cx="357188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  <a:gd name="T12" fmla="*/ 495 w 992"/>
                <a:gd name="T13" fmla="*/ 47 h 992"/>
                <a:gd name="T14" fmla="*/ 495 w 992"/>
                <a:gd name="T15" fmla="*/ 47 h 992"/>
                <a:gd name="T16" fmla="*/ 43 w 992"/>
                <a:gd name="T17" fmla="*/ 494 h 992"/>
                <a:gd name="T18" fmla="*/ 495 w 992"/>
                <a:gd name="T19" fmla="*/ 944 h 992"/>
                <a:gd name="T20" fmla="*/ 948 w 992"/>
                <a:gd name="T21" fmla="*/ 494 h 992"/>
                <a:gd name="T22" fmla="*/ 495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4"/>
                    <a:pt x="248" y="944"/>
                    <a:pt x="495" y="944"/>
                  </a:cubicBezTo>
                  <a:cubicBezTo>
                    <a:pt x="743" y="944"/>
                    <a:pt x="948" y="744"/>
                    <a:pt x="948" y="494"/>
                  </a:cubicBezTo>
                  <a:cubicBezTo>
                    <a:pt x="948" y="247"/>
                    <a:pt x="743" y="47"/>
                    <a:pt x="495" y="4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1648"/>
            <p:cNvSpPr>
              <a:spLocks noChangeArrowheads="1"/>
            </p:cNvSpPr>
            <p:nvPr/>
          </p:nvSpPr>
          <p:spPr bwMode="auto">
            <a:xfrm>
              <a:off x="3626036" y="2386759"/>
              <a:ext cx="17463" cy="71437"/>
            </a:xfrm>
            <a:custGeom>
              <a:avLst/>
              <a:gdLst>
                <a:gd name="T0" fmla="*/ 0 w 48"/>
                <a:gd name="T1" fmla="*/ 196 h 197"/>
                <a:gd name="T2" fmla="*/ 47 w 48"/>
                <a:gd name="T3" fmla="*/ 196 h 197"/>
                <a:gd name="T4" fmla="*/ 47 w 48"/>
                <a:gd name="T5" fmla="*/ 0 h 197"/>
                <a:gd name="T6" fmla="*/ 0 w 48"/>
                <a:gd name="T7" fmla="*/ 0 h 197"/>
                <a:gd name="T8" fmla="*/ 0 w 48"/>
                <a:gd name="T9" fmla="*/ 1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7">
                  <a:moveTo>
                    <a:pt x="0" y="196"/>
                  </a:moveTo>
                  <a:lnTo>
                    <a:pt x="47" y="196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1649"/>
            <p:cNvSpPr>
              <a:spLocks noChangeArrowheads="1"/>
            </p:cNvSpPr>
            <p:nvPr/>
          </p:nvSpPr>
          <p:spPr bwMode="auto">
            <a:xfrm>
              <a:off x="3562536" y="2399459"/>
              <a:ext cx="50800" cy="71437"/>
            </a:xfrm>
            <a:custGeom>
              <a:avLst/>
              <a:gdLst>
                <a:gd name="T0" fmla="*/ 0 w 139"/>
                <a:gd name="T1" fmla="*/ 24 h 197"/>
                <a:gd name="T2" fmla="*/ 98 w 139"/>
                <a:gd name="T3" fmla="*/ 196 h 197"/>
                <a:gd name="T4" fmla="*/ 138 w 139"/>
                <a:gd name="T5" fmla="*/ 173 h 197"/>
                <a:gd name="T6" fmla="*/ 39 w 139"/>
                <a:gd name="T7" fmla="*/ 0 h 197"/>
                <a:gd name="T8" fmla="*/ 0 w 139"/>
                <a:gd name="T9" fmla="*/ 2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7">
                  <a:moveTo>
                    <a:pt x="0" y="24"/>
                  </a:moveTo>
                  <a:lnTo>
                    <a:pt x="98" y="196"/>
                  </a:lnTo>
                  <a:lnTo>
                    <a:pt x="138" y="173"/>
                  </a:lnTo>
                  <a:lnTo>
                    <a:pt x="39" y="0"/>
                  </a:lnTo>
                  <a:lnTo>
                    <a:pt x="0" y="2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1650"/>
            <p:cNvSpPr>
              <a:spLocks noChangeArrowheads="1"/>
            </p:cNvSpPr>
            <p:nvPr/>
          </p:nvSpPr>
          <p:spPr bwMode="auto">
            <a:xfrm>
              <a:off x="3519674" y="2443909"/>
              <a:ext cx="69850" cy="49212"/>
            </a:xfrm>
            <a:custGeom>
              <a:avLst/>
              <a:gdLst>
                <a:gd name="T0" fmla="*/ 193 w 194"/>
                <a:gd name="T1" fmla="*/ 98 h 138"/>
                <a:gd name="T2" fmla="*/ 24 w 194"/>
                <a:gd name="T3" fmla="*/ 0 h 138"/>
                <a:gd name="T4" fmla="*/ 0 w 194"/>
                <a:gd name="T5" fmla="*/ 39 h 138"/>
                <a:gd name="T6" fmla="*/ 169 w 194"/>
                <a:gd name="T7" fmla="*/ 137 h 138"/>
                <a:gd name="T8" fmla="*/ 193 w 194"/>
                <a:gd name="T9" fmla="*/ 9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38">
                  <a:moveTo>
                    <a:pt x="193" y="98"/>
                  </a:moveTo>
                  <a:lnTo>
                    <a:pt x="24" y="0"/>
                  </a:lnTo>
                  <a:lnTo>
                    <a:pt x="0" y="39"/>
                  </a:lnTo>
                  <a:lnTo>
                    <a:pt x="169" y="137"/>
                  </a:lnTo>
                  <a:lnTo>
                    <a:pt x="193" y="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1651"/>
            <p:cNvSpPr>
              <a:spLocks noChangeArrowheads="1"/>
            </p:cNvSpPr>
            <p:nvPr/>
          </p:nvSpPr>
          <p:spPr bwMode="auto">
            <a:xfrm>
              <a:off x="3506974" y="2505821"/>
              <a:ext cx="71437" cy="15875"/>
            </a:xfrm>
            <a:custGeom>
              <a:avLst/>
              <a:gdLst>
                <a:gd name="T0" fmla="*/ 196 w 197"/>
                <a:gd name="T1" fmla="*/ 0 h 44"/>
                <a:gd name="T2" fmla="*/ 0 w 197"/>
                <a:gd name="T3" fmla="*/ 0 h 44"/>
                <a:gd name="T4" fmla="*/ 0 w 197"/>
                <a:gd name="T5" fmla="*/ 43 h 44"/>
                <a:gd name="T6" fmla="*/ 196 w 197"/>
                <a:gd name="T7" fmla="*/ 43 h 44"/>
                <a:gd name="T8" fmla="*/ 196 w 19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44">
                  <a:moveTo>
                    <a:pt x="196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196" y="43"/>
                  </a:lnTo>
                  <a:lnTo>
                    <a:pt x="19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1652"/>
            <p:cNvSpPr>
              <a:spLocks noChangeArrowheads="1"/>
            </p:cNvSpPr>
            <p:nvPr/>
          </p:nvSpPr>
          <p:spPr bwMode="auto">
            <a:xfrm>
              <a:off x="3519674" y="2534396"/>
              <a:ext cx="69850" cy="50800"/>
            </a:xfrm>
            <a:custGeom>
              <a:avLst/>
              <a:gdLst>
                <a:gd name="T0" fmla="*/ 169 w 194"/>
                <a:gd name="T1" fmla="*/ 0 h 142"/>
                <a:gd name="T2" fmla="*/ 0 w 194"/>
                <a:gd name="T3" fmla="*/ 98 h 142"/>
                <a:gd name="T4" fmla="*/ 24 w 194"/>
                <a:gd name="T5" fmla="*/ 141 h 142"/>
                <a:gd name="T6" fmla="*/ 193 w 194"/>
                <a:gd name="T7" fmla="*/ 43 h 142"/>
                <a:gd name="T8" fmla="*/ 169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169" y="0"/>
                  </a:moveTo>
                  <a:lnTo>
                    <a:pt x="0" y="98"/>
                  </a:lnTo>
                  <a:lnTo>
                    <a:pt x="24" y="141"/>
                  </a:lnTo>
                  <a:lnTo>
                    <a:pt x="193" y="43"/>
                  </a:lnTo>
                  <a:lnTo>
                    <a:pt x="16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1653"/>
            <p:cNvSpPr>
              <a:spLocks noChangeArrowheads="1"/>
            </p:cNvSpPr>
            <p:nvPr/>
          </p:nvSpPr>
          <p:spPr bwMode="auto">
            <a:xfrm>
              <a:off x="3562536" y="2558209"/>
              <a:ext cx="50800" cy="69850"/>
            </a:xfrm>
            <a:custGeom>
              <a:avLst/>
              <a:gdLst>
                <a:gd name="T0" fmla="*/ 0 w 139"/>
                <a:gd name="T1" fmla="*/ 168 h 193"/>
                <a:gd name="T2" fmla="*/ 39 w 139"/>
                <a:gd name="T3" fmla="*/ 192 h 193"/>
                <a:gd name="T4" fmla="*/ 138 w 139"/>
                <a:gd name="T5" fmla="*/ 23 h 193"/>
                <a:gd name="T6" fmla="*/ 98 w 139"/>
                <a:gd name="T7" fmla="*/ 0 h 193"/>
                <a:gd name="T8" fmla="*/ 0 w 139"/>
                <a:gd name="T9" fmla="*/ 168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168"/>
                  </a:moveTo>
                  <a:lnTo>
                    <a:pt x="39" y="192"/>
                  </a:lnTo>
                  <a:lnTo>
                    <a:pt x="138" y="23"/>
                  </a:lnTo>
                  <a:lnTo>
                    <a:pt x="98" y="0"/>
                  </a:lnTo>
                  <a:lnTo>
                    <a:pt x="0" y="1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1654"/>
            <p:cNvSpPr>
              <a:spLocks noChangeArrowheads="1"/>
            </p:cNvSpPr>
            <p:nvPr/>
          </p:nvSpPr>
          <p:spPr bwMode="auto">
            <a:xfrm>
              <a:off x="3626036" y="2570909"/>
              <a:ext cx="17463" cy="69850"/>
            </a:xfrm>
            <a:custGeom>
              <a:avLst/>
              <a:gdLst>
                <a:gd name="T0" fmla="*/ 0 w 48"/>
                <a:gd name="T1" fmla="*/ 192 h 193"/>
                <a:gd name="T2" fmla="*/ 47 w 48"/>
                <a:gd name="T3" fmla="*/ 192 h 193"/>
                <a:gd name="T4" fmla="*/ 47 w 48"/>
                <a:gd name="T5" fmla="*/ 0 h 193"/>
                <a:gd name="T6" fmla="*/ 0 w 48"/>
                <a:gd name="T7" fmla="*/ 0 h 193"/>
                <a:gd name="T8" fmla="*/ 0 w 48"/>
                <a:gd name="T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3">
                  <a:moveTo>
                    <a:pt x="0" y="192"/>
                  </a:moveTo>
                  <a:lnTo>
                    <a:pt x="47" y="192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1655"/>
            <p:cNvSpPr>
              <a:spLocks noChangeArrowheads="1"/>
            </p:cNvSpPr>
            <p:nvPr/>
          </p:nvSpPr>
          <p:spPr bwMode="auto">
            <a:xfrm>
              <a:off x="3654611" y="2558209"/>
              <a:ext cx="50800" cy="69850"/>
            </a:xfrm>
            <a:custGeom>
              <a:avLst/>
              <a:gdLst>
                <a:gd name="T0" fmla="*/ 0 w 139"/>
                <a:gd name="T1" fmla="*/ 23 h 193"/>
                <a:gd name="T2" fmla="*/ 99 w 139"/>
                <a:gd name="T3" fmla="*/ 192 h 193"/>
                <a:gd name="T4" fmla="*/ 138 w 139"/>
                <a:gd name="T5" fmla="*/ 168 h 193"/>
                <a:gd name="T6" fmla="*/ 40 w 139"/>
                <a:gd name="T7" fmla="*/ 0 h 193"/>
                <a:gd name="T8" fmla="*/ 0 w 139"/>
                <a:gd name="T9" fmla="*/ 2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23"/>
                  </a:moveTo>
                  <a:lnTo>
                    <a:pt x="99" y="192"/>
                  </a:lnTo>
                  <a:lnTo>
                    <a:pt x="138" y="168"/>
                  </a:lnTo>
                  <a:lnTo>
                    <a:pt x="40" y="0"/>
                  </a:lnTo>
                  <a:lnTo>
                    <a:pt x="0" y="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1656"/>
            <p:cNvSpPr>
              <a:spLocks noChangeArrowheads="1"/>
            </p:cNvSpPr>
            <p:nvPr/>
          </p:nvSpPr>
          <p:spPr bwMode="auto">
            <a:xfrm>
              <a:off x="3678424" y="2534396"/>
              <a:ext cx="69850" cy="50800"/>
            </a:xfrm>
            <a:custGeom>
              <a:avLst/>
              <a:gdLst>
                <a:gd name="T0" fmla="*/ 24 w 194"/>
                <a:gd name="T1" fmla="*/ 0 h 142"/>
                <a:gd name="T2" fmla="*/ 0 w 194"/>
                <a:gd name="T3" fmla="*/ 43 h 142"/>
                <a:gd name="T4" fmla="*/ 169 w 194"/>
                <a:gd name="T5" fmla="*/ 141 h 142"/>
                <a:gd name="T6" fmla="*/ 193 w 194"/>
                <a:gd name="T7" fmla="*/ 98 h 142"/>
                <a:gd name="T8" fmla="*/ 24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24" y="0"/>
                  </a:moveTo>
                  <a:lnTo>
                    <a:pt x="0" y="43"/>
                  </a:lnTo>
                  <a:lnTo>
                    <a:pt x="169" y="141"/>
                  </a:lnTo>
                  <a:lnTo>
                    <a:pt x="193" y="98"/>
                  </a:lnTo>
                  <a:lnTo>
                    <a:pt x="2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7" name="Group 226"/>
          <p:cNvGrpSpPr/>
          <p:nvPr/>
        </p:nvGrpSpPr>
        <p:grpSpPr>
          <a:xfrm>
            <a:off x="3468999" y="3530700"/>
            <a:ext cx="357187" cy="357187"/>
            <a:chOff x="3443474" y="3529947"/>
            <a:chExt cx="357187" cy="357187"/>
          </a:xfrm>
        </p:grpSpPr>
        <p:sp>
          <p:nvSpPr>
            <p:cNvPr id="228" name="Freeform 1657"/>
            <p:cNvSpPr>
              <a:spLocks noChangeArrowheads="1"/>
            </p:cNvSpPr>
            <p:nvPr/>
          </p:nvSpPr>
          <p:spPr bwMode="auto">
            <a:xfrm>
              <a:off x="3443474" y="3529947"/>
              <a:ext cx="357187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1658"/>
            <p:cNvSpPr>
              <a:spLocks noChangeArrowheads="1"/>
            </p:cNvSpPr>
            <p:nvPr/>
          </p:nvSpPr>
          <p:spPr bwMode="auto">
            <a:xfrm>
              <a:off x="3621274" y="3537884"/>
              <a:ext cx="169862" cy="339725"/>
            </a:xfrm>
            <a:custGeom>
              <a:avLst/>
              <a:gdLst>
                <a:gd name="T0" fmla="*/ 0 w 473"/>
                <a:gd name="T1" fmla="*/ 0 h 944"/>
                <a:gd name="T2" fmla="*/ 0 w 473"/>
                <a:gd name="T3" fmla="*/ 0 h 944"/>
                <a:gd name="T4" fmla="*/ 0 w 473"/>
                <a:gd name="T5" fmla="*/ 943 h 944"/>
                <a:gd name="T6" fmla="*/ 472 w 473"/>
                <a:gd name="T7" fmla="*/ 470 h 944"/>
                <a:gd name="T8" fmla="*/ 0 w 473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0" y="943"/>
                    <a:pt x="472" y="732"/>
                    <a:pt x="472" y="470"/>
                  </a:cubicBezTo>
                  <a:cubicBezTo>
                    <a:pt x="472" y="211"/>
                    <a:pt x="26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1659"/>
            <p:cNvSpPr>
              <a:spLocks noChangeArrowheads="1"/>
            </p:cNvSpPr>
            <p:nvPr/>
          </p:nvSpPr>
          <p:spPr bwMode="auto">
            <a:xfrm>
              <a:off x="3443474" y="3529947"/>
              <a:ext cx="357187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  <a:gd name="T12" fmla="*/ 495 w 992"/>
                <a:gd name="T13" fmla="*/ 47 h 992"/>
                <a:gd name="T14" fmla="*/ 495 w 992"/>
                <a:gd name="T15" fmla="*/ 47 h 992"/>
                <a:gd name="T16" fmla="*/ 43 w 992"/>
                <a:gd name="T17" fmla="*/ 494 h 992"/>
                <a:gd name="T18" fmla="*/ 495 w 992"/>
                <a:gd name="T19" fmla="*/ 944 h 992"/>
                <a:gd name="T20" fmla="*/ 948 w 992"/>
                <a:gd name="T21" fmla="*/ 494 h 992"/>
                <a:gd name="T22" fmla="*/ 495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4"/>
                    <a:pt x="248" y="944"/>
                    <a:pt x="495" y="944"/>
                  </a:cubicBezTo>
                  <a:cubicBezTo>
                    <a:pt x="743" y="944"/>
                    <a:pt x="948" y="744"/>
                    <a:pt x="948" y="494"/>
                  </a:cubicBezTo>
                  <a:cubicBezTo>
                    <a:pt x="948" y="247"/>
                    <a:pt x="743" y="47"/>
                    <a:pt x="495" y="4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1660"/>
            <p:cNvSpPr>
              <a:spLocks noChangeArrowheads="1"/>
            </p:cNvSpPr>
            <p:nvPr/>
          </p:nvSpPr>
          <p:spPr bwMode="auto">
            <a:xfrm>
              <a:off x="3613336" y="3580747"/>
              <a:ext cx="17463" cy="71437"/>
            </a:xfrm>
            <a:custGeom>
              <a:avLst/>
              <a:gdLst>
                <a:gd name="T0" fmla="*/ 0 w 48"/>
                <a:gd name="T1" fmla="*/ 196 h 197"/>
                <a:gd name="T2" fmla="*/ 47 w 48"/>
                <a:gd name="T3" fmla="*/ 196 h 197"/>
                <a:gd name="T4" fmla="*/ 47 w 48"/>
                <a:gd name="T5" fmla="*/ 0 h 197"/>
                <a:gd name="T6" fmla="*/ 0 w 48"/>
                <a:gd name="T7" fmla="*/ 0 h 197"/>
                <a:gd name="T8" fmla="*/ 0 w 48"/>
                <a:gd name="T9" fmla="*/ 1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7">
                  <a:moveTo>
                    <a:pt x="0" y="196"/>
                  </a:moveTo>
                  <a:lnTo>
                    <a:pt x="47" y="196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1661"/>
            <p:cNvSpPr>
              <a:spLocks noChangeArrowheads="1"/>
            </p:cNvSpPr>
            <p:nvPr/>
          </p:nvSpPr>
          <p:spPr bwMode="auto">
            <a:xfrm>
              <a:off x="3551424" y="3593447"/>
              <a:ext cx="50800" cy="71437"/>
            </a:xfrm>
            <a:custGeom>
              <a:avLst/>
              <a:gdLst>
                <a:gd name="T0" fmla="*/ 0 w 139"/>
                <a:gd name="T1" fmla="*/ 24 h 197"/>
                <a:gd name="T2" fmla="*/ 98 w 139"/>
                <a:gd name="T3" fmla="*/ 196 h 197"/>
                <a:gd name="T4" fmla="*/ 138 w 139"/>
                <a:gd name="T5" fmla="*/ 173 h 197"/>
                <a:gd name="T6" fmla="*/ 39 w 139"/>
                <a:gd name="T7" fmla="*/ 0 h 197"/>
                <a:gd name="T8" fmla="*/ 0 w 139"/>
                <a:gd name="T9" fmla="*/ 2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7">
                  <a:moveTo>
                    <a:pt x="0" y="24"/>
                  </a:moveTo>
                  <a:lnTo>
                    <a:pt x="98" y="196"/>
                  </a:lnTo>
                  <a:lnTo>
                    <a:pt x="138" y="173"/>
                  </a:lnTo>
                  <a:lnTo>
                    <a:pt x="39" y="0"/>
                  </a:lnTo>
                  <a:lnTo>
                    <a:pt x="0" y="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1662"/>
            <p:cNvSpPr>
              <a:spLocks noChangeArrowheads="1"/>
            </p:cNvSpPr>
            <p:nvPr/>
          </p:nvSpPr>
          <p:spPr bwMode="auto">
            <a:xfrm>
              <a:off x="3506974" y="3636309"/>
              <a:ext cx="69850" cy="49213"/>
            </a:xfrm>
            <a:custGeom>
              <a:avLst/>
              <a:gdLst>
                <a:gd name="T0" fmla="*/ 193 w 194"/>
                <a:gd name="T1" fmla="*/ 98 h 138"/>
                <a:gd name="T2" fmla="*/ 24 w 194"/>
                <a:gd name="T3" fmla="*/ 0 h 138"/>
                <a:gd name="T4" fmla="*/ 0 w 194"/>
                <a:gd name="T5" fmla="*/ 39 h 138"/>
                <a:gd name="T6" fmla="*/ 169 w 194"/>
                <a:gd name="T7" fmla="*/ 137 h 138"/>
                <a:gd name="T8" fmla="*/ 193 w 194"/>
                <a:gd name="T9" fmla="*/ 9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38">
                  <a:moveTo>
                    <a:pt x="193" y="98"/>
                  </a:moveTo>
                  <a:lnTo>
                    <a:pt x="24" y="0"/>
                  </a:lnTo>
                  <a:lnTo>
                    <a:pt x="0" y="39"/>
                  </a:lnTo>
                  <a:lnTo>
                    <a:pt x="169" y="137"/>
                  </a:lnTo>
                  <a:lnTo>
                    <a:pt x="193" y="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1663"/>
            <p:cNvSpPr>
              <a:spLocks noChangeArrowheads="1"/>
            </p:cNvSpPr>
            <p:nvPr/>
          </p:nvSpPr>
          <p:spPr bwMode="auto">
            <a:xfrm>
              <a:off x="3494274" y="3699809"/>
              <a:ext cx="71437" cy="15875"/>
            </a:xfrm>
            <a:custGeom>
              <a:avLst/>
              <a:gdLst>
                <a:gd name="T0" fmla="*/ 196 w 197"/>
                <a:gd name="T1" fmla="*/ 0 h 44"/>
                <a:gd name="T2" fmla="*/ 0 w 197"/>
                <a:gd name="T3" fmla="*/ 0 h 44"/>
                <a:gd name="T4" fmla="*/ 0 w 197"/>
                <a:gd name="T5" fmla="*/ 43 h 44"/>
                <a:gd name="T6" fmla="*/ 196 w 197"/>
                <a:gd name="T7" fmla="*/ 43 h 44"/>
                <a:gd name="T8" fmla="*/ 196 w 19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44">
                  <a:moveTo>
                    <a:pt x="196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196" y="43"/>
                  </a:lnTo>
                  <a:lnTo>
                    <a:pt x="19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1664"/>
            <p:cNvSpPr>
              <a:spLocks noChangeArrowheads="1"/>
            </p:cNvSpPr>
            <p:nvPr/>
          </p:nvSpPr>
          <p:spPr bwMode="auto">
            <a:xfrm>
              <a:off x="3506974" y="3728384"/>
              <a:ext cx="69850" cy="50800"/>
            </a:xfrm>
            <a:custGeom>
              <a:avLst/>
              <a:gdLst>
                <a:gd name="T0" fmla="*/ 169 w 194"/>
                <a:gd name="T1" fmla="*/ 0 h 142"/>
                <a:gd name="T2" fmla="*/ 0 w 194"/>
                <a:gd name="T3" fmla="*/ 98 h 142"/>
                <a:gd name="T4" fmla="*/ 24 w 194"/>
                <a:gd name="T5" fmla="*/ 141 h 142"/>
                <a:gd name="T6" fmla="*/ 193 w 194"/>
                <a:gd name="T7" fmla="*/ 43 h 142"/>
                <a:gd name="T8" fmla="*/ 169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169" y="0"/>
                  </a:moveTo>
                  <a:lnTo>
                    <a:pt x="0" y="98"/>
                  </a:lnTo>
                  <a:lnTo>
                    <a:pt x="24" y="141"/>
                  </a:lnTo>
                  <a:lnTo>
                    <a:pt x="193" y="43"/>
                  </a:lnTo>
                  <a:lnTo>
                    <a:pt x="16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1665"/>
            <p:cNvSpPr>
              <a:spLocks noChangeArrowheads="1"/>
            </p:cNvSpPr>
            <p:nvPr/>
          </p:nvSpPr>
          <p:spPr bwMode="auto">
            <a:xfrm>
              <a:off x="3551424" y="3752197"/>
              <a:ext cx="50800" cy="69850"/>
            </a:xfrm>
            <a:custGeom>
              <a:avLst/>
              <a:gdLst>
                <a:gd name="T0" fmla="*/ 0 w 139"/>
                <a:gd name="T1" fmla="*/ 168 h 193"/>
                <a:gd name="T2" fmla="*/ 39 w 139"/>
                <a:gd name="T3" fmla="*/ 192 h 193"/>
                <a:gd name="T4" fmla="*/ 138 w 139"/>
                <a:gd name="T5" fmla="*/ 23 h 193"/>
                <a:gd name="T6" fmla="*/ 98 w 139"/>
                <a:gd name="T7" fmla="*/ 0 h 193"/>
                <a:gd name="T8" fmla="*/ 0 w 139"/>
                <a:gd name="T9" fmla="*/ 168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168"/>
                  </a:moveTo>
                  <a:lnTo>
                    <a:pt x="39" y="192"/>
                  </a:lnTo>
                  <a:lnTo>
                    <a:pt x="138" y="23"/>
                  </a:lnTo>
                  <a:lnTo>
                    <a:pt x="98" y="0"/>
                  </a:lnTo>
                  <a:lnTo>
                    <a:pt x="0" y="1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1666"/>
            <p:cNvSpPr>
              <a:spLocks noChangeArrowheads="1"/>
            </p:cNvSpPr>
            <p:nvPr/>
          </p:nvSpPr>
          <p:spPr bwMode="auto">
            <a:xfrm>
              <a:off x="3613336" y="3764897"/>
              <a:ext cx="17463" cy="69850"/>
            </a:xfrm>
            <a:custGeom>
              <a:avLst/>
              <a:gdLst>
                <a:gd name="T0" fmla="*/ 0 w 48"/>
                <a:gd name="T1" fmla="*/ 192 h 193"/>
                <a:gd name="T2" fmla="*/ 47 w 48"/>
                <a:gd name="T3" fmla="*/ 192 h 193"/>
                <a:gd name="T4" fmla="*/ 47 w 48"/>
                <a:gd name="T5" fmla="*/ 0 h 193"/>
                <a:gd name="T6" fmla="*/ 0 w 48"/>
                <a:gd name="T7" fmla="*/ 0 h 193"/>
                <a:gd name="T8" fmla="*/ 0 w 48"/>
                <a:gd name="T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3">
                  <a:moveTo>
                    <a:pt x="0" y="192"/>
                  </a:moveTo>
                  <a:lnTo>
                    <a:pt x="47" y="192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1667"/>
            <p:cNvSpPr>
              <a:spLocks noChangeArrowheads="1"/>
            </p:cNvSpPr>
            <p:nvPr/>
          </p:nvSpPr>
          <p:spPr bwMode="auto">
            <a:xfrm>
              <a:off x="3643499" y="3752197"/>
              <a:ext cx="50800" cy="69850"/>
            </a:xfrm>
            <a:custGeom>
              <a:avLst/>
              <a:gdLst>
                <a:gd name="T0" fmla="*/ 0 w 139"/>
                <a:gd name="T1" fmla="*/ 23 h 193"/>
                <a:gd name="T2" fmla="*/ 99 w 139"/>
                <a:gd name="T3" fmla="*/ 192 h 193"/>
                <a:gd name="T4" fmla="*/ 138 w 139"/>
                <a:gd name="T5" fmla="*/ 168 h 193"/>
                <a:gd name="T6" fmla="*/ 40 w 139"/>
                <a:gd name="T7" fmla="*/ 0 h 193"/>
                <a:gd name="T8" fmla="*/ 0 w 139"/>
                <a:gd name="T9" fmla="*/ 2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23"/>
                  </a:moveTo>
                  <a:lnTo>
                    <a:pt x="99" y="192"/>
                  </a:lnTo>
                  <a:lnTo>
                    <a:pt x="138" y="168"/>
                  </a:lnTo>
                  <a:lnTo>
                    <a:pt x="40" y="0"/>
                  </a:lnTo>
                  <a:lnTo>
                    <a:pt x="0" y="2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1668"/>
            <p:cNvSpPr>
              <a:spLocks noChangeArrowheads="1"/>
            </p:cNvSpPr>
            <p:nvPr/>
          </p:nvSpPr>
          <p:spPr bwMode="auto">
            <a:xfrm>
              <a:off x="3667311" y="3728384"/>
              <a:ext cx="69850" cy="50800"/>
            </a:xfrm>
            <a:custGeom>
              <a:avLst/>
              <a:gdLst>
                <a:gd name="T0" fmla="*/ 24 w 194"/>
                <a:gd name="T1" fmla="*/ 0 h 142"/>
                <a:gd name="T2" fmla="*/ 0 w 194"/>
                <a:gd name="T3" fmla="*/ 43 h 142"/>
                <a:gd name="T4" fmla="*/ 169 w 194"/>
                <a:gd name="T5" fmla="*/ 141 h 142"/>
                <a:gd name="T6" fmla="*/ 193 w 194"/>
                <a:gd name="T7" fmla="*/ 98 h 142"/>
                <a:gd name="T8" fmla="*/ 24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24" y="0"/>
                  </a:moveTo>
                  <a:lnTo>
                    <a:pt x="0" y="43"/>
                  </a:lnTo>
                  <a:lnTo>
                    <a:pt x="169" y="141"/>
                  </a:lnTo>
                  <a:lnTo>
                    <a:pt x="193" y="98"/>
                  </a:lnTo>
                  <a:lnTo>
                    <a:pt x="2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0" name="Group 239"/>
          <p:cNvGrpSpPr/>
          <p:nvPr/>
        </p:nvGrpSpPr>
        <p:grpSpPr>
          <a:xfrm>
            <a:off x="3468999" y="1678091"/>
            <a:ext cx="357187" cy="357187"/>
            <a:chOff x="3443474" y="1734575"/>
            <a:chExt cx="357187" cy="357187"/>
          </a:xfrm>
        </p:grpSpPr>
        <p:sp>
          <p:nvSpPr>
            <p:cNvPr id="241" name="Freeform 1669"/>
            <p:cNvSpPr>
              <a:spLocks noChangeArrowheads="1"/>
            </p:cNvSpPr>
            <p:nvPr/>
          </p:nvSpPr>
          <p:spPr bwMode="auto">
            <a:xfrm>
              <a:off x="3443474" y="1734575"/>
              <a:ext cx="357187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1670"/>
            <p:cNvSpPr>
              <a:spLocks noChangeArrowheads="1"/>
            </p:cNvSpPr>
            <p:nvPr/>
          </p:nvSpPr>
          <p:spPr bwMode="auto">
            <a:xfrm>
              <a:off x="3621274" y="1744100"/>
              <a:ext cx="169862" cy="339725"/>
            </a:xfrm>
            <a:custGeom>
              <a:avLst/>
              <a:gdLst>
                <a:gd name="T0" fmla="*/ 0 w 473"/>
                <a:gd name="T1" fmla="*/ 0 h 944"/>
                <a:gd name="T2" fmla="*/ 0 w 473"/>
                <a:gd name="T3" fmla="*/ 0 h 944"/>
                <a:gd name="T4" fmla="*/ 0 w 473"/>
                <a:gd name="T5" fmla="*/ 943 h 944"/>
                <a:gd name="T6" fmla="*/ 472 w 473"/>
                <a:gd name="T7" fmla="*/ 470 h 944"/>
                <a:gd name="T8" fmla="*/ 0 w 473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0" y="943"/>
                    <a:pt x="472" y="732"/>
                    <a:pt x="472" y="470"/>
                  </a:cubicBezTo>
                  <a:cubicBezTo>
                    <a:pt x="472" y="211"/>
                    <a:pt x="26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1671"/>
            <p:cNvSpPr>
              <a:spLocks noChangeArrowheads="1"/>
            </p:cNvSpPr>
            <p:nvPr/>
          </p:nvSpPr>
          <p:spPr bwMode="auto">
            <a:xfrm>
              <a:off x="3443474" y="1734575"/>
              <a:ext cx="357187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  <a:gd name="T12" fmla="*/ 495 w 992"/>
                <a:gd name="T13" fmla="*/ 47 h 992"/>
                <a:gd name="T14" fmla="*/ 495 w 992"/>
                <a:gd name="T15" fmla="*/ 47 h 992"/>
                <a:gd name="T16" fmla="*/ 43 w 992"/>
                <a:gd name="T17" fmla="*/ 494 h 992"/>
                <a:gd name="T18" fmla="*/ 495 w 992"/>
                <a:gd name="T19" fmla="*/ 944 h 992"/>
                <a:gd name="T20" fmla="*/ 948 w 992"/>
                <a:gd name="T21" fmla="*/ 494 h 992"/>
                <a:gd name="T22" fmla="*/ 495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4"/>
                    <a:pt x="248" y="944"/>
                    <a:pt x="495" y="944"/>
                  </a:cubicBezTo>
                  <a:cubicBezTo>
                    <a:pt x="743" y="944"/>
                    <a:pt x="948" y="744"/>
                    <a:pt x="948" y="494"/>
                  </a:cubicBezTo>
                  <a:cubicBezTo>
                    <a:pt x="948" y="247"/>
                    <a:pt x="743" y="47"/>
                    <a:pt x="495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1672"/>
            <p:cNvSpPr>
              <a:spLocks noChangeArrowheads="1"/>
            </p:cNvSpPr>
            <p:nvPr/>
          </p:nvSpPr>
          <p:spPr bwMode="auto">
            <a:xfrm>
              <a:off x="3613336" y="1785375"/>
              <a:ext cx="17463" cy="71437"/>
            </a:xfrm>
            <a:custGeom>
              <a:avLst/>
              <a:gdLst>
                <a:gd name="T0" fmla="*/ 0 w 48"/>
                <a:gd name="T1" fmla="*/ 196 h 197"/>
                <a:gd name="T2" fmla="*/ 47 w 48"/>
                <a:gd name="T3" fmla="*/ 196 h 197"/>
                <a:gd name="T4" fmla="*/ 47 w 48"/>
                <a:gd name="T5" fmla="*/ 0 h 197"/>
                <a:gd name="T6" fmla="*/ 0 w 48"/>
                <a:gd name="T7" fmla="*/ 0 h 197"/>
                <a:gd name="T8" fmla="*/ 0 w 48"/>
                <a:gd name="T9" fmla="*/ 1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7">
                  <a:moveTo>
                    <a:pt x="0" y="196"/>
                  </a:moveTo>
                  <a:lnTo>
                    <a:pt x="47" y="196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1673"/>
            <p:cNvSpPr>
              <a:spLocks noChangeArrowheads="1"/>
            </p:cNvSpPr>
            <p:nvPr/>
          </p:nvSpPr>
          <p:spPr bwMode="auto">
            <a:xfrm>
              <a:off x="3551424" y="1798075"/>
              <a:ext cx="50800" cy="71437"/>
            </a:xfrm>
            <a:custGeom>
              <a:avLst/>
              <a:gdLst>
                <a:gd name="T0" fmla="*/ 0 w 139"/>
                <a:gd name="T1" fmla="*/ 24 h 197"/>
                <a:gd name="T2" fmla="*/ 98 w 139"/>
                <a:gd name="T3" fmla="*/ 196 h 197"/>
                <a:gd name="T4" fmla="*/ 138 w 139"/>
                <a:gd name="T5" fmla="*/ 173 h 197"/>
                <a:gd name="T6" fmla="*/ 39 w 139"/>
                <a:gd name="T7" fmla="*/ 0 h 197"/>
                <a:gd name="T8" fmla="*/ 0 w 139"/>
                <a:gd name="T9" fmla="*/ 2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7">
                  <a:moveTo>
                    <a:pt x="0" y="24"/>
                  </a:moveTo>
                  <a:lnTo>
                    <a:pt x="98" y="196"/>
                  </a:lnTo>
                  <a:lnTo>
                    <a:pt x="138" y="173"/>
                  </a:lnTo>
                  <a:lnTo>
                    <a:pt x="39" y="0"/>
                  </a:lnTo>
                  <a:lnTo>
                    <a:pt x="0" y="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1674"/>
            <p:cNvSpPr>
              <a:spLocks noChangeArrowheads="1"/>
            </p:cNvSpPr>
            <p:nvPr/>
          </p:nvSpPr>
          <p:spPr bwMode="auto">
            <a:xfrm>
              <a:off x="3506974" y="1842525"/>
              <a:ext cx="69850" cy="49212"/>
            </a:xfrm>
            <a:custGeom>
              <a:avLst/>
              <a:gdLst>
                <a:gd name="T0" fmla="*/ 193 w 194"/>
                <a:gd name="T1" fmla="*/ 98 h 138"/>
                <a:gd name="T2" fmla="*/ 24 w 194"/>
                <a:gd name="T3" fmla="*/ 0 h 138"/>
                <a:gd name="T4" fmla="*/ 0 w 194"/>
                <a:gd name="T5" fmla="*/ 39 h 138"/>
                <a:gd name="T6" fmla="*/ 169 w 194"/>
                <a:gd name="T7" fmla="*/ 137 h 138"/>
                <a:gd name="T8" fmla="*/ 193 w 194"/>
                <a:gd name="T9" fmla="*/ 9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38">
                  <a:moveTo>
                    <a:pt x="193" y="98"/>
                  </a:moveTo>
                  <a:lnTo>
                    <a:pt x="24" y="0"/>
                  </a:lnTo>
                  <a:lnTo>
                    <a:pt x="0" y="39"/>
                  </a:lnTo>
                  <a:lnTo>
                    <a:pt x="169" y="137"/>
                  </a:lnTo>
                  <a:lnTo>
                    <a:pt x="193" y="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1675"/>
            <p:cNvSpPr>
              <a:spLocks noChangeArrowheads="1"/>
            </p:cNvSpPr>
            <p:nvPr/>
          </p:nvSpPr>
          <p:spPr bwMode="auto">
            <a:xfrm>
              <a:off x="3494274" y="1906025"/>
              <a:ext cx="71437" cy="15875"/>
            </a:xfrm>
            <a:custGeom>
              <a:avLst/>
              <a:gdLst>
                <a:gd name="T0" fmla="*/ 196 w 197"/>
                <a:gd name="T1" fmla="*/ 0 h 44"/>
                <a:gd name="T2" fmla="*/ 0 w 197"/>
                <a:gd name="T3" fmla="*/ 0 h 44"/>
                <a:gd name="T4" fmla="*/ 0 w 197"/>
                <a:gd name="T5" fmla="*/ 43 h 44"/>
                <a:gd name="T6" fmla="*/ 196 w 197"/>
                <a:gd name="T7" fmla="*/ 43 h 44"/>
                <a:gd name="T8" fmla="*/ 196 w 19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44">
                  <a:moveTo>
                    <a:pt x="196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196" y="43"/>
                  </a:lnTo>
                  <a:lnTo>
                    <a:pt x="19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1676"/>
            <p:cNvSpPr>
              <a:spLocks noChangeArrowheads="1"/>
            </p:cNvSpPr>
            <p:nvPr/>
          </p:nvSpPr>
          <p:spPr bwMode="auto">
            <a:xfrm>
              <a:off x="3506974" y="1933012"/>
              <a:ext cx="69850" cy="50800"/>
            </a:xfrm>
            <a:custGeom>
              <a:avLst/>
              <a:gdLst>
                <a:gd name="T0" fmla="*/ 169 w 194"/>
                <a:gd name="T1" fmla="*/ 0 h 142"/>
                <a:gd name="T2" fmla="*/ 0 w 194"/>
                <a:gd name="T3" fmla="*/ 98 h 142"/>
                <a:gd name="T4" fmla="*/ 24 w 194"/>
                <a:gd name="T5" fmla="*/ 141 h 142"/>
                <a:gd name="T6" fmla="*/ 193 w 194"/>
                <a:gd name="T7" fmla="*/ 43 h 142"/>
                <a:gd name="T8" fmla="*/ 169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169" y="0"/>
                  </a:moveTo>
                  <a:lnTo>
                    <a:pt x="0" y="98"/>
                  </a:lnTo>
                  <a:lnTo>
                    <a:pt x="24" y="141"/>
                  </a:lnTo>
                  <a:lnTo>
                    <a:pt x="193" y="43"/>
                  </a:lnTo>
                  <a:lnTo>
                    <a:pt x="16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1677"/>
            <p:cNvSpPr>
              <a:spLocks noChangeArrowheads="1"/>
            </p:cNvSpPr>
            <p:nvPr/>
          </p:nvSpPr>
          <p:spPr bwMode="auto">
            <a:xfrm>
              <a:off x="3551424" y="1958412"/>
              <a:ext cx="50800" cy="69850"/>
            </a:xfrm>
            <a:custGeom>
              <a:avLst/>
              <a:gdLst>
                <a:gd name="T0" fmla="*/ 0 w 139"/>
                <a:gd name="T1" fmla="*/ 168 h 193"/>
                <a:gd name="T2" fmla="*/ 39 w 139"/>
                <a:gd name="T3" fmla="*/ 192 h 193"/>
                <a:gd name="T4" fmla="*/ 138 w 139"/>
                <a:gd name="T5" fmla="*/ 23 h 193"/>
                <a:gd name="T6" fmla="*/ 98 w 139"/>
                <a:gd name="T7" fmla="*/ 0 h 193"/>
                <a:gd name="T8" fmla="*/ 0 w 139"/>
                <a:gd name="T9" fmla="*/ 168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168"/>
                  </a:moveTo>
                  <a:lnTo>
                    <a:pt x="39" y="192"/>
                  </a:lnTo>
                  <a:lnTo>
                    <a:pt x="138" y="23"/>
                  </a:lnTo>
                  <a:lnTo>
                    <a:pt x="98" y="0"/>
                  </a:lnTo>
                  <a:lnTo>
                    <a:pt x="0" y="1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1678"/>
            <p:cNvSpPr>
              <a:spLocks noChangeArrowheads="1"/>
            </p:cNvSpPr>
            <p:nvPr/>
          </p:nvSpPr>
          <p:spPr bwMode="auto">
            <a:xfrm>
              <a:off x="3613336" y="1971112"/>
              <a:ext cx="17463" cy="69850"/>
            </a:xfrm>
            <a:custGeom>
              <a:avLst/>
              <a:gdLst>
                <a:gd name="T0" fmla="*/ 0 w 48"/>
                <a:gd name="T1" fmla="*/ 192 h 193"/>
                <a:gd name="T2" fmla="*/ 47 w 48"/>
                <a:gd name="T3" fmla="*/ 192 h 193"/>
                <a:gd name="T4" fmla="*/ 47 w 48"/>
                <a:gd name="T5" fmla="*/ 0 h 193"/>
                <a:gd name="T6" fmla="*/ 0 w 48"/>
                <a:gd name="T7" fmla="*/ 0 h 193"/>
                <a:gd name="T8" fmla="*/ 0 w 48"/>
                <a:gd name="T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3">
                  <a:moveTo>
                    <a:pt x="0" y="192"/>
                  </a:moveTo>
                  <a:lnTo>
                    <a:pt x="47" y="192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1679"/>
            <p:cNvSpPr>
              <a:spLocks noChangeArrowheads="1"/>
            </p:cNvSpPr>
            <p:nvPr/>
          </p:nvSpPr>
          <p:spPr bwMode="auto">
            <a:xfrm>
              <a:off x="3641911" y="1958412"/>
              <a:ext cx="50800" cy="69850"/>
            </a:xfrm>
            <a:custGeom>
              <a:avLst/>
              <a:gdLst>
                <a:gd name="T0" fmla="*/ 0 w 139"/>
                <a:gd name="T1" fmla="*/ 23 h 193"/>
                <a:gd name="T2" fmla="*/ 99 w 139"/>
                <a:gd name="T3" fmla="*/ 192 h 193"/>
                <a:gd name="T4" fmla="*/ 138 w 139"/>
                <a:gd name="T5" fmla="*/ 168 h 193"/>
                <a:gd name="T6" fmla="*/ 40 w 139"/>
                <a:gd name="T7" fmla="*/ 0 h 193"/>
                <a:gd name="T8" fmla="*/ 0 w 139"/>
                <a:gd name="T9" fmla="*/ 2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23"/>
                  </a:moveTo>
                  <a:lnTo>
                    <a:pt x="99" y="192"/>
                  </a:lnTo>
                  <a:lnTo>
                    <a:pt x="138" y="168"/>
                  </a:lnTo>
                  <a:lnTo>
                    <a:pt x="40" y="0"/>
                  </a:lnTo>
                  <a:lnTo>
                    <a:pt x="0" y="2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1680"/>
            <p:cNvSpPr>
              <a:spLocks noChangeArrowheads="1"/>
            </p:cNvSpPr>
            <p:nvPr/>
          </p:nvSpPr>
          <p:spPr bwMode="auto">
            <a:xfrm>
              <a:off x="3667311" y="1933012"/>
              <a:ext cx="69850" cy="50800"/>
            </a:xfrm>
            <a:custGeom>
              <a:avLst/>
              <a:gdLst>
                <a:gd name="T0" fmla="*/ 24 w 194"/>
                <a:gd name="T1" fmla="*/ 0 h 142"/>
                <a:gd name="T2" fmla="*/ 0 w 194"/>
                <a:gd name="T3" fmla="*/ 43 h 142"/>
                <a:gd name="T4" fmla="*/ 169 w 194"/>
                <a:gd name="T5" fmla="*/ 141 h 142"/>
                <a:gd name="T6" fmla="*/ 193 w 194"/>
                <a:gd name="T7" fmla="*/ 98 h 142"/>
                <a:gd name="T8" fmla="*/ 24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24" y="0"/>
                  </a:moveTo>
                  <a:lnTo>
                    <a:pt x="0" y="43"/>
                  </a:lnTo>
                  <a:lnTo>
                    <a:pt x="169" y="141"/>
                  </a:lnTo>
                  <a:lnTo>
                    <a:pt x="193" y="98"/>
                  </a:lnTo>
                  <a:lnTo>
                    <a:pt x="2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3399942" y="4062753"/>
            <a:ext cx="495300" cy="493712"/>
            <a:chOff x="3383803" y="4108730"/>
            <a:chExt cx="495300" cy="493712"/>
          </a:xfrm>
        </p:grpSpPr>
        <p:sp>
          <p:nvSpPr>
            <p:cNvPr id="254" name="Freeform 1681"/>
            <p:cNvSpPr>
              <a:spLocks noChangeArrowheads="1"/>
            </p:cNvSpPr>
            <p:nvPr/>
          </p:nvSpPr>
          <p:spPr bwMode="auto">
            <a:xfrm>
              <a:off x="3383803" y="410873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1682"/>
            <p:cNvSpPr>
              <a:spLocks noChangeArrowheads="1"/>
            </p:cNvSpPr>
            <p:nvPr/>
          </p:nvSpPr>
          <p:spPr bwMode="auto">
            <a:xfrm>
              <a:off x="3383803" y="410873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1683"/>
            <p:cNvSpPr>
              <a:spLocks noChangeArrowheads="1"/>
            </p:cNvSpPr>
            <p:nvPr/>
          </p:nvSpPr>
          <p:spPr bwMode="auto">
            <a:xfrm>
              <a:off x="3469528" y="4192867"/>
              <a:ext cx="323850" cy="325438"/>
            </a:xfrm>
            <a:custGeom>
              <a:avLst/>
              <a:gdLst>
                <a:gd name="T0" fmla="*/ 450 w 901"/>
                <a:gd name="T1" fmla="*/ 904 h 905"/>
                <a:gd name="T2" fmla="*/ 450 w 901"/>
                <a:gd name="T3" fmla="*/ 904 h 905"/>
                <a:gd name="T4" fmla="*/ 0 w 901"/>
                <a:gd name="T5" fmla="*/ 450 h 905"/>
                <a:gd name="T6" fmla="*/ 450 w 901"/>
                <a:gd name="T7" fmla="*/ 0 h 905"/>
                <a:gd name="T8" fmla="*/ 900 w 901"/>
                <a:gd name="T9" fmla="*/ 450 h 905"/>
                <a:gd name="T10" fmla="*/ 450 w 901"/>
                <a:gd name="T11" fmla="*/ 904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1" h="905">
                  <a:moveTo>
                    <a:pt x="450" y="904"/>
                  </a:moveTo>
                  <a:lnTo>
                    <a:pt x="450" y="904"/>
                  </a:lnTo>
                  <a:cubicBezTo>
                    <a:pt x="200" y="904"/>
                    <a:pt x="0" y="700"/>
                    <a:pt x="0" y="450"/>
                  </a:cubicBezTo>
                  <a:cubicBezTo>
                    <a:pt x="0" y="203"/>
                    <a:pt x="200" y="0"/>
                    <a:pt x="450" y="0"/>
                  </a:cubicBezTo>
                  <a:cubicBezTo>
                    <a:pt x="700" y="0"/>
                    <a:pt x="900" y="203"/>
                    <a:pt x="900" y="450"/>
                  </a:cubicBezTo>
                  <a:cubicBezTo>
                    <a:pt x="900" y="700"/>
                    <a:pt x="700" y="904"/>
                    <a:pt x="450" y="90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1684"/>
            <p:cNvSpPr>
              <a:spLocks noChangeArrowheads="1"/>
            </p:cNvSpPr>
            <p:nvPr/>
          </p:nvSpPr>
          <p:spPr bwMode="auto">
            <a:xfrm>
              <a:off x="3469528" y="4192867"/>
              <a:ext cx="323850" cy="325438"/>
            </a:xfrm>
            <a:custGeom>
              <a:avLst/>
              <a:gdLst>
                <a:gd name="T0" fmla="*/ 450 w 901"/>
                <a:gd name="T1" fmla="*/ 904 h 905"/>
                <a:gd name="T2" fmla="*/ 450 w 901"/>
                <a:gd name="T3" fmla="*/ 904 h 905"/>
                <a:gd name="T4" fmla="*/ 0 w 901"/>
                <a:gd name="T5" fmla="*/ 450 h 905"/>
                <a:gd name="T6" fmla="*/ 450 w 901"/>
                <a:gd name="T7" fmla="*/ 0 h 905"/>
                <a:gd name="T8" fmla="*/ 900 w 901"/>
                <a:gd name="T9" fmla="*/ 450 h 905"/>
                <a:gd name="T10" fmla="*/ 450 w 901"/>
                <a:gd name="T11" fmla="*/ 904 h 905"/>
                <a:gd name="T12" fmla="*/ 450 w 901"/>
                <a:gd name="T13" fmla="*/ 43 h 905"/>
                <a:gd name="T14" fmla="*/ 450 w 901"/>
                <a:gd name="T15" fmla="*/ 43 h 905"/>
                <a:gd name="T16" fmla="*/ 39 w 901"/>
                <a:gd name="T17" fmla="*/ 450 h 905"/>
                <a:gd name="T18" fmla="*/ 450 w 901"/>
                <a:gd name="T19" fmla="*/ 861 h 905"/>
                <a:gd name="T20" fmla="*/ 861 w 901"/>
                <a:gd name="T21" fmla="*/ 450 h 905"/>
                <a:gd name="T22" fmla="*/ 450 w 901"/>
                <a:gd name="T23" fmla="*/ 43 h 905"/>
                <a:gd name="T24" fmla="*/ 450 w 901"/>
                <a:gd name="T25" fmla="*/ 904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1" h="905">
                  <a:moveTo>
                    <a:pt x="450" y="904"/>
                  </a:moveTo>
                  <a:lnTo>
                    <a:pt x="450" y="904"/>
                  </a:lnTo>
                  <a:cubicBezTo>
                    <a:pt x="200" y="904"/>
                    <a:pt x="0" y="700"/>
                    <a:pt x="0" y="450"/>
                  </a:cubicBezTo>
                  <a:cubicBezTo>
                    <a:pt x="0" y="203"/>
                    <a:pt x="200" y="0"/>
                    <a:pt x="450" y="0"/>
                  </a:cubicBezTo>
                  <a:cubicBezTo>
                    <a:pt x="700" y="0"/>
                    <a:pt x="900" y="203"/>
                    <a:pt x="900" y="450"/>
                  </a:cubicBezTo>
                  <a:cubicBezTo>
                    <a:pt x="900" y="700"/>
                    <a:pt x="700" y="904"/>
                    <a:pt x="450" y="904"/>
                  </a:cubicBezTo>
                  <a:lnTo>
                    <a:pt x="450" y="43"/>
                  </a:lnTo>
                  <a:lnTo>
                    <a:pt x="450" y="43"/>
                  </a:lnTo>
                  <a:cubicBezTo>
                    <a:pt x="225" y="43"/>
                    <a:pt x="39" y="225"/>
                    <a:pt x="39" y="450"/>
                  </a:cubicBezTo>
                  <a:cubicBezTo>
                    <a:pt x="39" y="675"/>
                    <a:pt x="225" y="861"/>
                    <a:pt x="450" y="861"/>
                  </a:cubicBezTo>
                  <a:cubicBezTo>
                    <a:pt x="675" y="861"/>
                    <a:pt x="861" y="675"/>
                    <a:pt x="861" y="450"/>
                  </a:cubicBezTo>
                  <a:cubicBezTo>
                    <a:pt x="861" y="225"/>
                    <a:pt x="675" y="43"/>
                    <a:pt x="450" y="43"/>
                  </a:cubicBezTo>
                  <a:lnTo>
                    <a:pt x="450" y="90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1685"/>
            <p:cNvSpPr>
              <a:spLocks noChangeArrowheads="1"/>
            </p:cNvSpPr>
            <p:nvPr/>
          </p:nvSpPr>
          <p:spPr bwMode="auto">
            <a:xfrm>
              <a:off x="3623516" y="4238905"/>
              <a:ext cx="15875" cy="65087"/>
            </a:xfrm>
            <a:custGeom>
              <a:avLst/>
              <a:gdLst>
                <a:gd name="T0" fmla="*/ 0 w 43"/>
                <a:gd name="T1" fmla="*/ 179 h 180"/>
                <a:gd name="T2" fmla="*/ 42 w 43"/>
                <a:gd name="T3" fmla="*/ 179 h 180"/>
                <a:gd name="T4" fmla="*/ 42 w 43"/>
                <a:gd name="T5" fmla="*/ 0 h 180"/>
                <a:gd name="T6" fmla="*/ 0 w 43"/>
                <a:gd name="T7" fmla="*/ 0 h 180"/>
                <a:gd name="T8" fmla="*/ 0 w 43"/>
                <a:gd name="T9" fmla="*/ 17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80">
                  <a:moveTo>
                    <a:pt x="0" y="179"/>
                  </a:moveTo>
                  <a:lnTo>
                    <a:pt x="42" y="179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1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1686"/>
            <p:cNvSpPr>
              <a:spLocks noChangeArrowheads="1"/>
            </p:cNvSpPr>
            <p:nvPr/>
          </p:nvSpPr>
          <p:spPr bwMode="auto">
            <a:xfrm>
              <a:off x="3566366" y="4251605"/>
              <a:ext cx="46037" cy="63500"/>
            </a:xfrm>
            <a:custGeom>
              <a:avLst/>
              <a:gdLst>
                <a:gd name="T0" fmla="*/ 0 w 126"/>
                <a:gd name="T1" fmla="*/ 21 h 176"/>
                <a:gd name="T2" fmla="*/ 90 w 126"/>
                <a:gd name="T3" fmla="*/ 175 h 176"/>
                <a:gd name="T4" fmla="*/ 125 w 126"/>
                <a:gd name="T5" fmla="*/ 157 h 176"/>
                <a:gd name="T6" fmla="*/ 36 w 126"/>
                <a:gd name="T7" fmla="*/ 0 h 176"/>
                <a:gd name="T8" fmla="*/ 0 w 126"/>
                <a:gd name="T9" fmla="*/ 21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176">
                  <a:moveTo>
                    <a:pt x="0" y="21"/>
                  </a:moveTo>
                  <a:lnTo>
                    <a:pt x="90" y="175"/>
                  </a:lnTo>
                  <a:lnTo>
                    <a:pt x="125" y="157"/>
                  </a:lnTo>
                  <a:lnTo>
                    <a:pt x="36" y="0"/>
                  </a:lnTo>
                  <a:lnTo>
                    <a:pt x="0" y="2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1687"/>
            <p:cNvSpPr>
              <a:spLocks noChangeArrowheads="1"/>
            </p:cNvSpPr>
            <p:nvPr/>
          </p:nvSpPr>
          <p:spPr bwMode="auto">
            <a:xfrm>
              <a:off x="3526678" y="4291292"/>
              <a:ext cx="63500" cy="46038"/>
            </a:xfrm>
            <a:custGeom>
              <a:avLst/>
              <a:gdLst>
                <a:gd name="T0" fmla="*/ 175 w 176"/>
                <a:gd name="T1" fmla="*/ 90 h 126"/>
                <a:gd name="T2" fmla="*/ 21 w 176"/>
                <a:gd name="T3" fmla="*/ 0 h 126"/>
                <a:gd name="T4" fmla="*/ 0 w 176"/>
                <a:gd name="T5" fmla="*/ 36 h 126"/>
                <a:gd name="T6" fmla="*/ 153 w 176"/>
                <a:gd name="T7" fmla="*/ 125 h 126"/>
                <a:gd name="T8" fmla="*/ 175 w 176"/>
                <a:gd name="T9" fmla="*/ 9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26">
                  <a:moveTo>
                    <a:pt x="175" y="90"/>
                  </a:moveTo>
                  <a:lnTo>
                    <a:pt x="21" y="0"/>
                  </a:lnTo>
                  <a:lnTo>
                    <a:pt x="0" y="36"/>
                  </a:lnTo>
                  <a:lnTo>
                    <a:pt x="153" y="125"/>
                  </a:lnTo>
                  <a:lnTo>
                    <a:pt x="175" y="9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1688"/>
            <p:cNvSpPr>
              <a:spLocks noChangeArrowheads="1"/>
            </p:cNvSpPr>
            <p:nvPr/>
          </p:nvSpPr>
          <p:spPr bwMode="auto">
            <a:xfrm>
              <a:off x="3515566" y="4348442"/>
              <a:ext cx="65087" cy="15875"/>
            </a:xfrm>
            <a:custGeom>
              <a:avLst/>
              <a:gdLst>
                <a:gd name="T0" fmla="*/ 179 w 180"/>
                <a:gd name="T1" fmla="*/ 0 h 43"/>
                <a:gd name="T2" fmla="*/ 0 w 180"/>
                <a:gd name="T3" fmla="*/ 0 h 43"/>
                <a:gd name="T4" fmla="*/ 0 w 180"/>
                <a:gd name="T5" fmla="*/ 42 h 43"/>
                <a:gd name="T6" fmla="*/ 179 w 180"/>
                <a:gd name="T7" fmla="*/ 42 h 43"/>
                <a:gd name="T8" fmla="*/ 179 w 180"/>
                <a:gd name="T9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43">
                  <a:moveTo>
                    <a:pt x="179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179" y="42"/>
                  </a:lnTo>
                  <a:lnTo>
                    <a:pt x="17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1689"/>
            <p:cNvSpPr>
              <a:spLocks noChangeArrowheads="1"/>
            </p:cNvSpPr>
            <p:nvPr/>
          </p:nvSpPr>
          <p:spPr bwMode="auto">
            <a:xfrm>
              <a:off x="3526678" y="4375430"/>
              <a:ext cx="63500" cy="46037"/>
            </a:xfrm>
            <a:custGeom>
              <a:avLst/>
              <a:gdLst>
                <a:gd name="T0" fmla="*/ 153 w 176"/>
                <a:gd name="T1" fmla="*/ 0 h 126"/>
                <a:gd name="T2" fmla="*/ 0 w 176"/>
                <a:gd name="T3" fmla="*/ 89 h 126"/>
                <a:gd name="T4" fmla="*/ 21 w 176"/>
                <a:gd name="T5" fmla="*/ 125 h 126"/>
                <a:gd name="T6" fmla="*/ 175 w 176"/>
                <a:gd name="T7" fmla="*/ 39 h 126"/>
                <a:gd name="T8" fmla="*/ 153 w 176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26">
                  <a:moveTo>
                    <a:pt x="153" y="0"/>
                  </a:moveTo>
                  <a:lnTo>
                    <a:pt x="0" y="89"/>
                  </a:lnTo>
                  <a:lnTo>
                    <a:pt x="21" y="125"/>
                  </a:lnTo>
                  <a:lnTo>
                    <a:pt x="175" y="39"/>
                  </a:lnTo>
                  <a:lnTo>
                    <a:pt x="15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1690"/>
            <p:cNvSpPr>
              <a:spLocks noChangeArrowheads="1"/>
            </p:cNvSpPr>
            <p:nvPr/>
          </p:nvSpPr>
          <p:spPr bwMode="auto">
            <a:xfrm>
              <a:off x="3566366" y="4396067"/>
              <a:ext cx="46037" cy="63500"/>
            </a:xfrm>
            <a:custGeom>
              <a:avLst/>
              <a:gdLst>
                <a:gd name="T0" fmla="*/ 0 w 126"/>
                <a:gd name="T1" fmla="*/ 154 h 176"/>
                <a:gd name="T2" fmla="*/ 36 w 126"/>
                <a:gd name="T3" fmla="*/ 175 h 176"/>
                <a:gd name="T4" fmla="*/ 125 w 126"/>
                <a:gd name="T5" fmla="*/ 22 h 176"/>
                <a:gd name="T6" fmla="*/ 90 w 126"/>
                <a:gd name="T7" fmla="*/ 0 h 176"/>
                <a:gd name="T8" fmla="*/ 0 w 126"/>
                <a:gd name="T9" fmla="*/ 154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176">
                  <a:moveTo>
                    <a:pt x="0" y="154"/>
                  </a:moveTo>
                  <a:lnTo>
                    <a:pt x="36" y="175"/>
                  </a:lnTo>
                  <a:lnTo>
                    <a:pt x="125" y="22"/>
                  </a:lnTo>
                  <a:lnTo>
                    <a:pt x="90" y="0"/>
                  </a:lnTo>
                  <a:lnTo>
                    <a:pt x="0" y="1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1691"/>
            <p:cNvSpPr>
              <a:spLocks noChangeArrowheads="1"/>
            </p:cNvSpPr>
            <p:nvPr/>
          </p:nvSpPr>
          <p:spPr bwMode="auto">
            <a:xfrm>
              <a:off x="3623516" y="4408767"/>
              <a:ext cx="15875" cy="63500"/>
            </a:xfrm>
            <a:custGeom>
              <a:avLst/>
              <a:gdLst>
                <a:gd name="T0" fmla="*/ 0 w 43"/>
                <a:gd name="T1" fmla="*/ 176 h 177"/>
                <a:gd name="T2" fmla="*/ 42 w 43"/>
                <a:gd name="T3" fmla="*/ 176 h 177"/>
                <a:gd name="T4" fmla="*/ 42 w 43"/>
                <a:gd name="T5" fmla="*/ 0 h 177"/>
                <a:gd name="T6" fmla="*/ 0 w 43"/>
                <a:gd name="T7" fmla="*/ 0 h 177"/>
                <a:gd name="T8" fmla="*/ 0 w 43"/>
                <a:gd name="T9" fmla="*/ 17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77">
                  <a:moveTo>
                    <a:pt x="0" y="176"/>
                  </a:moveTo>
                  <a:lnTo>
                    <a:pt x="42" y="176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17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1692"/>
            <p:cNvSpPr>
              <a:spLocks noChangeArrowheads="1"/>
            </p:cNvSpPr>
            <p:nvPr/>
          </p:nvSpPr>
          <p:spPr bwMode="auto">
            <a:xfrm>
              <a:off x="3650503" y="4396067"/>
              <a:ext cx="46038" cy="63500"/>
            </a:xfrm>
            <a:custGeom>
              <a:avLst/>
              <a:gdLst>
                <a:gd name="T0" fmla="*/ 0 w 126"/>
                <a:gd name="T1" fmla="*/ 22 h 176"/>
                <a:gd name="T2" fmla="*/ 89 w 126"/>
                <a:gd name="T3" fmla="*/ 175 h 176"/>
                <a:gd name="T4" fmla="*/ 125 w 126"/>
                <a:gd name="T5" fmla="*/ 154 h 176"/>
                <a:gd name="T6" fmla="*/ 35 w 126"/>
                <a:gd name="T7" fmla="*/ 0 h 176"/>
                <a:gd name="T8" fmla="*/ 0 w 126"/>
                <a:gd name="T9" fmla="*/ 2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6" h="176">
                  <a:moveTo>
                    <a:pt x="0" y="22"/>
                  </a:moveTo>
                  <a:lnTo>
                    <a:pt x="89" y="175"/>
                  </a:lnTo>
                  <a:lnTo>
                    <a:pt x="125" y="154"/>
                  </a:lnTo>
                  <a:lnTo>
                    <a:pt x="35" y="0"/>
                  </a:lnTo>
                  <a:lnTo>
                    <a:pt x="0" y="2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1693"/>
            <p:cNvSpPr>
              <a:spLocks noChangeArrowheads="1"/>
            </p:cNvSpPr>
            <p:nvPr/>
          </p:nvSpPr>
          <p:spPr bwMode="auto">
            <a:xfrm>
              <a:off x="3672728" y="4375430"/>
              <a:ext cx="63500" cy="46037"/>
            </a:xfrm>
            <a:custGeom>
              <a:avLst/>
              <a:gdLst>
                <a:gd name="T0" fmla="*/ 22 w 176"/>
                <a:gd name="T1" fmla="*/ 0 h 126"/>
                <a:gd name="T2" fmla="*/ 0 w 176"/>
                <a:gd name="T3" fmla="*/ 39 h 126"/>
                <a:gd name="T4" fmla="*/ 154 w 176"/>
                <a:gd name="T5" fmla="*/ 125 h 126"/>
                <a:gd name="T6" fmla="*/ 175 w 176"/>
                <a:gd name="T7" fmla="*/ 89 h 126"/>
                <a:gd name="T8" fmla="*/ 22 w 176"/>
                <a:gd name="T9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26">
                  <a:moveTo>
                    <a:pt x="22" y="0"/>
                  </a:moveTo>
                  <a:lnTo>
                    <a:pt x="0" y="39"/>
                  </a:lnTo>
                  <a:lnTo>
                    <a:pt x="154" y="125"/>
                  </a:lnTo>
                  <a:lnTo>
                    <a:pt x="175" y="89"/>
                  </a:lnTo>
                  <a:lnTo>
                    <a:pt x="2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1694"/>
            <p:cNvSpPr>
              <a:spLocks noChangeArrowheads="1"/>
            </p:cNvSpPr>
            <p:nvPr/>
          </p:nvSpPr>
          <p:spPr bwMode="auto">
            <a:xfrm>
              <a:off x="3517153" y="4240492"/>
              <a:ext cx="361950" cy="361950"/>
            </a:xfrm>
            <a:custGeom>
              <a:avLst/>
              <a:gdLst>
                <a:gd name="T0" fmla="*/ 636 w 1005"/>
                <a:gd name="T1" fmla="*/ 0 h 1005"/>
                <a:gd name="T2" fmla="*/ 636 w 1005"/>
                <a:gd name="T3" fmla="*/ 0 h 1005"/>
                <a:gd name="T4" fmla="*/ 636 w 1005"/>
                <a:gd name="T5" fmla="*/ 0 h 1005"/>
                <a:gd name="T6" fmla="*/ 768 w 1005"/>
                <a:gd name="T7" fmla="*/ 318 h 1005"/>
                <a:gd name="T8" fmla="*/ 768 w 1005"/>
                <a:gd name="T9" fmla="*/ 318 h 1005"/>
                <a:gd name="T10" fmla="*/ 768 w 1005"/>
                <a:gd name="T11" fmla="*/ 318 h 1005"/>
                <a:gd name="T12" fmla="*/ 654 w 1005"/>
                <a:gd name="T13" fmla="*/ 622 h 1005"/>
                <a:gd name="T14" fmla="*/ 318 w 1005"/>
                <a:gd name="T15" fmla="*/ 772 h 1005"/>
                <a:gd name="T16" fmla="*/ 318 w 1005"/>
                <a:gd name="T17" fmla="*/ 772 h 1005"/>
                <a:gd name="T18" fmla="*/ 318 w 1005"/>
                <a:gd name="T19" fmla="*/ 772 h 1005"/>
                <a:gd name="T20" fmla="*/ 0 w 1005"/>
                <a:gd name="T21" fmla="*/ 640 h 1005"/>
                <a:gd name="T22" fmla="*/ 0 w 1005"/>
                <a:gd name="T23" fmla="*/ 640 h 1005"/>
                <a:gd name="T24" fmla="*/ 365 w 1005"/>
                <a:gd name="T25" fmla="*/ 1004 h 1005"/>
                <a:gd name="T26" fmla="*/ 1004 w 1005"/>
                <a:gd name="T27" fmla="*/ 1004 h 1005"/>
                <a:gd name="T28" fmla="*/ 1004 w 1005"/>
                <a:gd name="T29" fmla="*/ 368 h 1005"/>
                <a:gd name="T30" fmla="*/ 636 w 1005"/>
                <a:gd name="T31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05" h="1005">
                  <a:moveTo>
                    <a:pt x="636" y="0"/>
                  </a:moveTo>
                  <a:lnTo>
                    <a:pt x="636" y="0"/>
                  </a:lnTo>
                  <a:lnTo>
                    <a:pt x="636" y="0"/>
                  </a:lnTo>
                  <a:cubicBezTo>
                    <a:pt x="718" y="82"/>
                    <a:pt x="768" y="196"/>
                    <a:pt x="768" y="318"/>
                  </a:cubicBezTo>
                  <a:lnTo>
                    <a:pt x="768" y="318"/>
                  </a:lnTo>
                  <a:lnTo>
                    <a:pt x="768" y="318"/>
                  </a:lnTo>
                  <a:cubicBezTo>
                    <a:pt x="768" y="436"/>
                    <a:pt x="725" y="539"/>
                    <a:pt x="654" y="622"/>
                  </a:cubicBezTo>
                  <a:cubicBezTo>
                    <a:pt x="572" y="715"/>
                    <a:pt x="450" y="772"/>
                    <a:pt x="318" y="772"/>
                  </a:cubicBezTo>
                  <a:lnTo>
                    <a:pt x="318" y="772"/>
                  </a:lnTo>
                  <a:lnTo>
                    <a:pt x="318" y="772"/>
                  </a:lnTo>
                  <a:cubicBezTo>
                    <a:pt x="193" y="772"/>
                    <a:pt x="82" y="722"/>
                    <a:pt x="0" y="640"/>
                  </a:cubicBezTo>
                  <a:lnTo>
                    <a:pt x="0" y="640"/>
                  </a:lnTo>
                  <a:cubicBezTo>
                    <a:pt x="365" y="1004"/>
                    <a:pt x="365" y="1004"/>
                    <a:pt x="365" y="1004"/>
                  </a:cubicBezTo>
                  <a:cubicBezTo>
                    <a:pt x="1004" y="1004"/>
                    <a:pt x="1004" y="1004"/>
                    <a:pt x="1004" y="1004"/>
                  </a:cubicBezTo>
                  <a:cubicBezTo>
                    <a:pt x="1004" y="368"/>
                    <a:pt x="1004" y="368"/>
                    <a:pt x="1004" y="368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1695"/>
            <p:cNvSpPr>
              <a:spLocks noChangeArrowheads="1"/>
            </p:cNvSpPr>
            <p:nvPr/>
          </p:nvSpPr>
          <p:spPr bwMode="auto">
            <a:xfrm>
              <a:off x="3517153" y="4240492"/>
              <a:ext cx="276225" cy="277813"/>
            </a:xfrm>
            <a:custGeom>
              <a:avLst/>
              <a:gdLst>
                <a:gd name="T0" fmla="*/ 0 w 769"/>
                <a:gd name="T1" fmla="*/ 640 h 773"/>
                <a:gd name="T2" fmla="*/ 0 w 769"/>
                <a:gd name="T3" fmla="*/ 640 h 773"/>
                <a:gd name="T4" fmla="*/ 0 w 769"/>
                <a:gd name="T5" fmla="*/ 640 h 773"/>
                <a:gd name="T6" fmla="*/ 318 w 769"/>
                <a:gd name="T7" fmla="*/ 772 h 773"/>
                <a:gd name="T8" fmla="*/ 318 w 769"/>
                <a:gd name="T9" fmla="*/ 772 h 773"/>
                <a:gd name="T10" fmla="*/ 0 w 769"/>
                <a:gd name="T11" fmla="*/ 640 h 773"/>
                <a:gd name="T12" fmla="*/ 636 w 769"/>
                <a:gd name="T13" fmla="*/ 0 h 773"/>
                <a:gd name="T14" fmla="*/ 636 w 769"/>
                <a:gd name="T15" fmla="*/ 0 h 773"/>
                <a:gd name="T16" fmla="*/ 636 w 769"/>
                <a:gd name="T17" fmla="*/ 0 h 773"/>
                <a:gd name="T18" fmla="*/ 768 w 769"/>
                <a:gd name="T19" fmla="*/ 318 h 773"/>
                <a:gd name="T20" fmla="*/ 654 w 769"/>
                <a:gd name="T21" fmla="*/ 622 h 773"/>
                <a:gd name="T22" fmla="*/ 768 w 769"/>
                <a:gd name="T23" fmla="*/ 318 h 773"/>
                <a:gd name="T24" fmla="*/ 768 w 769"/>
                <a:gd name="T25" fmla="*/ 318 h 773"/>
                <a:gd name="T26" fmla="*/ 636 w 769"/>
                <a:gd name="T27" fmla="*/ 0 h 773"/>
                <a:gd name="T28" fmla="*/ 0 w 769"/>
                <a:gd name="T29" fmla="*/ 64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69" h="773">
                  <a:moveTo>
                    <a:pt x="0" y="640"/>
                  </a:moveTo>
                  <a:lnTo>
                    <a:pt x="0" y="640"/>
                  </a:lnTo>
                  <a:lnTo>
                    <a:pt x="0" y="640"/>
                  </a:lnTo>
                  <a:cubicBezTo>
                    <a:pt x="82" y="722"/>
                    <a:pt x="193" y="772"/>
                    <a:pt x="318" y="772"/>
                  </a:cubicBezTo>
                  <a:lnTo>
                    <a:pt x="318" y="772"/>
                  </a:lnTo>
                  <a:cubicBezTo>
                    <a:pt x="193" y="772"/>
                    <a:pt x="82" y="722"/>
                    <a:pt x="0" y="640"/>
                  </a:cubicBezTo>
                  <a:lnTo>
                    <a:pt x="636" y="0"/>
                  </a:lnTo>
                  <a:lnTo>
                    <a:pt x="636" y="0"/>
                  </a:lnTo>
                  <a:lnTo>
                    <a:pt x="636" y="0"/>
                  </a:lnTo>
                  <a:cubicBezTo>
                    <a:pt x="718" y="82"/>
                    <a:pt x="768" y="196"/>
                    <a:pt x="768" y="318"/>
                  </a:cubicBezTo>
                  <a:cubicBezTo>
                    <a:pt x="768" y="436"/>
                    <a:pt x="725" y="539"/>
                    <a:pt x="654" y="622"/>
                  </a:cubicBezTo>
                  <a:cubicBezTo>
                    <a:pt x="725" y="539"/>
                    <a:pt x="768" y="436"/>
                    <a:pt x="768" y="318"/>
                  </a:cubicBezTo>
                  <a:lnTo>
                    <a:pt x="768" y="318"/>
                  </a:lnTo>
                  <a:cubicBezTo>
                    <a:pt x="768" y="196"/>
                    <a:pt x="718" y="82"/>
                    <a:pt x="636" y="0"/>
                  </a:cubicBezTo>
                  <a:lnTo>
                    <a:pt x="0" y="64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9" name="Group 268"/>
          <p:cNvGrpSpPr/>
          <p:nvPr/>
        </p:nvGrpSpPr>
        <p:grpSpPr>
          <a:xfrm>
            <a:off x="3468998" y="2905238"/>
            <a:ext cx="357188" cy="357187"/>
            <a:chOff x="3453465" y="2978249"/>
            <a:chExt cx="357188" cy="357187"/>
          </a:xfrm>
        </p:grpSpPr>
        <p:sp>
          <p:nvSpPr>
            <p:cNvPr id="270" name="Freeform 1696"/>
            <p:cNvSpPr>
              <a:spLocks noChangeArrowheads="1"/>
            </p:cNvSpPr>
            <p:nvPr/>
          </p:nvSpPr>
          <p:spPr bwMode="auto">
            <a:xfrm>
              <a:off x="3453465" y="2978249"/>
              <a:ext cx="357188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1697"/>
            <p:cNvSpPr>
              <a:spLocks noChangeArrowheads="1"/>
            </p:cNvSpPr>
            <p:nvPr/>
          </p:nvSpPr>
          <p:spPr bwMode="auto">
            <a:xfrm>
              <a:off x="3631265" y="2986186"/>
              <a:ext cx="169863" cy="339725"/>
            </a:xfrm>
            <a:custGeom>
              <a:avLst/>
              <a:gdLst>
                <a:gd name="T0" fmla="*/ 0 w 473"/>
                <a:gd name="T1" fmla="*/ 0 h 944"/>
                <a:gd name="T2" fmla="*/ 0 w 473"/>
                <a:gd name="T3" fmla="*/ 0 h 944"/>
                <a:gd name="T4" fmla="*/ 0 w 473"/>
                <a:gd name="T5" fmla="*/ 943 h 944"/>
                <a:gd name="T6" fmla="*/ 472 w 473"/>
                <a:gd name="T7" fmla="*/ 470 h 944"/>
                <a:gd name="T8" fmla="*/ 0 w 473"/>
                <a:gd name="T9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3" h="944">
                  <a:moveTo>
                    <a:pt x="0" y="0"/>
                  </a:moveTo>
                  <a:lnTo>
                    <a:pt x="0" y="0"/>
                  </a:lnTo>
                  <a:cubicBezTo>
                    <a:pt x="0" y="943"/>
                    <a:pt x="0" y="943"/>
                    <a:pt x="0" y="943"/>
                  </a:cubicBezTo>
                  <a:cubicBezTo>
                    <a:pt x="260" y="943"/>
                    <a:pt x="472" y="732"/>
                    <a:pt x="472" y="470"/>
                  </a:cubicBezTo>
                  <a:cubicBezTo>
                    <a:pt x="472" y="211"/>
                    <a:pt x="26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1698"/>
            <p:cNvSpPr>
              <a:spLocks noChangeArrowheads="1"/>
            </p:cNvSpPr>
            <p:nvPr/>
          </p:nvSpPr>
          <p:spPr bwMode="auto">
            <a:xfrm>
              <a:off x="3453465" y="2978249"/>
              <a:ext cx="357188" cy="357187"/>
            </a:xfrm>
            <a:custGeom>
              <a:avLst/>
              <a:gdLst>
                <a:gd name="T0" fmla="*/ 495 w 992"/>
                <a:gd name="T1" fmla="*/ 991 h 992"/>
                <a:gd name="T2" fmla="*/ 495 w 992"/>
                <a:gd name="T3" fmla="*/ 991 h 992"/>
                <a:gd name="T4" fmla="*/ 0 w 992"/>
                <a:gd name="T5" fmla="*/ 494 h 992"/>
                <a:gd name="T6" fmla="*/ 495 w 992"/>
                <a:gd name="T7" fmla="*/ 0 h 992"/>
                <a:gd name="T8" fmla="*/ 991 w 992"/>
                <a:gd name="T9" fmla="*/ 494 h 992"/>
                <a:gd name="T10" fmla="*/ 495 w 992"/>
                <a:gd name="T11" fmla="*/ 991 h 992"/>
                <a:gd name="T12" fmla="*/ 495 w 992"/>
                <a:gd name="T13" fmla="*/ 47 h 992"/>
                <a:gd name="T14" fmla="*/ 495 w 992"/>
                <a:gd name="T15" fmla="*/ 47 h 992"/>
                <a:gd name="T16" fmla="*/ 43 w 992"/>
                <a:gd name="T17" fmla="*/ 494 h 992"/>
                <a:gd name="T18" fmla="*/ 495 w 992"/>
                <a:gd name="T19" fmla="*/ 944 h 992"/>
                <a:gd name="T20" fmla="*/ 948 w 992"/>
                <a:gd name="T21" fmla="*/ 494 h 992"/>
                <a:gd name="T22" fmla="*/ 495 w 992"/>
                <a:gd name="T23" fmla="*/ 47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2" h="992">
                  <a:moveTo>
                    <a:pt x="495" y="991"/>
                  </a:moveTo>
                  <a:lnTo>
                    <a:pt x="495" y="991"/>
                  </a:lnTo>
                  <a:cubicBezTo>
                    <a:pt x="220" y="991"/>
                    <a:pt x="0" y="768"/>
                    <a:pt x="0" y="494"/>
                  </a:cubicBezTo>
                  <a:cubicBezTo>
                    <a:pt x="0" y="223"/>
                    <a:pt x="220" y="0"/>
                    <a:pt x="495" y="0"/>
                  </a:cubicBezTo>
                  <a:cubicBezTo>
                    <a:pt x="771" y="0"/>
                    <a:pt x="991" y="223"/>
                    <a:pt x="991" y="494"/>
                  </a:cubicBezTo>
                  <a:cubicBezTo>
                    <a:pt x="991" y="768"/>
                    <a:pt x="771" y="991"/>
                    <a:pt x="495" y="991"/>
                  </a:cubicBezTo>
                  <a:close/>
                  <a:moveTo>
                    <a:pt x="495" y="47"/>
                  </a:moveTo>
                  <a:lnTo>
                    <a:pt x="495" y="47"/>
                  </a:lnTo>
                  <a:cubicBezTo>
                    <a:pt x="248" y="47"/>
                    <a:pt x="43" y="247"/>
                    <a:pt x="43" y="494"/>
                  </a:cubicBezTo>
                  <a:cubicBezTo>
                    <a:pt x="43" y="744"/>
                    <a:pt x="248" y="944"/>
                    <a:pt x="495" y="944"/>
                  </a:cubicBezTo>
                  <a:cubicBezTo>
                    <a:pt x="743" y="944"/>
                    <a:pt x="948" y="744"/>
                    <a:pt x="948" y="494"/>
                  </a:cubicBezTo>
                  <a:cubicBezTo>
                    <a:pt x="948" y="247"/>
                    <a:pt x="743" y="47"/>
                    <a:pt x="495" y="4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1699"/>
            <p:cNvSpPr>
              <a:spLocks noChangeArrowheads="1"/>
            </p:cNvSpPr>
            <p:nvPr/>
          </p:nvSpPr>
          <p:spPr bwMode="auto">
            <a:xfrm>
              <a:off x="3623328" y="3029049"/>
              <a:ext cx="17462" cy="71437"/>
            </a:xfrm>
            <a:custGeom>
              <a:avLst/>
              <a:gdLst>
                <a:gd name="T0" fmla="*/ 0 w 48"/>
                <a:gd name="T1" fmla="*/ 196 h 197"/>
                <a:gd name="T2" fmla="*/ 47 w 48"/>
                <a:gd name="T3" fmla="*/ 196 h 197"/>
                <a:gd name="T4" fmla="*/ 47 w 48"/>
                <a:gd name="T5" fmla="*/ 0 h 197"/>
                <a:gd name="T6" fmla="*/ 0 w 48"/>
                <a:gd name="T7" fmla="*/ 0 h 197"/>
                <a:gd name="T8" fmla="*/ 0 w 48"/>
                <a:gd name="T9" fmla="*/ 19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7">
                  <a:moveTo>
                    <a:pt x="0" y="196"/>
                  </a:moveTo>
                  <a:lnTo>
                    <a:pt x="47" y="196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1700"/>
            <p:cNvSpPr>
              <a:spLocks noChangeArrowheads="1"/>
            </p:cNvSpPr>
            <p:nvPr/>
          </p:nvSpPr>
          <p:spPr bwMode="auto">
            <a:xfrm>
              <a:off x="3561415" y="3040161"/>
              <a:ext cx="50800" cy="71438"/>
            </a:xfrm>
            <a:custGeom>
              <a:avLst/>
              <a:gdLst>
                <a:gd name="T0" fmla="*/ 0 w 139"/>
                <a:gd name="T1" fmla="*/ 24 h 197"/>
                <a:gd name="T2" fmla="*/ 98 w 139"/>
                <a:gd name="T3" fmla="*/ 196 h 197"/>
                <a:gd name="T4" fmla="*/ 138 w 139"/>
                <a:gd name="T5" fmla="*/ 173 h 197"/>
                <a:gd name="T6" fmla="*/ 39 w 139"/>
                <a:gd name="T7" fmla="*/ 0 h 197"/>
                <a:gd name="T8" fmla="*/ 0 w 139"/>
                <a:gd name="T9" fmla="*/ 2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7">
                  <a:moveTo>
                    <a:pt x="0" y="24"/>
                  </a:moveTo>
                  <a:lnTo>
                    <a:pt x="98" y="196"/>
                  </a:lnTo>
                  <a:lnTo>
                    <a:pt x="138" y="173"/>
                  </a:lnTo>
                  <a:lnTo>
                    <a:pt x="39" y="0"/>
                  </a:lnTo>
                  <a:lnTo>
                    <a:pt x="0" y="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1701"/>
            <p:cNvSpPr>
              <a:spLocks noChangeArrowheads="1"/>
            </p:cNvSpPr>
            <p:nvPr/>
          </p:nvSpPr>
          <p:spPr bwMode="auto">
            <a:xfrm>
              <a:off x="3516965" y="3084611"/>
              <a:ext cx="69850" cy="49213"/>
            </a:xfrm>
            <a:custGeom>
              <a:avLst/>
              <a:gdLst>
                <a:gd name="T0" fmla="*/ 193 w 194"/>
                <a:gd name="T1" fmla="*/ 98 h 138"/>
                <a:gd name="T2" fmla="*/ 24 w 194"/>
                <a:gd name="T3" fmla="*/ 0 h 138"/>
                <a:gd name="T4" fmla="*/ 0 w 194"/>
                <a:gd name="T5" fmla="*/ 39 h 138"/>
                <a:gd name="T6" fmla="*/ 169 w 194"/>
                <a:gd name="T7" fmla="*/ 137 h 138"/>
                <a:gd name="T8" fmla="*/ 193 w 194"/>
                <a:gd name="T9" fmla="*/ 9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38">
                  <a:moveTo>
                    <a:pt x="193" y="98"/>
                  </a:moveTo>
                  <a:lnTo>
                    <a:pt x="24" y="0"/>
                  </a:lnTo>
                  <a:lnTo>
                    <a:pt x="0" y="39"/>
                  </a:lnTo>
                  <a:lnTo>
                    <a:pt x="169" y="137"/>
                  </a:lnTo>
                  <a:lnTo>
                    <a:pt x="193" y="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1702"/>
            <p:cNvSpPr>
              <a:spLocks noChangeArrowheads="1"/>
            </p:cNvSpPr>
            <p:nvPr/>
          </p:nvSpPr>
          <p:spPr bwMode="auto">
            <a:xfrm>
              <a:off x="3504265" y="3148111"/>
              <a:ext cx="71438" cy="15875"/>
            </a:xfrm>
            <a:custGeom>
              <a:avLst/>
              <a:gdLst>
                <a:gd name="T0" fmla="*/ 196 w 197"/>
                <a:gd name="T1" fmla="*/ 0 h 44"/>
                <a:gd name="T2" fmla="*/ 0 w 197"/>
                <a:gd name="T3" fmla="*/ 0 h 44"/>
                <a:gd name="T4" fmla="*/ 0 w 197"/>
                <a:gd name="T5" fmla="*/ 43 h 44"/>
                <a:gd name="T6" fmla="*/ 196 w 197"/>
                <a:gd name="T7" fmla="*/ 43 h 44"/>
                <a:gd name="T8" fmla="*/ 196 w 19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44">
                  <a:moveTo>
                    <a:pt x="196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196" y="43"/>
                  </a:lnTo>
                  <a:lnTo>
                    <a:pt x="19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1703"/>
            <p:cNvSpPr>
              <a:spLocks noChangeArrowheads="1"/>
            </p:cNvSpPr>
            <p:nvPr/>
          </p:nvSpPr>
          <p:spPr bwMode="auto">
            <a:xfrm>
              <a:off x="3516965" y="3176686"/>
              <a:ext cx="69850" cy="50800"/>
            </a:xfrm>
            <a:custGeom>
              <a:avLst/>
              <a:gdLst>
                <a:gd name="T0" fmla="*/ 169 w 194"/>
                <a:gd name="T1" fmla="*/ 0 h 142"/>
                <a:gd name="T2" fmla="*/ 0 w 194"/>
                <a:gd name="T3" fmla="*/ 98 h 142"/>
                <a:gd name="T4" fmla="*/ 24 w 194"/>
                <a:gd name="T5" fmla="*/ 141 h 142"/>
                <a:gd name="T6" fmla="*/ 193 w 194"/>
                <a:gd name="T7" fmla="*/ 43 h 142"/>
                <a:gd name="T8" fmla="*/ 169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169" y="0"/>
                  </a:moveTo>
                  <a:lnTo>
                    <a:pt x="0" y="98"/>
                  </a:lnTo>
                  <a:lnTo>
                    <a:pt x="24" y="141"/>
                  </a:lnTo>
                  <a:lnTo>
                    <a:pt x="193" y="43"/>
                  </a:lnTo>
                  <a:lnTo>
                    <a:pt x="16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1704"/>
            <p:cNvSpPr>
              <a:spLocks noChangeArrowheads="1"/>
            </p:cNvSpPr>
            <p:nvPr/>
          </p:nvSpPr>
          <p:spPr bwMode="auto">
            <a:xfrm>
              <a:off x="3561415" y="3200499"/>
              <a:ext cx="50800" cy="69850"/>
            </a:xfrm>
            <a:custGeom>
              <a:avLst/>
              <a:gdLst>
                <a:gd name="T0" fmla="*/ 0 w 139"/>
                <a:gd name="T1" fmla="*/ 168 h 193"/>
                <a:gd name="T2" fmla="*/ 39 w 139"/>
                <a:gd name="T3" fmla="*/ 192 h 193"/>
                <a:gd name="T4" fmla="*/ 138 w 139"/>
                <a:gd name="T5" fmla="*/ 23 h 193"/>
                <a:gd name="T6" fmla="*/ 98 w 139"/>
                <a:gd name="T7" fmla="*/ 0 h 193"/>
                <a:gd name="T8" fmla="*/ 0 w 139"/>
                <a:gd name="T9" fmla="*/ 168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168"/>
                  </a:moveTo>
                  <a:lnTo>
                    <a:pt x="39" y="192"/>
                  </a:lnTo>
                  <a:lnTo>
                    <a:pt x="138" y="23"/>
                  </a:lnTo>
                  <a:lnTo>
                    <a:pt x="98" y="0"/>
                  </a:lnTo>
                  <a:lnTo>
                    <a:pt x="0" y="1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1705"/>
            <p:cNvSpPr>
              <a:spLocks noChangeArrowheads="1"/>
            </p:cNvSpPr>
            <p:nvPr/>
          </p:nvSpPr>
          <p:spPr bwMode="auto">
            <a:xfrm>
              <a:off x="3623328" y="3213199"/>
              <a:ext cx="17462" cy="69850"/>
            </a:xfrm>
            <a:custGeom>
              <a:avLst/>
              <a:gdLst>
                <a:gd name="T0" fmla="*/ 0 w 48"/>
                <a:gd name="T1" fmla="*/ 192 h 193"/>
                <a:gd name="T2" fmla="*/ 47 w 48"/>
                <a:gd name="T3" fmla="*/ 192 h 193"/>
                <a:gd name="T4" fmla="*/ 47 w 48"/>
                <a:gd name="T5" fmla="*/ 0 h 193"/>
                <a:gd name="T6" fmla="*/ 0 w 48"/>
                <a:gd name="T7" fmla="*/ 0 h 193"/>
                <a:gd name="T8" fmla="*/ 0 w 48"/>
                <a:gd name="T9" fmla="*/ 19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193">
                  <a:moveTo>
                    <a:pt x="0" y="192"/>
                  </a:moveTo>
                  <a:lnTo>
                    <a:pt x="47" y="192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19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1706"/>
            <p:cNvSpPr>
              <a:spLocks noChangeArrowheads="1"/>
            </p:cNvSpPr>
            <p:nvPr/>
          </p:nvSpPr>
          <p:spPr bwMode="auto">
            <a:xfrm>
              <a:off x="3653490" y="3200499"/>
              <a:ext cx="50800" cy="69850"/>
            </a:xfrm>
            <a:custGeom>
              <a:avLst/>
              <a:gdLst>
                <a:gd name="T0" fmla="*/ 0 w 139"/>
                <a:gd name="T1" fmla="*/ 23 h 193"/>
                <a:gd name="T2" fmla="*/ 99 w 139"/>
                <a:gd name="T3" fmla="*/ 192 h 193"/>
                <a:gd name="T4" fmla="*/ 138 w 139"/>
                <a:gd name="T5" fmla="*/ 168 h 193"/>
                <a:gd name="T6" fmla="*/ 40 w 139"/>
                <a:gd name="T7" fmla="*/ 0 h 193"/>
                <a:gd name="T8" fmla="*/ 0 w 139"/>
                <a:gd name="T9" fmla="*/ 2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9" h="193">
                  <a:moveTo>
                    <a:pt x="0" y="23"/>
                  </a:moveTo>
                  <a:lnTo>
                    <a:pt x="99" y="192"/>
                  </a:lnTo>
                  <a:lnTo>
                    <a:pt x="138" y="168"/>
                  </a:lnTo>
                  <a:lnTo>
                    <a:pt x="40" y="0"/>
                  </a:lnTo>
                  <a:lnTo>
                    <a:pt x="0" y="2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1707"/>
            <p:cNvSpPr>
              <a:spLocks noChangeArrowheads="1"/>
            </p:cNvSpPr>
            <p:nvPr/>
          </p:nvSpPr>
          <p:spPr bwMode="auto">
            <a:xfrm>
              <a:off x="3677303" y="3176686"/>
              <a:ext cx="69850" cy="50800"/>
            </a:xfrm>
            <a:custGeom>
              <a:avLst/>
              <a:gdLst>
                <a:gd name="T0" fmla="*/ 24 w 194"/>
                <a:gd name="T1" fmla="*/ 0 h 142"/>
                <a:gd name="T2" fmla="*/ 0 w 194"/>
                <a:gd name="T3" fmla="*/ 43 h 142"/>
                <a:gd name="T4" fmla="*/ 169 w 194"/>
                <a:gd name="T5" fmla="*/ 141 h 142"/>
                <a:gd name="T6" fmla="*/ 193 w 194"/>
                <a:gd name="T7" fmla="*/ 98 h 142"/>
                <a:gd name="T8" fmla="*/ 24 w 194"/>
                <a:gd name="T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142">
                  <a:moveTo>
                    <a:pt x="24" y="0"/>
                  </a:moveTo>
                  <a:lnTo>
                    <a:pt x="0" y="43"/>
                  </a:lnTo>
                  <a:lnTo>
                    <a:pt x="169" y="141"/>
                  </a:lnTo>
                  <a:lnTo>
                    <a:pt x="193" y="98"/>
                  </a:lnTo>
                  <a:lnTo>
                    <a:pt x="2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2" name="Group 281"/>
          <p:cNvGrpSpPr/>
          <p:nvPr/>
        </p:nvGrpSpPr>
        <p:grpSpPr>
          <a:xfrm>
            <a:off x="4241121" y="1700315"/>
            <a:ext cx="412750" cy="312738"/>
            <a:chOff x="4247963" y="1742700"/>
            <a:chExt cx="412750" cy="312738"/>
          </a:xfrm>
        </p:grpSpPr>
        <p:sp>
          <p:nvSpPr>
            <p:cNvPr id="283" name="Freeform 1708"/>
            <p:cNvSpPr>
              <a:spLocks noChangeArrowheads="1"/>
            </p:cNvSpPr>
            <p:nvPr/>
          </p:nvSpPr>
          <p:spPr bwMode="auto">
            <a:xfrm>
              <a:off x="4290826" y="1764925"/>
              <a:ext cx="238125" cy="261938"/>
            </a:xfrm>
            <a:custGeom>
              <a:avLst/>
              <a:gdLst>
                <a:gd name="T0" fmla="*/ 0 w 663"/>
                <a:gd name="T1" fmla="*/ 329 h 727"/>
                <a:gd name="T2" fmla="*/ 0 w 663"/>
                <a:gd name="T3" fmla="*/ 726 h 727"/>
                <a:gd name="T4" fmla="*/ 195 w 663"/>
                <a:gd name="T5" fmla="*/ 726 h 727"/>
                <a:gd name="T6" fmla="*/ 195 w 663"/>
                <a:gd name="T7" fmla="*/ 460 h 727"/>
                <a:gd name="T8" fmla="*/ 462 w 663"/>
                <a:gd name="T9" fmla="*/ 460 h 727"/>
                <a:gd name="T10" fmla="*/ 462 w 663"/>
                <a:gd name="T11" fmla="*/ 726 h 727"/>
                <a:gd name="T12" fmla="*/ 662 w 663"/>
                <a:gd name="T13" fmla="*/ 726 h 727"/>
                <a:gd name="T14" fmla="*/ 662 w 663"/>
                <a:gd name="T15" fmla="*/ 329 h 727"/>
                <a:gd name="T16" fmla="*/ 331 w 663"/>
                <a:gd name="T17" fmla="*/ 0 h 727"/>
                <a:gd name="T18" fmla="*/ 0 w 663"/>
                <a:gd name="T19" fmla="*/ 329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27">
                  <a:moveTo>
                    <a:pt x="0" y="329"/>
                  </a:moveTo>
                  <a:lnTo>
                    <a:pt x="0" y="726"/>
                  </a:lnTo>
                  <a:lnTo>
                    <a:pt x="195" y="726"/>
                  </a:lnTo>
                  <a:lnTo>
                    <a:pt x="195" y="460"/>
                  </a:lnTo>
                  <a:lnTo>
                    <a:pt x="462" y="460"/>
                  </a:lnTo>
                  <a:lnTo>
                    <a:pt x="462" y="726"/>
                  </a:lnTo>
                  <a:lnTo>
                    <a:pt x="662" y="726"/>
                  </a:lnTo>
                  <a:lnTo>
                    <a:pt x="662" y="329"/>
                  </a:lnTo>
                  <a:lnTo>
                    <a:pt x="331" y="0"/>
                  </a:lnTo>
                  <a:lnTo>
                    <a:pt x="0" y="3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1709"/>
            <p:cNvSpPr>
              <a:spLocks noChangeArrowheads="1"/>
            </p:cNvSpPr>
            <p:nvPr/>
          </p:nvSpPr>
          <p:spPr bwMode="auto">
            <a:xfrm>
              <a:off x="4290826" y="1764925"/>
              <a:ext cx="238125" cy="261938"/>
            </a:xfrm>
            <a:custGeom>
              <a:avLst/>
              <a:gdLst>
                <a:gd name="T0" fmla="*/ 0 w 663"/>
                <a:gd name="T1" fmla="*/ 329 h 727"/>
                <a:gd name="T2" fmla="*/ 0 w 663"/>
                <a:gd name="T3" fmla="*/ 726 h 727"/>
                <a:gd name="T4" fmla="*/ 195 w 663"/>
                <a:gd name="T5" fmla="*/ 726 h 727"/>
                <a:gd name="T6" fmla="*/ 195 w 663"/>
                <a:gd name="T7" fmla="*/ 460 h 727"/>
                <a:gd name="T8" fmla="*/ 462 w 663"/>
                <a:gd name="T9" fmla="*/ 460 h 727"/>
                <a:gd name="T10" fmla="*/ 462 w 663"/>
                <a:gd name="T11" fmla="*/ 726 h 727"/>
                <a:gd name="T12" fmla="*/ 662 w 663"/>
                <a:gd name="T13" fmla="*/ 726 h 727"/>
                <a:gd name="T14" fmla="*/ 662 w 663"/>
                <a:gd name="T15" fmla="*/ 329 h 727"/>
                <a:gd name="T16" fmla="*/ 331 w 663"/>
                <a:gd name="T17" fmla="*/ 0 h 727"/>
                <a:gd name="T18" fmla="*/ 0 w 663"/>
                <a:gd name="T19" fmla="*/ 329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27">
                  <a:moveTo>
                    <a:pt x="0" y="329"/>
                  </a:moveTo>
                  <a:lnTo>
                    <a:pt x="0" y="726"/>
                  </a:lnTo>
                  <a:lnTo>
                    <a:pt x="195" y="726"/>
                  </a:lnTo>
                  <a:lnTo>
                    <a:pt x="195" y="460"/>
                  </a:lnTo>
                  <a:lnTo>
                    <a:pt x="462" y="460"/>
                  </a:lnTo>
                  <a:lnTo>
                    <a:pt x="462" y="726"/>
                  </a:lnTo>
                  <a:lnTo>
                    <a:pt x="662" y="726"/>
                  </a:lnTo>
                  <a:lnTo>
                    <a:pt x="662" y="329"/>
                  </a:lnTo>
                  <a:lnTo>
                    <a:pt x="331" y="0"/>
                  </a:lnTo>
                  <a:lnTo>
                    <a:pt x="0" y="3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1710"/>
            <p:cNvSpPr>
              <a:spLocks noChangeArrowheads="1"/>
            </p:cNvSpPr>
            <p:nvPr/>
          </p:nvSpPr>
          <p:spPr bwMode="auto">
            <a:xfrm>
              <a:off x="4484501" y="1761750"/>
              <a:ext cx="25400" cy="82550"/>
            </a:xfrm>
            <a:custGeom>
              <a:avLst/>
              <a:gdLst>
                <a:gd name="T0" fmla="*/ 71 w 72"/>
                <a:gd name="T1" fmla="*/ 230 h 231"/>
                <a:gd name="T2" fmla="*/ 71 w 72"/>
                <a:gd name="T3" fmla="*/ 0 h 231"/>
                <a:gd name="T4" fmla="*/ 0 w 72"/>
                <a:gd name="T5" fmla="*/ 0 h 231"/>
                <a:gd name="T6" fmla="*/ 0 w 72"/>
                <a:gd name="T7" fmla="*/ 159 h 231"/>
                <a:gd name="T8" fmla="*/ 71 w 72"/>
                <a:gd name="T9" fmla="*/ 23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31">
                  <a:moveTo>
                    <a:pt x="71" y="230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9"/>
                  </a:lnTo>
                  <a:lnTo>
                    <a:pt x="71" y="2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1711"/>
            <p:cNvSpPr>
              <a:spLocks noChangeArrowheads="1"/>
            </p:cNvSpPr>
            <p:nvPr/>
          </p:nvSpPr>
          <p:spPr bwMode="auto">
            <a:xfrm>
              <a:off x="4484501" y="1761750"/>
              <a:ext cx="25400" cy="82550"/>
            </a:xfrm>
            <a:custGeom>
              <a:avLst/>
              <a:gdLst>
                <a:gd name="T0" fmla="*/ 71 w 72"/>
                <a:gd name="T1" fmla="*/ 230 h 231"/>
                <a:gd name="T2" fmla="*/ 71 w 72"/>
                <a:gd name="T3" fmla="*/ 0 h 231"/>
                <a:gd name="T4" fmla="*/ 0 w 72"/>
                <a:gd name="T5" fmla="*/ 0 h 231"/>
                <a:gd name="T6" fmla="*/ 0 w 72"/>
                <a:gd name="T7" fmla="*/ 159 h 231"/>
                <a:gd name="T8" fmla="*/ 71 w 72"/>
                <a:gd name="T9" fmla="*/ 23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31">
                  <a:moveTo>
                    <a:pt x="71" y="230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9"/>
                  </a:lnTo>
                  <a:lnTo>
                    <a:pt x="71" y="2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1712"/>
            <p:cNvSpPr>
              <a:spLocks noChangeArrowheads="1"/>
            </p:cNvSpPr>
            <p:nvPr/>
          </p:nvSpPr>
          <p:spPr bwMode="auto">
            <a:xfrm>
              <a:off x="4247963" y="1742700"/>
              <a:ext cx="323850" cy="296863"/>
            </a:xfrm>
            <a:custGeom>
              <a:avLst/>
              <a:gdLst>
                <a:gd name="T0" fmla="*/ 897 w 898"/>
                <a:gd name="T1" fmla="*/ 446 h 826"/>
                <a:gd name="T2" fmla="*/ 449 w 898"/>
                <a:gd name="T3" fmla="*/ 0 h 826"/>
                <a:gd name="T4" fmla="*/ 0 w 898"/>
                <a:gd name="T5" fmla="*/ 446 h 826"/>
                <a:gd name="T6" fmla="*/ 28 w 898"/>
                <a:gd name="T7" fmla="*/ 478 h 826"/>
                <a:gd name="T8" fmla="*/ 75 w 898"/>
                <a:gd name="T9" fmla="*/ 428 h 826"/>
                <a:gd name="T10" fmla="*/ 75 w 898"/>
                <a:gd name="T11" fmla="*/ 825 h 826"/>
                <a:gd name="T12" fmla="*/ 356 w 898"/>
                <a:gd name="T13" fmla="*/ 825 h 826"/>
                <a:gd name="T14" fmla="*/ 356 w 898"/>
                <a:gd name="T15" fmla="*/ 559 h 826"/>
                <a:gd name="T16" fmla="*/ 541 w 898"/>
                <a:gd name="T17" fmla="*/ 559 h 826"/>
                <a:gd name="T18" fmla="*/ 541 w 898"/>
                <a:gd name="T19" fmla="*/ 825 h 826"/>
                <a:gd name="T20" fmla="*/ 819 w 898"/>
                <a:gd name="T21" fmla="*/ 825 h 826"/>
                <a:gd name="T22" fmla="*/ 819 w 898"/>
                <a:gd name="T23" fmla="*/ 428 h 826"/>
                <a:gd name="T24" fmla="*/ 869 w 898"/>
                <a:gd name="T25" fmla="*/ 478 h 826"/>
                <a:gd name="T26" fmla="*/ 897 w 898"/>
                <a:gd name="T27" fmla="*/ 446 h 826"/>
                <a:gd name="T28" fmla="*/ 780 w 898"/>
                <a:gd name="T29" fmla="*/ 786 h 826"/>
                <a:gd name="T30" fmla="*/ 580 w 898"/>
                <a:gd name="T31" fmla="*/ 786 h 826"/>
                <a:gd name="T32" fmla="*/ 580 w 898"/>
                <a:gd name="T33" fmla="*/ 520 h 826"/>
                <a:gd name="T34" fmla="*/ 313 w 898"/>
                <a:gd name="T35" fmla="*/ 520 h 826"/>
                <a:gd name="T36" fmla="*/ 313 w 898"/>
                <a:gd name="T37" fmla="*/ 786 h 826"/>
                <a:gd name="T38" fmla="*/ 118 w 898"/>
                <a:gd name="T39" fmla="*/ 786 h 826"/>
                <a:gd name="T40" fmla="*/ 118 w 898"/>
                <a:gd name="T41" fmla="*/ 389 h 826"/>
                <a:gd name="T42" fmla="*/ 449 w 898"/>
                <a:gd name="T43" fmla="*/ 60 h 826"/>
                <a:gd name="T44" fmla="*/ 780 w 898"/>
                <a:gd name="T45" fmla="*/ 389 h 826"/>
                <a:gd name="T46" fmla="*/ 780 w 898"/>
                <a:gd name="T47" fmla="*/ 786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8" h="826">
                  <a:moveTo>
                    <a:pt x="897" y="446"/>
                  </a:moveTo>
                  <a:lnTo>
                    <a:pt x="449" y="0"/>
                  </a:lnTo>
                  <a:lnTo>
                    <a:pt x="0" y="446"/>
                  </a:lnTo>
                  <a:lnTo>
                    <a:pt x="28" y="478"/>
                  </a:lnTo>
                  <a:lnTo>
                    <a:pt x="75" y="428"/>
                  </a:lnTo>
                  <a:lnTo>
                    <a:pt x="75" y="825"/>
                  </a:lnTo>
                  <a:lnTo>
                    <a:pt x="356" y="825"/>
                  </a:lnTo>
                  <a:lnTo>
                    <a:pt x="356" y="559"/>
                  </a:lnTo>
                  <a:lnTo>
                    <a:pt x="541" y="559"/>
                  </a:lnTo>
                  <a:lnTo>
                    <a:pt x="541" y="825"/>
                  </a:lnTo>
                  <a:lnTo>
                    <a:pt x="819" y="825"/>
                  </a:lnTo>
                  <a:lnTo>
                    <a:pt x="819" y="428"/>
                  </a:lnTo>
                  <a:lnTo>
                    <a:pt x="869" y="478"/>
                  </a:lnTo>
                  <a:lnTo>
                    <a:pt x="897" y="446"/>
                  </a:lnTo>
                  <a:close/>
                  <a:moveTo>
                    <a:pt x="780" y="786"/>
                  </a:moveTo>
                  <a:lnTo>
                    <a:pt x="580" y="786"/>
                  </a:lnTo>
                  <a:lnTo>
                    <a:pt x="580" y="520"/>
                  </a:lnTo>
                  <a:lnTo>
                    <a:pt x="313" y="520"/>
                  </a:lnTo>
                  <a:lnTo>
                    <a:pt x="313" y="786"/>
                  </a:lnTo>
                  <a:lnTo>
                    <a:pt x="118" y="786"/>
                  </a:lnTo>
                  <a:lnTo>
                    <a:pt x="118" y="389"/>
                  </a:lnTo>
                  <a:lnTo>
                    <a:pt x="449" y="60"/>
                  </a:lnTo>
                  <a:lnTo>
                    <a:pt x="780" y="389"/>
                  </a:lnTo>
                  <a:lnTo>
                    <a:pt x="780" y="78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1713"/>
            <p:cNvSpPr>
              <a:spLocks noChangeArrowheads="1"/>
            </p:cNvSpPr>
            <p:nvPr/>
          </p:nvSpPr>
          <p:spPr bwMode="auto">
            <a:xfrm>
              <a:off x="4409888" y="1764925"/>
              <a:ext cx="119063" cy="261938"/>
            </a:xfrm>
            <a:custGeom>
              <a:avLst/>
              <a:gdLst>
                <a:gd name="T0" fmla="*/ 0 w 332"/>
                <a:gd name="T1" fmla="*/ 0 h 727"/>
                <a:gd name="T2" fmla="*/ 0 w 332"/>
                <a:gd name="T3" fmla="*/ 460 h 727"/>
                <a:gd name="T4" fmla="*/ 131 w 332"/>
                <a:gd name="T5" fmla="*/ 460 h 727"/>
                <a:gd name="T6" fmla="*/ 131 w 332"/>
                <a:gd name="T7" fmla="*/ 726 h 727"/>
                <a:gd name="T8" fmla="*/ 331 w 332"/>
                <a:gd name="T9" fmla="*/ 726 h 727"/>
                <a:gd name="T10" fmla="*/ 331 w 332"/>
                <a:gd name="T11" fmla="*/ 329 h 727"/>
                <a:gd name="T12" fmla="*/ 0 w 332"/>
                <a:gd name="T13" fmla="*/ 0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27">
                  <a:moveTo>
                    <a:pt x="0" y="0"/>
                  </a:moveTo>
                  <a:lnTo>
                    <a:pt x="0" y="460"/>
                  </a:lnTo>
                  <a:lnTo>
                    <a:pt x="131" y="460"/>
                  </a:lnTo>
                  <a:lnTo>
                    <a:pt x="131" y="726"/>
                  </a:lnTo>
                  <a:lnTo>
                    <a:pt x="331" y="726"/>
                  </a:lnTo>
                  <a:lnTo>
                    <a:pt x="331" y="3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1714"/>
            <p:cNvSpPr>
              <a:spLocks noChangeArrowheads="1"/>
            </p:cNvSpPr>
            <p:nvPr/>
          </p:nvSpPr>
          <p:spPr bwMode="auto">
            <a:xfrm>
              <a:off x="4409888" y="1764925"/>
              <a:ext cx="119063" cy="261938"/>
            </a:xfrm>
            <a:custGeom>
              <a:avLst/>
              <a:gdLst>
                <a:gd name="T0" fmla="*/ 0 w 332"/>
                <a:gd name="T1" fmla="*/ 0 h 727"/>
                <a:gd name="T2" fmla="*/ 0 w 332"/>
                <a:gd name="T3" fmla="*/ 460 h 727"/>
                <a:gd name="T4" fmla="*/ 131 w 332"/>
                <a:gd name="T5" fmla="*/ 460 h 727"/>
                <a:gd name="T6" fmla="*/ 131 w 332"/>
                <a:gd name="T7" fmla="*/ 726 h 727"/>
                <a:gd name="T8" fmla="*/ 331 w 332"/>
                <a:gd name="T9" fmla="*/ 726 h 727"/>
                <a:gd name="T10" fmla="*/ 331 w 332"/>
                <a:gd name="T11" fmla="*/ 329 h 727"/>
                <a:gd name="T12" fmla="*/ 0 w 332"/>
                <a:gd name="T13" fmla="*/ 0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27">
                  <a:moveTo>
                    <a:pt x="0" y="0"/>
                  </a:moveTo>
                  <a:lnTo>
                    <a:pt x="0" y="460"/>
                  </a:lnTo>
                  <a:lnTo>
                    <a:pt x="131" y="460"/>
                  </a:lnTo>
                  <a:lnTo>
                    <a:pt x="131" y="726"/>
                  </a:lnTo>
                  <a:lnTo>
                    <a:pt x="331" y="726"/>
                  </a:lnTo>
                  <a:lnTo>
                    <a:pt x="331" y="3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1715"/>
            <p:cNvSpPr>
              <a:spLocks noChangeArrowheads="1"/>
            </p:cNvSpPr>
            <p:nvPr/>
          </p:nvSpPr>
          <p:spPr bwMode="auto">
            <a:xfrm>
              <a:off x="4470213" y="1747463"/>
              <a:ext cx="55563" cy="114300"/>
            </a:xfrm>
            <a:custGeom>
              <a:avLst/>
              <a:gdLst>
                <a:gd name="T0" fmla="*/ 153 w 154"/>
                <a:gd name="T1" fmla="*/ 315 h 316"/>
                <a:gd name="T2" fmla="*/ 110 w 154"/>
                <a:gd name="T3" fmla="*/ 315 h 316"/>
                <a:gd name="T4" fmla="*/ 110 w 154"/>
                <a:gd name="T5" fmla="*/ 39 h 316"/>
                <a:gd name="T6" fmla="*/ 39 w 154"/>
                <a:gd name="T7" fmla="*/ 39 h 316"/>
                <a:gd name="T8" fmla="*/ 39 w 154"/>
                <a:gd name="T9" fmla="*/ 205 h 316"/>
                <a:gd name="T10" fmla="*/ 0 w 154"/>
                <a:gd name="T11" fmla="*/ 205 h 316"/>
                <a:gd name="T12" fmla="*/ 0 w 154"/>
                <a:gd name="T13" fmla="*/ 0 h 316"/>
                <a:gd name="T14" fmla="*/ 153 w 154"/>
                <a:gd name="T15" fmla="*/ 0 h 316"/>
                <a:gd name="T16" fmla="*/ 153 w 154"/>
                <a:gd name="T17" fmla="*/ 31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16">
                  <a:moveTo>
                    <a:pt x="153" y="315"/>
                  </a:moveTo>
                  <a:lnTo>
                    <a:pt x="110" y="315"/>
                  </a:lnTo>
                  <a:lnTo>
                    <a:pt x="110" y="39"/>
                  </a:lnTo>
                  <a:lnTo>
                    <a:pt x="39" y="39"/>
                  </a:lnTo>
                  <a:lnTo>
                    <a:pt x="39" y="205"/>
                  </a:lnTo>
                  <a:lnTo>
                    <a:pt x="0" y="205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1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1716"/>
            <p:cNvSpPr>
              <a:spLocks noChangeArrowheads="1"/>
            </p:cNvSpPr>
            <p:nvPr/>
          </p:nvSpPr>
          <p:spPr bwMode="auto">
            <a:xfrm>
              <a:off x="4470213" y="1747463"/>
              <a:ext cx="55563" cy="114300"/>
            </a:xfrm>
            <a:custGeom>
              <a:avLst/>
              <a:gdLst>
                <a:gd name="T0" fmla="*/ 153 w 154"/>
                <a:gd name="T1" fmla="*/ 315 h 316"/>
                <a:gd name="T2" fmla="*/ 110 w 154"/>
                <a:gd name="T3" fmla="*/ 315 h 316"/>
                <a:gd name="T4" fmla="*/ 110 w 154"/>
                <a:gd name="T5" fmla="*/ 39 h 316"/>
                <a:gd name="T6" fmla="*/ 39 w 154"/>
                <a:gd name="T7" fmla="*/ 39 h 316"/>
                <a:gd name="T8" fmla="*/ 39 w 154"/>
                <a:gd name="T9" fmla="*/ 205 h 316"/>
                <a:gd name="T10" fmla="*/ 0 w 154"/>
                <a:gd name="T11" fmla="*/ 205 h 316"/>
                <a:gd name="T12" fmla="*/ 0 w 154"/>
                <a:gd name="T13" fmla="*/ 0 h 316"/>
                <a:gd name="T14" fmla="*/ 153 w 154"/>
                <a:gd name="T15" fmla="*/ 0 h 316"/>
                <a:gd name="T16" fmla="*/ 153 w 154"/>
                <a:gd name="T17" fmla="*/ 31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16">
                  <a:moveTo>
                    <a:pt x="153" y="315"/>
                  </a:moveTo>
                  <a:lnTo>
                    <a:pt x="110" y="315"/>
                  </a:lnTo>
                  <a:lnTo>
                    <a:pt x="110" y="39"/>
                  </a:lnTo>
                  <a:lnTo>
                    <a:pt x="39" y="39"/>
                  </a:lnTo>
                  <a:lnTo>
                    <a:pt x="39" y="205"/>
                  </a:lnTo>
                  <a:lnTo>
                    <a:pt x="0" y="205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1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1717"/>
            <p:cNvSpPr>
              <a:spLocks noChangeArrowheads="1"/>
            </p:cNvSpPr>
            <p:nvPr/>
          </p:nvSpPr>
          <p:spPr bwMode="auto">
            <a:xfrm>
              <a:off x="4484501" y="1818900"/>
              <a:ext cx="19050" cy="17463"/>
            </a:xfrm>
            <a:custGeom>
              <a:avLst/>
              <a:gdLst>
                <a:gd name="T0" fmla="*/ 0 w 51"/>
                <a:gd name="T1" fmla="*/ 0 h 47"/>
                <a:gd name="T2" fmla="*/ 0 w 51"/>
                <a:gd name="T3" fmla="*/ 0 h 47"/>
                <a:gd name="T4" fmla="*/ 50 w 51"/>
                <a:gd name="T5" fmla="*/ 46 h 47"/>
                <a:gd name="T6" fmla="*/ 0 w 51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47">
                  <a:moveTo>
                    <a:pt x="0" y="0"/>
                  </a:moveTo>
                  <a:lnTo>
                    <a:pt x="0" y="0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1718"/>
            <p:cNvSpPr>
              <a:spLocks noChangeArrowheads="1"/>
            </p:cNvSpPr>
            <p:nvPr/>
          </p:nvSpPr>
          <p:spPr bwMode="auto">
            <a:xfrm>
              <a:off x="4484501" y="1818900"/>
              <a:ext cx="19050" cy="17463"/>
            </a:xfrm>
            <a:custGeom>
              <a:avLst/>
              <a:gdLst>
                <a:gd name="T0" fmla="*/ 0 w 51"/>
                <a:gd name="T1" fmla="*/ 0 h 47"/>
                <a:gd name="T2" fmla="*/ 0 w 51"/>
                <a:gd name="T3" fmla="*/ 0 h 47"/>
                <a:gd name="T4" fmla="*/ 50 w 51"/>
                <a:gd name="T5" fmla="*/ 46 h 47"/>
                <a:gd name="T6" fmla="*/ 0 w 51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47">
                  <a:moveTo>
                    <a:pt x="0" y="0"/>
                  </a:moveTo>
                  <a:lnTo>
                    <a:pt x="0" y="0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1719"/>
            <p:cNvSpPr>
              <a:spLocks noChangeArrowheads="1"/>
            </p:cNvSpPr>
            <p:nvPr/>
          </p:nvSpPr>
          <p:spPr bwMode="auto">
            <a:xfrm>
              <a:off x="4484501" y="1761750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0 w 72"/>
                <a:gd name="T5" fmla="*/ 159 h 231"/>
                <a:gd name="T6" fmla="*/ 50 w 72"/>
                <a:gd name="T7" fmla="*/ 205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0" y="159"/>
                  </a:lnTo>
                  <a:lnTo>
                    <a:pt x="50" y="205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1720"/>
            <p:cNvSpPr>
              <a:spLocks noChangeArrowheads="1"/>
            </p:cNvSpPr>
            <p:nvPr/>
          </p:nvSpPr>
          <p:spPr bwMode="auto">
            <a:xfrm>
              <a:off x="4484501" y="1761750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0 w 72"/>
                <a:gd name="T5" fmla="*/ 159 h 231"/>
                <a:gd name="T6" fmla="*/ 50 w 72"/>
                <a:gd name="T7" fmla="*/ 205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0" y="159"/>
                  </a:lnTo>
                  <a:lnTo>
                    <a:pt x="50" y="205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1721"/>
            <p:cNvSpPr>
              <a:spLocks noChangeArrowheads="1"/>
            </p:cNvSpPr>
            <p:nvPr/>
          </p:nvSpPr>
          <p:spPr bwMode="auto">
            <a:xfrm>
              <a:off x="4484501" y="1818900"/>
              <a:ext cx="25400" cy="25400"/>
            </a:xfrm>
            <a:custGeom>
              <a:avLst/>
              <a:gdLst>
                <a:gd name="T0" fmla="*/ 0 w 72"/>
                <a:gd name="T1" fmla="*/ 0 h 72"/>
                <a:gd name="T2" fmla="*/ 0 w 72"/>
                <a:gd name="T3" fmla="*/ 0 h 72"/>
                <a:gd name="T4" fmla="*/ 71 w 72"/>
                <a:gd name="T5" fmla="*/ 71 h 72"/>
                <a:gd name="T6" fmla="*/ 71 w 72"/>
                <a:gd name="T7" fmla="*/ 71 h 72"/>
                <a:gd name="T8" fmla="*/ 50 w 72"/>
                <a:gd name="T9" fmla="*/ 46 h 72"/>
                <a:gd name="T10" fmla="*/ 0 w 72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0" y="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1722"/>
            <p:cNvSpPr>
              <a:spLocks noChangeArrowheads="1"/>
            </p:cNvSpPr>
            <p:nvPr/>
          </p:nvSpPr>
          <p:spPr bwMode="auto">
            <a:xfrm>
              <a:off x="4484501" y="1818900"/>
              <a:ext cx="25400" cy="25400"/>
            </a:xfrm>
            <a:custGeom>
              <a:avLst/>
              <a:gdLst>
                <a:gd name="T0" fmla="*/ 0 w 72"/>
                <a:gd name="T1" fmla="*/ 0 h 72"/>
                <a:gd name="T2" fmla="*/ 0 w 72"/>
                <a:gd name="T3" fmla="*/ 0 h 72"/>
                <a:gd name="T4" fmla="*/ 71 w 72"/>
                <a:gd name="T5" fmla="*/ 71 h 72"/>
                <a:gd name="T6" fmla="*/ 71 w 72"/>
                <a:gd name="T7" fmla="*/ 71 h 72"/>
                <a:gd name="T8" fmla="*/ 50 w 72"/>
                <a:gd name="T9" fmla="*/ 46 h 72"/>
                <a:gd name="T10" fmla="*/ 0 w 72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0" y="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1723"/>
            <p:cNvSpPr>
              <a:spLocks noChangeArrowheads="1"/>
            </p:cNvSpPr>
            <p:nvPr/>
          </p:nvSpPr>
          <p:spPr bwMode="auto">
            <a:xfrm>
              <a:off x="4484501" y="1761750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71 w 72"/>
                <a:gd name="T5" fmla="*/ 0 h 231"/>
                <a:gd name="T6" fmla="*/ 71 w 72"/>
                <a:gd name="T7" fmla="*/ 230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1724"/>
            <p:cNvSpPr>
              <a:spLocks noChangeArrowheads="1"/>
            </p:cNvSpPr>
            <p:nvPr/>
          </p:nvSpPr>
          <p:spPr bwMode="auto">
            <a:xfrm>
              <a:off x="4484501" y="1761750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71 w 72"/>
                <a:gd name="T5" fmla="*/ 0 h 231"/>
                <a:gd name="T6" fmla="*/ 71 w 72"/>
                <a:gd name="T7" fmla="*/ 230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1725"/>
            <p:cNvSpPr>
              <a:spLocks noChangeArrowheads="1"/>
            </p:cNvSpPr>
            <p:nvPr/>
          </p:nvSpPr>
          <p:spPr bwMode="auto">
            <a:xfrm>
              <a:off x="4359088" y="1820488"/>
              <a:ext cx="100013" cy="31750"/>
            </a:xfrm>
            <a:custGeom>
              <a:avLst/>
              <a:gdLst>
                <a:gd name="T0" fmla="*/ 28 w 279"/>
                <a:gd name="T1" fmla="*/ 88 h 89"/>
                <a:gd name="T2" fmla="*/ 28 w 279"/>
                <a:gd name="T3" fmla="*/ 88 h 89"/>
                <a:gd name="T4" fmla="*/ 0 w 279"/>
                <a:gd name="T5" fmla="*/ 60 h 89"/>
                <a:gd name="T6" fmla="*/ 139 w 279"/>
                <a:gd name="T7" fmla="*/ 0 h 89"/>
                <a:gd name="T8" fmla="*/ 278 w 279"/>
                <a:gd name="T9" fmla="*/ 60 h 89"/>
                <a:gd name="T10" fmla="*/ 245 w 279"/>
                <a:gd name="T11" fmla="*/ 88 h 89"/>
                <a:gd name="T12" fmla="*/ 139 w 279"/>
                <a:gd name="T13" fmla="*/ 42 h 89"/>
                <a:gd name="T14" fmla="*/ 28 w 279"/>
                <a:gd name="T1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" h="89">
                  <a:moveTo>
                    <a:pt x="28" y="88"/>
                  </a:moveTo>
                  <a:lnTo>
                    <a:pt x="28" y="88"/>
                  </a:lnTo>
                  <a:cubicBezTo>
                    <a:pt x="0" y="60"/>
                    <a:pt x="0" y="60"/>
                    <a:pt x="0" y="60"/>
                  </a:cubicBezTo>
                  <a:cubicBezTo>
                    <a:pt x="35" y="21"/>
                    <a:pt x="85" y="0"/>
                    <a:pt x="139" y="0"/>
                  </a:cubicBezTo>
                  <a:cubicBezTo>
                    <a:pt x="188" y="0"/>
                    <a:pt x="238" y="21"/>
                    <a:pt x="278" y="60"/>
                  </a:cubicBezTo>
                  <a:cubicBezTo>
                    <a:pt x="245" y="88"/>
                    <a:pt x="245" y="88"/>
                    <a:pt x="245" y="88"/>
                  </a:cubicBezTo>
                  <a:cubicBezTo>
                    <a:pt x="217" y="60"/>
                    <a:pt x="178" y="42"/>
                    <a:pt x="139" y="42"/>
                  </a:cubicBezTo>
                  <a:cubicBezTo>
                    <a:pt x="96" y="42"/>
                    <a:pt x="60" y="60"/>
                    <a:pt x="28" y="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1726"/>
            <p:cNvSpPr>
              <a:spLocks noChangeArrowheads="1"/>
            </p:cNvSpPr>
            <p:nvPr/>
          </p:nvSpPr>
          <p:spPr bwMode="auto">
            <a:xfrm>
              <a:off x="4381313" y="1852238"/>
              <a:ext cx="57150" cy="23812"/>
            </a:xfrm>
            <a:custGeom>
              <a:avLst/>
              <a:gdLst>
                <a:gd name="T0" fmla="*/ 29 w 158"/>
                <a:gd name="T1" fmla="*/ 64 h 65"/>
                <a:gd name="T2" fmla="*/ 29 w 158"/>
                <a:gd name="T3" fmla="*/ 64 h 65"/>
                <a:gd name="T4" fmla="*/ 0 w 158"/>
                <a:gd name="T5" fmla="*/ 32 h 65"/>
                <a:gd name="T6" fmla="*/ 79 w 158"/>
                <a:gd name="T7" fmla="*/ 0 h 65"/>
                <a:gd name="T8" fmla="*/ 157 w 158"/>
                <a:gd name="T9" fmla="*/ 32 h 65"/>
                <a:gd name="T10" fmla="*/ 128 w 158"/>
                <a:gd name="T11" fmla="*/ 64 h 65"/>
                <a:gd name="T12" fmla="*/ 79 w 158"/>
                <a:gd name="T13" fmla="*/ 42 h 65"/>
                <a:gd name="T14" fmla="*/ 29 w 158"/>
                <a:gd name="T15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65">
                  <a:moveTo>
                    <a:pt x="29" y="64"/>
                  </a:moveTo>
                  <a:lnTo>
                    <a:pt x="29" y="64"/>
                  </a:lnTo>
                  <a:cubicBezTo>
                    <a:pt x="0" y="32"/>
                    <a:pt x="0" y="32"/>
                    <a:pt x="0" y="32"/>
                  </a:cubicBezTo>
                  <a:cubicBezTo>
                    <a:pt x="22" y="11"/>
                    <a:pt x="47" y="0"/>
                    <a:pt x="79" y="0"/>
                  </a:cubicBezTo>
                  <a:cubicBezTo>
                    <a:pt x="107" y="0"/>
                    <a:pt x="136" y="11"/>
                    <a:pt x="157" y="32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14" y="49"/>
                    <a:pt x="96" y="42"/>
                    <a:pt x="79" y="42"/>
                  </a:cubicBezTo>
                  <a:cubicBezTo>
                    <a:pt x="61" y="42"/>
                    <a:pt x="43" y="49"/>
                    <a:pt x="29" y="6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1727"/>
            <p:cNvSpPr>
              <a:spLocks noChangeArrowheads="1"/>
            </p:cNvSpPr>
            <p:nvPr/>
          </p:nvSpPr>
          <p:spPr bwMode="auto">
            <a:xfrm>
              <a:off x="4398776" y="1882400"/>
              <a:ext cx="19050" cy="19050"/>
            </a:xfrm>
            <a:custGeom>
              <a:avLst/>
              <a:gdLst>
                <a:gd name="T0" fmla="*/ 54 w 55"/>
                <a:gd name="T1" fmla="*/ 25 h 54"/>
                <a:gd name="T2" fmla="*/ 54 w 55"/>
                <a:gd name="T3" fmla="*/ 25 h 54"/>
                <a:gd name="T4" fmla="*/ 29 w 55"/>
                <a:gd name="T5" fmla="*/ 53 h 54"/>
                <a:gd name="T6" fmla="*/ 0 w 55"/>
                <a:gd name="T7" fmla="*/ 25 h 54"/>
                <a:gd name="T8" fmla="*/ 29 w 55"/>
                <a:gd name="T9" fmla="*/ 0 h 54"/>
                <a:gd name="T10" fmla="*/ 54 w 55"/>
                <a:gd name="T11" fmla="*/ 2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54">
                  <a:moveTo>
                    <a:pt x="54" y="25"/>
                  </a:moveTo>
                  <a:lnTo>
                    <a:pt x="54" y="25"/>
                  </a:lnTo>
                  <a:cubicBezTo>
                    <a:pt x="54" y="42"/>
                    <a:pt x="43" y="53"/>
                    <a:pt x="29" y="53"/>
                  </a:cubicBezTo>
                  <a:cubicBezTo>
                    <a:pt x="14" y="53"/>
                    <a:pt x="0" y="42"/>
                    <a:pt x="0" y="25"/>
                  </a:cubicBezTo>
                  <a:cubicBezTo>
                    <a:pt x="0" y="10"/>
                    <a:pt x="14" y="0"/>
                    <a:pt x="29" y="0"/>
                  </a:cubicBezTo>
                  <a:cubicBezTo>
                    <a:pt x="43" y="0"/>
                    <a:pt x="54" y="10"/>
                    <a:pt x="54" y="2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1728"/>
            <p:cNvSpPr>
              <a:spLocks noChangeArrowheads="1"/>
            </p:cNvSpPr>
            <p:nvPr/>
          </p:nvSpPr>
          <p:spPr bwMode="auto">
            <a:xfrm>
              <a:off x="4474976" y="1871288"/>
              <a:ext cx="185737" cy="184150"/>
            </a:xfrm>
            <a:custGeom>
              <a:avLst/>
              <a:gdLst>
                <a:gd name="T0" fmla="*/ 257 w 514"/>
                <a:gd name="T1" fmla="*/ 510 h 511"/>
                <a:gd name="T2" fmla="*/ 257 w 514"/>
                <a:gd name="T3" fmla="*/ 510 h 511"/>
                <a:gd name="T4" fmla="*/ 0 w 514"/>
                <a:gd name="T5" fmla="*/ 255 h 511"/>
                <a:gd name="T6" fmla="*/ 257 w 514"/>
                <a:gd name="T7" fmla="*/ 0 h 511"/>
                <a:gd name="T8" fmla="*/ 513 w 514"/>
                <a:gd name="T9" fmla="*/ 255 h 511"/>
                <a:gd name="T10" fmla="*/ 257 w 514"/>
                <a:gd name="T11" fmla="*/ 510 h 511"/>
                <a:gd name="T12" fmla="*/ 257 w 514"/>
                <a:gd name="T13" fmla="*/ 42 h 511"/>
                <a:gd name="T14" fmla="*/ 257 w 514"/>
                <a:gd name="T15" fmla="*/ 42 h 511"/>
                <a:gd name="T16" fmla="*/ 43 w 514"/>
                <a:gd name="T17" fmla="*/ 255 h 511"/>
                <a:gd name="T18" fmla="*/ 257 w 514"/>
                <a:gd name="T19" fmla="*/ 468 h 511"/>
                <a:gd name="T20" fmla="*/ 474 w 514"/>
                <a:gd name="T21" fmla="*/ 255 h 511"/>
                <a:gd name="T22" fmla="*/ 257 w 514"/>
                <a:gd name="T23" fmla="*/ 42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4" h="511">
                  <a:moveTo>
                    <a:pt x="257" y="510"/>
                  </a:moveTo>
                  <a:lnTo>
                    <a:pt x="257" y="510"/>
                  </a:lnTo>
                  <a:cubicBezTo>
                    <a:pt x="118" y="510"/>
                    <a:pt x="0" y="397"/>
                    <a:pt x="0" y="255"/>
                  </a:cubicBezTo>
                  <a:cubicBezTo>
                    <a:pt x="0" y="113"/>
                    <a:pt x="118" y="0"/>
                    <a:pt x="257" y="0"/>
                  </a:cubicBezTo>
                  <a:cubicBezTo>
                    <a:pt x="399" y="0"/>
                    <a:pt x="513" y="113"/>
                    <a:pt x="513" y="255"/>
                  </a:cubicBezTo>
                  <a:cubicBezTo>
                    <a:pt x="513" y="397"/>
                    <a:pt x="399" y="510"/>
                    <a:pt x="257" y="510"/>
                  </a:cubicBezTo>
                  <a:close/>
                  <a:moveTo>
                    <a:pt x="257" y="42"/>
                  </a:moveTo>
                  <a:lnTo>
                    <a:pt x="257" y="42"/>
                  </a:lnTo>
                  <a:cubicBezTo>
                    <a:pt x="139" y="42"/>
                    <a:pt x="43" y="138"/>
                    <a:pt x="43" y="255"/>
                  </a:cubicBezTo>
                  <a:cubicBezTo>
                    <a:pt x="43" y="372"/>
                    <a:pt x="139" y="468"/>
                    <a:pt x="257" y="468"/>
                  </a:cubicBezTo>
                  <a:cubicBezTo>
                    <a:pt x="378" y="468"/>
                    <a:pt x="474" y="372"/>
                    <a:pt x="474" y="255"/>
                  </a:cubicBezTo>
                  <a:cubicBezTo>
                    <a:pt x="474" y="138"/>
                    <a:pt x="378" y="42"/>
                    <a:pt x="257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1729"/>
            <p:cNvSpPr>
              <a:spLocks noChangeArrowheads="1"/>
            </p:cNvSpPr>
            <p:nvPr/>
          </p:nvSpPr>
          <p:spPr bwMode="auto">
            <a:xfrm>
              <a:off x="4490851" y="1885575"/>
              <a:ext cx="155575" cy="153988"/>
            </a:xfrm>
            <a:custGeom>
              <a:avLst/>
              <a:gdLst>
                <a:gd name="T0" fmla="*/ 214 w 432"/>
                <a:gd name="T1" fmla="*/ 0 h 427"/>
                <a:gd name="T2" fmla="*/ 214 w 432"/>
                <a:gd name="T3" fmla="*/ 0 h 427"/>
                <a:gd name="T4" fmla="*/ 0 w 432"/>
                <a:gd name="T5" fmla="*/ 213 h 427"/>
                <a:gd name="T6" fmla="*/ 214 w 432"/>
                <a:gd name="T7" fmla="*/ 426 h 427"/>
                <a:gd name="T8" fmla="*/ 431 w 432"/>
                <a:gd name="T9" fmla="*/ 213 h 427"/>
                <a:gd name="T10" fmla="*/ 214 w 432"/>
                <a:gd name="T11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2" h="427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6"/>
                    <a:pt x="214" y="426"/>
                  </a:cubicBezTo>
                  <a:cubicBezTo>
                    <a:pt x="335" y="426"/>
                    <a:pt x="431" y="330"/>
                    <a:pt x="431" y="213"/>
                  </a:cubicBezTo>
                  <a:cubicBezTo>
                    <a:pt x="431" y="96"/>
                    <a:pt x="335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1730"/>
            <p:cNvSpPr>
              <a:spLocks noChangeArrowheads="1"/>
            </p:cNvSpPr>
            <p:nvPr/>
          </p:nvSpPr>
          <p:spPr bwMode="auto">
            <a:xfrm>
              <a:off x="4533713" y="1909388"/>
              <a:ext cx="66675" cy="95250"/>
            </a:xfrm>
            <a:custGeom>
              <a:avLst/>
              <a:gdLst>
                <a:gd name="T0" fmla="*/ 46 w 186"/>
                <a:gd name="T1" fmla="*/ 114 h 263"/>
                <a:gd name="T2" fmla="*/ 46 w 186"/>
                <a:gd name="T3" fmla="*/ 114 h 263"/>
                <a:gd name="T4" fmla="*/ 46 w 186"/>
                <a:gd name="T5" fmla="*/ 75 h 263"/>
                <a:gd name="T6" fmla="*/ 93 w 186"/>
                <a:gd name="T7" fmla="*/ 25 h 263"/>
                <a:gd name="T8" fmla="*/ 128 w 186"/>
                <a:gd name="T9" fmla="*/ 39 h 263"/>
                <a:gd name="T10" fmla="*/ 142 w 186"/>
                <a:gd name="T11" fmla="*/ 75 h 263"/>
                <a:gd name="T12" fmla="*/ 142 w 186"/>
                <a:gd name="T13" fmla="*/ 114 h 263"/>
                <a:gd name="T14" fmla="*/ 171 w 186"/>
                <a:gd name="T15" fmla="*/ 114 h 263"/>
                <a:gd name="T16" fmla="*/ 171 w 186"/>
                <a:gd name="T17" fmla="*/ 75 h 263"/>
                <a:gd name="T18" fmla="*/ 150 w 186"/>
                <a:gd name="T19" fmla="*/ 21 h 263"/>
                <a:gd name="T20" fmla="*/ 93 w 186"/>
                <a:gd name="T21" fmla="*/ 0 h 263"/>
                <a:gd name="T22" fmla="*/ 93 w 186"/>
                <a:gd name="T23" fmla="*/ 0 h 263"/>
                <a:gd name="T24" fmla="*/ 18 w 186"/>
                <a:gd name="T25" fmla="*/ 75 h 263"/>
                <a:gd name="T26" fmla="*/ 18 w 186"/>
                <a:gd name="T27" fmla="*/ 114 h 263"/>
                <a:gd name="T28" fmla="*/ 0 w 186"/>
                <a:gd name="T29" fmla="*/ 114 h 263"/>
                <a:gd name="T30" fmla="*/ 0 w 186"/>
                <a:gd name="T31" fmla="*/ 262 h 263"/>
                <a:gd name="T32" fmla="*/ 185 w 186"/>
                <a:gd name="T33" fmla="*/ 262 h 263"/>
                <a:gd name="T34" fmla="*/ 185 w 186"/>
                <a:gd name="T35" fmla="*/ 114 h 263"/>
                <a:gd name="T36" fmla="*/ 46 w 186"/>
                <a:gd name="T37" fmla="*/ 11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3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8" y="25"/>
                    <a:pt x="93" y="25"/>
                  </a:cubicBezTo>
                  <a:cubicBezTo>
                    <a:pt x="107" y="29"/>
                    <a:pt x="121" y="32"/>
                    <a:pt x="128" y="39"/>
                  </a:cubicBezTo>
                  <a:cubicBezTo>
                    <a:pt x="139" y="50"/>
                    <a:pt x="142" y="60"/>
                    <a:pt x="142" y="75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71" y="75"/>
                    <a:pt x="171" y="75"/>
                    <a:pt x="171" y="75"/>
                  </a:cubicBezTo>
                  <a:cubicBezTo>
                    <a:pt x="171" y="53"/>
                    <a:pt x="164" y="36"/>
                    <a:pt x="150" y="21"/>
                  </a:cubicBezTo>
                  <a:cubicBezTo>
                    <a:pt x="135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3" y="0"/>
                    <a:pt x="18" y="32"/>
                    <a:pt x="18" y="7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185" y="262"/>
                    <a:pt x="185" y="262"/>
                    <a:pt x="185" y="262"/>
                  </a:cubicBezTo>
                  <a:cubicBezTo>
                    <a:pt x="185" y="114"/>
                    <a:pt x="185" y="114"/>
                    <a:pt x="185" y="114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6" name="Group 305"/>
          <p:cNvGrpSpPr/>
          <p:nvPr/>
        </p:nvGrpSpPr>
        <p:grpSpPr>
          <a:xfrm>
            <a:off x="4241121" y="2312318"/>
            <a:ext cx="412750" cy="311150"/>
            <a:chOff x="4235263" y="2335492"/>
            <a:chExt cx="412750" cy="311150"/>
          </a:xfrm>
        </p:grpSpPr>
        <p:sp>
          <p:nvSpPr>
            <p:cNvPr id="307" name="Freeform 1731"/>
            <p:cNvSpPr>
              <a:spLocks noChangeArrowheads="1"/>
            </p:cNvSpPr>
            <p:nvPr/>
          </p:nvSpPr>
          <p:spPr bwMode="auto">
            <a:xfrm>
              <a:off x="4276538" y="2356130"/>
              <a:ext cx="238125" cy="263525"/>
            </a:xfrm>
            <a:custGeom>
              <a:avLst/>
              <a:gdLst>
                <a:gd name="T0" fmla="*/ 0 w 663"/>
                <a:gd name="T1" fmla="*/ 331 h 730"/>
                <a:gd name="T2" fmla="*/ 0 w 663"/>
                <a:gd name="T3" fmla="*/ 729 h 730"/>
                <a:gd name="T4" fmla="*/ 195 w 663"/>
                <a:gd name="T5" fmla="*/ 729 h 730"/>
                <a:gd name="T6" fmla="*/ 195 w 663"/>
                <a:gd name="T7" fmla="*/ 462 h 730"/>
                <a:gd name="T8" fmla="*/ 462 w 663"/>
                <a:gd name="T9" fmla="*/ 462 h 730"/>
                <a:gd name="T10" fmla="*/ 462 w 663"/>
                <a:gd name="T11" fmla="*/ 729 h 730"/>
                <a:gd name="T12" fmla="*/ 662 w 663"/>
                <a:gd name="T13" fmla="*/ 729 h 730"/>
                <a:gd name="T14" fmla="*/ 662 w 663"/>
                <a:gd name="T15" fmla="*/ 331 h 730"/>
                <a:gd name="T16" fmla="*/ 331 w 663"/>
                <a:gd name="T17" fmla="*/ 0 h 730"/>
                <a:gd name="T18" fmla="*/ 0 w 663"/>
                <a:gd name="T19" fmla="*/ 331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30">
                  <a:moveTo>
                    <a:pt x="0" y="331"/>
                  </a:moveTo>
                  <a:lnTo>
                    <a:pt x="0" y="729"/>
                  </a:lnTo>
                  <a:lnTo>
                    <a:pt x="195" y="729"/>
                  </a:lnTo>
                  <a:lnTo>
                    <a:pt x="195" y="462"/>
                  </a:lnTo>
                  <a:lnTo>
                    <a:pt x="462" y="462"/>
                  </a:lnTo>
                  <a:lnTo>
                    <a:pt x="462" y="729"/>
                  </a:lnTo>
                  <a:lnTo>
                    <a:pt x="662" y="729"/>
                  </a:lnTo>
                  <a:lnTo>
                    <a:pt x="662" y="331"/>
                  </a:lnTo>
                  <a:lnTo>
                    <a:pt x="331" y="0"/>
                  </a:lnTo>
                  <a:lnTo>
                    <a:pt x="0" y="3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1732"/>
            <p:cNvSpPr>
              <a:spLocks noChangeArrowheads="1"/>
            </p:cNvSpPr>
            <p:nvPr/>
          </p:nvSpPr>
          <p:spPr bwMode="auto">
            <a:xfrm>
              <a:off x="4276538" y="2356130"/>
              <a:ext cx="238125" cy="263525"/>
            </a:xfrm>
            <a:custGeom>
              <a:avLst/>
              <a:gdLst>
                <a:gd name="T0" fmla="*/ 0 w 663"/>
                <a:gd name="T1" fmla="*/ 331 h 730"/>
                <a:gd name="T2" fmla="*/ 0 w 663"/>
                <a:gd name="T3" fmla="*/ 729 h 730"/>
                <a:gd name="T4" fmla="*/ 195 w 663"/>
                <a:gd name="T5" fmla="*/ 729 h 730"/>
                <a:gd name="T6" fmla="*/ 195 w 663"/>
                <a:gd name="T7" fmla="*/ 462 h 730"/>
                <a:gd name="T8" fmla="*/ 462 w 663"/>
                <a:gd name="T9" fmla="*/ 462 h 730"/>
                <a:gd name="T10" fmla="*/ 462 w 663"/>
                <a:gd name="T11" fmla="*/ 729 h 730"/>
                <a:gd name="T12" fmla="*/ 662 w 663"/>
                <a:gd name="T13" fmla="*/ 729 h 730"/>
                <a:gd name="T14" fmla="*/ 662 w 663"/>
                <a:gd name="T15" fmla="*/ 331 h 730"/>
                <a:gd name="T16" fmla="*/ 331 w 663"/>
                <a:gd name="T17" fmla="*/ 0 h 730"/>
                <a:gd name="T18" fmla="*/ 0 w 663"/>
                <a:gd name="T19" fmla="*/ 331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30">
                  <a:moveTo>
                    <a:pt x="0" y="331"/>
                  </a:moveTo>
                  <a:lnTo>
                    <a:pt x="0" y="729"/>
                  </a:lnTo>
                  <a:lnTo>
                    <a:pt x="195" y="729"/>
                  </a:lnTo>
                  <a:lnTo>
                    <a:pt x="195" y="462"/>
                  </a:lnTo>
                  <a:lnTo>
                    <a:pt x="462" y="462"/>
                  </a:lnTo>
                  <a:lnTo>
                    <a:pt x="462" y="729"/>
                  </a:lnTo>
                  <a:lnTo>
                    <a:pt x="662" y="729"/>
                  </a:lnTo>
                  <a:lnTo>
                    <a:pt x="662" y="331"/>
                  </a:lnTo>
                  <a:lnTo>
                    <a:pt x="331" y="0"/>
                  </a:lnTo>
                  <a:lnTo>
                    <a:pt x="0" y="33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1733"/>
            <p:cNvSpPr>
              <a:spLocks noChangeArrowheads="1"/>
            </p:cNvSpPr>
            <p:nvPr/>
          </p:nvSpPr>
          <p:spPr bwMode="auto">
            <a:xfrm>
              <a:off x="4470213" y="2354542"/>
              <a:ext cx="25400" cy="82550"/>
            </a:xfrm>
            <a:custGeom>
              <a:avLst/>
              <a:gdLst>
                <a:gd name="T0" fmla="*/ 71 w 72"/>
                <a:gd name="T1" fmla="*/ 227 h 228"/>
                <a:gd name="T2" fmla="*/ 71 w 72"/>
                <a:gd name="T3" fmla="*/ 0 h 228"/>
                <a:gd name="T4" fmla="*/ 0 w 72"/>
                <a:gd name="T5" fmla="*/ 0 h 228"/>
                <a:gd name="T6" fmla="*/ 0 w 72"/>
                <a:gd name="T7" fmla="*/ 156 h 228"/>
                <a:gd name="T8" fmla="*/ 71 w 72"/>
                <a:gd name="T9" fmla="*/ 227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28">
                  <a:moveTo>
                    <a:pt x="71" y="227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6"/>
                  </a:lnTo>
                  <a:lnTo>
                    <a:pt x="71" y="22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1734"/>
            <p:cNvSpPr>
              <a:spLocks noChangeArrowheads="1"/>
            </p:cNvSpPr>
            <p:nvPr/>
          </p:nvSpPr>
          <p:spPr bwMode="auto">
            <a:xfrm>
              <a:off x="4470213" y="2354542"/>
              <a:ext cx="25400" cy="82550"/>
            </a:xfrm>
            <a:custGeom>
              <a:avLst/>
              <a:gdLst>
                <a:gd name="T0" fmla="*/ 71 w 72"/>
                <a:gd name="T1" fmla="*/ 227 h 228"/>
                <a:gd name="T2" fmla="*/ 71 w 72"/>
                <a:gd name="T3" fmla="*/ 0 h 228"/>
                <a:gd name="T4" fmla="*/ 0 w 72"/>
                <a:gd name="T5" fmla="*/ 0 h 228"/>
                <a:gd name="T6" fmla="*/ 0 w 72"/>
                <a:gd name="T7" fmla="*/ 156 h 228"/>
                <a:gd name="T8" fmla="*/ 71 w 72"/>
                <a:gd name="T9" fmla="*/ 227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28">
                  <a:moveTo>
                    <a:pt x="71" y="227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6"/>
                  </a:lnTo>
                  <a:lnTo>
                    <a:pt x="71" y="22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1735"/>
            <p:cNvSpPr>
              <a:spLocks noChangeArrowheads="1"/>
            </p:cNvSpPr>
            <p:nvPr/>
          </p:nvSpPr>
          <p:spPr bwMode="auto">
            <a:xfrm>
              <a:off x="4235263" y="2335492"/>
              <a:ext cx="323850" cy="298450"/>
            </a:xfrm>
            <a:custGeom>
              <a:avLst/>
              <a:gdLst>
                <a:gd name="T0" fmla="*/ 897 w 898"/>
                <a:gd name="T1" fmla="*/ 448 h 829"/>
                <a:gd name="T2" fmla="*/ 449 w 898"/>
                <a:gd name="T3" fmla="*/ 0 h 829"/>
                <a:gd name="T4" fmla="*/ 0 w 898"/>
                <a:gd name="T5" fmla="*/ 448 h 829"/>
                <a:gd name="T6" fmla="*/ 28 w 898"/>
                <a:gd name="T7" fmla="*/ 476 h 829"/>
                <a:gd name="T8" fmla="*/ 75 w 898"/>
                <a:gd name="T9" fmla="*/ 430 h 829"/>
                <a:gd name="T10" fmla="*/ 75 w 898"/>
                <a:gd name="T11" fmla="*/ 828 h 829"/>
                <a:gd name="T12" fmla="*/ 356 w 898"/>
                <a:gd name="T13" fmla="*/ 828 h 829"/>
                <a:gd name="T14" fmla="*/ 356 w 898"/>
                <a:gd name="T15" fmla="*/ 562 h 829"/>
                <a:gd name="T16" fmla="*/ 541 w 898"/>
                <a:gd name="T17" fmla="*/ 562 h 829"/>
                <a:gd name="T18" fmla="*/ 541 w 898"/>
                <a:gd name="T19" fmla="*/ 828 h 829"/>
                <a:gd name="T20" fmla="*/ 819 w 898"/>
                <a:gd name="T21" fmla="*/ 828 h 829"/>
                <a:gd name="T22" fmla="*/ 819 w 898"/>
                <a:gd name="T23" fmla="*/ 430 h 829"/>
                <a:gd name="T24" fmla="*/ 869 w 898"/>
                <a:gd name="T25" fmla="*/ 476 h 829"/>
                <a:gd name="T26" fmla="*/ 897 w 898"/>
                <a:gd name="T27" fmla="*/ 448 h 829"/>
                <a:gd name="T28" fmla="*/ 780 w 898"/>
                <a:gd name="T29" fmla="*/ 786 h 829"/>
                <a:gd name="T30" fmla="*/ 580 w 898"/>
                <a:gd name="T31" fmla="*/ 786 h 829"/>
                <a:gd name="T32" fmla="*/ 580 w 898"/>
                <a:gd name="T33" fmla="*/ 519 h 829"/>
                <a:gd name="T34" fmla="*/ 313 w 898"/>
                <a:gd name="T35" fmla="*/ 519 h 829"/>
                <a:gd name="T36" fmla="*/ 313 w 898"/>
                <a:gd name="T37" fmla="*/ 786 h 829"/>
                <a:gd name="T38" fmla="*/ 118 w 898"/>
                <a:gd name="T39" fmla="*/ 786 h 829"/>
                <a:gd name="T40" fmla="*/ 118 w 898"/>
                <a:gd name="T41" fmla="*/ 388 h 829"/>
                <a:gd name="T42" fmla="*/ 449 w 898"/>
                <a:gd name="T43" fmla="*/ 57 h 829"/>
                <a:gd name="T44" fmla="*/ 780 w 898"/>
                <a:gd name="T45" fmla="*/ 388 h 829"/>
                <a:gd name="T46" fmla="*/ 780 w 898"/>
                <a:gd name="T47" fmla="*/ 786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8" h="829">
                  <a:moveTo>
                    <a:pt x="897" y="448"/>
                  </a:moveTo>
                  <a:lnTo>
                    <a:pt x="449" y="0"/>
                  </a:lnTo>
                  <a:lnTo>
                    <a:pt x="0" y="448"/>
                  </a:lnTo>
                  <a:lnTo>
                    <a:pt x="28" y="476"/>
                  </a:lnTo>
                  <a:lnTo>
                    <a:pt x="75" y="430"/>
                  </a:lnTo>
                  <a:lnTo>
                    <a:pt x="75" y="828"/>
                  </a:lnTo>
                  <a:lnTo>
                    <a:pt x="356" y="828"/>
                  </a:lnTo>
                  <a:lnTo>
                    <a:pt x="356" y="562"/>
                  </a:lnTo>
                  <a:lnTo>
                    <a:pt x="541" y="562"/>
                  </a:lnTo>
                  <a:lnTo>
                    <a:pt x="541" y="828"/>
                  </a:lnTo>
                  <a:lnTo>
                    <a:pt x="819" y="828"/>
                  </a:lnTo>
                  <a:lnTo>
                    <a:pt x="819" y="430"/>
                  </a:lnTo>
                  <a:lnTo>
                    <a:pt x="869" y="476"/>
                  </a:lnTo>
                  <a:lnTo>
                    <a:pt x="897" y="448"/>
                  </a:lnTo>
                  <a:close/>
                  <a:moveTo>
                    <a:pt x="780" y="786"/>
                  </a:moveTo>
                  <a:lnTo>
                    <a:pt x="580" y="786"/>
                  </a:lnTo>
                  <a:lnTo>
                    <a:pt x="580" y="519"/>
                  </a:lnTo>
                  <a:lnTo>
                    <a:pt x="313" y="519"/>
                  </a:lnTo>
                  <a:lnTo>
                    <a:pt x="313" y="786"/>
                  </a:lnTo>
                  <a:lnTo>
                    <a:pt x="118" y="786"/>
                  </a:lnTo>
                  <a:lnTo>
                    <a:pt x="118" y="388"/>
                  </a:lnTo>
                  <a:lnTo>
                    <a:pt x="449" y="57"/>
                  </a:lnTo>
                  <a:lnTo>
                    <a:pt x="780" y="388"/>
                  </a:lnTo>
                  <a:lnTo>
                    <a:pt x="780" y="7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1736"/>
            <p:cNvSpPr>
              <a:spLocks noChangeArrowheads="1"/>
            </p:cNvSpPr>
            <p:nvPr/>
          </p:nvSpPr>
          <p:spPr bwMode="auto">
            <a:xfrm>
              <a:off x="4395601" y="2356130"/>
              <a:ext cx="119062" cy="263525"/>
            </a:xfrm>
            <a:custGeom>
              <a:avLst/>
              <a:gdLst>
                <a:gd name="T0" fmla="*/ 0 w 332"/>
                <a:gd name="T1" fmla="*/ 0 h 730"/>
                <a:gd name="T2" fmla="*/ 0 w 332"/>
                <a:gd name="T3" fmla="*/ 462 h 730"/>
                <a:gd name="T4" fmla="*/ 131 w 332"/>
                <a:gd name="T5" fmla="*/ 462 h 730"/>
                <a:gd name="T6" fmla="*/ 131 w 332"/>
                <a:gd name="T7" fmla="*/ 729 h 730"/>
                <a:gd name="T8" fmla="*/ 331 w 332"/>
                <a:gd name="T9" fmla="*/ 729 h 730"/>
                <a:gd name="T10" fmla="*/ 331 w 332"/>
                <a:gd name="T11" fmla="*/ 331 h 730"/>
                <a:gd name="T12" fmla="*/ 0 w 332"/>
                <a:gd name="T1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30">
                  <a:moveTo>
                    <a:pt x="0" y="0"/>
                  </a:moveTo>
                  <a:lnTo>
                    <a:pt x="0" y="462"/>
                  </a:lnTo>
                  <a:lnTo>
                    <a:pt x="131" y="462"/>
                  </a:lnTo>
                  <a:lnTo>
                    <a:pt x="131" y="729"/>
                  </a:lnTo>
                  <a:lnTo>
                    <a:pt x="331" y="729"/>
                  </a:lnTo>
                  <a:lnTo>
                    <a:pt x="331" y="33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1737"/>
            <p:cNvSpPr>
              <a:spLocks noChangeArrowheads="1"/>
            </p:cNvSpPr>
            <p:nvPr/>
          </p:nvSpPr>
          <p:spPr bwMode="auto">
            <a:xfrm>
              <a:off x="4395601" y="2356130"/>
              <a:ext cx="119062" cy="263525"/>
            </a:xfrm>
            <a:custGeom>
              <a:avLst/>
              <a:gdLst>
                <a:gd name="T0" fmla="*/ 0 w 332"/>
                <a:gd name="T1" fmla="*/ 0 h 730"/>
                <a:gd name="T2" fmla="*/ 0 w 332"/>
                <a:gd name="T3" fmla="*/ 462 h 730"/>
                <a:gd name="T4" fmla="*/ 131 w 332"/>
                <a:gd name="T5" fmla="*/ 462 h 730"/>
                <a:gd name="T6" fmla="*/ 131 w 332"/>
                <a:gd name="T7" fmla="*/ 729 h 730"/>
                <a:gd name="T8" fmla="*/ 331 w 332"/>
                <a:gd name="T9" fmla="*/ 729 h 730"/>
                <a:gd name="T10" fmla="*/ 331 w 332"/>
                <a:gd name="T11" fmla="*/ 331 h 730"/>
                <a:gd name="T12" fmla="*/ 0 w 332"/>
                <a:gd name="T13" fmla="*/ 0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30">
                  <a:moveTo>
                    <a:pt x="0" y="0"/>
                  </a:moveTo>
                  <a:lnTo>
                    <a:pt x="0" y="462"/>
                  </a:lnTo>
                  <a:lnTo>
                    <a:pt x="131" y="462"/>
                  </a:lnTo>
                  <a:lnTo>
                    <a:pt x="131" y="729"/>
                  </a:lnTo>
                  <a:lnTo>
                    <a:pt x="331" y="729"/>
                  </a:lnTo>
                  <a:lnTo>
                    <a:pt x="331" y="33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1738"/>
            <p:cNvSpPr>
              <a:spLocks noChangeArrowheads="1"/>
            </p:cNvSpPr>
            <p:nvPr/>
          </p:nvSpPr>
          <p:spPr bwMode="auto">
            <a:xfrm>
              <a:off x="4455926" y="2338667"/>
              <a:ext cx="55562" cy="115888"/>
            </a:xfrm>
            <a:custGeom>
              <a:avLst/>
              <a:gdLst>
                <a:gd name="T0" fmla="*/ 153 w 154"/>
                <a:gd name="T1" fmla="*/ 320 h 321"/>
                <a:gd name="T2" fmla="*/ 110 w 154"/>
                <a:gd name="T3" fmla="*/ 320 h 321"/>
                <a:gd name="T4" fmla="*/ 110 w 154"/>
                <a:gd name="T5" fmla="*/ 43 h 321"/>
                <a:gd name="T6" fmla="*/ 39 w 154"/>
                <a:gd name="T7" fmla="*/ 43 h 321"/>
                <a:gd name="T8" fmla="*/ 39 w 154"/>
                <a:gd name="T9" fmla="*/ 210 h 321"/>
                <a:gd name="T10" fmla="*/ 0 w 154"/>
                <a:gd name="T11" fmla="*/ 210 h 321"/>
                <a:gd name="T12" fmla="*/ 0 w 154"/>
                <a:gd name="T13" fmla="*/ 0 h 321"/>
                <a:gd name="T14" fmla="*/ 153 w 154"/>
                <a:gd name="T15" fmla="*/ 0 h 321"/>
                <a:gd name="T16" fmla="*/ 153 w 154"/>
                <a:gd name="T17" fmla="*/ 32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21">
                  <a:moveTo>
                    <a:pt x="153" y="320"/>
                  </a:moveTo>
                  <a:lnTo>
                    <a:pt x="110" y="320"/>
                  </a:lnTo>
                  <a:lnTo>
                    <a:pt x="110" y="43"/>
                  </a:lnTo>
                  <a:lnTo>
                    <a:pt x="39" y="43"/>
                  </a:lnTo>
                  <a:lnTo>
                    <a:pt x="39" y="210"/>
                  </a:lnTo>
                  <a:lnTo>
                    <a:pt x="0" y="210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1739"/>
            <p:cNvSpPr>
              <a:spLocks noChangeArrowheads="1"/>
            </p:cNvSpPr>
            <p:nvPr/>
          </p:nvSpPr>
          <p:spPr bwMode="auto">
            <a:xfrm>
              <a:off x="4455926" y="2338667"/>
              <a:ext cx="55562" cy="115888"/>
            </a:xfrm>
            <a:custGeom>
              <a:avLst/>
              <a:gdLst>
                <a:gd name="T0" fmla="*/ 153 w 154"/>
                <a:gd name="T1" fmla="*/ 320 h 321"/>
                <a:gd name="T2" fmla="*/ 110 w 154"/>
                <a:gd name="T3" fmla="*/ 320 h 321"/>
                <a:gd name="T4" fmla="*/ 110 w 154"/>
                <a:gd name="T5" fmla="*/ 43 h 321"/>
                <a:gd name="T6" fmla="*/ 39 w 154"/>
                <a:gd name="T7" fmla="*/ 43 h 321"/>
                <a:gd name="T8" fmla="*/ 39 w 154"/>
                <a:gd name="T9" fmla="*/ 210 h 321"/>
                <a:gd name="T10" fmla="*/ 0 w 154"/>
                <a:gd name="T11" fmla="*/ 210 h 321"/>
                <a:gd name="T12" fmla="*/ 0 w 154"/>
                <a:gd name="T13" fmla="*/ 0 h 321"/>
                <a:gd name="T14" fmla="*/ 153 w 154"/>
                <a:gd name="T15" fmla="*/ 0 h 321"/>
                <a:gd name="T16" fmla="*/ 153 w 154"/>
                <a:gd name="T17" fmla="*/ 32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21">
                  <a:moveTo>
                    <a:pt x="153" y="320"/>
                  </a:moveTo>
                  <a:lnTo>
                    <a:pt x="110" y="320"/>
                  </a:lnTo>
                  <a:lnTo>
                    <a:pt x="110" y="43"/>
                  </a:lnTo>
                  <a:lnTo>
                    <a:pt x="39" y="43"/>
                  </a:lnTo>
                  <a:lnTo>
                    <a:pt x="39" y="210"/>
                  </a:lnTo>
                  <a:lnTo>
                    <a:pt x="0" y="210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2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1740"/>
            <p:cNvSpPr>
              <a:spLocks noChangeArrowheads="1"/>
            </p:cNvSpPr>
            <p:nvPr/>
          </p:nvSpPr>
          <p:spPr bwMode="auto">
            <a:xfrm>
              <a:off x="4470213" y="2354542"/>
              <a:ext cx="25400" cy="82550"/>
            </a:xfrm>
            <a:custGeom>
              <a:avLst/>
              <a:gdLst>
                <a:gd name="T0" fmla="*/ 71 w 72"/>
                <a:gd name="T1" fmla="*/ 0 h 228"/>
                <a:gd name="T2" fmla="*/ 0 w 72"/>
                <a:gd name="T3" fmla="*/ 0 h 228"/>
                <a:gd name="T4" fmla="*/ 0 w 72"/>
                <a:gd name="T5" fmla="*/ 156 h 228"/>
                <a:gd name="T6" fmla="*/ 39 w 72"/>
                <a:gd name="T7" fmla="*/ 195 h 228"/>
                <a:gd name="T8" fmla="*/ 71 w 72"/>
                <a:gd name="T9" fmla="*/ 227 h 228"/>
                <a:gd name="T10" fmla="*/ 71 w 72"/>
                <a:gd name="T1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28">
                  <a:moveTo>
                    <a:pt x="71" y="0"/>
                  </a:moveTo>
                  <a:lnTo>
                    <a:pt x="0" y="0"/>
                  </a:lnTo>
                  <a:lnTo>
                    <a:pt x="0" y="156"/>
                  </a:lnTo>
                  <a:lnTo>
                    <a:pt x="39" y="195"/>
                  </a:lnTo>
                  <a:lnTo>
                    <a:pt x="71" y="227"/>
                  </a:lnTo>
                  <a:lnTo>
                    <a:pt x="7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1741"/>
            <p:cNvSpPr>
              <a:spLocks noChangeArrowheads="1"/>
            </p:cNvSpPr>
            <p:nvPr/>
          </p:nvSpPr>
          <p:spPr bwMode="auto">
            <a:xfrm>
              <a:off x="4470213" y="2354542"/>
              <a:ext cx="25400" cy="82550"/>
            </a:xfrm>
            <a:custGeom>
              <a:avLst/>
              <a:gdLst>
                <a:gd name="T0" fmla="*/ 71 w 72"/>
                <a:gd name="T1" fmla="*/ 0 h 228"/>
                <a:gd name="T2" fmla="*/ 0 w 72"/>
                <a:gd name="T3" fmla="*/ 0 h 228"/>
                <a:gd name="T4" fmla="*/ 0 w 72"/>
                <a:gd name="T5" fmla="*/ 156 h 228"/>
                <a:gd name="T6" fmla="*/ 39 w 72"/>
                <a:gd name="T7" fmla="*/ 195 h 228"/>
                <a:gd name="T8" fmla="*/ 71 w 72"/>
                <a:gd name="T9" fmla="*/ 227 h 228"/>
                <a:gd name="T10" fmla="*/ 71 w 72"/>
                <a:gd name="T1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28">
                  <a:moveTo>
                    <a:pt x="71" y="0"/>
                  </a:moveTo>
                  <a:lnTo>
                    <a:pt x="0" y="0"/>
                  </a:lnTo>
                  <a:lnTo>
                    <a:pt x="0" y="156"/>
                  </a:lnTo>
                  <a:lnTo>
                    <a:pt x="39" y="195"/>
                  </a:lnTo>
                  <a:lnTo>
                    <a:pt x="71" y="227"/>
                  </a:lnTo>
                  <a:lnTo>
                    <a:pt x="7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1742"/>
            <p:cNvSpPr>
              <a:spLocks noChangeArrowheads="1"/>
            </p:cNvSpPr>
            <p:nvPr/>
          </p:nvSpPr>
          <p:spPr bwMode="auto">
            <a:xfrm>
              <a:off x="4484501" y="2424392"/>
              <a:ext cx="11112" cy="11113"/>
            </a:xfrm>
            <a:custGeom>
              <a:avLst/>
              <a:gdLst>
                <a:gd name="T0" fmla="*/ 0 w 33"/>
                <a:gd name="T1" fmla="*/ 0 h 33"/>
                <a:gd name="T2" fmla="*/ 32 w 33"/>
                <a:gd name="T3" fmla="*/ 32 h 33"/>
                <a:gd name="T4" fmla="*/ 32 w 33"/>
                <a:gd name="T5" fmla="*/ 32 h 33"/>
                <a:gd name="T6" fmla="*/ 0 w 33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3">
                  <a:moveTo>
                    <a:pt x="0" y="0"/>
                  </a:moveTo>
                  <a:lnTo>
                    <a:pt x="32" y="32"/>
                  </a:lnTo>
                  <a:lnTo>
                    <a:pt x="32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1743"/>
            <p:cNvSpPr>
              <a:spLocks noChangeArrowheads="1"/>
            </p:cNvSpPr>
            <p:nvPr/>
          </p:nvSpPr>
          <p:spPr bwMode="auto">
            <a:xfrm>
              <a:off x="4484501" y="2424392"/>
              <a:ext cx="11112" cy="11113"/>
            </a:xfrm>
            <a:custGeom>
              <a:avLst/>
              <a:gdLst>
                <a:gd name="T0" fmla="*/ 0 w 33"/>
                <a:gd name="T1" fmla="*/ 0 h 33"/>
                <a:gd name="T2" fmla="*/ 32 w 33"/>
                <a:gd name="T3" fmla="*/ 32 h 33"/>
                <a:gd name="T4" fmla="*/ 32 w 33"/>
                <a:gd name="T5" fmla="*/ 32 h 33"/>
                <a:gd name="T6" fmla="*/ 0 w 33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3">
                  <a:moveTo>
                    <a:pt x="0" y="0"/>
                  </a:moveTo>
                  <a:lnTo>
                    <a:pt x="32" y="32"/>
                  </a:lnTo>
                  <a:lnTo>
                    <a:pt x="32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1744"/>
            <p:cNvSpPr>
              <a:spLocks noChangeArrowheads="1"/>
            </p:cNvSpPr>
            <p:nvPr/>
          </p:nvSpPr>
          <p:spPr bwMode="auto">
            <a:xfrm>
              <a:off x="4470213" y="2354542"/>
              <a:ext cx="25400" cy="82550"/>
            </a:xfrm>
            <a:custGeom>
              <a:avLst/>
              <a:gdLst>
                <a:gd name="T0" fmla="*/ 71 w 72"/>
                <a:gd name="T1" fmla="*/ 0 h 228"/>
                <a:gd name="T2" fmla="*/ 0 w 72"/>
                <a:gd name="T3" fmla="*/ 0 h 228"/>
                <a:gd name="T4" fmla="*/ 71 w 72"/>
                <a:gd name="T5" fmla="*/ 0 h 228"/>
                <a:gd name="T6" fmla="*/ 71 w 72"/>
                <a:gd name="T7" fmla="*/ 227 h 228"/>
                <a:gd name="T8" fmla="*/ 71 w 72"/>
                <a:gd name="T9" fmla="*/ 227 h 228"/>
                <a:gd name="T10" fmla="*/ 71 w 72"/>
                <a:gd name="T1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28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27"/>
                  </a:lnTo>
                  <a:lnTo>
                    <a:pt x="71" y="22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1745"/>
            <p:cNvSpPr>
              <a:spLocks noChangeArrowheads="1"/>
            </p:cNvSpPr>
            <p:nvPr/>
          </p:nvSpPr>
          <p:spPr bwMode="auto">
            <a:xfrm>
              <a:off x="4470213" y="2354542"/>
              <a:ext cx="25400" cy="82550"/>
            </a:xfrm>
            <a:custGeom>
              <a:avLst/>
              <a:gdLst>
                <a:gd name="T0" fmla="*/ 71 w 72"/>
                <a:gd name="T1" fmla="*/ 0 h 228"/>
                <a:gd name="T2" fmla="*/ 0 w 72"/>
                <a:gd name="T3" fmla="*/ 0 h 228"/>
                <a:gd name="T4" fmla="*/ 71 w 72"/>
                <a:gd name="T5" fmla="*/ 0 h 228"/>
                <a:gd name="T6" fmla="*/ 71 w 72"/>
                <a:gd name="T7" fmla="*/ 227 h 228"/>
                <a:gd name="T8" fmla="*/ 71 w 72"/>
                <a:gd name="T9" fmla="*/ 227 h 228"/>
                <a:gd name="T10" fmla="*/ 71 w 72"/>
                <a:gd name="T11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28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27"/>
                  </a:lnTo>
                  <a:lnTo>
                    <a:pt x="71" y="227"/>
                  </a:lnTo>
                  <a:lnTo>
                    <a:pt x="71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1746"/>
            <p:cNvSpPr>
              <a:spLocks noChangeArrowheads="1"/>
            </p:cNvSpPr>
            <p:nvPr/>
          </p:nvSpPr>
          <p:spPr bwMode="auto">
            <a:xfrm>
              <a:off x="4346388" y="2414867"/>
              <a:ext cx="100013" cy="31750"/>
            </a:xfrm>
            <a:custGeom>
              <a:avLst/>
              <a:gdLst>
                <a:gd name="T0" fmla="*/ 28 w 279"/>
                <a:gd name="T1" fmla="*/ 89 h 90"/>
                <a:gd name="T2" fmla="*/ 28 w 279"/>
                <a:gd name="T3" fmla="*/ 89 h 90"/>
                <a:gd name="T4" fmla="*/ 0 w 279"/>
                <a:gd name="T5" fmla="*/ 57 h 90"/>
                <a:gd name="T6" fmla="*/ 139 w 279"/>
                <a:gd name="T7" fmla="*/ 0 h 90"/>
                <a:gd name="T8" fmla="*/ 278 w 279"/>
                <a:gd name="T9" fmla="*/ 57 h 90"/>
                <a:gd name="T10" fmla="*/ 245 w 279"/>
                <a:gd name="T11" fmla="*/ 89 h 90"/>
                <a:gd name="T12" fmla="*/ 139 w 279"/>
                <a:gd name="T13" fmla="*/ 43 h 90"/>
                <a:gd name="T14" fmla="*/ 28 w 279"/>
                <a:gd name="T15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" h="90">
                  <a:moveTo>
                    <a:pt x="28" y="89"/>
                  </a:moveTo>
                  <a:lnTo>
                    <a:pt x="28" y="89"/>
                  </a:lnTo>
                  <a:cubicBezTo>
                    <a:pt x="0" y="57"/>
                    <a:pt x="0" y="57"/>
                    <a:pt x="0" y="57"/>
                  </a:cubicBezTo>
                  <a:cubicBezTo>
                    <a:pt x="35" y="21"/>
                    <a:pt x="85" y="0"/>
                    <a:pt x="139" y="0"/>
                  </a:cubicBezTo>
                  <a:cubicBezTo>
                    <a:pt x="188" y="0"/>
                    <a:pt x="238" y="21"/>
                    <a:pt x="278" y="57"/>
                  </a:cubicBezTo>
                  <a:cubicBezTo>
                    <a:pt x="245" y="89"/>
                    <a:pt x="245" y="89"/>
                    <a:pt x="245" y="89"/>
                  </a:cubicBezTo>
                  <a:cubicBezTo>
                    <a:pt x="217" y="57"/>
                    <a:pt x="178" y="43"/>
                    <a:pt x="139" y="43"/>
                  </a:cubicBezTo>
                  <a:cubicBezTo>
                    <a:pt x="96" y="43"/>
                    <a:pt x="60" y="57"/>
                    <a:pt x="28" y="8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1747"/>
            <p:cNvSpPr>
              <a:spLocks noChangeArrowheads="1"/>
            </p:cNvSpPr>
            <p:nvPr/>
          </p:nvSpPr>
          <p:spPr bwMode="auto">
            <a:xfrm>
              <a:off x="4368613" y="2445030"/>
              <a:ext cx="57150" cy="22225"/>
            </a:xfrm>
            <a:custGeom>
              <a:avLst/>
              <a:gdLst>
                <a:gd name="T0" fmla="*/ 29 w 158"/>
                <a:gd name="T1" fmla="*/ 61 h 62"/>
                <a:gd name="T2" fmla="*/ 29 w 158"/>
                <a:gd name="T3" fmla="*/ 61 h 62"/>
                <a:gd name="T4" fmla="*/ 0 w 158"/>
                <a:gd name="T5" fmla="*/ 32 h 62"/>
                <a:gd name="T6" fmla="*/ 79 w 158"/>
                <a:gd name="T7" fmla="*/ 0 h 62"/>
                <a:gd name="T8" fmla="*/ 157 w 158"/>
                <a:gd name="T9" fmla="*/ 32 h 62"/>
                <a:gd name="T10" fmla="*/ 128 w 158"/>
                <a:gd name="T11" fmla="*/ 61 h 62"/>
                <a:gd name="T12" fmla="*/ 79 w 158"/>
                <a:gd name="T13" fmla="*/ 43 h 62"/>
                <a:gd name="T14" fmla="*/ 29 w 158"/>
                <a:gd name="T15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62">
                  <a:moveTo>
                    <a:pt x="29" y="61"/>
                  </a:moveTo>
                  <a:lnTo>
                    <a:pt x="29" y="61"/>
                  </a:lnTo>
                  <a:cubicBezTo>
                    <a:pt x="0" y="32"/>
                    <a:pt x="0" y="32"/>
                    <a:pt x="0" y="32"/>
                  </a:cubicBezTo>
                  <a:cubicBezTo>
                    <a:pt x="22" y="11"/>
                    <a:pt x="47" y="0"/>
                    <a:pt x="79" y="0"/>
                  </a:cubicBezTo>
                  <a:cubicBezTo>
                    <a:pt x="107" y="0"/>
                    <a:pt x="136" y="11"/>
                    <a:pt x="157" y="32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14" y="50"/>
                    <a:pt x="96" y="43"/>
                    <a:pt x="79" y="43"/>
                  </a:cubicBezTo>
                  <a:cubicBezTo>
                    <a:pt x="61" y="43"/>
                    <a:pt x="43" y="50"/>
                    <a:pt x="29" y="6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1748"/>
            <p:cNvSpPr>
              <a:spLocks noChangeArrowheads="1"/>
            </p:cNvSpPr>
            <p:nvPr/>
          </p:nvSpPr>
          <p:spPr bwMode="auto">
            <a:xfrm>
              <a:off x="4386076" y="2475192"/>
              <a:ext cx="19050" cy="20638"/>
            </a:xfrm>
            <a:custGeom>
              <a:avLst/>
              <a:gdLst>
                <a:gd name="T0" fmla="*/ 54 w 55"/>
                <a:gd name="T1" fmla="*/ 28 h 58"/>
                <a:gd name="T2" fmla="*/ 54 w 55"/>
                <a:gd name="T3" fmla="*/ 28 h 58"/>
                <a:gd name="T4" fmla="*/ 29 w 55"/>
                <a:gd name="T5" fmla="*/ 57 h 58"/>
                <a:gd name="T6" fmla="*/ 0 w 55"/>
                <a:gd name="T7" fmla="*/ 28 h 58"/>
                <a:gd name="T8" fmla="*/ 29 w 55"/>
                <a:gd name="T9" fmla="*/ 0 h 58"/>
                <a:gd name="T10" fmla="*/ 54 w 55"/>
                <a:gd name="T11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58">
                  <a:moveTo>
                    <a:pt x="54" y="28"/>
                  </a:moveTo>
                  <a:lnTo>
                    <a:pt x="54" y="28"/>
                  </a:lnTo>
                  <a:cubicBezTo>
                    <a:pt x="54" y="43"/>
                    <a:pt x="43" y="57"/>
                    <a:pt x="29" y="57"/>
                  </a:cubicBezTo>
                  <a:cubicBezTo>
                    <a:pt x="14" y="57"/>
                    <a:pt x="0" y="43"/>
                    <a:pt x="0" y="28"/>
                  </a:cubicBezTo>
                  <a:cubicBezTo>
                    <a:pt x="0" y="14"/>
                    <a:pt x="14" y="0"/>
                    <a:pt x="29" y="0"/>
                  </a:cubicBezTo>
                  <a:cubicBezTo>
                    <a:pt x="43" y="0"/>
                    <a:pt x="54" y="14"/>
                    <a:pt x="54" y="2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1749"/>
            <p:cNvSpPr>
              <a:spLocks noChangeArrowheads="1"/>
            </p:cNvSpPr>
            <p:nvPr/>
          </p:nvSpPr>
          <p:spPr bwMode="auto">
            <a:xfrm>
              <a:off x="4462276" y="2464080"/>
              <a:ext cx="185737" cy="182562"/>
            </a:xfrm>
            <a:custGeom>
              <a:avLst/>
              <a:gdLst>
                <a:gd name="T0" fmla="*/ 257 w 514"/>
                <a:gd name="T1" fmla="*/ 508 h 509"/>
                <a:gd name="T2" fmla="*/ 257 w 514"/>
                <a:gd name="T3" fmla="*/ 508 h 509"/>
                <a:gd name="T4" fmla="*/ 0 w 514"/>
                <a:gd name="T5" fmla="*/ 256 h 509"/>
                <a:gd name="T6" fmla="*/ 257 w 514"/>
                <a:gd name="T7" fmla="*/ 0 h 509"/>
                <a:gd name="T8" fmla="*/ 513 w 514"/>
                <a:gd name="T9" fmla="*/ 256 h 509"/>
                <a:gd name="T10" fmla="*/ 257 w 514"/>
                <a:gd name="T11" fmla="*/ 508 h 509"/>
                <a:gd name="T12" fmla="*/ 257 w 514"/>
                <a:gd name="T13" fmla="*/ 39 h 509"/>
                <a:gd name="T14" fmla="*/ 257 w 514"/>
                <a:gd name="T15" fmla="*/ 39 h 509"/>
                <a:gd name="T16" fmla="*/ 43 w 514"/>
                <a:gd name="T17" fmla="*/ 256 h 509"/>
                <a:gd name="T18" fmla="*/ 257 w 514"/>
                <a:gd name="T19" fmla="*/ 469 h 509"/>
                <a:gd name="T20" fmla="*/ 474 w 514"/>
                <a:gd name="T21" fmla="*/ 256 h 509"/>
                <a:gd name="T22" fmla="*/ 257 w 514"/>
                <a:gd name="T23" fmla="*/ 39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4" h="509">
                  <a:moveTo>
                    <a:pt x="257" y="508"/>
                  </a:moveTo>
                  <a:lnTo>
                    <a:pt x="257" y="508"/>
                  </a:lnTo>
                  <a:cubicBezTo>
                    <a:pt x="118" y="508"/>
                    <a:pt x="0" y="394"/>
                    <a:pt x="0" y="256"/>
                  </a:cubicBezTo>
                  <a:cubicBezTo>
                    <a:pt x="0" y="113"/>
                    <a:pt x="118" y="0"/>
                    <a:pt x="257" y="0"/>
                  </a:cubicBezTo>
                  <a:cubicBezTo>
                    <a:pt x="399" y="0"/>
                    <a:pt x="513" y="113"/>
                    <a:pt x="513" y="256"/>
                  </a:cubicBezTo>
                  <a:cubicBezTo>
                    <a:pt x="513" y="394"/>
                    <a:pt x="399" y="508"/>
                    <a:pt x="257" y="508"/>
                  </a:cubicBezTo>
                  <a:close/>
                  <a:moveTo>
                    <a:pt x="257" y="39"/>
                  </a:moveTo>
                  <a:lnTo>
                    <a:pt x="257" y="39"/>
                  </a:lnTo>
                  <a:cubicBezTo>
                    <a:pt x="139" y="39"/>
                    <a:pt x="43" y="135"/>
                    <a:pt x="43" y="256"/>
                  </a:cubicBezTo>
                  <a:cubicBezTo>
                    <a:pt x="43" y="373"/>
                    <a:pt x="139" y="469"/>
                    <a:pt x="257" y="469"/>
                  </a:cubicBezTo>
                  <a:cubicBezTo>
                    <a:pt x="378" y="469"/>
                    <a:pt x="474" y="373"/>
                    <a:pt x="474" y="256"/>
                  </a:cubicBezTo>
                  <a:cubicBezTo>
                    <a:pt x="474" y="135"/>
                    <a:pt x="378" y="39"/>
                    <a:pt x="257" y="3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1750"/>
            <p:cNvSpPr>
              <a:spLocks noChangeArrowheads="1"/>
            </p:cNvSpPr>
            <p:nvPr/>
          </p:nvSpPr>
          <p:spPr bwMode="auto">
            <a:xfrm>
              <a:off x="4476563" y="2478367"/>
              <a:ext cx="155575" cy="155575"/>
            </a:xfrm>
            <a:custGeom>
              <a:avLst/>
              <a:gdLst>
                <a:gd name="T0" fmla="*/ 214 w 432"/>
                <a:gd name="T1" fmla="*/ 0 h 431"/>
                <a:gd name="T2" fmla="*/ 214 w 432"/>
                <a:gd name="T3" fmla="*/ 0 h 431"/>
                <a:gd name="T4" fmla="*/ 0 w 432"/>
                <a:gd name="T5" fmla="*/ 217 h 431"/>
                <a:gd name="T6" fmla="*/ 214 w 432"/>
                <a:gd name="T7" fmla="*/ 430 h 431"/>
                <a:gd name="T8" fmla="*/ 431 w 432"/>
                <a:gd name="T9" fmla="*/ 217 h 431"/>
                <a:gd name="T10" fmla="*/ 214 w 432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2" h="431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7"/>
                  </a:cubicBezTo>
                  <a:cubicBezTo>
                    <a:pt x="0" y="334"/>
                    <a:pt x="96" y="430"/>
                    <a:pt x="214" y="430"/>
                  </a:cubicBezTo>
                  <a:cubicBezTo>
                    <a:pt x="335" y="430"/>
                    <a:pt x="431" y="334"/>
                    <a:pt x="431" y="217"/>
                  </a:cubicBezTo>
                  <a:cubicBezTo>
                    <a:pt x="431" y="96"/>
                    <a:pt x="335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1751"/>
            <p:cNvSpPr>
              <a:spLocks noChangeArrowheads="1"/>
            </p:cNvSpPr>
            <p:nvPr/>
          </p:nvSpPr>
          <p:spPr bwMode="auto">
            <a:xfrm>
              <a:off x="4521013" y="2502180"/>
              <a:ext cx="66675" cy="95250"/>
            </a:xfrm>
            <a:custGeom>
              <a:avLst/>
              <a:gdLst>
                <a:gd name="T0" fmla="*/ 46 w 186"/>
                <a:gd name="T1" fmla="*/ 117 h 264"/>
                <a:gd name="T2" fmla="*/ 46 w 186"/>
                <a:gd name="T3" fmla="*/ 117 h 264"/>
                <a:gd name="T4" fmla="*/ 46 w 186"/>
                <a:gd name="T5" fmla="*/ 78 h 264"/>
                <a:gd name="T6" fmla="*/ 93 w 186"/>
                <a:gd name="T7" fmla="*/ 28 h 264"/>
                <a:gd name="T8" fmla="*/ 128 w 186"/>
                <a:gd name="T9" fmla="*/ 42 h 264"/>
                <a:gd name="T10" fmla="*/ 142 w 186"/>
                <a:gd name="T11" fmla="*/ 78 h 264"/>
                <a:gd name="T12" fmla="*/ 142 w 186"/>
                <a:gd name="T13" fmla="*/ 117 h 264"/>
                <a:gd name="T14" fmla="*/ 171 w 186"/>
                <a:gd name="T15" fmla="*/ 117 h 264"/>
                <a:gd name="T16" fmla="*/ 171 w 186"/>
                <a:gd name="T17" fmla="*/ 78 h 264"/>
                <a:gd name="T18" fmla="*/ 150 w 186"/>
                <a:gd name="T19" fmla="*/ 25 h 264"/>
                <a:gd name="T20" fmla="*/ 93 w 186"/>
                <a:gd name="T21" fmla="*/ 0 h 264"/>
                <a:gd name="T22" fmla="*/ 93 w 186"/>
                <a:gd name="T23" fmla="*/ 0 h 264"/>
                <a:gd name="T24" fmla="*/ 18 w 186"/>
                <a:gd name="T25" fmla="*/ 78 h 264"/>
                <a:gd name="T26" fmla="*/ 18 w 186"/>
                <a:gd name="T27" fmla="*/ 117 h 264"/>
                <a:gd name="T28" fmla="*/ 0 w 186"/>
                <a:gd name="T29" fmla="*/ 117 h 264"/>
                <a:gd name="T30" fmla="*/ 0 w 186"/>
                <a:gd name="T31" fmla="*/ 263 h 264"/>
                <a:gd name="T32" fmla="*/ 185 w 186"/>
                <a:gd name="T33" fmla="*/ 263 h 264"/>
                <a:gd name="T34" fmla="*/ 185 w 186"/>
                <a:gd name="T35" fmla="*/ 117 h 264"/>
                <a:gd name="T36" fmla="*/ 46 w 186"/>
                <a:gd name="T37" fmla="*/ 117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4">
                  <a:moveTo>
                    <a:pt x="46" y="117"/>
                  </a:moveTo>
                  <a:lnTo>
                    <a:pt x="46" y="117"/>
                  </a:lnTo>
                  <a:cubicBezTo>
                    <a:pt x="46" y="78"/>
                    <a:pt x="46" y="78"/>
                    <a:pt x="46" y="78"/>
                  </a:cubicBezTo>
                  <a:cubicBezTo>
                    <a:pt x="46" y="49"/>
                    <a:pt x="68" y="28"/>
                    <a:pt x="93" y="28"/>
                  </a:cubicBezTo>
                  <a:cubicBezTo>
                    <a:pt x="107" y="28"/>
                    <a:pt x="121" y="32"/>
                    <a:pt x="128" y="42"/>
                  </a:cubicBezTo>
                  <a:cubicBezTo>
                    <a:pt x="139" y="53"/>
                    <a:pt x="142" y="64"/>
                    <a:pt x="142" y="78"/>
                  </a:cubicBezTo>
                  <a:cubicBezTo>
                    <a:pt x="142" y="117"/>
                    <a:pt x="142" y="117"/>
                    <a:pt x="142" y="117"/>
                  </a:cubicBezTo>
                  <a:cubicBezTo>
                    <a:pt x="171" y="117"/>
                    <a:pt x="171" y="117"/>
                    <a:pt x="171" y="117"/>
                  </a:cubicBezTo>
                  <a:cubicBezTo>
                    <a:pt x="171" y="78"/>
                    <a:pt x="171" y="78"/>
                    <a:pt x="171" y="78"/>
                  </a:cubicBezTo>
                  <a:cubicBezTo>
                    <a:pt x="171" y="57"/>
                    <a:pt x="164" y="39"/>
                    <a:pt x="150" y="25"/>
                  </a:cubicBezTo>
                  <a:cubicBezTo>
                    <a:pt x="135" y="10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3" y="0"/>
                    <a:pt x="18" y="35"/>
                    <a:pt x="18" y="78"/>
                  </a:cubicBezTo>
                  <a:cubicBezTo>
                    <a:pt x="18" y="117"/>
                    <a:pt x="18" y="117"/>
                    <a:pt x="18" y="117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185" y="263"/>
                    <a:pt x="185" y="263"/>
                    <a:pt x="185" y="263"/>
                  </a:cubicBezTo>
                  <a:cubicBezTo>
                    <a:pt x="185" y="117"/>
                    <a:pt x="185" y="117"/>
                    <a:pt x="185" y="117"/>
                  </a:cubicBezTo>
                  <a:lnTo>
                    <a:pt x="46" y="1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8" name="Group 327"/>
          <p:cNvGrpSpPr/>
          <p:nvPr/>
        </p:nvGrpSpPr>
        <p:grpSpPr>
          <a:xfrm>
            <a:off x="4241915" y="2927462"/>
            <a:ext cx="411163" cy="312738"/>
            <a:chOff x="4227604" y="2997208"/>
            <a:chExt cx="411163" cy="312738"/>
          </a:xfrm>
        </p:grpSpPr>
        <p:sp>
          <p:nvSpPr>
            <p:cNvPr id="329" name="Freeform 1752"/>
            <p:cNvSpPr>
              <a:spLocks noChangeArrowheads="1"/>
            </p:cNvSpPr>
            <p:nvPr/>
          </p:nvSpPr>
          <p:spPr bwMode="auto">
            <a:xfrm>
              <a:off x="4268879" y="3019433"/>
              <a:ext cx="238125" cy="261938"/>
            </a:xfrm>
            <a:custGeom>
              <a:avLst/>
              <a:gdLst>
                <a:gd name="T0" fmla="*/ 0 w 663"/>
                <a:gd name="T1" fmla="*/ 329 h 727"/>
                <a:gd name="T2" fmla="*/ 0 w 663"/>
                <a:gd name="T3" fmla="*/ 726 h 727"/>
                <a:gd name="T4" fmla="*/ 195 w 663"/>
                <a:gd name="T5" fmla="*/ 726 h 727"/>
                <a:gd name="T6" fmla="*/ 195 w 663"/>
                <a:gd name="T7" fmla="*/ 460 h 727"/>
                <a:gd name="T8" fmla="*/ 462 w 663"/>
                <a:gd name="T9" fmla="*/ 460 h 727"/>
                <a:gd name="T10" fmla="*/ 462 w 663"/>
                <a:gd name="T11" fmla="*/ 726 h 727"/>
                <a:gd name="T12" fmla="*/ 662 w 663"/>
                <a:gd name="T13" fmla="*/ 726 h 727"/>
                <a:gd name="T14" fmla="*/ 662 w 663"/>
                <a:gd name="T15" fmla="*/ 329 h 727"/>
                <a:gd name="T16" fmla="*/ 331 w 663"/>
                <a:gd name="T17" fmla="*/ 0 h 727"/>
                <a:gd name="T18" fmla="*/ 0 w 663"/>
                <a:gd name="T19" fmla="*/ 329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27">
                  <a:moveTo>
                    <a:pt x="0" y="329"/>
                  </a:moveTo>
                  <a:lnTo>
                    <a:pt x="0" y="726"/>
                  </a:lnTo>
                  <a:lnTo>
                    <a:pt x="195" y="726"/>
                  </a:lnTo>
                  <a:lnTo>
                    <a:pt x="195" y="460"/>
                  </a:lnTo>
                  <a:lnTo>
                    <a:pt x="462" y="460"/>
                  </a:lnTo>
                  <a:lnTo>
                    <a:pt x="462" y="726"/>
                  </a:lnTo>
                  <a:lnTo>
                    <a:pt x="662" y="726"/>
                  </a:lnTo>
                  <a:lnTo>
                    <a:pt x="662" y="329"/>
                  </a:lnTo>
                  <a:lnTo>
                    <a:pt x="331" y="0"/>
                  </a:lnTo>
                  <a:lnTo>
                    <a:pt x="0" y="3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1753"/>
            <p:cNvSpPr>
              <a:spLocks noChangeArrowheads="1"/>
            </p:cNvSpPr>
            <p:nvPr/>
          </p:nvSpPr>
          <p:spPr bwMode="auto">
            <a:xfrm>
              <a:off x="4268879" y="3019433"/>
              <a:ext cx="238125" cy="261938"/>
            </a:xfrm>
            <a:custGeom>
              <a:avLst/>
              <a:gdLst>
                <a:gd name="T0" fmla="*/ 0 w 663"/>
                <a:gd name="T1" fmla="*/ 329 h 727"/>
                <a:gd name="T2" fmla="*/ 0 w 663"/>
                <a:gd name="T3" fmla="*/ 726 h 727"/>
                <a:gd name="T4" fmla="*/ 195 w 663"/>
                <a:gd name="T5" fmla="*/ 726 h 727"/>
                <a:gd name="T6" fmla="*/ 195 w 663"/>
                <a:gd name="T7" fmla="*/ 460 h 727"/>
                <a:gd name="T8" fmla="*/ 462 w 663"/>
                <a:gd name="T9" fmla="*/ 460 h 727"/>
                <a:gd name="T10" fmla="*/ 462 w 663"/>
                <a:gd name="T11" fmla="*/ 726 h 727"/>
                <a:gd name="T12" fmla="*/ 662 w 663"/>
                <a:gd name="T13" fmla="*/ 726 h 727"/>
                <a:gd name="T14" fmla="*/ 662 w 663"/>
                <a:gd name="T15" fmla="*/ 329 h 727"/>
                <a:gd name="T16" fmla="*/ 331 w 663"/>
                <a:gd name="T17" fmla="*/ 0 h 727"/>
                <a:gd name="T18" fmla="*/ 0 w 663"/>
                <a:gd name="T19" fmla="*/ 329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27">
                  <a:moveTo>
                    <a:pt x="0" y="329"/>
                  </a:moveTo>
                  <a:lnTo>
                    <a:pt x="0" y="726"/>
                  </a:lnTo>
                  <a:lnTo>
                    <a:pt x="195" y="726"/>
                  </a:lnTo>
                  <a:lnTo>
                    <a:pt x="195" y="460"/>
                  </a:lnTo>
                  <a:lnTo>
                    <a:pt x="462" y="460"/>
                  </a:lnTo>
                  <a:lnTo>
                    <a:pt x="462" y="726"/>
                  </a:lnTo>
                  <a:lnTo>
                    <a:pt x="662" y="726"/>
                  </a:lnTo>
                  <a:lnTo>
                    <a:pt x="662" y="329"/>
                  </a:lnTo>
                  <a:lnTo>
                    <a:pt x="331" y="0"/>
                  </a:lnTo>
                  <a:lnTo>
                    <a:pt x="0" y="3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1754"/>
            <p:cNvSpPr>
              <a:spLocks noChangeArrowheads="1"/>
            </p:cNvSpPr>
            <p:nvPr/>
          </p:nvSpPr>
          <p:spPr bwMode="auto">
            <a:xfrm>
              <a:off x="4462554" y="3016258"/>
              <a:ext cx="25400" cy="82550"/>
            </a:xfrm>
            <a:custGeom>
              <a:avLst/>
              <a:gdLst>
                <a:gd name="T0" fmla="*/ 71 w 72"/>
                <a:gd name="T1" fmla="*/ 230 h 231"/>
                <a:gd name="T2" fmla="*/ 71 w 72"/>
                <a:gd name="T3" fmla="*/ 0 h 231"/>
                <a:gd name="T4" fmla="*/ 0 w 72"/>
                <a:gd name="T5" fmla="*/ 0 h 231"/>
                <a:gd name="T6" fmla="*/ 0 w 72"/>
                <a:gd name="T7" fmla="*/ 159 h 231"/>
                <a:gd name="T8" fmla="*/ 71 w 72"/>
                <a:gd name="T9" fmla="*/ 23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31">
                  <a:moveTo>
                    <a:pt x="71" y="230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9"/>
                  </a:lnTo>
                  <a:lnTo>
                    <a:pt x="71" y="2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1755"/>
            <p:cNvSpPr>
              <a:spLocks noChangeArrowheads="1"/>
            </p:cNvSpPr>
            <p:nvPr/>
          </p:nvSpPr>
          <p:spPr bwMode="auto">
            <a:xfrm>
              <a:off x="4462554" y="3016258"/>
              <a:ext cx="25400" cy="82550"/>
            </a:xfrm>
            <a:custGeom>
              <a:avLst/>
              <a:gdLst>
                <a:gd name="T0" fmla="*/ 71 w 72"/>
                <a:gd name="T1" fmla="*/ 230 h 231"/>
                <a:gd name="T2" fmla="*/ 71 w 72"/>
                <a:gd name="T3" fmla="*/ 0 h 231"/>
                <a:gd name="T4" fmla="*/ 0 w 72"/>
                <a:gd name="T5" fmla="*/ 0 h 231"/>
                <a:gd name="T6" fmla="*/ 0 w 72"/>
                <a:gd name="T7" fmla="*/ 159 h 231"/>
                <a:gd name="T8" fmla="*/ 71 w 72"/>
                <a:gd name="T9" fmla="*/ 23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31">
                  <a:moveTo>
                    <a:pt x="71" y="230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9"/>
                  </a:lnTo>
                  <a:lnTo>
                    <a:pt x="71" y="2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1756"/>
            <p:cNvSpPr>
              <a:spLocks noChangeArrowheads="1"/>
            </p:cNvSpPr>
            <p:nvPr/>
          </p:nvSpPr>
          <p:spPr bwMode="auto">
            <a:xfrm>
              <a:off x="4227604" y="2997208"/>
              <a:ext cx="323850" cy="296863"/>
            </a:xfrm>
            <a:custGeom>
              <a:avLst/>
              <a:gdLst>
                <a:gd name="T0" fmla="*/ 897 w 898"/>
                <a:gd name="T1" fmla="*/ 446 h 826"/>
                <a:gd name="T2" fmla="*/ 449 w 898"/>
                <a:gd name="T3" fmla="*/ 0 h 826"/>
                <a:gd name="T4" fmla="*/ 0 w 898"/>
                <a:gd name="T5" fmla="*/ 446 h 826"/>
                <a:gd name="T6" fmla="*/ 28 w 898"/>
                <a:gd name="T7" fmla="*/ 478 h 826"/>
                <a:gd name="T8" fmla="*/ 75 w 898"/>
                <a:gd name="T9" fmla="*/ 428 h 826"/>
                <a:gd name="T10" fmla="*/ 75 w 898"/>
                <a:gd name="T11" fmla="*/ 825 h 826"/>
                <a:gd name="T12" fmla="*/ 356 w 898"/>
                <a:gd name="T13" fmla="*/ 825 h 826"/>
                <a:gd name="T14" fmla="*/ 356 w 898"/>
                <a:gd name="T15" fmla="*/ 559 h 826"/>
                <a:gd name="T16" fmla="*/ 541 w 898"/>
                <a:gd name="T17" fmla="*/ 559 h 826"/>
                <a:gd name="T18" fmla="*/ 541 w 898"/>
                <a:gd name="T19" fmla="*/ 825 h 826"/>
                <a:gd name="T20" fmla="*/ 819 w 898"/>
                <a:gd name="T21" fmla="*/ 825 h 826"/>
                <a:gd name="T22" fmla="*/ 819 w 898"/>
                <a:gd name="T23" fmla="*/ 428 h 826"/>
                <a:gd name="T24" fmla="*/ 869 w 898"/>
                <a:gd name="T25" fmla="*/ 478 h 826"/>
                <a:gd name="T26" fmla="*/ 897 w 898"/>
                <a:gd name="T27" fmla="*/ 446 h 826"/>
                <a:gd name="T28" fmla="*/ 780 w 898"/>
                <a:gd name="T29" fmla="*/ 786 h 826"/>
                <a:gd name="T30" fmla="*/ 580 w 898"/>
                <a:gd name="T31" fmla="*/ 786 h 826"/>
                <a:gd name="T32" fmla="*/ 580 w 898"/>
                <a:gd name="T33" fmla="*/ 520 h 826"/>
                <a:gd name="T34" fmla="*/ 313 w 898"/>
                <a:gd name="T35" fmla="*/ 520 h 826"/>
                <a:gd name="T36" fmla="*/ 313 w 898"/>
                <a:gd name="T37" fmla="*/ 786 h 826"/>
                <a:gd name="T38" fmla="*/ 118 w 898"/>
                <a:gd name="T39" fmla="*/ 786 h 826"/>
                <a:gd name="T40" fmla="*/ 118 w 898"/>
                <a:gd name="T41" fmla="*/ 389 h 826"/>
                <a:gd name="T42" fmla="*/ 449 w 898"/>
                <a:gd name="T43" fmla="*/ 60 h 826"/>
                <a:gd name="T44" fmla="*/ 780 w 898"/>
                <a:gd name="T45" fmla="*/ 389 h 826"/>
                <a:gd name="T46" fmla="*/ 780 w 898"/>
                <a:gd name="T47" fmla="*/ 786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8" h="826">
                  <a:moveTo>
                    <a:pt x="897" y="446"/>
                  </a:moveTo>
                  <a:lnTo>
                    <a:pt x="449" y="0"/>
                  </a:lnTo>
                  <a:lnTo>
                    <a:pt x="0" y="446"/>
                  </a:lnTo>
                  <a:lnTo>
                    <a:pt x="28" y="478"/>
                  </a:lnTo>
                  <a:lnTo>
                    <a:pt x="75" y="428"/>
                  </a:lnTo>
                  <a:lnTo>
                    <a:pt x="75" y="825"/>
                  </a:lnTo>
                  <a:lnTo>
                    <a:pt x="356" y="825"/>
                  </a:lnTo>
                  <a:lnTo>
                    <a:pt x="356" y="559"/>
                  </a:lnTo>
                  <a:lnTo>
                    <a:pt x="541" y="559"/>
                  </a:lnTo>
                  <a:lnTo>
                    <a:pt x="541" y="825"/>
                  </a:lnTo>
                  <a:lnTo>
                    <a:pt x="819" y="825"/>
                  </a:lnTo>
                  <a:lnTo>
                    <a:pt x="819" y="428"/>
                  </a:lnTo>
                  <a:lnTo>
                    <a:pt x="869" y="478"/>
                  </a:lnTo>
                  <a:lnTo>
                    <a:pt x="897" y="446"/>
                  </a:lnTo>
                  <a:close/>
                  <a:moveTo>
                    <a:pt x="780" y="786"/>
                  </a:moveTo>
                  <a:lnTo>
                    <a:pt x="580" y="786"/>
                  </a:lnTo>
                  <a:lnTo>
                    <a:pt x="580" y="520"/>
                  </a:lnTo>
                  <a:lnTo>
                    <a:pt x="313" y="520"/>
                  </a:lnTo>
                  <a:lnTo>
                    <a:pt x="313" y="786"/>
                  </a:lnTo>
                  <a:lnTo>
                    <a:pt x="118" y="786"/>
                  </a:lnTo>
                  <a:lnTo>
                    <a:pt x="118" y="389"/>
                  </a:lnTo>
                  <a:lnTo>
                    <a:pt x="449" y="60"/>
                  </a:lnTo>
                  <a:lnTo>
                    <a:pt x="780" y="389"/>
                  </a:lnTo>
                  <a:lnTo>
                    <a:pt x="780" y="78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1757"/>
            <p:cNvSpPr>
              <a:spLocks noChangeArrowheads="1"/>
            </p:cNvSpPr>
            <p:nvPr/>
          </p:nvSpPr>
          <p:spPr bwMode="auto">
            <a:xfrm>
              <a:off x="4387942" y="3019433"/>
              <a:ext cx="119062" cy="261938"/>
            </a:xfrm>
            <a:custGeom>
              <a:avLst/>
              <a:gdLst>
                <a:gd name="T0" fmla="*/ 0 w 332"/>
                <a:gd name="T1" fmla="*/ 0 h 727"/>
                <a:gd name="T2" fmla="*/ 0 w 332"/>
                <a:gd name="T3" fmla="*/ 460 h 727"/>
                <a:gd name="T4" fmla="*/ 131 w 332"/>
                <a:gd name="T5" fmla="*/ 460 h 727"/>
                <a:gd name="T6" fmla="*/ 131 w 332"/>
                <a:gd name="T7" fmla="*/ 726 h 727"/>
                <a:gd name="T8" fmla="*/ 331 w 332"/>
                <a:gd name="T9" fmla="*/ 726 h 727"/>
                <a:gd name="T10" fmla="*/ 331 w 332"/>
                <a:gd name="T11" fmla="*/ 329 h 727"/>
                <a:gd name="T12" fmla="*/ 0 w 332"/>
                <a:gd name="T13" fmla="*/ 0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27">
                  <a:moveTo>
                    <a:pt x="0" y="0"/>
                  </a:moveTo>
                  <a:lnTo>
                    <a:pt x="0" y="460"/>
                  </a:lnTo>
                  <a:lnTo>
                    <a:pt x="131" y="460"/>
                  </a:lnTo>
                  <a:lnTo>
                    <a:pt x="131" y="726"/>
                  </a:lnTo>
                  <a:lnTo>
                    <a:pt x="331" y="726"/>
                  </a:lnTo>
                  <a:lnTo>
                    <a:pt x="331" y="32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1758"/>
            <p:cNvSpPr>
              <a:spLocks noChangeArrowheads="1"/>
            </p:cNvSpPr>
            <p:nvPr/>
          </p:nvSpPr>
          <p:spPr bwMode="auto">
            <a:xfrm>
              <a:off x="4387942" y="3019433"/>
              <a:ext cx="119062" cy="261938"/>
            </a:xfrm>
            <a:custGeom>
              <a:avLst/>
              <a:gdLst>
                <a:gd name="T0" fmla="*/ 0 w 332"/>
                <a:gd name="T1" fmla="*/ 0 h 727"/>
                <a:gd name="T2" fmla="*/ 0 w 332"/>
                <a:gd name="T3" fmla="*/ 460 h 727"/>
                <a:gd name="T4" fmla="*/ 131 w 332"/>
                <a:gd name="T5" fmla="*/ 460 h 727"/>
                <a:gd name="T6" fmla="*/ 131 w 332"/>
                <a:gd name="T7" fmla="*/ 726 h 727"/>
                <a:gd name="T8" fmla="*/ 331 w 332"/>
                <a:gd name="T9" fmla="*/ 726 h 727"/>
                <a:gd name="T10" fmla="*/ 331 w 332"/>
                <a:gd name="T11" fmla="*/ 329 h 727"/>
                <a:gd name="T12" fmla="*/ 0 w 332"/>
                <a:gd name="T13" fmla="*/ 0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27">
                  <a:moveTo>
                    <a:pt x="0" y="0"/>
                  </a:moveTo>
                  <a:lnTo>
                    <a:pt x="0" y="460"/>
                  </a:lnTo>
                  <a:lnTo>
                    <a:pt x="131" y="460"/>
                  </a:lnTo>
                  <a:lnTo>
                    <a:pt x="131" y="726"/>
                  </a:lnTo>
                  <a:lnTo>
                    <a:pt x="331" y="726"/>
                  </a:lnTo>
                  <a:lnTo>
                    <a:pt x="331" y="32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1759"/>
            <p:cNvSpPr>
              <a:spLocks noChangeArrowheads="1"/>
            </p:cNvSpPr>
            <p:nvPr/>
          </p:nvSpPr>
          <p:spPr bwMode="auto">
            <a:xfrm>
              <a:off x="4448267" y="3001971"/>
              <a:ext cx="55562" cy="114300"/>
            </a:xfrm>
            <a:custGeom>
              <a:avLst/>
              <a:gdLst>
                <a:gd name="T0" fmla="*/ 153 w 154"/>
                <a:gd name="T1" fmla="*/ 315 h 316"/>
                <a:gd name="T2" fmla="*/ 110 w 154"/>
                <a:gd name="T3" fmla="*/ 315 h 316"/>
                <a:gd name="T4" fmla="*/ 110 w 154"/>
                <a:gd name="T5" fmla="*/ 39 h 316"/>
                <a:gd name="T6" fmla="*/ 39 w 154"/>
                <a:gd name="T7" fmla="*/ 39 h 316"/>
                <a:gd name="T8" fmla="*/ 39 w 154"/>
                <a:gd name="T9" fmla="*/ 205 h 316"/>
                <a:gd name="T10" fmla="*/ 0 w 154"/>
                <a:gd name="T11" fmla="*/ 205 h 316"/>
                <a:gd name="T12" fmla="*/ 0 w 154"/>
                <a:gd name="T13" fmla="*/ 0 h 316"/>
                <a:gd name="T14" fmla="*/ 153 w 154"/>
                <a:gd name="T15" fmla="*/ 0 h 316"/>
                <a:gd name="T16" fmla="*/ 153 w 154"/>
                <a:gd name="T17" fmla="*/ 31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16">
                  <a:moveTo>
                    <a:pt x="153" y="315"/>
                  </a:moveTo>
                  <a:lnTo>
                    <a:pt x="110" y="315"/>
                  </a:lnTo>
                  <a:lnTo>
                    <a:pt x="110" y="39"/>
                  </a:lnTo>
                  <a:lnTo>
                    <a:pt x="39" y="39"/>
                  </a:lnTo>
                  <a:lnTo>
                    <a:pt x="39" y="205"/>
                  </a:lnTo>
                  <a:lnTo>
                    <a:pt x="0" y="205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1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1760"/>
            <p:cNvSpPr>
              <a:spLocks noChangeArrowheads="1"/>
            </p:cNvSpPr>
            <p:nvPr/>
          </p:nvSpPr>
          <p:spPr bwMode="auto">
            <a:xfrm>
              <a:off x="4448267" y="3001971"/>
              <a:ext cx="55562" cy="114300"/>
            </a:xfrm>
            <a:custGeom>
              <a:avLst/>
              <a:gdLst>
                <a:gd name="T0" fmla="*/ 153 w 154"/>
                <a:gd name="T1" fmla="*/ 315 h 316"/>
                <a:gd name="T2" fmla="*/ 110 w 154"/>
                <a:gd name="T3" fmla="*/ 315 h 316"/>
                <a:gd name="T4" fmla="*/ 110 w 154"/>
                <a:gd name="T5" fmla="*/ 39 h 316"/>
                <a:gd name="T6" fmla="*/ 39 w 154"/>
                <a:gd name="T7" fmla="*/ 39 h 316"/>
                <a:gd name="T8" fmla="*/ 39 w 154"/>
                <a:gd name="T9" fmla="*/ 205 h 316"/>
                <a:gd name="T10" fmla="*/ 0 w 154"/>
                <a:gd name="T11" fmla="*/ 205 h 316"/>
                <a:gd name="T12" fmla="*/ 0 w 154"/>
                <a:gd name="T13" fmla="*/ 0 h 316"/>
                <a:gd name="T14" fmla="*/ 153 w 154"/>
                <a:gd name="T15" fmla="*/ 0 h 316"/>
                <a:gd name="T16" fmla="*/ 153 w 154"/>
                <a:gd name="T17" fmla="*/ 31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16">
                  <a:moveTo>
                    <a:pt x="153" y="315"/>
                  </a:moveTo>
                  <a:lnTo>
                    <a:pt x="110" y="315"/>
                  </a:lnTo>
                  <a:lnTo>
                    <a:pt x="110" y="39"/>
                  </a:lnTo>
                  <a:lnTo>
                    <a:pt x="39" y="39"/>
                  </a:lnTo>
                  <a:lnTo>
                    <a:pt x="39" y="205"/>
                  </a:lnTo>
                  <a:lnTo>
                    <a:pt x="0" y="205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1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1761"/>
            <p:cNvSpPr>
              <a:spLocks noChangeArrowheads="1"/>
            </p:cNvSpPr>
            <p:nvPr/>
          </p:nvSpPr>
          <p:spPr bwMode="auto">
            <a:xfrm>
              <a:off x="4462554" y="3073408"/>
              <a:ext cx="19050" cy="17463"/>
            </a:xfrm>
            <a:custGeom>
              <a:avLst/>
              <a:gdLst>
                <a:gd name="T0" fmla="*/ 0 w 51"/>
                <a:gd name="T1" fmla="*/ 0 h 47"/>
                <a:gd name="T2" fmla="*/ 0 w 51"/>
                <a:gd name="T3" fmla="*/ 0 h 47"/>
                <a:gd name="T4" fmla="*/ 50 w 51"/>
                <a:gd name="T5" fmla="*/ 46 h 47"/>
                <a:gd name="T6" fmla="*/ 0 w 51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47">
                  <a:moveTo>
                    <a:pt x="0" y="0"/>
                  </a:moveTo>
                  <a:lnTo>
                    <a:pt x="0" y="0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1762"/>
            <p:cNvSpPr>
              <a:spLocks noChangeArrowheads="1"/>
            </p:cNvSpPr>
            <p:nvPr/>
          </p:nvSpPr>
          <p:spPr bwMode="auto">
            <a:xfrm>
              <a:off x="4462554" y="3073408"/>
              <a:ext cx="19050" cy="17463"/>
            </a:xfrm>
            <a:custGeom>
              <a:avLst/>
              <a:gdLst>
                <a:gd name="T0" fmla="*/ 0 w 51"/>
                <a:gd name="T1" fmla="*/ 0 h 47"/>
                <a:gd name="T2" fmla="*/ 0 w 51"/>
                <a:gd name="T3" fmla="*/ 0 h 47"/>
                <a:gd name="T4" fmla="*/ 50 w 51"/>
                <a:gd name="T5" fmla="*/ 46 h 47"/>
                <a:gd name="T6" fmla="*/ 0 w 51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47">
                  <a:moveTo>
                    <a:pt x="0" y="0"/>
                  </a:moveTo>
                  <a:lnTo>
                    <a:pt x="0" y="0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1763"/>
            <p:cNvSpPr>
              <a:spLocks noChangeArrowheads="1"/>
            </p:cNvSpPr>
            <p:nvPr/>
          </p:nvSpPr>
          <p:spPr bwMode="auto">
            <a:xfrm>
              <a:off x="4462554" y="3016258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0 w 72"/>
                <a:gd name="T5" fmla="*/ 159 h 231"/>
                <a:gd name="T6" fmla="*/ 50 w 72"/>
                <a:gd name="T7" fmla="*/ 205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0" y="159"/>
                  </a:lnTo>
                  <a:lnTo>
                    <a:pt x="50" y="205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1764"/>
            <p:cNvSpPr>
              <a:spLocks noChangeArrowheads="1"/>
            </p:cNvSpPr>
            <p:nvPr/>
          </p:nvSpPr>
          <p:spPr bwMode="auto">
            <a:xfrm>
              <a:off x="4462554" y="3016258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0 w 72"/>
                <a:gd name="T5" fmla="*/ 159 h 231"/>
                <a:gd name="T6" fmla="*/ 50 w 72"/>
                <a:gd name="T7" fmla="*/ 205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0" y="159"/>
                  </a:lnTo>
                  <a:lnTo>
                    <a:pt x="50" y="205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1765"/>
            <p:cNvSpPr>
              <a:spLocks noChangeArrowheads="1"/>
            </p:cNvSpPr>
            <p:nvPr/>
          </p:nvSpPr>
          <p:spPr bwMode="auto">
            <a:xfrm>
              <a:off x="4462554" y="3073408"/>
              <a:ext cx="25400" cy="25400"/>
            </a:xfrm>
            <a:custGeom>
              <a:avLst/>
              <a:gdLst>
                <a:gd name="T0" fmla="*/ 0 w 72"/>
                <a:gd name="T1" fmla="*/ 0 h 72"/>
                <a:gd name="T2" fmla="*/ 0 w 72"/>
                <a:gd name="T3" fmla="*/ 0 h 72"/>
                <a:gd name="T4" fmla="*/ 71 w 72"/>
                <a:gd name="T5" fmla="*/ 71 h 72"/>
                <a:gd name="T6" fmla="*/ 71 w 72"/>
                <a:gd name="T7" fmla="*/ 71 h 72"/>
                <a:gd name="T8" fmla="*/ 50 w 72"/>
                <a:gd name="T9" fmla="*/ 46 h 72"/>
                <a:gd name="T10" fmla="*/ 0 w 72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0" y="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766"/>
            <p:cNvSpPr>
              <a:spLocks noChangeArrowheads="1"/>
            </p:cNvSpPr>
            <p:nvPr/>
          </p:nvSpPr>
          <p:spPr bwMode="auto">
            <a:xfrm>
              <a:off x="4462554" y="3073408"/>
              <a:ext cx="25400" cy="25400"/>
            </a:xfrm>
            <a:custGeom>
              <a:avLst/>
              <a:gdLst>
                <a:gd name="T0" fmla="*/ 0 w 72"/>
                <a:gd name="T1" fmla="*/ 0 h 72"/>
                <a:gd name="T2" fmla="*/ 0 w 72"/>
                <a:gd name="T3" fmla="*/ 0 h 72"/>
                <a:gd name="T4" fmla="*/ 71 w 72"/>
                <a:gd name="T5" fmla="*/ 71 h 72"/>
                <a:gd name="T6" fmla="*/ 71 w 72"/>
                <a:gd name="T7" fmla="*/ 71 h 72"/>
                <a:gd name="T8" fmla="*/ 50 w 72"/>
                <a:gd name="T9" fmla="*/ 46 h 72"/>
                <a:gd name="T10" fmla="*/ 0 w 72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0" y="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1767"/>
            <p:cNvSpPr>
              <a:spLocks noChangeArrowheads="1"/>
            </p:cNvSpPr>
            <p:nvPr/>
          </p:nvSpPr>
          <p:spPr bwMode="auto">
            <a:xfrm>
              <a:off x="4462554" y="3016258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71 w 72"/>
                <a:gd name="T5" fmla="*/ 0 h 231"/>
                <a:gd name="T6" fmla="*/ 71 w 72"/>
                <a:gd name="T7" fmla="*/ 230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1768"/>
            <p:cNvSpPr>
              <a:spLocks noChangeArrowheads="1"/>
            </p:cNvSpPr>
            <p:nvPr/>
          </p:nvSpPr>
          <p:spPr bwMode="auto">
            <a:xfrm>
              <a:off x="4462554" y="3016258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71 w 72"/>
                <a:gd name="T5" fmla="*/ 0 h 231"/>
                <a:gd name="T6" fmla="*/ 71 w 72"/>
                <a:gd name="T7" fmla="*/ 230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1769"/>
            <p:cNvSpPr>
              <a:spLocks noChangeArrowheads="1"/>
            </p:cNvSpPr>
            <p:nvPr/>
          </p:nvSpPr>
          <p:spPr bwMode="auto">
            <a:xfrm>
              <a:off x="4338729" y="3074996"/>
              <a:ext cx="100013" cy="31750"/>
            </a:xfrm>
            <a:custGeom>
              <a:avLst/>
              <a:gdLst>
                <a:gd name="T0" fmla="*/ 28 w 279"/>
                <a:gd name="T1" fmla="*/ 88 h 89"/>
                <a:gd name="T2" fmla="*/ 28 w 279"/>
                <a:gd name="T3" fmla="*/ 88 h 89"/>
                <a:gd name="T4" fmla="*/ 0 w 279"/>
                <a:gd name="T5" fmla="*/ 60 h 89"/>
                <a:gd name="T6" fmla="*/ 139 w 279"/>
                <a:gd name="T7" fmla="*/ 0 h 89"/>
                <a:gd name="T8" fmla="*/ 278 w 279"/>
                <a:gd name="T9" fmla="*/ 60 h 89"/>
                <a:gd name="T10" fmla="*/ 245 w 279"/>
                <a:gd name="T11" fmla="*/ 88 h 89"/>
                <a:gd name="T12" fmla="*/ 139 w 279"/>
                <a:gd name="T13" fmla="*/ 42 h 89"/>
                <a:gd name="T14" fmla="*/ 28 w 279"/>
                <a:gd name="T1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" h="89">
                  <a:moveTo>
                    <a:pt x="28" y="88"/>
                  </a:moveTo>
                  <a:lnTo>
                    <a:pt x="28" y="88"/>
                  </a:lnTo>
                  <a:cubicBezTo>
                    <a:pt x="0" y="60"/>
                    <a:pt x="0" y="60"/>
                    <a:pt x="0" y="60"/>
                  </a:cubicBezTo>
                  <a:cubicBezTo>
                    <a:pt x="35" y="21"/>
                    <a:pt x="85" y="0"/>
                    <a:pt x="139" y="0"/>
                  </a:cubicBezTo>
                  <a:cubicBezTo>
                    <a:pt x="188" y="0"/>
                    <a:pt x="238" y="21"/>
                    <a:pt x="278" y="60"/>
                  </a:cubicBezTo>
                  <a:cubicBezTo>
                    <a:pt x="245" y="88"/>
                    <a:pt x="245" y="88"/>
                    <a:pt x="245" y="88"/>
                  </a:cubicBezTo>
                  <a:cubicBezTo>
                    <a:pt x="217" y="60"/>
                    <a:pt x="178" y="42"/>
                    <a:pt x="139" y="42"/>
                  </a:cubicBezTo>
                  <a:cubicBezTo>
                    <a:pt x="96" y="42"/>
                    <a:pt x="60" y="60"/>
                    <a:pt x="28" y="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770"/>
            <p:cNvSpPr>
              <a:spLocks noChangeArrowheads="1"/>
            </p:cNvSpPr>
            <p:nvPr/>
          </p:nvSpPr>
          <p:spPr bwMode="auto">
            <a:xfrm>
              <a:off x="4359367" y="3106746"/>
              <a:ext cx="57150" cy="23812"/>
            </a:xfrm>
            <a:custGeom>
              <a:avLst/>
              <a:gdLst>
                <a:gd name="T0" fmla="*/ 29 w 158"/>
                <a:gd name="T1" fmla="*/ 64 h 65"/>
                <a:gd name="T2" fmla="*/ 29 w 158"/>
                <a:gd name="T3" fmla="*/ 64 h 65"/>
                <a:gd name="T4" fmla="*/ 0 w 158"/>
                <a:gd name="T5" fmla="*/ 32 h 65"/>
                <a:gd name="T6" fmla="*/ 79 w 158"/>
                <a:gd name="T7" fmla="*/ 0 h 65"/>
                <a:gd name="T8" fmla="*/ 157 w 158"/>
                <a:gd name="T9" fmla="*/ 32 h 65"/>
                <a:gd name="T10" fmla="*/ 128 w 158"/>
                <a:gd name="T11" fmla="*/ 64 h 65"/>
                <a:gd name="T12" fmla="*/ 79 w 158"/>
                <a:gd name="T13" fmla="*/ 42 h 65"/>
                <a:gd name="T14" fmla="*/ 29 w 158"/>
                <a:gd name="T15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65">
                  <a:moveTo>
                    <a:pt x="29" y="64"/>
                  </a:moveTo>
                  <a:lnTo>
                    <a:pt x="29" y="64"/>
                  </a:lnTo>
                  <a:cubicBezTo>
                    <a:pt x="0" y="32"/>
                    <a:pt x="0" y="32"/>
                    <a:pt x="0" y="32"/>
                  </a:cubicBezTo>
                  <a:cubicBezTo>
                    <a:pt x="22" y="11"/>
                    <a:pt x="47" y="0"/>
                    <a:pt x="79" y="0"/>
                  </a:cubicBezTo>
                  <a:cubicBezTo>
                    <a:pt x="107" y="0"/>
                    <a:pt x="136" y="11"/>
                    <a:pt x="157" y="32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14" y="49"/>
                    <a:pt x="96" y="42"/>
                    <a:pt x="79" y="42"/>
                  </a:cubicBezTo>
                  <a:cubicBezTo>
                    <a:pt x="61" y="42"/>
                    <a:pt x="43" y="49"/>
                    <a:pt x="29" y="6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1771"/>
            <p:cNvSpPr>
              <a:spLocks noChangeArrowheads="1"/>
            </p:cNvSpPr>
            <p:nvPr/>
          </p:nvSpPr>
          <p:spPr bwMode="auto">
            <a:xfrm>
              <a:off x="4378417" y="3136908"/>
              <a:ext cx="19050" cy="19050"/>
            </a:xfrm>
            <a:custGeom>
              <a:avLst/>
              <a:gdLst>
                <a:gd name="T0" fmla="*/ 54 w 55"/>
                <a:gd name="T1" fmla="*/ 25 h 54"/>
                <a:gd name="T2" fmla="*/ 54 w 55"/>
                <a:gd name="T3" fmla="*/ 25 h 54"/>
                <a:gd name="T4" fmla="*/ 29 w 55"/>
                <a:gd name="T5" fmla="*/ 53 h 54"/>
                <a:gd name="T6" fmla="*/ 0 w 55"/>
                <a:gd name="T7" fmla="*/ 25 h 54"/>
                <a:gd name="T8" fmla="*/ 29 w 55"/>
                <a:gd name="T9" fmla="*/ 0 h 54"/>
                <a:gd name="T10" fmla="*/ 54 w 55"/>
                <a:gd name="T11" fmla="*/ 2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54">
                  <a:moveTo>
                    <a:pt x="54" y="25"/>
                  </a:moveTo>
                  <a:lnTo>
                    <a:pt x="54" y="25"/>
                  </a:lnTo>
                  <a:cubicBezTo>
                    <a:pt x="54" y="42"/>
                    <a:pt x="43" y="53"/>
                    <a:pt x="29" y="53"/>
                  </a:cubicBezTo>
                  <a:cubicBezTo>
                    <a:pt x="14" y="53"/>
                    <a:pt x="0" y="42"/>
                    <a:pt x="0" y="25"/>
                  </a:cubicBezTo>
                  <a:cubicBezTo>
                    <a:pt x="0" y="10"/>
                    <a:pt x="14" y="0"/>
                    <a:pt x="29" y="0"/>
                  </a:cubicBezTo>
                  <a:cubicBezTo>
                    <a:pt x="43" y="0"/>
                    <a:pt x="54" y="10"/>
                    <a:pt x="54" y="2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1772"/>
            <p:cNvSpPr>
              <a:spLocks noChangeArrowheads="1"/>
            </p:cNvSpPr>
            <p:nvPr/>
          </p:nvSpPr>
          <p:spPr bwMode="auto">
            <a:xfrm>
              <a:off x="4453029" y="3125796"/>
              <a:ext cx="185738" cy="184150"/>
            </a:xfrm>
            <a:custGeom>
              <a:avLst/>
              <a:gdLst>
                <a:gd name="T0" fmla="*/ 257 w 514"/>
                <a:gd name="T1" fmla="*/ 510 h 511"/>
                <a:gd name="T2" fmla="*/ 257 w 514"/>
                <a:gd name="T3" fmla="*/ 510 h 511"/>
                <a:gd name="T4" fmla="*/ 0 w 514"/>
                <a:gd name="T5" fmla="*/ 255 h 511"/>
                <a:gd name="T6" fmla="*/ 257 w 514"/>
                <a:gd name="T7" fmla="*/ 0 h 511"/>
                <a:gd name="T8" fmla="*/ 513 w 514"/>
                <a:gd name="T9" fmla="*/ 255 h 511"/>
                <a:gd name="T10" fmla="*/ 257 w 514"/>
                <a:gd name="T11" fmla="*/ 510 h 511"/>
                <a:gd name="T12" fmla="*/ 257 w 514"/>
                <a:gd name="T13" fmla="*/ 42 h 511"/>
                <a:gd name="T14" fmla="*/ 257 w 514"/>
                <a:gd name="T15" fmla="*/ 42 h 511"/>
                <a:gd name="T16" fmla="*/ 43 w 514"/>
                <a:gd name="T17" fmla="*/ 255 h 511"/>
                <a:gd name="T18" fmla="*/ 257 w 514"/>
                <a:gd name="T19" fmla="*/ 468 h 511"/>
                <a:gd name="T20" fmla="*/ 474 w 514"/>
                <a:gd name="T21" fmla="*/ 255 h 511"/>
                <a:gd name="T22" fmla="*/ 257 w 514"/>
                <a:gd name="T23" fmla="*/ 42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4" h="511">
                  <a:moveTo>
                    <a:pt x="257" y="510"/>
                  </a:moveTo>
                  <a:lnTo>
                    <a:pt x="257" y="510"/>
                  </a:lnTo>
                  <a:cubicBezTo>
                    <a:pt x="118" y="510"/>
                    <a:pt x="0" y="397"/>
                    <a:pt x="0" y="255"/>
                  </a:cubicBezTo>
                  <a:cubicBezTo>
                    <a:pt x="0" y="113"/>
                    <a:pt x="118" y="0"/>
                    <a:pt x="257" y="0"/>
                  </a:cubicBezTo>
                  <a:cubicBezTo>
                    <a:pt x="399" y="0"/>
                    <a:pt x="513" y="113"/>
                    <a:pt x="513" y="255"/>
                  </a:cubicBezTo>
                  <a:cubicBezTo>
                    <a:pt x="513" y="397"/>
                    <a:pt x="399" y="510"/>
                    <a:pt x="257" y="510"/>
                  </a:cubicBezTo>
                  <a:close/>
                  <a:moveTo>
                    <a:pt x="257" y="42"/>
                  </a:moveTo>
                  <a:lnTo>
                    <a:pt x="257" y="42"/>
                  </a:lnTo>
                  <a:cubicBezTo>
                    <a:pt x="139" y="42"/>
                    <a:pt x="43" y="138"/>
                    <a:pt x="43" y="255"/>
                  </a:cubicBezTo>
                  <a:cubicBezTo>
                    <a:pt x="43" y="372"/>
                    <a:pt x="139" y="468"/>
                    <a:pt x="257" y="468"/>
                  </a:cubicBezTo>
                  <a:cubicBezTo>
                    <a:pt x="378" y="468"/>
                    <a:pt x="474" y="372"/>
                    <a:pt x="474" y="255"/>
                  </a:cubicBezTo>
                  <a:cubicBezTo>
                    <a:pt x="474" y="138"/>
                    <a:pt x="378" y="42"/>
                    <a:pt x="257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1773"/>
            <p:cNvSpPr>
              <a:spLocks noChangeArrowheads="1"/>
            </p:cNvSpPr>
            <p:nvPr/>
          </p:nvSpPr>
          <p:spPr bwMode="auto">
            <a:xfrm>
              <a:off x="4468904" y="3140083"/>
              <a:ext cx="155575" cy="153988"/>
            </a:xfrm>
            <a:custGeom>
              <a:avLst/>
              <a:gdLst>
                <a:gd name="T0" fmla="*/ 214 w 432"/>
                <a:gd name="T1" fmla="*/ 0 h 427"/>
                <a:gd name="T2" fmla="*/ 214 w 432"/>
                <a:gd name="T3" fmla="*/ 0 h 427"/>
                <a:gd name="T4" fmla="*/ 0 w 432"/>
                <a:gd name="T5" fmla="*/ 213 h 427"/>
                <a:gd name="T6" fmla="*/ 214 w 432"/>
                <a:gd name="T7" fmla="*/ 426 h 427"/>
                <a:gd name="T8" fmla="*/ 431 w 432"/>
                <a:gd name="T9" fmla="*/ 213 h 427"/>
                <a:gd name="T10" fmla="*/ 214 w 432"/>
                <a:gd name="T11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2" h="427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6"/>
                    <a:pt x="214" y="426"/>
                  </a:cubicBezTo>
                  <a:cubicBezTo>
                    <a:pt x="335" y="426"/>
                    <a:pt x="431" y="330"/>
                    <a:pt x="431" y="213"/>
                  </a:cubicBezTo>
                  <a:cubicBezTo>
                    <a:pt x="431" y="96"/>
                    <a:pt x="335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1774"/>
            <p:cNvSpPr>
              <a:spLocks noChangeArrowheads="1"/>
            </p:cNvSpPr>
            <p:nvPr/>
          </p:nvSpPr>
          <p:spPr bwMode="auto">
            <a:xfrm>
              <a:off x="4513354" y="3163896"/>
              <a:ext cx="66675" cy="95250"/>
            </a:xfrm>
            <a:custGeom>
              <a:avLst/>
              <a:gdLst>
                <a:gd name="T0" fmla="*/ 46 w 186"/>
                <a:gd name="T1" fmla="*/ 114 h 263"/>
                <a:gd name="T2" fmla="*/ 46 w 186"/>
                <a:gd name="T3" fmla="*/ 114 h 263"/>
                <a:gd name="T4" fmla="*/ 46 w 186"/>
                <a:gd name="T5" fmla="*/ 75 h 263"/>
                <a:gd name="T6" fmla="*/ 93 w 186"/>
                <a:gd name="T7" fmla="*/ 25 h 263"/>
                <a:gd name="T8" fmla="*/ 128 w 186"/>
                <a:gd name="T9" fmla="*/ 39 h 263"/>
                <a:gd name="T10" fmla="*/ 142 w 186"/>
                <a:gd name="T11" fmla="*/ 75 h 263"/>
                <a:gd name="T12" fmla="*/ 142 w 186"/>
                <a:gd name="T13" fmla="*/ 114 h 263"/>
                <a:gd name="T14" fmla="*/ 171 w 186"/>
                <a:gd name="T15" fmla="*/ 114 h 263"/>
                <a:gd name="T16" fmla="*/ 171 w 186"/>
                <a:gd name="T17" fmla="*/ 75 h 263"/>
                <a:gd name="T18" fmla="*/ 150 w 186"/>
                <a:gd name="T19" fmla="*/ 21 h 263"/>
                <a:gd name="T20" fmla="*/ 93 w 186"/>
                <a:gd name="T21" fmla="*/ 0 h 263"/>
                <a:gd name="T22" fmla="*/ 93 w 186"/>
                <a:gd name="T23" fmla="*/ 0 h 263"/>
                <a:gd name="T24" fmla="*/ 18 w 186"/>
                <a:gd name="T25" fmla="*/ 75 h 263"/>
                <a:gd name="T26" fmla="*/ 18 w 186"/>
                <a:gd name="T27" fmla="*/ 114 h 263"/>
                <a:gd name="T28" fmla="*/ 0 w 186"/>
                <a:gd name="T29" fmla="*/ 114 h 263"/>
                <a:gd name="T30" fmla="*/ 0 w 186"/>
                <a:gd name="T31" fmla="*/ 262 h 263"/>
                <a:gd name="T32" fmla="*/ 185 w 186"/>
                <a:gd name="T33" fmla="*/ 262 h 263"/>
                <a:gd name="T34" fmla="*/ 185 w 186"/>
                <a:gd name="T35" fmla="*/ 114 h 263"/>
                <a:gd name="T36" fmla="*/ 46 w 186"/>
                <a:gd name="T37" fmla="*/ 11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3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8" y="25"/>
                    <a:pt x="93" y="25"/>
                  </a:cubicBezTo>
                  <a:cubicBezTo>
                    <a:pt x="107" y="29"/>
                    <a:pt x="121" y="32"/>
                    <a:pt x="128" y="39"/>
                  </a:cubicBezTo>
                  <a:cubicBezTo>
                    <a:pt x="139" y="50"/>
                    <a:pt x="142" y="60"/>
                    <a:pt x="142" y="75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71" y="75"/>
                    <a:pt x="171" y="75"/>
                    <a:pt x="171" y="75"/>
                  </a:cubicBezTo>
                  <a:cubicBezTo>
                    <a:pt x="171" y="53"/>
                    <a:pt x="164" y="36"/>
                    <a:pt x="150" y="21"/>
                  </a:cubicBezTo>
                  <a:cubicBezTo>
                    <a:pt x="135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3" y="0"/>
                    <a:pt x="18" y="32"/>
                    <a:pt x="18" y="7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185" y="262"/>
                    <a:pt x="185" y="262"/>
                    <a:pt x="185" y="262"/>
                  </a:cubicBezTo>
                  <a:cubicBezTo>
                    <a:pt x="185" y="114"/>
                    <a:pt x="185" y="114"/>
                    <a:pt x="185" y="114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2" name="Group 351"/>
          <p:cNvGrpSpPr/>
          <p:nvPr/>
        </p:nvGrpSpPr>
        <p:grpSpPr>
          <a:xfrm>
            <a:off x="4241121" y="3553718"/>
            <a:ext cx="412750" cy="311150"/>
            <a:chOff x="4227326" y="3547597"/>
            <a:chExt cx="412750" cy="311150"/>
          </a:xfrm>
        </p:grpSpPr>
        <p:sp>
          <p:nvSpPr>
            <p:cNvPr id="353" name="Freeform 1775"/>
            <p:cNvSpPr>
              <a:spLocks noChangeArrowheads="1"/>
            </p:cNvSpPr>
            <p:nvPr/>
          </p:nvSpPr>
          <p:spPr bwMode="auto">
            <a:xfrm>
              <a:off x="4270188" y="3569822"/>
              <a:ext cx="238125" cy="261938"/>
            </a:xfrm>
            <a:custGeom>
              <a:avLst/>
              <a:gdLst>
                <a:gd name="T0" fmla="*/ 0 w 663"/>
                <a:gd name="T1" fmla="*/ 329 h 727"/>
                <a:gd name="T2" fmla="*/ 0 w 663"/>
                <a:gd name="T3" fmla="*/ 726 h 727"/>
                <a:gd name="T4" fmla="*/ 195 w 663"/>
                <a:gd name="T5" fmla="*/ 726 h 727"/>
                <a:gd name="T6" fmla="*/ 195 w 663"/>
                <a:gd name="T7" fmla="*/ 460 h 727"/>
                <a:gd name="T8" fmla="*/ 462 w 663"/>
                <a:gd name="T9" fmla="*/ 460 h 727"/>
                <a:gd name="T10" fmla="*/ 462 w 663"/>
                <a:gd name="T11" fmla="*/ 726 h 727"/>
                <a:gd name="T12" fmla="*/ 662 w 663"/>
                <a:gd name="T13" fmla="*/ 726 h 727"/>
                <a:gd name="T14" fmla="*/ 662 w 663"/>
                <a:gd name="T15" fmla="*/ 329 h 727"/>
                <a:gd name="T16" fmla="*/ 331 w 663"/>
                <a:gd name="T17" fmla="*/ 0 h 727"/>
                <a:gd name="T18" fmla="*/ 0 w 663"/>
                <a:gd name="T19" fmla="*/ 329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27">
                  <a:moveTo>
                    <a:pt x="0" y="329"/>
                  </a:moveTo>
                  <a:lnTo>
                    <a:pt x="0" y="726"/>
                  </a:lnTo>
                  <a:lnTo>
                    <a:pt x="195" y="726"/>
                  </a:lnTo>
                  <a:lnTo>
                    <a:pt x="195" y="460"/>
                  </a:lnTo>
                  <a:lnTo>
                    <a:pt x="462" y="460"/>
                  </a:lnTo>
                  <a:lnTo>
                    <a:pt x="462" y="726"/>
                  </a:lnTo>
                  <a:lnTo>
                    <a:pt x="662" y="726"/>
                  </a:lnTo>
                  <a:lnTo>
                    <a:pt x="662" y="329"/>
                  </a:lnTo>
                  <a:lnTo>
                    <a:pt x="331" y="0"/>
                  </a:lnTo>
                  <a:lnTo>
                    <a:pt x="0" y="3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776"/>
            <p:cNvSpPr>
              <a:spLocks noChangeArrowheads="1"/>
            </p:cNvSpPr>
            <p:nvPr/>
          </p:nvSpPr>
          <p:spPr bwMode="auto">
            <a:xfrm>
              <a:off x="4270188" y="3569822"/>
              <a:ext cx="238125" cy="261938"/>
            </a:xfrm>
            <a:custGeom>
              <a:avLst/>
              <a:gdLst>
                <a:gd name="T0" fmla="*/ 0 w 663"/>
                <a:gd name="T1" fmla="*/ 329 h 727"/>
                <a:gd name="T2" fmla="*/ 0 w 663"/>
                <a:gd name="T3" fmla="*/ 726 h 727"/>
                <a:gd name="T4" fmla="*/ 195 w 663"/>
                <a:gd name="T5" fmla="*/ 726 h 727"/>
                <a:gd name="T6" fmla="*/ 195 w 663"/>
                <a:gd name="T7" fmla="*/ 460 h 727"/>
                <a:gd name="T8" fmla="*/ 462 w 663"/>
                <a:gd name="T9" fmla="*/ 460 h 727"/>
                <a:gd name="T10" fmla="*/ 462 w 663"/>
                <a:gd name="T11" fmla="*/ 726 h 727"/>
                <a:gd name="T12" fmla="*/ 662 w 663"/>
                <a:gd name="T13" fmla="*/ 726 h 727"/>
                <a:gd name="T14" fmla="*/ 662 w 663"/>
                <a:gd name="T15" fmla="*/ 329 h 727"/>
                <a:gd name="T16" fmla="*/ 331 w 663"/>
                <a:gd name="T17" fmla="*/ 0 h 727"/>
                <a:gd name="T18" fmla="*/ 0 w 663"/>
                <a:gd name="T19" fmla="*/ 329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3" h="727">
                  <a:moveTo>
                    <a:pt x="0" y="329"/>
                  </a:moveTo>
                  <a:lnTo>
                    <a:pt x="0" y="726"/>
                  </a:lnTo>
                  <a:lnTo>
                    <a:pt x="195" y="726"/>
                  </a:lnTo>
                  <a:lnTo>
                    <a:pt x="195" y="460"/>
                  </a:lnTo>
                  <a:lnTo>
                    <a:pt x="462" y="460"/>
                  </a:lnTo>
                  <a:lnTo>
                    <a:pt x="462" y="726"/>
                  </a:lnTo>
                  <a:lnTo>
                    <a:pt x="662" y="726"/>
                  </a:lnTo>
                  <a:lnTo>
                    <a:pt x="662" y="329"/>
                  </a:lnTo>
                  <a:lnTo>
                    <a:pt x="331" y="0"/>
                  </a:lnTo>
                  <a:lnTo>
                    <a:pt x="0" y="3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777"/>
            <p:cNvSpPr>
              <a:spLocks noChangeArrowheads="1"/>
            </p:cNvSpPr>
            <p:nvPr/>
          </p:nvSpPr>
          <p:spPr bwMode="auto">
            <a:xfrm>
              <a:off x="4462276" y="3566647"/>
              <a:ext cx="25400" cy="82550"/>
            </a:xfrm>
            <a:custGeom>
              <a:avLst/>
              <a:gdLst>
                <a:gd name="T0" fmla="*/ 71 w 72"/>
                <a:gd name="T1" fmla="*/ 230 h 231"/>
                <a:gd name="T2" fmla="*/ 71 w 72"/>
                <a:gd name="T3" fmla="*/ 0 h 231"/>
                <a:gd name="T4" fmla="*/ 0 w 72"/>
                <a:gd name="T5" fmla="*/ 0 h 231"/>
                <a:gd name="T6" fmla="*/ 0 w 72"/>
                <a:gd name="T7" fmla="*/ 159 h 231"/>
                <a:gd name="T8" fmla="*/ 71 w 72"/>
                <a:gd name="T9" fmla="*/ 23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31">
                  <a:moveTo>
                    <a:pt x="71" y="230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9"/>
                  </a:lnTo>
                  <a:lnTo>
                    <a:pt x="71" y="2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1778"/>
            <p:cNvSpPr>
              <a:spLocks noChangeArrowheads="1"/>
            </p:cNvSpPr>
            <p:nvPr/>
          </p:nvSpPr>
          <p:spPr bwMode="auto">
            <a:xfrm>
              <a:off x="4462276" y="3566647"/>
              <a:ext cx="25400" cy="82550"/>
            </a:xfrm>
            <a:custGeom>
              <a:avLst/>
              <a:gdLst>
                <a:gd name="T0" fmla="*/ 71 w 72"/>
                <a:gd name="T1" fmla="*/ 230 h 231"/>
                <a:gd name="T2" fmla="*/ 71 w 72"/>
                <a:gd name="T3" fmla="*/ 0 h 231"/>
                <a:gd name="T4" fmla="*/ 0 w 72"/>
                <a:gd name="T5" fmla="*/ 0 h 231"/>
                <a:gd name="T6" fmla="*/ 0 w 72"/>
                <a:gd name="T7" fmla="*/ 159 h 231"/>
                <a:gd name="T8" fmla="*/ 71 w 72"/>
                <a:gd name="T9" fmla="*/ 23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31">
                  <a:moveTo>
                    <a:pt x="71" y="230"/>
                  </a:moveTo>
                  <a:lnTo>
                    <a:pt x="71" y="0"/>
                  </a:lnTo>
                  <a:lnTo>
                    <a:pt x="0" y="0"/>
                  </a:lnTo>
                  <a:lnTo>
                    <a:pt x="0" y="159"/>
                  </a:lnTo>
                  <a:lnTo>
                    <a:pt x="71" y="23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1779"/>
            <p:cNvSpPr>
              <a:spLocks noChangeArrowheads="1"/>
            </p:cNvSpPr>
            <p:nvPr/>
          </p:nvSpPr>
          <p:spPr bwMode="auto">
            <a:xfrm>
              <a:off x="4227326" y="3547597"/>
              <a:ext cx="323850" cy="296863"/>
            </a:xfrm>
            <a:custGeom>
              <a:avLst/>
              <a:gdLst>
                <a:gd name="T0" fmla="*/ 897 w 898"/>
                <a:gd name="T1" fmla="*/ 446 h 826"/>
                <a:gd name="T2" fmla="*/ 449 w 898"/>
                <a:gd name="T3" fmla="*/ 0 h 826"/>
                <a:gd name="T4" fmla="*/ 0 w 898"/>
                <a:gd name="T5" fmla="*/ 446 h 826"/>
                <a:gd name="T6" fmla="*/ 28 w 898"/>
                <a:gd name="T7" fmla="*/ 478 h 826"/>
                <a:gd name="T8" fmla="*/ 75 w 898"/>
                <a:gd name="T9" fmla="*/ 428 h 826"/>
                <a:gd name="T10" fmla="*/ 75 w 898"/>
                <a:gd name="T11" fmla="*/ 825 h 826"/>
                <a:gd name="T12" fmla="*/ 356 w 898"/>
                <a:gd name="T13" fmla="*/ 825 h 826"/>
                <a:gd name="T14" fmla="*/ 356 w 898"/>
                <a:gd name="T15" fmla="*/ 559 h 826"/>
                <a:gd name="T16" fmla="*/ 541 w 898"/>
                <a:gd name="T17" fmla="*/ 559 h 826"/>
                <a:gd name="T18" fmla="*/ 541 w 898"/>
                <a:gd name="T19" fmla="*/ 825 h 826"/>
                <a:gd name="T20" fmla="*/ 819 w 898"/>
                <a:gd name="T21" fmla="*/ 825 h 826"/>
                <a:gd name="T22" fmla="*/ 819 w 898"/>
                <a:gd name="T23" fmla="*/ 428 h 826"/>
                <a:gd name="T24" fmla="*/ 869 w 898"/>
                <a:gd name="T25" fmla="*/ 478 h 826"/>
                <a:gd name="T26" fmla="*/ 897 w 898"/>
                <a:gd name="T27" fmla="*/ 446 h 826"/>
                <a:gd name="T28" fmla="*/ 780 w 898"/>
                <a:gd name="T29" fmla="*/ 786 h 826"/>
                <a:gd name="T30" fmla="*/ 580 w 898"/>
                <a:gd name="T31" fmla="*/ 786 h 826"/>
                <a:gd name="T32" fmla="*/ 580 w 898"/>
                <a:gd name="T33" fmla="*/ 520 h 826"/>
                <a:gd name="T34" fmla="*/ 313 w 898"/>
                <a:gd name="T35" fmla="*/ 520 h 826"/>
                <a:gd name="T36" fmla="*/ 313 w 898"/>
                <a:gd name="T37" fmla="*/ 786 h 826"/>
                <a:gd name="T38" fmla="*/ 118 w 898"/>
                <a:gd name="T39" fmla="*/ 786 h 826"/>
                <a:gd name="T40" fmla="*/ 118 w 898"/>
                <a:gd name="T41" fmla="*/ 389 h 826"/>
                <a:gd name="T42" fmla="*/ 449 w 898"/>
                <a:gd name="T43" fmla="*/ 60 h 826"/>
                <a:gd name="T44" fmla="*/ 780 w 898"/>
                <a:gd name="T45" fmla="*/ 389 h 826"/>
                <a:gd name="T46" fmla="*/ 780 w 898"/>
                <a:gd name="T47" fmla="*/ 786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98" h="826">
                  <a:moveTo>
                    <a:pt x="897" y="446"/>
                  </a:moveTo>
                  <a:lnTo>
                    <a:pt x="449" y="0"/>
                  </a:lnTo>
                  <a:lnTo>
                    <a:pt x="0" y="446"/>
                  </a:lnTo>
                  <a:lnTo>
                    <a:pt x="28" y="478"/>
                  </a:lnTo>
                  <a:lnTo>
                    <a:pt x="75" y="428"/>
                  </a:lnTo>
                  <a:lnTo>
                    <a:pt x="75" y="825"/>
                  </a:lnTo>
                  <a:lnTo>
                    <a:pt x="356" y="825"/>
                  </a:lnTo>
                  <a:lnTo>
                    <a:pt x="356" y="559"/>
                  </a:lnTo>
                  <a:lnTo>
                    <a:pt x="541" y="559"/>
                  </a:lnTo>
                  <a:lnTo>
                    <a:pt x="541" y="825"/>
                  </a:lnTo>
                  <a:lnTo>
                    <a:pt x="819" y="825"/>
                  </a:lnTo>
                  <a:lnTo>
                    <a:pt x="819" y="428"/>
                  </a:lnTo>
                  <a:lnTo>
                    <a:pt x="869" y="478"/>
                  </a:lnTo>
                  <a:lnTo>
                    <a:pt x="897" y="446"/>
                  </a:lnTo>
                  <a:close/>
                  <a:moveTo>
                    <a:pt x="780" y="786"/>
                  </a:moveTo>
                  <a:lnTo>
                    <a:pt x="580" y="786"/>
                  </a:lnTo>
                  <a:lnTo>
                    <a:pt x="580" y="520"/>
                  </a:lnTo>
                  <a:lnTo>
                    <a:pt x="313" y="520"/>
                  </a:lnTo>
                  <a:lnTo>
                    <a:pt x="313" y="786"/>
                  </a:lnTo>
                  <a:lnTo>
                    <a:pt x="118" y="786"/>
                  </a:lnTo>
                  <a:lnTo>
                    <a:pt x="118" y="389"/>
                  </a:lnTo>
                  <a:lnTo>
                    <a:pt x="449" y="60"/>
                  </a:lnTo>
                  <a:lnTo>
                    <a:pt x="780" y="389"/>
                  </a:lnTo>
                  <a:lnTo>
                    <a:pt x="780" y="78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1780"/>
            <p:cNvSpPr>
              <a:spLocks noChangeArrowheads="1"/>
            </p:cNvSpPr>
            <p:nvPr/>
          </p:nvSpPr>
          <p:spPr bwMode="auto">
            <a:xfrm>
              <a:off x="4389251" y="3569822"/>
              <a:ext cx="119062" cy="261938"/>
            </a:xfrm>
            <a:custGeom>
              <a:avLst/>
              <a:gdLst>
                <a:gd name="T0" fmla="*/ 0 w 332"/>
                <a:gd name="T1" fmla="*/ 0 h 727"/>
                <a:gd name="T2" fmla="*/ 0 w 332"/>
                <a:gd name="T3" fmla="*/ 460 h 727"/>
                <a:gd name="T4" fmla="*/ 131 w 332"/>
                <a:gd name="T5" fmla="*/ 460 h 727"/>
                <a:gd name="T6" fmla="*/ 131 w 332"/>
                <a:gd name="T7" fmla="*/ 726 h 727"/>
                <a:gd name="T8" fmla="*/ 331 w 332"/>
                <a:gd name="T9" fmla="*/ 726 h 727"/>
                <a:gd name="T10" fmla="*/ 331 w 332"/>
                <a:gd name="T11" fmla="*/ 329 h 727"/>
                <a:gd name="T12" fmla="*/ 0 w 332"/>
                <a:gd name="T13" fmla="*/ 0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27">
                  <a:moveTo>
                    <a:pt x="0" y="0"/>
                  </a:moveTo>
                  <a:lnTo>
                    <a:pt x="0" y="460"/>
                  </a:lnTo>
                  <a:lnTo>
                    <a:pt x="131" y="460"/>
                  </a:lnTo>
                  <a:lnTo>
                    <a:pt x="131" y="726"/>
                  </a:lnTo>
                  <a:lnTo>
                    <a:pt x="331" y="726"/>
                  </a:lnTo>
                  <a:lnTo>
                    <a:pt x="331" y="3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1781"/>
            <p:cNvSpPr>
              <a:spLocks noChangeArrowheads="1"/>
            </p:cNvSpPr>
            <p:nvPr/>
          </p:nvSpPr>
          <p:spPr bwMode="auto">
            <a:xfrm>
              <a:off x="4389251" y="3569822"/>
              <a:ext cx="119062" cy="261938"/>
            </a:xfrm>
            <a:custGeom>
              <a:avLst/>
              <a:gdLst>
                <a:gd name="T0" fmla="*/ 0 w 332"/>
                <a:gd name="T1" fmla="*/ 0 h 727"/>
                <a:gd name="T2" fmla="*/ 0 w 332"/>
                <a:gd name="T3" fmla="*/ 460 h 727"/>
                <a:gd name="T4" fmla="*/ 131 w 332"/>
                <a:gd name="T5" fmla="*/ 460 h 727"/>
                <a:gd name="T6" fmla="*/ 131 w 332"/>
                <a:gd name="T7" fmla="*/ 726 h 727"/>
                <a:gd name="T8" fmla="*/ 331 w 332"/>
                <a:gd name="T9" fmla="*/ 726 h 727"/>
                <a:gd name="T10" fmla="*/ 331 w 332"/>
                <a:gd name="T11" fmla="*/ 329 h 727"/>
                <a:gd name="T12" fmla="*/ 0 w 332"/>
                <a:gd name="T13" fmla="*/ 0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2" h="727">
                  <a:moveTo>
                    <a:pt x="0" y="0"/>
                  </a:moveTo>
                  <a:lnTo>
                    <a:pt x="0" y="460"/>
                  </a:lnTo>
                  <a:lnTo>
                    <a:pt x="131" y="460"/>
                  </a:lnTo>
                  <a:lnTo>
                    <a:pt x="131" y="726"/>
                  </a:lnTo>
                  <a:lnTo>
                    <a:pt x="331" y="726"/>
                  </a:lnTo>
                  <a:lnTo>
                    <a:pt x="331" y="32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1782"/>
            <p:cNvSpPr>
              <a:spLocks noChangeArrowheads="1"/>
            </p:cNvSpPr>
            <p:nvPr/>
          </p:nvSpPr>
          <p:spPr bwMode="auto">
            <a:xfrm>
              <a:off x="4449576" y="3552360"/>
              <a:ext cx="55562" cy="114300"/>
            </a:xfrm>
            <a:custGeom>
              <a:avLst/>
              <a:gdLst>
                <a:gd name="T0" fmla="*/ 153 w 154"/>
                <a:gd name="T1" fmla="*/ 315 h 316"/>
                <a:gd name="T2" fmla="*/ 110 w 154"/>
                <a:gd name="T3" fmla="*/ 315 h 316"/>
                <a:gd name="T4" fmla="*/ 110 w 154"/>
                <a:gd name="T5" fmla="*/ 39 h 316"/>
                <a:gd name="T6" fmla="*/ 39 w 154"/>
                <a:gd name="T7" fmla="*/ 39 h 316"/>
                <a:gd name="T8" fmla="*/ 39 w 154"/>
                <a:gd name="T9" fmla="*/ 205 h 316"/>
                <a:gd name="T10" fmla="*/ 0 w 154"/>
                <a:gd name="T11" fmla="*/ 205 h 316"/>
                <a:gd name="T12" fmla="*/ 0 w 154"/>
                <a:gd name="T13" fmla="*/ 0 h 316"/>
                <a:gd name="T14" fmla="*/ 153 w 154"/>
                <a:gd name="T15" fmla="*/ 0 h 316"/>
                <a:gd name="T16" fmla="*/ 153 w 154"/>
                <a:gd name="T17" fmla="*/ 31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16">
                  <a:moveTo>
                    <a:pt x="153" y="315"/>
                  </a:moveTo>
                  <a:lnTo>
                    <a:pt x="110" y="315"/>
                  </a:lnTo>
                  <a:lnTo>
                    <a:pt x="110" y="39"/>
                  </a:lnTo>
                  <a:lnTo>
                    <a:pt x="39" y="39"/>
                  </a:lnTo>
                  <a:lnTo>
                    <a:pt x="39" y="205"/>
                  </a:lnTo>
                  <a:lnTo>
                    <a:pt x="0" y="205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1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1783"/>
            <p:cNvSpPr>
              <a:spLocks noChangeArrowheads="1"/>
            </p:cNvSpPr>
            <p:nvPr/>
          </p:nvSpPr>
          <p:spPr bwMode="auto">
            <a:xfrm>
              <a:off x="4449576" y="3552360"/>
              <a:ext cx="55562" cy="114300"/>
            </a:xfrm>
            <a:custGeom>
              <a:avLst/>
              <a:gdLst>
                <a:gd name="T0" fmla="*/ 153 w 154"/>
                <a:gd name="T1" fmla="*/ 315 h 316"/>
                <a:gd name="T2" fmla="*/ 110 w 154"/>
                <a:gd name="T3" fmla="*/ 315 h 316"/>
                <a:gd name="T4" fmla="*/ 110 w 154"/>
                <a:gd name="T5" fmla="*/ 39 h 316"/>
                <a:gd name="T6" fmla="*/ 39 w 154"/>
                <a:gd name="T7" fmla="*/ 39 h 316"/>
                <a:gd name="T8" fmla="*/ 39 w 154"/>
                <a:gd name="T9" fmla="*/ 205 h 316"/>
                <a:gd name="T10" fmla="*/ 0 w 154"/>
                <a:gd name="T11" fmla="*/ 205 h 316"/>
                <a:gd name="T12" fmla="*/ 0 w 154"/>
                <a:gd name="T13" fmla="*/ 0 h 316"/>
                <a:gd name="T14" fmla="*/ 153 w 154"/>
                <a:gd name="T15" fmla="*/ 0 h 316"/>
                <a:gd name="T16" fmla="*/ 153 w 154"/>
                <a:gd name="T17" fmla="*/ 31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16">
                  <a:moveTo>
                    <a:pt x="153" y="315"/>
                  </a:moveTo>
                  <a:lnTo>
                    <a:pt x="110" y="315"/>
                  </a:lnTo>
                  <a:lnTo>
                    <a:pt x="110" y="39"/>
                  </a:lnTo>
                  <a:lnTo>
                    <a:pt x="39" y="39"/>
                  </a:lnTo>
                  <a:lnTo>
                    <a:pt x="39" y="205"/>
                  </a:lnTo>
                  <a:lnTo>
                    <a:pt x="0" y="205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1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1784"/>
            <p:cNvSpPr>
              <a:spLocks noChangeArrowheads="1"/>
            </p:cNvSpPr>
            <p:nvPr/>
          </p:nvSpPr>
          <p:spPr bwMode="auto">
            <a:xfrm>
              <a:off x="4462276" y="3623797"/>
              <a:ext cx="19050" cy="17463"/>
            </a:xfrm>
            <a:custGeom>
              <a:avLst/>
              <a:gdLst>
                <a:gd name="T0" fmla="*/ 0 w 51"/>
                <a:gd name="T1" fmla="*/ 0 h 47"/>
                <a:gd name="T2" fmla="*/ 0 w 51"/>
                <a:gd name="T3" fmla="*/ 0 h 47"/>
                <a:gd name="T4" fmla="*/ 50 w 51"/>
                <a:gd name="T5" fmla="*/ 46 h 47"/>
                <a:gd name="T6" fmla="*/ 0 w 51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47">
                  <a:moveTo>
                    <a:pt x="0" y="0"/>
                  </a:moveTo>
                  <a:lnTo>
                    <a:pt x="0" y="0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1785"/>
            <p:cNvSpPr>
              <a:spLocks noChangeArrowheads="1"/>
            </p:cNvSpPr>
            <p:nvPr/>
          </p:nvSpPr>
          <p:spPr bwMode="auto">
            <a:xfrm>
              <a:off x="4462276" y="3623797"/>
              <a:ext cx="19050" cy="17463"/>
            </a:xfrm>
            <a:custGeom>
              <a:avLst/>
              <a:gdLst>
                <a:gd name="T0" fmla="*/ 0 w 51"/>
                <a:gd name="T1" fmla="*/ 0 h 47"/>
                <a:gd name="T2" fmla="*/ 0 w 51"/>
                <a:gd name="T3" fmla="*/ 0 h 47"/>
                <a:gd name="T4" fmla="*/ 50 w 51"/>
                <a:gd name="T5" fmla="*/ 46 h 47"/>
                <a:gd name="T6" fmla="*/ 0 w 51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47">
                  <a:moveTo>
                    <a:pt x="0" y="0"/>
                  </a:moveTo>
                  <a:lnTo>
                    <a:pt x="0" y="0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1786"/>
            <p:cNvSpPr>
              <a:spLocks noChangeArrowheads="1"/>
            </p:cNvSpPr>
            <p:nvPr/>
          </p:nvSpPr>
          <p:spPr bwMode="auto">
            <a:xfrm>
              <a:off x="4462276" y="3566647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0 w 72"/>
                <a:gd name="T5" fmla="*/ 159 h 231"/>
                <a:gd name="T6" fmla="*/ 50 w 72"/>
                <a:gd name="T7" fmla="*/ 205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0" y="159"/>
                  </a:lnTo>
                  <a:lnTo>
                    <a:pt x="50" y="205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787"/>
            <p:cNvSpPr>
              <a:spLocks noChangeArrowheads="1"/>
            </p:cNvSpPr>
            <p:nvPr/>
          </p:nvSpPr>
          <p:spPr bwMode="auto">
            <a:xfrm>
              <a:off x="4462276" y="3566647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0 w 72"/>
                <a:gd name="T5" fmla="*/ 159 h 231"/>
                <a:gd name="T6" fmla="*/ 50 w 72"/>
                <a:gd name="T7" fmla="*/ 205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0" y="159"/>
                  </a:lnTo>
                  <a:lnTo>
                    <a:pt x="50" y="205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1788"/>
            <p:cNvSpPr>
              <a:spLocks noChangeArrowheads="1"/>
            </p:cNvSpPr>
            <p:nvPr/>
          </p:nvSpPr>
          <p:spPr bwMode="auto">
            <a:xfrm>
              <a:off x="4462276" y="3623797"/>
              <a:ext cx="25400" cy="25400"/>
            </a:xfrm>
            <a:custGeom>
              <a:avLst/>
              <a:gdLst>
                <a:gd name="T0" fmla="*/ 0 w 72"/>
                <a:gd name="T1" fmla="*/ 0 h 72"/>
                <a:gd name="T2" fmla="*/ 0 w 72"/>
                <a:gd name="T3" fmla="*/ 0 h 72"/>
                <a:gd name="T4" fmla="*/ 71 w 72"/>
                <a:gd name="T5" fmla="*/ 71 h 72"/>
                <a:gd name="T6" fmla="*/ 71 w 72"/>
                <a:gd name="T7" fmla="*/ 71 h 72"/>
                <a:gd name="T8" fmla="*/ 50 w 72"/>
                <a:gd name="T9" fmla="*/ 46 h 72"/>
                <a:gd name="T10" fmla="*/ 0 w 72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0" y="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1789"/>
            <p:cNvSpPr>
              <a:spLocks noChangeArrowheads="1"/>
            </p:cNvSpPr>
            <p:nvPr/>
          </p:nvSpPr>
          <p:spPr bwMode="auto">
            <a:xfrm>
              <a:off x="4462276" y="3623797"/>
              <a:ext cx="25400" cy="25400"/>
            </a:xfrm>
            <a:custGeom>
              <a:avLst/>
              <a:gdLst>
                <a:gd name="T0" fmla="*/ 0 w 72"/>
                <a:gd name="T1" fmla="*/ 0 h 72"/>
                <a:gd name="T2" fmla="*/ 0 w 72"/>
                <a:gd name="T3" fmla="*/ 0 h 72"/>
                <a:gd name="T4" fmla="*/ 71 w 72"/>
                <a:gd name="T5" fmla="*/ 71 h 72"/>
                <a:gd name="T6" fmla="*/ 71 w 72"/>
                <a:gd name="T7" fmla="*/ 71 h 72"/>
                <a:gd name="T8" fmla="*/ 50 w 72"/>
                <a:gd name="T9" fmla="*/ 46 h 72"/>
                <a:gd name="T10" fmla="*/ 0 w 72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0" y="0"/>
                  </a:moveTo>
                  <a:lnTo>
                    <a:pt x="0" y="0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50" y="46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1790"/>
            <p:cNvSpPr>
              <a:spLocks noChangeArrowheads="1"/>
            </p:cNvSpPr>
            <p:nvPr/>
          </p:nvSpPr>
          <p:spPr bwMode="auto">
            <a:xfrm>
              <a:off x="4462276" y="3566647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71 w 72"/>
                <a:gd name="T5" fmla="*/ 0 h 231"/>
                <a:gd name="T6" fmla="*/ 71 w 72"/>
                <a:gd name="T7" fmla="*/ 230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1791"/>
            <p:cNvSpPr>
              <a:spLocks noChangeArrowheads="1"/>
            </p:cNvSpPr>
            <p:nvPr/>
          </p:nvSpPr>
          <p:spPr bwMode="auto">
            <a:xfrm>
              <a:off x="4462276" y="3566647"/>
              <a:ext cx="25400" cy="82550"/>
            </a:xfrm>
            <a:custGeom>
              <a:avLst/>
              <a:gdLst>
                <a:gd name="T0" fmla="*/ 71 w 72"/>
                <a:gd name="T1" fmla="*/ 0 h 231"/>
                <a:gd name="T2" fmla="*/ 0 w 72"/>
                <a:gd name="T3" fmla="*/ 0 h 231"/>
                <a:gd name="T4" fmla="*/ 71 w 72"/>
                <a:gd name="T5" fmla="*/ 0 h 231"/>
                <a:gd name="T6" fmla="*/ 71 w 72"/>
                <a:gd name="T7" fmla="*/ 230 h 231"/>
                <a:gd name="T8" fmla="*/ 71 w 72"/>
                <a:gd name="T9" fmla="*/ 230 h 231"/>
                <a:gd name="T10" fmla="*/ 71 w 72"/>
                <a:gd name="T11" fmla="*/ 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231">
                  <a:moveTo>
                    <a:pt x="71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230"/>
                  </a:lnTo>
                  <a:lnTo>
                    <a:pt x="71" y="230"/>
                  </a:lnTo>
                  <a:lnTo>
                    <a:pt x="71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1792"/>
            <p:cNvSpPr>
              <a:spLocks noChangeArrowheads="1"/>
            </p:cNvSpPr>
            <p:nvPr/>
          </p:nvSpPr>
          <p:spPr bwMode="auto">
            <a:xfrm>
              <a:off x="4338451" y="3625385"/>
              <a:ext cx="100012" cy="31750"/>
            </a:xfrm>
            <a:custGeom>
              <a:avLst/>
              <a:gdLst>
                <a:gd name="T0" fmla="*/ 28 w 279"/>
                <a:gd name="T1" fmla="*/ 88 h 89"/>
                <a:gd name="T2" fmla="*/ 28 w 279"/>
                <a:gd name="T3" fmla="*/ 88 h 89"/>
                <a:gd name="T4" fmla="*/ 0 w 279"/>
                <a:gd name="T5" fmla="*/ 60 h 89"/>
                <a:gd name="T6" fmla="*/ 139 w 279"/>
                <a:gd name="T7" fmla="*/ 0 h 89"/>
                <a:gd name="T8" fmla="*/ 278 w 279"/>
                <a:gd name="T9" fmla="*/ 60 h 89"/>
                <a:gd name="T10" fmla="*/ 245 w 279"/>
                <a:gd name="T11" fmla="*/ 88 h 89"/>
                <a:gd name="T12" fmla="*/ 139 w 279"/>
                <a:gd name="T13" fmla="*/ 42 h 89"/>
                <a:gd name="T14" fmla="*/ 28 w 279"/>
                <a:gd name="T15" fmla="*/ 8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9" h="89">
                  <a:moveTo>
                    <a:pt x="28" y="88"/>
                  </a:moveTo>
                  <a:lnTo>
                    <a:pt x="28" y="88"/>
                  </a:lnTo>
                  <a:cubicBezTo>
                    <a:pt x="0" y="60"/>
                    <a:pt x="0" y="60"/>
                    <a:pt x="0" y="60"/>
                  </a:cubicBezTo>
                  <a:cubicBezTo>
                    <a:pt x="35" y="21"/>
                    <a:pt x="85" y="0"/>
                    <a:pt x="139" y="0"/>
                  </a:cubicBezTo>
                  <a:cubicBezTo>
                    <a:pt x="188" y="0"/>
                    <a:pt x="238" y="21"/>
                    <a:pt x="278" y="60"/>
                  </a:cubicBezTo>
                  <a:cubicBezTo>
                    <a:pt x="245" y="88"/>
                    <a:pt x="245" y="88"/>
                    <a:pt x="245" y="88"/>
                  </a:cubicBezTo>
                  <a:cubicBezTo>
                    <a:pt x="217" y="60"/>
                    <a:pt x="178" y="42"/>
                    <a:pt x="139" y="42"/>
                  </a:cubicBezTo>
                  <a:cubicBezTo>
                    <a:pt x="96" y="42"/>
                    <a:pt x="60" y="60"/>
                    <a:pt x="28" y="88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1793"/>
            <p:cNvSpPr>
              <a:spLocks noChangeArrowheads="1"/>
            </p:cNvSpPr>
            <p:nvPr/>
          </p:nvSpPr>
          <p:spPr bwMode="auto">
            <a:xfrm>
              <a:off x="4360676" y="3655547"/>
              <a:ext cx="57150" cy="23813"/>
            </a:xfrm>
            <a:custGeom>
              <a:avLst/>
              <a:gdLst>
                <a:gd name="T0" fmla="*/ 29 w 158"/>
                <a:gd name="T1" fmla="*/ 64 h 65"/>
                <a:gd name="T2" fmla="*/ 29 w 158"/>
                <a:gd name="T3" fmla="*/ 64 h 65"/>
                <a:gd name="T4" fmla="*/ 0 w 158"/>
                <a:gd name="T5" fmla="*/ 32 h 65"/>
                <a:gd name="T6" fmla="*/ 79 w 158"/>
                <a:gd name="T7" fmla="*/ 0 h 65"/>
                <a:gd name="T8" fmla="*/ 157 w 158"/>
                <a:gd name="T9" fmla="*/ 32 h 65"/>
                <a:gd name="T10" fmla="*/ 128 w 158"/>
                <a:gd name="T11" fmla="*/ 64 h 65"/>
                <a:gd name="T12" fmla="*/ 79 w 158"/>
                <a:gd name="T13" fmla="*/ 42 h 65"/>
                <a:gd name="T14" fmla="*/ 29 w 158"/>
                <a:gd name="T15" fmla="*/ 64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65">
                  <a:moveTo>
                    <a:pt x="29" y="64"/>
                  </a:moveTo>
                  <a:lnTo>
                    <a:pt x="29" y="64"/>
                  </a:lnTo>
                  <a:cubicBezTo>
                    <a:pt x="0" y="32"/>
                    <a:pt x="0" y="32"/>
                    <a:pt x="0" y="32"/>
                  </a:cubicBezTo>
                  <a:cubicBezTo>
                    <a:pt x="22" y="11"/>
                    <a:pt x="47" y="0"/>
                    <a:pt x="79" y="0"/>
                  </a:cubicBezTo>
                  <a:cubicBezTo>
                    <a:pt x="107" y="0"/>
                    <a:pt x="136" y="11"/>
                    <a:pt x="157" y="32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14" y="49"/>
                    <a:pt x="96" y="42"/>
                    <a:pt x="79" y="42"/>
                  </a:cubicBezTo>
                  <a:cubicBezTo>
                    <a:pt x="61" y="42"/>
                    <a:pt x="43" y="49"/>
                    <a:pt x="29" y="64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1794"/>
            <p:cNvSpPr>
              <a:spLocks noChangeArrowheads="1"/>
            </p:cNvSpPr>
            <p:nvPr/>
          </p:nvSpPr>
          <p:spPr bwMode="auto">
            <a:xfrm>
              <a:off x="4378138" y="3687297"/>
              <a:ext cx="19050" cy="19050"/>
            </a:xfrm>
            <a:custGeom>
              <a:avLst/>
              <a:gdLst>
                <a:gd name="T0" fmla="*/ 54 w 55"/>
                <a:gd name="T1" fmla="*/ 25 h 54"/>
                <a:gd name="T2" fmla="*/ 54 w 55"/>
                <a:gd name="T3" fmla="*/ 25 h 54"/>
                <a:gd name="T4" fmla="*/ 29 w 55"/>
                <a:gd name="T5" fmla="*/ 53 h 54"/>
                <a:gd name="T6" fmla="*/ 0 w 55"/>
                <a:gd name="T7" fmla="*/ 25 h 54"/>
                <a:gd name="T8" fmla="*/ 29 w 55"/>
                <a:gd name="T9" fmla="*/ 0 h 54"/>
                <a:gd name="T10" fmla="*/ 54 w 55"/>
                <a:gd name="T11" fmla="*/ 25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54">
                  <a:moveTo>
                    <a:pt x="54" y="25"/>
                  </a:moveTo>
                  <a:lnTo>
                    <a:pt x="54" y="25"/>
                  </a:lnTo>
                  <a:cubicBezTo>
                    <a:pt x="54" y="42"/>
                    <a:pt x="43" y="53"/>
                    <a:pt x="29" y="53"/>
                  </a:cubicBezTo>
                  <a:cubicBezTo>
                    <a:pt x="14" y="53"/>
                    <a:pt x="0" y="42"/>
                    <a:pt x="0" y="25"/>
                  </a:cubicBezTo>
                  <a:cubicBezTo>
                    <a:pt x="0" y="10"/>
                    <a:pt x="14" y="0"/>
                    <a:pt x="29" y="0"/>
                  </a:cubicBezTo>
                  <a:cubicBezTo>
                    <a:pt x="43" y="0"/>
                    <a:pt x="54" y="10"/>
                    <a:pt x="54" y="25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795"/>
            <p:cNvSpPr>
              <a:spLocks noChangeArrowheads="1"/>
            </p:cNvSpPr>
            <p:nvPr/>
          </p:nvSpPr>
          <p:spPr bwMode="auto">
            <a:xfrm>
              <a:off x="4454338" y="3674597"/>
              <a:ext cx="185738" cy="184150"/>
            </a:xfrm>
            <a:custGeom>
              <a:avLst/>
              <a:gdLst>
                <a:gd name="T0" fmla="*/ 257 w 514"/>
                <a:gd name="T1" fmla="*/ 510 h 511"/>
                <a:gd name="T2" fmla="*/ 257 w 514"/>
                <a:gd name="T3" fmla="*/ 510 h 511"/>
                <a:gd name="T4" fmla="*/ 0 w 514"/>
                <a:gd name="T5" fmla="*/ 255 h 511"/>
                <a:gd name="T6" fmla="*/ 257 w 514"/>
                <a:gd name="T7" fmla="*/ 0 h 511"/>
                <a:gd name="T8" fmla="*/ 513 w 514"/>
                <a:gd name="T9" fmla="*/ 255 h 511"/>
                <a:gd name="T10" fmla="*/ 257 w 514"/>
                <a:gd name="T11" fmla="*/ 510 h 511"/>
                <a:gd name="T12" fmla="*/ 257 w 514"/>
                <a:gd name="T13" fmla="*/ 42 h 511"/>
                <a:gd name="T14" fmla="*/ 257 w 514"/>
                <a:gd name="T15" fmla="*/ 42 h 511"/>
                <a:gd name="T16" fmla="*/ 43 w 514"/>
                <a:gd name="T17" fmla="*/ 255 h 511"/>
                <a:gd name="T18" fmla="*/ 257 w 514"/>
                <a:gd name="T19" fmla="*/ 468 h 511"/>
                <a:gd name="T20" fmla="*/ 474 w 514"/>
                <a:gd name="T21" fmla="*/ 255 h 511"/>
                <a:gd name="T22" fmla="*/ 257 w 514"/>
                <a:gd name="T23" fmla="*/ 42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4" h="511">
                  <a:moveTo>
                    <a:pt x="257" y="510"/>
                  </a:moveTo>
                  <a:lnTo>
                    <a:pt x="257" y="510"/>
                  </a:lnTo>
                  <a:cubicBezTo>
                    <a:pt x="118" y="510"/>
                    <a:pt x="0" y="397"/>
                    <a:pt x="0" y="255"/>
                  </a:cubicBezTo>
                  <a:cubicBezTo>
                    <a:pt x="0" y="113"/>
                    <a:pt x="118" y="0"/>
                    <a:pt x="257" y="0"/>
                  </a:cubicBezTo>
                  <a:cubicBezTo>
                    <a:pt x="399" y="0"/>
                    <a:pt x="513" y="113"/>
                    <a:pt x="513" y="255"/>
                  </a:cubicBezTo>
                  <a:cubicBezTo>
                    <a:pt x="513" y="397"/>
                    <a:pt x="399" y="510"/>
                    <a:pt x="257" y="510"/>
                  </a:cubicBezTo>
                  <a:close/>
                  <a:moveTo>
                    <a:pt x="257" y="42"/>
                  </a:moveTo>
                  <a:lnTo>
                    <a:pt x="257" y="42"/>
                  </a:lnTo>
                  <a:cubicBezTo>
                    <a:pt x="139" y="42"/>
                    <a:pt x="43" y="138"/>
                    <a:pt x="43" y="255"/>
                  </a:cubicBezTo>
                  <a:cubicBezTo>
                    <a:pt x="43" y="372"/>
                    <a:pt x="139" y="468"/>
                    <a:pt x="257" y="468"/>
                  </a:cubicBezTo>
                  <a:cubicBezTo>
                    <a:pt x="378" y="468"/>
                    <a:pt x="474" y="372"/>
                    <a:pt x="474" y="255"/>
                  </a:cubicBezTo>
                  <a:cubicBezTo>
                    <a:pt x="474" y="138"/>
                    <a:pt x="378" y="42"/>
                    <a:pt x="257" y="4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1796"/>
            <p:cNvSpPr>
              <a:spLocks noChangeArrowheads="1"/>
            </p:cNvSpPr>
            <p:nvPr/>
          </p:nvSpPr>
          <p:spPr bwMode="auto">
            <a:xfrm>
              <a:off x="4470213" y="3690472"/>
              <a:ext cx="155575" cy="153988"/>
            </a:xfrm>
            <a:custGeom>
              <a:avLst/>
              <a:gdLst>
                <a:gd name="T0" fmla="*/ 214 w 432"/>
                <a:gd name="T1" fmla="*/ 0 h 427"/>
                <a:gd name="T2" fmla="*/ 214 w 432"/>
                <a:gd name="T3" fmla="*/ 0 h 427"/>
                <a:gd name="T4" fmla="*/ 0 w 432"/>
                <a:gd name="T5" fmla="*/ 213 h 427"/>
                <a:gd name="T6" fmla="*/ 214 w 432"/>
                <a:gd name="T7" fmla="*/ 426 h 427"/>
                <a:gd name="T8" fmla="*/ 431 w 432"/>
                <a:gd name="T9" fmla="*/ 213 h 427"/>
                <a:gd name="T10" fmla="*/ 214 w 432"/>
                <a:gd name="T11" fmla="*/ 0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2" h="427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3"/>
                  </a:cubicBezTo>
                  <a:cubicBezTo>
                    <a:pt x="0" y="330"/>
                    <a:pt x="96" y="426"/>
                    <a:pt x="214" y="426"/>
                  </a:cubicBezTo>
                  <a:cubicBezTo>
                    <a:pt x="335" y="426"/>
                    <a:pt x="431" y="330"/>
                    <a:pt x="431" y="213"/>
                  </a:cubicBezTo>
                  <a:cubicBezTo>
                    <a:pt x="431" y="96"/>
                    <a:pt x="335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1797"/>
            <p:cNvSpPr>
              <a:spLocks noChangeArrowheads="1"/>
            </p:cNvSpPr>
            <p:nvPr/>
          </p:nvSpPr>
          <p:spPr bwMode="auto">
            <a:xfrm>
              <a:off x="4513076" y="3712697"/>
              <a:ext cx="66675" cy="95250"/>
            </a:xfrm>
            <a:custGeom>
              <a:avLst/>
              <a:gdLst>
                <a:gd name="T0" fmla="*/ 46 w 186"/>
                <a:gd name="T1" fmla="*/ 114 h 263"/>
                <a:gd name="T2" fmla="*/ 46 w 186"/>
                <a:gd name="T3" fmla="*/ 114 h 263"/>
                <a:gd name="T4" fmla="*/ 46 w 186"/>
                <a:gd name="T5" fmla="*/ 75 h 263"/>
                <a:gd name="T6" fmla="*/ 93 w 186"/>
                <a:gd name="T7" fmla="*/ 25 h 263"/>
                <a:gd name="T8" fmla="*/ 128 w 186"/>
                <a:gd name="T9" fmla="*/ 39 h 263"/>
                <a:gd name="T10" fmla="*/ 142 w 186"/>
                <a:gd name="T11" fmla="*/ 75 h 263"/>
                <a:gd name="T12" fmla="*/ 142 w 186"/>
                <a:gd name="T13" fmla="*/ 114 h 263"/>
                <a:gd name="T14" fmla="*/ 171 w 186"/>
                <a:gd name="T15" fmla="*/ 114 h 263"/>
                <a:gd name="T16" fmla="*/ 171 w 186"/>
                <a:gd name="T17" fmla="*/ 75 h 263"/>
                <a:gd name="T18" fmla="*/ 150 w 186"/>
                <a:gd name="T19" fmla="*/ 21 h 263"/>
                <a:gd name="T20" fmla="*/ 93 w 186"/>
                <a:gd name="T21" fmla="*/ 0 h 263"/>
                <a:gd name="T22" fmla="*/ 93 w 186"/>
                <a:gd name="T23" fmla="*/ 0 h 263"/>
                <a:gd name="T24" fmla="*/ 18 w 186"/>
                <a:gd name="T25" fmla="*/ 75 h 263"/>
                <a:gd name="T26" fmla="*/ 18 w 186"/>
                <a:gd name="T27" fmla="*/ 114 h 263"/>
                <a:gd name="T28" fmla="*/ 0 w 186"/>
                <a:gd name="T29" fmla="*/ 114 h 263"/>
                <a:gd name="T30" fmla="*/ 0 w 186"/>
                <a:gd name="T31" fmla="*/ 262 h 263"/>
                <a:gd name="T32" fmla="*/ 185 w 186"/>
                <a:gd name="T33" fmla="*/ 262 h 263"/>
                <a:gd name="T34" fmla="*/ 185 w 186"/>
                <a:gd name="T35" fmla="*/ 114 h 263"/>
                <a:gd name="T36" fmla="*/ 46 w 186"/>
                <a:gd name="T37" fmla="*/ 11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3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8" y="25"/>
                    <a:pt x="93" y="25"/>
                  </a:cubicBezTo>
                  <a:cubicBezTo>
                    <a:pt x="107" y="29"/>
                    <a:pt x="121" y="32"/>
                    <a:pt x="128" y="39"/>
                  </a:cubicBezTo>
                  <a:cubicBezTo>
                    <a:pt x="139" y="50"/>
                    <a:pt x="142" y="60"/>
                    <a:pt x="142" y="75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71" y="75"/>
                    <a:pt x="171" y="75"/>
                    <a:pt x="171" y="75"/>
                  </a:cubicBezTo>
                  <a:cubicBezTo>
                    <a:pt x="171" y="53"/>
                    <a:pt x="164" y="36"/>
                    <a:pt x="150" y="21"/>
                  </a:cubicBezTo>
                  <a:cubicBezTo>
                    <a:pt x="135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3" y="0"/>
                    <a:pt x="18" y="32"/>
                    <a:pt x="18" y="7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185" y="262"/>
                    <a:pt x="185" y="262"/>
                    <a:pt x="185" y="262"/>
                  </a:cubicBezTo>
                  <a:cubicBezTo>
                    <a:pt x="185" y="114"/>
                    <a:pt x="185" y="114"/>
                    <a:pt x="185" y="114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6" name="Group 375"/>
          <p:cNvGrpSpPr/>
          <p:nvPr/>
        </p:nvGrpSpPr>
        <p:grpSpPr>
          <a:xfrm>
            <a:off x="4200640" y="4062753"/>
            <a:ext cx="493713" cy="493713"/>
            <a:chOff x="4189880" y="4105088"/>
            <a:chExt cx="493713" cy="493713"/>
          </a:xfrm>
        </p:grpSpPr>
        <p:sp>
          <p:nvSpPr>
            <p:cNvPr id="377" name="Freeform 1798"/>
            <p:cNvSpPr>
              <a:spLocks noChangeArrowheads="1"/>
            </p:cNvSpPr>
            <p:nvPr/>
          </p:nvSpPr>
          <p:spPr bwMode="auto">
            <a:xfrm>
              <a:off x="4189880" y="410508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1799"/>
            <p:cNvSpPr>
              <a:spLocks noChangeArrowheads="1"/>
            </p:cNvSpPr>
            <p:nvPr/>
          </p:nvSpPr>
          <p:spPr bwMode="auto">
            <a:xfrm>
              <a:off x="4189880" y="410508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1800"/>
            <p:cNvSpPr>
              <a:spLocks noChangeArrowheads="1"/>
            </p:cNvSpPr>
            <p:nvPr/>
          </p:nvSpPr>
          <p:spPr bwMode="auto">
            <a:xfrm>
              <a:off x="4258143" y="4198751"/>
              <a:ext cx="425450" cy="398462"/>
            </a:xfrm>
            <a:custGeom>
              <a:avLst/>
              <a:gdLst>
                <a:gd name="T0" fmla="*/ 697 w 1184"/>
                <a:gd name="T1" fmla="*/ 0 h 1109"/>
                <a:gd name="T2" fmla="*/ 697 w 1184"/>
                <a:gd name="T3" fmla="*/ 0 h 1109"/>
                <a:gd name="T4" fmla="*/ 697 w 1184"/>
                <a:gd name="T5" fmla="*/ 315 h 1109"/>
                <a:gd name="T6" fmla="*/ 744 w 1184"/>
                <a:gd name="T7" fmla="*/ 358 h 1109"/>
                <a:gd name="T8" fmla="*/ 815 w 1184"/>
                <a:gd name="T9" fmla="*/ 347 h 1109"/>
                <a:gd name="T10" fmla="*/ 1072 w 1184"/>
                <a:gd name="T11" fmla="*/ 604 h 1109"/>
                <a:gd name="T12" fmla="*/ 815 w 1184"/>
                <a:gd name="T13" fmla="*/ 861 h 1109"/>
                <a:gd name="T14" fmla="*/ 683 w 1184"/>
                <a:gd name="T15" fmla="*/ 822 h 1109"/>
                <a:gd name="T16" fmla="*/ 468 w 1184"/>
                <a:gd name="T17" fmla="*/ 822 h 1109"/>
                <a:gd name="T18" fmla="*/ 468 w 1184"/>
                <a:gd name="T19" fmla="*/ 554 h 1109"/>
                <a:gd name="T20" fmla="*/ 283 w 1184"/>
                <a:gd name="T21" fmla="*/ 554 h 1109"/>
                <a:gd name="T22" fmla="*/ 283 w 1184"/>
                <a:gd name="T23" fmla="*/ 822 h 1109"/>
                <a:gd name="T24" fmla="*/ 0 w 1184"/>
                <a:gd name="T25" fmla="*/ 822 h 1109"/>
                <a:gd name="T26" fmla="*/ 286 w 1184"/>
                <a:gd name="T27" fmla="*/ 1108 h 1109"/>
                <a:gd name="T28" fmla="*/ 1183 w 1184"/>
                <a:gd name="T29" fmla="*/ 1108 h 1109"/>
                <a:gd name="T30" fmla="*/ 1183 w 1184"/>
                <a:gd name="T31" fmla="*/ 483 h 1109"/>
                <a:gd name="T32" fmla="*/ 697 w 1184"/>
                <a:gd name="T33" fmla="*/ 0 h 1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4" h="1109">
                  <a:moveTo>
                    <a:pt x="697" y="0"/>
                  </a:moveTo>
                  <a:lnTo>
                    <a:pt x="697" y="0"/>
                  </a:lnTo>
                  <a:cubicBezTo>
                    <a:pt x="697" y="315"/>
                    <a:pt x="697" y="315"/>
                    <a:pt x="697" y="315"/>
                  </a:cubicBezTo>
                  <a:cubicBezTo>
                    <a:pt x="744" y="358"/>
                    <a:pt x="744" y="358"/>
                    <a:pt x="744" y="358"/>
                  </a:cubicBezTo>
                  <a:cubicBezTo>
                    <a:pt x="765" y="351"/>
                    <a:pt x="790" y="347"/>
                    <a:pt x="815" y="347"/>
                  </a:cubicBezTo>
                  <a:cubicBezTo>
                    <a:pt x="958" y="347"/>
                    <a:pt x="1072" y="461"/>
                    <a:pt x="1072" y="604"/>
                  </a:cubicBezTo>
                  <a:cubicBezTo>
                    <a:pt x="1072" y="747"/>
                    <a:pt x="958" y="861"/>
                    <a:pt x="815" y="861"/>
                  </a:cubicBezTo>
                  <a:cubicBezTo>
                    <a:pt x="769" y="861"/>
                    <a:pt x="722" y="847"/>
                    <a:pt x="683" y="822"/>
                  </a:cubicBezTo>
                  <a:cubicBezTo>
                    <a:pt x="468" y="822"/>
                    <a:pt x="468" y="822"/>
                    <a:pt x="468" y="822"/>
                  </a:cubicBezTo>
                  <a:cubicBezTo>
                    <a:pt x="468" y="554"/>
                    <a:pt x="468" y="554"/>
                    <a:pt x="468" y="554"/>
                  </a:cubicBezTo>
                  <a:cubicBezTo>
                    <a:pt x="283" y="554"/>
                    <a:pt x="283" y="554"/>
                    <a:pt x="283" y="554"/>
                  </a:cubicBezTo>
                  <a:cubicBezTo>
                    <a:pt x="283" y="822"/>
                    <a:pt x="283" y="822"/>
                    <a:pt x="283" y="822"/>
                  </a:cubicBezTo>
                  <a:cubicBezTo>
                    <a:pt x="0" y="822"/>
                    <a:pt x="0" y="822"/>
                    <a:pt x="0" y="822"/>
                  </a:cubicBezTo>
                  <a:cubicBezTo>
                    <a:pt x="286" y="1108"/>
                    <a:pt x="286" y="1108"/>
                    <a:pt x="286" y="1108"/>
                  </a:cubicBezTo>
                  <a:cubicBezTo>
                    <a:pt x="1183" y="1108"/>
                    <a:pt x="1183" y="1108"/>
                    <a:pt x="1183" y="1108"/>
                  </a:cubicBezTo>
                  <a:cubicBezTo>
                    <a:pt x="1183" y="483"/>
                    <a:pt x="1183" y="483"/>
                    <a:pt x="1183" y="483"/>
                  </a:cubicBezTo>
                  <a:cubicBezTo>
                    <a:pt x="697" y="0"/>
                    <a:pt x="697" y="0"/>
                    <a:pt x="69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1801"/>
            <p:cNvSpPr>
              <a:spLocks noChangeArrowheads="1"/>
            </p:cNvSpPr>
            <p:nvPr/>
          </p:nvSpPr>
          <p:spPr bwMode="auto">
            <a:xfrm>
              <a:off x="4453405" y="4198751"/>
              <a:ext cx="55563" cy="114300"/>
            </a:xfrm>
            <a:custGeom>
              <a:avLst/>
              <a:gdLst>
                <a:gd name="T0" fmla="*/ 153 w 154"/>
                <a:gd name="T1" fmla="*/ 318 h 319"/>
                <a:gd name="T2" fmla="*/ 110 w 154"/>
                <a:gd name="T3" fmla="*/ 318 h 319"/>
                <a:gd name="T4" fmla="*/ 110 w 154"/>
                <a:gd name="T5" fmla="*/ 40 h 319"/>
                <a:gd name="T6" fmla="*/ 39 w 154"/>
                <a:gd name="T7" fmla="*/ 40 h 319"/>
                <a:gd name="T8" fmla="*/ 39 w 154"/>
                <a:gd name="T9" fmla="*/ 208 h 319"/>
                <a:gd name="T10" fmla="*/ 0 w 154"/>
                <a:gd name="T11" fmla="*/ 208 h 319"/>
                <a:gd name="T12" fmla="*/ 0 w 154"/>
                <a:gd name="T13" fmla="*/ 0 h 319"/>
                <a:gd name="T14" fmla="*/ 153 w 154"/>
                <a:gd name="T15" fmla="*/ 0 h 319"/>
                <a:gd name="T16" fmla="*/ 153 w 154"/>
                <a:gd name="T17" fmla="*/ 318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319">
                  <a:moveTo>
                    <a:pt x="153" y="318"/>
                  </a:moveTo>
                  <a:lnTo>
                    <a:pt x="110" y="318"/>
                  </a:lnTo>
                  <a:lnTo>
                    <a:pt x="110" y="40"/>
                  </a:lnTo>
                  <a:lnTo>
                    <a:pt x="39" y="40"/>
                  </a:lnTo>
                  <a:lnTo>
                    <a:pt x="39" y="208"/>
                  </a:lnTo>
                  <a:lnTo>
                    <a:pt x="0" y="208"/>
                  </a:lnTo>
                  <a:lnTo>
                    <a:pt x="0" y="0"/>
                  </a:lnTo>
                  <a:lnTo>
                    <a:pt x="153" y="0"/>
                  </a:lnTo>
                  <a:lnTo>
                    <a:pt x="153" y="3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1802"/>
            <p:cNvSpPr>
              <a:spLocks noChangeArrowheads="1"/>
            </p:cNvSpPr>
            <p:nvPr/>
          </p:nvSpPr>
          <p:spPr bwMode="auto">
            <a:xfrm>
              <a:off x="4342280" y="4274951"/>
              <a:ext cx="100013" cy="31750"/>
            </a:xfrm>
            <a:custGeom>
              <a:avLst/>
              <a:gdLst>
                <a:gd name="T0" fmla="*/ 29 w 280"/>
                <a:gd name="T1" fmla="*/ 89 h 90"/>
                <a:gd name="T2" fmla="*/ 29 w 280"/>
                <a:gd name="T3" fmla="*/ 89 h 90"/>
                <a:gd name="T4" fmla="*/ 0 w 280"/>
                <a:gd name="T5" fmla="*/ 60 h 90"/>
                <a:gd name="T6" fmla="*/ 140 w 280"/>
                <a:gd name="T7" fmla="*/ 0 h 90"/>
                <a:gd name="T8" fmla="*/ 279 w 280"/>
                <a:gd name="T9" fmla="*/ 60 h 90"/>
                <a:gd name="T10" fmla="*/ 247 w 280"/>
                <a:gd name="T11" fmla="*/ 89 h 90"/>
                <a:gd name="T12" fmla="*/ 140 w 280"/>
                <a:gd name="T13" fmla="*/ 43 h 90"/>
                <a:gd name="T14" fmla="*/ 29 w 280"/>
                <a:gd name="T15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0" h="90">
                  <a:moveTo>
                    <a:pt x="29" y="89"/>
                  </a:moveTo>
                  <a:lnTo>
                    <a:pt x="29" y="89"/>
                  </a:lnTo>
                  <a:cubicBezTo>
                    <a:pt x="0" y="60"/>
                    <a:pt x="0" y="60"/>
                    <a:pt x="0" y="60"/>
                  </a:cubicBezTo>
                  <a:cubicBezTo>
                    <a:pt x="36" y="21"/>
                    <a:pt x="86" y="0"/>
                    <a:pt x="140" y="0"/>
                  </a:cubicBezTo>
                  <a:cubicBezTo>
                    <a:pt x="190" y="0"/>
                    <a:pt x="240" y="21"/>
                    <a:pt x="279" y="60"/>
                  </a:cubicBezTo>
                  <a:cubicBezTo>
                    <a:pt x="247" y="89"/>
                    <a:pt x="247" y="89"/>
                    <a:pt x="247" y="89"/>
                  </a:cubicBezTo>
                  <a:cubicBezTo>
                    <a:pt x="218" y="60"/>
                    <a:pt x="179" y="43"/>
                    <a:pt x="140" y="43"/>
                  </a:cubicBezTo>
                  <a:cubicBezTo>
                    <a:pt x="97" y="43"/>
                    <a:pt x="61" y="60"/>
                    <a:pt x="29" y="8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1803"/>
            <p:cNvSpPr>
              <a:spLocks noChangeArrowheads="1"/>
            </p:cNvSpPr>
            <p:nvPr/>
          </p:nvSpPr>
          <p:spPr bwMode="auto">
            <a:xfrm>
              <a:off x="4364505" y="4305113"/>
              <a:ext cx="57150" cy="23813"/>
            </a:xfrm>
            <a:custGeom>
              <a:avLst/>
              <a:gdLst>
                <a:gd name="T0" fmla="*/ 29 w 158"/>
                <a:gd name="T1" fmla="*/ 65 h 66"/>
                <a:gd name="T2" fmla="*/ 29 w 158"/>
                <a:gd name="T3" fmla="*/ 65 h 66"/>
                <a:gd name="T4" fmla="*/ 0 w 158"/>
                <a:gd name="T5" fmla="*/ 33 h 66"/>
                <a:gd name="T6" fmla="*/ 79 w 158"/>
                <a:gd name="T7" fmla="*/ 0 h 66"/>
                <a:gd name="T8" fmla="*/ 157 w 158"/>
                <a:gd name="T9" fmla="*/ 33 h 66"/>
                <a:gd name="T10" fmla="*/ 129 w 158"/>
                <a:gd name="T11" fmla="*/ 65 h 66"/>
                <a:gd name="T12" fmla="*/ 79 w 158"/>
                <a:gd name="T13" fmla="*/ 43 h 66"/>
                <a:gd name="T14" fmla="*/ 29 w 158"/>
                <a:gd name="T15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66">
                  <a:moveTo>
                    <a:pt x="29" y="65"/>
                  </a:moveTo>
                  <a:lnTo>
                    <a:pt x="29" y="65"/>
                  </a:lnTo>
                  <a:cubicBezTo>
                    <a:pt x="0" y="33"/>
                    <a:pt x="0" y="33"/>
                    <a:pt x="0" y="33"/>
                  </a:cubicBezTo>
                  <a:cubicBezTo>
                    <a:pt x="21" y="11"/>
                    <a:pt x="46" y="0"/>
                    <a:pt x="79" y="0"/>
                  </a:cubicBezTo>
                  <a:cubicBezTo>
                    <a:pt x="107" y="0"/>
                    <a:pt x="136" y="11"/>
                    <a:pt x="157" y="3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14" y="50"/>
                    <a:pt x="96" y="43"/>
                    <a:pt x="79" y="43"/>
                  </a:cubicBezTo>
                  <a:cubicBezTo>
                    <a:pt x="61" y="43"/>
                    <a:pt x="43" y="50"/>
                    <a:pt x="29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1804"/>
            <p:cNvSpPr>
              <a:spLocks noChangeArrowheads="1"/>
            </p:cNvSpPr>
            <p:nvPr/>
          </p:nvSpPr>
          <p:spPr bwMode="auto">
            <a:xfrm>
              <a:off x="4381968" y="4335276"/>
              <a:ext cx="19050" cy="19050"/>
            </a:xfrm>
            <a:custGeom>
              <a:avLst/>
              <a:gdLst>
                <a:gd name="T0" fmla="*/ 54 w 55"/>
                <a:gd name="T1" fmla="*/ 25 h 55"/>
                <a:gd name="T2" fmla="*/ 54 w 55"/>
                <a:gd name="T3" fmla="*/ 25 h 55"/>
                <a:gd name="T4" fmla="*/ 29 w 55"/>
                <a:gd name="T5" fmla="*/ 54 h 55"/>
                <a:gd name="T6" fmla="*/ 0 w 55"/>
                <a:gd name="T7" fmla="*/ 25 h 55"/>
                <a:gd name="T8" fmla="*/ 29 w 55"/>
                <a:gd name="T9" fmla="*/ 0 h 55"/>
                <a:gd name="T10" fmla="*/ 54 w 55"/>
                <a:gd name="T11" fmla="*/ 2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" h="55">
                  <a:moveTo>
                    <a:pt x="54" y="25"/>
                  </a:moveTo>
                  <a:lnTo>
                    <a:pt x="54" y="25"/>
                  </a:lnTo>
                  <a:cubicBezTo>
                    <a:pt x="54" y="43"/>
                    <a:pt x="43" y="54"/>
                    <a:pt x="29" y="54"/>
                  </a:cubicBezTo>
                  <a:cubicBezTo>
                    <a:pt x="14" y="54"/>
                    <a:pt x="0" y="43"/>
                    <a:pt x="0" y="25"/>
                  </a:cubicBezTo>
                  <a:cubicBezTo>
                    <a:pt x="0" y="11"/>
                    <a:pt x="14" y="0"/>
                    <a:pt x="29" y="0"/>
                  </a:cubicBezTo>
                  <a:cubicBezTo>
                    <a:pt x="43" y="0"/>
                    <a:pt x="54" y="11"/>
                    <a:pt x="54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1805"/>
            <p:cNvSpPr>
              <a:spLocks noChangeArrowheads="1"/>
            </p:cNvSpPr>
            <p:nvPr/>
          </p:nvSpPr>
          <p:spPr bwMode="auto">
            <a:xfrm>
              <a:off x="4458168" y="4324163"/>
              <a:ext cx="185737" cy="185738"/>
            </a:xfrm>
            <a:custGeom>
              <a:avLst/>
              <a:gdLst>
                <a:gd name="T0" fmla="*/ 257 w 515"/>
                <a:gd name="T1" fmla="*/ 514 h 515"/>
                <a:gd name="T2" fmla="*/ 257 w 515"/>
                <a:gd name="T3" fmla="*/ 514 h 515"/>
                <a:gd name="T4" fmla="*/ 0 w 515"/>
                <a:gd name="T5" fmla="*/ 257 h 515"/>
                <a:gd name="T6" fmla="*/ 257 w 515"/>
                <a:gd name="T7" fmla="*/ 0 h 515"/>
                <a:gd name="T8" fmla="*/ 514 w 515"/>
                <a:gd name="T9" fmla="*/ 257 h 515"/>
                <a:gd name="T10" fmla="*/ 257 w 515"/>
                <a:gd name="T11" fmla="*/ 514 h 515"/>
                <a:gd name="T12" fmla="*/ 257 w 515"/>
                <a:gd name="T13" fmla="*/ 43 h 515"/>
                <a:gd name="T14" fmla="*/ 257 w 515"/>
                <a:gd name="T15" fmla="*/ 43 h 515"/>
                <a:gd name="T16" fmla="*/ 43 w 515"/>
                <a:gd name="T17" fmla="*/ 257 h 515"/>
                <a:gd name="T18" fmla="*/ 257 w 515"/>
                <a:gd name="T19" fmla="*/ 472 h 515"/>
                <a:gd name="T20" fmla="*/ 475 w 515"/>
                <a:gd name="T21" fmla="*/ 257 h 515"/>
                <a:gd name="T22" fmla="*/ 257 w 515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5">
                  <a:moveTo>
                    <a:pt x="257" y="514"/>
                  </a:moveTo>
                  <a:lnTo>
                    <a:pt x="257" y="514"/>
                  </a:lnTo>
                  <a:cubicBezTo>
                    <a:pt x="118" y="514"/>
                    <a:pt x="0" y="400"/>
                    <a:pt x="0" y="257"/>
                  </a:cubicBezTo>
                  <a:cubicBezTo>
                    <a:pt x="0" y="114"/>
                    <a:pt x="118" y="0"/>
                    <a:pt x="257" y="0"/>
                  </a:cubicBezTo>
                  <a:cubicBezTo>
                    <a:pt x="400" y="0"/>
                    <a:pt x="514" y="114"/>
                    <a:pt x="514" y="257"/>
                  </a:cubicBezTo>
                  <a:cubicBezTo>
                    <a:pt x="514" y="400"/>
                    <a:pt x="400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3" y="139"/>
                    <a:pt x="43" y="257"/>
                  </a:cubicBezTo>
                  <a:cubicBezTo>
                    <a:pt x="43" y="375"/>
                    <a:pt x="139" y="472"/>
                    <a:pt x="257" y="472"/>
                  </a:cubicBezTo>
                  <a:cubicBezTo>
                    <a:pt x="379" y="472"/>
                    <a:pt x="475" y="375"/>
                    <a:pt x="475" y="257"/>
                  </a:cubicBezTo>
                  <a:cubicBezTo>
                    <a:pt x="475" y="139"/>
                    <a:pt x="379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1806"/>
            <p:cNvSpPr>
              <a:spLocks noChangeArrowheads="1"/>
            </p:cNvSpPr>
            <p:nvPr/>
          </p:nvSpPr>
          <p:spPr bwMode="auto">
            <a:xfrm>
              <a:off x="4231155" y="4195576"/>
              <a:ext cx="295275" cy="300037"/>
            </a:xfrm>
            <a:custGeom>
              <a:avLst/>
              <a:gdLst>
                <a:gd name="T0" fmla="*/ 758 w 820"/>
                <a:gd name="T1" fmla="*/ 832 h 833"/>
                <a:gd name="T2" fmla="*/ 758 w 820"/>
                <a:gd name="T3" fmla="*/ 832 h 833"/>
                <a:gd name="T4" fmla="*/ 708 w 820"/>
                <a:gd name="T5" fmla="*/ 793 h 833"/>
                <a:gd name="T6" fmla="*/ 583 w 820"/>
                <a:gd name="T7" fmla="*/ 793 h 833"/>
                <a:gd name="T8" fmla="*/ 583 w 820"/>
                <a:gd name="T9" fmla="*/ 525 h 833"/>
                <a:gd name="T10" fmla="*/ 315 w 820"/>
                <a:gd name="T11" fmla="*/ 525 h 833"/>
                <a:gd name="T12" fmla="*/ 315 w 820"/>
                <a:gd name="T13" fmla="*/ 793 h 833"/>
                <a:gd name="T14" fmla="*/ 118 w 820"/>
                <a:gd name="T15" fmla="*/ 793 h 833"/>
                <a:gd name="T16" fmla="*/ 118 w 820"/>
                <a:gd name="T17" fmla="*/ 393 h 833"/>
                <a:gd name="T18" fmla="*/ 451 w 820"/>
                <a:gd name="T19" fmla="*/ 60 h 833"/>
                <a:gd name="T20" fmla="*/ 776 w 820"/>
                <a:gd name="T21" fmla="*/ 386 h 833"/>
                <a:gd name="T22" fmla="*/ 819 w 820"/>
                <a:gd name="T23" fmla="*/ 368 h 833"/>
                <a:gd name="T24" fmla="*/ 451 w 820"/>
                <a:gd name="T25" fmla="*/ 0 h 833"/>
                <a:gd name="T26" fmla="*/ 0 w 820"/>
                <a:gd name="T27" fmla="*/ 450 h 833"/>
                <a:gd name="T28" fmla="*/ 29 w 820"/>
                <a:gd name="T29" fmla="*/ 482 h 833"/>
                <a:gd name="T30" fmla="*/ 75 w 820"/>
                <a:gd name="T31" fmla="*/ 432 h 833"/>
                <a:gd name="T32" fmla="*/ 75 w 820"/>
                <a:gd name="T33" fmla="*/ 832 h 833"/>
                <a:gd name="T34" fmla="*/ 358 w 820"/>
                <a:gd name="T35" fmla="*/ 832 h 833"/>
                <a:gd name="T36" fmla="*/ 358 w 820"/>
                <a:gd name="T37" fmla="*/ 564 h 833"/>
                <a:gd name="T38" fmla="*/ 543 w 820"/>
                <a:gd name="T39" fmla="*/ 564 h 833"/>
                <a:gd name="T40" fmla="*/ 543 w 820"/>
                <a:gd name="T41" fmla="*/ 832 h 833"/>
                <a:gd name="T42" fmla="*/ 758 w 820"/>
                <a:gd name="T43" fmla="*/ 832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20" h="833">
                  <a:moveTo>
                    <a:pt x="758" y="832"/>
                  </a:moveTo>
                  <a:lnTo>
                    <a:pt x="758" y="832"/>
                  </a:lnTo>
                  <a:cubicBezTo>
                    <a:pt x="740" y="821"/>
                    <a:pt x="722" y="807"/>
                    <a:pt x="708" y="793"/>
                  </a:cubicBezTo>
                  <a:cubicBezTo>
                    <a:pt x="583" y="793"/>
                    <a:pt x="583" y="793"/>
                    <a:pt x="583" y="793"/>
                  </a:cubicBezTo>
                  <a:cubicBezTo>
                    <a:pt x="583" y="525"/>
                    <a:pt x="583" y="525"/>
                    <a:pt x="583" y="525"/>
                  </a:cubicBezTo>
                  <a:cubicBezTo>
                    <a:pt x="315" y="525"/>
                    <a:pt x="315" y="525"/>
                    <a:pt x="315" y="525"/>
                  </a:cubicBezTo>
                  <a:cubicBezTo>
                    <a:pt x="315" y="793"/>
                    <a:pt x="315" y="793"/>
                    <a:pt x="315" y="793"/>
                  </a:cubicBezTo>
                  <a:cubicBezTo>
                    <a:pt x="118" y="793"/>
                    <a:pt x="118" y="793"/>
                    <a:pt x="118" y="793"/>
                  </a:cubicBezTo>
                  <a:cubicBezTo>
                    <a:pt x="118" y="393"/>
                    <a:pt x="118" y="393"/>
                    <a:pt x="118" y="393"/>
                  </a:cubicBezTo>
                  <a:cubicBezTo>
                    <a:pt x="451" y="60"/>
                    <a:pt x="451" y="60"/>
                    <a:pt x="451" y="60"/>
                  </a:cubicBezTo>
                  <a:cubicBezTo>
                    <a:pt x="776" y="386"/>
                    <a:pt x="776" y="386"/>
                    <a:pt x="776" y="386"/>
                  </a:cubicBezTo>
                  <a:cubicBezTo>
                    <a:pt x="790" y="378"/>
                    <a:pt x="804" y="371"/>
                    <a:pt x="819" y="368"/>
                  </a:cubicBezTo>
                  <a:cubicBezTo>
                    <a:pt x="451" y="0"/>
                    <a:pt x="451" y="0"/>
                    <a:pt x="451" y="0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29" y="482"/>
                    <a:pt x="29" y="482"/>
                    <a:pt x="29" y="482"/>
                  </a:cubicBezTo>
                  <a:cubicBezTo>
                    <a:pt x="75" y="432"/>
                    <a:pt x="75" y="432"/>
                    <a:pt x="75" y="432"/>
                  </a:cubicBezTo>
                  <a:cubicBezTo>
                    <a:pt x="75" y="832"/>
                    <a:pt x="75" y="832"/>
                    <a:pt x="75" y="832"/>
                  </a:cubicBezTo>
                  <a:cubicBezTo>
                    <a:pt x="358" y="832"/>
                    <a:pt x="358" y="832"/>
                    <a:pt x="358" y="832"/>
                  </a:cubicBezTo>
                  <a:cubicBezTo>
                    <a:pt x="358" y="564"/>
                    <a:pt x="358" y="564"/>
                    <a:pt x="358" y="564"/>
                  </a:cubicBezTo>
                  <a:cubicBezTo>
                    <a:pt x="543" y="564"/>
                    <a:pt x="543" y="564"/>
                    <a:pt x="543" y="564"/>
                  </a:cubicBezTo>
                  <a:cubicBezTo>
                    <a:pt x="543" y="832"/>
                    <a:pt x="543" y="832"/>
                    <a:pt x="543" y="832"/>
                  </a:cubicBezTo>
                  <a:lnTo>
                    <a:pt x="758" y="8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1807"/>
            <p:cNvSpPr>
              <a:spLocks noChangeArrowheads="1"/>
            </p:cNvSpPr>
            <p:nvPr/>
          </p:nvSpPr>
          <p:spPr bwMode="auto">
            <a:xfrm>
              <a:off x="4516905" y="4362263"/>
              <a:ext cx="66675" cy="95250"/>
            </a:xfrm>
            <a:custGeom>
              <a:avLst/>
              <a:gdLst>
                <a:gd name="T0" fmla="*/ 47 w 187"/>
                <a:gd name="T1" fmla="*/ 114 h 266"/>
                <a:gd name="T2" fmla="*/ 47 w 187"/>
                <a:gd name="T3" fmla="*/ 114 h 266"/>
                <a:gd name="T4" fmla="*/ 47 w 187"/>
                <a:gd name="T5" fmla="*/ 75 h 266"/>
                <a:gd name="T6" fmla="*/ 93 w 187"/>
                <a:gd name="T7" fmla="*/ 25 h 266"/>
                <a:gd name="T8" fmla="*/ 129 w 187"/>
                <a:gd name="T9" fmla="*/ 39 h 266"/>
                <a:gd name="T10" fmla="*/ 143 w 187"/>
                <a:gd name="T11" fmla="*/ 75 h 266"/>
                <a:gd name="T12" fmla="*/ 143 w 187"/>
                <a:gd name="T13" fmla="*/ 114 h 266"/>
                <a:gd name="T14" fmla="*/ 172 w 187"/>
                <a:gd name="T15" fmla="*/ 114 h 266"/>
                <a:gd name="T16" fmla="*/ 172 w 187"/>
                <a:gd name="T17" fmla="*/ 75 h 266"/>
                <a:gd name="T18" fmla="*/ 150 w 187"/>
                <a:gd name="T19" fmla="*/ 22 h 266"/>
                <a:gd name="T20" fmla="*/ 93 w 187"/>
                <a:gd name="T21" fmla="*/ 0 h 266"/>
                <a:gd name="T22" fmla="*/ 93 w 187"/>
                <a:gd name="T23" fmla="*/ 0 h 266"/>
                <a:gd name="T24" fmla="*/ 18 w 187"/>
                <a:gd name="T25" fmla="*/ 75 h 266"/>
                <a:gd name="T26" fmla="*/ 18 w 187"/>
                <a:gd name="T27" fmla="*/ 114 h 266"/>
                <a:gd name="T28" fmla="*/ 0 w 187"/>
                <a:gd name="T29" fmla="*/ 114 h 266"/>
                <a:gd name="T30" fmla="*/ 0 w 187"/>
                <a:gd name="T31" fmla="*/ 265 h 266"/>
                <a:gd name="T32" fmla="*/ 186 w 187"/>
                <a:gd name="T33" fmla="*/ 265 h 266"/>
                <a:gd name="T34" fmla="*/ 186 w 187"/>
                <a:gd name="T35" fmla="*/ 114 h 266"/>
                <a:gd name="T36" fmla="*/ 47 w 187"/>
                <a:gd name="T37" fmla="*/ 1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7" y="114"/>
                  </a:moveTo>
                  <a:lnTo>
                    <a:pt x="47" y="114"/>
                  </a:lnTo>
                  <a:cubicBezTo>
                    <a:pt x="47" y="75"/>
                    <a:pt x="47" y="75"/>
                    <a:pt x="47" y="75"/>
                  </a:cubicBezTo>
                  <a:cubicBezTo>
                    <a:pt x="47" y="50"/>
                    <a:pt x="68" y="25"/>
                    <a:pt x="93" y="25"/>
                  </a:cubicBezTo>
                  <a:cubicBezTo>
                    <a:pt x="107" y="29"/>
                    <a:pt x="122" y="32"/>
                    <a:pt x="129" y="39"/>
                  </a:cubicBezTo>
                  <a:cubicBezTo>
                    <a:pt x="140" y="50"/>
                    <a:pt x="143" y="61"/>
                    <a:pt x="143" y="75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72" y="114"/>
                    <a:pt x="172" y="114"/>
                    <a:pt x="172" y="114"/>
                  </a:cubicBezTo>
                  <a:cubicBezTo>
                    <a:pt x="172" y="75"/>
                    <a:pt x="172" y="75"/>
                    <a:pt x="172" y="75"/>
                  </a:cubicBezTo>
                  <a:cubicBezTo>
                    <a:pt x="172" y="54"/>
                    <a:pt x="165" y="36"/>
                    <a:pt x="150" y="22"/>
                  </a:cubicBezTo>
                  <a:cubicBezTo>
                    <a:pt x="136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4" y="0"/>
                    <a:pt x="18" y="32"/>
                    <a:pt x="18" y="7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7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7" name="Group 386"/>
          <p:cNvGrpSpPr/>
          <p:nvPr/>
        </p:nvGrpSpPr>
        <p:grpSpPr>
          <a:xfrm>
            <a:off x="5099988" y="1687616"/>
            <a:ext cx="339725" cy="338137"/>
            <a:chOff x="5074678" y="1743355"/>
            <a:chExt cx="339725" cy="338137"/>
          </a:xfrm>
        </p:grpSpPr>
        <p:sp>
          <p:nvSpPr>
            <p:cNvPr id="388" name="Freeform 1808"/>
            <p:cNvSpPr>
              <a:spLocks noChangeArrowheads="1"/>
            </p:cNvSpPr>
            <p:nvPr/>
          </p:nvSpPr>
          <p:spPr bwMode="auto">
            <a:xfrm>
              <a:off x="5223903" y="1743355"/>
              <a:ext cx="190500" cy="250825"/>
            </a:xfrm>
            <a:custGeom>
              <a:avLst/>
              <a:gdLst>
                <a:gd name="T0" fmla="*/ 527 w 528"/>
                <a:gd name="T1" fmla="*/ 697 h 698"/>
                <a:gd name="T2" fmla="*/ 0 w 528"/>
                <a:gd name="T3" fmla="*/ 697 h 698"/>
                <a:gd name="T4" fmla="*/ 0 w 528"/>
                <a:gd name="T5" fmla="*/ 0 h 698"/>
                <a:gd name="T6" fmla="*/ 401 w 528"/>
                <a:gd name="T7" fmla="*/ 0 h 698"/>
                <a:gd name="T8" fmla="*/ 527 w 528"/>
                <a:gd name="T9" fmla="*/ 127 h 698"/>
                <a:gd name="T10" fmla="*/ 527 w 528"/>
                <a:gd name="T11" fmla="*/ 697 h 698"/>
                <a:gd name="T12" fmla="*/ 43 w 528"/>
                <a:gd name="T13" fmla="*/ 653 h 698"/>
                <a:gd name="T14" fmla="*/ 484 w 528"/>
                <a:gd name="T15" fmla="*/ 653 h 698"/>
                <a:gd name="T16" fmla="*/ 484 w 528"/>
                <a:gd name="T17" fmla="*/ 145 h 698"/>
                <a:gd name="T18" fmla="*/ 384 w 528"/>
                <a:gd name="T19" fmla="*/ 44 h 698"/>
                <a:gd name="T20" fmla="*/ 43 w 528"/>
                <a:gd name="T21" fmla="*/ 44 h 698"/>
                <a:gd name="T22" fmla="*/ 43 w 528"/>
                <a:gd name="T23" fmla="*/ 653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8" h="698">
                  <a:moveTo>
                    <a:pt x="527" y="697"/>
                  </a:moveTo>
                  <a:lnTo>
                    <a:pt x="0" y="697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7"/>
                  </a:lnTo>
                  <a:close/>
                  <a:moveTo>
                    <a:pt x="43" y="653"/>
                  </a:moveTo>
                  <a:lnTo>
                    <a:pt x="484" y="653"/>
                  </a:lnTo>
                  <a:lnTo>
                    <a:pt x="484" y="145"/>
                  </a:lnTo>
                  <a:lnTo>
                    <a:pt x="384" y="44"/>
                  </a:lnTo>
                  <a:lnTo>
                    <a:pt x="43" y="44"/>
                  </a:lnTo>
                  <a:lnTo>
                    <a:pt x="43" y="6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1809"/>
            <p:cNvSpPr>
              <a:spLocks noChangeArrowheads="1"/>
            </p:cNvSpPr>
            <p:nvPr/>
          </p:nvSpPr>
          <p:spPr bwMode="auto">
            <a:xfrm>
              <a:off x="5223903" y="1743355"/>
              <a:ext cx="190500" cy="250825"/>
            </a:xfrm>
            <a:custGeom>
              <a:avLst/>
              <a:gdLst>
                <a:gd name="T0" fmla="*/ 527 w 528"/>
                <a:gd name="T1" fmla="*/ 697 h 698"/>
                <a:gd name="T2" fmla="*/ 0 w 528"/>
                <a:gd name="T3" fmla="*/ 697 h 698"/>
                <a:gd name="T4" fmla="*/ 0 w 528"/>
                <a:gd name="T5" fmla="*/ 0 h 698"/>
                <a:gd name="T6" fmla="*/ 401 w 528"/>
                <a:gd name="T7" fmla="*/ 0 h 698"/>
                <a:gd name="T8" fmla="*/ 527 w 528"/>
                <a:gd name="T9" fmla="*/ 127 h 698"/>
                <a:gd name="T10" fmla="*/ 527 w 528"/>
                <a:gd name="T11" fmla="*/ 697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8" h="698">
                  <a:moveTo>
                    <a:pt x="527" y="697"/>
                  </a:moveTo>
                  <a:lnTo>
                    <a:pt x="0" y="697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1810"/>
            <p:cNvSpPr>
              <a:spLocks noChangeArrowheads="1"/>
            </p:cNvSpPr>
            <p:nvPr/>
          </p:nvSpPr>
          <p:spPr bwMode="auto">
            <a:xfrm>
              <a:off x="5239778" y="1759230"/>
              <a:ext cx="158750" cy="219075"/>
            </a:xfrm>
            <a:custGeom>
              <a:avLst/>
              <a:gdLst>
                <a:gd name="T0" fmla="*/ 0 w 442"/>
                <a:gd name="T1" fmla="*/ 609 h 610"/>
                <a:gd name="T2" fmla="*/ 441 w 442"/>
                <a:gd name="T3" fmla="*/ 609 h 610"/>
                <a:gd name="T4" fmla="*/ 441 w 442"/>
                <a:gd name="T5" fmla="*/ 101 h 610"/>
                <a:gd name="T6" fmla="*/ 341 w 442"/>
                <a:gd name="T7" fmla="*/ 0 h 610"/>
                <a:gd name="T8" fmla="*/ 0 w 442"/>
                <a:gd name="T9" fmla="*/ 0 h 610"/>
                <a:gd name="T10" fmla="*/ 0 w 442"/>
                <a:gd name="T11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10">
                  <a:moveTo>
                    <a:pt x="0" y="609"/>
                  </a:move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  <a:lnTo>
                    <a:pt x="0" y="0"/>
                  </a:lnTo>
                  <a:lnTo>
                    <a:pt x="0" y="6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1811"/>
            <p:cNvSpPr>
              <a:spLocks noChangeArrowheads="1"/>
            </p:cNvSpPr>
            <p:nvPr/>
          </p:nvSpPr>
          <p:spPr bwMode="auto">
            <a:xfrm>
              <a:off x="5239778" y="1759230"/>
              <a:ext cx="158750" cy="219075"/>
            </a:xfrm>
            <a:custGeom>
              <a:avLst/>
              <a:gdLst>
                <a:gd name="T0" fmla="*/ 341 w 442"/>
                <a:gd name="T1" fmla="*/ 0 h 610"/>
                <a:gd name="T2" fmla="*/ 0 w 442"/>
                <a:gd name="T3" fmla="*/ 0 h 610"/>
                <a:gd name="T4" fmla="*/ 0 w 442"/>
                <a:gd name="T5" fmla="*/ 410 h 610"/>
                <a:gd name="T6" fmla="*/ 290 w 442"/>
                <a:gd name="T7" fmla="*/ 410 h 610"/>
                <a:gd name="T8" fmla="*/ 290 w 442"/>
                <a:gd name="T9" fmla="*/ 609 h 610"/>
                <a:gd name="T10" fmla="*/ 441 w 442"/>
                <a:gd name="T11" fmla="*/ 609 h 610"/>
                <a:gd name="T12" fmla="*/ 441 w 442"/>
                <a:gd name="T13" fmla="*/ 101 h 610"/>
                <a:gd name="T14" fmla="*/ 341 w 442"/>
                <a:gd name="T1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10">
                  <a:moveTo>
                    <a:pt x="341" y="0"/>
                  </a:moveTo>
                  <a:lnTo>
                    <a:pt x="0" y="0"/>
                  </a:lnTo>
                  <a:lnTo>
                    <a:pt x="0" y="410"/>
                  </a:lnTo>
                  <a:lnTo>
                    <a:pt x="290" y="410"/>
                  </a:lnTo>
                  <a:lnTo>
                    <a:pt x="290" y="609"/>
                  </a:ln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1812"/>
            <p:cNvSpPr>
              <a:spLocks noChangeArrowheads="1"/>
            </p:cNvSpPr>
            <p:nvPr/>
          </p:nvSpPr>
          <p:spPr bwMode="auto">
            <a:xfrm>
              <a:off x="5239778" y="1759230"/>
              <a:ext cx="158750" cy="219075"/>
            </a:xfrm>
            <a:custGeom>
              <a:avLst/>
              <a:gdLst>
                <a:gd name="T0" fmla="*/ 341 w 442"/>
                <a:gd name="T1" fmla="*/ 0 h 610"/>
                <a:gd name="T2" fmla="*/ 0 w 442"/>
                <a:gd name="T3" fmla="*/ 0 h 610"/>
                <a:gd name="T4" fmla="*/ 0 w 442"/>
                <a:gd name="T5" fmla="*/ 410 h 610"/>
                <a:gd name="T6" fmla="*/ 290 w 442"/>
                <a:gd name="T7" fmla="*/ 410 h 610"/>
                <a:gd name="T8" fmla="*/ 290 w 442"/>
                <a:gd name="T9" fmla="*/ 609 h 610"/>
                <a:gd name="T10" fmla="*/ 441 w 442"/>
                <a:gd name="T11" fmla="*/ 609 h 610"/>
                <a:gd name="T12" fmla="*/ 441 w 442"/>
                <a:gd name="T13" fmla="*/ 101 h 610"/>
                <a:gd name="T14" fmla="*/ 341 w 442"/>
                <a:gd name="T1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10">
                  <a:moveTo>
                    <a:pt x="341" y="0"/>
                  </a:moveTo>
                  <a:lnTo>
                    <a:pt x="0" y="0"/>
                  </a:lnTo>
                  <a:lnTo>
                    <a:pt x="0" y="410"/>
                  </a:lnTo>
                  <a:lnTo>
                    <a:pt x="290" y="410"/>
                  </a:lnTo>
                  <a:lnTo>
                    <a:pt x="290" y="609"/>
                  </a:ln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1813"/>
            <p:cNvSpPr>
              <a:spLocks noChangeArrowheads="1"/>
            </p:cNvSpPr>
            <p:nvPr/>
          </p:nvSpPr>
          <p:spPr bwMode="auto">
            <a:xfrm>
              <a:off x="5358840" y="1751292"/>
              <a:ext cx="47625" cy="49213"/>
            </a:xfrm>
            <a:custGeom>
              <a:avLst/>
              <a:gdLst>
                <a:gd name="T0" fmla="*/ 111 w 134"/>
                <a:gd name="T1" fmla="*/ 91 h 135"/>
                <a:gd name="T2" fmla="*/ 39 w 134"/>
                <a:gd name="T3" fmla="*/ 22 h 135"/>
                <a:gd name="T4" fmla="*/ 39 w 134"/>
                <a:gd name="T5" fmla="*/ 0 h 135"/>
                <a:gd name="T6" fmla="*/ 18 w 134"/>
                <a:gd name="T7" fmla="*/ 0 h 135"/>
                <a:gd name="T8" fmla="*/ 18 w 134"/>
                <a:gd name="T9" fmla="*/ 0 h 135"/>
                <a:gd name="T10" fmla="*/ 0 w 134"/>
                <a:gd name="T11" fmla="*/ 0 h 135"/>
                <a:gd name="T12" fmla="*/ 0 w 134"/>
                <a:gd name="T13" fmla="*/ 134 h 135"/>
                <a:gd name="T14" fmla="*/ 133 w 134"/>
                <a:gd name="T15" fmla="*/ 134 h 135"/>
                <a:gd name="T16" fmla="*/ 133 w 134"/>
                <a:gd name="T17" fmla="*/ 91 h 135"/>
                <a:gd name="T18" fmla="*/ 111 w 134"/>
                <a:gd name="T19" fmla="*/ 9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" h="135">
                  <a:moveTo>
                    <a:pt x="111" y="91"/>
                  </a:moveTo>
                  <a:lnTo>
                    <a:pt x="39" y="22"/>
                  </a:lnTo>
                  <a:lnTo>
                    <a:pt x="3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133" y="134"/>
                  </a:lnTo>
                  <a:lnTo>
                    <a:pt x="133" y="91"/>
                  </a:lnTo>
                  <a:lnTo>
                    <a:pt x="111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1814"/>
            <p:cNvSpPr>
              <a:spLocks noChangeArrowheads="1"/>
            </p:cNvSpPr>
            <p:nvPr/>
          </p:nvSpPr>
          <p:spPr bwMode="auto">
            <a:xfrm>
              <a:off x="5088965" y="1894167"/>
              <a:ext cx="239713" cy="173038"/>
            </a:xfrm>
            <a:custGeom>
              <a:avLst/>
              <a:gdLst>
                <a:gd name="T0" fmla="*/ 664 w 665"/>
                <a:gd name="T1" fmla="*/ 479 h 480"/>
                <a:gd name="T2" fmla="*/ 664 w 665"/>
                <a:gd name="T3" fmla="*/ 76 h 480"/>
                <a:gd name="T4" fmla="*/ 262 w 665"/>
                <a:gd name="T5" fmla="*/ 76 h 480"/>
                <a:gd name="T6" fmla="*/ 191 w 665"/>
                <a:gd name="T7" fmla="*/ 0 h 480"/>
                <a:gd name="T8" fmla="*/ 0 w 665"/>
                <a:gd name="T9" fmla="*/ 0 h 480"/>
                <a:gd name="T10" fmla="*/ 0 w 665"/>
                <a:gd name="T11" fmla="*/ 479 h 480"/>
                <a:gd name="T12" fmla="*/ 664 w 665"/>
                <a:gd name="T13" fmla="*/ 47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80">
                  <a:moveTo>
                    <a:pt x="664" y="479"/>
                  </a:moveTo>
                  <a:lnTo>
                    <a:pt x="664" y="76"/>
                  </a:lnTo>
                  <a:lnTo>
                    <a:pt x="262" y="76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9"/>
                  </a:lnTo>
                  <a:lnTo>
                    <a:pt x="664" y="4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1815"/>
            <p:cNvSpPr>
              <a:spLocks noChangeArrowheads="1"/>
            </p:cNvSpPr>
            <p:nvPr/>
          </p:nvSpPr>
          <p:spPr bwMode="auto">
            <a:xfrm>
              <a:off x="5088965" y="1894167"/>
              <a:ext cx="239713" cy="173038"/>
            </a:xfrm>
            <a:custGeom>
              <a:avLst/>
              <a:gdLst>
                <a:gd name="T0" fmla="*/ 664 w 665"/>
                <a:gd name="T1" fmla="*/ 479 h 480"/>
                <a:gd name="T2" fmla="*/ 664 w 665"/>
                <a:gd name="T3" fmla="*/ 76 h 480"/>
                <a:gd name="T4" fmla="*/ 262 w 665"/>
                <a:gd name="T5" fmla="*/ 76 h 480"/>
                <a:gd name="T6" fmla="*/ 191 w 665"/>
                <a:gd name="T7" fmla="*/ 0 h 480"/>
                <a:gd name="T8" fmla="*/ 0 w 665"/>
                <a:gd name="T9" fmla="*/ 0 h 480"/>
                <a:gd name="T10" fmla="*/ 0 w 665"/>
                <a:gd name="T11" fmla="*/ 479 h 480"/>
                <a:gd name="T12" fmla="*/ 664 w 665"/>
                <a:gd name="T13" fmla="*/ 47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80">
                  <a:moveTo>
                    <a:pt x="664" y="479"/>
                  </a:moveTo>
                  <a:lnTo>
                    <a:pt x="664" y="76"/>
                  </a:lnTo>
                  <a:lnTo>
                    <a:pt x="262" y="76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9"/>
                  </a:lnTo>
                  <a:lnTo>
                    <a:pt x="664" y="4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1816"/>
            <p:cNvSpPr>
              <a:spLocks noChangeArrowheads="1"/>
            </p:cNvSpPr>
            <p:nvPr/>
          </p:nvSpPr>
          <p:spPr bwMode="auto">
            <a:xfrm>
              <a:off x="5074678" y="1879880"/>
              <a:ext cx="268287" cy="201612"/>
            </a:xfrm>
            <a:custGeom>
              <a:avLst/>
              <a:gdLst>
                <a:gd name="T0" fmla="*/ 746 w 747"/>
                <a:gd name="T1" fmla="*/ 559 h 560"/>
                <a:gd name="T2" fmla="*/ 0 w 747"/>
                <a:gd name="T3" fmla="*/ 559 h 560"/>
                <a:gd name="T4" fmla="*/ 0 w 747"/>
                <a:gd name="T5" fmla="*/ 0 h 560"/>
                <a:gd name="T6" fmla="*/ 248 w 747"/>
                <a:gd name="T7" fmla="*/ 0 h 560"/>
                <a:gd name="T8" fmla="*/ 319 w 747"/>
                <a:gd name="T9" fmla="*/ 73 h 560"/>
                <a:gd name="T10" fmla="*/ 746 w 747"/>
                <a:gd name="T11" fmla="*/ 73 h 560"/>
                <a:gd name="T12" fmla="*/ 746 w 747"/>
                <a:gd name="T13" fmla="*/ 559 h 560"/>
                <a:gd name="T14" fmla="*/ 39 w 747"/>
                <a:gd name="T15" fmla="*/ 519 h 560"/>
                <a:gd name="T16" fmla="*/ 703 w 747"/>
                <a:gd name="T17" fmla="*/ 519 h 560"/>
                <a:gd name="T18" fmla="*/ 703 w 747"/>
                <a:gd name="T19" fmla="*/ 116 h 560"/>
                <a:gd name="T20" fmla="*/ 301 w 747"/>
                <a:gd name="T21" fmla="*/ 116 h 560"/>
                <a:gd name="T22" fmla="*/ 230 w 747"/>
                <a:gd name="T23" fmla="*/ 40 h 560"/>
                <a:gd name="T24" fmla="*/ 39 w 747"/>
                <a:gd name="T25" fmla="*/ 40 h 560"/>
                <a:gd name="T26" fmla="*/ 39 w 747"/>
                <a:gd name="T27" fmla="*/ 519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7" h="560">
                  <a:moveTo>
                    <a:pt x="746" y="559"/>
                  </a:moveTo>
                  <a:lnTo>
                    <a:pt x="0" y="559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319" y="73"/>
                  </a:lnTo>
                  <a:lnTo>
                    <a:pt x="746" y="73"/>
                  </a:lnTo>
                  <a:lnTo>
                    <a:pt x="746" y="559"/>
                  </a:lnTo>
                  <a:close/>
                  <a:moveTo>
                    <a:pt x="39" y="519"/>
                  </a:moveTo>
                  <a:lnTo>
                    <a:pt x="703" y="519"/>
                  </a:lnTo>
                  <a:lnTo>
                    <a:pt x="703" y="116"/>
                  </a:lnTo>
                  <a:lnTo>
                    <a:pt x="301" y="116"/>
                  </a:lnTo>
                  <a:lnTo>
                    <a:pt x="230" y="40"/>
                  </a:lnTo>
                  <a:lnTo>
                    <a:pt x="39" y="40"/>
                  </a:lnTo>
                  <a:lnTo>
                    <a:pt x="39" y="5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1817"/>
            <p:cNvSpPr>
              <a:spLocks noChangeArrowheads="1"/>
            </p:cNvSpPr>
            <p:nvPr/>
          </p:nvSpPr>
          <p:spPr bwMode="auto">
            <a:xfrm>
              <a:off x="5209615" y="1922742"/>
              <a:ext cx="119063" cy="146050"/>
            </a:xfrm>
            <a:custGeom>
              <a:avLst/>
              <a:gdLst>
                <a:gd name="T0" fmla="*/ 330 w 331"/>
                <a:gd name="T1" fmla="*/ 0 h 404"/>
                <a:gd name="T2" fmla="*/ 330 w 331"/>
                <a:gd name="T3" fmla="*/ 0 h 404"/>
                <a:gd name="T4" fmla="*/ 0 w 331"/>
                <a:gd name="T5" fmla="*/ 0 h 404"/>
                <a:gd name="T6" fmla="*/ 0 w 331"/>
                <a:gd name="T7" fmla="*/ 403 h 404"/>
                <a:gd name="T8" fmla="*/ 330 w 331"/>
                <a:gd name="T9" fmla="*/ 403 h 404"/>
                <a:gd name="T10" fmla="*/ 330 w 331"/>
                <a:gd name="T1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4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3"/>
                  </a:lnTo>
                  <a:lnTo>
                    <a:pt x="330" y="403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1818"/>
            <p:cNvSpPr>
              <a:spLocks noChangeArrowheads="1"/>
            </p:cNvSpPr>
            <p:nvPr/>
          </p:nvSpPr>
          <p:spPr bwMode="auto">
            <a:xfrm>
              <a:off x="5209615" y="1922742"/>
              <a:ext cx="119063" cy="146050"/>
            </a:xfrm>
            <a:custGeom>
              <a:avLst/>
              <a:gdLst>
                <a:gd name="T0" fmla="*/ 330 w 331"/>
                <a:gd name="T1" fmla="*/ 0 h 404"/>
                <a:gd name="T2" fmla="*/ 330 w 331"/>
                <a:gd name="T3" fmla="*/ 0 h 404"/>
                <a:gd name="T4" fmla="*/ 0 w 331"/>
                <a:gd name="T5" fmla="*/ 0 h 404"/>
                <a:gd name="T6" fmla="*/ 0 w 331"/>
                <a:gd name="T7" fmla="*/ 403 h 404"/>
                <a:gd name="T8" fmla="*/ 330 w 331"/>
                <a:gd name="T9" fmla="*/ 403 h 404"/>
                <a:gd name="T10" fmla="*/ 330 w 331"/>
                <a:gd name="T1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4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3"/>
                  </a:lnTo>
                  <a:lnTo>
                    <a:pt x="330" y="403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1819"/>
            <p:cNvSpPr>
              <a:spLocks noChangeArrowheads="1"/>
            </p:cNvSpPr>
            <p:nvPr/>
          </p:nvSpPr>
          <p:spPr bwMode="auto">
            <a:xfrm>
              <a:off x="5185803" y="1956080"/>
              <a:ext cx="49212" cy="71437"/>
            </a:xfrm>
            <a:custGeom>
              <a:avLst/>
              <a:gdLst>
                <a:gd name="T0" fmla="*/ 32 w 137"/>
                <a:gd name="T1" fmla="*/ 87 h 197"/>
                <a:gd name="T2" fmla="*/ 32 w 137"/>
                <a:gd name="T3" fmla="*/ 87 h 197"/>
                <a:gd name="T4" fmla="*/ 32 w 137"/>
                <a:gd name="T5" fmla="*/ 58 h 197"/>
                <a:gd name="T6" fmla="*/ 68 w 137"/>
                <a:gd name="T7" fmla="*/ 21 h 197"/>
                <a:gd name="T8" fmla="*/ 93 w 137"/>
                <a:gd name="T9" fmla="*/ 32 h 197"/>
                <a:gd name="T10" fmla="*/ 104 w 137"/>
                <a:gd name="T11" fmla="*/ 58 h 197"/>
                <a:gd name="T12" fmla="*/ 104 w 137"/>
                <a:gd name="T13" fmla="*/ 87 h 197"/>
                <a:gd name="T14" fmla="*/ 122 w 137"/>
                <a:gd name="T15" fmla="*/ 87 h 197"/>
                <a:gd name="T16" fmla="*/ 122 w 137"/>
                <a:gd name="T17" fmla="*/ 58 h 197"/>
                <a:gd name="T18" fmla="*/ 108 w 137"/>
                <a:gd name="T19" fmla="*/ 18 h 197"/>
                <a:gd name="T20" fmla="*/ 68 w 137"/>
                <a:gd name="T21" fmla="*/ 0 h 197"/>
                <a:gd name="T22" fmla="*/ 68 w 137"/>
                <a:gd name="T23" fmla="*/ 0 h 197"/>
                <a:gd name="T24" fmla="*/ 11 w 137"/>
                <a:gd name="T25" fmla="*/ 58 h 197"/>
                <a:gd name="T26" fmla="*/ 11 w 137"/>
                <a:gd name="T27" fmla="*/ 87 h 197"/>
                <a:gd name="T28" fmla="*/ 0 w 137"/>
                <a:gd name="T29" fmla="*/ 87 h 197"/>
                <a:gd name="T30" fmla="*/ 0 w 137"/>
                <a:gd name="T31" fmla="*/ 196 h 197"/>
                <a:gd name="T32" fmla="*/ 136 w 137"/>
                <a:gd name="T33" fmla="*/ 196 h 197"/>
                <a:gd name="T34" fmla="*/ 136 w 137"/>
                <a:gd name="T35" fmla="*/ 87 h 197"/>
                <a:gd name="T36" fmla="*/ 32 w 137"/>
                <a:gd name="T37" fmla="*/ 8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7">
                  <a:moveTo>
                    <a:pt x="32" y="87"/>
                  </a:moveTo>
                  <a:lnTo>
                    <a:pt x="32" y="87"/>
                  </a:lnTo>
                  <a:cubicBezTo>
                    <a:pt x="32" y="58"/>
                    <a:pt x="32" y="58"/>
                    <a:pt x="32" y="58"/>
                  </a:cubicBezTo>
                  <a:cubicBezTo>
                    <a:pt x="32" y="40"/>
                    <a:pt x="47" y="21"/>
                    <a:pt x="68" y="21"/>
                  </a:cubicBezTo>
                  <a:cubicBezTo>
                    <a:pt x="75" y="21"/>
                    <a:pt x="86" y="25"/>
                    <a:pt x="93" y="32"/>
                  </a:cubicBezTo>
                  <a:cubicBezTo>
                    <a:pt x="101" y="40"/>
                    <a:pt x="104" y="47"/>
                    <a:pt x="104" y="58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2" y="43"/>
                    <a:pt x="118" y="29"/>
                    <a:pt x="108" y="18"/>
                  </a:cubicBezTo>
                  <a:cubicBezTo>
                    <a:pt x="97" y="7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9"/>
                    <a:pt x="11" y="5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6" y="87"/>
                    <a:pt x="136" y="87"/>
                    <a:pt x="136" y="87"/>
                  </a:cubicBezTo>
                  <a:lnTo>
                    <a:pt x="32" y="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1820"/>
            <p:cNvSpPr>
              <a:spLocks noChangeArrowheads="1"/>
            </p:cNvSpPr>
            <p:nvPr/>
          </p:nvSpPr>
          <p:spPr bwMode="auto">
            <a:xfrm>
              <a:off x="5295340" y="1811617"/>
              <a:ext cx="49213" cy="71438"/>
            </a:xfrm>
            <a:custGeom>
              <a:avLst/>
              <a:gdLst>
                <a:gd name="T0" fmla="*/ 32 w 137"/>
                <a:gd name="T1" fmla="*/ 84 h 197"/>
                <a:gd name="T2" fmla="*/ 32 w 137"/>
                <a:gd name="T3" fmla="*/ 84 h 197"/>
                <a:gd name="T4" fmla="*/ 32 w 137"/>
                <a:gd name="T5" fmla="*/ 59 h 197"/>
                <a:gd name="T6" fmla="*/ 68 w 137"/>
                <a:gd name="T7" fmla="*/ 22 h 197"/>
                <a:gd name="T8" fmla="*/ 93 w 137"/>
                <a:gd name="T9" fmla="*/ 33 h 197"/>
                <a:gd name="T10" fmla="*/ 104 w 137"/>
                <a:gd name="T11" fmla="*/ 59 h 197"/>
                <a:gd name="T12" fmla="*/ 104 w 137"/>
                <a:gd name="T13" fmla="*/ 84 h 197"/>
                <a:gd name="T14" fmla="*/ 122 w 137"/>
                <a:gd name="T15" fmla="*/ 84 h 197"/>
                <a:gd name="T16" fmla="*/ 122 w 137"/>
                <a:gd name="T17" fmla="*/ 59 h 197"/>
                <a:gd name="T18" fmla="*/ 108 w 137"/>
                <a:gd name="T19" fmla="*/ 19 h 197"/>
                <a:gd name="T20" fmla="*/ 68 w 137"/>
                <a:gd name="T21" fmla="*/ 0 h 197"/>
                <a:gd name="T22" fmla="*/ 68 w 137"/>
                <a:gd name="T23" fmla="*/ 0 h 197"/>
                <a:gd name="T24" fmla="*/ 11 w 137"/>
                <a:gd name="T25" fmla="*/ 59 h 197"/>
                <a:gd name="T26" fmla="*/ 11 w 137"/>
                <a:gd name="T27" fmla="*/ 84 h 197"/>
                <a:gd name="T28" fmla="*/ 0 w 137"/>
                <a:gd name="T29" fmla="*/ 84 h 197"/>
                <a:gd name="T30" fmla="*/ 0 w 137"/>
                <a:gd name="T31" fmla="*/ 196 h 197"/>
                <a:gd name="T32" fmla="*/ 136 w 137"/>
                <a:gd name="T33" fmla="*/ 196 h 197"/>
                <a:gd name="T34" fmla="*/ 136 w 137"/>
                <a:gd name="T35" fmla="*/ 84 h 197"/>
                <a:gd name="T36" fmla="*/ 32 w 137"/>
                <a:gd name="T37" fmla="*/ 8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7">
                  <a:moveTo>
                    <a:pt x="32" y="84"/>
                  </a:moveTo>
                  <a:lnTo>
                    <a:pt x="32" y="84"/>
                  </a:lnTo>
                  <a:cubicBezTo>
                    <a:pt x="32" y="59"/>
                    <a:pt x="32" y="59"/>
                    <a:pt x="32" y="59"/>
                  </a:cubicBezTo>
                  <a:cubicBezTo>
                    <a:pt x="32" y="37"/>
                    <a:pt x="47" y="22"/>
                    <a:pt x="68" y="22"/>
                  </a:cubicBezTo>
                  <a:cubicBezTo>
                    <a:pt x="75" y="22"/>
                    <a:pt x="86" y="26"/>
                    <a:pt x="93" y="33"/>
                  </a:cubicBezTo>
                  <a:cubicBezTo>
                    <a:pt x="100" y="37"/>
                    <a:pt x="104" y="48"/>
                    <a:pt x="104" y="59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40"/>
                    <a:pt x="118" y="29"/>
                    <a:pt x="108" y="19"/>
                  </a:cubicBezTo>
                  <a:cubicBezTo>
                    <a:pt x="97" y="8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6"/>
                    <a:pt x="11" y="59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6" y="84"/>
                    <a:pt x="136" y="84"/>
                    <a:pt x="136" y="84"/>
                  </a:cubicBezTo>
                  <a:lnTo>
                    <a:pt x="32" y="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1" name="Group 400"/>
          <p:cNvGrpSpPr/>
          <p:nvPr/>
        </p:nvGrpSpPr>
        <p:grpSpPr>
          <a:xfrm>
            <a:off x="5099988" y="2298824"/>
            <a:ext cx="339725" cy="338138"/>
            <a:chOff x="5060390" y="2300567"/>
            <a:chExt cx="339725" cy="338138"/>
          </a:xfrm>
        </p:grpSpPr>
        <p:sp>
          <p:nvSpPr>
            <p:cNvPr id="402" name="Freeform 1821"/>
            <p:cNvSpPr>
              <a:spLocks noChangeArrowheads="1"/>
            </p:cNvSpPr>
            <p:nvPr/>
          </p:nvSpPr>
          <p:spPr bwMode="auto">
            <a:xfrm>
              <a:off x="5209615" y="2300567"/>
              <a:ext cx="190500" cy="250825"/>
            </a:xfrm>
            <a:custGeom>
              <a:avLst/>
              <a:gdLst>
                <a:gd name="T0" fmla="*/ 527 w 528"/>
                <a:gd name="T1" fmla="*/ 694 h 695"/>
                <a:gd name="T2" fmla="*/ 0 w 528"/>
                <a:gd name="T3" fmla="*/ 694 h 695"/>
                <a:gd name="T4" fmla="*/ 0 w 528"/>
                <a:gd name="T5" fmla="*/ 0 h 695"/>
                <a:gd name="T6" fmla="*/ 401 w 528"/>
                <a:gd name="T7" fmla="*/ 0 h 695"/>
                <a:gd name="T8" fmla="*/ 527 w 528"/>
                <a:gd name="T9" fmla="*/ 127 h 695"/>
                <a:gd name="T10" fmla="*/ 527 w 528"/>
                <a:gd name="T11" fmla="*/ 694 h 695"/>
                <a:gd name="T12" fmla="*/ 43 w 528"/>
                <a:gd name="T13" fmla="*/ 651 h 695"/>
                <a:gd name="T14" fmla="*/ 484 w 528"/>
                <a:gd name="T15" fmla="*/ 651 h 695"/>
                <a:gd name="T16" fmla="*/ 484 w 528"/>
                <a:gd name="T17" fmla="*/ 145 h 695"/>
                <a:gd name="T18" fmla="*/ 384 w 528"/>
                <a:gd name="T19" fmla="*/ 43 h 695"/>
                <a:gd name="T20" fmla="*/ 43 w 528"/>
                <a:gd name="T21" fmla="*/ 43 h 695"/>
                <a:gd name="T22" fmla="*/ 43 w 528"/>
                <a:gd name="T23" fmla="*/ 651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8" h="695">
                  <a:moveTo>
                    <a:pt x="527" y="694"/>
                  </a:moveTo>
                  <a:lnTo>
                    <a:pt x="0" y="694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4"/>
                  </a:lnTo>
                  <a:close/>
                  <a:moveTo>
                    <a:pt x="43" y="651"/>
                  </a:moveTo>
                  <a:lnTo>
                    <a:pt x="484" y="651"/>
                  </a:lnTo>
                  <a:lnTo>
                    <a:pt x="484" y="145"/>
                  </a:lnTo>
                  <a:lnTo>
                    <a:pt x="384" y="43"/>
                  </a:lnTo>
                  <a:lnTo>
                    <a:pt x="43" y="43"/>
                  </a:lnTo>
                  <a:lnTo>
                    <a:pt x="43" y="6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1822"/>
            <p:cNvSpPr>
              <a:spLocks noChangeArrowheads="1"/>
            </p:cNvSpPr>
            <p:nvPr/>
          </p:nvSpPr>
          <p:spPr bwMode="auto">
            <a:xfrm>
              <a:off x="5209615" y="2300567"/>
              <a:ext cx="190500" cy="250825"/>
            </a:xfrm>
            <a:custGeom>
              <a:avLst/>
              <a:gdLst>
                <a:gd name="T0" fmla="*/ 527 w 528"/>
                <a:gd name="T1" fmla="*/ 694 h 695"/>
                <a:gd name="T2" fmla="*/ 0 w 528"/>
                <a:gd name="T3" fmla="*/ 694 h 695"/>
                <a:gd name="T4" fmla="*/ 0 w 528"/>
                <a:gd name="T5" fmla="*/ 0 h 695"/>
                <a:gd name="T6" fmla="*/ 401 w 528"/>
                <a:gd name="T7" fmla="*/ 0 h 695"/>
                <a:gd name="T8" fmla="*/ 527 w 528"/>
                <a:gd name="T9" fmla="*/ 127 h 695"/>
                <a:gd name="T10" fmla="*/ 527 w 528"/>
                <a:gd name="T11" fmla="*/ 694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8" h="695">
                  <a:moveTo>
                    <a:pt x="527" y="694"/>
                  </a:moveTo>
                  <a:lnTo>
                    <a:pt x="0" y="694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1823"/>
            <p:cNvSpPr>
              <a:spLocks noChangeArrowheads="1"/>
            </p:cNvSpPr>
            <p:nvPr/>
          </p:nvSpPr>
          <p:spPr bwMode="auto">
            <a:xfrm>
              <a:off x="5223903" y="2316442"/>
              <a:ext cx="158750" cy="219075"/>
            </a:xfrm>
            <a:custGeom>
              <a:avLst/>
              <a:gdLst>
                <a:gd name="T0" fmla="*/ 0 w 442"/>
                <a:gd name="T1" fmla="*/ 608 h 609"/>
                <a:gd name="T2" fmla="*/ 441 w 442"/>
                <a:gd name="T3" fmla="*/ 608 h 609"/>
                <a:gd name="T4" fmla="*/ 441 w 442"/>
                <a:gd name="T5" fmla="*/ 102 h 609"/>
                <a:gd name="T6" fmla="*/ 341 w 442"/>
                <a:gd name="T7" fmla="*/ 0 h 609"/>
                <a:gd name="T8" fmla="*/ 0 w 442"/>
                <a:gd name="T9" fmla="*/ 0 h 609"/>
                <a:gd name="T10" fmla="*/ 0 w 442"/>
                <a:gd name="T11" fmla="*/ 608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09">
                  <a:moveTo>
                    <a:pt x="0" y="608"/>
                  </a:moveTo>
                  <a:lnTo>
                    <a:pt x="441" y="608"/>
                  </a:lnTo>
                  <a:lnTo>
                    <a:pt x="441" y="102"/>
                  </a:lnTo>
                  <a:lnTo>
                    <a:pt x="341" y="0"/>
                  </a:lnTo>
                  <a:lnTo>
                    <a:pt x="0" y="0"/>
                  </a:lnTo>
                  <a:lnTo>
                    <a:pt x="0" y="6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1824"/>
            <p:cNvSpPr>
              <a:spLocks noChangeArrowheads="1"/>
            </p:cNvSpPr>
            <p:nvPr/>
          </p:nvSpPr>
          <p:spPr bwMode="auto">
            <a:xfrm>
              <a:off x="5223903" y="2316442"/>
              <a:ext cx="158750" cy="219075"/>
            </a:xfrm>
            <a:custGeom>
              <a:avLst/>
              <a:gdLst>
                <a:gd name="T0" fmla="*/ 341 w 442"/>
                <a:gd name="T1" fmla="*/ 0 h 609"/>
                <a:gd name="T2" fmla="*/ 0 w 442"/>
                <a:gd name="T3" fmla="*/ 0 h 609"/>
                <a:gd name="T4" fmla="*/ 0 w 442"/>
                <a:gd name="T5" fmla="*/ 409 h 609"/>
                <a:gd name="T6" fmla="*/ 290 w 442"/>
                <a:gd name="T7" fmla="*/ 409 h 609"/>
                <a:gd name="T8" fmla="*/ 290 w 442"/>
                <a:gd name="T9" fmla="*/ 608 h 609"/>
                <a:gd name="T10" fmla="*/ 441 w 442"/>
                <a:gd name="T11" fmla="*/ 608 h 609"/>
                <a:gd name="T12" fmla="*/ 441 w 442"/>
                <a:gd name="T13" fmla="*/ 102 h 609"/>
                <a:gd name="T14" fmla="*/ 341 w 442"/>
                <a:gd name="T15" fmla="*/ 0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09">
                  <a:moveTo>
                    <a:pt x="341" y="0"/>
                  </a:moveTo>
                  <a:lnTo>
                    <a:pt x="0" y="0"/>
                  </a:lnTo>
                  <a:lnTo>
                    <a:pt x="0" y="409"/>
                  </a:lnTo>
                  <a:lnTo>
                    <a:pt x="290" y="409"/>
                  </a:lnTo>
                  <a:lnTo>
                    <a:pt x="290" y="608"/>
                  </a:lnTo>
                  <a:lnTo>
                    <a:pt x="441" y="608"/>
                  </a:lnTo>
                  <a:lnTo>
                    <a:pt x="441" y="102"/>
                  </a:lnTo>
                  <a:lnTo>
                    <a:pt x="3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1825"/>
            <p:cNvSpPr>
              <a:spLocks noChangeArrowheads="1"/>
            </p:cNvSpPr>
            <p:nvPr/>
          </p:nvSpPr>
          <p:spPr bwMode="auto">
            <a:xfrm>
              <a:off x="5223903" y="2316442"/>
              <a:ext cx="158750" cy="219075"/>
            </a:xfrm>
            <a:custGeom>
              <a:avLst/>
              <a:gdLst>
                <a:gd name="T0" fmla="*/ 341 w 442"/>
                <a:gd name="T1" fmla="*/ 0 h 609"/>
                <a:gd name="T2" fmla="*/ 0 w 442"/>
                <a:gd name="T3" fmla="*/ 0 h 609"/>
                <a:gd name="T4" fmla="*/ 0 w 442"/>
                <a:gd name="T5" fmla="*/ 409 h 609"/>
                <a:gd name="T6" fmla="*/ 290 w 442"/>
                <a:gd name="T7" fmla="*/ 409 h 609"/>
                <a:gd name="T8" fmla="*/ 290 w 442"/>
                <a:gd name="T9" fmla="*/ 608 h 609"/>
                <a:gd name="T10" fmla="*/ 441 w 442"/>
                <a:gd name="T11" fmla="*/ 608 h 609"/>
                <a:gd name="T12" fmla="*/ 441 w 442"/>
                <a:gd name="T13" fmla="*/ 102 h 609"/>
                <a:gd name="T14" fmla="*/ 341 w 442"/>
                <a:gd name="T15" fmla="*/ 0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09">
                  <a:moveTo>
                    <a:pt x="341" y="0"/>
                  </a:moveTo>
                  <a:lnTo>
                    <a:pt x="0" y="0"/>
                  </a:lnTo>
                  <a:lnTo>
                    <a:pt x="0" y="409"/>
                  </a:lnTo>
                  <a:lnTo>
                    <a:pt x="290" y="409"/>
                  </a:lnTo>
                  <a:lnTo>
                    <a:pt x="290" y="608"/>
                  </a:lnTo>
                  <a:lnTo>
                    <a:pt x="441" y="608"/>
                  </a:lnTo>
                  <a:lnTo>
                    <a:pt x="441" y="102"/>
                  </a:lnTo>
                  <a:lnTo>
                    <a:pt x="3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1826"/>
            <p:cNvSpPr>
              <a:spLocks noChangeArrowheads="1"/>
            </p:cNvSpPr>
            <p:nvPr/>
          </p:nvSpPr>
          <p:spPr bwMode="auto">
            <a:xfrm>
              <a:off x="5342965" y="2308505"/>
              <a:ext cx="47625" cy="49212"/>
            </a:xfrm>
            <a:custGeom>
              <a:avLst/>
              <a:gdLst>
                <a:gd name="T0" fmla="*/ 111 w 134"/>
                <a:gd name="T1" fmla="*/ 94 h 138"/>
                <a:gd name="T2" fmla="*/ 39 w 134"/>
                <a:gd name="T3" fmla="*/ 21 h 138"/>
                <a:gd name="T4" fmla="*/ 39 w 134"/>
                <a:gd name="T5" fmla="*/ 0 h 138"/>
                <a:gd name="T6" fmla="*/ 18 w 134"/>
                <a:gd name="T7" fmla="*/ 0 h 138"/>
                <a:gd name="T8" fmla="*/ 18 w 134"/>
                <a:gd name="T9" fmla="*/ 0 h 138"/>
                <a:gd name="T10" fmla="*/ 18 w 134"/>
                <a:gd name="T11" fmla="*/ 0 h 138"/>
                <a:gd name="T12" fmla="*/ 0 w 134"/>
                <a:gd name="T13" fmla="*/ 0 h 138"/>
                <a:gd name="T14" fmla="*/ 0 w 134"/>
                <a:gd name="T15" fmla="*/ 137 h 138"/>
                <a:gd name="T16" fmla="*/ 133 w 134"/>
                <a:gd name="T17" fmla="*/ 137 h 138"/>
                <a:gd name="T18" fmla="*/ 133 w 134"/>
                <a:gd name="T19" fmla="*/ 94 h 138"/>
                <a:gd name="T20" fmla="*/ 111 w 134"/>
                <a:gd name="T21" fmla="*/ 9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38">
                  <a:moveTo>
                    <a:pt x="111" y="94"/>
                  </a:moveTo>
                  <a:lnTo>
                    <a:pt x="39" y="21"/>
                  </a:lnTo>
                  <a:lnTo>
                    <a:pt x="3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137"/>
                  </a:lnTo>
                  <a:lnTo>
                    <a:pt x="133" y="137"/>
                  </a:lnTo>
                  <a:lnTo>
                    <a:pt x="133" y="94"/>
                  </a:lnTo>
                  <a:lnTo>
                    <a:pt x="111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1827"/>
            <p:cNvSpPr>
              <a:spLocks noChangeArrowheads="1"/>
            </p:cNvSpPr>
            <p:nvPr/>
          </p:nvSpPr>
          <p:spPr bwMode="auto">
            <a:xfrm>
              <a:off x="5074678" y="2452967"/>
              <a:ext cx="239712" cy="171450"/>
            </a:xfrm>
            <a:custGeom>
              <a:avLst/>
              <a:gdLst>
                <a:gd name="T0" fmla="*/ 664 w 665"/>
                <a:gd name="T1" fmla="*/ 474 h 475"/>
                <a:gd name="T2" fmla="*/ 664 w 665"/>
                <a:gd name="T3" fmla="*/ 72 h 475"/>
                <a:gd name="T4" fmla="*/ 262 w 665"/>
                <a:gd name="T5" fmla="*/ 72 h 475"/>
                <a:gd name="T6" fmla="*/ 191 w 665"/>
                <a:gd name="T7" fmla="*/ 0 h 475"/>
                <a:gd name="T8" fmla="*/ 0 w 665"/>
                <a:gd name="T9" fmla="*/ 0 h 475"/>
                <a:gd name="T10" fmla="*/ 0 w 665"/>
                <a:gd name="T11" fmla="*/ 474 h 475"/>
                <a:gd name="T12" fmla="*/ 664 w 665"/>
                <a:gd name="T13" fmla="*/ 474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75">
                  <a:moveTo>
                    <a:pt x="664" y="474"/>
                  </a:moveTo>
                  <a:lnTo>
                    <a:pt x="664" y="72"/>
                  </a:lnTo>
                  <a:lnTo>
                    <a:pt x="262" y="72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4"/>
                  </a:lnTo>
                  <a:lnTo>
                    <a:pt x="664" y="47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1828"/>
            <p:cNvSpPr>
              <a:spLocks noChangeArrowheads="1"/>
            </p:cNvSpPr>
            <p:nvPr/>
          </p:nvSpPr>
          <p:spPr bwMode="auto">
            <a:xfrm>
              <a:off x="5074678" y="2452967"/>
              <a:ext cx="239712" cy="171450"/>
            </a:xfrm>
            <a:custGeom>
              <a:avLst/>
              <a:gdLst>
                <a:gd name="T0" fmla="*/ 664 w 665"/>
                <a:gd name="T1" fmla="*/ 474 h 475"/>
                <a:gd name="T2" fmla="*/ 664 w 665"/>
                <a:gd name="T3" fmla="*/ 72 h 475"/>
                <a:gd name="T4" fmla="*/ 262 w 665"/>
                <a:gd name="T5" fmla="*/ 72 h 475"/>
                <a:gd name="T6" fmla="*/ 191 w 665"/>
                <a:gd name="T7" fmla="*/ 0 h 475"/>
                <a:gd name="T8" fmla="*/ 0 w 665"/>
                <a:gd name="T9" fmla="*/ 0 h 475"/>
                <a:gd name="T10" fmla="*/ 0 w 665"/>
                <a:gd name="T11" fmla="*/ 474 h 475"/>
                <a:gd name="T12" fmla="*/ 664 w 665"/>
                <a:gd name="T13" fmla="*/ 474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75">
                  <a:moveTo>
                    <a:pt x="664" y="474"/>
                  </a:moveTo>
                  <a:lnTo>
                    <a:pt x="664" y="72"/>
                  </a:lnTo>
                  <a:lnTo>
                    <a:pt x="262" y="72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4"/>
                  </a:lnTo>
                  <a:lnTo>
                    <a:pt x="664" y="47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1829"/>
            <p:cNvSpPr>
              <a:spLocks noChangeArrowheads="1"/>
            </p:cNvSpPr>
            <p:nvPr/>
          </p:nvSpPr>
          <p:spPr bwMode="auto">
            <a:xfrm>
              <a:off x="5060390" y="2437092"/>
              <a:ext cx="268288" cy="201613"/>
            </a:xfrm>
            <a:custGeom>
              <a:avLst/>
              <a:gdLst>
                <a:gd name="T0" fmla="*/ 746 w 747"/>
                <a:gd name="T1" fmla="*/ 560 h 561"/>
                <a:gd name="T2" fmla="*/ 0 w 747"/>
                <a:gd name="T3" fmla="*/ 560 h 561"/>
                <a:gd name="T4" fmla="*/ 0 w 747"/>
                <a:gd name="T5" fmla="*/ 0 h 561"/>
                <a:gd name="T6" fmla="*/ 248 w 747"/>
                <a:gd name="T7" fmla="*/ 0 h 561"/>
                <a:gd name="T8" fmla="*/ 319 w 747"/>
                <a:gd name="T9" fmla="*/ 72 h 561"/>
                <a:gd name="T10" fmla="*/ 746 w 747"/>
                <a:gd name="T11" fmla="*/ 72 h 561"/>
                <a:gd name="T12" fmla="*/ 746 w 747"/>
                <a:gd name="T13" fmla="*/ 560 h 561"/>
                <a:gd name="T14" fmla="*/ 39 w 747"/>
                <a:gd name="T15" fmla="*/ 517 h 561"/>
                <a:gd name="T16" fmla="*/ 703 w 747"/>
                <a:gd name="T17" fmla="*/ 517 h 561"/>
                <a:gd name="T18" fmla="*/ 703 w 747"/>
                <a:gd name="T19" fmla="*/ 115 h 561"/>
                <a:gd name="T20" fmla="*/ 301 w 747"/>
                <a:gd name="T21" fmla="*/ 115 h 561"/>
                <a:gd name="T22" fmla="*/ 230 w 747"/>
                <a:gd name="T23" fmla="*/ 43 h 561"/>
                <a:gd name="T24" fmla="*/ 39 w 747"/>
                <a:gd name="T25" fmla="*/ 43 h 561"/>
                <a:gd name="T26" fmla="*/ 39 w 747"/>
                <a:gd name="T27" fmla="*/ 517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7" h="561">
                  <a:moveTo>
                    <a:pt x="746" y="560"/>
                  </a:moveTo>
                  <a:lnTo>
                    <a:pt x="0" y="560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319" y="72"/>
                  </a:lnTo>
                  <a:lnTo>
                    <a:pt x="746" y="72"/>
                  </a:lnTo>
                  <a:lnTo>
                    <a:pt x="746" y="560"/>
                  </a:lnTo>
                  <a:close/>
                  <a:moveTo>
                    <a:pt x="39" y="517"/>
                  </a:moveTo>
                  <a:lnTo>
                    <a:pt x="703" y="517"/>
                  </a:lnTo>
                  <a:lnTo>
                    <a:pt x="703" y="115"/>
                  </a:lnTo>
                  <a:lnTo>
                    <a:pt x="301" y="115"/>
                  </a:lnTo>
                  <a:lnTo>
                    <a:pt x="230" y="43"/>
                  </a:lnTo>
                  <a:lnTo>
                    <a:pt x="39" y="43"/>
                  </a:lnTo>
                  <a:lnTo>
                    <a:pt x="39" y="5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1830"/>
            <p:cNvSpPr>
              <a:spLocks noChangeArrowheads="1"/>
            </p:cNvSpPr>
            <p:nvPr/>
          </p:nvSpPr>
          <p:spPr bwMode="auto">
            <a:xfrm>
              <a:off x="5193740" y="2478367"/>
              <a:ext cx="119063" cy="144463"/>
            </a:xfrm>
            <a:custGeom>
              <a:avLst/>
              <a:gdLst>
                <a:gd name="T0" fmla="*/ 330 w 331"/>
                <a:gd name="T1" fmla="*/ 0 h 403"/>
                <a:gd name="T2" fmla="*/ 330 w 331"/>
                <a:gd name="T3" fmla="*/ 0 h 403"/>
                <a:gd name="T4" fmla="*/ 0 w 331"/>
                <a:gd name="T5" fmla="*/ 0 h 403"/>
                <a:gd name="T6" fmla="*/ 0 w 331"/>
                <a:gd name="T7" fmla="*/ 402 h 403"/>
                <a:gd name="T8" fmla="*/ 330 w 331"/>
                <a:gd name="T9" fmla="*/ 402 h 403"/>
                <a:gd name="T10" fmla="*/ 330 w 331"/>
                <a:gd name="T11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3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2"/>
                  </a:lnTo>
                  <a:lnTo>
                    <a:pt x="330" y="402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1831"/>
            <p:cNvSpPr>
              <a:spLocks noChangeArrowheads="1"/>
            </p:cNvSpPr>
            <p:nvPr/>
          </p:nvSpPr>
          <p:spPr bwMode="auto">
            <a:xfrm>
              <a:off x="5193740" y="2478367"/>
              <a:ext cx="119063" cy="144463"/>
            </a:xfrm>
            <a:custGeom>
              <a:avLst/>
              <a:gdLst>
                <a:gd name="T0" fmla="*/ 330 w 331"/>
                <a:gd name="T1" fmla="*/ 0 h 403"/>
                <a:gd name="T2" fmla="*/ 330 w 331"/>
                <a:gd name="T3" fmla="*/ 0 h 403"/>
                <a:gd name="T4" fmla="*/ 0 w 331"/>
                <a:gd name="T5" fmla="*/ 0 h 403"/>
                <a:gd name="T6" fmla="*/ 0 w 331"/>
                <a:gd name="T7" fmla="*/ 402 h 403"/>
                <a:gd name="T8" fmla="*/ 330 w 331"/>
                <a:gd name="T9" fmla="*/ 402 h 403"/>
                <a:gd name="T10" fmla="*/ 330 w 331"/>
                <a:gd name="T11" fmla="*/ 0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3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2"/>
                  </a:lnTo>
                  <a:lnTo>
                    <a:pt x="330" y="402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1832"/>
            <p:cNvSpPr>
              <a:spLocks noChangeArrowheads="1"/>
            </p:cNvSpPr>
            <p:nvPr/>
          </p:nvSpPr>
          <p:spPr bwMode="auto">
            <a:xfrm>
              <a:off x="5169928" y="2513292"/>
              <a:ext cx="49212" cy="69850"/>
            </a:xfrm>
            <a:custGeom>
              <a:avLst/>
              <a:gdLst>
                <a:gd name="T0" fmla="*/ 32 w 137"/>
                <a:gd name="T1" fmla="*/ 83 h 196"/>
                <a:gd name="T2" fmla="*/ 32 w 137"/>
                <a:gd name="T3" fmla="*/ 83 h 196"/>
                <a:gd name="T4" fmla="*/ 32 w 137"/>
                <a:gd name="T5" fmla="*/ 54 h 196"/>
                <a:gd name="T6" fmla="*/ 68 w 137"/>
                <a:gd name="T7" fmla="*/ 18 h 196"/>
                <a:gd name="T8" fmla="*/ 93 w 137"/>
                <a:gd name="T9" fmla="*/ 29 h 196"/>
                <a:gd name="T10" fmla="*/ 104 w 137"/>
                <a:gd name="T11" fmla="*/ 54 h 196"/>
                <a:gd name="T12" fmla="*/ 104 w 137"/>
                <a:gd name="T13" fmla="*/ 83 h 196"/>
                <a:gd name="T14" fmla="*/ 122 w 137"/>
                <a:gd name="T15" fmla="*/ 83 h 196"/>
                <a:gd name="T16" fmla="*/ 122 w 137"/>
                <a:gd name="T17" fmla="*/ 54 h 196"/>
                <a:gd name="T18" fmla="*/ 108 w 137"/>
                <a:gd name="T19" fmla="*/ 14 h 196"/>
                <a:gd name="T20" fmla="*/ 68 w 137"/>
                <a:gd name="T21" fmla="*/ 0 h 196"/>
                <a:gd name="T22" fmla="*/ 68 w 137"/>
                <a:gd name="T23" fmla="*/ 0 h 196"/>
                <a:gd name="T24" fmla="*/ 11 w 137"/>
                <a:gd name="T25" fmla="*/ 54 h 196"/>
                <a:gd name="T26" fmla="*/ 11 w 137"/>
                <a:gd name="T27" fmla="*/ 83 h 196"/>
                <a:gd name="T28" fmla="*/ 0 w 137"/>
                <a:gd name="T29" fmla="*/ 83 h 196"/>
                <a:gd name="T30" fmla="*/ 0 w 137"/>
                <a:gd name="T31" fmla="*/ 195 h 196"/>
                <a:gd name="T32" fmla="*/ 136 w 137"/>
                <a:gd name="T33" fmla="*/ 195 h 196"/>
                <a:gd name="T34" fmla="*/ 136 w 137"/>
                <a:gd name="T35" fmla="*/ 83 h 196"/>
                <a:gd name="T36" fmla="*/ 32 w 137"/>
                <a:gd name="T37" fmla="*/ 83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6">
                  <a:moveTo>
                    <a:pt x="32" y="83"/>
                  </a:moveTo>
                  <a:lnTo>
                    <a:pt x="32" y="83"/>
                  </a:lnTo>
                  <a:cubicBezTo>
                    <a:pt x="32" y="54"/>
                    <a:pt x="32" y="54"/>
                    <a:pt x="32" y="54"/>
                  </a:cubicBezTo>
                  <a:cubicBezTo>
                    <a:pt x="32" y="36"/>
                    <a:pt x="47" y="18"/>
                    <a:pt x="68" y="18"/>
                  </a:cubicBezTo>
                  <a:cubicBezTo>
                    <a:pt x="75" y="22"/>
                    <a:pt x="86" y="22"/>
                    <a:pt x="93" y="29"/>
                  </a:cubicBezTo>
                  <a:cubicBezTo>
                    <a:pt x="101" y="36"/>
                    <a:pt x="104" y="47"/>
                    <a:pt x="104" y="54"/>
                  </a:cubicBezTo>
                  <a:cubicBezTo>
                    <a:pt x="104" y="83"/>
                    <a:pt x="104" y="83"/>
                    <a:pt x="104" y="83"/>
                  </a:cubicBezTo>
                  <a:cubicBezTo>
                    <a:pt x="122" y="83"/>
                    <a:pt x="122" y="83"/>
                    <a:pt x="122" y="83"/>
                  </a:cubicBezTo>
                  <a:cubicBezTo>
                    <a:pt x="122" y="54"/>
                    <a:pt x="122" y="54"/>
                    <a:pt x="122" y="54"/>
                  </a:cubicBezTo>
                  <a:cubicBezTo>
                    <a:pt x="122" y="40"/>
                    <a:pt x="118" y="25"/>
                    <a:pt x="108" y="14"/>
                  </a:cubicBezTo>
                  <a:cubicBezTo>
                    <a:pt x="97" y="4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5"/>
                    <a:pt x="11" y="54"/>
                  </a:cubicBezTo>
                  <a:cubicBezTo>
                    <a:pt x="11" y="83"/>
                    <a:pt x="11" y="83"/>
                    <a:pt x="11" y="83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136" y="195"/>
                    <a:pt x="136" y="195"/>
                    <a:pt x="136" y="195"/>
                  </a:cubicBezTo>
                  <a:cubicBezTo>
                    <a:pt x="136" y="83"/>
                    <a:pt x="136" y="83"/>
                    <a:pt x="136" y="83"/>
                  </a:cubicBezTo>
                  <a:lnTo>
                    <a:pt x="32" y="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1833"/>
            <p:cNvSpPr>
              <a:spLocks noChangeArrowheads="1"/>
            </p:cNvSpPr>
            <p:nvPr/>
          </p:nvSpPr>
          <p:spPr bwMode="auto">
            <a:xfrm>
              <a:off x="5279465" y="2370417"/>
              <a:ext cx="49213" cy="69850"/>
            </a:xfrm>
            <a:custGeom>
              <a:avLst/>
              <a:gdLst>
                <a:gd name="T0" fmla="*/ 32 w 137"/>
                <a:gd name="T1" fmla="*/ 86 h 196"/>
                <a:gd name="T2" fmla="*/ 32 w 137"/>
                <a:gd name="T3" fmla="*/ 86 h 196"/>
                <a:gd name="T4" fmla="*/ 32 w 137"/>
                <a:gd name="T5" fmla="*/ 57 h 196"/>
                <a:gd name="T6" fmla="*/ 68 w 137"/>
                <a:gd name="T7" fmla="*/ 21 h 196"/>
                <a:gd name="T8" fmla="*/ 93 w 137"/>
                <a:gd name="T9" fmla="*/ 32 h 196"/>
                <a:gd name="T10" fmla="*/ 104 w 137"/>
                <a:gd name="T11" fmla="*/ 57 h 196"/>
                <a:gd name="T12" fmla="*/ 104 w 137"/>
                <a:gd name="T13" fmla="*/ 86 h 196"/>
                <a:gd name="T14" fmla="*/ 122 w 137"/>
                <a:gd name="T15" fmla="*/ 86 h 196"/>
                <a:gd name="T16" fmla="*/ 122 w 137"/>
                <a:gd name="T17" fmla="*/ 57 h 196"/>
                <a:gd name="T18" fmla="*/ 108 w 137"/>
                <a:gd name="T19" fmla="*/ 18 h 196"/>
                <a:gd name="T20" fmla="*/ 68 w 137"/>
                <a:gd name="T21" fmla="*/ 0 h 196"/>
                <a:gd name="T22" fmla="*/ 68 w 137"/>
                <a:gd name="T23" fmla="*/ 0 h 196"/>
                <a:gd name="T24" fmla="*/ 11 w 137"/>
                <a:gd name="T25" fmla="*/ 57 h 196"/>
                <a:gd name="T26" fmla="*/ 11 w 137"/>
                <a:gd name="T27" fmla="*/ 86 h 196"/>
                <a:gd name="T28" fmla="*/ 0 w 137"/>
                <a:gd name="T29" fmla="*/ 86 h 196"/>
                <a:gd name="T30" fmla="*/ 0 w 137"/>
                <a:gd name="T31" fmla="*/ 195 h 196"/>
                <a:gd name="T32" fmla="*/ 136 w 137"/>
                <a:gd name="T33" fmla="*/ 195 h 196"/>
                <a:gd name="T34" fmla="*/ 136 w 137"/>
                <a:gd name="T35" fmla="*/ 86 h 196"/>
                <a:gd name="T36" fmla="*/ 32 w 137"/>
                <a:gd name="T37" fmla="*/ 8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6">
                  <a:moveTo>
                    <a:pt x="32" y="86"/>
                  </a:moveTo>
                  <a:lnTo>
                    <a:pt x="32" y="86"/>
                  </a:lnTo>
                  <a:cubicBezTo>
                    <a:pt x="32" y="57"/>
                    <a:pt x="32" y="57"/>
                    <a:pt x="32" y="57"/>
                  </a:cubicBezTo>
                  <a:cubicBezTo>
                    <a:pt x="32" y="36"/>
                    <a:pt x="47" y="21"/>
                    <a:pt x="68" y="21"/>
                  </a:cubicBezTo>
                  <a:cubicBezTo>
                    <a:pt x="75" y="21"/>
                    <a:pt x="86" y="25"/>
                    <a:pt x="93" y="32"/>
                  </a:cubicBezTo>
                  <a:cubicBezTo>
                    <a:pt x="100" y="39"/>
                    <a:pt x="104" y="47"/>
                    <a:pt x="104" y="57"/>
                  </a:cubicBezTo>
                  <a:cubicBezTo>
                    <a:pt x="104" y="86"/>
                    <a:pt x="104" y="86"/>
                    <a:pt x="104" y="86"/>
                  </a:cubicBezTo>
                  <a:cubicBezTo>
                    <a:pt x="122" y="86"/>
                    <a:pt x="122" y="86"/>
                    <a:pt x="122" y="86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43"/>
                    <a:pt x="118" y="29"/>
                    <a:pt x="108" y="18"/>
                  </a:cubicBezTo>
                  <a:cubicBezTo>
                    <a:pt x="97" y="7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5"/>
                    <a:pt x="11" y="57"/>
                  </a:cubicBezTo>
                  <a:cubicBezTo>
                    <a:pt x="11" y="86"/>
                    <a:pt x="11" y="86"/>
                    <a:pt x="11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136" y="195"/>
                    <a:pt x="136" y="195"/>
                    <a:pt x="136" y="195"/>
                  </a:cubicBezTo>
                  <a:cubicBezTo>
                    <a:pt x="136" y="86"/>
                    <a:pt x="136" y="86"/>
                    <a:pt x="136" y="86"/>
                  </a:cubicBezTo>
                  <a:lnTo>
                    <a:pt x="32" y="8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5" name="Group 414"/>
          <p:cNvGrpSpPr/>
          <p:nvPr/>
        </p:nvGrpSpPr>
        <p:grpSpPr>
          <a:xfrm>
            <a:off x="5099988" y="2913969"/>
            <a:ext cx="339725" cy="339725"/>
            <a:chOff x="5049278" y="2953879"/>
            <a:chExt cx="339725" cy="339725"/>
          </a:xfrm>
        </p:grpSpPr>
        <p:sp>
          <p:nvSpPr>
            <p:cNvPr id="416" name="Freeform 1834"/>
            <p:cNvSpPr>
              <a:spLocks noChangeArrowheads="1"/>
            </p:cNvSpPr>
            <p:nvPr/>
          </p:nvSpPr>
          <p:spPr bwMode="auto">
            <a:xfrm>
              <a:off x="5198503" y="2953879"/>
              <a:ext cx="190500" cy="250825"/>
            </a:xfrm>
            <a:custGeom>
              <a:avLst/>
              <a:gdLst>
                <a:gd name="T0" fmla="*/ 527 w 528"/>
                <a:gd name="T1" fmla="*/ 697 h 698"/>
                <a:gd name="T2" fmla="*/ 0 w 528"/>
                <a:gd name="T3" fmla="*/ 697 h 698"/>
                <a:gd name="T4" fmla="*/ 0 w 528"/>
                <a:gd name="T5" fmla="*/ 0 h 698"/>
                <a:gd name="T6" fmla="*/ 401 w 528"/>
                <a:gd name="T7" fmla="*/ 0 h 698"/>
                <a:gd name="T8" fmla="*/ 527 w 528"/>
                <a:gd name="T9" fmla="*/ 127 h 698"/>
                <a:gd name="T10" fmla="*/ 527 w 528"/>
                <a:gd name="T11" fmla="*/ 697 h 698"/>
                <a:gd name="T12" fmla="*/ 43 w 528"/>
                <a:gd name="T13" fmla="*/ 653 h 698"/>
                <a:gd name="T14" fmla="*/ 484 w 528"/>
                <a:gd name="T15" fmla="*/ 653 h 698"/>
                <a:gd name="T16" fmla="*/ 484 w 528"/>
                <a:gd name="T17" fmla="*/ 145 h 698"/>
                <a:gd name="T18" fmla="*/ 384 w 528"/>
                <a:gd name="T19" fmla="*/ 44 h 698"/>
                <a:gd name="T20" fmla="*/ 43 w 528"/>
                <a:gd name="T21" fmla="*/ 44 h 698"/>
                <a:gd name="T22" fmla="*/ 43 w 528"/>
                <a:gd name="T23" fmla="*/ 653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8" h="698">
                  <a:moveTo>
                    <a:pt x="527" y="697"/>
                  </a:moveTo>
                  <a:lnTo>
                    <a:pt x="0" y="697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7"/>
                  </a:lnTo>
                  <a:close/>
                  <a:moveTo>
                    <a:pt x="43" y="653"/>
                  </a:moveTo>
                  <a:lnTo>
                    <a:pt x="484" y="653"/>
                  </a:lnTo>
                  <a:lnTo>
                    <a:pt x="484" y="145"/>
                  </a:lnTo>
                  <a:lnTo>
                    <a:pt x="384" y="44"/>
                  </a:lnTo>
                  <a:lnTo>
                    <a:pt x="43" y="44"/>
                  </a:lnTo>
                  <a:lnTo>
                    <a:pt x="43" y="6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1835"/>
            <p:cNvSpPr>
              <a:spLocks noChangeArrowheads="1"/>
            </p:cNvSpPr>
            <p:nvPr/>
          </p:nvSpPr>
          <p:spPr bwMode="auto">
            <a:xfrm>
              <a:off x="5198503" y="2953879"/>
              <a:ext cx="190500" cy="250825"/>
            </a:xfrm>
            <a:custGeom>
              <a:avLst/>
              <a:gdLst>
                <a:gd name="T0" fmla="*/ 527 w 528"/>
                <a:gd name="T1" fmla="*/ 697 h 698"/>
                <a:gd name="T2" fmla="*/ 0 w 528"/>
                <a:gd name="T3" fmla="*/ 697 h 698"/>
                <a:gd name="T4" fmla="*/ 0 w 528"/>
                <a:gd name="T5" fmla="*/ 0 h 698"/>
                <a:gd name="T6" fmla="*/ 401 w 528"/>
                <a:gd name="T7" fmla="*/ 0 h 698"/>
                <a:gd name="T8" fmla="*/ 527 w 528"/>
                <a:gd name="T9" fmla="*/ 127 h 698"/>
                <a:gd name="T10" fmla="*/ 527 w 528"/>
                <a:gd name="T11" fmla="*/ 697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8" h="698">
                  <a:moveTo>
                    <a:pt x="527" y="697"/>
                  </a:moveTo>
                  <a:lnTo>
                    <a:pt x="0" y="697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1836"/>
            <p:cNvSpPr>
              <a:spLocks noChangeArrowheads="1"/>
            </p:cNvSpPr>
            <p:nvPr/>
          </p:nvSpPr>
          <p:spPr bwMode="auto">
            <a:xfrm>
              <a:off x="5214378" y="2969754"/>
              <a:ext cx="158750" cy="219075"/>
            </a:xfrm>
            <a:custGeom>
              <a:avLst/>
              <a:gdLst>
                <a:gd name="T0" fmla="*/ 0 w 442"/>
                <a:gd name="T1" fmla="*/ 609 h 610"/>
                <a:gd name="T2" fmla="*/ 441 w 442"/>
                <a:gd name="T3" fmla="*/ 609 h 610"/>
                <a:gd name="T4" fmla="*/ 441 w 442"/>
                <a:gd name="T5" fmla="*/ 101 h 610"/>
                <a:gd name="T6" fmla="*/ 341 w 442"/>
                <a:gd name="T7" fmla="*/ 0 h 610"/>
                <a:gd name="T8" fmla="*/ 0 w 442"/>
                <a:gd name="T9" fmla="*/ 0 h 610"/>
                <a:gd name="T10" fmla="*/ 0 w 442"/>
                <a:gd name="T11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10">
                  <a:moveTo>
                    <a:pt x="0" y="609"/>
                  </a:move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  <a:lnTo>
                    <a:pt x="0" y="0"/>
                  </a:lnTo>
                  <a:lnTo>
                    <a:pt x="0" y="6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1837"/>
            <p:cNvSpPr>
              <a:spLocks noChangeArrowheads="1"/>
            </p:cNvSpPr>
            <p:nvPr/>
          </p:nvSpPr>
          <p:spPr bwMode="auto">
            <a:xfrm>
              <a:off x="5214378" y="2969754"/>
              <a:ext cx="158750" cy="219075"/>
            </a:xfrm>
            <a:custGeom>
              <a:avLst/>
              <a:gdLst>
                <a:gd name="T0" fmla="*/ 341 w 442"/>
                <a:gd name="T1" fmla="*/ 0 h 610"/>
                <a:gd name="T2" fmla="*/ 0 w 442"/>
                <a:gd name="T3" fmla="*/ 0 h 610"/>
                <a:gd name="T4" fmla="*/ 0 w 442"/>
                <a:gd name="T5" fmla="*/ 410 h 610"/>
                <a:gd name="T6" fmla="*/ 290 w 442"/>
                <a:gd name="T7" fmla="*/ 410 h 610"/>
                <a:gd name="T8" fmla="*/ 290 w 442"/>
                <a:gd name="T9" fmla="*/ 609 h 610"/>
                <a:gd name="T10" fmla="*/ 441 w 442"/>
                <a:gd name="T11" fmla="*/ 609 h 610"/>
                <a:gd name="T12" fmla="*/ 441 w 442"/>
                <a:gd name="T13" fmla="*/ 101 h 610"/>
                <a:gd name="T14" fmla="*/ 341 w 442"/>
                <a:gd name="T1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10">
                  <a:moveTo>
                    <a:pt x="341" y="0"/>
                  </a:moveTo>
                  <a:lnTo>
                    <a:pt x="0" y="0"/>
                  </a:lnTo>
                  <a:lnTo>
                    <a:pt x="0" y="410"/>
                  </a:lnTo>
                  <a:lnTo>
                    <a:pt x="290" y="410"/>
                  </a:lnTo>
                  <a:lnTo>
                    <a:pt x="290" y="609"/>
                  </a:ln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1838"/>
            <p:cNvSpPr>
              <a:spLocks noChangeArrowheads="1"/>
            </p:cNvSpPr>
            <p:nvPr/>
          </p:nvSpPr>
          <p:spPr bwMode="auto">
            <a:xfrm>
              <a:off x="5214378" y="2969754"/>
              <a:ext cx="158750" cy="219075"/>
            </a:xfrm>
            <a:custGeom>
              <a:avLst/>
              <a:gdLst>
                <a:gd name="T0" fmla="*/ 341 w 442"/>
                <a:gd name="T1" fmla="*/ 0 h 610"/>
                <a:gd name="T2" fmla="*/ 0 w 442"/>
                <a:gd name="T3" fmla="*/ 0 h 610"/>
                <a:gd name="T4" fmla="*/ 0 w 442"/>
                <a:gd name="T5" fmla="*/ 410 h 610"/>
                <a:gd name="T6" fmla="*/ 290 w 442"/>
                <a:gd name="T7" fmla="*/ 410 h 610"/>
                <a:gd name="T8" fmla="*/ 290 w 442"/>
                <a:gd name="T9" fmla="*/ 609 h 610"/>
                <a:gd name="T10" fmla="*/ 441 w 442"/>
                <a:gd name="T11" fmla="*/ 609 h 610"/>
                <a:gd name="T12" fmla="*/ 441 w 442"/>
                <a:gd name="T13" fmla="*/ 101 h 610"/>
                <a:gd name="T14" fmla="*/ 341 w 442"/>
                <a:gd name="T1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10">
                  <a:moveTo>
                    <a:pt x="341" y="0"/>
                  </a:moveTo>
                  <a:lnTo>
                    <a:pt x="0" y="0"/>
                  </a:lnTo>
                  <a:lnTo>
                    <a:pt x="0" y="410"/>
                  </a:lnTo>
                  <a:lnTo>
                    <a:pt x="290" y="410"/>
                  </a:lnTo>
                  <a:lnTo>
                    <a:pt x="290" y="609"/>
                  </a:ln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1839"/>
            <p:cNvSpPr>
              <a:spLocks noChangeArrowheads="1"/>
            </p:cNvSpPr>
            <p:nvPr/>
          </p:nvSpPr>
          <p:spPr bwMode="auto">
            <a:xfrm>
              <a:off x="5333440" y="2961817"/>
              <a:ext cx="47625" cy="49212"/>
            </a:xfrm>
            <a:custGeom>
              <a:avLst/>
              <a:gdLst>
                <a:gd name="T0" fmla="*/ 111 w 134"/>
                <a:gd name="T1" fmla="*/ 91 h 135"/>
                <a:gd name="T2" fmla="*/ 39 w 134"/>
                <a:gd name="T3" fmla="*/ 22 h 135"/>
                <a:gd name="T4" fmla="*/ 39 w 134"/>
                <a:gd name="T5" fmla="*/ 0 h 135"/>
                <a:gd name="T6" fmla="*/ 18 w 134"/>
                <a:gd name="T7" fmla="*/ 0 h 135"/>
                <a:gd name="T8" fmla="*/ 18 w 134"/>
                <a:gd name="T9" fmla="*/ 0 h 135"/>
                <a:gd name="T10" fmla="*/ 0 w 134"/>
                <a:gd name="T11" fmla="*/ 0 h 135"/>
                <a:gd name="T12" fmla="*/ 0 w 134"/>
                <a:gd name="T13" fmla="*/ 134 h 135"/>
                <a:gd name="T14" fmla="*/ 133 w 134"/>
                <a:gd name="T15" fmla="*/ 134 h 135"/>
                <a:gd name="T16" fmla="*/ 133 w 134"/>
                <a:gd name="T17" fmla="*/ 91 h 135"/>
                <a:gd name="T18" fmla="*/ 111 w 134"/>
                <a:gd name="T19" fmla="*/ 9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" h="135">
                  <a:moveTo>
                    <a:pt x="111" y="91"/>
                  </a:moveTo>
                  <a:lnTo>
                    <a:pt x="39" y="22"/>
                  </a:lnTo>
                  <a:lnTo>
                    <a:pt x="3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133" y="134"/>
                  </a:lnTo>
                  <a:lnTo>
                    <a:pt x="133" y="91"/>
                  </a:lnTo>
                  <a:lnTo>
                    <a:pt x="111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1840"/>
            <p:cNvSpPr>
              <a:spLocks noChangeArrowheads="1"/>
            </p:cNvSpPr>
            <p:nvPr/>
          </p:nvSpPr>
          <p:spPr bwMode="auto">
            <a:xfrm>
              <a:off x="5063565" y="3106279"/>
              <a:ext cx="239713" cy="173038"/>
            </a:xfrm>
            <a:custGeom>
              <a:avLst/>
              <a:gdLst>
                <a:gd name="T0" fmla="*/ 664 w 665"/>
                <a:gd name="T1" fmla="*/ 479 h 480"/>
                <a:gd name="T2" fmla="*/ 664 w 665"/>
                <a:gd name="T3" fmla="*/ 76 h 480"/>
                <a:gd name="T4" fmla="*/ 262 w 665"/>
                <a:gd name="T5" fmla="*/ 76 h 480"/>
                <a:gd name="T6" fmla="*/ 191 w 665"/>
                <a:gd name="T7" fmla="*/ 0 h 480"/>
                <a:gd name="T8" fmla="*/ 0 w 665"/>
                <a:gd name="T9" fmla="*/ 0 h 480"/>
                <a:gd name="T10" fmla="*/ 0 w 665"/>
                <a:gd name="T11" fmla="*/ 479 h 480"/>
                <a:gd name="T12" fmla="*/ 664 w 665"/>
                <a:gd name="T13" fmla="*/ 47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80">
                  <a:moveTo>
                    <a:pt x="664" y="479"/>
                  </a:moveTo>
                  <a:lnTo>
                    <a:pt x="664" y="76"/>
                  </a:lnTo>
                  <a:lnTo>
                    <a:pt x="262" y="76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9"/>
                  </a:lnTo>
                  <a:lnTo>
                    <a:pt x="664" y="4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1841"/>
            <p:cNvSpPr>
              <a:spLocks noChangeArrowheads="1"/>
            </p:cNvSpPr>
            <p:nvPr/>
          </p:nvSpPr>
          <p:spPr bwMode="auto">
            <a:xfrm>
              <a:off x="5063565" y="3106279"/>
              <a:ext cx="239713" cy="173038"/>
            </a:xfrm>
            <a:custGeom>
              <a:avLst/>
              <a:gdLst>
                <a:gd name="T0" fmla="*/ 664 w 665"/>
                <a:gd name="T1" fmla="*/ 479 h 480"/>
                <a:gd name="T2" fmla="*/ 664 w 665"/>
                <a:gd name="T3" fmla="*/ 76 h 480"/>
                <a:gd name="T4" fmla="*/ 262 w 665"/>
                <a:gd name="T5" fmla="*/ 76 h 480"/>
                <a:gd name="T6" fmla="*/ 191 w 665"/>
                <a:gd name="T7" fmla="*/ 0 h 480"/>
                <a:gd name="T8" fmla="*/ 0 w 665"/>
                <a:gd name="T9" fmla="*/ 0 h 480"/>
                <a:gd name="T10" fmla="*/ 0 w 665"/>
                <a:gd name="T11" fmla="*/ 479 h 480"/>
                <a:gd name="T12" fmla="*/ 664 w 665"/>
                <a:gd name="T13" fmla="*/ 47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80">
                  <a:moveTo>
                    <a:pt x="664" y="479"/>
                  </a:moveTo>
                  <a:lnTo>
                    <a:pt x="664" y="76"/>
                  </a:lnTo>
                  <a:lnTo>
                    <a:pt x="262" y="76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9"/>
                  </a:lnTo>
                  <a:lnTo>
                    <a:pt x="664" y="4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1842"/>
            <p:cNvSpPr>
              <a:spLocks noChangeArrowheads="1"/>
            </p:cNvSpPr>
            <p:nvPr/>
          </p:nvSpPr>
          <p:spPr bwMode="auto">
            <a:xfrm>
              <a:off x="5049278" y="3091992"/>
              <a:ext cx="268287" cy="201612"/>
            </a:xfrm>
            <a:custGeom>
              <a:avLst/>
              <a:gdLst>
                <a:gd name="T0" fmla="*/ 746 w 747"/>
                <a:gd name="T1" fmla="*/ 559 h 560"/>
                <a:gd name="T2" fmla="*/ 0 w 747"/>
                <a:gd name="T3" fmla="*/ 559 h 560"/>
                <a:gd name="T4" fmla="*/ 0 w 747"/>
                <a:gd name="T5" fmla="*/ 0 h 560"/>
                <a:gd name="T6" fmla="*/ 248 w 747"/>
                <a:gd name="T7" fmla="*/ 0 h 560"/>
                <a:gd name="T8" fmla="*/ 319 w 747"/>
                <a:gd name="T9" fmla="*/ 73 h 560"/>
                <a:gd name="T10" fmla="*/ 746 w 747"/>
                <a:gd name="T11" fmla="*/ 73 h 560"/>
                <a:gd name="T12" fmla="*/ 746 w 747"/>
                <a:gd name="T13" fmla="*/ 559 h 560"/>
                <a:gd name="T14" fmla="*/ 39 w 747"/>
                <a:gd name="T15" fmla="*/ 519 h 560"/>
                <a:gd name="T16" fmla="*/ 703 w 747"/>
                <a:gd name="T17" fmla="*/ 519 h 560"/>
                <a:gd name="T18" fmla="*/ 703 w 747"/>
                <a:gd name="T19" fmla="*/ 116 h 560"/>
                <a:gd name="T20" fmla="*/ 301 w 747"/>
                <a:gd name="T21" fmla="*/ 116 h 560"/>
                <a:gd name="T22" fmla="*/ 230 w 747"/>
                <a:gd name="T23" fmla="*/ 40 h 560"/>
                <a:gd name="T24" fmla="*/ 39 w 747"/>
                <a:gd name="T25" fmla="*/ 40 h 560"/>
                <a:gd name="T26" fmla="*/ 39 w 747"/>
                <a:gd name="T27" fmla="*/ 519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7" h="560">
                  <a:moveTo>
                    <a:pt x="746" y="559"/>
                  </a:moveTo>
                  <a:lnTo>
                    <a:pt x="0" y="559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319" y="73"/>
                  </a:lnTo>
                  <a:lnTo>
                    <a:pt x="746" y="73"/>
                  </a:lnTo>
                  <a:lnTo>
                    <a:pt x="746" y="559"/>
                  </a:lnTo>
                  <a:close/>
                  <a:moveTo>
                    <a:pt x="39" y="519"/>
                  </a:moveTo>
                  <a:lnTo>
                    <a:pt x="703" y="519"/>
                  </a:lnTo>
                  <a:lnTo>
                    <a:pt x="703" y="116"/>
                  </a:lnTo>
                  <a:lnTo>
                    <a:pt x="301" y="116"/>
                  </a:lnTo>
                  <a:lnTo>
                    <a:pt x="230" y="40"/>
                  </a:lnTo>
                  <a:lnTo>
                    <a:pt x="39" y="40"/>
                  </a:lnTo>
                  <a:lnTo>
                    <a:pt x="39" y="51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1843"/>
            <p:cNvSpPr>
              <a:spLocks noChangeArrowheads="1"/>
            </p:cNvSpPr>
            <p:nvPr/>
          </p:nvSpPr>
          <p:spPr bwMode="auto">
            <a:xfrm>
              <a:off x="5184215" y="3133267"/>
              <a:ext cx="119063" cy="146050"/>
            </a:xfrm>
            <a:custGeom>
              <a:avLst/>
              <a:gdLst>
                <a:gd name="T0" fmla="*/ 330 w 331"/>
                <a:gd name="T1" fmla="*/ 0 h 404"/>
                <a:gd name="T2" fmla="*/ 330 w 331"/>
                <a:gd name="T3" fmla="*/ 0 h 404"/>
                <a:gd name="T4" fmla="*/ 0 w 331"/>
                <a:gd name="T5" fmla="*/ 0 h 404"/>
                <a:gd name="T6" fmla="*/ 0 w 331"/>
                <a:gd name="T7" fmla="*/ 403 h 404"/>
                <a:gd name="T8" fmla="*/ 330 w 331"/>
                <a:gd name="T9" fmla="*/ 403 h 404"/>
                <a:gd name="T10" fmla="*/ 330 w 331"/>
                <a:gd name="T1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4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3"/>
                  </a:lnTo>
                  <a:lnTo>
                    <a:pt x="330" y="403"/>
                  </a:lnTo>
                  <a:lnTo>
                    <a:pt x="33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1844"/>
            <p:cNvSpPr>
              <a:spLocks noChangeArrowheads="1"/>
            </p:cNvSpPr>
            <p:nvPr/>
          </p:nvSpPr>
          <p:spPr bwMode="auto">
            <a:xfrm>
              <a:off x="5184215" y="3133267"/>
              <a:ext cx="119063" cy="146050"/>
            </a:xfrm>
            <a:custGeom>
              <a:avLst/>
              <a:gdLst>
                <a:gd name="T0" fmla="*/ 330 w 331"/>
                <a:gd name="T1" fmla="*/ 0 h 404"/>
                <a:gd name="T2" fmla="*/ 330 w 331"/>
                <a:gd name="T3" fmla="*/ 0 h 404"/>
                <a:gd name="T4" fmla="*/ 0 w 331"/>
                <a:gd name="T5" fmla="*/ 0 h 404"/>
                <a:gd name="T6" fmla="*/ 0 w 331"/>
                <a:gd name="T7" fmla="*/ 403 h 404"/>
                <a:gd name="T8" fmla="*/ 330 w 331"/>
                <a:gd name="T9" fmla="*/ 403 h 404"/>
                <a:gd name="T10" fmla="*/ 330 w 331"/>
                <a:gd name="T1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4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3"/>
                  </a:lnTo>
                  <a:lnTo>
                    <a:pt x="330" y="403"/>
                  </a:lnTo>
                  <a:lnTo>
                    <a:pt x="33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1845"/>
            <p:cNvSpPr>
              <a:spLocks noChangeArrowheads="1"/>
            </p:cNvSpPr>
            <p:nvPr/>
          </p:nvSpPr>
          <p:spPr bwMode="auto">
            <a:xfrm>
              <a:off x="5158815" y="3168192"/>
              <a:ext cx="49213" cy="71437"/>
            </a:xfrm>
            <a:custGeom>
              <a:avLst/>
              <a:gdLst>
                <a:gd name="T0" fmla="*/ 32 w 137"/>
                <a:gd name="T1" fmla="*/ 87 h 197"/>
                <a:gd name="T2" fmla="*/ 32 w 137"/>
                <a:gd name="T3" fmla="*/ 87 h 197"/>
                <a:gd name="T4" fmla="*/ 32 w 137"/>
                <a:gd name="T5" fmla="*/ 58 h 197"/>
                <a:gd name="T6" fmla="*/ 68 w 137"/>
                <a:gd name="T7" fmla="*/ 21 h 197"/>
                <a:gd name="T8" fmla="*/ 93 w 137"/>
                <a:gd name="T9" fmla="*/ 32 h 197"/>
                <a:gd name="T10" fmla="*/ 104 w 137"/>
                <a:gd name="T11" fmla="*/ 58 h 197"/>
                <a:gd name="T12" fmla="*/ 104 w 137"/>
                <a:gd name="T13" fmla="*/ 87 h 197"/>
                <a:gd name="T14" fmla="*/ 122 w 137"/>
                <a:gd name="T15" fmla="*/ 87 h 197"/>
                <a:gd name="T16" fmla="*/ 122 w 137"/>
                <a:gd name="T17" fmla="*/ 58 h 197"/>
                <a:gd name="T18" fmla="*/ 108 w 137"/>
                <a:gd name="T19" fmla="*/ 18 h 197"/>
                <a:gd name="T20" fmla="*/ 68 w 137"/>
                <a:gd name="T21" fmla="*/ 0 h 197"/>
                <a:gd name="T22" fmla="*/ 68 w 137"/>
                <a:gd name="T23" fmla="*/ 0 h 197"/>
                <a:gd name="T24" fmla="*/ 11 w 137"/>
                <a:gd name="T25" fmla="*/ 58 h 197"/>
                <a:gd name="T26" fmla="*/ 11 w 137"/>
                <a:gd name="T27" fmla="*/ 87 h 197"/>
                <a:gd name="T28" fmla="*/ 0 w 137"/>
                <a:gd name="T29" fmla="*/ 87 h 197"/>
                <a:gd name="T30" fmla="*/ 0 w 137"/>
                <a:gd name="T31" fmla="*/ 196 h 197"/>
                <a:gd name="T32" fmla="*/ 136 w 137"/>
                <a:gd name="T33" fmla="*/ 196 h 197"/>
                <a:gd name="T34" fmla="*/ 136 w 137"/>
                <a:gd name="T35" fmla="*/ 87 h 197"/>
                <a:gd name="T36" fmla="*/ 32 w 137"/>
                <a:gd name="T37" fmla="*/ 8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7">
                  <a:moveTo>
                    <a:pt x="32" y="87"/>
                  </a:moveTo>
                  <a:lnTo>
                    <a:pt x="32" y="87"/>
                  </a:lnTo>
                  <a:cubicBezTo>
                    <a:pt x="32" y="58"/>
                    <a:pt x="32" y="58"/>
                    <a:pt x="32" y="58"/>
                  </a:cubicBezTo>
                  <a:cubicBezTo>
                    <a:pt x="32" y="40"/>
                    <a:pt x="47" y="21"/>
                    <a:pt x="68" y="21"/>
                  </a:cubicBezTo>
                  <a:cubicBezTo>
                    <a:pt x="75" y="21"/>
                    <a:pt x="86" y="25"/>
                    <a:pt x="93" y="32"/>
                  </a:cubicBezTo>
                  <a:cubicBezTo>
                    <a:pt x="101" y="40"/>
                    <a:pt x="104" y="47"/>
                    <a:pt x="104" y="58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2" y="43"/>
                    <a:pt x="118" y="29"/>
                    <a:pt x="108" y="18"/>
                  </a:cubicBezTo>
                  <a:cubicBezTo>
                    <a:pt x="97" y="7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9"/>
                    <a:pt x="11" y="5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6" y="87"/>
                    <a:pt x="136" y="87"/>
                    <a:pt x="136" y="87"/>
                  </a:cubicBezTo>
                  <a:lnTo>
                    <a:pt x="32" y="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1846"/>
            <p:cNvSpPr>
              <a:spLocks noChangeArrowheads="1"/>
            </p:cNvSpPr>
            <p:nvPr/>
          </p:nvSpPr>
          <p:spPr bwMode="auto">
            <a:xfrm>
              <a:off x="5269940" y="3023729"/>
              <a:ext cx="49213" cy="71438"/>
            </a:xfrm>
            <a:custGeom>
              <a:avLst/>
              <a:gdLst>
                <a:gd name="T0" fmla="*/ 32 w 137"/>
                <a:gd name="T1" fmla="*/ 84 h 197"/>
                <a:gd name="T2" fmla="*/ 32 w 137"/>
                <a:gd name="T3" fmla="*/ 84 h 197"/>
                <a:gd name="T4" fmla="*/ 32 w 137"/>
                <a:gd name="T5" fmla="*/ 59 h 197"/>
                <a:gd name="T6" fmla="*/ 68 w 137"/>
                <a:gd name="T7" fmla="*/ 22 h 197"/>
                <a:gd name="T8" fmla="*/ 93 w 137"/>
                <a:gd name="T9" fmla="*/ 33 h 197"/>
                <a:gd name="T10" fmla="*/ 104 w 137"/>
                <a:gd name="T11" fmla="*/ 59 h 197"/>
                <a:gd name="T12" fmla="*/ 104 w 137"/>
                <a:gd name="T13" fmla="*/ 84 h 197"/>
                <a:gd name="T14" fmla="*/ 122 w 137"/>
                <a:gd name="T15" fmla="*/ 84 h 197"/>
                <a:gd name="T16" fmla="*/ 122 w 137"/>
                <a:gd name="T17" fmla="*/ 59 h 197"/>
                <a:gd name="T18" fmla="*/ 108 w 137"/>
                <a:gd name="T19" fmla="*/ 19 h 197"/>
                <a:gd name="T20" fmla="*/ 68 w 137"/>
                <a:gd name="T21" fmla="*/ 0 h 197"/>
                <a:gd name="T22" fmla="*/ 68 w 137"/>
                <a:gd name="T23" fmla="*/ 0 h 197"/>
                <a:gd name="T24" fmla="*/ 11 w 137"/>
                <a:gd name="T25" fmla="*/ 59 h 197"/>
                <a:gd name="T26" fmla="*/ 11 w 137"/>
                <a:gd name="T27" fmla="*/ 84 h 197"/>
                <a:gd name="T28" fmla="*/ 0 w 137"/>
                <a:gd name="T29" fmla="*/ 84 h 197"/>
                <a:gd name="T30" fmla="*/ 0 w 137"/>
                <a:gd name="T31" fmla="*/ 196 h 197"/>
                <a:gd name="T32" fmla="*/ 136 w 137"/>
                <a:gd name="T33" fmla="*/ 196 h 197"/>
                <a:gd name="T34" fmla="*/ 136 w 137"/>
                <a:gd name="T35" fmla="*/ 84 h 197"/>
                <a:gd name="T36" fmla="*/ 32 w 137"/>
                <a:gd name="T37" fmla="*/ 8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7">
                  <a:moveTo>
                    <a:pt x="32" y="84"/>
                  </a:moveTo>
                  <a:lnTo>
                    <a:pt x="32" y="84"/>
                  </a:lnTo>
                  <a:cubicBezTo>
                    <a:pt x="32" y="59"/>
                    <a:pt x="32" y="59"/>
                    <a:pt x="32" y="59"/>
                  </a:cubicBezTo>
                  <a:cubicBezTo>
                    <a:pt x="32" y="37"/>
                    <a:pt x="47" y="22"/>
                    <a:pt x="68" y="22"/>
                  </a:cubicBezTo>
                  <a:cubicBezTo>
                    <a:pt x="75" y="22"/>
                    <a:pt x="86" y="26"/>
                    <a:pt x="93" y="33"/>
                  </a:cubicBezTo>
                  <a:cubicBezTo>
                    <a:pt x="100" y="37"/>
                    <a:pt x="104" y="48"/>
                    <a:pt x="104" y="59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40"/>
                    <a:pt x="118" y="29"/>
                    <a:pt x="108" y="19"/>
                  </a:cubicBezTo>
                  <a:cubicBezTo>
                    <a:pt x="97" y="8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6"/>
                    <a:pt x="11" y="59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6" y="84"/>
                    <a:pt x="136" y="84"/>
                    <a:pt x="136" y="84"/>
                  </a:cubicBezTo>
                  <a:lnTo>
                    <a:pt x="32" y="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9" name="Group 428"/>
          <p:cNvGrpSpPr/>
          <p:nvPr/>
        </p:nvGrpSpPr>
        <p:grpSpPr>
          <a:xfrm>
            <a:off x="5099988" y="3539431"/>
            <a:ext cx="339725" cy="339725"/>
            <a:chOff x="5036578" y="3528735"/>
            <a:chExt cx="339725" cy="339725"/>
          </a:xfrm>
        </p:grpSpPr>
        <p:sp>
          <p:nvSpPr>
            <p:cNvPr id="430" name="Freeform 1847"/>
            <p:cNvSpPr>
              <a:spLocks noChangeArrowheads="1"/>
            </p:cNvSpPr>
            <p:nvPr/>
          </p:nvSpPr>
          <p:spPr bwMode="auto">
            <a:xfrm>
              <a:off x="5185803" y="3528735"/>
              <a:ext cx="190500" cy="250825"/>
            </a:xfrm>
            <a:custGeom>
              <a:avLst/>
              <a:gdLst>
                <a:gd name="T0" fmla="*/ 527 w 528"/>
                <a:gd name="T1" fmla="*/ 697 h 698"/>
                <a:gd name="T2" fmla="*/ 0 w 528"/>
                <a:gd name="T3" fmla="*/ 697 h 698"/>
                <a:gd name="T4" fmla="*/ 0 w 528"/>
                <a:gd name="T5" fmla="*/ 0 h 698"/>
                <a:gd name="T6" fmla="*/ 401 w 528"/>
                <a:gd name="T7" fmla="*/ 0 h 698"/>
                <a:gd name="T8" fmla="*/ 527 w 528"/>
                <a:gd name="T9" fmla="*/ 127 h 698"/>
                <a:gd name="T10" fmla="*/ 527 w 528"/>
                <a:gd name="T11" fmla="*/ 697 h 698"/>
                <a:gd name="T12" fmla="*/ 43 w 528"/>
                <a:gd name="T13" fmla="*/ 653 h 698"/>
                <a:gd name="T14" fmla="*/ 484 w 528"/>
                <a:gd name="T15" fmla="*/ 653 h 698"/>
                <a:gd name="T16" fmla="*/ 484 w 528"/>
                <a:gd name="T17" fmla="*/ 145 h 698"/>
                <a:gd name="T18" fmla="*/ 384 w 528"/>
                <a:gd name="T19" fmla="*/ 44 h 698"/>
                <a:gd name="T20" fmla="*/ 43 w 528"/>
                <a:gd name="T21" fmla="*/ 44 h 698"/>
                <a:gd name="T22" fmla="*/ 43 w 528"/>
                <a:gd name="T23" fmla="*/ 653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8" h="698">
                  <a:moveTo>
                    <a:pt x="527" y="697"/>
                  </a:moveTo>
                  <a:lnTo>
                    <a:pt x="0" y="697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7"/>
                  </a:lnTo>
                  <a:close/>
                  <a:moveTo>
                    <a:pt x="43" y="653"/>
                  </a:moveTo>
                  <a:lnTo>
                    <a:pt x="484" y="653"/>
                  </a:lnTo>
                  <a:lnTo>
                    <a:pt x="484" y="145"/>
                  </a:lnTo>
                  <a:lnTo>
                    <a:pt x="384" y="44"/>
                  </a:lnTo>
                  <a:lnTo>
                    <a:pt x="43" y="44"/>
                  </a:lnTo>
                  <a:lnTo>
                    <a:pt x="43" y="65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1848"/>
            <p:cNvSpPr>
              <a:spLocks noChangeArrowheads="1"/>
            </p:cNvSpPr>
            <p:nvPr/>
          </p:nvSpPr>
          <p:spPr bwMode="auto">
            <a:xfrm>
              <a:off x="5185803" y="3528735"/>
              <a:ext cx="190500" cy="250825"/>
            </a:xfrm>
            <a:custGeom>
              <a:avLst/>
              <a:gdLst>
                <a:gd name="T0" fmla="*/ 527 w 528"/>
                <a:gd name="T1" fmla="*/ 697 h 698"/>
                <a:gd name="T2" fmla="*/ 0 w 528"/>
                <a:gd name="T3" fmla="*/ 697 h 698"/>
                <a:gd name="T4" fmla="*/ 0 w 528"/>
                <a:gd name="T5" fmla="*/ 0 h 698"/>
                <a:gd name="T6" fmla="*/ 401 w 528"/>
                <a:gd name="T7" fmla="*/ 0 h 698"/>
                <a:gd name="T8" fmla="*/ 527 w 528"/>
                <a:gd name="T9" fmla="*/ 127 h 698"/>
                <a:gd name="T10" fmla="*/ 527 w 528"/>
                <a:gd name="T11" fmla="*/ 697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28" h="698">
                  <a:moveTo>
                    <a:pt x="527" y="697"/>
                  </a:moveTo>
                  <a:lnTo>
                    <a:pt x="0" y="697"/>
                  </a:lnTo>
                  <a:lnTo>
                    <a:pt x="0" y="0"/>
                  </a:lnTo>
                  <a:lnTo>
                    <a:pt x="401" y="0"/>
                  </a:lnTo>
                  <a:lnTo>
                    <a:pt x="527" y="127"/>
                  </a:lnTo>
                  <a:lnTo>
                    <a:pt x="527" y="69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1849"/>
            <p:cNvSpPr>
              <a:spLocks noChangeArrowheads="1"/>
            </p:cNvSpPr>
            <p:nvPr/>
          </p:nvSpPr>
          <p:spPr bwMode="auto">
            <a:xfrm>
              <a:off x="5201678" y="3544610"/>
              <a:ext cx="158750" cy="219075"/>
            </a:xfrm>
            <a:custGeom>
              <a:avLst/>
              <a:gdLst>
                <a:gd name="T0" fmla="*/ 0 w 442"/>
                <a:gd name="T1" fmla="*/ 609 h 610"/>
                <a:gd name="T2" fmla="*/ 441 w 442"/>
                <a:gd name="T3" fmla="*/ 609 h 610"/>
                <a:gd name="T4" fmla="*/ 441 w 442"/>
                <a:gd name="T5" fmla="*/ 101 h 610"/>
                <a:gd name="T6" fmla="*/ 341 w 442"/>
                <a:gd name="T7" fmla="*/ 0 h 610"/>
                <a:gd name="T8" fmla="*/ 0 w 442"/>
                <a:gd name="T9" fmla="*/ 0 h 610"/>
                <a:gd name="T10" fmla="*/ 0 w 442"/>
                <a:gd name="T11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610">
                  <a:moveTo>
                    <a:pt x="0" y="609"/>
                  </a:move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  <a:lnTo>
                    <a:pt x="0" y="0"/>
                  </a:lnTo>
                  <a:lnTo>
                    <a:pt x="0" y="60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1850"/>
            <p:cNvSpPr>
              <a:spLocks noChangeArrowheads="1"/>
            </p:cNvSpPr>
            <p:nvPr/>
          </p:nvSpPr>
          <p:spPr bwMode="auto">
            <a:xfrm>
              <a:off x="5201678" y="3544610"/>
              <a:ext cx="158750" cy="219075"/>
            </a:xfrm>
            <a:custGeom>
              <a:avLst/>
              <a:gdLst>
                <a:gd name="T0" fmla="*/ 341 w 442"/>
                <a:gd name="T1" fmla="*/ 0 h 610"/>
                <a:gd name="T2" fmla="*/ 0 w 442"/>
                <a:gd name="T3" fmla="*/ 0 h 610"/>
                <a:gd name="T4" fmla="*/ 0 w 442"/>
                <a:gd name="T5" fmla="*/ 410 h 610"/>
                <a:gd name="T6" fmla="*/ 290 w 442"/>
                <a:gd name="T7" fmla="*/ 410 h 610"/>
                <a:gd name="T8" fmla="*/ 290 w 442"/>
                <a:gd name="T9" fmla="*/ 609 h 610"/>
                <a:gd name="T10" fmla="*/ 441 w 442"/>
                <a:gd name="T11" fmla="*/ 609 h 610"/>
                <a:gd name="T12" fmla="*/ 441 w 442"/>
                <a:gd name="T13" fmla="*/ 101 h 610"/>
                <a:gd name="T14" fmla="*/ 341 w 442"/>
                <a:gd name="T1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10">
                  <a:moveTo>
                    <a:pt x="341" y="0"/>
                  </a:moveTo>
                  <a:lnTo>
                    <a:pt x="0" y="0"/>
                  </a:lnTo>
                  <a:lnTo>
                    <a:pt x="0" y="410"/>
                  </a:lnTo>
                  <a:lnTo>
                    <a:pt x="290" y="410"/>
                  </a:lnTo>
                  <a:lnTo>
                    <a:pt x="290" y="609"/>
                  </a:ln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1851"/>
            <p:cNvSpPr>
              <a:spLocks noChangeArrowheads="1"/>
            </p:cNvSpPr>
            <p:nvPr/>
          </p:nvSpPr>
          <p:spPr bwMode="auto">
            <a:xfrm>
              <a:off x="5201678" y="3544610"/>
              <a:ext cx="158750" cy="219075"/>
            </a:xfrm>
            <a:custGeom>
              <a:avLst/>
              <a:gdLst>
                <a:gd name="T0" fmla="*/ 341 w 442"/>
                <a:gd name="T1" fmla="*/ 0 h 610"/>
                <a:gd name="T2" fmla="*/ 0 w 442"/>
                <a:gd name="T3" fmla="*/ 0 h 610"/>
                <a:gd name="T4" fmla="*/ 0 w 442"/>
                <a:gd name="T5" fmla="*/ 410 h 610"/>
                <a:gd name="T6" fmla="*/ 290 w 442"/>
                <a:gd name="T7" fmla="*/ 410 h 610"/>
                <a:gd name="T8" fmla="*/ 290 w 442"/>
                <a:gd name="T9" fmla="*/ 609 h 610"/>
                <a:gd name="T10" fmla="*/ 441 w 442"/>
                <a:gd name="T11" fmla="*/ 609 h 610"/>
                <a:gd name="T12" fmla="*/ 441 w 442"/>
                <a:gd name="T13" fmla="*/ 101 h 610"/>
                <a:gd name="T14" fmla="*/ 341 w 442"/>
                <a:gd name="T15" fmla="*/ 0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2" h="610">
                  <a:moveTo>
                    <a:pt x="341" y="0"/>
                  </a:moveTo>
                  <a:lnTo>
                    <a:pt x="0" y="0"/>
                  </a:lnTo>
                  <a:lnTo>
                    <a:pt x="0" y="410"/>
                  </a:lnTo>
                  <a:lnTo>
                    <a:pt x="290" y="410"/>
                  </a:lnTo>
                  <a:lnTo>
                    <a:pt x="290" y="609"/>
                  </a:lnTo>
                  <a:lnTo>
                    <a:pt x="441" y="609"/>
                  </a:lnTo>
                  <a:lnTo>
                    <a:pt x="441" y="101"/>
                  </a:lnTo>
                  <a:lnTo>
                    <a:pt x="34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1852"/>
            <p:cNvSpPr>
              <a:spLocks noChangeArrowheads="1"/>
            </p:cNvSpPr>
            <p:nvPr/>
          </p:nvSpPr>
          <p:spPr bwMode="auto">
            <a:xfrm>
              <a:off x="5320740" y="3536673"/>
              <a:ext cx="47625" cy="49212"/>
            </a:xfrm>
            <a:custGeom>
              <a:avLst/>
              <a:gdLst>
                <a:gd name="T0" fmla="*/ 111 w 134"/>
                <a:gd name="T1" fmla="*/ 91 h 135"/>
                <a:gd name="T2" fmla="*/ 39 w 134"/>
                <a:gd name="T3" fmla="*/ 22 h 135"/>
                <a:gd name="T4" fmla="*/ 39 w 134"/>
                <a:gd name="T5" fmla="*/ 0 h 135"/>
                <a:gd name="T6" fmla="*/ 18 w 134"/>
                <a:gd name="T7" fmla="*/ 0 h 135"/>
                <a:gd name="T8" fmla="*/ 18 w 134"/>
                <a:gd name="T9" fmla="*/ 0 h 135"/>
                <a:gd name="T10" fmla="*/ 0 w 134"/>
                <a:gd name="T11" fmla="*/ 0 h 135"/>
                <a:gd name="T12" fmla="*/ 0 w 134"/>
                <a:gd name="T13" fmla="*/ 134 h 135"/>
                <a:gd name="T14" fmla="*/ 133 w 134"/>
                <a:gd name="T15" fmla="*/ 134 h 135"/>
                <a:gd name="T16" fmla="*/ 133 w 134"/>
                <a:gd name="T17" fmla="*/ 91 h 135"/>
                <a:gd name="T18" fmla="*/ 111 w 134"/>
                <a:gd name="T19" fmla="*/ 91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" h="135">
                  <a:moveTo>
                    <a:pt x="111" y="91"/>
                  </a:moveTo>
                  <a:lnTo>
                    <a:pt x="39" y="22"/>
                  </a:lnTo>
                  <a:lnTo>
                    <a:pt x="3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0" y="0"/>
                  </a:lnTo>
                  <a:lnTo>
                    <a:pt x="0" y="134"/>
                  </a:lnTo>
                  <a:lnTo>
                    <a:pt x="133" y="134"/>
                  </a:lnTo>
                  <a:lnTo>
                    <a:pt x="133" y="91"/>
                  </a:lnTo>
                  <a:lnTo>
                    <a:pt x="111" y="9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1853"/>
            <p:cNvSpPr>
              <a:spLocks noChangeArrowheads="1"/>
            </p:cNvSpPr>
            <p:nvPr/>
          </p:nvSpPr>
          <p:spPr bwMode="auto">
            <a:xfrm>
              <a:off x="5050865" y="3681135"/>
              <a:ext cx="239713" cy="173038"/>
            </a:xfrm>
            <a:custGeom>
              <a:avLst/>
              <a:gdLst>
                <a:gd name="T0" fmla="*/ 664 w 665"/>
                <a:gd name="T1" fmla="*/ 479 h 480"/>
                <a:gd name="T2" fmla="*/ 664 w 665"/>
                <a:gd name="T3" fmla="*/ 76 h 480"/>
                <a:gd name="T4" fmla="*/ 262 w 665"/>
                <a:gd name="T5" fmla="*/ 76 h 480"/>
                <a:gd name="T6" fmla="*/ 191 w 665"/>
                <a:gd name="T7" fmla="*/ 0 h 480"/>
                <a:gd name="T8" fmla="*/ 0 w 665"/>
                <a:gd name="T9" fmla="*/ 0 h 480"/>
                <a:gd name="T10" fmla="*/ 0 w 665"/>
                <a:gd name="T11" fmla="*/ 479 h 480"/>
                <a:gd name="T12" fmla="*/ 664 w 665"/>
                <a:gd name="T13" fmla="*/ 47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80">
                  <a:moveTo>
                    <a:pt x="664" y="479"/>
                  </a:moveTo>
                  <a:lnTo>
                    <a:pt x="664" y="76"/>
                  </a:lnTo>
                  <a:lnTo>
                    <a:pt x="262" y="76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9"/>
                  </a:lnTo>
                  <a:lnTo>
                    <a:pt x="664" y="4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1854"/>
            <p:cNvSpPr>
              <a:spLocks noChangeArrowheads="1"/>
            </p:cNvSpPr>
            <p:nvPr/>
          </p:nvSpPr>
          <p:spPr bwMode="auto">
            <a:xfrm>
              <a:off x="5050865" y="3681135"/>
              <a:ext cx="239713" cy="173038"/>
            </a:xfrm>
            <a:custGeom>
              <a:avLst/>
              <a:gdLst>
                <a:gd name="T0" fmla="*/ 664 w 665"/>
                <a:gd name="T1" fmla="*/ 479 h 480"/>
                <a:gd name="T2" fmla="*/ 664 w 665"/>
                <a:gd name="T3" fmla="*/ 76 h 480"/>
                <a:gd name="T4" fmla="*/ 262 w 665"/>
                <a:gd name="T5" fmla="*/ 76 h 480"/>
                <a:gd name="T6" fmla="*/ 191 w 665"/>
                <a:gd name="T7" fmla="*/ 0 h 480"/>
                <a:gd name="T8" fmla="*/ 0 w 665"/>
                <a:gd name="T9" fmla="*/ 0 h 480"/>
                <a:gd name="T10" fmla="*/ 0 w 665"/>
                <a:gd name="T11" fmla="*/ 479 h 480"/>
                <a:gd name="T12" fmla="*/ 664 w 665"/>
                <a:gd name="T13" fmla="*/ 479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5" h="480">
                  <a:moveTo>
                    <a:pt x="664" y="479"/>
                  </a:moveTo>
                  <a:lnTo>
                    <a:pt x="664" y="76"/>
                  </a:lnTo>
                  <a:lnTo>
                    <a:pt x="262" y="76"/>
                  </a:lnTo>
                  <a:lnTo>
                    <a:pt x="191" y="0"/>
                  </a:lnTo>
                  <a:lnTo>
                    <a:pt x="0" y="0"/>
                  </a:lnTo>
                  <a:lnTo>
                    <a:pt x="0" y="479"/>
                  </a:lnTo>
                  <a:lnTo>
                    <a:pt x="664" y="47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1855"/>
            <p:cNvSpPr>
              <a:spLocks noChangeArrowheads="1"/>
            </p:cNvSpPr>
            <p:nvPr/>
          </p:nvSpPr>
          <p:spPr bwMode="auto">
            <a:xfrm>
              <a:off x="5036578" y="3666848"/>
              <a:ext cx="268287" cy="201612"/>
            </a:xfrm>
            <a:custGeom>
              <a:avLst/>
              <a:gdLst>
                <a:gd name="T0" fmla="*/ 746 w 747"/>
                <a:gd name="T1" fmla="*/ 559 h 560"/>
                <a:gd name="T2" fmla="*/ 0 w 747"/>
                <a:gd name="T3" fmla="*/ 559 h 560"/>
                <a:gd name="T4" fmla="*/ 0 w 747"/>
                <a:gd name="T5" fmla="*/ 0 h 560"/>
                <a:gd name="T6" fmla="*/ 248 w 747"/>
                <a:gd name="T7" fmla="*/ 0 h 560"/>
                <a:gd name="T8" fmla="*/ 319 w 747"/>
                <a:gd name="T9" fmla="*/ 73 h 560"/>
                <a:gd name="T10" fmla="*/ 746 w 747"/>
                <a:gd name="T11" fmla="*/ 73 h 560"/>
                <a:gd name="T12" fmla="*/ 746 w 747"/>
                <a:gd name="T13" fmla="*/ 559 h 560"/>
                <a:gd name="T14" fmla="*/ 39 w 747"/>
                <a:gd name="T15" fmla="*/ 519 h 560"/>
                <a:gd name="T16" fmla="*/ 703 w 747"/>
                <a:gd name="T17" fmla="*/ 519 h 560"/>
                <a:gd name="T18" fmla="*/ 703 w 747"/>
                <a:gd name="T19" fmla="*/ 116 h 560"/>
                <a:gd name="T20" fmla="*/ 301 w 747"/>
                <a:gd name="T21" fmla="*/ 116 h 560"/>
                <a:gd name="T22" fmla="*/ 230 w 747"/>
                <a:gd name="T23" fmla="*/ 40 h 560"/>
                <a:gd name="T24" fmla="*/ 39 w 747"/>
                <a:gd name="T25" fmla="*/ 40 h 560"/>
                <a:gd name="T26" fmla="*/ 39 w 747"/>
                <a:gd name="T27" fmla="*/ 519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7" h="560">
                  <a:moveTo>
                    <a:pt x="746" y="559"/>
                  </a:moveTo>
                  <a:lnTo>
                    <a:pt x="0" y="559"/>
                  </a:lnTo>
                  <a:lnTo>
                    <a:pt x="0" y="0"/>
                  </a:lnTo>
                  <a:lnTo>
                    <a:pt x="248" y="0"/>
                  </a:lnTo>
                  <a:lnTo>
                    <a:pt x="319" y="73"/>
                  </a:lnTo>
                  <a:lnTo>
                    <a:pt x="746" y="73"/>
                  </a:lnTo>
                  <a:lnTo>
                    <a:pt x="746" y="559"/>
                  </a:lnTo>
                  <a:close/>
                  <a:moveTo>
                    <a:pt x="39" y="519"/>
                  </a:moveTo>
                  <a:lnTo>
                    <a:pt x="703" y="519"/>
                  </a:lnTo>
                  <a:lnTo>
                    <a:pt x="703" y="116"/>
                  </a:lnTo>
                  <a:lnTo>
                    <a:pt x="301" y="116"/>
                  </a:lnTo>
                  <a:lnTo>
                    <a:pt x="230" y="40"/>
                  </a:lnTo>
                  <a:lnTo>
                    <a:pt x="39" y="40"/>
                  </a:lnTo>
                  <a:lnTo>
                    <a:pt x="39" y="51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1856"/>
            <p:cNvSpPr>
              <a:spLocks noChangeArrowheads="1"/>
            </p:cNvSpPr>
            <p:nvPr/>
          </p:nvSpPr>
          <p:spPr bwMode="auto">
            <a:xfrm>
              <a:off x="5171515" y="3708123"/>
              <a:ext cx="119063" cy="146050"/>
            </a:xfrm>
            <a:custGeom>
              <a:avLst/>
              <a:gdLst>
                <a:gd name="T0" fmla="*/ 330 w 331"/>
                <a:gd name="T1" fmla="*/ 0 h 404"/>
                <a:gd name="T2" fmla="*/ 330 w 331"/>
                <a:gd name="T3" fmla="*/ 0 h 404"/>
                <a:gd name="T4" fmla="*/ 0 w 331"/>
                <a:gd name="T5" fmla="*/ 0 h 404"/>
                <a:gd name="T6" fmla="*/ 0 w 331"/>
                <a:gd name="T7" fmla="*/ 403 h 404"/>
                <a:gd name="T8" fmla="*/ 330 w 331"/>
                <a:gd name="T9" fmla="*/ 403 h 404"/>
                <a:gd name="T10" fmla="*/ 330 w 331"/>
                <a:gd name="T1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4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3"/>
                  </a:lnTo>
                  <a:lnTo>
                    <a:pt x="330" y="403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1857"/>
            <p:cNvSpPr>
              <a:spLocks noChangeArrowheads="1"/>
            </p:cNvSpPr>
            <p:nvPr/>
          </p:nvSpPr>
          <p:spPr bwMode="auto">
            <a:xfrm>
              <a:off x="5171515" y="3708123"/>
              <a:ext cx="119063" cy="146050"/>
            </a:xfrm>
            <a:custGeom>
              <a:avLst/>
              <a:gdLst>
                <a:gd name="T0" fmla="*/ 330 w 331"/>
                <a:gd name="T1" fmla="*/ 0 h 404"/>
                <a:gd name="T2" fmla="*/ 330 w 331"/>
                <a:gd name="T3" fmla="*/ 0 h 404"/>
                <a:gd name="T4" fmla="*/ 0 w 331"/>
                <a:gd name="T5" fmla="*/ 0 h 404"/>
                <a:gd name="T6" fmla="*/ 0 w 331"/>
                <a:gd name="T7" fmla="*/ 403 h 404"/>
                <a:gd name="T8" fmla="*/ 330 w 331"/>
                <a:gd name="T9" fmla="*/ 403 h 404"/>
                <a:gd name="T10" fmla="*/ 330 w 331"/>
                <a:gd name="T11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1" h="404">
                  <a:moveTo>
                    <a:pt x="33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403"/>
                  </a:lnTo>
                  <a:lnTo>
                    <a:pt x="330" y="403"/>
                  </a:lnTo>
                  <a:lnTo>
                    <a:pt x="3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1858"/>
            <p:cNvSpPr>
              <a:spLocks noChangeArrowheads="1"/>
            </p:cNvSpPr>
            <p:nvPr/>
          </p:nvSpPr>
          <p:spPr bwMode="auto">
            <a:xfrm>
              <a:off x="5147703" y="3743048"/>
              <a:ext cx="49212" cy="71437"/>
            </a:xfrm>
            <a:custGeom>
              <a:avLst/>
              <a:gdLst>
                <a:gd name="T0" fmla="*/ 32 w 137"/>
                <a:gd name="T1" fmla="*/ 87 h 197"/>
                <a:gd name="T2" fmla="*/ 32 w 137"/>
                <a:gd name="T3" fmla="*/ 87 h 197"/>
                <a:gd name="T4" fmla="*/ 32 w 137"/>
                <a:gd name="T5" fmla="*/ 58 h 197"/>
                <a:gd name="T6" fmla="*/ 68 w 137"/>
                <a:gd name="T7" fmla="*/ 21 h 197"/>
                <a:gd name="T8" fmla="*/ 93 w 137"/>
                <a:gd name="T9" fmla="*/ 32 h 197"/>
                <a:gd name="T10" fmla="*/ 104 w 137"/>
                <a:gd name="T11" fmla="*/ 58 h 197"/>
                <a:gd name="T12" fmla="*/ 104 w 137"/>
                <a:gd name="T13" fmla="*/ 87 h 197"/>
                <a:gd name="T14" fmla="*/ 122 w 137"/>
                <a:gd name="T15" fmla="*/ 87 h 197"/>
                <a:gd name="T16" fmla="*/ 122 w 137"/>
                <a:gd name="T17" fmla="*/ 58 h 197"/>
                <a:gd name="T18" fmla="*/ 108 w 137"/>
                <a:gd name="T19" fmla="*/ 18 h 197"/>
                <a:gd name="T20" fmla="*/ 68 w 137"/>
                <a:gd name="T21" fmla="*/ 0 h 197"/>
                <a:gd name="T22" fmla="*/ 68 w 137"/>
                <a:gd name="T23" fmla="*/ 0 h 197"/>
                <a:gd name="T24" fmla="*/ 11 w 137"/>
                <a:gd name="T25" fmla="*/ 58 h 197"/>
                <a:gd name="T26" fmla="*/ 11 w 137"/>
                <a:gd name="T27" fmla="*/ 87 h 197"/>
                <a:gd name="T28" fmla="*/ 0 w 137"/>
                <a:gd name="T29" fmla="*/ 87 h 197"/>
                <a:gd name="T30" fmla="*/ 0 w 137"/>
                <a:gd name="T31" fmla="*/ 196 h 197"/>
                <a:gd name="T32" fmla="*/ 136 w 137"/>
                <a:gd name="T33" fmla="*/ 196 h 197"/>
                <a:gd name="T34" fmla="*/ 136 w 137"/>
                <a:gd name="T35" fmla="*/ 87 h 197"/>
                <a:gd name="T36" fmla="*/ 32 w 137"/>
                <a:gd name="T37" fmla="*/ 8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7">
                  <a:moveTo>
                    <a:pt x="32" y="87"/>
                  </a:moveTo>
                  <a:lnTo>
                    <a:pt x="32" y="87"/>
                  </a:lnTo>
                  <a:cubicBezTo>
                    <a:pt x="32" y="58"/>
                    <a:pt x="32" y="58"/>
                    <a:pt x="32" y="58"/>
                  </a:cubicBezTo>
                  <a:cubicBezTo>
                    <a:pt x="32" y="40"/>
                    <a:pt x="47" y="21"/>
                    <a:pt x="68" y="21"/>
                  </a:cubicBezTo>
                  <a:cubicBezTo>
                    <a:pt x="75" y="21"/>
                    <a:pt x="86" y="25"/>
                    <a:pt x="93" y="32"/>
                  </a:cubicBezTo>
                  <a:cubicBezTo>
                    <a:pt x="101" y="40"/>
                    <a:pt x="104" y="47"/>
                    <a:pt x="104" y="58"/>
                  </a:cubicBezTo>
                  <a:cubicBezTo>
                    <a:pt x="104" y="87"/>
                    <a:pt x="104" y="87"/>
                    <a:pt x="104" y="87"/>
                  </a:cubicBezTo>
                  <a:cubicBezTo>
                    <a:pt x="122" y="87"/>
                    <a:pt x="122" y="87"/>
                    <a:pt x="122" y="87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22" y="43"/>
                    <a:pt x="118" y="29"/>
                    <a:pt x="108" y="18"/>
                  </a:cubicBezTo>
                  <a:cubicBezTo>
                    <a:pt x="97" y="7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9"/>
                    <a:pt x="11" y="58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6" y="87"/>
                    <a:pt x="136" y="87"/>
                    <a:pt x="136" y="87"/>
                  </a:cubicBezTo>
                  <a:lnTo>
                    <a:pt x="32" y="8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1859"/>
            <p:cNvSpPr>
              <a:spLocks noChangeArrowheads="1"/>
            </p:cNvSpPr>
            <p:nvPr/>
          </p:nvSpPr>
          <p:spPr bwMode="auto">
            <a:xfrm>
              <a:off x="5257240" y="3598585"/>
              <a:ext cx="49213" cy="71438"/>
            </a:xfrm>
            <a:custGeom>
              <a:avLst/>
              <a:gdLst>
                <a:gd name="T0" fmla="*/ 32 w 137"/>
                <a:gd name="T1" fmla="*/ 84 h 197"/>
                <a:gd name="T2" fmla="*/ 32 w 137"/>
                <a:gd name="T3" fmla="*/ 84 h 197"/>
                <a:gd name="T4" fmla="*/ 32 w 137"/>
                <a:gd name="T5" fmla="*/ 59 h 197"/>
                <a:gd name="T6" fmla="*/ 68 w 137"/>
                <a:gd name="T7" fmla="*/ 22 h 197"/>
                <a:gd name="T8" fmla="*/ 93 w 137"/>
                <a:gd name="T9" fmla="*/ 33 h 197"/>
                <a:gd name="T10" fmla="*/ 104 w 137"/>
                <a:gd name="T11" fmla="*/ 59 h 197"/>
                <a:gd name="T12" fmla="*/ 104 w 137"/>
                <a:gd name="T13" fmla="*/ 84 h 197"/>
                <a:gd name="T14" fmla="*/ 122 w 137"/>
                <a:gd name="T15" fmla="*/ 84 h 197"/>
                <a:gd name="T16" fmla="*/ 122 w 137"/>
                <a:gd name="T17" fmla="*/ 59 h 197"/>
                <a:gd name="T18" fmla="*/ 108 w 137"/>
                <a:gd name="T19" fmla="*/ 19 h 197"/>
                <a:gd name="T20" fmla="*/ 68 w 137"/>
                <a:gd name="T21" fmla="*/ 0 h 197"/>
                <a:gd name="T22" fmla="*/ 68 w 137"/>
                <a:gd name="T23" fmla="*/ 0 h 197"/>
                <a:gd name="T24" fmla="*/ 11 w 137"/>
                <a:gd name="T25" fmla="*/ 59 h 197"/>
                <a:gd name="T26" fmla="*/ 11 w 137"/>
                <a:gd name="T27" fmla="*/ 84 h 197"/>
                <a:gd name="T28" fmla="*/ 0 w 137"/>
                <a:gd name="T29" fmla="*/ 84 h 197"/>
                <a:gd name="T30" fmla="*/ 0 w 137"/>
                <a:gd name="T31" fmla="*/ 196 h 197"/>
                <a:gd name="T32" fmla="*/ 136 w 137"/>
                <a:gd name="T33" fmla="*/ 196 h 197"/>
                <a:gd name="T34" fmla="*/ 136 w 137"/>
                <a:gd name="T35" fmla="*/ 84 h 197"/>
                <a:gd name="T36" fmla="*/ 32 w 137"/>
                <a:gd name="T37" fmla="*/ 84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7">
                  <a:moveTo>
                    <a:pt x="32" y="84"/>
                  </a:moveTo>
                  <a:lnTo>
                    <a:pt x="32" y="84"/>
                  </a:lnTo>
                  <a:cubicBezTo>
                    <a:pt x="32" y="59"/>
                    <a:pt x="32" y="59"/>
                    <a:pt x="32" y="59"/>
                  </a:cubicBezTo>
                  <a:cubicBezTo>
                    <a:pt x="32" y="37"/>
                    <a:pt x="47" y="22"/>
                    <a:pt x="68" y="22"/>
                  </a:cubicBezTo>
                  <a:cubicBezTo>
                    <a:pt x="75" y="22"/>
                    <a:pt x="86" y="26"/>
                    <a:pt x="93" y="33"/>
                  </a:cubicBezTo>
                  <a:cubicBezTo>
                    <a:pt x="100" y="37"/>
                    <a:pt x="104" y="48"/>
                    <a:pt x="104" y="59"/>
                  </a:cubicBezTo>
                  <a:cubicBezTo>
                    <a:pt x="104" y="84"/>
                    <a:pt x="104" y="84"/>
                    <a:pt x="104" y="84"/>
                  </a:cubicBezTo>
                  <a:cubicBezTo>
                    <a:pt x="122" y="84"/>
                    <a:pt x="122" y="84"/>
                    <a:pt x="122" y="84"/>
                  </a:cubicBezTo>
                  <a:cubicBezTo>
                    <a:pt x="122" y="59"/>
                    <a:pt x="122" y="59"/>
                    <a:pt x="122" y="59"/>
                  </a:cubicBezTo>
                  <a:cubicBezTo>
                    <a:pt x="122" y="40"/>
                    <a:pt x="118" y="29"/>
                    <a:pt x="108" y="19"/>
                  </a:cubicBezTo>
                  <a:cubicBezTo>
                    <a:pt x="97" y="8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6"/>
                    <a:pt x="11" y="59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6" y="84"/>
                    <a:pt x="136" y="84"/>
                    <a:pt x="136" y="84"/>
                  </a:cubicBezTo>
                  <a:lnTo>
                    <a:pt x="32" y="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3" name="Group 442"/>
          <p:cNvGrpSpPr/>
          <p:nvPr/>
        </p:nvGrpSpPr>
        <p:grpSpPr>
          <a:xfrm>
            <a:off x="5022200" y="4061959"/>
            <a:ext cx="495300" cy="495300"/>
            <a:chOff x="4995303" y="4092388"/>
            <a:chExt cx="495300" cy="495300"/>
          </a:xfrm>
        </p:grpSpPr>
        <p:sp>
          <p:nvSpPr>
            <p:cNvPr id="444" name="Freeform 1860"/>
            <p:cNvSpPr>
              <a:spLocks noChangeArrowheads="1"/>
            </p:cNvSpPr>
            <p:nvPr/>
          </p:nvSpPr>
          <p:spPr bwMode="auto">
            <a:xfrm>
              <a:off x="4995303" y="409238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1861"/>
            <p:cNvSpPr>
              <a:spLocks noChangeArrowheads="1"/>
            </p:cNvSpPr>
            <p:nvPr/>
          </p:nvSpPr>
          <p:spPr bwMode="auto">
            <a:xfrm>
              <a:off x="4995303" y="409238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1862"/>
            <p:cNvSpPr>
              <a:spLocks noChangeArrowheads="1"/>
            </p:cNvSpPr>
            <p:nvPr/>
          </p:nvSpPr>
          <p:spPr bwMode="auto">
            <a:xfrm>
              <a:off x="5489015" y="4295588"/>
              <a:ext cx="1588" cy="290513"/>
            </a:xfrm>
            <a:custGeom>
              <a:avLst/>
              <a:gdLst>
                <a:gd name="T0" fmla="*/ 0 w 1"/>
                <a:gd name="T1" fmla="*/ 0 h 809"/>
                <a:gd name="T2" fmla="*/ 0 w 1"/>
                <a:gd name="T3" fmla="*/ 808 h 809"/>
                <a:gd name="T4" fmla="*/ 0 w 1"/>
                <a:gd name="T5" fmla="*/ 808 h 809"/>
                <a:gd name="T6" fmla="*/ 0 w 1"/>
                <a:gd name="T7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09">
                  <a:moveTo>
                    <a:pt x="0" y="0"/>
                  </a:moveTo>
                  <a:lnTo>
                    <a:pt x="0" y="808"/>
                  </a:lnTo>
                  <a:lnTo>
                    <a:pt x="0" y="80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1863"/>
            <p:cNvSpPr>
              <a:spLocks noChangeArrowheads="1"/>
            </p:cNvSpPr>
            <p:nvPr/>
          </p:nvSpPr>
          <p:spPr bwMode="auto">
            <a:xfrm>
              <a:off x="5489015" y="4295588"/>
              <a:ext cx="1588" cy="290513"/>
            </a:xfrm>
            <a:custGeom>
              <a:avLst/>
              <a:gdLst>
                <a:gd name="T0" fmla="*/ 0 w 1"/>
                <a:gd name="T1" fmla="*/ 0 h 809"/>
                <a:gd name="T2" fmla="*/ 0 w 1"/>
                <a:gd name="T3" fmla="*/ 808 h 809"/>
                <a:gd name="T4" fmla="*/ 0 w 1"/>
                <a:gd name="T5" fmla="*/ 808 h 809"/>
                <a:gd name="T6" fmla="*/ 0 w 1"/>
                <a:gd name="T7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09">
                  <a:moveTo>
                    <a:pt x="0" y="0"/>
                  </a:moveTo>
                  <a:lnTo>
                    <a:pt x="0" y="808"/>
                  </a:lnTo>
                  <a:lnTo>
                    <a:pt x="0" y="80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1864"/>
            <p:cNvSpPr>
              <a:spLocks noChangeArrowheads="1"/>
            </p:cNvSpPr>
            <p:nvPr/>
          </p:nvSpPr>
          <p:spPr bwMode="auto">
            <a:xfrm>
              <a:off x="5073090" y="4217801"/>
              <a:ext cx="415925" cy="369887"/>
            </a:xfrm>
            <a:custGeom>
              <a:avLst/>
              <a:gdLst>
                <a:gd name="T0" fmla="*/ 936 w 1155"/>
                <a:gd name="T1" fmla="*/ 0 h 1026"/>
                <a:gd name="T2" fmla="*/ 936 w 1155"/>
                <a:gd name="T3" fmla="*/ 560 h 1026"/>
                <a:gd name="T4" fmla="*/ 743 w 1155"/>
                <a:gd name="T5" fmla="*/ 560 h 1026"/>
                <a:gd name="T6" fmla="*/ 743 w 1155"/>
                <a:gd name="T7" fmla="*/ 800 h 1026"/>
                <a:gd name="T8" fmla="*/ 0 w 1155"/>
                <a:gd name="T9" fmla="*/ 800 h 1026"/>
                <a:gd name="T10" fmla="*/ 225 w 1155"/>
                <a:gd name="T11" fmla="*/ 1025 h 1026"/>
                <a:gd name="T12" fmla="*/ 1154 w 1155"/>
                <a:gd name="T13" fmla="*/ 1025 h 1026"/>
                <a:gd name="T14" fmla="*/ 1154 w 1155"/>
                <a:gd name="T15" fmla="*/ 217 h 1026"/>
                <a:gd name="T16" fmla="*/ 936 w 1155"/>
                <a:gd name="T17" fmla="*/ 0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5" h="1026">
                  <a:moveTo>
                    <a:pt x="936" y="0"/>
                  </a:moveTo>
                  <a:lnTo>
                    <a:pt x="936" y="560"/>
                  </a:lnTo>
                  <a:lnTo>
                    <a:pt x="743" y="560"/>
                  </a:lnTo>
                  <a:lnTo>
                    <a:pt x="743" y="800"/>
                  </a:lnTo>
                  <a:lnTo>
                    <a:pt x="0" y="800"/>
                  </a:lnTo>
                  <a:lnTo>
                    <a:pt x="225" y="1025"/>
                  </a:lnTo>
                  <a:lnTo>
                    <a:pt x="1154" y="1025"/>
                  </a:lnTo>
                  <a:lnTo>
                    <a:pt x="1154" y="217"/>
                  </a:lnTo>
                  <a:lnTo>
                    <a:pt x="9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1865"/>
            <p:cNvSpPr>
              <a:spLocks noChangeArrowheads="1"/>
            </p:cNvSpPr>
            <p:nvPr/>
          </p:nvSpPr>
          <p:spPr bwMode="auto">
            <a:xfrm>
              <a:off x="5073090" y="4217801"/>
              <a:ext cx="415925" cy="369887"/>
            </a:xfrm>
            <a:custGeom>
              <a:avLst/>
              <a:gdLst>
                <a:gd name="T0" fmla="*/ 936 w 1155"/>
                <a:gd name="T1" fmla="*/ 0 h 1026"/>
                <a:gd name="T2" fmla="*/ 936 w 1155"/>
                <a:gd name="T3" fmla="*/ 560 h 1026"/>
                <a:gd name="T4" fmla="*/ 743 w 1155"/>
                <a:gd name="T5" fmla="*/ 560 h 1026"/>
                <a:gd name="T6" fmla="*/ 743 w 1155"/>
                <a:gd name="T7" fmla="*/ 800 h 1026"/>
                <a:gd name="T8" fmla="*/ 0 w 1155"/>
                <a:gd name="T9" fmla="*/ 800 h 1026"/>
                <a:gd name="T10" fmla="*/ 225 w 1155"/>
                <a:gd name="T11" fmla="*/ 1025 h 1026"/>
                <a:gd name="T12" fmla="*/ 1154 w 1155"/>
                <a:gd name="T13" fmla="*/ 1025 h 1026"/>
                <a:gd name="T14" fmla="*/ 1154 w 1155"/>
                <a:gd name="T15" fmla="*/ 217 h 1026"/>
                <a:gd name="T16" fmla="*/ 936 w 1155"/>
                <a:gd name="T17" fmla="*/ 0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55" h="1026">
                  <a:moveTo>
                    <a:pt x="936" y="0"/>
                  </a:moveTo>
                  <a:lnTo>
                    <a:pt x="936" y="560"/>
                  </a:lnTo>
                  <a:lnTo>
                    <a:pt x="743" y="560"/>
                  </a:lnTo>
                  <a:lnTo>
                    <a:pt x="743" y="800"/>
                  </a:lnTo>
                  <a:lnTo>
                    <a:pt x="0" y="800"/>
                  </a:lnTo>
                  <a:lnTo>
                    <a:pt x="225" y="1025"/>
                  </a:lnTo>
                  <a:lnTo>
                    <a:pt x="1154" y="1025"/>
                  </a:lnTo>
                  <a:lnTo>
                    <a:pt x="1154" y="217"/>
                  </a:lnTo>
                  <a:lnTo>
                    <a:pt x="9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1866"/>
            <p:cNvSpPr>
              <a:spLocks noChangeArrowheads="1"/>
            </p:cNvSpPr>
            <p:nvPr/>
          </p:nvSpPr>
          <p:spPr bwMode="auto">
            <a:xfrm>
              <a:off x="5073090" y="4306701"/>
              <a:ext cx="268288" cy="198437"/>
            </a:xfrm>
            <a:custGeom>
              <a:avLst/>
              <a:gdLst>
                <a:gd name="T0" fmla="*/ 743 w 744"/>
                <a:gd name="T1" fmla="*/ 550 h 551"/>
                <a:gd name="T2" fmla="*/ 0 w 744"/>
                <a:gd name="T3" fmla="*/ 550 h 551"/>
                <a:gd name="T4" fmla="*/ 0 w 744"/>
                <a:gd name="T5" fmla="*/ 0 h 551"/>
                <a:gd name="T6" fmla="*/ 247 w 744"/>
                <a:gd name="T7" fmla="*/ 0 h 551"/>
                <a:gd name="T8" fmla="*/ 318 w 744"/>
                <a:gd name="T9" fmla="*/ 71 h 551"/>
                <a:gd name="T10" fmla="*/ 743 w 744"/>
                <a:gd name="T11" fmla="*/ 71 h 551"/>
                <a:gd name="T12" fmla="*/ 743 w 744"/>
                <a:gd name="T13" fmla="*/ 550 h 551"/>
                <a:gd name="T14" fmla="*/ 39 w 744"/>
                <a:gd name="T15" fmla="*/ 511 h 551"/>
                <a:gd name="T16" fmla="*/ 700 w 744"/>
                <a:gd name="T17" fmla="*/ 511 h 551"/>
                <a:gd name="T18" fmla="*/ 700 w 744"/>
                <a:gd name="T19" fmla="*/ 114 h 551"/>
                <a:gd name="T20" fmla="*/ 300 w 744"/>
                <a:gd name="T21" fmla="*/ 114 h 551"/>
                <a:gd name="T22" fmla="*/ 229 w 744"/>
                <a:gd name="T23" fmla="*/ 39 h 551"/>
                <a:gd name="T24" fmla="*/ 39 w 744"/>
                <a:gd name="T25" fmla="*/ 39 h 551"/>
                <a:gd name="T26" fmla="*/ 39 w 744"/>
                <a:gd name="T27" fmla="*/ 51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4" h="551">
                  <a:moveTo>
                    <a:pt x="743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247" y="0"/>
                  </a:lnTo>
                  <a:lnTo>
                    <a:pt x="318" y="71"/>
                  </a:lnTo>
                  <a:lnTo>
                    <a:pt x="743" y="71"/>
                  </a:lnTo>
                  <a:lnTo>
                    <a:pt x="743" y="550"/>
                  </a:lnTo>
                  <a:close/>
                  <a:moveTo>
                    <a:pt x="39" y="511"/>
                  </a:moveTo>
                  <a:lnTo>
                    <a:pt x="700" y="511"/>
                  </a:lnTo>
                  <a:lnTo>
                    <a:pt x="700" y="114"/>
                  </a:lnTo>
                  <a:lnTo>
                    <a:pt x="300" y="114"/>
                  </a:lnTo>
                  <a:lnTo>
                    <a:pt x="229" y="39"/>
                  </a:lnTo>
                  <a:lnTo>
                    <a:pt x="39" y="39"/>
                  </a:lnTo>
                  <a:lnTo>
                    <a:pt x="39" y="5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1867"/>
            <p:cNvSpPr>
              <a:spLocks noChangeArrowheads="1"/>
            </p:cNvSpPr>
            <p:nvPr/>
          </p:nvSpPr>
          <p:spPr bwMode="auto">
            <a:xfrm>
              <a:off x="5222315" y="4171763"/>
              <a:ext cx="188913" cy="247650"/>
            </a:xfrm>
            <a:custGeom>
              <a:avLst/>
              <a:gdLst>
                <a:gd name="T0" fmla="*/ 400 w 526"/>
                <a:gd name="T1" fmla="*/ 0 h 687"/>
                <a:gd name="T2" fmla="*/ 0 w 526"/>
                <a:gd name="T3" fmla="*/ 0 h 687"/>
                <a:gd name="T4" fmla="*/ 0 w 526"/>
                <a:gd name="T5" fmla="*/ 447 h 687"/>
                <a:gd name="T6" fmla="*/ 43 w 526"/>
                <a:gd name="T7" fmla="*/ 447 h 687"/>
                <a:gd name="T8" fmla="*/ 43 w 526"/>
                <a:gd name="T9" fmla="*/ 43 h 687"/>
                <a:gd name="T10" fmla="*/ 382 w 526"/>
                <a:gd name="T11" fmla="*/ 43 h 687"/>
                <a:gd name="T12" fmla="*/ 482 w 526"/>
                <a:gd name="T13" fmla="*/ 143 h 687"/>
                <a:gd name="T14" fmla="*/ 482 w 526"/>
                <a:gd name="T15" fmla="*/ 644 h 687"/>
                <a:gd name="T16" fmla="*/ 332 w 526"/>
                <a:gd name="T17" fmla="*/ 644 h 687"/>
                <a:gd name="T18" fmla="*/ 332 w 526"/>
                <a:gd name="T19" fmla="*/ 686 h 687"/>
                <a:gd name="T20" fmla="*/ 525 w 526"/>
                <a:gd name="T21" fmla="*/ 686 h 687"/>
                <a:gd name="T22" fmla="*/ 525 w 526"/>
                <a:gd name="T23" fmla="*/ 126 h 687"/>
                <a:gd name="T24" fmla="*/ 400 w 526"/>
                <a:gd name="T25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6" h="687">
                  <a:moveTo>
                    <a:pt x="400" y="0"/>
                  </a:moveTo>
                  <a:lnTo>
                    <a:pt x="0" y="0"/>
                  </a:lnTo>
                  <a:lnTo>
                    <a:pt x="0" y="447"/>
                  </a:lnTo>
                  <a:lnTo>
                    <a:pt x="43" y="447"/>
                  </a:lnTo>
                  <a:lnTo>
                    <a:pt x="43" y="43"/>
                  </a:lnTo>
                  <a:lnTo>
                    <a:pt x="382" y="43"/>
                  </a:lnTo>
                  <a:lnTo>
                    <a:pt x="482" y="143"/>
                  </a:lnTo>
                  <a:lnTo>
                    <a:pt x="482" y="644"/>
                  </a:lnTo>
                  <a:lnTo>
                    <a:pt x="332" y="644"/>
                  </a:lnTo>
                  <a:lnTo>
                    <a:pt x="332" y="686"/>
                  </a:lnTo>
                  <a:lnTo>
                    <a:pt x="525" y="686"/>
                  </a:lnTo>
                  <a:lnTo>
                    <a:pt x="525" y="126"/>
                  </a:lnTo>
                  <a:lnTo>
                    <a:pt x="40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1868"/>
            <p:cNvSpPr>
              <a:spLocks noChangeArrowheads="1"/>
            </p:cNvSpPr>
            <p:nvPr/>
          </p:nvSpPr>
          <p:spPr bwMode="auto">
            <a:xfrm>
              <a:off x="5182628" y="4381313"/>
              <a:ext cx="49212" cy="69850"/>
            </a:xfrm>
            <a:custGeom>
              <a:avLst/>
              <a:gdLst>
                <a:gd name="T0" fmla="*/ 32 w 136"/>
                <a:gd name="T1" fmla="*/ 86 h 194"/>
                <a:gd name="T2" fmla="*/ 32 w 136"/>
                <a:gd name="T3" fmla="*/ 86 h 194"/>
                <a:gd name="T4" fmla="*/ 32 w 136"/>
                <a:gd name="T5" fmla="*/ 57 h 194"/>
                <a:gd name="T6" fmla="*/ 68 w 136"/>
                <a:gd name="T7" fmla="*/ 21 h 194"/>
                <a:gd name="T8" fmla="*/ 93 w 136"/>
                <a:gd name="T9" fmla="*/ 32 h 194"/>
                <a:gd name="T10" fmla="*/ 103 w 136"/>
                <a:gd name="T11" fmla="*/ 57 h 194"/>
                <a:gd name="T12" fmla="*/ 103 w 136"/>
                <a:gd name="T13" fmla="*/ 86 h 194"/>
                <a:gd name="T14" fmla="*/ 121 w 136"/>
                <a:gd name="T15" fmla="*/ 86 h 194"/>
                <a:gd name="T16" fmla="*/ 121 w 136"/>
                <a:gd name="T17" fmla="*/ 57 h 194"/>
                <a:gd name="T18" fmla="*/ 107 w 136"/>
                <a:gd name="T19" fmla="*/ 18 h 194"/>
                <a:gd name="T20" fmla="*/ 68 w 136"/>
                <a:gd name="T21" fmla="*/ 0 h 194"/>
                <a:gd name="T22" fmla="*/ 68 w 136"/>
                <a:gd name="T23" fmla="*/ 0 h 194"/>
                <a:gd name="T24" fmla="*/ 10 w 136"/>
                <a:gd name="T25" fmla="*/ 57 h 194"/>
                <a:gd name="T26" fmla="*/ 10 w 136"/>
                <a:gd name="T27" fmla="*/ 86 h 194"/>
                <a:gd name="T28" fmla="*/ 0 w 136"/>
                <a:gd name="T29" fmla="*/ 86 h 194"/>
                <a:gd name="T30" fmla="*/ 0 w 136"/>
                <a:gd name="T31" fmla="*/ 193 h 194"/>
                <a:gd name="T32" fmla="*/ 135 w 136"/>
                <a:gd name="T33" fmla="*/ 193 h 194"/>
                <a:gd name="T34" fmla="*/ 135 w 136"/>
                <a:gd name="T35" fmla="*/ 86 h 194"/>
                <a:gd name="T36" fmla="*/ 32 w 136"/>
                <a:gd name="T37" fmla="*/ 8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6" h="194">
                  <a:moveTo>
                    <a:pt x="32" y="86"/>
                  </a:moveTo>
                  <a:lnTo>
                    <a:pt x="32" y="86"/>
                  </a:lnTo>
                  <a:cubicBezTo>
                    <a:pt x="32" y="57"/>
                    <a:pt x="32" y="57"/>
                    <a:pt x="32" y="57"/>
                  </a:cubicBezTo>
                  <a:cubicBezTo>
                    <a:pt x="32" y="39"/>
                    <a:pt x="46" y="21"/>
                    <a:pt x="68" y="21"/>
                  </a:cubicBezTo>
                  <a:cubicBezTo>
                    <a:pt x="75" y="21"/>
                    <a:pt x="85" y="25"/>
                    <a:pt x="93" y="32"/>
                  </a:cubicBezTo>
                  <a:cubicBezTo>
                    <a:pt x="100" y="39"/>
                    <a:pt x="103" y="46"/>
                    <a:pt x="103" y="57"/>
                  </a:cubicBezTo>
                  <a:cubicBezTo>
                    <a:pt x="103" y="86"/>
                    <a:pt x="103" y="86"/>
                    <a:pt x="103" y="86"/>
                  </a:cubicBezTo>
                  <a:cubicBezTo>
                    <a:pt x="121" y="86"/>
                    <a:pt x="121" y="86"/>
                    <a:pt x="121" y="86"/>
                  </a:cubicBezTo>
                  <a:cubicBezTo>
                    <a:pt x="121" y="57"/>
                    <a:pt x="121" y="57"/>
                    <a:pt x="121" y="57"/>
                  </a:cubicBezTo>
                  <a:cubicBezTo>
                    <a:pt x="121" y="43"/>
                    <a:pt x="118" y="28"/>
                    <a:pt x="107" y="18"/>
                  </a:cubicBezTo>
                  <a:cubicBezTo>
                    <a:pt x="96" y="7"/>
                    <a:pt x="82" y="0"/>
                    <a:pt x="68" y="0"/>
                  </a:cubicBezTo>
                  <a:lnTo>
                    <a:pt x="68" y="0"/>
                  </a:lnTo>
                  <a:cubicBezTo>
                    <a:pt x="35" y="0"/>
                    <a:pt x="10" y="28"/>
                    <a:pt x="10" y="57"/>
                  </a:cubicBezTo>
                  <a:cubicBezTo>
                    <a:pt x="10" y="86"/>
                    <a:pt x="10" y="86"/>
                    <a:pt x="10" y="8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35" y="193"/>
                    <a:pt x="135" y="193"/>
                    <a:pt x="135" y="193"/>
                  </a:cubicBezTo>
                  <a:cubicBezTo>
                    <a:pt x="135" y="86"/>
                    <a:pt x="135" y="86"/>
                    <a:pt x="135" y="86"/>
                  </a:cubicBezTo>
                  <a:lnTo>
                    <a:pt x="32" y="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1869"/>
            <p:cNvSpPr>
              <a:spLocks noChangeArrowheads="1"/>
            </p:cNvSpPr>
            <p:nvPr/>
          </p:nvSpPr>
          <p:spPr bwMode="auto">
            <a:xfrm>
              <a:off x="5292165" y="4240026"/>
              <a:ext cx="49213" cy="69850"/>
            </a:xfrm>
            <a:custGeom>
              <a:avLst/>
              <a:gdLst>
                <a:gd name="T0" fmla="*/ 29 w 137"/>
                <a:gd name="T1" fmla="*/ 82 h 194"/>
                <a:gd name="T2" fmla="*/ 29 w 137"/>
                <a:gd name="T3" fmla="*/ 82 h 194"/>
                <a:gd name="T4" fmla="*/ 29 w 137"/>
                <a:gd name="T5" fmla="*/ 57 h 194"/>
                <a:gd name="T6" fmla="*/ 68 w 137"/>
                <a:gd name="T7" fmla="*/ 21 h 194"/>
                <a:gd name="T8" fmla="*/ 93 w 137"/>
                <a:gd name="T9" fmla="*/ 32 h 194"/>
                <a:gd name="T10" fmla="*/ 104 w 137"/>
                <a:gd name="T11" fmla="*/ 57 h 194"/>
                <a:gd name="T12" fmla="*/ 104 w 137"/>
                <a:gd name="T13" fmla="*/ 82 h 194"/>
                <a:gd name="T14" fmla="*/ 122 w 137"/>
                <a:gd name="T15" fmla="*/ 82 h 194"/>
                <a:gd name="T16" fmla="*/ 122 w 137"/>
                <a:gd name="T17" fmla="*/ 57 h 194"/>
                <a:gd name="T18" fmla="*/ 108 w 137"/>
                <a:gd name="T19" fmla="*/ 18 h 194"/>
                <a:gd name="T20" fmla="*/ 68 w 137"/>
                <a:gd name="T21" fmla="*/ 0 h 194"/>
                <a:gd name="T22" fmla="*/ 68 w 137"/>
                <a:gd name="T23" fmla="*/ 0 h 194"/>
                <a:gd name="T24" fmla="*/ 11 w 137"/>
                <a:gd name="T25" fmla="*/ 57 h 194"/>
                <a:gd name="T26" fmla="*/ 11 w 137"/>
                <a:gd name="T27" fmla="*/ 82 h 194"/>
                <a:gd name="T28" fmla="*/ 0 w 137"/>
                <a:gd name="T29" fmla="*/ 82 h 194"/>
                <a:gd name="T30" fmla="*/ 0 w 137"/>
                <a:gd name="T31" fmla="*/ 193 h 194"/>
                <a:gd name="T32" fmla="*/ 136 w 137"/>
                <a:gd name="T33" fmla="*/ 193 h 194"/>
                <a:gd name="T34" fmla="*/ 136 w 137"/>
                <a:gd name="T35" fmla="*/ 82 h 194"/>
                <a:gd name="T36" fmla="*/ 29 w 137"/>
                <a:gd name="T37" fmla="*/ 8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194">
                  <a:moveTo>
                    <a:pt x="29" y="82"/>
                  </a:moveTo>
                  <a:lnTo>
                    <a:pt x="29" y="82"/>
                  </a:lnTo>
                  <a:cubicBezTo>
                    <a:pt x="29" y="57"/>
                    <a:pt x="29" y="57"/>
                    <a:pt x="29" y="57"/>
                  </a:cubicBezTo>
                  <a:cubicBezTo>
                    <a:pt x="29" y="36"/>
                    <a:pt x="47" y="21"/>
                    <a:pt x="68" y="21"/>
                  </a:cubicBezTo>
                  <a:cubicBezTo>
                    <a:pt x="75" y="21"/>
                    <a:pt x="86" y="25"/>
                    <a:pt x="93" y="32"/>
                  </a:cubicBezTo>
                  <a:cubicBezTo>
                    <a:pt x="100" y="36"/>
                    <a:pt x="104" y="46"/>
                    <a:pt x="104" y="57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22" y="82"/>
                    <a:pt x="122" y="82"/>
                    <a:pt x="122" y="82"/>
                  </a:cubicBezTo>
                  <a:cubicBezTo>
                    <a:pt x="122" y="57"/>
                    <a:pt x="122" y="57"/>
                    <a:pt x="122" y="57"/>
                  </a:cubicBezTo>
                  <a:cubicBezTo>
                    <a:pt x="122" y="39"/>
                    <a:pt x="118" y="28"/>
                    <a:pt x="108" y="18"/>
                  </a:cubicBezTo>
                  <a:cubicBezTo>
                    <a:pt x="97" y="7"/>
                    <a:pt x="83" y="0"/>
                    <a:pt x="68" y="0"/>
                  </a:cubicBezTo>
                  <a:lnTo>
                    <a:pt x="68" y="0"/>
                  </a:lnTo>
                  <a:cubicBezTo>
                    <a:pt x="36" y="0"/>
                    <a:pt x="11" y="25"/>
                    <a:pt x="11" y="57"/>
                  </a:cubicBezTo>
                  <a:cubicBezTo>
                    <a:pt x="11" y="82"/>
                    <a:pt x="11" y="82"/>
                    <a:pt x="11" y="8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36" y="193"/>
                    <a:pt x="136" y="193"/>
                    <a:pt x="136" y="193"/>
                  </a:cubicBezTo>
                  <a:cubicBezTo>
                    <a:pt x="136" y="82"/>
                    <a:pt x="136" y="82"/>
                    <a:pt x="136" y="82"/>
                  </a:cubicBezTo>
                  <a:lnTo>
                    <a:pt x="29" y="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4" name="Group 453"/>
          <p:cNvGrpSpPr/>
          <p:nvPr/>
        </p:nvGrpSpPr>
        <p:grpSpPr>
          <a:xfrm>
            <a:off x="5877908" y="1737622"/>
            <a:ext cx="366713" cy="238125"/>
            <a:chOff x="5867587" y="1783230"/>
            <a:chExt cx="366713" cy="238125"/>
          </a:xfrm>
        </p:grpSpPr>
        <p:sp>
          <p:nvSpPr>
            <p:cNvPr id="455" name="Freeform 1870"/>
            <p:cNvSpPr>
              <a:spLocks noChangeArrowheads="1"/>
            </p:cNvSpPr>
            <p:nvPr/>
          </p:nvSpPr>
          <p:spPr bwMode="auto">
            <a:xfrm>
              <a:off x="5910450" y="1789580"/>
              <a:ext cx="282575" cy="188913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1871"/>
            <p:cNvSpPr>
              <a:spLocks noChangeArrowheads="1"/>
            </p:cNvSpPr>
            <p:nvPr/>
          </p:nvSpPr>
          <p:spPr bwMode="auto">
            <a:xfrm>
              <a:off x="5910450" y="1789580"/>
              <a:ext cx="282575" cy="188913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1872"/>
            <p:cNvSpPr>
              <a:spLocks noChangeArrowheads="1"/>
            </p:cNvSpPr>
            <p:nvPr/>
          </p:nvSpPr>
          <p:spPr bwMode="auto">
            <a:xfrm>
              <a:off x="6051737" y="1789580"/>
              <a:ext cx="141288" cy="188913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1873"/>
            <p:cNvSpPr>
              <a:spLocks noChangeArrowheads="1"/>
            </p:cNvSpPr>
            <p:nvPr/>
          </p:nvSpPr>
          <p:spPr bwMode="auto">
            <a:xfrm>
              <a:off x="6051737" y="1789580"/>
              <a:ext cx="141288" cy="188913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1874"/>
            <p:cNvSpPr>
              <a:spLocks noChangeArrowheads="1"/>
            </p:cNvSpPr>
            <p:nvPr/>
          </p:nvSpPr>
          <p:spPr bwMode="auto">
            <a:xfrm>
              <a:off x="5902512" y="1783230"/>
              <a:ext cx="298450" cy="203200"/>
            </a:xfrm>
            <a:custGeom>
              <a:avLst/>
              <a:gdLst>
                <a:gd name="T0" fmla="*/ 826 w 827"/>
                <a:gd name="T1" fmla="*/ 0 h 565"/>
                <a:gd name="T2" fmla="*/ 0 w 827"/>
                <a:gd name="T3" fmla="*/ 0 h 565"/>
                <a:gd name="T4" fmla="*/ 0 w 827"/>
                <a:gd name="T5" fmla="*/ 564 h 565"/>
                <a:gd name="T6" fmla="*/ 826 w 827"/>
                <a:gd name="T7" fmla="*/ 564 h 565"/>
                <a:gd name="T8" fmla="*/ 826 w 827"/>
                <a:gd name="T9" fmla="*/ 0 h 565"/>
                <a:gd name="T10" fmla="*/ 787 w 827"/>
                <a:gd name="T11" fmla="*/ 522 h 565"/>
                <a:gd name="T12" fmla="*/ 43 w 827"/>
                <a:gd name="T13" fmla="*/ 522 h 565"/>
                <a:gd name="T14" fmla="*/ 43 w 827"/>
                <a:gd name="T15" fmla="*/ 39 h 565"/>
                <a:gd name="T16" fmla="*/ 787 w 827"/>
                <a:gd name="T17" fmla="*/ 39 h 565"/>
                <a:gd name="T18" fmla="*/ 787 w 827"/>
                <a:gd name="T19" fmla="*/ 52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565">
                  <a:moveTo>
                    <a:pt x="826" y="0"/>
                  </a:moveTo>
                  <a:lnTo>
                    <a:pt x="0" y="0"/>
                  </a:lnTo>
                  <a:lnTo>
                    <a:pt x="0" y="564"/>
                  </a:lnTo>
                  <a:lnTo>
                    <a:pt x="826" y="564"/>
                  </a:lnTo>
                  <a:lnTo>
                    <a:pt x="826" y="0"/>
                  </a:lnTo>
                  <a:close/>
                  <a:moveTo>
                    <a:pt x="787" y="522"/>
                  </a:moveTo>
                  <a:lnTo>
                    <a:pt x="43" y="522"/>
                  </a:lnTo>
                  <a:lnTo>
                    <a:pt x="43" y="39"/>
                  </a:lnTo>
                  <a:lnTo>
                    <a:pt x="787" y="39"/>
                  </a:lnTo>
                  <a:lnTo>
                    <a:pt x="787" y="5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1875"/>
            <p:cNvSpPr>
              <a:spLocks noChangeArrowheads="1"/>
            </p:cNvSpPr>
            <p:nvPr/>
          </p:nvSpPr>
          <p:spPr bwMode="auto">
            <a:xfrm>
              <a:off x="5867587" y="2005480"/>
              <a:ext cx="366713" cy="15875"/>
            </a:xfrm>
            <a:custGeom>
              <a:avLst/>
              <a:gdLst>
                <a:gd name="T0" fmla="*/ 0 w 1017"/>
                <a:gd name="T1" fmla="*/ 0 h 44"/>
                <a:gd name="T2" fmla="*/ 0 w 1017"/>
                <a:gd name="T3" fmla="*/ 43 h 44"/>
                <a:gd name="T4" fmla="*/ 1016 w 1017"/>
                <a:gd name="T5" fmla="*/ 43 h 44"/>
                <a:gd name="T6" fmla="*/ 1016 w 1017"/>
                <a:gd name="T7" fmla="*/ 0 h 44"/>
                <a:gd name="T8" fmla="*/ 0 w 101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7" h="44">
                  <a:moveTo>
                    <a:pt x="0" y="0"/>
                  </a:moveTo>
                  <a:lnTo>
                    <a:pt x="0" y="43"/>
                  </a:lnTo>
                  <a:lnTo>
                    <a:pt x="1016" y="43"/>
                  </a:lnTo>
                  <a:lnTo>
                    <a:pt x="1016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1876"/>
            <p:cNvSpPr>
              <a:spLocks noChangeArrowheads="1"/>
            </p:cNvSpPr>
            <p:nvPr/>
          </p:nvSpPr>
          <p:spPr bwMode="auto">
            <a:xfrm>
              <a:off x="5954900" y="1826093"/>
              <a:ext cx="193675" cy="115887"/>
            </a:xfrm>
            <a:custGeom>
              <a:avLst/>
              <a:gdLst>
                <a:gd name="T0" fmla="*/ 537 w 538"/>
                <a:gd name="T1" fmla="*/ 269 h 324"/>
                <a:gd name="T2" fmla="*/ 537 w 538"/>
                <a:gd name="T3" fmla="*/ 269 h 324"/>
                <a:gd name="T4" fmla="*/ 269 w 538"/>
                <a:gd name="T5" fmla="*/ 0 h 324"/>
                <a:gd name="T6" fmla="*/ 0 w 538"/>
                <a:gd name="T7" fmla="*/ 269 h 324"/>
                <a:gd name="T8" fmla="*/ 0 w 538"/>
                <a:gd name="T9" fmla="*/ 287 h 324"/>
                <a:gd name="T10" fmla="*/ 215 w 538"/>
                <a:gd name="T11" fmla="*/ 287 h 324"/>
                <a:gd name="T12" fmla="*/ 265 w 538"/>
                <a:gd name="T13" fmla="*/ 323 h 324"/>
                <a:gd name="T14" fmla="*/ 315 w 538"/>
                <a:gd name="T15" fmla="*/ 287 h 324"/>
                <a:gd name="T16" fmla="*/ 537 w 538"/>
                <a:gd name="T17" fmla="*/ 287 h 324"/>
                <a:gd name="T18" fmla="*/ 537 w 538"/>
                <a:gd name="T19" fmla="*/ 269 h 324"/>
                <a:gd name="T20" fmla="*/ 315 w 538"/>
                <a:gd name="T21" fmla="*/ 248 h 324"/>
                <a:gd name="T22" fmla="*/ 315 w 538"/>
                <a:gd name="T23" fmla="*/ 248 h 324"/>
                <a:gd name="T24" fmla="*/ 304 w 538"/>
                <a:gd name="T25" fmla="*/ 230 h 324"/>
                <a:gd name="T26" fmla="*/ 358 w 538"/>
                <a:gd name="T27" fmla="*/ 102 h 324"/>
                <a:gd name="T28" fmla="*/ 319 w 538"/>
                <a:gd name="T29" fmla="*/ 85 h 324"/>
                <a:gd name="T30" fmla="*/ 265 w 538"/>
                <a:gd name="T31" fmla="*/ 213 h 324"/>
                <a:gd name="T32" fmla="*/ 265 w 538"/>
                <a:gd name="T33" fmla="*/ 213 h 324"/>
                <a:gd name="T34" fmla="*/ 215 w 538"/>
                <a:gd name="T35" fmla="*/ 248 h 324"/>
                <a:gd name="T36" fmla="*/ 43 w 538"/>
                <a:gd name="T37" fmla="*/ 248 h 324"/>
                <a:gd name="T38" fmla="*/ 97 w 538"/>
                <a:gd name="T39" fmla="*/ 120 h 324"/>
                <a:gd name="T40" fmla="*/ 115 w 538"/>
                <a:gd name="T41" fmla="*/ 138 h 324"/>
                <a:gd name="T42" fmla="*/ 140 w 538"/>
                <a:gd name="T43" fmla="*/ 117 h 324"/>
                <a:gd name="T44" fmla="*/ 118 w 538"/>
                <a:gd name="T45" fmla="*/ 99 h 324"/>
                <a:gd name="T46" fmla="*/ 251 w 538"/>
                <a:gd name="T47" fmla="*/ 42 h 324"/>
                <a:gd name="T48" fmla="*/ 251 w 538"/>
                <a:gd name="T49" fmla="*/ 71 h 324"/>
                <a:gd name="T50" fmla="*/ 283 w 538"/>
                <a:gd name="T51" fmla="*/ 71 h 324"/>
                <a:gd name="T52" fmla="*/ 283 w 538"/>
                <a:gd name="T53" fmla="*/ 42 h 324"/>
                <a:gd name="T54" fmla="*/ 415 w 538"/>
                <a:gd name="T55" fmla="*/ 99 h 324"/>
                <a:gd name="T56" fmla="*/ 397 w 538"/>
                <a:gd name="T57" fmla="*/ 117 h 324"/>
                <a:gd name="T58" fmla="*/ 419 w 538"/>
                <a:gd name="T59" fmla="*/ 138 h 324"/>
                <a:gd name="T60" fmla="*/ 440 w 538"/>
                <a:gd name="T61" fmla="*/ 120 h 324"/>
                <a:gd name="T62" fmla="*/ 494 w 538"/>
                <a:gd name="T63" fmla="*/ 248 h 324"/>
                <a:gd name="T64" fmla="*/ 315 w 538"/>
                <a:gd name="T65" fmla="*/ 248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8" h="324">
                  <a:moveTo>
                    <a:pt x="537" y="269"/>
                  </a:moveTo>
                  <a:lnTo>
                    <a:pt x="537" y="269"/>
                  </a:lnTo>
                  <a:cubicBezTo>
                    <a:pt x="537" y="120"/>
                    <a:pt x="415" y="0"/>
                    <a:pt x="269" y="0"/>
                  </a:cubicBezTo>
                  <a:cubicBezTo>
                    <a:pt x="118" y="0"/>
                    <a:pt x="0" y="120"/>
                    <a:pt x="0" y="269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215" y="287"/>
                    <a:pt x="215" y="287"/>
                    <a:pt x="215" y="287"/>
                  </a:cubicBezTo>
                  <a:cubicBezTo>
                    <a:pt x="222" y="308"/>
                    <a:pt x="244" y="323"/>
                    <a:pt x="265" y="323"/>
                  </a:cubicBezTo>
                  <a:cubicBezTo>
                    <a:pt x="287" y="323"/>
                    <a:pt x="308" y="308"/>
                    <a:pt x="315" y="287"/>
                  </a:cubicBezTo>
                  <a:cubicBezTo>
                    <a:pt x="537" y="287"/>
                    <a:pt x="537" y="287"/>
                    <a:pt x="537" y="287"/>
                  </a:cubicBezTo>
                  <a:lnTo>
                    <a:pt x="537" y="269"/>
                  </a:lnTo>
                  <a:close/>
                  <a:moveTo>
                    <a:pt x="315" y="248"/>
                  </a:moveTo>
                  <a:lnTo>
                    <a:pt x="315" y="248"/>
                  </a:lnTo>
                  <a:cubicBezTo>
                    <a:pt x="311" y="241"/>
                    <a:pt x="308" y="237"/>
                    <a:pt x="304" y="230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19" y="85"/>
                    <a:pt x="319" y="85"/>
                    <a:pt x="319" y="85"/>
                  </a:cubicBezTo>
                  <a:cubicBezTo>
                    <a:pt x="265" y="213"/>
                    <a:pt x="265" y="213"/>
                    <a:pt x="265" y="213"/>
                  </a:cubicBezTo>
                  <a:lnTo>
                    <a:pt x="265" y="213"/>
                  </a:lnTo>
                  <a:cubicBezTo>
                    <a:pt x="244" y="213"/>
                    <a:pt x="222" y="227"/>
                    <a:pt x="215" y="248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7" y="198"/>
                    <a:pt x="68" y="156"/>
                    <a:pt x="97" y="120"/>
                  </a:cubicBezTo>
                  <a:cubicBezTo>
                    <a:pt x="115" y="138"/>
                    <a:pt x="115" y="138"/>
                    <a:pt x="115" y="138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54" y="67"/>
                    <a:pt x="201" y="46"/>
                    <a:pt x="251" y="42"/>
                  </a:cubicBezTo>
                  <a:cubicBezTo>
                    <a:pt x="251" y="71"/>
                    <a:pt x="251" y="71"/>
                    <a:pt x="251" y="71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333" y="46"/>
                    <a:pt x="379" y="67"/>
                    <a:pt x="415" y="99"/>
                  </a:cubicBezTo>
                  <a:cubicBezTo>
                    <a:pt x="397" y="117"/>
                    <a:pt x="397" y="117"/>
                    <a:pt x="397" y="117"/>
                  </a:cubicBezTo>
                  <a:cubicBezTo>
                    <a:pt x="419" y="138"/>
                    <a:pt x="419" y="138"/>
                    <a:pt x="419" y="138"/>
                  </a:cubicBezTo>
                  <a:cubicBezTo>
                    <a:pt x="440" y="120"/>
                    <a:pt x="440" y="120"/>
                    <a:pt x="440" y="120"/>
                  </a:cubicBezTo>
                  <a:cubicBezTo>
                    <a:pt x="469" y="156"/>
                    <a:pt x="490" y="198"/>
                    <a:pt x="494" y="248"/>
                  </a:cubicBezTo>
                  <a:lnTo>
                    <a:pt x="315" y="2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2" name="Group 461"/>
          <p:cNvGrpSpPr/>
          <p:nvPr/>
        </p:nvGrpSpPr>
        <p:grpSpPr>
          <a:xfrm>
            <a:off x="5877908" y="2348831"/>
            <a:ext cx="366712" cy="238125"/>
            <a:chOff x="5875525" y="2361547"/>
            <a:chExt cx="366712" cy="238125"/>
          </a:xfrm>
        </p:grpSpPr>
        <p:sp>
          <p:nvSpPr>
            <p:cNvPr id="463" name="Freeform 1877"/>
            <p:cNvSpPr>
              <a:spLocks noChangeArrowheads="1"/>
            </p:cNvSpPr>
            <p:nvPr/>
          </p:nvSpPr>
          <p:spPr bwMode="auto">
            <a:xfrm>
              <a:off x="5918387" y="2369484"/>
              <a:ext cx="282575" cy="188913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1878"/>
            <p:cNvSpPr>
              <a:spLocks noChangeArrowheads="1"/>
            </p:cNvSpPr>
            <p:nvPr/>
          </p:nvSpPr>
          <p:spPr bwMode="auto">
            <a:xfrm>
              <a:off x="5918387" y="2369484"/>
              <a:ext cx="282575" cy="188913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1879"/>
            <p:cNvSpPr>
              <a:spLocks noChangeArrowheads="1"/>
            </p:cNvSpPr>
            <p:nvPr/>
          </p:nvSpPr>
          <p:spPr bwMode="auto">
            <a:xfrm>
              <a:off x="6059675" y="2369484"/>
              <a:ext cx="141287" cy="188913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1880"/>
            <p:cNvSpPr>
              <a:spLocks noChangeArrowheads="1"/>
            </p:cNvSpPr>
            <p:nvPr/>
          </p:nvSpPr>
          <p:spPr bwMode="auto">
            <a:xfrm>
              <a:off x="6059675" y="2369484"/>
              <a:ext cx="141287" cy="188913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1881"/>
            <p:cNvSpPr>
              <a:spLocks noChangeArrowheads="1"/>
            </p:cNvSpPr>
            <p:nvPr/>
          </p:nvSpPr>
          <p:spPr bwMode="auto">
            <a:xfrm>
              <a:off x="5910450" y="2361547"/>
              <a:ext cx="298450" cy="203200"/>
            </a:xfrm>
            <a:custGeom>
              <a:avLst/>
              <a:gdLst>
                <a:gd name="T0" fmla="*/ 826 w 827"/>
                <a:gd name="T1" fmla="*/ 0 h 565"/>
                <a:gd name="T2" fmla="*/ 0 w 827"/>
                <a:gd name="T3" fmla="*/ 0 h 565"/>
                <a:gd name="T4" fmla="*/ 0 w 827"/>
                <a:gd name="T5" fmla="*/ 564 h 565"/>
                <a:gd name="T6" fmla="*/ 826 w 827"/>
                <a:gd name="T7" fmla="*/ 564 h 565"/>
                <a:gd name="T8" fmla="*/ 826 w 827"/>
                <a:gd name="T9" fmla="*/ 0 h 565"/>
                <a:gd name="T10" fmla="*/ 787 w 827"/>
                <a:gd name="T11" fmla="*/ 522 h 565"/>
                <a:gd name="T12" fmla="*/ 43 w 827"/>
                <a:gd name="T13" fmla="*/ 522 h 565"/>
                <a:gd name="T14" fmla="*/ 43 w 827"/>
                <a:gd name="T15" fmla="*/ 39 h 565"/>
                <a:gd name="T16" fmla="*/ 787 w 827"/>
                <a:gd name="T17" fmla="*/ 39 h 565"/>
                <a:gd name="T18" fmla="*/ 787 w 827"/>
                <a:gd name="T19" fmla="*/ 52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565">
                  <a:moveTo>
                    <a:pt x="826" y="0"/>
                  </a:moveTo>
                  <a:lnTo>
                    <a:pt x="0" y="0"/>
                  </a:lnTo>
                  <a:lnTo>
                    <a:pt x="0" y="564"/>
                  </a:lnTo>
                  <a:lnTo>
                    <a:pt x="826" y="564"/>
                  </a:lnTo>
                  <a:lnTo>
                    <a:pt x="826" y="0"/>
                  </a:lnTo>
                  <a:close/>
                  <a:moveTo>
                    <a:pt x="787" y="522"/>
                  </a:moveTo>
                  <a:lnTo>
                    <a:pt x="43" y="522"/>
                  </a:lnTo>
                  <a:lnTo>
                    <a:pt x="43" y="39"/>
                  </a:lnTo>
                  <a:lnTo>
                    <a:pt x="787" y="39"/>
                  </a:lnTo>
                  <a:lnTo>
                    <a:pt x="787" y="5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1882"/>
            <p:cNvSpPr>
              <a:spLocks noChangeArrowheads="1"/>
            </p:cNvSpPr>
            <p:nvPr/>
          </p:nvSpPr>
          <p:spPr bwMode="auto">
            <a:xfrm>
              <a:off x="5875525" y="2583797"/>
              <a:ext cx="366712" cy="15875"/>
            </a:xfrm>
            <a:custGeom>
              <a:avLst/>
              <a:gdLst>
                <a:gd name="T0" fmla="*/ 0 w 1017"/>
                <a:gd name="T1" fmla="*/ 0 h 44"/>
                <a:gd name="T2" fmla="*/ 0 w 1017"/>
                <a:gd name="T3" fmla="*/ 43 h 44"/>
                <a:gd name="T4" fmla="*/ 1016 w 1017"/>
                <a:gd name="T5" fmla="*/ 43 h 44"/>
                <a:gd name="T6" fmla="*/ 1016 w 1017"/>
                <a:gd name="T7" fmla="*/ 0 h 44"/>
                <a:gd name="T8" fmla="*/ 0 w 101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7" h="44">
                  <a:moveTo>
                    <a:pt x="0" y="0"/>
                  </a:moveTo>
                  <a:lnTo>
                    <a:pt x="0" y="43"/>
                  </a:lnTo>
                  <a:lnTo>
                    <a:pt x="1016" y="43"/>
                  </a:lnTo>
                  <a:lnTo>
                    <a:pt x="101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1883"/>
            <p:cNvSpPr>
              <a:spLocks noChangeArrowheads="1"/>
            </p:cNvSpPr>
            <p:nvPr/>
          </p:nvSpPr>
          <p:spPr bwMode="auto">
            <a:xfrm>
              <a:off x="5962837" y="2405997"/>
              <a:ext cx="193675" cy="115887"/>
            </a:xfrm>
            <a:custGeom>
              <a:avLst/>
              <a:gdLst>
                <a:gd name="T0" fmla="*/ 537 w 538"/>
                <a:gd name="T1" fmla="*/ 269 h 324"/>
                <a:gd name="T2" fmla="*/ 537 w 538"/>
                <a:gd name="T3" fmla="*/ 269 h 324"/>
                <a:gd name="T4" fmla="*/ 269 w 538"/>
                <a:gd name="T5" fmla="*/ 0 h 324"/>
                <a:gd name="T6" fmla="*/ 0 w 538"/>
                <a:gd name="T7" fmla="*/ 269 h 324"/>
                <a:gd name="T8" fmla="*/ 0 w 538"/>
                <a:gd name="T9" fmla="*/ 287 h 324"/>
                <a:gd name="T10" fmla="*/ 215 w 538"/>
                <a:gd name="T11" fmla="*/ 287 h 324"/>
                <a:gd name="T12" fmla="*/ 265 w 538"/>
                <a:gd name="T13" fmla="*/ 323 h 324"/>
                <a:gd name="T14" fmla="*/ 315 w 538"/>
                <a:gd name="T15" fmla="*/ 287 h 324"/>
                <a:gd name="T16" fmla="*/ 537 w 538"/>
                <a:gd name="T17" fmla="*/ 287 h 324"/>
                <a:gd name="T18" fmla="*/ 537 w 538"/>
                <a:gd name="T19" fmla="*/ 269 h 324"/>
                <a:gd name="T20" fmla="*/ 315 w 538"/>
                <a:gd name="T21" fmla="*/ 248 h 324"/>
                <a:gd name="T22" fmla="*/ 315 w 538"/>
                <a:gd name="T23" fmla="*/ 248 h 324"/>
                <a:gd name="T24" fmla="*/ 304 w 538"/>
                <a:gd name="T25" fmla="*/ 230 h 324"/>
                <a:gd name="T26" fmla="*/ 358 w 538"/>
                <a:gd name="T27" fmla="*/ 102 h 324"/>
                <a:gd name="T28" fmla="*/ 319 w 538"/>
                <a:gd name="T29" fmla="*/ 85 h 324"/>
                <a:gd name="T30" fmla="*/ 265 w 538"/>
                <a:gd name="T31" fmla="*/ 213 h 324"/>
                <a:gd name="T32" fmla="*/ 265 w 538"/>
                <a:gd name="T33" fmla="*/ 213 h 324"/>
                <a:gd name="T34" fmla="*/ 215 w 538"/>
                <a:gd name="T35" fmla="*/ 248 h 324"/>
                <a:gd name="T36" fmla="*/ 43 w 538"/>
                <a:gd name="T37" fmla="*/ 248 h 324"/>
                <a:gd name="T38" fmla="*/ 97 w 538"/>
                <a:gd name="T39" fmla="*/ 120 h 324"/>
                <a:gd name="T40" fmla="*/ 115 w 538"/>
                <a:gd name="T41" fmla="*/ 138 h 324"/>
                <a:gd name="T42" fmla="*/ 140 w 538"/>
                <a:gd name="T43" fmla="*/ 117 h 324"/>
                <a:gd name="T44" fmla="*/ 118 w 538"/>
                <a:gd name="T45" fmla="*/ 99 h 324"/>
                <a:gd name="T46" fmla="*/ 251 w 538"/>
                <a:gd name="T47" fmla="*/ 42 h 324"/>
                <a:gd name="T48" fmla="*/ 251 w 538"/>
                <a:gd name="T49" fmla="*/ 71 h 324"/>
                <a:gd name="T50" fmla="*/ 283 w 538"/>
                <a:gd name="T51" fmla="*/ 71 h 324"/>
                <a:gd name="T52" fmla="*/ 283 w 538"/>
                <a:gd name="T53" fmla="*/ 42 h 324"/>
                <a:gd name="T54" fmla="*/ 415 w 538"/>
                <a:gd name="T55" fmla="*/ 99 h 324"/>
                <a:gd name="T56" fmla="*/ 397 w 538"/>
                <a:gd name="T57" fmla="*/ 117 h 324"/>
                <a:gd name="T58" fmla="*/ 419 w 538"/>
                <a:gd name="T59" fmla="*/ 138 h 324"/>
                <a:gd name="T60" fmla="*/ 440 w 538"/>
                <a:gd name="T61" fmla="*/ 120 h 324"/>
                <a:gd name="T62" fmla="*/ 494 w 538"/>
                <a:gd name="T63" fmla="*/ 248 h 324"/>
                <a:gd name="T64" fmla="*/ 315 w 538"/>
                <a:gd name="T65" fmla="*/ 248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8" h="324">
                  <a:moveTo>
                    <a:pt x="537" y="269"/>
                  </a:moveTo>
                  <a:lnTo>
                    <a:pt x="537" y="269"/>
                  </a:lnTo>
                  <a:cubicBezTo>
                    <a:pt x="537" y="120"/>
                    <a:pt x="415" y="0"/>
                    <a:pt x="269" y="0"/>
                  </a:cubicBezTo>
                  <a:cubicBezTo>
                    <a:pt x="118" y="0"/>
                    <a:pt x="0" y="120"/>
                    <a:pt x="0" y="269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215" y="287"/>
                    <a:pt x="215" y="287"/>
                    <a:pt x="215" y="287"/>
                  </a:cubicBezTo>
                  <a:cubicBezTo>
                    <a:pt x="222" y="308"/>
                    <a:pt x="244" y="323"/>
                    <a:pt x="265" y="323"/>
                  </a:cubicBezTo>
                  <a:cubicBezTo>
                    <a:pt x="287" y="323"/>
                    <a:pt x="308" y="308"/>
                    <a:pt x="315" y="287"/>
                  </a:cubicBezTo>
                  <a:cubicBezTo>
                    <a:pt x="537" y="287"/>
                    <a:pt x="537" y="287"/>
                    <a:pt x="537" y="287"/>
                  </a:cubicBezTo>
                  <a:lnTo>
                    <a:pt x="537" y="269"/>
                  </a:lnTo>
                  <a:close/>
                  <a:moveTo>
                    <a:pt x="315" y="248"/>
                  </a:moveTo>
                  <a:lnTo>
                    <a:pt x="315" y="248"/>
                  </a:lnTo>
                  <a:cubicBezTo>
                    <a:pt x="311" y="241"/>
                    <a:pt x="308" y="237"/>
                    <a:pt x="304" y="230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19" y="85"/>
                    <a:pt x="319" y="85"/>
                    <a:pt x="319" y="85"/>
                  </a:cubicBezTo>
                  <a:cubicBezTo>
                    <a:pt x="265" y="213"/>
                    <a:pt x="265" y="213"/>
                    <a:pt x="265" y="213"/>
                  </a:cubicBezTo>
                  <a:lnTo>
                    <a:pt x="265" y="213"/>
                  </a:lnTo>
                  <a:cubicBezTo>
                    <a:pt x="244" y="213"/>
                    <a:pt x="222" y="227"/>
                    <a:pt x="215" y="248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7" y="198"/>
                    <a:pt x="68" y="156"/>
                    <a:pt x="97" y="120"/>
                  </a:cubicBezTo>
                  <a:cubicBezTo>
                    <a:pt x="115" y="138"/>
                    <a:pt x="115" y="138"/>
                    <a:pt x="115" y="138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54" y="67"/>
                    <a:pt x="201" y="46"/>
                    <a:pt x="251" y="42"/>
                  </a:cubicBezTo>
                  <a:cubicBezTo>
                    <a:pt x="251" y="71"/>
                    <a:pt x="251" y="71"/>
                    <a:pt x="251" y="71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333" y="46"/>
                    <a:pt x="379" y="67"/>
                    <a:pt x="415" y="99"/>
                  </a:cubicBezTo>
                  <a:cubicBezTo>
                    <a:pt x="397" y="117"/>
                    <a:pt x="397" y="117"/>
                    <a:pt x="397" y="117"/>
                  </a:cubicBezTo>
                  <a:cubicBezTo>
                    <a:pt x="419" y="138"/>
                    <a:pt x="419" y="138"/>
                    <a:pt x="419" y="138"/>
                  </a:cubicBezTo>
                  <a:cubicBezTo>
                    <a:pt x="440" y="120"/>
                    <a:pt x="440" y="120"/>
                    <a:pt x="440" y="120"/>
                  </a:cubicBezTo>
                  <a:cubicBezTo>
                    <a:pt x="469" y="156"/>
                    <a:pt x="490" y="198"/>
                    <a:pt x="494" y="248"/>
                  </a:cubicBezTo>
                  <a:lnTo>
                    <a:pt x="315" y="2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0" name="Group 469"/>
          <p:cNvGrpSpPr/>
          <p:nvPr/>
        </p:nvGrpSpPr>
        <p:grpSpPr>
          <a:xfrm>
            <a:off x="5877908" y="2964769"/>
            <a:ext cx="366712" cy="238125"/>
            <a:chOff x="5869175" y="3014204"/>
            <a:chExt cx="366712" cy="238125"/>
          </a:xfrm>
        </p:grpSpPr>
        <p:sp>
          <p:nvSpPr>
            <p:cNvPr id="471" name="Freeform 1884"/>
            <p:cNvSpPr>
              <a:spLocks noChangeArrowheads="1"/>
            </p:cNvSpPr>
            <p:nvPr/>
          </p:nvSpPr>
          <p:spPr bwMode="auto">
            <a:xfrm>
              <a:off x="5910450" y="3020554"/>
              <a:ext cx="282575" cy="188913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1885"/>
            <p:cNvSpPr>
              <a:spLocks noChangeArrowheads="1"/>
            </p:cNvSpPr>
            <p:nvPr/>
          </p:nvSpPr>
          <p:spPr bwMode="auto">
            <a:xfrm>
              <a:off x="5910450" y="3020554"/>
              <a:ext cx="282575" cy="188913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1886"/>
            <p:cNvSpPr>
              <a:spLocks noChangeArrowheads="1"/>
            </p:cNvSpPr>
            <p:nvPr/>
          </p:nvSpPr>
          <p:spPr bwMode="auto">
            <a:xfrm>
              <a:off x="6053325" y="3020554"/>
              <a:ext cx="141287" cy="188913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1887"/>
            <p:cNvSpPr>
              <a:spLocks noChangeArrowheads="1"/>
            </p:cNvSpPr>
            <p:nvPr/>
          </p:nvSpPr>
          <p:spPr bwMode="auto">
            <a:xfrm>
              <a:off x="6053325" y="3020554"/>
              <a:ext cx="141287" cy="188913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1888"/>
            <p:cNvSpPr>
              <a:spLocks noChangeArrowheads="1"/>
            </p:cNvSpPr>
            <p:nvPr/>
          </p:nvSpPr>
          <p:spPr bwMode="auto">
            <a:xfrm>
              <a:off x="5904100" y="3014204"/>
              <a:ext cx="298450" cy="203200"/>
            </a:xfrm>
            <a:custGeom>
              <a:avLst/>
              <a:gdLst>
                <a:gd name="T0" fmla="*/ 826 w 827"/>
                <a:gd name="T1" fmla="*/ 0 h 565"/>
                <a:gd name="T2" fmla="*/ 0 w 827"/>
                <a:gd name="T3" fmla="*/ 0 h 565"/>
                <a:gd name="T4" fmla="*/ 0 w 827"/>
                <a:gd name="T5" fmla="*/ 564 h 565"/>
                <a:gd name="T6" fmla="*/ 826 w 827"/>
                <a:gd name="T7" fmla="*/ 564 h 565"/>
                <a:gd name="T8" fmla="*/ 826 w 827"/>
                <a:gd name="T9" fmla="*/ 0 h 565"/>
                <a:gd name="T10" fmla="*/ 787 w 827"/>
                <a:gd name="T11" fmla="*/ 522 h 565"/>
                <a:gd name="T12" fmla="*/ 43 w 827"/>
                <a:gd name="T13" fmla="*/ 522 h 565"/>
                <a:gd name="T14" fmla="*/ 43 w 827"/>
                <a:gd name="T15" fmla="*/ 39 h 565"/>
                <a:gd name="T16" fmla="*/ 787 w 827"/>
                <a:gd name="T17" fmla="*/ 39 h 565"/>
                <a:gd name="T18" fmla="*/ 787 w 827"/>
                <a:gd name="T19" fmla="*/ 52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565">
                  <a:moveTo>
                    <a:pt x="826" y="0"/>
                  </a:moveTo>
                  <a:lnTo>
                    <a:pt x="0" y="0"/>
                  </a:lnTo>
                  <a:lnTo>
                    <a:pt x="0" y="564"/>
                  </a:lnTo>
                  <a:lnTo>
                    <a:pt x="826" y="564"/>
                  </a:lnTo>
                  <a:lnTo>
                    <a:pt x="826" y="0"/>
                  </a:lnTo>
                  <a:close/>
                  <a:moveTo>
                    <a:pt x="787" y="522"/>
                  </a:moveTo>
                  <a:lnTo>
                    <a:pt x="43" y="522"/>
                  </a:lnTo>
                  <a:lnTo>
                    <a:pt x="43" y="39"/>
                  </a:lnTo>
                  <a:lnTo>
                    <a:pt x="787" y="39"/>
                  </a:lnTo>
                  <a:lnTo>
                    <a:pt x="787" y="52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1889"/>
            <p:cNvSpPr>
              <a:spLocks noChangeArrowheads="1"/>
            </p:cNvSpPr>
            <p:nvPr/>
          </p:nvSpPr>
          <p:spPr bwMode="auto">
            <a:xfrm>
              <a:off x="5869175" y="3236454"/>
              <a:ext cx="366712" cy="15875"/>
            </a:xfrm>
            <a:custGeom>
              <a:avLst/>
              <a:gdLst>
                <a:gd name="T0" fmla="*/ 0 w 1017"/>
                <a:gd name="T1" fmla="*/ 0 h 44"/>
                <a:gd name="T2" fmla="*/ 0 w 1017"/>
                <a:gd name="T3" fmla="*/ 43 h 44"/>
                <a:gd name="T4" fmla="*/ 1016 w 1017"/>
                <a:gd name="T5" fmla="*/ 43 h 44"/>
                <a:gd name="T6" fmla="*/ 1016 w 1017"/>
                <a:gd name="T7" fmla="*/ 0 h 44"/>
                <a:gd name="T8" fmla="*/ 0 w 101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7" h="44">
                  <a:moveTo>
                    <a:pt x="0" y="0"/>
                  </a:moveTo>
                  <a:lnTo>
                    <a:pt x="0" y="43"/>
                  </a:lnTo>
                  <a:lnTo>
                    <a:pt x="1016" y="43"/>
                  </a:lnTo>
                  <a:lnTo>
                    <a:pt x="1016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1890"/>
            <p:cNvSpPr>
              <a:spLocks noChangeArrowheads="1"/>
            </p:cNvSpPr>
            <p:nvPr/>
          </p:nvSpPr>
          <p:spPr bwMode="auto">
            <a:xfrm>
              <a:off x="5956487" y="3058654"/>
              <a:ext cx="193675" cy="115888"/>
            </a:xfrm>
            <a:custGeom>
              <a:avLst/>
              <a:gdLst>
                <a:gd name="T0" fmla="*/ 537 w 538"/>
                <a:gd name="T1" fmla="*/ 269 h 324"/>
                <a:gd name="T2" fmla="*/ 537 w 538"/>
                <a:gd name="T3" fmla="*/ 269 h 324"/>
                <a:gd name="T4" fmla="*/ 269 w 538"/>
                <a:gd name="T5" fmla="*/ 0 h 324"/>
                <a:gd name="T6" fmla="*/ 0 w 538"/>
                <a:gd name="T7" fmla="*/ 269 h 324"/>
                <a:gd name="T8" fmla="*/ 0 w 538"/>
                <a:gd name="T9" fmla="*/ 287 h 324"/>
                <a:gd name="T10" fmla="*/ 215 w 538"/>
                <a:gd name="T11" fmla="*/ 287 h 324"/>
                <a:gd name="T12" fmla="*/ 265 w 538"/>
                <a:gd name="T13" fmla="*/ 323 h 324"/>
                <a:gd name="T14" fmla="*/ 315 w 538"/>
                <a:gd name="T15" fmla="*/ 287 h 324"/>
                <a:gd name="T16" fmla="*/ 537 w 538"/>
                <a:gd name="T17" fmla="*/ 287 h 324"/>
                <a:gd name="T18" fmla="*/ 537 w 538"/>
                <a:gd name="T19" fmla="*/ 269 h 324"/>
                <a:gd name="T20" fmla="*/ 315 w 538"/>
                <a:gd name="T21" fmla="*/ 248 h 324"/>
                <a:gd name="T22" fmla="*/ 315 w 538"/>
                <a:gd name="T23" fmla="*/ 248 h 324"/>
                <a:gd name="T24" fmla="*/ 304 w 538"/>
                <a:gd name="T25" fmla="*/ 230 h 324"/>
                <a:gd name="T26" fmla="*/ 358 w 538"/>
                <a:gd name="T27" fmla="*/ 102 h 324"/>
                <a:gd name="T28" fmla="*/ 319 w 538"/>
                <a:gd name="T29" fmla="*/ 85 h 324"/>
                <a:gd name="T30" fmla="*/ 265 w 538"/>
                <a:gd name="T31" fmla="*/ 213 h 324"/>
                <a:gd name="T32" fmla="*/ 265 w 538"/>
                <a:gd name="T33" fmla="*/ 213 h 324"/>
                <a:gd name="T34" fmla="*/ 215 w 538"/>
                <a:gd name="T35" fmla="*/ 248 h 324"/>
                <a:gd name="T36" fmla="*/ 43 w 538"/>
                <a:gd name="T37" fmla="*/ 248 h 324"/>
                <a:gd name="T38" fmla="*/ 97 w 538"/>
                <a:gd name="T39" fmla="*/ 120 h 324"/>
                <a:gd name="T40" fmla="*/ 115 w 538"/>
                <a:gd name="T41" fmla="*/ 138 h 324"/>
                <a:gd name="T42" fmla="*/ 140 w 538"/>
                <a:gd name="T43" fmla="*/ 117 h 324"/>
                <a:gd name="T44" fmla="*/ 118 w 538"/>
                <a:gd name="T45" fmla="*/ 99 h 324"/>
                <a:gd name="T46" fmla="*/ 251 w 538"/>
                <a:gd name="T47" fmla="*/ 42 h 324"/>
                <a:gd name="T48" fmla="*/ 251 w 538"/>
                <a:gd name="T49" fmla="*/ 71 h 324"/>
                <a:gd name="T50" fmla="*/ 283 w 538"/>
                <a:gd name="T51" fmla="*/ 71 h 324"/>
                <a:gd name="T52" fmla="*/ 283 w 538"/>
                <a:gd name="T53" fmla="*/ 42 h 324"/>
                <a:gd name="T54" fmla="*/ 415 w 538"/>
                <a:gd name="T55" fmla="*/ 99 h 324"/>
                <a:gd name="T56" fmla="*/ 397 w 538"/>
                <a:gd name="T57" fmla="*/ 117 h 324"/>
                <a:gd name="T58" fmla="*/ 419 w 538"/>
                <a:gd name="T59" fmla="*/ 138 h 324"/>
                <a:gd name="T60" fmla="*/ 440 w 538"/>
                <a:gd name="T61" fmla="*/ 120 h 324"/>
                <a:gd name="T62" fmla="*/ 494 w 538"/>
                <a:gd name="T63" fmla="*/ 248 h 324"/>
                <a:gd name="T64" fmla="*/ 315 w 538"/>
                <a:gd name="T65" fmla="*/ 248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8" h="324">
                  <a:moveTo>
                    <a:pt x="537" y="269"/>
                  </a:moveTo>
                  <a:lnTo>
                    <a:pt x="537" y="269"/>
                  </a:lnTo>
                  <a:cubicBezTo>
                    <a:pt x="537" y="120"/>
                    <a:pt x="415" y="0"/>
                    <a:pt x="269" y="0"/>
                  </a:cubicBezTo>
                  <a:cubicBezTo>
                    <a:pt x="118" y="0"/>
                    <a:pt x="0" y="120"/>
                    <a:pt x="0" y="269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215" y="287"/>
                    <a:pt x="215" y="287"/>
                    <a:pt x="215" y="287"/>
                  </a:cubicBezTo>
                  <a:cubicBezTo>
                    <a:pt x="222" y="308"/>
                    <a:pt x="244" y="323"/>
                    <a:pt x="265" y="323"/>
                  </a:cubicBezTo>
                  <a:cubicBezTo>
                    <a:pt x="287" y="323"/>
                    <a:pt x="308" y="308"/>
                    <a:pt x="315" y="287"/>
                  </a:cubicBezTo>
                  <a:cubicBezTo>
                    <a:pt x="537" y="287"/>
                    <a:pt x="537" y="287"/>
                    <a:pt x="537" y="287"/>
                  </a:cubicBezTo>
                  <a:lnTo>
                    <a:pt x="537" y="269"/>
                  </a:lnTo>
                  <a:close/>
                  <a:moveTo>
                    <a:pt x="315" y="248"/>
                  </a:moveTo>
                  <a:lnTo>
                    <a:pt x="315" y="248"/>
                  </a:lnTo>
                  <a:cubicBezTo>
                    <a:pt x="311" y="241"/>
                    <a:pt x="308" y="237"/>
                    <a:pt x="304" y="230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19" y="85"/>
                    <a:pt x="319" y="85"/>
                    <a:pt x="319" y="85"/>
                  </a:cubicBezTo>
                  <a:cubicBezTo>
                    <a:pt x="265" y="213"/>
                    <a:pt x="265" y="213"/>
                    <a:pt x="265" y="213"/>
                  </a:cubicBezTo>
                  <a:lnTo>
                    <a:pt x="265" y="213"/>
                  </a:lnTo>
                  <a:cubicBezTo>
                    <a:pt x="244" y="213"/>
                    <a:pt x="222" y="227"/>
                    <a:pt x="215" y="248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7" y="198"/>
                    <a:pt x="68" y="156"/>
                    <a:pt x="97" y="120"/>
                  </a:cubicBezTo>
                  <a:cubicBezTo>
                    <a:pt x="115" y="138"/>
                    <a:pt x="115" y="138"/>
                    <a:pt x="115" y="138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54" y="67"/>
                    <a:pt x="201" y="46"/>
                    <a:pt x="251" y="42"/>
                  </a:cubicBezTo>
                  <a:cubicBezTo>
                    <a:pt x="251" y="71"/>
                    <a:pt x="251" y="71"/>
                    <a:pt x="251" y="71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333" y="46"/>
                    <a:pt x="379" y="67"/>
                    <a:pt x="415" y="99"/>
                  </a:cubicBezTo>
                  <a:cubicBezTo>
                    <a:pt x="397" y="117"/>
                    <a:pt x="397" y="117"/>
                    <a:pt x="397" y="117"/>
                  </a:cubicBezTo>
                  <a:cubicBezTo>
                    <a:pt x="419" y="138"/>
                    <a:pt x="419" y="138"/>
                    <a:pt x="419" y="138"/>
                  </a:cubicBezTo>
                  <a:cubicBezTo>
                    <a:pt x="440" y="120"/>
                    <a:pt x="440" y="120"/>
                    <a:pt x="440" y="120"/>
                  </a:cubicBezTo>
                  <a:cubicBezTo>
                    <a:pt x="469" y="156"/>
                    <a:pt x="490" y="198"/>
                    <a:pt x="494" y="248"/>
                  </a:cubicBezTo>
                  <a:lnTo>
                    <a:pt x="315" y="2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8" name="Group 477"/>
          <p:cNvGrpSpPr/>
          <p:nvPr/>
        </p:nvGrpSpPr>
        <p:grpSpPr>
          <a:xfrm>
            <a:off x="5877908" y="3590231"/>
            <a:ext cx="366713" cy="238125"/>
            <a:chOff x="5861237" y="3575706"/>
            <a:chExt cx="366713" cy="238125"/>
          </a:xfrm>
        </p:grpSpPr>
        <p:sp>
          <p:nvSpPr>
            <p:cNvPr id="479" name="Freeform 1891"/>
            <p:cNvSpPr>
              <a:spLocks noChangeArrowheads="1"/>
            </p:cNvSpPr>
            <p:nvPr/>
          </p:nvSpPr>
          <p:spPr bwMode="auto">
            <a:xfrm>
              <a:off x="5902512" y="3582056"/>
              <a:ext cx="282575" cy="188912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1892"/>
            <p:cNvSpPr>
              <a:spLocks noChangeArrowheads="1"/>
            </p:cNvSpPr>
            <p:nvPr/>
          </p:nvSpPr>
          <p:spPr bwMode="auto">
            <a:xfrm>
              <a:off x="5902512" y="3582056"/>
              <a:ext cx="282575" cy="188912"/>
            </a:xfrm>
            <a:custGeom>
              <a:avLst/>
              <a:gdLst>
                <a:gd name="T0" fmla="*/ 784 w 785"/>
                <a:gd name="T1" fmla="*/ 525 h 526"/>
                <a:gd name="T2" fmla="*/ 0 w 785"/>
                <a:gd name="T3" fmla="*/ 525 h 526"/>
                <a:gd name="T4" fmla="*/ 0 w 785"/>
                <a:gd name="T5" fmla="*/ 0 h 526"/>
                <a:gd name="T6" fmla="*/ 784 w 785"/>
                <a:gd name="T7" fmla="*/ 0 h 526"/>
                <a:gd name="T8" fmla="*/ 784 w 785"/>
                <a:gd name="T9" fmla="*/ 52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5" h="526">
                  <a:moveTo>
                    <a:pt x="784" y="525"/>
                  </a:moveTo>
                  <a:lnTo>
                    <a:pt x="0" y="525"/>
                  </a:lnTo>
                  <a:lnTo>
                    <a:pt x="0" y="0"/>
                  </a:lnTo>
                  <a:lnTo>
                    <a:pt x="784" y="0"/>
                  </a:lnTo>
                  <a:lnTo>
                    <a:pt x="784" y="5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1893"/>
            <p:cNvSpPr>
              <a:spLocks noChangeArrowheads="1"/>
            </p:cNvSpPr>
            <p:nvPr/>
          </p:nvSpPr>
          <p:spPr bwMode="auto">
            <a:xfrm>
              <a:off x="6045387" y="3582056"/>
              <a:ext cx="141288" cy="188912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1894"/>
            <p:cNvSpPr>
              <a:spLocks noChangeArrowheads="1"/>
            </p:cNvSpPr>
            <p:nvPr/>
          </p:nvSpPr>
          <p:spPr bwMode="auto">
            <a:xfrm>
              <a:off x="6045387" y="3582056"/>
              <a:ext cx="141288" cy="188912"/>
            </a:xfrm>
            <a:custGeom>
              <a:avLst/>
              <a:gdLst>
                <a:gd name="T0" fmla="*/ 390 w 391"/>
                <a:gd name="T1" fmla="*/ 0 h 526"/>
                <a:gd name="T2" fmla="*/ 0 w 391"/>
                <a:gd name="T3" fmla="*/ 0 h 526"/>
                <a:gd name="T4" fmla="*/ 0 w 391"/>
                <a:gd name="T5" fmla="*/ 525 h 526"/>
                <a:gd name="T6" fmla="*/ 390 w 391"/>
                <a:gd name="T7" fmla="*/ 525 h 526"/>
                <a:gd name="T8" fmla="*/ 390 w 391"/>
                <a:gd name="T9" fmla="*/ 0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1" h="526">
                  <a:moveTo>
                    <a:pt x="390" y="0"/>
                  </a:moveTo>
                  <a:lnTo>
                    <a:pt x="0" y="0"/>
                  </a:lnTo>
                  <a:lnTo>
                    <a:pt x="0" y="525"/>
                  </a:lnTo>
                  <a:lnTo>
                    <a:pt x="390" y="525"/>
                  </a:lnTo>
                  <a:lnTo>
                    <a:pt x="3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1895"/>
            <p:cNvSpPr>
              <a:spLocks noChangeArrowheads="1"/>
            </p:cNvSpPr>
            <p:nvPr/>
          </p:nvSpPr>
          <p:spPr bwMode="auto">
            <a:xfrm>
              <a:off x="5896162" y="3575706"/>
              <a:ext cx="298450" cy="203200"/>
            </a:xfrm>
            <a:custGeom>
              <a:avLst/>
              <a:gdLst>
                <a:gd name="T0" fmla="*/ 826 w 827"/>
                <a:gd name="T1" fmla="*/ 0 h 565"/>
                <a:gd name="T2" fmla="*/ 0 w 827"/>
                <a:gd name="T3" fmla="*/ 0 h 565"/>
                <a:gd name="T4" fmla="*/ 0 w 827"/>
                <a:gd name="T5" fmla="*/ 564 h 565"/>
                <a:gd name="T6" fmla="*/ 826 w 827"/>
                <a:gd name="T7" fmla="*/ 564 h 565"/>
                <a:gd name="T8" fmla="*/ 826 w 827"/>
                <a:gd name="T9" fmla="*/ 0 h 565"/>
                <a:gd name="T10" fmla="*/ 787 w 827"/>
                <a:gd name="T11" fmla="*/ 522 h 565"/>
                <a:gd name="T12" fmla="*/ 43 w 827"/>
                <a:gd name="T13" fmla="*/ 522 h 565"/>
                <a:gd name="T14" fmla="*/ 43 w 827"/>
                <a:gd name="T15" fmla="*/ 39 h 565"/>
                <a:gd name="T16" fmla="*/ 787 w 827"/>
                <a:gd name="T17" fmla="*/ 39 h 565"/>
                <a:gd name="T18" fmla="*/ 787 w 827"/>
                <a:gd name="T19" fmla="*/ 52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7" h="565">
                  <a:moveTo>
                    <a:pt x="826" y="0"/>
                  </a:moveTo>
                  <a:lnTo>
                    <a:pt x="0" y="0"/>
                  </a:lnTo>
                  <a:lnTo>
                    <a:pt x="0" y="564"/>
                  </a:lnTo>
                  <a:lnTo>
                    <a:pt x="826" y="564"/>
                  </a:lnTo>
                  <a:lnTo>
                    <a:pt x="826" y="0"/>
                  </a:lnTo>
                  <a:close/>
                  <a:moveTo>
                    <a:pt x="787" y="522"/>
                  </a:moveTo>
                  <a:lnTo>
                    <a:pt x="43" y="522"/>
                  </a:lnTo>
                  <a:lnTo>
                    <a:pt x="43" y="39"/>
                  </a:lnTo>
                  <a:lnTo>
                    <a:pt x="787" y="39"/>
                  </a:lnTo>
                  <a:lnTo>
                    <a:pt x="787" y="52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1896"/>
            <p:cNvSpPr>
              <a:spLocks noChangeArrowheads="1"/>
            </p:cNvSpPr>
            <p:nvPr/>
          </p:nvSpPr>
          <p:spPr bwMode="auto">
            <a:xfrm>
              <a:off x="5861237" y="3797956"/>
              <a:ext cx="366713" cy="15875"/>
            </a:xfrm>
            <a:custGeom>
              <a:avLst/>
              <a:gdLst>
                <a:gd name="T0" fmla="*/ 0 w 1017"/>
                <a:gd name="T1" fmla="*/ 0 h 44"/>
                <a:gd name="T2" fmla="*/ 0 w 1017"/>
                <a:gd name="T3" fmla="*/ 43 h 44"/>
                <a:gd name="T4" fmla="*/ 1016 w 1017"/>
                <a:gd name="T5" fmla="*/ 43 h 44"/>
                <a:gd name="T6" fmla="*/ 1016 w 1017"/>
                <a:gd name="T7" fmla="*/ 0 h 44"/>
                <a:gd name="T8" fmla="*/ 0 w 1017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7" h="44">
                  <a:moveTo>
                    <a:pt x="0" y="0"/>
                  </a:moveTo>
                  <a:lnTo>
                    <a:pt x="0" y="43"/>
                  </a:lnTo>
                  <a:lnTo>
                    <a:pt x="1016" y="43"/>
                  </a:lnTo>
                  <a:lnTo>
                    <a:pt x="1016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1897"/>
            <p:cNvSpPr>
              <a:spLocks noChangeArrowheads="1"/>
            </p:cNvSpPr>
            <p:nvPr/>
          </p:nvSpPr>
          <p:spPr bwMode="auto">
            <a:xfrm>
              <a:off x="5948550" y="3618568"/>
              <a:ext cx="193675" cy="115888"/>
            </a:xfrm>
            <a:custGeom>
              <a:avLst/>
              <a:gdLst>
                <a:gd name="T0" fmla="*/ 537 w 538"/>
                <a:gd name="T1" fmla="*/ 269 h 324"/>
                <a:gd name="T2" fmla="*/ 537 w 538"/>
                <a:gd name="T3" fmla="*/ 269 h 324"/>
                <a:gd name="T4" fmla="*/ 269 w 538"/>
                <a:gd name="T5" fmla="*/ 0 h 324"/>
                <a:gd name="T6" fmla="*/ 0 w 538"/>
                <a:gd name="T7" fmla="*/ 269 h 324"/>
                <a:gd name="T8" fmla="*/ 0 w 538"/>
                <a:gd name="T9" fmla="*/ 287 h 324"/>
                <a:gd name="T10" fmla="*/ 215 w 538"/>
                <a:gd name="T11" fmla="*/ 287 h 324"/>
                <a:gd name="T12" fmla="*/ 265 w 538"/>
                <a:gd name="T13" fmla="*/ 323 h 324"/>
                <a:gd name="T14" fmla="*/ 315 w 538"/>
                <a:gd name="T15" fmla="*/ 287 h 324"/>
                <a:gd name="T16" fmla="*/ 537 w 538"/>
                <a:gd name="T17" fmla="*/ 287 h 324"/>
                <a:gd name="T18" fmla="*/ 537 w 538"/>
                <a:gd name="T19" fmla="*/ 269 h 324"/>
                <a:gd name="T20" fmla="*/ 315 w 538"/>
                <a:gd name="T21" fmla="*/ 248 h 324"/>
                <a:gd name="T22" fmla="*/ 315 w 538"/>
                <a:gd name="T23" fmla="*/ 248 h 324"/>
                <a:gd name="T24" fmla="*/ 304 w 538"/>
                <a:gd name="T25" fmla="*/ 230 h 324"/>
                <a:gd name="T26" fmla="*/ 358 w 538"/>
                <a:gd name="T27" fmla="*/ 102 h 324"/>
                <a:gd name="T28" fmla="*/ 319 w 538"/>
                <a:gd name="T29" fmla="*/ 85 h 324"/>
                <a:gd name="T30" fmla="*/ 265 w 538"/>
                <a:gd name="T31" fmla="*/ 213 h 324"/>
                <a:gd name="T32" fmla="*/ 265 w 538"/>
                <a:gd name="T33" fmla="*/ 213 h 324"/>
                <a:gd name="T34" fmla="*/ 215 w 538"/>
                <a:gd name="T35" fmla="*/ 248 h 324"/>
                <a:gd name="T36" fmla="*/ 43 w 538"/>
                <a:gd name="T37" fmla="*/ 248 h 324"/>
                <a:gd name="T38" fmla="*/ 97 w 538"/>
                <a:gd name="T39" fmla="*/ 120 h 324"/>
                <a:gd name="T40" fmla="*/ 115 w 538"/>
                <a:gd name="T41" fmla="*/ 138 h 324"/>
                <a:gd name="T42" fmla="*/ 140 w 538"/>
                <a:gd name="T43" fmla="*/ 117 h 324"/>
                <a:gd name="T44" fmla="*/ 118 w 538"/>
                <a:gd name="T45" fmla="*/ 99 h 324"/>
                <a:gd name="T46" fmla="*/ 251 w 538"/>
                <a:gd name="T47" fmla="*/ 42 h 324"/>
                <a:gd name="T48" fmla="*/ 251 w 538"/>
                <a:gd name="T49" fmla="*/ 71 h 324"/>
                <a:gd name="T50" fmla="*/ 283 w 538"/>
                <a:gd name="T51" fmla="*/ 71 h 324"/>
                <a:gd name="T52" fmla="*/ 283 w 538"/>
                <a:gd name="T53" fmla="*/ 42 h 324"/>
                <a:gd name="T54" fmla="*/ 415 w 538"/>
                <a:gd name="T55" fmla="*/ 99 h 324"/>
                <a:gd name="T56" fmla="*/ 397 w 538"/>
                <a:gd name="T57" fmla="*/ 117 h 324"/>
                <a:gd name="T58" fmla="*/ 419 w 538"/>
                <a:gd name="T59" fmla="*/ 138 h 324"/>
                <a:gd name="T60" fmla="*/ 440 w 538"/>
                <a:gd name="T61" fmla="*/ 120 h 324"/>
                <a:gd name="T62" fmla="*/ 494 w 538"/>
                <a:gd name="T63" fmla="*/ 248 h 324"/>
                <a:gd name="T64" fmla="*/ 315 w 538"/>
                <a:gd name="T65" fmla="*/ 248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8" h="324">
                  <a:moveTo>
                    <a:pt x="537" y="269"/>
                  </a:moveTo>
                  <a:lnTo>
                    <a:pt x="537" y="269"/>
                  </a:lnTo>
                  <a:cubicBezTo>
                    <a:pt x="537" y="120"/>
                    <a:pt x="415" y="0"/>
                    <a:pt x="269" y="0"/>
                  </a:cubicBezTo>
                  <a:cubicBezTo>
                    <a:pt x="118" y="0"/>
                    <a:pt x="0" y="120"/>
                    <a:pt x="0" y="269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215" y="287"/>
                    <a:pt x="215" y="287"/>
                    <a:pt x="215" y="287"/>
                  </a:cubicBezTo>
                  <a:cubicBezTo>
                    <a:pt x="222" y="308"/>
                    <a:pt x="244" y="323"/>
                    <a:pt x="265" y="323"/>
                  </a:cubicBezTo>
                  <a:cubicBezTo>
                    <a:pt x="287" y="323"/>
                    <a:pt x="308" y="308"/>
                    <a:pt x="315" y="287"/>
                  </a:cubicBezTo>
                  <a:cubicBezTo>
                    <a:pt x="537" y="287"/>
                    <a:pt x="537" y="287"/>
                    <a:pt x="537" y="287"/>
                  </a:cubicBezTo>
                  <a:lnTo>
                    <a:pt x="537" y="269"/>
                  </a:lnTo>
                  <a:close/>
                  <a:moveTo>
                    <a:pt x="315" y="248"/>
                  </a:moveTo>
                  <a:lnTo>
                    <a:pt x="315" y="248"/>
                  </a:lnTo>
                  <a:cubicBezTo>
                    <a:pt x="311" y="241"/>
                    <a:pt x="308" y="237"/>
                    <a:pt x="304" y="230"/>
                  </a:cubicBezTo>
                  <a:cubicBezTo>
                    <a:pt x="358" y="102"/>
                    <a:pt x="358" y="102"/>
                    <a:pt x="358" y="102"/>
                  </a:cubicBezTo>
                  <a:cubicBezTo>
                    <a:pt x="319" y="85"/>
                    <a:pt x="319" y="85"/>
                    <a:pt x="319" y="85"/>
                  </a:cubicBezTo>
                  <a:cubicBezTo>
                    <a:pt x="265" y="213"/>
                    <a:pt x="265" y="213"/>
                    <a:pt x="265" y="213"/>
                  </a:cubicBezTo>
                  <a:lnTo>
                    <a:pt x="265" y="213"/>
                  </a:lnTo>
                  <a:cubicBezTo>
                    <a:pt x="244" y="213"/>
                    <a:pt x="222" y="227"/>
                    <a:pt x="215" y="248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7" y="198"/>
                    <a:pt x="68" y="156"/>
                    <a:pt x="97" y="120"/>
                  </a:cubicBezTo>
                  <a:cubicBezTo>
                    <a:pt x="115" y="138"/>
                    <a:pt x="115" y="138"/>
                    <a:pt x="115" y="138"/>
                  </a:cubicBezTo>
                  <a:cubicBezTo>
                    <a:pt x="140" y="117"/>
                    <a:pt x="140" y="117"/>
                    <a:pt x="140" y="117"/>
                  </a:cubicBezTo>
                  <a:cubicBezTo>
                    <a:pt x="118" y="99"/>
                    <a:pt x="118" y="99"/>
                    <a:pt x="118" y="99"/>
                  </a:cubicBezTo>
                  <a:cubicBezTo>
                    <a:pt x="154" y="67"/>
                    <a:pt x="201" y="46"/>
                    <a:pt x="251" y="42"/>
                  </a:cubicBezTo>
                  <a:cubicBezTo>
                    <a:pt x="251" y="71"/>
                    <a:pt x="251" y="71"/>
                    <a:pt x="251" y="71"/>
                  </a:cubicBezTo>
                  <a:cubicBezTo>
                    <a:pt x="283" y="71"/>
                    <a:pt x="283" y="71"/>
                    <a:pt x="283" y="71"/>
                  </a:cubicBezTo>
                  <a:cubicBezTo>
                    <a:pt x="283" y="42"/>
                    <a:pt x="283" y="42"/>
                    <a:pt x="283" y="42"/>
                  </a:cubicBezTo>
                  <a:cubicBezTo>
                    <a:pt x="333" y="46"/>
                    <a:pt x="379" y="67"/>
                    <a:pt x="415" y="99"/>
                  </a:cubicBezTo>
                  <a:cubicBezTo>
                    <a:pt x="397" y="117"/>
                    <a:pt x="397" y="117"/>
                    <a:pt x="397" y="117"/>
                  </a:cubicBezTo>
                  <a:cubicBezTo>
                    <a:pt x="419" y="138"/>
                    <a:pt x="419" y="138"/>
                    <a:pt x="419" y="138"/>
                  </a:cubicBezTo>
                  <a:cubicBezTo>
                    <a:pt x="440" y="120"/>
                    <a:pt x="440" y="120"/>
                    <a:pt x="440" y="120"/>
                  </a:cubicBezTo>
                  <a:cubicBezTo>
                    <a:pt x="469" y="156"/>
                    <a:pt x="490" y="198"/>
                    <a:pt x="494" y="248"/>
                  </a:cubicBezTo>
                  <a:lnTo>
                    <a:pt x="315" y="2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6" name="Group 485"/>
          <p:cNvGrpSpPr/>
          <p:nvPr/>
        </p:nvGrpSpPr>
        <p:grpSpPr>
          <a:xfrm>
            <a:off x="5813614" y="4062753"/>
            <a:ext cx="495300" cy="493713"/>
            <a:chOff x="5813612" y="4082863"/>
            <a:chExt cx="495300" cy="493713"/>
          </a:xfrm>
        </p:grpSpPr>
        <p:sp>
          <p:nvSpPr>
            <p:cNvPr id="487" name="Freeform 1898"/>
            <p:cNvSpPr>
              <a:spLocks noChangeArrowheads="1"/>
            </p:cNvSpPr>
            <p:nvPr/>
          </p:nvSpPr>
          <p:spPr bwMode="auto">
            <a:xfrm>
              <a:off x="5813612" y="408286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1899"/>
            <p:cNvSpPr>
              <a:spLocks noChangeArrowheads="1"/>
            </p:cNvSpPr>
            <p:nvPr/>
          </p:nvSpPr>
          <p:spPr bwMode="auto">
            <a:xfrm>
              <a:off x="5813612" y="408286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1900"/>
            <p:cNvSpPr>
              <a:spLocks noChangeArrowheads="1"/>
            </p:cNvSpPr>
            <p:nvPr/>
          </p:nvSpPr>
          <p:spPr bwMode="auto">
            <a:xfrm>
              <a:off x="5918387" y="4216213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1901"/>
            <p:cNvSpPr>
              <a:spLocks noChangeArrowheads="1"/>
            </p:cNvSpPr>
            <p:nvPr/>
          </p:nvSpPr>
          <p:spPr bwMode="auto">
            <a:xfrm>
              <a:off x="5912037" y="4209863"/>
              <a:ext cx="296863" cy="204788"/>
            </a:xfrm>
            <a:custGeom>
              <a:avLst/>
              <a:gdLst>
                <a:gd name="T0" fmla="*/ 825 w 826"/>
                <a:gd name="T1" fmla="*/ 0 h 569"/>
                <a:gd name="T2" fmla="*/ 0 w 826"/>
                <a:gd name="T3" fmla="*/ 0 h 569"/>
                <a:gd name="T4" fmla="*/ 0 w 826"/>
                <a:gd name="T5" fmla="*/ 568 h 569"/>
                <a:gd name="T6" fmla="*/ 825 w 826"/>
                <a:gd name="T7" fmla="*/ 568 h 569"/>
                <a:gd name="T8" fmla="*/ 825 w 826"/>
                <a:gd name="T9" fmla="*/ 0 h 569"/>
                <a:gd name="T10" fmla="*/ 786 w 826"/>
                <a:gd name="T11" fmla="*/ 525 h 569"/>
                <a:gd name="T12" fmla="*/ 42 w 826"/>
                <a:gd name="T13" fmla="*/ 525 h 569"/>
                <a:gd name="T14" fmla="*/ 42 w 826"/>
                <a:gd name="T15" fmla="*/ 39 h 569"/>
                <a:gd name="T16" fmla="*/ 786 w 826"/>
                <a:gd name="T17" fmla="*/ 39 h 569"/>
                <a:gd name="T18" fmla="*/ 786 w 826"/>
                <a:gd name="T19" fmla="*/ 525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6" h="569">
                  <a:moveTo>
                    <a:pt x="825" y="0"/>
                  </a:moveTo>
                  <a:lnTo>
                    <a:pt x="0" y="0"/>
                  </a:lnTo>
                  <a:lnTo>
                    <a:pt x="0" y="568"/>
                  </a:lnTo>
                  <a:lnTo>
                    <a:pt x="825" y="568"/>
                  </a:lnTo>
                  <a:lnTo>
                    <a:pt x="825" y="0"/>
                  </a:lnTo>
                  <a:close/>
                  <a:moveTo>
                    <a:pt x="786" y="525"/>
                  </a:moveTo>
                  <a:lnTo>
                    <a:pt x="42" y="525"/>
                  </a:lnTo>
                  <a:lnTo>
                    <a:pt x="42" y="39"/>
                  </a:lnTo>
                  <a:lnTo>
                    <a:pt x="786" y="39"/>
                  </a:lnTo>
                  <a:lnTo>
                    <a:pt x="786" y="5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1902"/>
            <p:cNvSpPr>
              <a:spLocks noChangeArrowheads="1"/>
            </p:cNvSpPr>
            <p:nvPr/>
          </p:nvSpPr>
          <p:spPr bwMode="auto">
            <a:xfrm>
              <a:off x="5877112" y="4433701"/>
              <a:ext cx="365125" cy="15875"/>
            </a:xfrm>
            <a:custGeom>
              <a:avLst/>
              <a:gdLst>
                <a:gd name="T0" fmla="*/ 0 w 1016"/>
                <a:gd name="T1" fmla="*/ 0 h 44"/>
                <a:gd name="T2" fmla="*/ 0 w 1016"/>
                <a:gd name="T3" fmla="*/ 43 h 44"/>
                <a:gd name="T4" fmla="*/ 1015 w 1016"/>
                <a:gd name="T5" fmla="*/ 43 h 44"/>
                <a:gd name="T6" fmla="*/ 1015 w 1016"/>
                <a:gd name="T7" fmla="*/ 0 h 44"/>
                <a:gd name="T8" fmla="*/ 0 w 10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44">
                  <a:moveTo>
                    <a:pt x="0" y="0"/>
                  </a:move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1903"/>
            <p:cNvSpPr>
              <a:spLocks noChangeArrowheads="1"/>
            </p:cNvSpPr>
            <p:nvPr/>
          </p:nvSpPr>
          <p:spPr bwMode="auto">
            <a:xfrm>
              <a:off x="5877112" y="4433701"/>
              <a:ext cx="365125" cy="15875"/>
            </a:xfrm>
            <a:custGeom>
              <a:avLst/>
              <a:gdLst>
                <a:gd name="T0" fmla="*/ 0 w 1016"/>
                <a:gd name="T1" fmla="*/ 0 h 44"/>
                <a:gd name="T2" fmla="*/ 0 w 1016"/>
                <a:gd name="T3" fmla="*/ 43 h 44"/>
                <a:gd name="T4" fmla="*/ 1015 w 1016"/>
                <a:gd name="T5" fmla="*/ 43 h 44"/>
                <a:gd name="T6" fmla="*/ 1015 w 1016"/>
                <a:gd name="T7" fmla="*/ 0 h 44"/>
                <a:gd name="T8" fmla="*/ 0 w 1016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44">
                  <a:moveTo>
                    <a:pt x="0" y="0"/>
                  </a:move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1904"/>
            <p:cNvSpPr>
              <a:spLocks noChangeArrowheads="1"/>
            </p:cNvSpPr>
            <p:nvPr/>
          </p:nvSpPr>
          <p:spPr bwMode="auto">
            <a:xfrm>
              <a:off x="5964425" y="4252726"/>
              <a:ext cx="193675" cy="117475"/>
            </a:xfrm>
            <a:custGeom>
              <a:avLst/>
              <a:gdLst>
                <a:gd name="T0" fmla="*/ 536 w 537"/>
                <a:gd name="T1" fmla="*/ 272 h 326"/>
                <a:gd name="T2" fmla="*/ 536 w 537"/>
                <a:gd name="T3" fmla="*/ 272 h 326"/>
                <a:gd name="T4" fmla="*/ 268 w 537"/>
                <a:gd name="T5" fmla="*/ 0 h 326"/>
                <a:gd name="T6" fmla="*/ 0 w 537"/>
                <a:gd name="T7" fmla="*/ 272 h 326"/>
                <a:gd name="T8" fmla="*/ 0 w 537"/>
                <a:gd name="T9" fmla="*/ 290 h 326"/>
                <a:gd name="T10" fmla="*/ 215 w 537"/>
                <a:gd name="T11" fmla="*/ 290 h 326"/>
                <a:gd name="T12" fmla="*/ 264 w 537"/>
                <a:gd name="T13" fmla="*/ 325 h 326"/>
                <a:gd name="T14" fmla="*/ 315 w 537"/>
                <a:gd name="T15" fmla="*/ 290 h 326"/>
                <a:gd name="T16" fmla="*/ 536 w 537"/>
                <a:gd name="T17" fmla="*/ 290 h 326"/>
                <a:gd name="T18" fmla="*/ 536 w 537"/>
                <a:gd name="T19" fmla="*/ 272 h 326"/>
                <a:gd name="T20" fmla="*/ 315 w 537"/>
                <a:gd name="T21" fmla="*/ 250 h 326"/>
                <a:gd name="T22" fmla="*/ 315 w 537"/>
                <a:gd name="T23" fmla="*/ 250 h 326"/>
                <a:gd name="T24" fmla="*/ 304 w 537"/>
                <a:gd name="T25" fmla="*/ 232 h 326"/>
                <a:gd name="T26" fmla="*/ 357 w 537"/>
                <a:gd name="T27" fmla="*/ 104 h 326"/>
                <a:gd name="T28" fmla="*/ 318 w 537"/>
                <a:gd name="T29" fmla="*/ 86 h 326"/>
                <a:gd name="T30" fmla="*/ 264 w 537"/>
                <a:gd name="T31" fmla="*/ 215 h 326"/>
                <a:gd name="T32" fmla="*/ 264 w 537"/>
                <a:gd name="T33" fmla="*/ 215 h 326"/>
                <a:gd name="T34" fmla="*/ 215 w 537"/>
                <a:gd name="T35" fmla="*/ 250 h 326"/>
                <a:gd name="T36" fmla="*/ 43 w 537"/>
                <a:gd name="T37" fmla="*/ 250 h 326"/>
                <a:gd name="T38" fmla="*/ 97 w 537"/>
                <a:gd name="T39" fmla="*/ 122 h 326"/>
                <a:gd name="T40" fmla="*/ 114 w 537"/>
                <a:gd name="T41" fmla="*/ 140 h 326"/>
                <a:gd name="T42" fmla="*/ 139 w 537"/>
                <a:gd name="T43" fmla="*/ 118 h 326"/>
                <a:gd name="T44" fmla="*/ 118 w 537"/>
                <a:gd name="T45" fmla="*/ 100 h 326"/>
                <a:gd name="T46" fmla="*/ 250 w 537"/>
                <a:gd name="T47" fmla="*/ 43 h 326"/>
                <a:gd name="T48" fmla="*/ 250 w 537"/>
                <a:gd name="T49" fmla="*/ 72 h 326"/>
                <a:gd name="T50" fmla="*/ 282 w 537"/>
                <a:gd name="T51" fmla="*/ 72 h 326"/>
                <a:gd name="T52" fmla="*/ 282 w 537"/>
                <a:gd name="T53" fmla="*/ 43 h 326"/>
                <a:gd name="T54" fmla="*/ 415 w 537"/>
                <a:gd name="T55" fmla="*/ 100 h 326"/>
                <a:gd name="T56" fmla="*/ 397 w 537"/>
                <a:gd name="T57" fmla="*/ 118 h 326"/>
                <a:gd name="T58" fmla="*/ 418 w 537"/>
                <a:gd name="T59" fmla="*/ 140 h 326"/>
                <a:gd name="T60" fmla="*/ 440 w 537"/>
                <a:gd name="T61" fmla="*/ 122 h 326"/>
                <a:gd name="T62" fmla="*/ 493 w 537"/>
                <a:gd name="T63" fmla="*/ 250 h 326"/>
                <a:gd name="T64" fmla="*/ 315 w 537"/>
                <a:gd name="T65" fmla="*/ 25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7" h="326">
                  <a:moveTo>
                    <a:pt x="536" y="272"/>
                  </a:moveTo>
                  <a:lnTo>
                    <a:pt x="536" y="272"/>
                  </a:lnTo>
                  <a:cubicBezTo>
                    <a:pt x="536" y="122"/>
                    <a:pt x="415" y="0"/>
                    <a:pt x="268" y="0"/>
                  </a:cubicBezTo>
                  <a:cubicBezTo>
                    <a:pt x="118" y="0"/>
                    <a:pt x="0" y="122"/>
                    <a:pt x="0" y="272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215" y="290"/>
                    <a:pt x="215" y="290"/>
                    <a:pt x="215" y="290"/>
                  </a:cubicBezTo>
                  <a:cubicBezTo>
                    <a:pt x="222" y="311"/>
                    <a:pt x="243" y="325"/>
                    <a:pt x="264" y="325"/>
                  </a:cubicBezTo>
                  <a:cubicBezTo>
                    <a:pt x="286" y="325"/>
                    <a:pt x="307" y="311"/>
                    <a:pt x="315" y="290"/>
                  </a:cubicBezTo>
                  <a:cubicBezTo>
                    <a:pt x="536" y="290"/>
                    <a:pt x="536" y="290"/>
                    <a:pt x="536" y="290"/>
                  </a:cubicBezTo>
                  <a:lnTo>
                    <a:pt x="536" y="272"/>
                  </a:lnTo>
                  <a:close/>
                  <a:moveTo>
                    <a:pt x="315" y="250"/>
                  </a:moveTo>
                  <a:lnTo>
                    <a:pt x="315" y="250"/>
                  </a:lnTo>
                  <a:cubicBezTo>
                    <a:pt x="311" y="243"/>
                    <a:pt x="307" y="240"/>
                    <a:pt x="304" y="232"/>
                  </a:cubicBezTo>
                  <a:cubicBezTo>
                    <a:pt x="357" y="104"/>
                    <a:pt x="357" y="104"/>
                    <a:pt x="357" y="104"/>
                  </a:cubicBezTo>
                  <a:cubicBezTo>
                    <a:pt x="318" y="86"/>
                    <a:pt x="318" y="86"/>
                    <a:pt x="318" y="86"/>
                  </a:cubicBezTo>
                  <a:cubicBezTo>
                    <a:pt x="264" y="215"/>
                    <a:pt x="264" y="215"/>
                    <a:pt x="264" y="215"/>
                  </a:cubicBezTo>
                  <a:lnTo>
                    <a:pt x="264" y="215"/>
                  </a:lnTo>
                  <a:cubicBezTo>
                    <a:pt x="243" y="215"/>
                    <a:pt x="222" y="229"/>
                    <a:pt x="215" y="250"/>
                  </a:cubicBezTo>
                  <a:cubicBezTo>
                    <a:pt x="43" y="250"/>
                    <a:pt x="43" y="250"/>
                    <a:pt x="43" y="250"/>
                  </a:cubicBezTo>
                  <a:cubicBezTo>
                    <a:pt x="47" y="200"/>
                    <a:pt x="68" y="157"/>
                    <a:pt x="97" y="122"/>
                  </a:cubicBezTo>
                  <a:cubicBezTo>
                    <a:pt x="114" y="140"/>
                    <a:pt x="114" y="140"/>
                    <a:pt x="114" y="140"/>
                  </a:cubicBezTo>
                  <a:cubicBezTo>
                    <a:pt x="139" y="118"/>
                    <a:pt x="139" y="118"/>
                    <a:pt x="139" y="118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154" y="68"/>
                    <a:pt x="200" y="47"/>
                    <a:pt x="250" y="43"/>
                  </a:cubicBezTo>
                  <a:cubicBezTo>
                    <a:pt x="250" y="72"/>
                    <a:pt x="250" y="72"/>
                    <a:pt x="250" y="72"/>
                  </a:cubicBezTo>
                  <a:cubicBezTo>
                    <a:pt x="282" y="72"/>
                    <a:pt x="282" y="72"/>
                    <a:pt x="282" y="72"/>
                  </a:cubicBezTo>
                  <a:cubicBezTo>
                    <a:pt x="282" y="43"/>
                    <a:pt x="282" y="43"/>
                    <a:pt x="282" y="43"/>
                  </a:cubicBezTo>
                  <a:cubicBezTo>
                    <a:pt x="332" y="47"/>
                    <a:pt x="379" y="68"/>
                    <a:pt x="415" y="100"/>
                  </a:cubicBezTo>
                  <a:cubicBezTo>
                    <a:pt x="397" y="118"/>
                    <a:pt x="397" y="118"/>
                    <a:pt x="397" y="118"/>
                  </a:cubicBezTo>
                  <a:cubicBezTo>
                    <a:pt x="418" y="140"/>
                    <a:pt x="418" y="140"/>
                    <a:pt x="418" y="140"/>
                  </a:cubicBezTo>
                  <a:cubicBezTo>
                    <a:pt x="440" y="122"/>
                    <a:pt x="440" y="122"/>
                    <a:pt x="440" y="122"/>
                  </a:cubicBezTo>
                  <a:cubicBezTo>
                    <a:pt x="468" y="157"/>
                    <a:pt x="490" y="200"/>
                    <a:pt x="493" y="250"/>
                  </a:cubicBezTo>
                  <a:lnTo>
                    <a:pt x="315" y="2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1905"/>
            <p:cNvSpPr>
              <a:spLocks noChangeArrowheads="1"/>
            </p:cNvSpPr>
            <p:nvPr/>
          </p:nvSpPr>
          <p:spPr bwMode="auto">
            <a:xfrm>
              <a:off x="5877112" y="4209863"/>
              <a:ext cx="431800" cy="366713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22 w 1198"/>
                <a:gd name="T5" fmla="*/ 568 h 1019"/>
                <a:gd name="T6" fmla="*/ 97 w 1198"/>
                <a:gd name="T7" fmla="*/ 568 h 1019"/>
                <a:gd name="T8" fmla="*/ 154 w 1198"/>
                <a:gd name="T9" fmla="*/ 621 h 1019"/>
                <a:gd name="T10" fmla="*/ 1015 w 1198"/>
                <a:gd name="T11" fmla="*/ 621 h 1019"/>
                <a:gd name="T12" fmla="*/ 1015 w 1198"/>
                <a:gd name="T13" fmla="*/ 664 h 1019"/>
                <a:gd name="T14" fmla="*/ 1015 w 1198"/>
                <a:gd name="T15" fmla="*/ 664 h 1019"/>
                <a:gd name="T16" fmla="*/ 0 w 1198"/>
                <a:gd name="T17" fmla="*/ 664 h 1019"/>
                <a:gd name="T18" fmla="*/ 354 w 1198"/>
                <a:gd name="T19" fmla="*/ 1018 h 1019"/>
                <a:gd name="T20" fmla="*/ 1197 w 1198"/>
                <a:gd name="T21" fmla="*/ 1018 h 1019"/>
                <a:gd name="T22" fmla="*/ 1197 w 1198"/>
                <a:gd name="T23" fmla="*/ 271 h 1019"/>
                <a:gd name="T24" fmla="*/ 922 w 1198"/>
                <a:gd name="T25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22" y="568"/>
                  </a:lnTo>
                  <a:lnTo>
                    <a:pt x="97" y="568"/>
                  </a:lnTo>
                  <a:lnTo>
                    <a:pt x="154" y="621"/>
                  </a:lnTo>
                  <a:lnTo>
                    <a:pt x="1015" y="621"/>
                  </a:lnTo>
                  <a:lnTo>
                    <a:pt x="1015" y="664"/>
                  </a:lnTo>
                  <a:lnTo>
                    <a:pt x="1015" y="664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1906"/>
            <p:cNvSpPr>
              <a:spLocks noChangeArrowheads="1"/>
            </p:cNvSpPr>
            <p:nvPr/>
          </p:nvSpPr>
          <p:spPr bwMode="auto">
            <a:xfrm>
              <a:off x="5877112" y="4209863"/>
              <a:ext cx="431800" cy="366713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22 w 1198"/>
                <a:gd name="T5" fmla="*/ 568 h 1019"/>
                <a:gd name="T6" fmla="*/ 97 w 1198"/>
                <a:gd name="T7" fmla="*/ 568 h 1019"/>
                <a:gd name="T8" fmla="*/ 154 w 1198"/>
                <a:gd name="T9" fmla="*/ 621 h 1019"/>
                <a:gd name="T10" fmla="*/ 1015 w 1198"/>
                <a:gd name="T11" fmla="*/ 621 h 1019"/>
                <a:gd name="T12" fmla="*/ 1015 w 1198"/>
                <a:gd name="T13" fmla="*/ 664 h 1019"/>
                <a:gd name="T14" fmla="*/ 1015 w 1198"/>
                <a:gd name="T15" fmla="*/ 664 h 1019"/>
                <a:gd name="T16" fmla="*/ 0 w 1198"/>
                <a:gd name="T17" fmla="*/ 664 h 1019"/>
                <a:gd name="T18" fmla="*/ 354 w 1198"/>
                <a:gd name="T19" fmla="*/ 1018 h 1019"/>
                <a:gd name="T20" fmla="*/ 1197 w 1198"/>
                <a:gd name="T21" fmla="*/ 1018 h 1019"/>
                <a:gd name="T22" fmla="*/ 1197 w 1198"/>
                <a:gd name="T23" fmla="*/ 271 h 1019"/>
                <a:gd name="T24" fmla="*/ 922 w 1198"/>
                <a:gd name="T25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22" y="568"/>
                  </a:lnTo>
                  <a:lnTo>
                    <a:pt x="97" y="568"/>
                  </a:lnTo>
                  <a:lnTo>
                    <a:pt x="154" y="621"/>
                  </a:lnTo>
                  <a:lnTo>
                    <a:pt x="1015" y="621"/>
                  </a:lnTo>
                  <a:lnTo>
                    <a:pt x="1015" y="664"/>
                  </a:lnTo>
                  <a:lnTo>
                    <a:pt x="1015" y="664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1907"/>
            <p:cNvSpPr>
              <a:spLocks noChangeArrowheads="1"/>
            </p:cNvSpPr>
            <p:nvPr/>
          </p:nvSpPr>
          <p:spPr bwMode="auto">
            <a:xfrm>
              <a:off x="5912037" y="4414651"/>
              <a:ext cx="296863" cy="1587"/>
            </a:xfrm>
            <a:custGeom>
              <a:avLst/>
              <a:gdLst>
                <a:gd name="T0" fmla="*/ 825 w 826"/>
                <a:gd name="T1" fmla="*/ 0 h 1"/>
                <a:gd name="T2" fmla="*/ 0 w 826"/>
                <a:gd name="T3" fmla="*/ 0 h 1"/>
                <a:gd name="T4" fmla="*/ 0 w 826"/>
                <a:gd name="T5" fmla="*/ 0 h 1"/>
                <a:gd name="T6" fmla="*/ 825 w 82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6" h="1">
                  <a:moveTo>
                    <a:pt x="82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2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1908"/>
            <p:cNvSpPr>
              <a:spLocks noChangeArrowheads="1"/>
            </p:cNvSpPr>
            <p:nvPr/>
          </p:nvSpPr>
          <p:spPr bwMode="auto">
            <a:xfrm>
              <a:off x="5912037" y="4414651"/>
              <a:ext cx="296863" cy="1587"/>
            </a:xfrm>
            <a:custGeom>
              <a:avLst/>
              <a:gdLst>
                <a:gd name="T0" fmla="*/ 825 w 826"/>
                <a:gd name="T1" fmla="*/ 0 h 1"/>
                <a:gd name="T2" fmla="*/ 0 w 826"/>
                <a:gd name="T3" fmla="*/ 0 h 1"/>
                <a:gd name="T4" fmla="*/ 0 w 826"/>
                <a:gd name="T5" fmla="*/ 0 h 1"/>
                <a:gd name="T6" fmla="*/ 825 w 82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6" h="1">
                  <a:moveTo>
                    <a:pt x="82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2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1909"/>
            <p:cNvSpPr>
              <a:spLocks noChangeArrowheads="1"/>
            </p:cNvSpPr>
            <p:nvPr/>
          </p:nvSpPr>
          <p:spPr bwMode="auto">
            <a:xfrm>
              <a:off x="5877112" y="4447988"/>
              <a:ext cx="365125" cy="1588"/>
            </a:xfrm>
            <a:custGeom>
              <a:avLst/>
              <a:gdLst>
                <a:gd name="T0" fmla="*/ 1015 w 1016"/>
                <a:gd name="T1" fmla="*/ 0 h 1"/>
                <a:gd name="T2" fmla="*/ 0 w 1016"/>
                <a:gd name="T3" fmla="*/ 0 h 1"/>
                <a:gd name="T4" fmla="*/ 1015 w 101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6" h="1">
                  <a:moveTo>
                    <a:pt x="1015" y="0"/>
                  </a:moveTo>
                  <a:lnTo>
                    <a:pt x="0" y="0"/>
                  </a:lnTo>
                  <a:lnTo>
                    <a:pt x="101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1910"/>
            <p:cNvSpPr>
              <a:spLocks noChangeArrowheads="1"/>
            </p:cNvSpPr>
            <p:nvPr/>
          </p:nvSpPr>
          <p:spPr bwMode="auto">
            <a:xfrm>
              <a:off x="5877112" y="4447988"/>
              <a:ext cx="365125" cy="1588"/>
            </a:xfrm>
            <a:custGeom>
              <a:avLst/>
              <a:gdLst>
                <a:gd name="T0" fmla="*/ 1015 w 1016"/>
                <a:gd name="T1" fmla="*/ 0 h 1"/>
                <a:gd name="T2" fmla="*/ 0 w 1016"/>
                <a:gd name="T3" fmla="*/ 0 h 1"/>
                <a:gd name="T4" fmla="*/ 1015 w 101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6" h="1">
                  <a:moveTo>
                    <a:pt x="1015" y="0"/>
                  </a:moveTo>
                  <a:lnTo>
                    <a:pt x="0" y="0"/>
                  </a:lnTo>
                  <a:lnTo>
                    <a:pt x="101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0" name="Group 499"/>
          <p:cNvGrpSpPr/>
          <p:nvPr/>
        </p:nvGrpSpPr>
        <p:grpSpPr>
          <a:xfrm>
            <a:off x="6697870" y="1724128"/>
            <a:ext cx="328613" cy="265113"/>
            <a:chOff x="6693648" y="1769785"/>
            <a:chExt cx="328613" cy="265113"/>
          </a:xfrm>
        </p:grpSpPr>
        <p:sp>
          <p:nvSpPr>
            <p:cNvPr id="501" name="Freeform 1911"/>
            <p:cNvSpPr>
              <a:spLocks noChangeArrowheads="1"/>
            </p:cNvSpPr>
            <p:nvPr/>
          </p:nvSpPr>
          <p:spPr bwMode="auto">
            <a:xfrm>
              <a:off x="6701586" y="1777723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1912"/>
            <p:cNvSpPr>
              <a:spLocks noChangeArrowheads="1"/>
            </p:cNvSpPr>
            <p:nvPr/>
          </p:nvSpPr>
          <p:spPr bwMode="auto">
            <a:xfrm>
              <a:off x="6701586" y="1777723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1913"/>
            <p:cNvSpPr>
              <a:spLocks noChangeArrowheads="1"/>
            </p:cNvSpPr>
            <p:nvPr/>
          </p:nvSpPr>
          <p:spPr bwMode="auto">
            <a:xfrm>
              <a:off x="6858748" y="1777723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1914"/>
            <p:cNvSpPr>
              <a:spLocks noChangeArrowheads="1"/>
            </p:cNvSpPr>
            <p:nvPr/>
          </p:nvSpPr>
          <p:spPr bwMode="auto">
            <a:xfrm>
              <a:off x="6858748" y="1777723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1915"/>
            <p:cNvSpPr>
              <a:spLocks noChangeArrowheads="1"/>
            </p:cNvSpPr>
            <p:nvPr/>
          </p:nvSpPr>
          <p:spPr bwMode="auto">
            <a:xfrm>
              <a:off x="6693648" y="1769785"/>
              <a:ext cx="328613" cy="265113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0 h 738"/>
                <a:gd name="T4" fmla="*/ 0 w 915"/>
                <a:gd name="T5" fmla="*/ 0 h 738"/>
                <a:gd name="T6" fmla="*/ 0 w 915"/>
                <a:gd name="T7" fmla="*/ 627 h 738"/>
                <a:gd name="T8" fmla="*/ 306 w 915"/>
                <a:gd name="T9" fmla="*/ 627 h 738"/>
                <a:gd name="T10" fmla="*/ 306 w 915"/>
                <a:gd name="T11" fmla="*/ 694 h 738"/>
                <a:gd name="T12" fmla="*/ 223 w 915"/>
                <a:gd name="T13" fmla="*/ 694 h 738"/>
                <a:gd name="T14" fmla="*/ 223 w 915"/>
                <a:gd name="T15" fmla="*/ 737 h 738"/>
                <a:gd name="T16" fmla="*/ 691 w 915"/>
                <a:gd name="T17" fmla="*/ 737 h 738"/>
                <a:gd name="T18" fmla="*/ 691 w 915"/>
                <a:gd name="T19" fmla="*/ 694 h 738"/>
                <a:gd name="T20" fmla="*/ 605 w 915"/>
                <a:gd name="T21" fmla="*/ 694 h 738"/>
                <a:gd name="T22" fmla="*/ 605 w 915"/>
                <a:gd name="T23" fmla="*/ 627 h 738"/>
                <a:gd name="T24" fmla="*/ 914 w 915"/>
                <a:gd name="T25" fmla="*/ 627 h 738"/>
                <a:gd name="T26" fmla="*/ 40 w 915"/>
                <a:gd name="T27" fmla="*/ 43 h 738"/>
                <a:gd name="T28" fmla="*/ 871 w 915"/>
                <a:gd name="T29" fmla="*/ 43 h 738"/>
                <a:gd name="T30" fmla="*/ 871 w 915"/>
                <a:gd name="T31" fmla="*/ 584 h 738"/>
                <a:gd name="T32" fmla="*/ 40 w 915"/>
                <a:gd name="T33" fmla="*/ 584 h 738"/>
                <a:gd name="T34" fmla="*/ 40 w 915"/>
                <a:gd name="T35" fmla="*/ 43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306" y="627"/>
                  </a:lnTo>
                  <a:lnTo>
                    <a:pt x="306" y="694"/>
                  </a:lnTo>
                  <a:lnTo>
                    <a:pt x="223" y="694"/>
                  </a:lnTo>
                  <a:lnTo>
                    <a:pt x="223" y="737"/>
                  </a:lnTo>
                  <a:lnTo>
                    <a:pt x="691" y="737"/>
                  </a:lnTo>
                  <a:lnTo>
                    <a:pt x="691" y="694"/>
                  </a:lnTo>
                  <a:lnTo>
                    <a:pt x="605" y="694"/>
                  </a:lnTo>
                  <a:lnTo>
                    <a:pt x="605" y="627"/>
                  </a:ln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871" y="43"/>
                  </a:lnTo>
                  <a:lnTo>
                    <a:pt x="871" y="584"/>
                  </a:lnTo>
                  <a:lnTo>
                    <a:pt x="40" y="584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1916"/>
            <p:cNvSpPr>
              <a:spLocks noChangeArrowheads="1"/>
            </p:cNvSpPr>
            <p:nvPr/>
          </p:nvSpPr>
          <p:spPr bwMode="auto">
            <a:xfrm>
              <a:off x="6752386" y="1820585"/>
              <a:ext cx="212725" cy="127000"/>
            </a:xfrm>
            <a:custGeom>
              <a:avLst/>
              <a:gdLst>
                <a:gd name="T0" fmla="*/ 590 w 591"/>
                <a:gd name="T1" fmla="*/ 292 h 353"/>
                <a:gd name="T2" fmla="*/ 590 w 591"/>
                <a:gd name="T3" fmla="*/ 292 h 353"/>
                <a:gd name="T4" fmla="*/ 295 w 591"/>
                <a:gd name="T5" fmla="*/ 0 h 353"/>
                <a:gd name="T6" fmla="*/ 0 w 591"/>
                <a:gd name="T7" fmla="*/ 292 h 353"/>
                <a:gd name="T8" fmla="*/ 0 w 591"/>
                <a:gd name="T9" fmla="*/ 313 h 353"/>
                <a:gd name="T10" fmla="*/ 237 w 591"/>
                <a:gd name="T11" fmla="*/ 313 h 353"/>
                <a:gd name="T12" fmla="*/ 291 w 591"/>
                <a:gd name="T13" fmla="*/ 352 h 353"/>
                <a:gd name="T14" fmla="*/ 349 w 591"/>
                <a:gd name="T15" fmla="*/ 313 h 353"/>
                <a:gd name="T16" fmla="*/ 590 w 591"/>
                <a:gd name="T17" fmla="*/ 313 h 353"/>
                <a:gd name="T18" fmla="*/ 590 w 591"/>
                <a:gd name="T19" fmla="*/ 292 h 353"/>
                <a:gd name="T20" fmla="*/ 349 w 591"/>
                <a:gd name="T21" fmla="*/ 270 h 353"/>
                <a:gd name="T22" fmla="*/ 349 w 591"/>
                <a:gd name="T23" fmla="*/ 270 h 353"/>
                <a:gd name="T24" fmla="*/ 335 w 591"/>
                <a:gd name="T25" fmla="*/ 249 h 353"/>
                <a:gd name="T26" fmla="*/ 392 w 591"/>
                <a:gd name="T27" fmla="*/ 107 h 353"/>
                <a:gd name="T28" fmla="*/ 353 w 591"/>
                <a:gd name="T29" fmla="*/ 92 h 353"/>
                <a:gd name="T30" fmla="*/ 295 w 591"/>
                <a:gd name="T31" fmla="*/ 235 h 353"/>
                <a:gd name="T32" fmla="*/ 291 w 591"/>
                <a:gd name="T33" fmla="*/ 235 h 353"/>
                <a:gd name="T34" fmla="*/ 237 w 591"/>
                <a:gd name="T35" fmla="*/ 270 h 353"/>
                <a:gd name="T36" fmla="*/ 43 w 591"/>
                <a:gd name="T37" fmla="*/ 270 h 353"/>
                <a:gd name="T38" fmla="*/ 104 w 591"/>
                <a:gd name="T39" fmla="*/ 128 h 353"/>
                <a:gd name="T40" fmla="*/ 126 w 591"/>
                <a:gd name="T41" fmla="*/ 149 h 353"/>
                <a:gd name="T42" fmla="*/ 151 w 591"/>
                <a:gd name="T43" fmla="*/ 128 h 353"/>
                <a:gd name="T44" fmla="*/ 130 w 591"/>
                <a:gd name="T45" fmla="*/ 103 h 353"/>
                <a:gd name="T46" fmla="*/ 277 w 591"/>
                <a:gd name="T47" fmla="*/ 43 h 353"/>
                <a:gd name="T48" fmla="*/ 277 w 591"/>
                <a:gd name="T49" fmla="*/ 75 h 353"/>
                <a:gd name="T50" fmla="*/ 309 w 591"/>
                <a:gd name="T51" fmla="*/ 75 h 353"/>
                <a:gd name="T52" fmla="*/ 309 w 591"/>
                <a:gd name="T53" fmla="*/ 43 h 353"/>
                <a:gd name="T54" fmla="*/ 461 w 591"/>
                <a:gd name="T55" fmla="*/ 107 h 353"/>
                <a:gd name="T56" fmla="*/ 439 w 591"/>
                <a:gd name="T57" fmla="*/ 128 h 353"/>
                <a:gd name="T58" fmla="*/ 461 w 591"/>
                <a:gd name="T59" fmla="*/ 149 h 353"/>
                <a:gd name="T60" fmla="*/ 482 w 591"/>
                <a:gd name="T61" fmla="*/ 128 h 353"/>
                <a:gd name="T62" fmla="*/ 547 w 591"/>
                <a:gd name="T63" fmla="*/ 270 h 353"/>
                <a:gd name="T64" fmla="*/ 349 w 591"/>
                <a:gd name="T65" fmla="*/ 27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1" h="353">
                  <a:moveTo>
                    <a:pt x="590" y="292"/>
                  </a:moveTo>
                  <a:lnTo>
                    <a:pt x="590" y="292"/>
                  </a:lnTo>
                  <a:cubicBezTo>
                    <a:pt x="590" y="132"/>
                    <a:pt x="457" y="0"/>
                    <a:pt x="295" y="0"/>
                  </a:cubicBezTo>
                  <a:cubicBezTo>
                    <a:pt x="133" y="0"/>
                    <a:pt x="0" y="132"/>
                    <a:pt x="0" y="292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237" y="313"/>
                    <a:pt x="237" y="313"/>
                    <a:pt x="237" y="313"/>
                  </a:cubicBezTo>
                  <a:cubicBezTo>
                    <a:pt x="245" y="334"/>
                    <a:pt x="266" y="352"/>
                    <a:pt x="291" y="352"/>
                  </a:cubicBezTo>
                  <a:cubicBezTo>
                    <a:pt x="317" y="352"/>
                    <a:pt x="338" y="334"/>
                    <a:pt x="349" y="313"/>
                  </a:cubicBezTo>
                  <a:cubicBezTo>
                    <a:pt x="590" y="313"/>
                    <a:pt x="590" y="313"/>
                    <a:pt x="590" y="313"/>
                  </a:cubicBezTo>
                  <a:lnTo>
                    <a:pt x="590" y="292"/>
                  </a:lnTo>
                  <a:close/>
                  <a:moveTo>
                    <a:pt x="349" y="270"/>
                  </a:moveTo>
                  <a:lnTo>
                    <a:pt x="349" y="270"/>
                  </a:lnTo>
                  <a:cubicBezTo>
                    <a:pt x="345" y="263"/>
                    <a:pt x="338" y="256"/>
                    <a:pt x="335" y="249"/>
                  </a:cubicBezTo>
                  <a:cubicBezTo>
                    <a:pt x="392" y="107"/>
                    <a:pt x="392" y="107"/>
                    <a:pt x="392" y="107"/>
                  </a:cubicBezTo>
                  <a:cubicBezTo>
                    <a:pt x="353" y="92"/>
                    <a:pt x="353" y="92"/>
                    <a:pt x="353" y="92"/>
                  </a:cubicBezTo>
                  <a:cubicBezTo>
                    <a:pt x="295" y="235"/>
                    <a:pt x="295" y="235"/>
                    <a:pt x="295" y="235"/>
                  </a:cubicBezTo>
                  <a:lnTo>
                    <a:pt x="291" y="235"/>
                  </a:lnTo>
                  <a:cubicBezTo>
                    <a:pt x="266" y="235"/>
                    <a:pt x="245" y="249"/>
                    <a:pt x="237" y="27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7" y="217"/>
                    <a:pt x="72" y="167"/>
                    <a:pt x="104" y="128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69" y="68"/>
                    <a:pt x="219" y="46"/>
                    <a:pt x="277" y="43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309" y="75"/>
                    <a:pt x="309" y="75"/>
                    <a:pt x="309" y="75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67" y="46"/>
                    <a:pt x="421" y="68"/>
                    <a:pt x="461" y="107"/>
                  </a:cubicBezTo>
                  <a:cubicBezTo>
                    <a:pt x="439" y="128"/>
                    <a:pt x="439" y="128"/>
                    <a:pt x="439" y="128"/>
                  </a:cubicBezTo>
                  <a:cubicBezTo>
                    <a:pt x="461" y="149"/>
                    <a:pt x="461" y="149"/>
                    <a:pt x="461" y="14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518" y="167"/>
                    <a:pt x="543" y="217"/>
                    <a:pt x="547" y="270"/>
                  </a:cubicBezTo>
                  <a:lnTo>
                    <a:pt x="349" y="2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7" name="Group 506"/>
          <p:cNvGrpSpPr/>
          <p:nvPr/>
        </p:nvGrpSpPr>
        <p:grpSpPr>
          <a:xfrm>
            <a:off x="6697870" y="2335337"/>
            <a:ext cx="328612" cy="265113"/>
            <a:chOff x="6688886" y="2360147"/>
            <a:chExt cx="328612" cy="265113"/>
          </a:xfrm>
        </p:grpSpPr>
        <p:sp>
          <p:nvSpPr>
            <p:cNvPr id="508" name="Freeform 1917"/>
            <p:cNvSpPr>
              <a:spLocks noChangeArrowheads="1"/>
            </p:cNvSpPr>
            <p:nvPr/>
          </p:nvSpPr>
          <p:spPr bwMode="auto">
            <a:xfrm>
              <a:off x="6696823" y="2366497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1918"/>
            <p:cNvSpPr>
              <a:spLocks noChangeArrowheads="1"/>
            </p:cNvSpPr>
            <p:nvPr/>
          </p:nvSpPr>
          <p:spPr bwMode="auto">
            <a:xfrm>
              <a:off x="6696823" y="2366497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1919"/>
            <p:cNvSpPr>
              <a:spLocks noChangeArrowheads="1"/>
            </p:cNvSpPr>
            <p:nvPr/>
          </p:nvSpPr>
          <p:spPr bwMode="auto">
            <a:xfrm>
              <a:off x="6853986" y="2366497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1920"/>
            <p:cNvSpPr>
              <a:spLocks noChangeArrowheads="1"/>
            </p:cNvSpPr>
            <p:nvPr/>
          </p:nvSpPr>
          <p:spPr bwMode="auto">
            <a:xfrm>
              <a:off x="6853986" y="2366497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1921"/>
            <p:cNvSpPr>
              <a:spLocks noChangeArrowheads="1"/>
            </p:cNvSpPr>
            <p:nvPr/>
          </p:nvSpPr>
          <p:spPr bwMode="auto">
            <a:xfrm>
              <a:off x="6688886" y="2360147"/>
              <a:ext cx="328612" cy="265113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0 h 738"/>
                <a:gd name="T4" fmla="*/ 0 w 915"/>
                <a:gd name="T5" fmla="*/ 0 h 738"/>
                <a:gd name="T6" fmla="*/ 0 w 915"/>
                <a:gd name="T7" fmla="*/ 627 h 738"/>
                <a:gd name="T8" fmla="*/ 306 w 915"/>
                <a:gd name="T9" fmla="*/ 627 h 738"/>
                <a:gd name="T10" fmla="*/ 306 w 915"/>
                <a:gd name="T11" fmla="*/ 694 h 738"/>
                <a:gd name="T12" fmla="*/ 223 w 915"/>
                <a:gd name="T13" fmla="*/ 694 h 738"/>
                <a:gd name="T14" fmla="*/ 223 w 915"/>
                <a:gd name="T15" fmla="*/ 737 h 738"/>
                <a:gd name="T16" fmla="*/ 691 w 915"/>
                <a:gd name="T17" fmla="*/ 737 h 738"/>
                <a:gd name="T18" fmla="*/ 691 w 915"/>
                <a:gd name="T19" fmla="*/ 694 h 738"/>
                <a:gd name="T20" fmla="*/ 605 w 915"/>
                <a:gd name="T21" fmla="*/ 694 h 738"/>
                <a:gd name="T22" fmla="*/ 605 w 915"/>
                <a:gd name="T23" fmla="*/ 627 h 738"/>
                <a:gd name="T24" fmla="*/ 914 w 915"/>
                <a:gd name="T25" fmla="*/ 627 h 738"/>
                <a:gd name="T26" fmla="*/ 40 w 915"/>
                <a:gd name="T27" fmla="*/ 43 h 738"/>
                <a:gd name="T28" fmla="*/ 871 w 915"/>
                <a:gd name="T29" fmla="*/ 43 h 738"/>
                <a:gd name="T30" fmla="*/ 871 w 915"/>
                <a:gd name="T31" fmla="*/ 584 h 738"/>
                <a:gd name="T32" fmla="*/ 40 w 915"/>
                <a:gd name="T33" fmla="*/ 584 h 738"/>
                <a:gd name="T34" fmla="*/ 40 w 915"/>
                <a:gd name="T35" fmla="*/ 43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306" y="627"/>
                  </a:lnTo>
                  <a:lnTo>
                    <a:pt x="306" y="694"/>
                  </a:lnTo>
                  <a:lnTo>
                    <a:pt x="223" y="694"/>
                  </a:lnTo>
                  <a:lnTo>
                    <a:pt x="223" y="737"/>
                  </a:lnTo>
                  <a:lnTo>
                    <a:pt x="691" y="737"/>
                  </a:lnTo>
                  <a:lnTo>
                    <a:pt x="691" y="694"/>
                  </a:lnTo>
                  <a:lnTo>
                    <a:pt x="605" y="694"/>
                  </a:lnTo>
                  <a:lnTo>
                    <a:pt x="605" y="627"/>
                  </a:ln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871" y="43"/>
                  </a:lnTo>
                  <a:lnTo>
                    <a:pt x="871" y="584"/>
                  </a:lnTo>
                  <a:lnTo>
                    <a:pt x="40" y="584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1922"/>
            <p:cNvSpPr>
              <a:spLocks noChangeArrowheads="1"/>
            </p:cNvSpPr>
            <p:nvPr/>
          </p:nvSpPr>
          <p:spPr bwMode="auto">
            <a:xfrm>
              <a:off x="6747623" y="2409360"/>
              <a:ext cx="212725" cy="127000"/>
            </a:xfrm>
            <a:custGeom>
              <a:avLst/>
              <a:gdLst>
                <a:gd name="T0" fmla="*/ 590 w 591"/>
                <a:gd name="T1" fmla="*/ 292 h 353"/>
                <a:gd name="T2" fmla="*/ 590 w 591"/>
                <a:gd name="T3" fmla="*/ 292 h 353"/>
                <a:gd name="T4" fmla="*/ 295 w 591"/>
                <a:gd name="T5" fmla="*/ 0 h 353"/>
                <a:gd name="T6" fmla="*/ 0 w 591"/>
                <a:gd name="T7" fmla="*/ 292 h 353"/>
                <a:gd name="T8" fmla="*/ 0 w 591"/>
                <a:gd name="T9" fmla="*/ 313 h 353"/>
                <a:gd name="T10" fmla="*/ 237 w 591"/>
                <a:gd name="T11" fmla="*/ 313 h 353"/>
                <a:gd name="T12" fmla="*/ 291 w 591"/>
                <a:gd name="T13" fmla="*/ 352 h 353"/>
                <a:gd name="T14" fmla="*/ 349 w 591"/>
                <a:gd name="T15" fmla="*/ 313 h 353"/>
                <a:gd name="T16" fmla="*/ 590 w 591"/>
                <a:gd name="T17" fmla="*/ 313 h 353"/>
                <a:gd name="T18" fmla="*/ 590 w 591"/>
                <a:gd name="T19" fmla="*/ 292 h 353"/>
                <a:gd name="T20" fmla="*/ 349 w 591"/>
                <a:gd name="T21" fmla="*/ 270 h 353"/>
                <a:gd name="T22" fmla="*/ 349 w 591"/>
                <a:gd name="T23" fmla="*/ 270 h 353"/>
                <a:gd name="T24" fmla="*/ 335 w 591"/>
                <a:gd name="T25" fmla="*/ 249 h 353"/>
                <a:gd name="T26" fmla="*/ 392 w 591"/>
                <a:gd name="T27" fmla="*/ 107 h 353"/>
                <a:gd name="T28" fmla="*/ 353 w 591"/>
                <a:gd name="T29" fmla="*/ 92 h 353"/>
                <a:gd name="T30" fmla="*/ 295 w 591"/>
                <a:gd name="T31" fmla="*/ 235 h 353"/>
                <a:gd name="T32" fmla="*/ 291 w 591"/>
                <a:gd name="T33" fmla="*/ 235 h 353"/>
                <a:gd name="T34" fmla="*/ 237 w 591"/>
                <a:gd name="T35" fmla="*/ 270 h 353"/>
                <a:gd name="T36" fmla="*/ 43 w 591"/>
                <a:gd name="T37" fmla="*/ 270 h 353"/>
                <a:gd name="T38" fmla="*/ 104 w 591"/>
                <a:gd name="T39" fmla="*/ 128 h 353"/>
                <a:gd name="T40" fmla="*/ 126 w 591"/>
                <a:gd name="T41" fmla="*/ 149 h 353"/>
                <a:gd name="T42" fmla="*/ 151 w 591"/>
                <a:gd name="T43" fmla="*/ 128 h 353"/>
                <a:gd name="T44" fmla="*/ 130 w 591"/>
                <a:gd name="T45" fmla="*/ 103 h 353"/>
                <a:gd name="T46" fmla="*/ 277 w 591"/>
                <a:gd name="T47" fmla="*/ 43 h 353"/>
                <a:gd name="T48" fmla="*/ 277 w 591"/>
                <a:gd name="T49" fmla="*/ 75 h 353"/>
                <a:gd name="T50" fmla="*/ 309 w 591"/>
                <a:gd name="T51" fmla="*/ 75 h 353"/>
                <a:gd name="T52" fmla="*/ 309 w 591"/>
                <a:gd name="T53" fmla="*/ 43 h 353"/>
                <a:gd name="T54" fmla="*/ 461 w 591"/>
                <a:gd name="T55" fmla="*/ 107 h 353"/>
                <a:gd name="T56" fmla="*/ 439 w 591"/>
                <a:gd name="T57" fmla="*/ 128 h 353"/>
                <a:gd name="T58" fmla="*/ 461 w 591"/>
                <a:gd name="T59" fmla="*/ 149 h 353"/>
                <a:gd name="T60" fmla="*/ 482 w 591"/>
                <a:gd name="T61" fmla="*/ 128 h 353"/>
                <a:gd name="T62" fmla="*/ 547 w 591"/>
                <a:gd name="T63" fmla="*/ 270 h 353"/>
                <a:gd name="T64" fmla="*/ 349 w 591"/>
                <a:gd name="T65" fmla="*/ 27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1" h="353">
                  <a:moveTo>
                    <a:pt x="590" y="292"/>
                  </a:moveTo>
                  <a:lnTo>
                    <a:pt x="590" y="292"/>
                  </a:lnTo>
                  <a:cubicBezTo>
                    <a:pt x="590" y="132"/>
                    <a:pt x="457" y="0"/>
                    <a:pt x="295" y="0"/>
                  </a:cubicBezTo>
                  <a:cubicBezTo>
                    <a:pt x="133" y="0"/>
                    <a:pt x="0" y="132"/>
                    <a:pt x="0" y="292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237" y="313"/>
                    <a:pt x="237" y="313"/>
                    <a:pt x="237" y="313"/>
                  </a:cubicBezTo>
                  <a:cubicBezTo>
                    <a:pt x="245" y="334"/>
                    <a:pt x="266" y="352"/>
                    <a:pt x="291" y="352"/>
                  </a:cubicBezTo>
                  <a:cubicBezTo>
                    <a:pt x="317" y="352"/>
                    <a:pt x="338" y="334"/>
                    <a:pt x="349" y="313"/>
                  </a:cubicBezTo>
                  <a:cubicBezTo>
                    <a:pt x="590" y="313"/>
                    <a:pt x="590" y="313"/>
                    <a:pt x="590" y="313"/>
                  </a:cubicBezTo>
                  <a:lnTo>
                    <a:pt x="590" y="292"/>
                  </a:lnTo>
                  <a:close/>
                  <a:moveTo>
                    <a:pt x="349" y="270"/>
                  </a:moveTo>
                  <a:lnTo>
                    <a:pt x="349" y="270"/>
                  </a:lnTo>
                  <a:cubicBezTo>
                    <a:pt x="345" y="263"/>
                    <a:pt x="338" y="256"/>
                    <a:pt x="335" y="249"/>
                  </a:cubicBezTo>
                  <a:cubicBezTo>
                    <a:pt x="392" y="107"/>
                    <a:pt x="392" y="107"/>
                    <a:pt x="392" y="107"/>
                  </a:cubicBezTo>
                  <a:cubicBezTo>
                    <a:pt x="353" y="92"/>
                    <a:pt x="353" y="92"/>
                    <a:pt x="353" y="92"/>
                  </a:cubicBezTo>
                  <a:cubicBezTo>
                    <a:pt x="295" y="235"/>
                    <a:pt x="295" y="235"/>
                    <a:pt x="295" y="235"/>
                  </a:cubicBezTo>
                  <a:lnTo>
                    <a:pt x="291" y="235"/>
                  </a:lnTo>
                  <a:cubicBezTo>
                    <a:pt x="266" y="235"/>
                    <a:pt x="245" y="249"/>
                    <a:pt x="237" y="27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7" y="217"/>
                    <a:pt x="72" y="167"/>
                    <a:pt x="104" y="128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69" y="68"/>
                    <a:pt x="219" y="46"/>
                    <a:pt x="277" y="43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309" y="75"/>
                    <a:pt x="309" y="75"/>
                    <a:pt x="309" y="75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67" y="46"/>
                    <a:pt x="421" y="68"/>
                    <a:pt x="461" y="107"/>
                  </a:cubicBezTo>
                  <a:cubicBezTo>
                    <a:pt x="439" y="128"/>
                    <a:pt x="439" y="128"/>
                    <a:pt x="439" y="128"/>
                  </a:cubicBezTo>
                  <a:cubicBezTo>
                    <a:pt x="461" y="149"/>
                    <a:pt x="461" y="149"/>
                    <a:pt x="461" y="14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518" y="167"/>
                    <a:pt x="543" y="217"/>
                    <a:pt x="547" y="270"/>
                  </a:cubicBezTo>
                  <a:lnTo>
                    <a:pt x="349" y="2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4" name="Group 513"/>
          <p:cNvGrpSpPr/>
          <p:nvPr/>
        </p:nvGrpSpPr>
        <p:grpSpPr>
          <a:xfrm>
            <a:off x="6697870" y="2951275"/>
            <a:ext cx="328613" cy="265113"/>
            <a:chOff x="6674598" y="3004867"/>
            <a:chExt cx="328613" cy="265113"/>
          </a:xfrm>
        </p:grpSpPr>
        <p:sp>
          <p:nvSpPr>
            <p:cNvPr id="515" name="Freeform 1923"/>
            <p:cNvSpPr>
              <a:spLocks noChangeArrowheads="1"/>
            </p:cNvSpPr>
            <p:nvPr/>
          </p:nvSpPr>
          <p:spPr bwMode="auto">
            <a:xfrm>
              <a:off x="6682536" y="3012805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1924"/>
            <p:cNvSpPr>
              <a:spLocks noChangeArrowheads="1"/>
            </p:cNvSpPr>
            <p:nvPr/>
          </p:nvSpPr>
          <p:spPr bwMode="auto">
            <a:xfrm>
              <a:off x="6682536" y="3012805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1925"/>
            <p:cNvSpPr>
              <a:spLocks noChangeArrowheads="1"/>
            </p:cNvSpPr>
            <p:nvPr/>
          </p:nvSpPr>
          <p:spPr bwMode="auto">
            <a:xfrm>
              <a:off x="6838111" y="3012805"/>
              <a:ext cx="157162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1926"/>
            <p:cNvSpPr>
              <a:spLocks noChangeArrowheads="1"/>
            </p:cNvSpPr>
            <p:nvPr/>
          </p:nvSpPr>
          <p:spPr bwMode="auto">
            <a:xfrm>
              <a:off x="6838111" y="3012805"/>
              <a:ext cx="157162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1927"/>
            <p:cNvSpPr>
              <a:spLocks noChangeArrowheads="1"/>
            </p:cNvSpPr>
            <p:nvPr/>
          </p:nvSpPr>
          <p:spPr bwMode="auto">
            <a:xfrm>
              <a:off x="6674598" y="3004867"/>
              <a:ext cx="328613" cy="265113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0 h 738"/>
                <a:gd name="T4" fmla="*/ 0 w 915"/>
                <a:gd name="T5" fmla="*/ 0 h 738"/>
                <a:gd name="T6" fmla="*/ 0 w 915"/>
                <a:gd name="T7" fmla="*/ 627 h 738"/>
                <a:gd name="T8" fmla="*/ 306 w 915"/>
                <a:gd name="T9" fmla="*/ 627 h 738"/>
                <a:gd name="T10" fmla="*/ 306 w 915"/>
                <a:gd name="T11" fmla="*/ 694 h 738"/>
                <a:gd name="T12" fmla="*/ 223 w 915"/>
                <a:gd name="T13" fmla="*/ 694 h 738"/>
                <a:gd name="T14" fmla="*/ 223 w 915"/>
                <a:gd name="T15" fmla="*/ 737 h 738"/>
                <a:gd name="T16" fmla="*/ 691 w 915"/>
                <a:gd name="T17" fmla="*/ 737 h 738"/>
                <a:gd name="T18" fmla="*/ 691 w 915"/>
                <a:gd name="T19" fmla="*/ 694 h 738"/>
                <a:gd name="T20" fmla="*/ 605 w 915"/>
                <a:gd name="T21" fmla="*/ 694 h 738"/>
                <a:gd name="T22" fmla="*/ 605 w 915"/>
                <a:gd name="T23" fmla="*/ 627 h 738"/>
                <a:gd name="T24" fmla="*/ 914 w 915"/>
                <a:gd name="T25" fmla="*/ 627 h 738"/>
                <a:gd name="T26" fmla="*/ 40 w 915"/>
                <a:gd name="T27" fmla="*/ 43 h 738"/>
                <a:gd name="T28" fmla="*/ 871 w 915"/>
                <a:gd name="T29" fmla="*/ 43 h 738"/>
                <a:gd name="T30" fmla="*/ 871 w 915"/>
                <a:gd name="T31" fmla="*/ 584 h 738"/>
                <a:gd name="T32" fmla="*/ 40 w 915"/>
                <a:gd name="T33" fmla="*/ 584 h 738"/>
                <a:gd name="T34" fmla="*/ 40 w 915"/>
                <a:gd name="T35" fmla="*/ 43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306" y="627"/>
                  </a:lnTo>
                  <a:lnTo>
                    <a:pt x="306" y="694"/>
                  </a:lnTo>
                  <a:lnTo>
                    <a:pt x="223" y="694"/>
                  </a:lnTo>
                  <a:lnTo>
                    <a:pt x="223" y="737"/>
                  </a:lnTo>
                  <a:lnTo>
                    <a:pt x="691" y="737"/>
                  </a:lnTo>
                  <a:lnTo>
                    <a:pt x="691" y="694"/>
                  </a:lnTo>
                  <a:lnTo>
                    <a:pt x="605" y="694"/>
                  </a:lnTo>
                  <a:lnTo>
                    <a:pt x="605" y="627"/>
                  </a:ln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871" y="43"/>
                  </a:lnTo>
                  <a:lnTo>
                    <a:pt x="871" y="584"/>
                  </a:lnTo>
                  <a:lnTo>
                    <a:pt x="40" y="584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1928"/>
            <p:cNvSpPr>
              <a:spLocks noChangeArrowheads="1"/>
            </p:cNvSpPr>
            <p:nvPr/>
          </p:nvSpPr>
          <p:spPr bwMode="auto">
            <a:xfrm>
              <a:off x="6731748" y="3054080"/>
              <a:ext cx="212725" cy="127000"/>
            </a:xfrm>
            <a:custGeom>
              <a:avLst/>
              <a:gdLst>
                <a:gd name="T0" fmla="*/ 590 w 591"/>
                <a:gd name="T1" fmla="*/ 292 h 353"/>
                <a:gd name="T2" fmla="*/ 590 w 591"/>
                <a:gd name="T3" fmla="*/ 292 h 353"/>
                <a:gd name="T4" fmla="*/ 295 w 591"/>
                <a:gd name="T5" fmla="*/ 0 h 353"/>
                <a:gd name="T6" fmla="*/ 0 w 591"/>
                <a:gd name="T7" fmla="*/ 292 h 353"/>
                <a:gd name="T8" fmla="*/ 0 w 591"/>
                <a:gd name="T9" fmla="*/ 313 h 353"/>
                <a:gd name="T10" fmla="*/ 237 w 591"/>
                <a:gd name="T11" fmla="*/ 313 h 353"/>
                <a:gd name="T12" fmla="*/ 291 w 591"/>
                <a:gd name="T13" fmla="*/ 352 h 353"/>
                <a:gd name="T14" fmla="*/ 349 w 591"/>
                <a:gd name="T15" fmla="*/ 313 h 353"/>
                <a:gd name="T16" fmla="*/ 590 w 591"/>
                <a:gd name="T17" fmla="*/ 313 h 353"/>
                <a:gd name="T18" fmla="*/ 590 w 591"/>
                <a:gd name="T19" fmla="*/ 292 h 353"/>
                <a:gd name="T20" fmla="*/ 349 w 591"/>
                <a:gd name="T21" fmla="*/ 270 h 353"/>
                <a:gd name="T22" fmla="*/ 349 w 591"/>
                <a:gd name="T23" fmla="*/ 270 h 353"/>
                <a:gd name="T24" fmla="*/ 335 w 591"/>
                <a:gd name="T25" fmla="*/ 249 h 353"/>
                <a:gd name="T26" fmla="*/ 392 w 591"/>
                <a:gd name="T27" fmla="*/ 107 h 353"/>
                <a:gd name="T28" fmla="*/ 353 w 591"/>
                <a:gd name="T29" fmla="*/ 92 h 353"/>
                <a:gd name="T30" fmla="*/ 295 w 591"/>
                <a:gd name="T31" fmla="*/ 235 h 353"/>
                <a:gd name="T32" fmla="*/ 291 w 591"/>
                <a:gd name="T33" fmla="*/ 235 h 353"/>
                <a:gd name="T34" fmla="*/ 237 w 591"/>
                <a:gd name="T35" fmla="*/ 270 h 353"/>
                <a:gd name="T36" fmla="*/ 43 w 591"/>
                <a:gd name="T37" fmla="*/ 270 h 353"/>
                <a:gd name="T38" fmla="*/ 104 w 591"/>
                <a:gd name="T39" fmla="*/ 128 h 353"/>
                <a:gd name="T40" fmla="*/ 126 w 591"/>
                <a:gd name="T41" fmla="*/ 149 h 353"/>
                <a:gd name="T42" fmla="*/ 151 w 591"/>
                <a:gd name="T43" fmla="*/ 128 h 353"/>
                <a:gd name="T44" fmla="*/ 130 w 591"/>
                <a:gd name="T45" fmla="*/ 103 h 353"/>
                <a:gd name="T46" fmla="*/ 277 w 591"/>
                <a:gd name="T47" fmla="*/ 43 h 353"/>
                <a:gd name="T48" fmla="*/ 277 w 591"/>
                <a:gd name="T49" fmla="*/ 75 h 353"/>
                <a:gd name="T50" fmla="*/ 309 w 591"/>
                <a:gd name="T51" fmla="*/ 75 h 353"/>
                <a:gd name="T52" fmla="*/ 309 w 591"/>
                <a:gd name="T53" fmla="*/ 43 h 353"/>
                <a:gd name="T54" fmla="*/ 461 w 591"/>
                <a:gd name="T55" fmla="*/ 107 h 353"/>
                <a:gd name="T56" fmla="*/ 439 w 591"/>
                <a:gd name="T57" fmla="*/ 128 h 353"/>
                <a:gd name="T58" fmla="*/ 461 w 591"/>
                <a:gd name="T59" fmla="*/ 149 h 353"/>
                <a:gd name="T60" fmla="*/ 482 w 591"/>
                <a:gd name="T61" fmla="*/ 128 h 353"/>
                <a:gd name="T62" fmla="*/ 547 w 591"/>
                <a:gd name="T63" fmla="*/ 270 h 353"/>
                <a:gd name="T64" fmla="*/ 349 w 591"/>
                <a:gd name="T65" fmla="*/ 27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1" h="353">
                  <a:moveTo>
                    <a:pt x="590" y="292"/>
                  </a:moveTo>
                  <a:lnTo>
                    <a:pt x="590" y="292"/>
                  </a:lnTo>
                  <a:cubicBezTo>
                    <a:pt x="590" y="132"/>
                    <a:pt x="457" y="0"/>
                    <a:pt x="295" y="0"/>
                  </a:cubicBezTo>
                  <a:cubicBezTo>
                    <a:pt x="133" y="0"/>
                    <a:pt x="0" y="132"/>
                    <a:pt x="0" y="292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237" y="313"/>
                    <a:pt x="237" y="313"/>
                    <a:pt x="237" y="313"/>
                  </a:cubicBezTo>
                  <a:cubicBezTo>
                    <a:pt x="245" y="334"/>
                    <a:pt x="266" y="352"/>
                    <a:pt x="291" y="352"/>
                  </a:cubicBezTo>
                  <a:cubicBezTo>
                    <a:pt x="317" y="352"/>
                    <a:pt x="338" y="334"/>
                    <a:pt x="349" y="313"/>
                  </a:cubicBezTo>
                  <a:cubicBezTo>
                    <a:pt x="590" y="313"/>
                    <a:pt x="590" y="313"/>
                    <a:pt x="590" y="313"/>
                  </a:cubicBezTo>
                  <a:lnTo>
                    <a:pt x="590" y="292"/>
                  </a:lnTo>
                  <a:close/>
                  <a:moveTo>
                    <a:pt x="349" y="270"/>
                  </a:moveTo>
                  <a:lnTo>
                    <a:pt x="349" y="270"/>
                  </a:lnTo>
                  <a:cubicBezTo>
                    <a:pt x="345" y="263"/>
                    <a:pt x="338" y="256"/>
                    <a:pt x="335" y="249"/>
                  </a:cubicBezTo>
                  <a:cubicBezTo>
                    <a:pt x="392" y="107"/>
                    <a:pt x="392" y="107"/>
                    <a:pt x="392" y="107"/>
                  </a:cubicBezTo>
                  <a:cubicBezTo>
                    <a:pt x="353" y="92"/>
                    <a:pt x="353" y="92"/>
                    <a:pt x="353" y="92"/>
                  </a:cubicBezTo>
                  <a:cubicBezTo>
                    <a:pt x="295" y="235"/>
                    <a:pt x="295" y="235"/>
                    <a:pt x="295" y="235"/>
                  </a:cubicBezTo>
                  <a:lnTo>
                    <a:pt x="291" y="235"/>
                  </a:lnTo>
                  <a:cubicBezTo>
                    <a:pt x="266" y="235"/>
                    <a:pt x="245" y="249"/>
                    <a:pt x="237" y="27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7" y="217"/>
                    <a:pt x="72" y="167"/>
                    <a:pt x="104" y="128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69" y="68"/>
                    <a:pt x="219" y="46"/>
                    <a:pt x="277" y="43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309" y="75"/>
                    <a:pt x="309" y="75"/>
                    <a:pt x="309" y="75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67" y="46"/>
                    <a:pt x="421" y="68"/>
                    <a:pt x="461" y="107"/>
                  </a:cubicBezTo>
                  <a:cubicBezTo>
                    <a:pt x="439" y="128"/>
                    <a:pt x="439" y="128"/>
                    <a:pt x="439" y="128"/>
                  </a:cubicBezTo>
                  <a:cubicBezTo>
                    <a:pt x="461" y="149"/>
                    <a:pt x="461" y="149"/>
                    <a:pt x="461" y="14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518" y="167"/>
                    <a:pt x="543" y="217"/>
                    <a:pt x="547" y="270"/>
                  </a:cubicBezTo>
                  <a:lnTo>
                    <a:pt x="349" y="2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1" name="Group 520"/>
          <p:cNvGrpSpPr/>
          <p:nvPr/>
        </p:nvGrpSpPr>
        <p:grpSpPr>
          <a:xfrm>
            <a:off x="6697870" y="3576737"/>
            <a:ext cx="328612" cy="265113"/>
            <a:chOff x="6669836" y="3548718"/>
            <a:chExt cx="328612" cy="265113"/>
          </a:xfrm>
        </p:grpSpPr>
        <p:sp>
          <p:nvSpPr>
            <p:cNvPr id="522" name="Freeform 1929"/>
            <p:cNvSpPr>
              <a:spLocks noChangeArrowheads="1"/>
            </p:cNvSpPr>
            <p:nvPr/>
          </p:nvSpPr>
          <p:spPr bwMode="auto">
            <a:xfrm>
              <a:off x="6677773" y="3555068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1930"/>
            <p:cNvSpPr>
              <a:spLocks noChangeArrowheads="1"/>
            </p:cNvSpPr>
            <p:nvPr/>
          </p:nvSpPr>
          <p:spPr bwMode="auto">
            <a:xfrm>
              <a:off x="6677773" y="3555068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1931"/>
            <p:cNvSpPr>
              <a:spLocks noChangeArrowheads="1"/>
            </p:cNvSpPr>
            <p:nvPr/>
          </p:nvSpPr>
          <p:spPr bwMode="auto">
            <a:xfrm>
              <a:off x="6834936" y="3555068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1932"/>
            <p:cNvSpPr>
              <a:spLocks noChangeArrowheads="1"/>
            </p:cNvSpPr>
            <p:nvPr/>
          </p:nvSpPr>
          <p:spPr bwMode="auto">
            <a:xfrm>
              <a:off x="6834936" y="3555068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1933"/>
            <p:cNvSpPr>
              <a:spLocks noChangeArrowheads="1"/>
            </p:cNvSpPr>
            <p:nvPr/>
          </p:nvSpPr>
          <p:spPr bwMode="auto">
            <a:xfrm>
              <a:off x="6669836" y="3548718"/>
              <a:ext cx="328612" cy="265113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0 h 738"/>
                <a:gd name="T4" fmla="*/ 0 w 915"/>
                <a:gd name="T5" fmla="*/ 0 h 738"/>
                <a:gd name="T6" fmla="*/ 0 w 915"/>
                <a:gd name="T7" fmla="*/ 627 h 738"/>
                <a:gd name="T8" fmla="*/ 306 w 915"/>
                <a:gd name="T9" fmla="*/ 627 h 738"/>
                <a:gd name="T10" fmla="*/ 306 w 915"/>
                <a:gd name="T11" fmla="*/ 694 h 738"/>
                <a:gd name="T12" fmla="*/ 223 w 915"/>
                <a:gd name="T13" fmla="*/ 694 h 738"/>
                <a:gd name="T14" fmla="*/ 223 w 915"/>
                <a:gd name="T15" fmla="*/ 737 h 738"/>
                <a:gd name="T16" fmla="*/ 691 w 915"/>
                <a:gd name="T17" fmla="*/ 737 h 738"/>
                <a:gd name="T18" fmla="*/ 691 w 915"/>
                <a:gd name="T19" fmla="*/ 694 h 738"/>
                <a:gd name="T20" fmla="*/ 605 w 915"/>
                <a:gd name="T21" fmla="*/ 694 h 738"/>
                <a:gd name="T22" fmla="*/ 605 w 915"/>
                <a:gd name="T23" fmla="*/ 627 h 738"/>
                <a:gd name="T24" fmla="*/ 914 w 915"/>
                <a:gd name="T25" fmla="*/ 627 h 738"/>
                <a:gd name="T26" fmla="*/ 40 w 915"/>
                <a:gd name="T27" fmla="*/ 43 h 738"/>
                <a:gd name="T28" fmla="*/ 871 w 915"/>
                <a:gd name="T29" fmla="*/ 43 h 738"/>
                <a:gd name="T30" fmla="*/ 871 w 915"/>
                <a:gd name="T31" fmla="*/ 584 h 738"/>
                <a:gd name="T32" fmla="*/ 40 w 915"/>
                <a:gd name="T33" fmla="*/ 584 h 738"/>
                <a:gd name="T34" fmla="*/ 40 w 915"/>
                <a:gd name="T35" fmla="*/ 43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306" y="627"/>
                  </a:lnTo>
                  <a:lnTo>
                    <a:pt x="306" y="694"/>
                  </a:lnTo>
                  <a:lnTo>
                    <a:pt x="223" y="694"/>
                  </a:lnTo>
                  <a:lnTo>
                    <a:pt x="223" y="737"/>
                  </a:lnTo>
                  <a:lnTo>
                    <a:pt x="691" y="737"/>
                  </a:lnTo>
                  <a:lnTo>
                    <a:pt x="691" y="694"/>
                  </a:lnTo>
                  <a:lnTo>
                    <a:pt x="605" y="694"/>
                  </a:lnTo>
                  <a:lnTo>
                    <a:pt x="605" y="627"/>
                  </a:ln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871" y="43"/>
                  </a:lnTo>
                  <a:lnTo>
                    <a:pt x="871" y="584"/>
                  </a:lnTo>
                  <a:lnTo>
                    <a:pt x="40" y="584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1934"/>
            <p:cNvSpPr>
              <a:spLocks noChangeArrowheads="1"/>
            </p:cNvSpPr>
            <p:nvPr/>
          </p:nvSpPr>
          <p:spPr bwMode="auto">
            <a:xfrm>
              <a:off x="6728573" y="3597931"/>
              <a:ext cx="212725" cy="127000"/>
            </a:xfrm>
            <a:custGeom>
              <a:avLst/>
              <a:gdLst>
                <a:gd name="T0" fmla="*/ 590 w 591"/>
                <a:gd name="T1" fmla="*/ 292 h 353"/>
                <a:gd name="T2" fmla="*/ 590 w 591"/>
                <a:gd name="T3" fmla="*/ 292 h 353"/>
                <a:gd name="T4" fmla="*/ 295 w 591"/>
                <a:gd name="T5" fmla="*/ 0 h 353"/>
                <a:gd name="T6" fmla="*/ 0 w 591"/>
                <a:gd name="T7" fmla="*/ 292 h 353"/>
                <a:gd name="T8" fmla="*/ 0 w 591"/>
                <a:gd name="T9" fmla="*/ 313 h 353"/>
                <a:gd name="T10" fmla="*/ 237 w 591"/>
                <a:gd name="T11" fmla="*/ 313 h 353"/>
                <a:gd name="T12" fmla="*/ 291 w 591"/>
                <a:gd name="T13" fmla="*/ 352 h 353"/>
                <a:gd name="T14" fmla="*/ 349 w 591"/>
                <a:gd name="T15" fmla="*/ 313 h 353"/>
                <a:gd name="T16" fmla="*/ 590 w 591"/>
                <a:gd name="T17" fmla="*/ 313 h 353"/>
                <a:gd name="T18" fmla="*/ 590 w 591"/>
                <a:gd name="T19" fmla="*/ 292 h 353"/>
                <a:gd name="T20" fmla="*/ 349 w 591"/>
                <a:gd name="T21" fmla="*/ 270 h 353"/>
                <a:gd name="T22" fmla="*/ 349 w 591"/>
                <a:gd name="T23" fmla="*/ 270 h 353"/>
                <a:gd name="T24" fmla="*/ 335 w 591"/>
                <a:gd name="T25" fmla="*/ 249 h 353"/>
                <a:gd name="T26" fmla="*/ 392 w 591"/>
                <a:gd name="T27" fmla="*/ 107 h 353"/>
                <a:gd name="T28" fmla="*/ 353 w 591"/>
                <a:gd name="T29" fmla="*/ 92 h 353"/>
                <a:gd name="T30" fmla="*/ 295 w 591"/>
                <a:gd name="T31" fmla="*/ 235 h 353"/>
                <a:gd name="T32" fmla="*/ 291 w 591"/>
                <a:gd name="T33" fmla="*/ 235 h 353"/>
                <a:gd name="T34" fmla="*/ 237 w 591"/>
                <a:gd name="T35" fmla="*/ 270 h 353"/>
                <a:gd name="T36" fmla="*/ 43 w 591"/>
                <a:gd name="T37" fmla="*/ 270 h 353"/>
                <a:gd name="T38" fmla="*/ 104 w 591"/>
                <a:gd name="T39" fmla="*/ 128 h 353"/>
                <a:gd name="T40" fmla="*/ 126 w 591"/>
                <a:gd name="T41" fmla="*/ 149 h 353"/>
                <a:gd name="T42" fmla="*/ 151 w 591"/>
                <a:gd name="T43" fmla="*/ 128 h 353"/>
                <a:gd name="T44" fmla="*/ 130 w 591"/>
                <a:gd name="T45" fmla="*/ 103 h 353"/>
                <a:gd name="T46" fmla="*/ 277 w 591"/>
                <a:gd name="T47" fmla="*/ 43 h 353"/>
                <a:gd name="T48" fmla="*/ 277 w 591"/>
                <a:gd name="T49" fmla="*/ 75 h 353"/>
                <a:gd name="T50" fmla="*/ 309 w 591"/>
                <a:gd name="T51" fmla="*/ 75 h 353"/>
                <a:gd name="T52" fmla="*/ 309 w 591"/>
                <a:gd name="T53" fmla="*/ 43 h 353"/>
                <a:gd name="T54" fmla="*/ 461 w 591"/>
                <a:gd name="T55" fmla="*/ 107 h 353"/>
                <a:gd name="T56" fmla="*/ 439 w 591"/>
                <a:gd name="T57" fmla="*/ 128 h 353"/>
                <a:gd name="T58" fmla="*/ 461 w 591"/>
                <a:gd name="T59" fmla="*/ 149 h 353"/>
                <a:gd name="T60" fmla="*/ 482 w 591"/>
                <a:gd name="T61" fmla="*/ 128 h 353"/>
                <a:gd name="T62" fmla="*/ 547 w 591"/>
                <a:gd name="T63" fmla="*/ 270 h 353"/>
                <a:gd name="T64" fmla="*/ 349 w 591"/>
                <a:gd name="T65" fmla="*/ 270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1" h="353">
                  <a:moveTo>
                    <a:pt x="590" y="292"/>
                  </a:moveTo>
                  <a:lnTo>
                    <a:pt x="590" y="292"/>
                  </a:lnTo>
                  <a:cubicBezTo>
                    <a:pt x="590" y="132"/>
                    <a:pt x="457" y="0"/>
                    <a:pt x="295" y="0"/>
                  </a:cubicBezTo>
                  <a:cubicBezTo>
                    <a:pt x="133" y="0"/>
                    <a:pt x="0" y="132"/>
                    <a:pt x="0" y="292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237" y="313"/>
                    <a:pt x="237" y="313"/>
                    <a:pt x="237" y="313"/>
                  </a:cubicBezTo>
                  <a:cubicBezTo>
                    <a:pt x="245" y="334"/>
                    <a:pt x="266" y="352"/>
                    <a:pt x="291" y="352"/>
                  </a:cubicBezTo>
                  <a:cubicBezTo>
                    <a:pt x="317" y="352"/>
                    <a:pt x="338" y="334"/>
                    <a:pt x="349" y="313"/>
                  </a:cubicBezTo>
                  <a:cubicBezTo>
                    <a:pt x="590" y="313"/>
                    <a:pt x="590" y="313"/>
                    <a:pt x="590" y="313"/>
                  </a:cubicBezTo>
                  <a:lnTo>
                    <a:pt x="590" y="292"/>
                  </a:lnTo>
                  <a:close/>
                  <a:moveTo>
                    <a:pt x="349" y="270"/>
                  </a:moveTo>
                  <a:lnTo>
                    <a:pt x="349" y="270"/>
                  </a:lnTo>
                  <a:cubicBezTo>
                    <a:pt x="345" y="263"/>
                    <a:pt x="338" y="256"/>
                    <a:pt x="335" y="249"/>
                  </a:cubicBezTo>
                  <a:cubicBezTo>
                    <a:pt x="392" y="107"/>
                    <a:pt x="392" y="107"/>
                    <a:pt x="392" y="107"/>
                  </a:cubicBezTo>
                  <a:cubicBezTo>
                    <a:pt x="353" y="92"/>
                    <a:pt x="353" y="92"/>
                    <a:pt x="353" y="92"/>
                  </a:cubicBezTo>
                  <a:cubicBezTo>
                    <a:pt x="295" y="235"/>
                    <a:pt x="295" y="235"/>
                    <a:pt x="295" y="235"/>
                  </a:cubicBezTo>
                  <a:lnTo>
                    <a:pt x="291" y="235"/>
                  </a:lnTo>
                  <a:cubicBezTo>
                    <a:pt x="266" y="235"/>
                    <a:pt x="245" y="249"/>
                    <a:pt x="237" y="270"/>
                  </a:cubicBezTo>
                  <a:cubicBezTo>
                    <a:pt x="43" y="270"/>
                    <a:pt x="43" y="270"/>
                    <a:pt x="43" y="270"/>
                  </a:cubicBezTo>
                  <a:cubicBezTo>
                    <a:pt x="47" y="217"/>
                    <a:pt x="72" y="167"/>
                    <a:pt x="104" y="128"/>
                  </a:cubicBezTo>
                  <a:cubicBezTo>
                    <a:pt x="126" y="149"/>
                    <a:pt x="126" y="149"/>
                    <a:pt x="126" y="149"/>
                  </a:cubicBezTo>
                  <a:cubicBezTo>
                    <a:pt x="151" y="128"/>
                    <a:pt x="151" y="128"/>
                    <a:pt x="151" y="128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69" y="68"/>
                    <a:pt x="219" y="46"/>
                    <a:pt x="277" y="43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309" y="75"/>
                    <a:pt x="309" y="75"/>
                    <a:pt x="309" y="75"/>
                  </a:cubicBezTo>
                  <a:cubicBezTo>
                    <a:pt x="309" y="43"/>
                    <a:pt x="309" y="43"/>
                    <a:pt x="309" y="43"/>
                  </a:cubicBezTo>
                  <a:cubicBezTo>
                    <a:pt x="367" y="46"/>
                    <a:pt x="421" y="68"/>
                    <a:pt x="461" y="107"/>
                  </a:cubicBezTo>
                  <a:cubicBezTo>
                    <a:pt x="439" y="128"/>
                    <a:pt x="439" y="128"/>
                    <a:pt x="439" y="128"/>
                  </a:cubicBezTo>
                  <a:cubicBezTo>
                    <a:pt x="461" y="149"/>
                    <a:pt x="461" y="149"/>
                    <a:pt x="461" y="149"/>
                  </a:cubicBezTo>
                  <a:cubicBezTo>
                    <a:pt x="482" y="128"/>
                    <a:pt x="482" y="128"/>
                    <a:pt x="482" y="128"/>
                  </a:cubicBezTo>
                  <a:cubicBezTo>
                    <a:pt x="518" y="167"/>
                    <a:pt x="543" y="217"/>
                    <a:pt x="547" y="270"/>
                  </a:cubicBezTo>
                  <a:lnTo>
                    <a:pt x="349" y="2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8" name="Group 527"/>
          <p:cNvGrpSpPr/>
          <p:nvPr/>
        </p:nvGrpSpPr>
        <p:grpSpPr>
          <a:xfrm>
            <a:off x="6615320" y="4062753"/>
            <a:ext cx="493713" cy="493712"/>
            <a:chOff x="6604560" y="4090801"/>
            <a:chExt cx="493713" cy="493712"/>
          </a:xfrm>
        </p:grpSpPr>
        <p:sp>
          <p:nvSpPr>
            <p:cNvPr id="529" name="Freeform 1935"/>
            <p:cNvSpPr>
              <a:spLocks noChangeArrowheads="1"/>
            </p:cNvSpPr>
            <p:nvPr/>
          </p:nvSpPr>
          <p:spPr bwMode="auto">
            <a:xfrm>
              <a:off x="6604560" y="409080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1936"/>
            <p:cNvSpPr>
              <a:spLocks noChangeArrowheads="1"/>
            </p:cNvSpPr>
            <p:nvPr/>
          </p:nvSpPr>
          <p:spPr bwMode="auto">
            <a:xfrm>
              <a:off x="6604560" y="409080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1937"/>
            <p:cNvSpPr>
              <a:spLocks noChangeArrowheads="1"/>
            </p:cNvSpPr>
            <p:nvPr/>
          </p:nvSpPr>
          <p:spPr bwMode="auto">
            <a:xfrm>
              <a:off x="6695048" y="4211451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1938"/>
            <p:cNvSpPr>
              <a:spLocks noChangeArrowheads="1"/>
            </p:cNvSpPr>
            <p:nvPr/>
          </p:nvSpPr>
          <p:spPr bwMode="auto">
            <a:xfrm>
              <a:off x="6687110" y="4205101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0 h 741"/>
                <a:gd name="T4" fmla="*/ 0 w 909"/>
                <a:gd name="T5" fmla="*/ 0 h 741"/>
                <a:gd name="T6" fmla="*/ 0 w 909"/>
                <a:gd name="T7" fmla="*/ 629 h 741"/>
                <a:gd name="T8" fmla="*/ 304 w 909"/>
                <a:gd name="T9" fmla="*/ 629 h 741"/>
                <a:gd name="T10" fmla="*/ 304 w 909"/>
                <a:gd name="T11" fmla="*/ 697 h 741"/>
                <a:gd name="T12" fmla="*/ 222 w 909"/>
                <a:gd name="T13" fmla="*/ 697 h 741"/>
                <a:gd name="T14" fmla="*/ 222 w 909"/>
                <a:gd name="T15" fmla="*/ 740 h 741"/>
                <a:gd name="T16" fmla="*/ 686 w 909"/>
                <a:gd name="T17" fmla="*/ 740 h 741"/>
                <a:gd name="T18" fmla="*/ 686 w 909"/>
                <a:gd name="T19" fmla="*/ 697 h 741"/>
                <a:gd name="T20" fmla="*/ 601 w 909"/>
                <a:gd name="T21" fmla="*/ 697 h 741"/>
                <a:gd name="T22" fmla="*/ 601 w 909"/>
                <a:gd name="T23" fmla="*/ 629 h 741"/>
                <a:gd name="T24" fmla="*/ 908 w 909"/>
                <a:gd name="T25" fmla="*/ 629 h 741"/>
                <a:gd name="T26" fmla="*/ 40 w 909"/>
                <a:gd name="T27" fmla="*/ 43 h 741"/>
                <a:gd name="T28" fmla="*/ 865 w 909"/>
                <a:gd name="T29" fmla="*/ 43 h 741"/>
                <a:gd name="T30" fmla="*/ 865 w 909"/>
                <a:gd name="T31" fmla="*/ 586 h 741"/>
                <a:gd name="T32" fmla="*/ 40 w 909"/>
                <a:gd name="T33" fmla="*/ 586 h 741"/>
                <a:gd name="T34" fmla="*/ 40 w 909"/>
                <a:gd name="T35" fmla="*/ 43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4" y="629"/>
                  </a:lnTo>
                  <a:lnTo>
                    <a:pt x="304" y="697"/>
                  </a:lnTo>
                  <a:lnTo>
                    <a:pt x="222" y="697"/>
                  </a:lnTo>
                  <a:lnTo>
                    <a:pt x="222" y="740"/>
                  </a:lnTo>
                  <a:lnTo>
                    <a:pt x="686" y="740"/>
                  </a:lnTo>
                  <a:lnTo>
                    <a:pt x="686" y="697"/>
                  </a:lnTo>
                  <a:lnTo>
                    <a:pt x="601" y="697"/>
                  </a:lnTo>
                  <a:lnTo>
                    <a:pt x="601" y="629"/>
                  </a:lnTo>
                  <a:lnTo>
                    <a:pt x="908" y="629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1939"/>
            <p:cNvSpPr>
              <a:spLocks noChangeArrowheads="1"/>
            </p:cNvSpPr>
            <p:nvPr/>
          </p:nvSpPr>
          <p:spPr bwMode="auto">
            <a:xfrm>
              <a:off x="6745848" y="4254313"/>
              <a:ext cx="211137" cy="128588"/>
            </a:xfrm>
            <a:custGeom>
              <a:avLst/>
              <a:gdLst>
                <a:gd name="T0" fmla="*/ 586 w 587"/>
                <a:gd name="T1" fmla="*/ 293 h 355"/>
                <a:gd name="T2" fmla="*/ 586 w 587"/>
                <a:gd name="T3" fmla="*/ 293 h 355"/>
                <a:gd name="T4" fmla="*/ 293 w 587"/>
                <a:gd name="T5" fmla="*/ 0 h 355"/>
                <a:gd name="T6" fmla="*/ 0 w 587"/>
                <a:gd name="T7" fmla="*/ 293 h 355"/>
                <a:gd name="T8" fmla="*/ 0 w 587"/>
                <a:gd name="T9" fmla="*/ 315 h 355"/>
                <a:gd name="T10" fmla="*/ 236 w 587"/>
                <a:gd name="T11" fmla="*/ 315 h 355"/>
                <a:gd name="T12" fmla="*/ 289 w 587"/>
                <a:gd name="T13" fmla="*/ 354 h 355"/>
                <a:gd name="T14" fmla="*/ 347 w 587"/>
                <a:gd name="T15" fmla="*/ 315 h 355"/>
                <a:gd name="T16" fmla="*/ 586 w 587"/>
                <a:gd name="T17" fmla="*/ 315 h 355"/>
                <a:gd name="T18" fmla="*/ 586 w 587"/>
                <a:gd name="T19" fmla="*/ 293 h 355"/>
                <a:gd name="T20" fmla="*/ 347 w 587"/>
                <a:gd name="T21" fmla="*/ 272 h 355"/>
                <a:gd name="T22" fmla="*/ 347 w 587"/>
                <a:gd name="T23" fmla="*/ 272 h 355"/>
                <a:gd name="T24" fmla="*/ 332 w 587"/>
                <a:gd name="T25" fmla="*/ 250 h 355"/>
                <a:gd name="T26" fmla="*/ 389 w 587"/>
                <a:gd name="T27" fmla="*/ 107 h 355"/>
                <a:gd name="T28" fmla="*/ 350 w 587"/>
                <a:gd name="T29" fmla="*/ 93 h 355"/>
                <a:gd name="T30" fmla="*/ 293 w 587"/>
                <a:gd name="T31" fmla="*/ 236 h 355"/>
                <a:gd name="T32" fmla="*/ 289 w 587"/>
                <a:gd name="T33" fmla="*/ 236 h 355"/>
                <a:gd name="T34" fmla="*/ 236 w 587"/>
                <a:gd name="T35" fmla="*/ 272 h 355"/>
                <a:gd name="T36" fmla="*/ 43 w 587"/>
                <a:gd name="T37" fmla="*/ 272 h 355"/>
                <a:gd name="T38" fmla="*/ 104 w 587"/>
                <a:gd name="T39" fmla="*/ 129 h 355"/>
                <a:gd name="T40" fmla="*/ 125 w 587"/>
                <a:gd name="T41" fmla="*/ 150 h 355"/>
                <a:gd name="T42" fmla="*/ 150 w 587"/>
                <a:gd name="T43" fmla="*/ 129 h 355"/>
                <a:gd name="T44" fmla="*/ 129 w 587"/>
                <a:gd name="T45" fmla="*/ 104 h 355"/>
                <a:gd name="T46" fmla="*/ 275 w 587"/>
                <a:gd name="T47" fmla="*/ 43 h 355"/>
                <a:gd name="T48" fmla="*/ 275 w 587"/>
                <a:gd name="T49" fmla="*/ 75 h 355"/>
                <a:gd name="T50" fmla="*/ 307 w 587"/>
                <a:gd name="T51" fmla="*/ 75 h 355"/>
                <a:gd name="T52" fmla="*/ 307 w 587"/>
                <a:gd name="T53" fmla="*/ 43 h 355"/>
                <a:gd name="T54" fmla="*/ 457 w 587"/>
                <a:gd name="T55" fmla="*/ 107 h 355"/>
                <a:gd name="T56" fmla="*/ 436 w 587"/>
                <a:gd name="T57" fmla="*/ 129 h 355"/>
                <a:gd name="T58" fmla="*/ 457 w 587"/>
                <a:gd name="T59" fmla="*/ 150 h 355"/>
                <a:gd name="T60" fmla="*/ 479 w 587"/>
                <a:gd name="T61" fmla="*/ 129 h 355"/>
                <a:gd name="T62" fmla="*/ 543 w 587"/>
                <a:gd name="T63" fmla="*/ 272 h 355"/>
                <a:gd name="T64" fmla="*/ 347 w 587"/>
                <a:gd name="T65" fmla="*/ 272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7" h="355">
                  <a:moveTo>
                    <a:pt x="586" y="293"/>
                  </a:moveTo>
                  <a:lnTo>
                    <a:pt x="586" y="293"/>
                  </a:lnTo>
                  <a:cubicBezTo>
                    <a:pt x="586" y="133"/>
                    <a:pt x="454" y="0"/>
                    <a:pt x="293" y="0"/>
                  </a:cubicBezTo>
                  <a:cubicBezTo>
                    <a:pt x="132" y="0"/>
                    <a:pt x="0" y="133"/>
                    <a:pt x="0" y="293"/>
                  </a:cubicBezTo>
                  <a:cubicBezTo>
                    <a:pt x="0" y="315"/>
                    <a:pt x="0" y="315"/>
                    <a:pt x="0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43" y="336"/>
                    <a:pt x="264" y="354"/>
                    <a:pt x="289" y="354"/>
                  </a:cubicBezTo>
                  <a:cubicBezTo>
                    <a:pt x="314" y="354"/>
                    <a:pt x="336" y="336"/>
                    <a:pt x="347" y="315"/>
                  </a:cubicBezTo>
                  <a:cubicBezTo>
                    <a:pt x="586" y="315"/>
                    <a:pt x="586" y="315"/>
                    <a:pt x="586" y="315"/>
                  </a:cubicBezTo>
                  <a:lnTo>
                    <a:pt x="586" y="293"/>
                  </a:lnTo>
                  <a:close/>
                  <a:moveTo>
                    <a:pt x="347" y="272"/>
                  </a:moveTo>
                  <a:lnTo>
                    <a:pt x="347" y="272"/>
                  </a:lnTo>
                  <a:cubicBezTo>
                    <a:pt x="343" y="265"/>
                    <a:pt x="336" y="258"/>
                    <a:pt x="332" y="250"/>
                  </a:cubicBezTo>
                  <a:cubicBezTo>
                    <a:pt x="389" y="107"/>
                    <a:pt x="389" y="107"/>
                    <a:pt x="389" y="107"/>
                  </a:cubicBezTo>
                  <a:cubicBezTo>
                    <a:pt x="350" y="93"/>
                    <a:pt x="350" y="93"/>
                    <a:pt x="350" y="93"/>
                  </a:cubicBezTo>
                  <a:cubicBezTo>
                    <a:pt x="293" y="236"/>
                    <a:pt x="293" y="236"/>
                    <a:pt x="293" y="236"/>
                  </a:cubicBezTo>
                  <a:lnTo>
                    <a:pt x="289" y="236"/>
                  </a:lnTo>
                  <a:cubicBezTo>
                    <a:pt x="264" y="236"/>
                    <a:pt x="243" y="250"/>
                    <a:pt x="236" y="272"/>
                  </a:cubicBezTo>
                  <a:cubicBezTo>
                    <a:pt x="43" y="272"/>
                    <a:pt x="43" y="272"/>
                    <a:pt x="43" y="272"/>
                  </a:cubicBezTo>
                  <a:cubicBezTo>
                    <a:pt x="46" y="218"/>
                    <a:pt x="72" y="168"/>
                    <a:pt x="104" y="129"/>
                  </a:cubicBezTo>
                  <a:cubicBezTo>
                    <a:pt x="125" y="150"/>
                    <a:pt x="125" y="150"/>
                    <a:pt x="125" y="150"/>
                  </a:cubicBezTo>
                  <a:cubicBezTo>
                    <a:pt x="150" y="129"/>
                    <a:pt x="150" y="129"/>
                    <a:pt x="150" y="129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68" y="68"/>
                    <a:pt x="218" y="47"/>
                    <a:pt x="275" y="43"/>
                  </a:cubicBezTo>
                  <a:cubicBezTo>
                    <a:pt x="275" y="75"/>
                    <a:pt x="275" y="75"/>
                    <a:pt x="275" y="75"/>
                  </a:cubicBezTo>
                  <a:cubicBezTo>
                    <a:pt x="307" y="75"/>
                    <a:pt x="307" y="75"/>
                    <a:pt x="307" y="75"/>
                  </a:cubicBezTo>
                  <a:cubicBezTo>
                    <a:pt x="307" y="43"/>
                    <a:pt x="307" y="43"/>
                    <a:pt x="307" y="43"/>
                  </a:cubicBezTo>
                  <a:cubicBezTo>
                    <a:pt x="364" y="47"/>
                    <a:pt x="418" y="68"/>
                    <a:pt x="457" y="107"/>
                  </a:cubicBezTo>
                  <a:cubicBezTo>
                    <a:pt x="436" y="129"/>
                    <a:pt x="436" y="129"/>
                    <a:pt x="436" y="129"/>
                  </a:cubicBezTo>
                  <a:cubicBezTo>
                    <a:pt x="457" y="150"/>
                    <a:pt x="457" y="150"/>
                    <a:pt x="457" y="150"/>
                  </a:cubicBezTo>
                  <a:cubicBezTo>
                    <a:pt x="479" y="129"/>
                    <a:pt x="479" y="129"/>
                    <a:pt x="479" y="129"/>
                  </a:cubicBezTo>
                  <a:cubicBezTo>
                    <a:pt x="515" y="168"/>
                    <a:pt x="540" y="218"/>
                    <a:pt x="543" y="272"/>
                  </a:cubicBezTo>
                  <a:lnTo>
                    <a:pt x="347" y="2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1940"/>
            <p:cNvSpPr>
              <a:spLocks noChangeArrowheads="1"/>
            </p:cNvSpPr>
            <p:nvPr/>
          </p:nvSpPr>
          <p:spPr bwMode="auto">
            <a:xfrm>
              <a:off x="6687110" y="4205101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686 w 1141"/>
                <a:gd name="T13" fmla="*/ 740 h 1055"/>
                <a:gd name="T14" fmla="*/ 222 w 1141"/>
                <a:gd name="T15" fmla="*/ 740 h 1055"/>
                <a:gd name="T16" fmla="*/ 222 w 1141"/>
                <a:gd name="T17" fmla="*/ 697 h 1055"/>
                <a:gd name="T18" fmla="*/ 304 w 1141"/>
                <a:gd name="T19" fmla="*/ 697 h 1055"/>
                <a:gd name="T20" fmla="*/ 304 w 1141"/>
                <a:gd name="T21" fmla="*/ 629 h 1055"/>
                <a:gd name="T22" fmla="*/ 0 w 1141"/>
                <a:gd name="T23" fmla="*/ 629 h 1055"/>
                <a:gd name="T24" fmla="*/ 425 w 1141"/>
                <a:gd name="T25" fmla="*/ 1054 h 1055"/>
                <a:gd name="T26" fmla="*/ 1140 w 1141"/>
                <a:gd name="T27" fmla="*/ 1054 h 1055"/>
                <a:gd name="T28" fmla="*/ 1140 w 1141"/>
                <a:gd name="T29" fmla="*/ 232 h 1055"/>
                <a:gd name="T30" fmla="*/ 908 w 1141"/>
                <a:gd name="T31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1941"/>
            <p:cNvSpPr>
              <a:spLocks noChangeArrowheads="1"/>
            </p:cNvSpPr>
            <p:nvPr/>
          </p:nvSpPr>
          <p:spPr bwMode="auto">
            <a:xfrm>
              <a:off x="6687110" y="4205101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686 w 1141"/>
                <a:gd name="T13" fmla="*/ 740 h 1055"/>
                <a:gd name="T14" fmla="*/ 222 w 1141"/>
                <a:gd name="T15" fmla="*/ 740 h 1055"/>
                <a:gd name="T16" fmla="*/ 222 w 1141"/>
                <a:gd name="T17" fmla="*/ 697 h 1055"/>
                <a:gd name="T18" fmla="*/ 304 w 1141"/>
                <a:gd name="T19" fmla="*/ 697 h 1055"/>
                <a:gd name="T20" fmla="*/ 304 w 1141"/>
                <a:gd name="T21" fmla="*/ 629 h 1055"/>
                <a:gd name="T22" fmla="*/ 0 w 1141"/>
                <a:gd name="T23" fmla="*/ 629 h 1055"/>
                <a:gd name="T24" fmla="*/ 425 w 1141"/>
                <a:gd name="T25" fmla="*/ 1054 h 1055"/>
                <a:gd name="T26" fmla="*/ 1140 w 1141"/>
                <a:gd name="T27" fmla="*/ 1054 h 1055"/>
                <a:gd name="T28" fmla="*/ 1140 w 1141"/>
                <a:gd name="T29" fmla="*/ 232 h 1055"/>
                <a:gd name="T30" fmla="*/ 908 w 1141"/>
                <a:gd name="T31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1942"/>
            <p:cNvSpPr>
              <a:spLocks noChangeArrowheads="1"/>
            </p:cNvSpPr>
            <p:nvPr/>
          </p:nvSpPr>
          <p:spPr bwMode="auto">
            <a:xfrm>
              <a:off x="6687110" y="4430526"/>
              <a:ext cx="327025" cy="39687"/>
            </a:xfrm>
            <a:custGeom>
              <a:avLst/>
              <a:gdLst>
                <a:gd name="T0" fmla="*/ 222 w 909"/>
                <a:gd name="T1" fmla="*/ 68 h 112"/>
                <a:gd name="T2" fmla="*/ 222 w 909"/>
                <a:gd name="T3" fmla="*/ 68 h 112"/>
                <a:gd name="T4" fmla="*/ 222 w 909"/>
                <a:gd name="T5" fmla="*/ 111 h 112"/>
                <a:gd name="T6" fmla="*/ 686 w 909"/>
                <a:gd name="T7" fmla="*/ 111 h 112"/>
                <a:gd name="T8" fmla="*/ 686 w 909"/>
                <a:gd name="T9" fmla="*/ 111 h 112"/>
                <a:gd name="T10" fmla="*/ 222 w 909"/>
                <a:gd name="T11" fmla="*/ 111 h 112"/>
                <a:gd name="T12" fmla="*/ 222 w 909"/>
                <a:gd name="T13" fmla="*/ 68 h 112"/>
                <a:gd name="T14" fmla="*/ 304 w 909"/>
                <a:gd name="T15" fmla="*/ 0 h 112"/>
                <a:gd name="T16" fmla="*/ 0 w 909"/>
                <a:gd name="T17" fmla="*/ 0 h 112"/>
                <a:gd name="T18" fmla="*/ 304 w 909"/>
                <a:gd name="T19" fmla="*/ 0 h 112"/>
                <a:gd name="T20" fmla="*/ 304 w 909"/>
                <a:gd name="T21" fmla="*/ 68 h 112"/>
                <a:gd name="T22" fmla="*/ 304 w 909"/>
                <a:gd name="T23" fmla="*/ 0 h 112"/>
                <a:gd name="T24" fmla="*/ 908 w 909"/>
                <a:gd name="T25" fmla="*/ 0 h 112"/>
                <a:gd name="T26" fmla="*/ 601 w 909"/>
                <a:gd name="T27" fmla="*/ 0 h 112"/>
                <a:gd name="T28" fmla="*/ 908 w 909"/>
                <a:gd name="T2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9" h="112">
                  <a:moveTo>
                    <a:pt x="222" y="68"/>
                  </a:moveTo>
                  <a:lnTo>
                    <a:pt x="222" y="68"/>
                  </a:lnTo>
                  <a:lnTo>
                    <a:pt x="222" y="111"/>
                  </a:lnTo>
                  <a:lnTo>
                    <a:pt x="686" y="111"/>
                  </a:lnTo>
                  <a:lnTo>
                    <a:pt x="686" y="111"/>
                  </a:lnTo>
                  <a:lnTo>
                    <a:pt x="222" y="111"/>
                  </a:lnTo>
                  <a:lnTo>
                    <a:pt x="222" y="68"/>
                  </a:lnTo>
                  <a:close/>
                  <a:moveTo>
                    <a:pt x="304" y="0"/>
                  </a:moveTo>
                  <a:lnTo>
                    <a:pt x="0" y="0"/>
                  </a:lnTo>
                  <a:lnTo>
                    <a:pt x="304" y="0"/>
                  </a:lnTo>
                  <a:lnTo>
                    <a:pt x="304" y="68"/>
                  </a:lnTo>
                  <a:lnTo>
                    <a:pt x="304" y="0"/>
                  </a:lnTo>
                  <a:close/>
                  <a:moveTo>
                    <a:pt x="908" y="0"/>
                  </a:moveTo>
                  <a:lnTo>
                    <a:pt x="601" y="0"/>
                  </a:lnTo>
                  <a:lnTo>
                    <a:pt x="908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1943"/>
            <p:cNvSpPr>
              <a:spLocks noChangeArrowheads="1"/>
            </p:cNvSpPr>
            <p:nvPr/>
          </p:nvSpPr>
          <p:spPr bwMode="auto">
            <a:xfrm>
              <a:off x="6768073" y="4455926"/>
              <a:ext cx="166687" cy="15875"/>
            </a:xfrm>
            <a:custGeom>
              <a:avLst/>
              <a:gdLst>
                <a:gd name="T0" fmla="*/ 0 w 465"/>
                <a:gd name="T1" fmla="*/ 0 h 44"/>
                <a:gd name="T2" fmla="*/ 0 w 465"/>
                <a:gd name="T3" fmla="*/ 0 h 44"/>
                <a:gd name="T4" fmla="*/ 0 w 465"/>
                <a:gd name="T5" fmla="*/ 43 h 44"/>
                <a:gd name="T6" fmla="*/ 464 w 465"/>
                <a:gd name="T7" fmla="*/ 43 h 44"/>
                <a:gd name="T8" fmla="*/ 464 w 465"/>
                <a:gd name="T9" fmla="*/ 43 h 44"/>
                <a:gd name="T10" fmla="*/ 0 w 465"/>
                <a:gd name="T11" fmla="*/ 43 h 44"/>
                <a:gd name="T12" fmla="*/ 0 w 465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5" h="44">
                  <a:moveTo>
                    <a:pt x="0" y="0"/>
                  </a:moveTo>
                  <a:lnTo>
                    <a:pt x="0" y="0"/>
                  </a:lnTo>
                  <a:lnTo>
                    <a:pt x="0" y="43"/>
                  </a:lnTo>
                  <a:lnTo>
                    <a:pt x="464" y="43"/>
                  </a:lnTo>
                  <a:lnTo>
                    <a:pt x="464" y="43"/>
                  </a:lnTo>
                  <a:lnTo>
                    <a:pt x="0" y="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1944"/>
            <p:cNvSpPr>
              <a:spLocks noChangeArrowheads="1"/>
            </p:cNvSpPr>
            <p:nvPr/>
          </p:nvSpPr>
          <p:spPr bwMode="auto">
            <a:xfrm>
              <a:off x="6687110" y="4430526"/>
              <a:ext cx="109538" cy="25400"/>
            </a:xfrm>
            <a:custGeom>
              <a:avLst/>
              <a:gdLst>
                <a:gd name="T0" fmla="*/ 304 w 305"/>
                <a:gd name="T1" fmla="*/ 0 h 69"/>
                <a:gd name="T2" fmla="*/ 0 w 305"/>
                <a:gd name="T3" fmla="*/ 0 h 69"/>
                <a:gd name="T4" fmla="*/ 304 w 305"/>
                <a:gd name="T5" fmla="*/ 0 h 69"/>
                <a:gd name="T6" fmla="*/ 304 w 305"/>
                <a:gd name="T7" fmla="*/ 68 h 69"/>
                <a:gd name="T8" fmla="*/ 304 w 305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69">
                  <a:moveTo>
                    <a:pt x="304" y="0"/>
                  </a:moveTo>
                  <a:lnTo>
                    <a:pt x="0" y="0"/>
                  </a:lnTo>
                  <a:lnTo>
                    <a:pt x="304" y="0"/>
                  </a:lnTo>
                  <a:lnTo>
                    <a:pt x="304" y="68"/>
                  </a:lnTo>
                  <a:lnTo>
                    <a:pt x="304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1945"/>
            <p:cNvSpPr>
              <a:spLocks noChangeArrowheads="1"/>
            </p:cNvSpPr>
            <p:nvPr/>
          </p:nvSpPr>
          <p:spPr bwMode="auto">
            <a:xfrm>
              <a:off x="6904598" y="4430526"/>
              <a:ext cx="111125" cy="1587"/>
            </a:xfrm>
            <a:custGeom>
              <a:avLst/>
              <a:gdLst>
                <a:gd name="T0" fmla="*/ 307 w 308"/>
                <a:gd name="T1" fmla="*/ 0 h 1"/>
                <a:gd name="T2" fmla="*/ 0 w 308"/>
                <a:gd name="T3" fmla="*/ 0 h 1"/>
                <a:gd name="T4" fmla="*/ 307 w 30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8" h="1">
                  <a:moveTo>
                    <a:pt x="307" y="0"/>
                  </a:moveTo>
                  <a:lnTo>
                    <a:pt x="0" y="0"/>
                  </a:lnTo>
                  <a:lnTo>
                    <a:pt x="307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0" name="Group 539"/>
          <p:cNvGrpSpPr/>
          <p:nvPr/>
        </p:nvGrpSpPr>
        <p:grpSpPr>
          <a:xfrm>
            <a:off x="7510940" y="1701109"/>
            <a:ext cx="328613" cy="311150"/>
            <a:chOff x="7519331" y="1747372"/>
            <a:chExt cx="328613" cy="311150"/>
          </a:xfrm>
        </p:grpSpPr>
        <p:sp>
          <p:nvSpPr>
            <p:cNvPr id="541" name="Freeform 1946"/>
            <p:cNvSpPr>
              <a:spLocks noChangeArrowheads="1"/>
            </p:cNvSpPr>
            <p:nvPr/>
          </p:nvSpPr>
          <p:spPr bwMode="auto">
            <a:xfrm>
              <a:off x="7584419" y="1761660"/>
              <a:ext cx="200025" cy="147637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1947"/>
            <p:cNvSpPr>
              <a:spLocks noChangeArrowheads="1"/>
            </p:cNvSpPr>
            <p:nvPr/>
          </p:nvSpPr>
          <p:spPr bwMode="auto">
            <a:xfrm>
              <a:off x="7584419" y="1761660"/>
              <a:ext cx="200025" cy="147637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1948"/>
            <p:cNvSpPr>
              <a:spLocks noChangeArrowheads="1"/>
            </p:cNvSpPr>
            <p:nvPr/>
          </p:nvSpPr>
          <p:spPr bwMode="auto">
            <a:xfrm>
              <a:off x="7684431" y="1761660"/>
              <a:ext cx="100013" cy="106362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1949"/>
            <p:cNvSpPr>
              <a:spLocks noChangeArrowheads="1"/>
            </p:cNvSpPr>
            <p:nvPr/>
          </p:nvSpPr>
          <p:spPr bwMode="auto">
            <a:xfrm>
              <a:off x="7684431" y="1761660"/>
              <a:ext cx="100013" cy="106362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1950"/>
            <p:cNvSpPr>
              <a:spLocks noChangeArrowheads="1"/>
            </p:cNvSpPr>
            <p:nvPr/>
          </p:nvSpPr>
          <p:spPr bwMode="auto">
            <a:xfrm>
              <a:off x="7782856" y="198232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1951"/>
            <p:cNvSpPr>
              <a:spLocks noChangeArrowheads="1"/>
            </p:cNvSpPr>
            <p:nvPr/>
          </p:nvSpPr>
          <p:spPr bwMode="auto">
            <a:xfrm>
              <a:off x="7782856" y="201407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1952"/>
            <p:cNvSpPr>
              <a:spLocks noChangeArrowheads="1"/>
            </p:cNvSpPr>
            <p:nvPr/>
          </p:nvSpPr>
          <p:spPr bwMode="auto">
            <a:xfrm>
              <a:off x="7782856" y="2044235"/>
              <a:ext cx="15875" cy="14287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1953"/>
            <p:cNvSpPr>
              <a:spLocks noChangeArrowheads="1"/>
            </p:cNvSpPr>
            <p:nvPr/>
          </p:nvSpPr>
          <p:spPr bwMode="auto">
            <a:xfrm>
              <a:off x="7568544" y="198232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1954"/>
            <p:cNvSpPr>
              <a:spLocks noChangeArrowheads="1"/>
            </p:cNvSpPr>
            <p:nvPr/>
          </p:nvSpPr>
          <p:spPr bwMode="auto">
            <a:xfrm>
              <a:off x="7568544" y="201407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1955"/>
            <p:cNvSpPr>
              <a:spLocks noChangeArrowheads="1"/>
            </p:cNvSpPr>
            <p:nvPr/>
          </p:nvSpPr>
          <p:spPr bwMode="auto">
            <a:xfrm>
              <a:off x="7568544" y="2044235"/>
              <a:ext cx="15875" cy="14287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1956"/>
            <p:cNvSpPr>
              <a:spLocks noChangeArrowheads="1"/>
            </p:cNvSpPr>
            <p:nvPr/>
          </p:nvSpPr>
          <p:spPr bwMode="auto">
            <a:xfrm>
              <a:off x="7676494" y="1982322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1957"/>
            <p:cNvSpPr>
              <a:spLocks noChangeArrowheads="1"/>
            </p:cNvSpPr>
            <p:nvPr/>
          </p:nvSpPr>
          <p:spPr bwMode="auto">
            <a:xfrm>
              <a:off x="7676494" y="2014072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1958"/>
            <p:cNvSpPr>
              <a:spLocks noChangeArrowheads="1"/>
            </p:cNvSpPr>
            <p:nvPr/>
          </p:nvSpPr>
          <p:spPr bwMode="auto">
            <a:xfrm>
              <a:off x="7676494" y="2044235"/>
              <a:ext cx="15875" cy="14287"/>
            </a:xfrm>
            <a:custGeom>
              <a:avLst/>
              <a:gdLst>
                <a:gd name="T0" fmla="*/ 44 w 45"/>
                <a:gd name="T1" fmla="*/ 39 h 40"/>
                <a:gd name="T2" fmla="*/ 0 w 45"/>
                <a:gd name="T3" fmla="*/ 39 h 40"/>
                <a:gd name="T4" fmla="*/ 0 w 45"/>
                <a:gd name="T5" fmla="*/ 0 h 40"/>
                <a:gd name="T6" fmla="*/ 44 w 45"/>
                <a:gd name="T7" fmla="*/ 0 h 40"/>
                <a:gd name="T8" fmla="*/ 44 w 45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0">
                  <a:moveTo>
                    <a:pt x="44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1959"/>
            <p:cNvSpPr>
              <a:spLocks noChangeArrowheads="1"/>
            </p:cNvSpPr>
            <p:nvPr/>
          </p:nvSpPr>
          <p:spPr bwMode="auto">
            <a:xfrm>
              <a:off x="7622519" y="1982322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1960"/>
            <p:cNvSpPr>
              <a:spLocks noChangeArrowheads="1"/>
            </p:cNvSpPr>
            <p:nvPr/>
          </p:nvSpPr>
          <p:spPr bwMode="auto">
            <a:xfrm>
              <a:off x="7622519" y="2014072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1961"/>
            <p:cNvSpPr>
              <a:spLocks noChangeArrowheads="1"/>
            </p:cNvSpPr>
            <p:nvPr/>
          </p:nvSpPr>
          <p:spPr bwMode="auto">
            <a:xfrm>
              <a:off x="7622519" y="2044235"/>
              <a:ext cx="14287" cy="14287"/>
            </a:xfrm>
            <a:custGeom>
              <a:avLst/>
              <a:gdLst>
                <a:gd name="T0" fmla="*/ 39 w 40"/>
                <a:gd name="T1" fmla="*/ 39 h 40"/>
                <a:gd name="T2" fmla="*/ 0 w 40"/>
                <a:gd name="T3" fmla="*/ 39 h 40"/>
                <a:gd name="T4" fmla="*/ 0 w 40"/>
                <a:gd name="T5" fmla="*/ 0 h 40"/>
                <a:gd name="T6" fmla="*/ 39 w 40"/>
                <a:gd name="T7" fmla="*/ 0 h 40"/>
                <a:gd name="T8" fmla="*/ 39 w 40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0">
                  <a:moveTo>
                    <a:pt x="39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1962"/>
            <p:cNvSpPr>
              <a:spLocks noChangeArrowheads="1"/>
            </p:cNvSpPr>
            <p:nvPr/>
          </p:nvSpPr>
          <p:spPr bwMode="auto">
            <a:xfrm>
              <a:off x="7728881" y="198232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1963"/>
            <p:cNvSpPr>
              <a:spLocks noChangeArrowheads="1"/>
            </p:cNvSpPr>
            <p:nvPr/>
          </p:nvSpPr>
          <p:spPr bwMode="auto">
            <a:xfrm>
              <a:off x="7728881" y="201407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1964"/>
            <p:cNvSpPr>
              <a:spLocks noChangeArrowheads="1"/>
            </p:cNvSpPr>
            <p:nvPr/>
          </p:nvSpPr>
          <p:spPr bwMode="auto">
            <a:xfrm>
              <a:off x="7568544" y="1747372"/>
              <a:ext cx="230187" cy="177800"/>
            </a:xfrm>
            <a:custGeom>
              <a:avLst/>
              <a:gdLst>
                <a:gd name="T0" fmla="*/ 486 w 641"/>
                <a:gd name="T1" fmla="*/ 0 h 494"/>
                <a:gd name="T2" fmla="*/ 0 w 641"/>
                <a:gd name="T3" fmla="*/ 0 h 494"/>
                <a:gd name="T4" fmla="*/ 0 w 641"/>
                <a:gd name="T5" fmla="*/ 493 h 494"/>
                <a:gd name="T6" fmla="*/ 640 w 641"/>
                <a:gd name="T7" fmla="*/ 493 h 494"/>
                <a:gd name="T8" fmla="*/ 640 w 641"/>
                <a:gd name="T9" fmla="*/ 150 h 494"/>
                <a:gd name="T10" fmla="*/ 486 w 641"/>
                <a:gd name="T11" fmla="*/ 0 h 494"/>
                <a:gd name="T12" fmla="*/ 43 w 641"/>
                <a:gd name="T13" fmla="*/ 450 h 494"/>
                <a:gd name="T14" fmla="*/ 43 w 641"/>
                <a:gd name="T15" fmla="*/ 39 h 494"/>
                <a:gd name="T16" fmla="*/ 457 w 641"/>
                <a:gd name="T17" fmla="*/ 39 h 494"/>
                <a:gd name="T18" fmla="*/ 457 w 641"/>
                <a:gd name="T19" fmla="*/ 179 h 494"/>
                <a:gd name="T20" fmla="*/ 597 w 641"/>
                <a:gd name="T21" fmla="*/ 179 h 494"/>
                <a:gd name="T22" fmla="*/ 597 w 641"/>
                <a:gd name="T23" fmla="*/ 450 h 494"/>
                <a:gd name="T24" fmla="*/ 43 w 641"/>
                <a:gd name="T25" fmla="*/ 45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1" h="494">
                  <a:moveTo>
                    <a:pt x="486" y="0"/>
                  </a:moveTo>
                  <a:lnTo>
                    <a:pt x="0" y="0"/>
                  </a:lnTo>
                  <a:lnTo>
                    <a:pt x="0" y="493"/>
                  </a:lnTo>
                  <a:lnTo>
                    <a:pt x="640" y="493"/>
                  </a:lnTo>
                  <a:lnTo>
                    <a:pt x="640" y="150"/>
                  </a:lnTo>
                  <a:lnTo>
                    <a:pt x="486" y="0"/>
                  </a:lnTo>
                  <a:close/>
                  <a:moveTo>
                    <a:pt x="43" y="450"/>
                  </a:moveTo>
                  <a:lnTo>
                    <a:pt x="43" y="39"/>
                  </a:lnTo>
                  <a:lnTo>
                    <a:pt x="457" y="39"/>
                  </a:lnTo>
                  <a:lnTo>
                    <a:pt x="457" y="179"/>
                  </a:lnTo>
                  <a:lnTo>
                    <a:pt x="597" y="179"/>
                  </a:lnTo>
                  <a:lnTo>
                    <a:pt x="597" y="450"/>
                  </a:lnTo>
                  <a:lnTo>
                    <a:pt x="43" y="4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1965"/>
            <p:cNvSpPr>
              <a:spLocks noChangeArrowheads="1"/>
            </p:cNvSpPr>
            <p:nvPr/>
          </p:nvSpPr>
          <p:spPr bwMode="auto">
            <a:xfrm>
              <a:off x="7728881" y="2044235"/>
              <a:ext cx="15875" cy="14287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1966"/>
            <p:cNvSpPr>
              <a:spLocks noChangeArrowheads="1"/>
            </p:cNvSpPr>
            <p:nvPr/>
          </p:nvSpPr>
          <p:spPr bwMode="auto">
            <a:xfrm>
              <a:off x="7535206" y="1882310"/>
              <a:ext cx="298450" cy="71437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1967"/>
            <p:cNvSpPr>
              <a:spLocks noChangeArrowheads="1"/>
            </p:cNvSpPr>
            <p:nvPr/>
          </p:nvSpPr>
          <p:spPr bwMode="auto">
            <a:xfrm>
              <a:off x="7535206" y="1882310"/>
              <a:ext cx="298450" cy="71437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1968"/>
            <p:cNvSpPr>
              <a:spLocks noChangeArrowheads="1"/>
            </p:cNvSpPr>
            <p:nvPr/>
          </p:nvSpPr>
          <p:spPr bwMode="auto">
            <a:xfrm>
              <a:off x="7519331" y="1866435"/>
              <a:ext cx="328613" cy="101600"/>
            </a:xfrm>
            <a:custGeom>
              <a:avLst/>
              <a:gdLst>
                <a:gd name="T0" fmla="*/ 914 w 915"/>
                <a:gd name="T1" fmla="*/ 282 h 283"/>
                <a:gd name="T2" fmla="*/ 0 w 915"/>
                <a:gd name="T3" fmla="*/ 282 h 283"/>
                <a:gd name="T4" fmla="*/ 0 w 915"/>
                <a:gd name="T5" fmla="*/ 0 h 283"/>
                <a:gd name="T6" fmla="*/ 914 w 915"/>
                <a:gd name="T7" fmla="*/ 0 h 283"/>
                <a:gd name="T8" fmla="*/ 914 w 915"/>
                <a:gd name="T9" fmla="*/ 282 h 283"/>
                <a:gd name="T10" fmla="*/ 43 w 915"/>
                <a:gd name="T11" fmla="*/ 239 h 283"/>
                <a:gd name="T12" fmla="*/ 871 w 915"/>
                <a:gd name="T13" fmla="*/ 239 h 283"/>
                <a:gd name="T14" fmla="*/ 871 w 915"/>
                <a:gd name="T15" fmla="*/ 43 h 283"/>
                <a:gd name="T16" fmla="*/ 43 w 915"/>
                <a:gd name="T17" fmla="*/ 43 h 283"/>
                <a:gd name="T18" fmla="*/ 43 w 915"/>
                <a:gd name="T19" fmla="*/ 23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283">
                  <a:moveTo>
                    <a:pt x="914" y="282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282"/>
                  </a:lnTo>
                  <a:close/>
                  <a:moveTo>
                    <a:pt x="43" y="239"/>
                  </a:moveTo>
                  <a:lnTo>
                    <a:pt x="871" y="239"/>
                  </a:lnTo>
                  <a:lnTo>
                    <a:pt x="871" y="43"/>
                  </a:lnTo>
                  <a:lnTo>
                    <a:pt x="43" y="43"/>
                  </a:lnTo>
                  <a:lnTo>
                    <a:pt x="43" y="23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1969"/>
            <p:cNvSpPr>
              <a:spLocks noChangeArrowheads="1"/>
            </p:cNvSpPr>
            <p:nvPr/>
          </p:nvSpPr>
          <p:spPr bwMode="auto">
            <a:xfrm>
              <a:off x="7684431" y="1882310"/>
              <a:ext cx="149225" cy="71437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1970"/>
            <p:cNvSpPr>
              <a:spLocks noChangeArrowheads="1"/>
            </p:cNvSpPr>
            <p:nvPr/>
          </p:nvSpPr>
          <p:spPr bwMode="auto">
            <a:xfrm>
              <a:off x="7684431" y="1882310"/>
              <a:ext cx="149225" cy="71437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1971"/>
            <p:cNvSpPr>
              <a:spLocks noChangeArrowheads="1"/>
            </p:cNvSpPr>
            <p:nvPr/>
          </p:nvSpPr>
          <p:spPr bwMode="auto">
            <a:xfrm>
              <a:off x="7563781" y="1904535"/>
              <a:ext cx="26988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72 w 73"/>
                <a:gd name="T5" fmla="*/ 35 h 72"/>
                <a:gd name="T6" fmla="*/ 36 w 73"/>
                <a:gd name="T7" fmla="*/ 71 h 72"/>
                <a:gd name="T8" fmla="*/ 0 w 73"/>
                <a:gd name="T9" fmla="*/ 35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58" y="0"/>
                    <a:pt x="72" y="17"/>
                    <a:pt x="72" y="35"/>
                  </a:cubicBezTo>
                  <a:cubicBezTo>
                    <a:pt x="72" y="57"/>
                    <a:pt x="58" y="71"/>
                    <a:pt x="36" y="71"/>
                  </a:cubicBezTo>
                  <a:cubicBezTo>
                    <a:pt x="18" y="71"/>
                    <a:pt x="0" y="57"/>
                    <a:pt x="0" y="35"/>
                  </a:cubicBezTo>
                  <a:cubicBezTo>
                    <a:pt x="0" y="17"/>
                    <a:pt x="18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1972"/>
            <p:cNvSpPr>
              <a:spLocks noChangeArrowheads="1"/>
            </p:cNvSpPr>
            <p:nvPr/>
          </p:nvSpPr>
          <p:spPr bwMode="auto">
            <a:xfrm>
              <a:off x="7617756" y="1904535"/>
              <a:ext cx="25400" cy="25400"/>
            </a:xfrm>
            <a:custGeom>
              <a:avLst/>
              <a:gdLst>
                <a:gd name="T0" fmla="*/ 36 w 69"/>
                <a:gd name="T1" fmla="*/ 0 h 72"/>
                <a:gd name="T2" fmla="*/ 36 w 69"/>
                <a:gd name="T3" fmla="*/ 0 h 72"/>
                <a:gd name="T4" fmla="*/ 68 w 69"/>
                <a:gd name="T5" fmla="*/ 35 h 72"/>
                <a:gd name="T6" fmla="*/ 36 w 69"/>
                <a:gd name="T7" fmla="*/ 71 h 72"/>
                <a:gd name="T8" fmla="*/ 0 w 69"/>
                <a:gd name="T9" fmla="*/ 35 h 72"/>
                <a:gd name="T10" fmla="*/ 36 w 69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2">
                  <a:moveTo>
                    <a:pt x="36" y="0"/>
                  </a:moveTo>
                  <a:lnTo>
                    <a:pt x="36" y="0"/>
                  </a:lnTo>
                  <a:cubicBezTo>
                    <a:pt x="53" y="0"/>
                    <a:pt x="68" y="17"/>
                    <a:pt x="68" y="35"/>
                  </a:cubicBezTo>
                  <a:cubicBezTo>
                    <a:pt x="68" y="57"/>
                    <a:pt x="53" y="71"/>
                    <a:pt x="36" y="71"/>
                  </a:cubicBezTo>
                  <a:cubicBezTo>
                    <a:pt x="14" y="71"/>
                    <a:pt x="0" y="57"/>
                    <a:pt x="0" y="35"/>
                  </a:cubicBezTo>
                  <a:cubicBezTo>
                    <a:pt x="0" y="17"/>
                    <a:pt x="14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8" name="Group 567"/>
          <p:cNvGrpSpPr/>
          <p:nvPr/>
        </p:nvGrpSpPr>
        <p:grpSpPr>
          <a:xfrm>
            <a:off x="7510940" y="2312318"/>
            <a:ext cx="328613" cy="311150"/>
            <a:chOff x="7503456" y="2339886"/>
            <a:chExt cx="328613" cy="311150"/>
          </a:xfrm>
        </p:grpSpPr>
        <p:sp>
          <p:nvSpPr>
            <p:cNvPr id="569" name="Freeform 1973"/>
            <p:cNvSpPr>
              <a:spLocks noChangeArrowheads="1"/>
            </p:cNvSpPr>
            <p:nvPr/>
          </p:nvSpPr>
          <p:spPr bwMode="auto">
            <a:xfrm>
              <a:off x="7568544" y="2354173"/>
              <a:ext cx="200025" cy="147638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1974"/>
            <p:cNvSpPr>
              <a:spLocks noChangeArrowheads="1"/>
            </p:cNvSpPr>
            <p:nvPr/>
          </p:nvSpPr>
          <p:spPr bwMode="auto">
            <a:xfrm>
              <a:off x="7568544" y="2354173"/>
              <a:ext cx="200025" cy="147638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1975"/>
            <p:cNvSpPr>
              <a:spLocks noChangeArrowheads="1"/>
            </p:cNvSpPr>
            <p:nvPr/>
          </p:nvSpPr>
          <p:spPr bwMode="auto">
            <a:xfrm>
              <a:off x="7668556" y="2354173"/>
              <a:ext cx="100013" cy="106363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1976"/>
            <p:cNvSpPr>
              <a:spLocks noChangeArrowheads="1"/>
            </p:cNvSpPr>
            <p:nvPr/>
          </p:nvSpPr>
          <p:spPr bwMode="auto">
            <a:xfrm>
              <a:off x="7668556" y="2354173"/>
              <a:ext cx="100013" cy="106363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1977"/>
            <p:cNvSpPr>
              <a:spLocks noChangeArrowheads="1"/>
            </p:cNvSpPr>
            <p:nvPr/>
          </p:nvSpPr>
          <p:spPr bwMode="auto">
            <a:xfrm>
              <a:off x="7766981" y="2574836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1978"/>
            <p:cNvSpPr>
              <a:spLocks noChangeArrowheads="1"/>
            </p:cNvSpPr>
            <p:nvPr/>
          </p:nvSpPr>
          <p:spPr bwMode="auto">
            <a:xfrm>
              <a:off x="7766981" y="2606586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1979"/>
            <p:cNvSpPr>
              <a:spLocks noChangeArrowheads="1"/>
            </p:cNvSpPr>
            <p:nvPr/>
          </p:nvSpPr>
          <p:spPr bwMode="auto">
            <a:xfrm>
              <a:off x="7766981" y="2636748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1980"/>
            <p:cNvSpPr>
              <a:spLocks noChangeArrowheads="1"/>
            </p:cNvSpPr>
            <p:nvPr/>
          </p:nvSpPr>
          <p:spPr bwMode="auto">
            <a:xfrm>
              <a:off x="7552669" y="2574836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1981"/>
            <p:cNvSpPr>
              <a:spLocks noChangeArrowheads="1"/>
            </p:cNvSpPr>
            <p:nvPr/>
          </p:nvSpPr>
          <p:spPr bwMode="auto">
            <a:xfrm>
              <a:off x="7552669" y="2606586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1982"/>
            <p:cNvSpPr>
              <a:spLocks noChangeArrowheads="1"/>
            </p:cNvSpPr>
            <p:nvPr/>
          </p:nvSpPr>
          <p:spPr bwMode="auto">
            <a:xfrm>
              <a:off x="7552669" y="2636748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1983"/>
            <p:cNvSpPr>
              <a:spLocks noChangeArrowheads="1"/>
            </p:cNvSpPr>
            <p:nvPr/>
          </p:nvSpPr>
          <p:spPr bwMode="auto">
            <a:xfrm>
              <a:off x="7660619" y="2574836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1984"/>
            <p:cNvSpPr>
              <a:spLocks noChangeArrowheads="1"/>
            </p:cNvSpPr>
            <p:nvPr/>
          </p:nvSpPr>
          <p:spPr bwMode="auto">
            <a:xfrm>
              <a:off x="7660619" y="2606586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1985"/>
            <p:cNvSpPr>
              <a:spLocks noChangeArrowheads="1"/>
            </p:cNvSpPr>
            <p:nvPr/>
          </p:nvSpPr>
          <p:spPr bwMode="auto">
            <a:xfrm>
              <a:off x="7660619" y="2636748"/>
              <a:ext cx="15875" cy="14288"/>
            </a:xfrm>
            <a:custGeom>
              <a:avLst/>
              <a:gdLst>
                <a:gd name="T0" fmla="*/ 44 w 45"/>
                <a:gd name="T1" fmla="*/ 39 h 40"/>
                <a:gd name="T2" fmla="*/ 0 w 45"/>
                <a:gd name="T3" fmla="*/ 39 h 40"/>
                <a:gd name="T4" fmla="*/ 0 w 45"/>
                <a:gd name="T5" fmla="*/ 0 h 40"/>
                <a:gd name="T6" fmla="*/ 44 w 45"/>
                <a:gd name="T7" fmla="*/ 0 h 40"/>
                <a:gd name="T8" fmla="*/ 44 w 45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0">
                  <a:moveTo>
                    <a:pt x="44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1986"/>
            <p:cNvSpPr>
              <a:spLocks noChangeArrowheads="1"/>
            </p:cNvSpPr>
            <p:nvPr/>
          </p:nvSpPr>
          <p:spPr bwMode="auto">
            <a:xfrm>
              <a:off x="7606644" y="2574836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1987"/>
            <p:cNvSpPr>
              <a:spLocks noChangeArrowheads="1"/>
            </p:cNvSpPr>
            <p:nvPr/>
          </p:nvSpPr>
          <p:spPr bwMode="auto">
            <a:xfrm>
              <a:off x="7606644" y="2606586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1988"/>
            <p:cNvSpPr>
              <a:spLocks noChangeArrowheads="1"/>
            </p:cNvSpPr>
            <p:nvPr/>
          </p:nvSpPr>
          <p:spPr bwMode="auto">
            <a:xfrm>
              <a:off x="7606644" y="2636748"/>
              <a:ext cx="14287" cy="14288"/>
            </a:xfrm>
            <a:custGeom>
              <a:avLst/>
              <a:gdLst>
                <a:gd name="T0" fmla="*/ 39 w 40"/>
                <a:gd name="T1" fmla="*/ 39 h 40"/>
                <a:gd name="T2" fmla="*/ 0 w 40"/>
                <a:gd name="T3" fmla="*/ 39 h 40"/>
                <a:gd name="T4" fmla="*/ 0 w 40"/>
                <a:gd name="T5" fmla="*/ 0 h 40"/>
                <a:gd name="T6" fmla="*/ 39 w 40"/>
                <a:gd name="T7" fmla="*/ 0 h 40"/>
                <a:gd name="T8" fmla="*/ 39 w 40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0">
                  <a:moveTo>
                    <a:pt x="39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1989"/>
            <p:cNvSpPr>
              <a:spLocks noChangeArrowheads="1"/>
            </p:cNvSpPr>
            <p:nvPr/>
          </p:nvSpPr>
          <p:spPr bwMode="auto">
            <a:xfrm>
              <a:off x="7713006" y="2574836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1990"/>
            <p:cNvSpPr>
              <a:spLocks noChangeArrowheads="1"/>
            </p:cNvSpPr>
            <p:nvPr/>
          </p:nvSpPr>
          <p:spPr bwMode="auto">
            <a:xfrm>
              <a:off x="7713006" y="2606586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1991"/>
            <p:cNvSpPr>
              <a:spLocks noChangeArrowheads="1"/>
            </p:cNvSpPr>
            <p:nvPr/>
          </p:nvSpPr>
          <p:spPr bwMode="auto">
            <a:xfrm>
              <a:off x="7552669" y="2339886"/>
              <a:ext cx="230187" cy="177800"/>
            </a:xfrm>
            <a:custGeom>
              <a:avLst/>
              <a:gdLst>
                <a:gd name="T0" fmla="*/ 486 w 641"/>
                <a:gd name="T1" fmla="*/ 0 h 494"/>
                <a:gd name="T2" fmla="*/ 0 w 641"/>
                <a:gd name="T3" fmla="*/ 0 h 494"/>
                <a:gd name="T4" fmla="*/ 0 w 641"/>
                <a:gd name="T5" fmla="*/ 493 h 494"/>
                <a:gd name="T6" fmla="*/ 640 w 641"/>
                <a:gd name="T7" fmla="*/ 493 h 494"/>
                <a:gd name="T8" fmla="*/ 640 w 641"/>
                <a:gd name="T9" fmla="*/ 150 h 494"/>
                <a:gd name="T10" fmla="*/ 486 w 641"/>
                <a:gd name="T11" fmla="*/ 0 h 494"/>
                <a:gd name="T12" fmla="*/ 43 w 641"/>
                <a:gd name="T13" fmla="*/ 450 h 494"/>
                <a:gd name="T14" fmla="*/ 43 w 641"/>
                <a:gd name="T15" fmla="*/ 39 h 494"/>
                <a:gd name="T16" fmla="*/ 457 w 641"/>
                <a:gd name="T17" fmla="*/ 39 h 494"/>
                <a:gd name="T18" fmla="*/ 457 w 641"/>
                <a:gd name="T19" fmla="*/ 179 h 494"/>
                <a:gd name="T20" fmla="*/ 597 w 641"/>
                <a:gd name="T21" fmla="*/ 179 h 494"/>
                <a:gd name="T22" fmla="*/ 597 w 641"/>
                <a:gd name="T23" fmla="*/ 450 h 494"/>
                <a:gd name="T24" fmla="*/ 43 w 641"/>
                <a:gd name="T25" fmla="*/ 45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1" h="494">
                  <a:moveTo>
                    <a:pt x="486" y="0"/>
                  </a:moveTo>
                  <a:lnTo>
                    <a:pt x="0" y="0"/>
                  </a:lnTo>
                  <a:lnTo>
                    <a:pt x="0" y="493"/>
                  </a:lnTo>
                  <a:lnTo>
                    <a:pt x="640" y="493"/>
                  </a:lnTo>
                  <a:lnTo>
                    <a:pt x="640" y="150"/>
                  </a:lnTo>
                  <a:lnTo>
                    <a:pt x="486" y="0"/>
                  </a:lnTo>
                  <a:close/>
                  <a:moveTo>
                    <a:pt x="43" y="450"/>
                  </a:moveTo>
                  <a:lnTo>
                    <a:pt x="43" y="39"/>
                  </a:lnTo>
                  <a:lnTo>
                    <a:pt x="457" y="39"/>
                  </a:lnTo>
                  <a:lnTo>
                    <a:pt x="457" y="179"/>
                  </a:lnTo>
                  <a:lnTo>
                    <a:pt x="597" y="179"/>
                  </a:lnTo>
                  <a:lnTo>
                    <a:pt x="597" y="450"/>
                  </a:lnTo>
                  <a:lnTo>
                    <a:pt x="43" y="4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1992"/>
            <p:cNvSpPr>
              <a:spLocks noChangeArrowheads="1"/>
            </p:cNvSpPr>
            <p:nvPr/>
          </p:nvSpPr>
          <p:spPr bwMode="auto">
            <a:xfrm>
              <a:off x="7713006" y="2636748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1993"/>
            <p:cNvSpPr>
              <a:spLocks noChangeArrowheads="1"/>
            </p:cNvSpPr>
            <p:nvPr/>
          </p:nvSpPr>
          <p:spPr bwMode="auto">
            <a:xfrm>
              <a:off x="7519331" y="2474823"/>
              <a:ext cx="298450" cy="71438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1994"/>
            <p:cNvSpPr>
              <a:spLocks noChangeArrowheads="1"/>
            </p:cNvSpPr>
            <p:nvPr/>
          </p:nvSpPr>
          <p:spPr bwMode="auto">
            <a:xfrm>
              <a:off x="7519331" y="2474823"/>
              <a:ext cx="298450" cy="71438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1995"/>
            <p:cNvSpPr>
              <a:spLocks noChangeArrowheads="1"/>
            </p:cNvSpPr>
            <p:nvPr/>
          </p:nvSpPr>
          <p:spPr bwMode="auto">
            <a:xfrm>
              <a:off x="7503456" y="2458948"/>
              <a:ext cx="328613" cy="101600"/>
            </a:xfrm>
            <a:custGeom>
              <a:avLst/>
              <a:gdLst>
                <a:gd name="T0" fmla="*/ 914 w 915"/>
                <a:gd name="T1" fmla="*/ 282 h 283"/>
                <a:gd name="T2" fmla="*/ 0 w 915"/>
                <a:gd name="T3" fmla="*/ 282 h 283"/>
                <a:gd name="T4" fmla="*/ 0 w 915"/>
                <a:gd name="T5" fmla="*/ 0 h 283"/>
                <a:gd name="T6" fmla="*/ 914 w 915"/>
                <a:gd name="T7" fmla="*/ 0 h 283"/>
                <a:gd name="T8" fmla="*/ 914 w 915"/>
                <a:gd name="T9" fmla="*/ 282 h 283"/>
                <a:gd name="T10" fmla="*/ 43 w 915"/>
                <a:gd name="T11" fmla="*/ 239 h 283"/>
                <a:gd name="T12" fmla="*/ 871 w 915"/>
                <a:gd name="T13" fmla="*/ 239 h 283"/>
                <a:gd name="T14" fmla="*/ 871 w 915"/>
                <a:gd name="T15" fmla="*/ 43 h 283"/>
                <a:gd name="T16" fmla="*/ 43 w 915"/>
                <a:gd name="T17" fmla="*/ 43 h 283"/>
                <a:gd name="T18" fmla="*/ 43 w 915"/>
                <a:gd name="T19" fmla="*/ 23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283">
                  <a:moveTo>
                    <a:pt x="914" y="282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282"/>
                  </a:lnTo>
                  <a:close/>
                  <a:moveTo>
                    <a:pt x="43" y="239"/>
                  </a:moveTo>
                  <a:lnTo>
                    <a:pt x="871" y="239"/>
                  </a:lnTo>
                  <a:lnTo>
                    <a:pt x="871" y="43"/>
                  </a:lnTo>
                  <a:lnTo>
                    <a:pt x="43" y="43"/>
                  </a:lnTo>
                  <a:lnTo>
                    <a:pt x="43" y="2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1996"/>
            <p:cNvSpPr>
              <a:spLocks noChangeArrowheads="1"/>
            </p:cNvSpPr>
            <p:nvPr/>
          </p:nvSpPr>
          <p:spPr bwMode="auto">
            <a:xfrm>
              <a:off x="7668556" y="2474823"/>
              <a:ext cx="149225" cy="71438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1997"/>
            <p:cNvSpPr>
              <a:spLocks noChangeArrowheads="1"/>
            </p:cNvSpPr>
            <p:nvPr/>
          </p:nvSpPr>
          <p:spPr bwMode="auto">
            <a:xfrm>
              <a:off x="7668556" y="2474823"/>
              <a:ext cx="149225" cy="71438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1998"/>
            <p:cNvSpPr>
              <a:spLocks noChangeArrowheads="1"/>
            </p:cNvSpPr>
            <p:nvPr/>
          </p:nvSpPr>
          <p:spPr bwMode="auto">
            <a:xfrm>
              <a:off x="7547906" y="2497048"/>
              <a:ext cx="26988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72 w 73"/>
                <a:gd name="T5" fmla="*/ 35 h 72"/>
                <a:gd name="T6" fmla="*/ 36 w 73"/>
                <a:gd name="T7" fmla="*/ 71 h 72"/>
                <a:gd name="T8" fmla="*/ 0 w 73"/>
                <a:gd name="T9" fmla="*/ 35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58" y="0"/>
                    <a:pt x="72" y="17"/>
                    <a:pt x="72" y="35"/>
                  </a:cubicBezTo>
                  <a:cubicBezTo>
                    <a:pt x="72" y="57"/>
                    <a:pt x="58" y="71"/>
                    <a:pt x="36" y="71"/>
                  </a:cubicBezTo>
                  <a:cubicBezTo>
                    <a:pt x="18" y="71"/>
                    <a:pt x="0" y="57"/>
                    <a:pt x="0" y="35"/>
                  </a:cubicBezTo>
                  <a:cubicBezTo>
                    <a:pt x="0" y="17"/>
                    <a:pt x="18" y="0"/>
                    <a:pt x="3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1999"/>
            <p:cNvSpPr>
              <a:spLocks noChangeArrowheads="1"/>
            </p:cNvSpPr>
            <p:nvPr/>
          </p:nvSpPr>
          <p:spPr bwMode="auto">
            <a:xfrm>
              <a:off x="7601881" y="2497048"/>
              <a:ext cx="25400" cy="25400"/>
            </a:xfrm>
            <a:custGeom>
              <a:avLst/>
              <a:gdLst>
                <a:gd name="T0" fmla="*/ 36 w 69"/>
                <a:gd name="T1" fmla="*/ 0 h 72"/>
                <a:gd name="T2" fmla="*/ 36 w 69"/>
                <a:gd name="T3" fmla="*/ 0 h 72"/>
                <a:gd name="T4" fmla="*/ 68 w 69"/>
                <a:gd name="T5" fmla="*/ 35 h 72"/>
                <a:gd name="T6" fmla="*/ 36 w 69"/>
                <a:gd name="T7" fmla="*/ 71 h 72"/>
                <a:gd name="T8" fmla="*/ 0 w 69"/>
                <a:gd name="T9" fmla="*/ 35 h 72"/>
                <a:gd name="T10" fmla="*/ 36 w 69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2">
                  <a:moveTo>
                    <a:pt x="36" y="0"/>
                  </a:moveTo>
                  <a:lnTo>
                    <a:pt x="36" y="0"/>
                  </a:lnTo>
                  <a:cubicBezTo>
                    <a:pt x="53" y="0"/>
                    <a:pt x="68" y="17"/>
                    <a:pt x="68" y="35"/>
                  </a:cubicBezTo>
                  <a:cubicBezTo>
                    <a:pt x="68" y="57"/>
                    <a:pt x="53" y="71"/>
                    <a:pt x="36" y="71"/>
                  </a:cubicBezTo>
                  <a:cubicBezTo>
                    <a:pt x="14" y="71"/>
                    <a:pt x="0" y="57"/>
                    <a:pt x="0" y="35"/>
                  </a:cubicBezTo>
                  <a:cubicBezTo>
                    <a:pt x="0" y="17"/>
                    <a:pt x="14" y="0"/>
                    <a:pt x="36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6" name="Group 595"/>
          <p:cNvGrpSpPr/>
          <p:nvPr/>
        </p:nvGrpSpPr>
        <p:grpSpPr>
          <a:xfrm>
            <a:off x="7510940" y="2928256"/>
            <a:ext cx="328612" cy="311150"/>
            <a:chOff x="7495519" y="2998329"/>
            <a:chExt cx="328612" cy="311150"/>
          </a:xfrm>
        </p:grpSpPr>
        <p:sp>
          <p:nvSpPr>
            <p:cNvPr id="597" name="Freeform 2000"/>
            <p:cNvSpPr>
              <a:spLocks noChangeArrowheads="1"/>
            </p:cNvSpPr>
            <p:nvPr/>
          </p:nvSpPr>
          <p:spPr bwMode="auto">
            <a:xfrm>
              <a:off x="7560606" y="3012617"/>
              <a:ext cx="200025" cy="147637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2001"/>
            <p:cNvSpPr>
              <a:spLocks noChangeArrowheads="1"/>
            </p:cNvSpPr>
            <p:nvPr/>
          </p:nvSpPr>
          <p:spPr bwMode="auto">
            <a:xfrm>
              <a:off x="7560606" y="3012617"/>
              <a:ext cx="200025" cy="147637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2002"/>
            <p:cNvSpPr>
              <a:spLocks noChangeArrowheads="1"/>
            </p:cNvSpPr>
            <p:nvPr/>
          </p:nvSpPr>
          <p:spPr bwMode="auto">
            <a:xfrm>
              <a:off x="7660619" y="3012617"/>
              <a:ext cx="100012" cy="106362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2003"/>
            <p:cNvSpPr>
              <a:spLocks noChangeArrowheads="1"/>
            </p:cNvSpPr>
            <p:nvPr/>
          </p:nvSpPr>
          <p:spPr bwMode="auto">
            <a:xfrm>
              <a:off x="7660619" y="3012617"/>
              <a:ext cx="100012" cy="106362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2004"/>
            <p:cNvSpPr>
              <a:spLocks noChangeArrowheads="1"/>
            </p:cNvSpPr>
            <p:nvPr/>
          </p:nvSpPr>
          <p:spPr bwMode="auto">
            <a:xfrm>
              <a:off x="7759044" y="3233279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2005"/>
            <p:cNvSpPr>
              <a:spLocks noChangeArrowheads="1"/>
            </p:cNvSpPr>
            <p:nvPr/>
          </p:nvSpPr>
          <p:spPr bwMode="auto">
            <a:xfrm>
              <a:off x="7759044" y="326344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2006"/>
            <p:cNvSpPr>
              <a:spLocks noChangeArrowheads="1"/>
            </p:cNvSpPr>
            <p:nvPr/>
          </p:nvSpPr>
          <p:spPr bwMode="auto">
            <a:xfrm>
              <a:off x="7759044" y="3295192"/>
              <a:ext cx="15875" cy="14287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2007"/>
            <p:cNvSpPr>
              <a:spLocks noChangeArrowheads="1"/>
            </p:cNvSpPr>
            <p:nvPr/>
          </p:nvSpPr>
          <p:spPr bwMode="auto">
            <a:xfrm>
              <a:off x="7544731" y="3233279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2008"/>
            <p:cNvSpPr>
              <a:spLocks noChangeArrowheads="1"/>
            </p:cNvSpPr>
            <p:nvPr/>
          </p:nvSpPr>
          <p:spPr bwMode="auto">
            <a:xfrm>
              <a:off x="7544731" y="326344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2009"/>
            <p:cNvSpPr>
              <a:spLocks noChangeArrowheads="1"/>
            </p:cNvSpPr>
            <p:nvPr/>
          </p:nvSpPr>
          <p:spPr bwMode="auto">
            <a:xfrm>
              <a:off x="7544731" y="3295192"/>
              <a:ext cx="15875" cy="14287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2010"/>
            <p:cNvSpPr>
              <a:spLocks noChangeArrowheads="1"/>
            </p:cNvSpPr>
            <p:nvPr/>
          </p:nvSpPr>
          <p:spPr bwMode="auto">
            <a:xfrm>
              <a:off x="7652681" y="3233279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2011"/>
            <p:cNvSpPr>
              <a:spLocks noChangeArrowheads="1"/>
            </p:cNvSpPr>
            <p:nvPr/>
          </p:nvSpPr>
          <p:spPr bwMode="auto">
            <a:xfrm>
              <a:off x="7652681" y="3263442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2012"/>
            <p:cNvSpPr>
              <a:spLocks noChangeArrowheads="1"/>
            </p:cNvSpPr>
            <p:nvPr/>
          </p:nvSpPr>
          <p:spPr bwMode="auto">
            <a:xfrm>
              <a:off x="7652681" y="3295192"/>
              <a:ext cx="15875" cy="14287"/>
            </a:xfrm>
            <a:custGeom>
              <a:avLst/>
              <a:gdLst>
                <a:gd name="T0" fmla="*/ 44 w 45"/>
                <a:gd name="T1" fmla="*/ 39 h 40"/>
                <a:gd name="T2" fmla="*/ 0 w 45"/>
                <a:gd name="T3" fmla="*/ 39 h 40"/>
                <a:gd name="T4" fmla="*/ 0 w 45"/>
                <a:gd name="T5" fmla="*/ 0 h 40"/>
                <a:gd name="T6" fmla="*/ 44 w 45"/>
                <a:gd name="T7" fmla="*/ 0 h 40"/>
                <a:gd name="T8" fmla="*/ 44 w 45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0">
                  <a:moveTo>
                    <a:pt x="44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2013"/>
            <p:cNvSpPr>
              <a:spLocks noChangeArrowheads="1"/>
            </p:cNvSpPr>
            <p:nvPr/>
          </p:nvSpPr>
          <p:spPr bwMode="auto">
            <a:xfrm>
              <a:off x="7598706" y="3233279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2014"/>
            <p:cNvSpPr>
              <a:spLocks noChangeArrowheads="1"/>
            </p:cNvSpPr>
            <p:nvPr/>
          </p:nvSpPr>
          <p:spPr bwMode="auto">
            <a:xfrm>
              <a:off x="7598706" y="3263442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2015"/>
            <p:cNvSpPr>
              <a:spLocks noChangeArrowheads="1"/>
            </p:cNvSpPr>
            <p:nvPr/>
          </p:nvSpPr>
          <p:spPr bwMode="auto">
            <a:xfrm>
              <a:off x="7598706" y="3295192"/>
              <a:ext cx="14288" cy="14287"/>
            </a:xfrm>
            <a:custGeom>
              <a:avLst/>
              <a:gdLst>
                <a:gd name="T0" fmla="*/ 39 w 40"/>
                <a:gd name="T1" fmla="*/ 39 h 40"/>
                <a:gd name="T2" fmla="*/ 0 w 40"/>
                <a:gd name="T3" fmla="*/ 39 h 40"/>
                <a:gd name="T4" fmla="*/ 0 w 40"/>
                <a:gd name="T5" fmla="*/ 0 h 40"/>
                <a:gd name="T6" fmla="*/ 39 w 40"/>
                <a:gd name="T7" fmla="*/ 0 h 40"/>
                <a:gd name="T8" fmla="*/ 39 w 40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0">
                  <a:moveTo>
                    <a:pt x="39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2016"/>
            <p:cNvSpPr>
              <a:spLocks noChangeArrowheads="1"/>
            </p:cNvSpPr>
            <p:nvPr/>
          </p:nvSpPr>
          <p:spPr bwMode="auto">
            <a:xfrm>
              <a:off x="7705069" y="3233279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2017"/>
            <p:cNvSpPr>
              <a:spLocks noChangeArrowheads="1"/>
            </p:cNvSpPr>
            <p:nvPr/>
          </p:nvSpPr>
          <p:spPr bwMode="auto">
            <a:xfrm>
              <a:off x="7705069" y="3263442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2018"/>
            <p:cNvSpPr>
              <a:spLocks noChangeArrowheads="1"/>
            </p:cNvSpPr>
            <p:nvPr/>
          </p:nvSpPr>
          <p:spPr bwMode="auto">
            <a:xfrm>
              <a:off x="7544731" y="2998329"/>
              <a:ext cx="230188" cy="177800"/>
            </a:xfrm>
            <a:custGeom>
              <a:avLst/>
              <a:gdLst>
                <a:gd name="T0" fmla="*/ 486 w 641"/>
                <a:gd name="T1" fmla="*/ 0 h 494"/>
                <a:gd name="T2" fmla="*/ 0 w 641"/>
                <a:gd name="T3" fmla="*/ 0 h 494"/>
                <a:gd name="T4" fmla="*/ 0 w 641"/>
                <a:gd name="T5" fmla="*/ 493 h 494"/>
                <a:gd name="T6" fmla="*/ 640 w 641"/>
                <a:gd name="T7" fmla="*/ 493 h 494"/>
                <a:gd name="T8" fmla="*/ 640 w 641"/>
                <a:gd name="T9" fmla="*/ 150 h 494"/>
                <a:gd name="T10" fmla="*/ 486 w 641"/>
                <a:gd name="T11" fmla="*/ 0 h 494"/>
                <a:gd name="T12" fmla="*/ 43 w 641"/>
                <a:gd name="T13" fmla="*/ 450 h 494"/>
                <a:gd name="T14" fmla="*/ 43 w 641"/>
                <a:gd name="T15" fmla="*/ 39 h 494"/>
                <a:gd name="T16" fmla="*/ 457 w 641"/>
                <a:gd name="T17" fmla="*/ 39 h 494"/>
                <a:gd name="T18" fmla="*/ 457 w 641"/>
                <a:gd name="T19" fmla="*/ 179 h 494"/>
                <a:gd name="T20" fmla="*/ 597 w 641"/>
                <a:gd name="T21" fmla="*/ 179 h 494"/>
                <a:gd name="T22" fmla="*/ 597 w 641"/>
                <a:gd name="T23" fmla="*/ 450 h 494"/>
                <a:gd name="T24" fmla="*/ 43 w 641"/>
                <a:gd name="T25" fmla="*/ 45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1" h="494">
                  <a:moveTo>
                    <a:pt x="486" y="0"/>
                  </a:moveTo>
                  <a:lnTo>
                    <a:pt x="0" y="0"/>
                  </a:lnTo>
                  <a:lnTo>
                    <a:pt x="0" y="493"/>
                  </a:lnTo>
                  <a:lnTo>
                    <a:pt x="640" y="493"/>
                  </a:lnTo>
                  <a:lnTo>
                    <a:pt x="640" y="150"/>
                  </a:lnTo>
                  <a:lnTo>
                    <a:pt x="486" y="0"/>
                  </a:lnTo>
                  <a:close/>
                  <a:moveTo>
                    <a:pt x="43" y="450"/>
                  </a:moveTo>
                  <a:lnTo>
                    <a:pt x="43" y="39"/>
                  </a:lnTo>
                  <a:lnTo>
                    <a:pt x="457" y="39"/>
                  </a:lnTo>
                  <a:lnTo>
                    <a:pt x="457" y="179"/>
                  </a:lnTo>
                  <a:lnTo>
                    <a:pt x="597" y="179"/>
                  </a:lnTo>
                  <a:lnTo>
                    <a:pt x="597" y="450"/>
                  </a:lnTo>
                  <a:lnTo>
                    <a:pt x="43" y="4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2019"/>
            <p:cNvSpPr>
              <a:spLocks noChangeArrowheads="1"/>
            </p:cNvSpPr>
            <p:nvPr/>
          </p:nvSpPr>
          <p:spPr bwMode="auto">
            <a:xfrm>
              <a:off x="7705069" y="3295192"/>
              <a:ext cx="15875" cy="14287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2020"/>
            <p:cNvSpPr>
              <a:spLocks noChangeArrowheads="1"/>
            </p:cNvSpPr>
            <p:nvPr/>
          </p:nvSpPr>
          <p:spPr bwMode="auto">
            <a:xfrm>
              <a:off x="7511394" y="3133267"/>
              <a:ext cx="298450" cy="71437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2021"/>
            <p:cNvSpPr>
              <a:spLocks noChangeArrowheads="1"/>
            </p:cNvSpPr>
            <p:nvPr/>
          </p:nvSpPr>
          <p:spPr bwMode="auto">
            <a:xfrm>
              <a:off x="7511394" y="3133267"/>
              <a:ext cx="298450" cy="71437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2022"/>
            <p:cNvSpPr>
              <a:spLocks noChangeArrowheads="1"/>
            </p:cNvSpPr>
            <p:nvPr/>
          </p:nvSpPr>
          <p:spPr bwMode="auto">
            <a:xfrm>
              <a:off x="7495519" y="3117392"/>
              <a:ext cx="328612" cy="101600"/>
            </a:xfrm>
            <a:custGeom>
              <a:avLst/>
              <a:gdLst>
                <a:gd name="T0" fmla="*/ 914 w 915"/>
                <a:gd name="T1" fmla="*/ 282 h 283"/>
                <a:gd name="T2" fmla="*/ 0 w 915"/>
                <a:gd name="T3" fmla="*/ 282 h 283"/>
                <a:gd name="T4" fmla="*/ 0 w 915"/>
                <a:gd name="T5" fmla="*/ 0 h 283"/>
                <a:gd name="T6" fmla="*/ 914 w 915"/>
                <a:gd name="T7" fmla="*/ 0 h 283"/>
                <a:gd name="T8" fmla="*/ 914 w 915"/>
                <a:gd name="T9" fmla="*/ 282 h 283"/>
                <a:gd name="T10" fmla="*/ 43 w 915"/>
                <a:gd name="T11" fmla="*/ 239 h 283"/>
                <a:gd name="T12" fmla="*/ 871 w 915"/>
                <a:gd name="T13" fmla="*/ 239 h 283"/>
                <a:gd name="T14" fmla="*/ 871 w 915"/>
                <a:gd name="T15" fmla="*/ 43 h 283"/>
                <a:gd name="T16" fmla="*/ 43 w 915"/>
                <a:gd name="T17" fmla="*/ 43 h 283"/>
                <a:gd name="T18" fmla="*/ 43 w 915"/>
                <a:gd name="T19" fmla="*/ 23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283">
                  <a:moveTo>
                    <a:pt x="914" y="282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282"/>
                  </a:lnTo>
                  <a:close/>
                  <a:moveTo>
                    <a:pt x="43" y="239"/>
                  </a:moveTo>
                  <a:lnTo>
                    <a:pt x="871" y="239"/>
                  </a:lnTo>
                  <a:lnTo>
                    <a:pt x="871" y="43"/>
                  </a:lnTo>
                  <a:lnTo>
                    <a:pt x="43" y="43"/>
                  </a:lnTo>
                  <a:lnTo>
                    <a:pt x="43" y="23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2023"/>
            <p:cNvSpPr>
              <a:spLocks noChangeArrowheads="1"/>
            </p:cNvSpPr>
            <p:nvPr/>
          </p:nvSpPr>
          <p:spPr bwMode="auto">
            <a:xfrm>
              <a:off x="7660619" y="3133267"/>
              <a:ext cx="149225" cy="71437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2024"/>
            <p:cNvSpPr>
              <a:spLocks noChangeArrowheads="1"/>
            </p:cNvSpPr>
            <p:nvPr/>
          </p:nvSpPr>
          <p:spPr bwMode="auto">
            <a:xfrm>
              <a:off x="7660619" y="3133267"/>
              <a:ext cx="149225" cy="71437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2025"/>
            <p:cNvSpPr>
              <a:spLocks noChangeArrowheads="1"/>
            </p:cNvSpPr>
            <p:nvPr/>
          </p:nvSpPr>
          <p:spPr bwMode="auto">
            <a:xfrm>
              <a:off x="7539969" y="3155492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72 w 73"/>
                <a:gd name="T5" fmla="*/ 35 h 72"/>
                <a:gd name="T6" fmla="*/ 36 w 73"/>
                <a:gd name="T7" fmla="*/ 71 h 72"/>
                <a:gd name="T8" fmla="*/ 0 w 73"/>
                <a:gd name="T9" fmla="*/ 35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58" y="0"/>
                    <a:pt x="72" y="17"/>
                    <a:pt x="72" y="35"/>
                  </a:cubicBezTo>
                  <a:cubicBezTo>
                    <a:pt x="72" y="57"/>
                    <a:pt x="58" y="71"/>
                    <a:pt x="36" y="71"/>
                  </a:cubicBezTo>
                  <a:cubicBezTo>
                    <a:pt x="18" y="71"/>
                    <a:pt x="0" y="57"/>
                    <a:pt x="0" y="35"/>
                  </a:cubicBezTo>
                  <a:cubicBezTo>
                    <a:pt x="0" y="17"/>
                    <a:pt x="18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2026"/>
            <p:cNvSpPr>
              <a:spLocks noChangeArrowheads="1"/>
            </p:cNvSpPr>
            <p:nvPr/>
          </p:nvSpPr>
          <p:spPr bwMode="auto">
            <a:xfrm>
              <a:off x="7593944" y="3155492"/>
              <a:ext cx="25400" cy="25400"/>
            </a:xfrm>
            <a:custGeom>
              <a:avLst/>
              <a:gdLst>
                <a:gd name="T0" fmla="*/ 36 w 69"/>
                <a:gd name="T1" fmla="*/ 0 h 72"/>
                <a:gd name="T2" fmla="*/ 36 w 69"/>
                <a:gd name="T3" fmla="*/ 0 h 72"/>
                <a:gd name="T4" fmla="*/ 68 w 69"/>
                <a:gd name="T5" fmla="*/ 35 h 72"/>
                <a:gd name="T6" fmla="*/ 36 w 69"/>
                <a:gd name="T7" fmla="*/ 71 h 72"/>
                <a:gd name="T8" fmla="*/ 0 w 69"/>
                <a:gd name="T9" fmla="*/ 35 h 72"/>
                <a:gd name="T10" fmla="*/ 36 w 69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2">
                  <a:moveTo>
                    <a:pt x="36" y="0"/>
                  </a:moveTo>
                  <a:lnTo>
                    <a:pt x="36" y="0"/>
                  </a:lnTo>
                  <a:cubicBezTo>
                    <a:pt x="53" y="0"/>
                    <a:pt x="68" y="17"/>
                    <a:pt x="68" y="35"/>
                  </a:cubicBezTo>
                  <a:cubicBezTo>
                    <a:pt x="68" y="57"/>
                    <a:pt x="53" y="71"/>
                    <a:pt x="36" y="71"/>
                  </a:cubicBezTo>
                  <a:cubicBezTo>
                    <a:pt x="14" y="71"/>
                    <a:pt x="0" y="57"/>
                    <a:pt x="0" y="35"/>
                  </a:cubicBezTo>
                  <a:cubicBezTo>
                    <a:pt x="0" y="17"/>
                    <a:pt x="14" y="0"/>
                    <a:pt x="36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4" name="Group 623"/>
          <p:cNvGrpSpPr/>
          <p:nvPr/>
        </p:nvGrpSpPr>
        <p:grpSpPr>
          <a:xfrm>
            <a:off x="7510940" y="3553718"/>
            <a:ext cx="328612" cy="311150"/>
            <a:chOff x="7489169" y="3536673"/>
            <a:chExt cx="328612" cy="311150"/>
          </a:xfrm>
        </p:grpSpPr>
        <p:sp>
          <p:nvSpPr>
            <p:cNvPr id="625" name="Freeform 2027"/>
            <p:cNvSpPr>
              <a:spLocks noChangeArrowheads="1"/>
            </p:cNvSpPr>
            <p:nvPr/>
          </p:nvSpPr>
          <p:spPr bwMode="auto">
            <a:xfrm>
              <a:off x="7554256" y="3550960"/>
              <a:ext cx="200025" cy="147638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2028"/>
            <p:cNvSpPr>
              <a:spLocks noChangeArrowheads="1"/>
            </p:cNvSpPr>
            <p:nvPr/>
          </p:nvSpPr>
          <p:spPr bwMode="auto">
            <a:xfrm>
              <a:off x="7554256" y="3550960"/>
              <a:ext cx="200025" cy="147638"/>
            </a:xfrm>
            <a:custGeom>
              <a:avLst/>
              <a:gdLst>
                <a:gd name="T0" fmla="*/ 0 w 555"/>
                <a:gd name="T1" fmla="*/ 0 h 408"/>
                <a:gd name="T2" fmla="*/ 0 w 555"/>
                <a:gd name="T3" fmla="*/ 407 h 408"/>
                <a:gd name="T4" fmla="*/ 554 w 555"/>
                <a:gd name="T5" fmla="*/ 407 h 408"/>
                <a:gd name="T6" fmla="*/ 554 w 555"/>
                <a:gd name="T7" fmla="*/ 129 h 408"/>
                <a:gd name="T8" fmla="*/ 425 w 555"/>
                <a:gd name="T9" fmla="*/ 0 h 408"/>
                <a:gd name="T10" fmla="*/ 0 w 555"/>
                <a:gd name="T11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5" h="408">
                  <a:moveTo>
                    <a:pt x="0" y="0"/>
                  </a:moveTo>
                  <a:lnTo>
                    <a:pt x="0" y="407"/>
                  </a:lnTo>
                  <a:lnTo>
                    <a:pt x="554" y="407"/>
                  </a:lnTo>
                  <a:lnTo>
                    <a:pt x="554" y="129"/>
                  </a:lnTo>
                  <a:lnTo>
                    <a:pt x="42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2029"/>
            <p:cNvSpPr>
              <a:spLocks noChangeArrowheads="1"/>
            </p:cNvSpPr>
            <p:nvPr/>
          </p:nvSpPr>
          <p:spPr bwMode="auto">
            <a:xfrm>
              <a:off x="7654269" y="3550960"/>
              <a:ext cx="100012" cy="106363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2030"/>
            <p:cNvSpPr>
              <a:spLocks noChangeArrowheads="1"/>
            </p:cNvSpPr>
            <p:nvPr/>
          </p:nvSpPr>
          <p:spPr bwMode="auto">
            <a:xfrm>
              <a:off x="7654269" y="3550960"/>
              <a:ext cx="100012" cy="106363"/>
            </a:xfrm>
            <a:custGeom>
              <a:avLst/>
              <a:gdLst>
                <a:gd name="T0" fmla="*/ 137 w 278"/>
                <a:gd name="T1" fmla="*/ 0 h 294"/>
                <a:gd name="T2" fmla="*/ 0 w 278"/>
                <a:gd name="T3" fmla="*/ 0 h 294"/>
                <a:gd name="T4" fmla="*/ 0 w 278"/>
                <a:gd name="T5" fmla="*/ 293 h 294"/>
                <a:gd name="T6" fmla="*/ 277 w 278"/>
                <a:gd name="T7" fmla="*/ 293 h 294"/>
                <a:gd name="T8" fmla="*/ 277 w 278"/>
                <a:gd name="T9" fmla="*/ 140 h 294"/>
                <a:gd name="T10" fmla="*/ 137 w 278"/>
                <a:gd name="T11" fmla="*/ 140 h 294"/>
                <a:gd name="T12" fmla="*/ 137 w 278"/>
                <a:gd name="T1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8" h="294">
                  <a:moveTo>
                    <a:pt x="137" y="0"/>
                  </a:moveTo>
                  <a:lnTo>
                    <a:pt x="0" y="0"/>
                  </a:lnTo>
                  <a:lnTo>
                    <a:pt x="0" y="293"/>
                  </a:lnTo>
                  <a:lnTo>
                    <a:pt x="277" y="293"/>
                  </a:lnTo>
                  <a:lnTo>
                    <a:pt x="277" y="140"/>
                  </a:lnTo>
                  <a:lnTo>
                    <a:pt x="137" y="140"/>
                  </a:lnTo>
                  <a:lnTo>
                    <a:pt x="13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2031"/>
            <p:cNvSpPr>
              <a:spLocks noChangeArrowheads="1"/>
            </p:cNvSpPr>
            <p:nvPr/>
          </p:nvSpPr>
          <p:spPr bwMode="auto">
            <a:xfrm>
              <a:off x="7754281" y="3771623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2032"/>
            <p:cNvSpPr>
              <a:spLocks noChangeArrowheads="1"/>
            </p:cNvSpPr>
            <p:nvPr/>
          </p:nvSpPr>
          <p:spPr bwMode="auto">
            <a:xfrm>
              <a:off x="7754281" y="3803373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2033"/>
            <p:cNvSpPr>
              <a:spLocks noChangeArrowheads="1"/>
            </p:cNvSpPr>
            <p:nvPr/>
          </p:nvSpPr>
          <p:spPr bwMode="auto">
            <a:xfrm>
              <a:off x="7754281" y="3833535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2034"/>
            <p:cNvSpPr>
              <a:spLocks noChangeArrowheads="1"/>
            </p:cNvSpPr>
            <p:nvPr/>
          </p:nvSpPr>
          <p:spPr bwMode="auto">
            <a:xfrm>
              <a:off x="7538381" y="3771623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2035"/>
            <p:cNvSpPr>
              <a:spLocks noChangeArrowheads="1"/>
            </p:cNvSpPr>
            <p:nvPr/>
          </p:nvSpPr>
          <p:spPr bwMode="auto">
            <a:xfrm>
              <a:off x="7538381" y="3803373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2036"/>
            <p:cNvSpPr>
              <a:spLocks noChangeArrowheads="1"/>
            </p:cNvSpPr>
            <p:nvPr/>
          </p:nvSpPr>
          <p:spPr bwMode="auto">
            <a:xfrm>
              <a:off x="7538381" y="3833535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2037"/>
            <p:cNvSpPr>
              <a:spLocks noChangeArrowheads="1"/>
            </p:cNvSpPr>
            <p:nvPr/>
          </p:nvSpPr>
          <p:spPr bwMode="auto">
            <a:xfrm>
              <a:off x="7646331" y="3771623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2038"/>
            <p:cNvSpPr>
              <a:spLocks noChangeArrowheads="1"/>
            </p:cNvSpPr>
            <p:nvPr/>
          </p:nvSpPr>
          <p:spPr bwMode="auto">
            <a:xfrm>
              <a:off x="7646331" y="3803373"/>
              <a:ext cx="15875" cy="15875"/>
            </a:xfrm>
            <a:custGeom>
              <a:avLst/>
              <a:gdLst>
                <a:gd name="T0" fmla="*/ 44 w 45"/>
                <a:gd name="T1" fmla="*/ 43 h 44"/>
                <a:gd name="T2" fmla="*/ 0 w 45"/>
                <a:gd name="T3" fmla="*/ 43 h 44"/>
                <a:gd name="T4" fmla="*/ 0 w 45"/>
                <a:gd name="T5" fmla="*/ 0 h 44"/>
                <a:gd name="T6" fmla="*/ 44 w 45"/>
                <a:gd name="T7" fmla="*/ 0 h 44"/>
                <a:gd name="T8" fmla="*/ 44 w 45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4">
                  <a:moveTo>
                    <a:pt x="44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2039"/>
            <p:cNvSpPr>
              <a:spLocks noChangeArrowheads="1"/>
            </p:cNvSpPr>
            <p:nvPr/>
          </p:nvSpPr>
          <p:spPr bwMode="auto">
            <a:xfrm>
              <a:off x="7646331" y="3833535"/>
              <a:ext cx="15875" cy="14288"/>
            </a:xfrm>
            <a:custGeom>
              <a:avLst/>
              <a:gdLst>
                <a:gd name="T0" fmla="*/ 44 w 45"/>
                <a:gd name="T1" fmla="*/ 39 h 40"/>
                <a:gd name="T2" fmla="*/ 0 w 45"/>
                <a:gd name="T3" fmla="*/ 39 h 40"/>
                <a:gd name="T4" fmla="*/ 0 w 45"/>
                <a:gd name="T5" fmla="*/ 0 h 40"/>
                <a:gd name="T6" fmla="*/ 44 w 45"/>
                <a:gd name="T7" fmla="*/ 0 h 40"/>
                <a:gd name="T8" fmla="*/ 44 w 45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40">
                  <a:moveTo>
                    <a:pt x="44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4" y="0"/>
                  </a:lnTo>
                  <a:lnTo>
                    <a:pt x="44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2040"/>
            <p:cNvSpPr>
              <a:spLocks noChangeArrowheads="1"/>
            </p:cNvSpPr>
            <p:nvPr/>
          </p:nvSpPr>
          <p:spPr bwMode="auto">
            <a:xfrm>
              <a:off x="7593944" y="3771623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2041"/>
            <p:cNvSpPr>
              <a:spLocks noChangeArrowheads="1"/>
            </p:cNvSpPr>
            <p:nvPr/>
          </p:nvSpPr>
          <p:spPr bwMode="auto">
            <a:xfrm>
              <a:off x="7593944" y="3803373"/>
              <a:ext cx="14287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2042"/>
            <p:cNvSpPr>
              <a:spLocks noChangeArrowheads="1"/>
            </p:cNvSpPr>
            <p:nvPr/>
          </p:nvSpPr>
          <p:spPr bwMode="auto">
            <a:xfrm>
              <a:off x="7593944" y="3833535"/>
              <a:ext cx="14287" cy="14288"/>
            </a:xfrm>
            <a:custGeom>
              <a:avLst/>
              <a:gdLst>
                <a:gd name="T0" fmla="*/ 39 w 40"/>
                <a:gd name="T1" fmla="*/ 39 h 40"/>
                <a:gd name="T2" fmla="*/ 0 w 40"/>
                <a:gd name="T3" fmla="*/ 39 h 40"/>
                <a:gd name="T4" fmla="*/ 0 w 40"/>
                <a:gd name="T5" fmla="*/ 0 h 40"/>
                <a:gd name="T6" fmla="*/ 39 w 40"/>
                <a:gd name="T7" fmla="*/ 0 h 40"/>
                <a:gd name="T8" fmla="*/ 39 w 40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0">
                  <a:moveTo>
                    <a:pt x="39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2043"/>
            <p:cNvSpPr>
              <a:spLocks noChangeArrowheads="1"/>
            </p:cNvSpPr>
            <p:nvPr/>
          </p:nvSpPr>
          <p:spPr bwMode="auto">
            <a:xfrm>
              <a:off x="7700306" y="3771623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2044"/>
            <p:cNvSpPr>
              <a:spLocks noChangeArrowheads="1"/>
            </p:cNvSpPr>
            <p:nvPr/>
          </p:nvSpPr>
          <p:spPr bwMode="auto">
            <a:xfrm>
              <a:off x="7700306" y="3803373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2045"/>
            <p:cNvSpPr>
              <a:spLocks noChangeArrowheads="1"/>
            </p:cNvSpPr>
            <p:nvPr/>
          </p:nvSpPr>
          <p:spPr bwMode="auto">
            <a:xfrm>
              <a:off x="7538381" y="3536673"/>
              <a:ext cx="230188" cy="177800"/>
            </a:xfrm>
            <a:custGeom>
              <a:avLst/>
              <a:gdLst>
                <a:gd name="T0" fmla="*/ 486 w 641"/>
                <a:gd name="T1" fmla="*/ 0 h 494"/>
                <a:gd name="T2" fmla="*/ 0 w 641"/>
                <a:gd name="T3" fmla="*/ 0 h 494"/>
                <a:gd name="T4" fmla="*/ 0 w 641"/>
                <a:gd name="T5" fmla="*/ 493 h 494"/>
                <a:gd name="T6" fmla="*/ 640 w 641"/>
                <a:gd name="T7" fmla="*/ 493 h 494"/>
                <a:gd name="T8" fmla="*/ 640 w 641"/>
                <a:gd name="T9" fmla="*/ 150 h 494"/>
                <a:gd name="T10" fmla="*/ 486 w 641"/>
                <a:gd name="T11" fmla="*/ 0 h 494"/>
                <a:gd name="T12" fmla="*/ 43 w 641"/>
                <a:gd name="T13" fmla="*/ 450 h 494"/>
                <a:gd name="T14" fmla="*/ 43 w 641"/>
                <a:gd name="T15" fmla="*/ 39 h 494"/>
                <a:gd name="T16" fmla="*/ 457 w 641"/>
                <a:gd name="T17" fmla="*/ 39 h 494"/>
                <a:gd name="T18" fmla="*/ 457 w 641"/>
                <a:gd name="T19" fmla="*/ 179 h 494"/>
                <a:gd name="T20" fmla="*/ 597 w 641"/>
                <a:gd name="T21" fmla="*/ 179 h 494"/>
                <a:gd name="T22" fmla="*/ 597 w 641"/>
                <a:gd name="T23" fmla="*/ 450 h 494"/>
                <a:gd name="T24" fmla="*/ 43 w 641"/>
                <a:gd name="T25" fmla="*/ 45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41" h="494">
                  <a:moveTo>
                    <a:pt x="486" y="0"/>
                  </a:moveTo>
                  <a:lnTo>
                    <a:pt x="0" y="0"/>
                  </a:lnTo>
                  <a:lnTo>
                    <a:pt x="0" y="493"/>
                  </a:lnTo>
                  <a:lnTo>
                    <a:pt x="640" y="493"/>
                  </a:lnTo>
                  <a:lnTo>
                    <a:pt x="640" y="150"/>
                  </a:lnTo>
                  <a:lnTo>
                    <a:pt x="486" y="0"/>
                  </a:lnTo>
                  <a:close/>
                  <a:moveTo>
                    <a:pt x="43" y="450"/>
                  </a:moveTo>
                  <a:lnTo>
                    <a:pt x="43" y="39"/>
                  </a:lnTo>
                  <a:lnTo>
                    <a:pt x="457" y="39"/>
                  </a:lnTo>
                  <a:lnTo>
                    <a:pt x="457" y="179"/>
                  </a:lnTo>
                  <a:lnTo>
                    <a:pt x="597" y="179"/>
                  </a:lnTo>
                  <a:lnTo>
                    <a:pt x="597" y="450"/>
                  </a:lnTo>
                  <a:lnTo>
                    <a:pt x="43" y="45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2046"/>
            <p:cNvSpPr>
              <a:spLocks noChangeArrowheads="1"/>
            </p:cNvSpPr>
            <p:nvPr/>
          </p:nvSpPr>
          <p:spPr bwMode="auto">
            <a:xfrm>
              <a:off x="7700306" y="3833535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2047"/>
            <p:cNvSpPr>
              <a:spLocks noChangeArrowheads="1"/>
            </p:cNvSpPr>
            <p:nvPr/>
          </p:nvSpPr>
          <p:spPr bwMode="auto">
            <a:xfrm>
              <a:off x="7505044" y="3671610"/>
              <a:ext cx="298450" cy="71438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2048"/>
            <p:cNvSpPr>
              <a:spLocks noChangeArrowheads="1"/>
            </p:cNvSpPr>
            <p:nvPr/>
          </p:nvSpPr>
          <p:spPr bwMode="auto">
            <a:xfrm>
              <a:off x="7505044" y="3671610"/>
              <a:ext cx="298450" cy="71438"/>
            </a:xfrm>
            <a:custGeom>
              <a:avLst/>
              <a:gdLst>
                <a:gd name="T0" fmla="*/ 0 w 829"/>
                <a:gd name="T1" fmla="*/ 0 h 197"/>
                <a:gd name="T2" fmla="*/ 0 w 829"/>
                <a:gd name="T3" fmla="*/ 196 h 197"/>
                <a:gd name="T4" fmla="*/ 828 w 829"/>
                <a:gd name="T5" fmla="*/ 196 h 197"/>
                <a:gd name="T6" fmla="*/ 828 w 829"/>
                <a:gd name="T7" fmla="*/ 0 h 197"/>
                <a:gd name="T8" fmla="*/ 0 w 829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9" h="197">
                  <a:moveTo>
                    <a:pt x="0" y="0"/>
                  </a:moveTo>
                  <a:lnTo>
                    <a:pt x="0" y="196"/>
                  </a:lnTo>
                  <a:lnTo>
                    <a:pt x="828" y="196"/>
                  </a:lnTo>
                  <a:lnTo>
                    <a:pt x="82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2049"/>
            <p:cNvSpPr>
              <a:spLocks noChangeArrowheads="1"/>
            </p:cNvSpPr>
            <p:nvPr/>
          </p:nvSpPr>
          <p:spPr bwMode="auto">
            <a:xfrm>
              <a:off x="7489169" y="3655735"/>
              <a:ext cx="328612" cy="101600"/>
            </a:xfrm>
            <a:custGeom>
              <a:avLst/>
              <a:gdLst>
                <a:gd name="T0" fmla="*/ 914 w 915"/>
                <a:gd name="T1" fmla="*/ 282 h 283"/>
                <a:gd name="T2" fmla="*/ 0 w 915"/>
                <a:gd name="T3" fmla="*/ 282 h 283"/>
                <a:gd name="T4" fmla="*/ 0 w 915"/>
                <a:gd name="T5" fmla="*/ 0 h 283"/>
                <a:gd name="T6" fmla="*/ 914 w 915"/>
                <a:gd name="T7" fmla="*/ 0 h 283"/>
                <a:gd name="T8" fmla="*/ 914 w 915"/>
                <a:gd name="T9" fmla="*/ 282 h 283"/>
                <a:gd name="T10" fmla="*/ 43 w 915"/>
                <a:gd name="T11" fmla="*/ 239 h 283"/>
                <a:gd name="T12" fmla="*/ 871 w 915"/>
                <a:gd name="T13" fmla="*/ 239 h 283"/>
                <a:gd name="T14" fmla="*/ 871 w 915"/>
                <a:gd name="T15" fmla="*/ 43 h 283"/>
                <a:gd name="T16" fmla="*/ 43 w 915"/>
                <a:gd name="T17" fmla="*/ 43 h 283"/>
                <a:gd name="T18" fmla="*/ 43 w 915"/>
                <a:gd name="T19" fmla="*/ 23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5" h="283">
                  <a:moveTo>
                    <a:pt x="914" y="282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282"/>
                  </a:lnTo>
                  <a:close/>
                  <a:moveTo>
                    <a:pt x="43" y="239"/>
                  </a:moveTo>
                  <a:lnTo>
                    <a:pt x="871" y="239"/>
                  </a:lnTo>
                  <a:lnTo>
                    <a:pt x="871" y="43"/>
                  </a:lnTo>
                  <a:lnTo>
                    <a:pt x="43" y="43"/>
                  </a:lnTo>
                  <a:lnTo>
                    <a:pt x="43" y="23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2050"/>
            <p:cNvSpPr>
              <a:spLocks noChangeArrowheads="1"/>
            </p:cNvSpPr>
            <p:nvPr/>
          </p:nvSpPr>
          <p:spPr bwMode="auto">
            <a:xfrm>
              <a:off x="7654269" y="3671610"/>
              <a:ext cx="149225" cy="71438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2051"/>
            <p:cNvSpPr>
              <a:spLocks noChangeArrowheads="1"/>
            </p:cNvSpPr>
            <p:nvPr/>
          </p:nvSpPr>
          <p:spPr bwMode="auto">
            <a:xfrm>
              <a:off x="7654269" y="3671610"/>
              <a:ext cx="149225" cy="71438"/>
            </a:xfrm>
            <a:custGeom>
              <a:avLst/>
              <a:gdLst>
                <a:gd name="T0" fmla="*/ 414 w 415"/>
                <a:gd name="T1" fmla="*/ 0 h 197"/>
                <a:gd name="T2" fmla="*/ 0 w 415"/>
                <a:gd name="T3" fmla="*/ 0 h 197"/>
                <a:gd name="T4" fmla="*/ 0 w 415"/>
                <a:gd name="T5" fmla="*/ 196 h 197"/>
                <a:gd name="T6" fmla="*/ 414 w 415"/>
                <a:gd name="T7" fmla="*/ 196 h 197"/>
                <a:gd name="T8" fmla="*/ 414 w 415"/>
                <a:gd name="T9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5" h="197">
                  <a:moveTo>
                    <a:pt x="414" y="0"/>
                  </a:moveTo>
                  <a:lnTo>
                    <a:pt x="0" y="0"/>
                  </a:lnTo>
                  <a:lnTo>
                    <a:pt x="0" y="196"/>
                  </a:lnTo>
                  <a:lnTo>
                    <a:pt x="414" y="196"/>
                  </a:lnTo>
                  <a:lnTo>
                    <a:pt x="41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2052"/>
            <p:cNvSpPr>
              <a:spLocks noChangeArrowheads="1"/>
            </p:cNvSpPr>
            <p:nvPr/>
          </p:nvSpPr>
          <p:spPr bwMode="auto">
            <a:xfrm>
              <a:off x="7533619" y="3693835"/>
              <a:ext cx="26987" cy="25400"/>
            </a:xfrm>
            <a:custGeom>
              <a:avLst/>
              <a:gdLst>
                <a:gd name="T0" fmla="*/ 36 w 73"/>
                <a:gd name="T1" fmla="*/ 0 h 72"/>
                <a:gd name="T2" fmla="*/ 36 w 73"/>
                <a:gd name="T3" fmla="*/ 0 h 72"/>
                <a:gd name="T4" fmla="*/ 72 w 73"/>
                <a:gd name="T5" fmla="*/ 35 h 72"/>
                <a:gd name="T6" fmla="*/ 36 w 73"/>
                <a:gd name="T7" fmla="*/ 71 h 72"/>
                <a:gd name="T8" fmla="*/ 0 w 73"/>
                <a:gd name="T9" fmla="*/ 35 h 72"/>
                <a:gd name="T10" fmla="*/ 36 w 73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" h="72">
                  <a:moveTo>
                    <a:pt x="36" y="0"/>
                  </a:moveTo>
                  <a:lnTo>
                    <a:pt x="36" y="0"/>
                  </a:lnTo>
                  <a:cubicBezTo>
                    <a:pt x="58" y="0"/>
                    <a:pt x="72" y="17"/>
                    <a:pt x="72" y="35"/>
                  </a:cubicBezTo>
                  <a:cubicBezTo>
                    <a:pt x="72" y="57"/>
                    <a:pt x="58" y="71"/>
                    <a:pt x="36" y="71"/>
                  </a:cubicBezTo>
                  <a:cubicBezTo>
                    <a:pt x="18" y="71"/>
                    <a:pt x="0" y="57"/>
                    <a:pt x="0" y="35"/>
                  </a:cubicBezTo>
                  <a:cubicBezTo>
                    <a:pt x="0" y="17"/>
                    <a:pt x="18" y="0"/>
                    <a:pt x="36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2053"/>
            <p:cNvSpPr>
              <a:spLocks noChangeArrowheads="1"/>
            </p:cNvSpPr>
            <p:nvPr/>
          </p:nvSpPr>
          <p:spPr bwMode="auto">
            <a:xfrm>
              <a:off x="7587594" y="3693835"/>
              <a:ext cx="25400" cy="25400"/>
            </a:xfrm>
            <a:custGeom>
              <a:avLst/>
              <a:gdLst>
                <a:gd name="T0" fmla="*/ 36 w 69"/>
                <a:gd name="T1" fmla="*/ 0 h 72"/>
                <a:gd name="T2" fmla="*/ 36 w 69"/>
                <a:gd name="T3" fmla="*/ 0 h 72"/>
                <a:gd name="T4" fmla="*/ 68 w 69"/>
                <a:gd name="T5" fmla="*/ 35 h 72"/>
                <a:gd name="T6" fmla="*/ 36 w 69"/>
                <a:gd name="T7" fmla="*/ 71 h 72"/>
                <a:gd name="T8" fmla="*/ 0 w 69"/>
                <a:gd name="T9" fmla="*/ 35 h 72"/>
                <a:gd name="T10" fmla="*/ 36 w 69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2">
                  <a:moveTo>
                    <a:pt x="36" y="0"/>
                  </a:moveTo>
                  <a:lnTo>
                    <a:pt x="36" y="0"/>
                  </a:lnTo>
                  <a:cubicBezTo>
                    <a:pt x="53" y="0"/>
                    <a:pt x="68" y="17"/>
                    <a:pt x="68" y="35"/>
                  </a:cubicBezTo>
                  <a:cubicBezTo>
                    <a:pt x="68" y="57"/>
                    <a:pt x="53" y="71"/>
                    <a:pt x="36" y="71"/>
                  </a:cubicBezTo>
                  <a:cubicBezTo>
                    <a:pt x="14" y="71"/>
                    <a:pt x="0" y="57"/>
                    <a:pt x="0" y="35"/>
                  </a:cubicBezTo>
                  <a:cubicBezTo>
                    <a:pt x="0" y="17"/>
                    <a:pt x="14" y="0"/>
                    <a:pt x="36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52" name="Group 651"/>
          <p:cNvGrpSpPr/>
          <p:nvPr/>
        </p:nvGrpSpPr>
        <p:grpSpPr>
          <a:xfrm>
            <a:off x="7427596" y="4062753"/>
            <a:ext cx="495300" cy="493713"/>
            <a:chOff x="7422215" y="4089213"/>
            <a:chExt cx="495300" cy="493713"/>
          </a:xfrm>
        </p:grpSpPr>
        <p:sp>
          <p:nvSpPr>
            <p:cNvPr id="653" name="Freeform 2054"/>
            <p:cNvSpPr>
              <a:spLocks noChangeArrowheads="1"/>
            </p:cNvSpPr>
            <p:nvPr/>
          </p:nvSpPr>
          <p:spPr bwMode="auto">
            <a:xfrm>
              <a:off x="7422215" y="408921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2055"/>
            <p:cNvSpPr>
              <a:spLocks noChangeArrowheads="1"/>
            </p:cNvSpPr>
            <p:nvPr/>
          </p:nvSpPr>
          <p:spPr bwMode="auto">
            <a:xfrm>
              <a:off x="7422215" y="4089213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2056"/>
            <p:cNvSpPr>
              <a:spLocks noChangeArrowheads="1"/>
            </p:cNvSpPr>
            <p:nvPr/>
          </p:nvSpPr>
          <p:spPr bwMode="auto">
            <a:xfrm>
              <a:off x="7915928" y="4360676"/>
              <a:ext cx="1587" cy="222250"/>
            </a:xfrm>
            <a:custGeom>
              <a:avLst/>
              <a:gdLst>
                <a:gd name="T0" fmla="*/ 0 w 1"/>
                <a:gd name="T1" fmla="*/ 0 h 619"/>
                <a:gd name="T2" fmla="*/ 0 w 1"/>
                <a:gd name="T3" fmla="*/ 618 h 619"/>
                <a:gd name="T4" fmla="*/ 0 w 1"/>
                <a:gd name="T5" fmla="*/ 618 h 619"/>
                <a:gd name="T6" fmla="*/ 0 w 1"/>
                <a:gd name="T7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19">
                  <a:moveTo>
                    <a:pt x="0" y="0"/>
                  </a:moveTo>
                  <a:lnTo>
                    <a:pt x="0" y="618"/>
                  </a:lnTo>
                  <a:lnTo>
                    <a:pt x="0" y="6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2057"/>
            <p:cNvSpPr>
              <a:spLocks noChangeArrowheads="1"/>
            </p:cNvSpPr>
            <p:nvPr/>
          </p:nvSpPr>
          <p:spPr bwMode="auto">
            <a:xfrm>
              <a:off x="7915928" y="4360676"/>
              <a:ext cx="1587" cy="222250"/>
            </a:xfrm>
            <a:custGeom>
              <a:avLst/>
              <a:gdLst>
                <a:gd name="T0" fmla="*/ 0 w 1"/>
                <a:gd name="T1" fmla="*/ 0 h 619"/>
                <a:gd name="T2" fmla="*/ 0 w 1"/>
                <a:gd name="T3" fmla="*/ 618 h 619"/>
                <a:gd name="T4" fmla="*/ 0 w 1"/>
                <a:gd name="T5" fmla="*/ 618 h 619"/>
                <a:gd name="T6" fmla="*/ 0 w 1"/>
                <a:gd name="T7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619">
                  <a:moveTo>
                    <a:pt x="0" y="0"/>
                  </a:moveTo>
                  <a:lnTo>
                    <a:pt x="0" y="618"/>
                  </a:lnTo>
                  <a:lnTo>
                    <a:pt x="0" y="61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2058"/>
            <p:cNvSpPr>
              <a:spLocks noChangeArrowheads="1"/>
            </p:cNvSpPr>
            <p:nvPr/>
          </p:nvSpPr>
          <p:spPr bwMode="auto">
            <a:xfrm>
              <a:off x="7506353" y="4227326"/>
              <a:ext cx="411162" cy="355600"/>
            </a:xfrm>
            <a:custGeom>
              <a:avLst/>
              <a:gdLst>
                <a:gd name="T0" fmla="*/ 772 w 1141"/>
                <a:gd name="T1" fmla="*/ 0 h 987"/>
                <a:gd name="T2" fmla="*/ 772 w 1141"/>
                <a:gd name="T3" fmla="*/ 182 h 987"/>
                <a:gd name="T4" fmla="*/ 908 w 1141"/>
                <a:gd name="T5" fmla="*/ 182 h 987"/>
                <a:gd name="T6" fmla="*/ 908 w 1141"/>
                <a:gd name="T7" fmla="*/ 464 h 987"/>
                <a:gd name="T8" fmla="*/ 0 w 1141"/>
                <a:gd name="T9" fmla="*/ 464 h 987"/>
                <a:gd name="T10" fmla="*/ 525 w 1141"/>
                <a:gd name="T11" fmla="*/ 986 h 987"/>
                <a:gd name="T12" fmla="*/ 1140 w 1141"/>
                <a:gd name="T13" fmla="*/ 986 h 987"/>
                <a:gd name="T14" fmla="*/ 1140 w 1141"/>
                <a:gd name="T15" fmla="*/ 368 h 987"/>
                <a:gd name="T16" fmla="*/ 772 w 1141"/>
                <a:gd name="T17" fmla="*/ 0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1" h="987">
                  <a:moveTo>
                    <a:pt x="772" y="0"/>
                  </a:moveTo>
                  <a:lnTo>
                    <a:pt x="772" y="182"/>
                  </a:lnTo>
                  <a:lnTo>
                    <a:pt x="908" y="182"/>
                  </a:lnTo>
                  <a:lnTo>
                    <a:pt x="908" y="464"/>
                  </a:lnTo>
                  <a:lnTo>
                    <a:pt x="0" y="464"/>
                  </a:lnTo>
                  <a:lnTo>
                    <a:pt x="525" y="986"/>
                  </a:lnTo>
                  <a:lnTo>
                    <a:pt x="1140" y="986"/>
                  </a:lnTo>
                  <a:lnTo>
                    <a:pt x="1140" y="368"/>
                  </a:lnTo>
                  <a:lnTo>
                    <a:pt x="77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2059"/>
            <p:cNvSpPr>
              <a:spLocks noChangeArrowheads="1"/>
            </p:cNvSpPr>
            <p:nvPr/>
          </p:nvSpPr>
          <p:spPr bwMode="auto">
            <a:xfrm>
              <a:off x="7506353" y="4227326"/>
              <a:ext cx="411162" cy="355600"/>
            </a:xfrm>
            <a:custGeom>
              <a:avLst/>
              <a:gdLst>
                <a:gd name="T0" fmla="*/ 772 w 1141"/>
                <a:gd name="T1" fmla="*/ 0 h 987"/>
                <a:gd name="T2" fmla="*/ 772 w 1141"/>
                <a:gd name="T3" fmla="*/ 182 h 987"/>
                <a:gd name="T4" fmla="*/ 908 w 1141"/>
                <a:gd name="T5" fmla="*/ 182 h 987"/>
                <a:gd name="T6" fmla="*/ 908 w 1141"/>
                <a:gd name="T7" fmla="*/ 464 h 987"/>
                <a:gd name="T8" fmla="*/ 0 w 1141"/>
                <a:gd name="T9" fmla="*/ 464 h 987"/>
                <a:gd name="T10" fmla="*/ 525 w 1141"/>
                <a:gd name="T11" fmla="*/ 986 h 987"/>
                <a:gd name="T12" fmla="*/ 1140 w 1141"/>
                <a:gd name="T13" fmla="*/ 986 h 987"/>
                <a:gd name="T14" fmla="*/ 1140 w 1141"/>
                <a:gd name="T15" fmla="*/ 368 h 987"/>
                <a:gd name="T16" fmla="*/ 772 w 1141"/>
                <a:gd name="T17" fmla="*/ 0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1" h="987">
                  <a:moveTo>
                    <a:pt x="772" y="0"/>
                  </a:moveTo>
                  <a:lnTo>
                    <a:pt x="772" y="182"/>
                  </a:lnTo>
                  <a:lnTo>
                    <a:pt x="908" y="182"/>
                  </a:lnTo>
                  <a:lnTo>
                    <a:pt x="908" y="464"/>
                  </a:lnTo>
                  <a:lnTo>
                    <a:pt x="0" y="464"/>
                  </a:lnTo>
                  <a:lnTo>
                    <a:pt x="525" y="986"/>
                  </a:lnTo>
                  <a:lnTo>
                    <a:pt x="1140" y="986"/>
                  </a:lnTo>
                  <a:lnTo>
                    <a:pt x="1140" y="368"/>
                  </a:lnTo>
                  <a:lnTo>
                    <a:pt x="77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2060"/>
            <p:cNvSpPr>
              <a:spLocks noChangeArrowheads="1"/>
            </p:cNvSpPr>
            <p:nvPr/>
          </p:nvSpPr>
          <p:spPr bwMode="auto">
            <a:xfrm>
              <a:off x="7768290" y="4408301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2061"/>
            <p:cNvSpPr>
              <a:spLocks noChangeArrowheads="1"/>
            </p:cNvSpPr>
            <p:nvPr/>
          </p:nvSpPr>
          <p:spPr bwMode="auto">
            <a:xfrm>
              <a:off x="7768290" y="4440051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2062"/>
            <p:cNvSpPr>
              <a:spLocks noChangeArrowheads="1"/>
            </p:cNvSpPr>
            <p:nvPr/>
          </p:nvSpPr>
          <p:spPr bwMode="auto">
            <a:xfrm>
              <a:off x="7768290" y="4470213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2063"/>
            <p:cNvSpPr>
              <a:spLocks noChangeArrowheads="1"/>
            </p:cNvSpPr>
            <p:nvPr/>
          </p:nvSpPr>
          <p:spPr bwMode="auto">
            <a:xfrm>
              <a:off x="7555565" y="4408301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2064"/>
            <p:cNvSpPr>
              <a:spLocks noChangeArrowheads="1"/>
            </p:cNvSpPr>
            <p:nvPr/>
          </p:nvSpPr>
          <p:spPr bwMode="auto">
            <a:xfrm>
              <a:off x="7555565" y="4440051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2065"/>
            <p:cNvSpPr>
              <a:spLocks noChangeArrowheads="1"/>
            </p:cNvSpPr>
            <p:nvPr/>
          </p:nvSpPr>
          <p:spPr bwMode="auto">
            <a:xfrm>
              <a:off x="7555565" y="4470213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2066"/>
            <p:cNvSpPr>
              <a:spLocks noChangeArrowheads="1"/>
            </p:cNvSpPr>
            <p:nvPr/>
          </p:nvSpPr>
          <p:spPr bwMode="auto">
            <a:xfrm>
              <a:off x="7661928" y="4408301"/>
              <a:ext cx="15875" cy="15875"/>
            </a:xfrm>
            <a:custGeom>
              <a:avLst/>
              <a:gdLst>
                <a:gd name="T0" fmla="*/ 42 w 43"/>
                <a:gd name="T1" fmla="*/ 43 h 44"/>
                <a:gd name="T2" fmla="*/ 0 w 43"/>
                <a:gd name="T3" fmla="*/ 43 h 44"/>
                <a:gd name="T4" fmla="*/ 0 w 43"/>
                <a:gd name="T5" fmla="*/ 0 h 44"/>
                <a:gd name="T6" fmla="*/ 42 w 43"/>
                <a:gd name="T7" fmla="*/ 0 h 44"/>
                <a:gd name="T8" fmla="*/ 42 w 43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42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2067"/>
            <p:cNvSpPr>
              <a:spLocks noChangeArrowheads="1"/>
            </p:cNvSpPr>
            <p:nvPr/>
          </p:nvSpPr>
          <p:spPr bwMode="auto">
            <a:xfrm>
              <a:off x="7661928" y="4440051"/>
              <a:ext cx="15875" cy="15875"/>
            </a:xfrm>
            <a:custGeom>
              <a:avLst/>
              <a:gdLst>
                <a:gd name="T0" fmla="*/ 42 w 43"/>
                <a:gd name="T1" fmla="*/ 43 h 44"/>
                <a:gd name="T2" fmla="*/ 0 w 43"/>
                <a:gd name="T3" fmla="*/ 43 h 44"/>
                <a:gd name="T4" fmla="*/ 0 w 43"/>
                <a:gd name="T5" fmla="*/ 0 h 44"/>
                <a:gd name="T6" fmla="*/ 42 w 43"/>
                <a:gd name="T7" fmla="*/ 0 h 44"/>
                <a:gd name="T8" fmla="*/ 42 w 43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4">
                  <a:moveTo>
                    <a:pt x="42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2068"/>
            <p:cNvSpPr>
              <a:spLocks noChangeArrowheads="1"/>
            </p:cNvSpPr>
            <p:nvPr/>
          </p:nvSpPr>
          <p:spPr bwMode="auto">
            <a:xfrm>
              <a:off x="7661928" y="4470213"/>
              <a:ext cx="15875" cy="14288"/>
            </a:xfrm>
            <a:custGeom>
              <a:avLst/>
              <a:gdLst>
                <a:gd name="T0" fmla="*/ 42 w 43"/>
                <a:gd name="T1" fmla="*/ 39 h 40"/>
                <a:gd name="T2" fmla="*/ 0 w 43"/>
                <a:gd name="T3" fmla="*/ 39 h 40"/>
                <a:gd name="T4" fmla="*/ 0 w 43"/>
                <a:gd name="T5" fmla="*/ 0 h 40"/>
                <a:gd name="T6" fmla="*/ 42 w 43"/>
                <a:gd name="T7" fmla="*/ 0 h 40"/>
                <a:gd name="T8" fmla="*/ 42 w 43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0">
                  <a:moveTo>
                    <a:pt x="42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2069"/>
            <p:cNvSpPr>
              <a:spLocks noChangeArrowheads="1"/>
            </p:cNvSpPr>
            <p:nvPr/>
          </p:nvSpPr>
          <p:spPr bwMode="auto">
            <a:xfrm>
              <a:off x="7609540" y="4408301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2070"/>
            <p:cNvSpPr>
              <a:spLocks noChangeArrowheads="1"/>
            </p:cNvSpPr>
            <p:nvPr/>
          </p:nvSpPr>
          <p:spPr bwMode="auto">
            <a:xfrm>
              <a:off x="7609540" y="4440051"/>
              <a:ext cx="14288" cy="15875"/>
            </a:xfrm>
            <a:custGeom>
              <a:avLst/>
              <a:gdLst>
                <a:gd name="T0" fmla="*/ 39 w 40"/>
                <a:gd name="T1" fmla="*/ 43 h 44"/>
                <a:gd name="T2" fmla="*/ 0 w 40"/>
                <a:gd name="T3" fmla="*/ 43 h 44"/>
                <a:gd name="T4" fmla="*/ 0 w 40"/>
                <a:gd name="T5" fmla="*/ 0 h 44"/>
                <a:gd name="T6" fmla="*/ 39 w 40"/>
                <a:gd name="T7" fmla="*/ 0 h 44"/>
                <a:gd name="T8" fmla="*/ 39 w 40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4">
                  <a:moveTo>
                    <a:pt x="39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2071"/>
            <p:cNvSpPr>
              <a:spLocks noChangeArrowheads="1"/>
            </p:cNvSpPr>
            <p:nvPr/>
          </p:nvSpPr>
          <p:spPr bwMode="auto">
            <a:xfrm>
              <a:off x="7609540" y="4470213"/>
              <a:ext cx="14288" cy="14288"/>
            </a:xfrm>
            <a:custGeom>
              <a:avLst/>
              <a:gdLst>
                <a:gd name="T0" fmla="*/ 39 w 40"/>
                <a:gd name="T1" fmla="*/ 39 h 40"/>
                <a:gd name="T2" fmla="*/ 0 w 40"/>
                <a:gd name="T3" fmla="*/ 39 h 40"/>
                <a:gd name="T4" fmla="*/ 0 w 40"/>
                <a:gd name="T5" fmla="*/ 0 h 40"/>
                <a:gd name="T6" fmla="*/ 39 w 40"/>
                <a:gd name="T7" fmla="*/ 0 h 40"/>
                <a:gd name="T8" fmla="*/ 39 w 40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40">
                  <a:moveTo>
                    <a:pt x="39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2072"/>
            <p:cNvSpPr>
              <a:spLocks noChangeArrowheads="1"/>
            </p:cNvSpPr>
            <p:nvPr/>
          </p:nvSpPr>
          <p:spPr bwMode="auto">
            <a:xfrm>
              <a:off x="7714315" y="4408301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2073"/>
            <p:cNvSpPr>
              <a:spLocks noChangeArrowheads="1"/>
            </p:cNvSpPr>
            <p:nvPr/>
          </p:nvSpPr>
          <p:spPr bwMode="auto">
            <a:xfrm>
              <a:off x="7714315" y="4440051"/>
              <a:ext cx="15875" cy="15875"/>
            </a:xfrm>
            <a:custGeom>
              <a:avLst/>
              <a:gdLst>
                <a:gd name="T0" fmla="*/ 43 w 44"/>
                <a:gd name="T1" fmla="*/ 43 h 44"/>
                <a:gd name="T2" fmla="*/ 0 w 44"/>
                <a:gd name="T3" fmla="*/ 43 h 44"/>
                <a:gd name="T4" fmla="*/ 0 w 44"/>
                <a:gd name="T5" fmla="*/ 0 h 44"/>
                <a:gd name="T6" fmla="*/ 43 w 44"/>
                <a:gd name="T7" fmla="*/ 0 h 44"/>
                <a:gd name="T8" fmla="*/ 43 w 44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4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2074"/>
            <p:cNvSpPr>
              <a:spLocks noChangeArrowheads="1"/>
            </p:cNvSpPr>
            <p:nvPr/>
          </p:nvSpPr>
          <p:spPr bwMode="auto">
            <a:xfrm>
              <a:off x="7714315" y="4470213"/>
              <a:ext cx="15875" cy="14288"/>
            </a:xfrm>
            <a:custGeom>
              <a:avLst/>
              <a:gdLst>
                <a:gd name="T0" fmla="*/ 43 w 44"/>
                <a:gd name="T1" fmla="*/ 39 h 40"/>
                <a:gd name="T2" fmla="*/ 0 w 44"/>
                <a:gd name="T3" fmla="*/ 39 h 40"/>
                <a:gd name="T4" fmla="*/ 0 w 44"/>
                <a:gd name="T5" fmla="*/ 0 h 40"/>
                <a:gd name="T6" fmla="*/ 43 w 44"/>
                <a:gd name="T7" fmla="*/ 0 h 40"/>
                <a:gd name="T8" fmla="*/ 43 w 44"/>
                <a:gd name="T9" fmla="*/ 3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0">
                  <a:moveTo>
                    <a:pt x="43" y="39"/>
                  </a:moveTo>
                  <a:lnTo>
                    <a:pt x="0" y="39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4" name="Freeform 2075"/>
            <p:cNvSpPr>
              <a:spLocks noChangeArrowheads="1"/>
            </p:cNvSpPr>
            <p:nvPr/>
          </p:nvSpPr>
          <p:spPr bwMode="auto">
            <a:xfrm>
              <a:off x="7506353" y="4292413"/>
              <a:ext cx="327025" cy="101600"/>
            </a:xfrm>
            <a:custGeom>
              <a:avLst/>
              <a:gdLst>
                <a:gd name="T0" fmla="*/ 908 w 909"/>
                <a:gd name="T1" fmla="*/ 282 h 283"/>
                <a:gd name="T2" fmla="*/ 0 w 909"/>
                <a:gd name="T3" fmla="*/ 282 h 283"/>
                <a:gd name="T4" fmla="*/ 0 w 909"/>
                <a:gd name="T5" fmla="*/ 0 h 283"/>
                <a:gd name="T6" fmla="*/ 908 w 909"/>
                <a:gd name="T7" fmla="*/ 0 h 283"/>
                <a:gd name="T8" fmla="*/ 908 w 909"/>
                <a:gd name="T9" fmla="*/ 282 h 283"/>
                <a:gd name="T10" fmla="*/ 43 w 909"/>
                <a:gd name="T11" fmla="*/ 239 h 283"/>
                <a:gd name="T12" fmla="*/ 865 w 909"/>
                <a:gd name="T13" fmla="*/ 239 h 283"/>
                <a:gd name="T14" fmla="*/ 865 w 909"/>
                <a:gd name="T15" fmla="*/ 43 h 283"/>
                <a:gd name="T16" fmla="*/ 43 w 909"/>
                <a:gd name="T17" fmla="*/ 43 h 283"/>
                <a:gd name="T18" fmla="*/ 43 w 909"/>
                <a:gd name="T19" fmla="*/ 23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9" h="283">
                  <a:moveTo>
                    <a:pt x="908" y="282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908" y="0"/>
                  </a:lnTo>
                  <a:lnTo>
                    <a:pt x="908" y="282"/>
                  </a:lnTo>
                  <a:close/>
                  <a:moveTo>
                    <a:pt x="43" y="239"/>
                  </a:moveTo>
                  <a:lnTo>
                    <a:pt x="865" y="239"/>
                  </a:lnTo>
                  <a:lnTo>
                    <a:pt x="865" y="43"/>
                  </a:lnTo>
                  <a:lnTo>
                    <a:pt x="43" y="43"/>
                  </a:lnTo>
                  <a:lnTo>
                    <a:pt x="43" y="2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5" name="Freeform 2076"/>
            <p:cNvSpPr>
              <a:spLocks noChangeArrowheads="1"/>
            </p:cNvSpPr>
            <p:nvPr/>
          </p:nvSpPr>
          <p:spPr bwMode="auto">
            <a:xfrm>
              <a:off x="7555565" y="4173351"/>
              <a:ext cx="228600" cy="120650"/>
            </a:xfrm>
            <a:custGeom>
              <a:avLst/>
              <a:gdLst>
                <a:gd name="T0" fmla="*/ 43 w 637"/>
                <a:gd name="T1" fmla="*/ 332 h 333"/>
                <a:gd name="T2" fmla="*/ 43 w 637"/>
                <a:gd name="T3" fmla="*/ 39 h 333"/>
                <a:gd name="T4" fmla="*/ 454 w 637"/>
                <a:gd name="T5" fmla="*/ 39 h 333"/>
                <a:gd name="T6" fmla="*/ 454 w 637"/>
                <a:gd name="T7" fmla="*/ 178 h 333"/>
                <a:gd name="T8" fmla="*/ 593 w 637"/>
                <a:gd name="T9" fmla="*/ 178 h 333"/>
                <a:gd name="T10" fmla="*/ 593 w 637"/>
                <a:gd name="T11" fmla="*/ 332 h 333"/>
                <a:gd name="T12" fmla="*/ 636 w 637"/>
                <a:gd name="T13" fmla="*/ 332 h 333"/>
                <a:gd name="T14" fmla="*/ 636 w 637"/>
                <a:gd name="T15" fmla="*/ 150 h 333"/>
                <a:gd name="T16" fmla="*/ 482 w 637"/>
                <a:gd name="T17" fmla="*/ 0 h 333"/>
                <a:gd name="T18" fmla="*/ 0 w 637"/>
                <a:gd name="T19" fmla="*/ 0 h 333"/>
                <a:gd name="T20" fmla="*/ 0 w 637"/>
                <a:gd name="T21" fmla="*/ 332 h 333"/>
                <a:gd name="T22" fmla="*/ 43 w 637"/>
                <a:gd name="T23" fmla="*/ 332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7" h="333">
                  <a:moveTo>
                    <a:pt x="43" y="332"/>
                  </a:moveTo>
                  <a:lnTo>
                    <a:pt x="43" y="39"/>
                  </a:lnTo>
                  <a:lnTo>
                    <a:pt x="454" y="39"/>
                  </a:lnTo>
                  <a:lnTo>
                    <a:pt x="454" y="178"/>
                  </a:lnTo>
                  <a:lnTo>
                    <a:pt x="593" y="178"/>
                  </a:lnTo>
                  <a:lnTo>
                    <a:pt x="593" y="332"/>
                  </a:lnTo>
                  <a:lnTo>
                    <a:pt x="636" y="332"/>
                  </a:lnTo>
                  <a:lnTo>
                    <a:pt x="636" y="150"/>
                  </a:lnTo>
                  <a:lnTo>
                    <a:pt x="482" y="0"/>
                  </a:lnTo>
                  <a:lnTo>
                    <a:pt x="0" y="0"/>
                  </a:lnTo>
                  <a:lnTo>
                    <a:pt x="0" y="332"/>
                  </a:lnTo>
                  <a:lnTo>
                    <a:pt x="43" y="33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2077"/>
            <p:cNvSpPr>
              <a:spLocks noChangeArrowheads="1"/>
            </p:cNvSpPr>
            <p:nvPr/>
          </p:nvSpPr>
          <p:spPr bwMode="auto">
            <a:xfrm>
              <a:off x="7550803" y="4330513"/>
              <a:ext cx="25400" cy="25400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71 w 72"/>
                <a:gd name="T5" fmla="*/ 35 h 72"/>
                <a:gd name="T6" fmla="*/ 36 w 72"/>
                <a:gd name="T7" fmla="*/ 71 h 72"/>
                <a:gd name="T8" fmla="*/ 0 w 72"/>
                <a:gd name="T9" fmla="*/ 35 h 72"/>
                <a:gd name="T10" fmla="*/ 36 w 72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cubicBezTo>
                    <a:pt x="57" y="0"/>
                    <a:pt x="71" y="18"/>
                    <a:pt x="71" y="35"/>
                  </a:cubicBezTo>
                  <a:cubicBezTo>
                    <a:pt x="71" y="57"/>
                    <a:pt x="57" y="71"/>
                    <a:pt x="36" y="71"/>
                  </a:cubicBezTo>
                  <a:cubicBezTo>
                    <a:pt x="18" y="71"/>
                    <a:pt x="0" y="57"/>
                    <a:pt x="0" y="35"/>
                  </a:cubicBezTo>
                  <a:cubicBezTo>
                    <a:pt x="0" y="18"/>
                    <a:pt x="18" y="0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2078"/>
            <p:cNvSpPr>
              <a:spLocks noChangeArrowheads="1"/>
            </p:cNvSpPr>
            <p:nvPr/>
          </p:nvSpPr>
          <p:spPr bwMode="auto">
            <a:xfrm>
              <a:off x="7604778" y="4330513"/>
              <a:ext cx="25400" cy="25400"/>
            </a:xfrm>
            <a:custGeom>
              <a:avLst/>
              <a:gdLst>
                <a:gd name="T0" fmla="*/ 36 w 69"/>
                <a:gd name="T1" fmla="*/ 0 h 72"/>
                <a:gd name="T2" fmla="*/ 36 w 69"/>
                <a:gd name="T3" fmla="*/ 0 h 72"/>
                <a:gd name="T4" fmla="*/ 68 w 69"/>
                <a:gd name="T5" fmla="*/ 35 h 72"/>
                <a:gd name="T6" fmla="*/ 36 w 69"/>
                <a:gd name="T7" fmla="*/ 71 h 72"/>
                <a:gd name="T8" fmla="*/ 0 w 69"/>
                <a:gd name="T9" fmla="*/ 35 h 72"/>
                <a:gd name="T10" fmla="*/ 36 w 69"/>
                <a:gd name="T11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72">
                  <a:moveTo>
                    <a:pt x="36" y="0"/>
                  </a:moveTo>
                  <a:lnTo>
                    <a:pt x="36" y="0"/>
                  </a:lnTo>
                  <a:cubicBezTo>
                    <a:pt x="53" y="0"/>
                    <a:pt x="68" y="18"/>
                    <a:pt x="68" y="35"/>
                  </a:cubicBezTo>
                  <a:cubicBezTo>
                    <a:pt x="68" y="57"/>
                    <a:pt x="53" y="71"/>
                    <a:pt x="36" y="71"/>
                  </a:cubicBezTo>
                  <a:cubicBezTo>
                    <a:pt x="14" y="71"/>
                    <a:pt x="0" y="57"/>
                    <a:pt x="0" y="35"/>
                  </a:cubicBezTo>
                  <a:cubicBezTo>
                    <a:pt x="0" y="18"/>
                    <a:pt x="14" y="0"/>
                    <a:pt x="3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8" name="Group 677"/>
          <p:cNvGrpSpPr/>
          <p:nvPr/>
        </p:nvGrpSpPr>
        <p:grpSpPr>
          <a:xfrm>
            <a:off x="8363757" y="1709841"/>
            <a:ext cx="293687" cy="293687"/>
            <a:chOff x="8290206" y="1759205"/>
            <a:chExt cx="293687" cy="293687"/>
          </a:xfrm>
        </p:grpSpPr>
        <p:sp>
          <p:nvSpPr>
            <p:cNvPr id="679" name="Freeform 1"/>
            <p:cNvSpPr>
              <a:spLocks noChangeArrowheads="1"/>
            </p:cNvSpPr>
            <p:nvPr/>
          </p:nvSpPr>
          <p:spPr bwMode="auto">
            <a:xfrm>
              <a:off x="8306081" y="1775080"/>
              <a:ext cx="201612" cy="203200"/>
            </a:xfrm>
            <a:custGeom>
              <a:avLst/>
              <a:gdLst>
                <a:gd name="T0" fmla="*/ 0 w 561"/>
                <a:gd name="T1" fmla="*/ 282 h 565"/>
                <a:gd name="T2" fmla="*/ 0 w 561"/>
                <a:gd name="T3" fmla="*/ 282 h 565"/>
                <a:gd name="T4" fmla="*/ 278 w 561"/>
                <a:gd name="T5" fmla="*/ 0 h 565"/>
                <a:gd name="T6" fmla="*/ 560 w 561"/>
                <a:gd name="T7" fmla="*/ 282 h 565"/>
                <a:gd name="T8" fmla="*/ 278 w 561"/>
                <a:gd name="T9" fmla="*/ 564 h 565"/>
                <a:gd name="T10" fmla="*/ 0 w 561"/>
                <a:gd name="T11" fmla="*/ 28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1" h="565">
                  <a:moveTo>
                    <a:pt x="0" y="282"/>
                  </a:moveTo>
                  <a:lnTo>
                    <a:pt x="0" y="282"/>
                  </a:lnTo>
                  <a:cubicBezTo>
                    <a:pt x="0" y="124"/>
                    <a:pt x="124" y="0"/>
                    <a:pt x="278" y="0"/>
                  </a:cubicBezTo>
                  <a:cubicBezTo>
                    <a:pt x="436" y="0"/>
                    <a:pt x="560" y="124"/>
                    <a:pt x="560" y="282"/>
                  </a:cubicBezTo>
                  <a:cubicBezTo>
                    <a:pt x="560" y="436"/>
                    <a:pt x="436" y="564"/>
                    <a:pt x="278" y="564"/>
                  </a:cubicBezTo>
                  <a:cubicBezTo>
                    <a:pt x="124" y="564"/>
                    <a:pt x="0" y="436"/>
                    <a:pt x="0" y="2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2"/>
            <p:cNvSpPr>
              <a:spLocks noChangeArrowheads="1"/>
            </p:cNvSpPr>
            <p:nvPr/>
          </p:nvSpPr>
          <p:spPr bwMode="auto">
            <a:xfrm>
              <a:off x="8406093" y="1767142"/>
              <a:ext cx="109538" cy="217488"/>
            </a:xfrm>
            <a:custGeom>
              <a:avLst/>
              <a:gdLst>
                <a:gd name="T0" fmla="*/ 0 w 305"/>
                <a:gd name="T1" fmla="*/ 0 h 605"/>
                <a:gd name="T2" fmla="*/ 0 w 305"/>
                <a:gd name="T3" fmla="*/ 0 h 605"/>
                <a:gd name="T4" fmla="*/ 0 w 305"/>
                <a:gd name="T5" fmla="*/ 22 h 605"/>
                <a:gd name="T6" fmla="*/ 0 w 305"/>
                <a:gd name="T7" fmla="*/ 22 h 605"/>
                <a:gd name="T8" fmla="*/ 282 w 305"/>
                <a:gd name="T9" fmla="*/ 304 h 605"/>
                <a:gd name="T10" fmla="*/ 0 w 305"/>
                <a:gd name="T11" fmla="*/ 586 h 605"/>
                <a:gd name="T12" fmla="*/ 0 w 305"/>
                <a:gd name="T13" fmla="*/ 586 h 605"/>
                <a:gd name="T14" fmla="*/ 0 w 305"/>
                <a:gd name="T15" fmla="*/ 604 h 605"/>
                <a:gd name="T16" fmla="*/ 304 w 305"/>
                <a:gd name="T17" fmla="*/ 304 h 605"/>
                <a:gd name="T18" fmla="*/ 0 w 305"/>
                <a:gd name="T1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5" h="605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lnTo>
                    <a:pt x="0" y="22"/>
                  </a:lnTo>
                  <a:cubicBezTo>
                    <a:pt x="158" y="22"/>
                    <a:pt x="282" y="146"/>
                    <a:pt x="282" y="304"/>
                  </a:cubicBezTo>
                  <a:cubicBezTo>
                    <a:pt x="282" y="458"/>
                    <a:pt x="158" y="586"/>
                    <a:pt x="0" y="586"/>
                  </a:cubicBezTo>
                  <a:lnTo>
                    <a:pt x="0" y="586"/>
                  </a:lnTo>
                  <a:cubicBezTo>
                    <a:pt x="0" y="604"/>
                    <a:pt x="0" y="604"/>
                    <a:pt x="0" y="604"/>
                  </a:cubicBezTo>
                  <a:cubicBezTo>
                    <a:pt x="169" y="604"/>
                    <a:pt x="304" y="469"/>
                    <a:pt x="304" y="304"/>
                  </a:cubicBezTo>
                  <a:cubicBezTo>
                    <a:pt x="304" y="135"/>
                    <a:pt x="16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3"/>
            <p:cNvSpPr>
              <a:spLocks noChangeArrowheads="1"/>
            </p:cNvSpPr>
            <p:nvPr/>
          </p:nvSpPr>
          <p:spPr bwMode="auto">
            <a:xfrm>
              <a:off x="8406093" y="1775080"/>
              <a:ext cx="101600" cy="203200"/>
            </a:xfrm>
            <a:custGeom>
              <a:avLst/>
              <a:gdLst>
                <a:gd name="T0" fmla="*/ 0 w 283"/>
                <a:gd name="T1" fmla="*/ 0 h 565"/>
                <a:gd name="T2" fmla="*/ 0 w 283"/>
                <a:gd name="T3" fmla="*/ 0 h 565"/>
                <a:gd name="T4" fmla="*/ 0 w 283"/>
                <a:gd name="T5" fmla="*/ 0 h 565"/>
                <a:gd name="T6" fmla="*/ 0 w 283"/>
                <a:gd name="T7" fmla="*/ 564 h 565"/>
                <a:gd name="T8" fmla="*/ 0 w 283"/>
                <a:gd name="T9" fmla="*/ 564 h 565"/>
                <a:gd name="T10" fmla="*/ 282 w 283"/>
                <a:gd name="T11" fmla="*/ 282 h 565"/>
                <a:gd name="T12" fmla="*/ 0 w 283"/>
                <a:gd name="T13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56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564"/>
                    <a:pt x="0" y="564"/>
                    <a:pt x="0" y="564"/>
                  </a:cubicBezTo>
                  <a:lnTo>
                    <a:pt x="0" y="564"/>
                  </a:lnTo>
                  <a:cubicBezTo>
                    <a:pt x="158" y="564"/>
                    <a:pt x="282" y="436"/>
                    <a:pt x="282" y="282"/>
                  </a:cubicBezTo>
                  <a:cubicBezTo>
                    <a:pt x="282" y="124"/>
                    <a:pt x="15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4"/>
            <p:cNvSpPr>
              <a:spLocks noChangeArrowheads="1"/>
            </p:cNvSpPr>
            <p:nvPr/>
          </p:nvSpPr>
          <p:spPr bwMode="auto">
            <a:xfrm>
              <a:off x="8290206" y="1759205"/>
              <a:ext cx="293687" cy="293687"/>
            </a:xfrm>
            <a:custGeom>
              <a:avLst/>
              <a:gdLst>
                <a:gd name="T0" fmla="*/ 817 w 818"/>
                <a:gd name="T1" fmla="*/ 765 h 818"/>
                <a:gd name="T2" fmla="*/ 817 w 818"/>
                <a:gd name="T3" fmla="*/ 765 h 818"/>
                <a:gd name="T4" fmla="*/ 579 w 818"/>
                <a:gd name="T5" fmla="*/ 527 h 818"/>
                <a:gd name="T6" fmla="*/ 648 w 818"/>
                <a:gd name="T7" fmla="*/ 326 h 818"/>
                <a:gd name="T8" fmla="*/ 322 w 818"/>
                <a:gd name="T9" fmla="*/ 0 h 818"/>
                <a:gd name="T10" fmla="*/ 0 w 818"/>
                <a:gd name="T11" fmla="*/ 326 h 818"/>
                <a:gd name="T12" fmla="*/ 322 w 818"/>
                <a:gd name="T13" fmla="*/ 648 h 818"/>
                <a:gd name="T14" fmla="*/ 524 w 818"/>
                <a:gd name="T15" fmla="*/ 579 h 818"/>
                <a:gd name="T16" fmla="*/ 762 w 818"/>
                <a:gd name="T17" fmla="*/ 817 h 818"/>
                <a:gd name="T18" fmla="*/ 817 w 818"/>
                <a:gd name="T19" fmla="*/ 765 h 818"/>
                <a:gd name="T20" fmla="*/ 44 w 818"/>
                <a:gd name="T21" fmla="*/ 326 h 818"/>
                <a:gd name="T22" fmla="*/ 44 w 818"/>
                <a:gd name="T23" fmla="*/ 326 h 818"/>
                <a:gd name="T24" fmla="*/ 322 w 818"/>
                <a:gd name="T25" fmla="*/ 44 h 818"/>
                <a:gd name="T26" fmla="*/ 604 w 818"/>
                <a:gd name="T27" fmla="*/ 326 h 818"/>
                <a:gd name="T28" fmla="*/ 322 w 818"/>
                <a:gd name="T29" fmla="*/ 608 h 818"/>
                <a:gd name="T30" fmla="*/ 44 w 818"/>
                <a:gd name="T31" fmla="*/ 326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8" h="818">
                  <a:moveTo>
                    <a:pt x="817" y="765"/>
                  </a:moveTo>
                  <a:lnTo>
                    <a:pt x="817" y="765"/>
                  </a:lnTo>
                  <a:cubicBezTo>
                    <a:pt x="579" y="527"/>
                    <a:pt x="579" y="527"/>
                    <a:pt x="579" y="527"/>
                  </a:cubicBezTo>
                  <a:cubicBezTo>
                    <a:pt x="623" y="469"/>
                    <a:pt x="648" y="399"/>
                    <a:pt x="648" y="326"/>
                  </a:cubicBezTo>
                  <a:cubicBezTo>
                    <a:pt x="648" y="146"/>
                    <a:pt x="502" y="0"/>
                    <a:pt x="322" y="0"/>
                  </a:cubicBezTo>
                  <a:cubicBezTo>
                    <a:pt x="146" y="0"/>
                    <a:pt x="0" y="146"/>
                    <a:pt x="0" y="326"/>
                  </a:cubicBezTo>
                  <a:cubicBezTo>
                    <a:pt x="0" y="505"/>
                    <a:pt x="146" y="648"/>
                    <a:pt x="322" y="648"/>
                  </a:cubicBezTo>
                  <a:cubicBezTo>
                    <a:pt x="399" y="648"/>
                    <a:pt x="469" y="623"/>
                    <a:pt x="524" y="579"/>
                  </a:cubicBezTo>
                  <a:cubicBezTo>
                    <a:pt x="762" y="817"/>
                    <a:pt x="762" y="817"/>
                    <a:pt x="762" y="817"/>
                  </a:cubicBezTo>
                  <a:lnTo>
                    <a:pt x="817" y="765"/>
                  </a:lnTo>
                  <a:close/>
                  <a:moveTo>
                    <a:pt x="44" y="326"/>
                  </a:moveTo>
                  <a:lnTo>
                    <a:pt x="44" y="326"/>
                  </a:lnTo>
                  <a:cubicBezTo>
                    <a:pt x="44" y="168"/>
                    <a:pt x="168" y="44"/>
                    <a:pt x="322" y="44"/>
                  </a:cubicBezTo>
                  <a:cubicBezTo>
                    <a:pt x="480" y="44"/>
                    <a:pt x="604" y="168"/>
                    <a:pt x="604" y="326"/>
                  </a:cubicBezTo>
                  <a:cubicBezTo>
                    <a:pt x="604" y="480"/>
                    <a:pt x="480" y="608"/>
                    <a:pt x="322" y="608"/>
                  </a:cubicBezTo>
                  <a:cubicBezTo>
                    <a:pt x="168" y="608"/>
                    <a:pt x="44" y="480"/>
                    <a:pt x="44" y="32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3" name="Freeform 5"/>
            <p:cNvSpPr>
              <a:spLocks noChangeArrowheads="1"/>
            </p:cNvSpPr>
            <p:nvPr/>
          </p:nvSpPr>
          <p:spPr bwMode="auto">
            <a:xfrm>
              <a:off x="8348943" y="1814767"/>
              <a:ext cx="119063" cy="109538"/>
            </a:xfrm>
            <a:custGeom>
              <a:avLst/>
              <a:gdLst>
                <a:gd name="T0" fmla="*/ 176 w 330"/>
                <a:gd name="T1" fmla="*/ 132 h 305"/>
                <a:gd name="T2" fmla="*/ 176 w 330"/>
                <a:gd name="T3" fmla="*/ 132 h 305"/>
                <a:gd name="T4" fmla="*/ 176 w 330"/>
                <a:gd name="T5" fmla="*/ 88 h 305"/>
                <a:gd name="T6" fmla="*/ 88 w 330"/>
                <a:gd name="T7" fmla="*/ 0 h 305"/>
                <a:gd name="T8" fmla="*/ 0 w 330"/>
                <a:gd name="T9" fmla="*/ 88 h 305"/>
                <a:gd name="T10" fmla="*/ 0 w 330"/>
                <a:gd name="T11" fmla="*/ 132 h 305"/>
                <a:gd name="T12" fmla="*/ 29 w 330"/>
                <a:gd name="T13" fmla="*/ 132 h 305"/>
                <a:gd name="T14" fmla="*/ 29 w 330"/>
                <a:gd name="T15" fmla="*/ 88 h 305"/>
                <a:gd name="T16" fmla="*/ 88 w 330"/>
                <a:gd name="T17" fmla="*/ 30 h 305"/>
                <a:gd name="T18" fmla="*/ 146 w 330"/>
                <a:gd name="T19" fmla="*/ 88 h 305"/>
                <a:gd name="T20" fmla="*/ 146 w 330"/>
                <a:gd name="T21" fmla="*/ 132 h 305"/>
                <a:gd name="T22" fmla="*/ 113 w 330"/>
                <a:gd name="T23" fmla="*/ 132 h 305"/>
                <a:gd name="T24" fmla="*/ 113 w 330"/>
                <a:gd name="T25" fmla="*/ 304 h 305"/>
                <a:gd name="T26" fmla="*/ 329 w 330"/>
                <a:gd name="T27" fmla="*/ 304 h 305"/>
                <a:gd name="T28" fmla="*/ 329 w 330"/>
                <a:gd name="T29" fmla="*/ 132 h 305"/>
                <a:gd name="T30" fmla="*/ 176 w 330"/>
                <a:gd name="T31" fmla="*/ 132 h 305"/>
                <a:gd name="T32" fmla="*/ 230 w 330"/>
                <a:gd name="T33" fmla="*/ 220 h 305"/>
                <a:gd name="T34" fmla="*/ 230 w 330"/>
                <a:gd name="T35" fmla="*/ 220 h 305"/>
                <a:gd name="T36" fmla="*/ 230 w 330"/>
                <a:gd name="T37" fmla="*/ 260 h 305"/>
                <a:gd name="T38" fmla="*/ 212 w 330"/>
                <a:gd name="T39" fmla="*/ 260 h 305"/>
                <a:gd name="T40" fmla="*/ 212 w 330"/>
                <a:gd name="T41" fmla="*/ 220 h 305"/>
                <a:gd name="T42" fmla="*/ 194 w 330"/>
                <a:gd name="T43" fmla="*/ 194 h 305"/>
                <a:gd name="T44" fmla="*/ 220 w 330"/>
                <a:gd name="T45" fmla="*/ 173 h 305"/>
                <a:gd name="T46" fmla="*/ 245 w 330"/>
                <a:gd name="T47" fmla="*/ 194 h 305"/>
                <a:gd name="T48" fmla="*/ 230 w 330"/>
                <a:gd name="T49" fmla="*/ 22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0" h="305">
                  <a:moveTo>
                    <a:pt x="176" y="132"/>
                  </a:moveTo>
                  <a:lnTo>
                    <a:pt x="176" y="132"/>
                  </a:lnTo>
                  <a:cubicBezTo>
                    <a:pt x="176" y="88"/>
                    <a:pt x="176" y="88"/>
                    <a:pt x="176" y="88"/>
                  </a:cubicBezTo>
                  <a:cubicBezTo>
                    <a:pt x="176" y="37"/>
                    <a:pt x="135" y="0"/>
                    <a:pt x="88" y="0"/>
                  </a:cubicBezTo>
                  <a:cubicBezTo>
                    <a:pt x="36" y="0"/>
                    <a:pt x="0" y="37"/>
                    <a:pt x="0" y="8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55"/>
                    <a:pt x="55" y="30"/>
                    <a:pt x="88" y="30"/>
                  </a:cubicBezTo>
                  <a:cubicBezTo>
                    <a:pt x="117" y="30"/>
                    <a:pt x="146" y="55"/>
                    <a:pt x="146" y="88"/>
                  </a:cubicBezTo>
                  <a:cubicBezTo>
                    <a:pt x="146" y="132"/>
                    <a:pt x="146" y="132"/>
                    <a:pt x="146" y="132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3" y="304"/>
                    <a:pt x="113" y="304"/>
                    <a:pt x="113" y="304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132"/>
                    <a:pt x="329" y="132"/>
                    <a:pt x="329" y="132"/>
                  </a:cubicBezTo>
                  <a:lnTo>
                    <a:pt x="176" y="132"/>
                  </a:lnTo>
                  <a:close/>
                  <a:moveTo>
                    <a:pt x="230" y="220"/>
                  </a:moveTo>
                  <a:lnTo>
                    <a:pt x="230" y="220"/>
                  </a:lnTo>
                  <a:cubicBezTo>
                    <a:pt x="230" y="260"/>
                    <a:pt x="230" y="260"/>
                    <a:pt x="230" y="260"/>
                  </a:cubicBezTo>
                  <a:cubicBezTo>
                    <a:pt x="212" y="260"/>
                    <a:pt x="212" y="260"/>
                    <a:pt x="212" y="260"/>
                  </a:cubicBezTo>
                  <a:cubicBezTo>
                    <a:pt x="212" y="220"/>
                    <a:pt x="212" y="220"/>
                    <a:pt x="212" y="220"/>
                  </a:cubicBezTo>
                  <a:cubicBezTo>
                    <a:pt x="201" y="216"/>
                    <a:pt x="194" y="205"/>
                    <a:pt x="194" y="194"/>
                  </a:cubicBezTo>
                  <a:cubicBezTo>
                    <a:pt x="194" y="183"/>
                    <a:pt x="205" y="173"/>
                    <a:pt x="220" y="173"/>
                  </a:cubicBezTo>
                  <a:cubicBezTo>
                    <a:pt x="234" y="173"/>
                    <a:pt x="245" y="183"/>
                    <a:pt x="245" y="194"/>
                  </a:cubicBezTo>
                  <a:cubicBezTo>
                    <a:pt x="245" y="205"/>
                    <a:pt x="238" y="216"/>
                    <a:pt x="230" y="2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4" name="Group 683"/>
          <p:cNvGrpSpPr/>
          <p:nvPr/>
        </p:nvGrpSpPr>
        <p:grpSpPr>
          <a:xfrm>
            <a:off x="8363757" y="2321049"/>
            <a:ext cx="293687" cy="293688"/>
            <a:chOff x="8274331" y="2351537"/>
            <a:chExt cx="293687" cy="293688"/>
          </a:xfrm>
        </p:grpSpPr>
        <p:sp>
          <p:nvSpPr>
            <p:cNvPr id="685" name="Freeform 6"/>
            <p:cNvSpPr>
              <a:spLocks noChangeArrowheads="1"/>
            </p:cNvSpPr>
            <p:nvPr/>
          </p:nvSpPr>
          <p:spPr bwMode="auto">
            <a:xfrm>
              <a:off x="8290206" y="2367412"/>
              <a:ext cx="201612" cy="203200"/>
            </a:xfrm>
            <a:custGeom>
              <a:avLst/>
              <a:gdLst>
                <a:gd name="T0" fmla="*/ 0 w 562"/>
                <a:gd name="T1" fmla="*/ 282 h 565"/>
                <a:gd name="T2" fmla="*/ 0 w 562"/>
                <a:gd name="T3" fmla="*/ 282 h 565"/>
                <a:gd name="T4" fmla="*/ 279 w 562"/>
                <a:gd name="T5" fmla="*/ 0 h 565"/>
                <a:gd name="T6" fmla="*/ 561 w 562"/>
                <a:gd name="T7" fmla="*/ 282 h 565"/>
                <a:gd name="T8" fmla="*/ 279 w 562"/>
                <a:gd name="T9" fmla="*/ 564 h 565"/>
                <a:gd name="T10" fmla="*/ 0 w 562"/>
                <a:gd name="T11" fmla="*/ 28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2" h="565">
                  <a:moveTo>
                    <a:pt x="0" y="282"/>
                  </a:moveTo>
                  <a:lnTo>
                    <a:pt x="0" y="282"/>
                  </a:lnTo>
                  <a:cubicBezTo>
                    <a:pt x="0" y="124"/>
                    <a:pt x="125" y="0"/>
                    <a:pt x="279" y="0"/>
                  </a:cubicBezTo>
                  <a:cubicBezTo>
                    <a:pt x="436" y="0"/>
                    <a:pt x="561" y="124"/>
                    <a:pt x="561" y="282"/>
                  </a:cubicBezTo>
                  <a:cubicBezTo>
                    <a:pt x="561" y="436"/>
                    <a:pt x="436" y="564"/>
                    <a:pt x="279" y="564"/>
                  </a:cubicBezTo>
                  <a:cubicBezTo>
                    <a:pt x="125" y="564"/>
                    <a:pt x="0" y="436"/>
                    <a:pt x="0" y="2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7"/>
            <p:cNvSpPr>
              <a:spLocks noChangeArrowheads="1"/>
            </p:cNvSpPr>
            <p:nvPr/>
          </p:nvSpPr>
          <p:spPr bwMode="auto">
            <a:xfrm>
              <a:off x="8390218" y="2359475"/>
              <a:ext cx="109538" cy="217487"/>
            </a:xfrm>
            <a:custGeom>
              <a:avLst/>
              <a:gdLst>
                <a:gd name="T0" fmla="*/ 0 w 305"/>
                <a:gd name="T1" fmla="*/ 0 h 605"/>
                <a:gd name="T2" fmla="*/ 0 w 305"/>
                <a:gd name="T3" fmla="*/ 0 h 605"/>
                <a:gd name="T4" fmla="*/ 0 w 305"/>
                <a:gd name="T5" fmla="*/ 22 h 605"/>
                <a:gd name="T6" fmla="*/ 0 w 305"/>
                <a:gd name="T7" fmla="*/ 22 h 605"/>
                <a:gd name="T8" fmla="*/ 282 w 305"/>
                <a:gd name="T9" fmla="*/ 304 h 605"/>
                <a:gd name="T10" fmla="*/ 0 w 305"/>
                <a:gd name="T11" fmla="*/ 586 h 605"/>
                <a:gd name="T12" fmla="*/ 0 w 305"/>
                <a:gd name="T13" fmla="*/ 586 h 605"/>
                <a:gd name="T14" fmla="*/ 0 w 305"/>
                <a:gd name="T15" fmla="*/ 604 h 605"/>
                <a:gd name="T16" fmla="*/ 304 w 305"/>
                <a:gd name="T17" fmla="*/ 304 h 605"/>
                <a:gd name="T18" fmla="*/ 0 w 305"/>
                <a:gd name="T1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5" h="605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lnTo>
                    <a:pt x="0" y="22"/>
                  </a:lnTo>
                  <a:cubicBezTo>
                    <a:pt x="157" y="22"/>
                    <a:pt x="282" y="146"/>
                    <a:pt x="282" y="304"/>
                  </a:cubicBezTo>
                  <a:cubicBezTo>
                    <a:pt x="282" y="458"/>
                    <a:pt x="157" y="586"/>
                    <a:pt x="0" y="586"/>
                  </a:cubicBezTo>
                  <a:lnTo>
                    <a:pt x="0" y="586"/>
                  </a:lnTo>
                  <a:cubicBezTo>
                    <a:pt x="0" y="604"/>
                    <a:pt x="0" y="604"/>
                    <a:pt x="0" y="604"/>
                  </a:cubicBezTo>
                  <a:cubicBezTo>
                    <a:pt x="168" y="604"/>
                    <a:pt x="304" y="469"/>
                    <a:pt x="304" y="304"/>
                  </a:cubicBezTo>
                  <a:cubicBezTo>
                    <a:pt x="304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8"/>
            <p:cNvSpPr>
              <a:spLocks noChangeArrowheads="1"/>
            </p:cNvSpPr>
            <p:nvPr/>
          </p:nvSpPr>
          <p:spPr bwMode="auto">
            <a:xfrm>
              <a:off x="8390218" y="2367412"/>
              <a:ext cx="101600" cy="203200"/>
            </a:xfrm>
            <a:custGeom>
              <a:avLst/>
              <a:gdLst>
                <a:gd name="T0" fmla="*/ 0 w 283"/>
                <a:gd name="T1" fmla="*/ 0 h 565"/>
                <a:gd name="T2" fmla="*/ 0 w 283"/>
                <a:gd name="T3" fmla="*/ 0 h 565"/>
                <a:gd name="T4" fmla="*/ 0 w 283"/>
                <a:gd name="T5" fmla="*/ 0 h 565"/>
                <a:gd name="T6" fmla="*/ 0 w 283"/>
                <a:gd name="T7" fmla="*/ 564 h 565"/>
                <a:gd name="T8" fmla="*/ 0 w 283"/>
                <a:gd name="T9" fmla="*/ 564 h 565"/>
                <a:gd name="T10" fmla="*/ 282 w 283"/>
                <a:gd name="T11" fmla="*/ 282 h 565"/>
                <a:gd name="T12" fmla="*/ 0 w 283"/>
                <a:gd name="T13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56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564"/>
                    <a:pt x="0" y="564"/>
                    <a:pt x="0" y="564"/>
                  </a:cubicBezTo>
                  <a:lnTo>
                    <a:pt x="0" y="564"/>
                  </a:lnTo>
                  <a:cubicBezTo>
                    <a:pt x="157" y="564"/>
                    <a:pt x="282" y="436"/>
                    <a:pt x="282" y="282"/>
                  </a:cubicBezTo>
                  <a:cubicBezTo>
                    <a:pt x="282" y="124"/>
                    <a:pt x="157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9"/>
            <p:cNvSpPr>
              <a:spLocks noChangeArrowheads="1"/>
            </p:cNvSpPr>
            <p:nvPr/>
          </p:nvSpPr>
          <p:spPr bwMode="auto">
            <a:xfrm>
              <a:off x="8274331" y="2351537"/>
              <a:ext cx="293687" cy="293688"/>
            </a:xfrm>
            <a:custGeom>
              <a:avLst/>
              <a:gdLst>
                <a:gd name="T0" fmla="*/ 817 w 818"/>
                <a:gd name="T1" fmla="*/ 765 h 818"/>
                <a:gd name="T2" fmla="*/ 817 w 818"/>
                <a:gd name="T3" fmla="*/ 765 h 818"/>
                <a:gd name="T4" fmla="*/ 579 w 818"/>
                <a:gd name="T5" fmla="*/ 527 h 818"/>
                <a:gd name="T6" fmla="*/ 649 w 818"/>
                <a:gd name="T7" fmla="*/ 326 h 818"/>
                <a:gd name="T8" fmla="*/ 323 w 818"/>
                <a:gd name="T9" fmla="*/ 0 h 818"/>
                <a:gd name="T10" fmla="*/ 0 w 818"/>
                <a:gd name="T11" fmla="*/ 326 h 818"/>
                <a:gd name="T12" fmla="*/ 323 w 818"/>
                <a:gd name="T13" fmla="*/ 648 h 818"/>
                <a:gd name="T14" fmla="*/ 524 w 818"/>
                <a:gd name="T15" fmla="*/ 579 h 818"/>
                <a:gd name="T16" fmla="*/ 762 w 818"/>
                <a:gd name="T17" fmla="*/ 817 h 818"/>
                <a:gd name="T18" fmla="*/ 817 w 818"/>
                <a:gd name="T19" fmla="*/ 765 h 818"/>
                <a:gd name="T20" fmla="*/ 44 w 818"/>
                <a:gd name="T21" fmla="*/ 326 h 818"/>
                <a:gd name="T22" fmla="*/ 44 w 818"/>
                <a:gd name="T23" fmla="*/ 326 h 818"/>
                <a:gd name="T24" fmla="*/ 323 w 818"/>
                <a:gd name="T25" fmla="*/ 44 h 818"/>
                <a:gd name="T26" fmla="*/ 605 w 818"/>
                <a:gd name="T27" fmla="*/ 326 h 818"/>
                <a:gd name="T28" fmla="*/ 323 w 818"/>
                <a:gd name="T29" fmla="*/ 608 h 818"/>
                <a:gd name="T30" fmla="*/ 44 w 818"/>
                <a:gd name="T31" fmla="*/ 326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8" h="818">
                  <a:moveTo>
                    <a:pt x="817" y="765"/>
                  </a:moveTo>
                  <a:lnTo>
                    <a:pt x="817" y="765"/>
                  </a:lnTo>
                  <a:cubicBezTo>
                    <a:pt x="579" y="527"/>
                    <a:pt x="579" y="527"/>
                    <a:pt x="579" y="527"/>
                  </a:cubicBezTo>
                  <a:cubicBezTo>
                    <a:pt x="623" y="469"/>
                    <a:pt x="649" y="399"/>
                    <a:pt x="649" y="326"/>
                  </a:cubicBezTo>
                  <a:cubicBezTo>
                    <a:pt x="649" y="146"/>
                    <a:pt x="502" y="0"/>
                    <a:pt x="323" y="0"/>
                  </a:cubicBezTo>
                  <a:cubicBezTo>
                    <a:pt x="147" y="0"/>
                    <a:pt x="0" y="146"/>
                    <a:pt x="0" y="326"/>
                  </a:cubicBezTo>
                  <a:cubicBezTo>
                    <a:pt x="0" y="505"/>
                    <a:pt x="147" y="648"/>
                    <a:pt x="323" y="648"/>
                  </a:cubicBezTo>
                  <a:cubicBezTo>
                    <a:pt x="400" y="648"/>
                    <a:pt x="469" y="623"/>
                    <a:pt x="524" y="579"/>
                  </a:cubicBezTo>
                  <a:cubicBezTo>
                    <a:pt x="762" y="817"/>
                    <a:pt x="762" y="817"/>
                    <a:pt x="762" y="817"/>
                  </a:cubicBezTo>
                  <a:lnTo>
                    <a:pt x="817" y="765"/>
                  </a:lnTo>
                  <a:close/>
                  <a:moveTo>
                    <a:pt x="44" y="326"/>
                  </a:moveTo>
                  <a:lnTo>
                    <a:pt x="44" y="326"/>
                  </a:lnTo>
                  <a:cubicBezTo>
                    <a:pt x="44" y="168"/>
                    <a:pt x="169" y="44"/>
                    <a:pt x="323" y="44"/>
                  </a:cubicBezTo>
                  <a:cubicBezTo>
                    <a:pt x="480" y="44"/>
                    <a:pt x="605" y="168"/>
                    <a:pt x="605" y="326"/>
                  </a:cubicBezTo>
                  <a:cubicBezTo>
                    <a:pt x="605" y="480"/>
                    <a:pt x="480" y="608"/>
                    <a:pt x="323" y="608"/>
                  </a:cubicBezTo>
                  <a:cubicBezTo>
                    <a:pt x="169" y="608"/>
                    <a:pt x="44" y="480"/>
                    <a:pt x="44" y="3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10"/>
            <p:cNvSpPr>
              <a:spLocks noChangeArrowheads="1"/>
            </p:cNvSpPr>
            <p:nvPr/>
          </p:nvSpPr>
          <p:spPr bwMode="auto">
            <a:xfrm>
              <a:off x="8333068" y="2408687"/>
              <a:ext cx="119063" cy="109538"/>
            </a:xfrm>
            <a:custGeom>
              <a:avLst/>
              <a:gdLst>
                <a:gd name="T0" fmla="*/ 176 w 331"/>
                <a:gd name="T1" fmla="*/ 132 h 306"/>
                <a:gd name="T2" fmla="*/ 176 w 331"/>
                <a:gd name="T3" fmla="*/ 132 h 306"/>
                <a:gd name="T4" fmla="*/ 176 w 331"/>
                <a:gd name="T5" fmla="*/ 88 h 306"/>
                <a:gd name="T6" fmla="*/ 88 w 331"/>
                <a:gd name="T7" fmla="*/ 0 h 306"/>
                <a:gd name="T8" fmla="*/ 0 w 331"/>
                <a:gd name="T9" fmla="*/ 88 h 306"/>
                <a:gd name="T10" fmla="*/ 0 w 331"/>
                <a:gd name="T11" fmla="*/ 132 h 306"/>
                <a:gd name="T12" fmla="*/ 29 w 331"/>
                <a:gd name="T13" fmla="*/ 132 h 306"/>
                <a:gd name="T14" fmla="*/ 29 w 331"/>
                <a:gd name="T15" fmla="*/ 88 h 306"/>
                <a:gd name="T16" fmla="*/ 88 w 331"/>
                <a:gd name="T17" fmla="*/ 30 h 306"/>
                <a:gd name="T18" fmla="*/ 147 w 331"/>
                <a:gd name="T19" fmla="*/ 88 h 306"/>
                <a:gd name="T20" fmla="*/ 147 w 331"/>
                <a:gd name="T21" fmla="*/ 132 h 306"/>
                <a:gd name="T22" fmla="*/ 114 w 331"/>
                <a:gd name="T23" fmla="*/ 132 h 306"/>
                <a:gd name="T24" fmla="*/ 114 w 331"/>
                <a:gd name="T25" fmla="*/ 305 h 306"/>
                <a:gd name="T26" fmla="*/ 330 w 331"/>
                <a:gd name="T27" fmla="*/ 305 h 306"/>
                <a:gd name="T28" fmla="*/ 330 w 331"/>
                <a:gd name="T29" fmla="*/ 132 h 306"/>
                <a:gd name="T30" fmla="*/ 176 w 331"/>
                <a:gd name="T31" fmla="*/ 132 h 306"/>
                <a:gd name="T32" fmla="*/ 231 w 331"/>
                <a:gd name="T33" fmla="*/ 220 h 306"/>
                <a:gd name="T34" fmla="*/ 231 w 331"/>
                <a:gd name="T35" fmla="*/ 220 h 306"/>
                <a:gd name="T36" fmla="*/ 231 w 331"/>
                <a:gd name="T37" fmla="*/ 261 h 306"/>
                <a:gd name="T38" fmla="*/ 213 w 331"/>
                <a:gd name="T39" fmla="*/ 261 h 306"/>
                <a:gd name="T40" fmla="*/ 213 w 331"/>
                <a:gd name="T41" fmla="*/ 220 h 306"/>
                <a:gd name="T42" fmla="*/ 194 w 331"/>
                <a:gd name="T43" fmla="*/ 195 h 306"/>
                <a:gd name="T44" fmla="*/ 220 w 331"/>
                <a:gd name="T45" fmla="*/ 173 h 306"/>
                <a:gd name="T46" fmla="*/ 246 w 331"/>
                <a:gd name="T47" fmla="*/ 195 h 306"/>
                <a:gd name="T48" fmla="*/ 231 w 331"/>
                <a:gd name="T49" fmla="*/ 22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1" h="306">
                  <a:moveTo>
                    <a:pt x="176" y="132"/>
                  </a:moveTo>
                  <a:lnTo>
                    <a:pt x="176" y="132"/>
                  </a:lnTo>
                  <a:cubicBezTo>
                    <a:pt x="176" y="88"/>
                    <a:pt x="176" y="88"/>
                    <a:pt x="176" y="88"/>
                  </a:cubicBezTo>
                  <a:cubicBezTo>
                    <a:pt x="176" y="37"/>
                    <a:pt x="136" y="0"/>
                    <a:pt x="88" y="0"/>
                  </a:cubicBezTo>
                  <a:cubicBezTo>
                    <a:pt x="37" y="0"/>
                    <a:pt x="0" y="37"/>
                    <a:pt x="0" y="8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55"/>
                    <a:pt x="55" y="30"/>
                    <a:pt x="88" y="30"/>
                  </a:cubicBezTo>
                  <a:cubicBezTo>
                    <a:pt x="117" y="30"/>
                    <a:pt x="147" y="55"/>
                    <a:pt x="147" y="88"/>
                  </a:cubicBezTo>
                  <a:cubicBezTo>
                    <a:pt x="147" y="132"/>
                    <a:pt x="147" y="132"/>
                    <a:pt x="147" y="132"/>
                  </a:cubicBezTo>
                  <a:cubicBezTo>
                    <a:pt x="114" y="132"/>
                    <a:pt x="114" y="132"/>
                    <a:pt x="114" y="132"/>
                  </a:cubicBezTo>
                  <a:cubicBezTo>
                    <a:pt x="114" y="305"/>
                    <a:pt x="114" y="305"/>
                    <a:pt x="114" y="305"/>
                  </a:cubicBezTo>
                  <a:cubicBezTo>
                    <a:pt x="330" y="305"/>
                    <a:pt x="330" y="305"/>
                    <a:pt x="330" y="305"/>
                  </a:cubicBezTo>
                  <a:cubicBezTo>
                    <a:pt x="330" y="132"/>
                    <a:pt x="330" y="132"/>
                    <a:pt x="330" y="132"/>
                  </a:cubicBezTo>
                  <a:lnTo>
                    <a:pt x="176" y="132"/>
                  </a:lnTo>
                  <a:close/>
                  <a:moveTo>
                    <a:pt x="231" y="220"/>
                  </a:moveTo>
                  <a:lnTo>
                    <a:pt x="231" y="220"/>
                  </a:lnTo>
                  <a:cubicBezTo>
                    <a:pt x="231" y="261"/>
                    <a:pt x="231" y="261"/>
                    <a:pt x="231" y="261"/>
                  </a:cubicBezTo>
                  <a:cubicBezTo>
                    <a:pt x="213" y="261"/>
                    <a:pt x="213" y="261"/>
                    <a:pt x="213" y="261"/>
                  </a:cubicBezTo>
                  <a:cubicBezTo>
                    <a:pt x="213" y="220"/>
                    <a:pt x="213" y="220"/>
                    <a:pt x="213" y="220"/>
                  </a:cubicBezTo>
                  <a:cubicBezTo>
                    <a:pt x="202" y="217"/>
                    <a:pt x="194" y="206"/>
                    <a:pt x="194" y="195"/>
                  </a:cubicBezTo>
                  <a:cubicBezTo>
                    <a:pt x="194" y="184"/>
                    <a:pt x="205" y="173"/>
                    <a:pt x="220" y="173"/>
                  </a:cubicBezTo>
                  <a:cubicBezTo>
                    <a:pt x="235" y="173"/>
                    <a:pt x="246" y="184"/>
                    <a:pt x="246" y="195"/>
                  </a:cubicBezTo>
                  <a:cubicBezTo>
                    <a:pt x="246" y="206"/>
                    <a:pt x="238" y="217"/>
                    <a:pt x="231" y="2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0" name="Group 689"/>
          <p:cNvGrpSpPr/>
          <p:nvPr/>
        </p:nvGrpSpPr>
        <p:grpSpPr>
          <a:xfrm>
            <a:off x="8363757" y="2936987"/>
            <a:ext cx="293687" cy="293688"/>
            <a:chOff x="8302906" y="3004849"/>
            <a:chExt cx="293687" cy="293688"/>
          </a:xfrm>
        </p:grpSpPr>
        <p:sp>
          <p:nvSpPr>
            <p:cNvPr id="691" name="Freeform 11"/>
            <p:cNvSpPr>
              <a:spLocks noChangeArrowheads="1"/>
            </p:cNvSpPr>
            <p:nvPr/>
          </p:nvSpPr>
          <p:spPr bwMode="auto">
            <a:xfrm>
              <a:off x="8318781" y="3020724"/>
              <a:ext cx="201612" cy="203200"/>
            </a:xfrm>
            <a:custGeom>
              <a:avLst/>
              <a:gdLst>
                <a:gd name="T0" fmla="*/ 0 w 562"/>
                <a:gd name="T1" fmla="*/ 282 h 566"/>
                <a:gd name="T2" fmla="*/ 0 w 562"/>
                <a:gd name="T3" fmla="*/ 282 h 566"/>
                <a:gd name="T4" fmla="*/ 279 w 562"/>
                <a:gd name="T5" fmla="*/ 0 h 566"/>
                <a:gd name="T6" fmla="*/ 561 w 562"/>
                <a:gd name="T7" fmla="*/ 282 h 566"/>
                <a:gd name="T8" fmla="*/ 279 w 562"/>
                <a:gd name="T9" fmla="*/ 565 h 566"/>
                <a:gd name="T10" fmla="*/ 0 w 562"/>
                <a:gd name="T11" fmla="*/ 282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2" h="566">
                  <a:moveTo>
                    <a:pt x="0" y="282"/>
                  </a:moveTo>
                  <a:lnTo>
                    <a:pt x="0" y="282"/>
                  </a:lnTo>
                  <a:cubicBezTo>
                    <a:pt x="0" y="125"/>
                    <a:pt x="125" y="0"/>
                    <a:pt x="279" y="0"/>
                  </a:cubicBezTo>
                  <a:cubicBezTo>
                    <a:pt x="436" y="0"/>
                    <a:pt x="561" y="125"/>
                    <a:pt x="561" y="282"/>
                  </a:cubicBezTo>
                  <a:cubicBezTo>
                    <a:pt x="561" y="436"/>
                    <a:pt x="436" y="565"/>
                    <a:pt x="279" y="565"/>
                  </a:cubicBezTo>
                  <a:cubicBezTo>
                    <a:pt x="125" y="565"/>
                    <a:pt x="0" y="436"/>
                    <a:pt x="0" y="2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2" name="Freeform 12"/>
            <p:cNvSpPr>
              <a:spLocks noChangeArrowheads="1"/>
            </p:cNvSpPr>
            <p:nvPr/>
          </p:nvSpPr>
          <p:spPr bwMode="auto">
            <a:xfrm>
              <a:off x="8418793" y="3012787"/>
              <a:ext cx="109538" cy="217487"/>
            </a:xfrm>
            <a:custGeom>
              <a:avLst/>
              <a:gdLst>
                <a:gd name="T0" fmla="*/ 0 w 305"/>
                <a:gd name="T1" fmla="*/ 0 h 605"/>
                <a:gd name="T2" fmla="*/ 0 w 305"/>
                <a:gd name="T3" fmla="*/ 0 h 605"/>
                <a:gd name="T4" fmla="*/ 0 w 305"/>
                <a:gd name="T5" fmla="*/ 21 h 605"/>
                <a:gd name="T6" fmla="*/ 0 w 305"/>
                <a:gd name="T7" fmla="*/ 21 h 605"/>
                <a:gd name="T8" fmla="*/ 282 w 305"/>
                <a:gd name="T9" fmla="*/ 303 h 605"/>
                <a:gd name="T10" fmla="*/ 0 w 305"/>
                <a:gd name="T11" fmla="*/ 586 h 605"/>
                <a:gd name="T12" fmla="*/ 0 w 305"/>
                <a:gd name="T13" fmla="*/ 586 h 605"/>
                <a:gd name="T14" fmla="*/ 0 w 305"/>
                <a:gd name="T15" fmla="*/ 604 h 605"/>
                <a:gd name="T16" fmla="*/ 304 w 305"/>
                <a:gd name="T17" fmla="*/ 303 h 605"/>
                <a:gd name="T18" fmla="*/ 0 w 305"/>
                <a:gd name="T1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5" h="605">
                  <a:moveTo>
                    <a:pt x="0" y="0"/>
                  </a:moveTo>
                  <a:lnTo>
                    <a:pt x="0" y="0"/>
                  </a:lnTo>
                  <a:cubicBezTo>
                    <a:pt x="0" y="21"/>
                    <a:pt x="0" y="21"/>
                    <a:pt x="0" y="21"/>
                  </a:cubicBezTo>
                  <a:lnTo>
                    <a:pt x="0" y="21"/>
                  </a:lnTo>
                  <a:cubicBezTo>
                    <a:pt x="157" y="21"/>
                    <a:pt x="282" y="146"/>
                    <a:pt x="282" y="303"/>
                  </a:cubicBezTo>
                  <a:cubicBezTo>
                    <a:pt x="282" y="457"/>
                    <a:pt x="157" y="586"/>
                    <a:pt x="0" y="586"/>
                  </a:cubicBezTo>
                  <a:lnTo>
                    <a:pt x="0" y="586"/>
                  </a:lnTo>
                  <a:cubicBezTo>
                    <a:pt x="0" y="604"/>
                    <a:pt x="0" y="604"/>
                    <a:pt x="0" y="604"/>
                  </a:cubicBezTo>
                  <a:cubicBezTo>
                    <a:pt x="168" y="604"/>
                    <a:pt x="304" y="468"/>
                    <a:pt x="304" y="303"/>
                  </a:cubicBezTo>
                  <a:cubicBezTo>
                    <a:pt x="304" y="135"/>
                    <a:pt x="168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3" name="Freeform 13"/>
            <p:cNvSpPr>
              <a:spLocks noChangeArrowheads="1"/>
            </p:cNvSpPr>
            <p:nvPr/>
          </p:nvSpPr>
          <p:spPr bwMode="auto">
            <a:xfrm>
              <a:off x="8418793" y="3020724"/>
              <a:ext cx="101600" cy="203200"/>
            </a:xfrm>
            <a:custGeom>
              <a:avLst/>
              <a:gdLst>
                <a:gd name="T0" fmla="*/ 0 w 283"/>
                <a:gd name="T1" fmla="*/ 0 h 566"/>
                <a:gd name="T2" fmla="*/ 0 w 283"/>
                <a:gd name="T3" fmla="*/ 0 h 566"/>
                <a:gd name="T4" fmla="*/ 0 w 283"/>
                <a:gd name="T5" fmla="*/ 0 h 566"/>
                <a:gd name="T6" fmla="*/ 0 w 283"/>
                <a:gd name="T7" fmla="*/ 565 h 566"/>
                <a:gd name="T8" fmla="*/ 0 w 283"/>
                <a:gd name="T9" fmla="*/ 565 h 566"/>
                <a:gd name="T10" fmla="*/ 282 w 283"/>
                <a:gd name="T11" fmla="*/ 282 h 566"/>
                <a:gd name="T12" fmla="*/ 0 w 283"/>
                <a:gd name="T13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56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565"/>
                    <a:pt x="0" y="565"/>
                    <a:pt x="0" y="565"/>
                  </a:cubicBezTo>
                  <a:lnTo>
                    <a:pt x="0" y="565"/>
                  </a:lnTo>
                  <a:cubicBezTo>
                    <a:pt x="157" y="565"/>
                    <a:pt x="282" y="436"/>
                    <a:pt x="282" y="282"/>
                  </a:cubicBezTo>
                  <a:cubicBezTo>
                    <a:pt x="282" y="125"/>
                    <a:pt x="157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14"/>
            <p:cNvSpPr>
              <a:spLocks noChangeArrowheads="1"/>
            </p:cNvSpPr>
            <p:nvPr/>
          </p:nvSpPr>
          <p:spPr bwMode="auto">
            <a:xfrm>
              <a:off x="8302906" y="3004849"/>
              <a:ext cx="293687" cy="293688"/>
            </a:xfrm>
            <a:custGeom>
              <a:avLst/>
              <a:gdLst>
                <a:gd name="T0" fmla="*/ 817 w 818"/>
                <a:gd name="T1" fmla="*/ 766 h 818"/>
                <a:gd name="T2" fmla="*/ 817 w 818"/>
                <a:gd name="T3" fmla="*/ 766 h 818"/>
                <a:gd name="T4" fmla="*/ 579 w 818"/>
                <a:gd name="T5" fmla="*/ 528 h 818"/>
                <a:gd name="T6" fmla="*/ 649 w 818"/>
                <a:gd name="T7" fmla="*/ 326 h 818"/>
                <a:gd name="T8" fmla="*/ 323 w 818"/>
                <a:gd name="T9" fmla="*/ 0 h 818"/>
                <a:gd name="T10" fmla="*/ 0 w 818"/>
                <a:gd name="T11" fmla="*/ 326 h 818"/>
                <a:gd name="T12" fmla="*/ 323 w 818"/>
                <a:gd name="T13" fmla="*/ 649 h 818"/>
                <a:gd name="T14" fmla="*/ 524 w 818"/>
                <a:gd name="T15" fmla="*/ 579 h 818"/>
                <a:gd name="T16" fmla="*/ 762 w 818"/>
                <a:gd name="T17" fmla="*/ 817 h 818"/>
                <a:gd name="T18" fmla="*/ 817 w 818"/>
                <a:gd name="T19" fmla="*/ 766 h 818"/>
                <a:gd name="T20" fmla="*/ 44 w 818"/>
                <a:gd name="T21" fmla="*/ 326 h 818"/>
                <a:gd name="T22" fmla="*/ 44 w 818"/>
                <a:gd name="T23" fmla="*/ 326 h 818"/>
                <a:gd name="T24" fmla="*/ 323 w 818"/>
                <a:gd name="T25" fmla="*/ 44 h 818"/>
                <a:gd name="T26" fmla="*/ 605 w 818"/>
                <a:gd name="T27" fmla="*/ 326 h 818"/>
                <a:gd name="T28" fmla="*/ 323 w 818"/>
                <a:gd name="T29" fmla="*/ 609 h 818"/>
                <a:gd name="T30" fmla="*/ 44 w 818"/>
                <a:gd name="T31" fmla="*/ 326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8" h="818">
                  <a:moveTo>
                    <a:pt x="817" y="766"/>
                  </a:moveTo>
                  <a:lnTo>
                    <a:pt x="817" y="766"/>
                  </a:lnTo>
                  <a:cubicBezTo>
                    <a:pt x="579" y="528"/>
                    <a:pt x="579" y="528"/>
                    <a:pt x="579" y="528"/>
                  </a:cubicBezTo>
                  <a:cubicBezTo>
                    <a:pt x="623" y="469"/>
                    <a:pt x="649" y="400"/>
                    <a:pt x="649" y="326"/>
                  </a:cubicBezTo>
                  <a:cubicBezTo>
                    <a:pt x="649" y="147"/>
                    <a:pt x="502" y="0"/>
                    <a:pt x="323" y="0"/>
                  </a:cubicBezTo>
                  <a:cubicBezTo>
                    <a:pt x="147" y="0"/>
                    <a:pt x="0" y="147"/>
                    <a:pt x="0" y="326"/>
                  </a:cubicBezTo>
                  <a:cubicBezTo>
                    <a:pt x="0" y="506"/>
                    <a:pt x="147" y="649"/>
                    <a:pt x="323" y="649"/>
                  </a:cubicBezTo>
                  <a:cubicBezTo>
                    <a:pt x="400" y="649"/>
                    <a:pt x="469" y="623"/>
                    <a:pt x="524" y="579"/>
                  </a:cubicBezTo>
                  <a:cubicBezTo>
                    <a:pt x="762" y="817"/>
                    <a:pt x="762" y="817"/>
                    <a:pt x="762" y="817"/>
                  </a:cubicBezTo>
                  <a:lnTo>
                    <a:pt x="817" y="766"/>
                  </a:lnTo>
                  <a:close/>
                  <a:moveTo>
                    <a:pt x="44" y="326"/>
                  </a:moveTo>
                  <a:lnTo>
                    <a:pt x="44" y="326"/>
                  </a:lnTo>
                  <a:cubicBezTo>
                    <a:pt x="44" y="169"/>
                    <a:pt x="169" y="44"/>
                    <a:pt x="323" y="44"/>
                  </a:cubicBezTo>
                  <a:cubicBezTo>
                    <a:pt x="480" y="44"/>
                    <a:pt x="605" y="169"/>
                    <a:pt x="605" y="326"/>
                  </a:cubicBezTo>
                  <a:cubicBezTo>
                    <a:pt x="605" y="480"/>
                    <a:pt x="480" y="609"/>
                    <a:pt x="323" y="609"/>
                  </a:cubicBezTo>
                  <a:cubicBezTo>
                    <a:pt x="169" y="609"/>
                    <a:pt x="44" y="480"/>
                    <a:pt x="44" y="32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15"/>
            <p:cNvSpPr>
              <a:spLocks noChangeArrowheads="1"/>
            </p:cNvSpPr>
            <p:nvPr/>
          </p:nvSpPr>
          <p:spPr bwMode="auto">
            <a:xfrm>
              <a:off x="8361643" y="3060412"/>
              <a:ext cx="119063" cy="109537"/>
            </a:xfrm>
            <a:custGeom>
              <a:avLst/>
              <a:gdLst>
                <a:gd name="T0" fmla="*/ 176 w 331"/>
                <a:gd name="T1" fmla="*/ 132 h 305"/>
                <a:gd name="T2" fmla="*/ 176 w 331"/>
                <a:gd name="T3" fmla="*/ 132 h 305"/>
                <a:gd name="T4" fmla="*/ 176 w 331"/>
                <a:gd name="T5" fmla="*/ 88 h 305"/>
                <a:gd name="T6" fmla="*/ 88 w 331"/>
                <a:gd name="T7" fmla="*/ 0 h 305"/>
                <a:gd name="T8" fmla="*/ 0 w 331"/>
                <a:gd name="T9" fmla="*/ 88 h 305"/>
                <a:gd name="T10" fmla="*/ 0 w 331"/>
                <a:gd name="T11" fmla="*/ 132 h 305"/>
                <a:gd name="T12" fmla="*/ 29 w 331"/>
                <a:gd name="T13" fmla="*/ 132 h 305"/>
                <a:gd name="T14" fmla="*/ 29 w 331"/>
                <a:gd name="T15" fmla="*/ 88 h 305"/>
                <a:gd name="T16" fmla="*/ 88 w 331"/>
                <a:gd name="T17" fmla="*/ 29 h 305"/>
                <a:gd name="T18" fmla="*/ 147 w 331"/>
                <a:gd name="T19" fmla="*/ 88 h 305"/>
                <a:gd name="T20" fmla="*/ 147 w 331"/>
                <a:gd name="T21" fmla="*/ 132 h 305"/>
                <a:gd name="T22" fmla="*/ 114 w 331"/>
                <a:gd name="T23" fmla="*/ 132 h 305"/>
                <a:gd name="T24" fmla="*/ 114 w 331"/>
                <a:gd name="T25" fmla="*/ 304 h 305"/>
                <a:gd name="T26" fmla="*/ 330 w 331"/>
                <a:gd name="T27" fmla="*/ 304 h 305"/>
                <a:gd name="T28" fmla="*/ 330 w 331"/>
                <a:gd name="T29" fmla="*/ 132 h 305"/>
                <a:gd name="T30" fmla="*/ 176 w 331"/>
                <a:gd name="T31" fmla="*/ 132 h 305"/>
                <a:gd name="T32" fmla="*/ 231 w 331"/>
                <a:gd name="T33" fmla="*/ 220 h 305"/>
                <a:gd name="T34" fmla="*/ 231 w 331"/>
                <a:gd name="T35" fmla="*/ 220 h 305"/>
                <a:gd name="T36" fmla="*/ 231 w 331"/>
                <a:gd name="T37" fmla="*/ 260 h 305"/>
                <a:gd name="T38" fmla="*/ 213 w 331"/>
                <a:gd name="T39" fmla="*/ 260 h 305"/>
                <a:gd name="T40" fmla="*/ 213 w 331"/>
                <a:gd name="T41" fmla="*/ 220 h 305"/>
                <a:gd name="T42" fmla="*/ 194 w 331"/>
                <a:gd name="T43" fmla="*/ 194 h 305"/>
                <a:gd name="T44" fmla="*/ 220 w 331"/>
                <a:gd name="T45" fmla="*/ 172 h 305"/>
                <a:gd name="T46" fmla="*/ 245 w 331"/>
                <a:gd name="T47" fmla="*/ 194 h 305"/>
                <a:gd name="T48" fmla="*/ 231 w 331"/>
                <a:gd name="T49" fmla="*/ 22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1" h="305">
                  <a:moveTo>
                    <a:pt x="176" y="132"/>
                  </a:moveTo>
                  <a:lnTo>
                    <a:pt x="176" y="132"/>
                  </a:lnTo>
                  <a:cubicBezTo>
                    <a:pt x="176" y="88"/>
                    <a:pt x="176" y="88"/>
                    <a:pt x="176" y="88"/>
                  </a:cubicBezTo>
                  <a:cubicBezTo>
                    <a:pt x="176" y="37"/>
                    <a:pt x="136" y="0"/>
                    <a:pt x="88" y="0"/>
                  </a:cubicBezTo>
                  <a:cubicBezTo>
                    <a:pt x="37" y="0"/>
                    <a:pt x="0" y="37"/>
                    <a:pt x="0" y="8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55"/>
                    <a:pt x="55" y="29"/>
                    <a:pt x="88" y="29"/>
                  </a:cubicBezTo>
                  <a:cubicBezTo>
                    <a:pt x="117" y="29"/>
                    <a:pt x="147" y="55"/>
                    <a:pt x="147" y="88"/>
                  </a:cubicBezTo>
                  <a:cubicBezTo>
                    <a:pt x="147" y="132"/>
                    <a:pt x="147" y="132"/>
                    <a:pt x="147" y="132"/>
                  </a:cubicBezTo>
                  <a:cubicBezTo>
                    <a:pt x="114" y="132"/>
                    <a:pt x="114" y="132"/>
                    <a:pt x="114" y="132"/>
                  </a:cubicBezTo>
                  <a:cubicBezTo>
                    <a:pt x="114" y="304"/>
                    <a:pt x="114" y="304"/>
                    <a:pt x="114" y="304"/>
                  </a:cubicBezTo>
                  <a:cubicBezTo>
                    <a:pt x="330" y="304"/>
                    <a:pt x="330" y="304"/>
                    <a:pt x="330" y="304"/>
                  </a:cubicBezTo>
                  <a:cubicBezTo>
                    <a:pt x="330" y="132"/>
                    <a:pt x="330" y="132"/>
                    <a:pt x="330" y="132"/>
                  </a:cubicBezTo>
                  <a:lnTo>
                    <a:pt x="176" y="132"/>
                  </a:lnTo>
                  <a:close/>
                  <a:moveTo>
                    <a:pt x="231" y="220"/>
                  </a:moveTo>
                  <a:lnTo>
                    <a:pt x="231" y="220"/>
                  </a:lnTo>
                  <a:cubicBezTo>
                    <a:pt x="231" y="260"/>
                    <a:pt x="231" y="260"/>
                    <a:pt x="231" y="260"/>
                  </a:cubicBezTo>
                  <a:cubicBezTo>
                    <a:pt x="213" y="260"/>
                    <a:pt x="213" y="260"/>
                    <a:pt x="213" y="260"/>
                  </a:cubicBezTo>
                  <a:cubicBezTo>
                    <a:pt x="213" y="220"/>
                    <a:pt x="213" y="220"/>
                    <a:pt x="213" y="220"/>
                  </a:cubicBezTo>
                  <a:cubicBezTo>
                    <a:pt x="202" y="216"/>
                    <a:pt x="194" y="205"/>
                    <a:pt x="194" y="194"/>
                  </a:cubicBezTo>
                  <a:cubicBezTo>
                    <a:pt x="194" y="183"/>
                    <a:pt x="205" y="172"/>
                    <a:pt x="220" y="172"/>
                  </a:cubicBezTo>
                  <a:cubicBezTo>
                    <a:pt x="235" y="172"/>
                    <a:pt x="245" y="183"/>
                    <a:pt x="245" y="194"/>
                  </a:cubicBezTo>
                  <a:cubicBezTo>
                    <a:pt x="245" y="205"/>
                    <a:pt x="238" y="216"/>
                    <a:pt x="231" y="2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8363757" y="3562449"/>
            <a:ext cx="293687" cy="293688"/>
            <a:chOff x="8328306" y="3555997"/>
            <a:chExt cx="293687" cy="293688"/>
          </a:xfrm>
        </p:grpSpPr>
        <p:sp>
          <p:nvSpPr>
            <p:cNvPr id="697" name="Freeform 16"/>
            <p:cNvSpPr>
              <a:spLocks noChangeArrowheads="1"/>
            </p:cNvSpPr>
            <p:nvPr/>
          </p:nvSpPr>
          <p:spPr bwMode="auto">
            <a:xfrm>
              <a:off x="8344181" y="3571872"/>
              <a:ext cx="201612" cy="203200"/>
            </a:xfrm>
            <a:custGeom>
              <a:avLst/>
              <a:gdLst>
                <a:gd name="T0" fmla="*/ 0 w 561"/>
                <a:gd name="T1" fmla="*/ 282 h 565"/>
                <a:gd name="T2" fmla="*/ 0 w 561"/>
                <a:gd name="T3" fmla="*/ 282 h 565"/>
                <a:gd name="T4" fmla="*/ 278 w 561"/>
                <a:gd name="T5" fmla="*/ 0 h 565"/>
                <a:gd name="T6" fmla="*/ 560 w 561"/>
                <a:gd name="T7" fmla="*/ 282 h 565"/>
                <a:gd name="T8" fmla="*/ 278 w 561"/>
                <a:gd name="T9" fmla="*/ 564 h 565"/>
                <a:gd name="T10" fmla="*/ 0 w 561"/>
                <a:gd name="T11" fmla="*/ 282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1" h="565">
                  <a:moveTo>
                    <a:pt x="0" y="282"/>
                  </a:moveTo>
                  <a:lnTo>
                    <a:pt x="0" y="282"/>
                  </a:lnTo>
                  <a:cubicBezTo>
                    <a:pt x="0" y="124"/>
                    <a:pt x="124" y="0"/>
                    <a:pt x="278" y="0"/>
                  </a:cubicBezTo>
                  <a:cubicBezTo>
                    <a:pt x="436" y="0"/>
                    <a:pt x="560" y="124"/>
                    <a:pt x="560" y="282"/>
                  </a:cubicBezTo>
                  <a:cubicBezTo>
                    <a:pt x="560" y="436"/>
                    <a:pt x="436" y="564"/>
                    <a:pt x="278" y="564"/>
                  </a:cubicBezTo>
                  <a:cubicBezTo>
                    <a:pt x="124" y="564"/>
                    <a:pt x="0" y="436"/>
                    <a:pt x="0" y="2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17"/>
            <p:cNvSpPr>
              <a:spLocks noChangeArrowheads="1"/>
            </p:cNvSpPr>
            <p:nvPr/>
          </p:nvSpPr>
          <p:spPr bwMode="auto">
            <a:xfrm>
              <a:off x="8444193" y="3563935"/>
              <a:ext cx="109538" cy="217487"/>
            </a:xfrm>
            <a:custGeom>
              <a:avLst/>
              <a:gdLst>
                <a:gd name="T0" fmla="*/ 0 w 305"/>
                <a:gd name="T1" fmla="*/ 0 h 605"/>
                <a:gd name="T2" fmla="*/ 0 w 305"/>
                <a:gd name="T3" fmla="*/ 0 h 605"/>
                <a:gd name="T4" fmla="*/ 0 w 305"/>
                <a:gd name="T5" fmla="*/ 22 h 605"/>
                <a:gd name="T6" fmla="*/ 0 w 305"/>
                <a:gd name="T7" fmla="*/ 22 h 605"/>
                <a:gd name="T8" fmla="*/ 282 w 305"/>
                <a:gd name="T9" fmla="*/ 304 h 605"/>
                <a:gd name="T10" fmla="*/ 0 w 305"/>
                <a:gd name="T11" fmla="*/ 586 h 605"/>
                <a:gd name="T12" fmla="*/ 0 w 305"/>
                <a:gd name="T13" fmla="*/ 586 h 605"/>
                <a:gd name="T14" fmla="*/ 0 w 305"/>
                <a:gd name="T15" fmla="*/ 604 h 605"/>
                <a:gd name="T16" fmla="*/ 304 w 305"/>
                <a:gd name="T17" fmla="*/ 304 h 605"/>
                <a:gd name="T18" fmla="*/ 0 w 305"/>
                <a:gd name="T19" fmla="*/ 0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5" h="605">
                  <a:moveTo>
                    <a:pt x="0" y="0"/>
                  </a:moveTo>
                  <a:lnTo>
                    <a:pt x="0" y="0"/>
                  </a:lnTo>
                  <a:cubicBezTo>
                    <a:pt x="0" y="22"/>
                    <a:pt x="0" y="22"/>
                    <a:pt x="0" y="22"/>
                  </a:cubicBezTo>
                  <a:lnTo>
                    <a:pt x="0" y="22"/>
                  </a:lnTo>
                  <a:cubicBezTo>
                    <a:pt x="158" y="22"/>
                    <a:pt x="282" y="146"/>
                    <a:pt x="282" y="304"/>
                  </a:cubicBezTo>
                  <a:cubicBezTo>
                    <a:pt x="282" y="458"/>
                    <a:pt x="158" y="586"/>
                    <a:pt x="0" y="586"/>
                  </a:cubicBezTo>
                  <a:lnTo>
                    <a:pt x="0" y="586"/>
                  </a:lnTo>
                  <a:cubicBezTo>
                    <a:pt x="0" y="604"/>
                    <a:pt x="0" y="604"/>
                    <a:pt x="0" y="604"/>
                  </a:cubicBezTo>
                  <a:cubicBezTo>
                    <a:pt x="169" y="604"/>
                    <a:pt x="304" y="469"/>
                    <a:pt x="304" y="304"/>
                  </a:cubicBezTo>
                  <a:cubicBezTo>
                    <a:pt x="304" y="135"/>
                    <a:pt x="16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18"/>
            <p:cNvSpPr>
              <a:spLocks noChangeArrowheads="1"/>
            </p:cNvSpPr>
            <p:nvPr/>
          </p:nvSpPr>
          <p:spPr bwMode="auto">
            <a:xfrm>
              <a:off x="8444193" y="3571872"/>
              <a:ext cx="101600" cy="203200"/>
            </a:xfrm>
            <a:custGeom>
              <a:avLst/>
              <a:gdLst>
                <a:gd name="T0" fmla="*/ 0 w 283"/>
                <a:gd name="T1" fmla="*/ 0 h 565"/>
                <a:gd name="T2" fmla="*/ 0 w 283"/>
                <a:gd name="T3" fmla="*/ 0 h 565"/>
                <a:gd name="T4" fmla="*/ 0 w 283"/>
                <a:gd name="T5" fmla="*/ 0 h 565"/>
                <a:gd name="T6" fmla="*/ 0 w 283"/>
                <a:gd name="T7" fmla="*/ 564 h 565"/>
                <a:gd name="T8" fmla="*/ 0 w 283"/>
                <a:gd name="T9" fmla="*/ 564 h 565"/>
                <a:gd name="T10" fmla="*/ 282 w 283"/>
                <a:gd name="T11" fmla="*/ 282 h 565"/>
                <a:gd name="T12" fmla="*/ 0 w 283"/>
                <a:gd name="T13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565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564"/>
                    <a:pt x="0" y="564"/>
                    <a:pt x="0" y="564"/>
                  </a:cubicBezTo>
                  <a:lnTo>
                    <a:pt x="0" y="564"/>
                  </a:lnTo>
                  <a:cubicBezTo>
                    <a:pt x="158" y="564"/>
                    <a:pt x="282" y="436"/>
                    <a:pt x="282" y="282"/>
                  </a:cubicBezTo>
                  <a:cubicBezTo>
                    <a:pt x="282" y="124"/>
                    <a:pt x="15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0" name="Freeform 19"/>
            <p:cNvSpPr>
              <a:spLocks noChangeArrowheads="1"/>
            </p:cNvSpPr>
            <p:nvPr/>
          </p:nvSpPr>
          <p:spPr bwMode="auto">
            <a:xfrm>
              <a:off x="8328306" y="3555997"/>
              <a:ext cx="293687" cy="293688"/>
            </a:xfrm>
            <a:custGeom>
              <a:avLst/>
              <a:gdLst>
                <a:gd name="T0" fmla="*/ 817 w 818"/>
                <a:gd name="T1" fmla="*/ 765 h 818"/>
                <a:gd name="T2" fmla="*/ 817 w 818"/>
                <a:gd name="T3" fmla="*/ 765 h 818"/>
                <a:gd name="T4" fmla="*/ 579 w 818"/>
                <a:gd name="T5" fmla="*/ 527 h 818"/>
                <a:gd name="T6" fmla="*/ 648 w 818"/>
                <a:gd name="T7" fmla="*/ 326 h 818"/>
                <a:gd name="T8" fmla="*/ 322 w 818"/>
                <a:gd name="T9" fmla="*/ 0 h 818"/>
                <a:gd name="T10" fmla="*/ 0 w 818"/>
                <a:gd name="T11" fmla="*/ 326 h 818"/>
                <a:gd name="T12" fmla="*/ 322 w 818"/>
                <a:gd name="T13" fmla="*/ 648 h 818"/>
                <a:gd name="T14" fmla="*/ 524 w 818"/>
                <a:gd name="T15" fmla="*/ 578 h 818"/>
                <a:gd name="T16" fmla="*/ 762 w 818"/>
                <a:gd name="T17" fmla="*/ 817 h 818"/>
                <a:gd name="T18" fmla="*/ 817 w 818"/>
                <a:gd name="T19" fmla="*/ 765 h 818"/>
                <a:gd name="T20" fmla="*/ 44 w 818"/>
                <a:gd name="T21" fmla="*/ 326 h 818"/>
                <a:gd name="T22" fmla="*/ 44 w 818"/>
                <a:gd name="T23" fmla="*/ 326 h 818"/>
                <a:gd name="T24" fmla="*/ 322 w 818"/>
                <a:gd name="T25" fmla="*/ 44 h 818"/>
                <a:gd name="T26" fmla="*/ 604 w 818"/>
                <a:gd name="T27" fmla="*/ 326 h 818"/>
                <a:gd name="T28" fmla="*/ 322 w 818"/>
                <a:gd name="T29" fmla="*/ 608 h 818"/>
                <a:gd name="T30" fmla="*/ 44 w 818"/>
                <a:gd name="T31" fmla="*/ 326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8" h="818">
                  <a:moveTo>
                    <a:pt x="817" y="765"/>
                  </a:moveTo>
                  <a:lnTo>
                    <a:pt x="817" y="765"/>
                  </a:lnTo>
                  <a:cubicBezTo>
                    <a:pt x="579" y="527"/>
                    <a:pt x="579" y="527"/>
                    <a:pt x="579" y="527"/>
                  </a:cubicBezTo>
                  <a:cubicBezTo>
                    <a:pt x="623" y="469"/>
                    <a:pt x="648" y="399"/>
                    <a:pt x="648" y="326"/>
                  </a:cubicBezTo>
                  <a:cubicBezTo>
                    <a:pt x="648" y="146"/>
                    <a:pt x="502" y="0"/>
                    <a:pt x="322" y="0"/>
                  </a:cubicBezTo>
                  <a:cubicBezTo>
                    <a:pt x="146" y="0"/>
                    <a:pt x="0" y="146"/>
                    <a:pt x="0" y="326"/>
                  </a:cubicBezTo>
                  <a:cubicBezTo>
                    <a:pt x="0" y="505"/>
                    <a:pt x="146" y="648"/>
                    <a:pt x="322" y="648"/>
                  </a:cubicBezTo>
                  <a:cubicBezTo>
                    <a:pt x="399" y="648"/>
                    <a:pt x="469" y="622"/>
                    <a:pt x="524" y="578"/>
                  </a:cubicBezTo>
                  <a:cubicBezTo>
                    <a:pt x="762" y="817"/>
                    <a:pt x="762" y="817"/>
                    <a:pt x="762" y="817"/>
                  </a:cubicBezTo>
                  <a:lnTo>
                    <a:pt x="817" y="765"/>
                  </a:lnTo>
                  <a:close/>
                  <a:moveTo>
                    <a:pt x="44" y="326"/>
                  </a:moveTo>
                  <a:lnTo>
                    <a:pt x="44" y="326"/>
                  </a:lnTo>
                  <a:cubicBezTo>
                    <a:pt x="44" y="168"/>
                    <a:pt x="168" y="44"/>
                    <a:pt x="322" y="44"/>
                  </a:cubicBezTo>
                  <a:cubicBezTo>
                    <a:pt x="480" y="44"/>
                    <a:pt x="604" y="168"/>
                    <a:pt x="604" y="326"/>
                  </a:cubicBezTo>
                  <a:cubicBezTo>
                    <a:pt x="604" y="480"/>
                    <a:pt x="480" y="608"/>
                    <a:pt x="322" y="608"/>
                  </a:cubicBezTo>
                  <a:cubicBezTo>
                    <a:pt x="168" y="608"/>
                    <a:pt x="44" y="480"/>
                    <a:pt x="44" y="32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20"/>
            <p:cNvSpPr>
              <a:spLocks noChangeArrowheads="1"/>
            </p:cNvSpPr>
            <p:nvPr/>
          </p:nvSpPr>
          <p:spPr bwMode="auto">
            <a:xfrm>
              <a:off x="8387043" y="3613147"/>
              <a:ext cx="119063" cy="109538"/>
            </a:xfrm>
            <a:custGeom>
              <a:avLst/>
              <a:gdLst>
                <a:gd name="T0" fmla="*/ 176 w 330"/>
                <a:gd name="T1" fmla="*/ 132 h 305"/>
                <a:gd name="T2" fmla="*/ 176 w 330"/>
                <a:gd name="T3" fmla="*/ 132 h 305"/>
                <a:gd name="T4" fmla="*/ 176 w 330"/>
                <a:gd name="T5" fmla="*/ 88 h 305"/>
                <a:gd name="T6" fmla="*/ 88 w 330"/>
                <a:gd name="T7" fmla="*/ 0 h 305"/>
                <a:gd name="T8" fmla="*/ 0 w 330"/>
                <a:gd name="T9" fmla="*/ 88 h 305"/>
                <a:gd name="T10" fmla="*/ 0 w 330"/>
                <a:gd name="T11" fmla="*/ 132 h 305"/>
                <a:gd name="T12" fmla="*/ 29 w 330"/>
                <a:gd name="T13" fmla="*/ 132 h 305"/>
                <a:gd name="T14" fmla="*/ 29 w 330"/>
                <a:gd name="T15" fmla="*/ 88 h 305"/>
                <a:gd name="T16" fmla="*/ 88 w 330"/>
                <a:gd name="T17" fmla="*/ 29 h 305"/>
                <a:gd name="T18" fmla="*/ 146 w 330"/>
                <a:gd name="T19" fmla="*/ 88 h 305"/>
                <a:gd name="T20" fmla="*/ 146 w 330"/>
                <a:gd name="T21" fmla="*/ 132 h 305"/>
                <a:gd name="T22" fmla="*/ 113 w 330"/>
                <a:gd name="T23" fmla="*/ 132 h 305"/>
                <a:gd name="T24" fmla="*/ 113 w 330"/>
                <a:gd name="T25" fmla="*/ 304 h 305"/>
                <a:gd name="T26" fmla="*/ 329 w 330"/>
                <a:gd name="T27" fmla="*/ 304 h 305"/>
                <a:gd name="T28" fmla="*/ 329 w 330"/>
                <a:gd name="T29" fmla="*/ 132 h 305"/>
                <a:gd name="T30" fmla="*/ 176 w 330"/>
                <a:gd name="T31" fmla="*/ 132 h 305"/>
                <a:gd name="T32" fmla="*/ 230 w 330"/>
                <a:gd name="T33" fmla="*/ 220 h 305"/>
                <a:gd name="T34" fmla="*/ 230 w 330"/>
                <a:gd name="T35" fmla="*/ 220 h 305"/>
                <a:gd name="T36" fmla="*/ 230 w 330"/>
                <a:gd name="T37" fmla="*/ 260 h 305"/>
                <a:gd name="T38" fmla="*/ 212 w 330"/>
                <a:gd name="T39" fmla="*/ 260 h 305"/>
                <a:gd name="T40" fmla="*/ 212 w 330"/>
                <a:gd name="T41" fmla="*/ 220 h 305"/>
                <a:gd name="T42" fmla="*/ 194 w 330"/>
                <a:gd name="T43" fmla="*/ 194 h 305"/>
                <a:gd name="T44" fmla="*/ 219 w 330"/>
                <a:gd name="T45" fmla="*/ 172 h 305"/>
                <a:gd name="T46" fmla="*/ 245 w 330"/>
                <a:gd name="T47" fmla="*/ 194 h 305"/>
                <a:gd name="T48" fmla="*/ 230 w 330"/>
                <a:gd name="T49" fmla="*/ 22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0" h="305">
                  <a:moveTo>
                    <a:pt x="176" y="132"/>
                  </a:moveTo>
                  <a:lnTo>
                    <a:pt x="176" y="132"/>
                  </a:lnTo>
                  <a:cubicBezTo>
                    <a:pt x="176" y="88"/>
                    <a:pt x="176" y="88"/>
                    <a:pt x="176" y="88"/>
                  </a:cubicBezTo>
                  <a:cubicBezTo>
                    <a:pt x="176" y="37"/>
                    <a:pt x="135" y="0"/>
                    <a:pt x="88" y="0"/>
                  </a:cubicBezTo>
                  <a:cubicBezTo>
                    <a:pt x="36" y="0"/>
                    <a:pt x="0" y="37"/>
                    <a:pt x="0" y="88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88"/>
                    <a:pt x="29" y="88"/>
                    <a:pt x="29" y="88"/>
                  </a:cubicBezTo>
                  <a:cubicBezTo>
                    <a:pt x="29" y="55"/>
                    <a:pt x="55" y="29"/>
                    <a:pt x="88" y="29"/>
                  </a:cubicBezTo>
                  <a:cubicBezTo>
                    <a:pt x="117" y="29"/>
                    <a:pt x="146" y="55"/>
                    <a:pt x="146" y="88"/>
                  </a:cubicBezTo>
                  <a:cubicBezTo>
                    <a:pt x="146" y="132"/>
                    <a:pt x="146" y="132"/>
                    <a:pt x="146" y="132"/>
                  </a:cubicBezTo>
                  <a:cubicBezTo>
                    <a:pt x="113" y="132"/>
                    <a:pt x="113" y="132"/>
                    <a:pt x="113" y="132"/>
                  </a:cubicBezTo>
                  <a:cubicBezTo>
                    <a:pt x="113" y="304"/>
                    <a:pt x="113" y="304"/>
                    <a:pt x="113" y="304"/>
                  </a:cubicBezTo>
                  <a:cubicBezTo>
                    <a:pt x="329" y="304"/>
                    <a:pt x="329" y="304"/>
                    <a:pt x="329" y="304"/>
                  </a:cubicBezTo>
                  <a:cubicBezTo>
                    <a:pt x="329" y="132"/>
                    <a:pt x="329" y="132"/>
                    <a:pt x="329" y="132"/>
                  </a:cubicBezTo>
                  <a:lnTo>
                    <a:pt x="176" y="132"/>
                  </a:lnTo>
                  <a:close/>
                  <a:moveTo>
                    <a:pt x="230" y="220"/>
                  </a:moveTo>
                  <a:lnTo>
                    <a:pt x="230" y="220"/>
                  </a:lnTo>
                  <a:cubicBezTo>
                    <a:pt x="230" y="260"/>
                    <a:pt x="230" y="260"/>
                    <a:pt x="230" y="260"/>
                  </a:cubicBezTo>
                  <a:cubicBezTo>
                    <a:pt x="212" y="260"/>
                    <a:pt x="212" y="260"/>
                    <a:pt x="212" y="260"/>
                  </a:cubicBezTo>
                  <a:cubicBezTo>
                    <a:pt x="212" y="220"/>
                    <a:pt x="212" y="220"/>
                    <a:pt x="212" y="220"/>
                  </a:cubicBezTo>
                  <a:cubicBezTo>
                    <a:pt x="201" y="216"/>
                    <a:pt x="194" y="205"/>
                    <a:pt x="194" y="194"/>
                  </a:cubicBezTo>
                  <a:cubicBezTo>
                    <a:pt x="194" y="183"/>
                    <a:pt x="205" y="172"/>
                    <a:pt x="219" y="172"/>
                  </a:cubicBezTo>
                  <a:cubicBezTo>
                    <a:pt x="234" y="172"/>
                    <a:pt x="245" y="183"/>
                    <a:pt x="245" y="194"/>
                  </a:cubicBezTo>
                  <a:cubicBezTo>
                    <a:pt x="245" y="205"/>
                    <a:pt x="238" y="216"/>
                    <a:pt x="230" y="2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8263744" y="4061959"/>
            <a:ext cx="493713" cy="495300"/>
            <a:chOff x="8231468" y="4092015"/>
            <a:chExt cx="493713" cy="495300"/>
          </a:xfrm>
        </p:grpSpPr>
        <p:sp>
          <p:nvSpPr>
            <p:cNvPr id="703" name="Freeform 21"/>
            <p:cNvSpPr>
              <a:spLocks noChangeArrowheads="1"/>
            </p:cNvSpPr>
            <p:nvPr/>
          </p:nvSpPr>
          <p:spPr bwMode="auto">
            <a:xfrm>
              <a:off x="8231468" y="409201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Freeform 22"/>
            <p:cNvSpPr>
              <a:spLocks noChangeArrowheads="1"/>
            </p:cNvSpPr>
            <p:nvPr/>
          </p:nvSpPr>
          <p:spPr bwMode="auto">
            <a:xfrm>
              <a:off x="8231468" y="4092015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Freeform 23"/>
            <p:cNvSpPr>
              <a:spLocks noChangeArrowheads="1"/>
            </p:cNvSpPr>
            <p:nvPr/>
          </p:nvSpPr>
          <p:spPr bwMode="auto">
            <a:xfrm>
              <a:off x="8348943" y="4206315"/>
              <a:ext cx="196850" cy="198438"/>
            </a:xfrm>
            <a:custGeom>
              <a:avLst/>
              <a:gdLst>
                <a:gd name="T0" fmla="*/ 0 w 547"/>
                <a:gd name="T1" fmla="*/ 275 h 551"/>
                <a:gd name="T2" fmla="*/ 0 w 547"/>
                <a:gd name="T3" fmla="*/ 275 h 551"/>
                <a:gd name="T4" fmla="*/ 271 w 547"/>
                <a:gd name="T5" fmla="*/ 0 h 551"/>
                <a:gd name="T6" fmla="*/ 546 w 547"/>
                <a:gd name="T7" fmla="*/ 275 h 551"/>
                <a:gd name="T8" fmla="*/ 271 w 547"/>
                <a:gd name="T9" fmla="*/ 550 h 551"/>
                <a:gd name="T10" fmla="*/ 0 w 547"/>
                <a:gd name="T11" fmla="*/ 275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7" h="551">
                  <a:moveTo>
                    <a:pt x="0" y="275"/>
                  </a:moveTo>
                  <a:lnTo>
                    <a:pt x="0" y="275"/>
                  </a:lnTo>
                  <a:cubicBezTo>
                    <a:pt x="0" y="121"/>
                    <a:pt x="121" y="0"/>
                    <a:pt x="271" y="0"/>
                  </a:cubicBezTo>
                  <a:cubicBezTo>
                    <a:pt x="425" y="0"/>
                    <a:pt x="546" y="121"/>
                    <a:pt x="546" y="275"/>
                  </a:cubicBezTo>
                  <a:cubicBezTo>
                    <a:pt x="546" y="425"/>
                    <a:pt x="425" y="550"/>
                    <a:pt x="271" y="550"/>
                  </a:cubicBezTo>
                  <a:cubicBezTo>
                    <a:pt x="121" y="550"/>
                    <a:pt x="0" y="425"/>
                    <a:pt x="0" y="27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24"/>
            <p:cNvSpPr>
              <a:spLocks noChangeArrowheads="1"/>
            </p:cNvSpPr>
            <p:nvPr/>
          </p:nvSpPr>
          <p:spPr bwMode="auto">
            <a:xfrm>
              <a:off x="8334656" y="4192028"/>
              <a:ext cx="287337" cy="287337"/>
            </a:xfrm>
            <a:custGeom>
              <a:avLst/>
              <a:gdLst>
                <a:gd name="T0" fmla="*/ 797 w 798"/>
                <a:gd name="T1" fmla="*/ 747 h 798"/>
                <a:gd name="T2" fmla="*/ 797 w 798"/>
                <a:gd name="T3" fmla="*/ 747 h 798"/>
                <a:gd name="T4" fmla="*/ 564 w 798"/>
                <a:gd name="T5" fmla="*/ 515 h 798"/>
                <a:gd name="T6" fmla="*/ 632 w 798"/>
                <a:gd name="T7" fmla="*/ 318 h 798"/>
                <a:gd name="T8" fmla="*/ 314 w 798"/>
                <a:gd name="T9" fmla="*/ 0 h 798"/>
                <a:gd name="T10" fmla="*/ 0 w 798"/>
                <a:gd name="T11" fmla="*/ 318 h 798"/>
                <a:gd name="T12" fmla="*/ 314 w 798"/>
                <a:gd name="T13" fmla="*/ 632 h 798"/>
                <a:gd name="T14" fmla="*/ 511 w 798"/>
                <a:gd name="T15" fmla="*/ 565 h 798"/>
                <a:gd name="T16" fmla="*/ 743 w 798"/>
                <a:gd name="T17" fmla="*/ 797 h 798"/>
                <a:gd name="T18" fmla="*/ 797 w 798"/>
                <a:gd name="T19" fmla="*/ 747 h 798"/>
                <a:gd name="T20" fmla="*/ 43 w 798"/>
                <a:gd name="T21" fmla="*/ 318 h 798"/>
                <a:gd name="T22" fmla="*/ 43 w 798"/>
                <a:gd name="T23" fmla="*/ 318 h 798"/>
                <a:gd name="T24" fmla="*/ 314 w 798"/>
                <a:gd name="T25" fmla="*/ 43 h 798"/>
                <a:gd name="T26" fmla="*/ 589 w 798"/>
                <a:gd name="T27" fmla="*/ 318 h 798"/>
                <a:gd name="T28" fmla="*/ 314 w 798"/>
                <a:gd name="T29" fmla="*/ 593 h 798"/>
                <a:gd name="T30" fmla="*/ 43 w 798"/>
                <a:gd name="T31" fmla="*/ 318 h 798"/>
                <a:gd name="T32" fmla="*/ 797 w 798"/>
                <a:gd name="T33" fmla="*/ 747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98" h="798">
                  <a:moveTo>
                    <a:pt x="797" y="747"/>
                  </a:moveTo>
                  <a:lnTo>
                    <a:pt x="797" y="747"/>
                  </a:lnTo>
                  <a:cubicBezTo>
                    <a:pt x="564" y="515"/>
                    <a:pt x="564" y="515"/>
                    <a:pt x="564" y="515"/>
                  </a:cubicBezTo>
                  <a:cubicBezTo>
                    <a:pt x="607" y="457"/>
                    <a:pt x="632" y="390"/>
                    <a:pt x="632" y="318"/>
                  </a:cubicBezTo>
                  <a:cubicBezTo>
                    <a:pt x="632" y="143"/>
                    <a:pt x="489" y="0"/>
                    <a:pt x="314" y="0"/>
                  </a:cubicBezTo>
                  <a:cubicBezTo>
                    <a:pt x="143" y="0"/>
                    <a:pt x="0" y="143"/>
                    <a:pt x="0" y="318"/>
                  </a:cubicBezTo>
                  <a:cubicBezTo>
                    <a:pt x="0" y="493"/>
                    <a:pt x="143" y="632"/>
                    <a:pt x="314" y="632"/>
                  </a:cubicBezTo>
                  <a:cubicBezTo>
                    <a:pt x="389" y="632"/>
                    <a:pt x="457" y="608"/>
                    <a:pt x="511" y="565"/>
                  </a:cubicBezTo>
                  <a:cubicBezTo>
                    <a:pt x="743" y="797"/>
                    <a:pt x="743" y="797"/>
                    <a:pt x="743" y="797"/>
                  </a:cubicBezTo>
                  <a:cubicBezTo>
                    <a:pt x="797" y="747"/>
                    <a:pt x="797" y="747"/>
                    <a:pt x="797" y="747"/>
                  </a:cubicBezTo>
                  <a:lnTo>
                    <a:pt x="43" y="318"/>
                  </a:lnTo>
                  <a:lnTo>
                    <a:pt x="43" y="318"/>
                  </a:lnTo>
                  <a:cubicBezTo>
                    <a:pt x="43" y="164"/>
                    <a:pt x="164" y="43"/>
                    <a:pt x="314" y="43"/>
                  </a:cubicBezTo>
                  <a:cubicBezTo>
                    <a:pt x="468" y="43"/>
                    <a:pt x="589" y="164"/>
                    <a:pt x="589" y="318"/>
                  </a:cubicBezTo>
                  <a:cubicBezTo>
                    <a:pt x="589" y="468"/>
                    <a:pt x="468" y="593"/>
                    <a:pt x="314" y="593"/>
                  </a:cubicBezTo>
                  <a:cubicBezTo>
                    <a:pt x="164" y="593"/>
                    <a:pt x="43" y="468"/>
                    <a:pt x="43" y="318"/>
                  </a:cubicBezTo>
                  <a:lnTo>
                    <a:pt x="797" y="74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Freeform 25"/>
            <p:cNvSpPr>
              <a:spLocks noChangeArrowheads="1"/>
            </p:cNvSpPr>
            <p:nvPr/>
          </p:nvSpPr>
          <p:spPr bwMode="auto">
            <a:xfrm>
              <a:off x="8391806" y="4247590"/>
              <a:ext cx="115887" cy="106363"/>
            </a:xfrm>
            <a:custGeom>
              <a:avLst/>
              <a:gdLst>
                <a:gd name="T0" fmla="*/ 171 w 322"/>
                <a:gd name="T1" fmla="*/ 128 h 297"/>
                <a:gd name="T2" fmla="*/ 171 w 322"/>
                <a:gd name="T3" fmla="*/ 128 h 297"/>
                <a:gd name="T4" fmla="*/ 171 w 322"/>
                <a:gd name="T5" fmla="*/ 86 h 297"/>
                <a:gd name="T6" fmla="*/ 85 w 322"/>
                <a:gd name="T7" fmla="*/ 0 h 297"/>
                <a:gd name="T8" fmla="*/ 0 w 322"/>
                <a:gd name="T9" fmla="*/ 86 h 297"/>
                <a:gd name="T10" fmla="*/ 0 w 322"/>
                <a:gd name="T11" fmla="*/ 128 h 297"/>
                <a:gd name="T12" fmla="*/ 28 w 322"/>
                <a:gd name="T13" fmla="*/ 128 h 297"/>
                <a:gd name="T14" fmla="*/ 28 w 322"/>
                <a:gd name="T15" fmla="*/ 86 h 297"/>
                <a:gd name="T16" fmla="*/ 85 w 322"/>
                <a:gd name="T17" fmla="*/ 28 h 297"/>
                <a:gd name="T18" fmla="*/ 143 w 322"/>
                <a:gd name="T19" fmla="*/ 86 h 297"/>
                <a:gd name="T20" fmla="*/ 143 w 322"/>
                <a:gd name="T21" fmla="*/ 128 h 297"/>
                <a:gd name="T22" fmla="*/ 110 w 322"/>
                <a:gd name="T23" fmla="*/ 128 h 297"/>
                <a:gd name="T24" fmla="*/ 110 w 322"/>
                <a:gd name="T25" fmla="*/ 296 h 297"/>
                <a:gd name="T26" fmla="*/ 321 w 322"/>
                <a:gd name="T27" fmla="*/ 296 h 297"/>
                <a:gd name="T28" fmla="*/ 321 w 322"/>
                <a:gd name="T29" fmla="*/ 128 h 297"/>
                <a:gd name="T30" fmla="*/ 171 w 322"/>
                <a:gd name="T31" fmla="*/ 128 h 297"/>
                <a:gd name="T32" fmla="*/ 225 w 322"/>
                <a:gd name="T33" fmla="*/ 214 h 297"/>
                <a:gd name="T34" fmla="*/ 225 w 322"/>
                <a:gd name="T35" fmla="*/ 214 h 297"/>
                <a:gd name="T36" fmla="*/ 225 w 322"/>
                <a:gd name="T37" fmla="*/ 253 h 297"/>
                <a:gd name="T38" fmla="*/ 207 w 322"/>
                <a:gd name="T39" fmla="*/ 253 h 297"/>
                <a:gd name="T40" fmla="*/ 207 w 322"/>
                <a:gd name="T41" fmla="*/ 214 h 297"/>
                <a:gd name="T42" fmla="*/ 189 w 322"/>
                <a:gd name="T43" fmla="*/ 189 h 297"/>
                <a:gd name="T44" fmla="*/ 214 w 322"/>
                <a:gd name="T45" fmla="*/ 168 h 297"/>
                <a:gd name="T46" fmla="*/ 239 w 322"/>
                <a:gd name="T47" fmla="*/ 189 h 297"/>
                <a:gd name="T48" fmla="*/ 225 w 322"/>
                <a:gd name="T49" fmla="*/ 21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22" h="297">
                  <a:moveTo>
                    <a:pt x="171" y="128"/>
                  </a:moveTo>
                  <a:lnTo>
                    <a:pt x="171" y="128"/>
                  </a:lnTo>
                  <a:cubicBezTo>
                    <a:pt x="171" y="86"/>
                    <a:pt x="171" y="86"/>
                    <a:pt x="171" y="86"/>
                  </a:cubicBezTo>
                  <a:cubicBezTo>
                    <a:pt x="171" y="35"/>
                    <a:pt x="132" y="0"/>
                    <a:pt x="85" y="0"/>
                  </a:cubicBezTo>
                  <a:cubicBezTo>
                    <a:pt x="35" y="0"/>
                    <a:pt x="0" y="35"/>
                    <a:pt x="0" y="86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28" y="128"/>
                    <a:pt x="28" y="128"/>
                    <a:pt x="28" y="128"/>
                  </a:cubicBezTo>
                  <a:cubicBezTo>
                    <a:pt x="28" y="86"/>
                    <a:pt x="28" y="86"/>
                    <a:pt x="28" y="86"/>
                  </a:cubicBezTo>
                  <a:cubicBezTo>
                    <a:pt x="28" y="53"/>
                    <a:pt x="53" y="28"/>
                    <a:pt x="85" y="28"/>
                  </a:cubicBezTo>
                  <a:cubicBezTo>
                    <a:pt x="114" y="28"/>
                    <a:pt x="143" y="53"/>
                    <a:pt x="143" y="86"/>
                  </a:cubicBezTo>
                  <a:cubicBezTo>
                    <a:pt x="143" y="128"/>
                    <a:pt x="143" y="128"/>
                    <a:pt x="143" y="128"/>
                  </a:cubicBezTo>
                  <a:cubicBezTo>
                    <a:pt x="110" y="128"/>
                    <a:pt x="110" y="128"/>
                    <a:pt x="110" y="128"/>
                  </a:cubicBezTo>
                  <a:cubicBezTo>
                    <a:pt x="110" y="296"/>
                    <a:pt x="110" y="296"/>
                    <a:pt x="110" y="296"/>
                  </a:cubicBezTo>
                  <a:cubicBezTo>
                    <a:pt x="321" y="296"/>
                    <a:pt x="321" y="296"/>
                    <a:pt x="321" y="296"/>
                  </a:cubicBezTo>
                  <a:cubicBezTo>
                    <a:pt x="321" y="128"/>
                    <a:pt x="321" y="128"/>
                    <a:pt x="321" y="128"/>
                  </a:cubicBezTo>
                  <a:lnTo>
                    <a:pt x="171" y="128"/>
                  </a:lnTo>
                  <a:close/>
                  <a:moveTo>
                    <a:pt x="225" y="214"/>
                  </a:moveTo>
                  <a:lnTo>
                    <a:pt x="225" y="214"/>
                  </a:lnTo>
                  <a:cubicBezTo>
                    <a:pt x="225" y="253"/>
                    <a:pt x="225" y="253"/>
                    <a:pt x="225" y="253"/>
                  </a:cubicBezTo>
                  <a:cubicBezTo>
                    <a:pt x="207" y="253"/>
                    <a:pt x="207" y="253"/>
                    <a:pt x="207" y="253"/>
                  </a:cubicBezTo>
                  <a:cubicBezTo>
                    <a:pt x="207" y="214"/>
                    <a:pt x="207" y="214"/>
                    <a:pt x="207" y="214"/>
                  </a:cubicBezTo>
                  <a:cubicBezTo>
                    <a:pt x="196" y="211"/>
                    <a:pt x="189" y="200"/>
                    <a:pt x="189" y="189"/>
                  </a:cubicBezTo>
                  <a:cubicBezTo>
                    <a:pt x="189" y="178"/>
                    <a:pt x="200" y="168"/>
                    <a:pt x="214" y="168"/>
                  </a:cubicBezTo>
                  <a:cubicBezTo>
                    <a:pt x="228" y="168"/>
                    <a:pt x="239" y="178"/>
                    <a:pt x="239" y="189"/>
                  </a:cubicBezTo>
                  <a:cubicBezTo>
                    <a:pt x="239" y="200"/>
                    <a:pt x="232" y="211"/>
                    <a:pt x="225" y="2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Freeform 26"/>
            <p:cNvSpPr>
              <a:spLocks noChangeArrowheads="1"/>
            </p:cNvSpPr>
            <p:nvPr/>
          </p:nvSpPr>
          <p:spPr bwMode="auto">
            <a:xfrm>
              <a:off x="8367993" y="4225365"/>
              <a:ext cx="357188" cy="361950"/>
            </a:xfrm>
            <a:custGeom>
              <a:avLst/>
              <a:gdLst>
                <a:gd name="T0" fmla="*/ 446 w 994"/>
                <a:gd name="T1" fmla="*/ 0 h 1005"/>
                <a:gd name="T2" fmla="*/ 446 w 994"/>
                <a:gd name="T3" fmla="*/ 0 h 1005"/>
                <a:gd name="T4" fmla="*/ 446 w 994"/>
                <a:gd name="T5" fmla="*/ 0 h 1005"/>
                <a:gd name="T6" fmla="*/ 539 w 994"/>
                <a:gd name="T7" fmla="*/ 214 h 1005"/>
                <a:gd name="T8" fmla="*/ 539 w 994"/>
                <a:gd name="T9" fmla="*/ 214 h 1005"/>
                <a:gd name="T10" fmla="*/ 539 w 994"/>
                <a:gd name="T11" fmla="*/ 218 h 1005"/>
                <a:gd name="T12" fmla="*/ 539 w 994"/>
                <a:gd name="T13" fmla="*/ 218 h 1005"/>
                <a:gd name="T14" fmla="*/ 539 w 994"/>
                <a:gd name="T15" fmla="*/ 218 h 1005"/>
                <a:gd name="T16" fmla="*/ 539 w 994"/>
                <a:gd name="T17" fmla="*/ 218 h 1005"/>
                <a:gd name="T18" fmla="*/ 539 w 994"/>
                <a:gd name="T19" fmla="*/ 218 h 1005"/>
                <a:gd name="T20" fmla="*/ 539 w 994"/>
                <a:gd name="T21" fmla="*/ 218 h 1005"/>
                <a:gd name="T22" fmla="*/ 539 w 994"/>
                <a:gd name="T23" fmla="*/ 218 h 1005"/>
                <a:gd name="T24" fmla="*/ 539 w 994"/>
                <a:gd name="T25" fmla="*/ 218 h 1005"/>
                <a:gd name="T26" fmla="*/ 539 w 994"/>
                <a:gd name="T27" fmla="*/ 218 h 1005"/>
                <a:gd name="T28" fmla="*/ 539 w 994"/>
                <a:gd name="T29" fmla="*/ 225 h 1005"/>
                <a:gd name="T30" fmla="*/ 539 w 994"/>
                <a:gd name="T31" fmla="*/ 225 h 1005"/>
                <a:gd name="T32" fmla="*/ 539 w 994"/>
                <a:gd name="T33" fmla="*/ 225 h 1005"/>
                <a:gd name="T34" fmla="*/ 471 w 994"/>
                <a:gd name="T35" fmla="*/ 422 h 1005"/>
                <a:gd name="T36" fmla="*/ 704 w 994"/>
                <a:gd name="T37" fmla="*/ 654 h 1005"/>
                <a:gd name="T38" fmla="*/ 650 w 994"/>
                <a:gd name="T39" fmla="*/ 704 h 1005"/>
                <a:gd name="T40" fmla="*/ 418 w 994"/>
                <a:gd name="T41" fmla="*/ 472 h 1005"/>
                <a:gd name="T42" fmla="*/ 221 w 994"/>
                <a:gd name="T43" fmla="*/ 539 h 1005"/>
                <a:gd name="T44" fmla="*/ 0 w 994"/>
                <a:gd name="T45" fmla="*/ 447 h 1005"/>
                <a:gd name="T46" fmla="*/ 0 w 994"/>
                <a:gd name="T47" fmla="*/ 447 h 1005"/>
                <a:gd name="T48" fmla="*/ 557 w 994"/>
                <a:gd name="T49" fmla="*/ 1004 h 1005"/>
                <a:gd name="T50" fmla="*/ 993 w 994"/>
                <a:gd name="T51" fmla="*/ 1004 h 1005"/>
                <a:gd name="T52" fmla="*/ 993 w 994"/>
                <a:gd name="T53" fmla="*/ 547 h 1005"/>
                <a:gd name="T54" fmla="*/ 446 w 994"/>
                <a:gd name="T55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94" h="1005">
                  <a:moveTo>
                    <a:pt x="446" y="0"/>
                  </a:moveTo>
                  <a:lnTo>
                    <a:pt x="446" y="0"/>
                  </a:lnTo>
                  <a:lnTo>
                    <a:pt x="446" y="0"/>
                  </a:lnTo>
                  <a:cubicBezTo>
                    <a:pt x="504" y="57"/>
                    <a:pt x="536" y="132"/>
                    <a:pt x="539" y="214"/>
                  </a:cubicBezTo>
                  <a:lnTo>
                    <a:pt x="539" y="214"/>
                  </a:lnTo>
                  <a:cubicBezTo>
                    <a:pt x="539" y="218"/>
                    <a:pt x="539" y="218"/>
                    <a:pt x="539" y="218"/>
                  </a:cubicBezTo>
                  <a:lnTo>
                    <a:pt x="539" y="218"/>
                  </a:lnTo>
                  <a:lnTo>
                    <a:pt x="539" y="218"/>
                  </a:lnTo>
                  <a:lnTo>
                    <a:pt x="539" y="218"/>
                  </a:lnTo>
                  <a:lnTo>
                    <a:pt x="539" y="218"/>
                  </a:lnTo>
                  <a:lnTo>
                    <a:pt x="539" y="218"/>
                  </a:lnTo>
                  <a:lnTo>
                    <a:pt x="539" y="218"/>
                  </a:lnTo>
                  <a:lnTo>
                    <a:pt x="539" y="218"/>
                  </a:lnTo>
                  <a:lnTo>
                    <a:pt x="539" y="218"/>
                  </a:lnTo>
                  <a:cubicBezTo>
                    <a:pt x="539" y="222"/>
                    <a:pt x="539" y="222"/>
                    <a:pt x="539" y="225"/>
                  </a:cubicBezTo>
                  <a:lnTo>
                    <a:pt x="539" y="225"/>
                  </a:lnTo>
                  <a:lnTo>
                    <a:pt x="539" y="225"/>
                  </a:lnTo>
                  <a:cubicBezTo>
                    <a:pt x="539" y="297"/>
                    <a:pt x="514" y="364"/>
                    <a:pt x="471" y="422"/>
                  </a:cubicBezTo>
                  <a:cubicBezTo>
                    <a:pt x="704" y="654"/>
                    <a:pt x="704" y="654"/>
                    <a:pt x="704" y="654"/>
                  </a:cubicBezTo>
                  <a:cubicBezTo>
                    <a:pt x="650" y="704"/>
                    <a:pt x="650" y="704"/>
                    <a:pt x="650" y="704"/>
                  </a:cubicBezTo>
                  <a:cubicBezTo>
                    <a:pt x="418" y="472"/>
                    <a:pt x="418" y="472"/>
                    <a:pt x="418" y="472"/>
                  </a:cubicBezTo>
                  <a:cubicBezTo>
                    <a:pt x="364" y="515"/>
                    <a:pt x="296" y="539"/>
                    <a:pt x="221" y="539"/>
                  </a:cubicBezTo>
                  <a:cubicBezTo>
                    <a:pt x="136" y="539"/>
                    <a:pt x="57" y="504"/>
                    <a:pt x="0" y="447"/>
                  </a:cubicBezTo>
                  <a:lnTo>
                    <a:pt x="0" y="447"/>
                  </a:lnTo>
                  <a:cubicBezTo>
                    <a:pt x="557" y="1004"/>
                    <a:pt x="557" y="1004"/>
                    <a:pt x="557" y="1004"/>
                  </a:cubicBezTo>
                  <a:cubicBezTo>
                    <a:pt x="993" y="1004"/>
                    <a:pt x="993" y="1004"/>
                    <a:pt x="993" y="1004"/>
                  </a:cubicBezTo>
                  <a:cubicBezTo>
                    <a:pt x="993" y="547"/>
                    <a:pt x="993" y="547"/>
                    <a:pt x="993" y="547"/>
                  </a:cubicBezTo>
                  <a:cubicBezTo>
                    <a:pt x="446" y="0"/>
                    <a:pt x="446" y="0"/>
                    <a:pt x="4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6710244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36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M0359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M0360</a:t>
            </a: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794374" y="1182291"/>
            <a:ext cx="829272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Award Winning AV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1623646" y="1168459"/>
            <a:ext cx="813558" cy="26774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Andriod Phone + Tablet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2426677" y="1146049"/>
            <a:ext cx="797169" cy="31256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Andriod Phone + Tablet Protection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227285" y="1182291"/>
            <a:ext cx="799592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App Permission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4036722" y="1182291"/>
            <a:ext cx="80150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BackUp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4838222" y="1182715"/>
            <a:ext cx="796394" cy="2392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CaptureCam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650523" y="1195415"/>
            <a:ext cx="794964" cy="2138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iOS  Phone + Tablet</a:t>
            </a:r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6445486" y="1182291"/>
            <a:ext cx="810247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iOS Phone + Tablet Protected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7262445" y="1182291"/>
            <a:ext cx="80415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Locate Device Remotely and track</a:t>
            </a:r>
          </a:p>
        </p:txBody>
      </p:sp>
      <p:sp>
        <p:nvSpPr>
          <p:cNvPr id="23" name="Title 1"/>
          <p:cNvSpPr txBox="1">
            <a:spLocks/>
          </p:cNvSpPr>
          <p:nvPr/>
        </p:nvSpPr>
        <p:spPr>
          <a:xfrm>
            <a:off x="8032987" y="1182291"/>
            <a:ext cx="75613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8066602" y="1182291"/>
            <a:ext cx="802777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Lock Device Remotely</a:t>
            </a:r>
          </a:p>
        </p:txBody>
      </p:sp>
      <p:grpSp>
        <p:nvGrpSpPr>
          <p:cNvPr id="57" name="Group 56"/>
          <p:cNvGrpSpPr/>
          <p:nvPr/>
        </p:nvGrpSpPr>
        <p:grpSpPr>
          <a:xfrm>
            <a:off x="979226" y="4063979"/>
            <a:ext cx="493712" cy="493713"/>
            <a:chOff x="1022257" y="4069603"/>
            <a:chExt cx="493712" cy="493713"/>
          </a:xfrm>
        </p:grpSpPr>
        <p:sp>
          <p:nvSpPr>
            <p:cNvPr id="58" name="Freeform 55"/>
            <p:cNvSpPr>
              <a:spLocks noChangeArrowheads="1"/>
            </p:cNvSpPr>
            <p:nvPr/>
          </p:nvSpPr>
          <p:spPr bwMode="auto">
            <a:xfrm>
              <a:off x="1022257" y="406960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" name="Freeform 56"/>
            <p:cNvSpPr>
              <a:spLocks noChangeArrowheads="1"/>
            </p:cNvSpPr>
            <p:nvPr/>
          </p:nvSpPr>
          <p:spPr bwMode="auto">
            <a:xfrm>
              <a:off x="1022257" y="406960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Freeform 57"/>
            <p:cNvSpPr>
              <a:spLocks noChangeArrowheads="1"/>
            </p:cNvSpPr>
            <p:nvPr/>
          </p:nvSpPr>
          <p:spPr bwMode="auto">
            <a:xfrm>
              <a:off x="1234982" y="4258516"/>
              <a:ext cx="280987" cy="304800"/>
            </a:xfrm>
            <a:custGeom>
              <a:avLst/>
              <a:gdLst>
                <a:gd name="T0" fmla="*/ 550 w 780"/>
                <a:gd name="T1" fmla="*/ 0 h 848"/>
                <a:gd name="T2" fmla="*/ 550 w 780"/>
                <a:gd name="T3" fmla="*/ 500 h 848"/>
                <a:gd name="T4" fmla="*/ 275 w 780"/>
                <a:gd name="T5" fmla="*/ 636 h 848"/>
                <a:gd name="T6" fmla="*/ 0 w 780"/>
                <a:gd name="T7" fmla="*/ 500 h 848"/>
                <a:gd name="T8" fmla="*/ 350 w 780"/>
                <a:gd name="T9" fmla="*/ 847 h 848"/>
                <a:gd name="T10" fmla="*/ 779 w 780"/>
                <a:gd name="T11" fmla="*/ 847 h 848"/>
                <a:gd name="T12" fmla="*/ 779 w 780"/>
                <a:gd name="T13" fmla="*/ 232 h 848"/>
                <a:gd name="T14" fmla="*/ 550 w 780"/>
                <a:gd name="T15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0" h="848">
                  <a:moveTo>
                    <a:pt x="550" y="0"/>
                  </a:moveTo>
                  <a:lnTo>
                    <a:pt x="550" y="500"/>
                  </a:lnTo>
                  <a:lnTo>
                    <a:pt x="275" y="636"/>
                  </a:lnTo>
                  <a:lnTo>
                    <a:pt x="0" y="500"/>
                  </a:lnTo>
                  <a:lnTo>
                    <a:pt x="350" y="847"/>
                  </a:lnTo>
                  <a:lnTo>
                    <a:pt x="779" y="847"/>
                  </a:lnTo>
                  <a:lnTo>
                    <a:pt x="779" y="232"/>
                  </a:lnTo>
                  <a:lnTo>
                    <a:pt x="55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Freeform 58"/>
            <p:cNvSpPr>
              <a:spLocks noChangeArrowheads="1"/>
            </p:cNvSpPr>
            <p:nvPr/>
          </p:nvSpPr>
          <p:spPr bwMode="auto">
            <a:xfrm>
              <a:off x="1234982" y="4258516"/>
              <a:ext cx="280987" cy="304800"/>
            </a:xfrm>
            <a:custGeom>
              <a:avLst/>
              <a:gdLst>
                <a:gd name="T0" fmla="*/ 550 w 780"/>
                <a:gd name="T1" fmla="*/ 0 h 848"/>
                <a:gd name="T2" fmla="*/ 550 w 780"/>
                <a:gd name="T3" fmla="*/ 500 h 848"/>
                <a:gd name="T4" fmla="*/ 275 w 780"/>
                <a:gd name="T5" fmla="*/ 636 h 848"/>
                <a:gd name="T6" fmla="*/ 0 w 780"/>
                <a:gd name="T7" fmla="*/ 500 h 848"/>
                <a:gd name="T8" fmla="*/ 350 w 780"/>
                <a:gd name="T9" fmla="*/ 847 h 848"/>
                <a:gd name="T10" fmla="*/ 779 w 780"/>
                <a:gd name="T11" fmla="*/ 847 h 848"/>
                <a:gd name="T12" fmla="*/ 779 w 780"/>
                <a:gd name="T13" fmla="*/ 232 h 848"/>
                <a:gd name="T14" fmla="*/ 550 w 780"/>
                <a:gd name="T15" fmla="*/ 0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0" h="848">
                  <a:moveTo>
                    <a:pt x="550" y="0"/>
                  </a:moveTo>
                  <a:lnTo>
                    <a:pt x="550" y="500"/>
                  </a:lnTo>
                  <a:lnTo>
                    <a:pt x="275" y="636"/>
                  </a:lnTo>
                  <a:lnTo>
                    <a:pt x="0" y="500"/>
                  </a:lnTo>
                  <a:lnTo>
                    <a:pt x="350" y="847"/>
                  </a:lnTo>
                  <a:lnTo>
                    <a:pt x="779" y="847"/>
                  </a:lnTo>
                  <a:lnTo>
                    <a:pt x="779" y="232"/>
                  </a:lnTo>
                  <a:lnTo>
                    <a:pt x="55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Freeform 59"/>
            <p:cNvSpPr>
              <a:spLocks noChangeArrowheads="1"/>
            </p:cNvSpPr>
            <p:nvPr/>
          </p:nvSpPr>
          <p:spPr bwMode="auto">
            <a:xfrm>
              <a:off x="1234982" y="4244228"/>
              <a:ext cx="198437" cy="244475"/>
            </a:xfrm>
            <a:custGeom>
              <a:avLst/>
              <a:gdLst>
                <a:gd name="T0" fmla="*/ 275 w 551"/>
                <a:gd name="T1" fmla="*/ 679 h 680"/>
                <a:gd name="T2" fmla="*/ 275 w 551"/>
                <a:gd name="T3" fmla="*/ 679 h 680"/>
                <a:gd name="T4" fmla="*/ 0 w 551"/>
                <a:gd name="T5" fmla="*/ 543 h 680"/>
                <a:gd name="T6" fmla="*/ 0 w 551"/>
                <a:gd name="T7" fmla="*/ 43 h 680"/>
                <a:gd name="T8" fmla="*/ 32 w 551"/>
                <a:gd name="T9" fmla="*/ 36 h 680"/>
                <a:gd name="T10" fmla="*/ 275 w 551"/>
                <a:gd name="T11" fmla="*/ 0 h 680"/>
                <a:gd name="T12" fmla="*/ 518 w 551"/>
                <a:gd name="T13" fmla="*/ 36 h 680"/>
                <a:gd name="T14" fmla="*/ 550 w 551"/>
                <a:gd name="T15" fmla="*/ 43 h 680"/>
                <a:gd name="T16" fmla="*/ 550 w 551"/>
                <a:gd name="T17" fmla="*/ 543 h 680"/>
                <a:gd name="T18" fmla="*/ 275 w 551"/>
                <a:gd name="T19" fmla="*/ 679 h 680"/>
                <a:gd name="T20" fmla="*/ 43 w 551"/>
                <a:gd name="T21" fmla="*/ 515 h 680"/>
                <a:gd name="T22" fmla="*/ 43 w 551"/>
                <a:gd name="T23" fmla="*/ 515 h 680"/>
                <a:gd name="T24" fmla="*/ 275 w 551"/>
                <a:gd name="T25" fmla="*/ 633 h 680"/>
                <a:gd name="T26" fmla="*/ 507 w 551"/>
                <a:gd name="T27" fmla="*/ 515 h 680"/>
                <a:gd name="T28" fmla="*/ 507 w 551"/>
                <a:gd name="T29" fmla="*/ 79 h 680"/>
                <a:gd name="T30" fmla="*/ 507 w 551"/>
                <a:gd name="T31" fmla="*/ 75 h 680"/>
                <a:gd name="T32" fmla="*/ 275 w 551"/>
                <a:gd name="T33" fmla="*/ 40 h 680"/>
                <a:gd name="T34" fmla="*/ 43 w 551"/>
                <a:gd name="T35" fmla="*/ 75 h 680"/>
                <a:gd name="T36" fmla="*/ 43 w 551"/>
                <a:gd name="T37" fmla="*/ 79 h 680"/>
                <a:gd name="T38" fmla="*/ 43 w 551"/>
                <a:gd name="T39" fmla="*/ 515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51" h="680">
                  <a:moveTo>
                    <a:pt x="275" y="679"/>
                  </a:moveTo>
                  <a:lnTo>
                    <a:pt x="275" y="679"/>
                  </a:lnTo>
                  <a:cubicBezTo>
                    <a:pt x="0" y="543"/>
                    <a:pt x="0" y="543"/>
                    <a:pt x="0" y="543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75" y="25"/>
                    <a:pt x="186" y="0"/>
                    <a:pt x="275" y="0"/>
                  </a:cubicBezTo>
                  <a:cubicBezTo>
                    <a:pt x="365" y="0"/>
                    <a:pt x="475" y="25"/>
                    <a:pt x="518" y="36"/>
                  </a:cubicBezTo>
                  <a:cubicBezTo>
                    <a:pt x="550" y="43"/>
                    <a:pt x="550" y="43"/>
                    <a:pt x="550" y="43"/>
                  </a:cubicBezTo>
                  <a:cubicBezTo>
                    <a:pt x="550" y="543"/>
                    <a:pt x="550" y="543"/>
                    <a:pt x="550" y="543"/>
                  </a:cubicBezTo>
                  <a:lnTo>
                    <a:pt x="275" y="679"/>
                  </a:lnTo>
                  <a:close/>
                  <a:moveTo>
                    <a:pt x="43" y="515"/>
                  </a:moveTo>
                  <a:lnTo>
                    <a:pt x="43" y="515"/>
                  </a:lnTo>
                  <a:cubicBezTo>
                    <a:pt x="275" y="633"/>
                    <a:pt x="275" y="633"/>
                    <a:pt x="275" y="633"/>
                  </a:cubicBezTo>
                  <a:cubicBezTo>
                    <a:pt x="507" y="515"/>
                    <a:pt x="507" y="515"/>
                    <a:pt x="507" y="515"/>
                  </a:cubicBezTo>
                  <a:cubicBezTo>
                    <a:pt x="507" y="79"/>
                    <a:pt x="507" y="79"/>
                    <a:pt x="507" y="79"/>
                  </a:cubicBezTo>
                  <a:cubicBezTo>
                    <a:pt x="507" y="75"/>
                    <a:pt x="507" y="75"/>
                    <a:pt x="507" y="75"/>
                  </a:cubicBezTo>
                  <a:cubicBezTo>
                    <a:pt x="465" y="65"/>
                    <a:pt x="361" y="40"/>
                    <a:pt x="275" y="40"/>
                  </a:cubicBezTo>
                  <a:cubicBezTo>
                    <a:pt x="189" y="40"/>
                    <a:pt x="86" y="65"/>
                    <a:pt x="43" y="75"/>
                  </a:cubicBezTo>
                  <a:cubicBezTo>
                    <a:pt x="43" y="79"/>
                    <a:pt x="43" y="79"/>
                    <a:pt x="43" y="79"/>
                  </a:cubicBezTo>
                  <a:lnTo>
                    <a:pt x="43" y="5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" name="Freeform 60"/>
            <p:cNvSpPr>
              <a:spLocks noChangeArrowheads="1"/>
            </p:cNvSpPr>
            <p:nvPr/>
          </p:nvSpPr>
          <p:spPr bwMode="auto">
            <a:xfrm>
              <a:off x="1085757" y="4137866"/>
              <a:ext cx="234950" cy="258762"/>
            </a:xfrm>
            <a:custGeom>
              <a:avLst/>
              <a:gdLst>
                <a:gd name="T0" fmla="*/ 418 w 651"/>
                <a:gd name="T1" fmla="*/ 339 h 719"/>
                <a:gd name="T2" fmla="*/ 650 w 651"/>
                <a:gd name="T3" fmla="*/ 296 h 719"/>
                <a:gd name="T4" fmla="*/ 611 w 651"/>
                <a:gd name="T5" fmla="*/ 275 h 719"/>
                <a:gd name="T6" fmla="*/ 597 w 651"/>
                <a:gd name="T7" fmla="*/ 250 h 719"/>
                <a:gd name="T8" fmla="*/ 565 w 651"/>
                <a:gd name="T9" fmla="*/ 103 h 719"/>
                <a:gd name="T10" fmla="*/ 411 w 651"/>
                <a:gd name="T11" fmla="*/ 18 h 719"/>
                <a:gd name="T12" fmla="*/ 422 w 651"/>
                <a:gd name="T13" fmla="*/ 32 h 719"/>
                <a:gd name="T14" fmla="*/ 522 w 651"/>
                <a:gd name="T15" fmla="*/ 186 h 719"/>
                <a:gd name="T16" fmla="*/ 375 w 651"/>
                <a:gd name="T17" fmla="*/ 189 h 719"/>
                <a:gd name="T18" fmla="*/ 232 w 651"/>
                <a:gd name="T19" fmla="*/ 150 h 719"/>
                <a:gd name="T20" fmla="*/ 343 w 651"/>
                <a:gd name="T21" fmla="*/ 28 h 719"/>
                <a:gd name="T22" fmla="*/ 347 w 651"/>
                <a:gd name="T23" fmla="*/ 0 h 719"/>
                <a:gd name="T24" fmla="*/ 157 w 651"/>
                <a:gd name="T25" fmla="*/ 225 h 719"/>
                <a:gd name="T26" fmla="*/ 154 w 651"/>
                <a:gd name="T27" fmla="*/ 271 h 719"/>
                <a:gd name="T28" fmla="*/ 125 w 651"/>
                <a:gd name="T29" fmla="*/ 286 h 719"/>
                <a:gd name="T30" fmla="*/ 22 w 651"/>
                <a:gd name="T31" fmla="*/ 561 h 719"/>
                <a:gd name="T32" fmla="*/ 43 w 651"/>
                <a:gd name="T33" fmla="*/ 543 h 719"/>
                <a:gd name="T34" fmla="*/ 57 w 651"/>
                <a:gd name="T35" fmla="*/ 432 h 719"/>
                <a:gd name="T36" fmla="*/ 175 w 651"/>
                <a:gd name="T37" fmla="*/ 389 h 719"/>
                <a:gd name="T38" fmla="*/ 268 w 651"/>
                <a:gd name="T39" fmla="*/ 629 h 719"/>
                <a:gd name="T40" fmla="*/ 86 w 651"/>
                <a:gd name="T41" fmla="*/ 614 h 719"/>
                <a:gd name="T42" fmla="*/ 72 w 651"/>
                <a:gd name="T43" fmla="*/ 611 h 719"/>
                <a:gd name="T44" fmla="*/ 293 w 651"/>
                <a:gd name="T45" fmla="*/ 693 h 719"/>
                <a:gd name="T46" fmla="*/ 375 w 651"/>
                <a:gd name="T47" fmla="*/ 650 h 719"/>
                <a:gd name="T48" fmla="*/ 390 w 651"/>
                <a:gd name="T49" fmla="*/ 654 h 719"/>
                <a:gd name="T50" fmla="*/ 418 w 651"/>
                <a:gd name="T51" fmla="*/ 339 h 719"/>
                <a:gd name="T52" fmla="*/ 332 w 651"/>
                <a:gd name="T53" fmla="*/ 525 h 719"/>
                <a:gd name="T54" fmla="*/ 236 w 651"/>
                <a:gd name="T55" fmla="*/ 368 h 719"/>
                <a:gd name="T56" fmla="*/ 304 w 651"/>
                <a:gd name="T57" fmla="*/ 421 h 719"/>
                <a:gd name="T58" fmla="*/ 318 w 651"/>
                <a:gd name="T59" fmla="*/ 439 h 719"/>
                <a:gd name="T60" fmla="*/ 282 w 651"/>
                <a:gd name="T61" fmla="*/ 282 h 719"/>
                <a:gd name="T62" fmla="*/ 375 w 651"/>
                <a:gd name="T63" fmla="*/ 246 h 719"/>
                <a:gd name="T64" fmla="*/ 468 w 651"/>
                <a:gd name="T65" fmla="*/ 286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1" h="719">
                  <a:moveTo>
                    <a:pt x="418" y="339"/>
                  </a:moveTo>
                  <a:lnTo>
                    <a:pt x="418" y="339"/>
                  </a:lnTo>
                  <a:cubicBezTo>
                    <a:pt x="450" y="332"/>
                    <a:pt x="450" y="332"/>
                    <a:pt x="450" y="332"/>
                  </a:cubicBezTo>
                  <a:cubicBezTo>
                    <a:pt x="486" y="321"/>
                    <a:pt x="572" y="303"/>
                    <a:pt x="650" y="296"/>
                  </a:cubicBezTo>
                  <a:cubicBezTo>
                    <a:pt x="647" y="293"/>
                    <a:pt x="643" y="289"/>
                    <a:pt x="636" y="286"/>
                  </a:cubicBezTo>
                  <a:cubicBezTo>
                    <a:pt x="629" y="282"/>
                    <a:pt x="618" y="278"/>
                    <a:pt x="611" y="275"/>
                  </a:cubicBezTo>
                  <a:cubicBezTo>
                    <a:pt x="604" y="271"/>
                    <a:pt x="600" y="271"/>
                    <a:pt x="593" y="268"/>
                  </a:cubicBezTo>
                  <a:cubicBezTo>
                    <a:pt x="597" y="264"/>
                    <a:pt x="597" y="257"/>
                    <a:pt x="597" y="250"/>
                  </a:cubicBezTo>
                  <a:cubicBezTo>
                    <a:pt x="600" y="232"/>
                    <a:pt x="600" y="214"/>
                    <a:pt x="597" y="193"/>
                  </a:cubicBezTo>
                  <a:cubicBezTo>
                    <a:pt x="593" y="161"/>
                    <a:pt x="582" y="132"/>
                    <a:pt x="565" y="103"/>
                  </a:cubicBezTo>
                  <a:cubicBezTo>
                    <a:pt x="532" y="50"/>
                    <a:pt x="475" y="11"/>
                    <a:pt x="411" y="0"/>
                  </a:cubicBezTo>
                  <a:cubicBezTo>
                    <a:pt x="411" y="18"/>
                    <a:pt x="411" y="18"/>
                    <a:pt x="411" y="18"/>
                  </a:cubicBezTo>
                  <a:cubicBezTo>
                    <a:pt x="411" y="25"/>
                    <a:pt x="411" y="25"/>
                    <a:pt x="411" y="25"/>
                  </a:cubicBezTo>
                  <a:cubicBezTo>
                    <a:pt x="411" y="28"/>
                    <a:pt x="422" y="28"/>
                    <a:pt x="422" y="32"/>
                  </a:cubicBezTo>
                  <a:cubicBezTo>
                    <a:pt x="447" y="39"/>
                    <a:pt x="465" y="50"/>
                    <a:pt x="482" y="68"/>
                  </a:cubicBezTo>
                  <a:cubicBezTo>
                    <a:pt x="515" y="96"/>
                    <a:pt x="529" y="143"/>
                    <a:pt x="522" y="186"/>
                  </a:cubicBezTo>
                  <a:cubicBezTo>
                    <a:pt x="522" y="203"/>
                    <a:pt x="515" y="221"/>
                    <a:pt x="507" y="239"/>
                  </a:cubicBezTo>
                  <a:cubicBezTo>
                    <a:pt x="472" y="207"/>
                    <a:pt x="425" y="189"/>
                    <a:pt x="375" y="189"/>
                  </a:cubicBezTo>
                  <a:cubicBezTo>
                    <a:pt x="329" y="189"/>
                    <a:pt x="282" y="207"/>
                    <a:pt x="247" y="236"/>
                  </a:cubicBezTo>
                  <a:cubicBezTo>
                    <a:pt x="232" y="211"/>
                    <a:pt x="229" y="182"/>
                    <a:pt x="232" y="150"/>
                  </a:cubicBezTo>
                  <a:cubicBezTo>
                    <a:pt x="236" y="114"/>
                    <a:pt x="254" y="82"/>
                    <a:pt x="282" y="57"/>
                  </a:cubicBezTo>
                  <a:cubicBezTo>
                    <a:pt x="300" y="43"/>
                    <a:pt x="322" y="32"/>
                    <a:pt x="343" y="28"/>
                  </a:cubicBezTo>
                  <a:cubicBezTo>
                    <a:pt x="347" y="25"/>
                    <a:pt x="347" y="21"/>
                    <a:pt x="347" y="14"/>
                  </a:cubicBezTo>
                  <a:cubicBezTo>
                    <a:pt x="347" y="0"/>
                    <a:pt x="347" y="0"/>
                    <a:pt x="347" y="0"/>
                  </a:cubicBezTo>
                  <a:cubicBezTo>
                    <a:pt x="261" y="14"/>
                    <a:pt x="189" y="75"/>
                    <a:pt x="164" y="157"/>
                  </a:cubicBezTo>
                  <a:cubicBezTo>
                    <a:pt x="157" y="178"/>
                    <a:pt x="157" y="203"/>
                    <a:pt x="157" y="225"/>
                  </a:cubicBezTo>
                  <a:cubicBezTo>
                    <a:pt x="157" y="239"/>
                    <a:pt x="157" y="253"/>
                    <a:pt x="161" y="268"/>
                  </a:cubicBezTo>
                  <a:cubicBezTo>
                    <a:pt x="161" y="271"/>
                    <a:pt x="161" y="271"/>
                    <a:pt x="154" y="271"/>
                  </a:cubicBezTo>
                  <a:cubicBezTo>
                    <a:pt x="154" y="275"/>
                    <a:pt x="150" y="275"/>
                    <a:pt x="147" y="275"/>
                  </a:cubicBezTo>
                  <a:cubicBezTo>
                    <a:pt x="139" y="278"/>
                    <a:pt x="132" y="282"/>
                    <a:pt x="125" y="286"/>
                  </a:cubicBezTo>
                  <a:cubicBezTo>
                    <a:pt x="86" y="307"/>
                    <a:pt x="54" y="339"/>
                    <a:pt x="32" y="378"/>
                  </a:cubicBezTo>
                  <a:cubicBezTo>
                    <a:pt x="4" y="436"/>
                    <a:pt x="0" y="504"/>
                    <a:pt x="22" y="561"/>
                  </a:cubicBezTo>
                  <a:cubicBezTo>
                    <a:pt x="29" y="557"/>
                    <a:pt x="36" y="554"/>
                    <a:pt x="43" y="550"/>
                  </a:cubicBezTo>
                  <a:cubicBezTo>
                    <a:pt x="47" y="550"/>
                    <a:pt x="43" y="550"/>
                    <a:pt x="43" y="543"/>
                  </a:cubicBezTo>
                  <a:cubicBezTo>
                    <a:pt x="39" y="532"/>
                    <a:pt x="39" y="525"/>
                    <a:pt x="39" y="514"/>
                  </a:cubicBezTo>
                  <a:cubicBezTo>
                    <a:pt x="36" y="486"/>
                    <a:pt x="43" y="457"/>
                    <a:pt x="57" y="432"/>
                  </a:cubicBezTo>
                  <a:cubicBezTo>
                    <a:pt x="82" y="389"/>
                    <a:pt x="129" y="364"/>
                    <a:pt x="179" y="361"/>
                  </a:cubicBezTo>
                  <a:cubicBezTo>
                    <a:pt x="179" y="371"/>
                    <a:pt x="175" y="378"/>
                    <a:pt x="175" y="389"/>
                  </a:cubicBezTo>
                  <a:cubicBezTo>
                    <a:pt x="175" y="479"/>
                    <a:pt x="232" y="550"/>
                    <a:pt x="315" y="579"/>
                  </a:cubicBezTo>
                  <a:cubicBezTo>
                    <a:pt x="304" y="596"/>
                    <a:pt x="286" y="614"/>
                    <a:pt x="268" y="629"/>
                  </a:cubicBezTo>
                  <a:cubicBezTo>
                    <a:pt x="232" y="654"/>
                    <a:pt x="186" y="661"/>
                    <a:pt x="143" y="646"/>
                  </a:cubicBezTo>
                  <a:cubicBezTo>
                    <a:pt x="122" y="639"/>
                    <a:pt x="104" y="629"/>
                    <a:pt x="86" y="614"/>
                  </a:cubicBezTo>
                  <a:lnTo>
                    <a:pt x="79" y="607"/>
                  </a:lnTo>
                  <a:cubicBezTo>
                    <a:pt x="75" y="607"/>
                    <a:pt x="72" y="607"/>
                    <a:pt x="72" y="611"/>
                  </a:cubicBezTo>
                  <a:cubicBezTo>
                    <a:pt x="64" y="614"/>
                    <a:pt x="61" y="614"/>
                    <a:pt x="57" y="618"/>
                  </a:cubicBezTo>
                  <a:cubicBezTo>
                    <a:pt x="111" y="689"/>
                    <a:pt x="207" y="718"/>
                    <a:pt x="293" y="693"/>
                  </a:cubicBezTo>
                  <a:cubicBezTo>
                    <a:pt x="318" y="686"/>
                    <a:pt x="340" y="675"/>
                    <a:pt x="361" y="661"/>
                  </a:cubicBezTo>
                  <a:cubicBezTo>
                    <a:pt x="365" y="657"/>
                    <a:pt x="368" y="654"/>
                    <a:pt x="375" y="650"/>
                  </a:cubicBezTo>
                  <a:cubicBezTo>
                    <a:pt x="379" y="646"/>
                    <a:pt x="379" y="643"/>
                    <a:pt x="382" y="646"/>
                  </a:cubicBezTo>
                  <a:cubicBezTo>
                    <a:pt x="382" y="650"/>
                    <a:pt x="386" y="650"/>
                    <a:pt x="390" y="654"/>
                  </a:cubicBezTo>
                  <a:cubicBezTo>
                    <a:pt x="397" y="661"/>
                    <a:pt x="407" y="664"/>
                    <a:pt x="418" y="672"/>
                  </a:cubicBezTo>
                  <a:lnTo>
                    <a:pt x="418" y="339"/>
                  </a:lnTo>
                  <a:close/>
                  <a:moveTo>
                    <a:pt x="332" y="525"/>
                  </a:moveTo>
                  <a:lnTo>
                    <a:pt x="332" y="525"/>
                  </a:lnTo>
                  <a:cubicBezTo>
                    <a:pt x="275" y="507"/>
                    <a:pt x="232" y="454"/>
                    <a:pt x="232" y="389"/>
                  </a:cubicBezTo>
                  <a:cubicBezTo>
                    <a:pt x="232" y="382"/>
                    <a:pt x="232" y="375"/>
                    <a:pt x="236" y="368"/>
                  </a:cubicBezTo>
                  <a:cubicBezTo>
                    <a:pt x="254" y="375"/>
                    <a:pt x="272" y="386"/>
                    <a:pt x="286" y="400"/>
                  </a:cubicBezTo>
                  <a:cubicBezTo>
                    <a:pt x="290" y="400"/>
                    <a:pt x="300" y="414"/>
                    <a:pt x="304" y="421"/>
                  </a:cubicBezTo>
                  <a:cubicBezTo>
                    <a:pt x="307" y="425"/>
                    <a:pt x="311" y="432"/>
                    <a:pt x="315" y="439"/>
                  </a:cubicBezTo>
                  <a:cubicBezTo>
                    <a:pt x="318" y="439"/>
                    <a:pt x="318" y="439"/>
                    <a:pt x="318" y="439"/>
                  </a:cubicBezTo>
                  <a:cubicBezTo>
                    <a:pt x="325" y="461"/>
                    <a:pt x="332" y="489"/>
                    <a:pt x="332" y="525"/>
                  </a:cubicBezTo>
                  <a:close/>
                  <a:moveTo>
                    <a:pt x="282" y="282"/>
                  </a:moveTo>
                  <a:lnTo>
                    <a:pt x="282" y="282"/>
                  </a:lnTo>
                  <a:cubicBezTo>
                    <a:pt x="307" y="257"/>
                    <a:pt x="340" y="246"/>
                    <a:pt x="375" y="246"/>
                  </a:cubicBezTo>
                  <a:cubicBezTo>
                    <a:pt x="415" y="246"/>
                    <a:pt x="447" y="261"/>
                    <a:pt x="472" y="282"/>
                  </a:cubicBezTo>
                  <a:cubicBezTo>
                    <a:pt x="472" y="282"/>
                    <a:pt x="472" y="282"/>
                    <a:pt x="468" y="286"/>
                  </a:cubicBezTo>
                  <a:cubicBezTo>
                    <a:pt x="450" y="296"/>
                    <a:pt x="372" y="350"/>
                    <a:pt x="282" y="2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" name="Freeform 61"/>
            <p:cNvSpPr>
              <a:spLocks noChangeArrowheads="1"/>
            </p:cNvSpPr>
            <p:nvPr/>
          </p:nvSpPr>
          <p:spPr bwMode="auto">
            <a:xfrm>
              <a:off x="1323882" y="4320428"/>
              <a:ext cx="20637" cy="20638"/>
            </a:xfrm>
            <a:custGeom>
              <a:avLst/>
              <a:gdLst>
                <a:gd name="T0" fmla="*/ 57 w 58"/>
                <a:gd name="T1" fmla="*/ 28 h 58"/>
                <a:gd name="T2" fmla="*/ 57 w 58"/>
                <a:gd name="T3" fmla="*/ 28 h 58"/>
                <a:gd name="T4" fmla="*/ 28 w 58"/>
                <a:gd name="T5" fmla="*/ 57 h 58"/>
                <a:gd name="T6" fmla="*/ 0 w 58"/>
                <a:gd name="T7" fmla="*/ 28 h 58"/>
                <a:gd name="T8" fmla="*/ 28 w 58"/>
                <a:gd name="T9" fmla="*/ 0 h 58"/>
                <a:gd name="T10" fmla="*/ 57 w 58"/>
                <a:gd name="T11" fmla="*/ 2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" h="58">
                  <a:moveTo>
                    <a:pt x="57" y="28"/>
                  </a:moveTo>
                  <a:lnTo>
                    <a:pt x="57" y="28"/>
                  </a:lnTo>
                  <a:cubicBezTo>
                    <a:pt x="57" y="43"/>
                    <a:pt x="43" y="57"/>
                    <a:pt x="28" y="57"/>
                  </a:cubicBezTo>
                  <a:cubicBezTo>
                    <a:pt x="10" y="57"/>
                    <a:pt x="0" y="43"/>
                    <a:pt x="0" y="28"/>
                  </a:cubicBezTo>
                  <a:cubicBezTo>
                    <a:pt x="0" y="10"/>
                    <a:pt x="10" y="0"/>
                    <a:pt x="28" y="0"/>
                  </a:cubicBezTo>
                  <a:cubicBezTo>
                    <a:pt x="43" y="0"/>
                    <a:pt x="57" y="10"/>
                    <a:pt x="57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" name="Freeform 62"/>
            <p:cNvSpPr>
              <a:spLocks noChangeArrowheads="1"/>
            </p:cNvSpPr>
            <p:nvPr/>
          </p:nvSpPr>
          <p:spPr bwMode="auto">
            <a:xfrm>
              <a:off x="1290544" y="4287091"/>
              <a:ext cx="87313" cy="87312"/>
            </a:xfrm>
            <a:custGeom>
              <a:avLst/>
              <a:gdLst>
                <a:gd name="T0" fmla="*/ 121 w 244"/>
                <a:gd name="T1" fmla="*/ 243 h 244"/>
                <a:gd name="T2" fmla="*/ 121 w 244"/>
                <a:gd name="T3" fmla="*/ 243 h 244"/>
                <a:gd name="T4" fmla="*/ 0 w 244"/>
                <a:gd name="T5" fmla="*/ 121 h 244"/>
                <a:gd name="T6" fmla="*/ 121 w 244"/>
                <a:gd name="T7" fmla="*/ 0 h 244"/>
                <a:gd name="T8" fmla="*/ 243 w 244"/>
                <a:gd name="T9" fmla="*/ 121 h 244"/>
                <a:gd name="T10" fmla="*/ 121 w 244"/>
                <a:gd name="T11" fmla="*/ 243 h 244"/>
                <a:gd name="T12" fmla="*/ 121 w 244"/>
                <a:gd name="T13" fmla="*/ 43 h 244"/>
                <a:gd name="T14" fmla="*/ 121 w 244"/>
                <a:gd name="T15" fmla="*/ 43 h 244"/>
                <a:gd name="T16" fmla="*/ 43 w 244"/>
                <a:gd name="T17" fmla="*/ 121 h 244"/>
                <a:gd name="T18" fmla="*/ 121 w 244"/>
                <a:gd name="T19" fmla="*/ 200 h 244"/>
                <a:gd name="T20" fmla="*/ 200 w 244"/>
                <a:gd name="T21" fmla="*/ 121 h 244"/>
                <a:gd name="T22" fmla="*/ 121 w 244"/>
                <a:gd name="T23" fmla="*/ 43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4" h="244">
                  <a:moveTo>
                    <a:pt x="121" y="243"/>
                  </a:moveTo>
                  <a:lnTo>
                    <a:pt x="121" y="243"/>
                  </a:lnTo>
                  <a:cubicBezTo>
                    <a:pt x="53" y="243"/>
                    <a:pt x="0" y="189"/>
                    <a:pt x="0" y="121"/>
                  </a:cubicBezTo>
                  <a:cubicBezTo>
                    <a:pt x="0" y="53"/>
                    <a:pt x="53" y="0"/>
                    <a:pt x="121" y="0"/>
                  </a:cubicBezTo>
                  <a:cubicBezTo>
                    <a:pt x="189" y="0"/>
                    <a:pt x="243" y="53"/>
                    <a:pt x="243" y="121"/>
                  </a:cubicBezTo>
                  <a:cubicBezTo>
                    <a:pt x="243" y="189"/>
                    <a:pt x="189" y="243"/>
                    <a:pt x="121" y="243"/>
                  </a:cubicBezTo>
                  <a:close/>
                  <a:moveTo>
                    <a:pt x="121" y="43"/>
                  </a:moveTo>
                  <a:lnTo>
                    <a:pt x="121" y="43"/>
                  </a:lnTo>
                  <a:cubicBezTo>
                    <a:pt x="78" y="43"/>
                    <a:pt x="43" y="78"/>
                    <a:pt x="43" y="121"/>
                  </a:cubicBezTo>
                  <a:cubicBezTo>
                    <a:pt x="43" y="164"/>
                    <a:pt x="78" y="200"/>
                    <a:pt x="121" y="200"/>
                  </a:cubicBezTo>
                  <a:cubicBezTo>
                    <a:pt x="164" y="200"/>
                    <a:pt x="200" y="164"/>
                    <a:pt x="200" y="121"/>
                  </a:cubicBezTo>
                  <a:cubicBezTo>
                    <a:pt x="200" y="78"/>
                    <a:pt x="164" y="43"/>
                    <a:pt x="121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" name="Freeform 63"/>
            <p:cNvSpPr>
              <a:spLocks noChangeArrowheads="1"/>
            </p:cNvSpPr>
            <p:nvPr/>
          </p:nvSpPr>
          <p:spPr bwMode="auto">
            <a:xfrm>
              <a:off x="1290544" y="4287091"/>
              <a:ext cx="87313" cy="133350"/>
            </a:xfrm>
            <a:custGeom>
              <a:avLst/>
              <a:gdLst>
                <a:gd name="T0" fmla="*/ 243 w 244"/>
                <a:gd name="T1" fmla="*/ 121 h 369"/>
                <a:gd name="T2" fmla="*/ 243 w 244"/>
                <a:gd name="T3" fmla="*/ 121 h 369"/>
                <a:gd name="T4" fmla="*/ 121 w 244"/>
                <a:gd name="T5" fmla="*/ 0 h 369"/>
                <a:gd name="T6" fmla="*/ 0 w 244"/>
                <a:gd name="T7" fmla="*/ 121 h 369"/>
                <a:gd name="T8" fmla="*/ 50 w 244"/>
                <a:gd name="T9" fmla="*/ 221 h 369"/>
                <a:gd name="T10" fmla="*/ 50 w 244"/>
                <a:gd name="T11" fmla="*/ 368 h 369"/>
                <a:gd name="T12" fmla="*/ 121 w 244"/>
                <a:gd name="T13" fmla="*/ 325 h 369"/>
                <a:gd name="T14" fmla="*/ 189 w 244"/>
                <a:gd name="T15" fmla="*/ 368 h 369"/>
                <a:gd name="T16" fmla="*/ 189 w 244"/>
                <a:gd name="T17" fmla="*/ 221 h 369"/>
                <a:gd name="T18" fmla="*/ 243 w 244"/>
                <a:gd name="T19" fmla="*/ 121 h 369"/>
                <a:gd name="T20" fmla="*/ 121 w 244"/>
                <a:gd name="T21" fmla="*/ 200 h 369"/>
                <a:gd name="T22" fmla="*/ 121 w 244"/>
                <a:gd name="T23" fmla="*/ 200 h 369"/>
                <a:gd name="T24" fmla="*/ 43 w 244"/>
                <a:gd name="T25" fmla="*/ 121 h 369"/>
                <a:gd name="T26" fmla="*/ 121 w 244"/>
                <a:gd name="T27" fmla="*/ 43 h 369"/>
                <a:gd name="T28" fmla="*/ 200 w 244"/>
                <a:gd name="T29" fmla="*/ 121 h 369"/>
                <a:gd name="T30" fmla="*/ 121 w 244"/>
                <a:gd name="T31" fmla="*/ 20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4" h="369">
                  <a:moveTo>
                    <a:pt x="243" y="121"/>
                  </a:moveTo>
                  <a:lnTo>
                    <a:pt x="243" y="121"/>
                  </a:lnTo>
                  <a:cubicBezTo>
                    <a:pt x="243" y="53"/>
                    <a:pt x="189" y="0"/>
                    <a:pt x="121" y="0"/>
                  </a:cubicBezTo>
                  <a:cubicBezTo>
                    <a:pt x="53" y="0"/>
                    <a:pt x="0" y="53"/>
                    <a:pt x="0" y="121"/>
                  </a:cubicBezTo>
                  <a:cubicBezTo>
                    <a:pt x="0" y="161"/>
                    <a:pt x="21" y="196"/>
                    <a:pt x="50" y="221"/>
                  </a:cubicBezTo>
                  <a:cubicBezTo>
                    <a:pt x="50" y="368"/>
                    <a:pt x="50" y="368"/>
                    <a:pt x="50" y="368"/>
                  </a:cubicBezTo>
                  <a:cubicBezTo>
                    <a:pt x="121" y="325"/>
                    <a:pt x="121" y="325"/>
                    <a:pt x="121" y="325"/>
                  </a:cubicBezTo>
                  <a:cubicBezTo>
                    <a:pt x="189" y="368"/>
                    <a:pt x="189" y="368"/>
                    <a:pt x="189" y="368"/>
                  </a:cubicBezTo>
                  <a:cubicBezTo>
                    <a:pt x="189" y="221"/>
                    <a:pt x="189" y="221"/>
                    <a:pt x="189" y="221"/>
                  </a:cubicBezTo>
                  <a:cubicBezTo>
                    <a:pt x="221" y="200"/>
                    <a:pt x="243" y="161"/>
                    <a:pt x="243" y="121"/>
                  </a:cubicBezTo>
                  <a:close/>
                  <a:moveTo>
                    <a:pt x="121" y="200"/>
                  </a:moveTo>
                  <a:lnTo>
                    <a:pt x="121" y="200"/>
                  </a:lnTo>
                  <a:cubicBezTo>
                    <a:pt x="78" y="200"/>
                    <a:pt x="43" y="164"/>
                    <a:pt x="43" y="121"/>
                  </a:cubicBezTo>
                  <a:cubicBezTo>
                    <a:pt x="43" y="78"/>
                    <a:pt x="78" y="43"/>
                    <a:pt x="121" y="43"/>
                  </a:cubicBezTo>
                  <a:cubicBezTo>
                    <a:pt x="164" y="43"/>
                    <a:pt x="200" y="78"/>
                    <a:pt x="200" y="121"/>
                  </a:cubicBezTo>
                  <a:cubicBezTo>
                    <a:pt x="200" y="164"/>
                    <a:pt x="164" y="200"/>
                    <a:pt x="121" y="2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1864508" y="1679853"/>
            <a:ext cx="322262" cy="341312"/>
            <a:chOff x="1843656" y="1684684"/>
            <a:chExt cx="322262" cy="341312"/>
          </a:xfrm>
        </p:grpSpPr>
        <p:sp>
          <p:nvSpPr>
            <p:cNvPr id="68" name="Freeform 64"/>
            <p:cNvSpPr>
              <a:spLocks noChangeArrowheads="1"/>
            </p:cNvSpPr>
            <p:nvPr/>
          </p:nvSpPr>
          <p:spPr bwMode="auto">
            <a:xfrm>
              <a:off x="1843656" y="1757709"/>
              <a:ext cx="196850" cy="268287"/>
            </a:xfrm>
            <a:custGeom>
              <a:avLst/>
              <a:gdLst>
                <a:gd name="T0" fmla="*/ 0 w 547"/>
                <a:gd name="T1" fmla="*/ 0 h 744"/>
                <a:gd name="T2" fmla="*/ 0 w 547"/>
                <a:gd name="T3" fmla="*/ 743 h 744"/>
                <a:gd name="T4" fmla="*/ 546 w 547"/>
                <a:gd name="T5" fmla="*/ 743 h 744"/>
                <a:gd name="T6" fmla="*/ 546 w 547"/>
                <a:gd name="T7" fmla="*/ 0 h 744"/>
                <a:gd name="T8" fmla="*/ 0 w 547"/>
                <a:gd name="T9" fmla="*/ 0 h 744"/>
                <a:gd name="T10" fmla="*/ 501 w 547"/>
                <a:gd name="T11" fmla="*/ 45 h 744"/>
                <a:gd name="T12" fmla="*/ 501 w 547"/>
                <a:gd name="T13" fmla="*/ 657 h 744"/>
                <a:gd name="T14" fmla="*/ 45 w 547"/>
                <a:gd name="T15" fmla="*/ 657 h 744"/>
                <a:gd name="T16" fmla="*/ 45 w 547"/>
                <a:gd name="T17" fmla="*/ 45 h 744"/>
                <a:gd name="T18" fmla="*/ 501 w 547"/>
                <a:gd name="T19" fmla="*/ 45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7" h="744">
                  <a:moveTo>
                    <a:pt x="0" y="0"/>
                  </a:moveTo>
                  <a:lnTo>
                    <a:pt x="0" y="743"/>
                  </a:lnTo>
                  <a:lnTo>
                    <a:pt x="546" y="743"/>
                  </a:lnTo>
                  <a:lnTo>
                    <a:pt x="546" y="0"/>
                  </a:lnTo>
                  <a:lnTo>
                    <a:pt x="0" y="0"/>
                  </a:lnTo>
                  <a:close/>
                  <a:moveTo>
                    <a:pt x="501" y="45"/>
                  </a:moveTo>
                  <a:lnTo>
                    <a:pt x="501" y="657"/>
                  </a:lnTo>
                  <a:lnTo>
                    <a:pt x="45" y="657"/>
                  </a:lnTo>
                  <a:lnTo>
                    <a:pt x="45" y="45"/>
                  </a:lnTo>
                  <a:lnTo>
                    <a:pt x="501" y="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" name="Freeform 65"/>
            <p:cNvSpPr>
              <a:spLocks noChangeArrowheads="1"/>
            </p:cNvSpPr>
            <p:nvPr/>
          </p:nvSpPr>
          <p:spPr bwMode="auto">
            <a:xfrm>
              <a:off x="1859531" y="1773584"/>
              <a:ext cx="165100" cy="220662"/>
            </a:xfrm>
            <a:custGeom>
              <a:avLst/>
              <a:gdLst>
                <a:gd name="T0" fmla="*/ 0 w 457"/>
                <a:gd name="T1" fmla="*/ 0 h 613"/>
                <a:gd name="T2" fmla="*/ 0 w 457"/>
                <a:gd name="T3" fmla="*/ 612 h 613"/>
                <a:gd name="T4" fmla="*/ 456 w 457"/>
                <a:gd name="T5" fmla="*/ 612 h 613"/>
                <a:gd name="T6" fmla="*/ 456 w 457"/>
                <a:gd name="T7" fmla="*/ 0 h 613"/>
                <a:gd name="T8" fmla="*/ 0 w 45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13">
                  <a:moveTo>
                    <a:pt x="0" y="0"/>
                  </a:moveTo>
                  <a:lnTo>
                    <a:pt x="0" y="612"/>
                  </a:lnTo>
                  <a:lnTo>
                    <a:pt x="456" y="612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" name="Freeform 66"/>
            <p:cNvSpPr>
              <a:spLocks noChangeArrowheads="1"/>
            </p:cNvSpPr>
            <p:nvPr/>
          </p:nvSpPr>
          <p:spPr bwMode="auto">
            <a:xfrm>
              <a:off x="2011931" y="1700559"/>
              <a:ext cx="139700" cy="228600"/>
            </a:xfrm>
            <a:custGeom>
              <a:avLst/>
              <a:gdLst>
                <a:gd name="T0" fmla="*/ 0 w 386"/>
                <a:gd name="T1" fmla="*/ 0 h 633"/>
                <a:gd name="T2" fmla="*/ 0 w 386"/>
                <a:gd name="T3" fmla="*/ 632 h 633"/>
                <a:gd name="T4" fmla="*/ 385 w 386"/>
                <a:gd name="T5" fmla="*/ 632 h 633"/>
                <a:gd name="T6" fmla="*/ 385 w 386"/>
                <a:gd name="T7" fmla="*/ 0 h 633"/>
                <a:gd name="T8" fmla="*/ 0 w 386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3">
                  <a:moveTo>
                    <a:pt x="0" y="0"/>
                  </a:moveTo>
                  <a:lnTo>
                    <a:pt x="0" y="632"/>
                  </a:lnTo>
                  <a:lnTo>
                    <a:pt x="385" y="632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" name="Freeform 67"/>
            <p:cNvSpPr>
              <a:spLocks noChangeArrowheads="1"/>
            </p:cNvSpPr>
            <p:nvPr/>
          </p:nvSpPr>
          <p:spPr bwMode="auto">
            <a:xfrm>
              <a:off x="2011931" y="1700559"/>
              <a:ext cx="139700" cy="228600"/>
            </a:xfrm>
            <a:custGeom>
              <a:avLst/>
              <a:gdLst>
                <a:gd name="T0" fmla="*/ 0 w 386"/>
                <a:gd name="T1" fmla="*/ 0 h 633"/>
                <a:gd name="T2" fmla="*/ 0 w 386"/>
                <a:gd name="T3" fmla="*/ 632 h 633"/>
                <a:gd name="T4" fmla="*/ 385 w 386"/>
                <a:gd name="T5" fmla="*/ 632 h 633"/>
                <a:gd name="T6" fmla="*/ 385 w 386"/>
                <a:gd name="T7" fmla="*/ 0 h 633"/>
                <a:gd name="T8" fmla="*/ 0 w 386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3">
                  <a:moveTo>
                    <a:pt x="0" y="0"/>
                  </a:moveTo>
                  <a:lnTo>
                    <a:pt x="0" y="632"/>
                  </a:lnTo>
                  <a:lnTo>
                    <a:pt x="385" y="632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" name="Freeform 68"/>
            <p:cNvSpPr>
              <a:spLocks noChangeArrowheads="1"/>
            </p:cNvSpPr>
            <p:nvPr/>
          </p:nvSpPr>
          <p:spPr bwMode="auto">
            <a:xfrm>
              <a:off x="1934143" y="2002184"/>
              <a:ext cx="14288" cy="15875"/>
            </a:xfrm>
            <a:custGeom>
              <a:avLst/>
              <a:gdLst>
                <a:gd name="T0" fmla="*/ 19 w 39"/>
                <a:gd name="T1" fmla="*/ 41 h 42"/>
                <a:gd name="T2" fmla="*/ 19 w 39"/>
                <a:gd name="T3" fmla="*/ 41 h 42"/>
                <a:gd name="T4" fmla="*/ 38 w 39"/>
                <a:gd name="T5" fmla="*/ 22 h 42"/>
                <a:gd name="T6" fmla="*/ 19 w 39"/>
                <a:gd name="T7" fmla="*/ 0 h 42"/>
                <a:gd name="T8" fmla="*/ 0 w 39"/>
                <a:gd name="T9" fmla="*/ 22 h 42"/>
                <a:gd name="T10" fmla="*/ 19 w 39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38" y="34"/>
                    <a:pt x="38" y="22"/>
                  </a:cubicBezTo>
                  <a:cubicBezTo>
                    <a:pt x="38" y="11"/>
                    <a:pt x="30" y="0"/>
                    <a:pt x="19" y="0"/>
                  </a:cubicBezTo>
                  <a:cubicBezTo>
                    <a:pt x="8" y="0"/>
                    <a:pt x="0" y="11"/>
                    <a:pt x="0" y="22"/>
                  </a:cubicBezTo>
                  <a:cubicBezTo>
                    <a:pt x="0" y="34"/>
                    <a:pt x="8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69"/>
            <p:cNvSpPr>
              <a:spLocks noChangeArrowheads="1"/>
            </p:cNvSpPr>
            <p:nvPr/>
          </p:nvSpPr>
          <p:spPr bwMode="auto">
            <a:xfrm>
              <a:off x="1994468" y="1684684"/>
              <a:ext cx="171450" cy="269875"/>
            </a:xfrm>
            <a:custGeom>
              <a:avLst/>
              <a:gdLst>
                <a:gd name="T0" fmla="*/ 0 w 476"/>
                <a:gd name="T1" fmla="*/ 0 h 751"/>
                <a:gd name="T2" fmla="*/ 0 w 476"/>
                <a:gd name="T3" fmla="*/ 750 h 751"/>
                <a:gd name="T4" fmla="*/ 475 w 476"/>
                <a:gd name="T5" fmla="*/ 750 h 751"/>
                <a:gd name="T6" fmla="*/ 475 w 476"/>
                <a:gd name="T7" fmla="*/ 0 h 751"/>
                <a:gd name="T8" fmla="*/ 0 w 476"/>
                <a:gd name="T9" fmla="*/ 0 h 751"/>
                <a:gd name="T10" fmla="*/ 430 w 476"/>
                <a:gd name="T11" fmla="*/ 44 h 751"/>
                <a:gd name="T12" fmla="*/ 430 w 476"/>
                <a:gd name="T13" fmla="*/ 676 h 751"/>
                <a:gd name="T14" fmla="*/ 45 w 476"/>
                <a:gd name="T15" fmla="*/ 676 h 751"/>
                <a:gd name="T16" fmla="*/ 45 w 476"/>
                <a:gd name="T17" fmla="*/ 44 h 751"/>
                <a:gd name="T18" fmla="*/ 430 w 476"/>
                <a:gd name="T19" fmla="*/ 44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751">
                  <a:moveTo>
                    <a:pt x="0" y="0"/>
                  </a:moveTo>
                  <a:lnTo>
                    <a:pt x="0" y="750"/>
                  </a:lnTo>
                  <a:lnTo>
                    <a:pt x="475" y="750"/>
                  </a:lnTo>
                  <a:lnTo>
                    <a:pt x="475" y="0"/>
                  </a:lnTo>
                  <a:lnTo>
                    <a:pt x="0" y="0"/>
                  </a:lnTo>
                  <a:close/>
                  <a:moveTo>
                    <a:pt x="430" y="44"/>
                  </a:moveTo>
                  <a:lnTo>
                    <a:pt x="430" y="676"/>
                  </a:lnTo>
                  <a:lnTo>
                    <a:pt x="45" y="676"/>
                  </a:lnTo>
                  <a:lnTo>
                    <a:pt x="45" y="44"/>
                  </a:lnTo>
                  <a:lnTo>
                    <a:pt x="430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70"/>
            <p:cNvSpPr>
              <a:spLocks noChangeArrowheads="1"/>
            </p:cNvSpPr>
            <p:nvPr/>
          </p:nvSpPr>
          <p:spPr bwMode="auto">
            <a:xfrm>
              <a:off x="2080193" y="1700559"/>
              <a:ext cx="69850" cy="228600"/>
            </a:xfrm>
            <a:custGeom>
              <a:avLst/>
              <a:gdLst>
                <a:gd name="T0" fmla="*/ 194 w 195"/>
                <a:gd name="T1" fmla="*/ 0 h 633"/>
                <a:gd name="T2" fmla="*/ 0 w 195"/>
                <a:gd name="T3" fmla="*/ 0 h 633"/>
                <a:gd name="T4" fmla="*/ 0 w 195"/>
                <a:gd name="T5" fmla="*/ 632 h 633"/>
                <a:gd name="T6" fmla="*/ 194 w 195"/>
                <a:gd name="T7" fmla="*/ 632 h 633"/>
                <a:gd name="T8" fmla="*/ 194 w 19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3">
                  <a:moveTo>
                    <a:pt x="194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4" y="632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71"/>
            <p:cNvSpPr>
              <a:spLocks noChangeArrowheads="1"/>
            </p:cNvSpPr>
            <p:nvPr/>
          </p:nvSpPr>
          <p:spPr bwMode="auto">
            <a:xfrm>
              <a:off x="2080193" y="1700559"/>
              <a:ext cx="69850" cy="228600"/>
            </a:xfrm>
            <a:custGeom>
              <a:avLst/>
              <a:gdLst>
                <a:gd name="T0" fmla="*/ 194 w 195"/>
                <a:gd name="T1" fmla="*/ 0 h 633"/>
                <a:gd name="T2" fmla="*/ 0 w 195"/>
                <a:gd name="T3" fmla="*/ 0 h 633"/>
                <a:gd name="T4" fmla="*/ 0 w 195"/>
                <a:gd name="T5" fmla="*/ 632 h 633"/>
                <a:gd name="T6" fmla="*/ 194 w 195"/>
                <a:gd name="T7" fmla="*/ 632 h 633"/>
                <a:gd name="T8" fmla="*/ 194 w 19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3">
                  <a:moveTo>
                    <a:pt x="194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4" y="632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" name="Freeform 72"/>
            <p:cNvSpPr>
              <a:spLocks noChangeArrowheads="1"/>
            </p:cNvSpPr>
            <p:nvPr/>
          </p:nvSpPr>
          <p:spPr bwMode="auto">
            <a:xfrm>
              <a:off x="2073843" y="1933921"/>
              <a:ext cx="12700" cy="12700"/>
            </a:xfrm>
            <a:custGeom>
              <a:avLst/>
              <a:gdLst>
                <a:gd name="T0" fmla="*/ 15 w 34"/>
                <a:gd name="T1" fmla="*/ 34 h 35"/>
                <a:gd name="T2" fmla="*/ 15 w 34"/>
                <a:gd name="T3" fmla="*/ 34 h 35"/>
                <a:gd name="T4" fmla="*/ 33 w 34"/>
                <a:gd name="T5" fmla="*/ 15 h 35"/>
                <a:gd name="T6" fmla="*/ 15 w 34"/>
                <a:gd name="T7" fmla="*/ 0 h 35"/>
                <a:gd name="T8" fmla="*/ 0 w 34"/>
                <a:gd name="T9" fmla="*/ 15 h 35"/>
                <a:gd name="T10" fmla="*/ 15 w 34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3" y="26"/>
                    <a:pt x="33" y="15"/>
                  </a:cubicBezTo>
                  <a:cubicBezTo>
                    <a:pt x="33" y="8"/>
                    <a:pt x="26" y="0"/>
                    <a:pt x="15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Freeform 73"/>
            <p:cNvSpPr>
              <a:spLocks noChangeArrowheads="1"/>
            </p:cNvSpPr>
            <p:nvPr/>
          </p:nvSpPr>
          <p:spPr bwMode="auto">
            <a:xfrm>
              <a:off x="2030981" y="1789459"/>
              <a:ext cx="12700" cy="42862"/>
            </a:xfrm>
            <a:custGeom>
              <a:avLst/>
              <a:gdLst>
                <a:gd name="T0" fmla="*/ 34 w 35"/>
                <a:gd name="T1" fmla="*/ 119 h 120"/>
                <a:gd name="T2" fmla="*/ 0 w 35"/>
                <a:gd name="T3" fmla="*/ 119 h 120"/>
                <a:gd name="T4" fmla="*/ 0 w 35"/>
                <a:gd name="T5" fmla="*/ 0 h 120"/>
                <a:gd name="T6" fmla="*/ 34 w 35"/>
                <a:gd name="T7" fmla="*/ 0 h 120"/>
                <a:gd name="T8" fmla="*/ 34 w 35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0">
                  <a:moveTo>
                    <a:pt x="34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Freeform 74"/>
            <p:cNvSpPr>
              <a:spLocks noChangeArrowheads="1"/>
            </p:cNvSpPr>
            <p:nvPr/>
          </p:nvSpPr>
          <p:spPr bwMode="auto">
            <a:xfrm>
              <a:off x="2053206" y="1789459"/>
              <a:ext cx="55562" cy="82550"/>
            </a:xfrm>
            <a:custGeom>
              <a:avLst/>
              <a:gdLst>
                <a:gd name="T0" fmla="*/ 153 w 154"/>
                <a:gd name="T1" fmla="*/ 0 h 229"/>
                <a:gd name="T2" fmla="*/ 0 w 154"/>
                <a:gd name="T3" fmla="*/ 0 h 229"/>
                <a:gd name="T4" fmla="*/ 0 w 154"/>
                <a:gd name="T5" fmla="*/ 164 h 229"/>
                <a:gd name="T6" fmla="*/ 22 w 154"/>
                <a:gd name="T7" fmla="*/ 164 h 229"/>
                <a:gd name="T8" fmla="*/ 22 w 154"/>
                <a:gd name="T9" fmla="*/ 228 h 229"/>
                <a:gd name="T10" fmla="*/ 56 w 154"/>
                <a:gd name="T11" fmla="*/ 228 h 229"/>
                <a:gd name="T12" fmla="*/ 56 w 154"/>
                <a:gd name="T13" fmla="*/ 164 h 229"/>
                <a:gd name="T14" fmla="*/ 97 w 154"/>
                <a:gd name="T15" fmla="*/ 164 h 229"/>
                <a:gd name="T16" fmla="*/ 97 w 154"/>
                <a:gd name="T17" fmla="*/ 228 h 229"/>
                <a:gd name="T18" fmla="*/ 131 w 154"/>
                <a:gd name="T19" fmla="*/ 228 h 229"/>
                <a:gd name="T20" fmla="*/ 131 w 154"/>
                <a:gd name="T21" fmla="*/ 164 h 229"/>
                <a:gd name="T22" fmla="*/ 153 w 154"/>
                <a:gd name="T23" fmla="*/ 164 h 229"/>
                <a:gd name="T24" fmla="*/ 153 w 154"/>
                <a:gd name="T2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4" h="229">
                  <a:moveTo>
                    <a:pt x="153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22" y="164"/>
                  </a:lnTo>
                  <a:lnTo>
                    <a:pt x="22" y="228"/>
                  </a:lnTo>
                  <a:lnTo>
                    <a:pt x="56" y="228"/>
                  </a:lnTo>
                  <a:lnTo>
                    <a:pt x="56" y="164"/>
                  </a:lnTo>
                  <a:lnTo>
                    <a:pt x="97" y="164"/>
                  </a:lnTo>
                  <a:lnTo>
                    <a:pt x="97" y="228"/>
                  </a:lnTo>
                  <a:lnTo>
                    <a:pt x="131" y="228"/>
                  </a:lnTo>
                  <a:lnTo>
                    <a:pt x="131" y="164"/>
                  </a:lnTo>
                  <a:lnTo>
                    <a:pt x="153" y="164"/>
                  </a:lnTo>
                  <a:lnTo>
                    <a:pt x="1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75"/>
            <p:cNvSpPr>
              <a:spLocks noChangeArrowheads="1"/>
            </p:cNvSpPr>
            <p:nvPr/>
          </p:nvSpPr>
          <p:spPr bwMode="auto">
            <a:xfrm>
              <a:off x="2116706" y="1789459"/>
              <a:ext cx="12700" cy="42862"/>
            </a:xfrm>
            <a:custGeom>
              <a:avLst/>
              <a:gdLst>
                <a:gd name="T0" fmla="*/ 34 w 35"/>
                <a:gd name="T1" fmla="*/ 119 h 120"/>
                <a:gd name="T2" fmla="*/ 0 w 35"/>
                <a:gd name="T3" fmla="*/ 119 h 120"/>
                <a:gd name="T4" fmla="*/ 0 w 35"/>
                <a:gd name="T5" fmla="*/ 0 h 120"/>
                <a:gd name="T6" fmla="*/ 34 w 35"/>
                <a:gd name="T7" fmla="*/ 0 h 120"/>
                <a:gd name="T8" fmla="*/ 34 w 35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0">
                  <a:moveTo>
                    <a:pt x="34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76"/>
            <p:cNvSpPr>
              <a:spLocks noChangeArrowheads="1"/>
            </p:cNvSpPr>
            <p:nvPr/>
          </p:nvSpPr>
          <p:spPr bwMode="auto">
            <a:xfrm>
              <a:off x="2053206" y="1741834"/>
              <a:ext cx="55562" cy="38100"/>
            </a:xfrm>
            <a:custGeom>
              <a:avLst/>
              <a:gdLst>
                <a:gd name="T0" fmla="*/ 153 w 154"/>
                <a:gd name="T1" fmla="*/ 105 h 106"/>
                <a:gd name="T2" fmla="*/ 153 w 154"/>
                <a:gd name="T3" fmla="*/ 105 h 106"/>
                <a:gd name="T4" fmla="*/ 131 w 154"/>
                <a:gd name="T5" fmla="*/ 34 h 106"/>
                <a:gd name="T6" fmla="*/ 146 w 154"/>
                <a:gd name="T7" fmla="*/ 15 h 106"/>
                <a:gd name="T8" fmla="*/ 131 w 154"/>
                <a:gd name="T9" fmla="*/ 0 h 106"/>
                <a:gd name="T10" fmla="*/ 112 w 154"/>
                <a:gd name="T11" fmla="*/ 19 h 106"/>
                <a:gd name="T12" fmla="*/ 75 w 154"/>
                <a:gd name="T13" fmla="*/ 11 h 106"/>
                <a:gd name="T14" fmla="*/ 41 w 154"/>
                <a:gd name="T15" fmla="*/ 19 h 106"/>
                <a:gd name="T16" fmla="*/ 19 w 154"/>
                <a:gd name="T17" fmla="*/ 0 h 106"/>
                <a:gd name="T18" fmla="*/ 4 w 154"/>
                <a:gd name="T19" fmla="*/ 15 h 106"/>
                <a:gd name="T20" fmla="*/ 22 w 154"/>
                <a:gd name="T21" fmla="*/ 34 h 106"/>
                <a:gd name="T22" fmla="*/ 0 w 154"/>
                <a:gd name="T23" fmla="*/ 105 h 106"/>
                <a:gd name="T24" fmla="*/ 153 w 154"/>
                <a:gd name="T25" fmla="*/ 105 h 106"/>
                <a:gd name="T26" fmla="*/ 108 w 154"/>
                <a:gd name="T27" fmla="*/ 45 h 106"/>
                <a:gd name="T28" fmla="*/ 108 w 154"/>
                <a:gd name="T29" fmla="*/ 45 h 106"/>
                <a:gd name="T30" fmla="*/ 120 w 154"/>
                <a:gd name="T31" fmla="*/ 60 h 106"/>
                <a:gd name="T32" fmla="*/ 108 w 154"/>
                <a:gd name="T33" fmla="*/ 75 h 106"/>
                <a:gd name="T34" fmla="*/ 93 w 154"/>
                <a:gd name="T35" fmla="*/ 60 h 106"/>
                <a:gd name="T36" fmla="*/ 108 w 154"/>
                <a:gd name="T37" fmla="*/ 45 h 106"/>
                <a:gd name="T38" fmla="*/ 45 w 154"/>
                <a:gd name="T39" fmla="*/ 45 h 106"/>
                <a:gd name="T40" fmla="*/ 45 w 154"/>
                <a:gd name="T41" fmla="*/ 45 h 106"/>
                <a:gd name="T42" fmla="*/ 60 w 154"/>
                <a:gd name="T43" fmla="*/ 60 h 106"/>
                <a:gd name="T44" fmla="*/ 45 w 154"/>
                <a:gd name="T45" fmla="*/ 75 h 106"/>
                <a:gd name="T46" fmla="*/ 30 w 154"/>
                <a:gd name="T47" fmla="*/ 60 h 106"/>
                <a:gd name="T48" fmla="*/ 45 w 154"/>
                <a:gd name="T49" fmla="*/ 4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106">
                  <a:moveTo>
                    <a:pt x="153" y="105"/>
                  </a:moveTo>
                  <a:lnTo>
                    <a:pt x="153" y="105"/>
                  </a:lnTo>
                  <a:cubicBezTo>
                    <a:pt x="153" y="75"/>
                    <a:pt x="146" y="49"/>
                    <a:pt x="131" y="34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01" y="15"/>
                    <a:pt x="90" y="11"/>
                    <a:pt x="75" y="11"/>
                  </a:cubicBezTo>
                  <a:cubicBezTo>
                    <a:pt x="64" y="11"/>
                    <a:pt x="52" y="15"/>
                    <a:pt x="41" y="1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7" y="49"/>
                    <a:pt x="0" y="75"/>
                    <a:pt x="0" y="105"/>
                  </a:cubicBezTo>
                  <a:lnTo>
                    <a:pt x="153" y="105"/>
                  </a:lnTo>
                  <a:close/>
                  <a:moveTo>
                    <a:pt x="108" y="45"/>
                  </a:moveTo>
                  <a:lnTo>
                    <a:pt x="108" y="45"/>
                  </a:lnTo>
                  <a:cubicBezTo>
                    <a:pt x="116" y="45"/>
                    <a:pt x="120" y="53"/>
                    <a:pt x="120" y="60"/>
                  </a:cubicBezTo>
                  <a:cubicBezTo>
                    <a:pt x="120" y="67"/>
                    <a:pt x="116" y="75"/>
                    <a:pt x="108" y="75"/>
                  </a:cubicBezTo>
                  <a:cubicBezTo>
                    <a:pt x="101" y="75"/>
                    <a:pt x="93" y="67"/>
                    <a:pt x="93" y="60"/>
                  </a:cubicBezTo>
                  <a:cubicBezTo>
                    <a:pt x="93" y="53"/>
                    <a:pt x="101" y="45"/>
                    <a:pt x="108" y="45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52" y="45"/>
                    <a:pt x="60" y="53"/>
                    <a:pt x="60" y="60"/>
                  </a:cubicBezTo>
                  <a:cubicBezTo>
                    <a:pt x="60" y="67"/>
                    <a:pt x="52" y="75"/>
                    <a:pt x="45" y="75"/>
                  </a:cubicBezTo>
                  <a:cubicBezTo>
                    <a:pt x="37" y="75"/>
                    <a:pt x="30" y="67"/>
                    <a:pt x="30" y="60"/>
                  </a:cubicBezTo>
                  <a:cubicBezTo>
                    <a:pt x="30" y="53"/>
                    <a:pt x="37" y="45"/>
                    <a:pt x="45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1" name="Group 80"/>
          <p:cNvGrpSpPr/>
          <p:nvPr/>
        </p:nvGrpSpPr>
        <p:grpSpPr>
          <a:xfrm>
            <a:off x="1863714" y="2296492"/>
            <a:ext cx="323850" cy="341313"/>
            <a:chOff x="1859531" y="2290649"/>
            <a:chExt cx="323850" cy="341313"/>
          </a:xfrm>
        </p:grpSpPr>
        <p:sp>
          <p:nvSpPr>
            <p:cNvPr id="82" name="Freeform 77"/>
            <p:cNvSpPr>
              <a:spLocks noChangeArrowheads="1"/>
            </p:cNvSpPr>
            <p:nvPr/>
          </p:nvSpPr>
          <p:spPr bwMode="auto">
            <a:xfrm>
              <a:off x="1859531" y="2363674"/>
              <a:ext cx="196850" cy="268288"/>
            </a:xfrm>
            <a:custGeom>
              <a:avLst/>
              <a:gdLst>
                <a:gd name="T0" fmla="*/ 0 w 546"/>
                <a:gd name="T1" fmla="*/ 0 h 744"/>
                <a:gd name="T2" fmla="*/ 0 w 546"/>
                <a:gd name="T3" fmla="*/ 743 h 744"/>
                <a:gd name="T4" fmla="*/ 545 w 546"/>
                <a:gd name="T5" fmla="*/ 743 h 744"/>
                <a:gd name="T6" fmla="*/ 545 w 546"/>
                <a:gd name="T7" fmla="*/ 0 h 744"/>
                <a:gd name="T8" fmla="*/ 0 w 546"/>
                <a:gd name="T9" fmla="*/ 0 h 744"/>
                <a:gd name="T10" fmla="*/ 501 w 546"/>
                <a:gd name="T11" fmla="*/ 45 h 744"/>
                <a:gd name="T12" fmla="*/ 501 w 546"/>
                <a:gd name="T13" fmla="*/ 657 h 744"/>
                <a:gd name="T14" fmla="*/ 45 w 546"/>
                <a:gd name="T15" fmla="*/ 657 h 744"/>
                <a:gd name="T16" fmla="*/ 45 w 546"/>
                <a:gd name="T17" fmla="*/ 45 h 744"/>
                <a:gd name="T18" fmla="*/ 501 w 546"/>
                <a:gd name="T19" fmla="*/ 45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744">
                  <a:moveTo>
                    <a:pt x="0" y="0"/>
                  </a:moveTo>
                  <a:lnTo>
                    <a:pt x="0" y="743"/>
                  </a:lnTo>
                  <a:lnTo>
                    <a:pt x="545" y="743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1" y="45"/>
                  </a:moveTo>
                  <a:lnTo>
                    <a:pt x="501" y="657"/>
                  </a:lnTo>
                  <a:lnTo>
                    <a:pt x="45" y="657"/>
                  </a:lnTo>
                  <a:lnTo>
                    <a:pt x="45" y="45"/>
                  </a:lnTo>
                  <a:lnTo>
                    <a:pt x="501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Freeform 78"/>
            <p:cNvSpPr>
              <a:spLocks noChangeArrowheads="1"/>
            </p:cNvSpPr>
            <p:nvPr/>
          </p:nvSpPr>
          <p:spPr bwMode="auto">
            <a:xfrm>
              <a:off x="1876993" y="2379549"/>
              <a:ext cx="165100" cy="220663"/>
            </a:xfrm>
            <a:custGeom>
              <a:avLst/>
              <a:gdLst>
                <a:gd name="T0" fmla="*/ 0 w 457"/>
                <a:gd name="T1" fmla="*/ 0 h 613"/>
                <a:gd name="T2" fmla="*/ 0 w 457"/>
                <a:gd name="T3" fmla="*/ 612 h 613"/>
                <a:gd name="T4" fmla="*/ 456 w 457"/>
                <a:gd name="T5" fmla="*/ 612 h 613"/>
                <a:gd name="T6" fmla="*/ 456 w 457"/>
                <a:gd name="T7" fmla="*/ 0 h 613"/>
                <a:gd name="T8" fmla="*/ 0 w 45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13">
                  <a:moveTo>
                    <a:pt x="0" y="0"/>
                  </a:moveTo>
                  <a:lnTo>
                    <a:pt x="0" y="612"/>
                  </a:lnTo>
                  <a:lnTo>
                    <a:pt x="456" y="612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79"/>
            <p:cNvSpPr>
              <a:spLocks noChangeArrowheads="1"/>
            </p:cNvSpPr>
            <p:nvPr/>
          </p:nvSpPr>
          <p:spPr bwMode="auto">
            <a:xfrm>
              <a:off x="2027806" y="2306524"/>
              <a:ext cx="139700" cy="228600"/>
            </a:xfrm>
            <a:custGeom>
              <a:avLst/>
              <a:gdLst>
                <a:gd name="T0" fmla="*/ 0 w 386"/>
                <a:gd name="T1" fmla="*/ 0 h 633"/>
                <a:gd name="T2" fmla="*/ 0 w 386"/>
                <a:gd name="T3" fmla="*/ 632 h 633"/>
                <a:gd name="T4" fmla="*/ 385 w 386"/>
                <a:gd name="T5" fmla="*/ 632 h 633"/>
                <a:gd name="T6" fmla="*/ 385 w 386"/>
                <a:gd name="T7" fmla="*/ 0 h 633"/>
                <a:gd name="T8" fmla="*/ 0 w 386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3">
                  <a:moveTo>
                    <a:pt x="0" y="0"/>
                  </a:moveTo>
                  <a:lnTo>
                    <a:pt x="0" y="632"/>
                  </a:lnTo>
                  <a:lnTo>
                    <a:pt x="385" y="632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Freeform 80"/>
            <p:cNvSpPr>
              <a:spLocks noChangeArrowheads="1"/>
            </p:cNvSpPr>
            <p:nvPr/>
          </p:nvSpPr>
          <p:spPr bwMode="auto">
            <a:xfrm>
              <a:off x="2027806" y="2306524"/>
              <a:ext cx="139700" cy="228600"/>
            </a:xfrm>
            <a:custGeom>
              <a:avLst/>
              <a:gdLst>
                <a:gd name="T0" fmla="*/ 0 w 386"/>
                <a:gd name="T1" fmla="*/ 0 h 633"/>
                <a:gd name="T2" fmla="*/ 0 w 386"/>
                <a:gd name="T3" fmla="*/ 632 h 633"/>
                <a:gd name="T4" fmla="*/ 385 w 386"/>
                <a:gd name="T5" fmla="*/ 632 h 633"/>
                <a:gd name="T6" fmla="*/ 385 w 386"/>
                <a:gd name="T7" fmla="*/ 0 h 633"/>
                <a:gd name="T8" fmla="*/ 0 w 386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3">
                  <a:moveTo>
                    <a:pt x="0" y="0"/>
                  </a:moveTo>
                  <a:lnTo>
                    <a:pt x="0" y="632"/>
                  </a:lnTo>
                  <a:lnTo>
                    <a:pt x="385" y="632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Freeform 81"/>
            <p:cNvSpPr>
              <a:spLocks noChangeArrowheads="1"/>
            </p:cNvSpPr>
            <p:nvPr/>
          </p:nvSpPr>
          <p:spPr bwMode="auto">
            <a:xfrm>
              <a:off x="1951606" y="2608149"/>
              <a:ext cx="14287" cy="15875"/>
            </a:xfrm>
            <a:custGeom>
              <a:avLst/>
              <a:gdLst>
                <a:gd name="T0" fmla="*/ 19 w 38"/>
                <a:gd name="T1" fmla="*/ 41 h 42"/>
                <a:gd name="T2" fmla="*/ 19 w 38"/>
                <a:gd name="T3" fmla="*/ 41 h 42"/>
                <a:gd name="T4" fmla="*/ 37 w 38"/>
                <a:gd name="T5" fmla="*/ 22 h 42"/>
                <a:gd name="T6" fmla="*/ 19 w 38"/>
                <a:gd name="T7" fmla="*/ 0 h 42"/>
                <a:gd name="T8" fmla="*/ 0 w 38"/>
                <a:gd name="T9" fmla="*/ 22 h 42"/>
                <a:gd name="T10" fmla="*/ 19 w 38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37" y="34"/>
                    <a:pt x="37" y="22"/>
                  </a:cubicBezTo>
                  <a:cubicBezTo>
                    <a:pt x="37" y="11"/>
                    <a:pt x="30" y="0"/>
                    <a:pt x="19" y="0"/>
                  </a:cubicBezTo>
                  <a:cubicBezTo>
                    <a:pt x="7" y="0"/>
                    <a:pt x="0" y="11"/>
                    <a:pt x="0" y="22"/>
                  </a:cubicBezTo>
                  <a:cubicBezTo>
                    <a:pt x="0" y="34"/>
                    <a:pt x="7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" name="Freeform 82"/>
            <p:cNvSpPr>
              <a:spLocks noChangeArrowheads="1"/>
            </p:cNvSpPr>
            <p:nvPr/>
          </p:nvSpPr>
          <p:spPr bwMode="auto">
            <a:xfrm>
              <a:off x="2011931" y="2290649"/>
              <a:ext cx="171450" cy="271463"/>
            </a:xfrm>
            <a:custGeom>
              <a:avLst/>
              <a:gdLst>
                <a:gd name="T0" fmla="*/ 0 w 476"/>
                <a:gd name="T1" fmla="*/ 0 h 752"/>
                <a:gd name="T2" fmla="*/ 0 w 476"/>
                <a:gd name="T3" fmla="*/ 751 h 752"/>
                <a:gd name="T4" fmla="*/ 475 w 476"/>
                <a:gd name="T5" fmla="*/ 751 h 752"/>
                <a:gd name="T6" fmla="*/ 475 w 476"/>
                <a:gd name="T7" fmla="*/ 0 h 752"/>
                <a:gd name="T8" fmla="*/ 0 w 476"/>
                <a:gd name="T9" fmla="*/ 0 h 752"/>
                <a:gd name="T10" fmla="*/ 430 w 476"/>
                <a:gd name="T11" fmla="*/ 45 h 752"/>
                <a:gd name="T12" fmla="*/ 430 w 476"/>
                <a:gd name="T13" fmla="*/ 677 h 752"/>
                <a:gd name="T14" fmla="*/ 45 w 476"/>
                <a:gd name="T15" fmla="*/ 677 h 752"/>
                <a:gd name="T16" fmla="*/ 45 w 476"/>
                <a:gd name="T17" fmla="*/ 45 h 752"/>
                <a:gd name="T18" fmla="*/ 430 w 476"/>
                <a:gd name="T19" fmla="*/ 45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752">
                  <a:moveTo>
                    <a:pt x="0" y="0"/>
                  </a:moveTo>
                  <a:lnTo>
                    <a:pt x="0" y="751"/>
                  </a:lnTo>
                  <a:lnTo>
                    <a:pt x="475" y="751"/>
                  </a:lnTo>
                  <a:lnTo>
                    <a:pt x="475" y="0"/>
                  </a:lnTo>
                  <a:lnTo>
                    <a:pt x="0" y="0"/>
                  </a:lnTo>
                  <a:close/>
                  <a:moveTo>
                    <a:pt x="430" y="45"/>
                  </a:moveTo>
                  <a:lnTo>
                    <a:pt x="430" y="677"/>
                  </a:lnTo>
                  <a:lnTo>
                    <a:pt x="45" y="677"/>
                  </a:lnTo>
                  <a:lnTo>
                    <a:pt x="45" y="45"/>
                  </a:lnTo>
                  <a:lnTo>
                    <a:pt x="430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Freeform 83"/>
            <p:cNvSpPr>
              <a:spLocks noChangeArrowheads="1"/>
            </p:cNvSpPr>
            <p:nvPr/>
          </p:nvSpPr>
          <p:spPr bwMode="auto">
            <a:xfrm>
              <a:off x="2097656" y="2306524"/>
              <a:ext cx="69850" cy="228600"/>
            </a:xfrm>
            <a:custGeom>
              <a:avLst/>
              <a:gdLst>
                <a:gd name="T0" fmla="*/ 194 w 195"/>
                <a:gd name="T1" fmla="*/ 0 h 633"/>
                <a:gd name="T2" fmla="*/ 0 w 195"/>
                <a:gd name="T3" fmla="*/ 0 h 633"/>
                <a:gd name="T4" fmla="*/ 0 w 195"/>
                <a:gd name="T5" fmla="*/ 632 h 633"/>
                <a:gd name="T6" fmla="*/ 194 w 195"/>
                <a:gd name="T7" fmla="*/ 632 h 633"/>
                <a:gd name="T8" fmla="*/ 194 w 19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3">
                  <a:moveTo>
                    <a:pt x="194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4" y="632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Freeform 84"/>
            <p:cNvSpPr>
              <a:spLocks noChangeArrowheads="1"/>
            </p:cNvSpPr>
            <p:nvPr/>
          </p:nvSpPr>
          <p:spPr bwMode="auto">
            <a:xfrm>
              <a:off x="2097656" y="2306524"/>
              <a:ext cx="69850" cy="228600"/>
            </a:xfrm>
            <a:custGeom>
              <a:avLst/>
              <a:gdLst>
                <a:gd name="T0" fmla="*/ 194 w 195"/>
                <a:gd name="T1" fmla="*/ 0 h 633"/>
                <a:gd name="T2" fmla="*/ 0 w 195"/>
                <a:gd name="T3" fmla="*/ 0 h 633"/>
                <a:gd name="T4" fmla="*/ 0 w 195"/>
                <a:gd name="T5" fmla="*/ 632 h 633"/>
                <a:gd name="T6" fmla="*/ 194 w 195"/>
                <a:gd name="T7" fmla="*/ 632 h 633"/>
                <a:gd name="T8" fmla="*/ 194 w 19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3">
                  <a:moveTo>
                    <a:pt x="194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4" y="632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Freeform 85"/>
            <p:cNvSpPr>
              <a:spLocks noChangeArrowheads="1"/>
            </p:cNvSpPr>
            <p:nvPr/>
          </p:nvSpPr>
          <p:spPr bwMode="auto">
            <a:xfrm>
              <a:off x="2091306" y="2539887"/>
              <a:ext cx="12700" cy="12700"/>
            </a:xfrm>
            <a:custGeom>
              <a:avLst/>
              <a:gdLst>
                <a:gd name="T0" fmla="*/ 15 w 34"/>
                <a:gd name="T1" fmla="*/ 34 h 35"/>
                <a:gd name="T2" fmla="*/ 15 w 34"/>
                <a:gd name="T3" fmla="*/ 34 h 35"/>
                <a:gd name="T4" fmla="*/ 33 w 34"/>
                <a:gd name="T5" fmla="*/ 15 h 35"/>
                <a:gd name="T6" fmla="*/ 15 w 34"/>
                <a:gd name="T7" fmla="*/ 0 h 35"/>
                <a:gd name="T8" fmla="*/ 0 w 34"/>
                <a:gd name="T9" fmla="*/ 15 h 35"/>
                <a:gd name="T10" fmla="*/ 15 w 34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3" y="26"/>
                    <a:pt x="33" y="15"/>
                  </a:cubicBezTo>
                  <a:cubicBezTo>
                    <a:pt x="33" y="8"/>
                    <a:pt x="26" y="0"/>
                    <a:pt x="15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Freeform 86"/>
            <p:cNvSpPr>
              <a:spLocks noChangeArrowheads="1"/>
            </p:cNvSpPr>
            <p:nvPr/>
          </p:nvSpPr>
          <p:spPr bwMode="auto">
            <a:xfrm>
              <a:off x="2048443" y="2395424"/>
              <a:ext cx="12700" cy="42863"/>
            </a:xfrm>
            <a:custGeom>
              <a:avLst/>
              <a:gdLst>
                <a:gd name="T0" fmla="*/ 34 w 35"/>
                <a:gd name="T1" fmla="*/ 119 h 120"/>
                <a:gd name="T2" fmla="*/ 0 w 35"/>
                <a:gd name="T3" fmla="*/ 119 h 120"/>
                <a:gd name="T4" fmla="*/ 0 w 35"/>
                <a:gd name="T5" fmla="*/ 0 h 120"/>
                <a:gd name="T6" fmla="*/ 34 w 35"/>
                <a:gd name="T7" fmla="*/ 0 h 120"/>
                <a:gd name="T8" fmla="*/ 34 w 35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0">
                  <a:moveTo>
                    <a:pt x="34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Freeform 87"/>
            <p:cNvSpPr>
              <a:spLocks noChangeArrowheads="1"/>
            </p:cNvSpPr>
            <p:nvPr/>
          </p:nvSpPr>
          <p:spPr bwMode="auto">
            <a:xfrm>
              <a:off x="2070668" y="2395424"/>
              <a:ext cx="55563" cy="82550"/>
            </a:xfrm>
            <a:custGeom>
              <a:avLst/>
              <a:gdLst>
                <a:gd name="T0" fmla="*/ 153 w 154"/>
                <a:gd name="T1" fmla="*/ 0 h 229"/>
                <a:gd name="T2" fmla="*/ 0 w 154"/>
                <a:gd name="T3" fmla="*/ 0 h 229"/>
                <a:gd name="T4" fmla="*/ 0 w 154"/>
                <a:gd name="T5" fmla="*/ 164 h 229"/>
                <a:gd name="T6" fmla="*/ 22 w 154"/>
                <a:gd name="T7" fmla="*/ 164 h 229"/>
                <a:gd name="T8" fmla="*/ 22 w 154"/>
                <a:gd name="T9" fmla="*/ 228 h 229"/>
                <a:gd name="T10" fmla="*/ 56 w 154"/>
                <a:gd name="T11" fmla="*/ 228 h 229"/>
                <a:gd name="T12" fmla="*/ 56 w 154"/>
                <a:gd name="T13" fmla="*/ 164 h 229"/>
                <a:gd name="T14" fmla="*/ 97 w 154"/>
                <a:gd name="T15" fmla="*/ 164 h 229"/>
                <a:gd name="T16" fmla="*/ 97 w 154"/>
                <a:gd name="T17" fmla="*/ 228 h 229"/>
                <a:gd name="T18" fmla="*/ 130 w 154"/>
                <a:gd name="T19" fmla="*/ 228 h 229"/>
                <a:gd name="T20" fmla="*/ 130 w 154"/>
                <a:gd name="T21" fmla="*/ 164 h 229"/>
                <a:gd name="T22" fmla="*/ 153 w 154"/>
                <a:gd name="T23" fmla="*/ 164 h 229"/>
                <a:gd name="T24" fmla="*/ 153 w 154"/>
                <a:gd name="T2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4" h="229">
                  <a:moveTo>
                    <a:pt x="153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22" y="164"/>
                  </a:lnTo>
                  <a:lnTo>
                    <a:pt x="22" y="228"/>
                  </a:lnTo>
                  <a:lnTo>
                    <a:pt x="56" y="228"/>
                  </a:lnTo>
                  <a:lnTo>
                    <a:pt x="56" y="164"/>
                  </a:lnTo>
                  <a:lnTo>
                    <a:pt x="97" y="164"/>
                  </a:lnTo>
                  <a:lnTo>
                    <a:pt x="97" y="228"/>
                  </a:lnTo>
                  <a:lnTo>
                    <a:pt x="130" y="228"/>
                  </a:lnTo>
                  <a:lnTo>
                    <a:pt x="130" y="164"/>
                  </a:lnTo>
                  <a:lnTo>
                    <a:pt x="153" y="164"/>
                  </a:lnTo>
                  <a:lnTo>
                    <a:pt x="153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Freeform 88"/>
            <p:cNvSpPr>
              <a:spLocks noChangeArrowheads="1"/>
            </p:cNvSpPr>
            <p:nvPr/>
          </p:nvSpPr>
          <p:spPr bwMode="auto">
            <a:xfrm>
              <a:off x="2134168" y="2395424"/>
              <a:ext cx="12700" cy="42863"/>
            </a:xfrm>
            <a:custGeom>
              <a:avLst/>
              <a:gdLst>
                <a:gd name="T0" fmla="*/ 34 w 35"/>
                <a:gd name="T1" fmla="*/ 119 h 120"/>
                <a:gd name="T2" fmla="*/ 0 w 35"/>
                <a:gd name="T3" fmla="*/ 119 h 120"/>
                <a:gd name="T4" fmla="*/ 0 w 35"/>
                <a:gd name="T5" fmla="*/ 0 h 120"/>
                <a:gd name="T6" fmla="*/ 34 w 35"/>
                <a:gd name="T7" fmla="*/ 0 h 120"/>
                <a:gd name="T8" fmla="*/ 34 w 35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0">
                  <a:moveTo>
                    <a:pt x="34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Freeform 89"/>
            <p:cNvSpPr>
              <a:spLocks noChangeArrowheads="1"/>
            </p:cNvSpPr>
            <p:nvPr/>
          </p:nvSpPr>
          <p:spPr bwMode="auto">
            <a:xfrm>
              <a:off x="2070668" y="2347799"/>
              <a:ext cx="55563" cy="38100"/>
            </a:xfrm>
            <a:custGeom>
              <a:avLst/>
              <a:gdLst>
                <a:gd name="T0" fmla="*/ 153 w 154"/>
                <a:gd name="T1" fmla="*/ 105 h 106"/>
                <a:gd name="T2" fmla="*/ 153 w 154"/>
                <a:gd name="T3" fmla="*/ 105 h 106"/>
                <a:gd name="T4" fmla="*/ 130 w 154"/>
                <a:gd name="T5" fmla="*/ 34 h 106"/>
                <a:gd name="T6" fmla="*/ 145 w 154"/>
                <a:gd name="T7" fmla="*/ 15 h 106"/>
                <a:gd name="T8" fmla="*/ 130 w 154"/>
                <a:gd name="T9" fmla="*/ 0 h 106"/>
                <a:gd name="T10" fmla="*/ 112 w 154"/>
                <a:gd name="T11" fmla="*/ 19 h 106"/>
                <a:gd name="T12" fmla="*/ 75 w 154"/>
                <a:gd name="T13" fmla="*/ 11 h 106"/>
                <a:gd name="T14" fmla="*/ 41 w 154"/>
                <a:gd name="T15" fmla="*/ 19 h 106"/>
                <a:gd name="T16" fmla="*/ 18 w 154"/>
                <a:gd name="T17" fmla="*/ 0 h 106"/>
                <a:gd name="T18" fmla="*/ 4 w 154"/>
                <a:gd name="T19" fmla="*/ 15 h 106"/>
                <a:gd name="T20" fmla="*/ 22 w 154"/>
                <a:gd name="T21" fmla="*/ 34 h 106"/>
                <a:gd name="T22" fmla="*/ 0 w 154"/>
                <a:gd name="T23" fmla="*/ 105 h 106"/>
                <a:gd name="T24" fmla="*/ 153 w 154"/>
                <a:gd name="T25" fmla="*/ 105 h 106"/>
                <a:gd name="T26" fmla="*/ 108 w 154"/>
                <a:gd name="T27" fmla="*/ 45 h 106"/>
                <a:gd name="T28" fmla="*/ 108 w 154"/>
                <a:gd name="T29" fmla="*/ 45 h 106"/>
                <a:gd name="T30" fmla="*/ 119 w 154"/>
                <a:gd name="T31" fmla="*/ 60 h 106"/>
                <a:gd name="T32" fmla="*/ 108 w 154"/>
                <a:gd name="T33" fmla="*/ 75 h 106"/>
                <a:gd name="T34" fmla="*/ 93 w 154"/>
                <a:gd name="T35" fmla="*/ 60 h 106"/>
                <a:gd name="T36" fmla="*/ 108 w 154"/>
                <a:gd name="T37" fmla="*/ 45 h 106"/>
                <a:gd name="T38" fmla="*/ 45 w 154"/>
                <a:gd name="T39" fmla="*/ 45 h 106"/>
                <a:gd name="T40" fmla="*/ 45 w 154"/>
                <a:gd name="T41" fmla="*/ 45 h 106"/>
                <a:gd name="T42" fmla="*/ 60 w 154"/>
                <a:gd name="T43" fmla="*/ 60 h 106"/>
                <a:gd name="T44" fmla="*/ 45 w 154"/>
                <a:gd name="T45" fmla="*/ 75 h 106"/>
                <a:gd name="T46" fmla="*/ 30 w 154"/>
                <a:gd name="T47" fmla="*/ 60 h 106"/>
                <a:gd name="T48" fmla="*/ 45 w 154"/>
                <a:gd name="T49" fmla="*/ 4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106">
                  <a:moveTo>
                    <a:pt x="153" y="105"/>
                  </a:moveTo>
                  <a:lnTo>
                    <a:pt x="153" y="105"/>
                  </a:lnTo>
                  <a:cubicBezTo>
                    <a:pt x="153" y="75"/>
                    <a:pt x="145" y="49"/>
                    <a:pt x="130" y="34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01" y="15"/>
                    <a:pt x="89" y="11"/>
                    <a:pt x="75" y="11"/>
                  </a:cubicBezTo>
                  <a:cubicBezTo>
                    <a:pt x="63" y="11"/>
                    <a:pt x="52" y="15"/>
                    <a:pt x="41" y="1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7" y="49"/>
                    <a:pt x="0" y="75"/>
                    <a:pt x="0" y="105"/>
                  </a:cubicBezTo>
                  <a:lnTo>
                    <a:pt x="153" y="105"/>
                  </a:lnTo>
                  <a:close/>
                  <a:moveTo>
                    <a:pt x="108" y="45"/>
                  </a:moveTo>
                  <a:lnTo>
                    <a:pt x="108" y="45"/>
                  </a:lnTo>
                  <a:cubicBezTo>
                    <a:pt x="116" y="45"/>
                    <a:pt x="119" y="52"/>
                    <a:pt x="119" y="60"/>
                  </a:cubicBezTo>
                  <a:cubicBezTo>
                    <a:pt x="119" y="67"/>
                    <a:pt x="116" y="75"/>
                    <a:pt x="108" y="75"/>
                  </a:cubicBezTo>
                  <a:cubicBezTo>
                    <a:pt x="101" y="75"/>
                    <a:pt x="93" y="67"/>
                    <a:pt x="93" y="60"/>
                  </a:cubicBezTo>
                  <a:cubicBezTo>
                    <a:pt x="93" y="52"/>
                    <a:pt x="101" y="45"/>
                    <a:pt x="108" y="45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52" y="45"/>
                    <a:pt x="60" y="52"/>
                    <a:pt x="60" y="60"/>
                  </a:cubicBezTo>
                  <a:cubicBezTo>
                    <a:pt x="60" y="67"/>
                    <a:pt x="52" y="75"/>
                    <a:pt x="45" y="75"/>
                  </a:cubicBezTo>
                  <a:cubicBezTo>
                    <a:pt x="37" y="75"/>
                    <a:pt x="30" y="67"/>
                    <a:pt x="30" y="60"/>
                  </a:cubicBezTo>
                  <a:cubicBezTo>
                    <a:pt x="30" y="52"/>
                    <a:pt x="37" y="45"/>
                    <a:pt x="45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1863714" y="2910764"/>
            <a:ext cx="323850" cy="341313"/>
            <a:chOff x="1850006" y="2931449"/>
            <a:chExt cx="323850" cy="341313"/>
          </a:xfrm>
        </p:grpSpPr>
        <p:sp>
          <p:nvSpPr>
            <p:cNvPr id="96" name="Freeform 90"/>
            <p:cNvSpPr>
              <a:spLocks noChangeArrowheads="1"/>
            </p:cNvSpPr>
            <p:nvPr/>
          </p:nvSpPr>
          <p:spPr bwMode="auto">
            <a:xfrm>
              <a:off x="1850006" y="3004474"/>
              <a:ext cx="196850" cy="268288"/>
            </a:xfrm>
            <a:custGeom>
              <a:avLst/>
              <a:gdLst>
                <a:gd name="T0" fmla="*/ 0 w 546"/>
                <a:gd name="T1" fmla="*/ 0 h 744"/>
                <a:gd name="T2" fmla="*/ 0 w 546"/>
                <a:gd name="T3" fmla="*/ 743 h 744"/>
                <a:gd name="T4" fmla="*/ 545 w 546"/>
                <a:gd name="T5" fmla="*/ 743 h 744"/>
                <a:gd name="T6" fmla="*/ 545 w 546"/>
                <a:gd name="T7" fmla="*/ 0 h 744"/>
                <a:gd name="T8" fmla="*/ 0 w 546"/>
                <a:gd name="T9" fmla="*/ 0 h 744"/>
                <a:gd name="T10" fmla="*/ 501 w 546"/>
                <a:gd name="T11" fmla="*/ 45 h 744"/>
                <a:gd name="T12" fmla="*/ 501 w 546"/>
                <a:gd name="T13" fmla="*/ 657 h 744"/>
                <a:gd name="T14" fmla="*/ 45 w 546"/>
                <a:gd name="T15" fmla="*/ 657 h 744"/>
                <a:gd name="T16" fmla="*/ 45 w 546"/>
                <a:gd name="T17" fmla="*/ 45 h 744"/>
                <a:gd name="T18" fmla="*/ 501 w 546"/>
                <a:gd name="T19" fmla="*/ 45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744">
                  <a:moveTo>
                    <a:pt x="0" y="0"/>
                  </a:moveTo>
                  <a:lnTo>
                    <a:pt x="0" y="743"/>
                  </a:lnTo>
                  <a:lnTo>
                    <a:pt x="545" y="743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1" y="45"/>
                  </a:moveTo>
                  <a:lnTo>
                    <a:pt x="501" y="657"/>
                  </a:lnTo>
                  <a:lnTo>
                    <a:pt x="45" y="657"/>
                  </a:lnTo>
                  <a:lnTo>
                    <a:pt x="45" y="45"/>
                  </a:lnTo>
                  <a:lnTo>
                    <a:pt x="501" y="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91"/>
            <p:cNvSpPr>
              <a:spLocks noChangeArrowheads="1"/>
            </p:cNvSpPr>
            <p:nvPr/>
          </p:nvSpPr>
          <p:spPr bwMode="auto">
            <a:xfrm>
              <a:off x="1865881" y="3021937"/>
              <a:ext cx="165100" cy="220662"/>
            </a:xfrm>
            <a:custGeom>
              <a:avLst/>
              <a:gdLst>
                <a:gd name="T0" fmla="*/ 0 w 457"/>
                <a:gd name="T1" fmla="*/ 0 h 613"/>
                <a:gd name="T2" fmla="*/ 0 w 457"/>
                <a:gd name="T3" fmla="*/ 612 h 613"/>
                <a:gd name="T4" fmla="*/ 456 w 457"/>
                <a:gd name="T5" fmla="*/ 612 h 613"/>
                <a:gd name="T6" fmla="*/ 456 w 457"/>
                <a:gd name="T7" fmla="*/ 0 h 613"/>
                <a:gd name="T8" fmla="*/ 0 w 45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13">
                  <a:moveTo>
                    <a:pt x="0" y="0"/>
                  </a:moveTo>
                  <a:lnTo>
                    <a:pt x="0" y="612"/>
                  </a:lnTo>
                  <a:lnTo>
                    <a:pt x="456" y="612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92"/>
            <p:cNvSpPr>
              <a:spLocks noChangeArrowheads="1"/>
            </p:cNvSpPr>
            <p:nvPr/>
          </p:nvSpPr>
          <p:spPr bwMode="auto">
            <a:xfrm>
              <a:off x="2018281" y="2947324"/>
              <a:ext cx="139700" cy="228600"/>
            </a:xfrm>
            <a:custGeom>
              <a:avLst/>
              <a:gdLst>
                <a:gd name="T0" fmla="*/ 0 w 386"/>
                <a:gd name="T1" fmla="*/ 0 h 633"/>
                <a:gd name="T2" fmla="*/ 0 w 386"/>
                <a:gd name="T3" fmla="*/ 632 h 633"/>
                <a:gd name="T4" fmla="*/ 385 w 386"/>
                <a:gd name="T5" fmla="*/ 632 h 633"/>
                <a:gd name="T6" fmla="*/ 385 w 386"/>
                <a:gd name="T7" fmla="*/ 0 h 633"/>
                <a:gd name="T8" fmla="*/ 0 w 386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3">
                  <a:moveTo>
                    <a:pt x="0" y="0"/>
                  </a:moveTo>
                  <a:lnTo>
                    <a:pt x="0" y="632"/>
                  </a:lnTo>
                  <a:lnTo>
                    <a:pt x="385" y="632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93"/>
            <p:cNvSpPr>
              <a:spLocks noChangeArrowheads="1"/>
            </p:cNvSpPr>
            <p:nvPr/>
          </p:nvSpPr>
          <p:spPr bwMode="auto">
            <a:xfrm>
              <a:off x="2018281" y="2947324"/>
              <a:ext cx="139700" cy="228600"/>
            </a:xfrm>
            <a:custGeom>
              <a:avLst/>
              <a:gdLst>
                <a:gd name="T0" fmla="*/ 0 w 386"/>
                <a:gd name="T1" fmla="*/ 0 h 633"/>
                <a:gd name="T2" fmla="*/ 0 w 386"/>
                <a:gd name="T3" fmla="*/ 632 h 633"/>
                <a:gd name="T4" fmla="*/ 385 w 386"/>
                <a:gd name="T5" fmla="*/ 632 h 633"/>
                <a:gd name="T6" fmla="*/ 385 w 386"/>
                <a:gd name="T7" fmla="*/ 0 h 633"/>
                <a:gd name="T8" fmla="*/ 0 w 386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3">
                  <a:moveTo>
                    <a:pt x="0" y="0"/>
                  </a:moveTo>
                  <a:lnTo>
                    <a:pt x="0" y="632"/>
                  </a:lnTo>
                  <a:lnTo>
                    <a:pt x="385" y="632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94"/>
            <p:cNvSpPr>
              <a:spLocks noChangeArrowheads="1"/>
            </p:cNvSpPr>
            <p:nvPr/>
          </p:nvSpPr>
          <p:spPr bwMode="auto">
            <a:xfrm>
              <a:off x="1942081" y="3248949"/>
              <a:ext cx="14287" cy="15875"/>
            </a:xfrm>
            <a:custGeom>
              <a:avLst/>
              <a:gdLst>
                <a:gd name="T0" fmla="*/ 19 w 38"/>
                <a:gd name="T1" fmla="*/ 41 h 42"/>
                <a:gd name="T2" fmla="*/ 19 w 38"/>
                <a:gd name="T3" fmla="*/ 41 h 42"/>
                <a:gd name="T4" fmla="*/ 37 w 38"/>
                <a:gd name="T5" fmla="*/ 22 h 42"/>
                <a:gd name="T6" fmla="*/ 19 w 38"/>
                <a:gd name="T7" fmla="*/ 0 h 42"/>
                <a:gd name="T8" fmla="*/ 0 w 38"/>
                <a:gd name="T9" fmla="*/ 22 h 42"/>
                <a:gd name="T10" fmla="*/ 19 w 38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37" y="34"/>
                    <a:pt x="37" y="22"/>
                  </a:cubicBezTo>
                  <a:cubicBezTo>
                    <a:pt x="37" y="11"/>
                    <a:pt x="30" y="0"/>
                    <a:pt x="19" y="0"/>
                  </a:cubicBezTo>
                  <a:cubicBezTo>
                    <a:pt x="7" y="0"/>
                    <a:pt x="0" y="11"/>
                    <a:pt x="0" y="22"/>
                  </a:cubicBezTo>
                  <a:cubicBezTo>
                    <a:pt x="0" y="34"/>
                    <a:pt x="7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95"/>
            <p:cNvSpPr>
              <a:spLocks noChangeArrowheads="1"/>
            </p:cNvSpPr>
            <p:nvPr/>
          </p:nvSpPr>
          <p:spPr bwMode="auto">
            <a:xfrm>
              <a:off x="2002406" y="2931449"/>
              <a:ext cx="171450" cy="269875"/>
            </a:xfrm>
            <a:custGeom>
              <a:avLst/>
              <a:gdLst>
                <a:gd name="T0" fmla="*/ 0 w 476"/>
                <a:gd name="T1" fmla="*/ 0 h 751"/>
                <a:gd name="T2" fmla="*/ 0 w 476"/>
                <a:gd name="T3" fmla="*/ 750 h 751"/>
                <a:gd name="T4" fmla="*/ 475 w 476"/>
                <a:gd name="T5" fmla="*/ 750 h 751"/>
                <a:gd name="T6" fmla="*/ 475 w 476"/>
                <a:gd name="T7" fmla="*/ 0 h 751"/>
                <a:gd name="T8" fmla="*/ 0 w 476"/>
                <a:gd name="T9" fmla="*/ 0 h 751"/>
                <a:gd name="T10" fmla="*/ 430 w 476"/>
                <a:gd name="T11" fmla="*/ 44 h 751"/>
                <a:gd name="T12" fmla="*/ 430 w 476"/>
                <a:gd name="T13" fmla="*/ 676 h 751"/>
                <a:gd name="T14" fmla="*/ 45 w 476"/>
                <a:gd name="T15" fmla="*/ 676 h 751"/>
                <a:gd name="T16" fmla="*/ 45 w 476"/>
                <a:gd name="T17" fmla="*/ 44 h 751"/>
                <a:gd name="T18" fmla="*/ 430 w 476"/>
                <a:gd name="T19" fmla="*/ 44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751">
                  <a:moveTo>
                    <a:pt x="0" y="0"/>
                  </a:moveTo>
                  <a:lnTo>
                    <a:pt x="0" y="750"/>
                  </a:lnTo>
                  <a:lnTo>
                    <a:pt x="475" y="750"/>
                  </a:lnTo>
                  <a:lnTo>
                    <a:pt x="475" y="0"/>
                  </a:lnTo>
                  <a:lnTo>
                    <a:pt x="0" y="0"/>
                  </a:lnTo>
                  <a:close/>
                  <a:moveTo>
                    <a:pt x="430" y="44"/>
                  </a:moveTo>
                  <a:lnTo>
                    <a:pt x="430" y="676"/>
                  </a:lnTo>
                  <a:lnTo>
                    <a:pt x="45" y="676"/>
                  </a:lnTo>
                  <a:lnTo>
                    <a:pt x="45" y="44"/>
                  </a:lnTo>
                  <a:lnTo>
                    <a:pt x="430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96"/>
            <p:cNvSpPr>
              <a:spLocks noChangeArrowheads="1"/>
            </p:cNvSpPr>
            <p:nvPr/>
          </p:nvSpPr>
          <p:spPr bwMode="auto">
            <a:xfrm>
              <a:off x="2086543" y="2947324"/>
              <a:ext cx="69850" cy="228600"/>
            </a:xfrm>
            <a:custGeom>
              <a:avLst/>
              <a:gdLst>
                <a:gd name="T0" fmla="*/ 194 w 195"/>
                <a:gd name="T1" fmla="*/ 0 h 633"/>
                <a:gd name="T2" fmla="*/ 0 w 195"/>
                <a:gd name="T3" fmla="*/ 0 h 633"/>
                <a:gd name="T4" fmla="*/ 0 w 195"/>
                <a:gd name="T5" fmla="*/ 632 h 633"/>
                <a:gd name="T6" fmla="*/ 194 w 195"/>
                <a:gd name="T7" fmla="*/ 632 h 633"/>
                <a:gd name="T8" fmla="*/ 194 w 19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3">
                  <a:moveTo>
                    <a:pt x="194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4" y="632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97"/>
            <p:cNvSpPr>
              <a:spLocks noChangeArrowheads="1"/>
            </p:cNvSpPr>
            <p:nvPr/>
          </p:nvSpPr>
          <p:spPr bwMode="auto">
            <a:xfrm>
              <a:off x="2086543" y="2947324"/>
              <a:ext cx="69850" cy="228600"/>
            </a:xfrm>
            <a:custGeom>
              <a:avLst/>
              <a:gdLst>
                <a:gd name="T0" fmla="*/ 194 w 195"/>
                <a:gd name="T1" fmla="*/ 0 h 633"/>
                <a:gd name="T2" fmla="*/ 0 w 195"/>
                <a:gd name="T3" fmla="*/ 0 h 633"/>
                <a:gd name="T4" fmla="*/ 0 w 195"/>
                <a:gd name="T5" fmla="*/ 632 h 633"/>
                <a:gd name="T6" fmla="*/ 194 w 195"/>
                <a:gd name="T7" fmla="*/ 632 h 633"/>
                <a:gd name="T8" fmla="*/ 194 w 195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3">
                  <a:moveTo>
                    <a:pt x="194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4" y="632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98"/>
            <p:cNvSpPr>
              <a:spLocks noChangeArrowheads="1"/>
            </p:cNvSpPr>
            <p:nvPr/>
          </p:nvSpPr>
          <p:spPr bwMode="auto">
            <a:xfrm>
              <a:off x="2081781" y="3180687"/>
              <a:ext cx="12700" cy="12700"/>
            </a:xfrm>
            <a:custGeom>
              <a:avLst/>
              <a:gdLst>
                <a:gd name="T0" fmla="*/ 15 w 34"/>
                <a:gd name="T1" fmla="*/ 34 h 35"/>
                <a:gd name="T2" fmla="*/ 15 w 34"/>
                <a:gd name="T3" fmla="*/ 34 h 35"/>
                <a:gd name="T4" fmla="*/ 33 w 34"/>
                <a:gd name="T5" fmla="*/ 15 h 35"/>
                <a:gd name="T6" fmla="*/ 15 w 34"/>
                <a:gd name="T7" fmla="*/ 0 h 35"/>
                <a:gd name="T8" fmla="*/ 0 w 34"/>
                <a:gd name="T9" fmla="*/ 15 h 35"/>
                <a:gd name="T10" fmla="*/ 15 w 34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3" y="27"/>
                    <a:pt x="33" y="15"/>
                  </a:cubicBezTo>
                  <a:cubicBezTo>
                    <a:pt x="33" y="8"/>
                    <a:pt x="26" y="0"/>
                    <a:pt x="15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7"/>
                    <a:pt x="7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99"/>
            <p:cNvSpPr>
              <a:spLocks noChangeArrowheads="1"/>
            </p:cNvSpPr>
            <p:nvPr/>
          </p:nvSpPr>
          <p:spPr bwMode="auto">
            <a:xfrm>
              <a:off x="2038918" y="3036224"/>
              <a:ext cx="12700" cy="42863"/>
            </a:xfrm>
            <a:custGeom>
              <a:avLst/>
              <a:gdLst>
                <a:gd name="T0" fmla="*/ 34 w 35"/>
                <a:gd name="T1" fmla="*/ 119 h 120"/>
                <a:gd name="T2" fmla="*/ 0 w 35"/>
                <a:gd name="T3" fmla="*/ 119 h 120"/>
                <a:gd name="T4" fmla="*/ 0 w 35"/>
                <a:gd name="T5" fmla="*/ 0 h 120"/>
                <a:gd name="T6" fmla="*/ 34 w 35"/>
                <a:gd name="T7" fmla="*/ 0 h 120"/>
                <a:gd name="T8" fmla="*/ 34 w 35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0">
                  <a:moveTo>
                    <a:pt x="34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100"/>
            <p:cNvSpPr>
              <a:spLocks noChangeArrowheads="1"/>
            </p:cNvSpPr>
            <p:nvPr/>
          </p:nvSpPr>
          <p:spPr bwMode="auto">
            <a:xfrm>
              <a:off x="2059556" y="3036224"/>
              <a:ext cx="55562" cy="82550"/>
            </a:xfrm>
            <a:custGeom>
              <a:avLst/>
              <a:gdLst>
                <a:gd name="T0" fmla="*/ 153 w 154"/>
                <a:gd name="T1" fmla="*/ 0 h 229"/>
                <a:gd name="T2" fmla="*/ 0 w 154"/>
                <a:gd name="T3" fmla="*/ 0 h 229"/>
                <a:gd name="T4" fmla="*/ 0 w 154"/>
                <a:gd name="T5" fmla="*/ 164 h 229"/>
                <a:gd name="T6" fmla="*/ 22 w 154"/>
                <a:gd name="T7" fmla="*/ 164 h 229"/>
                <a:gd name="T8" fmla="*/ 22 w 154"/>
                <a:gd name="T9" fmla="*/ 228 h 229"/>
                <a:gd name="T10" fmla="*/ 56 w 154"/>
                <a:gd name="T11" fmla="*/ 228 h 229"/>
                <a:gd name="T12" fmla="*/ 56 w 154"/>
                <a:gd name="T13" fmla="*/ 164 h 229"/>
                <a:gd name="T14" fmla="*/ 97 w 154"/>
                <a:gd name="T15" fmla="*/ 164 h 229"/>
                <a:gd name="T16" fmla="*/ 97 w 154"/>
                <a:gd name="T17" fmla="*/ 228 h 229"/>
                <a:gd name="T18" fmla="*/ 130 w 154"/>
                <a:gd name="T19" fmla="*/ 228 h 229"/>
                <a:gd name="T20" fmla="*/ 130 w 154"/>
                <a:gd name="T21" fmla="*/ 164 h 229"/>
                <a:gd name="T22" fmla="*/ 153 w 154"/>
                <a:gd name="T23" fmla="*/ 164 h 229"/>
                <a:gd name="T24" fmla="*/ 153 w 154"/>
                <a:gd name="T2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4" h="229">
                  <a:moveTo>
                    <a:pt x="153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22" y="164"/>
                  </a:lnTo>
                  <a:lnTo>
                    <a:pt x="22" y="228"/>
                  </a:lnTo>
                  <a:lnTo>
                    <a:pt x="56" y="228"/>
                  </a:lnTo>
                  <a:lnTo>
                    <a:pt x="56" y="164"/>
                  </a:lnTo>
                  <a:lnTo>
                    <a:pt x="97" y="164"/>
                  </a:lnTo>
                  <a:lnTo>
                    <a:pt x="97" y="228"/>
                  </a:lnTo>
                  <a:lnTo>
                    <a:pt x="130" y="228"/>
                  </a:lnTo>
                  <a:lnTo>
                    <a:pt x="130" y="164"/>
                  </a:lnTo>
                  <a:lnTo>
                    <a:pt x="153" y="164"/>
                  </a:lnTo>
                  <a:lnTo>
                    <a:pt x="1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101"/>
            <p:cNvSpPr>
              <a:spLocks noChangeArrowheads="1"/>
            </p:cNvSpPr>
            <p:nvPr/>
          </p:nvSpPr>
          <p:spPr bwMode="auto">
            <a:xfrm>
              <a:off x="2124643" y="3036224"/>
              <a:ext cx="12700" cy="42863"/>
            </a:xfrm>
            <a:custGeom>
              <a:avLst/>
              <a:gdLst>
                <a:gd name="T0" fmla="*/ 34 w 35"/>
                <a:gd name="T1" fmla="*/ 119 h 120"/>
                <a:gd name="T2" fmla="*/ 0 w 35"/>
                <a:gd name="T3" fmla="*/ 119 h 120"/>
                <a:gd name="T4" fmla="*/ 0 w 35"/>
                <a:gd name="T5" fmla="*/ 0 h 120"/>
                <a:gd name="T6" fmla="*/ 34 w 35"/>
                <a:gd name="T7" fmla="*/ 0 h 120"/>
                <a:gd name="T8" fmla="*/ 34 w 35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0">
                  <a:moveTo>
                    <a:pt x="34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102"/>
            <p:cNvSpPr>
              <a:spLocks noChangeArrowheads="1"/>
            </p:cNvSpPr>
            <p:nvPr/>
          </p:nvSpPr>
          <p:spPr bwMode="auto">
            <a:xfrm>
              <a:off x="2059556" y="2988599"/>
              <a:ext cx="55562" cy="38100"/>
            </a:xfrm>
            <a:custGeom>
              <a:avLst/>
              <a:gdLst>
                <a:gd name="T0" fmla="*/ 153 w 154"/>
                <a:gd name="T1" fmla="*/ 105 h 106"/>
                <a:gd name="T2" fmla="*/ 153 w 154"/>
                <a:gd name="T3" fmla="*/ 105 h 106"/>
                <a:gd name="T4" fmla="*/ 130 w 154"/>
                <a:gd name="T5" fmla="*/ 34 h 106"/>
                <a:gd name="T6" fmla="*/ 145 w 154"/>
                <a:gd name="T7" fmla="*/ 15 h 106"/>
                <a:gd name="T8" fmla="*/ 130 w 154"/>
                <a:gd name="T9" fmla="*/ 0 h 106"/>
                <a:gd name="T10" fmla="*/ 112 w 154"/>
                <a:gd name="T11" fmla="*/ 19 h 106"/>
                <a:gd name="T12" fmla="*/ 75 w 154"/>
                <a:gd name="T13" fmla="*/ 11 h 106"/>
                <a:gd name="T14" fmla="*/ 41 w 154"/>
                <a:gd name="T15" fmla="*/ 19 h 106"/>
                <a:gd name="T16" fmla="*/ 18 w 154"/>
                <a:gd name="T17" fmla="*/ 0 h 106"/>
                <a:gd name="T18" fmla="*/ 3 w 154"/>
                <a:gd name="T19" fmla="*/ 15 h 106"/>
                <a:gd name="T20" fmla="*/ 22 w 154"/>
                <a:gd name="T21" fmla="*/ 34 h 106"/>
                <a:gd name="T22" fmla="*/ 0 w 154"/>
                <a:gd name="T23" fmla="*/ 105 h 106"/>
                <a:gd name="T24" fmla="*/ 153 w 154"/>
                <a:gd name="T25" fmla="*/ 105 h 106"/>
                <a:gd name="T26" fmla="*/ 108 w 154"/>
                <a:gd name="T27" fmla="*/ 45 h 106"/>
                <a:gd name="T28" fmla="*/ 108 w 154"/>
                <a:gd name="T29" fmla="*/ 45 h 106"/>
                <a:gd name="T30" fmla="*/ 119 w 154"/>
                <a:gd name="T31" fmla="*/ 60 h 106"/>
                <a:gd name="T32" fmla="*/ 108 w 154"/>
                <a:gd name="T33" fmla="*/ 75 h 106"/>
                <a:gd name="T34" fmla="*/ 93 w 154"/>
                <a:gd name="T35" fmla="*/ 60 h 106"/>
                <a:gd name="T36" fmla="*/ 108 w 154"/>
                <a:gd name="T37" fmla="*/ 45 h 106"/>
                <a:gd name="T38" fmla="*/ 45 w 154"/>
                <a:gd name="T39" fmla="*/ 45 h 106"/>
                <a:gd name="T40" fmla="*/ 45 w 154"/>
                <a:gd name="T41" fmla="*/ 45 h 106"/>
                <a:gd name="T42" fmla="*/ 60 w 154"/>
                <a:gd name="T43" fmla="*/ 60 h 106"/>
                <a:gd name="T44" fmla="*/ 45 w 154"/>
                <a:gd name="T45" fmla="*/ 75 h 106"/>
                <a:gd name="T46" fmla="*/ 30 w 154"/>
                <a:gd name="T47" fmla="*/ 60 h 106"/>
                <a:gd name="T48" fmla="*/ 45 w 154"/>
                <a:gd name="T49" fmla="*/ 4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106">
                  <a:moveTo>
                    <a:pt x="153" y="105"/>
                  </a:moveTo>
                  <a:lnTo>
                    <a:pt x="153" y="105"/>
                  </a:lnTo>
                  <a:cubicBezTo>
                    <a:pt x="153" y="75"/>
                    <a:pt x="145" y="49"/>
                    <a:pt x="130" y="34"/>
                  </a:cubicBezTo>
                  <a:cubicBezTo>
                    <a:pt x="145" y="15"/>
                    <a:pt x="145" y="15"/>
                    <a:pt x="145" y="15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12" y="19"/>
                    <a:pt x="112" y="19"/>
                    <a:pt x="112" y="19"/>
                  </a:cubicBezTo>
                  <a:cubicBezTo>
                    <a:pt x="101" y="15"/>
                    <a:pt x="89" y="11"/>
                    <a:pt x="75" y="11"/>
                  </a:cubicBezTo>
                  <a:cubicBezTo>
                    <a:pt x="63" y="11"/>
                    <a:pt x="52" y="15"/>
                    <a:pt x="41" y="1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7" y="49"/>
                    <a:pt x="0" y="75"/>
                    <a:pt x="0" y="105"/>
                  </a:cubicBezTo>
                  <a:lnTo>
                    <a:pt x="153" y="105"/>
                  </a:lnTo>
                  <a:close/>
                  <a:moveTo>
                    <a:pt x="108" y="45"/>
                  </a:moveTo>
                  <a:lnTo>
                    <a:pt x="108" y="45"/>
                  </a:lnTo>
                  <a:cubicBezTo>
                    <a:pt x="116" y="45"/>
                    <a:pt x="119" y="53"/>
                    <a:pt x="119" y="60"/>
                  </a:cubicBezTo>
                  <a:cubicBezTo>
                    <a:pt x="119" y="68"/>
                    <a:pt x="116" y="75"/>
                    <a:pt x="108" y="75"/>
                  </a:cubicBezTo>
                  <a:cubicBezTo>
                    <a:pt x="101" y="75"/>
                    <a:pt x="93" y="68"/>
                    <a:pt x="93" y="60"/>
                  </a:cubicBezTo>
                  <a:cubicBezTo>
                    <a:pt x="93" y="53"/>
                    <a:pt x="101" y="45"/>
                    <a:pt x="108" y="45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52" y="45"/>
                    <a:pt x="60" y="53"/>
                    <a:pt x="60" y="60"/>
                  </a:cubicBezTo>
                  <a:cubicBezTo>
                    <a:pt x="60" y="68"/>
                    <a:pt x="52" y="75"/>
                    <a:pt x="45" y="75"/>
                  </a:cubicBezTo>
                  <a:cubicBezTo>
                    <a:pt x="37" y="75"/>
                    <a:pt x="30" y="68"/>
                    <a:pt x="30" y="60"/>
                  </a:cubicBezTo>
                  <a:cubicBezTo>
                    <a:pt x="30" y="53"/>
                    <a:pt x="37" y="45"/>
                    <a:pt x="45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1863714" y="3532545"/>
            <a:ext cx="323850" cy="341313"/>
            <a:chOff x="1862706" y="3515468"/>
            <a:chExt cx="323850" cy="341313"/>
          </a:xfrm>
        </p:grpSpPr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862706" y="3588493"/>
              <a:ext cx="196850" cy="268288"/>
            </a:xfrm>
            <a:custGeom>
              <a:avLst/>
              <a:gdLst>
                <a:gd name="T0" fmla="*/ 0 w 547"/>
                <a:gd name="T1" fmla="*/ 0 h 747"/>
                <a:gd name="T2" fmla="*/ 0 w 547"/>
                <a:gd name="T3" fmla="*/ 746 h 747"/>
                <a:gd name="T4" fmla="*/ 546 w 547"/>
                <a:gd name="T5" fmla="*/ 746 h 747"/>
                <a:gd name="T6" fmla="*/ 546 w 547"/>
                <a:gd name="T7" fmla="*/ 0 h 747"/>
                <a:gd name="T8" fmla="*/ 0 w 547"/>
                <a:gd name="T9" fmla="*/ 0 h 747"/>
                <a:gd name="T10" fmla="*/ 501 w 547"/>
                <a:gd name="T11" fmla="*/ 45 h 747"/>
                <a:gd name="T12" fmla="*/ 501 w 547"/>
                <a:gd name="T13" fmla="*/ 660 h 747"/>
                <a:gd name="T14" fmla="*/ 45 w 547"/>
                <a:gd name="T15" fmla="*/ 660 h 747"/>
                <a:gd name="T16" fmla="*/ 45 w 547"/>
                <a:gd name="T17" fmla="*/ 45 h 747"/>
                <a:gd name="T18" fmla="*/ 501 w 547"/>
                <a:gd name="T19" fmla="*/ 45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7" h="747">
                  <a:moveTo>
                    <a:pt x="0" y="0"/>
                  </a:moveTo>
                  <a:lnTo>
                    <a:pt x="0" y="746"/>
                  </a:lnTo>
                  <a:lnTo>
                    <a:pt x="546" y="746"/>
                  </a:lnTo>
                  <a:lnTo>
                    <a:pt x="546" y="0"/>
                  </a:lnTo>
                  <a:lnTo>
                    <a:pt x="0" y="0"/>
                  </a:lnTo>
                  <a:close/>
                  <a:moveTo>
                    <a:pt x="501" y="45"/>
                  </a:moveTo>
                  <a:lnTo>
                    <a:pt x="501" y="660"/>
                  </a:lnTo>
                  <a:lnTo>
                    <a:pt x="45" y="660"/>
                  </a:lnTo>
                  <a:lnTo>
                    <a:pt x="45" y="45"/>
                  </a:lnTo>
                  <a:lnTo>
                    <a:pt x="501" y="4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880168" y="3604368"/>
              <a:ext cx="165100" cy="222250"/>
            </a:xfrm>
            <a:custGeom>
              <a:avLst/>
              <a:gdLst>
                <a:gd name="T0" fmla="*/ 0 w 457"/>
                <a:gd name="T1" fmla="*/ 0 h 616"/>
                <a:gd name="T2" fmla="*/ 0 w 457"/>
                <a:gd name="T3" fmla="*/ 615 h 616"/>
                <a:gd name="T4" fmla="*/ 456 w 457"/>
                <a:gd name="T5" fmla="*/ 615 h 616"/>
                <a:gd name="T6" fmla="*/ 456 w 457"/>
                <a:gd name="T7" fmla="*/ 0 h 616"/>
                <a:gd name="T8" fmla="*/ 0 w 457"/>
                <a:gd name="T9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16">
                  <a:moveTo>
                    <a:pt x="0" y="0"/>
                  </a:moveTo>
                  <a:lnTo>
                    <a:pt x="0" y="615"/>
                  </a:lnTo>
                  <a:lnTo>
                    <a:pt x="456" y="615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2030981" y="3529756"/>
              <a:ext cx="139700" cy="228600"/>
            </a:xfrm>
            <a:custGeom>
              <a:avLst/>
              <a:gdLst>
                <a:gd name="T0" fmla="*/ 0 w 386"/>
                <a:gd name="T1" fmla="*/ 0 h 634"/>
                <a:gd name="T2" fmla="*/ 0 w 386"/>
                <a:gd name="T3" fmla="*/ 633 h 634"/>
                <a:gd name="T4" fmla="*/ 385 w 386"/>
                <a:gd name="T5" fmla="*/ 633 h 634"/>
                <a:gd name="T6" fmla="*/ 385 w 386"/>
                <a:gd name="T7" fmla="*/ 0 h 634"/>
                <a:gd name="T8" fmla="*/ 0 w 386"/>
                <a:gd name="T9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4">
                  <a:moveTo>
                    <a:pt x="0" y="0"/>
                  </a:moveTo>
                  <a:lnTo>
                    <a:pt x="0" y="633"/>
                  </a:lnTo>
                  <a:lnTo>
                    <a:pt x="385" y="633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2030981" y="3529756"/>
              <a:ext cx="139700" cy="228600"/>
            </a:xfrm>
            <a:custGeom>
              <a:avLst/>
              <a:gdLst>
                <a:gd name="T0" fmla="*/ 0 w 386"/>
                <a:gd name="T1" fmla="*/ 0 h 634"/>
                <a:gd name="T2" fmla="*/ 0 w 386"/>
                <a:gd name="T3" fmla="*/ 633 h 634"/>
                <a:gd name="T4" fmla="*/ 385 w 386"/>
                <a:gd name="T5" fmla="*/ 633 h 634"/>
                <a:gd name="T6" fmla="*/ 385 w 386"/>
                <a:gd name="T7" fmla="*/ 0 h 634"/>
                <a:gd name="T8" fmla="*/ 0 w 386"/>
                <a:gd name="T9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34">
                  <a:moveTo>
                    <a:pt x="0" y="0"/>
                  </a:moveTo>
                  <a:lnTo>
                    <a:pt x="0" y="633"/>
                  </a:lnTo>
                  <a:lnTo>
                    <a:pt x="385" y="633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107"/>
            <p:cNvSpPr>
              <a:spLocks noChangeArrowheads="1"/>
            </p:cNvSpPr>
            <p:nvPr/>
          </p:nvSpPr>
          <p:spPr bwMode="auto">
            <a:xfrm>
              <a:off x="1954781" y="3834556"/>
              <a:ext cx="14287" cy="15875"/>
            </a:xfrm>
            <a:custGeom>
              <a:avLst/>
              <a:gdLst>
                <a:gd name="T0" fmla="*/ 19 w 39"/>
                <a:gd name="T1" fmla="*/ 41 h 42"/>
                <a:gd name="T2" fmla="*/ 19 w 39"/>
                <a:gd name="T3" fmla="*/ 41 h 42"/>
                <a:gd name="T4" fmla="*/ 38 w 39"/>
                <a:gd name="T5" fmla="*/ 19 h 42"/>
                <a:gd name="T6" fmla="*/ 19 w 39"/>
                <a:gd name="T7" fmla="*/ 0 h 42"/>
                <a:gd name="T8" fmla="*/ 0 w 39"/>
                <a:gd name="T9" fmla="*/ 19 h 42"/>
                <a:gd name="T10" fmla="*/ 19 w 39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38" y="30"/>
                    <a:pt x="38" y="19"/>
                  </a:cubicBezTo>
                  <a:cubicBezTo>
                    <a:pt x="38" y="8"/>
                    <a:pt x="30" y="0"/>
                    <a:pt x="19" y="0"/>
                  </a:cubicBezTo>
                  <a:cubicBezTo>
                    <a:pt x="8" y="0"/>
                    <a:pt x="0" y="8"/>
                    <a:pt x="0" y="19"/>
                  </a:cubicBezTo>
                  <a:cubicBezTo>
                    <a:pt x="0" y="30"/>
                    <a:pt x="8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2015106" y="3515468"/>
              <a:ext cx="171450" cy="271463"/>
            </a:xfrm>
            <a:custGeom>
              <a:avLst/>
              <a:gdLst>
                <a:gd name="T0" fmla="*/ 0 w 476"/>
                <a:gd name="T1" fmla="*/ 0 h 755"/>
                <a:gd name="T2" fmla="*/ 0 w 476"/>
                <a:gd name="T3" fmla="*/ 754 h 755"/>
                <a:gd name="T4" fmla="*/ 475 w 476"/>
                <a:gd name="T5" fmla="*/ 754 h 755"/>
                <a:gd name="T6" fmla="*/ 475 w 476"/>
                <a:gd name="T7" fmla="*/ 0 h 755"/>
                <a:gd name="T8" fmla="*/ 0 w 476"/>
                <a:gd name="T9" fmla="*/ 0 h 755"/>
                <a:gd name="T10" fmla="*/ 430 w 476"/>
                <a:gd name="T11" fmla="*/ 42 h 755"/>
                <a:gd name="T12" fmla="*/ 430 w 476"/>
                <a:gd name="T13" fmla="*/ 675 h 755"/>
                <a:gd name="T14" fmla="*/ 45 w 476"/>
                <a:gd name="T15" fmla="*/ 675 h 755"/>
                <a:gd name="T16" fmla="*/ 45 w 476"/>
                <a:gd name="T17" fmla="*/ 42 h 755"/>
                <a:gd name="T18" fmla="*/ 430 w 476"/>
                <a:gd name="T19" fmla="*/ 42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6" h="755">
                  <a:moveTo>
                    <a:pt x="0" y="0"/>
                  </a:moveTo>
                  <a:lnTo>
                    <a:pt x="0" y="754"/>
                  </a:lnTo>
                  <a:lnTo>
                    <a:pt x="475" y="754"/>
                  </a:lnTo>
                  <a:lnTo>
                    <a:pt x="475" y="0"/>
                  </a:lnTo>
                  <a:lnTo>
                    <a:pt x="0" y="0"/>
                  </a:lnTo>
                  <a:close/>
                  <a:moveTo>
                    <a:pt x="430" y="42"/>
                  </a:moveTo>
                  <a:lnTo>
                    <a:pt x="430" y="675"/>
                  </a:lnTo>
                  <a:lnTo>
                    <a:pt x="45" y="675"/>
                  </a:lnTo>
                  <a:lnTo>
                    <a:pt x="45" y="42"/>
                  </a:lnTo>
                  <a:lnTo>
                    <a:pt x="430" y="4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2100831" y="3529756"/>
              <a:ext cx="69850" cy="228600"/>
            </a:xfrm>
            <a:custGeom>
              <a:avLst/>
              <a:gdLst>
                <a:gd name="T0" fmla="*/ 194 w 195"/>
                <a:gd name="T1" fmla="*/ 0 h 634"/>
                <a:gd name="T2" fmla="*/ 0 w 195"/>
                <a:gd name="T3" fmla="*/ 0 h 634"/>
                <a:gd name="T4" fmla="*/ 0 w 195"/>
                <a:gd name="T5" fmla="*/ 633 h 634"/>
                <a:gd name="T6" fmla="*/ 194 w 195"/>
                <a:gd name="T7" fmla="*/ 633 h 634"/>
                <a:gd name="T8" fmla="*/ 194 w 195"/>
                <a:gd name="T9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4">
                  <a:moveTo>
                    <a:pt x="194" y="0"/>
                  </a:moveTo>
                  <a:lnTo>
                    <a:pt x="0" y="0"/>
                  </a:lnTo>
                  <a:lnTo>
                    <a:pt x="0" y="633"/>
                  </a:lnTo>
                  <a:lnTo>
                    <a:pt x="194" y="63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2100831" y="3529756"/>
              <a:ext cx="69850" cy="228600"/>
            </a:xfrm>
            <a:custGeom>
              <a:avLst/>
              <a:gdLst>
                <a:gd name="T0" fmla="*/ 194 w 195"/>
                <a:gd name="T1" fmla="*/ 0 h 634"/>
                <a:gd name="T2" fmla="*/ 0 w 195"/>
                <a:gd name="T3" fmla="*/ 0 h 634"/>
                <a:gd name="T4" fmla="*/ 0 w 195"/>
                <a:gd name="T5" fmla="*/ 633 h 634"/>
                <a:gd name="T6" fmla="*/ 194 w 195"/>
                <a:gd name="T7" fmla="*/ 633 h 634"/>
                <a:gd name="T8" fmla="*/ 194 w 195"/>
                <a:gd name="T9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634">
                  <a:moveTo>
                    <a:pt x="194" y="0"/>
                  </a:moveTo>
                  <a:lnTo>
                    <a:pt x="0" y="0"/>
                  </a:lnTo>
                  <a:lnTo>
                    <a:pt x="0" y="633"/>
                  </a:lnTo>
                  <a:lnTo>
                    <a:pt x="194" y="63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2094481" y="3764706"/>
              <a:ext cx="12700" cy="12700"/>
            </a:xfrm>
            <a:custGeom>
              <a:avLst/>
              <a:gdLst>
                <a:gd name="T0" fmla="*/ 15 w 34"/>
                <a:gd name="T1" fmla="*/ 34 h 35"/>
                <a:gd name="T2" fmla="*/ 15 w 34"/>
                <a:gd name="T3" fmla="*/ 34 h 35"/>
                <a:gd name="T4" fmla="*/ 33 w 34"/>
                <a:gd name="T5" fmla="*/ 19 h 35"/>
                <a:gd name="T6" fmla="*/ 15 w 34"/>
                <a:gd name="T7" fmla="*/ 0 h 35"/>
                <a:gd name="T8" fmla="*/ 0 w 34"/>
                <a:gd name="T9" fmla="*/ 19 h 35"/>
                <a:gd name="T10" fmla="*/ 15 w 34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3" y="26"/>
                    <a:pt x="33" y="19"/>
                  </a:cubicBezTo>
                  <a:cubicBezTo>
                    <a:pt x="33" y="7"/>
                    <a:pt x="26" y="0"/>
                    <a:pt x="15" y="0"/>
                  </a:cubicBezTo>
                  <a:cubicBezTo>
                    <a:pt x="7" y="0"/>
                    <a:pt x="0" y="7"/>
                    <a:pt x="0" y="19"/>
                  </a:cubicBezTo>
                  <a:cubicBezTo>
                    <a:pt x="0" y="26"/>
                    <a:pt x="7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2051618" y="3620243"/>
              <a:ext cx="12700" cy="42863"/>
            </a:xfrm>
            <a:custGeom>
              <a:avLst/>
              <a:gdLst>
                <a:gd name="T0" fmla="*/ 34 w 35"/>
                <a:gd name="T1" fmla="*/ 120 h 121"/>
                <a:gd name="T2" fmla="*/ 0 w 35"/>
                <a:gd name="T3" fmla="*/ 120 h 121"/>
                <a:gd name="T4" fmla="*/ 0 w 35"/>
                <a:gd name="T5" fmla="*/ 0 h 121"/>
                <a:gd name="T6" fmla="*/ 34 w 35"/>
                <a:gd name="T7" fmla="*/ 0 h 121"/>
                <a:gd name="T8" fmla="*/ 34 w 35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1">
                  <a:moveTo>
                    <a:pt x="34" y="12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113"/>
            <p:cNvSpPr>
              <a:spLocks noChangeArrowheads="1"/>
            </p:cNvSpPr>
            <p:nvPr/>
          </p:nvSpPr>
          <p:spPr bwMode="auto">
            <a:xfrm>
              <a:off x="2073843" y="3620243"/>
              <a:ext cx="55563" cy="82550"/>
            </a:xfrm>
            <a:custGeom>
              <a:avLst/>
              <a:gdLst>
                <a:gd name="T0" fmla="*/ 153 w 154"/>
                <a:gd name="T1" fmla="*/ 0 h 230"/>
                <a:gd name="T2" fmla="*/ 0 w 154"/>
                <a:gd name="T3" fmla="*/ 0 h 230"/>
                <a:gd name="T4" fmla="*/ 0 w 154"/>
                <a:gd name="T5" fmla="*/ 165 h 230"/>
                <a:gd name="T6" fmla="*/ 22 w 154"/>
                <a:gd name="T7" fmla="*/ 165 h 230"/>
                <a:gd name="T8" fmla="*/ 22 w 154"/>
                <a:gd name="T9" fmla="*/ 229 h 230"/>
                <a:gd name="T10" fmla="*/ 56 w 154"/>
                <a:gd name="T11" fmla="*/ 229 h 230"/>
                <a:gd name="T12" fmla="*/ 56 w 154"/>
                <a:gd name="T13" fmla="*/ 165 h 230"/>
                <a:gd name="T14" fmla="*/ 97 w 154"/>
                <a:gd name="T15" fmla="*/ 165 h 230"/>
                <a:gd name="T16" fmla="*/ 97 w 154"/>
                <a:gd name="T17" fmla="*/ 229 h 230"/>
                <a:gd name="T18" fmla="*/ 131 w 154"/>
                <a:gd name="T19" fmla="*/ 229 h 230"/>
                <a:gd name="T20" fmla="*/ 131 w 154"/>
                <a:gd name="T21" fmla="*/ 165 h 230"/>
                <a:gd name="T22" fmla="*/ 153 w 154"/>
                <a:gd name="T23" fmla="*/ 165 h 230"/>
                <a:gd name="T24" fmla="*/ 153 w 154"/>
                <a:gd name="T25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4" h="230">
                  <a:moveTo>
                    <a:pt x="153" y="0"/>
                  </a:moveTo>
                  <a:lnTo>
                    <a:pt x="0" y="0"/>
                  </a:lnTo>
                  <a:lnTo>
                    <a:pt x="0" y="165"/>
                  </a:lnTo>
                  <a:lnTo>
                    <a:pt x="22" y="165"/>
                  </a:lnTo>
                  <a:lnTo>
                    <a:pt x="22" y="229"/>
                  </a:lnTo>
                  <a:lnTo>
                    <a:pt x="56" y="229"/>
                  </a:lnTo>
                  <a:lnTo>
                    <a:pt x="56" y="165"/>
                  </a:lnTo>
                  <a:lnTo>
                    <a:pt x="97" y="165"/>
                  </a:lnTo>
                  <a:lnTo>
                    <a:pt x="97" y="229"/>
                  </a:lnTo>
                  <a:lnTo>
                    <a:pt x="131" y="229"/>
                  </a:lnTo>
                  <a:lnTo>
                    <a:pt x="131" y="165"/>
                  </a:lnTo>
                  <a:lnTo>
                    <a:pt x="153" y="165"/>
                  </a:lnTo>
                  <a:lnTo>
                    <a:pt x="153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114"/>
            <p:cNvSpPr>
              <a:spLocks noChangeArrowheads="1"/>
            </p:cNvSpPr>
            <p:nvPr/>
          </p:nvSpPr>
          <p:spPr bwMode="auto">
            <a:xfrm>
              <a:off x="2137343" y="3620243"/>
              <a:ext cx="12700" cy="42863"/>
            </a:xfrm>
            <a:custGeom>
              <a:avLst/>
              <a:gdLst>
                <a:gd name="T0" fmla="*/ 34 w 35"/>
                <a:gd name="T1" fmla="*/ 120 h 121"/>
                <a:gd name="T2" fmla="*/ 0 w 35"/>
                <a:gd name="T3" fmla="*/ 120 h 121"/>
                <a:gd name="T4" fmla="*/ 0 w 35"/>
                <a:gd name="T5" fmla="*/ 0 h 121"/>
                <a:gd name="T6" fmla="*/ 34 w 35"/>
                <a:gd name="T7" fmla="*/ 0 h 121"/>
                <a:gd name="T8" fmla="*/ 34 w 35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21">
                  <a:moveTo>
                    <a:pt x="34" y="12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4" y="0"/>
                  </a:lnTo>
                  <a:lnTo>
                    <a:pt x="34" y="1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115"/>
            <p:cNvSpPr>
              <a:spLocks noChangeArrowheads="1"/>
            </p:cNvSpPr>
            <p:nvPr/>
          </p:nvSpPr>
          <p:spPr bwMode="auto">
            <a:xfrm>
              <a:off x="2073843" y="3572618"/>
              <a:ext cx="55563" cy="38100"/>
            </a:xfrm>
            <a:custGeom>
              <a:avLst/>
              <a:gdLst>
                <a:gd name="T0" fmla="*/ 153 w 154"/>
                <a:gd name="T1" fmla="*/ 105 h 106"/>
                <a:gd name="T2" fmla="*/ 153 w 154"/>
                <a:gd name="T3" fmla="*/ 105 h 106"/>
                <a:gd name="T4" fmla="*/ 131 w 154"/>
                <a:gd name="T5" fmla="*/ 34 h 106"/>
                <a:gd name="T6" fmla="*/ 146 w 154"/>
                <a:gd name="T7" fmla="*/ 15 h 106"/>
                <a:gd name="T8" fmla="*/ 131 w 154"/>
                <a:gd name="T9" fmla="*/ 0 h 106"/>
                <a:gd name="T10" fmla="*/ 112 w 154"/>
                <a:gd name="T11" fmla="*/ 22 h 106"/>
                <a:gd name="T12" fmla="*/ 75 w 154"/>
                <a:gd name="T13" fmla="*/ 15 h 106"/>
                <a:gd name="T14" fmla="*/ 41 w 154"/>
                <a:gd name="T15" fmla="*/ 22 h 106"/>
                <a:gd name="T16" fmla="*/ 19 w 154"/>
                <a:gd name="T17" fmla="*/ 0 h 106"/>
                <a:gd name="T18" fmla="*/ 4 w 154"/>
                <a:gd name="T19" fmla="*/ 15 h 106"/>
                <a:gd name="T20" fmla="*/ 22 w 154"/>
                <a:gd name="T21" fmla="*/ 34 h 106"/>
                <a:gd name="T22" fmla="*/ 0 w 154"/>
                <a:gd name="T23" fmla="*/ 105 h 106"/>
                <a:gd name="T24" fmla="*/ 153 w 154"/>
                <a:gd name="T25" fmla="*/ 105 h 106"/>
                <a:gd name="T26" fmla="*/ 108 w 154"/>
                <a:gd name="T27" fmla="*/ 49 h 106"/>
                <a:gd name="T28" fmla="*/ 108 w 154"/>
                <a:gd name="T29" fmla="*/ 49 h 106"/>
                <a:gd name="T30" fmla="*/ 120 w 154"/>
                <a:gd name="T31" fmla="*/ 60 h 106"/>
                <a:gd name="T32" fmla="*/ 108 w 154"/>
                <a:gd name="T33" fmla="*/ 75 h 106"/>
                <a:gd name="T34" fmla="*/ 93 w 154"/>
                <a:gd name="T35" fmla="*/ 60 h 106"/>
                <a:gd name="T36" fmla="*/ 108 w 154"/>
                <a:gd name="T37" fmla="*/ 49 h 106"/>
                <a:gd name="T38" fmla="*/ 45 w 154"/>
                <a:gd name="T39" fmla="*/ 49 h 106"/>
                <a:gd name="T40" fmla="*/ 45 w 154"/>
                <a:gd name="T41" fmla="*/ 49 h 106"/>
                <a:gd name="T42" fmla="*/ 60 w 154"/>
                <a:gd name="T43" fmla="*/ 60 h 106"/>
                <a:gd name="T44" fmla="*/ 45 w 154"/>
                <a:gd name="T45" fmla="*/ 75 h 106"/>
                <a:gd name="T46" fmla="*/ 30 w 154"/>
                <a:gd name="T47" fmla="*/ 60 h 106"/>
                <a:gd name="T48" fmla="*/ 45 w 154"/>
                <a:gd name="T4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106">
                  <a:moveTo>
                    <a:pt x="153" y="105"/>
                  </a:moveTo>
                  <a:lnTo>
                    <a:pt x="153" y="105"/>
                  </a:lnTo>
                  <a:cubicBezTo>
                    <a:pt x="153" y="75"/>
                    <a:pt x="146" y="52"/>
                    <a:pt x="131" y="34"/>
                  </a:cubicBezTo>
                  <a:cubicBezTo>
                    <a:pt x="146" y="15"/>
                    <a:pt x="146" y="15"/>
                    <a:pt x="146" y="15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12" y="22"/>
                    <a:pt x="112" y="22"/>
                    <a:pt x="112" y="22"/>
                  </a:cubicBezTo>
                  <a:cubicBezTo>
                    <a:pt x="101" y="15"/>
                    <a:pt x="90" y="15"/>
                    <a:pt x="75" y="15"/>
                  </a:cubicBezTo>
                  <a:cubicBezTo>
                    <a:pt x="64" y="15"/>
                    <a:pt x="52" y="15"/>
                    <a:pt x="41" y="22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8" y="52"/>
                    <a:pt x="0" y="75"/>
                    <a:pt x="0" y="105"/>
                  </a:cubicBezTo>
                  <a:lnTo>
                    <a:pt x="153" y="105"/>
                  </a:lnTo>
                  <a:close/>
                  <a:moveTo>
                    <a:pt x="108" y="49"/>
                  </a:moveTo>
                  <a:lnTo>
                    <a:pt x="108" y="49"/>
                  </a:lnTo>
                  <a:cubicBezTo>
                    <a:pt x="116" y="49"/>
                    <a:pt x="120" y="52"/>
                    <a:pt x="120" y="60"/>
                  </a:cubicBezTo>
                  <a:cubicBezTo>
                    <a:pt x="120" y="67"/>
                    <a:pt x="116" y="75"/>
                    <a:pt x="108" y="75"/>
                  </a:cubicBezTo>
                  <a:cubicBezTo>
                    <a:pt x="101" y="75"/>
                    <a:pt x="93" y="67"/>
                    <a:pt x="93" y="60"/>
                  </a:cubicBezTo>
                  <a:cubicBezTo>
                    <a:pt x="93" y="52"/>
                    <a:pt x="101" y="49"/>
                    <a:pt x="108" y="49"/>
                  </a:cubicBezTo>
                  <a:close/>
                  <a:moveTo>
                    <a:pt x="45" y="49"/>
                  </a:moveTo>
                  <a:lnTo>
                    <a:pt x="45" y="49"/>
                  </a:lnTo>
                  <a:cubicBezTo>
                    <a:pt x="52" y="49"/>
                    <a:pt x="60" y="52"/>
                    <a:pt x="60" y="60"/>
                  </a:cubicBezTo>
                  <a:cubicBezTo>
                    <a:pt x="60" y="67"/>
                    <a:pt x="52" y="75"/>
                    <a:pt x="45" y="75"/>
                  </a:cubicBezTo>
                  <a:cubicBezTo>
                    <a:pt x="37" y="75"/>
                    <a:pt x="30" y="67"/>
                    <a:pt x="30" y="60"/>
                  </a:cubicBezTo>
                  <a:cubicBezTo>
                    <a:pt x="30" y="52"/>
                    <a:pt x="37" y="49"/>
                    <a:pt x="45" y="4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1777989" y="4062392"/>
            <a:ext cx="495300" cy="493712"/>
            <a:chOff x="1761851" y="4068016"/>
            <a:chExt cx="495300" cy="493712"/>
          </a:xfrm>
        </p:grpSpPr>
        <p:sp>
          <p:nvSpPr>
            <p:cNvPr id="124" name="Freeform 116"/>
            <p:cNvSpPr>
              <a:spLocks noChangeArrowheads="1"/>
            </p:cNvSpPr>
            <p:nvPr/>
          </p:nvSpPr>
          <p:spPr bwMode="auto">
            <a:xfrm>
              <a:off x="1761851" y="406801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117"/>
            <p:cNvSpPr>
              <a:spLocks noChangeArrowheads="1"/>
            </p:cNvSpPr>
            <p:nvPr/>
          </p:nvSpPr>
          <p:spPr bwMode="auto">
            <a:xfrm>
              <a:off x="1761851" y="406801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118"/>
            <p:cNvSpPr>
              <a:spLocks noChangeArrowheads="1"/>
            </p:cNvSpPr>
            <p:nvPr/>
          </p:nvSpPr>
          <p:spPr bwMode="auto">
            <a:xfrm>
              <a:off x="2255563" y="4244228"/>
              <a:ext cx="1588" cy="317500"/>
            </a:xfrm>
            <a:custGeom>
              <a:avLst/>
              <a:gdLst>
                <a:gd name="T0" fmla="*/ 0 w 1"/>
                <a:gd name="T1" fmla="*/ 0 h 884"/>
                <a:gd name="T2" fmla="*/ 0 w 1"/>
                <a:gd name="T3" fmla="*/ 883 h 884"/>
                <a:gd name="T4" fmla="*/ 0 w 1"/>
                <a:gd name="T5" fmla="*/ 883 h 884"/>
                <a:gd name="T6" fmla="*/ 0 w 1"/>
                <a:gd name="T7" fmla="*/ 0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84">
                  <a:moveTo>
                    <a:pt x="0" y="0"/>
                  </a:moveTo>
                  <a:lnTo>
                    <a:pt x="0" y="883"/>
                  </a:lnTo>
                  <a:lnTo>
                    <a:pt x="0" y="88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119"/>
            <p:cNvSpPr>
              <a:spLocks noChangeArrowheads="1"/>
            </p:cNvSpPr>
            <p:nvPr/>
          </p:nvSpPr>
          <p:spPr bwMode="auto">
            <a:xfrm>
              <a:off x="2255563" y="4244228"/>
              <a:ext cx="1588" cy="317500"/>
            </a:xfrm>
            <a:custGeom>
              <a:avLst/>
              <a:gdLst>
                <a:gd name="T0" fmla="*/ 0 w 1"/>
                <a:gd name="T1" fmla="*/ 0 h 884"/>
                <a:gd name="T2" fmla="*/ 0 w 1"/>
                <a:gd name="T3" fmla="*/ 883 h 884"/>
                <a:gd name="T4" fmla="*/ 0 w 1"/>
                <a:gd name="T5" fmla="*/ 883 h 884"/>
                <a:gd name="T6" fmla="*/ 0 w 1"/>
                <a:gd name="T7" fmla="*/ 0 h 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84">
                  <a:moveTo>
                    <a:pt x="0" y="0"/>
                  </a:moveTo>
                  <a:lnTo>
                    <a:pt x="0" y="883"/>
                  </a:lnTo>
                  <a:lnTo>
                    <a:pt x="0" y="88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120"/>
            <p:cNvSpPr>
              <a:spLocks noChangeArrowheads="1"/>
            </p:cNvSpPr>
            <p:nvPr/>
          </p:nvSpPr>
          <p:spPr bwMode="auto">
            <a:xfrm>
              <a:off x="1855513" y="4152153"/>
              <a:ext cx="400050" cy="409575"/>
            </a:xfrm>
            <a:custGeom>
              <a:avLst/>
              <a:gdLst>
                <a:gd name="T0" fmla="*/ 857 w 1112"/>
                <a:gd name="T1" fmla="*/ 0 h 1137"/>
                <a:gd name="T2" fmla="*/ 857 w 1112"/>
                <a:gd name="T3" fmla="*/ 718 h 1137"/>
                <a:gd name="T4" fmla="*/ 521 w 1112"/>
                <a:gd name="T5" fmla="*/ 718 h 1137"/>
                <a:gd name="T6" fmla="*/ 521 w 1112"/>
                <a:gd name="T7" fmla="*/ 907 h 1137"/>
                <a:gd name="T8" fmla="*/ 0 w 1112"/>
                <a:gd name="T9" fmla="*/ 907 h 1137"/>
                <a:gd name="T10" fmla="*/ 229 w 1112"/>
                <a:gd name="T11" fmla="*/ 1136 h 1137"/>
                <a:gd name="T12" fmla="*/ 1111 w 1112"/>
                <a:gd name="T13" fmla="*/ 1136 h 1137"/>
                <a:gd name="T14" fmla="*/ 1111 w 1112"/>
                <a:gd name="T15" fmla="*/ 253 h 1137"/>
                <a:gd name="T16" fmla="*/ 857 w 1112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2" h="1137">
                  <a:moveTo>
                    <a:pt x="857" y="0"/>
                  </a:moveTo>
                  <a:lnTo>
                    <a:pt x="857" y="718"/>
                  </a:lnTo>
                  <a:lnTo>
                    <a:pt x="521" y="718"/>
                  </a:lnTo>
                  <a:lnTo>
                    <a:pt x="521" y="907"/>
                  </a:lnTo>
                  <a:lnTo>
                    <a:pt x="0" y="907"/>
                  </a:lnTo>
                  <a:lnTo>
                    <a:pt x="229" y="1136"/>
                  </a:lnTo>
                  <a:lnTo>
                    <a:pt x="1111" y="1136"/>
                  </a:lnTo>
                  <a:lnTo>
                    <a:pt x="1111" y="253"/>
                  </a:lnTo>
                  <a:lnTo>
                    <a:pt x="85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121"/>
            <p:cNvSpPr>
              <a:spLocks noChangeArrowheads="1"/>
            </p:cNvSpPr>
            <p:nvPr/>
          </p:nvSpPr>
          <p:spPr bwMode="auto">
            <a:xfrm>
              <a:off x="1855513" y="4152153"/>
              <a:ext cx="400050" cy="409575"/>
            </a:xfrm>
            <a:custGeom>
              <a:avLst/>
              <a:gdLst>
                <a:gd name="T0" fmla="*/ 857 w 1112"/>
                <a:gd name="T1" fmla="*/ 0 h 1137"/>
                <a:gd name="T2" fmla="*/ 857 w 1112"/>
                <a:gd name="T3" fmla="*/ 718 h 1137"/>
                <a:gd name="T4" fmla="*/ 521 w 1112"/>
                <a:gd name="T5" fmla="*/ 718 h 1137"/>
                <a:gd name="T6" fmla="*/ 521 w 1112"/>
                <a:gd name="T7" fmla="*/ 907 h 1137"/>
                <a:gd name="T8" fmla="*/ 0 w 1112"/>
                <a:gd name="T9" fmla="*/ 907 h 1137"/>
                <a:gd name="T10" fmla="*/ 229 w 1112"/>
                <a:gd name="T11" fmla="*/ 1136 h 1137"/>
                <a:gd name="T12" fmla="*/ 1111 w 1112"/>
                <a:gd name="T13" fmla="*/ 1136 h 1137"/>
                <a:gd name="T14" fmla="*/ 1111 w 1112"/>
                <a:gd name="T15" fmla="*/ 253 h 1137"/>
                <a:gd name="T16" fmla="*/ 857 w 1112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2" h="1137">
                  <a:moveTo>
                    <a:pt x="857" y="0"/>
                  </a:moveTo>
                  <a:lnTo>
                    <a:pt x="857" y="718"/>
                  </a:lnTo>
                  <a:lnTo>
                    <a:pt x="521" y="718"/>
                  </a:lnTo>
                  <a:lnTo>
                    <a:pt x="521" y="907"/>
                  </a:lnTo>
                  <a:lnTo>
                    <a:pt x="0" y="907"/>
                  </a:lnTo>
                  <a:lnTo>
                    <a:pt x="229" y="1136"/>
                  </a:lnTo>
                  <a:lnTo>
                    <a:pt x="1111" y="1136"/>
                  </a:lnTo>
                  <a:lnTo>
                    <a:pt x="1111" y="253"/>
                  </a:lnTo>
                  <a:lnTo>
                    <a:pt x="85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122"/>
            <p:cNvSpPr>
              <a:spLocks noChangeArrowheads="1"/>
            </p:cNvSpPr>
            <p:nvPr/>
          </p:nvSpPr>
          <p:spPr bwMode="auto">
            <a:xfrm>
              <a:off x="1855513" y="4223591"/>
              <a:ext cx="187325" cy="255587"/>
            </a:xfrm>
            <a:custGeom>
              <a:avLst/>
              <a:gdLst>
                <a:gd name="T0" fmla="*/ 479 w 522"/>
                <a:gd name="T1" fmla="*/ 522 h 712"/>
                <a:gd name="T2" fmla="*/ 479 w 522"/>
                <a:gd name="T3" fmla="*/ 522 h 712"/>
                <a:gd name="T4" fmla="*/ 479 w 522"/>
                <a:gd name="T5" fmla="*/ 629 h 712"/>
                <a:gd name="T6" fmla="*/ 43 w 522"/>
                <a:gd name="T7" fmla="*/ 629 h 712"/>
                <a:gd name="T8" fmla="*/ 43 w 522"/>
                <a:gd name="T9" fmla="*/ 43 h 712"/>
                <a:gd name="T10" fmla="*/ 404 w 522"/>
                <a:gd name="T11" fmla="*/ 43 h 712"/>
                <a:gd name="T12" fmla="*/ 404 w 522"/>
                <a:gd name="T13" fmla="*/ 0 h 712"/>
                <a:gd name="T14" fmla="*/ 0 w 522"/>
                <a:gd name="T15" fmla="*/ 0 h 712"/>
                <a:gd name="T16" fmla="*/ 0 w 522"/>
                <a:gd name="T17" fmla="*/ 711 h 712"/>
                <a:gd name="T18" fmla="*/ 521 w 522"/>
                <a:gd name="T19" fmla="*/ 711 h 712"/>
                <a:gd name="T20" fmla="*/ 521 w 522"/>
                <a:gd name="T21" fmla="*/ 522 h 712"/>
                <a:gd name="T22" fmla="*/ 479 w 522"/>
                <a:gd name="T23" fmla="*/ 522 h 712"/>
                <a:gd name="T24" fmla="*/ 261 w 522"/>
                <a:gd name="T25" fmla="*/ 686 h 712"/>
                <a:gd name="T26" fmla="*/ 261 w 522"/>
                <a:gd name="T27" fmla="*/ 686 h 712"/>
                <a:gd name="T28" fmla="*/ 243 w 522"/>
                <a:gd name="T29" fmla="*/ 668 h 712"/>
                <a:gd name="T30" fmla="*/ 261 w 522"/>
                <a:gd name="T31" fmla="*/ 647 h 712"/>
                <a:gd name="T32" fmla="*/ 279 w 522"/>
                <a:gd name="T33" fmla="*/ 668 h 712"/>
                <a:gd name="T34" fmla="*/ 261 w 522"/>
                <a:gd name="T35" fmla="*/ 68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712">
                  <a:moveTo>
                    <a:pt x="479" y="522"/>
                  </a:moveTo>
                  <a:lnTo>
                    <a:pt x="479" y="522"/>
                  </a:lnTo>
                  <a:cubicBezTo>
                    <a:pt x="479" y="629"/>
                    <a:pt x="479" y="629"/>
                    <a:pt x="479" y="629"/>
                  </a:cubicBezTo>
                  <a:cubicBezTo>
                    <a:pt x="43" y="629"/>
                    <a:pt x="43" y="629"/>
                    <a:pt x="43" y="629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04" y="43"/>
                    <a:pt x="404" y="43"/>
                    <a:pt x="404" y="43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521" y="711"/>
                    <a:pt x="521" y="711"/>
                    <a:pt x="521" y="711"/>
                  </a:cubicBezTo>
                  <a:cubicBezTo>
                    <a:pt x="521" y="522"/>
                    <a:pt x="521" y="522"/>
                    <a:pt x="521" y="522"/>
                  </a:cubicBezTo>
                  <a:lnTo>
                    <a:pt x="479" y="522"/>
                  </a:lnTo>
                  <a:close/>
                  <a:moveTo>
                    <a:pt x="261" y="686"/>
                  </a:moveTo>
                  <a:lnTo>
                    <a:pt x="261" y="686"/>
                  </a:lnTo>
                  <a:cubicBezTo>
                    <a:pt x="250" y="686"/>
                    <a:pt x="243" y="679"/>
                    <a:pt x="243" y="668"/>
                  </a:cubicBezTo>
                  <a:cubicBezTo>
                    <a:pt x="243" y="658"/>
                    <a:pt x="250" y="647"/>
                    <a:pt x="261" y="647"/>
                  </a:cubicBezTo>
                  <a:cubicBezTo>
                    <a:pt x="271" y="647"/>
                    <a:pt x="279" y="658"/>
                    <a:pt x="279" y="668"/>
                  </a:cubicBezTo>
                  <a:cubicBezTo>
                    <a:pt x="279" y="679"/>
                    <a:pt x="271" y="686"/>
                    <a:pt x="261" y="6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123"/>
            <p:cNvSpPr>
              <a:spLocks noChangeArrowheads="1"/>
            </p:cNvSpPr>
            <p:nvPr/>
          </p:nvSpPr>
          <p:spPr bwMode="auto">
            <a:xfrm>
              <a:off x="2001563" y="4152153"/>
              <a:ext cx="163513" cy="258763"/>
            </a:xfrm>
            <a:custGeom>
              <a:avLst/>
              <a:gdLst>
                <a:gd name="T0" fmla="*/ 0 w 454"/>
                <a:gd name="T1" fmla="*/ 0 h 719"/>
                <a:gd name="T2" fmla="*/ 0 w 454"/>
                <a:gd name="T3" fmla="*/ 0 h 719"/>
                <a:gd name="T4" fmla="*/ 0 w 454"/>
                <a:gd name="T5" fmla="*/ 718 h 719"/>
                <a:gd name="T6" fmla="*/ 453 w 454"/>
                <a:gd name="T7" fmla="*/ 718 h 719"/>
                <a:gd name="T8" fmla="*/ 453 w 454"/>
                <a:gd name="T9" fmla="*/ 0 h 719"/>
                <a:gd name="T10" fmla="*/ 0 w 454"/>
                <a:gd name="T11" fmla="*/ 0 h 719"/>
                <a:gd name="T12" fmla="*/ 225 w 454"/>
                <a:gd name="T13" fmla="*/ 697 h 719"/>
                <a:gd name="T14" fmla="*/ 225 w 454"/>
                <a:gd name="T15" fmla="*/ 697 h 719"/>
                <a:gd name="T16" fmla="*/ 210 w 454"/>
                <a:gd name="T17" fmla="*/ 679 h 719"/>
                <a:gd name="T18" fmla="*/ 225 w 454"/>
                <a:gd name="T19" fmla="*/ 664 h 719"/>
                <a:gd name="T20" fmla="*/ 243 w 454"/>
                <a:gd name="T21" fmla="*/ 679 h 719"/>
                <a:gd name="T22" fmla="*/ 225 w 454"/>
                <a:gd name="T23" fmla="*/ 697 h 719"/>
                <a:gd name="T24" fmla="*/ 411 w 454"/>
                <a:gd name="T25" fmla="*/ 647 h 719"/>
                <a:gd name="T26" fmla="*/ 411 w 454"/>
                <a:gd name="T27" fmla="*/ 647 h 719"/>
                <a:gd name="T28" fmla="*/ 42 w 454"/>
                <a:gd name="T29" fmla="*/ 647 h 719"/>
                <a:gd name="T30" fmla="*/ 42 w 454"/>
                <a:gd name="T31" fmla="*/ 43 h 719"/>
                <a:gd name="T32" fmla="*/ 411 w 454"/>
                <a:gd name="T33" fmla="*/ 43 h 719"/>
                <a:gd name="T34" fmla="*/ 411 w 454"/>
                <a:gd name="T35" fmla="*/ 647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4" h="719">
                  <a:moveTo>
                    <a:pt x="0" y="0"/>
                  </a:moveTo>
                  <a:lnTo>
                    <a:pt x="0" y="0"/>
                  </a:lnTo>
                  <a:cubicBezTo>
                    <a:pt x="0" y="718"/>
                    <a:pt x="0" y="718"/>
                    <a:pt x="0" y="718"/>
                  </a:cubicBezTo>
                  <a:cubicBezTo>
                    <a:pt x="453" y="718"/>
                    <a:pt x="453" y="718"/>
                    <a:pt x="453" y="718"/>
                  </a:cubicBezTo>
                  <a:cubicBezTo>
                    <a:pt x="453" y="0"/>
                    <a:pt x="453" y="0"/>
                    <a:pt x="453" y="0"/>
                  </a:cubicBezTo>
                  <a:lnTo>
                    <a:pt x="0" y="0"/>
                  </a:lnTo>
                  <a:close/>
                  <a:moveTo>
                    <a:pt x="225" y="697"/>
                  </a:moveTo>
                  <a:lnTo>
                    <a:pt x="225" y="697"/>
                  </a:lnTo>
                  <a:cubicBezTo>
                    <a:pt x="218" y="697"/>
                    <a:pt x="210" y="689"/>
                    <a:pt x="210" y="679"/>
                  </a:cubicBezTo>
                  <a:cubicBezTo>
                    <a:pt x="210" y="671"/>
                    <a:pt x="218" y="664"/>
                    <a:pt x="225" y="664"/>
                  </a:cubicBezTo>
                  <a:cubicBezTo>
                    <a:pt x="235" y="664"/>
                    <a:pt x="243" y="671"/>
                    <a:pt x="243" y="679"/>
                  </a:cubicBezTo>
                  <a:cubicBezTo>
                    <a:pt x="243" y="689"/>
                    <a:pt x="235" y="697"/>
                    <a:pt x="225" y="697"/>
                  </a:cubicBezTo>
                  <a:close/>
                  <a:moveTo>
                    <a:pt x="411" y="647"/>
                  </a:moveTo>
                  <a:lnTo>
                    <a:pt x="411" y="647"/>
                  </a:lnTo>
                  <a:cubicBezTo>
                    <a:pt x="42" y="647"/>
                    <a:pt x="42" y="647"/>
                    <a:pt x="42" y="647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11" y="43"/>
                    <a:pt x="411" y="43"/>
                    <a:pt x="411" y="43"/>
                  </a:cubicBezTo>
                  <a:lnTo>
                    <a:pt x="411" y="6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124"/>
            <p:cNvSpPr>
              <a:spLocks noChangeArrowheads="1"/>
            </p:cNvSpPr>
            <p:nvPr/>
          </p:nvSpPr>
          <p:spPr bwMode="auto">
            <a:xfrm>
              <a:off x="2036488" y="4253753"/>
              <a:ext cx="11113" cy="41275"/>
            </a:xfrm>
            <a:custGeom>
              <a:avLst/>
              <a:gdLst>
                <a:gd name="T0" fmla="*/ 32 w 33"/>
                <a:gd name="T1" fmla="*/ 114 h 115"/>
                <a:gd name="T2" fmla="*/ 0 w 33"/>
                <a:gd name="T3" fmla="*/ 114 h 115"/>
                <a:gd name="T4" fmla="*/ 0 w 33"/>
                <a:gd name="T5" fmla="*/ 0 h 115"/>
                <a:gd name="T6" fmla="*/ 32 w 33"/>
                <a:gd name="T7" fmla="*/ 0 h 115"/>
                <a:gd name="T8" fmla="*/ 32 w 33"/>
                <a:gd name="T9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15">
                  <a:moveTo>
                    <a:pt x="32" y="114"/>
                  </a:moveTo>
                  <a:lnTo>
                    <a:pt x="0" y="114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125"/>
            <p:cNvSpPr>
              <a:spLocks noChangeArrowheads="1"/>
            </p:cNvSpPr>
            <p:nvPr/>
          </p:nvSpPr>
          <p:spPr bwMode="auto">
            <a:xfrm>
              <a:off x="2055538" y="4253753"/>
              <a:ext cx="53975" cy="77788"/>
            </a:xfrm>
            <a:custGeom>
              <a:avLst/>
              <a:gdLst>
                <a:gd name="T0" fmla="*/ 147 w 148"/>
                <a:gd name="T1" fmla="*/ 0 h 218"/>
                <a:gd name="T2" fmla="*/ 0 w 148"/>
                <a:gd name="T3" fmla="*/ 0 h 218"/>
                <a:gd name="T4" fmla="*/ 0 w 148"/>
                <a:gd name="T5" fmla="*/ 157 h 218"/>
                <a:gd name="T6" fmla="*/ 22 w 148"/>
                <a:gd name="T7" fmla="*/ 157 h 218"/>
                <a:gd name="T8" fmla="*/ 22 w 148"/>
                <a:gd name="T9" fmla="*/ 217 h 218"/>
                <a:gd name="T10" fmla="*/ 54 w 148"/>
                <a:gd name="T11" fmla="*/ 217 h 218"/>
                <a:gd name="T12" fmla="*/ 54 w 148"/>
                <a:gd name="T13" fmla="*/ 157 h 218"/>
                <a:gd name="T14" fmla="*/ 93 w 148"/>
                <a:gd name="T15" fmla="*/ 157 h 218"/>
                <a:gd name="T16" fmla="*/ 93 w 148"/>
                <a:gd name="T17" fmla="*/ 217 h 218"/>
                <a:gd name="T18" fmla="*/ 125 w 148"/>
                <a:gd name="T19" fmla="*/ 217 h 218"/>
                <a:gd name="T20" fmla="*/ 125 w 148"/>
                <a:gd name="T21" fmla="*/ 157 h 218"/>
                <a:gd name="T22" fmla="*/ 147 w 148"/>
                <a:gd name="T23" fmla="*/ 157 h 218"/>
                <a:gd name="T24" fmla="*/ 147 w 148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8" h="218">
                  <a:moveTo>
                    <a:pt x="147" y="0"/>
                  </a:moveTo>
                  <a:lnTo>
                    <a:pt x="0" y="0"/>
                  </a:lnTo>
                  <a:lnTo>
                    <a:pt x="0" y="157"/>
                  </a:lnTo>
                  <a:lnTo>
                    <a:pt x="22" y="157"/>
                  </a:lnTo>
                  <a:lnTo>
                    <a:pt x="22" y="217"/>
                  </a:lnTo>
                  <a:lnTo>
                    <a:pt x="54" y="217"/>
                  </a:lnTo>
                  <a:lnTo>
                    <a:pt x="54" y="157"/>
                  </a:lnTo>
                  <a:lnTo>
                    <a:pt x="93" y="157"/>
                  </a:lnTo>
                  <a:lnTo>
                    <a:pt x="93" y="217"/>
                  </a:lnTo>
                  <a:lnTo>
                    <a:pt x="125" y="217"/>
                  </a:lnTo>
                  <a:lnTo>
                    <a:pt x="125" y="157"/>
                  </a:lnTo>
                  <a:lnTo>
                    <a:pt x="147" y="157"/>
                  </a:lnTo>
                  <a:lnTo>
                    <a:pt x="14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126"/>
            <p:cNvSpPr>
              <a:spLocks noChangeArrowheads="1"/>
            </p:cNvSpPr>
            <p:nvPr/>
          </p:nvSpPr>
          <p:spPr bwMode="auto">
            <a:xfrm>
              <a:off x="2117451" y="4253753"/>
              <a:ext cx="11112" cy="41275"/>
            </a:xfrm>
            <a:custGeom>
              <a:avLst/>
              <a:gdLst>
                <a:gd name="T0" fmla="*/ 32 w 33"/>
                <a:gd name="T1" fmla="*/ 114 h 115"/>
                <a:gd name="T2" fmla="*/ 0 w 33"/>
                <a:gd name="T3" fmla="*/ 114 h 115"/>
                <a:gd name="T4" fmla="*/ 0 w 33"/>
                <a:gd name="T5" fmla="*/ 0 h 115"/>
                <a:gd name="T6" fmla="*/ 32 w 33"/>
                <a:gd name="T7" fmla="*/ 0 h 115"/>
                <a:gd name="T8" fmla="*/ 32 w 33"/>
                <a:gd name="T9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15">
                  <a:moveTo>
                    <a:pt x="32" y="114"/>
                  </a:moveTo>
                  <a:lnTo>
                    <a:pt x="0" y="114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127"/>
            <p:cNvSpPr>
              <a:spLocks noChangeArrowheads="1"/>
            </p:cNvSpPr>
            <p:nvPr/>
          </p:nvSpPr>
          <p:spPr bwMode="auto">
            <a:xfrm>
              <a:off x="2055538" y="4207716"/>
              <a:ext cx="53975" cy="36512"/>
            </a:xfrm>
            <a:custGeom>
              <a:avLst/>
              <a:gdLst>
                <a:gd name="T0" fmla="*/ 147 w 148"/>
                <a:gd name="T1" fmla="*/ 100 h 101"/>
                <a:gd name="T2" fmla="*/ 147 w 148"/>
                <a:gd name="T3" fmla="*/ 100 h 101"/>
                <a:gd name="T4" fmla="*/ 125 w 148"/>
                <a:gd name="T5" fmla="*/ 33 h 101"/>
                <a:gd name="T6" fmla="*/ 140 w 148"/>
                <a:gd name="T7" fmla="*/ 15 h 101"/>
                <a:gd name="T8" fmla="*/ 125 w 148"/>
                <a:gd name="T9" fmla="*/ 0 h 101"/>
                <a:gd name="T10" fmla="*/ 107 w 148"/>
                <a:gd name="T11" fmla="*/ 18 h 101"/>
                <a:gd name="T12" fmla="*/ 72 w 148"/>
                <a:gd name="T13" fmla="*/ 11 h 101"/>
                <a:gd name="T14" fmla="*/ 40 w 148"/>
                <a:gd name="T15" fmla="*/ 18 h 101"/>
                <a:gd name="T16" fmla="*/ 18 w 148"/>
                <a:gd name="T17" fmla="*/ 0 h 101"/>
                <a:gd name="T18" fmla="*/ 4 w 148"/>
                <a:gd name="T19" fmla="*/ 15 h 101"/>
                <a:gd name="T20" fmla="*/ 22 w 148"/>
                <a:gd name="T21" fmla="*/ 33 h 101"/>
                <a:gd name="T22" fmla="*/ 0 w 148"/>
                <a:gd name="T23" fmla="*/ 100 h 101"/>
                <a:gd name="T24" fmla="*/ 147 w 148"/>
                <a:gd name="T25" fmla="*/ 100 h 101"/>
                <a:gd name="T26" fmla="*/ 104 w 148"/>
                <a:gd name="T27" fmla="*/ 43 h 101"/>
                <a:gd name="T28" fmla="*/ 104 w 148"/>
                <a:gd name="T29" fmla="*/ 43 h 101"/>
                <a:gd name="T30" fmla="*/ 115 w 148"/>
                <a:gd name="T31" fmla="*/ 58 h 101"/>
                <a:gd name="T32" fmla="*/ 104 w 148"/>
                <a:gd name="T33" fmla="*/ 72 h 101"/>
                <a:gd name="T34" fmla="*/ 90 w 148"/>
                <a:gd name="T35" fmla="*/ 58 h 101"/>
                <a:gd name="T36" fmla="*/ 104 w 148"/>
                <a:gd name="T37" fmla="*/ 43 h 101"/>
                <a:gd name="T38" fmla="*/ 43 w 148"/>
                <a:gd name="T39" fmla="*/ 43 h 101"/>
                <a:gd name="T40" fmla="*/ 43 w 148"/>
                <a:gd name="T41" fmla="*/ 43 h 101"/>
                <a:gd name="T42" fmla="*/ 57 w 148"/>
                <a:gd name="T43" fmla="*/ 58 h 101"/>
                <a:gd name="T44" fmla="*/ 43 w 148"/>
                <a:gd name="T45" fmla="*/ 72 h 101"/>
                <a:gd name="T46" fmla="*/ 29 w 148"/>
                <a:gd name="T47" fmla="*/ 58 h 101"/>
                <a:gd name="T48" fmla="*/ 43 w 148"/>
                <a:gd name="T49" fmla="*/ 4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8" h="101">
                  <a:moveTo>
                    <a:pt x="147" y="100"/>
                  </a:moveTo>
                  <a:lnTo>
                    <a:pt x="147" y="100"/>
                  </a:lnTo>
                  <a:cubicBezTo>
                    <a:pt x="147" y="72"/>
                    <a:pt x="140" y="47"/>
                    <a:pt x="125" y="33"/>
                  </a:cubicBezTo>
                  <a:cubicBezTo>
                    <a:pt x="140" y="15"/>
                    <a:pt x="140" y="15"/>
                    <a:pt x="140" y="15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97" y="15"/>
                    <a:pt x="86" y="11"/>
                    <a:pt x="72" y="11"/>
                  </a:cubicBezTo>
                  <a:cubicBezTo>
                    <a:pt x="61" y="11"/>
                    <a:pt x="50" y="15"/>
                    <a:pt x="40" y="1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7" y="47"/>
                    <a:pt x="0" y="72"/>
                    <a:pt x="0" y="100"/>
                  </a:cubicBezTo>
                  <a:lnTo>
                    <a:pt x="147" y="100"/>
                  </a:lnTo>
                  <a:close/>
                  <a:moveTo>
                    <a:pt x="104" y="43"/>
                  </a:moveTo>
                  <a:lnTo>
                    <a:pt x="104" y="43"/>
                  </a:lnTo>
                  <a:cubicBezTo>
                    <a:pt x="111" y="43"/>
                    <a:pt x="115" y="50"/>
                    <a:pt x="115" y="58"/>
                  </a:cubicBezTo>
                  <a:cubicBezTo>
                    <a:pt x="115" y="65"/>
                    <a:pt x="111" y="72"/>
                    <a:pt x="104" y="72"/>
                  </a:cubicBezTo>
                  <a:cubicBezTo>
                    <a:pt x="97" y="72"/>
                    <a:pt x="90" y="65"/>
                    <a:pt x="90" y="58"/>
                  </a:cubicBezTo>
                  <a:cubicBezTo>
                    <a:pt x="90" y="50"/>
                    <a:pt x="97" y="43"/>
                    <a:pt x="104" y="43"/>
                  </a:cubicBezTo>
                  <a:close/>
                  <a:moveTo>
                    <a:pt x="43" y="43"/>
                  </a:moveTo>
                  <a:lnTo>
                    <a:pt x="43" y="43"/>
                  </a:lnTo>
                  <a:cubicBezTo>
                    <a:pt x="50" y="43"/>
                    <a:pt x="57" y="50"/>
                    <a:pt x="57" y="58"/>
                  </a:cubicBezTo>
                  <a:cubicBezTo>
                    <a:pt x="57" y="65"/>
                    <a:pt x="50" y="72"/>
                    <a:pt x="43" y="72"/>
                  </a:cubicBezTo>
                  <a:cubicBezTo>
                    <a:pt x="36" y="72"/>
                    <a:pt x="29" y="65"/>
                    <a:pt x="29" y="58"/>
                  </a:cubicBezTo>
                  <a:cubicBezTo>
                    <a:pt x="29" y="50"/>
                    <a:pt x="36" y="43"/>
                    <a:pt x="43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6" name="Group 135"/>
          <p:cNvGrpSpPr/>
          <p:nvPr/>
        </p:nvGrpSpPr>
        <p:grpSpPr>
          <a:xfrm>
            <a:off x="2634272" y="1679853"/>
            <a:ext cx="407987" cy="341313"/>
            <a:chOff x="2618551" y="1687392"/>
            <a:chExt cx="407987" cy="341313"/>
          </a:xfrm>
        </p:grpSpPr>
        <p:sp>
          <p:nvSpPr>
            <p:cNvPr id="137" name="Freeform 128"/>
            <p:cNvSpPr>
              <a:spLocks noChangeArrowheads="1"/>
            </p:cNvSpPr>
            <p:nvPr/>
          </p:nvSpPr>
          <p:spPr bwMode="auto">
            <a:xfrm>
              <a:off x="2705863" y="1760417"/>
              <a:ext cx="196850" cy="268288"/>
            </a:xfrm>
            <a:custGeom>
              <a:avLst/>
              <a:gdLst>
                <a:gd name="T0" fmla="*/ 0 w 546"/>
                <a:gd name="T1" fmla="*/ 0 h 744"/>
                <a:gd name="T2" fmla="*/ 0 w 546"/>
                <a:gd name="T3" fmla="*/ 743 h 744"/>
                <a:gd name="T4" fmla="*/ 545 w 546"/>
                <a:gd name="T5" fmla="*/ 743 h 744"/>
                <a:gd name="T6" fmla="*/ 545 w 546"/>
                <a:gd name="T7" fmla="*/ 0 h 744"/>
                <a:gd name="T8" fmla="*/ 0 w 546"/>
                <a:gd name="T9" fmla="*/ 0 h 744"/>
                <a:gd name="T10" fmla="*/ 500 w 546"/>
                <a:gd name="T11" fmla="*/ 44 h 744"/>
                <a:gd name="T12" fmla="*/ 500 w 546"/>
                <a:gd name="T13" fmla="*/ 657 h 744"/>
                <a:gd name="T14" fmla="*/ 45 w 546"/>
                <a:gd name="T15" fmla="*/ 657 h 744"/>
                <a:gd name="T16" fmla="*/ 45 w 546"/>
                <a:gd name="T17" fmla="*/ 44 h 744"/>
                <a:gd name="T18" fmla="*/ 500 w 546"/>
                <a:gd name="T19" fmla="*/ 44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744">
                  <a:moveTo>
                    <a:pt x="0" y="0"/>
                  </a:moveTo>
                  <a:lnTo>
                    <a:pt x="0" y="743"/>
                  </a:lnTo>
                  <a:lnTo>
                    <a:pt x="545" y="743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0" y="44"/>
                  </a:moveTo>
                  <a:lnTo>
                    <a:pt x="500" y="657"/>
                  </a:lnTo>
                  <a:lnTo>
                    <a:pt x="45" y="657"/>
                  </a:lnTo>
                  <a:lnTo>
                    <a:pt x="45" y="44"/>
                  </a:lnTo>
                  <a:lnTo>
                    <a:pt x="500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129"/>
            <p:cNvSpPr>
              <a:spLocks noChangeArrowheads="1"/>
            </p:cNvSpPr>
            <p:nvPr/>
          </p:nvSpPr>
          <p:spPr bwMode="auto">
            <a:xfrm>
              <a:off x="2723326" y="1776292"/>
              <a:ext cx="163512" cy="220663"/>
            </a:xfrm>
            <a:custGeom>
              <a:avLst/>
              <a:gdLst>
                <a:gd name="T0" fmla="*/ 0 w 456"/>
                <a:gd name="T1" fmla="*/ 0 h 614"/>
                <a:gd name="T2" fmla="*/ 0 w 456"/>
                <a:gd name="T3" fmla="*/ 613 h 614"/>
                <a:gd name="T4" fmla="*/ 455 w 456"/>
                <a:gd name="T5" fmla="*/ 613 h 614"/>
                <a:gd name="T6" fmla="*/ 455 w 456"/>
                <a:gd name="T7" fmla="*/ 0 h 614"/>
                <a:gd name="T8" fmla="*/ 0 w 456"/>
                <a:gd name="T9" fmla="*/ 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6" h="614">
                  <a:moveTo>
                    <a:pt x="0" y="0"/>
                  </a:moveTo>
                  <a:lnTo>
                    <a:pt x="0" y="613"/>
                  </a:lnTo>
                  <a:lnTo>
                    <a:pt x="455" y="613"/>
                  </a:lnTo>
                  <a:lnTo>
                    <a:pt x="45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130"/>
            <p:cNvSpPr>
              <a:spLocks noChangeArrowheads="1"/>
            </p:cNvSpPr>
            <p:nvPr/>
          </p:nvSpPr>
          <p:spPr bwMode="auto">
            <a:xfrm>
              <a:off x="2872551" y="1703267"/>
              <a:ext cx="138112" cy="227013"/>
            </a:xfrm>
            <a:custGeom>
              <a:avLst/>
              <a:gdLst>
                <a:gd name="T0" fmla="*/ 0 w 383"/>
                <a:gd name="T1" fmla="*/ 0 h 632"/>
                <a:gd name="T2" fmla="*/ 0 w 383"/>
                <a:gd name="T3" fmla="*/ 631 h 632"/>
                <a:gd name="T4" fmla="*/ 382 w 383"/>
                <a:gd name="T5" fmla="*/ 631 h 632"/>
                <a:gd name="T6" fmla="*/ 382 w 383"/>
                <a:gd name="T7" fmla="*/ 0 h 632"/>
                <a:gd name="T8" fmla="*/ 0 w 383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2">
                  <a:moveTo>
                    <a:pt x="0" y="0"/>
                  </a:moveTo>
                  <a:lnTo>
                    <a:pt x="0" y="631"/>
                  </a:lnTo>
                  <a:lnTo>
                    <a:pt x="382" y="631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131"/>
            <p:cNvSpPr>
              <a:spLocks noChangeArrowheads="1"/>
            </p:cNvSpPr>
            <p:nvPr/>
          </p:nvSpPr>
          <p:spPr bwMode="auto">
            <a:xfrm>
              <a:off x="2872551" y="1703267"/>
              <a:ext cx="138112" cy="227013"/>
            </a:xfrm>
            <a:custGeom>
              <a:avLst/>
              <a:gdLst>
                <a:gd name="T0" fmla="*/ 0 w 383"/>
                <a:gd name="T1" fmla="*/ 0 h 632"/>
                <a:gd name="T2" fmla="*/ 0 w 383"/>
                <a:gd name="T3" fmla="*/ 631 h 632"/>
                <a:gd name="T4" fmla="*/ 382 w 383"/>
                <a:gd name="T5" fmla="*/ 631 h 632"/>
                <a:gd name="T6" fmla="*/ 382 w 383"/>
                <a:gd name="T7" fmla="*/ 0 h 632"/>
                <a:gd name="T8" fmla="*/ 0 w 383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2">
                  <a:moveTo>
                    <a:pt x="0" y="0"/>
                  </a:moveTo>
                  <a:lnTo>
                    <a:pt x="0" y="631"/>
                  </a:lnTo>
                  <a:lnTo>
                    <a:pt x="382" y="631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132"/>
            <p:cNvSpPr>
              <a:spLocks noChangeArrowheads="1"/>
            </p:cNvSpPr>
            <p:nvPr/>
          </p:nvSpPr>
          <p:spPr bwMode="auto">
            <a:xfrm>
              <a:off x="2796351" y="2003305"/>
              <a:ext cx="15875" cy="15875"/>
            </a:xfrm>
            <a:custGeom>
              <a:avLst/>
              <a:gdLst>
                <a:gd name="T0" fmla="*/ 19 w 42"/>
                <a:gd name="T1" fmla="*/ 42 h 43"/>
                <a:gd name="T2" fmla="*/ 19 w 42"/>
                <a:gd name="T3" fmla="*/ 42 h 43"/>
                <a:gd name="T4" fmla="*/ 41 w 42"/>
                <a:gd name="T5" fmla="*/ 23 h 43"/>
                <a:gd name="T6" fmla="*/ 19 w 42"/>
                <a:gd name="T7" fmla="*/ 0 h 43"/>
                <a:gd name="T8" fmla="*/ 0 w 42"/>
                <a:gd name="T9" fmla="*/ 23 h 43"/>
                <a:gd name="T10" fmla="*/ 19 w 42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3">
                  <a:moveTo>
                    <a:pt x="19" y="42"/>
                  </a:moveTo>
                  <a:lnTo>
                    <a:pt x="19" y="42"/>
                  </a:lnTo>
                  <a:cubicBezTo>
                    <a:pt x="30" y="42"/>
                    <a:pt x="41" y="34"/>
                    <a:pt x="41" y="23"/>
                  </a:cubicBezTo>
                  <a:cubicBezTo>
                    <a:pt x="41" y="12"/>
                    <a:pt x="30" y="0"/>
                    <a:pt x="19" y="0"/>
                  </a:cubicBezTo>
                  <a:cubicBezTo>
                    <a:pt x="7" y="0"/>
                    <a:pt x="0" y="12"/>
                    <a:pt x="0" y="23"/>
                  </a:cubicBezTo>
                  <a:cubicBezTo>
                    <a:pt x="0" y="34"/>
                    <a:pt x="7" y="42"/>
                    <a:pt x="19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133"/>
            <p:cNvSpPr>
              <a:spLocks noChangeArrowheads="1"/>
            </p:cNvSpPr>
            <p:nvPr/>
          </p:nvSpPr>
          <p:spPr bwMode="auto">
            <a:xfrm>
              <a:off x="2856676" y="1687392"/>
              <a:ext cx="169862" cy="271463"/>
            </a:xfrm>
            <a:custGeom>
              <a:avLst/>
              <a:gdLst>
                <a:gd name="T0" fmla="*/ 0 w 471"/>
                <a:gd name="T1" fmla="*/ 0 h 752"/>
                <a:gd name="T2" fmla="*/ 0 w 471"/>
                <a:gd name="T3" fmla="*/ 751 h 752"/>
                <a:gd name="T4" fmla="*/ 470 w 471"/>
                <a:gd name="T5" fmla="*/ 751 h 752"/>
                <a:gd name="T6" fmla="*/ 470 w 471"/>
                <a:gd name="T7" fmla="*/ 0 h 752"/>
                <a:gd name="T8" fmla="*/ 0 w 471"/>
                <a:gd name="T9" fmla="*/ 0 h 752"/>
                <a:gd name="T10" fmla="*/ 426 w 471"/>
                <a:gd name="T11" fmla="*/ 45 h 752"/>
                <a:gd name="T12" fmla="*/ 426 w 471"/>
                <a:gd name="T13" fmla="*/ 676 h 752"/>
                <a:gd name="T14" fmla="*/ 44 w 471"/>
                <a:gd name="T15" fmla="*/ 676 h 752"/>
                <a:gd name="T16" fmla="*/ 44 w 471"/>
                <a:gd name="T17" fmla="*/ 45 h 752"/>
                <a:gd name="T18" fmla="*/ 426 w 471"/>
                <a:gd name="T19" fmla="*/ 45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52">
                  <a:moveTo>
                    <a:pt x="0" y="0"/>
                  </a:moveTo>
                  <a:lnTo>
                    <a:pt x="0" y="751"/>
                  </a:lnTo>
                  <a:lnTo>
                    <a:pt x="470" y="751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5"/>
                  </a:moveTo>
                  <a:lnTo>
                    <a:pt x="426" y="676"/>
                  </a:lnTo>
                  <a:lnTo>
                    <a:pt x="44" y="676"/>
                  </a:lnTo>
                  <a:lnTo>
                    <a:pt x="44" y="45"/>
                  </a:lnTo>
                  <a:lnTo>
                    <a:pt x="426" y="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134"/>
            <p:cNvSpPr>
              <a:spLocks noChangeArrowheads="1"/>
            </p:cNvSpPr>
            <p:nvPr/>
          </p:nvSpPr>
          <p:spPr bwMode="auto">
            <a:xfrm>
              <a:off x="2942401" y="1703267"/>
              <a:ext cx="68262" cy="227013"/>
            </a:xfrm>
            <a:custGeom>
              <a:avLst/>
              <a:gdLst>
                <a:gd name="T0" fmla="*/ 189 w 190"/>
                <a:gd name="T1" fmla="*/ 0 h 632"/>
                <a:gd name="T2" fmla="*/ 0 w 190"/>
                <a:gd name="T3" fmla="*/ 0 h 632"/>
                <a:gd name="T4" fmla="*/ 0 w 190"/>
                <a:gd name="T5" fmla="*/ 631 h 632"/>
                <a:gd name="T6" fmla="*/ 189 w 190"/>
                <a:gd name="T7" fmla="*/ 631 h 632"/>
                <a:gd name="T8" fmla="*/ 189 w 190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2">
                  <a:moveTo>
                    <a:pt x="189" y="0"/>
                  </a:moveTo>
                  <a:lnTo>
                    <a:pt x="0" y="0"/>
                  </a:lnTo>
                  <a:lnTo>
                    <a:pt x="0" y="631"/>
                  </a:lnTo>
                  <a:lnTo>
                    <a:pt x="189" y="631"/>
                  </a:lnTo>
                  <a:lnTo>
                    <a:pt x="18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135"/>
            <p:cNvSpPr>
              <a:spLocks noChangeArrowheads="1"/>
            </p:cNvSpPr>
            <p:nvPr/>
          </p:nvSpPr>
          <p:spPr bwMode="auto">
            <a:xfrm>
              <a:off x="2942401" y="1703267"/>
              <a:ext cx="68262" cy="227013"/>
            </a:xfrm>
            <a:custGeom>
              <a:avLst/>
              <a:gdLst>
                <a:gd name="T0" fmla="*/ 189 w 190"/>
                <a:gd name="T1" fmla="*/ 0 h 632"/>
                <a:gd name="T2" fmla="*/ 0 w 190"/>
                <a:gd name="T3" fmla="*/ 0 h 632"/>
                <a:gd name="T4" fmla="*/ 0 w 190"/>
                <a:gd name="T5" fmla="*/ 631 h 632"/>
                <a:gd name="T6" fmla="*/ 189 w 190"/>
                <a:gd name="T7" fmla="*/ 631 h 632"/>
                <a:gd name="T8" fmla="*/ 189 w 190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2">
                  <a:moveTo>
                    <a:pt x="189" y="0"/>
                  </a:moveTo>
                  <a:lnTo>
                    <a:pt x="0" y="0"/>
                  </a:lnTo>
                  <a:lnTo>
                    <a:pt x="0" y="631"/>
                  </a:lnTo>
                  <a:lnTo>
                    <a:pt x="189" y="631"/>
                  </a:lnTo>
                  <a:lnTo>
                    <a:pt x="18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136"/>
            <p:cNvSpPr>
              <a:spLocks noChangeArrowheads="1"/>
            </p:cNvSpPr>
            <p:nvPr/>
          </p:nvSpPr>
          <p:spPr bwMode="auto">
            <a:xfrm>
              <a:off x="2936051" y="1936630"/>
              <a:ext cx="12700" cy="12700"/>
            </a:xfrm>
            <a:custGeom>
              <a:avLst/>
              <a:gdLst>
                <a:gd name="T0" fmla="*/ 19 w 35"/>
                <a:gd name="T1" fmla="*/ 33 h 34"/>
                <a:gd name="T2" fmla="*/ 19 w 35"/>
                <a:gd name="T3" fmla="*/ 33 h 34"/>
                <a:gd name="T4" fmla="*/ 34 w 35"/>
                <a:gd name="T5" fmla="*/ 15 h 34"/>
                <a:gd name="T6" fmla="*/ 19 w 35"/>
                <a:gd name="T7" fmla="*/ 0 h 34"/>
                <a:gd name="T8" fmla="*/ 0 w 35"/>
                <a:gd name="T9" fmla="*/ 15 h 34"/>
                <a:gd name="T10" fmla="*/ 19 w 35"/>
                <a:gd name="T11" fmla="*/ 3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4">
                  <a:moveTo>
                    <a:pt x="19" y="33"/>
                  </a:moveTo>
                  <a:lnTo>
                    <a:pt x="19" y="33"/>
                  </a:lnTo>
                  <a:cubicBezTo>
                    <a:pt x="26" y="33"/>
                    <a:pt x="34" y="26"/>
                    <a:pt x="34" y="15"/>
                  </a:cubicBezTo>
                  <a:cubicBezTo>
                    <a:pt x="34" y="7"/>
                    <a:pt x="26" y="0"/>
                    <a:pt x="19" y="0"/>
                  </a:cubicBezTo>
                  <a:cubicBezTo>
                    <a:pt x="8" y="0"/>
                    <a:pt x="0" y="7"/>
                    <a:pt x="0" y="15"/>
                  </a:cubicBezTo>
                  <a:cubicBezTo>
                    <a:pt x="0" y="26"/>
                    <a:pt x="8" y="33"/>
                    <a:pt x="19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137"/>
            <p:cNvSpPr>
              <a:spLocks noChangeArrowheads="1"/>
            </p:cNvSpPr>
            <p:nvPr/>
          </p:nvSpPr>
          <p:spPr bwMode="auto">
            <a:xfrm>
              <a:off x="2893188" y="1792167"/>
              <a:ext cx="12700" cy="42863"/>
            </a:xfrm>
            <a:custGeom>
              <a:avLst/>
              <a:gdLst>
                <a:gd name="T0" fmla="*/ 33 w 34"/>
                <a:gd name="T1" fmla="*/ 120 h 121"/>
                <a:gd name="T2" fmla="*/ 0 w 34"/>
                <a:gd name="T3" fmla="*/ 120 h 121"/>
                <a:gd name="T4" fmla="*/ 0 w 34"/>
                <a:gd name="T5" fmla="*/ 0 h 121"/>
                <a:gd name="T6" fmla="*/ 33 w 34"/>
                <a:gd name="T7" fmla="*/ 0 h 121"/>
                <a:gd name="T8" fmla="*/ 33 w 34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1">
                  <a:moveTo>
                    <a:pt x="33" y="12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138"/>
            <p:cNvSpPr>
              <a:spLocks noChangeArrowheads="1"/>
            </p:cNvSpPr>
            <p:nvPr/>
          </p:nvSpPr>
          <p:spPr bwMode="auto">
            <a:xfrm>
              <a:off x="2915413" y="1792167"/>
              <a:ext cx="53975" cy="82550"/>
            </a:xfrm>
            <a:custGeom>
              <a:avLst/>
              <a:gdLst>
                <a:gd name="T0" fmla="*/ 148 w 149"/>
                <a:gd name="T1" fmla="*/ 0 h 229"/>
                <a:gd name="T2" fmla="*/ 0 w 149"/>
                <a:gd name="T3" fmla="*/ 0 h 229"/>
                <a:gd name="T4" fmla="*/ 0 w 149"/>
                <a:gd name="T5" fmla="*/ 165 h 229"/>
                <a:gd name="T6" fmla="*/ 22 w 149"/>
                <a:gd name="T7" fmla="*/ 165 h 229"/>
                <a:gd name="T8" fmla="*/ 22 w 149"/>
                <a:gd name="T9" fmla="*/ 228 h 229"/>
                <a:gd name="T10" fmla="*/ 52 w 149"/>
                <a:gd name="T11" fmla="*/ 228 h 229"/>
                <a:gd name="T12" fmla="*/ 52 w 149"/>
                <a:gd name="T13" fmla="*/ 165 h 229"/>
                <a:gd name="T14" fmla="*/ 92 w 149"/>
                <a:gd name="T15" fmla="*/ 165 h 229"/>
                <a:gd name="T16" fmla="*/ 92 w 149"/>
                <a:gd name="T17" fmla="*/ 228 h 229"/>
                <a:gd name="T18" fmla="*/ 126 w 149"/>
                <a:gd name="T19" fmla="*/ 228 h 229"/>
                <a:gd name="T20" fmla="*/ 126 w 149"/>
                <a:gd name="T21" fmla="*/ 165 h 229"/>
                <a:gd name="T22" fmla="*/ 148 w 149"/>
                <a:gd name="T23" fmla="*/ 165 h 229"/>
                <a:gd name="T24" fmla="*/ 148 w 149"/>
                <a:gd name="T2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229">
                  <a:moveTo>
                    <a:pt x="148" y="0"/>
                  </a:moveTo>
                  <a:lnTo>
                    <a:pt x="0" y="0"/>
                  </a:lnTo>
                  <a:lnTo>
                    <a:pt x="0" y="165"/>
                  </a:lnTo>
                  <a:lnTo>
                    <a:pt x="22" y="165"/>
                  </a:lnTo>
                  <a:lnTo>
                    <a:pt x="22" y="228"/>
                  </a:lnTo>
                  <a:lnTo>
                    <a:pt x="52" y="228"/>
                  </a:lnTo>
                  <a:lnTo>
                    <a:pt x="52" y="165"/>
                  </a:lnTo>
                  <a:lnTo>
                    <a:pt x="92" y="165"/>
                  </a:lnTo>
                  <a:lnTo>
                    <a:pt x="92" y="228"/>
                  </a:lnTo>
                  <a:lnTo>
                    <a:pt x="126" y="228"/>
                  </a:lnTo>
                  <a:lnTo>
                    <a:pt x="126" y="165"/>
                  </a:lnTo>
                  <a:lnTo>
                    <a:pt x="148" y="165"/>
                  </a:lnTo>
                  <a:lnTo>
                    <a:pt x="1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139"/>
            <p:cNvSpPr>
              <a:spLocks noChangeArrowheads="1"/>
            </p:cNvSpPr>
            <p:nvPr/>
          </p:nvSpPr>
          <p:spPr bwMode="auto">
            <a:xfrm>
              <a:off x="2978913" y="1792167"/>
              <a:ext cx="12700" cy="42863"/>
            </a:xfrm>
            <a:custGeom>
              <a:avLst/>
              <a:gdLst>
                <a:gd name="T0" fmla="*/ 33 w 34"/>
                <a:gd name="T1" fmla="*/ 120 h 121"/>
                <a:gd name="T2" fmla="*/ 0 w 34"/>
                <a:gd name="T3" fmla="*/ 120 h 121"/>
                <a:gd name="T4" fmla="*/ 0 w 34"/>
                <a:gd name="T5" fmla="*/ 0 h 121"/>
                <a:gd name="T6" fmla="*/ 33 w 34"/>
                <a:gd name="T7" fmla="*/ 0 h 121"/>
                <a:gd name="T8" fmla="*/ 33 w 34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1">
                  <a:moveTo>
                    <a:pt x="33" y="12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140"/>
            <p:cNvSpPr>
              <a:spLocks noChangeArrowheads="1"/>
            </p:cNvSpPr>
            <p:nvPr/>
          </p:nvSpPr>
          <p:spPr bwMode="auto">
            <a:xfrm>
              <a:off x="2915413" y="1744542"/>
              <a:ext cx="53975" cy="38100"/>
            </a:xfrm>
            <a:custGeom>
              <a:avLst/>
              <a:gdLst>
                <a:gd name="T0" fmla="*/ 148 w 149"/>
                <a:gd name="T1" fmla="*/ 104 h 105"/>
                <a:gd name="T2" fmla="*/ 148 w 149"/>
                <a:gd name="T3" fmla="*/ 104 h 105"/>
                <a:gd name="T4" fmla="*/ 126 w 149"/>
                <a:gd name="T5" fmla="*/ 33 h 105"/>
                <a:gd name="T6" fmla="*/ 144 w 149"/>
                <a:gd name="T7" fmla="*/ 15 h 105"/>
                <a:gd name="T8" fmla="*/ 129 w 149"/>
                <a:gd name="T9" fmla="*/ 0 h 105"/>
                <a:gd name="T10" fmla="*/ 107 w 149"/>
                <a:gd name="T11" fmla="*/ 18 h 105"/>
                <a:gd name="T12" fmla="*/ 74 w 149"/>
                <a:gd name="T13" fmla="*/ 11 h 105"/>
                <a:gd name="T14" fmla="*/ 37 w 149"/>
                <a:gd name="T15" fmla="*/ 18 h 105"/>
                <a:gd name="T16" fmla="*/ 18 w 149"/>
                <a:gd name="T17" fmla="*/ 0 h 105"/>
                <a:gd name="T18" fmla="*/ 3 w 149"/>
                <a:gd name="T19" fmla="*/ 15 h 105"/>
                <a:gd name="T20" fmla="*/ 22 w 149"/>
                <a:gd name="T21" fmla="*/ 33 h 105"/>
                <a:gd name="T22" fmla="*/ 0 w 149"/>
                <a:gd name="T23" fmla="*/ 104 h 105"/>
                <a:gd name="T24" fmla="*/ 148 w 149"/>
                <a:gd name="T25" fmla="*/ 104 h 105"/>
                <a:gd name="T26" fmla="*/ 103 w 149"/>
                <a:gd name="T27" fmla="*/ 45 h 105"/>
                <a:gd name="T28" fmla="*/ 103 w 149"/>
                <a:gd name="T29" fmla="*/ 45 h 105"/>
                <a:gd name="T30" fmla="*/ 118 w 149"/>
                <a:gd name="T31" fmla="*/ 59 h 105"/>
                <a:gd name="T32" fmla="*/ 103 w 149"/>
                <a:gd name="T33" fmla="*/ 74 h 105"/>
                <a:gd name="T34" fmla="*/ 92 w 149"/>
                <a:gd name="T35" fmla="*/ 59 h 105"/>
                <a:gd name="T36" fmla="*/ 103 w 149"/>
                <a:gd name="T37" fmla="*/ 45 h 105"/>
                <a:gd name="T38" fmla="*/ 40 w 149"/>
                <a:gd name="T39" fmla="*/ 45 h 105"/>
                <a:gd name="T40" fmla="*/ 40 w 149"/>
                <a:gd name="T41" fmla="*/ 45 h 105"/>
                <a:gd name="T42" fmla="*/ 55 w 149"/>
                <a:gd name="T43" fmla="*/ 59 h 105"/>
                <a:gd name="T44" fmla="*/ 40 w 149"/>
                <a:gd name="T45" fmla="*/ 74 h 105"/>
                <a:gd name="T46" fmla="*/ 29 w 149"/>
                <a:gd name="T47" fmla="*/ 59 h 105"/>
                <a:gd name="T48" fmla="*/ 40 w 149"/>
                <a:gd name="T49" fmla="*/ 4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9" h="105">
                  <a:moveTo>
                    <a:pt x="148" y="104"/>
                  </a:moveTo>
                  <a:lnTo>
                    <a:pt x="148" y="104"/>
                  </a:lnTo>
                  <a:cubicBezTo>
                    <a:pt x="148" y="74"/>
                    <a:pt x="140" y="48"/>
                    <a:pt x="126" y="33"/>
                  </a:cubicBezTo>
                  <a:cubicBezTo>
                    <a:pt x="144" y="15"/>
                    <a:pt x="144" y="15"/>
                    <a:pt x="144" y="15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100" y="15"/>
                    <a:pt x="89" y="11"/>
                    <a:pt x="74" y="11"/>
                  </a:cubicBezTo>
                  <a:cubicBezTo>
                    <a:pt x="59" y="11"/>
                    <a:pt x="48" y="15"/>
                    <a:pt x="37" y="1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3" y="48"/>
                    <a:pt x="0" y="74"/>
                    <a:pt x="0" y="104"/>
                  </a:cubicBezTo>
                  <a:lnTo>
                    <a:pt x="148" y="104"/>
                  </a:lnTo>
                  <a:close/>
                  <a:moveTo>
                    <a:pt x="103" y="45"/>
                  </a:moveTo>
                  <a:lnTo>
                    <a:pt x="103" y="45"/>
                  </a:lnTo>
                  <a:cubicBezTo>
                    <a:pt x="111" y="45"/>
                    <a:pt x="118" y="52"/>
                    <a:pt x="118" y="59"/>
                  </a:cubicBezTo>
                  <a:cubicBezTo>
                    <a:pt x="118" y="67"/>
                    <a:pt x="111" y="74"/>
                    <a:pt x="103" y="74"/>
                  </a:cubicBezTo>
                  <a:cubicBezTo>
                    <a:pt x="96" y="74"/>
                    <a:pt x="92" y="67"/>
                    <a:pt x="92" y="59"/>
                  </a:cubicBezTo>
                  <a:cubicBezTo>
                    <a:pt x="92" y="52"/>
                    <a:pt x="96" y="45"/>
                    <a:pt x="103" y="45"/>
                  </a:cubicBezTo>
                  <a:close/>
                  <a:moveTo>
                    <a:pt x="40" y="45"/>
                  </a:moveTo>
                  <a:lnTo>
                    <a:pt x="40" y="45"/>
                  </a:lnTo>
                  <a:cubicBezTo>
                    <a:pt x="48" y="45"/>
                    <a:pt x="55" y="52"/>
                    <a:pt x="55" y="59"/>
                  </a:cubicBezTo>
                  <a:cubicBezTo>
                    <a:pt x="55" y="67"/>
                    <a:pt x="48" y="74"/>
                    <a:pt x="40" y="74"/>
                  </a:cubicBezTo>
                  <a:cubicBezTo>
                    <a:pt x="33" y="74"/>
                    <a:pt x="29" y="67"/>
                    <a:pt x="29" y="59"/>
                  </a:cubicBezTo>
                  <a:cubicBezTo>
                    <a:pt x="29" y="52"/>
                    <a:pt x="33" y="45"/>
                    <a:pt x="40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141"/>
            <p:cNvSpPr>
              <a:spLocks noChangeArrowheads="1"/>
            </p:cNvSpPr>
            <p:nvPr/>
          </p:nvSpPr>
          <p:spPr bwMode="auto">
            <a:xfrm>
              <a:off x="2618551" y="1687392"/>
              <a:ext cx="192087" cy="193675"/>
            </a:xfrm>
            <a:custGeom>
              <a:avLst/>
              <a:gdLst>
                <a:gd name="T0" fmla="*/ 266 w 534"/>
                <a:gd name="T1" fmla="*/ 538 h 539"/>
                <a:gd name="T2" fmla="*/ 266 w 534"/>
                <a:gd name="T3" fmla="*/ 538 h 539"/>
                <a:gd name="T4" fmla="*/ 0 w 534"/>
                <a:gd name="T5" fmla="*/ 269 h 539"/>
                <a:gd name="T6" fmla="*/ 266 w 534"/>
                <a:gd name="T7" fmla="*/ 0 h 539"/>
                <a:gd name="T8" fmla="*/ 533 w 534"/>
                <a:gd name="T9" fmla="*/ 269 h 539"/>
                <a:gd name="T10" fmla="*/ 266 w 534"/>
                <a:gd name="T11" fmla="*/ 538 h 539"/>
                <a:gd name="T12" fmla="*/ 266 w 534"/>
                <a:gd name="T13" fmla="*/ 45 h 539"/>
                <a:gd name="T14" fmla="*/ 266 w 534"/>
                <a:gd name="T15" fmla="*/ 45 h 539"/>
                <a:gd name="T16" fmla="*/ 44 w 534"/>
                <a:gd name="T17" fmla="*/ 269 h 539"/>
                <a:gd name="T18" fmla="*/ 266 w 534"/>
                <a:gd name="T19" fmla="*/ 493 h 539"/>
                <a:gd name="T20" fmla="*/ 489 w 534"/>
                <a:gd name="T21" fmla="*/ 269 h 539"/>
                <a:gd name="T22" fmla="*/ 266 w 534"/>
                <a:gd name="T23" fmla="*/ 4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4" h="539">
                  <a:moveTo>
                    <a:pt x="266" y="538"/>
                  </a:moveTo>
                  <a:lnTo>
                    <a:pt x="266" y="538"/>
                  </a:lnTo>
                  <a:cubicBezTo>
                    <a:pt x="122" y="538"/>
                    <a:pt x="0" y="418"/>
                    <a:pt x="0" y="269"/>
                  </a:cubicBezTo>
                  <a:cubicBezTo>
                    <a:pt x="0" y="120"/>
                    <a:pt x="122" y="0"/>
                    <a:pt x="266" y="0"/>
                  </a:cubicBezTo>
                  <a:cubicBezTo>
                    <a:pt x="415" y="0"/>
                    <a:pt x="533" y="120"/>
                    <a:pt x="533" y="269"/>
                  </a:cubicBezTo>
                  <a:cubicBezTo>
                    <a:pt x="533" y="418"/>
                    <a:pt x="415" y="538"/>
                    <a:pt x="266" y="538"/>
                  </a:cubicBezTo>
                  <a:close/>
                  <a:moveTo>
                    <a:pt x="266" y="45"/>
                  </a:moveTo>
                  <a:lnTo>
                    <a:pt x="266" y="45"/>
                  </a:lnTo>
                  <a:cubicBezTo>
                    <a:pt x="144" y="45"/>
                    <a:pt x="44" y="146"/>
                    <a:pt x="44" y="269"/>
                  </a:cubicBezTo>
                  <a:cubicBezTo>
                    <a:pt x="44" y="392"/>
                    <a:pt x="144" y="493"/>
                    <a:pt x="266" y="493"/>
                  </a:cubicBezTo>
                  <a:cubicBezTo>
                    <a:pt x="389" y="493"/>
                    <a:pt x="489" y="392"/>
                    <a:pt x="489" y="269"/>
                  </a:cubicBezTo>
                  <a:cubicBezTo>
                    <a:pt x="489" y="146"/>
                    <a:pt x="389" y="45"/>
                    <a:pt x="266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142"/>
            <p:cNvSpPr>
              <a:spLocks noChangeArrowheads="1"/>
            </p:cNvSpPr>
            <p:nvPr/>
          </p:nvSpPr>
          <p:spPr bwMode="auto">
            <a:xfrm>
              <a:off x="2634426" y="1703267"/>
              <a:ext cx="160337" cy="161925"/>
            </a:xfrm>
            <a:custGeom>
              <a:avLst/>
              <a:gdLst>
                <a:gd name="T0" fmla="*/ 222 w 446"/>
                <a:gd name="T1" fmla="*/ 0 h 449"/>
                <a:gd name="T2" fmla="*/ 222 w 446"/>
                <a:gd name="T3" fmla="*/ 0 h 449"/>
                <a:gd name="T4" fmla="*/ 0 w 446"/>
                <a:gd name="T5" fmla="*/ 224 h 449"/>
                <a:gd name="T6" fmla="*/ 222 w 446"/>
                <a:gd name="T7" fmla="*/ 448 h 449"/>
                <a:gd name="T8" fmla="*/ 445 w 446"/>
                <a:gd name="T9" fmla="*/ 224 h 449"/>
                <a:gd name="T10" fmla="*/ 222 w 446"/>
                <a:gd name="T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449">
                  <a:moveTo>
                    <a:pt x="222" y="0"/>
                  </a:moveTo>
                  <a:lnTo>
                    <a:pt x="222" y="0"/>
                  </a:lnTo>
                  <a:cubicBezTo>
                    <a:pt x="100" y="0"/>
                    <a:pt x="0" y="101"/>
                    <a:pt x="0" y="224"/>
                  </a:cubicBezTo>
                  <a:cubicBezTo>
                    <a:pt x="0" y="347"/>
                    <a:pt x="100" y="448"/>
                    <a:pt x="222" y="448"/>
                  </a:cubicBezTo>
                  <a:cubicBezTo>
                    <a:pt x="345" y="448"/>
                    <a:pt x="445" y="347"/>
                    <a:pt x="445" y="224"/>
                  </a:cubicBezTo>
                  <a:cubicBezTo>
                    <a:pt x="445" y="101"/>
                    <a:pt x="345" y="0"/>
                    <a:pt x="2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143"/>
            <p:cNvSpPr>
              <a:spLocks noChangeArrowheads="1"/>
            </p:cNvSpPr>
            <p:nvPr/>
          </p:nvSpPr>
          <p:spPr bwMode="auto">
            <a:xfrm>
              <a:off x="2680463" y="1727080"/>
              <a:ext cx="69850" cy="100012"/>
            </a:xfrm>
            <a:custGeom>
              <a:avLst/>
              <a:gdLst>
                <a:gd name="T0" fmla="*/ 45 w 194"/>
                <a:gd name="T1" fmla="*/ 120 h 277"/>
                <a:gd name="T2" fmla="*/ 45 w 194"/>
                <a:gd name="T3" fmla="*/ 120 h 277"/>
                <a:gd name="T4" fmla="*/ 45 w 194"/>
                <a:gd name="T5" fmla="*/ 79 h 277"/>
                <a:gd name="T6" fmla="*/ 96 w 194"/>
                <a:gd name="T7" fmla="*/ 30 h 277"/>
                <a:gd name="T8" fmla="*/ 133 w 194"/>
                <a:gd name="T9" fmla="*/ 45 h 277"/>
                <a:gd name="T10" fmla="*/ 148 w 194"/>
                <a:gd name="T11" fmla="*/ 79 h 277"/>
                <a:gd name="T12" fmla="*/ 148 w 194"/>
                <a:gd name="T13" fmla="*/ 120 h 277"/>
                <a:gd name="T14" fmla="*/ 178 w 194"/>
                <a:gd name="T15" fmla="*/ 120 h 277"/>
                <a:gd name="T16" fmla="*/ 178 w 194"/>
                <a:gd name="T17" fmla="*/ 79 h 277"/>
                <a:gd name="T18" fmla="*/ 152 w 194"/>
                <a:gd name="T19" fmla="*/ 23 h 277"/>
                <a:gd name="T20" fmla="*/ 96 w 194"/>
                <a:gd name="T21" fmla="*/ 0 h 277"/>
                <a:gd name="T22" fmla="*/ 96 w 194"/>
                <a:gd name="T23" fmla="*/ 0 h 277"/>
                <a:gd name="T24" fmla="*/ 19 w 194"/>
                <a:gd name="T25" fmla="*/ 79 h 277"/>
                <a:gd name="T26" fmla="*/ 19 w 194"/>
                <a:gd name="T27" fmla="*/ 120 h 277"/>
                <a:gd name="T28" fmla="*/ 0 w 194"/>
                <a:gd name="T29" fmla="*/ 120 h 277"/>
                <a:gd name="T30" fmla="*/ 0 w 194"/>
                <a:gd name="T31" fmla="*/ 276 h 277"/>
                <a:gd name="T32" fmla="*/ 193 w 194"/>
                <a:gd name="T33" fmla="*/ 276 h 277"/>
                <a:gd name="T34" fmla="*/ 193 w 194"/>
                <a:gd name="T35" fmla="*/ 120 h 277"/>
                <a:gd name="T36" fmla="*/ 45 w 194"/>
                <a:gd name="T37" fmla="*/ 12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277">
                  <a:moveTo>
                    <a:pt x="45" y="120"/>
                  </a:moveTo>
                  <a:lnTo>
                    <a:pt x="45" y="120"/>
                  </a:lnTo>
                  <a:cubicBezTo>
                    <a:pt x="45" y="79"/>
                    <a:pt x="45" y="79"/>
                    <a:pt x="45" y="79"/>
                  </a:cubicBezTo>
                  <a:cubicBezTo>
                    <a:pt x="45" y="52"/>
                    <a:pt x="71" y="30"/>
                    <a:pt x="96" y="30"/>
                  </a:cubicBezTo>
                  <a:cubicBezTo>
                    <a:pt x="111" y="30"/>
                    <a:pt x="122" y="34"/>
                    <a:pt x="133" y="45"/>
                  </a:cubicBezTo>
                  <a:cubicBezTo>
                    <a:pt x="145" y="52"/>
                    <a:pt x="148" y="67"/>
                    <a:pt x="148" y="79"/>
                  </a:cubicBezTo>
                  <a:cubicBezTo>
                    <a:pt x="148" y="120"/>
                    <a:pt x="148" y="120"/>
                    <a:pt x="148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8" y="79"/>
                    <a:pt x="178" y="79"/>
                    <a:pt x="178" y="79"/>
                  </a:cubicBezTo>
                  <a:cubicBezTo>
                    <a:pt x="178" y="60"/>
                    <a:pt x="170" y="37"/>
                    <a:pt x="152" y="23"/>
                  </a:cubicBezTo>
                  <a:cubicBezTo>
                    <a:pt x="137" y="8"/>
                    <a:pt x="119" y="0"/>
                    <a:pt x="96" y="0"/>
                  </a:cubicBezTo>
                  <a:lnTo>
                    <a:pt x="96" y="0"/>
                  </a:lnTo>
                  <a:cubicBezTo>
                    <a:pt x="52" y="0"/>
                    <a:pt x="19" y="37"/>
                    <a:pt x="19" y="79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193" y="120"/>
                    <a:pt x="193" y="120"/>
                    <a:pt x="193" y="120"/>
                  </a:cubicBezTo>
                  <a:lnTo>
                    <a:pt x="45" y="1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3" name="Group 152"/>
          <p:cNvGrpSpPr/>
          <p:nvPr/>
        </p:nvGrpSpPr>
        <p:grpSpPr>
          <a:xfrm>
            <a:off x="2633478" y="2295698"/>
            <a:ext cx="409575" cy="342900"/>
            <a:chOff x="2604918" y="2270012"/>
            <a:chExt cx="409575" cy="342900"/>
          </a:xfrm>
        </p:grpSpPr>
        <p:sp>
          <p:nvSpPr>
            <p:cNvPr id="154" name="Freeform 144"/>
            <p:cNvSpPr>
              <a:spLocks noChangeArrowheads="1"/>
            </p:cNvSpPr>
            <p:nvPr/>
          </p:nvSpPr>
          <p:spPr bwMode="auto">
            <a:xfrm>
              <a:off x="2709693" y="2360499"/>
              <a:ext cx="163512" cy="220663"/>
            </a:xfrm>
            <a:custGeom>
              <a:avLst/>
              <a:gdLst>
                <a:gd name="T0" fmla="*/ 0 w 456"/>
                <a:gd name="T1" fmla="*/ 0 h 613"/>
                <a:gd name="T2" fmla="*/ 0 w 456"/>
                <a:gd name="T3" fmla="*/ 612 h 613"/>
                <a:gd name="T4" fmla="*/ 455 w 456"/>
                <a:gd name="T5" fmla="*/ 612 h 613"/>
                <a:gd name="T6" fmla="*/ 455 w 456"/>
                <a:gd name="T7" fmla="*/ 0 h 613"/>
                <a:gd name="T8" fmla="*/ 0 w 456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6" h="613">
                  <a:moveTo>
                    <a:pt x="0" y="0"/>
                  </a:moveTo>
                  <a:lnTo>
                    <a:pt x="0" y="612"/>
                  </a:lnTo>
                  <a:lnTo>
                    <a:pt x="455" y="612"/>
                  </a:lnTo>
                  <a:lnTo>
                    <a:pt x="45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145"/>
            <p:cNvSpPr>
              <a:spLocks noChangeArrowheads="1"/>
            </p:cNvSpPr>
            <p:nvPr/>
          </p:nvSpPr>
          <p:spPr bwMode="auto">
            <a:xfrm>
              <a:off x="2693818" y="2344624"/>
              <a:ext cx="196850" cy="268288"/>
            </a:xfrm>
            <a:custGeom>
              <a:avLst/>
              <a:gdLst>
                <a:gd name="T0" fmla="*/ 0 w 546"/>
                <a:gd name="T1" fmla="*/ 0 h 744"/>
                <a:gd name="T2" fmla="*/ 0 w 546"/>
                <a:gd name="T3" fmla="*/ 743 h 744"/>
                <a:gd name="T4" fmla="*/ 545 w 546"/>
                <a:gd name="T5" fmla="*/ 743 h 744"/>
                <a:gd name="T6" fmla="*/ 545 w 546"/>
                <a:gd name="T7" fmla="*/ 0 h 744"/>
                <a:gd name="T8" fmla="*/ 0 w 546"/>
                <a:gd name="T9" fmla="*/ 0 h 744"/>
                <a:gd name="T10" fmla="*/ 500 w 546"/>
                <a:gd name="T11" fmla="*/ 45 h 744"/>
                <a:gd name="T12" fmla="*/ 500 w 546"/>
                <a:gd name="T13" fmla="*/ 657 h 744"/>
                <a:gd name="T14" fmla="*/ 45 w 546"/>
                <a:gd name="T15" fmla="*/ 657 h 744"/>
                <a:gd name="T16" fmla="*/ 45 w 546"/>
                <a:gd name="T17" fmla="*/ 45 h 744"/>
                <a:gd name="T18" fmla="*/ 500 w 546"/>
                <a:gd name="T19" fmla="*/ 45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744">
                  <a:moveTo>
                    <a:pt x="0" y="0"/>
                  </a:moveTo>
                  <a:lnTo>
                    <a:pt x="0" y="743"/>
                  </a:lnTo>
                  <a:lnTo>
                    <a:pt x="545" y="743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0" y="45"/>
                  </a:moveTo>
                  <a:lnTo>
                    <a:pt x="500" y="657"/>
                  </a:lnTo>
                  <a:lnTo>
                    <a:pt x="45" y="657"/>
                  </a:lnTo>
                  <a:lnTo>
                    <a:pt x="45" y="45"/>
                  </a:lnTo>
                  <a:lnTo>
                    <a:pt x="500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146"/>
            <p:cNvSpPr>
              <a:spLocks noChangeArrowheads="1"/>
            </p:cNvSpPr>
            <p:nvPr/>
          </p:nvSpPr>
          <p:spPr bwMode="auto">
            <a:xfrm>
              <a:off x="2860505" y="2285887"/>
              <a:ext cx="138113" cy="227012"/>
            </a:xfrm>
            <a:custGeom>
              <a:avLst/>
              <a:gdLst>
                <a:gd name="T0" fmla="*/ 0 w 383"/>
                <a:gd name="T1" fmla="*/ 0 h 632"/>
                <a:gd name="T2" fmla="*/ 0 w 383"/>
                <a:gd name="T3" fmla="*/ 631 h 632"/>
                <a:gd name="T4" fmla="*/ 382 w 383"/>
                <a:gd name="T5" fmla="*/ 631 h 632"/>
                <a:gd name="T6" fmla="*/ 382 w 383"/>
                <a:gd name="T7" fmla="*/ 0 h 632"/>
                <a:gd name="T8" fmla="*/ 0 w 383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2">
                  <a:moveTo>
                    <a:pt x="0" y="0"/>
                  </a:moveTo>
                  <a:lnTo>
                    <a:pt x="0" y="631"/>
                  </a:lnTo>
                  <a:lnTo>
                    <a:pt x="382" y="631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147"/>
            <p:cNvSpPr>
              <a:spLocks noChangeArrowheads="1"/>
            </p:cNvSpPr>
            <p:nvPr/>
          </p:nvSpPr>
          <p:spPr bwMode="auto">
            <a:xfrm>
              <a:off x="2860505" y="2285887"/>
              <a:ext cx="138113" cy="227012"/>
            </a:xfrm>
            <a:custGeom>
              <a:avLst/>
              <a:gdLst>
                <a:gd name="T0" fmla="*/ 0 w 383"/>
                <a:gd name="T1" fmla="*/ 0 h 632"/>
                <a:gd name="T2" fmla="*/ 0 w 383"/>
                <a:gd name="T3" fmla="*/ 631 h 632"/>
                <a:gd name="T4" fmla="*/ 382 w 383"/>
                <a:gd name="T5" fmla="*/ 631 h 632"/>
                <a:gd name="T6" fmla="*/ 382 w 383"/>
                <a:gd name="T7" fmla="*/ 0 h 632"/>
                <a:gd name="T8" fmla="*/ 0 w 383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2">
                  <a:moveTo>
                    <a:pt x="0" y="0"/>
                  </a:moveTo>
                  <a:lnTo>
                    <a:pt x="0" y="631"/>
                  </a:lnTo>
                  <a:lnTo>
                    <a:pt x="382" y="631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148"/>
            <p:cNvSpPr>
              <a:spLocks noChangeArrowheads="1"/>
            </p:cNvSpPr>
            <p:nvPr/>
          </p:nvSpPr>
          <p:spPr bwMode="auto">
            <a:xfrm>
              <a:off x="2784305" y="2587512"/>
              <a:ext cx="15875" cy="15875"/>
            </a:xfrm>
            <a:custGeom>
              <a:avLst/>
              <a:gdLst>
                <a:gd name="T0" fmla="*/ 19 w 42"/>
                <a:gd name="T1" fmla="*/ 41 h 42"/>
                <a:gd name="T2" fmla="*/ 19 w 42"/>
                <a:gd name="T3" fmla="*/ 41 h 42"/>
                <a:gd name="T4" fmla="*/ 41 w 42"/>
                <a:gd name="T5" fmla="*/ 22 h 42"/>
                <a:gd name="T6" fmla="*/ 19 w 42"/>
                <a:gd name="T7" fmla="*/ 0 h 42"/>
                <a:gd name="T8" fmla="*/ 0 w 42"/>
                <a:gd name="T9" fmla="*/ 22 h 42"/>
                <a:gd name="T10" fmla="*/ 19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41" y="34"/>
                    <a:pt x="41" y="22"/>
                  </a:cubicBezTo>
                  <a:cubicBezTo>
                    <a:pt x="41" y="11"/>
                    <a:pt x="30" y="0"/>
                    <a:pt x="19" y="0"/>
                  </a:cubicBezTo>
                  <a:cubicBezTo>
                    <a:pt x="8" y="0"/>
                    <a:pt x="0" y="11"/>
                    <a:pt x="0" y="22"/>
                  </a:cubicBezTo>
                  <a:cubicBezTo>
                    <a:pt x="0" y="34"/>
                    <a:pt x="8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149"/>
            <p:cNvSpPr>
              <a:spLocks noChangeArrowheads="1"/>
            </p:cNvSpPr>
            <p:nvPr/>
          </p:nvSpPr>
          <p:spPr bwMode="auto">
            <a:xfrm>
              <a:off x="2844630" y="2270012"/>
              <a:ext cx="169863" cy="271462"/>
            </a:xfrm>
            <a:custGeom>
              <a:avLst/>
              <a:gdLst>
                <a:gd name="T0" fmla="*/ 0 w 471"/>
                <a:gd name="T1" fmla="*/ 0 h 752"/>
                <a:gd name="T2" fmla="*/ 0 w 471"/>
                <a:gd name="T3" fmla="*/ 751 h 752"/>
                <a:gd name="T4" fmla="*/ 470 w 471"/>
                <a:gd name="T5" fmla="*/ 751 h 752"/>
                <a:gd name="T6" fmla="*/ 470 w 471"/>
                <a:gd name="T7" fmla="*/ 0 h 752"/>
                <a:gd name="T8" fmla="*/ 0 w 471"/>
                <a:gd name="T9" fmla="*/ 0 h 752"/>
                <a:gd name="T10" fmla="*/ 426 w 471"/>
                <a:gd name="T11" fmla="*/ 45 h 752"/>
                <a:gd name="T12" fmla="*/ 426 w 471"/>
                <a:gd name="T13" fmla="*/ 676 h 752"/>
                <a:gd name="T14" fmla="*/ 44 w 471"/>
                <a:gd name="T15" fmla="*/ 676 h 752"/>
                <a:gd name="T16" fmla="*/ 44 w 471"/>
                <a:gd name="T17" fmla="*/ 45 h 752"/>
                <a:gd name="T18" fmla="*/ 426 w 471"/>
                <a:gd name="T19" fmla="*/ 45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52">
                  <a:moveTo>
                    <a:pt x="0" y="0"/>
                  </a:moveTo>
                  <a:lnTo>
                    <a:pt x="0" y="751"/>
                  </a:lnTo>
                  <a:lnTo>
                    <a:pt x="470" y="751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5"/>
                  </a:moveTo>
                  <a:lnTo>
                    <a:pt x="426" y="676"/>
                  </a:lnTo>
                  <a:lnTo>
                    <a:pt x="44" y="676"/>
                  </a:lnTo>
                  <a:lnTo>
                    <a:pt x="44" y="45"/>
                  </a:lnTo>
                  <a:lnTo>
                    <a:pt x="42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150"/>
            <p:cNvSpPr>
              <a:spLocks noChangeArrowheads="1"/>
            </p:cNvSpPr>
            <p:nvPr/>
          </p:nvSpPr>
          <p:spPr bwMode="auto">
            <a:xfrm>
              <a:off x="2928768" y="2285887"/>
              <a:ext cx="68262" cy="227012"/>
            </a:xfrm>
            <a:custGeom>
              <a:avLst/>
              <a:gdLst>
                <a:gd name="T0" fmla="*/ 189 w 190"/>
                <a:gd name="T1" fmla="*/ 0 h 632"/>
                <a:gd name="T2" fmla="*/ 0 w 190"/>
                <a:gd name="T3" fmla="*/ 0 h 632"/>
                <a:gd name="T4" fmla="*/ 0 w 190"/>
                <a:gd name="T5" fmla="*/ 631 h 632"/>
                <a:gd name="T6" fmla="*/ 189 w 190"/>
                <a:gd name="T7" fmla="*/ 631 h 632"/>
                <a:gd name="T8" fmla="*/ 189 w 190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2">
                  <a:moveTo>
                    <a:pt x="189" y="0"/>
                  </a:moveTo>
                  <a:lnTo>
                    <a:pt x="0" y="0"/>
                  </a:lnTo>
                  <a:lnTo>
                    <a:pt x="0" y="631"/>
                  </a:lnTo>
                  <a:lnTo>
                    <a:pt x="189" y="631"/>
                  </a:lnTo>
                  <a:lnTo>
                    <a:pt x="18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151"/>
            <p:cNvSpPr>
              <a:spLocks noChangeArrowheads="1"/>
            </p:cNvSpPr>
            <p:nvPr/>
          </p:nvSpPr>
          <p:spPr bwMode="auto">
            <a:xfrm>
              <a:off x="2928768" y="2285887"/>
              <a:ext cx="68262" cy="227012"/>
            </a:xfrm>
            <a:custGeom>
              <a:avLst/>
              <a:gdLst>
                <a:gd name="T0" fmla="*/ 189 w 190"/>
                <a:gd name="T1" fmla="*/ 0 h 632"/>
                <a:gd name="T2" fmla="*/ 0 w 190"/>
                <a:gd name="T3" fmla="*/ 0 h 632"/>
                <a:gd name="T4" fmla="*/ 0 w 190"/>
                <a:gd name="T5" fmla="*/ 631 h 632"/>
                <a:gd name="T6" fmla="*/ 189 w 190"/>
                <a:gd name="T7" fmla="*/ 631 h 632"/>
                <a:gd name="T8" fmla="*/ 189 w 190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2">
                  <a:moveTo>
                    <a:pt x="189" y="0"/>
                  </a:moveTo>
                  <a:lnTo>
                    <a:pt x="0" y="0"/>
                  </a:lnTo>
                  <a:lnTo>
                    <a:pt x="0" y="631"/>
                  </a:lnTo>
                  <a:lnTo>
                    <a:pt x="189" y="631"/>
                  </a:lnTo>
                  <a:lnTo>
                    <a:pt x="18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152"/>
            <p:cNvSpPr>
              <a:spLocks noChangeArrowheads="1"/>
            </p:cNvSpPr>
            <p:nvPr/>
          </p:nvSpPr>
          <p:spPr bwMode="auto">
            <a:xfrm>
              <a:off x="2922418" y="2519249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5 h 35"/>
                <a:gd name="T6" fmla="*/ 19 w 35"/>
                <a:gd name="T7" fmla="*/ 0 h 35"/>
                <a:gd name="T8" fmla="*/ 0 w 35"/>
                <a:gd name="T9" fmla="*/ 15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8" y="0"/>
                    <a:pt x="0" y="8"/>
                    <a:pt x="0" y="15"/>
                  </a:cubicBezTo>
                  <a:cubicBezTo>
                    <a:pt x="0" y="26"/>
                    <a:pt x="8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153"/>
            <p:cNvSpPr>
              <a:spLocks noChangeArrowheads="1"/>
            </p:cNvSpPr>
            <p:nvPr/>
          </p:nvSpPr>
          <p:spPr bwMode="auto">
            <a:xfrm>
              <a:off x="2879555" y="2374787"/>
              <a:ext cx="12700" cy="42862"/>
            </a:xfrm>
            <a:custGeom>
              <a:avLst/>
              <a:gdLst>
                <a:gd name="T0" fmla="*/ 33 w 34"/>
                <a:gd name="T1" fmla="*/ 119 h 120"/>
                <a:gd name="T2" fmla="*/ 0 w 34"/>
                <a:gd name="T3" fmla="*/ 119 h 120"/>
                <a:gd name="T4" fmla="*/ 0 w 34"/>
                <a:gd name="T5" fmla="*/ 0 h 120"/>
                <a:gd name="T6" fmla="*/ 33 w 34"/>
                <a:gd name="T7" fmla="*/ 0 h 120"/>
                <a:gd name="T8" fmla="*/ 33 w 34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0">
                  <a:moveTo>
                    <a:pt x="33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154"/>
            <p:cNvSpPr>
              <a:spLocks noChangeArrowheads="1"/>
            </p:cNvSpPr>
            <p:nvPr/>
          </p:nvSpPr>
          <p:spPr bwMode="auto">
            <a:xfrm>
              <a:off x="2903368" y="2374787"/>
              <a:ext cx="53975" cy="82550"/>
            </a:xfrm>
            <a:custGeom>
              <a:avLst/>
              <a:gdLst>
                <a:gd name="T0" fmla="*/ 148 w 149"/>
                <a:gd name="T1" fmla="*/ 0 h 229"/>
                <a:gd name="T2" fmla="*/ 0 w 149"/>
                <a:gd name="T3" fmla="*/ 0 h 229"/>
                <a:gd name="T4" fmla="*/ 0 w 149"/>
                <a:gd name="T5" fmla="*/ 164 h 229"/>
                <a:gd name="T6" fmla="*/ 22 w 149"/>
                <a:gd name="T7" fmla="*/ 164 h 229"/>
                <a:gd name="T8" fmla="*/ 22 w 149"/>
                <a:gd name="T9" fmla="*/ 228 h 229"/>
                <a:gd name="T10" fmla="*/ 52 w 149"/>
                <a:gd name="T11" fmla="*/ 228 h 229"/>
                <a:gd name="T12" fmla="*/ 52 w 149"/>
                <a:gd name="T13" fmla="*/ 164 h 229"/>
                <a:gd name="T14" fmla="*/ 92 w 149"/>
                <a:gd name="T15" fmla="*/ 164 h 229"/>
                <a:gd name="T16" fmla="*/ 92 w 149"/>
                <a:gd name="T17" fmla="*/ 228 h 229"/>
                <a:gd name="T18" fmla="*/ 126 w 149"/>
                <a:gd name="T19" fmla="*/ 228 h 229"/>
                <a:gd name="T20" fmla="*/ 126 w 149"/>
                <a:gd name="T21" fmla="*/ 164 h 229"/>
                <a:gd name="T22" fmla="*/ 148 w 149"/>
                <a:gd name="T23" fmla="*/ 164 h 229"/>
                <a:gd name="T24" fmla="*/ 148 w 149"/>
                <a:gd name="T2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229">
                  <a:moveTo>
                    <a:pt x="148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22" y="164"/>
                  </a:lnTo>
                  <a:lnTo>
                    <a:pt x="22" y="228"/>
                  </a:lnTo>
                  <a:lnTo>
                    <a:pt x="52" y="228"/>
                  </a:lnTo>
                  <a:lnTo>
                    <a:pt x="52" y="164"/>
                  </a:lnTo>
                  <a:lnTo>
                    <a:pt x="92" y="164"/>
                  </a:lnTo>
                  <a:lnTo>
                    <a:pt x="92" y="228"/>
                  </a:lnTo>
                  <a:lnTo>
                    <a:pt x="126" y="228"/>
                  </a:lnTo>
                  <a:lnTo>
                    <a:pt x="126" y="164"/>
                  </a:lnTo>
                  <a:lnTo>
                    <a:pt x="148" y="164"/>
                  </a:lnTo>
                  <a:lnTo>
                    <a:pt x="14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155"/>
            <p:cNvSpPr>
              <a:spLocks noChangeArrowheads="1"/>
            </p:cNvSpPr>
            <p:nvPr/>
          </p:nvSpPr>
          <p:spPr bwMode="auto">
            <a:xfrm>
              <a:off x="2965280" y="2374787"/>
              <a:ext cx="12700" cy="42862"/>
            </a:xfrm>
            <a:custGeom>
              <a:avLst/>
              <a:gdLst>
                <a:gd name="T0" fmla="*/ 33 w 34"/>
                <a:gd name="T1" fmla="*/ 119 h 120"/>
                <a:gd name="T2" fmla="*/ 0 w 34"/>
                <a:gd name="T3" fmla="*/ 119 h 120"/>
                <a:gd name="T4" fmla="*/ 0 w 34"/>
                <a:gd name="T5" fmla="*/ 0 h 120"/>
                <a:gd name="T6" fmla="*/ 33 w 34"/>
                <a:gd name="T7" fmla="*/ 0 h 120"/>
                <a:gd name="T8" fmla="*/ 33 w 34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0">
                  <a:moveTo>
                    <a:pt x="33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156"/>
            <p:cNvSpPr>
              <a:spLocks noChangeArrowheads="1"/>
            </p:cNvSpPr>
            <p:nvPr/>
          </p:nvSpPr>
          <p:spPr bwMode="auto">
            <a:xfrm>
              <a:off x="2903368" y="2327162"/>
              <a:ext cx="53975" cy="38100"/>
            </a:xfrm>
            <a:custGeom>
              <a:avLst/>
              <a:gdLst>
                <a:gd name="T0" fmla="*/ 148 w 149"/>
                <a:gd name="T1" fmla="*/ 105 h 106"/>
                <a:gd name="T2" fmla="*/ 148 w 149"/>
                <a:gd name="T3" fmla="*/ 105 h 106"/>
                <a:gd name="T4" fmla="*/ 126 w 149"/>
                <a:gd name="T5" fmla="*/ 34 h 106"/>
                <a:gd name="T6" fmla="*/ 144 w 149"/>
                <a:gd name="T7" fmla="*/ 15 h 106"/>
                <a:gd name="T8" fmla="*/ 129 w 149"/>
                <a:gd name="T9" fmla="*/ 0 h 106"/>
                <a:gd name="T10" fmla="*/ 107 w 149"/>
                <a:gd name="T11" fmla="*/ 19 h 106"/>
                <a:gd name="T12" fmla="*/ 74 w 149"/>
                <a:gd name="T13" fmla="*/ 11 h 106"/>
                <a:gd name="T14" fmla="*/ 37 w 149"/>
                <a:gd name="T15" fmla="*/ 19 h 106"/>
                <a:gd name="T16" fmla="*/ 18 w 149"/>
                <a:gd name="T17" fmla="*/ 0 h 106"/>
                <a:gd name="T18" fmla="*/ 4 w 149"/>
                <a:gd name="T19" fmla="*/ 15 h 106"/>
                <a:gd name="T20" fmla="*/ 22 w 149"/>
                <a:gd name="T21" fmla="*/ 34 h 106"/>
                <a:gd name="T22" fmla="*/ 0 w 149"/>
                <a:gd name="T23" fmla="*/ 105 h 106"/>
                <a:gd name="T24" fmla="*/ 148 w 149"/>
                <a:gd name="T25" fmla="*/ 105 h 106"/>
                <a:gd name="T26" fmla="*/ 104 w 149"/>
                <a:gd name="T27" fmla="*/ 45 h 106"/>
                <a:gd name="T28" fmla="*/ 104 w 149"/>
                <a:gd name="T29" fmla="*/ 45 h 106"/>
                <a:gd name="T30" fmla="*/ 118 w 149"/>
                <a:gd name="T31" fmla="*/ 60 h 106"/>
                <a:gd name="T32" fmla="*/ 104 w 149"/>
                <a:gd name="T33" fmla="*/ 75 h 106"/>
                <a:gd name="T34" fmla="*/ 92 w 149"/>
                <a:gd name="T35" fmla="*/ 60 h 106"/>
                <a:gd name="T36" fmla="*/ 104 w 149"/>
                <a:gd name="T37" fmla="*/ 45 h 106"/>
                <a:gd name="T38" fmla="*/ 41 w 149"/>
                <a:gd name="T39" fmla="*/ 45 h 106"/>
                <a:gd name="T40" fmla="*/ 41 w 149"/>
                <a:gd name="T41" fmla="*/ 45 h 106"/>
                <a:gd name="T42" fmla="*/ 55 w 149"/>
                <a:gd name="T43" fmla="*/ 60 h 106"/>
                <a:gd name="T44" fmla="*/ 41 w 149"/>
                <a:gd name="T45" fmla="*/ 75 h 106"/>
                <a:gd name="T46" fmla="*/ 29 w 149"/>
                <a:gd name="T47" fmla="*/ 60 h 106"/>
                <a:gd name="T48" fmla="*/ 41 w 149"/>
                <a:gd name="T49" fmla="*/ 45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9" h="106">
                  <a:moveTo>
                    <a:pt x="148" y="105"/>
                  </a:moveTo>
                  <a:lnTo>
                    <a:pt x="148" y="105"/>
                  </a:lnTo>
                  <a:cubicBezTo>
                    <a:pt x="148" y="75"/>
                    <a:pt x="141" y="49"/>
                    <a:pt x="126" y="34"/>
                  </a:cubicBezTo>
                  <a:cubicBezTo>
                    <a:pt x="144" y="15"/>
                    <a:pt x="144" y="15"/>
                    <a:pt x="144" y="15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07" y="19"/>
                    <a:pt x="107" y="19"/>
                    <a:pt x="107" y="19"/>
                  </a:cubicBezTo>
                  <a:cubicBezTo>
                    <a:pt x="100" y="15"/>
                    <a:pt x="89" y="11"/>
                    <a:pt x="74" y="11"/>
                  </a:cubicBezTo>
                  <a:cubicBezTo>
                    <a:pt x="59" y="11"/>
                    <a:pt x="48" y="15"/>
                    <a:pt x="37" y="1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2" y="34"/>
                    <a:pt x="22" y="34"/>
                    <a:pt x="22" y="34"/>
                  </a:cubicBezTo>
                  <a:cubicBezTo>
                    <a:pt x="4" y="49"/>
                    <a:pt x="0" y="75"/>
                    <a:pt x="0" y="105"/>
                  </a:cubicBezTo>
                  <a:lnTo>
                    <a:pt x="148" y="105"/>
                  </a:lnTo>
                  <a:close/>
                  <a:moveTo>
                    <a:pt x="104" y="45"/>
                  </a:moveTo>
                  <a:lnTo>
                    <a:pt x="104" y="45"/>
                  </a:lnTo>
                  <a:cubicBezTo>
                    <a:pt x="111" y="45"/>
                    <a:pt x="118" y="52"/>
                    <a:pt x="118" y="60"/>
                  </a:cubicBezTo>
                  <a:cubicBezTo>
                    <a:pt x="118" y="67"/>
                    <a:pt x="111" y="75"/>
                    <a:pt x="104" y="75"/>
                  </a:cubicBezTo>
                  <a:cubicBezTo>
                    <a:pt x="96" y="75"/>
                    <a:pt x="92" y="67"/>
                    <a:pt x="92" y="60"/>
                  </a:cubicBezTo>
                  <a:cubicBezTo>
                    <a:pt x="92" y="52"/>
                    <a:pt x="96" y="45"/>
                    <a:pt x="104" y="45"/>
                  </a:cubicBezTo>
                  <a:close/>
                  <a:moveTo>
                    <a:pt x="41" y="45"/>
                  </a:moveTo>
                  <a:lnTo>
                    <a:pt x="41" y="45"/>
                  </a:lnTo>
                  <a:cubicBezTo>
                    <a:pt x="48" y="45"/>
                    <a:pt x="55" y="52"/>
                    <a:pt x="55" y="60"/>
                  </a:cubicBezTo>
                  <a:cubicBezTo>
                    <a:pt x="55" y="67"/>
                    <a:pt x="48" y="75"/>
                    <a:pt x="41" y="75"/>
                  </a:cubicBezTo>
                  <a:cubicBezTo>
                    <a:pt x="33" y="75"/>
                    <a:pt x="29" y="67"/>
                    <a:pt x="29" y="60"/>
                  </a:cubicBezTo>
                  <a:cubicBezTo>
                    <a:pt x="29" y="52"/>
                    <a:pt x="33" y="45"/>
                    <a:pt x="41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157"/>
            <p:cNvSpPr>
              <a:spLocks noChangeArrowheads="1"/>
            </p:cNvSpPr>
            <p:nvPr/>
          </p:nvSpPr>
          <p:spPr bwMode="auto">
            <a:xfrm>
              <a:off x="2604918" y="2270012"/>
              <a:ext cx="192087" cy="193675"/>
            </a:xfrm>
            <a:custGeom>
              <a:avLst/>
              <a:gdLst>
                <a:gd name="T0" fmla="*/ 266 w 534"/>
                <a:gd name="T1" fmla="*/ 538 h 539"/>
                <a:gd name="T2" fmla="*/ 266 w 534"/>
                <a:gd name="T3" fmla="*/ 538 h 539"/>
                <a:gd name="T4" fmla="*/ 0 w 534"/>
                <a:gd name="T5" fmla="*/ 269 h 539"/>
                <a:gd name="T6" fmla="*/ 266 w 534"/>
                <a:gd name="T7" fmla="*/ 0 h 539"/>
                <a:gd name="T8" fmla="*/ 533 w 534"/>
                <a:gd name="T9" fmla="*/ 269 h 539"/>
                <a:gd name="T10" fmla="*/ 266 w 534"/>
                <a:gd name="T11" fmla="*/ 538 h 539"/>
                <a:gd name="T12" fmla="*/ 266 w 534"/>
                <a:gd name="T13" fmla="*/ 45 h 539"/>
                <a:gd name="T14" fmla="*/ 266 w 534"/>
                <a:gd name="T15" fmla="*/ 45 h 539"/>
                <a:gd name="T16" fmla="*/ 44 w 534"/>
                <a:gd name="T17" fmla="*/ 269 h 539"/>
                <a:gd name="T18" fmla="*/ 266 w 534"/>
                <a:gd name="T19" fmla="*/ 493 h 539"/>
                <a:gd name="T20" fmla="*/ 489 w 534"/>
                <a:gd name="T21" fmla="*/ 269 h 539"/>
                <a:gd name="T22" fmla="*/ 266 w 534"/>
                <a:gd name="T23" fmla="*/ 4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4" h="539">
                  <a:moveTo>
                    <a:pt x="266" y="538"/>
                  </a:moveTo>
                  <a:lnTo>
                    <a:pt x="266" y="538"/>
                  </a:lnTo>
                  <a:cubicBezTo>
                    <a:pt x="122" y="538"/>
                    <a:pt x="0" y="419"/>
                    <a:pt x="0" y="269"/>
                  </a:cubicBezTo>
                  <a:cubicBezTo>
                    <a:pt x="0" y="120"/>
                    <a:pt x="122" y="0"/>
                    <a:pt x="266" y="0"/>
                  </a:cubicBezTo>
                  <a:cubicBezTo>
                    <a:pt x="415" y="0"/>
                    <a:pt x="533" y="120"/>
                    <a:pt x="533" y="269"/>
                  </a:cubicBezTo>
                  <a:cubicBezTo>
                    <a:pt x="533" y="419"/>
                    <a:pt x="415" y="538"/>
                    <a:pt x="266" y="538"/>
                  </a:cubicBezTo>
                  <a:close/>
                  <a:moveTo>
                    <a:pt x="266" y="45"/>
                  </a:moveTo>
                  <a:lnTo>
                    <a:pt x="266" y="45"/>
                  </a:lnTo>
                  <a:cubicBezTo>
                    <a:pt x="144" y="45"/>
                    <a:pt x="44" y="146"/>
                    <a:pt x="44" y="269"/>
                  </a:cubicBezTo>
                  <a:cubicBezTo>
                    <a:pt x="44" y="393"/>
                    <a:pt x="144" y="493"/>
                    <a:pt x="266" y="493"/>
                  </a:cubicBezTo>
                  <a:cubicBezTo>
                    <a:pt x="389" y="493"/>
                    <a:pt x="489" y="393"/>
                    <a:pt x="489" y="269"/>
                  </a:cubicBezTo>
                  <a:cubicBezTo>
                    <a:pt x="489" y="146"/>
                    <a:pt x="389" y="45"/>
                    <a:pt x="266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158"/>
            <p:cNvSpPr>
              <a:spLocks noChangeArrowheads="1"/>
            </p:cNvSpPr>
            <p:nvPr/>
          </p:nvSpPr>
          <p:spPr bwMode="auto">
            <a:xfrm>
              <a:off x="2620793" y="2285887"/>
              <a:ext cx="160337" cy="161925"/>
            </a:xfrm>
            <a:custGeom>
              <a:avLst/>
              <a:gdLst>
                <a:gd name="T0" fmla="*/ 222 w 446"/>
                <a:gd name="T1" fmla="*/ 0 h 449"/>
                <a:gd name="T2" fmla="*/ 222 w 446"/>
                <a:gd name="T3" fmla="*/ 0 h 449"/>
                <a:gd name="T4" fmla="*/ 0 w 446"/>
                <a:gd name="T5" fmla="*/ 224 h 449"/>
                <a:gd name="T6" fmla="*/ 222 w 446"/>
                <a:gd name="T7" fmla="*/ 448 h 449"/>
                <a:gd name="T8" fmla="*/ 445 w 446"/>
                <a:gd name="T9" fmla="*/ 224 h 449"/>
                <a:gd name="T10" fmla="*/ 222 w 446"/>
                <a:gd name="T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449">
                  <a:moveTo>
                    <a:pt x="222" y="0"/>
                  </a:moveTo>
                  <a:lnTo>
                    <a:pt x="222" y="0"/>
                  </a:lnTo>
                  <a:cubicBezTo>
                    <a:pt x="100" y="0"/>
                    <a:pt x="0" y="101"/>
                    <a:pt x="0" y="224"/>
                  </a:cubicBezTo>
                  <a:cubicBezTo>
                    <a:pt x="0" y="348"/>
                    <a:pt x="100" y="448"/>
                    <a:pt x="222" y="448"/>
                  </a:cubicBezTo>
                  <a:cubicBezTo>
                    <a:pt x="345" y="448"/>
                    <a:pt x="445" y="348"/>
                    <a:pt x="445" y="224"/>
                  </a:cubicBezTo>
                  <a:cubicBezTo>
                    <a:pt x="445" y="101"/>
                    <a:pt x="345" y="0"/>
                    <a:pt x="2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159"/>
            <p:cNvSpPr>
              <a:spLocks noChangeArrowheads="1"/>
            </p:cNvSpPr>
            <p:nvPr/>
          </p:nvSpPr>
          <p:spPr bwMode="auto">
            <a:xfrm>
              <a:off x="2666830" y="2309699"/>
              <a:ext cx="69850" cy="100013"/>
            </a:xfrm>
            <a:custGeom>
              <a:avLst/>
              <a:gdLst>
                <a:gd name="T0" fmla="*/ 45 w 194"/>
                <a:gd name="T1" fmla="*/ 119 h 277"/>
                <a:gd name="T2" fmla="*/ 45 w 194"/>
                <a:gd name="T3" fmla="*/ 119 h 277"/>
                <a:gd name="T4" fmla="*/ 45 w 194"/>
                <a:gd name="T5" fmla="*/ 78 h 277"/>
                <a:gd name="T6" fmla="*/ 96 w 194"/>
                <a:gd name="T7" fmla="*/ 29 h 277"/>
                <a:gd name="T8" fmla="*/ 134 w 194"/>
                <a:gd name="T9" fmla="*/ 44 h 277"/>
                <a:gd name="T10" fmla="*/ 148 w 194"/>
                <a:gd name="T11" fmla="*/ 78 h 277"/>
                <a:gd name="T12" fmla="*/ 148 w 194"/>
                <a:gd name="T13" fmla="*/ 119 h 277"/>
                <a:gd name="T14" fmla="*/ 178 w 194"/>
                <a:gd name="T15" fmla="*/ 119 h 277"/>
                <a:gd name="T16" fmla="*/ 178 w 194"/>
                <a:gd name="T17" fmla="*/ 78 h 277"/>
                <a:gd name="T18" fmla="*/ 152 w 194"/>
                <a:gd name="T19" fmla="*/ 22 h 277"/>
                <a:gd name="T20" fmla="*/ 96 w 194"/>
                <a:gd name="T21" fmla="*/ 0 h 277"/>
                <a:gd name="T22" fmla="*/ 96 w 194"/>
                <a:gd name="T23" fmla="*/ 0 h 277"/>
                <a:gd name="T24" fmla="*/ 19 w 194"/>
                <a:gd name="T25" fmla="*/ 78 h 277"/>
                <a:gd name="T26" fmla="*/ 19 w 194"/>
                <a:gd name="T27" fmla="*/ 119 h 277"/>
                <a:gd name="T28" fmla="*/ 0 w 194"/>
                <a:gd name="T29" fmla="*/ 119 h 277"/>
                <a:gd name="T30" fmla="*/ 0 w 194"/>
                <a:gd name="T31" fmla="*/ 276 h 277"/>
                <a:gd name="T32" fmla="*/ 193 w 194"/>
                <a:gd name="T33" fmla="*/ 276 h 277"/>
                <a:gd name="T34" fmla="*/ 193 w 194"/>
                <a:gd name="T35" fmla="*/ 119 h 277"/>
                <a:gd name="T36" fmla="*/ 45 w 194"/>
                <a:gd name="T37" fmla="*/ 11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277">
                  <a:moveTo>
                    <a:pt x="45" y="119"/>
                  </a:moveTo>
                  <a:lnTo>
                    <a:pt x="45" y="119"/>
                  </a:lnTo>
                  <a:cubicBezTo>
                    <a:pt x="45" y="78"/>
                    <a:pt x="45" y="78"/>
                    <a:pt x="45" y="78"/>
                  </a:cubicBezTo>
                  <a:cubicBezTo>
                    <a:pt x="45" y="52"/>
                    <a:pt x="71" y="29"/>
                    <a:pt x="96" y="29"/>
                  </a:cubicBezTo>
                  <a:cubicBezTo>
                    <a:pt x="111" y="29"/>
                    <a:pt x="122" y="33"/>
                    <a:pt x="134" y="44"/>
                  </a:cubicBezTo>
                  <a:cubicBezTo>
                    <a:pt x="145" y="52"/>
                    <a:pt x="148" y="67"/>
                    <a:pt x="148" y="78"/>
                  </a:cubicBezTo>
                  <a:cubicBezTo>
                    <a:pt x="148" y="119"/>
                    <a:pt x="148" y="119"/>
                    <a:pt x="148" y="119"/>
                  </a:cubicBezTo>
                  <a:cubicBezTo>
                    <a:pt x="178" y="119"/>
                    <a:pt x="178" y="119"/>
                    <a:pt x="178" y="119"/>
                  </a:cubicBezTo>
                  <a:cubicBezTo>
                    <a:pt x="178" y="78"/>
                    <a:pt x="178" y="78"/>
                    <a:pt x="178" y="78"/>
                  </a:cubicBezTo>
                  <a:cubicBezTo>
                    <a:pt x="178" y="59"/>
                    <a:pt x="171" y="37"/>
                    <a:pt x="152" y="22"/>
                  </a:cubicBezTo>
                  <a:cubicBezTo>
                    <a:pt x="137" y="7"/>
                    <a:pt x="119" y="0"/>
                    <a:pt x="96" y="0"/>
                  </a:cubicBezTo>
                  <a:lnTo>
                    <a:pt x="96" y="0"/>
                  </a:lnTo>
                  <a:cubicBezTo>
                    <a:pt x="52" y="0"/>
                    <a:pt x="19" y="37"/>
                    <a:pt x="19" y="78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93" y="276"/>
                    <a:pt x="193" y="276"/>
                    <a:pt x="193" y="276"/>
                  </a:cubicBezTo>
                  <a:cubicBezTo>
                    <a:pt x="193" y="119"/>
                    <a:pt x="193" y="119"/>
                    <a:pt x="193" y="119"/>
                  </a:cubicBezTo>
                  <a:lnTo>
                    <a:pt x="45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0" name="Group 169"/>
          <p:cNvGrpSpPr/>
          <p:nvPr/>
        </p:nvGrpSpPr>
        <p:grpSpPr>
          <a:xfrm>
            <a:off x="2634271" y="2910764"/>
            <a:ext cx="407988" cy="341312"/>
            <a:chOff x="2603330" y="2955262"/>
            <a:chExt cx="407988" cy="341312"/>
          </a:xfrm>
        </p:grpSpPr>
        <p:sp>
          <p:nvSpPr>
            <p:cNvPr id="171" name="Freeform 160"/>
            <p:cNvSpPr>
              <a:spLocks noChangeArrowheads="1"/>
            </p:cNvSpPr>
            <p:nvPr/>
          </p:nvSpPr>
          <p:spPr bwMode="auto">
            <a:xfrm>
              <a:off x="2690643" y="3028287"/>
              <a:ext cx="196850" cy="268287"/>
            </a:xfrm>
            <a:custGeom>
              <a:avLst/>
              <a:gdLst>
                <a:gd name="T0" fmla="*/ 0 w 546"/>
                <a:gd name="T1" fmla="*/ 0 h 747"/>
                <a:gd name="T2" fmla="*/ 0 w 546"/>
                <a:gd name="T3" fmla="*/ 746 h 747"/>
                <a:gd name="T4" fmla="*/ 545 w 546"/>
                <a:gd name="T5" fmla="*/ 746 h 747"/>
                <a:gd name="T6" fmla="*/ 545 w 546"/>
                <a:gd name="T7" fmla="*/ 0 h 747"/>
                <a:gd name="T8" fmla="*/ 0 w 546"/>
                <a:gd name="T9" fmla="*/ 0 h 747"/>
                <a:gd name="T10" fmla="*/ 500 w 546"/>
                <a:gd name="T11" fmla="*/ 45 h 747"/>
                <a:gd name="T12" fmla="*/ 500 w 546"/>
                <a:gd name="T13" fmla="*/ 660 h 747"/>
                <a:gd name="T14" fmla="*/ 45 w 546"/>
                <a:gd name="T15" fmla="*/ 660 h 747"/>
                <a:gd name="T16" fmla="*/ 45 w 546"/>
                <a:gd name="T17" fmla="*/ 45 h 747"/>
                <a:gd name="T18" fmla="*/ 500 w 546"/>
                <a:gd name="T19" fmla="*/ 45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747">
                  <a:moveTo>
                    <a:pt x="0" y="0"/>
                  </a:moveTo>
                  <a:lnTo>
                    <a:pt x="0" y="746"/>
                  </a:lnTo>
                  <a:lnTo>
                    <a:pt x="545" y="746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0" y="45"/>
                  </a:moveTo>
                  <a:lnTo>
                    <a:pt x="500" y="660"/>
                  </a:lnTo>
                  <a:lnTo>
                    <a:pt x="45" y="660"/>
                  </a:lnTo>
                  <a:lnTo>
                    <a:pt x="45" y="45"/>
                  </a:lnTo>
                  <a:lnTo>
                    <a:pt x="500" y="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161"/>
            <p:cNvSpPr>
              <a:spLocks noChangeArrowheads="1"/>
            </p:cNvSpPr>
            <p:nvPr/>
          </p:nvSpPr>
          <p:spPr bwMode="auto">
            <a:xfrm>
              <a:off x="2706518" y="3045749"/>
              <a:ext cx="163512" cy="222250"/>
            </a:xfrm>
            <a:custGeom>
              <a:avLst/>
              <a:gdLst>
                <a:gd name="T0" fmla="*/ 0 w 456"/>
                <a:gd name="T1" fmla="*/ 0 h 616"/>
                <a:gd name="T2" fmla="*/ 0 w 456"/>
                <a:gd name="T3" fmla="*/ 615 h 616"/>
                <a:gd name="T4" fmla="*/ 455 w 456"/>
                <a:gd name="T5" fmla="*/ 615 h 616"/>
                <a:gd name="T6" fmla="*/ 455 w 456"/>
                <a:gd name="T7" fmla="*/ 0 h 616"/>
                <a:gd name="T8" fmla="*/ 0 w 456"/>
                <a:gd name="T9" fmla="*/ 0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6" h="616">
                  <a:moveTo>
                    <a:pt x="0" y="0"/>
                  </a:moveTo>
                  <a:lnTo>
                    <a:pt x="0" y="615"/>
                  </a:lnTo>
                  <a:lnTo>
                    <a:pt x="455" y="615"/>
                  </a:lnTo>
                  <a:lnTo>
                    <a:pt x="45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162"/>
            <p:cNvSpPr>
              <a:spLocks noChangeArrowheads="1"/>
            </p:cNvSpPr>
            <p:nvPr/>
          </p:nvSpPr>
          <p:spPr bwMode="auto">
            <a:xfrm>
              <a:off x="2857330" y="2971137"/>
              <a:ext cx="138113" cy="228600"/>
            </a:xfrm>
            <a:custGeom>
              <a:avLst/>
              <a:gdLst>
                <a:gd name="T0" fmla="*/ 0 w 383"/>
                <a:gd name="T1" fmla="*/ 0 h 635"/>
                <a:gd name="T2" fmla="*/ 0 w 383"/>
                <a:gd name="T3" fmla="*/ 634 h 635"/>
                <a:gd name="T4" fmla="*/ 382 w 383"/>
                <a:gd name="T5" fmla="*/ 634 h 635"/>
                <a:gd name="T6" fmla="*/ 382 w 383"/>
                <a:gd name="T7" fmla="*/ 0 h 635"/>
                <a:gd name="T8" fmla="*/ 0 w 383"/>
                <a:gd name="T9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5">
                  <a:moveTo>
                    <a:pt x="0" y="0"/>
                  </a:moveTo>
                  <a:lnTo>
                    <a:pt x="0" y="634"/>
                  </a:lnTo>
                  <a:lnTo>
                    <a:pt x="382" y="634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163"/>
            <p:cNvSpPr>
              <a:spLocks noChangeArrowheads="1"/>
            </p:cNvSpPr>
            <p:nvPr/>
          </p:nvSpPr>
          <p:spPr bwMode="auto">
            <a:xfrm>
              <a:off x="2857330" y="2971137"/>
              <a:ext cx="138113" cy="228600"/>
            </a:xfrm>
            <a:custGeom>
              <a:avLst/>
              <a:gdLst>
                <a:gd name="T0" fmla="*/ 0 w 383"/>
                <a:gd name="T1" fmla="*/ 0 h 635"/>
                <a:gd name="T2" fmla="*/ 0 w 383"/>
                <a:gd name="T3" fmla="*/ 634 h 635"/>
                <a:gd name="T4" fmla="*/ 382 w 383"/>
                <a:gd name="T5" fmla="*/ 634 h 635"/>
                <a:gd name="T6" fmla="*/ 382 w 383"/>
                <a:gd name="T7" fmla="*/ 0 h 635"/>
                <a:gd name="T8" fmla="*/ 0 w 383"/>
                <a:gd name="T9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5">
                  <a:moveTo>
                    <a:pt x="0" y="0"/>
                  </a:moveTo>
                  <a:lnTo>
                    <a:pt x="0" y="634"/>
                  </a:lnTo>
                  <a:lnTo>
                    <a:pt x="382" y="634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164"/>
            <p:cNvSpPr>
              <a:spLocks noChangeArrowheads="1"/>
            </p:cNvSpPr>
            <p:nvPr/>
          </p:nvSpPr>
          <p:spPr bwMode="auto">
            <a:xfrm>
              <a:off x="2781130" y="3274349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19 h 42"/>
                <a:gd name="T6" fmla="*/ 18 w 42"/>
                <a:gd name="T7" fmla="*/ 0 h 42"/>
                <a:gd name="T8" fmla="*/ 0 w 42"/>
                <a:gd name="T9" fmla="*/ 19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30" y="41"/>
                    <a:pt x="41" y="30"/>
                    <a:pt x="41" y="19"/>
                  </a:cubicBezTo>
                  <a:cubicBezTo>
                    <a:pt x="41" y="8"/>
                    <a:pt x="30" y="0"/>
                    <a:pt x="18" y="0"/>
                  </a:cubicBezTo>
                  <a:cubicBezTo>
                    <a:pt x="7" y="0"/>
                    <a:pt x="0" y="8"/>
                    <a:pt x="0" y="19"/>
                  </a:cubicBezTo>
                  <a:cubicBezTo>
                    <a:pt x="0" y="30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165"/>
            <p:cNvSpPr>
              <a:spLocks noChangeArrowheads="1"/>
            </p:cNvSpPr>
            <p:nvPr/>
          </p:nvSpPr>
          <p:spPr bwMode="auto">
            <a:xfrm>
              <a:off x="2841455" y="2955262"/>
              <a:ext cx="169863" cy="271462"/>
            </a:xfrm>
            <a:custGeom>
              <a:avLst/>
              <a:gdLst>
                <a:gd name="T0" fmla="*/ 0 w 471"/>
                <a:gd name="T1" fmla="*/ 0 h 755"/>
                <a:gd name="T2" fmla="*/ 0 w 471"/>
                <a:gd name="T3" fmla="*/ 754 h 755"/>
                <a:gd name="T4" fmla="*/ 470 w 471"/>
                <a:gd name="T5" fmla="*/ 754 h 755"/>
                <a:gd name="T6" fmla="*/ 470 w 471"/>
                <a:gd name="T7" fmla="*/ 0 h 755"/>
                <a:gd name="T8" fmla="*/ 0 w 471"/>
                <a:gd name="T9" fmla="*/ 0 h 755"/>
                <a:gd name="T10" fmla="*/ 426 w 471"/>
                <a:gd name="T11" fmla="*/ 41 h 755"/>
                <a:gd name="T12" fmla="*/ 426 w 471"/>
                <a:gd name="T13" fmla="*/ 675 h 755"/>
                <a:gd name="T14" fmla="*/ 44 w 471"/>
                <a:gd name="T15" fmla="*/ 675 h 755"/>
                <a:gd name="T16" fmla="*/ 44 w 471"/>
                <a:gd name="T17" fmla="*/ 41 h 755"/>
                <a:gd name="T18" fmla="*/ 426 w 471"/>
                <a:gd name="T19" fmla="*/ 41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55">
                  <a:moveTo>
                    <a:pt x="0" y="0"/>
                  </a:moveTo>
                  <a:lnTo>
                    <a:pt x="0" y="754"/>
                  </a:lnTo>
                  <a:lnTo>
                    <a:pt x="470" y="754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1"/>
                  </a:moveTo>
                  <a:lnTo>
                    <a:pt x="426" y="675"/>
                  </a:lnTo>
                  <a:lnTo>
                    <a:pt x="44" y="675"/>
                  </a:lnTo>
                  <a:lnTo>
                    <a:pt x="44" y="41"/>
                  </a:lnTo>
                  <a:lnTo>
                    <a:pt x="426" y="4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166"/>
            <p:cNvSpPr>
              <a:spLocks noChangeArrowheads="1"/>
            </p:cNvSpPr>
            <p:nvPr/>
          </p:nvSpPr>
          <p:spPr bwMode="auto">
            <a:xfrm>
              <a:off x="2927180" y="2971137"/>
              <a:ext cx="68263" cy="228600"/>
            </a:xfrm>
            <a:custGeom>
              <a:avLst/>
              <a:gdLst>
                <a:gd name="T0" fmla="*/ 189 w 190"/>
                <a:gd name="T1" fmla="*/ 0 h 635"/>
                <a:gd name="T2" fmla="*/ 0 w 190"/>
                <a:gd name="T3" fmla="*/ 0 h 635"/>
                <a:gd name="T4" fmla="*/ 0 w 190"/>
                <a:gd name="T5" fmla="*/ 634 h 635"/>
                <a:gd name="T6" fmla="*/ 189 w 190"/>
                <a:gd name="T7" fmla="*/ 634 h 635"/>
                <a:gd name="T8" fmla="*/ 189 w 190"/>
                <a:gd name="T9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5">
                  <a:moveTo>
                    <a:pt x="189" y="0"/>
                  </a:moveTo>
                  <a:lnTo>
                    <a:pt x="0" y="0"/>
                  </a:lnTo>
                  <a:lnTo>
                    <a:pt x="0" y="634"/>
                  </a:lnTo>
                  <a:lnTo>
                    <a:pt x="189" y="634"/>
                  </a:lnTo>
                  <a:lnTo>
                    <a:pt x="18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167"/>
            <p:cNvSpPr>
              <a:spLocks noChangeArrowheads="1"/>
            </p:cNvSpPr>
            <p:nvPr/>
          </p:nvSpPr>
          <p:spPr bwMode="auto">
            <a:xfrm>
              <a:off x="2927180" y="2971137"/>
              <a:ext cx="68263" cy="228600"/>
            </a:xfrm>
            <a:custGeom>
              <a:avLst/>
              <a:gdLst>
                <a:gd name="T0" fmla="*/ 189 w 190"/>
                <a:gd name="T1" fmla="*/ 0 h 635"/>
                <a:gd name="T2" fmla="*/ 0 w 190"/>
                <a:gd name="T3" fmla="*/ 0 h 635"/>
                <a:gd name="T4" fmla="*/ 0 w 190"/>
                <a:gd name="T5" fmla="*/ 634 h 635"/>
                <a:gd name="T6" fmla="*/ 189 w 190"/>
                <a:gd name="T7" fmla="*/ 634 h 635"/>
                <a:gd name="T8" fmla="*/ 189 w 190"/>
                <a:gd name="T9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5">
                  <a:moveTo>
                    <a:pt x="189" y="0"/>
                  </a:moveTo>
                  <a:lnTo>
                    <a:pt x="0" y="0"/>
                  </a:lnTo>
                  <a:lnTo>
                    <a:pt x="0" y="634"/>
                  </a:lnTo>
                  <a:lnTo>
                    <a:pt x="189" y="634"/>
                  </a:lnTo>
                  <a:lnTo>
                    <a:pt x="18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168"/>
            <p:cNvSpPr>
              <a:spLocks noChangeArrowheads="1"/>
            </p:cNvSpPr>
            <p:nvPr/>
          </p:nvSpPr>
          <p:spPr bwMode="auto">
            <a:xfrm>
              <a:off x="2919243" y="3206087"/>
              <a:ext cx="12700" cy="12700"/>
            </a:xfrm>
            <a:custGeom>
              <a:avLst/>
              <a:gdLst>
                <a:gd name="T0" fmla="*/ 19 w 34"/>
                <a:gd name="T1" fmla="*/ 34 h 35"/>
                <a:gd name="T2" fmla="*/ 19 w 34"/>
                <a:gd name="T3" fmla="*/ 34 h 35"/>
                <a:gd name="T4" fmla="*/ 33 w 34"/>
                <a:gd name="T5" fmla="*/ 19 h 35"/>
                <a:gd name="T6" fmla="*/ 19 w 34"/>
                <a:gd name="T7" fmla="*/ 0 h 35"/>
                <a:gd name="T8" fmla="*/ 0 w 34"/>
                <a:gd name="T9" fmla="*/ 19 h 35"/>
                <a:gd name="T10" fmla="*/ 19 w 34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3" y="26"/>
                    <a:pt x="33" y="19"/>
                  </a:cubicBezTo>
                  <a:cubicBezTo>
                    <a:pt x="33" y="7"/>
                    <a:pt x="26" y="0"/>
                    <a:pt x="19" y="0"/>
                  </a:cubicBezTo>
                  <a:cubicBezTo>
                    <a:pt x="8" y="0"/>
                    <a:pt x="0" y="7"/>
                    <a:pt x="0" y="19"/>
                  </a:cubicBezTo>
                  <a:cubicBezTo>
                    <a:pt x="0" y="26"/>
                    <a:pt x="8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169"/>
            <p:cNvSpPr>
              <a:spLocks noChangeArrowheads="1"/>
            </p:cNvSpPr>
            <p:nvPr/>
          </p:nvSpPr>
          <p:spPr bwMode="auto">
            <a:xfrm>
              <a:off x="2877968" y="3061624"/>
              <a:ext cx="12700" cy="42863"/>
            </a:xfrm>
            <a:custGeom>
              <a:avLst/>
              <a:gdLst>
                <a:gd name="T0" fmla="*/ 33 w 34"/>
                <a:gd name="T1" fmla="*/ 120 h 121"/>
                <a:gd name="T2" fmla="*/ 0 w 34"/>
                <a:gd name="T3" fmla="*/ 120 h 121"/>
                <a:gd name="T4" fmla="*/ 0 w 34"/>
                <a:gd name="T5" fmla="*/ 0 h 121"/>
                <a:gd name="T6" fmla="*/ 33 w 34"/>
                <a:gd name="T7" fmla="*/ 0 h 121"/>
                <a:gd name="T8" fmla="*/ 33 w 34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1">
                  <a:moveTo>
                    <a:pt x="33" y="12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170"/>
            <p:cNvSpPr>
              <a:spLocks noChangeArrowheads="1"/>
            </p:cNvSpPr>
            <p:nvPr/>
          </p:nvSpPr>
          <p:spPr bwMode="auto">
            <a:xfrm>
              <a:off x="2900193" y="3061624"/>
              <a:ext cx="53975" cy="82550"/>
            </a:xfrm>
            <a:custGeom>
              <a:avLst/>
              <a:gdLst>
                <a:gd name="T0" fmla="*/ 148 w 149"/>
                <a:gd name="T1" fmla="*/ 0 h 229"/>
                <a:gd name="T2" fmla="*/ 0 w 149"/>
                <a:gd name="T3" fmla="*/ 0 h 229"/>
                <a:gd name="T4" fmla="*/ 0 w 149"/>
                <a:gd name="T5" fmla="*/ 165 h 229"/>
                <a:gd name="T6" fmla="*/ 22 w 149"/>
                <a:gd name="T7" fmla="*/ 165 h 229"/>
                <a:gd name="T8" fmla="*/ 22 w 149"/>
                <a:gd name="T9" fmla="*/ 228 h 229"/>
                <a:gd name="T10" fmla="*/ 51 w 149"/>
                <a:gd name="T11" fmla="*/ 228 h 229"/>
                <a:gd name="T12" fmla="*/ 51 w 149"/>
                <a:gd name="T13" fmla="*/ 165 h 229"/>
                <a:gd name="T14" fmla="*/ 92 w 149"/>
                <a:gd name="T15" fmla="*/ 165 h 229"/>
                <a:gd name="T16" fmla="*/ 92 w 149"/>
                <a:gd name="T17" fmla="*/ 228 h 229"/>
                <a:gd name="T18" fmla="*/ 125 w 149"/>
                <a:gd name="T19" fmla="*/ 228 h 229"/>
                <a:gd name="T20" fmla="*/ 125 w 149"/>
                <a:gd name="T21" fmla="*/ 165 h 229"/>
                <a:gd name="T22" fmla="*/ 148 w 149"/>
                <a:gd name="T23" fmla="*/ 165 h 229"/>
                <a:gd name="T24" fmla="*/ 148 w 149"/>
                <a:gd name="T25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229">
                  <a:moveTo>
                    <a:pt x="148" y="0"/>
                  </a:moveTo>
                  <a:lnTo>
                    <a:pt x="0" y="0"/>
                  </a:lnTo>
                  <a:lnTo>
                    <a:pt x="0" y="165"/>
                  </a:lnTo>
                  <a:lnTo>
                    <a:pt x="22" y="165"/>
                  </a:lnTo>
                  <a:lnTo>
                    <a:pt x="22" y="228"/>
                  </a:lnTo>
                  <a:lnTo>
                    <a:pt x="51" y="228"/>
                  </a:lnTo>
                  <a:lnTo>
                    <a:pt x="51" y="165"/>
                  </a:lnTo>
                  <a:lnTo>
                    <a:pt x="92" y="165"/>
                  </a:lnTo>
                  <a:lnTo>
                    <a:pt x="92" y="228"/>
                  </a:lnTo>
                  <a:lnTo>
                    <a:pt x="125" y="228"/>
                  </a:lnTo>
                  <a:lnTo>
                    <a:pt x="125" y="165"/>
                  </a:lnTo>
                  <a:lnTo>
                    <a:pt x="148" y="165"/>
                  </a:lnTo>
                  <a:lnTo>
                    <a:pt x="1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171"/>
            <p:cNvSpPr>
              <a:spLocks noChangeArrowheads="1"/>
            </p:cNvSpPr>
            <p:nvPr/>
          </p:nvSpPr>
          <p:spPr bwMode="auto">
            <a:xfrm>
              <a:off x="2962105" y="3061624"/>
              <a:ext cx="12700" cy="42863"/>
            </a:xfrm>
            <a:custGeom>
              <a:avLst/>
              <a:gdLst>
                <a:gd name="T0" fmla="*/ 33 w 34"/>
                <a:gd name="T1" fmla="*/ 120 h 121"/>
                <a:gd name="T2" fmla="*/ 0 w 34"/>
                <a:gd name="T3" fmla="*/ 120 h 121"/>
                <a:gd name="T4" fmla="*/ 0 w 34"/>
                <a:gd name="T5" fmla="*/ 0 h 121"/>
                <a:gd name="T6" fmla="*/ 33 w 34"/>
                <a:gd name="T7" fmla="*/ 0 h 121"/>
                <a:gd name="T8" fmla="*/ 33 w 34"/>
                <a:gd name="T9" fmla="*/ 12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1">
                  <a:moveTo>
                    <a:pt x="33" y="12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2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172"/>
            <p:cNvSpPr>
              <a:spLocks noChangeArrowheads="1"/>
            </p:cNvSpPr>
            <p:nvPr/>
          </p:nvSpPr>
          <p:spPr bwMode="auto">
            <a:xfrm>
              <a:off x="2900193" y="3012412"/>
              <a:ext cx="53975" cy="38100"/>
            </a:xfrm>
            <a:custGeom>
              <a:avLst/>
              <a:gdLst>
                <a:gd name="T0" fmla="*/ 148 w 149"/>
                <a:gd name="T1" fmla="*/ 105 h 106"/>
                <a:gd name="T2" fmla="*/ 148 w 149"/>
                <a:gd name="T3" fmla="*/ 105 h 106"/>
                <a:gd name="T4" fmla="*/ 125 w 149"/>
                <a:gd name="T5" fmla="*/ 33 h 106"/>
                <a:gd name="T6" fmla="*/ 144 w 149"/>
                <a:gd name="T7" fmla="*/ 15 h 106"/>
                <a:gd name="T8" fmla="*/ 129 w 149"/>
                <a:gd name="T9" fmla="*/ 0 h 106"/>
                <a:gd name="T10" fmla="*/ 107 w 149"/>
                <a:gd name="T11" fmla="*/ 22 h 106"/>
                <a:gd name="T12" fmla="*/ 74 w 149"/>
                <a:gd name="T13" fmla="*/ 15 h 106"/>
                <a:gd name="T14" fmla="*/ 37 w 149"/>
                <a:gd name="T15" fmla="*/ 22 h 106"/>
                <a:gd name="T16" fmla="*/ 18 w 149"/>
                <a:gd name="T17" fmla="*/ 0 h 106"/>
                <a:gd name="T18" fmla="*/ 3 w 149"/>
                <a:gd name="T19" fmla="*/ 15 h 106"/>
                <a:gd name="T20" fmla="*/ 22 w 149"/>
                <a:gd name="T21" fmla="*/ 33 h 106"/>
                <a:gd name="T22" fmla="*/ 0 w 149"/>
                <a:gd name="T23" fmla="*/ 105 h 106"/>
                <a:gd name="T24" fmla="*/ 148 w 149"/>
                <a:gd name="T25" fmla="*/ 105 h 106"/>
                <a:gd name="T26" fmla="*/ 103 w 149"/>
                <a:gd name="T27" fmla="*/ 48 h 106"/>
                <a:gd name="T28" fmla="*/ 103 w 149"/>
                <a:gd name="T29" fmla="*/ 48 h 106"/>
                <a:gd name="T30" fmla="*/ 118 w 149"/>
                <a:gd name="T31" fmla="*/ 60 h 106"/>
                <a:gd name="T32" fmla="*/ 103 w 149"/>
                <a:gd name="T33" fmla="*/ 75 h 106"/>
                <a:gd name="T34" fmla="*/ 92 w 149"/>
                <a:gd name="T35" fmla="*/ 60 h 106"/>
                <a:gd name="T36" fmla="*/ 103 w 149"/>
                <a:gd name="T37" fmla="*/ 48 h 106"/>
                <a:gd name="T38" fmla="*/ 40 w 149"/>
                <a:gd name="T39" fmla="*/ 48 h 106"/>
                <a:gd name="T40" fmla="*/ 40 w 149"/>
                <a:gd name="T41" fmla="*/ 48 h 106"/>
                <a:gd name="T42" fmla="*/ 55 w 149"/>
                <a:gd name="T43" fmla="*/ 60 h 106"/>
                <a:gd name="T44" fmla="*/ 40 w 149"/>
                <a:gd name="T45" fmla="*/ 75 h 106"/>
                <a:gd name="T46" fmla="*/ 29 w 149"/>
                <a:gd name="T47" fmla="*/ 60 h 106"/>
                <a:gd name="T48" fmla="*/ 40 w 149"/>
                <a:gd name="T49" fmla="*/ 4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9" h="106">
                  <a:moveTo>
                    <a:pt x="148" y="105"/>
                  </a:moveTo>
                  <a:lnTo>
                    <a:pt x="148" y="105"/>
                  </a:lnTo>
                  <a:cubicBezTo>
                    <a:pt x="148" y="75"/>
                    <a:pt x="140" y="52"/>
                    <a:pt x="125" y="33"/>
                  </a:cubicBezTo>
                  <a:cubicBezTo>
                    <a:pt x="144" y="15"/>
                    <a:pt x="144" y="15"/>
                    <a:pt x="144" y="15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107" y="22"/>
                    <a:pt x="107" y="22"/>
                    <a:pt x="107" y="22"/>
                  </a:cubicBezTo>
                  <a:cubicBezTo>
                    <a:pt x="100" y="15"/>
                    <a:pt x="88" y="15"/>
                    <a:pt x="74" y="15"/>
                  </a:cubicBezTo>
                  <a:cubicBezTo>
                    <a:pt x="59" y="15"/>
                    <a:pt x="48" y="15"/>
                    <a:pt x="37" y="22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3" y="52"/>
                    <a:pt x="0" y="75"/>
                    <a:pt x="0" y="105"/>
                  </a:cubicBezTo>
                  <a:lnTo>
                    <a:pt x="148" y="105"/>
                  </a:lnTo>
                  <a:close/>
                  <a:moveTo>
                    <a:pt x="103" y="48"/>
                  </a:moveTo>
                  <a:lnTo>
                    <a:pt x="103" y="48"/>
                  </a:lnTo>
                  <a:cubicBezTo>
                    <a:pt x="111" y="48"/>
                    <a:pt x="118" y="52"/>
                    <a:pt x="118" y="60"/>
                  </a:cubicBezTo>
                  <a:cubicBezTo>
                    <a:pt x="118" y="67"/>
                    <a:pt x="111" y="75"/>
                    <a:pt x="103" y="75"/>
                  </a:cubicBezTo>
                  <a:cubicBezTo>
                    <a:pt x="96" y="75"/>
                    <a:pt x="92" y="67"/>
                    <a:pt x="92" y="60"/>
                  </a:cubicBezTo>
                  <a:cubicBezTo>
                    <a:pt x="92" y="52"/>
                    <a:pt x="96" y="48"/>
                    <a:pt x="103" y="48"/>
                  </a:cubicBezTo>
                  <a:close/>
                  <a:moveTo>
                    <a:pt x="40" y="48"/>
                  </a:moveTo>
                  <a:lnTo>
                    <a:pt x="40" y="48"/>
                  </a:lnTo>
                  <a:cubicBezTo>
                    <a:pt x="48" y="48"/>
                    <a:pt x="55" y="52"/>
                    <a:pt x="55" y="60"/>
                  </a:cubicBezTo>
                  <a:cubicBezTo>
                    <a:pt x="55" y="67"/>
                    <a:pt x="48" y="75"/>
                    <a:pt x="40" y="75"/>
                  </a:cubicBezTo>
                  <a:cubicBezTo>
                    <a:pt x="33" y="75"/>
                    <a:pt x="29" y="67"/>
                    <a:pt x="29" y="60"/>
                  </a:cubicBezTo>
                  <a:cubicBezTo>
                    <a:pt x="29" y="52"/>
                    <a:pt x="33" y="48"/>
                    <a:pt x="40" y="4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173"/>
            <p:cNvSpPr>
              <a:spLocks noChangeArrowheads="1"/>
            </p:cNvSpPr>
            <p:nvPr/>
          </p:nvSpPr>
          <p:spPr bwMode="auto">
            <a:xfrm>
              <a:off x="2603330" y="2955262"/>
              <a:ext cx="192088" cy="193675"/>
            </a:xfrm>
            <a:custGeom>
              <a:avLst/>
              <a:gdLst>
                <a:gd name="T0" fmla="*/ 266 w 534"/>
                <a:gd name="T1" fmla="*/ 536 h 537"/>
                <a:gd name="T2" fmla="*/ 266 w 534"/>
                <a:gd name="T3" fmla="*/ 536 h 537"/>
                <a:gd name="T4" fmla="*/ 0 w 534"/>
                <a:gd name="T5" fmla="*/ 266 h 537"/>
                <a:gd name="T6" fmla="*/ 266 w 534"/>
                <a:gd name="T7" fmla="*/ 0 h 537"/>
                <a:gd name="T8" fmla="*/ 533 w 534"/>
                <a:gd name="T9" fmla="*/ 266 h 537"/>
                <a:gd name="T10" fmla="*/ 266 w 534"/>
                <a:gd name="T11" fmla="*/ 536 h 537"/>
                <a:gd name="T12" fmla="*/ 266 w 534"/>
                <a:gd name="T13" fmla="*/ 41 h 537"/>
                <a:gd name="T14" fmla="*/ 266 w 534"/>
                <a:gd name="T15" fmla="*/ 41 h 537"/>
                <a:gd name="T16" fmla="*/ 44 w 534"/>
                <a:gd name="T17" fmla="*/ 266 h 537"/>
                <a:gd name="T18" fmla="*/ 266 w 534"/>
                <a:gd name="T19" fmla="*/ 495 h 537"/>
                <a:gd name="T20" fmla="*/ 488 w 534"/>
                <a:gd name="T21" fmla="*/ 266 h 537"/>
                <a:gd name="T22" fmla="*/ 266 w 534"/>
                <a:gd name="T23" fmla="*/ 41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4" h="537">
                  <a:moveTo>
                    <a:pt x="266" y="536"/>
                  </a:moveTo>
                  <a:lnTo>
                    <a:pt x="266" y="536"/>
                  </a:lnTo>
                  <a:cubicBezTo>
                    <a:pt x="122" y="536"/>
                    <a:pt x="0" y="416"/>
                    <a:pt x="0" y="266"/>
                  </a:cubicBezTo>
                  <a:cubicBezTo>
                    <a:pt x="0" y="120"/>
                    <a:pt x="122" y="0"/>
                    <a:pt x="266" y="0"/>
                  </a:cubicBezTo>
                  <a:cubicBezTo>
                    <a:pt x="414" y="0"/>
                    <a:pt x="533" y="120"/>
                    <a:pt x="533" y="266"/>
                  </a:cubicBezTo>
                  <a:cubicBezTo>
                    <a:pt x="533" y="416"/>
                    <a:pt x="414" y="536"/>
                    <a:pt x="266" y="536"/>
                  </a:cubicBezTo>
                  <a:close/>
                  <a:moveTo>
                    <a:pt x="266" y="41"/>
                  </a:moveTo>
                  <a:lnTo>
                    <a:pt x="266" y="41"/>
                  </a:lnTo>
                  <a:cubicBezTo>
                    <a:pt x="144" y="41"/>
                    <a:pt x="44" y="143"/>
                    <a:pt x="44" y="266"/>
                  </a:cubicBezTo>
                  <a:cubicBezTo>
                    <a:pt x="44" y="394"/>
                    <a:pt x="144" y="495"/>
                    <a:pt x="266" y="495"/>
                  </a:cubicBezTo>
                  <a:cubicBezTo>
                    <a:pt x="389" y="495"/>
                    <a:pt x="488" y="394"/>
                    <a:pt x="488" y="266"/>
                  </a:cubicBezTo>
                  <a:cubicBezTo>
                    <a:pt x="488" y="143"/>
                    <a:pt x="389" y="41"/>
                    <a:pt x="266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174"/>
            <p:cNvSpPr>
              <a:spLocks noChangeArrowheads="1"/>
            </p:cNvSpPr>
            <p:nvPr/>
          </p:nvSpPr>
          <p:spPr bwMode="auto">
            <a:xfrm>
              <a:off x="2619205" y="2971137"/>
              <a:ext cx="160338" cy="163512"/>
            </a:xfrm>
            <a:custGeom>
              <a:avLst/>
              <a:gdLst>
                <a:gd name="T0" fmla="*/ 222 w 445"/>
                <a:gd name="T1" fmla="*/ 0 h 455"/>
                <a:gd name="T2" fmla="*/ 222 w 445"/>
                <a:gd name="T3" fmla="*/ 0 h 455"/>
                <a:gd name="T4" fmla="*/ 0 w 445"/>
                <a:gd name="T5" fmla="*/ 225 h 455"/>
                <a:gd name="T6" fmla="*/ 222 w 445"/>
                <a:gd name="T7" fmla="*/ 454 h 455"/>
                <a:gd name="T8" fmla="*/ 444 w 445"/>
                <a:gd name="T9" fmla="*/ 225 h 455"/>
                <a:gd name="T10" fmla="*/ 222 w 445"/>
                <a:gd name="T11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5" h="455">
                  <a:moveTo>
                    <a:pt x="222" y="0"/>
                  </a:moveTo>
                  <a:lnTo>
                    <a:pt x="222" y="0"/>
                  </a:lnTo>
                  <a:cubicBezTo>
                    <a:pt x="100" y="0"/>
                    <a:pt x="0" y="102"/>
                    <a:pt x="0" y="225"/>
                  </a:cubicBezTo>
                  <a:cubicBezTo>
                    <a:pt x="0" y="353"/>
                    <a:pt x="100" y="454"/>
                    <a:pt x="222" y="454"/>
                  </a:cubicBezTo>
                  <a:cubicBezTo>
                    <a:pt x="345" y="454"/>
                    <a:pt x="444" y="353"/>
                    <a:pt x="444" y="225"/>
                  </a:cubicBezTo>
                  <a:cubicBezTo>
                    <a:pt x="444" y="102"/>
                    <a:pt x="345" y="0"/>
                    <a:pt x="22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175"/>
            <p:cNvSpPr>
              <a:spLocks noChangeArrowheads="1"/>
            </p:cNvSpPr>
            <p:nvPr/>
          </p:nvSpPr>
          <p:spPr bwMode="auto">
            <a:xfrm>
              <a:off x="2663655" y="2994949"/>
              <a:ext cx="69850" cy="100013"/>
            </a:xfrm>
            <a:custGeom>
              <a:avLst/>
              <a:gdLst>
                <a:gd name="T0" fmla="*/ 44 w 194"/>
                <a:gd name="T1" fmla="*/ 124 h 278"/>
                <a:gd name="T2" fmla="*/ 44 w 194"/>
                <a:gd name="T3" fmla="*/ 124 h 278"/>
                <a:gd name="T4" fmla="*/ 44 w 194"/>
                <a:gd name="T5" fmla="*/ 82 h 278"/>
                <a:gd name="T6" fmla="*/ 96 w 194"/>
                <a:gd name="T7" fmla="*/ 30 h 278"/>
                <a:gd name="T8" fmla="*/ 133 w 194"/>
                <a:gd name="T9" fmla="*/ 45 h 278"/>
                <a:gd name="T10" fmla="*/ 148 w 194"/>
                <a:gd name="T11" fmla="*/ 82 h 278"/>
                <a:gd name="T12" fmla="*/ 148 w 194"/>
                <a:gd name="T13" fmla="*/ 124 h 278"/>
                <a:gd name="T14" fmla="*/ 178 w 194"/>
                <a:gd name="T15" fmla="*/ 124 h 278"/>
                <a:gd name="T16" fmla="*/ 178 w 194"/>
                <a:gd name="T17" fmla="*/ 82 h 278"/>
                <a:gd name="T18" fmla="*/ 152 w 194"/>
                <a:gd name="T19" fmla="*/ 26 h 278"/>
                <a:gd name="T20" fmla="*/ 96 w 194"/>
                <a:gd name="T21" fmla="*/ 0 h 278"/>
                <a:gd name="T22" fmla="*/ 96 w 194"/>
                <a:gd name="T23" fmla="*/ 0 h 278"/>
                <a:gd name="T24" fmla="*/ 18 w 194"/>
                <a:gd name="T25" fmla="*/ 82 h 278"/>
                <a:gd name="T26" fmla="*/ 18 w 194"/>
                <a:gd name="T27" fmla="*/ 124 h 278"/>
                <a:gd name="T28" fmla="*/ 0 w 194"/>
                <a:gd name="T29" fmla="*/ 124 h 278"/>
                <a:gd name="T30" fmla="*/ 0 w 194"/>
                <a:gd name="T31" fmla="*/ 277 h 278"/>
                <a:gd name="T32" fmla="*/ 193 w 194"/>
                <a:gd name="T33" fmla="*/ 277 h 278"/>
                <a:gd name="T34" fmla="*/ 193 w 194"/>
                <a:gd name="T35" fmla="*/ 124 h 278"/>
                <a:gd name="T36" fmla="*/ 44 w 194"/>
                <a:gd name="T37" fmla="*/ 124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278">
                  <a:moveTo>
                    <a:pt x="44" y="124"/>
                  </a:moveTo>
                  <a:lnTo>
                    <a:pt x="44" y="124"/>
                  </a:lnTo>
                  <a:cubicBezTo>
                    <a:pt x="44" y="82"/>
                    <a:pt x="44" y="82"/>
                    <a:pt x="44" y="82"/>
                  </a:cubicBezTo>
                  <a:cubicBezTo>
                    <a:pt x="44" y="52"/>
                    <a:pt x="70" y="30"/>
                    <a:pt x="96" y="30"/>
                  </a:cubicBezTo>
                  <a:cubicBezTo>
                    <a:pt x="111" y="30"/>
                    <a:pt x="122" y="34"/>
                    <a:pt x="133" y="45"/>
                  </a:cubicBezTo>
                  <a:cubicBezTo>
                    <a:pt x="144" y="56"/>
                    <a:pt x="148" y="67"/>
                    <a:pt x="148" y="82"/>
                  </a:cubicBezTo>
                  <a:cubicBezTo>
                    <a:pt x="148" y="124"/>
                    <a:pt x="148" y="124"/>
                    <a:pt x="148" y="124"/>
                  </a:cubicBezTo>
                  <a:cubicBezTo>
                    <a:pt x="178" y="124"/>
                    <a:pt x="178" y="124"/>
                    <a:pt x="178" y="124"/>
                  </a:cubicBezTo>
                  <a:cubicBezTo>
                    <a:pt x="178" y="82"/>
                    <a:pt x="178" y="82"/>
                    <a:pt x="178" y="82"/>
                  </a:cubicBezTo>
                  <a:cubicBezTo>
                    <a:pt x="178" y="60"/>
                    <a:pt x="170" y="41"/>
                    <a:pt x="152" y="26"/>
                  </a:cubicBezTo>
                  <a:cubicBezTo>
                    <a:pt x="137" y="11"/>
                    <a:pt x="119" y="0"/>
                    <a:pt x="96" y="0"/>
                  </a:cubicBezTo>
                  <a:lnTo>
                    <a:pt x="96" y="0"/>
                  </a:lnTo>
                  <a:cubicBezTo>
                    <a:pt x="52" y="0"/>
                    <a:pt x="18" y="37"/>
                    <a:pt x="18" y="82"/>
                  </a:cubicBezTo>
                  <a:cubicBezTo>
                    <a:pt x="18" y="124"/>
                    <a:pt x="18" y="124"/>
                    <a:pt x="18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93" y="277"/>
                    <a:pt x="193" y="277"/>
                    <a:pt x="193" y="277"/>
                  </a:cubicBezTo>
                  <a:cubicBezTo>
                    <a:pt x="193" y="124"/>
                    <a:pt x="193" y="124"/>
                    <a:pt x="193" y="124"/>
                  </a:cubicBezTo>
                  <a:lnTo>
                    <a:pt x="44" y="12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7" name="Group 186"/>
          <p:cNvGrpSpPr/>
          <p:nvPr/>
        </p:nvGrpSpPr>
        <p:grpSpPr>
          <a:xfrm>
            <a:off x="2634271" y="3531751"/>
            <a:ext cx="407988" cy="342900"/>
            <a:chOff x="2596980" y="3504356"/>
            <a:chExt cx="407988" cy="342900"/>
          </a:xfrm>
        </p:grpSpPr>
        <p:sp>
          <p:nvSpPr>
            <p:cNvPr id="188" name="Freeform 176"/>
            <p:cNvSpPr>
              <a:spLocks noChangeArrowheads="1"/>
            </p:cNvSpPr>
            <p:nvPr/>
          </p:nvSpPr>
          <p:spPr bwMode="auto">
            <a:xfrm>
              <a:off x="2684293" y="3578968"/>
              <a:ext cx="196850" cy="268288"/>
            </a:xfrm>
            <a:custGeom>
              <a:avLst/>
              <a:gdLst>
                <a:gd name="T0" fmla="*/ 0 w 546"/>
                <a:gd name="T1" fmla="*/ 0 h 744"/>
                <a:gd name="T2" fmla="*/ 0 w 546"/>
                <a:gd name="T3" fmla="*/ 743 h 744"/>
                <a:gd name="T4" fmla="*/ 545 w 546"/>
                <a:gd name="T5" fmla="*/ 743 h 744"/>
                <a:gd name="T6" fmla="*/ 545 w 546"/>
                <a:gd name="T7" fmla="*/ 0 h 744"/>
                <a:gd name="T8" fmla="*/ 0 w 546"/>
                <a:gd name="T9" fmla="*/ 0 h 744"/>
                <a:gd name="T10" fmla="*/ 501 w 546"/>
                <a:gd name="T11" fmla="*/ 45 h 744"/>
                <a:gd name="T12" fmla="*/ 501 w 546"/>
                <a:gd name="T13" fmla="*/ 657 h 744"/>
                <a:gd name="T14" fmla="*/ 45 w 546"/>
                <a:gd name="T15" fmla="*/ 657 h 744"/>
                <a:gd name="T16" fmla="*/ 45 w 546"/>
                <a:gd name="T17" fmla="*/ 45 h 744"/>
                <a:gd name="T18" fmla="*/ 501 w 546"/>
                <a:gd name="T19" fmla="*/ 45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744">
                  <a:moveTo>
                    <a:pt x="0" y="0"/>
                  </a:moveTo>
                  <a:lnTo>
                    <a:pt x="0" y="743"/>
                  </a:lnTo>
                  <a:lnTo>
                    <a:pt x="545" y="743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1" y="45"/>
                  </a:moveTo>
                  <a:lnTo>
                    <a:pt x="501" y="657"/>
                  </a:lnTo>
                  <a:lnTo>
                    <a:pt x="45" y="657"/>
                  </a:lnTo>
                  <a:lnTo>
                    <a:pt x="45" y="45"/>
                  </a:lnTo>
                  <a:lnTo>
                    <a:pt x="501" y="4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177"/>
            <p:cNvSpPr>
              <a:spLocks noChangeArrowheads="1"/>
            </p:cNvSpPr>
            <p:nvPr/>
          </p:nvSpPr>
          <p:spPr bwMode="auto">
            <a:xfrm>
              <a:off x="2700168" y="3594843"/>
              <a:ext cx="165100" cy="220663"/>
            </a:xfrm>
            <a:custGeom>
              <a:avLst/>
              <a:gdLst>
                <a:gd name="T0" fmla="*/ 0 w 457"/>
                <a:gd name="T1" fmla="*/ 0 h 613"/>
                <a:gd name="T2" fmla="*/ 0 w 457"/>
                <a:gd name="T3" fmla="*/ 612 h 613"/>
                <a:gd name="T4" fmla="*/ 456 w 457"/>
                <a:gd name="T5" fmla="*/ 612 h 613"/>
                <a:gd name="T6" fmla="*/ 456 w 457"/>
                <a:gd name="T7" fmla="*/ 0 h 613"/>
                <a:gd name="T8" fmla="*/ 0 w 457"/>
                <a:gd name="T9" fmla="*/ 0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13">
                  <a:moveTo>
                    <a:pt x="0" y="0"/>
                  </a:moveTo>
                  <a:lnTo>
                    <a:pt x="0" y="612"/>
                  </a:lnTo>
                  <a:lnTo>
                    <a:pt x="456" y="612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178"/>
            <p:cNvSpPr>
              <a:spLocks noChangeArrowheads="1"/>
            </p:cNvSpPr>
            <p:nvPr/>
          </p:nvSpPr>
          <p:spPr bwMode="auto">
            <a:xfrm>
              <a:off x="2850980" y="3521818"/>
              <a:ext cx="138113" cy="227013"/>
            </a:xfrm>
            <a:custGeom>
              <a:avLst/>
              <a:gdLst>
                <a:gd name="T0" fmla="*/ 0 w 383"/>
                <a:gd name="T1" fmla="*/ 0 h 632"/>
                <a:gd name="T2" fmla="*/ 0 w 383"/>
                <a:gd name="T3" fmla="*/ 631 h 632"/>
                <a:gd name="T4" fmla="*/ 382 w 383"/>
                <a:gd name="T5" fmla="*/ 631 h 632"/>
                <a:gd name="T6" fmla="*/ 382 w 383"/>
                <a:gd name="T7" fmla="*/ 0 h 632"/>
                <a:gd name="T8" fmla="*/ 0 w 383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2">
                  <a:moveTo>
                    <a:pt x="0" y="0"/>
                  </a:moveTo>
                  <a:lnTo>
                    <a:pt x="0" y="631"/>
                  </a:lnTo>
                  <a:lnTo>
                    <a:pt x="382" y="631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179"/>
            <p:cNvSpPr>
              <a:spLocks noChangeArrowheads="1"/>
            </p:cNvSpPr>
            <p:nvPr/>
          </p:nvSpPr>
          <p:spPr bwMode="auto">
            <a:xfrm>
              <a:off x="2850980" y="3521818"/>
              <a:ext cx="138113" cy="227013"/>
            </a:xfrm>
            <a:custGeom>
              <a:avLst/>
              <a:gdLst>
                <a:gd name="T0" fmla="*/ 0 w 383"/>
                <a:gd name="T1" fmla="*/ 0 h 632"/>
                <a:gd name="T2" fmla="*/ 0 w 383"/>
                <a:gd name="T3" fmla="*/ 631 h 632"/>
                <a:gd name="T4" fmla="*/ 382 w 383"/>
                <a:gd name="T5" fmla="*/ 631 h 632"/>
                <a:gd name="T6" fmla="*/ 382 w 383"/>
                <a:gd name="T7" fmla="*/ 0 h 632"/>
                <a:gd name="T8" fmla="*/ 0 w 383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2">
                  <a:moveTo>
                    <a:pt x="0" y="0"/>
                  </a:moveTo>
                  <a:lnTo>
                    <a:pt x="0" y="631"/>
                  </a:lnTo>
                  <a:lnTo>
                    <a:pt x="382" y="631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180"/>
            <p:cNvSpPr>
              <a:spLocks noChangeArrowheads="1"/>
            </p:cNvSpPr>
            <p:nvPr/>
          </p:nvSpPr>
          <p:spPr bwMode="auto">
            <a:xfrm>
              <a:off x="2774780" y="3821856"/>
              <a:ext cx="15875" cy="15875"/>
            </a:xfrm>
            <a:custGeom>
              <a:avLst/>
              <a:gdLst>
                <a:gd name="T0" fmla="*/ 19 w 42"/>
                <a:gd name="T1" fmla="*/ 41 h 42"/>
                <a:gd name="T2" fmla="*/ 19 w 42"/>
                <a:gd name="T3" fmla="*/ 41 h 42"/>
                <a:gd name="T4" fmla="*/ 41 w 42"/>
                <a:gd name="T5" fmla="*/ 18 h 42"/>
                <a:gd name="T6" fmla="*/ 19 w 42"/>
                <a:gd name="T7" fmla="*/ 0 h 42"/>
                <a:gd name="T8" fmla="*/ 0 w 42"/>
                <a:gd name="T9" fmla="*/ 18 h 42"/>
                <a:gd name="T10" fmla="*/ 19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41" y="30"/>
                    <a:pt x="41" y="18"/>
                  </a:cubicBezTo>
                  <a:cubicBezTo>
                    <a:pt x="41" y="7"/>
                    <a:pt x="30" y="0"/>
                    <a:pt x="19" y="0"/>
                  </a:cubicBezTo>
                  <a:cubicBezTo>
                    <a:pt x="8" y="0"/>
                    <a:pt x="0" y="7"/>
                    <a:pt x="0" y="18"/>
                  </a:cubicBezTo>
                  <a:cubicBezTo>
                    <a:pt x="0" y="30"/>
                    <a:pt x="8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181"/>
            <p:cNvSpPr>
              <a:spLocks noChangeArrowheads="1"/>
            </p:cNvSpPr>
            <p:nvPr/>
          </p:nvSpPr>
          <p:spPr bwMode="auto">
            <a:xfrm>
              <a:off x="2835105" y="3504356"/>
              <a:ext cx="169863" cy="271462"/>
            </a:xfrm>
            <a:custGeom>
              <a:avLst/>
              <a:gdLst>
                <a:gd name="T0" fmla="*/ 0 w 471"/>
                <a:gd name="T1" fmla="*/ 0 h 752"/>
                <a:gd name="T2" fmla="*/ 0 w 471"/>
                <a:gd name="T3" fmla="*/ 751 h 752"/>
                <a:gd name="T4" fmla="*/ 470 w 471"/>
                <a:gd name="T5" fmla="*/ 751 h 752"/>
                <a:gd name="T6" fmla="*/ 470 w 471"/>
                <a:gd name="T7" fmla="*/ 0 h 752"/>
                <a:gd name="T8" fmla="*/ 0 w 471"/>
                <a:gd name="T9" fmla="*/ 0 h 752"/>
                <a:gd name="T10" fmla="*/ 426 w 471"/>
                <a:gd name="T11" fmla="*/ 45 h 752"/>
                <a:gd name="T12" fmla="*/ 426 w 471"/>
                <a:gd name="T13" fmla="*/ 676 h 752"/>
                <a:gd name="T14" fmla="*/ 44 w 471"/>
                <a:gd name="T15" fmla="*/ 676 h 752"/>
                <a:gd name="T16" fmla="*/ 44 w 471"/>
                <a:gd name="T17" fmla="*/ 45 h 752"/>
                <a:gd name="T18" fmla="*/ 426 w 471"/>
                <a:gd name="T19" fmla="*/ 45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52">
                  <a:moveTo>
                    <a:pt x="0" y="0"/>
                  </a:moveTo>
                  <a:lnTo>
                    <a:pt x="0" y="751"/>
                  </a:lnTo>
                  <a:lnTo>
                    <a:pt x="470" y="751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5"/>
                  </a:moveTo>
                  <a:lnTo>
                    <a:pt x="426" y="676"/>
                  </a:lnTo>
                  <a:lnTo>
                    <a:pt x="44" y="676"/>
                  </a:lnTo>
                  <a:lnTo>
                    <a:pt x="44" y="45"/>
                  </a:lnTo>
                  <a:lnTo>
                    <a:pt x="426" y="4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182"/>
            <p:cNvSpPr>
              <a:spLocks noChangeArrowheads="1"/>
            </p:cNvSpPr>
            <p:nvPr/>
          </p:nvSpPr>
          <p:spPr bwMode="auto">
            <a:xfrm>
              <a:off x="2920830" y="3521818"/>
              <a:ext cx="68263" cy="227013"/>
            </a:xfrm>
            <a:custGeom>
              <a:avLst/>
              <a:gdLst>
                <a:gd name="T0" fmla="*/ 189 w 190"/>
                <a:gd name="T1" fmla="*/ 0 h 632"/>
                <a:gd name="T2" fmla="*/ 0 w 190"/>
                <a:gd name="T3" fmla="*/ 0 h 632"/>
                <a:gd name="T4" fmla="*/ 0 w 190"/>
                <a:gd name="T5" fmla="*/ 631 h 632"/>
                <a:gd name="T6" fmla="*/ 189 w 190"/>
                <a:gd name="T7" fmla="*/ 631 h 632"/>
                <a:gd name="T8" fmla="*/ 189 w 190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2">
                  <a:moveTo>
                    <a:pt x="189" y="0"/>
                  </a:moveTo>
                  <a:lnTo>
                    <a:pt x="0" y="0"/>
                  </a:lnTo>
                  <a:lnTo>
                    <a:pt x="0" y="631"/>
                  </a:lnTo>
                  <a:lnTo>
                    <a:pt x="189" y="631"/>
                  </a:lnTo>
                  <a:lnTo>
                    <a:pt x="18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183"/>
            <p:cNvSpPr>
              <a:spLocks noChangeArrowheads="1"/>
            </p:cNvSpPr>
            <p:nvPr/>
          </p:nvSpPr>
          <p:spPr bwMode="auto">
            <a:xfrm>
              <a:off x="2920830" y="3521818"/>
              <a:ext cx="68263" cy="227013"/>
            </a:xfrm>
            <a:custGeom>
              <a:avLst/>
              <a:gdLst>
                <a:gd name="T0" fmla="*/ 189 w 190"/>
                <a:gd name="T1" fmla="*/ 0 h 632"/>
                <a:gd name="T2" fmla="*/ 0 w 190"/>
                <a:gd name="T3" fmla="*/ 0 h 632"/>
                <a:gd name="T4" fmla="*/ 0 w 190"/>
                <a:gd name="T5" fmla="*/ 631 h 632"/>
                <a:gd name="T6" fmla="*/ 189 w 190"/>
                <a:gd name="T7" fmla="*/ 631 h 632"/>
                <a:gd name="T8" fmla="*/ 189 w 190"/>
                <a:gd name="T9" fmla="*/ 0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0" h="632">
                  <a:moveTo>
                    <a:pt x="189" y="0"/>
                  </a:moveTo>
                  <a:lnTo>
                    <a:pt x="0" y="0"/>
                  </a:lnTo>
                  <a:lnTo>
                    <a:pt x="0" y="631"/>
                  </a:lnTo>
                  <a:lnTo>
                    <a:pt x="189" y="631"/>
                  </a:lnTo>
                  <a:lnTo>
                    <a:pt x="18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184"/>
            <p:cNvSpPr>
              <a:spLocks noChangeArrowheads="1"/>
            </p:cNvSpPr>
            <p:nvPr/>
          </p:nvSpPr>
          <p:spPr bwMode="auto">
            <a:xfrm>
              <a:off x="2914480" y="3753593"/>
              <a:ext cx="12700" cy="14288"/>
            </a:xfrm>
            <a:custGeom>
              <a:avLst/>
              <a:gdLst>
                <a:gd name="T0" fmla="*/ 18 w 34"/>
                <a:gd name="T1" fmla="*/ 38 h 39"/>
                <a:gd name="T2" fmla="*/ 18 w 34"/>
                <a:gd name="T3" fmla="*/ 38 h 39"/>
                <a:gd name="T4" fmla="*/ 33 w 34"/>
                <a:gd name="T5" fmla="*/ 19 h 39"/>
                <a:gd name="T6" fmla="*/ 18 w 34"/>
                <a:gd name="T7" fmla="*/ 0 h 39"/>
                <a:gd name="T8" fmla="*/ 0 w 34"/>
                <a:gd name="T9" fmla="*/ 19 h 39"/>
                <a:gd name="T10" fmla="*/ 18 w 34"/>
                <a:gd name="T11" fmla="*/ 38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9">
                  <a:moveTo>
                    <a:pt x="18" y="38"/>
                  </a:moveTo>
                  <a:lnTo>
                    <a:pt x="18" y="38"/>
                  </a:lnTo>
                  <a:cubicBezTo>
                    <a:pt x="26" y="38"/>
                    <a:pt x="33" y="30"/>
                    <a:pt x="33" y="19"/>
                  </a:cubicBezTo>
                  <a:cubicBezTo>
                    <a:pt x="33" y="8"/>
                    <a:pt x="26" y="0"/>
                    <a:pt x="18" y="0"/>
                  </a:cubicBezTo>
                  <a:cubicBezTo>
                    <a:pt x="7" y="0"/>
                    <a:pt x="0" y="8"/>
                    <a:pt x="0" y="19"/>
                  </a:cubicBezTo>
                  <a:cubicBezTo>
                    <a:pt x="0" y="30"/>
                    <a:pt x="7" y="38"/>
                    <a:pt x="18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185"/>
            <p:cNvSpPr>
              <a:spLocks noChangeArrowheads="1"/>
            </p:cNvSpPr>
            <p:nvPr/>
          </p:nvSpPr>
          <p:spPr bwMode="auto">
            <a:xfrm>
              <a:off x="2871618" y="3610718"/>
              <a:ext cx="12700" cy="42863"/>
            </a:xfrm>
            <a:custGeom>
              <a:avLst/>
              <a:gdLst>
                <a:gd name="T0" fmla="*/ 33 w 34"/>
                <a:gd name="T1" fmla="*/ 119 h 120"/>
                <a:gd name="T2" fmla="*/ 0 w 34"/>
                <a:gd name="T3" fmla="*/ 119 h 120"/>
                <a:gd name="T4" fmla="*/ 0 w 34"/>
                <a:gd name="T5" fmla="*/ 0 h 120"/>
                <a:gd name="T6" fmla="*/ 33 w 34"/>
                <a:gd name="T7" fmla="*/ 0 h 120"/>
                <a:gd name="T8" fmla="*/ 33 w 34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0">
                  <a:moveTo>
                    <a:pt x="33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186"/>
            <p:cNvSpPr>
              <a:spLocks noChangeArrowheads="1"/>
            </p:cNvSpPr>
            <p:nvPr/>
          </p:nvSpPr>
          <p:spPr bwMode="auto">
            <a:xfrm>
              <a:off x="2893843" y="3610718"/>
              <a:ext cx="53975" cy="82550"/>
            </a:xfrm>
            <a:custGeom>
              <a:avLst/>
              <a:gdLst>
                <a:gd name="T0" fmla="*/ 148 w 149"/>
                <a:gd name="T1" fmla="*/ 0 h 228"/>
                <a:gd name="T2" fmla="*/ 0 w 149"/>
                <a:gd name="T3" fmla="*/ 0 h 228"/>
                <a:gd name="T4" fmla="*/ 0 w 149"/>
                <a:gd name="T5" fmla="*/ 164 h 228"/>
                <a:gd name="T6" fmla="*/ 22 w 149"/>
                <a:gd name="T7" fmla="*/ 164 h 228"/>
                <a:gd name="T8" fmla="*/ 22 w 149"/>
                <a:gd name="T9" fmla="*/ 227 h 228"/>
                <a:gd name="T10" fmla="*/ 52 w 149"/>
                <a:gd name="T11" fmla="*/ 227 h 228"/>
                <a:gd name="T12" fmla="*/ 52 w 149"/>
                <a:gd name="T13" fmla="*/ 164 h 228"/>
                <a:gd name="T14" fmla="*/ 93 w 149"/>
                <a:gd name="T15" fmla="*/ 164 h 228"/>
                <a:gd name="T16" fmla="*/ 93 w 149"/>
                <a:gd name="T17" fmla="*/ 227 h 228"/>
                <a:gd name="T18" fmla="*/ 126 w 149"/>
                <a:gd name="T19" fmla="*/ 227 h 228"/>
                <a:gd name="T20" fmla="*/ 126 w 149"/>
                <a:gd name="T21" fmla="*/ 164 h 228"/>
                <a:gd name="T22" fmla="*/ 148 w 149"/>
                <a:gd name="T23" fmla="*/ 164 h 228"/>
                <a:gd name="T24" fmla="*/ 148 w 149"/>
                <a:gd name="T25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228">
                  <a:moveTo>
                    <a:pt x="148" y="0"/>
                  </a:moveTo>
                  <a:lnTo>
                    <a:pt x="0" y="0"/>
                  </a:lnTo>
                  <a:lnTo>
                    <a:pt x="0" y="164"/>
                  </a:lnTo>
                  <a:lnTo>
                    <a:pt x="22" y="164"/>
                  </a:lnTo>
                  <a:lnTo>
                    <a:pt x="22" y="227"/>
                  </a:lnTo>
                  <a:lnTo>
                    <a:pt x="52" y="227"/>
                  </a:lnTo>
                  <a:lnTo>
                    <a:pt x="52" y="164"/>
                  </a:lnTo>
                  <a:lnTo>
                    <a:pt x="93" y="164"/>
                  </a:lnTo>
                  <a:lnTo>
                    <a:pt x="93" y="227"/>
                  </a:lnTo>
                  <a:lnTo>
                    <a:pt x="126" y="227"/>
                  </a:lnTo>
                  <a:lnTo>
                    <a:pt x="126" y="164"/>
                  </a:lnTo>
                  <a:lnTo>
                    <a:pt x="148" y="164"/>
                  </a:lnTo>
                  <a:lnTo>
                    <a:pt x="14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187"/>
            <p:cNvSpPr>
              <a:spLocks noChangeArrowheads="1"/>
            </p:cNvSpPr>
            <p:nvPr/>
          </p:nvSpPr>
          <p:spPr bwMode="auto">
            <a:xfrm>
              <a:off x="2957343" y="3610718"/>
              <a:ext cx="12700" cy="42863"/>
            </a:xfrm>
            <a:custGeom>
              <a:avLst/>
              <a:gdLst>
                <a:gd name="T0" fmla="*/ 33 w 34"/>
                <a:gd name="T1" fmla="*/ 119 h 120"/>
                <a:gd name="T2" fmla="*/ 0 w 34"/>
                <a:gd name="T3" fmla="*/ 119 h 120"/>
                <a:gd name="T4" fmla="*/ 0 w 34"/>
                <a:gd name="T5" fmla="*/ 0 h 120"/>
                <a:gd name="T6" fmla="*/ 33 w 34"/>
                <a:gd name="T7" fmla="*/ 0 h 120"/>
                <a:gd name="T8" fmla="*/ 33 w 34"/>
                <a:gd name="T9" fmla="*/ 119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20">
                  <a:moveTo>
                    <a:pt x="33" y="119"/>
                  </a:moveTo>
                  <a:lnTo>
                    <a:pt x="0" y="119"/>
                  </a:lnTo>
                  <a:lnTo>
                    <a:pt x="0" y="0"/>
                  </a:lnTo>
                  <a:lnTo>
                    <a:pt x="33" y="0"/>
                  </a:lnTo>
                  <a:lnTo>
                    <a:pt x="33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188"/>
            <p:cNvSpPr>
              <a:spLocks noChangeArrowheads="1"/>
            </p:cNvSpPr>
            <p:nvPr/>
          </p:nvSpPr>
          <p:spPr bwMode="auto">
            <a:xfrm>
              <a:off x="2893843" y="3561506"/>
              <a:ext cx="53975" cy="38100"/>
            </a:xfrm>
            <a:custGeom>
              <a:avLst/>
              <a:gdLst>
                <a:gd name="T0" fmla="*/ 148 w 149"/>
                <a:gd name="T1" fmla="*/ 105 h 106"/>
                <a:gd name="T2" fmla="*/ 148 w 149"/>
                <a:gd name="T3" fmla="*/ 105 h 106"/>
                <a:gd name="T4" fmla="*/ 126 w 149"/>
                <a:gd name="T5" fmla="*/ 37 h 106"/>
                <a:gd name="T6" fmla="*/ 144 w 149"/>
                <a:gd name="T7" fmla="*/ 19 h 106"/>
                <a:gd name="T8" fmla="*/ 130 w 149"/>
                <a:gd name="T9" fmla="*/ 0 h 106"/>
                <a:gd name="T10" fmla="*/ 107 w 149"/>
                <a:gd name="T11" fmla="*/ 23 h 106"/>
                <a:gd name="T12" fmla="*/ 74 w 149"/>
                <a:gd name="T13" fmla="*/ 15 h 106"/>
                <a:gd name="T14" fmla="*/ 37 w 149"/>
                <a:gd name="T15" fmla="*/ 23 h 106"/>
                <a:gd name="T16" fmla="*/ 18 w 149"/>
                <a:gd name="T17" fmla="*/ 0 h 106"/>
                <a:gd name="T18" fmla="*/ 4 w 149"/>
                <a:gd name="T19" fmla="*/ 19 h 106"/>
                <a:gd name="T20" fmla="*/ 22 w 149"/>
                <a:gd name="T21" fmla="*/ 37 h 106"/>
                <a:gd name="T22" fmla="*/ 0 w 149"/>
                <a:gd name="T23" fmla="*/ 105 h 106"/>
                <a:gd name="T24" fmla="*/ 148 w 149"/>
                <a:gd name="T25" fmla="*/ 105 h 106"/>
                <a:gd name="T26" fmla="*/ 104 w 149"/>
                <a:gd name="T27" fmla="*/ 49 h 106"/>
                <a:gd name="T28" fmla="*/ 104 w 149"/>
                <a:gd name="T29" fmla="*/ 49 h 106"/>
                <a:gd name="T30" fmla="*/ 118 w 149"/>
                <a:gd name="T31" fmla="*/ 64 h 106"/>
                <a:gd name="T32" fmla="*/ 104 w 149"/>
                <a:gd name="T33" fmla="*/ 75 h 106"/>
                <a:gd name="T34" fmla="*/ 93 w 149"/>
                <a:gd name="T35" fmla="*/ 64 h 106"/>
                <a:gd name="T36" fmla="*/ 104 w 149"/>
                <a:gd name="T37" fmla="*/ 49 h 106"/>
                <a:gd name="T38" fmla="*/ 41 w 149"/>
                <a:gd name="T39" fmla="*/ 49 h 106"/>
                <a:gd name="T40" fmla="*/ 41 w 149"/>
                <a:gd name="T41" fmla="*/ 49 h 106"/>
                <a:gd name="T42" fmla="*/ 56 w 149"/>
                <a:gd name="T43" fmla="*/ 64 h 106"/>
                <a:gd name="T44" fmla="*/ 41 w 149"/>
                <a:gd name="T45" fmla="*/ 75 h 106"/>
                <a:gd name="T46" fmla="*/ 30 w 149"/>
                <a:gd name="T47" fmla="*/ 64 h 106"/>
                <a:gd name="T48" fmla="*/ 41 w 149"/>
                <a:gd name="T49" fmla="*/ 4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9" h="106">
                  <a:moveTo>
                    <a:pt x="148" y="105"/>
                  </a:moveTo>
                  <a:lnTo>
                    <a:pt x="148" y="105"/>
                  </a:lnTo>
                  <a:cubicBezTo>
                    <a:pt x="148" y="79"/>
                    <a:pt x="141" y="52"/>
                    <a:pt x="126" y="37"/>
                  </a:cubicBezTo>
                  <a:cubicBezTo>
                    <a:pt x="144" y="19"/>
                    <a:pt x="144" y="19"/>
                    <a:pt x="144" y="19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07" y="23"/>
                    <a:pt x="107" y="23"/>
                    <a:pt x="107" y="23"/>
                  </a:cubicBezTo>
                  <a:cubicBezTo>
                    <a:pt x="100" y="19"/>
                    <a:pt x="85" y="15"/>
                    <a:pt x="74" y="15"/>
                  </a:cubicBezTo>
                  <a:cubicBezTo>
                    <a:pt x="59" y="15"/>
                    <a:pt x="48" y="19"/>
                    <a:pt x="37" y="23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4" y="19"/>
                    <a:pt x="4" y="19"/>
                    <a:pt x="4" y="19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4" y="52"/>
                    <a:pt x="0" y="79"/>
                    <a:pt x="0" y="105"/>
                  </a:cubicBezTo>
                  <a:lnTo>
                    <a:pt x="148" y="105"/>
                  </a:lnTo>
                  <a:close/>
                  <a:moveTo>
                    <a:pt x="104" y="49"/>
                  </a:moveTo>
                  <a:lnTo>
                    <a:pt x="104" y="49"/>
                  </a:lnTo>
                  <a:cubicBezTo>
                    <a:pt x="111" y="49"/>
                    <a:pt x="118" y="56"/>
                    <a:pt x="118" y="64"/>
                  </a:cubicBezTo>
                  <a:cubicBezTo>
                    <a:pt x="118" y="71"/>
                    <a:pt x="111" y="75"/>
                    <a:pt x="104" y="75"/>
                  </a:cubicBezTo>
                  <a:cubicBezTo>
                    <a:pt x="96" y="75"/>
                    <a:pt x="93" y="71"/>
                    <a:pt x="93" y="64"/>
                  </a:cubicBezTo>
                  <a:cubicBezTo>
                    <a:pt x="93" y="56"/>
                    <a:pt x="96" y="49"/>
                    <a:pt x="104" y="49"/>
                  </a:cubicBezTo>
                  <a:close/>
                  <a:moveTo>
                    <a:pt x="41" y="49"/>
                  </a:moveTo>
                  <a:lnTo>
                    <a:pt x="41" y="49"/>
                  </a:lnTo>
                  <a:cubicBezTo>
                    <a:pt x="48" y="49"/>
                    <a:pt x="56" y="56"/>
                    <a:pt x="56" y="64"/>
                  </a:cubicBezTo>
                  <a:cubicBezTo>
                    <a:pt x="56" y="71"/>
                    <a:pt x="48" y="75"/>
                    <a:pt x="41" y="75"/>
                  </a:cubicBezTo>
                  <a:cubicBezTo>
                    <a:pt x="33" y="75"/>
                    <a:pt x="30" y="71"/>
                    <a:pt x="30" y="64"/>
                  </a:cubicBezTo>
                  <a:cubicBezTo>
                    <a:pt x="30" y="56"/>
                    <a:pt x="33" y="49"/>
                    <a:pt x="41" y="4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189"/>
            <p:cNvSpPr>
              <a:spLocks noChangeArrowheads="1"/>
            </p:cNvSpPr>
            <p:nvPr/>
          </p:nvSpPr>
          <p:spPr bwMode="auto">
            <a:xfrm>
              <a:off x="2596980" y="3504356"/>
              <a:ext cx="192088" cy="193675"/>
            </a:xfrm>
            <a:custGeom>
              <a:avLst/>
              <a:gdLst>
                <a:gd name="T0" fmla="*/ 267 w 534"/>
                <a:gd name="T1" fmla="*/ 538 h 539"/>
                <a:gd name="T2" fmla="*/ 267 w 534"/>
                <a:gd name="T3" fmla="*/ 538 h 539"/>
                <a:gd name="T4" fmla="*/ 0 w 534"/>
                <a:gd name="T5" fmla="*/ 269 h 539"/>
                <a:gd name="T6" fmla="*/ 267 w 534"/>
                <a:gd name="T7" fmla="*/ 0 h 539"/>
                <a:gd name="T8" fmla="*/ 533 w 534"/>
                <a:gd name="T9" fmla="*/ 269 h 539"/>
                <a:gd name="T10" fmla="*/ 267 w 534"/>
                <a:gd name="T11" fmla="*/ 538 h 539"/>
                <a:gd name="T12" fmla="*/ 267 w 534"/>
                <a:gd name="T13" fmla="*/ 45 h 539"/>
                <a:gd name="T14" fmla="*/ 267 w 534"/>
                <a:gd name="T15" fmla="*/ 45 h 539"/>
                <a:gd name="T16" fmla="*/ 44 w 534"/>
                <a:gd name="T17" fmla="*/ 269 h 539"/>
                <a:gd name="T18" fmla="*/ 267 w 534"/>
                <a:gd name="T19" fmla="*/ 493 h 539"/>
                <a:gd name="T20" fmla="*/ 489 w 534"/>
                <a:gd name="T21" fmla="*/ 269 h 539"/>
                <a:gd name="T22" fmla="*/ 267 w 534"/>
                <a:gd name="T23" fmla="*/ 45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4" h="539">
                  <a:moveTo>
                    <a:pt x="267" y="538"/>
                  </a:moveTo>
                  <a:lnTo>
                    <a:pt x="267" y="538"/>
                  </a:lnTo>
                  <a:cubicBezTo>
                    <a:pt x="122" y="538"/>
                    <a:pt x="0" y="419"/>
                    <a:pt x="0" y="269"/>
                  </a:cubicBezTo>
                  <a:cubicBezTo>
                    <a:pt x="0" y="120"/>
                    <a:pt x="122" y="0"/>
                    <a:pt x="267" y="0"/>
                  </a:cubicBezTo>
                  <a:cubicBezTo>
                    <a:pt x="415" y="0"/>
                    <a:pt x="533" y="120"/>
                    <a:pt x="533" y="269"/>
                  </a:cubicBezTo>
                  <a:cubicBezTo>
                    <a:pt x="533" y="419"/>
                    <a:pt x="415" y="538"/>
                    <a:pt x="267" y="538"/>
                  </a:cubicBezTo>
                  <a:close/>
                  <a:moveTo>
                    <a:pt x="267" y="45"/>
                  </a:moveTo>
                  <a:lnTo>
                    <a:pt x="267" y="45"/>
                  </a:lnTo>
                  <a:cubicBezTo>
                    <a:pt x="144" y="45"/>
                    <a:pt x="44" y="146"/>
                    <a:pt x="44" y="269"/>
                  </a:cubicBezTo>
                  <a:cubicBezTo>
                    <a:pt x="44" y="393"/>
                    <a:pt x="144" y="493"/>
                    <a:pt x="267" y="493"/>
                  </a:cubicBezTo>
                  <a:cubicBezTo>
                    <a:pt x="389" y="493"/>
                    <a:pt x="489" y="393"/>
                    <a:pt x="489" y="269"/>
                  </a:cubicBezTo>
                  <a:cubicBezTo>
                    <a:pt x="489" y="146"/>
                    <a:pt x="389" y="45"/>
                    <a:pt x="267" y="4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190"/>
            <p:cNvSpPr>
              <a:spLocks noChangeArrowheads="1"/>
            </p:cNvSpPr>
            <p:nvPr/>
          </p:nvSpPr>
          <p:spPr bwMode="auto">
            <a:xfrm>
              <a:off x="2612855" y="3521818"/>
              <a:ext cx="160338" cy="161925"/>
            </a:xfrm>
            <a:custGeom>
              <a:avLst/>
              <a:gdLst>
                <a:gd name="T0" fmla="*/ 223 w 446"/>
                <a:gd name="T1" fmla="*/ 0 h 449"/>
                <a:gd name="T2" fmla="*/ 223 w 446"/>
                <a:gd name="T3" fmla="*/ 0 h 449"/>
                <a:gd name="T4" fmla="*/ 0 w 446"/>
                <a:gd name="T5" fmla="*/ 224 h 449"/>
                <a:gd name="T6" fmla="*/ 223 w 446"/>
                <a:gd name="T7" fmla="*/ 448 h 449"/>
                <a:gd name="T8" fmla="*/ 445 w 446"/>
                <a:gd name="T9" fmla="*/ 224 h 449"/>
                <a:gd name="T10" fmla="*/ 223 w 446"/>
                <a:gd name="T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6" h="449">
                  <a:moveTo>
                    <a:pt x="223" y="0"/>
                  </a:moveTo>
                  <a:lnTo>
                    <a:pt x="223" y="0"/>
                  </a:lnTo>
                  <a:cubicBezTo>
                    <a:pt x="100" y="0"/>
                    <a:pt x="0" y="101"/>
                    <a:pt x="0" y="224"/>
                  </a:cubicBezTo>
                  <a:cubicBezTo>
                    <a:pt x="0" y="348"/>
                    <a:pt x="100" y="448"/>
                    <a:pt x="223" y="448"/>
                  </a:cubicBezTo>
                  <a:cubicBezTo>
                    <a:pt x="345" y="448"/>
                    <a:pt x="445" y="348"/>
                    <a:pt x="445" y="224"/>
                  </a:cubicBezTo>
                  <a:cubicBezTo>
                    <a:pt x="445" y="101"/>
                    <a:pt x="345" y="0"/>
                    <a:pt x="2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191"/>
            <p:cNvSpPr>
              <a:spLocks noChangeArrowheads="1"/>
            </p:cNvSpPr>
            <p:nvPr/>
          </p:nvSpPr>
          <p:spPr bwMode="auto">
            <a:xfrm>
              <a:off x="2657305" y="3545631"/>
              <a:ext cx="69850" cy="100012"/>
            </a:xfrm>
            <a:custGeom>
              <a:avLst/>
              <a:gdLst>
                <a:gd name="T0" fmla="*/ 48 w 194"/>
                <a:gd name="T1" fmla="*/ 120 h 278"/>
                <a:gd name="T2" fmla="*/ 48 w 194"/>
                <a:gd name="T3" fmla="*/ 120 h 278"/>
                <a:gd name="T4" fmla="*/ 48 w 194"/>
                <a:gd name="T5" fmla="*/ 79 h 278"/>
                <a:gd name="T6" fmla="*/ 97 w 194"/>
                <a:gd name="T7" fmla="*/ 27 h 278"/>
                <a:gd name="T8" fmla="*/ 134 w 194"/>
                <a:gd name="T9" fmla="*/ 41 h 278"/>
                <a:gd name="T10" fmla="*/ 149 w 194"/>
                <a:gd name="T11" fmla="*/ 79 h 278"/>
                <a:gd name="T12" fmla="*/ 149 w 194"/>
                <a:gd name="T13" fmla="*/ 120 h 278"/>
                <a:gd name="T14" fmla="*/ 178 w 194"/>
                <a:gd name="T15" fmla="*/ 120 h 278"/>
                <a:gd name="T16" fmla="*/ 178 w 194"/>
                <a:gd name="T17" fmla="*/ 79 h 278"/>
                <a:gd name="T18" fmla="*/ 156 w 194"/>
                <a:gd name="T19" fmla="*/ 23 h 278"/>
                <a:gd name="T20" fmla="*/ 97 w 194"/>
                <a:gd name="T21" fmla="*/ 0 h 278"/>
                <a:gd name="T22" fmla="*/ 97 w 194"/>
                <a:gd name="T23" fmla="*/ 0 h 278"/>
                <a:gd name="T24" fmla="*/ 19 w 194"/>
                <a:gd name="T25" fmla="*/ 79 h 278"/>
                <a:gd name="T26" fmla="*/ 19 w 194"/>
                <a:gd name="T27" fmla="*/ 120 h 278"/>
                <a:gd name="T28" fmla="*/ 0 w 194"/>
                <a:gd name="T29" fmla="*/ 120 h 278"/>
                <a:gd name="T30" fmla="*/ 0 w 194"/>
                <a:gd name="T31" fmla="*/ 277 h 278"/>
                <a:gd name="T32" fmla="*/ 193 w 194"/>
                <a:gd name="T33" fmla="*/ 277 h 278"/>
                <a:gd name="T34" fmla="*/ 193 w 194"/>
                <a:gd name="T35" fmla="*/ 120 h 278"/>
                <a:gd name="T36" fmla="*/ 48 w 194"/>
                <a:gd name="T37" fmla="*/ 12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4" h="278">
                  <a:moveTo>
                    <a:pt x="48" y="120"/>
                  </a:moveTo>
                  <a:lnTo>
                    <a:pt x="48" y="120"/>
                  </a:lnTo>
                  <a:cubicBezTo>
                    <a:pt x="48" y="79"/>
                    <a:pt x="48" y="79"/>
                    <a:pt x="48" y="79"/>
                  </a:cubicBezTo>
                  <a:cubicBezTo>
                    <a:pt x="48" y="53"/>
                    <a:pt x="71" y="27"/>
                    <a:pt x="97" y="27"/>
                  </a:cubicBezTo>
                  <a:cubicBezTo>
                    <a:pt x="111" y="30"/>
                    <a:pt x="123" y="34"/>
                    <a:pt x="134" y="41"/>
                  </a:cubicBezTo>
                  <a:cubicBezTo>
                    <a:pt x="145" y="53"/>
                    <a:pt x="149" y="68"/>
                    <a:pt x="149" y="79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78" y="120"/>
                    <a:pt x="178" y="120"/>
                    <a:pt x="178" y="120"/>
                  </a:cubicBezTo>
                  <a:cubicBezTo>
                    <a:pt x="178" y="79"/>
                    <a:pt x="178" y="79"/>
                    <a:pt x="178" y="79"/>
                  </a:cubicBezTo>
                  <a:cubicBezTo>
                    <a:pt x="178" y="56"/>
                    <a:pt x="171" y="38"/>
                    <a:pt x="156" y="23"/>
                  </a:cubicBezTo>
                  <a:cubicBezTo>
                    <a:pt x="137" y="8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4"/>
                    <a:pt x="19" y="79"/>
                  </a:cubicBezTo>
                  <a:cubicBezTo>
                    <a:pt x="19" y="120"/>
                    <a:pt x="19" y="120"/>
                    <a:pt x="19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193" y="277"/>
                    <a:pt x="193" y="277"/>
                    <a:pt x="193" y="277"/>
                  </a:cubicBezTo>
                  <a:cubicBezTo>
                    <a:pt x="193" y="120"/>
                    <a:pt x="193" y="120"/>
                    <a:pt x="193" y="120"/>
                  </a:cubicBezTo>
                  <a:lnTo>
                    <a:pt x="48" y="12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4" name="Group 203"/>
          <p:cNvGrpSpPr/>
          <p:nvPr/>
        </p:nvGrpSpPr>
        <p:grpSpPr>
          <a:xfrm>
            <a:off x="2590615" y="4068742"/>
            <a:ext cx="495300" cy="493712"/>
            <a:chOff x="2574477" y="4074366"/>
            <a:chExt cx="495300" cy="493712"/>
          </a:xfrm>
        </p:grpSpPr>
        <p:sp>
          <p:nvSpPr>
            <p:cNvPr id="205" name="Freeform 204"/>
            <p:cNvSpPr>
              <a:spLocks noChangeArrowheads="1"/>
            </p:cNvSpPr>
            <p:nvPr/>
          </p:nvSpPr>
          <p:spPr bwMode="auto">
            <a:xfrm>
              <a:off x="2574477" y="407436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205"/>
            <p:cNvSpPr>
              <a:spLocks noChangeArrowheads="1"/>
            </p:cNvSpPr>
            <p:nvPr/>
          </p:nvSpPr>
          <p:spPr bwMode="auto">
            <a:xfrm>
              <a:off x="2574477" y="407436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206"/>
            <p:cNvSpPr>
              <a:spLocks noChangeArrowheads="1"/>
            </p:cNvSpPr>
            <p:nvPr/>
          </p:nvSpPr>
          <p:spPr bwMode="auto">
            <a:xfrm>
              <a:off x="2706239" y="4158503"/>
              <a:ext cx="363538" cy="409575"/>
            </a:xfrm>
            <a:custGeom>
              <a:avLst/>
              <a:gdLst>
                <a:gd name="T0" fmla="*/ 858 w 1009"/>
                <a:gd name="T1" fmla="*/ 0 h 1137"/>
                <a:gd name="T2" fmla="*/ 858 w 1009"/>
                <a:gd name="T3" fmla="*/ 718 h 1137"/>
                <a:gd name="T4" fmla="*/ 526 w 1009"/>
                <a:gd name="T5" fmla="*/ 718 h 1137"/>
                <a:gd name="T6" fmla="*/ 526 w 1009"/>
                <a:gd name="T7" fmla="*/ 907 h 1137"/>
                <a:gd name="T8" fmla="*/ 0 w 1009"/>
                <a:gd name="T9" fmla="*/ 907 h 1137"/>
                <a:gd name="T10" fmla="*/ 233 w 1009"/>
                <a:gd name="T11" fmla="*/ 1136 h 1137"/>
                <a:gd name="T12" fmla="*/ 1008 w 1009"/>
                <a:gd name="T13" fmla="*/ 1136 h 1137"/>
                <a:gd name="T14" fmla="*/ 1008 w 1009"/>
                <a:gd name="T15" fmla="*/ 150 h 1137"/>
                <a:gd name="T16" fmla="*/ 858 w 1009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9" h="1137">
                  <a:moveTo>
                    <a:pt x="858" y="0"/>
                  </a:moveTo>
                  <a:lnTo>
                    <a:pt x="858" y="718"/>
                  </a:lnTo>
                  <a:lnTo>
                    <a:pt x="526" y="718"/>
                  </a:lnTo>
                  <a:lnTo>
                    <a:pt x="526" y="907"/>
                  </a:lnTo>
                  <a:lnTo>
                    <a:pt x="0" y="907"/>
                  </a:lnTo>
                  <a:lnTo>
                    <a:pt x="233" y="1136"/>
                  </a:lnTo>
                  <a:lnTo>
                    <a:pt x="1008" y="1136"/>
                  </a:lnTo>
                  <a:lnTo>
                    <a:pt x="1008" y="150"/>
                  </a:lnTo>
                  <a:lnTo>
                    <a:pt x="85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207"/>
            <p:cNvSpPr>
              <a:spLocks noChangeArrowheads="1"/>
            </p:cNvSpPr>
            <p:nvPr/>
          </p:nvSpPr>
          <p:spPr bwMode="auto">
            <a:xfrm>
              <a:off x="2706239" y="4158503"/>
              <a:ext cx="363538" cy="409575"/>
            </a:xfrm>
            <a:custGeom>
              <a:avLst/>
              <a:gdLst>
                <a:gd name="T0" fmla="*/ 858 w 1009"/>
                <a:gd name="T1" fmla="*/ 0 h 1137"/>
                <a:gd name="T2" fmla="*/ 858 w 1009"/>
                <a:gd name="T3" fmla="*/ 718 h 1137"/>
                <a:gd name="T4" fmla="*/ 526 w 1009"/>
                <a:gd name="T5" fmla="*/ 718 h 1137"/>
                <a:gd name="T6" fmla="*/ 526 w 1009"/>
                <a:gd name="T7" fmla="*/ 907 h 1137"/>
                <a:gd name="T8" fmla="*/ 0 w 1009"/>
                <a:gd name="T9" fmla="*/ 907 h 1137"/>
                <a:gd name="T10" fmla="*/ 233 w 1009"/>
                <a:gd name="T11" fmla="*/ 1136 h 1137"/>
                <a:gd name="T12" fmla="*/ 1008 w 1009"/>
                <a:gd name="T13" fmla="*/ 1136 h 1137"/>
                <a:gd name="T14" fmla="*/ 1008 w 1009"/>
                <a:gd name="T15" fmla="*/ 150 h 1137"/>
                <a:gd name="T16" fmla="*/ 858 w 1009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9" h="1137">
                  <a:moveTo>
                    <a:pt x="858" y="0"/>
                  </a:moveTo>
                  <a:lnTo>
                    <a:pt x="858" y="718"/>
                  </a:lnTo>
                  <a:lnTo>
                    <a:pt x="526" y="718"/>
                  </a:lnTo>
                  <a:lnTo>
                    <a:pt x="526" y="907"/>
                  </a:lnTo>
                  <a:lnTo>
                    <a:pt x="0" y="907"/>
                  </a:lnTo>
                  <a:lnTo>
                    <a:pt x="233" y="1136"/>
                  </a:lnTo>
                  <a:lnTo>
                    <a:pt x="1008" y="1136"/>
                  </a:lnTo>
                  <a:lnTo>
                    <a:pt x="1008" y="150"/>
                  </a:lnTo>
                  <a:lnTo>
                    <a:pt x="85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208"/>
            <p:cNvSpPr>
              <a:spLocks noChangeArrowheads="1"/>
            </p:cNvSpPr>
            <p:nvPr/>
          </p:nvSpPr>
          <p:spPr bwMode="auto">
            <a:xfrm>
              <a:off x="2804664" y="4229941"/>
              <a:ext cx="47625" cy="15875"/>
            </a:xfrm>
            <a:custGeom>
              <a:avLst/>
              <a:gdLst>
                <a:gd name="T0" fmla="*/ 132 w 133"/>
                <a:gd name="T1" fmla="*/ 0 h 44"/>
                <a:gd name="T2" fmla="*/ 132 w 133"/>
                <a:gd name="T3" fmla="*/ 0 h 44"/>
                <a:gd name="T4" fmla="*/ 0 w 133"/>
                <a:gd name="T5" fmla="*/ 0 h 44"/>
                <a:gd name="T6" fmla="*/ 7 w 133"/>
                <a:gd name="T7" fmla="*/ 43 h 44"/>
                <a:gd name="T8" fmla="*/ 132 w 133"/>
                <a:gd name="T9" fmla="*/ 43 h 44"/>
                <a:gd name="T10" fmla="*/ 132 w 133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44">
                  <a:moveTo>
                    <a:pt x="132" y="0"/>
                  </a:moveTo>
                  <a:lnTo>
                    <a:pt x="13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4" y="15"/>
                    <a:pt x="7" y="29"/>
                    <a:pt x="7" y="43"/>
                  </a:cubicBezTo>
                  <a:cubicBezTo>
                    <a:pt x="132" y="43"/>
                    <a:pt x="132" y="43"/>
                    <a:pt x="132" y="43"/>
                  </a:cubicBezTo>
                  <a:lnTo>
                    <a:pt x="13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209"/>
            <p:cNvSpPr>
              <a:spLocks noChangeArrowheads="1"/>
            </p:cNvSpPr>
            <p:nvPr/>
          </p:nvSpPr>
          <p:spPr bwMode="auto">
            <a:xfrm>
              <a:off x="2706239" y="4344241"/>
              <a:ext cx="190500" cy="141287"/>
            </a:xfrm>
            <a:custGeom>
              <a:avLst/>
              <a:gdLst>
                <a:gd name="T0" fmla="*/ 483 w 527"/>
                <a:gd name="T1" fmla="*/ 204 h 394"/>
                <a:gd name="T2" fmla="*/ 483 w 527"/>
                <a:gd name="T3" fmla="*/ 204 h 394"/>
                <a:gd name="T4" fmla="*/ 483 w 527"/>
                <a:gd name="T5" fmla="*/ 311 h 394"/>
                <a:gd name="T6" fmla="*/ 43 w 527"/>
                <a:gd name="T7" fmla="*/ 311 h 394"/>
                <a:gd name="T8" fmla="*/ 43 w 527"/>
                <a:gd name="T9" fmla="*/ 0 h 394"/>
                <a:gd name="T10" fmla="*/ 22 w 527"/>
                <a:gd name="T11" fmla="*/ 0 h 394"/>
                <a:gd name="T12" fmla="*/ 0 w 527"/>
                <a:gd name="T13" fmla="*/ 0 h 394"/>
                <a:gd name="T14" fmla="*/ 0 w 527"/>
                <a:gd name="T15" fmla="*/ 393 h 394"/>
                <a:gd name="T16" fmla="*/ 526 w 527"/>
                <a:gd name="T17" fmla="*/ 393 h 394"/>
                <a:gd name="T18" fmla="*/ 526 w 527"/>
                <a:gd name="T19" fmla="*/ 204 h 394"/>
                <a:gd name="T20" fmla="*/ 483 w 527"/>
                <a:gd name="T21" fmla="*/ 204 h 394"/>
                <a:gd name="T22" fmla="*/ 261 w 527"/>
                <a:gd name="T23" fmla="*/ 368 h 394"/>
                <a:gd name="T24" fmla="*/ 261 w 527"/>
                <a:gd name="T25" fmla="*/ 368 h 394"/>
                <a:gd name="T26" fmla="*/ 243 w 527"/>
                <a:gd name="T27" fmla="*/ 350 h 394"/>
                <a:gd name="T28" fmla="*/ 261 w 527"/>
                <a:gd name="T29" fmla="*/ 329 h 394"/>
                <a:gd name="T30" fmla="*/ 283 w 527"/>
                <a:gd name="T31" fmla="*/ 350 h 394"/>
                <a:gd name="T32" fmla="*/ 261 w 527"/>
                <a:gd name="T33" fmla="*/ 36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7" h="394">
                  <a:moveTo>
                    <a:pt x="483" y="204"/>
                  </a:moveTo>
                  <a:lnTo>
                    <a:pt x="483" y="204"/>
                  </a:lnTo>
                  <a:cubicBezTo>
                    <a:pt x="483" y="311"/>
                    <a:pt x="483" y="311"/>
                    <a:pt x="483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6" y="0"/>
                    <a:pt x="29" y="0"/>
                    <a:pt x="22" y="0"/>
                  </a:cubicBezTo>
                  <a:cubicBezTo>
                    <a:pt x="15" y="0"/>
                    <a:pt x="8" y="0"/>
                    <a:pt x="0" y="0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526" y="393"/>
                    <a:pt x="526" y="393"/>
                    <a:pt x="526" y="393"/>
                  </a:cubicBezTo>
                  <a:cubicBezTo>
                    <a:pt x="526" y="204"/>
                    <a:pt x="526" y="204"/>
                    <a:pt x="526" y="204"/>
                  </a:cubicBezTo>
                  <a:lnTo>
                    <a:pt x="483" y="204"/>
                  </a:lnTo>
                  <a:close/>
                  <a:moveTo>
                    <a:pt x="261" y="368"/>
                  </a:moveTo>
                  <a:lnTo>
                    <a:pt x="261" y="368"/>
                  </a:lnTo>
                  <a:cubicBezTo>
                    <a:pt x="251" y="368"/>
                    <a:pt x="243" y="361"/>
                    <a:pt x="243" y="350"/>
                  </a:cubicBezTo>
                  <a:cubicBezTo>
                    <a:pt x="243" y="340"/>
                    <a:pt x="251" y="329"/>
                    <a:pt x="261" y="329"/>
                  </a:cubicBezTo>
                  <a:cubicBezTo>
                    <a:pt x="272" y="329"/>
                    <a:pt x="283" y="340"/>
                    <a:pt x="283" y="350"/>
                  </a:cubicBezTo>
                  <a:cubicBezTo>
                    <a:pt x="283" y="361"/>
                    <a:pt x="272" y="368"/>
                    <a:pt x="261" y="3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210"/>
            <p:cNvSpPr>
              <a:spLocks noChangeArrowheads="1"/>
            </p:cNvSpPr>
            <p:nvPr/>
          </p:nvSpPr>
          <p:spPr bwMode="auto">
            <a:xfrm>
              <a:off x="2852289" y="4158503"/>
              <a:ext cx="163513" cy="258763"/>
            </a:xfrm>
            <a:custGeom>
              <a:avLst/>
              <a:gdLst>
                <a:gd name="T0" fmla="*/ 0 w 455"/>
                <a:gd name="T1" fmla="*/ 0 h 719"/>
                <a:gd name="T2" fmla="*/ 0 w 455"/>
                <a:gd name="T3" fmla="*/ 0 h 719"/>
                <a:gd name="T4" fmla="*/ 0 w 455"/>
                <a:gd name="T5" fmla="*/ 718 h 719"/>
                <a:gd name="T6" fmla="*/ 454 w 455"/>
                <a:gd name="T7" fmla="*/ 718 h 719"/>
                <a:gd name="T8" fmla="*/ 454 w 455"/>
                <a:gd name="T9" fmla="*/ 0 h 719"/>
                <a:gd name="T10" fmla="*/ 0 w 455"/>
                <a:gd name="T11" fmla="*/ 0 h 719"/>
                <a:gd name="T12" fmla="*/ 229 w 455"/>
                <a:gd name="T13" fmla="*/ 697 h 719"/>
                <a:gd name="T14" fmla="*/ 229 w 455"/>
                <a:gd name="T15" fmla="*/ 697 h 719"/>
                <a:gd name="T16" fmla="*/ 211 w 455"/>
                <a:gd name="T17" fmla="*/ 679 h 719"/>
                <a:gd name="T18" fmla="*/ 229 w 455"/>
                <a:gd name="T19" fmla="*/ 664 h 719"/>
                <a:gd name="T20" fmla="*/ 243 w 455"/>
                <a:gd name="T21" fmla="*/ 679 h 719"/>
                <a:gd name="T22" fmla="*/ 229 w 455"/>
                <a:gd name="T23" fmla="*/ 697 h 719"/>
                <a:gd name="T24" fmla="*/ 411 w 455"/>
                <a:gd name="T25" fmla="*/ 647 h 719"/>
                <a:gd name="T26" fmla="*/ 411 w 455"/>
                <a:gd name="T27" fmla="*/ 647 h 719"/>
                <a:gd name="T28" fmla="*/ 43 w 455"/>
                <a:gd name="T29" fmla="*/ 647 h 719"/>
                <a:gd name="T30" fmla="*/ 43 w 455"/>
                <a:gd name="T31" fmla="*/ 43 h 719"/>
                <a:gd name="T32" fmla="*/ 411 w 455"/>
                <a:gd name="T33" fmla="*/ 43 h 719"/>
                <a:gd name="T34" fmla="*/ 411 w 455"/>
                <a:gd name="T35" fmla="*/ 647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5" h="719">
                  <a:moveTo>
                    <a:pt x="0" y="0"/>
                  </a:moveTo>
                  <a:lnTo>
                    <a:pt x="0" y="0"/>
                  </a:lnTo>
                  <a:cubicBezTo>
                    <a:pt x="0" y="718"/>
                    <a:pt x="0" y="718"/>
                    <a:pt x="0" y="718"/>
                  </a:cubicBezTo>
                  <a:cubicBezTo>
                    <a:pt x="454" y="718"/>
                    <a:pt x="454" y="718"/>
                    <a:pt x="454" y="718"/>
                  </a:cubicBezTo>
                  <a:cubicBezTo>
                    <a:pt x="454" y="0"/>
                    <a:pt x="454" y="0"/>
                    <a:pt x="454" y="0"/>
                  </a:cubicBezTo>
                  <a:lnTo>
                    <a:pt x="0" y="0"/>
                  </a:lnTo>
                  <a:close/>
                  <a:moveTo>
                    <a:pt x="229" y="697"/>
                  </a:moveTo>
                  <a:lnTo>
                    <a:pt x="229" y="697"/>
                  </a:lnTo>
                  <a:cubicBezTo>
                    <a:pt x="218" y="697"/>
                    <a:pt x="211" y="689"/>
                    <a:pt x="211" y="679"/>
                  </a:cubicBezTo>
                  <a:cubicBezTo>
                    <a:pt x="211" y="671"/>
                    <a:pt x="218" y="664"/>
                    <a:pt x="229" y="664"/>
                  </a:cubicBezTo>
                  <a:cubicBezTo>
                    <a:pt x="236" y="664"/>
                    <a:pt x="243" y="671"/>
                    <a:pt x="243" y="679"/>
                  </a:cubicBezTo>
                  <a:cubicBezTo>
                    <a:pt x="243" y="689"/>
                    <a:pt x="236" y="697"/>
                    <a:pt x="229" y="697"/>
                  </a:cubicBezTo>
                  <a:close/>
                  <a:moveTo>
                    <a:pt x="411" y="647"/>
                  </a:moveTo>
                  <a:lnTo>
                    <a:pt x="411" y="647"/>
                  </a:lnTo>
                  <a:cubicBezTo>
                    <a:pt x="43" y="647"/>
                    <a:pt x="43" y="647"/>
                    <a:pt x="43" y="647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11" y="43"/>
                    <a:pt x="411" y="43"/>
                    <a:pt x="411" y="43"/>
                  </a:cubicBezTo>
                  <a:lnTo>
                    <a:pt x="411" y="6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211"/>
            <p:cNvSpPr>
              <a:spLocks noChangeArrowheads="1"/>
            </p:cNvSpPr>
            <p:nvPr/>
          </p:nvSpPr>
          <p:spPr bwMode="auto">
            <a:xfrm>
              <a:off x="2887214" y="4258516"/>
              <a:ext cx="11113" cy="41275"/>
            </a:xfrm>
            <a:custGeom>
              <a:avLst/>
              <a:gdLst>
                <a:gd name="T0" fmla="*/ 32 w 33"/>
                <a:gd name="T1" fmla="*/ 114 h 115"/>
                <a:gd name="T2" fmla="*/ 0 w 33"/>
                <a:gd name="T3" fmla="*/ 114 h 115"/>
                <a:gd name="T4" fmla="*/ 0 w 33"/>
                <a:gd name="T5" fmla="*/ 0 h 115"/>
                <a:gd name="T6" fmla="*/ 32 w 33"/>
                <a:gd name="T7" fmla="*/ 0 h 115"/>
                <a:gd name="T8" fmla="*/ 32 w 33"/>
                <a:gd name="T9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15">
                  <a:moveTo>
                    <a:pt x="32" y="114"/>
                  </a:moveTo>
                  <a:lnTo>
                    <a:pt x="0" y="114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212"/>
            <p:cNvSpPr>
              <a:spLocks noChangeArrowheads="1"/>
            </p:cNvSpPr>
            <p:nvPr/>
          </p:nvSpPr>
          <p:spPr bwMode="auto">
            <a:xfrm>
              <a:off x="2907852" y="4258516"/>
              <a:ext cx="52387" cy="77787"/>
            </a:xfrm>
            <a:custGeom>
              <a:avLst/>
              <a:gdLst>
                <a:gd name="T0" fmla="*/ 143 w 144"/>
                <a:gd name="T1" fmla="*/ 0 h 218"/>
                <a:gd name="T2" fmla="*/ 0 w 144"/>
                <a:gd name="T3" fmla="*/ 0 h 218"/>
                <a:gd name="T4" fmla="*/ 0 w 144"/>
                <a:gd name="T5" fmla="*/ 157 h 218"/>
                <a:gd name="T6" fmla="*/ 22 w 144"/>
                <a:gd name="T7" fmla="*/ 157 h 218"/>
                <a:gd name="T8" fmla="*/ 22 w 144"/>
                <a:gd name="T9" fmla="*/ 217 h 218"/>
                <a:gd name="T10" fmla="*/ 50 w 144"/>
                <a:gd name="T11" fmla="*/ 217 h 218"/>
                <a:gd name="T12" fmla="*/ 50 w 144"/>
                <a:gd name="T13" fmla="*/ 157 h 218"/>
                <a:gd name="T14" fmla="*/ 90 w 144"/>
                <a:gd name="T15" fmla="*/ 157 h 218"/>
                <a:gd name="T16" fmla="*/ 90 w 144"/>
                <a:gd name="T17" fmla="*/ 217 h 218"/>
                <a:gd name="T18" fmla="*/ 122 w 144"/>
                <a:gd name="T19" fmla="*/ 217 h 218"/>
                <a:gd name="T20" fmla="*/ 122 w 144"/>
                <a:gd name="T21" fmla="*/ 157 h 218"/>
                <a:gd name="T22" fmla="*/ 143 w 144"/>
                <a:gd name="T23" fmla="*/ 157 h 218"/>
                <a:gd name="T24" fmla="*/ 143 w 144"/>
                <a:gd name="T2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4" h="218">
                  <a:moveTo>
                    <a:pt x="143" y="0"/>
                  </a:moveTo>
                  <a:lnTo>
                    <a:pt x="0" y="0"/>
                  </a:lnTo>
                  <a:lnTo>
                    <a:pt x="0" y="157"/>
                  </a:lnTo>
                  <a:lnTo>
                    <a:pt x="22" y="157"/>
                  </a:lnTo>
                  <a:lnTo>
                    <a:pt x="22" y="217"/>
                  </a:lnTo>
                  <a:lnTo>
                    <a:pt x="50" y="217"/>
                  </a:lnTo>
                  <a:lnTo>
                    <a:pt x="50" y="157"/>
                  </a:lnTo>
                  <a:lnTo>
                    <a:pt x="90" y="157"/>
                  </a:lnTo>
                  <a:lnTo>
                    <a:pt x="90" y="217"/>
                  </a:lnTo>
                  <a:lnTo>
                    <a:pt x="122" y="217"/>
                  </a:lnTo>
                  <a:lnTo>
                    <a:pt x="122" y="157"/>
                  </a:lnTo>
                  <a:lnTo>
                    <a:pt x="143" y="157"/>
                  </a:lnTo>
                  <a:lnTo>
                    <a:pt x="14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213"/>
            <p:cNvSpPr>
              <a:spLocks noChangeArrowheads="1"/>
            </p:cNvSpPr>
            <p:nvPr/>
          </p:nvSpPr>
          <p:spPr bwMode="auto">
            <a:xfrm>
              <a:off x="2968177" y="4258516"/>
              <a:ext cx="11112" cy="41275"/>
            </a:xfrm>
            <a:custGeom>
              <a:avLst/>
              <a:gdLst>
                <a:gd name="T0" fmla="*/ 32 w 33"/>
                <a:gd name="T1" fmla="*/ 114 h 115"/>
                <a:gd name="T2" fmla="*/ 0 w 33"/>
                <a:gd name="T3" fmla="*/ 114 h 115"/>
                <a:gd name="T4" fmla="*/ 0 w 33"/>
                <a:gd name="T5" fmla="*/ 0 h 115"/>
                <a:gd name="T6" fmla="*/ 32 w 33"/>
                <a:gd name="T7" fmla="*/ 0 h 115"/>
                <a:gd name="T8" fmla="*/ 32 w 33"/>
                <a:gd name="T9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15">
                  <a:moveTo>
                    <a:pt x="32" y="114"/>
                  </a:moveTo>
                  <a:lnTo>
                    <a:pt x="0" y="114"/>
                  </a:lnTo>
                  <a:lnTo>
                    <a:pt x="0" y="0"/>
                  </a:lnTo>
                  <a:lnTo>
                    <a:pt x="32" y="0"/>
                  </a:lnTo>
                  <a:lnTo>
                    <a:pt x="32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214"/>
            <p:cNvSpPr>
              <a:spLocks noChangeArrowheads="1"/>
            </p:cNvSpPr>
            <p:nvPr/>
          </p:nvSpPr>
          <p:spPr bwMode="auto">
            <a:xfrm>
              <a:off x="2907852" y="4214066"/>
              <a:ext cx="52387" cy="36512"/>
            </a:xfrm>
            <a:custGeom>
              <a:avLst/>
              <a:gdLst>
                <a:gd name="T0" fmla="*/ 143 w 144"/>
                <a:gd name="T1" fmla="*/ 100 h 101"/>
                <a:gd name="T2" fmla="*/ 143 w 144"/>
                <a:gd name="T3" fmla="*/ 100 h 101"/>
                <a:gd name="T4" fmla="*/ 122 w 144"/>
                <a:gd name="T5" fmla="*/ 33 h 101"/>
                <a:gd name="T6" fmla="*/ 140 w 144"/>
                <a:gd name="T7" fmla="*/ 15 h 101"/>
                <a:gd name="T8" fmla="*/ 125 w 144"/>
                <a:gd name="T9" fmla="*/ 0 h 101"/>
                <a:gd name="T10" fmla="*/ 104 w 144"/>
                <a:gd name="T11" fmla="*/ 18 h 101"/>
                <a:gd name="T12" fmla="*/ 72 w 144"/>
                <a:gd name="T13" fmla="*/ 11 h 101"/>
                <a:gd name="T14" fmla="*/ 36 w 144"/>
                <a:gd name="T15" fmla="*/ 18 h 101"/>
                <a:gd name="T16" fmla="*/ 18 w 144"/>
                <a:gd name="T17" fmla="*/ 0 h 101"/>
                <a:gd name="T18" fmla="*/ 4 w 144"/>
                <a:gd name="T19" fmla="*/ 15 h 101"/>
                <a:gd name="T20" fmla="*/ 22 w 144"/>
                <a:gd name="T21" fmla="*/ 33 h 101"/>
                <a:gd name="T22" fmla="*/ 0 w 144"/>
                <a:gd name="T23" fmla="*/ 100 h 101"/>
                <a:gd name="T24" fmla="*/ 143 w 144"/>
                <a:gd name="T25" fmla="*/ 100 h 101"/>
                <a:gd name="T26" fmla="*/ 100 w 144"/>
                <a:gd name="T27" fmla="*/ 43 h 101"/>
                <a:gd name="T28" fmla="*/ 100 w 144"/>
                <a:gd name="T29" fmla="*/ 43 h 101"/>
                <a:gd name="T30" fmla="*/ 115 w 144"/>
                <a:gd name="T31" fmla="*/ 58 h 101"/>
                <a:gd name="T32" fmla="*/ 100 w 144"/>
                <a:gd name="T33" fmla="*/ 72 h 101"/>
                <a:gd name="T34" fmla="*/ 90 w 144"/>
                <a:gd name="T35" fmla="*/ 58 h 101"/>
                <a:gd name="T36" fmla="*/ 100 w 144"/>
                <a:gd name="T37" fmla="*/ 43 h 101"/>
                <a:gd name="T38" fmla="*/ 40 w 144"/>
                <a:gd name="T39" fmla="*/ 43 h 101"/>
                <a:gd name="T40" fmla="*/ 40 w 144"/>
                <a:gd name="T41" fmla="*/ 43 h 101"/>
                <a:gd name="T42" fmla="*/ 54 w 144"/>
                <a:gd name="T43" fmla="*/ 58 h 101"/>
                <a:gd name="T44" fmla="*/ 40 w 144"/>
                <a:gd name="T45" fmla="*/ 72 h 101"/>
                <a:gd name="T46" fmla="*/ 29 w 144"/>
                <a:gd name="T47" fmla="*/ 58 h 101"/>
                <a:gd name="T48" fmla="*/ 40 w 144"/>
                <a:gd name="T49" fmla="*/ 4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4" h="101">
                  <a:moveTo>
                    <a:pt x="143" y="100"/>
                  </a:moveTo>
                  <a:lnTo>
                    <a:pt x="143" y="100"/>
                  </a:lnTo>
                  <a:cubicBezTo>
                    <a:pt x="143" y="72"/>
                    <a:pt x="136" y="47"/>
                    <a:pt x="122" y="33"/>
                  </a:cubicBezTo>
                  <a:cubicBezTo>
                    <a:pt x="140" y="15"/>
                    <a:pt x="140" y="15"/>
                    <a:pt x="140" y="15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04" y="18"/>
                    <a:pt x="104" y="18"/>
                    <a:pt x="104" y="18"/>
                  </a:cubicBezTo>
                  <a:cubicBezTo>
                    <a:pt x="97" y="15"/>
                    <a:pt x="86" y="11"/>
                    <a:pt x="72" y="11"/>
                  </a:cubicBezTo>
                  <a:cubicBezTo>
                    <a:pt x="58" y="11"/>
                    <a:pt x="47" y="15"/>
                    <a:pt x="36" y="18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4" y="47"/>
                    <a:pt x="0" y="72"/>
                    <a:pt x="0" y="100"/>
                  </a:cubicBezTo>
                  <a:lnTo>
                    <a:pt x="143" y="100"/>
                  </a:lnTo>
                  <a:close/>
                  <a:moveTo>
                    <a:pt x="100" y="43"/>
                  </a:moveTo>
                  <a:lnTo>
                    <a:pt x="100" y="43"/>
                  </a:lnTo>
                  <a:cubicBezTo>
                    <a:pt x="108" y="43"/>
                    <a:pt x="115" y="50"/>
                    <a:pt x="115" y="58"/>
                  </a:cubicBezTo>
                  <a:cubicBezTo>
                    <a:pt x="115" y="65"/>
                    <a:pt x="108" y="72"/>
                    <a:pt x="100" y="72"/>
                  </a:cubicBezTo>
                  <a:cubicBezTo>
                    <a:pt x="93" y="72"/>
                    <a:pt x="90" y="65"/>
                    <a:pt x="90" y="58"/>
                  </a:cubicBezTo>
                  <a:cubicBezTo>
                    <a:pt x="90" y="50"/>
                    <a:pt x="93" y="43"/>
                    <a:pt x="100" y="43"/>
                  </a:cubicBez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47" y="43"/>
                    <a:pt x="54" y="50"/>
                    <a:pt x="54" y="58"/>
                  </a:cubicBezTo>
                  <a:cubicBezTo>
                    <a:pt x="54" y="65"/>
                    <a:pt x="47" y="72"/>
                    <a:pt x="40" y="72"/>
                  </a:cubicBezTo>
                  <a:cubicBezTo>
                    <a:pt x="33" y="72"/>
                    <a:pt x="29" y="65"/>
                    <a:pt x="29" y="58"/>
                  </a:cubicBezTo>
                  <a:cubicBezTo>
                    <a:pt x="29" y="50"/>
                    <a:pt x="33" y="43"/>
                    <a:pt x="40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215"/>
            <p:cNvSpPr>
              <a:spLocks noChangeArrowheads="1"/>
            </p:cNvSpPr>
            <p:nvPr/>
          </p:nvSpPr>
          <p:spPr bwMode="auto">
            <a:xfrm>
              <a:off x="2622102" y="4158503"/>
              <a:ext cx="185737" cy="185738"/>
            </a:xfrm>
            <a:custGeom>
              <a:avLst/>
              <a:gdLst>
                <a:gd name="T0" fmla="*/ 257 w 515"/>
                <a:gd name="T1" fmla="*/ 514 h 515"/>
                <a:gd name="T2" fmla="*/ 257 w 515"/>
                <a:gd name="T3" fmla="*/ 514 h 515"/>
                <a:gd name="T4" fmla="*/ 0 w 515"/>
                <a:gd name="T5" fmla="*/ 257 h 515"/>
                <a:gd name="T6" fmla="*/ 257 w 515"/>
                <a:gd name="T7" fmla="*/ 0 h 515"/>
                <a:gd name="T8" fmla="*/ 514 w 515"/>
                <a:gd name="T9" fmla="*/ 257 h 515"/>
                <a:gd name="T10" fmla="*/ 257 w 515"/>
                <a:gd name="T11" fmla="*/ 514 h 515"/>
                <a:gd name="T12" fmla="*/ 257 w 515"/>
                <a:gd name="T13" fmla="*/ 43 h 515"/>
                <a:gd name="T14" fmla="*/ 257 w 515"/>
                <a:gd name="T15" fmla="*/ 43 h 515"/>
                <a:gd name="T16" fmla="*/ 43 w 515"/>
                <a:gd name="T17" fmla="*/ 257 h 515"/>
                <a:gd name="T18" fmla="*/ 257 w 515"/>
                <a:gd name="T19" fmla="*/ 471 h 515"/>
                <a:gd name="T20" fmla="*/ 471 w 515"/>
                <a:gd name="T21" fmla="*/ 257 h 515"/>
                <a:gd name="T22" fmla="*/ 257 w 515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5">
                  <a:moveTo>
                    <a:pt x="257" y="514"/>
                  </a:moveTo>
                  <a:lnTo>
                    <a:pt x="257" y="514"/>
                  </a:lnTo>
                  <a:cubicBezTo>
                    <a:pt x="118" y="514"/>
                    <a:pt x="0" y="400"/>
                    <a:pt x="0" y="257"/>
                  </a:cubicBezTo>
                  <a:cubicBezTo>
                    <a:pt x="0" y="114"/>
                    <a:pt x="118" y="0"/>
                    <a:pt x="257" y="0"/>
                  </a:cubicBezTo>
                  <a:cubicBezTo>
                    <a:pt x="400" y="0"/>
                    <a:pt x="514" y="114"/>
                    <a:pt x="514" y="257"/>
                  </a:cubicBezTo>
                  <a:cubicBezTo>
                    <a:pt x="514" y="400"/>
                    <a:pt x="400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3" y="139"/>
                    <a:pt x="43" y="257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1" y="375"/>
                    <a:pt x="471" y="257"/>
                  </a:cubicBezTo>
                  <a:cubicBezTo>
                    <a:pt x="471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216"/>
            <p:cNvSpPr>
              <a:spLocks noChangeArrowheads="1"/>
            </p:cNvSpPr>
            <p:nvPr/>
          </p:nvSpPr>
          <p:spPr bwMode="auto">
            <a:xfrm>
              <a:off x="2680839" y="4196603"/>
              <a:ext cx="66675" cy="95250"/>
            </a:xfrm>
            <a:custGeom>
              <a:avLst/>
              <a:gdLst>
                <a:gd name="T0" fmla="*/ 43 w 187"/>
                <a:gd name="T1" fmla="*/ 114 h 265"/>
                <a:gd name="T2" fmla="*/ 43 w 187"/>
                <a:gd name="T3" fmla="*/ 114 h 265"/>
                <a:gd name="T4" fmla="*/ 43 w 187"/>
                <a:gd name="T5" fmla="*/ 75 h 265"/>
                <a:gd name="T6" fmla="*/ 93 w 187"/>
                <a:gd name="T7" fmla="*/ 29 h 265"/>
                <a:gd name="T8" fmla="*/ 129 w 187"/>
                <a:gd name="T9" fmla="*/ 43 h 265"/>
                <a:gd name="T10" fmla="*/ 143 w 187"/>
                <a:gd name="T11" fmla="*/ 75 h 265"/>
                <a:gd name="T12" fmla="*/ 143 w 187"/>
                <a:gd name="T13" fmla="*/ 114 h 265"/>
                <a:gd name="T14" fmla="*/ 172 w 187"/>
                <a:gd name="T15" fmla="*/ 114 h 265"/>
                <a:gd name="T16" fmla="*/ 172 w 187"/>
                <a:gd name="T17" fmla="*/ 75 h 265"/>
                <a:gd name="T18" fmla="*/ 146 w 187"/>
                <a:gd name="T19" fmla="*/ 21 h 265"/>
                <a:gd name="T20" fmla="*/ 93 w 187"/>
                <a:gd name="T21" fmla="*/ 0 h 265"/>
                <a:gd name="T22" fmla="*/ 93 w 187"/>
                <a:gd name="T23" fmla="*/ 0 h 265"/>
                <a:gd name="T24" fmla="*/ 18 w 187"/>
                <a:gd name="T25" fmla="*/ 75 h 265"/>
                <a:gd name="T26" fmla="*/ 18 w 187"/>
                <a:gd name="T27" fmla="*/ 114 h 265"/>
                <a:gd name="T28" fmla="*/ 0 w 187"/>
                <a:gd name="T29" fmla="*/ 114 h 265"/>
                <a:gd name="T30" fmla="*/ 0 w 187"/>
                <a:gd name="T31" fmla="*/ 264 h 265"/>
                <a:gd name="T32" fmla="*/ 186 w 187"/>
                <a:gd name="T33" fmla="*/ 264 h 265"/>
                <a:gd name="T34" fmla="*/ 186 w 187"/>
                <a:gd name="T35" fmla="*/ 114 h 265"/>
                <a:gd name="T36" fmla="*/ 43 w 187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3" y="114"/>
                  </a:moveTo>
                  <a:lnTo>
                    <a:pt x="43" y="114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8" y="29"/>
                    <a:pt x="93" y="29"/>
                  </a:cubicBezTo>
                  <a:cubicBezTo>
                    <a:pt x="107" y="29"/>
                    <a:pt x="118" y="32"/>
                    <a:pt x="129" y="43"/>
                  </a:cubicBezTo>
                  <a:cubicBezTo>
                    <a:pt x="139" y="50"/>
                    <a:pt x="143" y="64"/>
                    <a:pt x="143" y="75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72" y="114"/>
                    <a:pt x="172" y="114"/>
                    <a:pt x="172" y="114"/>
                  </a:cubicBezTo>
                  <a:cubicBezTo>
                    <a:pt x="172" y="75"/>
                    <a:pt x="172" y="75"/>
                    <a:pt x="172" y="75"/>
                  </a:cubicBezTo>
                  <a:cubicBezTo>
                    <a:pt x="172" y="57"/>
                    <a:pt x="164" y="36"/>
                    <a:pt x="146" y="21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8" y="36"/>
                    <a:pt x="18" y="7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3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3475813" y="1683822"/>
            <a:ext cx="331787" cy="333375"/>
            <a:chOff x="3428530" y="1679921"/>
            <a:chExt cx="331787" cy="333375"/>
          </a:xfrm>
        </p:grpSpPr>
        <p:sp>
          <p:nvSpPr>
            <p:cNvPr id="219" name="Freeform 205"/>
            <p:cNvSpPr>
              <a:spLocks noChangeArrowheads="1"/>
            </p:cNvSpPr>
            <p:nvPr/>
          </p:nvSpPr>
          <p:spPr bwMode="auto">
            <a:xfrm>
              <a:off x="3552355" y="1679921"/>
              <a:ext cx="207962" cy="209550"/>
            </a:xfrm>
            <a:custGeom>
              <a:avLst/>
              <a:gdLst>
                <a:gd name="T0" fmla="*/ 578 w 579"/>
                <a:gd name="T1" fmla="*/ 579 h 580"/>
                <a:gd name="T2" fmla="*/ 0 w 579"/>
                <a:gd name="T3" fmla="*/ 579 h 580"/>
                <a:gd name="T4" fmla="*/ 0 w 579"/>
                <a:gd name="T5" fmla="*/ 0 h 580"/>
                <a:gd name="T6" fmla="*/ 578 w 579"/>
                <a:gd name="T7" fmla="*/ 0 h 580"/>
                <a:gd name="T8" fmla="*/ 578 w 579"/>
                <a:gd name="T9" fmla="*/ 579 h 580"/>
                <a:gd name="T10" fmla="*/ 44 w 579"/>
                <a:gd name="T11" fmla="*/ 535 h 580"/>
                <a:gd name="T12" fmla="*/ 534 w 579"/>
                <a:gd name="T13" fmla="*/ 535 h 580"/>
                <a:gd name="T14" fmla="*/ 534 w 579"/>
                <a:gd name="T15" fmla="*/ 44 h 580"/>
                <a:gd name="T16" fmla="*/ 44 w 579"/>
                <a:gd name="T17" fmla="*/ 44 h 580"/>
                <a:gd name="T18" fmla="*/ 44 w 579"/>
                <a:gd name="T19" fmla="*/ 535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9" h="580">
                  <a:moveTo>
                    <a:pt x="578" y="579"/>
                  </a:moveTo>
                  <a:lnTo>
                    <a:pt x="0" y="579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9"/>
                  </a:lnTo>
                  <a:close/>
                  <a:moveTo>
                    <a:pt x="44" y="535"/>
                  </a:moveTo>
                  <a:lnTo>
                    <a:pt x="534" y="535"/>
                  </a:lnTo>
                  <a:lnTo>
                    <a:pt x="534" y="44"/>
                  </a:lnTo>
                  <a:lnTo>
                    <a:pt x="44" y="44"/>
                  </a:lnTo>
                  <a:lnTo>
                    <a:pt x="44" y="53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206"/>
            <p:cNvSpPr>
              <a:spLocks noChangeArrowheads="1"/>
            </p:cNvSpPr>
            <p:nvPr/>
          </p:nvSpPr>
          <p:spPr bwMode="auto">
            <a:xfrm>
              <a:off x="3552355" y="1679921"/>
              <a:ext cx="207962" cy="209550"/>
            </a:xfrm>
            <a:custGeom>
              <a:avLst/>
              <a:gdLst>
                <a:gd name="T0" fmla="*/ 578 w 579"/>
                <a:gd name="T1" fmla="*/ 579 h 580"/>
                <a:gd name="T2" fmla="*/ 0 w 579"/>
                <a:gd name="T3" fmla="*/ 579 h 580"/>
                <a:gd name="T4" fmla="*/ 0 w 579"/>
                <a:gd name="T5" fmla="*/ 0 h 580"/>
                <a:gd name="T6" fmla="*/ 578 w 579"/>
                <a:gd name="T7" fmla="*/ 0 h 580"/>
                <a:gd name="T8" fmla="*/ 578 w 579"/>
                <a:gd name="T9" fmla="*/ 579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9" h="580">
                  <a:moveTo>
                    <a:pt x="578" y="579"/>
                  </a:moveTo>
                  <a:lnTo>
                    <a:pt x="0" y="579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207"/>
            <p:cNvSpPr>
              <a:spLocks noChangeArrowheads="1"/>
            </p:cNvSpPr>
            <p:nvPr/>
          </p:nvSpPr>
          <p:spPr bwMode="auto">
            <a:xfrm>
              <a:off x="3568230" y="1695796"/>
              <a:ext cx="176212" cy="177800"/>
            </a:xfrm>
            <a:custGeom>
              <a:avLst/>
              <a:gdLst>
                <a:gd name="T0" fmla="*/ 0 w 491"/>
                <a:gd name="T1" fmla="*/ 491 h 492"/>
                <a:gd name="T2" fmla="*/ 490 w 491"/>
                <a:gd name="T3" fmla="*/ 491 h 492"/>
                <a:gd name="T4" fmla="*/ 490 w 491"/>
                <a:gd name="T5" fmla="*/ 0 h 492"/>
                <a:gd name="T6" fmla="*/ 0 w 491"/>
                <a:gd name="T7" fmla="*/ 0 h 492"/>
                <a:gd name="T8" fmla="*/ 0 w 491"/>
                <a:gd name="T9" fmla="*/ 491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2">
                  <a:moveTo>
                    <a:pt x="0" y="491"/>
                  </a:moveTo>
                  <a:lnTo>
                    <a:pt x="490" y="491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4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208"/>
            <p:cNvSpPr>
              <a:spLocks noChangeArrowheads="1"/>
            </p:cNvSpPr>
            <p:nvPr/>
          </p:nvSpPr>
          <p:spPr bwMode="auto">
            <a:xfrm>
              <a:off x="3568230" y="1695796"/>
              <a:ext cx="176212" cy="177800"/>
            </a:xfrm>
            <a:custGeom>
              <a:avLst/>
              <a:gdLst>
                <a:gd name="T0" fmla="*/ 0 w 491"/>
                <a:gd name="T1" fmla="*/ 0 h 492"/>
                <a:gd name="T2" fmla="*/ 0 w 491"/>
                <a:gd name="T3" fmla="*/ 491 h 492"/>
                <a:gd name="T4" fmla="*/ 490 w 491"/>
                <a:gd name="T5" fmla="*/ 491 h 492"/>
                <a:gd name="T6" fmla="*/ 490 w 491"/>
                <a:gd name="T7" fmla="*/ 0 h 492"/>
                <a:gd name="T8" fmla="*/ 0 w 491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2">
                  <a:moveTo>
                    <a:pt x="0" y="0"/>
                  </a:moveTo>
                  <a:lnTo>
                    <a:pt x="0" y="491"/>
                  </a:lnTo>
                  <a:lnTo>
                    <a:pt x="490" y="491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209"/>
            <p:cNvSpPr>
              <a:spLocks noChangeArrowheads="1"/>
            </p:cNvSpPr>
            <p:nvPr/>
          </p:nvSpPr>
          <p:spPr bwMode="auto">
            <a:xfrm>
              <a:off x="3568230" y="1695796"/>
              <a:ext cx="176212" cy="177800"/>
            </a:xfrm>
            <a:custGeom>
              <a:avLst/>
              <a:gdLst>
                <a:gd name="T0" fmla="*/ 0 w 491"/>
                <a:gd name="T1" fmla="*/ 0 h 492"/>
                <a:gd name="T2" fmla="*/ 0 w 491"/>
                <a:gd name="T3" fmla="*/ 491 h 492"/>
                <a:gd name="T4" fmla="*/ 490 w 491"/>
                <a:gd name="T5" fmla="*/ 491 h 492"/>
                <a:gd name="T6" fmla="*/ 490 w 491"/>
                <a:gd name="T7" fmla="*/ 0 h 492"/>
                <a:gd name="T8" fmla="*/ 0 w 491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2">
                  <a:moveTo>
                    <a:pt x="0" y="0"/>
                  </a:moveTo>
                  <a:lnTo>
                    <a:pt x="0" y="491"/>
                  </a:lnTo>
                  <a:lnTo>
                    <a:pt x="490" y="491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210"/>
            <p:cNvSpPr>
              <a:spLocks noChangeArrowheads="1"/>
            </p:cNvSpPr>
            <p:nvPr/>
          </p:nvSpPr>
          <p:spPr bwMode="auto">
            <a:xfrm>
              <a:off x="3568230" y="1695796"/>
              <a:ext cx="176212" cy="177800"/>
            </a:xfrm>
            <a:custGeom>
              <a:avLst/>
              <a:gdLst>
                <a:gd name="T0" fmla="*/ 146 w 491"/>
                <a:gd name="T1" fmla="*/ 344 h 492"/>
                <a:gd name="T2" fmla="*/ 146 w 491"/>
                <a:gd name="T3" fmla="*/ 344 h 492"/>
                <a:gd name="T4" fmla="*/ 146 w 491"/>
                <a:gd name="T5" fmla="*/ 491 h 492"/>
                <a:gd name="T6" fmla="*/ 146 w 491"/>
                <a:gd name="T7" fmla="*/ 491 h 492"/>
                <a:gd name="T8" fmla="*/ 146 w 491"/>
                <a:gd name="T9" fmla="*/ 344 h 492"/>
                <a:gd name="T10" fmla="*/ 490 w 491"/>
                <a:gd name="T11" fmla="*/ 0 h 492"/>
                <a:gd name="T12" fmla="*/ 0 w 491"/>
                <a:gd name="T13" fmla="*/ 0 h 492"/>
                <a:gd name="T14" fmla="*/ 0 w 491"/>
                <a:gd name="T15" fmla="*/ 300 h 492"/>
                <a:gd name="T16" fmla="*/ 190 w 491"/>
                <a:gd name="T17" fmla="*/ 300 h 492"/>
                <a:gd name="T18" fmla="*/ 190 w 491"/>
                <a:gd name="T19" fmla="*/ 491 h 492"/>
                <a:gd name="T20" fmla="*/ 490 w 491"/>
                <a:gd name="T21" fmla="*/ 491 h 492"/>
                <a:gd name="T22" fmla="*/ 490 w 491"/>
                <a:gd name="T23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1" h="492">
                  <a:moveTo>
                    <a:pt x="146" y="344"/>
                  </a:moveTo>
                  <a:lnTo>
                    <a:pt x="146" y="344"/>
                  </a:lnTo>
                  <a:lnTo>
                    <a:pt x="146" y="491"/>
                  </a:lnTo>
                  <a:lnTo>
                    <a:pt x="146" y="491"/>
                  </a:lnTo>
                  <a:lnTo>
                    <a:pt x="146" y="344"/>
                  </a:lnTo>
                  <a:close/>
                  <a:moveTo>
                    <a:pt x="490" y="0"/>
                  </a:moveTo>
                  <a:lnTo>
                    <a:pt x="0" y="0"/>
                  </a:lnTo>
                  <a:lnTo>
                    <a:pt x="0" y="300"/>
                  </a:lnTo>
                  <a:lnTo>
                    <a:pt x="190" y="300"/>
                  </a:lnTo>
                  <a:lnTo>
                    <a:pt x="190" y="491"/>
                  </a:lnTo>
                  <a:lnTo>
                    <a:pt x="490" y="491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211"/>
            <p:cNvSpPr>
              <a:spLocks noChangeArrowheads="1"/>
            </p:cNvSpPr>
            <p:nvPr/>
          </p:nvSpPr>
          <p:spPr bwMode="auto">
            <a:xfrm>
              <a:off x="3622205" y="1819621"/>
              <a:ext cx="1587" cy="53975"/>
            </a:xfrm>
            <a:custGeom>
              <a:avLst/>
              <a:gdLst>
                <a:gd name="T0" fmla="*/ 0 w 1"/>
                <a:gd name="T1" fmla="*/ 0 h 148"/>
                <a:gd name="T2" fmla="*/ 0 w 1"/>
                <a:gd name="T3" fmla="*/ 0 h 148"/>
                <a:gd name="T4" fmla="*/ 0 w 1"/>
                <a:gd name="T5" fmla="*/ 147 h 148"/>
                <a:gd name="T6" fmla="*/ 0 w 1"/>
                <a:gd name="T7" fmla="*/ 147 h 148"/>
                <a:gd name="T8" fmla="*/ 0 w 1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8">
                  <a:moveTo>
                    <a:pt x="0" y="0"/>
                  </a:moveTo>
                  <a:lnTo>
                    <a:pt x="0" y="0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212"/>
            <p:cNvSpPr>
              <a:spLocks noChangeArrowheads="1"/>
            </p:cNvSpPr>
            <p:nvPr/>
          </p:nvSpPr>
          <p:spPr bwMode="auto">
            <a:xfrm>
              <a:off x="3568230" y="1695796"/>
              <a:ext cx="176212" cy="177800"/>
            </a:xfrm>
            <a:custGeom>
              <a:avLst/>
              <a:gdLst>
                <a:gd name="T0" fmla="*/ 490 w 491"/>
                <a:gd name="T1" fmla="*/ 0 h 492"/>
                <a:gd name="T2" fmla="*/ 0 w 491"/>
                <a:gd name="T3" fmla="*/ 0 h 492"/>
                <a:gd name="T4" fmla="*/ 0 w 491"/>
                <a:gd name="T5" fmla="*/ 300 h 492"/>
                <a:gd name="T6" fmla="*/ 190 w 491"/>
                <a:gd name="T7" fmla="*/ 300 h 492"/>
                <a:gd name="T8" fmla="*/ 190 w 491"/>
                <a:gd name="T9" fmla="*/ 491 h 492"/>
                <a:gd name="T10" fmla="*/ 490 w 491"/>
                <a:gd name="T11" fmla="*/ 491 h 492"/>
                <a:gd name="T12" fmla="*/ 490 w 491"/>
                <a:gd name="T13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1" h="492">
                  <a:moveTo>
                    <a:pt x="490" y="0"/>
                  </a:moveTo>
                  <a:lnTo>
                    <a:pt x="0" y="0"/>
                  </a:lnTo>
                  <a:lnTo>
                    <a:pt x="0" y="300"/>
                  </a:lnTo>
                  <a:lnTo>
                    <a:pt x="190" y="300"/>
                  </a:lnTo>
                  <a:lnTo>
                    <a:pt x="190" y="491"/>
                  </a:lnTo>
                  <a:lnTo>
                    <a:pt x="490" y="491"/>
                  </a:lnTo>
                  <a:lnTo>
                    <a:pt x="4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213"/>
            <p:cNvSpPr>
              <a:spLocks noChangeArrowheads="1"/>
            </p:cNvSpPr>
            <p:nvPr/>
          </p:nvSpPr>
          <p:spPr bwMode="auto">
            <a:xfrm>
              <a:off x="3568230" y="1803746"/>
              <a:ext cx="68262" cy="69850"/>
            </a:xfrm>
            <a:custGeom>
              <a:avLst/>
              <a:gdLst>
                <a:gd name="T0" fmla="*/ 190 w 191"/>
                <a:gd name="T1" fmla="*/ 0 h 192"/>
                <a:gd name="T2" fmla="*/ 0 w 191"/>
                <a:gd name="T3" fmla="*/ 0 h 192"/>
                <a:gd name="T4" fmla="*/ 0 w 191"/>
                <a:gd name="T5" fmla="*/ 44 h 192"/>
                <a:gd name="T6" fmla="*/ 146 w 191"/>
                <a:gd name="T7" fmla="*/ 44 h 192"/>
                <a:gd name="T8" fmla="*/ 146 w 191"/>
                <a:gd name="T9" fmla="*/ 44 h 192"/>
                <a:gd name="T10" fmla="*/ 146 w 191"/>
                <a:gd name="T11" fmla="*/ 191 h 192"/>
                <a:gd name="T12" fmla="*/ 190 w 191"/>
                <a:gd name="T13" fmla="*/ 191 h 192"/>
                <a:gd name="T14" fmla="*/ 190 w 191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1" h="192">
                  <a:moveTo>
                    <a:pt x="190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6" y="191"/>
                  </a:lnTo>
                  <a:lnTo>
                    <a:pt x="190" y="191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214"/>
            <p:cNvSpPr>
              <a:spLocks noChangeArrowheads="1"/>
            </p:cNvSpPr>
            <p:nvPr/>
          </p:nvSpPr>
          <p:spPr bwMode="auto">
            <a:xfrm>
              <a:off x="3568230" y="1803746"/>
              <a:ext cx="68262" cy="69850"/>
            </a:xfrm>
            <a:custGeom>
              <a:avLst/>
              <a:gdLst>
                <a:gd name="T0" fmla="*/ 190 w 191"/>
                <a:gd name="T1" fmla="*/ 0 h 192"/>
                <a:gd name="T2" fmla="*/ 0 w 191"/>
                <a:gd name="T3" fmla="*/ 0 h 192"/>
                <a:gd name="T4" fmla="*/ 0 w 191"/>
                <a:gd name="T5" fmla="*/ 44 h 192"/>
                <a:gd name="T6" fmla="*/ 146 w 191"/>
                <a:gd name="T7" fmla="*/ 44 h 192"/>
                <a:gd name="T8" fmla="*/ 146 w 191"/>
                <a:gd name="T9" fmla="*/ 44 h 192"/>
                <a:gd name="T10" fmla="*/ 146 w 191"/>
                <a:gd name="T11" fmla="*/ 191 h 192"/>
                <a:gd name="T12" fmla="*/ 190 w 191"/>
                <a:gd name="T13" fmla="*/ 191 h 192"/>
                <a:gd name="T14" fmla="*/ 190 w 191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1" h="192">
                  <a:moveTo>
                    <a:pt x="190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6" y="191"/>
                  </a:lnTo>
                  <a:lnTo>
                    <a:pt x="190" y="191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215"/>
            <p:cNvSpPr>
              <a:spLocks noChangeArrowheads="1"/>
            </p:cNvSpPr>
            <p:nvPr/>
          </p:nvSpPr>
          <p:spPr bwMode="auto">
            <a:xfrm>
              <a:off x="3611092" y="1724371"/>
              <a:ext cx="106363" cy="103188"/>
            </a:xfrm>
            <a:custGeom>
              <a:avLst/>
              <a:gdLst>
                <a:gd name="T0" fmla="*/ 179 w 294"/>
                <a:gd name="T1" fmla="*/ 117 h 287"/>
                <a:gd name="T2" fmla="*/ 179 w 294"/>
                <a:gd name="T3" fmla="*/ 117 h 287"/>
                <a:gd name="T4" fmla="*/ 179 w 294"/>
                <a:gd name="T5" fmla="*/ 117 h 287"/>
                <a:gd name="T6" fmla="*/ 183 w 294"/>
                <a:gd name="T7" fmla="*/ 88 h 287"/>
                <a:gd name="T8" fmla="*/ 88 w 294"/>
                <a:gd name="T9" fmla="*/ 0 h 287"/>
                <a:gd name="T10" fmla="*/ 0 w 294"/>
                <a:gd name="T11" fmla="*/ 95 h 287"/>
                <a:gd name="T12" fmla="*/ 95 w 294"/>
                <a:gd name="T13" fmla="*/ 183 h 287"/>
                <a:gd name="T14" fmla="*/ 124 w 294"/>
                <a:gd name="T15" fmla="*/ 176 h 287"/>
                <a:gd name="T16" fmla="*/ 124 w 294"/>
                <a:gd name="T17" fmla="*/ 176 h 287"/>
                <a:gd name="T18" fmla="*/ 161 w 294"/>
                <a:gd name="T19" fmla="*/ 176 h 287"/>
                <a:gd name="T20" fmla="*/ 161 w 294"/>
                <a:gd name="T21" fmla="*/ 212 h 287"/>
                <a:gd name="T22" fmla="*/ 194 w 294"/>
                <a:gd name="T23" fmla="*/ 212 h 287"/>
                <a:gd name="T24" fmla="*/ 194 w 294"/>
                <a:gd name="T25" fmla="*/ 249 h 287"/>
                <a:gd name="T26" fmla="*/ 231 w 294"/>
                <a:gd name="T27" fmla="*/ 249 h 287"/>
                <a:gd name="T28" fmla="*/ 231 w 294"/>
                <a:gd name="T29" fmla="*/ 286 h 287"/>
                <a:gd name="T30" fmla="*/ 293 w 294"/>
                <a:gd name="T31" fmla="*/ 286 h 287"/>
                <a:gd name="T32" fmla="*/ 293 w 294"/>
                <a:gd name="T33" fmla="*/ 231 h 287"/>
                <a:gd name="T34" fmla="*/ 179 w 294"/>
                <a:gd name="T35" fmla="*/ 117 h 287"/>
                <a:gd name="T36" fmla="*/ 73 w 294"/>
                <a:gd name="T37" fmla="*/ 95 h 287"/>
                <a:gd name="T38" fmla="*/ 73 w 294"/>
                <a:gd name="T39" fmla="*/ 95 h 287"/>
                <a:gd name="T40" fmla="*/ 44 w 294"/>
                <a:gd name="T41" fmla="*/ 73 h 287"/>
                <a:gd name="T42" fmla="*/ 69 w 294"/>
                <a:gd name="T43" fmla="*/ 44 h 287"/>
                <a:gd name="T44" fmla="*/ 95 w 294"/>
                <a:gd name="T45" fmla="*/ 70 h 287"/>
                <a:gd name="T46" fmla="*/ 73 w 294"/>
                <a:gd name="T47" fmla="*/ 95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4" h="287">
                  <a:moveTo>
                    <a:pt x="179" y="117"/>
                  </a:moveTo>
                  <a:lnTo>
                    <a:pt x="179" y="117"/>
                  </a:lnTo>
                  <a:lnTo>
                    <a:pt x="179" y="117"/>
                  </a:lnTo>
                  <a:cubicBezTo>
                    <a:pt x="183" y="106"/>
                    <a:pt x="183" y="99"/>
                    <a:pt x="183" y="88"/>
                  </a:cubicBezTo>
                  <a:cubicBezTo>
                    <a:pt x="179" y="37"/>
                    <a:pt x="139" y="0"/>
                    <a:pt x="88" y="0"/>
                  </a:cubicBezTo>
                  <a:cubicBezTo>
                    <a:pt x="37" y="4"/>
                    <a:pt x="0" y="44"/>
                    <a:pt x="0" y="95"/>
                  </a:cubicBezTo>
                  <a:cubicBezTo>
                    <a:pt x="4" y="147"/>
                    <a:pt x="44" y="183"/>
                    <a:pt x="95" y="183"/>
                  </a:cubicBezTo>
                  <a:cubicBezTo>
                    <a:pt x="106" y="183"/>
                    <a:pt x="113" y="180"/>
                    <a:pt x="124" y="176"/>
                  </a:cubicBezTo>
                  <a:lnTo>
                    <a:pt x="124" y="176"/>
                  </a:lnTo>
                  <a:cubicBezTo>
                    <a:pt x="161" y="176"/>
                    <a:pt x="161" y="176"/>
                    <a:pt x="161" y="176"/>
                  </a:cubicBezTo>
                  <a:cubicBezTo>
                    <a:pt x="161" y="212"/>
                    <a:pt x="161" y="212"/>
                    <a:pt x="161" y="212"/>
                  </a:cubicBezTo>
                  <a:cubicBezTo>
                    <a:pt x="194" y="212"/>
                    <a:pt x="194" y="212"/>
                    <a:pt x="194" y="212"/>
                  </a:cubicBezTo>
                  <a:cubicBezTo>
                    <a:pt x="194" y="249"/>
                    <a:pt x="194" y="249"/>
                    <a:pt x="194" y="249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31" y="286"/>
                    <a:pt x="231" y="286"/>
                    <a:pt x="231" y="286"/>
                  </a:cubicBezTo>
                  <a:cubicBezTo>
                    <a:pt x="293" y="286"/>
                    <a:pt x="293" y="286"/>
                    <a:pt x="293" y="286"/>
                  </a:cubicBezTo>
                  <a:cubicBezTo>
                    <a:pt x="293" y="231"/>
                    <a:pt x="293" y="231"/>
                    <a:pt x="293" y="231"/>
                  </a:cubicBezTo>
                  <a:lnTo>
                    <a:pt x="179" y="117"/>
                  </a:lnTo>
                  <a:close/>
                  <a:moveTo>
                    <a:pt x="73" y="95"/>
                  </a:moveTo>
                  <a:lnTo>
                    <a:pt x="73" y="95"/>
                  </a:lnTo>
                  <a:cubicBezTo>
                    <a:pt x="58" y="95"/>
                    <a:pt x="48" y="84"/>
                    <a:pt x="44" y="73"/>
                  </a:cubicBezTo>
                  <a:cubicBezTo>
                    <a:pt x="44" y="59"/>
                    <a:pt x="55" y="48"/>
                    <a:pt x="69" y="44"/>
                  </a:cubicBezTo>
                  <a:cubicBezTo>
                    <a:pt x="84" y="44"/>
                    <a:pt x="95" y="55"/>
                    <a:pt x="95" y="70"/>
                  </a:cubicBezTo>
                  <a:cubicBezTo>
                    <a:pt x="95" y="84"/>
                    <a:pt x="84" y="95"/>
                    <a:pt x="73" y="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216"/>
            <p:cNvSpPr>
              <a:spLocks noChangeArrowheads="1"/>
            </p:cNvSpPr>
            <p:nvPr/>
          </p:nvSpPr>
          <p:spPr bwMode="auto">
            <a:xfrm>
              <a:off x="3444405" y="1819621"/>
              <a:ext cx="177800" cy="177800"/>
            </a:xfrm>
            <a:custGeom>
              <a:avLst/>
              <a:gdLst>
                <a:gd name="T0" fmla="*/ 0 w 492"/>
                <a:gd name="T1" fmla="*/ 0 h 492"/>
                <a:gd name="T2" fmla="*/ 0 w 492"/>
                <a:gd name="T3" fmla="*/ 491 h 492"/>
                <a:gd name="T4" fmla="*/ 491 w 492"/>
                <a:gd name="T5" fmla="*/ 491 h 492"/>
                <a:gd name="T6" fmla="*/ 491 w 492"/>
                <a:gd name="T7" fmla="*/ 0 h 492"/>
                <a:gd name="T8" fmla="*/ 0 w 492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2">
                  <a:moveTo>
                    <a:pt x="0" y="0"/>
                  </a:moveTo>
                  <a:lnTo>
                    <a:pt x="0" y="491"/>
                  </a:lnTo>
                  <a:lnTo>
                    <a:pt x="491" y="491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217"/>
            <p:cNvSpPr>
              <a:spLocks noChangeArrowheads="1"/>
            </p:cNvSpPr>
            <p:nvPr/>
          </p:nvSpPr>
          <p:spPr bwMode="auto">
            <a:xfrm>
              <a:off x="3444405" y="1819621"/>
              <a:ext cx="177800" cy="177800"/>
            </a:xfrm>
            <a:custGeom>
              <a:avLst/>
              <a:gdLst>
                <a:gd name="T0" fmla="*/ 0 w 492"/>
                <a:gd name="T1" fmla="*/ 0 h 492"/>
                <a:gd name="T2" fmla="*/ 0 w 492"/>
                <a:gd name="T3" fmla="*/ 491 h 492"/>
                <a:gd name="T4" fmla="*/ 491 w 492"/>
                <a:gd name="T5" fmla="*/ 491 h 492"/>
                <a:gd name="T6" fmla="*/ 491 w 492"/>
                <a:gd name="T7" fmla="*/ 0 h 492"/>
                <a:gd name="T8" fmla="*/ 0 w 492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2">
                  <a:moveTo>
                    <a:pt x="0" y="0"/>
                  </a:moveTo>
                  <a:lnTo>
                    <a:pt x="0" y="491"/>
                  </a:lnTo>
                  <a:lnTo>
                    <a:pt x="491" y="491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218"/>
            <p:cNvSpPr>
              <a:spLocks noChangeArrowheads="1"/>
            </p:cNvSpPr>
            <p:nvPr/>
          </p:nvSpPr>
          <p:spPr bwMode="auto">
            <a:xfrm>
              <a:off x="3428530" y="1803746"/>
              <a:ext cx="207962" cy="209550"/>
            </a:xfrm>
            <a:custGeom>
              <a:avLst/>
              <a:gdLst>
                <a:gd name="T0" fmla="*/ 578 w 579"/>
                <a:gd name="T1" fmla="*/ 579 h 580"/>
                <a:gd name="T2" fmla="*/ 0 w 579"/>
                <a:gd name="T3" fmla="*/ 579 h 580"/>
                <a:gd name="T4" fmla="*/ 0 w 579"/>
                <a:gd name="T5" fmla="*/ 0 h 580"/>
                <a:gd name="T6" fmla="*/ 578 w 579"/>
                <a:gd name="T7" fmla="*/ 0 h 580"/>
                <a:gd name="T8" fmla="*/ 578 w 579"/>
                <a:gd name="T9" fmla="*/ 579 h 580"/>
                <a:gd name="T10" fmla="*/ 43 w 579"/>
                <a:gd name="T11" fmla="*/ 535 h 580"/>
                <a:gd name="T12" fmla="*/ 534 w 579"/>
                <a:gd name="T13" fmla="*/ 535 h 580"/>
                <a:gd name="T14" fmla="*/ 534 w 579"/>
                <a:gd name="T15" fmla="*/ 44 h 580"/>
                <a:gd name="T16" fmla="*/ 43 w 579"/>
                <a:gd name="T17" fmla="*/ 44 h 580"/>
                <a:gd name="T18" fmla="*/ 43 w 579"/>
                <a:gd name="T19" fmla="*/ 535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9" h="580">
                  <a:moveTo>
                    <a:pt x="578" y="579"/>
                  </a:moveTo>
                  <a:lnTo>
                    <a:pt x="0" y="579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9"/>
                  </a:lnTo>
                  <a:close/>
                  <a:moveTo>
                    <a:pt x="43" y="535"/>
                  </a:moveTo>
                  <a:lnTo>
                    <a:pt x="534" y="535"/>
                  </a:lnTo>
                  <a:lnTo>
                    <a:pt x="534" y="44"/>
                  </a:lnTo>
                  <a:lnTo>
                    <a:pt x="43" y="44"/>
                  </a:lnTo>
                  <a:lnTo>
                    <a:pt x="43" y="53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219"/>
            <p:cNvSpPr>
              <a:spLocks noChangeArrowheads="1"/>
            </p:cNvSpPr>
            <p:nvPr/>
          </p:nvSpPr>
          <p:spPr bwMode="auto">
            <a:xfrm>
              <a:off x="3533305" y="1819621"/>
              <a:ext cx="88900" cy="177800"/>
            </a:xfrm>
            <a:custGeom>
              <a:avLst/>
              <a:gdLst>
                <a:gd name="T0" fmla="*/ 245 w 246"/>
                <a:gd name="T1" fmla="*/ 0 h 492"/>
                <a:gd name="T2" fmla="*/ 0 w 246"/>
                <a:gd name="T3" fmla="*/ 0 h 492"/>
                <a:gd name="T4" fmla="*/ 0 w 246"/>
                <a:gd name="T5" fmla="*/ 491 h 492"/>
                <a:gd name="T6" fmla="*/ 245 w 246"/>
                <a:gd name="T7" fmla="*/ 491 h 492"/>
                <a:gd name="T8" fmla="*/ 245 w 246"/>
                <a:gd name="T9" fmla="*/ 191 h 492"/>
                <a:gd name="T10" fmla="*/ 245 w 246"/>
                <a:gd name="T11" fmla="*/ 147 h 492"/>
                <a:gd name="T12" fmla="*/ 245 w 246"/>
                <a:gd name="T13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92">
                  <a:moveTo>
                    <a:pt x="245" y="0"/>
                  </a:moveTo>
                  <a:lnTo>
                    <a:pt x="0" y="0"/>
                  </a:lnTo>
                  <a:lnTo>
                    <a:pt x="0" y="491"/>
                  </a:lnTo>
                  <a:lnTo>
                    <a:pt x="245" y="491"/>
                  </a:lnTo>
                  <a:lnTo>
                    <a:pt x="245" y="191"/>
                  </a:lnTo>
                  <a:lnTo>
                    <a:pt x="245" y="147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220"/>
            <p:cNvSpPr>
              <a:spLocks noChangeArrowheads="1"/>
            </p:cNvSpPr>
            <p:nvPr/>
          </p:nvSpPr>
          <p:spPr bwMode="auto">
            <a:xfrm>
              <a:off x="3533305" y="1819621"/>
              <a:ext cx="88900" cy="177800"/>
            </a:xfrm>
            <a:custGeom>
              <a:avLst/>
              <a:gdLst>
                <a:gd name="T0" fmla="*/ 245 w 246"/>
                <a:gd name="T1" fmla="*/ 0 h 492"/>
                <a:gd name="T2" fmla="*/ 0 w 246"/>
                <a:gd name="T3" fmla="*/ 0 h 492"/>
                <a:gd name="T4" fmla="*/ 0 w 246"/>
                <a:gd name="T5" fmla="*/ 491 h 492"/>
                <a:gd name="T6" fmla="*/ 245 w 246"/>
                <a:gd name="T7" fmla="*/ 491 h 492"/>
                <a:gd name="T8" fmla="*/ 245 w 246"/>
                <a:gd name="T9" fmla="*/ 191 h 492"/>
                <a:gd name="T10" fmla="*/ 245 w 246"/>
                <a:gd name="T11" fmla="*/ 147 h 492"/>
                <a:gd name="T12" fmla="*/ 245 w 246"/>
                <a:gd name="T13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92">
                  <a:moveTo>
                    <a:pt x="245" y="0"/>
                  </a:moveTo>
                  <a:lnTo>
                    <a:pt x="0" y="0"/>
                  </a:lnTo>
                  <a:lnTo>
                    <a:pt x="0" y="491"/>
                  </a:lnTo>
                  <a:lnTo>
                    <a:pt x="245" y="491"/>
                  </a:lnTo>
                  <a:lnTo>
                    <a:pt x="245" y="191"/>
                  </a:lnTo>
                  <a:lnTo>
                    <a:pt x="245" y="147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221"/>
            <p:cNvSpPr>
              <a:spLocks noChangeArrowheads="1"/>
            </p:cNvSpPr>
            <p:nvPr/>
          </p:nvSpPr>
          <p:spPr bwMode="auto">
            <a:xfrm>
              <a:off x="3568230" y="1819621"/>
              <a:ext cx="52387" cy="1588"/>
            </a:xfrm>
            <a:custGeom>
              <a:avLst/>
              <a:gdLst>
                <a:gd name="T0" fmla="*/ 146 w 147"/>
                <a:gd name="T1" fmla="*/ 0 h 1"/>
                <a:gd name="T2" fmla="*/ 0 w 147"/>
                <a:gd name="T3" fmla="*/ 0 h 1"/>
                <a:gd name="T4" fmla="*/ 146 w 14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1">
                  <a:moveTo>
                    <a:pt x="146" y="0"/>
                  </a:moveTo>
                  <a:lnTo>
                    <a:pt x="0" y="0"/>
                  </a:lnTo>
                  <a:lnTo>
                    <a:pt x="146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222"/>
            <p:cNvSpPr>
              <a:spLocks noChangeArrowheads="1"/>
            </p:cNvSpPr>
            <p:nvPr/>
          </p:nvSpPr>
          <p:spPr bwMode="auto">
            <a:xfrm>
              <a:off x="3568230" y="1819621"/>
              <a:ext cx="52387" cy="1588"/>
            </a:xfrm>
            <a:custGeom>
              <a:avLst/>
              <a:gdLst>
                <a:gd name="T0" fmla="*/ 146 w 147"/>
                <a:gd name="T1" fmla="*/ 0 h 1"/>
                <a:gd name="T2" fmla="*/ 0 w 147"/>
                <a:gd name="T3" fmla="*/ 0 h 1"/>
                <a:gd name="T4" fmla="*/ 146 w 14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1">
                  <a:moveTo>
                    <a:pt x="146" y="0"/>
                  </a:moveTo>
                  <a:lnTo>
                    <a:pt x="0" y="0"/>
                  </a:lnTo>
                  <a:lnTo>
                    <a:pt x="146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223"/>
            <p:cNvSpPr>
              <a:spLocks noChangeArrowheads="1"/>
            </p:cNvSpPr>
            <p:nvPr/>
          </p:nvSpPr>
          <p:spPr bwMode="auto">
            <a:xfrm>
              <a:off x="3477742" y="1856134"/>
              <a:ext cx="107950" cy="103187"/>
            </a:xfrm>
            <a:custGeom>
              <a:avLst/>
              <a:gdLst>
                <a:gd name="T0" fmla="*/ 183 w 298"/>
                <a:gd name="T1" fmla="*/ 117 h 287"/>
                <a:gd name="T2" fmla="*/ 183 w 298"/>
                <a:gd name="T3" fmla="*/ 117 h 287"/>
                <a:gd name="T4" fmla="*/ 183 w 298"/>
                <a:gd name="T5" fmla="*/ 117 h 287"/>
                <a:gd name="T6" fmla="*/ 187 w 298"/>
                <a:gd name="T7" fmla="*/ 88 h 287"/>
                <a:gd name="T8" fmla="*/ 92 w 298"/>
                <a:gd name="T9" fmla="*/ 0 h 287"/>
                <a:gd name="T10" fmla="*/ 4 w 298"/>
                <a:gd name="T11" fmla="*/ 95 h 287"/>
                <a:gd name="T12" fmla="*/ 99 w 298"/>
                <a:gd name="T13" fmla="*/ 183 h 287"/>
                <a:gd name="T14" fmla="*/ 128 w 298"/>
                <a:gd name="T15" fmla="*/ 176 h 287"/>
                <a:gd name="T16" fmla="*/ 128 w 298"/>
                <a:gd name="T17" fmla="*/ 180 h 287"/>
                <a:gd name="T18" fmla="*/ 165 w 298"/>
                <a:gd name="T19" fmla="*/ 180 h 287"/>
                <a:gd name="T20" fmla="*/ 165 w 298"/>
                <a:gd name="T21" fmla="*/ 213 h 287"/>
                <a:gd name="T22" fmla="*/ 198 w 298"/>
                <a:gd name="T23" fmla="*/ 213 h 287"/>
                <a:gd name="T24" fmla="*/ 198 w 298"/>
                <a:gd name="T25" fmla="*/ 249 h 287"/>
                <a:gd name="T26" fmla="*/ 234 w 298"/>
                <a:gd name="T27" fmla="*/ 249 h 287"/>
                <a:gd name="T28" fmla="*/ 234 w 298"/>
                <a:gd name="T29" fmla="*/ 286 h 287"/>
                <a:gd name="T30" fmla="*/ 297 w 298"/>
                <a:gd name="T31" fmla="*/ 286 h 287"/>
                <a:gd name="T32" fmla="*/ 297 w 298"/>
                <a:gd name="T33" fmla="*/ 231 h 287"/>
                <a:gd name="T34" fmla="*/ 183 w 298"/>
                <a:gd name="T35" fmla="*/ 117 h 287"/>
                <a:gd name="T36" fmla="*/ 77 w 298"/>
                <a:gd name="T37" fmla="*/ 95 h 287"/>
                <a:gd name="T38" fmla="*/ 77 w 298"/>
                <a:gd name="T39" fmla="*/ 95 h 287"/>
                <a:gd name="T40" fmla="*/ 48 w 298"/>
                <a:gd name="T41" fmla="*/ 74 h 287"/>
                <a:gd name="T42" fmla="*/ 73 w 298"/>
                <a:gd name="T43" fmla="*/ 48 h 287"/>
                <a:gd name="T44" fmla="*/ 99 w 298"/>
                <a:gd name="T45" fmla="*/ 70 h 287"/>
                <a:gd name="T46" fmla="*/ 77 w 298"/>
                <a:gd name="T47" fmla="*/ 95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8" h="287">
                  <a:moveTo>
                    <a:pt x="183" y="117"/>
                  </a:moveTo>
                  <a:lnTo>
                    <a:pt x="183" y="117"/>
                  </a:lnTo>
                  <a:lnTo>
                    <a:pt x="183" y="117"/>
                  </a:lnTo>
                  <a:cubicBezTo>
                    <a:pt x="187" y="110"/>
                    <a:pt x="187" y="99"/>
                    <a:pt x="187" y="88"/>
                  </a:cubicBezTo>
                  <a:cubicBezTo>
                    <a:pt x="183" y="37"/>
                    <a:pt x="143" y="0"/>
                    <a:pt x="92" y="0"/>
                  </a:cubicBezTo>
                  <a:cubicBezTo>
                    <a:pt x="40" y="4"/>
                    <a:pt x="0" y="48"/>
                    <a:pt x="4" y="95"/>
                  </a:cubicBezTo>
                  <a:cubicBezTo>
                    <a:pt x="7" y="147"/>
                    <a:pt x="48" y="187"/>
                    <a:pt x="99" y="183"/>
                  </a:cubicBezTo>
                  <a:cubicBezTo>
                    <a:pt x="110" y="183"/>
                    <a:pt x="117" y="180"/>
                    <a:pt x="128" y="176"/>
                  </a:cubicBezTo>
                  <a:cubicBezTo>
                    <a:pt x="128" y="180"/>
                    <a:pt x="128" y="180"/>
                    <a:pt x="128" y="180"/>
                  </a:cubicBezTo>
                  <a:cubicBezTo>
                    <a:pt x="165" y="180"/>
                    <a:pt x="165" y="180"/>
                    <a:pt x="165" y="180"/>
                  </a:cubicBezTo>
                  <a:cubicBezTo>
                    <a:pt x="165" y="213"/>
                    <a:pt x="165" y="213"/>
                    <a:pt x="165" y="213"/>
                  </a:cubicBezTo>
                  <a:cubicBezTo>
                    <a:pt x="198" y="213"/>
                    <a:pt x="198" y="213"/>
                    <a:pt x="198" y="213"/>
                  </a:cubicBezTo>
                  <a:cubicBezTo>
                    <a:pt x="198" y="249"/>
                    <a:pt x="198" y="249"/>
                    <a:pt x="198" y="249"/>
                  </a:cubicBezTo>
                  <a:cubicBezTo>
                    <a:pt x="234" y="249"/>
                    <a:pt x="234" y="249"/>
                    <a:pt x="234" y="249"/>
                  </a:cubicBezTo>
                  <a:cubicBezTo>
                    <a:pt x="234" y="286"/>
                    <a:pt x="234" y="286"/>
                    <a:pt x="234" y="286"/>
                  </a:cubicBezTo>
                  <a:cubicBezTo>
                    <a:pt x="297" y="286"/>
                    <a:pt x="297" y="286"/>
                    <a:pt x="297" y="286"/>
                  </a:cubicBezTo>
                  <a:cubicBezTo>
                    <a:pt x="297" y="231"/>
                    <a:pt x="297" y="231"/>
                    <a:pt x="297" y="231"/>
                  </a:cubicBezTo>
                  <a:lnTo>
                    <a:pt x="183" y="117"/>
                  </a:lnTo>
                  <a:close/>
                  <a:moveTo>
                    <a:pt x="77" y="95"/>
                  </a:moveTo>
                  <a:lnTo>
                    <a:pt x="77" y="95"/>
                  </a:lnTo>
                  <a:cubicBezTo>
                    <a:pt x="62" y="95"/>
                    <a:pt x="51" y="88"/>
                    <a:pt x="48" y="74"/>
                  </a:cubicBezTo>
                  <a:cubicBezTo>
                    <a:pt x="48" y="59"/>
                    <a:pt x="59" y="48"/>
                    <a:pt x="73" y="48"/>
                  </a:cubicBezTo>
                  <a:cubicBezTo>
                    <a:pt x="88" y="44"/>
                    <a:pt x="99" y="55"/>
                    <a:pt x="99" y="70"/>
                  </a:cubicBezTo>
                  <a:cubicBezTo>
                    <a:pt x="99" y="84"/>
                    <a:pt x="88" y="95"/>
                    <a:pt x="77" y="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8" name="Group 237"/>
          <p:cNvGrpSpPr/>
          <p:nvPr/>
        </p:nvGrpSpPr>
        <p:grpSpPr>
          <a:xfrm>
            <a:off x="3475812" y="2300461"/>
            <a:ext cx="331788" cy="333375"/>
            <a:chOff x="3458692" y="2303349"/>
            <a:chExt cx="331788" cy="333375"/>
          </a:xfrm>
        </p:grpSpPr>
        <p:sp>
          <p:nvSpPr>
            <p:cNvPr id="239" name="Freeform 224"/>
            <p:cNvSpPr>
              <a:spLocks noChangeArrowheads="1"/>
            </p:cNvSpPr>
            <p:nvPr/>
          </p:nvSpPr>
          <p:spPr bwMode="auto">
            <a:xfrm>
              <a:off x="3582517" y="2303349"/>
              <a:ext cx="207963" cy="207963"/>
            </a:xfrm>
            <a:custGeom>
              <a:avLst/>
              <a:gdLst>
                <a:gd name="T0" fmla="*/ 578 w 579"/>
                <a:gd name="T1" fmla="*/ 578 h 579"/>
                <a:gd name="T2" fmla="*/ 0 w 579"/>
                <a:gd name="T3" fmla="*/ 578 h 579"/>
                <a:gd name="T4" fmla="*/ 0 w 579"/>
                <a:gd name="T5" fmla="*/ 0 h 579"/>
                <a:gd name="T6" fmla="*/ 578 w 579"/>
                <a:gd name="T7" fmla="*/ 0 h 579"/>
                <a:gd name="T8" fmla="*/ 578 w 579"/>
                <a:gd name="T9" fmla="*/ 578 h 579"/>
                <a:gd name="T10" fmla="*/ 44 w 579"/>
                <a:gd name="T11" fmla="*/ 534 h 579"/>
                <a:gd name="T12" fmla="*/ 534 w 579"/>
                <a:gd name="T13" fmla="*/ 534 h 579"/>
                <a:gd name="T14" fmla="*/ 534 w 579"/>
                <a:gd name="T15" fmla="*/ 44 h 579"/>
                <a:gd name="T16" fmla="*/ 44 w 579"/>
                <a:gd name="T17" fmla="*/ 44 h 579"/>
                <a:gd name="T18" fmla="*/ 44 w 579"/>
                <a:gd name="T19" fmla="*/ 534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9" h="579">
                  <a:moveTo>
                    <a:pt x="578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8"/>
                  </a:lnTo>
                  <a:close/>
                  <a:moveTo>
                    <a:pt x="44" y="534"/>
                  </a:moveTo>
                  <a:lnTo>
                    <a:pt x="534" y="534"/>
                  </a:lnTo>
                  <a:lnTo>
                    <a:pt x="534" y="44"/>
                  </a:lnTo>
                  <a:lnTo>
                    <a:pt x="44" y="44"/>
                  </a:lnTo>
                  <a:lnTo>
                    <a:pt x="44" y="5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225"/>
            <p:cNvSpPr>
              <a:spLocks noChangeArrowheads="1"/>
            </p:cNvSpPr>
            <p:nvPr/>
          </p:nvSpPr>
          <p:spPr bwMode="auto">
            <a:xfrm>
              <a:off x="3582517" y="2303349"/>
              <a:ext cx="207963" cy="207963"/>
            </a:xfrm>
            <a:custGeom>
              <a:avLst/>
              <a:gdLst>
                <a:gd name="T0" fmla="*/ 578 w 579"/>
                <a:gd name="T1" fmla="*/ 578 h 579"/>
                <a:gd name="T2" fmla="*/ 0 w 579"/>
                <a:gd name="T3" fmla="*/ 578 h 579"/>
                <a:gd name="T4" fmla="*/ 0 w 579"/>
                <a:gd name="T5" fmla="*/ 0 h 579"/>
                <a:gd name="T6" fmla="*/ 578 w 579"/>
                <a:gd name="T7" fmla="*/ 0 h 579"/>
                <a:gd name="T8" fmla="*/ 578 w 579"/>
                <a:gd name="T9" fmla="*/ 57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9" h="579">
                  <a:moveTo>
                    <a:pt x="578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226"/>
            <p:cNvSpPr>
              <a:spLocks noChangeArrowheads="1"/>
            </p:cNvSpPr>
            <p:nvPr/>
          </p:nvSpPr>
          <p:spPr bwMode="auto">
            <a:xfrm>
              <a:off x="3598392" y="2319224"/>
              <a:ext cx="176213" cy="176213"/>
            </a:xfrm>
            <a:custGeom>
              <a:avLst/>
              <a:gdLst>
                <a:gd name="T0" fmla="*/ 0 w 491"/>
                <a:gd name="T1" fmla="*/ 490 h 491"/>
                <a:gd name="T2" fmla="*/ 490 w 491"/>
                <a:gd name="T3" fmla="*/ 490 h 491"/>
                <a:gd name="T4" fmla="*/ 490 w 491"/>
                <a:gd name="T5" fmla="*/ 0 h 491"/>
                <a:gd name="T6" fmla="*/ 0 w 491"/>
                <a:gd name="T7" fmla="*/ 0 h 491"/>
                <a:gd name="T8" fmla="*/ 0 w 491"/>
                <a:gd name="T9" fmla="*/ 49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0" y="490"/>
                  </a:moveTo>
                  <a:lnTo>
                    <a:pt x="490" y="490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4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227"/>
            <p:cNvSpPr>
              <a:spLocks noChangeArrowheads="1"/>
            </p:cNvSpPr>
            <p:nvPr/>
          </p:nvSpPr>
          <p:spPr bwMode="auto">
            <a:xfrm>
              <a:off x="3598392" y="2319224"/>
              <a:ext cx="176213" cy="176213"/>
            </a:xfrm>
            <a:custGeom>
              <a:avLst/>
              <a:gdLst>
                <a:gd name="T0" fmla="*/ 0 w 491"/>
                <a:gd name="T1" fmla="*/ 0 h 491"/>
                <a:gd name="T2" fmla="*/ 0 w 491"/>
                <a:gd name="T3" fmla="*/ 490 h 491"/>
                <a:gd name="T4" fmla="*/ 490 w 491"/>
                <a:gd name="T5" fmla="*/ 490 h 491"/>
                <a:gd name="T6" fmla="*/ 490 w 491"/>
                <a:gd name="T7" fmla="*/ 0 h 491"/>
                <a:gd name="T8" fmla="*/ 0 w 491"/>
                <a:gd name="T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0" y="0"/>
                  </a:moveTo>
                  <a:lnTo>
                    <a:pt x="0" y="490"/>
                  </a:lnTo>
                  <a:lnTo>
                    <a:pt x="490" y="490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228"/>
            <p:cNvSpPr>
              <a:spLocks noChangeArrowheads="1"/>
            </p:cNvSpPr>
            <p:nvPr/>
          </p:nvSpPr>
          <p:spPr bwMode="auto">
            <a:xfrm>
              <a:off x="3598392" y="2319224"/>
              <a:ext cx="176213" cy="176213"/>
            </a:xfrm>
            <a:custGeom>
              <a:avLst/>
              <a:gdLst>
                <a:gd name="T0" fmla="*/ 0 w 491"/>
                <a:gd name="T1" fmla="*/ 0 h 491"/>
                <a:gd name="T2" fmla="*/ 0 w 491"/>
                <a:gd name="T3" fmla="*/ 490 h 491"/>
                <a:gd name="T4" fmla="*/ 490 w 491"/>
                <a:gd name="T5" fmla="*/ 490 h 491"/>
                <a:gd name="T6" fmla="*/ 490 w 491"/>
                <a:gd name="T7" fmla="*/ 0 h 491"/>
                <a:gd name="T8" fmla="*/ 0 w 491"/>
                <a:gd name="T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1">
                  <a:moveTo>
                    <a:pt x="0" y="0"/>
                  </a:moveTo>
                  <a:lnTo>
                    <a:pt x="0" y="490"/>
                  </a:lnTo>
                  <a:lnTo>
                    <a:pt x="490" y="490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229"/>
            <p:cNvSpPr>
              <a:spLocks noChangeArrowheads="1"/>
            </p:cNvSpPr>
            <p:nvPr/>
          </p:nvSpPr>
          <p:spPr bwMode="auto">
            <a:xfrm>
              <a:off x="3598392" y="2319224"/>
              <a:ext cx="176213" cy="176213"/>
            </a:xfrm>
            <a:custGeom>
              <a:avLst/>
              <a:gdLst>
                <a:gd name="T0" fmla="*/ 146 w 491"/>
                <a:gd name="T1" fmla="*/ 344 h 491"/>
                <a:gd name="T2" fmla="*/ 146 w 491"/>
                <a:gd name="T3" fmla="*/ 344 h 491"/>
                <a:gd name="T4" fmla="*/ 146 w 491"/>
                <a:gd name="T5" fmla="*/ 490 h 491"/>
                <a:gd name="T6" fmla="*/ 146 w 491"/>
                <a:gd name="T7" fmla="*/ 490 h 491"/>
                <a:gd name="T8" fmla="*/ 146 w 491"/>
                <a:gd name="T9" fmla="*/ 344 h 491"/>
                <a:gd name="T10" fmla="*/ 490 w 491"/>
                <a:gd name="T11" fmla="*/ 0 h 491"/>
                <a:gd name="T12" fmla="*/ 0 w 491"/>
                <a:gd name="T13" fmla="*/ 0 h 491"/>
                <a:gd name="T14" fmla="*/ 0 w 491"/>
                <a:gd name="T15" fmla="*/ 300 h 491"/>
                <a:gd name="T16" fmla="*/ 190 w 491"/>
                <a:gd name="T17" fmla="*/ 300 h 491"/>
                <a:gd name="T18" fmla="*/ 190 w 491"/>
                <a:gd name="T19" fmla="*/ 490 h 491"/>
                <a:gd name="T20" fmla="*/ 490 w 491"/>
                <a:gd name="T21" fmla="*/ 490 h 491"/>
                <a:gd name="T22" fmla="*/ 490 w 491"/>
                <a:gd name="T23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1" h="491">
                  <a:moveTo>
                    <a:pt x="146" y="344"/>
                  </a:moveTo>
                  <a:lnTo>
                    <a:pt x="146" y="344"/>
                  </a:lnTo>
                  <a:lnTo>
                    <a:pt x="146" y="490"/>
                  </a:lnTo>
                  <a:lnTo>
                    <a:pt x="146" y="490"/>
                  </a:lnTo>
                  <a:lnTo>
                    <a:pt x="146" y="344"/>
                  </a:lnTo>
                  <a:close/>
                  <a:moveTo>
                    <a:pt x="490" y="0"/>
                  </a:moveTo>
                  <a:lnTo>
                    <a:pt x="0" y="0"/>
                  </a:lnTo>
                  <a:lnTo>
                    <a:pt x="0" y="300"/>
                  </a:lnTo>
                  <a:lnTo>
                    <a:pt x="190" y="300"/>
                  </a:lnTo>
                  <a:lnTo>
                    <a:pt x="190" y="490"/>
                  </a:lnTo>
                  <a:lnTo>
                    <a:pt x="490" y="490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230"/>
            <p:cNvSpPr>
              <a:spLocks noChangeArrowheads="1"/>
            </p:cNvSpPr>
            <p:nvPr/>
          </p:nvSpPr>
          <p:spPr bwMode="auto">
            <a:xfrm>
              <a:off x="3650780" y="2443049"/>
              <a:ext cx="1587" cy="52388"/>
            </a:xfrm>
            <a:custGeom>
              <a:avLst/>
              <a:gdLst>
                <a:gd name="T0" fmla="*/ 0 w 1"/>
                <a:gd name="T1" fmla="*/ 0 h 147"/>
                <a:gd name="T2" fmla="*/ 0 w 1"/>
                <a:gd name="T3" fmla="*/ 0 h 147"/>
                <a:gd name="T4" fmla="*/ 0 w 1"/>
                <a:gd name="T5" fmla="*/ 146 h 147"/>
                <a:gd name="T6" fmla="*/ 0 w 1"/>
                <a:gd name="T7" fmla="*/ 146 h 147"/>
                <a:gd name="T8" fmla="*/ 0 w 1"/>
                <a:gd name="T9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7">
                  <a:moveTo>
                    <a:pt x="0" y="0"/>
                  </a:moveTo>
                  <a:lnTo>
                    <a:pt x="0" y="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231"/>
            <p:cNvSpPr>
              <a:spLocks noChangeArrowheads="1"/>
            </p:cNvSpPr>
            <p:nvPr/>
          </p:nvSpPr>
          <p:spPr bwMode="auto">
            <a:xfrm>
              <a:off x="3598392" y="2319224"/>
              <a:ext cx="176213" cy="176213"/>
            </a:xfrm>
            <a:custGeom>
              <a:avLst/>
              <a:gdLst>
                <a:gd name="T0" fmla="*/ 490 w 491"/>
                <a:gd name="T1" fmla="*/ 0 h 491"/>
                <a:gd name="T2" fmla="*/ 0 w 491"/>
                <a:gd name="T3" fmla="*/ 0 h 491"/>
                <a:gd name="T4" fmla="*/ 0 w 491"/>
                <a:gd name="T5" fmla="*/ 300 h 491"/>
                <a:gd name="T6" fmla="*/ 190 w 491"/>
                <a:gd name="T7" fmla="*/ 300 h 491"/>
                <a:gd name="T8" fmla="*/ 190 w 491"/>
                <a:gd name="T9" fmla="*/ 490 h 491"/>
                <a:gd name="T10" fmla="*/ 490 w 491"/>
                <a:gd name="T11" fmla="*/ 490 h 491"/>
                <a:gd name="T12" fmla="*/ 490 w 491"/>
                <a:gd name="T13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1" h="491">
                  <a:moveTo>
                    <a:pt x="490" y="0"/>
                  </a:moveTo>
                  <a:lnTo>
                    <a:pt x="0" y="0"/>
                  </a:lnTo>
                  <a:lnTo>
                    <a:pt x="0" y="300"/>
                  </a:lnTo>
                  <a:lnTo>
                    <a:pt x="190" y="300"/>
                  </a:lnTo>
                  <a:lnTo>
                    <a:pt x="190" y="490"/>
                  </a:lnTo>
                  <a:lnTo>
                    <a:pt x="490" y="490"/>
                  </a:lnTo>
                  <a:lnTo>
                    <a:pt x="4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232"/>
            <p:cNvSpPr>
              <a:spLocks noChangeArrowheads="1"/>
            </p:cNvSpPr>
            <p:nvPr/>
          </p:nvSpPr>
          <p:spPr bwMode="auto">
            <a:xfrm>
              <a:off x="3598392" y="2427174"/>
              <a:ext cx="68263" cy="68263"/>
            </a:xfrm>
            <a:custGeom>
              <a:avLst/>
              <a:gdLst>
                <a:gd name="T0" fmla="*/ 190 w 191"/>
                <a:gd name="T1" fmla="*/ 0 h 191"/>
                <a:gd name="T2" fmla="*/ 0 w 191"/>
                <a:gd name="T3" fmla="*/ 0 h 191"/>
                <a:gd name="T4" fmla="*/ 0 w 191"/>
                <a:gd name="T5" fmla="*/ 44 h 191"/>
                <a:gd name="T6" fmla="*/ 146 w 191"/>
                <a:gd name="T7" fmla="*/ 44 h 191"/>
                <a:gd name="T8" fmla="*/ 146 w 191"/>
                <a:gd name="T9" fmla="*/ 44 h 191"/>
                <a:gd name="T10" fmla="*/ 146 w 191"/>
                <a:gd name="T11" fmla="*/ 190 h 191"/>
                <a:gd name="T12" fmla="*/ 190 w 191"/>
                <a:gd name="T13" fmla="*/ 190 h 191"/>
                <a:gd name="T14" fmla="*/ 190 w 191"/>
                <a:gd name="T15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1" h="191">
                  <a:moveTo>
                    <a:pt x="190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6" y="190"/>
                  </a:lnTo>
                  <a:lnTo>
                    <a:pt x="190" y="190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233"/>
            <p:cNvSpPr>
              <a:spLocks noChangeArrowheads="1"/>
            </p:cNvSpPr>
            <p:nvPr/>
          </p:nvSpPr>
          <p:spPr bwMode="auto">
            <a:xfrm>
              <a:off x="3598392" y="2427174"/>
              <a:ext cx="68263" cy="68263"/>
            </a:xfrm>
            <a:custGeom>
              <a:avLst/>
              <a:gdLst>
                <a:gd name="T0" fmla="*/ 190 w 191"/>
                <a:gd name="T1" fmla="*/ 0 h 191"/>
                <a:gd name="T2" fmla="*/ 0 w 191"/>
                <a:gd name="T3" fmla="*/ 0 h 191"/>
                <a:gd name="T4" fmla="*/ 0 w 191"/>
                <a:gd name="T5" fmla="*/ 44 h 191"/>
                <a:gd name="T6" fmla="*/ 146 w 191"/>
                <a:gd name="T7" fmla="*/ 44 h 191"/>
                <a:gd name="T8" fmla="*/ 146 w 191"/>
                <a:gd name="T9" fmla="*/ 44 h 191"/>
                <a:gd name="T10" fmla="*/ 146 w 191"/>
                <a:gd name="T11" fmla="*/ 190 h 191"/>
                <a:gd name="T12" fmla="*/ 190 w 191"/>
                <a:gd name="T13" fmla="*/ 190 h 191"/>
                <a:gd name="T14" fmla="*/ 190 w 191"/>
                <a:gd name="T15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1" h="191">
                  <a:moveTo>
                    <a:pt x="190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6" y="190"/>
                  </a:lnTo>
                  <a:lnTo>
                    <a:pt x="190" y="190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234"/>
            <p:cNvSpPr>
              <a:spLocks noChangeArrowheads="1"/>
            </p:cNvSpPr>
            <p:nvPr/>
          </p:nvSpPr>
          <p:spPr bwMode="auto">
            <a:xfrm>
              <a:off x="3639667" y="2346212"/>
              <a:ext cx="106363" cy="103187"/>
            </a:xfrm>
            <a:custGeom>
              <a:avLst/>
              <a:gdLst>
                <a:gd name="T0" fmla="*/ 179 w 294"/>
                <a:gd name="T1" fmla="*/ 117 h 286"/>
                <a:gd name="T2" fmla="*/ 179 w 294"/>
                <a:gd name="T3" fmla="*/ 117 h 286"/>
                <a:gd name="T4" fmla="*/ 179 w 294"/>
                <a:gd name="T5" fmla="*/ 117 h 286"/>
                <a:gd name="T6" fmla="*/ 183 w 294"/>
                <a:gd name="T7" fmla="*/ 88 h 286"/>
                <a:gd name="T8" fmla="*/ 88 w 294"/>
                <a:gd name="T9" fmla="*/ 0 h 286"/>
                <a:gd name="T10" fmla="*/ 0 w 294"/>
                <a:gd name="T11" fmla="*/ 95 h 286"/>
                <a:gd name="T12" fmla="*/ 95 w 294"/>
                <a:gd name="T13" fmla="*/ 183 h 286"/>
                <a:gd name="T14" fmla="*/ 124 w 294"/>
                <a:gd name="T15" fmla="*/ 175 h 286"/>
                <a:gd name="T16" fmla="*/ 124 w 294"/>
                <a:gd name="T17" fmla="*/ 179 h 286"/>
                <a:gd name="T18" fmla="*/ 161 w 294"/>
                <a:gd name="T19" fmla="*/ 179 h 286"/>
                <a:gd name="T20" fmla="*/ 161 w 294"/>
                <a:gd name="T21" fmla="*/ 212 h 286"/>
                <a:gd name="T22" fmla="*/ 194 w 294"/>
                <a:gd name="T23" fmla="*/ 212 h 286"/>
                <a:gd name="T24" fmla="*/ 194 w 294"/>
                <a:gd name="T25" fmla="*/ 249 h 286"/>
                <a:gd name="T26" fmla="*/ 231 w 294"/>
                <a:gd name="T27" fmla="*/ 249 h 286"/>
                <a:gd name="T28" fmla="*/ 231 w 294"/>
                <a:gd name="T29" fmla="*/ 285 h 286"/>
                <a:gd name="T30" fmla="*/ 293 w 294"/>
                <a:gd name="T31" fmla="*/ 285 h 286"/>
                <a:gd name="T32" fmla="*/ 293 w 294"/>
                <a:gd name="T33" fmla="*/ 230 h 286"/>
                <a:gd name="T34" fmla="*/ 179 w 294"/>
                <a:gd name="T35" fmla="*/ 117 h 286"/>
                <a:gd name="T36" fmla="*/ 73 w 294"/>
                <a:gd name="T37" fmla="*/ 95 h 286"/>
                <a:gd name="T38" fmla="*/ 73 w 294"/>
                <a:gd name="T39" fmla="*/ 95 h 286"/>
                <a:gd name="T40" fmla="*/ 44 w 294"/>
                <a:gd name="T41" fmla="*/ 73 h 286"/>
                <a:gd name="T42" fmla="*/ 69 w 294"/>
                <a:gd name="T43" fmla="*/ 47 h 286"/>
                <a:gd name="T44" fmla="*/ 95 w 294"/>
                <a:gd name="T45" fmla="*/ 69 h 286"/>
                <a:gd name="T46" fmla="*/ 73 w 294"/>
                <a:gd name="T47" fmla="*/ 95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4" h="286">
                  <a:moveTo>
                    <a:pt x="179" y="117"/>
                  </a:moveTo>
                  <a:lnTo>
                    <a:pt x="179" y="117"/>
                  </a:lnTo>
                  <a:lnTo>
                    <a:pt x="179" y="117"/>
                  </a:lnTo>
                  <a:cubicBezTo>
                    <a:pt x="183" y="110"/>
                    <a:pt x="183" y="98"/>
                    <a:pt x="183" y="88"/>
                  </a:cubicBezTo>
                  <a:cubicBezTo>
                    <a:pt x="179" y="36"/>
                    <a:pt x="139" y="0"/>
                    <a:pt x="88" y="0"/>
                  </a:cubicBezTo>
                  <a:cubicBezTo>
                    <a:pt x="36" y="3"/>
                    <a:pt x="0" y="47"/>
                    <a:pt x="0" y="95"/>
                  </a:cubicBezTo>
                  <a:cubicBezTo>
                    <a:pt x="4" y="146"/>
                    <a:pt x="44" y="186"/>
                    <a:pt x="95" y="183"/>
                  </a:cubicBezTo>
                  <a:cubicBezTo>
                    <a:pt x="106" y="183"/>
                    <a:pt x="113" y="179"/>
                    <a:pt x="124" y="175"/>
                  </a:cubicBezTo>
                  <a:cubicBezTo>
                    <a:pt x="124" y="179"/>
                    <a:pt x="124" y="179"/>
                    <a:pt x="124" y="179"/>
                  </a:cubicBezTo>
                  <a:cubicBezTo>
                    <a:pt x="161" y="179"/>
                    <a:pt x="161" y="179"/>
                    <a:pt x="161" y="179"/>
                  </a:cubicBezTo>
                  <a:cubicBezTo>
                    <a:pt x="161" y="212"/>
                    <a:pt x="161" y="212"/>
                    <a:pt x="161" y="212"/>
                  </a:cubicBezTo>
                  <a:cubicBezTo>
                    <a:pt x="194" y="212"/>
                    <a:pt x="194" y="212"/>
                    <a:pt x="194" y="212"/>
                  </a:cubicBezTo>
                  <a:cubicBezTo>
                    <a:pt x="194" y="249"/>
                    <a:pt x="194" y="249"/>
                    <a:pt x="194" y="249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31" y="285"/>
                    <a:pt x="231" y="285"/>
                    <a:pt x="231" y="285"/>
                  </a:cubicBezTo>
                  <a:cubicBezTo>
                    <a:pt x="293" y="285"/>
                    <a:pt x="293" y="285"/>
                    <a:pt x="293" y="285"/>
                  </a:cubicBezTo>
                  <a:cubicBezTo>
                    <a:pt x="293" y="230"/>
                    <a:pt x="293" y="230"/>
                    <a:pt x="293" y="230"/>
                  </a:cubicBezTo>
                  <a:lnTo>
                    <a:pt x="179" y="117"/>
                  </a:lnTo>
                  <a:close/>
                  <a:moveTo>
                    <a:pt x="73" y="95"/>
                  </a:moveTo>
                  <a:lnTo>
                    <a:pt x="73" y="95"/>
                  </a:lnTo>
                  <a:cubicBezTo>
                    <a:pt x="58" y="95"/>
                    <a:pt x="47" y="88"/>
                    <a:pt x="44" y="73"/>
                  </a:cubicBezTo>
                  <a:cubicBezTo>
                    <a:pt x="44" y="58"/>
                    <a:pt x="55" y="47"/>
                    <a:pt x="69" y="47"/>
                  </a:cubicBezTo>
                  <a:cubicBezTo>
                    <a:pt x="84" y="44"/>
                    <a:pt x="95" y="55"/>
                    <a:pt x="95" y="69"/>
                  </a:cubicBezTo>
                  <a:cubicBezTo>
                    <a:pt x="95" y="84"/>
                    <a:pt x="84" y="95"/>
                    <a:pt x="73" y="9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235"/>
            <p:cNvSpPr>
              <a:spLocks noChangeArrowheads="1"/>
            </p:cNvSpPr>
            <p:nvPr/>
          </p:nvSpPr>
          <p:spPr bwMode="auto">
            <a:xfrm>
              <a:off x="3474567" y="2443049"/>
              <a:ext cx="177800" cy="177800"/>
            </a:xfrm>
            <a:custGeom>
              <a:avLst/>
              <a:gdLst>
                <a:gd name="T0" fmla="*/ 0 w 492"/>
                <a:gd name="T1" fmla="*/ 0 h 495"/>
                <a:gd name="T2" fmla="*/ 0 w 492"/>
                <a:gd name="T3" fmla="*/ 494 h 495"/>
                <a:gd name="T4" fmla="*/ 491 w 492"/>
                <a:gd name="T5" fmla="*/ 494 h 495"/>
                <a:gd name="T6" fmla="*/ 491 w 492"/>
                <a:gd name="T7" fmla="*/ 0 h 495"/>
                <a:gd name="T8" fmla="*/ 0 w 492"/>
                <a:gd name="T9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5">
                  <a:moveTo>
                    <a:pt x="0" y="0"/>
                  </a:moveTo>
                  <a:lnTo>
                    <a:pt x="0" y="494"/>
                  </a:lnTo>
                  <a:lnTo>
                    <a:pt x="491" y="494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236"/>
            <p:cNvSpPr>
              <a:spLocks noChangeArrowheads="1"/>
            </p:cNvSpPr>
            <p:nvPr/>
          </p:nvSpPr>
          <p:spPr bwMode="auto">
            <a:xfrm>
              <a:off x="3474567" y="2443049"/>
              <a:ext cx="177800" cy="177800"/>
            </a:xfrm>
            <a:custGeom>
              <a:avLst/>
              <a:gdLst>
                <a:gd name="T0" fmla="*/ 0 w 492"/>
                <a:gd name="T1" fmla="*/ 0 h 495"/>
                <a:gd name="T2" fmla="*/ 0 w 492"/>
                <a:gd name="T3" fmla="*/ 494 h 495"/>
                <a:gd name="T4" fmla="*/ 491 w 492"/>
                <a:gd name="T5" fmla="*/ 494 h 495"/>
                <a:gd name="T6" fmla="*/ 491 w 492"/>
                <a:gd name="T7" fmla="*/ 0 h 495"/>
                <a:gd name="T8" fmla="*/ 0 w 492"/>
                <a:gd name="T9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5">
                  <a:moveTo>
                    <a:pt x="0" y="0"/>
                  </a:moveTo>
                  <a:lnTo>
                    <a:pt x="0" y="494"/>
                  </a:lnTo>
                  <a:lnTo>
                    <a:pt x="491" y="494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237"/>
            <p:cNvSpPr>
              <a:spLocks noChangeArrowheads="1"/>
            </p:cNvSpPr>
            <p:nvPr/>
          </p:nvSpPr>
          <p:spPr bwMode="auto">
            <a:xfrm>
              <a:off x="3458692" y="2427174"/>
              <a:ext cx="207963" cy="209550"/>
            </a:xfrm>
            <a:custGeom>
              <a:avLst/>
              <a:gdLst>
                <a:gd name="T0" fmla="*/ 578 w 579"/>
                <a:gd name="T1" fmla="*/ 579 h 580"/>
                <a:gd name="T2" fmla="*/ 0 w 579"/>
                <a:gd name="T3" fmla="*/ 579 h 580"/>
                <a:gd name="T4" fmla="*/ 0 w 579"/>
                <a:gd name="T5" fmla="*/ 0 h 580"/>
                <a:gd name="T6" fmla="*/ 578 w 579"/>
                <a:gd name="T7" fmla="*/ 0 h 580"/>
                <a:gd name="T8" fmla="*/ 578 w 579"/>
                <a:gd name="T9" fmla="*/ 579 h 580"/>
                <a:gd name="T10" fmla="*/ 43 w 579"/>
                <a:gd name="T11" fmla="*/ 538 h 580"/>
                <a:gd name="T12" fmla="*/ 534 w 579"/>
                <a:gd name="T13" fmla="*/ 538 h 580"/>
                <a:gd name="T14" fmla="*/ 534 w 579"/>
                <a:gd name="T15" fmla="*/ 44 h 580"/>
                <a:gd name="T16" fmla="*/ 43 w 579"/>
                <a:gd name="T17" fmla="*/ 44 h 580"/>
                <a:gd name="T18" fmla="*/ 43 w 579"/>
                <a:gd name="T19" fmla="*/ 538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9" h="580">
                  <a:moveTo>
                    <a:pt x="578" y="579"/>
                  </a:moveTo>
                  <a:lnTo>
                    <a:pt x="0" y="579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9"/>
                  </a:lnTo>
                  <a:close/>
                  <a:moveTo>
                    <a:pt x="43" y="538"/>
                  </a:moveTo>
                  <a:lnTo>
                    <a:pt x="534" y="538"/>
                  </a:lnTo>
                  <a:lnTo>
                    <a:pt x="534" y="44"/>
                  </a:lnTo>
                  <a:lnTo>
                    <a:pt x="43" y="44"/>
                  </a:lnTo>
                  <a:lnTo>
                    <a:pt x="43" y="5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238"/>
            <p:cNvSpPr>
              <a:spLocks noChangeArrowheads="1"/>
            </p:cNvSpPr>
            <p:nvPr/>
          </p:nvSpPr>
          <p:spPr bwMode="auto">
            <a:xfrm>
              <a:off x="3561880" y="2443049"/>
              <a:ext cx="88900" cy="177800"/>
            </a:xfrm>
            <a:custGeom>
              <a:avLst/>
              <a:gdLst>
                <a:gd name="T0" fmla="*/ 245 w 246"/>
                <a:gd name="T1" fmla="*/ 0 h 495"/>
                <a:gd name="T2" fmla="*/ 0 w 246"/>
                <a:gd name="T3" fmla="*/ 0 h 495"/>
                <a:gd name="T4" fmla="*/ 0 w 246"/>
                <a:gd name="T5" fmla="*/ 494 h 495"/>
                <a:gd name="T6" fmla="*/ 245 w 246"/>
                <a:gd name="T7" fmla="*/ 494 h 495"/>
                <a:gd name="T8" fmla="*/ 245 w 246"/>
                <a:gd name="T9" fmla="*/ 190 h 495"/>
                <a:gd name="T10" fmla="*/ 245 w 246"/>
                <a:gd name="T11" fmla="*/ 146 h 495"/>
                <a:gd name="T12" fmla="*/ 245 w 246"/>
                <a:gd name="T13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95">
                  <a:moveTo>
                    <a:pt x="245" y="0"/>
                  </a:moveTo>
                  <a:lnTo>
                    <a:pt x="0" y="0"/>
                  </a:lnTo>
                  <a:lnTo>
                    <a:pt x="0" y="494"/>
                  </a:lnTo>
                  <a:lnTo>
                    <a:pt x="245" y="494"/>
                  </a:lnTo>
                  <a:lnTo>
                    <a:pt x="245" y="190"/>
                  </a:lnTo>
                  <a:lnTo>
                    <a:pt x="245" y="146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239"/>
            <p:cNvSpPr>
              <a:spLocks noChangeArrowheads="1"/>
            </p:cNvSpPr>
            <p:nvPr/>
          </p:nvSpPr>
          <p:spPr bwMode="auto">
            <a:xfrm>
              <a:off x="3561880" y="2443049"/>
              <a:ext cx="88900" cy="177800"/>
            </a:xfrm>
            <a:custGeom>
              <a:avLst/>
              <a:gdLst>
                <a:gd name="T0" fmla="*/ 245 w 246"/>
                <a:gd name="T1" fmla="*/ 0 h 495"/>
                <a:gd name="T2" fmla="*/ 0 w 246"/>
                <a:gd name="T3" fmla="*/ 0 h 495"/>
                <a:gd name="T4" fmla="*/ 0 w 246"/>
                <a:gd name="T5" fmla="*/ 494 h 495"/>
                <a:gd name="T6" fmla="*/ 245 w 246"/>
                <a:gd name="T7" fmla="*/ 494 h 495"/>
                <a:gd name="T8" fmla="*/ 245 w 246"/>
                <a:gd name="T9" fmla="*/ 190 h 495"/>
                <a:gd name="T10" fmla="*/ 245 w 246"/>
                <a:gd name="T11" fmla="*/ 146 h 495"/>
                <a:gd name="T12" fmla="*/ 245 w 246"/>
                <a:gd name="T13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95">
                  <a:moveTo>
                    <a:pt x="245" y="0"/>
                  </a:moveTo>
                  <a:lnTo>
                    <a:pt x="0" y="0"/>
                  </a:lnTo>
                  <a:lnTo>
                    <a:pt x="0" y="494"/>
                  </a:lnTo>
                  <a:lnTo>
                    <a:pt x="245" y="494"/>
                  </a:lnTo>
                  <a:lnTo>
                    <a:pt x="245" y="190"/>
                  </a:lnTo>
                  <a:lnTo>
                    <a:pt x="245" y="146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240"/>
            <p:cNvSpPr>
              <a:spLocks noChangeArrowheads="1"/>
            </p:cNvSpPr>
            <p:nvPr/>
          </p:nvSpPr>
          <p:spPr bwMode="auto">
            <a:xfrm>
              <a:off x="3598392" y="2443049"/>
              <a:ext cx="52388" cy="1588"/>
            </a:xfrm>
            <a:custGeom>
              <a:avLst/>
              <a:gdLst>
                <a:gd name="T0" fmla="*/ 146 w 147"/>
                <a:gd name="T1" fmla="*/ 0 h 1"/>
                <a:gd name="T2" fmla="*/ 0 w 147"/>
                <a:gd name="T3" fmla="*/ 0 h 1"/>
                <a:gd name="T4" fmla="*/ 146 w 14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1">
                  <a:moveTo>
                    <a:pt x="146" y="0"/>
                  </a:moveTo>
                  <a:lnTo>
                    <a:pt x="0" y="0"/>
                  </a:lnTo>
                  <a:lnTo>
                    <a:pt x="1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241"/>
            <p:cNvSpPr>
              <a:spLocks noChangeArrowheads="1"/>
            </p:cNvSpPr>
            <p:nvPr/>
          </p:nvSpPr>
          <p:spPr bwMode="auto">
            <a:xfrm>
              <a:off x="3598392" y="2443049"/>
              <a:ext cx="52388" cy="1588"/>
            </a:xfrm>
            <a:custGeom>
              <a:avLst/>
              <a:gdLst>
                <a:gd name="T0" fmla="*/ 146 w 147"/>
                <a:gd name="T1" fmla="*/ 0 h 1"/>
                <a:gd name="T2" fmla="*/ 0 w 147"/>
                <a:gd name="T3" fmla="*/ 0 h 1"/>
                <a:gd name="T4" fmla="*/ 146 w 14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1">
                  <a:moveTo>
                    <a:pt x="146" y="0"/>
                  </a:moveTo>
                  <a:lnTo>
                    <a:pt x="0" y="0"/>
                  </a:lnTo>
                  <a:lnTo>
                    <a:pt x="146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242"/>
            <p:cNvSpPr>
              <a:spLocks noChangeArrowheads="1"/>
            </p:cNvSpPr>
            <p:nvPr/>
          </p:nvSpPr>
          <p:spPr bwMode="auto">
            <a:xfrm>
              <a:off x="3506317" y="2477974"/>
              <a:ext cx="107950" cy="103188"/>
            </a:xfrm>
            <a:custGeom>
              <a:avLst/>
              <a:gdLst>
                <a:gd name="T0" fmla="*/ 183 w 298"/>
                <a:gd name="T1" fmla="*/ 117 h 286"/>
                <a:gd name="T2" fmla="*/ 183 w 298"/>
                <a:gd name="T3" fmla="*/ 117 h 286"/>
                <a:gd name="T4" fmla="*/ 183 w 298"/>
                <a:gd name="T5" fmla="*/ 117 h 286"/>
                <a:gd name="T6" fmla="*/ 187 w 298"/>
                <a:gd name="T7" fmla="*/ 88 h 286"/>
                <a:gd name="T8" fmla="*/ 91 w 298"/>
                <a:gd name="T9" fmla="*/ 0 h 286"/>
                <a:gd name="T10" fmla="*/ 4 w 298"/>
                <a:gd name="T11" fmla="*/ 95 h 286"/>
                <a:gd name="T12" fmla="*/ 99 w 298"/>
                <a:gd name="T13" fmla="*/ 183 h 286"/>
                <a:gd name="T14" fmla="*/ 128 w 298"/>
                <a:gd name="T15" fmla="*/ 179 h 286"/>
                <a:gd name="T16" fmla="*/ 128 w 298"/>
                <a:gd name="T17" fmla="*/ 179 h 286"/>
                <a:gd name="T18" fmla="*/ 165 w 298"/>
                <a:gd name="T19" fmla="*/ 179 h 286"/>
                <a:gd name="T20" fmla="*/ 165 w 298"/>
                <a:gd name="T21" fmla="*/ 216 h 286"/>
                <a:gd name="T22" fmla="*/ 198 w 298"/>
                <a:gd name="T23" fmla="*/ 216 h 286"/>
                <a:gd name="T24" fmla="*/ 198 w 298"/>
                <a:gd name="T25" fmla="*/ 249 h 286"/>
                <a:gd name="T26" fmla="*/ 234 w 298"/>
                <a:gd name="T27" fmla="*/ 249 h 286"/>
                <a:gd name="T28" fmla="*/ 234 w 298"/>
                <a:gd name="T29" fmla="*/ 285 h 286"/>
                <a:gd name="T30" fmla="*/ 297 w 298"/>
                <a:gd name="T31" fmla="*/ 285 h 286"/>
                <a:gd name="T32" fmla="*/ 297 w 298"/>
                <a:gd name="T33" fmla="*/ 230 h 286"/>
                <a:gd name="T34" fmla="*/ 183 w 298"/>
                <a:gd name="T35" fmla="*/ 117 h 286"/>
                <a:gd name="T36" fmla="*/ 77 w 298"/>
                <a:gd name="T37" fmla="*/ 95 h 286"/>
                <a:gd name="T38" fmla="*/ 77 w 298"/>
                <a:gd name="T39" fmla="*/ 95 h 286"/>
                <a:gd name="T40" fmla="*/ 48 w 298"/>
                <a:gd name="T41" fmla="*/ 73 h 286"/>
                <a:gd name="T42" fmla="*/ 73 w 298"/>
                <a:gd name="T43" fmla="*/ 47 h 286"/>
                <a:gd name="T44" fmla="*/ 99 w 298"/>
                <a:gd name="T45" fmla="*/ 69 h 286"/>
                <a:gd name="T46" fmla="*/ 77 w 298"/>
                <a:gd name="T47" fmla="*/ 95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8" h="286">
                  <a:moveTo>
                    <a:pt x="183" y="117"/>
                  </a:moveTo>
                  <a:lnTo>
                    <a:pt x="183" y="117"/>
                  </a:lnTo>
                  <a:lnTo>
                    <a:pt x="183" y="117"/>
                  </a:lnTo>
                  <a:cubicBezTo>
                    <a:pt x="187" y="110"/>
                    <a:pt x="187" y="99"/>
                    <a:pt x="187" y="88"/>
                  </a:cubicBezTo>
                  <a:cubicBezTo>
                    <a:pt x="183" y="36"/>
                    <a:pt x="143" y="0"/>
                    <a:pt x="91" y="0"/>
                  </a:cubicBezTo>
                  <a:cubicBezTo>
                    <a:pt x="40" y="4"/>
                    <a:pt x="0" y="47"/>
                    <a:pt x="4" y="95"/>
                  </a:cubicBezTo>
                  <a:cubicBezTo>
                    <a:pt x="7" y="146"/>
                    <a:pt x="48" y="187"/>
                    <a:pt x="99" y="183"/>
                  </a:cubicBezTo>
                  <a:cubicBezTo>
                    <a:pt x="110" y="183"/>
                    <a:pt x="117" y="179"/>
                    <a:pt x="128" y="179"/>
                  </a:cubicBezTo>
                  <a:lnTo>
                    <a:pt x="128" y="179"/>
                  </a:lnTo>
                  <a:cubicBezTo>
                    <a:pt x="165" y="179"/>
                    <a:pt x="165" y="179"/>
                    <a:pt x="165" y="179"/>
                  </a:cubicBezTo>
                  <a:cubicBezTo>
                    <a:pt x="165" y="216"/>
                    <a:pt x="165" y="216"/>
                    <a:pt x="165" y="216"/>
                  </a:cubicBezTo>
                  <a:cubicBezTo>
                    <a:pt x="198" y="216"/>
                    <a:pt x="198" y="216"/>
                    <a:pt x="198" y="216"/>
                  </a:cubicBezTo>
                  <a:cubicBezTo>
                    <a:pt x="198" y="249"/>
                    <a:pt x="198" y="249"/>
                    <a:pt x="198" y="249"/>
                  </a:cubicBezTo>
                  <a:cubicBezTo>
                    <a:pt x="234" y="249"/>
                    <a:pt x="234" y="249"/>
                    <a:pt x="234" y="249"/>
                  </a:cubicBezTo>
                  <a:cubicBezTo>
                    <a:pt x="234" y="285"/>
                    <a:pt x="234" y="285"/>
                    <a:pt x="234" y="285"/>
                  </a:cubicBezTo>
                  <a:cubicBezTo>
                    <a:pt x="297" y="285"/>
                    <a:pt x="297" y="285"/>
                    <a:pt x="297" y="285"/>
                  </a:cubicBezTo>
                  <a:cubicBezTo>
                    <a:pt x="297" y="230"/>
                    <a:pt x="297" y="230"/>
                    <a:pt x="297" y="230"/>
                  </a:cubicBezTo>
                  <a:lnTo>
                    <a:pt x="183" y="117"/>
                  </a:lnTo>
                  <a:close/>
                  <a:moveTo>
                    <a:pt x="77" y="95"/>
                  </a:moveTo>
                  <a:lnTo>
                    <a:pt x="77" y="95"/>
                  </a:lnTo>
                  <a:cubicBezTo>
                    <a:pt x="62" y="99"/>
                    <a:pt x="51" y="88"/>
                    <a:pt x="48" y="73"/>
                  </a:cubicBezTo>
                  <a:cubicBezTo>
                    <a:pt x="48" y="58"/>
                    <a:pt x="59" y="47"/>
                    <a:pt x="73" y="47"/>
                  </a:cubicBezTo>
                  <a:cubicBezTo>
                    <a:pt x="88" y="47"/>
                    <a:pt x="99" y="55"/>
                    <a:pt x="99" y="69"/>
                  </a:cubicBezTo>
                  <a:cubicBezTo>
                    <a:pt x="99" y="84"/>
                    <a:pt x="88" y="95"/>
                    <a:pt x="77" y="9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8" name="Group 257"/>
          <p:cNvGrpSpPr/>
          <p:nvPr/>
        </p:nvGrpSpPr>
        <p:grpSpPr>
          <a:xfrm>
            <a:off x="3475813" y="2915526"/>
            <a:ext cx="331787" cy="331788"/>
            <a:chOff x="3447580" y="2940974"/>
            <a:chExt cx="331787" cy="331788"/>
          </a:xfrm>
        </p:grpSpPr>
        <p:sp>
          <p:nvSpPr>
            <p:cNvPr id="259" name="Freeform 243"/>
            <p:cNvSpPr>
              <a:spLocks noChangeArrowheads="1"/>
            </p:cNvSpPr>
            <p:nvPr/>
          </p:nvSpPr>
          <p:spPr bwMode="auto">
            <a:xfrm>
              <a:off x="3571405" y="2940974"/>
              <a:ext cx="207962" cy="207963"/>
            </a:xfrm>
            <a:custGeom>
              <a:avLst/>
              <a:gdLst>
                <a:gd name="T0" fmla="*/ 578 w 579"/>
                <a:gd name="T1" fmla="*/ 578 h 579"/>
                <a:gd name="T2" fmla="*/ 0 w 579"/>
                <a:gd name="T3" fmla="*/ 578 h 579"/>
                <a:gd name="T4" fmla="*/ 0 w 579"/>
                <a:gd name="T5" fmla="*/ 0 h 579"/>
                <a:gd name="T6" fmla="*/ 578 w 579"/>
                <a:gd name="T7" fmla="*/ 0 h 579"/>
                <a:gd name="T8" fmla="*/ 578 w 579"/>
                <a:gd name="T9" fmla="*/ 578 h 579"/>
                <a:gd name="T10" fmla="*/ 44 w 579"/>
                <a:gd name="T11" fmla="*/ 534 h 579"/>
                <a:gd name="T12" fmla="*/ 534 w 579"/>
                <a:gd name="T13" fmla="*/ 534 h 579"/>
                <a:gd name="T14" fmla="*/ 534 w 579"/>
                <a:gd name="T15" fmla="*/ 43 h 579"/>
                <a:gd name="T16" fmla="*/ 44 w 579"/>
                <a:gd name="T17" fmla="*/ 43 h 579"/>
                <a:gd name="T18" fmla="*/ 44 w 579"/>
                <a:gd name="T19" fmla="*/ 534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9" h="579">
                  <a:moveTo>
                    <a:pt x="578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8"/>
                  </a:lnTo>
                  <a:close/>
                  <a:moveTo>
                    <a:pt x="44" y="534"/>
                  </a:moveTo>
                  <a:lnTo>
                    <a:pt x="534" y="534"/>
                  </a:lnTo>
                  <a:lnTo>
                    <a:pt x="534" y="43"/>
                  </a:lnTo>
                  <a:lnTo>
                    <a:pt x="44" y="43"/>
                  </a:lnTo>
                  <a:lnTo>
                    <a:pt x="44" y="53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244"/>
            <p:cNvSpPr>
              <a:spLocks noChangeArrowheads="1"/>
            </p:cNvSpPr>
            <p:nvPr/>
          </p:nvSpPr>
          <p:spPr bwMode="auto">
            <a:xfrm>
              <a:off x="3571405" y="2940974"/>
              <a:ext cx="207962" cy="207963"/>
            </a:xfrm>
            <a:custGeom>
              <a:avLst/>
              <a:gdLst>
                <a:gd name="T0" fmla="*/ 578 w 579"/>
                <a:gd name="T1" fmla="*/ 578 h 579"/>
                <a:gd name="T2" fmla="*/ 0 w 579"/>
                <a:gd name="T3" fmla="*/ 578 h 579"/>
                <a:gd name="T4" fmla="*/ 0 w 579"/>
                <a:gd name="T5" fmla="*/ 0 h 579"/>
                <a:gd name="T6" fmla="*/ 578 w 579"/>
                <a:gd name="T7" fmla="*/ 0 h 579"/>
                <a:gd name="T8" fmla="*/ 578 w 579"/>
                <a:gd name="T9" fmla="*/ 57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9" h="579">
                  <a:moveTo>
                    <a:pt x="578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5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245"/>
            <p:cNvSpPr>
              <a:spLocks noChangeArrowheads="1"/>
            </p:cNvSpPr>
            <p:nvPr/>
          </p:nvSpPr>
          <p:spPr bwMode="auto">
            <a:xfrm>
              <a:off x="3587280" y="2955262"/>
              <a:ext cx="176212" cy="177800"/>
            </a:xfrm>
            <a:custGeom>
              <a:avLst/>
              <a:gdLst>
                <a:gd name="T0" fmla="*/ 0 w 491"/>
                <a:gd name="T1" fmla="*/ 491 h 492"/>
                <a:gd name="T2" fmla="*/ 490 w 491"/>
                <a:gd name="T3" fmla="*/ 491 h 492"/>
                <a:gd name="T4" fmla="*/ 490 w 491"/>
                <a:gd name="T5" fmla="*/ 0 h 492"/>
                <a:gd name="T6" fmla="*/ 0 w 491"/>
                <a:gd name="T7" fmla="*/ 0 h 492"/>
                <a:gd name="T8" fmla="*/ 0 w 491"/>
                <a:gd name="T9" fmla="*/ 491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2">
                  <a:moveTo>
                    <a:pt x="0" y="491"/>
                  </a:moveTo>
                  <a:lnTo>
                    <a:pt x="490" y="491"/>
                  </a:lnTo>
                  <a:lnTo>
                    <a:pt x="490" y="0"/>
                  </a:lnTo>
                  <a:lnTo>
                    <a:pt x="0" y="0"/>
                  </a:lnTo>
                  <a:lnTo>
                    <a:pt x="0" y="4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246"/>
            <p:cNvSpPr>
              <a:spLocks noChangeArrowheads="1"/>
            </p:cNvSpPr>
            <p:nvPr/>
          </p:nvSpPr>
          <p:spPr bwMode="auto">
            <a:xfrm>
              <a:off x="3587280" y="2955262"/>
              <a:ext cx="176212" cy="177800"/>
            </a:xfrm>
            <a:custGeom>
              <a:avLst/>
              <a:gdLst>
                <a:gd name="T0" fmla="*/ 0 w 491"/>
                <a:gd name="T1" fmla="*/ 0 h 492"/>
                <a:gd name="T2" fmla="*/ 0 w 491"/>
                <a:gd name="T3" fmla="*/ 491 h 492"/>
                <a:gd name="T4" fmla="*/ 490 w 491"/>
                <a:gd name="T5" fmla="*/ 491 h 492"/>
                <a:gd name="T6" fmla="*/ 490 w 491"/>
                <a:gd name="T7" fmla="*/ 0 h 492"/>
                <a:gd name="T8" fmla="*/ 0 w 491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2">
                  <a:moveTo>
                    <a:pt x="0" y="0"/>
                  </a:moveTo>
                  <a:lnTo>
                    <a:pt x="0" y="491"/>
                  </a:lnTo>
                  <a:lnTo>
                    <a:pt x="490" y="491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247"/>
            <p:cNvSpPr>
              <a:spLocks noChangeArrowheads="1"/>
            </p:cNvSpPr>
            <p:nvPr/>
          </p:nvSpPr>
          <p:spPr bwMode="auto">
            <a:xfrm>
              <a:off x="3587280" y="2955262"/>
              <a:ext cx="176212" cy="177800"/>
            </a:xfrm>
            <a:custGeom>
              <a:avLst/>
              <a:gdLst>
                <a:gd name="T0" fmla="*/ 0 w 491"/>
                <a:gd name="T1" fmla="*/ 0 h 492"/>
                <a:gd name="T2" fmla="*/ 0 w 491"/>
                <a:gd name="T3" fmla="*/ 491 h 492"/>
                <a:gd name="T4" fmla="*/ 490 w 491"/>
                <a:gd name="T5" fmla="*/ 491 h 492"/>
                <a:gd name="T6" fmla="*/ 490 w 491"/>
                <a:gd name="T7" fmla="*/ 0 h 492"/>
                <a:gd name="T8" fmla="*/ 0 w 491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1" h="492">
                  <a:moveTo>
                    <a:pt x="0" y="0"/>
                  </a:moveTo>
                  <a:lnTo>
                    <a:pt x="0" y="491"/>
                  </a:lnTo>
                  <a:lnTo>
                    <a:pt x="490" y="491"/>
                  </a:lnTo>
                  <a:lnTo>
                    <a:pt x="49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248"/>
            <p:cNvSpPr>
              <a:spLocks noChangeArrowheads="1"/>
            </p:cNvSpPr>
            <p:nvPr/>
          </p:nvSpPr>
          <p:spPr bwMode="auto">
            <a:xfrm>
              <a:off x="3587280" y="2955262"/>
              <a:ext cx="176212" cy="177800"/>
            </a:xfrm>
            <a:custGeom>
              <a:avLst/>
              <a:gdLst>
                <a:gd name="T0" fmla="*/ 146 w 491"/>
                <a:gd name="T1" fmla="*/ 345 h 492"/>
                <a:gd name="T2" fmla="*/ 146 w 491"/>
                <a:gd name="T3" fmla="*/ 345 h 492"/>
                <a:gd name="T4" fmla="*/ 146 w 491"/>
                <a:gd name="T5" fmla="*/ 491 h 492"/>
                <a:gd name="T6" fmla="*/ 146 w 491"/>
                <a:gd name="T7" fmla="*/ 491 h 492"/>
                <a:gd name="T8" fmla="*/ 146 w 491"/>
                <a:gd name="T9" fmla="*/ 345 h 492"/>
                <a:gd name="T10" fmla="*/ 490 w 491"/>
                <a:gd name="T11" fmla="*/ 0 h 492"/>
                <a:gd name="T12" fmla="*/ 0 w 491"/>
                <a:gd name="T13" fmla="*/ 0 h 492"/>
                <a:gd name="T14" fmla="*/ 0 w 491"/>
                <a:gd name="T15" fmla="*/ 301 h 492"/>
                <a:gd name="T16" fmla="*/ 190 w 491"/>
                <a:gd name="T17" fmla="*/ 301 h 492"/>
                <a:gd name="T18" fmla="*/ 190 w 491"/>
                <a:gd name="T19" fmla="*/ 491 h 492"/>
                <a:gd name="T20" fmla="*/ 490 w 491"/>
                <a:gd name="T21" fmla="*/ 491 h 492"/>
                <a:gd name="T22" fmla="*/ 490 w 491"/>
                <a:gd name="T23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1" h="492">
                  <a:moveTo>
                    <a:pt x="146" y="345"/>
                  </a:moveTo>
                  <a:lnTo>
                    <a:pt x="146" y="345"/>
                  </a:lnTo>
                  <a:lnTo>
                    <a:pt x="146" y="491"/>
                  </a:lnTo>
                  <a:lnTo>
                    <a:pt x="146" y="491"/>
                  </a:lnTo>
                  <a:lnTo>
                    <a:pt x="146" y="345"/>
                  </a:lnTo>
                  <a:close/>
                  <a:moveTo>
                    <a:pt x="490" y="0"/>
                  </a:moveTo>
                  <a:lnTo>
                    <a:pt x="0" y="0"/>
                  </a:lnTo>
                  <a:lnTo>
                    <a:pt x="0" y="301"/>
                  </a:lnTo>
                  <a:lnTo>
                    <a:pt x="190" y="301"/>
                  </a:lnTo>
                  <a:lnTo>
                    <a:pt x="190" y="491"/>
                  </a:lnTo>
                  <a:lnTo>
                    <a:pt x="490" y="491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249"/>
            <p:cNvSpPr>
              <a:spLocks noChangeArrowheads="1"/>
            </p:cNvSpPr>
            <p:nvPr/>
          </p:nvSpPr>
          <p:spPr bwMode="auto">
            <a:xfrm>
              <a:off x="3639667" y="3080674"/>
              <a:ext cx="1588" cy="52388"/>
            </a:xfrm>
            <a:custGeom>
              <a:avLst/>
              <a:gdLst>
                <a:gd name="T0" fmla="*/ 0 w 1"/>
                <a:gd name="T1" fmla="*/ 0 h 147"/>
                <a:gd name="T2" fmla="*/ 0 w 1"/>
                <a:gd name="T3" fmla="*/ 0 h 147"/>
                <a:gd name="T4" fmla="*/ 0 w 1"/>
                <a:gd name="T5" fmla="*/ 146 h 147"/>
                <a:gd name="T6" fmla="*/ 0 w 1"/>
                <a:gd name="T7" fmla="*/ 146 h 147"/>
                <a:gd name="T8" fmla="*/ 0 w 1"/>
                <a:gd name="T9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47">
                  <a:moveTo>
                    <a:pt x="0" y="0"/>
                  </a:moveTo>
                  <a:lnTo>
                    <a:pt x="0" y="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250"/>
            <p:cNvSpPr>
              <a:spLocks noChangeArrowheads="1"/>
            </p:cNvSpPr>
            <p:nvPr/>
          </p:nvSpPr>
          <p:spPr bwMode="auto">
            <a:xfrm>
              <a:off x="3587280" y="2955262"/>
              <a:ext cx="176212" cy="177800"/>
            </a:xfrm>
            <a:custGeom>
              <a:avLst/>
              <a:gdLst>
                <a:gd name="T0" fmla="*/ 490 w 491"/>
                <a:gd name="T1" fmla="*/ 0 h 492"/>
                <a:gd name="T2" fmla="*/ 0 w 491"/>
                <a:gd name="T3" fmla="*/ 0 h 492"/>
                <a:gd name="T4" fmla="*/ 0 w 491"/>
                <a:gd name="T5" fmla="*/ 301 h 492"/>
                <a:gd name="T6" fmla="*/ 190 w 491"/>
                <a:gd name="T7" fmla="*/ 301 h 492"/>
                <a:gd name="T8" fmla="*/ 190 w 491"/>
                <a:gd name="T9" fmla="*/ 491 h 492"/>
                <a:gd name="T10" fmla="*/ 490 w 491"/>
                <a:gd name="T11" fmla="*/ 491 h 492"/>
                <a:gd name="T12" fmla="*/ 490 w 491"/>
                <a:gd name="T13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1" h="492">
                  <a:moveTo>
                    <a:pt x="490" y="0"/>
                  </a:moveTo>
                  <a:lnTo>
                    <a:pt x="0" y="0"/>
                  </a:lnTo>
                  <a:lnTo>
                    <a:pt x="0" y="301"/>
                  </a:lnTo>
                  <a:lnTo>
                    <a:pt x="190" y="301"/>
                  </a:lnTo>
                  <a:lnTo>
                    <a:pt x="190" y="491"/>
                  </a:lnTo>
                  <a:lnTo>
                    <a:pt x="490" y="491"/>
                  </a:lnTo>
                  <a:lnTo>
                    <a:pt x="4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251"/>
            <p:cNvSpPr>
              <a:spLocks noChangeArrowheads="1"/>
            </p:cNvSpPr>
            <p:nvPr/>
          </p:nvSpPr>
          <p:spPr bwMode="auto">
            <a:xfrm>
              <a:off x="3587280" y="3064799"/>
              <a:ext cx="68262" cy="68263"/>
            </a:xfrm>
            <a:custGeom>
              <a:avLst/>
              <a:gdLst>
                <a:gd name="T0" fmla="*/ 190 w 191"/>
                <a:gd name="T1" fmla="*/ 0 h 191"/>
                <a:gd name="T2" fmla="*/ 0 w 191"/>
                <a:gd name="T3" fmla="*/ 0 h 191"/>
                <a:gd name="T4" fmla="*/ 0 w 191"/>
                <a:gd name="T5" fmla="*/ 44 h 191"/>
                <a:gd name="T6" fmla="*/ 146 w 191"/>
                <a:gd name="T7" fmla="*/ 44 h 191"/>
                <a:gd name="T8" fmla="*/ 146 w 191"/>
                <a:gd name="T9" fmla="*/ 44 h 191"/>
                <a:gd name="T10" fmla="*/ 146 w 191"/>
                <a:gd name="T11" fmla="*/ 190 h 191"/>
                <a:gd name="T12" fmla="*/ 190 w 191"/>
                <a:gd name="T13" fmla="*/ 190 h 191"/>
                <a:gd name="T14" fmla="*/ 190 w 191"/>
                <a:gd name="T15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1" h="191">
                  <a:moveTo>
                    <a:pt x="190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6" y="190"/>
                  </a:lnTo>
                  <a:lnTo>
                    <a:pt x="190" y="190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252"/>
            <p:cNvSpPr>
              <a:spLocks noChangeArrowheads="1"/>
            </p:cNvSpPr>
            <p:nvPr/>
          </p:nvSpPr>
          <p:spPr bwMode="auto">
            <a:xfrm>
              <a:off x="3587280" y="3064799"/>
              <a:ext cx="68262" cy="68263"/>
            </a:xfrm>
            <a:custGeom>
              <a:avLst/>
              <a:gdLst>
                <a:gd name="T0" fmla="*/ 190 w 191"/>
                <a:gd name="T1" fmla="*/ 0 h 191"/>
                <a:gd name="T2" fmla="*/ 0 w 191"/>
                <a:gd name="T3" fmla="*/ 0 h 191"/>
                <a:gd name="T4" fmla="*/ 0 w 191"/>
                <a:gd name="T5" fmla="*/ 44 h 191"/>
                <a:gd name="T6" fmla="*/ 146 w 191"/>
                <a:gd name="T7" fmla="*/ 44 h 191"/>
                <a:gd name="T8" fmla="*/ 146 w 191"/>
                <a:gd name="T9" fmla="*/ 44 h 191"/>
                <a:gd name="T10" fmla="*/ 146 w 191"/>
                <a:gd name="T11" fmla="*/ 190 h 191"/>
                <a:gd name="T12" fmla="*/ 190 w 191"/>
                <a:gd name="T13" fmla="*/ 190 h 191"/>
                <a:gd name="T14" fmla="*/ 190 w 191"/>
                <a:gd name="T15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1" h="191">
                  <a:moveTo>
                    <a:pt x="190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6" y="190"/>
                  </a:lnTo>
                  <a:lnTo>
                    <a:pt x="190" y="190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253"/>
            <p:cNvSpPr>
              <a:spLocks noChangeArrowheads="1"/>
            </p:cNvSpPr>
            <p:nvPr/>
          </p:nvSpPr>
          <p:spPr bwMode="auto">
            <a:xfrm>
              <a:off x="3630142" y="2983837"/>
              <a:ext cx="106363" cy="103187"/>
            </a:xfrm>
            <a:custGeom>
              <a:avLst/>
              <a:gdLst>
                <a:gd name="T0" fmla="*/ 179 w 294"/>
                <a:gd name="T1" fmla="*/ 118 h 287"/>
                <a:gd name="T2" fmla="*/ 179 w 294"/>
                <a:gd name="T3" fmla="*/ 118 h 287"/>
                <a:gd name="T4" fmla="*/ 179 w 294"/>
                <a:gd name="T5" fmla="*/ 118 h 287"/>
                <a:gd name="T6" fmla="*/ 183 w 294"/>
                <a:gd name="T7" fmla="*/ 88 h 287"/>
                <a:gd name="T8" fmla="*/ 88 w 294"/>
                <a:gd name="T9" fmla="*/ 0 h 287"/>
                <a:gd name="T10" fmla="*/ 0 w 294"/>
                <a:gd name="T11" fmla="*/ 96 h 287"/>
                <a:gd name="T12" fmla="*/ 95 w 294"/>
                <a:gd name="T13" fmla="*/ 183 h 287"/>
                <a:gd name="T14" fmla="*/ 124 w 294"/>
                <a:gd name="T15" fmla="*/ 176 h 287"/>
                <a:gd name="T16" fmla="*/ 124 w 294"/>
                <a:gd name="T17" fmla="*/ 180 h 287"/>
                <a:gd name="T18" fmla="*/ 161 w 294"/>
                <a:gd name="T19" fmla="*/ 180 h 287"/>
                <a:gd name="T20" fmla="*/ 161 w 294"/>
                <a:gd name="T21" fmla="*/ 213 h 287"/>
                <a:gd name="T22" fmla="*/ 194 w 294"/>
                <a:gd name="T23" fmla="*/ 213 h 287"/>
                <a:gd name="T24" fmla="*/ 194 w 294"/>
                <a:gd name="T25" fmla="*/ 249 h 287"/>
                <a:gd name="T26" fmla="*/ 230 w 294"/>
                <a:gd name="T27" fmla="*/ 249 h 287"/>
                <a:gd name="T28" fmla="*/ 230 w 294"/>
                <a:gd name="T29" fmla="*/ 286 h 287"/>
                <a:gd name="T30" fmla="*/ 293 w 294"/>
                <a:gd name="T31" fmla="*/ 286 h 287"/>
                <a:gd name="T32" fmla="*/ 293 w 294"/>
                <a:gd name="T33" fmla="*/ 231 h 287"/>
                <a:gd name="T34" fmla="*/ 179 w 294"/>
                <a:gd name="T35" fmla="*/ 118 h 287"/>
                <a:gd name="T36" fmla="*/ 73 w 294"/>
                <a:gd name="T37" fmla="*/ 96 h 287"/>
                <a:gd name="T38" fmla="*/ 73 w 294"/>
                <a:gd name="T39" fmla="*/ 96 h 287"/>
                <a:gd name="T40" fmla="*/ 44 w 294"/>
                <a:gd name="T41" fmla="*/ 74 h 287"/>
                <a:gd name="T42" fmla="*/ 69 w 294"/>
                <a:gd name="T43" fmla="*/ 48 h 287"/>
                <a:gd name="T44" fmla="*/ 95 w 294"/>
                <a:gd name="T45" fmla="*/ 70 h 287"/>
                <a:gd name="T46" fmla="*/ 73 w 294"/>
                <a:gd name="T47" fmla="*/ 96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4" h="287">
                  <a:moveTo>
                    <a:pt x="179" y="118"/>
                  </a:moveTo>
                  <a:lnTo>
                    <a:pt x="179" y="118"/>
                  </a:lnTo>
                  <a:lnTo>
                    <a:pt x="179" y="118"/>
                  </a:lnTo>
                  <a:cubicBezTo>
                    <a:pt x="183" y="110"/>
                    <a:pt x="183" y="99"/>
                    <a:pt x="183" y="88"/>
                  </a:cubicBezTo>
                  <a:cubicBezTo>
                    <a:pt x="179" y="37"/>
                    <a:pt x="139" y="0"/>
                    <a:pt x="88" y="0"/>
                  </a:cubicBezTo>
                  <a:cubicBezTo>
                    <a:pt x="36" y="4"/>
                    <a:pt x="0" y="48"/>
                    <a:pt x="0" y="96"/>
                  </a:cubicBezTo>
                  <a:cubicBezTo>
                    <a:pt x="3" y="147"/>
                    <a:pt x="44" y="187"/>
                    <a:pt x="95" y="183"/>
                  </a:cubicBezTo>
                  <a:cubicBezTo>
                    <a:pt x="106" y="183"/>
                    <a:pt x="113" y="180"/>
                    <a:pt x="124" y="176"/>
                  </a:cubicBezTo>
                  <a:cubicBezTo>
                    <a:pt x="124" y="180"/>
                    <a:pt x="124" y="180"/>
                    <a:pt x="124" y="180"/>
                  </a:cubicBezTo>
                  <a:cubicBezTo>
                    <a:pt x="161" y="180"/>
                    <a:pt x="161" y="180"/>
                    <a:pt x="161" y="180"/>
                  </a:cubicBezTo>
                  <a:cubicBezTo>
                    <a:pt x="161" y="213"/>
                    <a:pt x="161" y="213"/>
                    <a:pt x="161" y="213"/>
                  </a:cubicBezTo>
                  <a:cubicBezTo>
                    <a:pt x="194" y="213"/>
                    <a:pt x="194" y="213"/>
                    <a:pt x="194" y="213"/>
                  </a:cubicBezTo>
                  <a:cubicBezTo>
                    <a:pt x="194" y="249"/>
                    <a:pt x="194" y="249"/>
                    <a:pt x="194" y="249"/>
                  </a:cubicBezTo>
                  <a:cubicBezTo>
                    <a:pt x="230" y="249"/>
                    <a:pt x="230" y="249"/>
                    <a:pt x="230" y="249"/>
                  </a:cubicBezTo>
                  <a:cubicBezTo>
                    <a:pt x="230" y="286"/>
                    <a:pt x="230" y="286"/>
                    <a:pt x="230" y="286"/>
                  </a:cubicBezTo>
                  <a:cubicBezTo>
                    <a:pt x="293" y="286"/>
                    <a:pt x="293" y="286"/>
                    <a:pt x="293" y="286"/>
                  </a:cubicBezTo>
                  <a:cubicBezTo>
                    <a:pt x="293" y="231"/>
                    <a:pt x="293" y="231"/>
                    <a:pt x="293" y="231"/>
                  </a:cubicBezTo>
                  <a:lnTo>
                    <a:pt x="179" y="118"/>
                  </a:lnTo>
                  <a:close/>
                  <a:moveTo>
                    <a:pt x="73" y="96"/>
                  </a:moveTo>
                  <a:lnTo>
                    <a:pt x="73" y="96"/>
                  </a:lnTo>
                  <a:cubicBezTo>
                    <a:pt x="58" y="96"/>
                    <a:pt x="47" y="88"/>
                    <a:pt x="44" y="74"/>
                  </a:cubicBezTo>
                  <a:cubicBezTo>
                    <a:pt x="44" y="59"/>
                    <a:pt x="55" y="48"/>
                    <a:pt x="69" y="48"/>
                  </a:cubicBezTo>
                  <a:cubicBezTo>
                    <a:pt x="84" y="44"/>
                    <a:pt x="95" y="55"/>
                    <a:pt x="95" y="70"/>
                  </a:cubicBezTo>
                  <a:cubicBezTo>
                    <a:pt x="95" y="85"/>
                    <a:pt x="84" y="96"/>
                    <a:pt x="73" y="9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254"/>
            <p:cNvSpPr>
              <a:spLocks noChangeArrowheads="1"/>
            </p:cNvSpPr>
            <p:nvPr/>
          </p:nvSpPr>
          <p:spPr bwMode="auto">
            <a:xfrm>
              <a:off x="3463455" y="3080674"/>
              <a:ext cx="177800" cy="177800"/>
            </a:xfrm>
            <a:custGeom>
              <a:avLst/>
              <a:gdLst>
                <a:gd name="T0" fmla="*/ 0 w 492"/>
                <a:gd name="T1" fmla="*/ 0 h 495"/>
                <a:gd name="T2" fmla="*/ 0 w 492"/>
                <a:gd name="T3" fmla="*/ 494 h 495"/>
                <a:gd name="T4" fmla="*/ 491 w 492"/>
                <a:gd name="T5" fmla="*/ 494 h 495"/>
                <a:gd name="T6" fmla="*/ 491 w 492"/>
                <a:gd name="T7" fmla="*/ 0 h 495"/>
                <a:gd name="T8" fmla="*/ 0 w 492"/>
                <a:gd name="T9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5">
                  <a:moveTo>
                    <a:pt x="0" y="0"/>
                  </a:moveTo>
                  <a:lnTo>
                    <a:pt x="0" y="494"/>
                  </a:lnTo>
                  <a:lnTo>
                    <a:pt x="491" y="494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255"/>
            <p:cNvSpPr>
              <a:spLocks noChangeArrowheads="1"/>
            </p:cNvSpPr>
            <p:nvPr/>
          </p:nvSpPr>
          <p:spPr bwMode="auto">
            <a:xfrm>
              <a:off x="3463455" y="3080674"/>
              <a:ext cx="177800" cy="177800"/>
            </a:xfrm>
            <a:custGeom>
              <a:avLst/>
              <a:gdLst>
                <a:gd name="T0" fmla="*/ 0 w 492"/>
                <a:gd name="T1" fmla="*/ 0 h 495"/>
                <a:gd name="T2" fmla="*/ 0 w 492"/>
                <a:gd name="T3" fmla="*/ 494 h 495"/>
                <a:gd name="T4" fmla="*/ 491 w 492"/>
                <a:gd name="T5" fmla="*/ 494 h 495"/>
                <a:gd name="T6" fmla="*/ 491 w 492"/>
                <a:gd name="T7" fmla="*/ 0 h 495"/>
                <a:gd name="T8" fmla="*/ 0 w 492"/>
                <a:gd name="T9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5">
                  <a:moveTo>
                    <a:pt x="0" y="0"/>
                  </a:moveTo>
                  <a:lnTo>
                    <a:pt x="0" y="494"/>
                  </a:lnTo>
                  <a:lnTo>
                    <a:pt x="491" y="494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256"/>
            <p:cNvSpPr>
              <a:spLocks noChangeArrowheads="1"/>
            </p:cNvSpPr>
            <p:nvPr/>
          </p:nvSpPr>
          <p:spPr bwMode="auto">
            <a:xfrm>
              <a:off x="3447580" y="3064799"/>
              <a:ext cx="209550" cy="207963"/>
            </a:xfrm>
            <a:custGeom>
              <a:avLst/>
              <a:gdLst>
                <a:gd name="T0" fmla="*/ 579 w 580"/>
                <a:gd name="T1" fmla="*/ 578 h 579"/>
                <a:gd name="T2" fmla="*/ 0 w 580"/>
                <a:gd name="T3" fmla="*/ 578 h 579"/>
                <a:gd name="T4" fmla="*/ 0 w 580"/>
                <a:gd name="T5" fmla="*/ 0 h 579"/>
                <a:gd name="T6" fmla="*/ 579 w 580"/>
                <a:gd name="T7" fmla="*/ 0 h 579"/>
                <a:gd name="T8" fmla="*/ 579 w 580"/>
                <a:gd name="T9" fmla="*/ 578 h 579"/>
                <a:gd name="T10" fmla="*/ 44 w 580"/>
                <a:gd name="T11" fmla="*/ 538 h 579"/>
                <a:gd name="T12" fmla="*/ 535 w 580"/>
                <a:gd name="T13" fmla="*/ 538 h 579"/>
                <a:gd name="T14" fmla="*/ 535 w 580"/>
                <a:gd name="T15" fmla="*/ 44 h 579"/>
                <a:gd name="T16" fmla="*/ 44 w 580"/>
                <a:gd name="T17" fmla="*/ 44 h 579"/>
                <a:gd name="T18" fmla="*/ 44 w 580"/>
                <a:gd name="T19" fmla="*/ 53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0" h="579">
                  <a:moveTo>
                    <a:pt x="579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9" y="0"/>
                  </a:lnTo>
                  <a:lnTo>
                    <a:pt x="579" y="578"/>
                  </a:lnTo>
                  <a:close/>
                  <a:moveTo>
                    <a:pt x="44" y="538"/>
                  </a:moveTo>
                  <a:lnTo>
                    <a:pt x="535" y="538"/>
                  </a:lnTo>
                  <a:lnTo>
                    <a:pt x="535" y="44"/>
                  </a:lnTo>
                  <a:lnTo>
                    <a:pt x="44" y="44"/>
                  </a:lnTo>
                  <a:lnTo>
                    <a:pt x="44" y="53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257"/>
            <p:cNvSpPr>
              <a:spLocks noChangeArrowheads="1"/>
            </p:cNvSpPr>
            <p:nvPr/>
          </p:nvSpPr>
          <p:spPr bwMode="auto">
            <a:xfrm>
              <a:off x="3552355" y="3080674"/>
              <a:ext cx="88900" cy="177800"/>
            </a:xfrm>
            <a:custGeom>
              <a:avLst/>
              <a:gdLst>
                <a:gd name="T0" fmla="*/ 245 w 246"/>
                <a:gd name="T1" fmla="*/ 0 h 495"/>
                <a:gd name="T2" fmla="*/ 0 w 246"/>
                <a:gd name="T3" fmla="*/ 0 h 495"/>
                <a:gd name="T4" fmla="*/ 0 w 246"/>
                <a:gd name="T5" fmla="*/ 494 h 495"/>
                <a:gd name="T6" fmla="*/ 245 w 246"/>
                <a:gd name="T7" fmla="*/ 494 h 495"/>
                <a:gd name="T8" fmla="*/ 245 w 246"/>
                <a:gd name="T9" fmla="*/ 190 h 495"/>
                <a:gd name="T10" fmla="*/ 245 w 246"/>
                <a:gd name="T11" fmla="*/ 146 h 495"/>
                <a:gd name="T12" fmla="*/ 245 w 246"/>
                <a:gd name="T13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95">
                  <a:moveTo>
                    <a:pt x="245" y="0"/>
                  </a:moveTo>
                  <a:lnTo>
                    <a:pt x="0" y="0"/>
                  </a:lnTo>
                  <a:lnTo>
                    <a:pt x="0" y="494"/>
                  </a:lnTo>
                  <a:lnTo>
                    <a:pt x="245" y="494"/>
                  </a:lnTo>
                  <a:lnTo>
                    <a:pt x="245" y="190"/>
                  </a:lnTo>
                  <a:lnTo>
                    <a:pt x="245" y="146"/>
                  </a:lnTo>
                  <a:lnTo>
                    <a:pt x="24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258"/>
            <p:cNvSpPr>
              <a:spLocks noChangeArrowheads="1"/>
            </p:cNvSpPr>
            <p:nvPr/>
          </p:nvSpPr>
          <p:spPr bwMode="auto">
            <a:xfrm>
              <a:off x="3552355" y="3080674"/>
              <a:ext cx="88900" cy="177800"/>
            </a:xfrm>
            <a:custGeom>
              <a:avLst/>
              <a:gdLst>
                <a:gd name="T0" fmla="*/ 245 w 246"/>
                <a:gd name="T1" fmla="*/ 0 h 495"/>
                <a:gd name="T2" fmla="*/ 0 w 246"/>
                <a:gd name="T3" fmla="*/ 0 h 495"/>
                <a:gd name="T4" fmla="*/ 0 w 246"/>
                <a:gd name="T5" fmla="*/ 494 h 495"/>
                <a:gd name="T6" fmla="*/ 245 w 246"/>
                <a:gd name="T7" fmla="*/ 494 h 495"/>
                <a:gd name="T8" fmla="*/ 245 w 246"/>
                <a:gd name="T9" fmla="*/ 190 h 495"/>
                <a:gd name="T10" fmla="*/ 245 w 246"/>
                <a:gd name="T11" fmla="*/ 146 h 495"/>
                <a:gd name="T12" fmla="*/ 245 w 246"/>
                <a:gd name="T13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6" h="495">
                  <a:moveTo>
                    <a:pt x="245" y="0"/>
                  </a:moveTo>
                  <a:lnTo>
                    <a:pt x="0" y="0"/>
                  </a:lnTo>
                  <a:lnTo>
                    <a:pt x="0" y="494"/>
                  </a:lnTo>
                  <a:lnTo>
                    <a:pt x="245" y="494"/>
                  </a:lnTo>
                  <a:lnTo>
                    <a:pt x="245" y="190"/>
                  </a:lnTo>
                  <a:lnTo>
                    <a:pt x="245" y="146"/>
                  </a:lnTo>
                  <a:lnTo>
                    <a:pt x="24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259"/>
            <p:cNvSpPr>
              <a:spLocks noChangeArrowheads="1"/>
            </p:cNvSpPr>
            <p:nvPr/>
          </p:nvSpPr>
          <p:spPr bwMode="auto">
            <a:xfrm>
              <a:off x="3587280" y="3080674"/>
              <a:ext cx="52387" cy="1588"/>
            </a:xfrm>
            <a:custGeom>
              <a:avLst/>
              <a:gdLst>
                <a:gd name="T0" fmla="*/ 146 w 147"/>
                <a:gd name="T1" fmla="*/ 0 h 1"/>
                <a:gd name="T2" fmla="*/ 0 w 147"/>
                <a:gd name="T3" fmla="*/ 0 h 1"/>
                <a:gd name="T4" fmla="*/ 146 w 14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1">
                  <a:moveTo>
                    <a:pt x="146" y="0"/>
                  </a:moveTo>
                  <a:lnTo>
                    <a:pt x="0" y="0"/>
                  </a:lnTo>
                  <a:lnTo>
                    <a:pt x="14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260"/>
            <p:cNvSpPr>
              <a:spLocks noChangeArrowheads="1"/>
            </p:cNvSpPr>
            <p:nvPr/>
          </p:nvSpPr>
          <p:spPr bwMode="auto">
            <a:xfrm>
              <a:off x="3587280" y="3080674"/>
              <a:ext cx="52387" cy="1588"/>
            </a:xfrm>
            <a:custGeom>
              <a:avLst/>
              <a:gdLst>
                <a:gd name="T0" fmla="*/ 146 w 147"/>
                <a:gd name="T1" fmla="*/ 0 h 1"/>
                <a:gd name="T2" fmla="*/ 0 w 147"/>
                <a:gd name="T3" fmla="*/ 0 h 1"/>
                <a:gd name="T4" fmla="*/ 146 w 14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7" h="1">
                  <a:moveTo>
                    <a:pt x="146" y="0"/>
                  </a:moveTo>
                  <a:lnTo>
                    <a:pt x="0" y="0"/>
                  </a:lnTo>
                  <a:lnTo>
                    <a:pt x="146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261"/>
            <p:cNvSpPr>
              <a:spLocks noChangeArrowheads="1"/>
            </p:cNvSpPr>
            <p:nvPr/>
          </p:nvSpPr>
          <p:spPr bwMode="auto">
            <a:xfrm>
              <a:off x="3496792" y="3115599"/>
              <a:ext cx="106363" cy="103188"/>
            </a:xfrm>
            <a:custGeom>
              <a:avLst/>
              <a:gdLst>
                <a:gd name="T0" fmla="*/ 183 w 297"/>
                <a:gd name="T1" fmla="*/ 117 h 286"/>
                <a:gd name="T2" fmla="*/ 183 w 297"/>
                <a:gd name="T3" fmla="*/ 117 h 286"/>
                <a:gd name="T4" fmla="*/ 183 w 297"/>
                <a:gd name="T5" fmla="*/ 117 h 286"/>
                <a:gd name="T6" fmla="*/ 187 w 297"/>
                <a:gd name="T7" fmla="*/ 87 h 286"/>
                <a:gd name="T8" fmla="*/ 91 w 297"/>
                <a:gd name="T9" fmla="*/ 0 h 286"/>
                <a:gd name="T10" fmla="*/ 4 w 297"/>
                <a:gd name="T11" fmla="*/ 95 h 286"/>
                <a:gd name="T12" fmla="*/ 99 w 297"/>
                <a:gd name="T13" fmla="*/ 183 h 286"/>
                <a:gd name="T14" fmla="*/ 128 w 297"/>
                <a:gd name="T15" fmla="*/ 179 h 286"/>
                <a:gd name="T16" fmla="*/ 128 w 297"/>
                <a:gd name="T17" fmla="*/ 179 h 286"/>
                <a:gd name="T18" fmla="*/ 165 w 297"/>
                <a:gd name="T19" fmla="*/ 179 h 286"/>
                <a:gd name="T20" fmla="*/ 165 w 297"/>
                <a:gd name="T21" fmla="*/ 216 h 286"/>
                <a:gd name="T22" fmla="*/ 198 w 297"/>
                <a:gd name="T23" fmla="*/ 216 h 286"/>
                <a:gd name="T24" fmla="*/ 198 w 297"/>
                <a:gd name="T25" fmla="*/ 249 h 286"/>
                <a:gd name="T26" fmla="*/ 234 w 297"/>
                <a:gd name="T27" fmla="*/ 249 h 286"/>
                <a:gd name="T28" fmla="*/ 234 w 297"/>
                <a:gd name="T29" fmla="*/ 285 h 286"/>
                <a:gd name="T30" fmla="*/ 296 w 297"/>
                <a:gd name="T31" fmla="*/ 285 h 286"/>
                <a:gd name="T32" fmla="*/ 296 w 297"/>
                <a:gd name="T33" fmla="*/ 230 h 286"/>
                <a:gd name="T34" fmla="*/ 183 w 297"/>
                <a:gd name="T35" fmla="*/ 117 h 286"/>
                <a:gd name="T36" fmla="*/ 77 w 297"/>
                <a:gd name="T37" fmla="*/ 95 h 286"/>
                <a:gd name="T38" fmla="*/ 77 w 297"/>
                <a:gd name="T39" fmla="*/ 95 h 286"/>
                <a:gd name="T40" fmla="*/ 47 w 297"/>
                <a:gd name="T41" fmla="*/ 73 h 286"/>
                <a:gd name="T42" fmla="*/ 73 w 297"/>
                <a:gd name="T43" fmla="*/ 47 h 286"/>
                <a:gd name="T44" fmla="*/ 99 w 297"/>
                <a:gd name="T45" fmla="*/ 69 h 286"/>
                <a:gd name="T46" fmla="*/ 77 w 297"/>
                <a:gd name="T47" fmla="*/ 95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7" h="286">
                  <a:moveTo>
                    <a:pt x="183" y="117"/>
                  </a:moveTo>
                  <a:lnTo>
                    <a:pt x="183" y="117"/>
                  </a:lnTo>
                  <a:lnTo>
                    <a:pt x="183" y="117"/>
                  </a:lnTo>
                  <a:cubicBezTo>
                    <a:pt x="187" y="109"/>
                    <a:pt x="187" y="98"/>
                    <a:pt x="187" y="87"/>
                  </a:cubicBezTo>
                  <a:cubicBezTo>
                    <a:pt x="183" y="36"/>
                    <a:pt x="143" y="0"/>
                    <a:pt x="91" y="0"/>
                  </a:cubicBezTo>
                  <a:cubicBezTo>
                    <a:pt x="40" y="3"/>
                    <a:pt x="0" y="47"/>
                    <a:pt x="4" y="95"/>
                  </a:cubicBezTo>
                  <a:cubicBezTo>
                    <a:pt x="7" y="146"/>
                    <a:pt x="47" y="186"/>
                    <a:pt x="99" y="183"/>
                  </a:cubicBezTo>
                  <a:cubicBezTo>
                    <a:pt x="110" y="183"/>
                    <a:pt x="117" y="179"/>
                    <a:pt x="128" y="179"/>
                  </a:cubicBezTo>
                  <a:lnTo>
                    <a:pt x="128" y="179"/>
                  </a:lnTo>
                  <a:cubicBezTo>
                    <a:pt x="165" y="179"/>
                    <a:pt x="165" y="179"/>
                    <a:pt x="165" y="179"/>
                  </a:cubicBezTo>
                  <a:cubicBezTo>
                    <a:pt x="165" y="216"/>
                    <a:pt x="165" y="216"/>
                    <a:pt x="165" y="216"/>
                  </a:cubicBezTo>
                  <a:cubicBezTo>
                    <a:pt x="198" y="216"/>
                    <a:pt x="198" y="216"/>
                    <a:pt x="198" y="216"/>
                  </a:cubicBezTo>
                  <a:cubicBezTo>
                    <a:pt x="198" y="249"/>
                    <a:pt x="198" y="249"/>
                    <a:pt x="198" y="249"/>
                  </a:cubicBezTo>
                  <a:cubicBezTo>
                    <a:pt x="234" y="249"/>
                    <a:pt x="234" y="249"/>
                    <a:pt x="234" y="249"/>
                  </a:cubicBezTo>
                  <a:cubicBezTo>
                    <a:pt x="234" y="285"/>
                    <a:pt x="234" y="285"/>
                    <a:pt x="234" y="285"/>
                  </a:cubicBezTo>
                  <a:cubicBezTo>
                    <a:pt x="296" y="285"/>
                    <a:pt x="296" y="285"/>
                    <a:pt x="296" y="285"/>
                  </a:cubicBezTo>
                  <a:cubicBezTo>
                    <a:pt x="296" y="230"/>
                    <a:pt x="296" y="230"/>
                    <a:pt x="296" y="230"/>
                  </a:cubicBezTo>
                  <a:lnTo>
                    <a:pt x="183" y="117"/>
                  </a:lnTo>
                  <a:close/>
                  <a:moveTo>
                    <a:pt x="77" y="95"/>
                  </a:moveTo>
                  <a:lnTo>
                    <a:pt x="77" y="95"/>
                  </a:lnTo>
                  <a:cubicBezTo>
                    <a:pt x="62" y="98"/>
                    <a:pt x="51" y="87"/>
                    <a:pt x="47" y="73"/>
                  </a:cubicBezTo>
                  <a:cubicBezTo>
                    <a:pt x="47" y="58"/>
                    <a:pt x="59" y="47"/>
                    <a:pt x="73" y="47"/>
                  </a:cubicBezTo>
                  <a:cubicBezTo>
                    <a:pt x="88" y="47"/>
                    <a:pt x="99" y="54"/>
                    <a:pt x="99" y="69"/>
                  </a:cubicBezTo>
                  <a:cubicBezTo>
                    <a:pt x="99" y="84"/>
                    <a:pt x="88" y="95"/>
                    <a:pt x="77" y="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3475019" y="3537308"/>
            <a:ext cx="333375" cy="331787"/>
            <a:chOff x="3474567" y="3512760"/>
            <a:chExt cx="333375" cy="331787"/>
          </a:xfrm>
        </p:grpSpPr>
        <p:sp>
          <p:nvSpPr>
            <p:cNvPr id="279" name="Freeform 262"/>
            <p:cNvSpPr>
              <a:spLocks noChangeArrowheads="1"/>
            </p:cNvSpPr>
            <p:nvPr/>
          </p:nvSpPr>
          <p:spPr bwMode="auto">
            <a:xfrm>
              <a:off x="3598392" y="3512760"/>
              <a:ext cx="209550" cy="207962"/>
            </a:xfrm>
            <a:custGeom>
              <a:avLst/>
              <a:gdLst>
                <a:gd name="T0" fmla="*/ 579 w 580"/>
                <a:gd name="T1" fmla="*/ 578 h 579"/>
                <a:gd name="T2" fmla="*/ 0 w 580"/>
                <a:gd name="T3" fmla="*/ 578 h 579"/>
                <a:gd name="T4" fmla="*/ 0 w 580"/>
                <a:gd name="T5" fmla="*/ 0 h 579"/>
                <a:gd name="T6" fmla="*/ 579 w 580"/>
                <a:gd name="T7" fmla="*/ 0 h 579"/>
                <a:gd name="T8" fmla="*/ 579 w 580"/>
                <a:gd name="T9" fmla="*/ 578 h 579"/>
                <a:gd name="T10" fmla="*/ 44 w 580"/>
                <a:gd name="T11" fmla="*/ 534 h 579"/>
                <a:gd name="T12" fmla="*/ 535 w 580"/>
                <a:gd name="T13" fmla="*/ 534 h 579"/>
                <a:gd name="T14" fmla="*/ 535 w 580"/>
                <a:gd name="T15" fmla="*/ 44 h 579"/>
                <a:gd name="T16" fmla="*/ 44 w 580"/>
                <a:gd name="T17" fmla="*/ 44 h 579"/>
                <a:gd name="T18" fmla="*/ 44 w 580"/>
                <a:gd name="T19" fmla="*/ 534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0" h="579">
                  <a:moveTo>
                    <a:pt x="579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9" y="0"/>
                  </a:lnTo>
                  <a:lnTo>
                    <a:pt x="579" y="578"/>
                  </a:lnTo>
                  <a:close/>
                  <a:moveTo>
                    <a:pt x="44" y="534"/>
                  </a:moveTo>
                  <a:lnTo>
                    <a:pt x="535" y="534"/>
                  </a:lnTo>
                  <a:lnTo>
                    <a:pt x="535" y="44"/>
                  </a:lnTo>
                  <a:lnTo>
                    <a:pt x="44" y="44"/>
                  </a:lnTo>
                  <a:lnTo>
                    <a:pt x="44" y="53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263"/>
            <p:cNvSpPr>
              <a:spLocks noChangeArrowheads="1"/>
            </p:cNvSpPr>
            <p:nvPr/>
          </p:nvSpPr>
          <p:spPr bwMode="auto">
            <a:xfrm>
              <a:off x="3598392" y="3512760"/>
              <a:ext cx="209550" cy="207962"/>
            </a:xfrm>
            <a:custGeom>
              <a:avLst/>
              <a:gdLst>
                <a:gd name="T0" fmla="*/ 579 w 580"/>
                <a:gd name="T1" fmla="*/ 578 h 579"/>
                <a:gd name="T2" fmla="*/ 0 w 580"/>
                <a:gd name="T3" fmla="*/ 578 h 579"/>
                <a:gd name="T4" fmla="*/ 0 w 580"/>
                <a:gd name="T5" fmla="*/ 0 h 579"/>
                <a:gd name="T6" fmla="*/ 579 w 580"/>
                <a:gd name="T7" fmla="*/ 0 h 579"/>
                <a:gd name="T8" fmla="*/ 579 w 580"/>
                <a:gd name="T9" fmla="*/ 578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0" h="579">
                  <a:moveTo>
                    <a:pt x="579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9" y="0"/>
                  </a:lnTo>
                  <a:lnTo>
                    <a:pt x="579" y="57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264"/>
            <p:cNvSpPr>
              <a:spLocks noChangeArrowheads="1"/>
            </p:cNvSpPr>
            <p:nvPr/>
          </p:nvSpPr>
          <p:spPr bwMode="auto">
            <a:xfrm>
              <a:off x="3614267" y="3528635"/>
              <a:ext cx="177800" cy="176212"/>
            </a:xfrm>
            <a:custGeom>
              <a:avLst/>
              <a:gdLst>
                <a:gd name="T0" fmla="*/ 0 w 492"/>
                <a:gd name="T1" fmla="*/ 490 h 491"/>
                <a:gd name="T2" fmla="*/ 491 w 492"/>
                <a:gd name="T3" fmla="*/ 490 h 491"/>
                <a:gd name="T4" fmla="*/ 491 w 492"/>
                <a:gd name="T5" fmla="*/ 0 h 491"/>
                <a:gd name="T6" fmla="*/ 0 w 492"/>
                <a:gd name="T7" fmla="*/ 0 h 491"/>
                <a:gd name="T8" fmla="*/ 0 w 492"/>
                <a:gd name="T9" fmla="*/ 49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1">
                  <a:moveTo>
                    <a:pt x="0" y="490"/>
                  </a:moveTo>
                  <a:lnTo>
                    <a:pt x="491" y="490"/>
                  </a:lnTo>
                  <a:lnTo>
                    <a:pt x="491" y="0"/>
                  </a:lnTo>
                  <a:lnTo>
                    <a:pt x="0" y="0"/>
                  </a:lnTo>
                  <a:lnTo>
                    <a:pt x="0" y="4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265"/>
            <p:cNvSpPr>
              <a:spLocks noChangeArrowheads="1"/>
            </p:cNvSpPr>
            <p:nvPr/>
          </p:nvSpPr>
          <p:spPr bwMode="auto">
            <a:xfrm>
              <a:off x="3614267" y="3528635"/>
              <a:ext cx="177800" cy="176212"/>
            </a:xfrm>
            <a:custGeom>
              <a:avLst/>
              <a:gdLst>
                <a:gd name="T0" fmla="*/ 0 w 492"/>
                <a:gd name="T1" fmla="*/ 0 h 491"/>
                <a:gd name="T2" fmla="*/ 0 w 492"/>
                <a:gd name="T3" fmla="*/ 490 h 491"/>
                <a:gd name="T4" fmla="*/ 491 w 492"/>
                <a:gd name="T5" fmla="*/ 490 h 491"/>
                <a:gd name="T6" fmla="*/ 491 w 492"/>
                <a:gd name="T7" fmla="*/ 0 h 491"/>
                <a:gd name="T8" fmla="*/ 0 w 492"/>
                <a:gd name="T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1">
                  <a:moveTo>
                    <a:pt x="0" y="0"/>
                  </a:moveTo>
                  <a:lnTo>
                    <a:pt x="0" y="490"/>
                  </a:lnTo>
                  <a:lnTo>
                    <a:pt x="491" y="490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266"/>
            <p:cNvSpPr>
              <a:spLocks noChangeArrowheads="1"/>
            </p:cNvSpPr>
            <p:nvPr/>
          </p:nvSpPr>
          <p:spPr bwMode="auto">
            <a:xfrm>
              <a:off x="3614267" y="3528635"/>
              <a:ext cx="177800" cy="176212"/>
            </a:xfrm>
            <a:custGeom>
              <a:avLst/>
              <a:gdLst>
                <a:gd name="T0" fmla="*/ 0 w 492"/>
                <a:gd name="T1" fmla="*/ 0 h 491"/>
                <a:gd name="T2" fmla="*/ 0 w 492"/>
                <a:gd name="T3" fmla="*/ 490 h 491"/>
                <a:gd name="T4" fmla="*/ 491 w 492"/>
                <a:gd name="T5" fmla="*/ 490 h 491"/>
                <a:gd name="T6" fmla="*/ 491 w 492"/>
                <a:gd name="T7" fmla="*/ 0 h 491"/>
                <a:gd name="T8" fmla="*/ 0 w 492"/>
                <a:gd name="T9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1">
                  <a:moveTo>
                    <a:pt x="0" y="0"/>
                  </a:moveTo>
                  <a:lnTo>
                    <a:pt x="0" y="490"/>
                  </a:lnTo>
                  <a:lnTo>
                    <a:pt x="491" y="490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267"/>
            <p:cNvSpPr>
              <a:spLocks noChangeArrowheads="1"/>
            </p:cNvSpPr>
            <p:nvPr/>
          </p:nvSpPr>
          <p:spPr bwMode="auto">
            <a:xfrm>
              <a:off x="3614267" y="3528635"/>
              <a:ext cx="177800" cy="176212"/>
            </a:xfrm>
            <a:custGeom>
              <a:avLst/>
              <a:gdLst>
                <a:gd name="T0" fmla="*/ 491 w 492"/>
                <a:gd name="T1" fmla="*/ 0 h 491"/>
                <a:gd name="T2" fmla="*/ 0 w 492"/>
                <a:gd name="T3" fmla="*/ 0 h 491"/>
                <a:gd name="T4" fmla="*/ 0 w 492"/>
                <a:gd name="T5" fmla="*/ 300 h 491"/>
                <a:gd name="T6" fmla="*/ 191 w 492"/>
                <a:gd name="T7" fmla="*/ 300 h 491"/>
                <a:gd name="T8" fmla="*/ 191 w 492"/>
                <a:gd name="T9" fmla="*/ 490 h 491"/>
                <a:gd name="T10" fmla="*/ 491 w 492"/>
                <a:gd name="T11" fmla="*/ 490 h 491"/>
                <a:gd name="T12" fmla="*/ 491 w 492"/>
                <a:gd name="T13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2" h="491">
                  <a:moveTo>
                    <a:pt x="491" y="0"/>
                  </a:moveTo>
                  <a:lnTo>
                    <a:pt x="0" y="0"/>
                  </a:lnTo>
                  <a:lnTo>
                    <a:pt x="0" y="300"/>
                  </a:lnTo>
                  <a:lnTo>
                    <a:pt x="191" y="300"/>
                  </a:lnTo>
                  <a:lnTo>
                    <a:pt x="191" y="490"/>
                  </a:lnTo>
                  <a:lnTo>
                    <a:pt x="491" y="490"/>
                  </a:lnTo>
                  <a:lnTo>
                    <a:pt x="4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268"/>
            <p:cNvSpPr>
              <a:spLocks noChangeArrowheads="1"/>
            </p:cNvSpPr>
            <p:nvPr/>
          </p:nvSpPr>
          <p:spPr bwMode="auto">
            <a:xfrm>
              <a:off x="3614267" y="3528635"/>
              <a:ext cx="177800" cy="176212"/>
            </a:xfrm>
            <a:custGeom>
              <a:avLst/>
              <a:gdLst>
                <a:gd name="T0" fmla="*/ 491 w 492"/>
                <a:gd name="T1" fmla="*/ 0 h 491"/>
                <a:gd name="T2" fmla="*/ 0 w 492"/>
                <a:gd name="T3" fmla="*/ 0 h 491"/>
                <a:gd name="T4" fmla="*/ 0 w 492"/>
                <a:gd name="T5" fmla="*/ 300 h 491"/>
                <a:gd name="T6" fmla="*/ 191 w 492"/>
                <a:gd name="T7" fmla="*/ 300 h 491"/>
                <a:gd name="T8" fmla="*/ 191 w 492"/>
                <a:gd name="T9" fmla="*/ 490 h 491"/>
                <a:gd name="T10" fmla="*/ 491 w 492"/>
                <a:gd name="T11" fmla="*/ 490 h 491"/>
                <a:gd name="T12" fmla="*/ 491 w 492"/>
                <a:gd name="T13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2" h="491">
                  <a:moveTo>
                    <a:pt x="491" y="0"/>
                  </a:moveTo>
                  <a:lnTo>
                    <a:pt x="0" y="0"/>
                  </a:lnTo>
                  <a:lnTo>
                    <a:pt x="0" y="300"/>
                  </a:lnTo>
                  <a:lnTo>
                    <a:pt x="191" y="300"/>
                  </a:lnTo>
                  <a:lnTo>
                    <a:pt x="191" y="490"/>
                  </a:lnTo>
                  <a:lnTo>
                    <a:pt x="491" y="490"/>
                  </a:lnTo>
                  <a:lnTo>
                    <a:pt x="4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269"/>
            <p:cNvSpPr>
              <a:spLocks noChangeArrowheads="1"/>
            </p:cNvSpPr>
            <p:nvPr/>
          </p:nvSpPr>
          <p:spPr bwMode="auto">
            <a:xfrm>
              <a:off x="3614267" y="3636585"/>
              <a:ext cx="69850" cy="68262"/>
            </a:xfrm>
            <a:custGeom>
              <a:avLst/>
              <a:gdLst>
                <a:gd name="T0" fmla="*/ 191 w 192"/>
                <a:gd name="T1" fmla="*/ 0 h 191"/>
                <a:gd name="T2" fmla="*/ 0 w 192"/>
                <a:gd name="T3" fmla="*/ 0 h 191"/>
                <a:gd name="T4" fmla="*/ 0 w 192"/>
                <a:gd name="T5" fmla="*/ 44 h 191"/>
                <a:gd name="T6" fmla="*/ 147 w 192"/>
                <a:gd name="T7" fmla="*/ 44 h 191"/>
                <a:gd name="T8" fmla="*/ 147 w 192"/>
                <a:gd name="T9" fmla="*/ 190 h 191"/>
                <a:gd name="T10" fmla="*/ 191 w 192"/>
                <a:gd name="T11" fmla="*/ 190 h 191"/>
                <a:gd name="T12" fmla="*/ 191 w 192"/>
                <a:gd name="T1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91">
                  <a:moveTo>
                    <a:pt x="191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7" y="44"/>
                  </a:lnTo>
                  <a:lnTo>
                    <a:pt x="147" y="190"/>
                  </a:lnTo>
                  <a:lnTo>
                    <a:pt x="191" y="190"/>
                  </a:lnTo>
                  <a:lnTo>
                    <a:pt x="1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270"/>
            <p:cNvSpPr>
              <a:spLocks noChangeArrowheads="1"/>
            </p:cNvSpPr>
            <p:nvPr/>
          </p:nvSpPr>
          <p:spPr bwMode="auto">
            <a:xfrm>
              <a:off x="3614267" y="3636585"/>
              <a:ext cx="69850" cy="68262"/>
            </a:xfrm>
            <a:custGeom>
              <a:avLst/>
              <a:gdLst>
                <a:gd name="T0" fmla="*/ 191 w 192"/>
                <a:gd name="T1" fmla="*/ 0 h 191"/>
                <a:gd name="T2" fmla="*/ 0 w 192"/>
                <a:gd name="T3" fmla="*/ 0 h 191"/>
                <a:gd name="T4" fmla="*/ 0 w 192"/>
                <a:gd name="T5" fmla="*/ 44 h 191"/>
                <a:gd name="T6" fmla="*/ 147 w 192"/>
                <a:gd name="T7" fmla="*/ 44 h 191"/>
                <a:gd name="T8" fmla="*/ 147 w 192"/>
                <a:gd name="T9" fmla="*/ 190 h 191"/>
                <a:gd name="T10" fmla="*/ 191 w 192"/>
                <a:gd name="T11" fmla="*/ 190 h 191"/>
                <a:gd name="T12" fmla="*/ 191 w 192"/>
                <a:gd name="T1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91">
                  <a:moveTo>
                    <a:pt x="191" y="0"/>
                  </a:moveTo>
                  <a:lnTo>
                    <a:pt x="0" y="0"/>
                  </a:lnTo>
                  <a:lnTo>
                    <a:pt x="0" y="44"/>
                  </a:lnTo>
                  <a:lnTo>
                    <a:pt x="147" y="44"/>
                  </a:lnTo>
                  <a:lnTo>
                    <a:pt x="147" y="190"/>
                  </a:lnTo>
                  <a:lnTo>
                    <a:pt x="191" y="190"/>
                  </a:lnTo>
                  <a:lnTo>
                    <a:pt x="19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271"/>
            <p:cNvSpPr>
              <a:spLocks noChangeArrowheads="1"/>
            </p:cNvSpPr>
            <p:nvPr/>
          </p:nvSpPr>
          <p:spPr bwMode="auto">
            <a:xfrm>
              <a:off x="3655542" y="3555622"/>
              <a:ext cx="106363" cy="103188"/>
            </a:xfrm>
            <a:custGeom>
              <a:avLst/>
              <a:gdLst>
                <a:gd name="T0" fmla="*/ 180 w 294"/>
                <a:gd name="T1" fmla="*/ 117 h 286"/>
                <a:gd name="T2" fmla="*/ 180 w 294"/>
                <a:gd name="T3" fmla="*/ 117 h 286"/>
                <a:gd name="T4" fmla="*/ 180 w 294"/>
                <a:gd name="T5" fmla="*/ 117 h 286"/>
                <a:gd name="T6" fmla="*/ 184 w 294"/>
                <a:gd name="T7" fmla="*/ 88 h 286"/>
                <a:gd name="T8" fmla="*/ 88 w 294"/>
                <a:gd name="T9" fmla="*/ 0 h 286"/>
                <a:gd name="T10" fmla="*/ 0 w 294"/>
                <a:gd name="T11" fmla="*/ 95 h 286"/>
                <a:gd name="T12" fmla="*/ 96 w 294"/>
                <a:gd name="T13" fmla="*/ 183 h 286"/>
                <a:gd name="T14" fmla="*/ 125 w 294"/>
                <a:gd name="T15" fmla="*/ 175 h 286"/>
                <a:gd name="T16" fmla="*/ 125 w 294"/>
                <a:gd name="T17" fmla="*/ 179 h 286"/>
                <a:gd name="T18" fmla="*/ 162 w 294"/>
                <a:gd name="T19" fmla="*/ 179 h 286"/>
                <a:gd name="T20" fmla="*/ 162 w 294"/>
                <a:gd name="T21" fmla="*/ 212 h 286"/>
                <a:gd name="T22" fmla="*/ 195 w 294"/>
                <a:gd name="T23" fmla="*/ 212 h 286"/>
                <a:gd name="T24" fmla="*/ 195 w 294"/>
                <a:gd name="T25" fmla="*/ 249 h 286"/>
                <a:gd name="T26" fmla="*/ 231 w 294"/>
                <a:gd name="T27" fmla="*/ 249 h 286"/>
                <a:gd name="T28" fmla="*/ 231 w 294"/>
                <a:gd name="T29" fmla="*/ 285 h 286"/>
                <a:gd name="T30" fmla="*/ 293 w 294"/>
                <a:gd name="T31" fmla="*/ 285 h 286"/>
                <a:gd name="T32" fmla="*/ 293 w 294"/>
                <a:gd name="T33" fmla="*/ 230 h 286"/>
                <a:gd name="T34" fmla="*/ 180 w 294"/>
                <a:gd name="T35" fmla="*/ 117 h 286"/>
                <a:gd name="T36" fmla="*/ 74 w 294"/>
                <a:gd name="T37" fmla="*/ 95 h 286"/>
                <a:gd name="T38" fmla="*/ 74 w 294"/>
                <a:gd name="T39" fmla="*/ 95 h 286"/>
                <a:gd name="T40" fmla="*/ 44 w 294"/>
                <a:gd name="T41" fmla="*/ 73 h 286"/>
                <a:gd name="T42" fmla="*/ 70 w 294"/>
                <a:gd name="T43" fmla="*/ 47 h 286"/>
                <a:gd name="T44" fmla="*/ 96 w 294"/>
                <a:gd name="T45" fmla="*/ 69 h 286"/>
                <a:gd name="T46" fmla="*/ 74 w 294"/>
                <a:gd name="T47" fmla="*/ 95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4" h="286">
                  <a:moveTo>
                    <a:pt x="180" y="117"/>
                  </a:moveTo>
                  <a:lnTo>
                    <a:pt x="180" y="117"/>
                  </a:lnTo>
                  <a:lnTo>
                    <a:pt x="180" y="117"/>
                  </a:lnTo>
                  <a:cubicBezTo>
                    <a:pt x="184" y="109"/>
                    <a:pt x="184" y="98"/>
                    <a:pt x="184" y="88"/>
                  </a:cubicBezTo>
                  <a:cubicBezTo>
                    <a:pt x="180" y="36"/>
                    <a:pt x="140" y="0"/>
                    <a:pt x="88" y="0"/>
                  </a:cubicBezTo>
                  <a:cubicBezTo>
                    <a:pt x="37" y="3"/>
                    <a:pt x="0" y="47"/>
                    <a:pt x="0" y="95"/>
                  </a:cubicBezTo>
                  <a:cubicBezTo>
                    <a:pt x="4" y="146"/>
                    <a:pt x="44" y="186"/>
                    <a:pt x="96" y="183"/>
                  </a:cubicBezTo>
                  <a:cubicBezTo>
                    <a:pt x="107" y="183"/>
                    <a:pt x="114" y="179"/>
                    <a:pt x="125" y="175"/>
                  </a:cubicBezTo>
                  <a:cubicBezTo>
                    <a:pt x="125" y="179"/>
                    <a:pt x="125" y="179"/>
                    <a:pt x="125" y="179"/>
                  </a:cubicBezTo>
                  <a:cubicBezTo>
                    <a:pt x="162" y="179"/>
                    <a:pt x="162" y="179"/>
                    <a:pt x="162" y="179"/>
                  </a:cubicBezTo>
                  <a:cubicBezTo>
                    <a:pt x="162" y="212"/>
                    <a:pt x="162" y="212"/>
                    <a:pt x="162" y="212"/>
                  </a:cubicBezTo>
                  <a:cubicBezTo>
                    <a:pt x="195" y="212"/>
                    <a:pt x="195" y="212"/>
                    <a:pt x="195" y="212"/>
                  </a:cubicBezTo>
                  <a:cubicBezTo>
                    <a:pt x="195" y="249"/>
                    <a:pt x="195" y="249"/>
                    <a:pt x="195" y="249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31" y="285"/>
                    <a:pt x="231" y="285"/>
                    <a:pt x="231" y="285"/>
                  </a:cubicBezTo>
                  <a:cubicBezTo>
                    <a:pt x="293" y="285"/>
                    <a:pt x="293" y="285"/>
                    <a:pt x="293" y="285"/>
                  </a:cubicBezTo>
                  <a:cubicBezTo>
                    <a:pt x="293" y="230"/>
                    <a:pt x="293" y="230"/>
                    <a:pt x="293" y="230"/>
                  </a:cubicBezTo>
                  <a:lnTo>
                    <a:pt x="180" y="117"/>
                  </a:lnTo>
                  <a:close/>
                  <a:moveTo>
                    <a:pt x="74" y="95"/>
                  </a:moveTo>
                  <a:lnTo>
                    <a:pt x="74" y="95"/>
                  </a:lnTo>
                  <a:cubicBezTo>
                    <a:pt x="59" y="95"/>
                    <a:pt x="48" y="88"/>
                    <a:pt x="44" y="73"/>
                  </a:cubicBezTo>
                  <a:cubicBezTo>
                    <a:pt x="44" y="58"/>
                    <a:pt x="55" y="47"/>
                    <a:pt x="70" y="47"/>
                  </a:cubicBezTo>
                  <a:cubicBezTo>
                    <a:pt x="85" y="44"/>
                    <a:pt x="96" y="54"/>
                    <a:pt x="96" y="69"/>
                  </a:cubicBezTo>
                  <a:cubicBezTo>
                    <a:pt x="96" y="84"/>
                    <a:pt x="85" y="95"/>
                    <a:pt x="74" y="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272"/>
            <p:cNvSpPr>
              <a:spLocks noChangeArrowheads="1"/>
            </p:cNvSpPr>
            <p:nvPr/>
          </p:nvSpPr>
          <p:spPr bwMode="auto">
            <a:xfrm>
              <a:off x="3490442" y="3652460"/>
              <a:ext cx="177800" cy="177800"/>
            </a:xfrm>
            <a:custGeom>
              <a:avLst/>
              <a:gdLst>
                <a:gd name="T0" fmla="*/ 0 w 492"/>
                <a:gd name="T1" fmla="*/ 0 h 492"/>
                <a:gd name="T2" fmla="*/ 0 w 492"/>
                <a:gd name="T3" fmla="*/ 491 h 492"/>
                <a:gd name="T4" fmla="*/ 491 w 492"/>
                <a:gd name="T5" fmla="*/ 491 h 492"/>
                <a:gd name="T6" fmla="*/ 491 w 492"/>
                <a:gd name="T7" fmla="*/ 0 h 492"/>
                <a:gd name="T8" fmla="*/ 0 w 492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2">
                  <a:moveTo>
                    <a:pt x="0" y="0"/>
                  </a:moveTo>
                  <a:lnTo>
                    <a:pt x="0" y="491"/>
                  </a:lnTo>
                  <a:lnTo>
                    <a:pt x="491" y="491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273"/>
            <p:cNvSpPr>
              <a:spLocks noChangeArrowheads="1"/>
            </p:cNvSpPr>
            <p:nvPr/>
          </p:nvSpPr>
          <p:spPr bwMode="auto">
            <a:xfrm>
              <a:off x="3490442" y="3652460"/>
              <a:ext cx="177800" cy="177800"/>
            </a:xfrm>
            <a:custGeom>
              <a:avLst/>
              <a:gdLst>
                <a:gd name="T0" fmla="*/ 0 w 492"/>
                <a:gd name="T1" fmla="*/ 0 h 492"/>
                <a:gd name="T2" fmla="*/ 0 w 492"/>
                <a:gd name="T3" fmla="*/ 491 h 492"/>
                <a:gd name="T4" fmla="*/ 491 w 492"/>
                <a:gd name="T5" fmla="*/ 491 h 492"/>
                <a:gd name="T6" fmla="*/ 491 w 492"/>
                <a:gd name="T7" fmla="*/ 0 h 492"/>
                <a:gd name="T8" fmla="*/ 0 w 492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2" h="492">
                  <a:moveTo>
                    <a:pt x="0" y="0"/>
                  </a:moveTo>
                  <a:lnTo>
                    <a:pt x="0" y="491"/>
                  </a:lnTo>
                  <a:lnTo>
                    <a:pt x="491" y="491"/>
                  </a:lnTo>
                  <a:lnTo>
                    <a:pt x="49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274"/>
            <p:cNvSpPr>
              <a:spLocks noChangeArrowheads="1"/>
            </p:cNvSpPr>
            <p:nvPr/>
          </p:nvSpPr>
          <p:spPr bwMode="auto">
            <a:xfrm>
              <a:off x="3474567" y="3636585"/>
              <a:ext cx="209550" cy="207962"/>
            </a:xfrm>
            <a:custGeom>
              <a:avLst/>
              <a:gdLst>
                <a:gd name="T0" fmla="*/ 579 w 580"/>
                <a:gd name="T1" fmla="*/ 578 h 579"/>
                <a:gd name="T2" fmla="*/ 0 w 580"/>
                <a:gd name="T3" fmla="*/ 578 h 579"/>
                <a:gd name="T4" fmla="*/ 0 w 580"/>
                <a:gd name="T5" fmla="*/ 0 h 579"/>
                <a:gd name="T6" fmla="*/ 579 w 580"/>
                <a:gd name="T7" fmla="*/ 0 h 579"/>
                <a:gd name="T8" fmla="*/ 579 w 580"/>
                <a:gd name="T9" fmla="*/ 578 h 579"/>
                <a:gd name="T10" fmla="*/ 44 w 580"/>
                <a:gd name="T11" fmla="*/ 535 h 579"/>
                <a:gd name="T12" fmla="*/ 535 w 580"/>
                <a:gd name="T13" fmla="*/ 535 h 579"/>
                <a:gd name="T14" fmla="*/ 535 w 580"/>
                <a:gd name="T15" fmla="*/ 44 h 579"/>
                <a:gd name="T16" fmla="*/ 44 w 580"/>
                <a:gd name="T17" fmla="*/ 44 h 579"/>
                <a:gd name="T18" fmla="*/ 44 w 580"/>
                <a:gd name="T19" fmla="*/ 535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0" h="579">
                  <a:moveTo>
                    <a:pt x="579" y="578"/>
                  </a:moveTo>
                  <a:lnTo>
                    <a:pt x="0" y="578"/>
                  </a:lnTo>
                  <a:lnTo>
                    <a:pt x="0" y="0"/>
                  </a:lnTo>
                  <a:lnTo>
                    <a:pt x="579" y="0"/>
                  </a:lnTo>
                  <a:lnTo>
                    <a:pt x="579" y="578"/>
                  </a:lnTo>
                  <a:close/>
                  <a:moveTo>
                    <a:pt x="44" y="535"/>
                  </a:moveTo>
                  <a:lnTo>
                    <a:pt x="535" y="535"/>
                  </a:lnTo>
                  <a:lnTo>
                    <a:pt x="535" y="44"/>
                  </a:lnTo>
                  <a:lnTo>
                    <a:pt x="44" y="44"/>
                  </a:lnTo>
                  <a:lnTo>
                    <a:pt x="44" y="53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275"/>
            <p:cNvSpPr>
              <a:spLocks noChangeArrowheads="1"/>
            </p:cNvSpPr>
            <p:nvPr/>
          </p:nvSpPr>
          <p:spPr bwMode="auto">
            <a:xfrm>
              <a:off x="3577755" y="3652460"/>
              <a:ext cx="88900" cy="177800"/>
            </a:xfrm>
            <a:custGeom>
              <a:avLst/>
              <a:gdLst>
                <a:gd name="T0" fmla="*/ 246 w 247"/>
                <a:gd name="T1" fmla="*/ 0 h 492"/>
                <a:gd name="T2" fmla="*/ 0 w 247"/>
                <a:gd name="T3" fmla="*/ 0 h 492"/>
                <a:gd name="T4" fmla="*/ 0 w 247"/>
                <a:gd name="T5" fmla="*/ 491 h 492"/>
                <a:gd name="T6" fmla="*/ 246 w 247"/>
                <a:gd name="T7" fmla="*/ 491 h 492"/>
                <a:gd name="T8" fmla="*/ 246 w 247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492">
                  <a:moveTo>
                    <a:pt x="246" y="0"/>
                  </a:moveTo>
                  <a:lnTo>
                    <a:pt x="0" y="0"/>
                  </a:lnTo>
                  <a:lnTo>
                    <a:pt x="0" y="491"/>
                  </a:lnTo>
                  <a:lnTo>
                    <a:pt x="246" y="491"/>
                  </a:lnTo>
                  <a:lnTo>
                    <a:pt x="2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276"/>
            <p:cNvSpPr>
              <a:spLocks noChangeArrowheads="1"/>
            </p:cNvSpPr>
            <p:nvPr/>
          </p:nvSpPr>
          <p:spPr bwMode="auto">
            <a:xfrm>
              <a:off x="3577755" y="3652460"/>
              <a:ext cx="88900" cy="177800"/>
            </a:xfrm>
            <a:custGeom>
              <a:avLst/>
              <a:gdLst>
                <a:gd name="T0" fmla="*/ 246 w 247"/>
                <a:gd name="T1" fmla="*/ 0 h 492"/>
                <a:gd name="T2" fmla="*/ 0 w 247"/>
                <a:gd name="T3" fmla="*/ 0 h 492"/>
                <a:gd name="T4" fmla="*/ 0 w 247"/>
                <a:gd name="T5" fmla="*/ 491 h 492"/>
                <a:gd name="T6" fmla="*/ 246 w 247"/>
                <a:gd name="T7" fmla="*/ 491 h 492"/>
                <a:gd name="T8" fmla="*/ 246 w 247"/>
                <a:gd name="T9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7" h="492">
                  <a:moveTo>
                    <a:pt x="246" y="0"/>
                  </a:moveTo>
                  <a:lnTo>
                    <a:pt x="0" y="0"/>
                  </a:lnTo>
                  <a:lnTo>
                    <a:pt x="0" y="491"/>
                  </a:lnTo>
                  <a:lnTo>
                    <a:pt x="246" y="491"/>
                  </a:lnTo>
                  <a:lnTo>
                    <a:pt x="2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277"/>
            <p:cNvSpPr>
              <a:spLocks noChangeArrowheads="1"/>
            </p:cNvSpPr>
            <p:nvPr/>
          </p:nvSpPr>
          <p:spPr bwMode="auto">
            <a:xfrm>
              <a:off x="3523780" y="3687385"/>
              <a:ext cx="106362" cy="103187"/>
            </a:xfrm>
            <a:custGeom>
              <a:avLst/>
              <a:gdLst>
                <a:gd name="T0" fmla="*/ 180 w 294"/>
                <a:gd name="T1" fmla="*/ 117 h 286"/>
                <a:gd name="T2" fmla="*/ 180 w 294"/>
                <a:gd name="T3" fmla="*/ 117 h 286"/>
                <a:gd name="T4" fmla="*/ 180 w 294"/>
                <a:gd name="T5" fmla="*/ 117 h 286"/>
                <a:gd name="T6" fmla="*/ 183 w 294"/>
                <a:gd name="T7" fmla="*/ 88 h 286"/>
                <a:gd name="T8" fmla="*/ 88 w 294"/>
                <a:gd name="T9" fmla="*/ 0 h 286"/>
                <a:gd name="T10" fmla="*/ 0 w 294"/>
                <a:gd name="T11" fmla="*/ 95 h 286"/>
                <a:gd name="T12" fmla="*/ 96 w 294"/>
                <a:gd name="T13" fmla="*/ 183 h 286"/>
                <a:gd name="T14" fmla="*/ 125 w 294"/>
                <a:gd name="T15" fmla="*/ 179 h 286"/>
                <a:gd name="T16" fmla="*/ 125 w 294"/>
                <a:gd name="T17" fmla="*/ 179 h 286"/>
                <a:gd name="T18" fmla="*/ 161 w 294"/>
                <a:gd name="T19" fmla="*/ 179 h 286"/>
                <a:gd name="T20" fmla="*/ 161 w 294"/>
                <a:gd name="T21" fmla="*/ 216 h 286"/>
                <a:gd name="T22" fmla="*/ 194 w 294"/>
                <a:gd name="T23" fmla="*/ 216 h 286"/>
                <a:gd name="T24" fmla="*/ 194 w 294"/>
                <a:gd name="T25" fmla="*/ 249 h 286"/>
                <a:gd name="T26" fmla="*/ 231 w 294"/>
                <a:gd name="T27" fmla="*/ 249 h 286"/>
                <a:gd name="T28" fmla="*/ 231 w 294"/>
                <a:gd name="T29" fmla="*/ 285 h 286"/>
                <a:gd name="T30" fmla="*/ 293 w 294"/>
                <a:gd name="T31" fmla="*/ 285 h 286"/>
                <a:gd name="T32" fmla="*/ 293 w 294"/>
                <a:gd name="T33" fmla="*/ 230 h 286"/>
                <a:gd name="T34" fmla="*/ 180 w 294"/>
                <a:gd name="T35" fmla="*/ 117 h 286"/>
                <a:gd name="T36" fmla="*/ 73 w 294"/>
                <a:gd name="T37" fmla="*/ 95 h 286"/>
                <a:gd name="T38" fmla="*/ 73 w 294"/>
                <a:gd name="T39" fmla="*/ 95 h 286"/>
                <a:gd name="T40" fmla="*/ 44 w 294"/>
                <a:gd name="T41" fmla="*/ 73 h 286"/>
                <a:gd name="T42" fmla="*/ 70 w 294"/>
                <a:gd name="T43" fmla="*/ 47 h 286"/>
                <a:gd name="T44" fmla="*/ 96 w 294"/>
                <a:gd name="T45" fmla="*/ 69 h 286"/>
                <a:gd name="T46" fmla="*/ 73 w 294"/>
                <a:gd name="T47" fmla="*/ 95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4" h="286">
                  <a:moveTo>
                    <a:pt x="180" y="117"/>
                  </a:moveTo>
                  <a:lnTo>
                    <a:pt x="180" y="117"/>
                  </a:lnTo>
                  <a:lnTo>
                    <a:pt x="180" y="117"/>
                  </a:lnTo>
                  <a:cubicBezTo>
                    <a:pt x="183" y="110"/>
                    <a:pt x="183" y="99"/>
                    <a:pt x="183" y="88"/>
                  </a:cubicBezTo>
                  <a:cubicBezTo>
                    <a:pt x="180" y="36"/>
                    <a:pt x="139" y="0"/>
                    <a:pt x="88" y="0"/>
                  </a:cubicBezTo>
                  <a:cubicBezTo>
                    <a:pt x="37" y="3"/>
                    <a:pt x="0" y="47"/>
                    <a:pt x="0" y="95"/>
                  </a:cubicBezTo>
                  <a:cubicBezTo>
                    <a:pt x="4" y="146"/>
                    <a:pt x="44" y="186"/>
                    <a:pt x="96" y="183"/>
                  </a:cubicBezTo>
                  <a:cubicBezTo>
                    <a:pt x="107" y="183"/>
                    <a:pt x="114" y="179"/>
                    <a:pt x="125" y="179"/>
                  </a:cubicBezTo>
                  <a:lnTo>
                    <a:pt x="125" y="179"/>
                  </a:lnTo>
                  <a:cubicBezTo>
                    <a:pt x="161" y="179"/>
                    <a:pt x="161" y="179"/>
                    <a:pt x="161" y="179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94" y="216"/>
                    <a:pt x="194" y="216"/>
                    <a:pt x="194" y="216"/>
                  </a:cubicBezTo>
                  <a:cubicBezTo>
                    <a:pt x="194" y="249"/>
                    <a:pt x="194" y="249"/>
                    <a:pt x="194" y="249"/>
                  </a:cubicBezTo>
                  <a:cubicBezTo>
                    <a:pt x="231" y="249"/>
                    <a:pt x="231" y="249"/>
                    <a:pt x="231" y="249"/>
                  </a:cubicBezTo>
                  <a:cubicBezTo>
                    <a:pt x="231" y="285"/>
                    <a:pt x="231" y="285"/>
                    <a:pt x="231" y="285"/>
                  </a:cubicBezTo>
                  <a:cubicBezTo>
                    <a:pt x="293" y="285"/>
                    <a:pt x="293" y="285"/>
                    <a:pt x="293" y="285"/>
                  </a:cubicBezTo>
                  <a:cubicBezTo>
                    <a:pt x="293" y="230"/>
                    <a:pt x="293" y="230"/>
                    <a:pt x="293" y="230"/>
                  </a:cubicBezTo>
                  <a:lnTo>
                    <a:pt x="180" y="117"/>
                  </a:lnTo>
                  <a:close/>
                  <a:moveTo>
                    <a:pt x="73" y="95"/>
                  </a:moveTo>
                  <a:lnTo>
                    <a:pt x="73" y="95"/>
                  </a:lnTo>
                  <a:cubicBezTo>
                    <a:pt x="59" y="99"/>
                    <a:pt x="48" y="88"/>
                    <a:pt x="44" y="73"/>
                  </a:cubicBezTo>
                  <a:cubicBezTo>
                    <a:pt x="44" y="58"/>
                    <a:pt x="55" y="47"/>
                    <a:pt x="70" y="47"/>
                  </a:cubicBezTo>
                  <a:cubicBezTo>
                    <a:pt x="84" y="44"/>
                    <a:pt x="96" y="55"/>
                    <a:pt x="96" y="69"/>
                  </a:cubicBezTo>
                  <a:cubicBezTo>
                    <a:pt x="96" y="84"/>
                    <a:pt x="84" y="95"/>
                    <a:pt x="73" y="9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5" name="Group 294"/>
          <p:cNvGrpSpPr/>
          <p:nvPr/>
        </p:nvGrpSpPr>
        <p:grpSpPr>
          <a:xfrm>
            <a:off x="3394056" y="4076679"/>
            <a:ext cx="495300" cy="495300"/>
            <a:chOff x="3377918" y="4082303"/>
            <a:chExt cx="495300" cy="495300"/>
          </a:xfrm>
        </p:grpSpPr>
        <p:sp>
          <p:nvSpPr>
            <p:cNvPr id="296" name="Freeform 278"/>
            <p:cNvSpPr>
              <a:spLocks noChangeArrowheads="1"/>
            </p:cNvSpPr>
            <p:nvPr/>
          </p:nvSpPr>
          <p:spPr bwMode="auto">
            <a:xfrm>
              <a:off x="3377918" y="408230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279"/>
            <p:cNvSpPr>
              <a:spLocks noChangeArrowheads="1"/>
            </p:cNvSpPr>
            <p:nvPr/>
          </p:nvSpPr>
          <p:spPr bwMode="auto">
            <a:xfrm>
              <a:off x="3377918" y="4082303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280"/>
            <p:cNvSpPr>
              <a:spLocks noChangeArrowheads="1"/>
            </p:cNvSpPr>
            <p:nvPr/>
          </p:nvSpPr>
          <p:spPr bwMode="auto">
            <a:xfrm>
              <a:off x="3871630" y="4252166"/>
              <a:ext cx="1588" cy="323850"/>
            </a:xfrm>
            <a:custGeom>
              <a:avLst/>
              <a:gdLst>
                <a:gd name="T0" fmla="*/ 0 w 1"/>
                <a:gd name="T1" fmla="*/ 0 h 901"/>
                <a:gd name="T2" fmla="*/ 0 w 1"/>
                <a:gd name="T3" fmla="*/ 900 h 901"/>
                <a:gd name="T4" fmla="*/ 0 w 1"/>
                <a:gd name="T5" fmla="*/ 900 h 901"/>
                <a:gd name="T6" fmla="*/ 0 w 1"/>
                <a:gd name="T7" fmla="*/ 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01">
                  <a:moveTo>
                    <a:pt x="0" y="0"/>
                  </a:moveTo>
                  <a:lnTo>
                    <a:pt x="0" y="900"/>
                  </a:lnTo>
                  <a:lnTo>
                    <a:pt x="0" y="900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281"/>
            <p:cNvSpPr>
              <a:spLocks noChangeArrowheads="1"/>
            </p:cNvSpPr>
            <p:nvPr/>
          </p:nvSpPr>
          <p:spPr bwMode="auto">
            <a:xfrm>
              <a:off x="3871630" y="4252166"/>
              <a:ext cx="1588" cy="323850"/>
            </a:xfrm>
            <a:custGeom>
              <a:avLst/>
              <a:gdLst>
                <a:gd name="T0" fmla="*/ 0 w 1"/>
                <a:gd name="T1" fmla="*/ 0 h 901"/>
                <a:gd name="T2" fmla="*/ 0 w 1"/>
                <a:gd name="T3" fmla="*/ 900 h 901"/>
                <a:gd name="T4" fmla="*/ 0 w 1"/>
                <a:gd name="T5" fmla="*/ 900 h 901"/>
                <a:gd name="T6" fmla="*/ 0 w 1"/>
                <a:gd name="T7" fmla="*/ 0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01">
                  <a:moveTo>
                    <a:pt x="0" y="0"/>
                  </a:moveTo>
                  <a:lnTo>
                    <a:pt x="0" y="900"/>
                  </a:lnTo>
                  <a:lnTo>
                    <a:pt x="0" y="900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282"/>
            <p:cNvSpPr>
              <a:spLocks noChangeArrowheads="1"/>
            </p:cNvSpPr>
            <p:nvPr/>
          </p:nvSpPr>
          <p:spPr bwMode="auto">
            <a:xfrm>
              <a:off x="3463643" y="4168028"/>
              <a:ext cx="409575" cy="409575"/>
            </a:xfrm>
            <a:custGeom>
              <a:avLst/>
              <a:gdLst>
                <a:gd name="T0" fmla="*/ 900 w 1137"/>
                <a:gd name="T1" fmla="*/ 0 h 1137"/>
                <a:gd name="T2" fmla="*/ 900 w 1137"/>
                <a:gd name="T3" fmla="*/ 564 h 1137"/>
                <a:gd name="T4" fmla="*/ 564 w 1137"/>
                <a:gd name="T5" fmla="*/ 564 h 1137"/>
                <a:gd name="T6" fmla="*/ 564 w 1137"/>
                <a:gd name="T7" fmla="*/ 904 h 1137"/>
                <a:gd name="T8" fmla="*/ 0 w 1137"/>
                <a:gd name="T9" fmla="*/ 904 h 1137"/>
                <a:gd name="T10" fmla="*/ 236 w 1137"/>
                <a:gd name="T11" fmla="*/ 1136 h 1137"/>
                <a:gd name="T12" fmla="*/ 1136 w 1137"/>
                <a:gd name="T13" fmla="*/ 1136 h 1137"/>
                <a:gd name="T14" fmla="*/ 1136 w 1137"/>
                <a:gd name="T15" fmla="*/ 236 h 1137"/>
                <a:gd name="T16" fmla="*/ 900 w 1137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37" h="1137">
                  <a:moveTo>
                    <a:pt x="900" y="0"/>
                  </a:moveTo>
                  <a:lnTo>
                    <a:pt x="900" y="564"/>
                  </a:lnTo>
                  <a:lnTo>
                    <a:pt x="564" y="564"/>
                  </a:lnTo>
                  <a:lnTo>
                    <a:pt x="564" y="904"/>
                  </a:lnTo>
                  <a:lnTo>
                    <a:pt x="0" y="904"/>
                  </a:lnTo>
                  <a:lnTo>
                    <a:pt x="236" y="1136"/>
                  </a:lnTo>
                  <a:lnTo>
                    <a:pt x="1136" y="1136"/>
                  </a:lnTo>
                  <a:lnTo>
                    <a:pt x="1136" y="236"/>
                  </a:lnTo>
                  <a:lnTo>
                    <a:pt x="9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283"/>
            <p:cNvSpPr>
              <a:spLocks noChangeArrowheads="1"/>
            </p:cNvSpPr>
            <p:nvPr/>
          </p:nvSpPr>
          <p:spPr bwMode="auto">
            <a:xfrm>
              <a:off x="3463643" y="4168028"/>
              <a:ext cx="409575" cy="409575"/>
            </a:xfrm>
            <a:custGeom>
              <a:avLst/>
              <a:gdLst>
                <a:gd name="T0" fmla="*/ 900 w 1137"/>
                <a:gd name="T1" fmla="*/ 0 h 1137"/>
                <a:gd name="T2" fmla="*/ 900 w 1137"/>
                <a:gd name="T3" fmla="*/ 564 h 1137"/>
                <a:gd name="T4" fmla="*/ 564 w 1137"/>
                <a:gd name="T5" fmla="*/ 564 h 1137"/>
                <a:gd name="T6" fmla="*/ 564 w 1137"/>
                <a:gd name="T7" fmla="*/ 904 h 1137"/>
                <a:gd name="T8" fmla="*/ 0 w 1137"/>
                <a:gd name="T9" fmla="*/ 904 h 1137"/>
                <a:gd name="T10" fmla="*/ 236 w 1137"/>
                <a:gd name="T11" fmla="*/ 1136 h 1137"/>
                <a:gd name="T12" fmla="*/ 1136 w 1137"/>
                <a:gd name="T13" fmla="*/ 1136 h 1137"/>
                <a:gd name="T14" fmla="*/ 1136 w 1137"/>
                <a:gd name="T15" fmla="*/ 236 h 1137"/>
                <a:gd name="T16" fmla="*/ 900 w 1137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37" h="1137">
                  <a:moveTo>
                    <a:pt x="900" y="0"/>
                  </a:moveTo>
                  <a:lnTo>
                    <a:pt x="900" y="564"/>
                  </a:lnTo>
                  <a:lnTo>
                    <a:pt x="564" y="564"/>
                  </a:lnTo>
                  <a:lnTo>
                    <a:pt x="564" y="904"/>
                  </a:lnTo>
                  <a:lnTo>
                    <a:pt x="0" y="904"/>
                  </a:lnTo>
                  <a:lnTo>
                    <a:pt x="236" y="1136"/>
                  </a:lnTo>
                  <a:lnTo>
                    <a:pt x="1136" y="1136"/>
                  </a:lnTo>
                  <a:lnTo>
                    <a:pt x="1136" y="236"/>
                  </a:lnTo>
                  <a:lnTo>
                    <a:pt x="9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284"/>
            <p:cNvSpPr>
              <a:spLocks noChangeArrowheads="1"/>
            </p:cNvSpPr>
            <p:nvPr/>
          </p:nvSpPr>
          <p:spPr bwMode="auto">
            <a:xfrm>
              <a:off x="3641443" y="4209303"/>
              <a:ext cx="103187" cy="100013"/>
            </a:xfrm>
            <a:custGeom>
              <a:avLst/>
              <a:gdLst>
                <a:gd name="T0" fmla="*/ 175 w 287"/>
                <a:gd name="T1" fmla="*/ 114 h 279"/>
                <a:gd name="T2" fmla="*/ 175 w 287"/>
                <a:gd name="T3" fmla="*/ 114 h 279"/>
                <a:gd name="T4" fmla="*/ 175 w 287"/>
                <a:gd name="T5" fmla="*/ 114 h 279"/>
                <a:gd name="T6" fmla="*/ 179 w 287"/>
                <a:gd name="T7" fmla="*/ 85 h 279"/>
                <a:gd name="T8" fmla="*/ 86 w 287"/>
                <a:gd name="T9" fmla="*/ 0 h 279"/>
                <a:gd name="T10" fmla="*/ 0 w 287"/>
                <a:gd name="T11" fmla="*/ 93 h 279"/>
                <a:gd name="T12" fmla="*/ 93 w 287"/>
                <a:gd name="T13" fmla="*/ 178 h 279"/>
                <a:gd name="T14" fmla="*/ 121 w 287"/>
                <a:gd name="T15" fmla="*/ 175 h 279"/>
                <a:gd name="T16" fmla="*/ 121 w 287"/>
                <a:gd name="T17" fmla="*/ 175 h 279"/>
                <a:gd name="T18" fmla="*/ 157 w 287"/>
                <a:gd name="T19" fmla="*/ 175 h 279"/>
                <a:gd name="T20" fmla="*/ 157 w 287"/>
                <a:gd name="T21" fmla="*/ 210 h 279"/>
                <a:gd name="T22" fmla="*/ 189 w 287"/>
                <a:gd name="T23" fmla="*/ 210 h 279"/>
                <a:gd name="T24" fmla="*/ 189 w 287"/>
                <a:gd name="T25" fmla="*/ 243 h 279"/>
                <a:gd name="T26" fmla="*/ 225 w 287"/>
                <a:gd name="T27" fmla="*/ 243 h 279"/>
                <a:gd name="T28" fmla="*/ 225 w 287"/>
                <a:gd name="T29" fmla="*/ 278 h 279"/>
                <a:gd name="T30" fmla="*/ 286 w 287"/>
                <a:gd name="T31" fmla="*/ 278 h 279"/>
                <a:gd name="T32" fmla="*/ 286 w 287"/>
                <a:gd name="T33" fmla="*/ 225 h 279"/>
                <a:gd name="T34" fmla="*/ 175 w 287"/>
                <a:gd name="T35" fmla="*/ 114 h 279"/>
                <a:gd name="T36" fmla="*/ 71 w 287"/>
                <a:gd name="T37" fmla="*/ 93 h 279"/>
                <a:gd name="T38" fmla="*/ 71 w 287"/>
                <a:gd name="T39" fmla="*/ 93 h 279"/>
                <a:gd name="T40" fmla="*/ 43 w 287"/>
                <a:gd name="T41" fmla="*/ 71 h 279"/>
                <a:gd name="T42" fmla="*/ 68 w 287"/>
                <a:gd name="T43" fmla="*/ 46 h 279"/>
                <a:gd name="T44" fmla="*/ 93 w 287"/>
                <a:gd name="T45" fmla="*/ 68 h 279"/>
                <a:gd name="T46" fmla="*/ 71 w 287"/>
                <a:gd name="T47" fmla="*/ 93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7" h="279">
                  <a:moveTo>
                    <a:pt x="175" y="114"/>
                  </a:moveTo>
                  <a:lnTo>
                    <a:pt x="175" y="114"/>
                  </a:lnTo>
                  <a:lnTo>
                    <a:pt x="175" y="114"/>
                  </a:lnTo>
                  <a:cubicBezTo>
                    <a:pt x="179" y="107"/>
                    <a:pt x="179" y="96"/>
                    <a:pt x="179" y="85"/>
                  </a:cubicBezTo>
                  <a:cubicBezTo>
                    <a:pt x="175" y="35"/>
                    <a:pt x="136" y="0"/>
                    <a:pt x="86" y="0"/>
                  </a:cubicBezTo>
                  <a:cubicBezTo>
                    <a:pt x="36" y="3"/>
                    <a:pt x="0" y="46"/>
                    <a:pt x="0" y="93"/>
                  </a:cubicBezTo>
                  <a:cubicBezTo>
                    <a:pt x="4" y="143"/>
                    <a:pt x="43" y="182"/>
                    <a:pt x="93" y="178"/>
                  </a:cubicBezTo>
                  <a:cubicBezTo>
                    <a:pt x="104" y="178"/>
                    <a:pt x="111" y="175"/>
                    <a:pt x="121" y="175"/>
                  </a:cubicBezTo>
                  <a:lnTo>
                    <a:pt x="121" y="175"/>
                  </a:lnTo>
                  <a:cubicBezTo>
                    <a:pt x="157" y="175"/>
                    <a:pt x="157" y="175"/>
                    <a:pt x="157" y="175"/>
                  </a:cubicBezTo>
                  <a:cubicBezTo>
                    <a:pt x="157" y="210"/>
                    <a:pt x="157" y="210"/>
                    <a:pt x="157" y="210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89" y="243"/>
                    <a:pt x="189" y="243"/>
                    <a:pt x="189" y="243"/>
                  </a:cubicBezTo>
                  <a:cubicBezTo>
                    <a:pt x="225" y="243"/>
                    <a:pt x="225" y="243"/>
                    <a:pt x="225" y="243"/>
                  </a:cubicBezTo>
                  <a:cubicBezTo>
                    <a:pt x="225" y="278"/>
                    <a:pt x="225" y="278"/>
                    <a:pt x="225" y="278"/>
                  </a:cubicBezTo>
                  <a:cubicBezTo>
                    <a:pt x="286" y="278"/>
                    <a:pt x="286" y="278"/>
                    <a:pt x="286" y="278"/>
                  </a:cubicBezTo>
                  <a:cubicBezTo>
                    <a:pt x="286" y="225"/>
                    <a:pt x="286" y="225"/>
                    <a:pt x="286" y="225"/>
                  </a:cubicBezTo>
                  <a:lnTo>
                    <a:pt x="175" y="114"/>
                  </a:lnTo>
                  <a:close/>
                  <a:moveTo>
                    <a:pt x="71" y="93"/>
                  </a:moveTo>
                  <a:lnTo>
                    <a:pt x="71" y="93"/>
                  </a:lnTo>
                  <a:cubicBezTo>
                    <a:pt x="57" y="96"/>
                    <a:pt x="46" y="85"/>
                    <a:pt x="43" y="71"/>
                  </a:cubicBezTo>
                  <a:cubicBezTo>
                    <a:pt x="43" y="57"/>
                    <a:pt x="53" y="46"/>
                    <a:pt x="68" y="46"/>
                  </a:cubicBezTo>
                  <a:cubicBezTo>
                    <a:pt x="82" y="43"/>
                    <a:pt x="93" y="53"/>
                    <a:pt x="93" y="68"/>
                  </a:cubicBezTo>
                  <a:cubicBezTo>
                    <a:pt x="93" y="82"/>
                    <a:pt x="82" y="93"/>
                    <a:pt x="71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285"/>
            <p:cNvSpPr>
              <a:spLocks noChangeArrowheads="1"/>
            </p:cNvSpPr>
            <p:nvPr/>
          </p:nvSpPr>
          <p:spPr bwMode="auto">
            <a:xfrm>
              <a:off x="3463643" y="4288678"/>
              <a:ext cx="203200" cy="201613"/>
            </a:xfrm>
            <a:custGeom>
              <a:avLst/>
              <a:gdLst>
                <a:gd name="T0" fmla="*/ 564 w 565"/>
                <a:gd name="T1" fmla="*/ 561 h 562"/>
                <a:gd name="T2" fmla="*/ 0 w 565"/>
                <a:gd name="T3" fmla="*/ 561 h 562"/>
                <a:gd name="T4" fmla="*/ 0 w 565"/>
                <a:gd name="T5" fmla="*/ 0 h 562"/>
                <a:gd name="T6" fmla="*/ 564 w 565"/>
                <a:gd name="T7" fmla="*/ 0 h 562"/>
                <a:gd name="T8" fmla="*/ 564 w 565"/>
                <a:gd name="T9" fmla="*/ 561 h 562"/>
                <a:gd name="T10" fmla="*/ 43 w 565"/>
                <a:gd name="T11" fmla="*/ 522 h 562"/>
                <a:gd name="T12" fmla="*/ 521 w 565"/>
                <a:gd name="T13" fmla="*/ 522 h 562"/>
                <a:gd name="T14" fmla="*/ 521 w 565"/>
                <a:gd name="T15" fmla="*/ 40 h 562"/>
                <a:gd name="T16" fmla="*/ 43 w 565"/>
                <a:gd name="T17" fmla="*/ 40 h 562"/>
                <a:gd name="T18" fmla="*/ 43 w 565"/>
                <a:gd name="T19" fmla="*/ 52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5" h="562">
                  <a:moveTo>
                    <a:pt x="564" y="561"/>
                  </a:moveTo>
                  <a:lnTo>
                    <a:pt x="0" y="561"/>
                  </a:lnTo>
                  <a:lnTo>
                    <a:pt x="0" y="0"/>
                  </a:lnTo>
                  <a:lnTo>
                    <a:pt x="564" y="0"/>
                  </a:lnTo>
                  <a:lnTo>
                    <a:pt x="564" y="561"/>
                  </a:lnTo>
                  <a:close/>
                  <a:moveTo>
                    <a:pt x="43" y="522"/>
                  </a:moveTo>
                  <a:lnTo>
                    <a:pt x="521" y="522"/>
                  </a:lnTo>
                  <a:lnTo>
                    <a:pt x="521" y="40"/>
                  </a:lnTo>
                  <a:lnTo>
                    <a:pt x="43" y="40"/>
                  </a:lnTo>
                  <a:lnTo>
                    <a:pt x="43" y="5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286"/>
            <p:cNvSpPr>
              <a:spLocks noChangeArrowheads="1"/>
            </p:cNvSpPr>
            <p:nvPr/>
          </p:nvSpPr>
          <p:spPr bwMode="auto">
            <a:xfrm>
              <a:off x="3584293" y="4168028"/>
              <a:ext cx="203200" cy="203200"/>
            </a:xfrm>
            <a:custGeom>
              <a:avLst/>
              <a:gdLst>
                <a:gd name="T0" fmla="*/ 0 w 565"/>
                <a:gd name="T1" fmla="*/ 0 h 565"/>
                <a:gd name="T2" fmla="*/ 0 w 565"/>
                <a:gd name="T3" fmla="*/ 339 h 565"/>
                <a:gd name="T4" fmla="*/ 43 w 565"/>
                <a:gd name="T5" fmla="*/ 339 h 565"/>
                <a:gd name="T6" fmla="*/ 43 w 565"/>
                <a:gd name="T7" fmla="*/ 43 h 565"/>
                <a:gd name="T8" fmla="*/ 521 w 565"/>
                <a:gd name="T9" fmla="*/ 43 h 565"/>
                <a:gd name="T10" fmla="*/ 521 w 565"/>
                <a:gd name="T11" fmla="*/ 521 h 565"/>
                <a:gd name="T12" fmla="*/ 228 w 565"/>
                <a:gd name="T13" fmla="*/ 521 h 565"/>
                <a:gd name="T14" fmla="*/ 228 w 565"/>
                <a:gd name="T15" fmla="*/ 564 h 565"/>
                <a:gd name="T16" fmla="*/ 564 w 565"/>
                <a:gd name="T17" fmla="*/ 564 h 565"/>
                <a:gd name="T18" fmla="*/ 564 w 565"/>
                <a:gd name="T19" fmla="*/ 0 h 565"/>
                <a:gd name="T20" fmla="*/ 0 w 565"/>
                <a:gd name="T21" fmla="*/ 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5" h="565">
                  <a:moveTo>
                    <a:pt x="0" y="0"/>
                  </a:moveTo>
                  <a:lnTo>
                    <a:pt x="0" y="339"/>
                  </a:lnTo>
                  <a:lnTo>
                    <a:pt x="43" y="339"/>
                  </a:lnTo>
                  <a:lnTo>
                    <a:pt x="43" y="43"/>
                  </a:lnTo>
                  <a:lnTo>
                    <a:pt x="521" y="43"/>
                  </a:lnTo>
                  <a:lnTo>
                    <a:pt x="521" y="521"/>
                  </a:lnTo>
                  <a:lnTo>
                    <a:pt x="228" y="521"/>
                  </a:lnTo>
                  <a:lnTo>
                    <a:pt x="228" y="564"/>
                  </a:lnTo>
                  <a:lnTo>
                    <a:pt x="564" y="564"/>
                  </a:lnTo>
                  <a:lnTo>
                    <a:pt x="56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287"/>
            <p:cNvSpPr>
              <a:spLocks noChangeArrowheads="1"/>
            </p:cNvSpPr>
            <p:nvPr/>
          </p:nvSpPr>
          <p:spPr bwMode="auto">
            <a:xfrm>
              <a:off x="3511268" y="4337891"/>
              <a:ext cx="104775" cy="100012"/>
            </a:xfrm>
            <a:custGeom>
              <a:avLst/>
              <a:gdLst>
                <a:gd name="T0" fmla="*/ 179 w 290"/>
                <a:gd name="T1" fmla="*/ 114 h 280"/>
                <a:gd name="T2" fmla="*/ 179 w 290"/>
                <a:gd name="T3" fmla="*/ 114 h 280"/>
                <a:gd name="T4" fmla="*/ 179 w 290"/>
                <a:gd name="T5" fmla="*/ 114 h 280"/>
                <a:gd name="T6" fmla="*/ 182 w 290"/>
                <a:gd name="T7" fmla="*/ 86 h 280"/>
                <a:gd name="T8" fmla="*/ 89 w 290"/>
                <a:gd name="T9" fmla="*/ 4 h 280"/>
                <a:gd name="T10" fmla="*/ 4 w 290"/>
                <a:gd name="T11" fmla="*/ 93 h 280"/>
                <a:gd name="T12" fmla="*/ 97 w 290"/>
                <a:gd name="T13" fmla="*/ 179 h 280"/>
                <a:gd name="T14" fmla="*/ 125 w 290"/>
                <a:gd name="T15" fmla="*/ 175 h 280"/>
                <a:gd name="T16" fmla="*/ 125 w 290"/>
                <a:gd name="T17" fmla="*/ 175 h 280"/>
                <a:gd name="T18" fmla="*/ 161 w 290"/>
                <a:gd name="T19" fmla="*/ 175 h 280"/>
                <a:gd name="T20" fmla="*/ 161 w 290"/>
                <a:gd name="T21" fmla="*/ 211 h 280"/>
                <a:gd name="T22" fmla="*/ 193 w 290"/>
                <a:gd name="T23" fmla="*/ 211 h 280"/>
                <a:gd name="T24" fmla="*/ 193 w 290"/>
                <a:gd name="T25" fmla="*/ 247 h 280"/>
                <a:gd name="T26" fmla="*/ 229 w 290"/>
                <a:gd name="T27" fmla="*/ 243 h 280"/>
                <a:gd name="T28" fmla="*/ 229 w 290"/>
                <a:gd name="T29" fmla="*/ 279 h 280"/>
                <a:gd name="T30" fmla="*/ 289 w 290"/>
                <a:gd name="T31" fmla="*/ 279 h 280"/>
                <a:gd name="T32" fmla="*/ 289 w 290"/>
                <a:gd name="T33" fmla="*/ 225 h 280"/>
                <a:gd name="T34" fmla="*/ 179 w 290"/>
                <a:gd name="T35" fmla="*/ 114 h 280"/>
                <a:gd name="T36" fmla="*/ 75 w 290"/>
                <a:gd name="T37" fmla="*/ 93 h 280"/>
                <a:gd name="T38" fmla="*/ 75 w 290"/>
                <a:gd name="T39" fmla="*/ 93 h 280"/>
                <a:gd name="T40" fmla="*/ 46 w 290"/>
                <a:gd name="T41" fmla="*/ 71 h 280"/>
                <a:gd name="T42" fmla="*/ 71 w 290"/>
                <a:gd name="T43" fmla="*/ 46 h 280"/>
                <a:gd name="T44" fmla="*/ 97 w 290"/>
                <a:gd name="T45" fmla="*/ 68 h 280"/>
                <a:gd name="T46" fmla="*/ 75 w 290"/>
                <a:gd name="T47" fmla="*/ 93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0" h="280">
                  <a:moveTo>
                    <a:pt x="179" y="114"/>
                  </a:moveTo>
                  <a:lnTo>
                    <a:pt x="179" y="114"/>
                  </a:lnTo>
                  <a:lnTo>
                    <a:pt x="179" y="114"/>
                  </a:lnTo>
                  <a:cubicBezTo>
                    <a:pt x="182" y="107"/>
                    <a:pt x="182" y="96"/>
                    <a:pt x="182" y="86"/>
                  </a:cubicBezTo>
                  <a:cubicBezTo>
                    <a:pt x="179" y="39"/>
                    <a:pt x="139" y="0"/>
                    <a:pt x="89" y="4"/>
                  </a:cubicBezTo>
                  <a:cubicBezTo>
                    <a:pt x="39" y="4"/>
                    <a:pt x="0" y="46"/>
                    <a:pt x="4" y="93"/>
                  </a:cubicBezTo>
                  <a:cubicBezTo>
                    <a:pt x="7" y="143"/>
                    <a:pt x="46" y="182"/>
                    <a:pt x="97" y="179"/>
                  </a:cubicBezTo>
                  <a:cubicBezTo>
                    <a:pt x="107" y="179"/>
                    <a:pt x="114" y="179"/>
                    <a:pt x="125" y="175"/>
                  </a:cubicBezTo>
                  <a:lnTo>
                    <a:pt x="125" y="175"/>
                  </a:lnTo>
                  <a:cubicBezTo>
                    <a:pt x="161" y="175"/>
                    <a:pt x="161" y="175"/>
                    <a:pt x="161" y="175"/>
                  </a:cubicBezTo>
                  <a:cubicBezTo>
                    <a:pt x="161" y="211"/>
                    <a:pt x="161" y="211"/>
                    <a:pt x="161" y="211"/>
                  </a:cubicBezTo>
                  <a:cubicBezTo>
                    <a:pt x="193" y="211"/>
                    <a:pt x="193" y="211"/>
                    <a:pt x="193" y="211"/>
                  </a:cubicBezTo>
                  <a:cubicBezTo>
                    <a:pt x="193" y="247"/>
                    <a:pt x="193" y="247"/>
                    <a:pt x="193" y="247"/>
                  </a:cubicBezTo>
                  <a:cubicBezTo>
                    <a:pt x="229" y="243"/>
                    <a:pt x="229" y="243"/>
                    <a:pt x="229" y="243"/>
                  </a:cubicBezTo>
                  <a:cubicBezTo>
                    <a:pt x="229" y="279"/>
                    <a:pt x="229" y="279"/>
                    <a:pt x="229" y="279"/>
                  </a:cubicBezTo>
                  <a:cubicBezTo>
                    <a:pt x="289" y="279"/>
                    <a:pt x="289" y="279"/>
                    <a:pt x="289" y="279"/>
                  </a:cubicBezTo>
                  <a:cubicBezTo>
                    <a:pt x="289" y="225"/>
                    <a:pt x="289" y="225"/>
                    <a:pt x="289" y="225"/>
                  </a:cubicBezTo>
                  <a:lnTo>
                    <a:pt x="179" y="114"/>
                  </a:lnTo>
                  <a:close/>
                  <a:moveTo>
                    <a:pt x="75" y="93"/>
                  </a:moveTo>
                  <a:lnTo>
                    <a:pt x="75" y="93"/>
                  </a:lnTo>
                  <a:cubicBezTo>
                    <a:pt x="61" y="96"/>
                    <a:pt x="50" y="86"/>
                    <a:pt x="46" y="71"/>
                  </a:cubicBezTo>
                  <a:cubicBezTo>
                    <a:pt x="46" y="57"/>
                    <a:pt x="57" y="46"/>
                    <a:pt x="71" y="46"/>
                  </a:cubicBezTo>
                  <a:cubicBezTo>
                    <a:pt x="86" y="46"/>
                    <a:pt x="97" y="57"/>
                    <a:pt x="97" y="68"/>
                  </a:cubicBezTo>
                  <a:cubicBezTo>
                    <a:pt x="97" y="82"/>
                    <a:pt x="86" y="93"/>
                    <a:pt x="75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6" name="Group 305"/>
          <p:cNvGrpSpPr/>
          <p:nvPr/>
        </p:nvGrpSpPr>
        <p:grpSpPr>
          <a:xfrm>
            <a:off x="4277558" y="1669534"/>
            <a:ext cx="342900" cy="361950"/>
            <a:chOff x="4304460" y="1638646"/>
            <a:chExt cx="342900" cy="361950"/>
          </a:xfrm>
        </p:grpSpPr>
        <p:sp>
          <p:nvSpPr>
            <p:cNvPr id="307" name="Freeform 288"/>
            <p:cNvSpPr>
              <a:spLocks noChangeArrowheads="1"/>
            </p:cNvSpPr>
            <p:nvPr/>
          </p:nvSpPr>
          <p:spPr bwMode="auto">
            <a:xfrm>
              <a:off x="4391772" y="1638646"/>
              <a:ext cx="255588" cy="152400"/>
            </a:xfrm>
            <a:custGeom>
              <a:avLst/>
              <a:gdLst>
                <a:gd name="T0" fmla="*/ 585 w 710"/>
                <a:gd name="T1" fmla="*/ 422 h 423"/>
                <a:gd name="T2" fmla="*/ 585 w 710"/>
                <a:gd name="T3" fmla="*/ 422 h 423"/>
                <a:gd name="T4" fmla="*/ 149 w 710"/>
                <a:gd name="T5" fmla="*/ 422 h 423"/>
                <a:gd name="T6" fmla="*/ 0 w 710"/>
                <a:gd name="T7" fmla="*/ 272 h 423"/>
                <a:gd name="T8" fmla="*/ 120 w 710"/>
                <a:gd name="T9" fmla="*/ 125 h 423"/>
                <a:gd name="T10" fmla="*/ 287 w 710"/>
                <a:gd name="T11" fmla="*/ 0 h 423"/>
                <a:gd name="T12" fmla="*/ 440 w 710"/>
                <a:gd name="T13" fmla="*/ 92 h 423"/>
                <a:gd name="T14" fmla="*/ 469 w 710"/>
                <a:gd name="T15" fmla="*/ 88 h 423"/>
                <a:gd name="T16" fmla="*/ 582 w 710"/>
                <a:gd name="T17" fmla="*/ 172 h 423"/>
                <a:gd name="T18" fmla="*/ 709 w 710"/>
                <a:gd name="T19" fmla="*/ 297 h 423"/>
                <a:gd name="T20" fmla="*/ 585 w 710"/>
                <a:gd name="T21" fmla="*/ 422 h 423"/>
                <a:gd name="T22" fmla="*/ 287 w 710"/>
                <a:gd name="T23" fmla="*/ 40 h 423"/>
                <a:gd name="T24" fmla="*/ 287 w 710"/>
                <a:gd name="T25" fmla="*/ 40 h 423"/>
                <a:gd name="T26" fmla="*/ 157 w 710"/>
                <a:gd name="T27" fmla="*/ 147 h 423"/>
                <a:gd name="T28" fmla="*/ 157 w 710"/>
                <a:gd name="T29" fmla="*/ 165 h 423"/>
                <a:gd name="T30" fmla="*/ 138 w 710"/>
                <a:gd name="T31" fmla="*/ 165 h 423"/>
                <a:gd name="T32" fmla="*/ 44 w 710"/>
                <a:gd name="T33" fmla="*/ 272 h 423"/>
                <a:gd name="T34" fmla="*/ 149 w 710"/>
                <a:gd name="T35" fmla="*/ 382 h 423"/>
                <a:gd name="T36" fmla="*/ 585 w 710"/>
                <a:gd name="T37" fmla="*/ 382 h 423"/>
                <a:gd name="T38" fmla="*/ 665 w 710"/>
                <a:gd name="T39" fmla="*/ 297 h 423"/>
                <a:gd name="T40" fmla="*/ 585 w 710"/>
                <a:gd name="T41" fmla="*/ 217 h 423"/>
                <a:gd name="T42" fmla="*/ 571 w 710"/>
                <a:gd name="T43" fmla="*/ 217 h 423"/>
                <a:gd name="T44" fmla="*/ 549 w 710"/>
                <a:gd name="T45" fmla="*/ 224 h 423"/>
                <a:gd name="T46" fmla="*/ 545 w 710"/>
                <a:gd name="T47" fmla="*/ 198 h 423"/>
                <a:gd name="T48" fmla="*/ 469 w 710"/>
                <a:gd name="T49" fmla="*/ 132 h 423"/>
                <a:gd name="T50" fmla="*/ 440 w 710"/>
                <a:gd name="T51" fmla="*/ 139 h 423"/>
                <a:gd name="T52" fmla="*/ 418 w 710"/>
                <a:gd name="T53" fmla="*/ 150 h 423"/>
                <a:gd name="T54" fmla="*/ 411 w 710"/>
                <a:gd name="T55" fmla="*/ 128 h 423"/>
                <a:gd name="T56" fmla="*/ 287 w 710"/>
                <a:gd name="T57" fmla="*/ 40 h 423"/>
                <a:gd name="T58" fmla="*/ 585 w 710"/>
                <a:gd name="T59" fmla="*/ 42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10" h="423">
                  <a:moveTo>
                    <a:pt x="585" y="422"/>
                  </a:moveTo>
                  <a:lnTo>
                    <a:pt x="585" y="422"/>
                  </a:lnTo>
                  <a:cubicBezTo>
                    <a:pt x="149" y="422"/>
                    <a:pt x="149" y="422"/>
                    <a:pt x="149" y="422"/>
                  </a:cubicBezTo>
                  <a:cubicBezTo>
                    <a:pt x="69" y="422"/>
                    <a:pt x="0" y="356"/>
                    <a:pt x="0" y="272"/>
                  </a:cubicBezTo>
                  <a:cubicBezTo>
                    <a:pt x="0" y="202"/>
                    <a:pt x="51" y="139"/>
                    <a:pt x="120" y="125"/>
                  </a:cubicBezTo>
                  <a:cubicBezTo>
                    <a:pt x="142" y="51"/>
                    <a:pt x="207" y="0"/>
                    <a:pt x="287" y="0"/>
                  </a:cubicBezTo>
                  <a:cubicBezTo>
                    <a:pt x="353" y="0"/>
                    <a:pt x="411" y="37"/>
                    <a:pt x="440" y="92"/>
                  </a:cubicBezTo>
                  <a:cubicBezTo>
                    <a:pt x="451" y="92"/>
                    <a:pt x="462" y="88"/>
                    <a:pt x="469" y="88"/>
                  </a:cubicBezTo>
                  <a:cubicBezTo>
                    <a:pt x="524" y="88"/>
                    <a:pt x="567" y="125"/>
                    <a:pt x="582" y="172"/>
                  </a:cubicBezTo>
                  <a:cubicBezTo>
                    <a:pt x="654" y="172"/>
                    <a:pt x="709" y="227"/>
                    <a:pt x="709" y="297"/>
                  </a:cubicBezTo>
                  <a:cubicBezTo>
                    <a:pt x="709" y="367"/>
                    <a:pt x="654" y="422"/>
                    <a:pt x="585" y="422"/>
                  </a:cubicBezTo>
                  <a:lnTo>
                    <a:pt x="287" y="40"/>
                  </a:lnTo>
                  <a:lnTo>
                    <a:pt x="287" y="40"/>
                  </a:lnTo>
                  <a:cubicBezTo>
                    <a:pt x="226" y="40"/>
                    <a:pt x="171" y="88"/>
                    <a:pt x="157" y="147"/>
                  </a:cubicBezTo>
                  <a:cubicBezTo>
                    <a:pt x="157" y="165"/>
                    <a:pt x="157" y="165"/>
                    <a:pt x="157" y="165"/>
                  </a:cubicBezTo>
                  <a:cubicBezTo>
                    <a:pt x="138" y="165"/>
                    <a:pt x="138" y="165"/>
                    <a:pt x="138" y="165"/>
                  </a:cubicBezTo>
                  <a:cubicBezTo>
                    <a:pt x="84" y="172"/>
                    <a:pt x="44" y="217"/>
                    <a:pt x="44" y="272"/>
                  </a:cubicBezTo>
                  <a:cubicBezTo>
                    <a:pt x="44" y="330"/>
                    <a:pt x="91" y="382"/>
                    <a:pt x="149" y="382"/>
                  </a:cubicBezTo>
                  <a:cubicBezTo>
                    <a:pt x="585" y="382"/>
                    <a:pt x="585" y="382"/>
                    <a:pt x="585" y="382"/>
                  </a:cubicBezTo>
                  <a:cubicBezTo>
                    <a:pt x="629" y="382"/>
                    <a:pt x="665" y="345"/>
                    <a:pt x="665" y="297"/>
                  </a:cubicBezTo>
                  <a:cubicBezTo>
                    <a:pt x="665" y="253"/>
                    <a:pt x="629" y="217"/>
                    <a:pt x="585" y="217"/>
                  </a:cubicBezTo>
                  <a:cubicBezTo>
                    <a:pt x="582" y="217"/>
                    <a:pt x="574" y="217"/>
                    <a:pt x="571" y="217"/>
                  </a:cubicBezTo>
                  <a:cubicBezTo>
                    <a:pt x="549" y="224"/>
                    <a:pt x="549" y="224"/>
                    <a:pt x="549" y="224"/>
                  </a:cubicBezTo>
                  <a:cubicBezTo>
                    <a:pt x="545" y="198"/>
                    <a:pt x="545" y="198"/>
                    <a:pt x="545" y="198"/>
                  </a:cubicBezTo>
                  <a:cubicBezTo>
                    <a:pt x="542" y="161"/>
                    <a:pt x="509" y="132"/>
                    <a:pt x="469" y="132"/>
                  </a:cubicBezTo>
                  <a:cubicBezTo>
                    <a:pt x="458" y="132"/>
                    <a:pt x="447" y="136"/>
                    <a:pt x="440" y="139"/>
                  </a:cubicBezTo>
                  <a:cubicBezTo>
                    <a:pt x="418" y="150"/>
                    <a:pt x="418" y="150"/>
                    <a:pt x="418" y="150"/>
                  </a:cubicBezTo>
                  <a:cubicBezTo>
                    <a:pt x="411" y="128"/>
                    <a:pt x="411" y="128"/>
                    <a:pt x="411" y="128"/>
                  </a:cubicBezTo>
                  <a:cubicBezTo>
                    <a:pt x="389" y="77"/>
                    <a:pt x="342" y="40"/>
                    <a:pt x="287" y="40"/>
                  </a:cubicBezTo>
                  <a:lnTo>
                    <a:pt x="585" y="4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289"/>
            <p:cNvSpPr>
              <a:spLocks noChangeArrowheads="1"/>
            </p:cNvSpPr>
            <p:nvPr/>
          </p:nvSpPr>
          <p:spPr bwMode="auto">
            <a:xfrm>
              <a:off x="4407647" y="1652934"/>
              <a:ext cx="223838" cy="123825"/>
            </a:xfrm>
            <a:custGeom>
              <a:avLst/>
              <a:gdLst>
                <a:gd name="T0" fmla="*/ 505 w 622"/>
                <a:gd name="T1" fmla="*/ 184 h 343"/>
                <a:gd name="T2" fmla="*/ 505 w 622"/>
                <a:gd name="T3" fmla="*/ 184 h 343"/>
                <a:gd name="T4" fmla="*/ 501 w 622"/>
                <a:gd name="T5" fmla="*/ 158 h 343"/>
                <a:gd name="T6" fmla="*/ 425 w 622"/>
                <a:gd name="T7" fmla="*/ 92 h 343"/>
                <a:gd name="T8" fmla="*/ 396 w 622"/>
                <a:gd name="T9" fmla="*/ 99 h 343"/>
                <a:gd name="T10" fmla="*/ 374 w 622"/>
                <a:gd name="T11" fmla="*/ 110 h 343"/>
                <a:gd name="T12" fmla="*/ 367 w 622"/>
                <a:gd name="T13" fmla="*/ 88 h 343"/>
                <a:gd name="T14" fmla="*/ 243 w 622"/>
                <a:gd name="T15" fmla="*/ 0 h 343"/>
                <a:gd name="T16" fmla="*/ 113 w 622"/>
                <a:gd name="T17" fmla="*/ 107 h 343"/>
                <a:gd name="T18" fmla="*/ 113 w 622"/>
                <a:gd name="T19" fmla="*/ 125 h 343"/>
                <a:gd name="T20" fmla="*/ 94 w 622"/>
                <a:gd name="T21" fmla="*/ 125 h 343"/>
                <a:gd name="T22" fmla="*/ 0 w 622"/>
                <a:gd name="T23" fmla="*/ 232 h 343"/>
                <a:gd name="T24" fmla="*/ 105 w 622"/>
                <a:gd name="T25" fmla="*/ 342 h 343"/>
                <a:gd name="T26" fmla="*/ 541 w 622"/>
                <a:gd name="T27" fmla="*/ 342 h 343"/>
                <a:gd name="T28" fmla="*/ 621 w 622"/>
                <a:gd name="T29" fmla="*/ 257 h 343"/>
                <a:gd name="T30" fmla="*/ 541 w 622"/>
                <a:gd name="T31" fmla="*/ 177 h 343"/>
                <a:gd name="T32" fmla="*/ 527 w 622"/>
                <a:gd name="T33" fmla="*/ 177 h 343"/>
                <a:gd name="T34" fmla="*/ 505 w 622"/>
                <a:gd name="T35" fmla="*/ 184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22" h="343">
                  <a:moveTo>
                    <a:pt x="505" y="184"/>
                  </a:moveTo>
                  <a:lnTo>
                    <a:pt x="505" y="184"/>
                  </a:lnTo>
                  <a:cubicBezTo>
                    <a:pt x="501" y="158"/>
                    <a:pt x="501" y="158"/>
                    <a:pt x="501" y="158"/>
                  </a:cubicBezTo>
                  <a:cubicBezTo>
                    <a:pt x="498" y="121"/>
                    <a:pt x="465" y="92"/>
                    <a:pt x="425" y="92"/>
                  </a:cubicBezTo>
                  <a:cubicBezTo>
                    <a:pt x="414" y="92"/>
                    <a:pt x="403" y="96"/>
                    <a:pt x="396" y="99"/>
                  </a:cubicBezTo>
                  <a:cubicBezTo>
                    <a:pt x="374" y="110"/>
                    <a:pt x="374" y="110"/>
                    <a:pt x="374" y="110"/>
                  </a:cubicBezTo>
                  <a:cubicBezTo>
                    <a:pt x="367" y="88"/>
                    <a:pt x="367" y="88"/>
                    <a:pt x="367" y="88"/>
                  </a:cubicBezTo>
                  <a:cubicBezTo>
                    <a:pt x="345" y="37"/>
                    <a:pt x="298" y="0"/>
                    <a:pt x="243" y="0"/>
                  </a:cubicBezTo>
                  <a:cubicBezTo>
                    <a:pt x="182" y="0"/>
                    <a:pt x="127" y="48"/>
                    <a:pt x="113" y="107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94" y="125"/>
                    <a:pt x="94" y="125"/>
                    <a:pt x="94" y="125"/>
                  </a:cubicBezTo>
                  <a:cubicBezTo>
                    <a:pt x="40" y="132"/>
                    <a:pt x="0" y="177"/>
                    <a:pt x="0" y="232"/>
                  </a:cubicBezTo>
                  <a:cubicBezTo>
                    <a:pt x="0" y="290"/>
                    <a:pt x="47" y="342"/>
                    <a:pt x="105" y="342"/>
                  </a:cubicBezTo>
                  <a:cubicBezTo>
                    <a:pt x="541" y="342"/>
                    <a:pt x="541" y="342"/>
                    <a:pt x="541" y="342"/>
                  </a:cubicBezTo>
                  <a:cubicBezTo>
                    <a:pt x="585" y="342"/>
                    <a:pt x="621" y="305"/>
                    <a:pt x="621" y="257"/>
                  </a:cubicBezTo>
                  <a:cubicBezTo>
                    <a:pt x="621" y="213"/>
                    <a:pt x="585" y="177"/>
                    <a:pt x="541" y="177"/>
                  </a:cubicBezTo>
                  <a:cubicBezTo>
                    <a:pt x="538" y="177"/>
                    <a:pt x="530" y="177"/>
                    <a:pt x="527" y="177"/>
                  </a:cubicBezTo>
                  <a:cubicBezTo>
                    <a:pt x="505" y="184"/>
                    <a:pt x="505" y="184"/>
                    <a:pt x="505" y="1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290"/>
            <p:cNvSpPr>
              <a:spLocks noChangeArrowheads="1"/>
            </p:cNvSpPr>
            <p:nvPr/>
          </p:nvSpPr>
          <p:spPr bwMode="auto">
            <a:xfrm>
              <a:off x="4320335" y="1698971"/>
              <a:ext cx="166687" cy="271463"/>
            </a:xfrm>
            <a:custGeom>
              <a:avLst/>
              <a:gdLst>
                <a:gd name="T0" fmla="*/ 0 w 463"/>
                <a:gd name="T1" fmla="*/ 0 h 753"/>
                <a:gd name="T2" fmla="*/ 0 w 463"/>
                <a:gd name="T3" fmla="*/ 752 h 753"/>
                <a:gd name="T4" fmla="*/ 462 w 463"/>
                <a:gd name="T5" fmla="*/ 752 h 753"/>
                <a:gd name="T6" fmla="*/ 462 w 463"/>
                <a:gd name="T7" fmla="*/ 0 h 753"/>
                <a:gd name="T8" fmla="*/ 0 w 463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3" h="753">
                  <a:moveTo>
                    <a:pt x="0" y="0"/>
                  </a:moveTo>
                  <a:lnTo>
                    <a:pt x="0" y="752"/>
                  </a:lnTo>
                  <a:lnTo>
                    <a:pt x="462" y="752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291"/>
            <p:cNvSpPr>
              <a:spLocks noChangeArrowheads="1"/>
            </p:cNvSpPr>
            <p:nvPr/>
          </p:nvSpPr>
          <p:spPr bwMode="auto">
            <a:xfrm>
              <a:off x="4320335" y="1698971"/>
              <a:ext cx="166687" cy="271463"/>
            </a:xfrm>
            <a:custGeom>
              <a:avLst/>
              <a:gdLst>
                <a:gd name="T0" fmla="*/ 0 w 463"/>
                <a:gd name="T1" fmla="*/ 0 h 753"/>
                <a:gd name="T2" fmla="*/ 0 w 463"/>
                <a:gd name="T3" fmla="*/ 752 h 753"/>
                <a:gd name="T4" fmla="*/ 462 w 463"/>
                <a:gd name="T5" fmla="*/ 752 h 753"/>
                <a:gd name="T6" fmla="*/ 462 w 463"/>
                <a:gd name="T7" fmla="*/ 0 h 753"/>
                <a:gd name="T8" fmla="*/ 0 w 463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3" h="753">
                  <a:moveTo>
                    <a:pt x="0" y="0"/>
                  </a:moveTo>
                  <a:lnTo>
                    <a:pt x="0" y="752"/>
                  </a:lnTo>
                  <a:lnTo>
                    <a:pt x="462" y="752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292"/>
            <p:cNvSpPr>
              <a:spLocks noChangeArrowheads="1"/>
            </p:cNvSpPr>
            <p:nvPr/>
          </p:nvSpPr>
          <p:spPr bwMode="auto">
            <a:xfrm>
              <a:off x="4304460" y="1684684"/>
              <a:ext cx="196850" cy="315912"/>
            </a:xfrm>
            <a:custGeom>
              <a:avLst/>
              <a:gdLst>
                <a:gd name="T0" fmla="*/ 0 w 547"/>
                <a:gd name="T1" fmla="*/ 0 h 878"/>
                <a:gd name="T2" fmla="*/ 0 w 547"/>
                <a:gd name="T3" fmla="*/ 877 h 878"/>
                <a:gd name="T4" fmla="*/ 546 w 547"/>
                <a:gd name="T5" fmla="*/ 877 h 878"/>
                <a:gd name="T6" fmla="*/ 546 w 547"/>
                <a:gd name="T7" fmla="*/ 0 h 878"/>
                <a:gd name="T8" fmla="*/ 0 w 547"/>
                <a:gd name="T9" fmla="*/ 0 h 878"/>
                <a:gd name="T10" fmla="*/ 506 w 547"/>
                <a:gd name="T11" fmla="*/ 40 h 878"/>
                <a:gd name="T12" fmla="*/ 506 w 547"/>
                <a:gd name="T13" fmla="*/ 792 h 878"/>
                <a:gd name="T14" fmla="*/ 44 w 547"/>
                <a:gd name="T15" fmla="*/ 792 h 878"/>
                <a:gd name="T16" fmla="*/ 44 w 547"/>
                <a:gd name="T17" fmla="*/ 40 h 878"/>
                <a:gd name="T18" fmla="*/ 506 w 547"/>
                <a:gd name="T19" fmla="*/ 4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7" h="878">
                  <a:moveTo>
                    <a:pt x="0" y="0"/>
                  </a:moveTo>
                  <a:lnTo>
                    <a:pt x="0" y="877"/>
                  </a:lnTo>
                  <a:lnTo>
                    <a:pt x="546" y="877"/>
                  </a:lnTo>
                  <a:lnTo>
                    <a:pt x="546" y="0"/>
                  </a:lnTo>
                  <a:lnTo>
                    <a:pt x="0" y="0"/>
                  </a:lnTo>
                  <a:close/>
                  <a:moveTo>
                    <a:pt x="506" y="40"/>
                  </a:moveTo>
                  <a:lnTo>
                    <a:pt x="506" y="792"/>
                  </a:lnTo>
                  <a:lnTo>
                    <a:pt x="44" y="792"/>
                  </a:lnTo>
                  <a:lnTo>
                    <a:pt x="44" y="40"/>
                  </a:lnTo>
                  <a:lnTo>
                    <a:pt x="506" y="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293"/>
            <p:cNvSpPr>
              <a:spLocks noChangeArrowheads="1"/>
            </p:cNvSpPr>
            <p:nvPr/>
          </p:nvSpPr>
          <p:spPr bwMode="auto">
            <a:xfrm>
              <a:off x="4402885" y="1698971"/>
              <a:ext cx="84137" cy="271463"/>
            </a:xfrm>
            <a:custGeom>
              <a:avLst/>
              <a:gdLst>
                <a:gd name="T0" fmla="*/ 233 w 234"/>
                <a:gd name="T1" fmla="*/ 0 h 753"/>
                <a:gd name="T2" fmla="*/ 0 w 234"/>
                <a:gd name="T3" fmla="*/ 0 h 753"/>
                <a:gd name="T4" fmla="*/ 0 w 234"/>
                <a:gd name="T5" fmla="*/ 752 h 753"/>
                <a:gd name="T6" fmla="*/ 233 w 234"/>
                <a:gd name="T7" fmla="*/ 752 h 753"/>
                <a:gd name="T8" fmla="*/ 233 w 234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4" h="753">
                  <a:moveTo>
                    <a:pt x="233" y="0"/>
                  </a:moveTo>
                  <a:lnTo>
                    <a:pt x="0" y="0"/>
                  </a:lnTo>
                  <a:lnTo>
                    <a:pt x="0" y="752"/>
                  </a:lnTo>
                  <a:lnTo>
                    <a:pt x="233" y="752"/>
                  </a:lnTo>
                  <a:lnTo>
                    <a:pt x="23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294"/>
            <p:cNvSpPr>
              <a:spLocks noChangeArrowheads="1"/>
            </p:cNvSpPr>
            <p:nvPr/>
          </p:nvSpPr>
          <p:spPr bwMode="auto">
            <a:xfrm>
              <a:off x="4402885" y="1698971"/>
              <a:ext cx="84137" cy="271463"/>
            </a:xfrm>
            <a:custGeom>
              <a:avLst/>
              <a:gdLst>
                <a:gd name="T0" fmla="*/ 233 w 234"/>
                <a:gd name="T1" fmla="*/ 0 h 753"/>
                <a:gd name="T2" fmla="*/ 0 w 234"/>
                <a:gd name="T3" fmla="*/ 0 h 753"/>
                <a:gd name="T4" fmla="*/ 0 w 234"/>
                <a:gd name="T5" fmla="*/ 752 h 753"/>
                <a:gd name="T6" fmla="*/ 233 w 234"/>
                <a:gd name="T7" fmla="*/ 752 h 753"/>
                <a:gd name="T8" fmla="*/ 233 w 234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4" h="753">
                  <a:moveTo>
                    <a:pt x="233" y="0"/>
                  </a:moveTo>
                  <a:lnTo>
                    <a:pt x="0" y="0"/>
                  </a:lnTo>
                  <a:lnTo>
                    <a:pt x="0" y="752"/>
                  </a:lnTo>
                  <a:lnTo>
                    <a:pt x="233" y="752"/>
                  </a:lnTo>
                  <a:lnTo>
                    <a:pt x="23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295"/>
            <p:cNvSpPr>
              <a:spLocks noChangeArrowheads="1"/>
            </p:cNvSpPr>
            <p:nvPr/>
          </p:nvSpPr>
          <p:spPr bwMode="auto">
            <a:xfrm>
              <a:off x="4396535" y="1976784"/>
              <a:ext cx="14287" cy="15875"/>
            </a:xfrm>
            <a:custGeom>
              <a:avLst/>
              <a:gdLst>
                <a:gd name="T0" fmla="*/ 18 w 41"/>
                <a:gd name="T1" fmla="*/ 44 h 45"/>
                <a:gd name="T2" fmla="*/ 18 w 41"/>
                <a:gd name="T3" fmla="*/ 44 h 45"/>
                <a:gd name="T4" fmla="*/ 40 w 41"/>
                <a:gd name="T5" fmla="*/ 22 h 45"/>
                <a:gd name="T6" fmla="*/ 18 w 41"/>
                <a:gd name="T7" fmla="*/ 0 h 45"/>
                <a:gd name="T8" fmla="*/ 0 w 41"/>
                <a:gd name="T9" fmla="*/ 22 h 45"/>
                <a:gd name="T10" fmla="*/ 18 w 41"/>
                <a:gd name="T11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5">
                  <a:moveTo>
                    <a:pt x="18" y="44"/>
                  </a:moveTo>
                  <a:lnTo>
                    <a:pt x="18" y="44"/>
                  </a:lnTo>
                  <a:cubicBezTo>
                    <a:pt x="29" y="44"/>
                    <a:pt x="40" y="33"/>
                    <a:pt x="40" y="22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2"/>
                  </a:cubicBezTo>
                  <a:cubicBezTo>
                    <a:pt x="0" y="33"/>
                    <a:pt x="7" y="44"/>
                    <a:pt x="18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296"/>
            <p:cNvSpPr>
              <a:spLocks noChangeArrowheads="1"/>
            </p:cNvSpPr>
            <p:nvPr/>
          </p:nvSpPr>
          <p:spPr bwMode="auto">
            <a:xfrm>
              <a:off x="4342560" y="1773584"/>
              <a:ext cx="125412" cy="130175"/>
            </a:xfrm>
            <a:custGeom>
              <a:avLst/>
              <a:gdLst>
                <a:gd name="T0" fmla="*/ 305 w 350"/>
                <a:gd name="T1" fmla="*/ 183 h 360"/>
                <a:gd name="T2" fmla="*/ 305 w 350"/>
                <a:gd name="T3" fmla="*/ 183 h 360"/>
                <a:gd name="T4" fmla="*/ 175 w 350"/>
                <a:gd name="T5" fmla="*/ 315 h 360"/>
                <a:gd name="T6" fmla="*/ 44 w 350"/>
                <a:gd name="T7" fmla="*/ 183 h 360"/>
                <a:gd name="T8" fmla="*/ 182 w 350"/>
                <a:gd name="T9" fmla="*/ 44 h 360"/>
                <a:gd name="T10" fmla="*/ 262 w 350"/>
                <a:gd name="T11" fmla="*/ 69 h 360"/>
                <a:gd name="T12" fmla="*/ 233 w 350"/>
                <a:gd name="T13" fmla="*/ 69 h 360"/>
                <a:gd name="T14" fmla="*/ 233 w 350"/>
                <a:gd name="T15" fmla="*/ 113 h 360"/>
                <a:gd name="T16" fmla="*/ 338 w 350"/>
                <a:gd name="T17" fmla="*/ 113 h 360"/>
                <a:gd name="T18" fmla="*/ 338 w 350"/>
                <a:gd name="T19" fmla="*/ 7 h 360"/>
                <a:gd name="T20" fmla="*/ 298 w 350"/>
                <a:gd name="T21" fmla="*/ 7 h 360"/>
                <a:gd name="T22" fmla="*/ 298 w 350"/>
                <a:gd name="T23" fmla="*/ 44 h 360"/>
                <a:gd name="T24" fmla="*/ 182 w 350"/>
                <a:gd name="T25" fmla="*/ 0 h 360"/>
                <a:gd name="T26" fmla="*/ 0 w 350"/>
                <a:gd name="T27" fmla="*/ 183 h 360"/>
                <a:gd name="T28" fmla="*/ 175 w 350"/>
                <a:gd name="T29" fmla="*/ 359 h 360"/>
                <a:gd name="T30" fmla="*/ 349 w 350"/>
                <a:gd name="T31" fmla="*/ 183 h 360"/>
                <a:gd name="T32" fmla="*/ 305 w 350"/>
                <a:gd name="T33" fmla="*/ 18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0" h="360">
                  <a:moveTo>
                    <a:pt x="305" y="183"/>
                  </a:moveTo>
                  <a:lnTo>
                    <a:pt x="305" y="183"/>
                  </a:lnTo>
                  <a:cubicBezTo>
                    <a:pt x="305" y="256"/>
                    <a:pt x="247" y="315"/>
                    <a:pt x="175" y="315"/>
                  </a:cubicBezTo>
                  <a:cubicBezTo>
                    <a:pt x="102" y="315"/>
                    <a:pt x="44" y="256"/>
                    <a:pt x="44" y="183"/>
                  </a:cubicBezTo>
                  <a:cubicBezTo>
                    <a:pt x="44" y="106"/>
                    <a:pt x="105" y="44"/>
                    <a:pt x="182" y="44"/>
                  </a:cubicBezTo>
                  <a:cubicBezTo>
                    <a:pt x="211" y="44"/>
                    <a:pt x="240" y="55"/>
                    <a:pt x="262" y="69"/>
                  </a:cubicBezTo>
                  <a:cubicBezTo>
                    <a:pt x="233" y="69"/>
                    <a:pt x="233" y="69"/>
                    <a:pt x="233" y="69"/>
                  </a:cubicBezTo>
                  <a:cubicBezTo>
                    <a:pt x="233" y="113"/>
                    <a:pt x="233" y="113"/>
                    <a:pt x="233" y="113"/>
                  </a:cubicBezTo>
                  <a:cubicBezTo>
                    <a:pt x="338" y="113"/>
                    <a:pt x="338" y="113"/>
                    <a:pt x="338" y="113"/>
                  </a:cubicBezTo>
                  <a:cubicBezTo>
                    <a:pt x="338" y="7"/>
                    <a:pt x="338" y="7"/>
                    <a:pt x="338" y="7"/>
                  </a:cubicBezTo>
                  <a:cubicBezTo>
                    <a:pt x="298" y="7"/>
                    <a:pt x="298" y="7"/>
                    <a:pt x="298" y="7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65" y="14"/>
                    <a:pt x="222" y="0"/>
                    <a:pt x="182" y="0"/>
                  </a:cubicBezTo>
                  <a:cubicBezTo>
                    <a:pt x="80" y="0"/>
                    <a:pt x="0" y="80"/>
                    <a:pt x="0" y="183"/>
                  </a:cubicBezTo>
                  <a:cubicBezTo>
                    <a:pt x="0" y="278"/>
                    <a:pt x="76" y="359"/>
                    <a:pt x="175" y="359"/>
                  </a:cubicBezTo>
                  <a:cubicBezTo>
                    <a:pt x="269" y="359"/>
                    <a:pt x="349" y="278"/>
                    <a:pt x="349" y="183"/>
                  </a:cubicBezTo>
                  <a:lnTo>
                    <a:pt x="305" y="1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6" name="Group 315"/>
          <p:cNvGrpSpPr/>
          <p:nvPr/>
        </p:nvGrpSpPr>
        <p:grpSpPr>
          <a:xfrm>
            <a:off x="4278352" y="2286173"/>
            <a:ext cx="341312" cy="361950"/>
            <a:chOff x="4301285" y="2257312"/>
            <a:chExt cx="341312" cy="361950"/>
          </a:xfrm>
        </p:grpSpPr>
        <p:sp>
          <p:nvSpPr>
            <p:cNvPr id="317" name="Freeform 297"/>
            <p:cNvSpPr>
              <a:spLocks noChangeArrowheads="1"/>
            </p:cNvSpPr>
            <p:nvPr/>
          </p:nvSpPr>
          <p:spPr bwMode="auto">
            <a:xfrm>
              <a:off x="4387010" y="2257312"/>
              <a:ext cx="255587" cy="152400"/>
            </a:xfrm>
            <a:custGeom>
              <a:avLst/>
              <a:gdLst>
                <a:gd name="T0" fmla="*/ 585 w 710"/>
                <a:gd name="T1" fmla="*/ 422 h 423"/>
                <a:gd name="T2" fmla="*/ 585 w 710"/>
                <a:gd name="T3" fmla="*/ 422 h 423"/>
                <a:gd name="T4" fmla="*/ 149 w 710"/>
                <a:gd name="T5" fmla="*/ 422 h 423"/>
                <a:gd name="T6" fmla="*/ 0 w 710"/>
                <a:gd name="T7" fmla="*/ 272 h 423"/>
                <a:gd name="T8" fmla="*/ 120 w 710"/>
                <a:gd name="T9" fmla="*/ 125 h 423"/>
                <a:gd name="T10" fmla="*/ 287 w 710"/>
                <a:gd name="T11" fmla="*/ 0 h 423"/>
                <a:gd name="T12" fmla="*/ 440 w 710"/>
                <a:gd name="T13" fmla="*/ 92 h 423"/>
                <a:gd name="T14" fmla="*/ 469 w 710"/>
                <a:gd name="T15" fmla="*/ 88 h 423"/>
                <a:gd name="T16" fmla="*/ 581 w 710"/>
                <a:gd name="T17" fmla="*/ 173 h 423"/>
                <a:gd name="T18" fmla="*/ 709 w 710"/>
                <a:gd name="T19" fmla="*/ 297 h 423"/>
                <a:gd name="T20" fmla="*/ 585 w 710"/>
                <a:gd name="T21" fmla="*/ 422 h 423"/>
                <a:gd name="T22" fmla="*/ 287 w 710"/>
                <a:gd name="T23" fmla="*/ 41 h 423"/>
                <a:gd name="T24" fmla="*/ 287 w 710"/>
                <a:gd name="T25" fmla="*/ 41 h 423"/>
                <a:gd name="T26" fmla="*/ 156 w 710"/>
                <a:gd name="T27" fmla="*/ 147 h 423"/>
                <a:gd name="T28" fmla="*/ 156 w 710"/>
                <a:gd name="T29" fmla="*/ 165 h 423"/>
                <a:gd name="T30" fmla="*/ 138 w 710"/>
                <a:gd name="T31" fmla="*/ 165 h 423"/>
                <a:gd name="T32" fmla="*/ 43 w 710"/>
                <a:gd name="T33" fmla="*/ 272 h 423"/>
                <a:gd name="T34" fmla="*/ 149 w 710"/>
                <a:gd name="T35" fmla="*/ 382 h 423"/>
                <a:gd name="T36" fmla="*/ 585 w 710"/>
                <a:gd name="T37" fmla="*/ 382 h 423"/>
                <a:gd name="T38" fmla="*/ 665 w 710"/>
                <a:gd name="T39" fmla="*/ 297 h 423"/>
                <a:gd name="T40" fmla="*/ 585 w 710"/>
                <a:gd name="T41" fmla="*/ 217 h 423"/>
                <a:gd name="T42" fmla="*/ 570 w 710"/>
                <a:gd name="T43" fmla="*/ 217 h 423"/>
                <a:gd name="T44" fmla="*/ 549 w 710"/>
                <a:gd name="T45" fmla="*/ 224 h 423"/>
                <a:gd name="T46" fmla="*/ 545 w 710"/>
                <a:gd name="T47" fmla="*/ 198 h 423"/>
                <a:gd name="T48" fmla="*/ 469 w 710"/>
                <a:gd name="T49" fmla="*/ 132 h 423"/>
                <a:gd name="T50" fmla="*/ 440 w 710"/>
                <a:gd name="T51" fmla="*/ 140 h 423"/>
                <a:gd name="T52" fmla="*/ 418 w 710"/>
                <a:gd name="T53" fmla="*/ 151 h 423"/>
                <a:gd name="T54" fmla="*/ 411 w 710"/>
                <a:gd name="T55" fmla="*/ 129 h 423"/>
                <a:gd name="T56" fmla="*/ 287 w 710"/>
                <a:gd name="T57" fmla="*/ 41 h 423"/>
                <a:gd name="T58" fmla="*/ 585 w 710"/>
                <a:gd name="T59" fmla="*/ 42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10" h="423">
                  <a:moveTo>
                    <a:pt x="585" y="422"/>
                  </a:moveTo>
                  <a:lnTo>
                    <a:pt x="585" y="422"/>
                  </a:lnTo>
                  <a:cubicBezTo>
                    <a:pt x="149" y="422"/>
                    <a:pt x="149" y="422"/>
                    <a:pt x="149" y="422"/>
                  </a:cubicBezTo>
                  <a:cubicBezTo>
                    <a:pt x="69" y="422"/>
                    <a:pt x="0" y="356"/>
                    <a:pt x="0" y="272"/>
                  </a:cubicBezTo>
                  <a:cubicBezTo>
                    <a:pt x="0" y="202"/>
                    <a:pt x="51" y="140"/>
                    <a:pt x="120" y="125"/>
                  </a:cubicBezTo>
                  <a:cubicBezTo>
                    <a:pt x="142" y="52"/>
                    <a:pt x="207" y="0"/>
                    <a:pt x="287" y="0"/>
                  </a:cubicBezTo>
                  <a:cubicBezTo>
                    <a:pt x="352" y="0"/>
                    <a:pt x="411" y="37"/>
                    <a:pt x="440" y="92"/>
                  </a:cubicBezTo>
                  <a:cubicBezTo>
                    <a:pt x="451" y="92"/>
                    <a:pt x="461" y="88"/>
                    <a:pt x="469" y="88"/>
                  </a:cubicBezTo>
                  <a:cubicBezTo>
                    <a:pt x="523" y="88"/>
                    <a:pt x="567" y="125"/>
                    <a:pt x="581" y="173"/>
                  </a:cubicBezTo>
                  <a:cubicBezTo>
                    <a:pt x="654" y="173"/>
                    <a:pt x="709" y="228"/>
                    <a:pt x="709" y="297"/>
                  </a:cubicBezTo>
                  <a:cubicBezTo>
                    <a:pt x="709" y="367"/>
                    <a:pt x="654" y="422"/>
                    <a:pt x="585" y="422"/>
                  </a:cubicBezTo>
                  <a:lnTo>
                    <a:pt x="287" y="41"/>
                  </a:lnTo>
                  <a:lnTo>
                    <a:pt x="287" y="41"/>
                  </a:lnTo>
                  <a:cubicBezTo>
                    <a:pt x="225" y="41"/>
                    <a:pt x="171" y="88"/>
                    <a:pt x="156" y="147"/>
                  </a:cubicBezTo>
                  <a:cubicBezTo>
                    <a:pt x="156" y="165"/>
                    <a:pt x="156" y="165"/>
                    <a:pt x="156" y="165"/>
                  </a:cubicBezTo>
                  <a:cubicBezTo>
                    <a:pt x="138" y="165"/>
                    <a:pt x="138" y="165"/>
                    <a:pt x="138" y="165"/>
                  </a:cubicBezTo>
                  <a:cubicBezTo>
                    <a:pt x="83" y="173"/>
                    <a:pt x="43" y="217"/>
                    <a:pt x="43" y="272"/>
                  </a:cubicBezTo>
                  <a:cubicBezTo>
                    <a:pt x="43" y="330"/>
                    <a:pt x="91" y="382"/>
                    <a:pt x="149" y="382"/>
                  </a:cubicBezTo>
                  <a:cubicBezTo>
                    <a:pt x="585" y="382"/>
                    <a:pt x="585" y="382"/>
                    <a:pt x="585" y="382"/>
                  </a:cubicBezTo>
                  <a:cubicBezTo>
                    <a:pt x="629" y="382"/>
                    <a:pt x="665" y="345"/>
                    <a:pt x="665" y="297"/>
                  </a:cubicBezTo>
                  <a:cubicBezTo>
                    <a:pt x="665" y="253"/>
                    <a:pt x="629" y="217"/>
                    <a:pt x="585" y="217"/>
                  </a:cubicBezTo>
                  <a:cubicBezTo>
                    <a:pt x="581" y="217"/>
                    <a:pt x="574" y="217"/>
                    <a:pt x="570" y="217"/>
                  </a:cubicBezTo>
                  <a:cubicBezTo>
                    <a:pt x="549" y="224"/>
                    <a:pt x="549" y="224"/>
                    <a:pt x="549" y="224"/>
                  </a:cubicBezTo>
                  <a:cubicBezTo>
                    <a:pt x="545" y="198"/>
                    <a:pt x="545" y="198"/>
                    <a:pt x="545" y="198"/>
                  </a:cubicBezTo>
                  <a:cubicBezTo>
                    <a:pt x="541" y="162"/>
                    <a:pt x="509" y="132"/>
                    <a:pt x="469" y="132"/>
                  </a:cubicBezTo>
                  <a:cubicBezTo>
                    <a:pt x="458" y="132"/>
                    <a:pt x="447" y="136"/>
                    <a:pt x="440" y="140"/>
                  </a:cubicBezTo>
                  <a:cubicBezTo>
                    <a:pt x="418" y="151"/>
                    <a:pt x="418" y="151"/>
                    <a:pt x="418" y="151"/>
                  </a:cubicBezTo>
                  <a:cubicBezTo>
                    <a:pt x="411" y="129"/>
                    <a:pt x="411" y="129"/>
                    <a:pt x="411" y="129"/>
                  </a:cubicBezTo>
                  <a:cubicBezTo>
                    <a:pt x="389" y="77"/>
                    <a:pt x="341" y="41"/>
                    <a:pt x="287" y="41"/>
                  </a:cubicBezTo>
                  <a:lnTo>
                    <a:pt x="585" y="4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298"/>
            <p:cNvSpPr>
              <a:spLocks noChangeArrowheads="1"/>
            </p:cNvSpPr>
            <p:nvPr/>
          </p:nvSpPr>
          <p:spPr bwMode="auto">
            <a:xfrm>
              <a:off x="4402885" y="2273187"/>
              <a:ext cx="223837" cy="123825"/>
            </a:xfrm>
            <a:custGeom>
              <a:avLst/>
              <a:gdLst>
                <a:gd name="T0" fmla="*/ 506 w 623"/>
                <a:gd name="T1" fmla="*/ 183 h 342"/>
                <a:gd name="T2" fmla="*/ 506 w 623"/>
                <a:gd name="T3" fmla="*/ 183 h 342"/>
                <a:gd name="T4" fmla="*/ 502 w 623"/>
                <a:gd name="T5" fmla="*/ 157 h 342"/>
                <a:gd name="T6" fmla="*/ 426 w 623"/>
                <a:gd name="T7" fmla="*/ 91 h 342"/>
                <a:gd name="T8" fmla="*/ 397 w 623"/>
                <a:gd name="T9" fmla="*/ 99 h 342"/>
                <a:gd name="T10" fmla="*/ 375 w 623"/>
                <a:gd name="T11" fmla="*/ 110 h 342"/>
                <a:gd name="T12" fmla="*/ 368 w 623"/>
                <a:gd name="T13" fmla="*/ 88 h 342"/>
                <a:gd name="T14" fmla="*/ 244 w 623"/>
                <a:gd name="T15" fmla="*/ 0 h 342"/>
                <a:gd name="T16" fmla="*/ 113 w 623"/>
                <a:gd name="T17" fmla="*/ 106 h 342"/>
                <a:gd name="T18" fmla="*/ 113 w 623"/>
                <a:gd name="T19" fmla="*/ 124 h 342"/>
                <a:gd name="T20" fmla="*/ 95 w 623"/>
                <a:gd name="T21" fmla="*/ 124 h 342"/>
                <a:gd name="T22" fmla="*/ 0 w 623"/>
                <a:gd name="T23" fmla="*/ 231 h 342"/>
                <a:gd name="T24" fmla="*/ 106 w 623"/>
                <a:gd name="T25" fmla="*/ 341 h 342"/>
                <a:gd name="T26" fmla="*/ 542 w 623"/>
                <a:gd name="T27" fmla="*/ 341 h 342"/>
                <a:gd name="T28" fmla="*/ 622 w 623"/>
                <a:gd name="T29" fmla="*/ 256 h 342"/>
                <a:gd name="T30" fmla="*/ 542 w 623"/>
                <a:gd name="T31" fmla="*/ 176 h 342"/>
                <a:gd name="T32" fmla="*/ 527 w 623"/>
                <a:gd name="T33" fmla="*/ 176 h 342"/>
                <a:gd name="T34" fmla="*/ 506 w 623"/>
                <a:gd name="T35" fmla="*/ 183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23" h="342">
                  <a:moveTo>
                    <a:pt x="506" y="183"/>
                  </a:moveTo>
                  <a:lnTo>
                    <a:pt x="506" y="183"/>
                  </a:lnTo>
                  <a:cubicBezTo>
                    <a:pt x="502" y="157"/>
                    <a:pt x="502" y="157"/>
                    <a:pt x="502" y="157"/>
                  </a:cubicBezTo>
                  <a:cubicBezTo>
                    <a:pt x="498" y="121"/>
                    <a:pt x="466" y="91"/>
                    <a:pt x="426" y="91"/>
                  </a:cubicBezTo>
                  <a:cubicBezTo>
                    <a:pt x="415" y="91"/>
                    <a:pt x="404" y="95"/>
                    <a:pt x="397" y="99"/>
                  </a:cubicBezTo>
                  <a:cubicBezTo>
                    <a:pt x="375" y="110"/>
                    <a:pt x="375" y="110"/>
                    <a:pt x="375" y="110"/>
                  </a:cubicBezTo>
                  <a:cubicBezTo>
                    <a:pt x="368" y="88"/>
                    <a:pt x="368" y="88"/>
                    <a:pt x="368" y="88"/>
                  </a:cubicBezTo>
                  <a:cubicBezTo>
                    <a:pt x="346" y="36"/>
                    <a:pt x="298" y="0"/>
                    <a:pt x="244" y="0"/>
                  </a:cubicBezTo>
                  <a:cubicBezTo>
                    <a:pt x="182" y="0"/>
                    <a:pt x="128" y="47"/>
                    <a:pt x="113" y="106"/>
                  </a:cubicBezTo>
                  <a:cubicBezTo>
                    <a:pt x="113" y="124"/>
                    <a:pt x="113" y="124"/>
                    <a:pt x="113" y="124"/>
                  </a:cubicBezTo>
                  <a:cubicBezTo>
                    <a:pt x="95" y="124"/>
                    <a:pt x="95" y="124"/>
                    <a:pt x="95" y="124"/>
                  </a:cubicBezTo>
                  <a:cubicBezTo>
                    <a:pt x="40" y="132"/>
                    <a:pt x="0" y="176"/>
                    <a:pt x="0" y="231"/>
                  </a:cubicBezTo>
                  <a:cubicBezTo>
                    <a:pt x="0" y="289"/>
                    <a:pt x="48" y="341"/>
                    <a:pt x="106" y="341"/>
                  </a:cubicBezTo>
                  <a:cubicBezTo>
                    <a:pt x="542" y="341"/>
                    <a:pt x="542" y="341"/>
                    <a:pt x="542" y="341"/>
                  </a:cubicBezTo>
                  <a:cubicBezTo>
                    <a:pt x="586" y="341"/>
                    <a:pt x="622" y="304"/>
                    <a:pt x="622" y="256"/>
                  </a:cubicBezTo>
                  <a:cubicBezTo>
                    <a:pt x="622" y="212"/>
                    <a:pt x="586" y="176"/>
                    <a:pt x="542" y="176"/>
                  </a:cubicBezTo>
                  <a:cubicBezTo>
                    <a:pt x="538" y="176"/>
                    <a:pt x="531" y="176"/>
                    <a:pt x="527" y="176"/>
                  </a:cubicBezTo>
                  <a:cubicBezTo>
                    <a:pt x="506" y="183"/>
                    <a:pt x="506" y="183"/>
                    <a:pt x="506" y="1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299"/>
            <p:cNvSpPr>
              <a:spLocks noChangeArrowheads="1"/>
            </p:cNvSpPr>
            <p:nvPr/>
          </p:nvSpPr>
          <p:spPr bwMode="auto">
            <a:xfrm>
              <a:off x="4317160" y="2317637"/>
              <a:ext cx="166687" cy="271462"/>
            </a:xfrm>
            <a:custGeom>
              <a:avLst/>
              <a:gdLst>
                <a:gd name="T0" fmla="*/ 0 w 462"/>
                <a:gd name="T1" fmla="*/ 0 h 754"/>
                <a:gd name="T2" fmla="*/ 0 w 462"/>
                <a:gd name="T3" fmla="*/ 753 h 754"/>
                <a:gd name="T4" fmla="*/ 461 w 462"/>
                <a:gd name="T5" fmla="*/ 753 h 754"/>
                <a:gd name="T6" fmla="*/ 461 w 462"/>
                <a:gd name="T7" fmla="*/ 0 h 754"/>
                <a:gd name="T8" fmla="*/ 0 w 462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2" h="754">
                  <a:moveTo>
                    <a:pt x="0" y="0"/>
                  </a:moveTo>
                  <a:lnTo>
                    <a:pt x="0" y="753"/>
                  </a:lnTo>
                  <a:lnTo>
                    <a:pt x="461" y="753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300"/>
            <p:cNvSpPr>
              <a:spLocks noChangeArrowheads="1"/>
            </p:cNvSpPr>
            <p:nvPr/>
          </p:nvSpPr>
          <p:spPr bwMode="auto">
            <a:xfrm>
              <a:off x="4317160" y="2317637"/>
              <a:ext cx="166687" cy="271462"/>
            </a:xfrm>
            <a:custGeom>
              <a:avLst/>
              <a:gdLst>
                <a:gd name="T0" fmla="*/ 0 w 462"/>
                <a:gd name="T1" fmla="*/ 0 h 754"/>
                <a:gd name="T2" fmla="*/ 0 w 462"/>
                <a:gd name="T3" fmla="*/ 753 h 754"/>
                <a:gd name="T4" fmla="*/ 461 w 462"/>
                <a:gd name="T5" fmla="*/ 753 h 754"/>
                <a:gd name="T6" fmla="*/ 461 w 462"/>
                <a:gd name="T7" fmla="*/ 0 h 754"/>
                <a:gd name="T8" fmla="*/ 0 w 462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2" h="754">
                  <a:moveTo>
                    <a:pt x="0" y="0"/>
                  </a:moveTo>
                  <a:lnTo>
                    <a:pt x="0" y="753"/>
                  </a:lnTo>
                  <a:lnTo>
                    <a:pt x="461" y="753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301"/>
            <p:cNvSpPr>
              <a:spLocks noChangeArrowheads="1"/>
            </p:cNvSpPr>
            <p:nvPr/>
          </p:nvSpPr>
          <p:spPr bwMode="auto">
            <a:xfrm>
              <a:off x="4301285" y="2303349"/>
              <a:ext cx="196850" cy="315913"/>
            </a:xfrm>
            <a:custGeom>
              <a:avLst/>
              <a:gdLst>
                <a:gd name="T0" fmla="*/ 0 w 546"/>
                <a:gd name="T1" fmla="*/ 0 h 878"/>
                <a:gd name="T2" fmla="*/ 0 w 546"/>
                <a:gd name="T3" fmla="*/ 877 h 878"/>
                <a:gd name="T4" fmla="*/ 545 w 546"/>
                <a:gd name="T5" fmla="*/ 877 h 878"/>
                <a:gd name="T6" fmla="*/ 545 w 546"/>
                <a:gd name="T7" fmla="*/ 0 h 878"/>
                <a:gd name="T8" fmla="*/ 0 w 546"/>
                <a:gd name="T9" fmla="*/ 0 h 878"/>
                <a:gd name="T10" fmla="*/ 505 w 546"/>
                <a:gd name="T11" fmla="*/ 40 h 878"/>
                <a:gd name="T12" fmla="*/ 505 w 546"/>
                <a:gd name="T13" fmla="*/ 793 h 878"/>
                <a:gd name="T14" fmla="*/ 44 w 546"/>
                <a:gd name="T15" fmla="*/ 793 h 878"/>
                <a:gd name="T16" fmla="*/ 44 w 546"/>
                <a:gd name="T17" fmla="*/ 40 h 878"/>
                <a:gd name="T18" fmla="*/ 505 w 546"/>
                <a:gd name="T19" fmla="*/ 4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878">
                  <a:moveTo>
                    <a:pt x="0" y="0"/>
                  </a:moveTo>
                  <a:lnTo>
                    <a:pt x="0" y="877"/>
                  </a:lnTo>
                  <a:lnTo>
                    <a:pt x="545" y="877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5" y="40"/>
                  </a:moveTo>
                  <a:lnTo>
                    <a:pt x="505" y="793"/>
                  </a:lnTo>
                  <a:lnTo>
                    <a:pt x="44" y="793"/>
                  </a:lnTo>
                  <a:lnTo>
                    <a:pt x="44" y="40"/>
                  </a:lnTo>
                  <a:lnTo>
                    <a:pt x="505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302"/>
            <p:cNvSpPr>
              <a:spLocks noChangeArrowheads="1"/>
            </p:cNvSpPr>
            <p:nvPr/>
          </p:nvSpPr>
          <p:spPr bwMode="auto">
            <a:xfrm>
              <a:off x="4399710" y="2317637"/>
              <a:ext cx="84137" cy="271462"/>
            </a:xfrm>
            <a:custGeom>
              <a:avLst/>
              <a:gdLst>
                <a:gd name="T0" fmla="*/ 232 w 233"/>
                <a:gd name="T1" fmla="*/ 0 h 754"/>
                <a:gd name="T2" fmla="*/ 0 w 233"/>
                <a:gd name="T3" fmla="*/ 0 h 754"/>
                <a:gd name="T4" fmla="*/ 0 w 233"/>
                <a:gd name="T5" fmla="*/ 753 h 754"/>
                <a:gd name="T6" fmla="*/ 232 w 233"/>
                <a:gd name="T7" fmla="*/ 753 h 754"/>
                <a:gd name="T8" fmla="*/ 232 w 233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" h="754">
                  <a:moveTo>
                    <a:pt x="232" y="0"/>
                  </a:moveTo>
                  <a:lnTo>
                    <a:pt x="0" y="0"/>
                  </a:lnTo>
                  <a:lnTo>
                    <a:pt x="0" y="753"/>
                  </a:lnTo>
                  <a:lnTo>
                    <a:pt x="232" y="753"/>
                  </a:lnTo>
                  <a:lnTo>
                    <a:pt x="23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303"/>
            <p:cNvSpPr>
              <a:spLocks noChangeArrowheads="1"/>
            </p:cNvSpPr>
            <p:nvPr/>
          </p:nvSpPr>
          <p:spPr bwMode="auto">
            <a:xfrm>
              <a:off x="4399710" y="2317637"/>
              <a:ext cx="84137" cy="271462"/>
            </a:xfrm>
            <a:custGeom>
              <a:avLst/>
              <a:gdLst>
                <a:gd name="T0" fmla="*/ 232 w 233"/>
                <a:gd name="T1" fmla="*/ 0 h 754"/>
                <a:gd name="T2" fmla="*/ 0 w 233"/>
                <a:gd name="T3" fmla="*/ 0 h 754"/>
                <a:gd name="T4" fmla="*/ 0 w 233"/>
                <a:gd name="T5" fmla="*/ 753 h 754"/>
                <a:gd name="T6" fmla="*/ 232 w 233"/>
                <a:gd name="T7" fmla="*/ 753 h 754"/>
                <a:gd name="T8" fmla="*/ 232 w 233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" h="754">
                  <a:moveTo>
                    <a:pt x="232" y="0"/>
                  </a:moveTo>
                  <a:lnTo>
                    <a:pt x="0" y="0"/>
                  </a:lnTo>
                  <a:lnTo>
                    <a:pt x="0" y="753"/>
                  </a:lnTo>
                  <a:lnTo>
                    <a:pt x="232" y="753"/>
                  </a:lnTo>
                  <a:lnTo>
                    <a:pt x="23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304"/>
            <p:cNvSpPr>
              <a:spLocks noChangeArrowheads="1"/>
            </p:cNvSpPr>
            <p:nvPr/>
          </p:nvSpPr>
          <p:spPr bwMode="auto">
            <a:xfrm>
              <a:off x="4393360" y="2595449"/>
              <a:ext cx="14287" cy="15875"/>
            </a:xfrm>
            <a:custGeom>
              <a:avLst/>
              <a:gdLst>
                <a:gd name="T0" fmla="*/ 19 w 41"/>
                <a:gd name="T1" fmla="*/ 44 h 45"/>
                <a:gd name="T2" fmla="*/ 19 w 41"/>
                <a:gd name="T3" fmla="*/ 44 h 45"/>
                <a:gd name="T4" fmla="*/ 40 w 41"/>
                <a:gd name="T5" fmla="*/ 22 h 45"/>
                <a:gd name="T6" fmla="*/ 19 w 41"/>
                <a:gd name="T7" fmla="*/ 0 h 45"/>
                <a:gd name="T8" fmla="*/ 0 w 41"/>
                <a:gd name="T9" fmla="*/ 22 h 45"/>
                <a:gd name="T10" fmla="*/ 19 w 41"/>
                <a:gd name="T11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5">
                  <a:moveTo>
                    <a:pt x="19" y="44"/>
                  </a:moveTo>
                  <a:lnTo>
                    <a:pt x="19" y="44"/>
                  </a:lnTo>
                  <a:cubicBezTo>
                    <a:pt x="29" y="44"/>
                    <a:pt x="40" y="33"/>
                    <a:pt x="40" y="22"/>
                  </a:cubicBezTo>
                  <a:cubicBezTo>
                    <a:pt x="40" y="11"/>
                    <a:pt x="29" y="0"/>
                    <a:pt x="19" y="0"/>
                  </a:cubicBezTo>
                  <a:cubicBezTo>
                    <a:pt x="8" y="0"/>
                    <a:pt x="0" y="11"/>
                    <a:pt x="0" y="22"/>
                  </a:cubicBezTo>
                  <a:cubicBezTo>
                    <a:pt x="0" y="33"/>
                    <a:pt x="8" y="44"/>
                    <a:pt x="19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305"/>
            <p:cNvSpPr>
              <a:spLocks noChangeArrowheads="1"/>
            </p:cNvSpPr>
            <p:nvPr/>
          </p:nvSpPr>
          <p:spPr bwMode="auto">
            <a:xfrm>
              <a:off x="4337797" y="2392249"/>
              <a:ext cx="125413" cy="130175"/>
            </a:xfrm>
            <a:custGeom>
              <a:avLst/>
              <a:gdLst>
                <a:gd name="T0" fmla="*/ 305 w 350"/>
                <a:gd name="T1" fmla="*/ 183 h 360"/>
                <a:gd name="T2" fmla="*/ 305 w 350"/>
                <a:gd name="T3" fmla="*/ 183 h 360"/>
                <a:gd name="T4" fmla="*/ 174 w 350"/>
                <a:gd name="T5" fmla="*/ 315 h 360"/>
                <a:gd name="T6" fmla="*/ 43 w 350"/>
                <a:gd name="T7" fmla="*/ 183 h 360"/>
                <a:gd name="T8" fmla="*/ 181 w 350"/>
                <a:gd name="T9" fmla="*/ 44 h 360"/>
                <a:gd name="T10" fmla="*/ 261 w 350"/>
                <a:gd name="T11" fmla="*/ 69 h 360"/>
                <a:gd name="T12" fmla="*/ 232 w 350"/>
                <a:gd name="T13" fmla="*/ 69 h 360"/>
                <a:gd name="T14" fmla="*/ 232 w 350"/>
                <a:gd name="T15" fmla="*/ 114 h 360"/>
                <a:gd name="T16" fmla="*/ 338 w 350"/>
                <a:gd name="T17" fmla="*/ 114 h 360"/>
                <a:gd name="T18" fmla="*/ 338 w 350"/>
                <a:gd name="T19" fmla="*/ 7 h 360"/>
                <a:gd name="T20" fmla="*/ 298 w 350"/>
                <a:gd name="T21" fmla="*/ 7 h 360"/>
                <a:gd name="T22" fmla="*/ 298 w 350"/>
                <a:gd name="T23" fmla="*/ 44 h 360"/>
                <a:gd name="T24" fmla="*/ 181 w 350"/>
                <a:gd name="T25" fmla="*/ 0 h 360"/>
                <a:gd name="T26" fmla="*/ 0 w 350"/>
                <a:gd name="T27" fmla="*/ 183 h 360"/>
                <a:gd name="T28" fmla="*/ 174 w 350"/>
                <a:gd name="T29" fmla="*/ 359 h 360"/>
                <a:gd name="T30" fmla="*/ 349 w 350"/>
                <a:gd name="T31" fmla="*/ 183 h 360"/>
                <a:gd name="T32" fmla="*/ 305 w 350"/>
                <a:gd name="T33" fmla="*/ 18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0" h="360">
                  <a:moveTo>
                    <a:pt x="305" y="183"/>
                  </a:moveTo>
                  <a:lnTo>
                    <a:pt x="305" y="183"/>
                  </a:lnTo>
                  <a:cubicBezTo>
                    <a:pt x="305" y="257"/>
                    <a:pt x="247" y="315"/>
                    <a:pt x="174" y="315"/>
                  </a:cubicBezTo>
                  <a:cubicBezTo>
                    <a:pt x="101" y="315"/>
                    <a:pt x="43" y="257"/>
                    <a:pt x="43" y="183"/>
                  </a:cubicBezTo>
                  <a:cubicBezTo>
                    <a:pt x="43" y="106"/>
                    <a:pt x="105" y="44"/>
                    <a:pt x="181" y="44"/>
                  </a:cubicBezTo>
                  <a:cubicBezTo>
                    <a:pt x="211" y="44"/>
                    <a:pt x="240" y="55"/>
                    <a:pt x="261" y="69"/>
                  </a:cubicBezTo>
                  <a:cubicBezTo>
                    <a:pt x="232" y="69"/>
                    <a:pt x="232" y="69"/>
                    <a:pt x="232" y="69"/>
                  </a:cubicBezTo>
                  <a:cubicBezTo>
                    <a:pt x="232" y="114"/>
                    <a:pt x="232" y="114"/>
                    <a:pt x="232" y="114"/>
                  </a:cubicBezTo>
                  <a:cubicBezTo>
                    <a:pt x="338" y="114"/>
                    <a:pt x="338" y="114"/>
                    <a:pt x="338" y="114"/>
                  </a:cubicBezTo>
                  <a:cubicBezTo>
                    <a:pt x="338" y="7"/>
                    <a:pt x="338" y="7"/>
                    <a:pt x="338" y="7"/>
                  </a:cubicBezTo>
                  <a:cubicBezTo>
                    <a:pt x="298" y="7"/>
                    <a:pt x="298" y="7"/>
                    <a:pt x="298" y="7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65" y="14"/>
                    <a:pt x="221" y="0"/>
                    <a:pt x="181" y="0"/>
                  </a:cubicBezTo>
                  <a:cubicBezTo>
                    <a:pt x="80" y="0"/>
                    <a:pt x="0" y="81"/>
                    <a:pt x="0" y="183"/>
                  </a:cubicBezTo>
                  <a:cubicBezTo>
                    <a:pt x="0" y="279"/>
                    <a:pt x="76" y="359"/>
                    <a:pt x="174" y="359"/>
                  </a:cubicBezTo>
                  <a:cubicBezTo>
                    <a:pt x="269" y="359"/>
                    <a:pt x="349" y="279"/>
                    <a:pt x="349" y="183"/>
                  </a:cubicBezTo>
                  <a:lnTo>
                    <a:pt x="305" y="18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6" name="Group 325"/>
          <p:cNvGrpSpPr/>
          <p:nvPr/>
        </p:nvGrpSpPr>
        <p:grpSpPr>
          <a:xfrm>
            <a:off x="4277558" y="2900445"/>
            <a:ext cx="342900" cy="361950"/>
            <a:chOff x="4288585" y="2907170"/>
            <a:chExt cx="342900" cy="361950"/>
          </a:xfrm>
        </p:grpSpPr>
        <p:sp>
          <p:nvSpPr>
            <p:cNvPr id="327" name="Freeform 306"/>
            <p:cNvSpPr>
              <a:spLocks noChangeArrowheads="1"/>
            </p:cNvSpPr>
            <p:nvPr/>
          </p:nvSpPr>
          <p:spPr bwMode="auto">
            <a:xfrm>
              <a:off x="4375897" y="2907170"/>
              <a:ext cx="255588" cy="152400"/>
            </a:xfrm>
            <a:custGeom>
              <a:avLst/>
              <a:gdLst>
                <a:gd name="T0" fmla="*/ 585 w 709"/>
                <a:gd name="T1" fmla="*/ 422 h 423"/>
                <a:gd name="T2" fmla="*/ 585 w 709"/>
                <a:gd name="T3" fmla="*/ 422 h 423"/>
                <a:gd name="T4" fmla="*/ 149 w 709"/>
                <a:gd name="T5" fmla="*/ 422 h 423"/>
                <a:gd name="T6" fmla="*/ 0 w 709"/>
                <a:gd name="T7" fmla="*/ 272 h 423"/>
                <a:gd name="T8" fmla="*/ 119 w 709"/>
                <a:gd name="T9" fmla="*/ 125 h 423"/>
                <a:gd name="T10" fmla="*/ 287 w 709"/>
                <a:gd name="T11" fmla="*/ 0 h 423"/>
                <a:gd name="T12" fmla="*/ 439 w 709"/>
                <a:gd name="T13" fmla="*/ 92 h 423"/>
                <a:gd name="T14" fmla="*/ 468 w 709"/>
                <a:gd name="T15" fmla="*/ 89 h 423"/>
                <a:gd name="T16" fmla="*/ 581 w 709"/>
                <a:gd name="T17" fmla="*/ 173 h 423"/>
                <a:gd name="T18" fmla="*/ 708 w 709"/>
                <a:gd name="T19" fmla="*/ 298 h 423"/>
                <a:gd name="T20" fmla="*/ 585 w 709"/>
                <a:gd name="T21" fmla="*/ 422 h 423"/>
                <a:gd name="T22" fmla="*/ 287 w 709"/>
                <a:gd name="T23" fmla="*/ 41 h 423"/>
                <a:gd name="T24" fmla="*/ 287 w 709"/>
                <a:gd name="T25" fmla="*/ 41 h 423"/>
                <a:gd name="T26" fmla="*/ 156 w 709"/>
                <a:gd name="T27" fmla="*/ 147 h 423"/>
                <a:gd name="T28" fmla="*/ 156 w 709"/>
                <a:gd name="T29" fmla="*/ 166 h 423"/>
                <a:gd name="T30" fmla="*/ 138 w 709"/>
                <a:gd name="T31" fmla="*/ 166 h 423"/>
                <a:gd name="T32" fmla="*/ 43 w 709"/>
                <a:gd name="T33" fmla="*/ 272 h 423"/>
                <a:gd name="T34" fmla="*/ 149 w 709"/>
                <a:gd name="T35" fmla="*/ 382 h 423"/>
                <a:gd name="T36" fmla="*/ 585 w 709"/>
                <a:gd name="T37" fmla="*/ 382 h 423"/>
                <a:gd name="T38" fmla="*/ 665 w 709"/>
                <a:gd name="T39" fmla="*/ 298 h 423"/>
                <a:gd name="T40" fmla="*/ 585 w 709"/>
                <a:gd name="T41" fmla="*/ 217 h 423"/>
                <a:gd name="T42" fmla="*/ 570 w 709"/>
                <a:gd name="T43" fmla="*/ 217 h 423"/>
                <a:gd name="T44" fmla="*/ 548 w 709"/>
                <a:gd name="T45" fmla="*/ 224 h 423"/>
                <a:gd name="T46" fmla="*/ 545 w 709"/>
                <a:gd name="T47" fmla="*/ 199 h 423"/>
                <a:gd name="T48" fmla="*/ 468 w 709"/>
                <a:gd name="T49" fmla="*/ 133 h 423"/>
                <a:gd name="T50" fmla="*/ 439 w 709"/>
                <a:gd name="T51" fmla="*/ 140 h 423"/>
                <a:gd name="T52" fmla="*/ 418 w 709"/>
                <a:gd name="T53" fmla="*/ 151 h 423"/>
                <a:gd name="T54" fmla="*/ 410 w 709"/>
                <a:gd name="T55" fmla="*/ 129 h 423"/>
                <a:gd name="T56" fmla="*/ 287 w 709"/>
                <a:gd name="T57" fmla="*/ 41 h 423"/>
                <a:gd name="T58" fmla="*/ 585 w 709"/>
                <a:gd name="T59" fmla="*/ 42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9" h="423">
                  <a:moveTo>
                    <a:pt x="585" y="422"/>
                  </a:moveTo>
                  <a:lnTo>
                    <a:pt x="585" y="422"/>
                  </a:lnTo>
                  <a:cubicBezTo>
                    <a:pt x="149" y="422"/>
                    <a:pt x="149" y="422"/>
                    <a:pt x="149" y="422"/>
                  </a:cubicBezTo>
                  <a:cubicBezTo>
                    <a:pt x="69" y="422"/>
                    <a:pt x="0" y="356"/>
                    <a:pt x="0" y="272"/>
                  </a:cubicBezTo>
                  <a:cubicBezTo>
                    <a:pt x="0" y="202"/>
                    <a:pt x="50" y="140"/>
                    <a:pt x="119" y="125"/>
                  </a:cubicBezTo>
                  <a:cubicBezTo>
                    <a:pt x="141" y="52"/>
                    <a:pt x="207" y="0"/>
                    <a:pt x="287" y="0"/>
                  </a:cubicBezTo>
                  <a:cubicBezTo>
                    <a:pt x="352" y="0"/>
                    <a:pt x="410" y="37"/>
                    <a:pt x="439" y="92"/>
                  </a:cubicBezTo>
                  <a:cubicBezTo>
                    <a:pt x="450" y="92"/>
                    <a:pt x="461" y="89"/>
                    <a:pt x="468" y="89"/>
                  </a:cubicBezTo>
                  <a:cubicBezTo>
                    <a:pt x="523" y="89"/>
                    <a:pt x="567" y="125"/>
                    <a:pt x="581" y="173"/>
                  </a:cubicBezTo>
                  <a:cubicBezTo>
                    <a:pt x="654" y="173"/>
                    <a:pt x="708" y="228"/>
                    <a:pt x="708" y="298"/>
                  </a:cubicBezTo>
                  <a:cubicBezTo>
                    <a:pt x="708" y="367"/>
                    <a:pt x="654" y="422"/>
                    <a:pt x="585" y="422"/>
                  </a:cubicBezTo>
                  <a:lnTo>
                    <a:pt x="287" y="41"/>
                  </a:lnTo>
                  <a:lnTo>
                    <a:pt x="287" y="41"/>
                  </a:lnTo>
                  <a:cubicBezTo>
                    <a:pt x="225" y="41"/>
                    <a:pt x="170" y="89"/>
                    <a:pt x="156" y="147"/>
                  </a:cubicBezTo>
                  <a:cubicBezTo>
                    <a:pt x="156" y="166"/>
                    <a:pt x="156" y="166"/>
                    <a:pt x="156" y="166"/>
                  </a:cubicBezTo>
                  <a:cubicBezTo>
                    <a:pt x="138" y="166"/>
                    <a:pt x="138" y="166"/>
                    <a:pt x="138" y="166"/>
                  </a:cubicBezTo>
                  <a:cubicBezTo>
                    <a:pt x="83" y="173"/>
                    <a:pt x="43" y="217"/>
                    <a:pt x="43" y="272"/>
                  </a:cubicBezTo>
                  <a:cubicBezTo>
                    <a:pt x="43" y="331"/>
                    <a:pt x="90" y="382"/>
                    <a:pt x="149" y="382"/>
                  </a:cubicBezTo>
                  <a:cubicBezTo>
                    <a:pt x="585" y="382"/>
                    <a:pt x="585" y="382"/>
                    <a:pt x="585" y="382"/>
                  </a:cubicBezTo>
                  <a:cubicBezTo>
                    <a:pt x="628" y="382"/>
                    <a:pt x="665" y="345"/>
                    <a:pt x="665" y="298"/>
                  </a:cubicBezTo>
                  <a:cubicBezTo>
                    <a:pt x="665" y="254"/>
                    <a:pt x="628" y="217"/>
                    <a:pt x="585" y="217"/>
                  </a:cubicBezTo>
                  <a:cubicBezTo>
                    <a:pt x="581" y="217"/>
                    <a:pt x="574" y="217"/>
                    <a:pt x="570" y="217"/>
                  </a:cubicBezTo>
                  <a:cubicBezTo>
                    <a:pt x="548" y="224"/>
                    <a:pt x="548" y="224"/>
                    <a:pt x="548" y="224"/>
                  </a:cubicBezTo>
                  <a:cubicBezTo>
                    <a:pt x="545" y="199"/>
                    <a:pt x="545" y="199"/>
                    <a:pt x="545" y="199"/>
                  </a:cubicBezTo>
                  <a:cubicBezTo>
                    <a:pt x="541" y="162"/>
                    <a:pt x="508" y="133"/>
                    <a:pt x="468" y="133"/>
                  </a:cubicBezTo>
                  <a:cubicBezTo>
                    <a:pt x="457" y="133"/>
                    <a:pt x="447" y="136"/>
                    <a:pt x="439" y="140"/>
                  </a:cubicBezTo>
                  <a:cubicBezTo>
                    <a:pt x="418" y="151"/>
                    <a:pt x="418" y="151"/>
                    <a:pt x="418" y="151"/>
                  </a:cubicBezTo>
                  <a:cubicBezTo>
                    <a:pt x="410" y="129"/>
                    <a:pt x="410" y="129"/>
                    <a:pt x="410" y="129"/>
                  </a:cubicBezTo>
                  <a:cubicBezTo>
                    <a:pt x="389" y="77"/>
                    <a:pt x="341" y="41"/>
                    <a:pt x="287" y="41"/>
                  </a:cubicBezTo>
                  <a:lnTo>
                    <a:pt x="585" y="4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307"/>
            <p:cNvSpPr>
              <a:spLocks noChangeArrowheads="1"/>
            </p:cNvSpPr>
            <p:nvPr/>
          </p:nvSpPr>
          <p:spPr bwMode="auto">
            <a:xfrm>
              <a:off x="4390185" y="2923045"/>
              <a:ext cx="223837" cy="123825"/>
            </a:xfrm>
            <a:custGeom>
              <a:avLst/>
              <a:gdLst>
                <a:gd name="T0" fmla="*/ 505 w 623"/>
                <a:gd name="T1" fmla="*/ 183 h 342"/>
                <a:gd name="T2" fmla="*/ 505 w 623"/>
                <a:gd name="T3" fmla="*/ 183 h 342"/>
                <a:gd name="T4" fmla="*/ 502 w 623"/>
                <a:gd name="T5" fmla="*/ 158 h 342"/>
                <a:gd name="T6" fmla="*/ 425 w 623"/>
                <a:gd name="T7" fmla="*/ 92 h 342"/>
                <a:gd name="T8" fmla="*/ 396 w 623"/>
                <a:gd name="T9" fmla="*/ 99 h 342"/>
                <a:gd name="T10" fmla="*/ 375 w 623"/>
                <a:gd name="T11" fmla="*/ 110 h 342"/>
                <a:gd name="T12" fmla="*/ 367 w 623"/>
                <a:gd name="T13" fmla="*/ 88 h 342"/>
                <a:gd name="T14" fmla="*/ 244 w 623"/>
                <a:gd name="T15" fmla="*/ 0 h 342"/>
                <a:gd name="T16" fmla="*/ 113 w 623"/>
                <a:gd name="T17" fmla="*/ 106 h 342"/>
                <a:gd name="T18" fmla="*/ 113 w 623"/>
                <a:gd name="T19" fmla="*/ 125 h 342"/>
                <a:gd name="T20" fmla="*/ 95 w 623"/>
                <a:gd name="T21" fmla="*/ 125 h 342"/>
                <a:gd name="T22" fmla="*/ 0 w 623"/>
                <a:gd name="T23" fmla="*/ 231 h 342"/>
                <a:gd name="T24" fmla="*/ 106 w 623"/>
                <a:gd name="T25" fmla="*/ 341 h 342"/>
                <a:gd name="T26" fmla="*/ 542 w 623"/>
                <a:gd name="T27" fmla="*/ 341 h 342"/>
                <a:gd name="T28" fmla="*/ 622 w 623"/>
                <a:gd name="T29" fmla="*/ 257 h 342"/>
                <a:gd name="T30" fmla="*/ 542 w 623"/>
                <a:gd name="T31" fmla="*/ 176 h 342"/>
                <a:gd name="T32" fmla="*/ 527 w 623"/>
                <a:gd name="T33" fmla="*/ 176 h 342"/>
                <a:gd name="T34" fmla="*/ 505 w 623"/>
                <a:gd name="T35" fmla="*/ 183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23" h="342">
                  <a:moveTo>
                    <a:pt x="505" y="183"/>
                  </a:moveTo>
                  <a:lnTo>
                    <a:pt x="505" y="183"/>
                  </a:lnTo>
                  <a:cubicBezTo>
                    <a:pt x="502" y="158"/>
                    <a:pt x="502" y="158"/>
                    <a:pt x="502" y="158"/>
                  </a:cubicBezTo>
                  <a:cubicBezTo>
                    <a:pt x="498" y="121"/>
                    <a:pt x="465" y="92"/>
                    <a:pt x="425" y="92"/>
                  </a:cubicBezTo>
                  <a:cubicBezTo>
                    <a:pt x="414" y="92"/>
                    <a:pt x="404" y="95"/>
                    <a:pt x="396" y="99"/>
                  </a:cubicBezTo>
                  <a:cubicBezTo>
                    <a:pt x="375" y="110"/>
                    <a:pt x="375" y="110"/>
                    <a:pt x="375" y="110"/>
                  </a:cubicBezTo>
                  <a:cubicBezTo>
                    <a:pt x="367" y="88"/>
                    <a:pt x="367" y="88"/>
                    <a:pt x="367" y="88"/>
                  </a:cubicBezTo>
                  <a:cubicBezTo>
                    <a:pt x="346" y="36"/>
                    <a:pt x="298" y="0"/>
                    <a:pt x="244" y="0"/>
                  </a:cubicBezTo>
                  <a:cubicBezTo>
                    <a:pt x="182" y="0"/>
                    <a:pt x="127" y="48"/>
                    <a:pt x="113" y="106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40" y="132"/>
                    <a:pt x="0" y="176"/>
                    <a:pt x="0" y="231"/>
                  </a:cubicBezTo>
                  <a:cubicBezTo>
                    <a:pt x="0" y="290"/>
                    <a:pt x="47" y="341"/>
                    <a:pt x="106" y="341"/>
                  </a:cubicBezTo>
                  <a:cubicBezTo>
                    <a:pt x="542" y="341"/>
                    <a:pt x="542" y="341"/>
                    <a:pt x="542" y="341"/>
                  </a:cubicBezTo>
                  <a:cubicBezTo>
                    <a:pt x="585" y="341"/>
                    <a:pt x="622" y="304"/>
                    <a:pt x="622" y="257"/>
                  </a:cubicBezTo>
                  <a:cubicBezTo>
                    <a:pt x="622" y="213"/>
                    <a:pt x="585" y="176"/>
                    <a:pt x="542" y="176"/>
                  </a:cubicBezTo>
                  <a:cubicBezTo>
                    <a:pt x="538" y="176"/>
                    <a:pt x="531" y="176"/>
                    <a:pt x="527" y="176"/>
                  </a:cubicBezTo>
                  <a:cubicBezTo>
                    <a:pt x="505" y="183"/>
                    <a:pt x="505" y="183"/>
                    <a:pt x="505" y="1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308"/>
            <p:cNvSpPr>
              <a:spLocks noChangeArrowheads="1"/>
            </p:cNvSpPr>
            <p:nvPr/>
          </p:nvSpPr>
          <p:spPr bwMode="auto">
            <a:xfrm>
              <a:off x="4304460" y="2967495"/>
              <a:ext cx="166687" cy="271463"/>
            </a:xfrm>
            <a:custGeom>
              <a:avLst/>
              <a:gdLst>
                <a:gd name="T0" fmla="*/ 0 w 463"/>
                <a:gd name="T1" fmla="*/ 0 h 753"/>
                <a:gd name="T2" fmla="*/ 0 w 463"/>
                <a:gd name="T3" fmla="*/ 752 h 753"/>
                <a:gd name="T4" fmla="*/ 462 w 463"/>
                <a:gd name="T5" fmla="*/ 752 h 753"/>
                <a:gd name="T6" fmla="*/ 462 w 463"/>
                <a:gd name="T7" fmla="*/ 0 h 753"/>
                <a:gd name="T8" fmla="*/ 0 w 463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3" h="753">
                  <a:moveTo>
                    <a:pt x="0" y="0"/>
                  </a:moveTo>
                  <a:lnTo>
                    <a:pt x="0" y="752"/>
                  </a:lnTo>
                  <a:lnTo>
                    <a:pt x="462" y="752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309"/>
            <p:cNvSpPr>
              <a:spLocks noChangeArrowheads="1"/>
            </p:cNvSpPr>
            <p:nvPr/>
          </p:nvSpPr>
          <p:spPr bwMode="auto">
            <a:xfrm>
              <a:off x="4304460" y="2967495"/>
              <a:ext cx="166687" cy="271463"/>
            </a:xfrm>
            <a:custGeom>
              <a:avLst/>
              <a:gdLst>
                <a:gd name="T0" fmla="*/ 0 w 463"/>
                <a:gd name="T1" fmla="*/ 0 h 753"/>
                <a:gd name="T2" fmla="*/ 0 w 463"/>
                <a:gd name="T3" fmla="*/ 752 h 753"/>
                <a:gd name="T4" fmla="*/ 462 w 463"/>
                <a:gd name="T5" fmla="*/ 752 h 753"/>
                <a:gd name="T6" fmla="*/ 462 w 463"/>
                <a:gd name="T7" fmla="*/ 0 h 753"/>
                <a:gd name="T8" fmla="*/ 0 w 463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3" h="753">
                  <a:moveTo>
                    <a:pt x="0" y="0"/>
                  </a:moveTo>
                  <a:lnTo>
                    <a:pt x="0" y="752"/>
                  </a:lnTo>
                  <a:lnTo>
                    <a:pt x="462" y="752"/>
                  </a:lnTo>
                  <a:lnTo>
                    <a:pt x="46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310"/>
            <p:cNvSpPr>
              <a:spLocks noChangeArrowheads="1"/>
            </p:cNvSpPr>
            <p:nvPr/>
          </p:nvSpPr>
          <p:spPr bwMode="auto">
            <a:xfrm>
              <a:off x="4288585" y="2953208"/>
              <a:ext cx="196850" cy="315912"/>
            </a:xfrm>
            <a:custGeom>
              <a:avLst/>
              <a:gdLst>
                <a:gd name="T0" fmla="*/ 0 w 546"/>
                <a:gd name="T1" fmla="*/ 0 h 878"/>
                <a:gd name="T2" fmla="*/ 0 w 546"/>
                <a:gd name="T3" fmla="*/ 877 h 878"/>
                <a:gd name="T4" fmla="*/ 545 w 546"/>
                <a:gd name="T5" fmla="*/ 877 h 878"/>
                <a:gd name="T6" fmla="*/ 545 w 546"/>
                <a:gd name="T7" fmla="*/ 0 h 878"/>
                <a:gd name="T8" fmla="*/ 0 w 546"/>
                <a:gd name="T9" fmla="*/ 0 h 878"/>
                <a:gd name="T10" fmla="*/ 505 w 546"/>
                <a:gd name="T11" fmla="*/ 41 h 878"/>
                <a:gd name="T12" fmla="*/ 505 w 546"/>
                <a:gd name="T13" fmla="*/ 793 h 878"/>
                <a:gd name="T14" fmla="*/ 43 w 546"/>
                <a:gd name="T15" fmla="*/ 793 h 878"/>
                <a:gd name="T16" fmla="*/ 43 w 546"/>
                <a:gd name="T17" fmla="*/ 41 h 878"/>
                <a:gd name="T18" fmla="*/ 505 w 546"/>
                <a:gd name="T19" fmla="*/ 41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878">
                  <a:moveTo>
                    <a:pt x="0" y="0"/>
                  </a:moveTo>
                  <a:lnTo>
                    <a:pt x="0" y="877"/>
                  </a:lnTo>
                  <a:lnTo>
                    <a:pt x="545" y="877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5" y="41"/>
                  </a:moveTo>
                  <a:lnTo>
                    <a:pt x="505" y="793"/>
                  </a:lnTo>
                  <a:lnTo>
                    <a:pt x="43" y="793"/>
                  </a:lnTo>
                  <a:lnTo>
                    <a:pt x="43" y="41"/>
                  </a:lnTo>
                  <a:lnTo>
                    <a:pt x="505" y="4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311"/>
            <p:cNvSpPr>
              <a:spLocks noChangeArrowheads="1"/>
            </p:cNvSpPr>
            <p:nvPr/>
          </p:nvSpPr>
          <p:spPr bwMode="auto">
            <a:xfrm>
              <a:off x="4387010" y="2967495"/>
              <a:ext cx="84137" cy="271463"/>
            </a:xfrm>
            <a:custGeom>
              <a:avLst/>
              <a:gdLst>
                <a:gd name="T0" fmla="*/ 233 w 234"/>
                <a:gd name="T1" fmla="*/ 0 h 753"/>
                <a:gd name="T2" fmla="*/ 0 w 234"/>
                <a:gd name="T3" fmla="*/ 0 h 753"/>
                <a:gd name="T4" fmla="*/ 0 w 234"/>
                <a:gd name="T5" fmla="*/ 752 h 753"/>
                <a:gd name="T6" fmla="*/ 233 w 234"/>
                <a:gd name="T7" fmla="*/ 752 h 753"/>
                <a:gd name="T8" fmla="*/ 233 w 234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4" h="753">
                  <a:moveTo>
                    <a:pt x="233" y="0"/>
                  </a:moveTo>
                  <a:lnTo>
                    <a:pt x="0" y="0"/>
                  </a:lnTo>
                  <a:lnTo>
                    <a:pt x="0" y="752"/>
                  </a:lnTo>
                  <a:lnTo>
                    <a:pt x="233" y="752"/>
                  </a:lnTo>
                  <a:lnTo>
                    <a:pt x="23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312"/>
            <p:cNvSpPr>
              <a:spLocks noChangeArrowheads="1"/>
            </p:cNvSpPr>
            <p:nvPr/>
          </p:nvSpPr>
          <p:spPr bwMode="auto">
            <a:xfrm>
              <a:off x="4387010" y="2967495"/>
              <a:ext cx="84137" cy="271463"/>
            </a:xfrm>
            <a:custGeom>
              <a:avLst/>
              <a:gdLst>
                <a:gd name="T0" fmla="*/ 233 w 234"/>
                <a:gd name="T1" fmla="*/ 0 h 753"/>
                <a:gd name="T2" fmla="*/ 0 w 234"/>
                <a:gd name="T3" fmla="*/ 0 h 753"/>
                <a:gd name="T4" fmla="*/ 0 w 234"/>
                <a:gd name="T5" fmla="*/ 752 h 753"/>
                <a:gd name="T6" fmla="*/ 233 w 234"/>
                <a:gd name="T7" fmla="*/ 752 h 753"/>
                <a:gd name="T8" fmla="*/ 233 w 234"/>
                <a:gd name="T9" fmla="*/ 0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4" h="753">
                  <a:moveTo>
                    <a:pt x="233" y="0"/>
                  </a:moveTo>
                  <a:lnTo>
                    <a:pt x="0" y="0"/>
                  </a:lnTo>
                  <a:lnTo>
                    <a:pt x="0" y="752"/>
                  </a:lnTo>
                  <a:lnTo>
                    <a:pt x="233" y="752"/>
                  </a:lnTo>
                  <a:lnTo>
                    <a:pt x="23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313"/>
            <p:cNvSpPr>
              <a:spLocks noChangeArrowheads="1"/>
            </p:cNvSpPr>
            <p:nvPr/>
          </p:nvSpPr>
          <p:spPr bwMode="auto">
            <a:xfrm>
              <a:off x="4380660" y="3245308"/>
              <a:ext cx="14287" cy="15875"/>
            </a:xfrm>
            <a:custGeom>
              <a:avLst/>
              <a:gdLst>
                <a:gd name="T0" fmla="*/ 18 w 41"/>
                <a:gd name="T1" fmla="*/ 44 h 45"/>
                <a:gd name="T2" fmla="*/ 18 w 41"/>
                <a:gd name="T3" fmla="*/ 44 h 45"/>
                <a:gd name="T4" fmla="*/ 40 w 41"/>
                <a:gd name="T5" fmla="*/ 22 h 45"/>
                <a:gd name="T6" fmla="*/ 18 w 41"/>
                <a:gd name="T7" fmla="*/ 0 h 45"/>
                <a:gd name="T8" fmla="*/ 0 w 41"/>
                <a:gd name="T9" fmla="*/ 22 h 45"/>
                <a:gd name="T10" fmla="*/ 18 w 41"/>
                <a:gd name="T11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5">
                  <a:moveTo>
                    <a:pt x="18" y="44"/>
                  </a:moveTo>
                  <a:lnTo>
                    <a:pt x="18" y="44"/>
                  </a:lnTo>
                  <a:cubicBezTo>
                    <a:pt x="29" y="44"/>
                    <a:pt x="40" y="33"/>
                    <a:pt x="40" y="22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2"/>
                  </a:cubicBezTo>
                  <a:cubicBezTo>
                    <a:pt x="0" y="33"/>
                    <a:pt x="7" y="44"/>
                    <a:pt x="18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314"/>
            <p:cNvSpPr>
              <a:spLocks noChangeArrowheads="1"/>
            </p:cNvSpPr>
            <p:nvPr/>
          </p:nvSpPr>
          <p:spPr bwMode="auto">
            <a:xfrm>
              <a:off x="4325097" y="3040520"/>
              <a:ext cx="125413" cy="130175"/>
            </a:xfrm>
            <a:custGeom>
              <a:avLst/>
              <a:gdLst>
                <a:gd name="T0" fmla="*/ 306 w 350"/>
                <a:gd name="T1" fmla="*/ 184 h 361"/>
                <a:gd name="T2" fmla="*/ 306 w 350"/>
                <a:gd name="T3" fmla="*/ 184 h 361"/>
                <a:gd name="T4" fmla="*/ 175 w 350"/>
                <a:gd name="T5" fmla="*/ 316 h 361"/>
                <a:gd name="T6" fmla="*/ 44 w 350"/>
                <a:gd name="T7" fmla="*/ 184 h 361"/>
                <a:gd name="T8" fmla="*/ 182 w 350"/>
                <a:gd name="T9" fmla="*/ 44 h 361"/>
                <a:gd name="T10" fmla="*/ 262 w 350"/>
                <a:gd name="T11" fmla="*/ 70 h 361"/>
                <a:gd name="T12" fmla="*/ 233 w 350"/>
                <a:gd name="T13" fmla="*/ 70 h 361"/>
                <a:gd name="T14" fmla="*/ 233 w 350"/>
                <a:gd name="T15" fmla="*/ 114 h 361"/>
                <a:gd name="T16" fmla="*/ 338 w 350"/>
                <a:gd name="T17" fmla="*/ 114 h 361"/>
                <a:gd name="T18" fmla="*/ 338 w 350"/>
                <a:gd name="T19" fmla="*/ 7 h 361"/>
                <a:gd name="T20" fmla="*/ 299 w 350"/>
                <a:gd name="T21" fmla="*/ 7 h 361"/>
                <a:gd name="T22" fmla="*/ 299 w 350"/>
                <a:gd name="T23" fmla="*/ 44 h 361"/>
                <a:gd name="T24" fmla="*/ 182 w 350"/>
                <a:gd name="T25" fmla="*/ 0 h 361"/>
                <a:gd name="T26" fmla="*/ 0 w 350"/>
                <a:gd name="T27" fmla="*/ 184 h 361"/>
                <a:gd name="T28" fmla="*/ 175 w 350"/>
                <a:gd name="T29" fmla="*/ 360 h 361"/>
                <a:gd name="T30" fmla="*/ 349 w 350"/>
                <a:gd name="T31" fmla="*/ 184 h 361"/>
                <a:gd name="T32" fmla="*/ 306 w 350"/>
                <a:gd name="T33" fmla="*/ 184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0" h="361">
                  <a:moveTo>
                    <a:pt x="306" y="184"/>
                  </a:moveTo>
                  <a:lnTo>
                    <a:pt x="306" y="184"/>
                  </a:lnTo>
                  <a:cubicBezTo>
                    <a:pt x="306" y="257"/>
                    <a:pt x="248" y="316"/>
                    <a:pt x="175" y="316"/>
                  </a:cubicBezTo>
                  <a:cubicBezTo>
                    <a:pt x="102" y="316"/>
                    <a:pt x="44" y="257"/>
                    <a:pt x="44" y="184"/>
                  </a:cubicBezTo>
                  <a:cubicBezTo>
                    <a:pt x="44" y="107"/>
                    <a:pt x="106" y="44"/>
                    <a:pt x="182" y="44"/>
                  </a:cubicBezTo>
                  <a:cubicBezTo>
                    <a:pt x="211" y="44"/>
                    <a:pt x="240" y="55"/>
                    <a:pt x="262" y="70"/>
                  </a:cubicBezTo>
                  <a:cubicBezTo>
                    <a:pt x="233" y="70"/>
                    <a:pt x="233" y="70"/>
                    <a:pt x="233" y="70"/>
                  </a:cubicBezTo>
                  <a:cubicBezTo>
                    <a:pt x="233" y="114"/>
                    <a:pt x="233" y="114"/>
                    <a:pt x="233" y="114"/>
                  </a:cubicBezTo>
                  <a:cubicBezTo>
                    <a:pt x="338" y="114"/>
                    <a:pt x="338" y="114"/>
                    <a:pt x="338" y="114"/>
                  </a:cubicBezTo>
                  <a:cubicBezTo>
                    <a:pt x="338" y="7"/>
                    <a:pt x="338" y="7"/>
                    <a:pt x="338" y="7"/>
                  </a:cubicBezTo>
                  <a:cubicBezTo>
                    <a:pt x="299" y="7"/>
                    <a:pt x="299" y="7"/>
                    <a:pt x="299" y="7"/>
                  </a:cubicBezTo>
                  <a:cubicBezTo>
                    <a:pt x="299" y="44"/>
                    <a:pt x="299" y="44"/>
                    <a:pt x="299" y="44"/>
                  </a:cubicBezTo>
                  <a:cubicBezTo>
                    <a:pt x="266" y="15"/>
                    <a:pt x="222" y="0"/>
                    <a:pt x="182" y="0"/>
                  </a:cubicBezTo>
                  <a:cubicBezTo>
                    <a:pt x="80" y="0"/>
                    <a:pt x="0" y="81"/>
                    <a:pt x="0" y="184"/>
                  </a:cubicBezTo>
                  <a:cubicBezTo>
                    <a:pt x="0" y="279"/>
                    <a:pt x="77" y="360"/>
                    <a:pt x="175" y="360"/>
                  </a:cubicBezTo>
                  <a:cubicBezTo>
                    <a:pt x="269" y="360"/>
                    <a:pt x="349" y="279"/>
                    <a:pt x="349" y="184"/>
                  </a:cubicBezTo>
                  <a:lnTo>
                    <a:pt x="306" y="18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6" name="Group 335"/>
          <p:cNvGrpSpPr/>
          <p:nvPr/>
        </p:nvGrpSpPr>
        <p:grpSpPr>
          <a:xfrm>
            <a:off x="4278352" y="3523020"/>
            <a:ext cx="341313" cy="360363"/>
            <a:chOff x="4302872" y="3479610"/>
            <a:chExt cx="341313" cy="360363"/>
          </a:xfrm>
        </p:grpSpPr>
        <p:sp>
          <p:nvSpPr>
            <p:cNvPr id="337" name="Freeform 315"/>
            <p:cNvSpPr>
              <a:spLocks noChangeArrowheads="1"/>
            </p:cNvSpPr>
            <p:nvPr/>
          </p:nvSpPr>
          <p:spPr bwMode="auto">
            <a:xfrm>
              <a:off x="4388597" y="3479610"/>
              <a:ext cx="255588" cy="152400"/>
            </a:xfrm>
            <a:custGeom>
              <a:avLst/>
              <a:gdLst>
                <a:gd name="T0" fmla="*/ 585 w 710"/>
                <a:gd name="T1" fmla="*/ 422 h 423"/>
                <a:gd name="T2" fmla="*/ 585 w 710"/>
                <a:gd name="T3" fmla="*/ 422 h 423"/>
                <a:gd name="T4" fmla="*/ 149 w 710"/>
                <a:gd name="T5" fmla="*/ 422 h 423"/>
                <a:gd name="T6" fmla="*/ 0 w 710"/>
                <a:gd name="T7" fmla="*/ 272 h 423"/>
                <a:gd name="T8" fmla="*/ 120 w 710"/>
                <a:gd name="T9" fmla="*/ 125 h 423"/>
                <a:gd name="T10" fmla="*/ 287 w 710"/>
                <a:gd name="T11" fmla="*/ 0 h 423"/>
                <a:gd name="T12" fmla="*/ 440 w 710"/>
                <a:gd name="T13" fmla="*/ 92 h 423"/>
                <a:gd name="T14" fmla="*/ 469 w 710"/>
                <a:gd name="T15" fmla="*/ 88 h 423"/>
                <a:gd name="T16" fmla="*/ 582 w 710"/>
                <a:gd name="T17" fmla="*/ 173 h 423"/>
                <a:gd name="T18" fmla="*/ 709 w 710"/>
                <a:gd name="T19" fmla="*/ 297 h 423"/>
                <a:gd name="T20" fmla="*/ 585 w 710"/>
                <a:gd name="T21" fmla="*/ 422 h 423"/>
                <a:gd name="T22" fmla="*/ 287 w 710"/>
                <a:gd name="T23" fmla="*/ 41 h 423"/>
                <a:gd name="T24" fmla="*/ 287 w 710"/>
                <a:gd name="T25" fmla="*/ 41 h 423"/>
                <a:gd name="T26" fmla="*/ 156 w 710"/>
                <a:gd name="T27" fmla="*/ 147 h 423"/>
                <a:gd name="T28" fmla="*/ 156 w 710"/>
                <a:gd name="T29" fmla="*/ 165 h 423"/>
                <a:gd name="T30" fmla="*/ 138 w 710"/>
                <a:gd name="T31" fmla="*/ 165 h 423"/>
                <a:gd name="T32" fmla="*/ 44 w 710"/>
                <a:gd name="T33" fmla="*/ 272 h 423"/>
                <a:gd name="T34" fmla="*/ 149 w 710"/>
                <a:gd name="T35" fmla="*/ 382 h 423"/>
                <a:gd name="T36" fmla="*/ 585 w 710"/>
                <a:gd name="T37" fmla="*/ 382 h 423"/>
                <a:gd name="T38" fmla="*/ 665 w 710"/>
                <a:gd name="T39" fmla="*/ 297 h 423"/>
                <a:gd name="T40" fmla="*/ 585 w 710"/>
                <a:gd name="T41" fmla="*/ 217 h 423"/>
                <a:gd name="T42" fmla="*/ 571 w 710"/>
                <a:gd name="T43" fmla="*/ 217 h 423"/>
                <a:gd name="T44" fmla="*/ 549 w 710"/>
                <a:gd name="T45" fmla="*/ 224 h 423"/>
                <a:gd name="T46" fmla="*/ 545 w 710"/>
                <a:gd name="T47" fmla="*/ 198 h 423"/>
                <a:gd name="T48" fmla="*/ 469 w 710"/>
                <a:gd name="T49" fmla="*/ 132 h 423"/>
                <a:gd name="T50" fmla="*/ 440 w 710"/>
                <a:gd name="T51" fmla="*/ 140 h 423"/>
                <a:gd name="T52" fmla="*/ 418 w 710"/>
                <a:gd name="T53" fmla="*/ 151 h 423"/>
                <a:gd name="T54" fmla="*/ 411 w 710"/>
                <a:gd name="T55" fmla="*/ 129 h 423"/>
                <a:gd name="T56" fmla="*/ 287 w 710"/>
                <a:gd name="T57" fmla="*/ 41 h 423"/>
                <a:gd name="T58" fmla="*/ 585 w 710"/>
                <a:gd name="T59" fmla="*/ 42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10" h="423">
                  <a:moveTo>
                    <a:pt x="585" y="422"/>
                  </a:moveTo>
                  <a:lnTo>
                    <a:pt x="585" y="422"/>
                  </a:lnTo>
                  <a:cubicBezTo>
                    <a:pt x="149" y="422"/>
                    <a:pt x="149" y="422"/>
                    <a:pt x="149" y="422"/>
                  </a:cubicBezTo>
                  <a:cubicBezTo>
                    <a:pt x="69" y="422"/>
                    <a:pt x="0" y="356"/>
                    <a:pt x="0" y="272"/>
                  </a:cubicBezTo>
                  <a:cubicBezTo>
                    <a:pt x="0" y="202"/>
                    <a:pt x="51" y="140"/>
                    <a:pt x="120" y="125"/>
                  </a:cubicBezTo>
                  <a:cubicBezTo>
                    <a:pt x="142" y="52"/>
                    <a:pt x="207" y="0"/>
                    <a:pt x="287" y="0"/>
                  </a:cubicBezTo>
                  <a:cubicBezTo>
                    <a:pt x="353" y="0"/>
                    <a:pt x="411" y="37"/>
                    <a:pt x="440" y="92"/>
                  </a:cubicBezTo>
                  <a:cubicBezTo>
                    <a:pt x="451" y="92"/>
                    <a:pt x="462" y="88"/>
                    <a:pt x="469" y="88"/>
                  </a:cubicBezTo>
                  <a:cubicBezTo>
                    <a:pt x="523" y="88"/>
                    <a:pt x="567" y="125"/>
                    <a:pt x="582" y="173"/>
                  </a:cubicBezTo>
                  <a:cubicBezTo>
                    <a:pt x="654" y="173"/>
                    <a:pt x="709" y="228"/>
                    <a:pt x="709" y="297"/>
                  </a:cubicBezTo>
                  <a:cubicBezTo>
                    <a:pt x="709" y="367"/>
                    <a:pt x="654" y="422"/>
                    <a:pt x="585" y="422"/>
                  </a:cubicBezTo>
                  <a:lnTo>
                    <a:pt x="287" y="41"/>
                  </a:lnTo>
                  <a:lnTo>
                    <a:pt x="287" y="41"/>
                  </a:lnTo>
                  <a:cubicBezTo>
                    <a:pt x="225" y="41"/>
                    <a:pt x="171" y="88"/>
                    <a:pt x="156" y="147"/>
                  </a:cubicBezTo>
                  <a:cubicBezTo>
                    <a:pt x="156" y="165"/>
                    <a:pt x="156" y="165"/>
                    <a:pt x="156" y="165"/>
                  </a:cubicBezTo>
                  <a:cubicBezTo>
                    <a:pt x="138" y="165"/>
                    <a:pt x="138" y="165"/>
                    <a:pt x="138" y="165"/>
                  </a:cubicBezTo>
                  <a:cubicBezTo>
                    <a:pt x="84" y="173"/>
                    <a:pt x="44" y="217"/>
                    <a:pt x="44" y="272"/>
                  </a:cubicBezTo>
                  <a:cubicBezTo>
                    <a:pt x="44" y="330"/>
                    <a:pt x="91" y="382"/>
                    <a:pt x="149" y="382"/>
                  </a:cubicBezTo>
                  <a:cubicBezTo>
                    <a:pt x="585" y="382"/>
                    <a:pt x="585" y="382"/>
                    <a:pt x="585" y="382"/>
                  </a:cubicBezTo>
                  <a:cubicBezTo>
                    <a:pt x="629" y="382"/>
                    <a:pt x="665" y="345"/>
                    <a:pt x="665" y="297"/>
                  </a:cubicBezTo>
                  <a:cubicBezTo>
                    <a:pt x="665" y="253"/>
                    <a:pt x="629" y="217"/>
                    <a:pt x="585" y="217"/>
                  </a:cubicBezTo>
                  <a:cubicBezTo>
                    <a:pt x="582" y="217"/>
                    <a:pt x="574" y="217"/>
                    <a:pt x="571" y="217"/>
                  </a:cubicBezTo>
                  <a:cubicBezTo>
                    <a:pt x="549" y="224"/>
                    <a:pt x="549" y="224"/>
                    <a:pt x="549" y="224"/>
                  </a:cubicBezTo>
                  <a:cubicBezTo>
                    <a:pt x="545" y="198"/>
                    <a:pt x="545" y="198"/>
                    <a:pt x="545" y="198"/>
                  </a:cubicBezTo>
                  <a:cubicBezTo>
                    <a:pt x="542" y="162"/>
                    <a:pt x="509" y="132"/>
                    <a:pt x="469" y="132"/>
                  </a:cubicBezTo>
                  <a:cubicBezTo>
                    <a:pt x="458" y="132"/>
                    <a:pt x="447" y="136"/>
                    <a:pt x="440" y="140"/>
                  </a:cubicBezTo>
                  <a:cubicBezTo>
                    <a:pt x="418" y="151"/>
                    <a:pt x="418" y="151"/>
                    <a:pt x="418" y="151"/>
                  </a:cubicBezTo>
                  <a:cubicBezTo>
                    <a:pt x="411" y="129"/>
                    <a:pt x="411" y="129"/>
                    <a:pt x="411" y="129"/>
                  </a:cubicBezTo>
                  <a:cubicBezTo>
                    <a:pt x="389" y="77"/>
                    <a:pt x="342" y="41"/>
                    <a:pt x="287" y="41"/>
                  </a:cubicBezTo>
                  <a:lnTo>
                    <a:pt x="585" y="42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316"/>
            <p:cNvSpPr>
              <a:spLocks noChangeArrowheads="1"/>
            </p:cNvSpPr>
            <p:nvPr/>
          </p:nvSpPr>
          <p:spPr bwMode="auto">
            <a:xfrm>
              <a:off x="4404472" y="3493898"/>
              <a:ext cx="223838" cy="123825"/>
            </a:xfrm>
            <a:custGeom>
              <a:avLst/>
              <a:gdLst>
                <a:gd name="T0" fmla="*/ 505 w 622"/>
                <a:gd name="T1" fmla="*/ 183 h 342"/>
                <a:gd name="T2" fmla="*/ 505 w 622"/>
                <a:gd name="T3" fmla="*/ 183 h 342"/>
                <a:gd name="T4" fmla="*/ 501 w 622"/>
                <a:gd name="T5" fmla="*/ 157 h 342"/>
                <a:gd name="T6" fmla="*/ 425 w 622"/>
                <a:gd name="T7" fmla="*/ 91 h 342"/>
                <a:gd name="T8" fmla="*/ 396 w 622"/>
                <a:gd name="T9" fmla="*/ 99 h 342"/>
                <a:gd name="T10" fmla="*/ 374 w 622"/>
                <a:gd name="T11" fmla="*/ 110 h 342"/>
                <a:gd name="T12" fmla="*/ 367 w 622"/>
                <a:gd name="T13" fmla="*/ 88 h 342"/>
                <a:gd name="T14" fmla="*/ 243 w 622"/>
                <a:gd name="T15" fmla="*/ 0 h 342"/>
                <a:gd name="T16" fmla="*/ 112 w 622"/>
                <a:gd name="T17" fmla="*/ 106 h 342"/>
                <a:gd name="T18" fmla="*/ 112 w 622"/>
                <a:gd name="T19" fmla="*/ 124 h 342"/>
                <a:gd name="T20" fmla="*/ 94 w 622"/>
                <a:gd name="T21" fmla="*/ 124 h 342"/>
                <a:gd name="T22" fmla="*/ 0 w 622"/>
                <a:gd name="T23" fmla="*/ 231 h 342"/>
                <a:gd name="T24" fmla="*/ 105 w 622"/>
                <a:gd name="T25" fmla="*/ 341 h 342"/>
                <a:gd name="T26" fmla="*/ 541 w 622"/>
                <a:gd name="T27" fmla="*/ 341 h 342"/>
                <a:gd name="T28" fmla="*/ 621 w 622"/>
                <a:gd name="T29" fmla="*/ 256 h 342"/>
                <a:gd name="T30" fmla="*/ 541 w 622"/>
                <a:gd name="T31" fmla="*/ 176 h 342"/>
                <a:gd name="T32" fmla="*/ 527 w 622"/>
                <a:gd name="T33" fmla="*/ 176 h 342"/>
                <a:gd name="T34" fmla="*/ 505 w 622"/>
                <a:gd name="T35" fmla="*/ 183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22" h="342">
                  <a:moveTo>
                    <a:pt x="505" y="183"/>
                  </a:moveTo>
                  <a:lnTo>
                    <a:pt x="505" y="183"/>
                  </a:lnTo>
                  <a:cubicBezTo>
                    <a:pt x="501" y="157"/>
                    <a:pt x="501" y="157"/>
                    <a:pt x="501" y="157"/>
                  </a:cubicBezTo>
                  <a:cubicBezTo>
                    <a:pt x="498" y="121"/>
                    <a:pt x="465" y="91"/>
                    <a:pt x="425" y="91"/>
                  </a:cubicBezTo>
                  <a:cubicBezTo>
                    <a:pt x="414" y="91"/>
                    <a:pt x="403" y="95"/>
                    <a:pt x="396" y="99"/>
                  </a:cubicBezTo>
                  <a:cubicBezTo>
                    <a:pt x="374" y="110"/>
                    <a:pt x="374" y="110"/>
                    <a:pt x="374" y="110"/>
                  </a:cubicBezTo>
                  <a:cubicBezTo>
                    <a:pt x="367" y="88"/>
                    <a:pt x="367" y="88"/>
                    <a:pt x="367" y="88"/>
                  </a:cubicBezTo>
                  <a:cubicBezTo>
                    <a:pt x="345" y="36"/>
                    <a:pt x="298" y="0"/>
                    <a:pt x="243" y="0"/>
                  </a:cubicBezTo>
                  <a:cubicBezTo>
                    <a:pt x="181" y="0"/>
                    <a:pt x="127" y="47"/>
                    <a:pt x="112" y="106"/>
                  </a:cubicBezTo>
                  <a:cubicBezTo>
                    <a:pt x="112" y="124"/>
                    <a:pt x="112" y="124"/>
                    <a:pt x="112" y="124"/>
                  </a:cubicBezTo>
                  <a:cubicBezTo>
                    <a:pt x="94" y="124"/>
                    <a:pt x="94" y="124"/>
                    <a:pt x="94" y="124"/>
                  </a:cubicBezTo>
                  <a:cubicBezTo>
                    <a:pt x="40" y="132"/>
                    <a:pt x="0" y="176"/>
                    <a:pt x="0" y="231"/>
                  </a:cubicBezTo>
                  <a:cubicBezTo>
                    <a:pt x="0" y="289"/>
                    <a:pt x="47" y="341"/>
                    <a:pt x="105" y="341"/>
                  </a:cubicBezTo>
                  <a:cubicBezTo>
                    <a:pt x="541" y="341"/>
                    <a:pt x="541" y="341"/>
                    <a:pt x="541" y="341"/>
                  </a:cubicBezTo>
                  <a:cubicBezTo>
                    <a:pt x="585" y="341"/>
                    <a:pt x="621" y="304"/>
                    <a:pt x="621" y="256"/>
                  </a:cubicBezTo>
                  <a:cubicBezTo>
                    <a:pt x="621" y="212"/>
                    <a:pt x="585" y="176"/>
                    <a:pt x="541" y="176"/>
                  </a:cubicBezTo>
                  <a:cubicBezTo>
                    <a:pt x="538" y="176"/>
                    <a:pt x="530" y="176"/>
                    <a:pt x="527" y="176"/>
                  </a:cubicBezTo>
                  <a:cubicBezTo>
                    <a:pt x="505" y="183"/>
                    <a:pt x="505" y="183"/>
                    <a:pt x="505" y="1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317"/>
            <p:cNvSpPr>
              <a:spLocks noChangeArrowheads="1"/>
            </p:cNvSpPr>
            <p:nvPr/>
          </p:nvSpPr>
          <p:spPr bwMode="auto">
            <a:xfrm>
              <a:off x="4318747" y="3538348"/>
              <a:ext cx="166688" cy="271462"/>
            </a:xfrm>
            <a:custGeom>
              <a:avLst/>
              <a:gdLst>
                <a:gd name="T0" fmla="*/ 0 w 462"/>
                <a:gd name="T1" fmla="*/ 0 h 754"/>
                <a:gd name="T2" fmla="*/ 0 w 462"/>
                <a:gd name="T3" fmla="*/ 753 h 754"/>
                <a:gd name="T4" fmla="*/ 461 w 462"/>
                <a:gd name="T5" fmla="*/ 753 h 754"/>
                <a:gd name="T6" fmla="*/ 461 w 462"/>
                <a:gd name="T7" fmla="*/ 0 h 754"/>
                <a:gd name="T8" fmla="*/ 0 w 462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2" h="754">
                  <a:moveTo>
                    <a:pt x="0" y="0"/>
                  </a:moveTo>
                  <a:lnTo>
                    <a:pt x="0" y="753"/>
                  </a:lnTo>
                  <a:lnTo>
                    <a:pt x="461" y="753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318"/>
            <p:cNvSpPr>
              <a:spLocks noChangeArrowheads="1"/>
            </p:cNvSpPr>
            <p:nvPr/>
          </p:nvSpPr>
          <p:spPr bwMode="auto">
            <a:xfrm>
              <a:off x="4318747" y="3538348"/>
              <a:ext cx="166688" cy="271462"/>
            </a:xfrm>
            <a:custGeom>
              <a:avLst/>
              <a:gdLst>
                <a:gd name="T0" fmla="*/ 0 w 462"/>
                <a:gd name="T1" fmla="*/ 0 h 754"/>
                <a:gd name="T2" fmla="*/ 0 w 462"/>
                <a:gd name="T3" fmla="*/ 753 h 754"/>
                <a:gd name="T4" fmla="*/ 461 w 462"/>
                <a:gd name="T5" fmla="*/ 753 h 754"/>
                <a:gd name="T6" fmla="*/ 461 w 462"/>
                <a:gd name="T7" fmla="*/ 0 h 754"/>
                <a:gd name="T8" fmla="*/ 0 w 462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2" h="754">
                  <a:moveTo>
                    <a:pt x="0" y="0"/>
                  </a:moveTo>
                  <a:lnTo>
                    <a:pt x="0" y="753"/>
                  </a:lnTo>
                  <a:lnTo>
                    <a:pt x="461" y="753"/>
                  </a:lnTo>
                  <a:lnTo>
                    <a:pt x="46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319"/>
            <p:cNvSpPr>
              <a:spLocks noChangeArrowheads="1"/>
            </p:cNvSpPr>
            <p:nvPr/>
          </p:nvSpPr>
          <p:spPr bwMode="auto">
            <a:xfrm>
              <a:off x="4302872" y="3524060"/>
              <a:ext cx="196850" cy="315913"/>
            </a:xfrm>
            <a:custGeom>
              <a:avLst/>
              <a:gdLst>
                <a:gd name="T0" fmla="*/ 0 w 546"/>
                <a:gd name="T1" fmla="*/ 0 h 878"/>
                <a:gd name="T2" fmla="*/ 0 w 546"/>
                <a:gd name="T3" fmla="*/ 877 h 878"/>
                <a:gd name="T4" fmla="*/ 545 w 546"/>
                <a:gd name="T5" fmla="*/ 877 h 878"/>
                <a:gd name="T6" fmla="*/ 545 w 546"/>
                <a:gd name="T7" fmla="*/ 0 h 878"/>
                <a:gd name="T8" fmla="*/ 0 w 546"/>
                <a:gd name="T9" fmla="*/ 0 h 878"/>
                <a:gd name="T10" fmla="*/ 505 w 546"/>
                <a:gd name="T11" fmla="*/ 40 h 878"/>
                <a:gd name="T12" fmla="*/ 505 w 546"/>
                <a:gd name="T13" fmla="*/ 793 h 878"/>
                <a:gd name="T14" fmla="*/ 44 w 546"/>
                <a:gd name="T15" fmla="*/ 793 h 878"/>
                <a:gd name="T16" fmla="*/ 44 w 546"/>
                <a:gd name="T17" fmla="*/ 40 h 878"/>
                <a:gd name="T18" fmla="*/ 505 w 546"/>
                <a:gd name="T19" fmla="*/ 40 h 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6" h="878">
                  <a:moveTo>
                    <a:pt x="0" y="0"/>
                  </a:moveTo>
                  <a:lnTo>
                    <a:pt x="0" y="877"/>
                  </a:lnTo>
                  <a:lnTo>
                    <a:pt x="545" y="877"/>
                  </a:lnTo>
                  <a:lnTo>
                    <a:pt x="545" y="0"/>
                  </a:lnTo>
                  <a:lnTo>
                    <a:pt x="0" y="0"/>
                  </a:lnTo>
                  <a:close/>
                  <a:moveTo>
                    <a:pt x="505" y="40"/>
                  </a:moveTo>
                  <a:lnTo>
                    <a:pt x="505" y="793"/>
                  </a:lnTo>
                  <a:lnTo>
                    <a:pt x="44" y="793"/>
                  </a:lnTo>
                  <a:lnTo>
                    <a:pt x="44" y="40"/>
                  </a:lnTo>
                  <a:lnTo>
                    <a:pt x="505" y="4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320"/>
            <p:cNvSpPr>
              <a:spLocks noChangeArrowheads="1"/>
            </p:cNvSpPr>
            <p:nvPr/>
          </p:nvSpPr>
          <p:spPr bwMode="auto">
            <a:xfrm>
              <a:off x="4401297" y="3538348"/>
              <a:ext cx="84138" cy="271462"/>
            </a:xfrm>
            <a:custGeom>
              <a:avLst/>
              <a:gdLst>
                <a:gd name="T0" fmla="*/ 232 w 233"/>
                <a:gd name="T1" fmla="*/ 0 h 754"/>
                <a:gd name="T2" fmla="*/ 0 w 233"/>
                <a:gd name="T3" fmla="*/ 0 h 754"/>
                <a:gd name="T4" fmla="*/ 0 w 233"/>
                <a:gd name="T5" fmla="*/ 753 h 754"/>
                <a:gd name="T6" fmla="*/ 232 w 233"/>
                <a:gd name="T7" fmla="*/ 753 h 754"/>
                <a:gd name="T8" fmla="*/ 232 w 233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" h="754">
                  <a:moveTo>
                    <a:pt x="232" y="0"/>
                  </a:moveTo>
                  <a:lnTo>
                    <a:pt x="0" y="0"/>
                  </a:lnTo>
                  <a:lnTo>
                    <a:pt x="0" y="753"/>
                  </a:lnTo>
                  <a:lnTo>
                    <a:pt x="232" y="753"/>
                  </a:lnTo>
                  <a:lnTo>
                    <a:pt x="23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321"/>
            <p:cNvSpPr>
              <a:spLocks noChangeArrowheads="1"/>
            </p:cNvSpPr>
            <p:nvPr/>
          </p:nvSpPr>
          <p:spPr bwMode="auto">
            <a:xfrm>
              <a:off x="4401297" y="3538348"/>
              <a:ext cx="84138" cy="271462"/>
            </a:xfrm>
            <a:custGeom>
              <a:avLst/>
              <a:gdLst>
                <a:gd name="T0" fmla="*/ 232 w 233"/>
                <a:gd name="T1" fmla="*/ 0 h 754"/>
                <a:gd name="T2" fmla="*/ 0 w 233"/>
                <a:gd name="T3" fmla="*/ 0 h 754"/>
                <a:gd name="T4" fmla="*/ 0 w 233"/>
                <a:gd name="T5" fmla="*/ 753 h 754"/>
                <a:gd name="T6" fmla="*/ 232 w 233"/>
                <a:gd name="T7" fmla="*/ 753 h 754"/>
                <a:gd name="T8" fmla="*/ 232 w 233"/>
                <a:gd name="T9" fmla="*/ 0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3" h="754">
                  <a:moveTo>
                    <a:pt x="232" y="0"/>
                  </a:moveTo>
                  <a:lnTo>
                    <a:pt x="0" y="0"/>
                  </a:lnTo>
                  <a:lnTo>
                    <a:pt x="0" y="753"/>
                  </a:lnTo>
                  <a:lnTo>
                    <a:pt x="232" y="753"/>
                  </a:lnTo>
                  <a:lnTo>
                    <a:pt x="23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322"/>
            <p:cNvSpPr>
              <a:spLocks noChangeArrowheads="1"/>
            </p:cNvSpPr>
            <p:nvPr/>
          </p:nvSpPr>
          <p:spPr bwMode="auto">
            <a:xfrm>
              <a:off x="4394947" y="3816160"/>
              <a:ext cx="14288" cy="15875"/>
            </a:xfrm>
            <a:custGeom>
              <a:avLst/>
              <a:gdLst>
                <a:gd name="T0" fmla="*/ 18 w 41"/>
                <a:gd name="T1" fmla="*/ 44 h 45"/>
                <a:gd name="T2" fmla="*/ 18 w 41"/>
                <a:gd name="T3" fmla="*/ 44 h 45"/>
                <a:gd name="T4" fmla="*/ 40 w 41"/>
                <a:gd name="T5" fmla="*/ 22 h 45"/>
                <a:gd name="T6" fmla="*/ 18 w 41"/>
                <a:gd name="T7" fmla="*/ 0 h 45"/>
                <a:gd name="T8" fmla="*/ 0 w 41"/>
                <a:gd name="T9" fmla="*/ 22 h 45"/>
                <a:gd name="T10" fmla="*/ 18 w 41"/>
                <a:gd name="T11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5">
                  <a:moveTo>
                    <a:pt x="18" y="44"/>
                  </a:moveTo>
                  <a:lnTo>
                    <a:pt x="18" y="44"/>
                  </a:lnTo>
                  <a:cubicBezTo>
                    <a:pt x="29" y="44"/>
                    <a:pt x="40" y="33"/>
                    <a:pt x="40" y="22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2"/>
                  </a:cubicBezTo>
                  <a:cubicBezTo>
                    <a:pt x="0" y="33"/>
                    <a:pt x="7" y="44"/>
                    <a:pt x="18" y="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323"/>
            <p:cNvSpPr>
              <a:spLocks noChangeArrowheads="1"/>
            </p:cNvSpPr>
            <p:nvPr/>
          </p:nvSpPr>
          <p:spPr bwMode="auto">
            <a:xfrm>
              <a:off x="4339385" y="3612960"/>
              <a:ext cx="125412" cy="130175"/>
            </a:xfrm>
            <a:custGeom>
              <a:avLst/>
              <a:gdLst>
                <a:gd name="T0" fmla="*/ 305 w 350"/>
                <a:gd name="T1" fmla="*/ 183 h 360"/>
                <a:gd name="T2" fmla="*/ 305 w 350"/>
                <a:gd name="T3" fmla="*/ 183 h 360"/>
                <a:gd name="T4" fmla="*/ 174 w 350"/>
                <a:gd name="T5" fmla="*/ 315 h 360"/>
                <a:gd name="T6" fmla="*/ 43 w 350"/>
                <a:gd name="T7" fmla="*/ 183 h 360"/>
                <a:gd name="T8" fmla="*/ 182 w 350"/>
                <a:gd name="T9" fmla="*/ 44 h 360"/>
                <a:gd name="T10" fmla="*/ 262 w 350"/>
                <a:gd name="T11" fmla="*/ 69 h 360"/>
                <a:gd name="T12" fmla="*/ 232 w 350"/>
                <a:gd name="T13" fmla="*/ 69 h 360"/>
                <a:gd name="T14" fmla="*/ 232 w 350"/>
                <a:gd name="T15" fmla="*/ 114 h 360"/>
                <a:gd name="T16" fmla="*/ 338 w 350"/>
                <a:gd name="T17" fmla="*/ 114 h 360"/>
                <a:gd name="T18" fmla="*/ 338 w 350"/>
                <a:gd name="T19" fmla="*/ 7 h 360"/>
                <a:gd name="T20" fmla="*/ 298 w 350"/>
                <a:gd name="T21" fmla="*/ 7 h 360"/>
                <a:gd name="T22" fmla="*/ 298 w 350"/>
                <a:gd name="T23" fmla="*/ 44 h 360"/>
                <a:gd name="T24" fmla="*/ 182 w 350"/>
                <a:gd name="T25" fmla="*/ 0 h 360"/>
                <a:gd name="T26" fmla="*/ 0 w 350"/>
                <a:gd name="T27" fmla="*/ 183 h 360"/>
                <a:gd name="T28" fmla="*/ 174 w 350"/>
                <a:gd name="T29" fmla="*/ 359 h 360"/>
                <a:gd name="T30" fmla="*/ 349 w 350"/>
                <a:gd name="T31" fmla="*/ 183 h 360"/>
                <a:gd name="T32" fmla="*/ 305 w 350"/>
                <a:gd name="T33" fmla="*/ 183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0" h="360">
                  <a:moveTo>
                    <a:pt x="305" y="183"/>
                  </a:moveTo>
                  <a:lnTo>
                    <a:pt x="305" y="183"/>
                  </a:lnTo>
                  <a:cubicBezTo>
                    <a:pt x="305" y="257"/>
                    <a:pt x="247" y="315"/>
                    <a:pt x="174" y="315"/>
                  </a:cubicBezTo>
                  <a:cubicBezTo>
                    <a:pt x="102" y="315"/>
                    <a:pt x="43" y="257"/>
                    <a:pt x="43" y="183"/>
                  </a:cubicBezTo>
                  <a:cubicBezTo>
                    <a:pt x="43" y="106"/>
                    <a:pt x="105" y="44"/>
                    <a:pt x="182" y="44"/>
                  </a:cubicBezTo>
                  <a:cubicBezTo>
                    <a:pt x="211" y="44"/>
                    <a:pt x="240" y="55"/>
                    <a:pt x="262" y="69"/>
                  </a:cubicBezTo>
                  <a:cubicBezTo>
                    <a:pt x="232" y="69"/>
                    <a:pt x="232" y="69"/>
                    <a:pt x="232" y="69"/>
                  </a:cubicBezTo>
                  <a:cubicBezTo>
                    <a:pt x="232" y="114"/>
                    <a:pt x="232" y="114"/>
                    <a:pt x="232" y="114"/>
                  </a:cubicBezTo>
                  <a:cubicBezTo>
                    <a:pt x="338" y="114"/>
                    <a:pt x="338" y="114"/>
                    <a:pt x="338" y="114"/>
                  </a:cubicBezTo>
                  <a:cubicBezTo>
                    <a:pt x="338" y="7"/>
                    <a:pt x="338" y="7"/>
                    <a:pt x="338" y="7"/>
                  </a:cubicBezTo>
                  <a:cubicBezTo>
                    <a:pt x="298" y="7"/>
                    <a:pt x="298" y="7"/>
                    <a:pt x="298" y="7"/>
                  </a:cubicBezTo>
                  <a:cubicBezTo>
                    <a:pt x="298" y="44"/>
                    <a:pt x="298" y="44"/>
                    <a:pt x="298" y="44"/>
                  </a:cubicBezTo>
                  <a:cubicBezTo>
                    <a:pt x="265" y="14"/>
                    <a:pt x="222" y="0"/>
                    <a:pt x="182" y="0"/>
                  </a:cubicBezTo>
                  <a:cubicBezTo>
                    <a:pt x="80" y="0"/>
                    <a:pt x="0" y="81"/>
                    <a:pt x="0" y="183"/>
                  </a:cubicBezTo>
                  <a:cubicBezTo>
                    <a:pt x="0" y="279"/>
                    <a:pt x="76" y="359"/>
                    <a:pt x="174" y="359"/>
                  </a:cubicBezTo>
                  <a:cubicBezTo>
                    <a:pt x="269" y="359"/>
                    <a:pt x="349" y="279"/>
                    <a:pt x="349" y="183"/>
                  </a:cubicBezTo>
                  <a:lnTo>
                    <a:pt x="305" y="18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6" name="Group 345"/>
          <p:cNvGrpSpPr/>
          <p:nvPr/>
        </p:nvGrpSpPr>
        <p:grpSpPr>
          <a:xfrm>
            <a:off x="4202152" y="4079854"/>
            <a:ext cx="493712" cy="493713"/>
            <a:chOff x="4180635" y="4085478"/>
            <a:chExt cx="493712" cy="493713"/>
          </a:xfrm>
        </p:grpSpPr>
        <p:sp>
          <p:nvSpPr>
            <p:cNvPr id="347" name="Freeform 324"/>
            <p:cNvSpPr>
              <a:spLocks noChangeArrowheads="1"/>
            </p:cNvSpPr>
            <p:nvPr/>
          </p:nvSpPr>
          <p:spPr bwMode="auto">
            <a:xfrm>
              <a:off x="4180635" y="408547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E6E6E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325"/>
            <p:cNvSpPr>
              <a:spLocks noChangeArrowheads="1"/>
            </p:cNvSpPr>
            <p:nvPr/>
          </p:nvSpPr>
          <p:spPr bwMode="auto">
            <a:xfrm>
              <a:off x="4180635" y="408547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E6E6E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326"/>
            <p:cNvSpPr>
              <a:spLocks noChangeArrowheads="1"/>
            </p:cNvSpPr>
            <p:nvPr/>
          </p:nvSpPr>
          <p:spPr bwMode="auto">
            <a:xfrm>
              <a:off x="4180635" y="408547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327"/>
            <p:cNvSpPr>
              <a:spLocks noChangeArrowheads="1"/>
            </p:cNvSpPr>
            <p:nvPr/>
          </p:nvSpPr>
          <p:spPr bwMode="auto">
            <a:xfrm>
              <a:off x="4180635" y="408547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328"/>
            <p:cNvSpPr>
              <a:spLocks noChangeArrowheads="1"/>
            </p:cNvSpPr>
            <p:nvPr/>
          </p:nvSpPr>
          <p:spPr bwMode="auto">
            <a:xfrm>
              <a:off x="4293347" y="4215653"/>
              <a:ext cx="381000" cy="363538"/>
            </a:xfrm>
            <a:custGeom>
              <a:avLst/>
              <a:gdLst>
                <a:gd name="T0" fmla="*/ 897 w 1059"/>
                <a:gd name="T1" fmla="*/ 0 h 1009"/>
                <a:gd name="T2" fmla="*/ 897 w 1059"/>
                <a:gd name="T3" fmla="*/ 0 h 1009"/>
                <a:gd name="T4" fmla="*/ 897 w 1059"/>
                <a:gd name="T5" fmla="*/ 0 h 1009"/>
                <a:gd name="T6" fmla="*/ 933 w 1059"/>
                <a:gd name="T7" fmla="*/ 86 h 1009"/>
                <a:gd name="T8" fmla="*/ 811 w 1059"/>
                <a:gd name="T9" fmla="*/ 208 h 1009"/>
                <a:gd name="T10" fmla="*/ 536 w 1059"/>
                <a:gd name="T11" fmla="*/ 208 h 1009"/>
                <a:gd name="T12" fmla="*/ 536 w 1059"/>
                <a:gd name="T13" fmla="*/ 772 h 1009"/>
                <a:gd name="T14" fmla="*/ 0 w 1059"/>
                <a:gd name="T15" fmla="*/ 772 h 1009"/>
                <a:gd name="T16" fmla="*/ 236 w 1059"/>
                <a:gd name="T17" fmla="*/ 1008 h 1009"/>
                <a:gd name="T18" fmla="*/ 1058 w 1059"/>
                <a:gd name="T19" fmla="*/ 1008 h 1009"/>
                <a:gd name="T20" fmla="*/ 1058 w 1059"/>
                <a:gd name="T21" fmla="*/ 161 h 1009"/>
                <a:gd name="T22" fmla="*/ 897 w 1059"/>
                <a:gd name="T2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9" h="1009">
                  <a:moveTo>
                    <a:pt x="897" y="0"/>
                  </a:moveTo>
                  <a:lnTo>
                    <a:pt x="897" y="0"/>
                  </a:lnTo>
                  <a:lnTo>
                    <a:pt x="897" y="0"/>
                  </a:lnTo>
                  <a:cubicBezTo>
                    <a:pt x="919" y="22"/>
                    <a:pt x="933" y="54"/>
                    <a:pt x="933" y="86"/>
                  </a:cubicBezTo>
                  <a:cubicBezTo>
                    <a:pt x="933" y="154"/>
                    <a:pt x="879" y="208"/>
                    <a:pt x="811" y="208"/>
                  </a:cubicBezTo>
                  <a:cubicBezTo>
                    <a:pt x="536" y="208"/>
                    <a:pt x="536" y="208"/>
                    <a:pt x="536" y="208"/>
                  </a:cubicBezTo>
                  <a:cubicBezTo>
                    <a:pt x="536" y="772"/>
                    <a:pt x="536" y="772"/>
                    <a:pt x="536" y="772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236" y="1008"/>
                    <a:pt x="236" y="1008"/>
                    <a:pt x="236" y="1008"/>
                  </a:cubicBezTo>
                  <a:cubicBezTo>
                    <a:pt x="1058" y="1008"/>
                    <a:pt x="1058" y="1008"/>
                    <a:pt x="1058" y="1008"/>
                  </a:cubicBezTo>
                  <a:cubicBezTo>
                    <a:pt x="1058" y="161"/>
                    <a:pt x="1058" y="161"/>
                    <a:pt x="1058" y="161"/>
                  </a:cubicBezTo>
                  <a:cubicBezTo>
                    <a:pt x="897" y="0"/>
                    <a:pt x="897" y="0"/>
                    <a:pt x="89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329"/>
            <p:cNvSpPr>
              <a:spLocks noChangeArrowheads="1"/>
            </p:cNvSpPr>
            <p:nvPr/>
          </p:nvSpPr>
          <p:spPr bwMode="auto">
            <a:xfrm>
              <a:off x="4420347" y="4141041"/>
              <a:ext cx="209550" cy="149225"/>
            </a:xfrm>
            <a:custGeom>
              <a:avLst/>
              <a:gdLst>
                <a:gd name="T0" fmla="*/ 454 w 580"/>
                <a:gd name="T1" fmla="*/ 172 h 416"/>
                <a:gd name="T2" fmla="*/ 454 w 580"/>
                <a:gd name="T3" fmla="*/ 172 h 416"/>
                <a:gd name="T4" fmla="*/ 343 w 580"/>
                <a:gd name="T5" fmla="*/ 90 h 416"/>
                <a:gd name="T6" fmla="*/ 315 w 580"/>
                <a:gd name="T7" fmla="*/ 93 h 416"/>
                <a:gd name="T8" fmla="*/ 165 w 580"/>
                <a:gd name="T9" fmla="*/ 0 h 416"/>
                <a:gd name="T10" fmla="*/ 0 w 580"/>
                <a:gd name="T11" fmla="*/ 122 h 416"/>
                <a:gd name="T12" fmla="*/ 47 w 580"/>
                <a:gd name="T13" fmla="*/ 122 h 416"/>
                <a:gd name="T14" fmla="*/ 165 w 580"/>
                <a:gd name="T15" fmla="*/ 43 h 416"/>
                <a:gd name="T16" fmla="*/ 286 w 580"/>
                <a:gd name="T17" fmla="*/ 129 h 416"/>
                <a:gd name="T18" fmla="*/ 293 w 580"/>
                <a:gd name="T19" fmla="*/ 150 h 416"/>
                <a:gd name="T20" fmla="*/ 315 w 580"/>
                <a:gd name="T21" fmla="*/ 140 h 416"/>
                <a:gd name="T22" fmla="*/ 343 w 580"/>
                <a:gd name="T23" fmla="*/ 132 h 416"/>
                <a:gd name="T24" fmla="*/ 418 w 580"/>
                <a:gd name="T25" fmla="*/ 197 h 416"/>
                <a:gd name="T26" fmla="*/ 422 w 580"/>
                <a:gd name="T27" fmla="*/ 218 h 416"/>
                <a:gd name="T28" fmla="*/ 443 w 580"/>
                <a:gd name="T29" fmla="*/ 215 h 416"/>
                <a:gd name="T30" fmla="*/ 457 w 580"/>
                <a:gd name="T31" fmla="*/ 215 h 416"/>
                <a:gd name="T32" fmla="*/ 536 w 580"/>
                <a:gd name="T33" fmla="*/ 293 h 416"/>
                <a:gd name="T34" fmla="*/ 457 w 580"/>
                <a:gd name="T35" fmla="*/ 372 h 416"/>
                <a:gd name="T36" fmla="*/ 182 w 580"/>
                <a:gd name="T37" fmla="*/ 372 h 416"/>
                <a:gd name="T38" fmla="*/ 182 w 580"/>
                <a:gd name="T39" fmla="*/ 415 h 416"/>
                <a:gd name="T40" fmla="*/ 457 w 580"/>
                <a:gd name="T41" fmla="*/ 415 h 416"/>
                <a:gd name="T42" fmla="*/ 579 w 580"/>
                <a:gd name="T43" fmla="*/ 293 h 416"/>
                <a:gd name="T44" fmla="*/ 454 w 580"/>
                <a:gd name="T45" fmla="*/ 172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80" h="416">
                  <a:moveTo>
                    <a:pt x="454" y="172"/>
                  </a:moveTo>
                  <a:lnTo>
                    <a:pt x="454" y="172"/>
                  </a:lnTo>
                  <a:cubicBezTo>
                    <a:pt x="440" y="125"/>
                    <a:pt x="397" y="90"/>
                    <a:pt x="343" y="90"/>
                  </a:cubicBezTo>
                  <a:cubicBezTo>
                    <a:pt x="336" y="90"/>
                    <a:pt x="325" y="93"/>
                    <a:pt x="315" y="93"/>
                  </a:cubicBezTo>
                  <a:cubicBezTo>
                    <a:pt x="286" y="40"/>
                    <a:pt x="229" y="0"/>
                    <a:pt x="165" y="0"/>
                  </a:cubicBezTo>
                  <a:cubicBezTo>
                    <a:pt x="89" y="0"/>
                    <a:pt x="22" y="50"/>
                    <a:pt x="0" y="122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65" y="75"/>
                    <a:pt x="111" y="43"/>
                    <a:pt x="165" y="43"/>
                  </a:cubicBezTo>
                  <a:cubicBezTo>
                    <a:pt x="218" y="43"/>
                    <a:pt x="265" y="79"/>
                    <a:pt x="286" y="129"/>
                  </a:cubicBezTo>
                  <a:cubicBezTo>
                    <a:pt x="293" y="150"/>
                    <a:pt x="293" y="150"/>
                    <a:pt x="293" y="150"/>
                  </a:cubicBezTo>
                  <a:cubicBezTo>
                    <a:pt x="315" y="140"/>
                    <a:pt x="315" y="140"/>
                    <a:pt x="315" y="140"/>
                  </a:cubicBezTo>
                  <a:cubicBezTo>
                    <a:pt x="322" y="136"/>
                    <a:pt x="332" y="132"/>
                    <a:pt x="343" y="132"/>
                  </a:cubicBezTo>
                  <a:cubicBezTo>
                    <a:pt x="382" y="132"/>
                    <a:pt x="415" y="161"/>
                    <a:pt x="418" y="197"/>
                  </a:cubicBezTo>
                  <a:cubicBezTo>
                    <a:pt x="422" y="218"/>
                    <a:pt x="422" y="218"/>
                    <a:pt x="422" y="218"/>
                  </a:cubicBezTo>
                  <a:cubicBezTo>
                    <a:pt x="443" y="215"/>
                    <a:pt x="443" y="215"/>
                    <a:pt x="443" y="215"/>
                  </a:cubicBezTo>
                  <a:cubicBezTo>
                    <a:pt x="447" y="215"/>
                    <a:pt x="454" y="215"/>
                    <a:pt x="457" y="215"/>
                  </a:cubicBezTo>
                  <a:cubicBezTo>
                    <a:pt x="500" y="215"/>
                    <a:pt x="536" y="250"/>
                    <a:pt x="536" y="293"/>
                  </a:cubicBezTo>
                  <a:cubicBezTo>
                    <a:pt x="536" y="336"/>
                    <a:pt x="500" y="372"/>
                    <a:pt x="457" y="372"/>
                  </a:cubicBezTo>
                  <a:cubicBezTo>
                    <a:pt x="182" y="372"/>
                    <a:pt x="182" y="372"/>
                    <a:pt x="182" y="372"/>
                  </a:cubicBezTo>
                  <a:cubicBezTo>
                    <a:pt x="182" y="415"/>
                    <a:pt x="182" y="415"/>
                    <a:pt x="182" y="415"/>
                  </a:cubicBezTo>
                  <a:cubicBezTo>
                    <a:pt x="457" y="415"/>
                    <a:pt x="457" y="415"/>
                    <a:pt x="457" y="415"/>
                  </a:cubicBezTo>
                  <a:cubicBezTo>
                    <a:pt x="525" y="415"/>
                    <a:pt x="579" y="361"/>
                    <a:pt x="579" y="293"/>
                  </a:cubicBezTo>
                  <a:cubicBezTo>
                    <a:pt x="579" y="225"/>
                    <a:pt x="525" y="172"/>
                    <a:pt x="454" y="17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330"/>
            <p:cNvSpPr>
              <a:spLocks noChangeArrowheads="1"/>
            </p:cNvSpPr>
            <p:nvPr/>
          </p:nvSpPr>
          <p:spPr bwMode="auto">
            <a:xfrm>
              <a:off x="4293347" y="4185491"/>
              <a:ext cx="193675" cy="309562"/>
            </a:xfrm>
            <a:custGeom>
              <a:avLst/>
              <a:gdLst>
                <a:gd name="T0" fmla="*/ 0 w 537"/>
                <a:gd name="T1" fmla="*/ 0 h 858"/>
                <a:gd name="T2" fmla="*/ 0 w 537"/>
                <a:gd name="T3" fmla="*/ 0 h 858"/>
                <a:gd name="T4" fmla="*/ 0 w 537"/>
                <a:gd name="T5" fmla="*/ 857 h 858"/>
                <a:gd name="T6" fmla="*/ 536 w 537"/>
                <a:gd name="T7" fmla="*/ 857 h 858"/>
                <a:gd name="T8" fmla="*/ 536 w 537"/>
                <a:gd name="T9" fmla="*/ 0 h 858"/>
                <a:gd name="T10" fmla="*/ 0 w 537"/>
                <a:gd name="T11" fmla="*/ 0 h 858"/>
                <a:gd name="T12" fmla="*/ 268 w 537"/>
                <a:gd name="T13" fmla="*/ 832 h 858"/>
                <a:gd name="T14" fmla="*/ 268 w 537"/>
                <a:gd name="T15" fmla="*/ 832 h 858"/>
                <a:gd name="T16" fmla="*/ 251 w 537"/>
                <a:gd name="T17" fmla="*/ 814 h 858"/>
                <a:gd name="T18" fmla="*/ 268 w 537"/>
                <a:gd name="T19" fmla="*/ 793 h 858"/>
                <a:gd name="T20" fmla="*/ 290 w 537"/>
                <a:gd name="T21" fmla="*/ 814 h 858"/>
                <a:gd name="T22" fmla="*/ 268 w 537"/>
                <a:gd name="T23" fmla="*/ 832 h 858"/>
                <a:gd name="T24" fmla="*/ 497 w 537"/>
                <a:gd name="T25" fmla="*/ 775 h 858"/>
                <a:gd name="T26" fmla="*/ 497 w 537"/>
                <a:gd name="T27" fmla="*/ 775 h 858"/>
                <a:gd name="T28" fmla="*/ 43 w 537"/>
                <a:gd name="T29" fmla="*/ 775 h 858"/>
                <a:gd name="T30" fmla="*/ 43 w 537"/>
                <a:gd name="T31" fmla="*/ 43 h 858"/>
                <a:gd name="T32" fmla="*/ 497 w 537"/>
                <a:gd name="T33" fmla="*/ 43 h 858"/>
                <a:gd name="T34" fmla="*/ 497 w 537"/>
                <a:gd name="T35" fmla="*/ 775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7" h="858">
                  <a:moveTo>
                    <a:pt x="0" y="0"/>
                  </a:moveTo>
                  <a:lnTo>
                    <a:pt x="0" y="0"/>
                  </a:lnTo>
                  <a:cubicBezTo>
                    <a:pt x="0" y="857"/>
                    <a:pt x="0" y="857"/>
                    <a:pt x="0" y="857"/>
                  </a:cubicBezTo>
                  <a:cubicBezTo>
                    <a:pt x="536" y="857"/>
                    <a:pt x="536" y="857"/>
                    <a:pt x="536" y="857"/>
                  </a:cubicBezTo>
                  <a:cubicBezTo>
                    <a:pt x="536" y="0"/>
                    <a:pt x="536" y="0"/>
                    <a:pt x="536" y="0"/>
                  </a:cubicBezTo>
                  <a:lnTo>
                    <a:pt x="0" y="0"/>
                  </a:lnTo>
                  <a:close/>
                  <a:moveTo>
                    <a:pt x="268" y="832"/>
                  </a:moveTo>
                  <a:lnTo>
                    <a:pt x="268" y="832"/>
                  </a:lnTo>
                  <a:cubicBezTo>
                    <a:pt x="258" y="832"/>
                    <a:pt x="251" y="825"/>
                    <a:pt x="251" y="814"/>
                  </a:cubicBezTo>
                  <a:cubicBezTo>
                    <a:pt x="251" y="804"/>
                    <a:pt x="258" y="793"/>
                    <a:pt x="268" y="793"/>
                  </a:cubicBezTo>
                  <a:cubicBezTo>
                    <a:pt x="279" y="793"/>
                    <a:pt x="290" y="804"/>
                    <a:pt x="290" y="814"/>
                  </a:cubicBezTo>
                  <a:cubicBezTo>
                    <a:pt x="290" y="825"/>
                    <a:pt x="279" y="832"/>
                    <a:pt x="268" y="832"/>
                  </a:cubicBezTo>
                  <a:close/>
                  <a:moveTo>
                    <a:pt x="497" y="775"/>
                  </a:moveTo>
                  <a:lnTo>
                    <a:pt x="497" y="775"/>
                  </a:lnTo>
                  <a:cubicBezTo>
                    <a:pt x="43" y="775"/>
                    <a:pt x="43" y="775"/>
                    <a:pt x="43" y="775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97" y="43"/>
                    <a:pt x="497" y="43"/>
                    <a:pt x="497" y="43"/>
                  </a:cubicBezTo>
                  <a:lnTo>
                    <a:pt x="497" y="7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331"/>
            <p:cNvSpPr>
              <a:spLocks noChangeArrowheads="1"/>
            </p:cNvSpPr>
            <p:nvPr/>
          </p:nvSpPr>
          <p:spPr bwMode="auto">
            <a:xfrm>
              <a:off x="4328272" y="4272803"/>
              <a:ext cx="123825" cy="127000"/>
            </a:xfrm>
            <a:custGeom>
              <a:avLst/>
              <a:gdLst>
                <a:gd name="T0" fmla="*/ 301 w 344"/>
                <a:gd name="T1" fmla="*/ 178 h 351"/>
                <a:gd name="T2" fmla="*/ 301 w 344"/>
                <a:gd name="T3" fmla="*/ 178 h 351"/>
                <a:gd name="T4" fmla="*/ 172 w 344"/>
                <a:gd name="T5" fmla="*/ 307 h 351"/>
                <a:gd name="T6" fmla="*/ 43 w 344"/>
                <a:gd name="T7" fmla="*/ 178 h 351"/>
                <a:gd name="T8" fmla="*/ 179 w 344"/>
                <a:gd name="T9" fmla="*/ 42 h 351"/>
                <a:gd name="T10" fmla="*/ 258 w 344"/>
                <a:gd name="T11" fmla="*/ 68 h 351"/>
                <a:gd name="T12" fmla="*/ 229 w 344"/>
                <a:gd name="T13" fmla="*/ 68 h 351"/>
                <a:gd name="T14" fmla="*/ 229 w 344"/>
                <a:gd name="T15" fmla="*/ 110 h 351"/>
                <a:gd name="T16" fmla="*/ 333 w 344"/>
                <a:gd name="T17" fmla="*/ 110 h 351"/>
                <a:gd name="T18" fmla="*/ 333 w 344"/>
                <a:gd name="T19" fmla="*/ 7 h 351"/>
                <a:gd name="T20" fmla="*/ 293 w 344"/>
                <a:gd name="T21" fmla="*/ 7 h 351"/>
                <a:gd name="T22" fmla="*/ 293 w 344"/>
                <a:gd name="T23" fmla="*/ 39 h 351"/>
                <a:gd name="T24" fmla="*/ 179 w 344"/>
                <a:gd name="T25" fmla="*/ 0 h 351"/>
                <a:gd name="T26" fmla="*/ 0 w 344"/>
                <a:gd name="T27" fmla="*/ 178 h 351"/>
                <a:gd name="T28" fmla="*/ 172 w 344"/>
                <a:gd name="T29" fmla="*/ 350 h 351"/>
                <a:gd name="T30" fmla="*/ 343 w 344"/>
                <a:gd name="T31" fmla="*/ 178 h 351"/>
                <a:gd name="T32" fmla="*/ 301 w 344"/>
                <a:gd name="T33" fmla="*/ 178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4" h="351">
                  <a:moveTo>
                    <a:pt x="301" y="178"/>
                  </a:moveTo>
                  <a:lnTo>
                    <a:pt x="301" y="178"/>
                  </a:lnTo>
                  <a:cubicBezTo>
                    <a:pt x="301" y="250"/>
                    <a:pt x="243" y="307"/>
                    <a:pt x="172" y="307"/>
                  </a:cubicBezTo>
                  <a:cubicBezTo>
                    <a:pt x="101" y="307"/>
                    <a:pt x="43" y="250"/>
                    <a:pt x="43" y="178"/>
                  </a:cubicBezTo>
                  <a:cubicBezTo>
                    <a:pt x="43" y="103"/>
                    <a:pt x="104" y="42"/>
                    <a:pt x="179" y="42"/>
                  </a:cubicBezTo>
                  <a:cubicBezTo>
                    <a:pt x="208" y="42"/>
                    <a:pt x="236" y="50"/>
                    <a:pt x="258" y="68"/>
                  </a:cubicBezTo>
                  <a:cubicBezTo>
                    <a:pt x="229" y="68"/>
                    <a:pt x="229" y="68"/>
                    <a:pt x="229" y="68"/>
                  </a:cubicBezTo>
                  <a:cubicBezTo>
                    <a:pt x="229" y="110"/>
                    <a:pt x="229" y="110"/>
                    <a:pt x="229" y="110"/>
                  </a:cubicBezTo>
                  <a:cubicBezTo>
                    <a:pt x="333" y="110"/>
                    <a:pt x="333" y="110"/>
                    <a:pt x="333" y="110"/>
                  </a:cubicBezTo>
                  <a:cubicBezTo>
                    <a:pt x="333" y="7"/>
                    <a:pt x="333" y="7"/>
                    <a:pt x="333" y="7"/>
                  </a:cubicBezTo>
                  <a:cubicBezTo>
                    <a:pt x="293" y="7"/>
                    <a:pt x="293" y="7"/>
                    <a:pt x="293" y="7"/>
                  </a:cubicBezTo>
                  <a:cubicBezTo>
                    <a:pt x="293" y="39"/>
                    <a:pt x="293" y="39"/>
                    <a:pt x="293" y="39"/>
                  </a:cubicBezTo>
                  <a:cubicBezTo>
                    <a:pt x="261" y="14"/>
                    <a:pt x="218" y="0"/>
                    <a:pt x="179" y="0"/>
                  </a:cubicBezTo>
                  <a:cubicBezTo>
                    <a:pt x="79" y="0"/>
                    <a:pt x="0" y="78"/>
                    <a:pt x="0" y="178"/>
                  </a:cubicBezTo>
                  <a:cubicBezTo>
                    <a:pt x="0" y="271"/>
                    <a:pt x="76" y="350"/>
                    <a:pt x="172" y="350"/>
                  </a:cubicBezTo>
                  <a:cubicBezTo>
                    <a:pt x="265" y="350"/>
                    <a:pt x="343" y="271"/>
                    <a:pt x="343" y="178"/>
                  </a:cubicBezTo>
                  <a:lnTo>
                    <a:pt x="301" y="17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5" name="Group 354"/>
          <p:cNvGrpSpPr/>
          <p:nvPr/>
        </p:nvGrpSpPr>
        <p:grpSpPr>
          <a:xfrm>
            <a:off x="5103806" y="1644928"/>
            <a:ext cx="320675" cy="411162"/>
            <a:chOff x="5095971" y="1662459"/>
            <a:chExt cx="320675" cy="411162"/>
          </a:xfrm>
        </p:grpSpPr>
        <p:sp>
          <p:nvSpPr>
            <p:cNvPr id="356" name="Freeform 332"/>
            <p:cNvSpPr>
              <a:spLocks noChangeArrowheads="1"/>
            </p:cNvSpPr>
            <p:nvPr/>
          </p:nvSpPr>
          <p:spPr bwMode="auto">
            <a:xfrm>
              <a:off x="5215033" y="1832321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333"/>
            <p:cNvSpPr>
              <a:spLocks noChangeArrowheads="1"/>
            </p:cNvSpPr>
            <p:nvPr/>
          </p:nvSpPr>
          <p:spPr bwMode="auto">
            <a:xfrm>
              <a:off x="5113433" y="1679921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334"/>
            <p:cNvSpPr>
              <a:spLocks noChangeArrowheads="1"/>
            </p:cNvSpPr>
            <p:nvPr/>
          </p:nvSpPr>
          <p:spPr bwMode="auto">
            <a:xfrm>
              <a:off x="5113433" y="1679921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335"/>
            <p:cNvSpPr>
              <a:spLocks noChangeArrowheads="1"/>
            </p:cNvSpPr>
            <p:nvPr/>
          </p:nvSpPr>
          <p:spPr bwMode="auto">
            <a:xfrm>
              <a:off x="5213446" y="1967259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336"/>
            <p:cNvSpPr>
              <a:spLocks noChangeArrowheads="1"/>
            </p:cNvSpPr>
            <p:nvPr/>
          </p:nvSpPr>
          <p:spPr bwMode="auto">
            <a:xfrm>
              <a:off x="5213446" y="1967259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337"/>
            <p:cNvSpPr>
              <a:spLocks noChangeArrowheads="1"/>
            </p:cNvSpPr>
            <p:nvPr/>
          </p:nvSpPr>
          <p:spPr bwMode="auto">
            <a:xfrm>
              <a:off x="5202333" y="1951384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34 w 35"/>
                <a:gd name="T9" fmla="*/ 42 h 43"/>
                <a:gd name="T10" fmla="*/ 17 w 35"/>
                <a:gd name="T11" fmla="*/ 25 h 43"/>
                <a:gd name="T12" fmla="*/ 17 w 35"/>
                <a:gd name="T13" fmla="*/ 25 h 43"/>
                <a:gd name="T14" fmla="*/ 0 w 35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lnTo>
                    <a:pt x="34" y="42"/>
                  </a:ln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338"/>
            <p:cNvSpPr>
              <a:spLocks noChangeArrowheads="1"/>
            </p:cNvSpPr>
            <p:nvPr/>
          </p:nvSpPr>
          <p:spPr bwMode="auto">
            <a:xfrm>
              <a:off x="5202333" y="1967259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339"/>
            <p:cNvSpPr>
              <a:spLocks noChangeArrowheads="1"/>
            </p:cNvSpPr>
            <p:nvPr/>
          </p:nvSpPr>
          <p:spPr bwMode="auto">
            <a:xfrm>
              <a:off x="5202333" y="1967259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340"/>
            <p:cNvSpPr>
              <a:spLocks noChangeArrowheads="1"/>
            </p:cNvSpPr>
            <p:nvPr/>
          </p:nvSpPr>
          <p:spPr bwMode="auto">
            <a:xfrm>
              <a:off x="5202333" y="1949796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341"/>
            <p:cNvSpPr>
              <a:spLocks noChangeArrowheads="1"/>
            </p:cNvSpPr>
            <p:nvPr/>
          </p:nvSpPr>
          <p:spPr bwMode="auto">
            <a:xfrm>
              <a:off x="5095971" y="1662459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342"/>
            <p:cNvSpPr>
              <a:spLocks noChangeArrowheads="1"/>
            </p:cNvSpPr>
            <p:nvPr/>
          </p:nvSpPr>
          <p:spPr bwMode="auto">
            <a:xfrm>
              <a:off x="5095971" y="1662459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343"/>
            <p:cNvSpPr>
              <a:spLocks noChangeArrowheads="1"/>
            </p:cNvSpPr>
            <p:nvPr/>
          </p:nvSpPr>
          <p:spPr bwMode="auto">
            <a:xfrm>
              <a:off x="5202333" y="1679921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344"/>
            <p:cNvSpPr>
              <a:spLocks noChangeArrowheads="1"/>
            </p:cNvSpPr>
            <p:nvPr/>
          </p:nvSpPr>
          <p:spPr bwMode="auto">
            <a:xfrm>
              <a:off x="5289646" y="1679921"/>
              <a:ext cx="4762" cy="115888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345"/>
            <p:cNvSpPr>
              <a:spLocks noChangeArrowheads="1"/>
            </p:cNvSpPr>
            <p:nvPr/>
          </p:nvSpPr>
          <p:spPr bwMode="auto">
            <a:xfrm>
              <a:off x="5289646" y="1679921"/>
              <a:ext cx="4762" cy="115888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346"/>
            <p:cNvSpPr>
              <a:spLocks noChangeArrowheads="1"/>
            </p:cNvSpPr>
            <p:nvPr/>
          </p:nvSpPr>
          <p:spPr bwMode="auto">
            <a:xfrm>
              <a:off x="5202333" y="1789459"/>
              <a:ext cx="88900" cy="139700"/>
            </a:xfrm>
            <a:custGeom>
              <a:avLst/>
              <a:gdLst>
                <a:gd name="T0" fmla="*/ 21 w 245"/>
                <a:gd name="T1" fmla="*/ 319 h 388"/>
                <a:gd name="T2" fmla="*/ 21 w 245"/>
                <a:gd name="T3" fmla="*/ 319 h 388"/>
                <a:gd name="T4" fmla="*/ 0 w 245"/>
                <a:gd name="T5" fmla="*/ 349 h 388"/>
                <a:gd name="T6" fmla="*/ 0 w 245"/>
                <a:gd name="T7" fmla="*/ 349 h 388"/>
                <a:gd name="T8" fmla="*/ 21 w 245"/>
                <a:gd name="T9" fmla="*/ 319 h 388"/>
                <a:gd name="T10" fmla="*/ 101 w 245"/>
                <a:gd name="T11" fmla="*/ 286 h 388"/>
                <a:gd name="T12" fmla="*/ 101 w 245"/>
                <a:gd name="T13" fmla="*/ 286 h 388"/>
                <a:gd name="T14" fmla="*/ 21 w 245"/>
                <a:gd name="T15" fmla="*/ 319 h 388"/>
                <a:gd name="T16" fmla="*/ 21 w 245"/>
                <a:gd name="T17" fmla="*/ 319 h 388"/>
                <a:gd name="T18" fmla="*/ 21 w 245"/>
                <a:gd name="T19" fmla="*/ 319 h 388"/>
                <a:gd name="T20" fmla="*/ 101 w 245"/>
                <a:gd name="T21" fmla="*/ 286 h 388"/>
                <a:gd name="T22" fmla="*/ 181 w 245"/>
                <a:gd name="T23" fmla="*/ 324 h 388"/>
                <a:gd name="T24" fmla="*/ 244 w 245"/>
                <a:gd name="T25" fmla="*/ 387 h 388"/>
                <a:gd name="T26" fmla="*/ 181 w 245"/>
                <a:gd name="T27" fmla="*/ 324 h 388"/>
                <a:gd name="T28" fmla="*/ 101 w 245"/>
                <a:gd name="T29" fmla="*/ 286 h 388"/>
                <a:gd name="T30" fmla="*/ 244 w 245"/>
                <a:gd name="T31" fmla="*/ 0 h 388"/>
                <a:gd name="T32" fmla="*/ 244 w 245"/>
                <a:gd name="T33" fmla="*/ 0 h 388"/>
                <a:gd name="T34" fmla="*/ 244 w 245"/>
                <a:gd name="T35" fmla="*/ 0 h 388"/>
                <a:gd name="T36" fmla="*/ 244 w 245"/>
                <a:gd name="T37" fmla="*/ 0 h 388"/>
                <a:gd name="T38" fmla="*/ 244 w 245"/>
                <a:gd name="T39" fmla="*/ 0 h 388"/>
                <a:gd name="T40" fmla="*/ 21 w 245"/>
                <a:gd name="T41" fmla="*/ 31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8">
                  <a:moveTo>
                    <a:pt x="21" y="319"/>
                  </a:moveTo>
                  <a:lnTo>
                    <a:pt x="21" y="319"/>
                  </a:ln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lnTo>
                    <a:pt x="101" y="286"/>
                  </a:ln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lnTo>
                    <a:pt x="21" y="319"/>
                  </a:lnTo>
                  <a:lnTo>
                    <a:pt x="21" y="319"/>
                  </a:ln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347"/>
            <p:cNvSpPr>
              <a:spLocks noChangeArrowheads="1"/>
            </p:cNvSpPr>
            <p:nvPr/>
          </p:nvSpPr>
          <p:spPr bwMode="auto">
            <a:xfrm>
              <a:off x="5289646" y="1789459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13 w 14"/>
                <a:gd name="T7" fmla="*/ 13 h 14"/>
                <a:gd name="T8" fmla="*/ 0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348"/>
            <p:cNvSpPr>
              <a:spLocks noChangeArrowheads="1"/>
            </p:cNvSpPr>
            <p:nvPr/>
          </p:nvSpPr>
          <p:spPr bwMode="auto">
            <a:xfrm>
              <a:off x="5289646" y="1789459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13 w 14"/>
                <a:gd name="T7" fmla="*/ 13 h 14"/>
                <a:gd name="T8" fmla="*/ 0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349"/>
            <p:cNvSpPr>
              <a:spLocks noChangeArrowheads="1"/>
            </p:cNvSpPr>
            <p:nvPr/>
          </p:nvSpPr>
          <p:spPr bwMode="auto">
            <a:xfrm>
              <a:off x="5194396" y="1975196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350"/>
            <p:cNvSpPr>
              <a:spLocks noChangeArrowheads="1"/>
            </p:cNvSpPr>
            <p:nvPr/>
          </p:nvSpPr>
          <p:spPr bwMode="auto">
            <a:xfrm>
              <a:off x="5197571" y="1789459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351"/>
            <p:cNvSpPr>
              <a:spLocks noChangeArrowheads="1"/>
            </p:cNvSpPr>
            <p:nvPr/>
          </p:nvSpPr>
          <p:spPr bwMode="auto">
            <a:xfrm>
              <a:off x="5238846" y="1832321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352"/>
            <p:cNvSpPr>
              <a:spLocks noChangeArrowheads="1"/>
            </p:cNvSpPr>
            <p:nvPr/>
          </p:nvSpPr>
          <p:spPr bwMode="auto">
            <a:xfrm>
              <a:off x="5238846" y="1832321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353"/>
            <p:cNvSpPr>
              <a:spLocks noChangeArrowheads="1"/>
            </p:cNvSpPr>
            <p:nvPr/>
          </p:nvSpPr>
          <p:spPr bwMode="auto">
            <a:xfrm>
              <a:off x="5215033" y="1911696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354"/>
            <p:cNvSpPr>
              <a:spLocks noChangeArrowheads="1"/>
            </p:cNvSpPr>
            <p:nvPr/>
          </p:nvSpPr>
          <p:spPr bwMode="auto">
            <a:xfrm>
              <a:off x="5308696" y="1832321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355"/>
            <p:cNvSpPr>
              <a:spLocks noChangeArrowheads="1"/>
            </p:cNvSpPr>
            <p:nvPr/>
          </p:nvSpPr>
          <p:spPr bwMode="auto">
            <a:xfrm>
              <a:off x="5308696" y="1832321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356"/>
            <p:cNvSpPr>
              <a:spLocks noChangeArrowheads="1"/>
            </p:cNvSpPr>
            <p:nvPr/>
          </p:nvSpPr>
          <p:spPr bwMode="auto">
            <a:xfrm>
              <a:off x="5130896" y="1732309"/>
              <a:ext cx="141287" cy="117475"/>
            </a:xfrm>
            <a:custGeom>
              <a:avLst/>
              <a:gdLst>
                <a:gd name="T0" fmla="*/ 367 w 393"/>
                <a:gd name="T1" fmla="*/ 219 h 325"/>
                <a:gd name="T2" fmla="*/ 333 w 393"/>
                <a:gd name="T3" fmla="*/ 185 h 325"/>
                <a:gd name="T4" fmla="*/ 333 w 393"/>
                <a:gd name="T5" fmla="*/ 324 h 325"/>
                <a:gd name="T6" fmla="*/ 240 w 393"/>
                <a:gd name="T7" fmla="*/ 324 h 325"/>
                <a:gd name="T8" fmla="*/ 240 w 393"/>
                <a:gd name="T9" fmla="*/ 223 h 325"/>
                <a:gd name="T10" fmla="*/ 152 w 393"/>
                <a:gd name="T11" fmla="*/ 223 h 325"/>
                <a:gd name="T12" fmla="*/ 152 w 393"/>
                <a:gd name="T13" fmla="*/ 324 h 325"/>
                <a:gd name="T14" fmla="*/ 63 w 393"/>
                <a:gd name="T15" fmla="*/ 324 h 325"/>
                <a:gd name="T16" fmla="*/ 63 w 393"/>
                <a:gd name="T17" fmla="*/ 185 h 325"/>
                <a:gd name="T18" fmla="*/ 29 w 393"/>
                <a:gd name="T19" fmla="*/ 219 h 325"/>
                <a:gd name="T20" fmla="*/ 0 w 393"/>
                <a:gd name="T21" fmla="*/ 194 h 325"/>
                <a:gd name="T22" fmla="*/ 198 w 393"/>
                <a:gd name="T23" fmla="*/ 0 h 325"/>
                <a:gd name="T24" fmla="*/ 270 w 393"/>
                <a:gd name="T25" fmla="*/ 72 h 325"/>
                <a:gd name="T26" fmla="*/ 270 w 393"/>
                <a:gd name="T27" fmla="*/ 26 h 325"/>
                <a:gd name="T28" fmla="*/ 312 w 393"/>
                <a:gd name="T29" fmla="*/ 26 h 325"/>
                <a:gd name="T30" fmla="*/ 312 w 393"/>
                <a:gd name="T31" fmla="*/ 114 h 325"/>
                <a:gd name="T32" fmla="*/ 392 w 393"/>
                <a:gd name="T33" fmla="*/ 194 h 325"/>
                <a:gd name="T34" fmla="*/ 367 w 393"/>
                <a:gd name="T35" fmla="*/ 219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325">
                  <a:moveTo>
                    <a:pt x="367" y="219"/>
                  </a:moveTo>
                  <a:lnTo>
                    <a:pt x="333" y="185"/>
                  </a:lnTo>
                  <a:lnTo>
                    <a:pt x="333" y="324"/>
                  </a:lnTo>
                  <a:lnTo>
                    <a:pt x="240" y="324"/>
                  </a:lnTo>
                  <a:lnTo>
                    <a:pt x="240" y="223"/>
                  </a:lnTo>
                  <a:lnTo>
                    <a:pt x="152" y="223"/>
                  </a:lnTo>
                  <a:lnTo>
                    <a:pt x="152" y="324"/>
                  </a:lnTo>
                  <a:lnTo>
                    <a:pt x="63" y="324"/>
                  </a:lnTo>
                  <a:lnTo>
                    <a:pt x="63" y="185"/>
                  </a:lnTo>
                  <a:lnTo>
                    <a:pt x="29" y="219"/>
                  </a:lnTo>
                  <a:lnTo>
                    <a:pt x="0" y="194"/>
                  </a:lnTo>
                  <a:lnTo>
                    <a:pt x="198" y="0"/>
                  </a:lnTo>
                  <a:lnTo>
                    <a:pt x="270" y="72"/>
                  </a:lnTo>
                  <a:lnTo>
                    <a:pt x="270" y="26"/>
                  </a:lnTo>
                  <a:lnTo>
                    <a:pt x="312" y="26"/>
                  </a:lnTo>
                  <a:lnTo>
                    <a:pt x="312" y="114"/>
                  </a:lnTo>
                  <a:lnTo>
                    <a:pt x="392" y="194"/>
                  </a:lnTo>
                  <a:lnTo>
                    <a:pt x="367" y="2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1" name="Group 380"/>
          <p:cNvGrpSpPr/>
          <p:nvPr/>
        </p:nvGrpSpPr>
        <p:grpSpPr>
          <a:xfrm>
            <a:off x="5103806" y="2261567"/>
            <a:ext cx="320675" cy="411162"/>
            <a:chOff x="5099146" y="2298587"/>
            <a:chExt cx="320675" cy="411162"/>
          </a:xfrm>
        </p:grpSpPr>
        <p:sp>
          <p:nvSpPr>
            <p:cNvPr id="382" name="Freeform 357"/>
            <p:cNvSpPr>
              <a:spLocks noChangeArrowheads="1"/>
            </p:cNvSpPr>
            <p:nvPr/>
          </p:nvSpPr>
          <p:spPr bwMode="auto">
            <a:xfrm>
              <a:off x="5219796" y="2468449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358"/>
            <p:cNvSpPr>
              <a:spLocks noChangeArrowheads="1"/>
            </p:cNvSpPr>
            <p:nvPr/>
          </p:nvSpPr>
          <p:spPr bwMode="auto">
            <a:xfrm>
              <a:off x="5118196" y="2314462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359"/>
            <p:cNvSpPr>
              <a:spLocks noChangeArrowheads="1"/>
            </p:cNvSpPr>
            <p:nvPr/>
          </p:nvSpPr>
          <p:spPr bwMode="auto">
            <a:xfrm>
              <a:off x="5118196" y="2314462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360"/>
            <p:cNvSpPr>
              <a:spLocks noChangeArrowheads="1"/>
            </p:cNvSpPr>
            <p:nvPr/>
          </p:nvSpPr>
          <p:spPr bwMode="auto">
            <a:xfrm>
              <a:off x="5218208" y="2601799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361"/>
            <p:cNvSpPr>
              <a:spLocks noChangeArrowheads="1"/>
            </p:cNvSpPr>
            <p:nvPr/>
          </p:nvSpPr>
          <p:spPr bwMode="auto">
            <a:xfrm>
              <a:off x="5218208" y="2601799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362"/>
            <p:cNvSpPr>
              <a:spLocks noChangeArrowheads="1"/>
            </p:cNvSpPr>
            <p:nvPr/>
          </p:nvSpPr>
          <p:spPr bwMode="auto">
            <a:xfrm>
              <a:off x="5205508" y="2587512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34 w 35"/>
                <a:gd name="T9" fmla="*/ 42 h 43"/>
                <a:gd name="T10" fmla="*/ 17 w 35"/>
                <a:gd name="T11" fmla="*/ 25 h 43"/>
                <a:gd name="T12" fmla="*/ 17 w 35"/>
                <a:gd name="T13" fmla="*/ 25 h 43"/>
                <a:gd name="T14" fmla="*/ 0 w 35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lnTo>
                    <a:pt x="34" y="42"/>
                  </a:ln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363"/>
            <p:cNvSpPr>
              <a:spLocks noChangeArrowheads="1"/>
            </p:cNvSpPr>
            <p:nvPr/>
          </p:nvSpPr>
          <p:spPr bwMode="auto">
            <a:xfrm>
              <a:off x="5205508" y="260179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364"/>
            <p:cNvSpPr>
              <a:spLocks noChangeArrowheads="1"/>
            </p:cNvSpPr>
            <p:nvPr/>
          </p:nvSpPr>
          <p:spPr bwMode="auto">
            <a:xfrm>
              <a:off x="5205508" y="260179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365"/>
            <p:cNvSpPr>
              <a:spLocks noChangeArrowheads="1"/>
            </p:cNvSpPr>
            <p:nvPr/>
          </p:nvSpPr>
          <p:spPr bwMode="auto">
            <a:xfrm>
              <a:off x="5205508" y="2585924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366"/>
            <p:cNvSpPr>
              <a:spLocks noChangeArrowheads="1"/>
            </p:cNvSpPr>
            <p:nvPr/>
          </p:nvSpPr>
          <p:spPr bwMode="auto">
            <a:xfrm>
              <a:off x="5099146" y="2298587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367"/>
            <p:cNvSpPr>
              <a:spLocks noChangeArrowheads="1"/>
            </p:cNvSpPr>
            <p:nvPr/>
          </p:nvSpPr>
          <p:spPr bwMode="auto">
            <a:xfrm>
              <a:off x="5099146" y="2298587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368"/>
            <p:cNvSpPr>
              <a:spLocks noChangeArrowheads="1"/>
            </p:cNvSpPr>
            <p:nvPr/>
          </p:nvSpPr>
          <p:spPr bwMode="auto">
            <a:xfrm>
              <a:off x="5205508" y="2314462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369"/>
            <p:cNvSpPr>
              <a:spLocks noChangeArrowheads="1"/>
            </p:cNvSpPr>
            <p:nvPr/>
          </p:nvSpPr>
          <p:spPr bwMode="auto">
            <a:xfrm>
              <a:off x="5205508" y="2425587"/>
              <a:ext cx="88900" cy="139700"/>
            </a:xfrm>
            <a:custGeom>
              <a:avLst/>
              <a:gdLst>
                <a:gd name="T0" fmla="*/ 21 w 245"/>
                <a:gd name="T1" fmla="*/ 319 h 388"/>
                <a:gd name="T2" fmla="*/ 21 w 245"/>
                <a:gd name="T3" fmla="*/ 319 h 388"/>
                <a:gd name="T4" fmla="*/ 0 w 245"/>
                <a:gd name="T5" fmla="*/ 349 h 388"/>
                <a:gd name="T6" fmla="*/ 0 w 245"/>
                <a:gd name="T7" fmla="*/ 349 h 388"/>
                <a:gd name="T8" fmla="*/ 21 w 245"/>
                <a:gd name="T9" fmla="*/ 319 h 388"/>
                <a:gd name="T10" fmla="*/ 101 w 245"/>
                <a:gd name="T11" fmla="*/ 286 h 388"/>
                <a:gd name="T12" fmla="*/ 101 w 245"/>
                <a:gd name="T13" fmla="*/ 286 h 388"/>
                <a:gd name="T14" fmla="*/ 21 w 245"/>
                <a:gd name="T15" fmla="*/ 319 h 388"/>
                <a:gd name="T16" fmla="*/ 21 w 245"/>
                <a:gd name="T17" fmla="*/ 319 h 388"/>
                <a:gd name="T18" fmla="*/ 21 w 245"/>
                <a:gd name="T19" fmla="*/ 319 h 388"/>
                <a:gd name="T20" fmla="*/ 101 w 245"/>
                <a:gd name="T21" fmla="*/ 286 h 388"/>
                <a:gd name="T22" fmla="*/ 181 w 245"/>
                <a:gd name="T23" fmla="*/ 324 h 388"/>
                <a:gd name="T24" fmla="*/ 244 w 245"/>
                <a:gd name="T25" fmla="*/ 387 h 388"/>
                <a:gd name="T26" fmla="*/ 181 w 245"/>
                <a:gd name="T27" fmla="*/ 324 h 388"/>
                <a:gd name="T28" fmla="*/ 101 w 245"/>
                <a:gd name="T29" fmla="*/ 286 h 388"/>
                <a:gd name="T30" fmla="*/ 244 w 245"/>
                <a:gd name="T31" fmla="*/ 0 h 388"/>
                <a:gd name="T32" fmla="*/ 244 w 245"/>
                <a:gd name="T33" fmla="*/ 0 h 388"/>
                <a:gd name="T34" fmla="*/ 244 w 245"/>
                <a:gd name="T35" fmla="*/ 0 h 388"/>
                <a:gd name="T36" fmla="*/ 244 w 245"/>
                <a:gd name="T37" fmla="*/ 0 h 388"/>
                <a:gd name="T38" fmla="*/ 244 w 245"/>
                <a:gd name="T39" fmla="*/ 0 h 388"/>
                <a:gd name="T40" fmla="*/ 21 w 245"/>
                <a:gd name="T41" fmla="*/ 31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8">
                  <a:moveTo>
                    <a:pt x="21" y="319"/>
                  </a:moveTo>
                  <a:lnTo>
                    <a:pt x="21" y="319"/>
                  </a:ln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lnTo>
                    <a:pt x="101" y="286"/>
                  </a:ln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lnTo>
                    <a:pt x="21" y="319"/>
                  </a:lnTo>
                  <a:lnTo>
                    <a:pt x="21" y="319"/>
                  </a:ln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370"/>
            <p:cNvSpPr>
              <a:spLocks noChangeArrowheads="1"/>
            </p:cNvSpPr>
            <p:nvPr/>
          </p:nvSpPr>
          <p:spPr bwMode="auto">
            <a:xfrm>
              <a:off x="5292821" y="2425587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371"/>
            <p:cNvSpPr>
              <a:spLocks noChangeArrowheads="1"/>
            </p:cNvSpPr>
            <p:nvPr/>
          </p:nvSpPr>
          <p:spPr bwMode="auto">
            <a:xfrm>
              <a:off x="5292821" y="2425587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372"/>
            <p:cNvSpPr>
              <a:spLocks noChangeArrowheads="1"/>
            </p:cNvSpPr>
            <p:nvPr/>
          </p:nvSpPr>
          <p:spPr bwMode="auto">
            <a:xfrm>
              <a:off x="5292821" y="2425587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373"/>
            <p:cNvSpPr>
              <a:spLocks noChangeArrowheads="1"/>
            </p:cNvSpPr>
            <p:nvPr/>
          </p:nvSpPr>
          <p:spPr bwMode="auto">
            <a:xfrm>
              <a:off x="5197571" y="2609737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374"/>
            <p:cNvSpPr>
              <a:spLocks noChangeArrowheads="1"/>
            </p:cNvSpPr>
            <p:nvPr/>
          </p:nvSpPr>
          <p:spPr bwMode="auto">
            <a:xfrm>
              <a:off x="5200746" y="2425587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375"/>
            <p:cNvSpPr>
              <a:spLocks noChangeArrowheads="1"/>
            </p:cNvSpPr>
            <p:nvPr/>
          </p:nvSpPr>
          <p:spPr bwMode="auto">
            <a:xfrm>
              <a:off x="5242021" y="2468449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376"/>
            <p:cNvSpPr>
              <a:spLocks noChangeArrowheads="1"/>
            </p:cNvSpPr>
            <p:nvPr/>
          </p:nvSpPr>
          <p:spPr bwMode="auto">
            <a:xfrm>
              <a:off x="5242021" y="2468449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377"/>
            <p:cNvSpPr>
              <a:spLocks noChangeArrowheads="1"/>
            </p:cNvSpPr>
            <p:nvPr/>
          </p:nvSpPr>
          <p:spPr bwMode="auto">
            <a:xfrm>
              <a:off x="5219796" y="2546237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378"/>
            <p:cNvSpPr>
              <a:spLocks noChangeArrowheads="1"/>
            </p:cNvSpPr>
            <p:nvPr/>
          </p:nvSpPr>
          <p:spPr bwMode="auto">
            <a:xfrm>
              <a:off x="5311871" y="2468449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379"/>
            <p:cNvSpPr>
              <a:spLocks noChangeArrowheads="1"/>
            </p:cNvSpPr>
            <p:nvPr/>
          </p:nvSpPr>
          <p:spPr bwMode="auto">
            <a:xfrm>
              <a:off x="5311871" y="2468449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380"/>
            <p:cNvSpPr>
              <a:spLocks noChangeArrowheads="1"/>
            </p:cNvSpPr>
            <p:nvPr/>
          </p:nvSpPr>
          <p:spPr bwMode="auto">
            <a:xfrm>
              <a:off x="5134071" y="2368437"/>
              <a:ext cx="141287" cy="117475"/>
            </a:xfrm>
            <a:custGeom>
              <a:avLst/>
              <a:gdLst>
                <a:gd name="T0" fmla="*/ 367 w 393"/>
                <a:gd name="T1" fmla="*/ 219 h 325"/>
                <a:gd name="T2" fmla="*/ 333 w 393"/>
                <a:gd name="T3" fmla="*/ 185 h 325"/>
                <a:gd name="T4" fmla="*/ 333 w 393"/>
                <a:gd name="T5" fmla="*/ 324 h 325"/>
                <a:gd name="T6" fmla="*/ 240 w 393"/>
                <a:gd name="T7" fmla="*/ 324 h 325"/>
                <a:gd name="T8" fmla="*/ 240 w 393"/>
                <a:gd name="T9" fmla="*/ 223 h 325"/>
                <a:gd name="T10" fmla="*/ 152 w 393"/>
                <a:gd name="T11" fmla="*/ 223 h 325"/>
                <a:gd name="T12" fmla="*/ 152 w 393"/>
                <a:gd name="T13" fmla="*/ 324 h 325"/>
                <a:gd name="T14" fmla="*/ 63 w 393"/>
                <a:gd name="T15" fmla="*/ 324 h 325"/>
                <a:gd name="T16" fmla="*/ 63 w 393"/>
                <a:gd name="T17" fmla="*/ 185 h 325"/>
                <a:gd name="T18" fmla="*/ 29 w 393"/>
                <a:gd name="T19" fmla="*/ 219 h 325"/>
                <a:gd name="T20" fmla="*/ 0 w 393"/>
                <a:gd name="T21" fmla="*/ 194 h 325"/>
                <a:gd name="T22" fmla="*/ 198 w 393"/>
                <a:gd name="T23" fmla="*/ 0 h 325"/>
                <a:gd name="T24" fmla="*/ 270 w 393"/>
                <a:gd name="T25" fmla="*/ 72 h 325"/>
                <a:gd name="T26" fmla="*/ 270 w 393"/>
                <a:gd name="T27" fmla="*/ 26 h 325"/>
                <a:gd name="T28" fmla="*/ 312 w 393"/>
                <a:gd name="T29" fmla="*/ 26 h 325"/>
                <a:gd name="T30" fmla="*/ 312 w 393"/>
                <a:gd name="T31" fmla="*/ 114 h 325"/>
                <a:gd name="T32" fmla="*/ 392 w 393"/>
                <a:gd name="T33" fmla="*/ 194 h 325"/>
                <a:gd name="T34" fmla="*/ 367 w 393"/>
                <a:gd name="T35" fmla="*/ 219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325">
                  <a:moveTo>
                    <a:pt x="367" y="219"/>
                  </a:moveTo>
                  <a:lnTo>
                    <a:pt x="333" y="185"/>
                  </a:lnTo>
                  <a:lnTo>
                    <a:pt x="333" y="324"/>
                  </a:lnTo>
                  <a:lnTo>
                    <a:pt x="240" y="324"/>
                  </a:lnTo>
                  <a:lnTo>
                    <a:pt x="240" y="223"/>
                  </a:lnTo>
                  <a:lnTo>
                    <a:pt x="152" y="223"/>
                  </a:lnTo>
                  <a:lnTo>
                    <a:pt x="152" y="324"/>
                  </a:lnTo>
                  <a:lnTo>
                    <a:pt x="63" y="324"/>
                  </a:lnTo>
                  <a:lnTo>
                    <a:pt x="63" y="185"/>
                  </a:lnTo>
                  <a:lnTo>
                    <a:pt x="29" y="219"/>
                  </a:lnTo>
                  <a:lnTo>
                    <a:pt x="0" y="194"/>
                  </a:lnTo>
                  <a:lnTo>
                    <a:pt x="198" y="0"/>
                  </a:lnTo>
                  <a:lnTo>
                    <a:pt x="270" y="72"/>
                  </a:lnTo>
                  <a:lnTo>
                    <a:pt x="270" y="26"/>
                  </a:lnTo>
                  <a:lnTo>
                    <a:pt x="312" y="26"/>
                  </a:lnTo>
                  <a:lnTo>
                    <a:pt x="312" y="114"/>
                  </a:lnTo>
                  <a:lnTo>
                    <a:pt x="392" y="194"/>
                  </a:lnTo>
                  <a:lnTo>
                    <a:pt x="367" y="2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6" name="Group 405"/>
          <p:cNvGrpSpPr/>
          <p:nvPr/>
        </p:nvGrpSpPr>
        <p:grpSpPr>
          <a:xfrm>
            <a:off x="5103806" y="2875839"/>
            <a:ext cx="320675" cy="411162"/>
            <a:chOff x="5091208" y="2917162"/>
            <a:chExt cx="320675" cy="411162"/>
          </a:xfrm>
        </p:grpSpPr>
        <p:sp>
          <p:nvSpPr>
            <p:cNvPr id="407" name="Freeform 381"/>
            <p:cNvSpPr>
              <a:spLocks noChangeArrowheads="1"/>
            </p:cNvSpPr>
            <p:nvPr/>
          </p:nvSpPr>
          <p:spPr bwMode="auto">
            <a:xfrm>
              <a:off x="5210271" y="3087024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382"/>
            <p:cNvSpPr>
              <a:spLocks noChangeArrowheads="1"/>
            </p:cNvSpPr>
            <p:nvPr/>
          </p:nvSpPr>
          <p:spPr bwMode="auto">
            <a:xfrm>
              <a:off x="5108671" y="2933037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383"/>
            <p:cNvSpPr>
              <a:spLocks noChangeArrowheads="1"/>
            </p:cNvSpPr>
            <p:nvPr/>
          </p:nvSpPr>
          <p:spPr bwMode="auto">
            <a:xfrm>
              <a:off x="5108671" y="2933037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384"/>
            <p:cNvSpPr>
              <a:spLocks noChangeArrowheads="1"/>
            </p:cNvSpPr>
            <p:nvPr/>
          </p:nvSpPr>
          <p:spPr bwMode="auto">
            <a:xfrm>
              <a:off x="5208683" y="3221962"/>
              <a:ext cx="1588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385"/>
            <p:cNvSpPr>
              <a:spLocks noChangeArrowheads="1"/>
            </p:cNvSpPr>
            <p:nvPr/>
          </p:nvSpPr>
          <p:spPr bwMode="auto">
            <a:xfrm>
              <a:off x="5208683" y="3221962"/>
              <a:ext cx="1588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386"/>
            <p:cNvSpPr>
              <a:spLocks noChangeArrowheads="1"/>
            </p:cNvSpPr>
            <p:nvPr/>
          </p:nvSpPr>
          <p:spPr bwMode="auto">
            <a:xfrm>
              <a:off x="5197571" y="3206087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34 w 35"/>
                <a:gd name="T9" fmla="*/ 42 h 43"/>
                <a:gd name="T10" fmla="*/ 17 w 35"/>
                <a:gd name="T11" fmla="*/ 25 h 43"/>
                <a:gd name="T12" fmla="*/ 17 w 35"/>
                <a:gd name="T13" fmla="*/ 25 h 43"/>
                <a:gd name="T14" fmla="*/ 0 w 35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lnTo>
                    <a:pt x="34" y="42"/>
                  </a:ln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387"/>
            <p:cNvSpPr>
              <a:spLocks noChangeArrowheads="1"/>
            </p:cNvSpPr>
            <p:nvPr/>
          </p:nvSpPr>
          <p:spPr bwMode="auto">
            <a:xfrm>
              <a:off x="5197571" y="3221962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388"/>
            <p:cNvSpPr>
              <a:spLocks noChangeArrowheads="1"/>
            </p:cNvSpPr>
            <p:nvPr/>
          </p:nvSpPr>
          <p:spPr bwMode="auto">
            <a:xfrm>
              <a:off x="5197571" y="3221962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389"/>
            <p:cNvSpPr>
              <a:spLocks noChangeArrowheads="1"/>
            </p:cNvSpPr>
            <p:nvPr/>
          </p:nvSpPr>
          <p:spPr bwMode="auto">
            <a:xfrm>
              <a:off x="5197571" y="3204499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390"/>
            <p:cNvSpPr>
              <a:spLocks noChangeArrowheads="1"/>
            </p:cNvSpPr>
            <p:nvPr/>
          </p:nvSpPr>
          <p:spPr bwMode="auto">
            <a:xfrm>
              <a:off x="5091208" y="2917162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391"/>
            <p:cNvSpPr>
              <a:spLocks noChangeArrowheads="1"/>
            </p:cNvSpPr>
            <p:nvPr/>
          </p:nvSpPr>
          <p:spPr bwMode="auto">
            <a:xfrm>
              <a:off x="5091208" y="2917162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392"/>
            <p:cNvSpPr>
              <a:spLocks noChangeArrowheads="1"/>
            </p:cNvSpPr>
            <p:nvPr/>
          </p:nvSpPr>
          <p:spPr bwMode="auto">
            <a:xfrm>
              <a:off x="5197571" y="2933037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393"/>
            <p:cNvSpPr>
              <a:spLocks noChangeArrowheads="1"/>
            </p:cNvSpPr>
            <p:nvPr/>
          </p:nvSpPr>
          <p:spPr bwMode="auto">
            <a:xfrm>
              <a:off x="5197571" y="3044162"/>
              <a:ext cx="88900" cy="139700"/>
            </a:xfrm>
            <a:custGeom>
              <a:avLst/>
              <a:gdLst>
                <a:gd name="T0" fmla="*/ 21 w 245"/>
                <a:gd name="T1" fmla="*/ 319 h 388"/>
                <a:gd name="T2" fmla="*/ 21 w 245"/>
                <a:gd name="T3" fmla="*/ 319 h 388"/>
                <a:gd name="T4" fmla="*/ 0 w 245"/>
                <a:gd name="T5" fmla="*/ 349 h 388"/>
                <a:gd name="T6" fmla="*/ 0 w 245"/>
                <a:gd name="T7" fmla="*/ 349 h 388"/>
                <a:gd name="T8" fmla="*/ 21 w 245"/>
                <a:gd name="T9" fmla="*/ 319 h 388"/>
                <a:gd name="T10" fmla="*/ 101 w 245"/>
                <a:gd name="T11" fmla="*/ 286 h 388"/>
                <a:gd name="T12" fmla="*/ 101 w 245"/>
                <a:gd name="T13" fmla="*/ 286 h 388"/>
                <a:gd name="T14" fmla="*/ 21 w 245"/>
                <a:gd name="T15" fmla="*/ 319 h 388"/>
                <a:gd name="T16" fmla="*/ 21 w 245"/>
                <a:gd name="T17" fmla="*/ 319 h 388"/>
                <a:gd name="T18" fmla="*/ 21 w 245"/>
                <a:gd name="T19" fmla="*/ 319 h 388"/>
                <a:gd name="T20" fmla="*/ 101 w 245"/>
                <a:gd name="T21" fmla="*/ 286 h 388"/>
                <a:gd name="T22" fmla="*/ 181 w 245"/>
                <a:gd name="T23" fmla="*/ 324 h 388"/>
                <a:gd name="T24" fmla="*/ 244 w 245"/>
                <a:gd name="T25" fmla="*/ 387 h 388"/>
                <a:gd name="T26" fmla="*/ 181 w 245"/>
                <a:gd name="T27" fmla="*/ 324 h 388"/>
                <a:gd name="T28" fmla="*/ 101 w 245"/>
                <a:gd name="T29" fmla="*/ 286 h 388"/>
                <a:gd name="T30" fmla="*/ 244 w 245"/>
                <a:gd name="T31" fmla="*/ 0 h 388"/>
                <a:gd name="T32" fmla="*/ 244 w 245"/>
                <a:gd name="T33" fmla="*/ 0 h 388"/>
                <a:gd name="T34" fmla="*/ 244 w 245"/>
                <a:gd name="T35" fmla="*/ 0 h 388"/>
                <a:gd name="T36" fmla="*/ 244 w 245"/>
                <a:gd name="T37" fmla="*/ 0 h 388"/>
                <a:gd name="T38" fmla="*/ 244 w 245"/>
                <a:gd name="T39" fmla="*/ 0 h 388"/>
                <a:gd name="T40" fmla="*/ 21 w 245"/>
                <a:gd name="T41" fmla="*/ 31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8">
                  <a:moveTo>
                    <a:pt x="21" y="319"/>
                  </a:moveTo>
                  <a:lnTo>
                    <a:pt x="21" y="319"/>
                  </a:ln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lnTo>
                    <a:pt x="101" y="286"/>
                  </a:ln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lnTo>
                    <a:pt x="21" y="319"/>
                  </a:lnTo>
                  <a:lnTo>
                    <a:pt x="21" y="319"/>
                  </a:ln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9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394"/>
            <p:cNvSpPr>
              <a:spLocks noChangeArrowheads="1"/>
            </p:cNvSpPr>
            <p:nvPr/>
          </p:nvSpPr>
          <p:spPr bwMode="auto">
            <a:xfrm>
              <a:off x="5284883" y="3044162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395"/>
            <p:cNvSpPr>
              <a:spLocks noChangeArrowheads="1"/>
            </p:cNvSpPr>
            <p:nvPr/>
          </p:nvSpPr>
          <p:spPr bwMode="auto">
            <a:xfrm>
              <a:off x="5284883" y="3044162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396"/>
            <p:cNvSpPr>
              <a:spLocks noChangeArrowheads="1"/>
            </p:cNvSpPr>
            <p:nvPr/>
          </p:nvSpPr>
          <p:spPr bwMode="auto">
            <a:xfrm>
              <a:off x="5284883" y="3044162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397"/>
            <p:cNvSpPr>
              <a:spLocks noChangeArrowheads="1"/>
            </p:cNvSpPr>
            <p:nvPr/>
          </p:nvSpPr>
          <p:spPr bwMode="auto">
            <a:xfrm>
              <a:off x="5189633" y="3228312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398"/>
            <p:cNvSpPr>
              <a:spLocks noChangeArrowheads="1"/>
            </p:cNvSpPr>
            <p:nvPr/>
          </p:nvSpPr>
          <p:spPr bwMode="auto">
            <a:xfrm>
              <a:off x="5192808" y="3044162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399"/>
            <p:cNvSpPr>
              <a:spLocks noChangeArrowheads="1"/>
            </p:cNvSpPr>
            <p:nvPr/>
          </p:nvSpPr>
          <p:spPr bwMode="auto">
            <a:xfrm>
              <a:off x="5234083" y="3087024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400"/>
            <p:cNvSpPr>
              <a:spLocks noChangeArrowheads="1"/>
            </p:cNvSpPr>
            <p:nvPr/>
          </p:nvSpPr>
          <p:spPr bwMode="auto">
            <a:xfrm>
              <a:off x="5234083" y="3087024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401"/>
            <p:cNvSpPr>
              <a:spLocks noChangeArrowheads="1"/>
            </p:cNvSpPr>
            <p:nvPr/>
          </p:nvSpPr>
          <p:spPr bwMode="auto">
            <a:xfrm>
              <a:off x="5210271" y="3164812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402"/>
            <p:cNvSpPr>
              <a:spLocks noChangeArrowheads="1"/>
            </p:cNvSpPr>
            <p:nvPr/>
          </p:nvSpPr>
          <p:spPr bwMode="auto">
            <a:xfrm>
              <a:off x="5303933" y="3087024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403"/>
            <p:cNvSpPr>
              <a:spLocks noChangeArrowheads="1"/>
            </p:cNvSpPr>
            <p:nvPr/>
          </p:nvSpPr>
          <p:spPr bwMode="auto">
            <a:xfrm>
              <a:off x="5303933" y="3087024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404"/>
            <p:cNvSpPr>
              <a:spLocks noChangeArrowheads="1"/>
            </p:cNvSpPr>
            <p:nvPr/>
          </p:nvSpPr>
          <p:spPr bwMode="auto">
            <a:xfrm>
              <a:off x="5126133" y="2987012"/>
              <a:ext cx="141288" cy="117475"/>
            </a:xfrm>
            <a:custGeom>
              <a:avLst/>
              <a:gdLst>
                <a:gd name="T0" fmla="*/ 367 w 393"/>
                <a:gd name="T1" fmla="*/ 219 h 325"/>
                <a:gd name="T2" fmla="*/ 333 w 393"/>
                <a:gd name="T3" fmla="*/ 185 h 325"/>
                <a:gd name="T4" fmla="*/ 333 w 393"/>
                <a:gd name="T5" fmla="*/ 324 h 325"/>
                <a:gd name="T6" fmla="*/ 240 w 393"/>
                <a:gd name="T7" fmla="*/ 324 h 325"/>
                <a:gd name="T8" fmla="*/ 240 w 393"/>
                <a:gd name="T9" fmla="*/ 223 h 325"/>
                <a:gd name="T10" fmla="*/ 152 w 393"/>
                <a:gd name="T11" fmla="*/ 223 h 325"/>
                <a:gd name="T12" fmla="*/ 152 w 393"/>
                <a:gd name="T13" fmla="*/ 324 h 325"/>
                <a:gd name="T14" fmla="*/ 63 w 393"/>
                <a:gd name="T15" fmla="*/ 324 h 325"/>
                <a:gd name="T16" fmla="*/ 63 w 393"/>
                <a:gd name="T17" fmla="*/ 185 h 325"/>
                <a:gd name="T18" fmla="*/ 29 w 393"/>
                <a:gd name="T19" fmla="*/ 219 h 325"/>
                <a:gd name="T20" fmla="*/ 0 w 393"/>
                <a:gd name="T21" fmla="*/ 194 h 325"/>
                <a:gd name="T22" fmla="*/ 198 w 393"/>
                <a:gd name="T23" fmla="*/ 0 h 325"/>
                <a:gd name="T24" fmla="*/ 270 w 393"/>
                <a:gd name="T25" fmla="*/ 72 h 325"/>
                <a:gd name="T26" fmla="*/ 270 w 393"/>
                <a:gd name="T27" fmla="*/ 26 h 325"/>
                <a:gd name="T28" fmla="*/ 312 w 393"/>
                <a:gd name="T29" fmla="*/ 26 h 325"/>
                <a:gd name="T30" fmla="*/ 312 w 393"/>
                <a:gd name="T31" fmla="*/ 114 h 325"/>
                <a:gd name="T32" fmla="*/ 392 w 393"/>
                <a:gd name="T33" fmla="*/ 194 h 325"/>
                <a:gd name="T34" fmla="*/ 367 w 393"/>
                <a:gd name="T35" fmla="*/ 219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325">
                  <a:moveTo>
                    <a:pt x="367" y="219"/>
                  </a:moveTo>
                  <a:lnTo>
                    <a:pt x="333" y="185"/>
                  </a:lnTo>
                  <a:lnTo>
                    <a:pt x="333" y="324"/>
                  </a:lnTo>
                  <a:lnTo>
                    <a:pt x="240" y="324"/>
                  </a:lnTo>
                  <a:lnTo>
                    <a:pt x="240" y="223"/>
                  </a:lnTo>
                  <a:lnTo>
                    <a:pt x="152" y="223"/>
                  </a:lnTo>
                  <a:lnTo>
                    <a:pt x="152" y="324"/>
                  </a:lnTo>
                  <a:lnTo>
                    <a:pt x="63" y="324"/>
                  </a:lnTo>
                  <a:lnTo>
                    <a:pt x="63" y="185"/>
                  </a:lnTo>
                  <a:lnTo>
                    <a:pt x="29" y="219"/>
                  </a:lnTo>
                  <a:lnTo>
                    <a:pt x="0" y="194"/>
                  </a:lnTo>
                  <a:lnTo>
                    <a:pt x="198" y="0"/>
                  </a:lnTo>
                  <a:lnTo>
                    <a:pt x="270" y="72"/>
                  </a:lnTo>
                  <a:lnTo>
                    <a:pt x="270" y="26"/>
                  </a:lnTo>
                  <a:lnTo>
                    <a:pt x="312" y="26"/>
                  </a:lnTo>
                  <a:lnTo>
                    <a:pt x="312" y="114"/>
                  </a:lnTo>
                  <a:lnTo>
                    <a:pt x="392" y="194"/>
                  </a:lnTo>
                  <a:lnTo>
                    <a:pt x="367" y="2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1" name="Group 430"/>
          <p:cNvGrpSpPr/>
          <p:nvPr/>
        </p:nvGrpSpPr>
        <p:grpSpPr>
          <a:xfrm>
            <a:off x="5103806" y="3497620"/>
            <a:ext cx="320675" cy="411162"/>
            <a:chOff x="5102321" y="3512760"/>
            <a:chExt cx="320675" cy="411162"/>
          </a:xfrm>
        </p:grpSpPr>
        <p:sp>
          <p:nvSpPr>
            <p:cNvPr id="432" name="Freeform 405"/>
            <p:cNvSpPr>
              <a:spLocks noChangeArrowheads="1"/>
            </p:cNvSpPr>
            <p:nvPr/>
          </p:nvSpPr>
          <p:spPr bwMode="auto">
            <a:xfrm>
              <a:off x="5222971" y="3682622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406"/>
            <p:cNvSpPr>
              <a:spLocks noChangeArrowheads="1"/>
            </p:cNvSpPr>
            <p:nvPr/>
          </p:nvSpPr>
          <p:spPr bwMode="auto">
            <a:xfrm>
              <a:off x="5121371" y="3530222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407"/>
            <p:cNvSpPr>
              <a:spLocks noChangeArrowheads="1"/>
            </p:cNvSpPr>
            <p:nvPr/>
          </p:nvSpPr>
          <p:spPr bwMode="auto">
            <a:xfrm>
              <a:off x="5121371" y="3530222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408"/>
            <p:cNvSpPr>
              <a:spLocks noChangeArrowheads="1"/>
            </p:cNvSpPr>
            <p:nvPr/>
          </p:nvSpPr>
          <p:spPr bwMode="auto">
            <a:xfrm>
              <a:off x="5221383" y="3817560"/>
              <a:ext cx="1588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409"/>
            <p:cNvSpPr>
              <a:spLocks noChangeArrowheads="1"/>
            </p:cNvSpPr>
            <p:nvPr/>
          </p:nvSpPr>
          <p:spPr bwMode="auto">
            <a:xfrm>
              <a:off x="5221383" y="3817560"/>
              <a:ext cx="1588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410"/>
            <p:cNvSpPr>
              <a:spLocks noChangeArrowheads="1"/>
            </p:cNvSpPr>
            <p:nvPr/>
          </p:nvSpPr>
          <p:spPr bwMode="auto">
            <a:xfrm>
              <a:off x="5208683" y="3803272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34 w 35"/>
                <a:gd name="T9" fmla="*/ 42 h 43"/>
                <a:gd name="T10" fmla="*/ 17 w 35"/>
                <a:gd name="T11" fmla="*/ 25 h 43"/>
                <a:gd name="T12" fmla="*/ 17 w 35"/>
                <a:gd name="T13" fmla="*/ 25 h 43"/>
                <a:gd name="T14" fmla="*/ 0 w 35"/>
                <a:gd name="T1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lnTo>
                    <a:pt x="34" y="42"/>
                  </a:ln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411"/>
            <p:cNvSpPr>
              <a:spLocks noChangeArrowheads="1"/>
            </p:cNvSpPr>
            <p:nvPr/>
          </p:nvSpPr>
          <p:spPr bwMode="auto">
            <a:xfrm>
              <a:off x="5208683" y="3817560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412"/>
            <p:cNvSpPr>
              <a:spLocks noChangeArrowheads="1"/>
            </p:cNvSpPr>
            <p:nvPr/>
          </p:nvSpPr>
          <p:spPr bwMode="auto">
            <a:xfrm>
              <a:off x="5208683" y="3817560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38 w 102"/>
                <a:gd name="T9" fmla="*/ 4 h 68"/>
                <a:gd name="T10" fmla="*/ 34 w 102"/>
                <a:gd name="T1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38" y="4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413"/>
            <p:cNvSpPr>
              <a:spLocks noChangeArrowheads="1"/>
            </p:cNvSpPr>
            <p:nvPr/>
          </p:nvSpPr>
          <p:spPr bwMode="auto">
            <a:xfrm>
              <a:off x="5208683" y="3800097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414"/>
            <p:cNvSpPr>
              <a:spLocks noChangeArrowheads="1"/>
            </p:cNvSpPr>
            <p:nvPr/>
          </p:nvSpPr>
          <p:spPr bwMode="auto">
            <a:xfrm>
              <a:off x="5102321" y="3512760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415"/>
            <p:cNvSpPr>
              <a:spLocks noChangeArrowheads="1"/>
            </p:cNvSpPr>
            <p:nvPr/>
          </p:nvSpPr>
          <p:spPr bwMode="auto">
            <a:xfrm>
              <a:off x="5102321" y="3512760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416"/>
            <p:cNvSpPr>
              <a:spLocks noChangeArrowheads="1"/>
            </p:cNvSpPr>
            <p:nvPr/>
          </p:nvSpPr>
          <p:spPr bwMode="auto">
            <a:xfrm>
              <a:off x="5208683" y="3530222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" name="Freeform 417"/>
            <p:cNvSpPr>
              <a:spLocks noChangeArrowheads="1"/>
            </p:cNvSpPr>
            <p:nvPr/>
          </p:nvSpPr>
          <p:spPr bwMode="auto">
            <a:xfrm>
              <a:off x="5208683" y="3639760"/>
              <a:ext cx="88900" cy="139700"/>
            </a:xfrm>
            <a:custGeom>
              <a:avLst/>
              <a:gdLst>
                <a:gd name="T0" fmla="*/ 21 w 245"/>
                <a:gd name="T1" fmla="*/ 319 h 388"/>
                <a:gd name="T2" fmla="*/ 21 w 245"/>
                <a:gd name="T3" fmla="*/ 319 h 388"/>
                <a:gd name="T4" fmla="*/ 0 w 245"/>
                <a:gd name="T5" fmla="*/ 349 h 388"/>
                <a:gd name="T6" fmla="*/ 0 w 245"/>
                <a:gd name="T7" fmla="*/ 349 h 388"/>
                <a:gd name="T8" fmla="*/ 21 w 245"/>
                <a:gd name="T9" fmla="*/ 319 h 388"/>
                <a:gd name="T10" fmla="*/ 101 w 245"/>
                <a:gd name="T11" fmla="*/ 286 h 388"/>
                <a:gd name="T12" fmla="*/ 101 w 245"/>
                <a:gd name="T13" fmla="*/ 286 h 388"/>
                <a:gd name="T14" fmla="*/ 21 w 245"/>
                <a:gd name="T15" fmla="*/ 319 h 388"/>
                <a:gd name="T16" fmla="*/ 21 w 245"/>
                <a:gd name="T17" fmla="*/ 319 h 388"/>
                <a:gd name="T18" fmla="*/ 21 w 245"/>
                <a:gd name="T19" fmla="*/ 319 h 388"/>
                <a:gd name="T20" fmla="*/ 101 w 245"/>
                <a:gd name="T21" fmla="*/ 286 h 388"/>
                <a:gd name="T22" fmla="*/ 181 w 245"/>
                <a:gd name="T23" fmla="*/ 324 h 388"/>
                <a:gd name="T24" fmla="*/ 244 w 245"/>
                <a:gd name="T25" fmla="*/ 387 h 388"/>
                <a:gd name="T26" fmla="*/ 181 w 245"/>
                <a:gd name="T27" fmla="*/ 324 h 388"/>
                <a:gd name="T28" fmla="*/ 101 w 245"/>
                <a:gd name="T29" fmla="*/ 286 h 388"/>
                <a:gd name="T30" fmla="*/ 244 w 245"/>
                <a:gd name="T31" fmla="*/ 0 h 388"/>
                <a:gd name="T32" fmla="*/ 244 w 245"/>
                <a:gd name="T33" fmla="*/ 0 h 388"/>
                <a:gd name="T34" fmla="*/ 244 w 245"/>
                <a:gd name="T35" fmla="*/ 0 h 388"/>
                <a:gd name="T36" fmla="*/ 244 w 245"/>
                <a:gd name="T37" fmla="*/ 0 h 388"/>
                <a:gd name="T38" fmla="*/ 244 w 245"/>
                <a:gd name="T39" fmla="*/ 0 h 388"/>
                <a:gd name="T40" fmla="*/ 21 w 245"/>
                <a:gd name="T41" fmla="*/ 31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8">
                  <a:moveTo>
                    <a:pt x="21" y="319"/>
                  </a:moveTo>
                  <a:lnTo>
                    <a:pt x="21" y="319"/>
                  </a:ln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lnTo>
                    <a:pt x="101" y="286"/>
                  </a:ln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lnTo>
                    <a:pt x="21" y="319"/>
                  </a:lnTo>
                  <a:lnTo>
                    <a:pt x="21" y="319"/>
                  </a:ln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418"/>
            <p:cNvSpPr>
              <a:spLocks noChangeArrowheads="1"/>
            </p:cNvSpPr>
            <p:nvPr/>
          </p:nvSpPr>
          <p:spPr bwMode="auto">
            <a:xfrm>
              <a:off x="5295996" y="3639760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419"/>
            <p:cNvSpPr>
              <a:spLocks noChangeArrowheads="1"/>
            </p:cNvSpPr>
            <p:nvPr/>
          </p:nvSpPr>
          <p:spPr bwMode="auto">
            <a:xfrm>
              <a:off x="5295996" y="3639760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420"/>
            <p:cNvSpPr>
              <a:spLocks noChangeArrowheads="1"/>
            </p:cNvSpPr>
            <p:nvPr/>
          </p:nvSpPr>
          <p:spPr bwMode="auto">
            <a:xfrm>
              <a:off x="5295996" y="3639760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421"/>
            <p:cNvSpPr>
              <a:spLocks noChangeArrowheads="1"/>
            </p:cNvSpPr>
            <p:nvPr/>
          </p:nvSpPr>
          <p:spPr bwMode="auto">
            <a:xfrm>
              <a:off x="5200746" y="3825497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422"/>
            <p:cNvSpPr>
              <a:spLocks noChangeArrowheads="1"/>
            </p:cNvSpPr>
            <p:nvPr/>
          </p:nvSpPr>
          <p:spPr bwMode="auto">
            <a:xfrm>
              <a:off x="5203921" y="3639760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423"/>
            <p:cNvSpPr>
              <a:spLocks noChangeArrowheads="1"/>
            </p:cNvSpPr>
            <p:nvPr/>
          </p:nvSpPr>
          <p:spPr bwMode="auto">
            <a:xfrm>
              <a:off x="5245196" y="3682622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424"/>
            <p:cNvSpPr>
              <a:spLocks noChangeArrowheads="1"/>
            </p:cNvSpPr>
            <p:nvPr/>
          </p:nvSpPr>
          <p:spPr bwMode="auto">
            <a:xfrm>
              <a:off x="5245196" y="3682622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425"/>
            <p:cNvSpPr>
              <a:spLocks noChangeArrowheads="1"/>
            </p:cNvSpPr>
            <p:nvPr/>
          </p:nvSpPr>
          <p:spPr bwMode="auto">
            <a:xfrm>
              <a:off x="5222971" y="3761997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426"/>
            <p:cNvSpPr>
              <a:spLocks noChangeArrowheads="1"/>
            </p:cNvSpPr>
            <p:nvPr/>
          </p:nvSpPr>
          <p:spPr bwMode="auto">
            <a:xfrm>
              <a:off x="5315046" y="3682622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427"/>
            <p:cNvSpPr>
              <a:spLocks noChangeArrowheads="1"/>
            </p:cNvSpPr>
            <p:nvPr/>
          </p:nvSpPr>
          <p:spPr bwMode="auto">
            <a:xfrm>
              <a:off x="5315046" y="3682622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428"/>
            <p:cNvSpPr>
              <a:spLocks noChangeArrowheads="1"/>
            </p:cNvSpPr>
            <p:nvPr/>
          </p:nvSpPr>
          <p:spPr bwMode="auto">
            <a:xfrm>
              <a:off x="5137246" y="3582610"/>
              <a:ext cx="141287" cy="117475"/>
            </a:xfrm>
            <a:custGeom>
              <a:avLst/>
              <a:gdLst>
                <a:gd name="T0" fmla="*/ 367 w 393"/>
                <a:gd name="T1" fmla="*/ 219 h 325"/>
                <a:gd name="T2" fmla="*/ 333 w 393"/>
                <a:gd name="T3" fmla="*/ 185 h 325"/>
                <a:gd name="T4" fmla="*/ 333 w 393"/>
                <a:gd name="T5" fmla="*/ 324 h 325"/>
                <a:gd name="T6" fmla="*/ 240 w 393"/>
                <a:gd name="T7" fmla="*/ 324 h 325"/>
                <a:gd name="T8" fmla="*/ 240 w 393"/>
                <a:gd name="T9" fmla="*/ 223 h 325"/>
                <a:gd name="T10" fmla="*/ 152 w 393"/>
                <a:gd name="T11" fmla="*/ 223 h 325"/>
                <a:gd name="T12" fmla="*/ 152 w 393"/>
                <a:gd name="T13" fmla="*/ 324 h 325"/>
                <a:gd name="T14" fmla="*/ 63 w 393"/>
                <a:gd name="T15" fmla="*/ 324 h 325"/>
                <a:gd name="T16" fmla="*/ 63 w 393"/>
                <a:gd name="T17" fmla="*/ 185 h 325"/>
                <a:gd name="T18" fmla="*/ 29 w 393"/>
                <a:gd name="T19" fmla="*/ 219 h 325"/>
                <a:gd name="T20" fmla="*/ 0 w 393"/>
                <a:gd name="T21" fmla="*/ 194 h 325"/>
                <a:gd name="T22" fmla="*/ 198 w 393"/>
                <a:gd name="T23" fmla="*/ 0 h 325"/>
                <a:gd name="T24" fmla="*/ 270 w 393"/>
                <a:gd name="T25" fmla="*/ 72 h 325"/>
                <a:gd name="T26" fmla="*/ 270 w 393"/>
                <a:gd name="T27" fmla="*/ 26 h 325"/>
                <a:gd name="T28" fmla="*/ 312 w 393"/>
                <a:gd name="T29" fmla="*/ 26 h 325"/>
                <a:gd name="T30" fmla="*/ 312 w 393"/>
                <a:gd name="T31" fmla="*/ 114 h 325"/>
                <a:gd name="T32" fmla="*/ 392 w 393"/>
                <a:gd name="T33" fmla="*/ 194 h 325"/>
                <a:gd name="T34" fmla="*/ 367 w 393"/>
                <a:gd name="T35" fmla="*/ 219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93" h="325">
                  <a:moveTo>
                    <a:pt x="367" y="219"/>
                  </a:moveTo>
                  <a:lnTo>
                    <a:pt x="333" y="185"/>
                  </a:lnTo>
                  <a:lnTo>
                    <a:pt x="333" y="324"/>
                  </a:lnTo>
                  <a:lnTo>
                    <a:pt x="240" y="324"/>
                  </a:lnTo>
                  <a:lnTo>
                    <a:pt x="240" y="223"/>
                  </a:lnTo>
                  <a:lnTo>
                    <a:pt x="152" y="223"/>
                  </a:lnTo>
                  <a:lnTo>
                    <a:pt x="152" y="324"/>
                  </a:lnTo>
                  <a:lnTo>
                    <a:pt x="63" y="324"/>
                  </a:lnTo>
                  <a:lnTo>
                    <a:pt x="63" y="185"/>
                  </a:lnTo>
                  <a:lnTo>
                    <a:pt x="29" y="219"/>
                  </a:lnTo>
                  <a:lnTo>
                    <a:pt x="0" y="194"/>
                  </a:lnTo>
                  <a:lnTo>
                    <a:pt x="198" y="0"/>
                  </a:lnTo>
                  <a:lnTo>
                    <a:pt x="270" y="72"/>
                  </a:lnTo>
                  <a:lnTo>
                    <a:pt x="270" y="26"/>
                  </a:lnTo>
                  <a:lnTo>
                    <a:pt x="312" y="26"/>
                  </a:lnTo>
                  <a:lnTo>
                    <a:pt x="312" y="114"/>
                  </a:lnTo>
                  <a:lnTo>
                    <a:pt x="392" y="194"/>
                  </a:lnTo>
                  <a:lnTo>
                    <a:pt x="367" y="2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6" name="Group 455"/>
          <p:cNvGrpSpPr/>
          <p:nvPr/>
        </p:nvGrpSpPr>
        <p:grpSpPr>
          <a:xfrm>
            <a:off x="5017287" y="4073504"/>
            <a:ext cx="493713" cy="493713"/>
            <a:chOff x="4995770" y="4079128"/>
            <a:chExt cx="493713" cy="493713"/>
          </a:xfrm>
        </p:grpSpPr>
        <p:sp>
          <p:nvSpPr>
            <p:cNvPr id="457" name="Freeform 429"/>
            <p:cNvSpPr>
              <a:spLocks noChangeArrowheads="1"/>
            </p:cNvSpPr>
            <p:nvPr/>
          </p:nvSpPr>
          <p:spPr bwMode="auto">
            <a:xfrm>
              <a:off x="4995770" y="407912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E6E6E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430"/>
            <p:cNvSpPr>
              <a:spLocks noChangeArrowheads="1"/>
            </p:cNvSpPr>
            <p:nvPr/>
          </p:nvSpPr>
          <p:spPr bwMode="auto">
            <a:xfrm>
              <a:off x="4995770" y="407912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E6E6E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431"/>
            <p:cNvSpPr>
              <a:spLocks noChangeArrowheads="1"/>
            </p:cNvSpPr>
            <p:nvPr/>
          </p:nvSpPr>
          <p:spPr bwMode="auto">
            <a:xfrm>
              <a:off x="4995770" y="407912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432"/>
            <p:cNvSpPr>
              <a:spLocks noChangeArrowheads="1"/>
            </p:cNvSpPr>
            <p:nvPr/>
          </p:nvSpPr>
          <p:spPr bwMode="auto">
            <a:xfrm>
              <a:off x="4995770" y="407912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433"/>
            <p:cNvSpPr>
              <a:spLocks noChangeArrowheads="1"/>
            </p:cNvSpPr>
            <p:nvPr/>
          </p:nvSpPr>
          <p:spPr bwMode="auto">
            <a:xfrm>
              <a:off x="5113245" y="4152153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434"/>
            <p:cNvSpPr>
              <a:spLocks noChangeArrowheads="1"/>
            </p:cNvSpPr>
            <p:nvPr/>
          </p:nvSpPr>
          <p:spPr bwMode="auto">
            <a:xfrm>
              <a:off x="5113245" y="4152153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435"/>
            <p:cNvSpPr>
              <a:spLocks noChangeArrowheads="1"/>
            </p:cNvSpPr>
            <p:nvPr/>
          </p:nvSpPr>
          <p:spPr bwMode="auto">
            <a:xfrm>
              <a:off x="5113245" y="4152153"/>
              <a:ext cx="180975" cy="287338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0 h 798"/>
                <a:gd name="T4" fmla="*/ 0 w 501"/>
                <a:gd name="T5" fmla="*/ 797 h 798"/>
                <a:gd name="T6" fmla="*/ 353 w 501"/>
                <a:gd name="T7" fmla="*/ 797 h 798"/>
                <a:gd name="T8" fmla="*/ 318 w 501"/>
                <a:gd name="T9" fmla="*/ 761 h 798"/>
                <a:gd name="T10" fmla="*/ 278 w 501"/>
                <a:gd name="T11" fmla="*/ 718 h 798"/>
                <a:gd name="T12" fmla="*/ 43 w 501"/>
                <a:gd name="T13" fmla="*/ 718 h 798"/>
                <a:gd name="T14" fmla="*/ 43 w 501"/>
                <a:gd name="T15" fmla="*/ 40 h 798"/>
                <a:gd name="T16" fmla="*/ 457 w 501"/>
                <a:gd name="T17" fmla="*/ 40 h 798"/>
                <a:gd name="T18" fmla="*/ 457 w 501"/>
                <a:gd name="T19" fmla="*/ 629 h 798"/>
                <a:gd name="T20" fmla="*/ 500 w 501"/>
                <a:gd name="T21" fmla="*/ 672 h 798"/>
                <a:gd name="T22" fmla="*/ 500 w 501"/>
                <a:gd name="T23" fmla="*/ 0 h 798"/>
                <a:gd name="T24" fmla="*/ 0 w 501"/>
                <a:gd name="T25" fmla="*/ 0 h 798"/>
                <a:gd name="T26" fmla="*/ 250 w 501"/>
                <a:gd name="T27" fmla="*/ 736 h 798"/>
                <a:gd name="T28" fmla="*/ 250 w 501"/>
                <a:gd name="T29" fmla="*/ 736 h 798"/>
                <a:gd name="T30" fmla="*/ 268 w 501"/>
                <a:gd name="T31" fmla="*/ 758 h 798"/>
                <a:gd name="T32" fmla="*/ 250 w 501"/>
                <a:gd name="T33" fmla="*/ 776 h 798"/>
                <a:gd name="T34" fmla="*/ 232 w 501"/>
                <a:gd name="T35" fmla="*/ 758 h 798"/>
                <a:gd name="T36" fmla="*/ 250 w 501"/>
                <a:gd name="T37" fmla="*/ 73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0"/>
                  </a:lnTo>
                  <a:cubicBezTo>
                    <a:pt x="0" y="797"/>
                    <a:pt x="0" y="797"/>
                    <a:pt x="0" y="797"/>
                  </a:cubicBezTo>
                  <a:cubicBezTo>
                    <a:pt x="353" y="797"/>
                    <a:pt x="353" y="797"/>
                    <a:pt x="353" y="797"/>
                  </a:cubicBezTo>
                  <a:cubicBezTo>
                    <a:pt x="318" y="761"/>
                    <a:pt x="318" y="761"/>
                    <a:pt x="318" y="761"/>
                  </a:cubicBezTo>
                  <a:cubicBezTo>
                    <a:pt x="278" y="718"/>
                    <a:pt x="278" y="718"/>
                    <a:pt x="278" y="718"/>
                  </a:cubicBezTo>
                  <a:cubicBezTo>
                    <a:pt x="43" y="718"/>
                    <a:pt x="43" y="718"/>
                    <a:pt x="43" y="718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57" y="40"/>
                    <a:pt x="457" y="40"/>
                    <a:pt x="457" y="40"/>
                  </a:cubicBezTo>
                  <a:cubicBezTo>
                    <a:pt x="457" y="629"/>
                    <a:pt x="457" y="629"/>
                    <a:pt x="457" y="629"/>
                  </a:cubicBezTo>
                  <a:cubicBezTo>
                    <a:pt x="500" y="672"/>
                    <a:pt x="500" y="672"/>
                    <a:pt x="500" y="672"/>
                  </a:cubicBezTo>
                  <a:cubicBezTo>
                    <a:pt x="500" y="0"/>
                    <a:pt x="500" y="0"/>
                    <a:pt x="500" y="0"/>
                  </a:cubicBezTo>
                  <a:lnTo>
                    <a:pt x="0" y="0"/>
                  </a:lnTo>
                  <a:close/>
                  <a:moveTo>
                    <a:pt x="250" y="736"/>
                  </a:moveTo>
                  <a:lnTo>
                    <a:pt x="250" y="736"/>
                  </a:lnTo>
                  <a:cubicBezTo>
                    <a:pt x="261" y="736"/>
                    <a:pt x="268" y="747"/>
                    <a:pt x="268" y="758"/>
                  </a:cubicBezTo>
                  <a:cubicBezTo>
                    <a:pt x="268" y="765"/>
                    <a:pt x="261" y="776"/>
                    <a:pt x="250" y="776"/>
                  </a:cubicBezTo>
                  <a:cubicBezTo>
                    <a:pt x="239" y="776"/>
                    <a:pt x="232" y="765"/>
                    <a:pt x="232" y="758"/>
                  </a:cubicBezTo>
                  <a:cubicBezTo>
                    <a:pt x="232" y="747"/>
                    <a:pt x="239" y="736"/>
                    <a:pt x="250" y="7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436"/>
            <p:cNvSpPr>
              <a:spLocks noChangeArrowheads="1"/>
            </p:cNvSpPr>
            <p:nvPr/>
          </p:nvSpPr>
          <p:spPr bwMode="auto">
            <a:xfrm>
              <a:off x="5198970" y="4261691"/>
              <a:ext cx="185738" cy="242887"/>
            </a:xfrm>
            <a:custGeom>
              <a:avLst/>
              <a:gdLst>
                <a:gd name="T0" fmla="*/ 515 w 516"/>
                <a:gd name="T1" fmla="*/ 672 h 673"/>
                <a:gd name="T2" fmla="*/ 515 w 516"/>
                <a:gd name="T3" fmla="*/ 672 h 673"/>
                <a:gd name="T4" fmla="*/ 282 w 516"/>
                <a:gd name="T5" fmla="*/ 672 h 673"/>
                <a:gd name="T6" fmla="*/ 25 w 516"/>
                <a:gd name="T7" fmla="*/ 404 h 673"/>
                <a:gd name="T8" fmla="*/ 0 w 516"/>
                <a:gd name="T9" fmla="*/ 336 h 673"/>
                <a:gd name="T10" fmla="*/ 29 w 516"/>
                <a:gd name="T11" fmla="*/ 272 h 673"/>
                <a:gd name="T12" fmla="*/ 165 w 516"/>
                <a:gd name="T13" fmla="*/ 275 h 673"/>
                <a:gd name="T14" fmla="*/ 218 w 516"/>
                <a:gd name="T15" fmla="*/ 329 h 673"/>
                <a:gd name="T16" fmla="*/ 218 w 516"/>
                <a:gd name="T17" fmla="*/ 0 h 673"/>
                <a:gd name="T18" fmla="*/ 515 w 516"/>
                <a:gd name="T19" fmla="*/ 290 h 673"/>
                <a:gd name="T20" fmla="*/ 515 w 516"/>
                <a:gd name="T21" fmla="*/ 672 h 673"/>
                <a:gd name="T22" fmla="*/ 300 w 516"/>
                <a:gd name="T23" fmla="*/ 629 h 673"/>
                <a:gd name="T24" fmla="*/ 300 w 516"/>
                <a:gd name="T25" fmla="*/ 629 h 673"/>
                <a:gd name="T26" fmla="*/ 475 w 516"/>
                <a:gd name="T27" fmla="*/ 629 h 673"/>
                <a:gd name="T28" fmla="*/ 475 w 516"/>
                <a:gd name="T29" fmla="*/ 308 h 673"/>
                <a:gd name="T30" fmla="*/ 261 w 516"/>
                <a:gd name="T31" fmla="*/ 100 h 673"/>
                <a:gd name="T32" fmla="*/ 261 w 516"/>
                <a:gd name="T33" fmla="*/ 433 h 673"/>
                <a:gd name="T34" fmla="*/ 132 w 516"/>
                <a:gd name="T35" fmla="*/ 304 h 673"/>
                <a:gd name="T36" fmla="*/ 57 w 516"/>
                <a:gd name="T37" fmla="*/ 300 h 673"/>
                <a:gd name="T38" fmla="*/ 43 w 516"/>
                <a:gd name="T39" fmla="*/ 340 h 673"/>
                <a:gd name="T40" fmla="*/ 57 w 516"/>
                <a:gd name="T41" fmla="*/ 376 h 673"/>
                <a:gd name="T42" fmla="*/ 300 w 516"/>
                <a:gd name="T43" fmla="*/ 62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73">
                  <a:moveTo>
                    <a:pt x="515" y="672"/>
                  </a:moveTo>
                  <a:lnTo>
                    <a:pt x="515" y="672"/>
                  </a:lnTo>
                  <a:cubicBezTo>
                    <a:pt x="282" y="672"/>
                    <a:pt x="282" y="672"/>
                    <a:pt x="282" y="672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7" y="386"/>
                    <a:pt x="0" y="361"/>
                    <a:pt x="0" y="336"/>
                  </a:cubicBezTo>
                  <a:cubicBezTo>
                    <a:pt x="0" y="311"/>
                    <a:pt x="11" y="290"/>
                    <a:pt x="29" y="272"/>
                  </a:cubicBezTo>
                  <a:cubicBezTo>
                    <a:pt x="68" y="236"/>
                    <a:pt x="129" y="236"/>
                    <a:pt x="165" y="275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90"/>
                    <a:pt x="515" y="290"/>
                    <a:pt x="515" y="290"/>
                  </a:cubicBezTo>
                  <a:lnTo>
                    <a:pt x="515" y="672"/>
                  </a:lnTo>
                  <a:close/>
                  <a:moveTo>
                    <a:pt x="300" y="629"/>
                  </a:moveTo>
                  <a:lnTo>
                    <a:pt x="300" y="629"/>
                  </a:lnTo>
                  <a:cubicBezTo>
                    <a:pt x="475" y="629"/>
                    <a:pt x="475" y="629"/>
                    <a:pt x="475" y="629"/>
                  </a:cubicBezTo>
                  <a:cubicBezTo>
                    <a:pt x="475" y="308"/>
                    <a:pt x="475" y="308"/>
                    <a:pt x="475" y="308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33"/>
                    <a:pt x="261" y="433"/>
                    <a:pt x="261" y="433"/>
                  </a:cubicBezTo>
                  <a:cubicBezTo>
                    <a:pt x="132" y="304"/>
                    <a:pt x="132" y="304"/>
                    <a:pt x="132" y="304"/>
                  </a:cubicBezTo>
                  <a:cubicBezTo>
                    <a:pt x="114" y="283"/>
                    <a:pt x="79" y="283"/>
                    <a:pt x="57" y="300"/>
                  </a:cubicBezTo>
                  <a:cubicBezTo>
                    <a:pt x="47" y="311"/>
                    <a:pt x="43" y="325"/>
                    <a:pt x="43" y="340"/>
                  </a:cubicBezTo>
                  <a:cubicBezTo>
                    <a:pt x="43" y="354"/>
                    <a:pt x="47" y="365"/>
                    <a:pt x="57" y="376"/>
                  </a:cubicBezTo>
                  <a:lnTo>
                    <a:pt x="300" y="6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437"/>
            <p:cNvSpPr>
              <a:spLocks noChangeArrowheads="1"/>
            </p:cNvSpPr>
            <p:nvPr/>
          </p:nvSpPr>
          <p:spPr bwMode="auto">
            <a:xfrm>
              <a:off x="5143408" y="4212478"/>
              <a:ext cx="120650" cy="100013"/>
            </a:xfrm>
            <a:custGeom>
              <a:avLst/>
              <a:gdLst>
                <a:gd name="T0" fmla="*/ 311 w 333"/>
                <a:gd name="T1" fmla="*/ 185 h 276"/>
                <a:gd name="T2" fmla="*/ 282 w 333"/>
                <a:gd name="T3" fmla="*/ 157 h 276"/>
                <a:gd name="T4" fmla="*/ 282 w 333"/>
                <a:gd name="T5" fmla="*/ 275 h 276"/>
                <a:gd name="T6" fmla="*/ 204 w 333"/>
                <a:gd name="T7" fmla="*/ 275 h 276"/>
                <a:gd name="T8" fmla="*/ 204 w 333"/>
                <a:gd name="T9" fmla="*/ 189 h 276"/>
                <a:gd name="T10" fmla="*/ 129 w 333"/>
                <a:gd name="T11" fmla="*/ 189 h 276"/>
                <a:gd name="T12" fmla="*/ 129 w 333"/>
                <a:gd name="T13" fmla="*/ 275 h 276"/>
                <a:gd name="T14" fmla="*/ 54 w 333"/>
                <a:gd name="T15" fmla="*/ 275 h 276"/>
                <a:gd name="T16" fmla="*/ 54 w 333"/>
                <a:gd name="T17" fmla="*/ 157 h 276"/>
                <a:gd name="T18" fmla="*/ 25 w 333"/>
                <a:gd name="T19" fmla="*/ 185 h 276"/>
                <a:gd name="T20" fmla="*/ 0 w 333"/>
                <a:gd name="T21" fmla="*/ 164 h 276"/>
                <a:gd name="T22" fmla="*/ 168 w 333"/>
                <a:gd name="T23" fmla="*/ 0 h 276"/>
                <a:gd name="T24" fmla="*/ 229 w 333"/>
                <a:gd name="T25" fmla="*/ 60 h 276"/>
                <a:gd name="T26" fmla="*/ 229 w 333"/>
                <a:gd name="T27" fmla="*/ 21 h 276"/>
                <a:gd name="T28" fmla="*/ 264 w 333"/>
                <a:gd name="T29" fmla="*/ 21 h 276"/>
                <a:gd name="T30" fmla="*/ 264 w 333"/>
                <a:gd name="T31" fmla="*/ 96 h 276"/>
                <a:gd name="T32" fmla="*/ 332 w 333"/>
                <a:gd name="T33" fmla="*/ 164 h 276"/>
                <a:gd name="T34" fmla="*/ 311 w 333"/>
                <a:gd name="T35" fmla="*/ 18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3" h="276">
                  <a:moveTo>
                    <a:pt x="311" y="185"/>
                  </a:moveTo>
                  <a:lnTo>
                    <a:pt x="282" y="157"/>
                  </a:lnTo>
                  <a:lnTo>
                    <a:pt x="282" y="275"/>
                  </a:lnTo>
                  <a:lnTo>
                    <a:pt x="204" y="275"/>
                  </a:lnTo>
                  <a:lnTo>
                    <a:pt x="204" y="189"/>
                  </a:lnTo>
                  <a:lnTo>
                    <a:pt x="129" y="189"/>
                  </a:lnTo>
                  <a:lnTo>
                    <a:pt x="129" y="275"/>
                  </a:lnTo>
                  <a:lnTo>
                    <a:pt x="54" y="275"/>
                  </a:lnTo>
                  <a:lnTo>
                    <a:pt x="54" y="157"/>
                  </a:lnTo>
                  <a:lnTo>
                    <a:pt x="25" y="185"/>
                  </a:lnTo>
                  <a:lnTo>
                    <a:pt x="0" y="164"/>
                  </a:lnTo>
                  <a:lnTo>
                    <a:pt x="168" y="0"/>
                  </a:lnTo>
                  <a:lnTo>
                    <a:pt x="229" y="60"/>
                  </a:lnTo>
                  <a:lnTo>
                    <a:pt x="229" y="21"/>
                  </a:lnTo>
                  <a:lnTo>
                    <a:pt x="264" y="21"/>
                  </a:lnTo>
                  <a:lnTo>
                    <a:pt x="264" y="96"/>
                  </a:lnTo>
                  <a:lnTo>
                    <a:pt x="332" y="164"/>
                  </a:lnTo>
                  <a:lnTo>
                    <a:pt x="311" y="1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6" name="Group 465"/>
          <p:cNvGrpSpPr/>
          <p:nvPr/>
        </p:nvGrpSpPr>
        <p:grpSpPr>
          <a:xfrm>
            <a:off x="5902906" y="1681440"/>
            <a:ext cx="320675" cy="338138"/>
            <a:chOff x="5872442" y="1656763"/>
            <a:chExt cx="320675" cy="338138"/>
          </a:xfrm>
        </p:grpSpPr>
        <p:sp>
          <p:nvSpPr>
            <p:cNvPr id="467" name="Freeform 438"/>
            <p:cNvSpPr>
              <a:spLocks noChangeArrowheads="1"/>
            </p:cNvSpPr>
            <p:nvPr/>
          </p:nvSpPr>
          <p:spPr bwMode="auto">
            <a:xfrm>
              <a:off x="5872442" y="1729788"/>
              <a:ext cx="195263" cy="265113"/>
            </a:xfrm>
            <a:custGeom>
              <a:avLst/>
              <a:gdLst>
                <a:gd name="T0" fmla="*/ 0 w 542"/>
                <a:gd name="T1" fmla="*/ 0 h 737"/>
                <a:gd name="T2" fmla="*/ 0 w 542"/>
                <a:gd name="T3" fmla="*/ 736 h 737"/>
                <a:gd name="T4" fmla="*/ 541 w 542"/>
                <a:gd name="T5" fmla="*/ 736 h 737"/>
                <a:gd name="T6" fmla="*/ 541 w 542"/>
                <a:gd name="T7" fmla="*/ 0 h 737"/>
                <a:gd name="T8" fmla="*/ 0 w 542"/>
                <a:gd name="T9" fmla="*/ 0 h 737"/>
                <a:gd name="T10" fmla="*/ 500 w 542"/>
                <a:gd name="T11" fmla="*/ 44 h 737"/>
                <a:gd name="T12" fmla="*/ 500 w 542"/>
                <a:gd name="T13" fmla="*/ 651 h 737"/>
                <a:gd name="T14" fmla="*/ 44 w 542"/>
                <a:gd name="T15" fmla="*/ 651 h 737"/>
                <a:gd name="T16" fmla="*/ 44 w 542"/>
                <a:gd name="T17" fmla="*/ 44 h 737"/>
                <a:gd name="T18" fmla="*/ 500 w 542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2" h="737">
                  <a:moveTo>
                    <a:pt x="0" y="0"/>
                  </a:moveTo>
                  <a:lnTo>
                    <a:pt x="0" y="736"/>
                  </a:lnTo>
                  <a:lnTo>
                    <a:pt x="541" y="736"/>
                  </a:lnTo>
                  <a:lnTo>
                    <a:pt x="541" y="0"/>
                  </a:lnTo>
                  <a:lnTo>
                    <a:pt x="0" y="0"/>
                  </a:lnTo>
                  <a:close/>
                  <a:moveTo>
                    <a:pt x="500" y="44"/>
                  </a:moveTo>
                  <a:lnTo>
                    <a:pt x="500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0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439"/>
            <p:cNvSpPr>
              <a:spLocks noChangeArrowheads="1"/>
            </p:cNvSpPr>
            <p:nvPr/>
          </p:nvSpPr>
          <p:spPr bwMode="auto">
            <a:xfrm>
              <a:off x="5888317" y="1745663"/>
              <a:ext cx="165100" cy="219075"/>
            </a:xfrm>
            <a:custGeom>
              <a:avLst/>
              <a:gdLst>
                <a:gd name="T0" fmla="*/ 0 w 457"/>
                <a:gd name="T1" fmla="*/ 0 h 608"/>
                <a:gd name="T2" fmla="*/ 0 w 457"/>
                <a:gd name="T3" fmla="*/ 607 h 608"/>
                <a:gd name="T4" fmla="*/ 456 w 457"/>
                <a:gd name="T5" fmla="*/ 607 h 608"/>
                <a:gd name="T6" fmla="*/ 456 w 457"/>
                <a:gd name="T7" fmla="*/ 0 h 608"/>
                <a:gd name="T8" fmla="*/ 0 w 457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08">
                  <a:moveTo>
                    <a:pt x="0" y="0"/>
                  </a:moveTo>
                  <a:lnTo>
                    <a:pt x="0" y="607"/>
                  </a:lnTo>
                  <a:lnTo>
                    <a:pt x="456" y="607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440"/>
            <p:cNvSpPr>
              <a:spLocks noChangeArrowheads="1"/>
            </p:cNvSpPr>
            <p:nvPr/>
          </p:nvSpPr>
          <p:spPr bwMode="auto">
            <a:xfrm>
              <a:off x="6039130" y="1672638"/>
              <a:ext cx="138112" cy="225425"/>
            </a:xfrm>
            <a:custGeom>
              <a:avLst/>
              <a:gdLst>
                <a:gd name="T0" fmla="*/ 0 w 383"/>
                <a:gd name="T1" fmla="*/ 0 h 627"/>
                <a:gd name="T2" fmla="*/ 0 w 383"/>
                <a:gd name="T3" fmla="*/ 626 h 627"/>
                <a:gd name="T4" fmla="*/ 382 w 383"/>
                <a:gd name="T5" fmla="*/ 626 h 627"/>
                <a:gd name="T6" fmla="*/ 382 w 383"/>
                <a:gd name="T7" fmla="*/ 0 h 627"/>
                <a:gd name="T8" fmla="*/ 0 w 383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27">
                  <a:moveTo>
                    <a:pt x="0" y="0"/>
                  </a:moveTo>
                  <a:lnTo>
                    <a:pt x="0" y="626"/>
                  </a:lnTo>
                  <a:lnTo>
                    <a:pt x="382" y="626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441"/>
            <p:cNvSpPr>
              <a:spLocks noChangeArrowheads="1"/>
            </p:cNvSpPr>
            <p:nvPr/>
          </p:nvSpPr>
          <p:spPr bwMode="auto">
            <a:xfrm>
              <a:off x="6039130" y="1672638"/>
              <a:ext cx="138112" cy="225425"/>
            </a:xfrm>
            <a:custGeom>
              <a:avLst/>
              <a:gdLst>
                <a:gd name="T0" fmla="*/ 0 w 383"/>
                <a:gd name="T1" fmla="*/ 0 h 627"/>
                <a:gd name="T2" fmla="*/ 0 w 383"/>
                <a:gd name="T3" fmla="*/ 626 h 627"/>
                <a:gd name="T4" fmla="*/ 382 w 383"/>
                <a:gd name="T5" fmla="*/ 626 h 627"/>
                <a:gd name="T6" fmla="*/ 382 w 383"/>
                <a:gd name="T7" fmla="*/ 0 h 627"/>
                <a:gd name="T8" fmla="*/ 0 w 383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27">
                  <a:moveTo>
                    <a:pt x="0" y="0"/>
                  </a:moveTo>
                  <a:lnTo>
                    <a:pt x="0" y="626"/>
                  </a:lnTo>
                  <a:lnTo>
                    <a:pt x="382" y="626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442"/>
            <p:cNvSpPr>
              <a:spLocks noChangeArrowheads="1"/>
            </p:cNvSpPr>
            <p:nvPr/>
          </p:nvSpPr>
          <p:spPr bwMode="auto">
            <a:xfrm>
              <a:off x="5962930" y="1971088"/>
              <a:ext cx="14287" cy="15875"/>
            </a:xfrm>
            <a:custGeom>
              <a:avLst/>
              <a:gdLst>
                <a:gd name="T0" fmla="*/ 19 w 38"/>
                <a:gd name="T1" fmla="*/ 41 h 42"/>
                <a:gd name="T2" fmla="*/ 19 w 38"/>
                <a:gd name="T3" fmla="*/ 41 h 42"/>
                <a:gd name="T4" fmla="*/ 37 w 38"/>
                <a:gd name="T5" fmla="*/ 23 h 42"/>
                <a:gd name="T6" fmla="*/ 19 w 38"/>
                <a:gd name="T7" fmla="*/ 0 h 42"/>
                <a:gd name="T8" fmla="*/ 0 w 38"/>
                <a:gd name="T9" fmla="*/ 23 h 42"/>
                <a:gd name="T10" fmla="*/ 19 w 38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37" y="34"/>
                    <a:pt x="37" y="23"/>
                  </a:cubicBezTo>
                  <a:cubicBezTo>
                    <a:pt x="37" y="11"/>
                    <a:pt x="30" y="0"/>
                    <a:pt x="19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443"/>
            <p:cNvSpPr>
              <a:spLocks noChangeArrowheads="1"/>
            </p:cNvSpPr>
            <p:nvPr/>
          </p:nvSpPr>
          <p:spPr bwMode="auto">
            <a:xfrm>
              <a:off x="6023255" y="1656763"/>
              <a:ext cx="169862" cy="268288"/>
            </a:xfrm>
            <a:custGeom>
              <a:avLst/>
              <a:gdLst>
                <a:gd name="T0" fmla="*/ 0 w 471"/>
                <a:gd name="T1" fmla="*/ 0 h 745"/>
                <a:gd name="T2" fmla="*/ 0 w 471"/>
                <a:gd name="T3" fmla="*/ 744 h 745"/>
                <a:gd name="T4" fmla="*/ 470 w 471"/>
                <a:gd name="T5" fmla="*/ 744 h 745"/>
                <a:gd name="T6" fmla="*/ 470 w 471"/>
                <a:gd name="T7" fmla="*/ 0 h 745"/>
                <a:gd name="T8" fmla="*/ 0 w 471"/>
                <a:gd name="T9" fmla="*/ 0 h 745"/>
                <a:gd name="T10" fmla="*/ 426 w 471"/>
                <a:gd name="T11" fmla="*/ 44 h 745"/>
                <a:gd name="T12" fmla="*/ 426 w 471"/>
                <a:gd name="T13" fmla="*/ 670 h 745"/>
                <a:gd name="T14" fmla="*/ 44 w 471"/>
                <a:gd name="T15" fmla="*/ 670 h 745"/>
                <a:gd name="T16" fmla="*/ 44 w 471"/>
                <a:gd name="T17" fmla="*/ 44 h 745"/>
                <a:gd name="T18" fmla="*/ 426 w 471"/>
                <a:gd name="T19" fmla="*/ 4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45">
                  <a:moveTo>
                    <a:pt x="0" y="0"/>
                  </a:moveTo>
                  <a:lnTo>
                    <a:pt x="0" y="744"/>
                  </a:lnTo>
                  <a:lnTo>
                    <a:pt x="470" y="744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4"/>
                  </a:moveTo>
                  <a:lnTo>
                    <a:pt x="426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6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444"/>
            <p:cNvSpPr>
              <a:spLocks noChangeArrowheads="1"/>
            </p:cNvSpPr>
            <p:nvPr/>
          </p:nvSpPr>
          <p:spPr bwMode="auto">
            <a:xfrm>
              <a:off x="6107392" y="1672638"/>
              <a:ext cx="69850" cy="225425"/>
            </a:xfrm>
            <a:custGeom>
              <a:avLst/>
              <a:gdLst>
                <a:gd name="T0" fmla="*/ 193 w 194"/>
                <a:gd name="T1" fmla="*/ 0 h 627"/>
                <a:gd name="T2" fmla="*/ 0 w 194"/>
                <a:gd name="T3" fmla="*/ 0 h 627"/>
                <a:gd name="T4" fmla="*/ 0 w 194"/>
                <a:gd name="T5" fmla="*/ 626 h 627"/>
                <a:gd name="T6" fmla="*/ 193 w 194"/>
                <a:gd name="T7" fmla="*/ 626 h 627"/>
                <a:gd name="T8" fmla="*/ 193 w 194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27">
                  <a:moveTo>
                    <a:pt x="193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3" y="626"/>
                  </a:lnTo>
                  <a:lnTo>
                    <a:pt x="19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445"/>
            <p:cNvSpPr>
              <a:spLocks noChangeArrowheads="1"/>
            </p:cNvSpPr>
            <p:nvPr/>
          </p:nvSpPr>
          <p:spPr bwMode="auto">
            <a:xfrm>
              <a:off x="6107392" y="1672638"/>
              <a:ext cx="69850" cy="225425"/>
            </a:xfrm>
            <a:custGeom>
              <a:avLst/>
              <a:gdLst>
                <a:gd name="T0" fmla="*/ 193 w 194"/>
                <a:gd name="T1" fmla="*/ 0 h 627"/>
                <a:gd name="T2" fmla="*/ 0 w 194"/>
                <a:gd name="T3" fmla="*/ 0 h 627"/>
                <a:gd name="T4" fmla="*/ 0 w 194"/>
                <a:gd name="T5" fmla="*/ 626 h 627"/>
                <a:gd name="T6" fmla="*/ 193 w 194"/>
                <a:gd name="T7" fmla="*/ 626 h 627"/>
                <a:gd name="T8" fmla="*/ 193 w 194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27">
                  <a:moveTo>
                    <a:pt x="193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3" y="626"/>
                  </a:lnTo>
                  <a:lnTo>
                    <a:pt x="19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446"/>
            <p:cNvSpPr>
              <a:spLocks noChangeArrowheads="1"/>
            </p:cNvSpPr>
            <p:nvPr/>
          </p:nvSpPr>
          <p:spPr bwMode="auto">
            <a:xfrm>
              <a:off x="6101042" y="1904413"/>
              <a:ext cx="12700" cy="12700"/>
            </a:xfrm>
            <a:custGeom>
              <a:avLst/>
              <a:gdLst>
                <a:gd name="T0" fmla="*/ 15 w 35"/>
                <a:gd name="T1" fmla="*/ 34 h 35"/>
                <a:gd name="T2" fmla="*/ 15 w 35"/>
                <a:gd name="T3" fmla="*/ 34 h 35"/>
                <a:gd name="T4" fmla="*/ 34 w 35"/>
                <a:gd name="T5" fmla="*/ 15 h 35"/>
                <a:gd name="T6" fmla="*/ 15 w 35"/>
                <a:gd name="T7" fmla="*/ 0 h 35"/>
                <a:gd name="T8" fmla="*/ 0 w 35"/>
                <a:gd name="T9" fmla="*/ 15 h 35"/>
                <a:gd name="T10" fmla="*/ 15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5" y="0"/>
                  </a:cubicBezTo>
                  <a:cubicBezTo>
                    <a:pt x="8" y="0"/>
                    <a:pt x="0" y="8"/>
                    <a:pt x="0" y="15"/>
                  </a:cubicBezTo>
                  <a:cubicBezTo>
                    <a:pt x="0" y="26"/>
                    <a:pt x="8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447"/>
            <p:cNvSpPr>
              <a:spLocks noChangeArrowheads="1"/>
            </p:cNvSpPr>
            <p:nvPr/>
          </p:nvSpPr>
          <p:spPr bwMode="auto">
            <a:xfrm>
              <a:off x="6059767" y="1755188"/>
              <a:ext cx="9525" cy="7938"/>
            </a:xfrm>
            <a:custGeom>
              <a:avLst/>
              <a:gdLst>
                <a:gd name="T0" fmla="*/ 0 w 27"/>
                <a:gd name="T1" fmla="*/ 0 h 23"/>
                <a:gd name="T2" fmla="*/ 26 w 27"/>
                <a:gd name="T3" fmla="*/ 0 h 23"/>
                <a:gd name="T4" fmla="*/ 26 w 27"/>
                <a:gd name="T5" fmla="*/ 22 h 23"/>
                <a:gd name="T6" fmla="*/ 0 w 27"/>
                <a:gd name="T7" fmla="*/ 22 h 23"/>
                <a:gd name="T8" fmla="*/ 0 w 2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lnTo>
                    <a:pt x="26" y="0"/>
                  </a:lnTo>
                  <a:lnTo>
                    <a:pt x="26" y="22"/>
                  </a:ln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448"/>
            <p:cNvSpPr>
              <a:spLocks noChangeArrowheads="1"/>
            </p:cNvSpPr>
            <p:nvPr/>
          </p:nvSpPr>
          <p:spPr bwMode="auto">
            <a:xfrm>
              <a:off x="6059767" y="1767888"/>
              <a:ext cx="9525" cy="36513"/>
            </a:xfrm>
            <a:custGeom>
              <a:avLst/>
              <a:gdLst>
                <a:gd name="T0" fmla="*/ 0 w 27"/>
                <a:gd name="T1" fmla="*/ 0 h 101"/>
                <a:gd name="T2" fmla="*/ 26 w 27"/>
                <a:gd name="T3" fmla="*/ 0 h 101"/>
                <a:gd name="T4" fmla="*/ 26 w 27"/>
                <a:gd name="T5" fmla="*/ 100 h 101"/>
                <a:gd name="T6" fmla="*/ 0 w 27"/>
                <a:gd name="T7" fmla="*/ 100 h 101"/>
                <a:gd name="T8" fmla="*/ 0 w 2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1">
                  <a:moveTo>
                    <a:pt x="0" y="0"/>
                  </a:moveTo>
                  <a:lnTo>
                    <a:pt x="26" y="0"/>
                  </a:lnTo>
                  <a:lnTo>
                    <a:pt x="26" y="100"/>
                  </a:lnTo>
                  <a:lnTo>
                    <a:pt x="0" y="10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449"/>
            <p:cNvSpPr>
              <a:spLocks noChangeArrowheads="1"/>
            </p:cNvSpPr>
            <p:nvPr/>
          </p:nvSpPr>
          <p:spPr bwMode="auto">
            <a:xfrm>
              <a:off x="6077230" y="1753601"/>
              <a:ext cx="52387" cy="52387"/>
            </a:xfrm>
            <a:custGeom>
              <a:avLst/>
              <a:gdLst>
                <a:gd name="T0" fmla="*/ 70 w 145"/>
                <a:gd name="T1" fmla="*/ 0 h 145"/>
                <a:gd name="T2" fmla="*/ 70 w 145"/>
                <a:gd name="T3" fmla="*/ 0 h 145"/>
                <a:gd name="T4" fmla="*/ 0 w 145"/>
                <a:gd name="T5" fmla="*/ 70 h 145"/>
                <a:gd name="T6" fmla="*/ 70 w 145"/>
                <a:gd name="T7" fmla="*/ 144 h 145"/>
                <a:gd name="T8" fmla="*/ 144 w 145"/>
                <a:gd name="T9" fmla="*/ 70 h 145"/>
                <a:gd name="T10" fmla="*/ 70 w 145"/>
                <a:gd name="T11" fmla="*/ 0 h 145"/>
                <a:gd name="T12" fmla="*/ 70 w 145"/>
                <a:gd name="T13" fmla="*/ 122 h 145"/>
                <a:gd name="T14" fmla="*/ 70 w 145"/>
                <a:gd name="T15" fmla="*/ 122 h 145"/>
                <a:gd name="T16" fmla="*/ 26 w 145"/>
                <a:gd name="T17" fmla="*/ 70 h 145"/>
                <a:gd name="T18" fmla="*/ 70 w 145"/>
                <a:gd name="T19" fmla="*/ 22 h 145"/>
                <a:gd name="T20" fmla="*/ 118 w 145"/>
                <a:gd name="T21" fmla="*/ 70 h 145"/>
                <a:gd name="T22" fmla="*/ 70 w 145"/>
                <a:gd name="T23" fmla="*/ 1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45">
                  <a:moveTo>
                    <a:pt x="70" y="0"/>
                  </a:moveTo>
                  <a:lnTo>
                    <a:pt x="70" y="0"/>
                  </a:lnTo>
                  <a:cubicBezTo>
                    <a:pt x="29" y="0"/>
                    <a:pt x="0" y="30"/>
                    <a:pt x="0" y="70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4" y="111"/>
                    <a:pt x="144" y="70"/>
                  </a:cubicBezTo>
                  <a:cubicBezTo>
                    <a:pt x="144" y="30"/>
                    <a:pt x="111" y="0"/>
                    <a:pt x="70" y="0"/>
                  </a:cubicBezTo>
                  <a:close/>
                  <a:moveTo>
                    <a:pt x="70" y="122"/>
                  </a:moveTo>
                  <a:lnTo>
                    <a:pt x="70" y="122"/>
                  </a:lnTo>
                  <a:cubicBezTo>
                    <a:pt x="44" y="122"/>
                    <a:pt x="26" y="100"/>
                    <a:pt x="26" y="70"/>
                  </a:cubicBezTo>
                  <a:cubicBezTo>
                    <a:pt x="26" y="45"/>
                    <a:pt x="44" y="22"/>
                    <a:pt x="70" y="22"/>
                  </a:cubicBezTo>
                  <a:cubicBezTo>
                    <a:pt x="96" y="22"/>
                    <a:pt x="118" y="45"/>
                    <a:pt x="118" y="70"/>
                  </a:cubicBezTo>
                  <a:cubicBezTo>
                    <a:pt x="118" y="100"/>
                    <a:pt x="96" y="122"/>
                    <a:pt x="70" y="12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450"/>
            <p:cNvSpPr>
              <a:spLocks noChangeArrowheads="1"/>
            </p:cNvSpPr>
            <p:nvPr/>
          </p:nvSpPr>
          <p:spPr bwMode="auto">
            <a:xfrm>
              <a:off x="6134380" y="1753601"/>
              <a:ext cx="33337" cy="52387"/>
            </a:xfrm>
            <a:custGeom>
              <a:avLst/>
              <a:gdLst>
                <a:gd name="T0" fmla="*/ 15 w 94"/>
                <a:gd name="T1" fmla="*/ 108 h 145"/>
                <a:gd name="T2" fmla="*/ 15 w 94"/>
                <a:gd name="T3" fmla="*/ 108 h 145"/>
                <a:gd name="T4" fmla="*/ 48 w 94"/>
                <a:gd name="T5" fmla="*/ 122 h 145"/>
                <a:gd name="T6" fmla="*/ 67 w 94"/>
                <a:gd name="T7" fmla="*/ 104 h 145"/>
                <a:gd name="T8" fmla="*/ 4 w 94"/>
                <a:gd name="T9" fmla="*/ 41 h 145"/>
                <a:gd name="T10" fmla="*/ 48 w 94"/>
                <a:gd name="T11" fmla="*/ 0 h 145"/>
                <a:gd name="T12" fmla="*/ 93 w 94"/>
                <a:gd name="T13" fmla="*/ 15 h 145"/>
                <a:gd name="T14" fmla="*/ 82 w 94"/>
                <a:gd name="T15" fmla="*/ 34 h 145"/>
                <a:gd name="T16" fmla="*/ 48 w 94"/>
                <a:gd name="T17" fmla="*/ 22 h 145"/>
                <a:gd name="T18" fmla="*/ 30 w 94"/>
                <a:gd name="T19" fmla="*/ 41 h 145"/>
                <a:gd name="T20" fmla="*/ 93 w 94"/>
                <a:gd name="T21" fmla="*/ 104 h 145"/>
                <a:gd name="T22" fmla="*/ 48 w 94"/>
                <a:gd name="T23" fmla="*/ 144 h 145"/>
                <a:gd name="T24" fmla="*/ 0 w 94"/>
                <a:gd name="T25" fmla="*/ 126 h 145"/>
                <a:gd name="T26" fmla="*/ 15 w 94"/>
                <a:gd name="T27" fmla="*/ 10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45">
                  <a:moveTo>
                    <a:pt x="15" y="108"/>
                  </a:moveTo>
                  <a:lnTo>
                    <a:pt x="15" y="108"/>
                  </a:lnTo>
                  <a:cubicBezTo>
                    <a:pt x="15" y="108"/>
                    <a:pt x="30" y="122"/>
                    <a:pt x="48" y="122"/>
                  </a:cubicBezTo>
                  <a:cubicBezTo>
                    <a:pt x="59" y="122"/>
                    <a:pt x="67" y="115"/>
                    <a:pt x="67" y="104"/>
                  </a:cubicBezTo>
                  <a:cubicBezTo>
                    <a:pt x="67" y="78"/>
                    <a:pt x="4" y="82"/>
                    <a:pt x="4" y="41"/>
                  </a:cubicBezTo>
                  <a:cubicBezTo>
                    <a:pt x="4" y="19"/>
                    <a:pt x="22" y="0"/>
                    <a:pt x="48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2"/>
                    <a:pt x="48" y="22"/>
                  </a:cubicBezTo>
                  <a:cubicBezTo>
                    <a:pt x="37" y="22"/>
                    <a:pt x="30" y="30"/>
                    <a:pt x="30" y="41"/>
                  </a:cubicBezTo>
                  <a:cubicBezTo>
                    <a:pt x="30" y="63"/>
                    <a:pt x="93" y="59"/>
                    <a:pt x="93" y="104"/>
                  </a:cubicBezTo>
                  <a:cubicBezTo>
                    <a:pt x="93" y="126"/>
                    <a:pt x="78" y="144"/>
                    <a:pt x="48" y="144"/>
                  </a:cubicBezTo>
                  <a:cubicBezTo>
                    <a:pt x="19" y="144"/>
                    <a:pt x="0" y="126"/>
                    <a:pt x="0" y="126"/>
                  </a:cubicBezTo>
                  <a:lnTo>
                    <a:pt x="15" y="1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0" name="Group 479"/>
          <p:cNvGrpSpPr/>
          <p:nvPr/>
        </p:nvGrpSpPr>
        <p:grpSpPr>
          <a:xfrm>
            <a:off x="5902906" y="2297286"/>
            <a:ext cx="320675" cy="339725"/>
            <a:chOff x="5872442" y="2288317"/>
            <a:chExt cx="320675" cy="339725"/>
          </a:xfrm>
        </p:grpSpPr>
        <p:sp>
          <p:nvSpPr>
            <p:cNvPr id="481" name="Freeform 451"/>
            <p:cNvSpPr>
              <a:spLocks noChangeArrowheads="1"/>
            </p:cNvSpPr>
            <p:nvPr/>
          </p:nvSpPr>
          <p:spPr bwMode="auto">
            <a:xfrm>
              <a:off x="5872442" y="2362929"/>
              <a:ext cx="195263" cy="265113"/>
            </a:xfrm>
            <a:custGeom>
              <a:avLst/>
              <a:gdLst>
                <a:gd name="T0" fmla="*/ 0 w 542"/>
                <a:gd name="T1" fmla="*/ 0 h 737"/>
                <a:gd name="T2" fmla="*/ 0 w 542"/>
                <a:gd name="T3" fmla="*/ 736 h 737"/>
                <a:gd name="T4" fmla="*/ 541 w 542"/>
                <a:gd name="T5" fmla="*/ 736 h 737"/>
                <a:gd name="T6" fmla="*/ 541 w 542"/>
                <a:gd name="T7" fmla="*/ 0 h 737"/>
                <a:gd name="T8" fmla="*/ 0 w 542"/>
                <a:gd name="T9" fmla="*/ 0 h 737"/>
                <a:gd name="T10" fmla="*/ 500 w 542"/>
                <a:gd name="T11" fmla="*/ 44 h 737"/>
                <a:gd name="T12" fmla="*/ 500 w 542"/>
                <a:gd name="T13" fmla="*/ 651 h 737"/>
                <a:gd name="T14" fmla="*/ 44 w 542"/>
                <a:gd name="T15" fmla="*/ 651 h 737"/>
                <a:gd name="T16" fmla="*/ 44 w 542"/>
                <a:gd name="T17" fmla="*/ 44 h 737"/>
                <a:gd name="T18" fmla="*/ 500 w 542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2" h="737">
                  <a:moveTo>
                    <a:pt x="0" y="0"/>
                  </a:moveTo>
                  <a:lnTo>
                    <a:pt x="0" y="736"/>
                  </a:lnTo>
                  <a:lnTo>
                    <a:pt x="541" y="736"/>
                  </a:lnTo>
                  <a:lnTo>
                    <a:pt x="541" y="0"/>
                  </a:lnTo>
                  <a:lnTo>
                    <a:pt x="0" y="0"/>
                  </a:lnTo>
                  <a:close/>
                  <a:moveTo>
                    <a:pt x="500" y="44"/>
                  </a:moveTo>
                  <a:lnTo>
                    <a:pt x="500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0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452"/>
            <p:cNvSpPr>
              <a:spLocks noChangeArrowheads="1"/>
            </p:cNvSpPr>
            <p:nvPr/>
          </p:nvSpPr>
          <p:spPr bwMode="auto">
            <a:xfrm>
              <a:off x="5888317" y="2378804"/>
              <a:ext cx="165100" cy="219075"/>
            </a:xfrm>
            <a:custGeom>
              <a:avLst/>
              <a:gdLst>
                <a:gd name="T0" fmla="*/ 0 w 457"/>
                <a:gd name="T1" fmla="*/ 0 h 608"/>
                <a:gd name="T2" fmla="*/ 0 w 457"/>
                <a:gd name="T3" fmla="*/ 607 h 608"/>
                <a:gd name="T4" fmla="*/ 456 w 457"/>
                <a:gd name="T5" fmla="*/ 607 h 608"/>
                <a:gd name="T6" fmla="*/ 456 w 457"/>
                <a:gd name="T7" fmla="*/ 0 h 608"/>
                <a:gd name="T8" fmla="*/ 0 w 457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08">
                  <a:moveTo>
                    <a:pt x="0" y="0"/>
                  </a:moveTo>
                  <a:lnTo>
                    <a:pt x="0" y="607"/>
                  </a:lnTo>
                  <a:lnTo>
                    <a:pt x="456" y="607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453"/>
            <p:cNvSpPr>
              <a:spLocks noChangeArrowheads="1"/>
            </p:cNvSpPr>
            <p:nvPr/>
          </p:nvSpPr>
          <p:spPr bwMode="auto">
            <a:xfrm>
              <a:off x="6039130" y="2304192"/>
              <a:ext cx="138112" cy="225425"/>
            </a:xfrm>
            <a:custGeom>
              <a:avLst/>
              <a:gdLst>
                <a:gd name="T0" fmla="*/ 0 w 383"/>
                <a:gd name="T1" fmla="*/ 0 h 627"/>
                <a:gd name="T2" fmla="*/ 0 w 383"/>
                <a:gd name="T3" fmla="*/ 626 h 627"/>
                <a:gd name="T4" fmla="*/ 382 w 383"/>
                <a:gd name="T5" fmla="*/ 626 h 627"/>
                <a:gd name="T6" fmla="*/ 382 w 383"/>
                <a:gd name="T7" fmla="*/ 0 h 627"/>
                <a:gd name="T8" fmla="*/ 0 w 383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27">
                  <a:moveTo>
                    <a:pt x="0" y="0"/>
                  </a:moveTo>
                  <a:lnTo>
                    <a:pt x="0" y="626"/>
                  </a:lnTo>
                  <a:lnTo>
                    <a:pt x="382" y="626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454"/>
            <p:cNvSpPr>
              <a:spLocks noChangeArrowheads="1"/>
            </p:cNvSpPr>
            <p:nvPr/>
          </p:nvSpPr>
          <p:spPr bwMode="auto">
            <a:xfrm>
              <a:off x="6039130" y="2304192"/>
              <a:ext cx="138112" cy="225425"/>
            </a:xfrm>
            <a:custGeom>
              <a:avLst/>
              <a:gdLst>
                <a:gd name="T0" fmla="*/ 0 w 383"/>
                <a:gd name="T1" fmla="*/ 0 h 627"/>
                <a:gd name="T2" fmla="*/ 0 w 383"/>
                <a:gd name="T3" fmla="*/ 626 h 627"/>
                <a:gd name="T4" fmla="*/ 382 w 383"/>
                <a:gd name="T5" fmla="*/ 626 h 627"/>
                <a:gd name="T6" fmla="*/ 382 w 383"/>
                <a:gd name="T7" fmla="*/ 0 h 627"/>
                <a:gd name="T8" fmla="*/ 0 w 383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27">
                  <a:moveTo>
                    <a:pt x="0" y="0"/>
                  </a:moveTo>
                  <a:lnTo>
                    <a:pt x="0" y="626"/>
                  </a:lnTo>
                  <a:lnTo>
                    <a:pt x="382" y="626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455"/>
            <p:cNvSpPr>
              <a:spLocks noChangeArrowheads="1"/>
            </p:cNvSpPr>
            <p:nvPr/>
          </p:nvSpPr>
          <p:spPr bwMode="auto">
            <a:xfrm>
              <a:off x="5964517" y="2602642"/>
              <a:ext cx="14288" cy="15875"/>
            </a:xfrm>
            <a:custGeom>
              <a:avLst/>
              <a:gdLst>
                <a:gd name="T0" fmla="*/ 19 w 38"/>
                <a:gd name="T1" fmla="*/ 41 h 42"/>
                <a:gd name="T2" fmla="*/ 19 w 38"/>
                <a:gd name="T3" fmla="*/ 41 h 42"/>
                <a:gd name="T4" fmla="*/ 37 w 38"/>
                <a:gd name="T5" fmla="*/ 23 h 42"/>
                <a:gd name="T6" fmla="*/ 19 w 38"/>
                <a:gd name="T7" fmla="*/ 0 h 42"/>
                <a:gd name="T8" fmla="*/ 0 w 38"/>
                <a:gd name="T9" fmla="*/ 23 h 42"/>
                <a:gd name="T10" fmla="*/ 19 w 38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37" y="34"/>
                    <a:pt x="37" y="23"/>
                  </a:cubicBezTo>
                  <a:cubicBezTo>
                    <a:pt x="37" y="11"/>
                    <a:pt x="30" y="0"/>
                    <a:pt x="19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456"/>
            <p:cNvSpPr>
              <a:spLocks noChangeArrowheads="1"/>
            </p:cNvSpPr>
            <p:nvPr/>
          </p:nvSpPr>
          <p:spPr bwMode="auto">
            <a:xfrm>
              <a:off x="6023255" y="2288317"/>
              <a:ext cx="169862" cy="268287"/>
            </a:xfrm>
            <a:custGeom>
              <a:avLst/>
              <a:gdLst>
                <a:gd name="T0" fmla="*/ 0 w 471"/>
                <a:gd name="T1" fmla="*/ 0 h 745"/>
                <a:gd name="T2" fmla="*/ 0 w 471"/>
                <a:gd name="T3" fmla="*/ 744 h 745"/>
                <a:gd name="T4" fmla="*/ 470 w 471"/>
                <a:gd name="T5" fmla="*/ 744 h 745"/>
                <a:gd name="T6" fmla="*/ 470 w 471"/>
                <a:gd name="T7" fmla="*/ 0 h 745"/>
                <a:gd name="T8" fmla="*/ 0 w 471"/>
                <a:gd name="T9" fmla="*/ 0 h 745"/>
                <a:gd name="T10" fmla="*/ 426 w 471"/>
                <a:gd name="T11" fmla="*/ 44 h 745"/>
                <a:gd name="T12" fmla="*/ 426 w 471"/>
                <a:gd name="T13" fmla="*/ 670 h 745"/>
                <a:gd name="T14" fmla="*/ 44 w 471"/>
                <a:gd name="T15" fmla="*/ 670 h 745"/>
                <a:gd name="T16" fmla="*/ 44 w 471"/>
                <a:gd name="T17" fmla="*/ 44 h 745"/>
                <a:gd name="T18" fmla="*/ 426 w 471"/>
                <a:gd name="T19" fmla="*/ 4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45">
                  <a:moveTo>
                    <a:pt x="0" y="0"/>
                  </a:moveTo>
                  <a:lnTo>
                    <a:pt x="0" y="744"/>
                  </a:lnTo>
                  <a:lnTo>
                    <a:pt x="470" y="744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4"/>
                  </a:moveTo>
                  <a:lnTo>
                    <a:pt x="426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6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457"/>
            <p:cNvSpPr>
              <a:spLocks noChangeArrowheads="1"/>
            </p:cNvSpPr>
            <p:nvPr/>
          </p:nvSpPr>
          <p:spPr bwMode="auto">
            <a:xfrm>
              <a:off x="6107392" y="2304192"/>
              <a:ext cx="69850" cy="225425"/>
            </a:xfrm>
            <a:custGeom>
              <a:avLst/>
              <a:gdLst>
                <a:gd name="T0" fmla="*/ 193 w 194"/>
                <a:gd name="T1" fmla="*/ 0 h 627"/>
                <a:gd name="T2" fmla="*/ 0 w 194"/>
                <a:gd name="T3" fmla="*/ 0 h 627"/>
                <a:gd name="T4" fmla="*/ 0 w 194"/>
                <a:gd name="T5" fmla="*/ 626 h 627"/>
                <a:gd name="T6" fmla="*/ 193 w 194"/>
                <a:gd name="T7" fmla="*/ 626 h 627"/>
                <a:gd name="T8" fmla="*/ 193 w 194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27">
                  <a:moveTo>
                    <a:pt x="193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3" y="626"/>
                  </a:lnTo>
                  <a:lnTo>
                    <a:pt x="19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458"/>
            <p:cNvSpPr>
              <a:spLocks noChangeArrowheads="1"/>
            </p:cNvSpPr>
            <p:nvPr/>
          </p:nvSpPr>
          <p:spPr bwMode="auto">
            <a:xfrm>
              <a:off x="6107392" y="2304192"/>
              <a:ext cx="69850" cy="225425"/>
            </a:xfrm>
            <a:custGeom>
              <a:avLst/>
              <a:gdLst>
                <a:gd name="T0" fmla="*/ 193 w 194"/>
                <a:gd name="T1" fmla="*/ 0 h 627"/>
                <a:gd name="T2" fmla="*/ 0 w 194"/>
                <a:gd name="T3" fmla="*/ 0 h 627"/>
                <a:gd name="T4" fmla="*/ 0 w 194"/>
                <a:gd name="T5" fmla="*/ 626 h 627"/>
                <a:gd name="T6" fmla="*/ 193 w 194"/>
                <a:gd name="T7" fmla="*/ 626 h 627"/>
                <a:gd name="T8" fmla="*/ 193 w 194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27">
                  <a:moveTo>
                    <a:pt x="193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3" y="626"/>
                  </a:lnTo>
                  <a:lnTo>
                    <a:pt x="19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459"/>
            <p:cNvSpPr>
              <a:spLocks noChangeArrowheads="1"/>
            </p:cNvSpPr>
            <p:nvPr/>
          </p:nvSpPr>
          <p:spPr bwMode="auto">
            <a:xfrm>
              <a:off x="6102630" y="2535967"/>
              <a:ext cx="12700" cy="12700"/>
            </a:xfrm>
            <a:custGeom>
              <a:avLst/>
              <a:gdLst>
                <a:gd name="T0" fmla="*/ 15 w 35"/>
                <a:gd name="T1" fmla="*/ 34 h 35"/>
                <a:gd name="T2" fmla="*/ 15 w 35"/>
                <a:gd name="T3" fmla="*/ 34 h 35"/>
                <a:gd name="T4" fmla="*/ 34 w 35"/>
                <a:gd name="T5" fmla="*/ 15 h 35"/>
                <a:gd name="T6" fmla="*/ 15 w 35"/>
                <a:gd name="T7" fmla="*/ 0 h 35"/>
                <a:gd name="T8" fmla="*/ 0 w 35"/>
                <a:gd name="T9" fmla="*/ 15 h 35"/>
                <a:gd name="T10" fmla="*/ 15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5" y="0"/>
                  </a:cubicBezTo>
                  <a:cubicBezTo>
                    <a:pt x="8" y="0"/>
                    <a:pt x="0" y="8"/>
                    <a:pt x="0" y="15"/>
                  </a:cubicBezTo>
                  <a:cubicBezTo>
                    <a:pt x="0" y="26"/>
                    <a:pt x="8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460"/>
            <p:cNvSpPr>
              <a:spLocks noChangeArrowheads="1"/>
            </p:cNvSpPr>
            <p:nvPr/>
          </p:nvSpPr>
          <p:spPr bwMode="auto">
            <a:xfrm>
              <a:off x="6059767" y="2386742"/>
              <a:ext cx="9525" cy="7937"/>
            </a:xfrm>
            <a:custGeom>
              <a:avLst/>
              <a:gdLst>
                <a:gd name="T0" fmla="*/ 0 w 27"/>
                <a:gd name="T1" fmla="*/ 0 h 23"/>
                <a:gd name="T2" fmla="*/ 26 w 27"/>
                <a:gd name="T3" fmla="*/ 0 h 23"/>
                <a:gd name="T4" fmla="*/ 26 w 27"/>
                <a:gd name="T5" fmla="*/ 22 h 23"/>
                <a:gd name="T6" fmla="*/ 0 w 27"/>
                <a:gd name="T7" fmla="*/ 22 h 23"/>
                <a:gd name="T8" fmla="*/ 0 w 2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lnTo>
                    <a:pt x="26" y="0"/>
                  </a:lnTo>
                  <a:lnTo>
                    <a:pt x="26" y="22"/>
                  </a:ln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461"/>
            <p:cNvSpPr>
              <a:spLocks noChangeArrowheads="1"/>
            </p:cNvSpPr>
            <p:nvPr/>
          </p:nvSpPr>
          <p:spPr bwMode="auto">
            <a:xfrm>
              <a:off x="6059767" y="2401029"/>
              <a:ext cx="9525" cy="36513"/>
            </a:xfrm>
            <a:custGeom>
              <a:avLst/>
              <a:gdLst>
                <a:gd name="T0" fmla="*/ 0 w 27"/>
                <a:gd name="T1" fmla="*/ 0 h 101"/>
                <a:gd name="T2" fmla="*/ 26 w 27"/>
                <a:gd name="T3" fmla="*/ 0 h 101"/>
                <a:gd name="T4" fmla="*/ 26 w 27"/>
                <a:gd name="T5" fmla="*/ 100 h 101"/>
                <a:gd name="T6" fmla="*/ 0 w 27"/>
                <a:gd name="T7" fmla="*/ 100 h 101"/>
                <a:gd name="T8" fmla="*/ 0 w 2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1">
                  <a:moveTo>
                    <a:pt x="0" y="0"/>
                  </a:moveTo>
                  <a:lnTo>
                    <a:pt x="26" y="0"/>
                  </a:lnTo>
                  <a:lnTo>
                    <a:pt x="26" y="100"/>
                  </a:lnTo>
                  <a:lnTo>
                    <a:pt x="0" y="10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462"/>
            <p:cNvSpPr>
              <a:spLocks noChangeArrowheads="1"/>
            </p:cNvSpPr>
            <p:nvPr/>
          </p:nvSpPr>
          <p:spPr bwMode="auto">
            <a:xfrm>
              <a:off x="6077230" y="2386742"/>
              <a:ext cx="52387" cy="52387"/>
            </a:xfrm>
            <a:custGeom>
              <a:avLst/>
              <a:gdLst>
                <a:gd name="T0" fmla="*/ 70 w 145"/>
                <a:gd name="T1" fmla="*/ 0 h 145"/>
                <a:gd name="T2" fmla="*/ 70 w 145"/>
                <a:gd name="T3" fmla="*/ 0 h 145"/>
                <a:gd name="T4" fmla="*/ 0 w 145"/>
                <a:gd name="T5" fmla="*/ 70 h 145"/>
                <a:gd name="T6" fmla="*/ 70 w 145"/>
                <a:gd name="T7" fmla="*/ 144 h 145"/>
                <a:gd name="T8" fmla="*/ 144 w 145"/>
                <a:gd name="T9" fmla="*/ 70 h 145"/>
                <a:gd name="T10" fmla="*/ 70 w 145"/>
                <a:gd name="T11" fmla="*/ 0 h 145"/>
                <a:gd name="T12" fmla="*/ 70 w 145"/>
                <a:gd name="T13" fmla="*/ 122 h 145"/>
                <a:gd name="T14" fmla="*/ 70 w 145"/>
                <a:gd name="T15" fmla="*/ 122 h 145"/>
                <a:gd name="T16" fmla="*/ 26 w 145"/>
                <a:gd name="T17" fmla="*/ 70 h 145"/>
                <a:gd name="T18" fmla="*/ 70 w 145"/>
                <a:gd name="T19" fmla="*/ 22 h 145"/>
                <a:gd name="T20" fmla="*/ 118 w 145"/>
                <a:gd name="T21" fmla="*/ 70 h 145"/>
                <a:gd name="T22" fmla="*/ 70 w 145"/>
                <a:gd name="T23" fmla="*/ 1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45">
                  <a:moveTo>
                    <a:pt x="70" y="0"/>
                  </a:moveTo>
                  <a:lnTo>
                    <a:pt x="70" y="0"/>
                  </a:lnTo>
                  <a:cubicBezTo>
                    <a:pt x="29" y="0"/>
                    <a:pt x="0" y="30"/>
                    <a:pt x="0" y="70"/>
                  </a:cubicBezTo>
                  <a:cubicBezTo>
                    <a:pt x="0" y="111"/>
                    <a:pt x="29" y="144"/>
                    <a:pt x="70" y="144"/>
                  </a:cubicBezTo>
                  <a:cubicBezTo>
                    <a:pt x="111" y="144"/>
                    <a:pt x="144" y="111"/>
                    <a:pt x="144" y="70"/>
                  </a:cubicBezTo>
                  <a:cubicBezTo>
                    <a:pt x="144" y="30"/>
                    <a:pt x="111" y="0"/>
                    <a:pt x="70" y="0"/>
                  </a:cubicBezTo>
                  <a:close/>
                  <a:moveTo>
                    <a:pt x="70" y="122"/>
                  </a:moveTo>
                  <a:lnTo>
                    <a:pt x="70" y="122"/>
                  </a:lnTo>
                  <a:cubicBezTo>
                    <a:pt x="44" y="122"/>
                    <a:pt x="26" y="100"/>
                    <a:pt x="26" y="70"/>
                  </a:cubicBezTo>
                  <a:cubicBezTo>
                    <a:pt x="26" y="45"/>
                    <a:pt x="44" y="22"/>
                    <a:pt x="70" y="22"/>
                  </a:cubicBezTo>
                  <a:cubicBezTo>
                    <a:pt x="96" y="22"/>
                    <a:pt x="118" y="45"/>
                    <a:pt x="118" y="70"/>
                  </a:cubicBezTo>
                  <a:cubicBezTo>
                    <a:pt x="118" y="100"/>
                    <a:pt x="96" y="122"/>
                    <a:pt x="70" y="1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463"/>
            <p:cNvSpPr>
              <a:spLocks noChangeArrowheads="1"/>
            </p:cNvSpPr>
            <p:nvPr/>
          </p:nvSpPr>
          <p:spPr bwMode="auto">
            <a:xfrm>
              <a:off x="6134380" y="2386742"/>
              <a:ext cx="33337" cy="52387"/>
            </a:xfrm>
            <a:custGeom>
              <a:avLst/>
              <a:gdLst>
                <a:gd name="T0" fmla="*/ 15 w 94"/>
                <a:gd name="T1" fmla="*/ 108 h 145"/>
                <a:gd name="T2" fmla="*/ 15 w 94"/>
                <a:gd name="T3" fmla="*/ 108 h 145"/>
                <a:gd name="T4" fmla="*/ 48 w 94"/>
                <a:gd name="T5" fmla="*/ 122 h 145"/>
                <a:gd name="T6" fmla="*/ 67 w 94"/>
                <a:gd name="T7" fmla="*/ 104 h 145"/>
                <a:gd name="T8" fmla="*/ 4 w 94"/>
                <a:gd name="T9" fmla="*/ 41 h 145"/>
                <a:gd name="T10" fmla="*/ 48 w 94"/>
                <a:gd name="T11" fmla="*/ 0 h 145"/>
                <a:gd name="T12" fmla="*/ 93 w 94"/>
                <a:gd name="T13" fmla="*/ 15 h 145"/>
                <a:gd name="T14" fmla="*/ 82 w 94"/>
                <a:gd name="T15" fmla="*/ 34 h 145"/>
                <a:gd name="T16" fmla="*/ 48 w 94"/>
                <a:gd name="T17" fmla="*/ 22 h 145"/>
                <a:gd name="T18" fmla="*/ 30 w 94"/>
                <a:gd name="T19" fmla="*/ 41 h 145"/>
                <a:gd name="T20" fmla="*/ 93 w 94"/>
                <a:gd name="T21" fmla="*/ 104 h 145"/>
                <a:gd name="T22" fmla="*/ 48 w 94"/>
                <a:gd name="T23" fmla="*/ 144 h 145"/>
                <a:gd name="T24" fmla="*/ 0 w 94"/>
                <a:gd name="T25" fmla="*/ 126 h 145"/>
                <a:gd name="T26" fmla="*/ 15 w 94"/>
                <a:gd name="T27" fmla="*/ 10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45">
                  <a:moveTo>
                    <a:pt x="15" y="108"/>
                  </a:moveTo>
                  <a:lnTo>
                    <a:pt x="15" y="108"/>
                  </a:lnTo>
                  <a:cubicBezTo>
                    <a:pt x="15" y="108"/>
                    <a:pt x="30" y="122"/>
                    <a:pt x="48" y="122"/>
                  </a:cubicBezTo>
                  <a:cubicBezTo>
                    <a:pt x="59" y="122"/>
                    <a:pt x="67" y="115"/>
                    <a:pt x="67" y="104"/>
                  </a:cubicBezTo>
                  <a:cubicBezTo>
                    <a:pt x="67" y="78"/>
                    <a:pt x="4" y="82"/>
                    <a:pt x="4" y="41"/>
                  </a:cubicBezTo>
                  <a:cubicBezTo>
                    <a:pt x="4" y="19"/>
                    <a:pt x="22" y="0"/>
                    <a:pt x="48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2"/>
                    <a:pt x="48" y="22"/>
                  </a:cubicBezTo>
                  <a:cubicBezTo>
                    <a:pt x="37" y="22"/>
                    <a:pt x="30" y="30"/>
                    <a:pt x="30" y="41"/>
                  </a:cubicBezTo>
                  <a:cubicBezTo>
                    <a:pt x="30" y="63"/>
                    <a:pt x="93" y="59"/>
                    <a:pt x="93" y="104"/>
                  </a:cubicBezTo>
                  <a:cubicBezTo>
                    <a:pt x="93" y="126"/>
                    <a:pt x="78" y="144"/>
                    <a:pt x="48" y="144"/>
                  </a:cubicBezTo>
                  <a:cubicBezTo>
                    <a:pt x="19" y="144"/>
                    <a:pt x="0" y="126"/>
                    <a:pt x="0" y="126"/>
                  </a:cubicBezTo>
                  <a:lnTo>
                    <a:pt x="15" y="10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4" name="Group 493"/>
          <p:cNvGrpSpPr/>
          <p:nvPr/>
        </p:nvGrpSpPr>
        <p:grpSpPr>
          <a:xfrm>
            <a:off x="5902906" y="2912352"/>
            <a:ext cx="320675" cy="338137"/>
            <a:chOff x="5888317" y="2928929"/>
            <a:chExt cx="320675" cy="338137"/>
          </a:xfrm>
        </p:grpSpPr>
        <p:sp>
          <p:nvSpPr>
            <p:cNvPr id="495" name="Freeform 464"/>
            <p:cNvSpPr>
              <a:spLocks noChangeArrowheads="1"/>
            </p:cNvSpPr>
            <p:nvPr/>
          </p:nvSpPr>
          <p:spPr bwMode="auto">
            <a:xfrm>
              <a:off x="5888317" y="3001954"/>
              <a:ext cx="195263" cy="265112"/>
            </a:xfrm>
            <a:custGeom>
              <a:avLst/>
              <a:gdLst>
                <a:gd name="T0" fmla="*/ 0 w 542"/>
                <a:gd name="T1" fmla="*/ 0 h 737"/>
                <a:gd name="T2" fmla="*/ 0 w 542"/>
                <a:gd name="T3" fmla="*/ 736 h 737"/>
                <a:gd name="T4" fmla="*/ 541 w 542"/>
                <a:gd name="T5" fmla="*/ 736 h 737"/>
                <a:gd name="T6" fmla="*/ 541 w 542"/>
                <a:gd name="T7" fmla="*/ 0 h 737"/>
                <a:gd name="T8" fmla="*/ 0 w 542"/>
                <a:gd name="T9" fmla="*/ 0 h 737"/>
                <a:gd name="T10" fmla="*/ 496 w 542"/>
                <a:gd name="T11" fmla="*/ 44 h 737"/>
                <a:gd name="T12" fmla="*/ 496 w 542"/>
                <a:gd name="T13" fmla="*/ 651 h 737"/>
                <a:gd name="T14" fmla="*/ 45 w 542"/>
                <a:gd name="T15" fmla="*/ 651 h 737"/>
                <a:gd name="T16" fmla="*/ 45 w 542"/>
                <a:gd name="T17" fmla="*/ 44 h 737"/>
                <a:gd name="T18" fmla="*/ 496 w 542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2" h="737">
                  <a:moveTo>
                    <a:pt x="0" y="0"/>
                  </a:moveTo>
                  <a:lnTo>
                    <a:pt x="0" y="736"/>
                  </a:lnTo>
                  <a:lnTo>
                    <a:pt x="541" y="736"/>
                  </a:lnTo>
                  <a:lnTo>
                    <a:pt x="541" y="0"/>
                  </a:lnTo>
                  <a:lnTo>
                    <a:pt x="0" y="0"/>
                  </a:lnTo>
                  <a:close/>
                  <a:moveTo>
                    <a:pt x="496" y="44"/>
                  </a:moveTo>
                  <a:lnTo>
                    <a:pt x="496" y="651"/>
                  </a:lnTo>
                  <a:lnTo>
                    <a:pt x="45" y="651"/>
                  </a:lnTo>
                  <a:lnTo>
                    <a:pt x="45" y="44"/>
                  </a:lnTo>
                  <a:lnTo>
                    <a:pt x="496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465"/>
            <p:cNvSpPr>
              <a:spLocks noChangeArrowheads="1"/>
            </p:cNvSpPr>
            <p:nvPr/>
          </p:nvSpPr>
          <p:spPr bwMode="auto">
            <a:xfrm>
              <a:off x="5904192" y="3017829"/>
              <a:ext cx="163513" cy="219075"/>
            </a:xfrm>
            <a:custGeom>
              <a:avLst/>
              <a:gdLst>
                <a:gd name="T0" fmla="*/ 0 w 452"/>
                <a:gd name="T1" fmla="*/ 0 h 608"/>
                <a:gd name="T2" fmla="*/ 0 w 452"/>
                <a:gd name="T3" fmla="*/ 607 h 608"/>
                <a:gd name="T4" fmla="*/ 451 w 452"/>
                <a:gd name="T5" fmla="*/ 607 h 608"/>
                <a:gd name="T6" fmla="*/ 451 w 452"/>
                <a:gd name="T7" fmla="*/ 0 h 608"/>
                <a:gd name="T8" fmla="*/ 0 w 452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2" h="608">
                  <a:moveTo>
                    <a:pt x="0" y="0"/>
                  </a:moveTo>
                  <a:lnTo>
                    <a:pt x="0" y="607"/>
                  </a:lnTo>
                  <a:lnTo>
                    <a:pt x="451" y="607"/>
                  </a:lnTo>
                  <a:lnTo>
                    <a:pt x="451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7" name="Freeform 466"/>
            <p:cNvSpPr>
              <a:spLocks noChangeArrowheads="1"/>
            </p:cNvSpPr>
            <p:nvPr/>
          </p:nvSpPr>
          <p:spPr bwMode="auto">
            <a:xfrm>
              <a:off x="6055005" y="2944804"/>
              <a:ext cx="138112" cy="225425"/>
            </a:xfrm>
            <a:custGeom>
              <a:avLst/>
              <a:gdLst>
                <a:gd name="T0" fmla="*/ 0 w 383"/>
                <a:gd name="T1" fmla="*/ 0 h 627"/>
                <a:gd name="T2" fmla="*/ 0 w 383"/>
                <a:gd name="T3" fmla="*/ 626 h 627"/>
                <a:gd name="T4" fmla="*/ 382 w 383"/>
                <a:gd name="T5" fmla="*/ 626 h 627"/>
                <a:gd name="T6" fmla="*/ 382 w 383"/>
                <a:gd name="T7" fmla="*/ 0 h 627"/>
                <a:gd name="T8" fmla="*/ 0 w 383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27">
                  <a:moveTo>
                    <a:pt x="0" y="0"/>
                  </a:moveTo>
                  <a:lnTo>
                    <a:pt x="0" y="626"/>
                  </a:lnTo>
                  <a:lnTo>
                    <a:pt x="382" y="626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8" name="Freeform 467"/>
            <p:cNvSpPr>
              <a:spLocks noChangeArrowheads="1"/>
            </p:cNvSpPr>
            <p:nvPr/>
          </p:nvSpPr>
          <p:spPr bwMode="auto">
            <a:xfrm>
              <a:off x="6055005" y="2944804"/>
              <a:ext cx="138112" cy="225425"/>
            </a:xfrm>
            <a:custGeom>
              <a:avLst/>
              <a:gdLst>
                <a:gd name="T0" fmla="*/ 0 w 383"/>
                <a:gd name="T1" fmla="*/ 0 h 627"/>
                <a:gd name="T2" fmla="*/ 0 w 383"/>
                <a:gd name="T3" fmla="*/ 626 h 627"/>
                <a:gd name="T4" fmla="*/ 382 w 383"/>
                <a:gd name="T5" fmla="*/ 626 h 627"/>
                <a:gd name="T6" fmla="*/ 382 w 383"/>
                <a:gd name="T7" fmla="*/ 0 h 627"/>
                <a:gd name="T8" fmla="*/ 0 w 383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27">
                  <a:moveTo>
                    <a:pt x="0" y="0"/>
                  </a:moveTo>
                  <a:lnTo>
                    <a:pt x="0" y="626"/>
                  </a:lnTo>
                  <a:lnTo>
                    <a:pt x="382" y="626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468"/>
            <p:cNvSpPr>
              <a:spLocks noChangeArrowheads="1"/>
            </p:cNvSpPr>
            <p:nvPr/>
          </p:nvSpPr>
          <p:spPr bwMode="auto">
            <a:xfrm>
              <a:off x="5978805" y="3243254"/>
              <a:ext cx="14287" cy="15875"/>
            </a:xfrm>
            <a:custGeom>
              <a:avLst/>
              <a:gdLst>
                <a:gd name="T0" fmla="*/ 18 w 38"/>
                <a:gd name="T1" fmla="*/ 41 h 42"/>
                <a:gd name="T2" fmla="*/ 18 w 38"/>
                <a:gd name="T3" fmla="*/ 41 h 42"/>
                <a:gd name="T4" fmla="*/ 37 w 38"/>
                <a:gd name="T5" fmla="*/ 23 h 42"/>
                <a:gd name="T6" fmla="*/ 18 w 38"/>
                <a:gd name="T7" fmla="*/ 0 h 42"/>
                <a:gd name="T8" fmla="*/ 0 w 38"/>
                <a:gd name="T9" fmla="*/ 23 h 42"/>
                <a:gd name="T10" fmla="*/ 18 w 38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37" y="34"/>
                    <a:pt x="37" y="23"/>
                  </a:cubicBezTo>
                  <a:cubicBezTo>
                    <a:pt x="37" y="11"/>
                    <a:pt x="29" y="0"/>
                    <a:pt x="18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469"/>
            <p:cNvSpPr>
              <a:spLocks noChangeArrowheads="1"/>
            </p:cNvSpPr>
            <p:nvPr/>
          </p:nvSpPr>
          <p:spPr bwMode="auto">
            <a:xfrm>
              <a:off x="6039130" y="2928929"/>
              <a:ext cx="169862" cy="268287"/>
            </a:xfrm>
            <a:custGeom>
              <a:avLst/>
              <a:gdLst>
                <a:gd name="T0" fmla="*/ 0 w 471"/>
                <a:gd name="T1" fmla="*/ 0 h 745"/>
                <a:gd name="T2" fmla="*/ 0 w 471"/>
                <a:gd name="T3" fmla="*/ 744 h 745"/>
                <a:gd name="T4" fmla="*/ 470 w 471"/>
                <a:gd name="T5" fmla="*/ 744 h 745"/>
                <a:gd name="T6" fmla="*/ 470 w 471"/>
                <a:gd name="T7" fmla="*/ 0 h 745"/>
                <a:gd name="T8" fmla="*/ 0 w 471"/>
                <a:gd name="T9" fmla="*/ 0 h 745"/>
                <a:gd name="T10" fmla="*/ 426 w 471"/>
                <a:gd name="T11" fmla="*/ 44 h 745"/>
                <a:gd name="T12" fmla="*/ 426 w 471"/>
                <a:gd name="T13" fmla="*/ 670 h 745"/>
                <a:gd name="T14" fmla="*/ 44 w 471"/>
                <a:gd name="T15" fmla="*/ 670 h 745"/>
                <a:gd name="T16" fmla="*/ 44 w 471"/>
                <a:gd name="T17" fmla="*/ 44 h 745"/>
                <a:gd name="T18" fmla="*/ 426 w 471"/>
                <a:gd name="T19" fmla="*/ 4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45">
                  <a:moveTo>
                    <a:pt x="0" y="0"/>
                  </a:moveTo>
                  <a:lnTo>
                    <a:pt x="0" y="744"/>
                  </a:lnTo>
                  <a:lnTo>
                    <a:pt x="470" y="744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4"/>
                  </a:moveTo>
                  <a:lnTo>
                    <a:pt x="426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6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1" name="Freeform 470"/>
            <p:cNvSpPr>
              <a:spLocks noChangeArrowheads="1"/>
            </p:cNvSpPr>
            <p:nvPr/>
          </p:nvSpPr>
          <p:spPr bwMode="auto">
            <a:xfrm>
              <a:off x="6123267" y="2944804"/>
              <a:ext cx="69850" cy="225425"/>
            </a:xfrm>
            <a:custGeom>
              <a:avLst/>
              <a:gdLst>
                <a:gd name="T0" fmla="*/ 193 w 194"/>
                <a:gd name="T1" fmla="*/ 0 h 627"/>
                <a:gd name="T2" fmla="*/ 0 w 194"/>
                <a:gd name="T3" fmla="*/ 0 h 627"/>
                <a:gd name="T4" fmla="*/ 0 w 194"/>
                <a:gd name="T5" fmla="*/ 626 h 627"/>
                <a:gd name="T6" fmla="*/ 193 w 194"/>
                <a:gd name="T7" fmla="*/ 626 h 627"/>
                <a:gd name="T8" fmla="*/ 193 w 194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27">
                  <a:moveTo>
                    <a:pt x="193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3" y="626"/>
                  </a:lnTo>
                  <a:lnTo>
                    <a:pt x="19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2" name="Freeform 471"/>
            <p:cNvSpPr>
              <a:spLocks noChangeArrowheads="1"/>
            </p:cNvSpPr>
            <p:nvPr/>
          </p:nvSpPr>
          <p:spPr bwMode="auto">
            <a:xfrm>
              <a:off x="6123267" y="2944804"/>
              <a:ext cx="69850" cy="225425"/>
            </a:xfrm>
            <a:custGeom>
              <a:avLst/>
              <a:gdLst>
                <a:gd name="T0" fmla="*/ 193 w 194"/>
                <a:gd name="T1" fmla="*/ 0 h 627"/>
                <a:gd name="T2" fmla="*/ 0 w 194"/>
                <a:gd name="T3" fmla="*/ 0 h 627"/>
                <a:gd name="T4" fmla="*/ 0 w 194"/>
                <a:gd name="T5" fmla="*/ 626 h 627"/>
                <a:gd name="T6" fmla="*/ 193 w 194"/>
                <a:gd name="T7" fmla="*/ 626 h 627"/>
                <a:gd name="T8" fmla="*/ 193 w 194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27">
                  <a:moveTo>
                    <a:pt x="193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3" y="626"/>
                  </a:lnTo>
                  <a:lnTo>
                    <a:pt x="19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472"/>
            <p:cNvSpPr>
              <a:spLocks noChangeArrowheads="1"/>
            </p:cNvSpPr>
            <p:nvPr/>
          </p:nvSpPr>
          <p:spPr bwMode="auto">
            <a:xfrm>
              <a:off x="6116917" y="3176579"/>
              <a:ext cx="12700" cy="12700"/>
            </a:xfrm>
            <a:custGeom>
              <a:avLst/>
              <a:gdLst>
                <a:gd name="T0" fmla="*/ 15 w 34"/>
                <a:gd name="T1" fmla="*/ 34 h 35"/>
                <a:gd name="T2" fmla="*/ 15 w 34"/>
                <a:gd name="T3" fmla="*/ 34 h 35"/>
                <a:gd name="T4" fmla="*/ 33 w 34"/>
                <a:gd name="T5" fmla="*/ 15 h 35"/>
                <a:gd name="T6" fmla="*/ 15 w 34"/>
                <a:gd name="T7" fmla="*/ 0 h 35"/>
                <a:gd name="T8" fmla="*/ 0 w 34"/>
                <a:gd name="T9" fmla="*/ 15 h 35"/>
                <a:gd name="T10" fmla="*/ 15 w 34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3" y="26"/>
                    <a:pt x="33" y="15"/>
                  </a:cubicBezTo>
                  <a:cubicBezTo>
                    <a:pt x="33" y="8"/>
                    <a:pt x="26" y="0"/>
                    <a:pt x="15" y="0"/>
                  </a:cubicBezTo>
                  <a:cubicBezTo>
                    <a:pt x="8" y="0"/>
                    <a:pt x="0" y="8"/>
                    <a:pt x="0" y="15"/>
                  </a:cubicBezTo>
                  <a:cubicBezTo>
                    <a:pt x="0" y="26"/>
                    <a:pt x="8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473"/>
            <p:cNvSpPr>
              <a:spLocks noChangeArrowheads="1"/>
            </p:cNvSpPr>
            <p:nvPr/>
          </p:nvSpPr>
          <p:spPr bwMode="auto">
            <a:xfrm>
              <a:off x="6067705" y="3027354"/>
              <a:ext cx="9525" cy="7937"/>
            </a:xfrm>
            <a:custGeom>
              <a:avLst/>
              <a:gdLst>
                <a:gd name="T0" fmla="*/ 0 w 27"/>
                <a:gd name="T1" fmla="*/ 0 h 23"/>
                <a:gd name="T2" fmla="*/ 26 w 27"/>
                <a:gd name="T3" fmla="*/ 0 h 23"/>
                <a:gd name="T4" fmla="*/ 26 w 27"/>
                <a:gd name="T5" fmla="*/ 22 h 23"/>
                <a:gd name="T6" fmla="*/ 0 w 27"/>
                <a:gd name="T7" fmla="*/ 22 h 23"/>
                <a:gd name="T8" fmla="*/ 0 w 2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lnTo>
                    <a:pt x="26" y="0"/>
                  </a:lnTo>
                  <a:lnTo>
                    <a:pt x="26" y="22"/>
                  </a:ln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5" name="Freeform 474"/>
            <p:cNvSpPr>
              <a:spLocks noChangeArrowheads="1"/>
            </p:cNvSpPr>
            <p:nvPr/>
          </p:nvSpPr>
          <p:spPr bwMode="auto">
            <a:xfrm>
              <a:off x="6067705" y="3040054"/>
              <a:ext cx="9525" cy="36512"/>
            </a:xfrm>
            <a:custGeom>
              <a:avLst/>
              <a:gdLst>
                <a:gd name="T0" fmla="*/ 0 w 27"/>
                <a:gd name="T1" fmla="*/ 0 h 101"/>
                <a:gd name="T2" fmla="*/ 26 w 27"/>
                <a:gd name="T3" fmla="*/ 0 h 101"/>
                <a:gd name="T4" fmla="*/ 26 w 27"/>
                <a:gd name="T5" fmla="*/ 100 h 101"/>
                <a:gd name="T6" fmla="*/ 0 w 27"/>
                <a:gd name="T7" fmla="*/ 100 h 101"/>
                <a:gd name="T8" fmla="*/ 0 w 2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1">
                  <a:moveTo>
                    <a:pt x="0" y="0"/>
                  </a:moveTo>
                  <a:lnTo>
                    <a:pt x="26" y="0"/>
                  </a:lnTo>
                  <a:lnTo>
                    <a:pt x="26" y="100"/>
                  </a:lnTo>
                  <a:lnTo>
                    <a:pt x="0" y="10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475"/>
            <p:cNvSpPr>
              <a:spLocks noChangeArrowheads="1"/>
            </p:cNvSpPr>
            <p:nvPr/>
          </p:nvSpPr>
          <p:spPr bwMode="auto">
            <a:xfrm>
              <a:off x="6085167" y="3025766"/>
              <a:ext cx="52388" cy="52388"/>
            </a:xfrm>
            <a:custGeom>
              <a:avLst/>
              <a:gdLst>
                <a:gd name="T0" fmla="*/ 71 w 146"/>
                <a:gd name="T1" fmla="*/ 0 h 145"/>
                <a:gd name="T2" fmla="*/ 71 w 146"/>
                <a:gd name="T3" fmla="*/ 0 h 145"/>
                <a:gd name="T4" fmla="*/ 0 w 146"/>
                <a:gd name="T5" fmla="*/ 70 h 145"/>
                <a:gd name="T6" fmla="*/ 71 w 146"/>
                <a:gd name="T7" fmla="*/ 144 h 145"/>
                <a:gd name="T8" fmla="*/ 145 w 146"/>
                <a:gd name="T9" fmla="*/ 70 h 145"/>
                <a:gd name="T10" fmla="*/ 71 w 146"/>
                <a:gd name="T11" fmla="*/ 0 h 145"/>
                <a:gd name="T12" fmla="*/ 71 w 146"/>
                <a:gd name="T13" fmla="*/ 122 h 145"/>
                <a:gd name="T14" fmla="*/ 71 w 146"/>
                <a:gd name="T15" fmla="*/ 122 h 145"/>
                <a:gd name="T16" fmla="*/ 26 w 146"/>
                <a:gd name="T17" fmla="*/ 70 h 145"/>
                <a:gd name="T18" fmla="*/ 71 w 146"/>
                <a:gd name="T19" fmla="*/ 22 h 145"/>
                <a:gd name="T20" fmla="*/ 119 w 146"/>
                <a:gd name="T21" fmla="*/ 70 h 145"/>
                <a:gd name="T22" fmla="*/ 71 w 146"/>
                <a:gd name="T23" fmla="*/ 1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145">
                  <a:moveTo>
                    <a:pt x="71" y="0"/>
                  </a:moveTo>
                  <a:lnTo>
                    <a:pt x="71" y="0"/>
                  </a:lnTo>
                  <a:cubicBezTo>
                    <a:pt x="30" y="0"/>
                    <a:pt x="0" y="30"/>
                    <a:pt x="0" y="70"/>
                  </a:cubicBezTo>
                  <a:cubicBezTo>
                    <a:pt x="0" y="111"/>
                    <a:pt x="30" y="144"/>
                    <a:pt x="71" y="144"/>
                  </a:cubicBezTo>
                  <a:cubicBezTo>
                    <a:pt x="111" y="144"/>
                    <a:pt x="145" y="111"/>
                    <a:pt x="145" y="70"/>
                  </a:cubicBezTo>
                  <a:cubicBezTo>
                    <a:pt x="145" y="30"/>
                    <a:pt x="111" y="0"/>
                    <a:pt x="71" y="0"/>
                  </a:cubicBezTo>
                  <a:close/>
                  <a:moveTo>
                    <a:pt x="71" y="122"/>
                  </a:moveTo>
                  <a:lnTo>
                    <a:pt x="71" y="122"/>
                  </a:lnTo>
                  <a:cubicBezTo>
                    <a:pt x="45" y="122"/>
                    <a:pt x="26" y="100"/>
                    <a:pt x="26" y="70"/>
                  </a:cubicBezTo>
                  <a:cubicBezTo>
                    <a:pt x="26" y="45"/>
                    <a:pt x="45" y="22"/>
                    <a:pt x="71" y="22"/>
                  </a:cubicBezTo>
                  <a:cubicBezTo>
                    <a:pt x="97" y="22"/>
                    <a:pt x="119" y="45"/>
                    <a:pt x="119" y="70"/>
                  </a:cubicBezTo>
                  <a:cubicBezTo>
                    <a:pt x="119" y="100"/>
                    <a:pt x="97" y="122"/>
                    <a:pt x="71" y="12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476"/>
            <p:cNvSpPr>
              <a:spLocks noChangeArrowheads="1"/>
            </p:cNvSpPr>
            <p:nvPr/>
          </p:nvSpPr>
          <p:spPr bwMode="auto">
            <a:xfrm>
              <a:off x="6142317" y="3025766"/>
              <a:ext cx="33338" cy="52388"/>
            </a:xfrm>
            <a:custGeom>
              <a:avLst/>
              <a:gdLst>
                <a:gd name="T0" fmla="*/ 15 w 94"/>
                <a:gd name="T1" fmla="*/ 108 h 145"/>
                <a:gd name="T2" fmla="*/ 15 w 94"/>
                <a:gd name="T3" fmla="*/ 108 h 145"/>
                <a:gd name="T4" fmla="*/ 49 w 94"/>
                <a:gd name="T5" fmla="*/ 122 h 145"/>
                <a:gd name="T6" fmla="*/ 67 w 94"/>
                <a:gd name="T7" fmla="*/ 104 h 145"/>
                <a:gd name="T8" fmla="*/ 4 w 94"/>
                <a:gd name="T9" fmla="*/ 41 h 145"/>
                <a:gd name="T10" fmla="*/ 49 w 94"/>
                <a:gd name="T11" fmla="*/ 0 h 145"/>
                <a:gd name="T12" fmla="*/ 93 w 94"/>
                <a:gd name="T13" fmla="*/ 15 h 145"/>
                <a:gd name="T14" fmla="*/ 82 w 94"/>
                <a:gd name="T15" fmla="*/ 34 h 145"/>
                <a:gd name="T16" fmla="*/ 49 w 94"/>
                <a:gd name="T17" fmla="*/ 22 h 145"/>
                <a:gd name="T18" fmla="*/ 30 w 94"/>
                <a:gd name="T19" fmla="*/ 41 h 145"/>
                <a:gd name="T20" fmla="*/ 93 w 94"/>
                <a:gd name="T21" fmla="*/ 104 h 145"/>
                <a:gd name="T22" fmla="*/ 49 w 94"/>
                <a:gd name="T23" fmla="*/ 144 h 145"/>
                <a:gd name="T24" fmla="*/ 0 w 94"/>
                <a:gd name="T25" fmla="*/ 126 h 145"/>
                <a:gd name="T26" fmla="*/ 15 w 94"/>
                <a:gd name="T27" fmla="*/ 108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45">
                  <a:moveTo>
                    <a:pt x="15" y="108"/>
                  </a:moveTo>
                  <a:lnTo>
                    <a:pt x="15" y="108"/>
                  </a:lnTo>
                  <a:cubicBezTo>
                    <a:pt x="15" y="108"/>
                    <a:pt x="30" y="122"/>
                    <a:pt x="49" y="122"/>
                  </a:cubicBezTo>
                  <a:cubicBezTo>
                    <a:pt x="60" y="122"/>
                    <a:pt x="67" y="115"/>
                    <a:pt x="67" y="104"/>
                  </a:cubicBezTo>
                  <a:cubicBezTo>
                    <a:pt x="67" y="78"/>
                    <a:pt x="4" y="82"/>
                    <a:pt x="4" y="41"/>
                  </a:cubicBezTo>
                  <a:cubicBezTo>
                    <a:pt x="4" y="19"/>
                    <a:pt x="23" y="0"/>
                    <a:pt x="49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2"/>
                    <a:pt x="49" y="22"/>
                  </a:cubicBezTo>
                  <a:cubicBezTo>
                    <a:pt x="38" y="22"/>
                    <a:pt x="30" y="30"/>
                    <a:pt x="30" y="41"/>
                  </a:cubicBezTo>
                  <a:cubicBezTo>
                    <a:pt x="30" y="63"/>
                    <a:pt x="93" y="59"/>
                    <a:pt x="93" y="104"/>
                  </a:cubicBezTo>
                  <a:cubicBezTo>
                    <a:pt x="93" y="126"/>
                    <a:pt x="78" y="144"/>
                    <a:pt x="49" y="144"/>
                  </a:cubicBezTo>
                  <a:cubicBezTo>
                    <a:pt x="19" y="144"/>
                    <a:pt x="0" y="126"/>
                    <a:pt x="0" y="126"/>
                  </a:cubicBezTo>
                  <a:lnTo>
                    <a:pt x="15" y="1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8" name="Group 507"/>
          <p:cNvGrpSpPr/>
          <p:nvPr/>
        </p:nvGrpSpPr>
        <p:grpSpPr>
          <a:xfrm>
            <a:off x="5902906" y="3533339"/>
            <a:ext cx="320675" cy="339725"/>
            <a:chOff x="5912130" y="3507064"/>
            <a:chExt cx="320675" cy="339725"/>
          </a:xfrm>
        </p:grpSpPr>
        <p:sp>
          <p:nvSpPr>
            <p:cNvPr id="509" name="Freeform 477"/>
            <p:cNvSpPr>
              <a:spLocks noChangeArrowheads="1"/>
            </p:cNvSpPr>
            <p:nvPr/>
          </p:nvSpPr>
          <p:spPr bwMode="auto">
            <a:xfrm>
              <a:off x="5912130" y="3581677"/>
              <a:ext cx="195262" cy="265112"/>
            </a:xfrm>
            <a:custGeom>
              <a:avLst/>
              <a:gdLst>
                <a:gd name="T0" fmla="*/ 0 w 542"/>
                <a:gd name="T1" fmla="*/ 0 h 737"/>
                <a:gd name="T2" fmla="*/ 0 w 542"/>
                <a:gd name="T3" fmla="*/ 736 h 737"/>
                <a:gd name="T4" fmla="*/ 541 w 542"/>
                <a:gd name="T5" fmla="*/ 736 h 737"/>
                <a:gd name="T6" fmla="*/ 541 w 542"/>
                <a:gd name="T7" fmla="*/ 0 h 737"/>
                <a:gd name="T8" fmla="*/ 0 w 542"/>
                <a:gd name="T9" fmla="*/ 0 h 737"/>
                <a:gd name="T10" fmla="*/ 500 w 542"/>
                <a:gd name="T11" fmla="*/ 41 h 737"/>
                <a:gd name="T12" fmla="*/ 500 w 542"/>
                <a:gd name="T13" fmla="*/ 651 h 737"/>
                <a:gd name="T14" fmla="*/ 44 w 542"/>
                <a:gd name="T15" fmla="*/ 651 h 737"/>
                <a:gd name="T16" fmla="*/ 44 w 542"/>
                <a:gd name="T17" fmla="*/ 41 h 737"/>
                <a:gd name="T18" fmla="*/ 500 w 542"/>
                <a:gd name="T19" fmla="*/ 41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2" h="737">
                  <a:moveTo>
                    <a:pt x="0" y="0"/>
                  </a:moveTo>
                  <a:lnTo>
                    <a:pt x="0" y="736"/>
                  </a:lnTo>
                  <a:lnTo>
                    <a:pt x="541" y="736"/>
                  </a:lnTo>
                  <a:lnTo>
                    <a:pt x="541" y="0"/>
                  </a:lnTo>
                  <a:lnTo>
                    <a:pt x="0" y="0"/>
                  </a:lnTo>
                  <a:close/>
                  <a:moveTo>
                    <a:pt x="500" y="41"/>
                  </a:moveTo>
                  <a:lnTo>
                    <a:pt x="500" y="651"/>
                  </a:lnTo>
                  <a:lnTo>
                    <a:pt x="44" y="651"/>
                  </a:lnTo>
                  <a:lnTo>
                    <a:pt x="44" y="41"/>
                  </a:lnTo>
                  <a:lnTo>
                    <a:pt x="500" y="4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478"/>
            <p:cNvSpPr>
              <a:spLocks noChangeArrowheads="1"/>
            </p:cNvSpPr>
            <p:nvPr/>
          </p:nvSpPr>
          <p:spPr bwMode="auto">
            <a:xfrm>
              <a:off x="5928005" y="3595964"/>
              <a:ext cx="165100" cy="220663"/>
            </a:xfrm>
            <a:custGeom>
              <a:avLst/>
              <a:gdLst>
                <a:gd name="T0" fmla="*/ 0 w 457"/>
                <a:gd name="T1" fmla="*/ 0 h 611"/>
                <a:gd name="T2" fmla="*/ 0 w 457"/>
                <a:gd name="T3" fmla="*/ 610 h 611"/>
                <a:gd name="T4" fmla="*/ 456 w 457"/>
                <a:gd name="T5" fmla="*/ 610 h 611"/>
                <a:gd name="T6" fmla="*/ 456 w 457"/>
                <a:gd name="T7" fmla="*/ 0 h 611"/>
                <a:gd name="T8" fmla="*/ 0 w 457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7" h="611">
                  <a:moveTo>
                    <a:pt x="0" y="0"/>
                  </a:moveTo>
                  <a:lnTo>
                    <a:pt x="0" y="610"/>
                  </a:lnTo>
                  <a:lnTo>
                    <a:pt x="456" y="610"/>
                  </a:lnTo>
                  <a:lnTo>
                    <a:pt x="456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479"/>
            <p:cNvSpPr>
              <a:spLocks noChangeArrowheads="1"/>
            </p:cNvSpPr>
            <p:nvPr/>
          </p:nvSpPr>
          <p:spPr bwMode="auto">
            <a:xfrm>
              <a:off x="6078817" y="3522939"/>
              <a:ext cx="138113" cy="228600"/>
            </a:xfrm>
            <a:custGeom>
              <a:avLst/>
              <a:gdLst>
                <a:gd name="T0" fmla="*/ 0 w 383"/>
                <a:gd name="T1" fmla="*/ 0 h 633"/>
                <a:gd name="T2" fmla="*/ 0 w 383"/>
                <a:gd name="T3" fmla="*/ 632 h 633"/>
                <a:gd name="T4" fmla="*/ 382 w 383"/>
                <a:gd name="T5" fmla="*/ 632 h 633"/>
                <a:gd name="T6" fmla="*/ 382 w 383"/>
                <a:gd name="T7" fmla="*/ 0 h 633"/>
                <a:gd name="T8" fmla="*/ 0 w 383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3">
                  <a:moveTo>
                    <a:pt x="0" y="0"/>
                  </a:moveTo>
                  <a:lnTo>
                    <a:pt x="0" y="632"/>
                  </a:lnTo>
                  <a:lnTo>
                    <a:pt x="382" y="632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480"/>
            <p:cNvSpPr>
              <a:spLocks noChangeArrowheads="1"/>
            </p:cNvSpPr>
            <p:nvPr/>
          </p:nvSpPr>
          <p:spPr bwMode="auto">
            <a:xfrm>
              <a:off x="6078817" y="3522939"/>
              <a:ext cx="138113" cy="228600"/>
            </a:xfrm>
            <a:custGeom>
              <a:avLst/>
              <a:gdLst>
                <a:gd name="T0" fmla="*/ 0 w 383"/>
                <a:gd name="T1" fmla="*/ 0 h 633"/>
                <a:gd name="T2" fmla="*/ 0 w 383"/>
                <a:gd name="T3" fmla="*/ 632 h 633"/>
                <a:gd name="T4" fmla="*/ 382 w 383"/>
                <a:gd name="T5" fmla="*/ 632 h 633"/>
                <a:gd name="T6" fmla="*/ 382 w 383"/>
                <a:gd name="T7" fmla="*/ 0 h 633"/>
                <a:gd name="T8" fmla="*/ 0 w 383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633">
                  <a:moveTo>
                    <a:pt x="0" y="0"/>
                  </a:moveTo>
                  <a:lnTo>
                    <a:pt x="0" y="632"/>
                  </a:lnTo>
                  <a:lnTo>
                    <a:pt x="382" y="632"/>
                  </a:lnTo>
                  <a:lnTo>
                    <a:pt x="38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481"/>
            <p:cNvSpPr>
              <a:spLocks noChangeArrowheads="1"/>
            </p:cNvSpPr>
            <p:nvPr/>
          </p:nvSpPr>
          <p:spPr bwMode="auto">
            <a:xfrm>
              <a:off x="6002617" y="3822977"/>
              <a:ext cx="14288" cy="15875"/>
            </a:xfrm>
            <a:custGeom>
              <a:avLst/>
              <a:gdLst>
                <a:gd name="T0" fmla="*/ 19 w 38"/>
                <a:gd name="T1" fmla="*/ 41 h 42"/>
                <a:gd name="T2" fmla="*/ 19 w 38"/>
                <a:gd name="T3" fmla="*/ 41 h 42"/>
                <a:gd name="T4" fmla="*/ 37 w 38"/>
                <a:gd name="T5" fmla="*/ 18 h 42"/>
                <a:gd name="T6" fmla="*/ 19 w 38"/>
                <a:gd name="T7" fmla="*/ 0 h 42"/>
                <a:gd name="T8" fmla="*/ 0 w 38"/>
                <a:gd name="T9" fmla="*/ 18 h 42"/>
                <a:gd name="T10" fmla="*/ 19 w 38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42">
                  <a:moveTo>
                    <a:pt x="19" y="41"/>
                  </a:moveTo>
                  <a:lnTo>
                    <a:pt x="19" y="41"/>
                  </a:lnTo>
                  <a:cubicBezTo>
                    <a:pt x="30" y="41"/>
                    <a:pt x="37" y="29"/>
                    <a:pt x="37" y="18"/>
                  </a:cubicBezTo>
                  <a:cubicBezTo>
                    <a:pt x="37" y="7"/>
                    <a:pt x="30" y="0"/>
                    <a:pt x="19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41"/>
                    <a:pt x="19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482"/>
            <p:cNvSpPr>
              <a:spLocks noChangeArrowheads="1"/>
            </p:cNvSpPr>
            <p:nvPr/>
          </p:nvSpPr>
          <p:spPr bwMode="auto">
            <a:xfrm>
              <a:off x="6062942" y="3507064"/>
              <a:ext cx="169863" cy="269875"/>
            </a:xfrm>
            <a:custGeom>
              <a:avLst/>
              <a:gdLst>
                <a:gd name="T0" fmla="*/ 0 w 471"/>
                <a:gd name="T1" fmla="*/ 0 h 748"/>
                <a:gd name="T2" fmla="*/ 0 w 471"/>
                <a:gd name="T3" fmla="*/ 747 h 748"/>
                <a:gd name="T4" fmla="*/ 470 w 471"/>
                <a:gd name="T5" fmla="*/ 747 h 748"/>
                <a:gd name="T6" fmla="*/ 470 w 471"/>
                <a:gd name="T7" fmla="*/ 0 h 748"/>
                <a:gd name="T8" fmla="*/ 0 w 471"/>
                <a:gd name="T9" fmla="*/ 0 h 748"/>
                <a:gd name="T10" fmla="*/ 426 w 471"/>
                <a:gd name="T11" fmla="*/ 41 h 748"/>
                <a:gd name="T12" fmla="*/ 426 w 471"/>
                <a:gd name="T13" fmla="*/ 673 h 748"/>
                <a:gd name="T14" fmla="*/ 44 w 471"/>
                <a:gd name="T15" fmla="*/ 673 h 748"/>
                <a:gd name="T16" fmla="*/ 44 w 471"/>
                <a:gd name="T17" fmla="*/ 41 h 748"/>
                <a:gd name="T18" fmla="*/ 426 w 471"/>
                <a:gd name="T19" fmla="*/ 41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1" h="748">
                  <a:moveTo>
                    <a:pt x="0" y="0"/>
                  </a:moveTo>
                  <a:lnTo>
                    <a:pt x="0" y="747"/>
                  </a:lnTo>
                  <a:lnTo>
                    <a:pt x="470" y="747"/>
                  </a:lnTo>
                  <a:lnTo>
                    <a:pt x="470" y="0"/>
                  </a:lnTo>
                  <a:lnTo>
                    <a:pt x="0" y="0"/>
                  </a:lnTo>
                  <a:close/>
                  <a:moveTo>
                    <a:pt x="426" y="41"/>
                  </a:moveTo>
                  <a:lnTo>
                    <a:pt x="426" y="673"/>
                  </a:lnTo>
                  <a:lnTo>
                    <a:pt x="44" y="673"/>
                  </a:lnTo>
                  <a:lnTo>
                    <a:pt x="44" y="41"/>
                  </a:lnTo>
                  <a:lnTo>
                    <a:pt x="426" y="4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483"/>
            <p:cNvSpPr>
              <a:spLocks noChangeArrowheads="1"/>
            </p:cNvSpPr>
            <p:nvPr/>
          </p:nvSpPr>
          <p:spPr bwMode="auto">
            <a:xfrm>
              <a:off x="6145492" y="3522939"/>
              <a:ext cx="69850" cy="228600"/>
            </a:xfrm>
            <a:custGeom>
              <a:avLst/>
              <a:gdLst>
                <a:gd name="T0" fmla="*/ 193 w 194"/>
                <a:gd name="T1" fmla="*/ 0 h 633"/>
                <a:gd name="T2" fmla="*/ 0 w 194"/>
                <a:gd name="T3" fmla="*/ 0 h 633"/>
                <a:gd name="T4" fmla="*/ 0 w 194"/>
                <a:gd name="T5" fmla="*/ 632 h 633"/>
                <a:gd name="T6" fmla="*/ 193 w 194"/>
                <a:gd name="T7" fmla="*/ 632 h 633"/>
                <a:gd name="T8" fmla="*/ 193 w 194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33">
                  <a:moveTo>
                    <a:pt x="193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3" y="632"/>
                  </a:lnTo>
                  <a:lnTo>
                    <a:pt x="19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484"/>
            <p:cNvSpPr>
              <a:spLocks noChangeArrowheads="1"/>
            </p:cNvSpPr>
            <p:nvPr/>
          </p:nvSpPr>
          <p:spPr bwMode="auto">
            <a:xfrm>
              <a:off x="6145492" y="3522939"/>
              <a:ext cx="69850" cy="228600"/>
            </a:xfrm>
            <a:custGeom>
              <a:avLst/>
              <a:gdLst>
                <a:gd name="T0" fmla="*/ 193 w 194"/>
                <a:gd name="T1" fmla="*/ 0 h 633"/>
                <a:gd name="T2" fmla="*/ 0 w 194"/>
                <a:gd name="T3" fmla="*/ 0 h 633"/>
                <a:gd name="T4" fmla="*/ 0 w 194"/>
                <a:gd name="T5" fmla="*/ 632 h 633"/>
                <a:gd name="T6" fmla="*/ 193 w 194"/>
                <a:gd name="T7" fmla="*/ 632 h 633"/>
                <a:gd name="T8" fmla="*/ 193 w 194"/>
                <a:gd name="T9" fmla="*/ 0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4" h="633">
                  <a:moveTo>
                    <a:pt x="193" y="0"/>
                  </a:moveTo>
                  <a:lnTo>
                    <a:pt x="0" y="0"/>
                  </a:lnTo>
                  <a:lnTo>
                    <a:pt x="0" y="632"/>
                  </a:lnTo>
                  <a:lnTo>
                    <a:pt x="193" y="632"/>
                  </a:lnTo>
                  <a:lnTo>
                    <a:pt x="19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485"/>
            <p:cNvSpPr>
              <a:spLocks noChangeArrowheads="1"/>
            </p:cNvSpPr>
            <p:nvPr/>
          </p:nvSpPr>
          <p:spPr bwMode="auto">
            <a:xfrm>
              <a:off x="6140730" y="3754714"/>
              <a:ext cx="12700" cy="12700"/>
            </a:xfrm>
            <a:custGeom>
              <a:avLst/>
              <a:gdLst>
                <a:gd name="T0" fmla="*/ 15 w 35"/>
                <a:gd name="T1" fmla="*/ 34 h 35"/>
                <a:gd name="T2" fmla="*/ 15 w 35"/>
                <a:gd name="T3" fmla="*/ 34 h 35"/>
                <a:gd name="T4" fmla="*/ 34 w 35"/>
                <a:gd name="T5" fmla="*/ 19 h 35"/>
                <a:gd name="T6" fmla="*/ 15 w 35"/>
                <a:gd name="T7" fmla="*/ 0 h 35"/>
                <a:gd name="T8" fmla="*/ 0 w 35"/>
                <a:gd name="T9" fmla="*/ 19 h 35"/>
                <a:gd name="T10" fmla="*/ 15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5" y="34"/>
                  </a:moveTo>
                  <a:lnTo>
                    <a:pt x="15" y="34"/>
                  </a:lnTo>
                  <a:cubicBezTo>
                    <a:pt x="26" y="34"/>
                    <a:pt x="34" y="26"/>
                    <a:pt x="34" y="19"/>
                  </a:cubicBezTo>
                  <a:cubicBezTo>
                    <a:pt x="34" y="8"/>
                    <a:pt x="26" y="0"/>
                    <a:pt x="15" y="0"/>
                  </a:cubicBezTo>
                  <a:cubicBezTo>
                    <a:pt x="8" y="0"/>
                    <a:pt x="0" y="8"/>
                    <a:pt x="0" y="19"/>
                  </a:cubicBezTo>
                  <a:cubicBezTo>
                    <a:pt x="0" y="26"/>
                    <a:pt x="8" y="34"/>
                    <a:pt x="15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486"/>
            <p:cNvSpPr>
              <a:spLocks noChangeArrowheads="1"/>
            </p:cNvSpPr>
            <p:nvPr/>
          </p:nvSpPr>
          <p:spPr bwMode="auto">
            <a:xfrm>
              <a:off x="6097867" y="3607077"/>
              <a:ext cx="9525" cy="7937"/>
            </a:xfrm>
            <a:custGeom>
              <a:avLst/>
              <a:gdLst>
                <a:gd name="T0" fmla="*/ 0 w 27"/>
                <a:gd name="T1" fmla="*/ 0 h 23"/>
                <a:gd name="T2" fmla="*/ 26 w 27"/>
                <a:gd name="T3" fmla="*/ 0 h 23"/>
                <a:gd name="T4" fmla="*/ 26 w 27"/>
                <a:gd name="T5" fmla="*/ 22 h 23"/>
                <a:gd name="T6" fmla="*/ 0 w 27"/>
                <a:gd name="T7" fmla="*/ 22 h 23"/>
                <a:gd name="T8" fmla="*/ 0 w 27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23">
                  <a:moveTo>
                    <a:pt x="0" y="0"/>
                  </a:moveTo>
                  <a:lnTo>
                    <a:pt x="26" y="0"/>
                  </a:lnTo>
                  <a:lnTo>
                    <a:pt x="26" y="22"/>
                  </a:ln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487"/>
            <p:cNvSpPr>
              <a:spLocks noChangeArrowheads="1"/>
            </p:cNvSpPr>
            <p:nvPr/>
          </p:nvSpPr>
          <p:spPr bwMode="auto">
            <a:xfrm>
              <a:off x="6097867" y="3619777"/>
              <a:ext cx="9525" cy="36512"/>
            </a:xfrm>
            <a:custGeom>
              <a:avLst/>
              <a:gdLst>
                <a:gd name="T0" fmla="*/ 0 w 27"/>
                <a:gd name="T1" fmla="*/ 0 h 101"/>
                <a:gd name="T2" fmla="*/ 26 w 27"/>
                <a:gd name="T3" fmla="*/ 0 h 101"/>
                <a:gd name="T4" fmla="*/ 26 w 27"/>
                <a:gd name="T5" fmla="*/ 100 h 101"/>
                <a:gd name="T6" fmla="*/ 0 w 27"/>
                <a:gd name="T7" fmla="*/ 100 h 101"/>
                <a:gd name="T8" fmla="*/ 0 w 27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101">
                  <a:moveTo>
                    <a:pt x="0" y="0"/>
                  </a:moveTo>
                  <a:lnTo>
                    <a:pt x="26" y="0"/>
                  </a:lnTo>
                  <a:lnTo>
                    <a:pt x="26" y="100"/>
                  </a:lnTo>
                  <a:lnTo>
                    <a:pt x="0" y="10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488"/>
            <p:cNvSpPr>
              <a:spLocks noChangeArrowheads="1"/>
            </p:cNvSpPr>
            <p:nvPr/>
          </p:nvSpPr>
          <p:spPr bwMode="auto">
            <a:xfrm>
              <a:off x="6115330" y="3605489"/>
              <a:ext cx="52387" cy="52388"/>
            </a:xfrm>
            <a:custGeom>
              <a:avLst/>
              <a:gdLst>
                <a:gd name="T0" fmla="*/ 70 w 145"/>
                <a:gd name="T1" fmla="*/ 0 h 146"/>
                <a:gd name="T2" fmla="*/ 70 w 145"/>
                <a:gd name="T3" fmla="*/ 0 h 146"/>
                <a:gd name="T4" fmla="*/ 0 w 145"/>
                <a:gd name="T5" fmla="*/ 71 h 146"/>
                <a:gd name="T6" fmla="*/ 70 w 145"/>
                <a:gd name="T7" fmla="*/ 145 h 146"/>
                <a:gd name="T8" fmla="*/ 144 w 145"/>
                <a:gd name="T9" fmla="*/ 71 h 146"/>
                <a:gd name="T10" fmla="*/ 70 w 145"/>
                <a:gd name="T11" fmla="*/ 0 h 146"/>
                <a:gd name="T12" fmla="*/ 70 w 145"/>
                <a:gd name="T13" fmla="*/ 123 h 146"/>
                <a:gd name="T14" fmla="*/ 70 w 145"/>
                <a:gd name="T15" fmla="*/ 123 h 146"/>
                <a:gd name="T16" fmla="*/ 26 w 145"/>
                <a:gd name="T17" fmla="*/ 71 h 146"/>
                <a:gd name="T18" fmla="*/ 70 w 145"/>
                <a:gd name="T19" fmla="*/ 23 h 146"/>
                <a:gd name="T20" fmla="*/ 118 w 145"/>
                <a:gd name="T21" fmla="*/ 71 h 146"/>
                <a:gd name="T22" fmla="*/ 70 w 145"/>
                <a:gd name="T23" fmla="*/ 12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5" h="146">
                  <a:moveTo>
                    <a:pt x="70" y="0"/>
                  </a:moveTo>
                  <a:lnTo>
                    <a:pt x="70" y="0"/>
                  </a:lnTo>
                  <a:cubicBezTo>
                    <a:pt x="29" y="0"/>
                    <a:pt x="0" y="30"/>
                    <a:pt x="0" y="71"/>
                  </a:cubicBezTo>
                  <a:cubicBezTo>
                    <a:pt x="0" y="112"/>
                    <a:pt x="29" y="145"/>
                    <a:pt x="70" y="145"/>
                  </a:cubicBezTo>
                  <a:cubicBezTo>
                    <a:pt x="111" y="145"/>
                    <a:pt x="144" y="112"/>
                    <a:pt x="144" y="71"/>
                  </a:cubicBezTo>
                  <a:cubicBezTo>
                    <a:pt x="144" y="30"/>
                    <a:pt x="111" y="0"/>
                    <a:pt x="70" y="0"/>
                  </a:cubicBezTo>
                  <a:close/>
                  <a:moveTo>
                    <a:pt x="70" y="123"/>
                  </a:moveTo>
                  <a:lnTo>
                    <a:pt x="70" y="123"/>
                  </a:lnTo>
                  <a:cubicBezTo>
                    <a:pt x="44" y="123"/>
                    <a:pt x="26" y="101"/>
                    <a:pt x="26" y="71"/>
                  </a:cubicBezTo>
                  <a:cubicBezTo>
                    <a:pt x="26" y="45"/>
                    <a:pt x="44" y="23"/>
                    <a:pt x="70" y="23"/>
                  </a:cubicBezTo>
                  <a:cubicBezTo>
                    <a:pt x="96" y="23"/>
                    <a:pt x="118" y="45"/>
                    <a:pt x="118" y="71"/>
                  </a:cubicBezTo>
                  <a:cubicBezTo>
                    <a:pt x="118" y="101"/>
                    <a:pt x="96" y="123"/>
                    <a:pt x="70" y="12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489"/>
            <p:cNvSpPr>
              <a:spLocks noChangeArrowheads="1"/>
            </p:cNvSpPr>
            <p:nvPr/>
          </p:nvSpPr>
          <p:spPr bwMode="auto">
            <a:xfrm>
              <a:off x="6172480" y="3605489"/>
              <a:ext cx="33337" cy="52388"/>
            </a:xfrm>
            <a:custGeom>
              <a:avLst/>
              <a:gdLst>
                <a:gd name="T0" fmla="*/ 15 w 94"/>
                <a:gd name="T1" fmla="*/ 108 h 146"/>
                <a:gd name="T2" fmla="*/ 15 w 94"/>
                <a:gd name="T3" fmla="*/ 108 h 146"/>
                <a:gd name="T4" fmla="*/ 48 w 94"/>
                <a:gd name="T5" fmla="*/ 123 h 146"/>
                <a:gd name="T6" fmla="*/ 67 w 94"/>
                <a:gd name="T7" fmla="*/ 104 h 146"/>
                <a:gd name="T8" fmla="*/ 4 w 94"/>
                <a:gd name="T9" fmla="*/ 41 h 146"/>
                <a:gd name="T10" fmla="*/ 48 w 94"/>
                <a:gd name="T11" fmla="*/ 0 h 146"/>
                <a:gd name="T12" fmla="*/ 93 w 94"/>
                <a:gd name="T13" fmla="*/ 15 h 146"/>
                <a:gd name="T14" fmla="*/ 82 w 94"/>
                <a:gd name="T15" fmla="*/ 34 h 146"/>
                <a:gd name="T16" fmla="*/ 48 w 94"/>
                <a:gd name="T17" fmla="*/ 23 h 146"/>
                <a:gd name="T18" fmla="*/ 30 w 94"/>
                <a:gd name="T19" fmla="*/ 41 h 146"/>
                <a:gd name="T20" fmla="*/ 93 w 94"/>
                <a:gd name="T21" fmla="*/ 104 h 146"/>
                <a:gd name="T22" fmla="*/ 48 w 94"/>
                <a:gd name="T23" fmla="*/ 145 h 146"/>
                <a:gd name="T24" fmla="*/ 0 w 94"/>
                <a:gd name="T25" fmla="*/ 127 h 146"/>
                <a:gd name="T26" fmla="*/ 15 w 94"/>
                <a:gd name="T27" fmla="*/ 10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46">
                  <a:moveTo>
                    <a:pt x="15" y="108"/>
                  </a:moveTo>
                  <a:lnTo>
                    <a:pt x="15" y="108"/>
                  </a:lnTo>
                  <a:cubicBezTo>
                    <a:pt x="15" y="108"/>
                    <a:pt x="30" y="123"/>
                    <a:pt x="48" y="123"/>
                  </a:cubicBezTo>
                  <a:cubicBezTo>
                    <a:pt x="59" y="123"/>
                    <a:pt x="67" y="115"/>
                    <a:pt x="67" y="104"/>
                  </a:cubicBezTo>
                  <a:cubicBezTo>
                    <a:pt x="67" y="78"/>
                    <a:pt x="4" y="82"/>
                    <a:pt x="4" y="41"/>
                  </a:cubicBezTo>
                  <a:cubicBezTo>
                    <a:pt x="4" y="19"/>
                    <a:pt x="22" y="0"/>
                    <a:pt x="48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3"/>
                    <a:pt x="48" y="23"/>
                  </a:cubicBezTo>
                  <a:cubicBezTo>
                    <a:pt x="37" y="23"/>
                    <a:pt x="30" y="30"/>
                    <a:pt x="30" y="41"/>
                  </a:cubicBezTo>
                  <a:cubicBezTo>
                    <a:pt x="30" y="63"/>
                    <a:pt x="93" y="60"/>
                    <a:pt x="93" y="104"/>
                  </a:cubicBezTo>
                  <a:cubicBezTo>
                    <a:pt x="93" y="127"/>
                    <a:pt x="78" y="145"/>
                    <a:pt x="48" y="145"/>
                  </a:cubicBezTo>
                  <a:cubicBezTo>
                    <a:pt x="19" y="145"/>
                    <a:pt x="0" y="127"/>
                    <a:pt x="0" y="127"/>
                  </a:cubicBezTo>
                  <a:lnTo>
                    <a:pt x="15" y="1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2" name="Group 521"/>
          <p:cNvGrpSpPr/>
          <p:nvPr/>
        </p:nvGrpSpPr>
        <p:grpSpPr>
          <a:xfrm>
            <a:off x="5815593" y="4071917"/>
            <a:ext cx="495300" cy="493712"/>
            <a:chOff x="5804834" y="4077541"/>
            <a:chExt cx="495300" cy="493712"/>
          </a:xfrm>
        </p:grpSpPr>
        <p:sp>
          <p:nvSpPr>
            <p:cNvPr id="523" name="Freeform 490"/>
            <p:cNvSpPr>
              <a:spLocks noChangeArrowheads="1"/>
            </p:cNvSpPr>
            <p:nvPr/>
          </p:nvSpPr>
          <p:spPr bwMode="auto">
            <a:xfrm>
              <a:off x="5804834" y="407754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E6E6E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491"/>
            <p:cNvSpPr>
              <a:spLocks noChangeArrowheads="1"/>
            </p:cNvSpPr>
            <p:nvPr/>
          </p:nvSpPr>
          <p:spPr bwMode="auto">
            <a:xfrm>
              <a:off x="5804834" y="407754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E6E6E6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492"/>
            <p:cNvSpPr>
              <a:spLocks noChangeArrowheads="1"/>
            </p:cNvSpPr>
            <p:nvPr/>
          </p:nvSpPr>
          <p:spPr bwMode="auto">
            <a:xfrm>
              <a:off x="5804834" y="407754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493"/>
            <p:cNvSpPr>
              <a:spLocks noChangeArrowheads="1"/>
            </p:cNvSpPr>
            <p:nvPr/>
          </p:nvSpPr>
          <p:spPr bwMode="auto">
            <a:xfrm>
              <a:off x="5804834" y="407754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494"/>
            <p:cNvSpPr>
              <a:spLocks noChangeArrowheads="1"/>
            </p:cNvSpPr>
            <p:nvPr/>
          </p:nvSpPr>
          <p:spPr bwMode="auto">
            <a:xfrm>
              <a:off x="6073122" y="4256928"/>
              <a:ext cx="9525" cy="7938"/>
            </a:xfrm>
            <a:custGeom>
              <a:avLst/>
              <a:gdLst>
                <a:gd name="T0" fmla="*/ 0 w 26"/>
                <a:gd name="T1" fmla="*/ 0 h 23"/>
                <a:gd name="T2" fmla="*/ 25 w 26"/>
                <a:gd name="T3" fmla="*/ 0 h 23"/>
                <a:gd name="T4" fmla="*/ 25 w 26"/>
                <a:gd name="T5" fmla="*/ 22 h 23"/>
                <a:gd name="T6" fmla="*/ 0 w 26"/>
                <a:gd name="T7" fmla="*/ 22 h 23"/>
                <a:gd name="T8" fmla="*/ 0 w 2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23">
                  <a:moveTo>
                    <a:pt x="0" y="0"/>
                  </a:moveTo>
                  <a:lnTo>
                    <a:pt x="25" y="0"/>
                  </a:lnTo>
                  <a:lnTo>
                    <a:pt x="25" y="22"/>
                  </a:lnTo>
                  <a:lnTo>
                    <a:pt x="0" y="22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495"/>
            <p:cNvSpPr>
              <a:spLocks noChangeArrowheads="1"/>
            </p:cNvSpPr>
            <p:nvPr/>
          </p:nvSpPr>
          <p:spPr bwMode="auto">
            <a:xfrm>
              <a:off x="6073122" y="4269628"/>
              <a:ext cx="9525" cy="34925"/>
            </a:xfrm>
            <a:custGeom>
              <a:avLst/>
              <a:gdLst>
                <a:gd name="T0" fmla="*/ 0 w 26"/>
                <a:gd name="T1" fmla="*/ 0 h 97"/>
                <a:gd name="T2" fmla="*/ 25 w 26"/>
                <a:gd name="T3" fmla="*/ 0 h 97"/>
                <a:gd name="T4" fmla="*/ 25 w 26"/>
                <a:gd name="T5" fmla="*/ 96 h 97"/>
                <a:gd name="T6" fmla="*/ 0 w 26"/>
                <a:gd name="T7" fmla="*/ 96 h 97"/>
                <a:gd name="T8" fmla="*/ 0 w 26"/>
                <a:gd name="T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97">
                  <a:moveTo>
                    <a:pt x="0" y="0"/>
                  </a:moveTo>
                  <a:lnTo>
                    <a:pt x="25" y="0"/>
                  </a:lnTo>
                  <a:lnTo>
                    <a:pt x="25" y="96"/>
                  </a:lnTo>
                  <a:lnTo>
                    <a:pt x="0" y="96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496"/>
            <p:cNvSpPr>
              <a:spLocks noChangeArrowheads="1"/>
            </p:cNvSpPr>
            <p:nvPr/>
          </p:nvSpPr>
          <p:spPr bwMode="auto">
            <a:xfrm>
              <a:off x="6090584" y="4256928"/>
              <a:ext cx="50800" cy="50800"/>
            </a:xfrm>
            <a:custGeom>
              <a:avLst/>
              <a:gdLst>
                <a:gd name="T0" fmla="*/ 68 w 140"/>
                <a:gd name="T1" fmla="*/ 0 h 140"/>
                <a:gd name="T2" fmla="*/ 68 w 140"/>
                <a:gd name="T3" fmla="*/ 0 h 140"/>
                <a:gd name="T4" fmla="*/ 0 w 140"/>
                <a:gd name="T5" fmla="*/ 67 h 140"/>
                <a:gd name="T6" fmla="*/ 68 w 140"/>
                <a:gd name="T7" fmla="*/ 139 h 140"/>
                <a:gd name="T8" fmla="*/ 139 w 140"/>
                <a:gd name="T9" fmla="*/ 67 h 140"/>
                <a:gd name="T10" fmla="*/ 68 w 140"/>
                <a:gd name="T11" fmla="*/ 0 h 140"/>
                <a:gd name="T12" fmla="*/ 68 w 140"/>
                <a:gd name="T13" fmla="*/ 118 h 140"/>
                <a:gd name="T14" fmla="*/ 68 w 140"/>
                <a:gd name="T15" fmla="*/ 118 h 140"/>
                <a:gd name="T16" fmla="*/ 25 w 140"/>
                <a:gd name="T17" fmla="*/ 67 h 140"/>
                <a:gd name="T18" fmla="*/ 68 w 140"/>
                <a:gd name="T19" fmla="*/ 21 h 140"/>
                <a:gd name="T20" fmla="*/ 114 w 140"/>
                <a:gd name="T21" fmla="*/ 67 h 140"/>
                <a:gd name="T22" fmla="*/ 68 w 140"/>
                <a:gd name="T23" fmla="*/ 11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0" h="140">
                  <a:moveTo>
                    <a:pt x="68" y="0"/>
                  </a:moveTo>
                  <a:lnTo>
                    <a:pt x="68" y="0"/>
                  </a:lnTo>
                  <a:cubicBezTo>
                    <a:pt x="28" y="0"/>
                    <a:pt x="0" y="28"/>
                    <a:pt x="0" y="67"/>
                  </a:cubicBezTo>
                  <a:cubicBezTo>
                    <a:pt x="0" y="107"/>
                    <a:pt x="28" y="139"/>
                    <a:pt x="68" y="139"/>
                  </a:cubicBezTo>
                  <a:cubicBezTo>
                    <a:pt x="107" y="139"/>
                    <a:pt x="139" y="107"/>
                    <a:pt x="139" y="67"/>
                  </a:cubicBezTo>
                  <a:cubicBezTo>
                    <a:pt x="139" y="28"/>
                    <a:pt x="107" y="0"/>
                    <a:pt x="68" y="0"/>
                  </a:cubicBezTo>
                  <a:close/>
                  <a:moveTo>
                    <a:pt x="68" y="118"/>
                  </a:moveTo>
                  <a:lnTo>
                    <a:pt x="68" y="118"/>
                  </a:lnTo>
                  <a:cubicBezTo>
                    <a:pt x="43" y="118"/>
                    <a:pt x="25" y="96"/>
                    <a:pt x="25" y="67"/>
                  </a:cubicBezTo>
                  <a:cubicBezTo>
                    <a:pt x="25" y="43"/>
                    <a:pt x="43" y="21"/>
                    <a:pt x="68" y="21"/>
                  </a:cubicBezTo>
                  <a:cubicBezTo>
                    <a:pt x="93" y="21"/>
                    <a:pt x="114" y="43"/>
                    <a:pt x="114" y="67"/>
                  </a:cubicBezTo>
                  <a:cubicBezTo>
                    <a:pt x="114" y="96"/>
                    <a:pt x="93" y="118"/>
                    <a:pt x="68" y="1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497"/>
            <p:cNvSpPr>
              <a:spLocks noChangeArrowheads="1"/>
            </p:cNvSpPr>
            <p:nvPr/>
          </p:nvSpPr>
          <p:spPr bwMode="auto">
            <a:xfrm>
              <a:off x="6144559" y="4256928"/>
              <a:ext cx="33338" cy="50800"/>
            </a:xfrm>
            <a:custGeom>
              <a:avLst/>
              <a:gdLst>
                <a:gd name="T0" fmla="*/ 15 w 91"/>
                <a:gd name="T1" fmla="*/ 103 h 140"/>
                <a:gd name="T2" fmla="*/ 15 w 91"/>
                <a:gd name="T3" fmla="*/ 103 h 140"/>
                <a:gd name="T4" fmla="*/ 47 w 91"/>
                <a:gd name="T5" fmla="*/ 118 h 140"/>
                <a:gd name="T6" fmla="*/ 65 w 91"/>
                <a:gd name="T7" fmla="*/ 100 h 140"/>
                <a:gd name="T8" fmla="*/ 4 w 91"/>
                <a:gd name="T9" fmla="*/ 39 h 140"/>
                <a:gd name="T10" fmla="*/ 47 w 91"/>
                <a:gd name="T11" fmla="*/ 0 h 140"/>
                <a:gd name="T12" fmla="*/ 90 w 91"/>
                <a:gd name="T13" fmla="*/ 14 h 140"/>
                <a:gd name="T14" fmla="*/ 79 w 91"/>
                <a:gd name="T15" fmla="*/ 32 h 140"/>
                <a:gd name="T16" fmla="*/ 47 w 91"/>
                <a:gd name="T17" fmla="*/ 21 h 140"/>
                <a:gd name="T18" fmla="*/ 29 w 91"/>
                <a:gd name="T19" fmla="*/ 39 h 140"/>
                <a:gd name="T20" fmla="*/ 90 w 91"/>
                <a:gd name="T21" fmla="*/ 100 h 140"/>
                <a:gd name="T22" fmla="*/ 47 w 91"/>
                <a:gd name="T23" fmla="*/ 139 h 140"/>
                <a:gd name="T24" fmla="*/ 0 w 91"/>
                <a:gd name="T25" fmla="*/ 121 h 140"/>
                <a:gd name="T26" fmla="*/ 15 w 91"/>
                <a:gd name="T27" fmla="*/ 10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140">
                  <a:moveTo>
                    <a:pt x="15" y="103"/>
                  </a:moveTo>
                  <a:lnTo>
                    <a:pt x="15" y="103"/>
                  </a:lnTo>
                  <a:cubicBezTo>
                    <a:pt x="15" y="103"/>
                    <a:pt x="29" y="118"/>
                    <a:pt x="47" y="118"/>
                  </a:cubicBezTo>
                  <a:cubicBezTo>
                    <a:pt x="57" y="118"/>
                    <a:pt x="65" y="110"/>
                    <a:pt x="65" y="100"/>
                  </a:cubicBezTo>
                  <a:cubicBezTo>
                    <a:pt x="65" y="75"/>
                    <a:pt x="4" y="78"/>
                    <a:pt x="4" y="39"/>
                  </a:cubicBezTo>
                  <a:cubicBezTo>
                    <a:pt x="4" y="18"/>
                    <a:pt x="22" y="0"/>
                    <a:pt x="47" y="0"/>
                  </a:cubicBezTo>
                  <a:cubicBezTo>
                    <a:pt x="75" y="0"/>
                    <a:pt x="90" y="14"/>
                    <a:pt x="90" y="14"/>
                  </a:cubicBezTo>
                  <a:cubicBezTo>
                    <a:pt x="79" y="32"/>
                    <a:pt x="79" y="32"/>
                    <a:pt x="79" y="32"/>
                  </a:cubicBezTo>
                  <a:cubicBezTo>
                    <a:pt x="79" y="32"/>
                    <a:pt x="65" y="21"/>
                    <a:pt x="47" y="21"/>
                  </a:cubicBezTo>
                  <a:cubicBezTo>
                    <a:pt x="36" y="21"/>
                    <a:pt x="29" y="28"/>
                    <a:pt x="29" y="39"/>
                  </a:cubicBezTo>
                  <a:cubicBezTo>
                    <a:pt x="29" y="60"/>
                    <a:pt x="90" y="57"/>
                    <a:pt x="90" y="100"/>
                  </a:cubicBezTo>
                  <a:cubicBezTo>
                    <a:pt x="90" y="121"/>
                    <a:pt x="75" y="139"/>
                    <a:pt x="47" y="139"/>
                  </a:cubicBezTo>
                  <a:cubicBezTo>
                    <a:pt x="18" y="139"/>
                    <a:pt x="0" y="121"/>
                    <a:pt x="0" y="121"/>
                  </a:cubicBezTo>
                  <a:lnTo>
                    <a:pt x="15" y="1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498"/>
            <p:cNvSpPr>
              <a:spLocks noChangeArrowheads="1"/>
            </p:cNvSpPr>
            <p:nvPr/>
          </p:nvSpPr>
          <p:spPr bwMode="auto">
            <a:xfrm>
              <a:off x="5900084" y="4161678"/>
              <a:ext cx="400050" cy="409575"/>
            </a:xfrm>
            <a:custGeom>
              <a:avLst/>
              <a:gdLst>
                <a:gd name="T0" fmla="*/ 857 w 1112"/>
                <a:gd name="T1" fmla="*/ 0 h 1137"/>
                <a:gd name="T2" fmla="*/ 857 w 1112"/>
                <a:gd name="T3" fmla="*/ 718 h 1137"/>
                <a:gd name="T4" fmla="*/ 521 w 1112"/>
                <a:gd name="T5" fmla="*/ 718 h 1137"/>
                <a:gd name="T6" fmla="*/ 521 w 1112"/>
                <a:gd name="T7" fmla="*/ 907 h 1137"/>
                <a:gd name="T8" fmla="*/ 0 w 1112"/>
                <a:gd name="T9" fmla="*/ 907 h 1137"/>
                <a:gd name="T10" fmla="*/ 229 w 1112"/>
                <a:gd name="T11" fmla="*/ 1136 h 1137"/>
                <a:gd name="T12" fmla="*/ 1111 w 1112"/>
                <a:gd name="T13" fmla="*/ 1136 h 1137"/>
                <a:gd name="T14" fmla="*/ 1111 w 1112"/>
                <a:gd name="T15" fmla="*/ 253 h 1137"/>
                <a:gd name="T16" fmla="*/ 857 w 1112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2" h="1137">
                  <a:moveTo>
                    <a:pt x="857" y="0"/>
                  </a:moveTo>
                  <a:lnTo>
                    <a:pt x="857" y="718"/>
                  </a:lnTo>
                  <a:lnTo>
                    <a:pt x="521" y="718"/>
                  </a:lnTo>
                  <a:lnTo>
                    <a:pt x="521" y="907"/>
                  </a:lnTo>
                  <a:lnTo>
                    <a:pt x="0" y="907"/>
                  </a:lnTo>
                  <a:lnTo>
                    <a:pt x="229" y="1136"/>
                  </a:lnTo>
                  <a:lnTo>
                    <a:pt x="1111" y="1136"/>
                  </a:lnTo>
                  <a:lnTo>
                    <a:pt x="1111" y="253"/>
                  </a:lnTo>
                  <a:lnTo>
                    <a:pt x="85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499"/>
            <p:cNvSpPr>
              <a:spLocks noChangeArrowheads="1"/>
            </p:cNvSpPr>
            <p:nvPr/>
          </p:nvSpPr>
          <p:spPr bwMode="auto">
            <a:xfrm>
              <a:off x="5900084" y="4161678"/>
              <a:ext cx="400050" cy="409575"/>
            </a:xfrm>
            <a:custGeom>
              <a:avLst/>
              <a:gdLst>
                <a:gd name="T0" fmla="*/ 857 w 1112"/>
                <a:gd name="T1" fmla="*/ 0 h 1137"/>
                <a:gd name="T2" fmla="*/ 857 w 1112"/>
                <a:gd name="T3" fmla="*/ 718 h 1137"/>
                <a:gd name="T4" fmla="*/ 521 w 1112"/>
                <a:gd name="T5" fmla="*/ 718 h 1137"/>
                <a:gd name="T6" fmla="*/ 521 w 1112"/>
                <a:gd name="T7" fmla="*/ 907 h 1137"/>
                <a:gd name="T8" fmla="*/ 0 w 1112"/>
                <a:gd name="T9" fmla="*/ 907 h 1137"/>
                <a:gd name="T10" fmla="*/ 229 w 1112"/>
                <a:gd name="T11" fmla="*/ 1136 h 1137"/>
                <a:gd name="T12" fmla="*/ 1111 w 1112"/>
                <a:gd name="T13" fmla="*/ 1136 h 1137"/>
                <a:gd name="T14" fmla="*/ 1111 w 1112"/>
                <a:gd name="T15" fmla="*/ 253 h 1137"/>
                <a:gd name="T16" fmla="*/ 857 w 1112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2" h="1137">
                  <a:moveTo>
                    <a:pt x="857" y="0"/>
                  </a:moveTo>
                  <a:lnTo>
                    <a:pt x="857" y="718"/>
                  </a:lnTo>
                  <a:lnTo>
                    <a:pt x="521" y="718"/>
                  </a:lnTo>
                  <a:lnTo>
                    <a:pt x="521" y="907"/>
                  </a:lnTo>
                  <a:lnTo>
                    <a:pt x="0" y="907"/>
                  </a:lnTo>
                  <a:lnTo>
                    <a:pt x="229" y="1136"/>
                  </a:lnTo>
                  <a:lnTo>
                    <a:pt x="1111" y="1136"/>
                  </a:lnTo>
                  <a:lnTo>
                    <a:pt x="1111" y="253"/>
                  </a:lnTo>
                  <a:lnTo>
                    <a:pt x="85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500"/>
            <p:cNvSpPr>
              <a:spLocks noChangeArrowheads="1"/>
            </p:cNvSpPr>
            <p:nvPr/>
          </p:nvSpPr>
          <p:spPr bwMode="auto">
            <a:xfrm>
              <a:off x="5900084" y="4233116"/>
              <a:ext cx="187325" cy="255587"/>
            </a:xfrm>
            <a:custGeom>
              <a:avLst/>
              <a:gdLst>
                <a:gd name="T0" fmla="*/ 479 w 522"/>
                <a:gd name="T1" fmla="*/ 522 h 712"/>
                <a:gd name="T2" fmla="*/ 479 w 522"/>
                <a:gd name="T3" fmla="*/ 522 h 712"/>
                <a:gd name="T4" fmla="*/ 479 w 522"/>
                <a:gd name="T5" fmla="*/ 629 h 712"/>
                <a:gd name="T6" fmla="*/ 43 w 522"/>
                <a:gd name="T7" fmla="*/ 629 h 712"/>
                <a:gd name="T8" fmla="*/ 43 w 522"/>
                <a:gd name="T9" fmla="*/ 43 h 712"/>
                <a:gd name="T10" fmla="*/ 404 w 522"/>
                <a:gd name="T11" fmla="*/ 43 h 712"/>
                <a:gd name="T12" fmla="*/ 404 w 522"/>
                <a:gd name="T13" fmla="*/ 0 h 712"/>
                <a:gd name="T14" fmla="*/ 0 w 522"/>
                <a:gd name="T15" fmla="*/ 0 h 712"/>
                <a:gd name="T16" fmla="*/ 0 w 522"/>
                <a:gd name="T17" fmla="*/ 711 h 712"/>
                <a:gd name="T18" fmla="*/ 521 w 522"/>
                <a:gd name="T19" fmla="*/ 711 h 712"/>
                <a:gd name="T20" fmla="*/ 521 w 522"/>
                <a:gd name="T21" fmla="*/ 522 h 712"/>
                <a:gd name="T22" fmla="*/ 479 w 522"/>
                <a:gd name="T23" fmla="*/ 522 h 712"/>
                <a:gd name="T24" fmla="*/ 261 w 522"/>
                <a:gd name="T25" fmla="*/ 686 h 712"/>
                <a:gd name="T26" fmla="*/ 261 w 522"/>
                <a:gd name="T27" fmla="*/ 686 h 712"/>
                <a:gd name="T28" fmla="*/ 243 w 522"/>
                <a:gd name="T29" fmla="*/ 668 h 712"/>
                <a:gd name="T30" fmla="*/ 261 w 522"/>
                <a:gd name="T31" fmla="*/ 647 h 712"/>
                <a:gd name="T32" fmla="*/ 279 w 522"/>
                <a:gd name="T33" fmla="*/ 668 h 712"/>
                <a:gd name="T34" fmla="*/ 261 w 522"/>
                <a:gd name="T35" fmla="*/ 686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2" h="712">
                  <a:moveTo>
                    <a:pt x="479" y="522"/>
                  </a:moveTo>
                  <a:lnTo>
                    <a:pt x="479" y="522"/>
                  </a:lnTo>
                  <a:cubicBezTo>
                    <a:pt x="479" y="629"/>
                    <a:pt x="479" y="629"/>
                    <a:pt x="479" y="629"/>
                  </a:cubicBezTo>
                  <a:cubicBezTo>
                    <a:pt x="43" y="629"/>
                    <a:pt x="43" y="629"/>
                    <a:pt x="43" y="629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04" y="43"/>
                    <a:pt x="404" y="43"/>
                    <a:pt x="404" y="43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521" y="711"/>
                    <a:pt x="521" y="711"/>
                    <a:pt x="521" y="711"/>
                  </a:cubicBezTo>
                  <a:cubicBezTo>
                    <a:pt x="521" y="522"/>
                    <a:pt x="521" y="522"/>
                    <a:pt x="521" y="522"/>
                  </a:cubicBezTo>
                  <a:lnTo>
                    <a:pt x="479" y="522"/>
                  </a:lnTo>
                  <a:close/>
                  <a:moveTo>
                    <a:pt x="261" y="686"/>
                  </a:moveTo>
                  <a:lnTo>
                    <a:pt x="261" y="686"/>
                  </a:lnTo>
                  <a:cubicBezTo>
                    <a:pt x="250" y="686"/>
                    <a:pt x="243" y="679"/>
                    <a:pt x="243" y="668"/>
                  </a:cubicBezTo>
                  <a:cubicBezTo>
                    <a:pt x="243" y="658"/>
                    <a:pt x="250" y="647"/>
                    <a:pt x="261" y="647"/>
                  </a:cubicBezTo>
                  <a:cubicBezTo>
                    <a:pt x="271" y="647"/>
                    <a:pt x="279" y="658"/>
                    <a:pt x="279" y="668"/>
                  </a:cubicBezTo>
                  <a:cubicBezTo>
                    <a:pt x="279" y="679"/>
                    <a:pt x="271" y="686"/>
                    <a:pt x="261" y="6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501"/>
            <p:cNvSpPr>
              <a:spLocks noChangeArrowheads="1"/>
            </p:cNvSpPr>
            <p:nvPr/>
          </p:nvSpPr>
          <p:spPr bwMode="auto">
            <a:xfrm>
              <a:off x="6044547" y="4161678"/>
              <a:ext cx="163512" cy="258763"/>
            </a:xfrm>
            <a:custGeom>
              <a:avLst/>
              <a:gdLst>
                <a:gd name="T0" fmla="*/ 0 w 454"/>
                <a:gd name="T1" fmla="*/ 0 h 719"/>
                <a:gd name="T2" fmla="*/ 0 w 454"/>
                <a:gd name="T3" fmla="*/ 0 h 719"/>
                <a:gd name="T4" fmla="*/ 0 w 454"/>
                <a:gd name="T5" fmla="*/ 718 h 719"/>
                <a:gd name="T6" fmla="*/ 453 w 454"/>
                <a:gd name="T7" fmla="*/ 718 h 719"/>
                <a:gd name="T8" fmla="*/ 453 w 454"/>
                <a:gd name="T9" fmla="*/ 0 h 719"/>
                <a:gd name="T10" fmla="*/ 0 w 454"/>
                <a:gd name="T11" fmla="*/ 0 h 719"/>
                <a:gd name="T12" fmla="*/ 225 w 454"/>
                <a:gd name="T13" fmla="*/ 697 h 719"/>
                <a:gd name="T14" fmla="*/ 225 w 454"/>
                <a:gd name="T15" fmla="*/ 697 h 719"/>
                <a:gd name="T16" fmla="*/ 210 w 454"/>
                <a:gd name="T17" fmla="*/ 679 h 719"/>
                <a:gd name="T18" fmla="*/ 225 w 454"/>
                <a:gd name="T19" fmla="*/ 664 h 719"/>
                <a:gd name="T20" fmla="*/ 243 w 454"/>
                <a:gd name="T21" fmla="*/ 679 h 719"/>
                <a:gd name="T22" fmla="*/ 225 w 454"/>
                <a:gd name="T23" fmla="*/ 697 h 719"/>
                <a:gd name="T24" fmla="*/ 411 w 454"/>
                <a:gd name="T25" fmla="*/ 647 h 719"/>
                <a:gd name="T26" fmla="*/ 411 w 454"/>
                <a:gd name="T27" fmla="*/ 647 h 719"/>
                <a:gd name="T28" fmla="*/ 42 w 454"/>
                <a:gd name="T29" fmla="*/ 647 h 719"/>
                <a:gd name="T30" fmla="*/ 42 w 454"/>
                <a:gd name="T31" fmla="*/ 43 h 719"/>
                <a:gd name="T32" fmla="*/ 411 w 454"/>
                <a:gd name="T33" fmla="*/ 43 h 719"/>
                <a:gd name="T34" fmla="*/ 411 w 454"/>
                <a:gd name="T35" fmla="*/ 647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4" h="719">
                  <a:moveTo>
                    <a:pt x="0" y="0"/>
                  </a:moveTo>
                  <a:lnTo>
                    <a:pt x="0" y="0"/>
                  </a:lnTo>
                  <a:cubicBezTo>
                    <a:pt x="0" y="718"/>
                    <a:pt x="0" y="718"/>
                    <a:pt x="0" y="718"/>
                  </a:cubicBezTo>
                  <a:cubicBezTo>
                    <a:pt x="453" y="718"/>
                    <a:pt x="453" y="718"/>
                    <a:pt x="453" y="718"/>
                  </a:cubicBezTo>
                  <a:cubicBezTo>
                    <a:pt x="453" y="0"/>
                    <a:pt x="453" y="0"/>
                    <a:pt x="453" y="0"/>
                  </a:cubicBezTo>
                  <a:lnTo>
                    <a:pt x="0" y="0"/>
                  </a:lnTo>
                  <a:close/>
                  <a:moveTo>
                    <a:pt x="225" y="697"/>
                  </a:moveTo>
                  <a:lnTo>
                    <a:pt x="225" y="697"/>
                  </a:lnTo>
                  <a:cubicBezTo>
                    <a:pt x="218" y="697"/>
                    <a:pt x="210" y="689"/>
                    <a:pt x="210" y="679"/>
                  </a:cubicBezTo>
                  <a:cubicBezTo>
                    <a:pt x="210" y="671"/>
                    <a:pt x="218" y="664"/>
                    <a:pt x="225" y="664"/>
                  </a:cubicBezTo>
                  <a:cubicBezTo>
                    <a:pt x="235" y="664"/>
                    <a:pt x="243" y="671"/>
                    <a:pt x="243" y="679"/>
                  </a:cubicBezTo>
                  <a:cubicBezTo>
                    <a:pt x="243" y="689"/>
                    <a:pt x="235" y="697"/>
                    <a:pt x="225" y="697"/>
                  </a:cubicBezTo>
                  <a:close/>
                  <a:moveTo>
                    <a:pt x="411" y="647"/>
                  </a:moveTo>
                  <a:lnTo>
                    <a:pt x="411" y="647"/>
                  </a:lnTo>
                  <a:cubicBezTo>
                    <a:pt x="42" y="647"/>
                    <a:pt x="42" y="647"/>
                    <a:pt x="42" y="647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411" y="43"/>
                    <a:pt x="411" y="43"/>
                    <a:pt x="411" y="43"/>
                  </a:cubicBezTo>
                  <a:lnTo>
                    <a:pt x="411" y="6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5" name="Group 534"/>
          <p:cNvGrpSpPr/>
          <p:nvPr/>
        </p:nvGrpSpPr>
        <p:grpSpPr>
          <a:xfrm>
            <a:off x="6662291" y="1681441"/>
            <a:ext cx="412750" cy="338137"/>
            <a:chOff x="6611379" y="1650504"/>
            <a:chExt cx="412750" cy="338137"/>
          </a:xfrm>
        </p:grpSpPr>
        <p:sp>
          <p:nvSpPr>
            <p:cNvPr id="536" name="Freeform 502"/>
            <p:cNvSpPr>
              <a:spLocks noChangeArrowheads="1"/>
            </p:cNvSpPr>
            <p:nvPr/>
          </p:nvSpPr>
          <p:spPr bwMode="auto">
            <a:xfrm>
              <a:off x="6700279" y="1723529"/>
              <a:ext cx="198437" cy="265112"/>
            </a:xfrm>
            <a:custGeom>
              <a:avLst/>
              <a:gdLst>
                <a:gd name="T0" fmla="*/ 0 w 550"/>
                <a:gd name="T1" fmla="*/ 0 h 737"/>
                <a:gd name="T2" fmla="*/ 0 w 550"/>
                <a:gd name="T3" fmla="*/ 736 h 737"/>
                <a:gd name="T4" fmla="*/ 549 w 550"/>
                <a:gd name="T5" fmla="*/ 736 h 737"/>
                <a:gd name="T6" fmla="*/ 549 w 550"/>
                <a:gd name="T7" fmla="*/ 0 h 737"/>
                <a:gd name="T8" fmla="*/ 0 w 550"/>
                <a:gd name="T9" fmla="*/ 0 h 737"/>
                <a:gd name="T10" fmla="*/ 504 w 550"/>
                <a:gd name="T11" fmla="*/ 44 h 737"/>
                <a:gd name="T12" fmla="*/ 504 w 550"/>
                <a:gd name="T13" fmla="*/ 651 h 737"/>
                <a:gd name="T14" fmla="*/ 44 w 550"/>
                <a:gd name="T15" fmla="*/ 651 h 737"/>
                <a:gd name="T16" fmla="*/ 44 w 550"/>
                <a:gd name="T17" fmla="*/ 44 h 737"/>
                <a:gd name="T18" fmla="*/ 504 w 550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37">
                  <a:moveTo>
                    <a:pt x="0" y="0"/>
                  </a:moveTo>
                  <a:lnTo>
                    <a:pt x="0" y="736"/>
                  </a:lnTo>
                  <a:lnTo>
                    <a:pt x="549" y="736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503"/>
            <p:cNvSpPr>
              <a:spLocks noChangeArrowheads="1"/>
            </p:cNvSpPr>
            <p:nvPr/>
          </p:nvSpPr>
          <p:spPr bwMode="auto">
            <a:xfrm>
              <a:off x="6716154" y="1739404"/>
              <a:ext cx="166687" cy="219075"/>
            </a:xfrm>
            <a:custGeom>
              <a:avLst/>
              <a:gdLst>
                <a:gd name="T0" fmla="*/ 0 w 461"/>
                <a:gd name="T1" fmla="*/ 0 h 608"/>
                <a:gd name="T2" fmla="*/ 0 w 461"/>
                <a:gd name="T3" fmla="*/ 607 h 608"/>
                <a:gd name="T4" fmla="*/ 460 w 461"/>
                <a:gd name="T5" fmla="*/ 607 h 608"/>
                <a:gd name="T6" fmla="*/ 460 w 461"/>
                <a:gd name="T7" fmla="*/ 0 h 608"/>
                <a:gd name="T8" fmla="*/ 0 w 461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08">
                  <a:moveTo>
                    <a:pt x="0" y="0"/>
                  </a:moveTo>
                  <a:lnTo>
                    <a:pt x="0" y="607"/>
                  </a:lnTo>
                  <a:lnTo>
                    <a:pt x="460" y="60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504"/>
            <p:cNvSpPr>
              <a:spLocks noChangeArrowheads="1"/>
            </p:cNvSpPr>
            <p:nvPr/>
          </p:nvSpPr>
          <p:spPr bwMode="auto">
            <a:xfrm>
              <a:off x="6868554" y="1666379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505"/>
            <p:cNvSpPr>
              <a:spLocks noChangeArrowheads="1"/>
            </p:cNvSpPr>
            <p:nvPr/>
          </p:nvSpPr>
          <p:spPr bwMode="auto">
            <a:xfrm>
              <a:off x="6868554" y="1666379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506"/>
            <p:cNvSpPr>
              <a:spLocks noChangeArrowheads="1"/>
            </p:cNvSpPr>
            <p:nvPr/>
          </p:nvSpPr>
          <p:spPr bwMode="auto">
            <a:xfrm>
              <a:off x="6792354" y="1964829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23 h 42"/>
                <a:gd name="T6" fmla="*/ 18 w 42"/>
                <a:gd name="T7" fmla="*/ 0 h 42"/>
                <a:gd name="T8" fmla="*/ 0 w 42"/>
                <a:gd name="T9" fmla="*/ 23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34"/>
                    <a:pt x="41" y="23"/>
                  </a:cubicBezTo>
                  <a:cubicBezTo>
                    <a:pt x="41" y="11"/>
                    <a:pt x="29" y="0"/>
                    <a:pt x="18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507"/>
            <p:cNvSpPr>
              <a:spLocks noChangeArrowheads="1"/>
            </p:cNvSpPr>
            <p:nvPr/>
          </p:nvSpPr>
          <p:spPr bwMode="auto">
            <a:xfrm>
              <a:off x="6852679" y="1650504"/>
              <a:ext cx="171450" cy="268287"/>
            </a:xfrm>
            <a:custGeom>
              <a:avLst/>
              <a:gdLst>
                <a:gd name="T0" fmla="*/ 0 w 475"/>
                <a:gd name="T1" fmla="*/ 0 h 745"/>
                <a:gd name="T2" fmla="*/ 0 w 475"/>
                <a:gd name="T3" fmla="*/ 744 h 745"/>
                <a:gd name="T4" fmla="*/ 474 w 475"/>
                <a:gd name="T5" fmla="*/ 744 h 745"/>
                <a:gd name="T6" fmla="*/ 474 w 475"/>
                <a:gd name="T7" fmla="*/ 0 h 745"/>
                <a:gd name="T8" fmla="*/ 0 w 475"/>
                <a:gd name="T9" fmla="*/ 0 h 745"/>
                <a:gd name="T10" fmla="*/ 429 w 475"/>
                <a:gd name="T11" fmla="*/ 44 h 745"/>
                <a:gd name="T12" fmla="*/ 429 w 475"/>
                <a:gd name="T13" fmla="*/ 670 h 745"/>
                <a:gd name="T14" fmla="*/ 44 w 475"/>
                <a:gd name="T15" fmla="*/ 670 h 745"/>
                <a:gd name="T16" fmla="*/ 44 w 475"/>
                <a:gd name="T17" fmla="*/ 44 h 745"/>
                <a:gd name="T18" fmla="*/ 429 w 475"/>
                <a:gd name="T19" fmla="*/ 4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5">
                  <a:moveTo>
                    <a:pt x="0" y="0"/>
                  </a:moveTo>
                  <a:lnTo>
                    <a:pt x="0" y="744"/>
                  </a:lnTo>
                  <a:lnTo>
                    <a:pt x="474" y="744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4"/>
                  </a:moveTo>
                  <a:lnTo>
                    <a:pt x="429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9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508"/>
            <p:cNvSpPr>
              <a:spLocks noChangeArrowheads="1"/>
            </p:cNvSpPr>
            <p:nvPr/>
          </p:nvSpPr>
          <p:spPr bwMode="auto">
            <a:xfrm>
              <a:off x="6938404" y="1666379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509"/>
            <p:cNvSpPr>
              <a:spLocks noChangeArrowheads="1"/>
            </p:cNvSpPr>
            <p:nvPr/>
          </p:nvSpPr>
          <p:spPr bwMode="auto">
            <a:xfrm>
              <a:off x="6938404" y="1666379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510"/>
            <p:cNvSpPr>
              <a:spLocks noChangeArrowheads="1"/>
            </p:cNvSpPr>
            <p:nvPr/>
          </p:nvSpPr>
          <p:spPr bwMode="auto">
            <a:xfrm>
              <a:off x="6932054" y="1898154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5 h 35"/>
                <a:gd name="T6" fmla="*/ 19 w 35"/>
                <a:gd name="T7" fmla="*/ 0 h 35"/>
                <a:gd name="T8" fmla="*/ 0 w 35"/>
                <a:gd name="T9" fmla="*/ 15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511"/>
            <p:cNvSpPr>
              <a:spLocks noChangeArrowheads="1"/>
            </p:cNvSpPr>
            <p:nvPr/>
          </p:nvSpPr>
          <p:spPr bwMode="auto">
            <a:xfrm>
              <a:off x="6611379" y="1650504"/>
              <a:ext cx="193675" cy="192087"/>
            </a:xfrm>
            <a:custGeom>
              <a:avLst/>
              <a:gdLst>
                <a:gd name="T0" fmla="*/ 269 w 539"/>
                <a:gd name="T1" fmla="*/ 533 h 534"/>
                <a:gd name="T2" fmla="*/ 269 w 539"/>
                <a:gd name="T3" fmla="*/ 533 h 534"/>
                <a:gd name="T4" fmla="*/ 0 w 539"/>
                <a:gd name="T5" fmla="*/ 266 h 534"/>
                <a:gd name="T6" fmla="*/ 269 w 539"/>
                <a:gd name="T7" fmla="*/ 0 h 534"/>
                <a:gd name="T8" fmla="*/ 538 w 539"/>
                <a:gd name="T9" fmla="*/ 266 h 534"/>
                <a:gd name="T10" fmla="*/ 269 w 539"/>
                <a:gd name="T11" fmla="*/ 533 h 534"/>
                <a:gd name="T12" fmla="*/ 269 w 539"/>
                <a:gd name="T13" fmla="*/ 44 h 534"/>
                <a:gd name="T14" fmla="*/ 269 w 539"/>
                <a:gd name="T15" fmla="*/ 44 h 534"/>
                <a:gd name="T16" fmla="*/ 45 w 539"/>
                <a:gd name="T17" fmla="*/ 266 h 534"/>
                <a:gd name="T18" fmla="*/ 269 w 539"/>
                <a:gd name="T19" fmla="*/ 488 h 534"/>
                <a:gd name="T20" fmla="*/ 493 w 539"/>
                <a:gd name="T21" fmla="*/ 266 h 534"/>
                <a:gd name="T22" fmla="*/ 269 w 539"/>
                <a:gd name="T23" fmla="*/ 4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4">
                  <a:moveTo>
                    <a:pt x="269" y="533"/>
                  </a:moveTo>
                  <a:lnTo>
                    <a:pt x="269" y="533"/>
                  </a:lnTo>
                  <a:cubicBezTo>
                    <a:pt x="123" y="533"/>
                    <a:pt x="0" y="414"/>
                    <a:pt x="0" y="266"/>
                  </a:cubicBezTo>
                  <a:cubicBezTo>
                    <a:pt x="0" y="118"/>
                    <a:pt x="123" y="0"/>
                    <a:pt x="269" y="0"/>
                  </a:cubicBezTo>
                  <a:cubicBezTo>
                    <a:pt x="418" y="0"/>
                    <a:pt x="538" y="118"/>
                    <a:pt x="538" y="266"/>
                  </a:cubicBezTo>
                  <a:cubicBezTo>
                    <a:pt x="538" y="414"/>
                    <a:pt x="418" y="533"/>
                    <a:pt x="269" y="533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6"/>
                  </a:cubicBezTo>
                  <a:cubicBezTo>
                    <a:pt x="45" y="389"/>
                    <a:pt x="146" y="488"/>
                    <a:pt x="269" y="488"/>
                  </a:cubicBezTo>
                  <a:cubicBezTo>
                    <a:pt x="392" y="488"/>
                    <a:pt x="493" y="389"/>
                    <a:pt x="493" y="266"/>
                  </a:cubicBezTo>
                  <a:cubicBezTo>
                    <a:pt x="493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512"/>
            <p:cNvSpPr>
              <a:spLocks noChangeArrowheads="1"/>
            </p:cNvSpPr>
            <p:nvPr/>
          </p:nvSpPr>
          <p:spPr bwMode="auto">
            <a:xfrm>
              <a:off x="6628841" y="1666379"/>
              <a:ext cx="161925" cy="160337"/>
            </a:xfrm>
            <a:custGeom>
              <a:avLst/>
              <a:gdLst>
                <a:gd name="T0" fmla="*/ 224 w 449"/>
                <a:gd name="T1" fmla="*/ 0 h 445"/>
                <a:gd name="T2" fmla="*/ 224 w 449"/>
                <a:gd name="T3" fmla="*/ 0 h 445"/>
                <a:gd name="T4" fmla="*/ 0 w 449"/>
                <a:gd name="T5" fmla="*/ 222 h 445"/>
                <a:gd name="T6" fmla="*/ 224 w 449"/>
                <a:gd name="T7" fmla="*/ 444 h 445"/>
                <a:gd name="T8" fmla="*/ 448 w 449"/>
                <a:gd name="T9" fmla="*/ 222 h 445"/>
                <a:gd name="T10" fmla="*/ 224 w 449"/>
                <a:gd name="T11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45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2"/>
                  </a:cubicBezTo>
                  <a:cubicBezTo>
                    <a:pt x="0" y="345"/>
                    <a:pt x="101" y="444"/>
                    <a:pt x="224" y="444"/>
                  </a:cubicBezTo>
                  <a:cubicBezTo>
                    <a:pt x="347" y="444"/>
                    <a:pt x="448" y="345"/>
                    <a:pt x="448" y="222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513"/>
            <p:cNvSpPr>
              <a:spLocks noChangeArrowheads="1"/>
            </p:cNvSpPr>
            <p:nvPr/>
          </p:nvSpPr>
          <p:spPr bwMode="auto">
            <a:xfrm>
              <a:off x="6673291" y="1690191"/>
              <a:ext cx="69850" cy="98425"/>
            </a:xfrm>
            <a:custGeom>
              <a:avLst/>
              <a:gdLst>
                <a:gd name="T0" fmla="*/ 48 w 195"/>
                <a:gd name="T1" fmla="*/ 118 h 275"/>
                <a:gd name="T2" fmla="*/ 48 w 195"/>
                <a:gd name="T3" fmla="*/ 118 h 275"/>
                <a:gd name="T4" fmla="*/ 48 w 195"/>
                <a:gd name="T5" fmla="*/ 78 h 275"/>
                <a:gd name="T6" fmla="*/ 97 w 195"/>
                <a:gd name="T7" fmla="*/ 30 h 275"/>
                <a:gd name="T8" fmla="*/ 134 w 195"/>
                <a:gd name="T9" fmla="*/ 44 h 275"/>
                <a:gd name="T10" fmla="*/ 149 w 195"/>
                <a:gd name="T11" fmla="*/ 78 h 275"/>
                <a:gd name="T12" fmla="*/ 149 w 195"/>
                <a:gd name="T13" fmla="*/ 118 h 275"/>
                <a:gd name="T14" fmla="*/ 179 w 195"/>
                <a:gd name="T15" fmla="*/ 118 h 275"/>
                <a:gd name="T16" fmla="*/ 179 w 195"/>
                <a:gd name="T17" fmla="*/ 78 h 275"/>
                <a:gd name="T18" fmla="*/ 153 w 195"/>
                <a:gd name="T19" fmla="*/ 22 h 275"/>
                <a:gd name="T20" fmla="*/ 97 w 195"/>
                <a:gd name="T21" fmla="*/ 0 h 275"/>
                <a:gd name="T22" fmla="*/ 97 w 195"/>
                <a:gd name="T23" fmla="*/ 0 h 275"/>
                <a:gd name="T24" fmla="*/ 19 w 195"/>
                <a:gd name="T25" fmla="*/ 78 h 275"/>
                <a:gd name="T26" fmla="*/ 19 w 195"/>
                <a:gd name="T27" fmla="*/ 118 h 275"/>
                <a:gd name="T28" fmla="*/ 0 w 195"/>
                <a:gd name="T29" fmla="*/ 118 h 275"/>
                <a:gd name="T30" fmla="*/ 0 w 195"/>
                <a:gd name="T31" fmla="*/ 274 h 275"/>
                <a:gd name="T32" fmla="*/ 194 w 195"/>
                <a:gd name="T33" fmla="*/ 274 h 275"/>
                <a:gd name="T34" fmla="*/ 194 w 195"/>
                <a:gd name="T35" fmla="*/ 118 h 275"/>
                <a:gd name="T36" fmla="*/ 48 w 195"/>
                <a:gd name="T37" fmla="*/ 11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5">
                  <a:moveTo>
                    <a:pt x="48" y="118"/>
                  </a:moveTo>
                  <a:lnTo>
                    <a:pt x="48" y="118"/>
                  </a:lnTo>
                  <a:cubicBezTo>
                    <a:pt x="48" y="78"/>
                    <a:pt x="48" y="78"/>
                    <a:pt x="48" y="78"/>
                  </a:cubicBezTo>
                  <a:cubicBezTo>
                    <a:pt x="48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2"/>
                    <a:pt x="149" y="67"/>
                    <a:pt x="149" y="78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79" y="118"/>
                    <a:pt x="179" y="118"/>
                    <a:pt x="179" y="11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59"/>
                    <a:pt x="172" y="37"/>
                    <a:pt x="153" y="22"/>
                  </a:cubicBezTo>
                  <a:cubicBezTo>
                    <a:pt x="138" y="7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7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4" y="118"/>
                    <a:pt x="194" y="118"/>
                    <a:pt x="194" y="118"/>
                  </a:cubicBezTo>
                  <a:lnTo>
                    <a:pt x="48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514"/>
            <p:cNvSpPr>
              <a:spLocks noChangeArrowheads="1"/>
            </p:cNvSpPr>
            <p:nvPr/>
          </p:nvSpPr>
          <p:spPr bwMode="auto">
            <a:xfrm>
              <a:off x="6884429" y="1748929"/>
              <a:ext cx="7937" cy="7937"/>
            </a:xfrm>
            <a:custGeom>
              <a:avLst/>
              <a:gdLst>
                <a:gd name="T0" fmla="*/ 22 w 23"/>
                <a:gd name="T1" fmla="*/ 22 h 23"/>
                <a:gd name="T2" fmla="*/ 0 w 23"/>
                <a:gd name="T3" fmla="*/ 22 h 23"/>
                <a:gd name="T4" fmla="*/ 0 w 23"/>
                <a:gd name="T5" fmla="*/ 0 h 23"/>
                <a:gd name="T6" fmla="*/ 22 w 23"/>
                <a:gd name="T7" fmla="*/ 0 h 23"/>
                <a:gd name="T8" fmla="*/ 22 w 23"/>
                <a:gd name="T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515"/>
            <p:cNvSpPr>
              <a:spLocks noChangeArrowheads="1"/>
            </p:cNvSpPr>
            <p:nvPr/>
          </p:nvSpPr>
          <p:spPr bwMode="auto">
            <a:xfrm>
              <a:off x="6884429" y="1763216"/>
              <a:ext cx="7937" cy="36513"/>
            </a:xfrm>
            <a:custGeom>
              <a:avLst/>
              <a:gdLst>
                <a:gd name="T0" fmla="*/ 22 w 23"/>
                <a:gd name="T1" fmla="*/ 100 h 101"/>
                <a:gd name="T2" fmla="*/ 0 w 23"/>
                <a:gd name="T3" fmla="*/ 100 h 101"/>
                <a:gd name="T4" fmla="*/ 0 w 23"/>
                <a:gd name="T5" fmla="*/ 0 h 101"/>
                <a:gd name="T6" fmla="*/ 22 w 23"/>
                <a:gd name="T7" fmla="*/ 0 h 101"/>
                <a:gd name="T8" fmla="*/ 22 w 23"/>
                <a:gd name="T9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01">
                  <a:moveTo>
                    <a:pt x="22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10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516"/>
            <p:cNvSpPr>
              <a:spLocks noChangeArrowheads="1"/>
            </p:cNvSpPr>
            <p:nvPr/>
          </p:nvSpPr>
          <p:spPr bwMode="auto">
            <a:xfrm>
              <a:off x="6900304" y="1747341"/>
              <a:ext cx="52387" cy="52388"/>
            </a:xfrm>
            <a:custGeom>
              <a:avLst/>
              <a:gdLst>
                <a:gd name="T0" fmla="*/ 75 w 147"/>
                <a:gd name="T1" fmla="*/ 0 h 145"/>
                <a:gd name="T2" fmla="*/ 75 w 147"/>
                <a:gd name="T3" fmla="*/ 0 h 145"/>
                <a:gd name="T4" fmla="*/ 0 w 147"/>
                <a:gd name="T5" fmla="*/ 70 h 145"/>
                <a:gd name="T6" fmla="*/ 75 w 147"/>
                <a:gd name="T7" fmla="*/ 144 h 145"/>
                <a:gd name="T8" fmla="*/ 146 w 147"/>
                <a:gd name="T9" fmla="*/ 70 h 145"/>
                <a:gd name="T10" fmla="*/ 75 w 147"/>
                <a:gd name="T11" fmla="*/ 0 h 145"/>
                <a:gd name="T12" fmla="*/ 75 w 147"/>
                <a:gd name="T13" fmla="*/ 122 h 145"/>
                <a:gd name="T14" fmla="*/ 75 w 147"/>
                <a:gd name="T15" fmla="*/ 122 h 145"/>
                <a:gd name="T16" fmla="*/ 27 w 147"/>
                <a:gd name="T17" fmla="*/ 70 h 145"/>
                <a:gd name="T18" fmla="*/ 75 w 147"/>
                <a:gd name="T19" fmla="*/ 22 h 145"/>
                <a:gd name="T20" fmla="*/ 120 w 147"/>
                <a:gd name="T21" fmla="*/ 70 h 145"/>
                <a:gd name="T22" fmla="*/ 75 w 147"/>
                <a:gd name="T23" fmla="*/ 1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7" h="145">
                  <a:moveTo>
                    <a:pt x="75" y="0"/>
                  </a:moveTo>
                  <a:lnTo>
                    <a:pt x="75" y="0"/>
                  </a:lnTo>
                  <a:cubicBezTo>
                    <a:pt x="34" y="0"/>
                    <a:pt x="0" y="30"/>
                    <a:pt x="0" y="70"/>
                  </a:cubicBezTo>
                  <a:cubicBezTo>
                    <a:pt x="0" y="111"/>
                    <a:pt x="34" y="144"/>
                    <a:pt x="75" y="144"/>
                  </a:cubicBezTo>
                  <a:cubicBezTo>
                    <a:pt x="116" y="144"/>
                    <a:pt x="146" y="111"/>
                    <a:pt x="146" y="70"/>
                  </a:cubicBezTo>
                  <a:cubicBezTo>
                    <a:pt x="146" y="30"/>
                    <a:pt x="116" y="0"/>
                    <a:pt x="75" y="0"/>
                  </a:cubicBezTo>
                  <a:close/>
                  <a:moveTo>
                    <a:pt x="75" y="122"/>
                  </a:moveTo>
                  <a:lnTo>
                    <a:pt x="75" y="122"/>
                  </a:lnTo>
                  <a:cubicBezTo>
                    <a:pt x="49" y="122"/>
                    <a:pt x="27" y="100"/>
                    <a:pt x="27" y="70"/>
                  </a:cubicBezTo>
                  <a:cubicBezTo>
                    <a:pt x="27" y="45"/>
                    <a:pt x="49" y="22"/>
                    <a:pt x="75" y="22"/>
                  </a:cubicBezTo>
                  <a:cubicBezTo>
                    <a:pt x="101" y="22"/>
                    <a:pt x="120" y="45"/>
                    <a:pt x="120" y="70"/>
                  </a:cubicBezTo>
                  <a:cubicBezTo>
                    <a:pt x="120" y="100"/>
                    <a:pt x="101" y="122"/>
                    <a:pt x="75" y="12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517"/>
            <p:cNvSpPr>
              <a:spLocks noChangeArrowheads="1"/>
            </p:cNvSpPr>
            <p:nvPr/>
          </p:nvSpPr>
          <p:spPr bwMode="auto">
            <a:xfrm>
              <a:off x="6957454" y="1747341"/>
              <a:ext cx="34925" cy="52388"/>
            </a:xfrm>
            <a:custGeom>
              <a:avLst/>
              <a:gdLst>
                <a:gd name="T0" fmla="*/ 71 w 98"/>
                <a:gd name="T1" fmla="*/ 104 h 145"/>
                <a:gd name="T2" fmla="*/ 71 w 98"/>
                <a:gd name="T3" fmla="*/ 104 h 145"/>
                <a:gd name="T4" fmla="*/ 4 w 98"/>
                <a:gd name="T5" fmla="*/ 41 h 145"/>
                <a:gd name="T6" fmla="*/ 52 w 98"/>
                <a:gd name="T7" fmla="*/ 0 h 145"/>
                <a:gd name="T8" fmla="*/ 93 w 98"/>
                <a:gd name="T9" fmla="*/ 15 h 145"/>
                <a:gd name="T10" fmla="*/ 82 w 98"/>
                <a:gd name="T11" fmla="*/ 34 h 145"/>
                <a:gd name="T12" fmla="*/ 52 w 98"/>
                <a:gd name="T13" fmla="*/ 22 h 145"/>
                <a:gd name="T14" fmla="*/ 30 w 98"/>
                <a:gd name="T15" fmla="*/ 41 h 145"/>
                <a:gd name="T16" fmla="*/ 97 w 98"/>
                <a:gd name="T17" fmla="*/ 104 h 145"/>
                <a:gd name="T18" fmla="*/ 49 w 98"/>
                <a:gd name="T19" fmla="*/ 144 h 145"/>
                <a:gd name="T20" fmla="*/ 0 w 98"/>
                <a:gd name="T21" fmla="*/ 126 h 145"/>
                <a:gd name="T22" fmla="*/ 15 w 98"/>
                <a:gd name="T23" fmla="*/ 108 h 145"/>
                <a:gd name="T24" fmla="*/ 49 w 98"/>
                <a:gd name="T25" fmla="*/ 122 h 145"/>
                <a:gd name="T26" fmla="*/ 71 w 98"/>
                <a:gd name="T27" fmla="*/ 10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145">
                  <a:moveTo>
                    <a:pt x="71" y="104"/>
                  </a:moveTo>
                  <a:lnTo>
                    <a:pt x="71" y="104"/>
                  </a:lnTo>
                  <a:cubicBezTo>
                    <a:pt x="71" y="78"/>
                    <a:pt x="4" y="82"/>
                    <a:pt x="4" y="41"/>
                  </a:cubicBezTo>
                  <a:cubicBezTo>
                    <a:pt x="4" y="19"/>
                    <a:pt x="26" y="0"/>
                    <a:pt x="52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2"/>
                    <a:pt x="52" y="22"/>
                  </a:cubicBezTo>
                  <a:cubicBezTo>
                    <a:pt x="41" y="22"/>
                    <a:pt x="30" y="30"/>
                    <a:pt x="30" y="41"/>
                  </a:cubicBezTo>
                  <a:cubicBezTo>
                    <a:pt x="30" y="63"/>
                    <a:pt x="97" y="59"/>
                    <a:pt x="97" y="104"/>
                  </a:cubicBezTo>
                  <a:cubicBezTo>
                    <a:pt x="97" y="126"/>
                    <a:pt x="78" y="144"/>
                    <a:pt x="49" y="144"/>
                  </a:cubicBezTo>
                  <a:cubicBezTo>
                    <a:pt x="19" y="144"/>
                    <a:pt x="0" y="126"/>
                    <a:pt x="0" y="126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5" y="108"/>
                    <a:pt x="30" y="122"/>
                    <a:pt x="49" y="122"/>
                  </a:cubicBezTo>
                  <a:cubicBezTo>
                    <a:pt x="60" y="122"/>
                    <a:pt x="71" y="115"/>
                    <a:pt x="71" y="10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2" name="Group 551"/>
          <p:cNvGrpSpPr/>
          <p:nvPr/>
        </p:nvGrpSpPr>
        <p:grpSpPr>
          <a:xfrm>
            <a:off x="6662291" y="2298079"/>
            <a:ext cx="412750" cy="338138"/>
            <a:chOff x="6620904" y="2290649"/>
            <a:chExt cx="412750" cy="338138"/>
          </a:xfrm>
        </p:grpSpPr>
        <p:sp>
          <p:nvSpPr>
            <p:cNvPr id="553" name="Freeform 518"/>
            <p:cNvSpPr>
              <a:spLocks noChangeArrowheads="1"/>
            </p:cNvSpPr>
            <p:nvPr/>
          </p:nvSpPr>
          <p:spPr bwMode="auto">
            <a:xfrm>
              <a:off x="6725679" y="2379549"/>
              <a:ext cx="166687" cy="219075"/>
            </a:xfrm>
            <a:custGeom>
              <a:avLst/>
              <a:gdLst>
                <a:gd name="T0" fmla="*/ 0 w 461"/>
                <a:gd name="T1" fmla="*/ 0 h 608"/>
                <a:gd name="T2" fmla="*/ 0 w 461"/>
                <a:gd name="T3" fmla="*/ 607 h 608"/>
                <a:gd name="T4" fmla="*/ 460 w 461"/>
                <a:gd name="T5" fmla="*/ 607 h 608"/>
                <a:gd name="T6" fmla="*/ 460 w 461"/>
                <a:gd name="T7" fmla="*/ 0 h 608"/>
                <a:gd name="T8" fmla="*/ 0 w 461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08">
                  <a:moveTo>
                    <a:pt x="0" y="0"/>
                  </a:moveTo>
                  <a:lnTo>
                    <a:pt x="0" y="607"/>
                  </a:lnTo>
                  <a:lnTo>
                    <a:pt x="460" y="60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519"/>
            <p:cNvSpPr>
              <a:spLocks noChangeArrowheads="1"/>
            </p:cNvSpPr>
            <p:nvPr/>
          </p:nvSpPr>
          <p:spPr bwMode="auto">
            <a:xfrm>
              <a:off x="6709804" y="2363674"/>
              <a:ext cx="198437" cy="265113"/>
            </a:xfrm>
            <a:custGeom>
              <a:avLst/>
              <a:gdLst>
                <a:gd name="T0" fmla="*/ 0 w 550"/>
                <a:gd name="T1" fmla="*/ 0 h 737"/>
                <a:gd name="T2" fmla="*/ 0 w 550"/>
                <a:gd name="T3" fmla="*/ 736 h 737"/>
                <a:gd name="T4" fmla="*/ 549 w 550"/>
                <a:gd name="T5" fmla="*/ 736 h 737"/>
                <a:gd name="T6" fmla="*/ 549 w 550"/>
                <a:gd name="T7" fmla="*/ 0 h 737"/>
                <a:gd name="T8" fmla="*/ 0 w 550"/>
                <a:gd name="T9" fmla="*/ 0 h 737"/>
                <a:gd name="T10" fmla="*/ 504 w 550"/>
                <a:gd name="T11" fmla="*/ 44 h 737"/>
                <a:gd name="T12" fmla="*/ 504 w 550"/>
                <a:gd name="T13" fmla="*/ 651 h 737"/>
                <a:gd name="T14" fmla="*/ 44 w 550"/>
                <a:gd name="T15" fmla="*/ 651 h 737"/>
                <a:gd name="T16" fmla="*/ 44 w 550"/>
                <a:gd name="T17" fmla="*/ 44 h 737"/>
                <a:gd name="T18" fmla="*/ 504 w 550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37">
                  <a:moveTo>
                    <a:pt x="0" y="0"/>
                  </a:moveTo>
                  <a:lnTo>
                    <a:pt x="0" y="736"/>
                  </a:lnTo>
                  <a:lnTo>
                    <a:pt x="549" y="736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520"/>
            <p:cNvSpPr>
              <a:spLocks noChangeArrowheads="1"/>
            </p:cNvSpPr>
            <p:nvPr/>
          </p:nvSpPr>
          <p:spPr bwMode="auto">
            <a:xfrm>
              <a:off x="6878079" y="2306524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521"/>
            <p:cNvSpPr>
              <a:spLocks noChangeArrowheads="1"/>
            </p:cNvSpPr>
            <p:nvPr/>
          </p:nvSpPr>
          <p:spPr bwMode="auto">
            <a:xfrm>
              <a:off x="6878079" y="2306524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522"/>
            <p:cNvSpPr>
              <a:spLocks noChangeArrowheads="1"/>
            </p:cNvSpPr>
            <p:nvPr/>
          </p:nvSpPr>
          <p:spPr bwMode="auto">
            <a:xfrm>
              <a:off x="6801879" y="2604974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23 h 42"/>
                <a:gd name="T6" fmla="*/ 18 w 42"/>
                <a:gd name="T7" fmla="*/ 0 h 42"/>
                <a:gd name="T8" fmla="*/ 0 w 42"/>
                <a:gd name="T9" fmla="*/ 23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34"/>
                    <a:pt x="41" y="23"/>
                  </a:cubicBezTo>
                  <a:cubicBezTo>
                    <a:pt x="41" y="11"/>
                    <a:pt x="29" y="0"/>
                    <a:pt x="18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523"/>
            <p:cNvSpPr>
              <a:spLocks noChangeArrowheads="1"/>
            </p:cNvSpPr>
            <p:nvPr/>
          </p:nvSpPr>
          <p:spPr bwMode="auto">
            <a:xfrm>
              <a:off x="6862204" y="2290649"/>
              <a:ext cx="171450" cy="268288"/>
            </a:xfrm>
            <a:custGeom>
              <a:avLst/>
              <a:gdLst>
                <a:gd name="T0" fmla="*/ 0 w 475"/>
                <a:gd name="T1" fmla="*/ 0 h 745"/>
                <a:gd name="T2" fmla="*/ 0 w 475"/>
                <a:gd name="T3" fmla="*/ 744 h 745"/>
                <a:gd name="T4" fmla="*/ 474 w 475"/>
                <a:gd name="T5" fmla="*/ 744 h 745"/>
                <a:gd name="T6" fmla="*/ 474 w 475"/>
                <a:gd name="T7" fmla="*/ 0 h 745"/>
                <a:gd name="T8" fmla="*/ 0 w 475"/>
                <a:gd name="T9" fmla="*/ 0 h 745"/>
                <a:gd name="T10" fmla="*/ 429 w 475"/>
                <a:gd name="T11" fmla="*/ 44 h 745"/>
                <a:gd name="T12" fmla="*/ 429 w 475"/>
                <a:gd name="T13" fmla="*/ 670 h 745"/>
                <a:gd name="T14" fmla="*/ 44 w 475"/>
                <a:gd name="T15" fmla="*/ 670 h 745"/>
                <a:gd name="T16" fmla="*/ 44 w 475"/>
                <a:gd name="T17" fmla="*/ 44 h 745"/>
                <a:gd name="T18" fmla="*/ 429 w 475"/>
                <a:gd name="T19" fmla="*/ 4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5">
                  <a:moveTo>
                    <a:pt x="0" y="0"/>
                  </a:moveTo>
                  <a:lnTo>
                    <a:pt x="0" y="744"/>
                  </a:lnTo>
                  <a:lnTo>
                    <a:pt x="474" y="744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4"/>
                  </a:moveTo>
                  <a:lnTo>
                    <a:pt x="429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9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524"/>
            <p:cNvSpPr>
              <a:spLocks noChangeArrowheads="1"/>
            </p:cNvSpPr>
            <p:nvPr/>
          </p:nvSpPr>
          <p:spPr bwMode="auto">
            <a:xfrm>
              <a:off x="6947929" y="2306524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525"/>
            <p:cNvSpPr>
              <a:spLocks noChangeArrowheads="1"/>
            </p:cNvSpPr>
            <p:nvPr/>
          </p:nvSpPr>
          <p:spPr bwMode="auto">
            <a:xfrm>
              <a:off x="6947929" y="2306524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526"/>
            <p:cNvSpPr>
              <a:spLocks noChangeArrowheads="1"/>
            </p:cNvSpPr>
            <p:nvPr/>
          </p:nvSpPr>
          <p:spPr bwMode="auto">
            <a:xfrm>
              <a:off x="6941579" y="2538299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5 h 35"/>
                <a:gd name="T6" fmla="*/ 19 w 35"/>
                <a:gd name="T7" fmla="*/ 0 h 35"/>
                <a:gd name="T8" fmla="*/ 0 w 35"/>
                <a:gd name="T9" fmla="*/ 15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527"/>
            <p:cNvSpPr>
              <a:spLocks noChangeArrowheads="1"/>
            </p:cNvSpPr>
            <p:nvPr/>
          </p:nvSpPr>
          <p:spPr bwMode="auto">
            <a:xfrm>
              <a:off x="6620904" y="2290649"/>
              <a:ext cx="193675" cy="192088"/>
            </a:xfrm>
            <a:custGeom>
              <a:avLst/>
              <a:gdLst>
                <a:gd name="T0" fmla="*/ 269 w 539"/>
                <a:gd name="T1" fmla="*/ 533 h 534"/>
                <a:gd name="T2" fmla="*/ 269 w 539"/>
                <a:gd name="T3" fmla="*/ 533 h 534"/>
                <a:gd name="T4" fmla="*/ 0 w 539"/>
                <a:gd name="T5" fmla="*/ 266 h 534"/>
                <a:gd name="T6" fmla="*/ 269 w 539"/>
                <a:gd name="T7" fmla="*/ 0 h 534"/>
                <a:gd name="T8" fmla="*/ 538 w 539"/>
                <a:gd name="T9" fmla="*/ 266 h 534"/>
                <a:gd name="T10" fmla="*/ 269 w 539"/>
                <a:gd name="T11" fmla="*/ 533 h 534"/>
                <a:gd name="T12" fmla="*/ 269 w 539"/>
                <a:gd name="T13" fmla="*/ 44 h 534"/>
                <a:gd name="T14" fmla="*/ 269 w 539"/>
                <a:gd name="T15" fmla="*/ 44 h 534"/>
                <a:gd name="T16" fmla="*/ 45 w 539"/>
                <a:gd name="T17" fmla="*/ 266 h 534"/>
                <a:gd name="T18" fmla="*/ 269 w 539"/>
                <a:gd name="T19" fmla="*/ 488 h 534"/>
                <a:gd name="T20" fmla="*/ 493 w 539"/>
                <a:gd name="T21" fmla="*/ 266 h 534"/>
                <a:gd name="T22" fmla="*/ 269 w 539"/>
                <a:gd name="T23" fmla="*/ 4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4">
                  <a:moveTo>
                    <a:pt x="269" y="533"/>
                  </a:moveTo>
                  <a:lnTo>
                    <a:pt x="269" y="533"/>
                  </a:lnTo>
                  <a:cubicBezTo>
                    <a:pt x="123" y="533"/>
                    <a:pt x="0" y="414"/>
                    <a:pt x="0" y="266"/>
                  </a:cubicBezTo>
                  <a:cubicBezTo>
                    <a:pt x="0" y="118"/>
                    <a:pt x="123" y="0"/>
                    <a:pt x="269" y="0"/>
                  </a:cubicBezTo>
                  <a:cubicBezTo>
                    <a:pt x="418" y="0"/>
                    <a:pt x="538" y="118"/>
                    <a:pt x="538" y="266"/>
                  </a:cubicBezTo>
                  <a:cubicBezTo>
                    <a:pt x="538" y="414"/>
                    <a:pt x="418" y="533"/>
                    <a:pt x="269" y="533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6"/>
                  </a:cubicBezTo>
                  <a:cubicBezTo>
                    <a:pt x="45" y="389"/>
                    <a:pt x="146" y="488"/>
                    <a:pt x="269" y="488"/>
                  </a:cubicBezTo>
                  <a:cubicBezTo>
                    <a:pt x="392" y="488"/>
                    <a:pt x="493" y="389"/>
                    <a:pt x="493" y="266"/>
                  </a:cubicBezTo>
                  <a:cubicBezTo>
                    <a:pt x="493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528"/>
            <p:cNvSpPr>
              <a:spLocks noChangeArrowheads="1"/>
            </p:cNvSpPr>
            <p:nvPr/>
          </p:nvSpPr>
          <p:spPr bwMode="auto">
            <a:xfrm>
              <a:off x="6636779" y="2306524"/>
              <a:ext cx="161925" cy="160338"/>
            </a:xfrm>
            <a:custGeom>
              <a:avLst/>
              <a:gdLst>
                <a:gd name="T0" fmla="*/ 224 w 449"/>
                <a:gd name="T1" fmla="*/ 0 h 445"/>
                <a:gd name="T2" fmla="*/ 224 w 449"/>
                <a:gd name="T3" fmla="*/ 0 h 445"/>
                <a:gd name="T4" fmla="*/ 0 w 449"/>
                <a:gd name="T5" fmla="*/ 222 h 445"/>
                <a:gd name="T6" fmla="*/ 224 w 449"/>
                <a:gd name="T7" fmla="*/ 444 h 445"/>
                <a:gd name="T8" fmla="*/ 448 w 449"/>
                <a:gd name="T9" fmla="*/ 222 h 445"/>
                <a:gd name="T10" fmla="*/ 224 w 449"/>
                <a:gd name="T11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45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2"/>
                  </a:cubicBezTo>
                  <a:cubicBezTo>
                    <a:pt x="0" y="345"/>
                    <a:pt x="101" y="444"/>
                    <a:pt x="224" y="444"/>
                  </a:cubicBezTo>
                  <a:cubicBezTo>
                    <a:pt x="347" y="444"/>
                    <a:pt x="448" y="345"/>
                    <a:pt x="448" y="222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529"/>
            <p:cNvSpPr>
              <a:spLocks noChangeArrowheads="1"/>
            </p:cNvSpPr>
            <p:nvPr/>
          </p:nvSpPr>
          <p:spPr bwMode="auto">
            <a:xfrm>
              <a:off x="6682816" y="2330337"/>
              <a:ext cx="69850" cy="98425"/>
            </a:xfrm>
            <a:custGeom>
              <a:avLst/>
              <a:gdLst>
                <a:gd name="T0" fmla="*/ 48 w 195"/>
                <a:gd name="T1" fmla="*/ 118 h 275"/>
                <a:gd name="T2" fmla="*/ 48 w 195"/>
                <a:gd name="T3" fmla="*/ 118 h 275"/>
                <a:gd name="T4" fmla="*/ 48 w 195"/>
                <a:gd name="T5" fmla="*/ 78 h 275"/>
                <a:gd name="T6" fmla="*/ 97 w 195"/>
                <a:gd name="T7" fmla="*/ 30 h 275"/>
                <a:gd name="T8" fmla="*/ 134 w 195"/>
                <a:gd name="T9" fmla="*/ 44 h 275"/>
                <a:gd name="T10" fmla="*/ 149 w 195"/>
                <a:gd name="T11" fmla="*/ 78 h 275"/>
                <a:gd name="T12" fmla="*/ 149 w 195"/>
                <a:gd name="T13" fmla="*/ 118 h 275"/>
                <a:gd name="T14" fmla="*/ 179 w 195"/>
                <a:gd name="T15" fmla="*/ 118 h 275"/>
                <a:gd name="T16" fmla="*/ 179 w 195"/>
                <a:gd name="T17" fmla="*/ 78 h 275"/>
                <a:gd name="T18" fmla="*/ 153 w 195"/>
                <a:gd name="T19" fmla="*/ 22 h 275"/>
                <a:gd name="T20" fmla="*/ 97 w 195"/>
                <a:gd name="T21" fmla="*/ 0 h 275"/>
                <a:gd name="T22" fmla="*/ 97 w 195"/>
                <a:gd name="T23" fmla="*/ 0 h 275"/>
                <a:gd name="T24" fmla="*/ 19 w 195"/>
                <a:gd name="T25" fmla="*/ 78 h 275"/>
                <a:gd name="T26" fmla="*/ 19 w 195"/>
                <a:gd name="T27" fmla="*/ 118 h 275"/>
                <a:gd name="T28" fmla="*/ 0 w 195"/>
                <a:gd name="T29" fmla="*/ 118 h 275"/>
                <a:gd name="T30" fmla="*/ 0 w 195"/>
                <a:gd name="T31" fmla="*/ 274 h 275"/>
                <a:gd name="T32" fmla="*/ 194 w 195"/>
                <a:gd name="T33" fmla="*/ 274 h 275"/>
                <a:gd name="T34" fmla="*/ 194 w 195"/>
                <a:gd name="T35" fmla="*/ 118 h 275"/>
                <a:gd name="T36" fmla="*/ 48 w 195"/>
                <a:gd name="T37" fmla="*/ 11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5">
                  <a:moveTo>
                    <a:pt x="48" y="118"/>
                  </a:moveTo>
                  <a:lnTo>
                    <a:pt x="48" y="118"/>
                  </a:lnTo>
                  <a:cubicBezTo>
                    <a:pt x="48" y="78"/>
                    <a:pt x="48" y="78"/>
                    <a:pt x="48" y="78"/>
                  </a:cubicBezTo>
                  <a:cubicBezTo>
                    <a:pt x="48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2"/>
                    <a:pt x="149" y="67"/>
                    <a:pt x="149" y="78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79" y="118"/>
                    <a:pt x="179" y="118"/>
                    <a:pt x="179" y="11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59"/>
                    <a:pt x="172" y="37"/>
                    <a:pt x="153" y="22"/>
                  </a:cubicBezTo>
                  <a:cubicBezTo>
                    <a:pt x="138" y="7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7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4" y="118"/>
                    <a:pt x="194" y="118"/>
                    <a:pt x="194" y="118"/>
                  </a:cubicBezTo>
                  <a:lnTo>
                    <a:pt x="48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530"/>
            <p:cNvSpPr>
              <a:spLocks noChangeArrowheads="1"/>
            </p:cNvSpPr>
            <p:nvPr/>
          </p:nvSpPr>
          <p:spPr bwMode="auto">
            <a:xfrm>
              <a:off x="6892366" y="2389074"/>
              <a:ext cx="7938" cy="7938"/>
            </a:xfrm>
            <a:custGeom>
              <a:avLst/>
              <a:gdLst>
                <a:gd name="T0" fmla="*/ 22 w 23"/>
                <a:gd name="T1" fmla="*/ 22 h 23"/>
                <a:gd name="T2" fmla="*/ 0 w 23"/>
                <a:gd name="T3" fmla="*/ 22 h 23"/>
                <a:gd name="T4" fmla="*/ 0 w 23"/>
                <a:gd name="T5" fmla="*/ 0 h 23"/>
                <a:gd name="T6" fmla="*/ 22 w 23"/>
                <a:gd name="T7" fmla="*/ 0 h 23"/>
                <a:gd name="T8" fmla="*/ 22 w 23"/>
                <a:gd name="T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531"/>
            <p:cNvSpPr>
              <a:spLocks noChangeArrowheads="1"/>
            </p:cNvSpPr>
            <p:nvPr/>
          </p:nvSpPr>
          <p:spPr bwMode="auto">
            <a:xfrm>
              <a:off x="6892366" y="2401774"/>
              <a:ext cx="7938" cy="36513"/>
            </a:xfrm>
            <a:custGeom>
              <a:avLst/>
              <a:gdLst>
                <a:gd name="T0" fmla="*/ 22 w 23"/>
                <a:gd name="T1" fmla="*/ 100 h 101"/>
                <a:gd name="T2" fmla="*/ 0 w 23"/>
                <a:gd name="T3" fmla="*/ 100 h 101"/>
                <a:gd name="T4" fmla="*/ 0 w 23"/>
                <a:gd name="T5" fmla="*/ 0 h 101"/>
                <a:gd name="T6" fmla="*/ 22 w 23"/>
                <a:gd name="T7" fmla="*/ 0 h 101"/>
                <a:gd name="T8" fmla="*/ 22 w 23"/>
                <a:gd name="T9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01">
                  <a:moveTo>
                    <a:pt x="22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10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532"/>
            <p:cNvSpPr>
              <a:spLocks noChangeArrowheads="1"/>
            </p:cNvSpPr>
            <p:nvPr/>
          </p:nvSpPr>
          <p:spPr bwMode="auto">
            <a:xfrm>
              <a:off x="6908241" y="2387487"/>
              <a:ext cx="52388" cy="52387"/>
            </a:xfrm>
            <a:custGeom>
              <a:avLst/>
              <a:gdLst>
                <a:gd name="T0" fmla="*/ 75 w 147"/>
                <a:gd name="T1" fmla="*/ 0 h 145"/>
                <a:gd name="T2" fmla="*/ 75 w 147"/>
                <a:gd name="T3" fmla="*/ 0 h 145"/>
                <a:gd name="T4" fmla="*/ 0 w 147"/>
                <a:gd name="T5" fmla="*/ 70 h 145"/>
                <a:gd name="T6" fmla="*/ 75 w 147"/>
                <a:gd name="T7" fmla="*/ 144 h 145"/>
                <a:gd name="T8" fmla="*/ 146 w 147"/>
                <a:gd name="T9" fmla="*/ 70 h 145"/>
                <a:gd name="T10" fmla="*/ 75 w 147"/>
                <a:gd name="T11" fmla="*/ 0 h 145"/>
                <a:gd name="T12" fmla="*/ 75 w 147"/>
                <a:gd name="T13" fmla="*/ 122 h 145"/>
                <a:gd name="T14" fmla="*/ 75 w 147"/>
                <a:gd name="T15" fmla="*/ 122 h 145"/>
                <a:gd name="T16" fmla="*/ 27 w 147"/>
                <a:gd name="T17" fmla="*/ 70 h 145"/>
                <a:gd name="T18" fmla="*/ 75 w 147"/>
                <a:gd name="T19" fmla="*/ 22 h 145"/>
                <a:gd name="T20" fmla="*/ 120 w 147"/>
                <a:gd name="T21" fmla="*/ 70 h 145"/>
                <a:gd name="T22" fmla="*/ 75 w 147"/>
                <a:gd name="T23" fmla="*/ 1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7" h="145">
                  <a:moveTo>
                    <a:pt x="75" y="0"/>
                  </a:moveTo>
                  <a:lnTo>
                    <a:pt x="75" y="0"/>
                  </a:lnTo>
                  <a:cubicBezTo>
                    <a:pt x="34" y="0"/>
                    <a:pt x="0" y="30"/>
                    <a:pt x="0" y="70"/>
                  </a:cubicBezTo>
                  <a:cubicBezTo>
                    <a:pt x="0" y="111"/>
                    <a:pt x="34" y="144"/>
                    <a:pt x="75" y="144"/>
                  </a:cubicBezTo>
                  <a:cubicBezTo>
                    <a:pt x="116" y="144"/>
                    <a:pt x="146" y="111"/>
                    <a:pt x="146" y="70"/>
                  </a:cubicBezTo>
                  <a:cubicBezTo>
                    <a:pt x="146" y="30"/>
                    <a:pt x="116" y="0"/>
                    <a:pt x="75" y="0"/>
                  </a:cubicBezTo>
                  <a:close/>
                  <a:moveTo>
                    <a:pt x="75" y="122"/>
                  </a:moveTo>
                  <a:lnTo>
                    <a:pt x="75" y="122"/>
                  </a:lnTo>
                  <a:cubicBezTo>
                    <a:pt x="49" y="122"/>
                    <a:pt x="27" y="100"/>
                    <a:pt x="27" y="70"/>
                  </a:cubicBezTo>
                  <a:cubicBezTo>
                    <a:pt x="27" y="45"/>
                    <a:pt x="49" y="22"/>
                    <a:pt x="75" y="22"/>
                  </a:cubicBezTo>
                  <a:cubicBezTo>
                    <a:pt x="101" y="22"/>
                    <a:pt x="120" y="45"/>
                    <a:pt x="120" y="70"/>
                  </a:cubicBezTo>
                  <a:cubicBezTo>
                    <a:pt x="120" y="100"/>
                    <a:pt x="101" y="122"/>
                    <a:pt x="75" y="12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533"/>
            <p:cNvSpPr>
              <a:spLocks noChangeArrowheads="1"/>
            </p:cNvSpPr>
            <p:nvPr/>
          </p:nvSpPr>
          <p:spPr bwMode="auto">
            <a:xfrm>
              <a:off x="6966979" y="2387487"/>
              <a:ext cx="34925" cy="52387"/>
            </a:xfrm>
            <a:custGeom>
              <a:avLst/>
              <a:gdLst>
                <a:gd name="T0" fmla="*/ 71 w 98"/>
                <a:gd name="T1" fmla="*/ 104 h 145"/>
                <a:gd name="T2" fmla="*/ 71 w 98"/>
                <a:gd name="T3" fmla="*/ 104 h 145"/>
                <a:gd name="T4" fmla="*/ 4 w 98"/>
                <a:gd name="T5" fmla="*/ 41 h 145"/>
                <a:gd name="T6" fmla="*/ 52 w 98"/>
                <a:gd name="T7" fmla="*/ 0 h 145"/>
                <a:gd name="T8" fmla="*/ 93 w 98"/>
                <a:gd name="T9" fmla="*/ 15 h 145"/>
                <a:gd name="T10" fmla="*/ 82 w 98"/>
                <a:gd name="T11" fmla="*/ 34 h 145"/>
                <a:gd name="T12" fmla="*/ 52 w 98"/>
                <a:gd name="T13" fmla="*/ 22 h 145"/>
                <a:gd name="T14" fmla="*/ 30 w 98"/>
                <a:gd name="T15" fmla="*/ 41 h 145"/>
                <a:gd name="T16" fmla="*/ 97 w 98"/>
                <a:gd name="T17" fmla="*/ 104 h 145"/>
                <a:gd name="T18" fmla="*/ 49 w 98"/>
                <a:gd name="T19" fmla="*/ 144 h 145"/>
                <a:gd name="T20" fmla="*/ 0 w 98"/>
                <a:gd name="T21" fmla="*/ 126 h 145"/>
                <a:gd name="T22" fmla="*/ 15 w 98"/>
                <a:gd name="T23" fmla="*/ 108 h 145"/>
                <a:gd name="T24" fmla="*/ 49 w 98"/>
                <a:gd name="T25" fmla="*/ 122 h 145"/>
                <a:gd name="T26" fmla="*/ 71 w 98"/>
                <a:gd name="T27" fmla="*/ 10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145">
                  <a:moveTo>
                    <a:pt x="71" y="104"/>
                  </a:moveTo>
                  <a:lnTo>
                    <a:pt x="71" y="104"/>
                  </a:lnTo>
                  <a:cubicBezTo>
                    <a:pt x="71" y="78"/>
                    <a:pt x="4" y="82"/>
                    <a:pt x="4" y="41"/>
                  </a:cubicBezTo>
                  <a:cubicBezTo>
                    <a:pt x="4" y="19"/>
                    <a:pt x="26" y="0"/>
                    <a:pt x="52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2"/>
                    <a:pt x="52" y="22"/>
                  </a:cubicBezTo>
                  <a:cubicBezTo>
                    <a:pt x="41" y="22"/>
                    <a:pt x="30" y="30"/>
                    <a:pt x="30" y="41"/>
                  </a:cubicBezTo>
                  <a:cubicBezTo>
                    <a:pt x="30" y="63"/>
                    <a:pt x="97" y="59"/>
                    <a:pt x="97" y="104"/>
                  </a:cubicBezTo>
                  <a:cubicBezTo>
                    <a:pt x="97" y="126"/>
                    <a:pt x="78" y="144"/>
                    <a:pt x="49" y="144"/>
                  </a:cubicBezTo>
                  <a:cubicBezTo>
                    <a:pt x="19" y="144"/>
                    <a:pt x="0" y="126"/>
                    <a:pt x="0" y="126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5" y="108"/>
                    <a:pt x="30" y="122"/>
                    <a:pt x="49" y="122"/>
                  </a:cubicBezTo>
                  <a:cubicBezTo>
                    <a:pt x="60" y="122"/>
                    <a:pt x="71" y="115"/>
                    <a:pt x="71" y="10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9" name="Group 568"/>
          <p:cNvGrpSpPr/>
          <p:nvPr/>
        </p:nvGrpSpPr>
        <p:grpSpPr>
          <a:xfrm>
            <a:off x="6662291" y="2911558"/>
            <a:ext cx="412750" cy="339725"/>
            <a:chOff x="6606616" y="2902874"/>
            <a:chExt cx="412750" cy="339725"/>
          </a:xfrm>
        </p:grpSpPr>
        <p:sp>
          <p:nvSpPr>
            <p:cNvPr id="570" name="Freeform 534"/>
            <p:cNvSpPr>
              <a:spLocks noChangeArrowheads="1"/>
            </p:cNvSpPr>
            <p:nvPr/>
          </p:nvSpPr>
          <p:spPr bwMode="auto">
            <a:xfrm>
              <a:off x="6695516" y="2975899"/>
              <a:ext cx="198438" cy="266700"/>
            </a:xfrm>
            <a:custGeom>
              <a:avLst/>
              <a:gdLst>
                <a:gd name="T0" fmla="*/ 0 w 550"/>
                <a:gd name="T1" fmla="*/ 0 h 740"/>
                <a:gd name="T2" fmla="*/ 0 w 550"/>
                <a:gd name="T3" fmla="*/ 739 h 740"/>
                <a:gd name="T4" fmla="*/ 549 w 550"/>
                <a:gd name="T5" fmla="*/ 739 h 740"/>
                <a:gd name="T6" fmla="*/ 549 w 550"/>
                <a:gd name="T7" fmla="*/ 0 h 740"/>
                <a:gd name="T8" fmla="*/ 0 w 550"/>
                <a:gd name="T9" fmla="*/ 0 h 740"/>
                <a:gd name="T10" fmla="*/ 504 w 550"/>
                <a:gd name="T11" fmla="*/ 44 h 740"/>
                <a:gd name="T12" fmla="*/ 504 w 550"/>
                <a:gd name="T13" fmla="*/ 654 h 740"/>
                <a:gd name="T14" fmla="*/ 44 w 550"/>
                <a:gd name="T15" fmla="*/ 654 h 740"/>
                <a:gd name="T16" fmla="*/ 44 w 550"/>
                <a:gd name="T17" fmla="*/ 44 h 740"/>
                <a:gd name="T18" fmla="*/ 504 w 550"/>
                <a:gd name="T19" fmla="*/ 44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40">
                  <a:moveTo>
                    <a:pt x="0" y="0"/>
                  </a:moveTo>
                  <a:lnTo>
                    <a:pt x="0" y="739"/>
                  </a:lnTo>
                  <a:lnTo>
                    <a:pt x="549" y="739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4"/>
                  </a:lnTo>
                  <a:lnTo>
                    <a:pt x="44" y="654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535"/>
            <p:cNvSpPr>
              <a:spLocks noChangeArrowheads="1"/>
            </p:cNvSpPr>
            <p:nvPr/>
          </p:nvSpPr>
          <p:spPr bwMode="auto">
            <a:xfrm>
              <a:off x="6711391" y="2991774"/>
              <a:ext cx="166688" cy="220663"/>
            </a:xfrm>
            <a:custGeom>
              <a:avLst/>
              <a:gdLst>
                <a:gd name="T0" fmla="*/ 0 w 461"/>
                <a:gd name="T1" fmla="*/ 0 h 611"/>
                <a:gd name="T2" fmla="*/ 0 w 461"/>
                <a:gd name="T3" fmla="*/ 610 h 611"/>
                <a:gd name="T4" fmla="*/ 460 w 461"/>
                <a:gd name="T5" fmla="*/ 610 h 611"/>
                <a:gd name="T6" fmla="*/ 460 w 461"/>
                <a:gd name="T7" fmla="*/ 0 h 611"/>
                <a:gd name="T8" fmla="*/ 0 w 461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11">
                  <a:moveTo>
                    <a:pt x="0" y="0"/>
                  </a:moveTo>
                  <a:lnTo>
                    <a:pt x="0" y="610"/>
                  </a:lnTo>
                  <a:lnTo>
                    <a:pt x="460" y="610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536"/>
            <p:cNvSpPr>
              <a:spLocks noChangeArrowheads="1"/>
            </p:cNvSpPr>
            <p:nvPr/>
          </p:nvSpPr>
          <p:spPr bwMode="auto">
            <a:xfrm>
              <a:off x="6862204" y="2918749"/>
              <a:ext cx="139700" cy="227013"/>
            </a:xfrm>
            <a:custGeom>
              <a:avLst/>
              <a:gdLst>
                <a:gd name="T0" fmla="*/ 0 w 386"/>
                <a:gd name="T1" fmla="*/ 0 h 629"/>
                <a:gd name="T2" fmla="*/ 0 w 386"/>
                <a:gd name="T3" fmla="*/ 628 h 629"/>
                <a:gd name="T4" fmla="*/ 385 w 386"/>
                <a:gd name="T5" fmla="*/ 628 h 629"/>
                <a:gd name="T6" fmla="*/ 385 w 386"/>
                <a:gd name="T7" fmla="*/ 0 h 629"/>
                <a:gd name="T8" fmla="*/ 0 w 386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9">
                  <a:moveTo>
                    <a:pt x="0" y="0"/>
                  </a:moveTo>
                  <a:lnTo>
                    <a:pt x="0" y="628"/>
                  </a:lnTo>
                  <a:lnTo>
                    <a:pt x="385" y="628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537"/>
            <p:cNvSpPr>
              <a:spLocks noChangeArrowheads="1"/>
            </p:cNvSpPr>
            <p:nvPr/>
          </p:nvSpPr>
          <p:spPr bwMode="auto">
            <a:xfrm>
              <a:off x="6862204" y="2918749"/>
              <a:ext cx="139700" cy="227013"/>
            </a:xfrm>
            <a:custGeom>
              <a:avLst/>
              <a:gdLst>
                <a:gd name="T0" fmla="*/ 0 w 386"/>
                <a:gd name="T1" fmla="*/ 0 h 629"/>
                <a:gd name="T2" fmla="*/ 0 w 386"/>
                <a:gd name="T3" fmla="*/ 628 h 629"/>
                <a:gd name="T4" fmla="*/ 385 w 386"/>
                <a:gd name="T5" fmla="*/ 628 h 629"/>
                <a:gd name="T6" fmla="*/ 385 w 386"/>
                <a:gd name="T7" fmla="*/ 0 h 629"/>
                <a:gd name="T8" fmla="*/ 0 w 386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9">
                  <a:moveTo>
                    <a:pt x="0" y="0"/>
                  </a:moveTo>
                  <a:lnTo>
                    <a:pt x="0" y="628"/>
                  </a:lnTo>
                  <a:lnTo>
                    <a:pt x="385" y="628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538"/>
            <p:cNvSpPr>
              <a:spLocks noChangeArrowheads="1"/>
            </p:cNvSpPr>
            <p:nvPr/>
          </p:nvSpPr>
          <p:spPr bwMode="auto">
            <a:xfrm>
              <a:off x="6786004" y="3218787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18 h 42"/>
                <a:gd name="T6" fmla="*/ 18 w 42"/>
                <a:gd name="T7" fmla="*/ 0 h 42"/>
                <a:gd name="T8" fmla="*/ 0 w 42"/>
                <a:gd name="T9" fmla="*/ 18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29"/>
                    <a:pt x="41" y="18"/>
                  </a:cubicBezTo>
                  <a:cubicBezTo>
                    <a:pt x="41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539"/>
            <p:cNvSpPr>
              <a:spLocks noChangeArrowheads="1"/>
            </p:cNvSpPr>
            <p:nvPr/>
          </p:nvSpPr>
          <p:spPr bwMode="auto">
            <a:xfrm>
              <a:off x="6847916" y="2902874"/>
              <a:ext cx="171450" cy="269875"/>
            </a:xfrm>
            <a:custGeom>
              <a:avLst/>
              <a:gdLst>
                <a:gd name="T0" fmla="*/ 0 w 475"/>
                <a:gd name="T1" fmla="*/ 0 h 748"/>
                <a:gd name="T2" fmla="*/ 0 w 475"/>
                <a:gd name="T3" fmla="*/ 747 h 748"/>
                <a:gd name="T4" fmla="*/ 474 w 475"/>
                <a:gd name="T5" fmla="*/ 747 h 748"/>
                <a:gd name="T6" fmla="*/ 474 w 475"/>
                <a:gd name="T7" fmla="*/ 0 h 748"/>
                <a:gd name="T8" fmla="*/ 0 w 475"/>
                <a:gd name="T9" fmla="*/ 0 h 748"/>
                <a:gd name="T10" fmla="*/ 429 w 475"/>
                <a:gd name="T11" fmla="*/ 41 h 748"/>
                <a:gd name="T12" fmla="*/ 429 w 475"/>
                <a:gd name="T13" fmla="*/ 669 h 748"/>
                <a:gd name="T14" fmla="*/ 44 w 475"/>
                <a:gd name="T15" fmla="*/ 669 h 748"/>
                <a:gd name="T16" fmla="*/ 44 w 475"/>
                <a:gd name="T17" fmla="*/ 41 h 748"/>
                <a:gd name="T18" fmla="*/ 429 w 475"/>
                <a:gd name="T19" fmla="*/ 41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8">
                  <a:moveTo>
                    <a:pt x="0" y="0"/>
                  </a:moveTo>
                  <a:lnTo>
                    <a:pt x="0" y="747"/>
                  </a:lnTo>
                  <a:lnTo>
                    <a:pt x="474" y="747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1"/>
                  </a:moveTo>
                  <a:lnTo>
                    <a:pt x="429" y="669"/>
                  </a:lnTo>
                  <a:lnTo>
                    <a:pt x="44" y="669"/>
                  </a:lnTo>
                  <a:lnTo>
                    <a:pt x="44" y="41"/>
                  </a:lnTo>
                  <a:lnTo>
                    <a:pt x="429" y="4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540"/>
            <p:cNvSpPr>
              <a:spLocks noChangeArrowheads="1"/>
            </p:cNvSpPr>
            <p:nvPr/>
          </p:nvSpPr>
          <p:spPr bwMode="auto">
            <a:xfrm>
              <a:off x="6933641" y="2918749"/>
              <a:ext cx="68263" cy="227013"/>
            </a:xfrm>
            <a:custGeom>
              <a:avLst/>
              <a:gdLst>
                <a:gd name="T0" fmla="*/ 190 w 191"/>
                <a:gd name="T1" fmla="*/ 0 h 629"/>
                <a:gd name="T2" fmla="*/ 0 w 191"/>
                <a:gd name="T3" fmla="*/ 0 h 629"/>
                <a:gd name="T4" fmla="*/ 0 w 191"/>
                <a:gd name="T5" fmla="*/ 628 h 629"/>
                <a:gd name="T6" fmla="*/ 190 w 191"/>
                <a:gd name="T7" fmla="*/ 628 h 629"/>
                <a:gd name="T8" fmla="*/ 190 w 191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9">
                  <a:moveTo>
                    <a:pt x="190" y="0"/>
                  </a:moveTo>
                  <a:lnTo>
                    <a:pt x="0" y="0"/>
                  </a:lnTo>
                  <a:lnTo>
                    <a:pt x="0" y="628"/>
                  </a:lnTo>
                  <a:lnTo>
                    <a:pt x="190" y="628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541"/>
            <p:cNvSpPr>
              <a:spLocks noChangeArrowheads="1"/>
            </p:cNvSpPr>
            <p:nvPr/>
          </p:nvSpPr>
          <p:spPr bwMode="auto">
            <a:xfrm>
              <a:off x="6933641" y="2918749"/>
              <a:ext cx="68263" cy="227013"/>
            </a:xfrm>
            <a:custGeom>
              <a:avLst/>
              <a:gdLst>
                <a:gd name="T0" fmla="*/ 190 w 191"/>
                <a:gd name="T1" fmla="*/ 0 h 629"/>
                <a:gd name="T2" fmla="*/ 0 w 191"/>
                <a:gd name="T3" fmla="*/ 0 h 629"/>
                <a:gd name="T4" fmla="*/ 0 w 191"/>
                <a:gd name="T5" fmla="*/ 628 h 629"/>
                <a:gd name="T6" fmla="*/ 190 w 191"/>
                <a:gd name="T7" fmla="*/ 628 h 629"/>
                <a:gd name="T8" fmla="*/ 190 w 191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9">
                  <a:moveTo>
                    <a:pt x="190" y="0"/>
                  </a:moveTo>
                  <a:lnTo>
                    <a:pt x="0" y="0"/>
                  </a:lnTo>
                  <a:lnTo>
                    <a:pt x="0" y="628"/>
                  </a:lnTo>
                  <a:lnTo>
                    <a:pt x="190" y="628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542"/>
            <p:cNvSpPr>
              <a:spLocks noChangeArrowheads="1"/>
            </p:cNvSpPr>
            <p:nvPr/>
          </p:nvSpPr>
          <p:spPr bwMode="auto">
            <a:xfrm>
              <a:off x="6925704" y="3150524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9 h 35"/>
                <a:gd name="T6" fmla="*/ 19 w 35"/>
                <a:gd name="T7" fmla="*/ 0 h 35"/>
                <a:gd name="T8" fmla="*/ 0 w 35"/>
                <a:gd name="T9" fmla="*/ 19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9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9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543"/>
            <p:cNvSpPr>
              <a:spLocks noChangeArrowheads="1"/>
            </p:cNvSpPr>
            <p:nvPr/>
          </p:nvSpPr>
          <p:spPr bwMode="auto">
            <a:xfrm>
              <a:off x="6606616" y="2902874"/>
              <a:ext cx="193675" cy="192088"/>
            </a:xfrm>
            <a:custGeom>
              <a:avLst/>
              <a:gdLst>
                <a:gd name="T0" fmla="*/ 269 w 539"/>
                <a:gd name="T1" fmla="*/ 531 h 532"/>
                <a:gd name="T2" fmla="*/ 269 w 539"/>
                <a:gd name="T3" fmla="*/ 531 h 532"/>
                <a:gd name="T4" fmla="*/ 0 w 539"/>
                <a:gd name="T5" fmla="*/ 264 h 532"/>
                <a:gd name="T6" fmla="*/ 269 w 539"/>
                <a:gd name="T7" fmla="*/ 0 h 532"/>
                <a:gd name="T8" fmla="*/ 538 w 539"/>
                <a:gd name="T9" fmla="*/ 264 h 532"/>
                <a:gd name="T10" fmla="*/ 269 w 539"/>
                <a:gd name="T11" fmla="*/ 531 h 532"/>
                <a:gd name="T12" fmla="*/ 269 w 539"/>
                <a:gd name="T13" fmla="*/ 41 h 532"/>
                <a:gd name="T14" fmla="*/ 269 w 539"/>
                <a:gd name="T15" fmla="*/ 41 h 532"/>
                <a:gd name="T16" fmla="*/ 45 w 539"/>
                <a:gd name="T17" fmla="*/ 264 h 532"/>
                <a:gd name="T18" fmla="*/ 269 w 539"/>
                <a:gd name="T19" fmla="*/ 490 h 532"/>
                <a:gd name="T20" fmla="*/ 493 w 539"/>
                <a:gd name="T21" fmla="*/ 264 h 532"/>
                <a:gd name="T22" fmla="*/ 269 w 539"/>
                <a:gd name="T23" fmla="*/ 41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2">
                  <a:moveTo>
                    <a:pt x="269" y="531"/>
                  </a:moveTo>
                  <a:lnTo>
                    <a:pt x="269" y="531"/>
                  </a:lnTo>
                  <a:cubicBezTo>
                    <a:pt x="123" y="531"/>
                    <a:pt x="0" y="412"/>
                    <a:pt x="0" y="264"/>
                  </a:cubicBezTo>
                  <a:cubicBezTo>
                    <a:pt x="0" y="119"/>
                    <a:pt x="123" y="0"/>
                    <a:pt x="269" y="0"/>
                  </a:cubicBezTo>
                  <a:cubicBezTo>
                    <a:pt x="418" y="0"/>
                    <a:pt x="538" y="119"/>
                    <a:pt x="538" y="264"/>
                  </a:cubicBezTo>
                  <a:cubicBezTo>
                    <a:pt x="538" y="412"/>
                    <a:pt x="418" y="531"/>
                    <a:pt x="269" y="531"/>
                  </a:cubicBezTo>
                  <a:close/>
                  <a:moveTo>
                    <a:pt x="269" y="41"/>
                  </a:moveTo>
                  <a:lnTo>
                    <a:pt x="269" y="41"/>
                  </a:lnTo>
                  <a:cubicBezTo>
                    <a:pt x="146" y="41"/>
                    <a:pt x="45" y="141"/>
                    <a:pt x="45" y="264"/>
                  </a:cubicBezTo>
                  <a:cubicBezTo>
                    <a:pt x="45" y="390"/>
                    <a:pt x="146" y="490"/>
                    <a:pt x="269" y="490"/>
                  </a:cubicBezTo>
                  <a:cubicBezTo>
                    <a:pt x="392" y="490"/>
                    <a:pt x="493" y="390"/>
                    <a:pt x="493" y="264"/>
                  </a:cubicBezTo>
                  <a:cubicBezTo>
                    <a:pt x="493" y="141"/>
                    <a:pt x="392" y="41"/>
                    <a:pt x="269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544"/>
            <p:cNvSpPr>
              <a:spLocks noChangeArrowheads="1"/>
            </p:cNvSpPr>
            <p:nvPr/>
          </p:nvSpPr>
          <p:spPr bwMode="auto">
            <a:xfrm>
              <a:off x="6622491" y="2918749"/>
              <a:ext cx="161925" cy="161925"/>
            </a:xfrm>
            <a:custGeom>
              <a:avLst/>
              <a:gdLst>
                <a:gd name="T0" fmla="*/ 224 w 449"/>
                <a:gd name="T1" fmla="*/ 0 h 450"/>
                <a:gd name="T2" fmla="*/ 224 w 449"/>
                <a:gd name="T3" fmla="*/ 0 h 450"/>
                <a:gd name="T4" fmla="*/ 0 w 449"/>
                <a:gd name="T5" fmla="*/ 223 h 450"/>
                <a:gd name="T6" fmla="*/ 224 w 449"/>
                <a:gd name="T7" fmla="*/ 449 h 450"/>
                <a:gd name="T8" fmla="*/ 448 w 449"/>
                <a:gd name="T9" fmla="*/ 223 h 450"/>
                <a:gd name="T10" fmla="*/ 224 w 449"/>
                <a:gd name="T11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50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3"/>
                  </a:cubicBezTo>
                  <a:cubicBezTo>
                    <a:pt x="0" y="349"/>
                    <a:pt x="101" y="449"/>
                    <a:pt x="224" y="449"/>
                  </a:cubicBezTo>
                  <a:cubicBezTo>
                    <a:pt x="347" y="449"/>
                    <a:pt x="448" y="349"/>
                    <a:pt x="448" y="223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545"/>
            <p:cNvSpPr>
              <a:spLocks noChangeArrowheads="1"/>
            </p:cNvSpPr>
            <p:nvPr/>
          </p:nvSpPr>
          <p:spPr bwMode="auto">
            <a:xfrm>
              <a:off x="6668529" y="2942562"/>
              <a:ext cx="69850" cy="100012"/>
            </a:xfrm>
            <a:custGeom>
              <a:avLst/>
              <a:gdLst>
                <a:gd name="T0" fmla="*/ 48 w 195"/>
                <a:gd name="T1" fmla="*/ 122 h 276"/>
                <a:gd name="T2" fmla="*/ 48 w 195"/>
                <a:gd name="T3" fmla="*/ 122 h 276"/>
                <a:gd name="T4" fmla="*/ 48 w 195"/>
                <a:gd name="T5" fmla="*/ 82 h 276"/>
                <a:gd name="T6" fmla="*/ 97 w 195"/>
                <a:gd name="T7" fmla="*/ 30 h 276"/>
                <a:gd name="T8" fmla="*/ 134 w 195"/>
                <a:gd name="T9" fmla="*/ 44 h 276"/>
                <a:gd name="T10" fmla="*/ 149 w 195"/>
                <a:gd name="T11" fmla="*/ 82 h 276"/>
                <a:gd name="T12" fmla="*/ 149 w 195"/>
                <a:gd name="T13" fmla="*/ 122 h 276"/>
                <a:gd name="T14" fmla="*/ 179 w 195"/>
                <a:gd name="T15" fmla="*/ 122 h 276"/>
                <a:gd name="T16" fmla="*/ 179 w 195"/>
                <a:gd name="T17" fmla="*/ 82 h 276"/>
                <a:gd name="T18" fmla="*/ 153 w 195"/>
                <a:gd name="T19" fmla="*/ 26 h 276"/>
                <a:gd name="T20" fmla="*/ 97 w 195"/>
                <a:gd name="T21" fmla="*/ 0 h 276"/>
                <a:gd name="T22" fmla="*/ 97 w 195"/>
                <a:gd name="T23" fmla="*/ 0 h 276"/>
                <a:gd name="T24" fmla="*/ 19 w 195"/>
                <a:gd name="T25" fmla="*/ 82 h 276"/>
                <a:gd name="T26" fmla="*/ 19 w 195"/>
                <a:gd name="T27" fmla="*/ 122 h 276"/>
                <a:gd name="T28" fmla="*/ 0 w 195"/>
                <a:gd name="T29" fmla="*/ 122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22 h 276"/>
                <a:gd name="T36" fmla="*/ 48 w 195"/>
                <a:gd name="T37" fmla="*/ 122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8" y="122"/>
                  </a:moveTo>
                  <a:lnTo>
                    <a:pt x="48" y="122"/>
                  </a:lnTo>
                  <a:cubicBezTo>
                    <a:pt x="48" y="82"/>
                    <a:pt x="48" y="82"/>
                    <a:pt x="48" y="82"/>
                  </a:cubicBezTo>
                  <a:cubicBezTo>
                    <a:pt x="48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5"/>
                    <a:pt x="149" y="67"/>
                    <a:pt x="149" y="82"/>
                  </a:cubicBezTo>
                  <a:cubicBezTo>
                    <a:pt x="149" y="122"/>
                    <a:pt x="149" y="122"/>
                    <a:pt x="149" y="122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9" y="82"/>
                    <a:pt x="179" y="82"/>
                    <a:pt x="179" y="82"/>
                  </a:cubicBezTo>
                  <a:cubicBezTo>
                    <a:pt x="179" y="59"/>
                    <a:pt x="172" y="41"/>
                    <a:pt x="153" y="26"/>
                  </a:cubicBezTo>
                  <a:cubicBezTo>
                    <a:pt x="138" y="11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8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22"/>
                    <a:pt x="194" y="122"/>
                    <a:pt x="194" y="122"/>
                  </a:cubicBezTo>
                  <a:lnTo>
                    <a:pt x="48" y="1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546"/>
            <p:cNvSpPr>
              <a:spLocks noChangeArrowheads="1"/>
            </p:cNvSpPr>
            <p:nvPr/>
          </p:nvSpPr>
          <p:spPr bwMode="auto">
            <a:xfrm>
              <a:off x="6878079" y="3002887"/>
              <a:ext cx="7937" cy="7937"/>
            </a:xfrm>
            <a:custGeom>
              <a:avLst/>
              <a:gdLst>
                <a:gd name="T0" fmla="*/ 22 w 23"/>
                <a:gd name="T1" fmla="*/ 22 h 23"/>
                <a:gd name="T2" fmla="*/ 0 w 23"/>
                <a:gd name="T3" fmla="*/ 22 h 23"/>
                <a:gd name="T4" fmla="*/ 0 w 23"/>
                <a:gd name="T5" fmla="*/ 0 h 23"/>
                <a:gd name="T6" fmla="*/ 22 w 23"/>
                <a:gd name="T7" fmla="*/ 0 h 23"/>
                <a:gd name="T8" fmla="*/ 22 w 23"/>
                <a:gd name="T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547"/>
            <p:cNvSpPr>
              <a:spLocks noChangeArrowheads="1"/>
            </p:cNvSpPr>
            <p:nvPr/>
          </p:nvSpPr>
          <p:spPr bwMode="auto">
            <a:xfrm>
              <a:off x="6878079" y="3015587"/>
              <a:ext cx="7937" cy="36512"/>
            </a:xfrm>
            <a:custGeom>
              <a:avLst/>
              <a:gdLst>
                <a:gd name="T0" fmla="*/ 22 w 23"/>
                <a:gd name="T1" fmla="*/ 100 h 101"/>
                <a:gd name="T2" fmla="*/ 0 w 23"/>
                <a:gd name="T3" fmla="*/ 100 h 101"/>
                <a:gd name="T4" fmla="*/ 0 w 23"/>
                <a:gd name="T5" fmla="*/ 0 h 101"/>
                <a:gd name="T6" fmla="*/ 22 w 23"/>
                <a:gd name="T7" fmla="*/ 0 h 101"/>
                <a:gd name="T8" fmla="*/ 22 w 23"/>
                <a:gd name="T9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01">
                  <a:moveTo>
                    <a:pt x="22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10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548"/>
            <p:cNvSpPr>
              <a:spLocks noChangeArrowheads="1"/>
            </p:cNvSpPr>
            <p:nvPr/>
          </p:nvSpPr>
          <p:spPr bwMode="auto">
            <a:xfrm>
              <a:off x="6893954" y="3001299"/>
              <a:ext cx="52387" cy="52388"/>
            </a:xfrm>
            <a:custGeom>
              <a:avLst/>
              <a:gdLst>
                <a:gd name="T0" fmla="*/ 75 w 147"/>
                <a:gd name="T1" fmla="*/ 0 h 146"/>
                <a:gd name="T2" fmla="*/ 75 w 147"/>
                <a:gd name="T3" fmla="*/ 0 h 146"/>
                <a:gd name="T4" fmla="*/ 0 w 147"/>
                <a:gd name="T5" fmla="*/ 71 h 146"/>
                <a:gd name="T6" fmla="*/ 75 w 147"/>
                <a:gd name="T7" fmla="*/ 145 h 146"/>
                <a:gd name="T8" fmla="*/ 146 w 147"/>
                <a:gd name="T9" fmla="*/ 71 h 146"/>
                <a:gd name="T10" fmla="*/ 75 w 147"/>
                <a:gd name="T11" fmla="*/ 0 h 146"/>
                <a:gd name="T12" fmla="*/ 75 w 147"/>
                <a:gd name="T13" fmla="*/ 123 h 146"/>
                <a:gd name="T14" fmla="*/ 75 w 147"/>
                <a:gd name="T15" fmla="*/ 123 h 146"/>
                <a:gd name="T16" fmla="*/ 27 w 147"/>
                <a:gd name="T17" fmla="*/ 71 h 146"/>
                <a:gd name="T18" fmla="*/ 75 w 147"/>
                <a:gd name="T19" fmla="*/ 23 h 146"/>
                <a:gd name="T20" fmla="*/ 120 w 147"/>
                <a:gd name="T21" fmla="*/ 71 h 146"/>
                <a:gd name="T22" fmla="*/ 75 w 147"/>
                <a:gd name="T23" fmla="*/ 123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7" h="146">
                  <a:moveTo>
                    <a:pt x="75" y="0"/>
                  </a:moveTo>
                  <a:lnTo>
                    <a:pt x="75" y="0"/>
                  </a:lnTo>
                  <a:cubicBezTo>
                    <a:pt x="34" y="0"/>
                    <a:pt x="0" y="30"/>
                    <a:pt x="0" y="71"/>
                  </a:cubicBezTo>
                  <a:cubicBezTo>
                    <a:pt x="0" y="112"/>
                    <a:pt x="34" y="145"/>
                    <a:pt x="75" y="145"/>
                  </a:cubicBezTo>
                  <a:cubicBezTo>
                    <a:pt x="116" y="145"/>
                    <a:pt x="146" y="112"/>
                    <a:pt x="146" y="71"/>
                  </a:cubicBezTo>
                  <a:cubicBezTo>
                    <a:pt x="146" y="30"/>
                    <a:pt x="116" y="0"/>
                    <a:pt x="75" y="0"/>
                  </a:cubicBezTo>
                  <a:close/>
                  <a:moveTo>
                    <a:pt x="75" y="123"/>
                  </a:moveTo>
                  <a:lnTo>
                    <a:pt x="75" y="123"/>
                  </a:lnTo>
                  <a:cubicBezTo>
                    <a:pt x="49" y="123"/>
                    <a:pt x="27" y="101"/>
                    <a:pt x="27" y="71"/>
                  </a:cubicBezTo>
                  <a:cubicBezTo>
                    <a:pt x="27" y="45"/>
                    <a:pt x="49" y="23"/>
                    <a:pt x="75" y="23"/>
                  </a:cubicBezTo>
                  <a:cubicBezTo>
                    <a:pt x="101" y="23"/>
                    <a:pt x="120" y="45"/>
                    <a:pt x="120" y="71"/>
                  </a:cubicBezTo>
                  <a:cubicBezTo>
                    <a:pt x="120" y="101"/>
                    <a:pt x="101" y="123"/>
                    <a:pt x="75" y="12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549"/>
            <p:cNvSpPr>
              <a:spLocks noChangeArrowheads="1"/>
            </p:cNvSpPr>
            <p:nvPr/>
          </p:nvSpPr>
          <p:spPr bwMode="auto">
            <a:xfrm>
              <a:off x="6951104" y="3001299"/>
              <a:ext cx="34925" cy="52388"/>
            </a:xfrm>
            <a:custGeom>
              <a:avLst/>
              <a:gdLst>
                <a:gd name="T0" fmla="*/ 71 w 98"/>
                <a:gd name="T1" fmla="*/ 104 h 146"/>
                <a:gd name="T2" fmla="*/ 71 w 98"/>
                <a:gd name="T3" fmla="*/ 104 h 146"/>
                <a:gd name="T4" fmla="*/ 4 w 98"/>
                <a:gd name="T5" fmla="*/ 41 h 146"/>
                <a:gd name="T6" fmla="*/ 52 w 98"/>
                <a:gd name="T7" fmla="*/ 0 h 146"/>
                <a:gd name="T8" fmla="*/ 93 w 98"/>
                <a:gd name="T9" fmla="*/ 15 h 146"/>
                <a:gd name="T10" fmla="*/ 82 w 98"/>
                <a:gd name="T11" fmla="*/ 34 h 146"/>
                <a:gd name="T12" fmla="*/ 52 w 98"/>
                <a:gd name="T13" fmla="*/ 23 h 146"/>
                <a:gd name="T14" fmla="*/ 30 w 98"/>
                <a:gd name="T15" fmla="*/ 41 h 146"/>
                <a:gd name="T16" fmla="*/ 97 w 98"/>
                <a:gd name="T17" fmla="*/ 104 h 146"/>
                <a:gd name="T18" fmla="*/ 49 w 98"/>
                <a:gd name="T19" fmla="*/ 145 h 146"/>
                <a:gd name="T20" fmla="*/ 0 w 98"/>
                <a:gd name="T21" fmla="*/ 127 h 146"/>
                <a:gd name="T22" fmla="*/ 15 w 98"/>
                <a:gd name="T23" fmla="*/ 108 h 146"/>
                <a:gd name="T24" fmla="*/ 49 w 98"/>
                <a:gd name="T25" fmla="*/ 123 h 146"/>
                <a:gd name="T26" fmla="*/ 71 w 98"/>
                <a:gd name="T27" fmla="*/ 10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146">
                  <a:moveTo>
                    <a:pt x="71" y="104"/>
                  </a:moveTo>
                  <a:lnTo>
                    <a:pt x="71" y="104"/>
                  </a:lnTo>
                  <a:cubicBezTo>
                    <a:pt x="71" y="78"/>
                    <a:pt x="4" y="82"/>
                    <a:pt x="4" y="41"/>
                  </a:cubicBezTo>
                  <a:cubicBezTo>
                    <a:pt x="4" y="19"/>
                    <a:pt x="26" y="0"/>
                    <a:pt x="52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3"/>
                    <a:pt x="52" y="23"/>
                  </a:cubicBezTo>
                  <a:cubicBezTo>
                    <a:pt x="41" y="23"/>
                    <a:pt x="30" y="30"/>
                    <a:pt x="30" y="41"/>
                  </a:cubicBezTo>
                  <a:cubicBezTo>
                    <a:pt x="30" y="63"/>
                    <a:pt x="97" y="60"/>
                    <a:pt x="97" y="104"/>
                  </a:cubicBezTo>
                  <a:cubicBezTo>
                    <a:pt x="97" y="127"/>
                    <a:pt x="78" y="145"/>
                    <a:pt x="49" y="145"/>
                  </a:cubicBezTo>
                  <a:cubicBezTo>
                    <a:pt x="19" y="145"/>
                    <a:pt x="0" y="127"/>
                    <a:pt x="0" y="127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5" y="108"/>
                    <a:pt x="30" y="123"/>
                    <a:pt x="49" y="123"/>
                  </a:cubicBezTo>
                  <a:cubicBezTo>
                    <a:pt x="60" y="123"/>
                    <a:pt x="71" y="115"/>
                    <a:pt x="71" y="10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6" name="Group 585"/>
          <p:cNvGrpSpPr/>
          <p:nvPr/>
        </p:nvGrpSpPr>
        <p:grpSpPr>
          <a:xfrm>
            <a:off x="6662291" y="3534133"/>
            <a:ext cx="412750" cy="338137"/>
            <a:chOff x="6626599" y="3485118"/>
            <a:chExt cx="412750" cy="338137"/>
          </a:xfrm>
        </p:grpSpPr>
        <p:sp>
          <p:nvSpPr>
            <p:cNvPr id="587" name="Freeform 550"/>
            <p:cNvSpPr>
              <a:spLocks noChangeArrowheads="1"/>
            </p:cNvSpPr>
            <p:nvPr/>
          </p:nvSpPr>
          <p:spPr bwMode="auto">
            <a:xfrm>
              <a:off x="6715499" y="3558143"/>
              <a:ext cx="198438" cy="265112"/>
            </a:xfrm>
            <a:custGeom>
              <a:avLst/>
              <a:gdLst>
                <a:gd name="T0" fmla="*/ 0 w 550"/>
                <a:gd name="T1" fmla="*/ 0 h 737"/>
                <a:gd name="T2" fmla="*/ 0 w 550"/>
                <a:gd name="T3" fmla="*/ 736 h 737"/>
                <a:gd name="T4" fmla="*/ 549 w 550"/>
                <a:gd name="T5" fmla="*/ 736 h 737"/>
                <a:gd name="T6" fmla="*/ 549 w 550"/>
                <a:gd name="T7" fmla="*/ 0 h 737"/>
                <a:gd name="T8" fmla="*/ 0 w 550"/>
                <a:gd name="T9" fmla="*/ 0 h 737"/>
                <a:gd name="T10" fmla="*/ 504 w 550"/>
                <a:gd name="T11" fmla="*/ 44 h 737"/>
                <a:gd name="T12" fmla="*/ 504 w 550"/>
                <a:gd name="T13" fmla="*/ 651 h 737"/>
                <a:gd name="T14" fmla="*/ 44 w 550"/>
                <a:gd name="T15" fmla="*/ 651 h 737"/>
                <a:gd name="T16" fmla="*/ 44 w 550"/>
                <a:gd name="T17" fmla="*/ 44 h 737"/>
                <a:gd name="T18" fmla="*/ 504 w 550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37">
                  <a:moveTo>
                    <a:pt x="0" y="0"/>
                  </a:moveTo>
                  <a:lnTo>
                    <a:pt x="0" y="736"/>
                  </a:lnTo>
                  <a:lnTo>
                    <a:pt x="549" y="736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551"/>
            <p:cNvSpPr>
              <a:spLocks noChangeArrowheads="1"/>
            </p:cNvSpPr>
            <p:nvPr/>
          </p:nvSpPr>
          <p:spPr bwMode="auto">
            <a:xfrm>
              <a:off x="6731374" y="3574018"/>
              <a:ext cx="166688" cy="219075"/>
            </a:xfrm>
            <a:custGeom>
              <a:avLst/>
              <a:gdLst>
                <a:gd name="T0" fmla="*/ 0 w 461"/>
                <a:gd name="T1" fmla="*/ 0 h 608"/>
                <a:gd name="T2" fmla="*/ 0 w 461"/>
                <a:gd name="T3" fmla="*/ 607 h 608"/>
                <a:gd name="T4" fmla="*/ 460 w 461"/>
                <a:gd name="T5" fmla="*/ 607 h 608"/>
                <a:gd name="T6" fmla="*/ 460 w 461"/>
                <a:gd name="T7" fmla="*/ 0 h 608"/>
                <a:gd name="T8" fmla="*/ 0 w 461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08">
                  <a:moveTo>
                    <a:pt x="0" y="0"/>
                  </a:moveTo>
                  <a:lnTo>
                    <a:pt x="0" y="607"/>
                  </a:lnTo>
                  <a:lnTo>
                    <a:pt x="460" y="60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552"/>
            <p:cNvSpPr>
              <a:spLocks noChangeArrowheads="1"/>
            </p:cNvSpPr>
            <p:nvPr/>
          </p:nvSpPr>
          <p:spPr bwMode="auto">
            <a:xfrm>
              <a:off x="6883774" y="3500993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553"/>
            <p:cNvSpPr>
              <a:spLocks noChangeArrowheads="1"/>
            </p:cNvSpPr>
            <p:nvPr/>
          </p:nvSpPr>
          <p:spPr bwMode="auto">
            <a:xfrm>
              <a:off x="6883774" y="3500993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554"/>
            <p:cNvSpPr>
              <a:spLocks noChangeArrowheads="1"/>
            </p:cNvSpPr>
            <p:nvPr/>
          </p:nvSpPr>
          <p:spPr bwMode="auto">
            <a:xfrm>
              <a:off x="6807574" y="3799443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23 h 42"/>
                <a:gd name="T6" fmla="*/ 18 w 42"/>
                <a:gd name="T7" fmla="*/ 0 h 42"/>
                <a:gd name="T8" fmla="*/ 0 w 42"/>
                <a:gd name="T9" fmla="*/ 23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34"/>
                    <a:pt x="41" y="23"/>
                  </a:cubicBezTo>
                  <a:cubicBezTo>
                    <a:pt x="41" y="11"/>
                    <a:pt x="29" y="0"/>
                    <a:pt x="18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555"/>
            <p:cNvSpPr>
              <a:spLocks noChangeArrowheads="1"/>
            </p:cNvSpPr>
            <p:nvPr/>
          </p:nvSpPr>
          <p:spPr bwMode="auto">
            <a:xfrm>
              <a:off x="6867899" y="3485118"/>
              <a:ext cx="171450" cy="269875"/>
            </a:xfrm>
            <a:custGeom>
              <a:avLst/>
              <a:gdLst>
                <a:gd name="T0" fmla="*/ 0 w 475"/>
                <a:gd name="T1" fmla="*/ 0 h 749"/>
                <a:gd name="T2" fmla="*/ 0 w 475"/>
                <a:gd name="T3" fmla="*/ 748 h 749"/>
                <a:gd name="T4" fmla="*/ 474 w 475"/>
                <a:gd name="T5" fmla="*/ 748 h 749"/>
                <a:gd name="T6" fmla="*/ 474 w 475"/>
                <a:gd name="T7" fmla="*/ 0 h 749"/>
                <a:gd name="T8" fmla="*/ 0 w 475"/>
                <a:gd name="T9" fmla="*/ 0 h 749"/>
                <a:gd name="T10" fmla="*/ 429 w 475"/>
                <a:gd name="T11" fmla="*/ 44 h 749"/>
                <a:gd name="T12" fmla="*/ 429 w 475"/>
                <a:gd name="T13" fmla="*/ 670 h 749"/>
                <a:gd name="T14" fmla="*/ 44 w 475"/>
                <a:gd name="T15" fmla="*/ 670 h 749"/>
                <a:gd name="T16" fmla="*/ 44 w 475"/>
                <a:gd name="T17" fmla="*/ 44 h 749"/>
                <a:gd name="T18" fmla="*/ 429 w 475"/>
                <a:gd name="T19" fmla="*/ 44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9">
                  <a:moveTo>
                    <a:pt x="0" y="0"/>
                  </a:moveTo>
                  <a:lnTo>
                    <a:pt x="0" y="748"/>
                  </a:lnTo>
                  <a:lnTo>
                    <a:pt x="474" y="748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4"/>
                  </a:moveTo>
                  <a:lnTo>
                    <a:pt x="429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9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556"/>
            <p:cNvSpPr>
              <a:spLocks noChangeArrowheads="1"/>
            </p:cNvSpPr>
            <p:nvPr/>
          </p:nvSpPr>
          <p:spPr bwMode="auto">
            <a:xfrm>
              <a:off x="6953624" y="3500993"/>
              <a:ext cx="68263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557"/>
            <p:cNvSpPr>
              <a:spLocks noChangeArrowheads="1"/>
            </p:cNvSpPr>
            <p:nvPr/>
          </p:nvSpPr>
          <p:spPr bwMode="auto">
            <a:xfrm>
              <a:off x="6953624" y="3500993"/>
              <a:ext cx="68263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558"/>
            <p:cNvSpPr>
              <a:spLocks noChangeArrowheads="1"/>
            </p:cNvSpPr>
            <p:nvPr/>
          </p:nvSpPr>
          <p:spPr bwMode="auto">
            <a:xfrm>
              <a:off x="6947274" y="3732768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5 h 35"/>
                <a:gd name="T6" fmla="*/ 19 w 35"/>
                <a:gd name="T7" fmla="*/ 0 h 35"/>
                <a:gd name="T8" fmla="*/ 0 w 35"/>
                <a:gd name="T9" fmla="*/ 15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559"/>
            <p:cNvSpPr>
              <a:spLocks noChangeArrowheads="1"/>
            </p:cNvSpPr>
            <p:nvPr/>
          </p:nvSpPr>
          <p:spPr bwMode="auto">
            <a:xfrm>
              <a:off x="6626599" y="3485118"/>
              <a:ext cx="193675" cy="192087"/>
            </a:xfrm>
            <a:custGeom>
              <a:avLst/>
              <a:gdLst>
                <a:gd name="T0" fmla="*/ 269 w 539"/>
                <a:gd name="T1" fmla="*/ 533 h 534"/>
                <a:gd name="T2" fmla="*/ 269 w 539"/>
                <a:gd name="T3" fmla="*/ 533 h 534"/>
                <a:gd name="T4" fmla="*/ 0 w 539"/>
                <a:gd name="T5" fmla="*/ 266 h 534"/>
                <a:gd name="T6" fmla="*/ 269 w 539"/>
                <a:gd name="T7" fmla="*/ 0 h 534"/>
                <a:gd name="T8" fmla="*/ 538 w 539"/>
                <a:gd name="T9" fmla="*/ 266 h 534"/>
                <a:gd name="T10" fmla="*/ 269 w 539"/>
                <a:gd name="T11" fmla="*/ 533 h 534"/>
                <a:gd name="T12" fmla="*/ 269 w 539"/>
                <a:gd name="T13" fmla="*/ 44 h 534"/>
                <a:gd name="T14" fmla="*/ 269 w 539"/>
                <a:gd name="T15" fmla="*/ 44 h 534"/>
                <a:gd name="T16" fmla="*/ 45 w 539"/>
                <a:gd name="T17" fmla="*/ 266 h 534"/>
                <a:gd name="T18" fmla="*/ 269 w 539"/>
                <a:gd name="T19" fmla="*/ 488 h 534"/>
                <a:gd name="T20" fmla="*/ 493 w 539"/>
                <a:gd name="T21" fmla="*/ 266 h 534"/>
                <a:gd name="T22" fmla="*/ 269 w 539"/>
                <a:gd name="T23" fmla="*/ 4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4">
                  <a:moveTo>
                    <a:pt x="269" y="533"/>
                  </a:moveTo>
                  <a:lnTo>
                    <a:pt x="269" y="533"/>
                  </a:lnTo>
                  <a:cubicBezTo>
                    <a:pt x="123" y="533"/>
                    <a:pt x="0" y="414"/>
                    <a:pt x="0" y="266"/>
                  </a:cubicBezTo>
                  <a:cubicBezTo>
                    <a:pt x="0" y="118"/>
                    <a:pt x="123" y="0"/>
                    <a:pt x="269" y="0"/>
                  </a:cubicBezTo>
                  <a:cubicBezTo>
                    <a:pt x="418" y="0"/>
                    <a:pt x="538" y="118"/>
                    <a:pt x="538" y="266"/>
                  </a:cubicBezTo>
                  <a:cubicBezTo>
                    <a:pt x="538" y="414"/>
                    <a:pt x="418" y="533"/>
                    <a:pt x="269" y="533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6"/>
                  </a:cubicBezTo>
                  <a:cubicBezTo>
                    <a:pt x="45" y="389"/>
                    <a:pt x="146" y="488"/>
                    <a:pt x="269" y="488"/>
                  </a:cubicBezTo>
                  <a:cubicBezTo>
                    <a:pt x="392" y="488"/>
                    <a:pt x="493" y="389"/>
                    <a:pt x="493" y="266"/>
                  </a:cubicBezTo>
                  <a:cubicBezTo>
                    <a:pt x="493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560"/>
            <p:cNvSpPr>
              <a:spLocks noChangeArrowheads="1"/>
            </p:cNvSpPr>
            <p:nvPr/>
          </p:nvSpPr>
          <p:spPr bwMode="auto">
            <a:xfrm>
              <a:off x="6642474" y="3500993"/>
              <a:ext cx="161925" cy="160337"/>
            </a:xfrm>
            <a:custGeom>
              <a:avLst/>
              <a:gdLst>
                <a:gd name="T0" fmla="*/ 224 w 449"/>
                <a:gd name="T1" fmla="*/ 0 h 445"/>
                <a:gd name="T2" fmla="*/ 224 w 449"/>
                <a:gd name="T3" fmla="*/ 0 h 445"/>
                <a:gd name="T4" fmla="*/ 0 w 449"/>
                <a:gd name="T5" fmla="*/ 222 h 445"/>
                <a:gd name="T6" fmla="*/ 224 w 449"/>
                <a:gd name="T7" fmla="*/ 444 h 445"/>
                <a:gd name="T8" fmla="*/ 448 w 449"/>
                <a:gd name="T9" fmla="*/ 222 h 445"/>
                <a:gd name="T10" fmla="*/ 224 w 449"/>
                <a:gd name="T11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45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2"/>
                  </a:cubicBezTo>
                  <a:cubicBezTo>
                    <a:pt x="0" y="345"/>
                    <a:pt x="101" y="444"/>
                    <a:pt x="224" y="444"/>
                  </a:cubicBezTo>
                  <a:cubicBezTo>
                    <a:pt x="347" y="444"/>
                    <a:pt x="448" y="345"/>
                    <a:pt x="448" y="222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561"/>
            <p:cNvSpPr>
              <a:spLocks noChangeArrowheads="1"/>
            </p:cNvSpPr>
            <p:nvPr/>
          </p:nvSpPr>
          <p:spPr bwMode="auto">
            <a:xfrm>
              <a:off x="6688512" y="3524805"/>
              <a:ext cx="69850" cy="98425"/>
            </a:xfrm>
            <a:custGeom>
              <a:avLst/>
              <a:gdLst>
                <a:gd name="T0" fmla="*/ 48 w 195"/>
                <a:gd name="T1" fmla="*/ 118 h 275"/>
                <a:gd name="T2" fmla="*/ 48 w 195"/>
                <a:gd name="T3" fmla="*/ 118 h 275"/>
                <a:gd name="T4" fmla="*/ 48 w 195"/>
                <a:gd name="T5" fmla="*/ 78 h 275"/>
                <a:gd name="T6" fmla="*/ 97 w 195"/>
                <a:gd name="T7" fmla="*/ 30 h 275"/>
                <a:gd name="T8" fmla="*/ 134 w 195"/>
                <a:gd name="T9" fmla="*/ 44 h 275"/>
                <a:gd name="T10" fmla="*/ 149 w 195"/>
                <a:gd name="T11" fmla="*/ 78 h 275"/>
                <a:gd name="T12" fmla="*/ 149 w 195"/>
                <a:gd name="T13" fmla="*/ 118 h 275"/>
                <a:gd name="T14" fmla="*/ 179 w 195"/>
                <a:gd name="T15" fmla="*/ 118 h 275"/>
                <a:gd name="T16" fmla="*/ 179 w 195"/>
                <a:gd name="T17" fmla="*/ 78 h 275"/>
                <a:gd name="T18" fmla="*/ 153 w 195"/>
                <a:gd name="T19" fmla="*/ 22 h 275"/>
                <a:gd name="T20" fmla="*/ 97 w 195"/>
                <a:gd name="T21" fmla="*/ 0 h 275"/>
                <a:gd name="T22" fmla="*/ 97 w 195"/>
                <a:gd name="T23" fmla="*/ 0 h 275"/>
                <a:gd name="T24" fmla="*/ 19 w 195"/>
                <a:gd name="T25" fmla="*/ 78 h 275"/>
                <a:gd name="T26" fmla="*/ 19 w 195"/>
                <a:gd name="T27" fmla="*/ 118 h 275"/>
                <a:gd name="T28" fmla="*/ 0 w 195"/>
                <a:gd name="T29" fmla="*/ 118 h 275"/>
                <a:gd name="T30" fmla="*/ 0 w 195"/>
                <a:gd name="T31" fmla="*/ 274 h 275"/>
                <a:gd name="T32" fmla="*/ 194 w 195"/>
                <a:gd name="T33" fmla="*/ 274 h 275"/>
                <a:gd name="T34" fmla="*/ 194 w 195"/>
                <a:gd name="T35" fmla="*/ 118 h 275"/>
                <a:gd name="T36" fmla="*/ 48 w 195"/>
                <a:gd name="T37" fmla="*/ 11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5">
                  <a:moveTo>
                    <a:pt x="48" y="118"/>
                  </a:moveTo>
                  <a:lnTo>
                    <a:pt x="48" y="118"/>
                  </a:lnTo>
                  <a:cubicBezTo>
                    <a:pt x="48" y="78"/>
                    <a:pt x="48" y="78"/>
                    <a:pt x="48" y="78"/>
                  </a:cubicBezTo>
                  <a:cubicBezTo>
                    <a:pt x="48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2"/>
                    <a:pt x="149" y="67"/>
                    <a:pt x="149" y="78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79" y="118"/>
                    <a:pt x="179" y="118"/>
                    <a:pt x="179" y="11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59"/>
                    <a:pt x="172" y="37"/>
                    <a:pt x="153" y="22"/>
                  </a:cubicBezTo>
                  <a:cubicBezTo>
                    <a:pt x="138" y="7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7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4" y="118"/>
                    <a:pt x="194" y="118"/>
                    <a:pt x="194" y="118"/>
                  </a:cubicBezTo>
                  <a:lnTo>
                    <a:pt x="48" y="11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562"/>
            <p:cNvSpPr>
              <a:spLocks noChangeArrowheads="1"/>
            </p:cNvSpPr>
            <p:nvPr/>
          </p:nvSpPr>
          <p:spPr bwMode="auto">
            <a:xfrm>
              <a:off x="6898062" y="3583543"/>
              <a:ext cx="7937" cy="7937"/>
            </a:xfrm>
            <a:custGeom>
              <a:avLst/>
              <a:gdLst>
                <a:gd name="T0" fmla="*/ 22 w 23"/>
                <a:gd name="T1" fmla="*/ 22 h 23"/>
                <a:gd name="T2" fmla="*/ 0 w 23"/>
                <a:gd name="T3" fmla="*/ 22 h 23"/>
                <a:gd name="T4" fmla="*/ 0 w 23"/>
                <a:gd name="T5" fmla="*/ 0 h 23"/>
                <a:gd name="T6" fmla="*/ 22 w 23"/>
                <a:gd name="T7" fmla="*/ 0 h 23"/>
                <a:gd name="T8" fmla="*/ 22 w 23"/>
                <a:gd name="T9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3">
                  <a:moveTo>
                    <a:pt x="2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563"/>
            <p:cNvSpPr>
              <a:spLocks noChangeArrowheads="1"/>
            </p:cNvSpPr>
            <p:nvPr/>
          </p:nvSpPr>
          <p:spPr bwMode="auto">
            <a:xfrm>
              <a:off x="6898062" y="3597830"/>
              <a:ext cx="7937" cy="36513"/>
            </a:xfrm>
            <a:custGeom>
              <a:avLst/>
              <a:gdLst>
                <a:gd name="T0" fmla="*/ 22 w 23"/>
                <a:gd name="T1" fmla="*/ 100 h 101"/>
                <a:gd name="T2" fmla="*/ 0 w 23"/>
                <a:gd name="T3" fmla="*/ 100 h 101"/>
                <a:gd name="T4" fmla="*/ 0 w 23"/>
                <a:gd name="T5" fmla="*/ 0 h 101"/>
                <a:gd name="T6" fmla="*/ 22 w 23"/>
                <a:gd name="T7" fmla="*/ 0 h 101"/>
                <a:gd name="T8" fmla="*/ 22 w 23"/>
                <a:gd name="T9" fmla="*/ 10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101">
                  <a:moveTo>
                    <a:pt x="22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10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564"/>
            <p:cNvSpPr>
              <a:spLocks noChangeArrowheads="1"/>
            </p:cNvSpPr>
            <p:nvPr/>
          </p:nvSpPr>
          <p:spPr bwMode="auto">
            <a:xfrm>
              <a:off x="6913937" y="3581955"/>
              <a:ext cx="52387" cy="52388"/>
            </a:xfrm>
            <a:custGeom>
              <a:avLst/>
              <a:gdLst>
                <a:gd name="T0" fmla="*/ 75 w 147"/>
                <a:gd name="T1" fmla="*/ 0 h 145"/>
                <a:gd name="T2" fmla="*/ 75 w 147"/>
                <a:gd name="T3" fmla="*/ 0 h 145"/>
                <a:gd name="T4" fmla="*/ 0 w 147"/>
                <a:gd name="T5" fmla="*/ 70 h 145"/>
                <a:gd name="T6" fmla="*/ 75 w 147"/>
                <a:gd name="T7" fmla="*/ 144 h 145"/>
                <a:gd name="T8" fmla="*/ 146 w 147"/>
                <a:gd name="T9" fmla="*/ 70 h 145"/>
                <a:gd name="T10" fmla="*/ 75 w 147"/>
                <a:gd name="T11" fmla="*/ 0 h 145"/>
                <a:gd name="T12" fmla="*/ 75 w 147"/>
                <a:gd name="T13" fmla="*/ 122 h 145"/>
                <a:gd name="T14" fmla="*/ 75 w 147"/>
                <a:gd name="T15" fmla="*/ 122 h 145"/>
                <a:gd name="T16" fmla="*/ 27 w 147"/>
                <a:gd name="T17" fmla="*/ 70 h 145"/>
                <a:gd name="T18" fmla="*/ 75 w 147"/>
                <a:gd name="T19" fmla="*/ 22 h 145"/>
                <a:gd name="T20" fmla="*/ 120 w 147"/>
                <a:gd name="T21" fmla="*/ 70 h 145"/>
                <a:gd name="T22" fmla="*/ 75 w 147"/>
                <a:gd name="T23" fmla="*/ 12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7" h="145">
                  <a:moveTo>
                    <a:pt x="75" y="0"/>
                  </a:moveTo>
                  <a:lnTo>
                    <a:pt x="75" y="0"/>
                  </a:lnTo>
                  <a:cubicBezTo>
                    <a:pt x="34" y="0"/>
                    <a:pt x="0" y="30"/>
                    <a:pt x="0" y="70"/>
                  </a:cubicBezTo>
                  <a:cubicBezTo>
                    <a:pt x="0" y="111"/>
                    <a:pt x="34" y="144"/>
                    <a:pt x="75" y="144"/>
                  </a:cubicBezTo>
                  <a:cubicBezTo>
                    <a:pt x="116" y="144"/>
                    <a:pt x="146" y="111"/>
                    <a:pt x="146" y="70"/>
                  </a:cubicBezTo>
                  <a:cubicBezTo>
                    <a:pt x="146" y="30"/>
                    <a:pt x="116" y="0"/>
                    <a:pt x="75" y="0"/>
                  </a:cubicBezTo>
                  <a:close/>
                  <a:moveTo>
                    <a:pt x="75" y="122"/>
                  </a:moveTo>
                  <a:lnTo>
                    <a:pt x="75" y="122"/>
                  </a:lnTo>
                  <a:cubicBezTo>
                    <a:pt x="49" y="122"/>
                    <a:pt x="27" y="100"/>
                    <a:pt x="27" y="70"/>
                  </a:cubicBezTo>
                  <a:cubicBezTo>
                    <a:pt x="27" y="45"/>
                    <a:pt x="49" y="22"/>
                    <a:pt x="75" y="22"/>
                  </a:cubicBezTo>
                  <a:cubicBezTo>
                    <a:pt x="101" y="22"/>
                    <a:pt x="120" y="45"/>
                    <a:pt x="120" y="70"/>
                  </a:cubicBezTo>
                  <a:cubicBezTo>
                    <a:pt x="120" y="100"/>
                    <a:pt x="101" y="122"/>
                    <a:pt x="75" y="12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565"/>
            <p:cNvSpPr>
              <a:spLocks noChangeArrowheads="1"/>
            </p:cNvSpPr>
            <p:nvPr/>
          </p:nvSpPr>
          <p:spPr bwMode="auto">
            <a:xfrm>
              <a:off x="6972674" y="3581955"/>
              <a:ext cx="34925" cy="52388"/>
            </a:xfrm>
            <a:custGeom>
              <a:avLst/>
              <a:gdLst>
                <a:gd name="T0" fmla="*/ 71 w 98"/>
                <a:gd name="T1" fmla="*/ 104 h 145"/>
                <a:gd name="T2" fmla="*/ 71 w 98"/>
                <a:gd name="T3" fmla="*/ 104 h 145"/>
                <a:gd name="T4" fmla="*/ 4 w 98"/>
                <a:gd name="T5" fmla="*/ 41 h 145"/>
                <a:gd name="T6" fmla="*/ 52 w 98"/>
                <a:gd name="T7" fmla="*/ 0 h 145"/>
                <a:gd name="T8" fmla="*/ 93 w 98"/>
                <a:gd name="T9" fmla="*/ 15 h 145"/>
                <a:gd name="T10" fmla="*/ 82 w 98"/>
                <a:gd name="T11" fmla="*/ 34 h 145"/>
                <a:gd name="T12" fmla="*/ 52 w 98"/>
                <a:gd name="T13" fmla="*/ 22 h 145"/>
                <a:gd name="T14" fmla="*/ 30 w 98"/>
                <a:gd name="T15" fmla="*/ 41 h 145"/>
                <a:gd name="T16" fmla="*/ 97 w 98"/>
                <a:gd name="T17" fmla="*/ 104 h 145"/>
                <a:gd name="T18" fmla="*/ 49 w 98"/>
                <a:gd name="T19" fmla="*/ 144 h 145"/>
                <a:gd name="T20" fmla="*/ 0 w 98"/>
                <a:gd name="T21" fmla="*/ 126 h 145"/>
                <a:gd name="T22" fmla="*/ 15 w 98"/>
                <a:gd name="T23" fmla="*/ 108 h 145"/>
                <a:gd name="T24" fmla="*/ 49 w 98"/>
                <a:gd name="T25" fmla="*/ 122 h 145"/>
                <a:gd name="T26" fmla="*/ 71 w 98"/>
                <a:gd name="T27" fmla="*/ 10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" h="145">
                  <a:moveTo>
                    <a:pt x="71" y="104"/>
                  </a:moveTo>
                  <a:lnTo>
                    <a:pt x="71" y="104"/>
                  </a:lnTo>
                  <a:cubicBezTo>
                    <a:pt x="71" y="78"/>
                    <a:pt x="4" y="82"/>
                    <a:pt x="4" y="41"/>
                  </a:cubicBezTo>
                  <a:cubicBezTo>
                    <a:pt x="4" y="19"/>
                    <a:pt x="26" y="0"/>
                    <a:pt x="52" y="0"/>
                  </a:cubicBezTo>
                  <a:cubicBezTo>
                    <a:pt x="78" y="0"/>
                    <a:pt x="93" y="15"/>
                    <a:pt x="93" y="15"/>
                  </a:cubicBezTo>
                  <a:cubicBezTo>
                    <a:pt x="82" y="34"/>
                    <a:pt x="82" y="34"/>
                    <a:pt x="82" y="34"/>
                  </a:cubicBezTo>
                  <a:cubicBezTo>
                    <a:pt x="82" y="34"/>
                    <a:pt x="67" y="22"/>
                    <a:pt x="52" y="22"/>
                  </a:cubicBezTo>
                  <a:cubicBezTo>
                    <a:pt x="41" y="22"/>
                    <a:pt x="30" y="30"/>
                    <a:pt x="30" y="41"/>
                  </a:cubicBezTo>
                  <a:cubicBezTo>
                    <a:pt x="30" y="63"/>
                    <a:pt x="97" y="59"/>
                    <a:pt x="97" y="104"/>
                  </a:cubicBezTo>
                  <a:cubicBezTo>
                    <a:pt x="97" y="126"/>
                    <a:pt x="78" y="144"/>
                    <a:pt x="49" y="144"/>
                  </a:cubicBezTo>
                  <a:cubicBezTo>
                    <a:pt x="19" y="144"/>
                    <a:pt x="0" y="126"/>
                    <a:pt x="0" y="126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5" y="108"/>
                    <a:pt x="30" y="122"/>
                    <a:pt x="49" y="122"/>
                  </a:cubicBezTo>
                  <a:cubicBezTo>
                    <a:pt x="60" y="122"/>
                    <a:pt x="71" y="115"/>
                    <a:pt x="71" y="10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3" name="Group 602"/>
          <p:cNvGrpSpPr/>
          <p:nvPr/>
        </p:nvGrpSpPr>
        <p:grpSpPr>
          <a:xfrm>
            <a:off x="6621016" y="4071917"/>
            <a:ext cx="495300" cy="495300"/>
            <a:chOff x="6613899" y="4077541"/>
            <a:chExt cx="495300" cy="495300"/>
          </a:xfrm>
        </p:grpSpPr>
        <p:sp>
          <p:nvSpPr>
            <p:cNvPr id="604" name="Freeform 566"/>
            <p:cNvSpPr>
              <a:spLocks noChangeArrowheads="1"/>
            </p:cNvSpPr>
            <p:nvPr/>
          </p:nvSpPr>
          <p:spPr bwMode="auto">
            <a:xfrm>
              <a:off x="6613899" y="407754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567"/>
            <p:cNvSpPr>
              <a:spLocks noChangeArrowheads="1"/>
            </p:cNvSpPr>
            <p:nvPr/>
          </p:nvSpPr>
          <p:spPr bwMode="auto">
            <a:xfrm>
              <a:off x="6613899" y="407754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568"/>
            <p:cNvSpPr>
              <a:spLocks noChangeArrowheads="1"/>
            </p:cNvSpPr>
            <p:nvPr/>
          </p:nvSpPr>
          <p:spPr bwMode="auto">
            <a:xfrm>
              <a:off x="6745662" y="4163266"/>
              <a:ext cx="363537" cy="409575"/>
            </a:xfrm>
            <a:custGeom>
              <a:avLst/>
              <a:gdLst>
                <a:gd name="T0" fmla="*/ 858 w 1009"/>
                <a:gd name="T1" fmla="*/ 0 h 1137"/>
                <a:gd name="T2" fmla="*/ 858 w 1009"/>
                <a:gd name="T3" fmla="*/ 718 h 1137"/>
                <a:gd name="T4" fmla="*/ 526 w 1009"/>
                <a:gd name="T5" fmla="*/ 718 h 1137"/>
                <a:gd name="T6" fmla="*/ 526 w 1009"/>
                <a:gd name="T7" fmla="*/ 907 h 1137"/>
                <a:gd name="T8" fmla="*/ 0 w 1009"/>
                <a:gd name="T9" fmla="*/ 907 h 1137"/>
                <a:gd name="T10" fmla="*/ 233 w 1009"/>
                <a:gd name="T11" fmla="*/ 1136 h 1137"/>
                <a:gd name="T12" fmla="*/ 1008 w 1009"/>
                <a:gd name="T13" fmla="*/ 1136 h 1137"/>
                <a:gd name="T14" fmla="*/ 1008 w 1009"/>
                <a:gd name="T15" fmla="*/ 150 h 1137"/>
                <a:gd name="T16" fmla="*/ 858 w 1009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9" h="1137">
                  <a:moveTo>
                    <a:pt x="858" y="0"/>
                  </a:moveTo>
                  <a:lnTo>
                    <a:pt x="858" y="718"/>
                  </a:lnTo>
                  <a:lnTo>
                    <a:pt x="526" y="718"/>
                  </a:lnTo>
                  <a:lnTo>
                    <a:pt x="526" y="907"/>
                  </a:lnTo>
                  <a:lnTo>
                    <a:pt x="0" y="907"/>
                  </a:lnTo>
                  <a:lnTo>
                    <a:pt x="233" y="1136"/>
                  </a:lnTo>
                  <a:lnTo>
                    <a:pt x="1008" y="1136"/>
                  </a:lnTo>
                  <a:lnTo>
                    <a:pt x="1008" y="150"/>
                  </a:lnTo>
                  <a:lnTo>
                    <a:pt x="85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569"/>
            <p:cNvSpPr>
              <a:spLocks noChangeArrowheads="1"/>
            </p:cNvSpPr>
            <p:nvPr/>
          </p:nvSpPr>
          <p:spPr bwMode="auto">
            <a:xfrm>
              <a:off x="6745662" y="4163266"/>
              <a:ext cx="363537" cy="409575"/>
            </a:xfrm>
            <a:custGeom>
              <a:avLst/>
              <a:gdLst>
                <a:gd name="T0" fmla="*/ 858 w 1009"/>
                <a:gd name="T1" fmla="*/ 0 h 1137"/>
                <a:gd name="T2" fmla="*/ 858 w 1009"/>
                <a:gd name="T3" fmla="*/ 718 h 1137"/>
                <a:gd name="T4" fmla="*/ 526 w 1009"/>
                <a:gd name="T5" fmla="*/ 718 h 1137"/>
                <a:gd name="T6" fmla="*/ 526 w 1009"/>
                <a:gd name="T7" fmla="*/ 907 h 1137"/>
                <a:gd name="T8" fmla="*/ 0 w 1009"/>
                <a:gd name="T9" fmla="*/ 907 h 1137"/>
                <a:gd name="T10" fmla="*/ 233 w 1009"/>
                <a:gd name="T11" fmla="*/ 1136 h 1137"/>
                <a:gd name="T12" fmla="*/ 1008 w 1009"/>
                <a:gd name="T13" fmla="*/ 1136 h 1137"/>
                <a:gd name="T14" fmla="*/ 1008 w 1009"/>
                <a:gd name="T15" fmla="*/ 150 h 1137"/>
                <a:gd name="T16" fmla="*/ 858 w 1009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9" h="1137">
                  <a:moveTo>
                    <a:pt x="858" y="0"/>
                  </a:moveTo>
                  <a:lnTo>
                    <a:pt x="858" y="718"/>
                  </a:lnTo>
                  <a:lnTo>
                    <a:pt x="526" y="718"/>
                  </a:lnTo>
                  <a:lnTo>
                    <a:pt x="526" y="907"/>
                  </a:lnTo>
                  <a:lnTo>
                    <a:pt x="0" y="907"/>
                  </a:lnTo>
                  <a:lnTo>
                    <a:pt x="233" y="1136"/>
                  </a:lnTo>
                  <a:lnTo>
                    <a:pt x="1008" y="1136"/>
                  </a:lnTo>
                  <a:lnTo>
                    <a:pt x="1008" y="150"/>
                  </a:lnTo>
                  <a:lnTo>
                    <a:pt x="85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570"/>
            <p:cNvSpPr>
              <a:spLocks noChangeArrowheads="1"/>
            </p:cNvSpPr>
            <p:nvPr/>
          </p:nvSpPr>
          <p:spPr bwMode="auto">
            <a:xfrm>
              <a:off x="6844087" y="4233116"/>
              <a:ext cx="47625" cy="15875"/>
            </a:xfrm>
            <a:custGeom>
              <a:avLst/>
              <a:gdLst>
                <a:gd name="T0" fmla="*/ 132 w 133"/>
                <a:gd name="T1" fmla="*/ 0 h 44"/>
                <a:gd name="T2" fmla="*/ 132 w 133"/>
                <a:gd name="T3" fmla="*/ 0 h 44"/>
                <a:gd name="T4" fmla="*/ 0 w 133"/>
                <a:gd name="T5" fmla="*/ 0 h 44"/>
                <a:gd name="T6" fmla="*/ 7 w 133"/>
                <a:gd name="T7" fmla="*/ 43 h 44"/>
                <a:gd name="T8" fmla="*/ 132 w 133"/>
                <a:gd name="T9" fmla="*/ 43 h 44"/>
                <a:gd name="T10" fmla="*/ 132 w 133"/>
                <a:gd name="T1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44">
                  <a:moveTo>
                    <a:pt x="132" y="0"/>
                  </a:moveTo>
                  <a:lnTo>
                    <a:pt x="132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4" y="15"/>
                    <a:pt x="7" y="29"/>
                    <a:pt x="7" y="43"/>
                  </a:cubicBezTo>
                  <a:cubicBezTo>
                    <a:pt x="132" y="43"/>
                    <a:pt x="132" y="43"/>
                    <a:pt x="132" y="43"/>
                  </a:cubicBezTo>
                  <a:lnTo>
                    <a:pt x="132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571"/>
            <p:cNvSpPr>
              <a:spLocks noChangeArrowheads="1"/>
            </p:cNvSpPr>
            <p:nvPr/>
          </p:nvSpPr>
          <p:spPr bwMode="auto">
            <a:xfrm>
              <a:off x="6745662" y="4347416"/>
              <a:ext cx="190500" cy="141287"/>
            </a:xfrm>
            <a:custGeom>
              <a:avLst/>
              <a:gdLst>
                <a:gd name="T0" fmla="*/ 483 w 527"/>
                <a:gd name="T1" fmla="*/ 204 h 394"/>
                <a:gd name="T2" fmla="*/ 483 w 527"/>
                <a:gd name="T3" fmla="*/ 204 h 394"/>
                <a:gd name="T4" fmla="*/ 483 w 527"/>
                <a:gd name="T5" fmla="*/ 311 h 394"/>
                <a:gd name="T6" fmla="*/ 43 w 527"/>
                <a:gd name="T7" fmla="*/ 311 h 394"/>
                <a:gd name="T8" fmla="*/ 43 w 527"/>
                <a:gd name="T9" fmla="*/ 0 h 394"/>
                <a:gd name="T10" fmla="*/ 22 w 527"/>
                <a:gd name="T11" fmla="*/ 0 h 394"/>
                <a:gd name="T12" fmla="*/ 0 w 527"/>
                <a:gd name="T13" fmla="*/ 0 h 394"/>
                <a:gd name="T14" fmla="*/ 0 w 527"/>
                <a:gd name="T15" fmla="*/ 393 h 394"/>
                <a:gd name="T16" fmla="*/ 526 w 527"/>
                <a:gd name="T17" fmla="*/ 393 h 394"/>
                <a:gd name="T18" fmla="*/ 526 w 527"/>
                <a:gd name="T19" fmla="*/ 204 h 394"/>
                <a:gd name="T20" fmla="*/ 483 w 527"/>
                <a:gd name="T21" fmla="*/ 204 h 394"/>
                <a:gd name="T22" fmla="*/ 261 w 527"/>
                <a:gd name="T23" fmla="*/ 368 h 394"/>
                <a:gd name="T24" fmla="*/ 261 w 527"/>
                <a:gd name="T25" fmla="*/ 368 h 394"/>
                <a:gd name="T26" fmla="*/ 243 w 527"/>
                <a:gd name="T27" fmla="*/ 350 h 394"/>
                <a:gd name="T28" fmla="*/ 261 w 527"/>
                <a:gd name="T29" fmla="*/ 329 h 394"/>
                <a:gd name="T30" fmla="*/ 283 w 527"/>
                <a:gd name="T31" fmla="*/ 350 h 394"/>
                <a:gd name="T32" fmla="*/ 261 w 527"/>
                <a:gd name="T33" fmla="*/ 368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7" h="394">
                  <a:moveTo>
                    <a:pt x="483" y="204"/>
                  </a:moveTo>
                  <a:lnTo>
                    <a:pt x="483" y="204"/>
                  </a:lnTo>
                  <a:cubicBezTo>
                    <a:pt x="483" y="311"/>
                    <a:pt x="483" y="311"/>
                    <a:pt x="483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6" y="0"/>
                    <a:pt x="29" y="0"/>
                    <a:pt x="22" y="0"/>
                  </a:cubicBezTo>
                  <a:cubicBezTo>
                    <a:pt x="15" y="0"/>
                    <a:pt x="8" y="0"/>
                    <a:pt x="0" y="0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526" y="393"/>
                    <a:pt x="526" y="393"/>
                    <a:pt x="526" y="393"/>
                  </a:cubicBezTo>
                  <a:cubicBezTo>
                    <a:pt x="526" y="204"/>
                    <a:pt x="526" y="204"/>
                    <a:pt x="526" y="204"/>
                  </a:cubicBezTo>
                  <a:lnTo>
                    <a:pt x="483" y="204"/>
                  </a:lnTo>
                  <a:close/>
                  <a:moveTo>
                    <a:pt x="261" y="368"/>
                  </a:moveTo>
                  <a:lnTo>
                    <a:pt x="261" y="368"/>
                  </a:lnTo>
                  <a:cubicBezTo>
                    <a:pt x="251" y="368"/>
                    <a:pt x="243" y="361"/>
                    <a:pt x="243" y="350"/>
                  </a:cubicBezTo>
                  <a:cubicBezTo>
                    <a:pt x="243" y="340"/>
                    <a:pt x="251" y="329"/>
                    <a:pt x="261" y="329"/>
                  </a:cubicBezTo>
                  <a:cubicBezTo>
                    <a:pt x="272" y="329"/>
                    <a:pt x="283" y="340"/>
                    <a:pt x="283" y="350"/>
                  </a:cubicBezTo>
                  <a:cubicBezTo>
                    <a:pt x="283" y="361"/>
                    <a:pt x="272" y="368"/>
                    <a:pt x="261" y="3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572"/>
            <p:cNvSpPr>
              <a:spLocks noChangeArrowheads="1"/>
            </p:cNvSpPr>
            <p:nvPr/>
          </p:nvSpPr>
          <p:spPr bwMode="auto">
            <a:xfrm>
              <a:off x="6890124" y="4163266"/>
              <a:ext cx="163513" cy="258762"/>
            </a:xfrm>
            <a:custGeom>
              <a:avLst/>
              <a:gdLst>
                <a:gd name="T0" fmla="*/ 0 w 455"/>
                <a:gd name="T1" fmla="*/ 0 h 719"/>
                <a:gd name="T2" fmla="*/ 0 w 455"/>
                <a:gd name="T3" fmla="*/ 0 h 719"/>
                <a:gd name="T4" fmla="*/ 0 w 455"/>
                <a:gd name="T5" fmla="*/ 718 h 719"/>
                <a:gd name="T6" fmla="*/ 454 w 455"/>
                <a:gd name="T7" fmla="*/ 718 h 719"/>
                <a:gd name="T8" fmla="*/ 454 w 455"/>
                <a:gd name="T9" fmla="*/ 0 h 719"/>
                <a:gd name="T10" fmla="*/ 0 w 455"/>
                <a:gd name="T11" fmla="*/ 0 h 719"/>
                <a:gd name="T12" fmla="*/ 229 w 455"/>
                <a:gd name="T13" fmla="*/ 697 h 719"/>
                <a:gd name="T14" fmla="*/ 229 w 455"/>
                <a:gd name="T15" fmla="*/ 697 h 719"/>
                <a:gd name="T16" fmla="*/ 211 w 455"/>
                <a:gd name="T17" fmla="*/ 679 h 719"/>
                <a:gd name="T18" fmla="*/ 229 w 455"/>
                <a:gd name="T19" fmla="*/ 664 h 719"/>
                <a:gd name="T20" fmla="*/ 243 w 455"/>
                <a:gd name="T21" fmla="*/ 679 h 719"/>
                <a:gd name="T22" fmla="*/ 229 w 455"/>
                <a:gd name="T23" fmla="*/ 697 h 719"/>
                <a:gd name="T24" fmla="*/ 411 w 455"/>
                <a:gd name="T25" fmla="*/ 647 h 719"/>
                <a:gd name="T26" fmla="*/ 411 w 455"/>
                <a:gd name="T27" fmla="*/ 647 h 719"/>
                <a:gd name="T28" fmla="*/ 43 w 455"/>
                <a:gd name="T29" fmla="*/ 647 h 719"/>
                <a:gd name="T30" fmla="*/ 43 w 455"/>
                <a:gd name="T31" fmla="*/ 43 h 719"/>
                <a:gd name="T32" fmla="*/ 411 w 455"/>
                <a:gd name="T33" fmla="*/ 43 h 719"/>
                <a:gd name="T34" fmla="*/ 411 w 455"/>
                <a:gd name="T35" fmla="*/ 647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5" h="719">
                  <a:moveTo>
                    <a:pt x="0" y="0"/>
                  </a:moveTo>
                  <a:lnTo>
                    <a:pt x="0" y="0"/>
                  </a:lnTo>
                  <a:cubicBezTo>
                    <a:pt x="0" y="718"/>
                    <a:pt x="0" y="718"/>
                    <a:pt x="0" y="718"/>
                  </a:cubicBezTo>
                  <a:cubicBezTo>
                    <a:pt x="454" y="718"/>
                    <a:pt x="454" y="718"/>
                    <a:pt x="454" y="718"/>
                  </a:cubicBezTo>
                  <a:cubicBezTo>
                    <a:pt x="454" y="0"/>
                    <a:pt x="454" y="0"/>
                    <a:pt x="454" y="0"/>
                  </a:cubicBezTo>
                  <a:lnTo>
                    <a:pt x="0" y="0"/>
                  </a:lnTo>
                  <a:close/>
                  <a:moveTo>
                    <a:pt x="229" y="697"/>
                  </a:moveTo>
                  <a:lnTo>
                    <a:pt x="229" y="697"/>
                  </a:lnTo>
                  <a:cubicBezTo>
                    <a:pt x="218" y="697"/>
                    <a:pt x="211" y="689"/>
                    <a:pt x="211" y="679"/>
                  </a:cubicBezTo>
                  <a:cubicBezTo>
                    <a:pt x="211" y="671"/>
                    <a:pt x="218" y="664"/>
                    <a:pt x="229" y="664"/>
                  </a:cubicBezTo>
                  <a:cubicBezTo>
                    <a:pt x="236" y="664"/>
                    <a:pt x="243" y="671"/>
                    <a:pt x="243" y="679"/>
                  </a:cubicBezTo>
                  <a:cubicBezTo>
                    <a:pt x="243" y="689"/>
                    <a:pt x="236" y="697"/>
                    <a:pt x="229" y="697"/>
                  </a:cubicBezTo>
                  <a:close/>
                  <a:moveTo>
                    <a:pt x="411" y="647"/>
                  </a:moveTo>
                  <a:lnTo>
                    <a:pt x="411" y="647"/>
                  </a:lnTo>
                  <a:cubicBezTo>
                    <a:pt x="43" y="647"/>
                    <a:pt x="43" y="647"/>
                    <a:pt x="43" y="647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11" y="43"/>
                    <a:pt x="411" y="43"/>
                    <a:pt x="411" y="43"/>
                  </a:cubicBezTo>
                  <a:lnTo>
                    <a:pt x="411" y="6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573"/>
            <p:cNvSpPr>
              <a:spLocks noChangeArrowheads="1"/>
            </p:cNvSpPr>
            <p:nvPr/>
          </p:nvSpPr>
          <p:spPr bwMode="auto">
            <a:xfrm>
              <a:off x="6661524" y="4163266"/>
              <a:ext cx="185738" cy="185737"/>
            </a:xfrm>
            <a:custGeom>
              <a:avLst/>
              <a:gdLst>
                <a:gd name="T0" fmla="*/ 257 w 515"/>
                <a:gd name="T1" fmla="*/ 514 h 515"/>
                <a:gd name="T2" fmla="*/ 257 w 515"/>
                <a:gd name="T3" fmla="*/ 514 h 515"/>
                <a:gd name="T4" fmla="*/ 0 w 515"/>
                <a:gd name="T5" fmla="*/ 257 h 515"/>
                <a:gd name="T6" fmla="*/ 257 w 515"/>
                <a:gd name="T7" fmla="*/ 0 h 515"/>
                <a:gd name="T8" fmla="*/ 514 w 515"/>
                <a:gd name="T9" fmla="*/ 257 h 515"/>
                <a:gd name="T10" fmla="*/ 257 w 515"/>
                <a:gd name="T11" fmla="*/ 514 h 515"/>
                <a:gd name="T12" fmla="*/ 257 w 515"/>
                <a:gd name="T13" fmla="*/ 43 h 515"/>
                <a:gd name="T14" fmla="*/ 257 w 515"/>
                <a:gd name="T15" fmla="*/ 43 h 515"/>
                <a:gd name="T16" fmla="*/ 43 w 515"/>
                <a:gd name="T17" fmla="*/ 257 h 515"/>
                <a:gd name="T18" fmla="*/ 257 w 515"/>
                <a:gd name="T19" fmla="*/ 471 h 515"/>
                <a:gd name="T20" fmla="*/ 471 w 515"/>
                <a:gd name="T21" fmla="*/ 257 h 515"/>
                <a:gd name="T22" fmla="*/ 257 w 515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5">
                  <a:moveTo>
                    <a:pt x="257" y="514"/>
                  </a:moveTo>
                  <a:lnTo>
                    <a:pt x="257" y="514"/>
                  </a:lnTo>
                  <a:cubicBezTo>
                    <a:pt x="118" y="514"/>
                    <a:pt x="0" y="400"/>
                    <a:pt x="0" y="257"/>
                  </a:cubicBezTo>
                  <a:cubicBezTo>
                    <a:pt x="0" y="114"/>
                    <a:pt x="118" y="0"/>
                    <a:pt x="257" y="0"/>
                  </a:cubicBezTo>
                  <a:cubicBezTo>
                    <a:pt x="400" y="0"/>
                    <a:pt x="514" y="114"/>
                    <a:pt x="514" y="257"/>
                  </a:cubicBezTo>
                  <a:cubicBezTo>
                    <a:pt x="514" y="400"/>
                    <a:pt x="400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3" y="139"/>
                    <a:pt x="43" y="257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1" y="375"/>
                    <a:pt x="471" y="257"/>
                  </a:cubicBezTo>
                  <a:cubicBezTo>
                    <a:pt x="471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574"/>
            <p:cNvSpPr>
              <a:spLocks noChangeArrowheads="1"/>
            </p:cNvSpPr>
            <p:nvPr/>
          </p:nvSpPr>
          <p:spPr bwMode="auto">
            <a:xfrm>
              <a:off x="6720262" y="4201366"/>
              <a:ext cx="66675" cy="95250"/>
            </a:xfrm>
            <a:custGeom>
              <a:avLst/>
              <a:gdLst>
                <a:gd name="T0" fmla="*/ 46 w 187"/>
                <a:gd name="T1" fmla="*/ 114 h 265"/>
                <a:gd name="T2" fmla="*/ 46 w 187"/>
                <a:gd name="T3" fmla="*/ 114 h 265"/>
                <a:gd name="T4" fmla="*/ 46 w 187"/>
                <a:gd name="T5" fmla="*/ 75 h 265"/>
                <a:gd name="T6" fmla="*/ 93 w 187"/>
                <a:gd name="T7" fmla="*/ 29 h 265"/>
                <a:gd name="T8" fmla="*/ 129 w 187"/>
                <a:gd name="T9" fmla="*/ 43 h 265"/>
                <a:gd name="T10" fmla="*/ 143 w 187"/>
                <a:gd name="T11" fmla="*/ 75 h 265"/>
                <a:gd name="T12" fmla="*/ 143 w 187"/>
                <a:gd name="T13" fmla="*/ 114 h 265"/>
                <a:gd name="T14" fmla="*/ 172 w 187"/>
                <a:gd name="T15" fmla="*/ 114 h 265"/>
                <a:gd name="T16" fmla="*/ 172 w 187"/>
                <a:gd name="T17" fmla="*/ 75 h 265"/>
                <a:gd name="T18" fmla="*/ 146 w 187"/>
                <a:gd name="T19" fmla="*/ 21 h 265"/>
                <a:gd name="T20" fmla="*/ 93 w 187"/>
                <a:gd name="T21" fmla="*/ 0 h 265"/>
                <a:gd name="T22" fmla="*/ 93 w 187"/>
                <a:gd name="T23" fmla="*/ 0 h 265"/>
                <a:gd name="T24" fmla="*/ 18 w 187"/>
                <a:gd name="T25" fmla="*/ 75 h 265"/>
                <a:gd name="T26" fmla="*/ 18 w 187"/>
                <a:gd name="T27" fmla="*/ 114 h 265"/>
                <a:gd name="T28" fmla="*/ 0 w 187"/>
                <a:gd name="T29" fmla="*/ 114 h 265"/>
                <a:gd name="T30" fmla="*/ 0 w 187"/>
                <a:gd name="T31" fmla="*/ 264 h 265"/>
                <a:gd name="T32" fmla="*/ 186 w 187"/>
                <a:gd name="T33" fmla="*/ 264 h 265"/>
                <a:gd name="T34" fmla="*/ 186 w 187"/>
                <a:gd name="T35" fmla="*/ 114 h 265"/>
                <a:gd name="T36" fmla="*/ 46 w 187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5">
                  <a:moveTo>
                    <a:pt x="46" y="114"/>
                  </a:moveTo>
                  <a:lnTo>
                    <a:pt x="46" y="114"/>
                  </a:lnTo>
                  <a:cubicBezTo>
                    <a:pt x="46" y="75"/>
                    <a:pt x="46" y="75"/>
                    <a:pt x="46" y="75"/>
                  </a:cubicBezTo>
                  <a:cubicBezTo>
                    <a:pt x="46" y="50"/>
                    <a:pt x="68" y="29"/>
                    <a:pt x="93" y="29"/>
                  </a:cubicBezTo>
                  <a:cubicBezTo>
                    <a:pt x="107" y="29"/>
                    <a:pt x="118" y="32"/>
                    <a:pt x="129" y="43"/>
                  </a:cubicBezTo>
                  <a:cubicBezTo>
                    <a:pt x="139" y="50"/>
                    <a:pt x="143" y="64"/>
                    <a:pt x="143" y="75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72" y="114"/>
                    <a:pt x="172" y="114"/>
                    <a:pt x="172" y="114"/>
                  </a:cubicBezTo>
                  <a:cubicBezTo>
                    <a:pt x="172" y="75"/>
                    <a:pt x="172" y="75"/>
                    <a:pt x="172" y="75"/>
                  </a:cubicBezTo>
                  <a:cubicBezTo>
                    <a:pt x="172" y="57"/>
                    <a:pt x="164" y="36"/>
                    <a:pt x="146" y="21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8" y="36"/>
                    <a:pt x="18" y="75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6" y="264"/>
                    <a:pt x="186" y="264"/>
                    <a:pt x="186" y="264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6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575"/>
            <p:cNvSpPr>
              <a:spLocks noChangeArrowheads="1"/>
            </p:cNvSpPr>
            <p:nvPr/>
          </p:nvSpPr>
          <p:spPr bwMode="auto">
            <a:xfrm>
              <a:off x="6920287" y="4256928"/>
              <a:ext cx="7937" cy="7938"/>
            </a:xfrm>
            <a:custGeom>
              <a:avLst/>
              <a:gdLst>
                <a:gd name="T0" fmla="*/ 22 w 23"/>
                <a:gd name="T1" fmla="*/ 21 h 22"/>
                <a:gd name="T2" fmla="*/ 0 w 23"/>
                <a:gd name="T3" fmla="*/ 21 h 22"/>
                <a:gd name="T4" fmla="*/ 0 w 23"/>
                <a:gd name="T5" fmla="*/ 0 h 22"/>
                <a:gd name="T6" fmla="*/ 22 w 23"/>
                <a:gd name="T7" fmla="*/ 0 h 22"/>
                <a:gd name="T8" fmla="*/ 22 w 23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22">
                  <a:moveTo>
                    <a:pt x="22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2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576"/>
            <p:cNvSpPr>
              <a:spLocks noChangeArrowheads="1"/>
            </p:cNvSpPr>
            <p:nvPr/>
          </p:nvSpPr>
          <p:spPr bwMode="auto">
            <a:xfrm>
              <a:off x="6920287" y="4271216"/>
              <a:ext cx="7937" cy="34925"/>
            </a:xfrm>
            <a:custGeom>
              <a:avLst/>
              <a:gdLst>
                <a:gd name="T0" fmla="*/ 22 w 23"/>
                <a:gd name="T1" fmla="*/ 96 h 97"/>
                <a:gd name="T2" fmla="*/ 0 w 23"/>
                <a:gd name="T3" fmla="*/ 96 h 97"/>
                <a:gd name="T4" fmla="*/ 0 w 23"/>
                <a:gd name="T5" fmla="*/ 0 h 97"/>
                <a:gd name="T6" fmla="*/ 22 w 23"/>
                <a:gd name="T7" fmla="*/ 0 h 97"/>
                <a:gd name="T8" fmla="*/ 22 w 23"/>
                <a:gd name="T9" fmla="*/ 9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97">
                  <a:moveTo>
                    <a:pt x="22" y="96"/>
                  </a:moveTo>
                  <a:lnTo>
                    <a:pt x="0" y="96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9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577"/>
            <p:cNvSpPr>
              <a:spLocks noChangeArrowheads="1"/>
            </p:cNvSpPr>
            <p:nvPr/>
          </p:nvSpPr>
          <p:spPr bwMode="auto">
            <a:xfrm>
              <a:off x="6936162" y="4256928"/>
              <a:ext cx="50800" cy="50800"/>
            </a:xfrm>
            <a:custGeom>
              <a:avLst/>
              <a:gdLst>
                <a:gd name="T0" fmla="*/ 72 w 141"/>
                <a:gd name="T1" fmla="*/ 0 h 140"/>
                <a:gd name="T2" fmla="*/ 72 w 141"/>
                <a:gd name="T3" fmla="*/ 0 h 140"/>
                <a:gd name="T4" fmla="*/ 0 w 141"/>
                <a:gd name="T5" fmla="*/ 67 h 140"/>
                <a:gd name="T6" fmla="*/ 72 w 141"/>
                <a:gd name="T7" fmla="*/ 139 h 140"/>
                <a:gd name="T8" fmla="*/ 140 w 141"/>
                <a:gd name="T9" fmla="*/ 67 h 140"/>
                <a:gd name="T10" fmla="*/ 72 w 141"/>
                <a:gd name="T11" fmla="*/ 0 h 140"/>
                <a:gd name="T12" fmla="*/ 72 w 141"/>
                <a:gd name="T13" fmla="*/ 114 h 140"/>
                <a:gd name="T14" fmla="*/ 72 w 141"/>
                <a:gd name="T15" fmla="*/ 114 h 140"/>
                <a:gd name="T16" fmla="*/ 25 w 141"/>
                <a:gd name="T17" fmla="*/ 67 h 140"/>
                <a:gd name="T18" fmla="*/ 72 w 141"/>
                <a:gd name="T19" fmla="*/ 21 h 140"/>
                <a:gd name="T20" fmla="*/ 115 w 141"/>
                <a:gd name="T21" fmla="*/ 67 h 140"/>
                <a:gd name="T22" fmla="*/ 72 w 141"/>
                <a:gd name="T23" fmla="*/ 11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1" h="140">
                  <a:moveTo>
                    <a:pt x="72" y="0"/>
                  </a:moveTo>
                  <a:lnTo>
                    <a:pt x="72" y="0"/>
                  </a:lnTo>
                  <a:cubicBezTo>
                    <a:pt x="32" y="0"/>
                    <a:pt x="0" y="28"/>
                    <a:pt x="0" y="67"/>
                  </a:cubicBezTo>
                  <a:cubicBezTo>
                    <a:pt x="0" y="107"/>
                    <a:pt x="32" y="139"/>
                    <a:pt x="72" y="139"/>
                  </a:cubicBezTo>
                  <a:cubicBezTo>
                    <a:pt x="111" y="139"/>
                    <a:pt x="140" y="107"/>
                    <a:pt x="140" y="67"/>
                  </a:cubicBezTo>
                  <a:cubicBezTo>
                    <a:pt x="140" y="28"/>
                    <a:pt x="111" y="0"/>
                    <a:pt x="72" y="0"/>
                  </a:cubicBezTo>
                  <a:close/>
                  <a:moveTo>
                    <a:pt x="72" y="114"/>
                  </a:moveTo>
                  <a:lnTo>
                    <a:pt x="72" y="114"/>
                  </a:lnTo>
                  <a:cubicBezTo>
                    <a:pt x="47" y="114"/>
                    <a:pt x="25" y="96"/>
                    <a:pt x="25" y="67"/>
                  </a:cubicBezTo>
                  <a:cubicBezTo>
                    <a:pt x="25" y="43"/>
                    <a:pt x="47" y="21"/>
                    <a:pt x="72" y="21"/>
                  </a:cubicBezTo>
                  <a:cubicBezTo>
                    <a:pt x="97" y="21"/>
                    <a:pt x="115" y="43"/>
                    <a:pt x="115" y="67"/>
                  </a:cubicBezTo>
                  <a:cubicBezTo>
                    <a:pt x="115" y="96"/>
                    <a:pt x="97" y="114"/>
                    <a:pt x="72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578"/>
            <p:cNvSpPr>
              <a:spLocks noChangeArrowheads="1"/>
            </p:cNvSpPr>
            <p:nvPr/>
          </p:nvSpPr>
          <p:spPr bwMode="auto">
            <a:xfrm>
              <a:off x="6991724" y="4256928"/>
              <a:ext cx="33338" cy="50800"/>
            </a:xfrm>
            <a:custGeom>
              <a:avLst/>
              <a:gdLst>
                <a:gd name="T0" fmla="*/ 68 w 94"/>
                <a:gd name="T1" fmla="*/ 100 h 140"/>
                <a:gd name="T2" fmla="*/ 68 w 94"/>
                <a:gd name="T3" fmla="*/ 100 h 140"/>
                <a:gd name="T4" fmla="*/ 3 w 94"/>
                <a:gd name="T5" fmla="*/ 39 h 140"/>
                <a:gd name="T6" fmla="*/ 50 w 94"/>
                <a:gd name="T7" fmla="*/ 0 h 140"/>
                <a:gd name="T8" fmla="*/ 89 w 94"/>
                <a:gd name="T9" fmla="*/ 14 h 140"/>
                <a:gd name="T10" fmla="*/ 78 w 94"/>
                <a:gd name="T11" fmla="*/ 32 h 140"/>
                <a:gd name="T12" fmla="*/ 50 w 94"/>
                <a:gd name="T13" fmla="*/ 21 h 140"/>
                <a:gd name="T14" fmla="*/ 29 w 94"/>
                <a:gd name="T15" fmla="*/ 39 h 140"/>
                <a:gd name="T16" fmla="*/ 93 w 94"/>
                <a:gd name="T17" fmla="*/ 100 h 140"/>
                <a:gd name="T18" fmla="*/ 46 w 94"/>
                <a:gd name="T19" fmla="*/ 139 h 140"/>
                <a:gd name="T20" fmla="*/ 0 w 94"/>
                <a:gd name="T21" fmla="*/ 121 h 140"/>
                <a:gd name="T22" fmla="*/ 14 w 94"/>
                <a:gd name="T23" fmla="*/ 100 h 140"/>
                <a:gd name="T24" fmla="*/ 46 w 94"/>
                <a:gd name="T25" fmla="*/ 114 h 140"/>
                <a:gd name="T26" fmla="*/ 68 w 94"/>
                <a:gd name="T27" fmla="*/ 10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" h="140">
                  <a:moveTo>
                    <a:pt x="68" y="100"/>
                  </a:moveTo>
                  <a:lnTo>
                    <a:pt x="68" y="100"/>
                  </a:lnTo>
                  <a:cubicBezTo>
                    <a:pt x="68" y="75"/>
                    <a:pt x="3" y="78"/>
                    <a:pt x="3" y="39"/>
                  </a:cubicBezTo>
                  <a:cubicBezTo>
                    <a:pt x="3" y="14"/>
                    <a:pt x="25" y="0"/>
                    <a:pt x="50" y="0"/>
                  </a:cubicBezTo>
                  <a:cubicBezTo>
                    <a:pt x="75" y="0"/>
                    <a:pt x="89" y="14"/>
                    <a:pt x="89" y="14"/>
                  </a:cubicBezTo>
                  <a:cubicBezTo>
                    <a:pt x="78" y="32"/>
                    <a:pt x="78" y="32"/>
                    <a:pt x="78" y="32"/>
                  </a:cubicBezTo>
                  <a:cubicBezTo>
                    <a:pt x="78" y="32"/>
                    <a:pt x="64" y="21"/>
                    <a:pt x="50" y="21"/>
                  </a:cubicBezTo>
                  <a:cubicBezTo>
                    <a:pt x="39" y="21"/>
                    <a:pt x="29" y="28"/>
                    <a:pt x="29" y="39"/>
                  </a:cubicBezTo>
                  <a:cubicBezTo>
                    <a:pt x="29" y="60"/>
                    <a:pt x="93" y="57"/>
                    <a:pt x="93" y="100"/>
                  </a:cubicBezTo>
                  <a:cubicBezTo>
                    <a:pt x="93" y="121"/>
                    <a:pt x="75" y="139"/>
                    <a:pt x="46" y="139"/>
                  </a:cubicBezTo>
                  <a:cubicBezTo>
                    <a:pt x="18" y="139"/>
                    <a:pt x="0" y="121"/>
                    <a:pt x="0" y="121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14" y="100"/>
                    <a:pt x="29" y="114"/>
                    <a:pt x="46" y="114"/>
                  </a:cubicBezTo>
                  <a:cubicBezTo>
                    <a:pt x="57" y="114"/>
                    <a:pt x="68" y="110"/>
                    <a:pt x="68" y="10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7" name="Group 616"/>
          <p:cNvGrpSpPr/>
          <p:nvPr/>
        </p:nvGrpSpPr>
        <p:grpSpPr>
          <a:xfrm>
            <a:off x="7513135" y="1663184"/>
            <a:ext cx="320675" cy="374650"/>
            <a:chOff x="7513916" y="1648916"/>
            <a:chExt cx="320675" cy="374650"/>
          </a:xfrm>
        </p:grpSpPr>
        <p:sp>
          <p:nvSpPr>
            <p:cNvPr id="618" name="Freeform 579"/>
            <p:cNvSpPr>
              <a:spLocks noChangeArrowheads="1"/>
            </p:cNvSpPr>
            <p:nvPr/>
          </p:nvSpPr>
          <p:spPr bwMode="auto">
            <a:xfrm>
              <a:off x="7604404" y="1839416"/>
              <a:ext cx="139700" cy="168275"/>
            </a:xfrm>
            <a:custGeom>
              <a:avLst/>
              <a:gdLst>
                <a:gd name="T0" fmla="*/ 15 w 388"/>
                <a:gd name="T1" fmla="*/ 243 h 469"/>
                <a:gd name="T2" fmla="*/ 15 w 388"/>
                <a:gd name="T3" fmla="*/ 243 h 469"/>
                <a:gd name="T4" fmla="*/ 229 w 388"/>
                <a:gd name="T5" fmla="*/ 468 h 469"/>
                <a:gd name="T6" fmla="*/ 387 w 388"/>
                <a:gd name="T7" fmla="*/ 468 h 469"/>
                <a:gd name="T8" fmla="*/ 387 w 388"/>
                <a:gd name="T9" fmla="*/ 181 h 469"/>
                <a:gd name="T10" fmla="*/ 195 w 388"/>
                <a:gd name="T11" fmla="*/ 0 h 469"/>
                <a:gd name="T12" fmla="*/ 195 w 388"/>
                <a:gd name="T13" fmla="*/ 295 h 469"/>
                <a:gd name="T14" fmla="*/ 81 w 388"/>
                <a:gd name="T15" fmla="*/ 181 h 469"/>
                <a:gd name="T16" fmla="*/ 15 w 388"/>
                <a:gd name="T17" fmla="*/ 177 h 469"/>
                <a:gd name="T18" fmla="*/ 0 w 388"/>
                <a:gd name="T19" fmla="*/ 210 h 469"/>
                <a:gd name="T20" fmla="*/ 15 w 388"/>
                <a:gd name="T21" fmla="*/ 24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469">
                  <a:moveTo>
                    <a:pt x="15" y="243"/>
                  </a:moveTo>
                  <a:lnTo>
                    <a:pt x="15" y="243"/>
                  </a:lnTo>
                  <a:cubicBezTo>
                    <a:pt x="229" y="468"/>
                    <a:pt x="229" y="468"/>
                    <a:pt x="229" y="468"/>
                  </a:cubicBezTo>
                  <a:cubicBezTo>
                    <a:pt x="387" y="468"/>
                    <a:pt x="387" y="468"/>
                    <a:pt x="387" y="468"/>
                  </a:cubicBezTo>
                  <a:cubicBezTo>
                    <a:pt x="387" y="181"/>
                    <a:pt x="387" y="181"/>
                    <a:pt x="387" y="181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195" y="295"/>
                    <a:pt x="195" y="295"/>
                    <a:pt x="195" y="295"/>
                  </a:cubicBezTo>
                  <a:cubicBezTo>
                    <a:pt x="81" y="181"/>
                    <a:pt x="81" y="181"/>
                    <a:pt x="81" y="181"/>
                  </a:cubicBezTo>
                  <a:cubicBezTo>
                    <a:pt x="63" y="158"/>
                    <a:pt x="33" y="158"/>
                    <a:pt x="15" y="177"/>
                  </a:cubicBezTo>
                  <a:cubicBezTo>
                    <a:pt x="7" y="184"/>
                    <a:pt x="0" y="199"/>
                    <a:pt x="0" y="210"/>
                  </a:cubicBezTo>
                  <a:cubicBezTo>
                    <a:pt x="0" y="225"/>
                    <a:pt x="4" y="236"/>
                    <a:pt x="15" y="2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580"/>
            <p:cNvSpPr>
              <a:spLocks noChangeArrowheads="1"/>
            </p:cNvSpPr>
            <p:nvPr/>
          </p:nvSpPr>
          <p:spPr bwMode="auto">
            <a:xfrm>
              <a:off x="7526616" y="1723529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581"/>
            <p:cNvSpPr>
              <a:spLocks noChangeArrowheads="1"/>
            </p:cNvSpPr>
            <p:nvPr/>
          </p:nvSpPr>
          <p:spPr bwMode="auto">
            <a:xfrm>
              <a:off x="7526616" y="1723529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582"/>
            <p:cNvSpPr>
              <a:spLocks noChangeArrowheads="1"/>
            </p:cNvSpPr>
            <p:nvPr/>
          </p:nvSpPr>
          <p:spPr bwMode="auto">
            <a:xfrm>
              <a:off x="7604404" y="1942604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583"/>
            <p:cNvSpPr>
              <a:spLocks noChangeArrowheads="1"/>
            </p:cNvSpPr>
            <p:nvPr/>
          </p:nvSpPr>
          <p:spPr bwMode="auto">
            <a:xfrm>
              <a:off x="7604404" y="1942604"/>
              <a:ext cx="1587" cy="1587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584"/>
            <p:cNvSpPr>
              <a:spLocks noChangeArrowheads="1"/>
            </p:cNvSpPr>
            <p:nvPr/>
          </p:nvSpPr>
          <p:spPr bwMode="auto">
            <a:xfrm>
              <a:off x="7593291" y="1929904"/>
              <a:ext cx="11113" cy="12700"/>
            </a:xfrm>
            <a:custGeom>
              <a:avLst/>
              <a:gdLst>
                <a:gd name="T0" fmla="*/ 0 w 31"/>
                <a:gd name="T1" fmla="*/ 0 h 34"/>
                <a:gd name="T2" fmla="*/ 0 w 31"/>
                <a:gd name="T3" fmla="*/ 0 h 34"/>
                <a:gd name="T4" fmla="*/ 0 w 31"/>
                <a:gd name="T5" fmla="*/ 33 h 34"/>
                <a:gd name="T6" fmla="*/ 30 w 31"/>
                <a:gd name="T7" fmla="*/ 33 h 34"/>
                <a:gd name="T8" fmla="*/ 30 w 31"/>
                <a:gd name="T9" fmla="*/ 33 h 34"/>
                <a:gd name="T10" fmla="*/ 15 w 31"/>
                <a:gd name="T11" fmla="*/ 18 h 34"/>
                <a:gd name="T12" fmla="*/ 15 w 31"/>
                <a:gd name="T13" fmla="*/ 18 h 34"/>
                <a:gd name="T14" fmla="*/ 0 w 31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lnTo>
                    <a:pt x="0" y="0"/>
                  </a:lnTo>
                  <a:cubicBezTo>
                    <a:pt x="0" y="33"/>
                    <a:pt x="0" y="33"/>
                    <a:pt x="0" y="33"/>
                  </a:cubicBezTo>
                  <a:cubicBezTo>
                    <a:pt x="30" y="33"/>
                    <a:pt x="30" y="33"/>
                    <a:pt x="30" y="33"/>
                  </a:cubicBezTo>
                  <a:lnTo>
                    <a:pt x="30" y="33"/>
                  </a:lnTo>
                  <a:cubicBezTo>
                    <a:pt x="15" y="18"/>
                    <a:pt x="15" y="18"/>
                    <a:pt x="15" y="18"/>
                  </a:cubicBezTo>
                  <a:lnTo>
                    <a:pt x="15" y="18"/>
                  </a:lnTo>
                  <a:cubicBezTo>
                    <a:pt x="11" y="14"/>
                    <a:pt x="4" y="7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585"/>
            <p:cNvSpPr>
              <a:spLocks noChangeArrowheads="1"/>
            </p:cNvSpPr>
            <p:nvPr/>
          </p:nvSpPr>
          <p:spPr bwMode="auto">
            <a:xfrm>
              <a:off x="7593291" y="1942604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586"/>
            <p:cNvSpPr>
              <a:spLocks noChangeArrowheads="1"/>
            </p:cNvSpPr>
            <p:nvPr/>
          </p:nvSpPr>
          <p:spPr bwMode="auto">
            <a:xfrm>
              <a:off x="7593291" y="1942604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587"/>
            <p:cNvSpPr>
              <a:spLocks noChangeArrowheads="1"/>
            </p:cNvSpPr>
            <p:nvPr/>
          </p:nvSpPr>
          <p:spPr bwMode="auto">
            <a:xfrm>
              <a:off x="7593291" y="1929904"/>
              <a:ext cx="6350" cy="7937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0 h 23"/>
                <a:gd name="T4" fmla="*/ 0 w 16"/>
                <a:gd name="T5" fmla="*/ 4 h 23"/>
                <a:gd name="T6" fmla="*/ 15 w 16"/>
                <a:gd name="T7" fmla="*/ 22 h 23"/>
                <a:gd name="T8" fmla="*/ 0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4" y="11"/>
                    <a:pt x="11" y="18"/>
                    <a:pt x="15" y="22"/>
                  </a:cubicBezTo>
                  <a:cubicBezTo>
                    <a:pt x="11" y="18"/>
                    <a:pt x="4" y="11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588"/>
            <p:cNvSpPr>
              <a:spLocks noChangeArrowheads="1"/>
            </p:cNvSpPr>
            <p:nvPr/>
          </p:nvSpPr>
          <p:spPr bwMode="auto">
            <a:xfrm>
              <a:off x="7513916" y="1709241"/>
              <a:ext cx="160338" cy="258763"/>
            </a:xfrm>
            <a:custGeom>
              <a:avLst/>
              <a:gdLst>
                <a:gd name="T0" fmla="*/ 0 w 447"/>
                <a:gd name="T1" fmla="*/ 0 h 717"/>
                <a:gd name="T2" fmla="*/ 0 w 447"/>
                <a:gd name="T3" fmla="*/ 0 h 717"/>
                <a:gd name="T4" fmla="*/ 0 w 447"/>
                <a:gd name="T5" fmla="*/ 716 h 717"/>
                <a:gd name="T6" fmla="*/ 317 w 447"/>
                <a:gd name="T7" fmla="*/ 716 h 717"/>
                <a:gd name="T8" fmla="*/ 284 w 447"/>
                <a:gd name="T9" fmla="*/ 683 h 717"/>
                <a:gd name="T10" fmla="*/ 251 w 447"/>
                <a:gd name="T11" fmla="*/ 646 h 717"/>
                <a:gd name="T12" fmla="*/ 37 w 447"/>
                <a:gd name="T13" fmla="*/ 646 h 717"/>
                <a:gd name="T14" fmla="*/ 37 w 447"/>
                <a:gd name="T15" fmla="*/ 37 h 717"/>
                <a:gd name="T16" fmla="*/ 409 w 447"/>
                <a:gd name="T17" fmla="*/ 37 h 717"/>
                <a:gd name="T18" fmla="*/ 409 w 447"/>
                <a:gd name="T19" fmla="*/ 565 h 717"/>
                <a:gd name="T20" fmla="*/ 446 w 447"/>
                <a:gd name="T21" fmla="*/ 602 h 717"/>
                <a:gd name="T22" fmla="*/ 446 w 447"/>
                <a:gd name="T23" fmla="*/ 0 h 717"/>
                <a:gd name="T24" fmla="*/ 0 w 447"/>
                <a:gd name="T25" fmla="*/ 0 h 717"/>
                <a:gd name="T26" fmla="*/ 225 w 447"/>
                <a:gd name="T27" fmla="*/ 661 h 717"/>
                <a:gd name="T28" fmla="*/ 225 w 447"/>
                <a:gd name="T29" fmla="*/ 661 h 717"/>
                <a:gd name="T30" fmla="*/ 240 w 447"/>
                <a:gd name="T31" fmla="*/ 679 h 717"/>
                <a:gd name="T32" fmla="*/ 225 w 447"/>
                <a:gd name="T33" fmla="*/ 694 h 717"/>
                <a:gd name="T34" fmla="*/ 207 w 447"/>
                <a:gd name="T35" fmla="*/ 679 h 717"/>
                <a:gd name="T36" fmla="*/ 225 w 447"/>
                <a:gd name="T37" fmla="*/ 661 h 717"/>
                <a:gd name="T38" fmla="*/ 0 w 447"/>
                <a:gd name="T39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7" h="717">
                  <a:moveTo>
                    <a:pt x="0" y="0"/>
                  </a:moveTo>
                  <a:lnTo>
                    <a:pt x="0" y="0"/>
                  </a:lnTo>
                  <a:cubicBezTo>
                    <a:pt x="0" y="716"/>
                    <a:pt x="0" y="716"/>
                    <a:pt x="0" y="716"/>
                  </a:cubicBezTo>
                  <a:cubicBezTo>
                    <a:pt x="317" y="716"/>
                    <a:pt x="317" y="716"/>
                    <a:pt x="317" y="716"/>
                  </a:cubicBezTo>
                  <a:cubicBezTo>
                    <a:pt x="284" y="683"/>
                    <a:pt x="284" y="683"/>
                    <a:pt x="284" y="683"/>
                  </a:cubicBezTo>
                  <a:cubicBezTo>
                    <a:pt x="251" y="646"/>
                    <a:pt x="251" y="646"/>
                    <a:pt x="251" y="646"/>
                  </a:cubicBezTo>
                  <a:cubicBezTo>
                    <a:pt x="37" y="646"/>
                    <a:pt x="37" y="646"/>
                    <a:pt x="37" y="646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09" y="37"/>
                    <a:pt x="409" y="37"/>
                    <a:pt x="409" y="37"/>
                  </a:cubicBezTo>
                  <a:cubicBezTo>
                    <a:pt x="409" y="565"/>
                    <a:pt x="409" y="565"/>
                    <a:pt x="409" y="565"/>
                  </a:cubicBezTo>
                  <a:cubicBezTo>
                    <a:pt x="446" y="602"/>
                    <a:pt x="446" y="602"/>
                    <a:pt x="446" y="602"/>
                  </a:cubicBezTo>
                  <a:cubicBezTo>
                    <a:pt x="446" y="0"/>
                    <a:pt x="446" y="0"/>
                    <a:pt x="44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25" y="661"/>
                  </a:lnTo>
                  <a:lnTo>
                    <a:pt x="225" y="661"/>
                  </a:lnTo>
                  <a:cubicBezTo>
                    <a:pt x="232" y="661"/>
                    <a:pt x="240" y="668"/>
                    <a:pt x="240" y="679"/>
                  </a:cubicBezTo>
                  <a:cubicBezTo>
                    <a:pt x="240" y="686"/>
                    <a:pt x="232" y="694"/>
                    <a:pt x="225" y="694"/>
                  </a:cubicBezTo>
                  <a:cubicBezTo>
                    <a:pt x="214" y="694"/>
                    <a:pt x="207" y="686"/>
                    <a:pt x="207" y="679"/>
                  </a:cubicBezTo>
                  <a:cubicBezTo>
                    <a:pt x="207" y="668"/>
                    <a:pt x="214" y="661"/>
                    <a:pt x="225" y="661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589"/>
            <p:cNvSpPr>
              <a:spLocks noChangeArrowheads="1"/>
            </p:cNvSpPr>
            <p:nvPr/>
          </p:nvSpPr>
          <p:spPr bwMode="auto">
            <a:xfrm>
              <a:off x="7591704" y="1807666"/>
              <a:ext cx="166687" cy="215900"/>
            </a:xfrm>
            <a:custGeom>
              <a:avLst/>
              <a:gdLst>
                <a:gd name="T0" fmla="*/ 461 w 462"/>
                <a:gd name="T1" fmla="*/ 598 h 599"/>
                <a:gd name="T2" fmla="*/ 461 w 462"/>
                <a:gd name="T3" fmla="*/ 598 h 599"/>
                <a:gd name="T4" fmla="*/ 251 w 462"/>
                <a:gd name="T5" fmla="*/ 598 h 599"/>
                <a:gd name="T6" fmla="*/ 22 w 462"/>
                <a:gd name="T7" fmla="*/ 358 h 599"/>
                <a:gd name="T8" fmla="*/ 0 w 462"/>
                <a:gd name="T9" fmla="*/ 299 h 599"/>
                <a:gd name="T10" fmla="*/ 26 w 462"/>
                <a:gd name="T11" fmla="*/ 240 h 599"/>
                <a:gd name="T12" fmla="*/ 148 w 462"/>
                <a:gd name="T13" fmla="*/ 240 h 599"/>
                <a:gd name="T14" fmla="*/ 195 w 462"/>
                <a:gd name="T15" fmla="*/ 292 h 599"/>
                <a:gd name="T16" fmla="*/ 195 w 462"/>
                <a:gd name="T17" fmla="*/ 0 h 599"/>
                <a:gd name="T18" fmla="*/ 461 w 462"/>
                <a:gd name="T19" fmla="*/ 255 h 599"/>
                <a:gd name="T20" fmla="*/ 461 w 462"/>
                <a:gd name="T21" fmla="*/ 598 h 599"/>
                <a:gd name="T22" fmla="*/ 266 w 462"/>
                <a:gd name="T23" fmla="*/ 557 h 599"/>
                <a:gd name="T24" fmla="*/ 266 w 462"/>
                <a:gd name="T25" fmla="*/ 557 h 599"/>
                <a:gd name="T26" fmla="*/ 424 w 462"/>
                <a:gd name="T27" fmla="*/ 557 h 599"/>
                <a:gd name="T28" fmla="*/ 424 w 462"/>
                <a:gd name="T29" fmla="*/ 270 h 599"/>
                <a:gd name="T30" fmla="*/ 232 w 462"/>
                <a:gd name="T31" fmla="*/ 89 h 599"/>
                <a:gd name="T32" fmla="*/ 232 w 462"/>
                <a:gd name="T33" fmla="*/ 384 h 599"/>
                <a:gd name="T34" fmla="*/ 118 w 462"/>
                <a:gd name="T35" fmla="*/ 270 h 599"/>
                <a:gd name="T36" fmla="*/ 52 w 462"/>
                <a:gd name="T37" fmla="*/ 266 h 599"/>
                <a:gd name="T38" fmla="*/ 37 w 462"/>
                <a:gd name="T39" fmla="*/ 299 h 599"/>
                <a:gd name="T40" fmla="*/ 52 w 462"/>
                <a:gd name="T41" fmla="*/ 332 h 599"/>
                <a:gd name="T42" fmla="*/ 266 w 462"/>
                <a:gd name="T43" fmla="*/ 557 h 599"/>
                <a:gd name="T44" fmla="*/ 461 w 462"/>
                <a:gd name="T45" fmla="*/ 59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2" h="599">
                  <a:moveTo>
                    <a:pt x="461" y="598"/>
                  </a:moveTo>
                  <a:lnTo>
                    <a:pt x="461" y="598"/>
                  </a:lnTo>
                  <a:cubicBezTo>
                    <a:pt x="251" y="598"/>
                    <a:pt x="251" y="598"/>
                    <a:pt x="251" y="598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7" y="343"/>
                    <a:pt x="0" y="321"/>
                    <a:pt x="0" y="299"/>
                  </a:cubicBezTo>
                  <a:cubicBezTo>
                    <a:pt x="0" y="277"/>
                    <a:pt x="11" y="255"/>
                    <a:pt x="26" y="240"/>
                  </a:cubicBezTo>
                  <a:cubicBezTo>
                    <a:pt x="59" y="207"/>
                    <a:pt x="114" y="207"/>
                    <a:pt x="148" y="240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461" y="255"/>
                    <a:pt x="461" y="255"/>
                    <a:pt x="461" y="255"/>
                  </a:cubicBezTo>
                  <a:cubicBezTo>
                    <a:pt x="461" y="598"/>
                    <a:pt x="461" y="598"/>
                    <a:pt x="461" y="598"/>
                  </a:cubicBezTo>
                  <a:lnTo>
                    <a:pt x="266" y="557"/>
                  </a:lnTo>
                  <a:lnTo>
                    <a:pt x="266" y="557"/>
                  </a:lnTo>
                  <a:cubicBezTo>
                    <a:pt x="424" y="557"/>
                    <a:pt x="424" y="557"/>
                    <a:pt x="424" y="557"/>
                  </a:cubicBezTo>
                  <a:cubicBezTo>
                    <a:pt x="424" y="270"/>
                    <a:pt x="424" y="270"/>
                    <a:pt x="424" y="270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384"/>
                    <a:pt x="232" y="384"/>
                    <a:pt x="232" y="384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00" y="247"/>
                    <a:pt x="70" y="247"/>
                    <a:pt x="52" y="266"/>
                  </a:cubicBezTo>
                  <a:cubicBezTo>
                    <a:pt x="44" y="273"/>
                    <a:pt x="37" y="288"/>
                    <a:pt x="37" y="299"/>
                  </a:cubicBezTo>
                  <a:cubicBezTo>
                    <a:pt x="37" y="314"/>
                    <a:pt x="41" y="325"/>
                    <a:pt x="52" y="332"/>
                  </a:cubicBezTo>
                  <a:cubicBezTo>
                    <a:pt x="266" y="557"/>
                    <a:pt x="266" y="557"/>
                    <a:pt x="266" y="557"/>
                  </a:cubicBezTo>
                  <a:lnTo>
                    <a:pt x="461" y="5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590"/>
            <p:cNvSpPr>
              <a:spLocks noChangeArrowheads="1"/>
            </p:cNvSpPr>
            <p:nvPr/>
          </p:nvSpPr>
          <p:spPr bwMode="auto">
            <a:xfrm>
              <a:off x="7604404" y="1648916"/>
              <a:ext cx="230187" cy="241300"/>
            </a:xfrm>
            <a:custGeom>
              <a:avLst/>
              <a:gdLst>
                <a:gd name="T0" fmla="*/ 321 w 639"/>
                <a:gd name="T1" fmla="*/ 0 h 669"/>
                <a:gd name="T2" fmla="*/ 317 w 639"/>
                <a:gd name="T3" fmla="*/ 0 h 669"/>
                <a:gd name="T4" fmla="*/ 277 w 639"/>
                <a:gd name="T5" fmla="*/ 0 h 669"/>
                <a:gd name="T6" fmla="*/ 273 w 639"/>
                <a:gd name="T7" fmla="*/ 0 h 669"/>
                <a:gd name="T8" fmla="*/ 195 w 639"/>
                <a:gd name="T9" fmla="*/ 170 h 669"/>
                <a:gd name="T10" fmla="*/ 273 w 639"/>
                <a:gd name="T11" fmla="*/ 210 h 669"/>
                <a:gd name="T12" fmla="*/ 195 w 639"/>
                <a:gd name="T13" fmla="*/ 318 h 669"/>
                <a:gd name="T14" fmla="*/ 273 w 639"/>
                <a:gd name="T15" fmla="*/ 362 h 669"/>
                <a:gd name="T16" fmla="*/ 195 w 639"/>
                <a:gd name="T17" fmla="*/ 469 h 669"/>
                <a:gd name="T18" fmla="*/ 236 w 639"/>
                <a:gd name="T19" fmla="*/ 513 h 669"/>
                <a:gd name="T20" fmla="*/ 273 w 639"/>
                <a:gd name="T21" fmla="*/ 554 h 669"/>
                <a:gd name="T22" fmla="*/ 317 w 639"/>
                <a:gd name="T23" fmla="*/ 513 h 669"/>
                <a:gd name="T24" fmla="*/ 328 w 639"/>
                <a:gd name="T25" fmla="*/ 605 h 669"/>
                <a:gd name="T26" fmla="*/ 638 w 639"/>
                <a:gd name="T27" fmla="*/ 340 h 669"/>
                <a:gd name="T28" fmla="*/ 162 w 639"/>
                <a:gd name="T29" fmla="*/ 166 h 669"/>
                <a:gd name="T30" fmla="*/ 55 w 639"/>
                <a:gd name="T31" fmla="*/ 166 h 669"/>
                <a:gd name="T32" fmla="*/ 162 w 639"/>
                <a:gd name="T33" fmla="*/ 166 h 669"/>
                <a:gd name="T34" fmla="*/ 273 w 639"/>
                <a:gd name="T35" fmla="*/ 166 h 669"/>
                <a:gd name="T36" fmla="*/ 273 w 639"/>
                <a:gd name="T37" fmla="*/ 67 h 669"/>
                <a:gd name="T38" fmla="*/ 594 w 639"/>
                <a:gd name="T39" fmla="*/ 318 h 669"/>
                <a:gd name="T40" fmla="*/ 472 w 639"/>
                <a:gd name="T41" fmla="*/ 318 h 669"/>
                <a:gd name="T42" fmla="*/ 564 w 639"/>
                <a:gd name="T43" fmla="*/ 210 h 669"/>
                <a:gd name="T44" fmla="*/ 538 w 639"/>
                <a:gd name="T45" fmla="*/ 166 h 669"/>
                <a:gd name="T46" fmla="*/ 431 w 639"/>
                <a:gd name="T47" fmla="*/ 166 h 669"/>
                <a:gd name="T48" fmla="*/ 538 w 639"/>
                <a:gd name="T49" fmla="*/ 166 h 669"/>
                <a:gd name="T50" fmla="*/ 317 w 639"/>
                <a:gd name="T51" fmla="*/ 67 h 669"/>
                <a:gd name="T52" fmla="*/ 317 w 639"/>
                <a:gd name="T53" fmla="*/ 166 h 669"/>
                <a:gd name="T54" fmla="*/ 317 w 639"/>
                <a:gd name="T55" fmla="*/ 210 h 669"/>
                <a:gd name="T56" fmla="*/ 402 w 639"/>
                <a:gd name="T57" fmla="*/ 210 h 669"/>
                <a:gd name="T58" fmla="*/ 317 w 639"/>
                <a:gd name="T59" fmla="*/ 318 h 669"/>
                <a:gd name="T60" fmla="*/ 317 w 639"/>
                <a:gd name="T61" fmla="*/ 469 h 669"/>
                <a:gd name="T62" fmla="*/ 317 w 639"/>
                <a:gd name="T63" fmla="*/ 362 h 669"/>
                <a:gd name="T64" fmla="*/ 402 w 639"/>
                <a:gd name="T65" fmla="*/ 469 h 669"/>
                <a:gd name="T66" fmla="*/ 361 w 639"/>
                <a:gd name="T67" fmla="*/ 631 h 669"/>
                <a:gd name="T68" fmla="*/ 431 w 639"/>
                <a:gd name="T69" fmla="*/ 513 h 669"/>
                <a:gd name="T70" fmla="*/ 361 w 639"/>
                <a:gd name="T71" fmla="*/ 631 h 669"/>
                <a:gd name="T72" fmla="*/ 564 w 639"/>
                <a:gd name="T73" fmla="*/ 469 h 669"/>
                <a:gd name="T74" fmla="*/ 472 w 639"/>
                <a:gd name="T75" fmla="*/ 362 h 669"/>
                <a:gd name="T76" fmla="*/ 564 w 639"/>
                <a:gd name="T77" fmla="*/ 4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9" h="669">
                  <a:moveTo>
                    <a:pt x="321" y="0"/>
                  </a:moveTo>
                  <a:lnTo>
                    <a:pt x="321" y="0"/>
                  </a:lnTo>
                  <a:lnTo>
                    <a:pt x="321" y="0"/>
                  </a:lnTo>
                  <a:cubicBezTo>
                    <a:pt x="317" y="0"/>
                    <a:pt x="317" y="0"/>
                    <a:pt x="317" y="0"/>
                  </a:cubicBezTo>
                  <a:cubicBezTo>
                    <a:pt x="310" y="0"/>
                    <a:pt x="302" y="0"/>
                    <a:pt x="295" y="0"/>
                  </a:cubicBezTo>
                  <a:cubicBezTo>
                    <a:pt x="291" y="0"/>
                    <a:pt x="284" y="0"/>
                    <a:pt x="277" y="0"/>
                  </a:cubicBezTo>
                  <a:cubicBezTo>
                    <a:pt x="273" y="0"/>
                    <a:pt x="273" y="0"/>
                    <a:pt x="273" y="0"/>
                  </a:cubicBezTo>
                  <a:lnTo>
                    <a:pt x="273" y="0"/>
                  </a:lnTo>
                  <a:cubicBezTo>
                    <a:pt x="158" y="7"/>
                    <a:pt x="59" y="74"/>
                    <a:pt x="0" y="170"/>
                  </a:cubicBezTo>
                  <a:cubicBezTo>
                    <a:pt x="195" y="170"/>
                    <a:pt x="195" y="170"/>
                    <a:pt x="195" y="170"/>
                  </a:cubicBezTo>
                  <a:cubicBezTo>
                    <a:pt x="195" y="210"/>
                    <a:pt x="195" y="210"/>
                    <a:pt x="195" y="210"/>
                  </a:cubicBezTo>
                  <a:cubicBezTo>
                    <a:pt x="273" y="210"/>
                    <a:pt x="273" y="210"/>
                    <a:pt x="273" y="210"/>
                  </a:cubicBezTo>
                  <a:cubicBezTo>
                    <a:pt x="273" y="318"/>
                    <a:pt x="273" y="318"/>
                    <a:pt x="273" y="318"/>
                  </a:cubicBezTo>
                  <a:cubicBezTo>
                    <a:pt x="195" y="318"/>
                    <a:pt x="195" y="318"/>
                    <a:pt x="195" y="318"/>
                  </a:cubicBezTo>
                  <a:cubicBezTo>
                    <a:pt x="195" y="362"/>
                    <a:pt x="195" y="362"/>
                    <a:pt x="195" y="362"/>
                  </a:cubicBezTo>
                  <a:cubicBezTo>
                    <a:pt x="273" y="362"/>
                    <a:pt x="273" y="362"/>
                    <a:pt x="273" y="362"/>
                  </a:cubicBezTo>
                  <a:cubicBezTo>
                    <a:pt x="273" y="469"/>
                    <a:pt x="273" y="469"/>
                    <a:pt x="273" y="469"/>
                  </a:cubicBezTo>
                  <a:cubicBezTo>
                    <a:pt x="195" y="469"/>
                    <a:pt x="195" y="469"/>
                    <a:pt x="195" y="469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236" y="513"/>
                    <a:pt x="236" y="513"/>
                    <a:pt x="236" y="513"/>
                  </a:cubicBezTo>
                  <a:cubicBezTo>
                    <a:pt x="273" y="513"/>
                    <a:pt x="273" y="513"/>
                    <a:pt x="273" y="513"/>
                  </a:cubicBezTo>
                  <a:cubicBezTo>
                    <a:pt x="273" y="554"/>
                    <a:pt x="273" y="554"/>
                    <a:pt x="273" y="554"/>
                  </a:cubicBezTo>
                  <a:cubicBezTo>
                    <a:pt x="317" y="594"/>
                    <a:pt x="317" y="594"/>
                    <a:pt x="317" y="594"/>
                  </a:cubicBezTo>
                  <a:cubicBezTo>
                    <a:pt x="317" y="513"/>
                    <a:pt x="317" y="513"/>
                    <a:pt x="317" y="513"/>
                  </a:cubicBezTo>
                  <a:cubicBezTo>
                    <a:pt x="383" y="513"/>
                    <a:pt x="383" y="513"/>
                    <a:pt x="383" y="513"/>
                  </a:cubicBezTo>
                  <a:cubicBezTo>
                    <a:pt x="365" y="550"/>
                    <a:pt x="343" y="580"/>
                    <a:pt x="328" y="605"/>
                  </a:cubicBezTo>
                  <a:cubicBezTo>
                    <a:pt x="395" y="668"/>
                    <a:pt x="395" y="668"/>
                    <a:pt x="395" y="668"/>
                  </a:cubicBezTo>
                  <a:cubicBezTo>
                    <a:pt x="535" y="628"/>
                    <a:pt x="638" y="495"/>
                    <a:pt x="638" y="340"/>
                  </a:cubicBezTo>
                  <a:cubicBezTo>
                    <a:pt x="638" y="159"/>
                    <a:pt x="498" y="11"/>
                    <a:pt x="321" y="0"/>
                  </a:cubicBezTo>
                  <a:close/>
                  <a:moveTo>
                    <a:pt x="162" y="166"/>
                  </a:moveTo>
                  <a:lnTo>
                    <a:pt x="162" y="166"/>
                  </a:lnTo>
                  <a:cubicBezTo>
                    <a:pt x="55" y="166"/>
                    <a:pt x="55" y="166"/>
                    <a:pt x="55" y="166"/>
                  </a:cubicBezTo>
                  <a:cubicBezTo>
                    <a:pt x="96" y="111"/>
                    <a:pt x="158" y="67"/>
                    <a:pt x="232" y="52"/>
                  </a:cubicBezTo>
                  <a:cubicBezTo>
                    <a:pt x="210" y="81"/>
                    <a:pt x="181" y="122"/>
                    <a:pt x="162" y="166"/>
                  </a:cubicBezTo>
                  <a:close/>
                  <a:moveTo>
                    <a:pt x="273" y="166"/>
                  </a:moveTo>
                  <a:lnTo>
                    <a:pt x="273" y="166"/>
                  </a:lnTo>
                  <a:cubicBezTo>
                    <a:pt x="210" y="166"/>
                    <a:pt x="210" y="166"/>
                    <a:pt x="210" y="166"/>
                  </a:cubicBezTo>
                  <a:cubicBezTo>
                    <a:pt x="232" y="126"/>
                    <a:pt x="254" y="92"/>
                    <a:pt x="273" y="67"/>
                  </a:cubicBezTo>
                  <a:lnTo>
                    <a:pt x="273" y="166"/>
                  </a:lnTo>
                  <a:close/>
                  <a:moveTo>
                    <a:pt x="594" y="318"/>
                  </a:moveTo>
                  <a:lnTo>
                    <a:pt x="594" y="318"/>
                  </a:lnTo>
                  <a:cubicBezTo>
                    <a:pt x="472" y="318"/>
                    <a:pt x="472" y="318"/>
                    <a:pt x="472" y="318"/>
                  </a:cubicBezTo>
                  <a:cubicBezTo>
                    <a:pt x="472" y="281"/>
                    <a:pt x="461" y="244"/>
                    <a:pt x="450" y="210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9" y="244"/>
                    <a:pt x="590" y="281"/>
                    <a:pt x="594" y="318"/>
                  </a:cubicBezTo>
                  <a:close/>
                  <a:moveTo>
                    <a:pt x="538" y="166"/>
                  </a:moveTo>
                  <a:lnTo>
                    <a:pt x="538" y="166"/>
                  </a:lnTo>
                  <a:cubicBezTo>
                    <a:pt x="431" y="166"/>
                    <a:pt x="431" y="166"/>
                    <a:pt x="431" y="166"/>
                  </a:cubicBezTo>
                  <a:cubicBezTo>
                    <a:pt x="409" y="122"/>
                    <a:pt x="383" y="81"/>
                    <a:pt x="361" y="52"/>
                  </a:cubicBezTo>
                  <a:cubicBezTo>
                    <a:pt x="435" y="67"/>
                    <a:pt x="498" y="111"/>
                    <a:pt x="538" y="166"/>
                  </a:cubicBezTo>
                  <a:close/>
                  <a:moveTo>
                    <a:pt x="317" y="67"/>
                  </a:moveTo>
                  <a:lnTo>
                    <a:pt x="317" y="67"/>
                  </a:lnTo>
                  <a:cubicBezTo>
                    <a:pt x="339" y="92"/>
                    <a:pt x="361" y="126"/>
                    <a:pt x="383" y="166"/>
                  </a:cubicBezTo>
                  <a:cubicBezTo>
                    <a:pt x="317" y="166"/>
                    <a:pt x="317" y="166"/>
                    <a:pt x="317" y="166"/>
                  </a:cubicBezTo>
                  <a:lnTo>
                    <a:pt x="317" y="67"/>
                  </a:lnTo>
                  <a:close/>
                  <a:moveTo>
                    <a:pt x="317" y="210"/>
                  </a:moveTo>
                  <a:lnTo>
                    <a:pt x="317" y="210"/>
                  </a:lnTo>
                  <a:cubicBezTo>
                    <a:pt x="402" y="210"/>
                    <a:pt x="402" y="210"/>
                    <a:pt x="402" y="210"/>
                  </a:cubicBezTo>
                  <a:cubicBezTo>
                    <a:pt x="417" y="244"/>
                    <a:pt x="428" y="281"/>
                    <a:pt x="431" y="318"/>
                  </a:cubicBezTo>
                  <a:cubicBezTo>
                    <a:pt x="317" y="318"/>
                    <a:pt x="317" y="318"/>
                    <a:pt x="317" y="318"/>
                  </a:cubicBezTo>
                  <a:lnTo>
                    <a:pt x="317" y="210"/>
                  </a:lnTo>
                  <a:close/>
                  <a:moveTo>
                    <a:pt x="317" y="469"/>
                  </a:moveTo>
                  <a:lnTo>
                    <a:pt x="317" y="469"/>
                  </a:lnTo>
                  <a:cubicBezTo>
                    <a:pt x="317" y="362"/>
                    <a:pt x="317" y="362"/>
                    <a:pt x="317" y="362"/>
                  </a:cubicBezTo>
                  <a:cubicBezTo>
                    <a:pt x="431" y="362"/>
                    <a:pt x="431" y="362"/>
                    <a:pt x="431" y="362"/>
                  </a:cubicBezTo>
                  <a:cubicBezTo>
                    <a:pt x="428" y="399"/>
                    <a:pt x="417" y="436"/>
                    <a:pt x="402" y="469"/>
                  </a:cubicBezTo>
                  <a:lnTo>
                    <a:pt x="317" y="469"/>
                  </a:lnTo>
                  <a:close/>
                  <a:moveTo>
                    <a:pt x="361" y="631"/>
                  </a:moveTo>
                  <a:lnTo>
                    <a:pt x="361" y="631"/>
                  </a:lnTo>
                  <a:cubicBezTo>
                    <a:pt x="383" y="602"/>
                    <a:pt x="409" y="561"/>
                    <a:pt x="431" y="513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98" y="572"/>
                    <a:pt x="435" y="616"/>
                    <a:pt x="361" y="631"/>
                  </a:cubicBezTo>
                  <a:close/>
                  <a:moveTo>
                    <a:pt x="564" y="469"/>
                  </a:moveTo>
                  <a:lnTo>
                    <a:pt x="564" y="469"/>
                  </a:lnTo>
                  <a:cubicBezTo>
                    <a:pt x="450" y="469"/>
                    <a:pt x="450" y="469"/>
                    <a:pt x="450" y="469"/>
                  </a:cubicBezTo>
                  <a:cubicBezTo>
                    <a:pt x="461" y="436"/>
                    <a:pt x="472" y="399"/>
                    <a:pt x="472" y="362"/>
                  </a:cubicBezTo>
                  <a:cubicBezTo>
                    <a:pt x="594" y="362"/>
                    <a:pt x="594" y="362"/>
                    <a:pt x="594" y="362"/>
                  </a:cubicBezTo>
                  <a:cubicBezTo>
                    <a:pt x="590" y="402"/>
                    <a:pt x="579" y="436"/>
                    <a:pt x="564" y="46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591"/>
            <p:cNvSpPr>
              <a:spLocks noChangeArrowheads="1"/>
            </p:cNvSpPr>
            <p:nvPr/>
          </p:nvSpPr>
          <p:spPr bwMode="auto">
            <a:xfrm>
              <a:off x="7593291" y="1723529"/>
              <a:ext cx="68263" cy="190500"/>
            </a:xfrm>
            <a:custGeom>
              <a:avLst/>
              <a:gdLst>
                <a:gd name="T0" fmla="*/ 188 w 189"/>
                <a:gd name="T1" fmla="*/ 0 h 529"/>
                <a:gd name="T2" fmla="*/ 188 w 189"/>
                <a:gd name="T3" fmla="*/ 0 h 529"/>
                <a:gd name="T4" fmla="*/ 0 w 189"/>
                <a:gd name="T5" fmla="*/ 0 h 529"/>
                <a:gd name="T6" fmla="*/ 0 w 189"/>
                <a:gd name="T7" fmla="*/ 498 h 529"/>
                <a:gd name="T8" fmla="*/ 19 w 189"/>
                <a:gd name="T9" fmla="*/ 476 h 529"/>
                <a:gd name="T10" fmla="*/ 19 w 189"/>
                <a:gd name="T11" fmla="*/ 476 h 529"/>
                <a:gd name="T12" fmla="*/ 78 w 189"/>
                <a:gd name="T13" fmla="*/ 450 h 529"/>
                <a:gd name="T14" fmla="*/ 141 w 189"/>
                <a:gd name="T15" fmla="*/ 476 h 529"/>
                <a:gd name="T16" fmla="*/ 188 w 189"/>
                <a:gd name="T17" fmla="*/ 528 h 529"/>
                <a:gd name="T18" fmla="*/ 188 w 189"/>
                <a:gd name="T19" fmla="*/ 236 h 529"/>
                <a:gd name="T20" fmla="*/ 188 w 189"/>
                <a:gd name="T21" fmla="*/ 236 h 529"/>
                <a:gd name="T22" fmla="*/ 188 w 189"/>
                <a:gd name="T23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529">
                  <a:moveTo>
                    <a:pt x="188" y="0"/>
                  </a:moveTo>
                  <a:lnTo>
                    <a:pt x="18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8" y="491"/>
                    <a:pt x="11" y="483"/>
                    <a:pt x="19" y="476"/>
                  </a:cubicBezTo>
                  <a:lnTo>
                    <a:pt x="19" y="476"/>
                  </a:lnTo>
                  <a:cubicBezTo>
                    <a:pt x="37" y="457"/>
                    <a:pt x="56" y="450"/>
                    <a:pt x="78" y="450"/>
                  </a:cubicBezTo>
                  <a:cubicBezTo>
                    <a:pt x="100" y="450"/>
                    <a:pt x="122" y="461"/>
                    <a:pt x="141" y="476"/>
                  </a:cubicBezTo>
                  <a:cubicBezTo>
                    <a:pt x="188" y="528"/>
                    <a:pt x="188" y="528"/>
                    <a:pt x="188" y="528"/>
                  </a:cubicBezTo>
                  <a:cubicBezTo>
                    <a:pt x="188" y="236"/>
                    <a:pt x="188" y="236"/>
                    <a:pt x="188" y="236"/>
                  </a:cubicBezTo>
                  <a:lnTo>
                    <a:pt x="188" y="236"/>
                  </a:lnTo>
                  <a:cubicBezTo>
                    <a:pt x="188" y="0"/>
                    <a:pt x="188" y="0"/>
                    <a:pt x="18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592"/>
            <p:cNvSpPr>
              <a:spLocks noChangeArrowheads="1"/>
            </p:cNvSpPr>
            <p:nvPr/>
          </p:nvSpPr>
          <p:spPr bwMode="auto">
            <a:xfrm>
              <a:off x="7661554" y="1807666"/>
              <a:ext cx="1587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593"/>
            <p:cNvSpPr>
              <a:spLocks noChangeArrowheads="1"/>
            </p:cNvSpPr>
            <p:nvPr/>
          </p:nvSpPr>
          <p:spPr bwMode="auto">
            <a:xfrm>
              <a:off x="7661554" y="1807666"/>
              <a:ext cx="1587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594"/>
            <p:cNvSpPr>
              <a:spLocks noChangeArrowheads="1"/>
            </p:cNvSpPr>
            <p:nvPr/>
          </p:nvSpPr>
          <p:spPr bwMode="auto">
            <a:xfrm>
              <a:off x="7593291" y="1894979"/>
              <a:ext cx="7938" cy="7937"/>
            </a:xfrm>
            <a:custGeom>
              <a:avLst/>
              <a:gdLst>
                <a:gd name="T0" fmla="*/ 19 w 20"/>
                <a:gd name="T1" fmla="*/ 0 h 23"/>
                <a:gd name="T2" fmla="*/ 19 w 20"/>
                <a:gd name="T3" fmla="*/ 0 h 23"/>
                <a:gd name="T4" fmla="*/ 0 w 20"/>
                <a:gd name="T5" fmla="*/ 22 h 23"/>
                <a:gd name="T6" fmla="*/ 0 w 20"/>
                <a:gd name="T7" fmla="*/ 22 h 23"/>
                <a:gd name="T8" fmla="*/ 19 w 2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19" y="0"/>
                  </a:moveTo>
                  <a:lnTo>
                    <a:pt x="19" y="0"/>
                  </a:lnTo>
                  <a:cubicBezTo>
                    <a:pt x="11" y="7"/>
                    <a:pt x="8" y="15"/>
                    <a:pt x="0" y="22"/>
                  </a:cubicBezTo>
                  <a:lnTo>
                    <a:pt x="0" y="22"/>
                  </a:lnTo>
                  <a:cubicBezTo>
                    <a:pt x="8" y="15"/>
                    <a:pt x="11" y="7"/>
                    <a:pt x="19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595"/>
            <p:cNvSpPr>
              <a:spLocks noChangeArrowheads="1"/>
            </p:cNvSpPr>
            <p:nvPr/>
          </p:nvSpPr>
          <p:spPr bwMode="auto">
            <a:xfrm>
              <a:off x="7623454" y="1839416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596"/>
            <p:cNvSpPr>
              <a:spLocks noChangeArrowheads="1"/>
            </p:cNvSpPr>
            <p:nvPr/>
          </p:nvSpPr>
          <p:spPr bwMode="auto">
            <a:xfrm>
              <a:off x="7623454" y="1839416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597"/>
            <p:cNvSpPr>
              <a:spLocks noChangeArrowheads="1"/>
            </p:cNvSpPr>
            <p:nvPr/>
          </p:nvSpPr>
          <p:spPr bwMode="auto">
            <a:xfrm>
              <a:off x="7604404" y="1899741"/>
              <a:ext cx="60325" cy="42863"/>
            </a:xfrm>
            <a:custGeom>
              <a:avLst/>
              <a:gdLst>
                <a:gd name="T0" fmla="*/ 48 w 167"/>
                <a:gd name="T1" fmla="*/ 0 h 119"/>
                <a:gd name="T2" fmla="*/ 48 w 167"/>
                <a:gd name="T3" fmla="*/ 0 h 119"/>
                <a:gd name="T4" fmla="*/ 15 w 167"/>
                <a:gd name="T5" fmla="*/ 11 h 119"/>
                <a:gd name="T6" fmla="*/ 0 w 167"/>
                <a:gd name="T7" fmla="*/ 44 h 119"/>
                <a:gd name="T8" fmla="*/ 0 w 167"/>
                <a:gd name="T9" fmla="*/ 44 h 119"/>
                <a:gd name="T10" fmla="*/ 15 w 167"/>
                <a:gd name="T11" fmla="*/ 77 h 119"/>
                <a:gd name="T12" fmla="*/ 52 w 167"/>
                <a:gd name="T13" fmla="*/ 118 h 119"/>
                <a:gd name="T14" fmla="*/ 166 w 167"/>
                <a:gd name="T15" fmla="*/ 118 h 119"/>
                <a:gd name="T16" fmla="*/ 166 w 167"/>
                <a:gd name="T17" fmla="*/ 99 h 119"/>
                <a:gd name="T18" fmla="*/ 81 w 167"/>
                <a:gd name="T19" fmla="*/ 15 h 119"/>
                <a:gd name="T20" fmla="*/ 48 w 167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119">
                  <a:moveTo>
                    <a:pt x="48" y="0"/>
                  </a:moveTo>
                  <a:lnTo>
                    <a:pt x="48" y="0"/>
                  </a:lnTo>
                  <a:cubicBezTo>
                    <a:pt x="37" y="0"/>
                    <a:pt x="26" y="3"/>
                    <a:pt x="15" y="11"/>
                  </a:cubicBezTo>
                  <a:cubicBezTo>
                    <a:pt x="7" y="18"/>
                    <a:pt x="0" y="33"/>
                    <a:pt x="0" y="44"/>
                  </a:cubicBezTo>
                  <a:lnTo>
                    <a:pt x="0" y="44"/>
                  </a:lnTo>
                  <a:cubicBezTo>
                    <a:pt x="0" y="59"/>
                    <a:pt x="4" y="70"/>
                    <a:pt x="15" y="77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99"/>
                    <a:pt x="166" y="99"/>
                    <a:pt x="166" y="9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4" y="3"/>
                    <a:pt x="59" y="0"/>
                    <a:pt x="4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598"/>
            <p:cNvSpPr>
              <a:spLocks noChangeArrowheads="1"/>
            </p:cNvSpPr>
            <p:nvPr/>
          </p:nvSpPr>
          <p:spPr bwMode="auto">
            <a:xfrm>
              <a:off x="7674254" y="1839416"/>
              <a:ext cx="1587" cy="87313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599"/>
            <p:cNvSpPr>
              <a:spLocks noChangeArrowheads="1"/>
            </p:cNvSpPr>
            <p:nvPr/>
          </p:nvSpPr>
          <p:spPr bwMode="auto">
            <a:xfrm>
              <a:off x="7674254" y="1839416"/>
              <a:ext cx="1587" cy="87313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600"/>
            <p:cNvSpPr>
              <a:spLocks noChangeArrowheads="1"/>
            </p:cNvSpPr>
            <p:nvPr/>
          </p:nvSpPr>
          <p:spPr bwMode="auto">
            <a:xfrm>
              <a:off x="7558366" y="1753691"/>
              <a:ext cx="73025" cy="104775"/>
            </a:xfrm>
            <a:custGeom>
              <a:avLst/>
              <a:gdLst>
                <a:gd name="T0" fmla="*/ 100 w 204"/>
                <a:gd name="T1" fmla="*/ 0 h 292"/>
                <a:gd name="T2" fmla="*/ 100 w 204"/>
                <a:gd name="T3" fmla="*/ 0 h 292"/>
                <a:gd name="T4" fmla="*/ 0 w 204"/>
                <a:gd name="T5" fmla="*/ 103 h 292"/>
                <a:gd name="T6" fmla="*/ 23 w 204"/>
                <a:gd name="T7" fmla="*/ 166 h 292"/>
                <a:gd name="T8" fmla="*/ 93 w 204"/>
                <a:gd name="T9" fmla="*/ 280 h 292"/>
                <a:gd name="T10" fmla="*/ 100 w 204"/>
                <a:gd name="T11" fmla="*/ 291 h 292"/>
                <a:gd name="T12" fmla="*/ 107 w 204"/>
                <a:gd name="T13" fmla="*/ 280 h 292"/>
                <a:gd name="T14" fmla="*/ 178 w 204"/>
                <a:gd name="T15" fmla="*/ 166 h 292"/>
                <a:gd name="T16" fmla="*/ 203 w 204"/>
                <a:gd name="T17" fmla="*/ 103 h 292"/>
                <a:gd name="T18" fmla="*/ 100 w 204"/>
                <a:gd name="T19" fmla="*/ 0 h 292"/>
                <a:gd name="T20" fmla="*/ 100 w 204"/>
                <a:gd name="T21" fmla="*/ 133 h 292"/>
                <a:gd name="T22" fmla="*/ 100 w 204"/>
                <a:gd name="T23" fmla="*/ 133 h 292"/>
                <a:gd name="T24" fmla="*/ 67 w 204"/>
                <a:gd name="T25" fmla="*/ 99 h 292"/>
                <a:gd name="T26" fmla="*/ 100 w 204"/>
                <a:gd name="T27" fmla="*/ 70 h 292"/>
                <a:gd name="T28" fmla="*/ 133 w 204"/>
                <a:gd name="T29" fmla="*/ 99 h 292"/>
                <a:gd name="T30" fmla="*/ 100 w 204"/>
                <a:gd name="T31" fmla="*/ 133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92">
                  <a:moveTo>
                    <a:pt x="100" y="0"/>
                  </a:moveTo>
                  <a:lnTo>
                    <a:pt x="100" y="0"/>
                  </a:lnTo>
                  <a:cubicBezTo>
                    <a:pt x="45" y="0"/>
                    <a:pt x="0" y="44"/>
                    <a:pt x="0" y="103"/>
                  </a:cubicBezTo>
                  <a:cubicBezTo>
                    <a:pt x="0" y="121"/>
                    <a:pt x="8" y="144"/>
                    <a:pt x="23" y="166"/>
                  </a:cubicBezTo>
                  <a:cubicBezTo>
                    <a:pt x="41" y="192"/>
                    <a:pt x="93" y="280"/>
                    <a:pt x="93" y="280"/>
                  </a:cubicBezTo>
                  <a:cubicBezTo>
                    <a:pt x="100" y="291"/>
                    <a:pt x="100" y="291"/>
                    <a:pt x="100" y="291"/>
                  </a:cubicBezTo>
                  <a:cubicBezTo>
                    <a:pt x="107" y="280"/>
                    <a:pt x="107" y="280"/>
                    <a:pt x="107" y="280"/>
                  </a:cubicBezTo>
                  <a:cubicBezTo>
                    <a:pt x="107" y="280"/>
                    <a:pt x="159" y="192"/>
                    <a:pt x="178" y="166"/>
                  </a:cubicBezTo>
                  <a:cubicBezTo>
                    <a:pt x="196" y="144"/>
                    <a:pt x="203" y="121"/>
                    <a:pt x="203" y="103"/>
                  </a:cubicBezTo>
                  <a:cubicBezTo>
                    <a:pt x="203" y="44"/>
                    <a:pt x="155" y="0"/>
                    <a:pt x="100" y="0"/>
                  </a:cubicBezTo>
                  <a:close/>
                  <a:moveTo>
                    <a:pt x="100" y="133"/>
                  </a:moveTo>
                  <a:lnTo>
                    <a:pt x="100" y="133"/>
                  </a:lnTo>
                  <a:cubicBezTo>
                    <a:pt x="82" y="133"/>
                    <a:pt x="67" y="118"/>
                    <a:pt x="67" y="99"/>
                  </a:cubicBezTo>
                  <a:cubicBezTo>
                    <a:pt x="67" y="85"/>
                    <a:pt x="82" y="70"/>
                    <a:pt x="100" y="70"/>
                  </a:cubicBezTo>
                  <a:cubicBezTo>
                    <a:pt x="119" y="70"/>
                    <a:pt x="133" y="85"/>
                    <a:pt x="133" y="99"/>
                  </a:cubicBezTo>
                  <a:cubicBezTo>
                    <a:pt x="133" y="118"/>
                    <a:pt x="119" y="133"/>
                    <a:pt x="100" y="13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0" name="Group 639"/>
          <p:cNvGrpSpPr/>
          <p:nvPr/>
        </p:nvGrpSpPr>
        <p:grpSpPr>
          <a:xfrm>
            <a:off x="7513135" y="2279823"/>
            <a:ext cx="320675" cy="374650"/>
            <a:chOff x="7504391" y="2276362"/>
            <a:chExt cx="320675" cy="374650"/>
          </a:xfrm>
        </p:grpSpPr>
        <p:sp>
          <p:nvSpPr>
            <p:cNvPr id="641" name="Freeform 601"/>
            <p:cNvSpPr>
              <a:spLocks noChangeArrowheads="1"/>
            </p:cNvSpPr>
            <p:nvPr/>
          </p:nvSpPr>
          <p:spPr bwMode="auto">
            <a:xfrm>
              <a:off x="7594879" y="2466862"/>
              <a:ext cx="139700" cy="168275"/>
            </a:xfrm>
            <a:custGeom>
              <a:avLst/>
              <a:gdLst>
                <a:gd name="T0" fmla="*/ 15 w 388"/>
                <a:gd name="T1" fmla="*/ 243 h 469"/>
                <a:gd name="T2" fmla="*/ 15 w 388"/>
                <a:gd name="T3" fmla="*/ 243 h 469"/>
                <a:gd name="T4" fmla="*/ 229 w 388"/>
                <a:gd name="T5" fmla="*/ 468 h 469"/>
                <a:gd name="T6" fmla="*/ 387 w 388"/>
                <a:gd name="T7" fmla="*/ 468 h 469"/>
                <a:gd name="T8" fmla="*/ 387 w 388"/>
                <a:gd name="T9" fmla="*/ 181 h 469"/>
                <a:gd name="T10" fmla="*/ 195 w 388"/>
                <a:gd name="T11" fmla="*/ 0 h 469"/>
                <a:gd name="T12" fmla="*/ 195 w 388"/>
                <a:gd name="T13" fmla="*/ 295 h 469"/>
                <a:gd name="T14" fmla="*/ 81 w 388"/>
                <a:gd name="T15" fmla="*/ 181 h 469"/>
                <a:gd name="T16" fmla="*/ 15 w 388"/>
                <a:gd name="T17" fmla="*/ 177 h 469"/>
                <a:gd name="T18" fmla="*/ 0 w 388"/>
                <a:gd name="T19" fmla="*/ 210 h 469"/>
                <a:gd name="T20" fmla="*/ 15 w 388"/>
                <a:gd name="T21" fmla="*/ 24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469">
                  <a:moveTo>
                    <a:pt x="15" y="243"/>
                  </a:moveTo>
                  <a:lnTo>
                    <a:pt x="15" y="243"/>
                  </a:lnTo>
                  <a:cubicBezTo>
                    <a:pt x="229" y="468"/>
                    <a:pt x="229" y="468"/>
                    <a:pt x="229" y="468"/>
                  </a:cubicBezTo>
                  <a:cubicBezTo>
                    <a:pt x="387" y="468"/>
                    <a:pt x="387" y="468"/>
                    <a:pt x="387" y="468"/>
                  </a:cubicBezTo>
                  <a:cubicBezTo>
                    <a:pt x="387" y="181"/>
                    <a:pt x="387" y="181"/>
                    <a:pt x="387" y="181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195" y="295"/>
                    <a:pt x="195" y="295"/>
                    <a:pt x="195" y="295"/>
                  </a:cubicBezTo>
                  <a:cubicBezTo>
                    <a:pt x="81" y="181"/>
                    <a:pt x="81" y="181"/>
                    <a:pt x="81" y="181"/>
                  </a:cubicBezTo>
                  <a:cubicBezTo>
                    <a:pt x="63" y="158"/>
                    <a:pt x="33" y="158"/>
                    <a:pt x="15" y="177"/>
                  </a:cubicBezTo>
                  <a:cubicBezTo>
                    <a:pt x="7" y="184"/>
                    <a:pt x="0" y="199"/>
                    <a:pt x="0" y="210"/>
                  </a:cubicBezTo>
                  <a:cubicBezTo>
                    <a:pt x="0" y="225"/>
                    <a:pt x="4" y="236"/>
                    <a:pt x="15" y="2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602"/>
            <p:cNvSpPr>
              <a:spLocks noChangeArrowheads="1"/>
            </p:cNvSpPr>
            <p:nvPr/>
          </p:nvSpPr>
          <p:spPr bwMode="auto">
            <a:xfrm>
              <a:off x="7518679" y="2350974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603"/>
            <p:cNvSpPr>
              <a:spLocks noChangeArrowheads="1"/>
            </p:cNvSpPr>
            <p:nvPr/>
          </p:nvSpPr>
          <p:spPr bwMode="auto">
            <a:xfrm>
              <a:off x="7518679" y="2350974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604"/>
            <p:cNvSpPr>
              <a:spLocks noChangeArrowheads="1"/>
            </p:cNvSpPr>
            <p:nvPr/>
          </p:nvSpPr>
          <p:spPr bwMode="auto">
            <a:xfrm>
              <a:off x="7594879" y="2570049"/>
              <a:ext cx="1587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605"/>
            <p:cNvSpPr>
              <a:spLocks noChangeArrowheads="1"/>
            </p:cNvSpPr>
            <p:nvPr/>
          </p:nvSpPr>
          <p:spPr bwMode="auto">
            <a:xfrm>
              <a:off x="7594879" y="2570049"/>
              <a:ext cx="1587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606"/>
            <p:cNvSpPr>
              <a:spLocks noChangeArrowheads="1"/>
            </p:cNvSpPr>
            <p:nvPr/>
          </p:nvSpPr>
          <p:spPr bwMode="auto">
            <a:xfrm>
              <a:off x="7585354" y="2557349"/>
              <a:ext cx="11112" cy="12700"/>
            </a:xfrm>
            <a:custGeom>
              <a:avLst/>
              <a:gdLst>
                <a:gd name="T0" fmla="*/ 0 w 31"/>
                <a:gd name="T1" fmla="*/ 0 h 34"/>
                <a:gd name="T2" fmla="*/ 0 w 31"/>
                <a:gd name="T3" fmla="*/ 0 h 34"/>
                <a:gd name="T4" fmla="*/ 0 w 31"/>
                <a:gd name="T5" fmla="*/ 33 h 34"/>
                <a:gd name="T6" fmla="*/ 30 w 31"/>
                <a:gd name="T7" fmla="*/ 33 h 34"/>
                <a:gd name="T8" fmla="*/ 30 w 31"/>
                <a:gd name="T9" fmla="*/ 33 h 34"/>
                <a:gd name="T10" fmla="*/ 15 w 31"/>
                <a:gd name="T11" fmla="*/ 18 h 34"/>
                <a:gd name="T12" fmla="*/ 15 w 31"/>
                <a:gd name="T13" fmla="*/ 18 h 34"/>
                <a:gd name="T14" fmla="*/ 0 w 31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lnTo>
                    <a:pt x="0" y="0"/>
                  </a:lnTo>
                  <a:cubicBezTo>
                    <a:pt x="0" y="33"/>
                    <a:pt x="0" y="33"/>
                    <a:pt x="0" y="33"/>
                  </a:cubicBezTo>
                  <a:cubicBezTo>
                    <a:pt x="30" y="33"/>
                    <a:pt x="30" y="33"/>
                    <a:pt x="30" y="33"/>
                  </a:cubicBezTo>
                  <a:lnTo>
                    <a:pt x="30" y="33"/>
                  </a:lnTo>
                  <a:cubicBezTo>
                    <a:pt x="15" y="18"/>
                    <a:pt x="15" y="18"/>
                    <a:pt x="15" y="18"/>
                  </a:cubicBezTo>
                  <a:lnTo>
                    <a:pt x="15" y="18"/>
                  </a:lnTo>
                  <a:cubicBezTo>
                    <a:pt x="11" y="14"/>
                    <a:pt x="4" y="7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607"/>
            <p:cNvSpPr>
              <a:spLocks noChangeArrowheads="1"/>
            </p:cNvSpPr>
            <p:nvPr/>
          </p:nvSpPr>
          <p:spPr bwMode="auto">
            <a:xfrm>
              <a:off x="7585354" y="2570049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608"/>
            <p:cNvSpPr>
              <a:spLocks noChangeArrowheads="1"/>
            </p:cNvSpPr>
            <p:nvPr/>
          </p:nvSpPr>
          <p:spPr bwMode="auto">
            <a:xfrm>
              <a:off x="7585354" y="2570049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609"/>
            <p:cNvSpPr>
              <a:spLocks noChangeArrowheads="1"/>
            </p:cNvSpPr>
            <p:nvPr/>
          </p:nvSpPr>
          <p:spPr bwMode="auto">
            <a:xfrm>
              <a:off x="7585354" y="2555762"/>
              <a:ext cx="6350" cy="7937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0 h 23"/>
                <a:gd name="T4" fmla="*/ 0 w 16"/>
                <a:gd name="T5" fmla="*/ 4 h 23"/>
                <a:gd name="T6" fmla="*/ 15 w 16"/>
                <a:gd name="T7" fmla="*/ 22 h 23"/>
                <a:gd name="T8" fmla="*/ 0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4" y="11"/>
                    <a:pt x="11" y="18"/>
                    <a:pt x="15" y="22"/>
                  </a:cubicBezTo>
                  <a:cubicBezTo>
                    <a:pt x="11" y="18"/>
                    <a:pt x="4" y="11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610"/>
            <p:cNvSpPr>
              <a:spLocks noChangeArrowheads="1"/>
            </p:cNvSpPr>
            <p:nvPr/>
          </p:nvSpPr>
          <p:spPr bwMode="auto">
            <a:xfrm>
              <a:off x="7504391" y="2336687"/>
              <a:ext cx="160338" cy="258762"/>
            </a:xfrm>
            <a:custGeom>
              <a:avLst/>
              <a:gdLst>
                <a:gd name="T0" fmla="*/ 0 w 447"/>
                <a:gd name="T1" fmla="*/ 0 h 717"/>
                <a:gd name="T2" fmla="*/ 0 w 447"/>
                <a:gd name="T3" fmla="*/ 0 h 717"/>
                <a:gd name="T4" fmla="*/ 0 w 447"/>
                <a:gd name="T5" fmla="*/ 716 h 717"/>
                <a:gd name="T6" fmla="*/ 317 w 447"/>
                <a:gd name="T7" fmla="*/ 716 h 717"/>
                <a:gd name="T8" fmla="*/ 284 w 447"/>
                <a:gd name="T9" fmla="*/ 683 h 717"/>
                <a:gd name="T10" fmla="*/ 251 w 447"/>
                <a:gd name="T11" fmla="*/ 646 h 717"/>
                <a:gd name="T12" fmla="*/ 37 w 447"/>
                <a:gd name="T13" fmla="*/ 646 h 717"/>
                <a:gd name="T14" fmla="*/ 37 w 447"/>
                <a:gd name="T15" fmla="*/ 37 h 717"/>
                <a:gd name="T16" fmla="*/ 409 w 447"/>
                <a:gd name="T17" fmla="*/ 37 h 717"/>
                <a:gd name="T18" fmla="*/ 409 w 447"/>
                <a:gd name="T19" fmla="*/ 565 h 717"/>
                <a:gd name="T20" fmla="*/ 446 w 447"/>
                <a:gd name="T21" fmla="*/ 602 h 717"/>
                <a:gd name="T22" fmla="*/ 446 w 447"/>
                <a:gd name="T23" fmla="*/ 0 h 717"/>
                <a:gd name="T24" fmla="*/ 0 w 447"/>
                <a:gd name="T25" fmla="*/ 0 h 717"/>
                <a:gd name="T26" fmla="*/ 225 w 447"/>
                <a:gd name="T27" fmla="*/ 661 h 717"/>
                <a:gd name="T28" fmla="*/ 225 w 447"/>
                <a:gd name="T29" fmla="*/ 661 h 717"/>
                <a:gd name="T30" fmla="*/ 240 w 447"/>
                <a:gd name="T31" fmla="*/ 679 h 717"/>
                <a:gd name="T32" fmla="*/ 225 w 447"/>
                <a:gd name="T33" fmla="*/ 694 h 717"/>
                <a:gd name="T34" fmla="*/ 207 w 447"/>
                <a:gd name="T35" fmla="*/ 679 h 717"/>
                <a:gd name="T36" fmla="*/ 225 w 447"/>
                <a:gd name="T37" fmla="*/ 661 h 717"/>
                <a:gd name="T38" fmla="*/ 0 w 447"/>
                <a:gd name="T39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7" h="717">
                  <a:moveTo>
                    <a:pt x="0" y="0"/>
                  </a:moveTo>
                  <a:lnTo>
                    <a:pt x="0" y="0"/>
                  </a:lnTo>
                  <a:cubicBezTo>
                    <a:pt x="0" y="716"/>
                    <a:pt x="0" y="716"/>
                    <a:pt x="0" y="716"/>
                  </a:cubicBezTo>
                  <a:cubicBezTo>
                    <a:pt x="317" y="716"/>
                    <a:pt x="317" y="716"/>
                    <a:pt x="317" y="716"/>
                  </a:cubicBezTo>
                  <a:cubicBezTo>
                    <a:pt x="284" y="683"/>
                    <a:pt x="284" y="683"/>
                    <a:pt x="284" y="683"/>
                  </a:cubicBezTo>
                  <a:cubicBezTo>
                    <a:pt x="251" y="646"/>
                    <a:pt x="251" y="646"/>
                    <a:pt x="251" y="646"/>
                  </a:cubicBezTo>
                  <a:cubicBezTo>
                    <a:pt x="37" y="646"/>
                    <a:pt x="37" y="646"/>
                    <a:pt x="37" y="646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09" y="37"/>
                    <a:pt x="409" y="37"/>
                    <a:pt x="409" y="37"/>
                  </a:cubicBezTo>
                  <a:cubicBezTo>
                    <a:pt x="409" y="565"/>
                    <a:pt x="409" y="565"/>
                    <a:pt x="409" y="565"/>
                  </a:cubicBezTo>
                  <a:cubicBezTo>
                    <a:pt x="446" y="602"/>
                    <a:pt x="446" y="602"/>
                    <a:pt x="446" y="602"/>
                  </a:cubicBezTo>
                  <a:cubicBezTo>
                    <a:pt x="446" y="0"/>
                    <a:pt x="446" y="0"/>
                    <a:pt x="44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25" y="661"/>
                  </a:lnTo>
                  <a:lnTo>
                    <a:pt x="225" y="661"/>
                  </a:lnTo>
                  <a:cubicBezTo>
                    <a:pt x="232" y="661"/>
                    <a:pt x="240" y="668"/>
                    <a:pt x="240" y="679"/>
                  </a:cubicBezTo>
                  <a:cubicBezTo>
                    <a:pt x="240" y="686"/>
                    <a:pt x="232" y="694"/>
                    <a:pt x="225" y="694"/>
                  </a:cubicBezTo>
                  <a:cubicBezTo>
                    <a:pt x="214" y="694"/>
                    <a:pt x="207" y="686"/>
                    <a:pt x="207" y="679"/>
                  </a:cubicBezTo>
                  <a:cubicBezTo>
                    <a:pt x="207" y="668"/>
                    <a:pt x="214" y="661"/>
                    <a:pt x="225" y="661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611"/>
            <p:cNvSpPr>
              <a:spLocks noChangeArrowheads="1"/>
            </p:cNvSpPr>
            <p:nvPr/>
          </p:nvSpPr>
          <p:spPr bwMode="auto">
            <a:xfrm>
              <a:off x="7582179" y="2435112"/>
              <a:ext cx="166687" cy="215900"/>
            </a:xfrm>
            <a:custGeom>
              <a:avLst/>
              <a:gdLst>
                <a:gd name="T0" fmla="*/ 461 w 462"/>
                <a:gd name="T1" fmla="*/ 598 h 599"/>
                <a:gd name="T2" fmla="*/ 461 w 462"/>
                <a:gd name="T3" fmla="*/ 598 h 599"/>
                <a:gd name="T4" fmla="*/ 251 w 462"/>
                <a:gd name="T5" fmla="*/ 598 h 599"/>
                <a:gd name="T6" fmla="*/ 22 w 462"/>
                <a:gd name="T7" fmla="*/ 358 h 599"/>
                <a:gd name="T8" fmla="*/ 0 w 462"/>
                <a:gd name="T9" fmla="*/ 299 h 599"/>
                <a:gd name="T10" fmla="*/ 26 w 462"/>
                <a:gd name="T11" fmla="*/ 240 h 599"/>
                <a:gd name="T12" fmla="*/ 148 w 462"/>
                <a:gd name="T13" fmla="*/ 240 h 599"/>
                <a:gd name="T14" fmla="*/ 195 w 462"/>
                <a:gd name="T15" fmla="*/ 292 h 599"/>
                <a:gd name="T16" fmla="*/ 195 w 462"/>
                <a:gd name="T17" fmla="*/ 0 h 599"/>
                <a:gd name="T18" fmla="*/ 461 w 462"/>
                <a:gd name="T19" fmla="*/ 255 h 599"/>
                <a:gd name="T20" fmla="*/ 461 w 462"/>
                <a:gd name="T21" fmla="*/ 598 h 599"/>
                <a:gd name="T22" fmla="*/ 266 w 462"/>
                <a:gd name="T23" fmla="*/ 557 h 599"/>
                <a:gd name="T24" fmla="*/ 266 w 462"/>
                <a:gd name="T25" fmla="*/ 557 h 599"/>
                <a:gd name="T26" fmla="*/ 424 w 462"/>
                <a:gd name="T27" fmla="*/ 557 h 599"/>
                <a:gd name="T28" fmla="*/ 424 w 462"/>
                <a:gd name="T29" fmla="*/ 270 h 599"/>
                <a:gd name="T30" fmla="*/ 232 w 462"/>
                <a:gd name="T31" fmla="*/ 89 h 599"/>
                <a:gd name="T32" fmla="*/ 232 w 462"/>
                <a:gd name="T33" fmla="*/ 384 h 599"/>
                <a:gd name="T34" fmla="*/ 118 w 462"/>
                <a:gd name="T35" fmla="*/ 270 h 599"/>
                <a:gd name="T36" fmla="*/ 52 w 462"/>
                <a:gd name="T37" fmla="*/ 266 h 599"/>
                <a:gd name="T38" fmla="*/ 37 w 462"/>
                <a:gd name="T39" fmla="*/ 299 h 599"/>
                <a:gd name="T40" fmla="*/ 52 w 462"/>
                <a:gd name="T41" fmla="*/ 332 h 599"/>
                <a:gd name="T42" fmla="*/ 266 w 462"/>
                <a:gd name="T43" fmla="*/ 557 h 599"/>
                <a:gd name="T44" fmla="*/ 461 w 462"/>
                <a:gd name="T45" fmla="*/ 59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2" h="599">
                  <a:moveTo>
                    <a:pt x="461" y="598"/>
                  </a:moveTo>
                  <a:lnTo>
                    <a:pt x="461" y="598"/>
                  </a:lnTo>
                  <a:cubicBezTo>
                    <a:pt x="251" y="598"/>
                    <a:pt x="251" y="598"/>
                    <a:pt x="251" y="598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7" y="343"/>
                    <a:pt x="0" y="321"/>
                    <a:pt x="0" y="299"/>
                  </a:cubicBezTo>
                  <a:cubicBezTo>
                    <a:pt x="0" y="277"/>
                    <a:pt x="11" y="255"/>
                    <a:pt x="26" y="240"/>
                  </a:cubicBezTo>
                  <a:cubicBezTo>
                    <a:pt x="59" y="207"/>
                    <a:pt x="114" y="207"/>
                    <a:pt x="148" y="240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461" y="255"/>
                    <a:pt x="461" y="255"/>
                    <a:pt x="461" y="255"/>
                  </a:cubicBezTo>
                  <a:cubicBezTo>
                    <a:pt x="461" y="598"/>
                    <a:pt x="461" y="598"/>
                    <a:pt x="461" y="598"/>
                  </a:cubicBezTo>
                  <a:lnTo>
                    <a:pt x="266" y="557"/>
                  </a:lnTo>
                  <a:lnTo>
                    <a:pt x="266" y="557"/>
                  </a:lnTo>
                  <a:cubicBezTo>
                    <a:pt x="424" y="557"/>
                    <a:pt x="424" y="557"/>
                    <a:pt x="424" y="557"/>
                  </a:cubicBezTo>
                  <a:cubicBezTo>
                    <a:pt x="424" y="270"/>
                    <a:pt x="424" y="270"/>
                    <a:pt x="424" y="270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384"/>
                    <a:pt x="232" y="384"/>
                    <a:pt x="232" y="384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00" y="247"/>
                    <a:pt x="70" y="247"/>
                    <a:pt x="52" y="266"/>
                  </a:cubicBezTo>
                  <a:cubicBezTo>
                    <a:pt x="44" y="273"/>
                    <a:pt x="37" y="288"/>
                    <a:pt x="37" y="299"/>
                  </a:cubicBezTo>
                  <a:cubicBezTo>
                    <a:pt x="37" y="314"/>
                    <a:pt x="41" y="325"/>
                    <a:pt x="52" y="332"/>
                  </a:cubicBezTo>
                  <a:cubicBezTo>
                    <a:pt x="266" y="557"/>
                    <a:pt x="266" y="557"/>
                    <a:pt x="266" y="557"/>
                  </a:cubicBezTo>
                  <a:lnTo>
                    <a:pt x="461" y="5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612"/>
            <p:cNvSpPr>
              <a:spLocks noChangeArrowheads="1"/>
            </p:cNvSpPr>
            <p:nvPr/>
          </p:nvSpPr>
          <p:spPr bwMode="auto">
            <a:xfrm>
              <a:off x="7594879" y="2276362"/>
              <a:ext cx="230187" cy="241300"/>
            </a:xfrm>
            <a:custGeom>
              <a:avLst/>
              <a:gdLst>
                <a:gd name="T0" fmla="*/ 321 w 639"/>
                <a:gd name="T1" fmla="*/ 0 h 669"/>
                <a:gd name="T2" fmla="*/ 317 w 639"/>
                <a:gd name="T3" fmla="*/ 0 h 669"/>
                <a:gd name="T4" fmla="*/ 277 w 639"/>
                <a:gd name="T5" fmla="*/ 0 h 669"/>
                <a:gd name="T6" fmla="*/ 273 w 639"/>
                <a:gd name="T7" fmla="*/ 0 h 669"/>
                <a:gd name="T8" fmla="*/ 195 w 639"/>
                <a:gd name="T9" fmla="*/ 170 h 669"/>
                <a:gd name="T10" fmla="*/ 273 w 639"/>
                <a:gd name="T11" fmla="*/ 210 h 669"/>
                <a:gd name="T12" fmla="*/ 195 w 639"/>
                <a:gd name="T13" fmla="*/ 318 h 669"/>
                <a:gd name="T14" fmla="*/ 273 w 639"/>
                <a:gd name="T15" fmla="*/ 362 h 669"/>
                <a:gd name="T16" fmla="*/ 195 w 639"/>
                <a:gd name="T17" fmla="*/ 469 h 669"/>
                <a:gd name="T18" fmla="*/ 236 w 639"/>
                <a:gd name="T19" fmla="*/ 513 h 669"/>
                <a:gd name="T20" fmla="*/ 273 w 639"/>
                <a:gd name="T21" fmla="*/ 554 h 669"/>
                <a:gd name="T22" fmla="*/ 317 w 639"/>
                <a:gd name="T23" fmla="*/ 513 h 669"/>
                <a:gd name="T24" fmla="*/ 328 w 639"/>
                <a:gd name="T25" fmla="*/ 605 h 669"/>
                <a:gd name="T26" fmla="*/ 638 w 639"/>
                <a:gd name="T27" fmla="*/ 340 h 669"/>
                <a:gd name="T28" fmla="*/ 162 w 639"/>
                <a:gd name="T29" fmla="*/ 166 h 669"/>
                <a:gd name="T30" fmla="*/ 55 w 639"/>
                <a:gd name="T31" fmla="*/ 166 h 669"/>
                <a:gd name="T32" fmla="*/ 162 w 639"/>
                <a:gd name="T33" fmla="*/ 166 h 669"/>
                <a:gd name="T34" fmla="*/ 273 w 639"/>
                <a:gd name="T35" fmla="*/ 166 h 669"/>
                <a:gd name="T36" fmla="*/ 273 w 639"/>
                <a:gd name="T37" fmla="*/ 67 h 669"/>
                <a:gd name="T38" fmla="*/ 594 w 639"/>
                <a:gd name="T39" fmla="*/ 318 h 669"/>
                <a:gd name="T40" fmla="*/ 472 w 639"/>
                <a:gd name="T41" fmla="*/ 318 h 669"/>
                <a:gd name="T42" fmla="*/ 564 w 639"/>
                <a:gd name="T43" fmla="*/ 210 h 669"/>
                <a:gd name="T44" fmla="*/ 538 w 639"/>
                <a:gd name="T45" fmla="*/ 166 h 669"/>
                <a:gd name="T46" fmla="*/ 431 w 639"/>
                <a:gd name="T47" fmla="*/ 166 h 669"/>
                <a:gd name="T48" fmla="*/ 538 w 639"/>
                <a:gd name="T49" fmla="*/ 166 h 669"/>
                <a:gd name="T50" fmla="*/ 317 w 639"/>
                <a:gd name="T51" fmla="*/ 67 h 669"/>
                <a:gd name="T52" fmla="*/ 317 w 639"/>
                <a:gd name="T53" fmla="*/ 166 h 669"/>
                <a:gd name="T54" fmla="*/ 317 w 639"/>
                <a:gd name="T55" fmla="*/ 210 h 669"/>
                <a:gd name="T56" fmla="*/ 402 w 639"/>
                <a:gd name="T57" fmla="*/ 210 h 669"/>
                <a:gd name="T58" fmla="*/ 317 w 639"/>
                <a:gd name="T59" fmla="*/ 318 h 669"/>
                <a:gd name="T60" fmla="*/ 317 w 639"/>
                <a:gd name="T61" fmla="*/ 469 h 669"/>
                <a:gd name="T62" fmla="*/ 317 w 639"/>
                <a:gd name="T63" fmla="*/ 362 h 669"/>
                <a:gd name="T64" fmla="*/ 402 w 639"/>
                <a:gd name="T65" fmla="*/ 469 h 669"/>
                <a:gd name="T66" fmla="*/ 361 w 639"/>
                <a:gd name="T67" fmla="*/ 631 h 669"/>
                <a:gd name="T68" fmla="*/ 431 w 639"/>
                <a:gd name="T69" fmla="*/ 513 h 669"/>
                <a:gd name="T70" fmla="*/ 361 w 639"/>
                <a:gd name="T71" fmla="*/ 631 h 669"/>
                <a:gd name="T72" fmla="*/ 564 w 639"/>
                <a:gd name="T73" fmla="*/ 469 h 669"/>
                <a:gd name="T74" fmla="*/ 472 w 639"/>
                <a:gd name="T75" fmla="*/ 362 h 669"/>
                <a:gd name="T76" fmla="*/ 564 w 639"/>
                <a:gd name="T77" fmla="*/ 4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9" h="669">
                  <a:moveTo>
                    <a:pt x="321" y="0"/>
                  </a:moveTo>
                  <a:lnTo>
                    <a:pt x="321" y="0"/>
                  </a:lnTo>
                  <a:lnTo>
                    <a:pt x="321" y="0"/>
                  </a:lnTo>
                  <a:cubicBezTo>
                    <a:pt x="317" y="0"/>
                    <a:pt x="317" y="0"/>
                    <a:pt x="317" y="0"/>
                  </a:cubicBezTo>
                  <a:cubicBezTo>
                    <a:pt x="310" y="0"/>
                    <a:pt x="302" y="0"/>
                    <a:pt x="295" y="0"/>
                  </a:cubicBezTo>
                  <a:cubicBezTo>
                    <a:pt x="291" y="0"/>
                    <a:pt x="284" y="0"/>
                    <a:pt x="277" y="0"/>
                  </a:cubicBezTo>
                  <a:cubicBezTo>
                    <a:pt x="273" y="0"/>
                    <a:pt x="273" y="0"/>
                    <a:pt x="273" y="0"/>
                  </a:cubicBezTo>
                  <a:lnTo>
                    <a:pt x="273" y="0"/>
                  </a:lnTo>
                  <a:cubicBezTo>
                    <a:pt x="158" y="7"/>
                    <a:pt x="59" y="74"/>
                    <a:pt x="0" y="170"/>
                  </a:cubicBezTo>
                  <a:cubicBezTo>
                    <a:pt x="195" y="170"/>
                    <a:pt x="195" y="170"/>
                    <a:pt x="195" y="170"/>
                  </a:cubicBezTo>
                  <a:cubicBezTo>
                    <a:pt x="195" y="210"/>
                    <a:pt x="195" y="210"/>
                    <a:pt x="195" y="210"/>
                  </a:cubicBezTo>
                  <a:cubicBezTo>
                    <a:pt x="273" y="210"/>
                    <a:pt x="273" y="210"/>
                    <a:pt x="273" y="210"/>
                  </a:cubicBezTo>
                  <a:cubicBezTo>
                    <a:pt x="273" y="318"/>
                    <a:pt x="273" y="318"/>
                    <a:pt x="273" y="318"/>
                  </a:cubicBezTo>
                  <a:cubicBezTo>
                    <a:pt x="195" y="318"/>
                    <a:pt x="195" y="318"/>
                    <a:pt x="195" y="318"/>
                  </a:cubicBezTo>
                  <a:cubicBezTo>
                    <a:pt x="195" y="362"/>
                    <a:pt x="195" y="362"/>
                    <a:pt x="195" y="362"/>
                  </a:cubicBezTo>
                  <a:cubicBezTo>
                    <a:pt x="273" y="362"/>
                    <a:pt x="273" y="362"/>
                    <a:pt x="273" y="362"/>
                  </a:cubicBezTo>
                  <a:cubicBezTo>
                    <a:pt x="273" y="469"/>
                    <a:pt x="273" y="469"/>
                    <a:pt x="273" y="469"/>
                  </a:cubicBezTo>
                  <a:cubicBezTo>
                    <a:pt x="195" y="469"/>
                    <a:pt x="195" y="469"/>
                    <a:pt x="195" y="469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236" y="513"/>
                    <a:pt x="236" y="513"/>
                    <a:pt x="236" y="513"/>
                  </a:cubicBezTo>
                  <a:cubicBezTo>
                    <a:pt x="273" y="513"/>
                    <a:pt x="273" y="513"/>
                    <a:pt x="273" y="513"/>
                  </a:cubicBezTo>
                  <a:cubicBezTo>
                    <a:pt x="273" y="554"/>
                    <a:pt x="273" y="554"/>
                    <a:pt x="273" y="554"/>
                  </a:cubicBezTo>
                  <a:cubicBezTo>
                    <a:pt x="317" y="594"/>
                    <a:pt x="317" y="594"/>
                    <a:pt x="317" y="594"/>
                  </a:cubicBezTo>
                  <a:cubicBezTo>
                    <a:pt x="317" y="513"/>
                    <a:pt x="317" y="513"/>
                    <a:pt x="317" y="513"/>
                  </a:cubicBezTo>
                  <a:cubicBezTo>
                    <a:pt x="383" y="513"/>
                    <a:pt x="383" y="513"/>
                    <a:pt x="383" y="513"/>
                  </a:cubicBezTo>
                  <a:cubicBezTo>
                    <a:pt x="365" y="550"/>
                    <a:pt x="343" y="580"/>
                    <a:pt x="328" y="605"/>
                  </a:cubicBezTo>
                  <a:cubicBezTo>
                    <a:pt x="395" y="668"/>
                    <a:pt x="395" y="668"/>
                    <a:pt x="395" y="668"/>
                  </a:cubicBezTo>
                  <a:cubicBezTo>
                    <a:pt x="535" y="628"/>
                    <a:pt x="638" y="495"/>
                    <a:pt x="638" y="340"/>
                  </a:cubicBezTo>
                  <a:cubicBezTo>
                    <a:pt x="638" y="159"/>
                    <a:pt x="498" y="11"/>
                    <a:pt x="321" y="0"/>
                  </a:cubicBezTo>
                  <a:close/>
                  <a:moveTo>
                    <a:pt x="162" y="166"/>
                  </a:moveTo>
                  <a:lnTo>
                    <a:pt x="162" y="166"/>
                  </a:lnTo>
                  <a:cubicBezTo>
                    <a:pt x="55" y="166"/>
                    <a:pt x="55" y="166"/>
                    <a:pt x="55" y="166"/>
                  </a:cubicBezTo>
                  <a:cubicBezTo>
                    <a:pt x="96" y="111"/>
                    <a:pt x="158" y="67"/>
                    <a:pt x="232" y="52"/>
                  </a:cubicBezTo>
                  <a:cubicBezTo>
                    <a:pt x="210" y="81"/>
                    <a:pt x="181" y="122"/>
                    <a:pt x="162" y="166"/>
                  </a:cubicBezTo>
                  <a:close/>
                  <a:moveTo>
                    <a:pt x="273" y="166"/>
                  </a:moveTo>
                  <a:lnTo>
                    <a:pt x="273" y="166"/>
                  </a:lnTo>
                  <a:cubicBezTo>
                    <a:pt x="210" y="166"/>
                    <a:pt x="210" y="166"/>
                    <a:pt x="210" y="166"/>
                  </a:cubicBezTo>
                  <a:cubicBezTo>
                    <a:pt x="232" y="126"/>
                    <a:pt x="254" y="92"/>
                    <a:pt x="273" y="67"/>
                  </a:cubicBezTo>
                  <a:lnTo>
                    <a:pt x="273" y="166"/>
                  </a:lnTo>
                  <a:close/>
                  <a:moveTo>
                    <a:pt x="594" y="318"/>
                  </a:moveTo>
                  <a:lnTo>
                    <a:pt x="594" y="318"/>
                  </a:lnTo>
                  <a:cubicBezTo>
                    <a:pt x="472" y="318"/>
                    <a:pt x="472" y="318"/>
                    <a:pt x="472" y="318"/>
                  </a:cubicBezTo>
                  <a:cubicBezTo>
                    <a:pt x="472" y="281"/>
                    <a:pt x="461" y="244"/>
                    <a:pt x="450" y="210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9" y="244"/>
                    <a:pt x="590" y="281"/>
                    <a:pt x="594" y="318"/>
                  </a:cubicBezTo>
                  <a:close/>
                  <a:moveTo>
                    <a:pt x="538" y="166"/>
                  </a:moveTo>
                  <a:lnTo>
                    <a:pt x="538" y="166"/>
                  </a:lnTo>
                  <a:cubicBezTo>
                    <a:pt x="431" y="166"/>
                    <a:pt x="431" y="166"/>
                    <a:pt x="431" y="166"/>
                  </a:cubicBezTo>
                  <a:cubicBezTo>
                    <a:pt x="409" y="122"/>
                    <a:pt x="383" y="81"/>
                    <a:pt x="361" y="52"/>
                  </a:cubicBezTo>
                  <a:cubicBezTo>
                    <a:pt x="435" y="67"/>
                    <a:pt x="498" y="111"/>
                    <a:pt x="538" y="166"/>
                  </a:cubicBezTo>
                  <a:close/>
                  <a:moveTo>
                    <a:pt x="317" y="67"/>
                  </a:moveTo>
                  <a:lnTo>
                    <a:pt x="317" y="67"/>
                  </a:lnTo>
                  <a:cubicBezTo>
                    <a:pt x="339" y="92"/>
                    <a:pt x="361" y="126"/>
                    <a:pt x="383" y="166"/>
                  </a:cubicBezTo>
                  <a:cubicBezTo>
                    <a:pt x="317" y="166"/>
                    <a:pt x="317" y="166"/>
                    <a:pt x="317" y="166"/>
                  </a:cubicBezTo>
                  <a:lnTo>
                    <a:pt x="317" y="67"/>
                  </a:lnTo>
                  <a:close/>
                  <a:moveTo>
                    <a:pt x="317" y="210"/>
                  </a:moveTo>
                  <a:lnTo>
                    <a:pt x="317" y="210"/>
                  </a:lnTo>
                  <a:cubicBezTo>
                    <a:pt x="402" y="210"/>
                    <a:pt x="402" y="210"/>
                    <a:pt x="402" y="210"/>
                  </a:cubicBezTo>
                  <a:cubicBezTo>
                    <a:pt x="417" y="244"/>
                    <a:pt x="428" y="281"/>
                    <a:pt x="431" y="318"/>
                  </a:cubicBezTo>
                  <a:cubicBezTo>
                    <a:pt x="317" y="318"/>
                    <a:pt x="317" y="318"/>
                    <a:pt x="317" y="318"/>
                  </a:cubicBezTo>
                  <a:lnTo>
                    <a:pt x="317" y="210"/>
                  </a:lnTo>
                  <a:close/>
                  <a:moveTo>
                    <a:pt x="317" y="469"/>
                  </a:moveTo>
                  <a:lnTo>
                    <a:pt x="317" y="469"/>
                  </a:lnTo>
                  <a:cubicBezTo>
                    <a:pt x="317" y="362"/>
                    <a:pt x="317" y="362"/>
                    <a:pt x="317" y="362"/>
                  </a:cubicBezTo>
                  <a:cubicBezTo>
                    <a:pt x="431" y="362"/>
                    <a:pt x="431" y="362"/>
                    <a:pt x="431" y="362"/>
                  </a:cubicBezTo>
                  <a:cubicBezTo>
                    <a:pt x="428" y="399"/>
                    <a:pt x="417" y="436"/>
                    <a:pt x="402" y="469"/>
                  </a:cubicBezTo>
                  <a:lnTo>
                    <a:pt x="317" y="469"/>
                  </a:lnTo>
                  <a:close/>
                  <a:moveTo>
                    <a:pt x="361" y="631"/>
                  </a:moveTo>
                  <a:lnTo>
                    <a:pt x="361" y="631"/>
                  </a:lnTo>
                  <a:cubicBezTo>
                    <a:pt x="383" y="602"/>
                    <a:pt x="409" y="561"/>
                    <a:pt x="431" y="513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98" y="572"/>
                    <a:pt x="435" y="616"/>
                    <a:pt x="361" y="631"/>
                  </a:cubicBezTo>
                  <a:close/>
                  <a:moveTo>
                    <a:pt x="564" y="469"/>
                  </a:moveTo>
                  <a:lnTo>
                    <a:pt x="564" y="469"/>
                  </a:lnTo>
                  <a:cubicBezTo>
                    <a:pt x="450" y="469"/>
                    <a:pt x="450" y="469"/>
                    <a:pt x="450" y="469"/>
                  </a:cubicBezTo>
                  <a:cubicBezTo>
                    <a:pt x="461" y="436"/>
                    <a:pt x="472" y="399"/>
                    <a:pt x="472" y="362"/>
                  </a:cubicBezTo>
                  <a:cubicBezTo>
                    <a:pt x="594" y="362"/>
                    <a:pt x="594" y="362"/>
                    <a:pt x="594" y="362"/>
                  </a:cubicBezTo>
                  <a:cubicBezTo>
                    <a:pt x="590" y="402"/>
                    <a:pt x="579" y="436"/>
                    <a:pt x="564" y="46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613"/>
            <p:cNvSpPr>
              <a:spLocks noChangeArrowheads="1"/>
            </p:cNvSpPr>
            <p:nvPr/>
          </p:nvSpPr>
          <p:spPr bwMode="auto">
            <a:xfrm>
              <a:off x="7585354" y="2350974"/>
              <a:ext cx="68262" cy="190500"/>
            </a:xfrm>
            <a:custGeom>
              <a:avLst/>
              <a:gdLst>
                <a:gd name="T0" fmla="*/ 188 w 189"/>
                <a:gd name="T1" fmla="*/ 0 h 529"/>
                <a:gd name="T2" fmla="*/ 188 w 189"/>
                <a:gd name="T3" fmla="*/ 0 h 529"/>
                <a:gd name="T4" fmla="*/ 0 w 189"/>
                <a:gd name="T5" fmla="*/ 0 h 529"/>
                <a:gd name="T6" fmla="*/ 0 w 189"/>
                <a:gd name="T7" fmla="*/ 498 h 529"/>
                <a:gd name="T8" fmla="*/ 19 w 189"/>
                <a:gd name="T9" fmla="*/ 476 h 529"/>
                <a:gd name="T10" fmla="*/ 19 w 189"/>
                <a:gd name="T11" fmla="*/ 476 h 529"/>
                <a:gd name="T12" fmla="*/ 78 w 189"/>
                <a:gd name="T13" fmla="*/ 450 h 529"/>
                <a:gd name="T14" fmla="*/ 141 w 189"/>
                <a:gd name="T15" fmla="*/ 476 h 529"/>
                <a:gd name="T16" fmla="*/ 188 w 189"/>
                <a:gd name="T17" fmla="*/ 528 h 529"/>
                <a:gd name="T18" fmla="*/ 188 w 189"/>
                <a:gd name="T19" fmla="*/ 236 h 529"/>
                <a:gd name="T20" fmla="*/ 188 w 189"/>
                <a:gd name="T21" fmla="*/ 236 h 529"/>
                <a:gd name="T22" fmla="*/ 188 w 189"/>
                <a:gd name="T23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529">
                  <a:moveTo>
                    <a:pt x="188" y="0"/>
                  </a:moveTo>
                  <a:lnTo>
                    <a:pt x="18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8" y="491"/>
                    <a:pt x="11" y="483"/>
                    <a:pt x="19" y="476"/>
                  </a:cubicBezTo>
                  <a:lnTo>
                    <a:pt x="19" y="476"/>
                  </a:lnTo>
                  <a:cubicBezTo>
                    <a:pt x="37" y="457"/>
                    <a:pt x="56" y="450"/>
                    <a:pt x="78" y="450"/>
                  </a:cubicBezTo>
                  <a:cubicBezTo>
                    <a:pt x="100" y="450"/>
                    <a:pt x="122" y="461"/>
                    <a:pt x="141" y="476"/>
                  </a:cubicBezTo>
                  <a:cubicBezTo>
                    <a:pt x="188" y="528"/>
                    <a:pt x="188" y="528"/>
                    <a:pt x="188" y="528"/>
                  </a:cubicBezTo>
                  <a:cubicBezTo>
                    <a:pt x="188" y="236"/>
                    <a:pt x="188" y="236"/>
                    <a:pt x="188" y="236"/>
                  </a:cubicBezTo>
                  <a:lnTo>
                    <a:pt x="188" y="236"/>
                  </a:lnTo>
                  <a:cubicBezTo>
                    <a:pt x="188" y="0"/>
                    <a:pt x="188" y="0"/>
                    <a:pt x="18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614"/>
            <p:cNvSpPr>
              <a:spLocks noChangeArrowheads="1"/>
            </p:cNvSpPr>
            <p:nvPr/>
          </p:nvSpPr>
          <p:spPr bwMode="auto">
            <a:xfrm>
              <a:off x="7652029" y="2435112"/>
              <a:ext cx="1587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615"/>
            <p:cNvSpPr>
              <a:spLocks noChangeArrowheads="1"/>
            </p:cNvSpPr>
            <p:nvPr/>
          </p:nvSpPr>
          <p:spPr bwMode="auto">
            <a:xfrm>
              <a:off x="7652029" y="2435112"/>
              <a:ext cx="1587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616"/>
            <p:cNvSpPr>
              <a:spLocks noChangeArrowheads="1"/>
            </p:cNvSpPr>
            <p:nvPr/>
          </p:nvSpPr>
          <p:spPr bwMode="auto">
            <a:xfrm>
              <a:off x="7585354" y="2522424"/>
              <a:ext cx="7937" cy="7938"/>
            </a:xfrm>
            <a:custGeom>
              <a:avLst/>
              <a:gdLst>
                <a:gd name="T0" fmla="*/ 19 w 20"/>
                <a:gd name="T1" fmla="*/ 0 h 23"/>
                <a:gd name="T2" fmla="*/ 19 w 20"/>
                <a:gd name="T3" fmla="*/ 0 h 23"/>
                <a:gd name="T4" fmla="*/ 0 w 20"/>
                <a:gd name="T5" fmla="*/ 22 h 23"/>
                <a:gd name="T6" fmla="*/ 0 w 20"/>
                <a:gd name="T7" fmla="*/ 22 h 23"/>
                <a:gd name="T8" fmla="*/ 19 w 2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19" y="0"/>
                  </a:moveTo>
                  <a:lnTo>
                    <a:pt x="19" y="0"/>
                  </a:lnTo>
                  <a:cubicBezTo>
                    <a:pt x="11" y="7"/>
                    <a:pt x="8" y="15"/>
                    <a:pt x="0" y="22"/>
                  </a:cubicBezTo>
                  <a:lnTo>
                    <a:pt x="0" y="22"/>
                  </a:lnTo>
                  <a:cubicBezTo>
                    <a:pt x="8" y="15"/>
                    <a:pt x="11" y="7"/>
                    <a:pt x="19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617"/>
            <p:cNvSpPr>
              <a:spLocks noChangeArrowheads="1"/>
            </p:cNvSpPr>
            <p:nvPr/>
          </p:nvSpPr>
          <p:spPr bwMode="auto">
            <a:xfrm>
              <a:off x="7613929" y="2466862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618"/>
            <p:cNvSpPr>
              <a:spLocks noChangeArrowheads="1"/>
            </p:cNvSpPr>
            <p:nvPr/>
          </p:nvSpPr>
          <p:spPr bwMode="auto">
            <a:xfrm>
              <a:off x="7613929" y="2466862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619"/>
            <p:cNvSpPr>
              <a:spLocks noChangeArrowheads="1"/>
            </p:cNvSpPr>
            <p:nvPr/>
          </p:nvSpPr>
          <p:spPr bwMode="auto">
            <a:xfrm>
              <a:off x="7594879" y="2527187"/>
              <a:ext cx="60325" cy="42862"/>
            </a:xfrm>
            <a:custGeom>
              <a:avLst/>
              <a:gdLst>
                <a:gd name="T0" fmla="*/ 48 w 167"/>
                <a:gd name="T1" fmla="*/ 0 h 119"/>
                <a:gd name="T2" fmla="*/ 48 w 167"/>
                <a:gd name="T3" fmla="*/ 0 h 119"/>
                <a:gd name="T4" fmla="*/ 15 w 167"/>
                <a:gd name="T5" fmla="*/ 11 h 119"/>
                <a:gd name="T6" fmla="*/ 0 w 167"/>
                <a:gd name="T7" fmla="*/ 44 h 119"/>
                <a:gd name="T8" fmla="*/ 0 w 167"/>
                <a:gd name="T9" fmla="*/ 44 h 119"/>
                <a:gd name="T10" fmla="*/ 15 w 167"/>
                <a:gd name="T11" fmla="*/ 77 h 119"/>
                <a:gd name="T12" fmla="*/ 52 w 167"/>
                <a:gd name="T13" fmla="*/ 118 h 119"/>
                <a:gd name="T14" fmla="*/ 166 w 167"/>
                <a:gd name="T15" fmla="*/ 118 h 119"/>
                <a:gd name="T16" fmla="*/ 166 w 167"/>
                <a:gd name="T17" fmla="*/ 99 h 119"/>
                <a:gd name="T18" fmla="*/ 81 w 167"/>
                <a:gd name="T19" fmla="*/ 15 h 119"/>
                <a:gd name="T20" fmla="*/ 48 w 167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119">
                  <a:moveTo>
                    <a:pt x="48" y="0"/>
                  </a:moveTo>
                  <a:lnTo>
                    <a:pt x="48" y="0"/>
                  </a:lnTo>
                  <a:cubicBezTo>
                    <a:pt x="37" y="0"/>
                    <a:pt x="26" y="3"/>
                    <a:pt x="15" y="11"/>
                  </a:cubicBezTo>
                  <a:cubicBezTo>
                    <a:pt x="7" y="18"/>
                    <a:pt x="0" y="33"/>
                    <a:pt x="0" y="44"/>
                  </a:cubicBezTo>
                  <a:lnTo>
                    <a:pt x="0" y="44"/>
                  </a:lnTo>
                  <a:cubicBezTo>
                    <a:pt x="0" y="59"/>
                    <a:pt x="4" y="70"/>
                    <a:pt x="15" y="77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99"/>
                    <a:pt x="166" y="99"/>
                    <a:pt x="166" y="9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4" y="3"/>
                    <a:pt x="59" y="0"/>
                    <a:pt x="4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620"/>
            <p:cNvSpPr>
              <a:spLocks noChangeArrowheads="1"/>
            </p:cNvSpPr>
            <p:nvPr/>
          </p:nvSpPr>
          <p:spPr bwMode="auto">
            <a:xfrm>
              <a:off x="7666316" y="2466862"/>
              <a:ext cx="1588" cy="87312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621"/>
            <p:cNvSpPr>
              <a:spLocks noChangeArrowheads="1"/>
            </p:cNvSpPr>
            <p:nvPr/>
          </p:nvSpPr>
          <p:spPr bwMode="auto">
            <a:xfrm>
              <a:off x="7666316" y="2466862"/>
              <a:ext cx="1588" cy="87312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622"/>
            <p:cNvSpPr>
              <a:spLocks noChangeArrowheads="1"/>
            </p:cNvSpPr>
            <p:nvPr/>
          </p:nvSpPr>
          <p:spPr bwMode="auto">
            <a:xfrm>
              <a:off x="7550429" y="2381137"/>
              <a:ext cx="73025" cy="104775"/>
            </a:xfrm>
            <a:custGeom>
              <a:avLst/>
              <a:gdLst>
                <a:gd name="T0" fmla="*/ 100 w 204"/>
                <a:gd name="T1" fmla="*/ 0 h 292"/>
                <a:gd name="T2" fmla="*/ 100 w 204"/>
                <a:gd name="T3" fmla="*/ 0 h 292"/>
                <a:gd name="T4" fmla="*/ 0 w 204"/>
                <a:gd name="T5" fmla="*/ 103 h 292"/>
                <a:gd name="T6" fmla="*/ 23 w 204"/>
                <a:gd name="T7" fmla="*/ 166 h 292"/>
                <a:gd name="T8" fmla="*/ 93 w 204"/>
                <a:gd name="T9" fmla="*/ 280 h 292"/>
                <a:gd name="T10" fmla="*/ 100 w 204"/>
                <a:gd name="T11" fmla="*/ 291 h 292"/>
                <a:gd name="T12" fmla="*/ 107 w 204"/>
                <a:gd name="T13" fmla="*/ 280 h 292"/>
                <a:gd name="T14" fmla="*/ 178 w 204"/>
                <a:gd name="T15" fmla="*/ 166 h 292"/>
                <a:gd name="T16" fmla="*/ 203 w 204"/>
                <a:gd name="T17" fmla="*/ 103 h 292"/>
                <a:gd name="T18" fmla="*/ 100 w 204"/>
                <a:gd name="T19" fmla="*/ 0 h 292"/>
                <a:gd name="T20" fmla="*/ 100 w 204"/>
                <a:gd name="T21" fmla="*/ 133 h 292"/>
                <a:gd name="T22" fmla="*/ 100 w 204"/>
                <a:gd name="T23" fmla="*/ 133 h 292"/>
                <a:gd name="T24" fmla="*/ 67 w 204"/>
                <a:gd name="T25" fmla="*/ 99 h 292"/>
                <a:gd name="T26" fmla="*/ 100 w 204"/>
                <a:gd name="T27" fmla="*/ 70 h 292"/>
                <a:gd name="T28" fmla="*/ 133 w 204"/>
                <a:gd name="T29" fmla="*/ 99 h 292"/>
                <a:gd name="T30" fmla="*/ 100 w 204"/>
                <a:gd name="T31" fmla="*/ 133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92">
                  <a:moveTo>
                    <a:pt x="100" y="0"/>
                  </a:moveTo>
                  <a:lnTo>
                    <a:pt x="100" y="0"/>
                  </a:lnTo>
                  <a:cubicBezTo>
                    <a:pt x="45" y="0"/>
                    <a:pt x="0" y="44"/>
                    <a:pt x="0" y="103"/>
                  </a:cubicBezTo>
                  <a:cubicBezTo>
                    <a:pt x="0" y="121"/>
                    <a:pt x="8" y="144"/>
                    <a:pt x="23" y="166"/>
                  </a:cubicBezTo>
                  <a:cubicBezTo>
                    <a:pt x="41" y="192"/>
                    <a:pt x="93" y="280"/>
                    <a:pt x="93" y="280"/>
                  </a:cubicBezTo>
                  <a:cubicBezTo>
                    <a:pt x="100" y="291"/>
                    <a:pt x="100" y="291"/>
                    <a:pt x="100" y="291"/>
                  </a:cubicBezTo>
                  <a:cubicBezTo>
                    <a:pt x="107" y="280"/>
                    <a:pt x="107" y="280"/>
                    <a:pt x="107" y="280"/>
                  </a:cubicBezTo>
                  <a:cubicBezTo>
                    <a:pt x="107" y="280"/>
                    <a:pt x="159" y="192"/>
                    <a:pt x="178" y="166"/>
                  </a:cubicBezTo>
                  <a:cubicBezTo>
                    <a:pt x="196" y="144"/>
                    <a:pt x="203" y="121"/>
                    <a:pt x="203" y="103"/>
                  </a:cubicBezTo>
                  <a:cubicBezTo>
                    <a:pt x="203" y="44"/>
                    <a:pt x="155" y="0"/>
                    <a:pt x="100" y="0"/>
                  </a:cubicBezTo>
                  <a:close/>
                  <a:moveTo>
                    <a:pt x="100" y="133"/>
                  </a:moveTo>
                  <a:lnTo>
                    <a:pt x="100" y="133"/>
                  </a:lnTo>
                  <a:cubicBezTo>
                    <a:pt x="82" y="133"/>
                    <a:pt x="67" y="118"/>
                    <a:pt x="67" y="99"/>
                  </a:cubicBezTo>
                  <a:cubicBezTo>
                    <a:pt x="67" y="85"/>
                    <a:pt x="82" y="70"/>
                    <a:pt x="100" y="70"/>
                  </a:cubicBezTo>
                  <a:cubicBezTo>
                    <a:pt x="119" y="70"/>
                    <a:pt x="133" y="85"/>
                    <a:pt x="133" y="99"/>
                  </a:cubicBezTo>
                  <a:cubicBezTo>
                    <a:pt x="133" y="118"/>
                    <a:pt x="119" y="133"/>
                    <a:pt x="100" y="1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3" name="Group 662"/>
          <p:cNvGrpSpPr/>
          <p:nvPr/>
        </p:nvGrpSpPr>
        <p:grpSpPr>
          <a:xfrm>
            <a:off x="7513135" y="3515876"/>
            <a:ext cx="320675" cy="374650"/>
            <a:chOff x="7515504" y="3478023"/>
            <a:chExt cx="320675" cy="374650"/>
          </a:xfrm>
        </p:grpSpPr>
        <p:sp>
          <p:nvSpPr>
            <p:cNvPr id="664" name="Freeform 623"/>
            <p:cNvSpPr>
              <a:spLocks noChangeArrowheads="1"/>
            </p:cNvSpPr>
            <p:nvPr/>
          </p:nvSpPr>
          <p:spPr bwMode="auto">
            <a:xfrm>
              <a:off x="7605991" y="3670110"/>
              <a:ext cx="139700" cy="168275"/>
            </a:xfrm>
            <a:custGeom>
              <a:avLst/>
              <a:gdLst>
                <a:gd name="T0" fmla="*/ 15 w 388"/>
                <a:gd name="T1" fmla="*/ 243 h 469"/>
                <a:gd name="T2" fmla="*/ 15 w 388"/>
                <a:gd name="T3" fmla="*/ 243 h 469"/>
                <a:gd name="T4" fmla="*/ 229 w 388"/>
                <a:gd name="T5" fmla="*/ 468 h 469"/>
                <a:gd name="T6" fmla="*/ 387 w 388"/>
                <a:gd name="T7" fmla="*/ 468 h 469"/>
                <a:gd name="T8" fmla="*/ 387 w 388"/>
                <a:gd name="T9" fmla="*/ 181 h 469"/>
                <a:gd name="T10" fmla="*/ 195 w 388"/>
                <a:gd name="T11" fmla="*/ 0 h 469"/>
                <a:gd name="T12" fmla="*/ 195 w 388"/>
                <a:gd name="T13" fmla="*/ 295 h 469"/>
                <a:gd name="T14" fmla="*/ 81 w 388"/>
                <a:gd name="T15" fmla="*/ 181 h 469"/>
                <a:gd name="T16" fmla="*/ 15 w 388"/>
                <a:gd name="T17" fmla="*/ 177 h 469"/>
                <a:gd name="T18" fmla="*/ 0 w 388"/>
                <a:gd name="T19" fmla="*/ 210 h 469"/>
                <a:gd name="T20" fmla="*/ 15 w 388"/>
                <a:gd name="T21" fmla="*/ 24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469">
                  <a:moveTo>
                    <a:pt x="15" y="243"/>
                  </a:moveTo>
                  <a:lnTo>
                    <a:pt x="15" y="243"/>
                  </a:lnTo>
                  <a:cubicBezTo>
                    <a:pt x="229" y="468"/>
                    <a:pt x="229" y="468"/>
                    <a:pt x="229" y="468"/>
                  </a:cubicBezTo>
                  <a:cubicBezTo>
                    <a:pt x="387" y="468"/>
                    <a:pt x="387" y="468"/>
                    <a:pt x="387" y="468"/>
                  </a:cubicBezTo>
                  <a:cubicBezTo>
                    <a:pt x="387" y="181"/>
                    <a:pt x="387" y="181"/>
                    <a:pt x="387" y="181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195" y="295"/>
                    <a:pt x="195" y="295"/>
                    <a:pt x="195" y="295"/>
                  </a:cubicBezTo>
                  <a:cubicBezTo>
                    <a:pt x="81" y="181"/>
                    <a:pt x="81" y="181"/>
                    <a:pt x="81" y="181"/>
                  </a:cubicBezTo>
                  <a:cubicBezTo>
                    <a:pt x="63" y="158"/>
                    <a:pt x="33" y="158"/>
                    <a:pt x="15" y="177"/>
                  </a:cubicBezTo>
                  <a:cubicBezTo>
                    <a:pt x="7" y="184"/>
                    <a:pt x="0" y="199"/>
                    <a:pt x="0" y="210"/>
                  </a:cubicBezTo>
                  <a:cubicBezTo>
                    <a:pt x="0" y="225"/>
                    <a:pt x="4" y="236"/>
                    <a:pt x="15" y="2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624"/>
            <p:cNvSpPr>
              <a:spLocks noChangeArrowheads="1"/>
            </p:cNvSpPr>
            <p:nvPr/>
          </p:nvSpPr>
          <p:spPr bwMode="auto">
            <a:xfrm>
              <a:off x="7528204" y="3552635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625"/>
            <p:cNvSpPr>
              <a:spLocks noChangeArrowheads="1"/>
            </p:cNvSpPr>
            <p:nvPr/>
          </p:nvSpPr>
          <p:spPr bwMode="auto">
            <a:xfrm>
              <a:off x="7528204" y="3552635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626"/>
            <p:cNvSpPr>
              <a:spLocks noChangeArrowheads="1"/>
            </p:cNvSpPr>
            <p:nvPr/>
          </p:nvSpPr>
          <p:spPr bwMode="auto">
            <a:xfrm>
              <a:off x="7605991" y="3771710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627"/>
            <p:cNvSpPr>
              <a:spLocks noChangeArrowheads="1"/>
            </p:cNvSpPr>
            <p:nvPr/>
          </p:nvSpPr>
          <p:spPr bwMode="auto">
            <a:xfrm>
              <a:off x="7605991" y="3771710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628"/>
            <p:cNvSpPr>
              <a:spLocks noChangeArrowheads="1"/>
            </p:cNvSpPr>
            <p:nvPr/>
          </p:nvSpPr>
          <p:spPr bwMode="auto">
            <a:xfrm>
              <a:off x="7594879" y="3759010"/>
              <a:ext cx="11112" cy="12700"/>
            </a:xfrm>
            <a:custGeom>
              <a:avLst/>
              <a:gdLst>
                <a:gd name="T0" fmla="*/ 0 w 31"/>
                <a:gd name="T1" fmla="*/ 0 h 34"/>
                <a:gd name="T2" fmla="*/ 0 w 31"/>
                <a:gd name="T3" fmla="*/ 0 h 34"/>
                <a:gd name="T4" fmla="*/ 0 w 31"/>
                <a:gd name="T5" fmla="*/ 33 h 34"/>
                <a:gd name="T6" fmla="*/ 30 w 31"/>
                <a:gd name="T7" fmla="*/ 33 h 34"/>
                <a:gd name="T8" fmla="*/ 30 w 31"/>
                <a:gd name="T9" fmla="*/ 33 h 34"/>
                <a:gd name="T10" fmla="*/ 15 w 31"/>
                <a:gd name="T11" fmla="*/ 18 h 34"/>
                <a:gd name="T12" fmla="*/ 15 w 31"/>
                <a:gd name="T13" fmla="*/ 18 h 34"/>
                <a:gd name="T14" fmla="*/ 0 w 31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lnTo>
                    <a:pt x="0" y="0"/>
                  </a:lnTo>
                  <a:cubicBezTo>
                    <a:pt x="0" y="33"/>
                    <a:pt x="0" y="33"/>
                    <a:pt x="0" y="33"/>
                  </a:cubicBezTo>
                  <a:cubicBezTo>
                    <a:pt x="30" y="33"/>
                    <a:pt x="30" y="33"/>
                    <a:pt x="30" y="33"/>
                  </a:cubicBezTo>
                  <a:lnTo>
                    <a:pt x="30" y="33"/>
                  </a:lnTo>
                  <a:cubicBezTo>
                    <a:pt x="15" y="18"/>
                    <a:pt x="15" y="18"/>
                    <a:pt x="15" y="18"/>
                  </a:cubicBezTo>
                  <a:lnTo>
                    <a:pt x="15" y="18"/>
                  </a:lnTo>
                  <a:cubicBezTo>
                    <a:pt x="11" y="14"/>
                    <a:pt x="4" y="7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629"/>
            <p:cNvSpPr>
              <a:spLocks noChangeArrowheads="1"/>
            </p:cNvSpPr>
            <p:nvPr/>
          </p:nvSpPr>
          <p:spPr bwMode="auto">
            <a:xfrm>
              <a:off x="7594879" y="3771710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630"/>
            <p:cNvSpPr>
              <a:spLocks noChangeArrowheads="1"/>
            </p:cNvSpPr>
            <p:nvPr/>
          </p:nvSpPr>
          <p:spPr bwMode="auto">
            <a:xfrm>
              <a:off x="7594879" y="3771710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631"/>
            <p:cNvSpPr>
              <a:spLocks noChangeArrowheads="1"/>
            </p:cNvSpPr>
            <p:nvPr/>
          </p:nvSpPr>
          <p:spPr bwMode="auto">
            <a:xfrm>
              <a:off x="7594879" y="3759010"/>
              <a:ext cx="6350" cy="7938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0 h 23"/>
                <a:gd name="T4" fmla="*/ 0 w 16"/>
                <a:gd name="T5" fmla="*/ 4 h 23"/>
                <a:gd name="T6" fmla="*/ 15 w 16"/>
                <a:gd name="T7" fmla="*/ 22 h 23"/>
                <a:gd name="T8" fmla="*/ 0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4" y="11"/>
                    <a:pt x="11" y="18"/>
                    <a:pt x="15" y="22"/>
                  </a:cubicBezTo>
                  <a:cubicBezTo>
                    <a:pt x="11" y="18"/>
                    <a:pt x="4" y="11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632"/>
            <p:cNvSpPr>
              <a:spLocks noChangeArrowheads="1"/>
            </p:cNvSpPr>
            <p:nvPr/>
          </p:nvSpPr>
          <p:spPr bwMode="auto">
            <a:xfrm>
              <a:off x="7515504" y="3538348"/>
              <a:ext cx="160337" cy="258762"/>
            </a:xfrm>
            <a:custGeom>
              <a:avLst/>
              <a:gdLst>
                <a:gd name="T0" fmla="*/ 0 w 447"/>
                <a:gd name="T1" fmla="*/ 0 h 717"/>
                <a:gd name="T2" fmla="*/ 0 w 447"/>
                <a:gd name="T3" fmla="*/ 0 h 717"/>
                <a:gd name="T4" fmla="*/ 0 w 447"/>
                <a:gd name="T5" fmla="*/ 716 h 717"/>
                <a:gd name="T6" fmla="*/ 317 w 447"/>
                <a:gd name="T7" fmla="*/ 716 h 717"/>
                <a:gd name="T8" fmla="*/ 284 w 447"/>
                <a:gd name="T9" fmla="*/ 683 h 717"/>
                <a:gd name="T10" fmla="*/ 251 w 447"/>
                <a:gd name="T11" fmla="*/ 646 h 717"/>
                <a:gd name="T12" fmla="*/ 37 w 447"/>
                <a:gd name="T13" fmla="*/ 646 h 717"/>
                <a:gd name="T14" fmla="*/ 37 w 447"/>
                <a:gd name="T15" fmla="*/ 37 h 717"/>
                <a:gd name="T16" fmla="*/ 409 w 447"/>
                <a:gd name="T17" fmla="*/ 37 h 717"/>
                <a:gd name="T18" fmla="*/ 409 w 447"/>
                <a:gd name="T19" fmla="*/ 565 h 717"/>
                <a:gd name="T20" fmla="*/ 446 w 447"/>
                <a:gd name="T21" fmla="*/ 602 h 717"/>
                <a:gd name="T22" fmla="*/ 446 w 447"/>
                <a:gd name="T23" fmla="*/ 0 h 717"/>
                <a:gd name="T24" fmla="*/ 0 w 447"/>
                <a:gd name="T25" fmla="*/ 0 h 717"/>
                <a:gd name="T26" fmla="*/ 225 w 447"/>
                <a:gd name="T27" fmla="*/ 661 h 717"/>
                <a:gd name="T28" fmla="*/ 225 w 447"/>
                <a:gd name="T29" fmla="*/ 661 h 717"/>
                <a:gd name="T30" fmla="*/ 240 w 447"/>
                <a:gd name="T31" fmla="*/ 679 h 717"/>
                <a:gd name="T32" fmla="*/ 225 w 447"/>
                <a:gd name="T33" fmla="*/ 694 h 717"/>
                <a:gd name="T34" fmla="*/ 207 w 447"/>
                <a:gd name="T35" fmla="*/ 679 h 717"/>
                <a:gd name="T36" fmla="*/ 225 w 447"/>
                <a:gd name="T37" fmla="*/ 661 h 717"/>
                <a:gd name="T38" fmla="*/ 0 w 447"/>
                <a:gd name="T39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7" h="717">
                  <a:moveTo>
                    <a:pt x="0" y="0"/>
                  </a:moveTo>
                  <a:lnTo>
                    <a:pt x="0" y="0"/>
                  </a:lnTo>
                  <a:cubicBezTo>
                    <a:pt x="0" y="716"/>
                    <a:pt x="0" y="716"/>
                    <a:pt x="0" y="716"/>
                  </a:cubicBezTo>
                  <a:cubicBezTo>
                    <a:pt x="317" y="716"/>
                    <a:pt x="317" y="716"/>
                    <a:pt x="317" y="716"/>
                  </a:cubicBezTo>
                  <a:cubicBezTo>
                    <a:pt x="284" y="683"/>
                    <a:pt x="284" y="683"/>
                    <a:pt x="284" y="683"/>
                  </a:cubicBezTo>
                  <a:cubicBezTo>
                    <a:pt x="251" y="646"/>
                    <a:pt x="251" y="646"/>
                    <a:pt x="251" y="646"/>
                  </a:cubicBezTo>
                  <a:cubicBezTo>
                    <a:pt x="37" y="646"/>
                    <a:pt x="37" y="646"/>
                    <a:pt x="37" y="646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09" y="37"/>
                    <a:pt x="409" y="37"/>
                    <a:pt x="409" y="37"/>
                  </a:cubicBezTo>
                  <a:cubicBezTo>
                    <a:pt x="409" y="565"/>
                    <a:pt x="409" y="565"/>
                    <a:pt x="409" y="565"/>
                  </a:cubicBezTo>
                  <a:cubicBezTo>
                    <a:pt x="446" y="602"/>
                    <a:pt x="446" y="602"/>
                    <a:pt x="446" y="602"/>
                  </a:cubicBezTo>
                  <a:cubicBezTo>
                    <a:pt x="446" y="0"/>
                    <a:pt x="446" y="0"/>
                    <a:pt x="44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25" y="661"/>
                  </a:lnTo>
                  <a:lnTo>
                    <a:pt x="225" y="661"/>
                  </a:lnTo>
                  <a:cubicBezTo>
                    <a:pt x="232" y="661"/>
                    <a:pt x="240" y="668"/>
                    <a:pt x="240" y="679"/>
                  </a:cubicBezTo>
                  <a:cubicBezTo>
                    <a:pt x="240" y="686"/>
                    <a:pt x="232" y="694"/>
                    <a:pt x="225" y="694"/>
                  </a:cubicBezTo>
                  <a:cubicBezTo>
                    <a:pt x="214" y="694"/>
                    <a:pt x="207" y="686"/>
                    <a:pt x="207" y="679"/>
                  </a:cubicBezTo>
                  <a:cubicBezTo>
                    <a:pt x="207" y="668"/>
                    <a:pt x="214" y="661"/>
                    <a:pt x="225" y="661"/>
                  </a:cubicBez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4" name="Freeform 633"/>
            <p:cNvSpPr>
              <a:spLocks noChangeArrowheads="1"/>
            </p:cNvSpPr>
            <p:nvPr/>
          </p:nvSpPr>
          <p:spPr bwMode="auto">
            <a:xfrm>
              <a:off x="7593291" y="3636773"/>
              <a:ext cx="166688" cy="215900"/>
            </a:xfrm>
            <a:custGeom>
              <a:avLst/>
              <a:gdLst>
                <a:gd name="T0" fmla="*/ 461 w 462"/>
                <a:gd name="T1" fmla="*/ 598 h 599"/>
                <a:gd name="T2" fmla="*/ 461 w 462"/>
                <a:gd name="T3" fmla="*/ 598 h 599"/>
                <a:gd name="T4" fmla="*/ 251 w 462"/>
                <a:gd name="T5" fmla="*/ 598 h 599"/>
                <a:gd name="T6" fmla="*/ 22 w 462"/>
                <a:gd name="T7" fmla="*/ 358 h 599"/>
                <a:gd name="T8" fmla="*/ 0 w 462"/>
                <a:gd name="T9" fmla="*/ 299 h 599"/>
                <a:gd name="T10" fmla="*/ 26 w 462"/>
                <a:gd name="T11" fmla="*/ 240 h 599"/>
                <a:gd name="T12" fmla="*/ 148 w 462"/>
                <a:gd name="T13" fmla="*/ 240 h 599"/>
                <a:gd name="T14" fmla="*/ 195 w 462"/>
                <a:gd name="T15" fmla="*/ 292 h 599"/>
                <a:gd name="T16" fmla="*/ 195 w 462"/>
                <a:gd name="T17" fmla="*/ 0 h 599"/>
                <a:gd name="T18" fmla="*/ 461 w 462"/>
                <a:gd name="T19" fmla="*/ 255 h 599"/>
                <a:gd name="T20" fmla="*/ 461 w 462"/>
                <a:gd name="T21" fmla="*/ 598 h 599"/>
                <a:gd name="T22" fmla="*/ 266 w 462"/>
                <a:gd name="T23" fmla="*/ 557 h 599"/>
                <a:gd name="T24" fmla="*/ 266 w 462"/>
                <a:gd name="T25" fmla="*/ 557 h 599"/>
                <a:gd name="T26" fmla="*/ 424 w 462"/>
                <a:gd name="T27" fmla="*/ 557 h 599"/>
                <a:gd name="T28" fmla="*/ 424 w 462"/>
                <a:gd name="T29" fmla="*/ 270 h 599"/>
                <a:gd name="T30" fmla="*/ 232 w 462"/>
                <a:gd name="T31" fmla="*/ 89 h 599"/>
                <a:gd name="T32" fmla="*/ 232 w 462"/>
                <a:gd name="T33" fmla="*/ 384 h 599"/>
                <a:gd name="T34" fmla="*/ 118 w 462"/>
                <a:gd name="T35" fmla="*/ 270 h 599"/>
                <a:gd name="T36" fmla="*/ 52 w 462"/>
                <a:gd name="T37" fmla="*/ 266 h 599"/>
                <a:gd name="T38" fmla="*/ 37 w 462"/>
                <a:gd name="T39" fmla="*/ 299 h 599"/>
                <a:gd name="T40" fmla="*/ 52 w 462"/>
                <a:gd name="T41" fmla="*/ 332 h 599"/>
                <a:gd name="T42" fmla="*/ 266 w 462"/>
                <a:gd name="T43" fmla="*/ 557 h 599"/>
                <a:gd name="T44" fmla="*/ 461 w 462"/>
                <a:gd name="T45" fmla="*/ 59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2" h="599">
                  <a:moveTo>
                    <a:pt x="461" y="598"/>
                  </a:moveTo>
                  <a:lnTo>
                    <a:pt x="461" y="598"/>
                  </a:lnTo>
                  <a:cubicBezTo>
                    <a:pt x="251" y="598"/>
                    <a:pt x="251" y="598"/>
                    <a:pt x="251" y="598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7" y="343"/>
                    <a:pt x="0" y="321"/>
                    <a:pt x="0" y="299"/>
                  </a:cubicBezTo>
                  <a:cubicBezTo>
                    <a:pt x="0" y="277"/>
                    <a:pt x="11" y="255"/>
                    <a:pt x="26" y="240"/>
                  </a:cubicBezTo>
                  <a:cubicBezTo>
                    <a:pt x="59" y="207"/>
                    <a:pt x="114" y="207"/>
                    <a:pt x="148" y="240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461" y="255"/>
                    <a:pt x="461" y="255"/>
                    <a:pt x="461" y="255"/>
                  </a:cubicBezTo>
                  <a:cubicBezTo>
                    <a:pt x="461" y="598"/>
                    <a:pt x="461" y="598"/>
                    <a:pt x="461" y="598"/>
                  </a:cubicBezTo>
                  <a:lnTo>
                    <a:pt x="266" y="557"/>
                  </a:lnTo>
                  <a:lnTo>
                    <a:pt x="266" y="557"/>
                  </a:lnTo>
                  <a:cubicBezTo>
                    <a:pt x="424" y="557"/>
                    <a:pt x="424" y="557"/>
                    <a:pt x="424" y="557"/>
                  </a:cubicBezTo>
                  <a:cubicBezTo>
                    <a:pt x="424" y="270"/>
                    <a:pt x="424" y="270"/>
                    <a:pt x="424" y="270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384"/>
                    <a:pt x="232" y="384"/>
                    <a:pt x="232" y="384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00" y="247"/>
                    <a:pt x="70" y="247"/>
                    <a:pt x="52" y="266"/>
                  </a:cubicBezTo>
                  <a:cubicBezTo>
                    <a:pt x="44" y="273"/>
                    <a:pt x="37" y="288"/>
                    <a:pt x="37" y="299"/>
                  </a:cubicBezTo>
                  <a:cubicBezTo>
                    <a:pt x="37" y="314"/>
                    <a:pt x="41" y="325"/>
                    <a:pt x="52" y="332"/>
                  </a:cubicBezTo>
                  <a:cubicBezTo>
                    <a:pt x="266" y="557"/>
                    <a:pt x="266" y="557"/>
                    <a:pt x="266" y="557"/>
                  </a:cubicBezTo>
                  <a:lnTo>
                    <a:pt x="461" y="59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5" name="Freeform 634"/>
            <p:cNvSpPr>
              <a:spLocks noChangeArrowheads="1"/>
            </p:cNvSpPr>
            <p:nvPr/>
          </p:nvSpPr>
          <p:spPr bwMode="auto">
            <a:xfrm>
              <a:off x="7605991" y="3478023"/>
              <a:ext cx="230188" cy="241300"/>
            </a:xfrm>
            <a:custGeom>
              <a:avLst/>
              <a:gdLst>
                <a:gd name="T0" fmla="*/ 321 w 639"/>
                <a:gd name="T1" fmla="*/ 0 h 669"/>
                <a:gd name="T2" fmla="*/ 317 w 639"/>
                <a:gd name="T3" fmla="*/ 0 h 669"/>
                <a:gd name="T4" fmla="*/ 277 w 639"/>
                <a:gd name="T5" fmla="*/ 0 h 669"/>
                <a:gd name="T6" fmla="*/ 273 w 639"/>
                <a:gd name="T7" fmla="*/ 0 h 669"/>
                <a:gd name="T8" fmla="*/ 195 w 639"/>
                <a:gd name="T9" fmla="*/ 170 h 669"/>
                <a:gd name="T10" fmla="*/ 273 w 639"/>
                <a:gd name="T11" fmla="*/ 210 h 669"/>
                <a:gd name="T12" fmla="*/ 195 w 639"/>
                <a:gd name="T13" fmla="*/ 318 h 669"/>
                <a:gd name="T14" fmla="*/ 273 w 639"/>
                <a:gd name="T15" fmla="*/ 362 h 669"/>
                <a:gd name="T16" fmla="*/ 195 w 639"/>
                <a:gd name="T17" fmla="*/ 469 h 669"/>
                <a:gd name="T18" fmla="*/ 236 w 639"/>
                <a:gd name="T19" fmla="*/ 513 h 669"/>
                <a:gd name="T20" fmla="*/ 273 w 639"/>
                <a:gd name="T21" fmla="*/ 554 h 669"/>
                <a:gd name="T22" fmla="*/ 317 w 639"/>
                <a:gd name="T23" fmla="*/ 513 h 669"/>
                <a:gd name="T24" fmla="*/ 328 w 639"/>
                <a:gd name="T25" fmla="*/ 605 h 669"/>
                <a:gd name="T26" fmla="*/ 638 w 639"/>
                <a:gd name="T27" fmla="*/ 340 h 669"/>
                <a:gd name="T28" fmla="*/ 162 w 639"/>
                <a:gd name="T29" fmla="*/ 166 h 669"/>
                <a:gd name="T30" fmla="*/ 55 w 639"/>
                <a:gd name="T31" fmla="*/ 166 h 669"/>
                <a:gd name="T32" fmla="*/ 162 w 639"/>
                <a:gd name="T33" fmla="*/ 166 h 669"/>
                <a:gd name="T34" fmla="*/ 273 w 639"/>
                <a:gd name="T35" fmla="*/ 166 h 669"/>
                <a:gd name="T36" fmla="*/ 273 w 639"/>
                <a:gd name="T37" fmla="*/ 67 h 669"/>
                <a:gd name="T38" fmla="*/ 594 w 639"/>
                <a:gd name="T39" fmla="*/ 318 h 669"/>
                <a:gd name="T40" fmla="*/ 472 w 639"/>
                <a:gd name="T41" fmla="*/ 318 h 669"/>
                <a:gd name="T42" fmla="*/ 564 w 639"/>
                <a:gd name="T43" fmla="*/ 210 h 669"/>
                <a:gd name="T44" fmla="*/ 538 w 639"/>
                <a:gd name="T45" fmla="*/ 166 h 669"/>
                <a:gd name="T46" fmla="*/ 431 w 639"/>
                <a:gd name="T47" fmla="*/ 166 h 669"/>
                <a:gd name="T48" fmla="*/ 538 w 639"/>
                <a:gd name="T49" fmla="*/ 166 h 669"/>
                <a:gd name="T50" fmla="*/ 317 w 639"/>
                <a:gd name="T51" fmla="*/ 67 h 669"/>
                <a:gd name="T52" fmla="*/ 317 w 639"/>
                <a:gd name="T53" fmla="*/ 166 h 669"/>
                <a:gd name="T54" fmla="*/ 317 w 639"/>
                <a:gd name="T55" fmla="*/ 210 h 669"/>
                <a:gd name="T56" fmla="*/ 402 w 639"/>
                <a:gd name="T57" fmla="*/ 210 h 669"/>
                <a:gd name="T58" fmla="*/ 317 w 639"/>
                <a:gd name="T59" fmla="*/ 318 h 669"/>
                <a:gd name="T60" fmla="*/ 317 w 639"/>
                <a:gd name="T61" fmla="*/ 469 h 669"/>
                <a:gd name="T62" fmla="*/ 317 w 639"/>
                <a:gd name="T63" fmla="*/ 362 h 669"/>
                <a:gd name="T64" fmla="*/ 402 w 639"/>
                <a:gd name="T65" fmla="*/ 469 h 669"/>
                <a:gd name="T66" fmla="*/ 361 w 639"/>
                <a:gd name="T67" fmla="*/ 631 h 669"/>
                <a:gd name="T68" fmla="*/ 431 w 639"/>
                <a:gd name="T69" fmla="*/ 513 h 669"/>
                <a:gd name="T70" fmla="*/ 361 w 639"/>
                <a:gd name="T71" fmla="*/ 631 h 669"/>
                <a:gd name="T72" fmla="*/ 564 w 639"/>
                <a:gd name="T73" fmla="*/ 469 h 669"/>
                <a:gd name="T74" fmla="*/ 472 w 639"/>
                <a:gd name="T75" fmla="*/ 362 h 669"/>
                <a:gd name="T76" fmla="*/ 564 w 639"/>
                <a:gd name="T77" fmla="*/ 4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9" h="669">
                  <a:moveTo>
                    <a:pt x="321" y="0"/>
                  </a:moveTo>
                  <a:lnTo>
                    <a:pt x="321" y="0"/>
                  </a:lnTo>
                  <a:lnTo>
                    <a:pt x="321" y="0"/>
                  </a:lnTo>
                  <a:cubicBezTo>
                    <a:pt x="317" y="0"/>
                    <a:pt x="317" y="0"/>
                    <a:pt x="317" y="0"/>
                  </a:cubicBezTo>
                  <a:cubicBezTo>
                    <a:pt x="310" y="0"/>
                    <a:pt x="302" y="0"/>
                    <a:pt x="295" y="0"/>
                  </a:cubicBezTo>
                  <a:cubicBezTo>
                    <a:pt x="291" y="0"/>
                    <a:pt x="284" y="0"/>
                    <a:pt x="277" y="0"/>
                  </a:cubicBezTo>
                  <a:cubicBezTo>
                    <a:pt x="273" y="0"/>
                    <a:pt x="273" y="0"/>
                    <a:pt x="273" y="0"/>
                  </a:cubicBezTo>
                  <a:lnTo>
                    <a:pt x="273" y="0"/>
                  </a:lnTo>
                  <a:cubicBezTo>
                    <a:pt x="158" y="7"/>
                    <a:pt x="59" y="74"/>
                    <a:pt x="0" y="170"/>
                  </a:cubicBezTo>
                  <a:cubicBezTo>
                    <a:pt x="195" y="170"/>
                    <a:pt x="195" y="170"/>
                    <a:pt x="195" y="170"/>
                  </a:cubicBezTo>
                  <a:cubicBezTo>
                    <a:pt x="195" y="210"/>
                    <a:pt x="195" y="210"/>
                    <a:pt x="195" y="210"/>
                  </a:cubicBezTo>
                  <a:cubicBezTo>
                    <a:pt x="273" y="210"/>
                    <a:pt x="273" y="210"/>
                    <a:pt x="273" y="210"/>
                  </a:cubicBezTo>
                  <a:cubicBezTo>
                    <a:pt x="273" y="318"/>
                    <a:pt x="273" y="318"/>
                    <a:pt x="273" y="318"/>
                  </a:cubicBezTo>
                  <a:cubicBezTo>
                    <a:pt x="195" y="318"/>
                    <a:pt x="195" y="318"/>
                    <a:pt x="195" y="318"/>
                  </a:cubicBezTo>
                  <a:cubicBezTo>
                    <a:pt x="195" y="362"/>
                    <a:pt x="195" y="362"/>
                    <a:pt x="195" y="362"/>
                  </a:cubicBezTo>
                  <a:cubicBezTo>
                    <a:pt x="273" y="362"/>
                    <a:pt x="273" y="362"/>
                    <a:pt x="273" y="362"/>
                  </a:cubicBezTo>
                  <a:cubicBezTo>
                    <a:pt x="273" y="469"/>
                    <a:pt x="273" y="469"/>
                    <a:pt x="273" y="469"/>
                  </a:cubicBezTo>
                  <a:cubicBezTo>
                    <a:pt x="195" y="469"/>
                    <a:pt x="195" y="469"/>
                    <a:pt x="195" y="469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236" y="513"/>
                    <a:pt x="236" y="513"/>
                    <a:pt x="236" y="513"/>
                  </a:cubicBezTo>
                  <a:cubicBezTo>
                    <a:pt x="273" y="513"/>
                    <a:pt x="273" y="513"/>
                    <a:pt x="273" y="513"/>
                  </a:cubicBezTo>
                  <a:cubicBezTo>
                    <a:pt x="273" y="554"/>
                    <a:pt x="273" y="554"/>
                    <a:pt x="273" y="554"/>
                  </a:cubicBezTo>
                  <a:cubicBezTo>
                    <a:pt x="317" y="594"/>
                    <a:pt x="317" y="594"/>
                    <a:pt x="317" y="594"/>
                  </a:cubicBezTo>
                  <a:cubicBezTo>
                    <a:pt x="317" y="513"/>
                    <a:pt x="317" y="513"/>
                    <a:pt x="317" y="513"/>
                  </a:cubicBezTo>
                  <a:cubicBezTo>
                    <a:pt x="383" y="513"/>
                    <a:pt x="383" y="513"/>
                    <a:pt x="383" y="513"/>
                  </a:cubicBezTo>
                  <a:cubicBezTo>
                    <a:pt x="365" y="550"/>
                    <a:pt x="343" y="580"/>
                    <a:pt x="328" y="605"/>
                  </a:cubicBezTo>
                  <a:cubicBezTo>
                    <a:pt x="395" y="668"/>
                    <a:pt x="395" y="668"/>
                    <a:pt x="395" y="668"/>
                  </a:cubicBezTo>
                  <a:cubicBezTo>
                    <a:pt x="535" y="628"/>
                    <a:pt x="638" y="495"/>
                    <a:pt x="638" y="340"/>
                  </a:cubicBezTo>
                  <a:cubicBezTo>
                    <a:pt x="638" y="159"/>
                    <a:pt x="498" y="11"/>
                    <a:pt x="321" y="0"/>
                  </a:cubicBezTo>
                  <a:close/>
                  <a:moveTo>
                    <a:pt x="162" y="166"/>
                  </a:moveTo>
                  <a:lnTo>
                    <a:pt x="162" y="166"/>
                  </a:lnTo>
                  <a:cubicBezTo>
                    <a:pt x="55" y="166"/>
                    <a:pt x="55" y="166"/>
                    <a:pt x="55" y="166"/>
                  </a:cubicBezTo>
                  <a:cubicBezTo>
                    <a:pt x="96" y="111"/>
                    <a:pt x="158" y="67"/>
                    <a:pt x="232" y="52"/>
                  </a:cubicBezTo>
                  <a:cubicBezTo>
                    <a:pt x="210" y="81"/>
                    <a:pt x="181" y="122"/>
                    <a:pt x="162" y="166"/>
                  </a:cubicBezTo>
                  <a:close/>
                  <a:moveTo>
                    <a:pt x="273" y="166"/>
                  </a:moveTo>
                  <a:lnTo>
                    <a:pt x="273" y="166"/>
                  </a:lnTo>
                  <a:cubicBezTo>
                    <a:pt x="210" y="166"/>
                    <a:pt x="210" y="166"/>
                    <a:pt x="210" y="166"/>
                  </a:cubicBezTo>
                  <a:cubicBezTo>
                    <a:pt x="232" y="126"/>
                    <a:pt x="254" y="92"/>
                    <a:pt x="273" y="67"/>
                  </a:cubicBezTo>
                  <a:lnTo>
                    <a:pt x="273" y="166"/>
                  </a:lnTo>
                  <a:close/>
                  <a:moveTo>
                    <a:pt x="594" y="318"/>
                  </a:moveTo>
                  <a:lnTo>
                    <a:pt x="594" y="318"/>
                  </a:lnTo>
                  <a:cubicBezTo>
                    <a:pt x="472" y="318"/>
                    <a:pt x="472" y="318"/>
                    <a:pt x="472" y="318"/>
                  </a:cubicBezTo>
                  <a:cubicBezTo>
                    <a:pt x="472" y="281"/>
                    <a:pt x="461" y="244"/>
                    <a:pt x="450" y="210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9" y="244"/>
                    <a:pt x="590" y="281"/>
                    <a:pt x="594" y="318"/>
                  </a:cubicBezTo>
                  <a:close/>
                  <a:moveTo>
                    <a:pt x="538" y="166"/>
                  </a:moveTo>
                  <a:lnTo>
                    <a:pt x="538" y="166"/>
                  </a:lnTo>
                  <a:cubicBezTo>
                    <a:pt x="431" y="166"/>
                    <a:pt x="431" y="166"/>
                    <a:pt x="431" y="166"/>
                  </a:cubicBezTo>
                  <a:cubicBezTo>
                    <a:pt x="409" y="122"/>
                    <a:pt x="383" y="81"/>
                    <a:pt x="361" y="52"/>
                  </a:cubicBezTo>
                  <a:cubicBezTo>
                    <a:pt x="435" y="67"/>
                    <a:pt x="498" y="111"/>
                    <a:pt x="538" y="166"/>
                  </a:cubicBezTo>
                  <a:close/>
                  <a:moveTo>
                    <a:pt x="317" y="67"/>
                  </a:moveTo>
                  <a:lnTo>
                    <a:pt x="317" y="67"/>
                  </a:lnTo>
                  <a:cubicBezTo>
                    <a:pt x="339" y="92"/>
                    <a:pt x="361" y="126"/>
                    <a:pt x="383" y="166"/>
                  </a:cubicBezTo>
                  <a:cubicBezTo>
                    <a:pt x="317" y="166"/>
                    <a:pt x="317" y="166"/>
                    <a:pt x="317" y="166"/>
                  </a:cubicBezTo>
                  <a:lnTo>
                    <a:pt x="317" y="67"/>
                  </a:lnTo>
                  <a:close/>
                  <a:moveTo>
                    <a:pt x="317" y="210"/>
                  </a:moveTo>
                  <a:lnTo>
                    <a:pt x="317" y="210"/>
                  </a:lnTo>
                  <a:cubicBezTo>
                    <a:pt x="402" y="210"/>
                    <a:pt x="402" y="210"/>
                    <a:pt x="402" y="210"/>
                  </a:cubicBezTo>
                  <a:cubicBezTo>
                    <a:pt x="417" y="244"/>
                    <a:pt x="428" y="281"/>
                    <a:pt x="431" y="318"/>
                  </a:cubicBezTo>
                  <a:cubicBezTo>
                    <a:pt x="317" y="318"/>
                    <a:pt x="317" y="318"/>
                    <a:pt x="317" y="318"/>
                  </a:cubicBezTo>
                  <a:lnTo>
                    <a:pt x="317" y="210"/>
                  </a:lnTo>
                  <a:close/>
                  <a:moveTo>
                    <a:pt x="317" y="469"/>
                  </a:moveTo>
                  <a:lnTo>
                    <a:pt x="317" y="469"/>
                  </a:lnTo>
                  <a:cubicBezTo>
                    <a:pt x="317" y="362"/>
                    <a:pt x="317" y="362"/>
                    <a:pt x="317" y="362"/>
                  </a:cubicBezTo>
                  <a:cubicBezTo>
                    <a:pt x="431" y="362"/>
                    <a:pt x="431" y="362"/>
                    <a:pt x="431" y="362"/>
                  </a:cubicBezTo>
                  <a:cubicBezTo>
                    <a:pt x="428" y="399"/>
                    <a:pt x="417" y="436"/>
                    <a:pt x="402" y="469"/>
                  </a:cubicBezTo>
                  <a:lnTo>
                    <a:pt x="317" y="469"/>
                  </a:lnTo>
                  <a:close/>
                  <a:moveTo>
                    <a:pt x="361" y="631"/>
                  </a:moveTo>
                  <a:lnTo>
                    <a:pt x="361" y="631"/>
                  </a:lnTo>
                  <a:cubicBezTo>
                    <a:pt x="383" y="602"/>
                    <a:pt x="409" y="561"/>
                    <a:pt x="431" y="513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98" y="572"/>
                    <a:pt x="435" y="616"/>
                    <a:pt x="361" y="631"/>
                  </a:cubicBezTo>
                  <a:close/>
                  <a:moveTo>
                    <a:pt x="564" y="469"/>
                  </a:moveTo>
                  <a:lnTo>
                    <a:pt x="564" y="469"/>
                  </a:lnTo>
                  <a:cubicBezTo>
                    <a:pt x="450" y="469"/>
                    <a:pt x="450" y="469"/>
                    <a:pt x="450" y="469"/>
                  </a:cubicBezTo>
                  <a:cubicBezTo>
                    <a:pt x="461" y="436"/>
                    <a:pt x="472" y="399"/>
                    <a:pt x="472" y="362"/>
                  </a:cubicBezTo>
                  <a:cubicBezTo>
                    <a:pt x="594" y="362"/>
                    <a:pt x="594" y="362"/>
                    <a:pt x="594" y="362"/>
                  </a:cubicBezTo>
                  <a:cubicBezTo>
                    <a:pt x="590" y="402"/>
                    <a:pt x="579" y="436"/>
                    <a:pt x="564" y="469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635"/>
            <p:cNvSpPr>
              <a:spLocks noChangeArrowheads="1"/>
            </p:cNvSpPr>
            <p:nvPr/>
          </p:nvSpPr>
          <p:spPr bwMode="auto">
            <a:xfrm>
              <a:off x="7594879" y="3552635"/>
              <a:ext cx="68262" cy="190500"/>
            </a:xfrm>
            <a:custGeom>
              <a:avLst/>
              <a:gdLst>
                <a:gd name="T0" fmla="*/ 188 w 189"/>
                <a:gd name="T1" fmla="*/ 0 h 529"/>
                <a:gd name="T2" fmla="*/ 188 w 189"/>
                <a:gd name="T3" fmla="*/ 0 h 529"/>
                <a:gd name="T4" fmla="*/ 0 w 189"/>
                <a:gd name="T5" fmla="*/ 0 h 529"/>
                <a:gd name="T6" fmla="*/ 0 w 189"/>
                <a:gd name="T7" fmla="*/ 498 h 529"/>
                <a:gd name="T8" fmla="*/ 19 w 189"/>
                <a:gd name="T9" fmla="*/ 476 h 529"/>
                <a:gd name="T10" fmla="*/ 19 w 189"/>
                <a:gd name="T11" fmla="*/ 476 h 529"/>
                <a:gd name="T12" fmla="*/ 78 w 189"/>
                <a:gd name="T13" fmla="*/ 450 h 529"/>
                <a:gd name="T14" fmla="*/ 141 w 189"/>
                <a:gd name="T15" fmla="*/ 476 h 529"/>
                <a:gd name="T16" fmla="*/ 188 w 189"/>
                <a:gd name="T17" fmla="*/ 528 h 529"/>
                <a:gd name="T18" fmla="*/ 188 w 189"/>
                <a:gd name="T19" fmla="*/ 236 h 529"/>
                <a:gd name="T20" fmla="*/ 188 w 189"/>
                <a:gd name="T21" fmla="*/ 236 h 529"/>
                <a:gd name="T22" fmla="*/ 188 w 189"/>
                <a:gd name="T23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529">
                  <a:moveTo>
                    <a:pt x="188" y="0"/>
                  </a:moveTo>
                  <a:lnTo>
                    <a:pt x="18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8" y="491"/>
                    <a:pt x="11" y="483"/>
                    <a:pt x="19" y="476"/>
                  </a:cubicBezTo>
                  <a:lnTo>
                    <a:pt x="19" y="476"/>
                  </a:lnTo>
                  <a:cubicBezTo>
                    <a:pt x="37" y="457"/>
                    <a:pt x="56" y="450"/>
                    <a:pt x="78" y="450"/>
                  </a:cubicBezTo>
                  <a:cubicBezTo>
                    <a:pt x="100" y="450"/>
                    <a:pt x="122" y="461"/>
                    <a:pt x="141" y="476"/>
                  </a:cubicBezTo>
                  <a:cubicBezTo>
                    <a:pt x="188" y="528"/>
                    <a:pt x="188" y="528"/>
                    <a:pt x="188" y="528"/>
                  </a:cubicBezTo>
                  <a:cubicBezTo>
                    <a:pt x="188" y="236"/>
                    <a:pt x="188" y="236"/>
                    <a:pt x="188" y="236"/>
                  </a:cubicBezTo>
                  <a:lnTo>
                    <a:pt x="188" y="236"/>
                  </a:lnTo>
                  <a:cubicBezTo>
                    <a:pt x="188" y="0"/>
                    <a:pt x="188" y="0"/>
                    <a:pt x="18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636"/>
            <p:cNvSpPr>
              <a:spLocks noChangeArrowheads="1"/>
            </p:cNvSpPr>
            <p:nvPr/>
          </p:nvSpPr>
          <p:spPr bwMode="auto">
            <a:xfrm>
              <a:off x="7663141" y="3636773"/>
              <a:ext cx="1588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637"/>
            <p:cNvSpPr>
              <a:spLocks noChangeArrowheads="1"/>
            </p:cNvSpPr>
            <p:nvPr/>
          </p:nvSpPr>
          <p:spPr bwMode="auto">
            <a:xfrm>
              <a:off x="7663141" y="3636773"/>
              <a:ext cx="1588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638"/>
            <p:cNvSpPr>
              <a:spLocks noChangeArrowheads="1"/>
            </p:cNvSpPr>
            <p:nvPr/>
          </p:nvSpPr>
          <p:spPr bwMode="auto">
            <a:xfrm>
              <a:off x="7594879" y="3724085"/>
              <a:ext cx="7937" cy="7938"/>
            </a:xfrm>
            <a:custGeom>
              <a:avLst/>
              <a:gdLst>
                <a:gd name="T0" fmla="*/ 19 w 20"/>
                <a:gd name="T1" fmla="*/ 0 h 23"/>
                <a:gd name="T2" fmla="*/ 19 w 20"/>
                <a:gd name="T3" fmla="*/ 0 h 23"/>
                <a:gd name="T4" fmla="*/ 0 w 20"/>
                <a:gd name="T5" fmla="*/ 22 h 23"/>
                <a:gd name="T6" fmla="*/ 0 w 20"/>
                <a:gd name="T7" fmla="*/ 22 h 23"/>
                <a:gd name="T8" fmla="*/ 19 w 2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19" y="0"/>
                  </a:moveTo>
                  <a:lnTo>
                    <a:pt x="19" y="0"/>
                  </a:lnTo>
                  <a:cubicBezTo>
                    <a:pt x="11" y="7"/>
                    <a:pt x="8" y="15"/>
                    <a:pt x="0" y="22"/>
                  </a:cubicBezTo>
                  <a:lnTo>
                    <a:pt x="0" y="22"/>
                  </a:lnTo>
                  <a:cubicBezTo>
                    <a:pt x="8" y="15"/>
                    <a:pt x="11" y="7"/>
                    <a:pt x="19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639"/>
            <p:cNvSpPr>
              <a:spLocks noChangeArrowheads="1"/>
            </p:cNvSpPr>
            <p:nvPr/>
          </p:nvSpPr>
          <p:spPr bwMode="auto">
            <a:xfrm>
              <a:off x="7625041" y="3670110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640"/>
            <p:cNvSpPr>
              <a:spLocks noChangeArrowheads="1"/>
            </p:cNvSpPr>
            <p:nvPr/>
          </p:nvSpPr>
          <p:spPr bwMode="auto">
            <a:xfrm>
              <a:off x="7625041" y="3670110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641"/>
            <p:cNvSpPr>
              <a:spLocks noChangeArrowheads="1"/>
            </p:cNvSpPr>
            <p:nvPr/>
          </p:nvSpPr>
          <p:spPr bwMode="auto">
            <a:xfrm>
              <a:off x="7605991" y="3728848"/>
              <a:ext cx="60325" cy="42862"/>
            </a:xfrm>
            <a:custGeom>
              <a:avLst/>
              <a:gdLst>
                <a:gd name="T0" fmla="*/ 48 w 167"/>
                <a:gd name="T1" fmla="*/ 0 h 119"/>
                <a:gd name="T2" fmla="*/ 48 w 167"/>
                <a:gd name="T3" fmla="*/ 0 h 119"/>
                <a:gd name="T4" fmla="*/ 15 w 167"/>
                <a:gd name="T5" fmla="*/ 11 h 119"/>
                <a:gd name="T6" fmla="*/ 0 w 167"/>
                <a:gd name="T7" fmla="*/ 44 h 119"/>
                <a:gd name="T8" fmla="*/ 0 w 167"/>
                <a:gd name="T9" fmla="*/ 44 h 119"/>
                <a:gd name="T10" fmla="*/ 15 w 167"/>
                <a:gd name="T11" fmla="*/ 77 h 119"/>
                <a:gd name="T12" fmla="*/ 52 w 167"/>
                <a:gd name="T13" fmla="*/ 118 h 119"/>
                <a:gd name="T14" fmla="*/ 166 w 167"/>
                <a:gd name="T15" fmla="*/ 118 h 119"/>
                <a:gd name="T16" fmla="*/ 166 w 167"/>
                <a:gd name="T17" fmla="*/ 99 h 119"/>
                <a:gd name="T18" fmla="*/ 81 w 167"/>
                <a:gd name="T19" fmla="*/ 15 h 119"/>
                <a:gd name="T20" fmla="*/ 48 w 167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119">
                  <a:moveTo>
                    <a:pt x="48" y="0"/>
                  </a:moveTo>
                  <a:lnTo>
                    <a:pt x="48" y="0"/>
                  </a:lnTo>
                  <a:cubicBezTo>
                    <a:pt x="37" y="0"/>
                    <a:pt x="26" y="3"/>
                    <a:pt x="15" y="11"/>
                  </a:cubicBezTo>
                  <a:cubicBezTo>
                    <a:pt x="7" y="18"/>
                    <a:pt x="0" y="33"/>
                    <a:pt x="0" y="44"/>
                  </a:cubicBezTo>
                  <a:lnTo>
                    <a:pt x="0" y="44"/>
                  </a:lnTo>
                  <a:cubicBezTo>
                    <a:pt x="0" y="59"/>
                    <a:pt x="4" y="70"/>
                    <a:pt x="15" y="77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99"/>
                    <a:pt x="166" y="99"/>
                    <a:pt x="166" y="9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4" y="3"/>
                    <a:pt x="59" y="0"/>
                    <a:pt x="48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3" name="Freeform 642"/>
            <p:cNvSpPr>
              <a:spLocks noChangeArrowheads="1"/>
            </p:cNvSpPr>
            <p:nvPr/>
          </p:nvSpPr>
          <p:spPr bwMode="auto">
            <a:xfrm>
              <a:off x="7675841" y="3670110"/>
              <a:ext cx="1588" cy="87313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4" name="Freeform 643"/>
            <p:cNvSpPr>
              <a:spLocks noChangeArrowheads="1"/>
            </p:cNvSpPr>
            <p:nvPr/>
          </p:nvSpPr>
          <p:spPr bwMode="auto">
            <a:xfrm>
              <a:off x="7675841" y="3670110"/>
              <a:ext cx="1588" cy="87313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5" name="Freeform 644"/>
            <p:cNvSpPr>
              <a:spLocks noChangeArrowheads="1"/>
            </p:cNvSpPr>
            <p:nvPr/>
          </p:nvSpPr>
          <p:spPr bwMode="auto">
            <a:xfrm>
              <a:off x="7559954" y="3582798"/>
              <a:ext cx="73025" cy="104775"/>
            </a:xfrm>
            <a:custGeom>
              <a:avLst/>
              <a:gdLst>
                <a:gd name="T0" fmla="*/ 100 w 204"/>
                <a:gd name="T1" fmla="*/ 0 h 292"/>
                <a:gd name="T2" fmla="*/ 100 w 204"/>
                <a:gd name="T3" fmla="*/ 0 h 292"/>
                <a:gd name="T4" fmla="*/ 0 w 204"/>
                <a:gd name="T5" fmla="*/ 103 h 292"/>
                <a:gd name="T6" fmla="*/ 23 w 204"/>
                <a:gd name="T7" fmla="*/ 166 h 292"/>
                <a:gd name="T8" fmla="*/ 93 w 204"/>
                <a:gd name="T9" fmla="*/ 280 h 292"/>
                <a:gd name="T10" fmla="*/ 100 w 204"/>
                <a:gd name="T11" fmla="*/ 291 h 292"/>
                <a:gd name="T12" fmla="*/ 107 w 204"/>
                <a:gd name="T13" fmla="*/ 280 h 292"/>
                <a:gd name="T14" fmla="*/ 178 w 204"/>
                <a:gd name="T15" fmla="*/ 166 h 292"/>
                <a:gd name="T16" fmla="*/ 203 w 204"/>
                <a:gd name="T17" fmla="*/ 103 h 292"/>
                <a:gd name="T18" fmla="*/ 100 w 204"/>
                <a:gd name="T19" fmla="*/ 0 h 292"/>
                <a:gd name="T20" fmla="*/ 100 w 204"/>
                <a:gd name="T21" fmla="*/ 133 h 292"/>
                <a:gd name="T22" fmla="*/ 100 w 204"/>
                <a:gd name="T23" fmla="*/ 133 h 292"/>
                <a:gd name="T24" fmla="*/ 67 w 204"/>
                <a:gd name="T25" fmla="*/ 99 h 292"/>
                <a:gd name="T26" fmla="*/ 100 w 204"/>
                <a:gd name="T27" fmla="*/ 70 h 292"/>
                <a:gd name="T28" fmla="*/ 133 w 204"/>
                <a:gd name="T29" fmla="*/ 99 h 292"/>
                <a:gd name="T30" fmla="*/ 100 w 204"/>
                <a:gd name="T31" fmla="*/ 133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92">
                  <a:moveTo>
                    <a:pt x="100" y="0"/>
                  </a:moveTo>
                  <a:lnTo>
                    <a:pt x="100" y="0"/>
                  </a:lnTo>
                  <a:cubicBezTo>
                    <a:pt x="45" y="0"/>
                    <a:pt x="0" y="44"/>
                    <a:pt x="0" y="103"/>
                  </a:cubicBezTo>
                  <a:cubicBezTo>
                    <a:pt x="0" y="121"/>
                    <a:pt x="8" y="144"/>
                    <a:pt x="23" y="166"/>
                  </a:cubicBezTo>
                  <a:cubicBezTo>
                    <a:pt x="41" y="192"/>
                    <a:pt x="93" y="280"/>
                    <a:pt x="93" y="280"/>
                  </a:cubicBezTo>
                  <a:cubicBezTo>
                    <a:pt x="100" y="291"/>
                    <a:pt x="100" y="291"/>
                    <a:pt x="100" y="291"/>
                  </a:cubicBezTo>
                  <a:cubicBezTo>
                    <a:pt x="107" y="280"/>
                    <a:pt x="107" y="280"/>
                    <a:pt x="107" y="280"/>
                  </a:cubicBezTo>
                  <a:cubicBezTo>
                    <a:pt x="107" y="280"/>
                    <a:pt x="159" y="192"/>
                    <a:pt x="178" y="166"/>
                  </a:cubicBezTo>
                  <a:cubicBezTo>
                    <a:pt x="196" y="144"/>
                    <a:pt x="203" y="121"/>
                    <a:pt x="203" y="103"/>
                  </a:cubicBezTo>
                  <a:cubicBezTo>
                    <a:pt x="203" y="44"/>
                    <a:pt x="155" y="0"/>
                    <a:pt x="100" y="0"/>
                  </a:cubicBezTo>
                  <a:close/>
                  <a:moveTo>
                    <a:pt x="100" y="133"/>
                  </a:moveTo>
                  <a:lnTo>
                    <a:pt x="100" y="133"/>
                  </a:lnTo>
                  <a:cubicBezTo>
                    <a:pt x="82" y="133"/>
                    <a:pt x="67" y="118"/>
                    <a:pt x="67" y="99"/>
                  </a:cubicBezTo>
                  <a:cubicBezTo>
                    <a:pt x="67" y="85"/>
                    <a:pt x="82" y="70"/>
                    <a:pt x="100" y="70"/>
                  </a:cubicBezTo>
                  <a:cubicBezTo>
                    <a:pt x="119" y="70"/>
                    <a:pt x="133" y="85"/>
                    <a:pt x="133" y="99"/>
                  </a:cubicBezTo>
                  <a:cubicBezTo>
                    <a:pt x="133" y="118"/>
                    <a:pt x="119" y="133"/>
                    <a:pt x="100" y="13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6" name="Group 685"/>
          <p:cNvGrpSpPr/>
          <p:nvPr/>
        </p:nvGrpSpPr>
        <p:grpSpPr>
          <a:xfrm>
            <a:off x="7513135" y="2894095"/>
            <a:ext cx="320675" cy="374650"/>
            <a:chOff x="7505979" y="2913987"/>
            <a:chExt cx="320675" cy="374650"/>
          </a:xfrm>
        </p:grpSpPr>
        <p:sp>
          <p:nvSpPr>
            <p:cNvPr id="687" name="Freeform 645"/>
            <p:cNvSpPr>
              <a:spLocks noChangeArrowheads="1"/>
            </p:cNvSpPr>
            <p:nvPr/>
          </p:nvSpPr>
          <p:spPr bwMode="auto">
            <a:xfrm>
              <a:off x="7596466" y="3104487"/>
              <a:ext cx="139700" cy="168275"/>
            </a:xfrm>
            <a:custGeom>
              <a:avLst/>
              <a:gdLst>
                <a:gd name="T0" fmla="*/ 15 w 388"/>
                <a:gd name="T1" fmla="*/ 243 h 469"/>
                <a:gd name="T2" fmla="*/ 15 w 388"/>
                <a:gd name="T3" fmla="*/ 243 h 469"/>
                <a:gd name="T4" fmla="*/ 229 w 388"/>
                <a:gd name="T5" fmla="*/ 468 h 469"/>
                <a:gd name="T6" fmla="*/ 387 w 388"/>
                <a:gd name="T7" fmla="*/ 468 h 469"/>
                <a:gd name="T8" fmla="*/ 387 w 388"/>
                <a:gd name="T9" fmla="*/ 181 h 469"/>
                <a:gd name="T10" fmla="*/ 195 w 388"/>
                <a:gd name="T11" fmla="*/ 0 h 469"/>
                <a:gd name="T12" fmla="*/ 195 w 388"/>
                <a:gd name="T13" fmla="*/ 295 h 469"/>
                <a:gd name="T14" fmla="*/ 81 w 388"/>
                <a:gd name="T15" fmla="*/ 181 h 469"/>
                <a:gd name="T16" fmla="*/ 15 w 388"/>
                <a:gd name="T17" fmla="*/ 177 h 469"/>
                <a:gd name="T18" fmla="*/ 0 w 388"/>
                <a:gd name="T19" fmla="*/ 210 h 469"/>
                <a:gd name="T20" fmla="*/ 15 w 388"/>
                <a:gd name="T21" fmla="*/ 243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469">
                  <a:moveTo>
                    <a:pt x="15" y="243"/>
                  </a:moveTo>
                  <a:lnTo>
                    <a:pt x="15" y="243"/>
                  </a:lnTo>
                  <a:cubicBezTo>
                    <a:pt x="229" y="468"/>
                    <a:pt x="229" y="468"/>
                    <a:pt x="229" y="468"/>
                  </a:cubicBezTo>
                  <a:cubicBezTo>
                    <a:pt x="387" y="468"/>
                    <a:pt x="387" y="468"/>
                    <a:pt x="387" y="468"/>
                  </a:cubicBezTo>
                  <a:cubicBezTo>
                    <a:pt x="387" y="181"/>
                    <a:pt x="387" y="181"/>
                    <a:pt x="387" y="181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195" y="295"/>
                    <a:pt x="195" y="295"/>
                    <a:pt x="195" y="295"/>
                  </a:cubicBezTo>
                  <a:cubicBezTo>
                    <a:pt x="81" y="181"/>
                    <a:pt x="81" y="181"/>
                    <a:pt x="81" y="181"/>
                  </a:cubicBezTo>
                  <a:cubicBezTo>
                    <a:pt x="63" y="158"/>
                    <a:pt x="33" y="158"/>
                    <a:pt x="15" y="177"/>
                  </a:cubicBezTo>
                  <a:cubicBezTo>
                    <a:pt x="7" y="184"/>
                    <a:pt x="0" y="199"/>
                    <a:pt x="0" y="210"/>
                  </a:cubicBezTo>
                  <a:cubicBezTo>
                    <a:pt x="0" y="225"/>
                    <a:pt x="4" y="236"/>
                    <a:pt x="15" y="2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646"/>
            <p:cNvSpPr>
              <a:spLocks noChangeArrowheads="1"/>
            </p:cNvSpPr>
            <p:nvPr/>
          </p:nvSpPr>
          <p:spPr bwMode="auto">
            <a:xfrm>
              <a:off x="7520266" y="2988599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647"/>
            <p:cNvSpPr>
              <a:spLocks noChangeArrowheads="1"/>
            </p:cNvSpPr>
            <p:nvPr/>
          </p:nvSpPr>
          <p:spPr bwMode="auto">
            <a:xfrm>
              <a:off x="7520266" y="2988599"/>
              <a:ext cx="136525" cy="219075"/>
            </a:xfrm>
            <a:custGeom>
              <a:avLst/>
              <a:gdLst>
                <a:gd name="T0" fmla="*/ 380 w 381"/>
                <a:gd name="T1" fmla="*/ 609 h 610"/>
                <a:gd name="T2" fmla="*/ 0 w 381"/>
                <a:gd name="T3" fmla="*/ 609 h 610"/>
                <a:gd name="T4" fmla="*/ 0 w 381"/>
                <a:gd name="T5" fmla="*/ 0 h 610"/>
                <a:gd name="T6" fmla="*/ 380 w 381"/>
                <a:gd name="T7" fmla="*/ 0 h 610"/>
                <a:gd name="T8" fmla="*/ 380 w 381"/>
                <a:gd name="T9" fmla="*/ 609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1" h="610">
                  <a:moveTo>
                    <a:pt x="380" y="609"/>
                  </a:moveTo>
                  <a:lnTo>
                    <a:pt x="0" y="609"/>
                  </a:lnTo>
                  <a:lnTo>
                    <a:pt x="0" y="0"/>
                  </a:lnTo>
                  <a:lnTo>
                    <a:pt x="380" y="0"/>
                  </a:lnTo>
                  <a:lnTo>
                    <a:pt x="380" y="60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648"/>
            <p:cNvSpPr>
              <a:spLocks noChangeArrowheads="1"/>
            </p:cNvSpPr>
            <p:nvPr/>
          </p:nvSpPr>
          <p:spPr bwMode="auto">
            <a:xfrm>
              <a:off x="7596466" y="3207674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1" name="Freeform 649"/>
            <p:cNvSpPr>
              <a:spLocks noChangeArrowheads="1"/>
            </p:cNvSpPr>
            <p:nvPr/>
          </p:nvSpPr>
          <p:spPr bwMode="auto">
            <a:xfrm>
              <a:off x="7596466" y="3207674"/>
              <a:ext cx="1588" cy="1588"/>
            </a:xfrm>
            <a:custGeom>
              <a:avLst/>
              <a:gdLst>
                <a:gd name="T0" fmla="*/ 0 w 5"/>
                <a:gd name="T1" fmla="*/ 0 h 5"/>
                <a:gd name="T2" fmla="*/ 0 w 5"/>
                <a:gd name="T3" fmla="*/ 0 h 5"/>
                <a:gd name="T4" fmla="*/ 4 w 5"/>
                <a:gd name="T5" fmla="*/ 4 h 5"/>
                <a:gd name="T6" fmla="*/ 0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2" name="Freeform 650"/>
            <p:cNvSpPr>
              <a:spLocks noChangeArrowheads="1"/>
            </p:cNvSpPr>
            <p:nvPr/>
          </p:nvSpPr>
          <p:spPr bwMode="auto">
            <a:xfrm>
              <a:off x="7585354" y="3194974"/>
              <a:ext cx="11112" cy="12700"/>
            </a:xfrm>
            <a:custGeom>
              <a:avLst/>
              <a:gdLst>
                <a:gd name="T0" fmla="*/ 0 w 31"/>
                <a:gd name="T1" fmla="*/ 0 h 34"/>
                <a:gd name="T2" fmla="*/ 0 w 31"/>
                <a:gd name="T3" fmla="*/ 0 h 34"/>
                <a:gd name="T4" fmla="*/ 0 w 31"/>
                <a:gd name="T5" fmla="*/ 33 h 34"/>
                <a:gd name="T6" fmla="*/ 30 w 31"/>
                <a:gd name="T7" fmla="*/ 33 h 34"/>
                <a:gd name="T8" fmla="*/ 30 w 31"/>
                <a:gd name="T9" fmla="*/ 33 h 34"/>
                <a:gd name="T10" fmla="*/ 15 w 31"/>
                <a:gd name="T11" fmla="*/ 18 h 34"/>
                <a:gd name="T12" fmla="*/ 15 w 31"/>
                <a:gd name="T13" fmla="*/ 18 h 34"/>
                <a:gd name="T14" fmla="*/ 0 w 31"/>
                <a:gd name="T1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" h="34">
                  <a:moveTo>
                    <a:pt x="0" y="0"/>
                  </a:moveTo>
                  <a:lnTo>
                    <a:pt x="0" y="0"/>
                  </a:lnTo>
                  <a:cubicBezTo>
                    <a:pt x="0" y="33"/>
                    <a:pt x="0" y="33"/>
                    <a:pt x="0" y="33"/>
                  </a:cubicBezTo>
                  <a:cubicBezTo>
                    <a:pt x="30" y="33"/>
                    <a:pt x="30" y="33"/>
                    <a:pt x="30" y="33"/>
                  </a:cubicBezTo>
                  <a:lnTo>
                    <a:pt x="30" y="33"/>
                  </a:lnTo>
                  <a:cubicBezTo>
                    <a:pt x="15" y="18"/>
                    <a:pt x="15" y="18"/>
                    <a:pt x="15" y="18"/>
                  </a:cubicBezTo>
                  <a:lnTo>
                    <a:pt x="15" y="18"/>
                  </a:lnTo>
                  <a:cubicBezTo>
                    <a:pt x="11" y="14"/>
                    <a:pt x="4" y="7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3" name="Freeform 651"/>
            <p:cNvSpPr>
              <a:spLocks noChangeArrowheads="1"/>
            </p:cNvSpPr>
            <p:nvPr/>
          </p:nvSpPr>
          <p:spPr bwMode="auto">
            <a:xfrm>
              <a:off x="7585354" y="3207674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652"/>
            <p:cNvSpPr>
              <a:spLocks noChangeArrowheads="1"/>
            </p:cNvSpPr>
            <p:nvPr/>
          </p:nvSpPr>
          <p:spPr bwMode="auto">
            <a:xfrm>
              <a:off x="7585354" y="3207674"/>
              <a:ext cx="28575" cy="19050"/>
            </a:xfrm>
            <a:custGeom>
              <a:avLst/>
              <a:gdLst>
                <a:gd name="T0" fmla="*/ 30 w 79"/>
                <a:gd name="T1" fmla="*/ 0 h 52"/>
                <a:gd name="T2" fmla="*/ 0 w 79"/>
                <a:gd name="T3" fmla="*/ 0 h 52"/>
                <a:gd name="T4" fmla="*/ 0 w 79"/>
                <a:gd name="T5" fmla="*/ 7 h 52"/>
                <a:gd name="T6" fmla="*/ 78 w 79"/>
                <a:gd name="T7" fmla="*/ 51 h 52"/>
                <a:gd name="T8" fmla="*/ 34 w 79"/>
                <a:gd name="T9" fmla="*/ 4 h 52"/>
                <a:gd name="T10" fmla="*/ 30 w 79"/>
                <a:gd name="T1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52">
                  <a:moveTo>
                    <a:pt x="3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78" y="51"/>
                  </a:lnTo>
                  <a:lnTo>
                    <a:pt x="34" y="4"/>
                  </a:lnTo>
                  <a:lnTo>
                    <a:pt x="3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653"/>
            <p:cNvSpPr>
              <a:spLocks noChangeArrowheads="1"/>
            </p:cNvSpPr>
            <p:nvPr/>
          </p:nvSpPr>
          <p:spPr bwMode="auto">
            <a:xfrm>
              <a:off x="7585354" y="3193387"/>
              <a:ext cx="6350" cy="7937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0 h 23"/>
                <a:gd name="T4" fmla="*/ 0 w 16"/>
                <a:gd name="T5" fmla="*/ 4 h 23"/>
                <a:gd name="T6" fmla="*/ 15 w 16"/>
                <a:gd name="T7" fmla="*/ 22 h 23"/>
                <a:gd name="T8" fmla="*/ 0 w 16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3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4" y="11"/>
                    <a:pt x="11" y="18"/>
                    <a:pt x="15" y="22"/>
                  </a:cubicBezTo>
                  <a:cubicBezTo>
                    <a:pt x="11" y="18"/>
                    <a:pt x="4" y="11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" name="Freeform 654"/>
            <p:cNvSpPr>
              <a:spLocks noChangeArrowheads="1"/>
            </p:cNvSpPr>
            <p:nvPr/>
          </p:nvSpPr>
          <p:spPr bwMode="auto">
            <a:xfrm>
              <a:off x="7505979" y="2974312"/>
              <a:ext cx="160337" cy="258762"/>
            </a:xfrm>
            <a:custGeom>
              <a:avLst/>
              <a:gdLst>
                <a:gd name="T0" fmla="*/ 0 w 447"/>
                <a:gd name="T1" fmla="*/ 0 h 717"/>
                <a:gd name="T2" fmla="*/ 0 w 447"/>
                <a:gd name="T3" fmla="*/ 0 h 717"/>
                <a:gd name="T4" fmla="*/ 0 w 447"/>
                <a:gd name="T5" fmla="*/ 716 h 717"/>
                <a:gd name="T6" fmla="*/ 317 w 447"/>
                <a:gd name="T7" fmla="*/ 716 h 717"/>
                <a:gd name="T8" fmla="*/ 284 w 447"/>
                <a:gd name="T9" fmla="*/ 683 h 717"/>
                <a:gd name="T10" fmla="*/ 251 w 447"/>
                <a:gd name="T11" fmla="*/ 646 h 717"/>
                <a:gd name="T12" fmla="*/ 37 w 447"/>
                <a:gd name="T13" fmla="*/ 646 h 717"/>
                <a:gd name="T14" fmla="*/ 37 w 447"/>
                <a:gd name="T15" fmla="*/ 37 h 717"/>
                <a:gd name="T16" fmla="*/ 409 w 447"/>
                <a:gd name="T17" fmla="*/ 37 h 717"/>
                <a:gd name="T18" fmla="*/ 409 w 447"/>
                <a:gd name="T19" fmla="*/ 565 h 717"/>
                <a:gd name="T20" fmla="*/ 446 w 447"/>
                <a:gd name="T21" fmla="*/ 602 h 717"/>
                <a:gd name="T22" fmla="*/ 446 w 447"/>
                <a:gd name="T23" fmla="*/ 0 h 717"/>
                <a:gd name="T24" fmla="*/ 0 w 447"/>
                <a:gd name="T25" fmla="*/ 0 h 717"/>
                <a:gd name="T26" fmla="*/ 225 w 447"/>
                <a:gd name="T27" fmla="*/ 661 h 717"/>
                <a:gd name="T28" fmla="*/ 225 w 447"/>
                <a:gd name="T29" fmla="*/ 661 h 717"/>
                <a:gd name="T30" fmla="*/ 240 w 447"/>
                <a:gd name="T31" fmla="*/ 679 h 717"/>
                <a:gd name="T32" fmla="*/ 225 w 447"/>
                <a:gd name="T33" fmla="*/ 694 h 717"/>
                <a:gd name="T34" fmla="*/ 207 w 447"/>
                <a:gd name="T35" fmla="*/ 679 h 717"/>
                <a:gd name="T36" fmla="*/ 225 w 447"/>
                <a:gd name="T37" fmla="*/ 661 h 717"/>
                <a:gd name="T38" fmla="*/ 0 w 447"/>
                <a:gd name="T39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7" h="717">
                  <a:moveTo>
                    <a:pt x="0" y="0"/>
                  </a:moveTo>
                  <a:lnTo>
                    <a:pt x="0" y="0"/>
                  </a:lnTo>
                  <a:cubicBezTo>
                    <a:pt x="0" y="716"/>
                    <a:pt x="0" y="716"/>
                    <a:pt x="0" y="716"/>
                  </a:cubicBezTo>
                  <a:cubicBezTo>
                    <a:pt x="317" y="716"/>
                    <a:pt x="317" y="716"/>
                    <a:pt x="317" y="716"/>
                  </a:cubicBezTo>
                  <a:cubicBezTo>
                    <a:pt x="284" y="683"/>
                    <a:pt x="284" y="683"/>
                    <a:pt x="284" y="683"/>
                  </a:cubicBezTo>
                  <a:cubicBezTo>
                    <a:pt x="251" y="646"/>
                    <a:pt x="251" y="646"/>
                    <a:pt x="251" y="646"/>
                  </a:cubicBezTo>
                  <a:cubicBezTo>
                    <a:pt x="37" y="646"/>
                    <a:pt x="37" y="646"/>
                    <a:pt x="37" y="646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409" y="37"/>
                    <a:pt x="409" y="37"/>
                    <a:pt x="409" y="37"/>
                  </a:cubicBezTo>
                  <a:cubicBezTo>
                    <a:pt x="409" y="565"/>
                    <a:pt x="409" y="565"/>
                    <a:pt x="409" y="565"/>
                  </a:cubicBezTo>
                  <a:cubicBezTo>
                    <a:pt x="446" y="602"/>
                    <a:pt x="446" y="602"/>
                    <a:pt x="446" y="602"/>
                  </a:cubicBezTo>
                  <a:cubicBezTo>
                    <a:pt x="446" y="0"/>
                    <a:pt x="446" y="0"/>
                    <a:pt x="44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25" y="661"/>
                  </a:lnTo>
                  <a:lnTo>
                    <a:pt x="225" y="661"/>
                  </a:lnTo>
                  <a:cubicBezTo>
                    <a:pt x="232" y="661"/>
                    <a:pt x="240" y="668"/>
                    <a:pt x="240" y="679"/>
                  </a:cubicBezTo>
                  <a:cubicBezTo>
                    <a:pt x="240" y="686"/>
                    <a:pt x="232" y="694"/>
                    <a:pt x="225" y="694"/>
                  </a:cubicBezTo>
                  <a:cubicBezTo>
                    <a:pt x="214" y="694"/>
                    <a:pt x="207" y="686"/>
                    <a:pt x="207" y="679"/>
                  </a:cubicBezTo>
                  <a:cubicBezTo>
                    <a:pt x="207" y="668"/>
                    <a:pt x="214" y="661"/>
                    <a:pt x="225" y="661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" name="Freeform 655"/>
            <p:cNvSpPr>
              <a:spLocks noChangeArrowheads="1"/>
            </p:cNvSpPr>
            <p:nvPr/>
          </p:nvSpPr>
          <p:spPr bwMode="auto">
            <a:xfrm>
              <a:off x="7583766" y="3072737"/>
              <a:ext cx="166688" cy="215900"/>
            </a:xfrm>
            <a:custGeom>
              <a:avLst/>
              <a:gdLst>
                <a:gd name="T0" fmla="*/ 461 w 462"/>
                <a:gd name="T1" fmla="*/ 598 h 599"/>
                <a:gd name="T2" fmla="*/ 461 w 462"/>
                <a:gd name="T3" fmla="*/ 598 h 599"/>
                <a:gd name="T4" fmla="*/ 251 w 462"/>
                <a:gd name="T5" fmla="*/ 598 h 599"/>
                <a:gd name="T6" fmla="*/ 22 w 462"/>
                <a:gd name="T7" fmla="*/ 358 h 599"/>
                <a:gd name="T8" fmla="*/ 0 w 462"/>
                <a:gd name="T9" fmla="*/ 299 h 599"/>
                <a:gd name="T10" fmla="*/ 26 w 462"/>
                <a:gd name="T11" fmla="*/ 240 h 599"/>
                <a:gd name="T12" fmla="*/ 148 w 462"/>
                <a:gd name="T13" fmla="*/ 240 h 599"/>
                <a:gd name="T14" fmla="*/ 195 w 462"/>
                <a:gd name="T15" fmla="*/ 292 h 599"/>
                <a:gd name="T16" fmla="*/ 195 w 462"/>
                <a:gd name="T17" fmla="*/ 0 h 599"/>
                <a:gd name="T18" fmla="*/ 461 w 462"/>
                <a:gd name="T19" fmla="*/ 255 h 599"/>
                <a:gd name="T20" fmla="*/ 461 w 462"/>
                <a:gd name="T21" fmla="*/ 598 h 599"/>
                <a:gd name="T22" fmla="*/ 266 w 462"/>
                <a:gd name="T23" fmla="*/ 557 h 599"/>
                <a:gd name="T24" fmla="*/ 266 w 462"/>
                <a:gd name="T25" fmla="*/ 557 h 599"/>
                <a:gd name="T26" fmla="*/ 424 w 462"/>
                <a:gd name="T27" fmla="*/ 557 h 599"/>
                <a:gd name="T28" fmla="*/ 424 w 462"/>
                <a:gd name="T29" fmla="*/ 270 h 599"/>
                <a:gd name="T30" fmla="*/ 232 w 462"/>
                <a:gd name="T31" fmla="*/ 89 h 599"/>
                <a:gd name="T32" fmla="*/ 232 w 462"/>
                <a:gd name="T33" fmla="*/ 384 h 599"/>
                <a:gd name="T34" fmla="*/ 118 w 462"/>
                <a:gd name="T35" fmla="*/ 270 h 599"/>
                <a:gd name="T36" fmla="*/ 52 w 462"/>
                <a:gd name="T37" fmla="*/ 266 h 599"/>
                <a:gd name="T38" fmla="*/ 37 w 462"/>
                <a:gd name="T39" fmla="*/ 299 h 599"/>
                <a:gd name="T40" fmla="*/ 52 w 462"/>
                <a:gd name="T41" fmla="*/ 332 h 599"/>
                <a:gd name="T42" fmla="*/ 266 w 462"/>
                <a:gd name="T43" fmla="*/ 557 h 599"/>
                <a:gd name="T44" fmla="*/ 461 w 462"/>
                <a:gd name="T45" fmla="*/ 598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2" h="599">
                  <a:moveTo>
                    <a:pt x="461" y="598"/>
                  </a:moveTo>
                  <a:lnTo>
                    <a:pt x="461" y="598"/>
                  </a:lnTo>
                  <a:cubicBezTo>
                    <a:pt x="251" y="598"/>
                    <a:pt x="251" y="598"/>
                    <a:pt x="251" y="598"/>
                  </a:cubicBezTo>
                  <a:cubicBezTo>
                    <a:pt x="22" y="358"/>
                    <a:pt x="22" y="358"/>
                    <a:pt x="22" y="358"/>
                  </a:cubicBezTo>
                  <a:cubicBezTo>
                    <a:pt x="7" y="343"/>
                    <a:pt x="0" y="321"/>
                    <a:pt x="0" y="299"/>
                  </a:cubicBezTo>
                  <a:cubicBezTo>
                    <a:pt x="0" y="277"/>
                    <a:pt x="11" y="255"/>
                    <a:pt x="26" y="240"/>
                  </a:cubicBezTo>
                  <a:cubicBezTo>
                    <a:pt x="59" y="207"/>
                    <a:pt x="114" y="207"/>
                    <a:pt x="148" y="240"/>
                  </a:cubicBezTo>
                  <a:cubicBezTo>
                    <a:pt x="195" y="292"/>
                    <a:pt x="195" y="292"/>
                    <a:pt x="195" y="292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461" y="255"/>
                    <a:pt x="461" y="255"/>
                    <a:pt x="461" y="255"/>
                  </a:cubicBezTo>
                  <a:cubicBezTo>
                    <a:pt x="461" y="598"/>
                    <a:pt x="461" y="598"/>
                    <a:pt x="461" y="598"/>
                  </a:cubicBezTo>
                  <a:lnTo>
                    <a:pt x="266" y="557"/>
                  </a:lnTo>
                  <a:lnTo>
                    <a:pt x="266" y="557"/>
                  </a:lnTo>
                  <a:cubicBezTo>
                    <a:pt x="424" y="557"/>
                    <a:pt x="424" y="557"/>
                    <a:pt x="424" y="557"/>
                  </a:cubicBezTo>
                  <a:cubicBezTo>
                    <a:pt x="424" y="270"/>
                    <a:pt x="424" y="270"/>
                    <a:pt x="424" y="270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384"/>
                    <a:pt x="232" y="384"/>
                    <a:pt x="232" y="384"/>
                  </a:cubicBezTo>
                  <a:cubicBezTo>
                    <a:pt x="118" y="270"/>
                    <a:pt x="118" y="270"/>
                    <a:pt x="118" y="270"/>
                  </a:cubicBezTo>
                  <a:cubicBezTo>
                    <a:pt x="100" y="247"/>
                    <a:pt x="70" y="247"/>
                    <a:pt x="52" y="266"/>
                  </a:cubicBezTo>
                  <a:cubicBezTo>
                    <a:pt x="44" y="273"/>
                    <a:pt x="37" y="288"/>
                    <a:pt x="37" y="299"/>
                  </a:cubicBezTo>
                  <a:cubicBezTo>
                    <a:pt x="37" y="314"/>
                    <a:pt x="41" y="325"/>
                    <a:pt x="52" y="332"/>
                  </a:cubicBezTo>
                  <a:cubicBezTo>
                    <a:pt x="266" y="557"/>
                    <a:pt x="266" y="557"/>
                    <a:pt x="266" y="557"/>
                  </a:cubicBezTo>
                  <a:lnTo>
                    <a:pt x="461" y="59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656"/>
            <p:cNvSpPr>
              <a:spLocks noChangeArrowheads="1"/>
            </p:cNvSpPr>
            <p:nvPr/>
          </p:nvSpPr>
          <p:spPr bwMode="auto">
            <a:xfrm>
              <a:off x="7596466" y="2913987"/>
              <a:ext cx="230188" cy="241300"/>
            </a:xfrm>
            <a:custGeom>
              <a:avLst/>
              <a:gdLst>
                <a:gd name="T0" fmla="*/ 321 w 639"/>
                <a:gd name="T1" fmla="*/ 0 h 669"/>
                <a:gd name="T2" fmla="*/ 317 w 639"/>
                <a:gd name="T3" fmla="*/ 0 h 669"/>
                <a:gd name="T4" fmla="*/ 277 w 639"/>
                <a:gd name="T5" fmla="*/ 0 h 669"/>
                <a:gd name="T6" fmla="*/ 273 w 639"/>
                <a:gd name="T7" fmla="*/ 0 h 669"/>
                <a:gd name="T8" fmla="*/ 195 w 639"/>
                <a:gd name="T9" fmla="*/ 170 h 669"/>
                <a:gd name="T10" fmla="*/ 273 w 639"/>
                <a:gd name="T11" fmla="*/ 210 h 669"/>
                <a:gd name="T12" fmla="*/ 195 w 639"/>
                <a:gd name="T13" fmla="*/ 318 h 669"/>
                <a:gd name="T14" fmla="*/ 273 w 639"/>
                <a:gd name="T15" fmla="*/ 362 h 669"/>
                <a:gd name="T16" fmla="*/ 195 w 639"/>
                <a:gd name="T17" fmla="*/ 469 h 669"/>
                <a:gd name="T18" fmla="*/ 236 w 639"/>
                <a:gd name="T19" fmla="*/ 513 h 669"/>
                <a:gd name="T20" fmla="*/ 273 w 639"/>
                <a:gd name="T21" fmla="*/ 554 h 669"/>
                <a:gd name="T22" fmla="*/ 317 w 639"/>
                <a:gd name="T23" fmla="*/ 513 h 669"/>
                <a:gd name="T24" fmla="*/ 328 w 639"/>
                <a:gd name="T25" fmla="*/ 605 h 669"/>
                <a:gd name="T26" fmla="*/ 638 w 639"/>
                <a:gd name="T27" fmla="*/ 340 h 669"/>
                <a:gd name="T28" fmla="*/ 162 w 639"/>
                <a:gd name="T29" fmla="*/ 166 h 669"/>
                <a:gd name="T30" fmla="*/ 55 w 639"/>
                <a:gd name="T31" fmla="*/ 166 h 669"/>
                <a:gd name="T32" fmla="*/ 162 w 639"/>
                <a:gd name="T33" fmla="*/ 166 h 669"/>
                <a:gd name="T34" fmla="*/ 273 w 639"/>
                <a:gd name="T35" fmla="*/ 166 h 669"/>
                <a:gd name="T36" fmla="*/ 273 w 639"/>
                <a:gd name="T37" fmla="*/ 67 h 669"/>
                <a:gd name="T38" fmla="*/ 594 w 639"/>
                <a:gd name="T39" fmla="*/ 318 h 669"/>
                <a:gd name="T40" fmla="*/ 472 w 639"/>
                <a:gd name="T41" fmla="*/ 318 h 669"/>
                <a:gd name="T42" fmla="*/ 564 w 639"/>
                <a:gd name="T43" fmla="*/ 210 h 669"/>
                <a:gd name="T44" fmla="*/ 538 w 639"/>
                <a:gd name="T45" fmla="*/ 166 h 669"/>
                <a:gd name="T46" fmla="*/ 431 w 639"/>
                <a:gd name="T47" fmla="*/ 166 h 669"/>
                <a:gd name="T48" fmla="*/ 538 w 639"/>
                <a:gd name="T49" fmla="*/ 166 h 669"/>
                <a:gd name="T50" fmla="*/ 317 w 639"/>
                <a:gd name="T51" fmla="*/ 67 h 669"/>
                <a:gd name="T52" fmla="*/ 317 w 639"/>
                <a:gd name="T53" fmla="*/ 166 h 669"/>
                <a:gd name="T54" fmla="*/ 317 w 639"/>
                <a:gd name="T55" fmla="*/ 210 h 669"/>
                <a:gd name="T56" fmla="*/ 402 w 639"/>
                <a:gd name="T57" fmla="*/ 210 h 669"/>
                <a:gd name="T58" fmla="*/ 317 w 639"/>
                <a:gd name="T59" fmla="*/ 318 h 669"/>
                <a:gd name="T60" fmla="*/ 317 w 639"/>
                <a:gd name="T61" fmla="*/ 469 h 669"/>
                <a:gd name="T62" fmla="*/ 317 w 639"/>
                <a:gd name="T63" fmla="*/ 362 h 669"/>
                <a:gd name="T64" fmla="*/ 402 w 639"/>
                <a:gd name="T65" fmla="*/ 469 h 669"/>
                <a:gd name="T66" fmla="*/ 361 w 639"/>
                <a:gd name="T67" fmla="*/ 631 h 669"/>
                <a:gd name="T68" fmla="*/ 431 w 639"/>
                <a:gd name="T69" fmla="*/ 513 h 669"/>
                <a:gd name="T70" fmla="*/ 361 w 639"/>
                <a:gd name="T71" fmla="*/ 631 h 669"/>
                <a:gd name="T72" fmla="*/ 564 w 639"/>
                <a:gd name="T73" fmla="*/ 469 h 669"/>
                <a:gd name="T74" fmla="*/ 472 w 639"/>
                <a:gd name="T75" fmla="*/ 362 h 669"/>
                <a:gd name="T76" fmla="*/ 564 w 639"/>
                <a:gd name="T77" fmla="*/ 469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9" h="669">
                  <a:moveTo>
                    <a:pt x="321" y="0"/>
                  </a:moveTo>
                  <a:lnTo>
                    <a:pt x="321" y="0"/>
                  </a:lnTo>
                  <a:lnTo>
                    <a:pt x="321" y="0"/>
                  </a:lnTo>
                  <a:cubicBezTo>
                    <a:pt x="317" y="0"/>
                    <a:pt x="317" y="0"/>
                    <a:pt x="317" y="0"/>
                  </a:cubicBezTo>
                  <a:cubicBezTo>
                    <a:pt x="310" y="0"/>
                    <a:pt x="302" y="0"/>
                    <a:pt x="295" y="0"/>
                  </a:cubicBezTo>
                  <a:cubicBezTo>
                    <a:pt x="291" y="0"/>
                    <a:pt x="284" y="0"/>
                    <a:pt x="277" y="0"/>
                  </a:cubicBezTo>
                  <a:cubicBezTo>
                    <a:pt x="273" y="0"/>
                    <a:pt x="273" y="0"/>
                    <a:pt x="273" y="0"/>
                  </a:cubicBezTo>
                  <a:lnTo>
                    <a:pt x="273" y="0"/>
                  </a:lnTo>
                  <a:cubicBezTo>
                    <a:pt x="158" y="7"/>
                    <a:pt x="59" y="74"/>
                    <a:pt x="0" y="170"/>
                  </a:cubicBezTo>
                  <a:cubicBezTo>
                    <a:pt x="195" y="170"/>
                    <a:pt x="195" y="170"/>
                    <a:pt x="195" y="170"/>
                  </a:cubicBezTo>
                  <a:cubicBezTo>
                    <a:pt x="195" y="210"/>
                    <a:pt x="195" y="210"/>
                    <a:pt x="195" y="210"/>
                  </a:cubicBezTo>
                  <a:cubicBezTo>
                    <a:pt x="273" y="210"/>
                    <a:pt x="273" y="210"/>
                    <a:pt x="273" y="210"/>
                  </a:cubicBezTo>
                  <a:cubicBezTo>
                    <a:pt x="273" y="318"/>
                    <a:pt x="273" y="318"/>
                    <a:pt x="273" y="318"/>
                  </a:cubicBezTo>
                  <a:cubicBezTo>
                    <a:pt x="195" y="318"/>
                    <a:pt x="195" y="318"/>
                    <a:pt x="195" y="318"/>
                  </a:cubicBezTo>
                  <a:cubicBezTo>
                    <a:pt x="195" y="362"/>
                    <a:pt x="195" y="362"/>
                    <a:pt x="195" y="362"/>
                  </a:cubicBezTo>
                  <a:cubicBezTo>
                    <a:pt x="273" y="362"/>
                    <a:pt x="273" y="362"/>
                    <a:pt x="273" y="362"/>
                  </a:cubicBezTo>
                  <a:cubicBezTo>
                    <a:pt x="273" y="469"/>
                    <a:pt x="273" y="469"/>
                    <a:pt x="273" y="469"/>
                  </a:cubicBezTo>
                  <a:cubicBezTo>
                    <a:pt x="195" y="469"/>
                    <a:pt x="195" y="469"/>
                    <a:pt x="195" y="469"/>
                  </a:cubicBezTo>
                  <a:cubicBezTo>
                    <a:pt x="195" y="476"/>
                    <a:pt x="195" y="476"/>
                    <a:pt x="195" y="476"/>
                  </a:cubicBezTo>
                  <a:cubicBezTo>
                    <a:pt x="236" y="513"/>
                    <a:pt x="236" y="513"/>
                    <a:pt x="236" y="513"/>
                  </a:cubicBezTo>
                  <a:cubicBezTo>
                    <a:pt x="273" y="513"/>
                    <a:pt x="273" y="513"/>
                    <a:pt x="273" y="513"/>
                  </a:cubicBezTo>
                  <a:cubicBezTo>
                    <a:pt x="273" y="554"/>
                    <a:pt x="273" y="554"/>
                    <a:pt x="273" y="554"/>
                  </a:cubicBezTo>
                  <a:cubicBezTo>
                    <a:pt x="317" y="594"/>
                    <a:pt x="317" y="594"/>
                    <a:pt x="317" y="594"/>
                  </a:cubicBezTo>
                  <a:cubicBezTo>
                    <a:pt x="317" y="513"/>
                    <a:pt x="317" y="513"/>
                    <a:pt x="317" y="513"/>
                  </a:cubicBezTo>
                  <a:cubicBezTo>
                    <a:pt x="383" y="513"/>
                    <a:pt x="383" y="513"/>
                    <a:pt x="383" y="513"/>
                  </a:cubicBezTo>
                  <a:cubicBezTo>
                    <a:pt x="365" y="550"/>
                    <a:pt x="343" y="580"/>
                    <a:pt x="328" y="605"/>
                  </a:cubicBezTo>
                  <a:cubicBezTo>
                    <a:pt x="395" y="668"/>
                    <a:pt x="395" y="668"/>
                    <a:pt x="395" y="668"/>
                  </a:cubicBezTo>
                  <a:cubicBezTo>
                    <a:pt x="535" y="628"/>
                    <a:pt x="638" y="495"/>
                    <a:pt x="638" y="340"/>
                  </a:cubicBezTo>
                  <a:cubicBezTo>
                    <a:pt x="638" y="159"/>
                    <a:pt x="498" y="11"/>
                    <a:pt x="321" y="0"/>
                  </a:cubicBezTo>
                  <a:close/>
                  <a:moveTo>
                    <a:pt x="162" y="166"/>
                  </a:moveTo>
                  <a:lnTo>
                    <a:pt x="162" y="166"/>
                  </a:lnTo>
                  <a:cubicBezTo>
                    <a:pt x="55" y="166"/>
                    <a:pt x="55" y="166"/>
                    <a:pt x="55" y="166"/>
                  </a:cubicBezTo>
                  <a:cubicBezTo>
                    <a:pt x="96" y="111"/>
                    <a:pt x="158" y="67"/>
                    <a:pt x="232" y="52"/>
                  </a:cubicBezTo>
                  <a:cubicBezTo>
                    <a:pt x="210" y="81"/>
                    <a:pt x="181" y="122"/>
                    <a:pt x="162" y="166"/>
                  </a:cubicBezTo>
                  <a:close/>
                  <a:moveTo>
                    <a:pt x="273" y="166"/>
                  </a:moveTo>
                  <a:lnTo>
                    <a:pt x="273" y="166"/>
                  </a:lnTo>
                  <a:cubicBezTo>
                    <a:pt x="210" y="166"/>
                    <a:pt x="210" y="166"/>
                    <a:pt x="210" y="166"/>
                  </a:cubicBezTo>
                  <a:cubicBezTo>
                    <a:pt x="232" y="126"/>
                    <a:pt x="254" y="92"/>
                    <a:pt x="273" y="67"/>
                  </a:cubicBezTo>
                  <a:lnTo>
                    <a:pt x="273" y="166"/>
                  </a:lnTo>
                  <a:close/>
                  <a:moveTo>
                    <a:pt x="594" y="318"/>
                  </a:moveTo>
                  <a:lnTo>
                    <a:pt x="594" y="318"/>
                  </a:lnTo>
                  <a:cubicBezTo>
                    <a:pt x="472" y="318"/>
                    <a:pt x="472" y="318"/>
                    <a:pt x="472" y="318"/>
                  </a:cubicBezTo>
                  <a:cubicBezTo>
                    <a:pt x="472" y="281"/>
                    <a:pt x="461" y="244"/>
                    <a:pt x="450" y="210"/>
                  </a:cubicBezTo>
                  <a:cubicBezTo>
                    <a:pt x="564" y="210"/>
                    <a:pt x="564" y="210"/>
                    <a:pt x="564" y="210"/>
                  </a:cubicBezTo>
                  <a:cubicBezTo>
                    <a:pt x="579" y="244"/>
                    <a:pt x="590" y="281"/>
                    <a:pt x="594" y="318"/>
                  </a:cubicBezTo>
                  <a:close/>
                  <a:moveTo>
                    <a:pt x="538" y="166"/>
                  </a:moveTo>
                  <a:lnTo>
                    <a:pt x="538" y="166"/>
                  </a:lnTo>
                  <a:cubicBezTo>
                    <a:pt x="431" y="166"/>
                    <a:pt x="431" y="166"/>
                    <a:pt x="431" y="166"/>
                  </a:cubicBezTo>
                  <a:cubicBezTo>
                    <a:pt x="409" y="122"/>
                    <a:pt x="383" y="81"/>
                    <a:pt x="361" y="52"/>
                  </a:cubicBezTo>
                  <a:cubicBezTo>
                    <a:pt x="435" y="67"/>
                    <a:pt x="498" y="111"/>
                    <a:pt x="538" y="166"/>
                  </a:cubicBezTo>
                  <a:close/>
                  <a:moveTo>
                    <a:pt x="317" y="67"/>
                  </a:moveTo>
                  <a:lnTo>
                    <a:pt x="317" y="67"/>
                  </a:lnTo>
                  <a:cubicBezTo>
                    <a:pt x="339" y="92"/>
                    <a:pt x="361" y="126"/>
                    <a:pt x="383" y="166"/>
                  </a:cubicBezTo>
                  <a:cubicBezTo>
                    <a:pt x="317" y="166"/>
                    <a:pt x="317" y="166"/>
                    <a:pt x="317" y="166"/>
                  </a:cubicBezTo>
                  <a:lnTo>
                    <a:pt x="317" y="67"/>
                  </a:lnTo>
                  <a:close/>
                  <a:moveTo>
                    <a:pt x="317" y="210"/>
                  </a:moveTo>
                  <a:lnTo>
                    <a:pt x="317" y="210"/>
                  </a:lnTo>
                  <a:cubicBezTo>
                    <a:pt x="402" y="210"/>
                    <a:pt x="402" y="210"/>
                    <a:pt x="402" y="210"/>
                  </a:cubicBezTo>
                  <a:cubicBezTo>
                    <a:pt x="417" y="244"/>
                    <a:pt x="428" y="281"/>
                    <a:pt x="431" y="318"/>
                  </a:cubicBezTo>
                  <a:cubicBezTo>
                    <a:pt x="317" y="318"/>
                    <a:pt x="317" y="318"/>
                    <a:pt x="317" y="318"/>
                  </a:cubicBezTo>
                  <a:lnTo>
                    <a:pt x="317" y="210"/>
                  </a:lnTo>
                  <a:close/>
                  <a:moveTo>
                    <a:pt x="317" y="469"/>
                  </a:moveTo>
                  <a:lnTo>
                    <a:pt x="317" y="469"/>
                  </a:lnTo>
                  <a:cubicBezTo>
                    <a:pt x="317" y="362"/>
                    <a:pt x="317" y="362"/>
                    <a:pt x="317" y="362"/>
                  </a:cubicBezTo>
                  <a:cubicBezTo>
                    <a:pt x="431" y="362"/>
                    <a:pt x="431" y="362"/>
                    <a:pt x="431" y="362"/>
                  </a:cubicBezTo>
                  <a:cubicBezTo>
                    <a:pt x="428" y="399"/>
                    <a:pt x="417" y="436"/>
                    <a:pt x="402" y="469"/>
                  </a:cubicBezTo>
                  <a:lnTo>
                    <a:pt x="317" y="469"/>
                  </a:lnTo>
                  <a:close/>
                  <a:moveTo>
                    <a:pt x="361" y="631"/>
                  </a:moveTo>
                  <a:lnTo>
                    <a:pt x="361" y="631"/>
                  </a:lnTo>
                  <a:cubicBezTo>
                    <a:pt x="383" y="602"/>
                    <a:pt x="409" y="561"/>
                    <a:pt x="431" y="513"/>
                  </a:cubicBezTo>
                  <a:cubicBezTo>
                    <a:pt x="538" y="513"/>
                    <a:pt x="538" y="513"/>
                    <a:pt x="538" y="513"/>
                  </a:cubicBezTo>
                  <a:cubicBezTo>
                    <a:pt x="498" y="572"/>
                    <a:pt x="435" y="616"/>
                    <a:pt x="361" y="631"/>
                  </a:cubicBezTo>
                  <a:close/>
                  <a:moveTo>
                    <a:pt x="564" y="469"/>
                  </a:moveTo>
                  <a:lnTo>
                    <a:pt x="564" y="469"/>
                  </a:lnTo>
                  <a:cubicBezTo>
                    <a:pt x="450" y="469"/>
                    <a:pt x="450" y="469"/>
                    <a:pt x="450" y="469"/>
                  </a:cubicBezTo>
                  <a:cubicBezTo>
                    <a:pt x="461" y="436"/>
                    <a:pt x="472" y="399"/>
                    <a:pt x="472" y="362"/>
                  </a:cubicBezTo>
                  <a:cubicBezTo>
                    <a:pt x="594" y="362"/>
                    <a:pt x="594" y="362"/>
                    <a:pt x="594" y="362"/>
                  </a:cubicBezTo>
                  <a:cubicBezTo>
                    <a:pt x="590" y="402"/>
                    <a:pt x="579" y="436"/>
                    <a:pt x="564" y="46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657"/>
            <p:cNvSpPr>
              <a:spLocks noChangeArrowheads="1"/>
            </p:cNvSpPr>
            <p:nvPr/>
          </p:nvSpPr>
          <p:spPr bwMode="auto">
            <a:xfrm>
              <a:off x="7585354" y="2988599"/>
              <a:ext cx="68262" cy="190500"/>
            </a:xfrm>
            <a:custGeom>
              <a:avLst/>
              <a:gdLst>
                <a:gd name="T0" fmla="*/ 188 w 189"/>
                <a:gd name="T1" fmla="*/ 0 h 529"/>
                <a:gd name="T2" fmla="*/ 188 w 189"/>
                <a:gd name="T3" fmla="*/ 0 h 529"/>
                <a:gd name="T4" fmla="*/ 0 w 189"/>
                <a:gd name="T5" fmla="*/ 0 h 529"/>
                <a:gd name="T6" fmla="*/ 0 w 189"/>
                <a:gd name="T7" fmla="*/ 498 h 529"/>
                <a:gd name="T8" fmla="*/ 19 w 189"/>
                <a:gd name="T9" fmla="*/ 476 h 529"/>
                <a:gd name="T10" fmla="*/ 19 w 189"/>
                <a:gd name="T11" fmla="*/ 476 h 529"/>
                <a:gd name="T12" fmla="*/ 78 w 189"/>
                <a:gd name="T13" fmla="*/ 450 h 529"/>
                <a:gd name="T14" fmla="*/ 141 w 189"/>
                <a:gd name="T15" fmla="*/ 476 h 529"/>
                <a:gd name="T16" fmla="*/ 188 w 189"/>
                <a:gd name="T17" fmla="*/ 528 h 529"/>
                <a:gd name="T18" fmla="*/ 188 w 189"/>
                <a:gd name="T19" fmla="*/ 236 h 529"/>
                <a:gd name="T20" fmla="*/ 188 w 189"/>
                <a:gd name="T21" fmla="*/ 236 h 529"/>
                <a:gd name="T22" fmla="*/ 188 w 189"/>
                <a:gd name="T23" fmla="*/ 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529">
                  <a:moveTo>
                    <a:pt x="188" y="0"/>
                  </a:moveTo>
                  <a:lnTo>
                    <a:pt x="188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8" y="491"/>
                    <a:pt x="11" y="483"/>
                    <a:pt x="19" y="476"/>
                  </a:cubicBezTo>
                  <a:lnTo>
                    <a:pt x="19" y="476"/>
                  </a:lnTo>
                  <a:cubicBezTo>
                    <a:pt x="37" y="457"/>
                    <a:pt x="56" y="450"/>
                    <a:pt x="78" y="450"/>
                  </a:cubicBezTo>
                  <a:cubicBezTo>
                    <a:pt x="100" y="450"/>
                    <a:pt x="122" y="461"/>
                    <a:pt x="141" y="476"/>
                  </a:cubicBezTo>
                  <a:cubicBezTo>
                    <a:pt x="188" y="528"/>
                    <a:pt x="188" y="528"/>
                    <a:pt x="188" y="528"/>
                  </a:cubicBezTo>
                  <a:cubicBezTo>
                    <a:pt x="188" y="236"/>
                    <a:pt x="188" y="236"/>
                    <a:pt x="188" y="236"/>
                  </a:cubicBezTo>
                  <a:lnTo>
                    <a:pt x="188" y="236"/>
                  </a:lnTo>
                  <a:cubicBezTo>
                    <a:pt x="188" y="0"/>
                    <a:pt x="188" y="0"/>
                    <a:pt x="188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0" name="Freeform 658"/>
            <p:cNvSpPr>
              <a:spLocks noChangeArrowheads="1"/>
            </p:cNvSpPr>
            <p:nvPr/>
          </p:nvSpPr>
          <p:spPr bwMode="auto">
            <a:xfrm>
              <a:off x="7653616" y="3072737"/>
              <a:ext cx="1588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659"/>
            <p:cNvSpPr>
              <a:spLocks noChangeArrowheads="1"/>
            </p:cNvSpPr>
            <p:nvPr/>
          </p:nvSpPr>
          <p:spPr bwMode="auto">
            <a:xfrm>
              <a:off x="7653616" y="3072737"/>
              <a:ext cx="1588" cy="104775"/>
            </a:xfrm>
            <a:custGeom>
              <a:avLst/>
              <a:gdLst>
                <a:gd name="T0" fmla="*/ 0 w 1"/>
                <a:gd name="T1" fmla="*/ 0 h 293"/>
                <a:gd name="T2" fmla="*/ 0 w 1"/>
                <a:gd name="T3" fmla="*/ 292 h 293"/>
                <a:gd name="T4" fmla="*/ 0 w 1"/>
                <a:gd name="T5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93">
                  <a:moveTo>
                    <a:pt x="0" y="0"/>
                  </a:moveTo>
                  <a:lnTo>
                    <a:pt x="0" y="29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2" name="Freeform 660"/>
            <p:cNvSpPr>
              <a:spLocks noChangeArrowheads="1"/>
            </p:cNvSpPr>
            <p:nvPr/>
          </p:nvSpPr>
          <p:spPr bwMode="auto">
            <a:xfrm>
              <a:off x="7585354" y="3160049"/>
              <a:ext cx="7937" cy="7938"/>
            </a:xfrm>
            <a:custGeom>
              <a:avLst/>
              <a:gdLst>
                <a:gd name="T0" fmla="*/ 19 w 20"/>
                <a:gd name="T1" fmla="*/ 0 h 23"/>
                <a:gd name="T2" fmla="*/ 19 w 20"/>
                <a:gd name="T3" fmla="*/ 0 h 23"/>
                <a:gd name="T4" fmla="*/ 0 w 20"/>
                <a:gd name="T5" fmla="*/ 22 h 23"/>
                <a:gd name="T6" fmla="*/ 0 w 20"/>
                <a:gd name="T7" fmla="*/ 22 h 23"/>
                <a:gd name="T8" fmla="*/ 19 w 20"/>
                <a:gd name="T9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3">
                  <a:moveTo>
                    <a:pt x="19" y="0"/>
                  </a:moveTo>
                  <a:lnTo>
                    <a:pt x="19" y="0"/>
                  </a:lnTo>
                  <a:cubicBezTo>
                    <a:pt x="11" y="7"/>
                    <a:pt x="8" y="15"/>
                    <a:pt x="0" y="22"/>
                  </a:cubicBezTo>
                  <a:lnTo>
                    <a:pt x="0" y="22"/>
                  </a:lnTo>
                  <a:cubicBezTo>
                    <a:pt x="8" y="15"/>
                    <a:pt x="11" y="7"/>
                    <a:pt x="19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3" name="Freeform 661"/>
            <p:cNvSpPr>
              <a:spLocks noChangeArrowheads="1"/>
            </p:cNvSpPr>
            <p:nvPr/>
          </p:nvSpPr>
          <p:spPr bwMode="auto">
            <a:xfrm>
              <a:off x="7615516" y="3104487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Freeform 662"/>
            <p:cNvSpPr>
              <a:spLocks noChangeArrowheads="1"/>
            </p:cNvSpPr>
            <p:nvPr/>
          </p:nvSpPr>
          <p:spPr bwMode="auto">
            <a:xfrm>
              <a:off x="7615516" y="3104487"/>
              <a:ext cx="120650" cy="168275"/>
            </a:xfrm>
            <a:custGeom>
              <a:avLst/>
              <a:gdLst>
                <a:gd name="T0" fmla="*/ 143 w 336"/>
                <a:gd name="T1" fmla="*/ 0 h 469"/>
                <a:gd name="T2" fmla="*/ 143 w 336"/>
                <a:gd name="T3" fmla="*/ 240 h 469"/>
                <a:gd name="T4" fmla="*/ 143 w 336"/>
                <a:gd name="T5" fmla="*/ 240 h 469"/>
                <a:gd name="T6" fmla="*/ 143 w 336"/>
                <a:gd name="T7" fmla="*/ 295 h 469"/>
                <a:gd name="T8" fmla="*/ 114 w 336"/>
                <a:gd name="T9" fmla="*/ 265 h 469"/>
                <a:gd name="T10" fmla="*/ 114 w 336"/>
                <a:gd name="T11" fmla="*/ 284 h 469"/>
                <a:gd name="T12" fmla="*/ 0 w 336"/>
                <a:gd name="T13" fmla="*/ 284 h 469"/>
                <a:gd name="T14" fmla="*/ 177 w 336"/>
                <a:gd name="T15" fmla="*/ 468 h 469"/>
                <a:gd name="T16" fmla="*/ 335 w 336"/>
                <a:gd name="T17" fmla="*/ 468 h 469"/>
                <a:gd name="T18" fmla="*/ 335 w 336"/>
                <a:gd name="T19" fmla="*/ 181 h 469"/>
                <a:gd name="T20" fmla="*/ 143 w 336"/>
                <a:gd name="T21" fmla="*/ 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6" h="469">
                  <a:moveTo>
                    <a:pt x="143" y="0"/>
                  </a:moveTo>
                  <a:lnTo>
                    <a:pt x="143" y="240"/>
                  </a:lnTo>
                  <a:lnTo>
                    <a:pt x="143" y="240"/>
                  </a:lnTo>
                  <a:lnTo>
                    <a:pt x="143" y="295"/>
                  </a:lnTo>
                  <a:lnTo>
                    <a:pt x="114" y="265"/>
                  </a:lnTo>
                  <a:lnTo>
                    <a:pt x="114" y="284"/>
                  </a:lnTo>
                  <a:lnTo>
                    <a:pt x="0" y="284"/>
                  </a:lnTo>
                  <a:lnTo>
                    <a:pt x="177" y="468"/>
                  </a:lnTo>
                  <a:lnTo>
                    <a:pt x="335" y="468"/>
                  </a:lnTo>
                  <a:lnTo>
                    <a:pt x="335" y="181"/>
                  </a:lnTo>
                  <a:lnTo>
                    <a:pt x="143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Freeform 663"/>
            <p:cNvSpPr>
              <a:spLocks noChangeArrowheads="1"/>
            </p:cNvSpPr>
            <p:nvPr/>
          </p:nvSpPr>
          <p:spPr bwMode="auto">
            <a:xfrm>
              <a:off x="7596466" y="3164812"/>
              <a:ext cx="60325" cy="42862"/>
            </a:xfrm>
            <a:custGeom>
              <a:avLst/>
              <a:gdLst>
                <a:gd name="T0" fmla="*/ 48 w 167"/>
                <a:gd name="T1" fmla="*/ 0 h 119"/>
                <a:gd name="T2" fmla="*/ 48 w 167"/>
                <a:gd name="T3" fmla="*/ 0 h 119"/>
                <a:gd name="T4" fmla="*/ 15 w 167"/>
                <a:gd name="T5" fmla="*/ 11 h 119"/>
                <a:gd name="T6" fmla="*/ 0 w 167"/>
                <a:gd name="T7" fmla="*/ 44 h 119"/>
                <a:gd name="T8" fmla="*/ 0 w 167"/>
                <a:gd name="T9" fmla="*/ 44 h 119"/>
                <a:gd name="T10" fmla="*/ 15 w 167"/>
                <a:gd name="T11" fmla="*/ 77 h 119"/>
                <a:gd name="T12" fmla="*/ 52 w 167"/>
                <a:gd name="T13" fmla="*/ 118 h 119"/>
                <a:gd name="T14" fmla="*/ 166 w 167"/>
                <a:gd name="T15" fmla="*/ 118 h 119"/>
                <a:gd name="T16" fmla="*/ 166 w 167"/>
                <a:gd name="T17" fmla="*/ 99 h 119"/>
                <a:gd name="T18" fmla="*/ 81 w 167"/>
                <a:gd name="T19" fmla="*/ 15 h 119"/>
                <a:gd name="T20" fmla="*/ 48 w 167"/>
                <a:gd name="T21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7" h="119">
                  <a:moveTo>
                    <a:pt x="48" y="0"/>
                  </a:moveTo>
                  <a:lnTo>
                    <a:pt x="48" y="0"/>
                  </a:lnTo>
                  <a:cubicBezTo>
                    <a:pt x="37" y="0"/>
                    <a:pt x="26" y="3"/>
                    <a:pt x="15" y="11"/>
                  </a:cubicBezTo>
                  <a:cubicBezTo>
                    <a:pt x="7" y="18"/>
                    <a:pt x="0" y="33"/>
                    <a:pt x="0" y="44"/>
                  </a:cubicBezTo>
                  <a:lnTo>
                    <a:pt x="0" y="44"/>
                  </a:lnTo>
                  <a:cubicBezTo>
                    <a:pt x="0" y="59"/>
                    <a:pt x="4" y="70"/>
                    <a:pt x="15" y="77"/>
                  </a:cubicBezTo>
                  <a:cubicBezTo>
                    <a:pt x="52" y="118"/>
                    <a:pt x="52" y="118"/>
                    <a:pt x="52" y="118"/>
                  </a:cubicBezTo>
                  <a:cubicBezTo>
                    <a:pt x="166" y="118"/>
                    <a:pt x="166" y="118"/>
                    <a:pt x="166" y="118"/>
                  </a:cubicBezTo>
                  <a:cubicBezTo>
                    <a:pt x="166" y="99"/>
                    <a:pt x="166" y="99"/>
                    <a:pt x="166" y="9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74" y="3"/>
                    <a:pt x="59" y="0"/>
                    <a:pt x="48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664"/>
            <p:cNvSpPr>
              <a:spLocks noChangeArrowheads="1"/>
            </p:cNvSpPr>
            <p:nvPr/>
          </p:nvSpPr>
          <p:spPr bwMode="auto">
            <a:xfrm>
              <a:off x="7666316" y="3104487"/>
              <a:ext cx="1588" cy="87312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Freeform 665"/>
            <p:cNvSpPr>
              <a:spLocks noChangeArrowheads="1"/>
            </p:cNvSpPr>
            <p:nvPr/>
          </p:nvSpPr>
          <p:spPr bwMode="auto">
            <a:xfrm>
              <a:off x="7666316" y="3104487"/>
              <a:ext cx="1588" cy="87312"/>
            </a:xfrm>
            <a:custGeom>
              <a:avLst/>
              <a:gdLst>
                <a:gd name="T0" fmla="*/ 0 w 1"/>
                <a:gd name="T1" fmla="*/ 0 h 241"/>
                <a:gd name="T2" fmla="*/ 0 w 1"/>
                <a:gd name="T3" fmla="*/ 240 h 241"/>
                <a:gd name="T4" fmla="*/ 0 w 1"/>
                <a:gd name="T5" fmla="*/ 240 h 241"/>
                <a:gd name="T6" fmla="*/ 0 w 1"/>
                <a:gd name="T7" fmla="*/ 0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41">
                  <a:moveTo>
                    <a:pt x="0" y="0"/>
                  </a:moveTo>
                  <a:lnTo>
                    <a:pt x="0" y="240"/>
                  </a:lnTo>
                  <a:lnTo>
                    <a:pt x="0" y="24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Freeform 666"/>
            <p:cNvSpPr>
              <a:spLocks noChangeArrowheads="1"/>
            </p:cNvSpPr>
            <p:nvPr/>
          </p:nvSpPr>
          <p:spPr bwMode="auto">
            <a:xfrm>
              <a:off x="7552016" y="3018762"/>
              <a:ext cx="73025" cy="104775"/>
            </a:xfrm>
            <a:custGeom>
              <a:avLst/>
              <a:gdLst>
                <a:gd name="T0" fmla="*/ 100 w 204"/>
                <a:gd name="T1" fmla="*/ 0 h 292"/>
                <a:gd name="T2" fmla="*/ 100 w 204"/>
                <a:gd name="T3" fmla="*/ 0 h 292"/>
                <a:gd name="T4" fmla="*/ 0 w 204"/>
                <a:gd name="T5" fmla="*/ 103 h 292"/>
                <a:gd name="T6" fmla="*/ 23 w 204"/>
                <a:gd name="T7" fmla="*/ 166 h 292"/>
                <a:gd name="T8" fmla="*/ 93 w 204"/>
                <a:gd name="T9" fmla="*/ 280 h 292"/>
                <a:gd name="T10" fmla="*/ 100 w 204"/>
                <a:gd name="T11" fmla="*/ 291 h 292"/>
                <a:gd name="T12" fmla="*/ 107 w 204"/>
                <a:gd name="T13" fmla="*/ 280 h 292"/>
                <a:gd name="T14" fmla="*/ 178 w 204"/>
                <a:gd name="T15" fmla="*/ 166 h 292"/>
                <a:gd name="T16" fmla="*/ 203 w 204"/>
                <a:gd name="T17" fmla="*/ 103 h 292"/>
                <a:gd name="T18" fmla="*/ 100 w 204"/>
                <a:gd name="T19" fmla="*/ 0 h 292"/>
                <a:gd name="T20" fmla="*/ 100 w 204"/>
                <a:gd name="T21" fmla="*/ 133 h 292"/>
                <a:gd name="T22" fmla="*/ 100 w 204"/>
                <a:gd name="T23" fmla="*/ 133 h 292"/>
                <a:gd name="T24" fmla="*/ 67 w 204"/>
                <a:gd name="T25" fmla="*/ 99 h 292"/>
                <a:gd name="T26" fmla="*/ 100 w 204"/>
                <a:gd name="T27" fmla="*/ 70 h 292"/>
                <a:gd name="T28" fmla="*/ 133 w 204"/>
                <a:gd name="T29" fmla="*/ 99 h 292"/>
                <a:gd name="T30" fmla="*/ 100 w 204"/>
                <a:gd name="T31" fmla="*/ 133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4" h="292">
                  <a:moveTo>
                    <a:pt x="100" y="0"/>
                  </a:moveTo>
                  <a:lnTo>
                    <a:pt x="100" y="0"/>
                  </a:lnTo>
                  <a:cubicBezTo>
                    <a:pt x="45" y="0"/>
                    <a:pt x="0" y="44"/>
                    <a:pt x="0" y="103"/>
                  </a:cubicBezTo>
                  <a:cubicBezTo>
                    <a:pt x="0" y="121"/>
                    <a:pt x="8" y="144"/>
                    <a:pt x="23" y="166"/>
                  </a:cubicBezTo>
                  <a:cubicBezTo>
                    <a:pt x="41" y="192"/>
                    <a:pt x="93" y="280"/>
                    <a:pt x="93" y="280"/>
                  </a:cubicBezTo>
                  <a:cubicBezTo>
                    <a:pt x="100" y="291"/>
                    <a:pt x="100" y="291"/>
                    <a:pt x="100" y="291"/>
                  </a:cubicBezTo>
                  <a:cubicBezTo>
                    <a:pt x="107" y="280"/>
                    <a:pt x="107" y="280"/>
                    <a:pt x="107" y="280"/>
                  </a:cubicBezTo>
                  <a:cubicBezTo>
                    <a:pt x="107" y="280"/>
                    <a:pt x="159" y="192"/>
                    <a:pt x="178" y="166"/>
                  </a:cubicBezTo>
                  <a:cubicBezTo>
                    <a:pt x="196" y="144"/>
                    <a:pt x="203" y="121"/>
                    <a:pt x="203" y="103"/>
                  </a:cubicBezTo>
                  <a:cubicBezTo>
                    <a:pt x="203" y="44"/>
                    <a:pt x="155" y="0"/>
                    <a:pt x="100" y="0"/>
                  </a:cubicBezTo>
                  <a:close/>
                  <a:moveTo>
                    <a:pt x="100" y="133"/>
                  </a:moveTo>
                  <a:lnTo>
                    <a:pt x="100" y="133"/>
                  </a:lnTo>
                  <a:cubicBezTo>
                    <a:pt x="82" y="133"/>
                    <a:pt x="67" y="118"/>
                    <a:pt x="67" y="99"/>
                  </a:cubicBezTo>
                  <a:cubicBezTo>
                    <a:pt x="67" y="85"/>
                    <a:pt x="82" y="70"/>
                    <a:pt x="100" y="70"/>
                  </a:cubicBezTo>
                  <a:cubicBezTo>
                    <a:pt x="119" y="70"/>
                    <a:pt x="133" y="85"/>
                    <a:pt x="133" y="99"/>
                  </a:cubicBezTo>
                  <a:cubicBezTo>
                    <a:pt x="133" y="118"/>
                    <a:pt x="119" y="133"/>
                    <a:pt x="100" y="13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09" name="Group 708"/>
          <p:cNvGrpSpPr/>
          <p:nvPr/>
        </p:nvGrpSpPr>
        <p:grpSpPr>
          <a:xfrm>
            <a:off x="7425822" y="4071917"/>
            <a:ext cx="495300" cy="493712"/>
            <a:chOff x="7420442" y="4077541"/>
            <a:chExt cx="495300" cy="493712"/>
          </a:xfrm>
        </p:grpSpPr>
        <p:sp>
          <p:nvSpPr>
            <p:cNvPr id="710" name="Freeform 667"/>
            <p:cNvSpPr>
              <a:spLocks noChangeArrowheads="1"/>
            </p:cNvSpPr>
            <p:nvPr/>
          </p:nvSpPr>
          <p:spPr bwMode="auto">
            <a:xfrm>
              <a:off x="7420442" y="407754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Freeform 668"/>
            <p:cNvSpPr>
              <a:spLocks noChangeArrowheads="1"/>
            </p:cNvSpPr>
            <p:nvPr/>
          </p:nvSpPr>
          <p:spPr bwMode="auto">
            <a:xfrm>
              <a:off x="7420442" y="407754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Freeform 669"/>
            <p:cNvSpPr>
              <a:spLocks noChangeArrowheads="1"/>
            </p:cNvSpPr>
            <p:nvPr/>
          </p:nvSpPr>
          <p:spPr bwMode="auto">
            <a:xfrm>
              <a:off x="7914154" y="4302966"/>
              <a:ext cx="1588" cy="268287"/>
            </a:xfrm>
            <a:custGeom>
              <a:avLst/>
              <a:gdLst>
                <a:gd name="T0" fmla="*/ 0 w 1"/>
                <a:gd name="T1" fmla="*/ 0 h 744"/>
                <a:gd name="T2" fmla="*/ 0 w 1"/>
                <a:gd name="T3" fmla="*/ 743 h 744"/>
                <a:gd name="T4" fmla="*/ 0 w 1"/>
                <a:gd name="T5" fmla="*/ 743 h 744"/>
                <a:gd name="T6" fmla="*/ 0 w 1"/>
                <a:gd name="T7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44">
                  <a:moveTo>
                    <a:pt x="0" y="0"/>
                  </a:moveTo>
                  <a:lnTo>
                    <a:pt x="0" y="743"/>
                  </a:lnTo>
                  <a:lnTo>
                    <a:pt x="0" y="7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Freeform 670"/>
            <p:cNvSpPr>
              <a:spLocks noChangeArrowheads="1"/>
            </p:cNvSpPr>
            <p:nvPr/>
          </p:nvSpPr>
          <p:spPr bwMode="auto">
            <a:xfrm>
              <a:off x="7914154" y="4302966"/>
              <a:ext cx="1588" cy="268287"/>
            </a:xfrm>
            <a:custGeom>
              <a:avLst/>
              <a:gdLst>
                <a:gd name="T0" fmla="*/ 0 w 1"/>
                <a:gd name="T1" fmla="*/ 0 h 744"/>
                <a:gd name="T2" fmla="*/ 0 w 1"/>
                <a:gd name="T3" fmla="*/ 743 h 744"/>
                <a:gd name="T4" fmla="*/ 0 w 1"/>
                <a:gd name="T5" fmla="*/ 743 h 744"/>
                <a:gd name="T6" fmla="*/ 0 w 1"/>
                <a:gd name="T7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44">
                  <a:moveTo>
                    <a:pt x="0" y="0"/>
                  </a:moveTo>
                  <a:lnTo>
                    <a:pt x="0" y="743"/>
                  </a:lnTo>
                  <a:lnTo>
                    <a:pt x="0" y="743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4" name="Freeform 671"/>
            <p:cNvSpPr>
              <a:spLocks noChangeArrowheads="1"/>
            </p:cNvSpPr>
            <p:nvPr/>
          </p:nvSpPr>
          <p:spPr bwMode="auto">
            <a:xfrm>
              <a:off x="7518867" y="4180728"/>
              <a:ext cx="396875" cy="390525"/>
            </a:xfrm>
            <a:custGeom>
              <a:avLst/>
              <a:gdLst>
                <a:gd name="T0" fmla="*/ 761 w 1101"/>
                <a:gd name="T1" fmla="*/ 0 h 1084"/>
                <a:gd name="T2" fmla="*/ 761 w 1101"/>
                <a:gd name="T3" fmla="*/ 0 h 1084"/>
                <a:gd name="T4" fmla="*/ 761 w 1101"/>
                <a:gd name="T5" fmla="*/ 0 h 1084"/>
                <a:gd name="T6" fmla="*/ 857 w 1101"/>
                <a:gd name="T7" fmla="*/ 233 h 1084"/>
                <a:gd name="T8" fmla="*/ 621 w 1101"/>
                <a:gd name="T9" fmla="*/ 547 h 1084"/>
                <a:gd name="T10" fmla="*/ 653 w 1101"/>
                <a:gd name="T11" fmla="*/ 576 h 1084"/>
                <a:gd name="T12" fmla="*/ 653 w 1101"/>
                <a:gd name="T13" fmla="*/ 912 h 1084"/>
                <a:gd name="T14" fmla="*/ 450 w 1101"/>
                <a:gd name="T15" fmla="*/ 912 h 1084"/>
                <a:gd name="T16" fmla="*/ 307 w 1101"/>
                <a:gd name="T17" fmla="*/ 761 h 1084"/>
                <a:gd name="T18" fmla="*/ 0 w 1101"/>
                <a:gd name="T19" fmla="*/ 761 h 1084"/>
                <a:gd name="T20" fmla="*/ 321 w 1101"/>
                <a:gd name="T21" fmla="*/ 1083 h 1084"/>
                <a:gd name="T22" fmla="*/ 1100 w 1101"/>
                <a:gd name="T23" fmla="*/ 1083 h 1084"/>
                <a:gd name="T24" fmla="*/ 1100 w 1101"/>
                <a:gd name="T25" fmla="*/ 340 h 1084"/>
                <a:gd name="T26" fmla="*/ 761 w 1101"/>
                <a:gd name="T27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01" h="1084"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821" y="61"/>
                    <a:pt x="857" y="143"/>
                    <a:pt x="857" y="233"/>
                  </a:cubicBezTo>
                  <a:cubicBezTo>
                    <a:pt x="857" y="383"/>
                    <a:pt x="757" y="508"/>
                    <a:pt x="621" y="547"/>
                  </a:cubicBezTo>
                  <a:cubicBezTo>
                    <a:pt x="653" y="576"/>
                    <a:pt x="653" y="576"/>
                    <a:pt x="653" y="576"/>
                  </a:cubicBezTo>
                  <a:cubicBezTo>
                    <a:pt x="653" y="912"/>
                    <a:pt x="653" y="912"/>
                    <a:pt x="653" y="912"/>
                  </a:cubicBezTo>
                  <a:cubicBezTo>
                    <a:pt x="450" y="912"/>
                    <a:pt x="450" y="912"/>
                    <a:pt x="450" y="912"/>
                  </a:cubicBezTo>
                  <a:cubicBezTo>
                    <a:pt x="307" y="761"/>
                    <a:pt x="307" y="761"/>
                    <a:pt x="307" y="761"/>
                  </a:cubicBezTo>
                  <a:cubicBezTo>
                    <a:pt x="0" y="761"/>
                    <a:pt x="0" y="761"/>
                    <a:pt x="0" y="761"/>
                  </a:cubicBezTo>
                  <a:cubicBezTo>
                    <a:pt x="321" y="1083"/>
                    <a:pt x="321" y="1083"/>
                    <a:pt x="321" y="1083"/>
                  </a:cubicBezTo>
                  <a:cubicBezTo>
                    <a:pt x="1100" y="1083"/>
                    <a:pt x="1100" y="1083"/>
                    <a:pt x="1100" y="1083"/>
                  </a:cubicBezTo>
                  <a:cubicBezTo>
                    <a:pt x="1100" y="340"/>
                    <a:pt x="1100" y="340"/>
                    <a:pt x="1100" y="340"/>
                  </a:cubicBezTo>
                  <a:cubicBezTo>
                    <a:pt x="761" y="0"/>
                    <a:pt x="761" y="0"/>
                    <a:pt x="76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5" name="Freeform 672"/>
            <p:cNvSpPr>
              <a:spLocks noChangeArrowheads="1"/>
            </p:cNvSpPr>
            <p:nvPr/>
          </p:nvSpPr>
          <p:spPr bwMode="auto">
            <a:xfrm>
              <a:off x="7518867" y="4206128"/>
              <a:ext cx="157162" cy="249238"/>
            </a:xfrm>
            <a:custGeom>
              <a:avLst/>
              <a:gdLst>
                <a:gd name="T0" fmla="*/ 0 w 436"/>
                <a:gd name="T1" fmla="*/ 0 h 694"/>
                <a:gd name="T2" fmla="*/ 0 w 436"/>
                <a:gd name="T3" fmla="*/ 0 h 694"/>
                <a:gd name="T4" fmla="*/ 0 w 436"/>
                <a:gd name="T5" fmla="*/ 693 h 694"/>
                <a:gd name="T6" fmla="*/ 307 w 436"/>
                <a:gd name="T7" fmla="*/ 693 h 694"/>
                <a:gd name="T8" fmla="*/ 278 w 436"/>
                <a:gd name="T9" fmla="*/ 661 h 694"/>
                <a:gd name="T10" fmla="*/ 243 w 436"/>
                <a:gd name="T11" fmla="*/ 626 h 694"/>
                <a:gd name="T12" fmla="*/ 35 w 436"/>
                <a:gd name="T13" fmla="*/ 626 h 694"/>
                <a:gd name="T14" fmla="*/ 35 w 436"/>
                <a:gd name="T15" fmla="*/ 36 h 694"/>
                <a:gd name="T16" fmla="*/ 396 w 436"/>
                <a:gd name="T17" fmla="*/ 36 h 694"/>
                <a:gd name="T18" fmla="*/ 396 w 436"/>
                <a:gd name="T19" fmla="*/ 547 h 694"/>
                <a:gd name="T20" fmla="*/ 435 w 436"/>
                <a:gd name="T21" fmla="*/ 583 h 694"/>
                <a:gd name="T22" fmla="*/ 435 w 436"/>
                <a:gd name="T23" fmla="*/ 0 h 694"/>
                <a:gd name="T24" fmla="*/ 0 w 436"/>
                <a:gd name="T25" fmla="*/ 0 h 694"/>
                <a:gd name="T26" fmla="*/ 218 w 436"/>
                <a:gd name="T27" fmla="*/ 640 h 694"/>
                <a:gd name="T28" fmla="*/ 218 w 436"/>
                <a:gd name="T29" fmla="*/ 640 h 694"/>
                <a:gd name="T30" fmla="*/ 232 w 436"/>
                <a:gd name="T31" fmla="*/ 658 h 694"/>
                <a:gd name="T32" fmla="*/ 218 w 436"/>
                <a:gd name="T33" fmla="*/ 672 h 694"/>
                <a:gd name="T34" fmla="*/ 200 w 436"/>
                <a:gd name="T35" fmla="*/ 658 h 694"/>
                <a:gd name="T36" fmla="*/ 218 w 436"/>
                <a:gd name="T37" fmla="*/ 64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36" h="694">
                  <a:moveTo>
                    <a:pt x="0" y="0"/>
                  </a:moveTo>
                  <a:lnTo>
                    <a:pt x="0" y="0"/>
                  </a:lnTo>
                  <a:cubicBezTo>
                    <a:pt x="0" y="693"/>
                    <a:pt x="0" y="693"/>
                    <a:pt x="0" y="693"/>
                  </a:cubicBezTo>
                  <a:cubicBezTo>
                    <a:pt x="307" y="693"/>
                    <a:pt x="307" y="693"/>
                    <a:pt x="307" y="693"/>
                  </a:cubicBezTo>
                  <a:cubicBezTo>
                    <a:pt x="278" y="661"/>
                    <a:pt x="278" y="661"/>
                    <a:pt x="278" y="661"/>
                  </a:cubicBezTo>
                  <a:cubicBezTo>
                    <a:pt x="243" y="626"/>
                    <a:pt x="243" y="626"/>
                    <a:pt x="243" y="626"/>
                  </a:cubicBezTo>
                  <a:cubicBezTo>
                    <a:pt x="35" y="626"/>
                    <a:pt x="35" y="626"/>
                    <a:pt x="35" y="62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96" y="36"/>
                    <a:pt x="396" y="36"/>
                    <a:pt x="396" y="36"/>
                  </a:cubicBezTo>
                  <a:cubicBezTo>
                    <a:pt x="396" y="547"/>
                    <a:pt x="396" y="547"/>
                    <a:pt x="396" y="547"/>
                  </a:cubicBezTo>
                  <a:cubicBezTo>
                    <a:pt x="435" y="583"/>
                    <a:pt x="435" y="583"/>
                    <a:pt x="435" y="583"/>
                  </a:cubicBezTo>
                  <a:cubicBezTo>
                    <a:pt x="435" y="0"/>
                    <a:pt x="435" y="0"/>
                    <a:pt x="435" y="0"/>
                  </a:cubicBezTo>
                  <a:lnTo>
                    <a:pt x="0" y="0"/>
                  </a:lnTo>
                  <a:close/>
                  <a:moveTo>
                    <a:pt x="218" y="640"/>
                  </a:moveTo>
                  <a:lnTo>
                    <a:pt x="218" y="640"/>
                  </a:lnTo>
                  <a:cubicBezTo>
                    <a:pt x="225" y="640"/>
                    <a:pt x="232" y="647"/>
                    <a:pt x="232" y="658"/>
                  </a:cubicBezTo>
                  <a:cubicBezTo>
                    <a:pt x="232" y="665"/>
                    <a:pt x="225" y="672"/>
                    <a:pt x="218" y="672"/>
                  </a:cubicBezTo>
                  <a:cubicBezTo>
                    <a:pt x="207" y="672"/>
                    <a:pt x="200" y="665"/>
                    <a:pt x="200" y="658"/>
                  </a:cubicBezTo>
                  <a:cubicBezTo>
                    <a:pt x="200" y="647"/>
                    <a:pt x="207" y="640"/>
                    <a:pt x="218" y="6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Freeform 673"/>
            <p:cNvSpPr>
              <a:spLocks noChangeArrowheads="1"/>
            </p:cNvSpPr>
            <p:nvPr/>
          </p:nvSpPr>
          <p:spPr bwMode="auto">
            <a:xfrm>
              <a:off x="7593479" y="4301378"/>
              <a:ext cx="160338" cy="209550"/>
            </a:xfrm>
            <a:custGeom>
              <a:avLst/>
              <a:gdLst>
                <a:gd name="T0" fmla="*/ 446 w 447"/>
                <a:gd name="T1" fmla="*/ 579 h 580"/>
                <a:gd name="T2" fmla="*/ 446 w 447"/>
                <a:gd name="T3" fmla="*/ 579 h 580"/>
                <a:gd name="T4" fmla="*/ 243 w 447"/>
                <a:gd name="T5" fmla="*/ 579 h 580"/>
                <a:gd name="T6" fmla="*/ 25 w 447"/>
                <a:gd name="T7" fmla="*/ 346 h 580"/>
                <a:gd name="T8" fmla="*/ 0 w 447"/>
                <a:gd name="T9" fmla="*/ 289 h 580"/>
                <a:gd name="T10" fmla="*/ 25 w 447"/>
                <a:gd name="T11" fmla="*/ 232 h 580"/>
                <a:gd name="T12" fmla="*/ 143 w 447"/>
                <a:gd name="T13" fmla="*/ 232 h 580"/>
                <a:gd name="T14" fmla="*/ 189 w 447"/>
                <a:gd name="T15" fmla="*/ 282 h 580"/>
                <a:gd name="T16" fmla="*/ 189 w 447"/>
                <a:gd name="T17" fmla="*/ 0 h 580"/>
                <a:gd name="T18" fmla="*/ 446 w 447"/>
                <a:gd name="T19" fmla="*/ 246 h 580"/>
                <a:gd name="T20" fmla="*/ 446 w 447"/>
                <a:gd name="T21" fmla="*/ 579 h 580"/>
                <a:gd name="T22" fmla="*/ 261 w 447"/>
                <a:gd name="T23" fmla="*/ 539 h 580"/>
                <a:gd name="T24" fmla="*/ 261 w 447"/>
                <a:gd name="T25" fmla="*/ 539 h 580"/>
                <a:gd name="T26" fmla="*/ 411 w 447"/>
                <a:gd name="T27" fmla="*/ 539 h 580"/>
                <a:gd name="T28" fmla="*/ 411 w 447"/>
                <a:gd name="T29" fmla="*/ 261 h 580"/>
                <a:gd name="T30" fmla="*/ 228 w 447"/>
                <a:gd name="T31" fmla="*/ 85 h 580"/>
                <a:gd name="T32" fmla="*/ 228 w 447"/>
                <a:gd name="T33" fmla="*/ 371 h 580"/>
                <a:gd name="T34" fmla="*/ 118 w 447"/>
                <a:gd name="T35" fmla="*/ 261 h 580"/>
                <a:gd name="T36" fmla="*/ 50 w 447"/>
                <a:gd name="T37" fmla="*/ 257 h 580"/>
                <a:gd name="T38" fmla="*/ 36 w 447"/>
                <a:gd name="T39" fmla="*/ 289 h 580"/>
                <a:gd name="T40" fmla="*/ 50 w 447"/>
                <a:gd name="T41" fmla="*/ 321 h 580"/>
                <a:gd name="T42" fmla="*/ 261 w 447"/>
                <a:gd name="T43" fmla="*/ 539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7" h="580">
                  <a:moveTo>
                    <a:pt x="446" y="579"/>
                  </a:moveTo>
                  <a:lnTo>
                    <a:pt x="446" y="579"/>
                  </a:lnTo>
                  <a:cubicBezTo>
                    <a:pt x="243" y="579"/>
                    <a:pt x="243" y="579"/>
                    <a:pt x="243" y="579"/>
                  </a:cubicBezTo>
                  <a:cubicBezTo>
                    <a:pt x="25" y="346"/>
                    <a:pt x="25" y="346"/>
                    <a:pt x="25" y="346"/>
                  </a:cubicBezTo>
                  <a:cubicBezTo>
                    <a:pt x="7" y="332"/>
                    <a:pt x="0" y="311"/>
                    <a:pt x="0" y="289"/>
                  </a:cubicBezTo>
                  <a:cubicBezTo>
                    <a:pt x="0" y="268"/>
                    <a:pt x="11" y="246"/>
                    <a:pt x="25" y="232"/>
                  </a:cubicBezTo>
                  <a:cubicBezTo>
                    <a:pt x="57" y="200"/>
                    <a:pt x="111" y="200"/>
                    <a:pt x="143" y="232"/>
                  </a:cubicBezTo>
                  <a:cubicBezTo>
                    <a:pt x="189" y="282"/>
                    <a:pt x="189" y="282"/>
                    <a:pt x="189" y="282"/>
                  </a:cubicBezTo>
                  <a:cubicBezTo>
                    <a:pt x="189" y="0"/>
                    <a:pt x="189" y="0"/>
                    <a:pt x="189" y="0"/>
                  </a:cubicBezTo>
                  <a:cubicBezTo>
                    <a:pt x="446" y="246"/>
                    <a:pt x="446" y="246"/>
                    <a:pt x="446" y="246"/>
                  </a:cubicBezTo>
                  <a:lnTo>
                    <a:pt x="446" y="579"/>
                  </a:lnTo>
                  <a:close/>
                  <a:moveTo>
                    <a:pt x="261" y="539"/>
                  </a:moveTo>
                  <a:lnTo>
                    <a:pt x="261" y="539"/>
                  </a:lnTo>
                  <a:cubicBezTo>
                    <a:pt x="411" y="539"/>
                    <a:pt x="411" y="539"/>
                    <a:pt x="411" y="539"/>
                  </a:cubicBezTo>
                  <a:cubicBezTo>
                    <a:pt x="411" y="261"/>
                    <a:pt x="411" y="261"/>
                    <a:pt x="411" y="261"/>
                  </a:cubicBezTo>
                  <a:cubicBezTo>
                    <a:pt x="228" y="85"/>
                    <a:pt x="228" y="85"/>
                    <a:pt x="228" y="85"/>
                  </a:cubicBezTo>
                  <a:cubicBezTo>
                    <a:pt x="228" y="371"/>
                    <a:pt x="228" y="371"/>
                    <a:pt x="228" y="371"/>
                  </a:cubicBezTo>
                  <a:cubicBezTo>
                    <a:pt x="118" y="261"/>
                    <a:pt x="118" y="261"/>
                    <a:pt x="118" y="261"/>
                  </a:cubicBezTo>
                  <a:cubicBezTo>
                    <a:pt x="100" y="239"/>
                    <a:pt x="68" y="239"/>
                    <a:pt x="50" y="257"/>
                  </a:cubicBezTo>
                  <a:cubicBezTo>
                    <a:pt x="43" y="264"/>
                    <a:pt x="36" y="278"/>
                    <a:pt x="36" y="289"/>
                  </a:cubicBezTo>
                  <a:cubicBezTo>
                    <a:pt x="36" y="303"/>
                    <a:pt x="43" y="314"/>
                    <a:pt x="50" y="321"/>
                  </a:cubicBezTo>
                  <a:lnTo>
                    <a:pt x="261" y="5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Freeform 674"/>
            <p:cNvSpPr>
              <a:spLocks noChangeArrowheads="1"/>
            </p:cNvSpPr>
            <p:nvPr/>
          </p:nvSpPr>
          <p:spPr bwMode="auto">
            <a:xfrm>
              <a:off x="7607767" y="4147391"/>
              <a:ext cx="222250" cy="233362"/>
            </a:xfrm>
            <a:custGeom>
              <a:avLst/>
              <a:gdLst>
                <a:gd name="T0" fmla="*/ 307 w 616"/>
                <a:gd name="T1" fmla="*/ 0 h 648"/>
                <a:gd name="T2" fmla="*/ 304 w 616"/>
                <a:gd name="T3" fmla="*/ 0 h 648"/>
                <a:gd name="T4" fmla="*/ 264 w 616"/>
                <a:gd name="T5" fmla="*/ 0 h 648"/>
                <a:gd name="T6" fmla="*/ 261 w 616"/>
                <a:gd name="T7" fmla="*/ 0 h 648"/>
                <a:gd name="T8" fmla="*/ 189 w 616"/>
                <a:gd name="T9" fmla="*/ 164 h 648"/>
                <a:gd name="T10" fmla="*/ 264 w 616"/>
                <a:gd name="T11" fmla="*/ 204 h 648"/>
                <a:gd name="T12" fmla="*/ 189 w 616"/>
                <a:gd name="T13" fmla="*/ 307 h 648"/>
                <a:gd name="T14" fmla="*/ 264 w 616"/>
                <a:gd name="T15" fmla="*/ 350 h 648"/>
                <a:gd name="T16" fmla="*/ 189 w 616"/>
                <a:gd name="T17" fmla="*/ 454 h 648"/>
                <a:gd name="T18" fmla="*/ 225 w 616"/>
                <a:gd name="T19" fmla="*/ 497 h 648"/>
                <a:gd name="T20" fmla="*/ 264 w 616"/>
                <a:gd name="T21" fmla="*/ 536 h 648"/>
                <a:gd name="T22" fmla="*/ 304 w 616"/>
                <a:gd name="T23" fmla="*/ 497 h 648"/>
                <a:gd name="T24" fmla="*/ 315 w 616"/>
                <a:gd name="T25" fmla="*/ 582 h 648"/>
                <a:gd name="T26" fmla="*/ 615 w 616"/>
                <a:gd name="T27" fmla="*/ 329 h 648"/>
                <a:gd name="T28" fmla="*/ 154 w 616"/>
                <a:gd name="T29" fmla="*/ 161 h 648"/>
                <a:gd name="T30" fmla="*/ 50 w 616"/>
                <a:gd name="T31" fmla="*/ 161 h 648"/>
                <a:gd name="T32" fmla="*/ 154 w 616"/>
                <a:gd name="T33" fmla="*/ 161 h 648"/>
                <a:gd name="T34" fmla="*/ 264 w 616"/>
                <a:gd name="T35" fmla="*/ 161 h 648"/>
                <a:gd name="T36" fmla="*/ 264 w 616"/>
                <a:gd name="T37" fmla="*/ 64 h 648"/>
                <a:gd name="T38" fmla="*/ 543 w 616"/>
                <a:gd name="T39" fmla="*/ 204 h 648"/>
                <a:gd name="T40" fmla="*/ 572 w 616"/>
                <a:gd name="T41" fmla="*/ 307 h 648"/>
                <a:gd name="T42" fmla="*/ 432 w 616"/>
                <a:gd name="T43" fmla="*/ 204 h 648"/>
                <a:gd name="T44" fmla="*/ 518 w 616"/>
                <a:gd name="T45" fmla="*/ 161 h 648"/>
                <a:gd name="T46" fmla="*/ 415 w 616"/>
                <a:gd name="T47" fmla="*/ 161 h 648"/>
                <a:gd name="T48" fmla="*/ 518 w 616"/>
                <a:gd name="T49" fmla="*/ 161 h 648"/>
                <a:gd name="T50" fmla="*/ 304 w 616"/>
                <a:gd name="T51" fmla="*/ 64 h 648"/>
                <a:gd name="T52" fmla="*/ 304 w 616"/>
                <a:gd name="T53" fmla="*/ 161 h 648"/>
                <a:gd name="T54" fmla="*/ 304 w 616"/>
                <a:gd name="T55" fmla="*/ 204 h 648"/>
                <a:gd name="T56" fmla="*/ 390 w 616"/>
                <a:gd name="T57" fmla="*/ 204 h 648"/>
                <a:gd name="T58" fmla="*/ 304 w 616"/>
                <a:gd name="T59" fmla="*/ 307 h 648"/>
                <a:gd name="T60" fmla="*/ 304 w 616"/>
                <a:gd name="T61" fmla="*/ 454 h 648"/>
                <a:gd name="T62" fmla="*/ 304 w 616"/>
                <a:gd name="T63" fmla="*/ 350 h 648"/>
                <a:gd name="T64" fmla="*/ 390 w 616"/>
                <a:gd name="T65" fmla="*/ 454 h 648"/>
                <a:gd name="T66" fmla="*/ 347 w 616"/>
                <a:gd name="T67" fmla="*/ 611 h 648"/>
                <a:gd name="T68" fmla="*/ 415 w 616"/>
                <a:gd name="T69" fmla="*/ 497 h 648"/>
                <a:gd name="T70" fmla="*/ 347 w 616"/>
                <a:gd name="T71" fmla="*/ 611 h 648"/>
                <a:gd name="T72" fmla="*/ 543 w 616"/>
                <a:gd name="T73" fmla="*/ 454 h 648"/>
                <a:gd name="T74" fmla="*/ 454 w 616"/>
                <a:gd name="T75" fmla="*/ 350 h 648"/>
                <a:gd name="T76" fmla="*/ 543 w 616"/>
                <a:gd name="T77" fmla="*/ 454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16" h="648">
                  <a:moveTo>
                    <a:pt x="307" y="0"/>
                  </a:moveTo>
                  <a:lnTo>
                    <a:pt x="307" y="0"/>
                  </a:lnTo>
                  <a:lnTo>
                    <a:pt x="307" y="0"/>
                  </a:lnTo>
                  <a:cubicBezTo>
                    <a:pt x="304" y="0"/>
                    <a:pt x="304" y="0"/>
                    <a:pt x="304" y="0"/>
                  </a:cubicBezTo>
                  <a:cubicBezTo>
                    <a:pt x="297" y="0"/>
                    <a:pt x="290" y="0"/>
                    <a:pt x="286" y="0"/>
                  </a:cubicBezTo>
                  <a:cubicBezTo>
                    <a:pt x="279" y="0"/>
                    <a:pt x="272" y="0"/>
                    <a:pt x="264" y="0"/>
                  </a:cubicBezTo>
                  <a:cubicBezTo>
                    <a:pt x="261" y="0"/>
                    <a:pt x="261" y="0"/>
                    <a:pt x="261" y="0"/>
                  </a:cubicBezTo>
                  <a:lnTo>
                    <a:pt x="261" y="0"/>
                  </a:lnTo>
                  <a:cubicBezTo>
                    <a:pt x="150" y="7"/>
                    <a:pt x="54" y="71"/>
                    <a:pt x="0" y="164"/>
                  </a:cubicBezTo>
                  <a:cubicBezTo>
                    <a:pt x="189" y="164"/>
                    <a:pt x="189" y="164"/>
                    <a:pt x="189" y="164"/>
                  </a:cubicBezTo>
                  <a:cubicBezTo>
                    <a:pt x="189" y="204"/>
                    <a:pt x="189" y="204"/>
                    <a:pt x="189" y="204"/>
                  </a:cubicBezTo>
                  <a:cubicBezTo>
                    <a:pt x="264" y="204"/>
                    <a:pt x="264" y="204"/>
                    <a:pt x="264" y="204"/>
                  </a:cubicBezTo>
                  <a:cubicBezTo>
                    <a:pt x="264" y="307"/>
                    <a:pt x="264" y="307"/>
                    <a:pt x="264" y="307"/>
                  </a:cubicBezTo>
                  <a:cubicBezTo>
                    <a:pt x="189" y="307"/>
                    <a:pt x="189" y="307"/>
                    <a:pt x="189" y="307"/>
                  </a:cubicBezTo>
                  <a:cubicBezTo>
                    <a:pt x="189" y="350"/>
                    <a:pt x="189" y="350"/>
                    <a:pt x="189" y="350"/>
                  </a:cubicBezTo>
                  <a:cubicBezTo>
                    <a:pt x="264" y="350"/>
                    <a:pt x="264" y="350"/>
                    <a:pt x="264" y="350"/>
                  </a:cubicBezTo>
                  <a:cubicBezTo>
                    <a:pt x="264" y="454"/>
                    <a:pt x="264" y="454"/>
                    <a:pt x="264" y="454"/>
                  </a:cubicBezTo>
                  <a:cubicBezTo>
                    <a:pt x="189" y="454"/>
                    <a:pt x="189" y="454"/>
                    <a:pt x="189" y="454"/>
                  </a:cubicBezTo>
                  <a:cubicBezTo>
                    <a:pt x="189" y="461"/>
                    <a:pt x="189" y="461"/>
                    <a:pt x="189" y="461"/>
                  </a:cubicBezTo>
                  <a:cubicBezTo>
                    <a:pt x="225" y="497"/>
                    <a:pt x="225" y="497"/>
                    <a:pt x="225" y="497"/>
                  </a:cubicBezTo>
                  <a:cubicBezTo>
                    <a:pt x="264" y="497"/>
                    <a:pt x="264" y="497"/>
                    <a:pt x="264" y="497"/>
                  </a:cubicBezTo>
                  <a:cubicBezTo>
                    <a:pt x="264" y="536"/>
                    <a:pt x="264" y="536"/>
                    <a:pt x="264" y="536"/>
                  </a:cubicBezTo>
                  <a:cubicBezTo>
                    <a:pt x="304" y="575"/>
                    <a:pt x="304" y="575"/>
                    <a:pt x="304" y="575"/>
                  </a:cubicBezTo>
                  <a:cubicBezTo>
                    <a:pt x="304" y="497"/>
                    <a:pt x="304" y="497"/>
                    <a:pt x="304" y="497"/>
                  </a:cubicBezTo>
                  <a:cubicBezTo>
                    <a:pt x="368" y="497"/>
                    <a:pt x="368" y="497"/>
                    <a:pt x="368" y="497"/>
                  </a:cubicBezTo>
                  <a:cubicBezTo>
                    <a:pt x="350" y="532"/>
                    <a:pt x="332" y="561"/>
                    <a:pt x="315" y="582"/>
                  </a:cubicBezTo>
                  <a:cubicBezTo>
                    <a:pt x="379" y="647"/>
                    <a:pt x="379" y="647"/>
                    <a:pt x="379" y="647"/>
                  </a:cubicBezTo>
                  <a:cubicBezTo>
                    <a:pt x="515" y="607"/>
                    <a:pt x="615" y="479"/>
                    <a:pt x="615" y="329"/>
                  </a:cubicBezTo>
                  <a:cubicBezTo>
                    <a:pt x="615" y="154"/>
                    <a:pt x="479" y="11"/>
                    <a:pt x="307" y="0"/>
                  </a:cubicBezTo>
                  <a:close/>
                  <a:moveTo>
                    <a:pt x="154" y="161"/>
                  </a:moveTo>
                  <a:lnTo>
                    <a:pt x="154" y="161"/>
                  </a:lnTo>
                  <a:cubicBezTo>
                    <a:pt x="50" y="161"/>
                    <a:pt x="50" y="161"/>
                    <a:pt x="50" y="161"/>
                  </a:cubicBezTo>
                  <a:cubicBezTo>
                    <a:pt x="89" y="107"/>
                    <a:pt x="150" y="64"/>
                    <a:pt x="222" y="50"/>
                  </a:cubicBezTo>
                  <a:cubicBezTo>
                    <a:pt x="200" y="79"/>
                    <a:pt x="175" y="118"/>
                    <a:pt x="154" y="161"/>
                  </a:cubicBezTo>
                  <a:close/>
                  <a:moveTo>
                    <a:pt x="264" y="161"/>
                  </a:moveTo>
                  <a:lnTo>
                    <a:pt x="264" y="161"/>
                  </a:lnTo>
                  <a:cubicBezTo>
                    <a:pt x="200" y="161"/>
                    <a:pt x="200" y="161"/>
                    <a:pt x="200" y="161"/>
                  </a:cubicBezTo>
                  <a:cubicBezTo>
                    <a:pt x="222" y="121"/>
                    <a:pt x="243" y="89"/>
                    <a:pt x="264" y="64"/>
                  </a:cubicBezTo>
                  <a:lnTo>
                    <a:pt x="264" y="161"/>
                  </a:lnTo>
                  <a:close/>
                  <a:moveTo>
                    <a:pt x="543" y="204"/>
                  </a:moveTo>
                  <a:lnTo>
                    <a:pt x="543" y="204"/>
                  </a:lnTo>
                  <a:cubicBezTo>
                    <a:pt x="558" y="236"/>
                    <a:pt x="568" y="271"/>
                    <a:pt x="572" y="307"/>
                  </a:cubicBezTo>
                  <a:cubicBezTo>
                    <a:pt x="454" y="307"/>
                    <a:pt x="454" y="307"/>
                    <a:pt x="454" y="307"/>
                  </a:cubicBezTo>
                  <a:cubicBezTo>
                    <a:pt x="454" y="271"/>
                    <a:pt x="447" y="236"/>
                    <a:pt x="432" y="204"/>
                  </a:cubicBezTo>
                  <a:lnTo>
                    <a:pt x="543" y="204"/>
                  </a:lnTo>
                  <a:close/>
                  <a:moveTo>
                    <a:pt x="518" y="161"/>
                  </a:moveTo>
                  <a:lnTo>
                    <a:pt x="518" y="161"/>
                  </a:lnTo>
                  <a:cubicBezTo>
                    <a:pt x="415" y="161"/>
                    <a:pt x="415" y="161"/>
                    <a:pt x="415" y="161"/>
                  </a:cubicBezTo>
                  <a:cubicBezTo>
                    <a:pt x="393" y="118"/>
                    <a:pt x="368" y="79"/>
                    <a:pt x="347" y="50"/>
                  </a:cubicBezTo>
                  <a:cubicBezTo>
                    <a:pt x="418" y="64"/>
                    <a:pt x="479" y="107"/>
                    <a:pt x="518" y="161"/>
                  </a:cubicBezTo>
                  <a:close/>
                  <a:moveTo>
                    <a:pt x="304" y="64"/>
                  </a:moveTo>
                  <a:lnTo>
                    <a:pt x="304" y="64"/>
                  </a:lnTo>
                  <a:cubicBezTo>
                    <a:pt x="325" y="89"/>
                    <a:pt x="347" y="121"/>
                    <a:pt x="368" y="161"/>
                  </a:cubicBezTo>
                  <a:cubicBezTo>
                    <a:pt x="304" y="161"/>
                    <a:pt x="304" y="161"/>
                    <a:pt x="304" y="161"/>
                  </a:cubicBezTo>
                  <a:lnTo>
                    <a:pt x="304" y="64"/>
                  </a:lnTo>
                  <a:close/>
                  <a:moveTo>
                    <a:pt x="304" y="204"/>
                  </a:moveTo>
                  <a:lnTo>
                    <a:pt x="304" y="204"/>
                  </a:lnTo>
                  <a:cubicBezTo>
                    <a:pt x="390" y="204"/>
                    <a:pt x="390" y="204"/>
                    <a:pt x="390" y="204"/>
                  </a:cubicBezTo>
                  <a:cubicBezTo>
                    <a:pt x="400" y="236"/>
                    <a:pt x="411" y="271"/>
                    <a:pt x="415" y="307"/>
                  </a:cubicBezTo>
                  <a:cubicBezTo>
                    <a:pt x="304" y="307"/>
                    <a:pt x="304" y="307"/>
                    <a:pt x="304" y="307"/>
                  </a:cubicBezTo>
                  <a:lnTo>
                    <a:pt x="304" y="204"/>
                  </a:lnTo>
                  <a:close/>
                  <a:moveTo>
                    <a:pt x="304" y="454"/>
                  </a:moveTo>
                  <a:lnTo>
                    <a:pt x="304" y="454"/>
                  </a:lnTo>
                  <a:cubicBezTo>
                    <a:pt x="304" y="350"/>
                    <a:pt x="304" y="350"/>
                    <a:pt x="304" y="350"/>
                  </a:cubicBezTo>
                  <a:cubicBezTo>
                    <a:pt x="415" y="350"/>
                    <a:pt x="415" y="350"/>
                    <a:pt x="415" y="350"/>
                  </a:cubicBezTo>
                  <a:cubicBezTo>
                    <a:pt x="411" y="386"/>
                    <a:pt x="400" y="422"/>
                    <a:pt x="390" y="454"/>
                  </a:cubicBezTo>
                  <a:lnTo>
                    <a:pt x="304" y="454"/>
                  </a:lnTo>
                  <a:close/>
                  <a:moveTo>
                    <a:pt x="347" y="611"/>
                  </a:moveTo>
                  <a:lnTo>
                    <a:pt x="347" y="611"/>
                  </a:lnTo>
                  <a:cubicBezTo>
                    <a:pt x="368" y="582"/>
                    <a:pt x="393" y="543"/>
                    <a:pt x="415" y="497"/>
                  </a:cubicBezTo>
                  <a:cubicBezTo>
                    <a:pt x="518" y="497"/>
                    <a:pt x="518" y="497"/>
                    <a:pt x="518" y="497"/>
                  </a:cubicBezTo>
                  <a:cubicBezTo>
                    <a:pt x="479" y="554"/>
                    <a:pt x="418" y="597"/>
                    <a:pt x="347" y="611"/>
                  </a:cubicBezTo>
                  <a:close/>
                  <a:moveTo>
                    <a:pt x="543" y="454"/>
                  </a:moveTo>
                  <a:lnTo>
                    <a:pt x="543" y="454"/>
                  </a:lnTo>
                  <a:cubicBezTo>
                    <a:pt x="432" y="454"/>
                    <a:pt x="432" y="454"/>
                    <a:pt x="432" y="454"/>
                  </a:cubicBezTo>
                  <a:cubicBezTo>
                    <a:pt x="447" y="422"/>
                    <a:pt x="454" y="386"/>
                    <a:pt x="454" y="350"/>
                  </a:cubicBezTo>
                  <a:cubicBezTo>
                    <a:pt x="572" y="350"/>
                    <a:pt x="572" y="350"/>
                    <a:pt x="572" y="350"/>
                  </a:cubicBezTo>
                  <a:cubicBezTo>
                    <a:pt x="568" y="389"/>
                    <a:pt x="558" y="422"/>
                    <a:pt x="543" y="4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Freeform 675"/>
            <p:cNvSpPr>
              <a:spLocks noChangeArrowheads="1"/>
            </p:cNvSpPr>
            <p:nvPr/>
          </p:nvSpPr>
          <p:spPr bwMode="auto">
            <a:xfrm>
              <a:off x="7561729" y="4248991"/>
              <a:ext cx="71438" cy="101600"/>
            </a:xfrm>
            <a:custGeom>
              <a:avLst/>
              <a:gdLst>
                <a:gd name="T0" fmla="*/ 97 w 198"/>
                <a:gd name="T1" fmla="*/ 282 h 283"/>
                <a:gd name="T2" fmla="*/ 97 w 198"/>
                <a:gd name="T3" fmla="*/ 282 h 283"/>
                <a:gd name="T4" fmla="*/ 104 w 198"/>
                <a:gd name="T5" fmla="*/ 272 h 283"/>
                <a:gd name="T6" fmla="*/ 175 w 198"/>
                <a:gd name="T7" fmla="*/ 161 h 283"/>
                <a:gd name="T8" fmla="*/ 197 w 198"/>
                <a:gd name="T9" fmla="*/ 100 h 283"/>
                <a:gd name="T10" fmla="*/ 97 w 198"/>
                <a:gd name="T11" fmla="*/ 0 h 283"/>
                <a:gd name="T12" fmla="*/ 0 w 198"/>
                <a:gd name="T13" fmla="*/ 100 h 283"/>
                <a:gd name="T14" fmla="*/ 21 w 198"/>
                <a:gd name="T15" fmla="*/ 161 h 283"/>
                <a:gd name="T16" fmla="*/ 89 w 198"/>
                <a:gd name="T17" fmla="*/ 272 h 283"/>
                <a:gd name="T18" fmla="*/ 97 w 198"/>
                <a:gd name="T19" fmla="*/ 282 h 283"/>
                <a:gd name="T20" fmla="*/ 68 w 198"/>
                <a:gd name="T21" fmla="*/ 97 h 283"/>
                <a:gd name="T22" fmla="*/ 68 w 198"/>
                <a:gd name="T23" fmla="*/ 97 h 283"/>
                <a:gd name="T24" fmla="*/ 97 w 198"/>
                <a:gd name="T25" fmla="*/ 68 h 283"/>
                <a:gd name="T26" fmla="*/ 129 w 198"/>
                <a:gd name="T27" fmla="*/ 97 h 283"/>
                <a:gd name="T28" fmla="*/ 97 w 198"/>
                <a:gd name="T29" fmla="*/ 129 h 283"/>
                <a:gd name="T30" fmla="*/ 68 w 198"/>
                <a:gd name="T31" fmla="*/ 97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8" h="283">
                  <a:moveTo>
                    <a:pt x="97" y="282"/>
                  </a:moveTo>
                  <a:lnTo>
                    <a:pt x="97" y="282"/>
                  </a:lnTo>
                  <a:cubicBezTo>
                    <a:pt x="104" y="272"/>
                    <a:pt x="104" y="272"/>
                    <a:pt x="104" y="272"/>
                  </a:cubicBezTo>
                  <a:cubicBezTo>
                    <a:pt x="104" y="272"/>
                    <a:pt x="154" y="186"/>
                    <a:pt x="175" y="161"/>
                  </a:cubicBezTo>
                  <a:cubicBezTo>
                    <a:pt x="189" y="140"/>
                    <a:pt x="197" y="118"/>
                    <a:pt x="197" y="100"/>
                  </a:cubicBezTo>
                  <a:cubicBezTo>
                    <a:pt x="197" y="43"/>
                    <a:pt x="150" y="0"/>
                    <a:pt x="97" y="0"/>
                  </a:cubicBezTo>
                  <a:cubicBezTo>
                    <a:pt x="43" y="0"/>
                    <a:pt x="0" y="43"/>
                    <a:pt x="0" y="100"/>
                  </a:cubicBezTo>
                  <a:cubicBezTo>
                    <a:pt x="0" y="118"/>
                    <a:pt x="7" y="140"/>
                    <a:pt x="21" y="161"/>
                  </a:cubicBezTo>
                  <a:cubicBezTo>
                    <a:pt x="39" y="186"/>
                    <a:pt x="89" y="272"/>
                    <a:pt x="89" y="272"/>
                  </a:cubicBezTo>
                  <a:lnTo>
                    <a:pt x="97" y="282"/>
                  </a:lnTo>
                  <a:close/>
                  <a:moveTo>
                    <a:pt x="68" y="97"/>
                  </a:moveTo>
                  <a:lnTo>
                    <a:pt x="68" y="97"/>
                  </a:lnTo>
                  <a:cubicBezTo>
                    <a:pt x="68" y="82"/>
                    <a:pt x="79" y="68"/>
                    <a:pt x="97" y="68"/>
                  </a:cubicBezTo>
                  <a:cubicBezTo>
                    <a:pt x="114" y="68"/>
                    <a:pt x="129" y="82"/>
                    <a:pt x="129" y="97"/>
                  </a:cubicBezTo>
                  <a:cubicBezTo>
                    <a:pt x="129" y="115"/>
                    <a:pt x="114" y="129"/>
                    <a:pt x="97" y="129"/>
                  </a:cubicBezTo>
                  <a:cubicBezTo>
                    <a:pt x="79" y="129"/>
                    <a:pt x="68" y="115"/>
                    <a:pt x="68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19" name="Group 718"/>
          <p:cNvGrpSpPr/>
          <p:nvPr/>
        </p:nvGrpSpPr>
        <p:grpSpPr>
          <a:xfrm>
            <a:off x="8322311" y="1671915"/>
            <a:ext cx="338138" cy="357188"/>
            <a:chOff x="8318873" y="1657508"/>
            <a:chExt cx="338138" cy="357188"/>
          </a:xfrm>
        </p:grpSpPr>
        <p:sp>
          <p:nvSpPr>
            <p:cNvPr id="720" name="Freeform 676"/>
            <p:cNvSpPr>
              <a:spLocks noChangeArrowheads="1"/>
            </p:cNvSpPr>
            <p:nvPr/>
          </p:nvSpPr>
          <p:spPr bwMode="auto">
            <a:xfrm>
              <a:off x="8404598" y="1657508"/>
              <a:ext cx="252413" cy="150813"/>
            </a:xfrm>
            <a:custGeom>
              <a:avLst/>
              <a:gdLst>
                <a:gd name="T0" fmla="*/ 580 w 703"/>
                <a:gd name="T1" fmla="*/ 417 h 418"/>
                <a:gd name="T2" fmla="*/ 580 w 703"/>
                <a:gd name="T3" fmla="*/ 417 h 418"/>
                <a:gd name="T4" fmla="*/ 147 w 703"/>
                <a:gd name="T5" fmla="*/ 417 h 418"/>
                <a:gd name="T6" fmla="*/ 0 w 703"/>
                <a:gd name="T7" fmla="*/ 269 h 418"/>
                <a:gd name="T8" fmla="*/ 119 w 703"/>
                <a:gd name="T9" fmla="*/ 123 h 418"/>
                <a:gd name="T10" fmla="*/ 284 w 703"/>
                <a:gd name="T11" fmla="*/ 0 h 418"/>
                <a:gd name="T12" fmla="*/ 435 w 703"/>
                <a:gd name="T13" fmla="*/ 91 h 418"/>
                <a:gd name="T14" fmla="*/ 464 w 703"/>
                <a:gd name="T15" fmla="*/ 87 h 418"/>
                <a:gd name="T16" fmla="*/ 576 w 703"/>
                <a:gd name="T17" fmla="*/ 171 h 418"/>
                <a:gd name="T18" fmla="*/ 702 w 703"/>
                <a:gd name="T19" fmla="*/ 294 h 418"/>
                <a:gd name="T20" fmla="*/ 580 w 703"/>
                <a:gd name="T21" fmla="*/ 417 h 418"/>
                <a:gd name="T22" fmla="*/ 284 w 703"/>
                <a:gd name="T23" fmla="*/ 40 h 418"/>
                <a:gd name="T24" fmla="*/ 284 w 703"/>
                <a:gd name="T25" fmla="*/ 40 h 418"/>
                <a:gd name="T26" fmla="*/ 155 w 703"/>
                <a:gd name="T27" fmla="*/ 145 h 418"/>
                <a:gd name="T28" fmla="*/ 155 w 703"/>
                <a:gd name="T29" fmla="*/ 163 h 418"/>
                <a:gd name="T30" fmla="*/ 137 w 703"/>
                <a:gd name="T31" fmla="*/ 163 h 418"/>
                <a:gd name="T32" fmla="*/ 43 w 703"/>
                <a:gd name="T33" fmla="*/ 269 h 418"/>
                <a:gd name="T34" fmla="*/ 147 w 703"/>
                <a:gd name="T35" fmla="*/ 378 h 418"/>
                <a:gd name="T36" fmla="*/ 580 w 703"/>
                <a:gd name="T37" fmla="*/ 378 h 418"/>
                <a:gd name="T38" fmla="*/ 659 w 703"/>
                <a:gd name="T39" fmla="*/ 294 h 418"/>
                <a:gd name="T40" fmla="*/ 580 w 703"/>
                <a:gd name="T41" fmla="*/ 214 h 418"/>
                <a:gd name="T42" fmla="*/ 565 w 703"/>
                <a:gd name="T43" fmla="*/ 214 h 418"/>
                <a:gd name="T44" fmla="*/ 543 w 703"/>
                <a:gd name="T45" fmla="*/ 221 h 418"/>
                <a:gd name="T46" fmla="*/ 540 w 703"/>
                <a:gd name="T47" fmla="*/ 196 h 418"/>
                <a:gd name="T48" fmla="*/ 464 w 703"/>
                <a:gd name="T49" fmla="*/ 131 h 418"/>
                <a:gd name="T50" fmla="*/ 435 w 703"/>
                <a:gd name="T51" fmla="*/ 138 h 418"/>
                <a:gd name="T52" fmla="*/ 414 w 703"/>
                <a:gd name="T53" fmla="*/ 149 h 418"/>
                <a:gd name="T54" fmla="*/ 407 w 703"/>
                <a:gd name="T55" fmla="*/ 127 h 418"/>
                <a:gd name="T56" fmla="*/ 284 w 703"/>
                <a:gd name="T57" fmla="*/ 40 h 418"/>
                <a:gd name="T58" fmla="*/ 580 w 703"/>
                <a:gd name="T5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8">
                  <a:moveTo>
                    <a:pt x="580" y="417"/>
                  </a:moveTo>
                  <a:lnTo>
                    <a:pt x="580" y="417"/>
                  </a:lnTo>
                  <a:cubicBezTo>
                    <a:pt x="147" y="417"/>
                    <a:pt x="147" y="417"/>
                    <a:pt x="147" y="417"/>
                  </a:cubicBezTo>
                  <a:cubicBezTo>
                    <a:pt x="68" y="417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7"/>
                    <a:pt x="580" y="417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3" y="221"/>
                    <a:pt x="543" y="221"/>
                    <a:pt x="543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Freeform 677"/>
            <p:cNvSpPr>
              <a:spLocks noChangeArrowheads="1"/>
            </p:cNvSpPr>
            <p:nvPr/>
          </p:nvSpPr>
          <p:spPr bwMode="auto">
            <a:xfrm>
              <a:off x="8420473" y="1671796"/>
              <a:ext cx="222250" cy="122237"/>
            </a:xfrm>
            <a:custGeom>
              <a:avLst/>
              <a:gdLst>
                <a:gd name="T0" fmla="*/ 500 w 617"/>
                <a:gd name="T1" fmla="*/ 181 h 339"/>
                <a:gd name="T2" fmla="*/ 500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0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0" y="181"/>
                  </a:moveTo>
                  <a:lnTo>
                    <a:pt x="500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0" y="181"/>
                    <a:pt x="500" y="181"/>
                    <a:pt x="500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Freeform 678"/>
            <p:cNvSpPr>
              <a:spLocks noChangeArrowheads="1"/>
            </p:cNvSpPr>
            <p:nvPr/>
          </p:nvSpPr>
          <p:spPr bwMode="auto">
            <a:xfrm>
              <a:off x="8334748" y="1716246"/>
              <a:ext cx="165100" cy="268287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Freeform 679"/>
            <p:cNvSpPr>
              <a:spLocks noChangeArrowheads="1"/>
            </p:cNvSpPr>
            <p:nvPr/>
          </p:nvSpPr>
          <p:spPr bwMode="auto">
            <a:xfrm>
              <a:off x="8334748" y="1716246"/>
              <a:ext cx="165100" cy="268287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Freeform 680"/>
            <p:cNvSpPr>
              <a:spLocks noChangeArrowheads="1"/>
            </p:cNvSpPr>
            <p:nvPr/>
          </p:nvSpPr>
          <p:spPr bwMode="auto">
            <a:xfrm>
              <a:off x="8318873" y="1701958"/>
              <a:ext cx="195263" cy="312738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Freeform 681"/>
            <p:cNvSpPr>
              <a:spLocks noChangeArrowheads="1"/>
            </p:cNvSpPr>
            <p:nvPr/>
          </p:nvSpPr>
          <p:spPr bwMode="auto">
            <a:xfrm>
              <a:off x="8417298" y="1716246"/>
              <a:ext cx="84138" cy="268287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6" name="Freeform 682"/>
            <p:cNvSpPr>
              <a:spLocks noChangeArrowheads="1"/>
            </p:cNvSpPr>
            <p:nvPr/>
          </p:nvSpPr>
          <p:spPr bwMode="auto">
            <a:xfrm>
              <a:off x="8417298" y="1716246"/>
              <a:ext cx="84138" cy="268287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7" name="Freeform 683"/>
            <p:cNvSpPr>
              <a:spLocks noChangeArrowheads="1"/>
            </p:cNvSpPr>
            <p:nvPr/>
          </p:nvSpPr>
          <p:spPr bwMode="auto">
            <a:xfrm>
              <a:off x="8410948" y="1990883"/>
              <a:ext cx="14288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8" name="Freeform 684"/>
            <p:cNvSpPr>
              <a:spLocks noChangeArrowheads="1"/>
            </p:cNvSpPr>
            <p:nvPr/>
          </p:nvSpPr>
          <p:spPr bwMode="auto">
            <a:xfrm>
              <a:off x="8377611" y="1784508"/>
              <a:ext cx="80962" cy="114300"/>
            </a:xfrm>
            <a:custGeom>
              <a:avLst/>
              <a:gdLst>
                <a:gd name="T0" fmla="*/ 202 w 224"/>
                <a:gd name="T1" fmla="*/ 138 h 317"/>
                <a:gd name="T2" fmla="*/ 202 w 224"/>
                <a:gd name="T3" fmla="*/ 138 h 317"/>
                <a:gd name="T4" fmla="*/ 202 w 224"/>
                <a:gd name="T5" fmla="*/ 91 h 317"/>
                <a:gd name="T6" fmla="*/ 177 w 224"/>
                <a:gd name="T7" fmla="*/ 26 h 317"/>
                <a:gd name="T8" fmla="*/ 112 w 224"/>
                <a:gd name="T9" fmla="*/ 0 h 317"/>
                <a:gd name="T10" fmla="*/ 112 w 224"/>
                <a:gd name="T11" fmla="*/ 0 h 317"/>
                <a:gd name="T12" fmla="*/ 22 w 224"/>
                <a:gd name="T13" fmla="*/ 91 h 317"/>
                <a:gd name="T14" fmla="*/ 22 w 224"/>
                <a:gd name="T15" fmla="*/ 138 h 317"/>
                <a:gd name="T16" fmla="*/ 0 w 224"/>
                <a:gd name="T17" fmla="*/ 138 h 317"/>
                <a:gd name="T18" fmla="*/ 0 w 224"/>
                <a:gd name="T19" fmla="*/ 316 h 317"/>
                <a:gd name="T20" fmla="*/ 223 w 224"/>
                <a:gd name="T21" fmla="*/ 316 h 317"/>
                <a:gd name="T22" fmla="*/ 223 w 224"/>
                <a:gd name="T23" fmla="*/ 138 h 317"/>
                <a:gd name="T24" fmla="*/ 202 w 224"/>
                <a:gd name="T25" fmla="*/ 138 h 317"/>
                <a:gd name="T26" fmla="*/ 169 w 224"/>
                <a:gd name="T27" fmla="*/ 138 h 317"/>
                <a:gd name="T28" fmla="*/ 169 w 224"/>
                <a:gd name="T29" fmla="*/ 138 h 317"/>
                <a:gd name="T30" fmla="*/ 54 w 224"/>
                <a:gd name="T31" fmla="*/ 138 h 317"/>
                <a:gd name="T32" fmla="*/ 54 w 224"/>
                <a:gd name="T33" fmla="*/ 91 h 317"/>
                <a:gd name="T34" fmla="*/ 112 w 224"/>
                <a:gd name="T35" fmla="*/ 33 h 317"/>
                <a:gd name="T36" fmla="*/ 151 w 224"/>
                <a:gd name="T37" fmla="*/ 51 h 317"/>
                <a:gd name="T38" fmla="*/ 169 w 224"/>
                <a:gd name="T39" fmla="*/ 91 h 317"/>
                <a:gd name="T40" fmla="*/ 169 w 224"/>
                <a:gd name="T41" fmla="*/ 13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317">
                  <a:moveTo>
                    <a:pt x="202" y="138"/>
                  </a:moveTo>
                  <a:lnTo>
                    <a:pt x="202" y="138"/>
                  </a:lnTo>
                  <a:cubicBezTo>
                    <a:pt x="202" y="91"/>
                    <a:pt x="202" y="91"/>
                    <a:pt x="202" y="91"/>
                  </a:cubicBezTo>
                  <a:cubicBezTo>
                    <a:pt x="202" y="65"/>
                    <a:pt x="195" y="44"/>
                    <a:pt x="177" y="26"/>
                  </a:cubicBezTo>
                  <a:cubicBezTo>
                    <a:pt x="159" y="7"/>
                    <a:pt x="137" y="0"/>
                    <a:pt x="112" y="0"/>
                  </a:cubicBezTo>
                  <a:lnTo>
                    <a:pt x="112" y="0"/>
                  </a:lnTo>
                  <a:cubicBezTo>
                    <a:pt x="61" y="0"/>
                    <a:pt x="22" y="40"/>
                    <a:pt x="22" y="91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23" y="316"/>
                    <a:pt x="223" y="316"/>
                    <a:pt x="223" y="316"/>
                  </a:cubicBezTo>
                  <a:cubicBezTo>
                    <a:pt x="223" y="138"/>
                    <a:pt x="223" y="138"/>
                    <a:pt x="223" y="138"/>
                  </a:cubicBezTo>
                  <a:lnTo>
                    <a:pt x="202" y="138"/>
                  </a:lnTo>
                  <a:close/>
                  <a:moveTo>
                    <a:pt x="169" y="138"/>
                  </a:moveTo>
                  <a:lnTo>
                    <a:pt x="169" y="138"/>
                  </a:lnTo>
                  <a:cubicBezTo>
                    <a:pt x="54" y="138"/>
                    <a:pt x="54" y="138"/>
                    <a:pt x="54" y="138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4" y="58"/>
                    <a:pt x="79" y="33"/>
                    <a:pt x="112" y="33"/>
                  </a:cubicBezTo>
                  <a:cubicBezTo>
                    <a:pt x="126" y="33"/>
                    <a:pt x="141" y="40"/>
                    <a:pt x="151" y="51"/>
                  </a:cubicBezTo>
                  <a:cubicBezTo>
                    <a:pt x="162" y="62"/>
                    <a:pt x="169" y="76"/>
                    <a:pt x="169" y="91"/>
                  </a:cubicBezTo>
                  <a:lnTo>
                    <a:pt x="169" y="13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29" name="Group 728"/>
          <p:cNvGrpSpPr/>
          <p:nvPr/>
        </p:nvGrpSpPr>
        <p:grpSpPr>
          <a:xfrm>
            <a:off x="8322312" y="2288555"/>
            <a:ext cx="338137" cy="357187"/>
            <a:chOff x="8320461" y="2260487"/>
            <a:chExt cx="338137" cy="357187"/>
          </a:xfrm>
        </p:grpSpPr>
        <p:sp>
          <p:nvSpPr>
            <p:cNvPr id="730" name="Freeform 685"/>
            <p:cNvSpPr>
              <a:spLocks noChangeArrowheads="1"/>
            </p:cNvSpPr>
            <p:nvPr/>
          </p:nvSpPr>
          <p:spPr bwMode="auto">
            <a:xfrm>
              <a:off x="8406186" y="2260487"/>
              <a:ext cx="252412" cy="150812"/>
            </a:xfrm>
            <a:custGeom>
              <a:avLst/>
              <a:gdLst>
                <a:gd name="T0" fmla="*/ 580 w 703"/>
                <a:gd name="T1" fmla="*/ 417 h 418"/>
                <a:gd name="T2" fmla="*/ 580 w 703"/>
                <a:gd name="T3" fmla="*/ 417 h 418"/>
                <a:gd name="T4" fmla="*/ 147 w 703"/>
                <a:gd name="T5" fmla="*/ 417 h 418"/>
                <a:gd name="T6" fmla="*/ 0 w 703"/>
                <a:gd name="T7" fmla="*/ 269 h 418"/>
                <a:gd name="T8" fmla="*/ 119 w 703"/>
                <a:gd name="T9" fmla="*/ 123 h 418"/>
                <a:gd name="T10" fmla="*/ 284 w 703"/>
                <a:gd name="T11" fmla="*/ 0 h 418"/>
                <a:gd name="T12" fmla="*/ 435 w 703"/>
                <a:gd name="T13" fmla="*/ 91 h 418"/>
                <a:gd name="T14" fmla="*/ 464 w 703"/>
                <a:gd name="T15" fmla="*/ 87 h 418"/>
                <a:gd name="T16" fmla="*/ 576 w 703"/>
                <a:gd name="T17" fmla="*/ 171 h 418"/>
                <a:gd name="T18" fmla="*/ 702 w 703"/>
                <a:gd name="T19" fmla="*/ 294 h 418"/>
                <a:gd name="T20" fmla="*/ 580 w 703"/>
                <a:gd name="T21" fmla="*/ 417 h 418"/>
                <a:gd name="T22" fmla="*/ 284 w 703"/>
                <a:gd name="T23" fmla="*/ 40 h 418"/>
                <a:gd name="T24" fmla="*/ 284 w 703"/>
                <a:gd name="T25" fmla="*/ 40 h 418"/>
                <a:gd name="T26" fmla="*/ 155 w 703"/>
                <a:gd name="T27" fmla="*/ 145 h 418"/>
                <a:gd name="T28" fmla="*/ 155 w 703"/>
                <a:gd name="T29" fmla="*/ 163 h 418"/>
                <a:gd name="T30" fmla="*/ 137 w 703"/>
                <a:gd name="T31" fmla="*/ 163 h 418"/>
                <a:gd name="T32" fmla="*/ 43 w 703"/>
                <a:gd name="T33" fmla="*/ 269 h 418"/>
                <a:gd name="T34" fmla="*/ 147 w 703"/>
                <a:gd name="T35" fmla="*/ 378 h 418"/>
                <a:gd name="T36" fmla="*/ 580 w 703"/>
                <a:gd name="T37" fmla="*/ 378 h 418"/>
                <a:gd name="T38" fmla="*/ 659 w 703"/>
                <a:gd name="T39" fmla="*/ 294 h 418"/>
                <a:gd name="T40" fmla="*/ 580 w 703"/>
                <a:gd name="T41" fmla="*/ 214 h 418"/>
                <a:gd name="T42" fmla="*/ 565 w 703"/>
                <a:gd name="T43" fmla="*/ 214 h 418"/>
                <a:gd name="T44" fmla="*/ 543 w 703"/>
                <a:gd name="T45" fmla="*/ 221 h 418"/>
                <a:gd name="T46" fmla="*/ 540 w 703"/>
                <a:gd name="T47" fmla="*/ 196 h 418"/>
                <a:gd name="T48" fmla="*/ 464 w 703"/>
                <a:gd name="T49" fmla="*/ 131 h 418"/>
                <a:gd name="T50" fmla="*/ 435 w 703"/>
                <a:gd name="T51" fmla="*/ 138 h 418"/>
                <a:gd name="T52" fmla="*/ 414 w 703"/>
                <a:gd name="T53" fmla="*/ 149 h 418"/>
                <a:gd name="T54" fmla="*/ 407 w 703"/>
                <a:gd name="T55" fmla="*/ 127 h 418"/>
                <a:gd name="T56" fmla="*/ 284 w 703"/>
                <a:gd name="T57" fmla="*/ 40 h 418"/>
                <a:gd name="T58" fmla="*/ 580 w 703"/>
                <a:gd name="T5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8">
                  <a:moveTo>
                    <a:pt x="580" y="417"/>
                  </a:moveTo>
                  <a:lnTo>
                    <a:pt x="580" y="417"/>
                  </a:lnTo>
                  <a:cubicBezTo>
                    <a:pt x="147" y="417"/>
                    <a:pt x="147" y="417"/>
                    <a:pt x="147" y="417"/>
                  </a:cubicBezTo>
                  <a:cubicBezTo>
                    <a:pt x="68" y="417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7"/>
                    <a:pt x="580" y="417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3" y="221"/>
                    <a:pt x="543" y="221"/>
                    <a:pt x="543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1" name="Freeform 686"/>
            <p:cNvSpPr>
              <a:spLocks noChangeArrowheads="1"/>
            </p:cNvSpPr>
            <p:nvPr/>
          </p:nvSpPr>
          <p:spPr bwMode="auto">
            <a:xfrm>
              <a:off x="8422061" y="2274774"/>
              <a:ext cx="222250" cy="122238"/>
            </a:xfrm>
            <a:custGeom>
              <a:avLst/>
              <a:gdLst>
                <a:gd name="T0" fmla="*/ 500 w 617"/>
                <a:gd name="T1" fmla="*/ 181 h 339"/>
                <a:gd name="T2" fmla="*/ 500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0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0" y="181"/>
                  </a:moveTo>
                  <a:lnTo>
                    <a:pt x="500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0" y="181"/>
                    <a:pt x="500" y="181"/>
                    <a:pt x="500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2" name="Freeform 687"/>
            <p:cNvSpPr>
              <a:spLocks noChangeArrowheads="1"/>
            </p:cNvSpPr>
            <p:nvPr/>
          </p:nvSpPr>
          <p:spPr bwMode="auto">
            <a:xfrm>
              <a:off x="8336336" y="2319224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3" name="Freeform 688"/>
            <p:cNvSpPr>
              <a:spLocks noChangeArrowheads="1"/>
            </p:cNvSpPr>
            <p:nvPr/>
          </p:nvSpPr>
          <p:spPr bwMode="auto">
            <a:xfrm>
              <a:off x="8336336" y="2319224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4" name="Freeform 689"/>
            <p:cNvSpPr>
              <a:spLocks noChangeArrowheads="1"/>
            </p:cNvSpPr>
            <p:nvPr/>
          </p:nvSpPr>
          <p:spPr bwMode="auto">
            <a:xfrm>
              <a:off x="8320461" y="2304937"/>
              <a:ext cx="195262" cy="312737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5" name="Freeform 690"/>
            <p:cNvSpPr>
              <a:spLocks noChangeArrowheads="1"/>
            </p:cNvSpPr>
            <p:nvPr/>
          </p:nvSpPr>
          <p:spPr bwMode="auto">
            <a:xfrm>
              <a:off x="8417298" y="2319224"/>
              <a:ext cx="84138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6" name="Freeform 691"/>
            <p:cNvSpPr>
              <a:spLocks noChangeArrowheads="1"/>
            </p:cNvSpPr>
            <p:nvPr/>
          </p:nvSpPr>
          <p:spPr bwMode="auto">
            <a:xfrm>
              <a:off x="8417298" y="2319224"/>
              <a:ext cx="84138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7" name="Freeform 692"/>
            <p:cNvSpPr>
              <a:spLocks noChangeArrowheads="1"/>
            </p:cNvSpPr>
            <p:nvPr/>
          </p:nvSpPr>
          <p:spPr bwMode="auto">
            <a:xfrm>
              <a:off x="8410948" y="2593862"/>
              <a:ext cx="14288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8" name="Freeform 693"/>
            <p:cNvSpPr>
              <a:spLocks noChangeArrowheads="1"/>
            </p:cNvSpPr>
            <p:nvPr/>
          </p:nvSpPr>
          <p:spPr bwMode="auto">
            <a:xfrm>
              <a:off x="8379198" y="2387487"/>
              <a:ext cx="80963" cy="114300"/>
            </a:xfrm>
            <a:custGeom>
              <a:avLst/>
              <a:gdLst>
                <a:gd name="T0" fmla="*/ 202 w 224"/>
                <a:gd name="T1" fmla="*/ 138 h 317"/>
                <a:gd name="T2" fmla="*/ 202 w 224"/>
                <a:gd name="T3" fmla="*/ 138 h 317"/>
                <a:gd name="T4" fmla="*/ 202 w 224"/>
                <a:gd name="T5" fmla="*/ 91 h 317"/>
                <a:gd name="T6" fmla="*/ 177 w 224"/>
                <a:gd name="T7" fmla="*/ 26 h 317"/>
                <a:gd name="T8" fmla="*/ 112 w 224"/>
                <a:gd name="T9" fmla="*/ 0 h 317"/>
                <a:gd name="T10" fmla="*/ 112 w 224"/>
                <a:gd name="T11" fmla="*/ 0 h 317"/>
                <a:gd name="T12" fmla="*/ 22 w 224"/>
                <a:gd name="T13" fmla="*/ 91 h 317"/>
                <a:gd name="T14" fmla="*/ 22 w 224"/>
                <a:gd name="T15" fmla="*/ 138 h 317"/>
                <a:gd name="T16" fmla="*/ 0 w 224"/>
                <a:gd name="T17" fmla="*/ 138 h 317"/>
                <a:gd name="T18" fmla="*/ 0 w 224"/>
                <a:gd name="T19" fmla="*/ 316 h 317"/>
                <a:gd name="T20" fmla="*/ 223 w 224"/>
                <a:gd name="T21" fmla="*/ 316 h 317"/>
                <a:gd name="T22" fmla="*/ 223 w 224"/>
                <a:gd name="T23" fmla="*/ 138 h 317"/>
                <a:gd name="T24" fmla="*/ 202 w 224"/>
                <a:gd name="T25" fmla="*/ 138 h 317"/>
                <a:gd name="T26" fmla="*/ 169 w 224"/>
                <a:gd name="T27" fmla="*/ 138 h 317"/>
                <a:gd name="T28" fmla="*/ 169 w 224"/>
                <a:gd name="T29" fmla="*/ 138 h 317"/>
                <a:gd name="T30" fmla="*/ 54 w 224"/>
                <a:gd name="T31" fmla="*/ 138 h 317"/>
                <a:gd name="T32" fmla="*/ 54 w 224"/>
                <a:gd name="T33" fmla="*/ 91 h 317"/>
                <a:gd name="T34" fmla="*/ 112 w 224"/>
                <a:gd name="T35" fmla="*/ 33 h 317"/>
                <a:gd name="T36" fmla="*/ 151 w 224"/>
                <a:gd name="T37" fmla="*/ 51 h 317"/>
                <a:gd name="T38" fmla="*/ 169 w 224"/>
                <a:gd name="T39" fmla="*/ 91 h 317"/>
                <a:gd name="T40" fmla="*/ 169 w 224"/>
                <a:gd name="T41" fmla="*/ 13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317">
                  <a:moveTo>
                    <a:pt x="202" y="138"/>
                  </a:moveTo>
                  <a:lnTo>
                    <a:pt x="202" y="138"/>
                  </a:lnTo>
                  <a:cubicBezTo>
                    <a:pt x="202" y="91"/>
                    <a:pt x="202" y="91"/>
                    <a:pt x="202" y="91"/>
                  </a:cubicBezTo>
                  <a:cubicBezTo>
                    <a:pt x="202" y="65"/>
                    <a:pt x="195" y="44"/>
                    <a:pt x="177" y="26"/>
                  </a:cubicBezTo>
                  <a:cubicBezTo>
                    <a:pt x="159" y="7"/>
                    <a:pt x="137" y="0"/>
                    <a:pt x="112" y="0"/>
                  </a:cubicBezTo>
                  <a:lnTo>
                    <a:pt x="112" y="0"/>
                  </a:lnTo>
                  <a:cubicBezTo>
                    <a:pt x="61" y="0"/>
                    <a:pt x="22" y="40"/>
                    <a:pt x="22" y="91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23" y="316"/>
                    <a:pt x="223" y="316"/>
                    <a:pt x="223" y="316"/>
                  </a:cubicBezTo>
                  <a:cubicBezTo>
                    <a:pt x="223" y="138"/>
                    <a:pt x="223" y="138"/>
                    <a:pt x="223" y="138"/>
                  </a:cubicBezTo>
                  <a:lnTo>
                    <a:pt x="202" y="138"/>
                  </a:lnTo>
                  <a:close/>
                  <a:moveTo>
                    <a:pt x="169" y="138"/>
                  </a:moveTo>
                  <a:lnTo>
                    <a:pt x="169" y="138"/>
                  </a:lnTo>
                  <a:cubicBezTo>
                    <a:pt x="54" y="138"/>
                    <a:pt x="54" y="138"/>
                    <a:pt x="54" y="138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4" y="58"/>
                    <a:pt x="79" y="33"/>
                    <a:pt x="112" y="33"/>
                  </a:cubicBezTo>
                  <a:cubicBezTo>
                    <a:pt x="126" y="33"/>
                    <a:pt x="141" y="40"/>
                    <a:pt x="151" y="51"/>
                  </a:cubicBezTo>
                  <a:cubicBezTo>
                    <a:pt x="162" y="62"/>
                    <a:pt x="169" y="76"/>
                    <a:pt x="169" y="91"/>
                  </a:cubicBezTo>
                  <a:lnTo>
                    <a:pt x="169" y="1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39" name="Group 738"/>
          <p:cNvGrpSpPr/>
          <p:nvPr/>
        </p:nvGrpSpPr>
        <p:grpSpPr>
          <a:xfrm>
            <a:off x="8322311" y="2902827"/>
            <a:ext cx="338138" cy="357187"/>
            <a:chOff x="8328398" y="2910812"/>
            <a:chExt cx="338138" cy="357187"/>
          </a:xfrm>
        </p:grpSpPr>
        <p:sp>
          <p:nvSpPr>
            <p:cNvPr id="740" name="Freeform 694"/>
            <p:cNvSpPr>
              <a:spLocks noChangeArrowheads="1"/>
            </p:cNvSpPr>
            <p:nvPr/>
          </p:nvSpPr>
          <p:spPr bwMode="auto">
            <a:xfrm>
              <a:off x="8414123" y="2910812"/>
              <a:ext cx="252413" cy="150812"/>
            </a:xfrm>
            <a:custGeom>
              <a:avLst/>
              <a:gdLst>
                <a:gd name="T0" fmla="*/ 580 w 703"/>
                <a:gd name="T1" fmla="*/ 417 h 418"/>
                <a:gd name="T2" fmla="*/ 580 w 703"/>
                <a:gd name="T3" fmla="*/ 417 h 418"/>
                <a:gd name="T4" fmla="*/ 147 w 703"/>
                <a:gd name="T5" fmla="*/ 417 h 418"/>
                <a:gd name="T6" fmla="*/ 0 w 703"/>
                <a:gd name="T7" fmla="*/ 269 h 418"/>
                <a:gd name="T8" fmla="*/ 119 w 703"/>
                <a:gd name="T9" fmla="*/ 123 h 418"/>
                <a:gd name="T10" fmla="*/ 284 w 703"/>
                <a:gd name="T11" fmla="*/ 0 h 418"/>
                <a:gd name="T12" fmla="*/ 435 w 703"/>
                <a:gd name="T13" fmla="*/ 91 h 418"/>
                <a:gd name="T14" fmla="*/ 464 w 703"/>
                <a:gd name="T15" fmla="*/ 87 h 418"/>
                <a:gd name="T16" fmla="*/ 576 w 703"/>
                <a:gd name="T17" fmla="*/ 171 h 418"/>
                <a:gd name="T18" fmla="*/ 702 w 703"/>
                <a:gd name="T19" fmla="*/ 294 h 418"/>
                <a:gd name="T20" fmla="*/ 580 w 703"/>
                <a:gd name="T21" fmla="*/ 417 h 418"/>
                <a:gd name="T22" fmla="*/ 284 w 703"/>
                <a:gd name="T23" fmla="*/ 40 h 418"/>
                <a:gd name="T24" fmla="*/ 284 w 703"/>
                <a:gd name="T25" fmla="*/ 40 h 418"/>
                <a:gd name="T26" fmla="*/ 155 w 703"/>
                <a:gd name="T27" fmla="*/ 145 h 418"/>
                <a:gd name="T28" fmla="*/ 155 w 703"/>
                <a:gd name="T29" fmla="*/ 163 h 418"/>
                <a:gd name="T30" fmla="*/ 137 w 703"/>
                <a:gd name="T31" fmla="*/ 163 h 418"/>
                <a:gd name="T32" fmla="*/ 43 w 703"/>
                <a:gd name="T33" fmla="*/ 269 h 418"/>
                <a:gd name="T34" fmla="*/ 147 w 703"/>
                <a:gd name="T35" fmla="*/ 378 h 418"/>
                <a:gd name="T36" fmla="*/ 580 w 703"/>
                <a:gd name="T37" fmla="*/ 378 h 418"/>
                <a:gd name="T38" fmla="*/ 659 w 703"/>
                <a:gd name="T39" fmla="*/ 294 h 418"/>
                <a:gd name="T40" fmla="*/ 580 w 703"/>
                <a:gd name="T41" fmla="*/ 214 h 418"/>
                <a:gd name="T42" fmla="*/ 565 w 703"/>
                <a:gd name="T43" fmla="*/ 214 h 418"/>
                <a:gd name="T44" fmla="*/ 543 w 703"/>
                <a:gd name="T45" fmla="*/ 221 h 418"/>
                <a:gd name="T46" fmla="*/ 540 w 703"/>
                <a:gd name="T47" fmla="*/ 196 h 418"/>
                <a:gd name="T48" fmla="*/ 464 w 703"/>
                <a:gd name="T49" fmla="*/ 131 h 418"/>
                <a:gd name="T50" fmla="*/ 435 w 703"/>
                <a:gd name="T51" fmla="*/ 138 h 418"/>
                <a:gd name="T52" fmla="*/ 414 w 703"/>
                <a:gd name="T53" fmla="*/ 149 h 418"/>
                <a:gd name="T54" fmla="*/ 407 w 703"/>
                <a:gd name="T55" fmla="*/ 127 h 418"/>
                <a:gd name="T56" fmla="*/ 284 w 703"/>
                <a:gd name="T57" fmla="*/ 40 h 418"/>
                <a:gd name="T58" fmla="*/ 580 w 703"/>
                <a:gd name="T5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8">
                  <a:moveTo>
                    <a:pt x="580" y="417"/>
                  </a:moveTo>
                  <a:lnTo>
                    <a:pt x="580" y="417"/>
                  </a:lnTo>
                  <a:cubicBezTo>
                    <a:pt x="147" y="417"/>
                    <a:pt x="147" y="417"/>
                    <a:pt x="147" y="417"/>
                  </a:cubicBezTo>
                  <a:cubicBezTo>
                    <a:pt x="68" y="417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7"/>
                    <a:pt x="580" y="417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3" y="221"/>
                    <a:pt x="543" y="221"/>
                    <a:pt x="543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1" name="Freeform 695"/>
            <p:cNvSpPr>
              <a:spLocks noChangeArrowheads="1"/>
            </p:cNvSpPr>
            <p:nvPr/>
          </p:nvSpPr>
          <p:spPr bwMode="auto">
            <a:xfrm>
              <a:off x="8429998" y="2925099"/>
              <a:ext cx="222250" cy="122238"/>
            </a:xfrm>
            <a:custGeom>
              <a:avLst/>
              <a:gdLst>
                <a:gd name="T0" fmla="*/ 500 w 617"/>
                <a:gd name="T1" fmla="*/ 181 h 339"/>
                <a:gd name="T2" fmla="*/ 500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0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0" y="181"/>
                  </a:moveTo>
                  <a:lnTo>
                    <a:pt x="500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0" y="181"/>
                    <a:pt x="500" y="181"/>
                    <a:pt x="500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2" name="Freeform 696"/>
            <p:cNvSpPr>
              <a:spLocks noChangeArrowheads="1"/>
            </p:cNvSpPr>
            <p:nvPr/>
          </p:nvSpPr>
          <p:spPr bwMode="auto">
            <a:xfrm>
              <a:off x="8344273" y="2969549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3" name="Freeform 697"/>
            <p:cNvSpPr>
              <a:spLocks noChangeArrowheads="1"/>
            </p:cNvSpPr>
            <p:nvPr/>
          </p:nvSpPr>
          <p:spPr bwMode="auto">
            <a:xfrm>
              <a:off x="8344273" y="2969549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4" name="Freeform 698"/>
            <p:cNvSpPr>
              <a:spLocks noChangeArrowheads="1"/>
            </p:cNvSpPr>
            <p:nvPr/>
          </p:nvSpPr>
          <p:spPr bwMode="auto">
            <a:xfrm>
              <a:off x="8328398" y="2955262"/>
              <a:ext cx="195263" cy="312737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5" name="Freeform 699"/>
            <p:cNvSpPr>
              <a:spLocks noChangeArrowheads="1"/>
            </p:cNvSpPr>
            <p:nvPr/>
          </p:nvSpPr>
          <p:spPr bwMode="auto">
            <a:xfrm>
              <a:off x="8425236" y="2969549"/>
              <a:ext cx="84137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6" name="Freeform 700"/>
            <p:cNvSpPr>
              <a:spLocks noChangeArrowheads="1"/>
            </p:cNvSpPr>
            <p:nvPr/>
          </p:nvSpPr>
          <p:spPr bwMode="auto">
            <a:xfrm>
              <a:off x="8425236" y="2969549"/>
              <a:ext cx="84137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7" name="Freeform 701"/>
            <p:cNvSpPr>
              <a:spLocks noChangeArrowheads="1"/>
            </p:cNvSpPr>
            <p:nvPr/>
          </p:nvSpPr>
          <p:spPr bwMode="auto">
            <a:xfrm>
              <a:off x="8418886" y="3244187"/>
              <a:ext cx="14287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8" name="Freeform 702"/>
            <p:cNvSpPr>
              <a:spLocks noChangeArrowheads="1"/>
            </p:cNvSpPr>
            <p:nvPr/>
          </p:nvSpPr>
          <p:spPr bwMode="auto">
            <a:xfrm>
              <a:off x="8387136" y="3037812"/>
              <a:ext cx="80962" cy="114300"/>
            </a:xfrm>
            <a:custGeom>
              <a:avLst/>
              <a:gdLst>
                <a:gd name="T0" fmla="*/ 202 w 224"/>
                <a:gd name="T1" fmla="*/ 138 h 317"/>
                <a:gd name="T2" fmla="*/ 202 w 224"/>
                <a:gd name="T3" fmla="*/ 138 h 317"/>
                <a:gd name="T4" fmla="*/ 202 w 224"/>
                <a:gd name="T5" fmla="*/ 91 h 317"/>
                <a:gd name="T6" fmla="*/ 177 w 224"/>
                <a:gd name="T7" fmla="*/ 26 h 317"/>
                <a:gd name="T8" fmla="*/ 112 w 224"/>
                <a:gd name="T9" fmla="*/ 0 h 317"/>
                <a:gd name="T10" fmla="*/ 112 w 224"/>
                <a:gd name="T11" fmla="*/ 0 h 317"/>
                <a:gd name="T12" fmla="*/ 22 w 224"/>
                <a:gd name="T13" fmla="*/ 91 h 317"/>
                <a:gd name="T14" fmla="*/ 22 w 224"/>
                <a:gd name="T15" fmla="*/ 138 h 317"/>
                <a:gd name="T16" fmla="*/ 0 w 224"/>
                <a:gd name="T17" fmla="*/ 138 h 317"/>
                <a:gd name="T18" fmla="*/ 0 w 224"/>
                <a:gd name="T19" fmla="*/ 316 h 317"/>
                <a:gd name="T20" fmla="*/ 223 w 224"/>
                <a:gd name="T21" fmla="*/ 316 h 317"/>
                <a:gd name="T22" fmla="*/ 223 w 224"/>
                <a:gd name="T23" fmla="*/ 138 h 317"/>
                <a:gd name="T24" fmla="*/ 202 w 224"/>
                <a:gd name="T25" fmla="*/ 138 h 317"/>
                <a:gd name="T26" fmla="*/ 169 w 224"/>
                <a:gd name="T27" fmla="*/ 138 h 317"/>
                <a:gd name="T28" fmla="*/ 169 w 224"/>
                <a:gd name="T29" fmla="*/ 138 h 317"/>
                <a:gd name="T30" fmla="*/ 54 w 224"/>
                <a:gd name="T31" fmla="*/ 138 h 317"/>
                <a:gd name="T32" fmla="*/ 54 w 224"/>
                <a:gd name="T33" fmla="*/ 91 h 317"/>
                <a:gd name="T34" fmla="*/ 112 w 224"/>
                <a:gd name="T35" fmla="*/ 33 h 317"/>
                <a:gd name="T36" fmla="*/ 151 w 224"/>
                <a:gd name="T37" fmla="*/ 51 h 317"/>
                <a:gd name="T38" fmla="*/ 169 w 224"/>
                <a:gd name="T39" fmla="*/ 91 h 317"/>
                <a:gd name="T40" fmla="*/ 169 w 224"/>
                <a:gd name="T41" fmla="*/ 13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317">
                  <a:moveTo>
                    <a:pt x="202" y="138"/>
                  </a:moveTo>
                  <a:lnTo>
                    <a:pt x="202" y="138"/>
                  </a:lnTo>
                  <a:cubicBezTo>
                    <a:pt x="202" y="91"/>
                    <a:pt x="202" y="91"/>
                    <a:pt x="202" y="91"/>
                  </a:cubicBezTo>
                  <a:cubicBezTo>
                    <a:pt x="202" y="65"/>
                    <a:pt x="195" y="44"/>
                    <a:pt x="177" y="26"/>
                  </a:cubicBezTo>
                  <a:cubicBezTo>
                    <a:pt x="159" y="7"/>
                    <a:pt x="137" y="0"/>
                    <a:pt x="112" y="0"/>
                  </a:cubicBezTo>
                  <a:lnTo>
                    <a:pt x="112" y="0"/>
                  </a:lnTo>
                  <a:cubicBezTo>
                    <a:pt x="61" y="0"/>
                    <a:pt x="22" y="40"/>
                    <a:pt x="22" y="91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23" y="316"/>
                    <a:pt x="223" y="316"/>
                    <a:pt x="223" y="316"/>
                  </a:cubicBezTo>
                  <a:cubicBezTo>
                    <a:pt x="223" y="138"/>
                    <a:pt x="223" y="138"/>
                    <a:pt x="223" y="138"/>
                  </a:cubicBezTo>
                  <a:lnTo>
                    <a:pt x="202" y="138"/>
                  </a:lnTo>
                  <a:close/>
                  <a:moveTo>
                    <a:pt x="169" y="138"/>
                  </a:moveTo>
                  <a:lnTo>
                    <a:pt x="169" y="138"/>
                  </a:lnTo>
                  <a:cubicBezTo>
                    <a:pt x="54" y="138"/>
                    <a:pt x="54" y="138"/>
                    <a:pt x="54" y="138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4" y="58"/>
                    <a:pt x="79" y="33"/>
                    <a:pt x="112" y="33"/>
                  </a:cubicBezTo>
                  <a:cubicBezTo>
                    <a:pt x="126" y="33"/>
                    <a:pt x="141" y="40"/>
                    <a:pt x="151" y="51"/>
                  </a:cubicBezTo>
                  <a:cubicBezTo>
                    <a:pt x="162" y="62"/>
                    <a:pt x="169" y="76"/>
                    <a:pt x="169" y="91"/>
                  </a:cubicBezTo>
                  <a:lnTo>
                    <a:pt x="169" y="13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49" name="Group 748"/>
          <p:cNvGrpSpPr/>
          <p:nvPr/>
        </p:nvGrpSpPr>
        <p:grpSpPr>
          <a:xfrm>
            <a:off x="8322311" y="3524608"/>
            <a:ext cx="338138" cy="357187"/>
            <a:chOff x="8318873" y="3470552"/>
            <a:chExt cx="338138" cy="357187"/>
          </a:xfrm>
        </p:grpSpPr>
        <p:sp>
          <p:nvSpPr>
            <p:cNvPr id="750" name="Freeform 703"/>
            <p:cNvSpPr>
              <a:spLocks noChangeArrowheads="1"/>
            </p:cNvSpPr>
            <p:nvPr/>
          </p:nvSpPr>
          <p:spPr bwMode="auto">
            <a:xfrm>
              <a:off x="8404598" y="3470552"/>
              <a:ext cx="252413" cy="150812"/>
            </a:xfrm>
            <a:custGeom>
              <a:avLst/>
              <a:gdLst>
                <a:gd name="T0" fmla="*/ 580 w 703"/>
                <a:gd name="T1" fmla="*/ 417 h 418"/>
                <a:gd name="T2" fmla="*/ 580 w 703"/>
                <a:gd name="T3" fmla="*/ 417 h 418"/>
                <a:gd name="T4" fmla="*/ 147 w 703"/>
                <a:gd name="T5" fmla="*/ 417 h 418"/>
                <a:gd name="T6" fmla="*/ 0 w 703"/>
                <a:gd name="T7" fmla="*/ 269 h 418"/>
                <a:gd name="T8" fmla="*/ 119 w 703"/>
                <a:gd name="T9" fmla="*/ 123 h 418"/>
                <a:gd name="T10" fmla="*/ 284 w 703"/>
                <a:gd name="T11" fmla="*/ 0 h 418"/>
                <a:gd name="T12" fmla="*/ 435 w 703"/>
                <a:gd name="T13" fmla="*/ 91 h 418"/>
                <a:gd name="T14" fmla="*/ 464 w 703"/>
                <a:gd name="T15" fmla="*/ 87 h 418"/>
                <a:gd name="T16" fmla="*/ 576 w 703"/>
                <a:gd name="T17" fmla="*/ 171 h 418"/>
                <a:gd name="T18" fmla="*/ 702 w 703"/>
                <a:gd name="T19" fmla="*/ 294 h 418"/>
                <a:gd name="T20" fmla="*/ 580 w 703"/>
                <a:gd name="T21" fmla="*/ 417 h 418"/>
                <a:gd name="T22" fmla="*/ 284 w 703"/>
                <a:gd name="T23" fmla="*/ 40 h 418"/>
                <a:gd name="T24" fmla="*/ 284 w 703"/>
                <a:gd name="T25" fmla="*/ 40 h 418"/>
                <a:gd name="T26" fmla="*/ 155 w 703"/>
                <a:gd name="T27" fmla="*/ 145 h 418"/>
                <a:gd name="T28" fmla="*/ 155 w 703"/>
                <a:gd name="T29" fmla="*/ 163 h 418"/>
                <a:gd name="T30" fmla="*/ 137 w 703"/>
                <a:gd name="T31" fmla="*/ 163 h 418"/>
                <a:gd name="T32" fmla="*/ 43 w 703"/>
                <a:gd name="T33" fmla="*/ 269 h 418"/>
                <a:gd name="T34" fmla="*/ 147 w 703"/>
                <a:gd name="T35" fmla="*/ 378 h 418"/>
                <a:gd name="T36" fmla="*/ 580 w 703"/>
                <a:gd name="T37" fmla="*/ 378 h 418"/>
                <a:gd name="T38" fmla="*/ 659 w 703"/>
                <a:gd name="T39" fmla="*/ 294 h 418"/>
                <a:gd name="T40" fmla="*/ 580 w 703"/>
                <a:gd name="T41" fmla="*/ 214 h 418"/>
                <a:gd name="T42" fmla="*/ 565 w 703"/>
                <a:gd name="T43" fmla="*/ 214 h 418"/>
                <a:gd name="T44" fmla="*/ 543 w 703"/>
                <a:gd name="T45" fmla="*/ 221 h 418"/>
                <a:gd name="T46" fmla="*/ 540 w 703"/>
                <a:gd name="T47" fmla="*/ 196 h 418"/>
                <a:gd name="T48" fmla="*/ 464 w 703"/>
                <a:gd name="T49" fmla="*/ 131 h 418"/>
                <a:gd name="T50" fmla="*/ 435 w 703"/>
                <a:gd name="T51" fmla="*/ 138 h 418"/>
                <a:gd name="T52" fmla="*/ 414 w 703"/>
                <a:gd name="T53" fmla="*/ 149 h 418"/>
                <a:gd name="T54" fmla="*/ 407 w 703"/>
                <a:gd name="T55" fmla="*/ 127 h 418"/>
                <a:gd name="T56" fmla="*/ 284 w 703"/>
                <a:gd name="T57" fmla="*/ 40 h 418"/>
                <a:gd name="T58" fmla="*/ 580 w 703"/>
                <a:gd name="T59" fmla="*/ 41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8">
                  <a:moveTo>
                    <a:pt x="580" y="417"/>
                  </a:moveTo>
                  <a:lnTo>
                    <a:pt x="580" y="417"/>
                  </a:lnTo>
                  <a:cubicBezTo>
                    <a:pt x="147" y="417"/>
                    <a:pt x="147" y="417"/>
                    <a:pt x="147" y="417"/>
                  </a:cubicBezTo>
                  <a:cubicBezTo>
                    <a:pt x="68" y="417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7"/>
                    <a:pt x="580" y="417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3" y="221"/>
                    <a:pt x="543" y="221"/>
                    <a:pt x="543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1" name="Freeform 704"/>
            <p:cNvSpPr>
              <a:spLocks noChangeArrowheads="1"/>
            </p:cNvSpPr>
            <p:nvPr/>
          </p:nvSpPr>
          <p:spPr bwMode="auto">
            <a:xfrm>
              <a:off x="8420473" y="3484839"/>
              <a:ext cx="222250" cy="122238"/>
            </a:xfrm>
            <a:custGeom>
              <a:avLst/>
              <a:gdLst>
                <a:gd name="T0" fmla="*/ 500 w 617"/>
                <a:gd name="T1" fmla="*/ 181 h 339"/>
                <a:gd name="T2" fmla="*/ 500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0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0" y="181"/>
                  </a:moveTo>
                  <a:lnTo>
                    <a:pt x="500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0" y="181"/>
                    <a:pt x="500" y="181"/>
                    <a:pt x="500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2" name="Freeform 705"/>
            <p:cNvSpPr>
              <a:spLocks noChangeArrowheads="1"/>
            </p:cNvSpPr>
            <p:nvPr/>
          </p:nvSpPr>
          <p:spPr bwMode="auto">
            <a:xfrm>
              <a:off x="8334748" y="3529289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3" name="Freeform 706"/>
            <p:cNvSpPr>
              <a:spLocks noChangeArrowheads="1"/>
            </p:cNvSpPr>
            <p:nvPr/>
          </p:nvSpPr>
          <p:spPr bwMode="auto">
            <a:xfrm>
              <a:off x="8334748" y="3529289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4" name="Freeform 707"/>
            <p:cNvSpPr>
              <a:spLocks noChangeArrowheads="1"/>
            </p:cNvSpPr>
            <p:nvPr/>
          </p:nvSpPr>
          <p:spPr bwMode="auto">
            <a:xfrm>
              <a:off x="8318873" y="3515002"/>
              <a:ext cx="195263" cy="312737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5" name="Freeform 708"/>
            <p:cNvSpPr>
              <a:spLocks noChangeArrowheads="1"/>
            </p:cNvSpPr>
            <p:nvPr/>
          </p:nvSpPr>
          <p:spPr bwMode="auto">
            <a:xfrm>
              <a:off x="8415711" y="3529289"/>
              <a:ext cx="84137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6" name="Freeform 709"/>
            <p:cNvSpPr>
              <a:spLocks noChangeArrowheads="1"/>
            </p:cNvSpPr>
            <p:nvPr/>
          </p:nvSpPr>
          <p:spPr bwMode="auto">
            <a:xfrm>
              <a:off x="8415711" y="3529289"/>
              <a:ext cx="84137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7" name="Freeform 710"/>
            <p:cNvSpPr>
              <a:spLocks noChangeArrowheads="1"/>
            </p:cNvSpPr>
            <p:nvPr/>
          </p:nvSpPr>
          <p:spPr bwMode="auto">
            <a:xfrm>
              <a:off x="8409361" y="3803927"/>
              <a:ext cx="14287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8" name="Freeform 711"/>
            <p:cNvSpPr>
              <a:spLocks noChangeArrowheads="1"/>
            </p:cNvSpPr>
            <p:nvPr/>
          </p:nvSpPr>
          <p:spPr bwMode="auto">
            <a:xfrm>
              <a:off x="8377611" y="3597552"/>
              <a:ext cx="80962" cy="114300"/>
            </a:xfrm>
            <a:custGeom>
              <a:avLst/>
              <a:gdLst>
                <a:gd name="T0" fmla="*/ 202 w 224"/>
                <a:gd name="T1" fmla="*/ 138 h 317"/>
                <a:gd name="T2" fmla="*/ 202 w 224"/>
                <a:gd name="T3" fmla="*/ 138 h 317"/>
                <a:gd name="T4" fmla="*/ 202 w 224"/>
                <a:gd name="T5" fmla="*/ 91 h 317"/>
                <a:gd name="T6" fmla="*/ 177 w 224"/>
                <a:gd name="T7" fmla="*/ 26 h 317"/>
                <a:gd name="T8" fmla="*/ 112 w 224"/>
                <a:gd name="T9" fmla="*/ 0 h 317"/>
                <a:gd name="T10" fmla="*/ 112 w 224"/>
                <a:gd name="T11" fmla="*/ 0 h 317"/>
                <a:gd name="T12" fmla="*/ 22 w 224"/>
                <a:gd name="T13" fmla="*/ 91 h 317"/>
                <a:gd name="T14" fmla="*/ 22 w 224"/>
                <a:gd name="T15" fmla="*/ 138 h 317"/>
                <a:gd name="T16" fmla="*/ 0 w 224"/>
                <a:gd name="T17" fmla="*/ 138 h 317"/>
                <a:gd name="T18" fmla="*/ 0 w 224"/>
                <a:gd name="T19" fmla="*/ 316 h 317"/>
                <a:gd name="T20" fmla="*/ 223 w 224"/>
                <a:gd name="T21" fmla="*/ 316 h 317"/>
                <a:gd name="T22" fmla="*/ 223 w 224"/>
                <a:gd name="T23" fmla="*/ 138 h 317"/>
                <a:gd name="T24" fmla="*/ 202 w 224"/>
                <a:gd name="T25" fmla="*/ 138 h 317"/>
                <a:gd name="T26" fmla="*/ 169 w 224"/>
                <a:gd name="T27" fmla="*/ 138 h 317"/>
                <a:gd name="T28" fmla="*/ 169 w 224"/>
                <a:gd name="T29" fmla="*/ 138 h 317"/>
                <a:gd name="T30" fmla="*/ 54 w 224"/>
                <a:gd name="T31" fmla="*/ 138 h 317"/>
                <a:gd name="T32" fmla="*/ 54 w 224"/>
                <a:gd name="T33" fmla="*/ 91 h 317"/>
                <a:gd name="T34" fmla="*/ 112 w 224"/>
                <a:gd name="T35" fmla="*/ 33 h 317"/>
                <a:gd name="T36" fmla="*/ 151 w 224"/>
                <a:gd name="T37" fmla="*/ 51 h 317"/>
                <a:gd name="T38" fmla="*/ 169 w 224"/>
                <a:gd name="T39" fmla="*/ 91 h 317"/>
                <a:gd name="T40" fmla="*/ 169 w 224"/>
                <a:gd name="T41" fmla="*/ 138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317">
                  <a:moveTo>
                    <a:pt x="202" y="138"/>
                  </a:moveTo>
                  <a:lnTo>
                    <a:pt x="202" y="138"/>
                  </a:lnTo>
                  <a:cubicBezTo>
                    <a:pt x="202" y="91"/>
                    <a:pt x="202" y="91"/>
                    <a:pt x="202" y="91"/>
                  </a:cubicBezTo>
                  <a:cubicBezTo>
                    <a:pt x="202" y="65"/>
                    <a:pt x="195" y="44"/>
                    <a:pt x="177" y="26"/>
                  </a:cubicBezTo>
                  <a:cubicBezTo>
                    <a:pt x="159" y="7"/>
                    <a:pt x="137" y="0"/>
                    <a:pt x="112" y="0"/>
                  </a:cubicBezTo>
                  <a:lnTo>
                    <a:pt x="112" y="0"/>
                  </a:lnTo>
                  <a:cubicBezTo>
                    <a:pt x="61" y="0"/>
                    <a:pt x="22" y="40"/>
                    <a:pt x="22" y="91"/>
                  </a:cubicBezTo>
                  <a:cubicBezTo>
                    <a:pt x="22" y="138"/>
                    <a:pt x="22" y="138"/>
                    <a:pt x="22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223" y="316"/>
                    <a:pt x="223" y="316"/>
                    <a:pt x="223" y="316"/>
                  </a:cubicBezTo>
                  <a:cubicBezTo>
                    <a:pt x="223" y="138"/>
                    <a:pt x="223" y="138"/>
                    <a:pt x="223" y="138"/>
                  </a:cubicBezTo>
                  <a:lnTo>
                    <a:pt x="202" y="138"/>
                  </a:lnTo>
                  <a:close/>
                  <a:moveTo>
                    <a:pt x="169" y="138"/>
                  </a:moveTo>
                  <a:lnTo>
                    <a:pt x="169" y="138"/>
                  </a:lnTo>
                  <a:cubicBezTo>
                    <a:pt x="54" y="138"/>
                    <a:pt x="54" y="138"/>
                    <a:pt x="54" y="138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4" y="58"/>
                    <a:pt x="79" y="33"/>
                    <a:pt x="112" y="33"/>
                  </a:cubicBezTo>
                  <a:cubicBezTo>
                    <a:pt x="126" y="33"/>
                    <a:pt x="141" y="40"/>
                    <a:pt x="151" y="51"/>
                  </a:cubicBezTo>
                  <a:cubicBezTo>
                    <a:pt x="162" y="62"/>
                    <a:pt x="169" y="76"/>
                    <a:pt x="169" y="91"/>
                  </a:cubicBezTo>
                  <a:lnTo>
                    <a:pt x="169" y="13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59" name="Group 758"/>
          <p:cNvGrpSpPr/>
          <p:nvPr/>
        </p:nvGrpSpPr>
        <p:grpSpPr>
          <a:xfrm>
            <a:off x="8244524" y="4065567"/>
            <a:ext cx="493712" cy="495300"/>
            <a:chOff x="8228386" y="4071191"/>
            <a:chExt cx="493712" cy="495300"/>
          </a:xfrm>
        </p:grpSpPr>
        <p:sp>
          <p:nvSpPr>
            <p:cNvPr id="760" name="Freeform 712"/>
            <p:cNvSpPr>
              <a:spLocks noChangeArrowheads="1"/>
            </p:cNvSpPr>
            <p:nvPr/>
          </p:nvSpPr>
          <p:spPr bwMode="auto">
            <a:xfrm>
              <a:off x="8228386" y="407119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1" name="Freeform 713"/>
            <p:cNvSpPr>
              <a:spLocks noChangeArrowheads="1"/>
            </p:cNvSpPr>
            <p:nvPr/>
          </p:nvSpPr>
          <p:spPr bwMode="auto">
            <a:xfrm>
              <a:off x="8228386" y="407119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2" name="Freeform 714"/>
            <p:cNvSpPr>
              <a:spLocks noChangeArrowheads="1"/>
            </p:cNvSpPr>
            <p:nvPr/>
          </p:nvSpPr>
          <p:spPr bwMode="auto">
            <a:xfrm>
              <a:off x="8341098" y="4202953"/>
              <a:ext cx="381000" cy="363538"/>
            </a:xfrm>
            <a:custGeom>
              <a:avLst/>
              <a:gdLst>
                <a:gd name="T0" fmla="*/ 897 w 1059"/>
                <a:gd name="T1" fmla="*/ 0 h 1009"/>
                <a:gd name="T2" fmla="*/ 897 w 1059"/>
                <a:gd name="T3" fmla="*/ 0 h 1009"/>
                <a:gd name="T4" fmla="*/ 897 w 1059"/>
                <a:gd name="T5" fmla="*/ 0 h 1009"/>
                <a:gd name="T6" fmla="*/ 933 w 1059"/>
                <a:gd name="T7" fmla="*/ 86 h 1009"/>
                <a:gd name="T8" fmla="*/ 811 w 1059"/>
                <a:gd name="T9" fmla="*/ 208 h 1009"/>
                <a:gd name="T10" fmla="*/ 536 w 1059"/>
                <a:gd name="T11" fmla="*/ 208 h 1009"/>
                <a:gd name="T12" fmla="*/ 536 w 1059"/>
                <a:gd name="T13" fmla="*/ 772 h 1009"/>
                <a:gd name="T14" fmla="*/ 0 w 1059"/>
                <a:gd name="T15" fmla="*/ 772 h 1009"/>
                <a:gd name="T16" fmla="*/ 236 w 1059"/>
                <a:gd name="T17" fmla="*/ 1008 h 1009"/>
                <a:gd name="T18" fmla="*/ 1058 w 1059"/>
                <a:gd name="T19" fmla="*/ 1008 h 1009"/>
                <a:gd name="T20" fmla="*/ 1058 w 1059"/>
                <a:gd name="T21" fmla="*/ 161 h 1009"/>
                <a:gd name="T22" fmla="*/ 897 w 1059"/>
                <a:gd name="T2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9" h="1009">
                  <a:moveTo>
                    <a:pt x="897" y="0"/>
                  </a:moveTo>
                  <a:lnTo>
                    <a:pt x="897" y="0"/>
                  </a:lnTo>
                  <a:lnTo>
                    <a:pt x="897" y="0"/>
                  </a:lnTo>
                  <a:cubicBezTo>
                    <a:pt x="919" y="25"/>
                    <a:pt x="933" y="54"/>
                    <a:pt x="933" y="86"/>
                  </a:cubicBezTo>
                  <a:cubicBezTo>
                    <a:pt x="933" y="154"/>
                    <a:pt x="879" y="208"/>
                    <a:pt x="811" y="208"/>
                  </a:cubicBezTo>
                  <a:cubicBezTo>
                    <a:pt x="536" y="208"/>
                    <a:pt x="536" y="208"/>
                    <a:pt x="536" y="208"/>
                  </a:cubicBezTo>
                  <a:cubicBezTo>
                    <a:pt x="536" y="772"/>
                    <a:pt x="536" y="772"/>
                    <a:pt x="536" y="772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236" y="1008"/>
                    <a:pt x="236" y="1008"/>
                    <a:pt x="236" y="1008"/>
                  </a:cubicBezTo>
                  <a:cubicBezTo>
                    <a:pt x="1058" y="1008"/>
                    <a:pt x="1058" y="1008"/>
                    <a:pt x="1058" y="1008"/>
                  </a:cubicBezTo>
                  <a:cubicBezTo>
                    <a:pt x="1058" y="161"/>
                    <a:pt x="1058" y="161"/>
                    <a:pt x="1058" y="161"/>
                  </a:cubicBezTo>
                  <a:cubicBezTo>
                    <a:pt x="897" y="0"/>
                    <a:pt x="897" y="0"/>
                    <a:pt x="89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3" name="Freeform 715"/>
            <p:cNvSpPr>
              <a:spLocks noChangeArrowheads="1"/>
            </p:cNvSpPr>
            <p:nvPr/>
          </p:nvSpPr>
          <p:spPr bwMode="auto">
            <a:xfrm>
              <a:off x="8468098" y="4129928"/>
              <a:ext cx="209550" cy="147638"/>
            </a:xfrm>
            <a:custGeom>
              <a:avLst/>
              <a:gdLst>
                <a:gd name="T0" fmla="*/ 454 w 580"/>
                <a:gd name="T1" fmla="*/ 168 h 412"/>
                <a:gd name="T2" fmla="*/ 454 w 580"/>
                <a:gd name="T3" fmla="*/ 168 h 412"/>
                <a:gd name="T4" fmla="*/ 343 w 580"/>
                <a:gd name="T5" fmla="*/ 86 h 412"/>
                <a:gd name="T6" fmla="*/ 315 w 580"/>
                <a:gd name="T7" fmla="*/ 89 h 412"/>
                <a:gd name="T8" fmla="*/ 165 w 580"/>
                <a:gd name="T9" fmla="*/ 0 h 412"/>
                <a:gd name="T10" fmla="*/ 0 w 580"/>
                <a:gd name="T11" fmla="*/ 121 h 412"/>
                <a:gd name="T12" fmla="*/ 47 w 580"/>
                <a:gd name="T13" fmla="*/ 121 h 412"/>
                <a:gd name="T14" fmla="*/ 165 w 580"/>
                <a:gd name="T15" fmla="*/ 39 h 412"/>
                <a:gd name="T16" fmla="*/ 286 w 580"/>
                <a:gd name="T17" fmla="*/ 125 h 412"/>
                <a:gd name="T18" fmla="*/ 293 w 580"/>
                <a:gd name="T19" fmla="*/ 146 h 412"/>
                <a:gd name="T20" fmla="*/ 315 w 580"/>
                <a:gd name="T21" fmla="*/ 136 h 412"/>
                <a:gd name="T22" fmla="*/ 343 w 580"/>
                <a:gd name="T23" fmla="*/ 128 h 412"/>
                <a:gd name="T24" fmla="*/ 418 w 580"/>
                <a:gd name="T25" fmla="*/ 193 h 412"/>
                <a:gd name="T26" fmla="*/ 422 w 580"/>
                <a:gd name="T27" fmla="*/ 218 h 412"/>
                <a:gd name="T28" fmla="*/ 443 w 580"/>
                <a:gd name="T29" fmla="*/ 211 h 412"/>
                <a:gd name="T30" fmla="*/ 457 w 580"/>
                <a:gd name="T31" fmla="*/ 211 h 412"/>
                <a:gd name="T32" fmla="*/ 536 w 580"/>
                <a:gd name="T33" fmla="*/ 289 h 412"/>
                <a:gd name="T34" fmla="*/ 457 w 580"/>
                <a:gd name="T35" fmla="*/ 371 h 412"/>
                <a:gd name="T36" fmla="*/ 182 w 580"/>
                <a:gd name="T37" fmla="*/ 371 h 412"/>
                <a:gd name="T38" fmla="*/ 182 w 580"/>
                <a:gd name="T39" fmla="*/ 411 h 412"/>
                <a:gd name="T40" fmla="*/ 457 w 580"/>
                <a:gd name="T41" fmla="*/ 411 h 412"/>
                <a:gd name="T42" fmla="*/ 579 w 580"/>
                <a:gd name="T43" fmla="*/ 289 h 412"/>
                <a:gd name="T44" fmla="*/ 454 w 580"/>
                <a:gd name="T45" fmla="*/ 16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80" h="412">
                  <a:moveTo>
                    <a:pt x="454" y="168"/>
                  </a:moveTo>
                  <a:lnTo>
                    <a:pt x="454" y="168"/>
                  </a:lnTo>
                  <a:cubicBezTo>
                    <a:pt x="440" y="121"/>
                    <a:pt x="397" y="86"/>
                    <a:pt x="343" y="86"/>
                  </a:cubicBezTo>
                  <a:cubicBezTo>
                    <a:pt x="336" y="86"/>
                    <a:pt x="325" y="89"/>
                    <a:pt x="315" y="89"/>
                  </a:cubicBezTo>
                  <a:cubicBezTo>
                    <a:pt x="286" y="36"/>
                    <a:pt x="229" y="0"/>
                    <a:pt x="165" y="0"/>
                  </a:cubicBezTo>
                  <a:cubicBezTo>
                    <a:pt x="89" y="0"/>
                    <a:pt x="22" y="50"/>
                    <a:pt x="0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65" y="71"/>
                    <a:pt x="111" y="39"/>
                    <a:pt x="165" y="39"/>
                  </a:cubicBezTo>
                  <a:cubicBezTo>
                    <a:pt x="218" y="39"/>
                    <a:pt x="265" y="75"/>
                    <a:pt x="286" y="125"/>
                  </a:cubicBezTo>
                  <a:cubicBezTo>
                    <a:pt x="293" y="146"/>
                    <a:pt x="293" y="146"/>
                    <a:pt x="293" y="146"/>
                  </a:cubicBezTo>
                  <a:cubicBezTo>
                    <a:pt x="315" y="136"/>
                    <a:pt x="315" y="136"/>
                    <a:pt x="315" y="136"/>
                  </a:cubicBezTo>
                  <a:cubicBezTo>
                    <a:pt x="322" y="132"/>
                    <a:pt x="332" y="128"/>
                    <a:pt x="343" y="128"/>
                  </a:cubicBezTo>
                  <a:cubicBezTo>
                    <a:pt x="382" y="128"/>
                    <a:pt x="415" y="157"/>
                    <a:pt x="418" y="193"/>
                  </a:cubicBezTo>
                  <a:cubicBezTo>
                    <a:pt x="422" y="218"/>
                    <a:pt x="422" y="218"/>
                    <a:pt x="422" y="218"/>
                  </a:cubicBezTo>
                  <a:cubicBezTo>
                    <a:pt x="443" y="211"/>
                    <a:pt x="443" y="211"/>
                    <a:pt x="443" y="211"/>
                  </a:cubicBezTo>
                  <a:cubicBezTo>
                    <a:pt x="447" y="211"/>
                    <a:pt x="454" y="211"/>
                    <a:pt x="457" y="211"/>
                  </a:cubicBezTo>
                  <a:cubicBezTo>
                    <a:pt x="500" y="211"/>
                    <a:pt x="536" y="246"/>
                    <a:pt x="536" y="289"/>
                  </a:cubicBezTo>
                  <a:cubicBezTo>
                    <a:pt x="536" y="336"/>
                    <a:pt x="500" y="371"/>
                    <a:pt x="457" y="371"/>
                  </a:cubicBezTo>
                  <a:cubicBezTo>
                    <a:pt x="182" y="371"/>
                    <a:pt x="182" y="371"/>
                    <a:pt x="182" y="371"/>
                  </a:cubicBezTo>
                  <a:cubicBezTo>
                    <a:pt x="182" y="411"/>
                    <a:pt x="182" y="411"/>
                    <a:pt x="182" y="411"/>
                  </a:cubicBezTo>
                  <a:cubicBezTo>
                    <a:pt x="457" y="411"/>
                    <a:pt x="457" y="411"/>
                    <a:pt x="457" y="411"/>
                  </a:cubicBezTo>
                  <a:cubicBezTo>
                    <a:pt x="525" y="411"/>
                    <a:pt x="579" y="357"/>
                    <a:pt x="579" y="289"/>
                  </a:cubicBezTo>
                  <a:cubicBezTo>
                    <a:pt x="579" y="221"/>
                    <a:pt x="525" y="168"/>
                    <a:pt x="454" y="1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4" name="Freeform 716"/>
            <p:cNvSpPr>
              <a:spLocks noChangeArrowheads="1"/>
            </p:cNvSpPr>
            <p:nvPr/>
          </p:nvSpPr>
          <p:spPr bwMode="auto">
            <a:xfrm>
              <a:off x="8341098" y="4172791"/>
              <a:ext cx="193675" cy="307975"/>
            </a:xfrm>
            <a:custGeom>
              <a:avLst/>
              <a:gdLst>
                <a:gd name="T0" fmla="*/ 0 w 537"/>
                <a:gd name="T1" fmla="*/ 0 h 855"/>
                <a:gd name="T2" fmla="*/ 0 w 537"/>
                <a:gd name="T3" fmla="*/ 0 h 855"/>
                <a:gd name="T4" fmla="*/ 0 w 537"/>
                <a:gd name="T5" fmla="*/ 854 h 855"/>
                <a:gd name="T6" fmla="*/ 536 w 537"/>
                <a:gd name="T7" fmla="*/ 854 h 855"/>
                <a:gd name="T8" fmla="*/ 536 w 537"/>
                <a:gd name="T9" fmla="*/ 0 h 855"/>
                <a:gd name="T10" fmla="*/ 0 w 537"/>
                <a:gd name="T11" fmla="*/ 0 h 855"/>
                <a:gd name="T12" fmla="*/ 268 w 537"/>
                <a:gd name="T13" fmla="*/ 833 h 855"/>
                <a:gd name="T14" fmla="*/ 268 w 537"/>
                <a:gd name="T15" fmla="*/ 833 h 855"/>
                <a:gd name="T16" fmla="*/ 251 w 537"/>
                <a:gd name="T17" fmla="*/ 811 h 855"/>
                <a:gd name="T18" fmla="*/ 268 w 537"/>
                <a:gd name="T19" fmla="*/ 790 h 855"/>
                <a:gd name="T20" fmla="*/ 290 w 537"/>
                <a:gd name="T21" fmla="*/ 811 h 855"/>
                <a:gd name="T22" fmla="*/ 268 w 537"/>
                <a:gd name="T23" fmla="*/ 833 h 855"/>
                <a:gd name="T24" fmla="*/ 497 w 537"/>
                <a:gd name="T25" fmla="*/ 772 h 855"/>
                <a:gd name="T26" fmla="*/ 497 w 537"/>
                <a:gd name="T27" fmla="*/ 772 h 855"/>
                <a:gd name="T28" fmla="*/ 43 w 537"/>
                <a:gd name="T29" fmla="*/ 772 h 855"/>
                <a:gd name="T30" fmla="*/ 43 w 537"/>
                <a:gd name="T31" fmla="*/ 40 h 855"/>
                <a:gd name="T32" fmla="*/ 497 w 537"/>
                <a:gd name="T33" fmla="*/ 40 h 855"/>
                <a:gd name="T34" fmla="*/ 497 w 537"/>
                <a:gd name="T35" fmla="*/ 772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7" h="855">
                  <a:moveTo>
                    <a:pt x="0" y="0"/>
                  </a:moveTo>
                  <a:lnTo>
                    <a:pt x="0" y="0"/>
                  </a:lnTo>
                  <a:cubicBezTo>
                    <a:pt x="0" y="854"/>
                    <a:pt x="0" y="854"/>
                    <a:pt x="0" y="854"/>
                  </a:cubicBezTo>
                  <a:cubicBezTo>
                    <a:pt x="536" y="854"/>
                    <a:pt x="536" y="854"/>
                    <a:pt x="536" y="854"/>
                  </a:cubicBezTo>
                  <a:cubicBezTo>
                    <a:pt x="536" y="0"/>
                    <a:pt x="536" y="0"/>
                    <a:pt x="536" y="0"/>
                  </a:cubicBezTo>
                  <a:lnTo>
                    <a:pt x="0" y="0"/>
                  </a:lnTo>
                  <a:close/>
                  <a:moveTo>
                    <a:pt x="268" y="833"/>
                  </a:moveTo>
                  <a:lnTo>
                    <a:pt x="268" y="833"/>
                  </a:lnTo>
                  <a:cubicBezTo>
                    <a:pt x="258" y="833"/>
                    <a:pt x="251" y="822"/>
                    <a:pt x="251" y="811"/>
                  </a:cubicBezTo>
                  <a:cubicBezTo>
                    <a:pt x="251" y="801"/>
                    <a:pt x="258" y="790"/>
                    <a:pt x="268" y="790"/>
                  </a:cubicBezTo>
                  <a:cubicBezTo>
                    <a:pt x="279" y="790"/>
                    <a:pt x="290" y="801"/>
                    <a:pt x="290" y="811"/>
                  </a:cubicBezTo>
                  <a:cubicBezTo>
                    <a:pt x="290" y="822"/>
                    <a:pt x="279" y="833"/>
                    <a:pt x="268" y="833"/>
                  </a:cubicBezTo>
                  <a:close/>
                  <a:moveTo>
                    <a:pt x="497" y="772"/>
                  </a:moveTo>
                  <a:lnTo>
                    <a:pt x="497" y="772"/>
                  </a:lnTo>
                  <a:cubicBezTo>
                    <a:pt x="43" y="772"/>
                    <a:pt x="43" y="772"/>
                    <a:pt x="43" y="772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97" y="40"/>
                    <a:pt x="497" y="40"/>
                    <a:pt x="497" y="40"/>
                  </a:cubicBezTo>
                  <a:lnTo>
                    <a:pt x="497" y="7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5" name="Freeform 717"/>
            <p:cNvSpPr>
              <a:spLocks noChangeArrowheads="1"/>
            </p:cNvSpPr>
            <p:nvPr/>
          </p:nvSpPr>
          <p:spPr bwMode="auto">
            <a:xfrm>
              <a:off x="8398248" y="4253753"/>
              <a:ext cx="80963" cy="112713"/>
            </a:xfrm>
            <a:custGeom>
              <a:avLst/>
              <a:gdLst>
                <a:gd name="T0" fmla="*/ 200 w 223"/>
                <a:gd name="T1" fmla="*/ 136 h 312"/>
                <a:gd name="T2" fmla="*/ 200 w 223"/>
                <a:gd name="T3" fmla="*/ 136 h 312"/>
                <a:gd name="T4" fmla="*/ 200 w 223"/>
                <a:gd name="T5" fmla="*/ 90 h 312"/>
                <a:gd name="T6" fmla="*/ 175 w 223"/>
                <a:gd name="T7" fmla="*/ 25 h 312"/>
                <a:gd name="T8" fmla="*/ 111 w 223"/>
                <a:gd name="T9" fmla="*/ 0 h 312"/>
                <a:gd name="T10" fmla="*/ 111 w 223"/>
                <a:gd name="T11" fmla="*/ 0 h 312"/>
                <a:gd name="T12" fmla="*/ 22 w 223"/>
                <a:gd name="T13" fmla="*/ 90 h 312"/>
                <a:gd name="T14" fmla="*/ 22 w 223"/>
                <a:gd name="T15" fmla="*/ 136 h 312"/>
                <a:gd name="T16" fmla="*/ 0 w 223"/>
                <a:gd name="T17" fmla="*/ 136 h 312"/>
                <a:gd name="T18" fmla="*/ 0 w 223"/>
                <a:gd name="T19" fmla="*/ 311 h 312"/>
                <a:gd name="T20" fmla="*/ 222 w 223"/>
                <a:gd name="T21" fmla="*/ 311 h 312"/>
                <a:gd name="T22" fmla="*/ 222 w 223"/>
                <a:gd name="T23" fmla="*/ 136 h 312"/>
                <a:gd name="T24" fmla="*/ 200 w 223"/>
                <a:gd name="T25" fmla="*/ 136 h 312"/>
                <a:gd name="T26" fmla="*/ 168 w 223"/>
                <a:gd name="T27" fmla="*/ 136 h 312"/>
                <a:gd name="T28" fmla="*/ 168 w 223"/>
                <a:gd name="T29" fmla="*/ 136 h 312"/>
                <a:gd name="T30" fmla="*/ 54 w 223"/>
                <a:gd name="T31" fmla="*/ 136 h 312"/>
                <a:gd name="T32" fmla="*/ 54 w 223"/>
                <a:gd name="T33" fmla="*/ 90 h 312"/>
                <a:gd name="T34" fmla="*/ 111 w 223"/>
                <a:gd name="T35" fmla="*/ 33 h 312"/>
                <a:gd name="T36" fmla="*/ 150 w 223"/>
                <a:gd name="T37" fmla="*/ 50 h 312"/>
                <a:gd name="T38" fmla="*/ 168 w 223"/>
                <a:gd name="T39" fmla="*/ 90 h 312"/>
                <a:gd name="T40" fmla="*/ 168 w 223"/>
                <a:gd name="T41" fmla="*/ 136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3" h="312">
                  <a:moveTo>
                    <a:pt x="200" y="136"/>
                  </a:moveTo>
                  <a:lnTo>
                    <a:pt x="200" y="136"/>
                  </a:lnTo>
                  <a:cubicBezTo>
                    <a:pt x="200" y="90"/>
                    <a:pt x="200" y="90"/>
                    <a:pt x="200" y="90"/>
                  </a:cubicBezTo>
                  <a:cubicBezTo>
                    <a:pt x="200" y="65"/>
                    <a:pt x="193" y="43"/>
                    <a:pt x="175" y="25"/>
                  </a:cubicBezTo>
                  <a:cubicBezTo>
                    <a:pt x="157" y="8"/>
                    <a:pt x="136" y="0"/>
                    <a:pt x="111" y="0"/>
                  </a:cubicBezTo>
                  <a:lnTo>
                    <a:pt x="111" y="0"/>
                  </a:lnTo>
                  <a:cubicBezTo>
                    <a:pt x="61" y="0"/>
                    <a:pt x="22" y="40"/>
                    <a:pt x="22" y="90"/>
                  </a:cubicBezTo>
                  <a:cubicBezTo>
                    <a:pt x="22" y="136"/>
                    <a:pt x="22" y="136"/>
                    <a:pt x="22" y="136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222" y="311"/>
                    <a:pt x="222" y="311"/>
                    <a:pt x="222" y="311"/>
                  </a:cubicBezTo>
                  <a:cubicBezTo>
                    <a:pt x="222" y="136"/>
                    <a:pt x="222" y="136"/>
                    <a:pt x="222" y="136"/>
                  </a:cubicBezTo>
                  <a:lnTo>
                    <a:pt x="200" y="136"/>
                  </a:lnTo>
                  <a:close/>
                  <a:moveTo>
                    <a:pt x="168" y="136"/>
                  </a:moveTo>
                  <a:lnTo>
                    <a:pt x="168" y="136"/>
                  </a:lnTo>
                  <a:cubicBezTo>
                    <a:pt x="54" y="136"/>
                    <a:pt x="54" y="136"/>
                    <a:pt x="54" y="136"/>
                  </a:cubicBezTo>
                  <a:cubicBezTo>
                    <a:pt x="54" y="90"/>
                    <a:pt x="54" y="90"/>
                    <a:pt x="54" y="90"/>
                  </a:cubicBezTo>
                  <a:cubicBezTo>
                    <a:pt x="54" y="57"/>
                    <a:pt x="79" y="33"/>
                    <a:pt x="111" y="33"/>
                  </a:cubicBezTo>
                  <a:cubicBezTo>
                    <a:pt x="125" y="33"/>
                    <a:pt x="140" y="40"/>
                    <a:pt x="150" y="50"/>
                  </a:cubicBezTo>
                  <a:cubicBezTo>
                    <a:pt x="161" y="61"/>
                    <a:pt x="168" y="75"/>
                    <a:pt x="168" y="90"/>
                  </a:cubicBezTo>
                  <a:lnTo>
                    <a:pt x="168" y="1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6" name="Group 765"/>
          <p:cNvGrpSpPr/>
          <p:nvPr/>
        </p:nvGrpSpPr>
        <p:grpSpPr>
          <a:xfrm>
            <a:off x="1045107" y="2282204"/>
            <a:ext cx="361950" cy="369888"/>
            <a:chOff x="1050832" y="2262074"/>
            <a:chExt cx="361950" cy="369888"/>
          </a:xfrm>
        </p:grpSpPr>
        <p:sp>
          <p:nvSpPr>
            <p:cNvPr id="767" name="Freeform 1015"/>
            <p:cNvSpPr>
              <a:spLocks noChangeArrowheads="1"/>
            </p:cNvSpPr>
            <p:nvPr/>
          </p:nvSpPr>
          <p:spPr bwMode="auto">
            <a:xfrm>
              <a:off x="1223551" y="2394730"/>
              <a:ext cx="173037" cy="222250"/>
            </a:xfrm>
            <a:custGeom>
              <a:avLst/>
              <a:gdLst>
                <a:gd name="T0" fmla="*/ 0 w 480"/>
                <a:gd name="T1" fmla="*/ 37 h 619"/>
                <a:gd name="T2" fmla="*/ 0 w 480"/>
                <a:gd name="T3" fmla="*/ 37 h 619"/>
                <a:gd name="T4" fmla="*/ 0 w 480"/>
                <a:gd name="T5" fmla="*/ 41 h 619"/>
                <a:gd name="T6" fmla="*/ 0 w 480"/>
                <a:gd name="T7" fmla="*/ 495 h 619"/>
                <a:gd name="T8" fmla="*/ 239 w 480"/>
                <a:gd name="T9" fmla="*/ 618 h 619"/>
                <a:gd name="T10" fmla="*/ 479 w 480"/>
                <a:gd name="T11" fmla="*/ 495 h 619"/>
                <a:gd name="T12" fmla="*/ 479 w 480"/>
                <a:gd name="T13" fmla="*/ 41 h 619"/>
                <a:gd name="T14" fmla="*/ 479 w 480"/>
                <a:gd name="T15" fmla="*/ 37 h 619"/>
                <a:gd name="T16" fmla="*/ 239 w 480"/>
                <a:gd name="T17" fmla="*/ 0 h 619"/>
                <a:gd name="T18" fmla="*/ 0 w 480"/>
                <a:gd name="T19" fmla="*/ 37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0" h="619">
                  <a:moveTo>
                    <a:pt x="0" y="37"/>
                  </a:moveTo>
                  <a:lnTo>
                    <a:pt x="0" y="37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479" y="495"/>
                    <a:pt x="479" y="495"/>
                    <a:pt x="479" y="495"/>
                  </a:cubicBezTo>
                  <a:cubicBezTo>
                    <a:pt x="479" y="41"/>
                    <a:pt x="479" y="41"/>
                    <a:pt x="479" y="41"/>
                  </a:cubicBezTo>
                  <a:cubicBezTo>
                    <a:pt x="479" y="37"/>
                    <a:pt x="479" y="37"/>
                    <a:pt x="479" y="37"/>
                  </a:cubicBezTo>
                  <a:cubicBezTo>
                    <a:pt x="435" y="26"/>
                    <a:pt x="328" y="0"/>
                    <a:pt x="239" y="0"/>
                  </a:cubicBezTo>
                  <a:cubicBezTo>
                    <a:pt x="151" y="0"/>
                    <a:pt x="44" y="26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8" name="Freeform 34"/>
            <p:cNvSpPr>
              <a:spLocks noChangeArrowheads="1"/>
            </p:cNvSpPr>
            <p:nvPr/>
          </p:nvSpPr>
          <p:spPr bwMode="auto">
            <a:xfrm>
              <a:off x="1206407" y="2373199"/>
              <a:ext cx="206375" cy="258763"/>
            </a:xfrm>
            <a:custGeom>
              <a:avLst/>
              <a:gdLst>
                <a:gd name="T0" fmla="*/ 287 w 575"/>
                <a:gd name="T1" fmla="*/ 716 h 717"/>
                <a:gd name="T2" fmla="*/ 287 w 575"/>
                <a:gd name="T3" fmla="*/ 716 h 717"/>
                <a:gd name="T4" fmla="*/ 0 w 575"/>
                <a:gd name="T5" fmla="*/ 573 h 717"/>
                <a:gd name="T6" fmla="*/ 0 w 575"/>
                <a:gd name="T7" fmla="*/ 46 h 717"/>
                <a:gd name="T8" fmla="*/ 34 w 575"/>
                <a:gd name="T9" fmla="*/ 38 h 717"/>
                <a:gd name="T10" fmla="*/ 287 w 575"/>
                <a:gd name="T11" fmla="*/ 0 h 717"/>
                <a:gd name="T12" fmla="*/ 540 w 575"/>
                <a:gd name="T13" fmla="*/ 38 h 717"/>
                <a:gd name="T14" fmla="*/ 574 w 575"/>
                <a:gd name="T15" fmla="*/ 46 h 717"/>
                <a:gd name="T16" fmla="*/ 574 w 575"/>
                <a:gd name="T17" fmla="*/ 573 h 717"/>
                <a:gd name="T18" fmla="*/ 287 w 575"/>
                <a:gd name="T19" fmla="*/ 716 h 717"/>
                <a:gd name="T20" fmla="*/ 45 w 575"/>
                <a:gd name="T21" fmla="*/ 543 h 717"/>
                <a:gd name="T22" fmla="*/ 45 w 575"/>
                <a:gd name="T23" fmla="*/ 543 h 717"/>
                <a:gd name="T24" fmla="*/ 287 w 575"/>
                <a:gd name="T25" fmla="*/ 667 h 717"/>
                <a:gd name="T26" fmla="*/ 529 w 575"/>
                <a:gd name="T27" fmla="*/ 543 h 717"/>
                <a:gd name="T28" fmla="*/ 529 w 575"/>
                <a:gd name="T29" fmla="*/ 83 h 717"/>
                <a:gd name="T30" fmla="*/ 529 w 575"/>
                <a:gd name="T31" fmla="*/ 79 h 717"/>
                <a:gd name="T32" fmla="*/ 287 w 575"/>
                <a:gd name="T33" fmla="*/ 42 h 717"/>
                <a:gd name="T34" fmla="*/ 45 w 575"/>
                <a:gd name="T35" fmla="*/ 79 h 717"/>
                <a:gd name="T36" fmla="*/ 45 w 575"/>
                <a:gd name="T37" fmla="*/ 83 h 717"/>
                <a:gd name="T38" fmla="*/ 45 w 575"/>
                <a:gd name="T39" fmla="*/ 543 h 717"/>
                <a:gd name="T40" fmla="*/ 287 w 575"/>
                <a:gd name="T41" fmla="*/ 716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5" h="717">
                  <a:moveTo>
                    <a:pt x="287" y="716"/>
                  </a:moveTo>
                  <a:lnTo>
                    <a:pt x="287" y="716"/>
                  </a:lnTo>
                  <a:cubicBezTo>
                    <a:pt x="0" y="573"/>
                    <a:pt x="0" y="573"/>
                    <a:pt x="0" y="57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78" y="27"/>
                    <a:pt x="194" y="0"/>
                    <a:pt x="287" y="0"/>
                  </a:cubicBezTo>
                  <a:cubicBezTo>
                    <a:pt x="380" y="0"/>
                    <a:pt x="496" y="27"/>
                    <a:pt x="540" y="38"/>
                  </a:cubicBezTo>
                  <a:cubicBezTo>
                    <a:pt x="574" y="46"/>
                    <a:pt x="574" y="46"/>
                    <a:pt x="574" y="46"/>
                  </a:cubicBezTo>
                  <a:cubicBezTo>
                    <a:pt x="574" y="573"/>
                    <a:pt x="574" y="573"/>
                    <a:pt x="574" y="573"/>
                  </a:cubicBezTo>
                  <a:cubicBezTo>
                    <a:pt x="287" y="716"/>
                    <a:pt x="287" y="716"/>
                    <a:pt x="287" y="716"/>
                  </a:cubicBezTo>
                  <a:lnTo>
                    <a:pt x="45" y="543"/>
                  </a:lnTo>
                  <a:lnTo>
                    <a:pt x="45" y="543"/>
                  </a:lnTo>
                  <a:cubicBezTo>
                    <a:pt x="287" y="667"/>
                    <a:pt x="287" y="667"/>
                    <a:pt x="287" y="667"/>
                  </a:cubicBezTo>
                  <a:cubicBezTo>
                    <a:pt x="529" y="543"/>
                    <a:pt x="529" y="543"/>
                    <a:pt x="529" y="543"/>
                  </a:cubicBezTo>
                  <a:cubicBezTo>
                    <a:pt x="529" y="83"/>
                    <a:pt x="529" y="83"/>
                    <a:pt x="529" y="83"/>
                  </a:cubicBezTo>
                  <a:cubicBezTo>
                    <a:pt x="529" y="79"/>
                    <a:pt x="529" y="79"/>
                    <a:pt x="529" y="79"/>
                  </a:cubicBezTo>
                  <a:cubicBezTo>
                    <a:pt x="484" y="68"/>
                    <a:pt x="376" y="42"/>
                    <a:pt x="287" y="42"/>
                  </a:cubicBezTo>
                  <a:cubicBezTo>
                    <a:pt x="198" y="42"/>
                    <a:pt x="90" y="68"/>
                    <a:pt x="45" y="79"/>
                  </a:cubicBezTo>
                  <a:cubicBezTo>
                    <a:pt x="45" y="83"/>
                    <a:pt x="45" y="83"/>
                    <a:pt x="45" y="83"/>
                  </a:cubicBezTo>
                  <a:cubicBezTo>
                    <a:pt x="45" y="543"/>
                    <a:pt x="45" y="543"/>
                    <a:pt x="45" y="543"/>
                  </a:cubicBezTo>
                  <a:lnTo>
                    <a:pt x="287" y="71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9" name="Freeform 35"/>
            <p:cNvSpPr>
              <a:spLocks noChangeArrowheads="1"/>
            </p:cNvSpPr>
            <p:nvPr/>
          </p:nvSpPr>
          <p:spPr bwMode="auto">
            <a:xfrm>
              <a:off x="1050832" y="2262074"/>
              <a:ext cx="244475" cy="273050"/>
            </a:xfrm>
            <a:custGeom>
              <a:avLst/>
              <a:gdLst>
                <a:gd name="T0" fmla="*/ 436 w 679"/>
                <a:gd name="T1" fmla="*/ 358 h 758"/>
                <a:gd name="T2" fmla="*/ 678 w 679"/>
                <a:gd name="T3" fmla="*/ 312 h 758"/>
                <a:gd name="T4" fmla="*/ 637 w 679"/>
                <a:gd name="T5" fmla="*/ 290 h 758"/>
                <a:gd name="T6" fmla="*/ 622 w 679"/>
                <a:gd name="T7" fmla="*/ 263 h 758"/>
                <a:gd name="T8" fmla="*/ 589 w 679"/>
                <a:gd name="T9" fmla="*/ 109 h 758"/>
                <a:gd name="T10" fmla="*/ 429 w 679"/>
                <a:gd name="T11" fmla="*/ 18 h 758"/>
                <a:gd name="T12" fmla="*/ 440 w 679"/>
                <a:gd name="T13" fmla="*/ 33 h 758"/>
                <a:gd name="T14" fmla="*/ 544 w 679"/>
                <a:gd name="T15" fmla="*/ 195 h 758"/>
                <a:gd name="T16" fmla="*/ 392 w 679"/>
                <a:gd name="T17" fmla="*/ 199 h 758"/>
                <a:gd name="T18" fmla="*/ 243 w 679"/>
                <a:gd name="T19" fmla="*/ 158 h 758"/>
                <a:gd name="T20" fmla="*/ 358 w 679"/>
                <a:gd name="T21" fmla="*/ 30 h 758"/>
                <a:gd name="T22" fmla="*/ 362 w 679"/>
                <a:gd name="T23" fmla="*/ 0 h 758"/>
                <a:gd name="T24" fmla="*/ 164 w 679"/>
                <a:gd name="T25" fmla="*/ 237 h 758"/>
                <a:gd name="T26" fmla="*/ 160 w 679"/>
                <a:gd name="T27" fmla="*/ 286 h 758"/>
                <a:gd name="T28" fmla="*/ 131 w 679"/>
                <a:gd name="T29" fmla="*/ 301 h 758"/>
                <a:gd name="T30" fmla="*/ 23 w 679"/>
                <a:gd name="T31" fmla="*/ 591 h 758"/>
                <a:gd name="T32" fmla="*/ 45 w 679"/>
                <a:gd name="T33" fmla="*/ 572 h 758"/>
                <a:gd name="T34" fmla="*/ 60 w 679"/>
                <a:gd name="T35" fmla="*/ 455 h 758"/>
                <a:gd name="T36" fmla="*/ 183 w 679"/>
                <a:gd name="T37" fmla="*/ 410 h 758"/>
                <a:gd name="T38" fmla="*/ 280 w 679"/>
                <a:gd name="T39" fmla="*/ 663 h 758"/>
                <a:gd name="T40" fmla="*/ 90 w 679"/>
                <a:gd name="T41" fmla="*/ 648 h 758"/>
                <a:gd name="T42" fmla="*/ 75 w 679"/>
                <a:gd name="T43" fmla="*/ 644 h 758"/>
                <a:gd name="T44" fmla="*/ 306 w 679"/>
                <a:gd name="T45" fmla="*/ 730 h 758"/>
                <a:gd name="T46" fmla="*/ 392 w 679"/>
                <a:gd name="T47" fmla="*/ 685 h 758"/>
                <a:gd name="T48" fmla="*/ 406 w 679"/>
                <a:gd name="T49" fmla="*/ 689 h 758"/>
                <a:gd name="T50" fmla="*/ 436 w 679"/>
                <a:gd name="T51" fmla="*/ 358 h 758"/>
                <a:gd name="T52" fmla="*/ 347 w 679"/>
                <a:gd name="T53" fmla="*/ 553 h 758"/>
                <a:gd name="T54" fmla="*/ 246 w 679"/>
                <a:gd name="T55" fmla="*/ 388 h 758"/>
                <a:gd name="T56" fmla="*/ 317 w 679"/>
                <a:gd name="T57" fmla="*/ 444 h 758"/>
                <a:gd name="T58" fmla="*/ 332 w 679"/>
                <a:gd name="T59" fmla="*/ 463 h 758"/>
                <a:gd name="T60" fmla="*/ 295 w 679"/>
                <a:gd name="T61" fmla="*/ 297 h 758"/>
                <a:gd name="T62" fmla="*/ 392 w 679"/>
                <a:gd name="T63" fmla="*/ 259 h 758"/>
                <a:gd name="T64" fmla="*/ 488 w 679"/>
                <a:gd name="T65" fmla="*/ 301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9" h="758">
                  <a:moveTo>
                    <a:pt x="436" y="358"/>
                  </a:moveTo>
                  <a:lnTo>
                    <a:pt x="436" y="358"/>
                  </a:lnTo>
                  <a:cubicBezTo>
                    <a:pt x="470" y="350"/>
                    <a:pt x="470" y="350"/>
                    <a:pt x="470" y="350"/>
                  </a:cubicBezTo>
                  <a:cubicBezTo>
                    <a:pt x="507" y="339"/>
                    <a:pt x="596" y="320"/>
                    <a:pt x="678" y="312"/>
                  </a:cubicBezTo>
                  <a:cubicBezTo>
                    <a:pt x="675" y="308"/>
                    <a:pt x="671" y="305"/>
                    <a:pt x="663" y="301"/>
                  </a:cubicBezTo>
                  <a:cubicBezTo>
                    <a:pt x="656" y="297"/>
                    <a:pt x="645" y="293"/>
                    <a:pt x="637" y="290"/>
                  </a:cubicBezTo>
                  <a:cubicBezTo>
                    <a:pt x="630" y="286"/>
                    <a:pt x="626" y="286"/>
                    <a:pt x="619" y="282"/>
                  </a:cubicBezTo>
                  <a:cubicBezTo>
                    <a:pt x="622" y="278"/>
                    <a:pt x="622" y="271"/>
                    <a:pt x="622" y="263"/>
                  </a:cubicBezTo>
                  <a:cubicBezTo>
                    <a:pt x="626" y="244"/>
                    <a:pt x="626" y="226"/>
                    <a:pt x="622" y="203"/>
                  </a:cubicBezTo>
                  <a:cubicBezTo>
                    <a:pt x="619" y="169"/>
                    <a:pt x="608" y="139"/>
                    <a:pt x="589" y="109"/>
                  </a:cubicBezTo>
                  <a:cubicBezTo>
                    <a:pt x="555" y="52"/>
                    <a:pt x="496" y="11"/>
                    <a:pt x="429" y="0"/>
                  </a:cubicBezTo>
                  <a:cubicBezTo>
                    <a:pt x="429" y="18"/>
                    <a:pt x="429" y="18"/>
                    <a:pt x="429" y="18"/>
                  </a:cubicBezTo>
                  <a:cubicBezTo>
                    <a:pt x="429" y="26"/>
                    <a:pt x="429" y="26"/>
                    <a:pt x="429" y="26"/>
                  </a:cubicBezTo>
                  <a:cubicBezTo>
                    <a:pt x="429" y="30"/>
                    <a:pt x="440" y="30"/>
                    <a:pt x="440" y="33"/>
                  </a:cubicBezTo>
                  <a:cubicBezTo>
                    <a:pt x="466" y="41"/>
                    <a:pt x="485" y="52"/>
                    <a:pt x="503" y="71"/>
                  </a:cubicBezTo>
                  <a:cubicBezTo>
                    <a:pt x="537" y="101"/>
                    <a:pt x="552" y="150"/>
                    <a:pt x="544" y="195"/>
                  </a:cubicBezTo>
                  <a:cubicBezTo>
                    <a:pt x="544" y="214"/>
                    <a:pt x="537" y="233"/>
                    <a:pt x="529" y="252"/>
                  </a:cubicBezTo>
                  <a:cubicBezTo>
                    <a:pt x="492" y="218"/>
                    <a:pt x="444" y="199"/>
                    <a:pt x="392" y="199"/>
                  </a:cubicBezTo>
                  <a:cubicBezTo>
                    <a:pt x="343" y="199"/>
                    <a:pt x="295" y="218"/>
                    <a:pt x="257" y="248"/>
                  </a:cubicBezTo>
                  <a:cubicBezTo>
                    <a:pt x="243" y="222"/>
                    <a:pt x="239" y="192"/>
                    <a:pt x="243" y="158"/>
                  </a:cubicBezTo>
                  <a:cubicBezTo>
                    <a:pt x="246" y="120"/>
                    <a:pt x="265" y="86"/>
                    <a:pt x="295" y="60"/>
                  </a:cubicBezTo>
                  <a:cubicBezTo>
                    <a:pt x="313" y="45"/>
                    <a:pt x="336" y="33"/>
                    <a:pt x="358" y="30"/>
                  </a:cubicBezTo>
                  <a:cubicBezTo>
                    <a:pt x="362" y="26"/>
                    <a:pt x="362" y="22"/>
                    <a:pt x="362" y="15"/>
                  </a:cubicBezTo>
                  <a:cubicBezTo>
                    <a:pt x="362" y="0"/>
                    <a:pt x="362" y="0"/>
                    <a:pt x="362" y="0"/>
                  </a:cubicBezTo>
                  <a:cubicBezTo>
                    <a:pt x="272" y="15"/>
                    <a:pt x="198" y="79"/>
                    <a:pt x="172" y="165"/>
                  </a:cubicBezTo>
                  <a:cubicBezTo>
                    <a:pt x="164" y="188"/>
                    <a:pt x="164" y="214"/>
                    <a:pt x="164" y="237"/>
                  </a:cubicBezTo>
                  <a:cubicBezTo>
                    <a:pt x="164" y="252"/>
                    <a:pt x="164" y="267"/>
                    <a:pt x="168" y="282"/>
                  </a:cubicBezTo>
                  <a:cubicBezTo>
                    <a:pt x="168" y="286"/>
                    <a:pt x="168" y="286"/>
                    <a:pt x="160" y="286"/>
                  </a:cubicBezTo>
                  <a:cubicBezTo>
                    <a:pt x="160" y="290"/>
                    <a:pt x="157" y="290"/>
                    <a:pt x="153" y="290"/>
                  </a:cubicBezTo>
                  <a:cubicBezTo>
                    <a:pt x="146" y="293"/>
                    <a:pt x="138" y="297"/>
                    <a:pt x="131" y="301"/>
                  </a:cubicBezTo>
                  <a:cubicBezTo>
                    <a:pt x="90" y="324"/>
                    <a:pt x="56" y="358"/>
                    <a:pt x="34" y="399"/>
                  </a:cubicBezTo>
                  <a:cubicBezTo>
                    <a:pt x="4" y="459"/>
                    <a:pt x="0" y="531"/>
                    <a:pt x="23" y="591"/>
                  </a:cubicBezTo>
                  <a:cubicBezTo>
                    <a:pt x="30" y="587"/>
                    <a:pt x="38" y="584"/>
                    <a:pt x="45" y="580"/>
                  </a:cubicBezTo>
                  <a:cubicBezTo>
                    <a:pt x="49" y="580"/>
                    <a:pt x="45" y="580"/>
                    <a:pt x="45" y="572"/>
                  </a:cubicBezTo>
                  <a:cubicBezTo>
                    <a:pt x="41" y="561"/>
                    <a:pt x="41" y="553"/>
                    <a:pt x="41" y="542"/>
                  </a:cubicBezTo>
                  <a:cubicBezTo>
                    <a:pt x="38" y="512"/>
                    <a:pt x="45" y="482"/>
                    <a:pt x="60" y="455"/>
                  </a:cubicBezTo>
                  <a:cubicBezTo>
                    <a:pt x="86" y="410"/>
                    <a:pt x="135" y="384"/>
                    <a:pt x="187" y="380"/>
                  </a:cubicBezTo>
                  <a:cubicBezTo>
                    <a:pt x="187" y="391"/>
                    <a:pt x="183" y="399"/>
                    <a:pt x="183" y="410"/>
                  </a:cubicBezTo>
                  <a:cubicBezTo>
                    <a:pt x="183" y="504"/>
                    <a:pt x="243" y="580"/>
                    <a:pt x="328" y="610"/>
                  </a:cubicBezTo>
                  <a:cubicBezTo>
                    <a:pt x="317" y="629"/>
                    <a:pt x="298" y="648"/>
                    <a:pt x="280" y="663"/>
                  </a:cubicBezTo>
                  <a:cubicBezTo>
                    <a:pt x="243" y="689"/>
                    <a:pt x="194" y="697"/>
                    <a:pt x="149" y="681"/>
                  </a:cubicBezTo>
                  <a:cubicBezTo>
                    <a:pt x="127" y="674"/>
                    <a:pt x="108" y="663"/>
                    <a:pt x="90" y="648"/>
                  </a:cubicBezTo>
                  <a:lnTo>
                    <a:pt x="82" y="640"/>
                  </a:lnTo>
                  <a:cubicBezTo>
                    <a:pt x="79" y="640"/>
                    <a:pt x="75" y="640"/>
                    <a:pt x="75" y="644"/>
                  </a:cubicBezTo>
                  <a:cubicBezTo>
                    <a:pt x="67" y="648"/>
                    <a:pt x="64" y="648"/>
                    <a:pt x="60" y="651"/>
                  </a:cubicBezTo>
                  <a:cubicBezTo>
                    <a:pt x="116" y="727"/>
                    <a:pt x="216" y="757"/>
                    <a:pt x="306" y="730"/>
                  </a:cubicBezTo>
                  <a:cubicBezTo>
                    <a:pt x="332" y="723"/>
                    <a:pt x="354" y="712"/>
                    <a:pt x="377" y="697"/>
                  </a:cubicBezTo>
                  <a:cubicBezTo>
                    <a:pt x="380" y="693"/>
                    <a:pt x="384" y="689"/>
                    <a:pt x="392" y="685"/>
                  </a:cubicBezTo>
                  <a:cubicBezTo>
                    <a:pt x="395" y="681"/>
                    <a:pt x="395" y="678"/>
                    <a:pt x="399" y="681"/>
                  </a:cubicBezTo>
                  <a:cubicBezTo>
                    <a:pt x="399" y="685"/>
                    <a:pt x="403" y="685"/>
                    <a:pt x="406" y="689"/>
                  </a:cubicBezTo>
                  <a:cubicBezTo>
                    <a:pt x="414" y="697"/>
                    <a:pt x="425" y="704"/>
                    <a:pt x="436" y="708"/>
                  </a:cubicBezTo>
                  <a:lnTo>
                    <a:pt x="436" y="358"/>
                  </a:lnTo>
                  <a:close/>
                  <a:moveTo>
                    <a:pt x="347" y="553"/>
                  </a:moveTo>
                  <a:lnTo>
                    <a:pt x="347" y="553"/>
                  </a:lnTo>
                  <a:cubicBezTo>
                    <a:pt x="287" y="535"/>
                    <a:pt x="243" y="478"/>
                    <a:pt x="243" y="410"/>
                  </a:cubicBezTo>
                  <a:cubicBezTo>
                    <a:pt x="243" y="403"/>
                    <a:pt x="243" y="395"/>
                    <a:pt x="246" y="388"/>
                  </a:cubicBezTo>
                  <a:cubicBezTo>
                    <a:pt x="265" y="395"/>
                    <a:pt x="284" y="406"/>
                    <a:pt x="298" y="422"/>
                  </a:cubicBezTo>
                  <a:cubicBezTo>
                    <a:pt x="302" y="422"/>
                    <a:pt x="313" y="437"/>
                    <a:pt x="317" y="444"/>
                  </a:cubicBezTo>
                  <a:cubicBezTo>
                    <a:pt x="321" y="448"/>
                    <a:pt x="324" y="455"/>
                    <a:pt x="328" y="463"/>
                  </a:cubicBezTo>
                  <a:cubicBezTo>
                    <a:pt x="332" y="463"/>
                    <a:pt x="332" y="463"/>
                    <a:pt x="332" y="463"/>
                  </a:cubicBezTo>
                  <a:cubicBezTo>
                    <a:pt x="339" y="486"/>
                    <a:pt x="347" y="516"/>
                    <a:pt x="347" y="553"/>
                  </a:cubicBezTo>
                  <a:close/>
                  <a:moveTo>
                    <a:pt x="295" y="297"/>
                  </a:moveTo>
                  <a:lnTo>
                    <a:pt x="295" y="297"/>
                  </a:lnTo>
                  <a:cubicBezTo>
                    <a:pt x="321" y="271"/>
                    <a:pt x="354" y="259"/>
                    <a:pt x="392" y="259"/>
                  </a:cubicBezTo>
                  <a:cubicBezTo>
                    <a:pt x="433" y="259"/>
                    <a:pt x="466" y="275"/>
                    <a:pt x="492" y="297"/>
                  </a:cubicBezTo>
                  <a:cubicBezTo>
                    <a:pt x="492" y="297"/>
                    <a:pt x="492" y="297"/>
                    <a:pt x="488" y="301"/>
                  </a:cubicBezTo>
                  <a:cubicBezTo>
                    <a:pt x="470" y="312"/>
                    <a:pt x="388" y="369"/>
                    <a:pt x="295" y="2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0" name="Freeform 36"/>
            <p:cNvSpPr>
              <a:spLocks noChangeArrowheads="1"/>
            </p:cNvSpPr>
            <p:nvPr/>
          </p:nvSpPr>
          <p:spPr bwMode="auto">
            <a:xfrm>
              <a:off x="1311182" y="2389074"/>
              <a:ext cx="87312" cy="225425"/>
            </a:xfrm>
            <a:custGeom>
              <a:avLst/>
              <a:gdLst>
                <a:gd name="T0" fmla="*/ 0 w 243"/>
                <a:gd name="T1" fmla="*/ 0 h 626"/>
                <a:gd name="T2" fmla="*/ 0 w 243"/>
                <a:gd name="T3" fmla="*/ 0 h 626"/>
                <a:gd name="T4" fmla="*/ 0 w 243"/>
                <a:gd name="T5" fmla="*/ 0 h 626"/>
                <a:gd name="T6" fmla="*/ 0 w 243"/>
                <a:gd name="T7" fmla="*/ 625 h 626"/>
                <a:gd name="T8" fmla="*/ 242 w 243"/>
                <a:gd name="T9" fmla="*/ 501 h 626"/>
                <a:gd name="T10" fmla="*/ 242 w 243"/>
                <a:gd name="T11" fmla="*/ 41 h 626"/>
                <a:gd name="T12" fmla="*/ 242 w 243"/>
                <a:gd name="T13" fmla="*/ 37 h 626"/>
                <a:gd name="T14" fmla="*/ 238 w 243"/>
                <a:gd name="T15" fmla="*/ 37 h 626"/>
                <a:gd name="T16" fmla="*/ 0 w 243"/>
                <a:gd name="T1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3" h="62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25"/>
                    <a:pt x="0" y="625"/>
                    <a:pt x="0" y="625"/>
                  </a:cubicBezTo>
                  <a:cubicBezTo>
                    <a:pt x="242" y="501"/>
                    <a:pt x="242" y="501"/>
                    <a:pt x="242" y="501"/>
                  </a:cubicBezTo>
                  <a:cubicBezTo>
                    <a:pt x="242" y="41"/>
                    <a:pt x="242" y="41"/>
                    <a:pt x="242" y="41"/>
                  </a:cubicBezTo>
                  <a:cubicBezTo>
                    <a:pt x="242" y="37"/>
                    <a:pt x="242" y="37"/>
                    <a:pt x="242" y="37"/>
                  </a:cubicBezTo>
                  <a:lnTo>
                    <a:pt x="238" y="37"/>
                  </a:lnTo>
                  <a:cubicBezTo>
                    <a:pt x="194" y="26"/>
                    <a:pt x="8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1" name="Freeform 37"/>
            <p:cNvSpPr>
              <a:spLocks noChangeArrowheads="1"/>
            </p:cNvSpPr>
            <p:nvPr/>
          </p:nvSpPr>
          <p:spPr bwMode="auto">
            <a:xfrm>
              <a:off x="1311182" y="2389074"/>
              <a:ext cx="87312" cy="180975"/>
            </a:xfrm>
            <a:custGeom>
              <a:avLst/>
              <a:gdLst>
                <a:gd name="T0" fmla="*/ 238 w 243"/>
                <a:gd name="T1" fmla="*/ 37 h 502"/>
                <a:gd name="T2" fmla="*/ 238 w 243"/>
                <a:gd name="T3" fmla="*/ 37 h 502"/>
                <a:gd name="T4" fmla="*/ 242 w 243"/>
                <a:gd name="T5" fmla="*/ 37 h 502"/>
                <a:gd name="T6" fmla="*/ 242 w 243"/>
                <a:gd name="T7" fmla="*/ 41 h 502"/>
                <a:gd name="T8" fmla="*/ 242 w 243"/>
                <a:gd name="T9" fmla="*/ 501 h 502"/>
                <a:gd name="T10" fmla="*/ 242 w 243"/>
                <a:gd name="T11" fmla="*/ 41 h 502"/>
                <a:gd name="T12" fmla="*/ 242 w 243"/>
                <a:gd name="T13" fmla="*/ 37 h 502"/>
                <a:gd name="T14" fmla="*/ 238 w 243"/>
                <a:gd name="T15" fmla="*/ 37 h 502"/>
                <a:gd name="T16" fmla="*/ 0 w 243"/>
                <a:gd name="T17" fmla="*/ 0 h 502"/>
                <a:gd name="T18" fmla="*/ 0 w 243"/>
                <a:gd name="T19" fmla="*/ 0 h 502"/>
                <a:gd name="T20" fmla="*/ 0 w 243"/>
                <a:gd name="T21" fmla="*/ 0 h 502"/>
                <a:gd name="T22" fmla="*/ 0 w 243"/>
                <a:gd name="T23" fmla="*/ 0 h 502"/>
                <a:gd name="T24" fmla="*/ 0 w 243"/>
                <a:gd name="T25" fmla="*/ 0 h 502"/>
                <a:gd name="T26" fmla="*/ 0 w 243"/>
                <a:gd name="T27" fmla="*/ 0 h 502"/>
                <a:gd name="T28" fmla="*/ 238 w 243"/>
                <a:gd name="T29" fmla="*/ 37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3" h="502">
                  <a:moveTo>
                    <a:pt x="238" y="37"/>
                  </a:moveTo>
                  <a:lnTo>
                    <a:pt x="238" y="37"/>
                  </a:lnTo>
                  <a:lnTo>
                    <a:pt x="242" y="37"/>
                  </a:lnTo>
                  <a:cubicBezTo>
                    <a:pt x="242" y="41"/>
                    <a:pt x="242" y="41"/>
                    <a:pt x="242" y="41"/>
                  </a:cubicBezTo>
                  <a:cubicBezTo>
                    <a:pt x="242" y="501"/>
                    <a:pt x="242" y="501"/>
                    <a:pt x="242" y="501"/>
                  </a:cubicBezTo>
                  <a:cubicBezTo>
                    <a:pt x="242" y="41"/>
                    <a:pt x="242" y="41"/>
                    <a:pt x="242" y="41"/>
                  </a:cubicBezTo>
                  <a:cubicBezTo>
                    <a:pt x="242" y="37"/>
                    <a:pt x="242" y="37"/>
                    <a:pt x="242" y="37"/>
                  </a:cubicBezTo>
                  <a:lnTo>
                    <a:pt x="238" y="3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" y="37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2" name="Freeform 38"/>
            <p:cNvSpPr>
              <a:spLocks noChangeArrowheads="1"/>
            </p:cNvSpPr>
            <p:nvPr/>
          </p:nvSpPr>
          <p:spPr bwMode="auto">
            <a:xfrm>
              <a:off x="1300069" y="2455749"/>
              <a:ext cx="22225" cy="22225"/>
            </a:xfrm>
            <a:custGeom>
              <a:avLst/>
              <a:gdLst>
                <a:gd name="T0" fmla="*/ 60 w 61"/>
                <a:gd name="T1" fmla="*/ 31 h 62"/>
                <a:gd name="T2" fmla="*/ 60 w 61"/>
                <a:gd name="T3" fmla="*/ 31 h 62"/>
                <a:gd name="T4" fmla="*/ 30 w 61"/>
                <a:gd name="T5" fmla="*/ 61 h 62"/>
                <a:gd name="T6" fmla="*/ 0 w 61"/>
                <a:gd name="T7" fmla="*/ 31 h 62"/>
                <a:gd name="T8" fmla="*/ 30 w 61"/>
                <a:gd name="T9" fmla="*/ 0 h 62"/>
                <a:gd name="T10" fmla="*/ 60 w 61"/>
                <a:gd name="T11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62">
                  <a:moveTo>
                    <a:pt x="60" y="31"/>
                  </a:moveTo>
                  <a:lnTo>
                    <a:pt x="60" y="31"/>
                  </a:lnTo>
                  <a:cubicBezTo>
                    <a:pt x="60" y="46"/>
                    <a:pt x="45" y="61"/>
                    <a:pt x="30" y="61"/>
                  </a:cubicBezTo>
                  <a:cubicBezTo>
                    <a:pt x="11" y="61"/>
                    <a:pt x="0" y="46"/>
                    <a:pt x="0" y="31"/>
                  </a:cubicBezTo>
                  <a:cubicBezTo>
                    <a:pt x="0" y="12"/>
                    <a:pt x="11" y="0"/>
                    <a:pt x="30" y="0"/>
                  </a:cubicBezTo>
                  <a:cubicBezTo>
                    <a:pt x="45" y="0"/>
                    <a:pt x="60" y="12"/>
                    <a:pt x="60" y="3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3" name="Freeform 39"/>
            <p:cNvSpPr>
              <a:spLocks noChangeArrowheads="1"/>
            </p:cNvSpPr>
            <p:nvPr/>
          </p:nvSpPr>
          <p:spPr bwMode="auto">
            <a:xfrm>
              <a:off x="1265144" y="2419237"/>
              <a:ext cx="92075" cy="93662"/>
            </a:xfrm>
            <a:custGeom>
              <a:avLst/>
              <a:gdLst>
                <a:gd name="T0" fmla="*/ 127 w 255"/>
                <a:gd name="T1" fmla="*/ 257 h 258"/>
                <a:gd name="T2" fmla="*/ 127 w 255"/>
                <a:gd name="T3" fmla="*/ 257 h 258"/>
                <a:gd name="T4" fmla="*/ 0 w 255"/>
                <a:gd name="T5" fmla="*/ 129 h 258"/>
                <a:gd name="T6" fmla="*/ 127 w 255"/>
                <a:gd name="T7" fmla="*/ 0 h 258"/>
                <a:gd name="T8" fmla="*/ 254 w 255"/>
                <a:gd name="T9" fmla="*/ 129 h 258"/>
                <a:gd name="T10" fmla="*/ 127 w 255"/>
                <a:gd name="T11" fmla="*/ 257 h 258"/>
                <a:gd name="T12" fmla="*/ 127 w 255"/>
                <a:gd name="T13" fmla="*/ 46 h 258"/>
                <a:gd name="T14" fmla="*/ 127 w 255"/>
                <a:gd name="T15" fmla="*/ 46 h 258"/>
                <a:gd name="T16" fmla="*/ 45 w 255"/>
                <a:gd name="T17" fmla="*/ 129 h 258"/>
                <a:gd name="T18" fmla="*/ 127 w 255"/>
                <a:gd name="T19" fmla="*/ 211 h 258"/>
                <a:gd name="T20" fmla="*/ 209 w 255"/>
                <a:gd name="T21" fmla="*/ 129 h 258"/>
                <a:gd name="T22" fmla="*/ 127 w 255"/>
                <a:gd name="T23" fmla="*/ 4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5" h="258">
                  <a:moveTo>
                    <a:pt x="127" y="257"/>
                  </a:moveTo>
                  <a:lnTo>
                    <a:pt x="127" y="257"/>
                  </a:lnTo>
                  <a:cubicBezTo>
                    <a:pt x="56" y="257"/>
                    <a:pt x="0" y="200"/>
                    <a:pt x="0" y="129"/>
                  </a:cubicBezTo>
                  <a:cubicBezTo>
                    <a:pt x="0" y="57"/>
                    <a:pt x="56" y="0"/>
                    <a:pt x="127" y="0"/>
                  </a:cubicBezTo>
                  <a:cubicBezTo>
                    <a:pt x="198" y="0"/>
                    <a:pt x="254" y="57"/>
                    <a:pt x="254" y="129"/>
                  </a:cubicBezTo>
                  <a:cubicBezTo>
                    <a:pt x="254" y="200"/>
                    <a:pt x="198" y="257"/>
                    <a:pt x="127" y="257"/>
                  </a:cubicBezTo>
                  <a:close/>
                  <a:moveTo>
                    <a:pt x="127" y="46"/>
                  </a:moveTo>
                  <a:lnTo>
                    <a:pt x="127" y="46"/>
                  </a:lnTo>
                  <a:cubicBezTo>
                    <a:pt x="82" y="46"/>
                    <a:pt x="45" y="83"/>
                    <a:pt x="45" y="129"/>
                  </a:cubicBezTo>
                  <a:cubicBezTo>
                    <a:pt x="45" y="174"/>
                    <a:pt x="82" y="211"/>
                    <a:pt x="127" y="211"/>
                  </a:cubicBezTo>
                  <a:cubicBezTo>
                    <a:pt x="172" y="211"/>
                    <a:pt x="209" y="174"/>
                    <a:pt x="209" y="129"/>
                  </a:cubicBezTo>
                  <a:cubicBezTo>
                    <a:pt x="209" y="83"/>
                    <a:pt x="172" y="46"/>
                    <a:pt x="127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4" name="Freeform 40"/>
            <p:cNvSpPr>
              <a:spLocks noChangeArrowheads="1"/>
            </p:cNvSpPr>
            <p:nvPr/>
          </p:nvSpPr>
          <p:spPr bwMode="auto">
            <a:xfrm>
              <a:off x="1265144" y="2419237"/>
              <a:ext cx="92075" cy="139700"/>
            </a:xfrm>
            <a:custGeom>
              <a:avLst/>
              <a:gdLst>
                <a:gd name="T0" fmla="*/ 254 w 255"/>
                <a:gd name="T1" fmla="*/ 129 h 389"/>
                <a:gd name="T2" fmla="*/ 254 w 255"/>
                <a:gd name="T3" fmla="*/ 129 h 389"/>
                <a:gd name="T4" fmla="*/ 127 w 255"/>
                <a:gd name="T5" fmla="*/ 0 h 389"/>
                <a:gd name="T6" fmla="*/ 0 w 255"/>
                <a:gd name="T7" fmla="*/ 129 h 389"/>
                <a:gd name="T8" fmla="*/ 53 w 255"/>
                <a:gd name="T9" fmla="*/ 234 h 389"/>
                <a:gd name="T10" fmla="*/ 53 w 255"/>
                <a:gd name="T11" fmla="*/ 388 h 389"/>
                <a:gd name="T12" fmla="*/ 127 w 255"/>
                <a:gd name="T13" fmla="*/ 343 h 389"/>
                <a:gd name="T14" fmla="*/ 198 w 255"/>
                <a:gd name="T15" fmla="*/ 388 h 389"/>
                <a:gd name="T16" fmla="*/ 198 w 255"/>
                <a:gd name="T17" fmla="*/ 234 h 389"/>
                <a:gd name="T18" fmla="*/ 254 w 255"/>
                <a:gd name="T19" fmla="*/ 129 h 389"/>
                <a:gd name="T20" fmla="*/ 127 w 255"/>
                <a:gd name="T21" fmla="*/ 211 h 389"/>
                <a:gd name="T22" fmla="*/ 127 w 255"/>
                <a:gd name="T23" fmla="*/ 211 h 389"/>
                <a:gd name="T24" fmla="*/ 45 w 255"/>
                <a:gd name="T25" fmla="*/ 129 h 389"/>
                <a:gd name="T26" fmla="*/ 127 w 255"/>
                <a:gd name="T27" fmla="*/ 46 h 389"/>
                <a:gd name="T28" fmla="*/ 209 w 255"/>
                <a:gd name="T29" fmla="*/ 129 h 389"/>
                <a:gd name="T30" fmla="*/ 127 w 255"/>
                <a:gd name="T31" fmla="*/ 211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5" h="389">
                  <a:moveTo>
                    <a:pt x="254" y="129"/>
                  </a:moveTo>
                  <a:lnTo>
                    <a:pt x="254" y="129"/>
                  </a:lnTo>
                  <a:cubicBezTo>
                    <a:pt x="254" y="57"/>
                    <a:pt x="198" y="0"/>
                    <a:pt x="127" y="0"/>
                  </a:cubicBezTo>
                  <a:cubicBezTo>
                    <a:pt x="56" y="0"/>
                    <a:pt x="0" y="57"/>
                    <a:pt x="0" y="129"/>
                  </a:cubicBezTo>
                  <a:cubicBezTo>
                    <a:pt x="0" y="170"/>
                    <a:pt x="23" y="208"/>
                    <a:pt x="53" y="234"/>
                  </a:cubicBezTo>
                  <a:cubicBezTo>
                    <a:pt x="53" y="388"/>
                    <a:pt x="53" y="388"/>
                    <a:pt x="53" y="388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98" y="388"/>
                    <a:pt x="198" y="388"/>
                    <a:pt x="198" y="388"/>
                  </a:cubicBezTo>
                  <a:cubicBezTo>
                    <a:pt x="198" y="234"/>
                    <a:pt x="198" y="234"/>
                    <a:pt x="198" y="234"/>
                  </a:cubicBezTo>
                  <a:cubicBezTo>
                    <a:pt x="231" y="211"/>
                    <a:pt x="254" y="170"/>
                    <a:pt x="254" y="129"/>
                  </a:cubicBezTo>
                  <a:close/>
                  <a:moveTo>
                    <a:pt x="127" y="211"/>
                  </a:moveTo>
                  <a:lnTo>
                    <a:pt x="127" y="211"/>
                  </a:lnTo>
                  <a:cubicBezTo>
                    <a:pt x="82" y="211"/>
                    <a:pt x="45" y="174"/>
                    <a:pt x="45" y="129"/>
                  </a:cubicBezTo>
                  <a:cubicBezTo>
                    <a:pt x="45" y="83"/>
                    <a:pt x="82" y="46"/>
                    <a:pt x="127" y="46"/>
                  </a:cubicBezTo>
                  <a:cubicBezTo>
                    <a:pt x="172" y="46"/>
                    <a:pt x="209" y="83"/>
                    <a:pt x="209" y="129"/>
                  </a:cubicBezTo>
                  <a:cubicBezTo>
                    <a:pt x="209" y="174"/>
                    <a:pt x="172" y="211"/>
                    <a:pt x="127" y="21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75" name="Group 774"/>
          <p:cNvGrpSpPr/>
          <p:nvPr/>
        </p:nvGrpSpPr>
        <p:grpSpPr>
          <a:xfrm>
            <a:off x="1044314" y="2896648"/>
            <a:ext cx="363537" cy="371475"/>
            <a:chOff x="1069882" y="2929862"/>
            <a:chExt cx="363537" cy="371475"/>
          </a:xfrm>
        </p:grpSpPr>
        <p:sp>
          <p:nvSpPr>
            <p:cNvPr id="776" name="Freeform 1015"/>
            <p:cNvSpPr>
              <a:spLocks noChangeArrowheads="1"/>
            </p:cNvSpPr>
            <p:nvPr/>
          </p:nvSpPr>
          <p:spPr bwMode="auto">
            <a:xfrm>
              <a:off x="1243971" y="3060383"/>
              <a:ext cx="173037" cy="222250"/>
            </a:xfrm>
            <a:custGeom>
              <a:avLst/>
              <a:gdLst>
                <a:gd name="T0" fmla="*/ 0 w 480"/>
                <a:gd name="T1" fmla="*/ 37 h 619"/>
                <a:gd name="T2" fmla="*/ 0 w 480"/>
                <a:gd name="T3" fmla="*/ 37 h 619"/>
                <a:gd name="T4" fmla="*/ 0 w 480"/>
                <a:gd name="T5" fmla="*/ 41 h 619"/>
                <a:gd name="T6" fmla="*/ 0 w 480"/>
                <a:gd name="T7" fmla="*/ 495 h 619"/>
                <a:gd name="T8" fmla="*/ 239 w 480"/>
                <a:gd name="T9" fmla="*/ 618 h 619"/>
                <a:gd name="T10" fmla="*/ 479 w 480"/>
                <a:gd name="T11" fmla="*/ 495 h 619"/>
                <a:gd name="T12" fmla="*/ 479 w 480"/>
                <a:gd name="T13" fmla="*/ 41 h 619"/>
                <a:gd name="T14" fmla="*/ 479 w 480"/>
                <a:gd name="T15" fmla="*/ 37 h 619"/>
                <a:gd name="T16" fmla="*/ 239 w 480"/>
                <a:gd name="T17" fmla="*/ 0 h 619"/>
                <a:gd name="T18" fmla="*/ 0 w 480"/>
                <a:gd name="T19" fmla="*/ 37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0" h="619">
                  <a:moveTo>
                    <a:pt x="0" y="37"/>
                  </a:moveTo>
                  <a:lnTo>
                    <a:pt x="0" y="37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479" y="495"/>
                    <a:pt x="479" y="495"/>
                    <a:pt x="479" y="495"/>
                  </a:cubicBezTo>
                  <a:cubicBezTo>
                    <a:pt x="479" y="41"/>
                    <a:pt x="479" y="41"/>
                    <a:pt x="479" y="41"/>
                  </a:cubicBezTo>
                  <a:cubicBezTo>
                    <a:pt x="479" y="37"/>
                    <a:pt x="479" y="37"/>
                    <a:pt x="479" y="37"/>
                  </a:cubicBezTo>
                  <a:cubicBezTo>
                    <a:pt x="435" y="26"/>
                    <a:pt x="328" y="0"/>
                    <a:pt x="239" y="0"/>
                  </a:cubicBezTo>
                  <a:cubicBezTo>
                    <a:pt x="151" y="0"/>
                    <a:pt x="44" y="26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7" name="Freeform 41"/>
            <p:cNvSpPr>
              <a:spLocks noChangeArrowheads="1"/>
            </p:cNvSpPr>
            <p:nvPr/>
          </p:nvSpPr>
          <p:spPr bwMode="auto">
            <a:xfrm>
              <a:off x="1227044" y="3042574"/>
              <a:ext cx="206375" cy="258763"/>
            </a:xfrm>
            <a:custGeom>
              <a:avLst/>
              <a:gdLst>
                <a:gd name="T0" fmla="*/ 287 w 575"/>
                <a:gd name="T1" fmla="*/ 716 h 717"/>
                <a:gd name="T2" fmla="*/ 287 w 575"/>
                <a:gd name="T3" fmla="*/ 716 h 717"/>
                <a:gd name="T4" fmla="*/ 0 w 575"/>
                <a:gd name="T5" fmla="*/ 573 h 717"/>
                <a:gd name="T6" fmla="*/ 0 w 575"/>
                <a:gd name="T7" fmla="*/ 45 h 717"/>
                <a:gd name="T8" fmla="*/ 34 w 575"/>
                <a:gd name="T9" fmla="*/ 38 h 717"/>
                <a:gd name="T10" fmla="*/ 287 w 575"/>
                <a:gd name="T11" fmla="*/ 0 h 717"/>
                <a:gd name="T12" fmla="*/ 540 w 575"/>
                <a:gd name="T13" fmla="*/ 38 h 717"/>
                <a:gd name="T14" fmla="*/ 574 w 575"/>
                <a:gd name="T15" fmla="*/ 45 h 717"/>
                <a:gd name="T16" fmla="*/ 574 w 575"/>
                <a:gd name="T17" fmla="*/ 573 h 717"/>
                <a:gd name="T18" fmla="*/ 287 w 575"/>
                <a:gd name="T19" fmla="*/ 716 h 717"/>
                <a:gd name="T20" fmla="*/ 45 w 575"/>
                <a:gd name="T21" fmla="*/ 543 h 717"/>
                <a:gd name="T22" fmla="*/ 45 w 575"/>
                <a:gd name="T23" fmla="*/ 543 h 717"/>
                <a:gd name="T24" fmla="*/ 287 w 575"/>
                <a:gd name="T25" fmla="*/ 667 h 717"/>
                <a:gd name="T26" fmla="*/ 529 w 575"/>
                <a:gd name="T27" fmla="*/ 543 h 717"/>
                <a:gd name="T28" fmla="*/ 529 w 575"/>
                <a:gd name="T29" fmla="*/ 83 h 717"/>
                <a:gd name="T30" fmla="*/ 529 w 575"/>
                <a:gd name="T31" fmla="*/ 79 h 717"/>
                <a:gd name="T32" fmla="*/ 287 w 575"/>
                <a:gd name="T33" fmla="*/ 42 h 717"/>
                <a:gd name="T34" fmla="*/ 45 w 575"/>
                <a:gd name="T35" fmla="*/ 79 h 717"/>
                <a:gd name="T36" fmla="*/ 45 w 575"/>
                <a:gd name="T37" fmla="*/ 83 h 717"/>
                <a:gd name="T38" fmla="*/ 45 w 575"/>
                <a:gd name="T39" fmla="*/ 543 h 717"/>
                <a:gd name="T40" fmla="*/ 287 w 575"/>
                <a:gd name="T41" fmla="*/ 716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75" h="717">
                  <a:moveTo>
                    <a:pt x="287" y="716"/>
                  </a:moveTo>
                  <a:lnTo>
                    <a:pt x="287" y="716"/>
                  </a:lnTo>
                  <a:cubicBezTo>
                    <a:pt x="0" y="573"/>
                    <a:pt x="0" y="573"/>
                    <a:pt x="0" y="573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34" y="38"/>
                    <a:pt x="34" y="38"/>
                    <a:pt x="34" y="38"/>
                  </a:cubicBezTo>
                  <a:cubicBezTo>
                    <a:pt x="78" y="26"/>
                    <a:pt x="194" y="0"/>
                    <a:pt x="287" y="0"/>
                  </a:cubicBezTo>
                  <a:cubicBezTo>
                    <a:pt x="380" y="0"/>
                    <a:pt x="496" y="26"/>
                    <a:pt x="540" y="38"/>
                  </a:cubicBezTo>
                  <a:cubicBezTo>
                    <a:pt x="574" y="45"/>
                    <a:pt x="574" y="45"/>
                    <a:pt x="574" y="45"/>
                  </a:cubicBezTo>
                  <a:cubicBezTo>
                    <a:pt x="574" y="573"/>
                    <a:pt x="574" y="573"/>
                    <a:pt x="574" y="573"/>
                  </a:cubicBezTo>
                  <a:cubicBezTo>
                    <a:pt x="287" y="716"/>
                    <a:pt x="287" y="716"/>
                    <a:pt x="287" y="716"/>
                  </a:cubicBezTo>
                  <a:lnTo>
                    <a:pt x="45" y="543"/>
                  </a:lnTo>
                  <a:lnTo>
                    <a:pt x="45" y="543"/>
                  </a:lnTo>
                  <a:cubicBezTo>
                    <a:pt x="287" y="667"/>
                    <a:pt x="287" y="667"/>
                    <a:pt x="287" y="667"/>
                  </a:cubicBezTo>
                  <a:cubicBezTo>
                    <a:pt x="529" y="543"/>
                    <a:pt x="529" y="543"/>
                    <a:pt x="529" y="543"/>
                  </a:cubicBezTo>
                  <a:cubicBezTo>
                    <a:pt x="529" y="83"/>
                    <a:pt x="529" y="83"/>
                    <a:pt x="529" y="83"/>
                  </a:cubicBezTo>
                  <a:cubicBezTo>
                    <a:pt x="529" y="79"/>
                    <a:pt x="529" y="79"/>
                    <a:pt x="529" y="79"/>
                  </a:cubicBezTo>
                  <a:cubicBezTo>
                    <a:pt x="484" y="68"/>
                    <a:pt x="376" y="42"/>
                    <a:pt x="287" y="42"/>
                  </a:cubicBezTo>
                  <a:cubicBezTo>
                    <a:pt x="198" y="42"/>
                    <a:pt x="90" y="68"/>
                    <a:pt x="45" y="79"/>
                  </a:cubicBezTo>
                  <a:cubicBezTo>
                    <a:pt x="45" y="83"/>
                    <a:pt x="45" y="83"/>
                    <a:pt x="45" y="83"/>
                  </a:cubicBezTo>
                  <a:cubicBezTo>
                    <a:pt x="45" y="543"/>
                    <a:pt x="45" y="543"/>
                    <a:pt x="45" y="543"/>
                  </a:cubicBezTo>
                  <a:lnTo>
                    <a:pt x="287" y="71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8" name="Freeform 42"/>
            <p:cNvSpPr>
              <a:spLocks noChangeArrowheads="1"/>
            </p:cNvSpPr>
            <p:nvPr/>
          </p:nvSpPr>
          <p:spPr bwMode="auto">
            <a:xfrm>
              <a:off x="1069882" y="2929862"/>
              <a:ext cx="244475" cy="273050"/>
            </a:xfrm>
            <a:custGeom>
              <a:avLst/>
              <a:gdLst>
                <a:gd name="T0" fmla="*/ 436 w 679"/>
                <a:gd name="T1" fmla="*/ 358 h 759"/>
                <a:gd name="T2" fmla="*/ 678 w 679"/>
                <a:gd name="T3" fmla="*/ 313 h 759"/>
                <a:gd name="T4" fmla="*/ 637 w 679"/>
                <a:gd name="T5" fmla="*/ 291 h 759"/>
                <a:gd name="T6" fmla="*/ 622 w 679"/>
                <a:gd name="T7" fmla="*/ 264 h 759"/>
                <a:gd name="T8" fmla="*/ 589 w 679"/>
                <a:gd name="T9" fmla="*/ 110 h 759"/>
                <a:gd name="T10" fmla="*/ 429 w 679"/>
                <a:gd name="T11" fmla="*/ 19 h 759"/>
                <a:gd name="T12" fmla="*/ 440 w 679"/>
                <a:gd name="T13" fmla="*/ 34 h 759"/>
                <a:gd name="T14" fmla="*/ 544 w 679"/>
                <a:gd name="T15" fmla="*/ 196 h 759"/>
                <a:gd name="T16" fmla="*/ 392 w 679"/>
                <a:gd name="T17" fmla="*/ 200 h 759"/>
                <a:gd name="T18" fmla="*/ 243 w 679"/>
                <a:gd name="T19" fmla="*/ 159 h 759"/>
                <a:gd name="T20" fmla="*/ 358 w 679"/>
                <a:gd name="T21" fmla="*/ 31 h 759"/>
                <a:gd name="T22" fmla="*/ 362 w 679"/>
                <a:gd name="T23" fmla="*/ 0 h 759"/>
                <a:gd name="T24" fmla="*/ 164 w 679"/>
                <a:gd name="T25" fmla="*/ 238 h 759"/>
                <a:gd name="T26" fmla="*/ 161 w 679"/>
                <a:gd name="T27" fmla="*/ 287 h 759"/>
                <a:gd name="T28" fmla="*/ 131 w 679"/>
                <a:gd name="T29" fmla="*/ 302 h 759"/>
                <a:gd name="T30" fmla="*/ 23 w 679"/>
                <a:gd name="T31" fmla="*/ 592 h 759"/>
                <a:gd name="T32" fmla="*/ 45 w 679"/>
                <a:gd name="T33" fmla="*/ 573 h 759"/>
                <a:gd name="T34" fmla="*/ 60 w 679"/>
                <a:gd name="T35" fmla="*/ 456 h 759"/>
                <a:gd name="T36" fmla="*/ 183 w 679"/>
                <a:gd name="T37" fmla="*/ 411 h 759"/>
                <a:gd name="T38" fmla="*/ 280 w 679"/>
                <a:gd name="T39" fmla="*/ 664 h 759"/>
                <a:gd name="T40" fmla="*/ 90 w 679"/>
                <a:gd name="T41" fmla="*/ 649 h 759"/>
                <a:gd name="T42" fmla="*/ 75 w 679"/>
                <a:gd name="T43" fmla="*/ 645 h 759"/>
                <a:gd name="T44" fmla="*/ 306 w 679"/>
                <a:gd name="T45" fmla="*/ 731 h 759"/>
                <a:gd name="T46" fmla="*/ 392 w 679"/>
                <a:gd name="T47" fmla="*/ 686 h 759"/>
                <a:gd name="T48" fmla="*/ 406 w 679"/>
                <a:gd name="T49" fmla="*/ 690 h 759"/>
                <a:gd name="T50" fmla="*/ 436 w 679"/>
                <a:gd name="T51" fmla="*/ 358 h 759"/>
                <a:gd name="T52" fmla="*/ 347 w 679"/>
                <a:gd name="T53" fmla="*/ 554 h 759"/>
                <a:gd name="T54" fmla="*/ 246 w 679"/>
                <a:gd name="T55" fmla="*/ 389 h 759"/>
                <a:gd name="T56" fmla="*/ 317 w 679"/>
                <a:gd name="T57" fmla="*/ 445 h 759"/>
                <a:gd name="T58" fmla="*/ 332 w 679"/>
                <a:gd name="T59" fmla="*/ 464 h 759"/>
                <a:gd name="T60" fmla="*/ 295 w 679"/>
                <a:gd name="T61" fmla="*/ 298 h 759"/>
                <a:gd name="T62" fmla="*/ 392 w 679"/>
                <a:gd name="T63" fmla="*/ 260 h 759"/>
                <a:gd name="T64" fmla="*/ 488 w 679"/>
                <a:gd name="T65" fmla="*/ 302 h 7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9" h="759">
                  <a:moveTo>
                    <a:pt x="436" y="358"/>
                  </a:moveTo>
                  <a:lnTo>
                    <a:pt x="436" y="358"/>
                  </a:lnTo>
                  <a:cubicBezTo>
                    <a:pt x="470" y="351"/>
                    <a:pt x="470" y="351"/>
                    <a:pt x="470" y="351"/>
                  </a:cubicBezTo>
                  <a:cubicBezTo>
                    <a:pt x="507" y="339"/>
                    <a:pt x="596" y="321"/>
                    <a:pt x="678" y="313"/>
                  </a:cubicBezTo>
                  <a:cubicBezTo>
                    <a:pt x="675" y="309"/>
                    <a:pt x="671" y="306"/>
                    <a:pt x="663" y="302"/>
                  </a:cubicBezTo>
                  <a:cubicBezTo>
                    <a:pt x="656" y="298"/>
                    <a:pt x="645" y="294"/>
                    <a:pt x="637" y="291"/>
                  </a:cubicBezTo>
                  <a:cubicBezTo>
                    <a:pt x="630" y="287"/>
                    <a:pt x="626" y="287"/>
                    <a:pt x="619" y="283"/>
                  </a:cubicBezTo>
                  <a:cubicBezTo>
                    <a:pt x="622" y="279"/>
                    <a:pt x="622" y="272"/>
                    <a:pt x="622" y="264"/>
                  </a:cubicBezTo>
                  <a:cubicBezTo>
                    <a:pt x="626" y="245"/>
                    <a:pt x="626" y="226"/>
                    <a:pt x="622" y="204"/>
                  </a:cubicBezTo>
                  <a:cubicBezTo>
                    <a:pt x="619" y="170"/>
                    <a:pt x="608" y="140"/>
                    <a:pt x="589" y="110"/>
                  </a:cubicBezTo>
                  <a:cubicBezTo>
                    <a:pt x="555" y="53"/>
                    <a:pt x="496" y="12"/>
                    <a:pt x="429" y="0"/>
                  </a:cubicBezTo>
                  <a:cubicBezTo>
                    <a:pt x="429" y="19"/>
                    <a:pt x="429" y="19"/>
                    <a:pt x="429" y="19"/>
                  </a:cubicBezTo>
                  <a:cubicBezTo>
                    <a:pt x="429" y="27"/>
                    <a:pt x="429" y="27"/>
                    <a:pt x="429" y="27"/>
                  </a:cubicBezTo>
                  <a:cubicBezTo>
                    <a:pt x="429" y="31"/>
                    <a:pt x="440" y="31"/>
                    <a:pt x="440" y="34"/>
                  </a:cubicBezTo>
                  <a:cubicBezTo>
                    <a:pt x="466" y="42"/>
                    <a:pt x="485" y="53"/>
                    <a:pt x="503" y="72"/>
                  </a:cubicBezTo>
                  <a:cubicBezTo>
                    <a:pt x="537" y="102"/>
                    <a:pt x="552" y="151"/>
                    <a:pt x="544" y="196"/>
                  </a:cubicBezTo>
                  <a:cubicBezTo>
                    <a:pt x="544" y="215"/>
                    <a:pt x="537" y="234"/>
                    <a:pt x="529" y="253"/>
                  </a:cubicBezTo>
                  <a:cubicBezTo>
                    <a:pt x="492" y="219"/>
                    <a:pt x="444" y="200"/>
                    <a:pt x="392" y="200"/>
                  </a:cubicBezTo>
                  <a:cubicBezTo>
                    <a:pt x="343" y="200"/>
                    <a:pt x="295" y="219"/>
                    <a:pt x="257" y="249"/>
                  </a:cubicBezTo>
                  <a:cubicBezTo>
                    <a:pt x="243" y="223"/>
                    <a:pt x="239" y="193"/>
                    <a:pt x="243" y="159"/>
                  </a:cubicBezTo>
                  <a:cubicBezTo>
                    <a:pt x="246" y="121"/>
                    <a:pt x="265" y="87"/>
                    <a:pt x="295" y="61"/>
                  </a:cubicBezTo>
                  <a:cubicBezTo>
                    <a:pt x="313" y="46"/>
                    <a:pt x="336" y="34"/>
                    <a:pt x="358" y="31"/>
                  </a:cubicBezTo>
                  <a:cubicBezTo>
                    <a:pt x="362" y="27"/>
                    <a:pt x="362" y="23"/>
                    <a:pt x="362" y="15"/>
                  </a:cubicBezTo>
                  <a:cubicBezTo>
                    <a:pt x="362" y="0"/>
                    <a:pt x="362" y="0"/>
                    <a:pt x="362" y="0"/>
                  </a:cubicBezTo>
                  <a:cubicBezTo>
                    <a:pt x="272" y="15"/>
                    <a:pt x="198" y="80"/>
                    <a:pt x="172" y="166"/>
                  </a:cubicBezTo>
                  <a:cubicBezTo>
                    <a:pt x="164" y="189"/>
                    <a:pt x="164" y="215"/>
                    <a:pt x="164" y="238"/>
                  </a:cubicBezTo>
                  <a:cubicBezTo>
                    <a:pt x="164" y="253"/>
                    <a:pt x="164" y="268"/>
                    <a:pt x="168" y="283"/>
                  </a:cubicBezTo>
                  <a:cubicBezTo>
                    <a:pt x="168" y="287"/>
                    <a:pt x="168" y="287"/>
                    <a:pt x="161" y="287"/>
                  </a:cubicBezTo>
                  <a:cubicBezTo>
                    <a:pt x="161" y="291"/>
                    <a:pt x="157" y="291"/>
                    <a:pt x="153" y="291"/>
                  </a:cubicBezTo>
                  <a:cubicBezTo>
                    <a:pt x="146" y="294"/>
                    <a:pt x="138" y="298"/>
                    <a:pt x="131" y="302"/>
                  </a:cubicBezTo>
                  <a:cubicBezTo>
                    <a:pt x="90" y="324"/>
                    <a:pt x="56" y="358"/>
                    <a:pt x="34" y="400"/>
                  </a:cubicBezTo>
                  <a:cubicBezTo>
                    <a:pt x="4" y="460"/>
                    <a:pt x="0" y="532"/>
                    <a:pt x="23" y="592"/>
                  </a:cubicBezTo>
                  <a:cubicBezTo>
                    <a:pt x="30" y="588"/>
                    <a:pt x="38" y="584"/>
                    <a:pt x="45" y="581"/>
                  </a:cubicBezTo>
                  <a:cubicBezTo>
                    <a:pt x="49" y="581"/>
                    <a:pt x="45" y="581"/>
                    <a:pt x="45" y="573"/>
                  </a:cubicBezTo>
                  <a:cubicBezTo>
                    <a:pt x="41" y="562"/>
                    <a:pt x="41" y="554"/>
                    <a:pt x="41" y="543"/>
                  </a:cubicBezTo>
                  <a:cubicBezTo>
                    <a:pt x="38" y="513"/>
                    <a:pt x="45" y="483"/>
                    <a:pt x="60" y="456"/>
                  </a:cubicBezTo>
                  <a:cubicBezTo>
                    <a:pt x="86" y="411"/>
                    <a:pt x="135" y="385"/>
                    <a:pt x="187" y="381"/>
                  </a:cubicBezTo>
                  <a:cubicBezTo>
                    <a:pt x="187" y="392"/>
                    <a:pt x="183" y="400"/>
                    <a:pt x="183" y="411"/>
                  </a:cubicBezTo>
                  <a:cubicBezTo>
                    <a:pt x="183" y="505"/>
                    <a:pt x="243" y="581"/>
                    <a:pt x="328" y="611"/>
                  </a:cubicBezTo>
                  <a:cubicBezTo>
                    <a:pt x="317" y="630"/>
                    <a:pt x="298" y="649"/>
                    <a:pt x="280" y="664"/>
                  </a:cubicBezTo>
                  <a:cubicBezTo>
                    <a:pt x="243" y="690"/>
                    <a:pt x="194" y="697"/>
                    <a:pt x="149" y="682"/>
                  </a:cubicBezTo>
                  <a:cubicBezTo>
                    <a:pt x="127" y="675"/>
                    <a:pt x="108" y="664"/>
                    <a:pt x="90" y="649"/>
                  </a:cubicBezTo>
                  <a:lnTo>
                    <a:pt x="82" y="641"/>
                  </a:lnTo>
                  <a:cubicBezTo>
                    <a:pt x="79" y="641"/>
                    <a:pt x="75" y="641"/>
                    <a:pt x="75" y="645"/>
                  </a:cubicBezTo>
                  <a:cubicBezTo>
                    <a:pt x="67" y="649"/>
                    <a:pt x="64" y="649"/>
                    <a:pt x="60" y="652"/>
                  </a:cubicBezTo>
                  <a:cubicBezTo>
                    <a:pt x="116" y="728"/>
                    <a:pt x="216" y="758"/>
                    <a:pt x="306" y="731"/>
                  </a:cubicBezTo>
                  <a:cubicBezTo>
                    <a:pt x="332" y="724"/>
                    <a:pt x="354" y="713"/>
                    <a:pt x="377" y="697"/>
                  </a:cubicBezTo>
                  <a:cubicBezTo>
                    <a:pt x="380" y="694"/>
                    <a:pt x="384" y="690"/>
                    <a:pt x="392" y="686"/>
                  </a:cubicBezTo>
                  <a:cubicBezTo>
                    <a:pt x="395" y="682"/>
                    <a:pt x="395" y="679"/>
                    <a:pt x="399" y="682"/>
                  </a:cubicBezTo>
                  <a:cubicBezTo>
                    <a:pt x="399" y="686"/>
                    <a:pt x="403" y="686"/>
                    <a:pt x="406" y="690"/>
                  </a:cubicBezTo>
                  <a:cubicBezTo>
                    <a:pt x="414" y="697"/>
                    <a:pt x="425" y="705"/>
                    <a:pt x="436" y="709"/>
                  </a:cubicBezTo>
                  <a:lnTo>
                    <a:pt x="436" y="358"/>
                  </a:lnTo>
                  <a:close/>
                  <a:moveTo>
                    <a:pt x="347" y="554"/>
                  </a:moveTo>
                  <a:lnTo>
                    <a:pt x="347" y="554"/>
                  </a:lnTo>
                  <a:cubicBezTo>
                    <a:pt x="287" y="535"/>
                    <a:pt x="243" y="479"/>
                    <a:pt x="243" y="411"/>
                  </a:cubicBezTo>
                  <a:cubicBezTo>
                    <a:pt x="243" y="403"/>
                    <a:pt x="243" y="396"/>
                    <a:pt x="246" y="389"/>
                  </a:cubicBezTo>
                  <a:cubicBezTo>
                    <a:pt x="265" y="396"/>
                    <a:pt x="284" y="407"/>
                    <a:pt x="298" y="422"/>
                  </a:cubicBezTo>
                  <a:cubicBezTo>
                    <a:pt x="302" y="422"/>
                    <a:pt x="313" y="438"/>
                    <a:pt x="317" y="445"/>
                  </a:cubicBezTo>
                  <a:cubicBezTo>
                    <a:pt x="321" y="449"/>
                    <a:pt x="324" y="456"/>
                    <a:pt x="328" y="464"/>
                  </a:cubicBezTo>
                  <a:cubicBezTo>
                    <a:pt x="332" y="464"/>
                    <a:pt x="332" y="464"/>
                    <a:pt x="332" y="464"/>
                  </a:cubicBezTo>
                  <a:cubicBezTo>
                    <a:pt x="339" y="486"/>
                    <a:pt x="347" y="517"/>
                    <a:pt x="347" y="554"/>
                  </a:cubicBezTo>
                  <a:close/>
                  <a:moveTo>
                    <a:pt x="295" y="298"/>
                  </a:moveTo>
                  <a:lnTo>
                    <a:pt x="295" y="298"/>
                  </a:lnTo>
                  <a:cubicBezTo>
                    <a:pt x="321" y="272"/>
                    <a:pt x="354" y="260"/>
                    <a:pt x="392" y="260"/>
                  </a:cubicBezTo>
                  <a:cubicBezTo>
                    <a:pt x="433" y="260"/>
                    <a:pt x="466" y="275"/>
                    <a:pt x="492" y="298"/>
                  </a:cubicBezTo>
                  <a:cubicBezTo>
                    <a:pt x="492" y="298"/>
                    <a:pt x="492" y="298"/>
                    <a:pt x="488" y="302"/>
                  </a:cubicBezTo>
                  <a:cubicBezTo>
                    <a:pt x="470" y="313"/>
                    <a:pt x="388" y="370"/>
                    <a:pt x="295" y="29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9" name="Freeform 43"/>
            <p:cNvSpPr>
              <a:spLocks noChangeArrowheads="1"/>
            </p:cNvSpPr>
            <p:nvPr/>
          </p:nvSpPr>
          <p:spPr bwMode="auto">
            <a:xfrm>
              <a:off x="1330232" y="3056862"/>
              <a:ext cx="87312" cy="225425"/>
            </a:xfrm>
            <a:custGeom>
              <a:avLst/>
              <a:gdLst>
                <a:gd name="T0" fmla="*/ 0 w 243"/>
                <a:gd name="T1" fmla="*/ 0 h 626"/>
                <a:gd name="T2" fmla="*/ 0 w 243"/>
                <a:gd name="T3" fmla="*/ 0 h 626"/>
                <a:gd name="T4" fmla="*/ 0 w 243"/>
                <a:gd name="T5" fmla="*/ 0 h 626"/>
                <a:gd name="T6" fmla="*/ 0 w 243"/>
                <a:gd name="T7" fmla="*/ 625 h 626"/>
                <a:gd name="T8" fmla="*/ 242 w 243"/>
                <a:gd name="T9" fmla="*/ 501 h 626"/>
                <a:gd name="T10" fmla="*/ 242 w 243"/>
                <a:gd name="T11" fmla="*/ 41 h 626"/>
                <a:gd name="T12" fmla="*/ 242 w 243"/>
                <a:gd name="T13" fmla="*/ 37 h 626"/>
                <a:gd name="T14" fmla="*/ 238 w 243"/>
                <a:gd name="T15" fmla="*/ 37 h 626"/>
                <a:gd name="T16" fmla="*/ 0 w 243"/>
                <a:gd name="T17" fmla="*/ 0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3" h="62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25"/>
                    <a:pt x="0" y="625"/>
                    <a:pt x="0" y="625"/>
                  </a:cubicBezTo>
                  <a:cubicBezTo>
                    <a:pt x="242" y="501"/>
                    <a:pt x="242" y="501"/>
                    <a:pt x="242" y="501"/>
                  </a:cubicBezTo>
                  <a:cubicBezTo>
                    <a:pt x="242" y="41"/>
                    <a:pt x="242" y="41"/>
                    <a:pt x="242" y="41"/>
                  </a:cubicBezTo>
                  <a:cubicBezTo>
                    <a:pt x="242" y="37"/>
                    <a:pt x="242" y="37"/>
                    <a:pt x="242" y="37"/>
                  </a:cubicBezTo>
                  <a:lnTo>
                    <a:pt x="238" y="37"/>
                  </a:lnTo>
                  <a:cubicBezTo>
                    <a:pt x="194" y="26"/>
                    <a:pt x="89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0" name="Freeform 44"/>
            <p:cNvSpPr>
              <a:spLocks noChangeArrowheads="1"/>
            </p:cNvSpPr>
            <p:nvPr/>
          </p:nvSpPr>
          <p:spPr bwMode="auto">
            <a:xfrm>
              <a:off x="1330232" y="3056862"/>
              <a:ext cx="87312" cy="180975"/>
            </a:xfrm>
            <a:custGeom>
              <a:avLst/>
              <a:gdLst>
                <a:gd name="T0" fmla="*/ 238 w 243"/>
                <a:gd name="T1" fmla="*/ 37 h 502"/>
                <a:gd name="T2" fmla="*/ 238 w 243"/>
                <a:gd name="T3" fmla="*/ 37 h 502"/>
                <a:gd name="T4" fmla="*/ 242 w 243"/>
                <a:gd name="T5" fmla="*/ 37 h 502"/>
                <a:gd name="T6" fmla="*/ 242 w 243"/>
                <a:gd name="T7" fmla="*/ 41 h 502"/>
                <a:gd name="T8" fmla="*/ 242 w 243"/>
                <a:gd name="T9" fmla="*/ 501 h 502"/>
                <a:gd name="T10" fmla="*/ 242 w 243"/>
                <a:gd name="T11" fmla="*/ 41 h 502"/>
                <a:gd name="T12" fmla="*/ 242 w 243"/>
                <a:gd name="T13" fmla="*/ 37 h 502"/>
                <a:gd name="T14" fmla="*/ 238 w 243"/>
                <a:gd name="T15" fmla="*/ 37 h 502"/>
                <a:gd name="T16" fmla="*/ 0 w 243"/>
                <a:gd name="T17" fmla="*/ 0 h 502"/>
                <a:gd name="T18" fmla="*/ 0 w 243"/>
                <a:gd name="T19" fmla="*/ 0 h 502"/>
                <a:gd name="T20" fmla="*/ 0 w 243"/>
                <a:gd name="T21" fmla="*/ 0 h 502"/>
                <a:gd name="T22" fmla="*/ 0 w 243"/>
                <a:gd name="T23" fmla="*/ 0 h 502"/>
                <a:gd name="T24" fmla="*/ 0 w 243"/>
                <a:gd name="T25" fmla="*/ 0 h 502"/>
                <a:gd name="T26" fmla="*/ 0 w 243"/>
                <a:gd name="T27" fmla="*/ 0 h 502"/>
                <a:gd name="T28" fmla="*/ 238 w 243"/>
                <a:gd name="T29" fmla="*/ 37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3" h="502">
                  <a:moveTo>
                    <a:pt x="238" y="37"/>
                  </a:moveTo>
                  <a:lnTo>
                    <a:pt x="238" y="37"/>
                  </a:lnTo>
                  <a:lnTo>
                    <a:pt x="242" y="37"/>
                  </a:lnTo>
                  <a:cubicBezTo>
                    <a:pt x="242" y="41"/>
                    <a:pt x="242" y="41"/>
                    <a:pt x="242" y="41"/>
                  </a:cubicBezTo>
                  <a:cubicBezTo>
                    <a:pt x="242" y="501"/>
                    <a:pt x="242" y="501"/>
                    <a:pt x="242" y="501"/>
                  </a:cubicBezTo>
                  <a:cubicBezTo>
                    <a:pt x="242" y="41"/>
                    <a:pt x="242" y="41"/>
                    <a:pt x="242" y="41"/>
                  </a:cubicBezTo>
                  <a:cubicBezTo>
                    <a:pt x="242" y="37"/>
                    <a:pt x="242" y="37"/>
                    <a:pt x="242" y="37"/>
                  </a:cubicBezTo>
                  <a:lnTo>
                    <a:pt x="238" y="3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" y="3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1" name="Freeform 45"/>
            <p:cNvSpPr>
              <a:spLocks noChangeArrowheads="1"/>
            </p:cNvSpPr>
            <p:nvPr/>
          </p:nvSpPr>
          <p:spPr bwMode="auto">
            <a:xfrm>
              <a:off x="1319119" y="3123537"/>
              <a:ext cx="22225" cy="22225"/>
            </a:xfrm>
            <a:custGeom>
              <a:avLst/>
              <a:gdLst>
                <a:gd name="T0" fmla="*/ 60 w 61"/>
                <a:gd name="T1" fmla="*/ 30 h 62"/>
                <a:gd name="T2" fmla="*/ 60 w 61"/>
                <a:gd name="T3" fmla="*/ 30 h 62"/>
                <a:gd name="T4" fmla="*/ 30 w 61"/>
                <a:gd name="T5" fmla="*/ 61 h 62"/>
                <a:gd name="T6" fmla="*/ 0 w 61"/>
                <a:gd name="T7" fmla="*/ 30 h 62"/>
                <a:gd name="T8" fmla="*/ 30 w 61"/>
                <a:gd name="T9" fmla="*/ 0 h 62"/>
                <a:gd name="T10" fmla="*/ 60 w 61"/>
                <a:gd name="T11" fmla="*/ 3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62">
                  <a:moveTo>
                    <a:pt x="60" y="30"/>
                  </a:moveTo>
                  <a:lnTo>
                    <a:pt x="60" y="30"/>
                  </a:lnTo>
                  <a:cubicBezTo>
                    <a:pt x="60" y="45"/>
                    <a:pt x="45" y="61"/>
                    <a:pt x="30" y="61"/>
                  </a:cubicBezTo>
                  <a:cubicBezTo>
                    <a:pt x="11" y="61"/>
                    <a:pt x="0" y="45"/>
                    <a:pt x="0" y="30"/>
                  </a:cubicBezTo>
                  <a:cubicBezTo>
                    <a:pt x="0" y="11"/>
                    <a:pt x="11" y="0"/>
                    <a:pt x="30" y="0"/>
                  </a:cubicBezTo>
                  <a:cubicBezTo>
                    <a:pt x="45" y="0"/>
                    <a:pt x="60" y="11"/>
                    <a:pt x="60" y="3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2" name="Freeform 46"/>
            <p:cNvSpPr>
              <a:spLocks noChangeArrowheads="1"/>
            </p:cNvSpPr>
            <p:nvPr/>
          </p:nvSpPr>
          <p:spPr bwMode="auto">
            <a:xfrm>
              <a:off x="1284194" y="3088612"/>
              <a:ext cx="92075" cy="92075"/>
            </a:xfrm>
            <a:custGeom>
              <a:avLst/>
              <a:gdLst>
                <a:gd name="T0" fmla="*/ 127 w 255"/>
                <a:gd name="T1" fmla="*/ 256 h 257"/>
                <a:gd name="T2" fmla="*/ 127 w 255"/>
                <a:gd name="T3" fmla="*/ 256 h 257"/>
                <a:gd name="T4" fmla="*/ 0 w 255"/>
                <a:gd name="T5" fmla="*/ 128 h 257"/>
                <a:gd name="T6" fmla="*/ 127 w 255"/>
                <a:gd name="T7" fmla="*/ 0 h 257"/>
                <a:gd name="T8" fmla="*/ 254 w 255"/>
                <a:gd name="T9" fmla="*/ 128 h 257"/>
                <a:gd name="T10" fmla="*/ 127 w 255"/>
                <a:gd name="T11" fmla="*/ 256 h 257"/>
                <a:gd name="T12" fmla="*/ 127 w 255"/>
                <a:gd name="T13" fmla="*/ 45 h 257"/>
                <a:gd name="T14" fmla="*/ 127 w 255"/>
                <a:gd name="T15" fmla="*/ 45 h 257"/>
                <a:gd name="T16" fmla="*/ 45 w 255"/>
                <a:gd name="T17" fmla="*/ 128 h 257"/>
                <a:gd name="T18" fmla="*/ 127 w 255"/>
                <a:gd name="T19" fmla="*/ 211 h 257"/>
                <a:gd name="T20" fmla="*/ 209 w 255"/>
                <a:gd name="T21" fmla="*/ 128 h 257"/>
                <a:gd name="T22" fmla="*/ 127 w 255"/>
                <a:gd name="T23" fmla="*/ 4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5" h="257">
                  <a:moveTo>
                    <a:pt x="127" y="256"/>
                  </a:moveTo>
                  <a:lnTo>
                    <a:pt x="127" y="256"/>
                  </a:lnTo>
                  <a:cubicBezTo>
                    <a:pt x="56" y="256"/>
                    <a:pt x="0" y="200"/>
                    <a:pt x="0" y="128"/>
                  </a:cubicBezTo>
                  <a:cubicBezTo>
                    <a:pt x="0" y="57"/>
                    <a:pt x="56" y="0"/>
                    <a:pt x="127" y="0"/>
                  </a:cubicBezTo>
                  <a:cubicBezTo>
                    <a:pt x="198" y="0"/>
                    <a:pt x="254" y="57"/>
                    <a:pt x="254" y="128"/>
                  </a:cubicBezTo>
                  <a:cubicBezTo>
                    <a:pt x="254" y="200"/>
                    <a:pt x="198" y="256"/>
                    <a:pt x="127" y="256"/>
                  </a:cubicBezTo>
                  <a:close/>
                  <a:moveTo>
                    <a:pt x="127" y="45"/>
                  </a:moveTo>
                  <a:lnTo>
                    <a:pt x="127" y="45"/>
                  </a:lnTo>
                  <a:cubicBezTo>
                    <a:pt x="82" y="45"/>
                    <a:pt x="45" y="83"/>
                    <a:pt x="45" y="128"/>
                  </a:cubicBezTo>
                  <a:cubicBezTo>
                    <a:pt x="45" y="174"/>
                    <a:pt x="82" y="211"/>
                    <a:pt x="127" y="211"/>
                  </a:cubicBezTo>
                  <a:cubicBezTo>
                    <a:pt x="172" y="211"/>
                    <a:pt x="209" y="174"/>
                    <a:pt x="209" y="128"/>
                  </a:cubicBezTo>
                  <a:cubicBezTo>
                    <a:pt x="209" y="83"/>
                    <a:pt x="172" y="45"/>
                    <a:pt x="127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3" name="Freeform 47"/>
            <p:cNvSpPr>
              <a:spLocks noChangeArrowheads="1"/>
            </p:cNvSpPr>
            <p:nvPr/>
          </p:nvSpPr>
          <p:spPr bwMode="auto">
            <a:xfrm>
              <a:off x="1284194" y="3088612"/>
              <a:ext cx="92075" cy="139700"/>
            </a:xfrm>
            <a:custGeom>
              <a:avLst/>
              <a:gdLst>
                <a:gd name="T0" fmla="*/ 254 w 255"/>
                <a:gd name="T1" fmla="*/ 128 h 389"/>
                <a:gd name="T2" fmla="*/ 254 w 255"/>
                <a:gd name="T3" fmla="*/ 128 h 389"/>
                <a:gd name="T4" fmla="*/ 127 w 255"/>
                <a:gd name="T5" fmla="*/ 0 h 389"/>
                <a:gd name="T6" fmla="*/ 0 w 255"/>
                <a:gd name="T7" fmla="*/ 128 h 389"/>
                <a:gd name="T8" fmla="*/ 53 w 255"/>
                <a:gd name="T9" fmla="*/ 234 h 389"/>
                <a:gd name="T10" fmla="*/ 53 w 255"/>
                <a:gd name="T11" fmla="*/ 388 h 389"/>
                <a:gd name="T12" fmla="*/ 127 w 255"/>
                <a:gd name="T13" fmla="*/ 343 h 389"/>
                <a:gd name="T14" fmla="*/ 198 w 255"/>
                <a:gd name="T15" fmla="*/ 388 h 389"/>
                <a:gd name="T16" fmla="*/ 198 w 255"/>
                <a:gd name="T17" fmla="*/ 234 h 389"/>
                <a:gd name="T18" fmla="*/ 254 w 255"/>
                <a:gd name="T19" fmla="*/ 128 h 389"/>
                <a:gd name="T20" fmla="*/ 127 w 255"/>
                <a:gd name="T21" fmla="*/ 211 h 389"/>
                <a:gd name="T22" fmla="*/ 127 w 255"/>
                <a:gd name="T23" fmla="*/ 211 h 389"/>
                <a:gd name="T24" fmla="*/ 45 w 255"/>
                <a:gd name="T25" fmla="*/ 128 h 389"/>
                <a:gd name="T26" fmla="*/ 127 w 255"/>
                <a:gd name="T27" fmla="*/ 45 h 389"/>
                <a:gd name="T28" fmla="*/ 209 w 255"/>
                <a:gd name="T29" fmla="*/ 128 h 389"/>
                <a:gd name="T30" fmla="*/ 127 w 255"/>
                <a:gd name="T31" fmla="*/ 211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5" h="389">
                  <a:moveTo>
                    <a:pt x="254" y="128"/>
                  </a:moveTo>
                  <a:lnTo>
                    <a:pt x="254" y="128"/>
                  </a:lnTo>
                  <a:cubicBezTo>
                    <a:pt x="254" y="57"/>
                    <a:pt x="198" y="0"/>
                    <a:pt x="127" y="0"/>
                  </a:cubicBezTo>
                  <a:cubicBezTo>
                    <a:pt x="56" y="0"/>
                    <a:pt x="0" y="57"/>
                    <a:pt x="0" y="128"/>
                  </a:cubicBezTo>
                  <a:cubicBezTo>
                    <a:pt x="0" y="170"/>
                    <a:pt x="23" y="208"/>
                    <a:pt x="53" y="234"/>
                  </a:cubicBezTo>
                  <a:cubicBezTo>
                    <a:pt x="53" y="388"/>
                    <a:pt x="53" y="388"/>
                    <a:pt x="53" y="388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98" y="388"/>
                    <a:pt x="198" y="388"/>
                    <a:pt x="198" y="388"/>
                  </a:cubicBezTo>
                  <a:cubicBezTo>
                    <a:pt x="198" y="234"/>
                    <a:pt x="198" y="234"/>
                    <a:pt x="198" y="234"/>
                  </a:cubicBezTo>
                  <a:cubicBezTo>
                    <a:pt x="231" y="211"/>
                    <a:pt x="254" y="170"/>
                    <a:pt x="254" y="128"/>
                  </a:cubicBezTo>
                  <a:close/>
                  <a:moveTo>
                    <a:pt x="127" y="211"/>
                  </a:moveTo>
                  <a:lnTo>
                    <a:pt x="127" y="211"/>
                  </a:lnTo>
                  <a:cubicBezTo>
                    <a:pt x="82" y="211"/>
                    <a:pt x="45" y="174"/>
                    <a:pt x="45" y="128"/>
                  </a:cubicBezTo>
                  <a:cubicBezTo>
                    <a:pt x="45" y="83"/>
                    <a:pt x="82" y="45"/>
                    <a:pt x="127" y="45"/>
                  </a:cubicBezTo>
                  <a:cubicBezTo>
                    <a:pt x="172" y="45"/>
                    <a:pt x="209" y="83"/>
                    <a:pt x="209" y="128"/>
                  </a:cubicBezTo>
                  <a:cubicBezTo>
                    <a:pt x="209" y="174"/>
                    <a:pt x="172" y="211"/>
                    <a:pt x="127" y="21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84" name="Group 783"/>
          <p:cNvGrpSpPr/>
          <p:nvPr/>
        </p:nvGrpSpPr>
        <p:grpSpPr>
          <a:xfrm>
            <a:off x="1044314" y="3527782"/>
            <a:ext cx="358775" cy="360363"/>
            <a:chOff x="1065119" y="3515280"/>
            <a:chExt cx="358775" cy="360363"/>
          </a:xfrm>
        </p:grpSpPr>
        <p:sp>
          <p:nvSpPr>
            <p:cNvPr id="785" name="Freeform 1015"/>
            <p:cNvSpPr>
              <a:spLocks noChangeArrowheads="1"/>
            </p:cNvSpPr>
            <p:nvPr/>
          </p:nvSpPr>
          <p:spPr bwMode="auto">
            <a:xfrm>
              <a:off x="1239887" y="3640277"/>
              <a:ext cx="173037" cy="222250"/>
            </a:xfrm>
            <a:custGeom>
              <a:avLst/>
              <a:gdLst>
                <a:gd name="T0" fmla="*/ 0 w 480"/>
                <a:gd name="T1" fmla="*/ 37 h 619"/>
                <a:gd name="T2" fmla="*/ 0 w 480"/>
                <a:gd name="T3" fmla="*/ 37 h 619"/>
                <a:gd name="T4" fmla="*/ 0 w 480"/>
                <a:gd name="T5" fmla="*/ 41 h 619"/>
                <a:gd name="T6" fmla="*/ 0 w 480"/>
                <a:gd name="T7" fmla="*/ 495 h 619"/>
                <a:gd name="T8" fmla="*/ 239 w 480"/>
                <a:gd name="T9" fmla="*/ 618 h 619"/>
                <a:gd name="T10" fmla="*/ 479 w 480"/>
                <a:gd name="T11" fmla="*/ 495 h 619"/>
                <a:gd name="T12" fmla="*/ 479 w 480"/>
                <a:gd name="T13" fmla="*/ 41 h 619"/>
                <a:gd name="T14" fmla="*/ 479 w 480"/>
                <a:gd name="T15" fmla="*/ 37 h 619"/>
                <a:gd name="T16" fmla="*/ 239 w 480"/>
                <a:gd name="T17" fmla="*/ 0 h 619"/>
                <a:gd name="T18" fmla="*/ 0 w 480"/>
                <a:gd name="T19" fmla="*/ 37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0" h="619">
                  <a:moveTo>
                    <a:pt x="0" y="37"/>
                  </a:moveTo>
                  <a:lnTo>
                    <a:pt x="0" y="37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479" y="495"/>
                    <a:pt x="479" y="495"/>
                    <a:pt x="479" y="495"/>
                  </a:cubicBezTo>
                  <a:cubicBezTo>
                    <a:pt x="479" y="41"/>
                    <a:pt x="479" y="41"/>
                    <a:pt x="479" y="41"/>
                  </a:cubicBezTo>
                  <a:cubicBezTo>
                    <a:pt x="479" y="37"/>
                    <a:pt x="479" y="37"/>
                    <a:pt x="479" y="37"/>
                  </a:cubicBezTo>
                  <a:cubicBezTo>
                    <a:pt x="435" y="26"/>
                    <a:pt x="328" y="0"/>
                    <a:pt x="239" y="0"/>
                  </a:cubicBezTo>
                  <a:cubicBezTo>
                    <a:pt x="151" y="0"/>
                    <a:pt x="44" y="26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6" name="Freeform 48"/>
            <p:cNvSpPr>
              <a:spLocks noChangeArrowheads="1"/>
            </p:cNvSpPr>
            <p:nvPr/>
          </p:nvSpPr>
          <p:spPr bwMode="auto">
            <a:xfrm>
              <a:off x="1223869" y="3626405"/>
              <a:ext cx="200025" cy="249238"/>
            </a:xfrm>
            <a:custGeom>
              <a:avLst/>
              <a:gdLst>
                <a:gd name="T0" fmla="*/ 277 w 554"/>
                <a:gd name="T1" fmla="*/ 690 h 691"/>
                <a:gd name="T2" fmla="*/ 277 w 554"/>
                <a:gd name="T3" fmla="*/ 690 h 691"/>
                <a:gd name="T4" fmla="*/ 0 w 554"/>
                <a:gd name="T5" fmla="*/ 552 h 691"/>
                <a:gd name="T6" fmla="*/ 0 w 554"/>
                <a:gd name="T7" fmla="*/ 44 h 691"/>
                <a:gd name="T8" fmla="*/ 33 w 554"/>
                <a:gd name="T9" fmla="*/ 37 h 691"/>
                <a:gd name="T10" fmla="*/ 277 w 554"/>
                <a:gd name="T11" fmla="*/ 0 h 691"/>
                <a:gd name="T12" fmla="*/ 521 w 554"/>
                <a:gd name="T13" fmla="*/ 37 h 691"/>
                <a:gd name="T14" fmla="*/ 553 w 554"/>
                <a:gd name="T15" fmla="*/ 44 h 691"/>
                <a:gd name="T16" fmla="*/ 553 w 554"/>
                <a:gd name="T17" fmla="*/ 552 h 691"/>
                <a:gd name="T18" fmla="*/ 277 w 554"/>
                <a:gd name="T19" fmla="*/ 690 h 691"/>
                <a:gd name="T20" fmla="*/ 43 w 554"/>
                <a:gd name="T21" fmla="*/ 523 h 691"/>
                <a:gd name="T22" fmla="*/ 43 w 554"/>
                <a:gd name="T23" fmla="*/ 523 h 691"/>
                <a:gd name="T24" fmla="*/ 277 w 554"/>
                <a:gd name="T25" fmla="*/ 643 h 691"/>
                <a:gd name="T26" fmla="*/ 510 w 554"/>
                <a:gd name="T27" fmla="*/ 523 h 691"/>
                <a:gd name="T28" fmla="*/ 510 w 554"/>
                <a:gd name="T29" fmla="*/ 80 h 691"/>
                <a:gd name="T30" fmla="*/ 510 w 554"/>
                <a:gd name="T31" fmla="*/ 77 h 691"/>
                <a:gd name="T32" fmla="*/ 277 w 554"/>
                <a:gd name="T33" fmla="*/ 40 h 691"/>
                <a:gd name="T34" fmla="*/ 43 w 554"/>
                <a:gd name="T35" fmla="*/ 77 h 691"/>
                <a:gd name="T36" fmla="*/ 43 w 554"/>
                <a:gd name="T37" fmla="*/ 80 h 691"/>
                <a:gd name="T38" fmla="*/ 43 w 554"/>
                <a:gd name="T39" fmla="*/ 523 h 691"/>
                <a:gd name="T40" fmla="*/ 277 w 554"/>
                <a:gd name="T41" fmla="*/ 69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54" h="691">
                  <a:moveTo>
                    <a:pt x="277" y="690"/>
                  </a:moveTo>
                  <a:lnTo>
                    <a:pt x="277" y="690"/>
                  </a:lnTo>
                  <a:cubicBezTo>
                    <a:pt x="0" y="552"/>
                    <a:pt x="0" y="552"/>
                    <a:pt x="0" y="55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76" y="26"/>
                    <a:pt x="187" y="0"/>
                    <a:pt x="277" y="0"/>
                  </a:cubicBezTo>
                  <a:cubicBezTo>
                    <a:pt x="366" y="0"/>
                    <a:pt x="478" y="26"/>
                    <a:pt x="521" y="37"/>
                  </a:cubicBezTo>
                  <a:cubicBezTo>
                    <a:pt x="553" y="44"/>
                    <a:pt x="553" y="44"/>
                    <a:pt x="553" y="44"/>
                  </a:cubicBezTo>
                  <a:cubicBezTo>
                    <a:pt x="553" y="552"/>
                    <a:pt x="553" y="552"/>
                    <a:pt x="553" y="552"/>
                  </a:cubicBezTo>
                  <a:cubicBezTo>
                    <a:pt x="277" y="690"/>
                    <a:pt x="277" y="690"/>
                    <a:pt x="277" y="690"/>
                  </a:cubicBezTo>
                  <a:lnTo>
                    <a:pt x="43" y="523"/>
                  </a:lnTo>
                  <a:lnTo>
                    <a:pt x="43" y="523"/>
                  </a:lnTo>
                  <a:cubicBezTo>
                    <a:pt x="277" y="643"/>
                    <a:pt x="277" y="643"/>
                    <a:pt x="277" y="643"/>
                  </a:cubicBezTo>
                  <a:cubicBezTo>
                    <a:pt x="510" y="523"/>
                    <a:pt x="510" y="523"/>
                    <a:pt x="510" y="523"/>
                  </a:cubicBezTo>
                  <a:cubicBezTo>
                    <a:pt x="510" y="80"/>
                    <a:pt x="510" y="80"/>
                    <a:pt x="510" y="80"/>
                  </a:cubicBezTo>
                  <a:cubicBezTo>
                    <a:pt x="510" y="77"/>
                    <a:pt x="510" y="77"/>
                    <a:pt x="510" y="77"/>
                  </a:cubicBezTo>
                  <a:cubicBezTo>
                    <a:pt x="467" y="66"/>
                    <a:pt x="363" y="40"/>
                    <a:pt x="277" y="40"/>
                  </a:cubicBezTo>
                  <a:cubicBezTo>
                    <a:pt x="191" y="40"/>
                    <a:pt x="86" y="66"/>
                    <a:pt x="43" y="77"/>
                  </a:cubicBezTo>
                  <a:cubicBezTo>
                    <a:pt x="43" y="80"/>
                    <a:pt x="43" y="80"/>
                    <a:pt x="43" y="80"/>
                  </a:cubicBezTo>
                  <a:cubicBezTo>
                    <a:pt x="43" y="523"/>
                    <a:pt x="43" y="523"/>
                    <a:pt x="43" y="523"/>
                  </a:cubicBezTo>
                  <a:lnTo>
                    <a:pt x="277" y="6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7" name="Freeform 49"/>
            <p:cNvSpPr>
              <a:spLocks noChangeArrowheads="1"/>
            </p:cNvSpPr>
            <p:nvPr/>
          </p:nvSpPr>
          <p:spPr bwMode="auto">
            <a:xfrm>
              <a:off x="1065119" y="3515280"/>
              <a:ext cx="244475" cy="273050"/>
            </a:xfrm>
            <a:custGeom>
              <a:avLst/>
              <a:gdLst>
                <a:gd name="T0" fmla="*/ 436 w 679"/>
                <a:gd name="T1" fmla="*/ 358 h 758"/>
                <a:gd name="T2" fmla="*/ 678 w 679"/>
                <a:gd name="T3" fmla="*/ 312 h 758"/>
                <a:gd name="T4" fmla="*/ 637 w 679"/>
                <a:gd name="T5" fmla="*/ 290 h 758"/>
                <a:gd name="T6" fmla="*/ 622 w 679"/>
                <a:gd name="T7" fmla="*/ 263 h 758"/>
                <a:gd name="T8" fmla="*/ 589 w 679"/>
                <a:gd name="T9" fmla="*/ 109 h 758"/>
                <a:gd name="T10" fmla="*/ 428 w 679"/>
                <a:gd name="T11" fmla="*/ 18 h 758"/>
                <a:gd name="T12" fmla="*/ 439 w 679"/>
                <a:gd name="T13" fmla="*/ 34 h 758"/>
                <a:gd name="T14" fmla="*/ 544 w 679"/>
                <a:gd name="T15" fmla="*/ 196 h 758"/>
                <a:gd name="T16" fmla="*/ 391 w 679"/>
                <a:gd name="T17" fmla="*/ 199 h 758"/>
                <a:gd name="T18" fmla="*/ 242 w 679"/>
                <a:gd name="T19" fmla="*/ 158 h 758"/>
                <a:gd name="T20" fmla="*/ 358 w 679"/>
                <a:gd name="T21" fmla="*/ 30 h 758"/>
                <a:gd name="T22" fmla="*/ 361 w 679"/>
                <a:gd name="T23" fmla="*/ 0 h 758"/>
                <a:gd name="T24" fmla="*/ 164 w 679"/>
                <a:gd name="T25" fmla="*/ 237 h 758"/>
                <a:gd name="T26" fmla="*/ 160 w 679"/>
                <a:gd name="T27" fmla="*/ 286 h 758"/>
                <a:gd name="T28" fmla="*/ 130 w 679"/>
                <a:gd name="T29" fmla="*/ 301 h 758"/>
                <a:gd name="T30" fmla="*/ 22 w 679"/>
                <a:gd name="T31" fmla="*/ 591 h 758"/>
                <a:gd name="T32" fmla="*/ 45 w 679"/>
                <a:gd name="T33" fmla="*/ 572 h 758"/>
                <a:gd name="T34" fmla="*/ 60 w 679"/>
                <a:gd name="T35" fmla="*/ 456 h 758"/>
                <a:gd name="T36" fmla="*/ 182 w 679"/>
                <a:gd name="T37" fmla="*/ 410 h 758"/>
                <a:gd name="T38" fmla="*/ 279 w 679"/>
                <a:gd name="T39" fmla="*/ 663 h 758"/>
                <a:gd name="T40" fmla="*/ 89 w 679"/>
                <a:gd name="T41" fmla="*/ 648 h 758"/>
                <a:gd name="T42" fmla="*/ 74 w 679"/>
                <a:gd name="T43" fmla="*/ 644 h 758"/>
                <a:gd name="T44" fmla="*/ 305 w 679"/>
                <a:gd name="T45" fmla="*/ 731 h 758"/>
                <a:gd name="T46" fmla="*/ 391 w 679"/>
                <a:gd name="T47" fmla="*/ 685 h 758"/>
                <a:gd name="T48" fmla="*/ 406 w 679"/>
                <a:gd name="T49" fmla="*/ 689 h 758"/>
                <a:gd name="T50" fmla="*/ 436 w 679"/>
                <a:gd name="T51" fmla="*/ 358 h 758"/>
                <a:gd name="T52" fmla="*/ 346 w 679"/>
                <a:gd name="T53" fmla="*/ 554 h 758"/>
                <a:gd name="T54" fmla="*/ 246 w 679"/>
                <a:gd name="T55" fmla="*/ 388 h 758"/>
                <a:gd name="T56" fmla="*/ 317 w 679"/>
                <a:gd name="T57" fmla="*/ 444 h 758"/>
                <a:gd name="T58" fmla="*/ 331 w 679"/>
                <a:gd name="T59" fmla="*/ 463 h 758"/>
                <a:gd name="T60" fmla="*/ 294 w 679"/>
                <a:gd name="T61" fmla="*/ 297 h 758"/>
                <a:gd name="T62" fmla="*/ 391 w 679"/>
                <a:gd name="T63" fmla="*/ 260 h 758"/>
                <a:gd name="T64" fmla="*/ 488 w 679"/>
                <a:gd name="T65" fmla="*/ 301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9" h="758">
                  <a:moveTo>
                    <a:pt x="436" y="358"/>
                  </a:moveTo>
                  <a:lnTo>
                    <a:pt x="436" y="358"/>
                  </a:lnTo>
                  <a:cubicBezTo>
                    <a:pt x="469" y="350"/>
                    <a:pt x="469" y="350"/>
                    <a:pt x="469" y="350"/>
                  </a:cubicBezTo>
                  <a:cubicBezTo>
                    <a:pt x="507" y="339"/>
                    <a:pt x="596" y="320"/>
                    <a:pt x="678" y="312"/>
                  </a:cubicBezTo>
                  <a:cubicBezTo>
                    <a:pt x="674" y="309"/>
                    <a:pt x="671" y="305"/>
                    <a:pt x="663" y="301"/>
                  </a:cubicBezTo>
                  <a:cubicBezTo>
                    <a:pt x="656" y="297"/>
                    <a:pt x="644" y="293"/>
                    <a:pt x="637" y="290"/>
                  </a:cubicBezTo>
                  <a:cubicBezTo>
                    <a:pt x="630" y="286"/>
                    <a:pt x="626" y="286"/>
                    <a:pt x="618" y="282"/>
                  </a:cubicBezTo>
                  <a:cubicBezTo>
                    <a:pt x="622" y="278"/>
                    <a:pt x="622" y="271"/>
                    <a:pt x="622" y="263"/>
                  </a:cubicBezTo>
                  <a:cubicBezTo>
                    <a:pt x="626" y="245"/>
                    <a:pt x="626" y="226"/>
                    <a:pt x="622" y="203"/>
                  </a:cubicBezTo>
                  <a:cubicBezTo>
                    <a:pt x="618" y="169"/>
                    <a:pt x="607" y="139"/>
                    <a:pt x="589" y="109"/>
                  </a:cubicBezTo>
                  <a:cubicBezTo>
                    <a:pt x="555" y="52"/>
                    <a:pt x="495" y="11"/>
                    <a:pt x="428" y="0"/>
                  </a:cubicBezTo>
                  <a:cubicBezTo>
                    <a:pt x="428" y="18"/>
                    <a:pt x="428" y="18"/>
                    <a:pt x="428" y="18"/>
                  </a:cubicBezTo>
                  <a:cubicBezTo>
                    <a:pt x="428" y="26"/>
                    <a:pt x="428" y="26"/>
                    <a:pt x="428" y="26"/>
                  </a:cubicBezTo>
                  <a:cubicBezTo>
                    <a:pt x="428" y="30"/>
                    <a:pt x="439" y="30"/>
                    <a:pt x="439" y="34"/>
                  </a:cubicBezTo>
                  <a:cubicBezTo>
                    <a:pt x="466" y="41"/>
                    <a:pt x="484" y="52"/>
                    <a:pt x="503" y="71"/>
                  </a:cubicBezTo>
                  <a:cubicBezTo>
                    <a:pt x="536" y="101"/>
                    <a:pt x="551" y="150"/>
                    <a:pt x="544" y="196"/>
                  </a:cubicBezTo>
                  <a:cubicBezTo>
                    <a:pt x="544" y="214"/>
                    <a:pt x="536" y="233"/>
                    <a:pt x="529" y="252"/>
                  </a:cubicBezTo>
                  <a:cubicBezTo>
                    <a:pt x="492" y="218"/>
                    <a:pt x="443" y="199"/>
                    <a:pt x="391" y="199"/>
                  </a:cubicBezTo>
                  <a:cubicBezTo>
                    <a:pt x="343" y="199"/>
                    <a:pt x="294" y="218"/>
                    <a:pt x="257" y="248"/>
                  </a:cubicBezTo>
                  <a:cubicBezTo>
                    <a:pt x="242" y="222"/>
                    <a:pt x="238" y="192"/>
                    <a:pt x="242" y="158"/>
                  </a:cubicBezTo>
                  <a:cubicBezTo>
                    <a:pt x="246" y="120"/>
                    <a:pt x="264" y="86"/>
                    <a:pt x="294" y="60"/>
                  </a:cubicBezTo>
                  <a:cubicBezTo>
                    <a:pt x="313" y="45"/>
                    <a:pt x="335" y="34"/>
                    <a:pt x="358" y="30"/>
                  </a:cubicBezTo>
                  <a:cubicBezTo>
                    <a:pt x="361" y="26"/>
                    <a:pt x="361" y="22"/>
                    <a:pt x="361" y="15"/>
                  </a:cubicBezTo>
                  <a:cubicBezTo>
                    <a:pt x="361" y="0"/>
                    <a:pt x="361" y="0"/>
                    <a:pt x="361" y="0"/>
                  </a:cubicBezTo>
                  <a:cubicBezTo>
                    <a:pt x="272" y="15"/>
                    <a:pt x="197" y="79"/>
                    <a:pt x="171" y="165"/>
                  </a:cubicBezTo>
                  <a:cubicBezTo>
                    <a:pt x="164" y="188"/>
                    <a:pt x="164" y="214"/>
                    <a:pt x="164" y="237"/>
                  </a:cubicBezTo>
                  <a:cubicBezTo>
                    <a:pt x="164" y="252"/>
                    <a:pt x="164" y="267"/>
                    <a:pt x="168" y="282"/>
                  </a:cubicBezTo>
                  <a:cubicBezTo>
                    <a:pt x="168" y="286"/>
                    <a:pt x="168" y="286"/>
                    <a:pt x="160" y="286"/>
                  </a:cubicBezTo>
                  <a:cubicBezTo>
                    <a:pt x="160" y="290"/>
                    <a:pt x="156" y="290"/>
                    <a:pt x="153" y="290"/>
                  </a:cubicBezTo>
                  <a:cubicBezTo>
                    <a:pt x="145" y="293"/>
                    <a:pt x="138" y="297"/>
                    <a:pt x="130" y="301"/>
                  </a:cubicBezTo>
                  <a:cubicBezTo>
                    <a:pt x="89" y="324"/>
                    <a:pt x="56" y="358"/>
                    <a:pt x="33" y="399"/>
                  </a:cubicBezTo>
                  <a:cubicBezTo>
                    <a:pt x="4" y="459"/>
                    <a:pt x="0" y="531"/>
                    <a:pt x="22" y="591"/>
                  </a:cubicBezTo>
                  <a:cubicBezTo>
                    <a:pt x="30" y="587"/>
                    <a:pt x="37" y="584"/>
                    <a:pt x="45" y="580"/>
                  </a:cubicBezTo>
                  <a:cubicBezTo>
                    <a:pt x="48" y="580"/>
                    <a:pt x="45" y="580"/>
                    <a:pt x="45" y="572"/>
                  </a:cubicBezTo>
                  <a:cubicBezTo>
                    <a:pt x="41" y="561"/>
                    <a:pt x="41" y="554"/>
                    <a:pt x="41" y="542"/>
                  </a:cubicBezTo>
                  <a:cubicBezTo>
                    <a:pt x="37" y="512"/>
                    <a:pt x="45" y="482"/>
                    <a:pt x="60" y="456"/>
                  </a:cubicBezTo>
                  <a:cubicBezTo>
                    <a:pt x="86" y="410"/>
                    <a:pt x="134" y="384"/>
                    <a:pt x="186" y="380"/>
                  </a:cubicBezTo>
                  <a:cubicBezTo>
                    <a:pt x="186" y="391"/>
                    <a:pt x="182" y="399"/>
                    <a:pt x="182" y="410"/>
                  </a:cubicBezTo>
                  <a:cubicBezTo>
                    <a:pt x="182" y="504"/>
                    <a:pt x="242" y="580"/>
                    <a:pt x="328" y="610"/>
                  </a:cubicBezTo>
                  <a:cubicBezTo>
                    <a:pt x="317" y="629"/>
                    <a:pt x="298" y="648"/>
                    <a:pt x="279" y="663"/>
                  </a:cubicBezTo>
                  <a:cubicBezTo>
                    <a:pt x="242" y="689"/>
                    <a:pt x="194" y="697"/>
                    <a:pt x="149" y="682"/>
                  </a:cubicBezTo>
                  <a:cubicBezTo>
                    <a:pt x="127" y="674"/>
                    <a:pt x="108" y="663"/>
                    <a:pt x="89" y="648"/>
                  </a:cubicBezTo>
                  <a:lnTo>
                    <a:pt x="82" y="640"/>
                  </a:lnTo>
                  <a:cubicBezTo>
                    <a:pt x="78" y="640"/>
                    <a:pt x="74" y="640"/>
                    <a:pt x="74" y="644"/>
                  </a:cubicBezTo>
                  <a:cubicBezTo>
                    <a:pt x="67" y="648"/>
                    <a:pt x="63" y="648"/>
                    <a:pt x="60" y="651"/>
                  </a:cubicBezTo>
                  <a:cubicBezTo>
                    <a:pt x="115" y="727"/>
                    <a:pt x="216" y="757"/>
                    <a:pt x="305" y="731"/>
                  </a:cubicBezTo>
                  <a:cubicBezTo>
                    <a:pt x="331" y="723"/>
                    <a:pt x="354" y="712"/>
                    <a:pt x="376" y="697"/>
                  </a:cubicBezTo>
                  <a:cubicBezTo>
                    <a:pt x="380" y="693"/>
                    <a:pt x="384" y="689"/>
                    <a:pt x="391" y="685"/>
                  </a:cubicBezTo>
                  <a:cubicBezTo>
                    <a:pt x="395" y="682"/>
                    <a:pt x="395" y="678"/>
                    <a:pt x="398" y="682"/>
                  </a:cubicBezTo>
                  <a:cubicBezTo>
                    <a:pt x="398" y="685"/>
                    <a:pt x="402" y="685"/>
                    <a:pt x="406" y="689"/>
                  </a:cubicBezTo>
                  <a:cubicBezTo>
                    <a:pt x="413" y="697"/>
                    <a:pt x="425" y="704"/>
                    <a:pt x="436" y="708"/>
                  </a:cubicBezTo>
                  <a:lnTo>
                    <a:pt x="436" y="358"/>
                  </a:lnTo>
                  <a:close/>
                  <a:moveTo>
                    <a:pt x="346" y="554"/>
                  </a:moveTo>
                  <a:lnTo>
                    <a:pt x="346" y="554"/>
                  </a:lnTo>
                  <a:cubicBezTo>
                    <a:pt x="287" y="535"/>
                    <a:pt x="242" y="478"/>
                    <a:pt x="242" y="410"/>
                  </a:cubicBezTo>
                  <a:cubicBezTo>
                    <a:pt x="242" y="403"/>
                    <a:pt x="242" y="395"/>
                    <a:pt x="246" y="388"/>
                  </a:cubicBezTo>
                  <a:cubicBezTo>
                    <a:pt x="264" y="395"/>
                    <a:pt x="283" y="407"/>
                    <a:pt x="298" y="422"/>
                  </a:cubicBezTo>
                  <a:cubicBezTo>
                    <a:pt x="302" y="422"/>
                    <a:pt x="313" y="437"/>
                    <a:pt x="317" y="444"/>
                  </a:cubicBezTo>
                  <a:cubicBezTo>
                    <a:pt x="320" y="448"/>
                    <a:pt x="324" y="456"/>
                    <a:pt x="328" y="463"/>
                  </a:cubicBezTo>
                  <a:cubicBezTo>
                    <a:pt x="331" y="463"/>
                    <a:pt x="331" y="463"/>
                    <a:pt x="331" y="463"/>
                  </a:cubicBezTo>
                  <a:cubicBezTo>
                    <a:pt x="339" y="486"/>
                    <a:pt x="346" y="516"/>
                    <a:pt x="346" y="554"/>
                  </a:cubicBezTo>
                  <a:close/>
                  <a:moveTo>
                    <a:pt x="294" y="297"/>
                  </a:moveTo>
                  <a:lnTo>
                    <a:pt x="294" y="297"/>
                  </a:lnTo>
                  <a:cubicBezTo>
                    <a:pt x="320" y="271"/>
                    <a:pt x="354" y="260"/>
                    <a:pt x="391" y="260"/>
                  </a:cubicBezTo>
                  <a:cubicBezTo>
                    <a:pt x="432" y="260"/>
                    <a:pt x="466" y="275"/>
                    <a:pt x="492" y="297"/>
                  </a:cubicBezTo>
                  <a:cubicBezTo>
                    <a:pt x="492" y="297"/>
                    <a:pt x="492" y="297"/>
                    <a:pt x="488" y="301"/>
                  </a:cubicBezTo>
                  <a:cubicBezTo>
                    <a:pt x="469" y="312"/>
                    <a:pt x="387" y="369"/>
                    <a:pt x="294" y="29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" name="Freeform 50"/>
            <p:cNvSpPr>
              <a:spLocks noChangeArrowheads="1"/>
            </p:cNvSpPr>
            <p:nvPr/>
          </p:nvSpPr>
          <p:spPr bwMode="auto">
            <a:xfrm>
              <a:off x="1327057" y="3640693"/>
              <a:ext cx="84137" cy="217487"/>
            </a:xfrm>
            <a:custGeom>
              <a:avLst/>
              <a:gdLst>
                <a:gd name="T0" fmla="*/ 0 w 234"/>
                <a:gd name="T1" fmla="*/ 0 h 604"/>
                <a:gd name="T2" fmla="*/ 0 w 234"/>
                <a:gd name="T3" fmla="*/ 0 h 604"/>
                <a:gd name="T4" fmla="*/ 0 w 234"/>
                <a:gd name="T5" fmla="*/ 0 h 604"/>
                <a:gd name="T6" fmla="*/ 0 w 234"/>
                <a:gd name="T7" fmla="*/ 603 h 604"/>
                <a:gd name="T8" fmla="*/ 233 w 234"/>
                <a:gd name="T9" fmla="*/ 483 h 604"/>
                <a:gd name="T10" fmla="*/ 233 w 234"/>
                <a:gd name="T11" fmla="*/ 40 h 604"/>
                <a:gd name="T12" fmla="*/ 233 w 234"/>
                <a:gd name="T13" fmla="*/ 37 h 604"/>
                <a:gd name="T14" fmla="*/ 229 w 234"/>
                <a:gd name="T15" fmla="*/ 37 h 604"/>
                <a:gd name="T16" fmla="*/ 0 w 234"/>
                <a:gd name="T17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4" h="604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03"/>
                    <a:pt x="0" y="603"/>
                    <a:pt x="0" y="603"/>
                  </a:cubicBezTo>
                  <a:cubicBezTo>
                    <a:pt x="233" y="483"/>
                    <a:pt x="233" y="483"/>
                    <a:pt x="233" y="483"/>
                  </a:cubicBezTo>
                  <a:cubicBezTo>
                    <a:pt x="233" y="40"/>
                    <a:pt x="233" y="40"/>
                    <a:pt x="233" y="40"/>
                  </a:cubicBezTo>
                  <a:cubicBezTo>
                    <a:pt x="233" y="37"/>
                    <a:pt x="233" y="37"/>
                    <a:pt x="233" y="37"/>
                  </a:cubicBezTo>
                  <a:lnTo>
                    <a:pt x="229" y="37"/>
                  </a:lnTo>
                  <a:cubicBezTo>
                    <a:pt x="186" y="26"/>
                    <a:pt x="86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9" name="Freeform 51"/>
            <p:cNvSpPr>
              <a:spLocks noChangeArrowheads="1"/>
            </p:cNvSpPr>
            <p:nvPr/>
          </p:nvSpPr>
          <p:spPr bwMode="auto">
            <a:xfrm>
              <a:off x="1325469" y="3643868"/>
              <a:ext cx="87313" cy="180975"/>
            </a:xfrm>
            <a:custGeom>
              <a:avLst/>
              <a:gdLst>
                <a:gd name="T0" fmla="*/ 238 w 243"/>
                <a:gd name="T1" fmla="*/ 37 h 502"/>
                <a:gd name="T2" fmla="*/ 238 w 243"/>
                <a:gd name="T3" fmla="*/ 37 h 502"/>
                <a:gd name="T4" fmla="*/ 242 w 243"/>
                <a:gd name="T5" fmla="*/ 37 h 502"/>
                <a:gd name="T6" fmla="*/ 242 w 243"/>
                <a:gd name="T7" fmla="*/ 41 h 502"/>
                <a:gd name="T8" fmla="*/ 242 w 243"/>
                <a:gd name="T9" fmla="*/ 501 h 502"/>
                <a:gd name="T10" fmla="*/ 242 w 243"/>
                <a:gd name="T11" fmla="*/ 41 h 502"/>
                <a:gd name="T12" fmla="*/ 242 w 243"/>
                <a:gd name="T13" fmla="*/ 37 h 502"/>
                <a:gd name="T14" fmla="*/ 238 w 243"/>
                <a:gd name="T15" fmla="*/ 37 h 502"/>
                <a:gd name="T16" fmla="*/ 0 w 243"/>
                <a:gd name="T17" fmla="*/ 0 h 502"/>
                <a:gd name="T18" fmla="*/ 0 w 243"/>
                <a:gd name="T19" fmla="*/ 0 h 502"/>
                <a:gd name="T20" fmla="*/ 0 w 243"/>
                <a:gd name="T21" fmla="*/ 0 h 502"/>
                <a:gd name="T22" fmla="*/ 0 w 243"/>
                <a:gd name="T23" fmla="*/ 0 h 502"/>
                <a:gd name="T24" fmla="*/ 0 w 243"/>
                <a:gd name="T25" fmla="*/ 0 h 502"/>
                <a:gd name="T26" fmla="*/ 0 w 243"/>
                <a:gd name="T27" fmla="*/ 0 h 502"/>
                <a:gd name="T28" fmla="*/ 238 w 243"/>
                <a:gd name="T29" fmla="*/ 37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3" h="502">
                  <a:moveTo>
                    <a:pt x="238" y="37"/>
                  </a:moveTo>
                  <a:lnTo>
                    <a:pt x="238" y="37"/>
                  </a:lnTo>
                  <a:lnTo>
                    <a:pt x="242" y="37"/>
                  </a:lnTo>
                  <a:cubicBezTo>
                    <a:pt x="242" y="41"/>
                    <a:pt x="242" y="41"/>
                    <a:pt x="242" y="41"/>
                  </a:cubicBezTo>
                  <a:cubicBezTo>
                    <a:pt x="242" y="501"/>
                    <a:pt x="242" y="501"/>
                    <a:pt x="242" y="501"/>
                  </a:cubicBezTo>
                  <a:cubicBezTo>
                    <a:pt x="242" y="41"/>
                    <a:pt x="242" y="41"/>
                    <a:pt x="242" y="41"/>
                  </a:cubicBezTo>
                  <a:cubicBezTo>
                    <a:pt x="242" y="37"/>
                    <a:pt x="242" y="37"/>
                    <a:pt x="242" y="37"/>
                  </a:cubicBezTo>
                  <a:lnTo>
                    <a:pt x="238" y="37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38" y="37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0" name="Freeform 52"/>
            <p:cNvSpPr>
              <a:spLocks noChangeArrowheads="1"/>
            </p:cNvSpPr>
            <p:nvPr/>
          </p:nvSpPr>
          <p:spPr bwMode="auto">
            <a:xfrm>
              <a:off x="1315944" y="3708955"/>
              <a:ext cx="22225" cy="22225"/>
            </a:xfrm>
            <a:custGeom>
              <a:avLst/>
              <a:gdLst>
                <a:gd name="T0" fmla="*/ 59 w 60"/>
                <a:gd name="T1" fmla="*/ 31 h 62"/>
                <a:gd name="T2" fmla="*/ 59 w 60"/>
                <a:gd name="T3" fmla="*/ 31 h 62"/>
                <a:gd name="T4" fmla="*/ 30 w 60"/>
                <a:gd name="T5" fmla="*/ 61 h 62"/>
                <a:gd name="T6" fmla="*/ 0 w 60"/>
                <a:gd name="T7" fmla="*/ 31 h 62"/>
                <a:gd name="T8" fmla="*/ 30 w 60"/>
                <a:gd name="T9" fmla="*/ 0 h 62"/>
                <a:gd name="T10" fmla="*/ 59 w 60"/>
                <a:gd name="T11" fmla="*/ 3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62">
                  <a:moveTo>
                    <a:pt x="59" y="31"/>
                  </a:moveTo>
                  <a:lnTo>
                    <a:pt x="59" y="31"/>
                  </a:lnTo>
                  <a:cubicBezTo>
                    <a:pt x="59" y="46"/>
                    <a:pt x="45" y="61"/>
                    <a:pt x="30" y="61"/>
                  </a:cubicBezTo>
                  <a:cubicBezTo>
                    <a:pt x="11" y="61"/>
                    <a:pt x="0" y="46"/>
                    <a:pt x="0" y="31"/>
                  </a:cubicBezTo>
                  <a:cubicBezTo>
                    <a:pt x="0" y="12"/>
                    <a:pt x="11" y="0"/>
                    <a:pt x="30" y="0"/>
                  </a:cubicBezTo>
                  <a:cubicBezTo>
                    <a:pt x="45" y="0"/>
                    <a:pt x="59" y="12"/>
                    <a:pt x="59" y="3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1" name="Freeform 53"/>
            <p:cNvSpPr>
              <a:spLocks noChangeArrowheads="1"/>
            </p:cNvSpPr>
            <p:nvPr/>
          </p:nvSpPr>
          <p:spPr bwMode="auto">
            <a:xfrm>
              <a:off x="1281019" y="3674030"/>
              <a:ext cx="92075" cy="93663"/>
            </a:xfrm>
            <a:custGeom>
              <a:avLst/>
              <a:gdLst>
                <a:gd name="T0" fmla="*/ 127 w 254"/>
                <a:gd name="T1" fmla="*/ 257 h 258"/>
                <a:gd name="T2" fmla="*/ 127 w 254"/>
                <a:gd name="T3" fmla="*/ 257 h 258"/>
                <a:gd name="T4" fmla="*/ 0 w 254"/>
                <a:gd name="T5" fmla="*/ 129 h 258"/>
                <a:gd name="T6" fmla="*/ 127 w 254"/>
                <a:gd name="T7" fmla="*/ 0 h 258"/>
                <a:gd name="T8" fmla="*/ 253 w 254"/>
                <a:gd name="T9" fmla="*/ 129 h 258"/>
                <a:gd name="T10" fmla="*/ 127 w 254"/>
                <a:gd name="T11" fmla="*/ 257 h 258"/>
                <a:gd name="T12" fmla="*/ 127 w 254"/>
                <a:gd name="T13" fmla="*/ 46 h 258"/>
                <a:gd name="T14" fmla="*/ 127 w 254"/>
                <a:gd name="T15" fmla="*/ 46 h 258"/>
                <a:gd name="T16" fmla="*/ 45 w 254"/>
                <a:gd name="T17" fmla="*/ 129 h 258"/>
                <a:gd name="T18" fmla="*/ 127 w 254"/>
                <a:gd name="T19" fmla="*/ 211 h 258"/>
                <a:gd name="T20" fmla="*/ 209 w 254"/>
                <a:gd name="T21" fmla="*/ 129 h 258"/>
                <a:gd name="T22" fmla="*/ 127 w 254"/>
                <a:gd name="T23" fmla="*/ 4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4" h="258">
                  <a:moveTo>
                    <a:pt x="127" y="257"/>
                  </a:moveTo>
                  <a:lnTo>
                    <a:pt x="127" y="257"/>
                  </a:lnTo>
                  <a:cubicBezTo>
                    <a:pt x="56" y="257"/>
                    <a:pt x="0" y="200"/>
                    <a:pt x="0" y="129"/>
                  </a:cubicBezTo>
                  <a:cubicBezTo>
                    <a:pt x="0" y="57"/>
                    <a:pt x="56" y="0"/>
                    <a:pt x="127" y="0"/>
                  </a:cubicBezTo>
                  <a:cubicBezTo>
                    <a:pt x="197" y="0"/>
                    <a:pt x="253" y="57"/>
                    <a:pt x="253" y="129"/>
                  </a:cubicBezTo>
                  <a:cubicBezTo>
                    <a:pt x="253" y="200"/>
                    <a:pt x="197" y="257"/>
                    <a:pt x="127" y="257"/>
                  </a:cubicBezTo>
                  <a:close/>
                  <a:moveTo>
                    <a:pt x="127" y="46"/>
                  </a:moveTo>
                  <a:lnTo>
                    <a:pt x="127" y="46"/>
                  </a:lnTo>
                  <a:cubicBezTo>
                    <a:pt x="82" y="46"/>
                    <a:pt x="45" y="83"/>
                    <a:pt x="45" y="129"/>
                  </a:cubicBezTo>
                  <a:cubicBezTo>
                    <a:pt x="45" y="174"/>
                    <a:pt x="82" y="211"/>
                    <a:pt x="127" y="211"/>
                  </a:cubicBezTo>
                  <a:cubicBezTo>
                    <a:pt x="171" y="211"/>
                    <a:pt x="209" y="174"/>
                    <a:pt x="209" y="129"/>
                  </a:cubicBezTo>
                  <a:cubicBezTo>
                    <a:pt x="209" y="83"/>
                    <a:pt x="171" y="46"/>
                    <a:pt x="127" y="4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2" name="Freeform 54"/>
            <p:cNvSpPr>
              <a:spLocks noChangeArrowheads="1"/>
            </p:cNvSpPr>
            <p:nvPr/>
          </p:nvSpPr>
          <p:spPr bwMode="auto">
            <a:xfrm>
              <a:off x="1277844" y="3674030"/>
              <a:ext cx="92075" cy="139700"/>
            </a:xfrm>
            <a:custGeom>
              <a:avLst/>
              <a:gdLst>
                <a:gd name="T0" fmla="*/ 253 w 254"/>
                <a:gd name="T1" fmla="*/ 129 h 390"/>
                <a:gd name="T2" fmla="*/ 253 w 254"/>
                <a:gd name="T3" fmla="*/ 129 h 390"/>
                <a:gd name="T4" fmla="*/ 127 w 254"/>
                <a:gd name="T5" fmla="*/ 0 h 390"/>
                <a:gd name="T6" fmla="*/ 0 w 254"/>
                <a:gd name="T7" fmla="*/ 129 h 390"/>
                <a:gd name="T8" fmla="*/ 52 w 254"/>
                <a:gd name="T9" fmla="*/ 234 h 390"/>
                <a:gd name="T10" fmla="*/ 52 w 254"/>
                <a:gd name="T11" fmla="*/ 389 h 390"/>
                <a:gd name="T12" fmla="*/ 127 w 254"/>
                <a:gd name="T13" fmla="*/ 343 h 390"/>
                <a:gd name="T14" fmla="*/ 197 w 254"/>
                <a:gd name="T15" fmla="*/ 389 h 390"/>
                <a:gd name="T16" fmla="*/ 197 w 254"/>
                <a:gd name="T17" fmla="*/ 234 h 390"/>
                <a:gd name="T18" fmla="*/ 253 w 254"/>
                <a:gd name="T19" fmla="*/ 129 h 390"/>
                <a:gd name="T20" fmla="*/ 127 w 254"/>
                <a:gd name="T21" fmla="*/ 211 h 390"/>
                <a:gd name="T22" fmla="*/ 127 w 254"/>
                <a:gd name="T23" fmla="*/ 211 h 390"/>
                <a:gd name="T24" fmla="*/ 45 w 254"/>
                <a:gd name="T25" fmla="*/ 129 h 390"/>
                <a:gd name="T26" fmla="*/ 127 w 254"/>
                <a:gd name="T27" fmla="*/ 46 h 390"/>
                <a:gd name="T28" fmla="*/ 209 w 254"/>
                <a:gd name="T29" fmla="*/ 129 h 390"/>
                <a:gd name="T30" fmla="*/ 127 w 254"/>
                <a:gd name="T31" fmla="*/ 211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4" h="390">
                  <a:moveTo>
                    <a:pt x="253" y="129"/>
                  </a:moveTo>
                  <a:lnTo>
                    <a:pt x="253" y="129"/>
                  </a:lnTo>
                  <a:cubicBezTo>
                    <a:pt x="253" y="57"/>
                    <a:pt x="197" y="0"/>
                    <a:pt x="127" y="0"/>
                  </a:cubicBezTo>
                  <a:cubicBezTo>
                    <a:pt x="56" y="0"/>
                    <a:pt x="0" y="57"/>
                    <a:pt x="0" y="129"/>
                  </a:cubicBezTo>
                  <a:cubicBezTo>
                    <a:pt x="0" y="170"/>
                    <a:pt x="22" y="208"/>
                    <a:pt x="52" y="234"/>
                  </a:cubicBezTo>
                  <a:cubicBezTo>
                    <a:pt x="52" y="389"/>
                    <a:pt x="52" y="389"/>
                    <a:pt x="52" y="389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97" y="389"/>
                    <a:pt x="197" y="389"/>
                    <a:pt x="197" y="389"/>
                  </a:cubicBezTo>
                  <a:cubicBezTo>
                    <a:pt x="197" y="234"/>
                    <a:pt x="197" y="234"/>
                    <a:pt x="197" y="234"/>
                  </a:cubicBezTo>
                  <a:cubicBezTo>
                    <a:pt x="231" y="211"/>
                    <a:pt x="253" y="170"/>
                    <a:pt x="253" y="129"/>
                  </a:cubicBezTo>
                  <a:close/>
                  <a:moveTo>
                    <a:pt x="127" y="211"/>
                  </a:moveTo>
                  <a:lnTo>
                    <a:pt x="127" y="211"/>
                  </a:lnTo>
                  <a:cubicBezTo>
                    <a:pt x="82" y="211"/>
                    <a:pt x="45" y="174"/>
                    <a:pt x="45" y="129"/>
                  </a:cubicBezTo>
                  <a:cubicBezTo>
                    <a:pt x="45" y="83"/>
                    <a:pt x="82" y="46"/>
                    <a:pt x="127" y="46"/>
                  </a:cubicBezTo>
                  <a:cubicBezTo>
                    <a:pt x="171" y="46"/>
                    <a:pt x="209" y="83"/>
                    <a:pt x="209" y="129"/>
                  </a:cubicBezTo>
                  <a:cubicBezTo>
                    <a:pt x="209" y="174"/>
                    <a:pt x="171" y="211"/>
                    <a:pt x="127" y="21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93" name="Group 792"/>
          <p:cNvGrpSpPr/>
          <p:nvPr/>
        </p:nvGrpSpPr>
        <p:grpSpPr>
          <a:xfrm>
            <a:off x="1044313" y="1669534"/>
            <a:ext cx="360362" cy="366713"/>
            <a:chOff x="1052101" y="1651082"/>
            <a:chExt cx="360362" cy="366713"/>
          </a:xfrm>
        </p:grpSpPr>
        <p:sp>
          <p:nvSpPr>
            <p:cNvPr id="794" name="Freeform 1015"/>
            <p:cNvSpPr>
              <a:spLocks noChangeArrowheads="1"/>
            </p:cNvSpPr>
            <p:nvPr/>
          </p:nvSpPr>
          <p:spPr bwMode="auto">
            <a:xfrm>
              <a:off x="1223551" y="1778082"/>
              <a:ext cx="173037" cy="222250"/>
            </a:xfrm>
            <a:custGeom>
              <a:avLst/>
              <a:gdLst>
                <a:gd name="T0" fmla="*/ 0 w 480"/>
                <a:gd name="T1" fmla="*/ 37 h 619"/>
                <a:gd name="T2" fmla="*/ 0 w 480"/>
                <a:gd name="T3" fmla="*/ 37 h 619"/>
                <a:gd name="T4" fmla="*/ 0 w 480"/>
                <a:gd name="T5" fmla="*/ 41 h 619"/>
                <a:gd name="T6" fmla="*/ 0 w 480"/>
                <a:gd name="T7" fmla="*/ 495 h 619"/>
                <a:gd name="T8" fmla="*/ 239 w 480"/>
                <a:gd name="T9" fmla="*/ 618 h 619"/>
                <a:gd name="T10" fmla="*/ 479 w 480"/>
                <a:gd name="T11" fmla="*/ 495 h 619"/>
                <a:gd name="T12" fmla="*/ 479 w 480"/>
                <a:gd name="T13" fmla="*/ 41 h 619"/>
                <a:gd name="T14" fmla="*/ 479 w 480"/>
                <a:gd name="T15" fmla="*/ 37 h 619"/>
                <a:gd name="T16" fmla="*/ 239 w 480"/>
                <a:gd name="T17" fmla="*/ 0 h 619"/>
                <a:gd name="T18" fmla="*/ 0 w 480"/>
                <a:gd name="T19" fmla="*/ 37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0" h="619">
                  <a:moveTo>
                    <a:pt x="0" y="37"/>
                  </a:moveTo>
                  <a:lnTo>
                    <a:pt x="0" y="37"/>
                  </a:lnTo>
                  <a:cubicBezTo>
                    <a:pt x="0" y="41"/>
                    <a:pt x="0" y="41"/>
                    <a:pt x="0" y="41"/>
                  </a:cubicBezTo>
                  <a:cubicBezTo>
                    <a:pt x="0" y="495"/>
                    <a:pt x="0" y="495"/>
                    <a:pt x="0" y="495"/>
                  </a:cubicBezTo>
                  <a:cubicBezTo>
                    <a:pt x="239" y="618"/>
                    <a:pt x="239" y="618"/>
                    <a:pt x="239" y="618"/>
                  </a:cubicBezTo>
                  <a:cubicBezTo>
                    <a:pt x="479" y="495"/>
                    <a:pt x="479" y="495"/>
                    <a:pt x="479" y="495"/>
                  </a:cubicBezTo>
                  <a:cubicBezTo>
                    <a:pt x="479" y="41"/>
                    <a:pt x="479" y="41"/>
                    <a:pt x="479" y="41"/>
                  </a:cubicBezTo>
                  <a:cubicBezTo>
                    <a:pt x="479" y="37"/>
                    <a:pt x="479" y="37"/>
                    <a:pt x="479" y="37"/>
                  </a:cubicBezTo>
                  <a:cubicBezTo>
                    <a:pt x="435" y="26"/>
                    <a:pt x="328" y="0"/>
                    <a:pt x="239" y="0"/>
                  </a:cubicBezTo>
                  <a:cubicBezTo>
                    <a:pt x="151" y="0"/>
                    <a:pt x="44" y="26"/>
                    <a:pt x="0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5" name="Freeform 1016"/>
            <p:cNvSpPr>
              <a:spLocks noChangeArrowheads="1"/>
            </p:cNvSpPr>
            <p:nvPr/>
          </p:nvSpPr>
          <p:spPr bwMode="auto">
            <a:xfrm>
              <a:off x="1207676" y="1762207"/>
              <a:ext cx="204787" cy="255588"/>
            </a:xfrm>
            <a:custGeom>
              <a:avLst/>
              <a:gdLst>
                <a:gd name="T0" fmla="*/ 284 w 569"/>
                <a:gd name="T1" fmla="*/ 707 h 708"/>
                <a:gd name="T2" fmla="*/ 284 w 569"/>
                <a:gd name="T3" fmla="*/ 707 h 708"/>
                <a:gd name="T4" fmla="*/ 0 w 569"/>
                <a:gd name="T5" fmla="*/ 566 h 708"/>
                <a:gd name="T6" fmla="*/ 0 w 569"/>
                <a:gd name="T7" fmla="*/ 45 h 708"/>
                <a:gd name="T8" fmla="*/ 34 w 569"/>
                <a:gd name="T9" fmla="*/ 37 h 708"/>
                <a:gd name="T10" fmla="*/ 284 w 569"/>
                <a:gd name="T11" fmla="*/ 0 h 708"/>
                <a:gd name="T12" fmla="*/ 535 w 569"/>
                <a:gd name="T13" fmla="*/ 37 h 708"/>
                <a:gd name="T14" fmla="*/ 568 w 569"/>
                <a:gd name="T15" fmla="*/ 45 h 708"/>
                <a:gd name="T16" fmla="*/ 568 w 569"/>
                <a:gd name="T17" fmla="*/ 566 h 708"/>
                <a:gd name="T18" fmla="*/ 284 w 569"/>
                <a:gd name="T19" fmla="*/ 707 h 708"/>
                <a:gd name="T20" fmla="*/ 45 w 569"/>
                <a:gd name="T21" fmla="*/ 536 h 708"/>
                <a:gd name="T22" fmla="*/ 45 w 569"/>
                <a:gd name="T23" fmla="*/ 536 h 708"/>
                <a:gd name="T24" fmla="*/ 284 w 569"/>
                <a:gd name="T25" fmla="*/ 659 h 708"/>
                <a:gd name="T26" fmla="*/ 524 w 569"/>
                <a:gd name="T27" fmla="*/ 536 h 708"/>
                <a:gd name="T28" fmla="*/ 524 w 569"/>
                <a:gd name="T29" fmla="*/ 82 h 708"/>
                <a:gd name="T30" fmla="*/ 524 w 569"/>
                <a:gd name="T31" fmla="*/ 78 h 708"/>
                <a:gd name="T32" fmla="*/ 284 w 569"/>
                <a:gd name="T33" fmla="*/ 41 h 708"/>
                <a:gd name="T34" fmla="*/ 45 w 569"/>
                <a:gd name="T35" fmla="*/ 78 h 708"/>
                <a:gd name="T36" fmla="*/ 45 w 569"/>
                <a:gd name="T37" fmla="*/ 82 h 708"/>
                <a:gd name="T38" fmla="*/ 45 w 569"/>
                <a:gd name="T39" fmla="*/ 536 h 708"/>
                <a:gd name="T40" fmla="*/ 284 w 569"/>
                <a:gd name="T41" fmla="*/ 707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9" h="708">
                  <a:moveTo>
                    <a:pt x="284" y="707"/>
                  </a:moveTo>
                  <a:lnTo>
                    <a:pt x="284" y="707"/>
                  </a:lnTo>
                  <a:cubicBezTo>
                    <a:pt x="0" y="566"/>
                    <a:pt x="0" y="566"/>
                    <a:pt x="0" y="56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78" y="26"/>
                    <a:pt x="192" y="0"/>
                    <a:pt x="284" y="0"/>
                  </a:cubicBezTo>
                  <a:cubicBezTo>
                    <a:pt x="376" y="0"/>
                    <a:pt x="491" y="26"/>
                    <a:pt x="535" y="37"/>
                  </a:cubicBezTo>
                  <a:cubicBezTo>
                    <a:pt x="568" y="45"/>
                    <a:pt x="568" y="45"/>
                    <a:pt x="568" y="45"/>
                  </a:cubicBezTo>
                  <a:cubicBezTo>
                    <a:pt x="568" y="566"/>
                    <a:pt x="568" y="566"/>
                    <a:pt x="568" y="566"/>
                  </a:cubicBezTo>
                  <a:cubicBezTo>
                    <a:pt x="284" y="707"/>
                    <a:pt x="284" y="707"/>
                    <a:pt x="284" y="707"/>
                  </a:cubicBezTo>
                  <a:lnTo>
                    <a:pt x="45" y="536"/>
                  </a:lnTo>
                  <a:lnTo>
                    <a:pt x="45" y="536"/>
                  </a:lnTo>
                  <a:cubicBezTo>
                    <a:pt x="284" y="659"/>
                    <a:pt x="284" y="659"/>
                    <a:pt x="284" y="659"/>
                  </a:cubicBezTo>
                  <a:cubicBezTo>
                    <a:pt x="524" y="536"/>
                    <a:pt x="524" y="536"/>
                    <a:pt x="524" y="536"/>
                  </a:cubicBezTo>
                  <a:cubicBezTo>
                    <a:pt x="524" y="82"/>
                    <a:pt x="524" y="82"/>
                    <a:pt x="524" y="82"/>
                  </a:cubicBezTo>
                  <a:cubicBezTo>
                    <a:pt x="524" y="78"/>
                    <a:pt x="524" y="78"/>
                    <a:pt x="524" y="78"/>
                  </a:cubicBezTo>
                  <a:cubicBezTo>
                    <a:pt x="480" y="67"/>
                    <a:pt x="373" y="41"/>
                    <a:pt x="284" y="41"/>
                  </a:cubicBezTo>
                  <a:cubicBezTo>
                    <a:pt x="196" y="41"/>
                    <a:pt x="89" y="67"/>
                    <a:pt x="45" y="78"/>
                  </a:cubicBezTo>
                  <a:cubicBezTo>
                    <a:pt x="45" y="82"/>
                    <a:pt x="45" y="82"/>
                    <a:pt x="45" y="82"/>
                  </a:cubicBezTo>
                  <a:cubicBezTo>
                    <a:pt x="45" y="536"/>
                    <a:pt x="45" y="536"/>
                    <a:pt x="45" y="536"/>
                  </a:cubicBezTo>
                  <a:lnTo>
                    <a:pt x="284" y="70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6" name="Freeform 1017"/>
            <p:cNvSpPr>
              <a:spLocks noChangeArrowheads="1"/>
            </p:cNvSpPr>
            <p:nvPr/>
          </p:nvSpPr>
          <p:spPr bwMode="auto">
            <a:xfrm>
              <a:off x="1052101" y="1651082"/>
              <a:ext cx="241300" cy="269875"/>
            </a:xfrm>
            <a:custGeom>
              <a:avLst/>
              <a:gdLst>
                <a:gd name="T0" fmla="*/ 431 w 672"/>
                <a:gd name="T1" fmla="*/ 354 h 749"/>
                <a:gd name="T2" fmla="*/ 671 w 672"/>
                <a:gd name="T3" fmla="*/ 309 h 749"/>
                <a:gd name="T4" fmla="*/ 630 w 672"/>
                <a:gd name="T5" fmla="*/ 287 h 749"/>
                <a:gd name="T6" fmla="*/ 616 w 672"/>
                <a:gd name="T7" fmla="*/ 260 h 749"/>
                <a:gd name="T8" fmla="*/ 583 w 672"/>
                <a:gd name="T9" fmla="*/ 108 h 749"/>
                <a:gd name="T10" fmla="*/ 424 w 672"/>
                <a:gd name="T11" fmla="*/ 19 h 749"/>
                <a:gd name="T12" fmla="*/ 435 w 672"/>
                <a:gd name="T13" fmla="*/ 33 h 749"/>
                <a:gd name="T14" fmla="*/ 538 w 672"/>
                <a:gd name="T15" fmla="*/ 194 h 749"/>
                <a:gd name="T16" fmla="*/ 387 w 672"/>
                <a:gd name="T17" fmla="*/ 197 h 749"/>
                <a:gd name="T18" fmla="*/ 240 w 672"/>
                <a:gd name="T19" fmla="*/ 156 h 749"/>
                <a:gd name="T20" fmla="*/ 354 w 672"/>
                <a:gd name="T21" fmla="*/ 30 h 749"/>
                <a:gd name="T22" fmla="*/ 358 w 672"/>
                <a:gd name="T23" fmla="*/ 0 h 749"/>
                <a:gd name="T24" fmla="*/ 162 w 672"/>
                <a:gd name="T25" fmla="*/ 234 h 749"/>
                <a:gd name="T26" fmla="*/ 159 w 672"/>
                <a:gd name="T27" fmla="*/ 283 h 749"/>
                <a:gd name="T28" fmla="*/ 129 w 672"/>
                <a:gd name="T29" fmla="*/ 298 h 749"/>
                <a:gd name="T30" fmla="*/ 22 w 672"/>
                <a:gd name="T31" fmla="*/ 584 h 749"/>
                <a:gd name="T32" fmla="*/ 44 w 672"/>
                <a:gd name="T33" fmla="*/ 566 h 749"/>
                <a:gd name="T34" fmla="*/ 59 w 672"/>
                <a:gd name="T35" fmla="*/ 450 h 749"/>
                <a:gd name="T36" fmla="*/ 181 w 672"/>
                <a:gd name="T37" fmla="*/ 406 h 749"/>
                <a:gd name="T38" fmla="*/ 277 w 672"/>
                <a:gd name="T39" fmla="*/ 655 h 749"/>
                <a:gd name="T40" fmla="*/ 89 w 672"/>
                <a:gd name="T41" fmla="*/ 640 h 749"/>
                <a:gd name="T42" fmla="*/ 74 w 672"/>
                <a:gd name="T43" fmla="*/ 636 h 749"/>
                <a:gd name="T44" fmla="*/ 302 w 672"/>
                <a:gd name="T45" fmla="*/ 722 h 749"/>
                <a:gd name="T46" fmla="*/ 387 w 672"/>
                <a:gd name="T47" fmla="*/ 677 h 749"/>
                <a:gd name="T48" fmla="*/ 402 w 672"/>
                <a:gd name="T49" fmla="*/ 681 h 749"/>
                <a:gd name="T50" fmla="*/ 431 w 672"/>
                <a:gd name="T51" fmla="*/ 354 h 749"/>
                <a:gd name="T52" fmla="*/ 343 w 672"/>
                <a:gd name="T53" fmla="*/ 547 h 749"/>
                <a:gd name="T54" fmla="*/ 243 w 672"/>
                <a:gd name="T55" fmla="*/ 383 h 749"/>
                <a:gd name="T56" fmla="*/ 313 w 672"/>
                <a:gd name="T57" fmla="*/ 439 h 749"/>
                <a:gd name="T58" fmla="*/ 328 w 672"/>
                <a:gd name="T59" fmla="*/ 458 h 749"/>
                <a:gd name="T60" fmla="*/ 291 w 672"/>
                <a:gd name="T61" fmla="*/ 294 h 749"/>
                <a:gd name="T62" fmla="*/ 387 w 672"/>
                <a:gd name="T63" fmla="*/ 257 h 749"/>
                <a:gd name="T64" fmla="*/ 483 w 672"/>
                <a:gd name="T65" fmla="*/ 298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2" h="749">
                  <a:moveTo>
                    <a:pt x="431" y="354"/>
                  </a:moveTo>
                  <a:lnTo>
                    <a:pt x="431" y="354"/>
                  </a:lnTo>
                  <a:cubicBezTo>
                    <a:pt x="465" y="346"/>
                    <a:pt x="465" y="346"/>
                    <a:pt x="465" y="346"/>
                  </a:cubicBezTo>
                  <a:cubicBezTo>
                    <a:pt x="501" y="335"/>
                    <a:pt x="590" y="316"/>
                    <a:pt x="671" y="309"/>
                  </a:cubicBezTo>
                  <a:cubicBezTo>
                    <a:pt x="667" y="305"/>
                    <a:pt x="664" y="301"/>
                    <a:pt x="656" y="298"/>
                  </a:cubicBezTo>
                  <a:cubicBezTo>
                    <a:pt x="649" y="294"/>
                    <a:pt x="638" y="290"/>
                    <a:pt x="630" y="287"/>
                  </a:cubicBezTo>
                  <a:cubicBezTo>
                    <a:pt x="623" y="283"/>
                    <a:pt x="619" y="283"/>
                    <a:pt x="612" y="279"/>
                  </a:cubicBezTo>
                  <a:cubicBezTo>
                    <a:pt x="616" y="275"/>
                    <a:pt x="616" y="268"/>
                    <a:pt x="616" y="260"/>
                  </a:cubicBezTo>
                  <a:cubicBezTo>
                    <a:pt x="619" y="242"/>
                    <a:pt x="619" y="223"/>
                    <a:pt x="616" y="201"/>
                  </a:cubicBezTo>
                  <a:cubicBezTo>
                    <a:pt x="612" y="167"/>
                    <a:pt x="601" y="138"/>
                    <a:pt x="583" y="108"/>
                  </a:cubicBezTo>
                  <a:cubicBezTo>
                    <a:pt x="549" y="52"/>
                    <a:pt x="490" y="11"/>
                    <a:pt x="424" y="0"/>
                  </a:cubicBezTo>
                  <a:cubicBezTo>
                    <a:pt x="424" y="19"/>
                    <a:pt x="424" y="19"/>
                    <a:pt x="424" y="19"/>
                  </a:cubicBezTo>
                  <a:cubicBezTo>
                    <a:pt x="424" y="26"/>
                    <a:pt x="424" y="26"/>
                    <a:pt x="424" y="26"/>
                  </a:cubicBezTo>
                  <a:cubicBezTo>
                    <a:pt x="424" y="30"/>
                    <a:pt x="435" y="30"/>
                    <a:pt x="435" y="33"/>
                  </a:cubicBezTo>
                  <a:cubicBezTo>
                    <a:pt x="461" y="41"/>
                    <a:pt x="479" y="52"/>
                    <a:pt x="498" y="71"/>
                  </a:cubicBezTo>
                  <a:cubicBezTo>
                    <a:pt x="531" y="101"/>
                    <a:pt x="546" y="149"/>
                    <a:pt x="538" y="194"/>
                  </a:cubicBezTo>
                  <a:cubicBezTo>
                    <a:pt x="538" y="212"/>
                    <a:pt x="531" y="231"/>
                    <a:pt x="524" y="249"/>
                  </a:cubicBezTo>
                  <a:cubicBezTo>
                    <a:pt x="487" y="216"/>
                    <a:pt x="439" y="197"/>
                    <a:pt x="387" y="197"/>
                  </a:cubicBezTo>
                  <a:cubicBezTo>
                    <a:pt x="339" y="197"/>
                    <a:pt x="291" y="216"/>
                    <a:pt x="255" y="246"/>
                  </a:cubicBezTo>
                  <a:cubicBezTo>
                    <a:pt x="240" y="220"/>
                    <a:pt x="236" y="190"/>
                    <a:pt x="240" y="156"/>
                  </a:cubicBezTo>
                  <a:cubicBezTo>
                    <a:pt x="243" y="119"/>
                    <a:pt x="262" y="86"/>
                    <a:pt x="291" y="60"/>
                  </a:cubicBezTo>
                  <a:cubicBezTo>
                    <a:pt x="310" y="45"/>
                    <a:pt x="332" y="33"/>
                    <a:pt x="354" y="30"/>
                  </a:cubicBezTo>
                  <a:cubicBezTo>
                    <a:pt x="358" y="26"/>
                    <a:pt x="358" y="22"/>
                    <a:pt x="358" y="15"/>
                  </a:cubicBezTo>
                  <a:cubicBezTo>
                    <a:pt x="358" y="0"/>
                    <a:pt x="358" y="0"/>
                    <a:pt x="358" y="0"/>
                  </a:cubicBezTo>
                  <a:cubicBezTo>
                    <a:pt x="269" y="15"/>
                    <a:pt x="196" y="78"/>
                    <a:pt x="170" y="164"/>
                  </a:cubicBezTo>
                  <a:cubicBezTo>
                    <a:pt x="162" y="186"/>
                    <a:pt x="162" y="212"/>
                    <a:pt x="162" y="234"/>
                  </a:cubicBezTo>
                  <a:cubicBezTo>
                    <a:pt x="162" y="249"/>
                    <a:pt x="162" y="264"/>
                    <a:pt x="166" y="279"/>
                  </a:cubicBezTo>
                  <a:cubicBezTo>
                    <a:pt x="166" y="283"/>
                    <a:pt x="166" y="283"/>
                    <a:pt x="159" y="283"/>
                  </a:cubicBezTo>
                  <a:cubicBezTo>
                    <a:pt x="159" y="287"/>
                    <a:pt x="155" y="287"/>
                    <a:pt x="151" y="287"/>
                  </a:cubicBezTo>
                  <a:cubicBezTo>
                    <a:pt x="144" y="290"/>
                    <a:pt x="137" y="294"/>
                    <a:pt x="129" y="298"/>
                  </a:cubicBezTo>
                  <a:cubicBezTo>
                    <a:pt x="89" y="320"/>
                    <a:pt x="55" y="354"/>
                    <a:pt x="33" y="394"/>
                  </a:cubicBezTo>
                  <a:cubicBezTo>
                    <a:pt x="4" y="454"/>
                    <a:pt x="0" y="525"/>
                    <a:pt x="22" y="584"/>
                  </a:cubicBezTo>
                  <a:cubicBezTo>
                    <a:pt x="30" y="581"/>
                    <a:pt x="37" y="577"/>
                    <a:pt x="44" y="573"/>
                  </a:cubicBezTo>
                  <a:cubicBezTo>
                    <a:pt x="48" y="573"/>
                    <a:pt x="44" y="573"/>
                    <a:pt x="44" y="566"/>
                  </a:cubicBezTo>
                  <a:cubicBezTo>
                    <a:pt x="41" y="555"/>
                    <a:pt x="41" y="547"/>
                    <a:pt x="41" y="536"/>
                  </a:cubicBezTo>
                  <a:cubicBezTo>
                    <a:pt x="37" y="506"/>
                    <a:pt x="44" y="476"/>
                    <a:pt x="59" y="450"/>
                  </a:cubicBezTo>
                  <a:cubicBezTo>
                    <a:pt x="85" y="406"/>
                    <a:pt x="133" y="380"/>
                    <a:pt x="184" y="376"/>
                  </a:cubicBezTo>
                  <a:cubicBezTo>
                    <a:pt x="184" y="387"/>
                    <a:pt x="181" y="394"/>
                    <a:pt x="181" y="406"/>
                  </a:cubicBezTo>
                  <a:cubicBezTo>
                    <a:pt x="181" y="499"/>
                    <a:pt x="240" y="573"/>
                    <a:pt x="325" y="603"/>
                  </a:cubicBezTo>
                  <a:cubicBezTo>
                    <a:pt x="313" y="622"/>
                    <a:pt x="295" y="640"/>
                    <a:pt x="277" y="655"/>
                  </a:cubicBezTo>
                  <a:cubicBezTo>
                    <a:pt x="240" y="681"/>
                    <a:pt x="192" y="688"/>
                    <a:pt x="148" y="674"/>
                  </a:cubicBezTo>
                  <a:cubicBezTo>
                    <a:pt x="125" y="666"/>
                    <a:pt x="107" y="655"/>
                    <a:pt x="89" y="640"/>
                  </a:cubicBezTo>
                  <a:lnTo>
                    <a:pt x="81" y="633"/>
                  </a:lnTo>
                  <a:cubicBezTo>
                    <a:pt x="78" y="633"/>
                    <a:pt x="74" y="633"/>
                    <a:pt x="74" y="636"/>
                  </a:cubicBezTo>
                  <a:cubicBezTo>
                    <a:pt x="67" y="640"/>
                    <a:pt x="63" y="640"/>
                    <a:pt x="59" y="644"/>
                  </a:cubicBezTo>
                  <a:cubicBezTo>
                    <a:pt x="114" y="718"/>
                    <a:pt x="214" y="748"/>
                    <a:pt x="302" y="722"/>
                  </a:cubicBezTo>
                  <a:cubicBezTo>
                    <a:pt x="328" y="715"/>
                    <a:pt x="350" y="703"/>
                    <a:pt x="372" y="688"/>
                  </a:cubicBezTo>
                  <a:cubicBezTo>
                    <a:pt x="376" y="685"/>
                    <a:pt x="380" y="681"/>
                    <a:pt x="387" y="677"/>
                  </a:cubicBezTo>
                  <a:cubicBezTo>
                    <a:pt x="391" y="674"/>
                    <a:pt x="391" y="670"/>
                    <a:pt x="395" y="674"/>
                  </a:cubicBezTo>
                  <a:cubicBezTo>
                    <a:pt x="395" y="677"/>
                    <a:pt x="398" y="677"/>
                    <a:pt x="402" y="681"/>
                  </a:cubicBezTo>
                  <a:cubicBezTo>
                    <a:pt x="409" y="688"/>
                    <a:pt x="420" y="696"/>
                    <a:pt x="431" y="700"/>
                  </a:cubicBezTo>
                  <a:lnTo>
                    <a:pt x="431" y="354"/>
                  </a:lnTo>
                  <a:close/>
                  <a:moveTo>
                    <a:pt x="343" y="547"/>
                  </a:moveTo>
                  <a:lnTo>
                    <a:pt x="343" y="547"/>
                  </a:lnTo>
                  <a:cubicBezTo>
                    <a:pt x="284" y="528"/>
                    <a:pt x="240" y="473"/>
                    <a:pt x="240" y="406"/>
                  </a:cubicBezTo>
                  <a:cubicBezTo>
                    <a:pt x="240" y="398"/>
                    <a:pt x="240" y="391"/>
                    <a:pt x="243" y="383"/>
                  </a:cubicBezTo>
                  <a:cubicBezTo>
                    <a:pt x="262" y="391"/>
                    <a:pt x="280" y="402"/>
                    <a:pt x="295" y="417"/>
                  </a:cubicBezTo>
                  <a:cubicBezTo>
                    <a:pt x="299" y="417"/>
                    <a:pt x="310" y="432"/>
                    <a:pt x="313" y="439"/>
                  </a:cubicBezTo>
                  <a:cubicBezTo>
                    <a:pt x="317" y="443"/>
                    <a:pt x="321" y="450"/>
                    <a:pt x="325" y="458"/>
                  </a:cubicBezTo>
                  <a:cubicBezTo>
                    <a:pt x="328" y="458"/>
                    <a:pt x="328" y="458"/>
                    <a:pt x="328" y="458"/>
                  </a:cubicBezTo>
                  <a:cubicBezTo>
                    <a:pt x="336" y="480"/>
                    <a:pt x="343" y="510"/>
                    <a:pt x="343" y="547"/>
                  </a:cubicBezTo>
                  <a:close/>
                  <a:moveTo>
                    <a:pt x="291" y="294"/>
                  </a:moveTo>
                  <a:lnTo>
                    <a:pt x="291" y="294"/>
                  </a:lnTo>
                  <a:cubicBezTo>
                    <a:pt x="317" y="268"/>
                    <a:pt x="350" y="257"/>
                    <a:pt x="387" y="257"/>
                  </a:cubicBezTo>
                  <a:cubicBezTo>
                    <a:pt x="428" y="257"/>
                    <a:pt x="461" y="272"/>
                    <a:pt x="487" y="294"/>
                  </a:cubicBezTo>
                  <a:cubicBezTo>
                    <a:pt x="487" y="294"/>
                    <a:pt x="487" y="294"/>
                    <a:pt x="483" y="298"/>
                  </a:cubicBezTo>
                  <a:cubicBezTo>
                    <a:pt x="465" y="309"/>
                    <a:pt x="384" y="365"/>
                    <a:pt x="291" y="29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7" name="Freeform 1018"/>
            <p:cNvSpPr>
              <a:spLocks noChangeArrowheads="1"/>
            </p:cNvSpPr>
            <p:nvPr/>
          </p:nvSpPr>
          <p:spPr bwMode="auto">
            <a:xfrm>
              <a:off x="1309276" y="1778082"/>
              <a:ext cx="87312" cy="222250"/>
            </a:xfrm>
            <a:custGeom>
              <a:avLst/>
              <a:gdLst>
                <a:gd name="T0" fmla="*/ 0 w 241"/>
                <a:gd name="T1" fmla="*/ 0 h 619"/>
                <a:gd name="T2" fmla="*/ 0 w 241"/>
                <a:gd name="T3" fmla="*/ 0 h 619"/>
                <a:gd name="T4" fmla="*/ 0 w 241"/>
                <a:gd name="T5" fmla="*/ 0 h 619"/>
                <a:gd name="T6" fmla="*/ 0 w 241"/>
                <a:gd name="T7" fmla="*/ 618 h 619"/>
                <a:gd name="T8" fmla="*/ 240 w 241"/>
                <a:gd name="T9" fmla="*/ 495 h 619"/>
                <a:gd name="T10" fmla="*/ 240 w 241"/>
                <a:gd name="T11" fmla="*/ 41 h 619"/>
                <a:gd name="T12" fmla="*/ 240 w 241"/>
                <a:gd name="T13" fmla="*/ 37 h 619"/>
                <a:gd name="T14" fmla="*/ 0 w 241"/>
                <a:gd name="T15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1" h="61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618"/>
                    <a:pt x="0" y="618"/>
                    <a:pt x="0" y="618"/>
                  </a:cubicBezTo>
                  <a:cubicBezTo>
                    <a:pt x="240" y="495"/>
                    <a:pt x="240" y="495"/>
                    <a:pt x="240" y="495"/>
                  </a:cubicBezTo>
                  <a:cubicBezTo>
                    <a:pt x="240" y="41"/>
                    <a:pt x="240" y="41"/>
                    <a:pt x="240" y="41"/>
                  </a:cubicBezTo>
                  <a:cubicBezTo>
                    <a:pt x="240" y="37"/>
                    <a:pt x="240" y="37"/>
                    <a:pt x="240" y="37"/>
                  </a:cubicBezTo>
                  <a:cubicBezTo>
                    <a:pt x="196" y="26"/>
                    <a:pt x="8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8" name="Freeform 1019"/>
            <p:cNvSpPr>
              <a:spLocks noChangeArrowheads="1"/>
            </p:cNvSpPr>
            <p:nvPr/>
          </p:nvSpPr>
          <p:spPr bwMode="auto">
            <a:xfrm>
              <a:off x="1298163" y="1843170"/>
              <a:ext cx="22225" cy="22225"/>
            </a:xfrm>
            <a:custGeom>
              <a:avLst/>
              <a:gdLst>
                <a:gd name="T0" fmla="*/ 59 w 60"/>
                <a:gd name="T1" fmla="*/ 30 h 61"/>
                <a:gd name="T2" fmla="*/ 59 w 60"/>
                <a:gd name="T3" fmla="*/ 30 h 61"/>
                <a:gd name="T4" fmla="*/ 29 w 60"/>
                <a:gd name="T5" fmla="*/ 60 h 61"/>
                <a:gd name="T6" fmla="*/ 0 w 60"/>
                <a:gd name="T7" fmla="*/ 30 h 61"/>
                <a:gd name="T8" fmla="*/ 29 w 60"/>
                <a:gd name="T9" fmla="*/ 0 h 61"/>
                <a:gd name="T10" fmla="*/ 59 w 60"/>
                <a:gd name="T11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61">
                  <a:moveTo>
                    <a:pt x="59" y="30"/>
                  </a:moveTo>
                  <a:lnTo>
                    <a:pt x="59" y="30"/>
                  </a:lnTo>
                  <a:cubicBezTo>
                    <a:pt x="59" y="45"/>
                    <a:pt x="44" y="60"/>
                    <a:pt x="29" y="60"/>
                  </a:cubicBezTo>
                  <a:cubicBezTo>
                    <a:pt x="11" y="60"/>
                    <a:pt x="0" y="45"/>
                    <a:pt x="0" y="30"/>
                  </a:cubicBezTo>
                  <a:cubicBezTo>
                    <a:pt x="0" y="11"/>
                    <a:pt x="11" y="0"/>
                    <a:pt x="29" y="0"/>
                  </a:cubicBezTo>
                  <a:cubicBezTo>
                    <a:pt x="44" y="0"/>
                    <a:pt x="59" y="11"/>
                    <a:pt x="59" y="3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9" name="Freeform 1020"/>
            <p:cNvSpPr>
              <a:spLocks noChangeArrowheads="1"/>
            </p:cNvSpPr>
            <p:nvPr/>
          </p:nvSpPr>
          <p:spPr bwMode="auto">
            <a:xfrm>
              <a:off x="1264826" y="1808245"/>
              <a:ext cx="90487" cy="138112"/>
            </a:xfrm>
            <a:custGeom>
              <a:avLst/>
              <a:gdLst>
                <a:gd name="T0" fmla="*/ 251 w 252"/>
                <a:gd name="T1" fmla="*/ 127 h 385"/>
                <a:gd name="T2" fmla="*/ 251 w 252"/>
                <a:gd name="T3" fmla="*/ 127 h 385"/>
                <a:gd name="T4" fmla="*/ 125 w 252"/>
                <a:gd name="T5" fmla="*/ 0 h 385"/>
                <a:gd name="T6" fmla="*/ 0 w 252"/>
                <a:gd name="T7" fmla="*/ 127 h 385"/>
                <a:gd name="T8" fmla="*/ 51 w 252"/>
                <a:gd name="T9" fmla="*/ 231 h 385"/>
                <a:gd name="T10" fmla="*/ 51 w 252"/>
                <a:gd name="T11" fmla="*/ 384 h 385"/>
                <a:gd name="T12" fmla="*/ 125 w 252"/>
                <a:gd name="T13" fmla="*/ 339 h 385"/>
                <a:gd name="T14" fmla="*/ 195 w 252"/>
                <a:gd name="T15" fmla="*/ 384 h 385"/>
                <a:gd name="T16" fmla="*/ 195 w 252"/>
                <a:gd name="T17" fmla="*/ 231 h 385"/>
                <a:gd name="T18" fmla="*/ 251 w 252"/>
                <a:gd name="T19" fmla="*/ 127 h 385"/>
                <a:gd name="T20" fmla="*/ 125 w 252"/>
                <a:gd name="T21" fmla="*/ 209 h 385"/>
                <a:gd name="T22" fmla="*/ 125 w 252"/>
                <a:gd name="T23" fmla="*/ 209 h 385"/>
                <a:gd name="T24" fmla="*/ 44 w 252"/>
                <a:gd name="T25" fmla="*/ 127 h 385"/>
                <a:gd name="T26" fmla="*/ 125 w 252"/>
                <a:gd name="T27" fmla="*/ 45 h 385"/>
                <a:gd name="T28" fmla="*/ 206 w 252"/>
                <a:gd name="T29" fmla="*/ 127 h 385"/>
                <a:gd name="T30" fmla="*/ 125 w 252"/>
                <a:gd name="T31" fmla="*/ 209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2" h="385">
                  <a:moveTo>
                    <a:pt x="251" y="127"/>
                  </a:moveTo>
                  <a:lnTo>
                    <a:pt x="251" y="127"/>
                  </a:lnTo>
                  <a:cubicBezTo>
                    <a:pt x="251" y="56"/>
                    <a:pt x="195" y="0"/>
                    <a:pt x="125" y="0"/>
                  </a:cubicBezTo>
                  <a:cubicBezTo>
                    <a:pt x="55" y="0"/>
                    <a:pt x="0" y="56"/>
                    <a:pt x="0" y="127"/>
                  </a:cubicBezTo>
                  <a:cubicBezTo>
                    <a:pt x="0" y="168"/>
                    <a:pt x="22" y="205"/>
                    <a:pt x="51" y="231"/>
                  </a:cubicBezTo>
                  <a:cubicBezTo>
                    <a:pt x="51" y="384"/>
                    <a:pt x="51" y="384"/>
                    <a:pt x="51" y="384"/>
                  </a:cubicBezTo>
                  <a:cubicBezTo>
                    <a:pt x="125" y="339"/>
                    <a:pt x="125" y="339"/>
                    <a:pt x="125" y="339"/>
                  </a:cubicBezTo>
                  <a:cubicBezTo>
                    <a:pt x="195" y="384"/>
                    <a:pt x="195" y="384"/>
                    <a:pt x="195" y="384"/>
                  </a:cubicBezTo>
                  <a:cubicBezTo>
                    <a:pt x="195" y="231"/>
                    <a:pt x="195" y="231"/>
                    <a:pt x="195" y="231"/>
                  </a:cubicBezTo>
                  <a:cubicBezTo>
                    <a:pt x="228" y="209"/>
                    <a:pt x="251" y="168"/>
                    <a:pt x="251" y="127"/>
                  </a:cubicBezTo>
                  <a:close/>
                  <a:moveTo>
                    <a:pt x="125" y="209"/>
                  </a:moveTo>
                  <a:lnTo>
                    <a:pt x="125" y="209"/>
                  </a:lnTo>
                  <a:cubicBezTo>
                    <a:pt x="81" y="209"/>
                    <a:pt x="44" y="172"/>
                    <a:pt x="44" y="127"/>
                  </a:cubicBezTo>
                  <a:cubicBezTo>
                    <a:pt x="44" y="82"/>
                    <a:pt x="81" y="45"/>
                    <a:pt x="125" y="45"/>
                  </a:cubicBezTo>
                  <a:cubicBezTo>
                    <a:pt x="169" y="45"/>
                    <a:pt x="206" y="82"/>
                    <a:pt x="206" y="127"/>
                  </a:cubicBezTo>
                  <a:cubicBezTo>
                    <a:pt x="206" y="172"/>
                    <a:pt x="169" y="209"/>
                    <a:pt x="125" y="20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00" name="Group 4">
            <a:extLst>
              <a:ext uri="{FF2B5EF4-FFF2-40B4-BE49-F238E27FC236}">
                <a16:creationId xmlns:a16="http://schemas.microsoft.com/office/drawing/2014/main" id="{5E0C142C-7D34-4CB8-A0F7-D61F6DB5C09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870373" y="2307606"/>
            <a:ext cx="315555" cy="328220"/>
            <a:chOff x="2926" y="841"/>
            <a:chExt cx="299" cy="311"/>
          </a:xfrm>
        </p:grpSpPr>
        <p:sp>
          <p:nvSpPr>
            <p:cNvPr id="801" name="Freeform 5">
              <a:extLst>
                <a:ext uri="{FF2B5EF4-FFF2-40B4-BE49-F238E27FC236}">
                  <a16:creationId xmlns:a16="http://schemas.microsoft.com/office/drawing/2014/main" id="{8FA9E0FB-9C1E-4DF1-9726-D37CCD805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1" y="906"/>
              <a:ext cx="172" cy="234"/>
            </a:xfrm>
            <a:custGeom>
              <a:avLst/>
              <a:gdLst>
                <a:gd name="T0" fmla="*/ 0 w 172"/>
                <a:gd name="T1" fmla="*/ 234 h 234"/>
                <a:gd name="T2" fmla="*/ 0 w 172"/>
                <a:gd name="T3" fmla="*/ 0 h 234"/>
                <a:gd name="T4" fmla="*/ 134 w 172"/>
                <a:gd name="T5" fmla="*/ 0 h 234"/>
                <a:gd name="T6" fmla="*/ 172 w 172"/>
                <a:gd name="T7" fmla="*/ 38 h 234"/>
                <a:gd name="T8" fmla="*/ 172 w 172"/>
                <a:gd name="T9" fmla="*/ 234 h 234"/>
                <a:gd name="T10" fmla="*/ 0 w 172"/>
                <a:gd name="T1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2" h="234">
                  <a:moveTo>
                    <a:pt x="0" y="234"/>
                  </a:moveTo>
                  <a:lnTo>
                    <a:pt x="0" y="0"/>
                  </a:lnTo>
                  <a:lnTo>
                    <a:pt x="134" y="0"/>
                  </a:lnTo>
                  <a:lnTo>
                    <a:pt x="172" y="38"/>
                  </a:lnTo>
                  <a:lnTo>
                    <a:pt x="172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6">
              <a:extLst>
                <a:ext uri="{FF2B5EF4-FFF2-40B4-BE49-F238E27FC236}">
                  <a16:creationId xmlns:a16="http://schemas.microsoft.com/office/drawing/2014/main" id="{86BDF827-AE42-4775-894E-30CFE4EE9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6" y="894"/>
              <a:ext cx="199" cy="258"/>
            </a:xfrm>
            <a:custGeom>
              <a:avLst/>
              <a:gdLst>
                <a:gd name="T0" fmla="*/ 184 w 199"/>
                <a:gd name="T1" fmla="*/ 199 h 258"/>
                <a:gd name="T2" fmla="*/ 184 w 199"/>
                <a:gd name="T3" fmla="*/ 243 h 258"/>
                <a:gd name="T4" fmla="*/ 15 w 199"/>
                <a:gd name="T5" fmla="*/ 243 h 258"/>
                <a:gd name="T6" fmla="*/ 15 w 199"/>
                <a:gd name="T7" fmla="*/ 15 h 258"/>
                <a:gd name="T8" fmla="*/ 109 w 199"/>
                <a:gd name="T9" fmla="*/ 15 h 258"/>
                <a:gd name="T10" fmla="*/ 109 w 199"/>
                <a:gd name="T11" fmla="*/ 0 h 258"/>
                <a:gd name="T12" fmla="*/ 0 w 199"/>
                <a:gd name="T13" fmla="*/ 0 h 258"/>
                <a:gd name="T14" fmla="*/ 0 w 199"/>
                <a:gd name="T15" fmla="*/ 258 h 258"/>
                <a:gd name="T16" fmla="*/ 199 w 199"/>
                <a:gd name="T17" fmla="*/ 258 h 258"/>
                <a:gd name="T18" fmla="*/ 199 w 199"/>
                <a:gd name="T19" fmla="*/ 199 h 258"/>
                <a:gd name="T20" fmla="*/ 184 w 199"/>
                <a:gd name="T21" fmla="*/ 19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9" h="258">
                  <a:moveTo>
                    <a:pt x="184" y="199"/>
                  </a:moveTo>
                  <a:lnTo>
                    <a:pt x="184" y="243"/>
                  </a:lnTo>
                  <a:lnTo>
                    <a:pt x="15" y="243"/>
                  </a:lnTo>
                  <a:lnTo>
                    <a:pt x="15" y="15"/>
                  </a:lnTo>
                  <a:lnTo>
                    <a:pt x="109" y="15"/>
                  </a:lnTo>
                  <a:lnTo>
                    <a:pt x="109" y="0"/>
                  </a:ln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199"/>
                  </a:lnTo>
                  <a:lnTo>
                    <a:pt x="184" y="19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7">
              <a:extLst>
                <a:ext uri="{FF2B5EF4-FFF2-40B4-BE49-F238E27FC236}">
                  <a16:creationId xmlns:a16="http://schemas.microsoft.com/office/drawing/2014/main" id="{4E4D8843-A4C1-4F9B-B224-8E62E67D4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1" y="853"/>
              <a:ext cx="171" cy="234"/>
            </a:xfrm>
            <a:custGeom>
              <a:avLst/>
              <a:gdLst>
                <a:gd name="T0" fmla="*/ 0 w 171"/>
                <a:gd name="T1" fmla="*/ 234 h 234"/>
                <a:gd name="T2" fmla="*/ 0 w 171"/>
                <a:gd name="T3" fmla="*/ 0 h 234"/>
                <a:gd name="T4" fmla="*/ 128 w 171"/>
                <a:gd name="T5" fmla="*/ 0 h 234"/>
                <a:gd name="T6" fmla="*/ 128 w 171"/>
                <a:gd name="T7" fmla="*/ 44 h 234"/>
                <a:gd name="T8" fmla="*/ 171 w 171"/>
                <a:gd name="T9" fmla="*/ 44 h 234"/>
                <a:gd name="T10" fmla="*/ 171 w 171"/>
                <a:gd name="T11" fmla="*/ 234 h 234"/>
                <a:gd name="T12" fmla="*/ 0 w 171"/>
                <a:gd name="T13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1" h="234">
                  <a:moveTo>
                    <a:pt x="0" y="234"/>
                  </a:moveTo>
                  <a:lnTo>
                    <a:pt x="0" y="0"/>
                  </a:lnTo>
                  <a:lnTo>
                    <a:pt x="128" y="0"/>
                  </a:lnTo>
                  <a:lnTo>
                    <a:pt x="128" y="44"/>
                  </a:lnTo>
                  <a:lnTo>
                    <a:pt x="171" y="44"/>
                  </a:lnTo>
                  <a:lnTo>
                    <a:pt x="171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8">
              <a:extLst>
                <a:ext uri="{FF2B5EF4-FFF2-40B4-BE49-F238E27FC236}">
                  <a16:creationId xmlns:a16="http://schemas.microsoft.com/office/drawing/2014/main" id="{B6CFD061-F530-41C7-BD2D-57CEEE3D42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26" y="841"/>
              <a:ext cx="199" cy="258"/>
            </a:xfrm>
            <a:custGeom>
              <a:avLst/>
              <a:gdLst>
                <a:gd name="T0" fmla="*/ 152 w 199"/>
                <a:gd name="T1" fmla="*/ 0 h 258"/>
                <a:gd name="T2" fmla="*/ 0 w 199"/>
                <a:gd name="T3" fmla="*/ 0 h 258"/>
                <a:gd name="T4" fmla="*/ 0 w 199"/>
                <a:gd name="T5" fmla="*/ 258 h 258"/>
                <a:gd name="T6" fmla="*/ 199 w 199"/>
                <a:gd name="T7" fmla="*/ 258 h 258"/>
                <a:gd name="T8" fmla="*/ 199 w 199"/>
                <a:gd name="T9" fmla="*/ 47 h 258"/>
                <a:gd name="T10" fmla="*/ 152 w 199"/>
                <a:gd name="T11" fmla="*/ 0 h 258"/>
                <a:gd name="T12" fmla="*/ 15 w 199"/>
                <a:gd name="T13" fmla="*/ 243 h 258"/>
                <a:gd name="T14" fmla="*/ 15 w 199"/>
                <a:gd name="T15" fmla="*/ 16 h 258"/>
                <a:gd name="T16" fmla="*/ 143 w 199"/>
                <a:gd name="T17" fmla="*/ 16 h 258"/>
                <a:gd name="T18" fmla="*/ 143 w 199"/>
                <a:gd name="T19" fmla="*/ 56 h 258"/>
                <a:gd name="T20" fmla="*/ 183 w 199"/>
                <a:gd name="T21" fmla="*/ 56 h 258"/>
                <a:gd name="T22" fmla="*/ 183 w 199"/>
                <a:gd name="T23" fmla="*/ 243 h 258"/>
                <a:gd name="T24" fmla="*/ 15 w 199"/>
                <a:gd name="T25" fmla="*/ 243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9" h="258">
                  <a:moveTo>
                    <a:pt x="152" y="0"/>
                  </a:moveTo>
                  <a:lnTo>
                    <a:pt x="0" y="0"/>
                  </a:lnTo>
                  <a:lnTo>
                    <a:pt x="0" y="258"/>
                  </a:lnTo>
                  <a:lnTo>
                    <a:pt x="199" y="258"/>
                  </a:lnTo>
                  <a:lnTo>
                    <a:pt x="199" y="47"/>
                  </a:lnTo>
                  <a:lnTo>
                    <a:pt x="152" y="0"/>
                  </a:lnTo>
                  <a:close/>
                  <a:moveTo>
                    <a:pt x="15" y="243"/>
                  </a:moveTo>
                  <a:lnTo>
                    <a:pt x="15" y="16"/>
                  </a:lnTo>
                  <a:lnTo>
                    <a:pt x="143" y="16"/>
                  </a:lnTo>
                  <a:lnTo>
                    <a:pt x="143" y="56"/>
                  </a:lnTo>
                  <a:lnTo>
                    <a:pt x="183" y="56"/>
                  </a:lnTo>
                  <a:lnTo>
                    <a:pt x="183" y="243"/>
                  </a:lnTo>
                  <a:lnTo>
                    <a:pt x="15" y="2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9">
              <a:extLst>
                <a:ext uri="{FF2B5EF4-FFF2-40B4-BE49-F238E27FC236}">
                  <a16:creationId xmlns:a16="http://schemas.microsoft.com/office/drawing/2014/main" id="{B259D8A0-A688-4E1D-AD2B-051BA47581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6" y="934"/>
              <a:ext cx="134" cy="134"/>
            </a:xfrm>
            <a:custGeom>
              <a:avLst/>
              <a:gdLst>
                <a:gd name="T0" fmla="*/ 134 w 134"/>
                <a:gd name="T1" fmla="*/ 35 h 134"/>
                <a:gd name="T2" fmla="*/ 100 w 134"/>
                <a:gd name="T3" fmla="*/ 72 h 134"/>
                <a:gd name="T4" fmla="*/ 91 w 134"/>
                <a:gd name="T5" fmla="*/ 59 h 134"/>
                <a:gd name="T6" fmla="*/ 106 w 134"/>
                <a:gd name="T7" fmla="*/ 44 h 134"/>
                <a:gd name="T8" fmla="*/ 13 w 134"/>
                <a:gd name="T9" fmla="*/ 44 h 134"/>
                <a:gd name="T10" fmla="*/ 13 w 134"/>
                <a:gd name="T11" fmla="*/ 28 h 134"/>
                <a:gd name="T12" fmla="*/ 106 w 134"/>
                <a:gd name="T13" fmla="*/ 28 h 134"/>
                <a:gd name="T14" fmla="*/ 91 w 134"/>
                <a:gd name="T15" fmla="*/ 10 h 134"/>
                <a:gd name="T16" fmla="*/ 100 w 134"/>
                <a:gd name="T17" fmla="*/ 0 h 134"/>
                <a:gd name="T18" fmla="*/ 134 w 134"/>
                <a:gd name="T19" fmla="*/ 35 h 134"/>
                <a:gd name="T20" fmla="*/ 125 w 134"/>
                <a:gd name="T21" fmla="*/ 94 h 134"/>
                <a:gd name="T22" fmla="*/ 28 w 134"/>
                <a:gd name="T23" fmla="*/ 94 h 134"/>
                <a:gd name="T24" fmla="*/ 47 w 134"/>
                <a:gd name="T25" fmla="*/ 75 h 134"/>
                <a:gd name="T26" fmla="*/ 35 w 134"/>
                <a:gd name="T27" fmla="*/ 66 h 134"/>
                <a:gd name="T28" fmla="*/ 0 w 134"/>
                <a:gd name="T29" fmla="*/ 100 h 134"/>
                <a:gd name="T30" fmla="*/ 35 w 134"/>
                <a:gd name="T31" fmla="*/ 134 h 134"/>
                <a:gd name="T32" fmla="*/ 47 w 134"/>
                <a:gd name="T33" fmla="*/ 125 h 134"/>
                <a:gd name="T34" fmla="*/ 28 w 134"/>
                <a:gd name="T35" fmla="*/ 106 h 134"/>
                <a:gd name="T36" fmla="*/ 125 w 134"/>
                <a:gd name="T37" fmla="*/ 106 h 134"/>
                <a:gd name="T38" fmla="*/ 125 w 134"/>
                <a:gd name="T39" fmla="*/ 9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4" h="134">
                  <a:moveTo>
                    <a:pt x="134" y="35"/>
                  </a:moveTo>
                  <a:lnTo>
                    <a:pt x="100" y="72"/>
                  </a:lnTo>
                  <a:lnTo>
                    <a:pt x="91" y="59"/>
                  </a:lnTo>
                  <a:lnTo>
                    <a:pt x="106" y="44"/>
                  </a:lnTo>
                  <a:lnTo>
                    <a:pt x="13" y="44"/>
                  </a:lnTo>
                  <a:lnTo>
                    <a:pt x="13" y="28"/>
                  </a:lnTo>
                  <a:lnTo>
                    <a:pt x="106" y="28"/>
                  </a:lnTo>
                  <a:lnTo>
                    <a:pt x="91" y="10"/>
                  </a:lnTo>
                  <a:lnTo>
                    <a:pt x="100" y="0"/>
                  </a:lnTo>
                  <a:lnTo>
                    <a:pt x="134" y="35"/>
                  </a:lnTo>
                  <a:close/>
                  <a:moveTo>
                    <a:pt x="125" y="94"/>
                  </a:moveTo>
                  <a:lnTo>
                    <a:pt x="28" y="94"/>
                  </a:lnTo>
                  <a:lnTo>
                    <a:pt x="47" y="75"/>
                  </a:lnTo>
                  <a:lnTo>
                    <a:pt x="35" y="66"/>
                  </a:lnTo>
                  <a:lnTo>
                    <a:pt x="0" y="100"/>
                  </a:lnTo>
                  <a:lnTo>
                    <a:pt x="35" y="134"/>
                  </a:lnTo>
                  <a:lnTo>
                    <a:pt x="47" y="125"/>
                  </a:lnTo>
                  <a:lnTo>
                    <a:pt x="28" y="106"/>
                  </a:lnTo>
                  <a:lnTo>
                    <a:pt x="125" y="106"/>
                  </a:lnTo>
                  <a:lnTo>
                    <a:pt x="125" y="9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6988805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37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M0369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M0370</a:t>
            </a: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790914" y="1187915"/>
            <a:ext cx="826731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600" dirty="0">
                <a:latin typeface="Open Sans" charset="0"/>
                <a:ea typeface="Open Sans" charset="0"/>
                <a:cs typeface="Open Sans" charset="0"/>
              </a:rPr>
              <a:t>Mobile Security Protection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1567855" y="1174083"/>
            <a:ext cx="912380" cy="267742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Phone to Phone Lock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2354760" y="1151673"/>
            <a:ext cx="947240" cy="312562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Pin Lock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189170" y="1187915"/>
            <a:ext cx="897242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Scan Apps: App Protection 1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4007353" y="1187915"/>
            <a:ext cx="8560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Scan Apps: App Protection 2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4811881" y="1188339"/>
            <a:ext cx="865766" cy="23923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Scan Apps: App Protection 3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623226" y="1201039"/>
            <a:ext cx="865292" cy="213830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User Profiles 1</a:t>
            </a:r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6497831" y="1187915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User Profiles 2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7263530" y="1187915"/>
            <a:ext cx="812176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WfFi Protection</a:t>
            </a: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8100235" y="1187915"/>
            <a:ext cx="743274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Wipe Device Remotely</a:t>
            </a:r>
          </a:p>
        </p:txBody>
      </p:sp>
      <p:grpSp>
        <p:nvGrpSpPr>
          <p:cNvPr id="25" name="Group 24"/>
          <p:cNvGrpSpPr/>
          <p:nvPr/>
        </p:nvGrpSpPr>
        <p:grpSpPr>
          <a:xfrm>
            <a:off x="1010958" y="1683661"/>
            <a:ext cx="412750" cy="338137"/>
            <a:chOff x="1037946" y="1698503"/>
            <a:chExt cx="412750" cy="338137"/>
          </a:xfrm>
        </p:grpSpPr>
        <p:sp>
          <p:nvSpPr>
            <p:cNvPr id="26" name="Freeform 718"/>
            <p:cNvSpPr>
              <a:spLocks noChangeArrowheads="1"/>
            </p:cNvSpPr>
            <p:nvPr/>
          </p:nvSpPr>
          <p:spPr bwMode="auto">
            <a:xfrm>
              <a:off x="1126846" y="1771528"/>
              <a:ext cx="198437" cy="265112"/>
            </a:xfrm>
            <a:custGeom>
              <a:avLst/>
              <a:gdLst>
                <a:gd name="T0" fmla="*/ 0 w 550"/>
                <a:gd name="T1" fmla="*/ 0 h 737"/>
                <a:gd name="T2" fmla="*/ 0 w 550"/>
                <a:gd name="T3" fmla="*/ 736 h 737"/>
                <a:gd name="T4" fmla="*/ 549 w 550"/>
                <a:gd name="T5" fmla="*/ 736 h 737"/>
                <a:gd name="T6" fmla="*/ 549 w 550"/>
                <a:gd name="T7" fmla="*/ 0 h 737"/>
                <a:gd name="T8" fmla="*/ 0 w 550"/>
                <a:gd name="T9" fmla="*/ 0 h 737"/>
                <a:gd name="T10" fmla="*/ 504 w 550"/>
                <a:gd name="T11" fmla="*/ 44 h 737"/>
                <a:gd name="T12" fmla="*/ 504 w 550"/>
                <a:gd name="T13" fmla="*/ 651 h 737"/>
                <a:gd name="T14" fmla="*/ 44 w 550"/>
                <a:gd name="T15" fmla="*/ 651 h 737"/>
                <a:gd name="T16" fmla="*/ 44 w 550"/>
                <a:gd name="T17" fmla="*/ 44 h 737"/>
                <a:gd name="T18" fmla="*/ 504 w 550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37">
                  <a:moveTo>
                    <a:pt x="0" y="0"/>
                  </a:moveTo>
                  <a:lnTo>
                    <a:pt x="0" y="736"/>
                  </a:lnTo>
                  <a:lnTo>
                    <a:pt x="549" y="736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" name="Freeform 719"/>
            <p:cNvSpPr>
              <a:spLocks noChangeArrowheads="1"/>
            </p:cNvSpPr>
            <p:nvPr/>
          </p:nvSpPr>
          <p:spPr bwMode="auto">
            <a:xfrm>
              <a:off x="1142721" y="1787403"/>
              <a:ext cx="166687" cy="219075"/>
            </a:xfrm>
            <a:custGeom>
              <a:avLst/>
              <a:gdLst>
                <a:gd name="T0" fmla="*/ 0 w 461"/>
                <a:gd name="T1" fmla="*/ 0 h 608"/>
                <a:gd name="T2" fmla="*/ 0 w 461"/>
                <a:gd name="T3" fmla="*/ 607 h 608"/>
                <a:gd name="T4" fmla="*/ 460 w 461"/>
                <a:gd name="T5" fmla="*/ 607 h 608"/>
                <a:gd name="T6" fmla="*/ 460 w 461"/>
                <a:gd name="T7" fmla="*/ 0 h 608"/>
                <a:gd name="T8" fmla="*/ 0 w 461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08">
                  <a:moveTo>
                    <a:pt x="0" y="0"/>
                  </a:moveTo>
                  <a:lnTo>
                    <a:pt x="0" y="607"/>
                  </a:lnTo>
                  <a:lnTo>
                    <a:pt x="460" y="60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720"/>
            <p:cNvSpPr>
              <a:spLocks noChangeArrowheads="1"/>
            </p:cNvSpPr>
            <p:nvPr/>
          </p:nvSpPr>
          <p:spPr bwMode="auto">
            <a:xfrm>
              <a:off x="1295121" y="1714378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Freeform 721"/>
            <p:cNvSpPr>
              <a:spLocks noChangeArrowheads="1"/>
            </p:cNvSpPr>
            <p:nvPr/>
          </p:nvSpPr>
          <p:spPr bwMode="auto">
            <a:xfrm>
              <a:off x="1295121" y="1714378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Freeform 722"/>
            <p:cNvSpPr>
              <a:spLocks noChangeArrowheads="1"/>
            </p:cNvSpPr>
            <p:nvPr/>
          </p:nvSpPr>
          <p:spPr bwMode="auto">
            <a:xfrm>
              <a:off x="1218921" y="2012828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23 h 42"/>
                <a:gd name="T6" fmla="*/ 18 w 42"/>
                <a:gd name="T7" fmla="*/ 0 h 42"/>
                <a:gd name="T8" fmla="*/ 0 w 42"/>
                <a:gd name="T9" fmla="*/ 23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34"/>
                    <a:pt x="41" y="23"/>
                  </a:cubicBezTo>
                  <a:cubicBezTo>
                    <a:pt x="41" y="11"/>
                    <a:pt x="29" y="0"/>
                    <a:pt x="18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Freeform 723"/>
            <p:cNvSpPr>
              <a:spLocks noChangeArrowheads="1"/>
            </p:cNvSpPr>
            <p:nvPr/>
          </p:nvSpPr>
          <p:spPr bwMode="auto">
            <a:xfrm>
              <a:off x="1279246" y="1698503"/>
              <a:ext cx="171450" cy="268287"/>
            </a:xfrm>
            <a:custGeom>
              <a:avLst/>
              <a:gdLst>
                <a:gd name="T0" fmla="*/ 0 w 475"/>
                <a:gd name="T1" fmla="*/ 0 h 745"/>
                <a:gd name="T2" fmla="*/ 0 w 475"/>
                <a:gd name="T3" fmla="*/ 744 h 745"/>
                <a:gd name="T4" fmla="*/ 474 w 475"/>
                <a:gd name="T5" fmla="*/ 744 h 745"/>
                <a:gd name="T6" fmla="*/ 474 w 475"/>
                <a:gd name="T7" fmla="*/ 0 h 745"/>
                <a:gd name="T8" fmla="*/ 0 w 475"/>
                <a:gd name="T9" fmla="*/ 0 h 745"/>
                <a:gd name="T10" fmla="*/ 429 w 475"/>
                <a:gd name="T11" fmla="*/ 44 h 745"/>
                <a:gd name="T12" fmla="*/ 429 w 475"/>
                <a:gd name="T13" fmla="*/ 670 h 745"/>
                <a:gd name="T14" fmla="*/ 44 w 475"/>
                <a:gd name="T15" fmla="*/ 670 h 745"/>
                <a:gd name="T16" fmla="*/ 44 w 475"/>
                <a:gd name="T17" fmla="*/ 44 h 745"/>
                <a:gd name="T18" fmla="*/ 429 w 475"/>
                <a:gd name="T19" fmla="*/ 4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5">
                  <a:moveTo>
                    <a:pt x="0" y="0"/>
                  </a:moveTo>
                  <a:lnTo>
                    <a:pt x="0" y="744"/>
                  </a:lnTo>
                  <a:lnTo>
                    <a:pt x="474" y="744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4"/>
                  </a:moveTo>
                  <a:lnTo>
                    <a:pt x="429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9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Freeform 724"/>
            <p:cNvSpPr>
              <a:spLocks noChangeArrowheads="1"/>
            </p:cNvSpPr>
            <p:nvPr/>
          </p:nvSpPr>
          <p:spPr bwMode="auto">
            <a:xfrm>
              <a:off x="1364971" y="1714378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" name="Freeform 725"/>
            <p:cNvSpPr>
              <a:spLocks noChangeArrowheads="1"/>
            </p:cNvSpPr>
            <p:nvPr/>
          </p:nvSpPr>
          <p:spPr bwMode="auto">
            <a:xfrm>
              <a:off x="1364971" y="1714378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Freeform 726"/>
            <p:cNvSpPr>
              <a:spLocks noChangeArrowheads="1"/>
            </p:cNvSpPr>
            <p:nvPr/>
          </p:nvSpPr>
          <p:spPr bwMode="auto">
            <a:xfrm>
              <a:off x="1358621" y="1946153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5 h 35"/>
                <a:gd name="T6" fmla="*/ 19 w 35"/>
                <a:gd name="T7" fmla="*/ 0 h 35"/>
                <a:gd name="T8" fmla="*/ 0 w 35"/>
                <a:gd name="T9" fmla="*/ 15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" name="Freeform 727"/>
            <p:cNvSpPr>
              <a:spLocks noChangeArrowheads="1"/>
            </p:cNvSpPr>
            <p:nvPr/>
          </p:nvSpPr>
          <p:spPr bwMode="auto">
            <a:xfrm>
              <a:off x="1037946" y="1698503"/>
              <a:ext cx="193675" cy="192087"/>
            </a:xfrm>
            <a:custGeom>
              <a:avLst/>
              <a:gdLst>
                <a:gd name="T0" fmla="*/ 269 w 539"/>
                <a:gd name="T1" fmla="*/ 533 h 534"/>
                <a:gd name="T2" fmla="*/ 269 w 539"/>
                <a:gd name="T3" fmla="*/ 533 h 534"/>
                <a:gd name="T4" fmla="*/ 0 w 539"/>
                <a:gd name="T5" fmla="*/ 266 h 534"/>
                <a:gd name="T6" fmla="*/ 269 w 539"/>
                <a:gd name="T7" fmla="*/ 0 h 534"/>
                <a:gd name="T8" fmla="*/ 538 w 539"/>
                <a:gd name="T9" fmla="*/ 266 h 534"/>
                <a:gd name="T10" fmla="*/ 269 w 539"/>
                <a:gd name="T11" fmla="*/ 533 h 534"/>
                <a:gd name="T12" fmla="*/ 269 w 539"/>
                <a:gd name="T13" fmla="*/ 44 h 534"/>
                <a:gd name="T14" fmla="*/ 269 w 539"/>
                <a:gd name="T15" fmla="*/ 44 h 534"/>
                <a:gd name="T16" fmla="*/ 45 w 539"/>
                <a:gd name="T17" fmla="*/ 266 h 534"/>
                <a:gd name="T18" fmla="*/ 269 w 539"/>
                <a:gd name="T19" fmla="*/ 488 h 534"/>
                <a:gd name="T20" fmla="*/ 493 w 539"/>
                <a:gd name="T21" fmla="*/ 266 h 534"/>
                <a:gd name="T22" fmla="*/ 269 w 539"/>
                <a:gd name="T23" fmla="*/ 4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4">
                  <a:moveTo>
                    <a:pt x="269" y="533"/>
                  </a:moveTo>
                  <a:lnTo>
                    <a:pt x="269" y="533"/>
                  </a:lnTo>
                  <a:cubicBezTo>
                    <a:pt x="123" y="533"/>
                    <a:pt x="0" y="414"/>
                    <a:pt x="0" y="266"/>
                  </a:cubicBezTo>
                  <a:cubicBezTo>
                    <a:pt x="0" y="118"/>
                    <a:pt x="123" y="0"/>
                    <a:pt x="269" y="0"/>
                  </a:cubicBezTo>
                  <a:cubicBezTo>
                    <a:pt x="418" y="0"/>
                    <a:pt x="538" y="118"/>
                    <a:pt x="538" y="266"/>
                  </a:cubicBezTo>
                  <a:cubicBezTo>
                    <a:pt x="538" y="414"/>
                    <a:pt x="418" y="533"/>
                    <a:pt x="269" y="533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6"/>
                  </a:cubicBezTo>
                  <a:cubicBezTo>
                    <a:pt x="45" y="389"/>
                    <a:pt x="146" y="488"/>
                    <a:pt x="269" y="488"/>
                  </a:cubicBezTo>
                  <a:cubicBezTo>
                    <a:pt x="392" y="488"/>
                    <a:pt x="493" y="389"/>
                    <a:pt x="493" y="266"/>
                  </a:cubicBezTo>
                  <a:cubicBezTo>
                    <a:pt x="493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" name="Freeform 728"/>
            <p:cNvSpPr>
              <a:spLocks noChangeArrowheads="1"/>
            </p:cNvSpPr>
            <p:nvPr/>
          </p:nvSpPr>
          <p:spPr bwMode="auto">
            <a:xfrm>
              <a:off x="1055408" y="1714378"/>
              <a:ext cx="161925" cy="160337"/>
            </a:xfrm>
            <a:custGeom>
              <a:avLst/>
              <a:gdLst>
                <a:gd name="T0" fmla="*/ 224 w 449"/>
                <a:gd name="T1" fmla="*/ 0 h 445"/>
                <a:gd name="T2" fmla="*/ 224 w 449"/>
                <a:gd name="T3" fmla="*/ 0 h 445"/>
                <a:gd name="T4" fmla="*/ 0 w 449"/>
                <a:gd name="T5" fmla="*/ 222 h 445"/>
                <a:gd name="T6" fmla="*/ 224 w 449"/>
                <a:gd name="T7" fmla="*/ 444 h 445"/>
                <a:gd name="T8" fmla="*/ 448 w 449"/>
                <a:gd name="T9" fmla="*/ 222 h 445"/>
                <a:gd name="T10" fmla="*/ 224 w 449"/>
                <a:gd name="T11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45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2"/>
                  </a:cubicBezTo>
                  <a:cubicBezTo>
                    <a:pt x="0" y="345"/>
                    <a:pt x="101" y="444"/>
                    <a:pt x="224" y="444"/>
                  </a:cubicBezTo>
                  <a:cubicBezTo>
                    <a:pt x="347" y="444"/>
                    <a:pt x="448" y="345"/>
                    <a:pt x="448" y="222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" name="Freeform 729"/>
            <p:cNvSpPr>
              <a:spLocks noChangeArrowheads="1"/>
            </p:cNvSpPr>
            <p:nvPr/>
          </p:nvSpPr>
          <p:spPr bwMode="auto">
            <a:xfrm>
              <a:off x="1099858" y="1738190"/>
              <a:ext cx="69850" cy="98425"/>
            </a:xfrm>
            <a:custGeom>
              <a:avLst/>
              <a:gdLst>
                <a:gd name="T0" fmla="*/ 45 w 195"/>
                <a:gd name="T1" fmla="*/ 118 h 275"/>
                <a:gd name="T2" fmla="*/ 45 w 195"/>
                <a:gd name="T3" fmla="*/ 118 h 275"/>
                <a:gd name="T4" fmla="*/ 45 w 195"/>
                <a:gd name="T5" fmla="*/ 78 h 275"/>
                <a:gd name="T6" fmla="*/ 97 w 195"/>
                <a:gd name="T7" fmla="*/ 30 h 275"/>
                <a:gd name="T8" fmla="*/ 134 w 195"/>
                <a:gd name="T9" fmla="*/ 44 h 275"/>
                <a:gd name="T10" fmla="*/ 149 w 195"/>
                <a:gd name="T11" fmla="*/ 78 h 275"/>
                <a:gd name="T12" fmla="*/ 149 w 195"/>
                <a:gd name="T13" fmla="*/ 118 h 275"/>
                <a:gd name="T14" fmla="*/ 179 w 195"/>
                <a:gd name="T15" fmla="*/ 118 h 275"/>
                <a:gd name="T16" fmla="*/ 179 w 195"/>
                <a:gd name="T17" fmla="*/ 78 h 275"/>
                <a:gd name="T18" fmla="*/ 153 w 195"/>
                <a:gd name="T19" fmla="*/ 22 h 275"/>
                <a:gd name="T20" fmla="*/ 97 w 195"/>
                <a:gd name="T21" fmla="*/ 0 h 275"/>
                <a:gd name="T22" fmla="*/ 97 w 195"/>
                <a:gd name="T23" fmla="*/ 0 h 275"/>
                <a:gd name="T24" fmla="*/ 19 w 195"/>
                <a:gd name="T25" fmla="*/ 78 h 275"/>
                <a:gd name="T26" fmla="*/ 19 w 195"/>
                <a:gd name="T27" fmla="*/ 118 h 275"/>
                <a:gd name="T28" fmla="*/ 0 w 195"/>
                <a:gd name="T29" fmla="*/ 118 h 275"/>
                <a:gd name="T30" fmla="*/ 0 w 195"/>
                <a:gd name="T31" fmla="*/ 274 h 275"/>
                <a:gd name="T32" fmla="*/ 194 w 195"/>
                <a:gd name="T33" fmla="*/ 274 h 275"/>
                <a:gd name="T34" fmla="*/ 194 w 195"/>
                <a:gd name="T35" fmla="*/ 118 h 275"/>
                <a:gd name="T36" fmla="*/ 45 w 195"/>
                <a:gd name="T37" fmla="*/ 11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5">
                  <a:moveTo>
                    <a:pt x="45" y="118"/>
                  </a:moveTo>
                  <a:lnTo>
                    <a:pt x="45" y="118"/>
                  </a:lnTo>
                  <a:cubicBezTo>
                    <a:pt x="45" y="78"/>
                    <a:pt x="45" y="78"/>
                    <a:pt x="45" y="78"/>
                  </a:cubicBezTo>
                  <a:cubicBezTo>
                    <a:pt x="45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2"/>
                    <a:pt x="149" y="67"/>
                    <a:pt x="149" y="78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79" y="118"/>
                    <a:pt x="179" y="118"/>
                    <a:pt x="179" y="11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59"/>
                    <a:pt x="172" y="37"/>
                    <a:pt x="153" y="22"/>
                  </a:cubicBezTo>
                  <a:cubicBezTo>
                    <a:pt x="138" y="7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7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4" y="118"/>
                    <a:pt x="194" y="118"/>
                    <a:pt x="194" y="118"/>
                  </a:cubicBezTo>
                  <a:lnTo>
                    <a:pt x="45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1011752" y="2298519"/>
            <a:ext cx="411163" cy="338137"/>
            <a:chOff x="995083" y="2281589"/>
            <a:chExt cx="411163" cy="338137"/>
          </a:xfrm>
        </p:grpSpPr>
        <p:sp>
          <p:nvSpPr>
            <p:cNvPr id="39" name="Freeform 730"/>
            <p:cNvSpPr>
              <a:spLocks noChangeArrowheads="1"/>
            </p:cNvSpPr>
            <p:nvPr/>
          </p:nvSpPr>
          <p:spPr bwMode="auto">
            <a:xfrm>
              <a:off x="1099858" y="2370489"/>
              <a:ext cx="166688" cy="219075"/>
            </a:xfrm>
            <a:custGeom>
              <a:avLst/>
              <a:gdLst>
                <a:gd name="T0" fmla="*/ 0 w 461"/>
                <a:gd name="T1" fmla="*/ 0 h 608"/>
                <a:gd name="T2" fmla="*/ 0 w 461"/>
                <a:gd name="T3" fmla="*/ 607 h 608"/>
                <a:gd name="T4" fmla="*/ 460 w 461"/>
                <a:gd name="T5" fmla="*/ 607 h 608"/>
                <a:gd name="T6" fmla="*/ 460 w 461"/>
                <a:gd name="T7" fmla="*/ 0 h 608"/>
                <a:gd name="T8" fmla="*/ 0 w 461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08">
                  <a:moveTo>
                    <a:pt x="0" y="0"/>
                  </a:moveTo>
                  <a:lnTo>
                    <a:pt x="0" y="607"/>
                  </a:lnTo>
                  <a:lnTo>
                    <a:pt x="460" y="60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" name="Freeform 731"/>
            <p:cNvSpPr>
              <a:spLocks noChangeArrowheads="1"/>
            </p:cNvSpPr>
            <p:nvPr/>
          </p:nvSpPr>
          <p:spPr bwMode="auto">
            <a:xfrm>
              <a:off x="1083983" y="2354614"/>
              <a:ext cx="198438" cy="265112"/>
            </a:xfrm>
            <a:custGeom>
              <a:avLst/>
              <a:gdLst>
                <a:gd name="T0" fmla="*/ 0 w 550"/>
                <a:gd name="T1" fmla="*/ 0 h 737"/>
                <a:gd name="T2" fmla="*/ 0 w 550"/>
                <a:gd name="T3" fmla="*/ 736 h 737"/>
                <a:gd name="T4" fmla="*/ 549 w 550"/>
                <a:gd name="T5" fmla="*/ 736 h 737"/>
                <a:gd name="T6" fmla="*/ 549 w 550"/>
                <a:gd name="T7" fmla="*/ 0 h 737"/>
                <a:gd name="T8" fmla="*/ 0 w 550"/>
                <a:gd name="T9" fmla="*/ 0 h 737"/>
                <a:gd name="T10" fmla="*/ 504 w 550"/>
                <a:gd name="T11" fmla="*/ 44 h 737"/>
                <a:gd name="T12" fmla="*/ 504 w 550"/>
                <a:gd name="T13" fmla="*/ 651 h 737"/>
                <a:gd name="T14" fmla="*/ 44 w 550"/>
                <a:gd name="T15" fmla="*/ 651 h 737"/>
                <a:gd name="T16" fmla="*/ 44 w 550"/>
                <a:gd name="T17" fmla="*/ 44 h 737"/>
                <a:gd name="T18" fmla="*/ 504 w 550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37">
                  <a:moveTo>
                    <a:pt x="0" y="0"/>
                  </a:moveTo>
                  <a:lnTo>
                    <a:pt x="0" y="736"/>
                  </a:lnTo>
                  <a:lnTo>
                    <a:pt x="549" y="736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" name="Freeform 732"/>
            <p:cNvSpPr>
              <a:spLocks noChangeArrowheads="1"/>
            </p:cNvSpPr>
            <p:nvPr/>
          </p:nvSpPr>
          <p:spPr bwMode="auto">
            <a:xfrm>
              <a:off x="1250671" y="2297464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" name="Freeform 733"/>
            <p:cNvSpPr>
              <a:spLocks noChangeArrowheads="1"/>
            </p:cNvSpPr>
            <p:nvPr/>
          </p:nvSpPr>
          <p:spPr bwMode="auto">
            <a:xfrm>
              <a:off x="1250671" y="2297464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" name="Freeform 734"/>
            <p:cNvSpPr>
              <a:spLocks noChangeArrowheads="1"/>
            </p:cNvSpPr>
            <p:nvPr/>
          </p:nvSpPr>
          <p:spPr bwMode="auto">
            <a:xfrm>
              <a:off x="1174471" y="2595914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23 h 42"/>
                <a:gd name="T6" fmla="*/ 18 w 42"/>
                <a:gd name="T7" fmla="*/ 0 h 42"/>
                <a:gd name="T8" fmla="*/ 0 w 42"/>
                <a:gd name="T9" fmla="*/ 23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34"/>
                    <a:pt x="41" y="23"/>
                  </a:cubicBezTo>
                  <a:cubicBezTo>
                    <a:pt x="41" y="11"/>
                    <a:pt x="29" y="0"/>
                    <a:pt x="18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" name="Freeform 735"/>
            <p:cNvSpPr>
              <a:spLocks noChangeArrowheads="1"/>
            </p:cNvSpPr>
            <p:nvPr/>
          </p:nvSpPr>
          <p:spPr bwMode="auto">
            <a:xfrm>
              <a:off x="1234796" y="2281589"/>
              <a:ext cx="171450" cy="268287"/>
            </a:xfrm>
            <a:custGeom>
              <a:avLst/>
              <a:gdLst>
                <a:gd name="T0" fmla="*/ 0 w 475"/>
                <a:gd name="T1" fmla="*/ 0 h 745"/>
                <a:gd name="T2" fmla="*/ 0 w 475"/>
                <a:gd name="T3" fmla="*/ 744 h 745"/>
                <a:gd name="T4" fmla="*/ 474 w 475"/>
                <a:gd name="T5" fmla="*/ 744 h 745"/>
                <a:gd name="T6" fmla="*/ 474 w 475"/>
                <a:gd name="T7" fmla="*/ 0 h 745"/>
                <a:gd name="T8" fmla="*/ 0 w 475"/>
                <a:gd name="T9" fmla="*/ 0 h 745"/>
                <a:gd name="T10" fmla="*/ 429 w 475"/>
                <a:gd name="T11" fmla="*/ 44 h 745"/>
                <a:gd name="T12" fmla="*/ 429 w 475"/>
                <a:gd name="T13" fmla="*/ 670 h 745"/>
                <a:gd name="T14" fmla="*/ 44 w 475"/>
                <a:gd name="T15" fmla="*/ 670 h 745"/>
                <a:gd name="T16" fmla="*/ 44 w 475"/>
                <a:gd name="T17" fmla="*/ 44 h 745"/>
                <a:gd name="T18" fmla="*/ 429 w 475"/>
                <a:gd name="T19" fmla="*/ 44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5">
                  <a:moveTo>
                    <a:pt x="0" y="0"/>
                  </a:moveTo>
                  <a:lnTo>
                    <a:pt x="0" y="744"/>
                  </a:lnTo>
                  <a:lnTo>
                    <a:pt x="474" y="744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4"/>
                  </a:moveTo>
                  <a:lnTo>
                    <a:pt x="429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9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" name="Freeform 736"/>
            <p:cNvSpPr>
              <a:spLocks noChangeArrowheads="1"/>
            </p:cNvSpPr>
            <p:nvPr/>
          </p:nvSpPr>
          <p:spPr bwMode="auto">
            <a:xfrm>
              <a:off x="1322108" y="2297464"/>
              <a:ext cx="68263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" name="Freeform 737"/>
            <p:cNvSpPr>
              <a:spLocks noChangeArrowheads="1"/>
            </p:cNvSpPr>
            <p:nvPr/>
          </p:nvSpPr>
          <p:spPr bwMode="auto">
            <a:xfrm>
              <a:off x="1322108" y="2297464"/>
              <a:ext cx="68263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" name="Freeform 738"/>
            <p:cNvSpPr>
              <a:spLocks noChangeArrowheads="1"/>
            </p:cNvSpPr>
            <p:nvPr/>
          </p:nvSpPr>
          <p:spPr bwMode="auto">
            <a:xfrm>
              <a:off x="1314171" y="2529239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5 h 35"/>
                <a:gd name="T6" fmla="*/ 19 w 35"/>
                <a:gd name="T7" fmla="*/ 0 h 35"/>
                <a:gd name="T8" fmla="*/ 0 w 35"/>
                <a:gd name="T9" fmla="*/ 15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" name="Freeform 739"/>
            <p:cNvSpPr>
              <a:spLocks noChangeArrowheads="1"/>
            </p:cNvSpPr>
            <p:nvPr/>
          </p:nvSpPr>
          <p:spPr bwMode="auto">
            <a:xfrm>
              <a:off x="995083" y="2281589"/>
              <a:ext cx="193675" cy="192087"/>
            </a:xfrm>
            <a:custGeom>
              <a:avLst/>
              <a:gdLst>
                <a:gd name="T0" fmla="*/ 269 w 539"/>
                <a:gd name="T1" fmla="*/ 533 h 534"/>
                <a:gd name="T2" fmla="*/ 269 w 539"/>
                <a:gd name="T3" fmla="*/ 533 h 534"/>
                <a:gd name="T4" fmla="*/ 0 w 539"/>
                <a:gd name="T5" fmla="*/ 266 h 534"/>
                <a:gd name="T6" fmla="*/ 269 w 539"/>
                <a:gd name="T7" fmla="*/ 0 h 534"/>
                <a:gd name="T8" fmla="*/ 538 w 539"/>
                <a:gd name="T9" fmla="*/ 266 h 534"/>
                <a:gd name="T10" fmla="*/ 269 w 539"/>
                <a:gd name="T11" fmla="*/ 533 h 534"/>
                <a:gd name="T12" fmla="*/ 269 w 539"/>
                <a:gd name="T13" fmla="*/ 44 h 534"/>
                <a:gd name="T14" fmla="*/ 269 w 539"/>
                <a:gd name="T15" fmla="*/ 44 h 534"/>
                <a:gd name="T16" fmla="*/ 45 w 539"/>
                <a:gd name="T17" fmla="*/ 266 h 534"/>
                <a:gd name="T18" fmla="*/ 269 w 539"/>
                <a:gd name="T19" fmla="*/ 488 h 534"/>
                <a:gd name="T20" fmla="*/ 493 w 539"/>
                <a:gd name="T21" fmla="*/ 266 h 534"/>
                <a:gd name="T22" fmla="*/ 269 w 539"/>
                <a:gd name="T23" fmla="*/ 4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4">
                  <a:moveTo>
                    <a:pt x="269" y="533"/>
                  </a:moveTo>
                  <a:lnTo>
                    <a:pt x="269" y="533"/>
                  </a:lnTo>
                  <a:cubicBezTo>
                    <a:pt x="123" y="533"/>
                    <a:pt x="0" y="414"/>
                    <a:pt x="0" y="266"/>
                  </a:cubicBezTo>
                  <a:cubicBezTo>
                    <a:pt x="0" y="118"/>
                    <a:pt x="123" y="0"/>
                    <a:pt x="269" y="0"/>
                  </a:cubicBezTo>
                  <a:cubicBezTo>
                    <a:pt x="418" y="0"/>
                    <a:pt x="538" y="118"/>
                    <a:pt x="538" y="266"/>
                  </a:cubicBezTo>
                  <a:cubicBezTo>
                    <a:pt x="538" y="414"/>
                    <a:pt x="418" y="533"/>
                    <a:pt x="269" y="533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6"/>
                  </a:cubicBezTo>
                  <a:cubicBezTo>
                    <a:pt x="45" y="389"/>
                    <a:pt x="146" y="488"/>
                    <a:pt x="269" y="488"/>
                  </a:cubicBezTo>
                  <a:cubicBezTo>
                    <a:pt x="392" y="488"/>
                    <a:pt x="493" y="389"/>
                    <a:pt x="493" y="266"/>
                  </a:cubicBezTo>
                  <a:cubicBezTo>
                    <a:pt x="493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" name="Freeform 740"/>
            <p:cNvSpPr>
              <a:spLocks noChangeArrowheads="1"/>
            </p:cNvSpPr>
            <p:nvPr/>
          </p:nvSpPr>
          <p:spPr bwMode="auto">
            <a:xfrm>
              <a:off x="1010958" y="2297464"/>
              <a:ext cx="161925" cy="160337"/>
            </a:xfrm>
            <a:custGeom>
              <a:avLst/>
              <a:gdLst>
                <a:gd name="T0" fmla="*/ 224 w 449"/>
                <a:gd name="T1" fmla="*/ 0 h 445"/>
                <a:gd name="T2" fmla="*/ 224 w 449"/>
                <a:gd name="T3" fmla="*/ 0 h 445"/>
                <a:gd name="T4" fmla="*/ 0 w 449"/>
                <a:gd name="T5" fmla="*/ 222 h 445"/>
                <a:gd name="T6" fmla="*/ 224 w 449"/>
                <a:gd name="T7" fmla="*/ 444 h 445"/>
                <a:gd name="T8" fmla="*/ 448 w 449"/>
                <a:gd name="T9" fmla="*/ 222 h 445"/>
                <a:gd name="T10" fmla="*/ 224 w 449"/>
                <a:gd name="T11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45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2"/>
                  </a:cubicBezTo>
                  <a:cubicBezTo>
                    <a:pt x="0" y="345"/>
                    <a:pt x="101" y="444"/>
                    <a:pt x="224" y="444"/>
                  </a:cubicBezTo>
                  <a:cubicBezTo>
                    <a:pt x="347" y="444"/>
                    <a:pt x="448" y="345"/>
                    <a:pt x="448" y="222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" name="Freeform 741"/>
            <p:cNvSpPr>
              <a:spLocks noChangeArrowheads="1"/>
            </p:cNvSpPr>
            <p:nvPr/>
          </p:nvSpPr>
          <p:spPr bwMode="auto">
            <a:xfrm>
              <a:off x="1056996" y="2321276"/>
              <a:ext cx="69850" cy="98425"/>
            </a:xfrm>
            <a:custGeom>
              <a:avLst/>
              <a:gdLst>
                <a:gd name="T0" fmla="*/ 45 w 195"/>
                <a:gd name="T1" fmla="*/ 118 h 275"/>
                <a:gd name="T2" fmla="*/ 45 w 195"/>
                <a:gd name="T3" fmla="*/ 118 h 275"/>
                <a:gd name="T4" fmla="*/ 45 w 195"/>
                <a:gd name="T5" fmla="*/ 78 h 275"/>
                <a:gd name="T6" fmla="*/ 97 w 195"/>
                <a:gd name="T7" fmla="*/ 30 h 275"/>
                <a:gd name="T8" fmla="*/ 134 w 195"/>
                <a:gd name="T9" fmla="*/ 44 h 275"/>
                <a:gd name="T10" fmla="*/ 149 w 195"/>
                <a:gd name="T11" fmla="*/ 78 h 275"/>
                <a:gd name="T12" fmla="*/ 149 w 195"/>
                <a:gd name="T13" fmla="*/ 118 h 275"/>
                <a:gd name="T14" fmla="*/ 179 w 195"/>
                <a:gd name="T15" fmla="*/ 118 h 275"/>
                <a:gd name="T16" fmla="*/ 179 w 195"/>
                <a:gd name="T17" fmla="*/ 78 h 275"/>
                <a:gd name="T18" fmla="*/ 153 w 195"/>
                <a:gd name="T19" fmla="*/ 22 h 275"/>
                <a:gd name="T20" fmla="*/ 97 w 195"/>
                <a:gd name="T21" fmla="*/ 0 h 275"/>
                <a:gd name="T22" fmla="*/ 97 w 195"/>
                <a:gd name="T23" fmla="*/ 0 h 275"/>
                <a:gd name="T24" fmla="*/ 19 w 195"/>
                <a:gd name="T25" fmla="*/ 78 h 275"/>
                <a:gd name="T26" fmla="*/ 19 w 195"/>
                <a:gd name="T27" fmla="*/ 118 h 275"/>
                <a:gd name="T28" fmla="*/ 0 w 195"/>
                <a:gd name="T29" fmla="*/ 118 h 275"/>
                <a:gd name="T30" fmla="*/ 0 w 195"/>
                <a:gd name="T31" fmla="*/ 274 h 275"/>
                <a:gd name="T32" fmla="*/ 194 w 195"/>
                <a:gd name="T33" fmla="*/ 274 h 275"/>
                <a:gd name="T34" fmla="*/ 194 w 195"/>
                <a:gd name="T35" fmla="*/ 118 h 275"/>
                <a:gd name="T36" fmla="*/ 45 w 195"/>
                <a:gd name="T37" fmla="*/ 11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5">
                  <a:moveTo>
                    <a:pt x="45" y="118"/>
                  </a:moveTo>
                  <a:lnTo>
                    <a:pt x="45" y="118"/>
                  </a:lnTo>
                  <a:cubicBezTo>
                    <a:pt x="45" y="78"/>
                    <a:pt x="45" y="78"/>
                    <a:pt x="45" y="78"/>
                  </a:cubicBezTo>
                  <a:cubicBezTo>
                    <a:pt x="45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2"/>
                    <a:pt x="149" y="67"/>
                    <a:pt x="149" y="78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79" y="118"/>
                    <a:pt x="179" y="118"/>
                    <a:pt x="179" y="11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59"/>
                    <a:pt x="172" y="37"/>
                    <a:pt x="153" y="22"/>
                  </a:cubicBezTo>
                  <a:cubicBezTo>
                    <a:pt x="138" y="7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7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4" y="118"/>
                    <a:pt x="194" y="118"/>
                    <a:pt x="194" y="118"/>
                  </a:cubicBezTo>
                  <a:lnTo>
                    <a:pt x="45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1011752" y="2917974"/>
            <a:ext cx="411163" cy="338138"/>
            <a:chOff x="1017308" y="2940784"/>
            <a:chExt cx="411163" cy="338138"/>
          </a:xfrm>
        </p:grpSpPr>
        <p:sp>
          <p:nvSpPr>
            <p:cNvPr id="52" name="Freeform 742"/>
            <p:cNvSpPr>
              <a:spLocks noChangeArrowheads="1"/>
            </p:cNvSpPr>
            <p:nvPr/>
          </p:nvSpPr>
          <p:spPr bwMode="auto">
            <a:xfrm>
              <a:off x="1106208" y="3012222"/>
              <a:ext cx="198438" cy="266700"/>
            </a:xfrm>
            <a:custGeom>
              <a:avLst/>
              <a:gdLst>
                <a:gd name="T0" fmla="*/ 0 w 550"/>
                <a:gd name="T1" fmla="*/ 0 h 740"/>
                <a:gd name="T2" fmla="*/ 0 w 550"/>
                <a:gd name="T3" fmla="*/ 739 h 740"/>
                <a:gd name="T4" fmla="*/ 549 w 550"/>
                <a:gd name="T5" fmla="*/ 739 h 740"/>
                <a:gd name="T6" fmla="*/ 549 w 550"/>
                <a:gd name="T7" fmla="*/ 0 h 740"/>
                <a:gd name="T8" fmla="*/ 0 w 550"/>
                <a:gd name="T9" fmla="*/ 0 h 740"/>
                <a:gd name="T10" fmla="*/ 504 w 550"/>
                <a:gd name="T11" fmla="*/ 44 h 740"/>
                <a:gd name="T12" fmla="*/ 504 w 550"/>
                <a:gd name="T13" fmla="*/ 654 h 740"/>
                <a:gd name="T14" fmla="*/ 44 w 550"/>
                <a:gd name="T15" fmla="*/ 654 h 740"/>
                <a:gd name="T16" fmla="*/ 44 w 550"/>
                <a:gd name="T17" fmla="*/ 44 h 740"/>
                <a:gd name="T18" fmla="*/ 504 w 550"/>
                <a:gd name="T19" fmla="*/ 44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40">
                  <a:moveTo>
                    <a:pt x="0" y="0"/>
                  </a:moveTo>
                  <a:lnTo>
                    <a:pt x="0" y="739"/>
                  </a:lnTo>
                  <a:lnTo>
                    <a:pt x="549" y="739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4"/>
                  </a:lnTo>
                  <a:lnTo>
                    <a:pt x="44" y="654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" name="Freeform 743"/>
            <p:cNvSpPr>
              <a:spLocks noChangeArrowheads="1"/>
            </p:cNvSpPr>
            <p:nvPr/>
          </p:nvSpPr>
          <p:spPr bwMode="auto">
            <a:xfrm>
              <a:off x="1122083" y="3028097"/>
              <a:ext cx="166688" cy="220662"/>
            </a:xfrm>
            <a:custGeom>
              <a:avLst/>
              <a:gdLst>
                <a:gd name="T0" fmla="*/ 0 w 461"/>
                <a:gd name="T1" fmla="*/ 0 h 611"/>
                <a:gd name="T2" fmla="*/ 0 w 461"/>
                <a:gd name="T3" fmla="*/ 610 h 611"/>
                <a:gd name="T4" fmla="*/ 460 w 461"/>
                <a:gd name="T5" fmla="*/ 610 h 611"/>
                <a:gd name="T6" fmla="*/ 460 w 461"/>
                <a:gd name="T7" fmla="*/ 0 h 611"/>
                <a:gd name="T8" fmla="*/ 0 w 461"/>
                <a:gd name="T9" fmla="*/ 0 h 6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11">
                  <a:moveTo>
                    <a:pt x="0" y="0"/>
                  </a:moveTo>
                  <a:lnTo>
                    <a:pt x="0" y="610"/>
                  </a:lnTo>
                  <a:lnTo>
                    <a:pt x="460" y="610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" name="Freeform 744"/>
            <p:cNvSpPr>
              <a:spLocks noChangeArrowheads="1"/>
            </p:cNvSpPr>
            <p:nvPr/>
          </p:nvSpPr>
          <p:spPr bwMode="auto">
            <a:xfrm>
              <a:off x="1272896" y="2955072"/>
              <a:ext cx="139700" cy="227012"/>
            </a:xfrm>
            <a:custGeom>
              <a:avLst/>
              <a:gdLst>
                <a:gd name="T0" fmla="*/ 0 w 386"/>
                <a:gd name="T1" fmla="*/ 0 h 629"/>
                <a:gd name="T2" fmla="*/ 0 w 386"/>
                <a:gd name="T3" fmla="*/ 628 h 629"/>
                <a:gd name="T4" fmla="*/ 385 w 386"/>
                <a:gd name="T5" fmla="*/ 628 h 629"/>
                <a:gd name="T6" fmla="*/ 385 w 386"/>
                <a:gd name="T7" fmla="*/ 0 h 629"/>
                <a:gd name="T8" fmla="*/ 0 w 386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9">
                  <a:moveTo>
                    <a:pt x="0" y="0"/>
                  </a:moveTo>
                  <a:lnTo>
                    <a:pt x="0" y="628"/>
                  </a:lnTo>
                  <a:lnTo>
                    <a:pt x="385" y="628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" name="Freeform 745"/>
            <p:cNvSpPr>
              <a:spLocks noChangeArrowheads="1"/>
            </p:cNvSpPr>
            <p:nvPr/>
          </p:nvSpPr>
          <p:spPr bwMode="auto">
            <a:xfrm>
              <a:off x="1272896" y="2955072"/>
              <a:ext cx="139700" cy="227012"/>
            </a:xfrm>
            <a:custGeom>
              <a:avLst/>
              <a:gdLst>
                <a:gd name="T0" fmla="*/ 0 w 386"/>
                <a:gd name="T1" fmla="*/ 0 h 629"/>
                <a:gd name="T2" fmla="*/ 0 w 386"/>
                <a:gd name="T3" fmla="*/ 628 h 629"/>
                <a:gd name="T4" fmla="*/ 385 w 386"/>
                <a:gd name="T5" fmla="*/ 628 h 629"/>
                <a:gd name="T6" fmla="*/ 385 w 386"/>
                <a:gd name="T7" fmla="*/ 0 h 629"/>
                <a:gd name="T8" fmla="*/ 0 w 386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9">
                  <a:moveTo>
                    <a:pt x="0" y="0"/>
                  </a:moveTo>
                  <a:lnTo>
                    <a:pt x="0" y="628"/>
                  </a:lnTo>
                  <a:lnTo>
                    <a:pt x="385" y="628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" name="Freeform 746"/>
            <p:cNvSpPr>
              <a:spLocks noChangeArrowheads="1"/>
            </p:cNvSpPr>
            <p:nvPr/>
          </p:nvSpPr>
          <p:spPr bwMode="auto">
            <a:xfrm>
              <a:off x="1196696" y="3256697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18 h 42"/>
                <a:gd name="T6" fmla="*/ 18 w 42"/>
                <a:gd name="T7" fmla="*/ 0 h 42"/>
                <a:gd name="T8" fmla="*/ 0 w 42"/>
                <a:gd name="T9" fmla="*/ 18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29"/>
                    <a:pt x="41" y="18"/>
                  </a:cubicBezTo>
                  <a:cubicBezTo>
                    <a:pt x="41" y="7"/>
                    <a:pt x="29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29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" name="Freeform 747"/>
            <p:cNvSpPr>
              <a:spLocks noChangeArrowheads="1"/>
            </p:cNvSpPr>
            <p:nvPr/>
          </p:nvSpPr>
          <p:spPr bwMode="auto">
            <a:xfrm>
              <a:off x="1257021" y="2940784"/>
              <a:ext cx="171450" cy="269875"/>
            </a:xfrm>
            <a:custGeom>
              <a:avLst/>
              <a:gdLst>
                <a:gd name="T0" fmla="*/ 0 w 475"/>
                <a:gd name="T1" fmla="*/ 0 h 748"/>
                <a:gd name="T2" fmla="*/ 0 w 475"/>
                <a:gd name="T3" fmla="*/ 747 h 748"/>
                <a:gd name="T4" fmla="*/ 474 w 475"/>
                <a:gd name="T5" fmla="*/ 747 h 748"/>
                <a:gd name="T6" fmla="*/ 474 w 475"/>
                <a:gd name="T7" fmla="*/ 0 h 748"/>
                <a:gd name="T8" fmla="*/ 0 w 475"/>
                <a:gd name="T9" fmla="*/ 0 h 748"/>
                <a:gd name="T10" fmla="*/ 429 w 475"/>
                <a:gd name="T11" fmla="*/ 41 h 748"/>
                <a:gd name="T12" fmla="*/ 429 w 475"/>
                <a:gd name="T13" fmla="*/ 669 h 748"/>
                <a:gd name="T14" fmla="*/ 44 w 475"/>
                <a:gd name="T15" fmla="*/ 669 h 748"/>
                <a:gd name="T16" fmla="*/ 44 w 475"/>
                <a:gd name="T17" fmla="*/ 41 h 748"/>
                <a:gd name="T18" fmla="*/ 429 w 475"/>
                <a:gd name="T19" fmla="*/ 41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8">
                  <a:moveTo>
                    <a:pt x="0" y="0"/>
                  </a:moveTo>
                  <a:lnTo>
                    <a:pt x="0" y="747"/>
                  </a:lnTo>
                  <a:lnTo>
                    <a:pt x="474" y="747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1"/>
                  </a:moveTo>
                  <a:lnTo>
                    <a:pt x="429" y="669"/>
                  </a:lnTo>
                  <a:lnTo>
                    <a:pt x="44" y="669"/>
                  </a:lnTo>
                  <a:lnTo>
                    <a:pt x="44" y="41"/>
                  </a:lnTo>
                  <a:lnTo>
                    <a:pt x="429" y="4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" name="Freeform 748"/>
            <p:cNvSpPr>
              <a:spLocks noChangeArrowheads="1"/>
            </p:cNvSpPr>
            <p:nvPr/>
          </p:nvSpPr>
          <p:spPr bwMode="auto">
            <a:xfrm>
              <a:off x="1342746" y="2955072"/>
              <a:ext cx="68262" cy="227012"/>
            </a:xfrm>
            <a:custGeom>
              <a:avLst/>
              <a:gdLst>
                <a:gd name="T0" fmla="*/ 190 w 191"/>
                <a:gd name="T1" fmla="*/ 0 h 629"/>
                <a:gd name="T2" fmla="*/ 0 w 191"/>
                <a:gd name="T3" fmla="*/ 0 h 629"/>
                <a:gd name="T4" fmla="*/ 0 w 191"/>
                <a:gd name="T5" fmla="*/ 628 h 629"/>
                <a:gd name="T6" fmla="*/ 190 w 191"/>
                <a:gd name="T7" fmla="*/ 628 h 629"/>
                <a:gd name="T8" fmla="*/ 190 w 191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9">
                  <a:moveTo>
                    <a:pt x="190" y="0"/>
                  </a:moveTo>
                  <a:lnTo>
                    <a:pt x="0" y="0"/>
                  </a:lnTo>
                  <a:lnTo>
                    <a:pt x="0" y="628"/>
                  </a:lnTo>
                  <a:lnTo>
                    <a:pt x="190" y="628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" name="Freeform 749"/>
            <p:cNvSpPr>
              <a:spLocks noChangeArrowheads="1"/>
            </p:cNvSpPr>
            <p:nvPr/>
          </p:nvSpPr>
          <p:spPr bwMode="auto">
            <a:xfrm>
              <a:off x="1342746" y="2955072"/>
              <a:ext cx="68262" cy="227012"/>
            </a:xfrm>
            <a:custGeom>
              <a:avLst/>
              <a:gdLst>
                <a:gd name="T0" fmla="*/ 190 w 191"/>
                <a:gd name="T1" fmla="*/ 0 h 629"/>
                <a:gd name="T2" fmla="*/ 0 w 191"/>
                <a:gd name="T3" fmla="*/ 0 h 629"/>
                <a:gd name="T4" fmla="*/ 0 w 191"/>
                <a:gd name="T5" fmla="*/ 628 h 629"/>
                <a:gd name="T6" fmla="*/ 190 w 191"/>
                <a:gd name="T7" fmla="*/ 628 h 629"/>
                <a:gd name="T8" fmla="*/ 190 w 191"/>
                <a:gd name="T9" fmla="*/ 0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9">
                  <a:moveTo>
                    <a:pt x="190" y="0"/>
                  </a:moveTo>
                  <a:lnTo>
                    <a:pt x="0" y="0"/>
                  </a:lnTo>
                  <a:lnTo>
                    <a:pt x="0" y="628"/>
                  </a:lnTo>
                  <a:lnTo>
                    <a:pt x="190" y="628"/>
                  </a:lnTo>
                  <a:lnTo>
                    <a:pt x="1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Freeform 750"/>
            <p:cNvSpPr>
              <a:spLocks noChangeArrowheads="1"/>
            </p:cNvSpPr>
            <p:nvPr/>
          </p:nvSpPr>
          <p:spPr bwMode="auto">
            <a:xfrm>
              <a:off x="1336396" y="3186847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9 h 35"/>
                <a:gd name="T6" fmla="*/ 19 w 35"/>
                <a:gd name="T7" fmla="*/ 0 h 35"/>
                <a:gd name="T8" fmla="*/ 0 w 35"/>
                <a:gd name="T9" fmla="*/ 19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9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9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Freeform 751"/>
            <p:cNvSpPr>
              <a:spLocks noChangeArrowheads="1"/>
            </p:cNvSpPr>
            <p:nvPr/>
          </p:nvSpPr>
          <p:spPr bwMode="auto">
            <a:xfrm>
              <a:off x="1017308" y="2940784"/>
              <a:ext cx="193675" cy="192088"/>
            </a:xfrm>
            <a:custGeom>
              <a:avLst/>
              <a:gdLst>
                <a:gd name="T0" fmla="*/ 269 w 539"/>
                <a:gd name="T1" fmla="*/ 531 h 532"/>
                <a:gd name="T2" fmla="*/ 269 w 539"/>
                <a:gd name="T3" fmla="*/ 531 h 532"/>
                <a:gd name="T4" fmla="*/ 0 w 539"/>
                <a:gd name="T5" fmla="*/ 264 h 532"/>
                <a:gd name="T6" fmla="*/ 269 w 539"/>
                <a:gd name="T7" fmla="*/ 0 h 532"/>
                <a:gd name="T8" fmla="*/ 538 w 539"/>
                <a:gd name="T9" fmla="*/ 264 h 532"/>
                <a:gd name="T10" fmla="*/ 269 w 539"/>
                <a:gd name="T11" fmla="*/ 531 h 532"/>
                <a:gd name="T12" fmla="*/ 269 w 539"/>
                <a:gd name="T13" fmla="*/ 41 h 532"/>
                <a:gd name="T14" fmla="*/ 269 w 539"/>
                <a:gd name="T15" fmla="*/ 41 h 532"/>
                <a:gd name="T16" fmla="*/ 45 w 539"/>
                <a:gd name="T17" fmla="*/ 264 h 532"/>
                <a:gd name="T18" fmla="*/ 269 w 539"/>
                <a:gd name="T19" fmla="*/ 490 h 532"/>
                <a:gd name="T20" fmla="*/ 493 w 539"/>
                <a:gd name="T21" fmla="*/ 264 h 532"/>
                <a:gd name="T22" fmla="*/ 269 w 539"/>
                <a:gd name="T23" fmla="*/ 41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2">
                  <a:moveTo>
                    <a:pt x="269" y="531"/>
                  </a:moveTo>
                  <a:lnTo>
                    <a:pt x="269" y="531"/>
                  </a:lnTo>
                  <a:cubicBezTo>
                    <a:pt x="123" y="531"/>
                    <a:pt x="0" y="412"/>
                    <a:pt x="0" y="264"/>
                  </a:cubicBezTo>
                  <a:cubicBezTo>
                    <a:pt x="0" y="119"/>
                    <a:pt x="123" y="0"/>
                    <a:pt x="269" y="0"/>
                  </a:cubicBezTo>
                  <a:cubicBezTo>
                    <a:pt x="418" y="0"/>
                    <a:pt x="538" y="119"/>
                    <a:pt x="538" y="264"/>
                  </a:cubicBezTo>
                  <a:cubicBezTo>
                    <a:pt x="538" y="412"/>
                    <a:pt x="418" y="531"/>
                    <a:pt x="269" y="531"/>
                  </a:cubicBezTo>
                  <a:close/>
                  <a:moveTo>
                    <a:pt x="269" y="41"/>
                  </a:moveTo>
                  <a:lnTo>
                    <a:pt x="269" y="41"/>
                  </a:lnTo>
                  <a:cubicBezTo>
                    <a:pt x="146" y="41"/>
                    <a:pt x="45" y="141"/>
                    <a:pt x="45" y="264"/>
                  </a:cubicBezTo>
                  <a:cubicBezTo>
                    <a:pt x="45" y="390"/>
                    <a:pt x="146" y="490"/>
                    <a:pt x="269" y="490"/>
                  </a:cubicBezTo>
                  <a:cubicBezTo>
                    <a:pt x="392" y="490"/>
                    <a:pt x="493" y="390"/>
                    <a:pt x="493" y="264"/>
                  </a:cubicBezTo>
                  <a:cubicBezTo>
                    <a:pt x="493" y="141"/>
                    <a:pt x="392" y="41"/>
                    <a:pt x="269" y="4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Freeform 752"/>
            <p:cNvSpPr>
              <a:spLocks noChangeArrowheads="1"/>
            </p:cNvSpPr>
            <p:nvPr/>
          </p:nvSpPr>
          <p:spPr bwMode="auto">
            <a:xfrm>
              <a:off x="1033183" y="2955072"/>
              <a:ext cx="161925" cy="161925"/>
            </a:xfrm>
            <a:custGeom>
              <a:avLst/>
              <a:gdLst>
                <a:gd name="T0" fmla="*/ 224 w 449"/>
                <a:gd name="T1" fmla="*/ 0 h 450"/>
                <a:gd name="T2" fmla="*/ 224 w 449"/>
                <a:gd name="T3" fmla="*/ 0 h 450"/>
                <a:gd name="T4" fmla="*/ 0 w 449"/>
                <a:gd name="T5" fmla="*/ 223 h 450"/>
                <a:gd name="T6" fmla="*/ 224 w 449"/>
                <a:gd name="T7" fmla="*/ 449 h 450"/>
                <a:gd name="T8" fmla="*/ 448 w 449"/>
                <a:gd name="T9" fmla="*/ 223 h 450"/>
                <a:gd name="T10" fmla="*/ 224 w 449"/>
                <a:gd name="T11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50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3"/>
                  </a:cubicBezTo>
                  <a:cubicBezTo>
                    <a:pt x="0" y="349"/>
                    <a:pt x="101" y="449"/>
                    <a:pt x="224" y="449"/>
                  </a:cubicBezTo>
                  <a:cubicBezTo>
                    <a:pt x="347" y="449"/>
                    <a:pt x="448" y="349"/>
                    <a:pt x="448" y="223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" name="Freeform 753"/>
            <p:cNvSpPr>
              <a:spLocks noChangeArrowheads="1"/>
            </p:cNvSpPr>
            <p:nvPr/>
          </p:nvSpPr>
          <p:spPr bwMode="auto">
            <a:xfrm>
              <a:off x="1079221" y="2978884"/>
              <a:ext cx="69850" cy="100013"/>
            </a:xfrm>
            <a:custGeom>
              <a:avLst/>
              <a:gdLst>
                <a:gd name="T0" fmla="*/ 45 w 195"/>
                <a:gd name="T1" fmla="*/ 122 h 276"/>
                <a:gd name="T2" fmla="*/ 45 w 195"/>
                <a:gd name="T3" fmla="*/ 122 h 276"/>
                <a:gd name="T4" fmla="*/ 45 w 195"/>
                <a:gd name="T5" fmla="*/ 82 h 276"/>
                <a:gd name="T6" fmla="*/ 97 w 195"/>
                <a:gd name="T7" fmla="*/ 30 h 276"/>
                <a:gd name="T8" fmla="*/ 134 w 195"/>
                <a:gd name="T9" fmla="*/ 44 h 276"/>
                <a:gd name="T10" fmla="*/ 149 w 195"/>
                <a:gd name="T11" fmla="*/ 82 h 276"/>
                <a:gd name="T12" fmla="*/ 149 w 195"/>
                <a:gd name="T13" fmla="*/ 122 h 276"/>
                <a:gd name="T14" fmla="*/ 179 w 195"/>
                <a:gd name="T15" fmla="*/ 122 h 276"/>
                <a:gd name="T16" fmla="*/ 179 w 195"/>
                <a:gd name="T17" fmla="*/ 82 h 276"/>
                <a:gd name="T18" fmla="*/ 153 w 195"/>
                <a:gd name="T19" fmla="*/ 26 h 276"/>
                <a:gd name="T20" fmla="*/ 97 w 195"/>
                <a:gd name="T21" fmla="*/ 0 h 276"/>
                <a:gd name="T22" fmla="*/ 97 w 195"/>
                <a:gd name="T23" fmla="*/ 0 h 276"/>
                <a:gd name="T24" fmla="*/ 19 w 195"/>
                <a:gd name="T25" fmla="*/ 82 h 276"/>
                <a:gd name="T26" fmla="*/ 19 w 195"/>
                <a:gd name="T27" fmla="*/ 122 h 276"/>
                <a:gd name="T28" fmla="*/ 0 w 195"/>
                <a:gd name="T29" fmla="*/ 122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22 h 276"/>
                <a:gd name="T36" fmla="*/ 45 w 195"/>
                <a:gd name="T37" fmla="*/ 122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5" y="122"/>
                  </a:moveTo>
                  <a:lnTo>
                    <a:pt x="45" y="122"/>
                  </a:lnTo>
                  <a:cubicBezTo>
                    <a:pt x="45" y="82"/>
                    <a:pt x="45" y="82"/>
                    <a:pt x="45" y="82"/>
                  </a:cubicBezTo>
                  <a:cubicBezTo>
                    <a:pt x="45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5"/>
                    <a:pt x="149" y="67"/>
                    <a:pt x="149" y="82"/>
                  </a:cubicBezTo>
                  <a:cubicBezTo>
                    <a:pt x="149" y="122"/>
                    <a:pt x="149" y="122"/>
                    <a:pt x="149" y="122"/>
                  </a:cubicBezTo>
                  <a:cubicBezTo>
                    <a:pt x="179" y="122"/>
                    <a:pt x="179" y="122"/>
                    <a:pt x="179" y="122"/>
                  </a:cubicBezTo>
                  <a:cubicBezTo>
                    <a:pt x="179" y="82"/>
                    <a:pt x="179" y="82"/>
                    <a:pt x="179" y="82"/>
                  </a:cubicBezTo>
                  <a:cubicBezTo>
                    <a:pt x="179" y="59"/>
                    <a:pt x="172" y="41"/>
                    <a:pt x="153" y="26"/>
                  </a:cubicBezTo>
                  <a:cubicBezTo>
                    <a:pt x="138" y="11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82"/>
                  </a:cubicBezTo>
                  <a:cubicBezTo>
                    <a:pt x="19" y="122"/>
                    <a:pt x="19" y="122"/>
                    <a:pt x="19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22"/>
                    <a:pt x="194" y="122"/>
                    <a:pt x="194" y="122"/>
                  </a:cubicBezTo>
                  <a:lnTo>
                    <a:pt x="45" y="1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" name="Group 63"/>
          <p:cNvGrpSpPr/>
          <p:nvPr/>
        </p:nvGrpSpPr>
        <p:grpSpPr>
          <a:xfrm>
            <a:off x="1010958" y="3532441"/>
            <a:ext cx="412750" cy="338137"/>
            <a:chOff x="1009371" y="3556463"/>
            <a:chExt cx="412750" cy="338137"/>
          </a:xfrm>
        </p:grpSpPr>
        <p:sp>
          <p:nvSpPr>
            <p:cNvPr id="65" name="Freeform 754"/>
            <p:cNvSpPr>
              <a:spLocks noChangeArrowheads="1"/>
            </p:cNvSpPr>
            <p:nvPr/>
          </p:nvSpPr>
          <p:spPr bwMode="auto">
            <a:xfrm>
              <a:off x="1098271" y="3629488"/>
              <a:ext cx="198437" cy="265112"/>
            </a:xfrm>
            <a:custGeom>
              <a:avLst/>
              <a:gdLst>
                <a:gd name="T0" fmla="*/ 0 w 550"/>
                <a:gd name="T1" fmla="*/ 0 h 737"/>
                <a:gd name="T2" fmla="*/ 0 w 550"/>
                <a:gd name="T3" fmla="*/ 736 h 737"/>
                <a:gd name="T4" fmla="*/ 549 w 550"/>
                <a:gd name="T5" fmla="*/ 736 h 737"/>
                <a:gd name="T6" fmla="*/ 549 w 550"/>
                <a:gd name="T7" fmla="*/ 0 h 737"/>
                <a:gd name="T8" fmla="*/ 0 w 550"/>
                <a:gd name="T9" fmla="*/ 0 h 737"/>
                <a:gd name="T10" fmla="*/ 504 w 550"/>
                <a:gd name="T11" fmla="*/ 44 h 737"/>
                <a:gd name="T12" fmla="*/ 504 w 550"/>
                <a:gd name="T13" fmla="*/ 651 h 737"/>
                <a:gd name="T14" fmla="*/ 44 w 550"/>
                <a:gd name="T15" fmla="*/ 651 h 737"/>
                <a:gd name="T16" fmla="*/ 44 w 550"/>
                <a:gd name="T17" fmla="*/ 44 h 737"/>
                <a:gd name="T18" fmla="*/ 504 w 550"/>
                <a:gd name="T19" fmla="*/ 44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0" h="737">
                  <a:moveTo>
                    <a:pt x="0" y="0"/>
                  </a:moveTo>
                  <a:lnTo>
                    <a:pt x="0" y="736"/>
                  </a:lnTo>
                  <a:lnTo>
                    <a:pt x="549" y="736"/>
                  </a:lnTo>
                  <a:lnTo>
                    <a:pt x="549" y="0"/>
                  </a:lnTo>
                  <a:lnTo>
                    <a:pt x="0" y="0"/>
                  </a:lnTo>
                  <a:close/>
                  <a:moveTo>
                    <a:pt x="504" y="44"/>
                  </a:moveTo>
                  <a:lnTo>
                    <a:pt x="504" y="651"/>
                  </a:lnTo>
                  <a:lnTo>
                    <a:pt x="44" y="651"/>
                  </a:lnTo>
                  <a:lnTo>
                    <a:pt x="44" y="44"/>
                  </a:lnTo>
                  <a:lnTo>
                    <a:pt x="504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" name="Freeform 755"/>
            <p:cNvSpPr>
              <a:spLocks noChangeArrowheads="1"/>
            </p:cNvSpPr>
            <p:nvPr/>
          </p:nvSpPr>
          <p:spPr bwMode="auto">
            <a:xfrm>
              <a:off x="1114146" y="3645363"/>
              <a:ext cx="166687" cy="219075"/>
            </a:xfrm>
            <a:custGeom>
              <a:avLst/>
              <a:gdLst>
                <a:gd name="T0" fmla="*/ 0 w 461"/>
                <a:gd name="T1" fmla="*/ 0 h 608"/>
                <a:gd name="T2" fmla="*/ 0 w 461"/>
                <a:gd name="T3" fmla="*/ 607 h 608"/>
                <a:gd name="T4" fmla="*/ 460 w 461"/>
                <a:gd name="T5" fmla="*/ 607 h 608"/>
                <a:gd name="T6" fmla="*/ 460 w 461"/>
                <a:gd name="T7" fmla="*/ 0 h 608"/>
                <a:gd name="T8" fmla="*/ 0 w 461"/>
                <a:gd name="T9" fmla="*/ 0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608">
                  <a:moveTo>
                    <a:pt x="0" y="0"/>
                  </a:moveTo>
                  <a:lnTo>
                    <a:pt x="0" y="607"/>
                  </a:lnTo>
                  <a:lnTo>
                    <a:pt x="460" y="607"/>
                  </a:lnTo>
                  <a:lnTo>
                    <a:pt x="46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" name="Freeform 756"/>
            <p:cNvSpPr>
              <a:spLocks noChangeArrowheads="1"/>
            </p:cNvSpPr>
            <p:nvPr/>
          </p:nvSpPr>
          <p:spPr bwMode="auto">
            <a:xfrm>
              <a:off x="1266546" y="3572338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" name="Freeform 757"/>
            <p:cNvSpPr>
              <a:spLocks noChangeArrowheads="1"/>
            </p:cNvSpPr>
            <p:nvPr/>
          </p:nvSpPr>
          <p:spPr bwMode="auto">
            <a:xfrm>
              <a:off x="1266546" y="3572338"/>
              <a:ext cx="139700" cy="225425"/>
            </a:xfrm>
            <a:custGeom>
              <a:avLst/>
              <a:gdLst>
                <a:gd name="T0" fmla="*/ 0 w 386"/>
                <a:gd name="T1" fmla="*/ 0 h 627"/>
                <a:gd name="T2" fmla="*/ 0 w 386"/>
                <a:gd name="T3" fmla="*/ 626 h 627"/>
                <a:gd name="T4" fmla="*/ 385 w 386"/>
                <a:gd name="T5" fmla="*/ 626 h 627"/>
                <a:gd name="T6" fmla="*/ 385 w 386"/>
                <a:gd name="T7" fmla="*/ 0 h 627"/>
                <a:gd name="T8" fmla="*/ 0 w 386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6" h="627">
                  <a:moveTo>
                    <a:pt x="0" y="0"/>
                  </a:moveTo>
                  <a:lnTo>
                    <a:pt x="0" y="626"/>
                  </a:lnTo>
                  <a:lnTo>
                    <a:pt x="385" y="626"/>
                  </a:lnTo>
                  <a:lnTo>
                    <a:pt x="38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" name="Freeform 758"/>
            <p:cNvSpPr>
              <a:spLocks noChangeArrowheads="1"/>
            </p:cNvSpPr>
            <p:nvPr/>
          </p:nvSpPr>
          <p:spPr bwMode="auto">
            <a:xfrm>
              <a:off x="1190346" y="3870788"/>
              <a:ext cx="15875" cy="15875"/>
            </a:xfrm>
            <a:custGeom>
              <a:avLst/>
              <a:gdLst>
                <a:gd name="T0" fmla="*/ 18 w 42"/>
                <a:gd name="T1" fmla="*/ 41 h 42"/>
                <a:gd name="T2" fmla="*/ 18 w 42"/>
                <a:gd name="T3" fmla="*/ 41 h 42"/>
                <a:gd name="T4" fmla="*/ 41 w 42"/>
                <a:gd name="T5" fmla="*/ 23 h 42"/>
                <a:gd name="T6" fmla="*/ 18 w 42"/>
                <a:gd name="T7" fmla="*/ 0 h 42"/>
                <a:gd name="T8" fmla="*/ 0 w 42"/>
                <a:gd name="T9" fmla="*/ 23 h 42"/>
                <a:gd name="T10" fmla="*/ 18 w 42"/>
                <a:gd name="T11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42">
                  <a:moveTo>
                    <a:pt x="18" y="41"/>
                  </a:moveTo>
                  <a:lnTo>
                    <a:pt x="18" y="41"/>
                  </a:lnTo>
                  <a:cubicBezTo>
                    <a:pt x="29" y="41"/>
                    <a:pt x="41" y="34"/>
                    <a:pt x="41" y="23"/>
                  </a:cubicBezTo>
                  <a:cubicBezTo>
                    <a:pt x="41" y="11"/>
                    <a:pt x="29" y="0"/>
                    <a:pt x="18" y="0"/>
                  </a:cubicBezTo>
                  <a:cubicBezTo>
                    <a:pt x="7" y="0"/>
                    <a:pt x="0" y="11"/>
                    <a:pt x="0" y="23"/>
                  </a:cubicBezTo>
                  <a:cubicBezTo>
                    <a:pt x="0" y="34"/>
                    <a:pt x="7" y="41"/>
                    <a:pt x="18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" name="Freeform 759"/>
            <p:cNvSpPr>
              <a:spLocks noChangeArrowheads="1"/>
            </p:cNvSpPr>
            <p:nvPr/>
          </p:nvSpPr>
          <p:spPr bwMode="auto">
            <a:xfrm>
              <a:off x="1250671" y="3556463"/>
              <a:ext cx="171450" cy="269875"/>
            </a:xfrm>
            <a:custGeom>
              <a:avLst/>
              <a:gdLst>
                <a:gd name="T0" fmla="*/ 0 w 475"/>
                <a:gd name="T1" fmla="*/ 0 h 749"/>
                <a:gd name="T2" fmla="*/ 0 w 475"/>
                <a:gd name="T3" fmla="*/ 748 h 749"/>
                <a:gd name="T4" fmla="*/ 474 w 475"/>
                <a:gd name="T5" fmla="*/ 748 h 749"/>
                <a:gd name="T6" fmla="*/ 474 w 475"/>
                <a:gd name="T7" fmla="*/ 0 h 749"/>
                <a:gd name="T8" fmla="*/ 0 w 475"/>
                <a:gd name="T9" fmla="*/ 0 h 749"/>
                <a:gd name="T10" fmla="*/ 429 w 475"/>
                <a:gd name="T11" fmla="*/ 44 h 749"/>
                <a:gd name="T12" fmla="*/ 429 w 475"/>
                <a:gd name="T13" fmla="*/ 670 h 749"/>
                <a:gd name="T14" fmla="*/ 44 w 475"/>
                <a:gd name="T15" fmla="*/ 670 h 749"/>
                <a:gd name="T16" fmla="*/ 44 w 475"/>
                <a:gd name="T17" fmla="*/ 44 h 749"/>
                <a:gd name="T18" fmla="*/ 429 w 475"/>
                <a:gd name="T19" fmla="*/ 44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5" h="749">
                  <a:moveTo>
                    <a:pt x="0" y="0"/>
                  </a:moveTo>
                  <a:lnTo>
                    <a:pt x="0" y="748"/>
                  </a:lnTo>
                  <a:lnTo>
                    <a:pt x="474" y="748"/>
                  </a:lnTo>
                  <a:lnTo>
                    <a:pt x="474" y="0"/>
                  </a:lnTo>
                  <a:lnTo>
                    <a:pt x="0" y="0"/>
                  </a:lnTo>
                  <a:close/>
                  <a:moveTo>
                    <a:pt x="429" y="44"/>
                  </a:moveTo>
                  <a:lnTo>
                    <a:pt x="429" y="670"/>
                  </a:lnTo>
                  <a:lnTo>
                    <a:pt x="44" y="670"/>
                  </a:lnTo>
                  <a:lnTo>
                    <a:pt x="44" y="44"/>
                  </a:lnTo>
                  <a:lnTo>
                    <a:pt x="429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" name="Freeform 760"/>
            <p:cNvSpPr>
              <a:spLocks noChangeArrowheads="1"/>
            </p:cNvSpPr>
            <p:nvPr/>
          </p:nvSpPr>
          <p:spPr bwMode="auto">
            <a:xfrm>
              <a:off x="1336396" y="3572338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" name="Freeform 761"/>
            <p:cNvSpPr>
              <a:spLocks noChangeArrowheads="1"/>
            </p:cNvSpPr>
            <p:nvPr/>
          </p:nvSpPr>
          <p:spPr bwMode="auto">
            <a:xfrm>
              <a:off x="1336396" y="3572338"/>
              <a:ext cx="68262" cy="225425"/>
            </a:xfrm>
            <a:custGeom>
              <a:avLst/>
              <a:gdLst>
                <a:gd name="T0" fmla="*/ 190 w 191"/>
                <a:gd name="T1" fmla="*/ 0 h 627"/>
                <a:gd name="T2" fmla="*/ 0 w 191"/>
                <a:gd name="T3" fmla="*/ 0 h 627"/>
                <a:gd name="T4" fmla="*/ 0 w 191"/>
                <a:gd name="T5" fmla="*/ 626 h 627"/>
                <a:gd name="T6" fmla="*/ 190 w 191"/>
                <a:gd name="T7" fmla="*/ 626 h 627"/>
                <a:gd name="T8" fmla="*/ 190 w 191"/>
                <a:gd name="T9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1" h="627">
                  <a:moveTo>
                    <a:pt x="190" y="0"/>
                  </a:moveTo>
                  <a:lnTo>
                    <a:pt x="0" y="0"/>
                  </a:lnTo>
                  <a:lnTo>
                    <a:pt x="0" y="626"/>
                  </a:lnTo>
                  <a:lnTo>
                    <a:pt x="190" y="626"/>
                  </a:lnTo>
                  <a:lnTo>
                    <a:pt x="1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762"/>
            <p:cNvSpPr>
              <a:spLocks noChangeArrowheads="1"/>
            </p:cNvSpPr>
            <p:nvPr/>
          </p:nvSpPr>
          <p:spPr bwMode="auto">
            <a:xfrm>
              <a:off x="1330046" y="3804113"/>
              <a:ext cx="12700" cy="12700"/>
            </a:xfrm>
            <a:custGeom>
              <a:avLst/>
              <a:gdLst>
                <a:gd name="T0" fmla="*/ 19 w 35"/>
                <a:gd name="T1" fmla="*/ 34 h 35"/>
                <a:gd name="T2" fmla="*/ 19 w 35"/>
                <a:gd name="T3" fmla="*/ 34 h 35"/>
                <a:gd name="T4" fmla="*/ 34 w 35"/>
                <a:gd name="T5" fmla="*/ 15 h 35"/>
                <a:gd name="T6" fmla="*/ 19 w 35"/>
                <a:gd name="T7" fmla="*/ 0 h 35"/>
                <a:gd name="T8" fmla="*/ 0 w 35"/>
                <a:gd name="T9" fmla="*/ 15 h 35"/>
                <a:gd name="T10" fmla="*/ 19 w 35"/>
                <a:gd name="T11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19" y="34"/>
                  </a:moveTo>
                  <a:lnTo>
                    <a:pt x="19" y="34"/>
                  </a:lnTo>
                  <a:cubicBezTo>
                    <a:pt x="26" y="34"/>
                    <a:pt x="34" y="26"/>
                    <a:pt x="34" y="15"/>
                  </a:cubicBezTo>
                  <a:cubicBezTo>
                    <a:pt x="34" y="8"/>
                    <a:pt x="26" y="0"/>
                    <a:pt x="19" y="0"/>
                  </a:cubicBezTo>
                  <a:cubicBezTo>
                    <a:pt x="7" y="0"/>
                    <a:pt x="0" y="8"/>
                    <a:pt x="0" y="15"/>
                  </a:cubicBezTo>
                  <a:cubicBezTo>
                    <a:pt x="0" y="26"/>
                    <a:pt x="7" y="34"/>
                    <a:pt x="19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763"/>
            <p:cNvSpPr>
              <a:spLocks noChangeArrowheads="1"/>
            </p:cNvSpPr>
            <p:nvPr/>
          </p:nvSpPr>
          <p:spPr bwMode="auto">
            <a:xfrm>
              <a:off x="1009371" y="3556463"/>
              <a:ext cx="193675" cy="192087"/>
            </a:xfrm>
            <a:custGeom>
              <a:avLst/>
              <a:gdLst>
                <a:gd name="T0" fmla="*/ 269 w 539"/>
                <a:gd name="T1" fmla="*/ 533 h 534"/>
                <a:gd name="T2" fmla="*/ 269 w 539"/>
                <a:gd name="T3" fmla="*/ 533 h 534"/>
                <a:gd name="T4" fmla="*/ 0 w 539"/>
                <a:gd name="T5" fmla="*/ 266 h 534"/>
                <a:gd name="T6" fmla="*/ 269 w 539"/>
                <a:gd name="T7" fmla="*/ 0 h 534"/>
                <a:gd name="T8" fmla="*/ 538 w 539"/>
                <a:gd name="T9" fmla="*/ 266 h 534"/>
                <a:gd name="T10" fmla="*/ 269 w 539"/>
                <a:gd name="T11" fmla="*/ 533 h 534"/>
                <a:gd name="T12" fmla="*/ 269 w 539"/>
                <a:gd name="T13" fmla="*/ 44 h 534"/>
                <a:gd name="T14" fmla="*/ 269 w 539"/>
                <a:gd name="T15" fmla="*/ 44 h 534"/>
                <a:gd name="T16" fmla="*/ 45 w 539"/>
                <a:gd name="T17" fmla="*/ 266 h 534"/>
                <a:gd name="T18" fmla="*/ 269 w 539"/>
                <a:gd name="T19" fmla="*/ 488 h 534"/>
                <a:gd name="T20" fmla="*/ 493 w 539"/>
                <a:gd name="T21" fmla="*/ 266 h 534"/>
                <a:gd name="T22" fmla="*/ 269 w 539"/>
                <a:gd name="T23" fmla="*/ 4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9" h="534">
                  <a:moveTo>
                    <a:pt x="269" y="533"/>
                  </a:moveTo>
                  <a:lnTo>
                    <a:pt x="269" y="533"/>
                  </a:lnTo>
                  <a:cubicBezTo>
                    <a:pt x="123" y="533"/>
                    <a:pt x="0" y="414"/>
                    <a:pt x="0" y="266"/>
                  </a:cubicBezTo>
                  <a:cubicBezTo>
                    <a:pt x="0" y="118"/>
                    <a:pt x="123" y="0"/>
                    <a:pt x="269" y="0"/>
                  </a:cubicBezTo>
                  <a:cubicBezTo>
                    <a:pt x="418" y="0"/>
                    <a:pt x="538" y="118"/>
                    <a:pt x="538" y="266"/>
                  </a:cubicBezTo>
                  <a:cubicBezTo>
                    <a:pt x="538" y="414"/>
                    <a:pt x="418" y="533"/>
                    <a:pt x="269" y="533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6"/>
                  </a:cubicBezTo>
                  <a:cubicBezTo>
                    <a:pt x="45" y="389"/>
                    <a:pt x="146" y="488"/>
                    <a:pt x="269" y="488"/>
                  </a:cubicBezTo>
                  <a:cubicBezTo>
                    <a:pt x="392" y="488"/>
                    <a:pt x="493" y="389"/>
                    <a:pt x="493" y="266"/>
                  </a:cubicBezTo>
                  <a:cubicBezTo>
                    <a:pt x="493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764"/>
            <p:cNvSpPr>
              <a:spLocks noChangeArrowheads="1"/>
            </p:cNvSpPr>
            <p:nvPr/>
          </p:nvSpPr>
          <p:spPr bwMode="auto">
            <a:xfrm>
              <a:off x="1025246" y="3572338"/>
              <a:ext cx="161925" cy="160337"/>
            </a:xfrm>
            <a:custGeom>
              <a:avLst/>
              <a:gdLst>
                <a:gd name="T0" fmla="*/ 224 w 449"/>
                <a:gd name="T1" fmla="*/ 0 h 445"/>
                <a:gd name="T2" fmla="*/ 224 w 449"/>
                <a:gd name="T3" fmla="*/ 0 h 445"/>
                <a:gd name="T4" fmla="*/ 0 w 449"/>
                <a:gd name="T5" fmla="*/ 222 h 445"/>
                <a:gd name="T6" fmla="*/ 224 w 449"/>
                <a:gd name="T7" fmla="*/ 444 h 445"/>
                <a:gd name="T8" fmla="*/ 448 w 449"/>
                <a:gd name="T9" fmla="*/ 222 h 445"/>
                <a:gd name="T10" fmla="*/ 224 w 449"/>
                <a:gd name="T11" fmla="*/ 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9" h="445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2"/>
                  </a:cubicBezTo>
                  <a:cubicBezTo>
                    <a:pt x="0" y="345"/>
                    <a:pt x="101" y="444"/>
                    <a:pt x="224" y="444"/>
                  </a:cubicBezTo>
                  <a:cubicBezTo>
                    <a:pt x="347" y="444"/>
                    <a:pt x="448" y="345"/>
                    <a:pt x="448" y="222"/>
                  </a:cubicBezTo>
                  <a:cubicBezTo>
                    <a:pt x="448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" name="Freeform 765"/>
            <p:cNvSpPr>
              <a:spLocks noChangeArrowheads="1"/>
            </p:cNvSpPr>
            <p:nvPr/>
          </p:nvSpPr>
          <p:spPr bwMode="auto">
            <a:xfrm>
              <a:off x="1071283" y="3596150"/>
              <a:ext cx="69850" cy="98425"/>
            </a:xfrm>
            <a:custGeom>
              <a:avLst/>
              <a:gdLst>
                <a:gd name="T0" fmla="*/ 45 w 195"/>
                <a:gd name="T1" fmla="*/ 118 h 275"/>
                <a:gd name="T2" fmla="*/ 45 w 195"/>
                <a:gd name="T3" fmla="*/ 118 h 275"/>
                <a:gd name="T4" fmla="*/ 45 w 195"/>
                <a:gd name="T5" fmla="*/ 78 h 275"/>
                <a:gd name="T6" fmla="*/ 97 w 195"/>
                <a:gd name="T7" fmla="*/ 30 h 275"/>
                <a:gd name="T8" fmla="*/ 134 w 195"/>
                <a:gd name="T9" fmla="*/ 44 h 275"/>
                <a:gd name="T10" fmla="*/ 149 w 195"/>
                <a:gd name="T11" fmla="*/ 78 h 275"/>
                <a:gd name="T12" fmla="*/ 149 w 195"/>
                <a:gd name="T13" fmla="*/ 118 h 275"/>
                <a:gd name="T14" fmla="*/ 179 w 195"/>
                <a:gd name="T15" fmla="*/ 118 h 275"/>
                <a:gd name="T16" fmla="*/ 179 w 195"/>
                <a:gd name="T17" fmla="*/ 78 h 275"/>
                <a:gd name="T18" fmla="*/ 153 w 195"/>
                <a:gd name="T19" fmla="*/ 22 h 275"/>
                <a:gd name="T20" fmla="*/ 97 w 195"/>
                <a:gd name="T21" fmla="*/ 0 h 275"/>
                <a:gd name="T22" fmla="*/ 97 w 195"/>
                <a:gd name="T23" fmla="*/ 0 h 275"/>
                <a:gd name="T24" fmla="*/ 19 w 195"/>
                <a:gd name="T25" fmla="*/ 78 h 275"/>
                <a:gd name="T26" fmla="*/ 19 w 195"/>
                <a:gd name="T27" fmla="*/ 118 h 275"/>
                <a:gd name="T28" fmla="*/ 0 w 195"/>
                <a:gd name="T29" fmla="*/ 118 h 275"/>
                <a:gd name="T30" fmla="*/ 0 w 195"/>
                <a:gd name="T31" fmla="*/ 274 h 275"/>
                <a:gd name="T32" fmla="*/ 194 w 195"/>
                <a:gd name="T33" fmla="*/ 274 h 275"/>
                <a:gd name="T34" fmla="*/ 194 w 195"/>
                <a:gd name="T35" fmla="*/ 118 h 275"/>
                <a:gd name="T36" fmla="*/ 45 w 195"/>
                <a:gd name="T37" fmla="*/ 11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5">
                  <a:moveTo>
                    <a:pt x="45" y="118"/>
                  </a:moveTo>
                  <a:lnTo>
                    <a:pt x="45" y="118"/>
                  </a:lnTo>
                  <a:cubicBezTo>
                    <a:pt x="45" y="78"/>
                    <a:pt x="45" y="78"/>
                    <a:pt x="45" y="78"/>
                  </a:cubicBezTo>
                  <a:cubicBezTo>
                    <a:pt x="45" y="52"/>
                    <a:pt x="71" y="30"/>
                    <a:pt x="97" y="30"/>
                  </a:cubicBezTo>
                  <a:cubicBezTo>
                    <a:pt x="112" y="30"/>
                    <a:pt x="123" y="33"/>
                    <a:pt x="134" y="44"/>
                  </a:cubicBezTo>
                  <a:cubicBezTo>
                    <a:pt x="146" y="52"/>
                    <a:pt x="149" y="67"/>
                    <a:pt x="149" y="78"/>
                  </a:cubicBezTo>
                  <a:cubicBezTo>
                    <a:pt x="149" y="118"/>
                    <a:pt x="149" y="118"/>
                    <a:pt x="149" y="118"/>
                  </a:cubicBezTo>
                  <a:cubicBezTo>
                    <a:pt x="179" y="118"/>
                    <a:pt x="179" y="118"/>
                    <a:pt x="179" y="118"/>
                  </a:cubicBezTo>
                  <a:cubicBezTo>
                    <a:pt x="179" y="78"/>
                    <a:pt x="179" y="78"/>
                    <a:pt x="179" y="78"/>
                  </a:cubicBezTo>
                  <a:cubicBezTo>
                    <a:pt x="179" y="59"/>
                    <a:pt x="172" y="37"/>
                    <a:pt x="153" y="22"/>
                  </a:cubicBezTo>
                  <a:cubicBezTo>
                    <a:pt x="138" y="7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9" y="37"/>
                    <a:pt x="19" y="78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74"/>
                    <a:pt x="0" y="274"/>
                    <a:pt x="0" y="274"/>
                  </a:cubicBezTo>
                  <a:cubicBezTo>
                    <a:pt x="194" y="274"/>
                    <a:pt x="194" y="274"/>
                    <a:pt x="194" y="274"/>
                  </a:cubicBezTo>
                  <a:cubicBezTo>
                    <a:pt x="194" y="118"/>
                    <a:pt x="194" y="118"/>
                    <a:pt x="194" y="118"/>
                  </a:cubicBezTo>
                  <a:lnTo>
                    <a:pt x="45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7" name="Group 76"/>
          <p:cNvGrpSpPr/>
          <p:nvPr/>
        </p:nvGrpSpPr>
        <p:grpSpPr>
          <a:xfrm>
            <a:off x="969683" y="4076120"/>
            <a:ext cx="495300" cy="493713"/>
            <a:chOff x="969683" y="4126006"/>
            <a:chExt cx="495300" cy="493713"/>
          </a:xfrm>
        </p:grpSpPr>
        <p:sp>
          <p:nvSpPr>
            <p:cNvPr id="78" name="Freeform 766"/>
            <p:cNvSpPr>
              <a:spLocks noChangeArrowheads="1"/>
            </p:cNvSpPr>
            <p:nvPr/>
          </p:nvSpPr>
          <p:spPr bwMode="auto">
            <a:xfrm>
              <a:off x="969683" y="4126006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767"/>
            <p:cNvSpPr>
              <a:spLocks noChangeArrowheads="1"/>
            </p:cNvSpPr>
            <p:nvPr/>
          </p:nvSpPr>
          <p:spPr bwMode="auto">
            <a:xfrm>
              <a:off x="969683" y="4126006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768"/>
            <p:cNvSpPr>
              <a:spLocks noChangeArrowheads="1"/>
            </p:cNvSpPr>
            <p:nvPr/>
          </p:nvSpPr>
          <p:spPr bwMode="auto">
            <a:xfrm>
              <a:off x="1463396" y="4264119"/>
              <a:ext cx="1587" cy="355600"/>
            </a:xfrm>
            <a:custGeom>
              <a:avLst/>
              <a:gdLst>
                <a:gd name="T0" fmla="*/ 0 w 1"/>
                <a:gd name="T1" fmla="*/ 0 h 987"/>
                <a:gd name="T2" fmla="*/ 0 w 1"/>
                <a:gd name="T3" fmla="*/ 986 h 987"/>
                <a:gd name="T4" fmla="*/ 0 w 1"/>
                <a:gd name="T5" fmla="*/ 986 h 987"/>
                <a:gd name="T6" fmla="*/ 0 w 1"/>
                <a:gd name="T7" fmla="*/ 0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87">
                  <a:moveTo>
                    <a:pt x="0" y="0"/>
                  </a:moveTo>
                  <a:lnTo>
                    <a:pt x="0" y="986"/>
                  </a:lnTo>
                  <a:lnTo>
                    <a:pt x="0" y="986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" name="Freeform 769"/>
            <p:cNvSpPr>
              <a:spLocks noChangeArrowheads="1"/>
            </p:cNvSpPr>
            <p:nvPr/>
          </p:nvSpPr>
          <p:spPr bwMode="auto">
            <a:xfrm>
              <a:off x="1463396" y="4264119"/>
              <a:ext cx="1587" cy="355600"/>
            </a:xfrm>
            <a:custGeom>
              <a:avLst/>
              <a:gdLst>
                <a:gd name="T0" fmla="*/ 0 w 1"/>
                <a:gd name="T1" fmla="*/ 0 h 987"/>
                <a:gd name="T2" fmla="*/ 0 w 1"/>
                <a:gd name="T3" fmla="*/ 986 h 987"/>
                <a:gd name="T4" fmla="*/ 0 w 1"/>
                <a:gd name="T5" fmla="*/ 986 h 987"/>
                <a:gd name="T6" fmla="*/ 0 w 1"/>
                <a:gd name="T7" fmla="*/ 0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87">
                  <a:moveTo>
                    <a:pt x="0" y="0"/>
                  </a:moveTo>
                  <a:lnTo>
                    <a:pt x="0" y="986"/>
                  </a:lnTo>
                  <a:lnTo>
                    <a:pt x="0" y="986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" name="Freeform 770"/>
            <p:cNvSpPr>
              <a:spLocks noChangeArrowheads="1"/>
            </p:cNvSpPr>
            <p:nvPr/>
          </p:nvSpPr>
          <p:spPr bwMode="auto">
            <a:xfrm>
              <a:off x="1099858" y="4210144"/>
              <a:ext cx="363538" cy="409575"/>
            </a:xfrm>
            <a:custGeom>
              <a:avLst/>
              <a:gdLst>
                <a:gd name="T0" fmla="*/ 858 w 1009"/>
                <a:gd name="T1" fmla="*/ 0 h 1137"/>
                <a:gd name="T2" fmla="*/ 858 w 1009"/>
                <a:gd name="T3" fmla="*/ 718 h 1137"/>
                <a:gd name="T4" fmla="*/ 526 w 1009"/>
                <a:gd name="T5" fmla="*/ 718 h 1137"/>
                <a:gd name="T6" fmla="*/ 526 w 1009"/>
                <a:gd name="T7" fmla="*/ 907 h 1137"/>
                <a:gd name="T8" fmla="*/ 0 w 1009"/>
                <a:gd name="T9" fmla="*/ 907 h 1137"/>
                <a:gd name="T10" fmla="*/ 233 w 1009"/>
                <a:gd name="T11" fmla="*/ 1136 h 1137"/>
                <a:gd name="T12" fmla="*/ 1008 w 1009"/>
                <a:gd name="T13" fmla="*/ 1136 h 1137"/>
                <a:gd name="T14" fmla="*/ 1008 w 1009"/>
                <a:gd name="T15" fmla="*/ 150 h 1137"/>
                <a:gd name="T16" fmla="*/ 858 w 1009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9" h="1137">
                  <a:moveTo>
                    <a:pt x="858" y="0"/>
                  </a:moveTo>
                  <a:lnTo>
                    <a:pt x="858" y="718"/>
                  </a:lnTo>
                  <a:lnTo>
                    <a:pt x="526" y="718"/>
                  </a:lnTo>
                  <a:lnTo>
                    <a:pt x="526" y="907"/>
                  </a:lnTo>
                  <a:lnTo>
                    <a:pt x="0" y="907"/>
                  </a:lnTo>
                  <a:lnTo>
                    <a:pt x="233" y="1136"/>
                  </a:lnTo>
                  <a:lnTo>
                    <a:pt x="1008" y="1136"/>
                  </a:lnTo>
                  <a:lnTo>
                    <a:pt x="1008" y="150"/>
                  </a:lnTo>
                  <a:lnTo>
                    <a:pt x="85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Freeform 771"/>
            <p:cNvSpPr>
              <a:spLocks noChangeArrowheads="1"/>
            </p:cNvSpPr>
            <p:nvPr/>
          </p:nvSpPr>
          <p:spPr bwMode="auto">
            <a:xfrm>
              <a:off x="1099858" y="4210144"/>
              <a:ext cx="363538" cy="409575"/>
            </a:xfrm>
            <a:custGeom>
              <a:avLst/>
              <a:gdLst>
                <a:gd name="T0" fmla="*/ 858 w 1009"/>
                <a:gd name="T1" fmla="*/ 0 h 1137"/>
                <a:gd name="T2" fmla="*/ 858 w 1009"/>
                <a:gd name="T3" fmla="*/ 718 h 1137"/>
                <a:gd name="T4" fmla="*/ 526 w 1009"/>
                <a:gd name="T5" fmla="*/ 718 h 1137"/>
                <a:gd name="T6" fmla="*/ 526 w 1009"/>
                <a:gd name="T7" fmla="*/ 907 h 1137"/>
                <a:gd name="T8" fmla="*/ 0 w 1009"/>
                <a:gd name="T9" fmla="*/ 907 h 1137"/>
                <a:gd name="T10" fmla="*/ 233 w 1009"/>
                <a:gd name="T11" fmla="*/ 1136 h 1137"/>
                <a:gd name="T12" fmla="*/ 1008 w 1009"/>
                <a:gd name="T13" fmla="*/ 1136 h 1137"/>
                <a:gd name="T14" fmla="*/ 1008 w 1009"/>
                <a:gd name="T15" fmla="*/ 150 h 1137"/>
                <a:gd name="T16" fmla="*/ 858 w 1009"/>
                <a:gd name="T17" fmla="*/ 0 h 1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9" h="1137">
                  <a:moveTo>
                    <a:pt x="858" y="0"/>
                  </a:moveTo>
                  <a:lnTo>
                    <a:pt x="858" y="718"/>
                  </a:lnTo>
                  <a:lnTo>
                    <a:pt x="526" y="718"/>
                  </a:lnTo>
                  <a:lnTo>
                    <a:pt x="526" y="907"/>
                  </a:lnTo>
                  <a:lnTo>
                    <a:pt x="0" y="907"/>
                  </a:lnTo>
                  <a:lnTo>
                    <a:pt x="233" y="1136"/>
                  </a:lnTo>
                  <a:lnTo>
                    <a:pt x="1008" y="1136"/>
                  </a:lnTo>
                  <a:lnTo>
                    <a:pt x="1008" y="150"/>
                  </a:lnTo>
                  <a:lnTo>
                    <a:pt x="85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772"/>
            <p:cNvSpPr>
              <a:spLocks noChangeArrowheads="1"/>
            </p:cNvSpPr>
            <p:nvPr/>
          </p:nvSpPr>
          <p:spPr bwMode="auto">
            <a:xfrm>
              <a:off x="1015721" y="4210144"/>
              <a:ext cx="185737" cy="184150"/>
            </a:xfrm>
            <a:custGeom>
              <a:avLst/>
              <a:gdLst>
                <a:gd name="T0" fmla="*/ 257 w 515"/>
                <a:gd name="T1" fmla="*/ 511 h 512"/>
                <a:gd name="T2" fmla="*/ 257 w 515"/>
                <a:gd name="T3" fmla="*/ 511 h 512"/>
                <a:gd name="T4" fmla="*/ 0 w 515"/>
                <a:gd name="T5" fmla="*/ 253 h 512"/>
                <a:gd name="T6" fmla="*/ 257 w 515"/>
                <a:gd name="T7" fmla="*/ 0 h 512"/>
                <a:gd name="T8" fmla="*/ 514 w 515"/>
                <a:gd name="T9" fmla="*/ 253 h 512"/>
                <a:gd name="T10" fmla="*/ 257 w 515"/>
                <a:gd name="T11" fmla="*/ 511 h 512"/>
                <a:gd name="T12" fmla="*/ 257 w 515"/>
                <a:gd name="T13" fmla="*/ 39 h 512"/>
                <a:gd name="T14" fmla="*/ 257 w 515"/>
                <a:gd name="T15" fmla="*/ 39 h 512"/>
                <a:gd name="T16" fmla="*/ 43 w 515"/>
                <a:gd name="T17" fmla="*/ 253 h 512"/>
                <a:gd name="T18" fmla="*/ 257 w 515"/>
                <a:gd name="T19" fmla="*/ 471 h 512"/>
                <a:gd name="T20" fmla="*/ 471 w 515"/>
                <a:gd name="T21" fmla="*/ 253 h 512"/>
                <a:gd name="T22" fmla="*/ 257 w 515"/>
                <a:gd name="T23" fmla="*/ 3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2">
                  <a:moveTo>
                    <a:pt x="257" y="511"/>
                  </a:moveTo>
                  <a:lnTo>
                    <a:pt x="257" y="511"/>
                  </a:lnTo>
                  <a:cubicBezTo>
                    <a:pt x="118" y="511"/>
                    <a:pt x="0" y="396"/>
                    <a:pt x="0" y="253"/>
                  </a:cubicBezTo>
                  <a:cubicBezTo>
                    <a:pt x="0" y="114"/>
                    <a:pt x="118" y="0"/>
                    <a:pt x="257" y="0"/>
                  </a:cubicBezTo>
                  <a:cubicBezTo>
                    <a:pt x="400" y="0"/>
                    <a:pt x="514" y="114"/>
                    <a:pt x="514" y="253"/>
                  </a:cubicBezTo>
                  <a:cubicBezTo>
                    <a:pt x="514" y="396"/>
                    <a:pt x="400" y="511"/>
                    <a:pt x="257" y="511"/>
                  </a:cubicBezTo>
                  <a:close/>
                  <a:moveTo>
                    <a:pt x="257" y="39"/>
                  </a:moveTo>
                  <a:lnTo>
                    <a:pt x="257" y="39"/>
                  </a:lnTo>
                  <a:cubicBezTo>
                    <a:pt x="139" y="39"/>
                    <a:pt x="43" y="136"/>
                    <a:pt x="43" y="253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1" y="375"/>
                    <a:pt x="471" y="253"/>
                  </a:cubicBezTo>
                  <a:cubicBezTo>
                    <a:pt x="471" y="136"/>
                    <a:pt x="375" y="39"/>
                    <a:pt x="257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Freeform 773"/>
            <p:cNvSpPr>
              <a:spLocks noChangeArrowheads="1"/>
            </p:cNvSpPr>
            <p:nvPr/>
          </p:nvSpPr>
          <p:spPr bwMode="auto">
            <a:xfrm>
              <a:off x="1074458" y="4248244"/>
              <a:ext cx="66675" cy="95250"/>
            </a:xfrm>
            <a:custGeom>
              <a:avLst/>
              <a:gdLst>
                <a:gd name="T0" fmla="*/ 43 w 187"/>
                <a:gd name="T1" fmla="*/ 118 h 266"/>
                <a:gd name="T2" fmla="*/ 43 w 187"/>
                <a:gd name="T3" fmla="*/ 118 h 266"/>
                <a:gd name="T4" fmla="*/ 43 w 187"/>
                <a:gd name="T5" fmla="*/ 79 h 266"/>
                <a:gd name="T6" fmla="*/ 93 w 187"/>
                <a:gd name="T7" fmla="*/ 29 h 266"/>
                <a:gd name="T8" fmla="*/ 129 w 187"/>
                <a:gd name="T9" fmla="*/ 43 h 266"/>
                <a:gd name="T10" fmla="*/ 143 w 187"/>
                <a:gd name="T11" fmla="*/ 79 h 266"/>
                <a:gd name="T12" fmla="*/ 143 w 187"/>
                <a:gd name="T13" fmla="*/ 118 h 266"/>
                <a:gd name="T14" fmla="*/ 172 w 187"/>
                <a:gd name="T15" fmla="*/ 118 h 266"/>
                <a:gd name="T16" fmla="*/ 172 w 187"/>
                <a:gd name="T17" fmla="*/ 79 h 266"/>
                <a:gd name="T18" fmla="*/ 146 w 187"/>
                <a:gd name="T19" fmla="*/ 25 h 266"/>
                <a:gd name="T20" fmla="*/ 93 w 187"/>
                <a:gd name="T21" fmla="*/ 0 h 266"/>
                <a:gd name="T22" fmla="*/ 93 w 187"/>
                <a:gd name="T23" fmla="*/ 0 h 266"/>
                <a:gd name="T24" fmla="*/ 18 w 187"/>
                <a:gd name="T25" fmla="*/ 79 h 266"/>
                <a:gd name="T26" fmla="*/ 18 w 187"/>
                <a:gd name="T27" fmla="*/ 118 h 266"/>
                <a:gd name="T28" fmla="*/ 0 w 187"/>
                <a:gd name="T29" fmla="*/ 118 h 266"/>
                <a:gd name="T30" fmla="*/ 0 w 187"/>
                <a:gd name="T31" fmla="*/ 265 h 266"/>
                <a:gd name="T32" fmla="*/ 186 w 187"/>
                <a:gd name="T33" fmla="*/ 265 h 266"/>
                <a:gd name="T34" fmla="*/ 186 w 187"/>
                <a:gd name="T35" fmla="*/ 118 h 266"/>
                <a:gd name="T36" fmla="*/ 43 w 187"/>
                <a:gd name="T37" fmla="*/ 118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3" y="118"/>
                  </a:moveTo>
                  <a:lnTo>
                    <a:pt x="43" y="118"/>
                  </a:lnTo>
                  <a:cubicBezTo>
                    <a:pt x="43" y="79"/>
                    <a:pt x="43" y="79"/>
                    <a:pt x="43" y="79"/>
                  </a:cubicBezTo>
                  <a:cubicBezTo>
                    <a:pt x="43" y="50"/>
                    <a:pt x="68" y="29"/>
                    <a:pt x="93" y="29"/>
                  </a:cubicBezTo>
                  <a:cubicBezTo>
                    <a:pt x="107" y="29"/>
                    <a:pt x="118" y="33"/>
                    <a:pt x="129" y="43"/>
                  </a:cubicBezTo>
                  <a:cubicBezTo>
                    <a:pt x="139" y="54"/>
                    <a:pt x="143" y="65"/>
                    <a:pt x="143" y="79"/>
                  </a:cubicBezTo>
                  <a:cubicBezTo>
                    <a:pt x="143" y="118"/>
                    <a:pt x="143" y="118"/>
                    <a:pt x="143" y="118"/>
                  </a:cubicBezTo>
                  <a:cubicBezTo>
                    <a:pt x="172" y="118"/>
                    <a:pt x="172" y="118"/>
                    <a:pt x="172" y="118"/>
                  </a:cubicBezTo>
                  <a:cubicBezTo>
                    <a:pt x="172" y="79"/>
                    <a:pt x="172" y="79"/>
                    <a:pt x="172" y="79"/>
                  </a:cubicBezTo>
                  <a:cubicBezTo>
                    <a:pt x="172" y="58"/>
                    <a:pt x="164" y="40"/>
                    <a:pt x="146" y="25"/>
                  </a:cubicBezTo>
                  <a:cubicBezTo>
                    <a:pt x="132" y="11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8" y="36"/>
                    <a:pt x="18" y="79"/>
                  </a:cubicBezTo>
                  <a:cubicBezTo>
                    <a:pt x="18" y="118"/>
                    <a:pt x="18" y="118"/>
                    <a:pt x="18" y="118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8"/>
                    <a:pt x="186" y="118"/>
                    <a:pt x="186" y="118"/>
                  </a:cubicBezTo>
                  <a:lnTo>
                    <a:pt x="43" y="1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Freeform 774"/>
            <p:cNvSpPr>
              <a:spLocks noChangeArrowheads="1"/>
            </p:cNvSpPr>
            <p:nvPr/>
          </p:nvSpPr>
          <p:spPr bwMode="auto">
            <a:xfrm>
              <a:off x="1245908" y="4210144"/>
              <a:ext cx="163513" cy="258762"/>
            </a:xfrm>
            <a:custGeom>
              <a:avLst/>
              <a:gdLst>
                <a:gd name="T0" fmla="*/ 0 w 455"/>
                <a:gd name="T1" fmla="*/ 0 h 719"/>
                <a:gd name="T2" fmla="*/ 0 w 455"/>
                <a:gd name="T3" fmla="*/ 0 h 719"/>
                <a:gd name="T4" fmla="*/ 0 w 455"/>
                <a:gd name="T5" fmla="*/ 718 h 719"/>
                <a:gd name="T6" fmla="*/ 454 w 455"/>
                <a:gd name="T7" fmla="*/ 718 h 719"/>
                <a:gd name="T8" fmla="*/ 454 w 455"/>
                <a:gd name="T9" fmla="*/ 0 h 719"/>
                <a:gd name="T10" fmla="*/ 0 w 455"/>
                <a:gd name="T11" fmla="*/ 0 h 719"/>
                <a:gd name="T12" fmla="*/ 229 w 455"/>
                <a:gd name="T13" fmla="*/ 693 h 719"/>
                <a:gd name="T14" fmla="*/ 229 w 455"/>
                <a:gd name="T15" fmla="*/ 693 h 719"/>
                <a:gd name="T16" fmla="*/ 211 w 455"/>
                <a:gd name="T17" fmla="*/ 679 h 719"/>
                <a:gd name="T18" fmla="*/ 229 w 455"/>
                <a:gd name="T19" fmla="*/ 661 h 719"/>
                <a:gd name="T20" fmla="*/ 243 w 455"/>
                <a:gd name="T21" fmla="*/ 679 h 719"/>
                <a:gd name="T22" fmla="*/ 229 w 455"/>
                <a:gd name="T23" fmla="*/ 693 h 719"/>
                <a:gd name="T24" fmla="*/ 411 w 455"/>
                <a:gd name="T25" fmla="*/ 643 h 719"/>
                <a:gd name="T26" fmla="*/ 411 w 455"/>
                <a:gd name="T27" fmla="*/ 643 h 719"/>
                <a:gd name="T28" fmla="*/ 43 w 455"/>
                <a:gd name="T29" fmla="*/ 643 h 719"/>
                <a:gd name="T30" fmla="*/ 43 w 455"/>
                <a:gd name="T31" fmla="*/ 39 h 719"/>
                <a:gd name="T32" fmla="*/ 411 w 455"/>
                <a:gd name="T33" fmla="*/ 39 h 719"/>
                <a:gd name="T34" fmla="*/ 411 w 455"/>
                <a:gd name="T35" fmla="*/ 643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5" h="719">
                  <a:moveTo>
                    <a:pt x="0" y="0"/>
                  </a:moveTo>
                  <a:lnTo>
                    <a:pt x="0" y="0"/>
                  </a:lnTo>
                  <a:cubicBezTo>
                    <a:pt x="0" y="718"/>
                    <a:pt x="0" y="718"/>
                    <a:pt x="0" y="718"/>
                  </a:cubicBezTo>
                  <a:cubicBezTo>
                    <a:pt x="454" y="718"/>
                    <a:pt x="454" y="718"/>
                    <a:pt x="454" y="718"/>
                  </a:cubicBezTo>
                  <a:cubicBezTo>
                    <a:pt x="454" y="0"/>
                    <a:pt x="454" y="0"/>
                    <a:pt x="454" y="0"/>
                  </a:cubicBezTo>
                  <a:lnTo>
                    <a:pt x="0" y="0"/>
                  </a:lnTo>
                  <a:close/>
                  <a:moveTo>
                    <a:pt x="229" y="693"/>
                  </a:moveTo>
                  <a:lnTo>
                    <a:pt x="229" y="693"/>
                  </a:lnTo>
                  <a:cubicBezTo>
                    <a:pt x="218" y="693"/>
                    <a:pt x="211" y="686"/>
                    <a:pt x="211" y="679"/>
                  </a:cubicBezTo>
                  <a:cubicBezTo>
                    <a:pt x="211" y="668"/>
                    <a:pt x="218" y="661"/>
                    <a:pt x="229" y="661"/>
                  </a:cubicBezTo>
                  <a:cubicBezTo>
                    <a:pt x="236" y="661"/>
                    <a:pt x="243" y="668"/>
                    <a:pt x="243" y="679"/>
                  </a:cubicBezTo>
                  <a:cubicBezTo>
                    <a:pt x="243" y="686"/>
                    <a:pt x="236" y="693"/>
                    <a:pt x="229" y="693"/>
                  </a:cubicBezTo>
                  <a:close/>
                  <a:moveTo>
                    <a:pt x="411" y="643"/>
                  </a:moveTo>
                  <a:lnTo>
                    <a:pt x="411" y="643"/>
                  </a:lnTo>
                  <a:cubicBezTo>
                    <a:pt x="43" y="643"/>
                    <a:pt x="43" y="643"/>
                    <a:pt x="43" y="643"/>
                  </a:cubicBezTo>
                  <a:cubicBezTo>
                    <a:pt x="43" y="39"/>
                    <a:pt x="43" y="39"/>
                    <a:pt x="43" y="39"/>
                  </a:cubicBezTo>
                  <a:cubicBezTo>
                    <a:pt x="411" y="39"/>
                    <a:pt x="411" y="39"/>
                    <a:pt x="411" y="39"/>
                  </a:cubicBezTo>
                  <a:lnTo>
                    <a:pt x="411" y="6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" name="Freeform 775"/>
            <p:cNvSpPr>
              <a:spLocks noChangeArrowheads="1"/>
            </p:cNvSpPr>
            <p:nvPr/>
          </p:nvSpPr>
          <p:spPr bwMode="auto">
            <a:xfrm>
              <a:off x="1198283" y="4279994"/>
              <a:ext cx="47625" cy="15875"/>
            </a:xfrm>
            <a:custGeom>
              <a:avLst/>
              <a:gdLst>
                <a:gd name="T0" fmla="*/ 132 w 133"/>
                <a:gd name="T1" fmla="*/ 43 h 44"/>
                <a:gd name="T2" fmla="*/ 132 w 133"/>
                <a:gd name="T3" fmla="*/ 43 h 44"/>
                <a:gd name="T4" fmla="*/ 132 w 133"/>
                <a:gd name="T5" fmla="*/ 0 h 44"/>
                <a:gd name="T6" fmla="*/ 0 w 133"/>
                <a:gd name="T7" fmla="*/ 0 h 44"/>
                <a:gd name="T8" fmla="*/ 7 w 133"/>
                <a:gd name="T9" fmla="*/ 43 h 44"/>
                <a:gd name="T10" fmla="*/ 132 w 133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44">
                  <a:moveTo>
                    <a:pt x="132" y="43"/>
                  </a:moveTo>
                  <a:lnTo>
                    <a:pt x="132" y="43"/>
                  </a:lnTo>
                  <a:cubicBezTo>
                    <a:pt x="132" y="0"/>
                    <a:pt x="132" y="0"/>
                    <a:pt x="13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14"/>
                    <a:pt x="7" y="28"/>
                    <a:pt x="7" y="43"/>
                  </a:cubicBezTo>
                  <a:lnTo>
                    <a:pt x="132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Freeform 776"/>
            <p:cNvSpPr>
              <a:spLocks noChangeArrowheads="1"/>
            </p:cNvSpPr>
            <p:nvPr/>
          </p:nvSpPr>
          <p:spPr bwMode="auto">
            <a:xfrm>
              <a:off x="1099858" y="4394294"/>
              <a:ext cx="190500" cy="141287"/>
            </a:xfrm>
            <a:custGeom>
              <a:avLst/>
              <a:gdLst>
                <a:gd name="T0" fmla="*/ 483 w 527"/>
                <a:gd name="T1" fmla="*/ 207 h 394"/>
                <a:gd name="T2" fmla="*/ 483 w 527"/>
                <a:gd name="T3" fmla="*/ 207 h 394"/>
                <a:gd name="T4" fmla="*/ 483 w 527"/>
                <a:gd name="T5" fmla="*/ 311 h 394"/>
                <a:gd name="T6" fmla="*/ 43 w 527"/>
                <a:gd name="T7" fmla="*/ 311 h 394"/>
                <a:gd name="T8" fmla="*/ 43 w 527"/>
                <a:gd name="T9" fmla="*/ 0 h 394"/>
                <a:gd name="T10" fmla="*/ 22 w 527"/>
                <a:gd name="T11" fmla="*/ 0 h 394"/>
                <a:gd name="T12" fmla="*/ 0 w 527"/>
                <a:gd name="T13" fmla="*/ 0 h 394"/>
                <a:gd name="T14" fmla="*/ 0 w 527"/>
                <a:gd name="T15" fmla="*/ 393 h 394"/>
                <a:gd name="T16" fmla="*/ 526 w 527"/>
                <a:gd name="T17" fmla="*/ 393 h 394"/>
                <a:gd name="T18" fmla="*/ 526 w 527"/>
                <a:gd name="T19" fmla="*/ 207 h 394"/>
                <a:gd name="T20" fmla="*/ 483 w 527"/>
                <a:gd name="T21" fmla="*/ 207 h 394"/>
                <a:gd name="T22" fmla="*/ 261 w 527"/>
                <a:gd name="T23" fmla="*/ 371 h 394"/>
                <a:gd name="T24" fmla="*/ 261 w 527"/>
                <a:gd name="T25" fmla="*/ 371 h 394"/>
                <a:gd name="T26" fmla="*/ 243 w 527"/>
                <a:gd name="T27" fmla="*/ 350 h 394"/>
                <a:gd name="T28" fmla="*/ 261 w 527"/>
                <a:gd name="T29" fmla="*/ 332 h 394"/>
                <a:gd name="T30" fmla="*/ 283 w 527"/>
                <a:gd name="T31" fmla="*/ 350 h 394"/>
                <a:gd name="T32" fmla="*/ 261 w 527"/>
                <a:gd name="T33" fmla="*/ 371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7" h="394">
                  <a:moveTo>
                    <a:pt x="483" y="207"/>
                  </a:moveTo>
                  <a:lnTo>
                    <a:pt x="483" y="207"/>
                  </a:lnTo>
                  <a:cubicBezTo>
                    <a:pt x="483" y="311"/>
                    <a:pt x="483" y="311"/>
                    <a:pt x="483" y="311"/>
                  </a:cubicBezTo>
                  <a:cubicBezTo>
                    <a:pt x="43" y="311"/>
                    <a:pt x="43" y="311"/>
                    <a:pt x="43" y="311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36" y="0"/>
                    <a:pt x="29" y="0"/>
                    <a:pt x="22" y="0"/>
                  </a:cubicBezTo>
                  <a:cubicBezTo>
                    <a:pt x="15" y="0"/>
                    <a:pt x="8" y="0"/>
                    <a:pt x="0" y="0"/>
                  </a:cubicBezTo>
                  <a:cubicBezTo>
                    <a:pt x="0" y="393"/>
                    <a:pt x="0" y="393"/>
                    <a:pt x="0" y="393"/>
                  </a:cubicBezTo>
                  <a:cubicBezTo>
                    <a:pt x="526" y="393"/>
                    <a:pt x="526" y="393"/>
                    <a:pt x="526" y="393"/>
                  </a:cubicBezTo>
                  <a:cubicBezTo>
                    <a:pt x="526" y="207"/>
                    <a:pt x="526" y="207"/>
                    <a:pt x="526" y="207"/>
                  </a:cubicBezTo>
                  <a:lnTo>
                    <a:pt x="483" y="207"/>
                  </a:lnTo>
                  <a:close/>
                  <a:moveTo>
                    <a:pt x="261" y="371"/>
                  </a:moveTo>
                  <a:lnTo>
                    <a:pt x="261" y="371"/>
                  </a:lnTo>
                  <a:cubicBezTo>
                    <a:pt x="251" y="371"/>
                    <a:pt x="243" y="361"/>
                    <a:pt x="243" y="350"/>
                  </a:cubicBezTo>
                  <a:cubicBezTo>
                    <a:pt x="243" y="339"/>
                    <a:pt x="251" y="332"/>
                    <a:pt x="261" y="332"/>
                  </a:cubicBezTo>
                  <a:cubicBezTo>
                    <a:pt x="272" y="332"/>
                    <a:pt x="283" y="339"/>
                    <a:pt x="283" y="350"/>
                  </a:cubicBezTo>
                  <a:cubicBezTo>
                    <a:pt x="283" y="361"/>
                    <a:pt x="272" y="371"/>
                    <a:pt x="261" y="3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9" name="Group 88"/>
          <p:cNvGrpSpPr/>
          <p:nvPr/>
        </p:nvGrpSpPr>
        <p:grpSpPr>
          <a:xfrm>
            <a:off x="1835023" y="1715411"/>
            <a:ext cx="384175" cy="274637"/>
            <a:chOff x="1841408" y="1717741"/>
            <a:chExt cx="384175" cy="274637"/>
          </a:xfrm>
        </p:grpSpPr>
        <p:sp>
          <p:nvSpPr>
            <p:cNvPr id="90" name="Freeform 777"/>
            <p:cNvSpPr>
              <a:spLocks noChangeArrowheads="1"/>
            </p:cNvSpPr>
            <p:nvPr/>
          </p:nvSpPr>
          <p:spPr bwMode="auto">
            <a:xfrm>
              <a:off x="2058895" y="1725678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Freeform 778"/>
            <p:cNvSpPr>
              <a:spLocks noChangeArrowheads="1"/>
            </p:cNvSpPr>
            <p:nvPr/>
          </p:nvSpPr>
          <p:spPr bwMode="auto">
            <a:xfrm>
              <a:off x="2058895" y="1725678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Freeform 779"/>
            <p:cNvSpPr>
              <a:spLocks noChangeArrowheads="1"/>
            </p:cNvSpPr>
            <p:nvPr/>
          </p:nvSpPr>
          <p:spPr bwMode="auto">
            <a:xfrm>
              <a:off x="2138270" y="1725678"/>
              <a:ext cx="80963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Freeform 780"/>
            <p:cNvSpPr>
              <a:spLocks noChangeArrowheads="1"/>
            </p:cNvSpPr>
            <p:nvPr/>
          </p:nvSpPr>
          <p:spPr bwMode="auto">
            <a:xfrm>
              <a:off x="2138270" y="1725678"/>
              <a:ext cx="80963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Freeform 781"/>
            <p:cNvSpPr>
              <a:spLocks noChangeArrowheads="1"/>
            </p:cNvSpPr>
            <p:nvPr/>
          </p:nvSpPr>
          <p:spPr bwMode="auto">
            <a:xfrm>
              <a:off x="1849345" y="1725678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782"/>
            <p:cNvSpPr>
              <a:spLocks noChangeArrowheads="1"/>
            </p:cNvSpPr>
            <p:nvPr/>
          </p:nvSpPr>
          <p:spPr bwMode="auto">
            <a:xfrm>
              <a:off x="1849345" y="1725678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783"/>
            <p:cNvSpPr>
              <a:spLocks noChangeArrowheads="1"/>
            </p:cNvSpPr>
            <p:nvPr/>
          </p:nvSpPr>
          <p:spPr bwMode="auto">
            <a:xfrm>
              <a:off x="1928720" y="1725678"/>
              <a:ext cx="80963" cy="239713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784"/>
            <p:cNvSpPr>
              <a:spLocks noChangeArrowheads="1"/>
            </p:cNvSpPr>
            <p:nvPr/>
          </p:nvSpPr>
          <p:spPr bwMode="auto">
            <a:xfrm>
              <a:off x="1928720" y="1725678"/>
              <a:ext cx="80963" cy="239713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785"/>
            <p:cNvSpPr>
              <a:spLocks noChangeArrowheads="1"/>
            </p:cNvSpPr>
            <p:nvPr/>
          </p:nvSpPr>
          <p:spPr bwMode="auto">
            <a:xfrm>
              <a:off x="1841408" y="1717741"/>
              <a:ext cx="384175" cy="274637"/>
            </a:xfrm>
            <a:custGeom>
              <a:avLst/>
              <a:gdLst>
                <a:gd name="T0" fmla="*/ 581 w 1068"/>
                <a:gd name="T1" fmla="*/ 0 h 763"/>
                <a:gd name="T2" fmla="*/ 1067 w 1068"/>
                <a:gd name="T3" fmla="*/ 762 h 763"/>
                <a:gd name="T4" fmla="*/ 581 w 1068"/>
                <a:gd name="T5" fmla="*/ 0 h 763"/>
                <a:gd name="T6" fmla="*/ 822 w 1068"/>
                <a:gd name="T7" fmla="*/ 739 h 763"/>
                <a:gd name="T8" fmla="*/ 822 w 1068"/>
                <a:gd name="T9" fmla="*/ 705 h 763"/>
                <a:gd name="T10" fmla="*/ 822 w 1068"/>
                <a:gd name="T11" fmla="*/ 739 h 763"/>
                <a:gd name="T12" fmla="*/ 1021 w 1068"/>
                <a:gd name="T13" fmla="*/ 686 h 763"/>
                <a:gd name="T14" fmla="*/ 627 w 1068"/>
                <a:gd name="T15" fmla="*/ 46 h 763"/>
                <a:gd name="T16" fmla="*/ 1021 w 1068"/>
                <a:gd name="T17" fmla="*/ 686 h 763"/>
                <a:gd name="T18" fmla="*/ 906 w 1068"/>
                <a:gd name="T19" fmla="*/ 316 h 763"/>
                <a:gd name="T20" fmla="*/ 883 w 1068"/>
                <a:gd name="T21" fmla="*/ 217 h 763"/>
                <a:gd name="T22" fmla="*/ 826 w 1068"/>
                <a:gd name="T23" fmla="*/ 190 h 763"/>
                <a:gd name="T24" fmla="*/ 742 w 1068"/>
                <a:gd name="T25" fmla="*/ 316 h 763"/>
                <a:gd name="T26" fmla="*/ 727 w 1068"/>
                <a:gd name="T27" fmla="*/ 472 h 763"/>
                <a:gd name="T28" fmla="*/ 926 w 1068"/>
                <a:gd name="T29" fmla="*/ 316 h 763"/>
                <a:gd name="T30" fmla="*/ 773 w 1068"/>
                <a:gd name="T31" fmla="*/ 274 h 763"/>
                <a:gd name="T32" fmla="*/ 826 w 1068"/>
                <a:gd name="T33" fmla="*/ 221 h 763"/>
                <a:gd name="T34" fmla="*/ 880 w 1068"/>
                <a:gd name="T35" fmla="*/ 274 h 763"/>
                <a:gd name="T36" fmla="*/ 773 w 1068"/>
                <a:gd name="T37" fmla="*/ 316 h 763"/>
                <a:gd name="T38" fmla="*/ 0 w 1068"/>
                <a:gd name="T39" fmla="*/ 0 h 763"/>
                <a:gd name="T40" fmla="*/ 0 w 1068"/>
                <a:gd name="T41" fmla="*/ 762 h 763"/>
                <a:gd name="T42" fmla="*/ 486 w 1068"/>
                <a:gd name="T43" fmla="*/ 0 h 763"/>
                <a:gd name="T44" fmla="*/ 241 w 1068"/>
                <a:gd name="T45" fmla="*/ 739 h 763"/>
                <a:gd name="T46" fmla="*/ 226 w 1068"/>
                <a:gd name="T47" fmla="*/ 720 h 763"/>
                <a:gd name="T48" fmla="*/ 260 w 1068"/>
                <a:gd name="T49" fmla="*/ 720 h 763"/>
                <a:gd name="T50" fmla="*/ 440 w 1068"/>
                <a:gd name="T51" fmla="*/ 686 h 763"/>
                <a:gd name="T52" fmla="*/ 46 w 1068"/>
                <a:gd name="T53" fmla="*/ 686 h 763"/>
                <a:gd name="T54" fmla="*/ 440 w 1068"/>
                <a:gd name="T55" fmla="*/ 46 h 763"/>
                <a:gd name="T56" fmla="*/ 398 w 1068"/>
                <a:gd name="T57" fmla="*/ 366 h 763"/>
                <a:gd name="T58" fmla="*/ 279 w 1068"/>
                <a:gd name="T59" fmla="*/ 488 h 763"/>
                <a:gd name="T60" fmla="*/ 314 w 1068"/>
                <a:gd name="T61" fmla="*/ 389 h 763"/>
                <a:gd name="T62" fmla="*/ 96 w 1068"/>
                <a:gd name="T63" fmla="*/ 343 h 763"/>
                <a:gd name="T64" fmla="*/ 245 w 1068"/>
                <a:gd name="T65" fmla="*/ 274 h 763"/>
                <a:gd name="T66" fmla="*/ 398 w 1068"/>
                <a:gd name="T67" fmla="*/ 366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68" h="763">
                  <a:moveTo>
                    <a:pt x="581" y="0"/>
                  </a:moveTo>
                  <a:lnTo>
                    <a:pt x="581" y="0"/>
                  </a:lnTo>
                  <a:cubicBezTo>
                    <a:pt x="581" y="762"/>
                    <a:pt x="581" y="762"/>
                    <a:pt x="581" y="762"/>
                  </a:cubicBezTo>
                  <a:cubicBezTo>
                    <a:pt x="1067" y="762"/>
                    <a:pt x="1067" y="762"/>
                    <a:pt x="1067" y="762"/>
                  </a:cubicBezTo>
                  <a:cubicBezTo>
                    <a:pt x="1067" y="0"/>
                    <a:pt x="1067" y="0"/>
                    <a:pt x="1067" y="0"/>
                  </a:cubicBezTo>
                  <a:lnTo>
                    <a:pt x="581" y="0"/>
                  </a:lnTo>
                  <a:close/>
                  <a:moveTo>
                    <a:pt x="822" y="739"/>
                  </a:moveTo>
                  <a:lnTo>
                    <a:pt x="822" y="739"/>
                  </a:lnTo>
                  <a:cubicBezTo>
                    <a:pt x="815" y="739"/>
                    <a:pt x="807" y="732"/>
                    <a:pt x="807" y="720"/>
                  </a:cubicBezTo>
                  <a:cubicBezTo>
                    <a:pt x="807" y="713"/>
                    <a:pt x="815" y="705"/>
                    <a:pt x="822" y="705"/>
                  </a:cubicBezTo>
                  <a:cubicBezTo>
                    <a:pt x="834" y="705"/>
                    <a:pt x="841" y="713"/>
                    <a:pt x="841" y="720"/>
                  </a:cubicBezTo>
                  <a:cubicBezTo>
                    <a:pt x="841" y="732"/>
                    <a:pt x="834" y="739"/>
                    <a:pt x="822" y="739"/>
                  </a:cubicBezTo>
                  <a:close/>
                  <a:moveTo>
                    <a:pt x="1021" y="686"/>
                  </a:moveTo>
                  <a:lnTo>
                    <a:pt x="1021" y="686"/>
                  </a:lnTo>
                  <a:cubicBezTo>
                    <a:pt x="627" y="686"/>
                    <a:pt x="627" y="686"/>
                    <a:pt x="627" y="686"/>
                  </a:cubicBezTo>
                  <a:cubicBezTo>
                    <a:pt x="627" y="46"/>
                    <a:pt x="627" y="46"/>
                    <a:pt x="627" y="46"/>
                  </a:cubicBezTo>
                  <a:cubicBezTo>
                    <a:pt x="1021" y="46"/>
                    <a:pt x="1021" y="46"/>
                    <a:pt x="1021" y="46"/>
                  </a:cubicBezTo>
                  <a:lnTo>
                    <a:pt x="1021" y="686"/>
                  </a:lnTo>
                  <a:close/>
                  <a:moveTo>
                    <a:pt x="906" y="316"/>
                  </a:moveTo>
                  <a:lnTo>
                    <a:pt x="906" y="316"/>
                  </a:lnTo>
                  <a:cubicBezTo>
                    <a:pt x="906" y="274"/>
                    <a:pt x="906" y="274"/>
                    <a:pt x="906" y="274"/>
                  </a:cubicBezTo>
                  <a:cubicBezTo>
                    <a:pt x="906" y="251"/>
                    <a:pt x="899" y="232"/>
                    <a:pt x="883" y="217"/>
                  </a:cubicBezTo>
                  <a:cubicBezTo>
                    <a:pt x="868" y="202"/>
                    <a:pt x="849" y="190"/>
                    <a:pt x="826" y="190"/>
                  </a:cubicBezTo>
                  <a:lnTo>
                    <a:pt x="826" y="190"/>
                  </a:lnTo>
                  <a:cubicBezTo>
                    <a:pt x="780" y="190"/>
                    <a:pt x="742" y="229"/>
                    <a:pt x="742" y="274"/>
                  </a:cubicBezTo>
                  <a:cubicBezTo>
                    <a:pt x="742" y="316"/>
                    <a:pt x="742" y="316"/>
                    <a:pt x="742" y="316"/>
                  </a:cubicBezTo>
                  <a:cubicBezTo>
                    <a:pt x="727" y="316"/>
                    <a:pt x="727" y="316"/>
                    <a:pt x="727" y="316"/>
                  </a:cubicBezTo>
                  <a:cubicBezTo>
                    <a:pt x="727" y="472"/>
                    <a:pt x="727" y="472"/>
                    <a:pt x="727" y="472"/>
                  </a:cubicBezTo>
                  <a:cubicBezTo>
                    <a:pt x="926" y="472"/>
                    <a:pt x="926" y="472"/>
                    <a:pt x="926" y="472"/>
                  </a:cubicBezTo>
                  <a:cubicBezTo>
                    <a:pt x="926" y="316"/>
                    <a:pt x="926" y="316"/>
                    <a:pt x="926" y="316"/>
                  </a:cubicBezTo>
                  <a:lnTo>
                    <a:pt x="906" y="316"/>
                  </a:lnTo>
                  <a:close/>
                  <a:moveTo>
                    <a:pt x="773" y="274"/>
                  </a:moveTo>
                  <a:lnTo>
                    <a:pt x="773" y="274"/>
                  </a:lnTo>
                  <a:cubicBezTo>
                    <a:pt x="773" y="244"/>
                    <a:pt x="795" y="221"/>
                    <a:pt x="826" y="221"/>
                  </a:cubicBezTo>
                  <a:cubicBezTo>
                    <a:pt x="841" y="221"/>
                    <a:pt x="853" y="225"/>
                    <a:pt x="864" y="236"/>
                  </a:cubicBezTo>
                  <a:cubicBezTo>
                    <a:pt x="872" y="248"/>
                    <a:pt x="880" y="259"/>
                    <a:pt x="880" y="274"/>
                  </a:cubicBezTo>
                  <a:cubicBezTo>
                    <a:pt x="880" y="316"/>
                    <a:pt x="880" y="316"/>
                    <a:pt x="880" y="316"/>
                  </a:cubicBezTo>
                  <a:cubicBezTo>
                    <a:pt x="773" y="316"/>
                    <a:pt x="773" y="316"/>
                    <a:pt x="773" y="316"/>
                  </a:cubicBezTo>
                  <a:lnTo>
                    <a:pt x="773" y="27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486" y="762"/>
                    <a:pt x="486" y="762"/>
                    <a:pt x="486" y="762"/>
                  </a:cubicBezTo>
                  <a:cubicBezTo>
                    <a:pt x="486" y="0"/>
                    <a:pt x="486" y="0"/>
                    <a:pt x="486" y="0"/>
                  </a:cubicBezTo>
                  <a:lnTo>
                    <a:pt x="0" y="0"/>
                  </a:lnTo>
                  <a:close/>
                  <a:moveTo>
                    <a:pt x="241" y="739"/>
                  </a:moveTo>
                  <a:lnTo>
                    <a:pt x="241" y="739"/>
                  </a:lnTo>
                  <a:cubicBezTo>
                    <a:pt x="233" y="739"/>
                    <a:pt x="226" y="732"/>
                    <a:pt x="226" y="720"/>
                  </a:cubicBezTo>
                  <a:cubicBezTo>
                    <a:pt x="226" y="713"/>
                    <a:pt x="233" y="705"/>
                    <a:pt x="241" y="705"/>
                  </a:cubicBezTo>
                  <a:cubicBezTo>
                    <a:pt x="252" y="705"/>
                    <a:pt x="260" y="713"/>
                    <a:pt x="260" y="720"/>
                  </a:cubicBezTo>
                  <a:cubicBezTo>
                    <a:pt x="260" y="732"/>
                    <a:pt x="252" y="739"/>
                    <a:pt x="241" y="739"/>
                  </a:cubicBezTo>
                  <a:close/>
                  <a:moveTo>
                    <a:pt x="440" y="686"/>
                  </a:moveTo>
                  <a:lnTo>
                    <a:pt x="440" y="686"/>
                  </a:lnTo>
                  <a:cubicBezTo>
                    <a:pt x="46" y="686"/>
                    <a:pt x="46" y="686"/>
                    <a:pt x="46" y="68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0" y="46"/>
                    <a:pt x="440" y="46"/>
                    <a:pt x="440" y="46"/>
                  </a:cubicBezTo>
                  <a:lnTo>
                    <a:pt x="440" y="686"/>
                  </a:lnTo>
                  <a:close/>
                  <a:moveTo>
                    <a:pt x="398" y="366"/>
                  </a:moveTo>
                  <a:lnTo>
                    <a:pt x="398" y="366"/>
                  </a:lnTo>
                  <a:cubicBezTo>
                    <a:pt x="279" y="488"/>
                    <a:pt x="279" y="488"/>
                    <a:pt x="279" y="488"/>
                  </a:cubicBezTo>
                  <a:cubicBezTo>
                    <a:pt x="245" y="457"/>
                    <a:pt x="245" y="457"/>
                    <a:pt x="245" y="457"/>
                  </a:cubicBezTo>
                  <a:cubicBezTo>
                    <a:pt x="314" y="389"/>
                    <a:pt x="314" y="389"/>
                    <a:pt x="314" y="389"/>
                  </a:cubicBezTo>
                  <a:cubicBezTo>
                    <a:pt x="96" y="389"/>
                    <a:pt x="96" y="389"/>
                    <a:pt x="96" y="389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314" y="343"/>
                    <a:pt x="314" y="343"/>
                    <a:pt x="314" y="343"/>
                  </a:cubicBezTo>
                  <a:cubicBezTo>
                    <a:pt x="245" y="274"/>
                    <a:pt x="245" y="274"/>
                    <a:pt x="245" y="274"/>
                  </a:cubicBezTo>
                  <a:cubicBezTo>
                    <a:pt x="279" y="244"/>
                    <a:pt x="279" y="244"/>
                    <a:pt x="279" y="244"/>
                  </a:cubicBezTo>
                  <a:lnTo>
                    <a:pt x="398" y="36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9" name="Group 98"/>
          <p:cNvGrpSpPr/>
          <p:nvPr/>
        </p:nvGrpSpPr>
        <p:grpSpPr>
          <a:xfrm>
            <a:off x="1835023" y="2330269"/>
            <a:ext cx="384175" cy="274637"/>
            <a:chOff x="1822358" y="2310352"/>
            <a:chExt cx="384175" cy="274637"/>
          </a:xfrm>
        </p:grpSpPr>
        <p:sp>
          <p:nvSpPr>
            <p:cNvPr id="100" name="Freeform 786"/>
            <p:cNvSpPr>
              <a:spLocks noChangeArrowheads="1"/>
            </p:cNvSpPr>
            <p:nvPr/>
          </p:nvSpPr>
          <p:spPr bwMode="auto">
            <a:xfrm>
              <a:off x="2039845" y="2318289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787"/>
            <p:cNvSpPr>
              <a:spLocks noChangeArrowheads="1"/>
            </p:cNvSpPr>
            <p:nvPr/>
          </p:nvSpPr>
          <p:spPr bwMode="auto">
            <a:xfrm>
              <a:off x="2039845" y="2318289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788"/>
            <p:cNvSpPr>
              <a:spLocks noChangeArrowheads="1"/>
            </p:cNvSpPr>
            <p:nvPr/>
          </p:nvSpPr>
          <p:spPr bwMode="auto">
            <a:xfrm>
              <a:off x="2117633" y="2318289"/>
              <a:ext cx="80962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789"/>
            <p:cNvSpPr>
              <a:spLocks noChangeArrowheads="1"/>
            </p:cNvSpPr>
            <p:nvPr/>
          </p:nvSpPr>
          <p:spPr bwMode="auto">
            <a:xfrm>
              <a:off x="2117633" y="2318289"/>
              <a:ext cx="80962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790"/>
            <p:cNvSpPr>
              <a:spLocks noChangeArrowheads="1"/>
            </p:cNvSpPr>
            <p:nvPr/>
          </p:nvSpPr>
          <p:spPr bwMode="auto">
            <a:xfrm>
              <a:off x="1830295" y="2318289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791"/>
            <p:cNvSpPr>
              <a:spLocks noChangeArrowheads="1"/>
            </p:cNvSpPr>
            <p:nvPr/>
          </p:nvSpPr>
          <p:spPr bwMode="auto">
            <a:xfrm>
              <a:off x="1830295" y="2318289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792"/>
            <p:cNvSpPr>
              <a:spLocks noChangeArrowheads="1"/>
            </p:cNvSpPr>
            <p:nvPr/>
          </p:nvSpPr>
          <p:spPr bwMode="auto">
            <a:xfrm>
              <a:off x="1909670" y="2318289"/>
              <a:ext cx="80963" cy="239713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793"/>
            <p:cNvSpPr>
              <a:spLocks noChangeArrowheads="1"/>
            </p:cNvSpPr>
            <p:nvPr/>
          </p:nvSpPr>
          <p:spPr bwMode="auto">
            <a:xfrm>
              <a:off x="1909670" y="2318289"/>
              <a:ext cx="80963" cy="239713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794"/>
            <p:cNvSpPr>
              <a:spLocks noChangeArrowheads="1"/>
            </p:cNvSpPr>
            <p:nvPr/>
          </p:nvSpPr>
          <p:spPr bwMode="auto">
            <a:xfrm>
              <a:off x="1822358" y="2310352"/>
              <a:ext cx="384175" cy="274637"/>
            </a:xfrm>
            <a:custGeom>
              <a:avLst/>
              <a:gdLst>
                <a:gd name="T0" fmla="*/ 581 w 1068"/>
                <a:gd name="T1" fmla="*/ 0 h 763"/>
                <a:gd name="T2" fmla="*/ 1067 w 1068"/>
                <a:gd name="T3" fmla="*/ 762 h 763"/>
                <a:gd name="T4" fmla="*/ 581 w 1068"/>
                <a:gd name="T5" fmla="*/ 0 h 763"/>
                <a:gd name="T6" fmla="*/ 822 w 1068"/>
                <a:gd name="T7" fmla="*/ 739 h 763"/>
                <a:gd name="T8" fmla="*/ 822 w 1068"/>
                <a:gd name="T9" fmla="*/ 705 h 763"/>
                <a:gd name="T10" fmla="*/ 822 w 1068"/>
                <a:gd name="T11" fmla="*/ 739 h 763"/>
                <a:gd name="T12" fmla="*/ 1021 w 1068"/>
                <a:gd name="T13" fmla="*/ 686 h 763"/>
                <a:gd name="T14" fmla="*/ 627 w 1068"/>
                <a:gd name="T15" fmla="*/ 46 h 763"/>
                <a:gd name="T16" fmla="*/ 1021 w 1068"/>
                <a:gd name="T17" fmla="*/ 686 h 763"/>
                <a:gd name="T18" fmla="*/ 906 w 1068"/>
                <a:gd name="T19" fmla="*/ 316 h 763"/>
                <a:gd name="T20" fmla="*/ 883 w 1068"/>
                <a:gd name="T21" fmla="*/ 217 h 763"/>
                <a:gd name="T22" fmla="*/ 826 w 1068"/>
                <a:gd name="T23" fmla="*/ 190 h 763"/>
                <a:gd name="T24" fmla="*/ 742 w 1068"/>
                <a:gd name="T25" fmla="*/ 316 h 763"/>
                <a:gd name="T26" fmla="*/ 727 w 1068"/>
                <a:gd name="T27" fmla="*/ 472 h 763"/>
                <a:gd name="T28" fmla="*/ 926 w 1068"/>
                <a:gd name="T29" fmla="*/ 316 h 763"/>
                <a:gd name="T30" fmla="*/ 773 w 1068"/>
                <a:gd name="T31" fmla="*/ 274 h 763"/>
                <a:gd name="T32" fmla="*/ 826 w 1068"/>
                <a:gd name="T33" fmla="*/ 221 h 763"/>
                <a:gd name="T34" fmla="*/ 880 w 1068"/>
                <a:gd name="T35" fmla="*/ 274 h 763"/>
                <a:gd name="T36" fmla="*/ 773 w 1068"/>
                <a:gd name="T37" fmla="*/ 316 h 763"/>
                <a:gd name="T38" fmla="*/ 0 w 1068"/>
                <a:gd name="T39" fmla="*/ 0 h 763"/>
                <a:gd name="T40" fmla="*/ 0 w 1068"/>
                <a:gd name="T41" fmla="*/ 762 h 763"/>
                <a:gd name="T42" fmla="*/ 486 w 1068"/>
                <a:gd name="T43" fmla="*/ 0 h 763"/>
                <a:gd name="T44" fmla="*/ 241 w 1068"/>
                <a:gd name="T45" fmla="*/ 739 h 763"/>
                <a:gd name="T46" fmla="*/ 226 w 1068"/>
                <a:gd name="T47" fmla="*/ 720 h 763"/>
                <a:gd name="T48" fmla="*/ 260 w 1068"/>
                <a:gd name="T49" fmla="*/ 720 h 763"/>
                <a:gd name="T50" fmla="*/ 440 w 1068"/>
                <a:gd name="T51" fmla="*/ 686 h 763"/>
                <a:gd name="T52" fmla="*/ 46 w 1068"/>
                <a:gd name="T53" fmla="*/ 686 h 763"/>
                <a:gd name="T54" fmla="*/ 440 w 1068"/>
                <a:gd name="T55" fmla="*/ 46 h 763"/>
                <a:gd name="T56" fmla="*/ 398 w 1068"/>
                <a:gd name="T57" fmla="*/ 366 h 763"/>
                <a:gd name="T58" fmla="*/ 279 w 1068"/>
                <a:gd name="T59" fmla="*/ 488 h 763"/>
                <a:gd name="T60" fmla="*/ 314 w 1068"/>
                <a:gd name="T61" fmla="*/ 389 h 763"/>
                <a:gd name="T62" fmla="*/ 96 w 1068"/>
                <a:gd name="T63" fmla="*/ 343 h 763"/>
                <a:gd name="T64" fmla="*/ 245 w 1068"/>
                <a:gd name="T65" fmla="*/ 274 h 763"/>
                <a:gd name="T66" fmla="*/ 398 w 1068"/>
                <a:gd name="T67" fmla="*/ 366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68" h="763">
                  <a:moveTo>
                    <a:pt x="581" y="0"/>
                  </a:moveTo>
                  <a:lnTo>
                    <a:pt x="581" y="0"/>
                  </a:lnTo>
                  <a:cubicBezTo>
                    <a:pt x="581" y="762"/>
                    <a:pt x="581" y="762"/>
                    <a:pt x="581" y="762"/>
                  </a:cubicBezTo>
                  <a:cubicBezTo>
                    <a:pt x="1067" y="762"/>
                    <a:pt x="1067" y="762"/>
                    <a:pt x="1067" y="762"/>
                  </a:cubicBezTo>
                  <a:cubicBezTo>
                    <a:pt x="1067" y="0"/>
                    <a:pt x="1067" y="0"/>
                    <a:pt x="1067" y="0"/>
                  </a:cubicBezTo>
                  <a:lnTo>
                    <a:pt x="581" y="0"/>
                  </a:lnTo>
                  <a:close/>
                  <a:moveTo>
                    <a:pt x="822" y="739"/>
                  </a:moveTo>
                  <a:lnTo>
                    <a:pt x="822" y="739"/>
                  </a:lnTo>
                  <a:cubicBezTo>
                    <a:pt x="815" y="739"/>
                    <a:pt x="807" y="732"/>
                    <a:pt x="807" y="720"/>
                  </a:cubicBezTo>
                  <a:cubicBezTo>
                    <a:pt x="807" y="713"/>
                    <a:pt x="815" y="705"/>
                    <a:pt x="822" y="705"/>
                  </a:cubicBezTo>
                  <a:cubicBezTo>
                    <a:pt x="834" y="705"/>
                    <a:pt x="841" y="713"/>
                    <a:pt x="841" y="720"/>
                  </a:cubicBezTo>
                  <a:cubicBezTo>
                    <a:pt x="841" y="732"/>
                    <a:pt x="834" y="739"/>
                    <a:pt x="822" y="739"/>
                  </a:cubicBezTo>
                  <a:close/>
                  <a:moveTo>
                    <a:pt x="1021" y="686"/>
                  </a:moveTo>
                  <a:lnTo>
                    <a:pt x="1021" y="686"/>
                  </a:lnTo>
                  <a:cubicBezTo>
                    <a:pt x="627" y="686"/>
                    <a:pt x="627" y="686"/>
                    <a:pt x="627" y="686"/>
                  </a:cubicBezTo>
                  <a:cubicBezTo>
                    <a:pt x="627" y="46"/>
                    <a:pt x="627" y="46"/>
                    <a:pt x="627" y="46"/>
                  </a:cubicBezTo>
                  <a:cubicBezTo>
                    <a:pt x="1021" y="46"/>
                    <a:pt x="1021" y="46"/>
                    <a:pt x="1021" y="46"/>
                  </a:cubicBezTo>
                  <a:lnTo>
                    <a:pt x="1021" y="686"/>
                  </a:lnTo>
                  <a:close/>
                  <a:moveTo>
                    <a:pt x="906" y="316"/>
                  </a:moveTo>
                  <a:lnTo>
                    <a:pt x="906" y="316"/>
                  </a:lnTo>
                  <a:cubicBezTo>
                    <a:pt x="906" y="274"/>
                    <a:pt x="906" y="274"/>
                    <a:pt x="906" y="274"/>
                  </a:cubicBezTo>
                  <a:cubicBezTo>
                    <a:pt x="906" y="251"/>
                    <a:pt x="899" y="232"/>
                    <a:pt x="883" y="217"/>
                  </a:cubicBezTo>
                  <a:cubicBezTo>
                    <a:pt x="868" y="202"/>
                    <a:pt x="849" y="190"/>
                    <a:pt x="826" y="190"/>
                  </a:cubicBezTo>
                  <a:lnTo>
                    <a:pt x="826" y="190"/>
                  </a:lnTo>
                  <a:cubicBezTo>
                    <a:pt x="780" y="190"/>
                    <a:pt x="742" y="229"/>
                    <a:pt x="742" y="274"/>
                  </a:cubicBezTo>
                  <a:cubicBezTo>
                    <a:pt x="742" y="316"/>
                    <a:pt x="742" y="316"/>
                    <a:pt x="742" y="316"/>
                  </a:cubicBezTo>
                  <a:cubicBezTo>
                    <a:pt x="727" y="316"/>
                    <a:pt x="727" y="316"/>
                    <a:pt x="727" y="316"/>
                  </a:cubicBezTo>
                  <a:cubicBezTo>
                    <a:pt x="727" y="472"/>
                    <a:pt x="727" y="472"/>
                    <a:pt x="727" y="472"/>
                  </a:cubicBezTo>
                  <a:cubicBezTo>
                    <a:pt x="926" y="472"/>
                    <a:pt x="926" y="472"/>
                    <a:pt x="926" y="472"/>
                  </a:cubicBezTo>
                  <a:cubicBezTo>
                    <a:pt x="926" y="316"/>
                    <a:pt x="926" y="316"/>
                    <a:pt x="926" y="316"/>
                  </a:cubicBezTo>
                  <a:lnTo>
                    <a:pt x="906" y="316"/>
                  </a:lnTo>
                  <a:close/>
                  <a:moveTo>
                    <a:pt x="773" y="274"/>
                  </a:moveTo>
                  <a:lnTo>
                    <a:pt x="773" y="274"/>
                  </a:lnTo>
                  <a:cubicBezTo>
                    <a:pt x="773" y="244"/>
                    <a:pt x="795" y="221"/>
                    <a:pt x="826" y="221"/>
                  </a:cubicBezTo>
                  <a:cubicBezTo>
                    <a:pt x="841" y="221"/>
                    <a:pt x="853" y="225"/>
                    <a:pt x="864" y="236"/>
                  </a:cubicBezTo>
                  <a:cubicBezTo>
                    <a:pt x="872" y="248"/>
                    <a:pt x="880" y="259"/>
                    <a:pt x="880" y="274"/>
                  </a:cubicBezTo>
                  <a:cubicBezTo>
                    <a:pt x="880" y="316"/>
                    <a:pt x="880" y="316"/>
                    <a:pt x="880" y="316"/>
                  </a:cubicBezTo>
                  <a:cubicBezTo>
                    <a:pt x="773" y="316"/>
                    <a:pt x="773" y="316"/>
                    <a:pt x="773" y="316"/>
                  </a:cubicBezTo>
                  <a:lnTo>
                    <a:pt x="773" y="27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486" y="762"/>
                    <a:pt x="486" y="762"/>
                    <a:pt x="486" y="762"/>
                  </a:cubicBezTo>
                  <a:cubicBezTo>
                    <a:pt x="486" y="0"/>
                    <a:pt x="486" y="0"/>
                    <a:pt x="486" y="0"/>
                  </a:cubicBezTo>
                  <a:lnTo>
                    <a:pt x="0" y="0"/>
                  </a:lnTo>
                  <a:close/>
                  <a:moveTo>
                    <a:pt x="241" y="739"/>
                  </a:moveTo>
                  <a:lnTo>
                    <a:pt x="241" y="739"/>
                  </a:lnTo>
                  <a:cubicBezTo>
                    <a:pt x="233" y="739"/>
                    <a:pt x="226" y="732"/>
                    <a:pt x="226" y="720"/>
                  </a:cubicBezTo>
                  <a:cubicBezTo>
                    <a:pt x="226" y="713"/>
                    <a:pt x="233" y="705"/>
                    <a:pt x="241" y="705"/>
                  </a:cubicBezTo>
                  <a:cubicBezTo>
                    <a:pt x="252" y="705"/>
                    <a:pt x="260" y="713"/>
                    <a:pt x="260" y="720"/>
                  </a:cubicBezTo>
                  <a:cubicBezTo>
                    <a:pt x="260" y="732"/>
                    <a:pt x="252" y="739"/>
                    <a:pt x="241" y="739"/>
                  </a:cubicBezTo>
                  <a:close/>
                  <a:moveTo>
                    <a:pt x="440" y="686"/>
                  </a:moveTo>
                  <a:lnTo>
                    <a:pt x="440" y="686"/>
                  </a:lnTo>
                  <a:cubicBezTo>
                    <a:pt x="46" y="686"/>
                    <a:pt x="46" y="686"/>
                    <a:pt x="46" y="68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0" y="46"/>
                    <a:pt x="440" y="46"/>
                    <a:pt x="440" y="46"/>
                  </a:cubicBezTo>
                  <a:lnTo>
                    <a:pt x="440" y="686"/>
                  </a:lnTo>
                  <a:close/>
                  <a:moveTo>
                    <a:pt x="398" y="366"/>
                  </a:moveTo>
                  <a:lnTo>
                    <a:pt x="398" y="366"/>
                  </a:lnTo>
                  <a:cubicBezTo>
                    <a:pt x="279" y="488"/>
                    <a:pt x="279" y="488"/>
                    <a:pt x="279" y="488"/>
                  </a:cubicBezTo>
                  <a:cubicBezTo>
                    <a:pt x="245" y="457"/>
                    <a:pt x="245" y="457"/>
                    <a:pt x="245" y="457"/>
                  </a:cubicBezTo>
                  <a:cubicBezTo>
                    <a:pt x="314" y="389"/>
                    <a:pt x="314" y="389"/>
                    <a:pt x="314" y="389"/>
                  </a:cubicBezTo>
                  <a:cubicBezTo>
                    <a:pt x="96" y="389"/>
                    <a:pt x="96" y="389"/>
                    <a:pt x="96" y="389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314" y="343"/>
                    <a:pt x="314" y="343"/>
                    <a:pt x="314" y="343"/>
                  </a:cubicBezTo>
                  <a:cubicBezTo>
                    <a:pt x="245" y="274"/>
                    <a:pt x="245" y="274"/>
                    <a:pt x="245" y="274"/>
                  </a:cubicBezTo>
                  <a:cubicBezTo>
                    <a:pt x="279" y="244"/>
                    <a:pt x="279" y="244"/>
                    <a:pt x="279" y="244"/>
                  </a:cubicBezTo>
                  <a:lnTo>
                    <a:pt x="398" y="3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1835023" y="2949725"/>
            <a:ext cx="384175" cy="274637"/>
            <a:chOff x="1816286" y="2973189"/>
            <a:chExt cx="384175" cy="274637"/>
          </a:xfrm>
        </p:grpSpPr>
        <p:sp>
          <p:nvSpPr>
            <p:cNvPr id="110" name="Freeform 795"/>
            <p:cNvSpPr>
              <a:spLocks noChangeArrowheads="1"/>
            </p:cNvSpPr>
            <p:nvPr/>
          </p:nvSpPr>
          <p:spPr bwMode="auto">
            <a:xfrm>
              <a:off x="2033774" y="298112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796"/>
            <p:cNvSpPr>
              <a:spLocks noChangeArrowheads="1"/>
            </p:cNvSpPr>
            <p:nvPr/>
          </p:nvSpPr>
          <p:spPr bwMode="auto">
            <a:xfrm>
              <a:off x="2033774" y="298112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797"/>
            <p:cNvSpPr>
              <a:spLocks noChangeArrowheads="1"/>
            </p:cNvSpPr>
            <p:nvPr/>
          </p:nvSpPr>
          <p:spPr bwMode="auto">
            <a:xfrm>
              <a:off x="2111561" y="2981126"/>
              <a:ext cx="80963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798"/>
            <p:cNvSpPr>
              <a:spLocks noChangeArrowheads="1"/>
            </p:cNvSpPr>
            <p:nvPr/>
          </p:nvSpPr>
          <p:spPr bwMode="auto">
            <a:xfrm>
              <a:off x="2111561" y="2981126"/>
              <a:ext cx="80963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799"/>
            <p:cNvSpPr>
              <a:spLocks noChangeArrowheads="1"/>
            </p:cNvSpPr>
            <p:nvPr/>
          </p:nvSpPr>
          <p:spPr bwMode="auto">
            <a:xfrm>
              <a:off x="1824224" y="298112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800"/>
            <p:cNvSpPr>
              <a:spLocks noChangeArrowheads="1"/>
            </p:cNvSpPr>
            <p:nvPr/>
          </p:nvSpPr>
          <p:spPr bwMode="auto">
            <a:xfrm>
              <a:off x="1824224" y="298112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801"/>
            <p:cNvSpPr>
              <a:spLocks noChangeArrowheads="1"/>
            </p:cNvSpPr>
            <p:nvPr/>
          </p:nvSpPr>
          <p:spPr bwMode="auto">
            <a:xfrm>
              <a:off x="1903599" y="2981126"/>
              <a:ext cx="80962" cy="239713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802"/>
            <p:cNvSpPr>
              <a:spLocks noChangeArrowheads="1"/>
            </p:cNvSpPr>
            <p:nvPr/>
          </p:nvSpPr>
          <p:spPr bwMode="auto">
            <a:xfrm>
              <a:off x="1903599" y="2981126"/>
              <a:ext cx="80962" cy="239713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803"/>
            <p:cNvSpPr>
              <a:spLocks noChangeArrowheads="1"/>
            </p:cNvSpPr>
            <p:nvPr/>
          </p:nvSpPr>
          <p:spPr bwMode="auto">
            <a:xfrm>
              <a:off x="1816286" y="2973189"/>
              <a:ext cx="384175" cy="274637"/>
            </a:xfrm>
            <a:custGeom>
              <a:avLst/>
              <a:gdLst>
                <a:gd name="T0" fmla="*/ 581 w 1068"/>
                <a:gd name="T1" fmla="*/ 0 h 763"/>
                <a:gd name="T2" fmla="*/ 1067 w 1068"/>
                <a:gd name="T3" fmla="*/ 762 h 763"/>
                <a:gd name="T4" fmla="*/ 581 w 1068"/>
                <a:gd name="T5" fmla="*/ 0 h 763"/>
                <a:gd name="T6" fmla="*/ 822 w 1068"/>
                <a:gd name="T7" fmla="*/ 739 h 763"/>
                <a:gd name="T8" fmla="*/ 822 w 1068"/>
                <a:gd name="T9" fmla="*/ 705 h 763"/>
                <a:gd name="T10" fmla="*/ 822 w 1068"/>
                <a:gd name="T11" fmla="*/ 739 h 763"/>
                <a:gd name="T12" fmla="*/ 1021 w 1068"/>
                <a:gd name="T13" fmla="*/ 686 h 763"/>
                <a:gd name="T14" fmla="*/ 627 w 1068"/>
                <a:gd name="T15" fmla="*/ 46 h 763"/>
                <a:gd name="T16" fmla="*/ 1021 w 1068"/>
                <a:gd name="T17" fmla="*/ 686 h 763"/>
                <a:gd name="T18" fmla="*/ 906 w 1068"/>
                <a:gd name="T19" fmla="*/ 316 h 763"/>
                <a:gd name="T20" fmla="*/ 883 w 1068"/>
                <a:gd name="T21" fmla="*/ 217 h 763"/>
                <a:gd name="T22" fmla="*/ 826 w 1068"/>
                <a:gd name="T23" fmla="*/ 190 h 763"/>
                <a:gd name="T24" fmla="*/ 742 w 1068"/>
                <a:gd name="T25" fmla="*/ 316 h 763"/>
                <a:gd name="T26" fmla="*/ 727 w 1068"/>
                <a:gd name="T27" fmla="*/ 472 h 763"/>
                <a:gd name="T28" fmla="*/ 926 w 1068"/>
                <a:gd name="T29" fmla="*/ 316 h 763"/>
                <a:gd name="T30" fmla="*/ 773 w 1068"/>
                <a:gd name="T31" fmla="*/ 274 h 763"/>
                <a:gd name="T32" fmla="*/ 826 w 1068"/>
                <a:gd name="T33" fmla="*/ 221 h 763"/>
                <a:gd name="T34" fmla="*/ 880 w 1068"/>
                <a:gd name="T35" fmla="*/ 274 h 763"/>
                <a:gd name="T36" fmla="*/ 773 w 1068"/>
                <a:gd name="T37" fmla="*/ 316 h 763"/>
                <a:gd name="T38" fmla="*/ 0 w 1068"/>
                <a:gd name="T39" fmla="*/ 0 h 763"/>
                <a:gd name="T40" fmla="*/ 0 w 1068"/>
                <a:gd name="T41" fmla="*/ 762 h 763"/>
                <a:gd name="T42" fmla="*/ 486 w 1068"/>
                <a:gd name="T43" fmla="*/ 0 h 763"/>
                <a:gd name="T44" fmla="*/ 241 w 1068"/>
                <a:gd name="T45" fmla="*/ 739 h 763"/>
                <a:gd name="T46" fmla="*/ 226 w 1068"/>
                <a:gd name="T47" fmla="*/ 720 h 763"/>
                <a:gd name="T48" fmla="*/ 260 w 1068"/>
                <a:gd name="T49" fmla="*/ 720 h 763"/>
                <a:gd name="T50" fmla="*/ 440 w 1068"/>
                <a:gd name="T51" fmla="*/ 686 h 763"/>
                <a:gd name="T52" fmla="*/ 46 w 1068"/>
                <a:gd name="T53" fmla="*/ 686 h 763"/>
                <a:gd name="T54" fmla="*/ 440 w 1068"/>
                <a:gd name="T55" fmla="*/ 46 h 763"/>
                <a:gd name="T56" fmla="*/ 398 w 1068"/>
                <a:gd name="T57" fmla="*/ 366 h 763"/>
                <a:gd name="T58" fmla="*/ 279 w 1068"/>
                <a:gd name="T59" fmla="*/ 488 h 763"/>
                <a:gd name="T60" fmla="*/ 314 w 1068"/>
                <a:gd name="T61" fmla="*/ 389 h 763"/>
                <a:gd name="T62" fmla="*/ 96 w 1068"/>
                <a:gd name="T63" fmla="*/ 343 h 763"/>
                <a:gd name="T64" fmla="*/ 245 w 1068"/>
                <a:gd name="T65" fmla="*/ 274 h 763"/>
                <a:gd name="T66" fmla="*/ 398 w 1068"/>
                <a:gd name="T67" fmla="*/ 366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68" h="763">
                  <a:moveTo>
                    <a:pt x="581" y="0"/>
                  </a:moveTo>
                  <a:lnTo>
                    <a:pt x="581" y="0"/>
                  </a:lnTo>
                  <a:cubicBezTo>
                    <a:pt x="581" y="762"/>
                    <a:pt x="581" y="762"/>
                    <a:pt x="581" y="762"/>
                  </a:cubicBezTo>
                  <a:cubicBezTo>
                    <a:pt x="1067" y="762"/>
                    <a:pt x="1067" y="762"/>
                    <a:pt x="1067" y="762"/>
                  </a:cubicBezTo>
                  <a:cubicBezTo>
                    <a:pt x="1067" y="0"/>
                    <a:pt x="1067" y="0"/>
                    <a:pt x="1067" y="0"/>
                  </a:cubicBezTo>
                  <a:lnTo>
                    <a:pt x="581" y="0"/>
                  </a:lnTo>
                  <a:close/>
                  <a:moveTo>
                    <a:pt x="822" y="739"/>
                  </a:moveTo>
                  <a:lnTo>
                    <a:pt x="822" y="739"/>
                  </a:lnTo>
                  <a:cubicBezTo>
                    <a:pt x="815" y="739"/>
                    <a:pt x="807" y="732"/>
                    <a:pt x="807" y="720"/>
                  </a:cubicBezTo>
                  <a:cubicBezTo>
                    <a:pt x="807" y="713"/>
                    <a:pt x="815" y="705"/>
                    <a:pt x="822" y="705"/>
                  </a:cubicBezTo>
                  <a:cubicBezTo>
                    <a:pt x="834" y="705"/>
                    <a:pt x="841" y="713"/>
                    <a:pt x="841" y="720"/>
                  </a:cubicBezTo>
                  <a:cubicBezTo>
                    <a:pt x="841" y="732"/>
                    <a:pt x="834" y="739"/>
                    <a:pt x="822" y="739"/>
                  </a:cubicBezTo>
                  <a:close/>
                  <a:moveTo>
                    <a:pt x="1021" y="686"/>
                  </a:moveTo>
                  <a:lnTo>
                    <a:pt x="1021" y="686"/>
                  </a:lnTo>
                  <a:cubicBezTo>
                    <a:pt x="627" y="686"/>
                    <a:pt x="627" y="686"/>
                    <a:pt x="627" y="686"/>
                  </a:cubicBezTo>
                  <a:cubicBezTo>
                    <a:pt x="627" y="46"/>
                    <a:pt x="627" y="46"/>
                    <a:pt x="627" y="46"/>
                  </a:cubicBezTo>
                  <a:cubicBezTo>
                    <a:pt x="1021" y="46"/>
                    <a:pt x="1021" y="46"/>
                    <a:pt x="1021" y="46"/>
                  </a:cubicBezTo>
                  <a:lnTo>
                    <a:pt x="1021" y="686"/>
                  </a:lnTo>
                  <a:close/>
                  <a:moveTo>
                    <a:pt x="906" y="316"/>
                  </a:moveTo>
                  <a:lnTo>
                    <a:pt x="906" y="316"/>
                  </a:lnTo>
                  <a:cubicBezTo>
                    <a:pt x="906" y="274"/>
                    <a:pt x="906" y="274"/>
                    <a:pt x="906" y="274"/>
                  </a:cubicBezTo>
                  <a:cubicBezTo>
                    <a:pt x="906" y="251"/>
                    <a:pt x="899" y="232"/>
                    <a:pt x="883" y="217"/>
                  </a:cubicBezTo>
                  <a:cubicBezTo>
                    <a:pt x="868" y="202"/>
                    <a:pt x="849" y="190"/>
                    <a:pt x="826" y="190"/>
                  </a:cubicBezTo>
                  <a:lnTo>
                    <a:pt x="826" y="190"/>
                  </a:lnTo>
                  <a:cubicBezTo>
                    <a:pt x="780" y="190"/>
                    <a:pt x="742" y="229"/>
                    <a:pt x="742" y="274"/>
                  </a:cubicBezTo>
                  <a:cubicBezTo>
                    <a:pt x="742" y="316"/>
                    <a:pt x="742" y="316"/>
                    <a:pt x="742" y="316"/>
                  </a:cubicBezTo>
                  <a:cubicBezTo>
                    <a:pt x="727" y="316"/>
                    <a:pt x="727" y="316"/>
                    <a:pt x="727" y="316"/>
                  </a:cubicBezTo>
                  <a:cubicBezTo>
                    <a:pt x="727" y="472"/>
                    <a:pt x="727" y="472"/>
                    <a:pt x="727" y="472"/>
                  </a:cubicBezTo>
                  <a:cubicBezTo>
                    <a:pt x="926" y="472"/>
                    <a:pt x="926" y="472"/>
                    <a:pt x="926" y="472"/>
                  </a:cubicBezTo>
                  <a:cubicBezTo>
                    <a:pt x="926" y="316"/>
                    <a:pt x="926" y="316"/>
                    <a:pt x="926" y="316"/>
                  </a:cubicBezTo>
                  <a:lnTo>
                    <a:pt x="906" y="316"/>
                  </a:lnTo>
                  <a:close/>
                  <a:moveTo>
                    <a:pt x="773" y="274"/>
                  </a:moveTo>
                  <a:lnTo>
                    <a:pt x="773" y="274"/>
                  </a:lnTo>
                  <a:cubicBezTo>
                    <a:pt x="773" y="244"/>
                    <a:pt x="795" y="221"/>
                    <a:pt x="826" y="221"/>
                  </a:cubicBezTo>
                  <a:cubicBezTo>
                    <a:pt x="841" y="221"/>
                    <a:pt x="853" y="225"/>
                    <a:pt x="864" y="236"/>
                  </a:cubicBezTo>
                  <a:cubicBezTo>
                    <a:pt x="872" y="248"/>
                    <a:pt x="880" y="259"/>
                    <a:pt x="880" y="274"/>
                  </a:cubicBezTo>
                  <a:cubicBezTo>
                    <a:pt x="880" y="316"/>
                    <a:pt x="880" y="316"/>
                    <a:pt x="880" y="316"/>
                  </a:cubicBezTo>
                  <a:cubicBezTo>
                    <a:pt x="773" y="316"/>
                    <a:pt x="773" y="316"/>
                    <a:pt x="773" y="316"/>
                  </a:cubicBezTo>
                  <a:lnTo>
                    <a:pt x="773" y="274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486" y="762"/>
                    <a:pt x="486" y="762"/>
                    <a:pt x="486" y="762"/>
                  </a:cubicBezTo>
                  <a:cubicBezTo>
                    <a:pt x="486" y="0"/>
                    <a:pt x="486" y="0"/>
                    <a:pt x="486" y="0"/>
                  </a:cubicBezTo>
                  <a:lnTo>
                    <a:pt x="0" y="0"/>
                  </a:lnTo>
                  <a:close/>
                  <a:moveTo>
                    <a:pt x="241" y="739"/>
                  </a:moveTo>
                  <a:lnTo>
                    <a:pt x="241" y="739"/>
                  </a:lnTo>
                  <a:cubicBezTo>
                    <a:pt x="233" y="739"/>
                    <a:pt x="226" y="732"/>
                    <a:pt x="226" y="720"/>
                  </a:cubicBezTo>
                  <a:cubicBezTo>
                    <a:pt x="226" y="713"/>
                    <a:pt x="233" y="705"/>
                    <a:pt x="241" y="705"/>
                  </a:cubicBezTo>
                  <a:cubicBezTo>
                    <a:pt x="252" y="705"/>
                    <a:pt x="260" y="713"/>
                    <a:pt x="260" y="720"/>
                  </a:cubicBezTo>
                  <a:cubicBezTo>
                    <a:pt x="260" y="732"/>
                    <a:pt x="252" y="739"/>
                    <a:pt x="241" y="739"/>
                  </a:cubicBezTo>
                  <a:close/>
                  <a:moveTo>
                    <a:pt x="440" y="686"/>
                  </a:moveTo>
                  <a:lnTo>
                    <a:pt x="440" y="686"/>
                  </a:lnTo>
                  <a:cubicBezTo>
                    <a:pt x="46" y="686"/>
                    <a:pt x="46" y="686"/>
                    <a:pt x="46" y="68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0" y="46"/>
                    <a:pt x="440" y="46"/>
                    <a:pt x="440" y="46"/>
                  </a:cubicBezTo>
                  <a:lnTo>
                    <a:pt x="440" y="686"/>
                  </a:lnTo>
                  <a:close/>
                  <a:moveTo>
                    <a:pt x="398" y="366"/>
                  </a:moveTo>
                  <a:lnTo>
                    <a:pt x="398" y="366"/>
                  </a:lnTo>
                  <a:cubicBezTo>
                    <a:pt x="279" y="488"/>
                    <a:pt x="279" y="488"/>
                    <a:pt x="279" y="488"/>
                  </a:cubicBezTo>
                  <a:cubicBezTo>
                    <a:pt x="245" y="457"/>
                    <a:pt x="245" y="457"/>
                    <a:pt x="245" y="457"/>
                  </a:cubicBezTo>
                  <a:cubicBezTo>
                    <a:pt x="314" y="389"/>
                    <a:pt x="314" y="389"/>
                    <a:pt x="314" y="389"/>
                  </a:cubicBezTo>
                  <a:cubicBezTo>
                    <a:pt x="96" y="389"/>
                    <a:pt x="96" y="389"/>
                    <a:pt x="96" y="389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314" y="343"/>
                    <a:pt x="314" y="343"/>
                    <a:pt x="314" y="343"/>
                  </a:cubicBezTo>
                  <a:cubicBezTo>
                    <a:pt x="245" y="274"/>
                    <a:pt x="245" y="274"/>
                    <a:pt x="245" y="274"/>
                  </a:cubicBezTo>
                  <a:cubicBezTo>
                    <a:pt x="279" y="244"/>
                    <a:pt x="279" y="244"/>
                    <a:pt x="279" y="244"/>
                  </a:cubicBezTo>
                  <a:lnTo>
                    <a:pt x="398" y="36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9" name="Group 118"/>
          <p:cNvGrpSpPr/>
          <p:nvPr/>
        </p:nvGrpSpPr>
        <p:grpSpPr>
          <a:xfrm>
            <a:off x="1835023" y="3564190"/>
            <a:ext cx="384175" cy="274638"/>
            <a:chOff x="1814699" y="3583638"/>
            <a:chExt cx="384175" cy="274638"/>
          </a:xfrm>
        </p:grpSpPr>
        <p:sp>
          <p:nvSpPr>
            <p:cNvPr id="120" name="Freeform 804"/>
            <p:cNvSpPr>
              <a:spLocks noChangeArrowheads="1"/>
            </p:cNvSpPr>
            <p:nvPr/>
          </p:nvSpPr>
          <p:spPr bwMode="auto">
            <a:xfrm>
              <a:off x="2032186" y="359157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805"/>
            <p:cNvSpPr>
              <a:spLocks noChangeArrowheads="1"/>
            </p:cNvSpPr>
            <p:nvPr/>
          </p:nvSpPr>
          <p:spPr bwMode="auto">
            <a:xfrm>
              <a:off x="2032186" y="359157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806"/>
            <p:cNvSpPr>
              <a:spLocks noChangeArrowheads="1"/>
            </p:cNvSpPr>
            <p:nvPr/>
          </p:nvSpPr>
          <p:spPr bwMode="auto">
            <a:xfrm>
              <a:off x="2109974" y="3591576"/>
              <a:ext cx="80962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807"/>
            <p:cNvSpPr>
              <a:spLocks noChangeArrowheads="1"/>
            </p:cNvSpPr>
            <p:nvPr/>
          </p:nvSpPr>
          <p:spPr bwMode="auto">
            <a:xfrm>
              <a:off x="2109974" y="3591576"/>
              <a:ext cx="80962" cy="241300"/>
            </a:xfrm>
            <a:custGeom>
              <a:avLst/>
              <a:gdLst>
                <a:gd name="T0" fmla="*/ 222 w 223"/>
                <a:gd name="T1" fmla="*/ 0 h 671"/>
                <a:gd name="T2" fmla="*/ 0 w 223"/>
                <a:gd name="T3" fmla="*/ 0 h 671"/>
                <a:gd name="T4" fmla="*/ 0 w 223"/>
                <a:gd name="T5" fmla="*/ 670 h 671"/>
                <a:gd name="T6" fmla="*/ 222 w 223"/>
                <a:gd name="T7" fmla="*/ 670 h 671"/>
                <a:gd name="T8" fmla="*/ 222 w 223"/>
                <a:gd name="T9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71">
                  <a:moveTo>
                    <a:pt x="222" y="0"/>
                  </a:moveTo>
                  <a:lnTo>
                    <a:pt x="0" y="0"/>
                  </a:lnTo>
                  <a:lnTo>
                    <a:pt x="0" y="670"/>
                  </a:lnTo>
                  <a:lnTo>
                    <a:pt x="222" y="670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808"/>
            <p:cNvSpPr>
              <a:spLocks noChangeArrowheads="1"/>
            </p:cNvSpPr>
            <p:nvPr/>
          </p:nvSpPr>
          <p:spPr bwMode="auto">
            <a:xfrm>
              <a:off x="1822636" y="359157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809"/>
            <p:cNvSpPr>
              <a:spLocks noChangeArrowheads="1"/>
            </p:cNvSpPr>
            <p:nvPr/>
          </p:nvSpPr>
          <p:spPr bwMode="auto">
            <a:xfrm>
              <a:off x="1822636" y="3591576"/>
              <a:ext cx="158750" cy="260350"/>
            </a:xfrm>
            <a:custGeom>
              <a:avLst/>
              <a:gdLst>
                <a:gd name="T0" fmla="*/ 440 w 441"/>
                <a:gd name="T1" fmla="*/ 720 h 721"/>
                <a:gd name="T2" fmla="*/ 0 w 441"/>
                <a:gd name="T3" fmla="*/ 720 h 721"/>
                <a:gd name="T4" fmla="*/ 0 w 441"/>
                <a:gd name="T5" fmla="*/ 0 h 721"/>
                <a:gd name="T6" fmla="*/ 440 w 441"/>
                <a:gd name="T7" fmla="*/ 0 h 721"/>
                <a:gd name="T8" fmla="*/ 440 w 441"/>
                <a:gd name="T9" fmla="*/ 72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1" h="721">
                  <a:moveTo>
                    <a:pt x="440" y="720"/>
                  </a:moveTo>
                  <a:lnTo>
                    <a:pt x="0" y="720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72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810"/>
            <p:cNvSpPr>
              <a:spLocks noChangeArrowheads="1"/>
            </p:cNvSpPr>
            <p:nvPr/>
          </p:nvSpPr>
          <p:spPr bwMode="auto">
            <a:xfrm>
              <a:off x="1902011" y="3591576"/>
              <a:ext cx="80963" cy="239712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811"/>
            <p:cNvSpPr>
              <a:spLocks noChangeArrowheads="1"/>
            </p:cNvSpPr>
            <p:nvPr/>
          </p:nvSpPr>
          <p:spPr bwMode="auto">
            <a:xfrm>
              <a:off x="1902011" y="3591576"/>
              <a:ext cx="80963" cy="239712"/>
            </a:xfrm>
            <a:custGeom>
              <a:avLst/>
              <a:gdLst>
                <a:gd name="T0" fmla="*/ 222 w 223"/>
                <a:gd name="T1" fmla="*/ 0 h 668"/>
                <a:gd name="T2" fmla="*/ 0 w 223"/>
                <a:gd name="T3" fmla="*/ 0 h 668"/>
                <a:gd name="T4" fmla="*/ 0 w 223"/>
                <a:gd name="T5" fmla="*/ 667 h 668"/>
                <a:gd name="T6" fmla="*/ 222 w 223"/>
                <a:gd name="T7" fmla="*/ 667 h 668"/>
                <a:gd name="T8" fmla="*/ 222 w 223"/>
                <a:gd name="T9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668">
                  <a:moveTo>
                    <a:pt x="222" y="0"/>
                  </a:moveTo>
                  <a:lnTo>
                    <a:pt x="0" y="0"/>
                  </a:lnTo>
                  <a:lnTo>
                    <a:pt x="0" y="667"/>
                  </a:lnTo>
                  <a:lnTo>
                    <a:pt x="222" y="667"/>
                  </a:lnTo>
                  <a:lnTo>
                    <a:pt x="22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812"/>
            <p:cNvSpPr>
              <a:spLocks noChangeArrowheads="1"/>
            </p:cNvSpPr>
            <p:nvPr/>
          </p:nvSpPr>
          <p:spPr bwMode="auto">
            <a:xfrm>
              <a:off x="1814699" y="3583638"/>
              <a:ext cx="384175" cy="274638"/>
            </a:xfrm>
            <a:custGeom>
              <a:avLst/>
              <a:gdLst>
                <a:gd name="T0" fmla="*/ 581 w 1068"/>
                <a:gd name="T1" fmla="*/ 0 h 763"/>
                <a:gd name="T2" fmla="*/ 581 w 1068"/>
                <a:gd name="T3" fmla="*/ 0 h 763"/>
                <a:gd name="T4" fmla="*/ 581 w 1068"/>
                <a:gd name="T5" fmla="*/ 762 h 763"/>
                <a:gd name="T6" fmla="*/ 1067 w 1068"/>
                <a:gd name="T7" fmla="*/ 762 h 763"/>
                <a:gd name="T8" fmla="*/ 1067 w 1068"/>
                <a:gd name="T9" fmla="*/ 0 h 763"/>
                <a:gd name="T10" fmla="*/ 581 w 1068"/>
                <a:gd name="T11" fmla="*/ 0 h 763"/>
                <a:gd name="T12" fmla="*/ 822 w 1068"/>
                <a:gd name="T13" fmla="*/ 739 h 763"/>
                <a:gd name="T14" fmla="*/ 822 w 1068"/>
                <a:gd name="T15" fmla="*/ 739 h 763"/>
                <a:gd name="T16" fmla="*/ 807 w 1068"/>
                <a:gd name="T17" fmla="*/ 720 h 763"/>
                <a:gd name="T18" fmla="*/ 822 w 1068"/>
                <a:gd name="T19" fmla="*/ 705 h 763"/>
                <a:gd name="T20" fmla="*/ 841 w 1068"/>
                <a:gd name="T21" fmla="*/ 720 h 763"/>
                <a:gd name="T22" fmla="*/ 822 w 1068"/>
                <a:gd name="T23" fmla="*/ 739 h 763"/>
                <a:gd name="T24" fmla="*/ 1021 w 1068"/>
                <a:gd name="T25" fmla="*/ 686 h 763"/>
                <a:gd name="T26" fmla="*/ 1021 w 1068"/>
                <a:gd name="T27" fmla="*/ 686 h 763"/>
                <a:gd name="T28" fmla="*/ 627 w 1068"/>
                <a:gd name="T29" fmla="*/ 686 h 763"/>
                <a:gd name="T30" fmla="*/ 627 w 1068"/>
                <a:gd name="T31" fmla="*/ 46 h 763"/>
                <a:gd name="T32" fmla="*/ 1021 w 1068"/>
                <a:gd name="T33" fmla="*/ 46 h 763"/>
                <a:gd name="T34" fmla="*/ 1021 w 1068"/>
                <a:gd name="T35" fmla="*/ 686 h 763"/>
                <a:gd name="T36" fmla="*/ 0 w 1068"/>
                <a:gd name="T37" fmla="*/ 0 h 763"/>
                <a:gd name="T38" fmla="*/ 0 w 1068"/>
                <a:gd name="T39" fmla="*/ 0 h 763"/>
                <a:gd name="T40" fmla="*/ 0 w 1068"/>
                <a:gd name="T41" fmla="*/ 762 h 763"/>
                <a:gd name="T42" fmla="*/ 486 w 1068"/>
                <a:gd name="T43" fmla="*/ 762 h 763"/>
                <a:gd name="T44" fmla="*/ 486 w 1068"/>
                <a:gd name="T45" fmla="*/ 0 h 763"/>
                <a:gd name="T46" fmla="*/ 0 w 1068"/>
                <a:gd name="T47" fmla="*/ 0 h 763"/>
                <a:gd name="T48" fmla="*/ 241 w 1068"/>
                <a:gd name="T49" fmla="*/ 739 h 763"/>
                <a:gd name="T50" fmla="*/ 241 w 1068"/>
                <a:gd name="T51" fmla="*/ 739 h 763"/>
                <a:gd name="T52" fmla="*/ 226 w 1068"/>
                <a:gd name="T53" fmla="*/ 720 h 763"/>
                <a:gd name="T54" fmla="*/ 241 w 1068"/>
                <a:gd name="T55" fmla="*/ 705 h 763"/>
                <a:gd name="T56" fmla="*/ 260 w 1068"/>
                <a:gd name="T57" fmla="*/ 720 h 763"/>
                <a:gd name="T58" fmla="*/ 241 w 1068"/>
                <a:gd name="T59" fmla="*/ 739 h 763"/>
                <a:gd name="T60" fmla="*/ 440 w 1068"/>
                <a:gd name="T61" fmla="*/ 686 h 763"/>
                <a:gd name="T62" fmla="*/ 440 w 1068"/>
                <a:gd name="T63" fmla="*/ 686 h 763"/>
                <a:gd name="T64" fmla="*/ 46 w 1068"/>
                <a:gd name="T65" fmla="*/ 686 h 763"/>
                <a:gd name="T66" fmla="*/ 46 w 1068"/>
                <a:gd name="T67" fmla="*/ 46 h 763"/>
                <a:gd name="T68" fmla="*/ 440 w 1068"/>
                <a:gd name="T69" fmla="*/ 46 h 763"/>
                <a:gd name="T70" fmla="*/ 440 w 1068"/>
                <a:gd name="T71" fmla="*/ 686 h 763"/>
                <a:gd name="T72" fmla="*/ 398 w 1068"/>
                <a:gd name="T73" fmla="*/ 366 h 763"/>
                <a:gd name="T74" fmla="*/ 398 w 1068"/>
                <a:gd name="T75" fmla="*/ 366 h 763"/>
                <a:gd name="T76" fmla="*/ 279 w 1068"/>
                <a:gd name="T77" fmla="*/ 488 h 763"/>
                <a:gd name="T78" fmla="*/ 245 w 1068"/>
                <a:gd name="T79" fmla="*/ 457 h 763"/>
                <a:gd name="T80" fmla="*/ 314 w 1068"/>
                <a:gd name="T81" fmla="*/ 389 h 763"/>
                <a:gd name="T82" fmla="*/ 96 w 1068"/>
                <a:gd name="T83" fmla="*/ 389 h 763"/>
                <a:gd name="T84" fmla="*/ 96 w 1068"/>
                <a:gd name="T85" fmla="*/ 343 h 763"/>
                <a:gd name="T86" fmla="*/ 314 w 1068"/>
                <a:gd name="T87" fmla="*/ 343 h 763"/>
                <a:gd name="T88" fmla="*/ 245 w 1068"/>
                <a:gd name="T89" fmla="*/ 274 h 763"/>
                <a:gd name="T90" fmla="*/ 279 w 1068"/>
                <a:gd name="T91" fmla="*/ 244 h 763"/>
                <a:gd name="T92" fmla="*/ 398 w 1068"/>
                <a:gd name="T93" fmla="*/ 366 h 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68" h="763">
                  <a:moveTo>
                    <a:pt x="581" y="0"/>
                  </a:moveTo>
                  <a:lnTo>
                    <a:pt x="581" y="0"/>
                  </a:lnTo>
                  <a:cubicBezTo>
                    <a:pt x="581" y="762"/>
                    <a:pt x="581" y="762"/>
                    <a:pt x="581" y="762"/>
                  </a:cubicBezTo>
                  <a:cubicBezTo>
                    <a:pt x="1067" y="762"/>
                    <a:pt x="1067" y="762"/>
                    <a:pt x="1067" y="762"/>
                  </a:cubicBezTo>
                  <a:cubicBezTo>
                    <a:pt x="1067" y="0"/>
                    <a:pt x="1067" y="0"/>
                    <a:pt x="1067" y="0"/>
                  </a:cubicBezTo>
                  <a:lnTo>
                    <a:pt x="581" y="0"/>
                  </a:lnTo>
                  <a:close/>
                  <a:moveTo>
                    <a:pt x="822" y="739"/>
                  </a:moveTo>
                  <a:lnTo>
                    <a:pt x="822" y="739"/>
                  </a:lnTo>
                  <a:cubicBezTo>
                    <a:pt x="815" y="739"/>
                    <a:pt x="807" y="732"/>
                    <a:pt x="807" y="720"/>
                  </a:cubicBezTo>
                  <a:cubicBezTo>
                    <a:pt x="807" y="713"/>
                    <a:pt x="815" y="705"/>
                    <a:pt x="822" y="705"/>
                  </a:cubicBezTo>
                  <a:cubicBezTo>
                    <a:pt x="834" y="705"/>
                    <a:pt x="841" y="713"/>
                    <a:pt x="841" y="720"/>
                  </a:cubicBezTo>
                  <a:cubicBezTo>
                    <a:pt x="841" y="732"/>
                    <a:pt x="834" y="739"/>
                    <a:pt x="822" y="739"/>
                  </a:cubicBezTo>
                  <a:close/>
                  <a:moveTo>
                    <a:pt x="1021" y="686"/>
                  </a:moveTo>
                  <a:lnTo>
                    <a:pt x="1021" y="686"/>
                  </a:lnTo>
                  <a:cubicBezTo>
                    <a:pt x="627" y="686"/>
                    <a:pt x="627" y="686"/>
                    <a:pt x="627" y="686"/>
                  </a:cubicBezTo>
                  <a:cubicBezTo>
                    <a:pt x="627" y="46"/>
                    <a:pt x="627" y="46"/>
                    <a:pt x="627" y="46"/>
                  </a:cubicBezTo>
                  <a:cubicBezTo>
                    <a:pt x="1021" y="46"/>
                    <a:pt x="1021" y="46"/>
                    <a:pt x="1021" y="46"/>
                  </a:cubicBezTo>
                  <a:lnTo>
                    <a:pt x="1021" y="686"/>
                  </a:lnTo>
                  <a:close/>
                  <a:moveTo>
                    <a:pt x="0" y="0"/>
                  </a:moveTo>
                  <a:lnTo>
                    <a:pt x="0" y="0"/>
                  </a:lnTo>
                  <a:cubicBezTo>
                    <a:pt x="0" y="762"/>
                    <a:pt x="0" y="762"/>
                    <a:pt x="0" y="762"/>
                  </a:cubicBezTo>
                  <a:cubicBezTo>
                    <a:pt x="486" y="762"/>
                    <a:pt x="486" y="762"/>
                    <a:pt x="486" y="762"/>
                  </a:cubicBezTo>
                  <a:cubicBezTo>
                    <a:pt x="486" y="0"/>
                    <a:pt x="486" y="0"/>
                    <a:pt x="486" y="0"/>
                  </a:cubicBezTo>
                  <a:lnTo>
                    <a:pt x="0" y="0"/>
                  </a:lnTo>
                  <a:close/>
                  <a:moveTo>
                    <a:pt x="241" y="739"/>
                  </a:moveTo>
                  <a:lnTo>
                    <a:pt x="241" y="739"/>
                  </a:lnTo>
                  <a:cubicBezTo>
                    <a:pt x="233" y="739"/>
                    <a:pt x="226" y="732"/>
                    <a:pt x="226" y="720"/>
                  </a:cubicBezTo>
                  <a:cubicBezTo>
                    <a:pt x="226" y="713"/>
                    <a:pt x="233" y="705"/>
                    <a:pt x="241" y="705"/>
                  </a:cubicBezTo>
                  <a:cubicBezTo>
                    <a:pt x="252" y="705"/>
                    <a:pt x="260" y="713"/>
                    <a:pt x="260" y="720"/>
                  </a:cubicBezTo>
                  <a:cubicBezTo>
                    <a:pt x="260" y="732"/>
                    <a:pt x="252" y="739"/>
                    <a:pt x="241" y="739"/>
                  </a:cubicBezTo>
                  <a:close/>
                  <a:moveTo>
                    <a:pt x="440" y="686"/>
                  </a:moveTo>
                  <a:lnTo>
                    <a:pt x="440" y="686"/>
                  </a:lnTo>
                  <a:cubicBezTo>
                    <a:pt x="46" y="686"/>
                    <a:pt x="46" y="686"/>
                    <a:pt x="46" y="686"/>
                  </a:cubicBezTo>
                  <a:cubicBezTo>
                    <a:pt x="46" y="46"/>
                    <a:pt x="46" y="46"/>
                    <a:pt x="46" y="46"/>
                  </a:cubicBezTo>
                  <a:cubicBezTo>
                    <a:pt x="440" y="46"/>
                    <a:pt x="440" y="46"/>
                    <a:pt x="440" y="46"/>
                  </a:cubicBezTo>
                  <a:lnTo>
                    <a:pt x="440" y="686"/>
                  </a:lnTo>
                  <a:close/>
                  <a:moveTo>
                    <a:pt x="398" y="366"/>
                  </a:moveTo>
                  <a:lnTo>
                    <a:pt x="398" y="366"/>
                  </a:lnTo>
                  <a:cubicBezTo>
                    <a:pt x="279" y="488"/>
                    <a:pt x="279" y="488"/>
                    <a:pt x="279" y="488"/>
                  </a:cubicBezTo>
                  <a:cubicBezTo>
                    <a:pt x="245" y="457"/>
                    <a:pt x="245" y="457"/>
                    <a:pt x="245" y="457"/>
                  </a:cubicBezTo>
                  <a:cubicBezTo>
                    <a:pt x="314" y="389"/>
                    <a:pt x="314" y="389"/>
                    <a:pt x="314" y="389"/>
                  </a:cubicBezTo>
                  <a:cubicBezTo>
                    <a:pt x="96" y="389"/>
                    <a:pt x="96" y="389"/>
                    <a:pt x="96" y="389"/>
                  </a:cubicBezTo>
                  <a:cubicBezTo>
                    <a:pt x="96" y="343"/>
                    <a:pt x="96" y="343"/>
                    <a:pt x="96" y="343"/>
                  </a:cubicBezTo>
                  <a:cubicBezTo>
                    <a:pt x="314" y="343"/>
                    <a:pt x="314" y="343"/>
                    <a:pt x="314" y="343"/>
                  </a:cubicBezTo>
                  <a:cubicBezTo>
                    <a:pt x="245" y="274"/>
                    <a:pt x="245" y="274"/>
                    <a:pt x="245" y="274"/>
                  </a:cubicBezTo>
                  <a:cubicBezTo>
                    <a:pt x="279" y="244"/>
                    <a:pt x="279" y="244"/>
                    <a:pt x="279" y="244"/>
                  </a:cubicBezTo>
                  <a:lnTo>
                    <a:pt x="398" y="36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813"/>
            <p:cNvSpPr>
              <a:spLocks noChangeArrowheads="1"/>
            </p:cNvSpPr>
            <p:nvPr/>
          </p:nvSpPr>
          <p:spPr bwMode="auto">
            <a:xfrm>
              <a:off x="2076636" y="3651901"/>
              <a:ext cx="71438" cy="101600"/>
            </a:xfrm>
            <a:custGeom>
              <a:avLst/>
              <a:gdLst>
                <a:gd name="T0" fmla="*/ 179 w 200"/>
                <a:gd name="T1" fmla="*/ 126 h 283"/>
                <a:gd name="T2" fmla="*/ 179 w 200"/>
                <a:gd name="T3" fmla="*/ 126 h 283"/>
                <a:gd name="T4" fmla="*/ 179 w 200"/>
                <a:gd name="T5" fmla="*/ 84 h 283"/>
                <a:gd name="T6" fmla="*/ 156 w 200"/>
                <a:gd name="T7" fmla="*/ 27 h 283"/>
                <a:gd name="T8" fmla="*/ 99 w 200"/>
                <a:gd name="T9" fmla="*/ 0 h 283"/>
                <a:gd name="T10" fmla="*/ 99 w 200"/>
                <a:gd name="T11" fmla="*/ 0 h 283"/>
                <a:gd name="T12" fmla="*/ 15 w 200"/>
                <a:gd name="T13" fmla="*/ 84 h 283"/>
                <a:gd name="T14" fmla="*/ 15 w 200"/>
                <a:gd name="T15" fmla="*/ 126 h 283"/>
                <a:gd name="T16" fmla="*/ 0 w 200"/>
                <a:gd name="T17" fmla="*/ 126 h 283"/>
                <a:gd name="T18" fmla="*/ 0 w 200"/>
                <a:gd name="T19" fmla="*/ 282 h 283"/>
                <a:gd name="T20" fmla="*/ 199 w 200"/>
                <a:gd name="T21" fmla="*/ 282 h 283"/>
                <a:gd name="T22" fmla="*/ 199 w 200"/>
                <a:gd name="T23" fmla="*/ 126 h 283"/>
                <a:gd name="T24" fmla="*/ 179 w 200"/>
                <a:gd name="T25" fmla="*/ 126 h 283"/>
                <a:gd name="T26" fmla="*/ 153 w 200"/>
                <a:gd name="T27" fmla="*/ 126 h 283"/>
                <a:gd name="T28" fmla="*/ 153 w 200"/>
                <a:gd name="T29" fmla="*/ 126 h 283"/>
                <a:gd name="T30" fmla="*/ 46 w 200"/>
                <a:gd name="T31" fmla="*/ 126 h 283"/>
                <a:gd name="T32" fmla="*/ 46 w 200"/>
                <a:gd name="T33" fmla="*/ 84 h 283"/>
                <a:gd name="T34" fmla="*/ 99 w 200"/>
                <a:gd name="T35" fmla="*/ 31 h 283"/>
                <a:gd name="T36" fmla="*/ 137 w 200"/>
                <a:gd name="T37" fmla="*/ 46 h 283"/>
                <a:gd name="T38" fmla="*/ 153 w 200"/>
                <a:gd name="T39" fmla="*/ 84 h 283"/>
                <a:gd name="T40" fmla="*/ 153 w 200"/>
                <a:gd name="T41" fmla="*/ 126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0" h="283">
                  <a:moveTo>
                    <a:pt x="179" y="126"/>
                  </a:moveTo>
                  <a:lnTo>
                    <a:pt x="179" y="126"/>
                  </a:lnTo>
                  <a:cubicBezTo>
                    <a:pt x="179" y="84"/>
                    <a:pt x="179" y="84"/>
                    <a:pt x="179" y="84"/>
                  </a:cubicBezTo>
                  <a:cubicBezTo>
                    <a:pt x="179" y="61"/>
                    <a:pt x="172" y="42"/>
                    <a:pt x="156" y="27"/>
                  </a:cubicBezTo>
                  <a:cubicBezTo>
                    <a:pt x="141" y="12"/>
                    <a:pt x="122" y="0"/>
                    <a:pt x="99" y="0"/>
                  </a:cubicBezTo>
                  <a:lnTo>
                    <a:pt x="99" y="0"/>
                  </a:lnTo>
                  <a:cubicBezTo>
                    <a:pt x="53" y="0"/>
                    <a:pt x="15" y="39"/>
                    <a:pt x="15" y="84"/>
                  </a:cubicBezTo>
                  <a:cubicBezTo>
                    <a:pt x="15" y="126"/>
                    <a:pt x="15" y="126"/>
                    <a:pt x="15" y="126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282"/>
                    <a:pt x="0" y="282"/>
                    <a:pt x="0" y="282"/>
                  </a:cubicBezTo>
                  <a:cubicBezTo>
                    <a:pt x="199" y="282"/>
                    <a:pt x="199" y="282"/>
                    <a:pt x="199" y="282"/>
                  </a:cubicBezTo>
                  <a:cubicBezTo>
                    <a:pt x="199" y="126"/>
                    <a:pt x="199" y="126"/>
                    <a:pt x="199" y="126"/>
                  </a:cubicBezTo>
                  <a:lnTo>
                    <a:pt x="179" y="126"/>
                  </a:lnTo>
                  <a:close/>
                  <a:moveTo>
                    <a:pt x="153" y="126"/>
                  </a:moveTo>
                  <a:lnTo>
                    <a:pt x="153" y="126"/>
                  </a:lnTo>
                  <a:cubicBezTo>
                    <a:pt x="46" y="126"/>
                    <a:pt x="46" y="126"/>
                    <a:pt x="46" y="126"/>
                  </a:cubicBezTo>
                  <a:cubicBezTo>
                    <a:pt x="46" y="84"/>
                    <a:pt x="46" y="84"/>
                    <a:pt x="46" y="84"/>
                  </a:cubicBezTo>
                  <a:cubicBezTo>
                    <a:pt x="46" y="54"/>
                    <a:pt x="68" y="31"/>
                    <a:pt x="99" y="31"/>
                  </a:cubicBezTo>
                  <a:cubicBezTo>
                    <a:pt x="114" y="31"/>
                    <a:pt x="126" y="35"/>
                    <a:pt x="137" y="46"/>
                  </a:cubicBezTo>
                  <a:cubicBezTo>
                    <a:pt x="145" y="58"/>
                    <a:pt x="153" y="69"/>
                    <a:pt x="153" y="84"/>
                  </a:cubicBezTo>
                  <a:lnTo>
                    <a:pt x="153" y="12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0" name="Group 129"/>
          <p:cNvGrpSpPr/>
          <p:nvPr/>
        </p:nvGrpSpPr>
        <p:grpSpPr>
          <a:xfrm>
            <a:off x="1780254" y="4075326"/>
            <a:ext cx="493713" cy="495300"/>
            <a:chOff x="1766607" y="4119190"/>
            <a:chExt cx="493713" cy="495300"/>
          </a:xfrm>
        </p:grpSpPr>
        <p:sp>
          <p:nvSpPr>
            <p:cNvPr id="131" name="Freeform 814"/>
            <p:cNvSpPr>
              <a:spLocks noChangeArrowheads="1"/>
            </p:cNvSpPr>
            <p:nvPr/>
          </p:nvSpPr>
          <p:spPr bwMode="auto">
            <a:xfrm>
              <a:off x="1766607" y="411919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815"/>
            <p:cNvSpPr>
              <a:spLocks noChangeArrowheads="1"/>
            </p:cNvSpPr>
            <p:nvPr/>
          </p:nvSpPr>
          <p:spPr bwMode="auto">
            <a:xfrm>
              <a:off x="1766607" y="411919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816"/>
            <p:cNvSpPr>
              <a:spLocks noChangeArrowheads="1"/>
            </p:cNvSpPr>
            <p:nvPr/>
          </p:nvSpPr>
          <p:spPr bwMode="auto">
            <a:xfrm>
              <a:off x="1833282" y="4238252"/>
              <a:ext cx="427038" cy="376238"/>
            </a:xfrm>
            <a:custGeom>
              <a:avLst/>
              <a:gdLst>
                <a:gd name="T0" fmla="*/ 997 w 1187"/>
                <a:gd name="T1" fmla="*/ 0 h 1044"/>
                <a:gd name="T2" fmla="*/ 997 w 1187"/>
                <a:gd name="T3" fmla="*/ 714 h 1044"/>
                <a:gd name="T4" fmla="*/ 543 w 1187"/>
                <a:gd name="T5" fmla="*/ 714 h 1044"/>
                <a:gd name="T6" fmla="*/ 543 w 1187"/>
                <a:gd name="T7" fmla="*/ 93 h 1044"/>
                <a:gd name="T8" fmla="*/ 454 w 1187"/>
                <a:gd name="T9" fmla="*/ 0 h 1044"/>
                <a:gd name="T10" fmla="*/ 454 w 1187"/>
                <a:gd name="T11" fmla="*/ 714 h 1044"/>
                <a:gd name="T12" fmla="*/ 0 w 1187"/>
                <a:gd name="T13" fmla="*/ 714 h 1044"/>
                <a:gd name="T14" fmla="*/ 329 w 1187"/>
                <a:gd name="T15" fmla="*/ 1043 h 1044"/>
                <a:gd name="T16" fmla="*/ 1186 w 1187"/>
                <a:gd name="T17" fmla="*/ 1043 h 1044"/>
                <a:gd name="T18" fmla="*/ 1186 w 1187"/>
                <a:gd name="T19" fmla="*/ 193 h 1044"/>
                <a:gd name="T20" fmla="*/ 997 w 1187"/>
                <a:gd name="T21" fmla="*/ 0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7" h="1044">
                  <a:moveTo>
                    <a:pt x="997" y="0"/>
                  </a:moveTo>
                  <a:lnTo>
                    <a:pt x="997" y="714"/>
                  </a:lnTo>
                  <a:lnTo>
                    <a:pt x="543" y="714"/>
                  </a:lnTo>
                  <a:lnTo>
                    <a:pt x="543" y="93"/>
                  </a:lnTo>
                  <a:lnTo>
                    <a:pt x="454" y="0"/>
                  </a:lnTo>
                  <a:lnTo>
                    <a:pt x="454" y="714"/>
                  </a:lnTo>
                  <a:lnTo>
                    <a:pt x="0" y="714"/>
                  </a:lnTo>
                  <a:lnTo>
                    <a:pt x="329" y="1043"/>
                  </a:lnTo>
                  <a:lnTo>
                    <a:pt x="1186" y="1043"/>
                  </a:lnTo>
                  <a:lnTo>
                    <a:pt x="1186" y="193"/>
                  </a:lnTo>
                  <a:lnTo>
                    <a:pt x="99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817"/>
            <p:cNvSpPr>
              <a:spLocks noChangeArrowheads="1"/>
            </p:cNvSpPr>
            <p:nvPr/>
          </p:nvSpPr>
          <p:spPr bwMode="auto">
            <a:xfrm>
              <a:off x="1833282" y="4238252"/>
              <a:ext cx="427038" cy="376238"/>
            </a:xfrm>
            <a:custGeom>
              <a:avLst/>
              <a:gdLst>
                <a:gd name="T0" fmla="*/ 997 w 1187"/>
                <a:gd name="T1" fmla="*/ 0 h 1044"/>
                <a:gd name="T2" fmla="*/ 997 w 1187"/>
                <a:gd name="T3" fmla="*/ 714 h 1044"/>
                <a:gd name="T4" fmla="*/ 543 w 1187"/>
                <a:gd name="T5" fmla="*/ 714 h 1044"/>
                <a:gd name="T6" fmla="*/ 543 w 1187"/>
                <a:gd name="T7" fmla="*/ 93 h 1044"/>
                <a:gd name="T8" fmla="*/ 454 w 1187"/>
                <a:gd name="T9" fmla="*/ 0 h 1044"/>
                <a:gd name="T10" fmla="*/ 454 w 1187"/>
                <a:gd name="T11" fmla="*/ 714 h 1044"/>
                <a:gd name="T12" fmla="*/ 0 w 1187"/>
                <a:gd name="T13" fmla="*/ 714 h 1044"/>
                <a:gd name="T14" fmla="*/ 329 w 1187"/>
                <a:gd name="T15" fmla="*/ 1043 h 1044"/>
                <a:gd name="T16" fmla="*/ 1186 w 1187"/>
                <a:gd name="T17" fmla="*/ 1043 h 1044"/>
                <a:gd name="T18" fmla="*/ 1186 w 1187"/>
                <a:gd name="T19" fmla="*/ 193 h 1044"/>
                <a:gd name="T20" fmla="*/ 997 w 1187"/>
                <a:gd name="T21" fmla="*/ 0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7" h="1044">
                  <a:moveTo>
                    <a:pt x="997" y="0"/>
                  </a:moveTo>
                  <a:lnTo>
                    <a:pt x="997" y="714"/>
                  </a:lnTo>
                  <a:lnTo>
                    <a:pt x="543" y="714"/>
                  </a:lnTo>
                  <a:lnTo>
                    <a:pt x="543" y="93"/>
                  </a:lnTo>
                  <a:lnTo>
                    <a:pt x="454" y="0"/>
                  </a:lnTo>
                  <a:lnTo>
                    <a:pt x="454" y="714"/>
                  </a:lnTo>
                  <a:lnTo>
                    <a:pt x="0" y="714"/>
                  </a:lnTo>
                  <a:lnTo>
                    <a:pt x="329" y="1043"/>
                  </a:lnTo>
                  <a:lnTo>
                    <a:pt x="1186" y="1043"/>
                  </a:lnTo>
                  <a:lnTo>
                    <a:pt x="1186" y="193"/>
                  </a:lnTo>
                  <a:lnTo>
                    <a:pt x="997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pic>
          <p:nvPicPr>
            <p:cNvPr id="135" name="Picture 818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3282" y="4238252"/>
              <a:ext cx="358775" cy="25717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blipFill dpi="0" rotWithShape="0">
                    <a:blip/>
                    <a:srcRect/>
                    <a:stretch>
                      <a:fillRect/>
                    </a:stretch>
                  </a:blip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</p:pic>
      </p:grpSp>
      <p:grpSp>
        <p:nvGrpSpPr>
          <p:cNvPr id="136" name="Group 135"/>
          <p:cNvGrpSpPr/>
          <p:nvPr/>
        </p:nvGrpSpPr>
        <p:grpSpPr>
          <a:xfrm>
            <a:off x="2673384" y="1660642"/>
            <a:ext cx="338138" cy="384175"/>
            <a:chOff x="2603873" y="1692339"/>
            <a:chExt cx="338138" cy="384175"/>
          </a:xfrm>
        </p:grpSpPr>
        <p:sp>
          <p:nvSpPr>
            <p:cNvPr id="137" name="Freeform 819"/>
            <p:cNvSpPr>
              <a:spLocks noChangeArrowheads="1"/>
            </p:cNvSpPr>
            <p:nvPr/>
          </p:nvSpPr>
          <p:spPr bwMode="auto">
            <a:xfrm>
              <a:off x="2754686" y="1708214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820"/>
            <p:cNvSpPr>
              <a:spLocks noChangeArrowheads="1"/>
            </p:cNvSpPr>
            <p:nvPr/>
          </p:nvSpPr>
          <p:spPr bwMode="auto">
            <a:xfrm>
              <a:off x="2754686" y="1708214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821"/>
            <p:cNvSpPr>
              <a:spLocks noChangeArrowheads="1"/>
            </p:cNvSpPr>
            <p:nvPr/>
          </p:nvSpPr>
          <p:spPr bwMode="auto">
            <a:xfrm>
              <a:off x="2841998" y="1708214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822"/>
            <p:cNvSpPr>
              <a:spLocks noChangeArrowheads="1"/>
            </p:cNvSpPr>
            <p:nvPr/>
          </p:nvSpPr>
          <p:spPr bwMode="auto">
            <a:xfrm>
              <a:off x="2841998" y="1708214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823"/>
            <p:cNvSpPr>
              <a:spLocks noChangeArrowheads="1"/>
            </p:cNvSpPr>
            <p:nvPr/>
          </p:nvSpPr>
          <p:spPr bwMode="auto">
            <a:xfrm>
              <a:off x="2738811" y="1692339"/>
              <a:ext cx="203200" cy="322262"/>
            </a:xfrm>
            <a:custGeom>
              <a:avLst/>
              <a:gdLst>
                <a:gd name="T0" fmla="*/ 0 w 566"/>
                <a:gd name="T1" fmla="*/ 0 h 896"/>
                <a:gd name="T2" fmla="*/ 0 w 566"/>
                <a:gd name="T3" fmla="*/ 895 h 896"/>
                <a:gd name="T4" fmla="*/ 565 w 566"/>
                <a:gd name="T5" fmla="*/ 895 h 896"/>
                <a:gd name="T6" fmla="*/ 565 w 566"/>
                <a:gd name="T7" fmla="*/ 0 h 896"/>
                <a:gd name="T8" fmla="*/ 0 w 566"/>
                <a:gd name="T9" fmla="*/ 0 h 896"/>
                <a:gd name="T10" fmla="*/ 519 w 566"/>
                <a:gd name="T11" fmla="*/ 46 h 896"/>
                <a:gd name="T12" fmla="*/ 519 w 566"/>
                <a:gd name="T13" fmla="*/ 807 h 896"/>
                <a:gd name="T14" fmla="*/ 43 w 566"/>
                <a:gd name="T15" fmla="*/ 807 h 896"/>
                <a:gd name="T16" fmla="*/ 43 w 566"/>
                <a:gd name="T17" fmla="*/ 46 h 896"/>
                <a:gd name="T18" fmla="*/ 519 w 566"/>
                <a:gd name="T19" fmla="*/ 4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6" h="896">
                  <a:moveTo>
                    <a:pt x="0" y="0"/>
                  </a:moveTo>
                  <a:lnTo>
                    <a:pt x="0" y="895"/>
                  </a:lnTo>
                  <a:lnTo>
                    <a:pt x="565" y="895"/>
                  </a:lnTo>
                  <a:lnTo>
                    <a:pt x="565" y="0"/>
                  </a:lnTo>
                  <a:lnTo>
                    <a:pt x="0" y="0"/>
                  </a:lnTo>
                  <a:close/>
                  <a:moveTo>
                    <a:pt x="519" y="46"/>
                  </a:moveTo>
                  <a:lnTo>
                    <a:pt x="519" y="807"/>
                  </a:lnTo>
                  <a:lnTo>
                    <a:pt x="43" y="807"/>
                  </a:lnTo>
                  <a:lnTo>
                    <a:pt x="43" y="46"/>
                  </a:lnTo>
                  <a:lnTo>
                    <a:pt x="519" y="4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824"/>
            <p:cNvSpPr>
              <a:spLocks noChangeArrowheads="1"/>
            </p:cNvSpPr>
            <p:nvPr/>
          </p:nvSpPr>
          <p:spPr bwMode="auto">
            <a:xfrm>
              <a:off x="2832473" y="1989201"/>
              <a:ext cx="15875" cy="15875"/>
            </a:xfrm>
            <a:custGeom>
              <a:avLst/>
              <a:gdLst>
                <a:gd name="T0" fmla="*/ 24 w 44"/>
                <a:gd name="T1" fmla="*/ 42 h 43"/>
                <a:gd name="T2" fmla="*/ 24 w 44"/>
                <a:gd name="T3" fmla="*/ 42 h 43"/>
                <a:gd name="T4" fmla="*/ 43 w 44"/>
                <a:gd name="T5" fmla="*/ 23 h 43"/>
                <a:gd name="T6" fmla="*/ 24 w 44"/>
                <a:gd name="T7" fmla="*/ 0 h 43"/>
                <a:gd name="T8" fmla="*/ 0 w 44"/>
                <a:gd name="T9" fmla="*/ 23 h 43"/>
                <a:gd name="T10" fmla="*/ 24 w 44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3">
                  <a:moveTo>
                    <a:pt x="24" y="42"/>
                  </a:moveTo>
                  <a:lnTo>
                    <a:pt x="24" y="42"/>
                  </a:lnTo>
                  <a:cubicBezTo>
                    <a:pt x="35" y="42"/>
                    <a:pt x="43" y="34"/>
                    <a:pt x="43" y="23"/>
                  </a:cubicBezTo>
                  <a:cubicBezTo>
                    <a:pt x="43" y="12"/>
                    <a:pt x="35" y="0"/>
                    <a:pt x="24" y="0"/>
                  </a:cubicBezTo>
                  <a:cubicBezTo>
                    <a:pt x="12" y="0"/>
                    <a:pt x="0" y="12"/>
                    <a:pt x="0" y="23"/>
                  </a:cubicBezTo>
                  <a:cubicBezTo>
                    <a:pt x="0" y="34"/>
                    <a:pt x="12" y="42"/>
                    <a:pt x="24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825"/>
            <p:cNvSpPr>
              <a:spLocks noChangeArrowheads="1"/>
            </p:cNvSpPr>
            <p:nvPr/>
          </p:nvSpPr>
          <p:spPr bwMode="auto">
            <a:xfrm>
              <a:off x="2829298" y="1833626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826"/>
            <p:cNvSpPr>
              <a:spLocks noChangeArrowheads="1"/>
            </p:cNvSpPr>
            <p:nvPr/>
          </p:nvSpPr>
          <p:spPr bwMode="auto">
            <a:xfrm>
              <a:off x="2780086" y="1833626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827"/>
            <p:cNvSpPr>
              <a:spLocks noChangeArrowheads="1"/>
            </p:cNvSpPr>
            <p:nvPr/>
          </p:nvSpPr>
          <p:spPr bwMode="auto">
            <a:xfrm>
              <a:off x="2880098" y="1833626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828"/>
            <p:cNvSpPr>
              <a:spLocks noChangeArrowheads="1"/>
            </p:cNvSpPr>
            <p:nvPr/>
          </p:nvSpPr>
          <p:spPr bwMode="auto">
            <a:xfrm>
              <a:off x="2829298" y="1879664"/>
              <a:ext cx="22225" cy="23812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829"/>
            <p:cNvSpPr>
              <a:spLocks noChangeArrowheads="1"/>
            </p:cNvSpPr>
            <p:nvPr/>
          </p:nvSpPr>
          <p:spPr bwMode="auto">
            <a:xfrm>
              <a:off x="2780086" y="1879664"/>
              <a:ext cx="22225" cy="23812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830"/>
            <p:cNvSpPr>
              <a:spLocks noChangeArrowheads="1"/>
            </p:cNvSpPr>
            <p:nvPr/>
          </p:nvSpPr>
          <p:spPr bwMode="auto">
            <a:xfrm>
              <a:off x="2880098" y="1879664"/>
              <a:ext cx="22225" cy="23812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831"/>
            <p:cNvSpPr>
              <a:spLocks noChangeArrowheads="1"/>
            </p:cNvSpPr>
            <p:nvPr/>
          </p:nvSpPr>
          <p:spPr bwMode="auto">
            <a:xfrm>
              <a:off x="2829298" y="1928876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832"/>
            <p:cNvSpPr>
              <a:spLocks noChangeArrowheads="1"/>
            </p:cNvSpPr>
            <p:nvPr/>
          </p:nvSpPr>
          <p:spPr bwMode="auto">
            <a:xfrm>
              <a:off x="2780086" y="1928876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833"/>
            <p:cNvSpPr>
              <a:spLocks noChangeArrowheads="1"/>
            </p:cNvSpPr>
            <p:nvPr/>
          </p:nvSpPr>
          <p:spPr bwMode="auto">
            <a:xfrm>
              <a:off x="2880098" y="1928876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834"/>
            <p:cNvSpPr>
              <a:spLocks noChangeArrowheads="1"/>
            </p:cNvSpPr>
            <p:nvPr/>
          </p:nvSpPr>
          <p:spPr bwMode="auto">
            <a:xfrm>
              <a:off x="2765798" y="1743139"/>
              <a:ext cx="44450" cy="42862"/>
            </a:xfrm>
            <a:custGeom>
              <a:avLst/>
              <a:gdLst>
                <a:gd name="T0" fmla="*/ 124 w 125"/>
                <a:gd name="T1" fmla="*/ 58 h 120"/>
                <a:gd name="T2" fmla="*/ 116 w 125"/>
                <a:gd name="T3" fmla="*/ 27 h 120"/>
                <a:gd name="T4" fmla="*/ 77 w 125"/>
                <a:gd name="T5" fmla="*/ 39 h 120"/>
                <a:gd name="T6" fmla="*/ 77 w 125"/>
                <a:gd name="T7" fmla="*/ 0 h 120"/>
                <a:gd name="T8" fmla="*/ 46 w 125"/>
                <a:gd name="T9" fmla="*/ 0 h 120"/>
                <a:gd name="T10" fmla="*/ 46 w 125"/>
                <a:gd name="T11" fmla="*/ 39 h 120"/>
                <a:gd name="T12" fmla="*/ 8 w 125"/>
                <a:gd name="T13" fmla="*/ 27 h 120"/>
                <a:gd name="T14" fmla="*/ 0 w 125"/>
                <a:gd name="T15" fmla="*/ 58 h 120"/>
                <a:gd name="T16" fmla="*/ 35 w 125"/>
                <a:gd name="T17" fmla="*/ 69 h 120"/>
                <a:gd name="T18" fmla="*/ 11 w 125"/>
                <a:gd name="T19" fmla="*/ 100 h 120"/>
                <a:gd name="T20" fmla="*/ 38 w 125"/>
                <a:gd name="T21" fmla="*/ 119 h 120"/>
                <a:gd name="T22" fmla="*/ 62 w 125"/>
                <a:gd name="T23" fmla="*/ 88 h 120"/>
                <a:gd name="T24" fmla="*/ 85 w 125"/>
                <a:gd name="T25" fmla="*/ 119 h 120"/>
                <a:gd name="T26" fmla="*/ 112 w 125"/>
                <a:gd name="T27" fmla="*/ 100 h 120"/>
                <a:gd name="T28" fmla="*/ 89 w 125"/>
                <a:gd name="T29" fmla="*/ 69 h 120"/>
                <a:gd name="T30" fmla="*/ 124 w 125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0">
                  <a:moveTo>
                    <a:pt x="124" y="58"/>
                  </a:moveTo>
                  <a:lnTo>
                    <a:pt x="116" y="27"/>
                  </a:lnTo>
                  <a:lnTo>
                    <a:pt x="77" y="39"/>
                  </a:lnTo>
                  <a:lnTo>
                    <a:pt x="77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8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1" y="100"/>
                  </a:lnTo>
                  <a:lnTo>
                    <a:pt x="38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89" y="69"/>
                  </a:lnTo>
                  <a:lnTo>
                    <a:pt x="124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835"/>
            <p:cNvSpPr>
              <a:spLocks noChangeArrowheads="1"/>
            </p:cNvSpPr>
            <p:nvPr/>
          </p:nvSpPr>
          <p:spPr bwMode="auto">
            <a:xfrm>
              <a:off x="2819773" y="1743139"/>
              <a:ext cx="46038" cy="42862"/>
            </a:xfrm>
            <a:custGeom>
              <a:avLst/>
              <a:gdLst>
                <a:gd name="T0" fmla="*/ 127 w 128"/>
                <a:gd name="T1" fmla="*/ 58 h 120"/>
                <a:gd name="T2" fmla="*/ 116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5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2 w 128"/>
                <a:gd name="T23" fmla="*/ 88 h 120"/>
                <a:gd name="T24" fmla="*/ 85 w 128"/>
                <a:gd name="T25" fmla="*/ 119 h 120"/>
                <a:gd name="T26" fmla="*/ 112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16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836"/>
            <p:cNvSpPr>
              <a:spLocks noChangeArrowheads="1"/>
            </p:cNvSpPr>
            <p:nvPr/>
          </p:nvSpPr>
          <p:spPr bwMode="auto">
            <a:xfrm>
              <a:off x="2872161" y="1743139"/>
              <a:ext cx="46037" cy="42862"/>
            </a:xfrm>
            <a:custGeom>
              <a:avLst/>
              <a:gdLst>
                <a:gd name="T0" fmla="*/ 127 w 128"/>
                <a:gd name="T1" fmla="*/ 58 h 120"/>
                <a:gd name="T2" fmla="*/ 120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8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6 w 128"/>
                <a:gd name="T23" fmla="*/ 88 h 120"/>
                <a:gd name="T24" fmla="*/ 89 w 128"/>
                <a:gd name="T25" fmla="*/ 119 h 120"/>
                <a:gd name="T26" fmla="*/ 116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20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8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6" y="88"/>
                  </a:lnTo>
                  <a:lnTo>
                    <a:pt x="89" y="119"/>
                  </a:lnTo>
                  <a:lnTo>
                    <a:pt x="116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837"/>
            <p:cNvSpPr>
              <a:spLocks noChangeArrowheads="1"/>
            </p:cNvSpPr>
            <p:nvPr/>
          </p:nvSpPr>
          <p:spPr bwMode="auto">
            <a:xfrm>
              <a:off x="2603873" y="1878076"/>
              <a:ext cx="201613" cy="198438"/>
            </a:xfrm>
            <a:custGeom>
              <a:avLst/>
              <a:gdLst>
                <a:gd name="T0" fmla="*/ 279 w 558"/>
                <a:gd name="T1" fmla="*/ 0 h 552"/>
                <a:gd name="T2" fmla="*/ 279 w 558"/>
                <a:gd name="T3" fmla="*/ 0 h 552"/>
                <a:gd name="T4" fmla="*/ 0 w 558"/>
                <a:gd name="T5" fmla="*/ 276 h 552"/>
                <a:gd name="T6" fmla="*/ 279 w 558"/>
                <a:gd name="T7" fmla="*/ 551 h 552"/>
                <a:gd name="T8" fmla="*/ 557 w 558"/>
                <a:gd name="T9" fmla="*/ 276 h 552"/>
                <a:gd name="T10" fmla="*/ 279 w 558"/>
                <a:gd name="T11" fmla="*/ 0 h 552"/>
                <a:gd name="T12" fmla="*/ 279 w 558"/>
                <a:gd name="T13" fmla="*/ 505 h 552"/>
                <a:gd name="T14" fmla="*/ 279 w 558"/>
                <a:gd name="T15" fmla="*/ 505 h 552"/>
                <a:gd name="T16" fmla="*/ 46 w 558"/>
                <a:gd name="T17" fmla="*/ 276 h 552"/>
                <a:gd name="T18" fmla="*/ 279 w 558"/>
                <a:gd name="T19" fmla="*/ 46 h 552"/>
                <a:gd name="T20" fmla="*/ 511 w 558"/>
                <a:gd name="T21" fmla="*/ 276 h 552"/>
                <a:gd name="T22" fmla="*/ 279 w 558"/>
                <a:gd name="T23" fmla="*/ 50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552">
                  <a:moveTo>
                    <a:pt x="279" y="0"/>
                  </a:moveTo>
                  <a:lnTo>
                    <a:pt x="279" y="0"/>
                  </a:lnTo>
                  <a:cubicBezTo>
                    <a:pt x="124" y="0"/>
                    <a:pt x="0" y="123"/>
                    <a:pt x="0" y="276"/>
                  </a:cubicBezTo>
                  <a:cubicBezTo>
                    <a:pt x="0" y="429"/>
                    <a:pt x="124" y="551"/>
                    <a:pt x="279" y="551"/>
                  </a:cubicBezTo>
                  <a:cubicBezTo>
                    <a:pt x="433" y="551"/>
                    <a:pt x="557" y="429"/>
                    <a:pt x="557" y="276"/>
                  </a:cubicBezTo>
                  <a:cubicBezTo>
                    <a:pt x="557" y="123"/>
                    <a:pt x="433" y="0"/>
                    <a:pt x="279" y="0"/>
                  </a:cubicBezTo>
                  <a:close/>
                  <a:moveTo>
                    <a:pt x="279" y="505"/>
                  </a:moveTo>
                  <a:lnTo>
                    <a:pt x="279" y="505"/>
                  </a:lnTo>
                  <a:cubicBezTo>
                    <a:pt x="151" y="505"/>
                    <a:pt x="46" y="402"/>
                    <a:pt x="46" y="276"/>
                  </a:cubicBezTo>
                  <a:cubicBezTo>
                    <a:pt x="46" y="149"/>
                    <a:pt x="151" y="46"/>
                    <a:pt x="279" y="46"/>
                  </a:cubicBezTo>
                  <a:cubicBezTo>
                    <a:pt x="406" y="46"/>
                    <a:pt x="511" y="149"/>
                    <a:pt x="511" y="276"/>
                  </a:cubicBezTo>
                  <a:cubicBezTo>
                    <a:pt x="511" y="402"/>
                    <a:pt x="406" y="505"/>
                    <a:pt x="279" y="50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838"/>
            <p:cNvSpPr>
              <a:spLocks noChangeArrowheads="1"/>
            </p:cNvSpPr>
            <p:nvPr/>
          </p:nvSpPr>
          <p:spPr bwMode="auto">
            <a:xfrm>
              <a:off x="2621336" y="1893951"/>
              <a:ext cx="168275" cy="165100"/>
            </a:xfrm>
            <a:custGeom>
              <a:avLst/>
              <a:gdLst>
                <a:gd name="T0" fmla="*/ 233 w 466"/>
                <a:gd name="T1" fmla="*/ 0 h 460"/>
                <a:gd name="T2" fmla="*/ 233 w 466"/>
                <a:gd name="T3" fmla="*/ 0 h 460"/>
                <a:gd name="T4" fmla="*/ 0 w 466"/>
                <a:gd name="T5" fmla="*/ 230 h 460"/>
                <a:gd name="T6" fmla="*/ 233 w 466"/>
                <a:gd name="T7" fmla="*/ 459 h 460"/>
                <a:gd name="T8" fmla="*/ 465 w 466"/>
                <a:gd name="T9" fmla="*/ 230 h 460"/>
                <a:gd name="T10" fmla="*/ 233 w 466"/>
                <a:gd name="T11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0">
                  <a:moveTo>
                    <a:pt x="233" y="0"/>
                  </a:moveTo>
                  <a:lnTo>
                    <a:pt x="233" y="0"/>
                  </a:lnTo>
                  <a:cubicBezTo>
                    <a:pt x="105" y="0"/>
                    <a:pt x="0" y="103"/>
                    <a:pt x="0" y="230"/>
                  </a:cubicBezTo>
                  <a:cubicBezTo>
                    <a:pt x="0" y="356"/>
                    <a:pt x="105" y="459"/>
                    <a:pt x="233" y="459"/>
                  </a:cubicBezTo>
                  <a:cubicBezTo>
                    <a:pt x="360" y="459"/>
                    <a:pt x="465" y="356"/>
                    <a:pt x="465" y="230"/>
                  </a:cubicBezTo>
                  <a:cubicBezTo>
                    <a:pt x="465" y="103"/>
                    <a:pt x="360" y="0"/>
                    <a:pt x="2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839"/>
            <p:cNvSpPr>
              <a:spLocks noChangeArrowheads="1"/>
            </p:cNvSpPr>
            <p:nvPr/>
          </p:nvSpPr>
          <p:spPr bwMode="auto">
            <a:xfrm>
              <a:off x="2668961" y="1919351"/>
              <a:ext cx="73025" cy="101600"/>
            </a:xfrm>
            <a:custGeom>
              <a:avLst/>
              <a:gdLst>
                <a:gd name="T0" fmla="*/ 46 w 202"/>
                <a:gd name="T1" fmla="*/ 122 h 284"/>
                <a:gd name="T2" fmla="*/ 46 w 202"/>
                <a:gd name="T3" fmla="*/ 122 h 284"/>
                <a:gd name="T4" fmla="*/ 46 w 202"/>
                <a:gd name="T5" fmla="*/ 80 h 284"/>
                <a:gd name="T6" fmla="*/ 101 w 202"/>
                <a:gd name="T7" fmla="*/ 27 h 284"/>
                <a:gd name="T8" fmla="*/ 139 w 202"/>
                <a:gd name="T9" fmla="*/ 46 h 284"/>
                <a:gd name="T10" fmla="*/ 155 w 202"/>
                <a:gd name="T11" fmla="*/ 80 h 284"/>
                <a:gd name="T12" fmla="*/ 155 w 202"/>
                <a:gd name="T13" fmla="*/ 122 h 284"/>
                <a:gd name="T14" fmla="*/ 182 w 202"/>
                <a:gd name="T15" fmla="*/ 122 h 284"/>
                <a:gd name="T16" fmla="*/ 182 w 202"/>
                <a:gd name="T17" fmla="*/ 80 h 284"/>
                <a:gd name="T18" fmla="*/ 159 w 202"/>
                <a:gd name="T19" fmla="*/ 23 h 284"/>
                <a:gd name="T20" fmla="*/ 101 w 202"/>
                <a:gd name="T21" fmla="*/ 0 h 284"/>
                <a:gd name="T22" fmla="*/ 101 w 202"/>
                <a:gd name="T23" fmla="*/ 0 h 284"/>
                <a:gd name="T24" fmla="*/ 15 w 202"/>
                <a:gd name="T25" fmla="*/ 80 h 284"/>
                <a:gd name="T26" fmla="*/ 15 w 202"/>
                <a:gd name="T27" fmla="*/ 122 h 284"/>
                <a:gd name="T28" fmla="*/ 0 w 202"/>
                <a:gd name="T29" fmla="*/ 122 h 284"/>
                <a:gd name="T30" fmla="*/ 0 w 202"/>
                <a:gd name="T31" fmla="*/ 283 h 284"/>
                <a:gd name="T32" fmla="*/ 201 w 202"/>
                <a:gd name="T33" fmla="*/ 283 h 284"/>
                <a:gd name="T34" fmla="*/ 201 w 202"/>
                <a:gd name="T35" fmla="*/ 122 h 284"/>
                <a:gd name="T36" fmla="*/ 46 w 202"/>
                <a:gd name="T37" fmla="*/ 12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2" h="284">
                  <a:moveTo>
                    <a:pt x="46" y="122"/>
                  </a:moveTo>
                  <a:lnTo>
                    <a:pt x="46" y="122"/>
                  </a:lnTo>
                  <a:cubicBezTo>
                    <a:pt x="46" y="80"/>
                    <a:pt x="46" y="80"/>
                    <a:pt x="46" y="80"/>
                  </a:cubicBezTo>
                  <a:cubicBezTo>
                    <a:pt x="46" y="54"/>
                    <a:pt x="70" y="27"/>
                    <a:pt x="101" y="27"/>
                  </a:cubicBezTo>
                  <a:cubicBezTo>
                    <a:pt x="116" y="31"/>
                    <a:pt x="128" y="34"/>
                    <a:pt x="139" y="46"/>
                  </a:cubicBezTo>
                  <a:cubicBezTo>
                    <a:pt x="147" y="54"/>
                    <a:pt x="155" y="69"/>
                    <a:pt x="155" y="8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61"/>
                    <a:pt x="174" y="38"/>
                    <a:pt x="159" y="23"/>
                  </a:cubicBezTo>
                  <a:cubicBezTo>
                    <a:pt x="143" y="8"/>
                    <a:pt x="124" y="0"/>
                    <a:pt x="101" y="0"/>
                  </a:cubicBezTo>
                  <a:lnTo>
                    <a:pt x="101" y="0"/>
                  </a:lnTo>
                  <a:cubicBezTo>
                    <a:pt x="54" y="0"/>
                    <a:pt x="15" y="34"/>
                    <a:pt x="15" y="8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201" y="283"/>
                    <a:pt x="201" y="283"/>
                    <a:pt x="201" y="283"/>
                  </a:cubicBezTo>
                  <a:cubicBezTo>
                    <a:pt x="201" y="122"/>
                    <a:pt x="201" y="122"/>
                    <a:pt x="201" y="122"/>
                  </a:cubicBezTo>
                  <a:lnTo>
                    <a:pt x="46" y="1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8" name="Group 157"/>
          <p:cNvGrpSpPr/>
          <p:nvPr/>
        </p:nvGrpSpPr>
        <p:grpSpPr>
          <a:xfrm>
            <a:off x="2673384" y="2275500"/>
            <a:ext cx="338138" cy="384175"/>
            <a:chOff x="2613210" y="2286537"/>
            <a:chExt cx="338138" cy="384175"/>
          </a:xfrm>
        </p:grpSpPr>
        <p:sp>
          <p:nvSpPr>
            <p:cNvPr id="159" name="Freeform 840"/>
            <p:cNvSpPr>
              <a:spLocks noChangeArrowheads="1"/>
            </p:cNvSpPr>
            <p:nvPr/>
          </p:nvSpPr>
          <p:spPr bwMode="auto">
            <a:xfrm>
              <a:off x="2764023" y="2302412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841"/>
            <p:cNvSpPr>
              <a:spLocks noChangeArrowheads="1"/>
            </p:cNvSpPr>
            <p:nvPr/>
          </p:nvSpPr>
          <p:spPr bwMode="auto">
            <a:xfrm>
              <a:off x="2764023" y="2302412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842"/>
            <p:cNvSpPr>
              <a:spLocks noChangeArrowheads="1"/>
            </p:cNvSpPr>
            <p:nvPr/>
          </p:nvSpPr>
          <p:spPr bwMode="auto">
            <a:xfrm>
              <a:off x="2851335" y="2302412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843"/>
            <p:cNvSpPr>
              <a:spLocks noChangeArrowheads="1"/>
            </p:cNvSpPr>
            <p:nvPr/>
          </p:nvSpPr>
          <p:spPr bwMode="auto">
            <a:xfrm>
              <a:off x="2851335" y="2302412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844"/>
            <p:cNvSpPr>
              <a:spLocks noChangeArrowheads="1"/>
            </p:cNvSpPr>
            <p:nvPr/>
          </p:nvSpPr>
          <p:spPr bwMode="auto">
            <a:xfrm>
              <a:off x="2748148" y="2286537"/>
              <a:ext cx="203200" cy="322263"/>
            </a:xfrm>
            <a:custGeom>
              <a:avLst/>
              <a:gdLst>
                <a:gd name="T0" fmla="*/ 0 w 566"/>
                <a:gd name="T1" fmla="*/ 0 h 896"/>
                <a:gd name="T2" fmla="*/ 0 w 566"/>
                <a:gd name="T3" fmla="*/ 895 h 896"/>
                <a:gd name="T4" fmla="*/ 565 w 566"/>
                <a:gd name="T5" fmla="*/ 895 h 896"/>
                <a:gd name="T6" fmla="*/ 565 w 566"/>
                <a:gd name="T7" fmla="*/ 0 h 896"/>
                <a:gd name="T8" fmla="*/ 0 w 566"/>
                <a:gd name="T9" fmla="*/ 0 h 896"/>
                <a:gd name="T10" fmla="*/ 519 w 566"/>
                <a:gd name="T11" fmla="*/ 46 h 896"/>
                <a:gd name="T12" fmla="*/ 519 w 566"/>
                <a:gd name="T13" fmla="*/ 807 h 896"/>
                <a:gd name="T14" fmla="*/ 43 w 566"/>
                <a:gd name="T15" fmla="*/ 807 h 896"/>
                <a:gd name="T16" fmla="*/ 43 w 566"/>
                <a:gd name="T17" fmla="*/ 46 h 896"/>
                <a:gd name="T18" fmla="*/ 519 w 566"/>
                <a:gd name="T19" fmla="*/ 4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6" h="896">
                  <a:moveTo>
                    <a:pt x="0" y="0"/>
                  </a:moveTo>
                  <a:lnTo>
                    <a:pt x="0" y="895"/>
                  </a:lnTo>
                  <a:lnTo>
                    <a:pt x="565" y="895"/>
                  </a:lnTo>
                  <a:lnTo>
                    <a:pt x="565" y="0"/>
                  </a:lnTo>
                  <a:lnTo>
                    <a:pt x="0" y="0"/>
                  </a:lnTo>
                  <a:close/>
                  <a:moveTo>
                    <a:pt x="519" y="46"/>
                  </a:moveTo>
                  <a:lnTo>
                    <a:pt x="519" y="807"/>
                  </a:lnTo>
                  <a:lnTo>
                    <a:pt x="43" y="807"/>
                  </a:lnTo>
                  <a:lnTo>
                    <a:pt x="43" y="46"/>
                  </a:lnTo>
                  <a:lnTo>
                    <a:pt x="519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845"/>
            <p:cNvSpPr>
              <a:spLocks noChangeArrowheads="1"/>
            </p:cNvSpPr>
            <p:nvPr/>
          </p:nvSpPr>
          <p:spPr bwMode="auto">
            <a:xfrm>
              <a:off x="2841810" y="2583400"/>
              <a:ext cx="15875" cy="15875"/>
            </a:xfrm>
            <a:custGeom>
              <a:avLst/>
              <a:gdLst>
                <a:gd name="T0" fmla="*/ 24 w 44"/>
                <a:gd name="T1" fmla="*/ 42 h 43"/>
                <a:gd name="T2" fmla="*/ 24 w 44"/>
                <a:gd name="T3" fmla="*/ 42 h 43"/>
                <a:gd name="T4" fmla="*/ 43 w 44"/>
                <a:gd name="T5" fmla="*/ 23 h 43"/>
                <a:gd name="T6" fmla="*/ 24 w 44"/>
                <a:gd name="T7" fmla="*/ 0 h 43"/>
                <a:gd name="T8" fmla="*/ 0 w 44"/>
                <a:gd name="T9" fmla="*/ 23 h 43"/>
                <a:gd name="T10" fmla="*/ 24 w 44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3">
                  <a:moveTo>
                    <a:pt x="24" y="42"/>
                  </a:moveTo>
                  <a:lnTo>
                    <a:pt x="24" y="42"/>
                  </a:lnTo>
                  <a:cubicBezTo>
                    <a:pt x="35" y="42"/>
                    <a:pt x="43" y="34"/>
                    <a:pt x="43" y="23"/>
                  </a:cubicBezTo>
                  <a:cubicBezTo>
                    <a:pt x="43" y="12"/>
                    <a:pt x="35" y="0"/>
                    <a:pt x="24" y="0"/>
                  </a:cubicBezTo>
                  <a:cubicBezTo>
                    <a:pt x="12" y="0"/>
                    <a:pt x="0" y="12"/>
                    <a:pt x="0" y="23"/>
                  </a:cubicBezTo>
                  <a:cubicBezTo>
                    <a:pt x="0" y="34"/>
                    <a:pt x="12" y="42"/>
                    <a:pt x="24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846"/>
            <p:cNvSpPr>
              <a:spLocks noChangeArrowheads="1"/>
            </p:cNvSpPr>
            <p:nvPr/>
          </p:nvSpPr>
          <p:spPr bwMode="auto">
            <a:xfrm>
              <a:off x="2838635" y="2427825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847"/>
            <p:cNvSpPr>
              <a:spLocks noChangeArrowheads="1"/>
            </p:cNvSpPr>
            <p:nvPr/>
          </p:nvSpPr>
          <p:spPr bwMode="auto">
            <a:xfrm>
              <a:off x="2789423" y="2427825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848"/>
            <p:cNvSpPr>
              <a:spLocks noChangeArrowheads="1"/>
            </p:cNvSpPr>
            <p:nvPr/>
          </p:nvSpPr>
          <p:spPr bwMode="auto">
            <a:xfrm>
              <a:off x="2889435" y="2427825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849"/>
            <p:cNvSpPr>
              <a:spLocks noChangeArrowheads="1"/>
            </p:cNvSpPr>
            <p:nvPr/>
          </p:nvSpPr>
          <p:spPr bwMode="auto">
            <a:xfrm>
              <a:off x="2838635" y="2475450"/>
              <a:ext cx="22225" cy="23812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850"/>
            <p:cNvSpPr>
              <a:spLocks noChangeArrowheads="1"/>
            </p:cNvSpPr>
            <p:nvPr/>
          </p:nvSpPr>
          <p:spPr bwMode="auto">
            <a:xfrm>
              <a:off x="2789423" y="2475450"/>
              <a:ext cx="22225" cy="23812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851"/>
            <p:cNvSpPr>
              <a:spLocks noChangeArrowheads="1"/>
            </p:cNvSpPr>
            <p:nvPr/>
          </p:nvSpPr>
          <p:spPr bwMode="auto">
            <a:xfrm>
              <a:off x="2889435" y="2475450"/>
              <a:ext cx="22225" cy="23812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852"/>
            <p:cNvSpPr>
              <a:spLocks noChangeArrowheads="1"/>
            </p:cNvSpPr>
            <p:nvPr/>
          </p:nvSpPr>
          <p:spPr bwMode="auto">
            <a:xfrm>
              <a:off x="2838635" y="2523075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853"/>
            <p:cNvSpPr>
              <a:spLocks noChangeArrowheads="1"/>
            </p:cNvSpPr>
            <p:nvPr/>
          </p:nvSpPr>
          <p:spPr bwMode="auto">
            <a:xfrm>
              <a:off x="2789423" y="2523075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854"/>
            <p:cNvSpPr>
              <a:spLocks noChangeArrowheads="1"/>
            </p:cNvSpPr>
            <p:nvPr/>
          </p:nvSpPr>
          <p:spPr bwMode="auto">
            <a:xfrm>
              <a:off x="2889435" y="2523075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855"/>
            <p:cNvSpPr>
              <a:spLocks noChangeArrowheads="1"/>
            </p:cNvSpPr>
            <p:nvPr/>
          </p:nvSpPr>
          <p:spPr bwMode="auto">
            <a:xfrm>
              <a:off x="2775135" y="2337337"/>
              <a:ext cx="44450" cy="42863"/>
            </a:xfrm>
            <a:custGeom>
              <a:avLst/>
              <a:gdLst>
                <a:gd name="T0" fmla="*/ 124 w 125"/>
                <a:gd name="T1" fmla="*/ 58 h 120"/>
                <a:gd name="T2" fmla="*/ 116 w 125"/>
                <a:gd name="T3" fmla="*/ 27 h 120"/>
                <a:gd name="T4" fmla="*/ 77 w 125"/>
                <a:gd name="T5" fmla="*/ 39 h 120"/>
                <a:gd name="T6" fmla="*/ 77 w 125"/>
                <a:gd name="T7" fmla="*/ 0 h 120"/>
                <a:gd name="T8" fmla="*/ 46 w 125"/>
                <a:gd name="T9" fmla="*/ 0 h 120"/>
                <a:gd name="T10" fmla="*/ 46 w 125"/>
                <a:gd name="T11" fmla="*/ 39 h 120"/>
                <a:gd name="T12" fmla="*/ 8 w 125"/>
                <a:gd name="T13" fmla="*/ 27 h 120"/>
                <a:gd name="T14" fmla="*/ 0 w 125"/>
                <a:gd name="T15" fmla="*/ 58 h 120"/>
                <a:gd name="T16" fmla="*/ 35 w 125"/>
                <a:gd name="T17" fmla="*/ 69 h 120"/>
                <a:gd name="T18" fmla="*/ 11 w 125"/>
                <a:gd name="T19" fmla="*/ 100 h 120"/>
                <a:gd name="T20" fmla="*/ 38 w 125"/>
                <a:gd name="T21" fmla="*/ 119 h 120"/>
                <a:gd name="T22" fmla="*/ 62 w 125"/>
                <a:gd name="T23" fmla="*/ 88 h 120"/>
                <a:gd name="T24" fmla="*/ 85 w 125"/>
                <a:gd name="T25" fmla="*/ 119 h 120"/>
                <a:gd name="T26" fmla="*/ 112 w 125"/>
                <a:gd name="T27" fmla="*/ 100 h 120"/>
                <a:gd name="T28" fmla="*/ 89 w 125"/>
                <a:gd name="T29" fmla="*/ 69 h 120"/>
                <a:gd name="T30" fmla="*/ 124 w 125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0">
                  <a:moveTo>
                    <a:pt x="124" y="58"/>
                  </a:moveTo>
                  <a:lnTo>
                    <a:pt x="116" y="27"/>
                  </a:lnTo>
                  <a:lnTo>
                    <a:pt x="77" y="39"/>
                  </a:lnTo>
                  <a:lnTo>
                    <a:pt x="77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8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1" y="100"/>
                  </a:lnTo>
                  <a:lnTo>
                    <a:pt x="38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89" y="69"/>
                  </a:lnTo>
                  <a:lnTo>
                    <a:pt x="124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856"/>
            <p:cNvSpPr>
              <a:spLocks noChangeArrowheads="1"/>
            </p:cNvSpPr>
            <p:nvPr/>
          </p:nvSpPr>
          <p:spPr bwMode="auto">
            <a:xfrm>
              <a:off x="2829110" y="2337337"/>
              <a:ext cx="46038" cy="42863"/>
            </a:xfrm>
            <a:custGeom>
              <a:avLst/>
              <a:gdLst>
                <a:gd name="T0" fmla="*/ 127 w 128"/>
                <a:gd name="T1" fmla="*/ 58 h 120"/>
                <a:gd name="T2" fmla="*/ 116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5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2 w 128"/>
                <a:gd name="T23" fmla="*/ 88 h 120"/>
                <a:gd name="T24" fmla="*/ 85 w 128"/>
                <a:gd name="T25" fmla="*/ 119 h 120"/>
                <a:gd name="T26" fmla="*/ 112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16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857"/>
            <p:cNvSpPr>
              <a:spLocks noChangeArrowheads="1"/>
            </p:cNvSpPr>
            <p:nvPr/>
          </p:nvSpPr>
          <p:spPr bwMode="auto">
            <a:xfrm>
              <a:off x="2881498" y="2337337"/>
              <a:ext cx="46037" cy="42863"/>
            </a:xfrm>
            <a:custGeom>
              <a:avLst/>
              <a:gdLst>
                <a:gd name="T0" fmla="*/ 127 w 128"/>
                <a:gd name="T1" fmla="*/ 58 h 120"/>
                <a:gd name="T2" fmla="*/ 120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8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6 w 128"/>
                <a:gd name="T23" fmla="*/ 88 h 120"/>
                <a:gd name="T24" fmla="*/ 89 w 128"/>
                <a:gd name="T25" fmla="*/ 119 h 120"/>
                <a:gd name="T26" fmla="*/ 116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20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8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6" y="88"/>
                  </a:lnTo>
                  <a:lnTo>
                    <a:pt x="89" y="119"/>
                  </a:lnTo>
                  <a:lnTo>
                    <a:pt x="116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858"/>
            <p:cNvSpPr>
              <a:spLocks noChangeArrowheads="1"/>
            </p:cNvSpPr>
            <p:nvPr/>
          </p:nvSpPr>
          <p:spPr bwMode="auto">
            <a:xfrm>
              <a:off x="2613210" y="2472275"/>
              <a:ext cx="201613" cy="198437"/>
            </a:xfrm>
            <a:custGeom>
              <a:avLst/>
              <a:gdLst>
                <a:gd name="T0" fmla="*/ 279 w 558"/>
                <a:gd name="T1" fmla="*/ 0 h 552"/>
                <a:gd name="T2" fmla="*/ 279 w 558"/>
                <a:gd name="T3" fmla="*/ 0 h 552"/>
                <a:gd name="T4" fmla="*/ 0 w 558"/>
                <a:gd name="T5" fmla="*/ 276 h 552"/>
                <a:gd name="T6" fmla="*/ 279 w 558"/>
                <a:gd name="T7" fmla="*/ 551 h 552"/>
                <a:gd name="T8" fmla="*/ 557 w 558"/>
                <a:gd name="T9" fmla="*/ 276 h 552"/>
                <a:gd name="T10" fmla="*/ 279 w 558"/>
                <a:gd name="T11" fmla="*/ 0 h 552"/>
                <a:gd name="T12" fmla="*/ 279 w 558"/>
                <a:gd name="T13" fmla="*/ 505 h 552"/>
                <a:gd name="T14" fmla="*/ 279 w 558"/>
                <a:gd name="T15" fmla="*/ 505 h 552"/>
                <a:gd name="T16" fmla="*/ 46 w 558"/>
                <a:gd name="T17" fmla="*/ 276 h 552"/>
                <a:gd name="T18" fmla="*/ 279 w 558"/>
                <a:gd name="T19" fmla="*/ 46 h 552"/>
                <a:gd name="T20" fmla="*/ 511 w 558"/>
                <a:gd name="T21" fmla="*/ 276 h 552"/>
                <a:gd name="T22" fmla="*/ 279 w 558"/>
                <a:gd name="T23" fmla="*/ 50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552">
                  <a:moveTo>
                    <a:pt x="279" y="0"/>
                  </a:moveTo>
                  <a:lnTo>
                    <a:pt x="279" y="0"/>
                  </a:lnTo>
                  <a:cubicBezTo>
                    <a:pt x="124" y="0"/>
                    <a:pt x="0" y="123"/>
                    <a:pt x="0" y="276"/>
                  </a:cubicBezTo>
                  <a:cubicBezTo>
                    <a:pt x="0" y="429"/>
                    <a:pt x="124" y="551"/>
                    <a:pt x="279" y="551"/>
                  </a:cubicBezTo>
                  <a:cubicBezTo>
                    <a:pt x="433" y="551"/>
                    <a:pt x="557" y="429"/>
                    <a:pt x="557" y="276"/>
                  </a:cubicBezTo>
                  <a:cubicBezTo>
                    <a:pt x="557" y="123"/>
                    <a:pt x="433" y="0"/>
                    <a:pt x="279" y="0"/>
                  </a:cubicBezTo>
                  <a:close/>
                  <a:moveTo>
                    <a:pt x="279" y="505"/>
                  </a:moveTo>
                  <a:lnTo>
                    <a:pt x="279" y="505"/>
                  </a:lnTo>
                  <a:cubicBezTo>
                    <a:pt x="151" y="505"/>
                    <a:pt x="46" y="402"/>
                    <a:pt x="46" y="276"/>
                  </a:cubicBezTo>
                  <a:cubicBezTo>
                    <a:pt x="46" y="149"/>
                    <a:pt x="151" y="46"/>
                    <a:pt x="279" y="46"/>
                  </a:cubicBezTo>
                  <a:cubicBezTo>
                    <a:pt x="406" y="46"/>
                    <a:pt x="511" y="149"/>
                    <a:pt x="511" y="276"/>
                  </a:cubicBezTo>
                  <a:cubicBezTo>
                    <a:pt x="511" y="402"/>
                    <a:pt x="406" y="505"/>
                    <a:pt x="279" y="5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859"/>
            <p:cNvSpPr>
              <a:spLocks noChangeArrowheads="1"/>
            </p:cNvSpPr>
            <p:nvPr/>
          </p:nvSpPr>
          <p:spPr bwMode="auto">
            <a:xfrm>
              <a:off x="2630673" y="2488150"/>
              <a:ext cx="168275" cy="165100"/>
            </a:xfrm>
            <a:custGeom>
              <a:avLst/>
              <a:gdLst>
                <a:gd name="T0" fmla="*/ 233 w 466"/>
                <a:gd name="T1" fmla="*/ 0 h 460"/>
                <a:gd name="T2" fmla="*/ 233 w 466"/>
                <a:gd name="T3" fmla="*/ 0 h 460"/>
                <a:gd name="T4" fmla="*/ 0 w 466"/>
                <a:gd name="T5" fmla="*/ 230 h 460"/>
                <a:gd name="T6" fmla="*/ 233 w 466"/>
                <a:gd name="T7" fmla="*/ 459 h 460"/>
                <a:gd name="T8" fmla="*/ 465 w 466"/>
                <a:gd name="T9" fmla="*/ 230 h 460"/>
                <a:gd name="T10" fmla="*/ 233 w 466"/>
                <a:gd name="T11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0">
                  <a:moveTo>
                    <a:pt x="233" y="0"/>
                  </a:moveTo>
                  <a:lnTo>
                    <a:pt x="233" y="0"/>
                  </a:lnTo>
                  <a:cubicBezTo>
                    <a:pt x="105" y="0"/>
                    <a:pt x="0" y="103"/>
                    <a:pt x="0" y="230"/>
                  </a:cubicBezTo>
                  <a:cubicBezTo>
                    <a:pt x="0" y="356"/>
                    <a:pt x="105" y="459"/>
                    <a:pt x="233" y="459"/>
                  </a:cubicBezTo>
                  <a:cubicBezTo>
                    <a:pt x="360" y="459"/>
                    <a:pt x="465" y="356"/>
                    <a:pt x="465" y="230"/>
                  </a:cubicBezTo>
                  <a:cubicBezTo>
                    <a:pt x="465" y="103"/>
                    <a:pt x="360" y="0"/>
                    <a:pt x="2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860"/>
            <p:cNvSpPr>
              <a:spLocks noChangeArrowheads="1"/>
            </p:cNvSpPr>
            <p:nvPr/>
          </p:nvSpPr>
          <p:spPr bwMode="auto">
            <a:xfrm>
              <a:off x="2678298" y="2513550"/>
              <a:ext cx="73025" cy="101600"/>
            </a:xfrm>
            <a:custGeom>
              <a:avLst/>
              <a:gdLst>
                <a:gd name="T0" fmla="*/ 46 w 202"/>
                <a:gd name="T1" fmla="*/ 122 h 284"/>
                <a:gd name="T2" fmla="*/ 46 w 202"/>
                <a:gd name="T3" fmla="*/ 122 h 284"/>
                <a:gd name="T4" fmla="*/ 46 w 202"/>
                <a:gd name="T5" fmla="*/ 80 h 284"/>
                <a:gd name="T6" fmla="*/ 101 w 202"/>
                <a:gd name="T7" fmla="*/ 27 h 284"/>
                <a:gd name="T8" fmla="*/ 139 w 202"/>
                <a:gd name="T9" fmla="*/ 46 h 284"/>
                <a:gd name="T10" fmla="*/ 155 w 202"/>
                <a:gd name="T11" fmla="*/ 80 h 284"/>
                <a:gd name="T12" fmla="*/ 155 w 202"/>
                <a:gd name="T13" fmla="*/ 122 h 284"/>
                <a:gd name="T14" fmla="*/ 182 w 202"/>
                <a:gd name="T15" fmla="*/ 122 h 284"/>
                <a:gd name="T16" fmla="*/ 182 w 202"/>
                <a:gd name="T17" fmla="*/ 80 h 284"/>
                <a:gd name="T18" fmla="*/ 159 w 202"/>
                <a:gd name="T19" fmla="*/ 23 h 284"/>
                <a:gd name="T20" fmla="*/ 101 w 202"/>
                <a:gd name="T21" fmla="*/ 0 h 284"/>
                <a:gd name="T22" fmla="*/ 101 w 202"/>
                <a:gd name="T23" fmla="*/ 0 h 284"/>
                <a:gd name="T24" fmla="*/ 15 w 202"/>
                <a:gd name="T25" fmla="*/ 80 h 284"/>
                <a:gd name="T26" fmla="*/ 15 w 202"/>
                <a:gd name="T27" fmla="*/ 122 h 284"/>
                <a:gd name="T28" fmla="*/ 0 w 202"/>
                <a:gd name="T29" fmla="*/ 122 h 284"/>
                <a:gd name="T30" fmla="*/ 0 w 202"/>
                <a:gd name="T31" fmla="*/ 283 h 284"/>
                <a:gd name="T32" fmla="*/ 201 w 202"/>
                <a:gd name="T33" fmla="*/ 283 h 284"/>
                <a:gd name="T34" fmla="*/ 201 w 202"/>
                <a:gd name="T35" fmla="*/ 122 h 284"/>
                <a:gd name="T36" fmla="*/ 46 w 202"/>
                <a:gd name="T37" fmla="*/ 12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2" h="284">
                  <a:moveTo>
                    <a:pt x="46" y="122"/>
                  </a:moveTo>
                  <a:lnTo>
                    <a:pt x="46" y="122"/>
                  </a:lnTo>
                  <a:cubicBezTo>
                    <a:pt x="46" y="80"/>
                    <a:pt x="46" y="80"/>
                    <a:pt x="46" y="80"/>
                  </a:cubicBezTo>
                  <a:cubicBezTo>
                    <a:pt x="46" y="54"/>
                    <a:pt x="70" y="27"/>
                    <a:pt x="101" y="27"/>
                  </a:cubicBezTo>
                  <a:cubicBezTo>
                    <a:pt x="116" y="31"/>
                    <a:pt x="128" y="34"/>
                    <a:pt x="139" y="46"/>
                  </a:cubicBezTo>
                  <a:cubicBezTo>
                    <a:pt x="147" y="54"/>
                    <a:pt x="155" y="69"/>
                    <a:pt x="155" y="8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61"/>
                    <a:pt x="174" y="38"/>
                    <a:pt x="159" y="23"/>
                  </a:cubicBezTo>
                  <a:cubicBezTo>
                    <a:pt x="143" y="8"/>
                    <a:pt x="124" y="0"/>
                    <a:pt x="101" y="0"/>
                  </a:cubicBezTo>
                  <a:lnTo>
                    <a:pt x="101" y="0"/>
                  </a:lnTo>
                  <a:cubicBezTo>
                    <a:pt x="54" y="0"/>
                    <a:pt x="15" y="34"/>
                    <a:pt x="15" y="8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201" y="283"/>
                    <a:pt x="201" y="283"/>
                    <a:pt x="201" y="283"/>
                  </a:cubicBezTo>
                  <a:cubicBezTo>
                    <a:pt x="201" y="122"/>
                    <a:pt x="201" y="122"/>
                    <a:pt x="201" y="122"/>
                  </a:cubicBezTo>
                  <a:lnTo>
                    <a:pt x="46" y="12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0" name="Group 179"/>
          <p:cNvGrpSpPr/>
          <p:nvPr/>
        </p:nvGrpSpPr>
        <p:grpSpPr>
          <a:xfrm>
            <a:off x="2673384" y="2894956"/>
            <a:ext cx="338138" cy="384175"/>
            <a:chOff x="2635623" y="2955258"/>
            <a:chExt cx="338138" cy="384175"/>
          </a:xfrm>
        </p:grpSpPr>
        <p:sp>
          <p:nvSpPr>
            <p:cNvPr id="181" name="Freeform 861"/>
            <p:cNvSpPr>
              <a:spLocks noChangeArrowheads="1"/>
            </p:cNvSpPr>
            <p:nvPr/>
          </p:nvSpPr>
          <p:spPr bwMode="auto">
            <a:xfrm>
              <a:off x="2786436" y="2972720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862"/>
            <p:cNvSpPr>
              <a:spLocks noChangeArrowheads="1"/>
            </p:cNvSpPr>
            <p:nvPr/>
          </p:nvSpPr>
          <p:spPr bwMode="auto">
            <a:xfrm>
              <a:off x="2786436" y="2972720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863"/>
            <p:cNvSpPr>
              <a:spLocks noChangeArrowheads="1"/>
            </p:cNvSpPr>
            <p:nvPr/>
          </p:nvSpPr>
          <p:spPr bwMode="auto">
            <a:xfrm>
              <a:off x="2872161" y="2972720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864"/>
            <p:cNvSpPr>
              <a:spLocks noChangeArrowheads="1"/>
            </p:cNvSpPr>
            <p:nvPr/>
          </p:nvSpPr>
          <p:spPr bwMode="auto">
            <a:xfrm>
              <a:off x="2872161" y="2972720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865"/>
            <p:cNvSpPr>
              <a:spLocks noChangeArrowheads="1"/>
            </p:cNvSpPr>
            <p:nvPr/>
          </p:nvSpPr>
          <p:spPr bwMode="auto">
            <a:xfrm>
              <a:off x="2770561" y="2955258"/>
              <a:ext cx="203200" cy="322262"/>
            </a:xfrm>
            <a:custGeom>
              <a:avLst/>
              <a:gdLst>
                <a:gd name="T0" fmla="*/ 0 w 566"/>
                <a:gd name="T1" fmla="*/ 0 h 896"/>
                <a:gd name="T2" fmla="*/ 0 w 566"/>
                <a:gd name="T3" fmla="*/ 895 h 896"/>
                <a:gd name="T4" fmla="*/ 565 w 566"/>
                <a:gd name="T5" fmla="*/ 895 h 896"/>
                <a:gd name="T6" fmla="*/ 565 w 566"/>
                <a:gd name="T7" fmla="*/ 0 h 896"/>
                <a:gd name="T8" fmla="*/ 0 w 566"/>
                <a:gd name="T9" fmla="*/ 0 h 896"/>
                <a:gd name="T10" fmla="*/ 519 w 566"/>
                <a:gd name="T11" fmla="*/ 46 h 896"/>
                <a:gd name="T12" fmla="*/ 519 w 566"/>
                <a:gd name="T13" fmla="*/ 807 h 896"/>
                <a:gd name="T14" fmla="*/ 43 w 566"/>
                <a:gd name="T15" fmla="*/ 807 h 896"/>
                <a:gd name="T16" fmla="*/ 43 w 566"/>
                <a:gd name="T17" fmla="*/ 46 h 896"/>
                <a:gd name="T18" fmla="*/ 519 w 566"/>
                <a:gd name="T19" fmla="*/ 4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6" h="896">
                  <a:moveTo>
                    <a:pt x="0" y="0"/>
                  </a:moveTo>
                  <a:lnTo>
                    <a:pt x="0" y="895"/>
                  </a:lnTo>
                  <a:lnTo>
                    <a:pt x="565" y="895"/>
                  </a:lnTo>
                  <a:lnTo>
                    <a:pt x="565" y="0"/>
                  </a:lnTo>
                  <a:lnTo>
                    <a:pt x="0" y="0"/>
                  </a:lnTo>
                  <a:close/>
                  <a:moveTo>
                    <a:pt x="519" y="46"/>
                  </a:moveTo>
                  <a:lnTo>
                    <a:pt x="519" y="807"/>
                  </a:lnTo>
                  <a:lnTo>
                    <a:pt x="43" y="807"/>
                  </a:lnTo>
                  <a:lnTo>
                    <a:pt x="43" y="46"/>
                  </a:lnTo>
                  <a:lnTo>
                    <a:pt x="519" y="4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866"/>
            <p:cNvSpPr>
              <a:spLocks noChangeArrowheads="1"/>
            </p:cNvSpPr>
            <p:nvPr/>
          </p:nvSpPr>
          <p:spPr bwMode="auto">
            <a:xfrm>
              <a:off x="2862636" y="3253708"/>
              <a:ext cx="15875" cy="15875"/>
            </a:xfrm>
            <a:custGeom>
              <a:avLst/>
              <a:gdLst>
                <a:gd name="T0" fmla="*/ 24 w 44"/>
                <a:gd name="T1" fmla="*/ 42 h 43"/>
                <a:gd name="T2" fmla="*/ 24 w 44"/>
                <a:gd name="T3" fmla="*/ 42 h 43"/>
                <a:gd name="T4" fmla="*/ 43 w 44"/>
                <a:gd name="T5" fmla="*/ 23 h 43"/>
                <a:gd name="T6" fmla="*/ 24 w 44"/>
                <a:gd name="T7" fmla="*/ 0 h 43"/>
                <a:gd name="T8" fmla="*/ 0 w 44"/>
                <a:gd name="T9" fmla="*/ 23 h 43"/>
                <a:gd name="T10" fmla="*/ 24 w 44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3">
                  <a:moveTo>
                    <a:pt x="24" y="42"/>
                  </a:moveTo>
                  <a:lnTo>
                    <a:pt x="24" y="42"/>
                  </a:lnTo>
                  <a:cubicBezTo>
                    <a:pt x="35" y="42"/>
                    <a:pt x="43" y="34"/>
                    <a:pt x="43" y="23"/>
                  </a:cubicBezTo>
                  <a:cubicBezTo>
                    <a:pt x="43" y="12"/>
                    <a:pt x="35" y="0"/>
                    <a:pt x="24" y="0"/>
                  </a:cubicBezTo>
                  <a:cubicBezTo>
                    <a:pt x="12" y="0"/>
                    <a:pt x="0" y="12"/>
                    <a:pt x="0" y="23"/>
                  </a:cubicBezTo>
                  <a:cubicBezTo>
                    <a:pt x="0" y="34"/>
                    <a:pt x="12" y="42"/>
                    <a:pt x="24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867"/>
            <p:cNvSpPr>
              <a:spLocks noChangeArrowheads="1"/>
            </p:cNvSpPr>
            <p:nvPr/>
          </p:nvSpPr>
          <p:spPr bwMode="auto">
            <a:xfrm>
              <a:off x="2859461" y="3098133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868"/>
            <p:cNvSpPr>
              <a:spLocks noChangeArrowheads="1"/>
            </p:cNvSpPr>
            <p:nvPr/>
          </p:nvSpPr>
          <p:spPr bwMode="auto">
            <a:xfrm>
              <a:off x="2810248" y="3098133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869"/>
            <p:cNvSpPr>
              <a:spLocks noChangeArrowheads="1"/>
            </p:cNvSpPr>
            <p:nvPr/>
          </p:nvSpPr>
          <p:spPr bwMode="auto">
            <a:xfrm>
              <a:off x="2910261" y="3098133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870"/>
            <p:cNvSpPr>
              <a:spLocks noChangeArrowheads="1"/>
            </p:cNvSpPr>
            <p:nvPr/>
          </p:nvSpPr>
          <p:spPr bwMode="auto">
            <a:xfrm>
              <a:off x="2859461" y="3144170"/>
              <a:ext cx="22225" cy="23813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871"/>
            <p:cNvSpPr>
              <a:spLocks noChangeArrowheads="1"/>
            </p:cNvSpPr>
            <p:nvPr/>
          </p:nvSpPr>
          <p:spPr bwMode="auto">
            <a:xfrm>
              <a:off x="2810248" y="3144170"/>
              <a:ext cx="22225" cy="23813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872"/>
            <p:cNvSpPr>
              <a:spLocks noChangeArrowheads="1"/>
            </p:cNvSpPr>
            <p:nvPr/>
          </p:nvSpPr>
          <p:spPr bwMode="auto">
            <a:xfrm>
              <a:off x="2910261" y="3144170"/>
              <a:ext cx="22225" cy="23813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873"/>
            <p:cNvSpPr>
              <a:spLocks noChangeArrowheads="1"/>
            </p:cNvSpPr>
            <p:nvPr/>
          </p:nvSpPr>
          <p:spPr bwMode="auto">
            <a:xfrm>
              <a:off x="2859461" y="3193383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874"/>
            <p:cNvSpPr>
              <a:spLocks noChangeArrowheads="1"/>
            </p:cNvSpPr>
            <p:nvPr/>
          </p:nvSpPr>
          <p:spPr bwMode="auto">
            <a:xfrm>
              <a:off x="2810248" y="3193383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875"/>
            <p:cNvSpPr>
              <a:spLocks noChangeArrowheads="1"/>
            </p:cNvSpPr>
            <p:nvPr/>
          </p:nvSpPr>
          <p:spPr bwMode="auto">
            <a:xfrm>
              <a:off x="2910261" y="3193383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876"/>
            <p:cNvSpPr>
              <a:spLocks noChangeArrowheads="1"/>
            </p:cNvSpPr>
            <p:nvPr/>
          </p:nvSpPr>
          <p:spPr bwMode="auto">
            <a:xfrm>
              <a:off x="2797548" y="3006058"/>
              <a:ext cx="44450" cy="42862"/>
            </a:xfrm>
            <a:custGeom>
              <a:avLst/>
              <a:gdLst>
                <a:gd name="T0" fmla="*/ 124 w 125"/>
                <a:gd name="T1" fmla="*/ 58 h 120"/>
                <a:gd name="T2" fmla="*/ 116 w 125"/>
                <a:gd name="T3" fmla="*/ 27 h 120"/>
                <a:gd name="T4" fmla="*/ 77 w 125"/>
                <a:gd name="T5" fmla="*/ 39 h 120"/>
                <a:gd name="T6" fmla="*/ 77 w 125"/>
                <a:gd name="T7" fmla="*/ 0 h 120"/>
                <a:gd name="T8" fmla="*/ 46 w 125"/>
                <a:gd name="T9" fmla="*/ 0 h 120"/>
                <a:gd name="T10" fmla="*/ 46 w 125"/>
                <a:gd name="T11" fmla="*/ 39 h 120"/>
                <a:gd name="T12" fmla="*/ 8 w 125"/>
                <a:gd name="T13" fmla="*/ 27 h 120"/>
                <a:gd name="T14" fmla="*/ 0 w 125"/>
                <a:gd name="T15" fmla="*/ 58 h 120"/>
                <a:gd name="T16" fmla="*/ 35 w 125"/>
                <a:gd name="T17" fmla="*/ 69 h 120"/>
                <a:gd name="T18" fmla="*/ 11 w 125"/>
                <a:gd name="T19" fmla="*/ 100 h 120"/>
                <a:gd name="T20" fmla="*/ 38 w 125"/>
                <a:gd name="T21" fmla="*/ 119 h 120"/>
                <a:gd name="T22" fmla="*/ 62 w 125"/>
                <a:gd name="T23" fmla="*/ 88 h 120"/>
                <a:gd name="T24" fmla="*/ 85 w 125"/>
                <a:gd name="T25" fmla="*/ 119 h 120"/>
                <a:gd name="T26" fmla="*/ 112 w 125"/>
                <a:gd name="T27" fmla="*/ 100 h 120"/>
                <a:gd name="T28" fmla="*/ 89 w 125"/>
                <a:gd name="T29" fmla="*/ 69 h 120"/>
                <a:gd name="T30" fmla="*/ 124 w 125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0">
                  <a:moveTo>
                    <a:pt x="124" y="58"/>
                  </a:moveTo>
                  <a:lnTo>
                    <a:pt x="116" y="27"/>
                  </a:lnTo>
                  <a:lnTo>
                    <a:pt x="77" y="39"/>
                  </a:lnTo>
                  <a:lnTo>
                    <a:pt x="77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8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1" y="100"/>
                  </a:lnTo>
                  <a:lnTo>
                    <a:pt x="38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89" y="69"/>
                  </a:lnTo>
                  <a:lnTo>
                    <a:pt x="124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877"/>
            <p:cNvSpPr>
              <a:spLocks noChangeArrowheads="1"/>
            </p:cNvSpPr>
            <p:nvPr/>
          </p:nvSpPr>
          <p:spPr bwMode="auto">
            <a:xfrm>
              <a:off x="2849936" y="3006058"/>
              <a:ext cx="46037" cy="42862"/>
            </a:xfrm>
            <a:custGeom>
              <a:avLst/>
              <a:gdLst>
                <a:gd name="T0" fmla="*/ 127 w 128"/>
                <a:gd name="T1" fmla="*/ 58 h 120"/>
                <a:gd name="T2" fmla="*/ 116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5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2 w 128"/>
                <a:gd name="T23" fmla="*/ 88 h 120"/>
                <a:gd name="T24" fmla="*/ 85 w 128"/>
                <a:gd name="T25" fmla="*/ 119 h 120"/>
                <a:gd name="T26" fmla="*/ 112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16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878"/>
            <p:cNvSpPr>
              <a:spLocks noChangeArrowheads="1"/>
            </p:cNvSpPr>
            <p:nvPr/>
          </p:nvSpPr>
          <p:spPr bwMode="auto">
            <a:xfrm>
              <a:off x="2902323" y="3006058"/>
              <a:ext cx="46038" cy="42862"/>
            </a:xfrm>
            <a:custGeom>
              <a:avLst/>
              <a:gdLst>
                <a:gd name="T0" fmla="*/ 127 w 128"/>
                <a:gd name="T1" fmla="*/ 58 h 120"/>
                <a:gd name="T2" fmla="*/ 120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8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6 w 128"/>
                <a:gd name="T23" fmla="*/ 88 h 120"/>
                <a:gd name="T24" fmla="*/ 89 w 128"/>
                <a:gd name="T25" fmla="*/ 119 h 120"/>
                <a:gd name="T26" fmla="*/ 116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20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8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6" y="88"/>
                  </a:lnTo>
                  <a:lnTo>
                    <a:pt x="89" y="119"/>
                  </a:lnTo>
                  <a:lnTo>
                    <a:pt x="116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879"/>
            <p:cNvSpPr>
              <a:spLocks noChangeArrowheads="1"/>
            </p:cNvSpPr>
            <p:nvPr/>
          </p:nvSpPr>
          <p:spPr bwMode="auto">
            <a:xfrm>
              <a:off x="2635623" y="3140995"/>
              <a:ext cx="201613" cy="198438"/>
            </a:xfrm>
            <a:custGeom>
              <a:avLst/>
              <a:gdLst>
                <a:gd name="T0" fmla="*/ 279 w 558"/>
                <a:gd name="T1" fmla="*/ 0 h 552"/>
                <a:gd name="T2" fmla="*/ 279 w 558"/>
                <a:gd name="T3" fmla="*/ 0 h 552"/>
                <a:gd name="T4" fmla="*/ 0 w 558"/>
                <a:gd name="T5" fmla="*/ 276 h 552"/>
                <a:gd name="T6" fmla="*/ 279 w 558"/>
                <a:gd name="T7" fmla="*/ 551 h 552"/>
                <a:gd name="T8" fmla="*/ 557 w 558"/>
                <a:gd name="T9" fmla="*/ 276 h 552"/>
                <a:gd name="T10" fmla="*/ 279 w 558"/>
                <a:gd name="T11" fmla="*/ 0 h 552"/>
                <a:gd name="T12" fmla="*/ 279 w 558"/>
                <a:gd name="T13" fmla="*/ 505 h 552"/>
                <a:gd name="T14" fmla="*/ 279 w 558"/>
                <a:gd name="T15" fmla="*/ 505 h 552"/>
                <a:gd name="T16" fmla="*/ 46 w 558"/>
                <a:gd name="T17" fmla="*/ 276 h 552"/>
                <a:gd name="T18" fmla="*/ 279 w 558"/>
                <a:gd name="T19" fmla="*/ 46 h 552"/>
                <a:gd name="T20" fmla="*/ 511 w 558"/>
                <a:gd name="T21" fmla="*/ 276 h 552"/>
                <a:gd name="T22" fmla="*/ 279 w 558"/>
                <a:gd name="T23" fmla="*/ 50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552">
                  <a:moveTo>
                    <a:pt x="279" y="0"/>
                  </a:moveTo>
                  <a:lnTo>
                    <a:pt x="279" y="0"/>
                  </a:lnTo>
                  <a:cubicBezTo>
                    <a:pt x="124" y="0"/>
                    <a:pt x="0" y="123"/>
                    <a:pt x="0" y="276"/>
                  </a:cubicBezTo>
                  <a:cubicBezTo>
                    <a:pt x="0" y="429"/>
                    <a:pt x="124" y="551"/>
                    <a:pt x="279" y="551"/>
                  </a:cubicBezTo>
                  <a:cubicBezTo>
                    <a:pt x="433" y="551"/>
                    <a:pt x="557" y="429"/>
                    <a:pt x="557" y="276"/>
                  </a:cubicBezTo>
                  <a:cubicBezTo>
                    <a:pt x="557" y="123"/>
                    <a:pt x="433" y="0"/>
                    <a:pt x="279" y="0"/>
                  </a:cubicBezTo>
                  <a:close/>
                  <a:moveTo>
                    <a:pt x="279" y="505"/>
                  </a:moveTo>
                  <a:lnTo>
                    <a:pt x="279" y="505"/>
                  </a:lnTo>
                  <a:cubicBezTo>
                    <a:pt x="151" y="505"/>
                    <a:pt x="46" y="402"/>
                    <a:pt x="46" y="276"/>
                  </a:cubicBezTo>
                  <a:cubicBezTo>
                    <a:pt x="46" y="149"/>
                    <a:pt x="151" y="46"/>
                    <a:pt x="279" y="46"/>
                  </a:cubicBezTo>
                  <a:cubicBezTo>
                    <a:pt x="406" y="46"/>
                    <a:pt x="511" y="149"/>
                    <a:pt x="511" y="276"/>
                  </a:cubicBezTo>
                  <a:cubicBezTo>
                    <a:pt x="511" y="402"/>
                    <a:pt x="406" y="505"/>
                    <a:pt x="279" y="50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880"/>
            <p:cNvSpPr>
              <a:spLocks noChangeArrowheads="1"/>
            </p:cNvSpPr>
            <p:nvPr/>
          </p:nvSpPr>
          <p:spPr bwMode="auto">
            <a:xfrm>
              <a:off x="2651498" y="3158458"/>
              <a:ext cx="168275" cy="165100"/>
            </a:xfrm>
            <a:custGeom>
              <a:avLst/>
              <a:gdLst>
                <a:gd name="T0" fmla="*/ 233 w 466"/>
                <a:gd name="T1" fmla="*/ 0 h 460"/>
                <a:gd name="T2" fmla="*/ 233 w 466"/>
                <a:gd name="T3" fmla="*/ 0 h 460"/>
                <a:gd name="T4" fmla="*/ 0 w 466"/>
                <a:gd name="T5" fmla="*/ 230 h 460"/>
                <a:gd name="T6" fmla="*/ 233 w 466"/>
                <a:gd name="T7" fmla="*/ 459 h 460"/>
                <a:gd name="T8" fmla="*/ 465 w 466"/>
                <a:gd name="T9" fmla="*/ 230 h 460"/>
                <a:gd name="T10" fmla="*/ 233 w 466"/>
                <a:gd name="T11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0">
                  <a:moveTo>
                    <a:pt x="233" y="0"/>
                  </a:moveTo>
                  <a:lnTo>
                    <a:pt x="233" y="0"/>
                  </a:lnTo>
                  <a:cubicBezTo>
                    <a:pt x="105" y="0"/>
                    <a:pt x="0" y="103"/>
                    <a:pt x="0" y="230"/>
                  </a:cubicBezTo>
                  <a:cubicBezTo>
                    <a:pt x="0" y="356"/>
                    <a:pt x="105" y="459"/>
                    <a:pt x="233" y="459"/>
                  </a:cubicBezTo>
                  <a:cubicBezTo>
                    <a:pt x="360" y="459"/>
                    <a:pt x="465" y="356"/>
                    <a:pt x="465" y="230"/>
                  </a:cubicBezTo>
                  <a:cubicBezTo>
                    <a:pt x="465" y="103"/>
                    <a:pt x="360" y="0"/>
                    <a:pt x="2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881"/>
            <p:cNvSpPr>
              <a:spLocks noChangeArrowheads="1"/>
            </p:cNvSpPr>
            <p:nvPr/>
          </p:nvSpPr>
          <p:spPr bwMode="auto">
            <a:xfrm>
              <a:off x="2699123" y="3182270"/>
              <a:ext cx="73025" cy="101600"/>
            </a:xfrm>
            <a:custGeom>
              <a:avLst/>
              <a:gdLst>
                <a:gd name="T0" fmla="*/ 46 w 202"/>
                <a:gd name="T1" fmla="*/ 122 h 284"/>
                <a:gd name="T2" fmla="*/ 46 w 202"/>
                <a:gd name="T3" fmla="*/ 122 h 284"/>
                <a:gd name="T4" fmla="*/ 46 w 202"/>
                <a:gd name="T5" fmla="*/ 80 h 284"/>
                <a:gd name="T6" fmla="*/ 101 w 202"/>
                <a:gd name="T7" fmla="*/ 27 h 284"/>
                <a:gd name="T8" fmla="*/ 139 w 202"/>
                <a:gd name="T9" fmla="*/ 46 h 284"/>
                <a:gd name="T10" fmla="*/ 155 w 202"/>
                <a:gd name="T11" fmla="*/ 80 h 284"/>
                <a:gd name="T12" fmla="*/ 155 w 202"/>
                <a:gd name="T13" fmla="*/ 122 h 284"/>
                <a:gd name="T14" fmla="*/ 182 w 202"/>
                <a:gd name="T15" fmla="*/ 122 h 284"/>
                <a:gd name="T16" fmla="*/ 182 w 202"/>
                <a:gd name="T17" fmla="*/ 80 h 284"/>
                <a:gd name="T18" fmla="*/ 159 w 202"/>
                <a:gd name="T19" fmla="*/ 23 h 284"/>
                <a:gd name="T20" fmla="*/ 101 w 202"/>
                <a:gd name="T21" fmla="*/ 0 h 284"/>
                <a:gd name="T22" fmla="*/ 101 w 202"/>
                <a:gd name="T23" fmla="*/ 0 h 284"/>
                <a:gd name="T24" fmla="*/ 15 w 202"/>
                <a:gd name="T25" fmla="*/ 80 h 284"/>
                <a:gd name="T26" fmla="*/ 15 w 202"/>
                <a:gd name="T27" fmla="*/ 122 h 284"/>
                <a:gd name="T28" fmla="*/ 0 w 202"/>
                <a:gd name="T29" fmla="*/ 122 h 284"/>
                <a:gd name="T30" fmla="*/ 0 w 202"/>
                <a:gd name="T31" fmla="*/ 283 h 284"/>
                <a:gd name="T32" fmla="*/ 201 w 202"/>
                <a:gd name="T33" fmla="*/ 283 h 284"/>
                <a:gd name="T34" fmla="*/ 201 w 202"/>
                <a:gd name="T35" fmla="*/ 122 h 284"/>
                <a:gd name="T36" fmla="*/ 46 w 202"/>
                <a:gd name="T37" fmla="*/ 12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2" h="284">
                  <a:moveTo>
                    <a:pt x="46" y="122"/>
                  </a:moveTo>
                  <a:lnTo>
                    <a:pt x="46" y="122"/>
                  </a:lnTo>
                  <a:cubicBezTo>
                    <a:pt x="46" y="80"/>
                    <a:pt x="46" y="80"/>
                    <a:pt x="46" y="80"/>
                  </a:cubicBezTo>
                  <a:cubicBezTo>
                    <a:pt x="46" y="54"/>
                    <a:pt x="70" y="27"/>
                    <a:pt x="101" y="27"/>
                  </a:cubicBezTo>
                  <a:cubicBezTo>
                    <a:pt x="116" y="31"/>
                    <a:pt x="128" y="34"/>
                    <a:pt x="139" y="46"/>
                  </a:cubicBezTo>
                  <a:cubicBezTo>
                    <a:pt x="147" y="54"/>
                    <a:pt x="155" y="69"/>
                    <a:pt x="155" y="8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61"/>
                    <a:pt x="174" y="38"/>
                    <a:pt x="159" y="23"/>
                  </a:cubicBezTo>
                  <a:cubicBezTo>
                    <a:pt x="143" y="8"/>
                    <a:pt x="124" y="0"/>
                    <a:pt x="101" y="0"/>
                  </a:cubicBezTo>
                  <a:lnTo>
                    <a:pt x="101" y="0"/>
                  </a:lnTo>
                  <a:cubicBezTo>
                    <a:pt x="54" y="0"/>
                    <a:pt x="15" y="34"/>
                    <a:pt x="15" y="8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201" y="283"/>
                    <a:pt x="201" y="283"/>
                    <a:pt x="201" y="283"/>
                  </a:cubicBezTo>
                  <a:cubicBezTo>
                    <a:pt x="201" y="122"/>
                    <a:pt x="201" y="122"/>
                    <a:pt x="201" y="122"/>
                  </a:cubicBezTo>
                  <a:lnTo>
                    <a:pt x="46" y="1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2673384" y="3509422"/>
            <a:ext cx="338138" cy="384175"/>
            <a:chOff x="2632448" y="3550299"/>
            <a:chExt cx="338138" cy="384175"/>
          </a:xfrm>
        </p:grpSpPr>
        <p:sp>
          <p:nvSpPr>
            <p:cNvPr id="203" name="Freeform 882"/>
            <p:cNvSpPr>
              <a:spLocks noChangeArrowheads="1"/>
            </p:cNvSpPr>
            <p:nvPr/>
          </p:nvSpPr>
          <p:spPr bwMode="auto">
            <a:xfrm>
              <a:off x="2783261" y="3567761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883"/>
            <p:cNvSpPr>
              <a:spLocks noChangeArrowheads="1"/>
            </p:cNvSpPr>
            <p:nvPr/>
          </p:nvSpPr>
          <p:spPr bwMode="auto">
            <a:xfrm>
              <a:off x="2783261" y="3567761"/>
              <a:ext cx="171450" cy="288925"/>
            </a:xfrm>
            <a:custGeom>
              <a:avLst/>
              <a:gdLst>
                <a:gd name="T0" fmla="*/ 476 w 477"/>
                <a:gd name="T1" fmla="*/ 803 h 804"/>
                <a:gd name="T2" fmla="*/ 476 w 477"/>
                <a:gd name="T3" fmla="*/ 0 h 804"/>
                <a:gd name="T4" fmla="*/ 0 w 477"/>
                <a:gd name="T5" fmla="*/ 0 h 804"/>
                <a:gd name="T6" fmla="*/ 0 w 477"/>
                <a:gd name="T7" fmla="*/ 803 h 804"/>
                <a:gd name="T8" fmla="*/ 476 w 477"/>
                <a:gd name="T9" fmla="*/ 803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7" h="804">
                  <a:moveTo>
                    <a:pt x="476" y="803"/>
                  </a:moveTo>
                  <a:lnTo>
                    <a:pt x="476" y="0"/>
                  </a:lnTo>
                  <a:lnTo>
                    <a:pt x="0" y="0"/>
                  </a:lnTo>
                  <a:lnTo>
                    <a:pt x="0" y="803"/>
                  </a:lnTo>
                  <a:lnTo>
                    <a:pt x="476" y="80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884"/>
            <p:cNvSpPr>
              <a:spLocks noChangeArrowheads="1"/>
            </p:cNvSpPr>
            <p:nvPr/>
          </p:nvSpPr>
          <p:spPr bwMode="auto">
            <a:xfrm>
              <a:off x="2868986" y="3567761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885"/>
            <p:cNvSpPr>
              <a:spLocks noChangeArrowheads="1"/>
            </p:cNvSpPr>
            <p:nvPr/>
          </p:nvSpPr>
          <p:spPr bwMode="auto">
            <a:xfrm>
              <a:off x="2868986" y="3567761"/>
              <a:ext cx="85725" cy="288925"/>
            </a:xfrm>
            <a:custGeom>
              <a:avLst/>
              <a:gdLst>
                <a:gd name="T0" fmla="*/ 236 w 237"/>
                <a:gd name="T1" fmla="*/ 0 h 804"/>
                <a:gd name="T2" fmla="*/ 0 w 237"/>
                <a:gd name="T3" fmla="*/ 0 h 804"/>
                <a:gd name="T4" fmla="*/ 0 w 237"/>
                <a:gd name="T5" fmla="*/ 803 h 804"/>
                <a:gd name="T6" fmla="*/ 236 w 237"/>
                <a:gd name="T7" fmla="*/ 803 h 804"/>
                <a:gd name="T8" fmla="*/ 236 w 237"/>
                <a:gd name="T9" fmla="*/ 0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7" h="804">
                  <a:moveTo>
                    <a:pt x="236" y="0"/>
                  </a:moveTo>
                  <a:lnTo>
                    <a:pt x="0" y="0"/>
                  </a:lnTo>
                  <a:lnTo>
                    <a:pt x="0" y="803"/>
                  </a:lnTo>
                  <a:lnTo>
                    <a:pt x="236" y="803"/>
                  </a:lnTo>
                  <a:lnTo>
                    <a:pt x="2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886"/>
            <p:cNvSpPr>
              <a:spLocks noChangeArrowheads="1"/>
            </p:cNvSpPr>
            <p:nvPr/>
          </p:nvSpPr>
          <p:spPr bwMode="auto">
            <a:xfrm>
              <a:off x="2767386" y="3550299"/>
              <a:ext cx="203200" cy="322262"/>
            </a:xfrm>
            <a:custGeom>
              <a:avLst/>
              <a:gdLst>
                <a:gd name="T0" fmla="*/ 0 w 566"/>
                <a:gd name="T1" fmla="*/ 0 h 896"/>
                <a:gd name="T2" fmla="*/ 0 w 566"/>
                <a:gd name="T3" fmla="*/ 895 h 896"/>
                <a:gd name="T4" fmla="*/ 565 w 566"/>
                <a:gd name="T5" fmla="*/ 895 h 896"/>
                <a:gd name="T6" fmla="*/ 565 w 566"/>
                <a:gd name="T7" fmla="*/ 0 h 896"/>
                <a:gd name="T8" fmla="*/ 0 w 566"/>
                <a:gd name="T9" fmla="*/ 0 h 896"/>
                <a:gd name="T10" fmla="*/ 519 w 566"/>
                <a:gd name="T11" fmla="*/ 46 h 896"/>
                <a:gd name="T12" fmla="*/ 519 w 566"/>
                <a:gd name="T13" fmla="*/ 807 h 896"/>
                <a:gd name="T14" fmla="*/ 43 w 566"/>
                <a:gd name="T15" fmla="*/ 807 h 896"/>
                <a:gd name="T16" fmla="*/ 43 w 566"/>
                <a:gd name="T17" fmla="*/ 46 h 896"/>
                <a:gd name="T18" fmla="*/ 519 w 566"/>
                <a:gd name="T19" fmla="*/ 4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6" h="896">
                  <a:moveTo>
                    <a:pt x="0" y="0"/>
                  </a:moveTo>
                  <a:lnTo>
                    <a:pt x="0" y="895"/>
                  </a:lnTo>
                  <a:lnTo>
                    <a:pt x="565" y="895"/>
                  </a:lnTo>
                  <a:lnTo>
                    <a:pt x="565" y="0"/>
                  </a:lnTo>
                  <a:lnTo>
                    <a:pt x="0" y="0"/>
                  </a:lnTo>
                  <a:close/>
                  <a:moveTo>
                    <a:pt x="519" y="46"/>
                  </a:moveTo>
                  <a:lnTo>
                    <a:pt x="519" y="807"/>
                  </a:lnTo>
                  <a:lnTo>
                    <a:pt x="43" y="807"/>
                  </a:lnTo>
                  <a:lnTo>
                    <a:pt x="43" y="46"/>
                  </a:lnTo>
                  <a:lnTo>
                    <a:pt x="519" y="4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887"/>
            <p:cNvSpPr>
              <a:spLocks noChangeArrowheads="1"/>
            </p:cNvSpPr>
            <p:nvPr/>
          </p:nvSpPr>
          <p:spPr bwMode="auto">
            <a:xfrm>
              <a:off x="2861048" y="3848749"/>
              <a:ext cx="15875" cy="15875"/>
            </a:xfrm>
            <a:custGeom>
              <a:avLst/>
              <a:gdLst>
                <a:gd name="T0" fmla="*/ 24 w 44"/>
                <a:gd name="T1" fmla="*/ 42 h 43"/>
                <a:gd name="T2" fmla="*/ 24 w 44"/>
                <a:gd name="T3" fmla="*/ 42 h 43"/>
                <a:gd name="T4" fmla="*/ 43 w 44"/>
                <a:gd name="T5" fmla="*/ 23 h 43"/>
                <a:gd name="T6" fmla="*/ 24 w 44"/>
                <a:gd name="T7" fmla="*/ 0 h 43"/>
                <a:gd name="T8" fmla="*/ 0 w 44"/>
                <a:gd name="T9" fmla="*/ 23 h 43"/>
                <a:gd name="T10" fmla="*/ 24 w 44"/>
                <a:gd name="T11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43">
                  <a:moveTo>
                    <a:pt x="24" y="42"/>
                  </a:moveTo>
                  <a:lnTo>
                    <a:pt x="24" y="42"/>
                  </a:lnTo>
                  <a:cubicBezTo>
                    <a:pt x="35" y="42"/>
                    <a:pt x="43" y="34"/>
                    <a:pt x="43" y="23"/>
                  </a:cubicBezTo>
                  <a:cubicBezTo>
                    <a:pt x="43" y="12"/>
                    <a:pt x="35" y="0"/>
                    <a:pt x="24" y="0"/>
                  </a:cubicBezTo>
                  <a:cubicBezTo>
                    <a:pt x="12" y="0"/>
                    <a:pt x="0" y="12"/>
                    <a:pt x="0" y="23"/>
                  </a:cubicBezTo>
                  <a:cubicBezTo>
                    <a:pt x="0" y="34"/>
                    <a:pt x="12" y="42"/>
                    <a:pt x="24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888"/>
            <p:cNvSpPr>
              <a:spLocks noChangeArrowheads="1"/>
            </p:cNvSpPr>
            <p:nvPr/>
          </p:nvSpPr>
          <p:spPr bwMode="auto">
            <a:xfrm>
              <a:off x="2856286" y="3693174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889"/>
            <p:cNvSpPr>
              <a:spLocks noChangeArrowheads="1"/>
            </p:cNvSpPr>
            <p:nvPr/>
          </p:nvSpPr>
          <p:spPr bwMode="auto">
            <a:xfrm>
              <a:off x="2808661" y="3693174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890"/>
            <p:cNvSpPr>
              <a:spLocks noChangeArrowheads="1"/>
            </p:cNvSpPr>
            <p:nvPr/>
          </p:nvSpPr>
          <p:spPr bwMode="auto">
            <a:xfrm>
              <a:off x="2908673" y="3693174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891"/>
            <p:cNvSpPr>
              <a:spLocks noChangeArrowheads="1"/>
            </p:cNvSpPr>
            <p:nvPr/>
          </p:nvSpPr>
          <p:spPr bwMode="auto">
            <a:xfrm>
              <a:off x="2856286" y="3739211"/>
              <a:ext cx="22225" cy="23813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892"/>
            <p:cNvSpPr>
              <a:spLocks noChangeArrowheads="1"/>
            </p:cNvSpPr>
            <p:nvPr/>
          </p:nvSpPr>
          <p:spPr bwMode="auto">
            <a:xfrm>
              <a:off x="2808661" y="3739211"/>
              <a:ext cx="22225" cy="23813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893"/>
            <p:cNvSpPr>
              <a:spLocks noChangeArrowheads="1"/>
            </p:cNvSpPr>
            <p:nvPr/>
          </p:nvSpPr>
          <p:spPr bwMode="auto">
            <a:xfrm>
              <a:off x="2908673" y="3739211"/>
              <a:ext cx="22225" cy="23813"/>
            </a:xfrm>
            <a:custGeom>
              <a:avLst/>
              <a:gdLst>
                <a:gd name="T0" fmla="*/ 0 w 63"/>
                <a:gd name="T1" fmla="*/ 65 h 66"/>
                <a:gd name="T2" fmla="*/ 62 w 63"/>
                <a:gd name="T3" fmla="*/ 65 h 66"/>
                <a:gd name="T4" fmla="*/ 62 w 63"/>
                <a:gd name="T5" fmla="*/ 0 h 66"/>
                <a:gd name="T6" fmla="*/ 0 w 63"/>
                <a:gd name="T7" fmla="*/ 0 h 66"/>
                <a:gd name="T8" fmla="*/ 0 w 63"/>
                <a:gd name="T9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6">
                  <a:moveTo>
                    <a:pt x="0" y="65"/>
                  </a:moveTo>
                  <a:lnTo>
                    <a:pt x="62" y="65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894"/>
            <p:cNvSpPr>
              <a:spLocks noChangeArrowheads="1"/>
            </p:cNvSpPr>
            <p:nvPr/>
          </p:nvSpPr>
          <p:spPr bwMode="auto">
            <a:xfrm>
              <a:off x="2856286" y="3788424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895"/>
            <p:cNvSpPr>
              <a:spLocks noChangeArrowheads="1"/>
            </p:cNvSpPr>
            <p:nvPr/>
          </p:nvSpPr>
          <p:spPr bwMode="auto">
            <a:xfrm>
              <a:off x="2808661" y="3788424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896"/>
            <p:cNvSpPr>
              <a:spLocks noChangeArrowheads="1"/>
            </p:cNvSpPr>
            <p:nvPr/>
          </p:nvSpPr>
          <p:spPr bwMode="auto">
            <a:xfrm>
              <a:off x="2908673" y="3788424"/>
              <a:ext cx="22225" cy="22225"/>
            </a:xfrm>
            <a:custGeom>
              <a:avLst/>
              <a:gdLst>
                <a:gd name="T0" fmla="*/ 0 w 63"/>
                <a:gd name="T1" fmla="*/ 61 h 62"/>
                <a:gd name="T2" fmla="*/ 62 w 63"/>
                <a:gd name="T3" fmla="*/ 61 h 62"/>
                <a:gd name="T4" fmla="*/ 62 w 63"/>
                <a:gd name="T5" fmla="*/ 0 h 62"/>
                <a:gd name="T6" fmla="*/ 0 w 63"/>
                <a:gd name="T7" fmla="*/ 0 h 62"/>
                <a:gd name="T8" fmla="*/ 0 w 63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0" y="61"/>
                  </a:moveTo>
                  <a:lnTo>
                    <a:pt x="62" y="61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897"/>
            <p:cNvSpPr>
              <a:spLocks noChangeArrowheads="1"/>
            </p:cNvSpPr>
            <p:nvPr/>
          </p:nvSpPr>
          <p:spPr bwMode="auto">
            <a:xfrm>
              <a:off x="2794373" y="3601099"/>
              <a:ext cx="44450" cy="42862"/>
            </a:xfrm>
            <a:custGeom>
              <a:avLst/>
              <a:gdLst>
                <a:gd name="T0" fmla="*/ 124 w 125"/>
                <a:gd name="T1" fmla="*/ 58 h 120"/>
                <a:gd name="T2" fmla="*/ 116 w 125"/>
                <a:gd name="T3" fmla="*/ 27 h 120"/>
                <a:gd name="T4" fmla="*/ 77 w 125"/>
                <a:gd name="T5" fmla="*/ 39 h 120"/>
                <a:gd name="T6" fmla="*/ 77 w 125"/>
                <a:gd name="T7" fmla="*/ 0 h 120"/>
                <a:gd name="T8" fmla="*/ 46 w 125"/>
                <a:gd name="T9" fmla="*/ 0 h 120"/>
                <a:gd name="T10" fmla="*/ 46 w 125"/>
                <a:gd name="T11" fmla="*/ 39 h 120"/>
                <a:gd name="T12" fmla="*/ 8 w 125"/>
                <a:gd name="T13" fmla="*/ 27 h 120"/>
                <a:gd name="T14" fmla="*/ 0 w 125"/>
                <a:gd name="T15" fmla="*/ 58 h 120"/>
                <a:gd name="T16" fmla="*/ 35 w 125"/>
                <a:gd name="T17" fmla="*/ 69 h 120"/>
                <a:gd name="T18" fmla="*/ 11 w 125"/>
                <a:gd name="T19" fmla="*/ 100 h 120"/>
                <a:gd name="T20" fmla="*/ 38 w 125"/>
                <a:gd name="T21" fmla="*/ 119 h 120"/>
                <a:gd name="T22" fmla="*/ 62 w 125"/>
                <a:gd name="T23" fmla="*/ 88 h 120"/>
                <a:gd name="T24" fmla="*/ 85 w 125"/>
                <a:gd name="T25" fmla="*/ 119 h 120"/>
                <a:gd name="T26" fmla="*/ 112 w 125"/>
                <a:gd name="T27" fmla="*/ 100 h 120"/>
                <a:gd name="T28" fmla="*/ 89 w 125"/>
                <a:gd name="T29" fmla="*/ 69 h 120"/>
                <a:gd name="T30" fmla="*/ 124 w 125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5" h="120">
                  <a:moveTo>
                    <a:pt x="124" y="58"/>
                  </a:moveTo>
                  <a:lnTo>
                    <a:pt x="116" y="27"/>
                  </a:lnTo>
                  <a:lnTo>
                    <a:pt x="77" y="39"/>
                  </a:lnTo>
                  <a:lnTo>
                    <a:pt x="77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8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1" y="100"/>
                  </a:lnTo>
                  <a:lnTo>
                    <a:pt x="38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89" y="69"/>
                  </a:lnTo>
                  <a:lnTo>
                    <a:pt x="124" y="5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898"/>
            <p:cNvSpPr>
              <a:spLocks noChangeArrowheads="1"/>
            </p:cNvSpPr>
            <p:nvPr/>
          </p:nvSpPr>
          <p:spPr bwMode="auto">
            <a:xfrm>
              <a:off x="2846761" y="3601099"/>
              <a:ext cx="46037" cy="42862"/>
            </a:xfrm>
            <a:custGeom>
              <a:avLst/>
              <a:gdLst>
                <a:gd name="T0" fmla="*/ 127 w 128"/>
                <a:gd name="T1" fmla="*/ 58 h 120"/>
                <a:gd name="T2" fmla="*/ 116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5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2 w 128"/>
                <a:gd name="T23" fmla="*/ 88 h 120"/>
                <a:gd name="T24" fmla="*/ 85 w 128"/>
                <a:gd name="T25" fmla="*/ 119 h 120"/>
                <a:gd name="T26" fmla="*/ 112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16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5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2" y="88"/>
                  </a:lnTo>
                  <a:lnTo>
                    <a:pt x="85" y="119"/>
                  </a:lnTo>
                  <a:lnTo>
                    <a:pt x="112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899"/>
            <p:cNvSpPr>
              <a:spLocks noChangeArrowheads="1"/>
            </p:cNvSpPr>
            <p:nvPr/>
          </p:nvSpPr>
          <p:spPr bwMode="auto">
            <a:xfrm>
              <a:off x="2900736" y="3601099"/>
              <a:ext cx="46037" cy="42862"/>
            </a:xfrm>
            <a:custGeom>
              <a:avLst/>
              <a:gdLst>
                <a:gd name="T0" fmla="*/ 127 w 128"/>
                <a:gd name="T1" fmla="*/ 58 h 120"/>
                <a:gd name="T2" fmla="*/ 120 w 128"/>
                <a:gd name="T3" fmla="*/ 27 h 120"/>
                <a:gd name="T4" fmla="*/ 81 w 128"/>
                <a:gd name="T5" fmla="*/ 39 h 120"/>
                <a:gd name="T6" fmla="*/ 81 w 128"/>
                <a:gd name="T7" fmla="*/ 0 h 120"/>
                <a:gd name="T8" fmla="*/ 46 w 128"/>
                <a:gd name="T9" fmla="*/ 0 h 120"/>
                <a:gd name="T10" fmla="*/ 46 w 128"/>
                <a:gd name="T11" fmla="*/ 39 h 120"/>
                <a:gd name="T12" fmla="*/ 11 w 128"/>
                <a:gd name="T13" fmla="*/ 27 h 120"/>
                <a:gd name="T14" fmla="*/ 0 w 128"/>
                <a:gd name="T15" fmla="*/ 58 h 120"/>
                <a:gd name="T16" fmla="*/ 38 w 128"/>
                <a:gd name="T17" fmla="*/ 69 h 120"/>
                <a:gd name="T18" fmla="*/ 15 w 128"/>
                <a:gd name="T19" fmla="*/ 100 h 120"/>
                <a:gd name="T20" fmla="*/ 42 w 128"/>
                <a:gd name="T21" fmla="*/ 119 h 120"/>
                <a:gd name="T22" fmla="*/ 66 w 128"/>
                <a:gd name="T23" fmla="*/ 88 h 120"/>
                <a:gd name="T24" fmla="*/ 89 w 128"/>
                <a:gd name="T25" fmla="*/ 119 h 120"/>
                <a:gd name="T26" fmla="*/ 116 w 128"/>
                <a:gd name="T27" fmla="*/ 100 h 120"/>
                <a:gd name="T28" fmla="*/ 93 w 128"/>
                <a:gd name="T29" fmla="*/ 69 h 120"/>
                <a:gd name="T30" fmla="*/ 127 w 128"/>
                <a:gd name="T31" fmla="*/ 5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8" h="120">
                  <a:moveTo>
                    <a:pt x="127" y="58"/>
                  </a:moveTo>
                  <a:lnTo>
                    <a:pt x="120" y="27"/>
                  </a:lnTo>
                  <a:lnTo>
                    <a:pt x="81" y="39"/>
                  </a:lnTo>
                  <a:lnTo>
                    <a:pt x="81" y="0"/>
                  </a:lnTo>
                  <a:lnTo>
                    <a:pt x="46" y="0"/>
                  </a:lnTo>
                  <a:lnTo>
                    <a:pt x="46" y="39"/>
                  </a:lnTo>
                  <a:lnTo>
                    <a:pt x="11" y="27"/>
                  </a:lnTo>
                  <a:lnTo>
                    <a:pt x="0" y="58"/>
                  </a:lnTo>
                  <a:lnTo>
                    <a:pt x="38" y="69"/>
                  </a:lnTo>
                  <a:lnTo>
                    <a:pt x="15" y="100"/>
                  </a:lnTo>
                  <a:lnTo>
                    <a:pt x="42" y="119"/>
                  </a:lnTo>
                  <a:lnTo>
                    <a:pt x="66" y="88"/>
                  </a:lnTo>
                  <a:lnTo>
                    <a:pt x="89" y="119"/>
                  </a:lnTo>
                  <a:lnTo>
                    <a:pt x="116" y="100"/>
                  </a:lnTo>
                  <a:lnTo>
                    <a:pt x="93" y="69"/>
                  </a:lnTo>
                  <a:lnTo>
                    <a:pt x="127" y="5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900"/>
            <p:cNvSpPr>
              <a:spLocks noChangeArrowheads="1"/>
            </p:cNvSpPr>
            <p:nvPr/>
          </p:nvSpPr>
          <p:spPr bwMode="auto">
            <a:xfrm>
              <a:off x="2632448" y="3736036"/>
              <a:ext cx="201613" cy="198438"/>
            </a:xfrm>
            <a:custGeom>
              <a:avLst/>
              <a:gdLst>
                <a:gd name="T0" fmla="*/ 279 w 558"/>
                <a:gd name="T1" fmla="*/ 0 h 552"/>
                <a:gd name="T2" fmla="*/ 279 w 558"/>
                <a:gd name="T3" fmla="*/ 0 h 552"/>
                <a:gd name="T4" fmla="*/ 0 w 558"/>
                <a:gd name="T5" fmla="*/ 276 h 552"/>
                <a:gd name="T6" fmla="*/ 279 w 558"/>
                <a:gd name="T7" fmla="*/ 551 h 552"/>
                <a:gd name="T8" fmla="*/ 557 w 558"/>
                <a:gd name="T9" fmla="*/ 276 h 552"/>
                <a:gd name="T10" fmla="*/ 279 w 558"/>
                <a:gd name="T11" fmla="*/ 0 h 552"/>
                <a:gd name="T12" fmla="*/ 279 w 558"/>
                <a:gd name="T13" fmla="*/ 505 h 552"/>
                <a:gd name="T14" fmla="*/ 279 w 558"/>
                <a:gd name="T15" fmla="*/ 505 h 552"/>
                <a:gd name="T16" fmla="*/ 46 w 558"/>
                <a:gd name="T17" fmla="*/ 276 h 552"/>
                <a:gd name="T18" fmla="*/ 279 w 558"/>
                <a:gd name="T19" fmla="*/ 46 h 552"/>
                <a:gd name="T20" fmla="*/ 511 w 558"/>
                <a:gd name="T21" fmla="*/ 276 h 552"/>
                <a:gd name="T22" fmla="*/ 279 w 558"/>
                <a:gd name="T23" fmla="*/ 505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552">
                  <a:moveTo>
                    <a:pt x="279" y="0"/>
                  </a:moveTo>
                  <a:lnTo>
                    <a:pt x="279" y="0"/>
                  </a:lnTo>
                  <a:cubicBezTo>
                    <a:pt x="124" y="0"/>
                    <a:pt x="0" y="123"/>
                    <a:pt x="0" y="276"/>
                  </a:cubicBezTo>
                  <a:cubicBezTo>
                    <a:pt x="0" y="429"/>
                    <a:pt x="124" y="551"/>
                    <a:pt x="279" y="551"/>
                  </a:cubicBezTo>
                  <a:cubicBezTo>
                    <a:pt x="433" y="551"/>
                    <a:pt x="557" y="429"/>
                    <a:pt x="557" y="276"/>
                  </a:cubicBezTo>
                  <a:cubicBezTo>
                    <a:pt x="557" y="123"/>
                    <a:pt x="433" y="0"/>
                    <a:pt x="279" y="0"/>
                  </a:cubicBezTo>
                  <a:close/>
                  <a:moveTo>
                    <a:pt x="279" y="505"/>
                  </a:moveTo>
                  <a:lnTo>
                    <a:pt x="279" y="505"/>
                  </a:lnTo>
                  <a:cubicBezTo>
                    <a:pt x="151" y="505"/>
                    <a:pt x="46" y="402"/>
                    <a:pt x="46" y="276"/>
                  </a:cubicBezTo>
                  <a:cubicBezTo>
                    <a:pt x="46" y="149"/>
                    <a:pt x="151" y="46"/>
                    <a:pt x="279" y="46"/>
                  </a:cubicBezTo>
                  <a:cubicBezTo>
                    <a:pt x="406" y="46"/>
                    <a:pt x="511" y="149"/>
                    <a:pt x="511" y="276"/>
                  </a:cubicBezTo>
                  <a:cubicBezTo>
                    <a:pt x="511" y="402"/>
                    <a:pt x="406" y="505"/>
                    <a:pt x="279" y="50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901"/>
            <p:cNvSpPr>
              <a:spLocks noChangeArrowheads="1"/>
            </p:cNvSpPr>
            <p:nvPr/>
          </p:nvSpPr>
          <p:spPr bwMode="auto">
            <a:xfrm>
              <a:off x="2649911" y="3753499"/>
              <a:ext cx="168275" cy="165100"/>
            </a:xfrm>
            <a:custGeom>
              <a:avLst/>
              <a:gdLst>
                <a:gd name="T0" fmla="*/ 233 w 466"/>
                <a:gd name="T1" fmla="*/ 0 h 460"/>
                <a:gd name="T2" fmla="*/ 233 w 466"/>
                <a:gd name="T3" fmla="*/ 0 h 460"/>
                <a:gd name="T4" fmla="*/ 0 w 466"/>
                <a:gd name="T5" fmla="*/ 230 h 460"/>
                <a:gd name="T6" fmla="*/ 233 w 466"/>
                <a:gd name="T7" fmla="*/ 459 h 460"/>
                <a:gd name="T8" fmla="*/ 465 w 466"/>
                <a:gd name="T9" fmla="*/ 230 h 460"/>
                <a:gd name="T10" fmla="*/ 233 w 466"/>
                <a:gd name="T11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6" h="460">
                  <a:moveTo>
                    <a:pt x="233" y="0"/>
                  </a:moveTo>
                  <a:lnTo>
                    <a:pt x="233" y="0"/>
                  </a:lnTo>
                  <a:cubicBezTo>
                    <a:pt x="105" y="0"/>
                    <a:pt x="0" y="103"/>
                    <a:pt x="0" y="230"/>
                  </a:cubicBezTo>
                  <a:cubicBezTo>
                    <a:pt x="0" y="356"/>
                    <a:pt x="105" y="459"/>
                    <a:pt x="233" y="459"/>
                  </a:cubicBezTo>
                  <a:cubicBezTo>
                    <a:pt x="360" y="459"/>
                    <a:pt x="465" y="356"/>
                    <a:pt x="465" y="230"/>
                  </a:cubicBezTo>
                  <a:cubicBezTo>
                    <a:pt x="465" y="103"/>
                    <a:pt x="360" y="0"/>
                    <a:pt x="2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902"/>
            <p:cNvSpPr>
              <a:spLocks noChangeArrowheads="1"/>
            </p:cNvSpPr>
            <p:nvPr/>
          </p:nvSpPr>
          <p:spPr bwMode="auto">
            <a:xfrm>
              <a:off x="2697536" y="3777311"/>
              <a:ext cx="73025" cy="101600"/>
            </a:xfrm>
            <a:custGeom>
              <a:avLst/>
              <a:gdLst>
                <a:gd name="T0" fmla="*/ 46 w 202"/>
                <a:gd name="T1" fmla="*/ 122 h 284"/>
                <a:gd name="T2" fmla="*/ 46 w 202"/>
                <a:gd name="T3" fmla="*/ 122 h 284"/>
                <a:gd name="T4" fmla="*/ 46 w 202"/>
                <a:gd name="T5" fmla="*/ 80 h 284"/>
                <a:gd name="T6" fmla="*/ 101 w 202"/>
                <a:gd name="T7" fmla="*/ 27 h 284"/>
                <a:gd name="T8" fmla="*/ 139 w 202"/>
                <a:gd name="T9" fmla="*/ 46 h 284"/>
                <a:gd name="T10" fmla="*/ 155 w 202"/>
                <a:gd name="T11" fmla="*/ 80 h 284"/>
                <a:gd name="T12" fmla="*/ 155 w 202"/>
                <a:gd name="T13" fmla="*/ 122 h 284"/>
                <a:gd name="T14" fmla="*/ 182 w 202"/>
                <a:gd name="T15" fmla="*/ 122 h 284"/>
                <a:gd name="T16" fmla="*/ 182 w 202"/>
                <a:gd name="T17" fmla="*/ 80 h 284"/>
                <a:gd name="T18" fmla="*/ 159 w 202"/>
                <a:gd name="T19" fmla="*/ 23 h 284"/>
                <a:gd name="T20" fmla="*/ 101 w 202"/>
                <a:gd name="T21" fmla="*/ 0 h 284"/>
                <a:gd name="T22" fmla="*/ 101 w 202"/>
                <a:gd name="T23" fmla="*/ 0 h 284"/>
                <a:gd name="T24" fmla="*/ 15 w 202"/>
                <a:gd name="T25" fmla="*/ 80 h 284"/>
                <a:gd name="T26" fmla="*/ 15 w 202"/>
                <a:gd name="T27" fmla="*/ 122 h 284"/>
                <a:gd name="T28" fmla="*/ 0 w 202"/>
                <a:gd name="T29" fmla="*/ 122 h 284"/>
                <a:gd name="T30" fmla="*/ 0 w 202"/>
                <a:gd name="T31" fmla="*/ 283 h 284"/>
                <a:gd name="T32" fmla="*/ 201 w 202"/>
                <a:gd name="T33" fmla="*/ 283 h 284"/>
                <a:gd name="T34" fmla="*/ 201 w 202"/>
                <a:gd name="T35" fmla="*/ 122 h 284"/>
                <a:gd name="T36" fmla="*/ 46 w 202"/>
                <a:gd name="T37" fmla="*/ 12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2" h="284">
                  <a:moveTo>
                    <a:pt x="46" y="122"/>
                  </a:moveTo>
                  <a:lnTo>
                    <a:pt x="46" y="122"/>
                  </a:lnTo>
                  <a:cubicBezTo>
                    <a:pt x="46" y="80"/>
                    <a:pt x="46" y="80"/>
                    <a:pt x="46" y="80"/>
                  </a:cubicBezTo>
                  <a:cubicBezTo>
                    <a:pt x="46" y="54"/>
                    <a:pt x="70" y="27"/>
                    <a:pt x="101" y="27"/>
                  </a:cubicBezTo>
                  <a:cubicBezTo>
                    <a:pt x="116" y="31"/>
                    <a:pt x="128" y="34"/>
                    <a:pt x="139" y="46"/>
                  </a:cubicBezTo>
                  <a:cubicBezTo>
                    <a:pt x="147" y="54"/>
                    <a:pt x="155" y="69"/>
                    <a:pt x="155" y="8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82" y="122"/>
                    <a:pt x="182" y="122"/>
                    <a:pt x="182" y="122"/>
                  </a:cubicBezTo>
                  <a:cubicBezTo>
                    <a:pt x="182" y="80"/>
                    <a:pt x="182" y="80"/>
                    <a:pt x="182" y="80"/>
                  </a:cubicBezTo>
                  <a:cubicBezTo>
                    <a:pt x="182" y="61"/>
                    <a:pt x="174" y="38"/>
                    <a:pt x="159" y="23"/>
                  </a:cubicBezTo>
                  <a:cubicBezTo>
                    <a:pt x="143" y="8"/>
                    <a:pt x="124" y="0"/>
                    <a:pt x="101" y="0"/>
                  </a:cubicBezTo>
                  <a:lnTo>
                    <a:pt x="101" y="0"/>
                  </a:lnTo>
                  <a:cubicBezTo>
                    <a:pt x="54" y="0"/>
                    <a:pt x="15" y="34"/>
                    <a:pt x="15" y="80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283"/>
                    <a:pt x="0" y="283"/>
                    <a:pt x="0" y="283"/>
                  </a:cubicBezTo>
                  <a:cubicBezTo>
                    <a:pt x="201" y="283"/>
                    <a:pt x="201" y="283"/>
                    <a:pt x="201" y="283"/>
                  </a:cubicBezTo>
                  <a:cubicBezTo>
                    <a:pt x="201" y="122"/>
                    <a:pt x="201" y="122"/>
                    <a:pt x="201" y="122"/>
                  </a:cubicBezTo>
                  <a:lnTo>
                    <a:pt x="46" y="12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2594803" y="4076120"/>
            <a:ext cx="495300" cy="493712"/>
            <a:chOff x="2576607" y="4115080"/>
            <a:chExt cx="495300" cy="493712"/>
          </a:xfrm>
        </p:grpSpPr>
        <p:sp>
          <p:nvSpPr>
            <p:cNvPr id="225" name="Freeform 903"/>
            <p:cNvSpPr>
              <a:spLocks noChangeArrowheads="1"/>
            </p:cNvSpPr>
            <p:nvPr/>
          </p:nvSpPr>
          <p:spPr bwMode="auto">
            <a:xfrm>
              <a:off x="2576607" y="411508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904"/>
            <p:cNvSpPr>
              <a:spLocks noChangeArrowheads="1"/>
            </p:cNvSpPr>
            <p:nvPr/>
          </p:nvSpPr>
          <p:spPr bwMode="auto">
            <a:xfrm>
              <a:off x="2576607" y="411508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905"/>
            <p:cNvSpPr>
              <a:spLocks noChangeArrowheads="1"/>
            </p:cNvSpPr>
            <p:nvPr/>
          </p:nvSpPr>
          <p:spPr bwMode="auto">
            <a:xfrm>
              <a:off x="2681382" y="4188105"/>
              <a:ext cx="390525" cy="420687"/>
            </a:xfrm>
            <a:custGeom>
              <a:avLst/>
              <a:gdLst>
                <a:gd name="T0" fmla="*/ 794 w 1084"/>
                <a:gd name="T1" fmla="*/ 0 h 1169"/>
                <a:gd name="T2" fmla="*/ 794 w 1084"/>
                <a:gd name="T3" fmla="*/ 0 h 1169"/>
                <a:gd name="T4" fmla="*/ 794 w 1084"/>
                <a:gd name="T5" fmla="*/ 836 h 1169"/>
                <a:gd name="T6" fmla="*/ 422 w 1084"/>
                <a:gd name="T7" fmla="*/ 836 h 1169"/>
                <a:gd name="T8" fmla="*/ 183 w 1084"/>
                <a:gd name="T9" fmla="*/ 997 h 1169"/>
                <a:gd name="T10" fmla="*/ 0 w 1084"/>
                <a:gd name="T11" fmla="*/ 921 h 1169"/>
                <a:gd name="T12" fmla="*/ 251 w 1084"/>
                <a:gd name="T13" fmla="*/ 1168 h 1169"/>
                <a:gd name="T14" fmla="*/ 1083 w 1084"/>
                <a:gd name="T15" fmla="*/ 1168 h 1169"/>
                <a:gd name="T16" fmla="*/ 1083 w 1084"/>
                <a:gd name="T17" fmla="*/ 289 h 1169"/>
                <a:gd name="T18" fmla="*/ 794 w 1084"/>
                <a:gd name="T19" fmla="*/ 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4" h="1169">
                  <a:moveTo>
                    <a:pt x="794" y="0"/>
                  </a:moveTo>
                  <a:lnTo>
                    <a:pt x="794" y="0"/>
                  </a:lnTo>
                  <a:cubicBezTo>
                    <a:pt x="794" y="836"/>
                    <a:pt x="794" y="836"/>
                    <a:pt x="794" y="836"/>
                  </a:cubicBezTo>
                  <a:cubicBezTo>
                    <a:pt x="422" y="836"/>
                    <a:pt x="422" y="836"/>
                    <a:pt x="422" y="836"/>
                  </a:cubicBezTo>
                  <a:cubicBezTo>
                    <a:pt x="383" y="929"/>
                    <a:pt x="290" y="997"/>
                    <a:pt x="183" y="997"/>
                  </a:cubicBezTo>
                  <a:cubicBezTo>
                    <a:pt x="111" y="997"/>
                    <a:pt x="47" y="968"/>
                    <a:pt x="0" y="921"/>
                  </a:cubicBezTo>
                  <a:cubicBezTo>
                    <a:pt x="251" y="1168"/>
                    <a:pt x="251" y="1168"/>
                    <a:pt x="251" y="1168"/>
                  </a:cubicBezTo>
                  <a:cubicBezTo>
                    <a:pt x="1083" y="1168"/>
                    <a:pt x="1083" y="1168"/>
                    <a:pt x="1083" y="1168"/>
                  </a:cubicBezTo>
                  <a:cubicBezTo>
                    <a:pt x="1083" y="289"/>
                    <a:pt x="1083" y="289"/>
                    <a:pt x="1083" y="289"/>
                  </a:cubicBezTo>
                  <a:cubicBezTo>
                    <a:pt x="794" y="0"/>
                    <a:pt x="794" y="0"/>
                    <a:pt x="79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906"/>
            <p:cNvSpPr>
              <a:spLocks noChangeArrowheads="1"/>
            </p:cNvSpPr>
            <p:nvPr/>
          </p:nvSpPr>
          <p:spPr bwMode="auto">
            <a:xfrm>
              <a:off x="2779807" y="4188105"/>
              <a:ext cx="188913" cy="301625"/>
            </a:xfrm>
            <a:custGeom>
              <a:avLst/>
              <a:gdLst>
                <a:gd name="T0" fmla="*/ 0 w 523"/>
                <a:gd name="T1" fmla="*/ 0 h 837"/>
                <a:gd name="T2" fmla="*/ 0 w 523"/>
                <a:gd name="T3" fmla="*/ 0 h 837"/>
                <a:gd name="T4" fmla="*/ 0 w 523"/>
                <a:gd name="T5" fmla="*/ 496 h 837"/>
                <a:gd name="T6" fmla="*/ 39 w 523"/>
                <a:gd name="T7" fmla="*/ 518 h 837"/>
                <a:gd name="T8" fmla="*/ 39 w 523"/>
                <a:gd name="T9" fmla="*/ 43 h 837"/>
                <a:gd name="T10" fmla="*/ 479 w 523"/>
                <a:gd name="T11" fmla="*/ 43 h 837"/>
                <a:gd name="T12" fmla="*/ 479 w 523"/>
                <a:gd name="T13" fmla="*/ 754 h 837"/>
                <a:gd name="T14" fmla="*/ 168 w 523"/>
                <a:gd name="T15" fmla="*/ 754 h 837"/>
                <a:gd name="T16" fmla="*/ 150 w 523"/>
                <a:gd name="T17" fmla="*/ 836 h 837"/>
                <a:gd name="T18" fmla="*/ 522 w 523"/>
                <a:gd name="T19" fmla="*/ 836 h 837"/>
                <a:gd name="T20" fmla="*/ 522 w 523"/>
                <a:gd name="T21" fmla="*/ 0 h 837"/>
                <a:gd name="T22" fmla="*/ 0 w 523"/>
                <a:gd name="T23" fmla="*/ 0 h 837"/>
                <a:gd name="T24" fmla="*/ 261 w 523"/>
                <a:gd name="T25" fmla="*/ 811 h 837"/>
                <a:gd name="T26" fmla="*/ 261 w 523"/>
                <a:gd name="T27" fmla="*/ 811 h 837"/>
                <a:gd name="T28" fmla="*/ 239 w 523"/>
                <a:gd name="T29" fmla="*/ 793 h 837"/>
                <a:gd name="T30" fmla="*/ 261 w 523"/>
                <a:gd name="T31" fmla="*/ 771 h 837"/>
                <a:gd name="T32" fmla="*/ 279 w 523"/>
                <a:gd name="T33" fmla="*/ 793 h 837"/>
                <a:gd name="T34" fmla="*/ 261 w 523"/>
                <a:gd name="T35" fmla="*/ 811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23" h="837">
                  <a:moveTo>
                    <a:pt x="0" y="0"/>
                  </a:moveTo>
                  <a:lnTo>
                    <a:pt x="0" y="0"/>
                  </a:lnTo>
                  <a:cubicBezTo>
                    <a:pt x="0" y="496"/>
                    <a:pt x="0" y="496"/>
                    <a:pt x="0" y="496"/>
                  </a:cubicBezTo>
                  <a:cubicBezTo>
                    <a:pt x="14" y="503"/>
                    <a:pt x="29" y="511"/>
                    <a:pt x="39" y="518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479" y="43"/>
                    <a:pt x="479" y="43"/>
                    <a:pt x="479" y="43"/>
                  </a:cubicBezTo>
                  <a:cubicBezTo>
                    <a:pt x="479" y="754"/>
                    <a:pt x="479" y="754"/>
                    <a:pt x="479" y="754"/>
                  </a:cubicBezTo>
                  <a:cubicBezTo>
                    <a:pt x="168" y="754"/>
                    <a:pt x="168" y="754"/>
                    <a:pt x="168" y="754"/>
                  </a:cubicBezTo>
                  <a:cubicBezTo>
                    <a:pt x="164" y="782"/>
                    <a:pt x="157" y="811"/>
                    <a:pt x="150" y="836"/>
                  </a:cubicBezTo>
                  <a:cubicBezTo>
                    <a:pt x="522" y="836"/>
                    <a:pt x="522" y="836"/>
                    <a:pt x="522" y="836"/>
                  </a:cubicBezTo>
                  <a:cubicBezTo>
                    <a:pt x="522" y="0"/>
                    <a:pt x="522" y="0"/>
                    <a:pt x="522" y="0"/>
                  </a:cubicBezTo>
                  <a:lnTo>
                    <a:pt x="0" y="0"/>
                  </a:lnTo>
                  <a:close/>
                  <a:moveTo>
                    <a:pt x="261" y="811"/>
                  </a:moveTo>
                  <a:lnTo>
                    <a:pt x="261" y="811"/>
                  </a:lnTo>
                  <a:cubicBezTo>
                    <a:pt x="250" y="811"/>
                    <a:pt x="239" y="804"/>
                    <a:pt x="239" y="793"/>
                  </a:cubicBezTo>
                  <a:cubicBezTo>
                    <a:pt x="239" y="782"/>
                    <a:pt x="250" y="771"/>
                    <a:pt x="261" y="771"/>
                  </a:cubicBezTo>
                  <a:cubicBezTo>
                    <a:pt x="272" y="771"/>
                    <a:pt x="279" y="782"/>
                    <a:pt x="279" y="793"/>
                  </a:cubicBezTo>
                  <a:cubicBezTo>
                    <a:pt x="279" y="804"/>
                    <a:pt x="272" y="811"/>
                    <a:pt x="261" y="8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907"/>
            <p:cNvSpPr>
              <a:spLocks noChangeArrowheads="1"/>
            </p:cNvSpPr>
            <p:nvPr/>
          </p:nvSpPr>
          <p:spPr bwMode="auto">
            <a:xfrm>
              <a:off x="2862357" y="4321455"/>
              <a:ext cx="20638" cy="20637"/>
            </a:xfrm>
            <a:custGeom>
              <a:avLst/>
              <a:gdLst>
                <a:gd name="T0" fmla="*/ 0 w 58"/>
                <a:gd name="T1" fmla="*/ 57 h 58"/>
                <a:gd name="T2" fmla="*/ 57 w 58"/>
                <a:gd name="T3" fmla="*/ 57 h 58"/>
                <a:gd name="T4" fmla="*/ 57 w 58"/>
                <a:gd name="T5" fmla="*/ 0 h 58"/>
                <a:gd name="T6" fmla="*/ 0 w 58"/>
                <a:gd name="T7" fmla="*/ 0 h 58"/>
                <a:gd name="T8" fmla="*/ 0 w 58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57"/>
                  </a:moveTo>
                  <a:lnTo>
                    <a:pt x="57" y="57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908"/>
            <p:cNvSpPr>
              <a:spLocks noChangeArrowheads="1"/>
            </p:cNvSpPr>
            <p:nvPr/>
          </p:nvSpPr>
          <p:spPr bwMode="auto">
            <a:xfrm>
              <a:off x="2816320" y="4321455"/>
              <a:ext cx="20637" cy="20637"/>
            </a:xfrm>
            <a:custGeom>
              <a:avLst/>
              <a:gdLst>
                <a:gd name="T0" fmla="*/ 0 w 58"/>
                <a:gd name="T1" fmla="*/ 57 h 58"/>
                <a:gd name="T2" fmla="*/ 57 w 58"/>
                <a:gd name="T3" fmla="*/ 57 h 58"/>
                <a:gd name="T4" fmla="*/ 57 w 58"/>
                <a:gd name="T5" fmla="*/ 0 h 58"/>
                <a:gd name="T6" fmla="*/ 0 w 58"/>
                <a:gd name="T7" fmla="*/ 0 h 58"/>
                <a:gd name="T8" fmla="*/ 0 w 58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57"/>
                  </a:moveTo>
                  <a:lnTo>
                    <a:pt x="57" y="57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909"/>
            <p:cNvSpPr>
              <a:spLocks noChangeArrowheads="1"/>
            </p:cNvSpPr>
            <p:nvPr/>
          </p:nvSpPr>
          <p:spPr bwMode="auto">
            <a:xfrm>
              <a:off x="2908395" y="4321455"/>
              <a:ext cx="20637" cy="20637"/>
            </a:xfrm>
            <a:custGeom>
              <a:avLst/>
              <a:gdLst>
                <a:gd name="T0" fmla="*/ 0 w 58"/>
                <a:gd name="T1" fmla="*/ 57 h 58"/>
                <a:gd name="T2" fmla="*/ 57 w 58"/>
                <a:gd name="T3" fmla="*/ 57 h 58"/>
                <a:gd name="T4" fmla="*/ 57 w 58"/>
                <a:gd name="T5" fmla="*/ 0 h 58"/>
                <a:gd name="T6" fmla="*/ 0 w 58"/>
                <a:gd name="T7" fmla="*/ 0 h 58"/>
                <a:gd name="T8" fmla="*/ 0 w 58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57"/>
                  </a:moveTo>
                  <a:lnTo>
                    <a:pt x="57" y="57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910"/>
            <p:cNvSpPr>
              <a:spLocks noChangeArrowheads="1"/>
            </p:cNvSpPr>
            <p:nvPr/>
          </p:nvSpPr>
          <p:spPr bwMode="auto">
            <a:xfrm>
              <a:off x="2862357" y="4364317"/>
              <a:ext cx="20638" cy="22225"/>
            </a:xfrm>
            <a:custGeom>
              <a:avLst/>
              <a:gdLst>
                <a:gd name="T0" fmla="*/ 0 w 58"/>
                <a:gd name="T1" fmla="*/ 61 h 62"/>
                <a:gd name="T2" fmla="*/ 57 w 58"/>
                <a:gd name="T3" fmla="*/ 61 h 62"/>
                <a:gd name="T4" fmla="*/ 57 w 58"/>
                <a:gd name="T5" fmla="*/ 0 h 62"/>
                <a:gd name="T6" fmla="*/ 0 w 58"/>
                <a:gd name="T7" fmla="*/ 0 h 62"/>
                <a:gd name="T8" fmla="*/ 0 w 58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2">
                  <a:moveTo>
                    <a:pt x="0" y="61"/>
                  </a:moveTo>
                  <a:lnTo>
                    <a:pt x="57" y="61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911"/>
            <p:cNvSpPr>
              <a:spLocks noChangeArrowheads="1"/>
            </p:cNvSpPr>
            <p:nvPr/>
          </p:nvSpPr>
          <p:spPr bwMode="auto">
            <a:xfrm>
              <a:off x="2816320" y="4364317"/>
              <a:ext cx="20637" cy="22225"/>
            </a:xfrm>
            <a:custGeom>
              <a:avLst/>
              <a:gdLst>
                <a:gd name="T0" fmla="*/ 0 w 58"/>
                <a:gd name="T1" fmla="*/ 61 h 62"/>
                <a:gd name="T2" fmla="*/ 57 w 58"/>
                <a:gd name="T3" fmla="*/ 61 h 62"/>
                <a:gd name="T4" fmla="*/ 57 w 58"/>
                <a:gd name="T5" fmla="*/ 0 h 62"/>
                <a:gd name="T6" fmla="*/ 0 w 58"/>
                <a:gd name="T7" fmla="*/ 0 h 62"/>
                <a:gd name="T8" fmla="*/ 0 w 58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2">
                  <a:moveTo>
                    <a:pt x="0" y="61"/>
                  </a:moveTo>
                  <a:lnTo>
                    <a:pt x="57" y="61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912"/>
            <p:cNvSpPr>
              <a:spLocks noChangeArrowheads="1"/>
            </p:cNvSpPr>
            <p:nvPr/>
          </p:nvSpPr>
          <p:spPr bwMode="auto">
            <a:xfrm>
              <a:off x="2908395" y="4364317"/>
              <a:ext cx="20637" cy="22225"/>
            </a:xfrm>
            <a:custGeom>
              <a:avLst/>
              <a:gdLst>
                <a:gd name="T0" fmla="*/ 0 w 58"/>
                <a:gd name="T1" fmla="*/ 61 h 62"/>
                <a:gd name="T2" fmla="*/ 57 w 58"/>
                <a:gd name="T3" fmla="*/ 61 h 62"/>
                <a:gd name="T4" fmla="*/ 57 w 58"/>
                <a:gd name="T5" fmla="*/ 0 h 62"/>
                <a:gd name="T6" fmla="*/ 0 w 58"/>
                <a:gd name="T7" fmla="*/ 0 h 62"/>
                <a:gd name="T8" fmla="*/ 0 w 58"/>
                <a:gd name="T9" fmla="*/ 6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62">
                  <a:moveTo>
                    <a:pt x="0" y="61"/>
                  </a:moveTo>
                  <a:lnTo>
                    <a:pt x="57" y="61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913"/>
            <p:cNvSpPr>
              <a:spLocks noChangeArrowheads="1"/>
            </p:cNvSpPr>
            <p:nvPr/>
          </p:nvSpPr>
          <p:spPr bwMode="auto">
            <a:xfrm>
              <a:off x="2862357" y="4408767"/>
              <a:ext cx="20638" cy="20638"/>
            </a:xfrm>
            <a:custGeom>
              <a:avLst/>
              <a:gdLst>
                <a:gd name="T0" fmla="*/ 0 w 58"/>
                <a:gd name="T1" fmla="*/ 57 h 58"/>
                <a:gd name="T2" fmla="*/ 57 w 58"/>
                <a:gd name="T3" fmla="*/ 57 h 58"/>
                <a:gd name="T4" fmla="*/ 57 w 58"/>
                <a:gd name="T5" fmla="*/ 0 h 58"/>
                <a:gd name="T6" fmla="*/ 0 w 58"/>
                <a:gd name="T7" fmla="*/ 0 h 58"/>
                <a:gd name="T8" fmla="*/ 0 w 58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57"/>
                  </a:moveTo>
                  <a:lnTo>
                    <a:pt x="57" y="57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914"/>
            <p:cNvSpPr>
              <a:spLocks noChangeArrowheads="1"/>
            </p:cNvSpPr>
            <p:nvPr/>
          </p:nvSpPr>
          <p:spPr bwMode="auto">
            <a:xfrm>
              <a:off x="2908395" y="4408767"/>
              <a:ext cx="20637" cy="20638"/>
            </a:xfrm>
            <a:custGeom>
              <a:avLst/>
              <a:gdLst>
                <a:gd name="T0" fmla="*/ 0 w 58"/>
                <a:gd name="T1" fmla="*/ 57 h 58"/>
                <a:gd name="T2" fmla="*/ 57 w 58"/>
                <a:gd name="T3" fmla="*/ 57 h 58"/>
                <a:gd name="T4" fmla="*/ 57 w 58"/>
                <a:gd name="T5" fmla="*/ 0 h 58"/>
                <a:gd name="T6" fmla="*/ 0 w 58"/>
                <a:gd name="T7" fmla="*/ 0 h 58"/>
                <a:gd name="T8" fmla="*/ 0 w 58"/>
                <a:gd name="T9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0" y="57"/>
                  </a:moveTo>
                  <a:lnTo>
                    <a:pt x="57" y="57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915"/>
            <p:cNvSpPr>
              <a:spLocks noChangeArrowheads="1"/>
            </p:cNvSpPr>
            <p:nvPr/>
          </p:nvSpPr>
          <p:spPr bwMode="auto">
            <a:xfrm>
              <a:off x="2803620" y="4235730"/>
              <a:ext cx="41275" cy="39687"/>
            </a:xfrm>
            <a:custGeom>
              <a:avLst/>
              <a:gdLst>
                <a:gd name="T0" fmla="*/ 114 w 115"/>
                <a:gd name="T1" fmla="*/ 53 h 112"/>
                <a:gd name="T2" fmla="*/ 107 w 115"/>
                <a:gd name="T3" fmla="*/ 25 h 112"/>
                <a:gd name="T4" fmla="*/ 71 w 115"/>
                <a:gd name="T5" fmla="*/ 36 h 112"/>
                <a:gd name="T6" fmla="*/ 71 w 115"/>
                <a:gd name="T7" fmla="*/ 0 h 112"/>
                <a:gd name="T8" fmla="*/ 43 w 115"/>
                <a:gd name="T9" fmla="*/ 0 h 112"/>
                <a:gd name="T10" fmla="*/ 43 w 115"/>
                <a:gd name="T11" fmla="*/ 36 h 112"/>
                <a:gd name="T12" fmla="*/ 7 w 115"/>
                <a:gd name="T13" fmla="*/ 25 h 112"/>
                <a:gd name="T14" fmla="*/ 0 w 115"/>
                <a:gd name="T15" fmla="*/ 53 h 112"/>
                <a:gd name="T16" fmla="*/ 32 w 115"/>
                <a:gd name="T17" fmla="*/ 64 h 112"/>
                <a:gd name="T18" fmla="*/ 11 w 115"/>
                <a:gd name="T19" fmla="*/ 93 h 112"/>
                <a:gd name="T20" fmla="*/ 36 w 115"/>
                <a:gd name="T21" fmla="*/ 111 h 112"/>
                <a:gd name="T22" fmla="*/ 57 w 115"/>
                <a:gd name="T23" fmla="*/ 82 h 112"/>
                <a:gd name="T24" fmla="*/ 78 w 115"/>
                <a:gd name="T25" fmla="*/ 111 h 112"/>
                <a:gd name="T26" fmla="*/ 104 w 115"/>
                <a:gd name="T27" fmla="*/ 93 h 112"/>
                <a:gd name="T28" fmla="*/ 82 w 115"/>
                <a:gd name="T29" fmla="*/ 64 h 112"/>
                <a:gd name="T30" fmla="*/ 114 w 115"/>
                <a:gd name="T31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5" h="112">
                  <a:moveTo>
                    <a:pt x="114" y="53"/>
                  </a:moveTo>
                  <a:lnTo>
                    <a:pt x="107" y="25"/>
                  </a:lnTo>
                  <a:lnTo>
                    <a:pt x="71" y="36"/>
                  </a:lnTo>
                  <a:lnTo>
                    <a:pt x="71" y="0"/>
                  </a:lnTo>
                  <a:lnTo>
                    <a:pt x="43" y="0"/>
                  </a:lnTo>
                  <a:lnTo>
                    <a:pt x="43" y="36"/>
                  </a:lnTo>
                  <a:lnTo>
                    <a:pt x="7" y="25"/>
                  </a:lnTo>
                  <a:lnTo>
                    <a:pt x="0" y="53"/>
                  </a:lnTo>
                  <a:lnTo>
                    <a:pt x="32" y="64"/>
                  </a:lnTo>
                  <a:lnTo>
                    <a:pt x="11" y="93"/>
                  </a:lnTo>
                  <a:lnTo>
                    <a:pt x="36" y="111"/>
                  </a:lnTo>
                  <a:lnTo>
                    <a:pt x="57" y="82"/>
                  </a:lnTo>
                  <a:lnTo>
                    <a:pt x="78" y="111"/>
                  </a:lnTo>
                  <a:lnTo>
                    <a:pt x="104" y="93"/>
                  </a:lnTo>
                  <a:lnTo>
                    <a:pt x="82" y="64"/>
                  </a:lnTo>
                  <a:lnTo>
                    <a:pt x="114" y="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916"/>
            <p:cNvSpPr>
              <a:spLocks noChangeArrowheads="1"/>
            </p:cNvSpPr>
            <p:nvPr/>
          </p:nvSpPr>
          <p:spPr bwMode="auto">
            <a:xfrm>
              <a:off x="2852832" y="4235730"/>
              <a:ext cx="42863" cy="39687"/>
            </a:xfrm>
            <a:custGeom>
              <a:avLst/>
              <a:gdLst>
                <a:gd name="T0" fmla="*/ 118 w 119"/>
                <a:gd name="T1" fmla="*/ 53 h 112"/>
                <a:gd name="T2" fmla="*/ 107 w 119"/>
                <a:gd name="T3" fmla="*/ 25 h 112"/>
                <a:gd name="T4" fmla="*/ 75 w 119"/>
                <a:gd name="T5" fmla="*/ 36 h 112"/>
                <a:gd name="T6" fmla="*/ 75 w 119"/>
                <a:gd name="T7" fmla="*/ 0 h 112"/>
                <a:gd name="T8" fmla="*/ 43 w 119"/>
                <a:gd name="T9" fmla="*/ 0 h 112"/>
                <a:gd name="T10" fmla="*/ 43 w 119"/>
                <a:gd name="T11" fmla="*/ 36 h 112"/>
                <a:gd name="T12" fmla="*/ 10 w 119"/>
                <a:gd name="T13" fmla="*/ 25 h 112"/>
                <a:gd name="T14" fmla="*/ 0 w 119"/>
                <a:gd name="T15" fmla="*/ 53 h 112"/>
                <a:gd name="T16" fmla="*/ 32 w 119"/>
                <a:gd name="T17" fmla="*/ 64 h 112"/>
                <a:gd name="T18" fmla="*/ 14 w 119"/>
                <a:gd name="T19" fmla="*/ 93 h 112"/>
                <a:gd name="T20" fmla="*/ 39 w 119"/>
                <a:gd name="T21" fmla="*/ 111 h 112"/>
                <a:gd name="T22" fmla="*/ 57 w 119"/>
                <a:gd name="T23" fmla="*/ 82 h 112"/>
                <a:gd name="T24" fmla="*/ 78 w 119"/>
                <a:gd name="T25" fmla="*/ 111 h 112"/>
                <a:gd name="T26" fmla="*/ 103 w 119"/>
                <a:gd name="T27" fmla="*/ 93 h 112"/>
                <a:gd name="T28" fmla="*/ 85 w 119"/>
                <a:gd name="T29" fmla="*/ 64 h 112"/>
                <a:gd name="T30" fmla="*/ 118 w 119"/>
                <a:gd name="T31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9" h="112">
                  <a:moveTo>
                    <a:pt x="118" y="53"/>
                  </a:moveTo>
                  <a:lnTo>
                    <a:pt x="107" y="25"/>
                  </a:lnTo>
                  <a:lnTo>
                    <a:pt x="75" y="36"/>
                  </a:lnTo>
                  <a:lnTo>
                    <a:pt x="75" y="0"/>
                  </a:lnTo>
                  <a:lnTo>
                    <a:pt x="43" y="0"/>
                  </a:lnTo>
                  <a:lnTo>
                    <a:pt x="43" y="36"/>
                  </a:lnTo>
                  <a:lnTo>
                    <a:pt x="10" y="25"/>
                  </a:lnTo>
                  <a:lnTo>
                    <a:pt x="0" y="53"/>
                  </a:lnTo>
                  <a:lnTo>
                    <a:pt x="32" y="64"/>
                  </a:lnTo>
                  <a:lnTo>
                    <a:pt x="14" y="93"/>
                  </a:lnTo>
                  <a:lnTo>
                    <a:pt x="39" y="111"/>
                  </a:lnTo>
                  <a:lnTo>
                    <a:pt x="57" y="82"/>
                  </a:lnTo>
                  <a:lnTo>
                    <a:pt x="78" y="111"/>
                  </a:lnTo>
                  <a:lnTo>
                    <a:pt x="103" y="93"/>
                  </a:lnTo>
                  <a:lnTo>
                    <a:pt x="85" y="64"/>
                  </a:lnTo>
                  <a:lnTo>
                    <a:pt x="118" y="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917"/>
            <p:cNvSpPr>
              <a:spLocks noChangeArrowheads="1"/>
            </p:cNvSpPr>
            <p:nvPr/>
          </p:nvSpPr>
          <p:spPr bwMode="auto">
            <a:xfrm>
              <a:off x="2900457" y="4235730"/>
              <a:ext cx="42863" cy="39687"/>
            </a:xfrm>
            <a:custGeom>
              <a:avLst/>
              <a:gdLst>
                <a:gd name="T0" fmla="*/ 118 w 119"/>
                <a:gd name="T1" fmla="*/ 53 h 112"/>
                <a:gd name="T2" fmla="*/ 111 w 119"/>
                <a:gd name="T3" fmla="*/ 25 h 112"/>
                <a:gd name="T4" fmla="*/ 75 w 119"/>
                <a:gd name="T5" fmla="*/ 36 h 112"/>
                <a:gd name="T6" fmla="*/ 75 w 119"/>
                <a:gd name="T7" fmla="*/ 0 h 112"/>
                <a:gd name="T8" fmla="*/ 43 w 119"/>
                <a:gd name="T9" fmla="*/ 0 h 112"/>
                <a:gd name="T10" fmla="*/ 43 w 119"/>
                <a:gd name="T11" fmla="*/ 36 h 112"/>
                <a:gd name="T12" fmla="*/ 11 w 119"/>
                <a:gd name="T13" fmla="*/ 25 h 112"/>
                <a:gd name="T14" fmla="*/ 0 w 119"/>
                <a:gd name="T15" fmla="*/ 53 h 112"/>
                <a:gd name="T16" fmla="*/ 36 w 119"/>
                <a:gd name="T17" fmla="*/ 64 h 112"/>
                <a:gd name="T18" fmla="*/ 15 w 119"/>
                <a:gd name="T19" fmla="*/ 93 h 112"/>
                <a:gd name="T20" fmla="*/ 40 w 119"/>
                <a:gd name="T21" fmla="*/ 111 h 112"/>
                <a:gd name="T22" fmla="*/ 61 w 119"/>
                <a:gd name="T23" fmla="*/ 82 h 112"/>
                <a:gd name="T24" fmla="*/ 83 w 119"/>
                <a:gd name="T25" fmla="*/ 111 h 112"/>
                <a:gd name="T26" fmla="*/ 108 w 119"/>
                <a:gd name="T27" fmla="*/ 93 h 112"/>
                <a:gd name="T28" fmla="*/ 86 w 119"/>
                <a:gd name="T29" fmla="*/ 64 h 112"/>
                <a:gd name="T30" fmla="*/ 118 w 119"/>
                <a:gd name="T31" fmla="*/ 53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9" h="112">
                  <a:moveTo>
                    <a:pt x="118" y="53"/>
                  </a:moveTo>
                  <a:lnTo>
                    <a:pt x="111" y="25"/>
                  </a:lnTo>
                  <a:lnTo>
                    <a:pt x="75" y="36"/>
                  </a:lnTo>
                  <a:lnTo>
                    <a:pt x="75" y="0"/>
                  </a:lnTo>
                  <a:lnTo>
                    <a:pt x="43" y="0"/>
                  </a:lnTo>
                  <a:lnTo>
                    <a:pt x="43" y="36"/>
                  </a:lnTo>
                  <a:lnTo>
                    <a:pt x="11" y="25"/>
                  </a:lnTo>
                  <a:lnTo>
                    <a:pt x="0" y="53"/>
                  </a:lnTo>
                  <a:lnTo>
                    <a:pt x="36" y="64"/>
                  </a:lnTo>
                  <a:lnTo>
                    <a:pt x="15" y="93"/>
                  </a:lnTo>
                  <a:lnTo>
                    <a:pt x="40" y="111"/>
                  </a:lnTo>
                  <a:lnTo>
                    <a:pt x="61" y="82"/>
                  </a:lnTo>
                  <a:lnTo>
                    <a:pt x="83" y="111"/>
                  </a:lnTo>
                  <a:lnTo>
                    <a:pt x="108" y="93"/>
                  </a:lnTo>
                  <a:lnTo>
                    <a:pt x="86" y="64"/>
                  </a:lnTo>
                  <a:lnTo>
                    <a:pt x="118" y="5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918"/>
            <p:cNvSpPr>
              <a:spLocks noChangeArrowheads="1"/>
            </p:cNvSpPr>
            <p:nvPr/>
          </p:nvSpPr>
          <p:spPr bwMode="auto">
            <a:xfrm>
              <a:off x="2654395" y="4361142"/>
              <a:ext cx="185737" cy="185738"/>
            </a:xfrm>
            <a:custGeom>
              <a:avLst/>
              <a:gdLst>
                <a:gd name="T0" fmla="*/ 258 w 516"/>
                <a:gd name="T1" fmla="*/ 0 h 516"/>
                <a:gd name="T2" fmla="*/ 258 w 516"/>
                <a:gd name="T3" fmla="*/ 0 h 516"/>
                <a:gd name="T4" fmla="*/ 0 w 516"/>
                <a:gd name="T5" fmla="*/ 257 h 516"/>
                <a:gd name="T6" fmla="*/ 258 w 516"/>
                <a:gd name="T7" fmla="*/ 515 h 516"/>
                <a:gd name="T8" fmla="*/ 515 w 516"/>
                <a:gd name="T9" fmla="*/ 257 h 516"/>
                <a:gd name="T10" fmla="*/ 258 w 516"/>
                <a:gd name="T11" fmla="*/ 0 h 516"/>
                <a:gd name="T12" fmla="*/ 258 w 516"/>
                <a:gd name="T13" fmla="*/ 472 h 516"/>
                <a:gd name="T14" fmla="*/ 258 w 516"/>
                <a:gd name="T15" fmla="*/ 472 h 516"/>
                <a:gd name="T16" fmla="*/ 43 w 516"/>
                <a:gd name="T17" fmla="*/ 257 h 516"/>
                <a:gd name="T18" fmla="*/ 258 w 516"/>
                <a:gd name="T19" fmla="*/ 43 h 516"/>
                <a:gd name="T20" fmla="*/ 472 w 516"/>
                <a:gd name="T21" fmla="*/ 257 h 516"/>
                <a:gd name="T22" fmla="*/ 258 w 516"/>
                <a:gd name="T23" fmla="*/ 47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6">
                  <a:moveTo>
                    <a:pt x="258" y="0"/>
                  </a:moveTo>
                  <a:lnTo>
                    <a:pt x="258" y="0"/>
                  </a:lnTo>
                  <a:cubicBezTo>
                    <a:pt x="115" y="0"/>
                    <a:pt x="0" y="114"/>
                    <a:pt x="0" y="257"/>
                  </a:cubicBezTo>
                  <a:cubicBezTo>
                    <a:pt x="0" y="400"/>
                    <a:pt x="115" y="515"/>
                    <a:pt x="258" y="515"/>
                  </a:cubicBezTo>
                  <a:cubicBezTo>
                    <a:pt x="401" y="515"/>
                    <a:pt x="515" y="400"/>
                    <a:pt x="515" y="257"/>
                  </a:cubicBezTo>
                  <a:cubicBezTo>
                    <a:pt x="515" y="114"/>
                    <a:pt x="401" y="0"/>
                    <a:pt x="258" y="0"/>
                  </a:cubicBezTo>
                  <a:close/>
                  <a:moveTo>
                    <a:pt x="258" y="472"/>
                  </a:moveTo>
                  <a:lnTo>
                    <a:pt x="258" y="472"/>
                  </a:lnTo>
                  <a:cubicBezTo>
                    <a:pt x="140" y="472"/>
                    <a:pt x="43" y="375"/>
                    <a:pt x="43" y="257"/>
                  </a:cubicBezTo>
                  <a:cubicBezTo>
                    <a:pt x="43" y="139"/>
                    <a:pt x="140" y="43"/>
                    <a:pt x="258" y="43"/>
                  </a:cubicBezTo>
                  <a:cubicBezTo>
                    <a:pt x="376" y="43"/>
                    <a:pt x="472" y="139"/>
                    <a:pt x="472" y="257"/>
                  </a:cubicBezTo>
                  <a:cubicBezTo>
                    <a:pt x="472" y="375"/>
                    <a:pt x="376" y="472"/>
                    <a:pt x="258" y="4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919"/>
            <p:cNvSpPr>
              <a:spLocks noChangeArrowheads="1"/>
            </p:cNvSpPr>
            <p:nvPr/>
          </p:nvSpPr>
          <p:spPr bwMode="auto">
            <a:xfrm>
              <a:off x="2827432" y="4408767"/>
              <a:ext cx="9525" cy="20638"/>
            </a:xfrm>
            <a:custGeom>
              <a:avLst/>
              <a:gdLst>
                <a:gd name="T0" fmla="*/ 21 w 26"/>
                <a:gd name="T1" fmla="*/ 57 h 58"/>
                <a:gd name="T2" fmla="*/ 21 w 26"/>
                <a:gd name="T3" fmla="*/ 57 h 58"/>
                <a:gd name="T4" fmla="*/ 25 w 26"/>
                <a:gd name="T5" fmla="*/ 57 h 58"/>
                <a:gd name="T6" fmla="*/ 25 w 26"/>
                <a:gd name="T7" fmla="*/ 0 h 58"/>
                <a:gd name="T8" fmla="*/ 0 w 26"/>
                <a:gd name="T9" fmla="*/ 0 h 58"/>
                <a:gd name="T10" fmla="*/ 21 w 26"/>
                <a:gd name="T11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" h="58">
                  <a:moveTo>
                    <a:pt x="21" y="57"/>
                  </a:moveTo>
                  <a:lnTo>
                    <a:pt x="21" y="57"/>
                  </a:lnTo>
                  <a:cubicBezTo>
                    <a:pt x="25" y="57"/>
                    <a:pt x="25" y="57"/>
                    <a:pt x="25" y="57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" y="18"/>
                    <a:pt x="18" y="36"/>
                    <a:pt x="21" y="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920"/>
            <p:cNvSpPr>
              <a:spLocks noChangeArrowheads="1"/>
            </p:cNvSpPr>
            <p:nvPr/>
          </p:nvSpPr>
          <p:spPr bwMode="auto">
            <a:xfrm>
              <a:off x="2713132" y="4400830"/>
              <a:ext cx="66675" cy="95250"/>
            </a:xfrm>
            <a:custGeom>
              <a:avLst/>
              <a:gdLst>
                <a:gd name="T0" fmla="*/ 43 w 187"/>
                <a:gd name="T1" fmla="*/ 114 h 266"/>
                <a:gd name="T2" fmla="*/ 43 w 187"/>
                <a:gd name="T3" fmla="*/ 114 h 266"/>
                <a:gd name="T4" fmla="*/ 43 w 187"/>
                <a:gd name="T5" fmla="*/ 75 h 266"/>
                <a:gd name="T6" fmla="*/ 93 w 187"/>
                <a:gd name="T7" fmla="*/ 25 h 266"/>
                <a:gd name="T8" fmla="*/ 128 w 187"/>
                <a:gd name="T9" fmla="*/ 43 h 266"/>
                <a:gd name="T10" fmla="*/ 143 w 187"/>
                <a:gd name="T11" fmla="*/ 75 h 266"/>
                <a:gd name="T12" fmla="*/ 143 w 187"/>
                <a:gd name="T13" fmla="*/ 114 h 266"/>
                <a:gd name="T14" fmla="*/ 168 w 187"/>
                <a:gd name="T15" fmla="*/ 114 h 266"/>
                <a:gd name="T16" fmla="*/ 168 w 187"/>
                <a:gd name="T17" fmla="*/ 75 h 266"/>
                <a:gd name="T18" fmla="*/ 146 w 187"/>
                <a:gd name="T19" fmla="*/ 22 h 266"/>
                <a:gd name="T20" fmla="*/ 93 w 187"/>
                <a:gd name="T21" fmla="*/ 0 h 266"/>
                <a:gd name="T22" fmla="*/ 93 w 187"/>
                <a:gd name="T23" fmla="*/ 0 h 266"/>
                <a:gd name="T24" fmla="*/ 14 w 187"/>
                <a:gd name="T25" fmla="*/ 75 h 266"/>
                <a:gd name="T26" fmla="*/ 14 w 187"/>
                <a:gd name="T27" fmla="*/ 114 h 266"/>
                <a:gd name="T28" fmla="*/ 0 w 187"/>
                <a:gd name="T29" fmla="*/ 114 h 266"/>
                <a:gd name="T30" fmla="*/ 0 w 187"/>
                <a:gd name="T31" fmla="*/ 265 h 266"/>
                <a:gd name="T32" fmla="*/ 186 w 187"/>
                <a:gd name="T33" fmla="*/ 265 h 266"/>
                <a:gd name="T34" fmla="*/ 186 w 187"/>
                <a:gd name="T35" fmla="*/ 114 h 266"/>
                <a:gd name="T36" fmla="*/ 43 w 187"/>
                <a:gd name="T37" fmla="*/ 1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3" y="114"/>
                  </a:moveTo>
                  <a:lnTo>
                    <a:pt x="43" y="114"/>
                  </a:lnTo>
                  <a:cubicBezTo>
                    <a:pt x="43" y="75"/>
                    <a:pt x="43" y="75"/>
                    <a:pt x="43" y="75"/>
                  </a:cubicBezTo>
                  <a:cubicBezTo>
                    <a:pt x="43" y="50"/>
                    <a:pt x="64" y="25"/>
                    <a:pt x="93" y="25"/>
                  </a:cubicBezTo>
                  <a:cubicBezTo>
                    <a:pt x="107" y="29"/>
                    <a:pt x="118" y="32"/>
                    <a:pt x="128" y="43"/>
                  </a:cubicBezTo>
                  <a:cubicBezTo>
                    <a:pt x="136" y="50"/>
                    <a:pt x="143" y="65"/>
                    <a:pt x="143" y="75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7"/>
                    <a:pt x="161" y="36"/>
                    <a:pt x="146" y="22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4" y="32"/>
                    <a:pt x="14" y="75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3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3488245" y="1647148"/>
            <a:ext cx="320675" cy="411163"/>
            <a:chOff x="3463829" y="1688510"/>
            <a:chExt cx="320675" cy="411163"/>
          </a:xfrm>
        </p:grpSpPr>
        <p:sp>
          <p:nvSpPr>
            <p:cNvPr id="244" name="Freeform 921"/>
            <p:cNvSpPr>
              <a:spLocks noChangeArrowheads="1"/>
            </p:cNvSpPr>
            <p:nvPr/>
          </p:nvSpPr>
          <p:spPr bwMode="auto">
            <a:xfrm>
              <a:off x="3582891" y="1858373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922"/>
            <p:cNvSpPr>
              <a:spLocks noChangeArrowheads="1"/>
            </p:cNvSpPr>
            <p:nvPr/>
          </p:nvSpPr>
          <p:spPr bwMode="auto">
            <a:xfrm>
              <a:off x="3482879" y="1705973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923"/>
            <p:cNvSpPr>
              <a:spLocks noChangeArrowheads="1"/>
            </p:cNvSpPr>
            <p:nvPr/>
          </p:nvSpPr>
          <p:spPr bwMode="auto">
            <a:xfrm>
              <a:off x="3482879" y="1705973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924"/>
            <p:cNvSpPr>
              <a:spLocks noChangeArrowheads="1"/>
            </p:cNvSpPr>
            <p:nvPr/>
          </p:nvSpPr>
          <p:spPr bwMode="auto">
            <a:xfrm>
              <a:off x="3595591" y="2007598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925"/>
            <p:cNvSpPr>
              <a:spLocks noChangeArrowheads="1"/>
            </p:cNvSpPr>
            <p:nvPr/>
          </p:nvSpPr>
          <p:spPr bwMode="auto">
            <a:xfrm>
              <a:off x="3595591" y="2007598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926"/>
            <p:cNvSpPr>
              <a:spLocks noChangeArrowheads="1"/>
            </p:cNvSpPr>
            <p:nvPr/>
          </p:nvSpPr>
          <p:spPr bwMode="auto">
            <a:xfrm>
              <a:off x="3570191" y="1977435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927"/>
            <p:cNvSpPr>
              <a:spLocks noChangeArrowheads="1"/>
            </p:cNvSpPr>
            <p:nvPr/>
          </p:nvSpPr>
          <p:spPr bwMode="auto">
            <a:xfrm>
              <a:off x="3570191" y="1993310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928"/>
            <p:cNvSpPr>
              <a:spLocks noChangeArrowheads="1"/>
            </p:cNvSpPr>
            <p:nvPr/>
          </p:nvSpPr>
          <p:spPr bwMode="auto">
            <a:xfrm>
              <a:off x="3570191" y="1993310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929"/>
            <p:cNvSpPr>
              <a:spLocks noChangeArrowheads="1"/>
            </p:cNvSpPr>
            <p:nvPr/>
          </p:nvSpPr>
          <p:spPr bwMode="auto">
            <a:xfrm>
              <a:off x="3570191" y="1993310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930"/>
            <p:cNvSpPr>
              <a:spLocks noChangeArrowheads="1"/>
            </p:cNvSpPr>
            <p:nvPr/>
          </p:nvSpPr>
          <p:spPr bwMode="auto">
            <a:xfrm>
              <a:off x="3570191" y="1993310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931"/>
            <p:cNvSpPr>
              <a:spLocks noChangeArrowheads="1"/>
            </p:cNvSpPr>
            <p:nvPr/>
          </p:nvSpPr>
          <p:spPr bwMode="auto">
            <a:xfrm>
              <a:off x="3570191" y="1975848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932"/>
            <p:cNvSpPr>
              <a:spLocks noChangeArrowheads="1"/>
            </p:cNvSpPr>
            <p:nvPr/>
          </p:nvSpPr>
          <p:spPr bwMode="auto">
            <a:xfrm>
              <a:off x="3463829" y="1688510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933"/>
            <p:cNvSpPr>
              <a:spLocks noChangeArrowheads="1"/>
            </p:cNvSpPr>
            <p:nvPr/>
          </p:nvSpPr>
          <p:spPr bwMode="auto">
            <a:xfrm>
              <a:off x="3463829" y="1688510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934"/>
            <p:cNvSpPr>
              <a:spLocks noChangeArrowheads="1"/>
            </p:cNvSpPr>
            <p:nvPr/>
          </p:nvSpPr>
          <p:spPr bwMode="auto">
            <a:xfrm>
              <a:off x="3570191" y="1705973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935"/>
            <p:cNvSpPr>
              <a:spLocks noChangeArrowheads="1"/>
            </p:cNvSpPr>
            <p:nvPr/>
          </p:nvSpPr>
          <p:spPr bwMode="auto">
            <a:xfrm>
              <a:off x="3657504" y="1705973"/>
              <a:ext cx="4762" cy="115887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936"/>
            <p:cNvSpPr>
              <a:spLocks noChangeArrowheads="1"/>
            </p:cNvSpPr>
            <p:nvPr/>
          </p:nvSpPr>
          <p:spPr bwMode="auto">
            <a:xfrm>
              <a:off x="3657504" y="1705973"/>
              <a:ext cx="4762" cy="115887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937"/>
            <p:cNvSpPr>
              <a:spLocks noChangeArrowheads="1"/>
            </p:cNvSpPr>
            <p:nvPr/>
          </p:nvSpPr>
          <p:spPr bwMode="auto">
            <a:xfrm>
              <a:off x="3570191" y="1918698"/>
              <a:ext cx="88900" cy="36512"/>
            </a:xfrm>
            <a:custGeom>
              <a:avLst/>
              <a:gdLst>
                <a:gd name="T0" fmla="*/ 21 w 245"/>
                <a:gd name="T1" fmla="*/ 33 h 102"/>
                <a:gd name="T2" fmla="*/ 21 w 245"/>
                <a:gd name="T3" fmla="*/ 33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3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3 h 102"/>
                <a:gd name="T16" fmla="*/ 21 w 245"/>
                <a:gd name="T17" fmla="*/ 33 h 102"/>
                <a:gd name="T18" fmla="*/ 21 w 245"/>
                <a:gd name="T19" fmla="*/ 33 h 102"/>
                <a:gd name="T20" fmla="*/ 101 w 245"/>
                <a:gd name="T21" fmla="*/ 0 h 102"/>
                <a:gd name="T22" fmla="*/ 181 w 245"/>
                <a:gd name="T23" fmla="*/ 38 h 102"/>
                <a:gd name="T24" fmla="*/ 244 w 245"/>
                <a:gd name="T25" fmla="*/ 101 h 102"/>
                <a:gd name="T26" fmla="*/ 181 w 245"/>
                <a:gd name="T27" fmla="*/ 38 h 102"/>
                <a:gd name="T28" fmla="*/ 101 w 245"/>
                <a:gd name="T29" fmla="*/ 0 h 102"/>
                <a:gd name="T30" fmla="*/ 21 w 245"/>
                <a:gd name="T31" fmla="*/ 3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3"/>
                  </a:moveTo>
                  <a:lnTo>
                    <a:pt x="21" y="33"/>
                  </a:ln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lnTo>
                    <a:pt x="21" y="33"/>
                  </a:lnTo>
                  <a:lnTo>
                    <a:pt x="21" y="33"/>
                  </a:ln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  <a:lnTo>
                    <a:pt x="21" y="3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938"/>
            <p:cNvSpPr>
              <a:spLocks noChangeArrowheads="1"/>
            </p:cNvSpPr>
            <p:nvPr/>
          </p:nvSpPr>
          <p:spPr bwMode="auto">
            <a:xfrm>
              <a:off x="3562254" y="2001248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939"/>
            <p:cNvSpPr>
              <a:spLocks noChangeArrowheads="1"/>
            </p:cNvSpPr>
            <p:nvPr/>
          </p:nvSpPr>
          <p:spPr bwMode="auto">
            <a:xfrm>
              <a:off x="3565429" y="1815510"/>
              <a:ext cx="219075" cy="284163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940"/>
            <p:cNvSpPr>
              <a:spLocks noChangeArrowheads="1"/>
            </p:cNvSpPr>
            <p:nvPr/>
          </p:nvSpPr>
          <p:spPr bwMode="auto">
            <a:xfrm>
              <a:off x="3606704" y="1858373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941"/>
            <p:cNvSpPr>
              <a:spLocks noChangeArrowheads="1"/>
            </p:cNvSpPr>
            <p:nvPr/>
          </p:nvSpPr>
          <p:spPr bwMode="auto">
            <a:xfrm>
              <a:off x="3606704" y="1858373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942"/>
            <p:cNvSpPr>
              <a:spLocks noChangeArrowheads="1"/>
            </p:cNvSpPr>
            <p:nvPr/>
          </p:nvSpPr>
          <p:spPr bwMode="auto">
            <a:xfrm>
              <a:off x="3582891" y="1936160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943"/>
            <p:cNvSpPr>
              <a:spLocks noChangeArrowheads="1"/>
            </p:cNvSpPr>
            <p:nvPr/>
          </p:nvSpPr>
          <p:spPr bwMode="auto">
            <a:xfrm>
              <a:off x="3676554" y="1858373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944"/>
            <p:cNvSpPr>
              <a:spLocks noChangeArrowheads="1"/>
            </p:cNvSpPr>
            <p:nvPr/>
          </p:nvSpPr>
          <p:spPr bwMode="auto">
            <a:xfrm>
              <a:off x="3676554" y="1858373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945"/>
            <p:cNvSpPr>
              <a:spLocks noChangeArrowheads="1"/>
            </p:cNvSpPr>
            <p:nvPr/>
          </p:nvSpPr>
          <p:spPr bwMode="auto">
            <a:xfrm>
              <a:off x="3603529" y="1750423"/>
              <a:ext cx="36512" cy="36512"/>
            </a:xfrm>
            <a:custGeom>
              <a:avLst/>
              <a:gdLst>
                <a:gd name="T0" fmla="*/ 50 w 102"/>
                <a:gd name="T1" fmla="*/ 51 h 102"/>
                <a:gd name="T2" fmla="*/ 0 w 102"/>
                <a:gd name="T3" fmla="*/ 5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101 h 102"/>
                <a:gd name="T10" fmla="*/ 50 w 102"/>
                <a:gd name="T11" fmla="*/ 101 h 102"/>
                <a:gd name="T12" fmla="*/ 50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51"/>
                  </a:moveTo>
                  <a:lnTo>
                    <a:pt x="0" y="5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101"/>
                  </a:lnTo>
                  <a:lnTo>
                    <a:pt x="50" y="101"/>
                  </a:lnTo>
                  <a:lnTo>
                    <a:pt x="5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946"/>
            <p:cNvSpPr>
              <a:spLocks noChangeArrowheads="1"/>
            </p:cNvSpPr>
            <p:nvPr/>
          </p:nvSpPr>
          <p:spPr bwMode="auto">
            <a:xfrm>
              <a:off x="3498754" y="1750423"/>
              <a:ext cx="36512" cy="36512"/>
            </a:xfrm>
            <a:custGeom>
              <a:avLst/>
              <a:gdLst>
                <a:gd name="T0" fmla="*/ 51 w 102"/>
                <a:gd name="T1" fmla="*/ 101 h 102"/>
                <a:gd name="T2" fmla="*/ 0 w 102"/>
                <a:gd name="T3" fmla="*/ 10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51 h 102"/>
                <a:gd name="T10" fmla="*/ 51 w 102"/>
                <a:gd name="T11" fmla="*/ 51 h 102"/>
                <a:gd name="T12" fmla="*/ 51 w 102"/>
                <a:gd name="T13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101"/>
                  </a:moveTo>
                  <a:lnTo>
                    <a:pt x="0" y="10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51"/>
                  </a:lnTo>
                  <a:lnTo>
                    <a:pt x="51" y="51"/>
                  </a:lnTo>
                  <a:lnTo>
                    <a:pt x="51" y="10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947"/>
            <p:cNvSpPr>
              <a:spLocks noChangeArrowheads="1"/>
            </p:cNvSpPr>
            <p:nvPr/>
          </p:nvSpPr>
          <p:spPr bwMode="auto">
            <a:xfrm>
              <a:off x="3498754" y="1855198"/>
              <a:ext cx="36512" cy="36512"/>
            </a:xfrm>
            <a:custGeom>
              <a:avLst/>
              <a:gdLst>
                <a:gd name="T0" fmla="*/ 51 w 102"/>
                <a:gd name="T1" fmla="*/ 51 h 102"/>
                <a:gd name="T2" fmla="*/ 101 w 102"/>
                <a:gd name="T3" fmla="*/ 51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0 h 102"/>
                <a:gd name="T10" fmla="*/ 51 w 102"/>
                <a:gd name="T11" fmla="*/ 0 h 102"/>
                <a:gd name="T12" fmla="*/ 51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51"/>
                  </a:moveTo>
                  <a:lnTo>
                    <a:pt x="101" y="51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948"/>
            <p:cNvSpPr>
              <a:spLocks noChangeArrowheads="1"/>
            </p:cNvSpPr>
            <p:nvPr/>
          </p:nvSpPr>
          <p:spPr bwMode="auto">
            <a:xfrm>
              <a:off x="3603529" y="1855198"/>
              <a:ext cx="36512" cy="36512"/>
            </a:xfrm>
            <a:custGeom>
              <a:avLst/>
              <a:gdLst>
                <a:gd name="T0" fmla="*/ 50 w 102"/>
                <a:gd name="T1" fmla="*/ 0 h 102"/>
                <a:gd name="T2" fmla="*/ 101 w 102"/>
                <a:gd name="T3" fmla="*/ 0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51 h 102"/>
                <a:gd name="T10" fmla="*/ 50 w 102"/>
                <a:gd name="T11" fmla="*/ 51 h 102"/>
                <a:gd name="T12" fmla="*/ 50 w 102"/>
                <a:gd name="T13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0"/>
                  </a:moveTo>
                  <a:lnTo>
                    <a:pt x="101" y="0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51"/>
                  </a:lnTo>
                  <a:lnTo>
                    <a:pt x="50" y="51"/>
                  </a:lnTo>
                  <a:lnTo>
                    <a:pt x="5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949"/>
            <p:cNvSpPr>
              <a:spLocks noChangeArrowheads="1"/>
            </p:cNvSpPr>
            <p:nvPr/>
          </p:nvSpPr>
          <p:spPr bwMode="auto">
            <a:xfrm>
              <a:off x="3498754" y="1812335"/>
              <a:ext cx="141287" cy="19050"/>
            </a:xfrm>
            <a:custGeom>
              <a:avLst/>
              <a:gdLst>
                <a:gd name="T0" fmla="*/ 392 w 393"/>
                <a:gd name="T1" fmla="*/ 50 h 51"/>
                <a:gd name="T2" fmla="*/ 0 w 393"/>
                <a:gd name="T3" fmla="*/ 50 h 51"/>
                <a:gd name="T4" fmla="*/ 0 w 393"/>
                <a:gd name="T5" fmla="*/ 0 h 51"/>
                <a:gd name="T6" fmla="*/ 392 w 393"/>
                <a:gd name="T7" fmla="*/ 0 h 51"/>
                <a:gd name="T8" fmla="*/ 392 w 393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1">
                  <a:moveTo>
                    <a:pt x="392" y="50"/>
                  </a:moveTo>
                  <a:lnTo>
                    <a:pt x="0" y="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3488245" y="2262006"/>
            <a:ext cx="320675" cy="411162"/>
            <a:chOff x="3460842" y="2273184"/>
            <a:chExt cx="320675" cy="411162"/>
          </a:xfrm>
        </p:grpSpPr>
        <p:sp>
          <p:nvSpPr>
            <p:cNvPr id="274" name="Freeform 950"/>
            <p:cNvSpPr>
              <a:spLocks noChangeArrowheads="1"/>
            </p:cNvSpPr>
            <p:nvPr/>
          </p:nvSpPr>
          <p:spPr bwMode="auto">
            <a:xfrm>
              <a:off x="3579904" y="2441459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951"/>
            <p:cNvSpPr>
              <a:spLocks noChangeArrowheads="1"/>
            </p:cNvSpPr>
            <p:nvPr/>
          </p:nvSpPr>
          <p:spPr bwMode="auto">
            <a:xfrm>
              <a:off x="3478304" y="2289059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952"/>
            <p:cNvSpPr>
              <a:spLocks noChangeArrowheads="1"/>
            </p:cNvSpPr>
            <p:nvPr/>
          </p:nvSpPr>
          <p:spPr bwMode="auto">
            <a:xfrm>
              <a:off x="3478304" y="2289059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953"/>
            <p:cNvSpPr>
              <a:spLocks noChangeArrowheads="1"/>
            </p:cNvSpPr>
            <p:nvPr/>
          </p:nvSpPr>
          <p:spPr bwMode="auto">
            <a:xfrm>
              <a:off x="3592604" y="2592271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954"/>
            <p:cNvSpPr>
              <a:spLocks noChangeArrowheads="1"/>
            </p:cNvSpPr>
            <p:nvPr/>
          </p:nvSpPr>
          <p:spPr bwMode="auto">
            <a:xfrm>
              <a:off x="3592604" y="2592271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955"/>
            <p:cNvSpPr>
              <a:spLocks noChangeArrowheads="1"/>
            </p:cNvSpPr>
            <p:nvPr/>
          </p:nvSpPr>
          <p:spPr bwMode="auto">
            <a:xfrm>
              <a:off x="3567204" y="2562109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956"/>
            <p:cNvSpPr>
              <a:spLocks noChangeArrowheads="1"/>
            </p:cNvSpPr>
            <p:nvPr/>
          </p:nvSpPr>
          <p:spPr bwMode="auto">
            <a:xfrm>
              <a:off x="3567204" y="2576396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957"/>
            <p:cNvSpPr>
              <a:spLocks noChangeArrowheads="1"/>
            </p:cNvSpPr>
            <p:nvPr/>
          </p:nvSpPr>
          <p:spPr bwMode="auto">
            <a:xfrm>
              <a:off x="3567204" y="2576396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958"/>
            <p:cNvSpPr>
              <a:spLocks noChangeArrowheads="1"/>
            </p:cNvSpPr>
            <p:nvPr/>
          </p:nvSpPr>
          <p:spPr bwMode="auto">
            <a:xfrm>
              <a:off x="3567204" y="2576396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959"/>
            <p:cNvSpPr>
              <a:spLocks noChangeArrowheads="1"/>
            </p:cNvSpPr>
            <p:nvPr/>
          </p:nvSpPr>
          <p:spPr bwMode="auto">
            <a:xfrm>
              <a:off x="3567204" y="2576396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960"/>
            <p:cNvSpPr>
              <a:spLocks noChangeArrowheads="1"/>
            </p:cNvSpPr>
            <p:nvPr/>
          </p:nvSpPr>
          <p:spPr bwMode="auto">
            <a:xfrm>
              <a:off x="3567204" y="2560521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961"/>
            <p:cNvSpPr>
              <a:spLocks noChangeArrowheads="1"/>
            </p:cNvSpPr>
            <p:nvPr/>
          </p:nvSpPr>
          <p:spPr bwMode="auto">
            <a:xfrm>
              <a:off x="3460842" y="2273184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962"/>
            <p:cNvSpPr>
              <a:spLocks noChangeArrowheads="1"/>
            </p:cNvSpPr>
            <p:nvPr/>
          </p:nvSpPr>
          <p:spPr bwMode="auto">
            <a:xfrm>
              <a:off x="3460842" y="2273184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963"/>
            <p:cNvSpPr>
              <a:spLocks noChangeArrowheads="1"/>
            </p:cNvSpPr>
            <p:nvPr/>
          </p:nvSpPr>
          <p:spPr bwMode="auto">
            <a:xfrm>
              <a:off x="3567204" y="2289059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964"/>
            <p:cNvSpPr>
              <a:spLocks noChangeArrowheads="1"/>
            </p:cNvSpPr>
            <p:nvPr/>
          </p:nvSpPr>
          <p:spPr bwMode="auto">
            <a:xfrm>
              <a:off x="3654517" y="2400184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965"/>
            <p:cNvSpPr>
              <a:spLocks noChangeArrowheads="1"/>
            </p:cNvSpPr>
            <p:nvPr/>
          </p:nvSpPr>
          <p:spPr bwMode="auto">
            <a:xfrm>
              <a:off x="3654517" y="2400184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966"/>
            <p:cNvSpPr>
              <a:spLocks noChangeArrowheads="1"/>
            </p:cNvSpPr>
            <p:nvPr/>
          </p:nvSpPr>
          <p:spPr bwMode="auto">
            <a:xfrm>
              <a:off x="3654517" y="2400184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967"/>
            <p:cNvSpPr>
              <a:spLocks noChangeArrowheads="1"/>
            </p:cNvSpPr>
            <p:nvPr/>
          </p:nvSpPr>
          <p:spPr bwMode="auto">
            <a:xfrm>
              <a:off x="3567204" y="2503371"/>
              <a:ext cx="88900" cy="36513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3 h 102"/>
                <a:gd name="T6" fmla="*/ 0 w 245"/>
                <a:gd name="T7" fmla="*/ 63 h 102"/>
                <a:gd name="T8" fmla="*/ 0 w 245"/>
                <a:gd name="T9" fmla="*/ 63 h 102"/>
                <a:gd name="T10" fmla="*/ 21 w 245"/>
                <a:gd name="T11" fmla="*/ 33 h 102"/>
                <a:gd name="T12" fmla="*/ 101 w 245"/>
                <a:gd name="T13" fmla="*/ 0 h 102"/>
                <a:gd name="T14" fmla="*/ 181 w 245"/>
                <a:gd name="T15" fmla="*/ 38 h 102"/>
                <a:gd name="T16" fmla="*/ 244 w 245"/>
                <a:gd name="T17" fmla="*/ 101 h 102"/>
                <a:gd name="T18" fmla="*/ 181 w 245"/>
                <a:gd name="T19" fmla="*/ 38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968"/>
            <p:cNvSpPr>
              <a:spLocks noChangeArrowheads="1"/>
            </p:cNvSpPr>
            <p:nvPr/>
          </p:nvSpPr>
          <p:spPr bwMode="auto">
            <a:xfrm>
              <a:off x="3559267" y="2584334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969"/>
            <p:cNvSpPr>
              <a:spLocks noChangeArrowheads="1"/>
            </p:cNvSpPr>
            <p:nvPr/>
          </p:nvSpPr>
          <p:spPr bwMode="auto">
            <a:xfrm>
              <a:off x="3562442" y="2400184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970"/>
            <p:cNvSpPr>
              <a:spLocks noChangeArrowheads="1"/>
            </p:cNvSpPr>
            <p:nvPr/>
          </p:nvSpPr>
          <p:spPr bwMode="auto">
            <a:xfrm>
              <a:off x="3603717" y="2441459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971"/>
            <p:cNvSpPr>
              <a:spLocks noChangeArrowheads="1"/>
            </p:cNvSpPr>
            <p:nvPr/>
          </p:nvSpPr>
          <p:spPr bwMode="auto">
            <a:xfrm>
              <a:off x="3603717" y="2441459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972"/>
            <p:cNvSpPr>
              <a:spLocks noChangeArrowheads="1"/>
            </p:cNvSpPr>
            <p:nvPr/>
          </p:nvSpPr>
          <p:spPr bwMode="auto">
            <a:xfrm>
              <a:off x="3579904" y="2520834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973"/>
            <p:cNvSpPr>
              <a:spLocks noChangeArrowheads="1"/>
            </p:cNvSpPr>
            <p:nvPr/>
          </p:nvSpPr>
          <p:spPr bwMode="auto">
            <a:xfrm>
              <a:off x="3673567" y="2441459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974"/>
            <p:cNvSpPr>
              <a:spLocks noChangeArrowheads="1"/>
            </p:cNvSpPr>
            <p:nvPr/>
          </p:nvSpPr>
          <p:spPr bwMode="auto">
            <a:xfrm>
              <a:off x="3673567" y="2441459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975"/>
            <p:cNvSpPr>
              <a:spLocks noChangeArrowheads="1"/>
            </p:cNvSpPr>
            <p:nvPr/>
          </p:nvSpPr>
          <p:spPr bwMode="auto">
            <a:xfrm>
              <a:off x="3600542" y="2335096"/>
              <a:ext cx="36512" cy="36513"/>
            </a:xfrm>
            <a:custGeom>
              <a:avLst/>
              <a:gdLst>
                <a:gd name="T0" fmla="*/ 50 w 102"/>
                <a:gd name="T1" fmla="*/ 51 h 102"/>
                <a:gd name="T2" fmla="*/ 0 w 102"/>
                <a:gd name="T3" fmla="*/ 5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101 h 102"/>
                <a:gd name="T10" fmla="*/ 50 w 102"/>
                <a:gd name="T11" fmla="*/ 101 h 102"/>
                <a:gd name="T12" fmla="*/ 50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51"/>
                  </a:moveTo>
                  <a:lnTo>
                    <a:pt x="0" y="5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101"/>
                  </a:lnTo>
                  <a:lnTo>
                    <a:pt x="50" y="101"/>
                  </a:lnTo>
                  <a:lnTo>
                    <a:pt x="50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976"/>
            <p:cNvSpPr>
              <a:spLocks noChangeArrowheads="1"/>
            </p:cNvSpPr>
            <p:nvPr/>
          </p:nvSpPr>
          <p:spPr bwMode="auto">
            <a:xfrm>
              <a:off x="3495767" y="2335096"/>
              <a:ext cx="36512" cy="36513"/>
            </a:xfrm>
            <a:custGeom>
              <a:avLst/>
              <a:gdLst>
                <a:gd name="T0" fmla="*/ 51 w 102"/>
                <a:gd name="T1" fmla="*/ 101 h 102"/>
                <a:gd name="T2" fmla="*/ 0 w 102"/>
                <a:gd name="T3" fmla="*/ 10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51 h 102"/>
                <a:gd name="T10" fmla="*/ 51 w 102"/>
                <a:gd name="T11" fmla="*/ 51 h 102"/>
                <a:gd name="T12" fmla="*/ 51 w 102"/>
                <a:gd name="T13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101"/>
                  </a:moveTo>
                  <a:lnTo>
                    <a:pt x="0" y="10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51"/>
                  </a:lnTo>
                  <a:lnTo>
                    <a:pt x="51" y="51"/>
                  </a:lnTo>
                  <a:lnTo>
                    <a:pt x="51" y="10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977"/>
            <p:cNvSpPr>
              <a:spLocks noChangeArrowheads="1"/>
            </p:cNvSpPr>
            <p:nvPr/>
          </p:nvSpPr>
          <p:spPr bwMode="auto">
            <a:xfrm>
              <a:off x="3495767" y="2438284"/>
              <a:ext cx="36512" cy="36512"/>
            </a:xfrm>
            <a:custGeom>
              <a:avLst/>
              <a:gdLst>
                <a:gd name="T0" fmla="*/ 51 w 102"/>
                <a:gd name="T1" fmla="*/ 51 h 102"/>
                <a:gd name="T2" fmla="*/ 101 w 102"/>
                <a:gd name="T3" fmla="*/ 51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0 h 102"/>
                <a:gd name="T10" fmla="*/ 51 w 102"/>
                <a:gd name="T11" fmla="*/ 0 h 102"/>
                <a:gd name="T12" fmla="*/ 51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51"/>
                  </a:moveTo>
                  <a:lnTo>
                    <a:pt x="101" y="51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978"/>
            <p:cNvSpPr>
              <a:spLocks noChangeArrowheads="1"/>
            </p:cNvSpPr>
            <p:nvPr/>
          </p:nvSpPr>
          <p:spPr bwMode="auto">
            <a:xfrm>
              <a:off x="3600542" y="2438284"/>
              <a:ext cx="36512" cy="36512"/>
            </a:xfrm>
            <a:custGeom>
              <a:avLst/>
              <a:gdLst>
                <a:gd name="T0" fmla="*/ 50 w 102"/>
                <a:gd name="T1" fmla="*/ 0 h 102"/>
                <a:gd name="T2" fmla="*/ 101 w 102"/>
                <a:gd name="T3" fmla="*/ 0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51 h 102"/>
                <a:gd name="T10" fmla="*/ 50 w 102"/>
                <a:gd name="T11" fmla="*/ 51 h 102"/>
                <a:gd name="T12" fmla="*/ 50 w 102"/>
                <a:gd name="T13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0"/>
                  </a:moveTo>
                  <a:lnTo>
                    <a:pt x="101" y="0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51"/>
                  </a:lnTo>
                  <a:lnTo>
                    <a:pt x="50" y="51"/>
                  </a:lnTo>
                  <a:lnTo>
                    <a:pt x="5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979"/>
            <p:cNvSpPr>
              <a:spLocks noChangeArrowheads="1"/>
            </p:cNvSpPr>
            <p:nvPr/>
          </p:nvSpPr>
          <p:spPr bwMode="auto">
            <a:xfrm>
              <a:off x="3495767" y="2397009"/>
              <a:ext cx="141287" cy="19050"/>
            </a:xfrm>
            <a:custGeom>
              <a:avLst/>
              <a:gdLst>
                <a:gd name="T0" fmla="*/ 392 w 393"/>
                <a:gd name="T1" fmla="*/ 50 h 51"/>
                <a:gd name="T2" fmla="*/ 0 w 393"/>
                <a:gd name="T3" fmla="*/ 50 h 51"/>
                <a:gd name="T4" fmla="*/ 0 w 393"/>
                <a:gd name="T5" fmla="*/ 0 h 51"/>
                <a:gd name="T6" fmla="*/ 392 w 393"/>
                <a:gd name="T7" fmla="*/ 0 h 51"/>
                <a:gd name="T8" fmla="*/ 392 w 393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1">
                  <a:moveTo>
                    <a:pt x="392" y="50"/>
                  </a:moveTo>
                  <a:lnTo>
                    <a:pt x="0" y="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4" name="Group 303"/>
          <p:cNvGrpSpPr/>
          <p:nvPr/>
        </p:nvGrpSpPr>
        <p:grpSpPr>
          <a:xfrm>
            <a:off x="3488245" y="2881462"/>
            <a:ext cx="320675" cy="411163"/>
            <a:chOff x="3454492" y="2932379"/>
            <a:chExt cx="320675" cy="411163"/>
          </a:xfrm>
        </p:grpSpPr>
        <p:sp>
          <p:nvSpPr>
            <p:cNvPr id="305" name="Freeform 980"/>
            <p:cNvSpPr>
              <a:spLocks noChangeArrowheads="1"/>
            </p:cNvSpPr>
            <p:nvPr/>
          </p:nvSpPr>
          <p:spPr bwMode="auto">
            <a:xfrm>
              <a:off x="3573554" y="3102242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981"/>
            <p:cNvSpPr>
              <a:spLocks noChangeArrowheads="1"/>
            </p:cNvSpPr>
            <p:nvPr/>
          </p:nvSpPr>
          <p:spPr bwMode="auto">
            <a:xfrm>
              <a:off x="3473542" y="2948254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982"/>
            <p:cNvSpPr>
              <a:spLocks noChangeArrowheads="1"/>
            </p:cNvSpPr>
            <p:nvPr/>
          </p:nvSpPr>
          <p:spPr bwMode="auto">
            <a:xfrm>
              <a:off x="3473542" y="2948254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983"/>
            <p:cNvSpPr>
              <a:spLocks noChangeArrowheads="1"/>
            </p:cNvSpPr>
            <p:nvPr/>
          </p:nvSpPr>
          <p:spPr bwMode="auto">
            <a:xfrm>
              <a:off x="3586254" y="3251467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984"/>
            <p:cNvSpPr>
              <a:spLocks noChangeArrowheads="1"/>
            </p:cNvSpPr>
            <p:nvPr/>
          </p:nvSpPr>
          <p:spPr bwMode="auto">
            <a:xfrm>
              <a:off x="3586254" y="3251467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985"/>
            <p:cNvSpPr>
              <a:spLocks noChangeArrowheads="1"/>
            </p:cNvSpPr>
            <p:nvPr/>
          </p:nvSpPr>
          <p:spPr bwMode="auto">
            <a:xfrm>
              <a:off x="3560854" y="3221304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986"/>
            <p:cNvSpPr>
              <a:spLocks noChangeArrowheads="1"/>
            </p:cNvSpPr>
            <p:nvPr/>
          </p:nvSpPr>
          <p:spPr bwMode="auto">
            <a:xfrm>
              <a:off x="3560854" y="323559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987"/>
            <p:cNvSpPr>
              <a:spLocks noChangeArrowheads="1"/>
            </p:cNvSpPr>
            <p:nvPr/>
          </p:nvSpPr>
          <p:spPr bwMode="auto">
            <a:xfrm>
              <a:off x="3560854" y="3235592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988"/>
            <p:cNvSpPr>
              <a:spLocks noChangeArrowheads="1"/>
            </p:cNvSpPr>
            <p:nvPr/>
          </p:nvSpPr>
          <p:spPr bwMode="auto">
            <a:xfrm>
              <a:off x="3560854" y="3235592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989"/>
            <p:cNvSpPr>
              <a:spLocks noChangeArrowheads="1"/>
            </p:cNvSpPr>
            <p:nvPr/>
          </p:nvSpPr>
          <p:spPr bwMode="auto">
            <a:xfrm>
              <a:off x="3560854" y="3235592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990"/>
            <p:cNvSpPr>
              <a:spLocks noChangeArrowheads="1"/>
            </p:cNvSpPr>
            <p:nvPr/>
          </p:nvSpPr>
          <p:spPr bwMode="auto">
            <a:xfrm>
              <a:off x="3560854" y="3219717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991"/>
            <p:cNvSpPr>
              <a:spLocks noChangeArrowheads="1"/>
            </p:cNvSpPr>
            <p:nvPr/>
          </p:nvSpPr>
          <p:spPr bwMode="auto">
            <a:xfrm>
              <a:off x="3454492" y="2932379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992"/>
            <p:cNvSpPr>
              <a:spLocks noChangeArrowheads="1"/>
            </p:cNvSpPr>
            <p:nvPr/>
          </p:nvSpPr>
          <p:spPr bwMode="auto">
            <a:xfrm>
              <a:off x="3454492" y="2932379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993"/>
            <p:cNvSpPr>
              <a:spLocks noChangeArrowheads="1"/>
            </p:cNvSpPr>
            <p:nvPr/>
          </p:nvSpPr>
          <p:spPr bwMode="auto">
            <a:xfrm>
              <a:off x="3560854" y="2948254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994"/>
            <p:cNvSpPr>
              <a:spLocks noChangeArrowheads="1"/>
            </p:cNvSpPr>
            <p:nvPr/>
          </p:nvSpPr>
          <p:spPr bwMode="auto">
            <a:xfrm>
              <a:off x="3648167" y="3059379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995"/>
            <p:cNvSpPr>
              <a:spLocks noChangeArrowheads="1"/>
            </p:cNvSpPr>
            <p:nvPr/>
          </p:nvSpPr>
          <p:spPr bwMode="auto">
            <a:xfrm>
              <a:off x="3648167" y="3059379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996"/>
            <p:cNvSpPr>
              <a:spLocks noChangeArrowheads="1"/>
            </p:cNvSpPr>
            <p:nvPr/>
          </p:nvSpPr>
          <p:spPr bwMode="auto">
            <a:xfrm>
              <a:off x="3648167" y="305937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997"/>
            <p:cNvSpPr>
              <a:spLocks noChangeArrowheads="1"/>
            </p:cNvSpPr>
            <p:nvPr/>
          </p:nvSpPr>
          <p:spPr bwMode="auto">
            <a:xfrm>
              <a:off x="3560854" y="3162567"/>
              <a:ext cx="88900" cy="36512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3 h 102"/>
                <a:gd name="T6" fmla="*/ 0 w 245"/>
                <a:gd name="T7" fmla="*/ 63 h 102"/>
                <a:gd name="T8" fmla="*/ 0 w 245"/>
                <a:gd name="T9" fmla="*/ 63 h 102"/>
                <a:gd name="T10" fmla="*/ 21 w 245"/>
                <a:gd name="T11" fmla="*/ 33 h 102"/>
                <a:gd name="T12" fmla="*/ 101 w 245"/>
                <a:gd name="T13" fmla="*/ 0 h 102"/>
                <a:gd name="T14" fmla="*/ 181 w 245"/>
                <a:gd name="T15" fmla="*/ 38 h 102"/>
                <a:gd name="T16" fmla="*/ 244 w 245"/>
                <a:gd name="T17" fmla="*/ 101 h 102"/>
                <a:gd name="T18" fmla="*/ 181 w 245"/>
                <a:gd name="T19" fmla="*/ 38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998"/>
            <p:cNvSpPr>
              <a:spLocks noChangeArrowheads="1"/>
            </p:cNvSpPr>
            <p:nvPr/>
          </p:nvSpPr>
          <p:spPr bwMode="auto">
            <a:xfrm>
              <a:off x="3552917" y="3243529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999"/>
            <p:cNvSpPr>
              <a:spLocks noChangeArrowheads="1"/>
            </p:cNvSpPr>
            <p:nvPr/>
          </p:nvSpPr>
          <p:spPr bwMode="auto">
            <a:xfrm>
              <a:off x="3556092" y="3059379"/>
              <a:ext cx="219075" cy="284163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1000"/>
            <p:cNvSpPr>
              <a:spLocks noChangeArrowheads="1"/>
            </p:cNvSpPr>
            <p:nvPr/>
          </p:nvSpPr>
          <p:spPr bwMode="auto">
            <a:xfrm>
              <a:off x="3597367" y="3102242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1001"/>
            <p:cNvSpPr>
              <a:spLocks noChangeArrowheads="1"/>
            </p:cNvSpPr>
            <p:nvPr/>
          </p:nvSpPr>
          <p:spPr bwMode="auto">
            <a:xfrm>
              <a:off x="3597367" y="3102242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1002"/>
            <p:cNvSpPr>
              <a:spLocks noChangeArrowheads="1"/>
            </p:cNvSpPr>
            <p:nvPr/>
          </p:nvSpPr>
          <p:spPr bwMode="auto">
            <a:xfrm>
              <a:off x="3573554" y="3180029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1003"/>
            <p:cNvSpPr>
              <a:spLocks noChangeArrowheads="1"/>
            </p:cNvSpPr>
            <p:nvPr/>
          </p:nvSpPr>
          <p:spPr bwMode="auto">
            <a:xfrm>
              <a:off x="3667217" y="3102242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1004"/>
            <p:cNvSpPr>
              <a:spLocks noChangeArrowheads="1"/>
            </p:cNvSpPr>
            <p:nvPr/>
          </p:nvSpPr>
          <p:spPr bwMode="auto">
            <a:xfrm>
              <a:off x="3667217" y="3102242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1005"/>
            <p:cNvSpPr>
              <a:spLocks noChangeArrowheads="1"/>
            </p:cNvSpPr>
            <p:nvPr/>
          </p:nvSpPr>
          <p:spPr bwMode="auto">
            <a:xfrm>
              <a:off x="3594192" y="2994292"/>
              <a:ext cx="36512" cy="36512"/>
            </a:xfrm>
            <a:custGeom>
              <a:avLst/>
              <a:gdLst>
                <a:gd name="T0" fmla="*/ 50 w 102"/>
                <a:gd name="T1" fmla="*/ 51 h 102"/>
                <a:gd name="T2" fmla="*/ 0 w 102"/>
                <a:gd name="T3" fmla="*/ 5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101 h 102"/>
                <a:gd name="T10" fmla="*/ 50 w 102"/>
                <a:gd name="T11" fmla="*/ 101 h 102"/>
                <a:gd name="T12" fmla="*/ 50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51"/>
                  </a:moveTo>
                  <a:lnTo>
                    <a:pt x="0" y="5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101"/>
                  </a:lnTo>
                  <a:lnTo>
                    <a:pt x="50" y="101"/>
                  </a:lnTo>
                  <a:lnTo>
                    <a:pt x="5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1006"/>
            <p:cNvSpPr>
              <a:spLocks noChangeArrowheads="1"/>
            </p:cNvSpPr>
            <p:nvPr/>
          </p:nvSpPr>
          <p:spPr bwMode="auto">
            <a:xfrm>
              <a:off x="3489417" y="2994292"/>
              <a:ext cx="36512" cy="36512"/>
            </a:xfrm>
            <a:custGeom>
              <a:avLst/>
              <a:gdLst>
                <a:gd name="T0" fmla="*/ 51 w 102"/>
                <a:gd name="T1" fmla="*/ 101 h 102"/>
                <a:gd name="T2" fmla="*/ 0 w 102"/>
                <a:gd name="T3" fmla="*/ 10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51 h 102"/>
                <a:gd name="T10" fmla="*/ 51 w 102"/>
                <a:gd name="T11" fmla="*/ 51 h 102"/>
                <a:gd name="T12" fmla="*/ 51 w 102"/>
                <a:gd name="T13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101"/>
                  </a:moveTo>
                  <a:lnTo>
                    <a:pt x="0" y="10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51"/>
                  </a:lnTo>
                  <a:lnTo>
                    <a:pt x="51" y="51"/>
                  </a:lnTo>
                  <a:lnTo>
                    <a:pt x="51" y="10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1007"/>
            <p:cNvSpPr>
              <a:spLocks noChangeArrowheads="1"/>
            </p:cNvSpPr>
            <p:nvPr/>
          </p:nvSpPr>
          <p:spPr bwMode="auto">
            <a:xfrm>
              <a:off x="3489417" y="3097479"/>
              <a:ext cx="36512" cy="36513"/>
            </a:xfrm>
            <a:custGeom>
              <a:avLst/>
              <a:gdLst>
                <a:gd name="T0" fmla="*/ 51 w 102"/>
                <a:gd name="T1" fmla="*/ 51 h 102"/>
                <a:gd name="T2" fmla="*/ 101 w 102"/>
                <a:gd name="T3" fmla="*/ 51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0 h 102"/>
                <a:gd name="T10" fmla="*/ 51 w 102"/>
                <a:gd name="T11" fmla="*/ 0 h 102"/>
                <a:gd name="T12" fmla="*/ 51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51"/>
                  </a:moveTo>
                  <a:lnTo>
                    <a:pt x="101" y="51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1008"/>
            <p:cNvSpPr>
              <a:spLocks noChangeArrowheads="1"/>
            </p:cNvSpPr>
            <p:nvPr/>
          </p:nvSpPr>
          <p:spPr bwMode="auto">
            <a:xfrm>
              <a:off x="3594192" y="3097479"/>
              <a:ext cx="36512" cy="36513"/>
            </a:xfrm>
            <a:custGeom>
              <a:avLst/>
              <a:gdLst>
                <a:gd name="T0" fmla="*/ 50 w 102"/>
                <a:gd name="T1" fmla="*/ 0 h 102"/>
                <a:gd name="T2" fmla="*/ 101 w 102"/>
                <a:gd name="T3" fmla="*/ 0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51 h 102"/>
                <a:gd name="T10" fmla="*/ 50 w 102"/>
                <a:gd name="T11" fmla="*/ 51 h 102"/>
                <a:gd name="T12" fmla="*/ 50 w 102"/>
                <a:gd name="T13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0"/>
                  </a:moveTo>
                  <a:lnTo>
                    <a:pt x="101" y="0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51"/>
                  </a:lnTo>
                  <a:lnTo>
                    <a:pt x="50" y="51"/>
                  </a:lnTo>
                  <a:lnTo>
                    <a:pt x="5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1009"/>
            <p:cNvSpPr>
              <a:spLocks noChangeArrowheads="1"/>
            </p:cNvSpPr>
            <p:nvPr/>
          </p:nvSpPr>
          <p:spPr bwMode="auto">
            <a:xfrm>
              <a:off x="3489417" y="3056204"/>
              <a:ext cx="141287" cy="19050"/>
            </a:xfrm>
            <a:custGeom>
              <a:avLst/>
              <a:gdLst>
                <a:gd name="T0" fmla="*/ 392 w 393"/>
                <a:gd name="T1" fmla="*/ 50 h 51"/>
                <a:gd name="T2" fmla="*/ 0 w 393"/>
                <a:gd name="T3" fmla="*/ 50 h 51"/>
                <a:gd name="T4" fmla="*/ 0 w 393"/>
                <a:gd name="T5" fmla="*/ 0 h 51"/>
                <a:gd name="T6" fmla="*/ 392 w 393"/>
                <a:gd name="T7" fmla="*/ 0 h 51"/>
                <a:gd name="T8" fmla="*/ 392 w 393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1">
                  <a:moveTo>
                    <a:pt x="392" y="50"/>
                  </a:moveTo>
                  <a:lnTo>
                    <a:pt x="0" y="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5" name="Group 334"/>
          <p:cNvGrpSpPr/>
          <p:nvPr/>
        </p:nvGrpSpPr>
        <p:grpSpPr>
          <a:xfrm>
            <a:off x="3488245" y="3495928"/>
            <a:ext cx="320675" cy="411162"/>
            <a:chOff x="3451971" y="3535358"/>
            <a:chExt cx="320675" cy="411162"/>
          </a:xfrm>
        </p:grpSpPr>
        <p:sp>
          <p:nvSpPr>
            <p:cNvPr id="336" name="Freeform 1010"/>
            <p:cNvSpPr>
              <a:spLocks noChangeArrowheads="1"/>
            </p:cNvSpPr>
            <p:nvPr/>
          </p:nvSpPr>
          <p:spPr bwMode="auto">
            <a:xfrm>
              <a:off x="3572621" y="3705220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1011"/>
            <p:cNvSpPr>
              <a:spLocks noChangeArrowheads="1"/>
            </p:cNvSpPr>
            <p:nvPr/>
          </p:nvSpPr>
          <p:spPr bwMode="auto">
            <a:xfrm>
              <a:off x="3471021" y="3552820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1012"/>
            <p:cNvSpPr>
              <a:spLocks noChangeArrowheads="1"/>
            </p:cNvSpPr>
            <p:nvPr/>
          </p:nvSpPr>
          <p:spPr bwMode="auto">
            <a:xfrm>
              <a:off x="3471021" y="3552820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1013"/>
            <p:cNvSpPr>
              <a:spLocks noChangeArrowheads="1"/>
            </p:cNvSpPr>
            <p:nvPr/>
          </p:nvSpPr>
          <p:spPr bwMode="auto">
            <a:xfrm>
              <a:off x="3583734" y="3856033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1014"/>
            <p:cNvSpPr>
              <a:spLocks noChangeArrowheads="1"/>
            </p:cNvSpPr>
            <p:nvPr/>
          </p:nvSpPr>
          <p:spPr bwMode="auto">
            <a:xfrm>
              <a:off x="3583734" y="3856033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1015"/>
            <p:cNvSpPr>
              <a:spLocks noChangeArrowheads="1"/>
            </p:cNvSpPr>
            <p:nvPr/>
          </p:nvSpPr>
          <p:spPr bwMode="auto">
            <a:xfrm>
              <a:off x="3558334" y="3824283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1016"/>
            <p:cNvSpPr>
              <a:spLocks noChangeArrowheads="1"/>
            </p:cNvSpPr>
            <p:nvPr/>
          </p:nvSpPr>
          <p:spPr bwMode="auto">
            <a:xfrm>
              <a:off x="3558334" y="3840158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017"/>
            <p:cNvSpPr>
              <a:spLocks noChangeArrowheads="1"/>
            </p:cNvSpPr>
            <p:nvPr/>
          </p:nvSpPr>
          <p:spPr bwMode="auto">
            <a:xfrm>
              <a:off x="3558334" y="3840158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1018"/>
            <p:cNvSpPr>
              <a:spLocks noChangeArrowheads="1"/>
            </p:cNvSpPr>
            <p:nvPr/>
          </p:nvSpPr>
          <p:spPr bwMode="auto">
            <a:xfrm>
              <a:off x="3558334" y="3840158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1019"/>
            <p:cNvSpPr>
              <a:spLocks noChangeArrowheads="1"/>
            </p:cNvSpPr>
            <p:nvPr/>
          </p:nvSpPr>
          <p:spPr bwMode="auto">
            <a:xfrm>
              <a:off x="3558334" y="3840158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1020"/>
            <p:cNvSpPr>
              <a:spLocks noChangeArrowheads="1"/>
            </p:cNvSpPr>
            <p:nvPr/>
          </p:nvSpPr>
          <p:spPr bwMode="auto">
            <a:xfrm>
              <a:off x="3558334" y="3822695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021"/>
            <p:cNvSpPr>
              <a:spLocks noChangeArrowheads="1"/>
            </p:cNvSpPr>
            <p:nvPr/>
          </p:nvSpPr>
          <p:spPr bwMode="auto">
            <a:xfrm>
              <a:off x="3451971" y="3535358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1022"/>
            <p:cNvSpPr>
              <a:spLocks noChangeArrowheads="1"/>
            </p:cNvSpPr>
            <p:nvPr/>
          </p:nvSpPr>
          <p:spPr bwMode="auto">
            <a:xfrm>
              <a:off x="3451971" y="3535358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1023"/>
            <p:cNvSpPr>
              <a:spLocks noChangeArrowheads="1"/>
            </p:cNvSpPr>
            <p:nvPr/>
          </p:nvSpPr>
          <p:spPr bwMode="auto">
            <a:xfrm>
              <a:off x="3558334" y="3552820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1024"/>
            <p:cNvSpPr>
              <a:spLocks noChangeArrowheads="1"/>
            </p:cNvSpPr>
            <p:nvPr/>
          </p:nvSpPr>
          <p:spPr bwMode="auto">
            <a:xfrm>
              <a:off x="3558334" y="3662358"/>
              <a:ext cx="88900" cy="139700"/>
            </a:xfrm>
            <a:custGeom>
              <a:avLst/>
              <a:gdLst>
                <a:gd name="T0" fmla="*/ 101 w 245"/>
                <a:gd name="T1" fmla="*/ 286 h 388"/>
                <a:gd name="T2" fmla="*/ 101 w 245"/>
                <a:gd name="T3" fmla="*/ 286 h 388"/>
                <a:gd name="T4" fmla="*/ 21 w 245"/>
                <a:gd name="T5" fmla="*/ 319 h 388"/>
                <a:gd name="T6" fmla="*/ 0 w 245"/>
                <a:gd name="T7" fmla="*/ 349 h 388"/>
                <a:gd name="T8" fmla="*/ 0 w 245"/>
                <a:gd name="T9" fmla="*/ 349 h 388"/>
                <a:gd name="T10" fmla="*/ 21 w 245"/>
                <a:gd name="T11" fmla="*/ 319 h 388"/>
                <a:gd name="T12" fmla="*/ 101 w 245"/>
                <a:gd name="T13" fmla="*/ 286 h 388"/>
                <a:gd name="T14" fmla="*/ 181 w 245"/>
                <a:gd name="T15" fmla="*/ 324 h 388"/>
                <a:gd name="T16" fmla="*/ 244 w 245"/>
                <a:gd name="T17" fmla="*/ 387 h 388"/>
                <a:gd name="T18" fmla="*/ 181 w 245"/>
                <a:gd name="T19" fmla="*/ 324 h 388"/>
                <a:gd name="T20" fmla="*/ 101 w 245"/>
                <a:gd name="T21" fmla="*/ 286 h 388"/>
                <a:gd name="T22" fmla="*/ 244 w 245"/>
                <a:gd name="T23" fmla="*/ 0 h 388"/>
                <a:gd name="T24" fmla="*/ 244 w 245"/>
                <a:gd name="T25" fmla="*/ 0 h 388"/>
                <a:gd name="T26" fmla="*/ 244 w 245"/>
                <a:gd name="T27" fmla="*/ 0 h 388"/>
                <a:gd name="T28" fmla="*/ 244 w 245"/>
                <a:gd name="T29" fmla="*/ 0 h 388"/>
                <a:gd name="T30" fmla="*/ 244 w 245"/>
                <a:gd name="T31" fmla="*/ 0 h 388"/>
                <a:gd name="T32" fmla="*/ 101 w 245"/>
                <a:gd name="T33" fmla="*/ 28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5" h="388">
                  <a:moveTo>
                    <a:pt x="101" y="286"/>
                  </a:move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01" y="28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1025"/>
            <p:cNvSpPr>
              <a:spLocks noChangeArrowheads="1"/>
            </p:cNvSpPr>
            <p:nvPr/>
          </p:nvSpPr>
          <p:spPr bwMode="auto">
            <a:xfrm>
              <a:off x="3645646" y="3662358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1026"/>
            <p:cNvSpPr>
              <a:spLocks noChangeArrowheads="1"/>
            </p:cNvSpPr>
            <p:nvPr/>
          </p:nvSpPr>
          <p:spPr bwMode="auto">
            <a:xfrm>
              <a:off x="3645646" y="3662358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1027"/>
            <p:cNvSpPr>
              <a:spLocks noChangeArrowheads="1"/>
            </p:cNvSpPr>
            <p:nvPr/>
          </p:nvSpPr>
          <p:spPr bwMode="auto">
            <a:xfrm>
              <a:off x="3645646" y="366235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028"/>
            <p:cNvSpPr>
              <a:spLocks noChangeArrowheads="1"/>
            </p:cNvSpPr>
            <p:nvPr/>
          </p:nvSpPr>
          <p:spPr bwMode="auto">
            <a:xfrm>
              <a:off x="3550396" y="3848095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029"/>
            <p:cNvSpPr>
              <a:spLocks noChangeArrowheads="1"/>
            </p:cNvSpPr>
            <p:nvPr/>
          </p:nvSpPr>
          <p:spPr bwMode="auto">
            <a:xfrm>
              <a:off x="3553571" y="3662358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1030"/>
            <p:cNvSpPr>
              <a:spLocks noChangeArrowheads="1"/>
            </p:cNvSpPr>
            <p:nvPr/>
          </p:nvSpPr>
          <p:spPr bwMode="auto">
            <a:xfrm>
              <a:off x="3594846" y="3705220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1031"/>
            <p:cNvSpPr>
              <a:spLocks noChangeArrowheads="1"/>
            </p:cNvSpPr>
            <p:nvPr/>
          </p:nvSpPr>
          <p:spPr bwMode="auto">
            <a:xfrm>
              <a:off x="3594846" y="3705220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1032"/>
            <p:cNvSpPr>
              <a:spLocks noChangeArrowheads="1"/>
            </p:cNvSpPr>
            <p:nvPr/>
          </p:nvSpPr>
          <p:spPr bwMode="auto">
            <a:xfrm>
              <a:off x="3572621" y="3784595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1033"/>
            <p:cNvSpPr>
              <a:spLocks noChangeArrowheads="1"/>
            </p:cNvSpPr>
            <p:nvPr/>
          </p:nvSpPr>
          <p:spPr bwMode="auto">
            <a:xfrm>
              <a:off x="3664696" y="3705220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1034"/>
            <p:cNvSpPr>
              <a:spLocks noChangeArrowheads="1"/>
            </p:cNvSpPr>
            <p:nvPr/>
          </p:nvSpPr>
          <p:spPr bwMode="auto">
            <a:xfrm>
              <a:off x="3664696" y="3705220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1035"/>
            <p:cNvSpPr>
              <a:spLocks noChangeArrowheads="1"/>
            </p:cNvSpPr>
            <p:nvPr/>
          </p:nvSpPr>
          <p:spPr bwMode="auto">
            <a:xfrm>
              <a:off x="3591671" y="3597270"/>
              <a:ext cx="36513" cy="36513"/>
            </a:xfrm>
            <a:custGeom>
              <a:avLst/>
              <a:gdLst>
                <a:gd name="T0" fmla="*/ 50 w 102"/>
                <a:gd name="T1" fmla="*/ 51 h 102"/>
                <a:gd name="T2" fmla="*/ 0 w 102"/>
                <a:gd name="T3" fmla="*/ 5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101 h 102"/>
                <a:gd name="T10" fmla="*/ 50 w 102"/>
                <a:gd name="T11" fmla="*/ 101 h 102"/>
                <a:gd name="T12" fmla="*/ 50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51"/>
                  </a:moveTo>
                  <a:lnTo>
                    <a:pt x="0" y="5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101"/>
                  </a:lnTo>
                  <a:lnTo>
                    <a:pt x="50" y="101"/>
                  </a:lnTo>
                  <a:lnTo>
                    <a:pt x="50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1036"/>
            <p:cNvSpPr>
              <a:spLocks noChangeArrowheads="1"/>
            </p:cNvSpPr>
            <p:nvPr/>
          </p:nvSpPr>
          <p:spPr bwMode="auto">
            <a:xfrm>
              <a:off x="3486896" y="3597270"/>
              <a:ext cx="36513" cy="36513"/>
            </a:xfrm>
            <a:custGeom>
              <a:avLst/>
              <a:gdLst>
                <a:gd name="T0" fmla="*/ 51 w 102"/>
                <a:gd name="T1" fmla="*/ 101 h 102"/>
                <a:gd name="T2" fmla="*/ 0 w 102"/>
                <a:gd name="T3" fmla="*/ 101 h 102"/>
                <a:gd name="T4" fmla="*/ 0 w 102"/>
                <a:gd name="T5" fmla="*/ 0 h 102"/>
                <a:gd name="T6" fmla="*/ 101 w 102"/>
                <a:gd name="T7" fmla="*/ 0 h 102"/>
                <a:gd name="T8" fmla="*/ 101 w 102"/>
                <a:gd name="T9" fmla="*/ 51 h 102"/>
                <a:gd name="T10" fmla="*/ 51 w 102"/>
                <a:gd name="T11" fmla="*/ 51 h 102"/>
                <a:gd name="T12" fmla="*/ 51 w 102"/>
                <a:gd name="T13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101"/>
                  </a:moveTo>
                  <a:lnTo>
                    <a:pt x="0" y="101"/>
                  </a:lnTo>
                  <a:lnTo>
                    <a:pt x="0" y="0"/>
                  </a:lnTo>
                  <a:lnTo>
                    <a:pt x="101" y="0"/>
                  </a:lnTo>
                  <a:lnTo>
                    <a:pt x="101" y="51"/>
                  </a:lnTo>
                  <a:lnTo>
                    <a:pt x="51" y="51"/>
                  </a:lnTo>
                  <a:lnTo>
                    <a:pt x="51" y="10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1037"/>
            <p:cNvSpPr>
              <a:spLocks noChangeArrowheads="1"/>
            </p:cNvSpPr>
            <p:nvPr/>
          </p:nvSpPr>
          <p:spPr bwMode="auto">
            <a:xfrm>
              <a:off x="3486896" y="3702045"/>
              <a:ext cx="36513" cy="36513"/>
            </a:xfrm>
            <a:custGeom>
              <a:avLst/>
              <a:gdLst>
                <a:gd name="T0" fmla="*/ 51 w 102"/>
                <a:gd name="T1" fmla="*/ 51 h 102"/>
                <a:gd name="T2" fmla="*/ 101 w 102"/>
                <a:gd name="T3" fmla="*/ 51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0 h 102"/>
                <a:gd name="T10" fmla="*/ 51 w 102"/>
                <a:gd name="T11" fmla="*/ 0 h 102"/>
                <a:gd name="T12" fmla="*/ 51 w 102"/>
                <a:gd name="T13" fmla="*/ 5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1" y="51"/>
                  </a:moveTo>
                  <a:lnTo>
                    <a:pt x="101" y="51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0"/>
                  </a:lnTo>
                  <a:lnTo>
                    <a:pt x="51" y="0"/>
                  </a:lnTo>
                  <a:lnTo>
                    <a:pt x="51" y="5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1038"/>
            <p:cNvSpPr>
              <a:spLocks noChangeArrowheads="1"/>
            </p:cNvSpPr>
            <p:nvPr/>
          </p:nvSpPr>
          <p:spPr bwMode="auto">
            <a:xfrm>
              <a:off x="3591671" y="3702045"/>
              <a:ext cx="36513" cy="36513"/>
            </a:xfrm>
            <a:custGeom>
              <a:avLst/>
              <a:gdLst>
                <a:gd name="T0" fmla="*/ 50 w 102"/>
                <a:gd name="T1" fmla="*/ 0 h 102"/>
                <a:gd name="T2" fmla="*/ 101 w 102"/>
                <a:gd name="T3" fmla="*/ 0 h 102"/>
                <a:gd name="T4" fmla="*/ 101 w 102"/>
                <a:gd name="T5" fmla="*/ 101 h 102"/>
                <a:gd name="T6" fmla="*/ 0 w 102"/>
                <a:gd name="T7" fmla="*/ 101 h 102"/>
                <a:gd name="T8" fmla="*/ 0 w 102"/>
                <a:gd name="T9" fmla="*/ 51 h 102"/>
                <a:gd name="T10" fmla="*/ 50 w 102"/>
                <a:gd name="T11" fmla="*/ 51 h 102"/>
                <a:gd name="T12" fmla="*/ 50 w 102"/>
                <a:gd name="T13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102">
                  <a:moveTo>
                    <a:pt x="50" y="0"/>
                  </a:moveTo>
                  <a:lnTo>
                    <a:pt x="101" y="0"/>
                  </a:lnTo>
                  <a:lnTo>
                    <a:pt x="101" y="101"/>
                  </a:lnTo>
                  <a:lnTo>
                    <a:pt x="0" y="101"/>
                  </a:lnTo>
                  <a:lnTo>
                    <a:pt x="0" y="51"/>
                  </a:lnTo>
                  <a:lnTo>
                    <a:pt x="50" y="51"/>
                  </a:lnTo>
                  <a:lnTo>
                    <a:pt x="5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039"/>
            <p:cNvSpPr>
              <a:spLocks noChangeArrowheads="1"/>
            </p:cNvSpPr>
            <p:nvPr/>
          </p:nvSpPr>
          <p:spPr bwMode="auto">
            <a:xfrm>
              <a:off x="3486896" y="3660770"/>
              <a:ext cx="141288" cy="19050"/>
            </a:xfrm>
            <a:custGeom>
              <a:avLst/>
              <a:gdLst>
                <a:gd name="T0" fmla="*/ 392 w 393"/>
                <a:gd name="T1" fmla="*/ 50 h 51"/>
                <a:gd name="T2" fmla="*/ 0 w 393"/>
                <a:gd name="T3" fmla="*/ 50 h 51"/>
                <a:gd name="T4" fmla="*/ 0 w 393"/>
                <a:gd name="T5" fmla="*/ 0 h 51"/>
                <a:gd name="T6" fmla="*/ 392 w 393"/>
                <a:gd name="T7" fmla="*/ 0 h 51"/>
                <a:gd name="T8" fmla="*/ 392 w 393"/>
                <a:gd name="T9" fmla="*/ 5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1">
                  <a:moveTo>
                    <a:pt x="392" y="50"/>
                  </a:moveTo>
                  <a:lnTo>
                    <a:pt x="0" y="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6" name="Group 365"/>
          <p:cNvGrpSpPr/>
          <p:nvPr/>
        </p:nvGrpSpPr>
        <p:grpSpPr>
          <a:xfrm>
            <a:off x="3400932" y="4076120"/>
            <a:ext cx="495300" cy="493712"/>
            <a:chOff x="3391834" y="4122364"/>
            <a:chExt cx="495300" cy="493712"/>
          </a:xfrm>
        </p:grpSpPr>
        <p:sp>
          <p:nvSpPr>
            <p:cNvPr id="367" name="Freeform 1040"/>
            <p:cNvSpPr>
              <a:spLocks noChangeArrowheads="1"/>
            </p:cNvSpPr>
            <p:nvPr/>
          </p:nvSpPr>
          <p:spPr bwMode="auto">
            <a:xfrm>
              <a:off x="3391834" y="4122364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1041"/>
            <p:cNvSpPr>
              <a:spLocks noChangeArrowheads="1"/>
            </p:cNvSpPr>
            <p:nvPr/>
          </p:nvSpPr>
          <p:spPr bwMode="auto">
            <a:xfrm>
              <a:off x="3391834" y="4122364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1042"/>
            <p:cNvSpPr>
              <a:spLocks noChangeArrowheads="1"/>
            </p:cNvSpPr>
            <p:nvPr/>
          </p:nvSpPr>
          <p:spPr bwMode="auto">
            <a:xfrm>
              <a:off x="3510897" y="4196976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1043"/>
            <p:cNvSpPr>
              <a:spLocks noChangeArrowheads="1"/>
            </p:cNvSpPr>
            <p:nvPr/>
          </p:nvSpPr>
          <p:spPr bwMode="auto">
            <a:xfrm>
              <a:off x="3510897" y="4196976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1044"/>
            <p:cNvSpPr>
              <a:spLocks noChangeArrowheads="1"/>
            </p:cNvSpPr>
            <p:nvPr/>
          </p:nvSpPr>
          <p:spPr bwMode="auto">
            <a:xfrm>
              <a:off x="3601384" y="4441451"/>
              <a:ext cx="31750" cy="34925"/>
            </a:xfrm>
            <a:custGeom>
              <a:avLst/>
              <a:gdLst>
                <a:gd name="T0" fmla="*/ 0 w 87"/>
                <a:gd name="T1" fmla="*/ 0 h 98"/>
                <a:gd name="T2" fmla="*/ 0 w 87"/>
                <a:gd name="T3" fmla="*/ 0 h 98"/>
                <a:gd name="T4" fmla="*/ 0 w 87"/>
                <a:gd name="T5" fmla="*/ 97 h 98"/>
                <a:gd name="T6" fmla="*/ 86 w 87"/>
                <a:gd name="T7" fmla="*/ 97 h 98"/>
                <a:gd name="T8" fmla="*/ 14 w 87"/>
                <a:gd name="T9" fmla="*/ 25 h 98"/>
                <a:gd name="T10" fmla="*/ 0 w 87"/>
                <a:gd name="T1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7" h="98">
                  <a:moveTo>
                    <a:pt x="0" y="0"/>
                  </a:moveTo>
                  <a:lnTo>
                    <a:pt x="0" y="0"/>
                  </a:lnTo>
                  <a:cubicBezTo>
                    <a:pt x="0" y="97"/>
                    <a:pt x="0" y="97"/>
                    <a:pt x="0" y="97"/>
                  </a:cubicBezTo>
                  <a:cubicBezTo>
                    <a:pt x="86" y="97"/>
                    <a:pt x="86" y="97"/>
                    <a:pt x="86" y="97"/>
                  </a:cubicBezTo>
                  <a:cubicBezTo>
                    <a:pt x="14" y="25"/>
                    <a:pt x="14" y="25"/>
                    <a:pt x="14" y="25"/>
                  </a:cubicBezTo>
                  <a:cubicBezTo>
                    <a:pt x="7" y="18"/>
                    <a:pt x="3" y="11"/>
                    <a:pt x="0" y="0"/>
                  </a:cubicBezTo>
                </a:path>
              </a:pathLst>
            </a:custGeom>
            <a:solidFill>
              <a:srgbClr val="C93A3A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1045"/>
            <p:cNvSpPr>
              <a:spLocks noChangeArrowheads="1"/>
            </p:cNvSpPr>
            <p:nvPr/>
          </p:nvSpPr>
          <p:spPr bwMode="auto">
            <a:xfrm>
              <a:off x="3510897" y="4196976"/>
              <a:ext cx="180975" cy="287338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0 h 798"/>
                <a:gd name="T4" fmla="*/ 0 w 501"/>
                <a:gd name="T5" fmla="*/ 797 h 798"/>
                <a:gd name="T6" fmla="*/ 353 w 501"/>
                <a:gd name="T7" fmla="*/ 797 h 798"/>
                <a:gd name="T8" fmla="*/ 318 w 501"/>
                <a:gd name="T9" fmla="*/ 761 h 798"/>
                <a:gd name="T10" fmla="*/ 278 w 501"/>
                <a:gd name="T11" fmla="*/ 718 h 798"/>
                <a:gd name="T12" fmla="*/ 43 w 501"/>
                <a:gd name="T13" fmla="*/ 718 h 798"/>
                <a:gd name="T14" fmla="*/ 43 w 501"/>
                <a:gd name="T15" fmla="*/ 40 h 798"/>
                <a:gd name="T16" fmla="*/ 457 w 501"/>
                <a:gd name="T17" fmla="*/ 40 h 798"/>
                <a:gd name="T18" fmla="*/ 457 w 501"/>
                <a:gd name="T19" fmla="*/ 629 h 798"/>
                <a:gd name="T20" fmla="*/ 500 w 501"/>
                <a:gd name="T21" fmla="*/ 672 h 798"/>
                <a:gd name="T22" fmla="*/ 500 w 501"/>
                <a:gd name="T23" fmla="*/ 0 h 798"/>
                <a:gd name="T24" fmla="*/ 0 w 501"/>
                <a:gd name="T25" fmla="*/ 0 h 798"/>
                <a:gd name="T26" fmla="*/ 250 w 501"/>
                <a:gd name="T27" fmla="*/ 736 h 798"/>
                <a:gd name="T28" fmla="*/ 250 w 501"/>
                <a:gd name="T29" fmla="*/ 736 h 798"/>
                <a:gd name="T30" fmla="*/ 268 w 501"/>
                <a:gd name="T31" fmla="*/ 758 h 798"/>
                <a:gd name="T32" fmla="*/ 250 w 501"/>
                <a:gd name="T33" fmla="*/ 776 h 798"/>
                <a:gd name="T34" fmla="*/ 232 w 501"/>
                <a:gd name="T35" fmla="*/ 758 h 798"/>
                <a:gd name="T36" fmla="*/ 250 w 501"/>
                <a:gd name="T37" fmla="*/ 73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0"/>
                  </a:lnTo>
                  <a:cubicBezTo>
                    <a:pt x="0" y="797"/>
                    <a:pt x="0" y="797"/>
                    <a:pt x="0" y="797"/>
                  </a:cubicBezTo>
                  <a:cubicBezTo>
                    <a:pt x="353" y="797"/>
                    <a:pt x="353" y="797"/>
                    <a:pt x="353" y="797"/>
                  </a:cubicBezTo>
                  <a:cubicBezTo>
                    <a:pt x="318" y="761"/>
                    <a:pt x="318" y="761"/>
                    <a:pt x="318" y="761"/>
                  </a:cubicBezTo>
                  <a:cubicBezTo>
                    <a:pt x="278" y="718"/>
                    <a:pt x="278" y="718"/>
                    <a:pt x="278" y="718"/>
                  </a:cubicBezTo>
                  <a:cubicBezTo>
                    <a:pt x="43" y="718"/>
                    <a:pt x="43" y="718"/>
                    <a:pt x="43" y="718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57" y="40"/>
                    <a:pt x="457" y="40"/>
                    <a:pt x="457" y="40"/>
                  </a:cubicBezTo>
                  <a:cubicBezTo>
                    <a:pt x="457" y="629"/>
                    <a:pt x="457" y="629"/>
                    <a:pt x="457" y="629"/>
                  </a:cubicBezTo>
                  <a:cubicBezTo>
                    <a:pt x="500" y="672"/>
                    <a:pt x="500" y="672"/>
                    <a:pt x="500" y="672"/>
                  </a:cubicBezTo>
                  <a:cubicBezTo>
                    <a:pt x="500" y="0"/>
                    <a:pt x="500" y="0"/>
                    <a:pt x="500" y="0"/>
                  </a:cubicBezTo>
                  <a:lnTo>
                    <a:pt x="0" y="0"/>
                  </a:lnTo>
                  <a:close/>
                  <a:moveTo>
                    <a:pt x="250" y="736"/>
                  </a:moveTo>
                  <a:lnTo>
                    <a:pt x="250" y="736"/>
                  </a:lnTo>
                  <a:cubicBezTo>
                    <a:pt x="261" y="736"/>
                    <a:pt x="268" y="747"/>
                    <a:pt x="268" y="758"/>
                  </a:cubicBezTo>
                  <a:cubicBezTo>
                    <a:pt x="268" y="765"/>
                    <a:pt x="261" y="776"/>
                    <a:pt x="250" y="776"/>
                  </a:cubicBezTo>
                  <a:cubicBezTo>
                    <a:pt x="239" y="776"/>
                    <a:pt x="232" y="765"/>
                    <a:pt x="232" y="758"/>
                  </a:cubicBezTo>
                  <a:cubicBezTo>
                    <a:pt x="232" y="747"/>
                    <a:pt x="239" y="736"/>
                    <a:pt x="250" y="7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046"/>
            <p:cNvSpPr>
              <a:spLocks noChangeArrowheads="1"/>
            </p:cNvSpPr>
            <p:nvPr/>
          </p:nvSpPr>
          <p:spPr bwMode="auto">
            <a:xfrm>
              <a:off x="3596622" y="4304926"/>
              <a:ext cx="185737" cy="242888"/>
            </a:xfrm>
            <a:custGeom>
              <a:avLst/>
              <a:gdLst>
                <a:gd name="T0" fmla="*/ 515 w 516"/>
                <a:gd name="T1" fmla="*/ 672 h 673"/>
                <a:gd name="T2" fmla="*/ 515 w 516"/>
                <a:gd name="T3" fmla="*/ 672 h 673"/>
                <a:gd name="T4" fmla="*/ 282 w 516"/>
                <a:gd name="T5" fmla="*/ 672 h 673"/>
                <a:gd name="T6" fmla="*/ 25 w 516"/>
                <a:gd name="T7" fmla="*/ 404 h 673"/>
                <a:gd name="T8" fmla="*/ 0 w 516"/>
                <a:gd name="T9" fmla="*/ 336 h 673"/>
                <a:gd name="T10" fmla="*/ 29 w 516"/>
                <a:gd name="T11" fmla="*/ 272 h 673"/>
                <a:gd name="T12" fmla="*/ 165 w 516"/>
                <a:gd name="T13" fmla="*/ 275 h 673"/>
                <a:gd name="T14" fmla="*/ 218 w 516"/>
                <a:gd name="T15" fmla="*/ 329 h 673"/>
                <a:gd name="T16" fmla="*/ 218 w 516"/>
                <a:gd name="T17" fmla="*/ 0 h 673"/>
                <a:gd name="T18" fmla="*/ 515 w 516"/>
                <a:gd name="T19" fmla="*/ 290 h 673"/>
                <a:gd name="T20" fmla="*/ 515 w 516"/>
                <a:gd name="T21" fmla="*/ 672 h 673"/>
                <a:gd name="T22" fmla="*/ 300 w 516"/>
                <a:gd name="T23" fmla="*/ 629 h 673"/>
                <a:gd name="T24" fmla="*/ 300 w 516"/>
                <a:gd name="T25" fmla="*/ 629 h 673"/>
                <a:gd name="T26" fmla="*/ 475 w 516"/>
                <a:gd name="T27" fmla="*/ 629 h 673"/>
                <a:gd name="T28" fmla="*/ 475 w 516"/>
                <a:gd name="T29" fmla="*/ 308 h 673"/>
                <a:gd name="T30" fmla="*/ 261 w 516"/>
                <a:gd name="T31" fmla="*/ 100 h 673"/>
                <a:gd name="T32" fmla="*/ 261 w 516"/>
                <a:gd name="T33" fmla="*/ 433 h 673"/>
                <a:gd name="T34" fmla="*/ 132 w 516"/>
                <a:gd name="T35" fmla="*/ 304 h 673"/>
                <a:gd name="T36" fmla="*/ 57 w 516"/>
                <a:gd name="T37" fmla="*/ 300 h 673"/>
                <a:gd name="T38" fmla="*/ 43 w 516"/>
                <a:gd name="T39" fmla="*/ 340 h 673"/>
                <a:gd name="T40" fmla="*/ 57 w 516"/>
                <a:gd name="T41" fmla="*/ 376 h 673"/>
                <a:gd name="T42" fmla="*/ 300 w 516"/>
                <a:gd name="T43" fmla="*/ 62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73">
                  <a:moveTo>
                    <a:pt x="515" y="672"/>
                  </a:moveTo>
                  <a:lnTo>
                    <a:pt x="515" y="672"/>
                  </a:lnTo>
                  <a:cubicBezTo>
                    <a:pt x="282" y="672"/>
                    <a:pt x="282" y="672"/>
                    <a:pt x="282" y="672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7" y="386"/>
                    <a:pt x="0" y="361"/>
                    <a:pt x="0" y="336"/>
                  </a:cubicBezTo>
                  <a:cubicBezTo>
                    <a:pt x="0" y="311"/>
                    <a:pt x="11" y="290"/>
                    <a:pt x="29" y="272"/>
                  </a:cubicBezTo>
                  <a:cubicBezTo>
                    <a:pt x="68" y="236"/>
                    <a:pt x="129" y="236"/>
                    <a:pt x="165" y="275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90"/>
                    <a:pt x="515" y="290"/>
                    <a:pt x="515" y="290"/>
                  </a:cubicBezTo>
                  <a:lnTo>
                    <a:pt x="515" y="672"/>
                  </a:lnTo>
                  <a:close/>
                  <a:moveTo>
                    <a:pt x="300" y="629"/>
                  </a:moveTo>
                  <a:lnTo>
                    <a:pt x="300" y="629"/>
                  </a:lnTo>
                  <a:cubicBezTo>
                    <a:pt x="475" y="629"/>
                    <a:pt x="475" y="629"/>
                    <a:pt x="475" y="629"/>
                  </a:cubicBezTo>
                  <a:cubicBezTo>
                    <a:pt x="475" y="308"/>
                    <a:pt x="475" y="308"/>
                    <a:pt x="475" y="308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33"/>
                    <a:pt x="261" y="433"/>
                    <a:pt x="261" y="433"/>
                  </a:cubicBezTo>
                  <a:cubicBezTo>
                    <a:pt x="132" y="304"/>
                    <a:pt x="132" y="304"/>
                    <a:pt x="132" y="304"/>
                  </a:cubicBezTo>
                  <a:cubicBezTo>
                    <a:pt x="114" y="283"/>
                    <a:pt x="79" y="283"/>
                    <a:pt x="57" y="300"/>
                  </a:cubicBezTo>
                  <a:cubicBezTo>
                    <a:pt x="47" y="311"/>
                    <a:pt x="43" y="325"/>
                    <a:pt x="43" y="340"/>
                  </a:cubicBezTo>
                  <a:cubicBezTo>
                    <a:pt x="43" y="354"/>
                    <a:pt x="47" y="365"/>
                    <a:pt x="57" y="376"/>
                  </a:cubicBezTo>
                  <a:lnTo>
                    <a:pt x="300" y="6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1047"/>
            <p:cNvSpPr>
              <a:spLocks noChangeArrowheads="1"/>
            </p:cNvSpPr>
            <p:nvPr/>
          </p:nvSpPr>
          <p:spPr bwMode="auto">
            <a:xfrm>
              <a:off x="3628372" y="4249364"/>
              <a:ext cx="31750" cy="31750"/>
            </a:xfrm>
            <a:custGeom>
              <a:avLst/>
              <a:gdLst>
                <a:gd name="T0" fmla="*/ 43 w 87"/>
                <a:gd name="T1" fmla="*/ 43 h 86"/>
                <a:gd name="T2" fmla="*/ 0 w 87"/>
                <a:gd name="T3" fmla="*/ 43 h 86"/>
                <a:gd name="T4" fmla="*/ 0 w 87"/>
                <a:gd name="T5" fmla="*/ 0 h 86"/>
                <a:gd name="T6" fmla="*/ 86 w 87"/>
                <a:gd name="T7" fmla="*/ 0 h 86"/>
                <a:gd name="T8" fmla="*/ 86 w 87"/>
                <a:gd name="T9" fmla="*/ 85 h 86"/>
                <a:gd name="T10" fmla="*/ 43 w 87"/>
                <a:gd name="T11" fmla="*/ 85 h 86"/>
                <a:gd name="T12" fmla="*/ 43 w 87"/>
                <a:gd name="T13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86">
                  <a:moveTo>
                    <a:pt x="43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86" y="0"/>
                  </a:lnTo>
                  <a:lnTo>
                    <a:pt x="86" y="85"/>
                  </a:lnTo>
                  <a:lnTo>
                    <a:pt x="43" y="85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1048"/>
            <p:cNvSpPr>
              <a:spLocks noChangeArrowheads="1"/>
            </p:cNvSpPr>
            <p:nvPr/>
          </p:nvSpPr>
          <p:spPr bwMode="auto">
            <a:xfrm>
              <a:off x="3541059" y="4249364"/>
              <a:ext cx="31750" cy="31750"/>
            </a:xfrm>
            <a:custGeom>
              <a:avLst/>
              <a:gdLst>
                <a:gd name="T0" fmla="*/ 43 w 87"/>
                <a:gd name="T1" fmla="*/ 85 h 86"/>
                <a:gd name="T2" fmla="*/ 0 w 87"/>
                <a:gd name="T3" fmla="*/ 85 h 86"/>
                <a:gd name="T4" fmla="*/ 0 w 87"/>
                <a:gd name="T5" fmla="*/ 0 h 86"/>
                <a:gd name="T6" fmla="*/ 86 w 87"/>
                <a:gd name="T7" fmla="*/ 0 h 86"/>
                <a:gd name="T8" fmla="*/ 86 w 87"/>
                <a:gd name="T9" fmla="*/ 43 h 86"/>
                <a:gd name="T10" fmla="*/ 43 w 87"/>
                <a:gd name="T11" fmla="*/ 43 h 86"/>
                <a:gd name="T12" fmla="*/ 43 w 87"/>
                <a:gd name="T13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86">
                  <a:moveTo>
                    <a:pt x="43" y="85"/>
                  </a:moveTo>
                  <a:lnTo>
                    <a:pt x="0" y="85"/>
                  </a:lnTo>
                  <a:lnTo>
                    <a:pt x="0" y="0"/>
                  </a:lnTo>
                  <a:lnTo>
                    <a:pt x="86" y="0"/>
                  </a:lnTo>
                  <a:lnTo>
                    <a:pt x="86" y="43"/>
                  </a:lnTo>
                  <a:lnTo>
                    <a:pt x="43" y="43"/>
                  </a:lnTo>
                  <a:lnTo>
                    <a:pt x="43" y="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1049"/>
            <p:cNvSpPr>
              <a:spLocks noChangeArrowheads="1"/>
            </p:cNvSpPr>
            <p:nvPr/>
          </p:nvSpPr>
          <p:spPr bwMode="auto">
            <a:xfrm>
              <a:off x="3541059" y="4338264"/>
              <a:ext cx="31750" cy="31750"/>
            </a:xfrm>
            <a:custGeom>
              <a:avLst/>
              <a:gdLst>
                <a:gd name="T0" fmla="*/ 43 w 87"/>
                <a:gd name="T1" fmla="*/ 43 h 87"/>
                <a:gd name="T2" fmla="*/ 86 w 87"/>
                <a:gd name="T3" fmla="*/ 43 h 87"/>
                <a:gd name="T4" fmla="*/ 86 w 87"/>
                <a:gd name="T5" fmla="*/ 86 h 87"/>
                <a:gd name="T6" fmla="*/ 0 w 87"/>
                <a:gd name="T7" fmla="*/ 86 h 87"/>
                <a:gd name="T8" fmla="*/ 0 w 87"/>
                <a:gd name="T9" fmla="*/ 0 h 87"/>
                <a:gd name="T10" fmla="*/ 43 w 87"/>
                <a:gd name="T11" fmla="*/ 0 h 87"/>
                <a:gd name="T12" fmla="*/ 43 w 87"/>
                <a:gd name="T13" fmla="*/ 4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87">
                  <a:moveTo>
                    <a:pt x="43" y="43"/>
                  </a:moveTo>
                  <a:lnTo>
                    <a:pt x="86" y="43"/>
                  </a:lnTo>
                  <a:lnTo>
                    <a:pt x="86" y="86"/>
                  </a:lnTo>
                  <a:lnTo>
                    <a:pt x="0" y="86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1050"/>
            <p:cNvSpPr>
              <a:spLocks noChangeArrowheads="1"/>
            </p:cNvSpPr>
            <p:nvPr/>
          </p:nvSpPr>
          <p:spPr bwMode="auto">
            <a:xfrm>
              <a:off x="3628372" y="4338264"/>
              <a:ext cx="31750" cy="31750"/>
            </a:xfrm>
            <a:custGeom>
              <a:avLst/>
              <a:gdLst>
                <a:gd name="T0" fmla="*/ 43 w 87"/>
                <a:gd name="T1" fmla="*/ 0 h 87"/>
                <a:gd name="T2" fmla="*/ 86 w 87"/>
                <a:gd name="T3" fmla="*/ 0 h 87"/>
                <a:gd name="T4" fmla="*/ 86 w 87"/>
                <a:gd name="T5" fmla="*/ 86 h 87"/>
                <a:gd name="T6" fmla="*/ 0 w 87"/>
                <a:gd name="T7" fmla="*/ 86 h 87"/>
                <a:gd name="T8" fmla="*/ 0 w 87"/>
                <a:gd name="T9" fmla="*/ 43 h 87"/>
                <a:gd name="T10" fmla="*/ 43 w 87"/>
                <a:gd name="T11" fmla="*/ 43 h 87"/>
                <a:gd name="T12" fmla="*/ 43 w 87"/>
                <a:gd name="T13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7" h="87">
                  <a:moveTo>
                    <a:pt x="43" y="0"/>
                  </a:moveTo>
                  <a:lnTo>
                    <a:pt x="86" y="0"/>
                  </a:lnTo>
                  <a:lnTo>
                    <a:pt x="86" y="86"/>
                  </a:lnTo>
                  <a:lnTo>
                    <a:pt x="0" y="86"/>
                  </a:lnTo>
                  <a:lnTo>
                    <a:pt x="0" y="43"/>
                  </a:lnTo>
                  <a:lnTo>
                    <a:pt x="43" y="43"/>
                  </a:lnTo>
                  <a:lnTo>
                    <a:pt x="4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1051"/>
            <p:cNvSpPr>
              <a:spLocks noChangeArrowheads="1"/>
            </p:cNvSpPr>
            <p:nvPr/>
          </p:nvSpPr>
          <p:spPr bwMode="auto">
            <a:xfrm>
              <a:off x="3541059" y="4301751"/>
              <a:ext cx="120650" cy="15875"/>
            </a:xfrm>
            <a:custGeom>
              <a:avLst/>
              <a:gdLst>
                <a:gd name="T0" fmla="*/ 332 w 333"/>
                <a:gd name="T1" fmla="*/ 43 h 44"/>
                <a:gd name="T2" fmla="*/ 0 w 333"/>
                <a:gd name="T3" fmla="*/ 43 h 44"/>
                <a:gd name="T4" fmla="*/ 0 w 333"/>
                <a:gd name="T5" fmla="*/ 0 h 44"/>
                <a:gd name="T6" fmla="*/ 332 w 333"/>
                <a:gd name="T7" fmla="*/ 0 h 44"/>
                <a:gd name="T8" fmla="*/ 332 w 333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3" h="44">
                  <a:moveTo>
                    <a:pt x="332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332" y="0"/>
                  </a:lnTo>
                  <a:lnTo>
                    <a:pt x="332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9" name="Group 378"/>
          <p:cNvGrpSpPr/>
          <p:nvPr/>
        </p:nvGrpSpPr>
        <p:grpSpPr>
          <a:xfrm>
            <a:off x="4289024" y="1647148"/>
            <a:ext cx="320675" cy="411162"/>
            <a:chOff x="4284475" y="1685468"/>
            <a:chExt cx="320675" cy="411162"/>
          </a:xfrm>
        </p:grpSpPr>
        <p:sp>
          <p:nvSpPr>
            <p:cNvPr id="380" name="Freeform 1052"/>
            <p:cNvSpPr>
              <a:spLocks noChangeArrowheads="1"/>
            </p:cNvSpPr>
            <p:nvPr/>
          </p:nvSpPr>
          <p:spPr bwMode="auto">
            <a:xfrm>
              <a:off x="4405125" y="1853743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1053"/>
            <p:cNvSpPr>
              <a:spLocks noChangeArrowheads="1"/>
            </p:cNvSpPr>
            <p:nvPr/>
          </p:nvSpPr>
          <p:spPr bwMode="auto">
            <a:xfrm>
              <a:off x="4303525" y="1701343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1054"/>
            <p:cNvSpPr>
              <a:spLocks noChangeArrowheads="1"/>
            </p:cNvSpPr>
            <p:nvPr/>
          </p:nvSpPr>
          <p:spPr bwMode="auto">
            <a:xfrm>
              <a:off x="4303525" y="1701343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1055"/>
            <p:cNvSpPr>
              <a:spLocks noChangeArrowheads="1"/>
            </p:cNvSpPr>
            <p:nvPr/>
          </p:nvSpPr>
          <p:spPr bwMode="auto">
            <a:xfrm>
              <a:off x="4417825" y="2004555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1056"/>
            <p:cNvSpPr>
              <a:spLocks noChangeArrowheads="1"/>
            </p:cNvSpPr>
            <p:nvPr/>
          </p:nvSpPr>
          <p:spPr bwMode="auto">
            <a:xfrm>
              <a:off x="4417825" y="2004555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1057"/>
            <p:cNvSpPr>
              <a:spLocks noChangeArrowheads="1"/>
            </p:cNvSpPr>
            <p:nvPr/>
          </p:nvSpPr>
          <p:spPr bwMode="auto">
            <a:xfrm>
              <a:off x="4390837" y="1974393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1058"/>
            <p:cNvSpPr>
              <a:spLocks noChangeArrowheads="1"/>
            </p:cNvSpPr>
            <p:nvPr/>
          </p:nvSpPr>
          <p:spPr bwMode="auto">
            <a:xfrm>
              <a:off x="4390837" y="1988680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1059"/>
            <p:cNvSpPr>
              <a:spLocks noChangeArrowheads="1"/>
            </p:cNvSpPr>
            <p:nvPr/>
          </p:nvSpPr>
          <p:spPr bwMode="auto">
            <a:xfrm>
              <a:off x="4390837" y="1988680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1060"/>
            <p:cNvSpPr>
              <a:spLocks noChangeArrowheads="1"/>
            </p:cNvSpPr>
            <p:nvPr/>
          </p:nvSpPr>
          <p:spPr bwMode="auto">
            <a:xfrm>
              <a:off x="4390837" y="1988680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1061"/>
            <p:cNvSpPr>
              <a:spLocks noChangeArrowheads="1"/>
            </p:cNvSpPr>
            <p:nvPr/>
          </p:nvSpPr>
          <p:spPr bwMode="auto">
            <a:xfrm>
              <a:off x="4390837" y="1988680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1062"/>
            <p:cNvSpPr>
              <a:spLocks noChangeArrowheads="1"/>
            </p:cNvSpPr>
            <p:nvPr/>
          </p:nvSpPr>
          <p:spPr bwMode="auto">
            <a:xfrm>
              <a:off x="4390837" y="1972805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1063"/>
            <p:cNvSpPr>
              <a:spLocks noChangeArrowheads="1"/>
            </p:cNvSpPr>
            <p:nvPr/>
          </p:nvSpPr>
          <p:spPr bwMode="auto">
            <a:xfrm>
              <a:off x="4284475" y="1685468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1064"/>
            <p:cNvSpPr>
              <a:spLocks noChangeArrowheads="1"/>
            </p:cNvSpPr>
            <p:nvPr/>
          </p:nvSpPr>
          <p:spPr bwMode="auto">
            <a:xfrm>
              <a:off x="4284475" y="1685468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1065"/>
            <p:cNvSpPr>
              <a:spLocks noChangeArrowheads="1"/>
            </p:cNvSpPr>
            <p:nvPr/>
          </p:nvSpPr>
          <p:spPr bwMode="auto">
            <a:xfrm>
              <a:off x="4390837" y="1701343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1066"/>
            <p:cNvSpPr>
              <a:spLocks noChangeArrowheads="1"/>
            </p:cNvSpPr>
            <p:nvPr/>
          </p:nvSpPr>
          <p:spPr bwMode="auto">
            <a:xfrm>
              <a:off x="4479737" y="1701343"/>
              <a:ext cx="4763" cy="115887"/>
            </a:xfrm>
            <a:custGeom>
              <a:avLst/>
              <a:gdLst>
                <a:gd name="T0" fmla="*/ 0 w 14"/>
                <a:gd name="T1" fmla="*/ 307 h 321"/>
                <a:gd name="T2" fmla="*/ 0 w 14"/>
                <a:gd name="T3" fmla="*/ 307 h 321"/>
                <a:gd name="T4" fmla="*/ 13 w 14"/>
                <a:gd name="T5" fmla="*/ 320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  <a:gd name="T12" fmla="*/ 0 w 14"/>
                <a:gd name="T13" fmla="*/ 0 h 321"/>
                <a:gd name="T14" fmla="*/ 0 w 14"/>
                <a:gd name="T15" fmla="*/ 307 h 321"/>
                <a:gd name="T16" fmla="*/ 0 w 14"/>
                <a:gd name="T1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321">
                  <a:moveTo>
                    <a:pt x="0" y="307"/>
                  </a:moveTo>
                  <a:lnTo>
                    <a:pt x="0" y="307"/>
                  </a:lnTo>
                  <a:lnTo>
                    <a:pt x="13" y="320"/>
                  </a:lnTo>
                  <a:lnTo>
                    <a:pt x="13" y="320"/>
                  </a:lnTo>
                  <a:lnTo>
                    <a:pt x="0" y="307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1067"/>
            <p:cNvSpPr>
              <a:spLocks noChangeArrowheads="1"/>
            </p:cNvSpPr>
            <p:nvPr/>
          </p:nvSpPr>
          <p:spPr bwMode="auto">
            <a:xfrm>
              <a:off x="4479737" y="1812468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13 w 14"/>
                <a:gd name="T7" fmla="*/ 13 h 14"/>
                <a:gd name="T8" fmla="*/ 0 w 14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1068"/>
            <p:cNvSpPr>
              <a:spLocks noChangeArrowheads="1"/>
            </p:cNvSpPr>
            <p:nvPr/>
          </p:nvSpPr>
          <p:spPr bwMode="auto">
            <a:xfrm>
              <a:off x="4479737" y="1701343"/>
              <a:ext cx="1588" cy="111125"/>
            </a:xfrm>
            <a:custGeom>
              <a:avLst/>
              <a:gdLst>
                <a:gd name="T0" fmla="*/ 0 w 1"/>
                <a:gd name="T1" fmla="*/ 0 h 308"/>
                <a:gd name="T2" fmla="*/ 0 w 1"/>
                <a:gd name="T3" fmla="*/ 0 h 308"/>
                <a:gd name="T4" fmla="*/ 0 w 1"/>
                <a:gd name="T5" fmla="*/ 307 h 308"/>
                <a:gd name="T6" fmla="*/ 0 w 1"/>
                <a:gd name="T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08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1069"/>
            <p:cNvSpPr>
              <a:spLocks noChangeArrowheads="1"/>
            </p:cNvSpPr>
            <p:nvPr/>
          </p:nvSpPr>
          <p:spPr bwMode="auto">
            <a:xfrm>
              <a:off x="4390837" y="1915655"/>
              <a:ext cx="88900" cy="36513"/>
            </a:xfrm>
            <a:custGeom>
              <a:avLst/>
              <a:gdLst>
                <a:gd name="T0" fmla="*/ 21 w 245"/>
                <a:gd name="T1" fmla="*/ 33 h 102"/>
                <a:gd name="T2" fmla="*/ 21 w 245"/>
                <a:gd name="T3" fmla="*/ 33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3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3 h 102"/>
                <a:gd name="T16" fmla="*/ 21 w 245"/>
                <a:gd name="T17" fmla="*/ 33 h 102"/>
                <a:gd name="T18" fmla="*/ 21 w 245"/>
                <a:gd name="T19" fmla="*/ 33 h 102"/>
                <a:gd name="T20" fmla="*/ 101 w 245"/>
                <a:gd name="T21" fmla="*/ 0 h 102"/>
                <a:gd name="T22" fmla="*/ 181 w 245"/>
                <a:gd name="T23" fmla="*/ 38 h 102"/>
                <a:gd name="T24" fmla="*/ 244 w 245"/>
                <a:gd name="T25" fmla="*/ 101 h 102"/>
                <a:gd name="T26" fmla="*/ 181 w 245"/>
                <a:gd name="T27" fmla="*/ 38 h 102"/>
                <a:gd name="T28" fmla="*/ 101 w 245"/>
                <a:gd name="T29" fmla="*/ 0 h 102"/>
                <a:gd name="T30" fmla="*/ 21 w 245"/>
                <a:gd name="T31" fmla="*/ 3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3"/>
                  </a:moveTo>
                  <a:lnTo>
                    <a:pt x="21" y="33"/>
                  </a:ln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lnTo>
                    <a:pt x="21" y="33"/>
                  </a:lnTo>
                  <a:lnTo>
                    <a:pt x="21" y="33"/>
                  </a:ln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  <a:lnTo>
                    <a:pt x="21" y="3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1070"/>
            <p:cNvSpPr>
              <a:spLocks noChangeArrowheads="1"/>
            </p:cNvSpPr>
            <p:nvPr/>
          </p:nvSpPr>
          <p:spPr bwMode="auto">
            <a:xfrm>
              <a:off x="4479737" y="1812468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1071"/>
            <p:cNvSpPr>
              <a:spLocks noChangeArrowheads="1"/>
            </p:cNvSpPr>
            <p:nvPr/>
          </p:nvSpPr>
          <p:spPr bwMode="auto">
            <a:xfrm>
              <a:off x="4479737" y="1812468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1072"/>
            <p:cNvSpPr>
              <a:spLocks noChangeArrowheads="1"/>
            </p:cNvSpPr>
            <p:nvPr/>
          </p:nvSpPr>
          <p:spPr bwMode="auto">
            <a:xfrm>
              <a:off x="4384487" y="1996618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1073"/>
            <p:cNvSpPr>
              <a:spLocks noChangeArrowheads="1"/>
            </p:cNvSpPr>
            <p:nvPr/>
          </p:nvSpPr>
          <p:spPr bwMode="auto">
            <a:xfrm>
              <a:off x="4386075" y="1812468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1074"/>
            <p:cNvSpPr>
              <a:spLocks noChangeArrowheads="1"/>
            </p:cNvSpPr>
            <p:nvPr/>
          </p:nvSpPr>
          <p:spPr bwMode="auto">
            <a:xfrm>
              <a:off x="4427350" y="1853743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1075"/>
            <p:cNvSpPr>
              <a:spLocks noChangeArrowheads="1"/>
            </p:cNvSpPr>
            <p:nvPr/>
          </p:nvSpPr>
          <p:spPr bwMode="auto">
            <a:xfrm>
              <a:off x="4427350" y="1853743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1076"/>
            <p:cNvSpPr>
              <a:spLocks noChangeArrowheads="1"/>
            </p:cNvSpPr>
            <p:nvPr/>
          </p:nvSpPr>
          <p:spPr bwMode="auto">
            <a:xfrm>
              <a:off x="4405125" y="1933118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1077"/>
            <p:cNvSpPr>
              <a:spLocks noChangeArrowheads="1"/>
            </p:cNvSpPr>
            <p:nvPr/>
          </p:nvSpPr>
          <p:spPr bwMode="auto">
            <a:xfrm>
              <a:off x="4497200" y="1853743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1078"/>
            <p:cNvSpPr>
              <a:spLocks noChangeArrowheads="1"/>
            </p:cNvSpPr>
            <p:nvPr/>
          </p:nvSpPr>
          <p:spPr bwMode="auto">
            <a:xfrm>
              <a:off x="4497200" y="1853743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1079"/>
            <p:cNvSpPr>
              <a:spLocks noChangeArrowheads="1"/>
            </p:cNvSpPr>
            <p:nvPr/>
          </p:nvSpPr>
          <p:spPr bwMode="auto">
            <a:xfrm>
              <a:off x="4325750" y="1744205"/>
              <a:ext cx="134937" cy="133350"/>
            </a:xfrm>
            <a:custGeom>
              <a:avLst/>
              <a:gdLst>
                <a:gd name="T0" fmla="*/ 282 w 376"/>
                <a:gd name="T1" fmla="*/ 227 h 371"/>
                <a:gd name="T2" fmla="*/ 282 w 376"/>
                <a:gd name="T3" fmla="*/ 227 h 371"/>
                <a:gd name="T4" fmla="*/ 303 w 376"/>
                <a:gd name="T5" fmla="*/ 151 h 371"/>
                <a:gd name="T6" fmla="*/ 151 w 376"/>
                <a:gd name="T7" fmla="*/ 0 h 371"/>
                <a:gd name="T8" fmla="*/ 0 w 376"/>
                <a:gd name="T9" fmla="*/ 151 h 371"/>
                <a:gd name="T10" fmla="*/ 151 w 376"/>
                <a:gd name="T11" fmla="*/ 302 h 371"/>
                <a:gd name="T12" fmla="*/ 232 w 376"/>
                <a:gd name="T13" fmla="*/ 282 h 371"/>
                <a:gd name="T14" fmla="*/ 320 w 376"/>
                <a:gd name="T15" fmla="*/ 370 h 371"/>
                <a:gd name="T16" fmla="*/ 375 w 376"/>
                <a:gd name="T17" fmla="*/ 319 h 371"/>
                <a:gd name="T18" fmla="*/ 282 w 376"/>
                <a:gd name="T19" fmla="*/ 227 h 371"/>
                <a:gd name="T20" fmla="*/ 151 w 376"/>
                <a:gd name="T21" fmla="*/ 252 h 371"/>
                <a:gd name="T22" fmla="*/ 151 w 376"/>
                <a:gd name="T23" fmla="*/ 252 h 371"/>
                <a:gd name="T24" fmla="*/ 50 w 376"/>
                <a:gd name="T25" fmla="*/ 151 h 371"/>
                <a:gd name="T26" fmla="*/ 151 w 376"/>
                <a:gd name="T27" fmla="*/ 50 h 371"/>
                <a:gd name="T28" fmla="*/ 253 w 376"/>
                <a:gd name="T29" fmla="*/ 151 h 371"/>
                <a:gd name="T30" fmla="*/ 151 w 376"/>
                <a:gd name="T31" fmla="*/ 252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6" h="371">
                  <a:moveTo>
                    <a:pt x="282" y="227"/>
                  </a:moveTo>
                  <a:lnTo>
                    <a:pt x="282" y="227"/>
                  </a:lnTo>
                  <a:cubicBezTo>
                    <a:pt x="295" y="206"/>
                    <a:pt x="303" y="181"/>
                    <a:pt x="303" y="151"/>
                  </a:cubicBezTo>
                  <a:cubicBezTo>
                    <a:pt x="303" y="67"/>
                    <a:pt x="236" y="0"/>
                    <a:pt x="151" y="0"/>
                  </a:cubicBezTo>
                  <a:cubicBezTo>
                    <a:pt x="67" y="0"/>
                    <a:pt x="0" y="67"/>
                    <a:pt x="0" y="151"/>
                  </a:cubicBezTo>
                  <a:cubicBezTo>
                    <a:pt x="0" y="235"/>
                    <a:pt x="67" y="302"/>
                    <a:pt x="151" y="302"/>
                  </a:cubicBezTo>
                  <a:cubicBezTo>
                    <a:pt x="181" y="302"/>
                    <a:pt x="206" y="294"/>
                    <a:pt x="232" y="282"/>
                  </a:cubicBezTo>
                  <a:cubicBezTo>
                    <a:pt x="320" y="370"/>
                    <a:pt x="320" y="370"/>
                    <a:pt x="320" y="370"/>
                  </a:cubicBezTo>
                  <a:cubicBezTo>
                    <a:pt x="375" y="319"/>
                    <a:pt x="375" y="319"/>
                    <a:pt x="375" y="319"/>
                  </a:cubicBezTo>
                  <a:lnTo>
                    <a:pt x="282" y="227"/>
                  </a:lnTo>
                  <a:close/>
                  <a:moveTo>
                    <a:pt x="151" y="252"/>
                  </a:moveTo>
                  <a:lnTo>
                    <a:pt x="151" y="252"/>
                  </a:lnTo>
                  <a:cubicBezTo>
                    <a:pt x="97" y="252"/>
                    <a:pt x="50" y="206"/>
                    <a:pt x="50" y="151"/>
                  </a:cubicBezTo>
                  <a:cubicBezTo>
                    <a:pt x="50" y="97"/>
                    <a:pt x="97" y="50"/>
                    <a:pt x="151" y="50"/>
                  </a:cubicBezTo>
                  <a:cubicBezTo>
                    <a:pt x="211" y="50"/>
                    <a:pt x="253" y="97"/>
                    <a:pt x="253" y="151"/>
                  </a:cubicBezTo>
                  <a:cubicBezTo>
                    <a:pt x="253" y="206"/>
                    <a:pt x="211" y="252"/>
                    <a:pt x="151" y="2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8" name="Group 407"/>
          <p:cNvGrpSpPr/>
          <p:nvPr/>
        </p:nvGrpSpPr>
        <p:grpSpPr>
          <a:xfrm>
            <a:off x="4290611" y="2262006"/>
            <a:ext cx="320675" cy="411162"/>
            <a:chOff x="4286062" y="2287221"/>
            <a:chExt cx="320675" cy="411162"/>
          </a:xfrm>
        </p:grpSpPr>
        <p:sp>
          <p:nvSpPr>
            <p:cNvPr id="409" name="Freeform 1080"/>
            <p:cNvSpPr>
              <a:spLocks noChangeArrowheads="1"/>
            </p:cNvSpPr>
            <p:nvPr/>
          </p:nvSpPr>
          <p:spPr bwMode="auto">
            <a:xfrm>
              <a:off x="4406712" y="2457083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1081"/>
            <p:cNvSpPr>
              <a:spLocks noChangeArrowheads="1"/>
            </p:cNvSpPr>
            <p:nvPr/>
          </p:nvSpPr>
          <p:spPr bwMode="auto">
            <a:xfrm>
              <a:off x="4305112" y="2304683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1082"/>
            <p:cNvSpPr>
              <a:spLocks noChangeArrowheads="1"/>
            </p:cNvSpPr>
            <p:nvPr/>
          </p:nvSpPr>
          <p:spPr bwMode="auto">
            <a:xfrm>
              <a:off x="4305112" y="2304683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1083"/>
            <p:cNvSpPr>
              <a:spLocks noChangeArrowheads="1"/>
            </p:cNvSpPr>
            <p:nvPr/>
          </p:nvSpPr>
          <p:spPr bwMode="auto">
            <a:xfrm>
              <a:off x="4417825" y="2607896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1084"/>
            <p:cNvSpPr>
              <a:spLocks noChangeArrowheads="1"/>
            </p:cNvSpPr>
            <p:nvPr/>
          </p:nvSpPr>
          <p:spPr bwMode="auto">
            <a:xfrm>
              <a:off x="4417825" y="2607896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1085"/>
            <p:cNvSpPr>
              <a:spLocks noChangeArrowheads="1"/>
            </p:cNvSpPr>
            <p:nvPr/>
          </p:nvSpPr>
          <p:spPr bwMode="auto">
            <a:xfrm>
              <a:off x="4392425" y="2576146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1086"/>
            <p:cNvSpPr>
              <a:spLocks noChangeArrowheads="1"/>
            </p:cNvSpPr>
            <p:nvPr/>
          </p:nvSpPr>
          <p:spPr bwMode="auto">
            <a:xfrm>
              <a:off x="4392425" y="2592021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1087"/>
            <p:cNvSpPr>
              <a:spLocks noChangeArrowheads="1"/>
            </p:cNvSpPr>
            <p:nvPr/>
          </p:nvSpPr>
          <p:spPr bwMode="auto">
            <a:xfrm>
              <a:off x="4392425" y="2592021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1088"/>
            <p:cNvSpPr>
              <a:spLocks noChangeArrowheads="1"/>
            </p:cNvSpPr>
            <p:nvPr/>
          </p:nvSpPr>
          <p:spPr bwMode="auto">
            <a:xfrm>
              <a:off x="4392425" y="2592021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1089"/>
            <p:cNvSpPr>
              <a:spLocks noChangeArrowheads="1"/>
            </p:cNvSpPr>
            <p:nvPr/>
          </p:nvSpPr>
          <p:spPr bwMode="auto">
            <a:xfrm>
              <a:off x="4392425" y="2592021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1090"/>
            <p:cNvSpPr>
              <a:spLocks noChangeArrowheads="1"/>
            </p:cNvSpPr>
            <p:nvPr/>
          </p:nvSpPr>
          <p:spPr bwMode="auto">
            <a:xfrm>
              <a:off x="4392425" y="2574558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1091"/>
            <p:cNvSpPr>
              <a:spLocks noChangeArrowheads="1"/>
            </p:cNvSpPr>
            <p:nvPr/>
          </p:nvSpPr>
          <p:spPr bwMode="auto">
            <a:xfrm>
              <a:off x="4286062" y="2287221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1092"/>
            <p:cNvSpPr>
              <a:spLocks noChangeArrowheads="1"/>
            </p:cNvSpPr>
            <p:nvPr/>
          </p:nvSpPr>
          <p:spPr bwMode="auto">
            <a:xfrm>
              <a:off x="4286062" y="2287221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1093"/>
            <p:cNvSpPr>
              <a:spLocks noChangeArrowheads="1"/>
            </p:cNvSpPr>
            <p:nvPr/>
          </p:nvSpPr>
          <p:spPr bwMode="auto">
            <a:xfrm>
              <a:off x="4392425" y="2304683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1094"/>
            <p:cNvSpPr>
              <a:spLocks noChangeArrowheads="1"/>
            </p:cNvSpPr>
            <p:nvPr/>
          </p:nvSpPr>
          <p:spPr bwMode="auto">
            <a:xfrm>
              <a:off x="4392425" y="2414221"/>
              <a:ext cx="88900" cy="139700"/>
            </a:xfrm>
            <a:custGeom>
              <a:avLst/>
              <a:gdLst>
                <a:gd name="T0" fmla="*/ 101 w 245"/>
                <a:gd name="T1" fmla="*/ 286 h 388"/>
                <a:gd name="T2" fmla="*/ 101 w 245"/>
                <a:gd name="T3" fmla="*/ 286 h 388"/>
                <a:gd name="T4" fmla="*/ 21 w 245"/>
                <a:gd name="T5" fmla="*/ 319 h 388"/>
                <a:gd name="T6" fmla="*/ 0 w 245"/>
                <a:gd name="T7" fmla="*/ 349 h 388"/>
                <a:gd name="T8" fmla="*/ 0 w 245"/>
                <a:gd name="T9" fmla="*/ 349 h 388"/>
                <a:gd name="T10" fmla="*/ 21 w 245"/>
                <a:gd name="T11" fmla="*/ 319 h 388"/>
                <a:gd name="T12" fmla="*/ 101 w 245"/>
                <a:gd name="T13" fmla="*/ 286 h 388"/>
                <a:gd name="T14" fmla="*/ 181 w 245"/>
                <a:gd name="T15" fmla="*/ 324 h 388"/>
                <a:gd name="T16" fmla="*/ 244 w 245"/>
                <a:gd name="T17" fmla="*/ 387 h 388"/>
                <a:gd name="T18" fmla="*/ 181 w 245"/>
                <a:gd name="T19" fmla="*/ 324 h 388"/>
                <a:gd name="T20" fmla="*/ 101 w 245"/>
                <a:gd name="T21" fmla="*/ 286 h 388"/>
                <a:gd name="T22" fmla="*/ 244 w 245"/>
                <a:gd name="T23" fmla="*/ 0 h 388"/>
                <a:gd name="T24" fmla="*/ 244 w 245"/>
                <a:gd name="T25" fmla="*/ 0 h 388"/>
                <a:gd name="T26" fmla="*/ 244 w 245"/>
                <a:gd name="T27" fmla="*/ 0 h 388"/>
                <a:gd name="T28" fmla="*/ 244 w 245"/>
                <a:gd name="T29" fmla="*/ 0 h 388"/>
                <a:gd name="T30" fmla="*/ 244 w 245"/>
                <a:gd name="T31" fmla="*/ 0 h 388"/>
                <a:gd name="T32" fmla="*/ 101 w 245"/>
                <a:gd name="T33" fmla="*/ 28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5" h="388">
                  <a:moveTo>
                    <a:pt x="101" y="286"/>
                  </a:move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01" y="28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1095"/>
            <p:cNvSpPr>
              <a:spLocks noChangeArrowheads="1"/>
            </p:cNvSpPr>
            <p:nvPr/>
          </p:nvSpPr>
          <p:spPr bwMode="auto">
            <a:xfrm>
              <a:off x="4479737" y="2414221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1096"/>
            <p:cNvSpPr>
              <a:spLocks noChangeArrowheads="1"/>
            </p:cNvSpPr>
            <p:nvPr/>
          </p:nvSpPr>
          <p:spPr bwMode="auto">
            <a:xfrm>
              <a:off x="4479737" y="2414221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1097"/>
            <p:cNvSpPr>
              <a:spLocks noChangeArrowheads="1"/>
            </p:cNvSpPr>
            <p:nvPr/>
          </p:nvSpPr>
          <p:spPr bwMode="auto">
            <a:xfrm>
              <a:off x="4479737" y="2414221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1098"/>
            <p:cNvSpPr>
              <a:spLocks noChangeArrowheads="1"/>
            </p:cNvSpPr>
            <p:nvPr/>
          </p:nvSpPr>
          <p:spPr bwMode="auto">
            <a:xfrm>
              <a:off x="4384487" y="2599958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1099"/>
            <p:cNvSpPr>
              <a:spLocks noChangeArrowheads="1"/>
            </p:cNvSpPr>
            <p:nvPr/>
          </p:nvSpPr>
          <p:spPr bwMode="auto">
            <a:xfrm>
              <a:off x="4387662" y="2414221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1100"/>
            <p:cNvSpPr>
              <a:spLocks noChangeArrowheads="1"/>
            </p:cNvSpPr>
            <p:nvPr/>
          </p:nvSpPr>
          <p:spPr bwMode="auto">
            <a:xfrm>
              <a:off x="4428937" y="2457083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1101"/>
            <p:cNvSpPr>
              <a:spLocks noChangeArrowheads="1"/>
            </p:cNvSpPr>
            <p:nvPr/>
          </p:nvSpPr>
          <p:spPr bwMode="auto">
            <a:xfrm>
              <a:off x="4428937" y="2457083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1102"/>
            <p:cNvSpPr>
              <a:spLocks noChangeArrowheads="1"/>
            </p:cNvSpPr>
            <p:nvPr/>
          </p:nvSpPr>
          <p:spPr bwMode="auto">
            <a:xfrm>
              <a:off x="4406712" y="2536458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1103"/>
            <p:cNvSpPr>
              <a:spLocks noChangeArrowheads="1"/>
            </p:cNvSpPr>
            <p:nvPr/>
          </p:nvSpPr>
          <p:spPr bwMode="auto">
            <a:xfrm>
              <a:off x="4498787" y="2457083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1104"/>
            <p:cNvSpPr>
              <a:spLocks noChangeArrowheads="1"/>
            </p:cNvSpPr>
            <p:nvPr/>
          </p:nvSpPr>
          <p:spPr bwMode="auto">
            <a:xfrm>
              <a:off x="4498787" y="2457083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1105"/>
            <p:cNvSpPr>
              <a:spLocks noChangeArrowheads="1"/>
            </p:cNvSpPr>
            <p:nvPr/>
          </p:nvSpPr>
          <p:spPr bwMode="auto">
            <a:xfrm>
              <a:off x="4327337" y="2347546"/>
              <a:ext cx="134938" cy="133350"/>
            </a:xfrm>
            <a:custGeom>
              <a:avLst/>
              <a:gdLst>
                <a:gd name="T0" fmla="*/ 282 w 376"/>
                <a:gd name="T1" fmla="*/ 227 h 371"/>
                <a:gd name="T2" fmla="*/ 282 w 376"/>
                <a:gd name="T3" fmla="*/ 227 h 371"/>
                <a:gd name="T4" fmla="*/ 303 w 376"/>
                <a:gd name="T5" fmla="*/ 151 h 371"/>
                <a:gd name="T6" fmla="*/ 151 w 376"/>
                <a:gd name="T7" fmla="*/ 0 h 371"/>
                <a:gd name="T8" fmla="*/ 0 w 376"/>
                <a:gd name="T9" fmla="*/ 151 h 371"/>
                <a:gd name="T10" fmla="*/ 151 w 376"/>
                <a:gd name="T11" fmla="*/ 302 h 371"/>
                <a:gd name="T12" fmla="*/ 232 w 376"/>
                <a:gd name="T13" fmla="*/ 282 h 371"/>
                <a:gd name="T14" fmla="*/ 320 w 376"/>
                <a:gd name="T15" fmla="*/ 370 h 371"/>
                <a:gd name="T16" fmla="*/ 375 w 376"/>
                <a:gd name="T17" fmla="*/ 319 h 371"/>
                <a:gd name="T18" fmla="*/ 282 w 376"/>
                <a:gd name="T19" fmla="*/ 227 h 371"/>
                <a:gd name="T20" fmla="*/ 151 w 376"/>
                <a:gd name="T21" fmla="*/ 252 h 371"/>
                <a:gd name="T22" fmla="*/ 151 w 376"/>
                <a:gd name="T23" fmla="*/ 252 h 371"/>
                <a:gd name="T24" fmla="*/ 50 w 376"/>
                <a:gd name="T25" fmla="*/ 151 h 371"/>
                <a:gd name="T26" fmla="*/ 151 w 376"/>
                <a:gd name="T27" fmla="*/ 50 h 371"/>
                <a:gd name="T28" fmla="*/ 253 w 376"/>
                <a:gd name="T29" fmla="*/ 151 h 371"/>
                <a:gd name="T30" fmla="*/ 151 w 376"/>
                <a:gd name="T31" fmla="*/ 252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6" h="371">
                  <a:moveTo>
                    <a:pt x="282" y="227"/>
                  </a:moveTo>
                  <a:lnTo>
                    <a:pt x="282" y="227"/>
                  </a:lnTo>
                  <a:cubicBezTo>
                    <a:pt x="295" y="206"/>
                    <a:pt x="303" y="181"/>
                    <a:pt x="303" y="151"/>
                  </a:cubicBezTo>
                  <a:cubicBezTo>
                    <a:pt x="303" y="67"/>
                    <a:pt x="236" y="0"/>
                    <a:pt x="151" y="0"/>
                  </a:cubicBezTo>
                  <a:cubicBezTo>
                    <a:pt x="67" y="0"/>
                    <a:pt x="0" y="67"/>
                    <a:pt x="0" y="151"/>
                  </a:cubicBezTo>
                  <a:cubicBezTo>
                    <a:pt x="0" y="235"/>
                    <a:pt x="67" y="302"/>
                    <a:pt x="151" y="302"/>
                  </a:cubicBezTo>
                  <a:cubicBezTo>
                    <a:pt x="181" y="302"/>
                    <a:pt x="206" y="294"/>
                    <a:pt x="232" y="282"/>
                  </a:cubicBezTo>
                  <a:cubicBezTo>
                    <a:pt x="320" y="370"/>
                    <a:pt x="320" y="370"/>
                    <a:pt x="320" y="370"/>
                  </a:cubicBezTo>
                  <a:cubicBezTo>
                    <a:pt x="375" y="319"/>
                    <a:pt x="375" y="319"/>
                    <a:pt x="375" y="319"/>
                  </a:cubicBezTo>
                  <a:lnTo>
                    <a:pt x="282" y="227"/>
                  </a:lnTo>
                  <a:close/>
                  <a:moveTo>
                    <a:pt x="151" y="252"/>
                  </a:moveTo>
                  <a:lnTo>
                    <a:pt x="151" y="252"/>
                  </a:lnTo>
                  <a:cubicBezTo>
                    <a:pt x="97" y="252"/>
                    <a:pt x="50" y="206"/>
                    <a:pt x="50" y="151"/>
                  </a:cubicBezTo>
                  <a:cubicBezTo>
                    <a:pt x="50" y="97"/>
                    <a:pt x="97" y="50"/>
                    <a:pt x="151" y="50"/>
                  </a:cubicBezTo>
                  <a:cubicBezTo>
                    <a:pt x="211" y="50"/>
                    <a:pt x="253" y="97"/>
                    <a:pt x="253" y="151"/>
                  </a:cubicBezTo>
                  <a:cubicBezTo>
                    <a:pt x="253" y="206"/>
                    <a:pt x="211" y="252"/>
                    <a:pt x="151" y="2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5" name="Group 434"/>
          <p:cNvGrpSpPr/>
          <p:nvPr/>
        </p:nvGrpSpPr>
        <p:grpSpPr>
          <a:xfrm>
            <a:off x="4295374" y="2881462"/>
            <a:ext cx="320675" cy="411163"/>
            <a:chOff x="4290825" y="2916149"/>
            <a:chExt cx="320675" cy="411163"/>
          </a:xfrm>
        </p:grpSpPr>
        <p:sp>
          <p:nvSpPr>
            <p:cNvPr id="436" name="Freeform 1106"/>
            <p:cNvSpPr>
              <a:spLocks noChangeArrowheads="1"/>
            </p:cNvSpPr>
            <p:nvPr/>
          </p:nvSpPr>
          <p:spPr bwMode="auto">
            <a:xfrm>
              <a:off x="4409887" y="3086012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1107"/>
            <p:cNvSpPr>
              <a:spLocks noChangeArrowheads="1"/>
            </p:cNvSpPr>
            <p:nvPr/>
          </p:nvSpPr>
          <p:spPr bwMode="auto">
            <a:xfrm>
              <a:off x="4308287" y="2932024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1108"/>
            <p:cNvSpPr>
              <a:spLocks noChangeArrowheads="1"/>
            </p:cNvSpPr>
            <p:nvPr/>
          </p:nvSpPr>
          <p:spPr bwMode="auto">
            <a:xfrm>
              <a:off x="4308287" y="2932024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1109"/>
            <p:cNvSpPr>
              <a:spLocks noChangeArrowheads="1"/>
            </p:cNvSpPr>
            <p:nvPr/>
          </p:nvSpPr>
          <p:spPr bwMode="auto">
            <a:xfrm>
              <a:off x="4422587" y="3235237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1110"/>
            <p:cNvSpPr>
              <a:spLocks noChangeArrowheads="1"/>
            </p:cNvSpPr>
            <p:nvPr/>
          </p:nvSpPr>
          <p:spPr bwMode="auto">
            <a:xfrm>
              <a:off x="4422587" y="3235237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1111"/>
            <p:cNvSpPr>
              <a:spLocks noChangeArrowheads="1"/>
            </p:cNvSpPr>
            <p:nvPr/>
          </p:nvSpPr>
          <p:spPr bwMode="auto">
            <a:xfrm>
              <a:off x="4397187" y="3205074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1112"/>
            <p:cNvSpPr>
              <a:spLocks noChangeArrowheads="1"/>
            </p:cNvSpPr>
            <p:nvPr/>
          </p:nvSpPr>
          <p:spPr bwMode="auto">
            <a:xfrm>
              <a:off x="4397187" y="322094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1113"/>
            <p:cNvSpPr>
              <a:spLocks noChangeArrowheads="1"/>
            </p:cNvSpPr>
            <p:nvPr/>
          </p:nvSpPr>
          <p:spPr bwMode="auto">
            <a:xfrm>
              <a:off x="4397187" y="3220949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" name="Freeform 1114"/>
            <p:cNvSpPr>
              <a:spLocks noChangeArrowheads="1"/>
            </p:cNvSpPr>
            <p:nvPr/>
          </p:nvSpPr>
          <p:spPr bwMode="auto">
            <a:xfrm>
              <a:off x="4397187" y="3220949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1115"/>
            <p:cNvSpPr>
              <a:spLocks noChangeArrowheads="1"/>
            </p:cNvSpPr>
            <p:nvPr/>
          </p:nvSpPr>
          <p:spPr bwMode="auto">
            <a:xfrm>
              <a:off x="4397187" y="3220949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1116"/>
            <p:cNvSpPr>
              <a:spLocks noChangeArrowheads="1"/>
            </p:cNvSpPr>
            <p:nvPr/>
          </p:nvSpPr>
          <p:spPr bwMode="auto">
            <a:xfrm>
              <a:off x="4397187" y="3203487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1117"/>
            <p:cNvSpPr>
              <a:spLocks noChangeArrowheads="1"/>
            </p:cNvSpPr>
            <p:nvPr/>
          </p:nvSpPr>
          <p:spPr bwMode="auto">
            <a:xfrm>
              <a:off x="4290825" y="2916149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1118"/>
            <p:cNvSpPr>
              <a:spLocks noChangeArrowheads="1"/>
            </p:cNvSpPr>
            <p:nvPr/>
          </p:nvSpPr>
          <p:spPr bwMode="auto">
            <a:xfrm>
              <a:off x="4290825" y="2916149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1119"/>
            <p:cNvSpPr>
              <a:spLocks noChangeArrowheads="1"/>
            </p:cNvSpPr>
            <p:nvPr/>
          </p:nvSpPr>
          <p:spPr bwMode="auto">
            <a:xfrm>
              <a:off x="4397187" y="2932024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1120"/>
            <p:cNvSpPr>
              <a:spLocks noChangeArrowheads="1"/>
            </p:cNvSpPr>
            <p:nvPr/>
          </p:nvSpPr>
          <p:spPr bwMode="auto">
            <a:xfrm>
              <a:off x="4484500" y="3043149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1121"/>
            <p:cNvSpPr>
              <a:spLocks noChangeArrowheads="1"/>
            </p:cNvSpPr>
            <p:nvPr/>
          </p:nvSpPr>
          <p:spPr bwMode="auto">
            <a:xfrm>
              <a:off x="4484500" y="3043149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1122"/>
            <p:cNvSpPr>
              <a:spLocks noChangeArrowheads="1"/>
            </p:cNvSpPr>
            <p:nvPr/>
          </p:nvSpPr>
          <p:spPr bwMode="auto">
            <a:xfrm>
              <a:off x="4484500" y="3043149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1123"/>
            <p:cNvSpPr>
              <a:spLocks noChangeArrowheads="1"/>
            </p:cNvSpPr>
            <p:nvPr/>
          </p:nvSpPr>
          <p:spPr bwMode="auto">
            <a:xfrm>
              <a:off x="4397187" y="3146337"/>
              <a:ext cx="88900" cy="36512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3 h 102"/>
                <a:gd name="T6" fmla="*/ 0 w 245"/>
                <a:gd name="T7" fmla="*/ 63 h 102"/>
                <a:gd name="T8" fmla="*/ 0 w 245"/>
                <a:gd name="T9" fmla="*/ 63 h 102"/>
                <a:gd name="T10" fmla="*/ 21 w 245"/>
                <a:gd name="T11" fmla="*/ 33 h 102"/>
                <a:gd name="T12" fmla="*/ 101 w 245"/>
                <a:gd name="T13" fmla="*/ 0 h 102"/>
                <a:gd name="T14" fmla="*/ 181 w 245"/>
                <a:gd name="T15" fmla="*/ 38 h 102"/>
                <a:gd name="T16" fmla="*/ 244 w 245"/>
                <a:gd name="T17" fmla="*/ 101 h 102"/>
                <a:gd name="T18" fmla="*/ 181 w 245"/>
                <a:gd name="T19" fmla="*/ 38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1124"/>
            <p:cNvSpPr>
              <a:spLocks noChangeArrowheads="1"/>
            </p:cNvSpPr>
            <p:nvPr/>
          </p:nvSpPr>
          <p:spPr bwMode="auto">
            <a:xfrm>
              <a:off x="4389250" y="3227299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1125"/>
            <p:cNvSpPr>
              <a:spLocks noChangeArrowheads="1"/>
            </p:cNvSpPr>
            <p:nvPr/>
          </p:nvSpPr>
          <p:spPr bwMode="auto">
            <a:xfrm>
              <a:off x="4392425" y="3043149"/>
              <a:ext cx="219075" cy="284163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1126"/>
            <p:cNvSpPr>
              <a:spLocks noChangeArrowheads="1"/>
            </p:cNvSpPr>
            <p:nvPr/>
          </p:nvSpPr>
          <p:spPr bwMode="auto">
            <a:xfrm>
              <a:off x="4433700" y="3086012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1127"/>
            <p:cNvSpPr>
              <a:spLocks noChangeArrowheads="1"/>
            </p:cNvSpPr>
            <p:nvPr/>
          </p:nvSpPr>
          <p:spPr bwMode="auto">
            <a:xfrm>
              <a:off x="4433700" y="3086012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1128"/>
            <p:cNvSpPr>
              <a:spLocks noChangeArrowheads="1"/>
            </p:cNvSpPr>
            <p:nvPr/>
          </p:nvSpPr>
          <p:spPr bwMode="auto">
            <a:xfrm>
              <a:off x="4409887" y="3163799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1129"/>
            <p:cNvSpPr>
              <a:spLocks noChangeArrowheads="1"/>
            </p:cNvSpPr>
            <p:nvPr/>
          </p:nvSpPr>
          <p:spPr bwMode="auto">
            <a:xfrm>
              <a:off x="4503550" y="3086012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1130"/>
            <p:cNvSpPr>
              <a:spLocks noChangeArrowheads="1"/>
            </p:cNvSpPr>
            <p:nvPr/>
          </p:nvSpPr>
          <p:spPr bwMode="auto">
            <a:xfrm>
              <a:off x="4503550" y="3086012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1131"/>
            <p:cNvSpPr>
              <a:spLocks noChangeArrowheads="1"/>
            </p:cNvSpPr>
            <p:nvPr/>
          </p:nvSpPr>
          <p:spPr bwMode="auto">
            <a:xfrm>
              <a:off x="4332100" y="2974887"/>
              <a:ext cx="134937" cy="133350"/>
            </a:xfrm>
            <a:custGeom>
              <a:avLst/>
              <a:gdLst>
                <a:gd name="T0" fmla="*/ 282 w 376"/>
                <a:gd name="T1" fmla="*/ 227 h 371"/>
                <a:gd name="T2" fmla="*/ 282 w 376"/>
                <a:gd name="T3" fmla="*/ 227 h 371"/>
                <a:gd name="T4" fmla="*/ 303 w 376"/>
                <a:gd name="T5" fmla="*/ 151 h 371"/>
                <a:gd name="T6" fmla="*/ 151 w 376"/>
                <a:gd name="T7" fmla="*/ 0 h 371"/>
                <a:gd name="T8" fmla="*/ 0 w 376"/>
                <a:gd name="T9" fmla="*/ 151 h 371"/>
                <a:gd name="T10" fmla="*/ 151 w 376"/>
                <a:gd name="T11" fmla="*/ 302 h 371"/>
                <a:gd name="T12" fmla="*/ 232 w 376"/>
                <a:gd name="T13" fmla="*/ 282 h 371"/>
                <a:gd name="T14" fmla="*/ 320 w 376"/>
                <a:gd name="T15" fmla="*/ 370 h 371"/>
                <a:gd name="T16" fmla="*/ 375 w 376"/>
                <a:gd name="T17" fmla="*/ 319 h 371"/>
                <a:gd name="T18" fmla="*/ 282 w 376"/>
                <a:gd name="T19" fmla="*/ 227 h 371"/>
                <a:gd name="T20" fmla="*/ 151 w 376"/>
                <a:gd name="T21" fmla="*/ 252 h 371"/>
                <a:gd name="T22" fmla="*/ 151 w 376"/>
                <a:gd name="T23" fmla="*/ 252 h 371"/>
                <a:gd name="T24" fmla="*/ 50 w 376"/>
                <a:gd name="T25" fmla="*/ 151 h 371"/>
                <a:gd name="T26" fmla="*/ 151 w 376"/>
                <a:gd name="T27" fmla="*/ 50 h 371"/>
                <a:gd name="T28" fmla="*/ 253 w 376"/>
                <a:gd name="T29" fmla="*/ 151 h 371"/>
                <a:gd name="T30" fmla="*/ 151 w 376"/>
                <a:gd name="T31" fmla="*/ 252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6" h="371">
                  <a:moveTo>
                    <a:pt x="282" y="227"/>
                  </a:moveTo>
                  <a:lnTo>
                    <a:pt x="282" y="227"/>
                  </a:lnTo>
                  <a:cubicBezTo>
                    <a:pt x="295" y="206"/>
                    <a:pt x="303" y="181"/>
                    <a:pt x="303" y="151"/>
                  </a:cubicBezTo>
                  <a:cubicBezTo>
                    <a:pt x="303" y="67"/>
                    <a:pt x="236" y="0"/>
                    <a:pt x="151" y="0"/>
                  </a:cubicBezTo>
                  <a:cubicBezTo>
                    <a:pt x="67" y="0"/>
                    <a:pt x="0" y="67"/>
                    <a:pt x="0" y="151"/>
                  </a:cubicBezTo>
                  <a:cubicBezTo>
                    <a:pt x="0" y="235"/>
                    <a:pt x="67" y="302"/>
                    <a:pt x="151" y="302"/>
                  </a:cubicBezTo>
                  <a:cubicBezTo>
                    <a:pt x="181" y="302"/>
                    <a:pt x="206" y="294"/>
                    <a:pt x="232" y="282"/>
                  </a:cubicBezTo>
                  <a:cubicBezTo>
                    <a:pt x="320" y="370"/>
                    <a:pt x="320" y="370"/>
                    <a:pt x="320" y="370"/>
                  </a:cubicBezTo>
                  <a:cubicBezTo>
                    <a:pt x="375" y="319"/>
                    <a:pt x="375" y="319"/>
                    <a:pt x="375" y="319"/>
                  </a:cubicBezTo>
                  <a:lnTo>
                    <a:pt x="282" y="227"/>
                  </a:lnTo>
                  <a:close/>
                  <a:moveTo>
                    <a:pt x="151" y="252"/>
                  </a:moveTo>
                  <a:lnTo>
                    <a:pt x="151" y="252"/>
                  </a:lnTo>
                  <a:cubicBezTo>
                    <a:pt x="97" y="252"/>
                    <a:pt x="50" y="206"/>
                    <a:pt x="50" y="151"/>
                  </a:cubicBezTo>
                  <a:cubicBezTo>
                    <a:pt x="50" y="97"/>
                    <a:pt x="97" y="50"/>
                    <a:pt x="151" y="50"/>
                  </a:cubicBezTo>
                  <a:cubicBezTo>
                    <a:pt x="211" y="50"/>
                    <a:pt x="253" y="97"/>
                    <a:pt x="253" y="151"/>
                  </a:cubicBezTo>
                  <a:cubicBezTo>
                    <a:pt x="253" y="206"/>
                    <a:pt x="211" y="252"/>
                    <a:pt x="151" y="2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2" name="Group 461"/>
          <p:cNvGrpSpPr/>
          <p:nvPr/>
        </p:nvGrpSpPr>
        <p:grpSpPr>
          <a:xfrm>
            <a:off x="4281086" y="3495928"/>
            <a:ext cx="320675" cy="411163"/>
            <a:chOff x="4276537" y="3519023"/>
            <a:chExt cx="320675" cy="411163"/>
          </a:xfrm>
        </p:grpSpPr>
        <p:sp>
          <p:nvSpPr>
            <p:cNvPr id="463" name="Freeform 1132"/>
            <p:cNvSpPr>
              <a:spLocks noChangeArrowheads="1"/>
            </p:cNvSpPr>
            <p:nvPr/>
          </p:nvSpPr>
          <p:spPr bwMode="auto">
            <a:xfrm>
              <a:off x="4397187" y="3688886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1133"/>
            <p:cNvSpPr>
              <a:spLocks noChangeArrowheads="1"/>
            </p:cNvSpPr>
            <p:nvPr/>
          </p:nvSpPr>
          <p:spPr bwMode="auto">
            <a:xfrm>
              <a:off x="4295587" y="3536486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1134"/>
            <p:cNvSpPr>
              <a:spLocks noChangeArrowheads="1"/>
            </p:cNvSpPr>
            <p:nvPr/>
          </p:nvSpPr>
          <p:spPr bwMode="auto">
            <a:xfrm>
              <a:off x="4295587" y="3536486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1135"/>
            <p:cNvSpPr>
              <a:spLocks noChangeArrowheads="1"/>
            </p:cNvSpPr>
            <p:nvPr/>
          </p:nvSpPr>
          <p:spPr bwMode="auto">
            <a:xfrm>
              <a:off x="4408300" y="3838111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1136"/>
            <p:cNvSpPr>
              <a:spLocks noChangeArrowheads="1"/>
            </p:cNvSpPr>
            <p:nvPr/>
          </p:nvSpPr>
          <p:spPr bwMode="auto">
            <a:xfrm>
              <a:off x="4408300" y="3838111"/>
              <a:ext cx="6350" cy="6350"/>
            </a:xfrm>
            <a:custGeom>
              <a:avLst/>
              <a:gdLst>
                <a:gd name="T0" fmla="*/ 0 w 17"/>
                <a:gd name="T1" fmla="*/ 0 h 18"/>
                <a:gd name="T2" fmla="*/ 8 w 17"/>
                <a:gd name="T3" fmla="*/ 8 h 18"/>
                <a:gd name="T4" fmla="*/ 16 w 17"/>
                <a:gd name="T5" fmla="*/ 17 h 18"/>
                <a:gd name="T6" fmla="*/ 0 w 17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8">
                  <a:moveTo>
                    <a:pt x="0" y="0"/>
                  </a:moveTo>
                  <a:lnTo>
                    <a:pt x="8" y="8"/>
                  </a:lnTo>
                  <a:lnTo>
                    <a:pt x="16" y="17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1137"/>
            <p:cNvSpPr>
              <a:spLocks noChangeArrowheads="1"/>
            </p:cNvSpPr>
            <p:nvPr/>
          </p:nvSpPr>
          <p:spPr bwMode="auto">
            <a:xfrm>
              <a:off x="4382900" y="3807948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1138"/>
            <p:cNvSpPr>
              <a:spLocks noChangeArrowheads="1"/>
            </p:cNvSpPr>
            <p:nvPr/>
          </p:nvSpPr>
          <p:spPr bwMode="auto">
            <a:xfrm>
              <a:off x="4382900" y="3823823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1139"/>
            <p:cNvSpPr>
              <a:spLocks noChangeArrowheads="1"/>
            </p:cNvSpPr>
            <p:nvPr/>
          </p:nvSpPr>
          <p:spPr bwMode="auto">
            <a:xfrm>
              <a:off x="4382900" y="3823823"/>
              <a:ext cx="36512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88 w 102"/>
                <a:gd name="T9" fmla="*/ 59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88" y="59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1140"/>
            <p:cNvSpPr>
              <a:spLocks noChangeArrowheads="1"/>
            </p:cNvSpPr>
            <p:nvPr/>
          </p:nvSpPr>
          <p:spPr bwMode="auto">
            <a:xfrm>
              <a:off x="4382900" y="3823823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1141"/>
            <p:cNvSpPr>
              <a:spLocks noChangeArrowheads="1"/>
            </p:cNvSpPr>
            <p:nvPr/>
          </p:nvSpPr>
          <p:spPr bwMode="auto">
            <a:xfrm>
              <a:off x="4382900" y="3823823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1142"/>
            <p:cNvSpPr>
              <a:spLocks noChangeArrowheads="1"/>
            </p:cNvSpPr>
            <p:nvPr/>
          </p:nvSpPr>
          <p:spPr bwMode="auto">
            <a:xfrm>
              <a:off x="4382900" y="3806361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1143"/>
            <p:cNvSpPr>
              <a:spLocks noChangeArrowheads="1"/>
            </p:cNvSpPr>
            <p:nvPr/>
          </p:nvSpPr>
          <p:spPr bwMode="auto">
            <a:xfrm>
              <a:off x="4276537" y="3519023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1144"/>
            <p:cNvSpPr>
              <a:spLocks noChangeArrowheads="1"/>
            </p:cNvSpPr>
            <p:nvPr/>
          </p:nvSpPr>
          <p:spPr bwMode="auto">
            <a:xfrm>
              <a:off x="4276537" y="3519023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1145"/>
            <p:cNvSpPr>
              <a:spLocks noChangeArrowheads="1"/>
            </p:cNvSpPr>
            <p:nvPr/>
          </p:nvSpPr>
          <p:spPr bwMode="auto">
            <a:xfrm>
              <a:off x="4382900" y="3536486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1146"/>
            <p:cNvSpPr>
              <a:spLocks noChangeArrowheads="1"/>
            </p:cNvSpPr>
            <p:nvPr/>
          </p:nvSpPr>
          <p:spPr bwMode="auto">
            <a:xfrm>
              <a:off x="4382900" y="3646023"/>
              <a:ext cx="88900" cy="139700"/>
            </a:xfrm>
            <a:custGeom>
              <a:avLst/>
              <a:gdLst>
                <a:gd name="T0" fmla="*/ 101 w 245"/>
                <a:gd name="T1" fmla="*/ 286 h 388"/>
                <a:gd name="T2" fmla="*/ 101 w 245"/>
                <a:gd name="T3" fmla="*/ 286 h 388"/>
                <a:gd name="T4" fmla="*/ 21 w 245"/>
                <a:gd name="T5" fmla="*/ 319 h 388"/>
                <a:gd name="T6" fmla="*/ 0 w 245"/>
                <a:gd name="T7" fmla="*/ 349 h 388"/>
                <a:gd name="T8" fmla="*/ 0 w 245"/>
                <a:gd name="T9" fmla="*/ 349 h 388"/>
                <a:gd name="T10" fmla="*/ 21 w 245"/>
                <a:gd name="T11" fmla="*/ 319 h 388"/>
                <a:gd name="T12" fmla="*/ 101 w 245"/>
                <a:gd name="T13" fmla="*/ 286 h 388"/>
                <a:gd name="T14" fmla="*/ 181 w 245"/>
                <a:gd name="T15" fmla="*/ 324 h 388"/>
                <a:gd name="T16" fmla="*/ 244 w 245"/>
                <a:gd name="T17" fmla="*/ 387 h 388"/>
                <a:gd name="T18" fmla="*/ 181 w 245"/>
                <a:gd name="T19" fmla="*/ 324 h 388"/>
                <a:gd name="T20" fmla="*/ 101 w 245"/>
                <a:gd name="T21" fmla="*/ 286 h 388"/>
                <a:gd name="T22" fmla="*/ 244 w 245"/>
                <a:gd name="T23" fmla="*/ 0 h 388"/>
                <a:gd name="T24" fmla="*/ 244 w 245"/>
                <a:gd name="T25" fmla="*/ 0 h 388"/>
                <a:gd name="T26" fmla="*/ 244 w 245"/>
                <a:gd name="T27" fmla="*/ 0 h 388"/>
                <a:gd name="T28" fmla="*/ 244 w 245"/>
                <a:gd name="T29" fmla="*/ 0 h 388"/>
                <a:gd name="T30" fmla="*/ 244 w 245"/>
                <a:gd name="T31" fmla="*/ 0 h 388"/>
                <a:gd name="T32" fmla="*/ 101 w 245"/>
                <a:gd name="T33" fmla="*/ 28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5" h="388">
                  <a:moveTo>
                    <a:pt x="101" y="286"/>
                  </a:move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01" y="28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1147"/>
            <p:cNvSpPr>
              <a:spLocks noChangeArrowheads="1"/>
            </p:cNvSpPr>
            <p:nvPr/>
          </p:nvSpPr>
          <p:spPr bwMode="auto">
            <a:xfrm>
              <a:off x="4470212" y="3646023"/>
              <a:ext cx="4763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1148"/>
            <p:cNvSpPr>
              <a:spLocks noChangeArrowheads="1"/>
            </p:cNvSpPr>
            <p:nvPr/>
          </p:nvSpPr>
          <p:spPr bwMode="auto">
            <a:xfrm>
              <a:off x="4470212" y="3646023"/>
              <a:ext cx="4763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1149"/>
            <p:cNvSpPr>
              <a:spLocks noChangeArrowheads="1"/>
            </p:cNvSpPr>
            <p:nvPr/>
          </p:nvSpPr>
          <p:spPr bwMode="auto">
            <a:xfrm>
              <a:off x="4470212" y="3646023"/>
              <a:ext cx="1588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1150"/>
            <p:cNvSpPr>
              <a:spLocks noChangeArrowheads="1"/>
            </p:cNvSpPr>
            <p:nvPr/>
          </p:nvSpPr>
          <p:spPr bwMode="auto">
            <a:xfrm>
              <a:off x="4374962" y="3830173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1151"/>
            <p:cNvSpPr>
              <a:spLocks noChangeArrowheads="1"/>
            </p:cNvSpPr>
            <p:nvPr/>
          </p:nvSpPr>
          <p:spPr bwMode="auto">
            <a:xfrm>
              <a:off x="4378137" y="3646023"/>
              <a:ext cx="219075" cy="284163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1152"/>
            <p:cNvSpPr>
              <a:spLocks noChangeArrowheads="1"/>
            </p:cNvSpPr>
            <p:nvPr/>
          </p:nvSpPr>
          <p:spPr bwMode="auto">
            <a:xfrm>
              <a:off x="4419412" y="3688886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1153"/>
            <p:cNvSpPr>
              <a:spLocks noChangeArrowheads="1"/>
            </p:cNvSpPr>
            <p:nvPr/>
          </p:nvSpPr>
          <p:spPr bwMode="auto">
            <a:xfrm>
              <a:off x="4419412" y="3688886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1154"/>
            <p:cNvSpPr>
              <a:spLocks noChangeArrowheads="1"/>
            </p:cNvSpPr>
            <p:nvPr/>
          </p:nvSpPr>
          <p:spPr bwMode="auto">
            <a:xfrm>
              <a:off x="4397187" y="3766673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1155"/>
            <p:cNvSpPr>
              <a:spLocks noChangeArrowheads="1"/>
            </p:cNvSpPr>
            <p:nvPr/>
          </p:nvSpPr>
          <p:spPr bwMode="auto">
            <a:xfrm>
              <a:off x="4489262" y="3688886"/>
              <a:ext cx="1588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1156"/>
            <p:cNvSpPr>
              <a:spLocks noChangeArrowheads="1"/>
            </p:cNvSpPr>
            <p:nvPr/>
          </p:nvSpPr>
          <p:spPr bwMode="auto">
            <a:xfrm>
              <a:off x="4489262" y="3688886"/>
              <a:ext cx="1588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1157"/>
            <p:cNvSpPr>
              <a:spLocks noChangeArrowheads="1"/>
            </p:cNvSpPr>
            <p:nvPr/>
          </p:nvSpPr>
          <p:spPr bwMode="auto">
            <a:xfrm>
              <a:off x="4317812" y="3577761"/>
              <a:ext cx="134938" cy="133350"/>
            </a:xfrm>
            <a:custGeom>
              <a:avLst/>
              <a:gdLst>
                <a:gd name="T0" fmla="*/ 282 w 376"/>
                <a:gd name="T1" fmla="*/ 227 h 371"/>
                <a:gd name="T2" fmla="*/ 282 w 376"/>
                <a:gd name="T3" fmla="*/ 227 h 371"/>
                <a:gd name="T4" fmla="*/ 303 w 376"/>
                <a:gd name="T5" fmla="*/ 151 h 371"/>
                <a:gd name="T6" fmla="*/ 151 w 376"/>
                <a:gd name="T7" fmla="*/ 0 h 371"/>
                <a:gd name="T8" fmla="*/ 0 w 376"/>
                <a:gd name="T9" fmla="*/ 151 h 371"/>
                <a:gd name="T10" fmla="*/ 151 w 376"/>
                <a:gd name="T11" fmla="*/ 302 h 371"/>
                <a:gd name="T12" fmla="*/ 232 w 376"/>
                <a:gd name="T13" fmla="*/ 282 h 371"/>
                <a:gd name="T14" fmla="*/ 320 w 376"/>
                <a:gd name="T15" fmla="*/ 370 h 371"/>
                <a:gd name="T16" fmla="*/ 375 w 376"/>
                <a:gd name="T17" fmla="*/ 319 h 371"/>
                <a:gd name="T18" fmla="*/ 282 w 376"/>
                <a:gd name="T19" fmla="*/ 227 h 371"/>
                <a:gd name="T20" fmla="*/ 151 w 376"/>
                <a:gd name="T21" fmla="*/ 252 h 371"/>
                <a:gd name="T22" fmla="*/ 151 w 376"/>
                <a:gd name="T23" fmla="*/ 252 h 371"/>
                <a:gd name="T24" fmla="*/ 50 w 376"/>
                <a:gd name="T25" fmla="*/ 151 h 371"/>
                <a:gd name="T26" fmla="*/ 151 w 376"/>
                <a:gd name="T27" fmla="*/ 50 h 371"/>
                <a:gd name="T28" fmla="*/ 253 w 376"/>
                <a:gd name="T29" fmla="*/ 151 h 371"/>
                <a:gd name="T30" fmla="*/ 151 w 376"/>
                <a:gd name="T31" fmla="*/ 252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6" h="371">
                  <a:moveTo>
                    <a:pt x="282" y="227"/>
                  </a:moveTo>
                  <a:lnTo>
                    <a:pt x="282" y="227"/>
                  </a:lnTo>
                  <a:cubicBezTo>
                    <a:pt x="295" y="206"/>
                    <a:pt x="303" y="181"/>
                    <a:pt x="303" y="151"/>
                  </a:cubicBezTo>
                  <a:cubicBezTo>
                    <a:pt x="303" y="67"/>
                    <a:pt x="236" y="0"/>
                    <a:pt x="151" y="0"/>
                  </a:cubicBezTo>
                  <a:cubicBezTo>
                    <a:pt x="67" y="0"/>
                    <a:pt x="0" y="67"/>
                    <a:pt x="0" y="151"/>
                  </a:cubicBezTo>
                  <a:cubicBezTo>
                    <a:pt x="0" y="235"/>
                    <a:pt x="67" y="302"/>
                    <a:pt x="151" y="302"/>
                  </a:cubicBezTo>
                  <a:cubicBezTo>
                    <a:pt x="181" y="302"/>
                    <a:pt x="206" y="294"/>
                    <a:pt x="232" y="282"/>
                  </a:cubicBezTo>
                  <a:cubicBezTo>
                    <a:pt x="320" y="370"/>
                    <a:pt x="320" y="370"/>
                    <a:pt x="320" y="370"/>
                  </a:cubicBezTo>
                  <a:cubicBezTo>
                    <a:pt x="375" y="319"/>
                    <a:pt x="375" y="319"/>
                    <a:pt x="375" y="319"/>
                  </a:cubicBezTo>
                  <a:lnTo>
                    <a:pt x="282" y="227"/>
                  </a:lnTo>
                  <a:close/>
                  <a:moveTo>
                    <a:pt x="151" y="252"/>
                  </a:moveTo>
                  <a:lnTo>
                    <a:pt x="151" y="252"/>
                  </a:lnTo>
                  <a:cubicBezTo>
                    <a:pt x="97" y="252"/>
                    <a:pt x="50" y="206"/>
                    <a:pt x="50" y="151"/>
                  </a:cubicBezTo>
                  <a:cubicBezTo>
                    <a:pt x="50" y="97"/>
                    <a:pt x="97" y="50"/>
                    <a:pt x="151" y="50"/>
                  </a:cubicBezTo>
                  <a:cubicBezTo>
                    <a:pt x="211" y="50"/>
                    <a:pt x="253" y="97"/>
                    <a:pt x="253" y="151"/>
                  </a:cubicBezTo>
                  <a:cubicBezTo>
                    <a:pt x="253" y="206"/>
                    <a:pt x="211" y="252"/>
                    <a:pt x="151" y="2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9" name="Group 488"/>
          <p:cNvGrpSpPr/>
          <p:nvPr/>
        </p:nvGrpSpPr>
        <p:grpSpPr>
          <a:xfrm>
            <a:off x="4204141" y="4076120"/>
            <a:ext cx="495300" cy="493712"/>
            <a:chOff x="4199592" y="4114893"/>
            <a:chExt cx="495300" cy="493712"/>
          </a:xfrm>
        </p:grpSpPr>
        <p:sp>
          <p:nvSpPr>
            <p:cNvPr id="490" name="Freeform 1158"/>
            <p:cNvSpPr>
              <a:spLocks noChangeArrowheads="1"/>
            </p:cNvSpPr>
            <p:nvPr/>
          </p:nvSpPr>
          <p:spPr bwMode="auto">
            <a:xfrm>
              <a:off x="4199592" y="411489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1159"/>
            <p:cNvSpPr>
              <a:spLocks noChangeArrowheads="1"/>
            </p:cNvSpPr>
            <p:nvPr/>
          </p:nvSpPr>
          <p:spPr bwMode="auto">
            <a:xfrm>
              <a:off x="4199592" y="411489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2" name="Freeform 1160"/>
            <p:cNvSpPr>
              <a:spLocks noChangeArrowheads="1"/>
            </p:cNvSpPr>
            <p:nvPr/>
          </p:nvSpPr>
          <p:spPr bwMode="auto">
            <a:xfrm>
              <a:off x="4318655" y="4189505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3" name="Freeform 1161"/>
            <p:cNvSpPr>
              <a:spLocks noChangeArrowheads="1"/>
            </p:cNvSpPr>
            <p:nvPr/>
          </p:nvSpPr>
          <p:spPr bwMode="auto">
            <a:xfrm>
              <a:off x="4318655" y="4189505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4" name="Freeform 1162"/>
            <p:cNvSpPr>
              <a:spLocks noChangeArrowheads="1"/>
            </p:cNvSpPr>
            <p:nvPr/>
          </p:nvSpPr>
          <p:spPr bwMode="auto">
            <a:xfrm>
              <a:off x="4318655" y="4189505"/>
              <a:ext cx="180975" cy="287338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0 h 798"/>
                <a:gd name="T4" fmla="*/ 0 w 501"/>
                <a:gd name="T5" fmla="*/ 797 h 798"/>
                <a:gd name="T6" fmla="*/ 353 w 501"/>
                <a:gd name="T7" fmla="*/ 797 h 798"/>
                <a:gd name="T8" fmla="*/ 318 w 501"/>
                <a:gd name="T9" fmla="*/ 761 h 798"/>
                <a:gd name="T10" fmla="*/ 278 w 501"/>
                <a:gd name="T11" fmla="*/ 718 h 798"/>
                <a:gd name="T12" fmla="*/ 43 w 501"/>
                <a:gd name="T13" fmla="*/ 718 h 798"/>
                <a:gd name="T14" fmla="*/ 43 w 501"/>
                <a:gd name="T15" fmla="*/ 40 h 798"/>
                <a:gd name="T16" fmla="*/ 457 w 501"/>
                <a:gd name="T17" fmla="*/ 40 h 798"/>
                <a:gd name="T18" fmla="*/ 457 w 501"/>
                <a:gd name="T19" fmla="*/ 629 h 798"/>
                <a:gd name="T20" fmla="*/ 500 w 501"/>
                <a:gd name="T21" fmla="*/ 672 h 798"/>
                <a:gd name="T22" fmla="*/ 500 w 501"/>
                <a:gd name="T23" fmla="*/ 0 h 798"/>
                <a:gd name="T24" fmla="*/ 0 w 501"/>
                <a:gd name="T25" fmla="*/ 0 h 798"/>
                <a:gd name="T26" fmla="*/ 250 w 501"/>
                <a:gd name="T27" fmla="*/ 736 h 798"/>
                <a:gd name="T28" fmla="*/ 250 w 501"/>
                <a:gd name="T29" fmla="*/ 736 h 798"/>
                <a:gd name="T30" fmla="*/ 268 w 501"/>
                <a:gd name="T31" fmla="*/ 758 h 798"/>
                <a:gd name="T32" fmla="*/ 250 w 501"/>
                <a:gd name="T33" fmla="*/ 776 h 798"/>
                <a:gd name="T34" fmla="*/ 232 w 501"/>
                <a:gd name="T35" fmla="*/ 758 h 798"/>
                <a:gd name="T36" fmla="*/ 250 w 501"/>
                <a:gd name="T37" fmla="*/ 73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0"/>
                  </a:lnTo>
                  <a:cubicBezTo>
                    <a:pt x="0" y="797"/>
                    <a:pt x="0" y="797"/>
                    <a:pt x="0" y="797"/>
                  </a:cubicBezTo>
                  <a:cubicBezTo>
                    <a:pt x="353" y="797"/>
                    <a:pt x="353" y="797"/>
                    <a:pt x="353" y="797"/>
                  </a:cubicBezTo>
                  <a:cubicBezTo>
                    <a:pt x="318" y="761"/>
                    <a:pt x="318" y="761"/>
                    <a:pt x="318" y="761"/>
                  </a:cubicBezTo>
                  <a:cubicBezTo>
                    <a:pt x="278" y="718"/>
                    <a:pt x="278" y="718"/>
                    <a:pt x="278" y="718"/>
                  </a:cubicBezTo>
                  <a:cubicBezTo>
                    <a:pt x="43" y="718"/>
                    <a:pt x="43" y="718"/>
                    <a:pt x="43" y="718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57" y="40"/>
                    <a:pt x="457" y="40"/>
                    <a:pt x="457" y="40"/>
                  </a:cubicBezTo>
                  <a:cubicBezTo>
                    <a:pt x="457" y="629"/>
                    <a:pt x="457" y="629"/>
                    <a:pt x="457" y="629"/>
                  </a:cubicBezTo>
                  <a:cubicBezTo>
                    <a:pt x="500" y="672"/>
                    <a:pt x="500" y="672"/>
                    <a:pt x="500" y="672"/>
                  </a:cubicBezTo>
                  <a:cubicBezTo>
                    <a:pt x="500" y="0"/>
                    <a:pt x="500" y="0"/>
                    <a:pt x="500" y="0"/>
                  </a:cubicBezTo>
                  <a:lnTo>
                    <a:pt x="0" y="0"/>
                  </a:lnTo>
                  <a:close/>
                  <a:moveTo>
                    <a:pt x="250" y="736"/>
                  </a:moveTo>
                  <a:lnTo>
                    <a:pt x="250" y="736"/>
                  </a:lnTo>
                  <a:cubicBezTo>
                    <a:pt x="261" y="736"/>
                    <a:pt x="268" y="747"/>
                    <a:pt x="268" y="758"/>
                  </a:cubicBezTo>
                  <a:cubicBezTo>
                    <a:pt x="268" y="765"/>
                    <a:pt x="261" y="776"/>
                    <a:pt x="250" y="776"/>
                  </a:cubicBezTo>
                  <a:cubicBezTo>
                    <a:pt x="239" y="776"/>
                    <a:pt x="232" y="765"/>
                    <a:pt x="232" y="758"/>
                  </a:cubicBezTo>
                  <a:cubicBezTo>
                    <a:pt x="232" y="747"/>
                    <a:pt x="239" y="736"/>
                    <a:pt x="250" y="7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5" name="Freeform 1163"/>
            <p:cNvSpPr>
              <a:spLocks noChangeArrowheads="1"/>
            </p:cNvSpPr>
            <p:nvPr/>
          </p:nvSpPr>
          <p:spPr bwMode="auto">
            <a:xfrm>
              <a:off x="4404380" y="4297455"/>
              <a:ext cx="185737" cy="242888"/>
            </a:xfrm>
            <a:custGeom>
              <a:avLst/>
              <a:gdLst>
                <a:gd name="T0" fmla="*/ 515 w 516"/>
                <a:gd name="T1" fmla="*/ 672 h 673"/>
                <a:gd name="T2" fmla="*/ 515 w 516"/>
                <a:gd name="T3" fmla="*/ 672 h 673"/>
                <a:gd name="T4" fmla="*/ 282 w 516"/>
                <a:gd name="T5" fmla="*/ 672 h 673"/>
                <a:gd name="T6" fmla="*/ 25 w 516"/>
                <a:gd name="T7" fmla="*/ 404 h 673"/>
                <a:gd name="T8" fmla="*/ 0 w 516"/>
                <a:gd name="T9" fmla="*/ 336 h 673"/>
                <a:gd name="T10" fmla="*/ 29 w 516"/>
                <a:gd name="T11" fmla="*/ 272 h 673"/>
                <a:gd name="T12" fmla="*/ 165 w 516"/>
                <a:gd name="T13" fmla="*/ 275 h 673"/>
                <a:gd name="T14" fmla="*/ 218 w 516"/>
                <a:gd name="T15" fmla="*/ 329 h 673"/>
                <a:gd name="T16" fmla="*/ 218 w 516"/>
                <a:gd name="T17" fmla="*/ 0 h 673"/>
                <a:gd name="T18" fmla="*/ 515 w 516"/>
                <a:gd name="T19" fmla="*/ 290 h 673"/>
                <a:gd name="T20" fmla="*/ 515 w 516"/>
                <a:gd name="T21" fmla="*/ 672 h 673"/>
                <a:gd name="T22" fmla="*/ 300 w 516"/>
                <a:gd name="T23" fmla="*/ 629 h 673"/>
                <a:gd name="T24" fmla="*/ 300 w 516"/>
                <a:gd name="T25" fmla="*/ 629 h 673"/>
                <a:gd name="T26" fmla="*/ 475 w 516"/>
                <a:gd name="T27" fmla="*/ 629 h 673"/>
                <a:gd name="T28" fmla="*/ 475 w 516"/>
                <a:gd name="T29" fmla="*/ 308 h 673"/>
                <a:gd name="T30" fmla="*/ 261 w 516"/>
                <a:gd name="T31" fmla="*/ 100 h 673"/>
                <a:gd name="T32" fmla="*/ 261 w 516"/>
                <a:gd name="T33" fmla="*/ 433 h 673"/>
                <a:gd name="T34" fmla="*/ 132 w 516"/>
                <a:gd name="T35" fmla="*/ 304 h 673"/>
                <a:gd name="T36" fmla="*/ 57 w 516"/>
                <a:gd name="T37" fmla="*/ 300 h 673"/>
                <a:gd name="T38" fmla="*/ 43 w 516"/>
                <a:gd name="T39" fmla="*/ 340 h 673"/>
                <a:gd name="T40" fmla="*/ 57 w 516"/>
                <a:gd name="T41" fmla="*/ 376 h 673"/>
                <a:gd name="T42" fmla="*/ 300 w 516"/>
                <a:gd name="T43" fmla="*/ 62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73">
                  <a:moveTo>
                    <a:pt x="515" y="672"/>
                  </a:moveTo>
                  <a:lnTo>
                    <a:pt x="515" y="672"/>
                  </a:lnTo>
                  <a:cubicBezTo>
                    <a:pt x="282" y="672"/>
                    <a:pt x="282" y="672"/>
                    <a:pt x="282" y="672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7" y="386"/>
                    <a:pt x="0" y="361"/>
                    <a:pt x="0" y="336"/>
                  </a:cubicBezTo>
                  <a:cubicBezTo>
                    <a:pt x="0" y="311"/>
                    <a:pt x="11" y="290"/>
                    <a:pt x="29" y="272"/>
                  </a:cubicBezTo>
                  <a:cubicBezTo>
                    <a:pt x="68" y="236"/>
                    <a:pt x="129" y="236"/>
                    <a:pt x="165" y="275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90"/>
                    <a:pt x="515" y="290"/>
                    <a:pt x="515" y="290"/>
                  </a:cubicBezTo>
                  <a:lnTo>
                    <a:pt x="515" y="672"/>
                  </a:lnTo>
                  <a:close/>
                  <a:moveTo>
                    <a:pt x="300" y="629"/>
                  </a:moveTo>
                  <a:lnTo>
                    <a:pt x="300" y="629"/>
                  </a:lnTo>
                  <a:cubicBezTo>
                    <a:pt x="475" y="629"/>
                    <a:pt x="475" y="629"/>
                    <a:pt x="475" y="629"/>
                  </a:cubicBezTo>
                  <a:cubicBezTo>
                    <a:pt x="475" y="308"/>
                    <a:pt x="475" y="308"/>
                    <a:pt x="475" y="308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33"/>
                    <a:pt x="261" y="433"/>
                    <a:pt x="261" y="433"/>
                  </a:cubicBezTo>
                  <a:cubicBezTo>
                    <a:pt x="132" y="304"/>
                    <a:pt x="132" y="304"/>
                    <a:pt x="132" y="304"/>
                  </a:cubicBezTo>
                  <a:cubicBezTo>
                    <a:pt x="114" y="283"/>
                    <a:pt x="79" y="283"/>
                    <a:pt x="57" y="300"/>
                  </a:cubicBezTo>
                  <a:cubicBezTo>
                    <a:pt x="47" y="311"/>
                    <a:pt x="43" y="325"/>
                    <a:pt x="43" y="340"/>
                  </a:cubicBezTo>
                  <a:cubicBezTo>
                    <a:pt x="43" y="354"/>
                    <a:pt x="47" y="365"/>
                    <a:pt x="57" y="376"/>
                  </a:cubicBezTo>
                  <a:lnTo>
                    <a:pt x="300" y="6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6" name="Freeform 1164"/>
            <p:cNvSpPr>
              <a:spLocks noChangeArrowheads="1"/>
            </p:cNvSpPr>
            <p:nvPr/>
          </p:nvSpPr>
          <p:spPr bwMode="auto">
            <a:xfrm>
              <a:off x="4353580" y="4240305"/>
              <a:ext cx="114300" cy="112713"/>
            </a:xfrm>
            <a:custGeom>
              <a:avLst/>
              <a:gdLst>
                <a:gd name="T0" fmla="*/ 240 w 319"/>
                <a:gd name="T1" fmla="*/ 193 h 315"/>
                <a:gd name="T2" fmla="*/ 240 w 319"/>
                <a:gd name="T3" fmla="*/ 193 h 315"/>
                <a:gd name="T4" fmla="*/ 257 w 319"/>
                <a:gd name="T5" fmla="*/ 128 h 315"/>
                <a:gd name="T6" fmla="*/ 129 w 319"/>
                <a:gd name="T7" fmla="*/ 0 h 315"/>
                <a:gd name="T8" fmla="*/ 0 w 319"/>
                <a:gd name="T9" fmla="*/ 128 h 315"/>
                <a:gd name="T10" fmla="*/ 129 w 319"/>
                <a:gd name="T11" fmla="*/ 257 h 315"/>
                <a:gd name="T12" fmla="*/ 197 w 319"/>
                <a:gd name="T13" fmla="*/ 239 h 315"/>
                <a:gd name="T14" fmla="*/ 272 w 319"/>
                <a:gd name="T15" fmla="*/ 314 h 315"/>
                <a:gd name="T16" fmla="*/ 318 w 319"/>
                <a:gd name="T17" fmla="*/ 271 h 315"/>
                <a:gd name="T18" fmla="*/ 240 w 319"/>
                <a:gd name="T19" fmla="*/ 193 h 315"/>
                <a:gd name="T20" fmla="*/ 129 w 319"/>
                <a:gd name="T21" fmla="*/ 214 h 315"/>
                <a:gd name="T22" fmla="*/ 129 w 319"/>
                <a:gd name="T23" fmla="*/ 214 h 315"/>
                <a:gd name="T24" fmla="*/ 43 w 319"/>
                <a:gd name="T25" fmla="*/ 128 h 315"/>
                <a:gd name="T26" fmla="*/ 129 w 319"/>
                <a:gd name="T27" fmla="*/ 42 h 315"/>
                <a:gd name="T28" fmla="*/ 215 w 319"/>
                <a:gd name="T29" fmla="*/ 128 h 315"/>
                <a:gd name="T30" fmla="*/ 129 w 319"/>
                <a:gd name="T31" fmla="*/ 214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9" h="315">
                  <a:moveTo>
                    <a:pt x="240" y="193"/>
                  </a:moveTo>
                  <a:lnTo>
                    <a:pt x="240" y="193"/>
                  </a:lnTo>
                  <a:cubicBezTo>
                    <a:pt x="250" y="175"/>
                    <a:pt x="257" y="153"/>
                    <a:pt x="257" y="128"/>
                  </a:cubicBezTo>
                  <a:cubicBezTo>
                    <a:pt x="257" y="57"/>
                    <a:pt x="200" y="0"/>
                    <a:pt x="129" y="0"/>
                  </a:cubicBezTo>
                  <a:cubicBezTo>
                    <a:pt x="57" y="0"/>
                    <a:pt x="0" y="57"/>
                    <a:pt x="0" y="128"/>
                  </a:cubicBezTo>
                  <a:cubicBezTo>
                    <a:pt x="0" y="200"/>
                    <a:pt x="57" y="257"/>
                    <a:pt x="129" y="257"/>
                  </a:cubicBezTo>
                  <a:cubicBezTo>
                    <a:pt x="154" y="257"/>
                    <a:pt x="175" y="250"/>
                    <a:pt x="197" y="239"/>
                  </a:cubicBezTo>
                  <a:cubicBezTo>
                    <a:pt x="272" y="314"/>
                    <a:pt x="272" y="314"/>
                    <a:pt x="272" y="314"/>
                  </a:cubicBezTo>
                  <a:cubicBezTo>
                    <a:pt x="318" y="271"/>
                    <a:pt x="318" y="271"/>
                    <a:pt x="318" y="271"/>
                  </a:cubicBezTo>
                  <a:lnTo>
                    <a:pt x="240" y="193"/>
                  </a:lnTo>
                  <a:close/>
                  <a:moveTo>
                    <a:pt x="129" y="214"/>
                  </a:moveTo>
                  <a:lnTo>
                    <a:pt x="129" y="214"/>
                  </a:lnTo>
                  <a:cubicBezTo>
                    <a:pt x="82" y="214"/>
                    <a:pt x="43" y="175"/>
                    <a:pt x="43" y="128"/>
                  </a:cubicBezTo>
                  <a:cubicBezTo>
                    <a:pt x="43" y="82"/>
                    <a:pt x="82" y="42"/>
                    <a:pt x="129" y="42"/>
                  </a:cubicBezTo>
                  <a:cubicBezTo>
                    <a:pt x="179" y="42"/>
                    <a:pt x="215" y="82"/>
                    <a:pt x="215" y="128"/>
                  </a:cubicBezTo>
                  <a:cubicBezTo>
                    <a:pt x="215" y="175"/>
                    <a:pt x="179" y="214"/>
                    <a:pt x="129" y="2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97" name="Group 496"/>
          <p:cNvGrpSpPr/>
          <p:nvPr/>
        </p:nvGrpSpPr>
        <p:grpSpPr>
          <a:xfrm>
            <a:off x="5124134" y="1705886"/>
            <a:ext cx="293687" cy="293687"/>
            <a:chOff x="5095035" y="1701343"/>
            <a:chExt cx="293687" cy="293687"/>
          </a:xfrm>
        </p:grpSpPr>
        <p:sp>
          <p:nvSpPr>
            <p:cNvPr id="498" name="Freeform 1165"/>
            <p:cNvSpPr>
              <a:spLocks noChangeArrowheads="1"/>
            </p:cNvSpPr>
            <p:nvPr/>
          </p:nvSpPr>
          <p:spPr bwMode="auto">
            <a:xfrm>
              <a:off x="5095035" y="1701343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9" name="Freeform 1166"/>
            <p:cNvSpPr>
              <a:spLocks noChangeArrowheads="1"/>
            </p:cNvSpPr>
            <p:nvPr/>
          </p:nvSpPr>
          <p:spPr bwMode="auto">
            <a:xfrm>
              <a:off x="5210922" y="1709280"/>
              <a:ext cx="109538" cy="217488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0" name="Freeform 1167"/>
            <p:cNvSpPr>
              <a:spLocks noChangeArrowheads="1"/>
            </p:cNvSpPr>
            <p:nvPr/>
          </p:nvSpPr>
          <p:spPr bwMode="auto">
            <a:xfrm>
              <a:off x="5095035" y="1701343"/>
              <a:ext cx="293687" cy="293687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  <a:gd name="T32" fmla="*/ 405 w 814"/>
                <a:gd name="T33" fmla="*/ 153 h 814"/>
                <a:gd name="T34" fmla="*/ 405 w 814"/>
                <a:gd name="T35" fmla="*/ 153 h 814"/>
                <a:gd name="T36" fmla="*/ 492 w 814"/>
                <a:gd name="T37" fmla="*/ 153 h 814"/>
                <a:gd name="T38" fmla="*/ 492 w 814"/>
                <a:gd name="T39" fmla="*/ 241 h 814"/>
                <a:gd name="T40" fmla="*/ 448 w 814"/>
                <a:gd name="T41" fmla="*/ 241 h 814"/>
                <a:gd name="T42" fmla="*/ 448 w 814"/>
                <a:gd name="T43" fmla="*/ 197 h 814"/>
                <a:gd name="T44" fmla="*/ 405 w 814"/>
                <a:gd name="T45" fmla="*/ 197 h 814"/>
                <a:gd name="T46" fmla="*/ 405 w 814"/>
                <a:gd name="T47" fmla="*/ 153 h 814"/>
                <a:gd name="T48" fmla="*/ 197 w 814"/>
                <a:gd name="T49" fmla="*/ 241 h 814"/>
                <a:gd name="T50" fmla="*/ 197 w 814"/>
                <a:gd name="T51" fmla="*/ 241 h 814"/>
                <a:gd name="T52" fmla="*/ 153 w 814"/>
                <a:gd name="T53" fmla="*/ 241 h 814"/>
                <a:gd name="T54" fmla="*/ 153 w 814"/>
                <a:gd name="T55" fmla="*/ 153 h 814"/>
                <a:gd name="T56" fmla="*/ 241 w 814"/>
                <a:gd name="T57" fmla="*/ 153 h 814"/>
                <a:gd name="T58" fmla="*/ 241 w 814"/>
                <a:gd name="T59" fmla="*/ 197 h 814"/>
                <a:gd name="T60" fmla="*/ 197 w 814"/>
                <a:gd name="T61" fmla="*/ 197 h 814"/>
                <a:gd name="T62" fmla="*/ 197 w 814"/>
                <a:gd name="T63" fmla="*/ 241 h 814"/>
                <a:gd name="T64" fmla="*/ 197 w 814"/>
                <a:gd name="T65" fmla="*/ 452 h 814"/>
                <a:gd name="T66" fmla="*/ 197 w 814"/>
                <a:gd name="T67" fmla="*/ 452 h 814"/>
                <a:gd name="T68" fmla="*/ 241 w 814"/>
                <a:gd name="T69" fmla="*/ 452 h 814"/>
                <a:gd name="T70" fmla="*/ 241 w 814"/>
                <a:gd name="T71" fmla="*/ 492 h 814"/>
                <a:gd name="T72" fmla="*/ 153 w 814"/>
                <a:gd name="T73" fmla="*/ 492 h 814"/>
                <a:gd name="T74" fmla="*/ 153 w 814"/>
                <a:gd name="T75" fmla="*/ 405 h 814"/>
                <a:gd name="T76" fmla="*/ 197 w 814"/>
                <a:gd name="T77" fmla="*/ 405 h 814"/>
                <a:gd name="T78" fmla="*/ 197 w 814"/>
                <a:gd name="T79" fmla="*/ 452 h 814"/>
                <a:gd name="T80" fmla="*/ 448 w 814"/>
                <a:gd name="T81" fmla="*/ 405 h 814"/>
                <a:gd name="T82" fmla="*/ 448 w 814"/>
                <a:gd name="T83" fmla="*/ 405 h 814"/>
                <a:gd name="T84" fmla="*/ 492 w 814"/>
                <a:gd name="T85" fmla="*/ 405 h 814"/>
                <a:gd name="T86" fmla="*/ 492 w 814"/>
                <a:gd name="T87" fmla="*/ 492 h 814"/>
                <a:gd name="T88" fmla="*/ 405 w 814"/>
                <a:gd name="T89" fmla="*/ 492 h 814"/>
                <a:gd name="T90" fmla="*/ 405 w 814"/>
                <a:gd name="T91" fmla="*/ 452 h 814"/>
                <a:gd name="T92" fmla="*/ 448 w 814"/>
                <a:gd name="T93" fmla="*/ 452 h 814"/>
                <a:gd name="T94" fmla="*/ 448 w 814"/>
                <a:gd name="T95" fmla="*/ 405 h 814"/>
                <a:gd name="T96" fmla="*/ 492 w 814"/>
                <a:gd name="T97" fmla="*/ 346 h 814"/>
                <a:gd name="T98" fmla="*/ 492 w 814"/>
                <a:gd name="T99" fmla="*/ 346 h 814"/>
                <a:gd name="T100" fmla="*/ 153 w 814"/>
                <a:gd name="T101" fmla="*/ 346 h 814"/>
                <a:gd name="T102" fmla="*/ 153 w 814"/>
                <a:gd name="T103" fmla="*/ 303 h 814"/>
                <a:gd name="T104" fmla="*/ 492 w 814"/>
                <a:gd name="T105" fmla="*/ 303 h 814"/>
                <a:gd name="T106" fmla="*/ 492 w 814"/>
                <a:gd name="T107" fmla="*/ 346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  <a:moveTo>
                    <a:pt x="405" y="153"/>
                  </a:moveTo>
                  <a:lnTo>
                    <a:pt x="405" y="153"/>
                  </a:lnTo>
                  <a:cubicBezTo>
                    <a:pt x="492" y="153"/>
                    <a:pt x="492" y="153"/>
                    <a:pt x="492" y="153"/>
                  </a:cubicBezTo>
                  <a:cubicBezTo>
                    <a:pt x="492" y="241"/>
                    <a:pt x="492" y="241"/>
                    <a:pt x="492" y="241"/>
                  </a:cubicBezTo>
                  <a:cubicBezTo>
                    <a:pt x="448" y="241"/>
                    <a:pt x="448" y="241"/>
                    <a:pt x="448" y="241"/>
                  </a:cubicBezTo>
                  <a:cubicBezTo>
                    <a:pt x="448" y="197"/>
                    <a:pt x="448" y="197"/>
                    <a:pt x="448" y="197"/>
                  </a:cubicBezTo>
                  <a:cubicBezTo>
                    <a:pt x="405" y="197"/>
                    <a:pt x="405" y="197"/>
                    <a:pt x="405" y="197"/>
                  </a:cubicBezTo>
                  <a:lnTo>
                    <a:pt x="405" y="153"/>
                  </a:lnTo>
                  <a:close/>
                  <a:moveTo>
                    <a:pt x="197" y="241"/>
                  </a:moveTo>
                  <a:lnTo>
                    <a:pt x="197" y="241"/>
                  </a:lnTo>
                  <a:cubicBezTo>
                    <a:pt x="153" y="241"/>
                    <a:pt x="153" y="241"/>
                    <a:pt x="153" y="241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241" y="153"/>
                    <a:pt x="241" y="153"/>
                    <a:pt x="241" y="153"/>
                  </a:cubicBezTo>
                  <a:cubicBezTo>
                    <a:pt x="241" y="197"/>
                    <a:pt x="241" y="197"/>
                    <a:pt x="241" y="197"/>
                  </a:cubicBezTo>
                  <a:cubicBezTo>
                    <a:pt x="197" y="197"/>
                    <a:pt x="197" y="197"/>
                    <a:pt x="197" y="197"/>
                  </a:cubicBezTo>
                  <a:lnTo>
                    <a:pt x="197" y="241"/>
                  </a:lnTo>
                  <a:close/>
                  <a:moveTo>
                    <a:pt x="197" y="452"/>
                  </a:moveTo>
                  <a:lnTo>
                    <a:pt x="197" y="452"/>
                  </a:lnTo>
                  <a:cubicBezTo>
                    <a:pt x="241" y="452"/>
                    <a:pt x="241" y="452"/>
                    <a:pt x="241" y="452"/>
                  </a:cubicBezTo>
                  <a:cubicBezTo>
                    <a:pt x="241" y="492"/>
                    <a:pt x="241" y="492"/>
                    <a:pt x="241" y="492"/>
                  </a:cubicBezTo>
                  <a:cubicBezTo>
                    <a:pt x="153" y="492"/>
                    <a:pt x="153" y="492"/>
                    <a:pt x="153" y="492"/>
                  </a:cubicBezTo>
                  <a:cubicBezTo>
                    <a:pt x="153" y="405"/>
                    <a:pt x="153" y="405"/>
                    <a:pt x="153" y="405"/>
                  </a:cubicBezTo>
                  <a:cubicBezTo>
                    <a:pt x="197" y="405"/>
                    <a:pt x="197" y="405"/>
                    <a:pt x="197" y="405"/>
                  </a:cubicBezTo>
                  <a:lnTo>
                    <a:pt x="197" y="452"/>
                  </a:lnTo>
                  <a:close/>
                  <a:moveTo>
                    <a:pt x="448" y="405"/>
                  </a:moveTo>
                  <a:lnTo>
                    <a:pt x="448" y="405"/>
                  </a:lnTo>
                  <a:cubicBezTo>
                    <a:pt x="492" y="405"/>
                    <a:pt x="492" y="405"/>
                    <a:pt x="492" y="405"/>
                  </a:cubicBezTo>
                  <a:cubicBezTo>
                    <a:pt x="492" y="492"/>
                    <a:pt x="492" y="492"/>
                    <a:pt x="492" y="492"/>
                  </a:cubicBezTo>
                  <a:cubicBezTo>
                    <a:pt x="405" y="492"/>
                    <a:pt x="405" y="492"/>
                    <a:pt x="405" y="492"/>
                  </a:cubicBezTo>
                  <a:cubicBezTo>
                    <a:pt x="405" y="452"/>
                    <a:pt x="405" y="452"/>
                    <a:pt x="405" y="452"/>
                  </a:cubicBezTo>
                  <a:cubicBezTo>
                    <a:pt x="448" y="452"/>
                    <a:pt x="448" y="452"/>
                    <a:pt x="448" y="452"/>
                  </a:cubicBezTo>
                  <a:lnTo>
                    <a:pt x="448" y="405"/>
                  </a:lnTo>
                  <a:close/>
                  <a:moveTo>
                    <a:pt x="492" y="346"/>
                  </a:moveTo>
                  <a:lnTo>
                    <a:pt x="492" y="346"/>
                  </a:lnTo>
                  <a:cubicBezTo>
                    <a:pt x="153" y="346"/>
                    <a:pt x="153" y="346"/>
                    <a:pt x="153" y="346"/>
                  </a:cubicBezTo>
                  <a:cubicBezTo>
                    <a:pt x="153" y="303"/>
                    <a:pt x="153" y="303"/>
                    <a:pt x="153" y="303"/>
                  </a:cubicBezTo>
                  <a:cubicBezTo>
                    <a:pt x="492" y="303"/>
                    <a:pt x="492" y="303"/>
                    <a:pt x="492" y="303"/>
                  </a:cubicBezTo>
                  <a:lnTo>
                    <a:pt x="492" y="34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1" name="Group 500"/>
          <p:cNvGrpSpPr/>
          <p:nvPr/>
        </p:nvGrpSpPr>
        <p:grpSpPr>
          <a:xfrm>
            <a:off x="5124133" y="2320743"/>
            <a:ext cx="293688" cy="293688"/>
            <a:chOff x="5099797" y="2336433"/>
            <a:chExt cx="293688" cy="293688"/>
          </a:xfrm>
        </p:grpSpPr>
        <p:sp>
          <p:nvSpPr>
            <p:cNvPr id="502" name="Freeform 1168"/>
            <p:cNvSpPr>
              <a:spLocks noChangeArrowheads="1"/>
            </p:cNvSpPr>
            <p:nvPr/>
          </p:nvSpPr>
          <p:spPr bwMode="auto">
            <a:xfrm>
              <a:off x="5099797" y="2336433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3" name="Freeform 1169"/>
            <p:cNvSpPr>
              <a:spLocks noChangeArrowheads="1"/>
            </p:cNvSpPr>
            <p:nvPr/>
          </p:nvSpPr>
          <p:spPr bwMode="auto">
            <a:xfrm>
              <a:off x="5215685" y="2344371"/>
              <a:ext cx="109537" cy="217487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4" name="Freeform 1170"/>
            <p:cNvSpPr>
              <a:spLocks noChangeArrowheads="1"/>
            </p:cNvSpPr>
            <p:nvPr/>
          </p:nvSpPr>
          <p:spPr bwMode="auto">
            <a:xfrm>
              <a:off x="5099797" y="2336433"/>
              <a:ext cx="293688" cy="293688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  <a:gd name="T32" fmla="*/ 405 w 814"/>
                <a:gd name="T33" fmla="*/ 153 h 814"/>
                <a:gd name="T34" fmla="*/ 405 w 814"/>
                <a:gd name="T35" fmla="*/ 153 h 814"/>
                <a:gd name="T36" fmla="*/ 492 w 814"/>
                <a:gd name="T37" fmla="*/ 153 h 814"/>
                <a:gd name="T38" fmla="*/ 492 w 814"/>
                <a:gd name="T39" fmla="*/ 241 h 814"/>
                <a:gd name="T40" fmla="*/ 448 w 814"/>
                <a:gd name="T41" fmla="*/ 241 h 814"/>
                <a:gd name="T42" fmla="*/ 448 w 814"/>
                <a:gd name="T43" fmla="*/ 197 h 814"/>
                <a:gd name="T44" fmla="*/ 405 w 814"/>
                <a:gd name="T45" fmla="*/ 197 h 814"/>
                <a:gd name="T46" fmla="*/ 405 w 814"/>
                <a:gd name="T47" fmla="*/ 153 h 814"/>
                <a:gd name="T48" fmla="*/ 197 w 814"/>
                <a:gd name="T49" fmla="*/ 241 h 814"/>
                <a:gd name="T50" fmla="*/ 197 w 814"/>
                <a:gd name="T51" fmla="*/ 241 h 814"/>
                <a:gd name="T52" fmla="*/ 153 w 814"/>
                <a:gd name="T53" fmla="*/ 241 h 814"/>
                <a:gd name="T54" fmla="*/ 153 w 814"/>
                <a:gd name="T55" fmla="*/ 153 h 814"/>
                <a:gd name="T56" fmla="*/ 241 w 814"/>
                <a:gd name="T57" fmla="*/ 153 h 814"/>
                <a:gd name="T58" fmla="*/ 241 w 814"/>
                <a:gd name="T59" fmla="*/ 197 h 814"/>
                <a:gd name="T60" fmla="*/ 197 w 814"/>
                <a:gd name="T61" fmla="*/ 197 h 814"/>
                <a:gd name="T62" fmla="*/ 197 w 814"/>
                <a:gd name="T63" fmla="*/ 241 h 814"/>
                <a:gd name="T64" fmla="*/ 197 w 814"/>
                <a:gd name="T65" fmla="*/ 452 h 814"/>
                <a:gd name="T66" fmla="*/ 197 w 814"/>
                <a:gd name="T67" fmla="*/ 452 h 814"/>
                <a:gd name="T68" fmla="*/ 241 w 814"/>
                <a:gd name="T69" fmla="*/ 452 h 814"/>
                <a:gd name="T70" fmla="*/ 241 w 814"/>
                <a:gd name="T71" fmla="*/ 492 h 814"/>
                <a:gd name="T72" fmla="*/ 153 w 814"/>
                <a:gd name="T73" fmla="*/ 492 h 814"/>
                <a:gd name="T74" fmla="*/ 153 w 814"/>
                <a:gd name="T75" fmla="*/ 405 h 814"/>
                <a:gd name="T76" fmla="*/ 197 w 814"/>
                <a:gd name="T77" fmla="*/ 405 h 814"/>
                <a:gd name="T78" fmla="*/ 197 w 814"/>
                <a:gd name="T79" fmla="*/ 452 h 814"/>
                <a:gd name="T80" fmla="*/ 448 w 814"/>
                <a:gd name="T81" fmla="*/ 405 h 814"/>
                <a:gd name="T82" fmla="*/ 448 w 814"/>
                <a:gd name="T83" fmla="*/ 405 h 814"/>
                <a:gd name="T84" fmla="*/ 492 w 814"/>
                <a:gd name="T85" fmla="*/ 405 h 814"/>
                <a:gd name="T86" fmla="*/ 492 w 814"/>
                <a:gd name="T87" fmla="*/ 492 h 814"/>
                <a:gd name="T88" fmla="*/ 405 w 814"/>
                <a:gd name="T89" fmla="*/ 492 h 814"/>
                <a:gd name="T90" fmla="*/ 405 w 814"/>
                <a:gd name="T91" fmla="*/ 452 h 814"/>
                <a:gd name="T92" fmla="*/ 448 w 814"/>
                <a:gd name="T93" fmla="*/ 452 h 814"/>
                <a:gd name="T94" fmla="*/ 448 w 814"/>
                <a:gd name="T95" fmla="*/ 405 h 814"/>
                <a:gd name="T96" fmla="*/ 492 w 814"/>
                <a:gd name="T97" fmla="*/ 346 h 814"/>
                <a:gd name="T98" fmla="*/ 492 w 814"/>
                <a:gd name="T99" fmla="*/ 346 h 814"/>
                <a:gd name="T100" fmla="*/ 153 w 814"/>
                <a:gd name="T101" fmla="*/ 346 h 814"/>
                <a:gd name="T102" fmla="*/ 153 w 814"/>
                <a:gd name="T103" fmla="*/ 303 h 814"/>
                <a:gd name="T104" fmla="*/ 492 w 814"/>
                <a:gd name="T105" fmla="*/ 303 h 814"/>
                <a:gd name="T106" fmla="*/ 492 w 814"/>
                <a:gd name="T107" fmla="*/ 346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  <a:moveTo>
                    <a:pt x="405" y="153"/>
                  </a:moveTo>
                  <a:lnTo>
                    <a:pt x="405" y="153"/>
                  </a:lnTo>
                  <a:cubicBezTo>
                    <a:pt x="492" y="153"/>
                    <a:pt x="492" y="153"/>
                    <a:pt x="492" y="153"/>
                  </a:cubicBezTo>
                  <a:cubicBezTo>
                    <a:pt x="492" y="241"/>
                    <a:pt x="492" y="241"/>
                    <a:pt x="492" y="241"/>
                  </a:cubicBezTo>
                  <a:cubicBezTo>
                    <a:pt x="448" y="241"/>
                    <a:pt x="448" y="241"/>
                    <a:pt x="448" y="241"/>
                  </a:cubicBezTo>
                  <a:cubicBezTo>
                    <a:pt x="448" y="197"/>
                    <a:pt x="448" y="197"/>
                    <a:pt x="448" y="197"/>
                  </a:cubicBezTo>
                  <a:cubicBezTo>
                    <a:pt x="405" y="197"/>
                    <a:pt x="405" y="197"/>
                    <a:pt x="405" y="197"/>
                  </a:cubicBezTo>
                  <a:lnTo>
                    <a:pt x="405" y="153"/>
                  </a:lnTo>
                  <a:close/>
                  <a:moveTo>
                    <a:pt x="197" y="241"/>
                  </a:moveTo>
                  <a:lnTo>
                    <a:pt x="197" y="241"/>
                  </a:lnTo>
                  <a:cubicBezTo>
                    <a:pt x="153" y="241"/>
                    <a:pt x="153" y="241"/>
                    <a:pt x="153" y="241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241" y="153"/>
                    <a:pt x="241" y="153"/>
                    <a:pt x="241" y="153"/>
                  </a:cubicBezTo>
                  <a:cubicBezTo>
                    <a:pt x="241" y="197"/>
                    <a:pt x="241" y="197"/>
                    <a:pt x="241" y="197"/>
                  </a:cubicBezTo>
                  <a:cubicBezTo>
                    <a:pt x="197" y="197"/>
                    <a:pt x="197" y="197"/>
                    <a:pt x="197" y="197"/>
                  </a:cubicBezTo>
                  <a:lnTo>
                    <a:pt x="197" y="241"/>
                  </a:lnTo>
                  <a:close/>
                  <a:moveTo>
                    <a:pt x="197" y="452"/>
                  </a:moveTo>
                  <a:lnTo>
                    <a:pt x="197" y="452"/>
                  </a:lnTo>
                  <a:cubicBezTo>
                    <a:pt x="241" y="452"/>
                    <a:pt x="241" y="452"/>
                    <a:pt x="241" y="452"/>
                  </a:cubicBezTo>
                  <a:cubicBezTo>
                    <a:pt x="241" y="492"/>
                    <a:pt x="241" y="492"/>
                    <a:pt x="241" y="492"/>
                  </a:cubicBezTo>
                  <a:cubicBezTo>
                    <a:pt x="153" y="492"/>
                    <a:pt x="153" y="492"/>
                    <a:pt x="153" y="492"/>
                  </a:cubicBezTo>
                  <a:cubicBezTo>
                    <a:pt x="153" y="405"/>
                    <a:pt x="153" y="405"/>
                    <a:pt x="153" y="405"/>
                  </a:cubicBezTo>
                  <a:cubicBezTo>
                    <a:pt x="197" y="405"/>
                    <a:pt x="197" y="405"/>
                    <a:pt x="197" y="405"/>
                  </a:cubicBezTo>
                  <a:lnTo>
                    <a:pt x="197" y="452"/>
                  </a:lnTo>
                  <a:close/>
                  <a:moveTo>
                    <a:pt x="448" y="405"/>
                  </a:moveTo>
                  <a:lnTo>
                    <a:pt x="448" y="405"/>
                  </a:lnTo>
                  <a:cubicBezTo>
                    <a:pt x="492" y="405"/>
                    <a:pt x="492" y="405"/>
                    <a:pt x="492" y="405"/>
                  </a:cubicBezTo>
                  <a:cubicBezTo>
                    <a:pt x="492" y="492"/>
                    <a:pt x="492" y="492"/>
                    <a:pt x="492" y="492"/>
                  </a:cubicBezTo>
                  <a:cubicBezTo>
                    <a:pt x="405" y="492"/>
                    <a:pt x="405" y="492"/>
                    <a:pt x="405" y="492"/>
                  </a:cubicBezTo>
                  <a:cubicBezTo>
                    <a:pt x="405" y="452"/>
                    <a:pt x="405" y="452"/>
                    <a:pt x="405" y="452"/>
                  </a:cubicBezTo>
                  <a:cubicBezTo>
                    <a:pt x="448" y="452"/>
                    <a:pt x="448" y="452"/>
                    <a:pt x="448" y="452"/>
                  </a:cubicBezTo>
                  <a:lnTo>
                    <a:pt x="448" y="405"/>
                  </a:lnTo>
                  <a:close/>
                  <a:moveTo>
                    <a:pt x="492" y="346"/>
                  </a:moveTo>
                  <a:lnTo>
                    <a:pt x="492" y="346"/>
                  </a:lnTo>
                  <a:cubicBezTo>
                    <a:pt x="153" y="346"/>
                    <a:pt x="153" y="346"/>
                    <a:pt x="153" y="346"/>
                  </a:cubicBezTo>
                  <a:cubicBezTo>
                    <a:pt x="153" y="303"/>
                    <a:pt x="153" y="303"/>
                    <a:pt x="153" y="303"/>
                  </a:cubicBezTo>
                  <a:cubicBezTo>
                    <a:pt x="492" y="303"/>
                    <a:pt x="492" y="303"/>
                    <a:pt x="492" y="303"/>
                  </a:cubicBezTo>
                  <a:lnTo>
                    <a:pt x="492" y="3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5" name="Group 504"/>
          <p:cNvGrpSpPr/>
          <p:nvPr/>
        </p:nvGrpSpPr>
        <p:grpSpPr>
          <a:xfrm>
            <a:off x="5124133" y="2940200"/>
            <a:ext cx="293688" cy="293687"/>
            <a:chOff x="5093447" y="2941083"/>
            <a:chExt cx="293688" cy="293687"/>
          </a:xfrm>
        </p:grpSpPr>
        <p:sp>
          <p:nvSpPr>
            <p:cNvPr id="506" name="Freeform 1171"/>
            <p:cNvSpPr>
              <a:spLocks noChangeArrowheads="1"/>
            </p:cNvSpPr>
            <p:nvPr/>
          </p:nvSpPr>
          <p:spPr bwMode="auto">
            <a:xfrm>
              <a:off x="5093447" y="2941083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1172"/>
            <p:cNvSpPr>
              <a:spLocks noChangeArrowheads="1"/>
            </p:cNvSpPr>
            <p:nvPr/>
          </p:nvSpPr>
          <p:spPr bwMode="auto">
            <a:xfrm>
              <a:off x="5209335" y="2949020"/>
              <a:ext cx="109537" cy="217488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1173"/>
            <p:cNvSpPr>
              <a:spLocks noChangeArrowheads="1"/>
            </p:cNvSpPr>
            <p:nvPr/>
          </p:nvSpPr>
          <p:spPr bwMode="auto">
            <a:xfrm>
              <a:off x="5093447" y="2941083"/>
              <a:ext cx="293688" cy="293687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  <a:gd name="T32" fmla="*/ 405 w 814"/>
                <a:gd name="T33" fmla="*/ 153 h 814"/>
                <a:gd name="T34" fmla="*/ 405 w 814"/>
                <a:gd name="T35" fmla="*/ 153 h 814"/>
                <a:gd name="T36" fmla="*/ 492 w 814"/>
                <a:gd name="T37" fmla="*/ 153 h 814"/>
                <a:gd name="T38" fmla="*/ 492 w 814"/>
                <a:gd name="T39" fmla="*/ 241 h 814"/>
                <a:gd name="T40" fmla="*/ 448 w 814"/>
                <a:gd name="T41" fmla="*/ 241 h 814"/>
                <a:gd name="T42" fmla="*/ 448 w 814"/>
                <a:gd name="T43" fmla="*/ 197 h 814"/>
                <a:gd name="T44" fmla="*/ 405 w 814"/>
                <a:gd name="T45" fmla="*/ 197 h 814"/>
                <a:gd name="T46" fmla="*/ 405 w 814"/>
                <a:gd name="T47" fmla="*/ 153 h 814"/>
                <a:gd name="T48" fmla="*/ 197 w 814"/>
                <a:gd name="T49" fmla="*/ 241 h 814"/>
                <a:gd name="T50" fmla="*/ 197 w 814"/>
                <a:gd name="T51" fmla="*/ 241 h 814"/>
                <a:gd name="T52" fmla="*/ 153 w 814"/>
                <a:gd name="T53" fmla="*/ 241 h 814"/>
                <a:gd name="T54" fmla="*/ 153 w 814"/>
                <a:gd name="T55" fmla="*/ 153 h 814"/>
                <a:gd name="T56" fmla="*/ 241 w 814"/>
                <a:gd name="T57" fmla="*/ 153 h 814"/>
                <a:gd name="T58" fmla="*/ 241 w 814"/>
                <a:gd name="T59" fmla="*/ 197 h 814"/>
                <a:gd name="T60" fmla="*/ 197 w 814"/>
                <a:gd name="T61" fmla="*/ 197 h 814"/>
                <a:gd name="T62" fmla="*/ 197 w 814"/>
                <a:gd name="T63" fmla="*/ 241 h 814"/>
                <a:gd name="T64" fmla="*/ 197 w 814"/>
                <a:gd name="T65" fmla="*/ 452 h 814"/>
                <a:gd name="T66" fmla="*/ 197 w 814"/>
                <a:gd name="T67" fmla="*/ 452 h 814"/>
                <a:gd name="T68" fmla="*/ 241 w 814"/>
                <a:gd name="T69" fmla="*/ 452 h 814"/>
                <a:gd name="T70" fmla="*/ 241 w 814"/>
                <a:gd name="T71" fmla="*/ 492 h 814"/>
                <a:gd name="T72" fmla="*/ 153 w 814"/>
                <a:gd name="T73" fmla="*/ 492 h 814"/>
                <a:gd name="T74" fmla="*/ 153 w 814"/>
                <a:gd name="T75" fmla="*/ 405 h 814"/>
                <a:gd name="T76" fmla="*/ 197 w 814"/>
                <a:gd name="T77" fmla="*/ 405 h 814"/>
                <a:gd name="T78" fmla="*/ 197 w 814"/>
                <a:gd name="T79" fmla="*/ 452 h 814"/>
                <a:gd name="T80" fmla="*/ 448 w 814"/>
                <a:gd name="T81" fmla="*/ 405 h 814"/>
                <a:gd name="T82" fmla="*/ 448 w 814"/>
                <a:gd name="T83" fmla="*/ 405 h 814"/>
                <a:gd name="T84" fmla="*/ 492 w 814"/>
                <a:gd name="T85" fmla="*/ 405 h 814"/>
                <a:gd name="T86" fmla="*/ 492 w 814"/>
                <a:gd name="T87" fmla="*/ 492 h 814"/>
                <a:gd name="T88" fmla="*/ 405 w 814"/>
                <a:gd name="T89" fmla="*/ 492 h 814"/>
                <a:gd name="T90" fmla="*/ 405 w 814"/>
                <a:gd name="T91" fmla="*/ 452 h 814"/>
                <a:gd name="T92" fmla="*/ 448 w 814"/>
                <a:gd name="T93" fmla="*/ 452 h 814"/>
                <a:gd name="T94" fmla="*/ 448 w 814"/>
                <a:gd name="T95" fmla="*/ 405 h 814"/>
                <a:gd name="T96" fmla="*/ 492 w 814"/>
                <a:gd name="T97" fmla="*/ 346 h 814"/>
                <a:gd name="T98" fmla="*/ 492 w 814"/>
                <a:gd name="T99" fmla="*/ 346 h 814"/>
                <a:gd name="T100" fmla="*/ 153 w 814"/>
                <a:gd name="T101" fmla="*/ 346 h 814"/>
                <a:gd name="T102" fmla="*/ 153 w 814"/>
                <a:gd name="T103" fmla="*/ 303 h 814"/>
                <a:gd name="T104" fmla="*/ 492 w 814"/>
                <a:gd name="T105" fmla="*/ 303 h 814"/>
                <a:gd name="T106" fmla="*/ 492 w 814"/>
                <a:gd name="T107" fmla="*/ 346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  <a:moveTo>
                    <a:pt x="405" y="153"/>
                  </a:moveTo>
                  <a:lnTo>
                    <a:pt x="405" y="153"/>
                  </a:lnTo>
                  <a:cubicBezTo>
                    <a:pt x="492" y="153"/>
                    <a:pt x="492" y="153"/>
                    <a:pt x="492" y="153"/>
                  </a:cubicBezTo>
                  <a:cubicBezTo>
                    <a:pt x="492" y="241"/>
                    <a:pt x="492" y="241"/>
                    <a:pt x="492" y="241"/>
                  </a:cubicBezTo>
                  <a:cubicBezTo>
                    <a:pt x="448" y="241"/>
                    <a:pt x="448" y="241"/>
                    <a:pt x="448" y="241"/>
                  </a:cubicBezTo>
                  <a:cubicBezTo>
                    <a:pt x="448" y="197"/>
                    <a:pt x="448" y="197"/>
                    <a:pt x="448" y="197"/>
                  </a:cubicBezTo>
                  <a:cubicBezTo>
                    <a:pt x="405" y="197"/>
                    <a:pt x="405" y="197"/>
                    <a:pt x="405" y="197"/>
                  </a:cubicBezTo>
                  <a:lnTo>
                    <a:pt x="405" y="153"/>
                  </a:lnTo>
                  <a:close/>
                  <a:moveTo>
                    <a:pt x="197" y="241"/>
                  </a:moveTo>
                  <a:lnTo>
                    <a:pt x="197" y="241"/>
                  </a:lnTo>
                  <a:cubicBezTo>
                    <a:pt x="153" y="241"/>
                    <a:pt x="153" y="241"/>
                    <a:pt x="153" y="241"/>
                  </a:cubicBezTo>
                  <a:cubicBezTo>
                    <a:pt x="153" y="153"/>
                    <a:pt x="153" y="153"/>
                    <a:pt x="153" y="153"/>
                  </a:cubicBezTo>
                  <a:cubicBezTo>
                    <a:pt x="241" y="153"/>
                    <a:pt x="241" y="153"/>
                    <a:pt x="241" y="153"/>
                  </a:cubicBezTo>
                  <a:cubicBezTo>
                    <a:pt x="241" y="197"/>
                    <a:pt x="241" y="197"/>
                    <a:pt x="241" y="197"/>
                  </a:cubicBezTo>
                  <a:cubicBezTo>
                    <a:pt x="197" y="197"/>
                    <a:pt x="197" y="197"/>
                    <a:pt x="197" y="197"/>
                  </a:cubicBezTo>
                  <a:lnTo>
                    <a:pt x="197" y="241"/>
                  </a:lnTo>
                  <a:close/>
                  <a:moveTo>
                    <a:pt x="197" y="452"/>
                  </a:moveTo>
                  <a:lnTo>
                    <a:pt x="197" y="452"/>
                  </a:lnTo>
                  <a:cubicBezTo>
                    <a:pt x="241" y="452"/>
                    <a:pt x="241" y="452"/>
                    <a:pt x="241" y="452"/>
                  </a:cubicBezTo>
                  <a:cubicBezTo>
                    <a:pt x="241" y="492"/>
                    <a:pt x="241" y="492"/>
                    <a:pt x="241" y="492"/>
                  </a:cubicBezTo>
                  <a:cubicBezTo>
                    <a:pt x="153" y="492"/>
                    <a:pt x="153" y="492"/>
                    <a:pt x="153" y="492"/>
                  </a:cubicBezTo>
                  <a:cubicBezTo>
                    <a:pt x="153" y="405"/>
                    <a:pt x="153" y="405"/>
                    <a:pt x="153" y="405"/>
                  </a:cubicBezTo>
                  <a:cubicBezTo>
                    <a:pt x="197" y="405"/>
                    <a:pt x="197" y="405"/>
                    <a:pt x="197" y="405"/>
                  </a:cubicBezTo>
                  <a:lnTo>
                    <a:pt x="197" y="452"/>
                  </a:lnTo>
                  <a:close/>
                  <a:moveTo>
                    <a:pt x="448" y="405"/>
                  </a:moveTo>
                  <a:lnTo>
                    <a:pt x="448" y="405"/>
                  </a:lnTo>
                  <a:cubicBezTo>
                    <a:pt x="492" y="405"/>
                    <a:pt x="492" y="405"/>
                    <a:pt x="492" y="405"/>
                  </a:cubicBezTo>
                  <a:cubicBezTo>
                    <a:pt x="492" y="492"/>
                    <a:pt x="492" y="492"/>
                    <a:pt x="492" y="492"/>
                  </a:cubicBezTo>
                  <a:cubicBezTo>
                    <a:pt x="405" y="492"/>
                    <a:pt x="405" y="492"/>
                    <a:pt x="405" y="492"/>
                  </a:cubicBezTo>
                  <a:cubicBezTo>
                    <a:pt x="405" y="452"/>
                    <a:pt x="405" y="452"/>
                    <a:pt x="405" y="452"/>
                  </a:cubicBezTo>
                  <a:cubicBezTo>
                    <a:pt x="448" y="452"/>
                    <a:pt x="448" y="452"/>
                    <a:pt x="448" y="452"/>
                  </a:cubicBezTo>
                  <a:lnTo>
                    <a:pt x="448" y="405"/>
                  </a:lnTo>
                  <a:close/>
                  <a:moveTo>
                    <a:pt x="492" y="346"/>
                  </a:moveTo>
                  <a:lnTo>
                    <a:pt x="492" y="346"/>
                  </a:lnTo>
                  <a:cubicBezTo>
                    <a:pt x="153" y="346"/>
                    <a:pt x="153" y="346"/>
                    <a:pt x="153" y="346"/>
                  </a:cubicBezTo>
                  <a:cubicBezTo>
                    <a:pt x="153" y="303"/>
                    <a:pt x="153" y="303"/>
                    <a:pt x="153" y="303"/>
                  </a:cubicBezTo>
                  <a:cubicBezTo>
                    <a:pt x="492" y="303"/>
                    <a:pt x="492" y="303"/>
                    <a:pt x="492" y="303"/>
                  </a:cubicBezTo>
                  <a:lnTo>
                    <a:pt x="492" y="34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9" name="Group 508"/>
          <p:cNvGrpSpPr/>
          <p:nvPr/>
        </p:nvGrpSpPr>
        <p:grpSpPr>
          <a:xfrm>
            <a:off x="5124133" y="3554666"/>
            <a:ext cx="293688" cy="293687"/>
            <a:chOff x="5102972" y="3561886"/>
            <a:chExt cx="293688" cy="293687"/>
          </a:xfrm>
        </p:grpSpPr>
        <p:sp>
          <p:nvSpPr>
            <p:cNvPr id="510" name="Freeform 1174"/>
            <p:cNvSpPr>
              <a:spLocks noChangeArrowheads="1"/>
            </p:cNvSpPr>
            <p:nvPr/>
          </p:nvSpPr>
          <p:spPr bwMode="auto">
            <a:xfrm>
              <a:off x="5102972" y="3561886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1175"/>
            <p:cNvSpPr>
              <a:spLocks noChangeArrowheads="1"/>
            </p:cNvSpPr>
            <p:nvPr/>
          </p:nvSpPr>
          <p:spPr bwMode="auto">
            <a:xfrm>
              <a:off x="5218860" y="3569823"/>
              <a:ext cx="109537" cy="217488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1176"/>
            <p:cNvSpPr>
              <a:spLocks noChangeArrowheads="1"/>
            </p:cNvSpPr>
            <p:nvPr/>
          </p:nvSpPr>
          <p:spPr bwMode="auto">
            <a:xfrm>
              <a:off x="5102972" y="3561886"/>
              <a:ext cx="293688" cy="293687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1177"/>
            <p:cNvSpPr>
              <a:spLocks noChangeArrowheads="1"/>
            </p:cNvSpPr>
            <p:nvPr/>
          </p:nvSpPr>
          <p:spPr bwMode="auto">
            <a:xfrm>
              <a:off x="5158535" y="3617448"/>
              <a:ext cx="122237" cy="122238"/>
            </a:xfrm>
            <a:custGeom>
              <a:avLst/>
              <a:gdLst>
                <a:gd name="T0" fmla="*/ 252 w 340"/>
                <a:gd name="T1" fmla="*/ 0 h 340"/>
                <a:gd name="T2" fmla="*/ 339 w 340"/>
                <a:gd name="T3" fmla="*/ 0 h 340"/>
                <a:gd name="T4" fmla="*/ 339 w 340"/>
                <a:gd name="T5" fmla="*/ 88 h 340"/>
                <a:gd name="T6" fmla="*/ 295 w 340"/>
                <a:gd name="T7" fmla="*/ 88 h 340"/>
                <a:gd name="T8" fmla="*/ 295 w 340"/>
                <a:gd name="T9" fmla="*/ 44 h 340"/>
                <a:gd name="T10" fmla="*/ 252 w 340"/>
                <a:gd name="T11" fmla="*/ 44 h 340"/>
                <a:gd name="T12" fmla="*/ 252 w 340"/>
                <a:gd name="T13" fmla="*/ 0 h 340"/>
                <a:gd name="T14" fmla="*/ 44 w 340"/>
                <a:gd name="T15" fmla="*/ 88 h 340"/>
                <a:gd name="T16" fmla="*/ 0 w 340"/>
                <a:gd name="T17" fmla="*/ 88 h 340"/>
                <a:gd name="T18" fmla="*/ 0 w 340"/>
                <a:gd name="T19" fmla="*/ 0 h 340"/>
                <a:gd name="T20" fmla="*/ 88 w 340"/>
                <a:gd name="T21" fmla="*/ 0 h 340"/>
                <a:gd name="T22" fmla="*/ 88 w 340"/>
                <a:gd name="T23" fmla="*/ 44 h 340"/>
                <a:gd name="T24" fmla="*/ 44 w 340"/>
                <a:gd name="T25" fmla="*/ 44 h 340"/>
                <a:gd name="T26" fmla="*/ 44 w 340"/>
                <a:gd name="T27" fmla="*/ 88 h 340"/>
                <a:gd name="T28" fmla="*/ 44 w 340"/>
                <a:gd name="T29" fmla="*/ 299 h 340"/>
                <a:gd name="T30" fmla="*/ 88 w 340"/>
                <a:gd name="T31" fmla="*/ 299 h 340"/>
                <a:gd name="T32" fmla="*/ 88 w 340"/>
                <a:gd name="T33" fmla="*/ 339 h 340"/>
                <a:gd name="T34" fmla="*/ 0 w 340"/>
                <a:gd name="T35" fmla="*/ 339 h 340"/>
                <a:gd name="T36" fmla="*/ 0 w 340"/>
                <a:gd name="T37" fmla="*/ 252 h 340"/>
                <a:gd name="T38" fmla="*/ 44 w 340"/>
                <a:gd name="T39" fmla="*/ 252 h 340"/>
                <a:gd name="T40" fmla="*/ 44 w 340"/>
                <a:gd name="T41" fmla="*/ 299 h 340"/>
                <a:gd name="T42" fmla="*/ 295 w 340"/>
                <a:gd name="T43" fmla="*/ 252 h 340"/>
                <a:gd name="T44" fmla="*/ 339 w 340"/>
                <a:gd name="T45" fmla="*/ 252 h 340"/>
                <a:gd name="T46" fmla="*/ 339 w 340"/>
                <a:gd name="T47" fmla="*/ 339 h 340"/>
                <a:gd name="T48" fmla="*/ 252 w 340"/>
                <a:gd name="T49" fmla="*/ 339 h 340"/>
                <a:gd name="T50" fmla="*/ 252 w 340"/>
                <a:gd name="T51" fmla="*/ 299 h 340"/>
                <a:gd name="T52" fmla="*/ 295 w 340"/>
                <a:gd name="T53" fmla="*/ 299 h 340"/>
                <a:gd name="T54" fmla="*/ 295 w 340"/>
                <a:gd name="T55" fmla="*/ 252 h 340"/>
                <a:gd name="T56" fmla="*/ 339 w 340"/>
                <a:gd name="T57" fmla="*/ 193 h 340"/>
                <a:gd name="T58" fmla="*/ 0 w 340"/>
                <a:gd name="T59" fmla="*/ 193 h 340"/>
                <a:gd name="T60" fmla="*/ 0 w 340"/>
                <a:gd name="T61" fmla="*/ 150 h 340"/>
                <a:gd name="T62" fmla="*/ 339 w 340"/>
                <a:gd name="T63" fmla="*/ 150 h 340"/>
                <a:gd name="T64" fmla="*/ 339 w 340"/>
                <a:gd name="T65" fmla="*/ 193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340">
                  <a:moveTo>
                    <a:pt x="252" y="0"/>
                  </a:moveTo>
                  <a:lnTo>
                    <a:pt x="339" y="0"/>
                  </a:lnTo>
                  <a:lnTo>
                    <a:pt x="339" y="88"/>
                  </a:lnTo>
                  <a:lnTo>
                    <a:pt x="295" y="88"/>
                  </a:lnTo>
                  <a:lnTo>
                    <a:pt x="295" y="44"/>
                  </a:lnTo>
                  <a:lnTo>
                    <a:pt x="252" y="44"/>
                  </a:lnTo>
                  <a:lnTo>
                    <a:pt x="252" y="0"/>
                  </a:lnTo>
                  <a:close/>
                  <a:moveTo>
                    <a:pt x="44" y="88"/>
                  </a:moveTo>
                  <a:lnTo>
                    <a:pt x="0" y="88"/>
                  </a:lnTo>
                  <a:lnTo>
                    <a:pt x="0" y="0"/>
                  </a:lnTo>
                  <a:lnTo>
                    <a:pt x="88" y="0"/>
                  </a:lnTo>
                  <a:lnTo>
                    <a:pt x="88" y="44"/>
                  </a:lnTo>
                  <a:lnTo>
                    <a:pt x="44" y="44"/>
                  </a:lnTo>
                  <a:lnTo>
                    <a:pt x="44" y="88"/>
                  </a:lnTo>
                  <a:close/>
                  <a:moveTo>
                    <a:pt x="44" y="299"/>
                  </a:moveTo>
                  <a:lnTo>
                    <a:pt x="88" y="299"/>
                  </a:lnTo>
                  <a:lnTo>
                    <a:pt x="88" y="339"/>
                  </a:lnTo>
                  <a:lnTo>
                    <a:pt x="0" y="339"/>
                  </a:lnTo>
                  <a:lnTo>
                    <a:pt x="0" y="252"/>
                  </a:lnTo>
                  <a:lnTo>
                    <a:pt x="44" y="252"/>
                  </a:lnTo>
                  <a:lnTo>
                    <a:pt x="44" y="299"/>
                  </a:lnTo>
                  <a:close/>
                  <a:moveTo>
                    <a:pt x="295" y="252"/>
                  </a:moveTo>
                  <a:lnTo>
                    <a:pt x="339" y="252"/>
                  </a:lnTo>
                  <a:lnTo>
                    <a:pt x="339" y="339"/>
                  </a:lnTo>
                  <a:lnTo>
                    <a:pt x="252" y="339"/>
                  </a:lnTo>
                  <a:lnTo>
                    <a:pt x="252" y="299"/>
                  </a:lnTo>
                  <a:lnTo>
                    <a:pt x="295" y="299"/>
                  </a:lnTo>
                  <a:lnTo>
                    <a:pt x="295" y="252"/>
                  </a:lnTo>
                  <a:close/>
                  <a:moveTo>
                    <a:pt x="339" y="193"/>
                  </a:moveTo>
                  <a:lnTo>
                    <a:pt x="0" y="193"/>
                  </a:lnTo>
                  <a:lnTo>
                    <a:pt x="0" y="150"/>
                  </a:lnTo>
                  <a:lnTo>
                    <a:pt x="339" y="150"/>
                  </a:lnTo>
                  <a:lnTo>
                    <a:pt x="339" y="19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4" name="Group 513"/>
          <p:cNvGrpSpPr/>
          <p:nvPr/>
        </p:nvGrpSpPr>
        <p:grpSpPr>
          <a:xfrm>
            <a:off x="5024121" y="4076120"/>
            <a:ext cx="493713" cy="493712"/>
            <a:chOff x="4991847" y="4114893"/>
            <a:chExt cx="493713" cy="493712"/>
          </a:xfrm>
        </p:grpSpPr>
        <p:sp>
          <p:nvSpPr>
            <p:cNvPr id="515" name="Freeform 1178"/>
            <p:cNvSpPr>
              <a:spLocks noChangeArrowheads="1"/>
            </p:cNvSpPr>
            <p:nvPr/>
          </p:nvSpPr>
          <p:spPr bwMode="auto">
            <a:xfrm>
              <a:off x="4991847" y="411489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1179"/>
            <p:cNvSpPr>
              <a:spLocks noChangeArrowheads="1"/>
            </p:cNvSpPr>
            <p:nvPr/>
          </p:nvSpPr>
          <p:spPr bwMode="auto">
            <a:xfrm>
              <a:off x="4991847" y="4114893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1180"/>
            <p:cNvSpPr>
              <a:spLocks noChangeArrowheads="1"/>
            </p:cNvSpPr>
            <p:nvPr/>
          </p:nvSpPr>
          <p:spPr bwMode="auto">
            <a:xfrm>
              <a:off x="5095035" y="4213318"/>
              <a:ext cx="228600" cy="228600"/>
            </a:xfrm>
            <a:custGeom>
              <a:avLst/>
              <a:gdLst>
                <a:gd name="T0" fmla="*/ 314 w 633"/>
                <a:gd name="T1" fmla="*/ 632 h 633"/>
                <a:gd name="T2" fmla="*/ 314 w 633"/>
                <a:gd name="T3" fmla="*/ 632 h 633"/>
                <a:gd name="T4" fmla="*/ 0 w 633"/>
                <a:gd name="T5" fmla="*/ 318 h 633"/>
                <a:gd name="T6" fmla="*/ 314 w 633"/>
                <a:gd name="T7" fmla="*/ 0 h 633"/>
                <a:gd name="T8" fmla="*/ 632 w 633"/>
                <a:gd name="T9" fmla="*/ 318 h 633"/>
                <a:gd name="T10" fmla="*/ 314 w 633"/>
                <a:gd name="T11" fmla="*/ 63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3" h="633">
                  <a:moveTo>
                    <a:pt x="314" y="632"/>
                  </a:moveTo>
                  <a:lnTo>
                    <a:pt x="314" y="632"/>
                  </a:lnTo>
                  <a:cubicBezTo>
                    <a:pt x="143" y="632"/>
                    <a:pt x="0" y="493"/>
                    <a:pt x="0" y="318"/>
                  </a:cubicBezTo>
                  <a:cubicBezTo>
                    <a:pt x="0" y="143"/>
                    <a:pt x="143" y="0"/>
                    <a:pt x="314" y="0"/>
                  </a:cubicBezTo>
                  <a:cubicBezTo>
                    <a:pt x="489" y="0"/>
                    <a:pt x="632" y="143"/>
                    <a:pt x="632" y="318"/>
                  </a:cubicBezTo>
                  <a:cubicBezTo>
                    <a:pt x="632" y="493"/>
                    <a:pt x="489" y="632"/>
                    <a:pt x="314" y="6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1181"/>
            <p:cNvSpPr>
              <a:spLocks noChangeArrowheads="1"/>
            </p:cNvSpPr>
            <p:nvPr/>
          </p:nvSpPr>
          <p:spPr bwMode="auto">
            <a:xfrm>
              <a:off x="5128372" y="4246655"/>
              <a:ext cx="357188" cy="361950"/>
            </a:xfrm>
            <a:custGeom>
              <a:avLst/>
              <a:gdLst>
                <a:gd name="T0" fmla="*/ 446 w 994"/>
                <a:gd name="T1" fmla="*/ 0 h 1005"/>
                <a:gd name="T2" fmla="*/ 446 w 994"/>
                <a:gd name="T3" fmla="*/ 0 h 1005"/>
                <a:gd name="T4" fmla="*/ 446 w 994"/>
                <a:gd name="T5" fmla="*/ 0 h 1005"/>
                <a:gd name="T6" fmla="*/ 539 w 994"/>
                <a:gd name="T7" fmla="*/ 225 h 1005"/>
                <a:gd name="T8" fmla="*/ 471 w 994"/>
                <a:gd name="T9" fmla="*/ 422 h 1005"/>
                <a:gd name="T10" fmla="*/ 704 w 994"/>
                <a:gd name="T11" fmla="*/ 654 h 1005"/>
                <a:gd name="T12" fmla="*/ 650 w 994"/>
                <a:gd name="T13" fmla="*/ 704 h 1005"/>
                <a:gd name="T14" fmla="*/ 418 w 994"/>
                <a:gd name="T15" fmla="*/ 472 h 1005"/>
                <a:gd name="T16" fmla="*/ 225 w 994"/>
                <a:gd name="T17" fmla="*/ 539 h 1005"/>
                <a:gd name="T18" fmla="*/ 225 w 994"/>
                <a:gd name="T19" fmla="*/ 539 h 1005"/>
                <a:gd name="T20" fmla="*/ 225 w 994"/>
                <a:gd name="T21" fmla="*/ 539 h 1005"/>
                <a:gd name="T22" fmla="*/ 225 w 994"/>
                <a:gd name="T23" fmla="*/ 539 h 1005"/>
                <a:gd name="T24" fmla="*/ 225 w 994"/>
                <a:gd name="T25" fmla="*/ 539 h 1005"/>
                <a:gd name="T26" fmla="*/ 225 w 994"/>
                <a:gd name="T27" fmla="*/ 539 h 1005"/>
                <a:gd name="T28" fmla="*/ 225 w 994"/>
                <a:gd name="T29" fmla="*/ 539 h 1005"/>
                <a:gd name="T30" fmla="*/ 221 w 994"/>
                <a:gd name="T31" fmla="*/ 539 h 1005"/>
                <a:gd name="T32" fmla="*/ 221 w 994"/>
                <a:gd name="T33" fmla="*/ 539 h 1005"/>
                <a:gd name="T34" fmla="*/ 221 w 994"/>
                <a:gd name="T35" fmla="*/ 539 h 1005"/>
                <a:gd name="T36" fmla="*/ 221 w 994"/>
                <a:gd name="T37" fmla="*/ 539 h 1005"/>
                <a:gd name="T38" fmla="*/ 221 w 994"/>
                <a:gd name="T39" fmla="*/ 539 h 1005"/>
                <a:gd name="T40" fmla="*/ 221 w 994"/>
                <a:gd name="T41" fmla="*/ 539 h 1005"/>
                <a:gd name="T42" fmla="*/ 0 w 994"/>
                <a:gd name="T43" fmla="*/ 447 h 1005"/>
                <a:gd name="T44" fmla="*/ 0 w 994"/>
                <a:gd name="T45" fmla="*/ 447 h 1005"/>
                <a:gd name="T46" fmla="*/ 557 w 994"/>
                <a:gd name="T47" fmla="*/ 1004 h 1005"/>
                <a:gd name="T48" fmla="*/ 993 w 994"/>
                <a:gd name="T49" fmla="*/ 1004 h 1005"/>
                <a:gd name="T50" fmla="*/ 993 w 994"/>
                <a:gd name="T51" fmla="*/ 547 h 1005"/>
                <a:gd name="T52" fmla="*/ 446 w 994"/>
                <a:gd name="T53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4" h="1005">
                  <a:moveTo>
                    <a:pt x="446" y="0"/>
                  </a:moveTo>
                  <a:lnTo>
                    <a:pt x="446" y="0"/>
                  </a:lnTo>
                  <a:lnTo>
                    <a:pt x="446" y="0"/>
                  </a:lnTo>
                  <a:cubicBezTo>
                    <a:pt x="504" y="57"/>
                    <a:pt x="539" y="136"/>
                    <a:pt x="539" y="225"/>
                  </a:cubicBezTo>
                  <a:cubicBezTo>
                    <a:pt x="539" y="297"/>
                    <a:pt x="514" y="368"/>
                    <a:pt x="471" y="422"/>
                  </a:cubicBezTo>
                  <a:cubicBezTo>
                    <a:pt x="704" y="654"/>
                    <a:pt x="704" y="654"/>
                    <a:pt x="704" y="654"/>
                  </a:cubicBezTo>
                  <a:cubicBezTo>
                    <a:pt x="650" y="704"/>
                    <a:pt x="650" y="704"/>
                    <a:pt x="650" y="704"/>
                  </a:cubicBezTo>
                  <a:cubicBezTo>
                    <a:pt x="418" y="472"/>
                    <a:pt x="418" y="472"/>
                    <a:pt x="418" y="472"/>
                  </a:cubicBezTo>
                  <a:cubicBezTo>
                    <a:pt x="364" y="515"/>
                    <a:pt x="296" y="539"/>
                    <a:pt x="225" y="539"/>
                  </a:cubicBez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cubicBezTo>
                    <a:pt x="225" y="539"/>
                    <a:pt x="225" y="539"/>
                    <a:pt x="221" y="539"/>
                  </a:cubicBezTo>
                  <a:lnTo>
                    <a:pt x="221" y="539"/>
                  </a:lnTo>
                  <a:lnTo>
                    <a:pt x="221" y="539"/>
                  </a:lnTo>
                  <a:lnTo>
                    <a:pt x="221" y="539"/>
                  </a:lnTo>
                  <a:lnTo>
                    <a:pt x="221" y="539"/>
                  </a:lnTo>
                  <a:lnTo>
                    <a:pt x="221" y="539"/>
                  </a:lnTo>
                  <a:cubicBezTo>
                    <a:pt x="136" y="539"/>
                    <a:pt x="57" y="504"/>
                    <a:pt x="0" y="447"/>
                  </a:cubicBezTo>
                  <a:lnTo>
                    <a:pt x="0" y="447"/>
                  </a:lnTo>
                  <a:cubicBezTo>
                    <a:pt x="557" y="1004"/>
                    <a:pt x="557" y="1004"/>
                    <a:pt x="557" y="1004"/>
                  </a:cubicBezTo>
                  <a:cubicBezTo>
                    <a:pt x="993" y="1004"/>
                    <a:pt x="993" y="1004"/>
                    <a:pt x="993" y="1004"/>
                  </a:cubicBezTo>
                  <a:cubicBezTo>
                    <a:pt x="993" y="547"/>
                    <a:pt x="993" y="547"/>
                    <a:pt x="993" y="547"/>
                  </a:cubicBezTo>
                  <a:cubicBezTo>
                    <a:pt x="446" y="0"/>
                    <a:pt x="446" y="0"/>
                    <a:pt x="4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1182"/>
            <p:cNvSpPr>
              <a:spLocks noChangeArrowheads="1"/>
            </p:cNvSpPr>
            <p:nvPr/>
          </p:nvSpPr>
          <p:spPr bwMode="auto">
            <a:xfrm>
              <a:off x="5095035" y="4213318"/>
              <a:ext cx="287337" cy="287337"/>
            </a:xfrm>
            <a:custGeom>
              <a:avLst/>
              <a:gdLst>
                <a:gd name="T0" fmla="*/ 797 w 798"/>
                <a:gd name="T1" fmla="*/ 747 h 798"/>
                <a:gd name="T2" fmla="*/ 797 w 798"/>
                <a:gd name="T3" fmla="*/ 747 h 798"/>
                <a:gd name="T4" fmla="*/ 564 w 798"/>
                <a:gd name="T5" fmla="*/ 514 h 798"/>
                <a:gd name="T6" fmla="*/ 632 w 798"/>
                <a:gd name="T7" fmla="*/ 318 h 798"/>
                <a:gd name="T8" fmla="*/ 314 w 798"/>
                <a:gd name="T9" fmla="*/ 0 h 798"/>
                <a:gd name="T10" fmla="*/ 0 w 798"/>
                <a:gd name="T11" fmla="*/ 318 h 798"/>
                <a:gd name="T12" fmla="*/ 314 w 798"/>
                <a:gd name="T13" fmla="*/ 632 h 798"/>
                <a:gd name="T14" fmla="*/ 511 w 798"/>
                <a:gd name="T15" fmla="*/ 564 h 798"/>
                <a:gd name="T16" fmla="*/ 743 w 798"/>
                <a:gd name="T17" fmla="*/ 797 h 798"/>
                <a:gd name="T18" fmla="*/ 797 w 798"/>
                <a:gd name="T19" fmla="*/ 747 h 798"/>
                <a:gd name="T20" fmla="*/ 43 w 798"/>
                <a:gd name="T21" fmla="*/ 318 h 798"/>
                <a:gd name="T22" fmla="*/ 43 w 798"/>
                <a:gd name="T23" fmla="*/ 318 h 798"/>
                <a:gd name="T24" fmla="*/ 314 w 798"/>
                <a:gd name="T25" fmla="*/ 43 h 798"/>
                <a:gd name="T26" fmla="*/ 589 w 798"/>
                <a:gd name="T27" fmla="*/ 318 h 798"/>
                <a:gd name="T28" fmla="*/ 314 w 798"/>
                <a:gd name="T29" fmla="*/ 593 h 798"/>
                <a:gd name="T30" fmla="*/ 43 w 798"/>
                <a:gd name="T31" fmla="*/ 318 h 798"/>
                <a:gd name="T32" fmla="*/ 396 w 798"/>
                <a:gd name="T33" fmla="*/ 150 h 798"/>
                <a:gd name="T34" fmla="*/ 396 w 798"/>
                <a:gd name="T35" fmla="*/ 150 h 798"/>
                <a:gd name="T36" fmla="*/ 482 w 798"/>
                <a:gd name="T37" fmla="*/ 150 h 798"/>
                <a:gd name="T38" fmla="*/ 482 w 798"/>
                <a:gd name="T39" fmla="*/ 236 h 798"/>
                <a:gd name="T40" fmla="*/ 439 w 798"/>
                <a:gd name="T41" fmla="*/ 236 h 798"/>
                <a:gd name="T42" fmla="*/ 439 w 798"/>
                <a:gd name="T43" fmla="*/ 193 h 798"/>
                <a:gd name="T44" fmla="*/ 396 w 798"/>
                <a:gd name="T45" fmla="*/ 193 h 798"/>
                <a:gd name="T46" fmla="*/ 396 w 798"/>
                <a:gd name="T47" fmla="*/ 150 h 798"/>
                <a:gd name="T48" fmla="*/ 193 w 798"/>
                <a:gd name="T49" fmla="*/ 236 h 798"/>
                <a:gd name="T50" fmla="*/ 193 w 798"/>
                <a:gd name="T51" fmla="*/ 236 h 798"/>
                <a:gd name="T52" fmla="*/ 150 w 798"/>
                <a:gd name="T53" fmla="*/ 236 h 798"/>
                <a:gd name="T54" fmla="*/ 150 w 798"/>
                <a:gd name="T55" fmla="*/ 150 h 798"/>
                <a:gd name="T56" fmla="*/ 236 w 798"/>
                <a:gd name="T57" fmla="*/ 150 h 798"/>
                <a:gd name="T58" fmla="*/ 236 w 798"/>
                <a:gd name="T59" fmla="*/ 193 h 798"/>
                <a:gd name="T60" fmla="*/ 193 w 798"/>
                <a:gd name="T61" fmla="*/ 193 h 798"/>
                <a:gd name="T62" fmla="*/ 193 w 798"/>
                <a:gd name="T63" fmla="*/ 236 h 798"/>
                <a:gd name="T64" fmla="*/ 193 w 798"/>
                <a:gd name="T65" fmla="*/ 443 h 798"/>
                <a:gd name="T66" fmla="*/ 193 w 798"/>
                <a:gd name="T67" fmla="*/ 443 h 798"/>
                <a:gd name="T68" fmla="*/ 236 w 798"/>
                <a:gd name="T69" fmla="*/ 443 h 798"/>
                <a:gd name="T70" fmla="*/ 236 w 798"/>
                <a:gd name="T71" fmla="*/ 482 h 798"/>
                <a:gd name="T72" fmla="*/ 150 w 798"/>
                <a:gd name="T73" fmla="*/ 482 h 798"/>
                <a:gd name="T74" fmla="*/ 150 w 798"/>
                <a:gd name="T75" fmla="*/ 397 h 798"/>
                <a:gd name="T76" fmla="*/ 193 w 798"/>
                <a:gd name="T77" fmla="*/ 397 h 798"/>
                <a:gd name="T78" fmla="*/ 193 w 798"/>
                <a:gd name="T79" fmla="*/ 443 h 798"/>
                <a:gd name="T80" fmla="*/ 439 w 798"/>
                <a:gd name="T81" fmla="*/ 397 h 798"/>
                <a:gd name="T82" fmla="*/ 439 w 798"/>
                <a:gd name="T83" fmla="*/ 397 h 798"/>
                <a:gd name="T84" fmla="*/ 482 w 798"/>
                <a:gd name="T85" fmla="*/ 397 h 798"/>
                <a:gd name="T86" fmla="*/ 482 w 798"/>
                <a:gd name="T87" fmla="*/ 482 h 798"/>
                <a:gd name="T88" fmla="*/ 396 w 798"/>
                <a:gd name="T89" fmla="*/ 482 h 798"/>
                <a:gd name="T90" fmla="*/ 396 w 798"/>
                <a:gd name="T91" fmla="*/ 443 h 798"/>
                <a:gd name="T92" fmla="*/ 439 w 798"/>
                <a:gd name="T93" fmla="*/ 443 h 798"/>
                <a:gd name="T94" fmla="*/ 439 w 798"/>
                <a:gd name="T95" fmla="*/ 397 h 798"/>
                <a:gd name="T96" fmla="*/ 482 w 798"/>
                <a:gd name="T97" fmla="*/ 339 h 798"/>
                <a:gd name="T98" fmla="*/ 482 w 798"/>
                <a:gd name="T99" fmla="*/ 339 h 798"/>
                <a:gd name="T100" fmla="*/ 150 w 798"/>
                <a:gd name="T101" fmla="*/ 339 h 798"/>
                <a:gd name="T102" fmla="*/ 150 w 798"/>
                <a:gd name="T103" fmla="*/ 296 h 798"/>
                <a:gd name="T104" fmla="*/ 482 w 798"/>
                <a:gd name="T105" fmla="*/ 296 h 798"/>
                <a:gd name="T106" fmla="*/ 482 w 798"/>
                <a:gd name="T107" fmla="*/ 339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98" h="798">
                  <a:moveTo>
                    <a:pt x="797" y="747"/>
                  </a:moveTo>
                  <a:lnTo>
                    <a:pt x="797" y="747"/>
                  </a:lnTo>
                  <a:cubicBezTo>
                    <a:pt x="564" y="514"/>
                    <a:pt x="564" y="514"/>
                    <a:pt x="564" y="514"/>
                  </a:cubicBezTo>
                  <a:cubicBezTo>
                    <a:pt x="607" y="457"/>
                    <a:pt x="632" y="389"/>
                    <a:pt x="632" y="318"/>
                  </a:cubicBezTo>
                  <a:cubicBezTo>
                    <a:pt x="632" y="143"/>
                    <a:pt x="489" y="0"/>
                    <a:pt x="314" y="0"/>
                  </a:cubicBezTo>
                  <a:cubicBezTo>
                    <a:pt x="143" y="0"/>
                    <a:pt x="0" y="143"/>
                    <a:pt x="0" y="318"/>
                  </a:cubicBezTo>
                  <a:cubicBezTo>
                    <a:pt x="0" y="493"/>
                    <a:pt x="143" y="632"/>
                    <a:pt x="314" y="632"/>
                  </a:cubicBezTo>
                  <a:cubicBezTo>
                    <a:pt x="389" y="632"/>
                    <a:pt x="457" y="607"/>
                    <a:pt x="511" y="564"/>
                  </a:cubicBezTo>
                  <a:cubicBezTo>
                    <a:pt x="743" y="797"/>
                    <a:pt x="743" y="797"/>
                    <a:pt x="743" y="797"/>
                  </a:cubicBezTo>
                  <a:lnTo>
                    <a:pt x="797" y="747"/>
                  </a:lnTo>
                  <a:close/>
                  <a:moveTo>
                    <a:pt x="43" y="318"/>
                  </a:moveTo>
                  <a:lnTo>
                    <a:pt x="43" y="318"/>
                  </a:lnTo>
                  <a:cubicBezTo>
                    <a:pt x="43" y="164"/>
                    <a:pt x="164" y="43"/>
                    <a:pt x="314" y="43"/>
                  </a:cubicBezTo>
                  <a:cubicBezTo>
                    <a:pt x="468" y="43"/>
                    <a:pt x="589" y="164"/>
                    <a:pt x="589" y="318"/>
                  </a:cubicBezTo>
                  <a:cubicBezTo>
                    <a:pt x="589" y="468"/>
                    <a:pt x="468" y="593"/>
                    <a:pt x="314" y="593"/>
                  </a:cubicBezTo>
                  <a:cubicBezTo>
                    <a:pt x="164" y="593"/>
                    <a:pt x="43" y="468"/>
                    <a:pt x="43" y="318"/>
                  </a:cubicBezTo>
                  <a:close/>
                  <a:moveTo>
                    <a:pt x="396" y="150"/>
                  </a:moveTo>
                  <a:lnTo>
                    <a:pt x="396" y="150"/>
                  </a:lnTo>
                  <a:cubicBezTo>
                    <a:pt x="482" y="150"/>
                    <a:pt x="482" y="150"/>
                    <a:pt x="482" y="150"/>
                  </a:cubicBezTo>
                  <a:cubicBezTo>
                    <a:pt x="482" y="236"/>
                    <a:pt x="482" y="236"/>
                    <a:pt x="482" y="236"/>
                  </a:cubicBezTo>
                  <a:cubicBezTo>
                    <a:pt x="439" y="236"/>
                    <a:pt x="439" y="236"/>
                    <a:pt x="439" y="236"/>
                  </a:cubicBezTo>
                  <a:cubicBezTo>
                    <a:pt x="439" y="193"/>
                    <a:pt x="439" y="193"/>
                    <a:pt x="439" y="193"/>
                  </a:cubicBezTo>
                  <a:cubicBezTo>
                    <a:pt x="396" y="193"/>
                    <a:pt x="396" y="193"/>
                    <a:pt x="396" y="193"/>
                  </a:cubicBezTo>
                  <a:lnTo>
                    <a:pt x="396" y="150"/>
                  </a:lnTo>
                  <a:close/>
                  <a:moveTo>
                    <a:pt x="193" y="236"/>
                  </a:moveTo>
                  <a:lnTo>
                    <a:pt x="193" y="236"/>
                  </a:lnTo>
                  <a:cubicBezTo>
                    <a:pt x="150" y="236"/>
                    <a:pt x="150" y="236"/>
                    <a:pt x="150" y="236"/>
                  </a:cubicBezTo>
                  <a:cubicBezTo>
                    <a:pt x="150" y="150"/>
                    <a:pt x="150" y="150"/>
                    <a:pt x="150" y="150"/>
                  </a:cubicBezTo>
                  <a:cubicBezTo>
                    <a:pt x="236" y="150"/>
                    <a:pt x="236" y="150"/>
                    <a:pt x="236" y="150"/>
                  </a:cubicBezTo>
                  <a:cubicBezTo>
                    <a:pt x="236" y="193"/>
                    <a:pt x="236" y="193"/>
                    <a:pt x="236" y="193"/>
                  </a:cubicBezTo>
                  <a:cubicBezTo>
                    <a:pt x="193" y="193"/>
                    <a:pt x="193" y="193"/>
                    <a:pt x="193" y="193"/>
                  </a:cubicBezTo>
                  <a:lnTo>
                    <a:pt x="193" y="236"/>
                  </a:lnTo>
                  <a:close/>
                  <a:moveTo>
                    <a:pt x="193" y="443"/>
                  </a:moveTo>
                  <a:lnTo>
                    <a:pt x="193" y="443"/>
                  </a:lnTo>
                  <a:cubicBezTo>
                    <a:pt x="236" y="443"/>
                    <a:pt x="236" y="443"/>
                    <a:pt x="236" y="443"/>
                  </a:cubicBezTo>
                  <a:cubicBezTo>
                    <a:pt x="236" y="482"/>
                    <a:pt x="236" y="482"/>
                    <a:pt x="236" y="482"/>
                  </a:cubicBezTo>
                  <a:cubicBezTo>
                    <a:pt x="150" y="482"/>
                    <a:pt x="150" y="482"/>
                    <a:pt x="150" y="482"/>
                  </a:cubicBezTo>
                  <a:cubicBezTo>
                    <a:pt x="150" y="397"/>
                    <a:pt x="150" y="397"/>
                    <a:pt x="150" y="397"/>
                  </a:cubicBezTo>
                  <a:cubicBezTo>
                    <a:pt x="193" y="397"/>
                    <a:pt x="193" y="397"/>
                    <a:pt x="193" y="397"/>
                  </a:cubicBezTo>
                  <a:lnTo>
                    <a:pt x="193" y="443"/>
                  </a:lnTo>
                  <a:close/>
                  <a:moveTo>
                    <a:pt x="439" y="397"/>
                  </a:moveTo>
                  <a:lnTo>
                    <a:pt x="439" y="397"/>
                  </a:lnTo>
                  <a:cubicBezTo>
                    <a:pt x="482" y="397"/>
                    <a:pt x="482" y="397"/>
                    <a:pt x="482" y="397"/>
                  </a:cubicBezTo>
                  <a:cubicBezTo>
                    <a:pt x="482" y="482"/>
                    <a:pt x="482" y="482"/>
                    <a:pt x="482" y="482"/>
                  </a:cubicBezTo>
                  <a:cubicBezTo>
                    <a:pt x="396" y="482"/>
                    <a:pt x="396" y="482"/>
                    <a:pt x="396" y="482"/>
                  </a:cubicBezTo>
                  <a:cubicBezTo>
                    <a:pt x="396" y="443"/>
                    <a:pt x="396" y="443"/>
                    <a:pt x="396" y="443"/>
                  </a:cubicBezTo>
                  <a:cubicBezTo>
                    <a:pt x="439" y="443"/>
                    <a:pt x="439" y="443"/>
                    <a:pt x="439" y="443"/>
                  </a:cubicBezTo>
                  <a:lnTo>
                    <a:pt x="439" y="397"/>
                  </a:lnTo>
                  <a:close/>
                  <a:moveTo>
                    <a:pt x="482" y="339"/>
                  </a:moveTo>
                  <a:lnTo>
                    <a:pt x="482" y="339"/>
                  </a:lnTo>
                  <a:cubicBezTo>
                    <a:pt x="150" y="339"/>
                    <a:pt x="150" y="339"/>
                    <a:pt x="150" y="339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482" y="296"/>
                    <a:pt x="482" y="296"/>
                    <a:pt x="482" y="296"/>
                  </a:cubicBezTo>
                  <a:lnTo>
                    <a:pt x="482" y="3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0" name="Group 519"/>
          <p:cNvGrpSpPr/>
          <p:nvPr/>
        </p:nvGrpSpPr>
        <p:grpSpPr>
          <a:xfrm>
            <a:off x="5935514" y="1669373"/>
            <a:ext cx="265112" cy="366713"/>
            <a:chOff x="5916052" y="1658480"/>
            <a:chExt cx="265112" cy="366713"/>
          </a:xfrm>
        </p:grpSpPr>
        <p:sp>
          <p:nvSpPr>
            <p:cNvPr id="521" name="Freeform 1183"/>
            <p:cNvSpPr>
              <a:spLocks noChangeArrowheads="1"/>
            </p:cNvSpPr>
            <p:nvPr/>
          </p:nvSpPr>
          <p:spPr bwMode="auto">
            <a:xfrm>
              <a:off x="5916052" y="1658480"/>
              <a:ext cx="265112" cy="366713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1184"/>
            <p:cNvSpPr>
              <a:spLocks noChangeArrowheads="1"/>
            </p:cNvSpPr>
            <p:nvPr/>
          </p:nvSpPr>
          <p:spPr bwMode="auto">
            <a:xfrm>
              <a:off x="5916052" y="1658480"/>
              <a:ext cx="265112" cy="366713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1185"/>
            <p:cNvSpPr>
              <a:spLocks noChangeArrowheads="1"/>
            </p:cNvSpPr>
            <p:nvPr/>
          </p:nvSpPr>
          <p:spPr bwMode="auto">
            <a:xfrm>
              <a:off x="6049402" y="1668005"/>
              <a:ext cx="125412" cy="322263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1186"/>
            <p:cNvSpPr>
              <a:spLocks noChangeArrowheads="1"/>
            </p:cNvSpPr>
            <p:nvPr/>
          </p:nvSpPr>
          <p:spPr bwMode="auto">
            <a:xfrm>
              <a:off x="6049402" y="1668005"/>
              <a:ext cx="125412" cy="322263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1187"/>
            <p:cNvSpPr>
              <a:spLocks noChangeArrowheads="1"/>
            </p:cNvSpPr>
            <p:nvPr/>
          </p:nvSpPr>
          <p:spPr bwMode="auto">
            <a:xfrm>
              <a:off x="5916052" y="1658480"/>
              <a:ext cx="265112" cy="366713"/>
            </a:xfrm>
            <a:custGeom>
              <a:avLst/>
              <a:gdLst>
                <a:gd name="T0" fmla="*/ 648 w 738"/>
                <a:gd name="T1" fmla="*/ 273 h 1017"/>
                <a:gd name="T2" fmla="*/ 409 w 738"/>
                <a:gd name="T3" fmla="*/ 224 h 1017"/>
                <a:gd name="T4" fmla="*/ 648 w 738"/>
                <a:gd name="T5" fmla="*/ 273 h 1017"/>
                <a:gd name="T6" fmla="*/ 648 w 738"/>
                <a:gd name="T7" fmla="*/ 453 h 1017"/>
                <a:gd name="T8" fmla="*/ 409 w 738"/>
                <a:gd name="T9" fmla="*/ 502 h 1017"/>
                <a:gd name="T10" fmla="*/ 648 w 738"/>
                <a:gd name="T11" fmla="*/ 453 h 1017"/>
                <a:gd name="T12" fmla="*/ 648 w 738"/>
                <a:gd name="T13" fmla="*/ 677 h 1017"/>
                <a:gd name="T14" fmla="*/ 409 w 738"/>
                <a:gd name="T15" fmla="*/ 726 h 1017"/>
                <a:gd name="T16" fmla="*/ 648 w 738"/>
                <a:gd name="T17" fmla="*/ 677 h 1017"/>
                <a:gd name="T18" fmla="*/ 737 w 738"/>
                <a:gd name="T19" fmla="*/ 0 h 1017"/>
                <a:gd name="T20" fmla="*/ 0 w 738"/>
                <a:gd name="T21" fmla="*/ 1016 h 1017"/>
                <a:gd name="T22" fmla="*/ 737 w 738"/>
                <a:gd name="T23" fmla="*/ 0 h 1017"/>
                <a:gd name="T24" fmla="*/ 397 w 738"/>
                <a:gd name="T25" fmla="*/ 959 h 1017"/>
                <a:gd name="T26" fmla="*/ 340 w 738"/>
                <a:gd name="T27" fmla="*/ 959 h 1017"/>
                <a:gd name="T28" fmla="*/ 397 w 738"/>
                <a:gd name="T29" fmla="*/ 959 h 1017"/>
                <a:gd name="T30" fmla="*/ 692 w 738"/>
                <a:gd name="T31" fmla="*/ 49 h 1017"/>
                <a:gd name="T32" fmla="*/ 49 w 738"/>
                <a:gd name="T33" fmla="*/ 906 h 1017"/>
                <a:gd name="T34" fmla="*/ 692 w 738"/>
                <a:gd name="T35" fmla="*/ 49 h 1017"/>
                <a:gd name="T36" fmla="*/ 279 w 738"/>
                <a:gd name="T37" fmla="*/ 751 h 1017"/>
                <a:gd name="T38" fmla="*/ 134 w 738"/>
                <a:gd name="T39" fmla="*/ 747 h 1017"/>
                <a:gd name="T40" fmla="*/ 146 w 738"/>
                <a:gd name="T41" fmla="*/ 673 h 1017"/>
                <a:gd name="T42" fmla="*/ 146 w 738"/>
                <a:gd name="T43" fmla="*/ 669 h 1017"/>
                <a:gd name="T44" fmla="*/ 271 w 738"/>
                <a:gd name="T45" fmla="*/ 669 h 1017"/>
                <a:gd name="T46" fmla="*/ 271 w 738"/>
                <a:gd name="T47" fmla="*/ 673 h 1017"/>
                <a:gd name="T48" fmla="*/ 279 w 738"/>
                <a:gd name="T49" fmla="*/ 751 h 1017"/>
                <a:gd name="T50" fmla="*/ 247 w 738"/>
                <a:gd name="T51" fmla="*/ 726 h 1017"/>
                <a:gd name="T52" fmla="*/ 207 w 738"/>
                <a:gd name="T53" fmla="*/ 702 h 1017"/>
                <a:gd name="T54" fmla="*/ 170 w 738"/>
                <a:gd name="T55" fmla="*/ 726 h 1017"/>
                <a:gd name="T56" fmla="*/ 247 w 738"/>
                <a:gd name="T57" fmla="*/ 726 h 1017"/>
                <a:gd name="T58" fmla="*/ 279 w 738"/>
                <a:gd name="T59" fmla="*/ 216 h 1017"/>
                <a:gd name="T60" fmla="*/ 130 w 738"/>
                <a:gd name="T61" fmla="*/ 216 h 1017"/>
                <a:gd name="T62" fmla="*/ 162 w 738"/>
                <a:gd name="T63" fmla="*/ 135 h 1017"/>
                <a:gd name="T64" fmla="*/ 251 w 738"/>
                <a:gd name="T65" fmla="*/ 135 h 1017"/>
                <a:gd name="T66" fmla="*/ 279 w 738"/>
                <a:gd name="T67" fmla="*/ 216 h 1017"/>
                <a:gd name="T68" fmla="*/ 247 w 738"/>
                <a:gd name="T69" fmla="*/ 216 h 1017"/>
                <a:gd name="T70" fmla="*/ 231 w 738"/>
                <a:gd name="T71" fmla="*/ 188 h 1017"/>
                <a:gd name="T72" fmla="*/ 207 w 738"/>
                <a:gd name="T73" fmla="*/ 290 h 1017"/>
                <a:gd name="T74" fmla="*/ 283 w 738"/>
                <a:gd name="T75" fmla="*/ 469 h 1017"/>
                <a:gd name="T76" fmla="*/ 287 w 738"/>
                <a:gd name="T77" fmla="*/ 473 h 1017"/>
                <a:gd name="T78" fmla="*/ 134 w 738"/>
                <a:gd name="T79" fmla="*/ 481 h 1017"/>
                <a:gd name="T80" fmla="*/ 186 w 738"/>
                <a:gd name="T81" fmla="*/ 388 h 1017"/>
                <a:gd name="T82" fmla="*/ 267 w 738"/>
                <a:gd name="T83" fmla="*/ 396 h 1017"/>
                <a:gd name="T84" fmla="*/ 287 w 738"/>
                <a:gd name="T85" fmla="*/ 424 h 1017"/>
                <a:gd name="T86" fmla="*/ 251 w 738"/>
                <a:gd name="T87" fmla="*/ 473 h 1017"/>
                <a:gd name="T88" fmla="*/ 247 w 738"/>
                <a:gd name="T89" fmla="*/ 449 h 1017"/>
                <a:gd name="T90" fmla="*/ 178 w 738"/>
                <a:gd name="T91" fmla="*/ 432 h 1017"/>
                <a:gd name="T92" fmla="*/ 170 w 738"/>
                <a:gd name="T93" fmla="*/ 473 h 1017"/>
                <a:gd name="T94" fmla="*/ 251 w 738"/>
                <a:gd name="T95" fmla="*/ 473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8" h="1017">
                  <a:moveTo>
                    <a:pt x="648" y="273"/>
                  </a:moveTo>
                  <a:lnTo>
                    <a:pt x="648" y="273"/>
                  </a:lnTo>
                  <a:cubicBezTo>
                    <a:pt x="409" y="273"/>
                    <a:pt x="409" y="273"/>
                    <a:pt x="409" y="273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648" y="224"/>
                    <a:pt x="648" y="224"/>
                    <a:pt x="648" y="224"/>
                  </a:cubicBezTo>
                  <a:lnTo>
                    <a:pt x="648" y="273"/>
                  </a:lnTo>
                  <a:close/>
                  <a:moveTo>
                    <a:pt x="648" y="453"/>
                  </a:moveTo>
                  <a:lnTo>
                    <a:pt x="648" y="453"/>
                  </a:lnTo>
                  <a:cubicBezTo>
                    <a:pt x="409" y="453"/>
                    <a:pt x="409" y="453"/>
                    <a:pt x="409" y="453"/>
                  </a:cubicBezTo>
                  <a:cubicBezTo>
                    <a:pt x="409" y="502"/>
                    <a:pt x="409" y="502"/>
                    <a:pt x="409" y="502"/>
                  </a:cubicBezTo>
                  <a:cubicBezTo>
                    <a:pt x="648" y="502"/>
                    <a:pt x="648" y="502"/>
                    <a:pt x="648" y="502"/>
                  </a:cubicBezTo>
                  <a:lnTo>
                    <a:pt x="648" y="453"/>
                  </a:lnTo>
                  <a:close/>
                  <a:moveTo>
                    <a:pt x="648" y="677"/>
                  </a:moveTo>
                  <a:lnTo>
                    <a:pt x="648" y="677"/>
                  </a:lnTo>
                  <a:cubicBezTo>
                    <a:pt x="409" y="677"/>
                    <a:pt x="409" y="677"/>
                    <a:pt x="409" y="677"/>
                  </a:cubicBezTo>
                  <a:cubicBezTo>
                    <a:pt x="409" y="726"/>
                    <a:pt x="409" y="726"/>
                    <a:pt x="409" y="726"/>
                  </a:cubicBezTo>
                  <a:cubicBezTo>
                    <a:pt x="648" y="726"/>
                    <a:pt x="648" y="726"/>
                    <a:pt x="648" y="726"/>
                  </a:cubicBezTo>
                  <a:lnTo>
                    <a:pt x="648" y="677"/>
                  </a:lnTo>
                  <a:close/>
                  <a:moveTo>
                    <a:pt x="737" y="0"/>
                  </a:moveTo>
                  <a:lnTo>
                    <a:pt x="737" y="0"/>
                  </a:lnTo>
                  <a:cubicBezTo>
                    <a:pt x="737" y="1016"/>
                    <a:pt x="737" y="1016"/>
                    <a:pt x="737" y="1016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7" y="0"/>
                  </a:lnTo>
                  <a:close/>
                  <a:moveTo>
                    <a:pt x="397" y="959"/>
                  </a:moveTo>
                  <a:lnTo>
                    <a:pt x="397" y="959"/>
                  </a:lnTo>
                  <a:cubicBezTo>
                    <a:pt x="397" y="947"/>
                    <a:pt x="385" y="934"/>
                    <a:pt x="368" y="934"/>
                  </a:cubicBezTo>
                  <a:cubicBezTo>
                    <a:pt x="352" y="934"/>
                    <a:pt x="340" y="947"/>
                    <a:pt x="340" y="959"/>
                  </a:cubicBezTo>
                  <a:cubicBezTo>
                    <a:pt x="340" y="975"/>
                    <a:pt x="352" y="987"/>
                    <a:pt x="368" y="987"/>
                  </a:cubicBezTo>
                  <a:cubicBezTo>
                    <a:pt x="385" y="987"/>
                    <a:pt x="397" y="975"/>
                    <a:pt x="397" y="959"/>
                  </a:cubicBezTo>
                  <a:close/>
                  <a:moveTo>
                    <a:pt x="692" y="49"/>
                  </a:moveTo>
                  <a:lnTo>
                    <a:pt x="692" y="49"/>
                  </a:lnTo>
                  <a:cubicBezTo>
                    <a:pt x="49" y="49"/>
                    <a:pt x="49" y="49"/>
                    <a:pt x="49" y="49"/>
                  </a:cubicBezTo>
                  <a:cubicBezTo>
                    <a:pt x="49" y="906"/>
                    <a:pt x="49" y="906"/>
                    <a:pt x="49" y="906"/>
                  </a:cubicBezTo>
                  <a:cubicBezTo>
                    <a:pt x="692" y="906"/>
                    <a:pt x="692" y="906"/>
                    <a:pt x="692" y="906"/>
                  </a:cubicBezTo>
                  <a:lnTo>
                    <a:pt x="692" y="49"/>
                  </a:lnTo>
                  <a:close/>
                  <a:moveTo>
                    <a:pt x="279" y="751"/>
                  </a:moveTo>
                  <a:lnTo>
                    <a:pt x="279" y="751"/>
                  </a:lnTo>
                  <a:cubicBezTo>
                    <a:pt x="275" y="796"/>
                    <a:pt x="243" y="832"/>
                    <a:pt x="207" y="832"/>
                  </a:cubicBezTo>
                  <a:cubicBezTo>
                    <a:pt x="170" y="832"/>
                    <a:pt x="142" y="796"/>
                    <a:pt x="134" y="747"/>
                  </a:cubicBezTo>
                  <a:cubicBezTo>
                    <a:pt x="134" y="734"/>
                    <a:pt x="130" y="722"/>
                    <a:pt x="130" y="706"/>
                  </a:cubicBezTo>
                  <a:cubicBezTo>
                    <a:pt x="130" y="694"/>
                    <a:pt x="134" y="681"/>
                    <a:pt x="146" y="673"/>
                  </a:cubicBezTo>
                  <a:cubicBezTo>
                    <a:pt x="146" y="669"/>
                    <a:pt x="146" y="669"/>
                    <a:pt x="146" y="669"/>
                  </a:cubicBezTo>
                  <a:lnTo>
                    <a:pt x="146" y="669"/>
                  </a:lnTo>
                  <a:cubicBezTo>
                    <a:pt x="170" y="649"/>
                    <a:pt x="207" y="632"/>
                    <a:pt x="207" y="632"/>
                  </a:cubicBezTo>
                  <a:cubicBezTo>
                    <a:pt x="207" y="632"/>
                    <a:pt x="247" y="649"/>
                    <a:pt x="271" y="669"/>
                  </a:cubicBezTo>
                  <a:lnTo>
                    <a:pt x="271" y="669"/>
                  </a:lnTo>
                  <a:cubicBezTo>
                    <a:pt x="271" y="673"/>
                    <a:pt x="271" y="673"/>
                    <a:pt x="271" y="673"/>
                  </a:cubicBezTo>
                  <a:cubicBezTo>
                    <a:pt x="283" y="681"/>
                    <a:pt x="287" y="694"/>
                    <a:pt x="287" y="706"/>
                  </a:cubicBezTo>
                  <a:cubicBezTo>
                    <a:pt x="287" y="722"/>
                    <a:pt x="283" y="739"/>
                    <a:pt x="279" y="751"/>
                  </a:cubicBezTo>
                  <a:close/>
                  <a:moveTo>
                    <a:pt x="247" y="726"/>
                  </a:moveTo>
                  <a:lnTo>
                    <a:pt x="247" y="726"/>
                  </a:lnTo>
                  <a:cubicBezTo>
                    <a:pt x="247" y="722"/>
                    <a:pt x="247" y="718"/>
                    <a:pt x="247" y="710"/>
                  </a:cubicBezTo>
                  <a:cubicBezTo>
                    <a:pt x="235" y="706"/>
                    <a:pt x="223" y="702"/>
                    <a:pt x="207" y="702"/>
                  </a:cubicBezTo>
                  <a:cubicBezTo>
                    <a:pt x="194" y="702"/>
                    <a:pt x="182" y="706"/>
                    <a:pt x="170" y="710"/>
                  </a:cubicBezTo>
                  <a:cubicBezTo>
                    <a:pt x="170" y="718"/>
                    <a:pt x="170" y="722"/>
                    <a:pt x="170" y="726"/>
                  </a:cubicBezTo>
                  <a:cubicBezTo>
                    <a:pt x="170" y="767"/>
                    <a:pt x="190" y="796"/>
                    <a:pt x="207" y="796"/>
                  </a:cubicBezTo>
                  <a:cubicBezTo>
                    <a:pt x="227" y="796"/>
                    <a:pt x="247" y="767"/>
                    <a:pt x="247" y="726"/>
                  </a:cubicBezTo>
                  <a:close/>
                  <a:moveTo>
                    <a:pt x="279" y="216"/>
                  </a:moveTo>
                  <a:lnTo>
                    <a:pt x="279" y="216"/>
                  </a:lnTo>
                  <a:cubicBezTo>
                    <a:pt x="279" y="277"/>
                    <a:pt x="247" y="326"/>
                    <a:pt x="207" y="326"/>
                  </a:cubicBezTo>
                  <a:cubicBezTo>
                    <a:pt x="166" y="326"/>
                    <a:pt x="130" y="277"/>
                    <a:pt x="130" y="216"/>
                  </a:cubicBezTo>
                  <a:cubicBezTo>
                    <a:pt x="130" y="204"/>
                    <a:pt x="134" y="196"/>
                    <a:pt x="134" y="188"/>
                  </a:cubicBezTo>
                  <a:cubicBezTo>
                    <a:pt x="134" y="167"/>
                    <a:pt x="138" y="147"/>
                    <a:pt x="162" y="135"/>
                  </a:cubicBezTo>
                  <a:cubicBezTo>
                    <a:pt x="162" y="135"/>
                    <a:pt x="146" y="90"/>
                    <a:pt x="207" y="90"/>
                  </a:cubicBezTo>
                  <a:cubicBezTo>
                    <a:pt x="263" y="90"/>
                    <a:pt x="251" y="135"/>
                    <a:pt x="251" y="135"/>
                  </a:cubicBezTo>
                  <a:cubicBezTo>
                    <a:pt x="275" y="147"/>
                    <a:pt x="279" y="167"/>
                    <a:pt x="279" y="188"/>
                  </a:cubicBezTo>
                  <a:cubicBezTo>
                    <a:pt x="279" y="196"/>
                    <a:pt x="279" y="204"/>
                    <a:pt x="279" y="216"/>
                  </a:cubicBezTo>
                  <a:close/>
                  <a:moveTo>
                    <a:pt x="247" y="216"/>
                  </a:moveTo>
                  <a:lnTo>
                    <a:pt x="247" y="216"/>
                  </a:lnTo>
                  <a:cubicBezTo>
                    <a:pt x="247" y="212"/>
                    <a:pt x="247" y="212"/>
                    <a:pt x="247" y="212"/>
                  </a:cubicBezTo>
                  <a:cubicBezTo>
                    <a:pt x="235" y="200"/>
                    <a:pt x="231" y="188"/>
                    <a:pt x="231" y="188"/>
                  </a:cubicBezTo>
                  <a:cubicBezTo>
                    <a:pt x="231" y="188"/>
                    <a:pt x="215" y="216"/>
                    <a:pt x="166" y="229"/>
                  </a:cubicBezTo>
                  <a:cubicBezTo>
                    <a:pt x="170" y="265"/>
                    <a:pt x="190" y="290"/>
                    <a:pt x="207" y="290"/>
                  </a:cubicBezTo>
                  <a:cubicBezTo>
                    <a:pt x="227" y="290"/>
                    <a:pt x="247" y="261"/>
                    <a:pt x="247" y="216"/>
                  </a:cubicBezTo>
                  <a:close/>
                  <a:moveTo>
                    <a:pt x="283" y="469"/>
                  </a:moveTo>
                  <a:lnTo>
                    <a:pt x="283" y="469"/>
                  </a:lnTo>
                  <a:cubicBezTo>
                    <a:pt x="287" y="473"/>
                    <a:pt x="287" y="473"/>
                    <a:pt x="287" y="473"/>
                  </a:cubicBezTo>
                  <a:cubicBezTo>
                    <a:pt x="287" y="534"/>
                    <a:pt x="251" y="588"/>
                    <a:pt x="211" y="588"/>
                  </a:cubicBezTo>
                  <a:cubicBezTo>
                    <a:pt x="170" y="588"/>
                    <a:pt x="138" y="539"/>
                    <a:pt x="134" y="481"/>
                  </a:cubicBezTo>
                  <a:cubicBezTo>
                    <a:pt x="130" y="469"/>
                    <a:pt x="126" y="449"/>
                    <a:pt x="130" y="420"/>
                  </a:cubicBezTo>
                  <a:cubicBezTo>
                    <a:pt x="138" y="383"/>
                    <a:pt x="186" y="388"/>
                    <a:pt x="186" y="388"/>
                  </a:cubicBezTo>
                  <a:cubicBezTo>
                    <a:pt x="219" y="371"/>
                    <a:pt x="247" y="379"/>
                    <a:pt x="263" y="396"/>
                  </a:cubicBezTo>
                  <a:cubicBezTo>
                    <a:pt x="267" y="396"/>
                    <a:pt x="267" y="396"/>
                    <a:pt x="267" y="396"/>
                  </a:cubicBezTo>
                  <a:cubicBezTo>
                    <a:pt x="267" y="400"/>
                    <a:pt x="267" y="400"/>
                    <a:pt x="267" y="400"/>
                  </a:cubicBezTo>
                  <a:cubicBezTo>
                    <a:pt x="279" y="408"/>
                    <a:pt x="283" y="416"/>
                    <a:pt x="287" y="424"/>
                  </a:cubicBezTo>
                  <a:cubicBezTo>
                    <a:pt x="292" y="441"/>
                    <a:pt x="287" y="457"/>
                    <a:pt x="283" y="469"/>
                  </a:cubicBezTo>
                  <a:close/>
                  <a:moveTo>
                    <a:pt x="251" y="473"/>
                  </a:moveTo>
                  <a:lnTo>
                    <a:pt x="251" y="473"/>
                  </a:lnTo>
                  <a:cubicBezTo>
                    <a:pt x="251" y="465"/>
                    <a:pt x="251" y="457"/>
                    <a:pt x="247" y="449"/>
                  </a:cubicBezTo>
                  <a:cubicBezTo>
                    <a:pt x="219" y="453"/>
                    <a:pt x="186" y="432"/>
                    <a:pt x="182" y="432"/>
                  </a:cubicBezTo>
                  <a:cubicBezTo>
                    <a:pt x="178" y="432"/>
                    <a:pt x="178" y="432"/>
                    <a:pt x="178" y="432"/>
                  </a:cubicBezTo>
                  <a:lnTo>
                    <a:pt x="174" y="432"/>
                  </a:lnTo>
                  <a:cubicBezTo>
                    <a:pt x="170" y="445"/>
                    <a:pt x="170" y="457"/>
                    <a:pt x="170" y="473"/>
                  </a:cubicBezTo>
                  <a:cubicBezTo>
                    <a:pt x="170" y="518"/>
                    <a:pt x="190" y="551"/>
                    <a:pt x="211" y="551"/>
                  </a:cubicBezTo>
                  <a:cubicBezTo>
                    <a:pt x="227" y="551"/>
                    <a:pt x="251" y="518"/>
                    <a:pt x="251" y="4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6" name="Group 525"/>
          <p:cNvGrpSpPr/>
          <p:nvPr/>
        </p:nvGrpSpPr>
        <p:grpSpPr>
          <a:xfrm>
            <a:off x="5935514" y="2284231"/>
            <a:ext cx="265112" cy="366712"/>
            <a:chOff x="5919227" y="2309446"/>
            <a:chExt cx="265112" cy="366712"/>
          </a:xfrm>
        </p:grpSpPr>
        <p:sp>
          <p:nvSpPr>
            <p:cNvPr id="527" name="Freeform 1188"/>
            <p:cNvSpPr>
              <a:spLocks noChangeArrowheads="1"/>
            </p:cNvSpPr>
            <p:nvPr/>
          </p:nvSpPr>
          <p:spPr bwMode="auto">
            <a:xfrm>
              <a:off x="5919227" y="2309446"/>
              <a:ext cx="265112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1189"/>
            <p:cNvSpPr>
              <a:spLocks noChangeArrowheads="1"/>
            </p:cNvSpPr>
            <p:nvPr/>
          </p:nvSpPr>
          <p:spPr bwMode="auto">
            <a:xfrm>
              <a:off x="5919227" y="2309446"/>
              <a:ext cx="265112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1190"/>
            <p:cNvSpPr>
              <a:spLocks noChangeArrowheads="1"/>
            </p:cNvSpPr>
            <p:nvPr/>
          </p:nvSpPr>
          <p:spPr bwMode="auto">
            <a:xfrm>
              <a:off x="6052577" y="2318971"/>
              <a:ext cx="125412" cy="322262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1191"/>
            <p:cNvSpPr>
              <a:spLocks noChangeArrowheads="1"/>
            </p:cNvSpPr>
            <p:nvPr/>
          </p:nvSpPr>
          <p:spPr bwMode="auto">
            <a:xfrm>
              <a:off x="6052577" y="2318971"/>
              <a:ext cx="125412" cy="322262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1192"/>
            <p:cNvSpPr>
              <a:spLocks noChangeArrowheads="1"/>
            </p:cNvSpPr>
            <p:nvPr/>
          </p:nvSpPr>
          <p:spPr bwMode="auto">
            <a:xfrm>
              <a:off x="5919227" y="2309446"/>
              <a:ext cx="265112" cy="366712"/>
            </a:xfrm>
            <a:custGeom>
              <a:avLst/>
              <a:gdLst>
                <a:gd name="T0" fmla="*/ 648 w 738"/>
                <a:gd name="T1" fmla="*/ 273 h 1017"/>
                <a:gd name="T2" fmla="*/ 409 w 738"/>
                <a:gd name="T3" fmla="*/ 224 h 1017"/>
                <a:gd name="T4" fmla="*/ 648 w 738"/>
                <a:gd name="T5" fmla="*/ 273 h 1017"/>
                <a:gd name="T6" fmla="*/ 648 w 738"/>
                <a:gd name="T7" fmla="*/ 453 h 1017"/>
                <a:gd name="T8" fmla="*/ 409 w 738"/>
                <a:gd name="T9" fmla="*/ 502 h 1017"/>
                <a:gd name="T10" fmla="*/ 648 w 738"/>
                <a:gd name="T11" fmla="*/ 453 h 1017"/>
                <a:gd name="T12" fmla="*/ 648 w 738"/>
                <a:gd name="T13" fmla="*/ 677 h 1017"/>
                <a:gd name="T14" fmla="*/ 409 w 738"/>
                <a:gd name="T15" fmla="*/ 726 h 1017"/>
                <a:gd name="T16" fmla="*/ 648 w 738"/>
                <a:gd name="T17" fmla="*/ 677 h 1017"/>
                <a:gd name="T18" fmla="*/ 737 w 738"/>
                <a:gd name="T19" fmla="*/ 0 h 1017"/>
                <a:gd name="T20" fmla="*/ 0 w 738"/>
                <a:gd name="T21" fmla="*/ 1016 h 1017"/>
                <a:gd name="T22" fmla="*/ 737 w 738"/>
                <a:gd name="T23" fmla="*/ 0 h 1017"/>
                <a:gd name="T24" fmla="*/ 397 w 738"/>
                <a:gd name="T25" fmla="*/ 959 h 1017"/>
                <a:gd name="T26" fmla="*/ 340 w 738"/>
                <a:gd name="T27" fmla="*/ 959 h 1017"/>
                <a:gd name="T28" fmla="*/ 397 w 738"/>
                <a:gd name="T29" fmla="*/ 959 h 1017"/>
                <a:gd name="T30" fmla="*/ 692 w 738"/>
                <a:gd name="T31" fmla="*/ 49 h 1017"/>
                <a:gd name="T32" fmla="*/ 49 w 738"/>
                <a:gd name="T33" fmla="*/ 906 h 1017"/>
                <a:gd name="T34" fmla="*/ 692 w 738"/>
                <a:gd name="T35" fmla="*/ 49 h 1017"/>
                <a:gd name="T36" fmla="*/ 279 w 738"/>
                <a:gd name="T37" fmla="*/ 751 h 1017"/>
                <a:gd name="T38" fmla="*/ 134 w 738"/>
                <a:gd name="T39" fmla="*/ 747 h 1017"/>
                <a:gd name="T40" fmla="*/ 146 w 738"/>
                <a:gd name="T41" fmla="*/ 673 h 1017"/>
                <a:gd name="T42" fmla="*/ 146 w 738"/>
                <a:gd name="T43" fmla="*/ 669 h 1017"/>
                <a:gd name="T44" fmla="*/ 271 w 738"/>
                <a:gd name="T45" fmla="*/ 669 h 1017"/>
                <a:gd name="T46" fmla="*/ 271 w 738"/>
                <a:gd name="T47" fmla="*/ 673 h 1017"/>
                <a:gd name="T48" fmla="*/ 279 w 738"/>
                <a:gd name="T49" fmla="*/ 751 h 1017"/>
                <a:gd name="T50" fmla="*/ 247 w 738"/>
                <a:gd name="T51" fmla="*/ 726 h 1017"/>
                <a:gd name="T52" fmla="*/ 207 w 738"/>
                <a:gd name="T53" fmla="*/ 702 h 1017"/>
                <a:gd name="T54" fmla="*/ 170 w 738"/>
                <a:gd name="T55" fmla="*/ 726 h 1017"/>
                <a:gd name="T56" fmla="*/ 247 w 738"/>
                <a:gd name="T57" fmla="*/ 726 h 1017"/>
                <a:gd name="T58" fmla="*/ 279 w 738"/>
                <a:gd name="T59" fmla="*/ 216 h 1017"/>
                <a:gd name="T60" fmla="*/ 130 w 738"/>
                <a:gd name="T61" fmla="*/ 216 h 1017"/>
                <a:gd name="T62" fmla="*/ 162 w 738"/>
                <a:gd name="T63" fmla="*/ 135 h 1017"/>
                <a:gd name="T64" fmla="*/ 251 w 738"/>
                <a:gd name="T65" fmla="*/ 135 h 1017"/>
                <a:gd name="T66" fmla="*/ 279 w 738"/>
                <a:gd name="T67" fmla="*/ 216 h 1017"/>
                <a:gd name="T68" fmla="*/ 247 w 738"/>
                <a:gd name="T69" fmla="*/ 216 h 1017"/>
                <a:gd name="T70" fmla="*/ 231 w 738"/>
                <a:gd name="T71" fmla="*/ 188 h 1017"/>
                <a:gd name="T72" fmla="*/ 207 w 738"/>
                <a:gd name="T73" fmla="*/ 290 h 1017"/>
                <a:gd name="T74" fmla="*/ 283 w 738"/>
                <a:gd name="T75" fmla="*/ 469 h 1017"/>
                <a:gd name="T76" fmla="*/ 287 w 738"/>
                <a:gd name="T77" fmla="*/ 473 h 1017"/>
                <a:gd name="T78" fmla="*/ 134 w 738"/>
                <a:gd name="T79" fmla="*/ 481 h 1017"/>
                <a:gd name="T80" fmla="*/ 186 w 738"/>
                <a:gd name="T81" fmla="*/ 388 h 1017"/>
                <a:gd name="T82" fmla="*/ 267 w 738"/>
                <a:gd name="T83" fmla="*/ 396 h 1017"/>
                <a:gd name="T84" fmla="*/ 287 w 738"/>
                <a:gd name="T85" fmla="*/ 424 h 1017"/>
                <a:gd name="T86" fmla="*/ 251 w 738"/>
                <a:gd name="T87" fmla="*/ 473 h 1017"/>
                <a:gd name="T88" fmla="*/ 247 w 738"/>
                <a:gd name="T89" fmla="*/ 449 h 1017"/>
                <a:gd name="T90" fmla="*/ 178 w 738"/>
                <a:gd name="T91" fmla="*/ 432 h 1017"/>
                <a:gd name="T92" fmla="*/ 170 w 738"/>
                <a:gd name="T93" fmla="*/ 473 h 1017"/>
                <a:gd name="T94" fmla="*/ 251 w 738"/>
                <a:gd name="T95" fmla="*/ 473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8" h="1017">
                  <a:moveTo>
                    <a:pt x="648" y="273"/>
                  </a:moveTo>
                  <a:lnTo>
                    <a:pt x="648" y="273"/>
                  </a:lnTo>
                  <a:cubicBezTo>
                    <a:pt x="409" y="273"/>
                    <a:pt x="409" y="273"/>
                    <a:pt x="409" y="273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648" y="224"/>
                    <a:pt x="648" y="224"/>
                    <a:pt x="648" y="224"/>
                  </a:cubicBezTo>
                  <a:lnTo>
                    <a:pt x="648" y="273"/>
                  </a:lnTo>
                  <a:close/>
                  <a:moveTo>
                    <a:pt x="648" y="453"/>
                  </a:moveTo>
                  <a:lnTo>
                    <a:pt x="648" y="453"/>
                  </a:lnTo>
                  <a:cubicBezTo>
                    <a:pt x="409" y="453"/>
                    <a:pt x="409" y="453"/>
                    <a:pt x="409" y="453"/>
                  </a:cubicBezTo>
                  <a:cubicBezTo>
                    <a:pt x="409" y="502"/>
                    <a:pt x="409" y="502"/>
                    <a:pt x="409" y="502"/>
                  </a:cubicBezTo>
                  <a:cubicBezTo>
                    <a:pt x="648" y="502"/>
                    <a:pt x="648" y="502"/>
                    <a:pt x="648" y="502"/>
                  </a:cubicBezTo>
                  <a:lnTo>
                    <a:pt x="648" y="453"/>
                  </a:lnTo>
                  <a:close/>
                  <a:moveTo>
                    <a:pt x="648" y="677"/>
                  </a:moveTo>
                  <a:lnTo>
                    <a:pt x="648" y="677"/>
                  </a:lnTo>
                  <a:cubicBezTo>
                    <a:pt x="409" y="677"/>
                    <a:pt x="409" y="677"/>
                    <a:pt x="409" y="677"/>
                  </a:cubicBezTo>
                  <a:cubicBezTo>
                    <a:pt x="409" y="726"/>
                    <a:pt x="409" y="726"/>
                    <a:pt x="409" y="726"/>
                  </a:cubicBezTo>
                  <a:cubicBezTo>
                    <a:pt x="648" y="726"/>
                    <a:pt x="648" y="726"/>
                    <a:pt x="648" y="726"/>
                  </a:cubicBezTo>
                  <a:lnTo>
                    <a:pt x="648" y="677"/>
                  </a:lnTo>
                  <a:close/>
                  <a:moveTo>
                    <a:pt x="737" y="0"/>
                  </a:moveTo>
                  <a:lnTo>
                    <a:pt x="737" y="0"/>
                  </a:lnTo>
                  <a:cubicBezTo>
                    <a:pt x="737" y="1016"/>
                    <a:pt x="737" y="1016"/>
                    <a:pt x="737" y="1016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7" y="0"/>
                  </a:lnTo>
                  <a:close/>
                  <a:moveTo>
                    <a:pt x="397" y="959"/>
                  </a:moveTo>
                  <a:lnTo>
                    <a:pt x="397" y="959"/>
                  </a:lnTo>
                  <a:cubicBezTo>
                    <a:pt x="397" y="947"/>
                    <a:pt x="385" y="934"/>
                    <a:pt x="368" y="934"/>
                  </a:cubicBezTo>
                  <a:cubicBezTo>
                    <a:pt x="352" y="934"/>
                    <a:pt x="340" y="947"/>
                    <a:pt x="340" y="959"/>
                  </a:cubicBezTo>
                  <a:cubicBezTo>
                    <a:pt x="340" y="975"/>
                    <a:pt x="352" y="987"/>
                    <a:pt x="368" y="987"/>
                  </a:cubicBezTo>
                  <a:cubicBezTo>
                    <a:pt x="385" y="987"/>
                    <a:pt x="397" y="975"/>
                    <a:pt x="397" y="959"/>
                  </a:cubicBezTo>
                  <a:close/>
                  <a:moveTo>
                    <a:pt x="692" y="49"/>
                  </a:moveTo>
                  <a:lnTo>
                    <a:pt x="692" y="49"/>
                  </a:lnTo>
                  <a:cubicBezTo>
                    <a:pt x="49" y="49"/>
                    <a:pt x="49" y="49"/>
                    <a:pt x="49" y="49"/>
                  </a:cubicBezTo>
                  <a:cubicBezTo>
                    <a:pt x="49" y="906"/>
                    <a:pt x="49" y="906"/>
                    <a:pt x="49" y="906"/>
                  </a:cubicBezTo>
                  <a:cubicBezTo>
                    <a:pt x="692" y="906"/>
                    <a:pt x="692" y="906"/>
                    <a:pt x="692" y="906"/>
                  </a:cubicBezTo>
                  <a:lnTo>
                    <a:pt x="692" y="49"/>
                  </a:lnTo>
                  <a:close/>
                  <a:moveTo>
                    <a:pt x="279" y="751"/>
                  </a:moveTo>
                  <a:lnTo>
                    <a:pt x="279" y="751"/>
                  </a:lnTo>
                  <a:cubicBezTo>
                    <a:pt x="275" y="796"/>
                    <a:pt x="243" y="832"/>
                    <a:pt x="207" y="832"/>
                  </a:cubicBezTo>
                  <a:cubicBezTo>
                    <a:pt x="170" y="832"/>
                    <a:pt x="142" y="796"/>
                    <a:pt x="134" y="747"/>
                  </a:cubicBezTo>
                  <a:cubicBezTo>
                    <a:pt x="134" y="734"/>
                    <a:pt x="130" y="722"/>
                    <a:pt x="130" y="706"/>
                  </a:cubicBezTo>
                  <a:cubicBezTo>
                    <a:pt x="130" y="694"/>
                    <a:pt x="134" y="681"/>
                    <a:pt x="146" y="673"/>
                  </a:cubicBezTo>
                  <a:cubicBezTo>
                    <a:pt x="146" y="669"/>
                    <a:pt x="146" y="669"/>
                    <a:pt x="146" y="669"/>
                  </a:cubicBezTo>
                  <a:lnTo>
                    <a:pt x="146" y="669"/>
                  </a:lnTo>
                  <a:cubicBezTo>
                    <a:pt x="170" y="649"/>
                    <a:pt x="207" y="632"/>
                    <a:pt x="207" y="632"/>
                  </a:cubicBezTo>
                  <a:cubicBezTo>
                    <a:pt x="207" y="632"/>
                    <a:pt x="247" y="649"/>
                    <a:pt x="271" y="669"/>
                  </a:cubicBezTo>
                  <a:lnTo>
                    <a:pt x="271" y="669"/>
                  </a:lnTo>
                  <a:cubicBezTo>
                    <a:pt x="271" y="673"/>
                    <a:pt x="271" y="673"/>
                    <a:pt x="271" y="673"/>
                  </a:cubicBezTo>
                  <a:cubicBezTo>
                    <a:pt x="283" y="681"/>
                    <a:pt x="287" y="694"/>
                    <a:pt x="287" y="706"/>
                  </a:cubicBezTo>
                  <a:cubicBezTo>
                    <a:pt x="287" y="722"/>
                    <a:pt x="283" y="739"/>
                    <a:pt x="279" y="751"/>
                  </a:cubicBezTo>
                  <a:close/>
                  <a:moveTo>
                    <a:pt x="247" y="726"/>
                  </a:moveTo>
                  <a:lnTo>
                    <a:pt x="247" y="726"/>
                  </a:lnTo>
                  <a:cubicBezTo>
                    <a:pt x="247" y="722"/>
                    <a:pt x="247" y="718"/>
                    <a:pt x="247" y="710"/>
                  </a:cubicBezTo>
                  <a:cubicBezTo>
                    <a:pt x="235" y="706"/>
                    <a:pt x="223" y="702"/>
                    <a:pt x="207" y="702"/>
                  </a:cubicBezTo>
                  <a:cubicBezTo>
                    <a:pt x="194" y="702"/>
                    <a:pt x="182" y="706"/>
                    <a:pt x="170" y="710"/>
                  </a:cubicBezTo>
                  <a:cubicBezTo>
                    <a:pt x="170" y="718"/>
                    <a:pt x="170" y="722"/>
                    <a:pt x="170" y="726"/>
                  </a:cubicBezTo>
                  <a:cubicBezTo>
                    <a:pt x="170" y="767"/>
                    <a:pt x="190" y="796"/>
                    <a:pt x="207" y="796"/>
                  </a:cubicBezTo>
                  <a:cubicBezTo>
                    <a:pt x="227" y="796"/>
                    <a:pt x="247" y="767"/>
                    <a:pt x="247" y="726"/>
                  </a:cubicBezTo>
                  <a:close/>
                  <a:moveTo>
                    <a:pt x="279" y="216"/>
                  </a:moveTo>
                  <a:lnTo>
                    <a:pt x="279" y="216"/>
                  </a:lnTo>
                  <a:cubicBezTo>
                    <a:pt x="279" y="277"/>
                    <a:pt x="247" y="326"/>
                    <a:pt x="207" y="326"/>
                  </a:cubicBezTo>
                  <a:cubicBezTo>
                    <a:pt x="166" y="326"/>
                    <a:pt x="130" y="277"/>
                    <a:pt x="130" y="216"/>
                  </a:cubicBezTo>
                  <a:cubicBezTo>
                    <a:pt x="130" y="204"/>
                    <a:pt x="134" y="196"/>
                    <a:pt x="134" y="188"/>
                  </a:cubicBezTo>
                  <a:cubicBezTo>
                    <a:pt x="134" y="167"/>
                    <a:pt x="138" y="147"/>
                    <a:pt x="162" y="135"/>
                  </a:cubicBezTo>
                  <a:cubicBezTo>
                    <a:pt x="162" y="135"/>
                    <a:pt x="146" y="90"/>
                    <a:pt x="207" y="90"/>
                  </a:cubicBezTo>
                  <a:cubicBezTo>
                    <a:pt x="263" y="90"/>
                    <a:pt x="251" y="135"/>
                    <a:pt x="251" y="135"/>
                  </a:cubicBezTo>
                  <a:cubicBezTo>
                    <a:pt x="275" y="147"/>
                    <a:pt x="279" y="167"/>
                    <a:pt x="279" y="188"/>
                  </a:cubicBezTo>
                  <a:cubicBezTo>
                    <a:pt x="279" y="196"/>
                    <a:pt x="279" y="204"/>
                    <a:pt x="279" y="216"/>
                  </a:cubicBezTo>
                  <a:close/>
                  <a:moveTo>
                    <a:pt x="247" y="216"/>
                  </a:moveTo>
                  <a:lnTo>
                    <a:pt x="247" y="216"/>
                  </a:lnTo>
                  <a:cubicBezTo>
                    <a:pt x="247" y="212"/>
                    <a:pt x="247" y="212"/>
                    <a:pt x="247" y="212"/>
                  </a:cubicBezTo>
                  <a:cubicBezTo>
                    <a:pt x="235" y="200"/>
                    <a:pt x="231" y="188"/>
                    <a:pt x="231" y="188"/>
                  </a:cubicBezTo>
                  <a:cubicBezTo>
                    <a:pt x="231" y="188"/>
                    <a:pt x="215" y="216"/>
                    <a:pt x="166" y="229"/>
                  </a:cubicBezTo>
                  <a:cubicBezTo>
                    <a:pt x="170" y="265"/>
                    <a:pt x="190" y="290"/>
                    <a:pt x="207" y="290"/>
                  </a:cubicBezTo>
                  <a:cubicBezTo>
                    <a:pt x="227" y="290"/>
                    <a:pt x="247" y="261"/>
                    <a:pt x="247" y="216"/>
                  </a:cubicBezTo>
                  <a:close/>
                  <a:moveTo>
                    <a:pt x="283" y="469"/>
                  </a:moveTo>
                  <a:lnTo>
                    <a:pt x="283" y="469"/>
                  </a:lnTo>
                  <a:cubicBezTo>
                    <a:pt x="287" y="473"/>
                    <a:pt x="287" y="473"/>
                    <a:pt x="287" y="473"/>
                  </a:cubicBezTo>
                  <a:cubicBezTo>
                    <a:pt x="287" y="534"/>
                    <a:pt x="251" y="588"/>
                    <a:pt x="211" y="588"/>
                  </a:cubicBezTo>
                  <a:cubicBezTo>
                    <a:pt x="170" y="588"/>
                    <a:pt x="138" y="539"/>
                    <a:pt x="134" y="481"/>
                  </a:cubicBezTo>
                  <a:cubicBezTo>
                    <a:pt x="130" y="469"/>
                    <a:pt x="126" y="449"/>
                    <a:pt x="130" y="420"/>
                  </a:cubicBezTo>
                  <a:cubicBezTo>
                    <a:pt x="138" y="383"/>
                    <a:pt x="186" y="388"/>
                    <a:pt x="186" y="388"/>
                  </a:cubicBezTo>
                  <a:cubicBezTo>
                    <a:pt x="219" y="371"/>
                    <a:pt x="247" y="379"/>
                    <a:pt x="263" y="396"/>
                  </a:cubicBezTo>
                  <a:cubicBezTo>
                    <a:pt x="267" y="396"/>
                    <a:pt x="267" y="396"/>
                    <a:pt x="267" y="396"/>
                  </a:cubicBezTo>
                  <a:cubicBezTo>
                    <a:pt x="267" y="400"/>
                    <a:pt x="267" y="400"/>
                    <a:pt x="267" y="400"/>
                  </a:cubicBezTo>
                  <a:cubicBezTo>
                    <a:pt x="279" y="408"/>
                    <a:pt x="283" y="416"/>
                    <a:pt x="287" y="424"/>
                  </a:cubicBezTo>
                  <a:cubicBezTo>
                    <a:pt x="292" y="441"/>
                    <a:pt x="287" y="457"/>
                    <a:pt x="283" y="469"/>
                  </a:cubicBezTo>
                  <a:close/>
                  <a:moveTo>
                    <a:pt x="251" y="473"/>
                  </a:moveTo>
                  <a:lnTo>
                    <a:pt x="251" y="473"/>
                  </a:lnTo>
                  <a:cubicBezTo>
                    <a:pt x="251" y="465"/>
                    <a:pt x="251" y="457"/>
                    <a:pt x="247" y="449"/>
                  </a:cubicBezTo>
                  <a:cubicBezTo>
                    <a:pt x="219" y="453"/>
                    <a:pt x="186" y="432"/>
                    <a:pt x="182" y="432"/>
                  </a:cubicBezTo>
                  <a:cubicBezTo>
                    <a:pt x="178" y="432"/>
                    <a:pt x="178" y="432"/>
                    <a:pt x="178" y="432"/>
                  </a:cubicBezTo>
                  <a:lnTo>
                    <a:pt x="174" y="432"/>
                  </a:lnTo>
                  <a:cubicBezTo>
                    <a:pt x="170" y="445"/>
                    <a:pt x="170" y="457"/>
                    <a:pt x="170" y="473"/>
                  </a:cubicBezTo>
                  <a:cubicBezTo>
                    <a:pt x="170" y="518"/>
                    <a:pt x="190" y="551"/>
                    <a:pt x="211" y="551"/>
                  </a:cubicBezTo>
                  <a:cubicBezTo>
                    <a:pt x="227" y="551"/>
                    <a:pt x="251" y="518"/>
                    <a:pt x="251" y="4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2" name="Group 531"/>
          <p:cNvGrpSpPr/>
          <p:nvPr/>
        </p:nvGrpSpPr>
        <p:grpSpPr>
          <a:xfrm>
            <a:off x="5935514" y="2903687"/>
            <a:ext cx="265113" cy="366712"/>
            <a:chOff x="5923989" y="2892337"/>
            <a:chExt cx="265113" cy="366712"/>
          </a:xfrm>
        </p:grpSpPr>
        <p:sp>
          <p:nvSpPr>
            <p:cNvPr id="533" name="Freeform 1193"/>
            <p:cNvSpPr>
              <a:spLocks noChangeArrowheads="1"/>
            </p:cNvSpPr>
            <p:nvPr/>
          </p:nvSpPr>
          <p:spPr bwMode="auto">
            <a:xfrm>
              <a:off x="5923989" y="2892337"/>
              <a:ext cx="265113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4" name="Freeform 1194"/>
            <p:cNvSpPr>
              <a:spLocks noChangeArrowheads="1"/>
            </p:cNvSpPr>
            <p:nvPr/>
          </p:nvSpPr>
          <p:spPr bwMode="auto">
            <a:xfrm>
              <a:off x="5923989" y="2892337"/>
              <a:ext cx="265113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1195"/>
            <p:cNvSpPr>
              <a:spLocks noChangeArrowheads="1"/>
            </p:cNvSpPr>
            <p:nvPr/>
          </p:nvSpPr>
          <p:spPr bwMode="auto">
            <a:xfrm>
              <a:off x="6055752" y="2901862"/>
              <a:ext cx="125412" cy="322262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1196"/>
            <p:cNvSpPr>
              <a:spLocks noChangeArrowheads="1"/>
            </p:cNvSpPr>
            <p:nvPr/>
          </p:nvSpPr>
          <p:spPr bwMode="auto">
            <a:xfrm>
              <a:off x="6055752" y="2901862"/>
              <a:ext cx="125412" cy="322262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1197"/>
            <p:cNvSpPr>
              <a:spLocks noChangeArrowheads="1"/>
            </p:cNvSpPr>
            <p:nvPr/>
          </p:nvSpPr>
          <p:spPr bwMode="auto">
            <a:xfrm>
              <a:off x="5923989" y="2892337"/>
              <a:ext cx="265113" cy="366712"/>
            </a:xfrm>
            <a:custGeom>
              <a:avLst/>
              <a:gdLst>
                <a:gd name="T0" fmla="*/ 648 w 738"/>
                <a:gd name="T1" fmla="*/ 273 h 1017"/>
                <a:gd name="T2" fmla="*/ 409 w 738"/>
                <a:gd name="T3" fmla="*/ 224 h 1017"/>
                <a:gd name="T4" fmla="*/ 648 w 738"/>
                <a:gd name="T5" fmla="*/ 273 h 1017"/>
                <a:gd name="T6" fmla="*/ 648 w 738"/>
                <a:gd name="T7" fmla="*/ 453 h 1017"/>
                <a:gd name="T8" fmla="*/ 409 w 738"/>
                <a:gd name="T9" fmla="*/ 502 h 1017"/>
                <a:gd name="T10" fmla="*/ 648 w 738"/>
                <a:gd name="T11" fmla="*/ 453 h 1017"/>
                <a:gd name="T12" fmla="*/ 648 w 738"/>
                <a:gd name="T13" fmla="*/ 677 h 1017"/>
                <a:gd name="T14" fmla="*/ 409 w 738"/>
                <a:gd name="T15" fmla="*/ 726 h 1017"/>
                <a:gd name="T16" fmla="*/ 648 w 738"/>
                <a:gd name="T17" fmla="*/ 677 h 1017"/>
                <a:gd name="T18" fmla="*/ 737 w 738"/>
                <a:gd name="T19" fmla="*/ 0 h 1017"/>
                <a:gd name="T20" fmla="*/ 0 w 738"/>
                <a:gd name="T21" fmla="*/ 1016 h 1017"/>
                <a:gd name="T22" fmla="*/ 737 w 738"/>
                <a:gd name="T23" fmla="*/ 0 h 1017"/>
                <a:gd name="T24" fmla="*/ 397 w 738"/>
                <a:gd name="T25" fmla="*/ 959 h 1017"/>
                <a:gd name="T26" fmla="*/ 340 w 738"/>
                <a:gd name="T27" fmla="*/ 959 h 1017"/>
                <a:gd name="T28" fmla="*/ 397 w 738"/>
                <a:gd name="T29" fmla="*/ 959 h 1017"/>
                <a:gd name="T30" fmla="*/ 692 w 738"/>
                <a:gd name="T31" fmla="*/ 49 h 1017"/>
                <a:gd name="T32" fmla="*/ 49 w 738"/>
                <a:gd name="T33" fmla="*/ 906 h 1017"/>
                <a:gd name="T34" fmla="*/ 692 w 738"/>
                <a:gd name="T35" fmla="*/ 49 h 1017"/>
                <a:gd name="T36" fmla="*/ 279 w 738"/>
                <a:gd name="T37" fmla="*/ 751 h 1017"/>
                <a:gd name="T38" fmla="*/ 134 w 738"/>
                <a:gd name="T39" fmla="*/ 747 h 1017"/>
                <a:gd name="T40" fmla="*/ 146 w 738"/>
                <a:gd name="T41" fmla="*/ 673 h 1017"/>
                <a:gd name="T42" fmla="*/ 146 w 738"/>
                <a:gd name="T43" fmla="*/ 669 h 1017"/>
                <a:gd name="T44" fmla="*/ 271 w 738"/>
                <a:gd name="T45" fmla="*/ 669 h 1017"/>
                <a:gd name="T46" fmla="*/ 271 w 738"/>
                <a:gd name="T47" fmla="*/ 673 h 1017"/>
                <a:gd name="T48" fmla="*/ 279 w 738"/>
                <a:gd name="T49" fmla="*/ 751 h 1017"/>
                <a:gd name="T50" fmla="*/ 247 w 738"/>
                <a:gd name="T51" fmla="*/ 726 h 1017"/>
                <a:gd name="T52" fmla="*/ 207 w 738"/>
                <a:gd name="T53" fmla="*/ 702 h 1017"/>
                <a:gd name="T54" fmla="*/ 170 w 738"/>
                <a:gd name="T55" fmla="*/ 726 h 1017"/>
                <a:gd name="T56" fmla="*/ 247 w 738"/>
                <a:gd name="T57" fmla="*/ 726 h 1017"/>
                <a:gd name="T58" fmla="*/ 279 w 738"/>
                <a:gd name="T59" fmla="*/ 216 h 1017"/>
                <a:gd name="T60" fmla="*/ 130 w 738"/>
                <a:gd name="T61" fmla="*/ 216 h 1017"/>
                <a:gd name="T62" fmla="*/ 162 w 738"/>
                <a:gd name="T63" fmla="*/ 135 h 1017"/>
                <a:gd name="T64" fmla="*/ 251 w 738"/>
                <a:gd name="T65" fmla="*/ 135 h 1017"/>
                <a:gd name="T66" fmla="*/ 279 w 738"/>
                <a:gd name="T67" fmla="*/ 216 h 1017"/>
                <a:gd name="T68" fmla="*/ 247 w 738"/>
                <a:gd name="T69" fmla="*/ 216 h 1017"/>
                <a:gd name="T70" fmla="*/ 231 w 738"/>
                <a:gd name="T71" fmla="*/ 188 h 1017"/>
                <a:gd name="T72" fmla="*/ 207 w 738"/>
                <a:gd name="T73" fmla="*/ 290 h 1017"/>
                <a:gd name="T74" fmla="*/ 283 w 738"/>
                <a:gd name="T75" fmla="*/ 469 h 1017"/>
                <a:gd name="T76" fmla="*/ 287 w 738"/>
                <a:gd name="T77" fmla="*/ 473 h 1017"/>
                <a:gd name="T78" fmla="*/ 134 w 738"/>
                <a:gd name="T79" fmla="*/ 481 h 1017"/>
                <a:gd name="T80" fmla="*/ 186 w 738"/>
                <a:gd name="T81" fmla="*/ 388 h 1017"/>
                <a:gd name="T82" fmla="*/ 267 w 738"/>
                <a:gd name="T83" fmla="*/ 396 h 1017"/>
                <a:gd name="T84" fmla="*/ 287 w 738"/>
                <a:gd name="T85" fmla="*/ 424 h 1017"/>
                <a:gd name="T86" fmla="*/ 251 w 738"/>
                <a:gd name="T87" fmla="*/ 473 h 1017"/>
                <a:gd name="T88" fmla="*/ 247 w 738"/>
                <a:gd name="T89" fmla="*/ 449 h 1017"/>
                <a:gd name="T90" fmla="*/ 178 w 738"/>
                <a:gd name="T91" fmla="*/ 432 h 1017"/>
                <a:gd name="T92" fmla="*/ 170 w 738"/>
                <a:gd name="T93" fmla="*/ 473 h 1017"/>
                <a:gd name="T94" fmla="*/ 251 w 738"/>
                <a:gd name="T95" fmla="*/ 473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8" h="1017">
                  <a:moveTo>
                    <a:pt x="648" y="273"/>
                  </a:moveTo>
                  <a:lnTo>
                    <a:pt x="648" y="273"/>
                  </a:lnTo>
                  <a:cubicBezTo>
                    <a:pt x="409" y="273"/>
                    <a:pt x="409" y="273"/>
                    <a:pt x="409" y="273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648" y="224"/>
                    <a:pt x="648" y="224"/>
                    <a:pt x="648" y="224"/>
                  </a:cubicBezTo>
                  <a:lnTo>
                    <a:pt x="648" y="273"/>
                  </a:lnTo>
                  <a:close/>
                  <a:moveTo>
                    <a:pt x="648" y="453"/>
                  </a:moveTo>
                  <a:lnTo>
                    <a:pt x="648" y="453"/>
                  </a:lnTo>
                  <a:cubicBezTo>
                    <a:pt x="409" y="453"/>
                    <a:pt x="409" y="453"/>
                    <a:pt x="409" y="453"/>
                  </a:cubicBezTo>
                  <a:cubicBezTo>
                    <a:pt x="409" y="502"/>
                    <a:pt x="409" y="502"/>
                    <a:pt x="409" y="502"/>
                  </a:cubicBezTo>
                  <a:cubicBezTo>
                    <a:pt x="648" y="502"/>
                    <a:pt x="648" y="502"/>
                    <a:pt x="648" y="502"/>
                  </a:cubicBezTo>
                  <a:lnTo>
                    <a:pt x="648" y="453"/>
                  </a:lnTo>
                  <a:close/>
                  <a:moveTo>
                    <a:pt x="648" y="677"/>
                  </a:moveTo>
                  <a:lnTo>
                    <a:pt x="648" y="677"/>
                  </a:lnTo>
                  <a:cubicBezTo>
                    <a:pt x="409" y="677"/>
                    <a:pt x="409" y="677"/>
                    <a:pt x="409" y="677"/>
                  </a:cubicBezTo>
                  <a:cubicBezTo>
                    <a:pt x="409" y="726"/>
                    <a:pt x="409" y="726"/>
                    <a:pt x="409" y="726"/>
                  </a:cubicBezTo>
                  <a:cubicBezTo>
                    <a:pt x="648" y="726"/>
                    <a:pt x="648" y="726"/>
                    <a:pt x="648" y="726"/>
                  </a:cubicBezTo>
                  <a:lnTo>
                    <a:pt x="648" y="677"/>
                  </a:lnTo>
                  <a:close/>
                  <a:moveTo>
                    <a:pt x="737" y="0"/>
                  </a:moveTo>
                  <a:lnTo>
                    <a:pt x="737" y="0"/>
                  </a:lnTo>
                  <a:cubicBezTo>
                    <a:pt x="737" y="1016"/>
                    <a:pt x="737" y="1016"/>
                    <a:pt x="737" y="1016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7" y="0"/>
                  </a:lnTo>
                  <a:close/>
                  <a:moveTo>
                    <a:pt x="397" y="959"/>
                  </a:moveTo>
                  <a:lnTo>
                    <a:pt x="397" y="959"/>
                  </a:lnTo>
                  <a:cubicBezTo>
                    <a:pt x="397" y="947"/>
                    <a:pt x="385" y="934"/>
                    <a:pt x="368" y="934"/>
                  </a:cubicBezTo>
                  <a:cubicBezTo>
                    <a:pt x="352" y="934"/>
                    <a:pt x="340" y="947"/>
                    <a:pt x="340" y="959"/>
                  </a:cubicBezTo>
                  <a:cubicBezTo>
                    <a:pt x="340" y="975"/>
                    <a:pt x="352" y="987"/>
                    <a:pt x="368" y="987"/>
                  </a:cubicBezTo>
                  <a:cubicBezTo>
                    <a:pt x="385" y="987"/>
                    <a:pt x="397" y="975"/>
                    <a:pt x="397" y="959"/>
                  </a:cubicBezTo>
                  <a:close/>
                  <a:moveTo>
                    <a:pt x="692" y="49"/>
                  </a:moveTo>
                  <a:lnTo>
                    <a:pt x="692" y="49"/>
                  </a:lnTo>
                  <a:cubicBezTo>
                    <a:pt x="49" y="49"/>
                    <a:pt x="49" y="49"/>
                    <a:pt x="49" y="49"/>
                  </a:cubicBezTo>
                  <a:cubicBezTo>
                    <a:pt x="49" y="906"/>
                    <a:pt x="49" y="906"/>
                    <a:pt x="49" y="906"/>
                  </a:cubicBezTo>
                  <a:cubicBezTo>
                    <a:pt x="692" y="906"/>
                    <a:pt x="692" y="906"/>
                    <a:pt x="692" y="906"/>
                  </a:cubicBezTo>
                  <a:lnTo>
                    <a:pt x="692" y="49"/>
                  </a:lnTo>
                  <a:close/>
                  <a:moveTo>
                    <a:pt x="279" y="751"/>
                  </a:moveTo>
                  <a:lnTo>
                    <a:pt x="279" y="751"/>
                  </a:lnTo>
                  <a:cubicBezTo>
                    <a:pt x="275" y="796"/>
                    <a:pt x="243" y="832"/>
                    <a:pt x="207" y="832"/>
                  </a:cubicBezTo>
                  <a:cubicBezTo>
                    <a:pt x="170" y="832"/>
                    <a:pt x="142" y="796"/>
                    <a:pt x="134" y="747"/>
                  </a:cubicBezTo>
                  <a:cubicBezTo>
                    <a:pt x="134" y="734"/>
                    <a:pt x="130" y="722"/>
                    <a:pt x="130" y="706"/>
                  </a:cubicBezTo>
                  <a:cubicBezTo>
                    <a:pt x="130" y="694"/>
                    <a:pt x="134" y="681"/>
                    <a:pt x="146" y="673"/>
                  </a:cubicBezTo>
                  <a:cubicBezTo>
                    <a:pt x="146" y="669"/>
                    <a:pt x="146" y="669"/>
                    <a:pt x="146" y="669"/>
                  </a:cubicBezTo>
                  <a:lnTo>
                    <a:pt x="146" y="669"/>
                  </a:lnTo>
                  <a:cubicBezTo>
                    <a:pt x="170" y="649"/>
                    <a:pt x="207" y="632"/>
                    <a:pt x="207" y="632"/>
                  </a:cubicBezTo>
                  <a:cubicBezTo>
                    <a:pt x="207" y="632"/>
                    <a:pt x="247" y="649"/>
                    <a:pt x="271" y="669"/>
                  </a:cubicBezTo>
                  <a:lnTo>
                    <a:pt x="271" y="669"/>
                  </a:lnTo>
                  <a:cubicBezTo>
                    <a:pt x="271" y="673"/>
                    <a:pt x="271" y="673"/>
                    <a:pt x="271" y="673"/>
                  </a:cubicBezTo>
                  <a:cubicBezTo>
                    <a:pt x="283" y="681"/>
                    <a:pt x="287" y="694"/>
                    <a:pt x="287" y="706"/>
                  </a:cubicBezTo>
                  <a:cubicBezTo>
                    <a:pt x="287" y="722"/>
                    <a:pt x="283" y="739"/>
                    <a:pt x="279" y="751"/>
                  </a:cubicBezTo>
                  <a:close/>
                  <a:moveTo>
                    <a:pt x="247" y="726"/>
                  </a:moveTo>
                  <a:lnTo>
                    <a:pt x="247" y="726"/>
                  </a:lnTo>
                  <a:cubicBezTo>
                    <a:pt x="247" y="722"/>
                    <a:pt x="247" y="718"/>
                    <a:pt x="247" y="710"/>
                  </a:cubicBezTo>
                  <a:cubicBezTo>
                    <a:pt x="235" y="706"/>
                    <a:pt x="223" y="702"/>
                    <a:pt x="207" y="702"/>
                  </a:cubicBezTo>
                  <a:cubicBezTo>
                    <a:pt x="194" y="702"/>
                    <a:pt x="182" y="706"/>
                    <a:pt x="170" y="710"/>
                  </a:cubicBezTo>
                  <a:cubicBezTo>
                    <a:pt x="170" y="718"/>
                    <a:pt x="170" y="722"/>
                    <a:pt x="170" y="726"/>
                  </a:cubicBezTo>
                  <a:cubicBezTo>
                    <a:pt x="170" y="767"/>
                    <a:pt x="190" y="796"/>
                    <a:pt x="207" y="796"/>
                  </a:cubicBezTo>
                  <a:cubicBezTo>
                    <a:pt x="227" y="796"/>
                    <a:pt x="247" y="767"/>
                    <a:pt x="247" y="726"/>
                  </a:cubicBezTo>
                  <a:close/>
                  <a:moveTo>
                    <a:pt x="279" y="216"/>
                  </a:moveTo>
                  <a:lnTo>
                    <a:pt x="279" y="216"/>
                  </a:lnTo>
                  <a:cubicBezTo>
                    <a:pt x="279" y="277"/>
                    <a:pt x="247" y="326"/>
                    <a:pt x="207" y="326"/>
                  </a:cubicBezTo>
                  <a:cubicBezTo>
                    <a:pt x="166" y="326"/>
                    <a:pt x="130" y="277"/>
                    <a:pt x="130" y="216"/>
                  </a:cubicBezTo>
                  <a:cubicBezTo>
                    <a:pt x="130" y="204"/>
                    <a:pt x="134" y="196"/>
                    <a:pt x="134" y="188"/>
                  </a:cubicBezTo>
                  <a:cubicBezTo>
                    <a:pt x="134" y="167"/>
                    <a:pt x="138" y="147"/>
                    <a:pt x="162" y="135"/>
                  </a:cubicBezTo>
                  <a:cubicBezTo>
                    <a:pt x="162" y="135"/>
                    <a:pt x="146" y="90"/>
                    <a:pt x="207" y="90"/>
                  </a:cubicBezTo>
                  <a:cubicBezTo>
                    <a:pt x="263" y="90"/>
                    <a:pt x="251" y="135"/>
                    <a:pt x="251" y="135"/>
                  </a:cubicBezTo>
                  <a:cubicBezTo>
                    <a:pt x="275" y="147"/>
                    <a:pt x="279" y="167"/>
                    <a:pt x="279" y="188"/>
                  </a:cubicBezTo>
                  <a:cubicBezTo>
                    <a:pt x="279" y="196"/>
                    <a:pt x="279" y="204"/>
                    <a:pt x="279" y="216"/>
                  </a:cubicBezTo>
                  <a:close/>
                  <a:moveTo>
                    <a:pt x="247" y="216"/>
                  </a:moveTo>
                  <a:lnTo>
                    <a:pt x="247" y="216"/>
                  </a:lnTo>
                  <a:cubicBezTo>
                    <a:pt x="247" y="212"/>
                    <a:pt x="247" y="212"/>
                    <a:pt x="247" y="212"/>
                  </a:cubicBezTo>
                  <a:cubicBezTo>
                    <a:pt x="235" y="200"/>
                    <a:pt x="231" y="188"/>
                    <a:pt x="231" y="188"/>
                  </a:cubicBezTo>
                  <a:cubicBezTo>
                    <a:pt x="231" y="188"/>
                    <a:pt x="215" y="216"/>
                    <a:pt x="166" y="229"/>
                  </a:cubicBezTo>
                  <a:cubicBezTo>
                    <a:pt x="170" y="265"/>
                    <a:pt x="190" y="290"/>
                    <a:pt x="207" y="290"/>
                  </a:cubicBezTo>
                  <a:cubicBezTo>
                    <a:pt x="227" y="290"/>
                    <a:pt x="247" y="261"/>
                    <a:pt x="247" y="216"/>
                  </a:cubicBezTo>
                  <a:close/>
                  <a:moveTo>
                    <a:pt x="283" y="469"/>
                  </a:moveTo>
                  <a:lnTo>
                    <a:pt x="283" y="469"/>
                  </a:lnTo>
                  <a:cubicBezTo>
                    <a:pt x="287" y="473"/>
                    <a:pt x="287" y="473"/>
                    <a:pt x="287" y="473"/>
                  </a:cubicBezTo>
                  <a:cubicBezTo>
                    <a:pt x="287" y="534"/>
                    <a:pt x="251" y="588"/>
                    <a:pt x="211" y="588"/>
                  </a:cubicBezTo>
                  <a:cubicBezTo>
                    <a:pt x="170" y="588"/>
                    <a:pt x="138" y="539"/>
                    <a:pt x="134" y="481"/>
                  </a:cubicBezTo>
                  <a:cubicBezTo>
                    <a:pt x="130" y="469"/>
                    <a:pt x="126" y="449"/>
                    <a:pt x="130" y="420"/>
                  </a:cubicBezTo>
                  <a:cubicBezTo>
                    <a:pt x="138" y="383"/>
                    <a:pt x="186" y="388"/>
                    <a:pt x="186" y="388"/>
                  </a:cubicBezTo>
                  <a:cubicBezTo>
                    <a:pt x="219" y="371"/>
                    <a:pt x="247" y="379"/>
                    <a:pt x="263" y="396"/>
                  </a:cubicBezTo>
                  <a:cubicBezTo>
                    <a:pt x="267" y="396"/>
                    <a:pt x="267" y="396"/>
                    <a:pt x="267" y="396"/>
                  </a:cubicBezTo>
                  <a:cubicBezTo>
                    <a:pt x="267" y="400"/>
                    <a:pt x="267" y="400"/>
                    <a:pt x="267" y="400"/>
                  </a:cubicBezTo>
                  <a:cubicBezTo>
                    <a:pt x="279" y="408"/>
                    <a:pt x="283" y="416"/>
                    <a:pt x="287" y="424"/>
                  </a:cubicBezTo>
                  <a:cubicBezTo>
                    <a:pt x="292" y="441"/>
                    <a:pt x="287" y="457"/>
                    <a:pt x="283" y="469"/>
                  </a:cubicBezTo>
                  <a:close/>
                  <a:moveTo>
                    <a:pt x="251" y="473"/>
                  </a:moveTo>
                  <a:lnTo>
                    <a:pt x="251" y="473"/>
                  </a:lnTo>
                  <a:cubicBezTo>
                    <a:pt x="251" y="465"/>
                    <a:pt x="251" y="457"/>
                    <a:pt x="247" y="449"/>
                  </a:cubicBezTo>
                  <a:cubicBezTo>
                    <a:pt x="219" y="453"/>
                    <a:pt x="186" y="432"/>
                    <a:pt x="182" y="432"/>
                  </a:cubicBezTo>
                  <a:cubicBezTo>
                    <a:pt x="178" y="432"/>
                    <a:pt x="178" y="432"/>
                    <a:pt x="178" y="432"/>
                  </a:cubicBezTo>
                  <a:lnTo>
                    <a:pt x="174" y="432"/>
                  </a:lnTo>
                  <a:cubicBezTo>
                    <a:pt x="170" y="445"/>
                    <a:pt x="170" y="457"/>
                    <a:pt x="170" y="473"/>
                  </a:cubicBezTo>
                  <a:cubicBezTo>
                    <a:pt x="170" y="518"/>
                    <a:pt x="190" y="551"/>
                    <a:pt x="211" y="551"/>
                  </a:cubicBezTo>
                  <a:cubicBezTo>
                    <a:pt x="227" y="551"/>
                    <a:pt x="251" y="518"/>
                    <a:pt x="251" y="4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8" name="Group 537"/>
          <p:cNvGrpSpPr/>
          <p:nvPr/>
        </p:nvGrpSpPr>
        <p:grpSpPr>
          <a:xfrm>
            <a:off x="5935514" y="3518153"/>
            <a:ext cx="265112" cy="366712"/>
            <a:chOff x="5900177" y="3511086"/>
            <a:chExt cx="265112" cy="366712"/>
          </a:xfrm>
        </p:grpSpPr>
        <p:sp>
          <p:nvSpPr>
            <p:cNvPr id="539" name="Freeform 1198"/>
            <p:cNvSpPr>
              <a:spLocks noChangeArrowheads="1"/>
            </p:cNvSpPr>
            <p:nvPr/>
          </p:nvSpPr>
          <p:spPr bwMode="auto">
            <a:xfrm>
              <a:off x="5900177" y="3511086"/>
              <a:ext cx="265112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1199"/>
            <p:cNvSpPr>
              <a:spLocks noChangeArrowheads="1"/>
            </p:cNvSpPr>
            <p:nvPr/>
          </p:nvSpPr>
          <p:spPr bwMode="auto">
            <a:xfrm>
              <a:off x="5900177" y="3511086"/>
              <a:ext cx="265112" cy="366712"/>
            </a:xfrm>
            <a:custGeom>
              <a:avLst/>
              <a:gdLst>
                <a:gd name="T0" fmla="*/ 0 w 738"/>
                <a:gd name="T1" fmla="*/ 0 h 1017"/>
                <a:gd name="T2" fmla="*/ 0 w 738"/>
                <a:gd name="T3" fmla="*/ 1016 h 1017"/>
                <a:gd name="T4" fmla="*/ 737 w 738"/>
                <a:gd name="T5" fmla="*/ 1016 h 1017"/>
                <a:gd name="T6" fmla="*/ 737 w 738"/>
                <a:gd name="T7" fmla="*/ 0 h 1017"/>
                <a:gd name="T8" fmla="*/ 0 w 738"/>
                <a:gd name="T9" fmla="*/ 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8" h="1017">
                  <a:moveTo>
                    <a:pt x="0" y="0"/>
                  </a:moveTo>
                  <a:lnTo>
                    <a:pt x="0" y="1016"/>
                  </a:lnTo>
                  <a:lnTo>
                    <a:pt x="737" y="1016"/>
                  </a:lnTo>
                  <a:lnTo>
                    <a:pt x="73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1200"/>
            <p:cNvSpPr>
              <a:spLocks noChangeArrowheads="1"/>
            </p:cNvSpPr>
            <p:nvPr/>
          </p:nvSpPr>
          <p:spPr bwMode="auto">
            <a:xfrm>
              <a:off x="6033527" y="3520611"/>
              <a:ext cx="125412" cy="322262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1201"/>
            <p:cNvSpPr>
              <a:spLocks noChangeArrowheads="1"/>
            </p:cNvSpPr>
            <p:nvPr/>
          </p:nvSpPr>
          <p:spPr bwMode="auto">
            <a:xfrm>
              <a:off x="6033527" y="3520611"/>
              <a:ext cx="125412" cy="322262"/>
            </a:xfrm>
            <a:custGeom>
              <a:avLst/>
              <a:gdLst>
                <a:gd name="T0" fmla="*/ 349 w 350"/>
                <a:gd name="T1" fmla="*/ 0 h 895"/>
                <a:gd name="T2" fmla="*/ 0 w 350"/>
                <a:gd name="T3" fmla="*/ 0 h 895"/>
                <a:gd name="T4" fmla="*/ 0 w 350"/>
                <a:gd name="T5" fmla="*/ 894 h 895"/>
                <a:gd name="T6" fmla="*/ 349 w 350"/>
                <a:gd name="T7" fmla="*/ 894 h 895"/>
                <a:gd name="T8" fmla="*/ 349 w 350"/>
                <a:gd name="T9" fmla="*/ 0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895">
                  <a:moveTo>
                    <a:pt x="349" y="0"/>
                  </a:moveTo>
                  <a:lnTo>
                    <a:pt x="0" y="0"/>
                  </a:lnTo>
                  <a:lnTo>
                    <a:pt x="0" y="894"/>
                  </a:lnTo>
                  <a:lnTo>
                    <a:pt x="349" y="894"/>
                  </a:lnTo>
                  <a:lnTo>
                    <a:pt x="34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1202"/>
            <p:cNvSpPr>
              <a:spLocks noChangeArrowheads="1"/>
            </p:cNvSpPr>
            <p:nvPr/>
          </p:nvSpPr>
          <p:spPr bwMode="auto">
            <a:xfrm>
              <a:off x="5900177" y="3511086"/>
              <a:ext cx="265112" cy="366712"/>
            </a:xfrm>
            <a:custGeom>
              <a:avLst/>
              <a:gdLst>
                <a:gd name="T0" fmla="*/ 648 w 738"/>
                <a:gd name="T1" fmla="*/ 273 h 1017"/>
                <a:gd name="T2" fmla="*/ 648 w 738"/>
                <a:gd name="T3" fmla="*/ 273 h 1017"/>
                <a:gd name="T4" fmla="*/ 409 w 738"/>
                <a:gd name="T5" fmla="*/ 273 h 1017"/>
                <a:gd name="T6" fmla="*/ 409 w 738"/>
                <a:gd name="T7" fmla="*/ 224 h 1017"/>
                <a:gd name="T8" fmla="*/ 648 w 738"/>
                <a:gd name="T9" fmla="*/ 224 h 1017"/>
                <a:gd name="T10" fmla="*/ 648 w 738"/>
                <a:gd name="T11" fmla="*/ 273 h 1017"/>
                <a:gd name="T12" fmla="*/ 648 w 738"/>
                <a:gd name="T13" fmla="*/ 453 h 1017"/>
                <a:gd name="T14" fmla="*/ 648 w 738"/>
                <a:gd name="T15" fmla="*/ 453 h 1017"/>
                <a:gd name="T16" fmla="*/ 409 w 738"/>
                <a:gd name="T17" fmla="*/ 453 h 1017"/>
                <a:gd name="T18" fmla="*/ 409 w 738"/>
                <a:gd name="T19" fmla="*/ 502 h 1017"/>
                <a:gd name="T20" fmla="*/ 648 w 738"/>
                <a:gd name="T21" fmla="*/ 502 h 1017"/>
                <a:gd name="T22" fmla="*/ 648 w 738"/>
                <a:gd name="T23" fmla="*/ 453 h 1017"/>
                <a:gd name="T24" fmla="*/ 648 w 738"/>
                <a:gd name="T25" fmla="*/ 677 h 1017"/>
                <a:gd name="T26" fmla="*/ 648 w 738"/>
                <a:gd name="T27" fmla="*/ 677 h 1017"/>
                <a:gd name="T28" fmla="*/ 409 w 738"/>
                <a:gd name="T29" fmla="*/ 677 h 1017"/>
                <a:gd name="T30" fmla="*/ 409 w 738"/>
                <a:gd name="T31" fmla="*/ 726 h 1017"/>
                <a:gd name="T32" fmla="*/ 648 w 738"/>
                <a:gd name="T33" fmla="*/ 726 h 1017"/>
                <a:gd name="T34" fmla="*/ 648 w 738"/>
                <a:gd name="T35" fmla="*/ 677 h 1017"/>
                <a:gd name="T36" fmla="*/ 737 w 738"/>
                <a:gd name="T37" fmla="*/ 0 h 1017"/>
                <a:gd name="T38" fmla="*/ 737 w 738"/>
                <a:gd name="T39" fmla="*/ 0 h 1017"/>
                <a:gd name="T40" fmla="*/ 737 w 738"/>
                <a:gd name="T41" fmla="*/ 1016 h 1017"/>
                <a:gd name="T42" fmla="*/ 0 w 738"/>
                <a:gd name="T43" fmla="*/ 1016 h 1017"/>
                <a:gd name="T44" fmla="*/ 0 w 738"/>
                <a:gd name="T45" fmla="*/ 0 h 1017"/>
                <a:gd name="T46" fmla="*/ 737 w 738"/>
                <a:gd name="T47" fmla="*/ 0 h 1017"/>
                <a:gd name="T48" fmla="*/ 397 w 738"/>
                <a:gd name="T49" fmla="*/ 959 h 1017"/>
                <a:gd name="T50" fmla="*/ 397 w 738"/>
                <a:gd name="T51" fmla="*/ 959 h 1017"/>
                <a:gd name="T52" fmla="*/ 368 w 738"/>
                <a:gd name="T53" fmla="*/ 934 h 1017"/>
                <a:gd name="T54" fmla="*/ 340 w 738"/>
                <a:gd name="T55" fmla="*/ 959 h 1017"/>
                <a:gd name="T56" fmla="*/ 368 w 738"/>
                <a:gd name="T57" fmla="*/ 987 h 1017"/>
                <a:gd name="T58" fmla="*/ 397 w 738"/>
                <a:gd name="T59" fmla="*/ 959 h 1017"/>
                <a:gd name="T60" fmla="*/ 692 w 738"/>
                <a:gd name="T61" fmla="*/ 49 h 1017"/>
                <a:gd name="T62" fmla="*/ 692 w 738"/>
                <a:gd name="T63" fmla="*/ 49 h 1017"/>
                <a:gd name="T64" fmla="*/ 49 w 738"/>
                <a:gd name="T65" fmla="*/ 49 h 1017"/>
                <a:gd name="T66" fmla="*/ 49 w 738"/>
                <a:gd name="T67" fmla="*/ 906 h 1017"/>
                <a:gd name="T68" fmla="*/ 692 w 738"/>
                <a:gd name="T69" fmla="*/ 906 h 1017"/>
                <a:gd name="T70" fmla="*/ 692 w 738"/>
                <a:gd name="T71" fmla="*/ 49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8" h="1017">
                  <a:moveTo>
                    <a:pt x="648" y="273"/>
                  </a:moveTo>
                  <a:lnTo>
                    <a:pt x="648" y="273"/>
                  </a:lnTo>
                  <a:cubicBezTo>
                    <a:pt x="409" y="273"/>
                    <a:pt x="409" y="273"/>
                    <a:pt x="409" y="273"/>
                  </a:cubicBezTo>
                  <a:cubicBezTo>
                    <a:pt x="409" y="224"/>
                    <a:pt x="409" y="224"/>
                    <a:pt x="409" y="224"/>
                  </a:cubicBezTo>
                  <a:cubicBezTo>
                    <a:pt x="648" y="224"/>
                    <a:pt x="648" y="224"/>
                    <a:pt x="648" y="224"/>
                  </a:cubicBezTo>
                  <a:lnTo>
                    <a:pt x="648" y="273"/>
                  </a:lnTo>
                  <a:close/>
                  <a:moveTo>
                    <a:pt x="648" y="453"/>
                  </a:moveTo>
                  <a:lnTo>
                    <a:pt x="648" y="453"/>
                  </a:lnTo>
                  <a:cubicBezTo>
                    <a:pt x="409" y="453"/>
                    <a:pt x="409" y="453"/>
                    <a:pt x="409" y="453"/>
                  </a:cubicBezTo>
                  <a:cubicBezTo>
                    <a:pt x="409" y="502"/>
                    <a:pt x="409" y="502"/>
                    <a:pt x="409" y="502"/>
                  </a:cubicBezTo>
                  <a:cubicBezTo>
                    <a:pt x="648" y="502"/>
                    <a:pt x="648" y="502"/>
                    <a:pt x="648" y="502"/>
                  </a:cubicBezTo>
                  <a:lnTo>
                    <a:pt x="648" y="453"/>
                  </a:lnTo>
                  <a:close/>
                  <a:moveTo>
                    <a:pt x="648" y="677"/>
                  </a:moveTo>
                  <a:lnTo>
                    <a:pt x="648" y="677"/>
                  </a:lnTo>
                  <a:cubicBezTo>
                    <a:pt x="409" y="677"/>
                    <a:pt x="409" y="677"/>
                    <a:pt x="409" y="677"/>
                  </a:cubicBezTo>
                  <a:cubicBezTo>
                    <a:pt x="409" y="726"/>
                    <a:pt x="409" y="726"/>
                    <a:pt x="409" y="726"/>
                  </a:cubicBezTo>
                  <a:cubicBezTo>
                    <a:pt x="648" y="726"/>
                    <a:pt x="648" y="726"/>
                    <a:pt x="648" y="726"/>
                  </a:cubicBezTo>
                  <a:lnTo>
                    <a:pt x="648" y="677"/>
                  </a:lnTo>
                  <a:close/>
                  <a:moveTo>
                    <a:pt x="737" y="0"/>
                  </a:moveTo>
                  <a:lnTo>
                    <a:pt x="737" y="0"/>
                  </a:lnTo>
                  <a:cubicBezTo>
                    <a:pt x="737" y="1016"/>
                    <a:pt x="737" y="1016"/>
                    <a:pt x="737" y="1016"/>
                  </a:cubicBezTo>
                  <a:cubicBezTo>
                    <a:pt x="0" y="1016"/>
                    <a:pt x="0" y="1016"/>
                    <a:pt x="0" y="101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737" y="0"/>
                  </a:lnTo>
                  <a:close/>
                  <a:moveTo>
                    <a:pt x="397" y="959"/>
                  </a:moveTo>
                  <a:lnTo>
                    <a:pt x="397" y="959"/>
                  </a:lnTo>
                  <a:cubicBezTo>
                    <a:pt x="397" y="947"/>
                    <a:pt x="385" y="934"/>
                    <a:pt x="368" y="934"/>
                  </a:cubicBezTo>
                  <a:cubicBezTo>
                    <a:pt x="352" y="934"/>
                    <a:pt x="340" y="947"/>
                    <a:pt x="340" y="959"/>
                  </a:cubicBezTo>
                  <a:cubicBezTo>
                    <a:pt x="340" y="975"/>
                    <a:pt x="352" y="987"/>
                    <a:pt x="368" y="987"/>
                  </a:cubicBezTo>
                  <a:cubicBezTo>
                    <a:pt x="385" y="987"/>
                    <a:pt x="397" y="975"/>
                    <a:pt x="397" y="959"/>
                  </a:cubicBezTo>
                  <a:close/>
                  <a:moveTo>
                    <a:pt x="692" y="49"/>
                  </a:moveTo>
                  <a:lnTo>
                    <a:pt x="692" y="49"/>
                  </a:lnTo>
                  <a:cubicBezTo>
                    <a:pt x="49" y="49"/>
                    <a:pt x="49" y="49"/>
                    <a:pt x="49" y="49"/>
                  </a:cubicBezTo>
                  <a:cubicBezTo>
                    <a:pt x="49" y="906"/>
                    <a:pt x="49" y="906"/>
                    <a:pt x="49" y="906"/>
                  </a:cubicBezTo>
                  <a:cubicBezTo>
                    <a:pt x="692" y="906"/>
                    <a:pt x="692" y="906"/>
                    <a:pt x="692" y="906"/>
                  </a:cubicBezTo>
                  <a:lnTo>
                    <a:pt x="692" y="4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1203"/>
            <p:cNvSpPr>
              <a:spLocks noChangeArrowheads="1"/>
            </p:cNvSpPr>
            <p:nvPr/>
          </p:nvSpPr>
          <p:spPr bwMode="auto">
            <a:xfrm>
              <a:off x="5947802" y="3739686"/>
              <a:ext cx="57150" cy="73025"/>
            </a:xfrm>
            <a:custGeom>
              <a:avLst/>
              <a:gdLst>
                <a:gd name="T0" fmla="*/ 141 w 158"/>
                <a:gd name="T1" fmla="*/ 41 h 201"/>
                <a:gd name="T2" fmla="*/ 141 w 158"/>
                <a:gd name="T3" fmla="*/ 41 h 201"/>
                <a:gd name="T4" fmla="*/ 141 w 158"/>
                <a:gd name="T5" fmla="*/ 37 h 201"/>
                <a:gd name="T6" fmla="*/ 141 w 158"/>
                <a:gd name="T7" fmla="*/ 37 h 201"/>
                <a:gd name="T8" fmla="*/ 77 w 158"/>
                <a:gd name="T9" fmla="*/ 0 h 201"/>
                <a:gd name="T10" fmla="*/ 16 w 158"/>
                <a:gd name="T11" fmla="*/ 37 h 201"/>
                <a:gd name="T12" fmla="*/ 16 w 158"/>
                <a:gd name="T13" fmla="*/ 37 h 201"/>
                <a:gd name="T14" fmla="*/ 16 w 158"/>
                <a:gd name="T15" fmla="*/ 41 h 201"/>
                <a:gd name="T16" fmla="*/ 0 w 158"/>
                <a:gd name="T17" fmla="*/ 74 h 201"/>
                <a:gd name="T18" fmla="*/ 4 w 158"/>
                <a:gd name="T19" fmla="*/ 115 h 201"/>
                <a:gd name="T20" fmla="*/ 77 w 158"/>
                <a:gd name="T21" fmla="*/ 200 h 201"/>
                <a:gd name="T22" fmla="*/ 149 w 158"/>
                <a:gd name="T23" fmla="*/ 119 h 201"/>
                <a:gd name="T24" fmla="*/ 157 w 158"/>
                <a:gd name="T25" fmla="*/ 74 h 201"/>
                <a:gd name="T26" fmla="*/ 141 w 158"/>
                <a:gd name="T27" fmla="*/ 41 h 201"/>
                <a:gd name="T28" fmla="*/ 77 w 158"/>
                <a:gd name="T29" fmla="*/ 164 h 201"/>
                <a:gd name="T30" fmla="*/ 77 w 158"/>
                <a:gd name="T31" fmla="*/ 164 h 201"/>
                <a:gd name="T32" fmla="*/ 40 w 158"/>
                <a:gd name="T33" fmla="*/ 94 h 201"/>
                <a:gd name="T34" fmla="*/ 40 w 158"/>
                <a:gd name="T35" fmla="*/ 78 h 201"/>
                <a:gd name="T36" fmla="*/ 77 w 158"/>
                <a:gd name="T37" fmla="*/ 70 h 201"/>
                <a:gd name="T38" fmla="*/ 117 w 158"/>
                <a:gd name="T39" fmla="*/ 78 h 201"/>
                <a:gd name="T40" fmla="*/ 117 w 158"/>
                <a:gd name="T41" fmla="*/ 94 h 201"/>
                <a:gd name="T42" fmla="*/ 77 w 158"/>
                <a:gd name="T43" fmla="*/ 164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8" h="201">
                  <a:moveTo>
                    <a:pt x="141" y="41"/>
                  </a:moveTo>
                  <a:lnTo>
                    <a:pt x="141" y="41"/>
                  </a:lnTo>
                  <a:cubicBezTo>
                    <a:pt x="141" y="37"/>
                    <a:pt x="141" y="37"/>
                    <a:pt x="141" y="37"/>
                  </a:cubicBezTo>
                  <a:lnTo>
                    <a:pt x="141" y="37"/>
                  </a:lnTo>
                  <a:cubicBezTo>
                    <a:pt x="117" y="17"/>
                    <a:pt x="77" y="0"/>
                    <a:pt x="77" y="0"/>
                  </a:cubicBezTo>
                  <a:cubicBezTo>
                    <a:pt x="77" y="0"/>
                    <a:pt x="40" y="17"/>
                    <a:pt x="16" y="37"/>
                  </a:cubicBezTo>
                  <a:lnTo>
                    <a:pt x="16" y="37"/>
                  </a:lnTo>
                  <a:cubicBezTo>
                    <a:pt x="16" y="41"/>
                    <a:pt x="16" y="41"/>
                    <a:pt x="16" y="41"/>
                  </a:cubicBezTo>
                  <a:cubicBezTo>
                    <a:pt x="4" y="49"/>
                    <a:pt x="0" y="62"/>
                    <a:pt x="0" y="74"/>
                  </a:cubicBezTo>
                  <a:cubicBezTo>
                    <a:pt x="0" y="90"/>
                    <a:pt x="4" y="102"/>
                    <a:pt x="4" y="115"/>
                  </a:cubicBezTo>
                  <a:cubicBezTo>
                    <a:pt x="12" y="164"/>
                    <a:pt x="40" y="200"/>
                    <a:pt x="77" y="200"/>
                  </a:cubicBezTo>
                  <a:cubicBezTo>
                    <a:pt x="113" y="200"/>
                    <a:pt x="145" y="164"/>
                    <a:pt x="149" y="119"/>
                  </a:cubicBezTo>
                  <a:cubicBezTo>
                    <a:pt x="153" y="107"/>
                    <a:pt x="157" y="90"/>
                    <a:pt x="157" y="74"/>
                  </a:cubicBezTo>
                  <a:cubicBezTo>
                    <a:pt x="157" y="62"/>
                    <a:pt x="153" y="49"/>
                    <a:pt x="141" y="41"/>
                  </a:cubicBezTo>
                  <a:close/>
                  <a:moveTo>
                    <a:pt x="77" y="164"/>
                  </a:moveTo>
                  <a:lnTo>
                    <a:pt x="77" y="164"/>
                  </a:lnTo>
                  <a:cubicBezTo>
                    <a:pt x="60" y="164"/>
                    <a:pt x="40" y="135"/>
                    <a:pt x="40" y="94"/>
                  </a:cubicBezTo>
                  <a:cubicBezTo>
                    <a:pt x="40" y="90"/>
                    <a:pt x="40" y="86"/>
                    <a:pt x="40" y="78"/>
                  </a:cubicBezTo>
                  <a:cubicBezTo>
                    <a:pt x="52" y="74"/>
                    <a:pt x="64" y="70"/>
                    <a:pt x="77" y="70"/>
                  </a:cubicBezTo>
                  <a:cubicBezTo>
                    <a:pt x="93" y="70"/>
                    <a:pt x="105" y="74"/>
                    <a:pt x="117" y="78"/>
                  </a:cubicBezTo>
                  <a:cubicBezTo>
                    <a:pt x="117" y="86"/>
                    <a:pt x="117" y="90"/>
                    <a:pt x="117" y="94"/>
                  </a:cubicBezTo>
                  <a:cubicBezTo>
                    <a:pt x="117" y="135"/>
                    <a:pt x="97" y="164"/>
                    <a:pt x="77" y="16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1204"/>
            <p:cNvSpPr>
              <a:spLocks noChangeArrowheads="1"/>
            </p:cNvSpPr>
            <p:nvPr/>
          </p:nvSpPr>
          <p:spPr bwMode="auto">
            <a:xfrm>
              <a:off x="5947802" y="3544423"/>
              <a:ext cx="53975" cy="85725"/>
            </a:xfrm>
            <a:custGeom>
              <a:avLst/>
              <a:gdLst>
                <a:gd name="T0" fmla="*/ 149 w 150"/>
                <a:gd name="T1" fmla="*/ 98 h 237"/>
                <a:gd name="T2" fmla="*/ 149 w 150"/>
                <a:gd name="T3" fmla="*/ 98 h 237"/>
                <a:gd name="T4" fmla="*/ 121 w 150"/>
                <a:gd name="T5" fmla="*/ 45 h 237"/>
                <a:gd name="T6" fmla="*/ 77 w 150"/>
                <a:gd name="T7" fmla="*/ 0 h 237"/>
                <a:gd name="T8" fmla="*/ 32 w 150"/>
                <a:gd name="T9" fmla="*/ 45 h 237"/>
                <a:gd name="T10" fmla="*/ 4 w 150"/>
                <a:gd name="T11" fmla="*/ 98 h 237"/>
                <a:gd name="T12" fmla="*/ 0 w 150"/>
                <a:gd name="T13" fmla="*/ 126 h 237"/>
                <a:gd name="T14" fmla="*/ 77 w 150"/>
                <a:gd name="T15" fmla="*/ 236 h 237"/>
                <a:gd name="T16" fmla="*/ 149 w 150"/>
                <a:gd name="T17" fmla="*/ 126 h 237"/>
                <a:gd name="T18" fmla="*/ 149 w 150"/>
                <a:gd name="T19" fmla="*/ 98 h 237"/>
                <a:gd name="T20" fmla="*/ 77 w 150"/>
                <a:gd name="T21" fmla="*/ 200 h 237"/>
                <a:gd name="T22" fmla="*/ 77 w 150"/>
                <a:gd name="T23" fmla="*/ 200 h 237"/>
                <a:gd name="T24" fmla="*/ 36 w 150"/>
                <a:gd name="T25" fmla="*/ 139 h 237"/>
                <a:gd name="T26" fmla="*/ 101 w 150"/>
                <a:gd name="T27" fmla="*/ 98 h 237"/>
                <a:gd name="T28" fmla="*/ 117 w 150"/>
                <a:gd name="T29" fmla="*/ 122 h 237"/>
                <a:gd name="T30" fmla="*/ 117 w 150"/>
                <a:gd name="T31" fmla="*/ 126 h 237"/>
                <a:gd name="T32" fmla="*/ 77 w 150"/>
                <a:gd name="T33" fmla="*/ 200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0" h="237">
                  <a:moveTo>
                    <a:pt x="149" y="98"/>
                  </a:moveTo>
                  <a:lnTo>
                    <a:pt x="149" y="98"/>
                  </a:lnTo>
                  <a:cubicBezTo>
                    <a:pt x="149" y="77"/>
                    <a:pt x="145" y="57"/>
                    <a:pt x="121" y="45"/>
                  </a:cubicBezTo>
                  <a:cubicBezTo>
                    <a:pt x="121" y="45"/>
                    <a:pt x="133" y="0"/>
                    <a:pt x="77" y="0"/>
                  </a:cubicBezTo>
                  <a:cubicBezTo>
                    <a:pt x="16" y="0"/>
                    <a:pt x="32" y="45"/>
                    <a:pt x="32" y="45"/>
                  </a:cubicBezTo>
                  <a:cubicBezTo>
                    <a:pt x="8" y="57"/>
                    <a:pt x="4" y="77"/>
                    <a:pt x="4" y="98"/>
                  </a:cubicBezTo>
                  <a:cubicBezTo>
                    <a:pt x="4" y="106"/>
                    <a:pt x="0" y="114"/>
                    <a:pt x="0" y="126"/>
                  </a:cubicBezTo>
                  <a:cubicBezTo>
                    <a:pt x="0" y="187"/>
                    <a:pt x="36" y="236"/>
                    <a:pt x="77" y="236"/>
                  </a:cubicBezTo>
                  <a:cubicBezTo>
                    <a:pt x="117" y="236"/>
                    <a:pt x="149" y="187"/>
                    <a:pt x="149" y="126"/>
                  </a:cubicBezTo>
                  <a:cubicBezTo>
                    <a:pt x="149" y="114"/>
                    <a:pt x="149" y="106"/>
                    <a:pt x="149" y="98"/>
                  </a:cubicBezTo>
                  <a:close/>
                  <a:moveTo>
                    <a:pt x="77" y="200"/>
                  </a:moveTo>
                  <a:lnTo>
                    <a:pt x="77" y="200"/>
                  </a:lnTo>
                  <a:cubicBezTo>
                    <a:pt x="60" y="200"/>
                    <a:pt x="40" y="175"/>
                    <a:pt x="36" y="139"/>
                  </a:cubicBezTo>
                  <a:cubicBezTo>
                    <a:pt x="85" y="126"/>
                    <a:pt x="101" y="98"/>
                    <a:pt x="101" y="98"/>
                  </a:cubicBezTo>
                  <a:cubicBezTo>
                    <a:pt x="101" y="98"/>
                    <a:pt x="105" y="110"/>
                    <a:pt x="117" y="122"/>
                  </a:cubicBezTo>
                  <a:cubicBezTo>
                    <a:pt x="117" y="126"/>
                    <a:pt x="117" y="126"/>
                    <a:pt x="117" y="126"/>
                  </a:cubicBezTo>
                  <a:cubicBezTo>
                    <a:pt x="117" y="171"/>
                    <a:pt x="97" y="200"/>
                    <a:pt x="77" y="20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1205"/>
            <p:cNvSpPr>
              <a:spLocks noChangeArrowheads="1"/>
            </p:cNvSpPr>
            <p:nvPr/>
          </p:nvSpPr>
          <p:spPr bwMode="auto">
            <a:xfrm>
              <a:off x="5946214" y="3644436"/>
              <a:ext cx="60325" cy="77787"/>
            </a:xfrm>
            <a:custGeom>
              <a:avLst/>
              <a:gdLst>
                <a:gd name="T0" fmla="*/ 161 w 167"/>
                <a:gd name="T1" fmla="*/ 53 h 218"/>
                <a:gd name="T2" fmla="*/ 161 w 167"/>
                <a:gd name="T3" fmla="*/ 53 h 218"/>
                <a:gd name="T4" fmla="*/ 141 w 167"/>
                <a:gd name="T5" fmla="*/ 29 h 218"/>
                <a:gd name="T6" fmla="*/ 141 w 167"/>
                <a:gd name="T7" fmla="*/ 25 h 218"/>
                <a:gd name="T8" fmla="*/ 137 w 167"/>
                <a:gd name="T9" fmla="*/ 25 h 218"/>
                <a:gd name="T10" fmla="*/ 60 w 167"/>
                <a:gd name="T11" fmla="*/ 17 h 218"/>
                <a:gd name="T12" fmla="*/ 4 w 167"/>
                <a:gd name="T13" fmla="*/ 49 h 218"/>
                <a:gd name="T14" fmla="*/ 8 w 167"/>
                <a:gd name="T15" fmla="*/ 110 h 218"/>
                <a:gd name="T16" fmla="*/ 85 w 167"/>
                <a:gd name="T17" fmla="*/ 217 h 218"/>
                <a:gd name="T18" fmla="*/ 161 w 167"/>
                <a:gd name="T19" fmla="*/ 102 h 218"/>
                <a:gd name="T20" fmla="*/ 157 w 167"/>
                <a:gd name="T21" fmla="*/ 98 h 218"/>
                <a:gd name="T22" fmla="*/ 161 w 167"/>
                <a:gd name="T23" fmla="*/ 53 h 218"/>
                <a:gd name="T24" fmla="*/ 85 w 167"/>
                <a:gd name="T25" fmla="*/ 180 h 218"/>
                <a:gd name="T26" fmla="*/ 85 w 167"/>
                <a:gd name="T27" fmla="*/ 180 h 218"/>
                <a:gd name="T28" fmla="*/ 44 w 167"/>
                <a:gd name="T29" fmla="*/ 102 h 218"/>
                <a:gd name="T30" fmla="*/ 48 w 167"/>
                <a:gd name="T31" fmla="*/ 61 h 218"/>
                <a:gd name="T32" fmla="*/ 52 w 167"/>
                <a:gd name="T33" fmla="*/ 61 h 218"/>
                <a:gd name="T34" fmla="*/ 56 w 167"/>
                <a:gd name="T35" fmla="*/ 61 h 218"/>
                <a:gd name="T36" fmla="*/ 121 w 167"/>
                <a:gd name="T37" fmla="*/ 78 h 218"/>
                <a:gd name="T38" fmla="*/ 125 w 167"/>
                <a:gd name="T39" fmla="*/ 102 h 218"/>
                <a:gd name="T40" fmla="*/ 85 w 167"/>
                <a:gd name="T41" fmla="*/ 18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7" h="218">
                  <a:moveTo>
                    <a:pt x="161" y="53"/>
                  </a:moveTo>
                  <a:lnTo>
                    <a:pt x="161" y="53"/>
                  </a:lnTo>
                  <a:cubicBezTo>
                    <a:pt x="157" y="45"/>
                    <a:pt x="153" y="37"/>
                    <a:pt x="141" y="29"/>
                  </a:cubicBezTo>
                  <a:cubicBezTo>
                    <a:pt x="141" y="25"/>
                    <a:pt x="141" y="25"/>
                    <a:pt x="141" y="25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21" y="8"/>
                    <a:pt x="93" y="0"/>
                    <a:pt x="60" y="17"/>
                  </a:cubicBezTo>
                  <a:cubicBezTo>
                    <a:pt x="60" y="17"/>
                    <a:pt x="12" y="12"/>
                    <a:pt x="4" y="49"/>
                  </a:cubicBezTo>
                  <a:cubicBezTo>
                    <a:pt x="0" y="78"/>
                    <a:pt x="4" y="98"/>
                    <a:pt x="8" y="110"/>
                  </a:cubicBezTo>
                  <a:cubicBezTo>
                    <a:pt x="12" y="168"/>
                    <a:pt x="44" y="217"/>
                    <a:pt x="85" y="217"/>
                  </a:cubicBezTo>
                  <a:cubicBezTo>
                    <a:pt x="125" y="217"/>
                    <a:pt x="161" y="163"/>
                    <a:pt x="161" y="102"/>
                  </a:cubicBezTo>
                  <a:cubicBezTo>
                    <a:pt x="157" y="98"/>
                    <a:pt x="157" y="98"/>
                    <a:pt x="157" y="98"/>
                  </a:cubicBezTo>
                  <a:cubicBezTo>
                    <a:pt x="161" y="86"/>
                    <a:pt x="166" y="70"/>
                    <a:pt x="161" y="53"/>
                  </a:cubicBezTo>
                  <a:close/>
                  <a:moveTo>
                    <a:pt x="85" y="180"/>
                  </a:moveTo>
                  <a:lnTo>
                    <a:pt x="85" y="180"/>
                  </a:lnTo>
                  <a:cubicBezTo>
                    <a:pt x="64" y="180"/>
                    <a:pt x="44" y="147"/>
                    <a:pt x="44" y="102"/>
                  </a:cubicBezTo>
                  <a:cubicBezTo>
                    <a:pt x="44" y="86"/>
                    <a:pt x="44" y="74"/>
                    <a:pt x="48" y="61"/>
                  </a:cubicBezTo>
                  <a:lnTo>
                    <a:pt x="52" y="61"/>
                  </a:lnTo>
                  <a:cubicBezTo>
                    <a:pt x="56" y="61"/>
                    <a:pt x="56" y="61"/>
                    <a:pt x="56" y="61"/>
                  </a:cubicBezTo>
                  <a:cubicBezTo>
                    <a:pt x="60" y="61"/>
                    <a:pt x="93" y="82"/>
                    <a:pt x="121" y="78"/>
                  </a:cubicBezTo>
                  <a:cubicBezTo>
                    <a:pt x="125" y="86"/>
                    <a:pt x="125" y="94"/>
                    <a:pt x="125" y="102"/>
                  </a:cubicBezTo>
                  <a:cubicBezTo>
                    <a:pt x="125" y="147"/>
                    <a:pt x="101" y="180"/>
                    <a:pt x="85" y="18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7" name="Group 546"/>
          <p:cNvGrpSpPr/>
          <p:nvPr/>
        </p:nvGrpSpPr>
        <p:grpSpPr>
          <a:xfrm>
            <a:off x="5821214" y="4075326"/>
            <a:ext cx="493712" cy="495300"/>
            <a:chOff x="5799698" y="4103780"/>
            <a:chExt cx="493712" cy="495300"/>
          </a:xfrm>
        </p:grpSpPr>
        <p:sp>
          <p:nvSpPr>
            <p:cNvPr id="548" name="Freeform 1206"/>
            <p:cNvSpPr>
              <a:spLocks noChangeArrowheads="1"/>
            </p:cNvSpPr>
            <p:nvPr/>
          </p:nvSpPr>
          <p:spPr bwMode="auto">
            <a:xfrm>
              <a:off x="5799698" y="4103780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1207"/>
            <p:cNvSpPr>
              <a:spLocks noChangeArrowheads="1"/>
            </p:cNvSpPr>
            <p:nvPr/>
          </p:nvSpPr>
          <p:spPr bwMode="auto">
            <a:xfrm>
              <a:off x="5799698" y="4103780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1208"/>
            <p:cNvSpPr>
              <a:spLocks noChangeArrowheads="1"/>
            </p:cNvSpPr>
            <p:nvPr/>
          </p:nvSpPr>
          <p:spPr bwMode="auto">
            <a:xfrm>
              <a:off x="5928285" y="4191093"/>
              <a:ext cx="234950" cy="320675"/>
            </a:xfrm>
            <a:custGeom>
              <a:avLst/>
              <a:gdLst>
                <a:gd name="T0" fmla="*/ 0 w 652"/>
                <a:gd name="T1" fmla="*/ 0 h 891"/>
                <a:gd name="T2" fmla="*/ 0 w 652"/>
                <a:gd name="T3" fmla="*/ 890 h 891"/>
                <a:gd name="T4" fmla="*/ 651 w 652"/>
                <a:gd name="T5" fmla="*/ 890 h 891"/>
                <a:gd name="T6" fmla="*/ 651 w 652"/>
                <a:gd name="T7" fmla="*/ 0 h 891"/>
                <a:gd name="T8" fmla="*/ 0 w 652"/>
                <a:gd name="T9" fmla="*/ 0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2" h="891">
                  <a:moveTo>
                    <a:pt x="0" y="0"/>
                  </a:moveTo>
                  <a:lnTo>
                    <a:pt x="0" y="890"/>
                  </a:lnTo>
                  <a:lnTo>
                    <a:pt x="651" y="890"/>
                  </a:lnTo>
                  <a:lnTo>
                    <a:pt x="651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1209"/>
            <p:cNvSpPr>
              <a:spLocks noChangeArrowheads="1"/>
            </p:cNvSpPr>
            <p:nvPr/>
          </p:nvSpPr>
          <p:spPr bwMode="auto">
            <a:xfrm>
              <a:off x="5928285" y="4191093"/>
              <a:ext cx="234950" cy="320675"/>
            </a:xfrm>
            <a:custGeom>
              <a:avLst/>
              <a:gdLst>
                <a:gd name="T0" fmla="*/ 0 w 652"/>
                <a:gd name="T1" fmla="*/ 0 h 891"/>
                <a:gd name="T2" fmla="*/ 0 w 652"/>
                <a:gd name="T3" fmla="*/ 890 h 891"/>
                <a:gd name="T4" fmla="*/ 651 w 652"/>
                <a:gd name="T5" fmla="*/ 890 h 891"/>
                <a:gd name="T6" fmla="*/ 651 w 652"/>
                <a:gd name="T7" fmla="*/ 0 h 891"/>
                <a:gd name="T8" fmla="*/ 0 w 652"/>
                <a:gd name="T9" fmla="*/ 0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2" h="891">
                  <a:moveTo>
                    <a:pt x="0" y="0"/>
                  </a:moveTo>
                  <a:lnTo>
                    <a:pt x="0" y="890"/>
                  </a:lnTo>
                  <a:lnTo>
                    <a:pt x="651" y="890"/>
                  </a:lnTo>
                  <a:lnTo>
                    <a:pt x="651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1210"/>
            <p:cNvSpPr>
              <a:spLocks noChangeArrowheads="1"/>
            </p:cNvSpPr>
            <p:nvPr/>
          </p:nvSpPr>
          <p:spPr bwMode="auto">
            <a:xfrm>
              <a:off x="5928285" y="4191093"/>
              <a:ext cx="365125" cy="407987"/>
            </a:xfrm>
            <a:custGeom>
              <a:avLst/>
              <a:gdLst>
                <a:gd name="T0" fmla="*/ 651 w 1016"/>
                <a:gd name="T1" fmla="*/ 0 h 1134"/>
                <a:gd name="T2" fmla="*/ 651 w 1016"/>
                <a:gd name="T3" fmla="*/ 890 h 1134"/>
                <a:gd name="T4" fmla="*/ 0 w 1016"/>
                <a:gd name="T5" fmla="*/ 890 h 1134"/>
                <a:gd name="T6" fmla="*/ 243 w 1016"/>
                <a:gd name="T7" fmla="*/ 1133 h 1134"/>
                <a:gd name="T8" fmla="*/ 1015 w 1016"/>
                <a:gd name="T9" fmla="*/ 1133 h 1134"/>
                <a:gd name="T10" fmla="*/ 1015 w 1016"/>
                <a:gd name="T11" fmla="*/ 365 h 1134"/>
                <a:gd name="T12" fmla="*/ 651 w 1016"/>
                <a:gd name="T13" fmla="*/ 0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6" h="1134">
                  <a:moveTo>
                    <a:pt x="651" y="0"/>
                  </a:moveTo>
                  <a:lnTo>
                    <a:pt x="651" y="890"/>
                  </a:lnTo>
                  <a:lnTo>
                    <a:pt x="0" y="890"/>
                  </a:lnTo>
                  <a:lnTo>
                    <a:pt x="243" y="1133"/>
                  </a:lnTo>
                  <a:lnTo>
                    <a:pt x="1015" y="1133"/>
                  </a:lnTo>
                  <a:lnTo>
                    <a:pt x="1015" y="365"/>
                  </a:lnTo>
                  <a:lnTo>
                    <a:pt x="65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1211"/>
            <p:cNvSpPr>
              <a:spLocks noChangeArrowheads="1"/>
            </p:cNvSpPr>
            <p:nvPr/>
          </p:nvSpPr>
          <p:spPr bwMode="auto">
            <a:xfrm>
              <a:off x="5928285" y="4191093"/>
              <a:ext cx="365125" cy="407987"/>
            </a:xfrm>
            <a:custGeom>
              <a:avLst/>
              <a:gdLst>
                <a:gd name="T0" fmla="*/ 651 w 1016"/>
                <a:gd name="T1" fmla="*/ 0 h 1134"/>
                <a:gd name="T2" fmla="*/ 651 w 1016"/>
                <a:gd name="T3" fmla="*/ 890 h 1134"/>
                <a:gd name="T4" fmla="*/ 0 w 1016"/>
                <a:gd name="T5" fmla="*/ 890 h 1134"/>
                <a:gd name="T6" fmla="*/ 243 w 1016"/>
                <a:gd name="T7" fmla="*/ 1133 h 1134"/>
                <a:gd name="T8" fmla="*/ 1015 w 1016"/>
                <a:gd name="T9" fmla="*/ 1133 h 1134"/>
                <a:gd name="T10" fmla="*/ 1015 w 1016"/>
                <a:gd name="T11" fmla="*/ 365 h 1134"/>
                <a:gd name="T12" fmla="*/ 651 w 1016"/>
                <a:gd name="T13" fmla="*/ 0 h 1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6" h="1134">
                  <a:moveTo>
                    <a:pt x="651" y="0"/>
                  </a:moveTo>
                  <a:lnTo>
                    <a:pt x="651" y="890"/>
                  </a:lnTo>
                  <a:lnTo>
                    <a:pt x="0" y="890"/>
                  </a:lnTo>
                  <a:lnTo>
                    <a:pt x="243" y="1133"/>
                  </a:lnTo>
                  <a:lnTo>
                    <a:pt x="1015" y="1133"/>
                  </a:lnTo>
                  <a:lnTo>
                    <a:pt x="1015" y="365"/>
                  </a:lnTo>
                  <a:lnTo>
                    <a:pt x="65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1212"/>
            <p:cNvSpPr>
              <a:spLocks noChangeArrowheads="1"/>
            </p:cNvSpPr>
            <p:nvPr/>
          </p:nvSpPr>
          <p:spPr bwMode="auto">
            <a:xfrm>
              <a:off x="5928285" y="4189505"/>
              <a:ext cx="234950" cy="320675"/>
            </a:xfrm>
            <a:custGeom>
              <a:avLst/>
              <a:gdLst>
                <a:gd name="T0" fmla="*/ 572 w 652"/>
                <a:gd name="T1" fmla="*/ 239 h 891"/>
                <a:gd name="T2" fmla="*/ 361 w 652"/>
                <a:gd name="T3" fmla="*/ 197 h 891"/>
                <a:gd name="T4" fmla="*/ 572 w 652"/>
                <a:gd name="T5" fmla="*/ 239 h 891"/>
                <a:gd name="T6" fmla="*/ 572 w 652"/>
                <a:gd name="T7" fmla="*/ 397 h 891"/>
                <a:gd name="T8" fmla="*/ 361 w 652"/>
                <a:gd name="T9" fmla="*/ 440 h 891"/>
                <a:gd name="T10" fmla="*/ 572 w 652"/>
                <a:gd name="T11" fmla="*/ 397 h 891"/>
                <a:gd name="T12" fmla="*/ 572 w 652"/>
                <a:gd name="T13" fmla="*/ 593 h 891"/>
                <a:gd name="T14" fmla="*/ 361 w 652"/>
                <a:gd name="T15" fmla="*/ 636 h 891"/>
                <a:gd name="T16" fmla="*/ 572 w 652"/>
                <a:gd name="T17" fmla="*/ 593 h 891"/>
                <a:gd name="T18" fmla="*/ 651 w 652"/>
                <a:gd name="T19" fmla="*/ 0 h 891"/>
                <a:gd name="T20" fmla="*/ 0 w 652"/>
                <a:gd name="T21" fmla="*/ 890 h 891"/>
                <a:gd name="T22" fmla="*/ 651 w 652"/>
                <a:gd name="T23" fmla="*/ 0 h 891"/>
                <a:gd name="T24" fmla="*/ 350 w 652"/>
                <a:gd name="T25" fmla="*/ 840 h 891"/>
                <a:gd name="T26" fmla="*/ 300 w 652"/>
                <a:gd name="T27" fmla="*/ 840 h 891"/>
                <a:gd name="T28" fmla="*/ 350 w 652"/>
                <a:gd name="T29" fmla="*/ 840 h 891"/>
                <a:gd name="T30" fmla="*/ 611 w 652"/>
                <a:gd name="T31" fmla="*/ 43 h 891"/>
                <a:gd name="T32" fmla="*/ 43 w 652"/>
                <a:gd name="T33" fmla="*/ 793 h 891"/>
                <a:gd name="T34" fmla="*/ 611 w 652"/>
                <a:gd name="T35" fmla="*/ 43 h 891"/>
                <a:gd name="T36" fmla="*/ 247 w 652"/>
                <a:gd name="T37" fmla="*/ 658 h 891"/>
                <a:gd name="T38" fmla="*/ 118 w 652"/>
                <a:gd name="T39" fmla="*/ 654 h 891"/>
                <a:gd name="T40" fmla="*/ 129 w 652"/>
                <a:gd name="T41" fmla="*/ 590 h 891"/>
                <a:gd name="T42" fmla="*/ 129 w 652"/>
                <a:gd name="T43" fmla="*/ 586 h 891"/>
                <a:gd name="T44" fmla="*/ 240 w 652"/>
                <a:gd name="T45" fmla="*/ 586 h 891"/>
                <a:gd name="T46" fmla="*/ 240 w 652"/>
                <a:gd name="T47" fmla="*/ 590 h 891"/>
                <a:gd name="T48" fmla="*/ 247 w 652"/>
                <a:gd name="T49" fmla="*/ 658 h 891"/>
                <a:gd name="T50" fmla="*/ 218 w 652"/>
                <a:gd name="T51" fmla="*/ 636 h 891"/>
                <a:gd name="T52" fmla="*/ 182 w 652"/>
                <a:gd name="T53" fmla="*/ 615 h 891"/>
                <a:gd name="T54" fmla="*/ 150 w 652"/>
                <a:gd name="T55" fmla="*/ 636 h 891"/>
                <a:gd name="T56" fmla="*/ 218 w 652"/>
                <a:gd name="T57" fmla="*/ 636 h 891"/>
                <a:gd name="T58" fmla="*/ 247 w 652"/>
                <a:gd name="T59" fmla="*/ 189 h 891"/>
                <a:gd name="T60" fmla="*/ 115 w 652"/>
                <a:gd name="T61" fmla="*/ 189 h 891"/>
                <a:gd name="T62" fmla="*/ 143 w 652"/>
                <a:gd name="T63" fmla="*/ 118 h 891"/>
                <a:gd name="T64" fmla="*/ 222 w 652"/>
                <a:gd name="T65" fmla="*/ 118 h 891"/>
                <a:gd name="T66" fmla="*/ 247 w 652"/>
                <a:gd name="T67" fmla="*/ 189 h 891"/>
                <a:gd name="T68" fmla="*/ 218 w 652"/>
                <a:gd name="T69" fmla="*/ 189 h 891"/>
                <a:gd name="T70" fmla="*/ 204 w 652"/>
                <a:gd name="T71" fmla="*/ 164 h 891"/>
                <a:gd name="T72" fmla="*/ 182 w 652"/>
                <a:gd name="T73" fmla="*/ 254 h 891"/>
                <a:gd name="T74" fmla="*/ 250 w 652"/>
                <a:gd name="T75" fmla="*/ 411 h 891"/>
                <a:gd name="T76" fmla="*/ 254 w 652"/>
                <a:gd name="T77" fmla="*/ 415 h 891"/>
                <a:gd name="T78" fmla="*/ 118 w 652"/>
                <a:gd name="T79" fmla="*/ 422 h 891"/>
                <a:gd name="T80" fmla="*/ 165 w 652"/>
                <a:gd name="T81" fmla="*/ 340 h 891"/>
                <a:gd name="T82" fmla="*/ 236 w 652"/>
                <a:gd name="T83" fmla="*/ 347 h 891"/>
                <a:gd name="T84" fmla="*/ 254 w 652"/>
                <a:gd name="T85" fmla="*/ 372 h 891"/>
                <a:gd name="T86" fmla="*/ 222 w 652"/>
                <a:gd name="T87" fmla="*/ 415 h 891"/>
                <a:gd name="T88" fmla="*/ 218 w 652"/>
                <a:gd name="T89" fmla="*/ 393 h 891"/>
                <a:gd name="T90" fmla="*/ 157 w 652"/>
                <a:gd name="T91" fmla="*/ 379 h 891"/>
                <a:gd name="T92" fmla="*/ 150 w 652"/>
                <a:gd name="T93" fmla="*/ 415 h 891"/>
                <a:gd name="T94" fmla="*/ 222 w 652"/>
                <a:gd name="T95" fmla="*/ 415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52" h="891">
                  <a:moveTo>
                    <a:pt x="572" y="239"/>
                  </a:moveTo>
                  <a:lnTo>
                    <a:pt x="572" y="239"/>
                  </a:lnTo>
                  <a:cubicBezTo>
                    <a:pt x="361" y="239"/>
                    <a:pt x="361" y="239"/>
                    <a:pt x="361" y="239"/>
                  </a:cubicBezTo>
                  <a:cubicBezTo>
                    <a:pt x="361" y="197"/>
                    <a:pt x="361" y="197"/>
                    <a:pt x="361" y="197"/>
                  </a:cubicBezTo>
                  <a:cubicBezTo>
                    <a:pt x="572" y="197"/>
                    <a:pt x="572" y="197"/>
                    <a:pt x="572" y="197"/>
                  </a:cubicBezTo>
                  <a:lnTo>
                    <a:pt x="572" y="239"/>
                  </a:lnTo>
                  <a:close/>
                  <a:moveTo>
                    <a:pt x="572" y="397"/>
                  </a:moveTo>
                  <a:lnTo>
                    <a:pt x="572" y="397"/>
                  </a:lnTo>
                  <a:cubicBezTo>
                    <a:pt x="361" y="397"/>
                    <a:pt x="361" y="397"/>
                    <a:pt x="361" y="397"/>
                  </a:cubicBezTo>
                  <a:cubicBezTo>
                    <a:pt x="361" y="440"/>
                    <a:pt x="361" y="440"/>
                    <a:pt x="361" y="440"/>
                  </a:cubicBezTo>
                  <a:cubicBezTo>
                    <a:pt x="572" y="440"/>
                    <a:pt x="572" y="440"/>
                    <a:pt x="572" y="440"/>
                  </a:cubicBezTo>
                  <a:lnTo>
                    <a:pt x="572" y="397"/>
                  </a:lnTo>
                  <a:close/>
                  <a:moveTo>
                    <a:pt x="572" y="593"/>
                  </a:moveTo>
                  <a:lnTo>
                    <a:pt x="572" y="593"/>
                  </a:lnTo>
                  <a:cubicBezTo>
                    <a:pt x="361" y="593"/>
                    <a:pt x="361" y="593"/>
                    <a:pt x="361" y="593"/>
                  </a:cubicBezTo>
                  <a:cubicBezTo>
                    <a:pt x="361" y="636"/>
                    <a:pt x="361" y="636"/>
                    <a:pt x="361" y="636"/>
                  </a:cubicBezTo>
                  <a:cubicBezTo>
                    <a:pt x="572" y="636"/>
                    <a:pt x="572" y="636"/>
                    <a:pt x="572" y="636"/>
                  </a:cubicBezTo>
                  <a:lnTo>
                    <a:pt x="572" y="593"/>
                  </a:lnTo>
                  <a:close/>
                  <a:moveTo>
                    <a:pt x="651" y="0"/>
                  </a:moveTo>
                  <a:lnTo>
                    <a:pt x="651" y="0"/>
                  </a:lnTo>
                  <a:cubicBezTo>
                    <a:pt x="651" y="890"/>
                    <a:pt x="651" y="890"/>
                    <a:pt x="651" y="890"/>
                  </a:cubicBezTo>
                  <a:cubicBezTo>
                    <a:pt x="0" y="890"/>
                    <a:pt x="0" y="890"/>
                    <a:pt x="0" y="89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651" y="0"/>
                  </a:lnTo>
                  <a:close/>
                  <a:moveTo>
                    <a:pt x="350" y="840"/>
                  </a:moveTo>
                  <a:lnTo>
                    <a:pt x="350" y="840"/>
                  </a:lnTo>
                  <a:cubicBezTo>
                    <a:pt x="350" y="829"/>
                    <a:pt x="340" y="818"/>
                    <a:pt x="325" y="818"/>
                  </a:cubicBezTo>
                  <a:cubicBezTo>
                    <a:pt x="311" y="818"/>
                    <a:pt x="300" y="829"/>
                    <a:pt x="300" y="840"/>
                  </a:cubicBezTo>
                  <a:cubicBezTo>
                    <a:pt x="300" y="854"/>
                    <a:pt x="311" y="865"/>
                    <a:pt x="325" y="865"/>
                  </a:cubicBezTo>
                  <a:cubicBezTo>
                    <a:pt x="340" y="865"/>
                    <a:pt x="350" y="854"/>
                    <a:pt x="350" y="840"/>
                  </a:cubicBezTo>
                  <a:close/>
                  <a:moveTo>
                    <a:pt x="611" y="43"/>
                  </a:moveTo>
                  <a:lnTo>
                    <a:pt x="611" y="43"/>
                  </a:lnTo>
                  <a:cubicBezTo>
                    <a:pt x="43" y="43"/>
                    <a:pt x="43" y="43"/>
                    <a:pt x="43" y="43"/>
                  </a:cubicBezTo>
                  <a:cubicBezTo>
                    <a:pt x="43" y="793"/>
                    <a:pt x="43" y="793"/>
                    <a:pt x="43" y="793"/>
                  </a:cubicBezTo>
                  <a:cubicBezTo>
                    <a:pt x="611" y="793"/>
                    <a:pt x="611" y="793"/>
                    <a:pt x="611" y="793"/>
                  </a:cubicBezTo>
                  <a:lnTo>
                    <a:pt x="611" y="43"/>
                  </a:lnTo>
                  <a:close/>
                  <a:moveTo>
                    <a:pt x="247" y="658"/>
                  </a:moveTo>
                  <a:lnTo>
                    <a:pt x="247" y="658"/>
                  </a:lnTo>
                  <a:cubicBezTo>
                    <a:pt x="243" y="697"/>
                    <a:pt x="215" y="729"/>
                    <a:pt x="182" y="729"/>
                  </a:cubicBezTo>
                  <a:cubicBezTo>
                    <a:pt x="150" y="729"/>
                    <a:pt x="125" y="697"/>
                    <a:pt x="118" y="654"/>
                  </a:cubicBezTo>
                  <a:cubicBezTo>
                    <a:pt x="118" y="643"/>
                    <a:pt x="115" y="633"/>
                    <a:pt x="115" y="618"/>
                  </a:cubicBezTo>
                  <a:cubicBezTo>
                    <a:pt x="115" y="607"/>
                    <a:pt x="118" y="597"/>
                    <a:pt x="129" y="590"/>
                  </a:cubicBezTo>
                  <a:cubicBezTo>
                    <a:pt x="129" y="586"/>
                    <a:pt x="129" y="586"/>
                    <a:pt x="129" y="586"/>
                  </a:cubicBezTo>
                  <a:lnTo>
                    <a:pt x="129" y="586"/>
                  </a:lnTo>
                  <a:cubicBezTo>
                    <a:pt x="150" y="568"/>
                    <a:pt x="182" y="554"/>
                    <a:pt x="182" y="554"/>
                  </a:cubicBezTo>
                  <a:cubicBezTo>
                    <a:pt x="182" y="554"/>
                    <a:pt x="218" y="568"/>
                    <a:pt x="240" y="586"/>
                  </a:cubicBezTo>
                  <a:lnTo>
                    <a:pt x="240" y="586"/>
                  </a:lnTo>
                  <a:cubicBezTo>
                    <a:pt x="240" y="590"/>
                    <a:pt x="240" y="590"/>
                    <a:pt x="240" y="590"/>
                  </a:cubicBezTo>
                  <a:cubicBezTo>
                    <a:pt x="250" y="597"/>
                    <a:pt x="254" y="607"/>
                    <a:pt x="254" y="618"/>
                  </a:cubicBezTo>
                  <a:cubicBezTo>
                    <a:pt x="254" y="633"/>
                    <a:pt x="250" y="647"/>
                    <a:pt x="247" y="658"/>
                  </a:cubicBezTo>
                  <a:close/>
                  <a:moveTo>
                    <a:pt x="218" y="636"/>
                  </a:moveTo>
                  <a:lnTo>
                    <a:pt x="218" y="636"/>
                  </a:lnTo>
                  <a:cubicBezTo>
                    <a:pt x="218" y="633"/>
                    <a:pt x="218" y="629"/>
                    <a:pt x="218" y="622"/>
                  </a:cubicBezTo>
                  <a:cubicBezTo>
                    <a:pt x="207" y="618"/>
                    <a:pt x="197" y="615"/>
                    <a:pt x="182" y="615"/>
                  </a:cubicBezTo>
                  <a:cubicBezTo>
                    <a:pt x="172" y="615"/>
                    <a:pt x="161" y="618"/>
                    <a:pt x="150" y="622"/>
                  </a:cubicBezTo>
                  <a:cubicBezTo>
                    <a:pt x="150" y="629"/>
                    <a:pt x="150" y="633"/>
                    <a:pt x="150" y="636"/>
                  </a:cubicBezTo>
                  <a:cubicBezTo>
                    <a:pt x="150" y="672"/>
                    <a:pt x="168" y="697"/>
                    <a:pt x="182" y="697"/>
                  </a:cubicBezTo>
                  <a:cubicBezTo>
                    <a:pt x="200" y="697"/>
                    <a:pt x="218" y="672"/>
                    <a:pt x="218" y="636"/>
                  </a:cubicBezTo>
                  <a:close/>
                  <a:moveTo>
                    <a:pt x="247" y="189"/>
                  </a:moveTo>
                  <a:lnTo>
                    <a:pt x="247" y="189"/>
                  </a:lnTo>
                  <a:cubicBezTo>
                    <a:pt x="247" y="243"/>
                    <a:pt x="218" y="286"/>
                    <a:pt x="182" y="286"/>
                  </a:cubicBezTo>
                  <a:cubicBezTo>
                    <a:pt x="147" y="286"/>
                    <a:pt x="115" y="243"/>
                    <a:pt x="115" y="189"/>
                  </a:cubicBezTo>
                  <a:cubicBezTo>
                    <a:pt x="115" y="179"/>
                    <a:pt x="118" y="172"/>
                    <a:pt x="118" y="164"/>
                  </a:cubicBezTo>
                  <a:cubicBezTo>
                    <a:pt x="118" y="147"/>
                    <a:pt x="122" y="129"/>
                    <a:pt x="143" y="118"/>
                  </a:cubicBezTo>
                  <a:cubicBezTo>
                    <a:pt x="143" y="118"/>
                    <a:pt x="129" y="79"/>
                    <a:pt x="182" y="79"/>
                  </a:cubicBezTo>
                  <a:cubicBezTo>
                    <a:pt x="233" y="79"/>
                    <a:pt x="222" y="118"/>
                    <a:pt x="222" y="118"/>
                  </a:cubicBezTo>
                  <a:cubicBezTo>
                    <a:pt x="243" y="129"/>
                    <a:pt x="247" y="147"/>
                    <a:pt x="247" y="164"/>
                  </a:cubicBezTo>
                  <a:cubicBezTo>
                    <a:pt x="247" y="172"/>
                    <a:pt x="247" y="179"/>
                    <a:pt x="247" y="189"/>
                  </a:cubicBezTo>
                  <a:close/>
                  <a:moveTo>
                    <a:pt x="218" y="189"/>
                  </a:moveTo>
                  <a:lnTo>
                    <a:pt x="218" y="189"/>
                  </a:lnTo>
                  <a:cubicBezTo>
                    <a:pt x="218" y="186"/>
                    <a:pt x="218" y="186"/>
                    <a:pt x="218" y="186"/>
                  </a:cubicBezTo>
                  <a:cubicBezTo>
                    <a:pt x="207" y="175"/>
                    <a:pt x="204" y="164"/>
                    <a:pt x="204" y="164"/>
                  </a:cubicBezTo>
                  <a:cubicBezTo>
                    <a:pt x="204" y="164"/>
                    <a:pt x="190" y="189"/>
                    <a:pt x="147" y="200"/>
                  </a:cubicBezTo>
                  <a:cubicBezTo>
                    <a:pt x="150" y="232"/>
                    <a:pt x="168" y="254"/>
                    <a:pt x="182" y="254"/>
                  </a:cubicBezTo>
                  <a:cubicBezTo>
                    <a:pt x="200" y="254"/>
                    <a:pt x="218" y="229"/>
                    <a:pt x="218" y="189"/>
                  </a:cubicBezTo>
                  <a:close/>
                  <a:moveTo>
                    <a:pt x="250" y="411"/>
                  </a:moveTo>
                  <a:lnTo>
                    <a:pt x="250" y="411"/>
                  </a:lnTo>
                  <a:cubicBezTo>
                    <a:pt x="254" y="415"/>
                    <a:pt x="254" y="415"/>
                    <a:pt x="254" y="415"/>
                  </a:cubicBezTo>
                  <a:cubicBezTo>
                    <a:pt x="254" y="468"/>
                    <a:pt x="222" y="515"/>
                    <a:pt x="186" y="515"/>
                  </a:cubicBezTo>
                  <a:cubicBezTo>
                    <a:pt x="150" y="515"/>
                    <a:pt x="122" y="472"/>
                    <a:pt x="118" y="422"/>
                  </a:cubicBezTo>
                  <a:cubicBezTo>
                    <a:pt x="115" y="411"/>
                    <a:pt x="111" y="393"/>
                    <a:pt x="115" y="368"/>
                  </a:cubicBezTo>
                  <a:cubicBezTo>
                    <a:pt x="122" y="336"/>
                    <a:pt x="165" y="340"/>
                    <a:pt x="165" y="340"/>
                  </a:cubicBezTo>
                  <a:cubicBezTo>
                    <a:pt x="193" y="325"/>
                    <a:pt x="218" y="332"/>
                    <a:pt x="233" y="347"/>
                  </a:cubicBezTo>
                  <a:cubicBezTo>
                    <a:pt x="236" y="347"/>
                    <a:pt x="236" y="347"/>
                    <a:pt x="236" y="347"/>
                  </a:cubicBezTo>
                  <a:cubicBezTo>
                    <a:pt x="236" y="350"/>
                    <a:pt x="236" y="350"/>
                    <a:pt x="236" y="350"/>
                  </a:cubicBezTo>
                  <a:cubicBezTo>
                    <a:pt x="247" y="357"/>
                    <a:pt x="250" y="365"/>
                    <a:pt x="254" y="372"/>
                  </a:cubicBezTo>
                  <a:cubicBezTo>
                    <a:pt x="257" y="386"/>
                    <a:pt x="254" y="400"/>
                    <a:pt x="250" y="411"/>
                  </a:cubicBezTo>
                  <a:close/>
                  <a:moveTo>
                    <a:pt x="222" y="415"/>
                  </a:moveTo>
                  <a:lnTo>
                    <a:pt x="222" y="415"/>
                  </a:lnTo>
                  <a:cubicBezTo>
                    <a:pt x="222" y="407"/>
                    <a:pt x="222" y="400"/>
                    <a:pt x="218" y="393"/>
                  </a:cubicBezTo>
                  <a:cubicBezTo>
                    <a:pt x="193" y="397"/>
                    <a:pt x="165" y="379"/>
                    <a:pt x="161" y="379"/>
                  </a:cubicBezTo>
                  <a:cubicBezTo>
                    <a:pt x="157" y="379"/>
                    <a:pt x="157" y="379"/>
                    <a:pt x="157" y="379"/>
                  </a:cubicBezTo>
                  <a:lnTo>
                    <a:pt x="154" y="379"/>
                  </a:lnTo>
                  <a:cubicBezTo>
                    <a:pt x="150" y="390"/>
                    <a:pt x="150" y="400"/>
                    <a:pt x="150" y="415"/>
                  </a:cubicBezTo>
                  <a:cubicBezTo>
                    <a:pt x="150" y="454"/>
                    <a:pt x="168" y="482"/>
                    <a:pt x="186" y="482"/>
                  </a:cubicBezTo>
                  <a:cubicBezTo>
                    <a:pt x="200" y="482"/>
                    <a:pt x="222" y="454"/>
                    <a:pt x="222" y="4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5" name="Group 554"/>
          <p:cNvGrpSpPr/>
          <p:nvPr/>
        </p:nvGrpSpPr>
        <p:grpSpPr>
          <a:xfrm>
            <a:off x="6656856" y="1724936"/>
            <a:ext cx="384175" cy="255587"/>
            <a:chOff x="6656856" y="1688643"/>
            <a:chExt cx="384175" cy="255587"/>
          </a:xfrm>
        </p:grpSpPr>
        <p:sp>
          <p:nvSpPr>
            <p:cNvPr id="556" name="Freeform 1213"/>
            <p:cNvSpPr>
              <a:spLocks noChangeArrowheads="1"/>
            </p:cNvSpPr>
            <p:nvPr/>
          </p:nvSpPr>
          <p:spPr bwMode="auto">
            <a:xfrm>
              <a:off x="6701306" y="1694993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1214"/>
            <p:cNvSpPr>
              <a:spLocks noChangeArrowheads="1"/>
            </p:cNvSpPr>
            <p:nvPr/>
          </p:nvSpPr>
          <p:spPr bwMode="auto">
            <a:xfrm>
              <a:off x="6701306" y="1694993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1215"/>
            <p:cNvSpPr>
              <a:spLocks noChangeArrowheads="1"/>
            </p:cNvSpPr>
            <p:nvPr/>
          </p:nvSpPr>
          <p:spPr bwMode="auto">
            <a:xfrm>
              <a:off x="6850531" y="1694993"/>
              <a:ext cx="147638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9" name="Freeform 1216"/>
            <p:cNvSpPr>
              <a:spLocks noChangeArrowheads="1"/>
            </p:cNvSpPr>
            <p:nvPr/>
          </p:nvSpPr>
          <p:spPr bwMode="auto">
            <a:xfrm>
              <a:off x="6850531" y="1694993"/>
              <a:ext cx="147638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1217"/>
            <p:cNvSpPr>
              <a:spLocks noChangeArrowheads="1"/>
            </p:cNvSpPr>
            <p:nvPr/>
          </p:nvSpPr>
          <p:spPr bwMode="auto">
            <a:xfrm>
              <a:off x="6656856" y="1688643"/>
              <a:ext cx="384175" cy="255587"/>
            </a:xfrm>
            <a:custGeom>
              <a:avLst/>
              <a:gdLst>
                <a:gd name="T0" fmla="*/ 969 w 1068"/>
                <a:gd name="T1" fmla="*/ 608 h 712"/>
                <a:gd name="T2" fmla="*/ 101 w 1068"/>
                <a:gd name="T3" fmla="*/ 0 h 712"/>
                <a:gd name="T4" fmla="*/ 969 w 1068"/>
                <a:gd name="T5" fmla="*/ 608 h 712"/>
                <a:gd name="T6" fmla="*/ 147 w 1068"/>
                <a:gd name="T7" fmla="*/ 562 h 712"/>
                <a:gd name="T8" fmla="*/ 928 w 1068"/>
                <a:gd name="T9" fmla="*/ 42 h 712"/>
                <a:gd name="T10" fmla="*/ 147 w 1068"/>
                <a:gd name="T11" fmla="*/ 562 h 712"/>
                <a:gd name="T12" fmla="*/ 1067 w 1068"/>
                <a:gd name="T13" fmla="*/ 665 h 712"/>
                <a:gd name="T14" fmla="*/ 0 w 1068"/>
                <a:gd name="T15" fmla="*/ 711 h 712"/>
                <a:gd name="T16" fmla="*/ 1067 w 1068"/>
                <a:gd name="T17" fmla="*/ 665 h 712"/>
                <a:gd name="T18" fmla="*/ 830 w 1068"/>
                <a:gd name="T19" fmla="*/ 191 h 712"/>
                <a:gd name="T20" fmla="*/ 473 w 1068"/>
                <a:gd name="T21" fmla="*/ 237 h 712"/>
                <a:gd name="T22" fmla="*/ 830 w 1068"/>
                <a:gd name="T23" fmla="*/ 191 h 712"/>
                <a:gd name="T24" fmla="*/ 830 w 1068"/>
                <a:gd name="T25" fmla="*/ 371 h 712"/>
                <a:gd name="T26" fmla="*/ 473 w 1068"/>
                <a:gd name="T27" fmla="*/ 417 h 712"/>
                <a:gd name="T28" fmla="*/ 830 w 1068"/>
                <a:gd name="T29" fmla="*/ 371 h 712"/>
                <a:gd name="T30" fmla="*/ 376 w 1068"/>
                <a:gd name="T31" fmla="*/ 153 h 712"/>
                <a:gd name="T32" fmla="*/ 316 w 1068"/>
                <a:gd name="T33" fmla="*/ 80 h 712"/>
                <a:gd name="T34" fmla="*/ 256 w 1068"/>
                <a:gd name="T35" fmla="*/ 153 h 712"/>
                <a:gd name="T36" fmla="*/ 316 w 1068"/>
                <a:gd name="T37" fmla="*/ 279 h 712"/>
                <a:gd name="T38" fmla="*/ 376 w 1068"/>
                <a:gd name="T39" fmla="*/ 153 h 712"/>
                <a:gd name="T40" fmla="*/ 316 w 1068"/>
                <a:gd name="T41" fmla="*/ 249 h 712"/>
                <a:gd name="T42" fmla="*/ 334 w 1068"/>
                <a:gd name="T43" fmla="*/ 161 h 712"/>
                <a:gd name="T44" fmla="*/ 346 w 1068"/>
                <a:gd name="T45" fmla="*/ 184 h 712"/>
                <a:gd name="T46" fmla="*/ 383 w 1068"/>
                <a:gd name="T47" fmla="*/ 352 h 712"/>
                <a:gd name="T48" fmla="*/ 372 w 1068"/>
                <a:gd name="T49" fmla="*/ 333 h 712"/>
                <a:gd name="T50" fmla="*/ 361 w 1068"/>
                <a:gd name="T51" fmla="*/ 325 h 712"/>
                <a:gd name="T52" fmla="*/ 274 w 1068"/>
                <a:gd name="T53" fmla="*/ 325 h 712"/>
                <a:gd name="T54" fmla="*/ 267 w 1068"/>
                <a:gd name="T55" fmla="*/ 325 h 712"/>
                <a:gd name="T56" fmla="*/ 252 w 1068"/>
                <a:gd name="T57" fmla="*/ 390 h 712"/>
                <a:gd name="T58" fmla="*/ 319 w 1068"/>
                <a:gd name="T59" fmla="*/ 489 h 712"/>
                <a:gd name="T60" fmla="*/ 383 w 1068"/>
                <a:gd name="T61" fmla="*/ 382 h 712"/>
                <a:gd name="T62" fmla="*/ 319 w 1068"/>
                <a:gd name="T63" fmla="*/ 455 h 712"/>
                <a:gd name="T64" fmla="*/ 286 w 1068"/>
                <a:gd name="T65" fmla="*/ 390 h 712"/>
                <a:gd name="T66" fmla="*/ 297 w 1068"/>
                <a:gd name="T67" fmla="*/ 359 h 712"/>
                <a:gd name="T68" fmla="*/ 349 w 1068"/>
                <a:gd name="T69" fmla="*/ 39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969" y="608"/>
                  </a:lnTo>
                  <a:cubicBezTo>
                    <a:pt x="101" y="608"/>
                    <a:pt x="101" y="608"/>
                    <a:pt x="101" y="608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69" y="0"/>
                    <a:pt x="969" y="0"/>
                    <a:pt x="969" y="0"/>
                  </a:cubicBez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147" y="562"/>
                  </a:lnTo>
                  <a:cubicBezTo>
                    <a:pt x="928" y="562"/>
                    <a:pt x="928" y="562"/>
                    <a:pt x="928" y="562"/>
                  </a:cubicBezTo>
                  <a:cubicBezTo>
                    <a:pt x="928" y="42"/>
                    <a:pt x="928" y="42"/>
                    <a:pt x="928" y="42"/>
                  </a:cubicBezTo>
                  <a:cubicBezTo>
                    <a:pt x="147" y="42"/>
                    <a:pt x="147" y="42"/>
                    <a:pt x="147" y="42"/>
                  </a:cubicBez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1067" y="665"/>
                  </a:lnTo>
                  <a:cubicBezTo>
                    <a:pt x="0" y="665"/>
                    <a:pt x="0" y="665"/>
                    <a:pt x="0" y="665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1067" y="711"/>
                    <a:pt x="1067" y="711"/>
                    <a:pt x="1067" y="711"/>
                  </a:cubicBezTo>
                  <a:lnTo>
                    <a:pt x="1067" y="665"/>
                  </a:lnTo>
                  <a:close/>
                  <a:moveTo>
                    <a:pt x="830" y="191"/>
                  </a:moveTo>
                  <a:lnTo>
                    <a:pt x="830" y="191"/>
                  </a:lnTo>
                  <a:cubicBezTo>
                    <a:pt x="473" y="191"/>
                    <a:pt x="473" y="191"/>
                    <a:pt x="473" y="191"/>
                  </a:cubicBezTo>
                  <a:cubicBezTo>
                    <a:pt x="473" y="237"/>
                    <a:pt x="473" y="237"/>
                    <a:pt x="473" y="237"/>
                  </a:cubicBezTo>
                  <a:cubicBezTo>
                    <a:pt x="830" y="237"/>
                    <a:pt x="830" y="237"/>
                    <a:pt x="830" y="237"/>
                  </a:cubicBezTo>
                  <a:lnTo>
                    <a:pt x="830" y="191"/>
                  </a:lnTo>
                  <a:close/>
                  <a:moveTo>
                    <a:pt x="830" y="371"/>
                  </a:moveTo>
                  <a:lnTo>
                    <a:pt x="830" y="371"/>
                  </a:lnTo>
                  <a:cubicBezTo>
                    <a:pt x="473" y="371"/>
                    <a:pt x="473" y="371"/>
                    <a:pt x="473" y="371"/>
                  </a:cubicBezTo>
                  <a:cubicBezTo>
                    <a:pt x="473" y="417"/>
                    <a:pt x="473" y="417"/>
                    <a:pt x="473" y="417"/>
                  </a:cubicBezTo>
                  <a:cubicBezTo>
                    <a:pt x="830" y="417"/>
                    <a:pt x="830" y="417"/>
                    <a:pt x="830" y="417"/>
                  </a:cubicBezTo>
                  <a:lnTo>
                    <a:pt x="830" y="371"/>
                  </a:lnTo>
                  <a:close/>
                  <a:moveTo>
                    <a:pt x="376" y="153"/>
                  </a:moveTo>
                  <a:lnTo>
                    <a:pt x="376" y="153"/>
                  </a:lnTo>
                  <a:cubicBezTo>
                    <a:pt x="372" y="138"/>
                    <a:pt x="368" y="126"/>
                    <a:pt x="353" y="119"/>
                  </a:cubicBezTo>
                  <a:cubicBezTo>
                    <a:pt x="353" y="119"/>
                    <a:pt x="364" y="80"/>
                    <a:pt x="316" y="80"/>
                  </a:cubicBezTo>
                  <a:cubicBezTo>
                    <a:pt x="267" y="80"/>
                    <a:pt x="282" y="119"/>
                    <a:pt x="282" y="119"/>
                  </a:cubicBezTo>
                  <a:cubicBezTo>
                    <a:pt x="263" y="126"/>
                    <a:pt x="259" y="138"/>
                    <a:pt x="256" y="153"/>
                  </a:cubicBezTo>
                  <a:cubicBezTo>
                    <a:pt x="256" y="161"/>
                    <a:pt x="252" y="172"/>
                    <a:pt x="252" y="184"/>
                  </a:cubicBezTo>
                  <a:cubicBezTo>
                    <a:pt x="252" y="237"/>
                    <a:pt x="278" y="279"/>
                    <a:pt x="316" y="279"/>
                  </a:cubicBezTo>
                  <a:cubicBezTo>
                    <a:pt x="353" y="279"/>
                    <a:pt x="380" y="237"/>
                    <a:pt x="380" y="184"/>
                  </a:cubicBezTo>
                  <a:cubicBezTo>
                    <a:pt x="380" y="172"/>
                    <a:pt x="380" y="161"/>
                    <a:pt x="376" y="153"/>
                  </a:cubicBezTo>
                  <a:close/>
                  <a:moveTo>
                    <a:pt x="316" y="249"/>
                  </a:moveTo>
                  <a:lnTo>
                    <a:pt x="316" y="249"/>
                  </a:lnTo>
                  <a:cubicBezTo>
                    <a:pt x="304" y="249"/>
                    <a:pt x="289" y="226"/>
                    <a:pt x="286" y="195"/>
                  </a:cubicBezTo>
                  <a:cubicBezTo>
                    <a:pt x="323" y="187"/>
                    <a:pt x="334" y="161"/>
                    <a:pt x="334" y="161"/>
                  </a:cubicBezTo>
                  <a:cubicBezTo>
                    <a:pt x="334" y="161"/>
                    <a:pt x="338" y="172"/>
                    <a:pt x="346" y="180"/>
                  </a:cubicBezTo>
                  <a:cubicBezTo>
                    <a:pt x="346" y="184"/>
                    <a:pt x="346" y="184"/>
                    <a:pt x="346" y="184"/>
                  </a:cubicBezTo>
                  <a:cubicBezTo>
                    <a:pt x="346" y="222"/>
                    <a:pt x="331" y="249"/>
                    <a:pt x="316" y="249"/>
                  </a:cubicBezTo>
                  <a:close/>
                  <a:moveTo>
                    <a:pt x="383" y="352"/>
                  </a:moveTo>
                  <a:lnTo>
                    <a:pt x="383" y="352"/>
                  </a:lnTo>
                  <a:cubicBezTo>
                    <a:pt x="380" y="348"/>
                    <a:pt x="376" y="340"/>
                    <a:pt x="372" y="333"/>
                  </a:cubicBezTo>
                  <a:cubicBezTo>
                    <a:pt x="368" y="325"/>
                    <a:pt x="368" y="325"/>
                    <a:pt x="368" y="325"/>
                  </a:cubicBezTo>
                  <a:cubicBezTo>
                    <a:pt x="361" y="325"/>
                    <a:pt x="361" y="325"/>
                    <a:pt x="361" y="325"/>
                  </a:cubicBezTo>
                  <a:cubicBezTo>
                    <a:pt x="346" y="313"/>
                    <a:pt x="323" y="306"/>
                    <a:pt x="297" y="317"/>
                  </a:cubicBezTo>
                  <a:cubicBezTo>
                    <a:pt x="297" y="317"/>
                    <a:pt x="286" y="317"/>
                    <a:pt x="274" y="325"/>
                  </a:cubicBezTo>
                  <a:cubicBezTo>
                    <a:pt x="271" y="325"/>
                    <a:pt x="271" y="325"/>
                    <a:pt x="271" y="325"/>
                  </a:cubicBezTo>
                  <a:cubicBezTo>
                    <a:pt x="267" y="325"/>
                    <a:pt x="267" y="325"/>
                    <a:pt x="267" y="325"/>
                  </a:cubicBezTo>
                  <a:cubicBezTo>
                    <a:pt x="263" y="333"/>
                    <a:pt x="256" y="336"/>
                    <a:pt x="252" y="348"/>
                  </a:cubicBezTo>
                  <a:cubicBezTo>
                    <a:pt x="248" y="367"/>
                    <a:pt x="252" y="378"/>
                    <a:pt x="252" y="390"/>
                  </a:cubicBezTo>
                  <a:lnTo>
                    <a:pt x="252" y="390"/>
                  </a:lnTo>
                  <a:cubicBezTo>
                    <a:pt x="252" y="447"/>
                    <a:pt x="282" y="489"/>
                    <a:pt x="319" y="489"/>
                  </a:cubicBezTo>
                  <a:cubicBezTo>
                    <a:pt x="353" y="489"/>
                    <a:pt x="383" y="447"/>
                    <a:pt x="383" y="390"/>
                  </a:cubicBezTo>
                  <a:cubicBezTo>
                    <a:pt x="383" y="390"/>
                    <a:pt x="383" y="386"/>
                    <a:pt x="383" y="382"/>
                  </a:cubicBezTo>
                  <a:cubicBezTo>
                    <a:pt x="383" y="375"/>
                    <a:pt x="383" y="363"/>
                    <a:pt x="383" y="352"/>
                  </a:cubicBezTo>
                  <a:close/>
                  <a:moveTo>
                    <a:pt x="319" y="455"/>
                  </a:moveTo>
                  <a:lnTo>
                    <a:pt x="319" y="455"/>
                  </a:lnTo>
                  <a:cubicBezTo>
                    <a:pt x="304" y="455"/>
                    <a:pt x="286" y="428"/>
                    <a:pt x="286" y="390"/>
                  </a:cubicBezTo>
                  <a:cubicBezTo>
                    <a:pt x="286" y="378"/>
                    <a:pt x="289" y="367"/>
                    <a:pt x="289" y="359"/>
                  </a:cubicBezTo>
                  <a:cubicBezTo>
                    <a:pt x="297" y="359"/>
                    <a:pt x="297" y="359"/>
                    <a:pt x="297" y="359"/>
                  </a:cubicBezTo>
                  <a:cubicBezTo>
                    <a:pt x="308" y="363"/>
                    <a:pt x="327" y="375"/>
                    <a:pt x="349" y="375"/>
                  </a:cubicBezTo>
                  <a:cubicBezTo>
                    <a:pt x="349" y="378"/>
                    <a:pt x="349" y="386"/>
                    <a:pt x="349" y="390"/>
                  </a:cubicBezTo>
                  <a:cubicBezTo>
                    <a:pt x="349" y="428"/>
                    <a:pt x="334" y="455"/>
                    <a:pt x="319" y="45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1" name="Group 560"/>
          <p:cNvGrpSpPr/>
          <p:nvPr/>
        </p:nvGrpSpPr>
        <p:grpSpPr>
          <a:xfrm>
            <a:off x="6645744" y="2339793"/>
            <a:ext cx="384175" cy="255588"/>
            <a:chOff x="6645744" y="2366317"/>
            <a:chExt cx="384175" cy="255588"/>
          </a:xfrm>
        </p:grpSpPr>
        <p:sp>
          <p:nvSpPr>
            <p:cNvPr id="562" name="Freeform 1218"/>
            <p:cNvSpPr>
              <a:spLocks noChangeArrowheads="1"/>
            </p:cNvSpPr>
            <p:nvPr/>
          </p:nvSpPr>
          <p:spPr bwMode="auto">
            <a:xfrm>
              <a:off x="6690194" y="2372667"/>
              <a:ext cx="296862" cy="204788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1219"/>
            <p:cNvSpPr>
              <a:spLocks noChangeArrowheads="1"/>
            </p:cNvSpPr>
            <p:nvPr/>
          </p:nvSpPr>
          <p:spPr bwMode="auto">
            <a:xfrm>
              <a:off x="6690194" y="2372667"/>
              <a:ext cx="296862" cy="204788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1220"/>
            <p:cNvSpPr>
              <a:spLocks noChangeArrowheads="1"/>
            </p:cNvSpPr>
            <p:nvPr/>
          </p:nvSpPr>
          <p:spPr bwMode="auto">
            <a:xfrm>
              <a:off x="6837831" y="2372667"/>
              <a:ext cx="147638" cy="204788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1221"/>
            <p:cNvSpPr>
              <a:spLocks noChangeArrowheads="1"/>
            </p:cNvSpPr>
            <p:nvPr/>
          </p:nvSpPr>
          <p:spPr bwMode="auto">
            <a:xfrm>
              <a:off x="6837831" y="2372667"/>
              <a:ext cx="147638" cy="204788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1222"/>
            <p:cNvSpPr>
              <a:spLocks noChangeArrowheads="1"/>
            </p:cNvSpPr>
            <p:nvPr/>
          </p:nvSpPr>
          <p:spPr bwMode="auto">
            <a:xfrm>
              <a:off x="6645744" y="2366317"/>
              <a:ext cx="384175" cy="255588"/>
            </a:xfrm>
            <a:custGeom>
              <a:avLst/>
              <a:gdLst>
                <a:gd name="T0" fmla="*/ 969 w 1068"/>
                <a:gd name="T1" fmla="*/ 608 h 712"/>
                <a:gd name="T2" fmla="*/ 101 w 1068"/>
                <a:gd name="T3" fmla="*/ 0 h 712"/>
                <a:gd name="T4" fmla="*/ 969 w 1068"/>
                <a:gd name="T5" fmla="*/ 608 h 712"/>
                <a:gd name="T6" fmla="*/ 147 w 1068"/>
                <a:gd name="T7" fmla="*/ 562 h 712"/>
                <a:gd name="T8" fmla="*/ 928 w 1068"/>
                <a:gd name="T9" fmla="*/ 42 h 712"/>
                <a:gd name="T10" fmla="*/ 147 w 1068"/>
                <a:gd name="T11" fmla="*/ 562 h 712"/>
                <a:gd name="T12" fmla="*/ 1067 w 1068"/>
                <a:gd name="T13" fmla="*/ 665 h 712"/>
                <a:gd name="T14" fmla="*/ 0 w 1068"/>
                <a:gd name="T15" fmla="*/ 711 h 712"/>
                <a:gd name="T16" fmla="*/ 1067 w 1068"/>
                <a:gd name="T17" fmla="*/ 665 h 712"/>
                <a:gd name="T18" fmla="*/ 830 w 1068"/>
                <a:gd name="T19" fmla="*/ 191 h 712"/>
                <a:gd name="T20" fmla="*/ 473 w 1068"/>
                <a:gd name="T21" fmla="*/ 237 h 712"/>
                <a:gd name="T22" fmla="*/ 830 w 1068"/>
                <a:gd name="T23" fmla="*/ 191 h 712"/>
                <a:gd name="T24" fmla="*/ 830 w 1068"/>
                <a:gd name="T25" fmla="*/ 371 h 712"/>
                <a:gd name="T26" fmla="*/ 473 w 1068"/>
                <a:gd name="T27" fmla="*/ 417 h 712"/>
                <a:gd name="T28" fmla="*/ 830 w 1068"/>
                <a:gd name="T29" fmla="*/ 371 h 712"/>
                <a:gd name="T30" fmla="*/ 376 w 1068"/>
                <a:gd name="T31" fmla="*/ 153 h 712"/>
                <a:gd name="T32" fmla="*/ 316 w 1068"/>
                <a:gd name="T33" fmla="*/ 80 h 712"/>
                <a:gd name="T34" fmla="*/ 256 w 1068"/>
                <a:gd name="T35" fmla="*/ 153 h 712"/>
                <a:gd name="T36" fmla="*/ 316 w 1068"/>
                <a:gd name="T37" fmla="*/ 279 h 712"/>
                <a:gd name="T38" fmla="*/ 376 w 1068"/>
                <a:gd name="T39" fmla="*/ 153 h 712"/>
                <a:gd name="T40" fmla="*/ 316 w 1068"/>
                <a:gd name="T41" fmla="*/ 249 h 712"/>
                <a:gd name="T42" fmla="*/ 334 w 1068"/>
                <a:gd name="T43" fmla="*/ 161 h 712"/>
                <a:gd name="T44" fmla="*/ 346 w 1068"/>
                <a:gd name="T45" fmla="*/ 184 h 712"/>
                <a:gd name="T46" fmla="*/ 383 w 1068"/>
                <a:gd name="T47" fmla="*/ 352 h 712"/>
                <a:gd name="T48" fmla="*/ 372 w 1068"/>
                <a:gd name="T49" fmla="*/ 333 h 712"/>
                <a:gd name="T50" fmla="*/ 361 w 1068"/>
                <a:gd name="T51" fmla="*/ 325 h 712"/>
                <a:gd name="T52" fmla="*/ 274 w 1068"/>
                <a:gd name="T53" fmla="*/ 325 h 712"/>
                <a:gd name="T54" fmla="*/ 267 w 1068"/>
                <a:gd name="T55" fmla="*/ 325 h 712"/>
                <a:gd name="T56" fmla="*/ 252 w 1068"/>
                <a:gd name="T57" fmla="*/ 390 h 712"/>
                <a:gd name="T58" fmla="*/ 319 w 1068"/>
                <a:gd name="T59" fmla="*/ 489 h 712"/>
                <a:gd name="T60" fmla="*/ 383 w 1068"/>
                <a:gd name="T61" fmla="*/ 382 h 712"/>
                <a:gd name="T62" fmla="*/ 319 w 1068"/>
                <a:gd name="T63" fmla="*/ 455 h 712"/>
                <a:gd name="T64" fmla="*/ 286 w 1068"/>
                <a:gd name="T65" fmla="*/ 390 h 712"/>
                <a:gd name="T66" fmla="*/ 297 w 1068"/>
                <a:gd name="T67" fmla="*/ 359 h 712"/>
                <a:gd name="T68" fmla="*/ 349 w 1068"/>
                <a:gd name="T69" fmla="*/ 39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969" y="608"/>
                  </a:lnTo>
                  <a:cubicBezTo>
                    <a:pt x="101" y="608"/>
                    <a:pt x="101" y="608"/>
                    <a:pt x="101" y="608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69" y="0"/>
                    <a:pt x="969" y="0"/>
                    <a:pt x="969" y="0"/>
                  </a:cubicBez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147" y="562"/>
                  </a:lnTo>
                  <a:cubicBezTo>
                    <a:pt x="928" y="562"/>
                    <a:pt x="928" y="562"/>
                    <a:pt x="928" y="562"/>
                  </a:cubicBezTo>
                  <a:cubicBezTo>
                    <a:pt x="928" y="42"/>
                    <a:pt x="928" y="42"/>
                    <a:pt x="928" y="42"/>
                  </a:cubicBezTo>
                  <a:cubicBezTo>
                    <a:pt x="147" y="42"/>
                    <a:pt x="147" y="42"/>
                    <a:pt x="147" y="42"/>
                  </a:cubicBez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1067" y="665"/>
                  </a:lnTo>
                  <a:cubicBezTo>
                    <a:pt x="0" y="665"/>
                    <a:pt x="0" y="665"/>
                    <a:pt x="0" y="665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1067" y="711"/>
                    <a:pt x="1067" y="711"/>
                    <a:pt x="1067" y="711"/>
                  </a:cubicBezTo>
                  <a:lnTo>
                    <a:pt x="1067" y="665"/>
                  </a:lnTo>
                  <a:close/>
                  <a:moveTo>
                    <a:pt x="830" y="191"/>
                  </a:moveTo>
                  <a:lnTo>
                    <a:pt x="830" y="191"/>
                  </a:lnTo>
                  <a:cubicBezTo>
                    <a:pt x="473" y="191"/>
                    <a:pt x="473" y="191"/>
                    <a:pt x="473" y="191"/>
                  </a:cubicBezTo>
                  <a:cubicBezTo>
                    <a:pt x="473" y="237"/>
                    <a:pt x="473" y="237"/>
                    <a:pt x="473" y="237"/>
                  </a:cubicBezTo>
                  <a:cubicBezTo>
                    <a:pt x="830" y="237"/>
                    <a:pt x="830" y="237"/>
                    <a:pt x="830" y="237"/>
                  </a:cubicBezTo>
                  <a:lnTo>
                    <a:pt x="830" y="191"/>
                  </a:lnTo>
                  <a:close/>
                  <a:moveTo>
                    <a:pt x="830" y="371"/>
                  </a:moveTo>
                  <a:lnTo>
                    <a:pt x="830" y="371"/>
                  </a:lnTo>
                  <a:cubicBezTo>
                    <a:pt x="473" y="371"/>
                    <a:pt x="473" y="371"/>
                    <a:pt x="473" y="371"/>
                  </a:cubicBezTo>
                  <a:cubicBezTo>
                    <a:pt x="473" y="417"/>
                    <a:pt x="473" y="417"/>
                    <a:pt x="473" y="417"/>
                  </a:cubicBezTo>
                  <a:cubicBezTo>
                    <a:pt x="830" y="417"/>
                    <a:pt x="830" y="417"/>
                    <a:pt x="830" y="417"/>
                  </a:cubicBezTo>
                  <a:lnTo>
                    <a:pt x="830" y="371"/>
                  </a:lnTo>
                  <a:close/>
                  <a:moveTo>
                    <a:pt x="376" y="153"/>
                  </a:moveTo>
                  <a:lnTo>
                    <a:pt x="376" y="153"/>
                  </a:lnTo>
                  <a:cubicBezTo>
                    <a:pt x="372" y="138"/>
                    <a:pt x="368" y="126"/>
                    <a:pt x="353" y="119"/>
                  </a:cubicBezTo>
                  <a:cubicBezTo>
                    <a:pt x="353" y="119"/>
                    <a:pt x="364" y="80"/>
                    <a:pt x="316" y="80"/>
                  </a:cubicBezTo>
                  <a:cubicBezTo>
                    <a:pt x="267" y="80"/>
                    <a:pt x="282" y="119"/>
                    <a:pt x="282" y="119"/>
                  </a:cubicBezTo>
                  <a:cubicBezTo>
                    <a:pt x="263" y="126"/>
                    <a:pt x="259" y="138"/>
                    <a:pt x="256" y="153"/>
                  </a:cubicBezTo>
                  <a:cubicBezTo>
                    <a:pt x="256" y="161"/>
                    <a:pt x="252" y="172"/>
                    <a:pt x="252" y="184"/>
                  </a:cubicBezTo>
                  <a:cubicBezTo>
                    <a:pt x="252" y="237"/>
                    <a:pt x="278" y="279"/>
                    <a:pt x="316" y="279"/>
                  </a:cubicBezTo>
                  <a:cubicBezTo>
                    <a:pt x="353" y="279"/>
                    <a:pt x="380" y="237"/>
                    <a:pt x="380" y="184"/>
                  </a:cubicBezTo>
                  <a:cubicBezTo>
                    <a:pt x="380" y="172"/>
                    <a:pt x="380" y="161"/>
                    <a:pt x="376" y="153"/>
                  </a:cubicBezTo>
                  <a:close/>
                  <a:moveTo>
                    <a:pt x="316" y="249"/>
                  </a:moveTo>
                  <a:lnTo>
                    <a:pt x="316" y="249"/>
                  </a:lnTo>
                  <a:cubicBezTo>
                    <a:pt x="304" y="249"/>
                    <a:pt x="289" y="226"/>
                    <a:pt x="286" y="195"/>
                  </a:cubicBezTo>
                  <a:cubicBezTo>
                    <a:pt x="323" y="187"/>
                    <a:pt x="334" y="161"/>
                    <a:pt x="334" y="161"/>
                  </a:cubicBezTo>
                  <a:cubicBezTo>
                    <a:pt x="334" y="161"/>
                    <a:pt x="338" y="172"/>
                    <a:pt x="346" y="180"/>
                  </a:cubicBezTo>
                  <a:cubicBezTo>
                    <a:pt x="346" y="184"/>
                    <a:pt x="346" y="184"/>
                    <a:pt x="346" y="184"/>
                  </a:cubicBezTo>
                  <a:cubicBezTo>
                    <a:pt x="346" y="222"/>
                    <a:pt x="331" y="249"/>
                    <a:pt x="316" y="249"/>
                  </a:cubicBezTo>
                  <a:close/>
                  <a:moveTo>
                    <a:pt x="383" y="352"/>
                  </a:moveTo>
                  <a:lnTo>
                    <a:pt x="383" y="352"/>
                  </a:lnTo>
                  <a:cubicBezTo>
                    <a:pt x="380" y="348"/>
                    <a:pt x="376" y="340"/>
                    <a:pt x="372" y="333"/>
                  </a:cubicBezTo>
                  <a:cubicBezTo>
                    <a:pt x="368" y="325"/>
                    <a:pt x="368" y="325"/>
                    <a:pt x="368" y="325"/>
                  </a:cubicBezTo>
                  <a:cubicBezTo>
                    <a:pt x="361" y="325"/>
                    <a:pt x="361" y="325"/>
                    <a:pt x="361" y="325"/>
                  </a:cubicBezTo>
                  <a:cubicBezTo>
                    <a:pt x="346" y="313"/>
                    <a:pt x="323" y="306"/>
                    <a:pt x="297" y="317"/>
                  </a:cubicBezTo>
                  <a:cubicBezTo>
                    <a:pt x="297" y="317"/>
                    <a:pt x="286" y="317"/>
                    <a:pt x="274" y="325"/>
                  </a:cubicBezTo>
                  <a:cubicBezTo>
                    <a:pt x="271" y="325"/>
                    <a:pt x="271" y="325"/>
                    <a:pt x="271" y="325"/>
                  </a:cubicBezTo>
                  <a:cubicBezTo>
                    <a:pt x="267" y="325"/>
                    <a:pt x="267" y="325"/>
                    <a:pt x="267" y="325"/>
                  </a:cubicBezTo>
                  <a:cubicBezTo>
                    <a:pt x="263" y="333"/>
                    <a:pt x="256" y="336"/>
                    <a:pt x="252" y="348"/>
                  </a:cubicBezTo>
                  <a:cubicBezTo>
                    <a:pt x="248" y="367"/>
                    <a:pt x="252" y="378"/>
                    <a:pt x="252" y="390"/>
                  </a:cubicBezTo>
                  <a:lnTo>
                    <a:pt x="252" y="390"/>
                  </a:lnTo>
                  <a:cubicBezTo>
                    <a:pt x="252" y="447"/>
                    <a:pt x="282" y="489"/>
                    <a:pt x="319" y="489"/>
                  </a:cubicBezTo>
                  <a:cubicBezTo>
                    <a:pt x="353" y="489"/>
                    <a:pt x="383" y="447"/>
                    <a:pt x="383" y="390"/>
                  </a:cubicBezTo>
                  <a:cubicBezTo>
                    <a:pt x="383" y="390"/>
                    <a:pt x="383" y="386"/>
                    <a:pt x="383" y="382"/>
                  </a:cubicBezTo>
                  <a:cubicBezTo>
                    <a:pt x="383" y="375"/>
                    <a:pt x="383" y="363"/>
                    <a:pt x="383" y="352"/>
                  </a:cubicBezTo>
                  <a:close/>
                  <a:moveTo>
                    <a:pt x="319" y="455"/>
                  </a:moveTo>
                  <a:lnTo>
                    <a:pt x="319" y="455"/>
                  </a:lnTo>
                  <a:cubicBezTo>
                    <a:pt x="304" y="455"/>
                    <a:pt x="286" y="428"/>
                    <a:pt x="286" y="390"/>
                  </a:cubicBezTo>
                  <a:cubicBezTo>
                    <a:pt x="286" y="378"/>
                    <a:pt x="289" y="367"/>
                    <a:pt x="289" y="359"/>
                  </a:cubicBezTo>
                  <a:cubicBezTo>
                    <a:pt x="297" y="359"/>
                    <a:pt x="297" y="359"/>
                    <a:pt x="297" y="359"/>
                  </a:cubicBezTo>
                  <a:cubicBezTo>
                    <a:pt x="308" y="363"/>
                    <a:pt x="327" y="375"/>
                    <a:pt x="349" y="375"/>
                  </a:cubicBezTo>
                  <a:cubicBezTo>
                    <a:pt x="349" y="378"/>
                    <a:pt x="349" y="386"/>
                    <a:pt x="349" y="390"/>
                  </a:cubicBezTo>
                  <a:cubicBezTo>
                    <a:pt x="349" y="428"/>
                    <a:pt x="334" y="455"/>
                    <a:pt x="319" y="45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7" name="Group 566"/>
          <p:cNvGrpSpPr/>
          <p:nvPr/>
        </p:nvGrpSpPr>
        <p:grpSpPr>
          <a:xfrm>
            <a:off x="6650506" y="2959249"/>
            <a:ext cx="384175" cy="255588"/>
            <a:chOff x="6650506" y="2953504"/>
            <a:chExt cx="384175" cy="255588"/>
          </a:xfrm>
        </p:grpSpPr>
        <p:sp>
          <p:nvSpPr>
            <p:cNvPr id="568" name="Freeform 1223"/>
            <p:cNvSpPr>
              <a:spLocks noChangeArrowheads="1"/>
            </p:cNvSpPr>
            <p:nvPr/>
          </p:nvSpPr>
          <p:spPr bwMode="auto">
            <a:xfrm>
              <a:off x="6694956" y="2959854"/>
              <a:ext cx="296863" cy="204788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1224"/>
            <p:cNvSpPr>
              <a:spLocks noChangeArrowheads="1"/>
            </p:cNvSpPr>
            <p:nvPr/>
          </p:nvSpPr>
          <p:spPr bwMode="auto">
            <a:xfrm>
              <a:off x="6694956" y="2959854"/>
              <a:ext cx="296863" cy="204788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1225"/>
            <p:cNvSpPr>
              <a:spLocks noChangeArrowheads="1"/>
            </p:cNvSpPr>
            <p:nvPr/>
          </p:nvSpPr>
          <p:spPr bwMode="auto">
            <a:xfrm>
              <a:off x="6844181" y="2959854"/>
              <a:ext cx="147638" cy="204788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1226"/>
            <p:cNvSpPr>
              <a:spLocks noChangeArrowheads="1"/>
            </p:cNvSpPr>
            <p:nvPr/>
          </p:nvSpPr>
          <p:spPr bwMode="auto">
            <a:xfrm>
              <a:off x="6844181" y="2959854"/>
              <a:ext cx="147638" cy="204788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1227"/>
            <p:cNvSpPr>
              <a:spLocks noChangeArrowheads="1"/>
            </p:cNvSpPr>
            <p:nvPr/>
          </p:nvSpPr>
          <p:spPr bwMode="auto">
            <a:xfrm>
              <a:off x="6650506" y="2953504"/>
              <a:ext cx="384175" cy="255588"/>
            </a:xfrm>
            <a:custGeom>
              <a:avLst/>
              <a:gdLst>
                <a:gd name="T0" fmla="*/ 969 w 1068"/>
                <a:gd name="T1" fmla="*/ 608 h 712"/>
                <a:gd name="T2" fmla="*/ 101 w 1068"/>
                <a:gd name="T3" fmla="*/ 0 h 712"/>
                <a:gd name="T4" fmla="*/ 969 w 1068"/>
                <a:gd name="T5" fmla="*/ 608 h 712"/>
                <a:gd name="T6" fmla="*/ 147 w 1068"/>
                <a:gd name="T7" fmla="*/ 562 h 712"/>
                <a:gd name="T8" fmla="*/ 928 w 1068"/>
                <a:gd name="T9" fmla="*/ 42 h 712"/>
                <a:gd name="T10" fmla="*/ 147 w 1068"/>
                <a:gd name="T11" fmla="*/ 562 h 712"/>
                <a:gd name="T12" fmla="*/ 1067 w 1068"/>
                <a:gd name="T13" fmla="*/ 665 h 712"/>
                <a:gd name="T14" fmla="*/ 0 w 1068"/>
                <a:gd name="T15" fmla="*/ 711 h 712"/>
                <a:gd name="T16" fmla="*/ 1067 w 1068"/>
                <a:gd name="T17" fmla="*/ 665 h 712"/>
                <a:gd name="T18" fmla="*/ 830 w 1068"/>
                <a:gd name="T19" fmla="*/ 191 h 712"/>
                <a:gd name="T20" fmla="*/ 473 w 1068"/>
                <a:gd name="T21" fmla="*/ 237 h 712"/>
                <a:gd name="T22" fmla="*/ 830 w 1068"/>
                <a:gd name="T23" fmla="*/ 191 h 712"/>
                <a:gd name="T24" fmla="*/ 830 w 1068"/>
                <a:gd name="T25" fmla="*/ 371 h 712"/>
                <a:gd name="T26" fmla="*/ 473 w 1068"/>
                <a:gd name="T27" fmla="*/ 417 h 712"/>
                <a:gd name="T28" fmla="*/ 830 w 1068"/>
                <a:gd name="T29" fmla="*/ 371 h 712"/>
                <a:gd name="T30" fmla="*/ 376 w 1068"/>
                <a:gd name="T31" fmla="*/ 153 h 712"/>
                <a:gd name="T32" fmla="*/ 316 w 1068"/>
                <a:gd name="T33" fmla="*/ 80 h 712"/>
                <a:gd name="T34" fmla="*/ 256 w 1068"/>
                <a:gd name="T35" fmla="*/ 153 h 712"/>
                <a:gd name="T36" fmla="*/ 316 w 1068"/>
                <a:gd name="T37" fmla="*/ 279 h 712"/>
                <a:gd name="T38" fmla="*/ 376 w 1068"/>
                <a:gd name="T39" fmla="*/ 153 h 712"/>
                <a:gd name="T40" fmla="*/ 316 w 1068"/>
                <a:gd name="T41" fmla="*/ 249 h 712"/>
                <a:gd name="T42" fmla="*/ 334 w 1068"/>
                <a:gd name="T43" fmla="*/ 161 h 712"/>
                <a:gd name="T44" fmla="*/ 346 w 1068"/>
                <a:gd name="T45" fmla="*/ 184 h 712"/>
                <a:gd name="T46" fmla="*/ 383 w 1068"/>
                <a:gd name="T47" fmla="*/ 352 h 712"/>
                <a:gd name="T48" fmla="*/ 372 w 1068"/>
                <a:gd name="T49" fmla="*/ 333 h 712"/>
                <a:gd name="T50" fmla="*/ 361 w 1068"/>
                <a:gd name="T51" fmla="*/ 325 h 712"/>
                <a:gd name="T52" fmla="*/ 274 w 1068"/>
                <a:gd name="T53" fmla="*/ 325 h 712"/>
                <a:gd name="T54" fmla="*/ 267 w 1068"/>
                <a:gd name="T55" fmla="*/ 325 h 712"/>
                <a:gd name="T56" fmla="*/ 252 w 1068"/>
                <a:gd name="T57" fmla="*/ 390 h 712"/>
                <a:gd name="T58" fmla="*/ 319 w 1068"/>
                <a:gd name="T59" fmla="*/ 489 h 712"/>
                <a:gd name="T60" fmla="*/ 383 w 1068"/>
                <a:gd name="T61" fmla="*/ 382 h 712"/>
                <a:gd name="T62" fmla="*/ 319 w 1068"/>
                <a:gd name="T63" fmla="*/ 455 h 712"/>
                <a:gd name="T64" fmla="*/ 286 w 1068"/>
                <a:gd name="T65" fmla="*/ 390 h 712"/>
                <a:gd name="T66" fmla="*/ 297 w 1068"/>
                <a:gd name="T67" fmla="*/ 359 h 712"/>
                <a:gd name="T68" fmla="*/ 349 w 1068"/>
                <a:gd name="T69" fmla="*/ 390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969" y="608"/>
                  </a:lnTo>
                  <a:cubicBezTo>
                    <a:pt x="101" y="608"/>
                    <a:pt x="101" y="608"/>
                    <a:pt x="101" y="608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69" y="0"/>
                    <a:pt x="969" y="0"/>
                    <a:pt x="969" y="0"/>
                  </a:cubicBez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147" y="562"/>
                  </a:lnTo>
                  <a:cubicBezTo>
                    <a:pt x="928" y="562"/>
                    <a:pt x="928" y="562"/>
                    <a:pt x="928" y="562"/>
                  </a:cubicBezTo>
                  <a:cubicBezTo>
                    <a:pt x="928" y="42"/>
                    <a:pt x="928" y="42"/>
                    <a:pt x="928" y="42"/>
                  </a:cubicBezTo>
                  <a:cubicBezTo>
                    <a:pt x="147" y="42"/>
                    <a:pt x="147" y="42"/>
                    <a:pt x="147" y="42"/>
                  </a:cubicBez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1067" y="665"/>
                  </a:lnTo>
                  <a:cubicBezTo>
                    <a:pt x="0" y="665"/>
                    <a:pt x="0" y="665"/>
                    <a:pt x="0" y="665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1067" y="711"/>
                    <a:pt x="1067" y="711"/>
                    <a:pt x="1067" y="711"/>
                  </a:cubicBezTo>
                  <a:lnTo>
                    <a:pt x="1067" y="665"/>
                  </a:lnTo>
                  <a:close/>
                  <a:moveTo>
                    <a:pt x="830" y="191"/>
                  </a:moveTo>
                  <a:lnTo>
                    <a:pt x="830" y="191"/>
                  </a:lnTo>
                  <a:cubicBezTo>
                    <a:pt x="473" y="191"/>
                    <a:pt x="473" y="191"/>
                    <a:pt x="473" y="191"/>
                  </a:cubicBezTo>
                  <a:cubicBezTo>
                    <a:pt x="473" y="237"/>
                    <a:pt x="473" y="237"/>
                    <a:pt x="473" y="237"/>
                  </a:cubicBezTo>
                  <a:cubicBezTo>
                    <a:pt x="830" y="237"/>
                    <a:pt x="830" y="237"/>
                    <a:pt x="830" y="237"/>
                  </a:cubicBezTo>
                  <a:lnTo>
                    <a:pt x="830" y="191"/>
                  </a:lnTo>
                  <a:close/>
                  <a:moveTo>
                    <a:pt x="830" y="371"/>
                  </a:moveTo>
                  <a:lnTo>
                    <a:pt x="830" y="371"/>
                  </a:lnTo>
                  <a:cubicBezTo>
                    <a:pt x="473" y="371"/>
                    <a:pt x="473" y="371"/>
                    <a:pt x="473" y="371"/>
                  </a:cubicBezTo>
                  <a:cubicBezTo>
                    <a:pt x="473" y="417"/>
                    <a:pt x="473" y="417"/>
                    <a:pt x="473" y="417"/>
                  </a:cubicBezTo>
                  <a:cubicBezTo>
                    <a:pt x="830" y="417"/>
                    <a:pt x="830" y="417"/>
                    <a:pt x="830" y="417"/>
                  </a:cubicBezTo>
                  <a:lnTo>
                    <a:pt x="830" y="371"/>
                  </a:lnTo>
                  <a:close/>
                  <a:moveTo>
                    <a:pt x="376" y="153"/>
                  </a:moveTo>
                  <a:lnTo>
                    <a:pt x="376" y="153"/>
                  </a:lnTo>
                  <a:cubicBezTo>
                    <a:pt x="372" y="138"/>
                    <a:pt x="368" y="126"/>
                    <a:pt x="353" y="119"/>
                  </a:cubicBezTo>
                  <a:cubicBezTo>
                    <a:pt x="353" y="119"/>
                    <a:pt x="364" y="80"/>
                    <a:pt x="316" y="80"/>
                  </a:cubicBezTo>
                  <a:cubicBezTo>
                    <a:pt x="267" y="80"/>
                    <a:pt x="282" y="119"/>
                    <a:pt x="282" y="119"/>
                  </a:cubicBezTo>
                  <a:cubicBezTo>
                    <a:pt x="263" y="126"/>
                    <a:pt x="259" y="138"/>
                    <a:pt x="256" y="153"/>
                  </a:cubicBezTo>
                  <a:cubicBezTo>
                    <a:pt x="256" y="161"/>
                    <a:pt x="252" y="172"/>
                    <a:pt x="252" y="184"/>
                  </a:cubicBezTo>
                  <a:cubicBezTo>
                    <a:pt x="252" y="237"/>
                    <a:pt x="278" y="279"/>
                    <a:pt x="316" y="279"/>
                  </a:cubicBezTo>
                  <a:cubicBezTo>
                    <a:pt x="353" y="279"/>
                    <a:pt x="380" y="237"/>
                    <a:pt x="380" y="184"/>
                  </a:cubicBezTo>
                  <a:cubicBezTo>
                    <a:pt x="380" y="172"/>
                    <a:pt x="380" y="161"/>
                    <a:pt x="376" y="153"/>
                  </a:cubicBezTo>
                  <a:close/>
                  <a:moveTo>
                    <a:pt x="316" y="249"/>
                  </a:moveTo>
                  <a:lnTo>
                    <a:pt x="316" y="249"/>
                  </a:lnTo>
                  <a:cubicBezTo>
                    <a:pt x="304" y="249"/>
                    <a:pt x="289" y="226"/>
                    <a:pt x="286" y="195"/>
                  </a:cubicBezTo>
                  <a:cubicBezTo>
                    <a:pt x="323" y="187"/>
                    <a:pt x="334" y="161"/>
                    <a:pt x="334" y="161"/>
                  </a:cubicBezTo>
                  <a:cubicBezTo>
                    <a:pt x="334" y="161"/>
                    <a:pt x="338" y="172"/>
                    <a:pt x="346" y="180"/>
                  </a:cubicBezTo>
                  <a:cubicBezTo>
                    <a:pt x="346" y="184"/>
                    <a:pt x="346" y="184"/>
                    <a:pt x="346" y="184"/>
                  </a:cubicBezTo>
                  <a:cubicBezTo>
                    <a:pt x="346" y="222"/>
                    <a:pt x="331" y="249"/>
                    <a:pt x="316" y="249"/>
                  </a:cubicBezTo>
                  <a:close/>
                  <a:moveTo>
                    <a:pt x="383" y="352"/>
                  </a:moveTo>
                  <a:lnTo>
                    <a:pt x="383" y="352"/>
                  </a:lnTo>
                  <a:cubicBezTo>
                    <a:pt x="380" y="348"/>
                    <a:pt x="376" y="340"/>
                    <a:pt x="372" y="333"/>
                  </a:cubicBezTo>
                  <a:cubicBezTo>
                    <a:pt x="368" y="325"/>
                    <a:pt x="368" y="325"/>
                    <a:pt x="368" y="325"/>
                  </a:cubicBezTo>
                  <a:cubicBezTo>
                    <a:pt x="361" y="325"/>
                    <a:pt x="361" y="325"/>
                    <a:pt x="361" y="325"/>
                  </a:cubicBezTo>
                  <a:cubicBezTo>
                    <a:pt x="346" y="313"/>
                    <a:pt x="323" y="306"/>
                    <a:pt x="297" y="317"/>
                  </a:cubicBezTo>
                  <a:cubicBezTo>
                    <a:pt x="297" y="317"/>
                    <a:pt x="286" y="317"/>
                    <a:pt x="274" y="325"/>
                  </a:cubicBezTo>
                  <a:cubicBezTo>
                    <a:pt x="271" y="325"/>
                    <a:pt x="271" y="325"/>
                    <a:pt x="271" y="325"/>
                  </a:cubicBezTo>
                  <a:cubicBezTo>
                    <a:pt x="267" y="325"/>
                    <a:pt x="267" y="325"/>
                    <a:pt x="267" y="325"/>
                  </a:cubicBezTo>
                  <a:cubicBezTo>
                    <a:pt x="263" y="333"/>
                    <a:pt x="256" y="336"/>
                    <a:pt x="252" y="348"/>
                  </a:cubicBezTo>
                  <a:cubicBezTo>
                    <a:pt x="248" y="367"/>
                    <a:pt x="252" y="378"/>
                    <a:pt x="252" y="390"/>
                  </a:cubicBezTo>
                  <a:lnTo>
                    <a:pt x="252" y="390"/>
                  </a:lnTo>
                  <a:cubicBezTo>
                    <a:pt x="252" y="447"/>
                    <a:pt x="282" y="489"/>
                    <a:pt x="319" y="489"/>
                  </a:cubicBezTo>
                  <a:cubicBezTo>
                    <a:pt x="353" y="489"/>
                    <a:pt x="383" y="447"/>
                    <a:pt x="383" y="390"/>
                  </a:cubicBezTo>
                  <a:cubicBezTo>
                    <a:pt x="383" y="390"/>
                    <a:pt x="383" y="386"/>
                    <a:pt x="383" y="382"/>
                  </a:cubicBezTo>
                  <a:cubicBezTo>
                    <a:pt x="383" y="375"/>
                    <a:pt x="383" y="363"/>
                    <a:pt x="383" y="352"/>
                  </a:cubicBezTo>
                  <a:close/>
                  <a:moveTo>
                    <a:pt x="319" y="455"/>
                  </a:moveTo>
                  <a:lnTo>
                    <a:pt x="319" y="455"/>
                  </a:lnTo>
                  <a:cubicBezTo>
                    <a:pt x="304" y="455"/>
                    <a:pt x="286" y="428"/>
                    <a:pt x="286" y="390"/>
                  </a:cubicBezTo>
                  <a:cubicBezTo>
                    <a:pt x="286" y="378"/>
                    <a:pt x="289" y="367"/>
                    <a:pt x="289" y="359"/>
                  </a:cubicBezTo>
                  <a:cubicBezTo>
                    <a:pt x="297" y="359"/>
                    <a:pt x="297" y="359"/>
                    <a:pt x="297" y="359"/>
                  </a:cubicBezTo>
                  <a:cubicBezTo>
                    <a:pt x="308" y="363"/>
                    <a:pt x="327" y="375"/>
                    <a:pt x="349" y="375"/>
                  </a:cubicBezTo>
                  <a:cubicBezTo>
                    <a:pt x="349" y="378"/>
                    <a:pt x="349" y="386"/>
                    <a:pt x="349" y="390"/>
                  </a:cubicBezTo>
                  <a:cubicBezTo>
                    <a:pt x="349" y="428"/>
                    <a:pt x="334" y="455"/>
                    <a:pt x="319" y="45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3" name="Group 572"/>
          <p:cNvGrpSpPr/>
          <p:nvPr/>
        </p:nvGrpSpPr>
        <p:grpSpPr>
          <a:xfrm>
            <a:off x="6645465" y="3573716"/>
            <a:ext cx="384175" cy="255587"/>
            <a:chOff x="6645465" y="3558711"/>
            <a:chExt cx="384175" cy="255587"/>
          </a:xfrm>
        </p:grpSpPr>
        <p:sp>
          <p:nvSpPr>
            <p:cNvPr id="574" name="Freeform 1228"/>
            <p:cNvSpPr>
              <a:spLocks noChangeArrowheads="1"/>
            </p:cNvSpPr>
            <p:nvPr/>
          </p:nvSpPr>
          <p:spPr bwMode="auto">
            <a:xfrm>
              <a:off x="6691503" y="3566648"/>
              <a:ext cx="296862" cy="204788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1229"/>
            <p:cNvSpPr>
              <a:spLocks noChangeArrowheads="1"/>
            </p:cNvSpPr>
            <p:nvPr/>
          </p:nvSpPr>
          <p:spPr bwMode="auto">
            <a:xfrm>
              <a:off x="6691503" y="3566648"/>
              <a:ext cx="296862" cy="204788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1230"/>
            <p:cNvSpPr>
              <a:spLocks noChangeArrowheads="1"/>
            </p:cNvSpPr>
            <p:nvPr/>
          </p:nvSpPr>
          <p:spPr bwMode="auto">
            <a:xfrm>
              <a:off x="6839140" y="3566648"/>
              <a:ext cx="147638" cy="204788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1231"/>
            <p:cNvSpPr>
              <a:spLocks noChangeArrowheads="1"/>
            </p:cNvSpPr>
            <p:nvPr/>
          </p:nvSpPr>
          <p:spPr bwMode="auto">
            <a:xfrm>
              <a:off x="6839140" y="3566648"/>
              <a:ext cx="147638" cy="204788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1232"/>
            <p:cNvSpPr>
              <a:spLocks noChangeArrowheads="1"/>
            </p:cNvSpPr>
            <p:nvPr/>
          </p:nvSpPr>
          <p:spPr bwMode="auto">
            <a:xfrm>
              <a:off x="6645465" y="3558711"/>
              <a:ext cx="384175" cy="255587"/>
            </a:xfrm>
            <a:custGeom>
              <a:avLst/>
              <a:gdLst>
                <a:gd name="T0" fmla="*/ 969 w 1068"/>
                <a:gd name="T1" fmla="*/ 608 h 712"/>
                <a:gd name="T2" fmla="*/ 101 w 1068"/>
                <a:gd name="T3" fmla="*/ 608 h 712"/>
                <a:gd name="T4" fmla="*/ 101 w 1068"/>
                <a:gd name="T5" fmla="*/ 0 h 712"/>
                <a:gd name="T6" fmla="*/ 969 w 1068"/>
                <a:gd name="T7" fmla="*/ 0 h 712"/>
                <a:gd name="T8" fmla="*/ 969 w 1068"/>
                <a:gd name="T9" fmla="*/ 608 h 712"/>
                <a:gd name="T10" fmla="*/ 147 w 1068"/>
                <a:gd name="T11" fmla="*/ 562 h 712"/>
                <a:gd name="T12" fmla="*/ 928 w 1068"/>
                <a:gd name="T13" fmla="*/ 562 h 712"/>
                <a:gd name="T14" fmla="*/ 928 w 1068"/>
                <a:gd name="T15" fmla="*/ 42 h 712"/>
                <a:gd name="T16" fmla="*/ 147 w 1068"/>
                <a:gd name="T17" fmla="*/ 42 h 712"/>
                <a:gd name="T18" fmla="*/ 147 w 1068"/>
                <a:gd name="T19" fmla="*/ 562 h 712"/>
                <a:gd name="T20" fmla="*/ 1067 w 1068"/>
                <a:gd name="T21" fmla="*/ 665 h 712"/>
                <a:gd name="T22" fmla="*/ 0 w 1068"/>
                <a:gd name="T23" fmla="*/ 665 h 712"/>
                <a:gd name="T24" fmla="*/ 0 w 1068"/>
                <a:gd name="T25" fmla="*/ 711 h 712"/>
                <a:gd name="T26" fmla="*/ 1067 w 1068"/>
                <a:gd name="T27" fmla="*/ 711 h 712"/>
                <a:gd name="T28" fmla="*/ 1067 w 1068"/>
                <a:gd name="T29" fmla="*/ 665 h 712"/>
                <a:gd name="T30" fmla="*/ 830 w 1068"/>
                <a:gd name="T31" fmla="*/ 191 h 712"/>
                <a:gd name="T32" fmla="*/ 473 w 1068"/>
                <a:gd name="T33" fmla="*/ 191 h 712"/>
                <a:gd name="T34" fmla="*/ 473 w 1068"/>
                <a:gd name="T35" fmla="*/ 237 h 712"/>
                <a:gd name="T36" fmla="*/ 830 w 1068"/>
                <a:gd name="T37" fmla="*/ 237 h 712"/>
                <a:gd name="T38" fmla="*/ 830 w 1068"/>
                <a:gd name="T39" fmla="*/ 191 h 712"/>
                <a:gd name="T40" fmla="*/ 830 w 1068"/>
                <a:gd name="T41" fmla="*/ 371 h 712"/>
                <a:gd name="T42" fmla="*/ 473 w 1068"/>
                <a:gd name="T43" fmla="*/ 371 h 712"/>
                <a:gd name="T44" fmla="*/ 473 w 1068"/>
                <a:gd name="T45" fmla="*/ 417 h 712"/>
                <a:gd name="T46" fmla="*/ 830 w 1068"/>
                <a:gd name="T47" fmla="*/ 417 h 712"/>
                <a:gd name="T48" fmla="*/ 830 w 1068"/>
                <a:gd name="T49" fmla="*/ 371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101" y="608"/>
                  </a:lnTo>
                  <a:lnTo>
                    <a:pt x="101" y="0"/>
                  </a:lnTo>
                  <a:lnTo>
                    <a:pt x="969" y="0"/>
                  </a:ln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928" y="562"/>
                  </a:lnTo>
                  <a:lnTo>
                    <a:pt x="928" y="42"/>
                  </a:lnTo>
                  <a:lnTo>
                    <a:pt x="147" y="42"/>
                  </a:ln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0" y="665"/>
                  </a:lnTo>
                  <a:lnTo>
                    <a:pt x="0" y="711"/>
                  </a:lnTo>
                  <a:lnTo>
                    <a:pt x="1067" y="711"/>
                  </a:lnTo>
                  <a:lnTo>
                    <a:pt x="1067" y="665"/>
                  </a:lnTo>
                  <a:close/>
                  <a:moveTo>
                    <a:pt x="830" y="191"/>
                  </a:moveTo>
                  <a:lnTo>
                    <a:pt x="473" y="191"/>
                  </a:lnTo>
                  <a:lnTo>
                    <a:pt x="473" y="237"/>
                  </a:lnTo>
                  <a:lnTo>
                    <a:pt x="830" y="237"/>
                  </a:lnTo>
                  <a:lnTo>
                    <a:pt x="830" y="191"/>
                  </a:lnTo>
                  <a:close/>
                  <a:moveTo>
                    <a:pt x="830" y="371"/>
                  </a:moveTo>
                  <a:lnTo>
                    <a:pt x="473" y="371"/>
                  </a:lnTo>
                  <a:lnTo>
                    <a:pt x="473" y="417"/>
                  </a:lnTo>
                  <a:lnTo>
                    <a:pt x="830" y="417"/>
                  </a:lnTo>
                  <a:lnTo>
                    <a:pt x="830" y="37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1233"/>
            <p:cNvSpPr>
              <a:spLocks noChangeArrowheads="1"/>
            </p:cNvSpPr>
            <p:nvPr/>
          </p:nvSpPr>
          <p:spPr bwMode="auto">
            <a:xfrm>
              <a:off x="6737540" y="3587286"/>
              <a:ext cx="46038" cy="71437"/>
            </a:xfrm>
            <a:custGeom>
              <a:avLst/>
              <a:gdLst>
                <a:gd name="T0" fmla="*/ 124 w 129"/>
                <a:gd name="T1" fmla="*/ 73 h 200"/>
                <a:gd name="T2" fmla="*/ 124 w 129"/>
                <a:gd name="T3" fmla="*/ 73 h 200"/>
                <a:gd name="T4" fmla="*/ 101 w 129"/>
                <a:gd name="T5" fmla="*/ 39 h 200"/>
                <a:gd name="T6" fmla="*/ 64 w 129"/>
                <a:gd name="T7" fmla="*/ 0 h 200"/>
                <a:gd name="T8" fmla="*/ 30 w 129"/>
                <a:gd name="T9" fmla="*/ 39 h 200"/>
                <a:gd name="T10" fmla="*/ 4 w 129"/>
                <a:gd name="T11" fmla="*/ 73 h 200"/>
                <a:gd name="T12" fmla="*/ 0 w 129"/>
                <a:gd name="T13" fmla="*/ 104 h 200"/>
                <a:gd name="T14" fmla="*/ 64 w 129"/>
                <a:gd name="T15" fmla="*/ 199 h 200"/>
                <a:gd name="T16" fmla="*/ 128 w 129"/>
                <a:gd name="T17" fmla="*/ 104 h 200"/>
                <a:gd name="T18" fmla="*/ 124 w 129"/>
                <a:gd name="T19" fmla="*/ 73 h 200"/>
                <a:gd name="T20" fmla="*/ 64 w 129"/>
                <a:gd name="T21" fmla="*/ 169 h 200"/>
                <a:gd name="T22" fmla="*/ 64 w 129"/>
                <a:gd name="T23" fmla="*/ 169 h 200"/>
                <a:gd name="T24" fmla="*/ 34 w 129"/>
                <a:gd name="T25" fmla="*/ 115 h 200"/>
                <a:gd name="T26" fmla="*/ 82 w 129"/>
                <a:gd name="T27" fmla="*/ 81 h 200"/>
                <a:gd name="T28" fmla="*/ 94 w 129"/>
                <a:gd name="T29" fmla="*/ 100 h 200"/>
                <a:gd name="T30" fmla="*/ 94 w 129"/>
                <a:gd name="T31" fmla="*/ 104 h 200"/>
                <a:gd name="T32" fmla="*/ 64 w 129"/>
                <a:gd name="T33" fmla="*/ 169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9" h="200">
                  <a:moveTo>
                    <a:pt x="124" y="73"/>
                  </a:moveTo>
                  <a:lnTo>
                    <a:pt x="124" y="73"/>
                  </a:lnTo>
                  <a:cubicBezTo>
                    <a:pt x="120" y="58"/>
                    <a:pt x="116" y="46"/>
                    <a:pt x="101" y="39"/>
                  </a:cubicBezTo>
                  <a:cubicBezTo>
                    <a:pt x="101" y="39"/>
                    <a:pt x="112" y="0"/>
                    <a:pt x="64" y="0"/>
                  </a:cubicBezTo>
                  <a:cubicBezTo>
                    <a:pt x="15" y="0"/>
                    <a:pt x="30" y="39"/>
                    <a:pt x="30" y="39"/>
                  </a:cubicBezTo>
                  <a:cubicBezTo>
                    <a:pt x="11" y="46"/>
                    <a:pt x="7" y="58"/>
                    <a:pt x="4" y="73"/>
                  </a:cubicBezTo>
                  <a:cubicBezTo>
                    <a:pt x="4" y="81"/>
                    <a:pt x="0" y="92"/>
                    <a:pt x="0" y="104"/>
                  </a:cubicBezTo>
                  <a:cubicBezTo>
                    <a:pt x="0" y="157"/>
                    <a:pt x="26" y="199"/>
                    <a:pt x="64" y="199"/>
                  </a:cubicBezTo>
                  <a:cubicBezTo>
                    <a:pt x="101" y="199"/>
                    <a:pt x="128" y="157"/>
                    <a:pt x="128" y="104"/>
                  </a:cubicBezTo>
                  <a:cubicBezTo>
                    <a:pt x="128" y="92"/>
                    <a:pt x="128" y="81"/>
                    <a:pt x="124" y="73"/>
                  </a:cubicBezTo>
                  <a:close/>
                  <a:moveTo>
                    <a:pt x="64" y="169"/>
                  </a:moveTo>
                  <a:lnTo>
                    <a:pt x="64" y="169"/>
                  </a:lnTo>
                  <a:cubicBezTo>
                    <a:pt x="52" y="169"/>
                    <a:pt x="37" y="146"/>
                    <a:pt x="34" y="115"/>
                  </a:cubicBezTo>
                  <a:cubicBezTo>
                    <a:pt x="71" y="107"/>
                    <a:pt x="82" y="81"/>
                    <a:pt x="82" y="81"/>
                  </a:cubicBezTo>
                  <a:cubicBezTo>
                    <a:pt x="82" y="81"/>
                    <a:pt x="86" y="92"/>
                    <a:pt x="94" y="100"/>
                  </a:cubicBezTo>
                  <a:cubicBezTo>
                    <a:pt x="94" y="104"/>
                    <a:pt x="94" y="104"/>
                    <a:pt x="94" y="104"/>
                  </a:cubicBezTo>
                  <a:cubicBezTo>
                    <a:pt x="94" y="142"/>
                    <a:pt x="79" y="169"/>
                    <a:pt x="64" y="16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1234"/>
            <p:cNvSpPr>
              <a:spLocks noChangeArrowheads="1"/>
            </p:cNvSpPr>
            <p:nvPr/>
          </p:nvSpPr>
          <p:spPr bwMode="auto">
            <a:xfrm>
              <a:off x="6735953" y="3669836"/>
              <a:ext cx="49212" cy="66675"/>
            </a:xfrm>
            <a:custGeom>
              <a:avLst/>
              <a:gdLst>
                <a:gd name="T0" fmla="*/ 135 w 136"/>
                <a:gd name="T1" fmla="*/ 46 h 184"/>
                <a:gd name="T2" fmla="*/ 135 w 136"/>
                <a:gd name="T3" fmla="*/ 46 h 184"/>
                <a:gd name="T4" fmla="*/ 124 w 136"/>
                <a:gd name="T5" fmla="*/ 27 h 184"/>
                <a:gd name="T6" fmla="*/ 120 w 136"/>
                <a:gd name="T7" fmla="*/ 19 h 184"/>
                <a:gd name="T8" fmla="*/ 113 w 136"/>
                <a:gd name="T9" fmla="*/ 19 h 184"/>
                <a:gd name="T10" fmla="*/ 49 w 136"/>
                <a:gd name="T11" fmla="*/ 11 h 184"/>
                <a:gd name="T12" fmla="*/ 26 w 136"/>
                <a:gd name="T13" fmla="*/ 19 h 184"/>
                <a:gd name="T14" fmla="*/ 23 w 136"/>
                <a:gd name="T15" fmla="*/ 19 h 184"/>
                <a:gd name="T16" fmla="*/ 19 w 136"/>
                <a:gd name="T17" fmla="*/ 19 h 184"/>
                <a:gd name="T18" fmla="*/ 4 w 136"/>
                <a:gd name="T19" fmla="*/ 42 h 184"/>
                <a:gd name="T20" fmla="*/ 4 w 136"/>
                <a:gd name="T21" fmla="*/ 84 h 184"/>
                <a:gd name="T22" fmla="*/ 4 w 136"/>
                <a:gd name="T23" fmla="*/ 84 h 184"/>
                <a:gd name="T24" fmla="*/ 71 w 136"/>
                <a:gd name="T25" fmla="*/ 183 h 184"/>
                <a:gd name="T26" fmla="*/ 135 w 136"/>
                <a:gd name="T27" fmla="*/ 84 h 184"/>
                <a:gd name="T28" fmla="*/ 135 w 136"/>
                <a:gd name="T29" fmla="*/ 76 h 184"/>
                <a:gd name="T30" fmla="*/ 135 w 136"/>
                <a:gd name="T31" fmla="*/ 46 h 184"/>
                <a:gd name="T32" fmla="*/ 71 w 136"/>
                <a:gd name="T33" fmla="*/ 149 h 184"/>
                <a:gd name="T34" fmla="*/ 71 w 136"/>
                <a:gd name="T35" fmla="*/ 149 h 184"/>
                <a:gd name="T36" fmla="*/ 38 w 136"/>
                <a:gd name="T37" fmla="*/ 84 h 184"/>
                <a:gd name="T38" fmla="*/ 41 w 136"/>
                <a:gd name="T39" fmla="*/ 53 h 184"/>
                <a:gd name="T40" fmla="*/ 49 w 136"/>
                <a:gd name="T41" fmla="*/ 53 h 184"/>
                <a:gd name="T42" fmla="*/ 101 w 136"/>
                <a:gd name="T43" fmla="*/ 69 h 184"/>
                <a:gd name="T44" fmla="*/ 101 w 136"/>
                <a:gd name="T45" fmla="*/ 84 h 184"/>
                <a:gd name="T46" fmla="*/ 71 w 136"/>
                <a:gd name="T47" fmla="*/ 149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6" h="184">
                  <a:moveTo>
                    <a:pt x="135" y="46"/>
                  </a:moveTo>
                  <a:lnTo>
                    <a:pt x="135" y="46"/>
                  </a:lnTo>
                  <a:cubicBezTo>
                    <a:pt x="132" y="42"/>
                    <a:pt x="128" y="34"/>
                    <a:pt x="124" y="27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13" y="19"/>
                    <a:pt x="113" y="19"/>
                    <a:pt x="113" y="19"/>
                  </a:cubicBezTo>
                  <a:cubicBezTo>
                    <a:pt x="98" y="7"/>
                    <a:pt x="75" y="0"/>
                    <a:pt x="49" y="11"/>
                  </a:cubicBezTo>
                  <a:cubicBezTo>
                    <a:pt x="49" y="11"/>
                    <a:pt x="38" y="11"/>
                    <a:pt x="26" y="19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5" y="27"/>
                    <a:pt x="8" y="30"/>
                    <a:pt x="4" y="42"/>
                  </a:cubicBezTo>
                  <a:cubicBezTo>
                    <a:pt x="0" y="61"/>
                    <a:pt x="4" y="72"/>
                    <a:pt x="4" y="84"/>
                  </a:cubicBezTo>
                  <a:lnTo>
                    <a:pt x="4" y="84"/>
                  </a:lnTo>
                  <a:cubicBezTo>
                    <a:pt x="4" y="141"/>
                    <a:pt x="34" y="183"/>
                    <a:pt x="71" y="183"/>
                  </a:cubicBezTo>
                  <a:cubicBezTo>
                    <a:pt x="105" y="183"/>
                    <a:pt x="135" y="141"/>
                    <a:pt x="135" y="84"/>
                  </a:cubicBezTo>
                  <a:cubicBezTo>
                    <a:pt x="135" y="84"/>
                    <a:pt x="135" y="80"/>
                    <a:pt x="135" y="76"/>
                  </a:cubicBezTo>
                  <a:cubicBezTo>
                    <a:pt x="135" y="69"/>
                    <a:pt x="135" y="57"/>
                    <a:pt x="135" y="46"/>
                  </a:cubicBezTo>
                  <a:close/>
                  <a:moveTo>
                    <a:pt x="71" y="149"/>
                  </a:moveTo>
                  <a:lnTo>
                    <a:pt x="71" y="149"/>
                  </a:lnTo>
                  <a:cubicBezTo>
                    <a:pt x="56" y="149"/>
                    <a:pt x="38" y="122"/>
                    <a:pt x="38" y="84"/>
                  </a:cubicBezTo>
                  <a:cubicBezTo>
                    <a:pt x="38" y="72"/>
                    <a:pt x="41" y="61"/>
                    <a:pt x="41" y="53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60" y="57"/>
                    <a:pt x="79" y="69"/>
                    <a:pt x="101" y="69"/>
                  </a:cubicBezTo>
                  <a:cubicBezTo>
                    <a:pt x="101" y="72"/>
                    <a:pt x="101" y="80"/>
                    <a:pt x="101" y="84"/>
                  </a:cubicBezTo>
                  <a:cubicBezTo>
                    <a:pt x="101" y="122"/>
                    <a:pt x="86" y="149"/>
                    <a:pt x="71" y="14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1" name="Group 580"/>
          <p:cNvGrpSpPr/>
          <p:nvPr/>
        </p:nvGrpSpPr>
        <p:grpSpPr>
          <a:xfrm>
            <a:off x="6618102" y="4075326"/>
            <a:ext cx="495300" cy="495300"/>
            <a:chOff x="6618102" y="4103780"/>
            <a:chExt cx="495300" cy="495300"/>
          </a:xfrm>
        </p:grpSpPr>
        <p:sp>
          <p:nvSpPr>
            <p:cNvPr id="582" name="Freeform 1235"/>
            <p:cNvSpPr>
              <a:spLocks noChangeArrowheads="1"/>
            </p:cNvSpPr>
            <p:nvPr/>
          </p:nvSpPr>
          <p:spPr bwMode="auto">
            <a:xfrm>
              <a:off x="6618102" y="4103780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1236"/>
            <p:cNvSpPr>
              <a:spLocks noChangeArrowheads="1"/>
            </p:cNvSpPr>
            <p:nvPr/>
          </p:nvSpPr>
          <p:spPr bwMode="auto">
            <a:xfrm>
              <a:off x="6618102" y="4103780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1237"/>
            <p:cNvSpPr>
              <a:spLocks noChangeArrowheads="1"/>
            </p:cNvSpPr>
            <p:nvPr/>
          </p:nvSpPr>
          <p:spPr bwMode="auto">
            <a:xfrm>
              <a:off x="6722877" y="4238718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1238"/>
            <p:cNvSpPr>
              <a:spLocks noChangeArrowheads="1"/>
            </p:cNvSpPr>
            <p:nvPr/>
          </p:nvSpPr>
          <p:spPr bwMode="auto">
            <a:xfrm>
              <a:off x="7111814" y="4329205"/>
              <a:ext cx="1588" cy="269875"/>
            </a:xfrm>
            <a:custGeom>
              <a:avLst/>
              <a:gdLst>
                <a:gd name="T0" fmla="*/ 0 w 1"/>
                <a:gd name="T1" fmla="*/ 0 h 748"/>
                <a:gd name="T2" fmla="*/ 0 w 1"/>
                <a:gd name="T3" fmla="*/ 747 h 748"/>
                <a:gd name="T4" fmla="*/ 0 w 1"/>
                <a:gd name="T5" fmla="*/ 747 h 748"/>
                <a:gd name="T6" fmla="*/ 0 w 1"/>
                <a:gd name="T7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48">
                  <a:moveTo>
                    <a:pt x="0" y="0"/>
                  </a:moveTo>
                  <a:lnTo>
                    <a:pt x="0" y="747"/>
                  </a:lnTo>
                  <a:lnTo>
                    <a:pt x="0" y="747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1239"/>
            <p:cNvSpPr>
              <a:spLocks noChangeArrowheads="1"/>
            </p:cNvSpPr>
            <p:nvPr/>
          </p:nvSpPr>
          <p:spPr bwMode="auto">
            <a:xfrm>
              <a:off x="7111814" y="4329205"/>
              <a:ext cx="1588" cy="269875"/>
            </a:xfrm>
            <a:custGeom>
              <a:avLst/>
              <a:gdLst>
                <a:gd name="T0" fmla="*/ 0 w 1"/>
                <a:gd name="T1" fmla="*/ 0 h 748"/>
                <a:gd name="T2" fmla="*/ 0 w 1"/>
                <a:gd name="T3" fmla="*/ 747 h 748"/>
                <a:gd name="T4" fmla="*/ 0 w 1"/>
                <a:gd name="T5" fmla="*/ 747 h 748"/>
                <a:gd name="T6" fmla="*/ 0 w 1"/>
                <a:gd name="T7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48">
                  <a:moveTo>
                    <a:pt x="0" y="0"/>
                  </a:moveTo>
                  <a:lnTo>
                    <a:pt x="0" y="747"/>
                  </a:lnTo>
                  <a:lnTo>
                    <a:pt x="0" y="747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1240"/>
            <p:cNvSpPr>
              <a:spLocks noChangeArrowheads="1"/>
            </p:cNvSpPr>
            <p:nvPr/>
          </p:nvSpPr>
          <p:spPr bwMode="auto">
            <a:xfrm>
              <a:off x="6681602" y="4232368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22 w 1198"/>
                <a:gd name="T5" fmla="*/ 568 h 1019"/>
                <a:gd name="T6" fmla="*/ 97 w 1198"/>
                <a:gd name="T7" fmla="*/ 568 h 1019"/>
                <a:gd name="T8" fmla="*/ 97 w 1198"/>
                <a:gd name="T9" fmla="*/ 568 h 1019"/>
                <a:gd name="T10" fmla="*/ 154 w 1198"/>
                <a:gd name="T11" fmla="*/ 621 h 1019"/>
                <a:gd name="T12" fmla="*/ 1015 w 1198"/>
                <a:gd name="T13" fmla="*/ 621 h 1019"/>
                <a:gd name="T14" fmla="*/ 1015 w 1198"/>
                <a:gd name="T15" fmla="*/ 621 h 1019"/>
                <a:gd name="T16" fmla="*/ 1015 w 1198"/>
                <a:gd name="T17" fmla="*/ 664 h 1019"/>
                <a:gd name="T18" fmla="*/ 0 w 1198"/>
                <a:gd name="T19" fmla="*/ 664 h 1019"/>
                <a:gd name="T20" fmla="*/ 0 w 1198"/>
                <a:gd name="T21" fmla="*/ 664 h 1019"/>
                <a:gd name="T22" fmla="*/ 354 w 1198"/>
                <a:gd name="T23" fmla="*/ 1018 h 1019"/>
                <a:gd name="T24" fmla="*/ 1197 w 1198"/>
                <a:gd name="T25" fmla="*/ 1018 h 1019"/>
                <a:gd name="T26" fmla="*/ 1197 w 1198"/>
                <a:gd name="T27" fmla="*/ 271 h 1019"/>
                <a:gd name="T28" fmla="*/ 922 w 1198"/>
                <a:gd name="T29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22" y="568"/>
                  </a:lnTo>
                  <a:lnTo>
                    <a:pt x="97" y="568"/>
                  </a:lnTo>
                  <a:lnTo>
                    <a:pt x="97" y="568"/>
                  </a:lnTo>
                  <a:lnTo>
                    <a:pt x="154" y="621"/>
                  </a:lnTo>
                  <a:lnTo>
                    <a:pt x="1015" y="621"/>
                  </a:lnTo>
                  <a:lnTo>
                    <a:pt x="1015" y="621"/>
                  </a:lnTo>
                  <a:lnTo>
                    <a:pt x="1015" y="664"/>
                  </a:lnTo>
                  <a:lnTo>
                    <a:pt x="0" y="664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1241"/>
            <p:cNvSpPr>
              <a:spLocks noChangeArrowheads="1"/>
            </p:cNvSpPr>
            <p:nvPr/>
          </p:nvSpPr>
          <p:spPr bwMode="auto">
            <a:xfrm>
              <a:off x="6681602" y="4232368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22 w 1198"/>
                <a:gd name="T5" fmla="*/ 568 h 1019"/>
                <a:gd name="T6" fmla="*/ 97 w 1198"/>
                <a:gd name="T7" fmla="*/ 568 h 1019"/>
                <a:gd name="T8" fmla="*/ 97 w 1198"/>
                <a:gd name="T9" fmla="*/ 568 h 1019"/>
                <a:gd name="T10" fmla="*/ 154 w 1198"/>
                <a:gd name="T11" fmla="*/ 621 h 1019"/>
                <a:gd name="T12" fmla="*/ 1015 w 1198"/>
                <a:gd name="T13" fmla="*/ 621 h 1019"/>
                <a:gd name="T14" fmla="*/ 1015 w 1198"/>
                <a:gd name="T15" fmla="*/ 621 h 1019"/>
                <a:gd name="T16" fmla="*/ 1015 w 1198"/>
                <a:gd name="T17" fmla="*/ 664 h 1019"/>
                <a:gd name="T18" fmla="*/ 0 w 1198"/>
                <a:gd name="T19" fmla="*/ 664 h 1019"/>
                <a:gd name="T20" fmla="*/ 0 w 1198"/>
                <a:gd name="T21" fmla="*/ 664 h 1019"/>
                <a:gd name="T22" fmla="*/ 354 w 1198"/>
                <a:gd name="T23" fmla="*/ 1018 h 1019"/>
                <a:gd name="T24" fmla="*/ 1197 w 1198"/>
                <a:gd name="T25" fmla="*/ 1018 h 1019"/>
                <a:gd name="T26" fmla="*/ 1197 w 1198"/>
                <a:gd name="T27" fmla="*/ 271 h 1019"/>
                <a:gd name="T28" fmla="*/ 922 w 1198"/>
                <a:gd name="T29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22" y="568"/>
                  </a:lnTo>
                  <a:lnTo>
                    <a:pt x="97" y="568"/>
                  </a:lnTo>
                  <a:lnTo>
                    <a:pt x="97" y="568"/>
                  </a:lnTo>
                  <a:lnTo>
                    <a:pt x="154" y="621"/>
                  </a:lnTo>
                  <a:lnTo>
                    <a:pt x="1015" y="621"/>
                  </a:lnTo>
                  <a:lnTo>
                    <a:pt x="1015" y="621"/>
                  </a:lnTo>
                  <a:lnTo>
                    <a:pt x="1015" y="664"/>
                  </a:lnTo>
                  <a:lnTo>
                    <a:pt x="0" y="664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1242"/>
            <p:cNvSpPr>
              <a:spLocks noChangeArrowheads="1"/>
            </p:cNvSpPr>
            <p:nvPr/>
          </p:nvSpPr>
          <p:spPr bwMode="auto">
            <a:xfrm>
              <a:off x="6681602" y="4437155"/>
              <a:ext cx="365125" cy="34925"/>
            </a:xfrm>
            <a:custGeom>
              <a:avLst/>
              <a:gdLst>
                <a:gd name="T0" fmla="*/ 1015 w 1016"/>
                <a:gd name="T1" fmla="*/ 53 h 97"/>
                <a:gd name="T2" fmla="*/ 1015 w 1016"/>
                <a:gd name="T3" fmla="*/ 53 h 97"/>
                <a:gd name="T4" fmla="*/ 1015 w 1016"/>
                <a:gd name="T5" fmla="*/ 96 h 97"/>
                <a:gd name="T6" fmla="*/ 0 w 1016"/>
                <a:gd name="T7" fmla="*/ 96 h 97"/>
                <a:gd name="T8" fmla="*/ 0 w 1016"/>
                <a:gd name="T9" fmla="*/ 96 h 97"/>
                <a:gd name="T10" fmla="*/ 1015 w 1016"/>
                <a:gd name="T11" fmla="*/ 96 h 97"/>
                <a:gd name="T12" fmla="*/ 1015 w 1016"/>
                <a:gd name="T13" fmla="*/ 53 h 97"/>
                <a:gd name="T14" fmla="*/ 922 w 1016"/>
                <a:gd name="T15" fmla="*/ 0 h 97"/>
                <a:gd name="T16" fmla="*/ 97 w 1016"/>
                <a:gd name="T17" fmla="*/ 0 h 97"/>
                <a:gd name="T18" fmla="*/ 97 w 1016"/>
                <a:gd name="T19" fmla="*/ 0 h 97"/>
                <a:gd name="T20" fmla="*/ 922 w 1016"/>
                <a:gd name="T2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6" h="97">
                  <a:moveTo>
                    <a:pt x="1015" y="53"/>
                  </a:moveTo>
                  <a:lnTo>
                    <a:pt x="1015" y="53"/>
                  </a:lnTo>
                  <a:lnTo>
                    <a:pt x="1015" y="9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015" y="96"/>
                  </a:lnTo>
                  <a:lnTo>
                    <a:pt x="1015" y="53"/>
                  </a:lnTo>
                  <a:close/>
                  <a:moveTo>
                    <a:pt x="922" y="0"/>
                  </a:moveTo>
                  <a:lnTo>
                    <a:pt x="97" y="0"/>
                  </a:lnTo>
                  <a:lnTo>
                    <a:pt x="97" y="0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1243"/>
            <p:cNvSpPr>
              <a:spLocks noChangeArrowheads="1"/>
            </p:cNvSpPr>
            <p:nvPr/>
          </p:nvSpPr>
          <p:spPr bwMode="auto">
            <a:xfrm>
              <a:off x="6681602" y="4456205"/>
              <a:ext cx="365125" cy="15875"/>
            </a:xfrm>
            <a:custGeom>
              <a:avLst/>
              <a:gdLst>
                <a:gd name="T0" fmla="*/ 1015 w 1016"/>
                <a:gd name="T1" fmla="*/ 0 h 44"/>
                <a:gd name="T2" fmla="*/ 1015 w 1016"/>
                <a:gd name="T3" fmla="*/ 0 h 44"/>
                <a:gd name="T4" fmla="*/ 1015 w 1016"/>
                <a:gd name="T5" fmla="*/ 43 h 44"/>
                <a:gd name="T6" fmla="*/ 0 w 1016"/>
                <a:gd name="T7" fmla="*/ 43 h 44"/>
                <a:gd name="T8" fmla="*/ 0 w 1016"/>
                <a:gd name="T9" fmla="*/ 43 h 44"/>
                <a:gd name="T10" fmla="*/ 1015 w 1016"/>
                <a:gd name="T11" fmla="*/ 43 h 44"/>
                <a:gd name="T12" fmla="*/ 1015 w 1016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6" h="44">
                  <a:moveTo>
                    <a:pt x="1015" y="0"/>
                  </a:moveTo>
                  <a:lnTo>
                    <a:pt x="1015" y="0"/>
                  </a:lnTo>
                  <a:lnTo>
                    <a:pt x="1015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015" y="43"/>
                  </a:lnTo>
                  <a:lnTo>
                    <a:pt x="101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1244"/>
            <p:cNvSpPr>
              <a:spLocks noChangeArrowheads="1"/>
            </p:cNvSpPr>
            <p:nvPr/>
          </p:nvSpPr>
          <p:spPr bwMode="auto">
            <a:xfrm>
              <a:off x="6716527" y="4437155"/>
              <a:ext cx="296862" cy="1588"/>
            </a:xfrm>
            <a:custGeom>
              <a:avLst/>
              <a:gdLst>
                <a:gd name="T0" fmla="*/ 825 w 826"/>
                <a:gd name="T1" fmla="*/ 0 h 1"/>
                <a:gd name="T2" fmla="*/ 0 w 826"/>
                <a:gd name="T3" fmla="*/ 0 h 1"/>
                <a:gd name="T4" fmla="*/ 0 w 826"/>
                <a:gd name="T5" fmla="*/ 0 h 1"/>
                <a:gd name="T6" fmla="*/ 825 w 826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6" h="1">
                  <a:moveTo>
                    <a:pt x="82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2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1245"/>
            <p:cNvSpPr>
              <a:spLocks noChangeArrowheads="1"/>
            </p:cNvSpPr>
            <p:nvPr/>
          </p:nvSpPr>
          <p:spPr bwMode="auto">
            <a:xfrm>
              <a:off x="6680014" y="4232368"/>
              <a:ext cx="365125" cy="239712"/>
            </a:xfrm>
            <a:custGeom>
              <a:avLst/>
              <a:gdLst>
                <a:gd name="T0" fmla="*/ 922 w 1016"/>
                <a:gd name="T1" fmla="*/ 568 h 666"/>
                <a:gd name="T2" fmla="*/ 97 w 1016"/>
                <a:gd name="T3" fmla="*/ 568 h 666"/>
                <a:gd name="T4" fmla="*/ 97 w 1016"/>
                <a:gd name="T5" fmla="*/ 0 h 666"/>
                <a:gd name="T6" fmla="*/ 922 w 1016"/>
                <a:gd name="T7" fmla="*/ 0 h 666"/>
                <a:gd name="T8" fmla="*/ 922 w 1016"/>
                <a:gd name="T9" fmla="*/ 568 h 666"/>
                <a:gd name="T10" fmla="*/ 140 w 1016"/>
                <a:gd name="T11" fmla="*/ 526 h 666"/>
                <a:gd name="T12" fmla="*/ 883 w 1016"/>
                <a:gd name="T13" fmla="*/ 526 h 666"/>
                <a:gd name="T14" fmla="*/ 883 w 1016"/>
                <a:gd name="T15" fmla="*/ 40 h 666"/>
                <a:gd name="T16" fmla="*/ 140 w 1016"/>
                <a:gd name="T17" fmla="*/ 40 h 666"/>
                <a:gd name="T18" fmla="*/ 140 w 1016"/>
                <a:gd name="T19" fmla="*/ 526 h 666"/>
                <a:gd name="T20" fmla="*/ 1015 w 1016"/>
                <a:gd name="T21" fmla="*/ 622 h 666"/>
                <a:gd name="T22" fmla="*/ 0 w 1016"/>
                <a:gd name="T23" fmla="*/ 622 h 666"/>
                <a:gd name="T24" fmla="*/ 0 w 1016"/>
                <a:gd name="T25" fmla="*/ 665 h 666"/>
                <a:gd name="T26" fmla="*/ 1015 w 1016"/>
                <a:gd name="T27" fmla="*/ 665 h 666"/>
                <a:gd name="T28" fmla="*/ 1015 w 1016"/>
                <a:gd name="T29" fmla="*/ 622 h 666"/>
                <a:gd name="T30" fmla="*/ 790 w 1016"/>
                <a:gd name="T31" fmla="*/ 179 h 666"/>
                <a:gd name="T32" fmla="*/ 451 w 1016"/>
                <a:gd name="T33" fmla="*/ 179 h 666"/>
                <a:gd name="T34" fmla="*/ 451 w 1016"/>
                <a:gd name="T35" fmla="*/ 222 h 666"/>
                <a:gd name="T36" fmla="*/ 790 w 1016"/>
                <a:gd name="T37" fmla="*/ 222 h 666"/>
                <a:gd name="T38" fmla="*/ 790 w 1016"/>
                <a:gd name="T39" fmla="*/ 179 h 666"/>
                <a:gd name="T40" fmla="*/ 790 w 1016"/>
                <a:gd name="T41" fmla="*/ 347 h 666"/>
                <a:gd name="T42" fmla="*/ 451 w 1016"/>
                <a:gd name="T43" fmla="*/ 347 h 666"/>
                <a:gd name="T44" fmla="*/ 451 w 1016"/>
                <a:gd name="T45" fmla="*/ 390 h 666"/>
                <a:gd name="T46" fmla="*/ 790 w 1016"/>
                <a:gd name="T47" fmla="*/ 390 h 666"/>
                <a:gd name="T48" fmla="*/ 790 w 1016"/>
                <a:gd name="T49" fmla="*/ 347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16" h="666">
                  <a:moveTo>
                    <a:pt x="922" y="568"/>
                  </a:moveTo>
                  <a:lnTo>
                    <a:pt x="97" y="568"/>
                  </a:lnTo>
                  <a:lnTo>
                    <a:pt x="97" y="0"/>
                  </a:lnTo>
                  <a:lnTo>
                    <a:pt x="922" y="0"/>
                  </a:lnTo>
                  <a:lnTo>
                    <a:pt x="922" y="568"/>
                  </a:lnTo>
                  <a:close/>
                  <a:moveTo>
                    <a:pt x="140" y="526"/>
                  </a:moveTo>
                  <a:lnTo>
                    <a:pt x="883" y="526"/>
                  </a:lnTo>
                  <a:lnTo>
                    <a:pt x="883" y="40"/>
                  </a:lnTo>
                  <a:lnTo>
                    <a:pt x="140" y="40"/>
                  </a:lnTo>
                  <a:lnTo>
                    <a:pt x="140" y="526"/>
                  </a:lnTo>
                  <a:close/>
                  <a:moveTo>
                    <a:pt x="1015" y="622"/>
                  </a:moveTo>
                  <a:lnTo>
                    <a:pt x="0" y="622"/>
                  </a:lnTo>
                  <a:lnTo>
                    <a:pt x="0" y="665"/>
                  </a:lnTo>
                  <a:lnTo>
                    <a:pt x="1015" y="665"/>
                  </a:lnTo>
                  <a:lnTo>
                    <a:pt x="1015" y="622"/>
                  </a:lnTo>
                  <a:close/>
                  <a:moveTo>
                    <a:pt x="790" y="179"/>
                  </a:moveTo>
                  <a:lnTo>
                    <a:pt x="451" y="179"/>
                  </a:lnTo>
                  <a:lnTo>
                    <a:pt x="451" y="222"/>
                  </a:lnTo>
                  <a:lnTo>
                    <a:pt x="790" y="222"/>
                  </a:lnTo>
                  <a:lnTo>
                    <a:pt x="790" y="179"/>
                  </a:lnTo>
                  <a:close/>
                  <a:moveTo>
                    <a:pt x="790" y="347"/>
                  </a:moveTo>
                  <a:lnTo>
                    <a:pt x="451" y="347"/>
                  </a:lnTo>
                  <a:lnTo>
                    <a:pt x="451" y="390"/>
                  </a:lnTo>
                  <a:lnTo>
                    <a:pt x="790" y="390"/>
                  </a:lnTo>
                  <a:lnTo>
                    <a:pt x="790" y="3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1246"/>
            <p:cNvSpPr>
              <a:spLocks noChangeArrowheads="1"/>
            </p:cNvSpPr>
            <p:nvPr/>
          </p:nvSpPr>
          <p:spPr bwMode="auto">
            <a:xfrm>
              <a:off x="6767327" y="4259355"/>
              <a:ext cx="44450" cy="66675"/>
            </a:xfrm>
            <a:custGeom>
              <a:avLst/>
              <a:gdLst>
                <a:gd name="T0" fmla="*/ 118 w 122"/>
                <a:gd name="T1" fmla="*/ 68 h 187"/>
                <a:gd name="T2" fmla="*/ 118 w 122"/>
                <a:gd name="T3" fmla="*/ 68 h 187"/>
                <a:gd name="T4" fmla="*/ 96 w 122"/>
                <a:gd name="T5" fmla="*/ 36 h 187"/>
                <a:gd name="T6" fmla="*/ 61 w 122"/>
                <a:gd name="T7" fmla="*/ 0 h 187"/>
                <a:gd name="T8" fmla="*/ 28 w 122"/>
                <a:gd name="T9" fmla="*/ 36 h 187"/>
                <a:gd name="T10" fmla="*/ 3 w 122"/>
                <a:gd name="T11" fmla="*/ 68 h 187"/>
                <a:gd name="T12" fmla="*/ 0 w 122"/>
                <a:gd name="T13" fmla="*/ 97 h 187"/>
                <a:gd name="T14" fmla="*/ 61 w 122"/>
                <a:gd name="T15" fmla="*/ 186 h 187"/>
                <a:gd name="T16" fmla="*/ 121 w 122"/>
                <a:gd name="T17" fmla="*/ 97 h 187"/>
                <a:gd name="T18" fmla="*/ 118 w 122"/>
                <a:gd name="T19" fmla="*/ 68 h 187"/>
                <a:gd name="T20" fmla="*/ 61 w 122"/>
                <a:gd name="T21" fmla="*/ 158 h 187"/>
                <a:gd name="T22" fmla="*/ 61 w 122"/>
                <a:gd name="T23" fmla="*/ 158 h 187"/>
                <a:gd name="T24" fmla="*/ 32 w 122"/>
                <a:gd name="T25" fmla="*/ 108 h 187"/>
                <a:gd name="T26" fmla="*/ 78 w 122"/>
                <a:gd name="T27" fmla="*/ 75 h 187"/>
                <a:gd name="T28" fmla="*/ 89 w 122"/>
                <a:gd name="T29" fmla="*/ 93 h 187"/>
                <a:gd name="T30" fmla="*/ 89 w 122"/>
                <a:gd name="T31" fmla="*/ 97 h 187"/>
                <a:gd name="T32" fmla="*/ 61 w 122"/>
                <a:gd name="T33" fmla="*/ 15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2" h="187">
                  <a:moveTo>
                    <a:pt x="118" y="68"/>
                  </a:moveTo>
                  <a:lnTo>
                    <a:pt x="118" y="68"/>
                  </a:lnTo>
                  <a:cubicBezTo>
                    <a:pt x="114" y="54"/>
                    <a:pt x="110" y="43"/>
                    <a:pt x="96" y="36"/>
                  </a:cubicBezTo>
                  <a:cubicBezTo>
                    <a:pt x="96" y="36"/>
                    <a:pt x="107" y="0"/>
                    <a:pt x="61" y="0"/>
                  </a:cubicBezTo>
                  <a:cubicBezTo>
                    <a:pt x="14" y="0"/>
                    <a:pt x="28" y="36"/>
                    <a:pt x="28" y="36"/>
                  </a:cubicBezTo>
                  <a:cubicBezTo>
                    <a:pt x="10" y="43"/>
                    <a:pt x="7" y="54"/>
                    <a:pt x="3" y="68"/>
                  </a:cubicBezTo>
                  <a:cubicBezTo>
                    <a:pt x="3" y="75"/>
                    <a:pt x="0" y="86"/>
                    <a:pt x="0" y="97"/>
                  </a:cubicBezTo>
                  <a:cubicBezTo>
                    <a:pt x="0" y="147"/>
                    <a:pt x="25" y="186"/>
                    <a:pt x="61" y="186"/>
                  </a:cubicBezTo>
                  <a:cubicBezTo>
                    <a:pt x="96" y="186"/>
                    <a:pt x="121" y="147"/>
                    <a:pt x="121" y="97"/>
                  </a:cubicBezTo>
                  <a:cubicBezTo>
                    <a:pt x="121" y="86"/>
                    <a:pt x="121" y="75"/>
                    <a:pt x="118" y="68"/>
                  </a:cubicBezTo>
                  <a:close/>
                  <a:moveTo>
                    <a:pt x="61" y="158"/>
                  </a:moveTo>
                  <a:lnTo>
                    <a:pt x="61" y="158"/>
                  </a:lnTo>
                  <a:cubicBezTo>
                    <a:pt x="50" y="158"/>
                    <a:pt x="35" y="136"/>
                    <a:pt x="32" y="108"/>
                  </a:cubicBezTo>
                  <a:cubicBezTo>
                    <a:pt x="68" y="100"/>
                    <a:pt x="78" y="75"/>
                    <a:pt x="78" y="75"/>
                  </a:cubicBezTo>
                  <a:cubicBezTo>
                    <a:pt x="78" y="75"/>
                    <a:pt x="82" y="86"/>
                    <a:pt x="89" y="93"/>
                  </a:cubicBezTo>
                  <a:cubicBezTo>
                    <a:pt x="89" y="97"/>
                    <a:pt x="89" y="97"/>
                    <a:pt x="89" y="97"/>
                  </a:cubicBezTo>
                  <a:cubicBezTo>
                    <a:pt x="89" y="133"/>
                    <a:pt x="75" y="158"/>
                    <a:pt x="61" y="1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1247"/>
            <p:cNvSpPr>
              <a:spLocks noChangeArrowheads="1"/>
            </p:cNvSpPr>
            <p:nvPr/>
          </p:nvSpPr>
          <p:spPr bwMode="auto">
            <a:xfrm>
              <a:off x="6765739" y="4335555"/>
              <a:ext cx="46038" cy="61913"/>
            </a:xfrm>
            <a:custGeom>
              <a:avLst/>
              <a:gdLst>
                <a:gd name="T0" fmla="*/ 129 w 130"/>
                <a:gd name="T1" fmla="*/ 43 h 173"/>
                <a:gd name="T2" fmla="*/ 129 w 130"/>
                <a:gd name="T3" fmla="*/ 43 h 173"/>
                <a:gd name="T4" fmla="*/ 118 w 130"/>
                <a:gd name="T5" fmla="*/ 25 h 173"/>
                <a:gd name="T6" fmla="*/ 114 w 130"/>
                <a:gd name="T7" fmla="*/ 18 h 173"/>
                <a:gd name="T8" fmla="*/ 107 w 130"/>
                <a:gd name="T9" fmla="*/ 18 h 173"/>
                <a:gd name="T10" fmla="*/ 47 w 130"/>
                <a:gd name="T11" fmla="*/ 11 h 173"/>
                <a:gd name="T12" fmla="*/ 25 w 130"/>
                <a:gd name="T13" fmla="*/ 18 h 173"/>
                <a:gd name="T14" fmla="*/ 22 w 130"/>
                <a:gd name="T15" fmla="*/ 18 h 173"/>
                <a:gd name="T16" fmla="*/ 18 w 130"/>
                <a:gd name="T17" fmla="*/ 18 h 173"/>
                <a:gd name="T18" fmla="*/ 4 w 130"/>
                <a:gd name="T19" fmla="*/ 39 h 173"/>
                <a:gd name="T20" fmla="*/ 4 w 130"/>
                <a:gd name="T21" fmla="*/ 79 h 173"/>
                <a:gd name="T22" fmla="*/ 4 w 130"/>
                <a:gd name="T23" fmla="*/ 79 h 173"/>
                <a:gd name="T24" fmla="*/ 68 w 130"/>
                <a:gd name="T25" fmla="*/ 172 h 173"/>
                <a:gd name="T26" fmla="*/ 129 w 130"/>
                <a:gd name="T27" fmla="*/ 79 h 173"/>
                <a:gd name="T28" fmla="*/ 129 w 130"/>
                <a:gd name="T29" fmla="*/ 72 h 173"/>
                <a:gd name="T30" fmla="*/ 129 w 130"/>
                <a:gd name="T31" fmla="*/ 43 h 173"/>
                <a:gd name="T32" fmla="*/ 68 w 130"/>
                <a:gd name="T33" fmla="*/ 140 h 173"/>
                <a:gd name="T34" fmla="*/ 68 w 130"/>
                <a:gd name="T35" fmla="*/ 140 h 173"/>
                <a:gd name="T36" fmla="*/ 36 w 130"/>
                <a:gd name="T37" fmla="*/ 79 h 173"/>
                <a:gd name="T38" fmla="*/ 39 w 130"/>
                <a:gd name="T39" fmla="*/ 50 h 173"/>
                <a:gd name="T40" fmla="*/ 47 w 130"/>
                <a:gd name="T41" fmla="*/ 50 h 173"/>
                <a:gd name="T42" fmla="*/ 97 w 130"/>
                <a:gd name="T43" fmla="*/ 65 h 173"/>
                <a:gd name="T44" fmla="*/ 97 w 130"/>
                <a:gd name="T45" fmla="*/ 79 h 173"/>
                <a:gd name="T46" fmla="*/ 68 w 130"/>
                <a:gd name="T47" fmla="*/ 14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0" h="173">
                  <a:moveTo>
                    <a:pt x="129" y="43"/>
                  </a:moveTo>
                  <a:lnTo>
                    <a:pt x="129" y="43"/>
                  </a:lnTo>
                  <a:cubicBezTo>
                    <a:pt x="125" y="39"/>
                    <a:pt x="122" y="32"/>
                    <a:pt x="118" y="25"/>
                  </a:cubicBezTo>
                  <a:cubicBezTo>
                    <a:pt x="114" y="18"/>
                    <a:pt x="114" y="18"/>
                    <a:pt x="114" y="18"/>
                  </a:cubicBezTo>
                  <a:cubicBezTo>
                    <a:pt x="107" y="18"/>
                    <a:pt x="107" y="18"/>
                    <a:pt x="107" y="18"/>
                  </a:cubicBezTo>
                  <a:cubicBezTo>
                    <a:pt x="93" y="7"/>
                    <a:pt x="72" y="0"/>
                    <a:pt x="47" y="11"/>
                  </a:cubicBezTo>
                  <a:cubicBezTo>
                    <a:pt x="47" y="11"/>
                    <a:pt x="36" y="11"/>
                    <a:pt x="25" y="18"/>
                  </a:cubicBezTo>
                  <a:cubicBezTo>
                    <a:pt x="22" y="18"/>
                    <a:pt x="22" y="18"/>
                    <a:pt x="22" y="18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25"/>
                    <a:pt x="7" y="29"/>
                    <a:pt x="4" y="39"/>
                  </a:cubicBezTo>
                  <a:cubicBezTo>
                    <a:pt x="0" y="57"/>
                    <a:pt x="4" y="68"/>
                    <a:pt x="4" y="79"/>
                  </a:cubicBezTo>
                  <a:lnTo>
                    <a:pt x="4" y="79"/>
                  </a:lnTo>
                  <a:cubicBezTo>
                    <a:pt x="4" y="132"/>
                    <a:pt x="32" y="172"/>
                    <a:pt x="68" y="172"/>
                  </a:cubicBezTo>
                  <a:cubicBezTo>
                    <a:pt x="100" y="172"/>
                    <a:pt x="129" y="132"/>
                    <a:pt x="129" y="79"/>
                  </a:cubicBezTo>
                  <a:cubicBezTo>
                    <a:pt x="129" y="79"/>
                    <a:pt x="129" y="75"/>
                    <a:pt x="129" y="72"/>
                  </a:cubicBezTo>
                  <a:cubicBezTo>
                    <a:pt x="129" y="65"/>
                    <a:pt x="129" y="54"/>
                    <a:pt x="129" y="43"/>
                  </a:cubicBezTo>
                  <a:close/>
                  <a:moveTo>
                    <a:pt x="68" y="140"/>
                  </a:moveTo>
                  <a:lnTo>
                    <a:pt x="68" y="140"/>
                  </a:lnTo>
                  <a:cubicBezTo>
                    <a:pt x="54" y="140"/>
                    <a:pt x="36" y="115"/>
                    <a:pt x="36" y="79"/>
                  </a:cubicBezTo>
                  <a:cubicBezTo>
                    <a:pt x="36" y="68"/>
                    <a:pt x="39" y="57"/>
                    <a:pt x="39" y="50"/>
                  </a:cubicBezTo>
                  <a:cubicBezTo>
                    <a:pt x="47" y="50"/>
                    <a:pt x="47" y="50"/>
                    <a:pt x="47" y="50"/>
                  </a:cubicBezTo>
                  <a:cubicBezTo>
                    <a:pt x="57" y="54"/>
                    <a:pt x="75" y="65"/>
                    <a:pt x="97" y="65"/>
                  </a:cubicBezTo>
                  <a:cubicBezTo>
                    <a:pt x="97" y="68"/>
                    <a:pt x="97" y="75"/>
                    <a:pt x="97" y="79"/>
                  </a:cubicBezTo>
                  <a:cubicBezTo>
                    <a:pt x="97" y="115"/>
                    <a:pt x="82" y="140"/>
                    <a:pt x="68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5" name="Group 594"/>
          <p:cNvGrpSpPr/>
          <p:nvPr/>
        </p:nvGrpSpPr>
        <p:grpSpPr>
          <a:xfrm>
            <a:off x="7483701" y="1678898"/>
            <a:ext cx="384175" cy="347663"/>
            <a:chOff x="7439026" y="1677530"/>
            <a:chExt cx="384175" cy="347663"/>
          </a:xfrm>
        </p:grpSpPr>
        <p:sp>
          <p:nvSpPr>
            <p:cNvPr id="596" name="Freeform 1248"/>
            <p:cNvSpPr>
              <a:spLocks noChangeArrowheads="1"/>
            </p:cNvSpPr>
            <p:nvPr/>
          </p:nvSpPr>
          <p:spPr bwMode="auto">
            <a:xfrm>
              <a:off x="7540626" y="1685468"/>
              <a:ext cx="274638" cy="273050"/>
            </a:xfrm>
            <a:custGeom>
              <a:avLst/>
              <a:gdLst>
                <a:gd name="T0" fmla="*/ 761 w 762"/>
                <a:gd name="T1" fmla="*/ 379 h 758"/>
                <a:gd name="T2" fmla="*/ 761 w 762"/>
                <a:gd name="T3" fmla="*/ 379 h 758"/>
                <a:gd name="T4" fmla="*/ 380 w 762"/>
                <a:gd name="T5" fmla="*/ 757 h 758"/>
                <a:gd name="T6" fmla="*/ 0 w 762"/>
                <a:gd name="T7" fmla="*/ 379 h 758"/>
                <a:gd name="T8" fmla="*/ 380 w 762"/>
                <a:gd name="T9" fmla="*/ 0 h 758"/>
                <a:gd name="T10" fmla="*/ 761 w 762"/>
                <a:gd name="T11" fmla="*/ 379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2" h="758">
                  <a:moveTo>
                    <a:pt x="761" y="379"/>
                  </a:moveTo>
                  <a:lnTo>
                    <a:pt x="761" y="379"/>
                  </a:lnTo>
                  <a:cubicBezTo>
                    <a:pt x="761" y="587"/>
                    <a:pt x="589" y="757"/>
                    <a:pt x="380" y="757"/>
                  </a:cubicBezTo>
                  <a:cubicBezTo>
                    <a:pt x="168" y="757"/>
                    <a:pt x="0" y="587"/>
                    <a:pt x="0" y="379"/>
                  </a:cubicBezTo>
                  <a:cubicBezTo>
                    <a:pt x="0" y="167"/>
                    <a:pt x="168" y="0"/>
                    <a:pt x="380" y="0"/>
                  </a:cubicBezTo>
                  <a:cubicBezTo>
                    <a:pt x="589" y="0"/>
                    <a:pt x="761" y="167"/>
                    <a:pt x="761" y="3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1249"/>
            <p:cNvSpPr>
              <a:spLocks noChangeArrowheads="1"/>
            </p:cNvSpPr>
            <p:nvPr/>
          </p:nvSpPr>
          <p:spPr bwMode="auto">
            <a:xfrm>
              <a:off x="7532689" y="1677530"/>
              <a:ext cx="290512" cy="288925"/>
            </a:xfrm>
            <a:custGeom>
              <a:avLst/>
              <a:gdLst>
                <a:gd name="T0" fmla="*/ 403 w 807"/>
                <a:gd name="T1" fmla="*/ 802 h 803"/>
                <a:gd name="T2" fmla="*/ 403 w 807"/>
                <a:gd name="T3" fmla="*/ 802 h 803"/>
                <a:gd name="T4" fmla="*/ 0 w 807"/>
                <a:gd name="T5" fmla="*/ 401 h 803"/>
                <a:gd name="T6" fmla="*/ 403 w 807"/>
                <a:gd name="T7" fmla="*/ 0 h 803"/>
                <a:gd name="T8" fmla="*/ 806 w 807"/>
                <a:gd name="T9" fmla="*/ 401 h 803"/>
                <a:gd name="T10" fmla="*/ 403 w 807"/>
                <a:gd name="T11" fmla="*/ 802 h 803"/>
                <a:gd name="T12" fmla="*/ 403 w 807"/>
                <a:gd name="T13" fmla="*/ 45 h 803"/>
                <a:gd name="T14" fmla="*/ 403 w 807"/>
                <a:gd name="T15" fmla="*/ 45 h 803"/>
                <a:gd name="T16" fmla="*/ 45 w 807"/>
                <a:gd name="T17" fmla="*/ 401 h 803"/>
                <a:gd name="T18" fmla="*/ 403 w 807"/>
                <a:gd name="T19" fmla="*/ 757 h 803"/>
                <a:gd name="T20" fmla="*/ 761 w 807"/>
                <a:gd name="T21" fmla="*/ 401 h 803"/>
                <a:gd name="T22" fmla="*/ 403 w 807"/>
                <a:gd name="T23" fmla="*/ 45 h 803"/>
                <a:gd name="T24" fmla="*/ 403 w 807"/>
                <a:gd name="T25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7" h="803">
                  <a:moveTo>
                    <a:pt x="403" y="802"/>
                  </a:moveTo>
                  <a:lnTo>
                    <a:pt x="403" y="802"/>
                  </a:lnTo>
                  <a:cubicBezTo>
                    <a:pt x="179" y="802"/>
                    <a:pt x="0" y="620"/>
                    <a:pt x="0" y="401"/>
                  </a:cubicBezTo>
                  <a:cubicBezTo>
                    <a:pt x="0" y="178"/>
                    <a:pt x="179" y="0"/>
                    <a:pt x="403" y="0"/>
                  </a:cubicBezTo>
                  <a:cubicBezTo>
                    <a:pt x="623" y="0"/>
                    <a:pt x="806" y="178"/>
                    <a:pt x="806" y="401"/>
                  </a:cubicBezTo>
                  <a:cubicBezTo>
                    <a:pt x="806" y="620"/>
                    <a:pt x="623" y="802"/>
                    <a:pt x="403" y="802"/>
                  </a:cubicBezTo>
                  <a:lnTo>
                    <a:pt x="403" y="45"/>
                  </a:lnTo>
                  <a:lnTo>
                    <a:pt x="403" y="45"/>
                  </a:lnTo>
                  <a:cubicBezTo>
                    <a:pt x="205" y="45"/>
                    <a:pt x="45" y="204"/>
                    <a:pt x="45" y="401"/>
                  </a:cubicBezTo>
                  <a:cubicBezTo>
                    <a:pt x="45" y="598"/>
                    <a:pt x="205" y="757"/>
                    <a:pt x="403" y="757"/>
                  </a:cubicBezTo>
                  <a:cubicBezTo>
                    <a:pt x="601" y="757"/>
                    <a:pt x="761" y="598"/>
                    <a:pt x="761" y="401"/>
                  </a:cubicBezTo>
                  <a:cubicBezTo>
                    <a:pt x="761" y="204"/>
                    <a:pt x="601" y="45"/>
                    <a:pt x="403" y="45"/>
                  </a:cubicBezTo>
                  <a:lnTo>
                    <a:pt x="403" y="80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1250"/>
            <p:cNvSpPr>
              <a:spLocks noChangeArrowheads="1"/>
            </p:cNvSpPr>
            <p:nvPr/>
          </p:nvSpPr>
          <p:spPr bwMode="auto">
            <a:xfrm>
              <a:off x="7677151" y="1694993"/>
              <a:ext cx="128588" cy="257175"/>
            </a:xfrm>
            <a:custGeom>
              <a:avLst/>
              <a:gdLst>
                <a:gd name="T0" fmla="*/ 0 w 359"/>
                <a:gd name="T1" fmla="*/ 0 h 713"/>
                <a:gd name="T2" fmla="*/ 0 w 359"/>
                <a:gd name="T3" fmla="*/ 0 h 713"/>
                <a:gd name="T4" fmla="*/ 0 w 359"/>
                <a:gd name="T5" fmla="*/ 712 h 713"/>
                <a:gd name="T6" fmla="*/ 358 w 359"/>
                <a:gd name="T7" fmla="*/ 356 h 713"/>
                <a:gd name="T8" fmla="*/ 0 w 359"/>
                <a:gd name="T9" fmla="*/ 0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713">
                  <a:moveTo>
                    <a:pt x="0" y="0"/>
                  </a:moveTo>
                  <a:lnTo>
                    <a:pt x="0" y="0"/>
                  </a:lnTo>
                  <a:cubicBezTo>
                    <a:pt x="0" y="712"/>
                    <a:pt x="0" y="712"/>
                    <a:pt x="0" y="712"/>
                  </a:cubicBezTo>
                  <a:cubicBezTo>
                    <a:pt x="198" y="712"/>
                    <a:pt x="358" y="553"/>
                    <a:pt x="358" y="356"/>
                  </a:cubicBezTo>
                  <a:cubicBezTo>
                    <a:pt x="358" y="159"/>
                    <a:pt x="19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1251"/>
            <p:cNvSpPr>
              <a:spLocks noChangeArrowheads="1"/>
            </p:cNvSpPr>
            <p:nvPr/>
          </p:nvSpPr>
          <p:spPr bwMode="auto">
            <a:xfrm>
              <a:off x="7662864" y="1853743"/>
              <a:ext cx="28575" cy="26987"/>
            </a:xfrm>
            <a:custGeom>
              <a:avLst/>
              <a:gdLst>
                <a:gd name="T0" fmla="*/ 78 w 79"/>
                <a:gd name="T1" fmla="*/ 37 h 75"/>
                <a:gd name="T2" fmla="*/ 78 w 79"/>
                <a:gd name="T3" fmla="*/ 37 h 75"/>
                <a:gd name="T4" fmla="*/ 41 w 79"/>
                <a:gd name="T5" fmla="*/ 74 h 75"/>
                <a:gd name="T6" fmla="*/ 0 w 79"/>
                <a:gd name="T7" fmla="*/ 37 h 75"/>
                <a:gd name="T8" fmla="*/ 41 w 79"/>
                <a:gd name="T9" fmla="*/ 0 h 75"/>
                <a:gd name="T10" fmla="*/ 78 w 79"/>
                <a:gd name="T1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75">
                  <a:moveTo>
                    <a:pt x="78" y="37"/>
                  </a:moveTo>
                  <a:lnTo>
                    <a:pt x="78" y="37"/>
                  </a:lnTo>
                  <a:cubicBezTo>
                    <a:pt x="78" y="60"/>
                    <a:pt x="63" y="74"/>
                    <a:pt x="41" y="74"/>
                  </a:cubicBezTo>
                  <a:cubicBezTo>
                    <a:pt x="19" y="74"/>
                    <a:pt x="0" y="60"/>
                    <a:pt x="0" y="37"/>
                  </a:cubicBezTo>
                  <a:cubicBezTo>
                    <a:pt x="0" y="15"/>
                    <a:pt x="19" y="0"/>
                    <a:pt x="41" y="0"/>
                  </a:cubicBezTo>
                  <a:cubicBezTo>
                    <a:pt x="63" y="0"/>
                    <a:pt x="78" y="15"/>
                    <a:pt x="78" y="3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1252"/>
            <p:cNvSpPr>
              <a:spLocks noChangeArrowheads="1"/>
            </p:cNvSpPr>
            <p:nvPr/>
          </p:nvSpPr>
          <p:spPr bwMode="auto">
            <a:xfrm>
              <a:off x="7589839" y="1758493"/>
              <a:ext cx="173037" cy="50800"/>
            </a:xfrm>
            <a:custGeom>
              <a:avLst/>
              <a:gdLst>
                <a:gd name="T0" fmla="*/ 447 w 482"/>
                <a:gd name="T1" fmla="*/ 141 h 142"/>
                <a:gd name="T2" fmla="*/ 447 w 482"/>
                <a:gd name="T3" fmla="*/ 141 h 142"/>
                <a:gd name="T4" fmla="*/ 242 w 482"/>
                <a:gd name="T5" fmla="*/ 44 h 142"/>
                <a:gd name="T6" fmla="*/ 37 w 482"/>
                <a:gd name="T7" fmla="*/ 141 h 142"/>
                <a:gd name="T8" fmla="*/ 0 w 482"/>
                <a:gd name="T9" fmla="*/ 115 h 142"/>
                <a:gd name="T10" fmla="*/ 242 w 482"/>
                <a:gd name="T11" fmla="*/ 0 h 142"/>
                <a:gd name="T12" fmla="*/ 481 w 482"/>
                <a:gd name="T13" fmla="*/ 115 h 142"/>
                <a:gd name="T14" fmla="*/ 447 w 482"/>
                <a:gd name="T15" fmla="*/ 14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2" h="142">
                  <a:moveTo>
                    <a:pt x="447" y="141"/>
                  </a:moveTo>
                  <a:lnTo>
                    <a:pt x="447" y="141"/>
                  </a:lnTo>
                  <a:cubicBezTo>
                    <a:pt x="399" y="78"/>
                    <a:pt x="320" y="44"/>
                    <a:pt x="242" y="44"/>
                  </a:cubicBezTo>
                  <a:cubicBezTo>
                    <a:pt x="160" y="44"/>
                    <a:pt x="85" y="78"/>
                    <a:pt x="37" y="14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59" y="41"/>
                    <a:pt x="149" y="0"/>
                    <a:pt x="242" y="0"/>
                  </a:cubicBezTo>
                  <a:cubicBezTo>
                    <a:pt x="335" y="0"/>
                    <a:pt x="425" y="41"/>
                    <a:pt x="481" y="115"/>
                  </a:cubicBezTo>
                  <a:lnTo>
                    <a:pt x="447" y="14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1253"/>
            <p:cNvSpPr>
              <a:spLocks noChangeArrowheads="1"/>
            </p:cNvSpPr>
            <p:nvPr/>
          </p:nvSpPr>
          <p:spPr bwMode="auto">
            <a:xfrm>
              <a:off x="7615239" y="1788655"/>
              <a:ext cx="123825" cy="39688"/>
            </a:xfrm>
            <a:custGeom>
              <a:avLst/>
              <a:gdLst>
                <a:gd name="T0" fmla="*/ 310 w 345"/>
                <a:gd name="T1" fmla="*/ 111 h 112"/>
                <a:gd name="T2" fmla="*/ 310 w 345"/>
                <a:gd name="T3" fmla="*/ 111 h 112"/>
                <a:gd name="T4" fmla="*/ 172 w 345"/>
                <a:gd name="T5" fmla="*/ 45 h 112"/>
                <a:gd name="T6" fmla="*/ 34 w 345"/>
                <a:gd name="T7" fmla="*/ 111 h 112"/>
                <a:gd name="T8" fmla="*/ 0 w 345"/>
                <a:gd name="T9" fmla="*/ 85 h 112"/>
                <a:gd name="T10" fmla="*/ 172 w 345"/>
                <a:gd name="T11" fmla="*/ 0 h 112"/>
                <a:gd name="T12" fmla="*/ 344 w 345"/>
                <a:gd name="T13" fmla="*/ 85 h 112"/>
                <a:gd name="T14" fmla="*/ 310 w 345"/>
                <a:gd name="T15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5" h="112">
                  <a:moveTo>
                    <a:pt x="310" y="111"/>
                  </a:moveTo>
                  <a:lnTo>
                    <a:pt x="310" y="111"/>
                  </a:lnTo>
                  <a:cubicBezTo>
                    <a:pt x="277" y="71"/>
                    <a:pt x="224" y="45"/>
                    <a:pt x="172" y="45"/>
                  </a:cubicBezTo>
                  <a:cubicBezTo>
                    <a:pt x="116" y="45"/>
                    <a:pt x="68" y="71"/>
                    <a:pt x="34" y="11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2" y="34"/>
                    <a:pt x="105" y="0"/>
                    <a:pt x="172" y="0"/>
                  </a:cubicBezTo>
                  <a:cubicBezTo>
                    <a:pt x="239" y="0"/>
                    <a:pt x="303" y="34"/>
                    <a:pt x="344" y="85"/>
                  </a:cubicBezTo>
                  <a:lnTo>
                    <a:pt x="310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1254"/>
            <p:cNvSpPr>
              <a:spLocks noChangeArrowheads="1"/>
            </p:cNvSpPr>
            <p:nvPr/>
          </p:nvSpPr>
          <p:spPr bwMode="auto">
            <a:xfrm>
              <a:off x="7640639" y="1820405"/>
              <a:ext cx="74612" cy="28575"/>
            </a:xfrm>
            <a:custGeom>
              <a:avLst/>
              <a:gdLst>
                <a:gd name="T0" fmla="*/ 171 w 206"/>
                <a:gd name="T1" fmla="*/ 78 h 79"/>
                <a:gd name="T2" fmla="*/ 171 w 206"/>
                <a:gd name="T3" fmla="*/ 78 h 79"/>
                <a:gd name="T4" fmla="*/ 104 w 206"/>
                <a:gd name="T5" fmla="*/ 45 h 79"/>
                <a:gd name="T6" fmla="*/ 37 w 206"/>
                <a:gd name="T7" fmla="*/ 78 h 79"/>
                <a:gd name="T8" fmla="*/ 0 w 206"/>
                <a:gd name="T9" fmla="*/ 48 h 79"/>
                <a:gd name="T10" fmla="*/ 104 w 206"/>
                <a:gd name="T11" fmla="*/ 0 h 79"/>
                <a:gd name="T12" fmla="*/ 205 w 206"/>
                <a:gd name="T13" fmla="*/ 48 h 79"/>
                <a:gd name="T14" fmla="*/ 171 w 206"/>
                <a:gd name="T15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6" h="79">
                  <a:moveTo>
                    <a:pt x="171" y="78"/>
                  </a:moveTo>
                  <a:lnTo>
                    <a:pt x="171" y="78"/>
                  </a:lnTo>
                  <a:cubicBezTo>
                    <a:pt x="156" y="56"/>
                    <a:pt x="130" y="45"/>
                    <a:pt x="104" y="45"/>
                  </a:cubicBezTo>
                  <a:cubicBezTo>
                    <a:pt x="78" y="45"/>
                    <a:pt x="52" y="56"/>
                    <a:pt x="37" y="7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6" y="19"/>
                    <a:pt x="63" y="0"/>
                    <a:pt x="104" y="0"/>
                  </a:cubicBezTo>
                  <a:cubicBezTo>
                    <a:pt x="145" y="0"/>
                    <a:pt x="182" y="19"/>
                    <a:pt x="205" y="48"/>
                  </a:cubicBezTo>
                  <a:lnTo>
                    <a:pt x="171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1255"/>
            <p:cNvSpPr>
              <a:spLocks noChangeArrowheads="1"/>
            </p:cNvSpPr>
            <p:nvPr/>
          </p:nvSpPr>
          <p:spPr bwMode="auto">
            <a:xfrm>
              <a:off x="7439026" y="1833105"/>
              <a:ext cx="193675" cy="192088"/>
            </a:xfrm>
            <a:custGeom>
              <a:avLst/>
              <a:gdLst>
                <a:gd name="T0" fmla="*/ 269 w 538"/>
                <a:gd name="T1" fmla="*/ 534 h 535"/>
                <a:gd name="T2" fmla="*/ 269 w 538"/>
                <a:gd name="T3" fmla="*/ 534 h 535"/>
                <a:gd name="T4" fmla="*/ 0 w 538"/>
                <a:gd name="T5" fmla="*/ 267 h 535"/>
                <a:gd name="T6" fmla="*/ 269 w 538"/>
                <a:gd name="T7" fmla="*/ 0 h 535"/>
                <a:gd name="T8" fmla="*/ 537 w 538"/>
                <a:gd name="T9" fmla="*/ 267 h 535"/>
                <a:gd name="T10" fmla="*/ 269 w 538"/>
                <a:gd name="T11" fmla="*/ 534 h 535"/>
                <a:gd name="T12" fmla="*/ 269 w 538"/>
                <a:gd name="T13" fmla="*/ 44 h 535"/>
                <a:gd name="T14" fmla="*/ 269 w 538"/>
                <a:gd name="T15" fmla="*/ 44 h 535"/>
                <a:gd name="T16" fmla="*/ 45 w 538"/>
                <a:gd name="T17" fmla="*/ 267 h 535"/>
                <a:gd name="T18" fmla="*/ 269 w 538"/>
                <a:gd name="T19" fmla="*/ 489 h 535"/>
                <a:gd name="T20" fmla="*/ 492 w 538"/>
                <a:gd name="T21" fmla="*/ 267 h 535"/>
                <a:gd name="T22" fmla="*/ 269 w 538"/>
                <a:gd name="T23" fmla="*/ 44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8" h="535">
                  <a:moveTo>
                    <a:pt x="269" y="534"/>
                  </a:moveTo>
                  <a:lnTo>
                    <a:pt x="269" y="534"/>
                  </a:lnTo>
                  <a:cubicBezTo>
                    <a:pt x="119" y="534"/>
                    <a:pt x="0" y="415"/>
                    <a:pt x="0" y="267"/>
                  </a:cubicBezTo>
                  <a:cubicBezTo>
                    <a:pt x="0" y="118"/>
                    <a:pt x="119" y="0"/>
                    <a:pt x="269" y="0"/>
                  </a:cubicBezTo>
                  <a:cubicBezTo>
                    <a:pt x="414" y="0"/>
                    <a:pt x="537" y="118"/>
                    <a:pt x="537" y="267"/>
                  </a:cubicBezTo>
                  <a:cubicBezTo>
                    <a:pt x="537" y="415"/>
                    <a:pt x="414" y="534"/>
                    <a:pt x="269" y="534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7"/>
                  </a:cubicBezTo>
                  <a:cubicBezTo>
                    <a:pt x="45" y="389"/>
                    <a:pt x="146" y="489"/>
                    <a:pt x="269" y="489"/>
                  </a:cubicBezTo>
                  <a:cubicBezTo>
                    <a:pt x="392" y="489"/>
                    <a:pt x="492" y="389"/>
                    <a:pt x="492" y="267"/>
                  </a:cubicBezTo>
                  <a:cubicBezTo>
                    <a:pt x="492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1256"/>
            <p:cNvSpPr>
              <a:spLocks noChangeArrowheads="1"/>
            </p:cNvSpPr>
            <p:nvPr/>
          </p:nvSpPr>
          <p:spPr bwMode="auto">
            <a:xfrm>
              <a:off x="7454901" y="1848980"/>
              <a:ext cx="161925" cy="160338"/>
            </a:xfrm>
            <a:custGeom>
              <a:avLst/>
              <a:gdLst>
                <a:gd name="T0" fmla="*/ 224 w 448"/>
                <a:gd name="T1" fmla="*/ 0 h 446"/>
                <a:gd name="T2" fmla="*/ 224 w 448"/>
                <a:gd name="T3" fmla="*/ 0 h 446"/>
                <a:gd name="T4" fmla="*/ 0 w 448"/>
                <a:gd name="T5" fmla="*/ 223 h 446"/>
                <a:gd name="T6" fmla="*/ 224 w 448"/>
                <a:gd name="T7" fmla="*/ 445 h 446"/>
                <a:gd name="T8" fmla="*/ 447 w 448"/>
                <a:gd name="T9" fmla="*/ 223 h 446"/>
                <a:gd name="T10" fmla="*/ 224 w 448"/>
                <a:gd name="T11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8" h="446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3"/>
                  </a:cubicBezTo>
                  <a:cubicBezTo>
                    <a:pt x="0" y="345"/>
                    <a:pt x="101" y="445"/>
                    <a:pt x="224" y="445"/>
                  </a:cubicBezTo>
                  <a:cubicBezTo>
                    <a:pt x="347" y="445"/>
                    <a:pt x="447" y="345"/>
                    <a:pt x="447" y="223"/>
                  </a:cubicBezTo>
                  <a:cubicBezTo>
                    <a:pt x="447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1257"/>
            <p:cNvSpPr>
              <a:spLocks noChangeArrowheads="1"/>
            </p:cNvSpPr>
            <p:nvPr/>
          </p:nvSpPr>
          <p:spPr bwMode="auto">
            <a:xfrm>
              <a:off x="7500939" y="1872793"/>
              <a:ext cx="69850" cy="100012"/>
            </a:xfrm>
            <a:custGeom>
              <a:avLst/>
              <a:gdLst>
                <a:gd name="T0" fmla="*/ 44 w 195"/>
                <a:gd name="T1" fmla="*/ 119 h 276"/>
                <a:gd name="T2" fmla="*/ 44 w 195"/>
                <a:gd name="T3" fmla="*/ 119 h 276"/>
                <a:gd name="T4" fmla="*/ 44 w 195"/>
                <a:gd name="T5" fmla="*/ 78 h 276"/>
                <a:gd name="T6" fmla="*/ 97 w 195"/>
                <a:gd name="T7" fmla="*/ 30 h 276"/>
                <a:gd name="T8" fmla="*/ 130 w 195"/>
                <a:gd name="T9" fmla="*/ 44 h 276"/>
                <a:gd name="T10" fmla="*/ 145 w 195"/>
                <a:gd name="T11" fmla="*/ 78 h 276"/>
                <a:gd name="T12" fmla="*/ 145 w 195"/>
                <a:gd name="T13" fmla="*/ 119 h 276"/>
                <a:gd name="T14" fmla="*/ 175 w 195"/>
                <a:gd name="T15" fmla="*/ 119 h 276"/>
                <a:gd name="T16" fmla="*/ 175 w 195"/>
                <a:gd name="T17" fmla="*/ 78 h 276"/>
                <a:gd name="T18" fmla="*/ 153 w 195"/>
                <a:gd name="T19" fmla="*/ 22 h 276"/>
                <a:gd name="T20" fmla="*/ 97 w 195"/>
                <a:gd name="T21" fmla="*/ 0 h 276"/>
                <a:gd name="T22" fmla="*/ 97 w 195"/>
                <a:gd name="T23" fmla="*/ 0 h 276"/>
                <a:gd name="T24" fmla="*/ 15 w 195"/>
                <a:gd name="T25" fmla="*/ 78 h 276"/>
                <a:gd name="T26" fmla="*/ 15 w 195"/>
                <a:gd name="T27" fmla="*/ 119 h 276"/>
                <a:gd name="T28" fmla="*/ 0 w 195"/>
                <a:gd name="T29" fmla="*/ 119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19 h 276"/>
                <a:gd name="T36" fmla="*/ 44 w 195"/>
                <a:gd name="T37" fmla="*/ 11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4" y="119"/>
                  </a:moveTo>
                  <a:lnTo>
                    <a:pt x="44" y="119"/>
                  </a:lnTo>
                  <a:cubicBezTo>
                    <a:pt x="44" y="78"/>
                    <a:pt x="44" y="78"/>
                    <a:pt x="44" y="78"/>
                  </a:cubicBezTo>
                  <a:cubicBezTo>
                    <a:pt x="44" y="52"/>
                    <a:pt x="67" y="30"/>
                    <a:pt x="97" y="30"/>
                  </a:cubicBezTo>
                  <a:cubicBezTo>
                    <a:pt x="108" y="30"/>
                    <a:pt x="123" y="33"/>
                    <a:pt x="130" y="44"/>
                  </a:cubicBezTo>
                  <a:cubicBezTo>
                    <a:pt x="141" y="52"/>
                    <a:pt x="145" y="67"/>
                    <a:pt x="145" y="78"/>
                  </a:cubicBezTo>
                  <a:cubicBezTo>
                    <a:pt x="145" y="119"/>
                    <a:pt x="145" y="119"/>
                    <a:pt x="145" y="119"/>
                  </a:cubicBezTo>
                  <a:cubicBezTo>
                    <a:pt x="175" y="119"/>
                    <a:pt x="175" y="119"/>
                    <a:pt x="175" y="119"/>
                  </a:cubicBezTo>
                  <a:cubicBezTo>
                    <a:pt x="175" y="78"/>
                    <a:pt x="175" y="78"/>
                    <a:pt x="175" y="78"/>
                  </a:cubicBezTo>
                  <a:cubicBezTo>
                    <a:pt x="175" y="59"/>
                    <a:pt x="168" y="37"/>
                    <a:pt x="153" y="22"/>
                  </a:cubicBezTo>
                  <a:cubicBezTo>
                    <a:pt x="138" y="7"/>
                    <a:pt x="115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5" y="37"/>
                    <a:pt x="15" y="78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19"/>
                    <a:pt x="194" y="119"/>
                    <a:pt x="194" y="119"/>
                  </a:cubicBezTo>
                  <a:lnTo>
                    <a:pt x="44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6" name="Group 605"/>
          <p:cNvGrpSpPr/>
          <p:nvPr/>
        </p:nvGrpSpPr>
        <p:grpSpPr>
          <a:xfrm>
            <a:off x="7483701" y="2293756"/>
            <a:ext cx="384175" cy="347662"/>
            <a:chOff x="7437439" y="2331671"/>
            <a:chExt cx="384175" cy="347662"/>
          </a:xfrm>
        </p:grpSpPr>
        <p:sp>
          <p:nvSpPr>
            <p:cNvPr id="607" name="Freeform 1258"/>
            <p:cNvSpPr>
              <a:spLocks noChangeArrowheads="1"/>
            </p:cNvSpPr>
            <p:nvPr/>
          </p:nvSpPr>
          <p:spPr bwMode="auto">
            <a:xfrm>
              <a:off x="7540626" y="2339608"/>
              <a:ext cx="274638" cy="271463"/>
            </a:xfrm>
            <a:custGeom>
              <a:avLst/>
              <a:gdLst>
                <a:gd name="T0" fmla="*/ 761 w 762"/>
                <a:gd name="T1" fmla="*/ 375 h 755"/>
                <a:gd name="T2" fmla="*/ 761 w 762"/>
                <a:gd name="T3" fmla="*/ 375 h 755"/>
                <a:gd name="T4" fmla="*/ 380 w 762"/>
                <a:gd name="T5" fmla="*/ 754 h 755"/>
                <a:gd name="T6" fmla="*/ 0 w 762"/>
                <a:gd name="T7" fmla="*/ 375 h 755"/>
                <a:gd name="T8" fmla="*/ 380 w 762"/>
                <a:gd name="T9" fmla="*/ 0 h 755"/>
                <a:gd name="T10" fmla="*/ 761 w 762"/>
                <a:gd name="T11" fmla="*/ 375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2" h="755">
                  <a:moveTo>
                    <a:pt x="761" y="375"/>
                  </a:moveTo>
                  <a:lnTo>
                    <a:pt x="761" y="375"/>
                  </a:lnTo>
                  <a:cubicBezTo>
                    <a:pt x="761" y="587"/>
                    <a:pt x="589" y="754"/>
                    <a:pt x="380" y="754"/>
                  </a:cubicBezTo>
                  <a:cubicBezTo>
                    <a:pt x="168" y="754"/>
                    <a:pt x="0" y="587"/>
                    <a:pt x="0" y="375"/>
                  </a:cubicBezTo>
                  <a:cubicBezTo>
                    <a:pt x="0" y="167"/>
                    <a:pt x="168" y="0"/>
                    <a:pt x="380" y="0"/>
                  </a:cubicBezTo>
                  <a:cubicBezTo>
                    <a:pt x="589" y="0"/>
                    <a:pt x="761" y="167"/>
                    <a:pt x="761" y="3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1259"/>
            <p:cNvSpPr>
              <a:spLocks noChangeArrowheads="1"/>
            </p:cNvSpPr>
            <p:nvPr/>
          </p:nvSpPr>
          <p:spPr bwMode="auto">
            <a:xfrm>
              <a:off x="7531101" y="2331671"/>
              <a:ext cx="290513" cy="287337"/>
            </a:xfrm>
            <a:custGeom>
              <a:avLst/>
              <a:gdLst>
                <a:gd name="T0" fmla="*/ 403 w 807"/>
                <a:gd name="T1" fmla="*/ 798 h 799"/>
                <a:gd name="T2" fmla="*/ 403 w 807"/>
                <a:gd name="T3" fmla="*/ 798 h 799"/>
                <a:gd name="T4" fmla="*/ 0 w 807"/>
                <a:gd name="T5" fmla="*/ 397 h 799"/>
                <a:gd name="T6" fmla="*/ 403 w 807"/>
                <a:gd name="T7" fmla="*/ 0 h 799"/>
                <a:gd name="T8" fmla="*/ 806 w 807"/>
                <a:gd name="T9" fmla="*/ 397 h 799"/>
                <a:gd name="T10" fmla="*/ 403 w 807"/>
                <a:gd name="T11" fmla="*/ 798 h 799"/>
                <a:gd name="T12" fmla="*/ 403 w 807"/>
                <a:gd name="T13" fmla="*/ 41 h 799"/>
                <a:gd name="T14" fmla="*/ 403 w 807"/>
                <a:gd name="T15" fmla="*/ 41 h 799"/>
                <a:gd name="T16" fmla="*/ 45 w 807"/>
                <a:gd name="T17" fmla="*/ 397 h 799"/>
                <a:gd name="T18" fmla="*/ 403 w 807"/>
                <a:gd name="T19" fmla="*/ 757 h 799"/>
                <a:gd name="T20" fmla="*/ 761 w 807"/>
                <a:gd name="T21" fmla="*/ 397 h 799"/>
                <a:gd name="T22" fmla="*/ 403 w 807"/>
                <a:gd name="T23" fmla="*/ 41 h 799"/>
                <a:gd name="T24" fmla="*/ 403 w 807"/>
                <a:gd name="T25" fmla="*/ 798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7" h="799">
                  <a:moveTo>
                    <a:pt x="403" y="798"/>
                  </a:moveTo>
                  <a:lnTo>
                    <a:pt x="403" y="798"/>
                  </a:lnTo>
                  <a:cubicBezTo>
                    <a:pt x="179" y="798"/>
                    <a:pt x="0" y="620"/>
                    <a:pt x="0" y="397"/>
                  </a:cubicBezTo>
                  <a:cubicBezTo>
                    <a:pt x="0" y="178"/>
                    <a:pt x="179" y="0"/>
                    <a:pt x="403" y="0"/>
                  </a:cubicBezTo>
                  <a:cubicBezTo>
                    <a:pt x="623" y="0"/>
                    <a:pt x="806" y="178"/>
                    <a:pt x="806" y="397"/>
                  </a:cubicBezTo>
                  <a:cubicBezTo>
                    <a:pt x="806" y="620"/>
                    <a:pt x="623" y="798"/>
                    <a:pt x="403" y="798"/>
                  </a:cubicBezTo>
                  <a:lnTo>
                    <a:pt x="403" y="41"/>
                  </a:lnTo>
                  <a:lnTo>
                    <a:pt x="403" y="41"/>
                  </a:lnTo>
                  <a:cubicBezTo>
                    <a:pt x="205" y="41"/>
                    <a:pt x="45" y="200"/>
                    <a:pt x="45" y="397"/>
                  </a:cubicBezTo>
                  <a:cubicBezTo>
                    <a:pt x="45" y="594"/>
                    <a:pt x="205" y="757"/>
                    <a:pt x="403" y="757"/>
                  </a:cubicBezTo>
                  <a:cubicBezTo>
                    <a:pt x="601" y="757"/>
                    <a:pt x="761" y="594"/>
                    <a:pt x="761" y="397"/>
                  </a:cubicBezTo>
                  <a:cubicBezTo>
                    <a:pt x="761" y="200"/>
                    <a:pt x="601" y="41"/>
                    <a:pt x="403" y="41"/>
                  </a:cubicBezTo>
                  <a:lnTo>
                    <a:pt x="403" y="79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1260"/>
            <p:cNvSpPr>
              <a:spLocks noChangeArrowheads="1"/>
            </p:cNvSpPr>
            <p:nvPr/>
          </p:nvSpPr>
          <p:spPr bwMode="auto">
            <a:xfrm>
              <a:off x="7677151" y="2347546"/>
              <a:ext cx="128588" cy="258762"/>
            </a:xfrm>
            <a:custGeom>
              <a:avLst/>
              <a:gdLst>
                <a:gd name="T0" fmla="*/ 0 w 359"/>
                <a:gd name="T1" fmla="*/ 0 h 717"/>
                <a:gd name="T2" fmla="*/ 0 w 359"/>
                <a:gd name="T3" fmla="*/ 0 h 717"/>
                <a:gd name="T4" fmla="*/ 0 w 359"/>
                <a:gd name="T5" fmla="*/ 716 h 717"/>
                <a:gd name="T6" fmla="*/ 358 w 359"/>
                <a:gd name="T7" fmla="*/ 356 h 717"/>
                <a:gd name="T8" fmla="*/ 0 w 359"/>
                <a:gd name="T9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717">
                  <a:moveTo>
                    <a:pt x="0" y="0"/>
                  </a:moveTo>
                  <a:lnTo>
                    <a:pt x="0" y="0"/>
                  </a:lnTo>
                  <a:cubicBezTo>
                    <a:pt x="0" y="716"/>
                    <a:pt x="0" y="716"/>
                    <a:pt x="0" y="716"/>
                  </a:cubicBezTo>
                  <a:cubicBezTo>
                    <a:pt x="198" y="716"/>
                    <a:pt x="358" y="553"/>
                    <a:pt x="358" y="356"/>
                  </a:cubicBezTo>
                  <a:cubicBezTo>
                    <a:pt x="358" y="159"/>
                    <a:pt x="19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1261"/>
            <p:cNvSpPr>
              <a:spLocks noChangeArrowheads="1"/>
            </p:cNvSpPr>
            <p:nvPr/>
          </p:nvSpPr>
          <p:spPr bwMode="auto">
            <a:xfrm>
              <a:off x="7661276" y="2506296"/>
              <a:ext cx="28575" cy="28575"/>
            </a:xfrm>
            <a:custGeom>
              <a:avLst/>
              <a:gdLst>
                <a:gd name="T0" fmla="*/ 78 w 79"/>
                <a:gd name="T1" fmla="*/ 40 h 78"/>
                <a:gd name="T2" fmla="*/ 78 w 79"/>
                <a:gd name="T3" fmla="*/ 40 h 78"/>
                <a:gd name="T4" fmla="*/ 41 w 79"/>
                <a:gd name="T5" fmla="*/ 77 h 78"/>
                <a:gd name="T6" fmla="*/ 0 w 79"/>
                <a:gd name="T7" fmla="*/ 40 h 78"/>
                <a:gd name="T8" fmla="*/ 41 w 79"/>
                <a:gd name="T9" fmla="*/ 0 h 78"/>
                <a:gd name="T10" fmla="*/ 78 w 79"/>
                <a:gd name="T11" fmla="*/ 4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78">
                  <a:moveTo>
                    <a:pt x="78" y="40"/>
                  </a:moveTo>
                  <a:lnTo>
                    <a:pt x="78" y="40"/>
                  </a:lnTo>
                  <a:cubicBezTo>
                    <a:pt x="78" y="63"/>
                    <a:pt x="63" y="77"/>
                    <a:pt x="41" y="77"/>
                  </a:cubicBezTo>
                  <a:cubicBezTo>
                    <a:pt x="19" y="77"/>
                    <a:pt x="0" y="63"/>
                    <a:pt x="0" y="40"/>
                  </a:cubicBezTo>
                  <a:cubicBezTo>
                    <a:pt x="0" y="18"/>
                    <a:pt x="19" y="0"/>
                    <a:pt x="41" y="0"/>
                  </a:cubicBezTo>
                  <a:cubicBezTo>
                    <a:pt x="63" y="0"/>
                    <a:pt x="78" y="18"/>
                    <a:pt x="78" y="4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262"/>
            <p:cNvSpPr>
              <a:spLocks noChangeArrowheads="1"/>
            </p:cNvSpPr>
            <p:nvPr/>
          </p:nvSpPr>
          <p:spPr bwMode="auto">
            <a:xfrm>
              <a:off x="7589839" y="2412633"/>
              <a:ext cx="173037" cy="50800"/>
            </a:xfrm>
            <a:custGeom>
              <a:avLst/>
              <a:gdLst>
                <a:gd name="T0" fmla="*/ 447 w 482"/>
                <a:gd name="T1" fmla="*/ 141 h 142"/>
                <a:gd name="T2" fmla="*/ 447 w 482"/>
                <a:gd name="T3" fmla="*/ 141 h 142"/>
                <a:gd name="T4" fmla="*/ 242 w 482"/>
                <a:gd name="T5" fmla="*/ 41 h 142"/>
                <a:gd name="T6" fmla="*/ 37 w 482"/>
                <a:gd name="T7" fmla="*/ 141 h 142"/>
                <a:gd name="T8" fmla="*/ 0 w 482"/>
                <a:gd name="T9" fmla="*/ 115 h 142"/>
                <a:gd name="T10" fmla="*/ 242 w 482"/>
                <a:gd name="T11" fmla="*/ 0 h 142"/>
                <a:gd name="T12" fmla="*/ 481 w 482"/>
                <a:gd name="T13" fmla="*/ 115 h 142"/>
                <a:gd name="T14" fmla="*/ 447 w 482"/>
                <a:gd name="T15" fmla="*/ 14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2" h="142">
                  <a:moveTo>
                    <a:pt x="447" y="141"/>
                  </a:moveTo>
                  <a:lnTo>
                    <a:pt x="447" y="141"/>
                  </a:lnTo>
                  <a:cubicBezTo>
                    <a:pt x="399" y="78"/>
                    <a:pt x="320" y="41"/>
                    <a:pt x="242" y="41"/>
                  </a:cubicBezTo>
                  <a:cubicBezTo>
                    <a:pt x="160" y="41"/>
                    <a:pt x="85" y="78"/>
                    <a:pt x="37" y="14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59" y="41"/>
                    <a:pt x="149" y="0"/>
                    <a:pt x="242" y="0"/>
                  </a:cubicBezTo>
                  <a:cubicBezTo>
                    <a:pt x="335" y="0"/>
                    <a:pt x="425" y="41"/>
                    <a:pt x="481" y="115"/>
                  </a:cubicBezTo>
                  <a:lnTo>
                    <a:pt x="447" y="14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1263"/>
            <p:cNvSpPr>
              <a:spLocks noChangeArrowheads="1"/>
            </p:cNvSpPr>
            <p:nvPr/>
          </p:nvSpPr>
          <p:spPr bwMode="auto">
            <a:xfrm>
              <a:off x="7615239" y="2442796"/>
              <a:ext cx="123825" cy="39687"/>
            </a:xfrm>
            <a:custGeom>
              <a:avLst/>
              <a:gdLst>
                <a:gd name="T0" fmla="*/ 310 w 345"/>
                <a:gd name="T1" fmla="*/ 111 h 112"/>
                <a:gd name="T2" fmla="*/ 310 w 345"/>
                <a:gd name="T3" fmla="*/ 111 h 112"/>
                <a:gd name="T4" fmla="*/ 172 w 345"/>
                <a:gd name="T5" fmla="*/ 45 h 112"/>
                <a:gd name="T6" fmla="*/ 34 w 345"/>
                <a:gd name="T7" fmla="*/ 111 h 112"/>
                <a:gd name="T8" fmla="*/ 0 w 345"/>
                <a:gd name="T9" fmla="*/ 85 h 112"/>
                <a:gd name="T10" fmla="*/ 172 w 345"/>
                <a:gd name="T11" fmla="*/ 0 h 112"/>
                <a:gd name="T12" fmla="*/ 344 w 345"/>
                <a:gd name="T13" fmla="*/ 85 h 112"/>
                <a:gd name="T14" fmla="*/ 310 w 345"/>
                <a:gd name="T15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5" h="112">
                  <a:moveTo>
                    <a:pt x="310" y="111"/>
                  </a:moveTo>
                  <a:lnTo>
                    <a:pt x="310" y="111"/>
                  </a:lnTo>
                  <a:cubicBezTo>
                    <a:pt x="277" y="71"/>
                    <a:pt x="224" y="45"/>
                    <a:pt x="172" y="45"/>
                  </a:cubicBezTo>
                  <a:cubicBezTo>
                    <a:pt x="116" y="45"/>
                    <a:pt x="68" y="71"/>
                    <a:pt x="34" y="11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2" y="30"/>
                    <a:pt x="105" y="0"/>
                    <a:pt x="172" y="0"/>
                  </a:cubicBezTo>
                  <a:cubicBezTo>
                    <a:pt x="239" y="0"/>
                    <a:pt x="303" y="30"/>
                    <a:pt x="344" y="85"/>
                  </a:cubicBezTo>
                  <a:lnTo>
                    <a:pt x="310" y="11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1264"/>
            <p:cNvSpPr>
              <a:spLocks noChangeArrowheads="1"/>
            </p:cNvSpPr>
            <p:nvPr/>
          </p:nvSpPr>
          <p:spPr bwMode="auto">
            <a:xfrm>
              <a:off x="7639051" y="2474546"/>
              <a:ext cx="74613" cy="28575"/>
            </a:xfrm>
            <a:custGeom>
              <a:avLst/>
              <a:gdLst>
                <a:gd name="T0" fmla="*/ 171 w 206"/>
                <a:gd name="T1" fmla="*/ 78 h 79"/>
                <a:gd name="T2" fmla="*/ 171 w 206"/>
                <a:gd name="T3" fmla="*/ 78 h 79"/>
                <a:gd name="T4" fmla="*/ 104 w 206"/>
                <a:gd name="T5" fmla="*/ 45 h 79"/>
                <a:gd name="T6" fmla="*/ 37 w 206"/>
                <a:gd name="T7" fmla="*/ 78 h 79"/>
                <a:gd name="T8" fmla="*/ 0 w 206"/>
                <a:gd name="T9" fmla="*/ 48 h 79"/>
                <a:gd name="T10" fmla="*/ 104 w 206"/>
                <a:gd name="T11" fmla="*/ 0 h 79"/>
                <a:gd name="T12" fmla="*/ 205 w 206"/>
                <a:gd name="T13" fmla="*/ 48 h 79"/>
                <a:gd name="T14" fmla="*/ 171 w 206"/>
                <a:gd name="T15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6" h="79">
                  <a:moveTo>
                    <a:pt x="171" y="78"/>
                  </a:moveTo>
                  <a:lnTo>
                    <a:pt x="171" y="78"/>
                  </a:lnTo>
                  <a:cubicBezTo>
                    <a:pt x="156" y="56"/>
                    <a:pt x="130" y="45"/>
                    <a:pt x="104" y="45"/>
                  </a:cubicBezTo>
                  <a:cubicBezTo>
                    <a:pt x="78" y="45"/>
                    <a:pt x="52" y="56"/>
                    <a:pt x="37" y="7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6" y="19"/>
                    <a:pt x="63" y="0"/>
                    <a:pt x="104" y="0"/>
                  </a:cubicBezTo>
                  <a:cubicBezTo>
                    <a:pt x="145" y="0"/>
                    <a:pt x="182" y="19"/>
                    <a:pt x="205" y="48"/>
                  </a:cubicBezTo>
                  <a:lnTo>
                    <a:pt x="171" y="7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265"/>
            <p:cNvSpPr>
              <a:spLocks noChangeArrowheads="1"/>
            </p:cNvSpPr>
            <p:nvPr/>
          </p:nvSpPr>
          <p:spPr bwMode="auto">
            <a:xfrm>
              <a:off x="7437439" y="2487246"/>
              <a:ext cx="193675" cy="192087"/>
            </a:xfrm>
            <a:custGeom>
              <a:avLst/>
              <a:gdLst>
                <a:gd name="T0" fmla="*/ 269 w 538"/>
                <a:gd name="T1" fmla="*/ 534 h 535"/>
                <a:gd name="T2" fmla="*/ 269 w 538"/>
                <a:gd name="T3" fmla="*/ 534 h 535"/>
                <a:gd name="T4" fmla="*/ 0 w 538"/>
                <a:gd name="T5" fmla="*/ 267 h 535"/>
                <a:gd name="T6" fmla="*/ 269 w 538"/>
                <a:gd name="T7" fmla="*/ 0 h 535"/>
                <a:gd name="T8" fmla="*/ 537 w 538"/>
                <a:gd name="T9" fmla="*/ 267 h 535"/>
                <a:gd name="T10" fmla="*/ 269 w 538"/>
                <a:gd name="T11" fmla="*/ 534 h 535"/>
                <a:gd name="T12" fmla="*/ 269 w 538"/>
                <a:gd name="T13" fmla="*/ 44 h 535"/>
                <a:gd name="T14" fmla="*/ 269 w 538"/>
                <a:gd name="T15" fmla="*/ 44 h 535"/>
                <a:gd name="T16" fmla="*/ 45 w 538"/>
                <a:gd name="T17" fmla="*/ 267 h 535"/>
                <a:gd name="T18" fmla="*/ 269 w 538"/>
                <a:gd name="T19" fmla="*/ 489 h 535"/>
                <a:gd name="T20" fmla="*/ 492 w 538"/>
                <a:gd name="T21" fmla="*/ 267 h 535"/>
                <a:gd name="T22" fmla="*/ 269 w 538"/>
                <a:gd name="T23" fmla="*/ 44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8" h="535">
                  <a:moveTo>
                    <a:pt x="269" y="534"/>
                  </a:moveTo>
                  <a:lnTo>
                    <a:pt x="269" y="534"/>
                  </a:lnTo>
                  <a:cubicBezTo>
                    <a:pt x="119" y="534"/>
                    <a:pt x="0" y="415"/>
                    <a:pt x="0" y="267"/>
                  </a:cubicBezTo>
                  <a:cubicBezTo>
                    <a:pt x="0" y="118"/>
                    <a:pt x="119" y="0"/>
                    <a:pt x="269" y="0"/>
                  </a:cubicBezTo>
                  <a:cubicBezTo>
                    <a:pt x="414" y="0"/>
                    <a:pt x="537" y="118"/>
                    <a:pt x="537" y="267"/>
                  </a:cubicBezTo>
                  <a:cubicBezTo>
                    <a:pt x="537" y="415"/>
                    <a:pt x="414" y="534"/>
                    <a:pt x="269" y="534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7"/>
                  </a:cubicBezTo>
                  <a:cubicBezTo>
                    <a:pt x="45" y="389"/>
                    <a:pt x="146" y="489"/>
                    <a:pt x="269" y="489"/>
                  </a:cubicBezTo>
                  <a:cubicBezTo>
                    <a:pt x="392" y="489"/>
                    <a:pt x="492" y="389"/>
                    <a:pt x="492" y="267"/>
                  </a:cubicBezTo>
                  <a:cubicBezTo>
                    <a:pt x="492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266"/>
            <p:cNvSpPr>
              <a:spLocks noChangeArrowheads="1"/>
            </p:cNvSpPr>
            <p:nvPr/>
          </p:nvSpPr>
          <p:spPr bwMode="auto">
            <a:xfrm>
              <a:off x="7453314" y="2503121"/>
              <a:ext cx="161925" cy="160337"/>
            </a:xfrm>
            <a:custGeom>
              <a:avLst/>
              <a:gdLst>
                <a:gd name="T0" fmla="*/ 224 w 448"/>
                <a:gd name="T1" fmla="*/ 0 h 446"/>
                <a:gd name="T2" fmla="*/ 224 w 448"/>
                <a:gd name="T3" fmla="*/ 0 h 446"/>
                <a:gd name="T4" fmla="*/ 0 w 448"/>
                <a:gd name="T5" fmla="*/ 223 h 446"/>
                <a:gd name="T6" fmla="*/ 224 w 448"/>
                <a:gd name="T7" fmla="*/ 445 h 446"/>
                <a:gd name="T8" fmla="*/ 447 w 448"/>
                <a:gd name="T9" fmla="*/ 223 h 446"/>
                <a:gd name="T10" fmla="*/ 224 w 448"/>
                <a:gd name="T11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8" h="446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3"/>
                  </a:cubicBezTo>
                  <a:cubicBezTo>
                    <a:pt x="0" y="345"/>
                    <a:pt x="101" y="445"/>
                    <a:pt x="224" y="445"/>
                  </a:cubicBezTo>
                  <a:cubicBezTo>
                    <a:pt x="347" y="445"/>
                    <a:pt x="447" y="345"/>
                    <a:pt x="447" y="223"/>
                  </a:cubicBezTo>
                  <a:cubicBezTo>
                    <a:pt x="447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1267"/>
            <p:cNvSpPr>
              <a:spLocks noChangeArrowheads="1"/>
            </p:cNvSpPr>
            <p:nvPr/>
          </p:nvSpPr>
          <p:spPr bwMode="auto">
            <a:xfrm>
              <a:off x="7499351" y="2526933"/>
              <a:ext cx="69850" cy="100013"/>
            </a:xfrm>
            <a:custGeom>
              <a:avLst/>
              <a:gdLst>
                <a:gd name="T0" fmla="*/ 44 w 195"/>
                <a:gd name="T1" fmla="*/ 119 h 276"/>
                <a:gd name="T2" fmla="*/ 44 w 195"/>
                <a:gd name="T3" fmla="*/ 119 h 276"/>
                <a:gd name="T4" fmla="*/ 44 w 195"/>
                <a:gd name="T5" fmla="*/ 78 h 276"/>
                <a:gd name="T6" fmla="*/ 97 w 195"/>
                <a:gd name="T7" fmla="*/ 26 h 276"/>
                <a:gd name="T8" fmla="*/ 130 w 195"/>
                <a:gd name="T9" fmla="*/ 41 h 276"/>
                <a:gd name="T10" fmla="*/ 145 w 195"/>
                <a:gd name="T11" fmla="*/ 78 h 276"/>
                <a:gd name="T12" fmla="*/ 145 w 195"/>
                <a:gd name="T13" fmla="*/ 119 h 276"/>
                <a:gd name="T14" fmla="*/ 175 w 195"/>
                <a:gd name="T15" fmla="*/ 119 h 276"/>
                <a:gd name="T16" fmla="*/ 175 w 195"/>
                <a:gd name="T17" fmla="*/ 78 h 276"/>
                <a:gd name="T18" fmla="*/ 153 w 195"/>
                <a:gd name="T19" fmla="*/ 22 h 276"/>
                <a:gd name="T20" fmla="*/ 97 w 195"/>
                <a:gd name="T21" fmla="*/ 0 h 276"/>
                <a:gd name="T22" fmla="*/ 97 w 195"/>
                <a:gd name="T23" fmla="*/ 0 h 276"/>
                <a:gd name="T24" fmla="*/ 15 w 195"/>
                <a:gd name="T25" fmla="*/ 78 h 276"/>
                <a:gd name="T26" fmla="*/ 15 w 195"/>
                <a:gd name="T27" fmla="*/ 119 h 276"/>
                <a:gd name="T28" fmla="*/ 0 w 195"/>
                <a:gd name="T29" fmla="*/ 119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19 h 276"/>
                <a:gd name="T36" fmla="*/ 44 w 195"/>
                <a:gd name="T37" fmla="*/ 11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4" y="119"/>
                  </a:moveTo>
                  <a:lnTo>
                    <a:pt x="44" y="119"/>
                  </a:lnTo>
                  <a:cubicBezTo>
                    <a:pt x="44" y="78"/>
                    <a:pt x="44" y="78"/>
                    <a:pt x="44" y="78"/>
                  </a:cubicBezTo>
                  <a:cubicBezTo>
                    <a:pt x="44" y="52"/>
                    <a:pt x="67" y="26"/>
                    <a:pt x="97" y="26"/>
                  </a:cubicBezTo>
                  <a:cubicBezTo>
                    <a:pt x="108" y="30"/>
                    <a:pt x="123" y="33"/>
                    <a:pt x="130" y="41"/>
                  </a:cubicBezTo>
                  <a:cubicBezTo>
                    <a:pt x="141" y="52"/>
                    <a:pt x="145" y="67"/>
                    <a:pt x="145" y="78"/>
                  </a:cubicBezTo>
                  <a:cubicBezTo>
                    <a:pt x="145" y="119"/>
                    <a:pt x="145" y="119"/>
                    <a:pt x="145" y="119"/>
                  </a:cubicBezTo>
                  <a:cubicBezTo>
                    <a:pt x="175" y="119"/>
                    <a:pt x="175" y="119"/>
                    <a:pt x="175" y="119"/>
                  </a:cubicBezTo>
                  <a:cubicBezTo>
                    <a:pt x="175" y="78"/>
                    <a:pt x="175" y="78"/>
                    <a:pt x="175" y="78"/>
                  </a:cubicBezTo>
                  <a:cubicBezTo>
                    <a:pt x="175" y="56"/>
                    <a:pt x="168" y="37"/>
                    <a:pt x="153" y="22"/>
                  </a:cubicBezTo>
                  <a:cubicBezTo>
                    <a:pt x="138" y="7"/>
                    <a:pt x="115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5" y="33"/>
                    <a:pt x="15" y="78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19"/>
                    <a:pt x="194" y="119"/>
                    <a:pt x="194" y="119"/>
                  </a:cubicBezTo>
                  <a:lnTo>
                    <a:pt x="44" y="11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7" name="Group 616"/>
          <p:cNvGrpSpPr/>
          <p:nvPr/>
        </p:nvGrpSpPr>
        <p:grpSpPr>
          <a:xfrm>
            <a:off x="7482907" y="2913212"/>
            <a:ext cx="385762" cy="347662"/>
            <a:chOff x="7456489" y="2908212"/>
            <a:chExt cx="385762" cy="347662"/>
          </a:xfrm>
        </p:grpSpPr>
        <p:sp>
          <p:nvSpPr>
            <p:cNvPr id="618" name="Freeform 1268"/>
            <p:cNvSpPr>
              <a:spLocks noChangeArrowheads="1"/>
            </p:cNvSpPr>
            <p:nvPr/>
          </p:nvSpPr>
          <p:spPr bwMode="auto">
            <a:xfrm>
              <a:off x="7559676" y="2916149"/>
              <a:ext cx="274638" cy="273050"/>
            </a:xfrm>
            <a:custGeom>
              <a:avLst/>
              <a:gdLst>
                <a:gd name="T0" fmla="*/ 761 w 762"/>
                <a:gd name="T1" fmla="*/ 379 h 758"/>
                <a:gd name="T2" fmla="*/ 761 w 762"/>
                <a:gd name="T3" fmla="*/ 379 h 758"/>
                <a:gd name="T4" fmla="*/ 380 w 762"/>
                <a:gd name="T5" fmla="*/ 757 h 758"/>
                <a:gd name="T6" fmla="*/ 0 w 762"/>
                <a:gd name="T7" fmla="*/ 379 h 758"/>
                <a:gd name="T8" fmla="*/ 380 w 762"/>
                <a:gd name="T9" fmla="*/ 0 h 758"/>
                <a:gd name="T10" fmla="*/ 761 w 762"/>
                <a:gd name="T11" fmla="*/ 379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2" h="758">
                  <a:moveTo>
                    <a:pt x="761" y="379"/>
                  </a:moveTo>
                  <a:lnTo>
                    <a:pt x="761" y="379"/>
                  </a:lnTo>
                  <a:cubicBezTo>
                    <a:pt x="761" y="587"/>
                    <a:pt x="589" y="757"/>
                    <a:pt x="380" y="757"/>
                  </a:cubicBezTo>
                  <a:cubicBezTo>
                    <a:pt x="168" y="757"/>
                    <a:pt x="0" y="587"/>
                    <a:pt x="0" y="379"/>
                  </a:cubicBezTo>
                  <a:cubicBezTo>
                    <a:pt x="0" y="167"/>
                    <a:pt x="168" y="0"/>
                    <a:pt x="380" y="0"/>
                  </a:cubicBezTo>
                  <a:cubicBezTo>
                    <a:pt x="589" y="0"/>
                    <a:pt x="761" y="167"/>
                    <a:pt x="761" y="3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1269"/>
            <p:cNvSpPr>
              <a:spLocks noChangeArrowheads="1"/>
            </p:cNvSpPr>
            <p:nvPr/>
          </p:nvSpPr>
          <p:spPr bwMode="auto">
            <a:xfrm>
              <a:off x="7551739" y="2908212"/>
              <a:ext cx="290512" cy="288925"/>
            </a:xfrm>
            <a:custGeom>
              <a:avLst/>
              <a:gdLst>
                <a:gd name="T0" fmla="*/ 403 w 807"/>
                <a:gd name="T1" fmla="*/ 802 h 803"/>
                <a:gd name="T2" fmla="*/ 403 w 807"/>
                <a:gd name="T3" fmla="*/ 802 h 803"/>
                <a:gd name="T4" fmla="*/ 0 w 807"/>
                <a:gd name="T5" fmla="*/ 401 h 803"/>
                <a:gd name="T6" fmla="*/ 403 w 807"/>
                <a:gd name="T7" fmla="*/ 0 h 803"/>
                <a:gd name="T8" fmla="*/ 806 w 807"/>
                <a:gd name="T9" fmla="*/ 401 h 803"/>
                <a:gd name="T10" fmla="*/ 403 w 807"/>
                <a:gd name="T11" fmla="*/ 802 h 803"/>
                <a:gd name="T12" fmla="*/ 403 w 807"/>
                <a:gd name="T13" fmla="*/ 45 h 803"/>
                <a:gd name="T14" fmla="*/ 403 w 807"/>
                <a:gd name="T15" fmla="*/ 45 h 803"/>
                <a:gd name="T16" fmla="*/ 45 w 807"/>
                <a:gd name="T17" fmla="*/ 401 h 803"/>
                <a:gd name="T18" fmla="*/ 403 w 807"/>
                <a:gd name="T19" fmla="*/ 757 h 803"/>
                <a:gd name="T20" fmla="*/ 761 w 807"/>
                <a:gd name="T21" fmla="*/ 401 h 803"/>
                <a:gd name="T22" fmla="*/ 403 w 807"/>
                <a:gd name="T23" fmla="*/ 45 h 803"/>
                <a:gd name="T24" fmla="*/ 403 w 807"/>
                <a:gd name="T25" fmla="*/ 802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7" h="803">
                  <a:moveTo>
                    <a:pt x="403" y="802"/>
                  </a:moveTo>
                  <a:lnTo>
                    <a:pt x="403" y="802"/>
                  </a:lnTo>
                  <a:cubicBezTo>
                    <a:pt x="179" y="802"/>
                    <a:pt x="0" y="620"/>
                    <a:pt x="0" y="401"/>
                  </a:cubicBezTo>
                  <a:cubicBezTo>
                    <a:pt x="0" y="178"/>
                    <a:pt x="179" y="0"/>
                    <a:pt x="403" y="0"/>
                  </a:cubicBezTo>
                  <a:cubicBezTo>
                    <a:pt x="623" y="0"/>
                    <a:pt x="806" y="178"/>
                    <a:pt x="806" y="401"/>
                  </a:cubicBezTo>
                  <a:cubicBezTo>
                    <a:pt x="806" y="620"/>
                    <a:pt x="623" y="802"/>
                    <a:pt x="403" y="802"/>
                  </a:cubicBezTo>
                  <a:lnTo>
                    <a:pt x="403" y="45"/>
                  </a:lnTo>
                  <a:lnTo>
                    <a:pt x="403" y="45"/>
                  </a:lnTo>
                  <a:cubicBezTo>
                    <a:pt x="205" y="45"/>
                    <a:pt x="45" y="204"/>
                    <a:pt x="45" y="401"/>
                  </a:cubicBezTo>
                  <a:cubicBezTo>
                    <a:pt x="45" y="598"/>
                    <a:pt x="205" y="757"/>
                    <a:pt x="403" y="757"/>
                  </a:cubicBezTo>
                  <a:cubicBezTo>
                    <a:pt x="601" y="757"/>
                    <a:pt x="761" y="598"/>
                    <a:pt x="761" y="401"/>
                  </a:cubicBezTo>
                  <a:cubicBezTo>
                    <a:pt x="761" y="204"/>
                    <a:pt x="601" y="45"/>
                    <a:pt x="403" y="45"/>
                  </a:cubicBezTo>
                  <a:lnTo>
                    <a:pt x="403" y="80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1270"/>
            <p:cNvSpPr>
              <a:spLocks noChangeArrowheads="1"/>
            </p:cNvSpPr>
            <p:nvPr/>
          </p:nvSpPr>
          <p:spPr bwMode="auto">
            <a:xfrm>
              <a:off x="7696201" y="2924087"/>
              <a:ext cx="128588" cy="257175"/>
            </a:xfrm>
            <a:custGeom>
              <a:avLst/>
              <a:gdLst>
                <a:gd name="T0" fmla="*/ 0 w 359"/>
                <a:gd name="T1" fmla="*/ 0 h 713"/>
                <a:gd name="T2" fmla="*/ 0 w 359"/>
                <a:gd name="T3" fmla="*/ 0 h 713"/>
                <a:gd name="T4" fmla="*/ 0 w 359"/>
                <a:gd name="T5" fmla="*/ 712 h 713"/>
                <a:gd name="T6" fmla="*/ 358 w 359"/>
                <a:gd name="T7" fmla="*/ 356 h 713"/>
                <a:gd name="T8" fmla="*/ 0 w 359"/>
                <a:gd name="T9" fmla="*/ 0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713">
                  <a:moveTo>
                    <a:pt x="0" y="0"/>
                  </a:moveTo>
                  <a:lnTo>
                    <a:pt x="0" y="0"/>
                  </a:lnTo>
                  <a:cubicBezTo>
                    <a:pt x="0" y="712"/>
                    <a:pt x="0" y="712"/>
                    <a:pt x="0" y="712"/>
                  </a:cubicBezTo>
                  <a:cubicBezTo>
                    <a:pt x="198" y="712"/>
                    <a:pt x="358" y="553"/>
                    <a:pt x="358" y="356"/>
                  </a:cubicBezTo>
                  <a:cubicBezTo>
                    <a:pt x="358" y="159"/>
                    <a:pt x="198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1271"/>
            <p:cNvSpPr>
              <a:spLocks noChangeArrowheads="1"/>
            </p:cNvSpPr>
            <p:nvPr/>
          </p:nvSpPr>
          <p:spPr bwMode="auto">
            <a:xfrm>
              <a:off x="7681914" y="3082837"/>
              <a:ext cx="28575" cy="26987"/>
            </a:xfrm>
            <a:custGeom>
              <a:avLst/>
              <a:gdLst>
                <a:gd name="T0" fmla="*/ 78 w 79"/>
                <a:gd name="T1" fmla="*/ 37 h 75"/>
                <a:gd name="T2" fmla="*/ 78 w 79"/>
                <a:gd name="T3" fmla="*/ 37 h 75"/>
                <a:gd name="T4" fmla="*/ 41 w 79"/>
                <a:gd name="T5" fmla="*/ 74 h 75"/>
                <a:gd name="T6" fmla="*/ 0 w 79"/>
                <a:gd name="T7" fmla="*/ 37 h 75"/>
                <a:gd name="T8" fmla="*/ 41 w 79"/>
                <a:gd name="T9" fmla="*/ 0 h 75"/>
                <a:gd name="T10" fmla="*/ 78 w 79"/>
                <a:gd name="T1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75">
                  <a:moveTo>
                    <a:pt x="78" y="37"/>
                  </a:moveTo>
                  <a:lnTo>
                    <a:pt x="78" y="37"/>
                  </a:lnTo>
                  <a:cubicBezTo>
                    <a:pt x="78" y="60"/>
                    <a:pt x="63" y="74"/>
                    <a:pt x="41" y="74"/>
                  </a:cubicBezTo>
                  <a:cubicBezTo>
                    <a:pt x="19" y="74"/>
                    <a:pt x="0" y="60"/>
                    <a:pt x="0" y="37"/>
                  </a:cubicBezTo>
                  <a:cubicBezTo>
                    <a:pt x="0" y="15"/>
                    <a:pt x="19" y="0"/>
                    <a:pt x="41" y="0"/>
                  </a:cubicBezTo>
                  <a:cubicBezTo>
                    <a:pt x="63" y="0"/>
                    <a:pt x="78" y="15"/>
                    <a:pt x="78" y="3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1272"/>
            <p:cNvSpPr>
              <a:spLocks noChangeArrowheads="1"/>
            </p:cNvSpPr>
            <p:nvPr/>
          </p:nvSpPr>
          <p:spPr bwMode="auto">
            <a:xfrm>
              <a:off x="7608889" y="2989174"/>
              <a:ext cx="173037" cy="50800"/>
            </a:xfrm>
            <a:custGeom>
              <a:avLst/>
              <a:gdLst>
                <a:gd name="T0" fmla="*/ 447 w 482"/>
                <a:gd name="T1" fmla="*/ 141 h 142"/>
                <a:gd name="T2" fmla="*/ 447 w 482"/>
                <a:gd name="T3" fmla="*/ 141 h 142"/>
                <a:gd name="T4" fmla="*/ 242 w 482"/>
                <a:gd name="T5" fmla="*/ 44 h 142"/>
                <a:gd name="T6" fmla="*/ 37 w 482"/>
                <a:gd name="T7" fmla="*/ 141 h 142"/>
                <a:gd name="T8" fmla="*/ 0 w 482"/>
                <a:gd name="T9" fmla="*/ 115 h 142"/>
                <a:gd name="T10" fmla="*/ 242 w 482"/>
                <a:gd name="T11" fmla="*/ 0 h 142"/>
                <a:gd name="T12" fmla="*/ 481 w 482"/>
                <a:gd name="T13" fmla="*/ 115 h 142"/>
                <a:gd name="T14" fmla="*/ 447 w 482"/>
                <a:gd name="T15" fmla="*/ 14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2" h="142">
                  <a:moveTo>
                    <a:pt x="447" y="141"/>
                  </a:moveTo>
                  <a:lnTo>
                    <a:pt x="447" y="141"/>
                  </a:lnTo>
                  <a:cubicBezTo>
                    <a:pt x="399" y="78"/>
                    <a:pt x="320" y="44"/>
                    <a:pt x="242" y="44"/>
                  </a:cubicBezTo>
                  <a:cubicBezTo>
                    <a:pt x="160" y="44"/>
                    <a:pt x="85" y="78"/>
                    <a:pt x="37" y="141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59" y="41"/>
                    <a:pt x="149" y="0"/>
                    <a:pt x="242" y="0"/>
                  </a:cubicBezTo>
                  <a:cubicBezTo>
                    <a:pt x="335" y="0"/>
                    <a:pt x="425" y="41"/>
                    <a:pt x="481" y="115"/>
                  </a:cubicBezTo>
                  <a:lnTo>
                    <a:pt x="447" y="14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273"/>
            <p:cNvSpPr>
              <a:spLocks noChangeArrowheads="1"/>
            </p:cNvSpPr>
            <p:nvPr/>
          </p:nvSpPr>
          <p:spPr bwMode="auto">
            <a:xfrm>
              <a:off x="7634289" y="3019337"/>
              <a:ext cx="123825" cy="39687"/>
            </a:xfrm>
            <a:custGeom>
              <a:avLst/>
              <a:gdLst>
                <a:gd name="T0" fmla="*/ 310 w 345"/>
                <a:gd name="T1" fmla="*/ 111 h 112"/>
                <a:gd name="T2" fmla="*/ 310 w 345"/>
                <a:gd name="T3" fmla="*/ 111 h 112"/>
                <a:gd name="T4" fmla="*/ 172 w 345"/>
                <a:gd name="T5" fmla="*/ 45 h 112"/>
                <a:gd name="T6" fmla="*/ 34 w 345"/>
                <a:gd name="T7" fmla="*/ 111 h 112"/>
                <a:gd name="T8" fmla="*/ 0 w 345"/>
                <a:gd name="T9" fmla="*/ 85 h 112"/>
                <a:gd name="T10" fmla="*/ 172 w 345"/>
                <a:gd name="T11" fmla="*/ 0 h 112"/>
                <a:gd name="T12" fmla="*/ 344 w 345"/>
                <a:gd name="T13" fmla="*/ 85 h 112"/>
                <a:gd name="T14" fmla="*/ 310 w 345"/>
                <a:gd name="T15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5" h="112">
                  <a:moveTo>
                    <a:pt x="310" y="111"/>
                  </a:moveTo>
                  <a:lnTo>
                    <a:pt x="310" y="111"/>
                  </a:lnTo>
                  <a:cubicBezTo>
                    <a:pt x="277" y="71"/>
                    <a:pt x="224" y="45"/>
                    <a:pt x="172" y="45"/>
                  </a:cubicBezTo>
                  <a:cubicBezTo>
                    <a:pt x="116" y="45"/>
                    <a:pt x="68" y="71"/>
                    <a:pt x="34" y="11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42" y="34"/>
                    <a:pt x="105" y="0"/>
                    <a:pt x="172" y="0"/>
                  </a:cubicBezTo>
                  <a:cubicBezTo>
                    <a:pt x="239" y="0"/>
                    <a:pt x="303" y="34"/>
                    <a:pt x="344" y="85"/>
                  </a:cubicBezTo>
                  <a:lnTo>
                    <a:pt x="310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274"/>
            <p:cNvSpPr>
              <a:spLocks noChangeArrowheads="1"/>
            </p:cNvSpPr>
            <p:nvPr/>
          </p:nvSpPr>
          <p:spPr bwMode="auto">
            <a:xfrm>
              <a:off x="7658101" y="3051087"/>
              <a:ext cx="74613" cy="28575"/>
            </a:xfrm>
            <a:custGeom>
              <a:avLst/>
              <a:gdLst>
                <a:gd name="T0" fmla="*/ 171 w 206"/>
                <a:gd name="T1" fmla="*/ 78 h 79"/>
                <a:gd name="T2" fmla="*/ 171 w 206"/>
                <a:gd name="T3" fmla="*/ 78 h 79"/>
                <a:gd name="T4" fmla="*/ 104 w 206"/>
                <a:gd name="T5" fmla="*/ 45 h 79"/>
                <a:gd name="T6" fmla="*/ 37 w 206"/>
                <a:gd name="T7" fmla="*/ 78 h 79"/>
                <a:gd name="T8" fmla="*/ 0 w 206"/>
                <a:gd name="T9" fmla="*/ 48 h 79"/>
                <a:gd name="T10" fmla="*/ 104 w 206"/>
                <a:gd name="T11" fmla="*/ 0 h 79"/>
                <a:gd name="T12" fmla="*/ 205 w 206"/>
                <a:gd name="T13" fmla="*/ 48 h 79"/>
                <a:gd name="T14" fmla="*/ 171 w 206"/>
                <a:gd name="T15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6" h="79">
                  <a:moveTo>
                    <a:pt x="171" y="78"/>
                  </a:moveTo>
                  <a:lnTo>
                    <a:pt x="171" y="78"/>
                  </a:lnTo>
                  <a:cubicBezTo>
                    <a:pt x="156" y="56"/>
                    <a:pt x="130" y="45"/>
                    <a:pt x="104" y="45"/>
                  </a:cubicBezTo>
                  <a:cubicBezTo>
                    <a:pt x="78" y="45"/>
                    <a:pt x="52" y="56"/>
                    <a:pt x="37" y="7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26" y="19"/>
                    <a:pt x="63" y="0"/>
                    <a:pt x="104" y="0"/>
                  </a:cubicBezTo>
                  <a:cubicBezTo>
                    <a:pt x="145" y="0"/>
                    <a:pt x="182" y="19"/>
                    <a:pt x="205" y="48"/>
                  </a:cubicBezTo>
                  <a:lnTo>
                    <a:pt x="171" y="7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275"/>
            <p:cNvSpPr>
              <a:spLocks noChangeArrowheads="1"/>
            </p:cNvSpPr>
            <p:nvPr/>
          </p:nvSpPr>
          <p:spPr bwMode="auto">
            <a:xfrm>
              <a:off x="7456489" y="3063787"/>
              <a:ext cx="193675" cy="192087"/>
            </a:xfrm>
            <a:custGeom>
              <a:avLst/>
              <a:gdLst>
                <a:gd name="T0" fmla="*/ 269 w 538"/>
                <a:gd name="T1" fmla="*/ 534 h 535"/>
                <a:gd name="T2" fmla="*/ 269 w 538"/>
                <a:gd name="T3" fmla="*/ 534 h 535"/>
                <a:gd name="T4" fmla="*/ 0 w 538"/>
                <a:gd name="T5" fmla="*/ 267 h 535"/>
                <a:gd name="T6" fmla="*/ 269 w 538"/>
                <a:gd name="T7" fmla="*/ 0 h 535"/>
                <a:gd name="T8" fmla="*/ 537 w 538"/>
                <a:gd name="T9" fmla="*/ 267 h 535"/>
                <a:gd name="T10" fmla="*/ 269 w 538"/>
                <a:gd name="T11" fmla="*/ 534 h 535"/>
                <a:gd name="T12" fmla="*/ 269 w 538"/>
                <a:gd name="T13" fmla="*/ 44 h 535"/>
                <a:gd name="T14" fmla="*/ 269 w 538"/>
                <a:gd name="T15" fmla="*/ 44 h 535"/>
                <a:gd name="T16" fmla="*/ 45 w 538"/>
                <a:gd name="T17" fmla="*/ 267 h 535"/>
                <a:gd name="T18" fmla="*/ 269 w 538"/>
                <a:gd name="T19" fmla="*/ 489 h 535"/>
                <a:gd name="T20" fmla="*/ 492 w 538"/>
                <a:gd name="T21" fmla="*/ 267 h 535"/>
                <a:gd name="T22" fmla="*/ 269 w 538"/>
                <a:gd name="T23" fmla="*/ 44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8" h="535">
                  <a:moveTo>
                    <a:pt x="269" y="534"/>
                  </a:moveTo>
                  <a:lnTo>
                    <a:pt x="269" y="534"/>
                  </a:lnTo>
                  <a:cubicBezTo>
                    <a:pt x="119" y="534"/>
                    <a:pt x="0" y="415"/>
                    <a:pt x="0" y="267"/>
                  </a:cubicBezTo>
                  <a:cubicBezTo>
                    <a:pt x="0" y="118"/>
                    <a:pt x="119" y="0"/>
                    <a:pt x="269" y="0"/>
                  </a:cubicBezTo>
                  <a:cubicBezTo>
                    <a:pt x="414" y="0"/>
                    <a:pt x="537" y="118"/>
                    <a:pt x="537" y="267"/>
                  </a:cubicBezTo>
                  <a:cubicBezTo>
                    <a:pt x="537" y="415"/>
                    <a:pt x="414" y="534"/>
                    <a:pt x="269" y="534"/>
                  </a:cubicBezTo>
                  <a:close/>
                  <a:moveTo>
                    <a:pt x="269" y="44"/>
                  </a:moveTo>
                  <a:lnTo>
                    <a:pt x="269" y="44"/>
                  </a:lnTo>
                  <a:cubicBezTo>
                    <a:pt x="146" y="44"/>
                    <a:pt x="45" y="144"/>
                    <a:pt x="45" y="267"/>
                  </a:cubicBezTo>
                  <a:cubicBezTo>
                    <a:pt x="45" y="389"/>
                    <a:pt x="146" y="489"/>
                    <a:pt x="269" y="489"/>
                  </a:cubicBezTo>
                  <a:cubicBezTo>
                    <a:pt x="392" y="489"/>
                    <a:pt x="492" y="389"/>
                    <a:pt x="492" y="267"/>
                  </a:cubicBezTo>
                  <a:cubicBezTo>
                    <a:pt x="492" y="144"/>
                    <a:pt x="392" y="44"/>
                    <a:pt x="26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276"/>
            <p:cNvSpPr>
              <a:spLocks noChangeArrowheads="1"/>
            </p:cNvSpPr>
            <p:nvPr/>
          </p:nvSpPr>
          <p:spPr bwMode="auto">
            <a:xfrm>
              <a:off x="7473951" y="3079662"/>
              <a:ext cx="161925" cy="160337"/>
            </a:xfrm>
            <a:custGeom>
              <a:avLst/>
              <a:gdLst>
                <a:gd name="T0" fmla="*/ 224 w 448"/>
                <a:gd name="T1" fmla="*/ 0 h 446"/>
                <a:gd name="T2" fmla="*/ 224 w 448"/>
                <a:gd name="T3" fmla="*/ 0 h 446"/>
                <a:gd name="T4" fmla="*/ 0 w 448"/>
                <a:gd name="T5" fmla="*/ 223 h 446"/>
                <a:gd name="T6" fmla="*/ 224 w 448"/>
                <a:gd name="T7" fmla="*/ 445 h 446"/>
                <a:gd name="T8" fmla="*/ 447 w 448"/>
                <a:gd name="T9" fmla="*/ 223 h 446"/>
                <a:gd name="T10" fmla="*/ 224 w 448"/>
                <a:gd name="T11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8" h="446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3"/>
                  </a:cubicBezTo>
                  <a:cubicBezTo>
                    <a:pt x="0" y="345"/>
                    <a:pt x="101" y="445"/>
                    <a:pt x="224" y="445"/>
                  </a:cubicBezTo>
                  <a:cubicBezTo>
                    <a:pt x="347" y="445"/>
                    <a:pt x="447" y="345"/>
                    <a:pt x="447" y="223"/>
                  </a:cubicBezTo>
                  <a:cubicBezTo>
                    <a:pt x="447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277"/>
            <p:cNvSpPr>
              <a:spLocks noChangeArrowheads="1"/>
            </p:cNvSpPr>
            <p:nvPr/>
          </p:nvSpPr>
          <p:spPr bwMode="auto">
            <a:xfrm>
              <a:off x="7518401" y="3103474"/>
              <a:ext cx="69850" cy="100013"/>
            </a:xfrm>
            <a:custGeom>
              <a:avLst/>
              <a:gdLst>
                <a:gd name="T0" fmla="*/ 44 w 195"/>
                <a:gd name="T1" fmla="*/ 119 h 276"/>
                <a:gd name="T2" fmla="*/ 44 w 195"/>
                <a:gd name="T3" fmla="*/ 119 h 276"/>
                <a:gd name="T4" fmla="*/ 44 w 195"/>
                <a:gd name="T5" fmla="*/ 78 h 276"/>
                <a:gd name="T6" fmla="*/ 97 w 195"/>
                <a:gd name="T7" fmla="*/ 30 h 276"/>
                <a:gd name="T8" fmla="*/ 130 w 195"/>
                <a:gd name="T9" fmla="*/ 44 h 276"/>
                <a:gd name="T10" fmla="*/ 145 w 195"/>
                <a:gd name="T11" fmla="*/ 78 h 276"/>
                <a:gd name="T12" fmla="*/ 145 w 195"/>
                <a:gd name="T13" fmla="*/ 119 h 276"/>
                <a:gd name="T14" fmla="*/ 175 w 195"/>
                <a:gd name="T15" fmla="*/ 119 h 276"/>
                <a:gd name="T16" fmla="*/ 175 w 195"/>
                <a:gd name="T17" fmla="*/ 78 h 276"/>
                <a:gd name="T18" fmla="*/ 153 w 195"/>
                <a:gd name="T19" fmla="*/ 22 h 276"/>
                <a:gd name="T20" fmla="*/ 97 w 195"/>
                <a:gd name="T21" fmla="*/ 0 h 276"/>
                <a:gd name="T22" fmla="*/ 97 w 195"/>
                <a:gd name="T23" fmla="*/ 0 h 276"/>
                <a:gd name="T24" fmla="*/ 15 w 195"/>
                <a:gd name="T25" fmla="*/ 78 h 276"/>
                <a:gd name="T26" fmla="*/ 15 w 195"/>
                <a:gd name="T27" fmla="*/ 119 h 276"/>
                <a:gd name="T28" fmla="*/ 0 w 195"/>
                <a:gd name="T29" fmla="*/ 119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19 h 276"/>
                <a:gd name="T36" fmla="*/ 44 w 195"/>
                <a:gd name="T37" fmla="*/ 11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4" y="119"/>
                  </a:moveTo>
                  <a:lnTo>
                    <a:pt x="44" y="119"/>
                  </a:lnTo>
                  <a:cubicBezTo>
                    <a:pt x="44" y="78"/>
                    <a:pt x="44" y="78"/>
                    <a:pt x="44" y="78"/>
                  </a:cubicBezTo>
                  <a:cubicBezTo>
                    <a:pt x="44" y="52"/>
                    <a:pt x="67" y="30"/>
                    <a:pt x="97" y="30"/>
                  </a:cubicBezTo>
                  <a:cubicBezTo>
                    <a:pt x="108" y="30"/>
                    <a:pt x="123" y="33"/>
                    <a:pt x="130" y="44"/>
                  </a:cubicBezTo>
                  <a:cubicBezTo>
                    <a:pt x="141" y="52"/>
                    <a:pt x="145" y="67"/>
                    <a:pt x="145" y="78"/>
                  </a:cubicBezTo>
                  <a:cubicBezTo>
                    <a:pt x="145" y="119"/>
                    <a:pt x="145" y="119"/>
                    <a:pt x="145" y="119"/>
                  </a:cubicBezTo>
                  <a:cubicBezTo>
                    <a:pt x="175" y="119"/>
                    <a:pt x="175" y="119"/>
                    <a:pt x="175" y="119"/>
                  </a:cubicBezTo>
                  <a:cubicBezTo>
                    <a:pt x="175" y="78"/>
                    <a:pt x="175" y="78"/>
                    <a:pt x="175" y="78"/>
                  </a:cubicBezTo>
                  <a:cubicBezTo>
                    <a:pt x="175" y="59"/>
                    <a:pt x="168" y="37"/>
                    <a:pt x="153" y="22"/>
                  </a:cubicBezTo>
                  <a:cubicBezTo>
                    <a:pt x="138" y="7"/>
                    <a:pt x="115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5" y="37"/>
                    <a:pt x="15" y="78"/>
                  </a:cubicBezTo>
                  <a:cubicBezTo>
                    <a:pt x="15" y="119"/>
                    <a:pt x="15" y="119"/>
                    <a:pt x="15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19"/>
                    <a:pt x="194" y="119"/>
                    <a:pt x="194" y="119"/>
                  </a:cubicBezTo>
                  <a:lnTo>
                    <a:pt x="44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8" name="Group 627"/>
          <p:cNvGrpSpPr/>
          <p:nvPr/>
        </p:nvGrpSpPr>
        <p:grpSpPr>
          <a:xfrm>
            <a:off x="7483701" y="3527678"/>
            <a:ext cx="384175" cy="347663"/>
            <a:chOff x="7451726" y="3566648"/>
            <a:chExt cx="384175" cy="347663"/>
          </a:xfrm>
        </p:grpSpPr>
        <p:sp>
          <p:nvSpPr>
            <p:cNvPr id="629" name="Freeform 1278"/>
            <p:cNvSpPr>
              <a:spLocks noChangeArrowheads="1"/>
            </p:cNvSpPr>
            <p:nvPr/>
          </p:nvSpPr>
          <p:spPr bwMode="auto">
            <a:xfrm>
              <a:off x="7553326" y="3574586"/>
              <a:ext cx="274638" cy="271462"/>
            </a:xfrm>
            <a:custGeom>
              <a:avLst/>
              <a:gdLst>
                <a:gd name="T0" fmla="*/ 761 w 762"/>
                <a:gd name="T1" fmla="*/ 377 h 755"/>
                <a:gd name="T2" fmla="*/ 761 w 762"/>
                <a:gd name="T3" fmla="*/ 377 h 755"/>
                <a:gd name="T4" fmla="*/ 380 w 762"/>
                <a:gd name="T5" fmla="*/ 754 h 755"/>
                <a:gd name="T6" fmla="*/ 0 w 762"/>
                <a:gd name="T7" fmla="*/ 377 h 755"/>
                <a:gd name="T8" fmla="*/ 380 w 762"/>
                <a:gd name="T9" fmla="*/ 0 h 755"/>
                <a:gd name="T10" fmla="*/ 761 w 762"/>
                <a:gd name="T11" fmla="*/ 377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2" h="755">
                  <a:moveTo>
                    <a:pt x="761" y="377"/>
                  </a:moveTo>
                  <a:lnTo>
                    <a:pt x="761" y="377"/>
                  </a:lnTo>
                  <a:cubicBezTo>
                    <a:pt x="761" y="584"/>
                    <a:pt x="589" y="754"/>
                    <a:pt x="380" y="754"/>
                  </a:cubicBezTo>
                  <a:cubicBezTo>
                    <a:pt x="168" y="754"/>
                    <a:pt x="0" y="584"/>
                    <a:pt x="0" y="377"/>
                  </a:cubicBezTo>
                  <a:cubicBezTo>
                    <a:pt x="0" y="170"/>
                    <a:pt x="168" y="0"/>
                    <a:pt x="380" y="0"/>
                  </a:cubicBezTo>
                  <a:cubicBezTo>
                    <a:pt x="589" y="0"/>
                    <a:pt x="761" y="170"/>
                    <a:pt x="761" y="37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1279"/>
            <p:cNvSpPr>
              <a:spLocks noChangeArrowheads="1"/>
            </p:cNvSpPr>
            <p:nvPr/>
          </p:nvSpPr>
          <p:spPr bwMode="auto">
            <a:xfrm>
              <a:off x="7545389" y="3566648"/>
              <a:ext cx="290512" cy="287338"/>
            </a:xfrm>
            <a:custGeom>
              <a:avLst/>
              <a:gdLst>
                <a:gd name="T0" fmla="*/ 403 w 807"/>
                <a:gd name="T1" fmla="*/ 799 h 800"/>
                <a:gd name="T2" fmla="*/ 403 w 807"/>
                <a:gd name="T3" fmla="*/ 799 h 800"/>
                <a:gd name="T4" fmla="*/ 0 w 807"/>
                <a:gd name="T5" fmla="*/ 399 h 800"/>
                <a:gd name="T6" fmla="*/ 403 w 807"/>
                <a:gd name="T7" fmla="*/ 0 h 800"/>
                <a:gd name="T8" fmla="*/ 806 w 807"/>
                <a:gd name="T9" fmla="*/ 399 h 800"/>
                <a:gd name="T10" fmla="*/ 403 w 807"/>
                <a:gd name="T11" fmla="*/ 799 h 800"/>
                <a:gd name="T12" fmla="*/ 403 w 807"/>
                <a:gd name="T13" fmla="*/ 44 h 800"/>
                <a:gd name="T14" fmla="*/ 403 w 807"/>
                <a:gd name="T15" fmla="*/ 44 h 800"/>
                <a:gd name="T16" fmla="*/ 45 w 807"/>
                <a:gd name="T17" fmla="*/ 399 h 800"/>
                <a:gd name="T18" fmla="*/ 403 w 807"/>
                <a:gd name="T19" fmla="*/ 754 h 800"/>
                <a:gd name="T20" fmla="*/ 761 w 807"/>
                <a:gd name="T21" fmla="*/ 399 h 800"/>
                <a:gd name="T22" fmla="*/ 403 w 807"/>
                <a:gd name="T23" fmla="*/ 44 h 800"/>
                <a:gd name="T24" fmla="*/ 403 w 807"/>
                <a:gd name="T25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7" h="800">
                  <a:moveTo>
                    <a:pt x="403" y="799"/>
                  </a:moveTo>
                  <a:lnTo>
                    <a:pt x="403" y="799"/>
                  </a:lnTo>
                  <a:cubicBezTo>
                    <a:pt x="179" y="799"/>
                    <a:pt x="0" y="621"/>
                    <a:pt x="0" y="399"/>
                  </a:cubicBezTo>
                  <a:cubicBezTo>
                    <a:pt x="0" y="181"/>
                    <a:pt x="179" y="0"/>
                    <a:pt x="403" y="0"/>
                  </a:cubicBezTo>
                  <a:cubicBezTo>
                    <a:pt x="623" y="0"/>
                    <a:pt x="806" y="181"/>
                    <a:pt x="806" y="399"/>
                  </a:cubicBezTo>
                  <a:cubicBezTo>
                    <a:pt x="806" y="621"/>
                    <a:pt x="623" y="799"/>
                    <a:pt x="403" y="799"/>
                  </a:cubicBezTo>
                  <a:lnTo>
                    <a:pt x="403" y="44"/>
                  </a:lnTo>
                  <a:lnTo>
                    <a:pt x="403" y="44"/>
                  </a:lnTo>
                  <a:cubicBezTo>
                    <a:pt x="205" y="44"/>
                    <a:pt x="45" y="203"/>
                    <a:pt x="45" y="399"/>
                  </a:cubicBezTo>
                  <a:cubicBezTo>
                    <a:pt x="45" y="595"/>
                    <a:pt x="205" y="754"/>
                    <a:pt x="403" y="754"/>
                  </a:cubicBezTo>
                  <a:cubicBezTo>
                    <a:pt x="601" y="754"/>
                    <a:pt x="761" y="595"/>
                    <a:pt x="761" y="399"/>
                  </a:cubicBezTo>
                  <a:cubicBezTo>
                    <a:pt x="761" y="203"/>
                    <a:pt x="601" y="44"/>
                    <a:pt x="403" y="44"/>
                  </a:cubicBezTo>
                  <a:lnTo>
                    <a:pt x="403" y="79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1280"/>
            <p:cNvSpPr>
              <a:spLocks noChangeArrowheads="1"/>
            </p:cNvSpPr>
            <p:nvPr/>
          </p:nvSpPr>
          <p:spPr bwMode="auto">
            <a:xfrm>
              <a:off x="7689851" y="3582523"/>
              <a:ext cx="128588" cy="255588"/>
            </a:xfrm>
            <a:custGeom>
              <a:avLst/>
              <a:gdLst>
                <a:gd name="T0" fmla="*/ 0 w 359"/>
                <a:gd name="T1" fmla="*/ 0 h 711"/>
                <a:gd name="T2" fmla="*/ 0 w 359"/>
                <a:gd name="T3" fmla="*/ 0 h 711"/>
                <a:gd name="T4" fmla="*/ 0 w 359"/>
                <a:gd name="T5" fmla="*/ 710 h 711"/>
                <a:gd name="T6" fmla="*/ 358 w 359"/>
                <a:gd name="T7" fmla="*/ 355 h 711"/>
                <a:gd name="T8" fmla="*/ 0 w 359"/>
                <a:gd name="T9" fmla="*/ 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9" h="711">
                  <a:moveTo>
                    <a:pt x="0" y="0"/>
                  </a:moveTo>
                  <a:lnTo>
                    <a:pt x="0" y="0"/>
                  </a:lnTo>
                  <a:cubicBezTo>
                    <a:pt x="0" y="710"/>
                    <a:pt x="0" y="710"/>
                    <a:pt x="0" y="710"/>
                  </a:cubicBezTo>
                  <a:cubicBezTo>
                    <a:pt x="198" y="710"/>
                    <a:pt x="358" y="551"/>
                    <a:pt x="358" y="355"/>
                  </a:cubicBezTo>
                  <a:cubicBezTo>
                    <a:pt x="358" y="159"/>
                    <a:pt x="19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281"/>
            <p:cNvSpPr>
              <a:spLocks noChangeArrowheads="1"/>
            </p:cNvSpPr>
            <p:nvPr/>
          </p:nvSpPr>
          <p:spPr bwMode="auto">
            <a:xfrm>
              <a:off x="7675564" y="3741273"/>
              <a:ext cx="28575" cy="28575"/>
            </a:xfrm>
            <a:custGeom>
              <a:avLst/>
              <a:gdLst>
                <a:gd name="T0" fmla="*/ 78 w 79"/>
                <a:gd name="T1" fmla="*/ 37 h 79"/>
                <a:gd name="T2" fmla="*/ 78 w 79"/>
                <a:gd name="T3" fmla="*/ 37 h 79"/>
                <a:gd name="T4" fmla="*/ 41 w 79"/>
                <a:gd name="T5" fmla="*/ 78 h 79"/>
                <a:gd name="T6" fmla="*/ 0 w 79"/>
                <a:gd name="T7" fmla="*/ 37 h 79"/>
                <a:gd name="T8" fmla="*/ 41 w 79"/>
                <a:gd name="T9" fmla="*/ 0 h 79"/>
                <a:gd name="T10" fmla="*/ 78 w 79"/>
                <a:gd name="T11" fmla="*/ 37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9" h="79">
                  <a:moveTo>
                    <a:pt x="78" y="37"/>
                  </a:moveTo>
                  <a:lnTo>
                    <a:pt x="78" y="37"/>
                  </a:lnTo>
                  <a:cubicBezTo>
                    <a:pt x="78" y="59"/>
                    <a:pt x="63" y="78"/>
                    <a:pt x="41" y="78"/>
                  </a:cubicBezTo>
                  <a:cubicBezTo>
                    <a:pt x="19" y="78"/>
                    <a:pt x="0" y="59"/>
                    <a:pt x="0" y="37"/>
                  </a:cubicBezTo>
                  <a:cubicBezTo>
                    <a:pt x="0" y="19"/>
                    <a:pt x="19" y="0"/>
                    <a:pt x="41" y="0"/>
                  </a:cubicBezTo>
                  <a:cubicBezTo>
                    <a:pt x="63" y="0"/>
                    <a:pt x="78" y="19"/>
                    <a:pt x="78" y="37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282"/>
            <p:cNvSpPr>
              <a:spLocks noChangeArrowheads="1"/>
            </p:cNvSpPr>
            <p:nvPr/>
          </p:nvSpPr>
          <p:spPr bwMode="auto">
            <a:xfrm>
              <a:off x="7602539" y="3646023"/>
              <a:ext cx="173037" cy="52388"/>
            </a:xfrm>
            <a:custGeom>
              <a:avLst/>
              <a:gdLst>
                <a:gd name="T0" fmla="*/ 447 w 482"/>
                <a:gd name="T1" fmla="*/ 144 h 145"/>
                <a:gd name="T2" fmla="*/ 447 w 482"/>
                <a:gd name="T3" fmla="*/ 144 h 145"/>
                <a:gd name="T4" fmla="*/ 242 w 482"/>
                <a:gd name="T5" fmla="*/ 44 h 145"/>
                <a:gd name="T6" fmla="*/ 37 w 482"/>
                <a:gd name="T7" fmla="*/ 144 h 145"/>
                <a:gd name="T8" fmla="*/ 0 w 482"/>
                <a:gd name="T9" fmla="*/ 118 h 145"/>
                <a:gd name="T10" fmla="*/ 242 w 482"/>
                <a:gd name="T11" fmla="*/ 0 h 145"/>
                <a:gd name="T12" fmla="*/ 481 w 482"/>
                <a:gd name="T13" fmla="*/ 118 h 145"/>
                <a:gd name="T14" fmla="*/ 447 w 482"/>
                <a:gd name="T15" fmla="*/ 14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2" h="145">
                  <a:moveTo>
                    <a:pt x="447" y="144"/>
                  </a:moveTo>
                  <a:lnTo>
                    <a:pt x="447" y="144"/>
                  </a:lnTo>
                  <a:cubicBezTo>
                    <a:pt x="399" y="81"/>
                    <a:pt x="320" y="44"/>
                    <a:pt x="242" y="44"/>
                  </a:cubicBezTo>
                  <a:cubicBezTo>
                    <a:pt x="160" y="44"/>
                    <a:pt x="85" y="81"/>
                    <a:pt x="37" y="144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59" y="44"/>
                    <a:pt x="149" y="0"/>
                    <a:pt x="242" y="0"/>
                  </a:cubicBezTo>
                  <a:cubicBezTo>
                    <a:pt x="335" y="0"/>
                    <a:pt x="425" y="44"/>
                    <a:pt x="481" y="118"/>
                  </a:cubicBezTo>
                  <a:lnTo>
                    <a:pt x="447" y="14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283"/>
            <p:cNvSpPr>
              <a:spLocks noChangeArrowheads="1"/>
            </p:cNvSpPr>
            <p:nvPr/>
          </p:nvSpPr>
          <p:spPr bwMode="auto">
            <a:xfrm>
              <a:off x="7627939" y="3679361"/>
              <a:ext cx="123825" cy="39687"/>
            </a:xfrm>
            <a:custGeom>
              <a:avLst/>
              <a:gdLst>
                <a:gd name="T0" fmla="*/ 310 w 345"/>
                <a:gd name="T1" fmla="*/ 111 h 112"/>
                <a:gd name="T2" fmla="*/ 310 w 345"/>
                <a:gd name="T3" fmla="*/ 111 h 112"/>
                <a:gd name="T4" fmla="*/ 172 w 345"/>
                <a:gd name="T5" fmla="*/ 44 h 112"/>
                <a:gd name="T6" fmla="*/ 34 w 345"/>
                <a:gd name="T7" fmla="*/ 111 h 112"/>
                <a:gd name="T8" fmla="*/ 0 w 345"/>
                <a:gd name="T9" fmla="*/ 81 h 112"/>
                <a:gd name="T10" fmla="*/ 172 w 345"/>
                <a:gd name="T11" fmla="*/ 0 h 112"/>
                <a:gd name="T12" fmla="*/ 344 w 345"/>
                <a:gd name="T13" fmla="*/ 81 h 112"/>
                <a:gd name="T14" fmla="*/ 310 w 345"/>
                <a:gd name="T15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5" h="112">
                  <a:moveTo>
                    <a:pt x="310" y="111"/>
                  </a:moveTo>
                  <a:lnTo>
                    <a:pt x="310" y="111"/>
                  </a:lnTo>
                  <a:cubicBezTo>
                    <a:pt x="277" y="66"/>
                    <a:pt x="224" y="44"/>
                    <a:pt x="172" y="44"/>
                  </a:cubicBezTo>
                  <a:cubicBezTo>
                    <a:pt x="116" y="44"/>
                    <a:pt x="68" y="66"/>
                    <a:pt x="34" y="11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42" y="29"/>
                    <a:pt x="105" y="0"/>
                    <a:pt x="172" y="0"/>
                  </a:cubicBezTo>
                  <a:cubicBezTo>
                    <a:pt x="239" y="0"/>
                    <a:pt x="303" y="29"/>
                    <a:pt x="344" y="81"/>
                  </a:cubicBezTo>
                  <a:lnTo>
                    <a:pt x="310" y="11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284"/>
            <p:cNvSpPr>
              <a:spLocks noChangeArrowheads="1"/>
            </p:cNvSpPr>
            <p:nvPr/>
          </p:nvSpPr>
          <p:spPr bwMode="auto">
            <a:xfrm>
              <a:off x="7653339" y="3709523"/>
              <a:ext cx="74612" cy="28575"/>
            </a:xfrm>
            <a:custGeom>
              <a:avLst/>
              <a:gdLst>
                <a:gd name="T0" fmla="*/ 171 w 206"/>
                <a:gd name="T1" fmla="*/ 77 h 78"/>
                <a:gd name="T2" fmla="*/ 171 w 206"/>
                <a:gd name="T3" fmla="*/ 77 h 78"/>
                <a:gd name="T4" fmla="*/ 104 w 206"/>
                <a:gd name="T5" fmla="*/ 44 h 78"/>
                <a:gd name="T6" fmla="*/ 37 w 206"/>
                <a:gd name="T7" fmla="*/ 77 h 78"/>
                <a:gd name="T8" fmla="*/ 0 w 206"/>
                <a:gd name="T9" fmla="*/ 51 h 78"/>
                <a:gd name="T10" fmla="*/ 104 w 206"/>
                <a:gd name="T11" fmla="*/ 0 h 78"/>
                <a:gd name="T12" fmla="*/ 205 w 206"/>
                <a:gd name="T13" fmla="*/ 51 h 78"/>
                <a:gd name="T14" fmla="*/ 171 w 206"/>
                <a:gd name="T15" fmla="*/ 77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6" h="78">
                  <a:moveTo>
                    <a:pt x="171" y="77"/>
                  </a:moveTo>
                  <a:lnTo>
                    <a:pt x="171" y="77"/>
                  </a:lnTo>
                  <a:cubicBezTo>
                    <a:pt x="156" y="55"/>
                    <a:pt x="130" y="44"/>
                    <a:pt x="104" y="44"/>
                  </a:cubicBezTo>
                  <a:cubicBezTo>
                    <a:pt x="78" y="44"/>
                    <a:pt x="52" y="55"/>
                    <a:pt x="37" y="77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6" y="18"/>
                    <a:pt x="63" y="0"/>
                    <a:pt x="104" y="0"/>
                  </a:cubicBezTo>
                  <a:cubicBezTo>
                    <a:pt x="145" y="0"/>
                    <a:pt x="182" y="18"/>
                    <a:pt x="205" y="51"/>
                  </a:cubicBezTo>
                  <a:lnTo>
                    <a:pt x="171" y="7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285"/>
            <p:cNvSpPr>
              <a:spLocks noChangeArrowheads="1"/>
            </p:cNvSpPr>
            <p:nvPr/>
          </p:nvSpPr>
          <p:spPr bwMode="auto">
            <a:xfrm>
              <a:off x="7451726" y="3722223"/>
              <a:ext cx="193675" cy="192088"/>
            </a:xfrm>
            <a:custGeom>
              <a:avLst/>
              <a:gdLst>
                <a:gd name="T0" fmla="*/ 269 w 538"/>
                <a:gd name="T1" fmla="*/ 532 h 533"/>
                <a:gd name="T2" fmla="*/ 269 w 538"/>
                <a:gd name="T3" fmla="*/ 532 h 533"/>
                <a:gd name="T4" fmla="*/ 0 w 538"/>
                <a:gd name="T5" fmla="*/ 266 h 533"/>
                <a:gd name="T6" fmla="*/ 269 w 538"/>
                <a:gd name="T7" fmla="*/ 0 h 533"/>
                <a:gd name="T8" fmla="*/ 537 w 538"/>
                <a:gd name="T9" fmla="*/ 266 h 533"/>
                <a:gd name="T10" fmla="*/ 269 w 538"/>
                <a:gd name="T11" fmla="*/ 532 h 533"/>
                <a:gd name="T12" fmla="*/ 269 w 538"/>
                <a:gd name="T13" fmla="*/ 40 h 533"/>
                <a:gd name="T14" fmla="*/ 269 w 538"/>
                <a:gd name="T15" fmla="*/ 40 h 533"/>
                <a:gd name="T16" fmla="*/ 45 w 538"/>
                <a:gd name="T17" fmla="*/ 266 h 533"/>
                <a:gd name="T18" fmla="*/ 269 w 538"/>
                <a:gd name="T19" fmla="*/ 488 h 533"/>
                <a:gd name="T20" fmla="*/ 492 w 538"/>
                <a:gd name="T21" fmla="*/ 266 h 533"/>
                <a:gd name="T22" fmla="*/ 269 w 538"/>
                <a:gd name="T23" fmla="*/ 4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8" h="533">
                  <a:moveTo>
                    <a:pt x="269" y="532"/>
                  </a:moveTo>
                  <a:lnTo>
                    <a:pt x="269" y="532"/>
                  </a:lnTo>
                  <a:cubicBezTo>
                    <a:pt x="119" y="532"/>
                    <a:pt x="0" y="410"/>
                    <a:pt x="0" y="266"/>
                  </a:cubicBezTo>
                  <a:cubicBezTo>
                    <a:pt x="0" y="118"/>
                    <a:pt x="119" y="0"/>
                    <a:pt x="269" y="0"/>
                  </a:cubicBezTo>
                  <a:cubicBezTo>
                    <a:pt x="414" y="0"/>
                    <a:pt x="537" y="118"/>
                    <a:pt x="537" y="266"/>
                  </a:cubicBezTo>
                  <a:cubicBezTo>
                    <a:pt x="537" y="410"/>
                    <a:pt x="414" y="532"/>
                    <a:pt x="269" y="532"/>
                  </a:cubicBezTo>
                  <a:close/>
                  <a:moveTo>
                    <a:pt x="269" y="40"/>
                  </a:moveTo>
                  <a:lnTo>
                    <a:pt x="269" y="40"/>
                  </a:lnTo>
                  <a:cubicBezTo>
                    <a:pt x="146" y="40"/>
                    <a:pt x="45" y="140"/>
                    <a:pt x="45" y="266"/>
                  </a:cubicBezTo>
                  <a:cubicBezTo>
                    <a:pt x="45" y="388"/>
                    <a:pt x="146" y="488"/>
                    <a:pt x="269" y="488"/>
                  </a:cubicBezTo>
                  <a:cubicBezTo>
                    <a:pt x="392" y="488"/>
                    <a:pt x="492" y="388"/>
                    <a:pt x="492" y="266"/>
                  </a:cubicBezTo>
                  <a:cubicBezTo>
                    <a:pt x="492" y="140"/>
                    <a:pt x="392" y="40"/>
                    <a:pt x="269" y="4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1286"/>
            <p:cNvSpPr>
              <a:spLocks noChangeArrowheads="1"/>
            </p:cNvSpPr>
            <p:nvPr/>
          </p:nvSpPr>
          <p:spPr bwMode="auto">
            <a:xfrm>
              <a:off x="7467601" y="3736511"/>
              <a:ext cx="161925" cy="161925"/>
            </a:xfrm>
            <a:custGeom>
              <a:avLst/>
              <a:gdLst>
                <a:gd name="T0" fmla="*/ 224 w 448"/>
                <a:gd name="T1" fmla="*/ 0 h 449"/>
                <a:gd name="T2" fmla="*/ 224 w 448"/>
                <a:gd name="T3" fmla="*/ 0 h 449"/>
                <a:gd name="T4" fmla="*/ 0 w 448"/>
                <a:gd name="T5" fmla="*/ 226 h 449"/>
                <a:gd name="T6" fmla="*/ 224 w 448"/>
                <a:gd name="T7" fmla="*/ 448 h 449"/>
                <a:gd name="T8" fmla="*/ 447 w 448"/>
                <a:gd name="T9" fmla="*/ 226 h 449"/>
                <a:gd name="T10" fmla="*/ 224 w 448"/>
                <a:gd name="T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8" h="449">
                  <a:moveTo>
                    <a:pt x="224" y="0"/>
                  </a:moveTo>
                  <a:lnTo>
                    <a:pt x="224" y="0"/>
                  </a:lnTo>
                  <a:cubicBezTo>
                    <a:pt x="101" y="0"/>
                    <a:pt x="0" y="100"/>
                    <a:pt x="0" y="226"/>
                  </a:cubicBezTo>
                  <a:cubicBezTo>
                    <a:pt x="0" y="348"/>
                    <a:pt x="101" y="448"/>
                    <a:pt x="224" y="448"/>
                  </a:cubicBezTo>
                  <a:cubicBezTo>
                    <a:pt x="347" y="448"/>
                    <a:pt x="447" y="348"/>
                    <a:pt x="447" y="226"/>
                  </a:cubicBezTo>
                  <a:cubicBezTo>
                    <a:pt x="447" y="100"/>
                    <a:pt x="347" y="0"/>
                    <a:pt x="2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287"/>
            <p:cNvSpPr>
              <a:spLocks noChangeArrowheads="1"/>
            </p:cNvSpPr>
            <p:nvPr/>
          </p:nvSpPr>
          <p:spPr bwMode="auto">
            <a:xfrm>
              <a:off x="7513639" y="3760323"/>
              <a:ext cx="69850" cy="98425"/>
            </a:xfrm>
            <a:custGeom>
              <a:avLst/>
              <a:gdLst>
                <a:gd name="T0" fmla="*/ 44 w 195"/>
                <a:gd name="T1" fmla="*/ 122 h 274"/>
                <a:gd name="T2" fmla="*/ 44 w 195"/>
                <a:gd name="T3" fmla="*/ 122 h 274"/>
                <a:gd name="T4" fmla="*/ 44 w 195"/>
                <a:gd name="T5" fmla="*/ 81 h 274"/>
                <a:gd name="T6" fmla="*/ 97 w 195"/>
                <a:gd name="T7" fmla="*/ 29 h 274"/>
                <a:gd name="T8" fmla="*/ 130 w 195"/>
                <a:gd name="T9" fmla="*/ 44 h 274"/>
                <a:gd name="T10" fmla="*/ 145 w 195"/>
                <a:gd name="T11" fmla="*/ 81 h 274"/>
                <a:gd name="T12" fmla="*/ 145 w 195"/>
                <a:gd name="T13" fmla="*/ 122 h 274"/>
                <a:gd name="T14" fmla="*/ 175 w 195"/>
                <a:gd name="T15" fmla="*/ 122 h 274"/>
                <a:gd name="T16" fmla="*/ 175 w 195"/>
                <a:gd name="T17" fmla="*/ 81 h 274"/>
                <a:gd name="T18" fmla="*/ 153 w 195"/>
                <a:gd name="T19" fmla="*/ 26 h 274"/>
                <a:gd name="T20" fmla="*/ 97 w 195"/>
                <a:gd name="T21" fmla="*/ 0 h 274"/>
                <a:gd name="T22" fmla="*/ 97 w 195"/>
                <a:gd name="T23" fmla="*/ 0 h 274"/>
                <a:gd name="T24" fmla="*/ 15 w 195"/>
                <a:gd name="T25" fmla="*/ 81 h 274"/>
                <a:gd name="T26" fmla="*/ 15 w 195"/>
                <a:gd name="T27" fmla="*/ 122 h 274"/>
                <a:gd name="T28" fmla="*/ 0 w 195"/>
                <a:gd name="T29" fmla="*/ 122 h 274"/>
                <a:gd name="T30" fmla="*/ 0 w 195"/>
                <a:gd name="T31" fmla="*/ 273 h 274"/>
                <a:gd name="T32" fmla="*/ 194 w 195"/>
                <a:gd name="T33" fmla="*/ 273 h 274"/>
                <a:gd name="T34" fmla="*/ 194 w 195"/>
                <a:gd name="T35" fmla="*/ 122 h 274"/>
                <a:gd name="T36" fmla="*/ 44 w 195"/>
                <a:gd name="T37" fmla="*/ 12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4">
                  <a:moveTo>
                    <a:pt x="44" y="122"/>
                  </a:moveTo>
                  <a:lnTo>
                    <a:pt x="44" y="122"/>
                  </a:lnTo>
                  <a:cubicBezTo>
                    <a:pt x="44" y="81"/>
                    <a:pt x="44" y="81"/>
                    <a:pt x="44" y="81"/>
                  </a:cubicBezTo>
                  <a:cubicBezTo>
                    <a:pt x="44" y="52"/>
                    <a:pt x="67" y="29"/>
                    <a:pt x="97" y="29"/>
                  </a:cubicBezTo>
                  <a:cubicBezTo>
                    <a:pt x="108" y="29"/>
                    <a:pt x="123" y="37"/>
                    <a:pt x="130" y="44"/>
                  </a:cubicBezTo>
                  <a:cubicBezTo>
                    <a:pt x="141" y="55"/>
                    <a:pt x="145" y="66"/>
                    <a:pt x="145" y="81"/>
                  </a:cubicBezTo>
                  <a:cubicBezTo>
                    <a:pt x="145" y="122"/>
                    <a:pt x="145" y="122"/>
                    <a:pt x="145" y="122"/>
                  </a:cubicBezTo>
                  <a:cubicBezTo>
                    <a:pt x="175" y="122"/>
                    <a:pt x="175" y="122"/>
                    <a:pt x="175" y="122"/>
                  </a:cubicBezTo>
                  <a:cubicBezTo>
                    <a:pt x="175" y="81"/>
                    <a:pt x="175" y="81"/>
                    <a:pt x="175" y="81"/>
                  </a:cubicBezTo>
                  <a:cubicBezTo>
                    <a:pt x="175" y="59"/>
                    <a:pt x="168" y="41"/>
                    <a:pt x="153" y="26"/>
                  </a:cubicBezTo>
                  <a:cubicBezTo>
                    <a:pt x="138" y="11"/>
                    <a:pt x="115" y="0"/>
                    <a:pt x="97" y="0"/>
                  </a:cubicBezTo>
                  <a:lnTo>
                    <a:pt x="97" y="0"/>
                  </a:lnTo>
                  <a:cubicBezTo>
                    <a:pt x="52" y="0"/>
                    <a:pt x="15" y="37"/>
                    <a:pt x="15" y="81"/>
                  </a:cubicBezTo>
                  <a:cubicBezTo>
                    <a:pt x="15" y="122"/>
                    <a:pt x="15" y="122"/>
                    <a:pt x="15" y="122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0" y="273"/>
                    <a:pt x="0" y="273"/>
                    <a:pt x="0" y="273"/>
                  </a:cubicBezTo>
                  <a:cubicBezTo>
                    <a:pt x="194" y="273"/>
                    <a:pt x="194" y="273"/>
                    <a:pt x="194" y="273"/>
                  </a:cubicBezTo>
                  <a:cubicBezTo>
                    <a:pt x="194" y="122"/>
                    <a:pt x="194" y="122"/>
                    <a:pt x="194" y="122"/>
                  </a:cubicBezTo>
                  <a:lnTo>
                    <a:pt x="44" y="12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9" name="Group 638"/>
          <p:cNvGrpSpPr/>
          <p:nvPr/>
        </p:nvGrpSpPr>
        <p:grpSpPr>
          <a:xfrm>
            <a:off x="7428138" y="4076120"/>
            <a:ext cx="495300" cy="493712"/>
            <a:chOff x="7406622" y="4099018"/>
            <a:chExt cx="495300" cy="493712"/>
          </a:xfrm>
        </p:grpSpPr>
        <p:sp>
          <p:nvSpPr>
            <p:cNvPr id="640" name="Freeform 1288"/>
            <p:cNvSpPr>
              <a:spLocks noChangeArrowheads="1"/>
            </p:cNvSpPr>
            <p:nvPr/>
          </p:nvSpPr>
          <p:spPr bwMode="auto">
            <a:xfrm>
              <a:off x="7406622" y="409901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289"/>
            <p:cNvSpPr>
              <a:spLocks noChangeArrowheads="1"/>
            </p:cNvSpPr>
            <p:nvPr/>
          </p:nvSpPr>
          <p:spPr bwMode="auto">
            <a:xfrm>
              <a:off x="7406622" y="409901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290"/>
            <p:cNvSpPr>
              <a:spLocks noChangeArrowheads="1"/>
            </p:cNvSpPr>
            <p:nvPr/>
          </p:nvSpPr>
          <p:spPr bwMode="auto">
            <a:xfrm>
              <a:off x="7900334" y="4335555"/>
              <a:ext cx="1588" cy="257175"/>
            </a:xfrm>
            <a:custGeom>
              <a:avLst/>
              <a:gdLst>
                <a:gd name="T0" fmla="*/ 0 w 1"/>
                <a:gd name="T1" fmla="*/ 0 h 716"/>
                <a:gd name="T2" fmla="*/ 0 w 1"/>
                <a:gd name="T3" fmla="*/ 715 h 716"/>
                <a:gd name="T4" fmla="*/ 0 w 1"/>
                <a:gd name="T5" fmla="*/ 715 h 716"/>
                <a:gd name="T6" fmla="*/ 0 w 1"/>
                <a:gd name="T7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16">
                  <a:moveTo>
                    <a:pt x="0" y="0"/>
                  </a:moveTo>
                  <a:lnTo>
                    <a:pt x="0" y="715"/>
                  </a:lnTo>
                  <a:lnTo>
                    <a:pt x="0" y="71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291"/>
            <p:cNvSpPr>
              <a:spLocks noChangeArrowheads="1"/>
            </p:cNvSpPr>
            <p:nvPr/>
          </p:nvSpPr>
          <p:spPr bwMode="auto">
            <a:xfrm>
              <a:off x="7900334" y="4335555"/>
              <a:ext cx="1588" cy="257175"/>
            </a:xfrm>
            <a:custGeom>
              <a:avLst/>
              <a:gdLst>
                <a:gd name="T0" fmla="*/ 0 w 1"/>
                <a:gd name="T1" fmla="*/ 0 h 716"/>
                <a:gd name="T2" fmla="*/ 0 w 1"/>
                <a:gd name="T3" fmla="*/ 715 h 716"/>
                <a:gd name="T4" fmla="*/ 0 w 1"/>
                <a:gd name="T5" fmla="*/ 715 h 716"/>
                <a:gd name="T6" fmla="*/ 0 w 1"/>
                <a:gd name="T7" fmla="*/ 0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716">
                  <a:moveTo>
                    <a:pt x="0" y="0"/>
                  </a:moveTo>
                  <a:lnTo>
                    <a:pt x="0" y="715"/>
                  </a:lnTo>
                  <a:lnTo>
                    <a:pt x="0" y="71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292"/>
            <p:cNvSpPr>
              <a:spLocks noChangeArrowheads="1"/>
            </p:cNvSpPr>
            <p:nvPr/>
          </p:nvSpPr>
          <p:spPr bwMode="auto">
            <a:xfrm>
              <a:off x="7489172" y="4226018"/>
              <a:ext cx="411162" cy="366712"/>
            </a:xfrm>
            <a:custGeom>
              <a:avLst/>
              <a:gdLst>
                <a:gd name="T0" fmla="*/ 833 w 1141"/>
                <a:gd name="T1" fmla="*/ 0 h 1019"/>
                <a:gd name="T2" fmla="*/ 833 w 1141"/>
                <a:gd name="T3" fmla="*/ 0 h 1019"/>
                <a:gd name="T4" fmla="*/ 833 w 1141"/>
                <a:gd name="T5" fmla="*/ 0 h 1019"/>
                <a:gd name="T6" fmla="*/ 947 w 1141"/>
                <a:gd name="T7" fmla="*/ 271 h 1019"/>
                <a:gd name="T8" fmla="*/ 561 w 1141"/>
                <a:gd name="T9" fmla="*/ 657 h 1019"/>
                <a:gd name="T10" fmla="*/ 429 w 1141"/>
                <a:gd name="T11" fmla="*/ 632 h 1019"/>
                <a:gd name="T12" fmla="*/ 182 w 1141"/>
                <a:gd name="T13" fmla="*/ 814 h 1019"/>
                <a:gd name="T14" fmla="*/ 0 w 1141"/>
                <a:gd name="T15" fmla="*/ 739 h 1019"/>
                <a:gd name="T16" fmla="*/ 0 w 1141"/>
                <a:gd name="T17" fmla="*/ 739 h 1019"/>
                <a:gd name="T18" fmla="*/ 279 w 1141"/>
                <a:gd name="T19" fmla="*/ 1018 h 1019"/>
                <a:gd name="T20" fmla="*/ 1140 w 1141"/>
                <a:gd name="T21" fmla="*/ 1018 h 1019"/>
                <a:gd name="T22" fmla="*/ 1140 w 1141"/>
                <a:gd name="T23" fmla="*/ 303 h 1019"/>
                <a:gd name="T24" fmla="*/ 833 w 1141"/>
                <a:gd name="T25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1" h="1019">
                  <a:moveTo>
                    <a:pt x="833" y="0"/>
                  </a:moveTo>
                  <a:lnTo>
                    <a:pt x="833" y="0"/>
                  </a:lnTo>
                  <a:lnTo>
                    <a:pt x="833" y="0"/>
                  </a:lnTo>
                  <a:cubicBezTo>
                    <a:pt x="904" y="68"/>
                    <a:pt x="947" y="164"/>
                    <a:pt x="947" y="271"/>
                  </a:cubicBezTo>
                  <a:cubicBezTo>
                    <a:pt x="947" y="482"/>
                    <a:pt x="772" y="657"/>
                    <a:pt x="561" y="657"/>
                  </a:cubicBezTo>
                  <a:cubicBezTo>
                    <a:pt x="515" y="657"/>
                    <a:pt x="468" y="646"/>
                    <a:pt x="429" y="632"/>
                  </a:cubicBezTo>
                  <a:cubicBezTo>
                    <a:pt x="397" y="736"/>
                    <a:pt x="297" y="814"/>
                    <a:pt x="182" y="814"/>
                  </a:cubicBezTo>
                  <a:cubicBezTo>
                    <a:pt x="111" y="814"/>
                    <a:pt x="47" y="786"/>
                    <a:pt x="0" y="739"/>
                  </a:cubicBezTo>
                  <a:lnTo>
                    <a:pt x="0" y="739"/>
                  </a:lnTo>
                  <a:cubicBezTo>
                    <a:pt x="279" y="1018"/>
                    <a:pt x="279" y="1018"/>
                    <a:pt x="279" y="1018"/>
                  </a:cubicBezTo>
                  <a:cubicBezTo>
                    <a:pt x="1140" y="1018"/>
                    <a:pt x="1140" y="1018"/>
                    <a:pt x="1140" y="1018"/>
                  </a:cubicBezTo>
                  <a:cubicBezTo>
                    <a:pt x="1140" y="303"/>
                    <a:pt x="1140" y="303"/>
                    <a:pt x="1140" y="303"/>
                  </a:cubicBezTo>
                  <a:cubicBezTo>
                    <a:pt x="833" y="0"/>
                    <a:pt x="833" y="0"/>
                    <a:pt x="83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1293"/>
            <p:cNvSpPr>
              <a:spLocks noChangeArrowheads="1"/>
            </p:cNvSpPr>
            <p:nvPr/>
          </p:nvSpPr>
          <p:spPr bwMode="auto">
            <a:xfrm>
              <a:off x="7678084" y="4353018"/>
              <a:ext cx="26988" cy="26987"/>
            </a:xfrm>
            <a:custGeom>
              <a:avLst/>
              <a:gdLst>
                <a:gd name="T0" fmla="*/ 75 w 76"/>
                <a:gd name="T1" fmla="*/ 36 h 73"/>
                <a:gd name="T2" fmla="*/ 75 w 76"/>
                <a:gd name="T3" fmla="*/ 36 h 73"/>
                <a:gd name="T4" fmla="*/ 39 w 76"/>
                <a:gd name="T5" fmla="*/ 72 h 73"/>
                <a:gd name="T6" fmla="*/ 0 w 76"/>
                <a:gd name="T7" fmla="*/ 36 h 73"/>
                <a:gd name="T8" fmla="*/ 39 w 76"/>
                <a:gd name="T9" fmla="*/ 0 h 73"/>
                <a:gd name="T10" fmla="*/ 75 w 76"/>
                <a:gd name="T11" fmla="*/ 36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3">
                  <a:moveTo>
                    <a:pt x="75" y="36"/>
                  </a:moveTo>
                  <a:lnTo>
                    <a:pt x="75" y="36"/>
                  </a:lnTo>
                  <a:cubicBezTo>
                    <a:pt x="75" y="58"/>
                    <a:pt x="61" y="72"/>
                    <a:pt x="39" y="72"/>
                  </a:cubicBezTo>
                  <a:cubicBezTo>
                    <a:pt x="18" y="72"/>
                    <a:pt x="0" y="58"/>
                    <a:pt x="0" y="36"/>
                  </a:cubicBezTo>
                  <a:cubicBezTo>
                    <a:pt x="0" y="15"/>
                    <a:pt x="18" y="0"/>
                    <a:pt x="39" y="0"/>
                  </a:cubicBezTo>
                  <a:cubicBezTo>
                    <a:pt x="61" y="0"/>
                    <a:pt x="75" y="15"/>
                    <a:pt x="75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1294"/>
            <p:cNvSpPr>
              <a:spLocks noChangeArrowheads="1"/>
            </p:cNvSpPr>
            <p:nvPr/>
          </p:nvSpPr>
          <p:spPr bwMode="auto">
            <a:xfrm>
              <a:off x="7608234" y="4262530"/>
              <a:ext cx="166688" cy="49213"/>
            </a:xfrm>
            <a:custGeom>
              <a:avLst/>
              <a:gdLst>
                <a:gd name="T0" fmla="*/ 429 w 462"/>
                <a:gd name="T1" fmla="*/ 136 h 137"/>
                <a:gd name="T2" fmla="*/ 429 w 462"/>
                <a:gd name="T3" fmla="*/ 136 h 137"/>
                <a:gd name="T4" fmla="*/ 232 w 462"/>
                <a:gd name="T5" fmla="*/ 43 h 137"/>
                <a:gd name="T6" fmla="*/ 36 w 462"/>
                <a:gd name="T7" fmla="*/ 136 h 137"/>
                <a:gd name="T8" fmla="*/ 0 w 462"/>
                <a:gd name="T9" fmla="*/ 110 h 137"/>
                <a:gd name="T10" fmla="*/ 232 w 462"/>
                <a:gd name="T11" fmla="*/ 0 h 137"/>
                <a:gd name="T12" fmla="*/ 461 w 462"/>
                <a:gd name="T13" fmla="*/ 110 h 137"/>
                <a:gd name="T14" fmla="*/ 429 w 462"/>
                <a:gd name="T15" fmla="*/ 136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2" h="137">
                  <a:moveTo>
                    <a:pt x="429" y="136"/>
                  </a:moveTo>
                  <a:lnTo>
                    <a:pt x="429" y="136"/>
                  </a:lnTo>
                  <a:cubicBezTo>
                    <a:pt x="382" y="75"/>
                    <a:pt x="307" y="43"/>
                    <a:pt x="232" y="43"/>
                  </a:cubicBezTo>
                  <a:cubicBezTo>
                    <a:pt x="154" y="43"/>
                    <a:pt x="82" y="75"/>
                    <a:pt x="36" y="136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57" y="39"/>
                    <a:pt x="143" y="0"/>
                    <a:pt x="232" y="0"/>
                  </a:cubicBezTo>
                  <a:cubicBezTo>
                    <a:pt x="322" y="0"/>
                    <a:pt x="407" y="39"/>
                    <a:pt x="461" y="110"/>
                  </a:cubicBezTo>
                  <a:lnTo>
                    <a:pt x="429" y="1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295"/>
            <p:cNvSpPr>
              <a:spLocks noChangeArrowheads="1"/>
            </p:cNvSpPr>
            <p:nvPr/>
          </p:nvSpPr>
          <p:spPr bwMode="auto">
            <a:xfrm>
              <a:off x="7632047" y="4291105"/>
              <a:ext cx="119062" cy="38100"/>
            </a:xfrm>
            <a:custGeom>
              <a:avLst/>
              <a:gdLst>
                <a:gd name="T0" fmla="*/ 296 w 330"/>
                <a:gd name="T1" fmla="*/ 107 h 108"/>
                <a:gd name="T2" fmla="*/ 296 w 330"/>
                <a:gd name="T3" fmla="*/ 107 h 108"/>
                <a:gd name="T4" fmla="*/ 164 w 330"/>
                <a:gd name="T5" fmla="*/ 43 h 108"/>
                <a:gd name="T6" fmla="*/ 32 w 330"/>
                <a:gd name="T7" fmla="*/ 107 h 108"/>
                <a:gd name="T8" fmla="*/ 0 w 330"/>
                <a:gd name="T9" fmla="*/ 82 h 108"/>
                <a:gd name="T10" fmla="*/ 164 w 330"/>
                <a:gd name="T11" fmla="*/ 0 h 108"/>
                <a:gd name="T12" fmla="*/ 329 w 330"/>
                <a:gd name="T13" fmla="*/ 82 h 108"/>
                <a:gd name="T14" fmla="*/ 296 w 330"/>
                <a:gd name="T15" fmla="*/ 10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30" h="108">
                  <a:moveTo>
                    <a:pt x="296" y="107"/>
                  </a:moveTo>
                  <a:lnTo>
                    <a:pt x="296" y="107"/>
                  </a:lnTo>
                  <a:cubicBezTo>
                    <a:pt x="264" y="68"/>
                    <a:pt x="214" y="43"/>
                    <a:pt x="164" y="43"/>
                  </a:cubicBezTo>
                  <a:cubicBezTo>
                    <a:pt x="111" y="43"/>
                    <a:pt x="64" y="68"/>
                    <a:pt x="32" y="107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39" y="32"/>
                    <a:pt x="100" y="0"/>
                    <a:pt x="164" y="0"/>
                  </a:cubicBezTo>
                  <a:cubicBezTo>
                    <a:pt x="229" y="0"/>
                    <a:pt x="289" y="32"/>
                    <a:pt x="329" y="82"/>
                  </a:cubicBezTo>
                  <a:lnTo>
                    <a:pt x="296" y="1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296"/>
            <p:cNvSpPr>
              <a:spLocks noChangeArrowheads="1"/>
            </p:cNvSpPr>
            <p:nvPr/>
          </p:nvSpPr>
          <p:spPr bwMode="auto">
            <a:xfrm>
              <a:off x="7655859" y="4322855"/>
              <a:ext cx="71438" cy="26988"/>
            </a:xfrm>
            <a:custGeom>
              <a:avLst/>
              <a:gdLst>
                <a:gd name="T0" fmla="*/ 165 w 198"/>
                <a:gd name="T1" fmla="*/ 75 h 76"/>
                <a:gd name="T2" fmla="*/ 165 w 198"/>
                <a:gd name="T3" fmla="*/ 75 h 76"/>
                <a:gd name="T4" fmla="*/ 100 w 198"/>
                <a:gd name="T5" fmla="*/ 43 h 76"/>
                <a:gd name="T6" fmla="*/ 36 w 198"/>
                <a:gd name="T7" fmla="*/ 75 h 76"/>
                <a:gd name="T8" fmla="*/ 0 w 198"/>
                <a:gd name="T9" fmla="*/ 46 h 76"/>
                <a:gd name="T10" fmla="*/ 100 w 198"/>
                <a:gd name="T11" fmla="*/ 0 h 76"/>
                <a:gd name="T12" fmla="*/ 197 w 198"/>
                <a:gd name="T13" fmla="*/ 46 h 76"/>
                <a:gd name="T14" fmla="*/ 165 w 198"/>
                <a:gd name="T15" fmla="*/ 7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8" h="76">
                  <a:moveTo>
                    <a:pt x="165" y="75"/>
                  </a:moveTo>
                  <a:lnTo>
                    <a:pt x="165" y="75"/>
                  </a:lnTo>
                  <a:cubicBezTo>
                    <a:pt x="150" y="53"/>
                    <a:pt x="125" y="43"/>
                    <a:pt x="100" y="43"/>
                  </a:cubicBezTo>
                  <a:cubicBezTo>
                    <a:pt x="75" y="43"/>
                    <a:pt x="50" y="53"/>
                    <a:pt x="36" y="75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25" y="18"/>
                    <a:pt x="61" y="0"/>
                    <a:pt x="100" y="0"/>
                  </a:cubicBezTo>
                  <a:cubicBezTo>
                    <a:pt x="140" y="0"/>
                    <a:pt x="175" y="18"/>
                    <a:pt x="197" y="46"/>
                  </a:cubicBezTo>
                  <a:lnTo>
                    <a:pt x="165" y="7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9" name="Freeform 1297"/>
            <p:cNvSpPr>
              <a:spLocks noChangeArrowheads="1"/>
            </p:cNvSpPr>
            <p:nvPr/>
          </p:nvSpPr>
          <p:spPr bwMode="auto">
            <a:xfrm>
              <a:off x="7462184" y="4333968"/>
              <a:ext cx="185738" cy="185737"/>
            </a:xfrm>
            <a:custGeom>
              <a:avLst/>
              <a:gdLst>
                <a:gd name="T0" fmla="*/ 257 w 516"/>
                <a:gd name="T1" fmla="*/ 514 h 515"/>
                <a:gd name="T2" fmla="*/ 257 w 516"/>
                <a:gd name="T3" fmla="*/ 514 h 515"/>
                <a:gd name="T4" fmla="*/ 0 w 516"/>
                <a:gd name="T5" fmla="*/ 257 h 515"/>
                <a:gd name="T6" fmla="*/ 257 w 516"/>
                <a:gd name="T7" fmla="*/ 0 h 515"/>
                <a:gd name="T8" fmla="*/ 515 w 516"/>
                <a:gd name="T9" fmla="*/ 257 h 515"/>
                <a:gd name="T10" fmla="*/ 257 w 516"/>
                <a:gd name="T11" fmla="*/ 514 h 515"/>
                <a:gd name="T12" fmla="*/ 257 w 516"/>
                <a:gd name="T13" fmla="*/ 43 h 515"/>
                <a:gd name="T14" fmla="*/ 257 w 516"/>
                <a:gd name="T15" fmla="*/ 43 h 515"/>
                <a:gd name="T16" fmla="*/ 43 w 516"/>
                <a:gd name="T17" fmla="*/ 257 h 515"/>
                <a:gd name="T18" fmla="*/ 257 w 516"/>
                <a:gd name="T19" fmla="*/ 471 h 515"/>
                <a:gd name="T20" fmla="*/ 472 w 516"/>
                <a:gd name="T21" fmla="*/ 257 h 515"/>
                <a:gd name="T22" fmla="*/ 257 w 516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5">
                  <a:moveTo>
                    <a:pt x="257" y="514"/>
                  </a:moveTo>
                  <a:lnTo>
                    <a:pt x="257" y="514"/>
                  </a:lnTo>
                  <a:cubicBezTo>
                    <a:pt x="115" y="514"/>
                    <a:pt x="0" y="400"/>
                    <a:pt x="0" y="257"/>
                  </a:cubicBezTo>
                  <a:cubicBezTo>
                    <a:pt x="0" y="114"/>
                    <a:pt x="115" y="0"/>
                    <a:pt x="257" y="0"/>
                  </a:cubicBezTo>
                  <a:cubicBezTo>
                    <a:pt x="397" y="0"/>
                    <a:pt x="515" y="114"/>
                    <a:pt x="515" y="257"/>
                  </a:cubicBezTo>
                  <a:cubicBezTo>
                    <a:pt x="515" y="400"/>
                    <a:pt x="397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40" y="43"/>
                    <a:pt x="43" y="139"/>
                    <a:pt x="43" y="257"/>
                  </a:cubicBezTo>
                  <a:cubicBezTo>
                    <a:pt x="43" y="375"/>
                    <a:pt x="140" y="471"/>
                    <a:pt x="257" y="471"/>
                  </a:cubicBezTo>
                  <a:cubicBezTo>
                    <a:pt x="375" y="471"/>
                    <a:pt x="472" y="375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298"/>
            <p:cNvSpPr>
              <a:spLocks noChangeArrowheads="1"/>
            </p:cNvSpPr>
            <p:nvPr/>
          </p:nvSpPr>
          <p:spPr bwMode="auto">
            <a:xfrm>
              <a:off x="7552672" y="4184743"/>
              <a:ext cx="277812" cy="277812"/>
            </a:xfrm>
            <a:custGeom>
              <a:avLst/>
              <a:gdLst>
                <a:gd name="T0" fmla="*/ 386 w 773"/>
                <a:gd name="T1" fmla="*/ 0 h 773"/>
                <a:gd name="T2" fmla="*/ 386 w 773"/>
                <a:gd name="T3" fmla="*/ 0 h 773"/>
                <a:gd name="T4" fmla="*/ 0 w 773"/>
                <a:gd name="T5" fmla="*/ 386 h 773"/>
                <a:gd name="T6" fmla="*/ 0 w 773"/>
                <a:gd name="T7" fmla="*/ 415 h 773"/>
                <a:gd name="T8" fmla="*/ 7 w 773"/>
                <a:gd name="T9" fmla="*/ 415 h 773"/>
                <a:gd name="T10" fmla="*/ 43 w 773"/>
                <a:gd name="T11" fmla="*/ 418 h 773"/>
                <a:gd name="T12" fmla="*/ 43 w 773"/>
                <a:gd name="T13" fmla="*/ 386 h 773"/>
                <a:gd name="T14" fmla="*/ 386 w 773"/>
                <a:gd name="T15" fmla="*/ 43 h 773"/>
                <a:gd name="T16" fmla="*/ 729 w 773"/>
                <a:gd name="T17" fmla="*/ 386 h 773"/>
                <a:gd name="T18" fmla="*/ 386 w 773"/>
                <a:gd name="T19" fmla="*/ 729 h 773"/>
                <a:gd name="T20" fmla="*/ 261 w 773"/>
                <a:gd name="T21" fmla="*/ 704 h 773"/>
                <a:gd name="T22" fmla="*/ 254 w 773"/>
                <a:gd name="T23" fmla="*/ 747 h 773"/>
                <a:gd name="T24" fmla="*/ 386 w 773"/>
                <a:gd name="T25" fmla="*/ 772 h 773"/>
                <a:gd name="T26" fmla="*/ 772 w 773"/>
                <a:gd name="T27" fmla="*/ 386 h 773"/>
                <a:gd name="T28" fmla="*/ 386 w 773"/>
                <a:gd name="T2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73" h="773">
                  <a:moveTo>
                    <a:pt x="386" y="0"/>
                  </a:moveTo>
                  <a:lnTo>
                    <a:pt x="386" y="0"/>
                  </a:lnTo>
                  <a:cubicBezTo>
                    <a:pt x="172" y="0"/>
                    <a:pt x="0" y="172"/>
                    <a:pt x="0" y="386"/>
                  </a:cubicBezTo>
                  <a:cubicBezTo>
                    <a:pt x="0" y="397"/>
                    <a:pt x="0" y="404"/>
                    <a:pt x="0" y="415"/>
                  </a:cubicBezTo>
                  <a:cubicBezTo>
                    <a:pt x="4" y="415"/>
                    <a:pt x="4" y="415"/>
                    <a:pt x="7" y="415"/>
                  </a:cubicBezTo>
                  <a:cubicBezTo>
                    <a:pt x="18" y="415"/>
                    <a:pt x="32" y="415"/>
                    <a:pt x="43" y="418"/>
                  </a:cubicBezTo>
                  <a:cubicBezTo>
                    <a:pt x="43" y="408"/>
                    <a:pt x="43" y="397"/>
                    <a:pt x="43" y="386"/>
                  </a:cubicBezTo>
                  <a:cubicBezTo>
                    <a:pt x="43" y="197"/>
                    <a:pt x="197" y="43"/>
                    <a:pt x="386" y="43"/>
                  </a:cubicBezTo>
                  <a:cubicBezTo>
                    <a:pt x="576" y="43"/>
                    <a:pt x="729" y="197"/>
                    <a:pt x="729" y="386"/>
                  </a:cubicBezTo>
                  <a:cubicBezTo>
                    <a:pt x="729" y="576"/>
                    <a:pt x="576" y="729"/>
                    <a:pt x="386" y="729"/>
                  </a:cubicBezTo>
                  <a:cubicBezTo>
                    <a:pt x="340" y="729"/>
                    <a:pt x="300" y="719"/>
                    <a:pt x="261" y="704"/>
                  </a:cubicBezTo>
                  <a:cubicBezTo>
                    <a:pt x="261" y="719"/>
                    <a:pt x="258" y="733"/>
                    <a:pt x="254" y="747"/>
                  </a:cubicBezTo>
                  <a:cubicBezTo>
                    <a:pt x="293" y="761"/>
                    <a:pt x="340" y="772"/>
                    <a:pt x="386" y="772"/>
                  </a:cubicBezTo>
                  <a:cubicBezTo>
                    <a:pt x="597" y="772"/>
                    <a:pt x="772" y="597"/>
                    <a:pt x="772" y="386"/>
                  </a:cubicBezTo>
                  <a:cubicBezTo>
                    <a:pt x="772" y="172"/>
                    <a:pt x="597" y="0"/>
                    <a:pt x="38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299"/>
            <p:cNvSpPr>
              <a:spLocks noChangeArrowheads="1"/>
            </p:cNvSpPr>
            <p:nvPr/>
          </p:nvSpPr>
          <p:spPr bwMode="auto">
            <a:xfrm>
              <a:off x="7522509" y="4372068"/>
              <a:ext cx="66675" cy="95250"/>
            </a:xfrm>
            <a:custGeom>
              <a:avLst/>
              <a:gdLst>
                <a:gd name="T0" fmla="*/ 42 w 186"/>
                <a:gd name="T1" fmla="*/ 114 h 265"/>
                <a:gd name="T2" fmla="*/ 42 w 186"/>
                <a:gd name="T3" fmla="*/ 114 h 265"/>
                <a:gd name="T4" fmla="*/ 42 w 186"/>
                <a:gd name="T5" fmla="*/ 75 h 265"/>
                <a:gd name="T6" fmla="*/ 92 w 186"/>
                <a:gd name="T7" fmla="*/ 29 h 265"/>
                <a:gd name="T8" fmla="*/ 125 w 186"/>
                <a:gd name="T9" fmla="*/ 43 h 265"/>
                <a:gd name="T10" fmla="*/ 139 w 186"/>
                <a:gd name="T11" fmla="*/ 75 h 265"/>
                <a:gd name="T12" fmla="*/ 139 w 186"/>
                <a:gd name="T13" fmla="*/ 114 h 265"/>
                <a:gd name="T14" fmla="*/ 168 w 186"/>
                <a:gd name="T15" fmla="*/ 114 h 265"/>
                <a:gd name="T16" fmla="*/ 168 w 186"/>
                <a:gd name="T17" fmla="*/ 75 h 265"/>
                <a:gd name="T18" fmla="*/ 146 w 186"/>
                <a:gd name="T19" fmla="*/ 21 h 265"/>
                <a:gd name="T20" fmla="*/ 92 w 186"/>
                <a:gd name="T21" fmla="*/ 0 h 265"/>
                <a:gd name="T22" fmla="*/ 92 w 186"/>
                <a:gd name="T23" fmla="*/ 0 h 265"/>
                <a:gd name="T24" fmla="*/ 14 w 186"/>
                <a:gd name="T25" fmla="*/ 75 h 265"/>
                <a:gd name="T26" fmla="*/ 14 w 186"/>
                <a:gd name="T27" fmla="*/ 114 h 265"/>
                <a:gd name="T28" fmla="*/ 0 w 186"/>
                <a:gd name="T29" fmla="*/ 114 h 265"/>
                <a:gd name="T30" fmla="*/ 0 w 186"/>
                <a:gd name="T31" fmla="*/ 264 h 265"/>
                <a:gd name="T32" fmla="*/ 185 w 186"/>
                <a:gd name="T33" fmla="*/ 264 h 265"/>
                <a:gd name="T34" fmla="*/ 185 w 186"/>
                <a:gd name="T35" fmla="*/ 114 h 265"/>
                <a:gd name="T36" fmla="*/ 42 w 186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5">
                  <a:moveTo>
                    <a:pt x="42" y="114"/>
                  </a:moveTo>
                  <a:lnTo>
                    <a:pt x="42" y="114"/>
                  </a:lnTo>
                  <a:cubicBezTo>
                    <a:pt x="42" y="75"/>
                    <a:pt x="42" y="75"/>
                    <a:pt x="42" y="75"/>
                  </a:cubicBezTo>
                  <a:cubicBezTo>
                    <a:pt x="42" y="50"/>
                    <a:pt x="64" y="29"/>
                    <a:pt x="92" y="29"/>
                  </a:cubicBezTo>
                  <a:cubicBezTo>
                    <a:pt x="103" y="29"/>
                    <a:pt x="117" y="32"/>
                    <a:pt x="125" y="43"/>
                  </a:cubicBezTo>
                  <a:cubicBezTo>
                    <a:pt x="135" y="50"/>
                    <a:pt x="139" y="64"/>
                    <a:pt x="139" y="75"/>
                  </a:cubicBezTo>
                  <a:cubicBezTo>
                    <a:pt x="139" y="114"/>
                    <a:pt x="139" y="114"/>
                    <a:pt x="139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5"/>
                    <a:pt x="168" y="75"/>
                    <a:pt x="168" y="75"/>
                  </a:cubicBezTo>
                  <a:cubicBezTo>
                    <a:pt x="168" y="57"/>
                    <a:pt x="160" y="36"/>
                    <a:pt x="146" y="21"/>
                  </a:cubicBezTo>
                  <a:cubicBezTo>
                    <a:pt x="132" y="7"/>
                    <a:pt x="110" y="0"/>
                    <a:pt x="92" y="0"/>
                  </a:cubicBezTo>
                  <a:lnTo>
                    <a:pt x="92" y="0"/>
                  </a:lnTo>
                  <a:cubicBezTo>
                    <a:pt x="50" y="0"/>
                    <a:pt x="14" y="36"/>
                    <a:pt x="14" y="75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5" y="264"/>
                    <a:pt x="185" y="264"/>
                    <a:pt x="185" y="264"/>
                  </a:cubicBezTo>
                  <a:cubicBezTo>
                    <a:pt x="185" y="114"/>
                    <a:pt x="185" y="114"/>
                    <a:pt x="185" y="114"/>
                  </a:cubicBezTo>
                  <a:lnTo>
                    <a:pt x="42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52" name="Group 651"/>
          <p:cNvGrpSpPr/>
          <p:nvPr/>
        </p:nvGrpSpPr>
        <p:grpSpPr>
          <a:xfrm>
            <a:off x="8355873" y="1674135"/>
            <a:ext cx="338137" cy="357188"/>
            <a:chOff x="8345115" y="1633080"/>
            <a:chExt cx="338137" cy="357188"/>
          </a:xfrm>
        </p:grpSpPr>
        <p:sp>
          <p:nvSpPr>
            <p:cNvPr id="653" name="Freeform 1300"/>
            <p:cNvSpPr>
              <a:spLocks noChangeArrowheads="1"/>
            </p:cNvSpPr>
            <p:nvPr/>
          </p:nvSpPr>
          <p:spPr bwMode="auto">
            <a:xfrm>
              <a:off x="8430840" y="1633080"/>
              <a:ext cx="252412" cy="150813"/>
            </a:xfrm>
            <a:custGeom>
              <a:avLst/>
              <a:gdLst>
                <a:gd name="T0" fmla="*/ 580 w 703"/>
                <a:gd name="T1" fmla="*/ 418 h 419"/>
                <a:gd name="T2" fmla="*/ 580 w 703"/>
                <a:gd name="T3" fmla="*/ 418 h 419"/>
                <a:gd name="T4" fmla="*/ 147 w 703"/>
                <a:gd name="T5" fmla="*/ 418 h 419"/>
                <a:gd name="T6" fmla="*/ 0 w 703"/>
                <a:gd name="T7" fmla="*/ 269 h 419"/>
                <a:gd name="T8" fmla="*/ 119 w 703"/>
                <a:gd name="T9" fmla="*/ 123 h 419"/>
                <a:gd name="T10" fmla="*/ 284 w 703"/>
                <a:gd name="T11" fmla="*/ 0 h 419"/>
                <a:gd name="T12" fmla="*/ 435 w 703"/>
                <a:gd name="T13" fmla="*/ 91 h 419"/>
                <a:gd name="T14" fmla="*/ 464 w 703"/>
                <a:gd name="T15" fmla="*/ 87 h 419"/>
                <a:gd name="T16" fmla="*/ 576 w 703"/>
                <a:gd name="T17" fmla="*/ 171 h 419"/>
                <a:gd name="T18" fmla="*/ 702 w 703"/>
                <a:gd name="T19" fmla="*/ 294 h 419"/>
                <a:gd name="T20" fmla="*/ 580 w 703"/>
                <a:gd name="T21" fmla="*/ 418 h 419"/>
                <a:gd name="T22" fmla="*/ 284 w 703"/>
                <a:gd name="T23" fmla="*/ 40 h 419"/>
                <a:gd name="T24" fmla="*/ 284 w 703"/>
                <a:gd name="T25" fmla="*/ 40 h 419"/>
                <a:gd name="T26" fmla="*/ 155 w 703"/>
                <a:gd name="T27" fmla="*/ 145 h 419"/>
                <a:gd name="T28" fmla="*/ 155 w 703"/>
                <a:gd name="T29" fmla="*/ 163 h 419"/>
                <a:gd name="T30" fmla="*/ 137 w 703"/>
                <a:gd name="T31" fmla="*/ 163 h 419"/>
                <a:gd name="T32" fmla="*/ 43 w 703"/>
                <a:gd name="T33" fmla="*/ 269 h 419"/>
                <a:gd name="T34" fmla="*/ 147 w 703"/>
                <a:gd name="T35" fmla="*/ 378 h 419"/>
                <a:gd name="T36" fmla="*/ 580 w 703"/>
                <a:gd name="T37" fmla="*/ 378 h 419"/>
                <a:gd name="T38" fmla="*/ 659 w 703"/>
                <a:gd name="T39" fmla="*/ 294 h 419"/>
                <a:gd name="T40" fmla="*/ 580 w 703"/>
                <a:gd name="T41" fmla="*/ 214 h 419"/>
                <a:gd name="T42" fmla="*/ 565 w 703"/>
                <a:gd name="T43" fmla="*/ 214 h 419"/>
                <a:gd name="T44" fmla="*/ 544 w 703"/>
                <a:gd name="T45" fmla="*/ 221 h 419"/>
                <a:gd name="T46" fmla="*/ 540 w 703"/>
                <a:gd name="T47" fmla="*/ 196 h 419"/>
                <a:gd name="T48" fmla="*/ 464 w 703"/>
                <a:gd name="T49" fmla="*/ 131 h 419"/>
                <a:gd name="T50" fmla="*/ 435 w 703"/>
                <a:gd name="T51" fmla="*/ 138 h 419"/>
                <a:gd name="T52" fmla="*/ 414 w 703"/>
                <a:gd name="T53" fmla="*/ 149 h 419"/>
                <a:gd name="T54" fmla="*/ 407 w 703"/>
                <a:gd name="T55" fmla="*/ 127 h 419"/>
                <a:gd name="T56" fmla="*/ 284 w 703"/>
                <a:gd name="T57" fmla="*/ 40 h 419"/>
                <a:gd name="T58" fmla="*/ 580 w 703"/>
                <a:gd name="T59" fmla="*/ 41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9">
                  <a:moveTo>
                    <a:pt x="580" y="418"/>
                  </a:moveTo>
                  <a:lnTo>
                    <a:pt x="580" y="418"/>
                  </a:lnTo>
                  <a:cubicBezTo>
                    <a:pt x="147" y="418"/>
                    <a:pt x="147" y="418"/>
                    <a:pt x="147" y="418"/>
                  </a:cubicBezTo>
                  <a:cubicBezTo>
                    <a:pt x="68" y="418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8"/>
                    <a:pt x="580" y="418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4" y="221"/>
                    <a:pt x="544" y="221"/>
                    <a:pt x="544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1301"/>
            <p:cNvSpPr>
              <a:spLocks noChangeArrowheads="1"/>
            </p:cNvSpPr>
            <p:nvPr/>
          </p:nvSpPr>
          <p:spPr bwMode="auto">
            <a:xfrm>
              <a:off x="8445127" y="1647368"/>
              <a:ext cx="222250" cy="122237"/>
            </a:xfrm>
            <a:custGeom>
              <a:avLst/>
              <a:gdLst>
                <a:gd name="T0" fmla="*/ 501 w 617"/>
                <a:gd name="T1" fmla="*/ 181 h 339"/>
                <a:gd name="T2" fmla="*/ 501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1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1" y="181"/>
                  </a:moveTo>
                  <a:lnTo>
                    <a:pt x="501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1" y="181"/>
                    <a:pt x="501" y="181"/>
                    <a:pt x="501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1302"/>
            <p:cNvSpPr>
              <a:spLocks noChangeArrowheads="1"/>
            </p:cNvSpPr>
            <p:nvPr/>
          </p:nvSpPr>
          <p:spPr bwMode="auto">
            <a:xfrm>
              <a:off x="8359402" y="1691818"/>
              <a:ext cx="165100" cy="268287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1303"/>
            <p:cNvSpPr>
              <a:spLocks noChangeArrowheads="1"/>
            </p:cNvSpPr>
            <p:nvPr/>
          </p:nvSpPr>
          <p:spPr bwMode="auto">
            <a:xfrm>
              <a:off x="8359402" y="1691818"/>
              <a:ext cx="165100" cy="268287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1304"/>
            <p:cNvSpPr>
              <a:spLocks noChangeArrowheads="1"/>
            </p:cNvSpPr>
            <p:nvPr/>
          </p:nvSpPr>
          <p:spPr bwMode="auto">
            <a:xfrm>
              <a:off x="8345115" y="1677530"/>
              <a:ext cx="195262" cy="312738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1305"/>
            <p:cNvSpPr>
              <a:spLocks noChangeArrowheads="1"/>
            </p:cNvSpPr>
            <p:nvPr/>
          </p:nvSpPr>
          <p:spPr bwMode="auto">
            <a:xfrm>
              <a:off x="8441952" y="1691818"/>
              <a:ext cx="84138" cy="268287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1306"/>
            <p:cNvSpPr>
              <a:spLocks noChangeArrowheads="1"/>
            </p:cNvSpPr>
            <p:nvPr/>
          </p:nvSpPr>
          <p:spPr bwMode="auto">
            <a:xfrm>
              <a:off x="8441952" y="1691818"/>
              <a:ext cx="84138" cy="268287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1307"/>
            <p:cNvSpPr>
              <a:spLocks noChangeArrowheads="1"/>
            </p:cNvSpPr>
            <p:nvPr/>
          </p:nvSpPr>
          <p:spPr bwMode="auto">
            <a:xfrm>
              <a:off x="8435602" y="1966455"/>
              <a:ext cx="14288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1308"/>
            <p:cNvSpPr>
              <a:spLocks noChangeArrowheads="1"/>
            </p:cNvSpPr>
            <p:nvPr/>
          </p:nvSpPr>
          <p:spPr bwMode="auto">
            <a:xfrm>
              <a:off x="8380040" y="1758493"/>
              <a:ext cx="127000" cy="125412"/>
            </a:xfrm>
            <a:custGeom>
              <a:avLst/>
              <a:gdLst>
                <a:gd name="T0" fmla="*/ 173 w 351"/>
                <a:gd name="T1" fmla="*/ 0 h 350"/>
                <a:gd name="T2" fmla="*/ 173 w 351"/>
                <a:gd name="T3" fmla="*/ 0 h 350"/>
                <a:gd name="T4" fmla="*/ 0 w 351"/>
                <a:gd name="T5" fmla="*/ 175 h 350"/>
                <a:gd name="T6" fmla="*/ 173 w 351"/>
                <a:gd name="T7" fmla="*/ 349 h 350"/>
                <a:gd name="T8" fmla="*/ 350 w 351"/>
                <a:gd name="T9" fmla="*/ 175 h 350"/>
                <a:gd name="T10" fmla="*/ 173 w 351"/>
                <a:gd name="T11" fmla="*/ 0 h 350"/>
                <a:gd name="T12" fmla="*/ 173 w 351"/>
                <a:gd name="T13" fmla="*/ 320 h 350"/>
                <a:gd name="T14" fmla="*/ 173 w 351"/>
                <a:gd name="T15" fmla="*/ 320 h 350"/>
                <a:gd name="T16" fmla="*/ 33 w 351"/>
                <a:gd name="T17" fmla="*/ 175 h 350"/>
                <a:gd name="T18" fmla="*/ 173 w 351"/>
                <a:gd name="T19" fmla="*/ 30 h 350"/>
                <a:gd name="T20" fmla="*/ 317 w 351"/>
                <a:gd name="T21" fmla="*/ 175 h 350"/>
                <a:gd name="T22" fmla="*/ 173 w 351"/>
                <a:gd name="T23" fmla="*/ 32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50">
                  <a:moveTo>
                    <a:pt x="173" y="0"/>
                  </a:moveTo>
                  <a:lnTo>
                    <a:pt x="173" y="0"/>
                  </a:lnTo>
                  <a:cubicBezTo>
                    <a:pt x="80" y="0"/>
                    <a:pt x="0" y="77"/>
                    <a:pt x="0" y="175"/>
                  </a:cubicBezTo>
                  <a:cubicBezTo>
                    <a:pt x="0" y="273"/>
                    <a:pt x="80" y="349"/>
                    <a:pt x="173" y="349"/>
                  </a:cubicBezTo>
                  <a:cubicBezTo>
                    <a:pt x="270" y="349"/>
                    <a:pt x="350" y="273"/>
                    <a:pt x="350" y="175"/>
                  </a:cubicBezTo>
                  <a:cubicBezTo>
                    <a:pt x="350" y="77"/>
                    <a:pt x="270" y="0"/>
                    <a:pt x="173" y="0"/>
                  </a:cubicBezTo>
                  <a:close/>
                  <a:moveTo>
                    <a:pt x="173" y="320"/>
                  </a:moveTo>
                  <a:lnTo>
                    <a:pt x="173" y="320"/>
                  </a:lnTo>
                  <a:cubicBezTo>
                    <a:pt x="98" y="320"/>
                    <a:pt x="33" y="255"/>
                    <a:pt x="33" y="175"/>
                  </a:cubicBezTo>
                  <a:cubicBezTo>
                    <a:pt x="33" y="95"/>
                    <a:pt x="98" y="30"/>
                    <a:pt x="173" y="30"/>
                  </a:cubicBezTo>
                  <a:cubicBezTo>
                    <a:pt x="252" y="30"/>
                    <a:pt x="317" y="95"/>
                    <a:pt x="317" y="175"/>
                  </a:cubicBezTo>
                  <a:cubicBezTo>
                    <a:pt x="317" y="255"/>
                    <a:pt x="252" y="320"/>
                    <a:pt x="173" y="3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1309"/>
            <p:cNvSpPr>
              <a:spLocks noChangeArrowheads="1"/>
            </p:cNvSpPr>
            <p:nvPr/>
          </p:nvSpPr>
          <p:spPr bwMode="auto">
            <a:xfrm>
              <a:off x="8414965" y="1793418"/>
              <a:ext cx="53975" cy="55562"/>
            </a:xfrm>
            <a:custGeom>
              <a:avLst/>
              <a:gdLst>
                <a:gd name="T0" fmla="*/ 0 w 149"/>
                <a:gd name="T1" fmla="*/ 130 h 153"/>
                <a:gd name="T2" fmla="*/ 51 w 149"/>
                <a:gd name="T3" fmla="*/ 76 h 153"/>
                <a:gd name="T4" fmla="*/ 0 w 149"/>
                <a:gd name="T5" fmla="*/ 25 h 153"/>
                <a:gd name="T6" fmla="*/ 22 w 149"/>
                <a:gd name="T7" fmla="*/ 0 h 153"/>
                <a:gd name="T8" fmla="*/ 72 w 149"/>
                <a:gd name="T9" fmla="*/ 54 h 153"/>
                <a:gd name="T10" fmla="*/ 126 w 149"/>
                <a:gd name="T11" fmla="*/ 0 h 153"/>
                <a:gd name="T12" fmla="*/ 148 w 149"/>
                <a:gd name="T13" fmla="*/ 25 h 153"/>
                <a:gd name="T14" fmla="*/ 97 w 149"/>
                <a:gd name="T15" fmla="*/ 76 h 153"/>
                <a:gd name="T16" fmla="*/ 148 w 149"/>
                <a:gd name="T17" fmla="*/ 130 h 153"/>
                <a:gd name="T18" fmla="*/ 126 w 149"/>
                <a:gd name="T19" fmla="*/ 152 h 153"/>
                <a:gd name="T20" fmla="*/ 72 w 149"/>
                <a:gd name="T21" fmla="*/ 98 h 153"/>
                <a:gd name="T22" fmla="*/ 22 w 149"/>
                <a:gd name="T23" fmla="*/ 152 h 153"/>
                <a:gd name="T24" fmla="*/ 0 w 149"/>
                <a:gd name="T25" fmla="*/ 13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153">
                  <a:moveTo>
                    <a:pt x="0" y="130"/>
                  </a:moveTo>
                  <a:lnTo>
                    <a:pt x="51" y="76"/>
                  </a:lnTo>
                  <a:lnTo>
                    <a:pt x="0" y="25"/>
                  </a:lnTo>
                  <a:lnTo>
                    <a:pt x="22" y="0"/>
                  </a:lnTo>
                  <a:lnTo>
                    <a:pt x="72" y="54"/>
                  </a:lnTo>
                  <a:lnTo>
                    <a:pt x="126" y="0"/>
                  </a:lnTo>
                  <a:lnTo>
                    <a:pt x="148" y="25"/>
                  </a:lnTo>
                  <a:lnTo>
                    <a:pt x="97" y="76"/>
                  </a:lnTo>
                  <a:lnTo>
                    <a:pt x="148" y="130"/>
                  </a:lnTo>
                  <a:lnTo>
                    <a:pt x="126" y="152"/>
                  </a:lnTo>
                  <a:lnTo>
                    <a:pt x="72" y="98"/>
                  </a:lnTo>
                  <a:lnTo>
                    <a:pt x="22" y="152"/>
                  </a:lnTo>
                  <a:lnTo>
                    <a:pt x="0" y="13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3" name="Group 662"/>
          <p:cNvGrpSpPr/>
          <p:nvPr/>
        </p:nvGrpSpPr>
        <p:grpSpPr>
          <a:xfrm>
            <a:off x="8347935" y="2288994"/>
            <a:ext cx="338138" cy="357187"/>
            <a:chOff x="8337177" y="2274521"/>
            <a:chExt cx="338138" cy="357187"/>
          </a:xfrm>
        </p:grpSpPr>
        <p:sp>
          <p:nvSpPr>
            <p:cNvPr id="664" name="Freeform 1310"/>
            <p:cNvSpPr>
              <a:spLocks noChangeArrowheads="1"/>
            </p:cNvSpPr>
            <p:nvPr/>
          </p:nvSpPr>
          <p:spPr bwMode="auto">
            <a:xfrm>
              <a:off x="8422902" y="2274521"/>
              <a:ext cx="252413" cy="150812"/>
            </a:xfrm>
            <a:custGeom>
              <a:avLst/>
              <a:gdLst>
                <a:gd name="T0" fmla="*/ 580 w 703"/>
                <a:gd name="T1" fmla="*/ 418 h 419"/>
                <a:gd name="T2" fmla="*/ 580 w 703"/>
                <a:gd name="T3" fmla="*/ 418 h 419"/>
                <a:gd name="T4" fmla="*/ 147 w 703"/>
                <a:gd name="T5" fmla="*/ 418 h 419"/>
                <a:gd name="T6" fmla="*/ 0 w 703"/>
                <a:gd name="T7" fmla="*/ 269 h 419"/>
                <a:gd name="T8" fmla="*/ 119 w 703"/>
                <a:gd name="T9" fmla="*/ 123 h 419"/>
                <a:gd name="T10" fmla="*/ 284 w 703"/>
                <a:gd name="T11" fmla="*/ 0 h 419"/>
                <a:gd name="T12" fmla="*/ 435 w 703"/>
                <a:gd name="T13" fmla="*/ 91 h 419"/>
                <a:gd name="T14" fmla="*/ 464 w 703"/>
                <a:gd name="T15" fmla="*/ 87 h 419"/>
                <a:gd name="T16" fmla="*/ 576 w 703"/>
                <a:gd name="T17" fmla="*/ 171 h 419"/>
                <a:gd name="T18" fmla="*/ 702 w 703"/>
                <a:gd name="T19" fmla="*/ 294 h 419"/>
                <a:gd name="T20" fmla="*/ 580 w 703"/>
                <a:gd name="T21" fmla="*/ 418 h 419"/>
                <a:gd name="T22" fmla="*/ 284 w 703"/>
                <a:gd name="T23" fmla="*/ 40 h 419"/>
                <a:gd name="T24" fmla="*/ 284 w 703"/>
                <a:gd name="T25" fmla="*/ 40 h 419"/>
                <a:gd name="T26" fmla="*/ 155 w 703"/>
                <a:gd name="T27" fmla="*/ 145 h 419"/>
                <a:gd name="T28" fmla="*/ 155 w 703"/>
                <a:gd name="T29" fmla="*/ 163 h 419"/>
                <a:gd name="T30" fmla="*/ 137 w 703"/>
                <a:gd name="T31" fmla="*/ 163 h 419"/>
                <a:gd name="T32" fmla="*/ 43 w 703"/>
                <a:gd name="T33" fmla="*/ 269 h 419"/>
                <a:gd name="T34" fmla="*/ 147 w 703"/>
                <a:gd name="T35" fmla="*/ 378 h 419"/>
                <a:gd name="T36" fmla="*/ 580 w 703"/>
                <a:gd name="T37" fmla="*/ 378 h 419"/>
                <a:gd name="T38" fmla="*/ 659 w 703"/>
                <a:gd name="T39" fmla="*/ 294 h 419"/>
                <a:gd name="T40" fmla="*/ 580 w 703"/>
                <a:gd name="T41" fmla="*/ 214 h 419"/>
                <a:gd name="T42" fmla="*/ 565 w 703"/>
                <a:gd name="T43" fmla="*/ 214 h 419"/>
                <a:gd name="T44" fmla="*/ 544 w 703"/>
                <a:gd name="T45" fmla="*/ 221 h 419"/>
                <a:gd name="T46" fmla="*/ 540 w 703"/>
                <a:gd name="T47" fmla="*/ 196 h 419"/>
                <a:gd name="T48" fmla="*/ 464 w 703"/>
                <a:gd name="T49" fmla="*/ 131 h 419"/>
                <a:gd name="T50" fmla="*/ 435 w 703"/>
                <a:gd name="T51" fmla="*/ 138 h 419"/>
                <a:gd name="T52" fmla="*/ 414 w 703"/>
                <a:gd name="T53" fmla="*/ 149 h 419"/>
                <a:gd name="T54" fmla="*/ 407 w 703"/>
                <a:gd name="T55" fmla="*/ 127 h 419"/>
                <a:gd name="T56" fmla="*/ 284 w 703"/>
                <a:gd name="T57" fmla="*/ 40 h 419"/>
                <a:gd name="T58" fmla="*/ 580 w 703"/>
                <a:gd name="T59" fmla="*/ 41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9">
                  <a:moveTo>
                    <a:pt x="580" y="418"/>
                  </a:moveTo>
                  <a:lnTo>
                    <a:pt x="580" y="418"/>
                  </a:lnTo>
                  <a:cubicBezTo>
                    <a:pt x="147" y="418"/>
                    <a:pt x="147" y="418"/>
                    <a:pt x="147" y="418"/>
                  </a:cubicBezTo>
                  <a:cubicBezTo>
                    <a:pt x="68" y="418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8"/>
                    <a:pt x="580" y="418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4" y="221"/>
                    <a:pt x="544" y="221"/>
                    <a:pt x="544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1311"/>
            <p:cNvSpPr>
              <a:spLocks noChangeArrowheads="1"/>
            </p:cNvSpPr>
            <p:nvPr/>
          </p:nvSpPr>
          <p:spPr bwMode="auto">
            <a:xfrm>
              <a:off x="8437190" y="2288808"/>
              <a:ext cx="222250" cy="122238"/>
            </a:xfrm>
            <a:custGeom>
              <a:avLst/>
              <a:gdLst>
                <a:gd name="T0" fmla="*/ 501 w 617"/>
                <a:gd name="T1" fmla="*/ 181 h 339"/>
                <a:gd name="T2" fmla="*/ 501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1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1" y="181"/>
                  </a:moveTo>
                  <a:lnTo>
                    <a:pt x="501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1" y="181"/>
                    <a:pt x="501" y="181"/>
                    <a:pt x="501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1312"/>
            <p:cNvSpPr>
              <a:spLocks noChangeArrowheads="1"/>
            </p:cNvSpPr>
            <p:nvPr/>
          </p:nvSpPr>
          <p:spPr bwMode="auto">
            <a:xfrm>
              <a:off x="8351465" y="2333258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1313"/>
            <p:cNvSpPr>
              <a:spLocks noChangeArrowheads="1"/>
            </p:cNvSpPr>
            <p:nvPr/>
          </p:nvSpPr>
          <p:spPr bwMode="auto">
            <a:xfrm>
              <a:off x="8351465" y="2333258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1314"/>
            <p:cNvSpPr>
              <a:spLocks noChangeArrowheads="1"/>
            </p:cNvSpPr>
            <p:nvPr/>
          </p:nvSpPr>
          <p:spPr bwMode="auto">
            <a:xfrm>
              <a:off x="8337177" y="2318971"/>
              <a:ext cx="195263" cy="312737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1315"/>
            <p:cNvSpPr>
              <a:spLocks noChangeArrowheads="1"/>
            </p:cNvSpPr>
            <p:nvPr/>
          </p:nvSpPr>
          <p:spPr bwMode="auto">
            <a:xfrm>
              <a:off x="8434015" y="2333258"/>
              <a:ext cx="84137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1316"/>
            <p:cNvSpPr>
              <a:spLocks noChangeArrowheads="1"/>
            </p:cNvSpPr>
            <p:nvPr/>
          </p:nvSpPr>
          <p:spPr bwMode="auto">
            <a:xfrm>
              <a:off x="8434015" y="2333258"/>
              <a:ext cx="84137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1317"/>
            <p:cNvSpPr>
              <a:spLocks noChangeArrowheads="1"/>
            </p:cNvSpPr>
            <p:nvPr/>
          </p:nvSpPr>
          <p:spPr bwMode="auto">
            <a:xfrm>
              <a:off x="8427665" y="2607896"/>
              <a:ext cx="14287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1318"/>
            <p:cNvSpPr>
              <a:spLocks noChangeArrowheads="1"/>
            </p:cNvSpPr>
            <p:nvPr/>
          </p:nvSpPr>
          <p:spPr bwMode="auto">
            <a:xfrm>
              <a:off x="8372102" y="2399933"/>
              <a:ext cx="127000" cy="125413"/>
            </a:xfrm>
            <a:custGeom>
              <a:avLst/>
              <a:gdLst>
                <a:gd name="T0" fmla="*/ 173 w 351"/>
                <a:gd name="T1" fmla="*/ 0 h 350"/>
                <a:gd name="T2" fmla="*/ 173 w 351"/>
                <a:gd name="T3" fmla="*/ 0 h 350"/>
                <a:gd name="T4" fmla="*/ 0 w 351"/>
                <a:gd name="T5" fmla="*/ 175 h 350"/>
                <a:gd name="T6" fmla="*/ 173 w 351"/>
                <a:gd name="T7" fmla="*/ 349 h 350"/>
                <a:gd name="T8" fmla="*/ 350 w 351"/>
                <a:gd name="T9" fmla="*/ 175 h 350"/>
                <a:gd name="T10" fmla="*/ 173 w 351"/>
                <a:gd name="T11" fmla="*/ 0 h 350"/>
                <a:gd name="T12" fmla="*/ 173 w 351"/>
                <a:gd name="T13" fmla="*/ 320 h 350"/>
                <a:gd name="T14" fmla="*/ 173 w 351"/>
                <a:gd name="T15" fmla="*/ 320 h 350"/>
                <a:gd name="T16" fmla="*/ 33 w 351"/>
                <a:gd name="T17" fmla="*/ 175 h 350"/>
                <a:gd name="T18" fmla="*/ 173 w 351"/>
                <a:gd name="T19" fmla="*/ 30 h 350"/>
                <a:gd name="T20" fmla="*/ 317 w 351"/>
                <a:gd name="T21" fmla="*/ 175 h 350"/>
                <a:gd name="T22" fmla="*/ 173 w 351"/>
                <a:gd name="T23" fmla="*/ 32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50">
                  <a:moveTo>
                    <a:pt x="173" y="0"/>
                  </a:moveTo>
                  <a:lnTo>
                    <a:pt x="173" y="0"/>
                  </a:lnTo>
                  <a:cubicBezTo>
                    <a:pt x="80" y="0"/>
                    <a:pt x="0" y="77"/>
                    <a:pt x="0" y="175"/>
                  </a:cubicBezTo>
                  <a:cubicBezTo>
                    <a:pt x="0" y="273"/>
                    <a:pt x="80" y="349"/>
                    <a:pt x="173" y="349"/>
                  </a:cubicBezTo>
                  <a:cubicBezTo>
                    <a:pt x="270" y="349"/>
                    <a:pt x="350" y="273"/>
                    <a:pt x="350" y="175"/>
                  </a:cubicBezTo>
                  <a:cubicBezTo>
                    <a:pt x="350" y="77"/>
                    <a:pt x="270" y="0"/>
                    <a:pt x="173" y="0"/>
                  </a:cubicBezTo>
                  <a:close/>
                  <a:moveTo>
                    <a:pt x="173" y="320"/>
                  </a:moveTo>
                  <a:lnTo>
                    <a:pt x="173" y="320"/>
                  </a:lnTo>
                  <a:cubicBezTo>
                    <a:pt x="98" y="320"/>
                    <a:pt x="33" y="255"/>
                    <a:pt x="33" y="175"/>
                  </a:cubicBezTo>
                  <a:cubicBezTo>
                    <a:pt x="33" y="95"/>
                    <a:pt x="98" y="30"/>
                    <a:pt x="173" y="30"/>
                  </a:cubicBezTo>
                  <a:cubicBezTo>
                    <a:pt x="252" y="30"/>
                    <a:pt x="317" y="95"/>
                    <a:pt x="317" y="175"/>
                  </a:cubicBezTo>
                  <a:cubicBezTo>
                    <a:pt x="317" y="255"/>
                    <a:pt x="252" y="320"/>
                    <a:pt x="173" y="32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3" name="Freeform 1319"/>
            <p:cNvSpPr>
              <a:spLocks noChangeArrowheads="1"/>
            </p:cNvSpPr>
            <p:nvPr/>
          </p:nvSpPr>
          <p:spPr bwMode="auto">
            <a:xfrm>
              <a:off x="8407027" y="2434858"/>
              <a:ext cx="53975" cy="55563"/>
            </a:xfrm>
            <a:custGeom>
              <a:avLst/>
              <a:gdLst>
                <a:gd name="T0" fmla="*/ 0 w 149"/>
                <a:gd name="T1" fmla="*/ 130 h 153"/>
                <a:gd name="T2" fmla="*/ 51 w 149"/>
                <a:gd name="T3" fmla="*/ 76 h 153"/>
                <a:gd name="T4" fmla="*/ 0 w 149"/>
                <a:gd name="T5" fmla="*/ 25 h 153"/>
                <a:gd name="T6" fmla="*/ 22 w 149"/>
                <a:gd name="T7" fmla="*/ 0 h 153"/>
                <a:gd name="T8" fmla="*/ 72 w 149"/>
                <a:gd name="T9" fmla="*/ 54 h 153"/>
                <a:gd name="T10" fmla="*/ 126 w 149"/>
                <a:gd name="T11" fmla="*/ 0 h 153"/>
                <a:gd name="T12" fmla="*/ 148 w 149"/>
                <a:gd name="T13" fmla="*/ 25 h 153"/>
                <a:gd name="T14" fmla="*/ 97 w 149"/>
                <a:gd name="T15" fmla="*/ 76 h 153"/>
                <a:gd name="T16" fmla="*/ 148 w 149"/>
                <a:gd name="T17" fmla="*/ 130 h 153"/>
                <a:gd name="T18" fmla="*/ 126 w 149"/>
                <a:gd name="T19" fmla="*/ 152 h 153"/>
                <a:gd name="T20" fmla="*/ 72 w 149"/>
                <a:gd name="T21" fmla="*/ 98 h 153"/>
                <a:gd name="T22" fmla="*/ 22 w 149"/>
                <a:gd name="T23" fmla="*/ 152 h 153"/>
                <a:gd name="T24" fmla="*/ 0 w 149"/>
                <a:gd name="T25" fmla="*/ 13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153">
                  <a:moveTo>
                    <a:pt x="0" y="130"/>
                  </a:moveTo>
                  <a:lnTo>
                    <a:pt x="51" y="76"/>
                  </a:lnTo>
                  <a:lnTo>
                    <a:pt x="0" y="25"/>
                  </a:lnTo>
                  <a:lnTo>
                    <a:pt x="22" y="0"/>
                  </a:lnTo>
                  <a:lnTo>
                    <a:pt x="72" y="54"/>
                  </a:lnTo>
                  <a:lnTo>
                    <a:pt x="126" y="0"/>
                  </a:lnTo>
                  <a:lnTo>
                    <a:pt x="148" y="25"/>
                  </a:lnTo>
                  <a:lnTo>
                    <a:pt x="97" y="76"/>
                  </a:lnTo>
                  <a:lnTo>
                    <a:pt x="148" y="130"/>
                  </a:lnTo>
                  <a:lnTo>
                    <a:pt x="126" y="152"/>
                  </a:lnTo>
                  <a:lnTo>
                    <a:pt x="72" y="98"/>
                  </a:lnTo>
                  <a:lnTo>
                    <a:pt x="22" y="152"/>
                  </a:lnTo>
                  <a:lnTo>
                    <a:pt x="0" y="13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4" name="Group 673"/>
          <p:cNvGrpSpPr/>
          <p:nvPr/>
        </p:nvGrpSpPr>
        <p:grpSpPr>
          <a:xfrm>
            <a:off x="8352698" y="2908450"/>
            <a:ext cx="338137" cy="357187"/>
            <a:chOff x="8341940" y="2866937"/>
            <a:chExt cx="338137" cy="357187"/>
          </a:xfrm>
        </p:grpSpPr>
        <p:sp>
          <p:nvSpPr>
            <p:cNvPr id="675" name="Freeform 1320"/>
            <p:cNvSpPr>
              <a:spLocks noChangeArrowheads="1"/>
            </p:cNvSpPr>
            <p:nvPr/>
          </p:nvSpPr>
          <p:spPr bwMode="auto">
            <a:xfrm>
              <a:off x="8427665" y="2866937"/>
              <a:ext cx="252412" cy="150812"/>
            </a:xfrm>
            <a:custGeom>
              <a:avLst/>
              <a:gdLst>
                <a:gd name="T0" fmla="*/ 580 w 703"/>
                <a:gd name="T1" fmla="*/ 418 h 419"/>
                <a:gd name="T2" fmla="*/ 580 w 703"/>
                <a:gd name="T3" fmla="*/ 418 h 419"/>
                <a:gd name="T4" fmla="*/ 147 w 703"/>
                <a:gd name="T5" fmla="*/ 418 h 419"/>
                <a:gd name="T6" fmla="*/ 0 w 703"/>
                <a:gd name="T7" fmla="*/ 269 h 419"/>
                <a:gd name="T8" fmla="*/ 119 w 703"/>
                <a:gd name="T9" fmla="*/ 123 h 419"/>
                <a:gd name="T10" fmla="*/ 284 w 703"/>
                <a:gd name="T11" fmla="*/ 0 h 419"/>
                <a:gd name="T12" fmla="*/ 435 w 703"/>
                <a:gd name="T13" fmla="*/ 91 h 419"/>
                <a:gd name="T14" fmla="*/ 464 w 703"/>
                <a:gd name="T15" fmla="*/ 87 h 419"/>
                <a:gd name="T16" fmla="*/ 576 w 703"/>
                <a:gd name="T17" fmla="*/ 171 h 419"/>
                <a:gd name="T18" fmla="*/ 702 w 703"/>
                <a:gd name="T19" fmla="*/ 294 h 419"/>
                <a:gd name="T20" fmla="*/ 580 w 703"/>
                <a:gd name="T21" fmla="*/ 418 h 419"/>
                <a:gd name="T22" fmla="*/ 284 w 703"/>
                <a:gd name="T23" fmla="*/ 40 h 419"/>
                <a:gd name="T24" fmla="*/ 284 w 703"/>
                <a:gd name="T25" fmla="*/ 40 h 419"/>
                <a:gd name="T26" fmla="*/ 155 w 703"/>
                <a:gd name="T27" fmla="*/ 145 h 419"/>
                <a:gd name="T28" fmla="*/ 155 w 703"/>
                <a:gd name="T29" fmla="*/ 163 h 419"/>
                <a:gd name="T30" fmla="*/ 137 w 703"/>
                <a:gd name="T31" fmla="*/ 163 h 419"/>
                <a:gd name="T32" fmla="*/ 43 w 703"/>
                <a:gd name="T33" fmla="*/ 269 h 419"/>
                <a:gd name="T34" fmla="*/ 147 w 703"/>
                <a:gd name="T35" fmla="*/ 378 h 419"/>
                <a:gd name="T36" fmla="*/ 580 w 703"/>
                <a:gd name="T37" fmla="*/ 378 h 419"/>
                <a:gd name="T38" fmla="*/ 659 w 703"/>
                <a:gd name="T39" fmla="*/ 294 h 419"/>
                <a:gd name="T40" fmla="*/ 580 w 703"/>
                <a:gd name="T41" fmla="*/ 214 h 419"/>
                <a:gd name="T42" fmla="*/ 565 w 703"/>
                <a:gd name="T43" fmla="*/ 214 h 419"/>
                <a:gd name="T44" fmla="*/ 544 w 703"/>
                <a:gd name="T45" fmla="*/ 221 h 419"/>
                <a:gd name="T46" fmla="*/ 540 w 703"/>
                <a:gd name="T47" fmla="*/ 196 h 419"/>
                <a:gd name="T48" fmla="*/ 464 w 703"/>
                <a:gd name="T49" fmla="*/ 131 h 419"/>
                <a:gd name="T50" fmla="*/ 435 w 703"/>
                <a:gd name="T51" fmla="*/ 138 h 419"/>
                <a:gd name="T52" fmla="*/ 414 w 703"/>
                <a:gd name="T53" fmla="*/ 149 h 419"/>
                <a:gd name="T54" fmla="*/ 407 w 703"/>
                <a:gd name="T55" fmla="*/ 127 h 419"/>
                <a:gd name="T56" fmla="*/ 284 w 703"/>
                <a:gd name="T57" fmla="*/ 40 h 419"/>
                <a:gd name="T58" fmla="*/ 580 w 703"/>
                <a:gd name="T59" fmla="*/ 41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9">
                  <a:moveTo>
                    <a:pt x="580" y="418"/>
                  </a:moveTo>
                  <a:lnTo>
                    <a:pt x="580" y="418"/>
                  </a:lnTo>
                  <a:cubicBezTo>
                    <a:pt x="147" y="418"/>
                    <a:pt x="147" y="418"/>
                    <a:pt x="147" y="418"/>
                  </a:cubicBezTo>
                  <a:cubicBezTo>
                    <a:pt x="68" y="418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8"/>
                    <a:pt x="580" y="418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4" y="221"/>
                    <a:pt x="544" y="221"/>
                    <a:pt x="544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1321"/>
            <p:cNvSpPr>
              <a:spLocks noChangeArrowheads="1"/>
            </p:cNvSpPr>
            <p:nvPr/>
          </p:nvSpPr>
          <p:spPr bwMode="auto">
            <a:xfrm>
              <a:off x="8443540" y="2881224"/>
              <a:ext cx="222250" cy="122238"/>
            </a:xfrm>
            <a:custGeom>
              <a:avLst/>
              <a:gdLst>
                <a:gd name="T0" fmla="*/ 501 w 617"/>
                <a:gd name="T1" fmla="*/ 181 h 339"/>
                <a:gd name="T2" fmla="*/ 501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1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1" y="181"/>
                  </a:moveTo>
                  <a:lnTo>
                    <a:pt x="501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1" y="181"/>
                    <a:pt x="501" y="181"/>
                    <a:pt x="501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7" name="Freeform 1322"/>
            <p:cNvSpPr>
              <a:spLocks noChangeArrowheads="1"/>
            </p:cNvSpPr>
            <p:nvPr/>
          </p:nvSpPr>
          <p:spPr bwMode="auto">
            <a:xfrm>
              <a:off x="8357815" y="2925674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8" name="Freeform 1323"/>
            <p:cNvSpPr>
              <a:spLocks noChangeArrowheads="1"/>
            </p:cNvSpPr>
            <p:nvPr/>
          </p:nvSpPr>
          <p:spPr bwMode="auto">
            <a:xfrm>
              <a:off x="8357815" y="2925674"/>
              <a:ext cx="165100" cy="268288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9" name="Freeform 1324"/>
            <p:cNvSpPr>
              <a:spLocks noChangeArrowheads="1"/>
            </p:cNvSpPr>
            <p:nvPr/>
          </p:nvSpPr>
          <p:spPr bwMode="auto">
            <a:xfrm>
              <a:off x="8341940" y="2911387"/>
              <a:ext cx="195262" cy="312737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0" name="Freeform 1325"/>
            <p:cNvSpPr>
              <a:spLocks noChangeArrowheads="1"/>
            </p:cNvSpPr>
            <p:nvPr/>
          </p:nvSpPr>
          <p:spPr bwMode="auto">
            <a:xfrm>
              <a:off x="8438777" y="2925674"/>
              <a:ext cx="84138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1" name="Freeform 1326"/>
            <p:cNvSpPr>
              <a:spLocks noChangeArrowheads="1"/>
            </p:cNvSpPr>
            <p:nvPr/>
          </p:nvSpPr>
          <p:spPr bwMode="auto">
            <a:xfrm>
              <a:off x="8438777" y="2925674"/>
              <a:ext cx="84138" cy="268288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1327"/>
            <p:cNvSpPr>
              <a:spLocks noChangeArrowheads="1"/>
            </p:cNvSpPr>
            <p:nvPr/>
          </p:nvSpPr>
          <p:spPr bwMode="auto">
            <a:xfrm>
              <a:off x="8432427" y="3200312"/>
              <a:ext cx="14288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3" name="Freeform 1328"/>
            <p:cNvSpPr>
              <a:spLocks noChangeArrowheads="1"/>
            </p:cNvSpPr>
            <p:nvPr/>
          </p:nvSpPr>
          <p:spPr bwMode="auto">
            <a:xfrm>
              <a:off x="8376865" y="2992349"/>
              <a:ext cx="127000" cy="125413"/>
            </a:xfrm>
            <a:custGeom>
              <a:avLst/>
              <a:gdLst>
                <a:gd name="T0" fmla="*/ 173 w 351"/>
                <a:gd name="T1" fmla="*/ 0 h 350"/>
                <a:gd name="T2" fmla="*/ 173 w 351"/>
                <a:gd name="T3" fmla="*/ 0 h 350"/>
                <a:gd name="T4" fmla="*/ 0 w 351"/>
                <a:gd name="T5" fmla="*/ 175 h 350"/>
                <a:gd name="T6" fmla="*/ 173 w 351"/>
                <a:gd name="T7" fmla="*/ 349 h 350"/>
                <a:gd name="T8" fmla="*/ 350 w 351"/>
                <a:gd name="T9" fmla="*/ 175 h 350"/>
                <a:gd name="T10" fmla="*/ 173 w 351"/>
                <a:gd name="T11" fmla="*/ 0 h 350"/>
                <a:gd name="T12" fmla="*/ 173 w 351"/>
                <a:gd name="T13" fmla="*/ 320 h 350"/>
                <a:gd name="T14" fmla="*/ 173 w 351"/>
                <a:gd name="T15" fmla="*/ 320 h 350"/>
                <a:gd name="T16" fmla="*/ 33 w 351"/>
                <a:gd name="T17" fmla="*/ 175 h 350"/>
                <a:gd name="T18" fmla="*/ 173 w 351"/>
                <a:gd name="T19" fmla="*/ 30 h 350"/>
                <a:gd name="T20" fmla="*/ 317 w 351"/>
                <a:gd name="T21" fmla="*/ 175 h 350"/>
                <a:gd name="T22" fmla="*/ 173 w 351"/>
                <a:gd name="T23" fmla="*/ 32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50">
                  <a:moveTo>
                    <a:pt x="173" y="0"/>
                  </a:moveTo>
                  <a:lnTo>
                    <a:pt x="173" y="0"/>
                  </a:lnTo>
                  <a:cubicBezTo>
                    <a:pt x="80" y="0"/>
                    <a:pt x="0" y="77"/>
                    <a:pt x="0" y="175"/>
                  </a:cubicBezTo>
                  <a:cubicBezTo>
                    <a:pt x="0" y="273"/>
                    <a:pt x="80" y="349"/>
                    <a:pt x="173" y="349"/>
                  </a:cubicBezTo>
                  <a:cubicBezTo>
                    <a:pt x="270" y="349"/>
                    <a:pt x="350" y="273"/>
                    <a:pt x="350" y="175"/>
                  </a:cubicBezTo>
                  <a:cubicBezTo>
                    <a:pt x="350" y="77"/>
                    <a:pt x="270" y="0"/>
                    <a:pt x="173" y="0"/>
                  </a:cubicBezTo>
                  <a:close/>
                  <a:moveTo>
                    <a:pt x="173" y="320"/>
                  </a:moveTo>
                  <a:lnTo>
                    <a:pt x="173" y="320"/>
                  </a:lnTo>
                  <a:cubicBezTo>
                    <a:pt x="98" y="320"/>
                    <a:pt x="33" y="255"/>
                    <a:pt x="33" y="175"/>
                  </a:cubicBezTo>
                  <a:cubicBezTo>
                    <a:pt x="33" y="95"/>
                    <a:pt x="98" y="30"/>
                    <a:pt x="173" y="30"/>
                  </a:cubicBezTo>
                  <a:cubicBezTo>
                    <a:pt x="252" y="30"/>
                    <a:pt x="317" y="95"/>
                    <a:pt x="317" y="175"/>
                  </a:cubicBezTo>
                  <a:cubicBezTo>
                    <a:pt x="317" y="255"/>
                    <a:pt x="252" y="320"/>
                    <a:pt x="173" y="3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4" name="Freeform 1329"/>
            <p:cNvSpPr>
              <a:spLocks noChangeArrowheads="1"/>
            </p:cNvSpPr>
            <p:nvPr/>
          </p:nvSpPr>
          <p:spPr bwMode="auto">
            <a:xfrm>
              <a:off x="8413377" y="3028862"/>
              <a:ext cx="53975" cy="55562"/>
            </a:xfrm>
            <a:custGeom>
              <a:avLst/>
              <a:gdLst>
                <a:gd name="T0" fmla="*/ 0 w 149"/>
                <a:gd name="T1" fmla="*/ 130 h 153"/>
                <a:gd name="T2" fmla="*/ 51 w 149"/>
                <a:gd name="T3" fmla="*/ 76 h 153"/>
                <a:gd name="T4" fmla="*/ 0 w 149"/>
                <a:gd name="T5" fmla="*/ 25 h 153"/>
                <a:gd name="T6" fmla="*/ 22 w 149"/>
                <a:gd name="T7" fmla="*/ 0 h 153"/>
                <a:gd name="T8" fmla="*/ 72 w 149"/>
                <a:gd name="T9" fmla="*/ 54 h 153"/>
                <a:gd name="T10" fmla="*/ 126 w 149"/>
                <a:gd name="T11" fmla="*/ 0 h 153"/>
                <a:gd name="T12" fmla="*/ 148 w 149"/>
                <a:gd name="T13" fmla="*/ 25 h 153"/>
                <a:gd name="T14" fmla="*/ 97 w 149"/>
                <a:gd name="T15" fmla="*/ 76 h 153"/>
                <a:gd name="T16" fmla="*/ 148 w 149"/>
                <a:gd name="T17" fmla="*/ 130 h 153"/>
                <a:gd name="T18" fmla="*/ 126 w 149"/>
                <a:gd name="T19" fmla="*/ 152 h 153"/>
                <a:gd name="T20" fmla="*/ 72 w 149"/>
                <a:gd name="T21" fmla="*/ 98 h 153"/>
                <a:gd name="T22" fmla="*/ 22 w 149"/>
                <a:gd name="T23" fmla="*/ 152 h 153"/>
                <a:gd name="T24" fmla="*/ 0 w 149"/>
                <a:gd name="T25" fmla="*/ 13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153">
                  <a:moveTo>
                    <a:pt x="0" y="130"/>
                  </a:moveTo>
                  <a:lnTo>
                    <a:pt x="51" y="76"/>
                  </a:lnTo>
                  <a:lnTo>
                    <a:pt x="0" y="25"/>
                  </a:lnTo>
                  <a:lnTo>
                    <a:pt x="22" y="0"/>
                  </a:lnTo>
                  <a:lnTo>
                    <a:pt x="72" y="54"/>
                  </a:lnTo>
                  <a:lnTo>
                    <a:pt x="126" y="0"/>
                  </a:lnTo>
                  <a:lnTo>
                    <a:pt x="148" y="25"/>
                  </a:lnTo>
                  <a:lnTo>
                    <a:pt x="97" y="76"/>
                  </a:lnTo>
                  <a:lnTo>
                    <a:pt x="148" y="130"/>
                  </a:lnTo>
                  <a:lnTo>
                    <a:pt x="126" y="152"/>
                  </a:lnTo>
                  <a:lnTo>
                    <a:pt x="72" y="98"/>
                  </a:lnTo>
                  <a:lnTo>
                    <a:pt x="22" y="152"/>
                  </a:lnTo>
                  <a:lnTo>
                    <a:pt x="0" y="13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85" name="Group 684"/>
          <p:cNvGrpSpPr/>
          <p:nvPr/>
        </p:nvGrpSpPr>
        <p:grpSpPr>
          <a:xfrm>
            <a:off x="8347935" y="3522915"/>
            <a:ext cx="338138" cy="357188"/>
            <a:chOff x="8337177" y="3541248"/>
            <a:chExt cx="338138" cy="357188"/>
          </a:xfrm>
        </p:grpSpPr>
        <p:sp>
          <p:nvSpPr>
            <p:cNvPr id="686" name="Freeform 1330"/>
            <p:cNvSpPr>
              <a:spLocks noChangeArrowheads="1"/>
            </p:cNvSpPr>
            <p:nvPr/>
          </p:nvSpPr>
          <p:spPr bwMode="auto">
            <a:xfrm>
              <a:off x="8422902" y="3541248"/>
              <a:ext cx="252413" cy="150813"/>
            </a:xfrm>
            <a:custGeom>
              <a:avLst/>
              <a:gdLst>
                <a:gd name="T0" fmla="*/ 580 w 703"/>
                <a:gd name="T1" fmla="*/ 418 h 419"/>
                <a:gd name="T2" fmla="*/ 580 w 703"/>
                <a:gd name="T3" fmla="*/ 418 h 419"/>
                <a:gd name="T4" fmla="*/ 147 w 703"/>
                <a:gd name="T5" fmla="*/ 418 h 419"/>
                <a:gd name="T6" fmla="*/ 0 w 703"/>
                <a:gd name="T7" fmla="*/ 269 h 419"/>
                <a:gd name="T8" fmla="*/ 119 w 703"/>
                <a:gd name="T9" fmla="*/ 123 h 419"/>
                <a:gd name="T10" fmla="*/ 284 w 703"/>
                <a:gd name="T11" fmla="*/ 0 h 419"/>
                <a:gd name="T12" fmla="*/ 435 w 703"/>
                <a:gd name="T13" fmla="*/ 91 h 419"/>
                <a:gd name="T14" fmla="*/ 464 w 703"/>
                <a:gd name="T15" fmla="*/ 87 h 419"/>
                <a:gd name="T16" fmla="*/ 576 w 703"/>
                <a:gd name="T17" fmla="*/ 171 h 419"/>
                <a:gd name="T18" fmla="*/ 702 w 703"/>
                <a:gd name="T19" fmla="*/ 294 h 419"/>
                <a:gd name="T20" fmla="*/ 580 w 703"/>
                <a:gd name="T21" fmla="*/ 418 h 419"/>
                <a:gd name="T22" fmla="*/ 284 w 703"/>
                <a:gd name="T23" fmla="*/ 40 h 419"/>
                <a:gd name="T24" fmla="*/ 284 w 703"/>
                <a:gd name="T25" fmla="*/ 40 h 419"/>
                <a:gd name="T26" fmla="*/ 155 w 703"/>
                <a:gd name="T27" fmla="*/ 145 h 419"/>
                <a:gd name="T28" fmla="*/ 155 w 703"/>
                <a:gd name="T29" fmla="*/ 163 h 419"/>
                <a:gd name="T30" fmla="*/ 137 w 703"/>
                <a:gd name="T31" fmla="*/ 163 h 419"/>
                <a:gd name="T32" fmla="*/ 43 w 703"/>
                <a:gd name="T33" fmla="*/ 269 h 419"/>
                <a:gd name="T34" fmla="*/ 147 w 703"/>
                <a:gd name="T35" fmla="*/ 378 h 419"/>
                <a:gd name="T36" fmla="*/ 580 w 703"/>
                <a:gd name="T37" fmla="*/ 378 h 419"/>
                <a:gd name="T38" fmla="*/ 659 w 703"/>
                <a:gd name="T39" fmla="*/ 294 h 419"/>
                <a:gd name="T40" fmla="*/ 580 w 703"/>
                <a:gd name="T41" fmla="*/ 214 h 419"/>
                <a:gd name="T42" fmla="*/ 565 w 703"/>
                <a:gd name="T43" fmla="*/ 214 h 419"/>
                <a:gd name="T44" fmla="*/ 544 w 703"/>
                <a:gd name="T45" fmla="*/ 221 h 419"/>
                <a:gd name="T46" fmla="*/ 540 w 703"/>
                <a:gd name="T47" fmla="*/ 196 h 419"/>
                <a:gd name="T48" fmla="*/ 464 w 703"/>
                <a:gd name="T49" fmla="*/ 131 h 419"/>
                <a:gd name="T50" fmla="*/ 435 w 703"/>
                <a:gd name="T51" fmla="*/ 138 h 419"/>
                <a:gd name="T52" fmla="*/ 414 w 703"/>
                <a:gd name="T53" fmla="*/ 149 h 419"/>
                <a:gd name="T54" fmla="*/ 407 w 703"/>
                <a:gd name="T55" fmla="*/ 127 h 419"/>
                <a:gd name="T56" fmla="*/ 284 w 703"/>
                <a:gd name="T57" fmla="*/ 40 h 419"/>
                <a:gd name="T58" fmla="*/ 580 w 703"/>
                <a:gd name="T59" fmla="*/ 41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03" h="419">
                  <a:moveTo>
                    <a:pt x="580" y="418"/>
                  </a:moveTo>
                  <a:lnTo>
                    <a:pt x="580" y="418"/>
                  </a:lnTo>
                  <a:cubicBezTo>
                    <a:pt x="147" y="418"/>
                    <a:pt x="147" y="418"/>
                    <a:pt x="147" y="418"/>
                  </a:cubicBezTo>
                  <a:cubicBezTo>
                    <a:pt x="68" y="418"/>
                    <a:pt x="0" y="352"/>
                    <a:pt x="0" y="269"/>
                  </a:cubicBezTo>
                  <a:cubicBezTo>
                    <a:pt x="0" y="200"/>
                    <a:pt x="50" y="138"/>
                    <a:pt x="119" y="123"/>
                  </a:cubicBezTo>
                  <a:cubicBezTo>
                    <a:pt x="140" y="51"/>
                    <a:pt x="205" y="0"/>
                    <a:pt x="284" y="0"/>
                  </a:cubicBezTo>
                  <a:cubicBezTo>
                    <a:pt x="349" y="0"/>
                    <a:pt x="407" y="36"/>
                    <a:pt x="435" y="91"/>
                  </a:cubicBezTo>
                  <a:cubicBezTo>
                    <a:pt x="446" y="91"/>
                    <a:pt x="457" y="87"/>
                    <a:pt x="464" y="87"/>
                  </a:cubicBezTo>
                  <a:cubicBezTo>
                    <a:pt x="518" y="87"/>
                    <a:pt x="562" y="123"/>
                    <a:pt x="576" y="171"/>
                  </a:cubicBezTo>
                  <a:cubicBezTo>
                    <a:pt x="648" y="171"/>
                    <a:pt x="702" y="225"/>
                    <a:pt x="702" y="294"/>
                  </a:cubicBezTo>
                  <a:cubicBezTo>
                    <a:pt x="702" y="363"/>
                    <a:pt x="648" y="418"/>
                    <a:pt x="580" y="418"/>
                  </a:cubicBezTo>
                  <a:lnTo>
                    <a:pt x="284" y="40"/>
                  </a:lnTo>
                  <a:lnTo>
                    <a:pt x="284" y="40"/>
                  </a:lnTo>
                  <a:cubicBezTo>
                    <a:pt x="223" y="40"/>
                    <a:pt x="169" y="87"/>
                    <a:pt x="155" y="145"/>
                  </a:cubicBezTo>
                  <a:cubicBezTo>
                    <a:pt x="155" y="163"/>
                    <a:pt x="155" y="163"/>
                    <a:pt x="155" y="163"/>
                  </a:cubicBezTo>
                  <a:cubicBezTo>
                    <a:pt x="137" y="163"/>
                    <a:pt x="137" y="163"/>
                    <a:pt x="137" y="163"/>
                  </a:cubicBezTo>
                  <a:cubicBezTo>
                    <a:pt x="83" y="171"/>
                    <a:pt x="43" y="214"/>
                    <a:pt x="43" y="269"/>
                  </a:cubicBezTo>
                  <a:cubicBezTo>
                    <a:pt x="43" y="327"/>
                    <a:pt x="90" y="378"/>
                    <a:pt x="147" y="378"/>
                  </a:cubicBezTo>
                  <a:cubicBezTo>
                    <a:pt x="580" y="378"/>
                    <a:pt x="580" y="378"/>
                    <a:pt x="580" y="378"/>
                  </a:cubicBezTo>
                  <a:cubicBezTo>
                    <a:pt x="623" y="378"/>
                    <a:pt x="659" y="341"/>
                    <a:pt x="659" y="294"/>
                  </a:cubicBezTo>
                  <a:cubicBezTo>
                    <a:pt x="659" y="250"/>
                    <a:pt x="623" y="214"/>
                    <a:pt x="580" y="214"/>
                  </a:cubicBezTo>
                  <a:cubicBezTo>
                    <a:pt x="576" y="214"/>
                    <a:pt x="569" y="214"/>
                    <a:pt x="565" y="214"/>
                  </a:cubicBezTo>
                  <a:cubicBezTo>
                    <a:pt x="544" y="221"/>
                    <a:pt x="544" y="221"/>
                    <a:pt x="544" y="221"/>
                  </a:cubicBezTo>
                  <a:cubicBezTo>
                    <a:pt x="540" y="196"/>
                    <a:pt x="540" y="196"/>
                    <a:pt x="540" y="196"/>
                  </a:cubicBezTo>
                  <a:cubicBezTo>
                    <a:pt x="536" y="160"/>
                    <a:pt x="504" y="131"/>
                    <a:pt x="464" y="131"/>
                  </a:cubicBezTo>
                  <a:cubicBezTo>
                    <a:pt x="453" y="131"/>
                    <a:pt x="443" y="134"/>
                    <a:pt x="435" y="138"/>
                  </a:cubicBezTo>
                  <a:cubicBezTo>
                    <a:pt x="414" y="149"/>
                    <a:pt x="414" y="149"/>
                    <a:pt x="414" y="149"/>
                  </a:cubicBezTo>
                  <a:cubicBezTo>
                    <a:pt x="407" y="127"/>
                    <a:pt x="407" y="127"/>
                    <a:pt x="407" y="127"/>
                  </a:cubicBezTo>
                  <a:cubicBezTo>
                    <a:pt x="385" y="76"/>
                    <a:pt x="338" y="40"/>
                    <a:pt x="284" y="40"/>
                  </a:cubicBezTo>
                  <a:lnTo>
                    <a:pt x="580" y="41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1331"/>
            <p:cNvSpPr>
              <a:spLocks noChangeArrowheads="1"/>
            </p:cNvSpPr>
            <p:nvPr/>
          </p:nvSpPr>
          <p:spPr bwMode="auto">
            <a:xfrm>
              <a:off x="8437190" y="3555536"/>
              <a:ext cx="222250" cy="122237"/>
            </a:xfrm>
            <a:custGeom>
              <a:avLst/>
              <a:gdLst>
                <a:gd name="T0" fmla="*/ 501 w 617"/>
                <a:gd name="T1" fmla="*/ 181 h 339"/>
                <a:gd name="T2" fmla="*/ 501 w 617"/>
                <a:gd name="T3" fmla="*/ 181 h 339"/>
                <a:gd name="T4" fmla="*/ 497 w 617"/>
                <a:gd name="T5" fmla="*/ 156 h 339"/>
                <a:gd name="T6" fmla="*/ 421 w 617"/>
                <a:gd name="T7" fmla="*/ 91 h 339"/>
                <a:gd name="T8" fmla="*/ 392 w 617"/>
                <a:gd name="T9" fmla="*/ 98 h 339"/>
                <a:gd name="T10" fmla="*/ 371 w 617"/>
                <a:gd name="T11" fmla="*/ 109 h 339"/>
                <a:gd name="T12" fmla="*/ 364 w 617"/>
                <a:gd name="T13" fmla="*/ 87 h 339"/>
                <a:gd name="T14" fmla="*/ 241 w 617"/>
                <a:gd name="T15" fmla="*/ 0 h 339"/>
                <a:gd name="T16" fmla="*/ 112 w 617"/>
                <a:gd name="T17" fmla="*/ 105 h 339"/>
                <a:gd name="T18" fmla="*/ 112 w 617"/>
                <a:gd name="T19" fmla="*/ 123 h 339"/>
                <a:gd name="T20" fmla="*/ 94 w 617"/>
                <a:gd name="T21" fmla="*/ 123 h 339"/>
                <a:gd name="T22" fmla="*/ 0 w 617"/>
                <a:gd name="T23" fmla="*/ 229 h 339"/>
                <a:gd name="T24" fmla="*/ 104 w 617"/>
                <a:gd name="T25" fmla="*/ 338 h 339"/>
                <a:gd name="T26" fmla="*/ 537 w 617"/>
                <a:gd name="T27" fmla="*/ 338 h 339"/>
                <a:gd name="T28" fmla="*/ 616 w 617"/>
                <a:gd name="T29" fmla="*/ 254 h 339"/>
                <a:gd name="T30" fmla="*/ 537 w 617"/>
                <a:gd name="T31" fmla="*/ 174 h 339"/>
                <a:gd name="T32" fmla="*/ 522 w 617"/>
                <a:gd name="T33" fmla="*/ 174 h 339"/>
                <a:gd name="T34" fmla="*/ 501 w 617"/>
                <a:gd name="T35" fmla="*/ 18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339">
                  <a:moveTo>
                    <a:pt x="501" y="181"/>
                  </a:moveTo>
                  <a:lnTo>
                    <a:pt x="501" y="181"/>
                  </a:lnTo>
                  <a:cubicBezTo>
                    <a:pt x="497" y="156"/>
                    <a:pt x="497" y="156"/>
                    <a:pt x="497" y="156"/>
                  </a:cubicBezTo>
                  <a:cubicBezTo>
                    <a:pt x="493" y="120"/>
                    <a:pt x="461" y="91"/>
                    <a:pt x="421" y="91"/>
                  </a:cubicBezTo>
                  <a:cubicBezTo>
                    <a:pt x="410" y="91"/>
                    <a:pt x="400" y="94"/>
                    <a:pt x="392" y="98"/>
                  </a:cubicBezTo>
                  <a:cubicBezTo>
                    <a:pt x="371" y="109"/>
                    <a:pt x="371" y="109"/>
                    <a:pt x="371" y="109"/>
                  </a:cubicBezTo>
                  <a:cubicBezTo>
                    <a:pt x="364" y="87"/>
                    <a:pt x="364" y="87"/>
                    <a:pt x="364" y="87"/>
                  </a:cubicBezTo>
                  <a:cubicBezTo>
                    <a:pt x="342" y="36"/>
                    <a:pt x="295" y="0"/>
                    <a:pt x="241" y="0"/>
                  </a:cubicBezTo>
                  <a:cubicBezTo>
                    <a:pt x="180" y="0"/>
                    <a:pt x="126" y="47"/>
                    <a:pt x="112" y="105"/>
                  </a:cubicBezTo>
                  <a:cubicBezTo>
                    <a:pt x="112" y="123"/>
                    <a:pt x="112" y="123"/>
                    <a:pt x="112" y="123"/>
                  </a:cubicBezTo>
                  <a:cubicBezTo>
                    <a:pt x="94" y="123"/>
                    <a:pt x="94" y="123"/>
                    <a:pt x="94" y="123"/>
                  </a:cubicBezTo>
                  <a:cubicBezTo>
                    <a:pt x="40" y="131"/>
                    <a:pt x="0" y="174"/>
                    <a:pt x="0" y="229"/>
                  </a:cubicBezTo>
                  <a:cubicBezTo>
                    <a:pt x="0" y="287"/>
                    <a:pt x="47" y="338"/>
                    <a:pt x="104" y="338"/>
                  </a:cubicBezTo>
                  <a:cubicBezTo>
                    <a:pt x="537" y="338"/>
                    <a:pt x="537" y="338"/>
                    <a:pt x="537" y="338"/>
                  </a:cubicBezTo>
                  <a:cubicBezTo>
                    <a:pt x="580" y="338"/>
                    <a:pt x="616" y="301"/>
                    <a:pt x="616" y="254"/>
                  </a:cubicBezTo>
                  <a:cubicBezTo>
                    <a:pt x="616" y="210"/>
                    <a:pt x="580" y="174"/>
                    <a:pt x="537" y="174"/>
                  </a:cubicBezTo>
                  <a:cubicBezTo>
                    <a:pt x="533" y="174"/>
                    <a:pt x="526" y="174"/>
                    <a:pt x="522" y="174"/>
                  </a:cubicBezTo>
                  <a:cubicBezTo>
                    <a:pt x="501" y="181"/>
                    <a:pt x="501" y="181"/>
                    <a:pt x="501" y="1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1332"/>
            <p:cNvSpPr>
              <a:spLocks noChangeArrowheads="1"/>
            </p:cNvSpPr>
            <p:nvPr/>
          </p:nvSpPr>
          <p:spPr bwMode="auto">
            <a:xfrm>
              <a:off x="8351465" y="3599986"/>
              <a:ext cx="165100" cy="268287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1333"/>
            <p:cNvSpPr>
              <a:spLocks noChangeArrowheads="1"/>
            </p:cNvSpPr>
            <p:nvPr/>
          </p:nvSpPr>
          <p:spPr bwMode="auto">
            <a:xfrm>
              <a:off x="8351465" y="3599986"/>
              <a:ext cx="165100" cy="268287"/>
            </a:xfrm>
            <a:custGeom>
              <a:avLst/>
              <a:gdLst>
                <a:gd name="T0" fmla="*/ 0 w 459"/>
                <a:gd name="T1" fmla="*/ 0 h 746"/>
                <a:gd name="T2" fmla="*/ 0 w 459"/>
                <a:gd name="T3" fmla="*/ 745 h 746"/>
                <a:gd name="T4" fmla="*/ 458 w 459"/>
                <a:gd name="T5" fmla="*/ 745 h 746"/>
                <a:gd name="T6" fmla="*/ 458 w 459"/>
                <a:gd name="T7" fmla="*/ 0 h 746"/>
                <a:gd name="T8" fmla="*/ 0 w 459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9" h="746">
                  <a:moveTo>
                    <a:pt x="0" y="0"/>
                  </a:moveTo>
                  <a:lnTo>
                    <a:pt x="0" y="745"/>
                  </a:lnTo>
                  <a:lnTo>
                    <a:pt x="458" y="745"/>
                  </a:lnTo>
                  <a:lnTo>
                    <a:pt x="458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1334"/>
            <p:cNvSpPr>
              <a:spLocks noChangeArrowheads="1"/>
            </p:cNvSpPr>
            <p:nvPr/>
          </p:nvSpPr>
          <p:spPr bwMode="auto">
            <a:xfrm>
              <a:off x="8337177" y="3585698"/>
              <a:ext cx="195263" cy="312738"/>
            </a:xfrm>
            <a:custGeom>
              <a:avLst/>
              <a:gdLst>
                <a:gd name="T0" fmla="*/ 0 w 541"/>
                <a:gd name="T1" fmla="*/ 0 h 869"/>
                <a:gd name="T2" fmla="*/ 0 w 541"/>
                <a:gd name="T3" fmla="*/ 868 h 869"/>
                <a:gd name="T4" fmla="*/ 540 w 541"/>
                <a:gd name="T5" fmla="*/ 868 h 869"/>
                <a:gd name="T6" fmla="*/ 540 w 541"/>
                <a:gd name="T7" fmla="*/ 0 h 869"/>
                <a:gd name="T8" fmla="*/ 0 w 541"/>
                <a:gd name="T9" fmla="*/ 0 h 869"/>
                <a:gd name="T10" fmla="*/ 501 w 541"/>
                <a:gd name="T11" fmla="*/ 40 h 869"/>
                <a:gd name="T12" fmla="*/ 501 w 541"/>
                <a:gd name="T13" fmla="*/ 785 h 869"/>
                <a:gd name="T14" fmla="*/ 43 w 541"/>
                <a:gd name="T15" fmla="*/ 785 h 869"/>
                <a:gd name="T16" fmla="*/ 43 w 541"/>
                <a:gd name="T17" fmla="*/ 40 h 869"/>
                <a:gd name="T18" fmla="*/ 501 w 541"/>
                <a:gd name="T19" fmla="*/ 40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1" h="869">
                  <a:moveTo>
                    <a:pt x="0" y="0"/>
                  </a:moveTo>
                  <a:lnTo>
                    <a:pt x="0" y="868"/>
                  </a:lnTo>
                  <a:lnTo>
                    <a:pt x="540" y="868"/>
                  </a:lnTo>
                  <a:lnTo>
                    <a:pt x="540" y="0"/>
                  </a:lnTo>
                  <a:lnTo>
                    <a:pt x="0" y="0"/>
                  </a:lnTo>
                  <a:close/>
                  <a:moveTo>
                    <a:pt x="501" y="40"/>
                  </a:moveTo>
                  <a:lnTo>
                    <a:pt x="501" y="785"/>
                  </a:lnTo>
                  <a:lnTo>
                    <a:pt x="43" y="785"/>
                  </a:lnTo>
                  <a:lnTo>
                    <a:pt x="43" y="40"/>
                  </a:lnTo>
                  <a:lnTo>
                    <a:pt x="501" y="4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1" name="Freeform 1335"/>
            <p:cNvSpPr>
              <a:spLocks noChangeArrowheads="1"/>
            </p:cNvSpPr>
            <p:nvPr/>
          </p:nvSpPr>
          <p:spPr bwMode="auto">
            <a:xfrm>
              <a:off x="8434015" y="3599986"/>
              <a:ext cx="84137" cy="268287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2" name="Freeform 1336"/>
            <p:cNvSpPr>
              <a:spLocks noChangeArrowheads="1"/>
            </p:cNvSpPr>
            <p:nvPr/>
          </p:nvSpPr>
          <p:spPr bwMode="auto">
            <a:xfrm>
              <a:off x="8434015" y="3599986"/>
              <a:ext cx="84137" cy="268287"/>
            </a:xfrm>
            <a:custGeom>
              <a:avLst/>
              <a:gdLst>
                <a:gd name="T0" fmla="*/ 231 w 232"/>
                <a:gd name="T1" fmla="*/ 0 h 746"/>
                <a:gd name="T2" fmla="*/ 0 w 232"/>
                <a:gd name="T3" fmla="*/ 0 h 746"/>
                <a:gd name="T4" fmla="*/ 0 w 232"/>
                <a:gd name="T5" fmla="*/ 745 h 746"/>
                <a:gd name="T6" fmla="*/ 231 w 232"/>
                <a:gd name="T7" fmla="*/ 745 h 746"/>
                <a:gd name="T8" fmla="*/ 231 w 232"/>
                <a:gd name="T9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746">
                  <a:moveTo>
                    <a:pt x="231" y="0"/>
                  </a:moveTo>
                  <a:lnTo>
                    <a:pt x="0" y="0"/>
                  </a:lnTo>
                  <a:lnTo>
                    <a:pt x="0" y="745"/>
                  </a:lnTo>
                  <a:lnTo>
                    <a:pt x="231" y="745"/>
                  </a:lnTo>
                  <a:lnTo>
                    <a:pt x="23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3" name="Freeform 1337"/>
            <p:cNvSpPr>
              <a:spLocks noChangeArrowheads="1"/>
            </p:cNvSpPr>
            <p:nvPr/>
          </p:nvSpPr>
          <p:spPr bwMode="auto">
            <a:xfrm>
              <a:off x="8427665" y="3874623"/>
              <a:ext cx="14287" cy="15875"/>
            </a:xfrm>
            <a:custGeom>
              <a:avLst/>
              <a:gdLst>
                <a:gd name="T0" fmla="*/ 18 w 41"/>
                <a:gd name="T1" fmla="*/ 43 h 44"/>
                <a:gd name="T2" fmla="*/ 18 w 41"/>
                <a:gd name="T3" fmla="*/ 43 h 44"/>
                <a:gd name="T4" fmla="*/ 40 w 41"/>
                <a:gd name="T5" fmla="*/ 21 h 44"/>
                <a:gd name="T6" fmla="*/ 18 w 41"/>
                <a:gd name="T7" fmla="*/ 0 h 44"/>
                <a:gd name="T8" fmla="*/ 0 w 41"/>
                <a:gd name="T9" fmla="*/ 21 h 44"/>
                <a:gd name="T10" fmla="*/ 18 w 41"/>
                <a:gd name="T11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44">
                  <a:moveTo>
                    <a:pt x="18" y="43"/>
                  </a:moveTo>
                  <a:lnTo>
                    <a:pt x="18" y="43"/>
                  </a:lnTo>
                  <a:cubicBezTo>
                    <a:pt x="29" y="43"/>
                    <a:pt x="40" y="32"/>
                    <a:pt x="40" y="21"/>
                  </a:cubicBezTo>
                  <a:cubicBezTo>
                    <a:pt x="40" y="11"/>
                    <a:pt x="29" y="0"/>
                    <a:pt x="18" y="0"/>
                  </a:cubicBezTo>
                  <a:cubicBezTo>
                    <a:pt x="7" y="0"/>
                    <a:pt x="0" y="11"/>
                    <a:pt x="0" y="21"/>
                  </a:cubicBezTo>
                  <a:cubicBezTo>
                    <a:pt x="0" y="32"/>
                    <a:pt x="7" y="43"/>
                    <a:pt x="18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1338"/>
            <p:cNvSpPr>
              <a:spLocks noChangeArrowheads="1"/>
            </p:cNvSpPr>
            <p:nvPr/>
          </p:nvSpPr>
          <p:spPr bwMode="auto">
            <a:xfrm>
              <a:off x="8372102" y="3666661"/>
              <a:ext cx="127000" cy="125412"/>
            </a:xfrm>
            <a:custGeom>
              <a:avLst/>
              <a:gdLst>
                <a:gd name="T0" fmla="*/ 173 w 351"/>
                <a:gd name="T1" fmla="*/ 0 h 350"/>
                <a:gd name="T2" fmla="*/ 173 w 351"/>
                <a:gd name="T3" fmla="*/ 0 h 350"/>
                <a:gd name="T4" fmla="*/ 0 w 351"/>
                <a:gd name="T5" fmla="*/ 175 h 350"/>
                <a:gd name="T6" fmla="*/ 173 w 351"/>
                <a:gd name="T7" fmla="*/ 349 h 350"/>
                <a:gd name="T8" fmla="*/ 350 w 351"/>
                <a:gd name="T9" fmla="*/ 175 h 350"/>
                <a:gd name="T10" fmla="*/ 173 w 351"/>
                <a:gd name="T11" fmla="*/ 0 h 350"/>
                <a:gd name="T12" fmla="*/ 173 w 351"/>
                <a:gd name="T13" fmla="*/ 320 h 350"/>
                <a:gd name="T14" fmla="*/ 173 w 351"/>
                <a:gd name="T15" fmla="*/ 320 h 350"/>
                <a:gd name="T16" fmla="*/ 33 w 351"/>
                <a:gd name="T17" fmla="*/ 175 h 350"/>
                <a:gd name="T18" fmla="*/ 173 w 351"/>
                <a:gd name="T19" fmla="*/ 30 h 350"/>
                <a:gd name="T20" fmla="*/ 317 w 351"/>
                <a:gd name="T21" fmla="*/ 175 h 350"/>
                <a:gd name="T22" fmla="*/ 173 w 351"/>
                <a:gd name="T23" fmla="*/ 32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50">
                  <a:moveTo>
                    <a:pt x="173" y="0"/>
                  </a:moveTo>
                  <a:lnTo>
                    <a:pt x="173" y="0"/>
                  </a:lnTo>
                  <a:cubicBezTo>
                    <a:pt x="80" y="0"/>
                    <a:pt x="0" y="77"/>
                    <a:pt x="0" y="175"/>
                  </a:cubicBezTo>
                  <a:cubicBezTo>
                    <a:pt x="0" y="273"/>
                    <a:pt x="80" y="349"/>
                    <a:pt x="173" y="349"/>
                  </a:cubicBezTo>
                  <a:cubicBezTo>
                    <a:pt x="270" y="349"/>
                    <a:pt x="350" y="273"/>
                    <a:pt x="350" y="175"/>
                  </a:cubicBezTo>
                  <a:cubicBezTo>
                    <a:pt x="350" y="77"/>
                    <a:pt x="270" y="0"/>
                    <a:pt x="173" y="0"/>
                  </a:cubicBezTo>
                  <a:close/>
                  <a:moveTo>
                    <a:pt x="173" y="320"/>
                  </a:moveTo>
                  <a:lnTo>
                    <a:pt x="173" y="320"/>
                  </a:lnTo>
                  <a:cubicBezTo>
                    <a:pt x="98" y="320"/>
                    <a:pt x="33" y="255"/>
                    <a:pt x="33" y="175"/>
                  </a:cubicBezTo>
                  <a:cubicBezTo>
                    <a:pt x="33" y="95"/>
                    <a:pt x="98" y="30"/>
                    <a:pt x="173" y="30"/>
                  </a:cubicBezTo>
                  <a:cubicBezTo>
                    <a:pt x="252" y="30"/>
                    <a:pt x="317" y="95"/>
                    <a:pt x="317" y="175"/>
                  </a:cubicBezTo>
                  <a:cubicBezTo>
                    <a:pt x="317" y="255"/>
                    <a:pt x="252" y="320"/>
                    <a:pt x="173" y="32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1339"/>
            <p:cNvSpPr>
              <a:spLocks noChangeArrowheads="1"/>
            </p:cNvSpPr>
            <p:nvPr/>
          </p:nvSpPr>
          <p:spPr bwMode="auto">
            <a:xfrm>
              <a:off x="8407027" y="3703173"/>
              <a:ext cx="53975" cy="55563"/>
            </a:xfrm>
            <a:custGeom>
              <a:avLst/>
              <a:gdLst>
                <a:gd name="T0" fmla="*/ 0 w 149"/>
                <a:gd name="T1" fmla="*/ 130 h 153"/>
                <a:gd name="T2" fmla="*/ 51 w 149"/>
                <a:gd name="T3" fmla="*/ 76 h 153"/>
                <a:gd name="T4" fmla="*/ 0 w 149"/>
                <a:gd name="T5" fmla="*/ 25 h 153"/>
                <a:gd name="T6" fmla="*/ 22 w 149"/>
                <a:gd name="T7" fmla="*/ 0 h 153"/>
                <a:gd name="T8" fmla="*/ 72 w 149"/>
                <a:gd name="T9" fmla="*/ 54 h 153"/>
                <a:gd name="T10" fmla="*/ 126 w 149"/>
                <a:gd name="T11" fmla="*/ 0 h 153"/>
                <a:gd name="T12" fmla="*/ 148 w 149"/>
                <a:gd name="T13" fmla="*/ 25 h 153"/>
                <a:gd name="T14" fmla="*/ 97 w 149"/>
                <a:gd name="T15" fmla="*/ 76 h 153"/>
                <a:gd name="T16" fmla="*/ 148 w 149"/>
                <a:gd name="T17" fmla="*/ 130 h 153"/>
                <a:gd name="T18" fmla="*/ 126 w 149"/>
                <a:gd name="T19" fmla="*/ 152 h 153"/>
                <a:gd name="T20" fmla="*/ 72 w 149"/>
                <a:gd name="T21" fmla="*/ 98 h 153"/>
                <a:gd name="T22" fmla="*/ 22 w 149"/>
                <a:gd name="T23" fmla="*/ 152 h 153"/>
                <a:gd name="T24" fmla="*/ 0 w 149"/>
                <a:gd name="T25" fmla="*/ 13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9" h="153">
                  <a:moveTo>
                    <a:pt x="0" y="130"/>
                  </a:moveTo>
                  <a:lnTo>
                    <a:pt x="51" y="76"/>
                  </a:lnTo>
                  <a:lnTo>
                    <a:pt x="0" y="25"/>
                  </a:lnTo>
                  <a:lnTo>
                    <a:pt x="22" y="0"/>
                  </a:lnTo>
                  <a:lnTo>
                    <a:pt x="72" y="54"/>
                  </a:lnTo>
                  <a:lnTo>
                    <a:pt x="126" y="0"/>
                  </a:lnTo>
                  <a:lnTo>
                    <a:pt x="148" y="25"/>
                  </a:lnTo>
                  <a:lnTo>
                    <a:pt x="97" y="76"/>
                  </a:lnTo>
                  <a:lnTo>
                    <a:pt x="148" y="130"/>
                  </a:lnTo>
                  <a:lnTo>
                    <a:pt x="126" y="152"/>
                  </a:lnTo>
                  <a:lnTo>
                    <a:pt x="72" y="98"/>
                  </a:lnTo>
                  <a:lnTo>
                    <a:pt x="22" y="152"/>
                  </a:lnTo>
                  <a:lnTo>
                    <a:pt x="0" y="13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6" name="Group 695"/>
          <p:cNvGrpSpPr/>
          <p:nvPr/>
        </p:nvGrpSpPr>
        <p:grpSpPr>
          <a:xfrm>
            <a:off x="8247923" y="4076120"/>
            <a:ext cx="493712" cy="493712"/>
            <a:chOff x="8237165" y="4099018"/>
            <a:chExt cx="493712" cy="493712"/>
          </a:xfrm>
        </p:grpSpPr>
        <p:sp>
          <p:nvSpPr>
            <p:cNvPr id="697" name="Freeform 1340"/>
            <p:cNvSpPr>
              <a:spLocks noChangeArrowheads="1"/>
            </p:cNvSpPr>
            <p:nvPr/>
          </p:nvSpPr>
          <p:spPr bwMode="auto">
            <a:xfrm>
              <a:off x="8237165" y="409901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1341"/>
            <p:cNvSpPr>
              <a:spLocks noChangeArrowheads="1"/>
            </p:cNvSpPr>
            <p:nvPr/>
          </p:nvSpPr>
          <p:spPr bwMode="auto">
            <a:xfrm>
              <a:off x="8237165" y="4099018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1342"/>
            <p:cNvSpPr>
              <a:spLocks noChangeArrowheads="1"/>
            </p:cNvSpPr>
            <p:nvPr/>
          </p:nvSpPr>
          <p:spPr bwMode="auto">
            <a:xfrm>
              <a:off x="8349877" y="4229193"/>
              <a:ext cx="381000" cy="363537"/>
            </a:xfrm>
            <a:custGeom>
              <a:avLst/>
              <a:gdLst>
                <a:gd name="T0" fmla="*/ 897 w 1059"/>
                <a:gd name="T1" fmla="*/ 0 h 1009"/>
                <a:gd name="T2" fmla="*/ 897 w 1059"/>
                <a:gd name="T3" fmla="*/ 0 h 1009"/>
                <a:gd name="T4" fmla="*/ 897 w 1059"/>
                <a:gd name="T5" fmla="*/ 0 h 1009"/>
                <a:gd name="T6" fmla="*/ 933 w 1059"/>
                <a:gd name="T7" fmla="*/ 86 h 1009"/>
                <a:gd name="T8" fmla="*/ 811 w 1059"/>
                <a:gd name="T9" fmla="*/ 208 h 1009"/>
                <a:gd name="T10" fmla="*/ 536 w 1059"/>
                <a:gd name="T11" fmla="*/ 208 h 1009"/>
                <a:gd name="T12" fmla="*/ 536 w 1059"/>
                <a:gd name="T13" fmla="*/ 772 h 1009"/>
                <a:gd name="T14" fmla="*/ 0 w 1059"/>
                <a:gd name="T15" fmla="*/ 772 h 1009"/>
                <a:gd name="T16" fmla="*/ 236 w 1059"/>
                <a:gd name="T17" fmla="*/ 1008 h 1009"/>
                <a:gd name="T18" fmla="*/ 1058 w 1059"/>
                <a:gd name="T19" fmla="*/ 1008 h 1009"/>
                <a:gd name="T20" fmla="*/ 1058 w 1059"/>
                <a:gd name="T21" fmla="*/ 161 h 1009"/>
                <a:gd name="T22" fmla="*/ 897 w 1059"/>
                <a:gd name="T23" fmla="*/ 0 h 10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9" h="1009">
                  <a:moveTo>
                    <a:pt x="897" y="0"/>
                  </a:moveTo>
                  <a:lnTo>
                    <a:pt x="897" y="0"/>
                  </a:lnTo>
                  <a:lnTo>
                    <a:pt x="897" y="0"/>
                  </a:lnTo>
                  <a:cubicBezTo>
                    <a:pt x="919" y="25"/>
                    <a:pt x="933" y="54"/>
                    <a:pt x="933" y="86"/>
                  </a:cubicBezTo>
                  <a:cubicBezTo>
                    <a:pt x="933" y="154"/>
                    <a:pt x="879" y="208"/>
                    <a:pt x="811" y="208"/>
                  </a:cubicBezTo>
                  <a:cubicBezTo>
                    <a:pt x="536" y="208"/>
                    <a:pt x="536" y="208"/>
                    <a:pt x="536" y="208"/>
                  </a:cubicBezTo>
                  <a:cubicBezTo>
                    <a:pt x="536" y="772"/>
                    <a:pt x="536" y="772"/>
                    <a:pt x="536" y="772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236" y="1008"/>
                    <a:pt x="236" y="1008"/>
                    <a:pt x="236" y="1008"/>
                  </a:cubicBezTo>
                  <a:cubicBezTo>
                    <a:pt x="1058" y="1008"/>
                    <a:pt x="1058" y="1008"/>
                    <a:pt x="1058" y="1008"/>
                  </a:cubicBezTo>
                  <a:cubicBezTo>
                    <a:pt x="1058" y="161"/>
                    <a:pt x="1058" y="161"/>
                    <a:pt x="1058" y="161"/>
                  </a:cubicBezTo>
                  <a:cubicBezTo>
                    <a:pt x="897" y="0"/>
                    <a:pt x="897" y="0"/>
                    <a:pt x="89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0" name="Freeform 1343"/>
            <p:cNvSpPr>
              <a:spLocks noChangeArrowheads="1"/>
            </p:cNvSpPr>
            <p:nvPr/>
          </p:nvSpPr>
          <p:spPr bwMode="auto">
            <a:xfrm>
              <a:off x="8476877" y="4156168"/>
              <a:ext cx="209550" cy="147637"/>
            </a:xfrm>
            <a:custGeom>
              <a:avLst/>
              <a:gdLst>
                <a:gd name="T0" fmla="*/ 454 w 580"/>
                <a:gd name="T1" fmla="*/ 168 h 412"/>
                <a:gd name="T2" fmla="*/ 454 w 580"/>
                <a:gd name="T3" fmla="*/ 168 h 412"/>
                <a:gd name="T4" fmla="*/ 343 w 580"/>
                <a:gd name="T5" fmla="*/ 86 h 412"/>
                <a:gd name="T6" fmla="*/ 315 w 580"/>
                <a:gd name="T7" fmla="*/ 89 h 412"/>
                <a:gd name="T8" fmla="*/ 165 w 580"/>
                <a:gd name="T9" fmla="*/ 0 h 412"/>
                <a:gd name="T10" fmla="*/ 0 w 580"/>
                <a:gd name="T11" fmla="*/ 121 h 412"/>
                <a:gd name="T12" fmla="*/ 47 w 580"/>
                <a:gd name="T13" fmla="*/ 121 h 412"/>
                <a:gd name="T14" fmla="*/ 165 w 580"/>
                <a:gd name="T15" fmla="*/ 39 h 412"/>
                <a:gd name="T16" fmla="*/ 286 w 580"/>
                <a:gd name="T17" fmla="*/ 125 h 412"/>
                <a:gd name="T18" fmla="*/ 293 w 580"/>
                <a:gd name="T19" fmla="*/ 146 h 412"/>
                <a:gd name="T20" fmla="*/ 315 w 580"/>
                <a:gd name="T21" fmla="*/ 136 h 412"/>
                <a:gd name="T22" fmla="*/ 343 w 580"/>
                <a:gd name="T23" fmla="*/ 128 h 412"/>
                <a:gd name="T24" fmla="*/ 418 w 580"/>
                <a:gd name="T25" fmla="*/ 193 h 412"/>
                <a:gd name="T26" fmla="*/ 422 w 580"/>
                <a:gd name="T27" fmla="*/ 218 h 412"/>
                <a:gd name="T28" fmla="*/ 443 w 580"/>
                <a:gd name="T29" fmla="*/ 211 h 412"/>
                <a:gd name="T30" fmla="*/ 457 w 580"/>
                <a:gd name="T31" fmla="*/ 211 h 412"/>
                <a:gd name="T32" fmla="*/ 536 w 580"/>
                <a:gd name="T33" fmla="*/ 289 h 412"/>
                <a:gd name="T34" fmla="*/ 457 w 580"/>
                <a:gd name="T35" fmla="*/ 371 h 412"/>
                <a:gd name="T36" fmla="*/ 182 w 580"/>
                <a:gd name="T37" fmla="*/ 371 h 412"/>
                <a:gd name="T38" fmla="*/ 182 w 580"/>
                <a:gd name="T39" fmla="*/ 411 h 412"/>
                <a:gd name="T40" fmla="*/ 457 w 580"/>
                <a:gd name="T41" fmla="*/ 411 h 412"/>
                <a:gd name="T42" fmla="*/ 579 w 580"/>
                <a:gd name="T43" fmla="*/ 289 h 412"/>
                <a:gd name="T44" fmla="*/ 454 w 580"/>
                <a:gd name="T45" fmla="*/ 168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80" h="412">
                  <a:moveTo>
                    <a:pt x="454" y="168"/>
                  </a:moveTo>
                  <a:lnTo>
                    <a:pt x="454" y="168"/>
                  </a:lnTo>
                  <a:cubicBezTo>
                    <a:pt x="440" y="121"/>
                    <a:pt x="397" y="86"/>
                    <a:pt x="343" y="86"/>
                  </a:cubicBezTo>
                  <a:cubicBezTo>
                    <a:pt x="336" y="86"/>
                    <a:pt x="325" y="89"/>
                    <a:pt x="315" y="89"/>
                  </a:cubicBezTo>
                  <a:cubicBezTo>
                    <a:pt x="286" y="36"/>
                    <a:pt x="229" y="0"/>
                    <a:pt x="165" y="0"/>
                  </a:cubicBezTo>
                  <a:cubicBezTo>
                    <a:pt x="89" y="0"/>
                    <a:pt x="22" y="50"/>
                    <a:pt x="0" y="121"/>
                  </a:cubicBezTo>
                  <a:cubicBezTo>
                    <a:pt x="47" y="121"/>
                    <a:pt x="47" y="121"/>
                    <a:pt x="47" y="121"/>
                  </a:cubicBezTo>
                  <a:cubicBezTo>
                    <a:pt x="65" y="71"/>
                    <a:pt x="111" y="39"/>
                    <a:pt x="165" y="39"/>
                  </a:cubicBezTo>
                  <a:cubicBezTo>
                    <a:pt x="218" y="39"/>
                    <a:pt x="265" y="75"/>
                    <a:pt x="286" y="125"/>
                  </a:cubicBezTo>
                  <a:cubicBezTo>
                    <a:pt x="293" y="146"/>
                    <a:pt x="293" y="146"/>
                    <a:pt x="293" y="146"/>
                  </a:cubicBezTo>
                  <a:cubicBezTo>
                    <a:pt x="315" y="136"/>
                    <a:pt x="315" y="136"/>
                    <a:pt x="315" y="136"/>
                  </a:cubicBezTo>
                  <a:cubicBezTo>
                    <a:pt x="322" y="132"/>
                    <a:pt x="332" y="128"/>
                    <a:pt x="343" y="128"/>
                  </a:cubicBezTo>
                  <a:cubicBezTo>
                    <a:pt x="382" y="128"/>
                    <a:pt x="415" y="157"/>
                    <a:pt x="418" y="193"/>
                  </a:cubicBezTo>
                  <a:cubicBezTo>
                    <a:pt x="422" y="218"/>
                    <a:pt x="422" y="218"/>
                    <a:pt x="422" y="218"/>
                  </a:cubicBezTo>
                  <a:cubicBezTo>
                    <a:pt x="443" y="211"/>
                    <a:pt x="443" y="211"/>
                    <a:pt x="443" y="211"/>
                  </a:cubicBezTo>
                  <a:cubicBezTo>
                    <a:pt x="447" y="211"/>
                    <a:pt x="454" y="211"/>
                    <a:pt x="457" y="211"/>
                  </a:cubicBezTo>
                  <a:cubicBezTo>
                    <a:pt x="500" y="211"/>
                    <a:pt x="536" y="246"/>
                    <a:pt x="536" y="289"/>
                  </a:cubicBezTo>
                  <a:cubicBezTo>
                    <a:pt x="536" y="336"/>
                    <a:pt x="500" y="371"/>
                    <a:pt x="457" y="371"/>
                  </a:cubicBezTo>
                  <a:cubicBezTo>
                    <a:pt x="182" y="371"/>
                    <a:pt x="182" y="371"/>
                    <a:pt x="182" y="371"/>
                  </a:cubicBezTo>
                  <a:cubicBezTo>
                    <a:pt x="182" y="411"/>
                    <a:pt x="182" y="411"/>
                    <a:pt x="182" y="411"/>
                  </a:cubicBezTo>
                  <a:cubicBezTo>
                    <a:pt x="457" y="411"/>
                    <a:pt x="457" y="411"/>
                    <a:pt x="457" y="411"/>
                  </a:cubicBezTo>
                  <a:cubicBezTo>
                    <a:pt x="525" y="411"/>
                    <a:pt x="579" y="357"/>
                    <a:pt x="579" y="289"/>
                  </a:cubicBezTo>
                  <a:cubicBezTo>
                    <a:pt x="579" y="221"/>
                    <a:pt x="525" y="168"/>
                    <a:pt x="454" y="1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1344"/>
            <p:cNvSpPr>
              <a:spLocks noChangeArrowheads="1"/>
            </p:cNvSpPr>
            <p:nvPr/>
          </p:nvSpPr>
          <p:spPr bwMode="auto">
            <a:xfrm>
              <a:off x="8349877" y="4200618"/>
              <a:ext cx="193675" cy="307975"/>
            </a:xfrm>
            <a:custGeom>
              <a:avLst/>
              <a:gdLst>
                <a:gd name="T0" fmla="*/ 0 w 537"/>
                <a:gd name="T1" fmla="*/ 0 h 855"/>
                <a:gd name="T2" fmla="*/ 0 w 537"/>
                <a:gd name="T3" fmla="*/ 0 h 855"/>
                <a:gd name="T4" fmla="*/ 0 w 537"/>
                <a:gd name="T5" fmla="*/ 854 h 855"/>
                <a:gd name="T6" fmla="*/ 536 w 537"/>
                <a:gd name="T7" fmla="*/ 854 h 855"/>
                <a:gd name="T8" fmla="*/ 536 w 537"/>
                <a:gd name="T9" fmla="*/ 0 h 855"/>
                <a:gd name="T10" fmla="*/ 0 w 537"/>
                <a:gd name="T11" fmla="*/ 0 h 855"/>
                <a:gd name="T12" fmla="*/ 268 w 537"/>
                <a:gd name="T13" fmla="*/ 833 h 855"/>
                <a:gd name="T14" fmla="*/ 268 w 537"/>
                <a:gd name="T15" fmla="*/ 833 h 855"/>
                <a:gd name="T16" fmla="*/ 251 w 537"/>
                <a:gd name="T17" fmla="*/ 811 h 855"/>
                <a:gd name="T18" fmla="*/ 268 w 537"/>
                <a:gd name="T19" fmla="*/ 790 h 855"/>
                <a:gd name="T20" fmla="*/ 290 w 537"/>
                <a:gd name="T21" fmla="*/ 811 h 855"/>
                <a:gd name="T22" fmla="*/ 268 w 537"/>
                <a:gd name="T23" fmla="*/ 833 h 855"/>
                <a:gd name="T24" fmla="*/ 497 w 537"/>
                <a:gd name="T25" fmla="*/ 772 h 855"/>
                <a:gd name="T26" fmla="*/ 497 w 537"/>
                <a:gd name="T27" fmla="*/ 772 h 855"/>
                <a:gd name="T28" fmla="*/ 43 w 537"/>
                <a:gd name="T29" fmla="*/ 772 h 855"/>
                <a:gd name="T30" fmla="*/ 43 w 537"/>
                <a:gd name="T31" fmla="*/ 40 h 855"/>
                <a:gd name="T32" fmla="*/ 497 w 537"/>
                <a:gd name="T33" fmla="*/ 40 h 855"/>
                <a:gd name="T34" fmla="*/ 497 w 537"/>
                <a:gd name="T35" fmla="*/ 772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37" h="855">
                  <a:moveTo>
                    <a:pt x="0" y="0"/>
                  </a:moveTo>
                  <a:lnTo>
                    <a:pt x="0" y="0"/>
                  </a:lnTo>
                  <a:cubicBezTo>
                    <a:pt x="0" y="854"/>
                    <a:pt x="0" y="854"/>
                    <a:pt x="0" y="854"/>
                  </a:cubicBezTo>
                  <a:cubicBezTo>
                    <a:pt x="536" y="854"/>
                    <a:pt x="536" y="854"/>
                    <a:pt x="536" y="854"/>
                  </a:cubicBezTo>
                  <a:cubicBezTo>
                    <a:pt x="536" y="0"/>
                    <a:pt x="536" y="0"/>
                    <a:pt x="536" y="0"/>
                  </a:cubicBezTo>
                  <a:lnTo>
                    <a:pt x="0" y="0"/>
                  </a:lnTo>
                  <a:close/>
                  <a:moveTo>
                    <a:pt x="268" y="833"/>
                  </a:moveTo>
                  <a:lnTo>
                    <a:pt x="268" y="833"/>
                  </a:lnTo>
                  <a:cubicBezTo>
                    <a:pt x="258" y="833"/>
                    <a:pt x="251" y="822"/>
                    <a:pt x="251" y="811"/>
                  </a:cubicBezTo>
                  <a:cubicBezTo>
                    <a:pt x="251" y="801"/>
                    <a:pt x="258" y="790"/>
                    <a:pt x="268" y="790"/>
                  </a:cubicBezTo>
                  <a:cubicBezTo>
                    <a:pt x="279" y="790"/>
                    <a:pt x="290" y="801"/>
                    <a:pt x="290" y="811"/>
                  </a:cubicBezTo>
                  <a:cubicBezTo>
                    <a:pt x="290" y="822"/>
                    <a:pt x="279" y="833"/>
                    <a:pt x="268" y="833"/>
                  </a:cubicBezTo>
                  <a:close/>
                  <a:moveTo>
                    <a:pt x="497" y="772"/>
                  </a:moveTo>
                  <a:lnTo>
                    <a:pt x="497" y="772"/>
                  </a:lnTo>
                  <a:cubicBezTo>
                    <a:pt x="43" y="772"/>
                    <a:pt x="43" y="772"/>
                    <a:pt x="43" y="772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97" y="40"/>
                    <a:pt x="497" y="40"/>
                    <a:pt x="497" y="40"/>
                  </a:cubicBezTo>
                  <a:lnTo>
                    <a:pt x="497" y="7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2" name="Freeform 1345"/>
            <p:cNvSpPr>
              <a:spLocks noChangeArrowheads="1"/>
            </p:cNvSpPr>
            <p:nvPr/>
          </p:nvSpPr>
          <p:spPr bwMode="auto">
            <a:xfrm>
              <a:off x="8384802" y="4279993"/>
              <a:ext cx="125413" cy="123825"/>
            </a:xfrm>
            <a:custGeom>
              <a:avLst/>
              <a:gdLst>
                <a:gd name="T0" fmla="*/ 171 w 347"/>
                <a:gd name="T1" fmla="*/ 0 h 344"/>
                <a:gd name="T2" fmla="*/ 171 w 347"/>
                <a:gd name="T3" fmla="*/ 0 h 344"/>
                <a:gd name="T4" fmla="*/ 0 w 347"/>
                <a:gd name="T5" fmla="*/ 171 h 344"/>
                <a:gd name="T6" fmla="*/ 171 w 347"/>
                <a:gd name="T7" fmla="*/ 343 h 344"/>
                <a:gd name="T8" fmla="*/ 346 w 347"/>
                <a:gd name="T9" fmla="*/ 171 h 344"/>
                <a:gd name="T10" fmla="*/ 171 w 347"/>
                <a:gd name="T11" fmla="*/ 0 h 344"/>
                <a:gd name="T12" fmla="*/ 171 w 347"/>
                <a:gd name="T13" fmla="*/ 314 h 344"/>
                <a:gd name="T14" fmla="*/ 171 w 347"/>
                <a:gd name="T15" fmla="*/ 314 h 344"/>
                <a:gd name="T16" fmla="*/ 32 w 347"/>
                <a:gd name="T17" fmla="*/ 171 h 344"/>
                <a:gd name="T18" fmla="*/ 171 w 347"/>
                <a:gd name="T19" fmla="*/ 28 h 344"/>
                <a:gd name="T20" fmla="*/ 314 w 347"/>
                <a:gd name="T21" fmla="*/ 171 h 344"/>
                <a:gd name="T22" fmla="*/ 171 w 347"/>
                <a:gd name="T23" fmla="*/ 31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7" h="344">
                  <a:moveTo>
                    <a:pt x="171" y="0"/>
                  </a:moveTo>
                  <a:lnTo>
                    <a:pt x="171" y="0"/>
                  </a:lnTo>
                  <a:cubicBezTo>
                    <a:pt x="79" y="0"/>
                    <a:pt x="0" y="75"/>
                    <a:pt x="0" y="171"/>
                  </a:cubicBezTo>
                  <a:cubicBezTo>
                    <a:pt x="0" y="268"/>
                    <a:pt x="79" y="343"/>
                    <a:pt x="171" y="343"/>
                  </a:cubicBezTo>
                  <a:cubicBezTo>
                    <a:pt x="268" y="343"/>
                    <a:pt x="346" y="268"/>
                    <a:pt x="346" y="171"/>
                  </a:cubicBezTo>
                  <a:cubicBezTo>
                    <a:pt x="346" y="75"/>
                    <a:pt x="268" y="0"/>
                    <a:pt x="171" y="0"/>
                  </a:cubicBezTo>
                  <a:close/>
                  <a:moveTo>
                    <a:pt x="171" y="314"/>
                  </a:moveTo>
                  <a:lnTo>
                    <a:pt x="171" y="314"/>
                  </a:lnTo>
                  <a:cubicBezTo>
                    <a:pt x="96" y="314"/>
                    <a:pt x="32" y="250"/>
                    <a:pt x="32" y="171"/>
                  </a:cubicBezTo>
                  <a:cubicBezTo>
                    <a:pt x="32" y="93"/>
                    <a:pt x="96" y="28"/>
                    <a:pt x="171" y="28"/>
                  </a:cubicBezTo>
                  <a:cubicBezTo>
                    <a:pt x="250" y="28"/>
                    <a:pt x="314" y="93"/>
                    <a:pt x="314" y="171"/>
                  </a:cubicBezTo>
                  <a:cubicBezTo>
                    <a:pt x="314" y="250"/>
                    <a:pt x="250" y="314"/>
                    <a:pt x="171" y="3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3" name="Freeform 1346"/>
            <p:cNvSpPr>
              <a:spLocks noChangeArrowheads="1"/>
            </p:cNvSpPr>
            <p:nvPr/>
          </p:nvSpPr>
          <p:spPr bwMode="auto">
            <a:xfrm>
              <a:off x="8421315" y="4314918"/>
              <a:ext cx="52387" cy="53975"/>
            </a:xfrm>
            <a:custGeom>
              <a:avLst/>
              <a:gdLst>
                <a:gd name="T0" fmla="*/ 0 w 147"/>
                <a:gd name="T1" fmla="*/ 129 h 151"/>
                <a:gd name="T2" fmla="*/ 50 w 147"/>
                <a:gd name="T3" fmla="*/ 75 h 151"/>
                <a:gd name="T4" fmla="*/ 0 w 147"/>
                <a:gd name="T5" fmla="*/ 25 h 151"/>
                <a:gd name="T6" fmla="*/ 21 w 147"/>
                <a:gd name="T7" fmla="*/ 0 h 151"/>
                <a:gd name="T8" fmla="*/ 71 w 147"/>
                <a:gd name="T9" fmla="*/ 54 h 151"/>
                <a:gd name="T10" fmla="*/ 125 w 147"/>
                <a:gd name="T11" fmla="*/ 0 h 151"/>
                <a:gd name="T12" fmla="*/ 146 w 147"/>
                <a:gd name="T13" fmla="*/ 25 h 151"/>
                <a:gd name="T14" fmla="*/ 96 w 147"/>
                <a:gd name="T15" fmla="*/ 75 h 151"/>
                <a:gd name="T16" fmla="*/ 146 w 147"/>
                <a:gd name="T17" fmla="*/ 129 h 151"/>
                <a:gd name="T18" fmla="*/ 125 w 147"/>
                <a:gd name="T19" fmla="*/ 150 h 151"/>
                <a:gd name="T20" fmla="*/ 71 w 147"/>
                <a:gd name="T21" fmla="*/ 97 h 151"/>
                <a:gd name="T22" fmla="*/ 21 w 147"/>
                <a:gd name="T23" fmla="*/ 150 h 151"/>
                <a:gd name="T24" fmla="*/ 0 w 147"/>
                <a:gd name="T25" fmla="*/ 12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7" h="151">
                  <a:moveTo>
                    <a:pt x="0" y="129"/>
                  </a:moveTo>
                  <a:lnTo>
                    <a:pt x="50" y="75"/>
                  </a:lnTo>
                  <a:lnTo>
                    <a:pt x="0" y="25"/>
                  </a:lnTo>
                  <a:lnTo>
                    <a:pt x="21" y="0"/>
                  </a:lnTo>
                  <a:lnTo>
                    <a:pt x="71" y="54"/>
                  </a:lnTo>
                  <a:lnTo>
                    <a:pt x="125" y="0"/>
                  </a:lnTo>
                  <a:lnTo>
                    <a:pt x="146" y="25"/>
                  </a:lnTo>
                  <a:lnTo>
                    <a:pt x="96" y="75"/>
                  </a:lnTo>
                  <a:lnTo>
                    <a:pt x="146" y="129"/>
                  </a:lnTo>
                  <a:lnTo>
                    <a:pt x="125" y="150"/>
                  </a:lnTo>
                  <a:lnTo>
                    <a:pt x="71" y="97"/>
                  </a:lnTo>
                  <a:lnTo>
                    <a:pt x="21" y="150"/>
                  </a:lnTo>
                  <a:lnTo>
                    <a:pt x="0" y="1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40707661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38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M0379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M0380</a:t>
            </a: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662112" y="1185317"/>
            <a:ext cx="955533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Site Ratings 1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1567855" y="1174083"/>
            <a:ext cx="912380" cy="26774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Sirte Ratings 2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2428990" y="1151673"/>
            <a:ext cx="794856" cy="31256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Download Protection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189170" y="1187914"/>
            <a:ext cx="897242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Safe Shopping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4079753" y="1187914"/>
            <a:ext cx="71120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Secure Search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4811881" y="1188339"/>
            <a:ext cx="865766" cy="2392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Bad Password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623226" y="1201039"/>
            <a:ext cx="865292" cy="2138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Web Browsing Protection</a:t>
            </a:r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6459416" y="1187914"/>
            <a:ext cx="803029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Advanced Troubleshooting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7263530" y="1187914"/>
            <a:ext cx="812176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Concierge Gold</a:t>
            </a:r>
          </a:p>
        </p:txBody>
      </p:sp>
      <p:sp>
        <p:nvSpPr>
          <p:cNvPr id="23" name="Title 1"/>
          <p:cNvSpPr txBox="1">
            <a:spLocks/>
          </p:cNvSpPr>
          <p:nvPr/>
        </p:nvSpPr>
        <p:spPr>
          <a:xfrm>
            <a:off x="8076018" y="1187914"/>
            <a:ext cx="75613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8075707" y="1187914"/>
            <a:ext cx="80311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Concierge Platinum</a:t>
            </a:r>
          </a:p>
        </p:txBody>
      </p:sp>
      <p:grpSp>
        <p:nvGrpSpPr>
          <p:cNvPr id="25" name="Group 24"/>
          <p:cNvGrpSpPr/>
          <p:nvPr/>
        </p:nvGrpSpPr>
        <p:grpSpPr>
          <a:xfrm>
            <a:off x="1050552" y="1723369"/>
            <a:ext cx="328613" cy="265113"/>
            <a:chOff x="1050552" y="1706294"/>
            <a:chExt cx="328613" cy="265113"/>
          </a:xfrm>
        </p:grpSpPr>
        <p:sp>
          <p:nvSpPr>
            <p:cNvPr id="26" name="Freeform 1347"/>
            <p:cNvSpPr>
              <a:spLocks noChangeArrowheads="1"/>
            </p:cNvSpPr>
            <p:nvPr/>
          </p:nvSpPr>
          <p:spPr bwMode="auto">
            <a:xfrm>
              <a:off x="1058490" y="1714232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" name="Freeform 1348"/>
            <p:cNvSpPr>
              <a:spLocks noChangeArrowheads="1"/>
            </p:cNvSpPr>
            <p:nvPr/>
          </p:nvSpPr>
          <p:spPr bwMode="auto">
            <a:xfrm>
              <a:off x="1058490" y="1714232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1349"/>
            <p:cNvSpPr>
              <a:spLocks noChangeArrowheads="1"/>
            </p:cNvSpPr>
            <p:nvPr/>
          </p:nvSpPr>
          <p:spPr bwMode="auto">
            <a:xfrm>
              <a:off x="1215652" y="1714232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Freeform 1350"/>
            <p:cNvSpPr>
              <a:spLocks noChangeArrowheads="1"/>
            </p:cNvSpPr>
            <p:nvPr/>
          </p:nvSpPr>
          <p:spPr bwMode="auto">
            <a:xfrm>
              <a:off x="1215652" y="1714232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Freeform 1351"/>
            <p:cNvSpPr>
              <a:spLocks noChangeArrowheads="1"/>
            </p:cNvSpPr>
            <p:nvPr/>
          </p:nvSpPr>
          <p:spPr bwMode="auto">
            <a:xfrm>
              <a:off x="1050552" y="1706294"/>
              <a:ext cx="328613" cy="265113"/>
            </a:xfrm>
            <a:custGeom>
              <a:avLst/>
              <a:gdLst>
                <a:gd name="T0" fmla="*/ 914 w 915"/>
                <a:gd name="T1" fmla="*/ 627 h 738"/>
                <a:gd name="T2" fmla="*/ 0 w 915"/>
                <a:gd name="T3" fmla="*/ 0 h 738"/>
                <a:gd name="T4" fmla="*/ 306 w 915"/>
                <a:gd name="T5" fmla="*/ 627 h 738"/>
                <a:gd name="T6" fmla="*/ 223 w 915"/>
                <a:gd name="T7" fmla="*/ 694 h 738"/>
                <a:gd name="T8" fmla="*/ 691 w 915"/>
                <a:gd name="T9" fmla="*/ 737 h 738"/>
                <a:gd name="T10" fmla="*/ 605 w 915"/>
                <a:gd name="T11" fmla="*/ 694 h 738"/>
                <a:gd name="T12" fmla="*/ 914 w 915"/>
                <a:gd name="T13" fmla="*/ 627 h 738"/>
                <a:gd name="T14" fmla="*/ 40 w 915"/>
                <a:gd name="T15" fmla="*/ 43 h 738"/>
                <a:gd name="T16" fmla="*/ 871 w 915"/>
                <a:gd name="T17" fmla="*/ 584 h 738"/>
                <a:gd name="T18" fmla="*/ 40 w 915"/>
                <a:gd name="T19" fmla="*/ 43 h 738"/>
                <a:gd name="T20" fmla="*/ 666 w 915"/>
                <a:gd name="T21" fmla="*/ 466 h 738"/>
                <a:gd name="T22" fmla="*/ 666 w 915"/>
                <a:gd name="T23" fmla="*/ 160 h 738"/>
                <a:gd name="T24" fmla="*/ 666 w 915"/>
                <a:gd name="T25" fmla="*/ 466 h 738"/>
                <a:gd name="T26" fmla="*/ 666 w 915"/>
                <a:gd name="T27" fmla="*/ 192 h 738"/>
                <a:gd name="T28" fmla="*/ 666 w 915"/>
                <a:gd name="T29" fmla="*/ 434 h 738"/>
                <a:gd name="T30" fmla="*/ 666 w 915"/>
                <a:gd name="T31" fmla="*/ 192 h 738"/>
                <a:gd name="T32" fmla="*/ 687 w 915"/>
                <a:gd name="T33" fmla="*/ 313 h 738"/>
                <a:gd name="T34" fmla="*/ 709 w 915"/>
                <a:gd name="T35" fmla="*/ 381 h 738"/>
                <a:gd name="T36" fmla="*/ 623 w 915"/>
                <a:gd name="T37" fmla="*/ 381 h 738"/>
                <a:gd name="T38" fmla="*/ 644 w 915"/>
                <a:gd name="T39" fmla="*/ 313 h 738"/>
                <a:gd name="T40" fmla="*/ 623 w 915"/>
                <a:gd name="T41" fmla="*/ 246 h 738"/>
                <a:gd name="T42" fmla="*/ 709 w 915"/>
                <a:gd name="T43" fmla="*/ 246 h 738"/>
                <a:gd name="T44" fmla="*/ 687 w 915"/>
                <a:gd name="T45" fmla="*/ 313 h 738"/>
                <a:gd name="T46" fmla="*/ 248 w 915"/>
                <a:gd name="T47" fmla="*/ 466 h 738"/>
                <a:gd name="T48" fmla="*/ 248 w 915"/>
                <a:gd name="T49" fmla="*/ 160 h 738"/>
                <a:gd name="T50" fmla="*/ 248 w 915"/>
                <a:gd name="T51" fmla="*/ 466 h 738"/>
                <a:gd name="T52" fmla="*/ 248 w 915"/>
                <a:gd name="T53" fmla="*/ 192 h 738"/>
                <a:gd name="T54" fmla="*/ 248 w 915"/>
                <a:gd name="T55" fmla="*/ 434 h 738"/>
                <a:gd name="T56" fmla="*/ 248 w 915"/>
                <a:gd name="T57" fmla="*/ 192 h 738"/>
                <a:gd name="T58" fmla="*/ 234 w 915"/>
                <a:gd name="T59" fmla="*/ 385 h 738"/>
                <a:gd name="T60" fmla="*/ 198 w 915"/>
                <a:gd name="T61" fmla="*/ 303 h 738"/>
                <a:gd name="T62" fmla="*/ 295 w 915"/>
                <a:gd name="T63" fmla="*/ 246 h 738"/>
                <a:gd name="T64" fmla="*/ 234 w 915"/>
                <a:gd name="T65" fmla="*/ 385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627"/>
                  </a:lnTo>
                  <a:cubicBezTo>
                    <a:pt x="914" y="0"/>
                    <a:pt x="914" y="0"/>
                    <a:pt x="9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7"/>
                    <a:pt x="0" y="627"/>
                    <a:pt x="0" y="627"/>
                  </a:cubicBezTo>
                  <a:cubicBezTo>
                    <a:pt x="306" y="627"/>
                    <a:pt x="306" y="627"/>
                    <a:pt x="306" y="627"/>
                  </a:cubicBezTo>
                  <a:cubicBezTo>
                    <a:pt x="306" y="694"/>
                    <a:pt x="306" y="694"/>
                    <a:pt x="306" y="694"/>
                  </a:cubicBezTo>
                  <a:cubicBezTo>
                    <a:pt x="223" y="694"/>
                    <a:pt x="223" y="694"/>
                    <a:pt x="223" y="694"/>
                  </a:cubicBezTo>
                  <a:cubicBezTo>
                    <a:pt x="223" y="737"/>
                    <a:pt x="223" y="737"/>
                    <a:pt x="223" y="737"/>
                  </a:cubicBezTo>
                  <a:cubicBezTo>
                    <a:pt x="691" y="737"/>
                    <a:pt x="691" y="737"/>
                    <a:pt x="691" y="737"/>
                  </a:cubicBezTo>
                  <a:cubicBezTo>
                    <a:pt x="691" y="694"/>
                    <a:pt x="691" y="694"/>
                    <a:pt x="691" y="694"/>
                  </a:cubicBezTo>
                  <a:cubicBezTo>
                    <a:pt x="605" y="694"/>
                    <a:pt x="605" y="694"/>
                    <a:pt x="605" y="694"/>
                  </a:cubicBezTo>
                  <a:cubicBezTo>
                    <a:pt x="605" y="627"/>
                    <a:pt x="605" y="627"/>
                    <a:pt x="605" y="627"/>
                  </a:cubicBez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871" y="43"/>
                    <a:pt x="871" y="43"/>
                    <a:pt x="871" y="43"/>
                  </a:cubicBezTo>
                  <a:cubicBezTo>
                    <a:pt x="871" y="584"/>
                    <a:pt x="871" y="584"/>
                    <a:pt x="871" y="584"/>
                  </a:cubicBezTo>
                  <a:cubicBezTo>
                    <a:pt x="40" y="584"/>
                    <a:pt x="40" y="584"/>
                    <a:pt x="40" y="584"/>
                  </a:cubicBezTo>
                  <a:lnTo>
                    <a:pt x="40" y="43"/>
                  </a:lnTo>
                  <a:close/>
                  <a:moveTo>
                    <a:pt x="666" y="466"/>
                  </a:moveTo>
                  <a:lnTo>
                    <a:pt x="666" y="466"/>
                  </a:lnTo>
                  <a:cubicBezTo>
                    <a:pt x="579" y="466"/>
                    <a:pt x="511" y="399"/>
                    <a:pt x="511" y="313"/>
                  </a:cubicBezTo>
                  <a:cubicBezTo>
                    <a:pt x="511" y="228"/>
                    <a:pt x="579" y="160"/>
                    <a:pt x="666" y="160"/>
                  </a:cubicBezTo>
                  <a:cubicBezTo>
                    <a:pt x="752" y="160"/>
                    <a:pt x="821" y="228"/>
                    <a:pt x="821" y="313"/>
                  </a:cubicBezTo>
                  <a:cubicBezTo>
                    <a:pt x="821" y="399"/>
                    <a:pt x="752" y="466"/>
                    <a:pt x="666" y="466"/>
                  </a:cubicBezTo>
                  <a:close/>
                  <a:moveTo>
                    <a:pt x="666" y="192"/>
                  </a:moveTo>
                  <a:lnTo>
                    <a:pt x="666" y="192"/>
                  </a:lnTo>
                  <a:cubicBezTo>
                    <a:pt x="597" y="192"/>
                    <a:pt x="543" y="246"/>
                    <a:pt x="543" y="313"/>
                  </a:cubicBezTo>
                  <a:cubicBezTo>
                    <a:pt x="543" y="381"/>
                    <a:pt x="597" y="434"/>
                    <a:pt x="666" y="434"/>
                  </a:cubicBezTo>
                  <a:cubicBezTo>
                    <a:pt x="734" y="434"/>
                    <a:pt x="788" y="381"/>
                    <a:pt x="788" y="313"/>
                  </a:cubicBezTo>
                  <a:cubicBezTo>
                    <a:pt x="788" y="246"/>
                    <a:pt x="734" y="192"/>
                    <a:pt x="666" y="192"/>
                  </a:cubicBezTo>
                  <a:close/>
                  <a:moveTo>
                    <a:pt x="687" y="313"/>
                  </a:moveTo>
                  <a:lnTo>
                    <a:pt x="687" y="313"/>
                  </a:lnTo>
                  <a:cubicBezTo>
                    <a:pt x="734" y="356"/>
                    <a:pt x="734" y="356"/>
                    <a:pt x="734" y="356"/>
                  </a:cubicBezTo>
                  <a:cubicBezTo>
                    <a:pt x="709" y="381"/>
                    <a:pt x="709" y="381"/>
                    <a:pt x="709" y="381"/>
                  </a:cubicBezTo>
                  <a:cubicBezTo>
                    <a:pt x="666" y="335"/>
                    <a:pt x="666" y="335"/>
                    <a:pt x="666" y="335"/>
                  </a:cubicBezTo>
                  <a:cubicBezTo>
                    <a:pt x="623" y="381"/>
                    <a:pt x="623" y="381"/>
                    <a:pt x="623" y="381"/>
                  </a:cubicBezTo>
                  <a:cubicBezTo>
                    <a:pt x="597" y="356"/>
                    <a:pt x="597" y="356"/>
                    <a:pt x="597" y="356"/>
                  </a:cubicBezTo>
                  <a:cubicBezTo>
                    <a:pt x="644" y="313"/>
                    <a:pt x="644" y="313"/>
                    <a:pt x="644" y="313"/>
                  </a:cubicBezTo>
                  <a:cubicBezTo>
                    <a:pt x="597" y="271"/>
                    <a:pt x="597" y="271"/>
                    <a:pt x="597" y="271"/>
                  </a:cubicBezTo>
                  <a:cubicBezTo>
                    <a:pt x="623" y="246"/>
                    <a:pt x="623" y="246"/>
                    <a:pt x="623" y="246"/>
                  </a:cubicBezTo>
                  <a:cubicBezTo>
                    <a:pt x="666" y="292"/>
                    <a:pt x="666" y="292"/>
                    <a:pt x="666" y="292"/>
                  </a:cubicBezTo>
                  <a:cubicBezTo>
                    <a:pt x="709" y="246"/>
                    <a:pt x="709" y="246"/>
                    <a:pt x="709" y="246"/>
                  </a:cubicBezTo>
                  <a:cubicBezTo>
                    <a:pt x="734" y="271"/>
                    <a:pt x="734" y="271"/>
                    <a:pt x="734" y="271"/>
                  </a:cubicBezTo>
                  <a:lnTo>
                    <a:pt x="687" y="313"/>
                  </a:lnTo>
                  <a:close/>
                  <a:moveTo>
                    <a:pt x="248" y="466"/>
                  </a:moveTo>
                  <a:lnTo>
                    <a:pt x="248" y="466"/>
                  </a:lnTo>
                  <a:cubicBezTo>
                    <a:pt x="162" y="466"/>
                    <a:pt x="94" y="399"/>
                    <a:pt x="94" y="313"/>
                  </a:cubicBezTo>
                  <a:cubicBezTo>
                    <a:pt x="94" y="228"/>
                    <a:pt x="162" y="160"/>
                    <a:pt x="248" y="160"/>
                  </a:cubicBezTo>
                  <a:cubicBezTo>
                    <a:pt x="335" y="160"/>
                    <a:pt x="403" y="228"/>
                    <a:pt x="403" y="313"/>
                  </a:cubicBezTo>
                  <a:cubicBezTo>
                    <a:pt x="403" y="399"/>
                    <a:pt x="335" y="466"/>
                    <a:pt x="248" y="466"/>
                  </a:cubicBezTo>
                  <a:close/>
                  <a:moveTo>
                    <a:pt x="248" y="192"/>
                  </a:moveTo>
                  <a:lnTo>
                    <a:pt x="248" y="192"/>
                  </a:lnTo>
                  <a:cubicBezTo>
                    <a:pt x="180" y="192"/>
                    <a:pt x="126" y="246"/>
                    <a:pt x="126" y="313"/>
                  </a:cubicBezTo>
                  <a:cubicBezTo>
                    <a:pt x="126" y="381"/>
                    <a:pt x="180" y="434"/>
                    <a:pt x="248" y="434"/>
                  </a:cubicBezTo>
                  <a:cubicBezTo>
                    <a:pt x="317" y="434"/>
                    <a:pt x="371" y="381"/>
                    <a:pt x="371" y="313"/>
                  </a:cubicBezTo>
                  <a:cubicBezTo>
                    <a:pt x="371" y="246"/>
                    <a:pt x="317" y="192"/>
                    <a:pt x="248" y="192"/>
                  </a:cubicBezTo>
                  <a:close/>
                  <a:moveTo>
                    <a:pt x="234" y="385"/>
                  </a:moveTo>
                  <a:lnTo>
                    <a:pt x="234" y="385"/>
                  </a:lnTo>
                  <a:cubicBezTo>
                    <a:pt x="173" y="328"/>
                    <a:pt x="173" y="328"/>
                    <a:pt x="173" y="328"/>
                  </a:cubicBezTo>
                  <a:cubicBezTo>
                    <a:pt x="198" y="303"/>
                    <a:pt x="198" y="303"/>
                    <a:pt x="198" y="303"/>
                  </a:cubicBezTo>
                  <a:cubicBezTo>
                    <a:pt x="230" y="335"/>
                    <a:pt x="230" y="335"/>
                    <a:pt x="230" y="335"/>
                  </a:cubicBezTo>
                  <a:cubicBezTo>
                    <a:pt x="295" y="246"/>
                    <a:pt x="295" y="246"/>
                    <a:pt x="295" y="246"/>
                  </a:cubicBezTo>
                  <a:cubicBezTo>
                    <a:pt x="320" y="264"/>
                    <a:pt x="320" y="264"/>
                    <a:pt x="320" y="264"/>
                  </a:cubicBezTo>
                  <a:lnTo>
                    <a:pt x="234" y="38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037852" y="2342075"/>
            <a:ext cx="328613" cy="265112"/>
            <a:chOff x="1037852" y="2322147"/>
            <a:chExt cx="328613" cy="265112"/>
          </a:xfrm>
        </p:grpSpPr>
        <p:sp>
          <p:nvSpPr>
            <p:cNvPr id="32" name="Freeform 1352"/>
            <p:cNvSpPr>
              <a:spLocks noChangeArrowheads="1"/>
            </p:cNvSpPr>
            <p:nvPr/>
          </p:nvSpPr>
          <p:spPr bwMode="auto">
            <a:xfrm>
              <a:off x="1045790" y="2330084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" name="Freeform 1353"/>
            <p:cNvSpPr>
              <a:spLocks noChangeArrowheads="1"/>
            </p:cNvSpPr>
            <p:nvPr/>
          </p:nvSpPr>
          <p:spPr bwMode="auto">
            <a:xfrm>
              <a:off x="1045790" y="2330084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Freeform 1354"/>
            <p:cNvSpPr>
              <a:spLocks noChangeArrowheads="1"/>
            </p:cNvSpPr>
            <p:nvPr/>
          </p:nvSpPr>
          <p:spPr bwMode="auto">
            <a:xfrm>
              <a:off x="1201365" y="2330084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" name="Freeform 1355"/>
            <p:cNvSpPr>
              <a:spLocks noChangeArrowheads="1"/>
            </p:cNvSpPr>
            <p:nvPr/>
          </p:nvSpPr>
          <p:spPr bwMode="auto">
            <a:xfrm>
              <a:off x="1201365" y="2330084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" name="Freeform 1356"/>
            <p:cNvSpPr>
              <a:spLocks noChangeArrowheads="1"/>
            </p:cNvSpPr>
            <p:nvPr/>
          </p:nvSpPr>
          <p:spPr bwMode="auto">
            <a:xfrm>
              <a:off x="1037852" y="2322147"/>
              <a:ext cx="328613" cy="265112"/>
            </a:xfrm>
            <a:custGeom>
              <a:avLst/>
              <a:gdLst>
                <a:gd name="T0" fmla="*/ 914 w 915"/>
                <a:gd name="T1" fmla="*/ 627 h 738"/>
                <a:gd name="T2" fmla="*/ 0 w 915"/>
                <a:gd name="T3" fmla="*/ 0 h 738"/>
                <a:gd name="T4" fmla="*/ 306 w 915"/>
                <a:gd name="T5" fmla="*/ 627 h 738"/>
                <a:gd name="T6" fmla="*/ 223 w 915"/>
                <a:gd name="T7" fmla="*/ 694 h 738"/>
                <a:gd name="T8" fmla="*/ 691 w 915"/>
                <a:gd name="T9" fmla="*/ 737 h 738"/>
                <a:gd name="T10" fmla="*/ 605 w 915"/>
                <a:gd name="T11" fmla="*/ 694 h 738"/>
                <a:gd name="T12" fmla="*/ 914 w 915"/>
                <a:gd name="T13" fmla="*/ 627 h 738"/>
                <a:gd name="T14" fmla="*/ 40 w 915"/>
                <a:gd name="T15" fmla="*/ 43 h 738"/>
                <a:gd name="T16" fmla="*/ 871 w 915"/>
                <a:gd name="T17" fmla="*/ 584 h 738"/>
                <a:gd name="T18" fmla="*/ 40 w 915"/>
                <a:gd name="T19" fmla="*/ 43 h 738"/>
                <a:gd name="T20" fmla="*/ 666 w 915"/>
                <a:gd name="T21" fmla="*/ 466 h 738"/>
                <a:gd name="T22" fmla="*/ 666 w 915"/>
                <a:gd name="T23" fmla="*/ 160 h 738"/>
                <a:gd name="T24" fmla="*/ 666 w 915"/>
                <a:gd name="T25" fmla="*/ 466 h 738"/>
                <a:gd name="T26" fmla="*/ 666 w 915"/>
                <a:gd name="T27" fmla="*/ 192 h 738"/>
                <a:gd name="T28" fmla="*/ 666 w 915"/>
                <a:gd name="T29" fmla="*/ 434 h 738"/>
                <a:gd name="T30" fmla="*/ 666 w 915"/>
                <a:gd name="T31" fmla="*/ 192 h 738"/>
                <a:gd name="T32" fmla="*/ 687 w 915"/>
                <a:gd name="T33" fmla="*/ 313 h 738"/>
                <a:gd name="T34" fmla="*/ 709 w 915"/>
                <a:gd name="T35" fmla="*/ 381 h 738"/>
                <a:gd name="T36" fmla="*/ 623 w 915"/>
                <a:gd name="T37" fmla="*/ 381 h 738"/>
                <a:gd name="T38" fmla="*/ 644 w 915"/>
                <a:gd name="T39" fmla="*/ 313 h 738"/>
                <a:gd name="T40" fmla="*/ 623 w 915"/>
                <a:gd name="T41" fmla="*/ 246 h 738"/>
                <a:gd name="T42" fmla="*/ 709 w 915"/>
                <a:gd name="T43" fmla="*/ 246 h 738"/>
                <a:gd name="T44" fmla="*/ 687 w 915"/>
                <a:gd name="T45" fmla="*/ 313 h 738"/>
                <a:gd name="T46" fmla="*/ 248 w 915"/>
                <a:gd name="T47" fmla="*/ 466 h 738"/>
                <a:gd name="T48" fmla="*/ 248 w 915"/>
                <a:gd name="T49" fmla="*/ 160 h 738"/>
                <a:gd name="T50" fmla="*/ 248 w 915"/>
                <a:gd name="T51" fmla="*/ 466 h 738"/>
                <a:gd name="T52" fmla="*/ 248 w 915"/>
                <a:gd name="T53" fmla="*/ 192 h 738"/>
                <a:gd name="T54" fmla="*/ 248 w 915"/>
                <a:gd name="T55" fmla="*/ 434 h 738"/>
                <a:gd name="T56" fmla="*/ 248 w 915"/>
                <a:gd name="T57" fmla="*/ 192 h 738"/>
                <a:gd name="T58" fmla="*/ 234 w 915"/>
                <a:gd name="T59" fmla="*/ 385 h 738"/>
                <a:gd name="T60" fmla="*/ 198 w 915"/>
                <a:gd name="T61" fmla="*/ 303 h 738"/>
                <a:gd name="T62" fmla="*/ 295 w 915"/>
                <a:gd name="T63" fmla="*/ 246 h 738"/>
                <a:gd name="T64" fmla="*/ 234 w 915"/>
                <a:gd name="T65" fmla="*/ 385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627"/>
                  </a:lnTo>
                  <a:cubicBezTo>
                    <a:pt x="914" y="0"/>
                    <a:pt x="914" y="0"/>
                    <a:pt x="9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7"/>
                    <a:pt x="0" y="627"/>
                    <a:pt x="0" y="627"/>
                  </a:cubicBezTo>
                  <a:cubicBezTo>
                    <a:pt x="306" y="627"/>
                    <a:pt x="306" y="627"/>
                    <a:pt x="306" y="627"/>
                  </a:cubicBezTo>
                  <a:cubicBezTo>
                    <a:pt x="306" y="694"/>
                    <a:pt x="306" y="694"/>
                    <a:pt x="306" y="694"/>
                  </a:cubicBezTo>
                  <a:cubicBezTo>
                    <a:pt x="223" y="694"/>
                    <a:pt x="223" y="694"/>
                    <a:pt x="223" y="694"/>
                  </a:cubicBezTo>
                  <a:cubicBezTo>
                    <a:pt x="223" y="737"/>
                    <a:pt x="223" y="737"/>
                    <a:pt x="223" y="737"/>
                  </a:cubicBezTo>
                  <a:cubicBezTo>
                    <a:pt x="691" y="737"/>
                    <a:pt x="691" y="737"/>
                    <a:pt x="691" y="737"/>
                  </a:cubicBezTo>
                  <a:cubicBezTo>
                    <a:pt x="691" y="694"/>
                    <a:pt x="691" y="694"/>
                    <a:pt x="691" y="694"/>
                  </a:cubicBezTo>
                  <a:cubicBezTo>
                    <a:pt x="605" y="694"/>
                    <a:pt x="605" y="694"/>
                    <a:pt x="605" y="694"/>
                  </a:cubicBezTo>
                  <a:cubicBezTo>
                    <a:pt x="605" y="627"/>
                    <a:pt x="605" y="627"/>
                    <a:pt x="605" y="627"/>
                  </a:cubicBez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871" y="43"/>
                    <a:pt x="871" y="43"/>
                    <a:pt x="871" y="43"/>
                  </a:cubicBezTo>
                  <a:cubicBezTo>
                    <a:pt x="871" y="584"/>
                    <a:pt x="871" y="584"/>
                    <a:pt x="871" y="584"/>
                  </a:cubicBezTo>
                  <a:cubicBezTo>
                    <a:pt x="40" y="584"/>
                    <a:pt x="40" y="584"/>
                    <a:pt x="40" y="584"/>
                  </a:cubicBezTo>
                  <a:lnTo>
                    <a:pt x="40" y="43"/>
                  </a:lnTo>
                  <a:close/>
                  <a:moveTo>
                    <a:pt x="666" y="466"/>
                  </a:moveTo>
                  <a:lnTo>
                    <a:pt x="666" y="466"/>
                  </a:lnTo>
                  <a:cubicBezTo>
                    <a:pt x="579" y="466"/>
                    <a:pt x="511" y="399"/>
                    <a:pt x="511" y="313"/>
                  </a:cubicBezTo>
                  <a:cubicBezTo>
                    <a:pt x="511" y="228"/>
                    <a:pt x="579" y="160"/>
                    <a:pt x="666" y="160"/>
                  </a:cubicBezTo>
                  <a:cubicBezTo>
                    <a:pt x="752" y="160"/>
                    <a:pt x="821" y="228"/>
                    <a:pt x="821" y="313"/>
                  </a:cubicBezTo>
                  <a:cubicBezTo>
                    <a:pt x="821" y="399"/>
                    <a:pt x="752" y="466"/>
                    <a:pt x="666" y="466"/>
                  </a:cubicBezTo>
                  <a:close/>
                  <a:moveTo>
                    <a:pt x="666" y="192"/>
                  </a:moveTo>
                  <a:lnTo>
                    <a:pt x="666" y="192"/>
                  </a:lnTo>
                  <a:cubicBezTo>
                    <a:pt x="597" y="192"/>
                    <a:pt x="543" y="246"/>
                    <a:pt x="543" y="313"/>
                  </a:cubicBezTo>
                  <a:cubicBezTo>
                    <a:pt x="543" y="381"/>
                    <a:pt x="597" y="434"/>
                    <a:pt x="666" y="434"/>
                  </a:cubicBezTo>
                  <a:cubicBezTo>
                    <a:pt x="734" y="434"/>
                    <a:pt x="788" y="381"/>
                    <a:pt x="788" y="313"/>
                  </a:cubicBezTo>
                  <a:cubicBezTo>
                    <a:pt x="788" y="246"/>
                    <a:pt x="734" y="192"/>
                    <a:pt x="666" y="192"/>
                  </a:cubicBezTo>
                  <a:close/>
                  <a:moveTo>
                    <a:pt x="687" y="313"/>
                  </a:moveTo>
                  <a:lnTo>
                    <a:pt x="687" y="313"/>
                  </a:lnTo>
                  <a:cubicBezTo>
                    <a:pt x="734" y="356"/>
                    <a:pt x="734" y="356"/>
                    <a:pt x="734" y="356"/>
                  </a:cubicBezTo>
                  <a:cubicBezTo>
                    <a:pt x="709" y="381"/>
                    <a:pt x="709" y="381"/>
                    <a:pt x="709" y="381"/>
                  </a:cubicBezTo>
                  <a:cubicBezTo>
                    <a:pt x="666" y="335"/>
                    <a:pt x="666" y="335"/>
                    <a:pt x="666" y="335"/>
                  </a:cubicBezTo>
                  <a:cubicBezTo>
                    <a:pt x="623" y="381"/>
                    <a:pt x="623" y="381"/>
                    <a:pt x="623" y="381"/>
                  </a:cubicBezTo>
                  <a:cubicBezTo>
                    <a:pt x="597" y="356"/>
                    <a:pt x="597" y="356"/>
                    <a:pt x="597" y="356"/>
                  </a:cubicBezTo>
                  <a:cubicBezTo>
                    <a:pt x="644" y="313"/>
                    <a:pt x="644" y="313"/>
                    <a:pt x="644" y="313"/>
                  </a:cubicBezTo>
                  <a:cubicBezTo>
                    <a:pt x="597" y="271"/>
                    <a:pt x="597" y="271"/>
                    <a:pt x="597" y="271"/>
                  </a:cubicBezTo>
                  <a:cubicBezTo>
                    <a:pt x="623" y="246"/>
                    <a:pt x="623" y="246"/>
                    <a:pt x="623" y="246"/>
                  </a:cubicBezTo>
                  <a:cubicBezTo>
                    <a:pt x="666" y="292"/>
                    <a:pt x="666" y="292"/>
                    <a:pt x="666" y="292"/>
                  </a:cubicBezTo>
                  <a:cubicBezTo>
                    <a:pt x="709" y="246"/>
                    <a:pt x="709" y="246"/>
                    <a:pt x="709" y="246"/>
                  </a:cubicBezTo>
                  <a:cubicBezTo>
                    <a:pt x="734" y="271"/>
                    <a:pt x="734" y="271"/>
                    <a:pt x="734" y="271"/>
                  </a:cubicBezTo>
                  <a:lnTo>
                    <a:pt x="687" y="313"/>
                  </a:lnTo>
                  <a:close/>
                  <a:moveTo>
                    <a:pt x="248" y="466"/>
                  </a:moveTo>
                  <a:lnTo>
                    <a:pt x="248" y="466"/>
                  </a:lnTo>
                  <a:cubicBezTo>
                    <a:pt x="162" y="466"/>
                    <a:pt x="94" y="399"/>
                    <a:pt x="94" y="313"/>
                  </a:cubicBezTo>
                  <a:cubicBezTo>
                    <a:pt x="94" y="228"/>
                    <a:pt x="162" y="160"/>
                    <a:pt x="248" y="160"/>
                  </a:cubicBezTo>
                  <a:cubicBezTo>
                    <a:pt x="335" y="160"/>
                    <a:pt x="403" y="228"/>
                    <a:pt x="403" y="313"/>
                  </a:cubicBezTo>
                  <a:cubicBezTo>
                    <a:pt x="403" y="399"/>
                    <a:pt x="335" y="466"/>
                    <a:pt x="248" y="466"/>
                  </a:cubicBezTo>
                  <a:close/>
                  <a:moveTo>
                    <a:pt x="248" y="192"/>
                  </a:moveTo>
                  <a:lnTo>
                    <a:pt x="248" y="192"/>
                  </a:lnTo>
                  <a:cubicBezTo>
                    <a:pt x="180" y="192"/>
                    <a:pt x="126" y="246"/>
                    <a:pt x="126" y="313"/>
                  </a:cubicBezTo>
                  <a:cubicBezTo>
                    <a:pt x="126" y="381"/>
                    <a:pt x="180" y="434"/>
                    <a:pt x="248" y="434"/>
                  </a:cubicBezTo>
                  <a:cubicBezTo>
                    <a:pt x="317" y="434"/>
                    <a:pt x="371" y="381"/>
                    <a:pt x="371" y="313"/>
                  </a:cubicBezTo>
                  <a:cubicBezTo>
                    <a:pt x="371" y="246"/>
                    <a:pt x="317" y="192"/>
                    <a:pt x="248" y="192"/>
                  </a:cubicBezTo>
                  <a:close/>
                  <a:moveTo>
                    <a:pt x="234" y="385"/>
                  </a:moveTo>
                  <a:lnTo>
                    <a:pt x="234" y="385"/>
                  </a:lnTo>
                  <a:cubicBezTo>
                    <a:pt x="173" y="328"/>
                    <a:pt x="173" y="328"/>
                    <a:pt x="173" y="328"/>
                  </a:cubicBezTo>
                  <a:cubicBezTo>
                    <a:pt x="198" y="303"/>
                    <a:pt x="198" y="303"/>
                    <a:pt x="198" y="303"/>
                  </a:cubicBezTo>
                  <a:cubicBezTo>
                    <a:pt x="230" y="335"/>
                    <a:pt x="230" y="335"/>
                    <a:pt x="230" y="335"/>
                  </a:cubicBezTo>
                  <a:cubicBezTo>
                    <a:pt x="295" y="246"/>
                    <a:pt x="295" y="246"/>
                    <a:pt x="295" y="246"/>
                  </a:cubicBezTo>
                  <a:cubicBezTo>
                    <a:pt x="320" y="264"/>
                    <a:pt x="320" y="264"/>
                    <a:pt x="320" y="264"/>
                  </a:cubicBezTo>
                  <a:lnTo>
                    <a:pt x="234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041027" y="2953789"/>
            <a:ext cx="328613" cy="265113"/>
            <a:chOff x="1041027" y="2942483"/>
            <a:chExt cx="328613" cy="265113"/>
          </a:xfrm>
        </p:grpSpPr>
        <p:sp>
          <p:nvSpPr>
            <p:cNvPr id="38" name="Freeform 1357"/>
            <p:cNvSpPr>
              <a:spLocks noChangeArrowheads="1"/>
            </p:cNvSpPr>
            <p:nvPr/>
          </p:nvSpPr>
          <p:spPr bwMode="auto">
            <a:xfrm>
              <a:off x="1048965" y="2948833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" name="Freeform 1358"/>
            <p:cNvSpPr>
              <a:spLocks noChangeArrowheads="1"/>
            </p:cNvSpPr>
            <p:nvPr/>
          </p:nvSpPr>
          <p:spPr bwMode="auto">
            <a:xfrm>
              <a:off x="1048965" y="2948833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" name="Freeform 1359"/>
            <p:cNvSpPr>
              <a:spLocks noChangeArrowheads="1"/>
            </p:cNvSpPr>
            <p:nvPr/>
          </p:nvSpPr>
          <p:spPr bwMode="auto">
            <a:xfrm>
              <a:off x="1204540" y="2948833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" name="Freeform 1360"/>
            <p:cNvSpPr>
              <a:spLocks noChangeArrowheads="1"/>
            </p:cNvSpPr>
            <p:nvPr/>
          </p:nvSpPr>
          <p:spPr bwMode="auto">
            <a:xfrm>
              <a:off x="1204540" y="2948833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" name="Freeform 1361"/>
            <p:cNvSpPr>
              <a:spLocks noChangeArrowheads="1"/>
            </p:cNvSpPr>
            <p:nvPr/>
          </p:nvSpPr>
          <p:spPr bwMode="auto">
            <a:xfrm>
              <a:off x="1041027" y="2942483"/>
              <a:ext cx="328613" cy="265113"/>
            </a:xfrm>
            <a:custGeom>
              <a:avLst/>
              <a:gdLst>
                <a:gd name="T0" fmla="*/ 914 w 915"/>
                <a:gd name="T1" fmla="*/ 627 h 738"/>
                <a:gd name="T2" fmla="*/ 0 w 915"/>
                <a:gd name="T3" fmla="*/ 0 h 738"/>
                <a:gd name="T4" fmla="*/ 306 w 915"/>
                <a:gd name="T5" fmla="*/ 627 h 738"/>
                <a:gd name="T6" fmla="*/ 223 w 915"/>
                <a:gd name="T7" fmla="*/ 694 h 738"/>
                <a:gd name="T8" fmla="*/ 691 w 915"/>
                <a:gd name="T9" fmla="*/ 737 h 738"/>
                <a:gd name="T10" fmla="*/ 605 w 915"/>
                <a:gd name="T11" fmla="*/ 694 h 738"/>
                <a:gd name="T12" fmla="*/ 914 w 915"/>
                <a:gd name="T13" fmla="*/ 627 h 738"/>
                <a:gd name="T14" fmla="*/ 40 w 915"/>
                <a:gd name="T15" fmla="*/ 43 h 738"/>
                <a:gd name="T16" fmla="*/ 871 w 915"/>
                <a:gd name="T17" fmla="*/ 584 h 738"/>
                <a:gd name="T18" fmla="*/ 40 w 915"/>
                <a:gd name="T19" fmla="*/ 43 h 738"/>
                <a:gd name="T20" fmla="*/ 666 w 915"/>
                <a:gd name="T21" fmla="*/ 466 h 738"/>
                <a:gd name="T22" fmla="*/ 666 w 915"/>
                <a:gd name="T23" fmla="*/ 160 h 738"/>
                <a:gd name="T24" fmla="*/ 666 w 915"/>
                <a:gd name="T25" fmla="*/ 466 h 738"/>
                <a:gd name="T26" fmla="*/ 666 w 915"/>
                <a:gd name="T27" fmla="*/ 192 h 738"/>
                <a:gd name="T28" fmla="*/ 666 w 915"/>
                <a:gd name="T29" fmla="*/ 434 h 738"/>
                <a:gd name="T30" fmla="*/ 666 w 915"/>
                <a:gd name="T31" fmla="*/ 192 h 738"/>
                <a:gd name="T32" fmla="*/ 687 w 915"/>
                <a:gd name="T33" fmla="*/ 313 h 738"/>
                <a:gd name="T34" fmla="*/ 709 w 915"/>
                <a:gd name="T35" fmla="*/ 377 h 738"/>
                <a:gd name="T36" fmla="*/ 623 w 915"/>
                <a:gd name="T37" fmla="*/ 377 h 738"/>
                <a:gd name="T38" fmla="*/ 644 w 915"/>
                <a:gd name="T39" fmla="*/ 313 h 738"/>
                <a:gd name="T40" fmla="*/ 623 w 915"/>
                <a:gd name="T41" fmla="*/ 246 h 738"/>
                <a:gd name="T42" fmla="*/ 709 w 915"/>
                <a:gd name="T43" fmla="*/ 246 h 738"/>
                <a:gd name="T44" fmla="*/ 687 w 915"/>
                <a:gd name="T45" fmla="*/ 313 h 738"/>
                <a:gd name="T46" fmla="*/ 248 w 915"/>
                <a:gd name="T47" fmla="*/ 466 h 738"/>
                <a:gd name="T48" fmla="*/ 248 w 915"/>
                <a:gd name="T49" fmla="*/ 160 h 738"/>
                <a:gd name="T50" fmla="*/ 248 w 915"/>
                <a:gd name="T51" fmla="*/ 466 h 738"/>
                <a:gd name="T52" fmla="*/ 248 w 915"/>
                <a:gd name="T53" fmla="*/ 192 h 738"/>
                <a:gd name="T54" fmla="*/ 248 w 915"/>
                <a:gd name="T55" fmla="*/ 434 h 738"/>
                <a:gd name="T56" fmla="*/ 248 w 915"/>
                <a:gd name="T57" fmla="*/ 192 h 738"/>
                <a:gd name="T58" fmla="*/ 234 w 915"/>
                <a:gd name="T59" fmla="*/ 381 h 738"/>
                <a:gd name="T60" fmla="*/ 198 w 915"/>
                <a:gd name="T61" fmla="*/ 303 h 738"/>
                <a:gd name="T62" fmla="*/ 295 w 915"/>
                <a:gd name="T63" fmla="*/ 246 h 738"/>
                <a:gd name="T64" fmla="*/ 234 w 915"/>
                <a:gd name="T65" fmla="*/ 381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627"/>
                  </a:lnTo>
                  <a:cubicBezTo>
                    <a:pt x="914" y="0"/>
                    <a:pt x="914" y="0"/>
                    <a:pt x="9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7"/>
                    <a:pt x="0" y="627"/>
                    <a:pt x="0" y="627"/>
                  </a:cubicBezTo>
                  <a:cubicBezTo>
                    <a:pt x="306" y="627"/>
                    <a:pt x="306" y="627"/>
                    <a:pt x="306" y="627"/>
                  </a:cubicBezTo>
                  <a:cubicBezTo>
                    <a:pt x="306" y="694"/>
                    <a:pt x="306" y="694"/>
                    <a:pt x="306" y="694"/>
                  </a:cubicBezTo>
                  <a:cubicBezTo>
                    <a:pt x="223" y="694"/>
                    <a:pt x="223" y="694"/>
                    <a:pt x="223" y="694"/>
                  </a:cubicBezTo>
                  <a:cubicBezTo>
                    <a:pt x="223" y="737"/>
                    <a:pt x="223" y="737"/>
                    <a:pt x="223" y="737"/>
                  </a:cubicBezTo>
                  <a:cubicBezTo>
                    <a:pt x="691" y="737"/>
                    <a:pt x="691" y="737"/>
                    <a:pt x="691" y="737"/>
                  </a:cubicBezTo>
                  <a:cubicBezTo>
                    <a:pt x="691" y="694"/>
                    <a:pt x="691" y="694"/>
                    <a:pt x="691" y="694"/>
                  </a:cubicBezTo>
                  <a:cubicBezTo>
                    <a:pt x="605" y="694"/>
                    <a:pt x="605" y="694"/>
                    <a:pt x="605" y="694"/>
                  </a:cubicBezTo>
                  <a:cubicBezTo>
                    <a:pt x="605" y="627"/>
                    <a:pt x="605" y="627"/>
                    <a:pt x="605" y="627"/>
                  </a:cubicBez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871" y="43"/>
                    <a:pt x="871" y="43"/>
                    <a:pt x="871" y="43"/>
                  </a:cubicBezTo>
                  <a:cubicBezTo>
                    <a:pt x="871" y="584"/>
                    <a:pt x="871" y="584"/>
                    <a:pt x="871" y="584"/>
                  </a:cubicBezTo>
                  <a:cubicBezTo>
                    <a:pt x="40" y="584"/>
                    <a:pt x="40" y="584"/>
                    <a:pt x="40" y="584"/>
                  </a:cubicBezTo>
                  <a:lnTo>
                    <a:pt x="40" y="43"/>
                  </a:lnTo>
                  <a:close/>
                  <a:moveTo>
                    <a:pt x="666" y="466"/>
                  </a:moveTo>
                  <a:lnTo>
                    <a:pt x="666" y="466"/>
                  </a:lnTo>
                  <a:cubicBezTo>
                    <a:pt x="579" y="466"/>
                    <a:pt x="511" y="399"/>
                    <a:pt x="511" y="313"/>
                  </a:cubicBezTo>
                  <a:cubicBezTo>
                    <a:pt x="511" y="228"/>
                    <a:pt x="579" y="160"/>
                    <a:pt x="666" y="160"/>
                  </a:cubicBezTo>
                  <a:cubicBezTo>
                    <a:pt x="752" y="160"/>
                    <a:pt x="821" y="228"/>
                    <a:pt x="821" y="313"/>
                  </a:cubicBezTo>
                  <a:cubicBezTo>
                    <a:pt x="821" y="399"/>
                    <a:pt x="752" y="466"/>
                    <a:pt x="666" y="466"/>
                  </a:cubicBezTo>
                  <a:close/>
                  <a:moveTo>
                    <a:pt x="666" y="192"/>
                  </a:moveTo>
                  <a:lnTo>
                    <a:pt x="666" y="192"/>
                  </a:lnTo>
                  <a:cubicBezTo>
                    <a:pt x="597" y="192"/>
                    <a:pt x="543" y="246"/>
                    <a:pt x="543" y="313"/>
                  </a:cubicBezTo>
                  <a:cubicBezTo>
                    <a:pt x="543" y="381"/>
                    <a:pt x="597" y="434"/>
                    <a:pt x="666" y="434"/>
                  </a:cubicBezTo>
                  <a:cubicBezTo>
                    <a:pt x="734" y="434"/>
                    <a:pt x="788" y="381"/>
                    <a:pt x="788" y="313"/>
                  </a:cubicBezTo>
                  <a:cubicBezTo>
                    <a:pt x="788" y="246"/>
                    <a:pt x="734" y="192"/>
                    <a:pt x="666" y="192"/>
                  </a:cubicBezTo>
                  <a:close/>
                  <a:moveTo>
                    <a:pt x="687" y="313"/>
                  </a:moveTo>
                  <a:lnTo>
                    <a:pt x="687" y="313"/>
                  </a:lnTo>
                  <a:cubicBezTo>
                    <a:pt x="734" y="356"/>
                    <a:pt x="734" y="356"/>
                    <a:pt x="734" y="356"/>
                  </a:cubicBezTo>
                  <a:cubicBezTo>
                    <a:pt x="709" y="377"/>
                    <a:pt x="709" y="377"/>
                    <a:pt x="709" y="377"/>
                  </a:cubicBezTo>
                  <a:cubicBezTo>
                    <a:pt x="666" y="335"/>
                    <a:pt x="666" y="335"/>
                    <a:pt x="666" y="335"/>
                  </a:cubicBezTo>
                  <a:cubicBezTo>
                    <a:pt x="623" y="377"/>
                    <a:pt x="623" y="377"/>
                    <a:pt x="623" y="377"/>
                  </a:cubicBezTo>
                  <a:cubicBezTo>
                    <a:pt x="597" y="356"/>
                    <a:pt x="597" y="356"/>
                    <a:pt x="597" y="356"/>
                  </a:cubicBezTo>
                  <a:cubicBezTo>
                    <a:pt x="644" y="313"/>
                    <a:pt x="644" y="313"/>
                    <a:pt x="644" y="313"/>
                  </a:cubicBezTo>
                  <a:cubicBezTo>
                    <a:pt x="597" y="267"/>
                    <a:pt x="597" y="267"/>
                    <a:pt x="597" y="267"/>
                  </a:cubicBezTo>
                  <a:cubicBezTo>
                    <a:pt x="623" y="246"/>
                    <a:pt x="623" y="246"/>
                    <a:pt x="623" y="246"/>
                  </a:cubicBezTo>
                  <a:cubicBezTo>
                    <a:pt x="666" y="292"/>
                    <a:pt x="666" y="292"/>
                    <a:pt x="666" y="292"/>
                  </a:cubicBezTo>
                  <a:cubicBezTo>
                    <a:pt x="709" y="246"/>
                    <a:pt x="709" y="246"/>
                    <a:pt x="709" y="246"/>
                  </a:cubicBezTo>
                  <a:cubicBezTo>
                    <a:pt x="734" y="267"/>
                    <a:pt x="734" y="267"/>
                    <a:pt x="734" y="267"/>
                  </a:cubicBezTo>
                  <a:lnTo>
                    <a:pt x="687" y="313"/>
                  </a:lnTo>
                  <a:close/>
                  <a:moveTo>
                    <a:pt x="248" y="466"/>
                  </a:moveTo>
                  <a:lnTo>
                    <a:pt x="248" y="466"/>
                  </a:lnTo>
                  <a:cubicBezTo>
                    <a:pt x="162" y="466"/>
                    <a:pt x="94" y="399"/>
                    <a:pt x="94" y="313"/>
                  </a:cubicBezTo>
                  <a:cubicBezTo>
                    <a:pt x="94" y="228"/>
                    <a:pt x="162" y="160"/>
                    <a:pt x="248" y="160"/>
                  </a:cubicBezTo>
                  <a:cubicBezTo>
                    <a:pt x="335" y="160"/>
                    <a:pt x="403" y="228"/>
                    <a:pt x="403" y="313"/>
                  </a:cubicBezTo>
                  <a:cubicBezTo>
                    <a:pt x="403" y="399"/>
                    <a:pt x="335" y="466"/>
                    <a:pt x="248" y="466"/>
                  </a:cubicBezTo>
                  <a:close/>
                  <a:moveTo>
                    <a:pt x="248" y="192"/>
                  </a:moveTo>
                  <a:lnTo>
                    <a:pt x="248" y="192"/>
                  </a:lnTo>
                  <a:cubicBezTo>
                    <a:pt x="180" y="192"/>
                    <a:pt x="126" y="246"/>
                    <a:pt x="126" y="313"/>
                  </a:cubicBezTo>
                  <a:cubicBezTo>
                    <a:pt x="126" y="381"/>
                    <a:pt x="180" y="434"/>
                    <a:pt x="248" y="434"/>
                  </a:cubicBezTo>
                  <a:cubicBezTo>
                    <a:pt x="317" y="434"/>
                    <a:pt x="371" y="381"/>
                    <a:pt x="371" y="313"/>
                  </a:cubicBezTo>
                  <a:cubicBezTo>
                    <a:pt x="371" y="246"/>
                    <a:pt x="317" y="192"/>
                    <a:pt x="248" y="192"/>
                  </a:cubicBezTo>
                  <a:close/>
                  <a:moveTo>
                    <a:pt x="234" y="381"/>
                  </a:moveTo>
                  <a:lnTo>
                    <a:pt x="234" y="381"/>
                  </a:lnTo>
                  <a:cubicBezTo>
                    <a:pt x="173" y="324"/>
                    <a:pt x="173" y="324"/>
                    <a:pt x="173" y="324"/>
                  </a:cubicBezTo>
                  <a:cubicBezTo>
                    <a:pt x="198" y="303"/>
                    <a:pt x="198" y="303"/>
                    <a:pt x="198" y="303"/>
                  </a:cubicBezTo>
                  <a:cubicBezTo>
                    <a:pt x="230" y="335"/>
                    <a:pt x="230" y="335"/>
                    <a:pt x="230" y="335"/>
                  </a:cubicBezTo>
                  <a:cubicBezTo>
                    <a:pt x="295" y="246"/>
                    <a:pt x="295" y="246"/>
                    <a:pt x="295" y="246"/>
                  </a:cubicBezTo>
                  <a:cubicBezTo>
                    <a:pt x="320" y="264"/>
                    <a:pt x="320" y="264"/>
                    <a:pt x="320" y="264"/>
                  </a:cubicBezTo>
                  <a:lnTo>
                    <a:pt x="234" y="3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037852" y="3581421"/>
            <a:ext cx="328613" cy="265112"/>
            <a:chOff x="1037852" y="3522102"/>
            <a:chExt cx="328613" cy="265112"/>
          </a:xfrm>
        </p:grpSpPr>
        <p:sp>
          <p:nvSpPr>
            <p:cNvPr id="44" name="Freeform 1362"/>
            <p:cNvSpPr>
              <a:spLocks noChangeArrowheads="1"/>
            </p:cNvSpPr>
            <p:nvPr/>
          </p:nvSpPr>
          <p:spPr bwMode="auto">
            <a:xfrm>
              <a:off x="1045790" y="3528452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" name="Freeform 1363"/>
            <p:cNvSpPr>
              <a:spLocks noChangeArrowheads="1"/>
            </p:cNvSpPr>
            <p:nvPr/>
          </p:nvSpPr>
          <p:spPr bwMode="auto">
            <a:xfrm>
              <a:off x="1045790" y="3528452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" name="Freeform 1364"/>
            <p:cNvSpPr>
              <a:spLocks noChangeArrowheads="1"/>
            </p:cNvSpPr>
            <p:nvPr/>
          </p:nvSpPr>
          <p:spPr bwMode="auto">
            <a:xfrm>
              <a:off x="1202952" y="3528452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" name="Freeform 1365"/>
            <p:cNvSpPr>
              <a:spLocks noChangeArrowheads="1"/>
            </p:cNvSpPr>
            <p:nvPr/>
          </p:nvSpPr>
          <p:spPr bwMode="auto">
            <a:xfrm>
              <a:off x="1202952" y="3528452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" name="Freeform 1366"/>
            <p:cNvSpPr>
              <a:spLocks noChangeArrowheads="1"/>
            </p:cNvSpPr>
            <p:nvPr/>
          </p:nvSpPr>
          <p:spPr bwMode="auto">
            <a:xfrm>
              <a:off x="1037852" y="3522102"/>
              <a:ext cx="328613" cy="265112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627 h 738"/>
                <a:gd name="T4" fmla="*/ 914 w 915"/>
                <a:gd name="T5" fmla="*/ 0 h 738"/>
                <a:gd name="T6" fmla="*/ 0 w 915"/>
                <a:gd name="T7" fmla="*/ 0 h 738"/>
                <a:gd name="T8" fmla="*/ 0 w 915"/>
                <a:gd name="T9" fmla="*/ 627 h 738"/>
                <a:gd name="T10" fmla="*/ 306 w 915"/>
                <a:gd name="T11" fmla="*/ 627 h 738"/>
                <a:gd name="T12" fmla="*/ 306 w 915"/>
                <a:gd name="T13" fmla="*/ 694 h 738"/>
                <a:gd name="T14" fmla="*/ 223 w 915"/>
                <a:gd name="T15" fmla="*/ 694 h 738"/>
                <a:gd name="T16" fmla="*/ 223 w 915"/>
                <a:gd name="T17" fmla="*/ 737 h 738"/>
                <a:gd name="T18" fmla="*/ 691 w 915"/>
                <a:gd name="T19" fmla="*/ 737 h 738"/>
                <a:gd name="T20" fmla="*/ 691 w 915"/>
                <a:gd name="T21" fmla="*/ 694 h 738"/>
                <a:gd name="T22" fmla="*/ 605 w 915"/>
                <a:gd name="T23" fmla="*/ 694 h 738"/>
                <a:gd name="T24" fmla="*/ 605 w 915"/>
                <a:gd name="T25" fmla="*/ 627 h 738"/>
                <a:gd name="T26" fmla="*/ 914 w 915"/>
                <a:gd name="T27" fmla="*/ 627 h 738"/>
                <a:gd name="T28" fmla="*/ 40 w 915"/>
                <a:gd name="T29" fmla="*/ 43 h 738"/>
                <a:gd name="T30" fmla="*/ 40 w 915"/>
                <a:gd name="T31" fmla="*/ 43 h 738"/>
                <a:gd name="T32" fmla="*/ 871 w 915"/>
                <a:gd name="T33" fmla="*/ 43 h 738"/>
                <a:gd name="T34" fmla="*/ 871 w 915"/>
                <a:gd name="T35" fmla="*/ 584 h 738"/>
                <a:gd name="T36" fmla="*/ 40 w 915"/>
                <a:gd name="T37" fmla="*/ 584 h 738"/>
                <a:gd name="T38" fmla="*/ 40 w 915"/>
                <a:gd name="T39" fmla="*/ 43 h 738"/>
                <a:gd name="T40" fmla="*/ 248 w 915"/>
                <a:gd name="T41" fmla="*/ 466 h 738"/>
                <a:gd name="T42" fmla="*/ 248 w 915"/>
                <a:gd name="T43" fmla="*/ 466 h 738"/>
                <a:gd name="T44" fmla="*/ 94 w 915"/>
                <a:gd name="T45" fmla="*/ 313 h 738"/>
                <a:gd name="T46" fmla="*/ 248 w 915"/>
                <a:gd name="T47" fmla="*/ 160 h 738"/>
                <a:gd name="T48" fmla="*/ 403 w 915"/>
                <a:gd name="T49" fmla="*/ 313 h 738"/>
                <a:gd name="T50" fmla="*/ 248 w 915"/>
                <a:gd name="T51" fmla="*/ 466 h 738"/>
                <a:gd name="T52" fmla="*/ 248 w 915"/>
                <a:gd name="T53" fmla="*/ 192 h 738"/>
                <a:gd name="T54" fmla="*/ 248 w 915"/>
                <a:gd name="T55" fmla="*/ 192 h 738"/>
                <a:gd name="T56" fmla="*/ 126 w 915"/>
                <a:gd name="T57" fmla="*/ 313 h 738"/>
                <a:gd name="T58" fmla="*/ 248 w 915"/>
                <a:gd name="T59" fmla="*/ 434 h 738"/>
                <a:gd name="T60" fmla="*/ 371 w 915"/>
                <a:gd name="T61" fmla="*/ 313 h 738"/>
                <a:gd name="T62" fmla="*/ 248 w 915"/>
                <a:gd name="T63" fmla="*/ 192 h 738"/>
                <a:gd name="T64" fmla="*/ 234 w 915"/>
                <a:gd name="T65" fmla="*/ 385 h 738"/>
                <a:gd name="T66" fmla="*/ 234 w 915"/>
                <a:gd name="T67" fmla="*/ 385 h 738"/>
                <a:gd name="T68" fmla="*/ 173 w 915"/>
                <a:gd name="T69" fmla="*/ 328 h 738"/>
                <a:gd name="T70" fmla="*/ 198 w 915"/>
                <a:gd name="T71" fmla="*/ 303 h 738"/>
                <a:gd name="T72" fmla="*/ 230 w 915"/>
                <a:gd name="T73" fmla="*/ 335 h 738"/>
                <a:gd name="T74" fmla="*/ 295 w 915"/>
                <a:gd name="T75" fmla="*/ 246 h 738"/>
                <a:gd name="T76" fmla="*/ 320 w 915"/>
                <a:gd name="T77" fmla="*/ 264 h 738"/>
                <a:gd name="T78" fmla="*/ 234 w 915"/>
                <a:gd name="T79" fmla="*/ 385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627"/>
                  </a:lnTo>
                  <a:cubicBezTo>
                    <a:pt x="914" y="0"/>
                    <a:pt x="914" y="0"/>
                    <a:pt x="9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7"/>
                    <a:pt x="0" y="627"/>
                    <a:pt x="0" y="627"/>
                  </a:cubicBezTo>
                  <a:cubicBezTo>
                    <a:pt x="306" y="627"/>
                    <a:pt x="306" y="627"/>
                    <a:pt x="306" y="627"/>
                  </a:cubicBezTo>
                  <a:cubicBezTo>
                    <a:pt x="306" y="694"/>
                    <a:pt x="306" y="694"/>
                    <a:pt x="306" y="694"/>
                  </a:cubicBezTo>
                  <a:cubicBezTo>
                    <a:pt x="223" y="694"/>
                    <a:pt x="223" y="694"/>
                    <a:pt x="223" y="694"/>
                  </a:cubicBezTo>
                  <a:cubicBezTo>
                    <a:pt x="223" y="737"/>
                    <a:pt x="223" y="737"/>
                    <a:pt x="223" y="737"/>
                  </a:cubicBezTo>
                  <a:cubicBezTo>
                    <a:pt x="691" y="737"/>
                    <a:pt x="691" y="737"/>
                    <a:pt x="691" y="737"/>
                  </a:cubicBezTo>
                  <a:cubicBezTo>
                    <a:pt x="691" y="694"/>
                    <a:pt x="691" y="694"/>
                    <a:pt x="691" y="694"/>
                  </a:cubicBezTo>
                  <a:cubicBezTo>
                    <a:pt x="605" y="694"/>
                    <a:pt x="605" y="694"/>
                    <a:pt x="605" y="694"/>
                  </a:cubicBezTo>
                  <a:cubicBezTo>
                    <a:pt x="605" y="627"/>
                    <a:pt x="605" y="627"/>
                    <a:pt x="605" y="627"/>
                  </a:cubicBez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871" y="43"/>
                    <a:pt x="871" y="43"/>
                    <a:pt x="871" y="43"/>
                  </a:cubicBezTo>
                  <a:cubicBezTo>
                    <a:pt x="871" y="584"/>
                    <a:pt x="871" y="584"/>
                    <a:pt x="871" y="584"/>
                  </a:cubicBezTo>
                  <a:cubicBezTo>
                    <a:pt x="40" y="584"/>
                    <a:pt x="40" y="584"/>
                    <a:pt x="40" y="584"/>
                  </a:cubicBezTo>
                  <a:lnTo>
                    <a:pt x="40" y="43"/>
                  </a:lnTo>
                  <a:close/>
                  <a:moveTo>
                    <a:pt x="248" y="466"/>
                  </a:moveTo>
                  <a:lnTo>
                    <a:pt x="248" y="466"/>
                  </a:lnTo>
                  <a:cubicBezTo>
                    <a:pt x="162" y="466"/>
                    <a:pt x="94" y="399"/>
                    <a:pt x="94" y="313"/>
                  </a:cubicBezTo>
                  <a:cubicBezTo>
                    <a:pt x="94" y="228"/>
                    <a:pt x="162" y="160"/>
                    <a:pt x="248" y="160"/>
                  </a:cubicBezTo>
                  <a:cubicBezTo>
                    <a:pt x="335" y="160"/>
                    <a:pt x="403" y="228"/>
                    <a:pt x="403" y="313"/>
                  </a:cubicBezTo>
                  <a:cubicBezTo>
                    <a:pt x="403" y="399"/>
                    <a:pt x="335" y="466"/>
                    <a:pt x="248" y="466"/>
                  </a:cubicBezTo>
                  <a:close/>
                  <a:moveTo>
                    <a:pt x="248" y="192"/>
                  </a:moveTo>
                  <a:lnTo>
                    <a:pt x="248" y="192"/>
                  </a:lnTo>
                  <a:cubicBezTo>
                    <a:pt x="180" y="192"/>
                    <a:pt x="126" y="246"/>
                    <a:pt x="126" y="313"/>
                  </a:cubicBezTo>
                  <a:cubicBezTo>
                    <a:pt x="126" y="381"/>
                    <a:pt x="180" y="434"/>
                    <a:pt x="248" y="434"/>
                  </a:cubicBezTo>
                  <a:cubicBezTo>
                    <a:pt x="317" y="434"/>
                    <a:pt x="371" y="381"/>
                    <a:pt x="371" y="313"/>
                  </a:cubicBezTo>
                  <a:cubicBezTo>
                    <a:pt x="371" y="246"/>
                    <a:pt x="317" y="192"/>
                    <a:pt x="248" y="192"/>
                  </a:cubicBezTo>
                  <a:close/>
                  <a:moveTo>
                    <a:pt x="234" y="385"/>
                  </a:moveTo>
                  <a:lnTo>
                    <a:pt x="234" y="385"/>
                  </a:lnTo>
                  <a:cubicBezTo>
                    <a:pt x="173" y="328"/>
                    <a:pt x="173" y="328"/>
                    <a:pt x="173" y="328"/>
                  </a:cubicBezTo>
                  <a:cubicBezTo>
                    <a:pt x="198" y="303"/>
                    <a:pt x="198" y="303"/>
                    <a:pt x="198" y="303"/>
                  </a:cubicBezTo>
                  <a:cubicBezTo>
                    <a:pt x="230" y="335"/>
                    <a:pt x="230" y="335"/>
                    <a:pt x="230" y="335"/>
                  </a:cubicBezTo>
                  <a:cubicBezTo>
                    <a:pt x="295" y="246"/>
                    <a:pt x="295" y="246"/>
                    <a:pt x="295" y="246"/>
                  </a:cubicBezTo>
                  <a:cubicBezTo>
                    <a:pt x="320" y="264"/>
                    <a:pt x="320" y="264"/>
                    <a:pt x="320" y="264"/>
                  </a:cubicBezTo>
                  <a:lnTo>
                    <a:pt x="234" y="38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" name="Freeform 1367"/>
            <p:cNvSpPr>
              <a:spLocks noChangeArrowheads="1"/>
            </p:cNvSpPr>
            <p:nvPr/>
          </p:nvSpPr>
          <p:spPr bwMode="auto">
            <a:xfrm>
              <a:off x="1222002" y="3579252"/>
              <a:ext cx="112713" cy="111125"/>
            </a:xfrm>
            <a:custGeom>
              <a:avLst/>
              <a:gdLst>
                <a:gd name="T0" fmla="*/ 155 w 311"/>
                <a:gd name="T1" fmla="*/ 0 h 307"/>
                <a:gd name="T2" fmla="*/ 155 w 311"/>
                <a:gd name="T3" fmla="*/ 0 h 307"/>
                <a:gd name="T4" fmla="*/ 0 w 311"/>
                <a:gd name="T5" fmla="*/ 153 h 307"/>
                <a:gd name="T6" fmla="*/ 155 w 311"/>
                <a:gd name="T7" fmla="*/ 306 h 307"/>
                <a:gd name="T8" fmla="*/ 310 w 311"/>
                <a:gd name="T9" fmla="*/ 153 h 307"/>
                <a:gd name="T10" fmla="*/ 155 w 311"/>
                <a:gd name="T11" fmla="*/ 0 h 307"/>
                <a:gd name="T12" fmla="*/ 155 w 311"/>
                <a:gd name="T13" fmla="*/ 274 h 307"/>
                <a:gd name="T14" fmla="*/ 155 w 311"/>
                <a:gd name="T15" fmla="*/ 274 h 307"/>
                <a:gd name="T16" fmla="*/ 32 w 311"/>
                <a:gd name="T17" fmla="*/ 153 h 307"/>
                <a:gd name="T18" fmla="*/ 155 w 311"/>
                <a:gd name="T19" fmla="*/ 32 h 307"/>
                <a:gd name="T20" fmla="*/ 277 w 311"/>
                <a:gd name="T21" fmla="*/ 153 h 307"/>
                <a:gd name="T22" fmla="*/ 155 w 311"/>
                <a:gd name="T23" fmla="*/ 274 h 307"/>
                <a:gd name="T24" fmla="*/ 176 w 311"/>
                <a:gd name="T25" fmla="*/ 153 h 307"/>
                <a:gd name="T26" fmla="*/ 176 w 311"/>
                <a:gd name="T27" fmla="*/ 153 h 307"/>
                <a:gd name="T28" fmla="*/ 223 w 311"/>
                <a:gd name="T29" fmla="*/ 196 h 307"/>
                <a:gd name="T30" fmla="*/ 198 w 311"/>
                <a:gd name="T31" fmla="*/ 221 h 307"/>
                <a:gd name="T32" fmla="*/ 155 w 311"/>
                <a:gd name="T33" fmla="*/ 175 h 307"/>
                <a:gd name="T34" fmla="*/ 112 w 311"/>
                <a:gd name="T35" fmla="*/ 221 h 307"/>
                <a:gd name="T36" fmla="*/ 86 w 311"/>
                <a:gd name="T37" fmla="*/ 196 h 307"/>
                <a:gd name="T38" fmla="*/ 133 w 311"/>
                <a:gd name="T39" fmla="*/ 153 h 307"/>
                <a:gd name="T40" fmla="*/ 86 w 311"/>
                <a:gd name="T41" fmla="*/ 111 h 307"/>
                <a:gd name="T42" fmla="*/ 112 w 311"/>
                <a:gd name="T43" fmla="*/ 86 h 307"/>
                <a:gd name="T44" fmla="*/ 155 w 311"/>
                <a:gd name="T45" fmla="*/ 132 h 307"/>
                <a:gd name="T46" fmla="*/ 198 w 311"/>
                <a:gd name="T47" fmla="*/ 86 h 307"/>
                <a:gd name="T48" fmla="*/ 223 w 311"/>
                <a:gd name="T49" fmla="*/ 111 h 307"/>
                <a:gd name="T50" fmla="*/ 176 w 311"/>
                <a:gd name="T51" fmla="*/ 15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1" h="307">
                  <a:moveTo>
                    <a:pt x="155" y="0"/>
                  </a:moveTo>
                  <a:lnTo>
                    <a:pt x="155" y="0"/>
                  </a:lnTo>
                  <a:cubicBezTo>
                    <a:pt x="68" y="0"/>
                    <a:pt x="0" y="68"/>
                    <a:pt x="0" y="153"/>
                  </a:cubicBezTo>
                  <a:cubicBezTo>
                    <a:pt x="0" y="239"/>
                    <a:pt x="68" y="306"/>
                    <a:pt x="155" y="306"/>
                  </a:cubicBezTo>
                  <a:cubicBezTo>
                    <a:pt x="241" y="306"/>
                    <a:pt x="310" y="239"/>
                    <a:pt x="310" y="153"/>
                  </a:cubicBezTo>
                  <a:cubicBezTo>
                    <a:pt x="310" y="68"/>
                    <a:pt x="241" y="0"/>
                    <a:pt x="155" y="0"/>
                  </a:cubicBezTo>
                  <a:close/>
                  <a:moveTo>
                    <a:pt x="155" y="274"/>
                  </a:moveTo>
                  <a:lnTo>
                    <a:pt x="155" y="274"/>
                  </a:lnTo>
                  <a:cubicBezTo>
                    <a:pt x="86" y="274"/>
                    <a:pt x="32" y="221"/>
                    <a:pt x="32" y="153"/>
                  </a:cubicBezTo>
                  <a:cubicBezTo>
                    <a:pt x="32" y="86"/>
                    <a:pt x="86" y="32"/>
                    <a:pt x="155" y="32"/>
                  </a:cubicBezTo>
                  <a:cubicBezTo>
                    <a:pt x="223" y="32"/>
                    <a:pt x="277" y="86"/>
                    <a:pt x="277" y="153"/>
                  </a:cubicBezTo>
                  <a:cubicBezTo>
                    <a:pt x="277" y="221"/>
                    <a:pt x="223" y="274"/>
                    <a:pt x="155" y="274"/>
                  </a:cubicBezTo>
                  <a:close/>
                  <a:moveTo>
                    <a:pt x="176" y="153"/>
                  </a:moveTo>
                  <a:lnTo>
                    <a:pt x="176" y="153"/>
                  </a:lnTo>
                  <a:cubicBezTo>
                    <a:pt x="223" y="196"/>
                    <a:pt x="223" y="196"/>
                    <a:pt x="223" y="196"/>
                  </a:cubicBezTo>
                  <a:cubicBezTo>
                    <a:pt x="198" y="221"/>
                    <a:pt x="198" y="221"/>
                    <a:pt x="198" y="221"/>
                  </a:cubicBezTo>
                  <a:cubicBezTo>
                    <a:pt x="155" y="175"/>
                    <a:pt x="155" y="175"/>
                    <a:pt x="155" y="175"/>
                  </a:cubicBezTo>
                  <a:cubicBezTo>
                    <a:pt x="112" y="221"/>
                    <a:pt x="112" y="221"/>
                    <a:pt x="112" y="221"/>
                  </a:cubicBezTo>
                  <a:cubicBezTo>
                    <a:pt x="86" y="196"/>
                    <a:pt x="86" y="196"/>
                    <a:pt x="86" y="196"/>
                  </a:cubicBezTo>
                  <a:cubicBezTo>
                    <a:pt x="133" y="153"/>
                    <a:pt x="133" y="153"/>
                    <a:pt x="133" y="153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112" y="86"/>
                    <a:pt x="112" y="86"/>
                    <a:pt x="112" y="86"/>
                  </a:cubicBezTo>
                  <a:cubicBezTo>
                    <a:pt x="155" y="132"/>
                    <a:pt x="155" y="132"/>
                    <a:pt x="155" y="132"/>
                  </a:cubicBezTo>
                  <a:cubicBezTo>
                    <a:pt x="198" y="86"/>
                    <a:pt x="198" y="86"/>
                    <a:pt x="198" y="86"/>
                  </a:cubicBezTo>
                  <a:cubicBezTo>
                    <a:pt x="223" y="111"/>
                    <a:pt x="223" y="111"/>
                    <a:pt x="223" y="111"/>
                  </a:cubicBezTo>
                  <a:lnTo>
                    <a:pt x="176" y="1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966415" y="4067641"/>
            <a:ext cx="495300" cy="493712"/>
            <a:chOff x="966415" y="4079781"/>
            <a:chExt cx="495300" cy="493712"/>
          </a:xfrm>
        </p:grpSpPr>
        <p:sp>
          <p:nvSpPr>
            <p:cNvPr id="51" name="Freeform 1368"/>
            <p:cNvSpPr>
              <a:spLocks noChangeArrowheads="1"/>
            </p:cNvSpPr>
            <p:nvPr/>
          </p:nvSpPr>
          <p:spPr bwMode="auto">
            <a:xfrm>
              <a:off x="966415" y="407978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" name="Freeform 1369"/>
            <p:cNvSpPr>
              <a:spLocks noChangeArrowheads="1"/>
            </p:cNvSpPr>
            <p:nvPr/>
          </p:nvSpPr>
          <p:spPr bwMode="auto">
            <a:xfrm>
              <a:off x="966415" y="407978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" name="Freeform 1370"/>
            <p:cNvSpPr>
              <a:spLocks noChangeArrowheads="1"/>
            </p:cNvSpPr>
            <p:nvPr/>
          </p:nvSpPr>
          <p:spPr bwMode="auto">
            <a:xfrm>
              <a:off x="1058490" y="4202018"/>
              <a:ext cx="311150" cy="211138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" name="Freeform 1371"/>
            <p:cNvSpPr>
              <a:spLocks noChangeArrowheads="1"/>
            </p:cNvSpPr>
            <p:nvPr/>
          </p:nvSpPr>
          <p:spPr bwMode="auto">
            <a:xfrm>
              <a:off x="1050552" y="4194081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" name="Freeform 1372"/>
            <p:cNvSpPr>
              <a:spLocks noChangeArrowheads="1"/>
            </p:cNvSpPr>
            <p:nvPr/>
          </p:nvSpPr>
          <p:spPr bwMode="auto">
            <a:xfrm>
              <a:off x="1050552" y="4194081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" name="Freeform 1373"/>
            <p:cNvSpPr>
              <a:spLocks noChangeArrowheads="1"/>
            </p:cNvSpPr>
            <p:nvPr/>
          </p:nvSpPr>
          <p:spPr bwMode="auto">
            <a:xfrm>
              <a:off x="1050552" y="4194081"/>
              <a:ext cx="327025" cy="266700"/>
            </a:xfrm>
            <a:custGeom>
              <a:avLst/>
              <a:gdLst>
                <a:gd name="T0" fmla="*/ 907 w 908"/>
                <a:gd name="T1" fmla="*/ 628 h 740"/>
                <a:gd name="T2" fmla="*/ 907 w 908"/>
                <a:gd name="T3" fmla="*/ 628 h 740"/>
                <a:gd name="T4" fmla="*/ 907 w 908"/>
                <a:gd name="T5" fmla="*/ 0 h 740"/>
                <a:gd name="T6" fmla="*/ 0 w 908"/>
                <a:gd name="T7" fmla="*/ 0 h 740"/>
                <a:gd name="T8" fmla="*/ 0 w 908"/>
                <a:gd name="T9" fmla="*/ 628 h 740"/>
                <a:gd name="T10" fmla="*/ 303 w 908"/>
                <a:gd name="T11" fmla="*/ 628 h 740"/>
                <a:gd name="T12" fmla="*/ 303 w 908"/>
                <a:gd name="T13" fmla="*/ 696 h 740"/>
                <a:gd name="T14" fmla="*/ 221 w 908"/>
                <a:gd name="T15" fmla="*/ 696 h 740"/>
                <a:gd name="T16" fmla="*/ 221 w 908"/>
                <a:gd name="T17" fmla="*/ 739 h 740"/>
                <a:gd name="T18" fmla="*/ 686 w 908"/>
                <a:gd name="T19" fmla="*/ 739 h 740"/>
                <a:gd name="T20" fmla="*/ 686 w 908"/>
                <a:gd name="T21" fmla="*/ 696 h 740"/>
                <a:gd name="T22" fmla="*/ 600 w 908"/>
                <a:gd name="T23" fmla="*/ 696 h 740"/>
                <a:gd name="T24" fmla="*/ 600 w 908"/>
                <a:gd name="T25" fmla="*/ 628 h 740"/>
                <a:gd name="T26" fmla="*/ 907 w 908"/>
                <a:gd name="T27" fmla="*/ 628 h 740"/>
                <a:gd name="T28" fmla="*/ 39 w 908"/>
                <a:gd name="T29" fmla="*/ 42 h 740"/>
                <a:gd name="T30" fmla="*/ 39 w 908"/>
                <a:gd name="T31" fmla="*/ 42 h 740"/>
                <a:gd name="T32" fmla="*/ 864 w 908"/>
                <a:gd name="T33" fmla="*/ 42 h 740"/>
                <a:gd name="T34" fmla="*/ 864 w 908"/>
                <a:gd name="T35" fmla="*/ 586 h 740"/>
                <a:gd name="T36" fmla="*/ 39 w 908"/>
                <a:gd name="T37" fmla="*/ 586 h 740"/>
                <a:gd name="T38" fmla="*/ 39 w 908"/>
                <a:gd name="T39" fmla="*/ 42 h 740"/>
                <a:gd name="T40" fmla="*/ 246 w 908"/>
                <a:gd name="T41" fmla="*/ 468 h 740"/>
                <a:gd name="T42" fmla="*/ 246 w 908"/>
                <a:gd name="T43" fmla="*/ 468 h 740"/>
                <a:gd name="T44" fmla="*/ 93 w 908"/>
                <a:gd name="T45" fmla="*/ 314 h 740"/>
                <a:gd name="T46" fmla="*/ 246 w 908"/>
                <a:gd name="T47" fmla="*/ 160 h 740"/>
                <a:gd name="T48" fmla="*/ 400 w 908"/>
                <a:gd name="T49" fmla="*/ 314 h 740"/>
                <a:gd name="T50" fmla="*/ 246 w 908"/>
                <a:gd name="T51" fmla="*/ 468 h 740"/>
                <a:gd name="T52" fmla="*/ 246 w 908"/>
                <a:gd name="T53" fmla="*/ 193 h 740"/>
                <a:gd name="T54" fmla="*/ 246 w 908"/>
                <a:gd name="T55" fmla="*/ 193 h 740"/>
                <a:gd name="T56" fmla="*/ 125 w 908"/>
                <a:gd name="T57" fmla="*/ 314 h 740"/>
                <a:gd name="T58" fmla="*/ 246 w 908"/>
                <a:gd name="T59" fmla="*/ 436 h 740"/>
                <a:gd name="T60" fmla="*/ 368 w 908"/>
                <a:gd name="T61" fmla="*/ 314 h 740"/>
                <a:gd name="T62" fmla="*/ 246 w 908"/>
                <a:gd name="T63" fmla="*/ 193 h 740"/>
                <a:gd name="T64" fmla="*/ 232 w 908"/>
                <a:gd name="T65" fmla="*/ 385 h 740"/>
                <a:gd name="T66" fmla="*/ 232 w 908"/>
                <a:gd name="T67" fmla="*/ 385 h 740"/>
                <a:gd name="T68" fmla="*/ 171 w 908"/>
                <a:gd name="T69" fmla="*/ 328 h 740"/>
                <a:gd name="T70" fmla="*/ 196 w 908"/>
                <a:gd name="T71" fmla="*/ 303 h 740"/>
                <a:gd name="T72" fmla="*/ 228 w 908"/>
                <a:gd name="T73" fmla="*/ 336 h 740"/>
                <a:gd name="T74" fmla="*/ 293 w 908"/>
                <a:gd name="T75" fmla="*/ 246 h 740"/>
                <a:gd name="T76" fmla="*/ 318 w 908"/>
                <a:gd name="T77" fmla="*/ 264 h 740"/>
                <a:gd name="T78" fmla="*/ 232 w 908"/>
                <a:gd name="T79" fmla="*/ 385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8" h="740">
                  <a:moveTo>
                    <a:pt x="907" y="628"/>
                  </a:moveTo>
                  <a:lnTo>
                    <a:pt x="907" y="628"/>
                  </a:lnTo>
                  <a:cubicBezTo>
                    <a:pt x="907" y="0"/>
                    <a:pt x="907" y="0"/>
                    <a:pt x="90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8"/>
                    <a:pt x="0" y="628"/>
                    <a:pt x="0" y="628"/>
                  </a:cubicBezTo>
                  <a:cubicBezTo>
                    <a:pt x="303" y="628"/>
                    <a:pt x="303" y="628"/>
                    <a:pt x="303" y="628"/>
                  </a:cubicBezTo>
                  <a:cubicBezTo>
                    <a:pt x="303" y="696"/>
                    <a:pt x="303" y="696"/>
                    <a:pt x="303" y="696"/>
                  </a:cubicBezTo>
                  <a:cubicBezTo>
                    <a:pt x="221" y="696"/>
                    <a:pt x="221" y="696"/>
                    <a:pt x="221" y="696"/>
                  </a:cubicBezTo>
                  <a:cubicBezTo>
                    <a:pt x="221" y="739"/>
                    <a:pt x="221" y="739"/>
                    <a:pt x="221" y="739"/>
                  </a:cubicBezTo>
                  <a:cubicBezTo>
                    <a:pt x="686" y="739"/>
                    <a:pt x="686" y="739"/>
                    <a:pt x="686" y="739"/>
                  </a:cubicBezTo>
                  <a:cubicBezTo>
                    <a:pt x="686" y="696"/>
                    <a:pt x="686" y="696"/>
                    <a:pt x="686" y="696"/>
                  </a:cubicBezTo>
                  <a:cubicBezTo>
                    <a:pt x="600" y="696"/>
                    <a:pt x="600" y="696"/>
                    <a:pt x="600" y="696"/>
                  </a:cubicBezTo>
                  <a:cubicBezTo>
                    <a:pt x="600" y="628"/>
                    <a:pt x="600" y="628"/>
                    <a:pt x="600" y="628"/>
                  </a:cubicBezTo>
                  <a:lnTo>
                    <a:pt x="907" y="628"/>
                  </a:lnTo>
                  <a:close/>
                  <a:moveTo>
                    <a:pt x="39" y="42"/>
                  </a:moveTo>
                  <a:lnTo>
                    <a:pt x="39" y="42"/>
                  </a:lnTo>
                  <a:cubicBezTo>
                    <a:pt x="864" y="42"/>
                    <a:pt x="864" y="42"/>
                    <a:pt x="864" y="42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39" y="586"/>
                    <a:pt x="39" y="586"/>
                    <a:pt x="39" y="586"/>
                  </a:cubicBezTo>
                  <a:lnTo>
                    <a:pt x="39" y="42"/>
                  </a:lnTo>
                  <a:close/>
                  <a:moveTo>
                    <a:pt x="246" y="468"/>
                  </a:moveTo>
                  <a:lnTo>
                    <a:pt x="246" y="468"/>
                  </a:lnTo>
                  <a:cubicBezTo>
                    <a:pt x="160" y="468"/>
                    <a:pt x="93" y="400"/>
                    <a:pt x="93" y="314"/>
                  </a:cubicBezTo>
                  <a:cubicBezTo>
                    <a:pt x="93" y="228"/>
                    <a:pt x="160" y="160"/>
                    <a:pt x="246" y="160"/>
                  </a:cubicBezTo>
                  <a:cubicBezTo>
                    <a:pt x="332" y="160"/>
                    <a:pt x="400" y="228"/>
                    <a:pt x="400" y="314"/>
                  </a:cubicBezTo>
                  <a:cubicBezTo>
                    <a:pt x="400" y="400"/>
                    <a:pt x="332" y="468"/>
                    <a:pt x="246" y="468"/>
                  </a:cubicBezTo>
                  <a:close/>
                  <a:moveTo>
                    <a:pt x="246" y="193"/>
                  </a:moveTo>
                  <a:lnTo>
                    <a:pt x="246" y="193"/>
                  </a:lnTo>
                  <a:cubicBezTo>
                    <a:pt x="178" y="193"/>
                    <a:pt x="125" y="246"/>
                    <a:pt x="125" y="314"/>
                  </a:cubicBezTo>
                  <a:cubicBezTo>
                    <a:pt x="125" y="382"/>
                    <a:pt x="178" y="436"/>
                    <a:pt x="246" y="436"/>
                  </a:cubicBezTo>
                  <a:cubicBezTo>
                    <a:pt x="314" y="436"/>
                    <a:pt x="368" y="382"/>
                    <a:pt x="368" y="314"/>
                  </a:cubicBezTo>
                  <a:cubicBezTo>
                    <a:pt x="368" y="246"/>
                    <a:pt x="314" y="193"/>
                    <a:pt x="246" y="193"/>
                  </a:cubicBezTo>
                  <a:close/>
                  <a:moveTo>
                    <a:pt x="232" y="385"/>
                  </a:moveTo>
                  <a:lnTo>
                    <a:pt x="232" y="385"/>
                  </a:lnTo>
                  <a:cubicBezTo>
                    <a:pt x="171" y="328"/>
                    <a:pt x="171" y="328"/>
                    <a:pt x="171" y="328"/>
                  </a:cubicBezTo>
                  <a:cubicBezTo>
                    <a:pt x="196" y="303"/>
                    <a:pt x="196" y="303"/>
                    <a:pt x="196" y="303"/>
                  </a:cubicBezTo>
                  <a:cubicBezTo>
                    <a:pt x="228" y="336"/>
                    <a:pt x="228" y="336"/>
                    <a:pt x="228" y="336"/>
                  </a:cubicBezTo>
                  <a:cubicBezTo>
                    <a:pt x="293" y="246"/>
                    <a:pt x="293" y="246"/>
                    <a:pt x="293" y="246"/>
                  </a:cubicBezTo>
                  <a:cubicBezTo>
                    <a:pt x="318" y="264"/>
                    <a:pt x="318" y="264"/>
                    <a:pt x="318" y="264"/>
                  </a:cubicBezTo>
                  <a:lnTo>
                    <a:pt x="232" y="3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" name="Freeform 1374"/>
            <p:cNvSpPr>
              <a:spLocks noChangeArrowheads="1"/>
            </p:cNvSpPr>
            <p:nvPr/>
          </p:nvSpPr>
          <p:spPr bwMode="auto">
            <a:xfrm>
              <a:off x="1233115" y="4251231"/>
              <a:ext cx="111125" cy="111125"/>
            </a:xfrm>
            <a:custGeom>
              <a:avLst/>
              <a:gdLst>
                <a:gd name="T0" fmla="*/ 154 w 308"/>
                <a:gd name="T1" fmla="*/ 0 h 309"/>
                <a:gd name="T2" fmla="*/ 154 w 308"/>
                <a:gd name="T3" fmla="*/ 0 h 309"/>
                <a:gd name="T4" fmla="*/ 0 w 308"/>
                <a:gd name="T5" fmla="*/ 154 h 309"/>
                <a:gd name="T6" fmla="*/ 154 w 308"/>
                <a:gd name="T7" fmla="*/ 308 h 309"/>
                <a:gd name="T8" fmla="*/ 307 w 308"/>
                <a:gd name="T9" fmla="*/ 154 h 309"/>
                <a:gd name="T10" fmla="*/ 154 w 308"/>
                <a:gd name="T11" fmla="*/ 0 h 309"/>
                <a:gd name="T12" fmla="*/ 154 w 308"/>
                <a:gd name="T13" fmla="*/ 276 h 309"/>
                <a:gd name="T14" fmla="*/ 154 w 308"/>
                <a:gd name="T15" fmla="*/ 276 h 309"/>
                <a:gd name="T16" fmla="*/ 32 w 308"/>
                <a:gd name="T17" fmla="*/ 154 h 309"/>
                <a:gd name="T18" fmla="*/ 154 w 308"/>
                <a:gd name="T19" fmla="*/ 33 h 309"/>
                <a:gd name="T20" fmla="*/ 275 w 308"/>
                <a:gd name="T21" fmla="*/ 154 h 309"/>
                <a:gd name="T22" fmla="*/ 154 w 308"/>
                <a:gd name="T23" fmla="*/ 276 h 309"/>
                <a:gd name="T24" fmla="*/ 175 w 308"/>
                <a:gd name="T25" fmla="*/ 154 h 309"/>
                <a:gd name="T26" fmla="*/ 175 w 308"/>
                <a:gd name="T27" fmla="*/ 154 h 309"/>
                <a:gd name="T28" fmla="*/ 222 w 308"/>
                <a:gd name="T29" fmla="*/ 197 h 309"/>
                <a:gd name="T30" fmla="*/ 197 w 308"/>
                <a:gd name="T31" fmla="*/ 222 h 309"/>
                <a:gd name="T32" fmla="*/ 154 w 308"/>
                <a:gd name="T33" fmla="*/ 176 h 309"/>
                <a:gd name="T34" fmla="*/ 111 w 308"/>
                <a:gd name="T35" fmla="*/ 222 h 309"/>
                <a:gd name="T36" fmla="*/ 86 w 308"/>
                <a:gd name="T37" fmla="*/ 197 h 309"/>
                <a:gd name="T38" fmla="*/ 132 w 308"/>
                <a:gd name="T39" fmla="*/ 154 h 309"/>
                <a:gd name="T40" fmla="*/ 86 w 308"/>
                <a:gd name="T41" fmla="*/ 111 h 309"/>
                <a:gd name="T42" fmla="*/ 111 w 308"/>
                <a:gd name="T43" fmla="*/ 86 h 309"/>
                <a:gd name="T44" fmla="*/ 154 w 308"/>
                <a:gd name="T45" fmla="*/ 133 h 309"/>
                <a:gd name="T46" fmla="*/ 197 w 308"/>
                <a:gd name="T47" fmla="*/ 86 h 309"/>
                <a:gd name="T48" fmla="*/ 222 w 308"/>
                <a:gd name="T49" fmla="*/ 111 h 309"/>
                <a:gd name="T50" fmla="*/ 175 w 308"/>
                <a:gd name="T51" fmla="*/ 154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08" h="309">
                  <a:moveTo>
                    <a:pt x="154" y="0"/>
                  </a:moveTo>
                  <a:lnTo>
                    <a:pt x="154" y="0"/>
                  </a:lnTo>
                  <a:cubicBezTo>
                    <a:pt x="68" y="0"/>
                    <a:pt x="0" y="68"/>
                    <a:pt x="0" y="154"/>
                  </a:cubicBezTo>
                  <a:cubicBezTo>
                    <a:pt x="0" y="240"/>
                    <a:pt x="68" y="308"/>
                    <a:pt x="154" y="308"/>
                  </a:cubicBezTo>
                  <a:cubicBezTo>
                    <a:pt x="239" y="308"/>
                    <a:pt x="307" y="240"/>
                    <a:pt x="307" y="154"/>
                  </a:cubicBezTo>
                  <a:cubicBezTo>
                    <a:pt x="307" y="68"/>
                    <a:pt x="239" y="0"/>
                    <a:pt x="154" y="0"/>
                  </a:cubicBezTo>
                  <a:close/>
                  <a:moveTo>
                    <a:pt x="154" y="276"/>
                  </a:moveTo>
                  <a:lnTo>
                    <a:pt x="154" y="276"/>
                  </a:lnTo>
                  <a:cubicBezTo>
                    <a:pt x="86" y="276"/>
                    <a:pt x="32" y="222"/>
                    <a:pt x="32" y="154"/>
                  </a:cubicBezTo>
                  <a:cubicBezTo>
                    <a:pt x="32" y="86"/>
                    <a:pt x="86" y="33"/>
                    <a:pt x="154" y="33"/>
                  </a:cubicBezTo>
                  <a:cubicBezTo>
                    <a:pt x="222" y="33"/>
                    <a:pt x="275" y="86"/>
                    <a:pt x="275" y="154"/>
                  </a:cubicBezTo>
                  <a:cubicBezTo>
                    <a:pt x="275" y="222"/>
                    <a:pt x="222" y="276"/>
                    <a:pt x="154" y="276"/>
                  </a:cubicBezTo>
                  <a:close/>
                  <a:moveTo>
                    <a:pt x="175" y="154"/>
                  </a:moveTo>
                  <a:lnTo>
                    <a:pt x="175" y="154"/>
                  </a:lnTo>
                  <a:cubicBezTo>
                    <a:pt x="222" y="197"/>
                    <a:pt x="222" y="197"/>
                    <a:pt x="222" y="197"/>
                  </a:cubicBezTo>
                  <a:cubicBezTo>
                    <a:pt x="197" y="222"/>
                    <a:pt x="197" y="222"/>
                    <a:pt x="197" y="222"/>
                  </a:cubicBezTo>
                  <a:cubicBezTo>
                    <a:pt x="154" y="176"/>
                    <a:pt x="154" y="176"/>
                    <a:pt x="154" y="176"/>
                  </a:cubicBezTo>
                  <a:cubicBezTo>
                    <a:pt x="111" y="222"/>
                    <a:pt x="111" y="222"/>
                    <a:pt x="111" y="222"/>
                  </a:cubicBezTo>
                  <a:cubicBezTo>
                    <a:pt x="86" y="197"/>
                    <a:pt x="86" y="197"/>
                    <a:pt x="86" y="197"/>
                  </a:cubicBezTo>
                  <a:cubicBezTo>
                    <a:pt x="132" y="154"/>
                    <a:pt x="132" y="154"/>
                    <a:pt x="132" y="154"/>
                  </a:cubicBezTo>
                  <a:cubicBezTo>
                    <a:pt x="86" y="111"/>
                    <a:pt x="86" y="111"/>
                    <a:pt x="86" y="111"/>
                  </a:cubicBezTo>
                  <a:cubicBezTo>
                    <a:pt x="111" y="86"/>
                    <a:pt x="111" y="86"/>
                    <a:pt x="111" y="86"/>
                  </a:cubicBezTo>
                  <a:cubicBezTo>
                    <a:pt x="154" y="133"/>
                    <a:pt x="154" y="133"/>
                    <a:pt x="154" y="133"/>
                  </a:cubicBezTo>
                  <a:cubicBezTo>
                    <a:pt x="197" y="86"/>
                    <a:pt x="197" y="86"/>
                    <a:pt x="197" y="86"/>
                  </a:cubicBezTo>
                  <a:cubicBezTo>
                    <a:pt x="222" y="111"/>
                    <a:pt x="222" y="111"/>
                    <a:pt x="222" y="111"/>
                  </a:cubicBezTo>
                  <a:lnTo>
                    <a:pt x="175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819397" y="1673363"/>
            <a:ext cx="365125" cy="365125"/>
            <a:chOff x="1808639" y="1609457"/>
            <a:chExt cx="365125" cy="365125"/>
          </a:xfrm>
        </p:grpSpPr>
        <p:sp>
          <p:nvSpPr>
            <p:cNvPr id="59" name="Freeform 1375"/>
            <p:cNvSpPr>
              <a:spLocks noChangeArrowheads="1"/>
            </p:cNvSpPr>
            <p:nvPr/>
          </p:nvSpPr>
          <p:spPr bwMode="auto">
            <a:xfrm>
              <a:off x="1961039" y="1623744"/>
              <a:ext cx="196850" cy="196850"/>
            </a:xfrm>
            <a:custGeom>
              <a:avLst/>
              <a:gdLst>
                <a:gd name="T0" fmla="*/ 275 w 547"/>
                <a:gd name="T1" fmla="*/ 0 h 548"/>
                <a:gd name="T2" fmla="*/ 275 w 547"/>
                <a:gd name="T3" fmla="*/ 0 h 548"/>
                <a:gd name="T4" fmla="*/ 0 w 547"/>
                <a:gd name="T5" fmla="*/ 271 h 548"/>
                <a:gd name="T6" fmla="*/ 275 w 547"/>
                <a:gd name="T7" fmla="*/ 547 h 548"/>
                <a:gd name="T8" fmla="*/ 546 w 547"/>
                <a:gd name="T9" fmla="*/ 271 h 548"/>
                <a:gd name="T10" fmla="*/ 275 w 547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7" h="548">
                  <a:moveTo>
                    <a:pt x="275" y="0"/>
                  </a:moveTo>
                  <a:lnTo>
                    <a:pt x="275" y="0"/>
                  </a:lnTo>
                  <a:cubicBezTo>
                    <a:pt x="124" y="0"/>
                    <a:pt x="0" y="121"/>
                    <a:pt x="0" y="271"/>
                  </a:cubicBezTo>
                  <a:cubicBezTo>
                    <a:pt x="0" y="425"/>
                    <a:pt x="124" y="547"/>
                    <a:pt x="275" y="547"/>
                  </a:cubicBezTo>
                  <a:cubicBezTo>
                    <a:pt x="425" y="547"/>
                    <a:pt x="546" y="425"/>
                    <a:pt x="546" y="271"/>
                  </a:cubicBezTo>
                  <a:cubicBezTo>
                    <a:pt x="546" y="121"/>
                    <a:pt x="425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Freeform 1376"/>
            <p:cNvSpPr>
              <a:spLocks noChangeArrowheads="1"/>
            </p:cNvSpPr>
            <p:nvPr/>
          </p:nvSpPr>
          <p:spPr bwMode="auto">
            <a:xfrm>
              <a:off x="2061052" y="1623744"/>
              <a:ext cx="98425" cy="196850"/>
            </a:xfrm>
            <a:custGeom>
              <a:avLst/>
              <a:gdLst>
                <a:gd name="T0" fmla="*/ 0 w 272"/>
                <a:gd name="T1" fmla="*/ 0 h 548"/>
                <a:gd name="T2" fmla="*/ 0 w 272"/>
                <a:gd name="T3" fmla="*/ 0 h 548"/>
                <a:gd name="T4" fmla="*/ 0 w 272"/>
                <a:gd name="T5" fmla="*/ 547 h 548"/>
                <a:gd name="T6" fmla="*/ 271 w 272"/>
                <a:gd name="T7" fmla="*/ 271 h 548"/>
                <a:gd name="T8" fmla="*/ 0 w 272"/>
                <a:gd name="T9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548">
                  <a:moveTo>
                    <a:pt x="0" y="0"/>
                  </a:moveTo>
                  <a:lnTo>
                    <a:pt x="0" y="0"/>
                  </a:lnTo>
                  <a:cubicBezTo>
                    <a:pt x="0" y="547"/>
                    <a:pt x="0" y="547"/>
                    <a:pt x="0" y="547"/>
                  </a:cubicBezTo>
                  <a:cubicBezTo>
                    <a:pt x="150" y="547"/>
                    <a:pt x="271" y="425"/>
                    <a:pt x="271" y="271"/>
                  </a:cubicBezTo>
                  <a:cubicBezTo>
                    <a:pt x="271" y="121"/>
                    <a:pt x="15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Freeform 1377"/>
            <p:cNvSpPr>
              <a:spLocks noChangeArrowheads="1"/>
            </p:cNvSpPr>
            <p:nvPr/>
          </p:nvSpPr>
          <p:spPr bwMode="auto">
            <a:xfrm>
              <a:off x="2011839" y="1674544"/>
              <a:ext cx="96838" cy="96838"/>
            </a:xfrm>
            <a:custGeom>
              <a:avLst/>
              <a:gdLst>
                <a:gd name="T0" fmla="*/ 238 w 269"/>
                <a:gd name="T1" fmla="*/ 268 h 269"/>
                <a:gd name="T2" fmla="*/ 0 w 269"/>
                <a:gd name="T3" fmla="*/ 30 h 269"/>
                <a:gd name="T4" fmla="*/ 33 w 269"/>
                <a:gd name="T5" fmla="*/ 0 h 269"/>
                <a:gd name="T6" fmla="*/ 268 w 269"/>
                <a:gd name="T7" fmla="*/ 235 h 269"/>
                <a:gd name="T8" fmla="*/ 238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238" y="268"/>
                  </a:moveTo>
                  <a:lnTo>
                    <a:pt x="0" y="30"/>
                  </a:lnTo>
                  <a:lnTo>
                    <a:pt x="33" y="0"/>
                  </a:lnTo>
                  <a:lnTo>
                    <a:pt x="268" y="235"/>
                  </a:lnTo>
                  <a:lnTo>
                    <a:pt x="238" y="2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Freeform 1378"/>
            <p:cNvSpPr>
              <a:spLocks noChangeArrowheads="1"/>
            </p:cNvSpPr>
            <p:nvPr/>
          </p:nvSpPr>
          <p:spPr bwMode="auto">
            <a:xfrm>
              <a:off x="2011839" y="1674544"/>
              <a:ext cx="96838" cy="96838"/>
            </a:xfrm>
            <a:custGeom>
              <a:avLst/>
              <a:gdLst>
                <a:gd name="T0" fmla="*/ 33 w 269"/>
                <a:gd name="T1" fmla="*/ 268 h 269"/>
                <a:gd name="T2" fmla="*/ 0 w 269"/>
                <a:gd name="T3" fmla="*/ 235 h 269"/>
                <a:gd name="T4" fmla="*/ 238 w 269"/>
                <a:gd name="T5" fmla="*/ 0 h 269"/>
                <a:gd name="T6" fmla="*/ 268 w 269"/>
                <a:gd name="T7" fmla="*/ 30 h 269"/>
                <a:gd name="T8" fmla="*/ 33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33" y="268"/>
                  </a:moveTo>
                  <a:lnTo>
                    <a:pt x="0" y="235"/>
                  </a:lnTo>
                  <a:lnTo>
                    <a:pt x="238" y="0"/>
                  </a:lnTo>
                  <a:lnTo>
                    <a:pt x="268" y="30"/>
                  </a:lnTo>
                  <a:lnTo>
                    <a:pt x="33" y="2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" name="Freeform 1379"/>
            <p:cNvSpPr>
              <a:spLocks noChangeArrowheads="1"/>
            </p:cNvSpPr>
            <p:nvPr/>
          </p:nvSpPr>
          <p:spPr bwMode="auto">
            <a:xfrm>
              <a:off x="1945164" y="1609457"/>
              <a:ext cx="228600" cy="228600"/>
            </a:xfrm>
            <a:custGeom>
              <a:avLst/>
              <a:gdLst>
                <a:gd name="T0" fmla="*/ 319 w 635"/>
                <a:gd name="T1" fmla="*/ 635 h 636"/>
                <a:gd name="T2" fmla="*/ 319 w 635"/>
                <a:gd name="T3" fmla="*/ 635 h 636"/>
                <a:gd name="T4" fmla="*/ 0 w 635"/>
                <a:gd name="T5" fmla="*/ 315 h 636"/>
                <a:gd name="T6" fmla="*/ 319 w 635"/>
                <a:gd name="T7" fmla="*/ 0 h 636"/>
                <a:gd name="T8" fmla="*/ 634 w 635"/>
                <a:gd name="T9" fmla="*/ 315 h 636"/>
                <a:gd name="T10" fmla="*/ 319 w 635"/>
                <a:gd name="T11" fmla="*/ 635 h 636"/>
                <a:gd name="T12" fmla="*/ 319 w 635"/>
                <a:gd name="T13" fmla="*/ 44 h 636"/>
                <a:gd name="T14" fmla="*/ 319 w 635"/>
                <a:gd name="T15" fmla="*/ 44 h 636"/>
                <a:gd name="T16" fmla="*/ 44 w 635"/>
                <a:gd name="T17" fmla="*/ 315 h 636"/>
                <a:gd name="T18" fmla="*/ 319 w 635"/>
                <a:gd name="T19" fmla="*/ 591 h 636"/>
                <a:gd name="T20" fmla="*/ 590 w 635"/>
                <a:gd name="T21" fmla="*/ 315 h 636"/>
                <a:gd name="T22" fmla="*/ 319 w 635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5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5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1" y="0"/>
                    <a:pt x="634" y="143"/>
                    <a:pt x="634" y="315"/>
                  </a:cubicBezTo>
                  <a:cubicBezTo>
                    <a:pt x="634" y="492"/>
                    <a:pt x="491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8" y="44"/>
                    <a:pt x="44" y="165"/>
                    <a:pt x="44" y="315"/>
                  </a:cubicBezTo>
                  <a:cubicBezTo>
                    <a:pt x="44" y="469"/>
                    <a:pt x="168" y="591"/>
                    <a:pt x="319" y="591"/>
                  </a:cubicBezTo>
                  <a:cubicBezTo>
                    <a:pt x="469" y="591"/>
                    <a:pt x="590" y="469"/>
                    <a:pt x="590" y="315"/>
                  </a:cubicBezTo>
                  <a:cubicBezTo>
                    <a:pt x="590" y="165"/>
                    <a:pt x="469" y="44"/>
                    <a:pt x="31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" name="Freeform 1380"/>
            <p:cNvSpPr>
              <a:spLocks noChangeArrowheads="1"/>
            </p:cNvSpPr>
            <p:nvPr/>
          </p:nvSpPr>
          <p:spPr bwMode="auto">
            <a:xfrm>
              <a:off x="1808639" y="1745982"/>
              <a:ext cx="228600" cy="228600"/>
            </a:xfrm>
            <a:custGeom>
              <a:avLst/>
              <a:gdLst>
                <a:gd name="T0" fmla="*/ 319 w 636"/>
                <a:gd name="T1" fmla="*/ 635 h 636"/>
                <a:gd name="T2" fmla="*/ 319 w 636"/>
                <a:gd name="T3" fmla="*/ 635 h 636"/>
                <a:gd name="T4" fmla="*/ 0 w 636"/>
                <a:gd name="T5" fmla="*/ 316 h 636"/>
                <a:gd name="T6" fmla="*/ 319 w 636"/>
                <a:gd name="T7" fmla="*/ 0 h 636"/>
                <a:gd name="T8" fmla="*/ 635 w 636"/>
                <a:gd name="T9" fmla="*/ 316 h 636"/>
                <a:gd name="T10" fmla="*/ 319 w 636"/>
                <a:gd name="T11" fmla="*/ 635 h 636"/>
                <a:gd name="T12" fmla="*/ 319 w 636"/>
                <a:gd name="T13" fmla="*/ 44 h 636"/>
                <a:gd name="T14" fmla="*/ 319 w 636"/>
                <a:gd name="T15" fmla="*/ 44 h 636"/>
                <a:gd name="T16" fmla="*/ 44 w 636"/>
                <a:gd name="T17" fmla="*/ 316 h 636"/>
                <a:gd name="T18" fmla="*/ 319 w 636"/>
                <a:gd name="T19" fmla="*/ 591 h 636"/>
                <a:gd name="T20" fmla="*/ 594 w 636"/>
                <a:gd name="T21" fmla="*/ 316 h 636"/>
                <a:gd name="T22" fmla="*/ 319 w 636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6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6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5" y="0"/>
                    <a:pt x="635" y="143"/>
                    <a:pt x="635" y="316"/>
                  </a:cubicBezTo>
                  <a:cubicBezTo>
                    <a:pt x="635" y="492"/>
                    <a:pt x="495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9" y="44"/>
                    <a:pt x="44" y="165"/>
                    <a:pt x="44" y="316"/>
                  </a:cubicBezTo>
                  <a:cubicBezTo>
                    <a:pt x="44" y="466"/>
                    <a:pt x="169" y="591"/>
                    <a:pt x="319" y="591"/>
                  </a:cubicBezTo>
                  <a:cubicBezTo>
                    <a:pt x="470" y="591"/>
                    <a:pt x="594" y="466"/>
                    <a:pt x="594" y="316"/>
                  </a:cubicBezTo>
                  <a:cubicBezTo>
                    <a:pt x="594" y="165"/>
                    <a:pt x="470" y="44"/>
                    <a:pt x="31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" name="Freeform 1381"/>
            <p:cNvSpPr>
              <a:spLocks noChangeArrowheads="1"/>
            </p:cNvSpPr>
            <p:nvPr/>
          </p:nvSpPr>
          <p:spPr bwMode="auto">
            <a:xfrm>
              <a:off x="1824514" y="1761857"/>
              <a:ext cx="198438" cy="196850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2"/>
                    <a:pt x="125" y="547"/>
                    <a:pt x="275" y="547"/>
                  </a:cubicBezTo>
                  <a:cubicBezTo>
                    <a:pt x="426" y="547"/>
                    <a:pt x="550" y="422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" name="Freeform 1382"/>
            <p:cNvSpPr>
              <a:spLocks noChangeArrowheads="1"/>
            </p:cNvSpPr>
            <p:nvPr/>
          </p:nvSpPr>
          <p:spPr bwMode="auto">
            <a:xfrm>
              <a:off x="1868964" y="1811069"/>
              <a:ext cx="104775" cy="96838"/>
            </a:xfrm>
            <a:custGeom>
              <a:avLst/>
              <a:gdLst>
                <a:gd name="T0" fmla="*/ 117 w 291"/>
                <a:gd name="T1" fmla="*/ 268 h 269"/>
                <a:gd name="T2" fmla="*/ 0 w 291"/>
                <a:gd name="T3" fmla="*/ 154 h 269"/>
                <a:gd name="T4" fmla="*/ 29 w 291"/>
                <a:gd name="T5" fmla="*/ 125 h 269"/>
                <a:gd name="T6" fmla="*/ 110 w 291"/>
                <a:gd name="T7" fmla="*/ 202 h 269"/>
                <a:gd name="T8" fmla="*/ 253 w 291"/>
                <a:gd name="T9" fmla="*/ 0 h 269"/>
                <a:gd name="T10" fmla="*/ 290 w 291"/>
                <a:gd name="T11" fmla="*/ 22 h 269"/>
                <a:gd name="T12" fmla="*/ 117 w 291"/>
                <a:gd name="T13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1" h="269">
                  <a:moveTo>
                    <a:pt x="117" y="268"/>
                  </a:moveTo>
                  <a:lnTo>
                    <a:pt x="0" y="154"/>
                  </a:lnTo>
                  <a:lnTo>
                    <a:pt x="29" y="125"/>
                  </a:lnTo>
                  <a:lnTo>
                    <a:pt x="110" y="202"/>
                  </a:lnTo>
                  <a:lnTo>
                    <a:pt x="253" y="0"/>
                  </a:lnTo>
                  <a:lnTo>
                    <a:pt x="290" y="22"/>
                  </a:lnTo>
                  <a:lnTo>
                    <a:pt x="117" y="2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1828922" y="2291275"/>
            <a:ext cx="365125" cy="366712"/>
            <a:chOff x="1818164" y="2271347"/>
            <a:chExt cx="365125" cy="366712"/>
          </a:xfrm>
        </p:grpSpPr>
        <p:sp>
          <p:nvSpPr>
            <p:cNvPr id="68" name="Freeform 1383"/>
            <p:cNvSpPr>
              <a:spLocks noChangeArrowheads="1"/>
            </p:cNvSpPr>
            <p:nvPr/>
          </p:nvSpPr>
          <p:spPr bwMode="auto">
            <a:xfrm>
              <a:off x="1970564" y="2287222"/>
              <a:ext cx="196850" cy="196850"/>
            </a:xfrm>
            <a:custGeom>
              <a:avLst/>
              <a:gdLst>
                <a:gd name="T0" fmla="*/ 275 w 547"/>
                <a:gd name="T1" fmla="*/ 0 h 548"/>
                <a:gd name="T2" fmla="*/ 275 w 547"/>
                <a:gd name="T3" fmla="*/ 0 h 548"/>
                <a:gd name="T4" fmla="*/ 0 w 547"/>
                <a:gd name="T5" fmla="*/ 271 h 548"/>
                <a:gd name="T6" fmla="*/ 275 w 547"/>
                <a:gd name="T7" fmla="*/ 547 h 548"/>
                <a:gd name="T8" fmla="*/ 546 w 547"/>
                <a:gd name="T9" fmla="*/ 271 h 548"/>
                <a:gd name="T10" fmla="*/ 275 w 547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7" h="548">
                  <a:moveTo>
                    <a:pt x="275" y="0"/>
                  </a:moveTo>
                  <a:lnTo>
                    <a:pt x="275" y="0"/>
                  </a:lnTo>
                  <a:cubicBezTo>
                    <a:pt x="124" y="0"/>
                    <a:pt x="0" y="121"/>
                    <a:pt x="0" y="271"/>
                  </a:cubicBezTo>
                  <a:cubicBezTo>
                    <a:pt x="0" y="425"/>
                    <a:pt x="124" y="547"/>
                    <a:pt x="275" y="547"/>
                  </a:cubicBezTo>
                  <a:cubicBezTo>
                    <a:pt x="425" y="547"/>
                    <a:pt x="546" y="425"/>
                    <a:pt x="546" y="271"/>
                  </a:cubicBezTo>
                  <a:cubicBezTo>
                    <a:pt x="546" y="121"/>
                    <a:pt x="425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" name="Freeform 1384"/>
            <p:cNvSpPr>
              <a:spLocks noChangeArrowheads="1"/>
            </p:cNvSpPr>
            <p:nvPr/>
          </p:nvSpPr>
          <p:spPr bwMode="auto">
            <a:xfrm>
              <a:off x="2068989" y="2287222"/>
              <a:ext cx="98425" cy="196850"/>
            </a:xfrm>
            <a:custGeom>
              <a:avLst/>
              <a:gdLst>
                <a:gd name="T0" fmla="*/ 0 w 272"/>
                <a:gd name="T1" fmla="*/ 0 h 548"/>
                <a:gd name="T2" fmla="*/ 0 w 272"/>
                <a:gd name="T3" fmla="*/ 0 h 548"/>
                <a:gd name="T4" fmla="*/ 0 w 272"/>
                <a:gd name="T5" fmla="*/ 547 h 548"/>
                <a:gd name="T6" fmla="*/ 271 w 272"/>
                <a:gd name="T7" fmla="*/ 271 h 548"/>
                <a:gd name="T8" fmla="*/ 0 w 272"/>
                <a:gd name="T9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548">
                  <a:moveTo>
                    <a:pt x="0" y="0"/>
                  </a:moveTo>
                  <a:lnTo>
                    <a:pt x="0" y="0"/>
                  </a:lnTo>
                  <a:cubicBezTo>
                    <a:pt x="0" y="547"/>
                    <a:pt x="0" y="547"/>
                    <a:pt x="0" y="547"/>
                  </a:cubicBezTo>
                  <a:cubicBezTo>
                    <a:pt x="150" y="547"/>
                    <a:pt x="271" y="425"/>
                    <a:pt x="271" y="271"/>
                  </a:cubicBezTo>
                  <a:cubicBezTo>
                    <a:pt x="271" y="121"/>
                    <a:pt x="15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" name="Freeform 1385"/>
            <p:cNvSpPr>
              <a:spLocks noChangeArrowheads="1"/>
            </p:cNvSpPr>
            <p:nvPr/>
          </p:nvSpPr>
          <p:spPr bwMode="auto">
            <a:xfrm>
              <a:off x="2021364" y="2338022"/>
              <a:ext cx="96838" cy="96837"/>
            </a:xfrm>
            <a:custGeom>
              <a:avLst/>
              <a:gdLst>
                <a:gd name="T0" fmla="*/ 238 w 269"/>
                <a:gd name="T1" fmla="*/ 268 h 269"/>
                <a:gd name="T2" fmla="*/ 0 w 269"/>
                <a:gd name="T3" fmla="*/ 30 h 269"/>
                <a:gd name="T4" fmla="*/ 33 w 269"/>
                <a:gd name="T5" fmla="*/ 0 h 269"/>
                <a:gd name="T6" fmla="*/ 268 w 269"/>
                <a:gd name="T7" fmla="*/ 235 h 269"/>
                <a:gd name="T8" fmla="*/ 238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238" y="268"/>
                  </a:moveTo>
                  <a:lnTo>
                    <a:pt x="0" y="30"/>
                  </a:lnTo>
                  <a:lnTo>
                    <a:pt x="33" y="0"/>
                  </a:lnTo>
                  <a:lnTo>
                    <a:pt x="268" y="235"/>
                  </a:lnTo>
                  <a:lnTo>
                    <a:pt x="238" y="2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" name="Freeform 1386"/>
            <p:cNvSpPr>
              <a:spLocks noChangeArrowheads="1"/>
            </p:cNvSpPr>
            <p:nvPr/>
          </p:nvSpPr>
          <p:spPr bwMode="auto">
            <a:xfrm>
              <a:off x="2021364" y="2338022"/>
              <a:ext cx="96838" cy="96837"/>
            </a:xfrm>
            <a:custGeom>
              <a:avLst/>
              <a:gdLst>
                <a:gd name="T0" fmla="*/ 33 w 269"/>
                <a:gd name="T1" fmla="*/ 268 h 269"/>
                <a:gd name="T2" fmla="*/ 0 w 269"/>
                <a:gd name="T3" fmla="*/ 235 h 269"/>
                <a:gd name="T4" fmla="*/ 238 w 269"/>
                <a:gd name="T5" fmla="*/ 0 h 269"/>
                <a:gd name="T6" fmla="*/ 268 w 269"/>
                <a:gd name="T7" fmla="*/ 30 h 269"/>
                <a:gd name="T8" fmla="*/ 33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33" y="268"/>
                  </a:moveTo>
                  <a:lnTo>
                    <a:pt x="0" y="235"/>
                  </a:lnTo>
                  <a:lnTo>
                    <a:pt x="238" y="0"/>
                  </a:lnTo>
                  <a:lnTo>
                    <a:pt x="268" y="30"/>
                  </a:lnTo>
                  <a:lnTo>
                    <a:pt x="33" y="2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" name="Freeform 1387"/>
            <p:cNvSpPr>
              <a:spLocks noChangeArrowheads="1"/>
            </p:cNvSpPr>
            <p:nvPr/>
          </p:nvSpPr>
          <p:spPr bwMode="auto">
            <a:xfrm>
              <a:off x="1954689" y="2271347"/>
              <a:ext cx="228600" cy="228600"/>
            </a:xfrm>
            <a:custGeom>
              <a:avLst/>
              <a:gdLst>
                <a:gd name="T0" fmla="*/ 319 w 635"/>
                <a:gd name="T1" fmla="*/ 635 h 636"/>
                <a:gd name="T2" fmla="*/ 319 w 635"/>
                <a:gd name="T3" fmla="*/ 635 h 636"/>
                <a:gd name="T4" fmla="*/ 0 w 635"/>
                <a:gd name="T5" fmla="*/ 315 h 636"/>
                <a:gd name="T6" fmla="*/ 319 w 635"/>
                <a:gd name="T7" fmla="*/ 0 h 636"/>
                <a:gd name="T8" fmla="*/ 634 w 635"/>
                <a:gd name="T9" fmla="*/ 315 h 636"/>
                <a:gd name="T10" fmla="*/ 319 w 635"/>
                <a:gd name="T11" fmla="*/ 635 h 636"/>
                <a:gd name="T12" fmla="*/ 319 w 635"/>
                <a:gd name="T13" fmla="*/ 44 h 636"/>
                <a:gd name="T14" fmla="*/ 319 w 635"/>
                <a:gd name="T15" fmla="*/ 44 h 636"/>
                <a:gd name="T16" fmla="*/ 44 w 635"/>
                <a:gd name="T17" fmla="*/ 315 h 636"/>
                <a:gd name="T18" fmla="*/ 319 w 635"/>
                <a:gd name="T19" fmla="*/ 591 h 636"/>
                <a:gd name="T20" fmla="*/ 590 w 635"/>
                <a:gd name="T21" fmla="*/ 315 h 636"/>
                <a:gd name="T22" fmla="*/ 319 w 635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5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5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1" y="0"/>
                    <a:pt x="634" y="143"/>
                    <a:pt x="634" y="315"/>
                  </a:cubicBezTo>
                  <a:cubicBezTo>
                    <a:pt x="634" y="492"/>
                    <a:pt x="491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8" y="44"/>
                    <a:pt x="44" y="165"/>
                    <a:pt x="44" y="315"/>
                  </a:cubicBezTo>
                  <a:cubicBezTo>
                    <a:pt x="44" y="469"/>
                    <a:pt x="168" y="591"/>
                    <a:pt x="319" y="591"/>
                  </a:cubicBezTo>
                  <a:cubicBezTo>
                    <a:pt x="469" y="591"/>
                    <a:pt x="590" y="469"/>
                    <a:pt x="590" y="315"/>
                  </a:cubicBezTo>
                  <a:cubicBezTo>
                    <a:pt x="590" y="165"/>
                    <a:pt x="469" y="44"/>
                    <a:pt x="319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1388"/>
            <p:cNvSpPr>
              <a:spLocks noChangeArrowheads="1"/>
            </p:cNvSpPr>
            <p:nvPr/>
          </p:nvSpPr>
          <p:spPr bwMode="auto">
            <a:xfrm>
              <a:off x="1818164" y="2409459"/>
              <a:ext cx="228600" cy="228600"/>
            </a:xfrm>
            <a:custGeom>
              <a:avLst/>
              <a:gdLst>
                <a:gd name="T0" fmla="*/ 319 w 636"/>
                <a:gd name="T1" fmla="*/ 635 h 636"/>
                <a:gd name="T2" fmla="*/ 319 w 636"/>
                <a:gd name="T3" fmla="*/ 635 h 636"/>
                <a:gd name="T4" fmla="*/ 0 w 636"/>
                <a:gd name="T5" fmla="*/ 316 h 636"/>
                <a:gd name="T6" fmla="*/ 319 w 636"/>
                <a:gd name="T7" fmla="*/ 0 h 636"/>
                <a:gd name="T8" fmla="*/ 635 w 636"/>
                <a:gd name="T9" fmla="*/ 316 h 636"/>
                <a:gd name="T10" fmla="*/ 319 w 636"/>
                <a:gd name="T11" fmla="*/ 635 h 636"/>
                <a:gd name="T12" fmla="*/ 319 w 636"/>
                <a:gd name="T13" fmla="*/ 44 h 636"/>
                <a:gd name="T14" fmla="*/ 319 w 636"/>
                <a:gd name="T15" fmla="*/ 44 h 636"/>
                <a:gd name="T16" fmla="*/ 44 w 636"/>
                <a:gd name="T17" fmla="*/ 316 h 636"/>
                <a:gd name="T18" fmla="*/ 319 w 636"/>
                <a:gd name="T19" fmla="*/ 591 h 636"/>
                <a:gd name="T20" fmla="*/ 594 w 636"/>
                <a:gd name="T21" fmla="*/ 316 h 636"/>
                <a:gd name="T22" fmla="*/ 319 w 636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6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6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5" y="0"/>
                    <a:pt x="635" y="143"/>
                    <a:pt x="635" y="316"/>
                  </a:cubicBezTo>
                  <a:cubicBezTo>
                    <a:pt x="635" y="492"/>
                    <a:pt x="495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9" y="44"/>
                    <a:pt x="44" y="165"/>
                    <a:pt x="44" y="316"/>
                  </a:cubicBezTo>
                  <a:cubicBezTo>
                    <a:pt x="44" y="466"/>
                    <a:pt x="169" y="591"/>
                    <a:pt x="319" y="591"/>
                  </a:cubicBezTo>
                  <a:cubicBezTo>
                    <a:pt x="470" y="591"/>
                    <a:pt x="594" y="466"/>
                    <a:pt x="594" y="316"/>
                  </a:cubicBezTo>
                  <a:cubicBezTo>
                    <a:pt x="594" y="165"/>
                    <a:pt x="470" y="44"/>
                    <a:pt x="319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1389"/>
            <p:cNvSpPr>
              <a:spLocks noChangeArrowheads="1"/>
            </p:cNvSpPr>
            <p:nvPr/>
          </p:nvSpPr>
          <p:spPr bwMode="auto">
            <a:xfrm>
              <a:off x="1834039" y="2425334"/>
              <a:ext cx="198438" cy="196850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2"/>
                    <a:pt x="125" y="547"/>
                    <a:pt x="275" y="547"/>
                  </a:cubicBezTo>
                  <a:cubicBezTo>
                    <a:pt x="426" y="547"/>
                    <a:pt x="550" y="422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1390"/>
            <p:cNvSpPr>
              <a:spLocks noChangeArrowheads="1"/>
            </p:cNvSpPr>
            <p:nvPr/>
          </p:nvSpPr>
          <p:spPr bwMode="auto">
            <a:xfrm>
              <a:off x="1878489" y="2474547"/>
              <a:ext cx="104775" cy="96837"/>
            </a:xfrm>
            <a:custGeom>
              <a:avLst/>
              <a:gdLst>
                <a:gd name="T0" fmla="*/ 117 w 291"/>
                <a:gd name="T1" fmla="*/ 268 h 269"/>
                <a:gd name="T2" fmla="*/ 0 w 291"/>
                <a:gd name="T3" fmla="*/ 154 h 269"/>
                <a:gd name="T4" fmla="*/ 29 w 291"/>
                <a:gd name="T5" fmla="*/ 125 h 269"/>
                <a:gd name="T6" fmla="*/ 110 w 291"/>
                <a:gd name="T7" fmla="*/ 202 h 269"/>
                <a:gd name="T8" fmla="*/ 253 w 291"/>
                <a:gd name="T9" fmla="*/ 0 h 269"/>
                <a:gd name="T10" fmla="*/ 290 w 291"/>
                <a:gd name="T11" fmla="*/ 22 h 269"/>
                <a:gd name="T12" fmla="*/ 117 w 291"/>
                <a:gd name="T13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1" h="269">
                  <a:moveTo>
                    <a:pt x="117" y="268"/>
                  </a:moveTo>
                  <a:lnTo>
                    <a:pt x="0" y="154"/>
                  </a:lnTo>
                  <a:lnTo>
                    <a:pt x="29" y="125"/>
                  </a:lnTo>
                  <a:lnTo>
                    <a:pt x="110" y="202"/>
                  </a:lnTo>
                  <a:lnTo>
                    <a:pt x="253" y="0"/>
                  </a:lnTo>
                  <a:lnTo>
                    <a:pt x="290" y="22"/>
                  </a:lnTo>
                  <a:lnTo>
                    <a:pt x="117" y="26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822572" y="2903783"/>
            <a:ext cx="366713" cy="365125"/>
            <a:chOff x="1811814" y="2886921"/>
            <a:chExt cx="366713" cy="365125"/>
          </a:xfrm>
        </p:grpSpPr>
        <p:sp>
          <p:nvSpPr>
            <p:cNvPr id="77" name="Freeform 1391"/>
            <p:cNvSpPr>
              <a:spLocks noChangeArrowheads="1"/>
            </p:cNvSpPr>
            <p:nvPr/>
          </p:nvSpPr>
          <p:spPr bwMode="auto">
            <a:xfrm>
              <a:off x="1965802" y="2902796"/>
              <a:ext cx="196850" cy="196850"/>
            </a:xfrm>
            <a:custGeom>
              <a:avLst/>
              <a:gdLst>
                <a:gd name="T0" fmla="*/ 275 w 547"/>
                <a:gd name="T1" fmla="*/ 0 h 548"/>
                <a:gd name="T2" fmla="*/ 275 w 547"/>
                <a:gd name="T3" fmla="*/ 0 h 548"/>
                <a:gd name="T4" fmla="*/ 0 w 547"/>
                <a:gd name="T5" fmla="*/ 271 h 548"/>
                <a:gd name="T6" fmla="*/ 275 w 547"/>
                <a:gd name="T7" fmla="*/ 547 h 548"/>
                <a:gd name="T8" fmla="*/ 546 w 547"/>
                <a:gd name="T9" fmla="*/ 271 h 548"/>
                <a:gd name="T10" fmla="*/ 275 w 547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7" h="548">
                  <a:moveTo>
                    <a:pt x="275" y="0"/>
                  </a:moveTo>
                  <a:lnTo>
                    <a:pt x="275" y="0"/>
                  </a:lnTo>
                  <a:cubicBezTo>
                    <a:pt x="124" y="0"/>
                    <a:pt x="0" y="121"/>
                    <a:pt x="0" y="271"/>
                  </a:cubicBezTo>
                  <a:cubicBezTo>
                    <a:pt x="0" y="425"/>
                    <a:pt x="124" y="547"/>
                    <a:pt x="275" y="547"/>
                  </a:cubicBezTo>
                  <a:cubicBezTo>
                    <a:pt x="425" y="547"/>
                    <a:pt x="546" y="425"/>
                    <a:pt x="546" y="271"/>
                  </a:cubicBezTo>
                  <a:cubicBezTo>
                    <a:pt x="546" y="121"/>
                    <a:pt x="425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Freeform 1392"/>
            <p:cNvSpPr>
              <a:spLocks noChangeArrowheads="1"/>
            </p:cNvSpPr>
            <p:nvPr/>
          </p:nvSpPr>
          <p:spPr bwMode="auto">
            <a:xfrm>
              <a:off x="2064227" y="2902796"/>
              <a:ext cx="98425" cy="196850"/>
            </a:xfrm>
            <a:custGeom>
              <a:avLst/>
              <a:gdLst>
                <a:gd name="T0" fmla="*/ 0 w 272"/>
                <a:gd name="T1" fmla="*/ 0 h 548"/>
                <a:gd name="T2" fmla="*/ 0 w 272"/>
                <a:gd name="T3" fmla="*/ 0 h 548"/>
                <a:gd name="T4" fmla="*/ 0 w 272"/>
                <a:gd name="T5" fmla="*/ 547 h 548"/>
                <a:gd name="T6" fmla="*/ 271 w 272"/>
                <a:gd name="T7" fmla="*/ 271 h 548"/>
                <a:gd name="T8" fmla="*/ 0 w 272"/>
                <a:gd name="T9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548">
                  <a:moveTo>
                    <a:pt x="0" y="0"/>
                  </a:moveTo>
                  <a:lnTo>
                    <a:pt x="0" y="0"/>
                  </a:lnTo>
                  <a:cubicBezTo>
                    <a:pt x="0" y="547"/>
                    <a:pt x="0" y="547"/>
                    <a:pt x="0" y="547"/>
                  </a:cubicBezTo>
                  <a:cubicBezTo>
                    <a:pt x="150" y="547"/>
                    <a:pt x="271" y="425"/>
                    <a:pt x="271" y="271"/>
                  </a:cubicBezTo>
                  <a:cubicBezTo>
                    <a:pt x="271" y="121"/>
                    <a:pt x="15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1393"/>
            <p:cNvSpPr>
              <a:spLocks noChangeArrowheads="1"/>
            </p:cNvSpPr>
            <p:nvPr/>
          </p:nvSpPr>
          <p:spPr bwMode="auto">
            <a:xfrm>
              <a:off x="2015014" y="2953596"/>
              <a:ext cx="96838" cy="96837"/>
            </a:xfrm>
            <a:custGeom>
              <a:avLst/>
              <a:gdLst>
                <a:gd name="T0" fmla="*/ 238 w 269"/>
                <a:gd name="T1" fmla="*/ 268 h 269"/>
                <a:gd name="T2" fmla="*/ 0 w 269"/>
                <a:gd name="T3" fmla="*/ 30 h 269"/>
                <a:gd name="T4" fmla="*/ 33 w 269"/>
                <a:gd name="T5" fmla="*/ 0 h 269"/>
                <a:gd name="T6" fmla="*/ 268 w 269"/>
                <a:gd name="T7" fmla="*/ 239 h 269"/>
                <a:gd name="T8" fmla="*/ 238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238" y="268"/>
                  </a:moveTo>
                  <a:lnTo>
                    <a:pt x="0" y="30"/>
                  </a:lnTo>
                  <a:lnTo>
                    <a:pt x="33" y="0"/>
                  </a:lnTo>
                  <a:lnTo>
                    <a:pt x="268" y="239"/>
                  </a:lnTo>
                  <a:lnTo>
                    <a:pt x="238" y="2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1394"/>
            <p:cNvSpPr>
              <a:spLocks noChangeArrowheads="1"/>
            </p:cNvSpPr>
            <p:nvPr/>
          </p:nvSpPr>
          <p:spPr bwMode="auto">
            <a:xfrm>
              <a:off x="2015014" y="2953596"/>
              <a:ext cx="96838" cy="96837"/>
            </a:xfrm>
            <a:custGeom>
              <a:avLst/>
              <a:gdLst>
                <a:gd name="T0" fmla="*/ 33 w 269"/>
                <a:gd name="T1" fmla="*/ 268 h 269"/>
                <a:gd name="T2" fmla="*/ 0 w 269"/>
                <a:gd name="T3" fmla="*/ 239 h 269"/>
                <a:gd name="T4" fmla="*/ 238 w 269"/>
                <a:gd name="T5" fmla="*/ 0 h 269"/>
                <a:gd name="T6" fmla="*/ 268 w 269"/>
                <a:gd name="T7" fmla="*/ 30 h 269"/>
                <a:gd name="T8" fmla="*/ 33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33" y="268"/>
                  </a:moveTo>
                  <a:lnTo>
                    <a:pt x="0" y="239"/>
                  </a:lnTo>
                  <a:lnTo>
                    <a:pt x="238" y="0"/>
                  </a:lnTo>
                  <a:lnTo>
                    <a:pt x="268" y="30"/>
                  </a:lnTo>
                  <a:lnTo>
                    <a:pt x="33" y="2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" name="Freeform 1395"/>
            <p:cNvSpPr>
              <a:spLocks noChangeArrowheads="1"/>
            </p:cNvSpPr>
            <p:nvPr/>
          </p:nvSpPr>
          <p:spPr bwMode="auto">
            <a:xfrm>
              <a:off x="1949927" y="2886921"/>
              <a:ext cx="228600" cy="228600"/>
            </a:xfrm>
            <a:custGeom>
              <a:avLst/>
              <a:gdLst>
                <a:gd name="T0" fmla="*/ 319 w 635"/>
                <a:gd name="T1" fmla="*/ 635 h 636"/>
                <a:gd name="T2" fmla="*/ 319 w 635"/>
                <a:gd name="T3" fmla="*/ 635 h 636"/>
                <a:gd name="T4" fmla="*/ 0 w 635"/>
                <a:gd name="T5" fmla="*/ 315 h 636"/>
                <a:gd name="T6" fmla="*/ 319 w 635"/>
                <a:gd name="T7" fmla="*/ 0 h 636"/>
                <a:gd name="T8" fmla="*/ 634 w 635"/>
                <a:gd name="T9" fmla="*/ 315 h 636"/>
                <a:gd name="T10" fmla="*/ 319 w 635"/>
                <a:gd name="T11" fmla="*/ 635 h 636"/>
                <a:gd name="T12" fmla="*/ 319 w 635"/>
                <a:gd name="T13" fmla="*/ 44 h 636"/>
                <a:gd name="T14" fmla="*/ 319 w 635"/>
                <a:gd name="T15" fmla="*/ 44 h 636"/>
                <a:gd name="T16" fmla="*/ 44 w 635"/>
                <a:gd name="T17" fmla="*/ 315 h 636"/>
                <a:gd name="T18" fmla="*/ 319 w 635"/>
                <a:gd name="T19" fmla="*/ 591 h 636"/>
                <a:gd name="T20" fmla="*/ 590 w 635"/>
                <a:gd name="T21" fmla="*/ 315 h 636"/>
                <a:gd name="T22" fmla="*/ 319 w 635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5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5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1" y="0"/>
                    <a:pt x="634" y="143"/>
                    <a:pt x="634" y="315"/>
                  </a:cubicBezTo>
                  <a:cubicBezTo>
                    <a:pt x="634" y="492"/>
                    <a:pt x="491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8" y="44"/>
                    <a:pt x="44" y="165"/>
                    <a:pt x="44" y="315"/>
                  </a:cubicBezTo>
                  <a:cubicBezTo>
                    <a:pt x="44" y="469"/>
                    <a:pt x="168" y="591"/>
                    <a:pt x="319" y="591"/>
                  </a:cubicBezTo>
                  <a:cubicBezTo>
                    <a:pt x="469" y="591"/>
                    <a:pt x="590" y="469"/>
                    <a:pt x="590" y="315"/>
                  </a:cubicBezTo>
                  <a:cubicBezTo>
                    <a:pt x="590" y="165"/>
                    <a:pt x="469" y="44"/>
                    <a:pt x="31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" name="Freeform 1396"/>
            <p:cNvSpPr>
              <a:spLocks noChangeArrowheads="1"/>
            </p:cNvSpPr>
            <p:nvPr/>
          </p:nvSpPr>
          <p:spPr bwMode="auto">
            <a:xfrm>
              <a:off x="1811814" y="3023446"/>
              <a:ext cx="228600" cy="228600"/>
            </a:xfrm>
            <a:custGeom>
              <a:avLst/>
              <a:gdLst>
                <a:gd name="T0" fmla="*/ 319 w 636"/>
                <a:gd name="T1" fmla="*/ 635 h 636"/>
                <a:gd name="T2" fmla="*/ 319 w 636"/>
                <a:gd name="T3" fmla="*/ 635 h 636"/>
                <a:gd name="T4" fmla="*/ 0 w 636"/>
                <a:gd name="T5" fmla="*/ 316 h 636"/>
                <a:gd name="T6" fmla="*/ 319 w 636"/>
                <a:gd name="T7" fmla="*/ 0 h 636"/>
                <a:gd name="T8" fmla="*/ 635 w 636"/>
                <a:gd name="T9" fmla="*/ 316 h 636"/>
                <a:gd name="T10" fmla="*/ 319 w 636"/>
                <a:gd name="T11" fmla="*/ 635 h 636"/>
                <a:gd name="T12" fmla="*/ 319 w 636"/>
                <a:gd name="T13" fmla="*/ 44 h 636"/>
                <a:gd name="T14" fmla="*/ 319 w 636"/>
                <a:gd name="T15" fmla="*/ 44 h 636"/>
                <a:gd name="T16" fmla="*/ 44 w 636"/>
                <a:gd name="T17" fmla="*/ 316 h 636"/>
                <a:gd name="T18" fmla="*/ 319 w 636"/>
                <a:gd name="T19" fmla="*/ 591 h 636"/>
                <a:gd name="T20" fmla="*/ 594 w 636"/>
                <a:gd name="T21" fmla="*/ 316 h 636"/>
                <a:gd name="T22" fmla="*/ 319 w 636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6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6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5" y="0"/>
                    <a:pt x="635" y="143"/>
                    <a:pt x="635" y="316"/>
                  </a:cubicBezTo>
                  <a:cubicBezTo>
                    <a:pt x="635" y="492"/>
                    <a:pt x="495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9" y="44"/>
                    <a:pt x="44" y="165"/>
                    <a:pt x="44" y="316"/>
                  </a:cubicBezTo>
                  <a:cubicBezTo>
                    <a:pt x="44" y="466"/>
                    <a:pt x="169" y="591"/>
                    <a:pt x="319" y="591"/>
                  </a:cubicBezTo>
                  <a:cubicBezTo>
                    <a:pt x="470" y="591"/>
                    <a:pt x="594" y="466"/>
                    <a:pt x="594" y="316"/>
                  </a:cubicBezTo>
                  <a:cubicBezTo>
                    <a:pt x="594" y="165"/>
                    <a:pt x="470" y="44"/>
                    <a:pt x="319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Freeform 1397"/>
            <p:cNvSpPr>
              <a:spLocks noChangeArrowheads="1"/>
            </p:cNvSpPr>
            <p:nvPr/>
          </p:nvSpPr>
          <p:spPr bwMode="auto">
            <a:xfrm>
              <a:off x="1827689" y="3039321"/>
              <a:ext cx="198438" cy="196850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2"/>
                    <a:pt x="125" y="547"/>
                    <a:pt x="275" y="547"/>
                  </a:cubicBezTo>
                  <a:cubicBezTo>
                    <a:pt x="426" y="547"/>
                    <a:pt x="550" y="422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1398"/>
            <p:cNvSpPr>
              <a:spLocks noChangeArrowheads="1"/>
            </p:cNvSpPr>
            <p:nvPr/>
          </p:nvSpPr>
          <p:spPr bwMode="auto">
            <a:xfrm>
              <a:off x="1872139" y="3088533"/>
              <a:ext cx="104775" cy="96838"/>
            </a:xfrm>
            <a:custGeom>
              <a:avLst/>
              <a:gdLst>
                <a:gd name="T0" fmla="*/ 117 w 291"/>
                <a:gd name="T1" fmla="*/ 268 h 269"/>
                <a:gd name="T2" fmla="*/ 0 w 291"/>
                <a:gd name="T3" fmla="*/ 154 h 269"/>
                <a:gd name="T4" fmla="*/ 29 w 291"/>
                <a:gd name="T5" fmla="*/ 125 h 269"/>
                <a:gd name="T6" fmla="*/ 110 w 291"/>
                <a:gd name="T7" fmla="*/ 202 h 269"/>
                <a:gd name="T8" fmla="*/ 253 w 291"/>
                <a:gd name="T9" fmla="*/ 0 h 269"/>
                <a:gd name="T10" fmla="*/ 290 w 291"/>
                <a:gd name="T11" fmla="*/ 26 h 269"/>
                <a:gd name="T12" fmla="*/ 117 w 291"/>
                <a:gd name="T13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1" h="269">
                  <a:moveTo>
                    <a:pt x="117" y="268"/>
                  </a:moveTo>
                  <a:lnTo>
                    <a:pt x="0" y="154"/>
                  </a:lnTo>
                  <a:lnTo>
                    <a:pt x="29" y="125"/>
                  </a:lnTo>
                  <a:lnTo>
                    <a:pt x="110" y="202"/>
                  </a:lnTo>
                  <a:lnTo>
                    <a:pt x="253" y="0"/>
                  </a:lnTo>
                  <a:lnTo>
                    <a:pt x="290" y="26"/>
                  </a:lnTo>
                  <a:lnTo>
                    <a:pt x="117" y="2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5" name="Group 84"/>
          <p:cNvGrpSpPr/>
          <p:nvPr/>
        </p:nvGrpSpPr>
        <p:grpSpPr>
          <a:xfrm>
            <a:off x="1840035" y="3530621"/>
            <a:ext cx="366712" cy="366712"/>
            <a:chOff x="1829277" y="3474477"/>
            <a:chExt cx="366712" cy="366712"/>
          </a:xfrm>
        </p:grpSpPr>
        <p:sp>
          <p:nvSpPr>
            <p:cNvPr id="86" name="Freeform 1399"/>
            <p:cNvSpPr>
              <a:spLocks noChangeArrowheads="1"/>
            </p:cNvSpPr>
            <p:nvPr/>
          </p:nvSpPr>
          <p:spPr bwMode="auto">
            <a:xfrm>
              <a:off x="1983264" y="3490352"/>
              <a:ext cx="196850" cy="196850"/>
            </a:xfrm>
            <a:custGeom>
              <a:avLst/>
              <a:gdLst>
                <a:gd name="T0" fmla="*/ 275 w 547"/>
                <a:gd name="T1" fmla="*/ 0 h 548"/>
                <a:gd name="T2" fmla="*/ 275 w 547"/>
                <a:gd name="T3" fmla="*/ 0 h 548"/>
                <a:gd name="T4" fmla="*/ 0 w 547"/>
                <a:gd name="T5" fmla="*/ 275 h 548"/>
                <a:gd name="T6" fmla="*/ 275 w 547"/>
                <a:gd name="T7" fmla="*/ 547 h 548"/>
                <a:gd name="T8" fmla="*/ 546 w 547"/>
                <a:gd name="T9" fmla="*/ 275 h 548"/>
                <a:gd name="T10" fmla="*/ 275 w 547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47" h="548">
                  <a:moveTo>
                    <a:pt x="275" y="0"/>
                  </a:moveTo>
                  <a:lnTo>
                    <a:pt x="275" y="0"/>
                  </a:lnTo>
                  <a:cubicBezTo>
                    <a:pt x="124" y="0"/>
                    <a:pt x="0" y="121"/>
                    <a:pt x="0" y="275"/>
                  </a:cubicBezTo>
                  <a:cubicBezTo>
                    <a:pt x="0" y="425"/>
                    <a:pt x="124" y="547"/>
                    <a:pt x="275" y="547"/>
                  </a:cubicBezTo>
                  <a:cubicBezTo>
                    <a:pt x="425" y="547"/>
                    <a:pt x="546" y="425"/>
                    <a:pt x="546" y="275"/>
                  </a:cubicBezTo>
                  <a:cubicBezTo>
                    <a:pt x="546" y="121"/>
                    <a:pt x="425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" name="Freeform 1400"/>
            <p:cNvSpPr>
              <a:spLocks noChangeArrowheads="1"/>
            </p:cNvSpPr>
            <p:nvPr/>
          </p:nvSpPr>
          <p:spPr bwMode="auto">
            <a:xfrm>
              <a:off x="2081689" y="3490352"/>
              <a:ext cx="98425" cy="196850"/>
            </a:xfrm>
            <a:custGeom>
              <a:avLst/>
              <a:gdLst>
                <a:gd name="T0" fmla="*/ 0 w 272"/>
                <a:gd name="T1" fmla="*/ 0 h 548"/>
                <a:gd name="T2" fmla="*/ 0 w 272"/>
                <a:gd name="T3" fmla="*/ 0 h 548"/>
                <a:gd name="T4" fmla="*/ 0 w 272"/>
                <a:gd name="T5" fmla="*/ 547 h 548"/>
                <a:gd name="T6" fmla="*/ 271 w 272"/>
                <a:gd name="T7" fmla="*/ 275 h 548"/>
                <a:gd name="T8" fmla="*/ 0 w 272"/>
                <a:gd name="T9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2" h="548">
                  <a:moveTo>
                    <a:pt x="0" y="0"/>
                  </a:moveTo>
                  <a:lnTo>
                    <a:pt x="0" y="0"/>
                  </a:lnTo>
                  <a:cubicBezTo>
                    <a:pt x="0" y="547"/>
                    <a:pt x="0" y="547"/>
                    <a:pt x="0" y="547"/>
                  </a:cubicBezTo>
                  <a:cubicBezTo>
                    <a:pt x="150" y="547"/>
                    <a:pt x="271" y="425"/>
                    <a:pt x="271" y="275"/>
                  </a:cubicBezTo>
                  <a:cubicBezTo>
                    <a:pt x="271" y="121"/>
                    <a:pt x="15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Freeform 1401"/>
            <p:cNvSpPr>
              <a:spLocks noChangeArrowheads="1"/>
            </p:cNvSpPr>
            <p:nvPr/>
          </p:nvSpPr>
          <p:spPr bwMode="auto">
            <a:xfrm>
              <a:off x="2034064" y="3541152"/>
              <a:ext cx="96838" cy="96837"/>
            </a:xfrm>
            <a:custGeom>
              <a:avLst/>
              <a:gdLst>
                <a:gd name="T0" fmla="*/ 238 w 269"/>
                <a:gd name="T1" fmla="*/ 268 h 269"/>
                <a:gd name="T2" fmla="*/ 0 w 269"/>
                <a:gd name="T3" fmla="*/ 30 h 269"/>
                <a:gd name="T4" fmla="*/ 33 w 269"/>
                <a:gd name="T5" fmla="*/ 0 h 269"/>
                <a:gd name="T6" fmla="*/ 268 w 269"/>
                <a:gd name="T7" fmla="*/ 239 h 269"/>
                <a:gd name="T8" fmla="*/ 238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238" y="268"/>
                  </a:moveTo>
                  <a:lnTo>
                    <a:pt x="0" y="30"/>
                  </a:lnTo>
                  <a:lnTo>
                    <a:pt x="33" y="0"/>
                  </a:lnTo>
                  <a:lnTo>
                    <a:pt x="268" y="239"/>
                  </a:lnTo>
                  <a:lnTo>
                    <a:pt x="238" y="26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Freeform 1402"/>
            <p:cNvSpPr>
              <a:spLocks noChangeArrowheads="1"/>
            </p:cNvSpPr>
            <p:nvPr/>
          </p:nvSpPr>
          <p:spPr bwMode="auto">
            <a:xfrm>
              <a:off x="2034064" y="3541152"/>
              <a:ext cx="96838" cy="96837"/>
            </a:xfrm>
            <a:custGeom>
              <a:avLst/>
              <a:gdLst>
                <a:gd name="T0" fmla="*/ 33 w 269"/>
                <a:gd name="T1" fmla="*/ 268 h 269"/>
                <a:gd name="T2" fmla="*/ 0 w 269"/>
                <a:gd name="T3" fmla="*/ 239 h 269"/>
                <a:gd name="T4" fmla="*/ 238 w 269"/>
                <a:gd name="T5" fmla="*/ 0 h 269"/>
                <a:gd name="T6" fmla="*/ 268 w 269"/>
                <a:gd name="T7" fmla="*/ 30 h 269"/>
                <a:gd name="T8" fmla="*/ 33 w 269"/>
                <a:gd name="T9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9" h="269">
                  <a:moveTo>
                    <a:pt x="33" y="268"/>
                  </a:moveTo>
                  <a:lnTo>
                    <a:pt x="0" y="239"/>
                  </a:lnTo>
                  <a:lnTo>
                    <a:pt x="238" y="0"/>
                  </a:lnTo>
                  <a:lnTo>
                    <a:pt x="268" y="30"/>
                  </a:lnTo>
                  <a:lnTo>
                    <a:pt x="33" y="26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Freeform 1403"/>
            <p:cNvSpPr>
              <a:spLocks noChangeArrowheads="1"/>
            </p:cNvSpPr>
            <p:nvPr/>
          </p:nvSpPr>
          <p:spPr bwMode="auto">
            <a:xfrm>
              <a:off x="1967389" y="3474477"/>
              <a:ext cx="228600" cy="228600"/>
            </a:xfrm>
            <a:custGeom>
              <a:avLst/>
              <a:gdLst>
                <a:gd name="T0" fmla="*/ 319 w 635"/>
                <a:gd name="T1" fmla="*/ 635 h 636"/>
                <a:gd name="T2" fmla="*/ 319 w 635"/>
                <a:gd name="T3" fmla="*/ 635 h 636"/>
                <a:gd name="T4" fmla="*/ 0 w 635"/>
                <a:gd name="T5" fmla="*/ 319 h 636"/>
                <a:gd name="T6" fmla="*/ 319 w 635"/>
                <a:gd name="T7" fmla="*/ 0 h 636"/>
                <a:gd name="T8" fmla="*/ 634 w 635"/>
                <a:gd name="T9" fmla="*/ 319 h 636"/>
                <a:gd name="T10" fmla="*/ 319 w 635"/>
                <a:gd name="T11" fmla="*/ 635 h 636"/>
                <a:gd name="T12" fmla="*/ 319 w 635"/>
                <a:gd name="T13" fmla="*/ 44 h 636"/>
                <a:gd name="T14" fmla="*/ 319 w 635"/>
                <a:gd name="T15" fmla="*/ 44 h 636"/>
                <a:gd name="T16" fmla="*/ 44 w 635"/>
                <a:gd name="T17" fmla="*/ 319 h 636"/>
                <a:gd name="T18" fmla="*/ 319 w 635"/>
                <a:gd name="T19" fmla="*/ 591 h 636"/>
                <a:gd name="T20" fmla="*/ 590 w 635"/>
                <a:gd name="T21" fmla="*/ 319 h 636"/>
                <a:gd name="T22" fmla="*/ 319 w 635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5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9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1" y="0"/>
                    <a:pt x="634" y="143"/>
                    <a:pt x="634" y="319"/>
                  </a:cubicBezTo>
                  <a:cubicBezTo>
                    <a:pt x="634" y="492"/>
                    <a:pt x="491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8" y="44"/>
                    <a:pt x="44" y="165"/>
                    <a:pt x="44" y="319"/>
                  </a:cubicBezTo>
                  <a:cubicBezTo>
                    <a:pt x="44" y="469"/>
                    <a:pt x="168" y="591"/>
                    <a:pt x="319" y="591"/>
                  </a:cubicBezTo>
                  <a:cubicBezTo>
                    <a:pt x="469" y="591"/>
                    <a:pt x="590" y="469"/>
                    <a:pt x="590" y="319"/>
                  </a:cubicBezTo>
                  <a:cubicBezTo>
                    <a:pt x="590" y="165"/>
                    <a:pt x="469" y="44"/>
                    <a:pt x="319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Freeform 1404"/>
            <p:cNvSpPr>
              <a:spLocks noChangeArrowheads="1"/>
            </p:cNvSpPr>
            <p:nvPr/>
          </p:nvSpPr>
          <p:spPr bwMode="auto">
            <a:xfrm>
              <a:off x="1829277" y="3612589"/>
              <a:ext cx="228600" cy="228600"/>
            </a:xfrm>
            <a:custGeom>
              <a:avLst/>
              <a:gdLst>
                <a:gd name="T0" fmla="*/ 319 w 636"/>
                <a:gd name="T1" fmla="*/ 635 h 636"/>
                <a:gd name="T2" fmla="*/ 319 w 636"/>
                <a:gd name="T3" fmla="*/ 635 h 636"/>
                <a:gd name="T4" fmla="*/ 0 w 636"/>
                <a:gd name="T5" fmla="*/ 316 h 636"/>
                <a:gd name="T6" fmla="*/ 319 w 636"/>
                <a:gd name="T7" fmla="*/ 0 h 636"/>
                <a:gd name="T8" fmla="*/ 635 w 636"/>
                <a:gd name="T9" fmla="*/ 316 h 636"/>
                <a:gd name="T10" fmla="*/ 319 w 636"/>
                <a:gd name="T11" fmla="*/ 635 h 636"/>
                <a:gd name="T12" fmla="*/ 319 w 636"/>
                <a:gd name="T13" fmla="*/ 44 h 636"/>
                <a:gd name="T14" fmla="*/ 319 w 636"/>
                <a:gd name="T15" fmla="*/ 44 h 636"/>
                <a:gd name="T16" fmla="*/ 44 w 636"/>
                <a:gd name="T17" fmla="*/ 316 h 636"/>
                <a:gd name="T18" fmla="*/ 319 w 636"/>
                <a:gd name="T19" fmla="*/ 591 h 636"/>
                <a:gd name="T20" fmla="*/ 594 w 636"/>
                <a:gd name="T21" fmla="*/ 316 h 636"/>
                <a:gd name="T22" fmla="*/ 319 w 636"/>
                <a:gd name="T23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6" h="636">
                  <a:moveTo>
                    <a:pt x="319" y="635"/>
                  </a:moveTo>
                  <a:lnTo>
                    <a:pt x="319" y="635"/>
                  </a:lnTo>
                  <a:cubicBezTo>
                    <a:pt x="143" y="635"/>
                    <a:pt x="0" y="492"/>
                    <a:pt x="0" y="316"/>
                  </a:cubicBezTo>
                  <a:cubicBezTo>
                    <a:pt x="0" y="143"/>
                    <a:pt x="143" y="0"/>
                    <a:pt x="319" y="0"/>
                  </a:cubicBezTo>
                  <a:cubicBezTo>
                    <a:pt x="495" y="0"/>
                    <a:pt x="635" y="143"/>
                    <a:pt x="635" y="316"/>
                  </a:cubicBezTo>
                  <a:cubicBezTo>
                    <a:pt x="635" y="492"/>
                    <a:pt x="495" y="635"/>
                    <a:pt x="319" y="635"/>
                  </a:cubicBezTo>
                  <a:close/>
                  <a:moveTo>
                    <a:pt x="319" y="44"/>
                  </a:moveTo>
                  <a:lnTo>
                    <a:pt x="319" y="44"/>
                  </a:lnTo>
                  <a:cubicBezTo>
                    <a:pt x="169" y="44"/>
                    <a:pt x="44" y="165"/>
                    <a:pt x="44" y="316"/>
                  </a:cubicBezTo>
                  <a:cubicBezTo>
                    <a:pt x="44" y="470"/>
                    <a:pt x="169" y="591"/>
                    <a:pt x="319" y="591"/>
                  </a:cubicBezTo>
                  <a:cubicBezTo>
                    <a:pt x="470" y="591"/>
                    <a:pt x="594" y="470"/>
                    <a:pt x="594" y="316"/>
                  </a:cubicBezTo>
                  <a:cubicBezTo>
                    <a:pt x="594" y="165"/>
                    <a:pt x="470" y="44"/>
                    <a:pt x="319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Freeform 1405"/>
            <p:cNvSpPr>
              <a:spLocks noChangeArrowheads="1"/>
            </p:cNvSpPr>
            <p:nvPr/>
          </p:nvSpPr>
          <p:spPr bwMode="auto">
            <a:xfrm>
              <a:off x="1845152" y="3628464"/>
              <a:ext cx="198437" cy="196850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6"/>
                    <a:pt x="125" y="547"/>
                    <a:pt x="275" y="547"/>
                  </a:cubicBezTo>
                  <a:cubicBezTo>
                    <a:pt x="426" y="547"/>
                    <a:pt x="550" y="426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Freeform 1406"/>
            <p:cNvSpPr>
              <a:spLocks noChangeArrowheads="1"/>
            </p:cNvSpPr>
            <p:nvPr/>
          </p:nvSpPr>
          <p:spPr bwMode="auto">
            <a:xfrm>
              <a:off x="1891189" y="3676089"/>
              <a:ext cx="104775" cy="96838"/>
            </a:xfrm>
            <a:custGeom>
              <a:avLst/>
              <a:gdLst>
                <a:gd name="T0" fmla="*/ 117 w 291"/>
                <a:gd name="T1" fmla="*/ 268 h 269"/>
                <a:gd name="T2" fmla="*/ 0 w 291"/>
                <a:gd name="T3" fmla="*/ 158 h 269"/>
                <a:gd name="T4" fmla="*/ 29 w 291"/>
                <a:gd name="T5" fmla="*/ 125 h 269"/>
                <a:gd name="T6" fmla="*/ 110 w 291"/>
                <a:gd name="T7" fmla="*/ 202 h 269"/>
                <a:gd name="T8" fmla="*/ 253 w 291"/>
                <a:gd name="T9" fmla="*/ 0 h 269"/>
                <a:gd name="T10" fmla="*/ 290 w 291"/>
                <a:gd name="T11" fmla="*/ 26 h 269"/>
                <a:gd name="T12" fmla="*/ 117 w 291"/>
                <a:gd name="T13" fmla="*/ 268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1" h="269">
                  <a:moveTo>
                    <a:pt x="117" y="268"/>
                  </a:moveTo>
                  <a:lnTo>
                    <a:pt x="0" y="158"/>
                  </a:lnTo>
                  <a:lnTo>
                    <a:pt x="29" y="125"/>
                  </a:lnTo>
                  <a:lnTo>
                    <a:pt x="110" y="202"/>
                  </a:lnTo>
                  <a:lnTo>
                    <a:pt x="253" y="0"/>
                  </a:lnTo>
                  <a:lnTo>
                    <a:pt x="290" y="26"/>
                  </a:lnTo>
                  <a:lnTo>
                    <a:pt x="117" y="2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4" name="Group 93"/>
          <p:cNvGrpSpPr/>
          <p:nvPr/>
        </p:nvGrpSpPr>
        <p:grpSpPr>
          <a:xfrm>
            <a:off x="1770185" y="4066847"/>
            <a:ext cx="496887" cy="495300"/>
            <a:chOff x="1759427" y="4069789"/>
            <a:chExt cx="496887" cy="495300"/>
          </a:xfrm>
        </p:grpSpPr>
        <p:sp>
          <p:nvSpPr>
            <p:cNvPr id="95" name="Freeform 1407"/>
            <p:cNvSpPr>
              <a:spLocks noChangeArrowheads="1"/>
            </p:cNvSpPr>
            <p:nvPr/>
          </p:nvSpPr>
          <p:spPr bwMode="auto">
            <a:xfrm>
              <a:off x="1759427" y="406978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1408"/>
            <p:cNvSpPr>
              <a:spLocks noChangeArrowheads="1"/>
            </p:cNvSpPr>
            <p:nvPr/>
          </p:nvSpPr>
          <p:spPr bwMode="auto">
            <a:xfrm>
              <a:off x="1759427" y="406978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1409"/>
            <p:cNvSpPr>
              <a:spLocks noChangeArrowheads="1"/>
            </p:cNvSpPr>
            <p:nvPr/>
          </p:nvSpPr>
          <p:spPr bwMode="auto">
            <a:xfrm>
              <a:off x="2254727" y="4272989"/>
              <a:ext cx="1587" cy="290513"/>
            </a:xfrm>
            <a:custGeom>
              <a:avLst/>
              <a:gdLst>
                <a:gd name="T0" fmla="*/ 0 w 1"/>
                <a:gd name="T1" fmla="*/ 0 h 809"/>
                <a:gd name="T2" fmla="*/ 0 w 1"/>
                <a:gd name="T3" fmla="*/ 808 h 809"/>
                <a:gd name="T4" fmla="*/ 0 w 1"/>
                <a:gd name="T5" fmla="*/ 808 h 809"/>
                <a:gd name="T6" fmla="*/ 0 w 1"/>
                <a:gd name="T7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09">
                  <a:moveTo>
                    <a:pt x="0" y="0"/>
                  </a:moveTo>
                  <a:lnTo>
                    <a:pt x="0" y="808"/>
                  </a:lnTo>
                  <a:lnTo>
                    <a:pt x="0" y="80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1410"/>
            <p:cNvSpPr>
              <a:spLocks noChangeArrowheads="1"/>
            </p:cNvSpPr>
            <p:nvPr/>
          </p:nvSpPr>
          <p:spPr bwMode="auto">
            <a:xfrm>
              <a:off x="2254727" y="4272989"/>
              <a:ext cx="1587" cy="290513"/>
            </a:xfrm>
            <a:custGeom>
              <a:avLst/>
              <a:gdLst>
                <a:gd name="T0" fmla="*/ 0 w 1"/>
                <a:gd name="T1" fmla="*/ 0 h 809"/>
                <a:gd name="T2" fmla="*/ 0 w 1"/>
                <a:gd name="T3" fmla="*/ 808 h 809"/>
                <a:gd name="T4" fmla="*/ 0 w 1"/>
                <a:gd name="T5" fmla="*/ 808 h 809"/>
                <a:gd name="T6" fmla="*/ 0 w 1"/>
                <a:gd name="T7" fmla="*/ 0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09">
                  <a:moveTo>
                    <a:pt x="0" y="0"/>
                  </a:moveTo>
                  <a:lnTo>
                    <a:pt x="0" y="808"/>
                  </a:lnTo>
                  <a:lnTo>
                    <a:pt x="0" y="808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1411"/>
            <p:cNvSpPr>
              <a:spLocks noChangeArrowheads="1"/>
            </p:cNvSpPr>
            <p:nvPr/>
          </p:nvSpPr>
          <p:spPr bwMode="auto">
            <a:xfrm>
              <a:off x="1861027" y="4172977"/>
              <a:ext cx="392112" cy="392112"/>
            </a:xfrm>
            <a:custGeom>
              <a:avLst/>
              <a:gdLst>
                <a:gd name="T0" fmla="*/ 808 w 1091"/>
                <a:gd name="T1" fmla="*/ 0 h 1087"/>
                <a:gd name="T2" fmla="*/ 808 w 1091"/>
                <a:gd name="T3" fmla="*/ 0 h 1087"/>
                <a:gd name="T4" fmla="*/ 897 w 1091"/>
                <a:gd name="T5" fmla="*/ 214 h 1087"/>
                <a:gd name="T6" fmla="*/ 590 w 1091"/>
                <a:gd name="T7" fmla="*/ 525 h 1087"/>
                <a:gd name="T8" fmla="*/ 518 w 1091"/>
                <a:gd name="T9" fmla="*/ 514 h 1087"/>
                <a:gd name="T10" fmla="*/ 526 w 1091"/>
                <a:gd name="T11" fmla="*/ 586 h 1087"/>
                <a:gd name="T12" fmla="*/ 218 w 1091"/>
                <a:gd name="T13" fmla="*/ 897 h 1087"/>
                <a:gd name="T14" fmla="*/ 0 w 1091"/>
                <a:gd name="T15" fmla="*/ 804 h 1087"/>
                <a:gd name="T16" fmla="*/ 0 w 1091"/>
                <a:gd name="T17" fmla="*/ 804 h 1087"/>
                <a:gd name="T18" fmla="*/ 283 w 1091"/>
                <a:gd name="T19" fmla="*/ 1086 h 1087"/>
                <a:gd name="T20" fmla="*/ 1090 w 1091"/>
                <a:gd name="T21" fmla="*/ 1086 h 1087"/>
                <a:gd name="T22" fmla="*/ 1090 w 1091"/>
                <a:gd name="T23" fmla="*/ 278 h 1087"/>
                <a:gd name="T24" fmla="*/ 808 w 1091"/>
                <a:gd name="T25" fmla="*/ 0 h 1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1" h="1087">
                  <a:moveTo>
                    <a:pt x="808" y="0"/>
                  </a:moveTo>
                  <a:lnTo>
                    <a:pt x="808" y="0"/>
                  </a:lnTo>
                  <a:cubicBezTo>
                    <a:pt x="865" y="53"/>
                    <a:pt x="897" y="132"/>
                    <a:pt x="897" y="214"/>
                  </a:cubicBezTo>
                  <a:cubicBezTo>
                    <a:pt x="897" y="386"/>
                    <a:pt x="758" y="525"/>
                    <a:pt x="590" y="525"/>
                  </a:cubicBezTo>
                  <a:cubicBezTo>
                    <a:pt x="565" y="525"/>
                    <a:pt x="540" y="521"/>
                    <a:pt x="518" y="514"/>
                  </a:cubicBezTo>
                  <a:cubicBezTo>
                    <a:pt x="522" y="539"/>
                    <a:pt x="526" y="561"/>
                    <a:pt x="526" y="586"/>
                  </a:cubicBezTo>
                  <a:cubicBezTo>
                    <a:pt x="526" y="757"/>
                    <a:pt x="390" y="897"/>
                    <a:pt x="218" y="897"/>
                  </a:cubicBezTo>
                  <a:cubicBezTo>
                    <a:pt x="132" y="897"/>
                    <a:pt x="57" y="861"/>
                    <a:pt x="0" y="804"/>
                  </a:cubicBezTo>
                  <a:lnTo>
                    <a:pt x="0" y="804"/>
                  </a:lnTo>
                  <a:cubicBezTo>
                    <a:pt x="283" y="1086"/>
                    <a:pt x="283" y="1086"/>
                    <a:pt x="283" y="1086"/>
                  </a:cubicBezTo>
                  <a:cubicBezTo>
                    <a:pt x="1090" y="1086"/>
                    <a:pt x="1090" y="1086"/>
                    <a:pt x="1090" y="1086"/>
                  </a:cubicBezTo>
                  <a:cubicBezTo>
                    <a:pt x="1090" y="278"/>
                    <a:pt x="1090" y="278"/>
                    <a:pt x="1090" y="278"/>
                  </a:cubicBezTo>
                  <a:cubicBezTo>
                    <a:pt x="808" y="0"/>
                    <a:pt x="808" y="0"/>
                    <a:pt x="80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1412"/>
            <p:cNvSpPr>
              <a:spLocks noChangeArrowheads="1"/>
            </p:cNvSpPr>
            <p:nvPr/>
          </p:nvSpPr>
          <p:spPr bwMode="auto">
            <a:xfrm>
              <a:off x="2026127" y="4204727"/>
              <a:ext cx="93662" cy="93662"/>
            </a:xfrm>
            <a:custGeom>
              <a:avLst/>
              <a:gdLst>
                <a:gd name="T0" fmla="*/ 232 w 261"/>
                <a:gd name="T1" fmla="*/ 260 h 261"/>
                <a:gd name="T2" fmla="*/ 0 w 261"/>
                <a:gd name="T3" fmla="*/ 28 h 261"/>
                <a:gd name="T4" fmla="*/ 32 w 261"/>
                <a:gd name="T5" fmla="*/ 0 h 261"/>
                <a:gd name="T6" fmla="*/ 260 w 261"/>
                <a:gd name="T7" fmla="*/ 232 h 261"/>
                <a:gd name="T8" fmla="*/ 232 w 261"/>
                <a:gd name="T9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1" h="261">
                  <a:moveTo>
                    <a:pt x="232" y="260"/>
                  </a:moveTo>
                  <a:lnTo>
                    <a:pt x="0" y="28"/>
                  </a:lnTo>
                  <a:lnTo>
                    <a:pt x="32" y="0"/>
                  </a:lnTo>
                  <a:lnTo>
                    <a:pt x="260" y="232"/>
                  </a:lnTo>
                  <a:lnTo>
                    <a:pt x="232" y="2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1413"/>
            <p:cNvSpPr>
              <a:spLocks noChangeArrowheads="1"/>
            </p:cNvSpPr>
            <p:nvPr/>
          </p:nvSpPr>
          <p:spPr bwMode="auto">
            <a:xfrm>
              <a:off x="2026127" y="4204727"/>
              <a:ext cx="93662" cy="93662"/>
            </a:xfrm>
            <a:custGeom>
              <a:avLst/>
              <a:gdLst>
                <a:gd name="T0" fmla="*/ 32 w 261"/>
                <a:gd name="T1" fmla="*/ 260 h 261"/>
                <a:gd name="T2" fmla="*/ 0 w 261"/>
                <a:gd name="T3" fmla="*/ 232 h 261"/>
                <a:gd name="T4" fmla="*/ 232 w 261"/>
                <a:gd name="T5" fmla="*/ 0 h 261"/>
                <a:gd name="T6" fmla="*/ 260 w 261"/>
                <a:gd name="T7" fmla="*/ 28 h 261"/>
                <a:gd name="T8" fmla="*/ 32 w 261"/>
                <a:gd name="T9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1" h="261">
                  <a:moveTo>
                    <a:pt x="32" y="260"/>
                  </a:moveTo>
                  <a:lnTo>
                    <a:pt x="0" y="232"/>
                  </a:lnTo>
                  <a:lnTo>
                    <a:pt x="232" y="0"/>
                  </a:lnTo>
                  <a:lnTo>
                    <a:pt x="260" y="28"/>
                  </a:lnTo>
                  <a:lnTo>
                    <a:pt x="32" y="2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1414"/>
            <p:cNvSpPr>
              <a:spLocks noChangeArrowheads="1"/>
            </p:cNvSpPr>
            <p:nvPr/>
          </p:nvSpPr>
          <p:spPr bwMode="auto">
            <a:xfrm>
              <a:off x="1827689" y="4272989"/>
              <a:ext cx="223838" cy="223838"/>
            </a:xfrm>
            <a:custGeom>
              <a:avLst/>
              <a:gdLst>
                <a:gd name="T0" fmla="*/ 311 w 620"/>
                <a:gd name="T1" fmla="*/ 619 h 620"/>
                <a:gd name="T2" fmla="*/ 311 w 620"/>
                <a:gd name="T3" fmla="*/ 619 h 620"/>
                <a:gd name="T4" fmla="*/ 0 w 620"/>
                <a:gd name="T5" fmla="*/ 308 h 620"/>
                <a:gd name="T6" fmla="*/ 311 w 620"/>
                <a:gd name="T7" fmla="*/ 0 h 620"/>
                <a:gd name="T8" fmla="*/ 619 w 620"/>
                <a:gd name="T9" fmla="*/ 308 h 620"/>
                <a:gd name="T10" fmla="*/ 311 w 620"/>
                <a:gd name="T11" fmla="*/ 619 h 620"/>
                <a:gd name="T12" fmla="*/ 311 w 620"/>
                <a:gd name="T13" fmla="*/ 43 h 620"/>
                <a:gd name="T14" fmla="*/ 311 w 620"/>
                <a:gd name="T15" fmla="*/ 43 h 620"/>
                <a:gd name="T16" fmla="*/ 43 w 620"/>
                <a:gd name="T17" fmla="*/ 308 h 620"/>
                <a:gd name="T18" fmla="*/ 311 w 620"/>
                <a:gd name="T19" fmla="*/ 576 h 620"/>
                <a:gd name="T20" fmla="*/ 579 w 620"/>
                <a:gd name="T21" fmla="*/ 308 h 620"/>
                <a:gd name="T22" fmla="*/ 311 w 620"/>
                <a:gd name="T23" fmla="*/ 43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0" h="620">
                  <a:moveTo>
                    <a:pt x="311" y="619"/>
                  </a:moveTo>
                  <a:lnTo>
                    <a:pt x="311" y="619"/>
                  </a:lnTo>
                  <a:cubicBezTo>
                    <a:pt x="140" y="619"/>
                    <a:pt x="0" y="479"/>
                    <a:pt x="0" y="308"/>
                  </a:cubicBezTo>
                  <a:cubicBezTo>
                    <a:pt x="0" y="140"/>
                    <a:pt x="140" y="0"/>
                    <a:pt x="311" y="0"/>
                  </a:cubicBezTo>
                  <a:cubicBezTo>
                    <a:pt x="483" y="0"/>
                    <a:pt x="619" y="140"/>
                    <a:pt x="619" y="308"/>
                  </a:cubicBezTo>
                  <a:cubicBezTo>
                    <a:pt x="619" y="479"/>
                    <a:pt x="483" y="619"/>
                    <a:pt x="311" y="619"/>
                  </a:cubicBezTo>
                  <a:close/>
                  <a:moveTo>
                    <a:pt x="311" y="43"/>
                  </a:moveTo>
                  <a:lnTo>
                    <a:pt x="311" y="43"/>
                  </a:lnTo>
                  <a:cubicBezTo>
                    <a:pt x="165" y="43"/>
                    <a:pt x="43" y="161"/>
                    <a:pt x="43" y="308"/>
                  </a:cubicBezTo>
                  <a:cubicBezTo>
                    <a:pt x="43" y="454"/>
                    <a:pt x="165" y="576"/>
                    <a:pt x="311" y="576"/>
                  </a:cubicBezTo>
                  <a:cubicBezTo>
                    <a:pt x="458" y="576"/>
                    <a:pt x="579" y="454"/>
                    <a:pt x="579" y="308"/>
                  </a:cubicBezTo>
                  <a:cubicBezTo>
                    <a:pt x="579" y="161"/>
                    <a:pt x="458" y="43"/>
                    <a:pt x="311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1415"/>
            <p:cNvSpPr>
              <a:spLocks noChangeArrowheads="1"/>
            </p:cNvSpPr>
            <p:nvPr/>
          </p:nvSpPr>
          <p:spPr bwMode="auto">
            <a:xfrm>
              <a:off x="1962627" y="4139639"/>
              <a:ext cx="222250" cy="222250"/>
            </a:xfrm>
            <a:custGeom>
              <a:avLst/>
              <a:gdLst>
                <a:gd name="T0" fmla="*/ 311 w 619"/>
                <a:gd name="T1" fmla="*/ 0 h 619"/>
                <a:gd name="T2" fmla="*/ 311 w 619"/>
                <a:gd name="T3" fmla="*/ 0 h 619"/>
                <a:gd name="T4" fmla="*/ 0 w 619"/>
                <a:gd name="T5" fmla="*/ 307 h 619"/>
                <a:gd name="T6" fmla="*/ 11 w 619"/>
                <a:gd name="T7" fmla="*/ 379 h 619"/>
                <a:gd name="T8" fmla="*/ 57 w 619"/>
                <a:gd name="T9" fmla="*/ 397 h 619"/>
                <a:gd name="T10" fmla="*/ 43 w 619"/>
                <a:gd name="T11" fmla="*/ 307 h 619"/>
                <a:gd name="T12" fmla="*/ 311 w 619"/>
                <a:gd name="T13" fmla="*/ 43 h 619"/>
                <a:gd name="T14" fmla="*/ 575 w 619"/>
                <a:gd name="T15" fmla="*/ 307 h 619"/>
                <a:gd name="T16" fmla="*/ 311 w 619"/>
                <a:gd name="T17" fmla="*/ 575 h 619"/>
                <a:gd name="T18" fmla="*/ 225 w 619"/>
                <a:gd name="T19" fmla="*/ 561 h 619"/>
                <a:gd name="T20" fmla="*/ 239 w 619"/>
                <a:gd name="T21" fmla="*/ 611 h 619"/>
                <a:gd name="T22" fmla="*/ 311 w 619"/>
                <a:gd name="T23" fmla="*/ 618 h 619"/>
                <a:gd name="T24" fmla="*/ 618 w 619"/>
                <a:gd name="T25" fmla="*/ 307 h 619"/>
                <a:gd name="T26" fmla="*/ 311 w 619"/>
                <a:gd name="T27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19" h="619">
                  <a:moveTo>
                    <a:pt x="311" y="0"/>
                  </a:moveTo>
                  <a:lnTo>
                    <a:pt x="311" y="0"/>
                  </a:lnTo>
                  <a:cubicBezTo>
                    <a:pt x="139" y="0"/>
                    <a:pt x="0" y="139"/>
                    <a:pt x="0" y="307"/>
                  </a:cubicBezTo>
                  <a:cubicBezTo>
                    <a:pt x="0" y="332"/>
                    <a:pt x="4" y="357"/>
                    <a:pt x="11" y="379"/>
                  </a:cubicBezTo>
                  <a:cubicBezTo>
                    <a:pt x="25" y="382"/>
                    <a:pt x="43" y="389"/>
                    <a:pt x="57" y="397"/>
                  </a:cubicBezTo>
                  <a:cubicBezTo>
                    <a:pt x="50" y="368"/>
                    <a:pt x="43" y="339"/>
                    <a:pt x="43" y="307"/>
                  </a:cubicBezTo>
                  <a:cubicBezTo>
                    <a:pt x="43" y="161"/>
                    <a:pt x="164" y="43"/>
                    <a:pt x="311" y="43"/>
                  </a:cubicBezTo>
                  <a:cubicBezTo>
                    <a:pt x="457" y="43"/>
                    <a:pt x="575" y="161"/>
                    <a:pt x="575" y="307"/>
                  </a:cubicBezTo>
                  <a:cubicBezTo>
                    <a:pt x="575" y="457"/>
                    <a:pt x="457" y="575"/>
                    <a:pt x="311" y="575"/>
                  </a:cubicBezTo>
                  <a:cubicBezTo>
                    <a:pt x="279" y="575"/>
                    <a:pt x="250" y="572"/>
                    <a:pt x="225" y="561"/>
                  </a:cubicBezTo>
                  <a:cubicBezTo>
                    <a:pt x="229" y="575"/>
                    <a:pt x="236" y="593"/>
                    <a:pt x="239" y="611"/>
                  </a:cubicBezTo>
                  <a:cubicBezTo>
                    <a:pt x="261" y="614"/>
                    <a:pt x="286" y="618"/>
                    <a:pt x="311" y="618"/>
                  </a:cubicBezTo>
                  <a:cubicBezTo>
                    <a:pt x="479" y="618"/>
                    <a:pt x="618" y="479"/>
                    <a:pt x="618" y="307"/>
                  </a:cubicBezTo>
                  <a:cubicBezTo>
                    <a:pt x="618" y="139"/>
                    <a:pt x="479" y="0"/>
                    <a:pt x="31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1416"/>
            <p:cNvSpPr>
              <a:spLocks noChangeArrowheads="1"/>
            </p:cNvSpPr>
            <p:nvPr/>
          </p:nvSpPr>
          <p:spPr bwMode="auto">
            <a:xfrm>
              <a:off x="1888014" y="4336489"/>
              <a:ext cx="101600" cy="93663"/>
            </a:xfrm>
            <a:custGeom>
              <a:avLst/>
              <a:gdLst>
                <a:gd name="T0" fmla="*/ 114 w 283"/>
                <a:gd name="T1" fmla="*/ 260 h 261"/>
                <a:gd name="T2" fmla="*/ 0 w 283"/>
                <a:gd name="T3" fmla="*/ 150 h 261"/>
                <a:gd name="T4" fmla="*/ 28 w 283"/>
                <a:gd name="T5" fmla="*/ 121 h 261"/>
                <a:gd name="T6" fmla="*/ 107 w 283"/>
                <a:gd name="T7" fmla="*/ 196 h 261"/>
                <a:gd name="T8" fmla="*/ 246 w 283"/>
                <a:gd name="T9" fmla="*/ 0 h 261"/>
                <a:gd name="T10" fmla="*/ 282 w 283"/>
                <a:gd name="T11" fmla="*/ 25 h 261"/>
                <a:gd name="T12" fmla="*/ 114 w 283"/>
                <a:gd name="T13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3" h="261">
                  <a:moveTo>
                    <a:pt x="114" y="260"/>
                  </a:moveTo>
                  <a:lnTo>
                    <a:pt x="0" y="150"/>
                  </a:lnTo>
                  <a:lnTo>
                    <a:pt x="28" y="121"/>
                  </a:lnTo>
                  <a:lnTo>
                    <a:pt x="107" y="196"/>
                  </a:lnTo>
                  <a:lnTo>
                    <a:pt x="246" y="0"/>
                  </a:lnTo>
                  <a:lnTo>
                    <a:pt x="282" y="25"/>
                  </a:lnTo>
                  <a:lnTo>
                    <a:pt x="114" y="26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5" name="Group 104"/>
          <p:cNvGrpSpPr/>
          <p:nvPr/>
        </p:nvGrpSpPr>
        <p:grpSpPr>
          <a:xfrm>
            <a:off x="2655610" y="1690825"/>
            <a:ext cx="366712" cy="330200"/>
            <a:chOff x="2639473" y="1623744"/>
            <a:chExt cx="366712" cy="330200"/>
          </a:xfrm>
        </p:grpSpPr>
        <p:sp>
          <p:nvSpPr>
            <p:cNvPr id="106" name="Freeform 1417"/>
            <p:cNvSpPr>
              <a:spLocks noChangeArrowheads="1"/>
            </p:cNvSpPr>
            <p:nvPr/>
          </p:nvSpPr>
          <p:spPr bwMode="auto">
            <a:xfrm>
              <a:off x="2729960" y="1623744"/>
              <a:ext cx="276225" cy="273050"/>
            </a:xfrm>
            <a:custGeom>
              <a:avLst/>
              <a:gdLst>
                <a:gd name="T0" fmla="*/ 383 w 768"/>
                <a:gd name="T1" fmla="*/ 759 h 760"/>
                <a:gd name="T2" fmla="*/ 383 w 768"/>
                <a:gd name="T3" fmla="*/ 759 h 760"/>
                <a:gd name="T4" fmla="*/ 0 w 768"/>
                <a:gd name="T5" fmla="*/ 380 h 760"/>
                <a:gd name="T6" fmla="*/ 383 w 768"/>
                <a:gd name="T7" fmla="*/ 0 h 760"/>
                <a:gd name="T8" fmla="*/ 767 w 768"/>
                <a:gd name="T9" fmla="*/ 380 h 760"/>
                <a:gd name="T10" fmla="*/ 383 w 768"/>
                <a:gd name="T11" fmla="*/ 759 h 760"/>
                <a:gd name="T12" fmla="*/ 383 w 768"/>
                <a:gd name="T13" fmla="*/ 42 h 760"/>
                <a:gd name="T14" fmla="*/ 383 w 768"/>
                <a:gd name="T15" fmla="*/ 42 h 760"/>
                <a:gd name="T16" fmla="*/ 42 w 768"/>
                <a:gd name="T17" fmla="*/ 380 h 760"/>
                <a:gd name="T18" fmla="*/ 383 w 768"/>
                <a:gd name="T19" fmla="*/ 717 h 760"/>
                <a:gd name="T20" fmla="*/ 724 w 768"/>
                <a:gd name="T21" fmla="*/ 380 h 760"/>
                <a:gd name="T22" fmla="*/ 383 w 768"/>
                <a:gd name="T23" fmla="*/ 42 h 760"/>
                <a:gd name="T24" fmla="*/ 383 w 768"/>
                <a:gd name="T25" fmla="*/ 759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8" h="760">
                  <a:moveTo>
                    <a:pt x="383" y="759"/>
                  </a:moveTo>
                  <a:lnTo>
                    <a:pt x="383" y="759"/>
                  </a:lnTo>
                  <a:cubicBezTo>
                    <a:pt x="170" y="759"/>
                    <a:pt x="0" y="587"/>
                    <a:pt x="0" y="380"/>
                  </a:cubicBezTo>
                  <a:cubicBezTo>
                    <a:pt x="0" y="169"/>
                    <a:pt x="170" y="0"/>
                    <a:pt x="383" y="0"/>
                  </a:cubicBezTo>
                  <a:cubicBezTo>
                    <a:pt x="593" y="0"/>
                    <a:pt x="767" y="169"/>
                    <a:pt x="767" y="380"/>
                  </a:cubicBezTo>
                  <a:cubicBezTo>
                    <a:pt x="767" y="587"/>
                    <a:pt x="593" y="759"/>
                    <a:pt x="383" y="759"/>
                  </a:cubicBezTo>
                  <a:lnTo>
                    <a:pt x="383" y="42"/>
                  </a:lnTo>
                  <a:lnTo>
                    <a:pt x="383" y="42"/>
                  </a:lnTo>
                  <a:cubicBezTo>
                    <a:pt x="195" y="42"/>
                    <a:pt x="42" y="193"/>
                    <a:pt x="42" y="380"/>
                  </a:cubicBezTo>
                  <a:cubicBezTo>
                    <a:pt x="42" y="566"/>
                    <a:pt x="195" y="717"/>
                    <a:pt x="383" y="717"/>
                  </a:cubicBezTo>
                  <a:cubicBezTo>
                    <a:pt x="572" y="717"/>
                    <a:pt x="724" y="566"/>
                    <a:pt x="724" y="380"/>
                  </a:cubicBezTo>
                  <a:cubicBezTo>
                    <a:pt x="724" y="193"/>
                    <a:pt x="572" y="42"/>
                    <a:pt x="383" y="42"/>
                  </a:cubicBezTo>
                  <a:lnTo>
                    <a:pt x="383" y="7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1418"/>
            <p:cNvSpPr>
              <a:spLocks noChangeArrowheads="1"/>
            </p:cNvSpPr>
            <p:nvPr/>
          </p:nvSpPr>
          <p:spPr bwMode="auto">
            <a:xfrm>
              <a:off x="2744248" y="1639619"/>
              <a:ext cx="246062" cy="242888"/>
            </a:xfrm>
            <a:custGeom>
              <a:avLst/>
              <a:gdLst>
                <a:gd name="T0" fmla="*/ 341 w 683"/>
                <a:gd name="T1" fmla="*/ 0 h 676"/>
                <a:gd name="T2" fmla="*/ 341 w 683"/>
                <a:gd name="T3" fmla="*/ 0 h 676"/>
                <a:gd name="T4" fmla="*/ 0 w 683"/>
                <a:gd name="T5" fmla="*/ 338 h 676"/>
                <a:gd name="T6" fmla="*/ 341 w 683"/>
                <a:gd name="T7" fmla="*/ 675 h 676"/>
                <a:gd name="T8" fmla="*/ 682 w 683"/>
                <a:gd name="T9" fmla="*/ 338 h 676"/>
                <a:gd name="T10" fmla="*/ 341 w 683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3" h="676">
                  <a:moveTo>
                    <a:pt x="341" y="0"/>
                  </a:moveTo>
                  <a:lnTo>
                    <a:pt x="341" y="0"/>
                  </a:lnTo>
                  <a:cubicBezTo>
                    <a:pt x="153" y="0"/>
                    <a:pt x="0" y="151"/>
                    <a:pt x="0" y="338"/>
                  </a:cubicBezTo>
                  <a:cubicBezTo>
                    <a:pt x="0" y="524"/>
                    <a:pt x="153" y="675"/>
                    <a:pt x="341" y="675"/>
                  </a:cubicBezTo>
                  <a:cubicBezTo>
                    <a:pt x="530" y="675"/>
                    <a:pt x="682" y="524"/>
                    <a:pt x="682" y="338"/>
                  </a:cubicBezTo>
                  <a:cubicBezTo>
                    <a:pt x="682" y="151"/>
                    <a:pt x="530" y="0"/>
                    <a:pt x="3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1419"/>
            <p:cNvSpPr>
              <a:spLocks noChangeArrowheads="1"/>
            </p:cNvSpPr>
            <p:nvPr/>
          </p:nvSpPr>
          <p:spPr bwMode="auto">
            <a:xfrm>
              <a:off x="2868073" y="1639619"/>
              <a:ext cx="123825" cy="242888"/>
            </a:xfrm>
            <a:custGeom>
              <a:avLst/>
              <a:gdLst>
                <a:gd name="T0" fmla="*/ 0 w 342"/>
                <a:gd name="T1" fmla="*/ 0 h 676"/>
                <a:gd name="T2" fmla="*/ 0 w 342"/>
                <a:gd name="T3" fmla="*/ 0 h 676"/>
                <a:gd name="T4" fmla="*/ 0 w 342"/>
                <a:gd name="T5" fmla="*/ 675 h 676"/>
                <a:gd name="T6" fmla="*/ 341 w 342"/>
                <a:gd name="T7" fmla="*/ 338 h 676"/>
                <a:gd name="T8" fmla="*/ 341 w 342"/>
                <a:gd name="T9" fmla="*/ 327 h 676"/>
                <a:gd name="T10" fmla="*/ 0 w 342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2" h="676">
                  <a:moveTo>
                    <a:pt x="0" y="0"/>
                  </a:moveTo>
                  <a:lnTo>
                    <a:pt x="0" y="0"/>
                  </a:lnTo>
                  <a:cubicBezTo>
                    <a:pt x="0" y="675"/>
                    <a:pt x="0" y="675"/>
                    <a:pt x="0" y="675"/>
                  </a:cubicBezTo>
                  <a:cubicBezTo>
                    <a:pt x="189" y="675"/>
                    <a:pt x="341" y="524"/>
                    <a:pt x="341" y="338"/>
                  </a:cubicBezTo>
                  <a:cubicBezTo>
                    <a:pt x="341" y="334"/>
                    <a:pt x="341" y="331"/>
                    <a:pt x="341" y="327"/>
                  </a:cubicBezTo>
                  <a:cubicBezTo>
                    <a:pt x="334" y="144"/>
                    <a:pt x="18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1420"/>
            <p:cNvSpPr>
              <a:spLocks noChangeArrowheads="1"/>
            </p:cNvSpPr>
            <p:nvPr/>
          </p:nvSpPr>
          <p:spPr bwMode="auto">
            <a:xfrm>
              <a:off x="2639473" y="1771382"/>
              <a:ext cx="184150" cy="182562"/>
            </a:xfrm>
            <a:custGeom>
              <a:avLst/>
              <a:gdLst>
                <a:gd name="T0" fmla="*/ 256 w 513"/>
                <a:gd name="T1" fmla="*/ 506 h 507"/>
                <a:gd name="T2" fmla="*/ 256 w 513"/>
                <a:gd name="T3" fmla="*/ 506 h 507"/>
                <a:gd name="T4" fmla="*/ 0 w 513"/>
                <a:gd name="T5" fmla="*/ 253 h 507"/>
                <a:gd name="T6" fmla="*/ 256 w 513"/>
                <a:gd name="T7" fmla="*/ 0 h 507"/>
                <a:gd name="T8" fmla="*/ 512 w 513"/>
                <a:gd name="T9" fmla="*/ 253 h 507"/>
                <a:gd name="T10" fmla="*/ 256 w 513"/>
                <a:gd name="T11" fmla="*/ 506 h 507"/>
                <a:gd name="T12" fmla="*/ 256 w 513"/>
                <a:gd name="T13" fmla="*/ 42 h 507"/>
                <a:gd name="T14" fmla="*/ 256 w 513"/>
                <a:gd name="T15" fmla="*/ 42 h 507"/>
                <a:gd name="T16" fmla="*/ 43 w 513"/>
                <a:gd name="T17" fmla="*/ 253 h 507"/>
                <a:gd name="T18" fmla="*/ 256 w 513"/>
                <a:gd name="T19" fmla="*/ 464 h 507"/>
                <a:gd name="T20" fmla="*/ 469 w 513"/>
                <a:gd name="T21" fmla="*/ 253 h 507"/>
                <a:gd name="T22" fmla="*/ 256 w 513"/>
                <a:gd name="T23" fmla="*/ 42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3" h="507">
                  <a:moveTo>
                    <a:pt x="256" y="506"/>
                  </a:moveTo>
                  <a:lnTo>
                    <a:pt x="256" y="506"/>
                  </a:lnTo>
                  <a:cubicBezTo>
                    <a:pt x="114" y="506"/>
                    <a:pt x="0" y="394"/>
                    <a:pt x="0" y="253"/>
                  </a:cubicBezTo>
                  <a:cubicBezTo>
                    <a:pt x="0" y="112"/>
                    <a:pt x="114" y="0"/>
                    <a:pt x="256" y="0"/>
                  </a:cubicBezTo>
                  <a:cubicBezTo>
                    <a:pt x="394" y="0"/>
                    <a:pt x="512" y="112"/>
                    <a:pt x="512" y="253"/>
                  </a:cubicBezTo>
                  <a:cubicBezTo>
                    <a:pt x="512" y="394"/>
                    <a:pt x="394" y="506"/>
                    <a:pt x="256" y="506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9" y="42"/>
                    <a:pt x="43" y="137"/>
                    <a:pt x="43" y="253"/>
                  </a:cubicBezTo>
                  <a:cubicBezTo>
                    <a:pt x="43" y="369"/>
                    <a:pt x="139" y="464"/>
                    <a:pt x="256" y="464"/>
                  </a:cubicBezTo>
                  <a:cubicBezTo>
                    <a:pt x="373" y="464"/>
                    <a:pt x="469" y="369"/>
                    <a:pt x="469" y="253"/>
                  </a:cubicBezTo>
                  <a:cubicBezTo>
                    <a:pt x="469" y="137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1421"/>
            <p:cNvSpPr>
              <a:spLocks noChangeArrowheads="1"/>
            </p:cNvSpPr>
            <p:nvPr/>
          </p:nvSpPr>
          <p:spPr bwMode="auto">
            <a:xfrm>
              <a:off x="2655348" y="1785669"/>
              <a:ext cx="153987" cy="152400"/>
            </a:xfrm>
            <a:custGeom>
              <a:avLst/>
              <a:gdLst>
                <a:gd name="T0" fmla="*/ 213 w 427"/>
                <a:gd name="T1" fmla="*/ 0 h 423"/>
                <a:gd name="T2" fmla="*/ 213 w 427"/>
                <a:gd name="T3" fmla="*/ 0 h 423"/>
                <a:gd name="T4" fmla="*/ 0 w 427"/>
                <a:gd name="T5" fmla="*/ 211 h 423"/>
                <a:gd name="T6" fmla="*/ 213 w 427"/>
                <a:gd name="T7" fmla="*/ 422 h 423"/>
                <a:gd name="T8" fmla="*/ 426 w 427"/>
                <a:gd name="T9" fmla="*/ 211 h 423"/>
                <a:gd name="T10" fmla="*/ 213 w 427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423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5"/>
                    <a:pt x="0" y="211"/>
                  </a:cubicBezTo>
                  <a:cubicBezTo>
                    <a:pt x="0" y="327"/>
                    <a:pt x="96" y="422"/>
                    <a:pt x="213" y="422"/>
                  </a:cubicBezTo>
                  <a:cubicBezTo>
                    <a:pt x="330" y="422"/>
                    <a:pt x="426" y="327"/>
                    <a:pt x="426" y="211"/>
                  </a:cubicBezTo>
                  <a:cubicBezTo>
                    <a:pt x="426" y="95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1422"/>
            <p:cNvSpPr>
              <a:spLocks noChangeArrowheads="1"/>
            </p:cNvSpPr>
            <p:nvPr/>
          </p:nvSpPr>
          <p:spPr bwMode="auto">
            <a:xfrm>
              <a:off x="2698210" y="1809482"/>
              <a:ext cx="66675" cy="93662"/>
            </a:xfrm>
            <a:custGeom>
              <a:avLst/>
              <a:gdLst>
                <a:gd name="T0" fmla="*/ 43 w 186"/>
                <a:gd name="T1" fmla="*/ 113 h 261"/>
                <a:gd name="T2" fmla="*/ 43 w 186"/>
                <a:gd name="T3" fmla="*/ 113 h 261"/>
                <a:gd name="T4" fmla="*/ 43 w 186"/>
                <a:gd name="T5" fmla="*/ 74 h 261"/>
                <a:gd name="T6" fmla="*/ 93 w 186"/>
                <a:gd name="T7" fmla="*/ 28 h 261"/>
                <a:gd name="T8" fmla="*/ 128 w 186"/>
                <a:gd name="T9" fmla="*/ 42 h 261"/>
                <a:gd name="T10" fmla="*/ 143 w 186"/>
                <a:gd name="T11" fmla="*/ 74 h 261"/>
                <a:gd name="T12" fmla="*/ 143 w 186"/>
                <a:gd name="T13" fmla="*/ 113 h 261"/>
                <a:gd name="T14" fmla="*/ 167 w 186"/>
                <a:gd name="T15" fmla="*/ 113 h 261"/>
                <a:gd name="T16" fmla="*/ 167 w 186"/>
                <a:gd name="T17" fmla="*/ 74 h 261"/>
                <a:gd name="T18" fmla="*/ 146 w 186"/>
                <a:gd name="T19" fmla="*/ 21 h 261"/>
                <a:gd name="T20" fmla="*/ 93 w 186"/>
                <a:gd name="T21" fmla="*/ 0 h 261"/>
                <a:gd name="T22" fmla="*/ 93 w 186"/>
                <a:gd name="T23" fmla="*/ 0 h 261"/>
                <a:gd name="T24" fmla="*/ 15 w 186"/>
                <a:gd name="T25" fmla="*/ 74 h 261"/>
                <a:gd name="T26" fmla="*/ 15 w 186"/>
                <a:gd name="T27" fmla="*/ 113 h 261"/>
                <a:gd name="T28" fmla="*/ 0 w 186"/>
                <a:gd name="T29" fmla="*/ 113 h 261"/>
                <a:gd name="T30" fmla="*/ 0 w 186"/>
                <a:gd name="T31" fmla="*/ 260 h 261"/>
                <a:gd name="T32" fmla="*/ 185 w 186"/>
                <a:gd name="T33" fmla="*/ 260 h 261"/>
                <a:gd name="T34" fmla="*/ 185 w 186"/>
                <a:gd name="T35" fmla="*/ 113 h 261"/>
                <a:gd name="T36" fmla="*/ 43 w 186"/>
                <a:gd name="T37" fmla="*/ 11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1">
                  <a:moveTo>
                    <a:pt x="43" y="113"/>
                  </a:moveTo>
                  <a:lnTo>
                    <a:pt x="43" y="113"/>
                  </a:lnTo>
                  <a:cubicBezTo>
                    <a:pt x="43" y="74"/>
                    <a:pt x="43" y="74"/>
                    <a:pt x="43" y="74"/>
                  </a:cubicBezTo>
                  <a:cubicBezTo>
                    <a:pt x="43" y="50"/>
                    <a:pt x="64" y="28"/>
                    <a:pt x="93" y="28"/>
                  </a:cubicBezTo>
                  <a:cubicBezTo>
                    <a:pt x="107" y="28"/>
                    <a:pt x="118" y="32"/>
                    <a:pt x="128" y="42"/>
                  </a:cubicBezTo>
                  <a:cubicBezTo>
                    <a:pt x="135" y="50"/>
                    <a:pt x="143" y="64"/>
                    <a:pt x="143" y="74"/>
                  </a:cubicBezTo>
                  <a:cubicBezTo>
                    <a:pt x="143" y="113"/>
                    <a:pt x="143" y="113"/>
                    <a:pt x="143" y="113"/>
                  </a:cubicBezTo>
                  <a:cubicBezTo>
                    <a:pt x="167" y="113"/>
                    <a:pt x="167" y="113"/>
                    <a:pt x="167" y="113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7" y="56"/>
                    <a:pt x="160" y="35"/>
                    <a:pt x="146" y="21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5"/>
                    <a:pt x="15" y="74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185" y="260"/>
                    <a:pt x="185" y="260"/>
                    <a:pt x="185" y="260"/>
                  </a:cubicBezTo>
                  <a:cubicBezTo>
                    <a:pt x="185" y="113"/>
                    <a:pt x="185" y="113"/>
                    <a:pt x="185" y="113"/>
                  </a:cubicBezTo>
                  <a:lnTo>
                    <a:pt x="43" y="1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1423"/>
            <p:cNvSpPr>
              <a:spLocks noChangeArrowheads="1"/>
            </p:cNvSpPr>
            <p:nvPr/>
          </p:nvSpPr>
          <p:spPr bwMode="auto">
            <a:xfrm>
              <a:off x="2823623" y="1685657"/>
              <a:ext cx="87312" cy="104775"/>
            </a:xfrm>
            <a:custGeom>
              <a:avLst/>
              <a:gdLst>
                <a:gd name="T0" fmla="*/ 209 w 242"/>
                <a:gd name="T1" fmla="*/ 148 h 293"/>
                <a:gd name="T2" fmla="*/ 142 w 242"/>
                <a:gd name="T3" fmla="*/ 215 h 293"/>
                <a:gd name="T4" fmla="*/ 142 w 242"/>
                <a:gd name="T5" fmla="*/ 0 h 293"/>
                <a:gd name="T6" fmla="*/ 99 w 242"/>
                <a:gd name="T7" fmla="*/ 0 h 293"/>
                <a:gd name="T8" fmla="*/ 99 w 242"/>
                <a:gd name="T9" fmla="*/ 215 h 293"/>
                <a:gd name="T10" fmla="*/ 28 w 242"/>
                <a:gd name="T11" fmla="*/ 148 h 293"/>
                <a:gd name="T12" fmla="*/ 0 w 242"/>
                <a:gd name="T13" fmla="*/ 176 h 293"/>
                <a:gd name="T14" fmla="*/ 120 w 242"/>
                <a:gd name="T15" fmla="*/ 292 h 293"/>
                <a:gd name="T16" fmla="*/ 241 w 242"/>
                <a:gd name="T17" fmla="*/ 176 h 293"/>
                <a:gd name="T18" fmla="*/ 209 w 242"/>
                <a:gd name="T19" fmla="*/ 148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93">
                  <a:moveTo>
                    <a:pt x="209" y="148"/>
                  </a:moveTo>
                  <a:lnTo>
                    <a:pt x="142" y="215"/>
                  </a:lnTo>
                  <a:lnTo>
                    <a:pt x="142" y="0"/>
                  </a:lnTo>
                  <a:lnTo>
                    <a:pt x="99" y="0"/>
                  </a:lnTo>
                  <a:lnTo>
                    <a:pt x="99" y="215"/>
                  </a:lnTo>
                  <a:lnTo>
                    <a:pt x="28" y="148"/>
                  </a:lnTo>
                  <a:lnTo>
                    <a:pt x="0" y="176"/>
                  </a:lnTo>
                  <a:lnTo>
                    <a:pt x="120" y="292"/>
                  </a:lnTo>
                  <a:lnTo>
                    <a:pt x="241" y="176"/>
                  </a:lnTo>
                  <a:lnTo>
                    <a:pt x="209" y="1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1424"/>
            <p:cNvSpPr>
              <a:spLocks noChangeArrowheads="1"/>
            </p:cNvSpPr>
            <p:nvPr/>
          </p:nvSpPr>
          <p:spPr bwMode="auto">
            <a:xfrm>
              <a:off x="2826798" y="1804719"/>
              <a:ext cx="80962" cy="15875"/>
            </a:xfrm>
            <a:custGeom>
              <a:avLst/>
              <a:gdLst>
                <a:gd name="T0" fmla="*/ 224 w 225"/>
                <a:gd name="T1" fmla="*/ 42 h 43"/>
                <a:gd name="T2" fmla="*/ 0 w 225"/>
                <a:gd name="T3" fmla="*/ 42 h 43"/>
                <a:gd name="T4" fmla="*/ 0 w 225"/>
                <a:gd name="T5" fmla="*/ 0 h 43"/>
                <a:gd name="T6" fmla="*/ 224 w 225"/>
                <a:gd name="T7" fmla="*/ 0 h 43"/>
                <a:gd name="T8" fmla="*/ 224 w 225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43">
                  <a:moveTo>
                    <a:pt x="224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224" y="0"/>
                  </a:lnTo>
                  <a:lnTo>
                    <a:pt x="224" y="4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4" name="Group 113"/>
          <p:cNvGrpSpPr/>
          <p:nvPr/>
        </p:nvGrpSpPr>
        <p:grpSpPr>
          <a:xfrm>
            <a:off x="2652435" y="2310325"/>
            <a:ext cx="365125" cy="328612"/>
            <a:chOff x="2636298" y="2282926"/>
            <a:chExt cx="365125" cy="328612"/>
          </a:xfrm>
        </p:grpSpPr>
        <p:sp>
          <p:nvSpPr>
            <p:cNvPr id="115" name="Freeform 1425"/>
            <p:cNvSpPr>
              <a:spLocks noChangeArrowheads="1"/>
            </p:cNvSpPr>
            <p:nvPr/>
          </p:nvSpPr>
          <p:spPr bwMode="auto">
            <a:xfrm>
              <a:off x="2725198" y="2282926"/>
              <a:ext cx="276225" cy="273050"/>
            </a:xfrm>
            <a:custGeom>
              <a:avLst/>
              <a:gdLst>
                <a:gd name="T0" fmla="*/ 383 w 768"/>
                <a:gd name="T1" fmla="*/ 759 h 760"/>
                <a:gd name="T2" fmla="*/ 383 w 768"/>
                <a:gd name="T3" fmla="*/ 759 h 760"/>
                <a:gd name="T4" fmla="*/ 0 w 768"/>
                <a:gd name="T5" fmla="*/ 380 h 760"/>
                <a:gd name="T6" fmla="*/ 383 w 768"/>
                <a:gd name="T7" fmla="*/ 0 h 760"/>
                <a:gd name="T8" fmla="*/ 767 w 768"/>
                <a:gd name="T9" fmla="*/ 380 h 760"/>
                <a:gd name="T10" fmla="*/ 383 w 768"/>
                <a:gd name="T11" fmla="*/ 759 h 760"/>
                <a:gd name="T12" fmla="*/ 383 w 768"/>
                <a:gd name="T13" fmla="*/ 42 h 760"/>
                <a:gd name="T14" fmla="*/ 383 w 768"/>
                <a:gd name="T15" fmla="*/ 42 h 760"/>
                <a:gd name="T16" fmla="*/ 42 w 768"/>
                <a:gd name="T17" fmla="*/ 380 h 760"/>
                <a:gd name="T18" fmla="*/ 383 w 768"/>
                <a:gd name="T19" fmla="*/ 717 h 760"/>
                <a:gd name="T20" fmla="*/ 724 w 768"/>
                <a:gd name="T21" fmla="*/ 380 h 760"/>
                <a:gd name="T22" fmla="*/ 383 w 768"/>
                <a:gd name="T23" fmla="*/ 42 h 760"/>
                <a:gd name="T24" fmla="*/ 383 w 768"/>
                <a:gd name="T25" fmla="*/ 759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8" h="760">
                  <a:moveTo>
                    <a:pt x="383" y="759"/>
                  </a:moveTo>
                  <a:lnTo>
                    <a:pt x="383" y="759"/>
                  </a:lnTo>
                  <a:cubicBezTo>
                    <a:pt x="170" y="759"/>
                    <a:pt x="0" y="587"/>
                    <a:pt x="0" y="380"/>
                  </a:cubicBezTo>
                  <a:cubicBezTo>
                    <a:pt x="0" y="169"/>
                    <a:pt x="170" y="0"/>
                    <a:pt x="383" y="0"/>
                  </a:cubicBezTo>
                  <a:cubicBezTo>
                    <a:pt x="593" y="0"/>
                    <a:pt x="767" y="169"/>
                    <a:pt x="767" y="380"/>
                  </a:cubicBezTo>
                  <a:cubicBezTo>
                    <a:pt x="767" y="587"/>
                    <a:pt x="593" y="759"/>
                    <a:pt x="383" y="759"/>
                  </a:cubicBezTo>
                  <a:lnTo>
                    <a:pt x="383" y="42"/>
                  </a:lnTo>
                  <a:lnTo>
                    <a:pt x="383" y="42"/>
                  </a:lnTo>
                  <a:cubicBezTo>
                    <a:pt x="195" y="42"/>
                    <a:pt x="42" y="193"/>
                    <a:pt x="42" y="380"/>
                  </a:cubicBezTo>
                  <a:cubicBezTo>
                    <a:pt x="42" y="566"/>
                    <a:pt x="195" y="717"/>
                    <a:pt x="383" y="717"/>
                  </a:cubicBezTo>
                  <a:cubicBezTo>
                    <a:pt x="572" y="717"/>
                    <a:pt x="724" y="566"/>
                    <a:pt x="724" y="380"/>
                  </a:cubicBezTo>
                  <a:cubicBezTo>
                    <a:pt x="724" y="193"/>
                    <a:pt x="572" y="42"/>
                    <a:pt x="383" y="42"/>
                  </a:cubicBezTo>
                  <a:lnTo>
                    <a:pt x="383" y="75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1426"/>
            <p:cNvSpPr>
              <a:spLocks noChangeArrowheads="1"/>
            </p:cNvSpPr>
            <p:nvPr/>
          </p:nvSpPr>
          <p:spPr bwMode="auto">
            <a:xfrm>
              <a:off x="2741073" y="2297213"/>
              <a:ext cx="246062" cy="242888"/>
            </a:xfrm>
            <a:custGeom>
              <a:avLst/>
              <a:gdLst>
                <a:gd name="T0" fmla="*/ 341 w 683"/>
                <a:gd name="T1" fmla="*/ 0 h 676"/>
                <a:gd name="T2" fmla="*/ 341 w 683"/>
                <a:gd name="T3" fmla="*/ 0 h 676"/>
                <a:gd name="T4" fmla="*/ 0 w 683"/>
                <a:gd name="T5" fmla="*/ 338 h 676"/>
                <a:gd name="T6" fmla="*/ 341 w 683"/>
                <a:gd name="T7" fmla="*/ 675 h 676"/>
                <a:gd name="T8" fmla="*/ 682 w 683"/>
                <a:gd name="T9" fmla="*/ 338 h 676"/>
                <a:gd name="T10" fmla="*/ 341 w 683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3" h="676">
                  <a:moveTo>
                    <a:pt x="341" y="0"/>
                  </a:moveTo>
                  <a:lnTo>
                    <a:pt x="341" y="0"/>
                  </a:lnTo>
                  <a:cubicBezTo>
                    <a:pt x="153" y="0"/>
                    <a:pt x="0" y="151"/>
                    <a:pt x="0" y="338"/>
                  </a:cubicBezTo>
                  <a:cubicBezTo>
                    <a:pt x="0" y="524"/>
                    <a:pt x="153" y="675"/>
                    <a:pt x="341" y="675"/>
                  </a:cubicBezTo>
                  <a:cubicBezTo>
                    <a:pt x="530" y="675"/>
                    <a:pt x="682" y="524"/>
                    <a:pt x="682" y="338"/>
                  </a:cubicBezTo>
                  <a:cubicBezTo>
                    <a:pt x="682" y="151"/>
                    <a:pt x="530" y="0"/>
                    <a:pt x="3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1427"/>
            <p:cNvSpPr>
              <a:spLocks noChangeArrowheads="1"/>
            </p:cNvSpPr>
            <p:nvPr/>
          </p:nvSpPr>
          <p:spPr bwMode="auto">
            <a:xfrm>
              <a:off x="2863310" y="2297213"/>
              <a:ext cx="123825" cy="242888"/>
            </a:xfrm>
            <a:custGeom>
              <a:avLst/>
              <a:gdLst>
                <a:gd name="T0" fmla="*/ 0 w 342"/>
                <a:gd name="T1" fmla="*/ 0 h 676"/>
                <a:gd name="T2" fmla="*/ 0 w 342"/>
                <a:gd name="T3" fmla="*/ 0 h 676"/>
                <a:gd name="T4" fmla="*/ 0 w 342"/>
                <a:gd name="T5" fmla="*/ 675 h 676"/>
                <a:gd name="T6" fmla="*/ 341 w 342"/>
                <a:gd name="T7" fmla="*/ 338 h 676"/>
                <a:gd name="T8" fmla="*/ 341 w 342"/>
                <a:gd name="T9" fmla="*/ 327 h 676"/>
                <a:gd name="T10" fmla="*/ 0 w 342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2" h="676">
                  <a:moveTo>
                    <a:pt x="0" y="0"/>
                  </a:moveTo>
                  <a:lnTo>
                    <a:pt x="0" y="0"/>
                  </a:lnTo>
                  <a:cubicBezTo>
                    <a:pt x="0" y="675"/>
                    <a:pt x="0" y="675"/>
                    <a:pt x="0" y="675"/>
                  </a:cubicBezTo>
                  <a:cubicBezTo>
                    <a:pt x="189" y="675"/>
                    <a:pt x="341" y="524"/>
                    <a:pt x="341" y="338"/>
                  </a:cubicBezTo>
                  <a:cubicBezTo>
                    <a:pt x="341" y="334"/>
                    <a:pt x="341" y="331"/>
                    <a:pt x="341" y="327"/>
                  </a:cubicBezTo>
                  <a:cubicBezTo>
                    <a:pt x="334" y="144"/>
                    <a:pt x="18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1428"/>
            <p:cNvSpPr>
              <a:spLocks noChangeArrowheads="1"/>
            </p:cNvSpPr>
            <p:nvPr/>
          </p:nvSpPr>
          <p:spPr bwMode="auto">
            <a:xfrm>
              <a:off x="2636298" y="2428976"/>
              <a:ext cx="184150" cy="182562"/>
            </a:xfrm>
            <a:custGeom>
              <a:avLst/>
              <a:gdLst>
                <a:gd name="T0" fmla="*/ 256 w 513"/>
                <a:gd name="T1" fmla="*/ 506 h 507"/>
                <a:gd name="T2" fmla="*/ 256 w 513"/>
                <a:gd name="T3" fmla="*/ 506 h 507"/>
                <a:gd name="T4" fmla="*/ 0 w 513"/>
                <a:gd name="T5" fmla="*/ 253 h 507"/>
                <a:gd name="T6" fmla="*/ 256 w 513"/>
                <a:gd name="T7" fmla="*/ 0 h 507"/>
                <a:gd name="T8" fmla="*/ 512 w 513"/>
                <a:gd name="T9" fmla="*/ 253 h 507"/>
                <a:gd name="T10" fmla="*/ 256 w 513"/>
                <a:gd name="T11" fmla="*/ 506 h 507"/>
                <a:gd name="T12" fmla="*/ 256 w 513"/>
                <a:gd name="T13" fmla="*/ 42 h 507"/>
                <a:gd name="T14" fmla="*/ 256 w 513"/>
                <a:gd name="T15" fmla="*/ 42 h 507"/>
                <a:gd name="T16" fmla="*/ 43 w 513"/>
                <a:gd name="T17" fmla="*/ 253 h 507"/>
                <a:gd name="T18" fmla="*/ 256 w 513"/>
                <a:gd name="T19" fmla="*/ 464 h 507"/>
                <a:gd name="T20" fmla="*/ 469 w 513"/>
                <a:gd name="T21" fmla="*/ 253 h 507"/>
                <a:gd name="T22" fmla="*/ 256 w 513"/>
                <a:gd name="T23" fmla="*/ 42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3" h="507">
                  <a:moveTo>
                    <a:pt x="256" y="506"/>
                  </a:moveTo>
                  <a:lnTo>
                    <a:pt x="256" y="506"/>
                  </a:lnTo>
                  <a:cubicBezTo>
                    <a:pt x="114" y="506"/>
                    <a:pt x="0" y="394"/>
                    <a:pt x="0" y="253"/>
                  </a:cubicBezTo>
                  <a:cubicBezTo>
                    <a:pt x="0" y="112"/>
                    <a:pt x="114" y="0"/>
                    <a:pt x="256" y="0"/>
                  </a:cubicBezTo>
                  <a:cubicBezTo>
                    <a:pt x="394" y="0"/>
                    <a:pt x="512" y="112"/>
                    <a:pt x="512" y="253"/>
                  </a:cubicBezTo>
                  <a:cubicBezTo>
                    <a:pt x="512" y="394"/>
                    <a:pt x="394" y="506"/>
                    <a:pt x="256" y="506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9" y="42"/>
                    <a:pt x="43" y="137"/>
                    <a:pt x="43" y="253"/>
                  </a:cubicBezTo>
                  <a:cubicBezTo>
                    <a:pt x="43" y="369"/>
                    <a:pt x="139" y="464"/>
                    <a:pt x="256" y="464"/>
                  </a:cubicBezTo>
                  <a:cubicBezTo>
                    <a:pt x="373" y="464"/>
                    <a:pt x="469" y="369"/>
                    <a:pt x="469" y="253"/>
                  </a:cubicBezTo>
                  <a:cubicBezTo>
                    <a:pt x="469" y="137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1429"/>
            <p:cNvSpPr>
              <a:spLocks noChangeArrowheads="1"/>
            </p:cNvSpPr>
            <p:nvPr/>
          </p:nvSpPr>
          <p:spPr bwMode="auto">
            <a:xfrm>
              <a:off x="2652173" y="2444851"/>
              <a:ext cx="153987" cy="152400"/>
            </a:xfrm>
            <a:custGeom>
              <a:avLst/>
              <a:gdLst>
                <a:gd name="T0" fmla="*/ 213 w 427"/>
                <a:gd name="T1" fmla="*/ 0 h 423"/>
                <a:gd name="T2" fmla="*/ 213 w 427"/>
                <a:gd name="T3" fmla="*/ 0 h 423"/>
                <a:gd name="T4" fmla="*/ 0 w 427"/>
                <a:gd name="T5" fmla="*/ 211 h 423"/>
                <a:gd name="T6" fmla="*/ 213 w 427"/>
                <a:gd name="T7" fmla="*/ 422 h 423"/>
                <a:gd name="T8" fmla="*/ 426 w 427"/>
                <a:gd name="T9" fmla="*/ 211 h 423"/>
                <a:gd name="T10" fmla="*/ 213 w 427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423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5"/>
                    <a:pt x="0" y="211"/>
                  </a:cubicBezTo>
                  <a:cubicBezTo>
                    <a:pt x="0" y="327"/>
                    <a:pt x="96" y="422"/>
                    <a:pt x="213" y="422"/>
                  </a:cubicBezTo>
                  <a:cubicBezTo>
                    <a:pt x="330" y="422"/>
                    <a:pt x="426" y="327"/>
                    <a:pt x="426" y="211"/>
                  </a:cubicBezTo>
                  <a:cubicBezTo>
                    <a:pt x="426" y="95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1430"/>
            <p:cNvSpPr>
              <a:spLocks noChangeArrowheads="1"/>
            </p:cNvSpPr>
            <p:nvPr/>
          </p:nvSpPr>
          <p:spPr bwMode="auto">
            <a:xfrm>
              <a:off x="2695035" y="2467076"/>
              <a:ext cx="66675" cy="93662"/>
            </a:xfrm>
            <a:custGeom>
              <a:avLst/>
              <a:gdLst>
                <a:gd name="T0" fmla="*/ 43 w 186"/>
                <a:gd name="T1" fmla="*/ 113 h 261"/>
                <a:gd name="T2" fmla="*/ 43 w 186"/>
                <a:gd name="T3" fmla="*/ 113 h 261"/>
                <a:gd name="T4" fmla="*/ 43 w 186"/>
                <a:gd name="T5" fmla="*/ 74 h 261"/>
                <a:gd name="T6" fmla="*/ 93 w 186"/>
                <a:gd name="T7" fmla="*/ 28 h 261"/>
                <a:gd name="T8" fmla="*/ 128 w 186"/>
                <a:gd name="T9" fmla="*/ 42 h 261"/>
                <a:gd name="T10" fmla="*/ 143 w 186"/>
                <a:gd name="T11" fmla="*/ 74 h 261"/>
                <a:gd name="T12" fmla="*/ 143 w 186"/>
                <a:gd name="T13" fmla="*/ 113 h 261"/>
                <a:gd name="T14" fmla="*/ 167 w 186"/>
                <a:gd name="T15" fmla="*/ 113 h 261"/>
                <a:gd name="T16" fmla="*/ 167 w 186"/>
                <a:gd name="T17" fmla="*/ 74 h 261"/>
                <a:gd name="T18" fmla="*/ 146 w 186"/>
                <a:gd name="T19" fmla="*/ 21 h 261"/>
                <a:gd name="T20" fmla="*/ 93 w 186"/>
                <a:gd name="T21" fmla="*/ 0 h 261"/>
                <a:gd name="T22" fmla="*/ 93 w 186"/>
                <a:gd name="T23" fmla="*/ 0 h 261"/>
                <a:gd name="T24" fmla="*/ 15 w 186"/>
                <a:gd name="T25" fmla="*/ 74 h 261"/>
                <a:gd name="T26" fmla="*/ 15 w 186"/>
                <a:gd name="T27" fmla="*/ 113 h 261"/>
                <a:gd name="T28" fmla="*/ 0 w 186"/>
                <a:gd name="T29" fmla="*/ 113 h 261"/>
                <a:gd name="T30" fmla="*/ 0 w 186"/>
                <a:gd name="T31" fmla="*/ 260 h 261"/>
                <a:gd name="T32" fmla="*/ 185 w 186"/>
                <a:gd name="T33" fmla="*/ 260 h 261"/>
                <a:gd name="T34" fmla="*/ 185 w 186"/>
                <a:gd name="T35" fmla="*/ 113 h 261"/>
                <a:gd name="T36" fmla="*/ 43 w 186"/>
                <a:gd name="T37" fmla="*/ 11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1">
                  <a:moveTo>
                    <a:pt x="43" y="113"/>
                  </a:moveTo>
                  <a:lnTo>
                    <a:pt x="43" y="113"/>
                  </a:lnTo>
                  <a:cubicBezTo>
                    <a:pt x="43" y="74"/>
                    <a:pt x="43" y="74"/>
                    <a:pt x="43" y="74"/>
                  </a:cubicBezTo>
                  <a:cubicBezTo>
                    <a:pt x="43" y="50"/>
                    <a:pt x="64" y="28"/>
                    <a:pt x="93" y="28"/>
                  </a:cubicBezTo>
                  <a:cubicBezTo>
                    <a:pt x="107" y="28"/>
                    <a:pt x="118" y="32"/>
                    <a:pt x="128" y="42"/>
                  </a:cubicBezTo>
                  <a:cubicBezTo>
                    <a:pt x="135" y="50"/>
                    <a:pt x="143" y="64"/>
                    <a:pt x="143" y="74"/>
                  </a:cubicBezTo>
                  <a:cubicBezTo>
                    <a:pt x="143" y="113"/>
                    <a:pt x="143" y="113"/>
                    <a:pt x="143" y="113"/>
                  </a:cubicBezTo>
                  <a:cubicBezTo>
                    <a:pt x="167" y="113"/>
                    <a:pt x="167" y="113"/>
                    <a:pt x="167" y="113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7" y="56"/>
                    <a:pt x="160" y="35"/>
                    <a:pt x="146" y="21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5"/>
                    <a:pt x="15" y="74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185" y="260"/>
                    <a:pt x="185" y="260"/>
                    <a:pt x="185" y="260"/>
                  </a:cubicBezTo>
                  <a:cubicBezTo>
                    <a:pt x="185" y="113"/>
                    <a:pt x="185" y="113"/>
                    <a:pt x="185" y="113"/>
                  </a:cubicBezTo>
                  <a:lnTo>
                    <a:pt x="43" y="11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1431"/>
            <p:cNvSpPr>
              <a:spLocks noChangeArrowheads="1"/>
            </p:cNvSpPr>
            <p:nvPr/>
          </p:nvSpPr>
          <p:spPr bwMode="auto">
            <a:xfrm>
              <a:off x="2820448" y="2344838"/>
              <a:ext cx="87312" cy="104775"/>
            </a:xfrm>
            <a:custGeom>
              <a:avLst/>
              <a:gdLst>
                <a:gd name="T0" fmla="*/ 209 w 242"/>
                <a:gd name="T1" fmla="*/ 148 h 293"/>
                <a:gd name="T2" fmla="*/ 142 w 242"/>
                <a:gd name="T3" fmla="*/ 215 h 293"/>
                <a:gd name="T4" fmla="*/ 142 w 242"/>
                <a:gd name="T5" fmla="*/ 0 h 293"/>
                <a:gd name="T6" fmla="*/ 99 w 242"/>
                <a:gd name="T7" fmla="*/ 0 h 293"/>
                <a:gd name="T8" fmla="*/ 99 w 242"/>
                <a:gd name="T9" fmla="*/ 215 h 293"/>
                <a:gd name="T10" fmla="*/ 28 w 242"/>
                <a:gd name="T11" fmla="*/ 148 h 293"/>
                <a:gd name="T12" fmla="*/ 0 w 242"/>
                <a:gd name="T13" fmla="*/ 176 h 293"/>
                <a:gd name="T14" fmla="*/ 120 w 242"/>
                <a:gd name="T15" fmla="*/ 292 h 293"/>
                <a:gd name="T16" fmla="*/ 241 w 242"/>
                <a:gd name="T17" fmla="*/ 176 h 293"/>
                <a:gd name="T18" fmla="*/ 209 w 242"/>
                <a:gd name="T19" fmla="*/ 148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93">
                  <a:moveTo>
                    <a:pt x="209" y="148"/>
                  </a:moveTo>
                  <a:lnTo>
                    <a:pt x="142" y="215"/>
                  </a:lnTo>
                  <a:lnTo>
                    <a:pt x="142" y="0"/>
                  </a:lnTo>
                  <a:lnTo>
                    <a:pt x="99" y="0"/>
                  </a:lnTo>
                  <a:lnTo>
                    <a:pt x="99" y="215"/>
                  </a:lnTo>
                  <a:lnTo>
                    <a:pt x="28" y="148"/>
                  </a:lnTo>
                  <a:lnTo>
                    <a:pt x="0" y="176"/>
                  </a:lnTo>
                  <a:lnTo>
                    <a:pt x="120" y="292"/>
                  </a:lnTo>
                  <a:lnTo>
                    <a:pt x="241" y="176"/>
                  </a:lnTo>
                  <a:lnTo>
                    <a:pt x="209" y="14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1432"/>
            <p:cNvSpPr>
              <a:spLocks noChangeArrowheads="1"/>
            </p:cNvSpPr>
            <p:nvPr/>
          </p:nvSpPr>
          <p:spPr bwMode="auto">
            <a:xfrm>
              <a:off x="2823623" y="2463901"/>
              <a:ext cx="80962" cy="15875"/>
            </a:xfrm>
            <a:custGeom>
              <a:avLst/>
              <a:gdLst>
                <a:gd name="T0" fmla="*/ 224 w 225"/>
                <a:gd name="T1" fmla="*/ 42 h 43"/>
                <a:gd name="T2" fmla="*/ 0 w 225"/>
                <a:gd name="T3" fmla="*/ 42 h 43"/>
                <a:gd name="T4" fmla="*/ 0 w 225"/>
                <a:gd name="T5" fmla="*/ 0 h 43"/>
                <a:gd name="T6" fmla="*/ 224 w 225"/>
                <a:gd name="T7" fmla="*/ 0 h 43"/>
                <a:gd name="T8" fmla="*/ 224 w 225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43">
                  <a:moveTo>
                    <a:pt x="224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224" y="0"/>
                  </a:lnTo>
                  <a:lnTo>
                    <a:pt x="224" y="4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2644497" y="2922039"/>
            <a:ext cx="365125" cy="328613"/>
            <a:chOff x="2628360" y="2888696"/>
            <a:chExt cx="365125" cy="328613"/>
          </a:xfrm>
        </p:grpSpPr>
        <p:sp>
          <p:nvSpPr>
            <p:cNvPr id="124" name="Freeform 1433"/>
            <p:cNvSpPr>
              <a:spLocks noChangeArrowheads="1"/>
            </p:cNvSpPr>
            <p:nvPr/>
          </p:nvSpPr>
          <p:spPr bwMode="auto">
            <a:xfrm>
              <a:off x="2717260" y="2888696"/>
              <a:ext cx="276225" cy="273050"/>
            </a:xfrm>
            <a:custGeom>
              <a:avLst/>
              <a:gdLst>
                <a:gd name="T0" fmla="*/ 383 w 768"/>
                <a:gd name="T1" fmla="*/ 759 h 760"/>
                <a:gd name="T2" fmla="*/ 383 w 768"/>
                <a:gd name="T3" fmla="*/ 759 h 760"/>
                <a:gd name="T4" fmla="*/ 0 w 768"/>
                <a:gd name="T5" fmla="*/ 380 h 760"/>
                <a:gd name="T6" fmla="*/ 383 w 768"/>
                <a:gd name="T7" fmla="*/ 0 h 760"/>
                <a:gd name="T8" fmla="*/ 767 w 768"/>
                <a:gd name="T9" fmla="*/ 380 h 760"/>
                <a:gd name="T10" fmla="*/ 383 w 768"/>
                <a:gd name="T11" fmla="*/ 759 h 760"/>
                <a:gd name="T12" fmla="*/ 383 w 768"/>
                <a:gd name="T13" fmla="*/ 42 h 760"/>
                <a:gd name="T14" fmla="*/ 383 w 768"/>
                <a:gd name="T15" fmla="*/ 42 h 760"/>
                <a:gd name="T16" fmla="*/ 42 w 768"/>
                <a:gd name="T17" fmla="*/ 380 h 760"/>
                <a:gd name="T18" fmla="*/ 383 w 768"/>
                <a:gd name="T19" fmla="*/ 717 h 760"/>
                <a:gd name="T20" fmla="*/ 724 w 768"/>
                <a:gd name="T21" fmla="*/ 380 h 760"/>
                <a:gd name="T22" fmla="*/ 383 w 768"/>
                <a:gd name="T23" fmla="*/ 42 h 760"/>
                <a:gd name="T24" fmla="*/ 383 w 768"/>
                <a:gd name="T25" fmla="*/ 759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8" h="760">
                  <a:moveTo>
                    <a:pt x="383" y="759"/>
                  </a:moveTo>
                  <a:lnTo>
                    <a:pt x="383" y="759"/>
                  </a:lnTo>
                  <a:cubicBezTo>
                    <a:pt x="170" y="759"/>
                    <a:pt x="0" y="587"/>
                    <a:pt x="0" y="380"/>
                  </a:cubicBezTo>
                  <a:cubicBezTo>
                    <a:pt x="0" y="169"/>
                    <a:pt x="170" y="0"/>
                    <a:pt x="383" y="0"/>
                  </a:cubicBezTo>
                  <a:cubicBezTo>
                    <a:pt x="593" y="0"/>
                    <a:pt x="767" y="169"/>
                    <a:pt x="767" y="380"/>
                  </a:cubicBezTo>
                  <a:cubicBezTo>
                    <a:pt x="767" y="587"/>
                    <a:pt x="593" y="759"/>
                    <a:pt x="383" y="759"/>
                  </a:cubicBezTo>
                  <a:lnTo>
                    <a:pt x="383" y="42"/>
                  </a:lnTo>
                  <a:lnTo>
                    <a:pt x="383" y="42"/>
                  </a:lnTo>
                  <a:cubicBezTo>
                    <a:pt x="195" y="42"/>
                    <a:pt x="42" y="193"/>
                    <a:pt x="42" y="380"/>
                  </a:cubicBezTo>
                  <a:cubicBezTo>
                    <a:pt x="42" y="566"/>
                    <a:pt x="195" y="717"/>
                    <a:pt x="383" y="717"/>
                  </a:cubicBezTo>
                  <a:cubicBezTo>
                    <a:pt x="572" y="717"/>
                    <a:pt x="724" y="566"/>
                    <a:pt x="724" y="380"/>
                  </a:cubicBezTo>
                  <a:cubicBezTo>
                    <a:pt x="724" y="193"/>
                    <a:pt x="572" y="42"/>
                    <a:pt x="383" y="42"/>
                  </a:cubicBezTo>
                  <a:lnTo>
                    <a:pt x="383" y="75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1434"/>
            <p:cNvSpPr>
              <a:spLocks noChangeArrowheads="1"/>
            </p:cNvSpPr>
            <p:nvPr/>
          </p:nvSpPr>
          <p:spPr bwMode="auto">
            <a:xfrm>
              <a:off x="2733135" y="2902984"/>
              <a:ext cx="246063" cy="242887"/>
            </a:xfrm>
            <a:custGeom>
              <a:avLst/>
              <a:gdLst>
                <a:gd name="T0" fmla="*/ 341 w 683"/>
                <a:gd name="T1" fmla="*/ 0 h 676"/>
                <a:gd name="T2" fmla="*/ 341 w 683"/>
                <a:gd name="T3" fmla="*/ 0 h 676"/>
                <a:gd name="T4" fmla="*/ 0 w 683"/>
                <a:gd name="T5" fmla="*/ 338 h 676"/>
                <a:gd name="T6" fmla="*/ 341 w 683"/>
                <a:gd name="T7" fmla="*/ 675 h 676"/>
                <a:gd name="T8" fmla="*/ 682 w 683"/>
                <a:gd name="T9" fmla="*/ 338 h 676"/>
                <a:gd name="T10" fmla="*/ 341 w 683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3" h="676">
                  <a:moveTo>
                    <a:pt x="341" y="0"/>
                  </a:moveTo>
                  <a:lnTo>
                    <a:pt x="341" y="0"/>
                  </a:lnTo>
                  <a:cubicBezTo>
                    <a:pt x="153" y="0"/>
                    <a:pt x="0" y="151"/>
                    <a:pt x="0" y="338"/>
                  </a:cubicBezTo>
                  <a:cubicBezTo>
                    <a:pt x="0" y="524"/>
                    <a:pt x="153" y="675"/>
                    <a:pt x="341" y="675"/>
                  </a:cubicBezTo>
                  <a:cubicBezTo>
                    <a:pt x="530" y="675"/>
                    <a:pt x="682" y="524"/>
                    <a:pt x="682" y="338"/>
                  </a:cubicBezTo>
                  <a:cubicBezTo>
                    <a:pt x="682" y="151"/>
                    <a:pt x="530" y="0"/>
                    <a:pt x="3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1435"/>
            <p:cNvSpPr>
              <a:spLocks noChangeArrowheads="1"/>
            </p:cNvSpPr>
            <p:nvPr/>
          </p:nvSpPr>
          <p:spPr bwMode="auto">
            <a:xfrm>
              <a:off x="2855373" y="2902984"/>
              <a:ext cx="123825" cy="242887"/>
            </a:xfrm>
            <a:custGeom>
              <a:avLst/>
              <a:gdLst>
                <a:gd name="T0" fmla="*/ 0 w 342"/>
                <a:gd name="T1" fmla="*/ 0 h 676"/>
                <a:gd name="T2" fmla="*/ 0 w 342"/>
                <a:gd name="T3" fmla="*/ 0 h 676"/>
                <a:gd name="T4" fmla="*/ 0 w 342"/>
                <a:gd name="T5" fmla="*/ 675 h 676"/>
                <a:gd name="T6" fmla="*/ 341 w 342"/>
                <a:gd name="T7" fmla="*/ 338 h 676"/>
                <a:gd name="T8" fmla="*/ 341 w 342"/>
                <a:gd name="T9" fmla="*/ 327 h 676"/>
                <a:gd name="T10" fmla="*/ 0 w 342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2" h="676">
                  <a:moveTo>
                    <a:pt x="0" y="0"/>
                  </a:moveTo>
                  <a:lnTo>
                    <a:pt x="0" y="0"/>
                  </a:lnTo>
                  <a:cubicBezTo>
                    <a:pt x="0" y="675"/>
                    <a:pt x="0" y="675"/>
                    <a:pt x="0" y="675"/>
                  </a:cubicBezTo>
                  <a:cubicBezTo>
                    <a:pt x="189" y="675"/>
                    <a:pt x="341" y="524"/>
                    <a:pt x="341" y="338"/>
                  </a:cubicBezTo>
                  <a:cubicBezTo>
                    <a:pt x="341" y="334"/>
                    <a:pt x="341" y="331"/>
                    <a:pt x="341" y="327"/>
                  </a:cubicBezTo>
                  <a:cubicBezTo>
                    <a:pt x="334" y="144"/>
                    <a:pt x="185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1436"/>
            <p:cNvSpPr>
              <a:spLocks noChangeArrowheads="1"/>
            </p:cNvSpPr>
            <p:nvPr/>
          </p:nvSpPr>
          <p:spPr bwMode="auto">
            <a:xfrm>
              <a:off x="2628360" y="3034746"/>
              <a:ext cx="184150" cy="182563"/>
            </a:xfrm>
            <a:custGeom>
              <a:avLst/>
              <a:gdLst>
                <a:gd name="T0" fmla="*/ 256 w 513"/>
                <a:gd name="T1" fmla="*/ 506 h 507"/>
                <a:gd name="T2" fmla="*/ 256 w 513"/>
                <a:gd name="T3" fmla="*/ 506 h 507"/>
                <a:gd name="T4" fmla="*/ 0 w 513"/>
                <a:gd name="T5" fmla="*/ 253 h 507"/>
                <a:gd name="T6" fmla="*/ 256 w 513"/>
                <a:gd name="T7" fmla="*/ 0 h 507"/>
                <a:gd name="T8" fmla="*/ 512 w 513"/>
                <a:gd name="T9" fmla="*/ 253 h 507"/>
                <a:gd name="T10" fmla="*/ 256 w 513"/>
                <a:gd name="T11" fmla="*/ 506 h 507"/>
                <a:gd name="T12" fmla="*/ 256 w 513"/>
                <a:gd name="T13" fmla="*/ 42 h 507"/>
                <a:gd name="T14" fmla="*/ 256 w 513"/>
                <a:gd name="T15" fmla="*/ 42 h 507"/>
                <a:gd name="T16" fmla="*/ 43 w 513"/>
                <a:gd name="T17" fmla="*/ 253 h 507"/>
                <a:gd name="T18" fmla="*/ 256 w 513"/>
                <a:gd name="T19" fmla="*/ 464 h 507"/>
                <a:gd name="T20" fmla="*/ 469 w 513"/>
                <a:gd name="T21" fmla="*/ 253 h 507"/>
                <a:gd name="T22" fmla="*/ 256 w 513"/>
                <a:gd name="T23" fmla="*/ 42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3" h="507">
                  <a:moveTo>
                    <a:pt x="256" y="506"/>
                  </a:moveTo>
                  <a:lnTo>
                    <a:pt x="256" y="506"/>
                  </a:lnTo>
                  <a:cubicBezTo>
                    <a:pt x="114" y="506"/>
                    <a:pt x="0" y="394"/>
                    <a:pt x="0" y="253"/>
                  </a:cubicBezTo>
                  <a:cubicBezTo>
                    <a:pt x="0" y="112"/>
                    <a:pt x="114" y="0"/>
                    <a:pt x="256" y="0"/>
                  </a:cubicBezTo>
                  <a:cubicBezTo>
                    <a:pt x="394" y="0"/>
                    <a:pt x="512" y="112"/>
                    <a:pt x="512" y="253"/>
                  </a:cubicBezTo>
                  <a:cubicBezTo>
                    <a:pt x="512" y="394"/>
                    <a:pt x="394" y="506"/>
                    <a:pt x="256" y="506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9" y="42"/>
                    <a:pt x="43" y="137"/>
                    <a:pt x="43" y="253"/>
                  </a:cubicBezTo>
                  <a:cubicBezTo>
                    <a:pt x="43" y="369"/>
                    <a:pt x="139" y="464"/>
                    <a:pt x="256" y="464"/>
                  </a:cubicBezTo>
                  <a:cubicBezTo>
                    <a:pt x="373" y="464"/>
                    <a:pt x="469" y="369"/>
                    <a:pt x="469" y="253"/>
                  </a:cubicBezTo>
                  <a:cubicBezTo>
                    <a:pt x="469" y="137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1437"/>
            <p:cNvSpPr>
              <a:spLocks noChangeArrowheads="1"/>
            </p:cNvSpPr>
            <p:nvPr/>
          </p:nvSpPr>
          <p:spPr bwMode="auto">
            <a:xfrm>
              <a:off x="2644235" y="3050621"/>
              <a:ext cx="153988" cy="152400"/>
            </a:xfrm>
            <a:custGeom>
              <a:avLst/>
              <a:gdLst>
                <a:gd name="T0" fmla="*/ 213 w 427"/>
                <a:gd name="T1" fmla="*/ 0 h 423"/>
                <a:gd name="T2" fmla="*/ 213 w 427"/>
                <a:gd name="T3" fmla="*/ 0 h 423"/>
                <a:gd name="T4" fmla="*/ 0 w 427"/>
                <a:gd name="T5" fmla="*/ 211 h 423"/>
                <a:gd name="T6" fmla="*/ 213 w 427"/>
                <a:gd name="T7" fmla="*/ 422 h 423"/>
                <a:gd name="T8" fmla="*/ 426 w 427"/>
                <a:gd name="T9" fmla="*/ 211 h 423"/>
                <a:gd name="T10" fmla="*/ 213 w 427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423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5"/>
                    <a:pt x="0" y="211"/>
                  </a:cubicBezTo>
                  <a:cubicBezTo>
                    <a:pt x="0" y="327"/>
                    <a:pt x="96" y="422"/>
                    <a:pt x="213" y="422"/>
                  </a:cubicBezTo>
                  <a:cubicBezTo>
                    <a:pt x="330" y="422"/>
                    <a:pt x="426" y="327"/>
                    <a:pt x="426" y="211"/>
                  </a:cubicBezTo>
                  <a:cubicBezTo>
                    <a:pt x="426" y="95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1438"/>
            <p:cNvSpPr>
              <a:spLocks noChangeArrowheads="1"/>
            </p:cNvSpPr>
            <p:nvPr/>
          </p:nvSpPr>
          <p:spPr bwMode="auto">
            <a:xfrm>
              <a:off x="2687098" y="3072846"/>
              <a:ext cx="66675" cy="93663"/>
            </a:xfrm>
            <a:custGeom>
              <a:avLst/>
              <a:gdLst>
                <a:gd name="T0" fmla="*/ 43 w 186"/>
                <a:gd name="T1" fmla="*/ 113 h 261"/>
                <a:gd name="T2" fmla="*/ 43 w 186"/>
                <a:gd name="T3" fmla="*/ 113 h 261"/>
                <a:gd name="T4" fmla="*/ 43 w 186"/>
                <a:gd name="T5" fmla="*/ 74 h 261"/>
                <a:gd name="T6" fmla="*/ 93 w 186"/>
                <a:gd name="T7" fmla="*/ 28 h 261"/>
                <a:gd name="T8" fmla="*/ 128 w 186"/>
                <a:gd name="T9" fmla="*/ 42 h 261"/>
                <a:gd name="T10" fmla="*/ 143 w 186"/>
                <a:gd name="T11" fmla="*/ 74 h 261"/>
                <a:gd name="T12" fmla="*/ 143 w 186"/>
                <a:gd name="T13" fmla="*/ 113 h 261"/>
                <a:gd name="T14" fmla="*/ 167 w 186"/>
                <a:gd name="T15" fmla="*/ 113 h 261"/>
                <a:gd name="T16" fmla="*/ 167 w 186"/>
                <a:gd name="T17" fmla="*/ 74 h 261"/>
                <a:gd name="T18" fmla="*/ 146 w 186"/>
                <a:gd name="T19" fmla="*/ 21 h 261"/>
                <a:gd name="T20" fmla="*/ 93 w 186"/>
                <a:gd name="T21" fmla="*/ 0 h 261"/>
                <a:gd name="T22" fmla="*/ 93 w 186"/>
                <a:gd name="T23" fmla="*/ 0 h 261"/>
                <a:gd name="T24" fmla="*/ 15 w 186"/>
                <a:gd name="T25" fmla="*/ 74 h 261"/>
                <a:gd name="T26" fmla="*/ 15 w 186"/>
                <a:gd name="T27" fmla="*/ 113 h 261"/>
                <a:gd name="T28" fmla="*/ 0 w 186"/>
                <a:gd name="T29" fmla="*/ 113 h 261"/>
                <a:gd name="T30" fmla="*/ 0 w 186"/>
                <a:gd name="T31" fmla="*/ 260 h 261"/>
                <a:gd name="T32" fmla="*/ 185 w 186"/>
                <a:gd name="T33" fmla="*/ 260 h 261"/>
                <a:gd name="T34" fmla="*/ 185 w 186"/>
                <a:gd name="T35" fmla="*/ 113 h 261"/>
                <a:gd name="T36" fmla="*/ 43 w 186"/>
                <a:gd name="T37" fmla="*/ 11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1">
                  <a:moveTo>
                    <a:pt x="43" y="113"/>
                  </a:moveTo>
                  <a:lnTo>
                    <a:pt x="43" y="113"/>
                  </a:lnTo>
                  <a:cubicBezTo>
                    <a:pt x="43" y="74"/>
                    <a:pt x="43" y="74"/>
                    <a:pt x="43" y="74"/>
                  </a:cubicBezTo>
                  <a:cubicBezTo>
                    <a:pt x="43" y="50"/>
                    <a:pt x="64" y="28"/>
                    <a:pt x="93" y="28"/>
                  </a:cubicBezTo>
                  <a:cubicBezTo>
                    <a:pt x="107" y="28"/>
                    <a:pt x="118" y="32"/>
                    <a:pt x="128" y="42"/>
                  </a:cubicBezTo>
                  <a:cubicBezTo>
                    <a:pt x="135" y="50"/>
                    <a:pt x="143" y="64"/>
                    <a:pt x="143" y="74"/>
                  </a:cubicBezTo>
                  <a:cubicBezTo>
                    <a:pt x="143" y="113"/>
                    <a:pt x="143" y="113"/>
                    <a:pt x="143" y="113"/>
                  </a:cubicBezTo>
                  <a:cubicBezTo>
                    <a:pt x="167" y="113"/>
                    <a:pt x="167" y="113"/>
                    <a:pt x="167" y="113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7" y="56"/>
                    <a:pt x="160" y="35"/>
                    <a:pt x="146" y="21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5"/>
                    <a:pt x="15" y="74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185" y="260"/>
                    <a:pt x="185" y="260"/>
                    <a:pt x="185" y="260"/>
                  </a:cubicBezTo>
                  <a:cubicBezTo>
                    <a:pt x="185" y="113"/>
                    <a:pt x="185" y="113"/>
                    <a:pt x="185" y="113"/>
                  </a:cubicBezTo>
                  <a:lnTo>
                    <a:pt x="43" y="1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1439"/>
            <p:cNvSpPr>
              <a:spLocks noChangeArrowheads="1"/>
            </p:cNvSpPr>
            <p:nvPr/>
          </p:nvSpPr>
          <p:spPr bwMode="auto">
            <a:xfrm>
              <a:off x="2812510" y="2950609"/>
              <a:ext cx="87313" cy="104775"/>
            </a:xfrm>
            <a:custGeom>
              <a:avLst/>
              <a:gdLst>
                <a:gd name="T0" fmla="*/ 209 w 242"/>
                <a:gd name="T1" fmla="*/ 148 h 293"/>
                <a:gd name="T2" fmla="*/ 142 w 242"/>
                <a:gd name="T3" fmla="*/ 215 h 293"/>
                <a:gd name="T4" fmla="*/ 142 w 242"/>
                <a:gd name="T5" fmla="*/ 0 h 293"/>
                <a:gd name="T6" fmla="*/ 99 w 242"/>
                <a:gd name="T7" fmla="*/ 0 h 293"/>
                <a:gd name="T8" fmla="*/ 99 w 242"/>
                <a:gd name="T9" fmla="*/ 215 h 293"/>
                <a:gd name="T10" fmla="*/ 28 w 242"/>
                <a:gd name="T11" fmla="*/ 148 h 293"/>
                <a:gd name="T12" fmla="*/ 0 w 242"/>
                <a:gd name="T13" fmla="*/ 176 h 293"/>
                <a:gd name="T14" fmla="*/ 120 w 242"/>
                <a:gd name="T15" fmla="*/ 292 h 293"/>
                <a:gd name="T16" fmla="*/ 241 w 242"/>
                <a:gd name="T17" fmla="*/ 176 h 293"/>
                <a:gd name="T18" fmla="*/ 209 w 242"/>
                <a:gd name="T19" fmla="*/ 148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93">
                  <a:moveTo>
                    <a:pt x="209" y="148"/>
                  </a:moveTo>
                  <a:lnTo>
                    <a:pt x="142" y="215"/>
                  </a:lnTo>
                  <a:lnTo>
                    <a:pt x="142" y="0"/>
                  </a:lnTo>
                  <a:lnTo>
                    <a:pt x="99" y="0"/>
                  </a:lnTo>
                  <a:lnTo>
                    <a:pt x="99" y="215"/>
                  </a:lnTo>
                  <a:lnTo>
                    <a:pt x="28" y="148"/>
                  </a:lnTo>
                  <a:lnTo>
                    <a:pt x="0" y="176"/>
                  </a:lnTo>
                  <a:lnTo>
                    <a:pt x="120" y="292"/>
                  </a:lnTo>
                  <a:lnTo>
                    <a:pt x="241" y="176"/>
                  </a:lnTo>
                  <a:lnTo>
                    <a:pt x="209" y="1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1440"/>
            <p:cNvSpPr>
              <a:spLocks noChangeArrowheads="1"/>
            </p:cNvSpPr>
            <p:nvPr/>
          </p:nvSpPr>
          <p:spPr bwMode="auto">
            <a:xfrm>
              <a:off x="2814098" y="3069671"/>
              <a:ext cx="80962" cy="15875"/>
            </a:xfrm>
            <a:custGeom>
              <a:avLst/>
              <a:gdLst>
                <a:gd name="T0" fmla="*/ 224 w 225"/>
                <a:gd name="T1" fmla="*/ 42 h 43"/>
                <a:gd name="T2" fmla="*/ 0 w 225"/>
                <a:gd name="T3" fmla="*/ 42 h 43"/>
                <a:gd name="T4" fmla="*/ 0 w 225"/>
                <a:gd name="T5" fmla="*/ 0 h 43"/>
                <a:gd name="T6" fmla="*/ 224 w 225"/>
                <a:gd name="T7" fmla="*/ 0 h 43"/>
                <a:gd name="T8" fmla="*/ 224 w 225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43">
                  <a:moveTo>
                    <a:pt x="224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224" y="0"/>
                  </a:lnTo>
                  <a:lnTo>
                    <a:pt x="224" y="4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2" name="Group 131"/>
          <p:cNvGrpSpPr/>
          <p:nvPr/>
        </p:nvGrpSpPr>
        <p:grpSpPr>
          <a:xfrm>
            <a:off x="2634972" y="3549671"/>
            <a:ext cx="366713" cy="328612"/>
            <a:chOff x="2618835" y="3480827"/>
            <a:chExt cx="366713" cy="328612"/>
          </a:xfrm>
        </p:grpSpPr>
        <p:sp>
          <p:nvSpPr>
            <p:cNvPr id="133" name="Freeform 1441"/>
            <p:cNvSpPr>
              <a:spLocks noChangeArrowheads="1"/>
            </p:cNvSpPr>
            <p:nvPr/>
          </p:nvSpPr>
          <p:spPr bwMode="auto">
            <a:xfrm>
              <a:off x="2709323" y="3480827"/>
              <a:ext cx="276225" cy="273050"/>
            </a:xfrm>
            <a:custGeom>
              <a:avLst/>
              <a:gdLst>
                <a:gd name="T0" fmla="*/ 383 w 768"/>
                <a:gd name="T1" fmla="*/ 759 h 760"/>
                <a:gd name="T2" fmla="*/ 383 w 768"/>
                <a:gd name="T3" fmla="*/ 759 h 760"/>
                <a:gd name="T4" fmla="*/ 0 w 768"/>
                <a:gd name="T5" fmla="*/ 380 h 760"/>
                <a:gd name="T6" fmla="*/ 383 w 768"/>
                <a:gd name="T7" fmla="*/ 0 h 760"/>
                <a:gd name="T8" fmla="*/ 767 w 768"/>
                <a:gd name="T9" fmla="*/ 380 h 760"/>
                <a:gd name="T10" fmla="*/ 383 w 768"/>
                <a:gd name="T11" fmla="*/ 759 h 760"/>
                <a:gd name="T12" fmla="*/ 383 w 768"/>
                <a:gd name="T13" fmla="*/ 42 h 760"/>
                <a:gd name="T14" fmla="*/ 383 w 768"/>
                <a:gd name="T15" fmla="*/ 42 h 760"/>
                <a:gd name="T16" fmla="*/ 42 w 768"/>
                <a:gd name="T17" fmla="*/ 380 h 760"/>
                <a:gd name="T18" fmla="*/ 383 w 768"/>
                <a:gd name="T19" fmla="*/ 717 h 760"/>
                <a:gd name="T20" fmla="*/ 724 w 768"/>
                <a:gd name="T21" fmla="*/ 380 h 760"/>
                <a:gd name="T22" fmla="*/ 383 w 768"/>
                <a:gd name="T23" fmla="*/ 42 h 760"/>
                <a:gd name="T24" fmla="*/ 383 w 768"/>
                <a:gd name="T25" fmla="*/ 759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8" h="760">
                  <a:moveTo>
                    <a:pt x="383" y="759"/>
                  </a:moveTo>
                  <a:lnTo>
                    <a:pt x="383" y="759"/>
                  </a:lnTo>
                  <a:cubicBezTo>
                    <a:pt x="170" y="759"/>
                    <a:pt x="0" y="587"/>
                    <a:pt x="0" y="380"/>
                  </a:cubicBezTo>
                  <a:cubicBezTo>
                    <a:pt x="0" y="169"/>
                    <a:pt x="170" y="0"/>
                    <a:pt x="383" y="0"/>
                  </a:cubicBezTo>
                  <a:cubicBezTo>
                    <a:pt x="593" y="0"/>
                    <a:pt x="767" y="169"/>
                    <a:pt x="767" y="380"/>
                  </a:cubicBezTo>
                  <a:cubicBezTo>
                    <a:pt x="767" y="587"/>
                    <a:pt x="593" y="759"/>
                    <a:pt x="383" y="759"/>
                  </a:cubicBezTo>
                  <a:lnTo>
                    <a:pt x="383" y="42"/>
                  </a:lnTo>
                  <a:lnTo>
                    <a:pt x="383" y="42"/>
                  </a:lnTo>
                  <a:cubicBezTo>
                    <a:pt x="195" y="42"/>
                    <a:pt x="42" y="193"/>
                    <a:pt x="42" y="380"/>
                  </a:cubicBezTo>
                  <a:cubicBezTo>
                    <a:pt x="42" y="566"/>
                    <a:pt x="195" y="717"/>
                    <a:pt x="383" y="717"/>
                  </a:cubicBezTo>
                  <a:cubicBezTo>
                    <a:pt x="572" y="717"/>
                    <a:pt x="724" y="566"/>
                    <a:pt x="724" y="380"/>
                  </a:cubicBezTo>
                  <a:cubicBezTo>
                    <a:pt x="724" y="193"/>
                    <a:pt x="572" y="42"/>
                    <a:pt x="383" y="42"/>
                  </a:cubicBezTo>
                  <a:lnTo>
                    <a:pt x="383" y="75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1442"/>
            <p:cNvSpPr>
              <a:spLocks noChangeArrowheads="1"/>
            </p:cNvSpPr>
            <p:nvPr/>
          </p:nvSpPr>
          <p:spPr bwMode="auto">
            <a:xfrm>
              <a:off x="2723610" y="3495114"/>
              <a:ext cx="246063" cy="242888"/>
            </a:xfrm>
            <a:custGeom>
              <a:avLst/>
              <a:gdLst>
                <a:gd name="T0" fmla="*/ 341 w 683"/>
                <a:gd name="T1" fmla="*/ 0 h 676"/>
                <a:gd name="T2" fmla="*/ 341 w 683"/>
                <a:gd name="T3" fmla="*/ 0 h 676"/>
                <a:gd name="T4" fmla="*/ 0 w 683"/>
                <a:gd name="T5" fmla="*/ 338 h 676"/>
                <a:gd name="T6" fmla="*/ 341 w 683"/>
                <a:gd name="T7" fmla="*/ 675 h 676"/>
                <a:gd name="T8" fmla="*/ 682 w 683"/>
                <a:gd name="T9" fmla="*/ 338 h 676"/>
                <a:gd name="T10" fmla="*/ 341 w 683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3" h="676">
                  <a:moveTo>
                    <a:pt x="341" y="0"/>
                  </a:moveTo>
                  <a:lnTo>
                    <a:pt x="341" y="0"/>
                  </a:lnTo>
                  <a:cubicBezTo>
                    <a:pt x="153" y="0"/>
                    <a:pt x="0" y="151"/>
                    <a:pt x="0" y="338"/>
                  </a:cubicBezTo>
                  <a:cubicBezTo>
                    <a:pt x="0" y="524"/>
                    <a:pt x="153" y="675"/>
                    <a:pt x="341" y="675"/>
                  </a:cubicBezTo>
                  <a:cubicBezTo>
                    <a:pt x="530" y="675"/>
                    <a:pt x="682" y="524"/>
                    <a:pt x="682" y="338"/>
                  </a:cubicBezTo>
                  <a:cubicBezTo>
                    <a:pt x="682" y="151"/>
                    <a:pt x="530" y="0"/>
                    <a:pt x="3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1443"/>
            <p:cNvSpPr>
              <a:spLocks noChangeArrowheads="1"/>
            </p:cNvSpPr>
            <p:nvPr/>
          </p:nvSpPr>
          <p:spPr bwMode="auto">
            <a:xfrm>
              <a:off x="2845848" y="3495114"/>
              <a:ext cx="123825" cy="242888"/>
            </a:xfrm>
            <a:custGeom>
              <a:avLst/>
              <a:gdLst>
                <a:gd name="T0" fmla="*/ 0 w 342"/>
                <a:gd name="T1" fmla="*/ 0 h 676"/>
                <a:gd name="T2" fmla="*/ 0 w 342"/>
                <a:gd name="T3" fmla="*/ 0 h 676"/>
                <a:gd name="T4" fmla="*/ 0 w 342"/>
                <a:gd name="T5" fmla="*/ 675 h 676"/>
                <a:gd name="T6" fmla="*/ 341 w 342"/>
                <a:gd name="T7" fmla="*/ 338 h 676"/>
                <a:gd name="T8" fmla="*/ 341 w 342"/>
                <a:gd name="T9" fmla="*/ 327 h 676"/>
                <a:gd name="T10" fmla="*/ 0 w 342"/>
                <a:gd name="T11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2" h="676">
                  <a:moveTo>
                    <a:pt x="0" y="0"/>
                  </a:moveTo>
                  <a:lnTo>
                    <a:pt x="0" y="0"/>
                  </a:lnTo>
                  <a:cubicBezTo>
                    <a:pt x="0" y="675"/>
                    <a:pt x="0" y="675"/>
                    <a:pt x="0" y="675"/>
                  </a:cubicBezTo>
                  <a:cubicBezTo>
                    <a:pt x="189" y="675"/>
                    <a:pt x="341" y="524"/>
                    <a:pt x="341" y="338"/>
                  </a:cubicBezTo>
                  <a:cubicBezTo>
                    <a:pt x="341" y="334"/>
                    <a:pt x="341" y="331"/>
                    <a:pt x="341" y="327"/>
                  </a:cubicBezTo>
                  <a:cubicBezTo>
                    <a:pt x="334" y="144"/>
                    <a:pt x="185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1444"/>
            <p:cNvSpPr>
              <a:spLocks noChangeArrowheads="1"/>
            </p:cNvSpPr>
            <p:nvPr/>
          </p:nvSpPr>
          <p:spPr bwMode="auto">
            <a:xfrm>
              <a:off x="2618835" y="3626877"/>
              <a:ext cx="184150" cy="182562"/>
            </a:xfrm>
            <a:custGeom>
              <a:avLst/>
              <a:gdLst>
                <a:gd name="T0" fmla="*/ 256 w 513"/>
                <a:gd name="T1" fmla="*/ 506 h 507"/>
                <a:gd name="T2" fmla="*/ 256 w 513"/>
                <a:gd name="T3" fmla="*/ 506 h 507"/>
                <a:gd name="T4" fmla="*/ 0 w 513"/>
                <a:gd name="T5" fmla="*/ 253 h 507"/>
                <a:gd name="T6" fmla="*/ 256 w 513"/>
                <a:gd name="T7" fmla="*/ 0 h 507"/>
                <a:gd name="T8" fmla="*/ 512 w 513"/>
                <a:gd name="T9" fmla="*/ 253 h 507"/>
                <a:gd name="T10" fmla="*/ 256 w 513"/>
                <a:gd name="T11" fmla="*/ 506 h 507"/>
                <a:gd name="T12" fmla="*/ 256 w 513"/>
                <a:gd name="T13" fmla="*/ 42 h 507"/>
                <a:gd name="T14" fmla="*/ 256 w 513"/>
                <a:gd name="T15" fmla="*/ 42 h 507"/>
                <a:gd name="T16" fmla="*/ 43 w 513"/>
                <a:gd name="T17" fmla="*/ 253 h 507"/>
                <a:gd name="T18" fmla="*/ 256 w 513"/>
                <a:gd name="T19" fmla="*/ 464 h 507"/>
                <a:gd name="T20" fmla="*/ 469 w 513"/>
                <a:gd name="T21" fmla="*/ 253 h 507"/>
                <a:gd name="T22" fmla="*/ 256 w 513"/>
                <a:gd name="T23" fmla="*/ 42 h 5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3" h="507">
                  <a:moveTo>
                    <a:pt x="256" y="506"/>
                  </a:moveTo>
                  <a:lnTo>
                    <a:pt x="256" y="506"/>
                  </a:lnTo>
                  <a:cubicBezTo>
                    <a:pt x="114" y="506"/>
                    <a:pt x="0" y="394"/>
                    <a:pt x="0" y="253"/>
                  </a:cubicBezTo>
                  <a:cubicBezTo>
                    <a:pt x="0" y="112"/>
                    <a:pt x="114" y="0"/>
                    <a:pt x="256" y="0"/>
                  </a:cubicBezTo>
                  <a:cubicBezTo>
                    <a:pt x="394" y="0"/>
                    <a:pt x="512" y="112"/>
                    <a:pt x="512" y="253"/>
                  </a:cubicBezTo>
                  <a:cubicBezTo>
                    <a:pt x="512" y="394"/>
                    <a:pt x="394" y="506"/>
                    <a:pt x="256" y="506"/>
                  </a:cubicBezTo>
                  <a:close/>
                  <a:moveTo>
                    <a:pt x="256" y="42"/>
                  </a:moveTo>
                  <a:lnTo>
                    <a:pt x="256" y="42"/>
                  </a:lnTo>
                  <a:cubicBezTo>
                    <a:pt x="139" y="42"/>
                    <a:pt x="43" y="137"/>
                    <a:pt x="43" y="253"/>
                  </a:cubicBezTo>
                  <a:cubicBezTo>
                    <a:pt x="43" y="369"/>
                    <a:pt x="139" y="464"/>
                    <a:pt x="256" y="464"/>
                  </a:cubicBezTo>
                  <a:cubicBezTo>
                    <a:pt x="373" y="464"/>
                    <a:pt x="469" y="369"/>
                    <a:pt x="469" y="253"/>
                  </a:cubicBezTo>
                  <a:cubicBezTo>
                    <a:pt x="469" y="137"/>
                    <a:pt x="373" y="42"/>
                    <a:pt x="256" y="42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1445"/>
            <p:cNvSpPr>
              <a:spLocks noChangeArrowheads="1"/>
            </p:cNvSpPr>
            <p:nvPr/>
          </p:nvSpPr>
          <p:spPr bwMode="auto">
            <a:xfrm>
              <a:off x="2634710" y="3642752"/>
              <a:ext cx="153988" cy="152400"/>
            </a:xfrm>
            <a:custGeom>
              <a:avLst/>
              <a:gdLst>
                <a:gd name="T0" fmla="*/ 213 w 427"/>
                <a:gd name="T1" fmla="*/ 0 h 423"/>
                <a:gd name="T2" fmla="*/ 213 w 427"/>
                <a:gd name="T3" fmla="*/ 0 h 423"/>
                <a:gd name="T4" fmla="*/ 0 w 427"/>
                <a:gd name="T5" fmla="*/ 211 h 423"/>
                <a:gd name="T6" fmla="*/ 213 w 427"/>
                <a:gd name="T7" fmla="*/ 422 h 423"/>
                <a:gd name="T8" fmla="*/ 426 w 427"/>
                <a:gd name="T9" fmla="*/ 211 h 423"/>
                <a:gd name="T10" fmla="*/ 213 w 427"/>
                <a:gd name="T11" fmla="*/ 0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7" h="423">
                  <a:moveTo>
                    <a:pt x="213" y="0"/>
                  </a:moveTo>
                  <a:lnTo>
                    <a:pt x="213" y="0"/>
                  </a:lnTo>
                  <a:cubicBezTo>
                    <a:pt x="96" y="0"/>
                    <a:pt x="0" y="95"/>
                    <a:pt x="0" y="211"/>
                  </a:cubicBezTo>
                  <a:cubicBezTo>
                    <a:pt x="0" y="327"/>
                    <a:pt x="96" y="422"/>
                    <a:pt x="213" y="422"/>
                  </a:cubicBezTo>
                  <a:cubicBezTo>
                    <a:pt x="330" y="422"/>
                    <a:pt x="426" y="327"/>
                    <a:pt x="426" y="211"/>
                  </a:cubicBezTo>
                  <a:cubicBezTo>
                    <a:pt x="426" y="95"/>
                    <a:pt x="330" y="0"/>
                    <a:pt x="2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1446"/>
            <p:cNvSpPr>
              <a:spLocks noChangeArrowheads="1"/>
            </p:cNvSpPr>
            <p:nvPr/>
          </p:nvSpPr>
          <p:spPr bwMode="auto">
            <a:xfrm>
              <a:off x="2677573" y="3664977"/>
              <a:ext cx="66675" cy="93662"/>
            </a:xfrm>
            <a:custGeom>
              <a:avLst/>
              <a:gdLst>
                <a:gd name="T0" fmla="*/ 43 w 186"/>
                <a:gd name="T1" fmla="*/ 113 h 261"/>
                <a:gd name="T2" fmla="*/ 43 w 186"/>
                <a:gd name="T3" fmla="*/ 113 h 261"/>
                <a:gd name="T4" fmla="*/ 43 w 186"/>
                <a:gd name="T5" fmla="*/ 74 h 261"/>
                <a:gd name="T6" fmla="*/ 93 w 186"/>
                <a:gd name="T7" fmla="*/ 28 h 261"/>
                <a:gd name="T8" fmla="*/ 128 w 186"/>
                <a:gd name="T9" fmla="*/ 42 h 261"/>
                <a:gd name="T10" fmla="*/ 143 w 186"/>
                <a:gd name="T11" fmla="*/ 74 h 261"/>
                <a:gd name="T12" fmla="*/ 143 w 186"/>
                <a:gd name="T13" fmla="*/ 113 h 261"/>
                <a:gd name="T14" fmla="*/ 167 w 186"/>
                <a:gd name="T15" fmla="*/ 113 h 261"/>
                <a:gd name="T16" fmla="*/ 167 w 186"/>
                <a:gd name="T17" fmla="*/ 74 h 261"/>
                <a:gd name="T18" fmla="*/ 146 w 186"/>
                <a:gd name="T19" fmla="*/ 21 h 261"/>
                <a:gd name="T20" fmla="*/ 93 w 186"/>
                <a:gd name="T21" fmla="*/ 0 h 261"/>
                <a:gd name="T22" fmla="*/ 93 w 186"/>
                <a:gd name="T23" fmla="*/ 0 h 261"/>
                <a:gd name="T24" fmla="*/ 15 w 186"/>
                <a:gd name="T25" fmla="*/ 74 h 261"/>
                <a:gd name="T26" fmla="*/ 15 w 186"/>
                <a:gd name="T27" fmla="*/ 113 h 261"/>
                <a:gd name="T28" fmla="*/ 0 w 186"/>
                <a:gd name="T29" fmla="*/ 113 h 261"/>
                <a:gd name="T30" fmla="*/ 0 w 186"/>
                <a:gd name="T31" fmla="*/ 260 h 261"/>
                <a:gd name="T32" fmla="*/ 185 w 186"/>
                <a:gd name="T33" fmla="*/ 260 h 261"/>
                <a:gd name="T34" fmla="*/ 185 w 186"/>
                <a:gd name="T35" fmla="*/ 113 h 261"/>
                <a:gd name="T36" fmla="*/ 43 w 186"/>
                <a:gd name="T37" fmla="*/ 113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1">
                  <a:moveTo>
                    <a:pt x="43" y="113"/>
                  </a:moveTo>
                  <a:lnTo>
                    <a:pt x="43" y="113"/>
                  </a:lnTo>
                  <a:cubicBezTo>
                    <a:pt x="43" y="74"/>
                    <a:pt x="43" y="74"/>
                    <a:pt x="43" y="74"/>
                  </a:cubicBezTo>
                  <a:cubicBezTo>
                    <a:pt x="43" y="50"/>
                    <a:pt x="64" y="28"/>
                    <a:pt x="93" y="28"/>
                  </a:cubicBezTo>
                  <a:cubicBezTo>
                    <a:pt x="107" y="28"/>
                    <a:pt x="118" y="32"/>
                    <a:pt x="128" y="42"/>
                  </a:cubicBezTo>
                  <a:cubicBezTo>
                    <a:pt x="135" y="50"/>
                    <a:pt x="143" y="64"/>
                    <a:pt x="143" y="74"/>
                  </a:cubicBezTo>
                  <a:cubicBezTo>
                    <a:pt x="143" y="113"/>
                    <a:pt x="143" y="113"/>
                    <a:pt x="143" y="113"/>
                  </a:cubicBezTo>
                  <a:cubicBezTo>
                    <a:pt x="167" y="113"/>
                    <a:pt x="167" y="113"/>
                    <a:pt x="167" y="113"/>
                  </a:cubicBezTo>
                  <a:cubicBezTo>
                    <a:pt x="167" y="74"/>
                    <a:pt x="167" y="74"/>
                    <a:pt x="167" y="74"/>
                  </a:cubicBezTo>
                  <a:cubicBezTo>
                    <a:pt x="167" y="56"/>
                    <a:pt x="160" y="35"/>
                    <a:pt x="146" y="21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5" y="35"/>
                    <a:pt x="15" y="74"/>
                  </a:cubicBezTo>
                  <a:cubicBezTo>
                    <a:pt x="15" y="113"/>
                    <a:pt x="15" y="113"/>
                    <a:pt x="15" y="113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260"/>
                    <a:pt x="0" y="260"/>
                    <a:pt x="0" y="260"/>
                  </a:cubicBezTo>
                  <a:cubicBezTo>
                    <a:pt x="185" y="260"/>
                    <a:pt x="185" y="260"/>
                    <a:pt x="185" y="260"/>
                  </a:cubicBezTo>
                  <a:cubicBezTo>
                    <a:pt x="185" y="113"/>
                    <a:pt x="185" y="113"/>
                    <a:pt x="185" y="113"/>
                  </a:cubicBezTo>
                  <a:lnTo>
                    <a:pt x="43" y="11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1447"/>
            <p:cNvSpPr>
              <a:spLocks noChangeArrowheads="1"/>
            </p:cNvSpPr>
            <p:nvPr/>
          </p:nvSpPr>
          <p:spPr bwMode="auto">
            <a:xfrm>
              <a:off x="2802985" y="3542739"/>
              <a:ext cx="87313" cy="104775"/>
            </a:xfrm>
            <a:custGeom>
              <a:avLst/>
              <a:gdLst>
                <a:gd name="T0" fmla="*/ 209 w 242"/>
                <a:gd name="T1" fmla="*/ 148 h 293"/>
                <a:gd name="T2" fmla="*/ 142 w 242"/>
                <a:gd name="T3" fmla="*/ 215 h 293"/>
                <a:gd name="T4" fmla="*/ 142 w 242"/>
                <a:gd name="T5" fmla="*/ 0 h 293"/>
                <a:gd name="T6" fmla="*/ 99 w 242"/>
                <a:gd name="T7" fmla="*/ 0 h 293"/>
                <a:gd name="T8" fmla="*/ 99 w 242"/>
                <a:gd name="T9" fmla="*/ 215 h 293"/>
                <a:gd name="T10" fmla="*/ 28 w 242"/>
                <a:gd name="T11" fmla="*/ 148 h 293"/>
                <a:gd name="T12" fmla="*/ 0 w 242"/>
                <a:gd name="T13" fmla="*/ 176 h 293"/>
                <a:gd name="T14" fmla="*/ 120 w 242"/>
                <a:gd name="T15" fmla="*/ 292 h 293"/>
                <a:gd name="T16" fmla="*/ 241 w 242"/>
                <a:gd name="T17" fmla="*/ 176 h 293"/>
                <a:gd name="T18" fmla="*/ 209 w 242"/>
                <a:gd name="T19" fmla="*/ 148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293">
                  <a:moveTo>
                    <a:pt x="209" y="148"/>
                  </a:moveTo>
                  <a:lnTo>
                    <a:pt x="142" y="215"/>
                  </a:lnTo>
                  <a:lnTo>
                    <a:pt x="142" y="0"/>
                  </a:lnTo>
                  <a:lnTo>
                    <a:pt x="99" y="0"/>
                  </a:lnTo>
                  <a:lnTo>
                    <a:pt x="99" y="215"/>
                  </a:lnTo>
                  <a:lnTo>
                    <a:pt x="28" y="148"/>
                  </a:lnTo>
                  <a:lnTo>
                    <a:pt x="0" y="176"/>
                  </a:lnTo>
                  <a:lnTo>
                    <a:pt x="120" y="292"/>
                  </a:lnTo>
                  <a:lnTo>
                    <a:pt x="241" y="176"/>
                  </a:lnTo>
                  <a:lnTo>
                    <a:pt x="209" y="14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1448"/>
            <p:cNvSpPr>
              <a:spLocks noChangeArrowheads="1"/>
            </p:cNvSpPr>
            <p:nvPr/>
          </p:nvSpPr>
          <p:spPr bwMode="auto">
            <a:xfrm>
              <a:off x="2806160" y="3661802"/>
              <a:ext cx="80963" cy="15875"/>
            </a:xfrm>
            <a:custGeom>
              <a:avLst/>
              <a:gdLst>
                <a:gd name="T0" fmla="*/ 224 w 225"/>
                <a:gd name="T1" fmla="*/ 42 h 43"/>
                <a:gd name="T2" fmla="*/ 0 w 225"/>
                <a:gd name="T3" fmla="*/ 42 h 43"/>
                <a:gd name="T4" fmla="*/ 0 w 225"/>
                <a:gd name="T5" fmla="*/ 0 h 43"/>
                <a:gd name="T6" fmla="*/ 224 w 225"/>
                <a:gd name="T7" fmla="*/ 0 h 43"/>
                <a:gd name="T8" fmla="*/ 224 w 225"/>
                <a:gd name="T9" fmla="*/ 42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43">
                  <a:moveTo>
                    <a:pt x="224" y="42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224" y="0"/>
                  </a:lnTo>
                  <a:lnTo>
                    <a:pt x="224" y="4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2585760" y="4067641"/>
            <a:ext cx="495300" cy="493713"/>
            <a:chOff x="2569623" y="4053914"/>
            <a:chExt cx="495300" cy="493713"/>
          </a:xfrm>
        </p:grpSpPr>
        <p:sp>
          <p:nvSpPr>
            <p:cNvPr id="142" name="Freeform 1449"/>
            <p:cNvSpPr>
              <a:spLocks noChangeArrowheads="1"/>
            </p:cNvSpPr>
            <p:nvPr/>
          </p:nvSpPr>
          <p:spPr bwMode="auto">
            <a:xfrm>
              <a:off x="2569623" y="405391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1450"/>
            <p:cNvSpPr>
              <a:spLocks noChangeArrowheads="1"/>
            </p:cNvSpPr>
            <p:nvPr/>
          </p:nvSpPr>
          <p:spPr bwMode="auto">
            <a:xfrm>
              <a:off x="2569623" y="405391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1451"/>
            <p:cNvSpPr>
              <a:spLocks noChangeArrowheads="1"/>
            </p:cNvSpPr>
            <p:nvPr/>
          </p:nvSpPr>
          <p:spPr bwMode="auto">
            <a:xfrm>
              <a:off x="2653760" y="4179327"/>
              <a:ext cx="411163" cy="368300"/>
            </a:xfrm>
            <a:custGeom>
              <a:avLst/>
              <a:gdLst>
                <a:gd name="T0" fmla="*/ 833 w 1141"/>
                <a:gd name="T1" fmla="*/ 0 h 1023"/>
                <a:gd name="T2" fmla="*/ 833 w 1141"/>
                <a:gd name="T3" fmla="*/ 0 h 1023"/>
                <a:gd name="T4" fmla="*/ 833 w 1141"/>
                <a:gd name="T5" fmla="*/ 0 h 1023"/>
                <a:gd name="T6" fmla="*/ 947 w 1141"/>
                <a:gd name="T7" fmla="*/ 275 h 1023"/>
                <a:gd name="T8" fmla="*/ 561 w 1141"/>
                <a:gd name="T9" fmla="*/ 661 h 1023"/>
                <a:gd name="T10" fmla="*/ 429 w 1141"/>
                <a:gd name="T11" fmla="*/ 636 h 1023"/>
                <a:gd name="T12" fmla="*/ 182 w 1141"/>
                <a:gd name="T13" fmla="*/ 818 h 1023"/>
                <a:gd name="T14" fmla="*/ 0 w 1141"/>
                <a:gd name="T15" fmla="*/ 743 h 1023"/>
                <a:gd name="T16" fmla="*/ 0 w 1141"/>
                <a:gd name="T17" fmla="*/ 743 h 1023"/>
                <a:gd name="T18" fmla="*/ 279 w 1141"/>
                <a:gd name="T19" fmla="*/ 1022 h 1023"/>
                <a:gd name="T20" fmla="*/ 1140 w 1141"/>
                <a:gd name="T21" fmla="*/ 1022 h 1023"/>
                <a:gd name="T22" fmla="*/ 1140 w 1141"/>
                <a:gd name="T23" fmla="*/ 307 h 1023"/>
                <a:gd name="T24" fmla="*/ 833 w 1141"/>
                <a:gd name="T25" fmla="*/ 0 h 1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1" h="1023">
                  <a:moveTo>
                    <a:pt x="833" y="0"/>
                  </a:moveTo>
                  <a:lnTo>
                    <a:pt x="833" y="0"/>
                  </a:lnTo>
                  <a:lnTo>
                    <a:pt x="833" y="0"/>
                  </a:lnTo>
                  <a:cubicBezTo>
                    <a:pt x="904" y="72"/>
                    <a:pt x="947" y="168"/>
                    <a:pt x="947" y="275"/>
                  </a:cubicBezTo>
                  <a:cubicBezTo>
                    <a:pt x="947" y="486"/>
                    <a:pt x="772" y="661"/>
                    <a:pt x="561" y="661"/>
                  </a:cubicBezTo>
                  <a:cubicBezTo>
                    <a:pt x="515" y="661"/>
                    <a:pt x="468" y="650"/>
                    <a:pt x="429" y="636"/>
                  </a:cubicBezTo>
                  <a:cubicBezTo>
                    <a:pt x="397" y="740"/>
                    <a:pt x="297" y="818"/>
                    <a:pt x="182" y="818"/>
                  </a:cubicBezTo>
                  <a:cubicBezTo>
                    <a:pt x="111" y="818"/>
                    <a:pt x="47" y="790"/>
                    <a:pt x="0" y="743"/>
                  </a:cubicBezTo>
                  <a:lnTo>
                    <a:pt x="0" y="743"/>
                  </a:lnTo>
                  <a:cubicBezTo>
                    <a:pt x="279" y="1022"/>
                    <a:pt x="279" y="1022"/>
                    <a:pt x="279" y="1022"/>
                  </a:cubicBezTo>
                  <a:cubicBezTo>
                    <a:pt x="1140" y="1022"/>
                    <a:pt x="1140" y="1022"/>
                    <a:pt x="1140" y="1022"/>
                  </a:cubicBezTo>
                  <a:cubicBezTo>
                    <a:pt x="1140" y="307"/>
                    <a:pt x="1140" y="307"/>
                    <a:pt x="1140" y="307"/>
                  </a:cubicBezTo>
                  <a:cubicBezTo>
                    <a:pt x="833" y="0"/>
                    <a:pt x="833" y="0"/>
                    <a:pt x="83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1452"/>
            <p:cNvSpPr>
              <a:spLocks noChangeArrowheads="1"/>
            </p:cNvSpPr>
            <p:nvPr/>
          </p:nvSpPr>
          <p:spPr bwMode="auto">
            <a:xfrm>
              <a:off x="2626773" y="4288864"/>
              <a:ext cx="185737" cy="185738"/>
            </a:xfrm>
            <a:custGeom>
              <a:avLst/>
              <a:gdLst>
                <a:gd name="T0" fmla="*/ 257 w 516"/>
                <a:gd name="T1" fmla="*/ 514 h 515"/>
                <a:gd name="T2" fmla="*/ 257 w 516"/>
                <a:gd name="T3" fmla="*/ 514 h 515"/>
                <a:gd name="T4" fmla="*/ 0 w 516"/>
                <a:gd name="T5" fmla="*/ 257 h 515"/>
                <a:gd name="T6" fmla="*/ 257 w 516"/>
                <a:gd name="T7" fmla="*/ 0 h 515"/>
                <a:gd name="T8" fmla="*/ 515 w 516"/>
                <a:gd name="T9" fmla="*/ 257 h 515"/>
                <a:gd name="T10" fmla="*/ 257 w 516"/>
                <a:gd name="T11" fmla="*/ 514 h 515"/>
                <a:gd name="T12" fmla="*/ 257 w 516"/>
                <a:gd name="T13" fmla="*/ 43 h 515"/>
                <a:gd name="T14" fmla="*/ 257 w 516"/>
                <a:gd name="T15" fmla="*/ 43 h 515"/>
                <a:gd name="T16" fmla="*/ 43 w 516"/>
                <a:gd name="T17" fmla="*/ 257 h 515"/>
                <a:gd name="T18" fmla="*/ 257 w 516"/>
                <a:gd name="T19" fmla="*/ 471 h 515"/>
                <a:gd name="T20" fmla="*/ 472 w 516"/>
                <a:gd name="T21" fmla="*/ 257 h 515"/>
                <a:gd name="T22" fmla="*/ 257 w 516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6" h="515">
                  <a:moveTo>
                    <a:pt x="257" y="514"/>
                  </a:moveTo>
                  <a:lnTo>
                    <a:pt x="257" y="514"/>
                  </a:lnTo>
                  <a:cubicBezTo>
                    <a:pt x="115" y="514"/>
                    <a:pt x="0" y="400"/>
                    <a:pt x="0" y="257"/>
                  </a:cubicBezTo>
                  <a:cubicBezTo>
                    <a:pt x="0" y="118"/>
                    <a:pt x="115" y="0"/>
                    <a:pt x="257" y="0"/>
                  </a:cubicBezTo>
                  <a:cubicBezTo>
                    <a:pt x="397" y="0"/>
                    <a:pt x="515" y="118"/>
                    <a:pt x="515" y="257"/>
                  </a:cubicBezTo>
                  <a:cubicBezTo>
                    <a:pt x="515" y="400"/>
                    <a:pt x="397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40" y="43"/>
                    <a:pt x="43" y="139"/>
                    <a:pt x="43" y="257"/>
                  </a:cubicBezTo>
                  <a:cubicBezTo>
                    <a:pt x="43" y="379"/>
                    <a:pt x="140" y="471"/>
                    <a:pt x="257" y="471"/>
                  </a:cubicBezTo>
                  <a:cubicBezTo>
                    <a:pt x="375" y="471"/>
                    <a:pt x="472" y="379"/>
                    <a:pt x="472" y="257"/>
                  </a:cubicBezTo>
                  <a:cubicBezTo>
                    <a:pt x="472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1453"/>
            <p:cNvSpPr>
              <a:spLocks noChangeArrowheads="1"/>
            </p:cNvSpPr>
            <p:nvPr/>
          </p:nvSpPr>
          <p:spPr bwMode="auto">
            <a:xfrm>
              <a:off x="2717260" y="4139639"/>
              <a:ext cx="277813" cy="277813"/>
            </a:xfrm>
            <a:custGeom>
              <a:avLst/>
              <a:gdLst>
                <a:gd name="T0" fmla="*/ 386 w 773"/>
                <a:gd name="T1" fmla="*/ 0 h 773"/>
                <a:gd name="T2" fmla="*/ 386 w 773"/>
                <a:gd name="T3" fmla="*/ 0 h 773"/>
                <a:gd name="T4" fmla="*/ 0 w 773"/>
                <a:gd name="T5" fmla="*/ 386 h 773"/>
                <a:gd name="T6" fmla="*/ 0 w 773"/>
                <a:gd name="T7" fmla="*/ 415 h 773"/>
                <a:gd name="T8" fmla="*/ 7 w 773"/>
                <a:gd name="T9" fmla="*/ 415 h 773"/>
                <a:gd name="T10" fmla="*/ 43 w 773"/>
                <a:gd name="T11" fmla="*/ 418 h 773"/>
                <a:gd name="T12" fmla="*/ 43 w 773"/>
                <a:gd name="T13" fmla="*/ 386 h 773"/>
                <a:gd name="T14" fmla="*/ 386 w 773"/>
                <a:gd name="T15" fmla="*/ 43 h 773"/>
                <a:gd name="T16" fmla="*/ 729 w 773"/>
                <a:gd name="T17" fmla="*/ 386 h 773"/>
                <a:gd name="T18" fmla="*/ 386 w 773"/>
                <a:gd name="T19" fmla="*/ 729 h 773"/>
                <a:gd name="T20" fmla="*/ 261 w 773"/>
                <a:gd name="T21" fmla="*/ 704 h 773"/>
                <a:gd name="T22" fmla="*/ 254 w 773"/>
                <a:gd name="T23" fmla="*/ 747 h 773"/>
                <a:gd name="T24" fmla="*/ 386 w 773"/>
                <a:gd name="T25" fmla="*/ 772 h 773"/>
                <a:gd name="T26" fmla="*/ 772 w 773"/>
                <a:gd name="T27" fmla="*/ 386 h 773"/>
                <a:gd name="T28" fmla="*/ 386 w 773"/>
                <a:gd name="T2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73" h="773">
                  <a:moveTo>
                    <a:pt x="386" y="0"/>
                  </a:moveTo>
                  <a:lnTo>
                    <a:pt x="386" y="0"/>
                  </a:lnTo>
                  <a:cubicBezTo>
                    <a:pt x="172" y="0"/>
                    <a:pt x="0" y="172"/>
                    <a:pt x="0" y="386"/>
                  </a:cubicBezTo>
                  <a:cubicBezTo>
                    <a:pt x="0" y="397"/>
                    <a:pt x="0" y="408"/>
                    <a:pt x="0" y="415"/>
                  </a:cubicBezTo>
                  <a:cubicBezTo>
                    <a:pt x="4" y="415"/>
                    <a:pt x="4" y="415"/>
                    <a:pt x="7" y="415"/>
                  </a:cubicBezTo>
                  <a:cubicBezTo>
                    <a:pt x="18" y="415"/>
                    <a:pt x="32" y="418"/>
                    <a:pt x="43" y="418"/>
                  </a:cubicBezTo>
                  <a:cubicBezTo>
                    <a:pt x="43" y="408"/>
                    <a:pt x="43" y="397"/>
                    <a:pt x="43" y="386"/>
                  </a:cubicBezTo>
                  <a:cubicBezTo>
                    <a:pt x="43" y="197"/>
                    <a:pt x="197" y="43"/>
                    <a:pt x="386" y="43"/>
                  </a:cubicBezTo>
                  <a:cubicBezTo>
                    <a:pt x="576" y="43"/>
                    <a:pt x="729" y="197"/>
                    <a:pt x="729" y="386"/>
                  </a:cubicBezTo>
                  <a:cubicBezTo>
                    <a:pt x="729" y="576"/>
                    <a:pt x="576" y="729"/>
                    <a:pt x="386" y="729"/>
                  </a:cubicBezTo>
                  <a:cubicBezTo>
                    <a:pt x="343" y="729"/>
                    <a:pt x="300" y="722"/>
                    <a:pt x="261" y="704"/>
                  </a:cubicBezTo>
                  <a:cubicBezTo>
                    <a:pt x="261" y="719"/>
                    <a:pt x="258" y="733"/>
                    <a:pt x="254" y="747"/>
                  </a:cubicBezTo>
                  <a:cubicBezTo>
                    <a:pt x="293" y="761"/>
                    <a:pt x="340" y="772"/>
                    <a:pt x="386" y="772"/>
                  </a:cubicBezTo>
                  <a:cubicBezTo>
                    <a:pt x="597" y="772"/>
                    <a:pt x="772" y="597"/>
                    <a:pt x="772" y="386"/>
                  </a:cubicBezTo>
                  <a:cubicBezTo>
                    <a:pt x="772" y="172"/>
                    <a:pt x="597" y="0"/>
                    <a:pt x="38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1454"/>
            <p:cNvSpPr>
              <a:spLocks noChangeArrowheads="1"/>
            </p:cNvSpPr>
            <p:nvPr/>
          </p:nvSpPr>
          <p:spPr bwMode="auto">
            <a:xfrm>
              <a:off x="2685510" y="4326964"/>
              <a:ext cx="66675" cy="95250"/>
            </a:xfrm>
            <a:custGeom>
              <a:avLst/>
              <a:gdLst>
                <a:gd name="T0" fmla="*/ 42 w 186"/>
                <a:gd name="T1" fmla="*/ 114 h 265"/>
                <a:gd name="T2" fmla="*/ 42 w 186"/>
                <a:gd name="T3" fmla="*/ 114 h 265"/>
                <a:gd name="T4" fmla="*/ 42 w 186"/>
                <a:gd name="T5" fmla="*/ 79 h 265"/>
                <a:gd name="T6" fmla="*/ 92 w 186"/>
                <a:gd name="T7" fmla="*/ 29 h 265"/>
                <a:gd name="T8" fmla="*/ 128 w 186"/>
                <a:gd name="T9" fmla="*/ 43 h 265"/>
                <a:gd name="T10" fmla="*/ 143 w 186"/>
                <a:gd name="T11" fmla="*/ 79 h 265"/>
                <a:gd name="T12" fmla="*/ 143 w 186"/>
                <a:gd name="T13" fmla="*/ 114 h 265"/>
                <a:gd name="T14" fmla="*/ 168 w 186"/>
                <a:gd name="T15" fmla="*/ 114 h 265"/>
                <a:gd name="T16" fmla="*/ 168 w 186"/>
                <a:gd name="T17" fmla="*/ 79 h 265"/>
                <a:gd name="T18" fmla="*/ 146 w 186"/>
                <a:gd name="T19" fmla="*/ 21 h 265"/>
                <a:gd name="T20" fmla="*/ 92 w 186"/>
                <a:gd name="T21" fmla="*/ 0 h 265"/>
                <a:gd name="T22" fmla="*/ 92 w 186"/>
                <a:gd name="T23" fmla="*/ 0 h 265"/>
                <a:gd name="T24" fmla="*/ 14 w 186"/>
                <a:gd name="T25" fmla="*/ 79 h 265"/>
                <a:gd name="T26" fmla="*/ 14 w 186"/>
                <a:gd name="T27" fmla="*/ 114 h 265"/>
                <a:gd name="T28" fmla="*/ 0 w 186"/>
                <a:gd name="T29" fmla="*/ 114 h 265"/>
                <a:gd name="T30" fmla="*/ 0 w 186"/>
                <a:gd name="T31" fmla="*/ 264 h 265"/>
                <a:gd name="T32" fmla="*/ 185 w 186"/>
                <a:gd name="T33" fmla="*/ 264 h 265"/>
                <a:gd name="T34" fmla="*/ 185 w 186"/>
                <a:gd name="T35" fmla="*/ 114 h 265"/>
                <a:gd name="T36" fmla="*/ 42 w 186"/>
                <a:gd name="T37" fmla="*/ 11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265">
                  <a:moveTo>
                    <a:pt x="42" y="114"/>
                  </a:moveTo>
                  <a:lnTo>
                    <a:pt x="42" y="114"/>
                  </a:lnTo>
                  <a:cubicBezTo>
                    <a:pt x="42" y="79"/>
                    <a:pt x="42" y="79"/>
                    <a:pt x="42" y="79"/>
                  </a:cubicBezTo>
                  <a:cubicBezTo>
                    <a:pt x="42" y="50"/>
                    <a:pt x="64" y="29"/>
                    <a:pt x="92" y="29"/>
                  </a:cubicBezTo>
                  <a:cubicBezTo>
                    <a:pt x="107" y="29"/>
                    <a:pt x="117" y="32"/>
                    <a:pt x="128" y="43"/>
                  </a:cubicBezTo>
                  <a:cubicBezTo>
                    <a:pt x="135" y="50"/>
                    <a:pt x="143" y="64"/>
                    <a:pt x="143" y="79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68" y="114"/>
                    <a:pt x="168" y="114"/>
                    <a:pt x="168" y="114"/>
                  </a:cubicBezTo>
                  <a:cubicBezTo>
                    <a:pt x="168" y="79"/>
                    <a:pt x="168" y="79"/>
                    <a:pt x="168" y="79"/>
                  </a:cubicBezTo>
                  <a:cubicBezTo>
                    <a:pt x="168" y="57"/>
                    <a:pt x="160" y="36"/>
                    <a:pt x="146" y="21"/>
                  </a:cubicBezTo>
                  <a:cubicBezTo>
                    <a:pt x="132" y="7"/>
                    <a:pt x="114" y="0"/>
                    <a:pt x="92" y="0"/>
                  </a:cubicBezTo>
                  <a:lnTo>
                    <a:pt x="92" y="0"/>
                  </a:lnTo>
                  <a:cubicBezTo>
                    <a:pt x="50" y="0"/>
                    <a:pt x="14" y="36"/>
                    <a:pt x="14" y="79"/>
                  </a:cubicBezTo>
                  <a:cubicBezTo>
                    <a:pt x="14" y="114"/>
                    <a:pt x="14" y="114"/>
                    <a:pt x="14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85" y="264"/>
                    <a:pt x="185" y="264"/>
                    <a:pt x="185" y="264"/>
                  </a:cubicBezTo>
                  <a:cubicBezTo>
                    <a:pt x="185" y="114"/>
                    <a:pt x="185" y="114"/>
                    <a:pt x="185" y="114"/>
                  </a:cubicBezTo>
                  <a:lnTo>
                    <a:pt x="42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1455"/>
            <p:cNvSpPr>
              <a:spLocks noChangeArrowheads="1"/>
            </p:cNvSpPr>
            <p:nvPr/>
          </p:nvSpPr>
          <p:spPr bwMode="auto">
            <a:xfrm>
              <a:off x="2812510" y="4203139"/>
              <a:ext cx="87313" cy="107950"/>
            </a:xfrm>
            <a:custGeom>
              <a:avLst/>
              <a:gdLst>
                <a:gd name="T0" fmla="*/ 211 w 244"/>
                <a:gd name="T1" fmla="*/ 150 h 298"/>
                <a:gd name="T2" fmla="*/ 143 w 244"/>
                <a:gd name="T3" fmla="*/ 218 h 298"/>
                <a:gd name="T4" fmla="*/ 143 w 244"/>
                <a:gd name="T5" fmla="*/ 0 h 298"/>
                <a:gd name="T6" fmla="*/ 100 w 244"/>
                <a:gd name="T7" fmla="*/ 0 h 298"/>
                <a:gd name="T8" fmla="*/ 100 w 244"/>
                <a:gd name="T9" fmla="*/ 218 h 298"/>
                <a:gd name="T10" fmla="*/ 28 w 244"/>
                <a:gd name="T11" fmla="*/ 150 h 298"/>
                <a:gd name="T12" fmla="*/ 0 w 244"/>
                <a:gd name="T13" fmla="*/ 179 h 298"/>
                <a:gd name="T14" fmla="*/ 121 w 244"/>
                <a:gd name="T15" fmla="*/ 297 h 298"/>
                <a:gd name="T16" fmla="*/ 243 w 244"/>
                <a:gd name="T17" fmla="*/ 179 h 298"/>
                <a:gd name="T18" fmla="*/ 211 w 244"/>
                <a:gd name="T19" fmla="*/ 15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4" h="298">
                  <a:moveTo>
                    <a:pt x="211" y="150"/>
                  </a:moveTo>
                  <a:lnTo>
                    <a:pt x="143" y="218"/>
                  </a:lnTo>
                  <a:lnTo>
                    <a:pt x="143" y="0"/>
                  </a:lnTo>
                  <a:lnTo>
                    <a:pt x="100" y="0"/>
                  </a:lnTo>
                  <a:lnTo>
                    <a:pt x="100" y="218"/>
                  </a:lnTo>
                  <a:lnTo>
                    <a:pt x="28" y="150"/>
                  </a:lnTo>
                  <a:lnTo>
                    <a:pt x="0" y="179"/>
                  </a:lnTo>
                  <a:lnTo>
                    <a:pt x="121" y="297"/>
                  </a:lnTo>
                  <a:lnTo>
                    <a:pt x="243" y="179"/>
                  </a:lnTo>
                  <a:lnTo>
                    <a:pt x="211" y="1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1456"/>
            <p:cNvSpPr>
              <a:spLocks noChangeArrowheads="1"/>
            </p:cNvSpPr>
            <p:nvPr/>
          </p:nvSpPr>
          <p:spPr bwMode="auto">
            <a:xfrm>
              <a:off x="2814098" y="4323789"/>
              <a:ext cx="80962" cy="15875"/>
            </a:xfrm>
            <a:custGeom>
              <a:avLst/>
              <a:gdLst>
                <a:gd name="T0" fmla="*/ 225 w 226"/>
                <a:gd name="T1" fmla="*/ 43 h 44"/>
                <a:gd name="T2" fmla="*/ 0 w 226"/>
                <a:gd name="T3" fmla="*/ 43 h 44"/>
                <a:gd name="T4" fmla="*/ 0 w 226"/>
                <a:gd name="T5" fmla="*/ 0 h 44"/>
                <a:gd name="T6" fmla="*/ 225 w 226"/>
                <a:gd name="T7" fmla="*/ 0 h 44"/>
                <a:gd name="T8" fmla="*/ 225 w 226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44">
                  <a:moveTo>
                    <a:pt x="225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225" y="0"/>
                  </a:lnTo>
                  <a:lnTo>
                    <a:pt x="225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0" name="Group 149"/>
          <p:cNvGrpSpPr/>
          <p:nvPr/>
        </p:nvGrpSpPr>
        <p:grpSpPr>
          <a:xfrm>
            <a:off x="3457092" y="1700350"/>
            <a:ext cx="430213" cy="311150"/>
            <a:chOff x="3440955" y="1618049"/>
            <a:chExt cx="430213" cy="311150"/>
          </a:xfrm>
        </p:grpSpPr>
        <p:sp>
          <p:nvSpPr>
            <p:cNvPr id="151" name="Freeform 1457"/>
            <p:cNvSpPr>
              <a:spLocks noChangeArrowheads="1"/>
            </p:cNvSpPr>
            <p:nvPr/>
          </p:nvSpPr>
          <p:spPr bwMode="auto">
            <a:xfrm>
              <a:off x="3440955" y="1700599"/>
              <a:ext cx="295275" cy="182562"/>
            </a:xfrm>
            <a:custGeom>
              <a:avLst/>
              <a:gdLst>
                <a:gd name="T0" fmla="*/ 818 w 819"/>
                <a:gd name="T1" fmla="*/ 508 h 509"/>
                <a:gd name="T2" fmla="*/ 286 w 819"/>
                <a:gd name="T3" fmla="*/ 508 h 509"/>
                <a:gd name="T4" fmla="*/ 160 w 819"/>
                <a:gd name="T5" fmla="*/ 74 h 509"/>
                <a:gd name="T6" fmla="*/ 0 w 819"/>
                <a:gd name="T7" fmla="*/ 44 h 509"/>
                <a:gd name="T8" fmla="*/ 7 w 819"/>
                <a:gd name="T9" fmla="*/ 0 h 509"/>
                <a:gd name="T10" fmla="*/ 193 w 819"/>
                <a:gd name="T11" fmla="*/ 37 h 509"/>
                <a:gd name="T12" fmla="*/ 320 w 819"/>
                <a:gd name="T13" fmla="*/ 467 h 509"/>
                <a:gd name="T14" fmla="*/ 818 w 819"/>
                <a:gd name="T15" fmla="*/ 467 h 509"/>
                <a:gd name="T16" fmla="*/ 818 w 819"/>
                <a:gd name="T17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9" h="509">
                  <a:moveTo>
                    <a:pt x="818" y="508"/>
                  </a:moveTo>
                  <a:lnTo>
                    <a:pt x="286" y="508"/>
                  </a:lnTo>
                  <a:lnTo>
                    <a:pt x="160" y="74"/>
                  </a:lnTo>
                  <a:lnTo>
                    <a:pt x="0" y="44"/>
                  </a:lnTo>
                  <a:lnTo>
                    <a:pt x="7" y="0"/>
                  </a:lnTo>
                  <a:lnTo>
                    <a:pt x="193" y="37"/>
                  </a:lnTo>
                  <a:lnTo>
                    <a:pt x="320" y="467"/>
                  </a:lnTo>
                  <a:lnTo>
                    <a:pt x="818" y="467"/>
                  </a:lnTo>
                  <a:lnTo>
                    <a:pt x="818" y="5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1458"/>
            <p:cNvSpPr>
              <a:spLocks noChangeArrowheads="1"/>
            </p:cNvSpPr>
            <p:nvPr/>
          </p:nvSpPr>
          <p:spPr bwMode="auto">
            <a:xfrm>
              <a:off x="3553668" y="1743461"/>
              <a:ext cx="209550" cy="92075"/>
            </a:xfrm>
            <a:custGeom>
              <a:avLst/>
              <a:gdLst>
                <a:gd name="T0" fmla="*/ 0 w 581"/>
                <a:gd name="T1" fmla="*/ 0 h 256"/>
                <a:gd name="T2" fmla="*/ 75 w 581"/>
                <a:gd name="T3" fmla="*/ 255 h 256"/>
                <a:gd name="T4" fmla="*/ 506 w 581"/>
                <a:gd name="T5" fmla="*/ 255 h 256"/>
                <a:gd name="T6" fmla="*/ 580 w 581"/>
                <a:gd name="T7" fmla="*/ 0 h 256"/>
                <a:gd name="T8" fmla="*/ 0 w 58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6">
                  <a:moveTo>
                    <a:pt x="0" y="0"/>
                  </a:moveTo>
                  <a:lnTo>
                    <a:pt x="75" y="255"/>
                  </a:lnTo>
                  <a:lnTo>
                    <a:pt x="506" y="255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3" name="Freeform 1459"/>
            <p:cNvSpPr>
              <a:spLocks noChangeArrowheads="1"/>
            </p:cNvSpPr>
            <p:nvPr/>
          </p:nvSpPr>
          <p:spPr bwMode="auto">
            <a:xfrm>
              <a:off x="3553668" y="1743461"/>
              <a:ext cx="209550" cy="92075"/>
            </a:xfrm>
            <a:custGeom>
              <a:avLst/>
              <a:gdLst>
                <a:gd name="T0" fmla="*/ 0 w 581"/>
                <a:gd name="T1" fmla="*/ 0 h 256"/>
                <a:gd name="T2" fmla="*/ 75 w 581"/>
                <a:gd name="T3" fmla="*/ 255 h 256"/>
                <a:gd name="T4" fmla="*/ 506 w 581"/>
                <a:gd name="T5" fmla="*/ 255 h 256"/>
                <a:gd name="T6" fmla="*/ 580 w 581"/>
                <a:gd name="T7" fmla="*/ 0 h 256"/>
                <a:gd name="T8" fmla="*/ 0 w 58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6">
                  <a:moveTo>
                    <a:pt x="0" y="0"/>
                  </a:moveTo>
                  <a:lnTo>
                    <a:pt x="75" y="255"/>
                  </a:lnTo>
                  <a:lnTo>
                    <a:pt x="506" y="255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1460"/>
            <p:cNvSpPr>
              <a:spLocks noChangeArrowheads="1"/>
            </p:cNvSpPr>
            <p:nvPr/>
          </p:nvSpPr>
          <p:spPr bwMode="auto">
            <a:xfrm>
              <a:off x="3533030" y="1727586"/>
              <a:ext cx="252413" cy="123825"/>
            </a:xfrm>
            <a:custGeom>
              <a:avLst/>
              <a:gdLst>
                <a:gd name="T0" fmla="*/ 599 w 700"/>
                <a:gd name="T1" fmla="*/ 345 h 346"/>
                <a:gd name="T2" fmla="*/ 100 w 700"/>
                <a:gd name="T3" fmla="*/ 345 h 346"/>
                <a:gd name="T4" fmla="*/ 0 w 700"/>
                <a:gd name="T5" fmla="*/ 0 h 346"/>
                <a:gd name="T6" fmla="*/ 699 w 700"/>
                <a:gd name="T7" fmla="*/ 0 h 346"/>
                <a:gd name="T8" fmla="*/ 599 w 700"/>
                <a:gd name="T9" fmla="*/ 345 h 346"/>
                <a:gd name="T10" fmla="*/ 134 w 700"/>
                <a:gd name="T11" fmla="*/ 300 h 346"/>
                <a:gd name="T12" fmla="*/ 565 w 700"/>
                <a:gd name="T13" fmla="*/ 300 h 346"/>
                <a:gd name="T14" fmla="*/ 639 w 700"/>
                <a:gd name="T15" fmla="*/ 45 h 346"/>
                <a:gd name="T16" fmla="*/ 59 w 700"/>
                <a:gd name="T17" fmla="*/ 45 h 346"/>
                <a:gd name="T18" fmla="*/ 134 w 700"/>
                <a:gd name="T19" fmla="*/ 30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0" h="346">
                  <a:moveTo>
                    <a:pt x="599" y="345"/>
                  </a:moveTo>
                  <a:lnTo>
                    <a:pt x="100" y="345"/>
                  </a:lnTo>
                  <a:lnTo>
                    <a:pt x="0" y="0"/>
                  </a:lnTo>
                  <a:lnTo>
                    <a:pt x="699" y="0"/>
                  </a:lnTo>
                  <a:lnTo>
                    <a:pt x="599" y="345"/>
                  </a:lnTo>
                  <a:close/>
                  <a:moveTo>
                    <a:pt x="134" y="300"/>
                  </a:moveTo>
                  <a:lnTo>
                    <a:pt x="565" y="300"/>
                  </a:lnTo>
                  <a:lnTo>
                    <a:pt x="639" y="45"/>
                  </a:lnTo>
                  <a:lnTo>
                    <a:pt x="59" y="45"/>
                  </a:lnTo>
                  <a:lnTo>
                    <a:pt x="134" y="30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1461"/>
            <p:cNvSpPr>
              <a:spLocks noChangeArrowheads="1"/>
            </p:cNvSpPr>
            <p:nvPr/>
          </p:nvSpPr>
          <p:spPr bwMode="auto">
            <a:xfrm>
              <a:off x="3658443" y="1743461"/>
              <a:ext cx="104775" cy="92075"/>
            </a:xfrm>
            <a:custGeom>
              <a:avLst/>
              <a:gdLst>
                <a:gd name="T0" fmla="*/ 290 w 291"/>
                <a:gd name="T1" fmla="*/ 0 h 256"/>
                <a:gd name="T2" fmla="*/ 0 w 291"/>
                <a:gd name="T3" fmla="*/ 0 h 256"/>
                <a:gd name="T4" fmla="*/ 0 w 291"/>
                <a:gd name="T5" fmla="*/ 255 h 256"/>
                <a:gd name="T6" fmla="*/ 216 w 291"/>
                <a:gd name="T7" fmla="*/ 255 h 256"/>
                <a:gd name="T8" fmla="*/ 290 w 29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6">
                  <a:moveTo>
                    <a:pt x="290" y="0"/>
                  </a:moveTo>
                  <a:lnTo>
                    <a:pt x="0" y="0"/>
                  </a:lnTo>
                  <a:lnTo>
                    <a:pt x="0" y="255"/>
                  </a:lnTo>
                  <a:lnTo>
                    <a:pt x="216" y="255"/>
                  </a:lnTo>
                  <a:lnTo>
                    <a:pt x="2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1462"/>
            <p:cNvSpPr>
              <a:spLocks noChangeArrowheads="1"/>
            </p:cNvSpPr>
            <p:nvPr/>
          </p:nvSpPr>
          <p:spPr bwMode="auto">
            <a:xfrm>
              <a:off x="3658443" y="1743461"/>
              <a:ext cx="104775" cy="92075"/>
            </a:xfrm>
            <a:custGeom>
              <a:avLst/>
              <a:gdLst>
                <a:gd name="T0" fmla="*/ 290 w 291"/>
                <a:gd name="T1" fmla="*/ 0 h 256"/>
                <a:gd name="T2" fmla="*/ 0 w 291"/>
                <a:gd name="T3" fmla="*/ 0 h 256"/>
                <a:gd name="T4" fmla="*/ 0 w 291"/>
                <a:gd name="T5" fmla="*/ 255 h 256"/>
                <a:gd name="T6" fmla="*/ 216 w 291"/>
                <a:gd name="T7" fmla="*/ 255 h 256"/>
                <a:gd name="T8" fmla="*/ 290 w 29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6">
                  <a:moveTo>
                    <a:pt x="290" y="0"/>
                  </a:moveTo>
                  <a:lnTo>
                    <a:pt x="0" y="0"/>
                  </a:lnTo>
                  <a:lnTo>
                    <a:pt x="0" y="255"/>
                  </a:lnTo>
                  <a:lnTo>
                    <a:pt x="216" y="255"/>
                  </a:lnTo>
                  <a:lnTo>
                    <a:pt x="2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1463"/>
            <p:cNvSpPr>
              <a:spLocks noChangeArrowheads="1"/>
            </p:cNvSpPr>
            <p:nvPr/>
          </p:nvSpPr>
          <p:spPr bwMode="auto">
            <a:xfrm>
              <a:off x="3556843" y="1870461"/>
              <a:ext cx="58737" cy="58738"/>
            </a:xfrm>
            <a:custGeom>
              <a:avLst/>
              <a:gdLst>
                <a:gd name="T0" fmla="*/ 78 w 161"/>
                <a:gd name="T1" fmla="*/ 163 h 164"/>
                <a:gd name="T2" fmla="*/ 78 w 161"/>
                <a:gd name="T3" fmla="*/ 163 h 164"/>
                <a:gd name="T4" fmla="*/ 0 w 161"/>
                <a:gd name="T5" fmla="*/ 81 h 164"/>
                <a:gd name="T6" fmla="*/ 78 w 161"/>
                <a:gd name="T7" fmla="*/ 0 h 164"/>
                <a:gd name="T8" fmla="*/ 160 w 161"/>
                <a:gd name="T9" fmla="*/ 81 h 164"/>
                <a:gd name="T10" fmla="*/ 78 w 161"/>
                <a:gd name="T11" fmla="*/ 163 h 164"/>
                <a:gd name="T12" fmla="*/ 78 w 161"/>
                <a:gd name="T13" fmla="*/ 44 h 164"/>
                <a:gd name="T14" fmla="*/ 78 w 161"/>
                <a:gd name="T15" fmla="*/ 44 h 164"/>
                <a:gd name="T16" fmla="*/ 41 w 161"/>
                <a:gd name="T17" fmla="*/ 81 h 164"/>
                <a:gd name="T18" fmla="*/ 78 w 161"/>
                <a:gd name="T19" fmla="*/ 119 h 164"/>
                <a:gd name="T20" fmla="*/ 115 w 161"/>
                <a:gd name="T21" fmla="*/ 81 h 164"/>
                <a:gd name="T22" fmla="*/ 78 w 161"/>
                <a:gd name="T23" fmla="*/ 4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1" h="164">
                  <a:moveTo>
                    <a:pt x="78" y="163"/>
                  </a:moveTo>
                  <a:lnTo>
                    <a:pt x="78" y="163"/>
                  </a:lnTo>
                  <a:cubicBezTo>
                    <a:pt x="33" y="163"/>
                    <a:pt x="0" y="126"/>
                    <a:pt x="0" y="81"/>
                  </a:cubicBezTo>
                  <a:cubicBezTo>
                    <a:pt x="0" y="37"/>
                    <a:pt x="33" y="0"/>
                    <a:pt x="78" y="0"/>
                  </a:cubicBezTo>
                  <a:cubicBezTo>
                    <a:pt x="122" y="0"/>
                    <a:pt x="160" y="37"/>
                    <a:pt x="160" y="81"/>
                  </a:cubicBezTo>
                  <a:cubicBezTo>
                    <a:pt x="160" y="126"/>
                    <a:pt x="122" y="163"/>
                    <a:pt x="78" y="163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59" y="44"/>
                    <a:pt x="41" y="63"/>
                    <a:pt x="41" y="81"/>
                  </a:cubicBezTo>
                  <a:cubicBezTo>
                    <a:pt x="41" y="104"/>
                    <a:pt x="59" y="119"/>
                    <a:pt x="78" y="119"/>
                  </a:cubicBezTo>
                  <a:cubicBezTo>
                    <a:pt x="100" y="119"/>
                    <a:pt x="115" y="104"/>
                    <a:pt x="115" y="81"/>
                  </a:cubicBezTo>
                  <a:cubicBezTo>
                    <a:pt x="115" y="63"/>
                    <a:pt x="100" y="44"/>
                    <a:pt x="78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1464"/>
            <p:cNvSpPr>
              <a:spLocks noChangeArrowheads="1"/>
            </p:cNvSpPr>
            <p:nvPr/>
          </p:nvSpPr>
          <p:spPr bwMode="auto">
            <a:xfrm>
              <a:off x="3661618" y="1870461"/>
              <a:ext cx="58737" cy="58738"/>
            </a:xfrm>
            <a:custGeom>
              <a:avLst/>
              <a:gdLst>
                <a:gd name="T0" fmla="*/ 82 w 164"/>
                <a:gd name="T1" fmla="*/ 163 h 164"/>
                <a:gd name="T2" fmla="*/ 82 w 164"/>
                <a:gd name="T3" fmla="*/ 163 h 164"/>
                <a:gd name="T4" fmla="*/ 0 w 164"/>
                <a:gd name="T5" fmla="*/ 81 h 164"/>
                <a:gd name="T6" fmla="*/ 82 w 164"/>
                <a:gd name="T7" fmla="*/ 0 h 164"/>
                <a:gd name="T8" fmla="*/ 163 w 164"/>
                <a:gd name="T9" fmla="*/ 81 h 164"/>
                <a:gd name="T10" fmla="*/ 82 w 164"/>
                <a:gd name="T11" fmla="*/ 163 h 164"/>
                <a:gd name="T12" fmla="*/ 82 w 164"/>
                <a:gd name="T13" fmla="*/ 44 h 164"/>
                <a:gd name="T14" fmla="*/ 82 w 164"/>
                <a:gd name="T15" fmla="*/ 44 h 164"/>
                <a:gd name="T16" fmla="*/ 44 w 164"/>
                <a:gd name="T17" fmla="*/ 81 h 164"/>
                <a:gd name="T18" fmla="*/ 82 w 164"/>
                <a:gd name="T19" fmla="*/ 119 h 164"/>
                <a:gd name="T20" fmla="*/ 119 w 164"/>
                <a:gd name="T21" fmla="*/ 81 h 164"/>
                <a:gd name="T22" fmla="*/ 82 w 164"/>
                <a:gd name="T23" fmla="*/ 4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164">
                  <a:moveTo>
                    <a:pt x="82" y="163"/>
                  </a:moveTo>
                  <a:lnTo>
                    <a:pt x="82" y="163"/>
                  </a:lnTo>
                  <a:cubicBezTo>
                    <a:pt x="37" y="163"/>
                    <a:pt x="0" y="126"/>
                    <a:pt x="0" y="81"/>
                  </a:cubicBezTo>
                  <a:cubicBezTo>
                    <a:pt x="0" y="37"/>
                    <a:pt x="37" y="0"/>
                    <a:pt x="82" y="0"/>
                  </a:cubicBezTo>
                  <a:cubicBezTo>
                    <a:pt x="126" y="0"/>
                    <a:pt x="163" y="37"/>
                    <a:pt x="163" y="81"/>
                  </a:cubicBezTo>
                  <a:cubicBezTo>
                    <a:pt x="163" y="126"/>
                    <a:pt x="126" y="163"/>
                    <a:pt x="82" y="163"/>
                  </a:cubicBezTo>
                  <a:close/>
                  <a:moveTo>
                    <a:pt x="82" y="44"/>
                  </a:moveTo>
                  <a:lnTo>
                    <a:pt x="82" y="44"/>
                  </a:lnTo>
                  <a:cubicBezTo>
                    <a:pt x="59" y="44"/>
                    <a:pt x="44" y="63"/>
                    <a:pt x="44" y="81"/>
                  </a:cubicBezTo>
                  <a:cubicBezTo>
                    <a:pt x="44" y="104"/>
                    <a:pt x="59" y="119"/>
                    <a:pt x="82" y="119"/>
                  </a:cubicBezTo>
                  <a:cubicBezTo>
                    <a:pt x="100" y="119"/>
                    <a:pt x="119" y="104"/>
                    <a:pt x="119" y="81"/>
                  </a:cubicBezTo>
                  <a:cubicBezTo>
                    <a:pt x="119" y="63"/>
                    <a:pt x="100" y="44"/>
                    <a:pt x="82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1465"/>
            <p:cNvSpPr>
              <a:spLocks noChangeArrowheads="1"/>
            </p:cNvSpPr>
            <p:nvPr/>
          </p:nvSpPr>
          <p:spPr bwMode="auto">
            <a:xfrm>
              <a:off x="3571130" y="1886336"/>
              <a:ext cx="26988" cy="26988"/>
            </a:xfrm>
            <a:custGeom>
              <a:avLst/>
              <a:gdLst>
                <a:gd name="T0" fmla="*/ 74 w 75"/>
                <a:gd name="T1" fmla="*/ 37 h 76"/>
                <a:gd name="T2" fmla="*/ 74 w 75"/>
                <a:gd name="T3" fmla="*/ 37 h 76"/>
                <a:gd name="T4" fmla="*/ 37 w 75"/>
                <a:gd name="T5" fmla="*/ 0 h 76"/>
                <a:gd name="T6" fmla="*/ 0 w 75"/>
                <a:gd name="T7" fmla="*/ 37 h 76"/>
                <a:gd name="T8" fmla="*/ 37 w 75"/>
                <a:gd name="T9" fmla="*/ 75 h 76"/>
                <a:gd name="T10" fmla="*/ 74 w 75"/>
                <a:gd name="T11" fmla="*/ 3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76">
                  <a:moveTo>
                    <a:pt x="74" y="37"/>
                  </a:moveTo>
                  <a:lnTo>
                    <a:pt x="74" y="37"/>
                  </a:lnTo>
                  <a:cubicBezTo>
                    <a:pt x="74" y="19"/>
                    <a:pt x="59" y="0"/>
                    <a:pt x="37" y="0"/>
                  </a:cubicBezTo>
                  <a:cubicBezTo>
                    <a:pt x="18" y="0"/>
                    <a:pt x="0" y="19"/>
                    <a:pt x="0" y="37"/>
                  </a:cubicBezTo>
                  <a:cubicBezTo>
                    <a:pt x="0" y="60"/>
                    <a:pt x="18" y="75"/>
                    <a:pt x="37" y="75"/>
                  </a:cubicBezTo>
                  <a:cubicBezTo>
                    <a:pt x="59" y="75"/>
                    <a:pt x="74" y="60"/>
                    <a:pt x="7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1466"/>
            <p:cNvSpPr>
              <a:spLocks noChangeArrowheads="1"/>
            </p:cNvSpPr>
            <p:nvPr/>
          </p:nvSpPr>
          <p:spPr bwMode="auto">
            <a:xfrm>
              <a:off x="3677493" y="1886336"/>
              <a:ext cx="26987" cy="26988"/>
            </a:xfrm>
            <a:custGeom>
              <a:avLst/>
              <a:gdLst>
                <a:gd name="T0" fmla="*/ 75 w 76"/>
                <a:gd name="T1" fmla="*/ 37 h 76"/>
                <a:gd name="T2" fmla="*/ 75 w 76"/>
                <a:gd name="T3" fmla="*/ 37 h 76"/>
                <a:gd name="T4" fmla="*/ 38 w 76"/>
                <a:gd name="T5" fmla="*/ 0 h 76"/>
                <a:gd name="T6" fmla="*/ 0 w 76"/>
                <a:gd name="T7" fmla="*/ 37 h 76"/>
                <a:gd name="T8" fmla="*/ 38 w 76"/>
                <a:gd name="T9" fmla="*/ 75 h 76"/>
                <a:gd name="T10" fmla="*/ 75 w 76"/>
                <a:gd name="T11" fmla="*/ 3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6">
                  <a:moveTo>
                    <a:pt x="75" y="37"/>
                  </a:moveTo>
                  <a:lnTo>
                    <a:pt x="75" y="37"/>
                  </a:lnTo>
                  <a:cubicBezTo>
                    <a:pt x="75" y="19"/>
                    <a:pt x="56" y="0"/>
                    <a:pt x="38" y="0"/>
                  </a:cubicBezTo>
                  <a:cubicBezTo>
                    <a:pt x="15" y="0"/>
                    <a:pt x="0" y="19"/>
                    <a:pt x="0" y="37"/>
                  </a:cubicBezTo>
                  <a:cubicBezTo>
                    <a:pt x="0" y="60"/>
                    <a:pt x="15" y="75"/>
                    <a:pt x="38" y="75"/>
                  </a:cubicBezTo>
                  <a:cubicBezTo>
                    <a:pt x="56" y="75"/>
                    <a:pt x="75" y="60"/>
                    <a:pt x="75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1467"/>
            <p:cNvSpPr>
              <a:spLocks noChangeArrowheads="1"/>
            </p:cNvSpPr>
            <p:nvPr/>
          </p:nvSpPr>
          <p:spPr bwMode="auto">
            <a:xfrm>
              <a:off x="3677493" y="1618049"/>
              <a:ext cx="193675" cy="192087"/>
            </a:xfrm>
            <a:custGeom>
              <a:avLst/>
              <a:gdLst>
                <a:gd name="T0" fmla="*/ 268 w 537"/>
                <a:gd name="T1" fmla="*/ 534 h 535"/>
                <a:gd name="T2" fmla="*/ 268 w 537"/>
                <a:gd name="T3" fmla="*/ 534 h 535"/>
                <a:gd name="T4" fmla="*/ 0 w 537"/>
                <a:gd name="T5" fmla="*/ 267 h 535"/>
                <a:gd name="T6" fmla="*/ 268 w 537"/>
                <a:gd name="T7" fmla="*/ 0 h 535"/>
                <a:gd name="T8" fmla="*/ 536 w 537"/>
                <a:gd name="T9" fmla="*/ 267 h 535"/>
                <a:gd name="T10" fmla="*/ 268 w 537"/>
                <a:gd name="T11" fmla="*/ 534 h 535"/>
                <a:gd name="T12" fmla="*/ 268 w 537"/>
                <a:gd name="T13" fmla="*/ 45 h 535"/>
                <a:gd name="T14" fmla="*/ 268 w 537"/>
                <a:gd name="T15" fmla="*/ 45 h 535"/>
                <a:gd name="T16" fmla="*/ 45 w 537"/>
                <a:gd name="T17" fmla="*/ 267 h 535"/>
                <a:gd name="T18" fmla="*/ 268 w 537"/>
                <a:gd name="T19" fmla="*/ 493 h 535"/>
                <a:gd name="T20" fmla="*/ 491 w 537"/>
                <a:gd name="T21" fmla="*/ 267 h 535"/>
                <a:gd name="T22" fmla="*/ 268 w 537"/>
                <a:gd name="T23" fmla="*/ 45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7" h="535">
                  <a:moveTo>
                    <a:pt x="268" y="534"/>
                  </a:moveTo>
                  <a:lnTo>
                    <a:pt x="268" y="534"/>
                  </a:lnTo>
                  <a:cubicBezTo>
                    <a:pt x="123" y="534"/>
                    <a:pt x="0" y="415"/>
                    <a:pt x="0" y="267"/>
                  </a:cubicBezTo>
                  <a:cubicBezTo>
                    <a:pt x="0" y="122"/>
                    <a:pt x="123" y="0"/>
                    <a:pt x="268" y="0"/>
                  </a:cubicBezTo>
                  <a:cubicBezTo>
                    <a:pt x="417" y="0"/>
                    <a:pt x="536" y="122"/>
                    <a:pt x="536" y="267"/>
                  </a:cubicBezTo>
                  <a:cubicBezTo>
                    <a:pt x="536" y="415"/>
                    <a:pt x="417" y="534"/>
                    <a:pt x="268" y="534"/>
                  </a:cubicBezTo>
                  <a:close/>
                  <a:moveTo>
                    <a:pt x="268" y="45"/>
                  </a:moveTo>
                  <a:lnTo>
                    <a:pt x="268" y="45"/>
                  </a:lnTo>
                  <a:cubicBezTo>
                    <a:pt x="145" y="45"/>
                    <a:pt x="45" y="145"/>
                    <a:pt x="45" y="267"/>
                  </a:cubicBezTo>
                  <a:cubicBezTo>
                    <a:pt x="45" y="393"/>
                    <a:pt x="145" y="493"/>
                    <a:pt x="268" y="493"/>
                  </a:cubicBezTo>
                  <a:cubicBezTo>
                    <a:pt x="391" y="493"/>
                    <a:pt x="491" y="393"/>
                    <a:pt x="491" y="267"/>
                  </a:cubicBezTo>
                  <a:cubicBezTo>
                    <a:pt x="491" y="145"/>
                    <a:pt x="391" y="45"/>
                    <a:pt x="268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1468"/>
            <p:cNvSpPr>
              <a:spLocks noChangeArrowheads="1"/>
            </p:cNvSpPr>
            <p:nvPr/>
          </p:nvSpPr>
          <p:spPr bwMode="auto">
            <a:xfrm>
              <a:off x="3693368" y="1633924"/>
              <a:ext cx="160337" cy="161925"/>
            </a:xfrm>
            <a:custGeom>
              <a:avLst/>
              <a:gdLst>
                <a:gd name="T0" fmla="*/ 223 w 447"/>
                <a:gd name="T1" fmla="*/ 0 h 449"/>
                <a:gd name="T2" fmla="*/ 223 w 447"/>
                <a:gd name="T3" fmla="*/ 0 h 449"/>
                <a:gd name="T4" fmla="*/ 0 w 447"/>
                <a:gd name="T5" fmla="*/ 222 h 449"/>
                <a:gd name="T6" fmla="*/ 223 w 447"/>
                <a:gd name="T7" fmla="*/ 448 h 449"/>
                <a:gd name="T8" fmla="*/ 446 w 447"/>
                <a:gd name="T9" fmla="*/ 222 h 449"/>
                <a:gd name="T10" fmla="*/ 223 w 447"/>
                <a:gd name="T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7" h="449">
                  <a:moveTo>
                    <a:pt x="223" y="0"/>
                  </a:moveTo>
                  <a:lnTo>
                    <a:pt x="223" y="0"/>
                  </a:lnTo>
                  <a:cubicBezTo>
                    <a:pt x="100" y="0"/>
                    <a:pt x="0" y="100"/>
                    <a:pt x="0" y="222"/>
                  </a:cubicBezTo>
                  <a:cubicBezTo>
                    <a:pt x="0" y="348"/>
                    <a:pt x="100" y="448"/>
                    <a:pt x="223" y="448"/>
                  </a:cubicBezTo>
                  <a:cubicBezTo>
                    <a:pt x="346" y="448"/>
                    <a:pt x="446" y="348"/>
                    <a:pt x="446" y="222"/>
                  </a:cubicBezTo>
                  <a:cubicBezTo>
                    <a:pt x="446" y="100"/>
                    <a:pt x="346" y="0"/>
                    <a:pt x="2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1469"/>
            <p:cNvSpPr>
              <a:spLocks noChangeArrowheads="1"/>
            </p:cNvSpPr>
            <p:nvPr/>
          </p:nvSpPr>
          <p:spPr bwMode="auto">
            <a:xfrm>
              <a:off x="3739405" y="1657736"/>
              <a:ext cx="69850" cy="100013"/>
            </a:xfrm>
            <a:custGeom>
              <a:avLst/>
              <a:gdLst>
                <a:gd name="T0" fmla="*/ 49 w 195"/>
                <a:gd name="T1" fmla="*/ 119 h 276"/>
                <a:gd name="T2" fmla="*/ 49 w 195"/>
                <a:gd name="T3" fmla="*/ 119 h 276"/>
                <a:gd name="T4" fmla="*/ 49 w 195"/>
                <a:gd name="T5" fmla="*/ 82 h 276"/>
                <a:gd name="T6" fmla="*/ 97 w 195"/>
                <a:gd name="T7" fmla="*/ 30 h 276"/>
                <a:gd name="T8" fmla="*/ 134 w 195"/>
                <a:gd name="T9" fmla="*/ 45 h 276"/>
                <a:gd name="T10" fmla="*/ 149 w 195"/>
                <a:gd name="T11" fmla="*/ 82 h 276"/>
                <a:gd name="T12" fmla="*/ 149 w 195"/>
                <a:gd name="T13" fmla="*/ 119 h 276"/>
                <a:gd name="T14" fmla="*/ 179 w 195"/>
                <a:gd name="T15" fmla="*/ 119 h 276"/>
                <a:gd name="T16" fmla="*/ 179 w 195"/>
                <a:gd name="T17" fmla="*/ 82 h 276"/>
                <a:gd name="T18" fmla="*/ 157 w 195"/>
                <a:gd name="T19" fmla="*/ 23 h 276"/>
                <a:gd name="T20" fmla="*/ 97 w 195"/>
                <a:gd name="T21" fmla="*/ 0 h 276"/>
                <a:gd name="T22" fmla="*/ 97 w 195"/>
                <a:gd name="T23" fmla="*/ 0 h 276"/>
                <a:gd name="T24" fmla="*/ 19 w 195"/>
                <a:gd name="T25" fmla="*/ 82 h 276"/>
                <a:gd name="T26" fmla="*/ 19 w 195"/>
                <a:gd name="T27" fmla="*/ 119 h 276"/>
                <a:gd name="T28" fmla="*/ 0 w 195"/>
                <a:gd name="T29" fmla="*/ 119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19 h 276"/>
                <a:gd name="T36" fmla="*/ 49 w 195"/>
                <a:gd name="T37" fmla="*/ 11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9" y="119"/>
                  </a:moveTo>
                  <a:lnTo>
                    <a:pt x="49" y="119"/>
                  </a:lnTo>
                  <a:cubicBezTo>
                    <a:pt x="49" y="82"/>
                    <a:pt x="49" y="82"/>
                    <a:pt x="49" y="82"/>
                  </a:cubicBezTo>
                  <a:cubicBezTo>
                    <a:pt x="49" y="52"/>
                    <a:pt x="71" y="30"/>
                    <a:pt x="97" y="30"/>
                  </a:cubicBezTo>
                  <a:cubicBezTo>
                    <a:pt x="112" y="30"/>
                    <a:pt x="123" y="34"/>
                    <a:pt x="134" y="45"/>
                  </a:cubicBezTo>
                  <a:cubicBezTo>
                    <a:pt x="146" y="56"/>
                    <a:pt x="149" y="67"/>
                    <a:pt x="149" y="82"/>
                  </a:cubicBezTo>
                  <a:cubicBezTo>
                    <a:pt x="149" y="119"/>
                    <a:pt x="149" y="119"/>
                    <a:pt x="149" y="119"/>
                  </a:cubicBezTo>
                  <a:cubicBezTo>
                    <a:pt x="179" y="119"/>
                    <a:pt x="179" y="119"/>
                    <a:pt x="179" y="119"/>
                  </a:cubicBezTo>
                  <a:cubicBezTo>
                    <a:pt x="179" y="82"/>
                    <a:pt x="179" y="82"/>
                    <a:pt x="179" y="82"/>
                  </a:cubicBezTo>
                  <a:cubicBezTo>
                    <a:pt x="179" y="60"/>
                    <a:pt x="172" y="41"/>
                    <a:pt x="157" y="23"/>
                  </a:cubicBezTo>
                  <a:cubicBezTo>
                    <a:pt x="138" y="8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3" y="0"/>
                    <a:pt x="19" y="37"/>
                    <a:pt x="19" y="82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19"/>
                    <a:pt x="194" y="119"/>
                    <a:pt x="194" y="119"/>
                  </a:cubicBezTo>
                  <a:lnTo>
                    <a:pt x="49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4" name="Group 163"/>
          <p:cNvGrpSpPr/>
          <p:nvPr/>
        </p:nvGrpSpPr>
        <p:grpSpPr>
          <a:xfrm>
            <a:off x="3438042" y="2319056"/>
            <a:ext cx="430213" cy="311150"/>
            <a:chOff x="3421905" y="2268172"/>
            <a:chExt cx="430213" cy="311150"/>
          </a:xfrm>
        </p:grpSpPr>
        <p:sp>
          <p:nvSpPr>
            <p:cNvPr id="165" name="Freeform 1470"/>
            <p:cNvSpPr>
              <a:spLocks noChangeArrowheads="1"/>
            </p:cNvSpPr>
            <p:nvPr/>
          </p:nvSpPr>
          <p:spPr bwMode="auto">
            <a:xfrm>
              <a:off x="3421905" y="2350722"/>
              <a:ext cx="295275" cy="184150"/>
            </a:xfrm>
            <a:custGeom>
              <a:avLst/>
              <a:gdLst>
                <a:gd name="T0" fmla="*/ 818 w 819"/>
                <a:gd name="T1" fmla="*/ 510 h 511"/>
                <a:gd name="T2" fmla="*/ 286 w 819"/>
                <a:gd name="T3" fmla="*/ 510 h 511"/>
                <a:gd name="T4" fmla="*/ 160 w 819"/>
                <a:gd name="T5" fmla="*/ 74 h 511"/>
                <a:gd name="T6" fmla="*/ 0 w 819"/>
                <a:gd name="T7" fmla="*/ 41 h 511"/>
                <a:gd name="T8" fmla="*/ 7 w 819"/>
                <a:gd name="T9" fmla="*/ 0 h 511"/>
                <a:gd name="T10" fmla="*/ 193 w 819"/>
                <a:gd name="T11" fmla="*/ 33 h 511"/>
                <a:gd name="T12" fmla="*/ 320 w 819"/>
                <a:gd name="T13" fmla="*/ 465 h 511"/>
                <a:gd name="T14" fmla="*/ 818 w 819"/>
                <a:gd name="T15" fmla="*/ 465 h 511"/>
                <a:gd name="T16" fmla="*/ 818 w 819"/>
                <a:gd name="T17" fmla="*/ 51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9" h="511">
                  <a:moveTo>
                    <a:pt x="818" y="510"/>
                  </a:moveTo>
                  <a:lnTo>
                    <a:pt x="286" y="510"/>
                  </a:lnTo>
                  <a:lnTo>
                    <a:pt x="160" y="74"/>
                  </a:lnTo>
                  <a:lnTo>
                    <a:pt x="0" y="41"/>
                  </a:lnTo>
                  <a:lnTo>
                    <a:pt x="7" y="0"/>
                  </a:lnTo>
                  <a:lnTo>
                    <a:pt x="193" y="33"/>
                  </a:lnTo>
                  <a:lnTo>
                    <a:pt x="320" y="465"/>
                  </a:lnTo>
                  <a:lnTo>
                    <a:pt x="818" y="465"/>
                  </a:lnTo>
                  <a:lnTo>
                    <a:pt x="818" y="5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1471"/>
            <p:cNvSpPr>
              <a:spLocks noChangeArrowheads="1"/>
            </p:cNvSpPr>
            <p:nvPr/>
          </p:nvSpPr>
          <p:spPr bwMode="auto">
            <a:xfrm>
              <a:off x="3534618" y="2391997"/>
              <a:ext cx="209550" cy="93662"/>
            </a:xfrm>
            <a:custGeom>
              <a:avLst/>
              <a:gdLst>
                <a:gd name="T0" fmla="*/ 0 w 581"/>
                <a:gd name="T1" fmla="*/ 0 h 258"/>
                <a:gd name="T2" fmla="*/ 75 w 581"/>
                <a:gd name="T3" fmla="*/ 257 h 258"/>
                <a:gd name="T4" fmla="*/ 506 w 581"/>
                <a:gd name="T5" fmla="*/ 257 h 258"/>
                <a:gd name="T6" fmla="*/ 580 w 581"/>
                <a:gd name="T7" fmla="*/ 0 h 258"/>
                <a:gd name="T8" fmla="*/ 0 w 581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8">
                  <a:moveTo>
                    <a:pt x="0" y="0"/>
                  </a:moveTo>
                  <a:lnTo>
                    <a:pt x="75" y="257"/>
                  </a:lnTo>
                  <a:lnTo>
                    <a:pt x="506" y="257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1472"/>
            <p:cNvSpPr>
              <a:spLocks noChangeArrowheads="1"/>
            </p:cNvSpPr>
            <p:nvPr/>
          </p:nvSpPr>
          <p:spPr bwMode="auto">
            <a:xfrm>
              <a:off x="3534618" y="2391997"/>
              <a:ext cx="209550" cy="93662"/>
            </a:xfrm>
            <a:custGeom>
              <a:avLst/>
              <a:gdLst>
                <a:gd name="T0" fmla="*/ 0 w 581"/>
                <a:gd name="T1" fmla="*/ 0 h 258"/>
                <a:gd name="T2" fmla="*/ 75 w 581"/>
                <a:gd name="T3" fmla="*/ 257 h 258"/>
                <a:gd name="T4" fmla="*/ 506 w 581"/>
                <a:gd name="T5" fmla="*/ 257 h 258"/>
                <a:gd name="T6" fmla="*/ 580 w 581"/>
                <a:gd name="T7" fmla="*/ 0 h 258"/>
                <a:gd name="T8" fmla="*/ 0 w 581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8">
                  <a:moveTo>
                    <a:pt x="0" y="0"/>
                  </a:moveTo>
                  <a:lnTo>
                    <a:pt x="75" y="257"/>
                  </a:lnTo>
                  <a:lnTo>
                    <a:pt x="506" y="257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1473"/>
            <p:cNvSpPr>
              <a:spLocks noChangeArrowheads="1"/>
            </p:cNvSpPr>
            <p:nvPr/>
          </p:nvSpPr>
          <p:spPr bwMode="auto">
            <a:xfrm>
              <a:off x="3513980" y="2377709"/>
              <a:ext cx="252413" cy="123825"/>
            </a:xfrm>
            <a:custGeom>
              <a:avLst/>
              <a:gdLst>
                <a:gd name="T0" fmla="*/ 599 w 700"/>
                <a:gd name="T1" fmla="*/ 343 h 344"/>
                <a:gd name="T2" fmla="*/ 100 w 700"/>
                <a:gd name="T3" fmla="*/ 343 h 344"/>
                <a:gd name="T4" fmla="*/ 0 w 700"/>
                <a:gd name="T5" fmla="*/ 0 h 344"/>
                <a:gd name="T6" fmla="*/ 699 w 700"/>
                <a:gd name="T7" fmla="*/ 0 h 344"/>
                <a:gd name="T8" fmla="*/ 599 w 700"/>
                <a:gd name="T9" fmla="*/ 343 h 344"/>
                <a:gd name="T10" fmla="*/ 134 w 700"/>
                <a:gd name="T11" fmla="*/ 298 h 344"/>
                <a:gd name="T12" fmla="*/ 565 w 700"/>
                <a:gd name="T13" fmla="*/ 298 h 344"/>
                <a:gd name="T14" fmla="*/ 639 w 700"/>
                <a:gd name="T15" fmla="*/ 41 h 344"/>
                <a:gd name="T16" fmla="*/ 59 w 700"/>
                <a:gd name="T17" fmla="*/ 41 h 344"/>
                <a:gd name="T18" fmla="*/ 134 w 700"/>
                <a:gd name="T19" fmla="*/ 298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0" h="344">
                  <a:moveTo>
                    <a:pt x="599" y="343"/>
                  </a:moveTo>
                  <a:lnTo>
                    <a:pt x="100" y="343"/>
                  </a:lnTo>
                  <a:lnTo>
                    <a:pt x="0" y="0"/>
                  </a:lnTo>
                  <a:lnTo>
                    <a:pt x="699" y="0"/>
                  </a:lnTo>
                  <a:lnTo>
                    <a:pt x="599" y="343"/>
                  </a:lnTo>
                  <a:close/>
                  <a:moveTo>
                    <a:pt x="134" y="298"/>
                  </a:moveTo>
                  <a:lnTo>
                    <a:pt x="565" y="298"/>
                  </a:lnTo>
                  <a:lnTo>
                    <a:pt x="639" y="41"/>
                  </a:lnTo>
                  <a:lnTo>
                    <a:pt x="59" y="41"/>
                  </a:lnTo>
                  <a:lnTo>
                    <a:pt x="134" y="2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1474"/>
            <p:cNvSpPr>
              <a:spLocks noChangeArrowheads="1"/>
            </p:cNvSpPr>
            <p:nvPr/>
          </p:nvSpPr>
          <p:spPr bwMode="auto">
            <a:xfrm>
              <a:off x="3639393" y="2391997"/>
              <a:ext cx="104775" cy="93662"/>
            </a:xfrm>
            <a:custGeom>
              <a:avLst/>
              <a:gdLst>
                <a:gd name="T0" fmla="*/ 290 w 291"/>
                <a:gd name="T1" fmla="*/ 0 h 258"/>
                <a:gd name="T2" fmla="*/ 0 w 291"/>
                <a:gd name="T3" fmla="*/ 0 h 258"/>
                <a:gd name="T4" fmla="*/ 0 w 291"/>
                <a:gd name="T5" fmla="*/ 257 h 258"/>
                <a:gd name="T6" fmla="*/ 216 w 291"/>
                <a:gd name="T7" fmla="*/ 257 h 258"/>
                <a:gd name="T8" fmla="*/ 290 w 291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8">
                  <a:moveTo>
                    <a:pt x="290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216" y="257"/>
                  </a:lnTo>
                  <a:lnTo>
                    <a:pt x="2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1475"/>
            <p:cNvSpPr>
              <a:spLocks noChangeArrowheads="1"/>
            </p:cNvSpPr>
            <p:nvPr/>
          </p:nvSpPr>
          <p:spPr bwMode="auto">
            <a:xfrm>
              <a:off x="3639393" y="2391997"/>
              <a:ext cx="104775" cy="93662"/>
            </a:xfrm>
            <a:custGeom>
              <a:avLst/>
              <a:gdLst>
                <a:gd name="T0" fmla="*/ 290 w 291"/>
                <a:gd name="T1" fmla="*/ 0 h 258"/>
                <a:gd name="T2" fmla="*/ 0 w 291"/>
                <a:gd name="T3" fmla="*/ 0 h 258"/>
                <a:gd name="T4" fmla="*/ 0 w 291"/>
                <a:gd name="T5" fmla="*/ 257 h 258"/>
                <a:gd name="T6" fmla="*/ 216 w 291"/>
                <a:gd name="T7" fmla="*/ 257 h 258"/>
                <a:gd name="T8" fmla="*/ 290 w 291"/>
                <a:gd name="T9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8">
                  <a:moveTo>
                    <a:pt x="290" y="0"/>
                  </a:moveTo>
                  <a:lnTo>
                    <a:pt x="0" y="0"/>
                  </a:lnTo>
                  <a:lnTo>
                    <a:pt x="0" y="257"/>
                  </a:lnTo>
                  <a:lnTo>
                    <a:pt x="216" y="257"/>
                  </a:lnTo>
                  <a:lnTo>
                    <a:pt x="2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1476"/>
            <p:cNvSpPr>
              <a:spLocks noChangeArrowheads="1"/>
            </p:cNvSpPr>
            <p:nvPr/>
          </p:nvSpPr>
          <p:spPr bwMode="auto">
            <a:xfrm>
              <a:off x="3537793" y="2520584"/>
              <a:ext cx="58737" cy="58738"/>
            </a:xfrm>
            <a:custGeom>
              <a:avLst/>
              <a:gdLst>
                <a:gd name="T0" fmla="*/ 78 w 161"/>
                <a:gd name="T1" fmla="*/ 160 h 161"/>
                <a:gd name="T2" fmla="*/ 78 w 161"/>
                <a:gd name="T3" fmla="*/ 160 h 161"/>
                <a:gd name="T4" fmla="*/ 0 w 161"/>
                <a:gd name="T5" fmla="*/ 78 h 161"/>
                <a:gd name="T6" fmla="*/ 78 w 161"/>
                <a:gd name="T7" fmla="*/ 0 h 161"/>
                <a:gd name="T8" fmla="*/ 160 w 161"/>
                <a:gd name="T9" fmla="*/ 78 h 161"/>
                <a:gd name="T10" fmla="*/ 78 w 161"/>
                <a:gd name="T11" fmla="*/ 160 h 161"/>
                <a:gd name="T12" fmla="*/ 78 w 161"/>
                <a:gd name="T13" fmla="*/ 41 h 161"/>
                <a:gd name="T14" fmla="*/ 78 w 161"/>
                <a:gd name="T15" fmla="*/ 41 h 161"/>
                <a:gd name="T16" fmla="*/ 41 w 161"/>
                <a:gd name="T17" fmla="*/ 78 h 161"/>
                <a:gd name="T18" fmla="*/ 78 w 161"/>
                <a:gd name="T19" fmla="*/ 115 h 161"/>
                <a:gd name="T20" fmla="*/ 115 w 161"/>
                <a:gd name="T21" fmla="*/ 78 h 161"/>
                <a:gd name="T22" fmla="*/ 78 w 161"/>
                <a:gd name="T23" fmla="*/ 4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1" h="161">
                  <a:moveTo>
                    <a:pt x="78" y="160"/>
                  </a:moveTo>
                  <a:lnTo>
                    <a:pt x="78" y="160"/>
                  </a:lnTo>
                  <a:cubicBezTo>
                    <a:pt x="33" y="160"/>
                    <a:pt x="0" y="123"/>
                    <a:pt x="0" y="78"/>
                  </a:cubicBezTo>
                  <a:cubicBezTo>
                    <a:pt x="0" y="33"/>
                    <a:pt x="33" y="0"/>
                    <a:pt x="78" y="0"/>
                  </a:cubicBezTo>
                  <a:cubicBezTo>
                    <a:pt x="122" y="0"/>
                    <a:pt x="160" y="33"/>
                    <a:pt x="160" y="78"/>
                  </a:cubicBezTo>
                  <a:cubicBezTo>
                    <a:pt x="160" y="123"/>
                    <a:pt x="122" y="160"/>
                    <a:pt x="78" y="160"/>
                  </a:cubicBezTo>
                  <a:close/>
                  <a:moveTo>
                    <a:pt x="78" y="41"/>
                  </a:moveTo>
                  <a:lnTo>
                    <a:pt x="78" y="41"/>
                  </a:lnTo>
                  <a:cubicBezTo>
                    <a:pt x="59" y="41"/>
                    <a:pt x="41" y="59"/>
                    <a:pt x="41" y="78"/>
                  </a:cubicBezTo>
                  <a:cubicBezTo>
                    <a:pt x="41" y="100"/>
                    <a:pt x="59" y="115"/>
                    <a:pt x="78" y="115"/>
                  </a:cubicBezTo>
                  <a:cubicBezTo>
                    <a:pt x="100" y="115"/>
                    <a:pt x="115" y="100"/>
                    <a:pt x="115" y="78"/>
                  </a:cubicBezTo>
                  <a:cubicBezTo>
                    <a:pt x="115" y="59"/>
                    <a:pt x="100" y="41"/>
                    <a:pt x="78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1477"/>
            <p:cNvSpPr>
              <a:spLocks noChangeArrowheads="1"/>
            </p:cNvSpPr>
            <p:nvPr/>
          </p:nvSpPr>
          <p:spPr bwMode="auto">
            <a:xfrm>
              <a:off x="3642568" y="2520584"/>
              <a:ext cx="58737" cy="58738"/>
            </a:xfrm>
            <a:custGeom>
              <a:avLst/>
              <a:gdLst>
                <a:gd name="T0" fmla="*/ 82 w 164"/>
                <a:gd name="T1" fmla="*/ 160 h 161"/>
                <a:gd name="T2" fmla="*/ 82 w 164"/>
                <a:gd name="T3" fmla="*/ 160 h 161"/>
                <a:gd name="T4" fmla="*/ 0 w 164"/>
                <a:gd name="T5" fmla="*/ 78 h 161"/>
                <a:gd name="T6" fmla="*/ 82 w 164"/>
                <a:gd name="T7" fmla="*/ 0 h 161"/>
                <a:gd name="T8" fmla="*/ 163 w 164"/>
                <a:gd name="T9" fmla="*/ 78 h 161"/>
                <a:gd name="T10" fmla="*/ 82 w 164"/>
                <a:gd name="T11" fmla="*/ 160 h 161"/>
                <a:gd name="T12" fmla="*/ 82 w 164"/>
                <a:gd name="T13" fmla="*/ 41 h 161"/>
                <a:gd name="T14" fmla="*/ 82 w 164"/>
                <a:gd name="T15" fmla="*/ 41 h 161"/>
                <a:gd name="T16" fmla="*/ 44 w 164"/>
                <a:gd name="T17" fmla="*/ 78 h 161"/>
                <a:gd name="T18" fmla="*/ 82 w 164"/>
                <a:gd name="T19" fmla="*/ 115 h 161"/>
                <a:gd name="T20" fmla="*/ 119 w 164"/>
                <a:gd name="T21" fmla="*/ 78 h 161"/>
                <a:gd name="T22" fmla="*/ 82 w 164"/>
                <a:gd name="T23" fmla="*/ 4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161">
                  <a:moveTo>
                    <a:pt x="82" y="160"/>
                  </a:moveTo>
                  <a:lnTo>
                    <a:pt x="82" y="160"/>
                  </a:lnTo>
                  <a:cubicBezTo>
                    <a:pt x="37" y="160"/>
                    <a:pt x="0" y="123"/>
                    <a:pt x="0" y="78"/>
                  </a:cubicBezTo>
                  <a:cubicBezTo>
                    <a:pt x="0" y="33"/>
                    <a:pt x="37" y="0"/>
                    <a:pt x="82" y="0"/>
                  </a:cubicBezTo>
                  <a:cubicBezTo>
                    <a:pt x="126" y="0"/>
                    <a:pt x="163" y="33"/>
                    <a:pt x="163" y="78"/>
                  </a:cubicBezTo>
                  <a:cubicBezTo>
                    <a:pt x="163" y="123"/>
                    <a:pt x="126" y="160"/>
                    <a:pt x="82" y="160"/>
                  </a:cubicBezTo>
                  <a:close/>
                  <a:moveTo>
                    <a:pt x="82" y="41"/>
                  </a:moveTo>
                  <a:lnTo>
                    <a:pt x="82" y="41"/>
                  </a:lnTo>
                  <a:cubicBezTo>
                    <a:pt x="59" y="41"/>
                    <a:pt x="44" y="59"/>
                    <a:pt x="44" y="78"/>
                  </a:cubicBezTo>
                  <a:cubicBezTo>
                    <a:pt x="44" y="100"/>
                    <a:pt x="59" y="115"/>
                    <a:pt x="82" y="115"/>
                  </a:cubicBezTo>
                  <a:cubicBezTo>
                    <a:pt x="100" y="115"/>
                    <a:pt x="119" y="100"/>
                    <a:pt x="119" y="78"/>
                  </a:cubicBezTo>
                  <a:cubicBezTo>
                    <a:pt x="119" y="59"/>
                    <a:pt x="100" y="41"/>
                    <a:pt x="82" y="4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1478"/>
            <p:cNvSpPr>
              <a:spLocks noChangeArrowheads="1"/>
            </p:cNvSpPr>
            <p:nvPr/>
          </p:nvSpPr>
          <p:spPr bwMode="auto">
            <a:xfrm>
              <a:off x="3553668" y="2536459"/>
              <a:ext cx="26987" cy="26988"/>
            </a:xfrm>
            <a:custGeom>
              <a:avLst/>
              <a:gdLst>
                <a:gd name="T0" fmla="*/ 74 w 75"/>
                <a:gd name="T1" fmla="*/ 37 h 75"/>
                <a:gd name="T2" fmla="*/ 74 w 75"/>
                <a:gd name="T3" fmla="*/ 37 h 75"/>
                <a:gd name="T4" fmla="*/ 37 w 75"/>
                <a:gd name="T5" fmla="*/ 0 h 75"/>
                <a:gd name="T6" fmla="*/ 0 w 75"/>
                <a:gd name="T7" fmla="*/ 37 h 75"/>
                <a:gd name="T8" fmla="*/ 37 w 75"/>
                <a:gd name="T9" fmla="*/ 74 h 75"/>
                <a:gd name="T10" fmla="*/ 74 w 75"/>
                <a:gd name="T1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75">
                  <a:moveTo>
                    <a:pt x="74" y="37"/>
                  </a:moveTo>
                  <a:lnTo>
                    <a:pt x="74" y="37"/>
                  </a:lnTo>
                  <a:cubicBezTo>
                    <a:pt x="74" y="18"/>
                    <a:pt x="59" y="0"/>
                    <a:pt x="37" y="0"/>
                  </a:cubicBezTo>
                  <a:cubicBezTo>
                    <a:pt x="18" y="0"/>
                    <a:pt x="0" y="18"/>
                    <a:pt x="0" y="37"/>
                  </a:cubicBezTo>
                  <a:cubicBezTo>
                    <a:pt x="0" y="59"/>
                    <a:pt x="18" y="74"/>
                    <a:pt x="37" y="74"/>
                  </a:cubicBezTo>
                  <a:cubicBezTo>
                    <a:pt x="59" y="74"/>
                    <a:pt x="74" y="59"/>
                    <a:pt x="7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1479"/>
            <p:cNvSpPr>
              <a:spLocks noChangeArrowheads="1"/>
            </p:cNvSpPr>
            <p:nvPr/>
          </p:nvSpPr>
          <p:spPr bwMode="auto">
            <a:xfrm>
              <a:off x="3658443" y="2536459"/>
              <a:ext cx="26987" cy="26988"/>
            </a:xfrm>
            <a:custGeom>
              <a:avLst/>
              <a:gdLst>
                <a:gd name="T0" fmla="*/ 75 w 76"/>
                <a:gd name="T1" fmla="*/ 37 h 75"/>
                <a:gd name="T2" fmla="*/ 75 w 76"/>
                <a:gd name="T3" fmla="*/ 37 h 75"/>
                <a:gd name="T4" fmla="*/ 38 w 76"/>
                <a:gd name="T5" fmla="*/ 0 h 75"/>
                <a:gd name="T6" fmla="*/ 0 w 76"/>
                <a:gd name="T7" fmla="*/ 37 h 75"/>
                <a:gd name="T8" fmla="*/ 38 w 76"/>
                <a:gd name="T9" fmla="*/ 74 h 75"/>
                <a:gd name="T10" fmla="*/ 75 w 76"/>
                <a:gd name="T1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5">
                  <a:moveTo>
                    <a:pt x="75" y="37"/>
                  </a:moveTo>
                  <a:lnTo>
                    <a:pt x="75" y="37"/>
                  </a:lnTo>
                  <a:cubicBezTo>
                    <a:pt x="75" y="18"/>
                    <a:pt x="56" y="0"/>
                    <a:pt x="38" y="0"/>
                  </a:cubicBezTo>
                  <a:cubicBezTo>
                    <a:pt x="15" y="0"/>
                    <a:pt x="0" y="18"/>
                    <a:pt x="0" y="37"/>
                  </a:cubicBezTo>
                  <a:cubicBezTo>
                    <a:pt x="0" y="59"/>
                    <a:pt x="15" y="74"/>
                    <a:pt x="38" y="74"/>
                  </a:cubicBezTo>
                  <a:cubicBezTo>
                    <a:pt x="56" y="74"/>
                    <a:pt x="75" y="59"/>
                    <a:pt x="75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1480"/>
            <p:cNvSpPr>
              <a:spLocks noChangeArrowheads="1"/>
            </p:cNvSpPr>
            <p:nvPr/>
          </p:nvSpPr>
          <p:spPr bwMode="auto">
            <a:xfrm>
              <a:off x="3658443" y="2268172"/>
              <a:ext cx="193675" cy="193675"/>
            </a:xfrm>
            <a:custGeom>
              <a:avLst/>
              <a:gdLst>
                <a:gd name="T0" fmla="*/ 268 w 537"/>
                <a:gd name="T1" fmla="*/ 536 h 537"/>
                <a:gd name="T2" fmla="*/ 268 w 537"/>
                <a:gd name="T3" fmla="*/ 536 h 537"/>
                <a:gd name="T4" fmla="*/ 0 w 537"/>
                <a:gd name="T5" fmla="*/ 268 h 537"/>
                <a:gd name="T6" fmla="*/ 268 w 537"/>
                <a:gd name="T7" fmla="*/ 0 h 537"/>
                <a:gd name="T8" fmla="*/ 536 w 537"/>
                <a:gd name="T9" fmla="*/ 268 h 537"/>
                <a:gd name="T10" fmla="*/ 268 w 537"/>
                <a:gd name="T11" fmla="*/ 536 h 537"/>
                <a:gd name="T12" fmla="*/ 268 w 537"/>
                <a:gd name="T13" fmla="*/ 45 h 537"/>
                <a:gd name="T14" fmla="*/ 268 w 537"/>
                <a:gd name="T15" fmla="*/ 45 h 537"/>
                <a:gd name="T16" fmla="*/ 45 w 537"/>
                <a:gd name="T17" fmla="*/ 268 h 537"/>
                <a:gd name="T18" fmla="*/ 268 w 537"/>
                <a:gd name="T19" fmla="*/ 492 h 537"/>
                <a:gd name="T20" fmla="*/ 491 w 537"/>
                <a:gd name="T21" fmla="*/ 268 h 537"/>
                <a:gd name="T22" fmla="*/ 268 w 537"/>
                <a:gd name="T23" fmla="*/ 45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7" h="537">
                  <a:moveTo>
                    <a:pt x="268" y="536"/>
                  </a:moveTo>
                  <a:lnTo>
                    <a:pt x="268" y="536"/>
                  </a:lnTo>
                  <a:cubicBezTo>
                    <a:pt x="123" y="536"/>
                    <a:pt x="0" y="413"/>
                    <a:pt x="0" y="268"/>
                  </a:cubicBezTo>
                  <a:cubicBezTo>
                    <a:pt x="0" y="119"/>
                    <a:pt x="123" y="0"/>
                    <a:pt x="268" y="0"/>
                  </a:cubicBezTo>
                  <a:cubicBezTo>
                    <a:pt x="417" y="0"/>
                    <a:pt x="536" y="119"/>
                    <a:pt x="536" y="268"/>
                  </a:cubicBezTo>
                  <a:cubicBezTo>
                    <a:pt x="536" y="413"/>
                    <a:pt x="417" y="536"/>
                    <a:pt x="268" y="536"/>
                  </a:cubicBezTo>
                  <a:close/>
                  <a:moveTo>
                    <a:pt x="268" y="45"/>
                  </a:moveTo>
                  <a:lnTo>
                    <a:pt x="268" y="45"/>
                  </a:lnTo>
                  <a:cubicBezTo>
                    <a:pt x="145" y="45"/>
                    <a:pt x="45" y="142"/>
                    <a:pt x="45" y="268"/>
                  </a:cubicBezTo>
                  <a:cubicBezTo>
                    <a:pt x="45" y="391"/>
                    <a:pt x="145" y="492"/>
                    <a:pt x="268" y="492"/>
                  </a:cubicBezTo>
                  <a:cubicBezTo>
                    <a:pt x="391" y="492"/>
                    <a:pt x="491" y="391"/>
                    <a:pt x="491" y="268"/>
                  </a:cubicBezTo>
                  <a:cubicBezTo>
                    <a:pt x="491" y="142"/>
                    <a:pt x="391" y="45"/>
                    <a:pt x="268" y="4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1481"/>
            <p:cNvSpPr>
              <a:spLocks noChangeArrowheads="1"/>
            </p:cNvSpPr>
            <p:nvPr/>
          </p:nvSpPr>
          <p:spPr bwMode="auto">
            <a:xfrm>
              <a:off x="3674318" y="2284047"/>
              <a:ext cx="160337" cy="161925"/>
            </a:xfrm>
            <a:custGeom>
              <a:avLst/>
              <a:gdLst>
                <a:gd name="T0" fmla="*/ 223 w 447"/>
                <a:gd name="T1" fmla="*/ 0 h 448"/>
                <a:gd name="T2" fmla="*/ 223 w 447"/>
                <a:gd name="T3" fmla="*/ 0 h 448"/>
                <a:gd name="T4" fmla="*/ 0 w 447"/>
                <a:gd name="T5" fmla="*/ 223 h 448"/>
                <a:gd name="T6" fmla="*/ 223 w 447"/>
                <a:gd name="T7" fmla="*/ 447 h 448"/>
                <a:gd name="T8" fmla="*/ 446 w 447"/>
                <a:gd name="T9" fmla="*/ 223 h 448"/>
                <a:gd name="T10" fmla="*/ 223 w 447"/>
                <a:gd name="T11" fmla="*/ 0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7" h="448">
                  <a:moveTo>
                    <a:pt x="223" y="0"/>
                  </a:moveTo>
                  <a:lnTo>
                    <a:pt x="223" y="0"/>
                  </a:lnTo>
                  <a:cubicBezTo>
                    <a:pt x="100" y="0"/>
                    <a:pt x="0" y="97"/>
                    <a:pt x="0" y="223"/>
                  </a:cubicBezTo>
                  <a:cubicBezTo>
                    <a:pt x="0" y="346"/>
                    <a:pt x="100" y="447"/>
                    <a:pt x="223" y="447"/>
                  </a:cubicBezTo>
                  <a:cubicBezTo>
                    <a:pt x="346" y="447"/>
                    <a:pt x="446" y="346"/>
                    <a:pt x="446" y="223"/>
                  </a:cubicBezTo>
                  <a:cubicBezTo>
                    <a:pt x="446" y="97"/>
                    <a:pt x="346" y="0"/>
                    <a:pt x="2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1482"/>
            <p:cNvSpPr>
              <a:spLocks noChangeArrowheads="1"/>
            </p:cNvSpPr>
            <p:nvPr/>
          </p:nvSpPr>
          <p:spPr bwMode="auto">
            <a:xfrm>
              <a:off x="3720355" y="2306272"/>
              <a:ext cx="69850" cy="100012"/>
            </a:xfrm>
            <a:custGeom>
              <a:avLst/>
              <a:gdLst>
                <a:gd name="T0" fmla="*/ 49 w 195"/>
                <a:gd name="T1" fmla="*/ 123 h 277"/>
                <a:gd name="T2" fmla="*/ 49 w 195"/>
                <a:gd name="T3" fmla="*/ 123 h 277"/>
                <a:gd name="T4" fmla="*/ 49 w 195"/>
                <a:gd name="T5" fmla="*/ 82 h 277"/>
                <a:gd name="T6" fmla="*/ 97 w 195"/>
                <a:gd name="T7" fmla="*/ 30 h 277"/>
                <a:gd name="T8" fmla="*/ 134 w 195"/>
                <a:gd name="T9" fmla="*/ 45 h 277"/>
                <a:gd name="T10" fmla="*/ 149 w 195"/>
                <a:gd name="T11" fmla="*/ 82 h 277"/>
                <a:gd name="T12" fmla="*/ 149 w 195"/>
                <a:gd name="T13" fmla="*/ 123 h 277"/>
                <a:gd name="T14" fmla="*/ 179 w 195"/>
                <a:gd name="T15" fmla="*/ 123 h 277"/>
                <a:gd name="T16" fmla="*/ 179 w 195"/>
                <a:gd name="T17" fmla="*/ 82 h 277"/>
                <a:gd name="T18" fmla="*/ 157 w 195"/>
                <a:gd name="T19" fmla="*/ 26 h 277"/>
                <a:gd name="T20" fmla="*/ 97 w 195"/>
                <a:gd name="T21" fmla="*/ 0 h 277"/>
                <a:gd name="T22" fmla="*/ 97 w 195"/>
                <a:gd name="T23" fmla="*/ 0 h 277"/>
                <a:gd name="T24" fmla="*/ 19 w 195"/>
                <a:gd name="T25" fmla="*/ 82 h 277"/>
                <a:gd name="T26" fmla="*/ 19 w 195"/>
                <a:gd name="T27" fmla="*/ 123 h 277"/>
                <a:gd name="T28" fmla="*/ 0 w 195"/>
                <a:gd name="T29" fmla="*/ 123 h 277"/>
                <a:gd name="T30" fmla="*/ 0 w 195"/>
                <a:gd name="T31" fmla="*/ 276 h 277"/>
                <a:gd name="T32" fmla="*/ 194 w 195"/>
                <a:gd name="T33" fmla="*/ 276 h 277"/>
                <a:gd name="T34" fmla="*/ 194 w 195"/>
                <a:gd name="T35" fmla="*/ 123 h 277"/>
                <a:gd name="T36" fmla="*/ 49 w 195"/>
                <a:gd name="T37" fmla="*/ 123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7">
                  <a:moveTo>
                    <a:pt x="49" y="123"/>
                  </a:moveTo>
                  <a:lnTo>
                    <a:pt x="49" y="123"/>
                  </a:lnTo>
                  <a:cubicBezTo>
                    <a:pt x="49" y="82"/>
                    <a:pt x="49" y="82"/>
                    <a:pt x="49" y="82"/>
                  </a:cubicBezTo>
                  <a:cubicBezTo>
                    <a:pt x="49" y="52"/>
                    <a:pt x="71" y="30"/>
                    <a:pt x="97" y="30"/>
                  </a:cubicBezTo>
                  <a:cubicBezTo>
                    <a:pt x="112" y="30"/>
                    <a:pt x="123" y="37"/>
                    <a:pt x="134" y="45"/>
                  </a:cubicBezTo>
                  <a:cubicBezTo>
                    <a:pt x="146" y="56"/>
                    <a:pt x="149" y="67"/>
                    <a:pt x="149" y="82"/>
                  </a:cubicBezTo>
                  <a:cubicBezTo>
                    <a:pt x="149" y="123"/>
                    <a:pt x="149" y="123"/>
                    <a:pt x="149" y="123"/>
                  </a:cubicBezTo>
                  <a:cubicBezTo>
                    <a:pt x="179" y="123"/>
                    <a:pt x="179" y="123"/>
                    <a:pt x="179" y="123"/>
                  </a:cubicBezTo>
                  <a:cubicBezTo>
                    <a:pt x="179" y="82"/>
                    <a:pt x="179" y="82"/>
                    <a:pt x="179" y="82"/>
                  </a:cubicBezTo>
                  <a:cubicBezTo>
                    <a:pt x="179" y="60"/>
                    <a:pt x="172" y="41"/>
                    <a:pt x="157" y="26"/>
                  </a:cubicBezTo>
                  <a:cubicBezTo>
                    <a:pt x="138" y="11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3" y="0"/>
                    <a:pt x="19" y="37"/>
                    <a:pt x="19" y="82"/>
                  </a:cubicBezTo>
                  <a:cubicBezTo>
                    <a:pt x="19" y="123"/>
                    <a:pt x="19" y="123"/>
                    <a:pt x="19" y="123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194" y="276"/>
                    <a:pt x="194" y="276"/>
                    <a:pt x="194" y="276"/>
                  </a:cubicBezTo>
                  <a:cubicBezTo>
                    <a:pt x="194" y="123"/>
                    <a:pt x="194" y="123"/>
                    <a:pt x="194" y="123"/>
                  </a:cubicBezTo>
                  <a:lnTo>
                    <a:pt x="49" y="12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3452330" y="2930770"/>
            <a:ext cx="430212" cy="311150"/>
            <a:chOff x="3436193" y="2885897"/>
            <a:chExt cx="430212" cy="311150"/>
          </a:xfrm>
        </p:grpSpPr>
        <p:sp>
          <p:nvSpPr>
            <p:cNvPr id="179" name="Freeform 1483"/>
            <p:cNvSpPr>
              <a:spLocks noChangeArrowheads="1"/>
            </p:cNvSpPr>
            <p:nvPr/>
          </p:nvSpPr>
          <p:spPr bwMode="auto">
            <a:xfrm>
              <a:off x="3436193" y="2968447"/>
              <a:ext cx="295275" cy="182563"/>
            </a:xfrm>
            <a:custGeom>
              <a:avLst/>
              <a:gdLst>
                <a:gd name="T0" fmla="*/ 818 w 819"/>
                <a:gd name="T1" fmla="*/ 508 h 509"/>
                <a:gd name="T2" fmla="*/ 286 w 819"/>
                <a:gd name="T3" fmla="*/ 508 h 509"/>
                <a:gd name="T4" fmla="*/ 160 w 819"/>
                <a:gd name="T5" fmla="*/ 74 h 509"/>
                <a:gd name="T6" fmla="*/ 0 w 819"/>
                <a:gd name="T7" fmla="*/ 44 h 509"/>
                <a:gd name="T8" fmla="*/ 7 w 819"/>
                <a:gd name="T9" fmla="*/ 0 h 509"/>
                <a:gd name="T10" fmla="*/ 193 w 819"/>
                <a:gd name="T11" fmla="*/ 37 h 509"/>
                <a:gd name="T12" fmla="*/ 320 w 819"/>
                <a:gd name="T13" fmla="*/ 467 h 509"/>
                <a:gd name="T14" fmla="*/ 818 w 819"/>
                <a:gd name="T15" fmla="*/ 467 h 509"/>
                <a:gd name="T16" fmla="*/ 818 w 819"/>
                <a:gd name="T17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9" h="509">
                  <a:moveTo>
                    <a:pt x="818" y="508"/>
                  </a:moveTo>
                  <a:lnTo>
                    <a:pt x="286" y="508"/>
                  </a:lnTo>
                  <a:lnTo>
                    <a:pt x="160" y="74"/>
                  </a:lnTo>
                  <a:lnTo>
                    <a:pt x="0" y="44"/>
                  </a:lnTo>
                  <a:lnTo>
                    <a:pt x="7" y="0"/>
                  </a:lnTo>
                  <a:lnTo>
                    <a:pt x="193" y="37"/>
                  </a:lnTo>
                  <a:lnTo>
                    <a:pt x="320" y="467"/>
                  </a:lnTo>
                  <a:lnTo>
                    <a:pt x="818" y="467"/>
                  </a:lnTo>
                  <a:lnTo>
                    <a:pt x="818" y="50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1484"/>
            <p:cNvSpPr>
              <a:spLocks noChangeArrowheads="1"/>
            </p:cNvSpPr>
            <p:nvPr/>
          </p:nvSpPr>
          <p:spPr bwMode="auto">
            <a:xfrm>
              <a:off x="3548905" y="3011310"/>
              <a:ext cx="209550" cy="92075"/>
            </a:xfrm>
            <a:custGeom>
              <a:avLst/>
              <a:gdLst>
                <a:gd name="T0" fmla="*/ 0 w 581"/>
                <a:gd name="T1" fmla="*/ 0 h 256"/>
                <a:gd name="T2" fmla="*/ 75 w 581"/>
                <a:gd name="T3" fmla="*/ 255 h 256"/>
                <a:gd name="T4" fmla="*/ 506 w 581"/>
                <a:gd name="T5" fmla="*/ 255 h 256"/>
                <a:gd name="T6" fmla="*/ 580 w 581"/>
                <a:gd name="T7" fmla="*/ 0 h 256"/>
                <a:gd name="T8" fmla="*/ 0 w 58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6">
                  <a:moveTo>
                    <a:pt x="0" y="0"/>
                  </a:moveTo>
                  <a:lnTo>
                    <a:pt x="75" y="255"/>
                  </a:lnTo>
                  <a:lnTo>
                    <a:pt x="506" y="255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1485"/>
            <p:cNvSpPr>
              <a:spLocks noChangeArrowheads="1"/>
            </p:cNvSpPr>
            <p:nvPr/>
          </p:nvSpPr>
          <p:spPr bwMode="auto">
            <a:xfrm>
              <a:off x="3548905" y="3011310"/>
              <a:ext cx="209550" cy="92075"/>
            </a:xfrm>
            <a:custGeom>
              <a:avLst/>
              <a:gdLst>
                <a:gd name="T0" fmla="*/ 0 w 581"/>
                <a:gd name="T1" fmla="*/ 0 h 256"/>
                <a:gd name="T2" fmla="*/ 75 w 581"/>
                <a:gd name="T3" fmla="*/ 255 h 256"/>
                <a:gd name="T4" fmla="*/ 506 w 581"/>
                <a:gd name="T5" fmla="*/ 255 h 256"/>
                <a:gd name="T6" fmla="*/ 580 w 581"/>
                <a:gd name="T7" fmla="*/ 0 h 256"/>
                <a:gd name="T8" fmla="*/ 0 w 58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6">
                  <a:moveTo>
                    <a:pt x="0" y="0"/>
                  </a:moveTo>
                  <a:lnTo>
                    <a:pt x="75" y="255"/>
                  </a:lnTo>
                  <a:lnTo>
                    <a:pt x="506" y="255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1486"/>
            <p:cNvSpPr>
              <a:spLocks noChangeArrowheads="1"/>
            </p:cNvSpPr>
            <p:nvPr/>
          </p:nvSpPr>
          <p:spPr bwMode="auto">
            <a:xfrm>
              <a:off x="3528268" y="2993847"/>
              <a:ext cx="252412" cy="123825"/>
            </a:xfrm>
            <a:custGeom>
              <a:avLst/>
              <a:gdLst>
                <a:gd name="T0" fmla="*/ 599 w 700"/>
                <a:gd name="T1" fmla="*/ 345 h 346"/>
                <a:gd name="T2" fmla="*/ 100 w 700"/>
                <a:gd name="T3" fmla="*/ 345 h 346"/>
                <a:gd name="T4" fmla="*/ 0 w 700"/>
                <a:gd name="T5" fmla="*/ 0 h 346"/>
                <a:gd name="T6" fmla="*/ 699 w 700"/>
                <a:gd name="T7" fmla="*/ 0 h 346"/>
                <a:gd name="T8" fmla="*/ 599 w 700"/>
                <a:gd name="T9" fmla="*/ 345 h 346"/>
                <a:gd name="T10" fmla="*/ 134 w 700"/>
                <a:gd name="T11" fmla="*/ 300 h 346"/>
                <a:gd name="T12" fmla="*/ 565 w 700"/>
                <a:gd name="T13" fmla="*/ 300 h 346"/>
                <a:gd name="T14" fmla="*/ 639 w 700"/>
                <a:gd name="T15" fmla="*/ 45 h 346"/>
                <a:gd name="T16" fmla="*/ 59 w 700"/>
                <a:gd name="T17" fmla="*/ 45 h 346"/>
                <a:gd name="T18" fmla="*/ 134 w 700"/>
                <a:gd name="T19" fmla="*/ 30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0" h="346">
                  <a:moveTo>
                    <a:pt x="599" y="345"/>
                  </a:moveTo>
                  <a:lnTo>
                    <a:pt x="100" y="345"/>
                  </a:lnTo>
                  <a:lnTo>
                    <a:pt x="0" y="0"/>
                  </a:lnTo>
                  <a:lnTo>
                    <a:pt x="699" y="0"/>
                  </a:lnTo>
                  <a:lnTo>
                    <a:pt x="599" y="345"/>
                  </a:lnTo>
                  <a:close/>
                  <a:moveTo>
                    <a:pt x="134" y="300"/>
                  </a:moveTo>
                  <a:lnTo>
                    <a:pt x="565" y="300"/>
                  </a:lnTo>
                  <a:lnTo>
                    <a:pt x="639" y="45"/>
                  </a:lnTo>
                  <a:lnTo>
                    <a:pt x="59" y="45"/>
                  </a:lnTo>
                  <a:lnTo>
                    <a:pt x="134" y="30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1487"/>
            <p:cNvSpPr>
              <a:spLocks noChangeArrowheads="1"/>
            </p:cNvSpPr>
            <p:nvPr/>
          </p:nvSpPr>
          <p:spPr bwMode="auto">
            <a:xfrm>
              <a:off x="3653680" y="3011310"/>
              <a:ext cx="104775" cy="92075"/>
            </a:xfrm>
            <a:custGeom>
              <a:avLst/>
              <a:gdLst>
                <a:gd name="T0" fmla="*/ 290 w 291"/>
                <a:gd name="T1" fmla="*/ 0 h 256"/>
                <a:gd name="T2" fmla="*/ 0 w 291"/>
                <a:gd name="T3" fmla="*/ 0 h 256"/>
                <a:gd name="T4" fmla="*/ 0 w 291"/>
                <a:gd name="T5" fmla="*/ 255 h 256"/>
                <a:gd name="T6" fmla="*/ 216 w 291"/>
                <a:gd name="T7" fmla="*/ 255 h 256"/>
                <a:gd name="T8" fmla="*/ 290 w 29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6">
                  <a:moveTo>
                    <a:pt x="290" y="0"/>
                  </a:moveTo>
                  <a:lnTo>
                    <a:pt x="0" y="0"/>
                  </a:lnTo>
                  <a:lnTo>
                    <a:pt x="0" y="255"/>
                  </a:lnTo>
                  <a:lnTo>
                    <a:pt x="216" y="255"/>
                  </a:lnTo>
                  <a:lnTo>
                    <a:pt x="2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1488"/>
            <p:cNvSpPr>
              <a:spLocks noChangeArrowheads="1"/>
            </p:cNvSpPr>
            <p:nvPr/>
          </p:nvSpPr>
          <p:spPr bwMode="auto">
            <a:xfrm>
              <a:off x="3653680" y="3011310"/>
              <a:ext cx="104775" cy="92075"/>
            </a:xfrm>
            <a:custGeom>
              <a:avLst/>
              <a:gdLst>
                <a:gd name="T0" fmla="*/ 290 w 291"/>
                <a:gd name="T1" fmla="*/ 0 h 256"/>
                <a:gd name="T2" fmla="*/ 0 w 291"/>
                <a:gd name="T3" fmla="*/ 0 h 256"/>
                <a:gd name="T4" fmla="*/ 0 w 291"/>
                <a:gd name="T5" fmla="*/ 255 h 256"/>
                <a:gd name="T6" fmla="*/ 216 w 291"/>
                <a:gd name="T7" fmla="*/ 255 h 256"/>
                <a:gd name="T8" fmla="*/ 290 w 29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6">
                  <a:moveTo>
                    <a:pt x="290" y="0"/>
                  </a:moveTo>
                  <a:lnTo>
                    <a:pt x="0" y="0"/>
                  </a:lnTo>
                  <a:lnTo>
                    <a:pt x="0" y="255"/>
                  </a:lnTo>
                  <a:lnTo>
                    <a:pt x="216" y="255"/>
                  </a:lnTo>
                  <a:lnTo>
                    <a:pt x="29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1489"/>
            <p:cNvSpPr>
              <a:spLocks noChangeArrowheads="1"/>
            </p:cNvSpPr>
            <p:nvPr/>
          </p:nvSpPr>
          <p:spPr bwMode="auto">
            <a:xfrm>
              <a:off x="3552080" y="3138310"/>
              <a:ext cx="58738" cy="58737"/>
            </a:xfrm>
            <a:custGeom>
              <a:avLst/>
              <a:gdLst>
                <a:gd name="T0" fmla="*/ 78 w 161"/>
                <a:gd name="T1" fmla="*/ 163 h 164"/>
                <a:gd name="T2" fmla="*/ 78 w 161"/>
                <a:gd name="T3" fmla="*/ 163 h 164"/>
                <a:gd name="T4" fmla="*/ 0 w 161"/>
                <a:gd name="T5" fmla="*/ 81 h 164"/>
                <a:gd name="T6" fmla="*/ 78 w 161"/>
                <a:gd name="T7" fmla="*/ 0 h 164"/>
                <a:gd name="T8" fmla="*/ 160 w 161"/>
                <a:gd name="T9" fmla="*/ 81 h 164"/>
                <a:gd name="T10" fmla="*/ 78 w 161"/>
                <a:gd name="T11" fmla="*/ 163 h 164"/>
                <a:gd name="T12" fmla="*/ 78 w 161"/>
                <a:gd name="T13" fmla="*/ 44 h 164"/>
                <a:gd name="T14" fmla="*/ 78 w 161"/>
                <a:gd name="T15" fmla="*/ 44 h 164"/>
                <a:gd name="T16" fmla="*/ 41 w 161"/>
                <a:gd name="T17" fmla="*/ 81 h 164"/>
                <a:gd name="T18" fmla="*/ 78 w 161"/>
                <a:gd name="T19" fmla="*/ 119 h 164"/>
                <a:gd name="T20" fmla="*/ 115 w 161"/>
                <a:gd name="T21" fmla="*/ 81 h 164"/>
                <a:gd name="T22" fmla="*/ 78 w 161"/>
                <a:gd name="T23" fmla="*/ 4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1" h="164">
                  <a:moveTo>
                    <a:pt x="78" y="163"/>
                  </a:moveTo>
                  <a:lnTo>
                    <a:pt x="78" y="163"/>
                  </a:lnTo>
                  <a:cubicBezTo>
                    <a:pt x="33" y="163"/>
                    <a:pt x="0" y="126"/>
                    <a:pt x="0" y="81"/>
                  </a:cubicBezTo>
                  <a:cubicBezTo>
                    <a:pt x="0" y="37"/>
                    <a:pt x="33" y="0"/>
                    <a:pt x="78" y="0"/>
                  </a:cubicBezTo>
                  <a:cubicBezTo>
                    <a:pt x="122" y="0"/>
                    <a:pt x="160" y="37"/>
                    <a:pt x="160" y="81"/>
                  </a:cubicBezTo>
                  <a:cubicBezTo>
                    <a:pt x="160" y="126"/>
                    <a:pt x="122" y="163"/>
                    <a:pt x="78" y="163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59" y="44"/>
                    <a:pt x="41" y="63"/>
                    <a:pt x="41" y="81"/>
                  </a:cubicBezTo>
                  <a:cubicBezTo>
                    <a:pt x="41" y="104"/>
                    <a:pt x="59" y="119"/>
                    <a:pt x="78" y="119"/>
                  </a:cubicBezTo>
                  <a:cubicBezTo>
                    <a:pt x="100" y="119"/>
                    <a:pt x="115" y="104"/>
                    <a:pt x="115" y="81"/>
                  </a:cubicBezTo>
                  <a:cubicBezTo>
                    <a:pt x="115" y="63"/>
                    <a:pt x="100" y="44"/>
                    <a:pt x="78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1490"/>
            <p:cNvSpPr>
              <a:spLocks noChangeArrowheads="1"/>
            </p:cNvSpPr>
            <p:nvPr/>
          </p:nvSpPr>
          <p:spPr bwMode="auto">
            <a:xfrm>
              <a:off x="3656855" y="3138310"/>
              <a:ext cx="58738" cy="58737"/>
            </a:xfrm>
            <a:custGeom>
              <a:avLst/>
              <a:gdLst>
                <a:gd name="T0" fmla="*/ 82 w 164"/>
                <a:gd name="T1" fmla="*/ 163 h 164"/>
                <a:gd name="T2" fmla="*/ 82 w 164"/>
                <a:gd name="T3" fmla="*/ 163 h 164"/>
                <a:gd name="T4" fmla="*/ 0 w 164"/>
                <a:gd name="T5" fmla="*/ 81 h 164"/>
                <a:gd name="T6" fmla="*/ 82 w 164"/>
                <a:gd name="T7" fmla="*/ 0 h 164"/>
                <a:gd name="T8" fmla="*/ 163 w 164"/>
                <a:gd name="T9" fmla="*/ 81 h 164"/>
                <a:gd name="T10" fmla="*/ 82 w 164"/>
                <a:gd name="T11" fmla="*/ 163 h 164"/>
                <a:gd name="T12" fmla="*/ 82 w 164"/>
                <a:gd name="T13" fmla="*/ 44 h 164"/>
                <a:gd name="T14" fmla="*/ 82 w 164"/>
                <a:gd name="T15" fmla="*/ 44 h 164"/>
                <a:gd name="T16" fmla="*/ 44 w 164"/>
                <a:gd name="T17" fmla="*/ 81 h 164"/>
                <a:gd name="T18" fmla="*/ 82 w 164"/>
                <a:gd name="T19" fmla="*/ 119 h 164"/>
                <a:gd name="T20" fmla="*/ 119 w 164"/>
                <a:gd name="T21" fmla="*/ 81 h 164"/>
                <a:gd name="T22" fmla="*/ 82 w 164"/>
                <a:gd name="T23" fmla="*/ 4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164">
                  <a:moveTo>
                    <a:pt x="82" y="163"/>
                  </a:moveTo>
                  <a:lnTo>
                    <a:pt x="82" y="163"/>
                  </a:lnTo>
                  <a:cubicBezTo>
                    <a:pt x="37" y="163"/>
                    <a:pt x="0" y="126"/>
                    <a:pt x="0" y="81"/>
                  </a:cubicBezTo>
                  <a:cubicBezTo>
                    <a:pt x="0" y="37"/>
                    <a:pt x="37" y="0"/>
                    <a:pt x="82" y="0"/>
                  </a:cubicBezTo>
                  <a:cubicBezTo>
                    <a:pt x="126" y="0"/>
                    <a:pt x="163" y="37"/>
                    <a:pt x="163" y="81"/>
                  </a:cubicBezTo>
                  <a:cubicBezTo>
                    <a:pt x="163" y="126"/>
                    <a:pt x="126" y="163"/>
                    <a:pt x="82" y="163"/>
                  </a:cubicBezTo>
                  <a:close/>
                  <a:moveTo>
                    <a:pt x="82" y="44"/>
                  </a:moveTo>
                  <a:lnTo>
                    <a:pt x="82" y="44"/>
                  </a:lnTo>
                  <a:cubicBezTo>
                    <a:pt x="59" y="44"/>
                    <a:pt x="44" y="63"/>
                    <a:pt x="44" y="81"/>
                  </a:cubicBezTo>
                  <a:cubicBezTo>
                    <a:pt x="44" y="104"/>
                    <a:pt x="59" y="119"/>
                    <a:pt x="82" y="119"/>
                  </a:cubicBezTo>
                  <a:cubicBezTo>
                    <a:pt x="100" y="119"/>
                    <a:pt x="119" y="104"/>
                    <a:pt x="119" y="81"/>
                  </a:cubicBezTo>
                  <a:cubicBezTo>
                    <a:pt x="119" y="63"/>
                    <a:pt x="100" y="44"/>
                    <a:pt x="82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1491"/>
            <p:cNvSpPr>
              <a:spLocks noChangeArrowheads="1"/>
            </p:cNvSpPr>
            <p:nvPr/>
          </p:nvSpPr>
          <p:spPr bwMode="auto">
            <a:xfrm>
              <a:off x="3567955" y="3152597"/>
              <a:ext cx="26988" cy="26988"/>
            </a:xfrm>
            <a:custGeom>
              <a:avLst/>
              <a:gdLst>
                <a:gd name="T0" fmla="*/ 74 w 75"/>
                <a:gd name="T1" fmla="*/ 37 h 76"/>
                <a:gd name="T2" fmla="*/ 74 w 75"/>
                <a:gd name="T3" fmla="*/ 37 h 76"/>
                <a:gd name="T4" fmla="*/ 37 w 75"/>
                <a:gd name="T5" fmla="*/ 0 h 76"/>
                <a:gd name="T6" fmla="*/ 0 w 75"/>
                <a:gd name="T7" fmla="*/ 37 h 76"/>
                <a:gd name="T8" fmla="*/ 37 w 75"/>
                <a:gd name="T9" fmla="*/ 75 h 76"/>
                <a:gd name="T10" fmla="*/ 74 w 75"/>
                <a:gd name="T11" fmla="*/ 3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76">
                  <a:moveTo>
                    <a:pt x="74" y="37"/>
                  </a:moveTo>
                  <a:lnTo>
                    <a:pt x="74" y="37"/>
                  </a:lnTo>
                  <a:cubicBezTo>
                    <a:pt x="74" y="19"/>
                    <a:pt x="59" y="0"/>
                    <a:pt x="37" y="0"/>
                  </a:cubicBezTo>
                  <a:cubicBezTo>
                    <a:pt x="18" y="0"/>
                    <a:pt x="0" y="19"/>
                    <a:pt x="0" y="37"/>
                  </a:cubicBezTo>
                  <a:cubicBezTo>
                    <a:pt x="0" y="60"/>
                    <a:pt x="18" y="75"/>
                    <a:pt x="37" y="75"/>
                  </a:cubicBezTo>
                  <a:cubicBezTo>
                    <a:pt x="59" y="75"/>
                    <a:pt x="74" y="60"/>
                    <a:pt x="7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1492"/>
            <p:cNvSpPr>
              <a:spLocks noChangeArrowheads="1"/>
            </p:cNvSpPr>
            <p:nvPr/>
          </p:nvSpPr>
          <p:spPr bwMode="auto">
            <a:xfrm>
              <a:off x="3672730" y="3152597"/>
              <a:ext cx="26988" cy="26988"/>
            </a:xfrm>
            <a:custGeom>
              <a:avLst/>
              <a:gdLst>
                <a:gd name="T0" fmla="*/ 75 w 76"/>
                <a:gd name="T1" fmla="*/ 37 h 76"/>
                <a:gd name="T2" fmla="*/ 75 w 76"/>
                <a:gd name="T3" fmla="*/ 37 h 76"/>
                <a:gd name="T4" fmla="*/ 38 w 76"/>
                <a:gd name="T5" fmla="*/ 0 h 76"/>
                <a:gd name="T6" fmla="*/ 0 w 76"/>
                <a:gd name="T7" fmla="*/ 37 h 76"/>
                <a:gd name="T8" fmla="*/ 38 w 76"/>
                <a:gd name="T9" fmla="*/ 75 h 76"/>
                <a:gd name="T10" fmla="*/ 75 w 76"/>
                <a:gd name="T11" fmla="*/ 3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6">
                  <a:moveTo>
                    <a:pt x="75" y="37"/>
                  </a:moveTo>
                  <a:lnTo>
                    <a:pt x="75" y="37"/>
                  </a:lnTo>
                  <a:cubicBezTo>
                    <a:pt x="75" y="19"/>
                    <a:pt x="56" y="0"/>
                    <a:pt x="38" y="0"/>
                  </a:cubicBezTo>
                  <a:cubicBezTo>
                    <a:pt x="15" y="0"/>
                    <a:pt x="0" y="19"/>
                    <a:pt x="0" y="37"/>
                  </a:cubicBezTo>
                  <a:cubicBezTo>
                    <a:pt x="0" y="60"/>
                    <a:pt x="15" y="75"/>
                    <a:pt x="38" y="75"/>
                  </a:cubicBezTo>
                  <a:cubicBezTo>
                    <a:pt x="56" y="75"/>
                    <a:pt x="75" y="60"/>
                    <a:pt x="75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1493"/>
            <p:cNvSpPr>
              <a:spLocks noChangeArrowheads="1"/>
            </p:cNvSpPr>
            <p:nvPr/>
          </p:nvSpPr>
          <p:spPr bwMode="auto">
            <a:xfrm>
              <a:off x="3672730" y="2885897"/>
              <a:ext cx="193675" cy="192088"/>
            </a:xfrm>
            <a:custGeom>
              <a:avLst/>
              <a:gdLst>
                <a:gd name="T0" fmla="*/ 268 w 537"/>
                <a:gd name="T1" fmla="*/ 534 h 535"/>
                <a:gd name="T2" fmla="*/ 268 w 537"/>
                <a:gd name="T3" fmla="*/ 534 h 535"/>
                <a:gd name="T4" fmla="*/ 0 w 537"/>
                <a:gd name="T5" fmla="*/ 267 h 535"/>
                <a:gd name="T6" fmla="*/ 268 w 537"/>
                <a:gd name="T7" fmla="*/ 0 h 535"/>
                <a:gd name="T8" fmla="*/ 536 w 537"/>
                <a:gd name="T9" fmla="*/ 267 h 535"/>
                <a:gd name="T10" fmla="*/ 268 w 537"/>
                <a:gd name="T11" fmla="*/ 534 h 535"/>
                <a:gd name="T12" fmla="*/ 268 w 537"/>
                <a:gd name="T13" fmla="*/ 45 h 535"/>
                <a:gd name="T14" fmla="*/ 268 w 537"/>
                <a:gd name="T15" fmla="*/ 45 h 535"/>
                <a:gd name="T16" fmla="*/ 45 w 537"/>
                <a:gd name="T17" fmla="*/ 267 h 535"/>
                <a:gd name="T18" fmla="*/ 268 w 537"/>
                <a:gd name="T19" fmla="*/ 493 h 535"/>
                <a:gd name="T20" fmla="*/ 491 w 537"/>
                <a:gd name="T21" fmla="*/ 267 h 535"/>
                <a:gd name="T22" fmla="*/ 268 w 537"/>
                <a:gd name="T23" fmla="*/ 45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7" h="535">
                  <a:moveTo>
                    <a:pt x="268" y="534"/>
                  </a:moveTo>
                  <a:lnTo>
                    <a:pt x="268" y="534"/>
                  </a:lnTo>
                  <a:cubicBezTo>
                    <a:pt x="123" y="534"/>
                    <a:pt x="0" y="415"/>
                    <a:pt x="0" y="267"/>
                  </a:cubicBezTo>
                  <a:cubicBezTo>
                    <a:pt x="0" y="122"/>
                    <a:pt x="123" y="0"/>
                    <a:pt x="268" y="0"/>
                  </a:cubicBezTo>
                  <a:cubicBezTo>
                    <a:pt x="417" y="0"/>
                    <a:pt x="536" y="122"/>
                    <a:pt x="536" y="267"/>
                  </a:cubicBezTo>
                  <a:cubicBezTo>
                    <a:pt x="536" y="415"/>
                    <a:pt x="417" y="534"/>
                    <a:pt x="268" y="534"/>
                  </a:cubicBezTo>
                  <a:close/>
                  <a:moveTo>
                    <a:pt x="268" y="45"/>
                  </a:moveTo>
                  <a:lnTo>
                    <a:pt x="268" y="45"/>
                  </a:lnTo>
                  <a:cubicBezTo>
                    <a:pt x="145" y="45"/>
                    <a:pt x="45" y="145"/>
                    <a:pt x="45" y="267"/>
                  </a:cubicBezTo>
                  <a:cubicBezTo>
                    <a:pt x="45" y="393"/>
                    <a:pt x="145" y="493"/>
                    <a:pt x="268" y="493"/>
                  </a:cubicBezTo>
                  <a:cubicBezTo>
                    <a:pt x="391" y="493"/>
                    <a:pt x="491" y="393"/>
                    <a:pt x="491" y="267"/>
                  </a:cubicBezTo>
                  <a:cubicBezTo>
                    <a:pt x="491" y="145"/>
                    <a:pt x="391" y="45"/>
                    <a:pt x="268" y="4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1494"/>
            <p:cNvSpPr>
              <a:spLocks noChangeArrowheads="1"/>
            </p:cNvSpPr>
            <p:nvPr/>
          </p:nvSpPr>
          <p:spPr bwMode="auto">
            <a:xfrm>
              <a:off x="3688605" y="2901772"/>
              <a:ext cx="160338" cy="161925"/>
            </a:xfrm>
            <a:custGeom>
              <a:avLst/>
              <a:gdLst>
                <a:gd name="T0" fmla="*/ 223 w 447"/>
                <a:gd name="T1" fmla="*/ 0 h 449"/>
                <a:gd name="T2" fmla="*/ 223 w 447"/>
                <a:gd name="T3" fmla="*/ 0 h 449"/>
                <a:gd name="T4" fmla="*/ 0 w 447"/>
                <a:gd name="T5" fmla="*/ 222 h 449"/>
                <a:gd name="T6" fmla="*/ 223 w 447"/>
                <a:gd name="T7" fmla="*/ 448 h 449"/>
                <a:gd name="T8" fmla="*/ 446 w 447"/>
                <a:gd name="T9" fmla="*/ 222 h 449"/>
                <a:gd name="T10" fmla="*/ 223 w 447"/>
                <a:gd name="T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7" h="449">
                  <a:moveTo>
                    <a:pt x="223" y="0"/>
                  </a:moveTo>
                  <a:lnTo>
                    <a:pt x="223" y="0"/>
                  </a:lnTo>
                  <a:cubicBezTo>
                    <a:pt x="100" y="0"/>
                    <a:pt x="0" y="100"/>
                    <a:pt x="0" y="222"/>
                  </a:cubicBezTo>
                  <a:cubicBezTo>
                    <a:pt x="0" y="348"/>
                    <a:pt x="100" y="448"/>
                    <a:pt x="223" y="448"/>
                  </a:cubicBezTo>
                  <a:cubicBezTo>
                    <a:pt x="346" y="448"/>
                    <a:pt x="446" y="348"/>
                    <a:pt x="446" y="222"/>
                  </a:cubicBezTo>
                  <a:cubicBezTo>
                    <a:pt x="446" y="100"/>
                    <a:pt x="346" y="0"/>
                    <a:pt x="2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1495"/>
            <p:cNvSpPr>
              <a:spLocks noChangeArrowheads="1"/>
            </p:cNvSpPr>
            <p:nvPr/>
          </p:nvSpPr>
          <p:spPr bwMode="auto">
            <a:xfrm>
              <a:off x="3734643" y="2925585"/>
              <a:ext cx="69850" cy="100012"/>
            </a:xfrm>
            <a:custGeom>
              <a:avLst/>
              <a:gdLst>
                <a:gd name="T0" fmla="*/ 49 w 195"/>
                <a:gd name="T1" fmla="*/ 119 h 276"/>
                <a:gd name="T2" fmla="*/ 49 w 195"/>
                <a:gd name="T3" fmla="*/ 119 h 276"/>
                <a:gd name="T4" fmla="*/ 49 w 195"/>
                <a:gd name="T5" fmla="*/ 82 h 276"/>
                <a:gd name="T6" fmla="*/ 97 w 195"/>
                <a:gd name="T7" fmla="*/ 30 h 276"/>
                <a:gd name="T8" fmla="*/ 134 w 195"/>
                <a:gd name="T9" fmla="*/ 45 h 276"/>
                <a:gd name="T10" fmla="*/ 149 w 195"/>
                <a:gd name="T11" fmla="*/ 82 h 276"/>
                <a:gd name="T12" fmla="*/ 149 w 195"/>
                <a:gd name="T13" fmla="*/ 119 h 276"/>
                <a:gd name="T14" fmla="*/ 179 w 195"/>
                <a:gd name="T15" fmla="*/ 119 h 276"/>
                <a:gd name="T16" fmla="*/ 179 w 195"/>
                <a:gd name="T17" fmla="*/ 82 h 276"/>
                <a:gd name="T18" fmla="*/ 157 w 195"/>
                <a:gd name="T19" fmla="*/ 23 h 276"/>
                <a:gd name="T20" fmla="*/ 97 w 195"/>
                <a:gd name="T21" fmla="*/ 0 h 276"/>
                <a:gd name="T22" fmla="*/ 97 w 195"/>
                <a:gd name="T23" fmla="*/ 0 h 276"/>
                <a:gd name="T24" fmla="*/ 19 w 195"/>
                <a:gd name="T25" fmla="*/ 82 h 276"/>
                <a:gd name="T26" fmla="*/ 19 w 195"/>
                <a:gd name="T27" fmla="*/ 119 h 276"/>
                <a:gd name="T28" fmla="*/ 0 w 195"/>
                <a:gd name="T29" fmla="*/ 119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19 h 276"/>
                <a:gd name="T36" fmla="*/ 49 w 195"/>
                <a:gd name="T37" fmla="*/ 11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9" y="119"/>
                  </a:moveTo>
                  <a:lnTo>
                    <a:pt x="49" y="119"/>
                  </a:lnTo>
                  <a:cubicBezTo>
                    <a:pt x="49" y="82"/>
                    <a:pt x="49" y="82"/>
                    <a:pt x="49" y="82"/>
                  </a:cubicBezTo>
                  <a:cubicBezTo>
                    <a:pt x="49" y="52"/>
                    <a:pt x="71" y="30"/>
                    <a:pt x="97" y="30"/>
                  </a:cubicBezTo>
                  <a:cubicBezTo>
                    <a:pt x="112" y="30"/>
                    <a:pt x="123" y="34"/>
                    <a:pt x="134" y="45"/>
                  </a:cubicBezTo>
                  <a:cubicBezTo>
                    <a:pt x="146" y="56"/>
                    <a:pt x="149" y="67"/>
                    <a:pt x="149" y="82"/>
                  </a:cubicBezTo>
                  <a:cubicBezTo>
                    <a:pt x="149" y="119"/>
                    <a:pt x="149" y="119"/>
                    <a:pt x="149" y="119"/>
                  </a:cubicBezTo>
                  <a:cubicBezTo>
                    <a:pt x="179" y="119"/>
                    <a:pt x="179" y="119"/>
                    <a:pt x="179" y="119"/>
                  </a:cubicBezTo>
                  <a:cubicBezTo>
                    <a:pt x="179" y="82"/>
                    <a:pt x="179" y="82"/>
                    <a:pt x="179" y="82"/>
                  </a:cubicBezTo>
                  <a:cubicBezTo>
                    <a:pt x="179" y="60"/>
                    <a:pt x="172" y="41"/>
                    <a:pt x="157" y="23"/>
                  </a:cubicBezTo>
                  <a:cubicBezTo>
                    <a:pt x="138" y="8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3" y="0"/>
                    <a:pt x="19" y="37"/>
                    <a:pt x="19" y="82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19"/>
                    <a:pt x="194" y="119"/>
                    <a:pt x="194" y="119"/>
                  </a:cubicBezTo>
                  <a:lnTo>
                    <a:pt x="49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3455505" y="3558402"/>
            <a:ext cx="430212" cy="311150"/>
            <a:chOff x="3439368" y="3457669"/>
            <a:chExt cx="430212" cy="311150"/>
          </a:xfrm>
        </p:grpSpPr>
        <p:sp>
          <p:nvSpPr>
            <p:cNvPr id="193" name="Freeform 1496"/>
            <p:cNvSpPr>
              <a:spLocks noChangeArrowheads="1"/>
            </p:cNvSpPr>
            <p:nvPr/>
          </p:nvSpPr>
          <p:spPr bwMode="auto">
            <a:xfrm>
              <a:off x="3439368" y="3540219"/>
              <a:ext cx="295275" cy="182562"/>
            </a:xfrm>
            <a:custGeom>
              <a:avLst/>
              <a:gdLst>
                <a:gd name="T0" fmla="*/ 818 w 819"/>
                <a:gd name="T1" fmla="*/ 508 h 509"/>
                <a:gd name="T2" fmla="*/ 286 w 819"/>
                <a:gd name="T3" fmla="*/ 508 h 509"/>
                <a:gd name="T4" fmla="*/ 160 w 819"/>
                <a:gd name="T5" fmla="*/ 74 h 509"/>
                <a:gd name="T6" fmla="*/ 0 w 819"/>
                <a:gd name="T7" fmla="*/ 44 h 509"/>
                <a:gd name="T8" fmla="*/ 7 w 819"/>
                <a:gd name="T9" fmla="*/ 0 h 509"/>
                <a:gd name="T10" fmla="*/ 193 w 819"/>
                <a:gd name="T11" fmla="*/ 37 h 509"/>
                <a:gd name="T12" fmla="*/ 320 w 819"/>
                <a:gd name="T13" fmla="*/ 467 h 509"/>
                <a:gd name="T14" fmla="*/ 818 w 819"/>
                <a:gd name="T15" fmla="*/ 467 h 509"/>
                <a:gd name="T16" fmla="*/ 818 w 819"/>
                <a:gd name="T17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9" h="509">
                  <a:moveTo>
                    <a:pt x="818" y="508"/>
                  </a:moveTo>
                  <a:lnTo>
                    <a:pt x="286" y="508"/>
                  </a:lnTo>
                  <a:lnTo>
                    <a:pt x="160" y="74"/>
                  </a:lnTo>
                  <a:lnTo>
                    <a:pt x="0" y="44"/>
                  </a:lnTo>
                  <a:lnTo>
                    <a:pt x="7" y="0"/>
                  </a:lnTo>
                  <a:lnTo>
                    <a:pt x="193" y="37"/>
                  </a:lnTo>
                  <a:lnTo>
                    <a:pt x="320" y="467"/>
                  </a:lnTo>
                  <a:lnTo>
                    <a:pt x="818" y="467"/>
                  </a:lnTo>
                  <a:lnTo>
                    <a:pt x="818" y="508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1497"/>
            <p:cNvSpPr>
              <a:spLocks noChangeArrowheads="1"/>
            </p:cNvSpPr>
            <p:nvPr/>
          </p:nvSpPr>
          <p:spPr bwMode="auto">
            <a:xfrm>
              <a:off x="3552080" y="3583081"/>
              <a:ext cx="209550" cy="92075"/>
            </a:xfrm>
            <a:custGeom>
              <a:avLst/>
              <a:gdLst>
                <a:gd name="T0" fmla="*/ 0 w 581"/>
                <a:gd name="T1" fmla="*/ 0 h 256"/>
                <a:gd name="T2" fmla="*/ 75 w 581"/>
                <a:gd name="T3" fmla="*/ 255 h 256"/>
                <a:gd name="T4" fmla="*/ 506 w 581"/>
                <a:gd name="T5" fmla="*/ 255 h 256"/>
                <a:gd name="T6" fmla="*/ 580 w 581"/>
                <a:gd name="T7" fmla="*/ 0 h 256"/>
                <a:gd name="T8" fmla="*/ 0 w 58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6">
                  <a:moveTo>
                    <a:pt x="0" y="0"/>
                  </a:moveTo>
                  <a:lnTo>
                    <a:pt x="75" y="255"/>
                  </a:lnTo>
                  <a:lnTo>
                    <a:pt x="506" y="255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1498"/>
            <p:cNvSpPr>
              <a:spLocks noChangeArrowheads="1"/>
            </p:cNvSpPr>
            <p:nvPr/>
          </p:nvSpPr>
          <p:spPr bwMode="auto">
            <a:xfrm>
              <a:off x="3552080" y="3583081"/>
              <a:ext cx="209550" cy="92075"/>
            </a:xfrm>
            <a:custGeom>
              <a:avLst/>
              <a:gdLst>
                <a:gd name="T0" fmla="*/ 0 w 581"/>
                <a:gd name="T1" fmla="*/ 0 h 256"/>
                <a:gd name="T2" fmla="*/ 75 w 581"/>
                <a:gd name="T3" fmla="*/ 255 h 256"/>
                <a:gd name="T4" fmla="*/ 506 w 581"/>
                <a:gd name="T5" fmla="*/ 255 h 256"/>
                <a:gd name="T6" fmla="*/ 580 w 581"/>
                <a:gd name="T7" fmla="*/ 0 h 256"/>
                <a:gd name="T8" fmla="*/ 0 w 58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256">
                  <a:moveTo>
                    <a:pt x="0" y="0"/>
                  </a:moveTo>
                  <a:lnTo>
                    <a:pt x="75" y="255"/>
                  </a:lnTo>
                  <a:lnTo>
                    <a:pt x="506" y="255"/>
                  </a:lnTo>
                  <a:lnTo>
                    <a:pt x="580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1499"/>
            <p:cNvSpPr>
              <a:spLocks noChangeArrowheads="1"/>
            </p:cNvSpPr>
            <p:nvPr/>
          </p:nvSpPr>
          <p:spPr bwMode="auto">
            <a:xfrm>
              <a:off x="3531443" y="3567206"/>
              <a:ext cx="252412" cy="123825"/>
            </a:xfrm>
            <a:custGeom>
              <a:avLst/>
              <a:gdLst>
                <a:gd name="T0" fmla="*/ 599 w 700"/>
                <a:gd name="T1" fmla="*/ 345 h 346"/>
                <a:gd name="T2" fmla="*/ 100 w 700"/>
                <a:gd name="T3" fmla="*/ 345 h 346"/>
                <a:gd name="T4" fmla="*/ 0 w 700"/>
                <a:gd name="T5" fmla="*/ 0 h 346"/>
                <a:gd name="T6" fmla="*/ 699 w 700"/>
                <a:gd name="T7" fmla="*/ 0 h 346"/>
                <a:gd name="T8" fmla="*/ 599 w 700"/>
                <a:gd name="T9" fmla="*/ 345 h 346"/>
                <a:gd name="T10" fmla="*/ 134 w 700"/>
                <a:gd name="T11" fmla="*/ 300 h 346"/>
                <a:gd name="T12" fmla="*/ 565 w 700"/>
                <a:gd name="T13" fmla="*/ 300 h 346"/>
                <a:gd name="T14" fmla="*/ 639 w 700"/>
                <a:gd name="T15" fmla="*/ 45 h 346"/>
                <a:gd name="T16" fmla="*/ 59 w 700"/>
                <a:gd name="T17" fmla="*/ 45 h 346"/>
                <a:gd name="T18" fmla="*/ 134 w 700"/>
                <a:gd name="T19" fmla="*/ 300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0" h="346">
                  <a:moveTo>
                    <a:pt x="599" y="345"/>
                  </a:moveTo>
                  <a:lnTo>
                    <a:pt x="100" y="345"/>
                  </a:lnTo>
                  <a:lnTo>
                    <a:pt x="0" y="0"/>
                  </a:lnTo>
                  <a:lnTo>
                    <a:pt x="699" y="0"/>
                  </a:lnTo>
                  <a:lnTo>
                    <a:pt x="599" y="345"/>
                  </a:lnTo>
                  <a:close/>
                  <a:moveTo>
                    <a:pt x="134" y="300"/>
                  </a:moveTo>
                  <a:lnTo>
                    <a:pt x="565" y="300"/>
                  </a:lnTo>
                  <a:lnTo>
                    <a:pt x="639" y="45"/>
                  </a:lnTo>
                  <a:lnTo>
                    <a:pt x="59" y="45"/>
                  </a:lnTo>
                  <a:lnTo>
                    <a:pt x="134" y="30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1500"/>
            <p:cNvSpPr>
              <a:spLocks noChangeArrowheads="1"/>
            </p:cNvSpPr>
            <p:nvPr/>
          </p:nvSpPr>
          <p:spPr bwMode="auto">
            <a:xfrm>
              <a:off x="3656855" y="3583081"/>
              <a:ext cx="104775" cy="92075"/>
            </a:xfrm>
            <a:custGeom>
              <a:avLst/>
              <a:gdLst>
                <a:gd name="T0" fmla="*/ 290 w 291"/>
                <a:gd name="T1" fmla="*/ 0 h 256"/>
                <a:gd name="T2" fmla="*/ 0 w 291"/>
                <a:gd name="T3" fmla="*/ 0 h 256"/>
                <a:gd name="T4" fmla="*/ 0 w 291"/>
                <a:gd name="T5" fmla="*/ 255 h 256"/>
                <a:gd name="T6" fmla="*/ 216 w 291"/>
                <a:gd name="T7" fmla="*/ 255 h 256"/>
                <a:gd name="T8" fmla="*/ 290 w 29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6">
                  <a:moveTo>
                    <a:pt x="290" y="0"/>
                  </a:moveTo>
                  <a:lnTo>
                    <a:pt x="0" y="0"/>
                  </a:lnTo>
                  <a:lnTo>
                    <a:pt x="0" y="255"/>
                  </a:lnTo>
                  <a:lnTo>
                    <a:pt x="216" y="255"/>
                  </a:lnTo>
                  <a:lnTo>
                    <a:pt x="2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1501"/>
            <p:cNvSpPr>
              <a:spLocks noChangeArrowheads="1"/>
            </p:cNvSpPr>
            <p:nvPr/>
          </p:nvSpPr>
          <p:spPr bwMode="auto">
            <a:xfrm>
              <a:off x="3656855" y="3583081"/>
              <a:ext cx="104775" cy="92075"/>
            </a:xfrm>
            <a:custGeom>
              <a:avLst/>
              <a:gdLst>
                <a:gd name="T0" fmla="*/ 290 w 291"/>
                <a:gd name="T1" fmla="*/ 0 h 256"/>
                <a:gd name="T2" fmla="*/ 0 w 291"/>
                <a:gd name="T3" fmla="*/ 0 h 256"/>
                <a:gd name="T4" fmla="*/ 0 w 291"/>
                <a:gd name="T5" fmla="*/ 255 h 256"/>
                <a:gd name="T6" fmla="*/ 216 w 291"/>
                <a:gd name="T7" fmla="*/ 255 h 256"/>
                <a:gd name="T8" fmla="*/ 290 w 291"/>
                <a:gd name="T9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1" h="256">
                  <a:moveTo>
                    <a:pt x="290" y="0"/>
                  </a:moveTo>
                  <a:lnTo>
                    <a:pt x="0" y="0"/>
                  </a:lnTo>
                  <a:lnTo>
                    <a:pt x="0" y="255"/>
                  </a:lnTo>
                  <a:lnTo>
                    <a:pt x="216" y="255"/>
                  </a:lnTo>
                  <a:lnTo>
                    <a:pt x="29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1502"/>
            <p:cNvSpPr>
              <a:spLocks noChangeArrowheads="1"/>
            </p:cNvSpPr>
            <p:nvPr/>
          </p:nvSpPr>
          <p:spPr bwMode="auto">
            <a:xfrm>
              <a:off x="3555255" y="3710081"/>
              <a:ext cx="58738" cy="58738"/>
            </a:xfrm>
            <a:custGeom>
              <a:avLst/>
              <a:gdLst>
                <a:gd name="T0" fmla="*/ 78 w 161"/>
                <a:gd name="T1" fmla="*/ 163 h 164"/>
                <a:gd name="T2" fmla="*/ 78 w 161"/>
                <a:gd name="T3" fmla="*/ 163 h 164"/>
                <a:gd name="T4" fmla="*/ 0 w 161"/>
                <a:gd name="T5" fmla="*/ 81 h 164"/>
                <a:gd name="T6" fmla="*/ 78 w 161"/>
                <a:gd name="T7" fmla="*/ 0 h 164"/>
                <a:gd name="T8" fmla="*/ 160 w 161"/>
                <a:gd name="T9" fmla="*/ 81 h 164"/>
                <a:gd name="T10" fmla="*/ 78 w 161"/>
                <a:gd name="T11" fmla="*/ 163 h 164"/>
                <a:gd name="T12" fmla="*/ 78 w 161"/>
                <a:gd name="T13" fmla="*/ 44 h 164"/>
                <a:gd name="T14" fmla="*/ 78 w 161"/>
                <a:gd name="T15" fmla="*/ 44 h 164"/>
                <a:gd name="T16" fmla="*/ 41 w 161"/>
                <a:gd name="T17" fmla="*/ 81 h 164"/>
                <a:gd name="T18" fmla="*/ 78 w 161"/>
                <a:gd name="T19" fmla="*/ 119 h 164"/>
                <a:gd name="T20" fmla="*/ 115 w 161"/>
                <a:gd name="T21" fmla="*/ 81 h 164"/>
                <a:gd name="T22" fmla="*/ 78 w 161"/>
                <a:gd name="T23" fmla="*/ 4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1" h="164">
                  <a:moveTo>
                    <a:pt x="78" y="163"/>
                  </a:moveTo>
                  <a:lnTo>
                    <a:pt x="78" y="163"/>
                  </a:lnTo>
                  <a:cubicBezTo>
                    <a:pt x="33" y="163"/>
                    <a:pt x="0" y="126"/>
                    <a:pt x="0" y="81"/>
                  </a:cubicBezTo>
                  <a:cubicBezTo>
                    <a:pt x="0" y="37"/>
                    <a:pt x="33" y="0"/>
                    <a:pt x="78" y="0"/>
                  </a:cubicBezTo>
                  <a:cubicBezTo>
                    <a:pt x="122" y="0"/>
                    <a:pt x="160" y="37"/>
                    <a:pt x="160" y="81"/>
                  </a:cubicBezTo>
                  <a:cubicBezTo>
                    <a:pt x="160" y="126"/>
                    <a:pt x="122" y="163"/>
                    <a:pt x="78" y="163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59" y="44"/>
                    <a:pt x="41" y="63"/>
                    <a:pt x="41" y="81"/>
                  </a:cubicBezTo>
                  <a:cubicBezTo>
                    <a:pt x="41" y="104"/>
                    <a:pt x="59" y="119"/>
                    <a:pt x="78" y="119"/>
                  </a:cubicBezTo>
                  <a:cubicBezTo>
                    <a:pt x="100" y="119"/>
                    <a:pt x="115" y="104"/>
                    <a:pt x="115" y="81"/>
                  </a:cubicBezTo>
                  <a:cubicBezTo>
                    <a:pt x="115" y="63"/>
                    <a:pt x="100" y="44"/>
                    <a:pt x="78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1503"/>
            <p:cNvSpPr>
              <a:spLocks noChangeArrowheads="1"/>
            </p:cNvSpPr>
            <p:nvPr/>
          </p:nvSpPr>
          <p:spPr bwMode="auto">
            <a:xfrm>
              <a:off x="3660030" y="3710081"/>
              <a:ext cx="58738" cy="58738"/>
            </a:xfrm>
            <a:custGeom>
              <a:avLst/>
              <a:gdLst>
                <a:gd name="T0" fmla="*/ 82 w 164"/>
                <a:gd name="T1" fmla="*/ 163 h 164"/>
                <a:gd name="T2" fmla="*/ 82 w 164"/>
                <a:gd name="T3" fmla="*/ 163 h 164"/>
                <a:gd name="T4" fmla="*/ 0 w 164"/>
                <a:gd name="T5" fmla="*/ 81 h 164"/>
                <a:gd name="T6" fmla="*/ 82 w 164"/>
                <a:gd name="T7" fmla="*/ 0 h 164"/>
                <a:gd name="T8" fmla="*/ 163 w 164"/>
                <a:gd name="T9" fmla="*/ 81 h 164"/>
                <a:gd name="T10" fmla="*/ 82 w 164"/>
                <a:gd name="T11" fmla="*/ 163 h 164"/>
                <a:gd name="T12" fmla="*/ 82 w 164"/>
                <a:gd name="T13" fmla="*/ 44 h 164"/>
                <a:gd name="T14" fmla="*/ 82 w 164"/>
                <a:gd name="T15" fmla="*/ 44 h 164"/>
                <a:gd name="T16" fmla="*/ 44 w 164"/>
                <a:gd name="T17" fmla="*/ 81 h 164"/>
                <a:gd name="T18" fmla="*/ 82 w 164"/>
                <a:gd name="T19" fmla="*/ 119 h 164"/>
                <a:gd name="T20" fmla="*/ 119 w 164"/>
                <a:gd name="T21" fmla="*/ 81 h 164"/>
                <a:gd name="T22" fmla="*/ 82 w 164"/>
                <a:gd name="T23" fmla="*/ 4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4" h="164">
                  <a:moveTo>
                    <a:pt x="82" y="163"/>
                  </a:moveTo>
                  <a:lnTo>
                    <a:pt x="82" y="163"/>
                  </a:lnTo>
                  <a:cubicBezTo>
                    <a:pt x="37" y="163"/>
                    <a:pt x="0" y="126"/>
                    <a:pt x="0" y="81"/>
                  </a:cubicBezTo>
                  <a:cubicBezTo>
                    <a:pt x="0" y="37"/>
                    <a:pt x="37" y="0"/>
                    <a:pt x="82" y="0"/>
                  </a:cubicBezTo>
                  <a:cubicBezTo>
                    <a:pt x="126" y="0"/>
                    <a:pt x="163" y="37"/>
                    <a:pt x="163" y="81"/>
                  </a:cubicBezTo>
                  <a:cubicBezTo>
                    <a:pt x="163" y="126"/>
                    <a:pt x="126" y="163"/>
                    <a:pt x="82" y="163"/>
                  </a:cubicBezTo>
                  <a:close/>
                  <a:moveTo>
                    <a:pt x="82" y="44"/>
                  </a:moveTo>
                  <a:lnTo>
                    <a:pt x="82" y="44"/>
                  </a:lnTo>
                  <a:cubicBezTo>
                    <a:pt x="59" y="44"/>
                    <a:pt x="44" y="63"/>
                    <a:pt x="44" y="81"/>
                  </a:cubicBezTo>
                  <a:cubicBezTo>
                    <a:pt x="44" y="104"/>
                    <a:pt x="59" y="119"/>
                    <a:pt x="82" y="119"/>
                  </a:cubicBezTo>
                  <a:cubicBezTo>
                    <a:pt x="100" y="119"/>
                    <a:pt x="119" y="104"/>
                    <a:pt x="119" y="81"/>
                  </a:cubicBezTo>
                  <a:cubicBezTo>
                    <a:pt x="119" y="63"/>
                    <a:pt x="100" y="44"/>
                    <a:pt x="82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1504"/>
            <p:cNvSpPr>
              <a:spLocks noChangeArrowheads="1"/>
            </p:cNvSpPr>
            <p:nvPr/>
          </p:nvSpPr>
          <p:spPr bwMode="auto">
            <a:xfrm>
              <a:off x="3569543" y="3725956"/>
              <a:ext cx="26987" cy="26988"/>
            </a:xfrm>
            <a:custGeom>
              <a:avLst/>
              <a:gdLst>
                <a:gd name="T0" fmla="*/ 74 w 75"/>
                <a:gd name="T1" fmla="*/ 37 h 76"/>
                <a:gd name="T2" fmla="*/ 74 w 75"/>
                <a:gd name="T3" fmla="*/ 37 h 76"/>
                <a:gd name="T4" fmla="*/ 37 w 75"/>
                <a:gd name="T5" fmla="*/ 0 h 76"/>
                <a:gd name="T6" fmla="*/ 0 w 75"/>
                <a:gd name="T7" fmla="*/ 37 h 76"/>
                <a:gd name="T8" fmla="*/ 37 w 75"/>
                <a:gd name="T9" fmla="*/ 75 h 76"/>
                <a:gd name="T10" fmla="*/ 74 w 75"/>
                <a:gd name="T11" fmla="*/ 3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5" h="76">
                  <a:moveTo>
                    <a:pt x="74" y="37"/>
                  </a:moveTo>
                  <a:lnTo>
                    <a:pt x="74" y="37"/>
                  </a:lnTo>
                  <a:cubicBezTo>
                    <a:pt x="74" y="19"/>
                    <a:pt x="59" y="0"/>
                    <a:pt x="37" y="0"/>
                  </a:cubicBezTo>
                  <a:cubicBezTo>
                    <a:pt x="18" y="0"/>
                    <a:pt x="0" y="19"/>
                    <a:pt x="0" y="37"/>
                  </a:cubicBezTo>
                  <a:cubicBezTo>
                    <a:pt x="0" y="60"/>
                    <a:pt x="18" y="75"/>
                    <a:pt x="37" y="75"/>
                  </a:cubicBezTo>
                  <a:cubicBezTo>
                    <a:pt x="59" y="75"/>
                    <a:pt x="74" y="60"/>
                    <a:pt x="74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1505"/>
            <p:cNvSpPr>
              <a:spLocks noChangeArrowheads="1"/>
            </p:cNvSpPr>
            <p:nvPr/>
          </p:nvSpPr>
          <p:spPr bwMode="auto">
            <a:xfrm>
              <a:off x="3675905" y="3725956"/>
              <a:ext cx="26988" cy="26988"/>
            </a:xfrm>
            <a:custGeom>
              <a:avLst/>
              <a:gdLst>
                <a:gd name="T0" fmla="*/ 75 w 76"/>
                <a:gd name="T1" fmla="*/ 37 h 76"/>
                <a:gd name="T2" fmla="*/ 75 w 76"/>
                <a:gd name="T3" fmla="*/ 37 h 76"/>
                <a:gd name="T4" fmla="*/ 38 w 76"/>
                <a:gd name="T5" fmla="*/ 0 h 76"/>
                <a:gd name="T6" fmla="*/ 0 w 76"/>
                <a:gd name="T7" fmla="*/ 37 h 76"/>
                <a:gd name="T8" fmla="*/ 38 w 76"/>
                <a:gd name="T9" fmla="*/ 75 h 76"/>
                <a:gd name="T10" fmla="*/ 75 w 76"/>
                <a:gd name="T11" fmla="*/ 3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76">
                  <a:moveTo>
                    <a:pt x="75" y="37"/>
                  </a:moveTo>
                  <a:lnTo>
                    <a:pt x="75" y="37"/>
                  </a:lnTo>
                  <a:cubicBezTo>
                    <a:pt x="75" y="19"/>
                    <a:pt x="56" y="0"/>
                    <a:pt x="38" y="0"/>
                  </a:cubicBezTo>
                  <a:cubicBezTo>
                    <a:pt x="15" y="0"/>
                    <a:pt x="0" y="19"/>
                    <a:pt x="0" y="37"/>
                  </a:cubicBezTo>
                  <a:cubicBezTo>
                    <a:pt x="0" y="60"/>
                    <a:pt x="15" y="75"/>
                    <a:pt x="38" y="75"/>
                  </a:cubicBezTo>
                  <a:cubicBezTo>
                    <a:pt x="56" y="75"/>
                    <a:pt x="75" y="60"/>
                    <a:pt x="75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1506"/>
            <p:cNvSpPr>
              <a:spLocks noChangeArrowheads="1"/>
            </p:cNvSpPr>
            <p:nvPr/>
          </p:nvSpPr>
          <p:spPr bwMode="auto">
            <a:xfrm>
              <a:off x="3675905" y="3457669"/>
              <a:ext cx="193675" cy="192087"/>
            </a:xfrm>
            <a:custGeom>
              <a:avLst/>
              <a:gdLst>
                <a:gd name="T0" fmla="*/ 268 w 537"/>
                <a:gd name="T1" fmla="*/ 534 h 535"/>
                <a:gd name="T2" fmla="*/ 268 w 537"/>
                <a:gd name="T3" fmla="*/ 534 h 535"/>
                <a:gd name="T4" fmla="*/ 0 w 537"/>
                <a:gd name="T5" fmla="*/ 267 h 535"/>
                <a:gd name="T6" fmla="*/ 268 w 537"/>
                <a:gd name="T7" fmla="*/ 0 h 535"/>
                <a:gd name="T8" fmla="*/ 536 w 537"/>
                <a:gd name="T9" fmla="*/ 267 h 535"/>
                <a:gd name="T10" fmla="*/ 268 w 537"/>
                <a:gd name="T11" fmla="*/ 534 h 535"/>
                <a:gd name="T12" fmla="*/ 268 w 537"/>
                <a:gd name="T13" fmla="*/ 45 h 535"/>
                <a:gd name="T14" fmla="*/ 268 w 537"/>
                <a:gd name="T15" fmla="*/ 45 h 535"/>
                <a:gd name="T16" fmla="*/ 45 w 537"/>
                <a:gd name="T17" fmla="*/ 267 h 535"/>
                <a:gd name="T18" fmla="*/ 268 w 537"/>
                <a:gd name="T19" fmla="*/ 493 h 535"/>
                <a:gd name="T20" fmla="*/ 491 w 537"/>
                <a:gd name="T21" fmla="*/ 267 h 535"/>
                <a:gd name="T22" fmla="*/ 268 w 537"/>
                <a:gd name="T23" fmla="*/ 45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7" h="535">
                  <a:moveTo>
                    <a:pt x="268" y="534"/>
                  </a:moveTo>
                  <a:lnTo>
                    <a:pt x="268" y="534"/>
                  </a:lnTo>
                  <a:cubicBezTo>
                    <a:pt x="123" y="534"/>
                    <a:pt x="0" y="415"/>
                    <a:pt x="0" y="267"/>
                  </a:cubicBezTo>
                  <a:cubicBezTo>
                    <a:pt x="0" y="122"/>
                    <a:pt x="123" y="0"/>
                    <a:pt x="268" y="0"/>
                  </a:cubicBezTo>
                  <a:cubicBezTo>
                    <a:pt x="417" y="0"/>
                    <a:pt x="536" y="122"/>
                    <a:pt x="536" y="267"/>
                  </a:cubicBezTo>
                  <a:cubicBezTo>
                    <a:pt x="536" y="415"/>
                    <a:pt x="417" y="534"/>
                    <a:pt x="268" y="534"/>
                  </a:cubicBezTo>
                  <a:close/>
                  <a:moveTo>
                    <a:pt x="268" y="45"/>
                  </a:moveTo>
                  <a:lnTo>
                    <a:pt x="268" y="45"/>
                  </a:lnTo>
                  <a:cubicBezTo>
                    <a:pt x="145" y="45"/>
                    <a:pt x="45" y="145"/>
                    <a:pt x="45" y="267"/>
                  </a:cubicBezTo>
                  <a:cubicBezTo>
                    <a:pt x="45" y="393"/>
                    <a:pt x="145" y="493"/>
                    <a:pt x="268" y="493"/>
                  </a:cubicBezTo>
                  <a:cubicBezTo>
                    <a:pt x="391" y="493"/>
                    <a:pt x="491" y="393"/>
                    <a:pt x="491" y="267"/>
                  </a:cubicBezTo>
                  <a:cubicBezTo>
                    <a:pt x="491" y="145"/>
                    <a:pt x="391" y="45"/>
                    <a:pt x="268" y="4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1507"/>
            <p:cNvSpPr>
              <a:spLocks noChangeArrowheads="1"/>
            </p:cNvSpPr>
            <p:nvPr/>
          </p:nvSpPr>
          <p:spPr bwMode="auto">
            <a:xfrm>
              <a:off x="3691780" y="3473544"/>
              <a:ext cx="160338" cy="161925"/>
            </a:xfrm>
            <a:custGeom>
              <a:avLst/>
              <a:gdLst>
                <a:gd name="T0" fmla="*/ 223 w 447"/>
                <a:gd name="T1" fmla="*/ 0 h 449"/>
                <a:gd name="T2" fmla="*/ 223 w 447"/>
                <a:gd name="T3" fmla="*/ 0 h 449"/>
                <a:gd name="T4" fmla="*/ 0 w 447"/>
                <a:gd name="T5" fmla="*/ 222 h 449"/>
                <a:gd name="T6" fmla="*/ 223 w 447"/>
                <a:gd name="T7" fmla="*/ 448 h 449"/>
                <a:gd name="T8" fmla="*/ 446 w 447"/>
                <a:gd name="T9" fmla="*/ 222 h 449"/>
                <a:gd name="T10" fmla="*/ 223 w 447"/>
                <a:gd name="T11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7" h="449">
                  <a:moveTo>
                    <a:pt x="223" y="0"/>
                  </a:moveTo>
                  <a:lnTo>
                    <a:pt x="223" y="0"/>
                  </a:lnTo>
                  <a:cubicBezTo>
                    <a:pt x="100" y="0"/>
                    <a:pt x="0" y="100"/>
                    <a:pt x="0" y="222"/>
                  </a:cubicBezTo>
                  <a:cubicBezTo>
                    <a:pt x="0" y="348"/>
                    <a:pt x="100" y="448"/>
                    <a:pt x="223" y="448"/>
                  </a:cubicBezTo>
                  <a:cubicBezTo>
                    <a:pt x="346" y="448"/>
                    <a:pt x="446" y="348"/>
                    <a:pt x="446" y="222"/>
                  </a:cubicBezTo>
                  <a:cubicBezTo>
                    <a:pt x="446" y="100"/>
                    <a:pt x="346" y="0"/>
                    <a:pt x="22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1508"/>
            <p:cNvSpPr>
              <a:spLocks noChangeArrowheads="1"/>
            </p:cNvSpPr>
            <p:nvPr/>
          </p:nvSpPr>
          <p:spPr bwMode="auto">
            <a:xfrm>
              <a:off x="3737818" y="3497356"/>
              <a:ext cx="69850" cy="100013"/>
            </a:xfrm>
            <a:custGeom>
              <a:avLst/>
              <a:gdLst>
                <a:gd name="T0" fmla="*/ 49 w 195"/>
                <a:gd name="T1" fmla="*/ 119 h 276"/>
                <a:gd name="T2" fmla="*/ 49 w 195"/>
                <a:gd name="T3" fmla="*/ 119 h 276"/>
                <a:gd name="T4" fmla="*/ 49 w 195"/>
                <a:gd name="T5" fmla="*/ 82 h 276"/>
                <a:gd name="T6" fmla="*/ 97 w 195"/>
                <a:gd name="T7" fmla="*/ 30 h 276"/>
                <a:gd name="T8" fmla="*/ 134 w 195"/>
                <a:gd name="T9" fmla="*/ 45 h 276"/>
                <a:gd name="T10" fmla="*/ 149 w 195"/>
                <a:gd name="T11" fmla="*/ 82 h 276"/>
                <a:gd name="T12" fmla="*/ 149 w 195"/>
                <a:gd name="T13" fmla="*/ 119 h 276"/>
                <a:gd name="T14" fmla="*/ 179 w 195"/>
                <a:gd name="T15" fmla="*/ 119 h 276"/>
                <a:gd name="T16" fmla="*/ 179 w 195"/>
                <a:gd name="T17" fmla="*/ 82 h 276"/>
                <a:gd name="T18" fmla="*/ 157 w 195"/>
                <a:gd name="T19" fmla="*/ 23 h 276"/>
                <a:gd name="T20" fmla="*/ 97 w 195"/>
                <a:gd name="T21" fmla="*/ 0 h 276"/>
                <a:gd name="T22" fmla="*/ 97 w 195"/>
                <a:gd name="T23" fmla="*/ 0 h 276"/>
                <a:gd name="T24" fmla="*/ 19 w 195"/>
                <a:gd name="T25" fmla="*/ 82 h 276"/>
                <a:gd name="T26" fmla="*/ 19 w 195"/>
                <a:gd name="T27" fmla="*/ 119 h 276"/>
                <a:gd name="T28" fmla="*/ 0 w 195"/>
                <a:gd name="T29" fmla="*/ 119 h 276"/>
                <a:gd name="T30" fmla="*/ 0 w 195"/>
                <a:gd name="T31" fmla="*/ 275 h 276"/>
                <a:gd name="T32" fmla="*/ 194 w 195"/>
                <a:gd name="T33" fmla="*/ 275 h 276"/>
                <a:gd name="T34" fmla="*/ 194 w 195"/>
                <a:gd name="T35" fmla="*/ 119 h 276"/>
                <a:gd name="T36" fmla="*/ 49 w 195"/>
                <a:gd name="T37" fmla="*/ 11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5" h="276">
                  <a:moveTo>
                    <a:pt x="49" y="119"/>
                  </a:moveTo>
                  <a:lnTo>
                    <a:pt x="49" y="119"/>
                  </a:lnTo>
                  <a:cubicBezTo>
                    <a:pt x="49" y="82"/>
                    <a:pt x="49" y="82"/>
                    <a:pt x="49" y="82"/>
                  </a:cubicBezTo>
                  <a:cubicBezTo>
                    <a:pt x="49" y="52"/>
                    <a:pt x="71" y="30"/>
                    <a:pt x="97" y="30"/>
                  </a:cubicBezTo>
                  <a:cubicBezTo>
                    <a:pt x="112" y="30"/>
                    <a:pt x="123" y="34"/>
                    <a:pt x="134" y="45"/>
                  </a:cubicBezTo>
                  <a:cubicBezTo>
                    <a:pt x="146" y="56"/>
                    <a:pt x="149" y="67"/>
                    <a:pt x="149" y="82"/>
                  </a:cubicBezTo>
                  <a:cubicBezTo>
                    <a:pt x="149" y="119"/>
                    <a:pt x="149" y="119"/>
                    <a:pt x="149" y="119"/>
                  </a:cubicBezTo>
                  <a:cubicBezTo>
                    <a:pt x="179" y="119"/>
                    <a:pt x="179" y="119"/>
                    <a:pt x="179" y="119"/>
                  </a:cubicBezTo>
                  <a:cubicBezTo>
                    <a:pt x="179" y="82"/>
                    <a:pt x="179" y="82"/>
                    <a:pt x="179" y="82"/>
                  </a:cubicBezTo>
                  <a:cubicBezTo>
                    <a:pt x="179" y="60"/>
                    <a:pt x="172" y="41"/>
                    <a:pt x="157" y="23"/>
                  </a:cubicBezTo>
                  <a:cubicBezTo>
                    <a:pt x="138" y="8"/>
                    <a:pt x="119" y="0"/>
                    <a:pt x="97" y="0"/>
                  </a:cubicBezTo>
                  <a:lnTo>
                    <a:pt x="97" y="0"/>
                  </a:lnTo>
                  <a:cubicBezTo>
                    <a:pt x="53" y="0"/>
                    <a:pt x="19" y="37"/>
                    <a:pt x="19" y="82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275"/>
                    <a:pt x="0" y="275"/>
                    <a:pt x="0" y="275"/>
                  </a:cubicBezTo>
                  <a:cubicBezTo>
                    <a:pt x="194" y="275"/>
                    <a:pt x="194" y="275"/>
                    <a:pt x="194" y="275"/>
                  </a:cubicBezTo>
                  <a:cubicBezTo>
                    <a:pt x="194" y="119"/>
                    <a:pt x="194" y="119"/>
                    <a:pt x="194" y="119"/>
                  </a:cubicBezTo>
                  <a:lnTo>
                    <a:pt x="49" y="11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3395180" y="4067641"/>
            <a:ext cx="493712" cy="493712"/>
            <a:chOff x="3379043" y="4061852"/>
            <a:chExt cx="493712" cy="493712"/>
          </a:xfrm>
        </p:grpSpPr>
        <p:sp>
          <p:nvSpPr>
            <p:cNvPr id="207" name="Freeform 1509"/>
            <p:cNvSpPr>
              <a:spLocks noChangeArrowheads="1"/>
            </p:cNvSpPr>
            <p:nvPr/>
          </p:nvSpPr>
          <p:spPr bwMode="auto">
            <a:xfrm>
              <a:off x="3379043" y="4061852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1510"/>
            <p:cNvSpPr>
              <a:spLocks noChangeArrowheads="1"/>
            </p:cNvSpPr>
            <p:nvPr/>
          </p:nvSpPr>
          <p:spPr bwMode="auto">
            <a:xfrm>
              <a:off x="3379043" y="4061852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1511"/>
            <p:cNvSpPr>
              <a:spLocks noChangeArrowheads="1"/>
            </p:cNvSpPr>
            <p:nvPr/>
          </p:nvSpPr>
          <p:spPr bwMode="auto">
            <a:xfrm>
              <a:off x="3534618" y="4177739"/>
              <a:ext cx="338137" cy="377825"/>
            </a:xfrm>
            <a:custGeom>
              <a:avLst/>
              <a:gdLst>
                <a:gd name="T0" fmla="*/ 740 w 941"/>
                <a:gd name="T1" fmla="*/ 0 h 1051"/>
                <a:gd name="T2" fmla="*/ 740 w 941"/>
                <a:gd name="T3" fmla="*/ 0 h 1051"/>
                <a:gd name="T4" fmla="*/ 740 w 941"/>
                <a:gd name="T5" fmla="*/ 0 h 1051"/>
                <a:gd name="T6" fmla="*/ 815 w 941"/>
                <a:gd name="T7" fmla="*/ 178 h 1051"/>
                <a:gd name="T8" fmla="*/ 558 w 941"/>
                <a:gd name="T9" fmla="*/ 435 h 1051"/>
                <a:gd name="T10" fmla="*/ 522 w 941"/>
                <a:gd name="T11" fmla="*/ 435 h 1051"/>
                <a:gd name="T12" fmla="*/ 490 w 941"/>
                <a:gd name="T13" fmla="*/ 546 h 1051"/>
                <a:gd name="T14" fmla="*/ 11 w 941"/>
                <a:gd name="T15" fmla="*/ 546 h 1051"/>
                <a:gd name="T16" fmla="*/ 58 w 941"/>
                <a:gd name="T17" fmla="*/ 593 h 1051"/>
                <a:gd name="T18" fmla="*/ 454 w 941"/>
                <a:gd name="T19" fmla="*/ 593 h 1051"/>
                <a:gd name="T20" fmla="*/ 454 w 941"/>
                <a:gd name="T21" fmla="*/ 632 h 1051"/>
                <a:gd name="T22" fmla="*/ 401 w 941"/>
                <a:gd name="T23" fmla="*/ 632 h 1051"/>
                <a:gd name="T24" fmla="*/ 415 w 941"/>
                <a:gd name="T25" fmla="*/ 675 h 1051"/>
                <a:gd name="T26" fmla="*/ 336 w 941"/>
                <a:gd name="T27" fmla="*/ 753 h 1051"/>
                <a:gd name="T28" fmla="*/ 258 w 941"/>
                <a:gd name="T29" fmla="*/ 675 h 1051"/>
                <a:gd name="T30" fmla="*/ 268 w 941"/>
                <a:gd name="T31" fmla="*/ 632 h 1051"/>
                <a:gd name="T32" fmla="*/ 122 w 941"/>
                <a:gd name="T33" fmla="*/ 632 h 1051"/>
                <a:gd name="T34" fmla="*/ 133 w 941"/>
                <a:gd name="T35" fmla="*/ 675 h 1051"/>
                <a:gd name="T36" fmla="*/ 54 w 941"/>
                <a:gd name="T37" fmla="*/ 753 h 1051"/>
                <a:gd name="T38" fmla="*/ 0 w 941"/>
                <a:gd name="T39" fmla="*/ 732 h 1051"/>
                <a:gd name="T40" fmla="*/ 0 w 941"/>
                <a:gd name="T41" fmla="*/ 732 h 1051"/>
                <a:gd name="T42" fmla="*/ 322 w 941"/>
                <a:gd name="T43" fmla="*/ 1050 h 1051"/>
                <a:gd name="T44" fmla="*/ 940 w 941"/>
                <a:gd name="T45" fmla="*/ 1050 h 1051"/>
                <a:gd name="T46" fmla="*/ 940 w 941"/>
                <a:gd name="T47" fmla="*/ 196 h 1051"/>
                <a:gd name="T48" fmla="*/ 740 w 941"/>
                <a:gd name="T49" fmla="*/ 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1" h="1051">
                  <a:moveTo>
                    <a:pt x="740" y="0"/>
                  </a:moveTo>
                  <a:lnTo>
                    <a:pt x="740" y="0"/>
                  </a:lnTo>
                  <a:lnTo>
                    <a:pt x="740" y="0"/>
                  </a:lnTo>
                  <a:cubicBezTo>
                    <a:pt x="786" y="46"/>
                    <a:pt x="815" y="110"/>
                    <a:pt x="815" y="178"/>
                  </a:cubicBezTo>
                  <a:cubicBezTo>
                    <a:pt x="815" y="321"/>
                    <a:pt x="701" y="435"/>
                    <a:pt x="558" y="435"/>
                  </a:cubicBezTo>
                  <a:cubicBezTo>
                    <a:pt x="547" y="435"/>
                    <a:pt x="536" y="435"/>
                    <a:pt x="522" y="435"/>
                  </a:cubicBezTo>
                  <a:cubicBezTo>
                    <a:pt x="490" y="546"/>
                    <a:pt x="490" y="546"/>
                    <a:pt x="490" y="546"/>
                  </a:cubicBezTo>
                  <a:cubicBezTo>
                    <a:pt x="11" y="546"/>
                    <a:pt x="11" y="546"/>
                    <a:pt x="11" y="546"/>
                  </a:cubicBezTo>
                  <a:cubicBezTo>
                    <a:pt x="58" y="593"/>
                    <a:pt x="58" y="593"/>
                    <a:pt x="58" y="593"/>
                  </a:cubicBezTo>
                  <a:cubicBezTo>
                    <a:pt x="454" y="593"/>
                    <a:pt x="454" y="593"/>
                    <a:pt x="454" y="593"/>
                  </a:cubicBezTo>
                  <a:cubicBezTo>
                    <a:pt x="454" y="632"/>
                    <a:pt x="454" y="632"/>
                    <a:pt x="454" y="632"/>
                  </a:cubicBezTo>
                  <a:cubicBezTo>
                    <a:pt x="401" y="632"/>
                    <a:pt x="401" y="632"/>
                    <a:pt x="401" y="632"/>
                  </a:cubicBezTo>
                  <a:cubicBezTo>
                    <a:pt x="408" y="646"/>
                    <a:pt x="415" y="661"/>
                    <a:pt x="415" y="675"/>
                  </a:cubicBezTo>
                  <a:cubicBezTo>
                    <a:pt x="415" y="718"/>
                    <a:pt x="379" y="753"/>
                    <a:pt x="336" y="753"/>
                  </a:cubicBezTo>
                  <a:cubicBezTo>
                    <a:pt x="293" y="753"/>
                    <a:pt x="258" y="718"/>
                    <a:pt x="258" y="675"/>
                  </a:cubicBezTo>
                  <a:cubicBezTo>
                    <a:pt x="258" y="661"/>
                    <a:pt x="261" y="646"/>
                    <a:pt x="268" y="632"/>
                  </a:cubicBezTo>
                  <a:cubicBezTo>
                    <a:pt x="122" y="632"/>
                    <a:pt x="122" y="632"/>
                    <a:pt x="122" y="632"/>
                  </a:cubicBezTo>
                  <a:cubicBezTo>
                    <a:pt x="129" y="646"/>
                    <a:pt x="133" y="661"/>
                    <a:pt x="133" y="675"/>
                  </a:cubicBezTo>
                  <a:cubicBezTo>
                    <a:pt x="133" y="718"/>
                    <a:pt x="97" y="753"/>
                    <a:pt x="54" y="753"/>
                  </a:cubicBezTo>
                  <a:cubicBezTo>
                    <a:pt x="33" y="753"/>
                    <a:pt x="15" y="743"/>
                    <a:pt x="0" y="732"/>
                  </a:cubicBezTo>
                  <a:lnTo>
                    <a:pt x="0" y="732"/>
                  </a:lnTo>
                  <a:cubicBezTo>
                    <a:pt x="322" y="1050"/>
                    <a:pt x="322" y="1050"/>
                    <a:pt x="322" y="1050"/>
                  </a:cubicBezTo>
                  <a:cubicBezTo>
                    <a:pt x="940" y="1050"/>
                    <a:pt x="940" y="1050"/>
                    <a:pt x="940" y="1050"/>
                  </a:cubicBezTo>
                  <a:cubicBezTo>
                    <a:pt x="940" y="196"/>
                    <a:pt x="940" y="196"/>
                    <a:pt x="940" y="196"/>
                  </a:cubicBezTo>
                  <a:cubicBezTo>
                    <a:pt x="740" y="0"/>
                    <a:pt x="740" y="0"/>
                    <a:pt x="74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1512"/>
            <p:cNvSpPr>
              <a:spLocks noChangeArrowheads="1"/>
            </p:cNvSpPr>
            <p:nvPr/>
          </p:nvSpPr>
          <p:spPr bwMode="auto">
            <a:xfrm>
              <a:off x="3413968" y="4228539"/>
              <a:ext cx="282575" cy="176213"/>
            </a:xfrm>
            <a:custGeom>
              <a:avLst/>
              <a:gdLst>
                <a:gd name="T0" fmla="*/ 786 w 787"/>
                <a:gd name="T1" fmla="*/ 490 h 491"/>
                <a:gd name="T2" fmla="*/ 275 w 787"/>
                <a:gd name="T3" fmla="*/ 490 h 491"/>
                <a:gd name="T4" fmla="*/ 154 w 787"/>
                <a:gd name="T5" fmla="*/ 72 h 491"/>
                <a:gd name="T6" fmla="*/ 0 w 787"/>
                <a:gd name="T7" fmla="*/ 43 h 491"/>
                <a:gd name="T8" fmla="*/ 7 w 787"/>
                <a:gd name="T9" fmla="*/ 0 h 491"/>
                <a:gd name="T10" fmla="*/ 186 w 787"/>
                <a:gd name="T11" fmla="*/ 36 h 491"/>
                <a:gd name="T12" fmla="*/ 307 w 787"/>
                <a:gd name="T13" fmla="*/ 451 h 491"/>
                <a:gd name="T14" fmla="*/ 786 w 787"/>
                <a:gd name="T15" fmla="*/ 451 h 491"/>
                <a:gd name="T16" fmla="*/ 786 w 787"/>
                <a:gd name="T17" fmla="*/ 49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7" h="491">
                  <a:moveTo>
                    <a:pt x="786" y="490"/>
                  </a:moveTo>
                  <a:lnTo>
                    <a:pt x="275" y="490"/>
                  </a:lnTo>
                  <a:lnTo>
                    <a:pt x="154" y="72"/>
                  </a:lnTo>
                  <a:lnTo>
                    <a:pt x="0" y="43"/>
                  </a:lnTo>
                  <a:lnTo>
                    <a:pt x="7" y="0"/>
                  </a:lnTo>
                  <a:lnTo>
                    <a:pt x="186" y="36"/>
                  </a:lnTo>
                  <a:lnTo>
                    <a:pt x="307" y="451"/>
                  </a:lnTo>
                  <a:lnTo>
                    <a:pt x="786" y="451"/>
                  </a:lnTo>
                  <a:lnTo>
                    <a:pt x="786" y="49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1513"/>
            <p:cNvSpPr>
              <a:spLocks noChangeArrowheads="1"/>
            </p:cNvSpPr>
            <p:nvPr/>
          </p:nvSpPr>
          <p:spPr bwMode="auto">
            <a:xfrm>
              <a:off x="3526680" y="4392052"/>
              <a:ext cx="55563" cy="57150"/>
            </a:xfrm>
            <a:custGeom>
              <a:avLst/>
              <a:gdLst>
                <a:gd name="T0" fmla="*/ 75 w 155"/>
                <a:gd name="T1" fmla="*/ 157 h 158"/>
                <a:gd name="T2" fmla="*/ 75 w 155"/>
                <a:gd name="T3" fmla="*/ 157 h 158"/>
                <a:gd name="T4" fmla="*/ 0 w 155"/>
                <a:gd name="T5" fmla="*/ 79 h 158"/>
                <a:gd name="T6" fmla="*/ 75 w 155"/>
                <a:gd name="T7" fmla="*/ 0 h 158"/>
                <a:gd name="T8" fmla="*/ 154 w 155"/>
                <a:gd name="T9" fmla="*/ 79 h 158"/>
                <a:gd name="T10" fmla="*/ 75 w 155"/>
                <a:gd name="T11" fmla="*/ 157 h 158"/>
                <a:gd name="T12" fmla="*/ 75 w 155"/>
                <a:gd name="T13" fmla="*/ 43 h 158"/>
                <a:gd name="T14" fmla="*/ 75 w 155"/>
                <a:gd name="T15" fmla="*/ 43 h 158"/>
                <a:gd name="T16" fmla="*/ 39 w 155"/>
                <a:gd name="T17" fmla="*/ 79 h 158"/>
                <a:gd name="T18" fmla="*/ 75 w 155"/>
                <a:gd name="T19" fmla="*/ 115 h 158"/>
                <a:gd name="T20" fmla="*/ 111 w 155"/>
                <a:gd name="T21" fmla="*/ 79 h 158"/>
                <a:gd name="T22" fmla="*/ 75 w 155"/>
                <a:gd name="T23" fmla="*/ 4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5" h="158">
                  <a:moveTo>
                    <a:pt x="75" y="157"/>
                  </a:moveTo>
                  <a:lnTo>
                    <a:pt x="75" y="157"/>
                  </a:lnTo>
                  <a:cubicBezTo>
                    <a:pt x="32" y="157"/>
                    <a:pt x="0" y="122"/>
                    <a:pt x="0" y="79"/>
                  </a:cubicBezTo>
                  <a:cubicBezTo>
                    <a:pt x="0" y="36"/>
                    <a:pt x="32" y="0"/>
                    <a:pt x="75" y="0"/>
                  </a:cubicBezTo>
                  <a:cubicBezTo>
                    <a:pt x="118" y="0"/>
                    <a:pt x="154" y="36"/>
                    <a:pt x="154" y="79"/>
                  </a:cubicBezTo>
                  <a:cubicBezTo>
                    <a:pt x="154" y="122"/>
                    <a:pt x="118" y="157"/>
                    <a:pt x="75" y="157"/>
                  </a:cubicBezTo>
                  <a:close/>
                  <a:moveTo>
                    <a:pt x="75" y="43"/>
                  </a:moveTo>
                  <a:lnTo>
                    <a:pt x="75" y="43"/>
                  </a:lnTo>
                  <a:cubicBezTo>
                    <a:pt x="57" y="43"/>
                    <a:pt x="39" y="61"/>
                    <a:pt x="39" y="79"/>
                  </a:cubicBezTo>
                  <a:cubicBezTo>
                    <a:pt x="39" y="100"/>
                    <a:pt x="57" y="115"/>
                    <a:pt x="75" y="115"/>
                  </a:cubicBezTo>
                  <a:cubicBezTo>
                    <a:pt x="96" y="115"/>
                    <a:pt x="111" y="100"/>
                    <a:pt x="111" y="79"/>
                  </a:cubicBezTo>
                  <a:cubicBezTo>
                    <a:pt x="111" y="61"/>
                    <a:pt x="96" y="43"/>
                    <a:pt x="75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1514"/>
            <p:cNvSpPr>
              <a:spLocks noChangeArrowheads="1"/>
            </p:cNvSpPr>
            <p:nvPr/>
          </p:nvSpPr>
          <p:spPr bwMode="auto">
            <a:xfrm>
              <a:off x="3626693" y="4392052"/>
              <a:ext cx="57150" cy="57150"/>
            </a:xfrm>
            <a:custGeom>
              <a:avLst/>
              <a:gdLst>
                <a:gd name="T0" fmla="*/ 78 w 158"/>
                <a:gd name="T1" fmla="*/ 157 h 158"/>
                <a:gd name="T2" fmla="*/ 78 w 158"/>
                <a:gd name="T3" fmla="*/ 157 h 158"/>
                <a:gd name="T4" fmla="*/ 0 w 158"/>
                <a:gd name="T5" fmla="*/ 79 h 158"/>
                <a:gd name="T6" fmla="*/ 78 w 158"/>
                <a:gd name="T7" fmla="*/ 0 h 158"/>
                <a:gd name="T8" fmla="*/ 157 w 158"/>
                <a:gd name="T9" fmla="*/ 79 h 158"/>
                <a:gd name="T10" fmla="*/ 78 w 158"/>
                <a:gd name="T11" fmla="*/ 157 h 158"/>
                <a:gd name="T12" fmla="*/ 78 w 158"/>
                <a:gd name="T13" fmla="*/ 43 h 158"/>
                <a:gd name="T14" fmla="*/ 78 w 158"/>
                <a:gd name="T15" fmla="*/ 43 h 158"/>
                <a:gd name="T16" fmla="*/ 43 w 158"/>
                <a:gd name="T17" fmla="*/ 79 h 158"/>
                <a:gd name="T18" fmla="*/ 78 w 158"/>
                <a:gd name="T19" fmla="*/ 115 h 158"/>
                <a:gd name="T20" fmla="*/ 114 w 158"/>
                <a:gd name="T21" fmla="*/ 79 h 158"/>
                <a:gd name="T22" fmla="*/ 78 w 158"/>
                <a:gd name="T23" fmla="*/ 43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8" h="158">
                  <a:moveTo>
                    <a:pt x="78" y="157"/>
                  </a:moveTo>
                  <a:lnTo>
                    <a:pt x="78" y="157"/>
                  </a:lnTo>
                  <a:cubicBezTo>
                    <a:pt x="35" y="157"/>
                    <a:pt x="0" y="122"/>
                    <a:pt x="0" y="79"/>
                  </a:cubicBezTo>
                  <a:cubicBezTo>
                    <a:pt x="0" y="36"/>
                    <a:pt x="35" y="0"/>
                    <a:pt x="78" y="0"/>
                  </a:cubicBezTo>
                  <a:cubicBezTo>
                    <a:pt x="121" y="0"/>
                    <a:pt x="157" y="36"/>
                    <a:pt x="157" y="79"/>
                  </a:cubicBezTo>
                  <a:cubicBezTo>
                    <a:pt x="157" y="122"/>
                    <a:pt x="121" y="157"/>
                    <a:pt x="78" y="157"/>
                  </a:cubicBezTo>
                  <a:close/>
                  <a:moveTo>
                    <a:pt x="78" y="43"/>
                  </a:moveTo>
                  <a:lnTo>
                    <a:pt x="78" y="43"/>
                  </a:lnTo>
                  <a:cubicBezTo>
                    <a:pt x="57" y="43"/>
                    <a:pt x="43" y="61"/>
                    <a:pt x="43" y="79"/>
                  </a:cubicBezTo>
                  <a:cubicBezTo>
                    <a:pt x="43" y="100"/>
                    <a:pt x="57" y="115"/>
                    <a:pt x="78" y="115"/>
                  </a:cubicBezTo>
                  <a:cubicBezTo>
                    <a:pt x="96" y="115"/>
                    <a:pt x="114" y="100"/>
                    <a:pt x="114" y="79"/>
                  </a:cubicBezTo>
                  <a:cubicBezTo>
                    <a:pt x="114" y="61"/>
                    <a:pt x="96" y="43"/>
                    <a:pt x="7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1515"/>
            <p:cNvSpPr>
              <a:spLocks noChangeArrowheads="1"/>
            </p:cNvSpPr>
            <p:nvPr/>
          </p:nvSpPr>
          <p:spPr bwMode="auto">
            <a:xfrm>
              <a:off x="3642568" y="4149164"/>
              <a:ext cx="185737" cy="185738"/>
            </a:xfrm>
            <a:custGeom>
              <a:avLst/>
              <a:gdLst>
                <a:gd name="T0" fmla="*/ 257 w 515"/>
                <a:gd name="T1" fmla="*/ 514 h 515"/>
                <a:gd name="T2" fmla="*/ 257 w 515"/>
                <a:gd name="T3" fmla="*/ 514 h 515"/>
                <a:gd name="T4" fmla="*/ 0 w 515"/>
                <a:gd name="T5" fmla="*/ 257 h 515"/>
                <a:gd name="T6" fmla="*/ 257 w 515"/>
                <a:gd name="T7" fmla="*/ 0 h 515"/>
                <a:gd name="T8" fmla="*/ 514 w 515"/>
                <a:gd name="T9" fmla="*/ 257 h 515"/>
                <a:gd name="T10" fmla="*/ 257 w 515"/>
                <a:gd name="T11" fmla="*/ 514 h 515"/>
                <a:gd name="T12" fmla="*/ 257 w 515"/>
                <a:gd name="T13" fmla="*/ 43 h 515"/>
                <a:gd name="T14" fmla="*/ 257 w 515"/>
                <a:gd name="T15" fmla="*/ 43 h 515"/>
                <a:gd name="T16" fmla="*/ 42 w 515"/>
                <a:gd name="T17" fmla="*/ 257 h 515"/>
                <a:gd name="T18" fmla="*/ 257 w 515"/>
                <a:gd name="T19" fmla="*/ 475 h 515"/>
                <a:gd name="T20" fmla="*/ 471 w 515"/>
                <a:gd name="T21" fmla="*/ 257 h 515"/>
                <a:gd name="T22" fmla="*/ 257 w 515"/>
                <a:gd name="T23" fmla="*/ 43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5">
                  <a:moveTo>
                    <a:pt x="257" y="514"/>
                  </a:moveTo>
                  <a:lnTo>
                    <a:pt x="257" y="514"/>
                  </a:lnTo>
                  <a:cubicBezTo>
                    <a:pt x="117" y="514"/>
                    <a:pt x="0" y="400"/>
                    <a:pt x="0" y="257"/>
                  </a:cubicBezTo>
                  <a:cubicBezTo>
                    <a:pt x="0" y="118"/>
                    <a:pt x="117" y="0"/>
                    <a:pt x="257" y="0"/>
                  </a:cubicBezTo>
                  <a:cubicBezTo>
                    <a:pt x="400" y="0"/>
                    <a:pt x="514" y="118"/>
                    <a:pt x="514" y="257"/>
                  </a:cubicBezTo>
                  <a:cubicBezTo>
                    <a:pt x="514" y="400"/>
                    <a:pt x="400" y="514"/>
                    <a:pt x="257" y="514"/>
                  </a:cubicBezTo>
                  <a:close/>
                  <a:moveTo>
                    <a:pt x="257" y="43"/>
                  </a:moveTo>
                  <a:lnTo>
                    <a:pt x="257" y="43"/>
                  </a:lnTo>
                  <a:cubicBezTo>
                    <a:pt x="139" y="43"/>
                    <a:pt x="42" y="139"/>
                    <a:pt x="42" y="257"/>
                  </a:cubicBezTo>
                  <a:cubicBezTo>
                    <a:pt x="42" y="379"/>
                    <a:pt x="139" y="475"/>
                    <a:pt x="257" y="475"/>
                  </a:cubicBezTo>
                  <a:cubicBezTo>
                    <a:pt x="375" y="475"/>
                    <a:pt x="471" y="379"/>
                    <a:pt x="471" y="257"/>
                  </a:cubicBezTo>
                  <a:cubicBezTo>
                    <a:pt x="471" y="139"/>
                    <a:pt x="375" y="43"/>
                    <a:pt x="25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1516"/>
            <p:cNvSpPr>
              <a:spLocks noChangeArrowheads="1"/>
            </p:cNvSpPr>
            <p:nvPr/>
          </p:nvSpPr>
          <p:spPr bwMode="auto">
            <a:xfrm>
              <a:off x="3502868" y="4255527"/>
              <a:ext cx="219075" cy="120650"/>
            </a:xfrm>
            <a:custGeom>
              <a:avLst/>
              <a:gdLst>
                <a:gd name="T0" fmla="*/ 568 w 608"/>
                <a:gd name="T1" fmla="*/ 211 h 333"/>
                <a:gd name="T2" fmla="*/ 568 w 608"/>
                <a:gd name="T3" fmla="*/ 211 h 333"/>
                <a:gd name="T4" fmla="*/ 543 w 608"/>
                <a:gd name="T5" fmla="*/ 289 h 333"/>
                <a:gd name="T6" fmla="*/ 128 w 608"/>
                <a:gd name="T7" fmla="*/ 289 h 333"/>
                <a:gd name="T8" fmla="*/ 57 w 608"/>
                <a:gd name="T9" fmla="*/ 43 h 333"/>
                <a:gd name="T10" fmla="*/ 400 w 608"/>
                <a:gd name="T11" fmla="*/ 43 h 333"/>
                <a:gd name="T12" fmla="*/ 389 w 608"/>
                <a:gd name="T13" fmla="*/ 0 h 333"/>
                <a:gd name="T14" fmla="*/ 0 w 608"/>
                <a:gd name="T15" fmla="*/ 0 h 333"/>
                <a:gd name="T16" fmla="*/ 96 w 608"/>
                <a:gd name="T17" fmla="*/ 332 h 333"/>
                <a:gd name="T18" fmla="*/ 575 w 608"/>
                <a:gd name="T19" fmla="*/ 332 h 333"/>
                <a:gd name="T20" fmla="*/ 607 w 608"/>
                <a:gd name="T21" fmla="*/ 221 h 333"/>
                <a:gd name="T22" fmla="*/ 568 w 608"/>
                <a:gd name="T23" fmla="*/ 211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8" h="333">
                  <a:moveTo>
                    <a:pt x="568" y="211"/>
                  </a:moveTo>
                  <a:lnTo>
                    <a:pt x="568" y="211"/>
                  </a:lnTo>
                  <a:cubicBezTo>
                    <a:pt x="543" y="289"/>
                    <a:pt x="543" y="289"/>
                    <a:pt x="543" y="289"/>
                  </a:cubicBezTo>
                  <a:cubicBezTo>
                    <a:pt x="128" y="289"/>
                    <a:pt x="128" y="289"/>
                    <a:pt x="128" y="289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400" y="43"/>
                    <a:pt x="400" y="43"/>
                    <a:pt x="400" y="43"/>
                  </a:cubicBezTo>
                  <a:cubicBezTo>
                    <a:pt x="396" y="28"/>
                    <a:pt x="393" y="14"/>
                    <a:pt x="3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96" y="332"/>
                    <a:pt x="96" y="332"/>
                    <a:pt x="96" y="332"/>
                  </a:cubicBezTo>
                  <a:cubicBezTo>
                    <a:pt x="575" y="332"/>
                    <a:pt x="575" y="332"/>
                    <a:pt x="575" y="332"/>
                  </a:cubicBezTo>
                  <a:cubicBezTo>
                    <a:pt x="607" y="221"/>
                    <a:pt x="607" y="221"/>
                    <a:pt x="607" y="221"/>
                  </a:cubicBezTo>
                  <a:cubicBezTo>
                    <a:pt x="593" y="218"/>
                    <a:pt x="578" y="214"/>
                    <a:pt x="568" y="2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1517"/>
            <p:cNvSpPr>
              <a:spLocks noChangeArrowheads="1"/>
            </p:cNvSpPr>
            <p:nvPr/>
          </p:nvSpPr>
          <p:spPr bwMode="auto">
            <a:xfrm>
              <a:off x="3701305" y="4188852"/>
              <a:ext cx="66675" cy="95250"/>
            </a:xfrm>
            <a:custGeom>
              <a:avLst/>
              <a:gdLst>
                <a:gd name="T0" fmla="*/ 46 w 187"/>
                <a:gd name="T1" fmla="*/ 114 h 266"/>
                <a:gd name="T2" fmla="*/ 46 w 187"/>
                <a:gd name="T3" fmla="*/ 114 h 266"/>
                <a:gd name="T4" fmla="*/ 46 w 187"/>
                <a:gd name="T5" fmla="*/ 79 h 266"/>
                <a:gd name="T6" fmla="*/ 93 w 187"/>
                <a:gd name="T7" fmla="*/ 29 h 266"/>
                <a:gd name="T8" fmla="*/ 128 w 187"/>
                <a:gd name="T9" fmla="*/ 43 h 266"/>
                <a:gd name="T10" fmla="*/ 143 w 187"/>
                <a:gd name="T11" fmla="*/ 79 h 266"/>
                <a:gd name="T12" fmla="*/ 143 w 187"/>
                <a:gd name="T13" fmla="*/ 114 h 266"/>
                <a:gd name="T14" fmla="*/ 171 w 187"/>
                <a:gd name="T15" fmla="*/ 114 h 266"/>
                <a:gd name="T16" fmla="*/ 171 w 187"/>
                <a:gd name="T17" fmla="*/ 79 h 266"/>
                <a:gd name="T18" fmla="*/ 150 w 187"/>
                <a:gd name="T19" fmla="*/ 22 h 266"/>
                <a:gd name="T20" fmla="*/ 93 w 187"/>
                <a:gd name="T21" fmla="*/ 0 h 266"/>
                <a:gd name="T22" fmla="*/ 93 w 187"/>
                <a:gd name="T23" fmla="*/ 0 h 266"/>
                <a:gd name="T24" fmla="*/ 18 w 187"/>
                <a:gd name="T25" fmla="*/ 79 h 266"/>
                <a:gd name="T26" fmla="*/ 18 w 187"/>
                <a:gd name="T27" fmla="*/ 114 h 266"/>
                <a:gd name="T28" fmla="*/ 0 w 187"/>
                <a:gd name="T29" fmla="*/ 114 h 266"/>
                <a:gd name="T30" fmla="*/ 0 w 187"/>
                <a:gd name="T31" fmla="*/ 265 h 266"/>
                <a:gd name="T32" fmla="*/ 186 w 187"/>
                <a:gd name="T33" fmla="*/ 265 h 266"/>
                <a:gd name="T34" fmla="*/ 186 w 187"/>
                <a:gd name="T35" fmla="*/ 114 h 266"/>
                <a:gd name="T36" fmla="*/ 46 w 187"/>
                <a:gd name="T37" fmla="*/ 11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7" h="266">
                  <a:moveTo>
                    <a:pt x="46" y="114"/>
                  </a:moveTo>
                  <a:lnTo>
                    <a:pt x="46" y="114"/>
                  </a:lnTo>
                  <a:cubicBezTo>
                    <a:pt x="46" y="79"/>
                    <a:pt x="46" y="79"/>
                    <a:pt x="46" y="79"/>
                  </a:cubicBezTo>
                  <a:cubicBezTo>
                    <a:pt x="46" y="50"/>
                    <a:pt x="68" y="29"/>
                    <a:pt x="93" y="29"/>
                  </a:cubicBezTo>
                  <a:cubicBezTo>
                    <a:pt x="107" y="29"/>
                    <a:pt x="118" y="32"/>
                    <a:pt x="128" y="43"/>
                  </a:cubicBezTo>
                  <a:cubicBezTo>
                    <a:pt x="139" y="54"/>
                    <a:pt x="143" y="64"/>
                    <a:pt x="143" y="79"/>
                  </a:cubicBezTo>
                  <a:cubicBezTo>
                    <a:pt x="143" y="114"/>
                    <a:pt x="143" y="114"/>
                    <a:pt x="143" y="114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71" y="79"/>
                    <a:pt x="171" y="79"/>
                    <a:pt x="171" y="79"/>
                  </a:cubicBezTo>
                  <a:cubicBezTo>
                    <a:pt x="171" y="57"/>
                    <a:pt x="164" y="39"/>
                    <a:pt x="150" y="22"/>
                  </a:cubicBezTo>
                  <a:cubicBezTo>
                    <a:pt x="132" y="7"/>
                    <a:pt x="114" y="0"/>
                    <a:pt x="93" y="0"/>
                  </a:cubicBezTo>
                  <a:lnTo>
                    <a:pt x="93" y="0"/>
                  </a:lnTo>
                  <a:cubicBezTo>
                    <a:pt x="50" y="0"/>
                    <a:pt x="18" y="36"/>
                    <a:pt x="18" y="79"/>
                  </a:cubicBezTo>
                  <a:cubicBezTo>
                    <a:pt x="18" y="114"/>
                    <a:pt x="18" y="114"/>
                    <a:pt x="18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186" y="265"/>
                    <a:pt x="186" y="265"/>
                    <a:pt x="186" y="265"/>
                  </a:cubicBezTo>
                  <a:cubicBezTo>
                    <a:pt x="186" y="114"/>
                    <a:pt x="186" y="114"/>
                    <a:pt x="186" y="114"/>
                  </a:cubicBezTo>
                  <a:lnTo>
                    <a:pt x="46" y="1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6" name="Group 215"/>
          <p:cNvGrpSpPr/>
          <p:nvPr/>
        </p:nvGrpSpPr>
        <p:grpSpPr>
          <a:xfrm>
            <a:off x="4327247" y="1709082"/>
            <a:ext cx="293687" cy="293687"/>
            <a:chOff x="4300352" y="1638220"/>
            <a:chExt cx="293687" cy="293687"/>
          </a:xfrm>
        </p:grpSpPr>
        <p:sp>
          <p:nvSpPr>
            <p:cNvPr id="217" name="Freeform 1518"/>
            <p:cNvSpPr>
              <a:spLocks noChangeArrowheads="1"/>
            </p:cNvSpPr>
            <p:nvPr/>
          </p:nvSpPr>
          <p:spPr bwMode="auto">
            <a:xfrm>
              <a:off x="4300352" y="1638220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1519"/>
            <p:cNvSpPr>
              <a:spLocks noChangeArrowheads="1"/>
            </p:cNvSpPr>
            <p:nvPr/>
          </p:nvSpPr>
          <p:spPr bwMode="auto">
            <a:xfrm>
              <a:off x="4416239" y="1646157"/>
              <a:ext cx="109538" cy="217488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1520"/>
            <p:cNvSpPr>
              <a:spLocks noChangeArrowheads="1"/>
            </p:cNvSpPr>
            <p:nvPr/>
          </p:nvSpPr>
          <p:spPr bwMode="auto">
            <a:xfrm>
              <a:off x="4300352" y="1638220"/>
              <a:ext cx="293687" cy="293687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  <a:gd name="T32" fmla="*/ 412 w 814"/>
                <a:gd name="T33" fmla="*/ 233 h 814"/>
                <a:gd name="T34" fmla="*/ 412 w 814"/>
                <a:gd name="T35" fmla="*/ 233 h 814"/>
                <a:gd name="T36" fmla="*/ 387 w 814"/>
                <a:gd name="T37" fmla="*/ 171 h 814"/>
                <a:gd name="T38" fmla="*/ 321 w 814"/>
                <a:gd name="T39" fmla="*/ 142 h 814"/>
                <a:gd name="T40" fmla="*/ 321 w 814"/>
                <a:gd name="T41" fmla="*/ 142 h 814"/>
                <a:gd name="T42" fmla="*/ 233 w 814"/>
                <a:gd name="T43" fmla="*/ 233 h 814"/>
                <a:gd name="T44" fmla="*/ 233 w 814"/>
                <a:gd name="T45" fmla="*/ 281 h 814"/>
                <a:gd name="T46" fmla="*/ 212 w 814"/>
                <a:gd name="T47" fmla="*/ 281 h 814"/>
                <a:gd name="T48" fmla="*/ 212 w 814"/>
                <a:gd name="T49" fmla="*/ 456 h 814"/>
                <a:gd name="T50" fmla="*/ 434 w 814"/>
                <a:gd name="T51" fmla="*/ 456 h 814"/>
                <a:gd name="T52" fmla="*/ 434 w 814"/>
                <a:gd name="T53" fmla="*/ 281 h 814"/>
                <a:gd name="T54" fmla="*/ 412 w 814"/>
                <a:gd name="T55" fmla="*/ 281 h 814"/>
                <a:gd name="T56" fmla="*/ 412 w 814"/>
                <a:gd name="T57" fmla="*/ 233 h 814"/>
                <a:gd name="T58" fmla="*/ 379 w 814"/>
                <a:gd name="T59" fmla="*/ 281 h 814"/>
                <a:gd name="T60" fmla="*/ 379 w 814"/>
                <a:gd name="T61" fmla="*/ 281 h 814"/>
                <a:gd name="T62" fmla="*/ 266 w 814"/>
                <a:gd name="T63" fmla="*/ 281 h 814"/>
                <a:gd name="T64" fmla="*/ 266 w 814"/>
                <a:gd name="T65" fmla="*/ 233 h 814"/>
                <a:gd name="T66" fmla="*/ 321 w 814"/>
                <a:gd name="T67" fmla="*/ 175 h 814"/>
                <a:gd name="T68" fmla="*/ 365 w 814"/>
                <a:gd name="T69" fmla="*/ 193 h 814"/>
                <a:gd name="T70" fmla="*/ 379 w 814"/>
                <a:gd name="T71" fmla="*/ 233 h 814"/>
                <a:gd name="T72" fmla="*/ 379 w 814"/>
                <a:gd name="T73" fmla="*/ 281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  <a:moveTo>
                    <a:pt x="412" y="233"/>
                  </a:moveTo>
                  <a:lnTo>
                    <a:pt x="412" y="233"/>
                  </a:lnTo>
                  <a:cubicBezTo>
                    <a:pt x="412" y="212"/>
                    <a:pt x="405" y="186"/>
                    <a:pt x="387" y="171"/>
                  </a:cubicBezTo>
                  <a:cubicBezTo>
                    <a:pt x="368" y="153"/>
                    <a:pt x="346" y="142"/>
                    <a:pt x="321" y="142"/>
                  </a:cubicBezTo>
                  <a:lnTo>
                    <a:pt x="321" y="142"/>
                  </a:lnTo>
                  <a:cubicBezTo>
                    <a:pt x="273" y="142"/>
                    <a:pt x="233" y="186"/>
                    <a:pt x="233" y="233"/>
                  </a:cubicBezTo>
                  <a:cubicBezTo>
                    <a:pt x="233" y="281"/>
                    <a:pt x="233" y="281"/>
                    <a:pt x="233" y="281"/>
                  </a:cubicBezTo>
                  <a:cubicBezTo>
                    <a:pt x="212" y="281"/>
                    <a:pt x="212" y="281"/>
                    <a:pt x="212" y="281"/>
                  </a:cubicBezTo>
                  <a:cubicBezTo>
                    <a:pt x="212" y="456"/>
                    <a:pt x="212" y="456"/>
                    <a:pt x="212" y="456"/>
                  </a:cubicBezTo>
                  <a:cubicBezTo>
                    <a:pt x="434" y="456"/>
                    <a:pt x="434" y="456"/>
                    <a:pt x="434" y="456"/>
                  </a:cubicBezTo>
                  <a:cubicBezTo>
                    <a:pt x="434" y="281"/>
                    <a:pt x="434" y="281"/>
                    <a:pt x="434" y="281"/>
                  </a:cubicBezTo>
                  <a:cubicBezTo>
                    <a:pt x="412" y="281"/>
                    <a:pt x="412" y="281"/>
                    <a:pt x="412" y="281"/>
                  </a:cubicBezTo>
                  <a:lnTo>
                    <a:pt x="412" y="233"/>
                  </a:lnTo>
                  <a:close/>
                  <a:moveTo>
                    <a:pt x="379" y="281"/>
                  </a:moveTo>
                  <a:lnTo>
                    <a:pt x="379" y="281"/>
                  </a:lnTo>
                  <a:cubicBezTo>
                    <a:pt x="266" y="281"/>
                    <a:pt x="266" y="281"/>
                    <a:pt x="266" y="281"/>
                  </a:cubicBezTo>
                  <a:cubicBezTo>
                    <a:pt x="266" y="233"/>
                    <a:pt x="266" y="233"/>
                    <a:pt x="266" y="233"/>
                  </a:cubicBezTo>
                  <a:cubicBezTo>
                    <a:pt x="266" y="201"/>
                    <a:pt x="292" y="175"/>
                    <a:pt x="321" y="175"/>
                  </a:cubicBezTo>
                  <a:cubicBezTo>
                    <a:pt x="339" y="179"/>
                    <a:pt x="354" y="182"/>
                    <a:pt x="365" y="193"/>
                  </a:cubicBezTo>
                  <a:cubicBezTo>
                    <a:pt x="376" y="204"/>
                    <a:pt x="379" y="219"/>
                    <a:pt x="379" y="233"/>
                  </a:cubicBezTo>
                  <a:lnTo>
                    <a:pt x="379" y="2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0" name="Group 219"/>
          <p:cNvGrpSpPr/>
          <p:nvPr/>
        </p:nvGrpSpPr>
        <p:grpSpPr>
          <a:xfrm>
            <a:off x="4312959" y="2327788"/>
            <a:ext cx="293688" cy="293687"/>
            <a:chOff x="4286064" y="2279939"/>
            <a:chExt cx="293688" cy="293687"/>
          </a:xfrm>
        </p:grpSpPr>
        <p:sp>
          <p:nvSpPr>
            <p:cNvPr id="221" name="Freeform 1521"/>
            <p:cNvSpPr>
              <a:spLocks noChangeArrowheads="1"/>
            </p:cNvSpPr>
            <p:nvPr/>
          </p:nvSpPr>
          <p:spPr bwMode="auto">
            <a:xfrm>
              <a:off x="4286064" y="2279939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1522"/>
            <p:cNvSpPr>
              <a:spLocks noChangeArrowheads="1"/>
            </p:cNvSpPr>
            <p:nvPr/>
          </p:nvSpPr>
          <p:spPr bwMode="auto">
            <a:xfrm>
              <a:off x="4401952" y="2287876"/>
              <a:ext cx="109537" cy="217488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1523"/>
            <p:cNvSpPr>
              <a:spLocks noChangeArrowheads="1"/>
            </p:cNvSpPr>
            <p:nvPr/>
          </p:nvSpPr>
          <p:spPr bwMode="auto">
            <a:xfrm>
              <a:off x="4286064" y="2279939"/>
              <a:ext cx="293688" cy="293687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  <a:gd name="T32" fmla="*/ 412 w 814"/>
                <a:gd name="T33" fmla="*/ 233 h 814"/>
                <a:gd name="T34" fmla="*/ 412 w 814"/>
                <a:gd name="T35" fmla="*/ 233 h 814"/>
                <a:gd name="T36" fmla="*/ 387 w 814"/>
                <a:gd name="T37" fmla="*/ 171 h 814"/>
                <a:gd name="T38" fmla="*/ 321 w 814"/>
                <a:gd name="T39" fmla="*/ 142 h 814"/>
                <a:gd name="T40" fmla="*/ 321 w 814"/>
                <a:gd name="T41" fmla="*/ 142 h 814"/>
                <a:gd name="T42" fmla="*/ 233 w 814"/>
                <a:gd name="T43" fmla="*/ 233 h 814"/>
                <a:gd name="T44" fmla="*/ 233 w 814"/>
                <a:gd name="T45" fmla="*/ 281 h 814"/>
                <a:gd name="T46" fmla="*/ 212 w 814"/>
                <a:gd name="T47" fmla="*/ 281 h 814"/>
                <a:gd name="T48" fmla="*/ 212 w 814"/>
                <a:gd name="T49" fmla="*/ 456 h 814"/>
                <a:gd name="T50" fmla="*/ 434 w 814"/>
                <a:gd name="T51" fmla="*/ 456 h 814"/>
                <a:gd name="T52" fmla="*/ 434 w 814"/>
                <a:gd name="T53" fmla="*/ 281 h 814"/>
                <a:gd name="T54" fmla="*/ 412 w 814"/>
                <a:gd name="T55" fmla="*/ 281 h 814"/>
                <a:gd name="T56" fmla="*/ 412 w 814"/>
                <a:gd name="T57" fmla="*/ 233 h 814"/>
                <a:gd name="T58" fmla="*/ 379 w 814"/>
                <a:gd name="T59" fmla="*/ 281 h 814"/>
                <a:gd name="T60" fmla="*/ 379 w 814"/>
                <a:gd name="T61" fmla="*/ 281 h 814"/>
                <a:gd name="T62" fmla="*/ 266 w 814"/>
                <a:gd name="T63" fmla="*/ 281 h 814"/>
                <a:gd name="T64" fmla="*/ 266 w 814"/>
                <a:gd name="T65" fmla="*/ 233 h 814"/>
                <a:gd name="T66" fmla="*/ 321 w 814"/>
                <a:gd name="T67" fmla="*/ 175 h 814"/>
                <a:gd name="T68" fmla="*/ 365 w 814"/>
                <a:gd name="T69" fmla="*/ 193 h 814"/>
                <a:gd name="T70" fmla="*/ 379 w 814"/>
                <a:gd name="T71" fmla="*/ 233 h 814"/>
                <a:gd name="T72" fmla="*/ 379 w 814"/>
                <a:gd name="T73" fmla="*/ 281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  <a:moveTo>
                    <a:pt x="412" y="233"/>
                  </a:moveTo>
                  <a:lnTo>
                    <a:pt x="412" y="233"/>
                  </a:lnTo>
                  <a:cubicBezTo>
                    <a:pt x="412" y="212"/>
                    <a:pt x="405" y="186"/>
                    <a:pt x="387" y="171"/>
                  </a:cubicBezTo>
                  <a:cubicBezTo>
                    <a:pt x="368" y="153"/>
                    <a:pt x="346" y="142"/>
                    <a:pt x="321" y="142"/>
                  </a:cubicBezTo>
                  <a:lnTo>
                    <a:pt x="321" y="142"/>
                  </a:lnTo>
                  <a:cubicBezTo>
                    <a:pt x="273" y="142"/>
                    <a:pt x="233" y="186"/>
                    <a:pt x="233" y="233"/>
                  </a:cubicBezTo>
                  <a:cubicBezTo>
                    <a:pt x="233" y="281"/>
                    <a:pt x="233" y="281"/>
                    <a:pt x="233" y="281"/>
                  </a:cubicBezTo>
                  <a:cubicBezTo>
                    <a:pt x="212" y="281"/>
                    <a:pt x="212" y="281"/>
                    <a:pt x="212" y="281"/>
                  </a:cubicBezTo>
                  <a:cubicBezTo>
                    <a:pt x="212" y="456"/>
                    <a:pt x="212" y="456"/>
                    <a:pt x="212" y="456"/>
                  </a:cubicBezTo>
                  <a:cubicBezTo>
                    <a:pt x="434" y="456"/>
                    <a:pt x="434" y="456"/>
                    <a:pt x="434" y="456"/>
                  </a:cubicBezTo>
                  <a:cubicBezTo>
                    <a:pt x="434" y="281"/>
                    <a:pt x="434" y="281"/>
                    <a:pt x="434" y="281"/>
                  </a:cubicBezTo>
                  <a:cubicBezTo>
                    <a:pt x="412" y="281"/>
                    <a:pt x="412" y="281"/>
                    <a:pt x="412" y="281"/>
                  </a:cubicBezTo>
                  <a:lnTo>
                    <a:pt x="412" y="233"/>
                  </a:lnTo>
                  <a:close/>
                  <a:moveTo>
                    <a:pt x="379" y="281"/>
                  </a:moveTo>
                  <a:lnTo>
                    <a:pt x="379" y="281"/>
                  </a:lnTo>
                  <a:cubicBezTo>
                    <a:pt x="266" y="281"/>
                    <a:pt x="266" y="281"/>
                    <a:pt x="266" y="281"/>
                  </a:cubicBezTo>
                  <a:cubicBezTo>
                    <a:pt x="266" y="233"/>
                    <a:pt x="266" y="233"/>
                    <a:pt x="266" y="233"/>
                  </a:cubicBezTo>
                  <a:cubicBezTo>
                    <a:pt x="266" y="201"/>
                    <a:pt x="292" y="175"/>
                    <a:pt x="321" y="175"/>
                  </a:cubicBezTo>
                  <a:cubicBezTo>
                    <a:pt x="339" y="179"/>
                    <a:pt x="354" y="182"/>
                    <a:pt x="365" y="193"/>
                  </a:cubicBezTo>
                  <a:cubicBezTo>
                    <a:pt x="376" y="204"/>
                    <a:pt x="379" y="219"/>
                    <a:pt x="379" y="233"/>
                  </a:cubicBezTo>
                  <a:lnTo>
                    <a:pt x="379" y="2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4317722" y="2939501"/>
            <a:ext cx="293687" cy="293688"/>
            <a:chOff x="4290827" y="2891314"/>
            <a:chExt cx="293687" cy="293688"/>
          </a:xfrm>
        </p:grpSpPr>
        <p:sp>
          <p:nvSpPr>
            <p:cNvPr id="225" name="Freeform 1524"/>
            <p:cNvSpPr>
              <a:spLocks noChangeArrowheads="1"/>
            </p:cNvSpPr>
            <p:nvPr/>
          </p:nvSpPr>
          <p:spPr bwMode="auto">
            <a:xfrm>
              <a:off x="4290827" y="2891314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1525"/>
            <p:cNvSpPr>
              <a:spLocks noChangeArrowheads="1"/>
            </p:cNvSpPr>
            <p:nvPr/>
          </p:nvSpPr>
          <p:spPr bwMode="auto">
            <a:xfrm>
              <a:off x="4406714" y="2899252"/>
              <a:ext cx="109538" cy="217487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1526"/>
            <p:cNvSpPr>
              <a:spLocks noChangeArrowheads="1"/>
            </p:cNvSpPr>
            <p:nvPr/>
          </p:nvSpPr>
          <p:spPr bwMode="auto">
            <a:xfrm>
              <a:off x="4290827" y="2891314"/>
              <a:ext cx="293687" cy="293688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  <a:gd name="T32" fmla="*/ 412 w 814"/>
                <a:gd name="T33" fmla="*/ 233 h 814"/>
                <a:gd name="T34" fmla="*/ 412 w 814"/>
                <a:gd name="T35" fmla="*/ 233 h 814"/>
                <a:gd name="T36" fmla="*/ 387 w 814"/>
                <a:gd name="T37" fmla="*/ 171 h 814"/>
                <a:gd name="T38" fmla="*/ 321 w 814"/>
                <a:gd name="T39" fmla="*/ 142 h 814"/>
                <a:gd name="T40" fmla="*/ 321 w 814"/>
                <a:gd name="T41" fmla="*/ 142 h 814"/>
                <a:gd name="T42" fmla="*/ 233 w 814"/>
                <a:gd name="T43" fmla="*/ 233 h 814"/>
                <a:gd name="T44" fmla="*/ 233 w 814"/>
                <a:gd name="T45" fmla="*/ 281 h 814"/>
                <a:gd name="T46" fmla="*/ 212 w 814"/>
                <a:gd name="T47" fmla="*/ 281 h 814"/>
                <a:gd name="T48" fmla="*/ 212 w 814"/>
                <a:gd name="T49" fmla="*/ 456 h 814"/>
                <a:gd name="T50" fmla="*/ 434 w 814"/>
                <a:gd name="T51" fmla="*/ 456 h 814"/>
                <a:gd name="T52" fmla="*/ 434 w 814"/>
                <a:gd name="T53" fmla="*/ 281 h 814"/>
                <a:gd name="T54" fmla="*/ 412 w 814"/>
                <a:gd name="T55" fmla="*/ 281 h 814"/>
                <a:gd name="T56" fmla="*/ 412 w 814"/>
                <a:gd name="T57" fmla="*/ 233 h 814"/>
                <a:gd name="T58" fmla="*/ 379 w 814"/>
                <a:gd name="T59" fmla="*/ 281 h 814"/>
                <a:gd name="T60" fmla="*/ 379 w 814"/>
                <a:gd name="T61" fmla="*/ 281 h 814"/>
                <a:gd name="T62" fmla="*/ 266 w 814"/>
                <a:gd name="T63" fmla="*/ 281 h 814"/>
                <a:gd name="T64" fmla="*/ 266 w 814"/>
                <a:gd name="T65" fmla="*/ 233 h 814"/>
                <a:gd name="T66" fmla="*/ 321 w 814"/>
                <a:gd name="T67" fmla="*/ 175 h 814"/>
                <a:gd name="T68" fmla="*/ 365 w 814"/>
                <a:gd name="T69" fmla="*/ 193 h 814"/>
                <a:gd name="T70" fmla="*/ 379 w 814"/>
                <a:gd name="T71" fmla="*/ 233 h 814"/>
                <a:gd name="T72" fmla="*/ 379 w 814"/>
                <a:gd name="T73" fmla="*/ 281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  <a:moveTo>
                    <a:pt x="412" y="233"/>
                  </a:moveTo>
                  <a:lnTo>
                    <a:pt x="412" y="233"/>
                  </a:lnTo>
                  <a:cubicBezTo>
                    <a:pt x="412" y="212"/>
                    <a:pt x="405" y="186"/>
                    <a:pt x="387" y="171"/>
                  </a:cubicBezTo>
                  <a:cubicBezTo>
                    <a:pt x="368" y="153"/>
                    <a:pt x="346" y="142"/>
                    <a:pt x="321" y="142"/>
                  </a:cubicBezTo>
                  <a:lnTo>
                    <a:pt x="321" y="142"/>
                  </a:lnTo>
                  <a:cubicBezTo>
                    <a:pt x="273" y="142"/>
                    <a:pt x="233" y="186"/>
                    <a:pt x="233" y="233"/>
                  </a:cubicBezTo>
                  <a:cubicBezTo>
                    <a:pt x="233" y="281"/>
                    <a:pt x="233" y="281"/>
                    <a:pt x="233" y="281"/>
                  </a:cubicBezTo>
                  <a:cubicBezTo>
                    <a:pt x="212" y="281"/>
                    <a:pt x="212" y="281"/>
                    <a:pt x="212" y="281"/>
                  </a:cubicBezTo>
                  <a:cubicBezTo>
                    <a:pt x="212" y="456"/>
                    <a:pt x="212" y="456"/>
                    <a:pt x="212" y="456"/>
                  </a:cubicBezTo>
                  <a:cubicBezTo>
                    <a:pt x="434" y="456"/>
                    <a:pt x="434" y="456"/>
                    <a:pt x="434" y="456"/>
                  </a:cubicBezTo>
                  <a:cubicBezTo>
                    <a:pt x="434" y="281"/>
                    <a:pt x="434" y="281"/>
                    <a:pt x="434" y="281"/>
                  </a:cubicBezTo>
                  <a:cubicBezTo>
                    <a:pt x="412" y="281"/>
                    <a:pt x="412" y="281"/>
                    <a:pt x="412" y="281"/>
                  </a:cubicBezTo>
                  <a:lnTo>
                    <a:pt x="412" y="233"/>
                  </a:lnTo>
                  <a:close/>
                  <a:moveTo>
                    <a:pt x="379" y="281"/>
                  </a:moveTo>
                  <a:lnTo>
                    <a:pt x="379" y="281"/>
                  </a:lnTo>
                  <a:cubicBezTo>
                    <a:pt x="266" y="281"/>
                    <a:pt x="266" y="281"/>
                    <a:pt x="266" y="281"/>
                  </a:cubicBezTo>
                  <a:cubicBezTo>
                    <a:pt x="266" y="233"/>
                    <a:pt x="266" y="233"/>
                    <a:pt x="266" y="233"/>
                  </a:cubicBezTo>
                  <a:cubicBezTo>
                    <a:pt x="266" y="201"/>
                    <a:pt x="292" y="175"/>
                    <a:pt x="321" y="175"/>
                  </a:cubicBezTo>
                  <a:cubicBezTo>
                    <a:pt x="339" y="179"/>
                    <a:pt x="354" y="182"/>
                    <a:pt x="365" y="193"/>
                  </a:cubicBezTo>
                  <a:cubicBezTo>
                    <a:pt x="376" y="204"/>
                    <a:pt x="379" y="219"/>
                    <a:pt x="379" y="233"/>
                  </a:cubicBezTo>
                  <a:lnTo>
                    <a:pt x="379" y="2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8" name="Group 227"/>
          <p:cNvGrpSpPr/>
          <p:nvPr/>
        </p:nvGrpSpPr>
        <p:grpSpPr>
          <a:xfrm>
            <a:off x="4303434" y="3567134"/>
            <a:ext cx="293688" cy="293687"/>
            <a:chOff x="4276539" y="3470557"/>
            <a:chExt cx="293688" cy="293687"/>
          </a:xfrm>
        </p:grpSpPr>
        <p:sp>
          <p:nvSpPr>
            <p:cNvPr id="229" name="Freeform 1527"/>
            <p:cNvSpPr>
              <a:spLocks noChangeArrowheads="1"/>
            </p:cNvSpPr>
            <p:nvPr/>
          </p:nvSpPr>
          <p:spPr bwMode="auto">
            <a:xfrm>
              <a:off x="4276539" y="3470557"/>
              <a:ext cx="231775" cy="231775"/>
            </a:xfrm>
            <a:custGeom>
              <a:avLst/>
              <a:gdLst>
                <a:gd name="T0" fmla="*/ 321 w 646"/>
                <a:gd name="T1" fmla="*/ 645 h 646"/>
                <a:gd name="T2" fmla="*/ 321 w 646"/>
                <a:gd name="T3" fmla="*/ 645 h 646"/>
                <a:gd name="T4" fmla="*/ 0 w 646"/>
                <a:gd name="T5" fmla="*/ 324 h 646"/>
                <a:gd name="T6" fmla="*/ 321 w 646"/>
                <a:gd name="T7" fmla="*/ 0 h 646"/>
                <a:gd name="T8" fmla="*/ 645 w 646"/>
                <a:gd name="T9" fmla="*/ 324 h 646"/>
                <a:gd name="T10" fmla="*/ 321 w 646"/>
                <a:gd name="T11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6" h="646">
                  <a:moveTo>
                    <a:pt x="321" y="645"/>
                  </a:moveTo>
                  <a:lnTo>
                    <a:pt x="321" y="645"/>
                  </a:lnTo>
                  <a:cubicBezTo>
                    <a:pt x="146" y="645"/>
                    <a:pt x="0" y="503"/>
                    <a:pt x="0" y="324"/>
                  </a:cubicBezTo>
                  <a:cubicBezTo>
                    <a:pt x="0" y="146"/>
                    <a:pt x="146" y="0"/>
                    <a:pt x="321" y="0"/>
                  </a:cubicBezTo>
                  <a:cubicBezTo>
                    <a:pt x="500" y="0"/>
                    <a:pt x="645" y="146"/>
                    <a:pt x="645" y="324"/>
                  </a:cubicBezTo>
                  <a:cubicBezTo>
                    <a:pt x="645" y="503"/>
                    <a:pt x="500" y="645"/>
                    <a:pt x="321" y="64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1528"/>
            <p:cNvSpPr>
              <a:spLocks noChangeArrowheads="1"/>
            </p:cNvSpPr>
            <p:nvPr/>
          </p:nvSpPr>
          <p:spPr bwMode="auto">
            <a:xfrm>
              <a:off x="4390839" y="3478494"/>
              <a:ext cx="109538" cy="217488"/>
            </a:xfrm>
            <a:custGeom>
              <a:avLst/>
              <a:gdLst>
                <a:gd name="T0" fmla="*/ 0 w 303"/>
                <a:gd name="T1" fmla="*/ 0 h 602"/>
                <a:gd name="T2" fmla="*/ 0 w 303"/>
                <a:gd name="T3" fmla="*/ 0 h 602"/>
                <a:gd name="T4" fmla="*/ 0 w 303"/>
                <a:gd name="T5" fmla="*/ 601 h 602"/>
                <a:gd name="T6" fmla="*/ 302 w 303"/>
                <a:gd name="T7" fmla="*/ 302 h 602"/>
                <a:gd name="T8" fmla="*/ 0 w 303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2" y="467"/>
                    <a:pt x="302" y="302"/>
                  </a:cubicBezTo>
                  <a:cubicBezTo>
                    <a:pt x="302" y="135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1529"/>
            <p:cNvSpPr>
              <a:spLocks noChangeArrowheads="1"/>
            </p:cNvSpPr>
            <p:nvPr/>
          </p:nvSpPr>
          <p:spPr bwMode="auto">
            <a:xfrm>
              <a:off x="4276539" y="3470557"/>
              <a:ext cx="293688" cy="293687"/>
            </a:xfrm>
            <a:custGeom>
              <a:avLst/>
              <a:gdLst>
                <a:gd name="T0" fmla="*/ 813 w 814"/>
                <a:gd name="T1" fmla="*/ 762 h 814"/>
                <a:gd name="T2" fmla="*/ 813 w 814"/>
                <a:gd name="T3" fmla="*/ 762 h 814"/>
                <a:gd name="T4" fmla="*/ 576 w 814"/>
                <a:gd name="T5" fmla="*/ 525 h 814"/>
                <a:gd name="T6" fmla="*/ 645 w 814"/>
                <a:gd name="T7" fmla="*/ 324 h 814"/>
                <a:gd name="T8" fmla="*/ 321 w 814"/>
                <a:gd name="T9" fmla="*/ 0 h 814"/>
                <a:gd name="T10" fmla="*/ 0 w 814"/>
                <a:gd name="T11" fmla="*/ 324 h 814"/>
                <a:gd name="T12" fmla="*/ 321 w 814"/>
                <a:gd name="T13" fmla="*/ 645 h 814"/>
                <a:gd name="T14" fmla="*/ 521 w 814"/>
                <a:gd name="T15" fmla="*/ 576 h 814"/>
                <a:gd name="T16" fmla="*/ 758 w 814"/>
                <a:gd name="T17" fmla="*/ 813 h 814"/>
                <a:gd name="T18" fmla="*/ 813 w 814"/>
                <a:gd name="T19" fmla="*/ 762 h 814"/>
                <a:gd name="T20" fmla="*/ 44 w 814"/>
                <a:gd name="T21" fmla="*/ 324 h 814"/>
                <a:gd name="T22" fmla="*/ 44 w 814"/>
                <a:gd name="T23" fmla="*/ 324 h 814"/>
                <a:gd name="T24" fmla="*/ 321 w 814"/>
                <a:gd name="T25" fmla="*/ 44 h 814"/>
                <a:gd name="T26" fmla="*/ 602 w 814"/>
                <a:gd name="T27" fmla="*/ 324 h 814"/>
                <a:gd name="T28" fmla="*/ 321 w 814"/>
                <a:gd name="T29" fmla="*/ 605 h 814"/>
                <a:gd name="T30" fmla="*/ 44 w 814"/>
                <a:gd name="T31" fmla="*/ 32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4" h="814">
                  <a:moveTo>
                    <a:pt x="813" y="762"/>
                  </a:moveTo>
                  <a:lnTo>
                    <a:pt x="813" y="762"/>
                  </a:lnTo>
                  <a:cubicBezTo>
                    <a:pt x="576" y="525"/>
                    <a:pt x="576" y="525"/>
                    <a:pt x="576" y="525"/>
                  </a:cubicBezTo>
                  <a:cubicBezTo>
                    <a:pt x="620" y="467"/>
                    <a:pt x="645" y="397"/>
                    <a:pt x="645" y="324"/>
                  </a:cubicBezTo>
                  <a:cubicBezTo>
                    <a:pt x="645" y="146"/>
                    <a:pt x="500" y="0"/>
                    <a:pt x="321" y="0"/>
                  </a:cubicBezTo>
                  <a:cubicBezTo>
                    <a:pt x="146" y="0"/>
                    <a:pt x="0" y="146"/>
                    <a:pt x="0" y="324"/>
                  </a:cubicBezTo>
                  <a:cubicBezTo>
                    <a:pt x="0" y="503"/>
                    <a:pt x="146" y="645"/>
                    <a:pt x="321" y="645"/>
                  </a:cubicBezTo>
                  <a:cubicBezTo>
                    <a:pt x="397" y="645"/>
                    <a:pt x="467" y="620"/>
                    <a:pt x="521" y="576"/>
                  </a:cubicBezTo>
                  <a:cubicBezTo>
                    <a:pt x="758" y="813"/>
                    <a:pt x="758" y="813"/>
                    <a:pt x="758" y="813"/>
                  </a:cubicBezTo>
                  <a:lnTo>
                    <a:pt x="813" y="762"/>
                  </a:lnTo>
                  <a:close/>
                  <a:moveTo>
                    <a:pt x="44" y="324"/>
                  </a:moveTo>
                  <a:lnTo>
                    <a:pt x="44" y="324"/>
                  </a:lnTo>
                  <a:cubicBezTo>
                    <a:pt x="44" y="168"/>
                    <a:pt x="168" y="44"/>
                    <a:pt x="321" y="44"/>
                  </a:cubicBezTo>
                  <a:cubicBezTo>
                    <a:pt x="478" y="44"/>
                    <a:pt x="602" y="168"/>
                    <a:pt x="602" y="324"/>
                  </a:cubicBezTo>
                  <a:cubicBezTo>
                    <a:pt x="602" y="478"/>
                    <a:pt x="478" y="605"/>
                    <a:pt x="321" y="605"/>
                  </a:cubicBezTo>
                  <a:cubicBezTo>
                    <a:pt x="168" y="605"/>
                    <a:pt x="44" y="478"/>
                    <a:pt x="44" y="32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1530"/>
            <p:cNvSpPr>
              <a:spLocks noChangeArrowheads="1"/>
            </p:cNvSpPr>
            <p:nvPr/>
          </p:nvSpPr>
          <p:spPr bwMode="auto">
            <a:xfrm>
              <a:off x="4352739" y="3522944"/>
              <a:ext cx="80963" cy="112713"/>
            </a:xfrm>
            <a:custGeom>
              <a:avLst/>
              <a:gdLst>
                <a:gd name="T0" fmla="*/ 200 w 223"/>
                <a:gd name="T1" fmla="*/ 139 h 315"/>
                <a:gd name="T2" fmla="*/ 200 w 223"/>
                <a:gd name="T3" fmla="*/ 139 h 315"/>
                <a:gd name="T4" fmla="*/ 200 w 223"/>
                <a:gd name="T5" fmla="*/ 91 h 315"/>
                <a:gd name="T6" fmla="*/ 175 w 223"/>
                <a:gd name="T7" fmla="*/ 29 h 315"/>
                <a:gd name="T8" fmla="*/ 109 w 223"/>
                <a:gd name="T9" fmla="*/ 0 h 315"/>
                <a:gd name="T10" fmla="*/ 109 w 223"/>
                <a:gd name="T11" fmla="*/ 0 h 315"/>
                <a:gd name="T12" fmla="*/ 21 w 223"/>
                <a:gd name="T13" fmla="*/ 91 h 315"/>
                <a:gd name="T14" fmla="*/ 21 w 223"/>
                <a:gd name="T15" fmla="*/ 139 h 315"/>
                <a:gd name="T16" fmla="*/ 0 w 223"/>
                <a:gd name="T17" fmla="*/ 139 h 315"/>
                <a:gd name="T18" fmla="*/ 0 w 223"/>
                <a:gd name="T19" fmla="*/ 314 h 315"/>
                <a:gd name="T20" fmla="*/ 222 w 223"/>
                <a:gd name="T21" fmla="*/ 314 h 315"/>
                <a:gd name="T22" fmla="*/ 222 w 223"/>
                <a:gd name="T23" fmla="*/ 139 h 315"/>
                <a:gd name="T24" fmla="*/ 200 w 223"/>
                <a:gd name="T25" fmla="*/ 139 h 315"/>
                <a:gd name="T26" fmla="*/ 167 w 223"/>
                <a:gd name="T27" fmla="*/ 139 h 315"/>
                <a:gd name="T28" fmla="*/ 167 w 223"/>
                <a:gd name="T29" fmla="*/ 139 h 315"/>
                <a:gd name="T30" fmla="*/ 54 w 223"/>
                <a:gd name="T31" fmla="*/ 139 h 315"/>
                <a:gd name="T32" fmla="*/ 54 w 223"/>
                <a:gd name="T33" fmla="*/ 91 h 315"/>
                <a:gd name="T34" fmla="*/ 109 w 223"/>
                <a:gd name="T35" fmla="*/ 33 h 315"/>
                <a:gd name="T36" fmla="*/ 153 w 223"/>
                <a:gd name="T37" fmla="*/ 51 h 315"/>
                <a:gd name="T38" fmla="*/ 167 w 223"/>
                <a:gd name="T39" fmla="*/ 91 h 315"/>
                <a:gd name="T40" fmla="*/ 167 w 223"/>
                <a:gd name="T41" fmla="*/ 139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3" h="315">
                  <a:moveTo>
                    <a:pt x="200" y="139"/>
                  </a:moveTo>
                  <a:lnTo>
                    <a:pt x="200" y="139"/>
                  </a:lnTo>
                  <a:cubicBezTo>
                    <a:pt x="200" y="91"/>
                    <a:pt x="200" y="91"/>
                    <a:pt x="200" y="91"/>
                  </a:cubicBezTo>
                  <a:cubicBezTo>
                    <a:pt x="200" y="70"/>
                    <a:pt x="193" y="44"/>
                    <a:pt x="175" y="29"/>
                  </a:cubicBezTo>
                  <a:cubicBezTo>
                    <a:pt x="156" y="11"/>
                    <a:pt x="134" y="0"/>
                    <a:pt x="109" y="0"/>
                  </a:cubicBezTo>
                  <a:lnTo>
                    <a:pt x="109" y="0"/>
                  </a:lnTo>
                  <a:cubicBezTo>
                    <a:pt x="61" y="0"/>
                    <a:pt x="21" y="44"/>
                    <a:pt x="21" y="91"/>
                  </a:cubicBezTo>
                  <a:cubicBezTo>
                    <a:pt x="21" y="139"/>
                    <a:pt x="21" y="139"/>
                    <a:pt x="21" y="13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22" y="314"/>
                    <a:pt x="222" y="314"/>
                    <a:pt x="222" y="314"/>
                  </a:cubicBezTo>
                  <a:cubicBezTo>
                    <a:pt x="222" y="139"/>
                    <a:pt x="222" y="139"/>
                    <a:pt x="222" y="139"/>
                  </a:cubicBezTo>
                  <a:lnTo>
                    <a:pt x="200" y="139"/>
                  </a:lnTo>
                  <a:close/>
                  <a:moveTo>
                    <a:pt x="167" y="139"/>
                  </a:moveTo>
                  <a:lnTo>
                    <a:pt x="167" y="139"/>
                  </a:lnTo>
                  <a:cubicBezTo>
                    <a:pt x="54" y="139"/>
                    <a:pt x="54" y="139"/>
                    <a:pt x="54" y="139"/>
                  </a:cubicBezTo>
                  <a:cubicBezTo>
                    <a:pt x="54" y="91"/>
                    <a:pt x="54" y="91"/>
                    <a:pt x="54" y="91"/>
                  </a:cubicBezTo>
                  <a:cubicBezTo>
                    <a:pt x="54" y="59"/>
                    <a:pt x="80" y="33"/>
                    <a:pt x="109" y="33"/>
                  </a:cubicBezTo>
                  <a:cubicBezTo>
                    <a:pt x="127" y="37"/>
                    <a:pt x="142" y="40"/>
                    <a:pt x="153" y="51"/>
                  </a:cubicBezTo>
                  <a:cubicBezTo>
                    <a:pt x="164" y="62"/>
                    <a:pt x="167" y="77"/>
                    <a:pt x="167" y="91"/>
                  </a:cubicBezTo>
                  <a:lnTo>
                    <a:pt x="167" y="13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3" name="Group 232"/>
          <p:cNvGrpSpPr/>
          <p:nvPr/>
        </p:nvGrpSpPr>
        <p:grpSpPr>
          <a:xfrm>
            <a:off x="4208184" y="4067641"/>
            <a:ext cx="493713" cy="493712"/>
            <a:chOff x="4181289" y="4067081"/>
            <a:chExt cx="493713" cy="493712"/>
          </a:xfrm>
        </p:grpSpPr>
        <p:sp>
          <p:nvSpPr>
            <p:cNvPr id="234" name="Freeform 1531"/>
            <p:cNvSpPr>
              <a:spLocks noChangeArrowheads="1"/>
            </p:cNvSpPr>
            <p:nvPr/>
          </p:nvSpPr>
          <p:spPr bwMode="auto">
            <a:xfrm>
              <a:off x="4181289" y="406708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1532"/>
            <p:cNvSpPr>
              <a:spLocks noChangeArrowheads="1"/>
            </p:cNvSpPr>
            <p:nvPr/>
          </p:nvSpPr>
          <p:spPr bwMode="auto">
            <a:xfrm>
              <a:off x="4181289" y="4067081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1533"/>
            <p:cNvSpPr>
              <a:spLocks noChangeArrowheads="1"/>
            </p:cNvSpPr>
            <p:nvPr/>
          </p:nvSpPr>
          <p:spPr bwMode="auto">
            <a:xfrm>
              <a:off x="4284477" y="4165506"/>
              <a:ext cx="228600" cy="228600"/>
            </a:xfrm>
            <a:custGeom>
              <a:avLst/>
              <a:gdLst>
                <a:gd name="T0" fmla="*/ 314 w 633"/>
                <a:gd name="T1" fmla="*/ 632 h 633"/>
                <a:gd name="T2" fmla="*/ 314 w 633"/>
                <a:gd name="T3" fmla="*/ 632 h 633"/>
                <a:gd name="T4" fmla="*/ 0 w 633"/>
                <a:gd name="T5" fmla="*/ 318 h 633"/>
                <a:gd name="T6" fmla="*/ 314 w 633"/>
                <a:gd name="T7" fmla="*/ 0 h 633"/>
                <a:gd name="T8" fmla="*/ 632 w 633"/>
                <a:gd name="T9" fmla="*/ 318 h 633"/>
                <a:gd name="T10" fmla="*/ 314 w 633"/>
                <a:gd name="T11" fmla="*/ 632 h 6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3" h="633">
                  <a:moveTo>
                    <a:pt x="314" y="632"/>
                  </a:moveTo>
                  <a:lnTo>
                    <a:pt x="314" y="632"/>
                  </a:lnTo>
                  <a:cubicBezTo>
                    <a:pt x="143" y="632"/>
                    <a:pt x="0" y="493"/>
                    <a:pt x="0" y="318"/>
                  </a:cubicBezTo>
                  <a:cubicBezTo>
                    <a:pt x="0" y="143"/>
                    <a:pt x="143" y="0"/>
                    <a:pt x="314" y="0"/>
                  </a:cubicBezTo>
                  <a:cubicBezTo>
                    <a:pt x="489" y="0"/>
                    <a:pt x="632" y="143"/>
                    <a:pt x="632" y="318"/>
                  </a:cubicBezTo>
                  <a:cubicBezTo>
                    <a:pt x="632" y="493"/>
                    <a:pt x="489" y="632"/>
                    <a:pt x="314" y="63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1534"/>
            <p:cNvSpPr>
              <a:spLocks noChangeArrowheads="1"/>
            </p:cNvSpPr>
            <p:nvPr/>
          </p:nvSpPr>
          <p:spPr bwMode="auto">
            <a:xfrm>
              <a:off x="4317814" y="4198843"/>
              <a:ext cx="357188" cy="361950"/>
            </a:xfrm>
            <a:custGeom>
              <a:avLst/>
              <a:gdLst>
                <a:gd name="T0" fmla="*/ 446 w 994"/>
                <a:gd name="T1" fmla="*/ 0 h 1005"/>
                <a:gd name="T2" fmla="*/ 446 w 994"/>
                <a:gd name="T3" fmla="*/ 0 h 1005"/>
                <a:gd name="T4" fmla="*/ 446 w 994"/>
                <a:gd name="T5" fmla="*/ 0 h 1005"/>
                <a:gd name="T6" fmla="*/ 471 w 994"/>
                <a:gd name="T7" fmla="*/ 25 h 1005"/>
                <a:gd name="T8" fmla="*/ 539 w 994"/>
                <a:gd name="T9" fmla="*/ 214 h 1005"/>
                <a:gd name="T10" fmla="*/ 539 w 994"/>
                <a:gd name="T11" fmla="*/ 222 h 1005"/>
                <a:gd name="T12" fmla="*/ 539 w 994"/>
                <a:gd name="T13" fmla="*/ 225 h 1005"/>
                <a:gd name="T14" fmla="*/ 539 w 994"/>
                <a:gd name="T15" fmla="*/ 225 h 1005"/>
                <a:gd name="T16" fmla="*/ 539 w 994"/>
                <a:gd name="T17" fmla="*/ 225 h 1005"/>
                <a:gd name="T18" fmla="*/ 539 w 994"/>
                <a:gd name="T19" fmla="*/ 225 h 1005"/>
                <a:gd name="T20" fmla="*/ 539 w 994"/>
                <a:gd name="T21" fmla="*/ 225 h 1005"/>
                <a:gd name="T22" fmla="*/ 539 w 994"/>
                <a:gd name="T23" fmla="*/ 225 h 1005"/>
                <a:gd name="T24" fmla="*/ 539 w 994"/>
                <a:gd name="T25" fmla="*/ 225 h 1005"/>
                <a:gd name="T26" fmla="*/ 539 w 994"/>
                <a:gd name="T27" fmla="*/ 225 h 1005"/>
                <a:gd name="T28" fmla="*/ 539 w 994"/>
                <a:gd name="T29" fmla="*/ 225 h 1005"/>
                <a:gd name="T30" fmla="*/ 539 w 994"/>
                <a:gd name="T31" fmla="*/ 225 h 1005"/>
                <a:gd name="T32" fmla="*/ 539 w 994"/>
                <a:gd name="T33" fmla="*/ 225 h 1005"/>
                <a:gd name="T34" fmla="*/ 539 w 994"/>
                <a:gd name="T35" fmla="*/ 225 h 1005"/>
                <a:gd name="T36" fmla="*/ 539 w 994"/>
                <a:gd name="T37" fmla="*/ 225 h 1005"/>
                <a:gd name="T38" fmla="*/ 539 w 994"/>
                <a:gd name="T39" fmla="*/ 225 h 1005"/>
                <a:gd name="T40" fmla="*/ 539 w 994"/>
                <a:gd name="T41" fmla="*/ 225 h 1005"/>
                <a:gd name="T42" fmla="*/ 471 w 994"/>
                <a:gd name="T43" fmla="*/ 422 h 1005"/>
                <a:gd name="T44" fmla="*/ 704 w 994"/>
                <a:gd name="T45" fmla="*/ 654 h 1005"/>
                <a:gd name="T46" fmla="*/ 650 w 994"/>
                <a:gd name="T47" fmla="*/ 704 h 1005"/>
                <a:gd name="T48" fmla="*/ 418 w 994"/>
                <a:gd name="T49" fmla="*/ 472 h 1005"/>
                <a:gd name="T50" fmla="*/ 225 w 994"/>
                <a:gd name="T51" fmla="*/ 539 h 1005"/>
                <a:gd name="T52" fmla="*/ 225 w 994"/>
                <a:gd name="T53" fmla="*/ 539 h 1005"/>
                <a:gd name="T54" fmla="*/ 225 w 994"/>
                <a:gd name="T55" fmla="*/ 539 h 1005"/>
                <a:gd name="T56" fmla="*/ 225 w 994"/>
                <a:gd name="T57" fmla="*/ 539 h 1005"/>
                <a:gd name="T58" fmla="*/ 225 w 994"/>
                <a:gd name="T59" fmla="*/ 539 h 1005"/>
                <a:gd name="T60" fmla="*/ 225 w 994"/>
                <a:gd name="T61" fmla="*/ 539 h 1005"/>
                <a:gd name="T62" fmla="*/ 225 w 994"/>
                <a:gd name="T63" fmla="*/ 539 h 1005"/>
                <a:gd name="T64" fmla="*/ 225 w 994"/>
                <a:gd name="T65" fmla="*/ 539 h 1005"/>
                <a:gd name="T66" fmla="*/ 225 w 994"/>
                <a:gd name="T67" fmla="*/ 539 h 1005"/>
                <a:gd name="T68" fmla="*/ 221 w 994"/>
                <a:gd name="T69" fmla="*/ 539 h 1005"/>
                <a:gd name="T70" fmla="*/ 221 w 994"/>
                <a:gd name="T71" fmla="*/ 539 h 1005"/>
                <a:gd name="T72" fmla="*/ 0 w 994"/>
                <a:gd name="T73" fmla="*/ 447 h 1005"/>
                <a:gd name="T74" fmla="*/ 0 w 994"/>
                <a:gd name="T75" fmla="*/ 447 h 1005"/>
                <a:gd name="T76" fmla="*/ 557 w 994"/>
                <a:gd name="T77" fmla="*/ 1004 h 1005"/>
                <a:gd name="T78" fmla="*/ 993 w 994"/>
                <a:gd name="T79" fmla="*/ 1004 h 1005"/>
                <a:gd name="T80" fmla="*/ 993 w 994"/>
                <a:gd name="T81" fmla="*/ 547 h 1005"/>
                <a:gd name="T82" fmla="*/ 446 w 994"/>
                <a:gd name="T83" fmla="*/ 0 h 10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94" h="1005">
                  <a:moveTo>
                    <a:pt x="446" y="0"/>
                  </a:moveTo>
                  <a:lnTo>
                    <a:pt x="446" y="0"/>
                  </a:lnTo>
                  <a:lnTo>
                    <a:pt x="446" y="0"/>
                  </a:lnTo>
                  <a:cubicBezTo>
                    <a:pt x="454" y="11"/>
                    <a:pt x="464" y="18"/>
                    <a:pt x="471" y="25"/>
                  </a:cubicBezTo>
                  <a:cubicBezTo>
                    <a:pt x="511" y="79"/>
                    <a:pt x="536" y="143"/>
                    <a:pt x="539" y="214"/>
                  </a:cubicBezTo>
                  <a:cubicBezTo>
                    <a:pt x="539" y="218"/>
                    <a:pt x="539" y="222"/>
                    <a:pt x="539" y="222"/>
                  </a:cubicBezTo>
                  <a:cubicBezTo>
                    <a:pt x="539" y="225"/>
                    <a:pt x="539" y="225"/>
                    <a:pt x="539" y="225"/>
                  </a:cubicBez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lnTo>
                    <a:pt x="539" y="225"/>
                  </a:lnTo>
                  <a:cubicBezTo>
                    <a:pt x="539" y="300"/>
                    <a:pt x="514" y="368"/>
                    <a:pt x="471" y="422"/>
                  </a:cubicBezTo>
                  <a:cubicBezTo>
                    <a:pt x="704" y="654"/>
                    <a:pt x="704" y="654"/>
                    <a:pt x="704" y="654"/>
                  </a:cubicBezTo>
                  <a:cubicBezTo>
                    <a:pt x="650" y="704"/>
                    <a:pt x="650" y="704"/>
                    <a:pt x="650" y="704"/>
                  </a:cubicBezTo>
                  <a:cubicBezTo>
                    <a:pt x="418" y="472"/>
                    <a:pt x="418" y="472"/>
                    <a:pt x="418" y="472"/>
                  </a:cubicBezTo>
                  <a:cubicBezTo>
                    <a:pt x="364" y="515"/>
                    <a:pt x="300" y="539"/>
                    <a:pt x="225" y="539"/>
                  </a:cubicBez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lnTo>
                    <a:pt x="225" y="539"/>
                  </a:lnTo>
                  <a:cubicBezTo>
                    <a:pt x="225" y="539"/>
                    <a:pt x="225" y="539"/>
                    <a:pt x="221" y="539"/>
                  </a:cubicBezTo>
                  <a:lnTo>
                    <a:pt x="221" y="539"/>
                  </a:lnTo>
                  <a:cubicBezTo>
                    <a:pt x="136" y="539"/>
                    <a:pt x="57" y="504"/>
                    <a:pt x="0" y="447"/>
                  </a:cubicBezTo>
                  <a:lnTo>
                    <a:pt x="0" y="447"/>
                  </a:lnTo>
                  <a:cubicBezTo>
                    <a:pt x="557" y="1004"/>
                    <a:pt x="557" y="1004"/>
                    <a:pt x="557" y="1004"/>
                  </a:cubicBezTo>
                  <a:cubicBezTo>
                    <a:pt x="993" y="1004"/>
                    <a:pt x="993" y="1004"/>
                    <a:pt x="993" y="1004"/>
                  </a:cubicBezTo>
                  <a:cubicBezTo>
                    <a:pt x="993" y="547"/>
                    <a:pt x="993" y="547"/>
                    <a:pt x="993" y="547"/>
                  </a:cubicBezTo>
                  <a:cubicBezTo>
                    <a:pt x="446" y="0"/>
                    <a:pt x="446" y="0"/>
                    <a:pt x="4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1535"/>
            <p:cNvSpPr>
              <a:spLocks noChangeArrowheads="1"/>
            </p:cNvSpPr>
            <p:nvPr/>
          </p:nvSpPr>
          <p:spPr bwMode="auto">
            <a:xfrm>
              <a:off x="4284477" y="4165506"/>
              <a:ext cx="287337" cy="287337"/>
            </a:xfrm>
            <a:custGeom>
              <a:avLst/>
              <a:gdLst>
                <a:gd name="T0" fmla="*/ 797 w 798"/>
                <a:gd name="T1" fmla="*/ 747 h 798"/>
                <a:gd name="T2" fmla="*/ 797 w 798"/>
                <a:gd name="T3" fmla="*/ 747 h 798"/>
                <a:gd name="T4" fmla="*/ 564 w 798"/>
                <a:gd name="T5" fmla="*/ 514 h 798"/>
                <a:gd name="T6" fmla="*/ 632 w 798"/>
                <a:gd name="T7" fmla="*/ 318 h 798"/>
                <a:gd name="T8" fmla="*/ 314 w 798"/>
                <a:gd name="T9" fmla="*/ 0 h 798"/>
                <a:gd name="T10" fmla="*/ 0 w 798"/>
                <a:gd name="T11" fmla="*/ 318 h 798"/>
                <a:gd name="T12" fmla="*/ 314 w 798"/>
                <a:gd name="T13" fmla="*/ 632 h 798"/>
                <a:gd name="T14" fmla="*/ 511 w 798"/>
                <a:gd name="T15" fmla="*/ 565 h 798"/>
                <a:gd name="T16" fmla="*/ 743 w 798"/>
                <a:gd name="T17" fmla="*/ 797 h 798"/>
                <a:gd name="T18" fmla="*/ 797 w 798"/>
                <a:gd name="T19" fmla="*/ 747 h 798"/>
                <a:gd name="T20" fmla="*/ 43 w 798"/>
                <a:gd name="T21" fmla="*/ 318 h 798"/>
                <a:gd name="T22" fmla="*/ 43 w 798"/>
                <a:gd name="T23" fmla="*/ 318 h 798"/>
                <a:gd name="T24" fmla="*/ 314 w 798"/>
                <a:gd name="T25" fmla="*/ 43 h 798"/>
                <a:gd name="T26" fmla="*/ 589 w 798"/>
                <a:gd name="T27" fmla="*/ 318 h 798"/>
                <a:gd name="T28" fmla="*/ 314 w 798"/>
                <a:gd name="T29" fmla="*/ 593 h 798"/>
                <a:gd name="T30" fmla="*/ 43 w 798"/>
                <a:gd name="T31" fmla="*/ 318 h 798"/>
                <a:gd name="T32" fmla="*/ 404 w 798"/>
                <a:gd name="T33" fmla="*/ 229 h 798"/>
                <a:gd name="T34" fmla="*/ 404 w 798"/>
                <a:gd name="T35" fmla="*/ 229 h 798"/>
                <a:gd name="T36" fmla="*/ 379 w 798"/>
                <a:gd name="T37" fmla="*/ 168 h 798"/>
                <a:gd name="T38" fmla="*/ 314 w 798"/>
                <a:gd name="T39" fmla="*/ 139 h 798"/>
                <a:gd name="T40" fmla="*/ 314 w 798"/>
                <a:gd name="T41" fmla="*/ 139 h 798"/>
                <a:gd name="T42" fmla="*/ 229 w 798"/>
                <a:gd name="T43" fmla="*/ 229 h 798"/>
                <a:gd name="T44" fmla="*/ 229 w 798"/>
                <a:gd name="T45" fmla="*/ 275 h 798"/>
                <a:gd name="T46" fmla="*/ 207 w 798"/>
                <a:gd name="T47" fmla="*/ 275 h 798"/>
                <a:gd name="T48" fmla="*/ 207 w 798"/>
                <a:gd name="T49" fmla="*/ 447 h 798"/>
                <a:gd name="T50" fmla="*/ 425 w 798"/>
                <a:gd name="T51" fmla="*/ 447 h 798"/>
                <a:gd name="T52" fmla="*/ 425 w 798"/>
                <a:gd name="T53" fmla="*/ 275 h 798"/>
                <a:gd name="T54" fmla="*/ 404 w 798"/>
                <a:gd name="T55" fmla="*/ 275 h 798"/>
                <a:gd name="T56" fmla="*/ 404 w 798"/>
                <a:gd name="T57" fmla="*/ 229 h 798"/>
                <a:gd name="T58" fmla="*/ 371 w 798"/>
                <a:gd name="T59" fmla="*/ 275 h 798"/>
                <a:gd name="T60" fmla="*/ 371 w 798"/>
                <a:gd name="T61" fmla="*/ 275 h 798"/>
                <a:gd name="T62" fmla="*/ 261 w 798"/>
                <a:gd name="T63" fmla="*/ 275 h 798"/>
                <a:gd name="T64" fmla="*/ 261 w 798"/>
                <a:gd name="T65" fmla="*/ 229 h 798"/>
                <a:gd name="T66" fmla="*/ 314 w 798"/>
                <a:gd name="T67" fmla="*/ 171 h 798"/>
                <a:gd name="T68" fmla="*/ 357 w 798"/>
                <a:gd name="T69" fmla="*/ 189 h 798"/>
                <a:gd name="T70" fmla="*/ 371 w 798"/>
                <a:gd name="T71" fmla="*/ 229 h 798"/>
                <a:gd name="T72" fmla="*/ 371 w 798"/>
                <a:gd name="T73" fmla="*/ 275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98" h="798">
                  <a:moveTo>
                    <a:pt x="797" y="747"/>
                  </a:moveTo>
                  <a:lnTo>
                    <a:pt x="797" y="747"/>
                  </a:lnTo>
                  <a:cubicBezTo>
                    <a:pt x="564" y="514"/>
                    <a:pt x="564" y="514"/>
                    <a:pt x="564" y="514"/>
                  </a:cubicBezTo>
                  <a:cubicBezTo>
                    <a:pt x="607" y="457"/>
                    <a:pt x="632" y="389"/>
                    <a:pt x="632" y="318"/>
                  </a:cubicBezTo>
                  <a:cubicBezTo>
                    <a:pt x="632" y="143"/>
                    <a:pt x="489" y="0"/>
                    <a:pt x="314" y="0"/>
                  </a:cubicBezTo>
                  <a:cubicBezTo>
                    <a:pt x="143" y="0"/>
                    <a:pt x="0" y="143"/>
                    <a:pt x="0" y="318"/>
                  </a:cubicBezTo>
                  <a:cubicBezTo>
                    <a:pt x="0" y="493"/>
                    <a:pt x="143" y="632"/>
                    <a:pt x="314" y="632"/>
                  </a:cubicBezTo>
                  <a:cubicBezTo>
                    <a:pt x="389" y="632"/>
                    <a:pt x="457" y="607"/>
                    <a:pt x="511" y="565"/>
                  </a:cubicBezTo>
                  <a:cubicBezTo>
                    <a:pt x="743" y="797"/>
                    <a:pt x="743" y="797"/>
                    <a:pt x="743" y="797"/>
                  </a:cubicBezTo>
                  <a:lnTo>
                    <a:pt x="797" y="747"/>
                  </a:lnTo>
                  <a:close/>
                  <a:moveTo>
                    <a:pt x="43" y="318"/>
                  </a:moveTo>
                  <a:lnTo>
                    <a:pt x="43" y="318"/>
                  </a:lnTo>
                  <a:cubicBezTo>
                    <a:pt x="43" y="164"/>
                    <a:pt x="164" y="43"/>
                    <a:pt x="314" y="43"/>
                  </a:cubicBezTo>
                  <a:cubicBezTo>
                    <a:pt x="468" y="43"/>
                    <a:pt x="589" y="164"/>
                    <a:pt x="589" y="318"/>
                  </a:cubicBezTo>
                  <a:cubicBezTo>
                    <a:pt x="589" y="468"/>
                    <a:pt x="468" y="593"/>
                    <a:pt x="314" y="593"/>
                  </a:cubicBezTo>
                  <a:cubicBezTo>
                    <a:pt x="164" y="593"/>
                    <a:pt x="43" y="468"/>
                    <a:pt x="43" y="318"/>
                  </a:cubicBezTo>
                  <a:close/>
                  <a:moveTo>
                    <a:pt x="404" y="229"/>
                  </a:moveTo>
                  <a:lnTo>
                    <a:pt x="404" y="229"/>
                  </a:lnTo>
                  <a:cubicBezTo>
                    <a:pt x="404" y="207"/>
                    <a:pt x="396" y="182"/>
                    <a:pt x="379" y="168"/>
                  </a:cubicBezTo>
                  <a:cubicBezTo>
                    <a:pt x="361" y="150"/>
                    <a:pt x="339" y="139"/>
                    <a:pt x="314" y="139"/>
                  </a:cubicBezTo>
                  <a:lnTo>
                    <a:pt x="314" y="139"/>
                  </a:lnTo>
                  <a:cubicBezTo>
                    <a:pt x="268" y="139"/>
                    <a:pt x="229" y="182"/>
                    <a:pt x="229" y="229"/>
                  </a:cubicBezTo>
                  <a:cubicBezTo>
                    <a:pt x="229" y="275"/>
                    <a:pt x="229" y="275"/>
                    <a:pt x="229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447"/>
                    <a:pt x="207" y="447"/>
                    <a:pt x="207" y="447"/>
                  </a:cubicBezTo>
                  <a:cubicBezTo>
                    <a:pt x="425" y="447"/>
                    <a:pt x="425" y="447"/>
                    <a:pt x="425" y="447"/>
                  </a:cubicBezTo>
                  <a:cubicBezTo>
                    <a:pt x="425" y="275"/>
                    <a:pt x="425" y="275"/>
                    <a:pt x="425" y="275"/>
                  </a:cubicBezTo>
                  <a:cubicBezTo>
                    <a:pt x="404" y="275"/>
                    <a:pt x="404" y="275"/>
                    <a:pt x="404" y="275"/>
                  </a:cubicBezTo>
                  <a:lnTo>
                    <a:pt x="404" y="229"/>
                  </a:lnTo>
                  <a:close/>
                  <a:moveTo>
                    <a:pt x="371" y="275"/>
                  </a:moveTo>
                  <a:lnTo>
                    <a:pt x="371" y="275"/>
                  </a:lnTo>
                  <a:cubicBezTo>
                    <a:pt x="261" y="275"/>
                    <a:pt x="261" y="275"/>
                    <a:pt x="261" y="275"/>
                  </a:cubicBezTo>
                  <a:cubicBezTo>
                    <a:pt x="261" y="229"/>
                    <a:pt x="261" y="229"/>
                    <a:pt x="261" y="229"/>
                  </a:cubicBezTo>
                  <a:cubicBezTo>
                    <a:pt x="261" y="197"/>
                    <a:pt x="286" y="171"/>
                    <a:pt x="314" y="171"/>
                  </a:cubicBezTo>
                  <a:cubicBezTo>
                    <a:pt x="332" y="175"/>
                    <a:pt x="347" y="179"/>
                    <a:pt x="357" y="189"/>
                  </a:cubicBezTo>
                  <a:cubicBezTo>
                    <a:pt x="368" y="200"/>
                    <a:pt x="371" y="214"/>
                    <a:pt x="371" y="229"/>
                  </a:cubicBezTo>
                  <a:lnTo>
                    <a:pt x="371" y="2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9" name="Group 238"/>
          <p:cNvGrpSpPr/>
          <p:nvPr/>
        </p:nvGrpSpPr>
        <p:grpSpPr>
          <a:xfrm>
            <a:off x="5043033" y="1727338"/>
            <a:ext cx="449263" cy="257175"/>
            <a:chOff x="5020609" y="1682015"/>
            <a:chExt cx="449263" cy="257175"/>
          </a:xfrm>
        </p:grpSpPr>
        <p:sp>
          <p:nvSpPr>
            <p:cNvPr id="240" name="Freeform 1536"/>
            <p:cNvSpPr>
              <a:spLocks noChangeArrowheads="1"/>
            </p:cNvSpPr>
            <p:nvPr/>
          </p:nvSpPr>
          <p:spPr bwMode="auto">
            <a:xfrm>
              <a:off x="5020609" y="1682015"/>
              <a:ext cx="449263" cy="139700"/>
            </a:xfrm>
            <a:custGeom>
              <a:avLst/>
              <a:gdLst>
                <a:gd name="T0" fmla="*/ 0 w 1246"/>
                <a:gd name="T1" fmla="*/ 0 h 389"/>
                <a:gd name="T2" fmla="*/ 0 w 1246"/>
                <a:gd name="T3" fmla="*/ 388 h 389"/>
                <a:gd name="T4" fmla="*/ 557 w 1246"/>
                <a:gd name="T5" fmla="*/ 388 h 389"/>
                <a:gd name="T6" fmla="*/ 623 w 1246"/>
                <a:gd name="T7" fmla="*/ 275 h 389"/>
                <a:gd name="T8" fmla="*/ 688 w 1246"/>
                <a:gd name="T9" fmla="*/ 388 h 389"/>
                <a:gd name="T10" fmla="*/ 1245 w 1246"/>
                <a:gd name="T11" fmla="*/ 388 h 389"/>
                <a:gd name="T12" fmla="*/ 1245 w 1246"/>
                <a:gd name="T13" fmla="*/ 0 h 389"/>
                <a:gd name="T14" fmla="*/ 0 w 1246"/>
                <a:gd name="T15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6" h="389">
                  <a:moveTo>
                    <a:pt x="0" y="0"/>
                  </a:moveTo>
                  <a:lnTo>
                    <a:pt x="0" y="388"/>
                  </a:lnTo>
                  <a:lnTo>
                    <a:pt x="557" y="388"/>
                  </a:lnTo>
                  <a:lnTo>
                    <a:pt x="623" y="275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1537"/>
            <p:cNvSpPr>
              <a:spLocks noChangeArrowheads="1"/>
            </p:cNvSpPr>
            <p:nvPr/>
          </p:nvSpPr>
          <p:spPr bwMode="auto">
            <a:xfrm>
              <a:off x="5020609" y="1682015"/>
              <a:ext cx="449263" cy="139700"/>
            </a:xfrm>
            <a:custGeom>
              <a:avLst/>
              <a:gdLst>
                <a:gd name="T0" fmla="*/ 0 w 1246"/>
                <a:gd name="T1" fmla="*/ 0 h 389"/>
                <a:gd name="T2" fmla="*/ 0 w 1246"/>
                <a:gd name="T3" fmla="*/ 388 h 389"/>
                <a:gd name="T4" fmla="*/ 557 w 1246"/>
                <a:gd name="T5" fmla="*/ 388 h 389"/>
                <a:gd name="T6" fmla="*/ 623 w 1246"/>
                <a:gd name="T7" fmla="*/ 275 h 389"/>
                <a:gd name="T8" fmla="*/ 688 w 1246"/>
                <a:gd name="T9" fmla="*/ 388 h 389"/>
                <a:gd name="T10" fmla="*/ 1245 w 1246"/>
                <a:gd name="T11" fmla="*/ 388 h 389"/>
                <a:gd name="T12" fmla="*/ 1245 w 1246"/>
                <a:gd name="T13" fmla="*/ 0 h 389"/>
                <a:gd name="T14" fmla="*/ 0 w 1246"/>
                <a:gd name="T15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6" h="389">
                  <a:moveTo>
                    <a:pt x="0" y="0"/>
                  </a:moveTo>
                  <a:lnTo>
                    <a:pt x="0" y="388"/>
                  </a:lnTo>
                  <a:lnTo>
                    <a:pt x="557" y="388"/>
                  </a:lnTo>
                  <a:lnTo>
                    <a:pt x="623" y="275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1538"/>
            <p:cNvSpPr>
              <a:spLocks noChangeArrowheads="1"/>
            </p:cNvSpPr>
            <p:nvPr/>
          </p:nvSpPr>
          <p:spPr bwMode="auto">
            <a:xfrm>
              <a:off x="5184122" y="1815365"/>
              <a:ext cx="123825" cy="106363"/>
            </a:xfrm>
            <a:custGeom>
              <a:avLst/>
              <a:gdLst>
                <a:gd name="T0" fmla="*/ 0 w 345"/>
                <a:gd name="T1" fmla="*/ 295 h 296"/>
                <a:gd name="T2" fmla="*/ 344 w 345"/>
                <a:gd name="T3" fmla="*/ 295 h 296"/>
                <a:gd name="T4" fmla="*/ 172 w 345"/>
                <a:gd name="T5" fmla="*/ 0 h 296"/>
                <a:gd name="T6" fmla="*/ 0 w 345"/>
                <a:gd name="T7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5" h="296">
                  <a:moveTo>
                    <a:pt x="0" y="295"/>
                  </a:moveTo>
                  <a:lnTo>
                    <a:pt x="344" y="295"/>
                  </a:lnTo>
                  <a:lnTo>
                    <a:pt x="172" y="0"/>
                  </a:lnTo>
                  <a:lnTo>
                    <a:pt x="0" y="29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1539"/>
            <p:cNvSpPr>
              <a:spLocks noChangeArrowheads="1"/>
            </p:cNvSpPr>
            <p:nvPr/>
          </p:nvSpPr>
          <p:spPr bwMode="auto">
            <a:xfrm>
              <a:off x="5246034" y="1782028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1540"/>
            <p:cNvSpPr>
              <a:spLocks noChangeArrowheads="1"/>
            </p:cNvSpPr>
            <p:nvPr/>
          </p:nvSpPr>
          <p:spPr bwMode="auto">
            <a:xfrm>
              <a:off x="5246034" y="1782028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1541"/>
            <p:cNvSpPr>
              <a:spLocks noChangeArrowheads="1"/>
            </p:cNvSpPr>
            <p:nvPr/>
          </p:nvSpPr>
          <p:spPr bwMode="auto">
            <a:xfrm>
              <a:off x="5246034" y="1691540"/>
              <a:ext cx="215900" cy="122238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1542"/>
            <p:cNvSpPr>
              <a:spLocks noChangeArrowheads="1"/>
            </p:cNvSpPr>
            <p:nvPr/>
          </p:nvSpPr>
          <p:spPr bwMode="auto">
            <a:xfrm>
              <a:off x="5246034" y="1691540"/>
              <a:ext cx="215900" cy="122238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1543"/>
            <p:cNvSpPr>
              <a:spLocks noChangeArrowheads="1"/>
            </p:cNvSpPr>
            <p:nvPr/>
          </p:nvSpPr>
          <p:spPr bwMode="auto">
            <a:xfrm>
              <a:off x="5153959" y="1782028"/>
              <a:ext cx="182563" cy="157162"/>
            </a:xfrm>
            <a:custGeom>
              <a:avLst/>
              <a:gdLst>
                <a:gd name="T0" fmla="*/ 254 w 509"/>
                <a:gd name="T1" fmla="*/ 0 h 437"/>
                <a:gd name="T2" fmla="*/ 0 w 509"/>
                <a:gd name="T3" fmla="*/ 436 h 437"/>
                <a:gd name="T4" fmla="*/ 508 w 509"/>
                <a:gd name="T5" fmla="*/ 436 h 437"/>
                <a:gd name="T6" fmla="*/ 254 w 509"/>
                <a:gd name="T7" fmla="*/ 0 h 437"/>
                <a:gd name="T8" fmla="*/ 254 w 509"/>
                <a:gd name="T9" fmla="*/ 93 h 437"/>
                <a:gd name="T10" fmla="*/ 426 w 509"/>
                <a:gd name="T11" fmla="*/ 388 h 437"/>
                <a:gd name="T12" fmla="*/ 82 w 509"/>
                <a:gd name="T13" fmla="*/ 388 h 437"/>
                <a:gd name="T14" fmla="*/ 254 w 509"/>
                <a:gd name="T15" fmla="*/ 93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9" h="437">
                  <a:moveTo>
                    <a:pt x="254" y="0"/>
                  </a:moveTo>
                  <a:lnTo>
                    <a:pt x="0" y="436"/>
                  </a:lnTo>
                  <a:lnTo>
                    <a:pt x="508" y="436"/>
                  </a:lnTo>
                  <a:lnTo>
                    <a:pt x="254" y="0"/>
                  </a:lnTo>
                  <a:close/>
                  <a:moveTo>
                    <a:pt x="254" y="93"/>
                  </a:moveTo>
                  <a:lnTo>
                    <a:pt x="426" y="388"/>
                  </a:lnTo>
                  <a:lnTo>
                    <a:pt x="82" y="388"/>
                  </a:lnTo>
                  <a:lnTo>
                    <a:pt x="254" y="9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1544"/>
            <p:cNvSpPr>
              <a:spLocks noChangeArrowheads="1"/>
            </p:cNvSpPr>
            <p:nvPr/>
          </p:nvSpPr>
          <p:spPr bwMode="auto">
            <a:xfrm>
              <a:off x="5241272" y="1899503"/>
              <a:ext cx="11112" cy="11112"/>
            </a:xfrm>
            <a:custGeom>
              <a:avLst/>
              <a:gdLst>
                <a:gd name="T0" fmla="*/ 0 w 30"/>
                <a:gd name="T1" fmla="*/ 0 h 33"/>
                <a:gd name="T2" fmla="*/ 29 w 30"/>
                <a:gd name="T3" fmla="*/ 0 h 33"/>
                <a:gd name="T4" fmla="*/ 29 w 30"/>
                <a:gd name="T5" fmla="*/ 32 h 33"/>
                <a:gd name="T6" fmla="*/ 0 w 30"/>
                <a:gd name="T7" fmla="*/ 32 h 33"/>
                <a:gd name="T8" fmla="*/ 0 w 3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0" y="0"/>
                  </a:moveTo>
                  <a:lnTo>
                    <a:pt x="29" y="0"/>
                  </a:lnTo>
                  <a:lnTo>
                    <a:pt x="29" y="32"/>
                  </a:lnTo>
                  <a:lnTo>
                    <a:pt x="0" y="3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1545"/>
            <p:cNvSpPr>
              <a:spLocks noChangeArrowheads="1"/>
            </p:cNvSpPr>
            <p:nvPr/>
          </p:nvSpPr>
          <p:spPr bwMode="auto">
            <a:xfrm>
              <a:off x="5239684" y="1845528"/>
              <a:ext cx="14288" cy="47625"/>
            </a:xfrm>
            <a:custGeom>
              <a:avLst/>
              <a:gdLst>
                <a:gd name="T0" fmla="*/ 0 w 38"/>
                <a:gd name="T1" fmla="*/ 0 h 131"/>
                <a:gd name="T2" fmla="*/ 37 w 38"/>
                <a:gd name="T3" fmla="*/ 0 h 131"/>
                <a:gd name="T4" fmla="*/ 33 w 38"/>
                <a:gd name="T5" fmla="*/ 130 h 131"/>
                <a:gd name="T6" fmla="*/ 4 w 38"/>
                <a:gd name="T7" fmla="*/ 130 h 131"/>
                <a:gd name="T8" fmla="*/ 0 w 38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31">
                  <a:moveTo>
                    <a:pt x="0" y="0"/>
                  </a:moveTo>
                  <a:lnTo>
                    <a:pt x="37" y="0"/>
                  </a:lnTo>
                  <a:lnTo>
                    <a:pt x="33" y="130"/>
                  </a:lnTo>
                  <a:lnTo>
                    <a:pt x="4" y="13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1546"/>
            <p:cNvSpPr>
              <a:spLocks noChangeArrowheads="1"/>
            </p:cNvSpPr>
            <p:nvPr/>
          </p:nvSpPr>
          <p:spPr bwMode="auto">
            <a:xfrm>
              <a:off x="5020609" y="1682015"/>
              <a:ext cx="449263" cy="139700"/>
            </a:xfrm>
            <a:custGeom>
              <a:avLst/>
              <a:gdLst>
                <a:gd name="T0" fmla="*/ 586 w 1246"/>
                <a:gd name="T1" fmla="*/ 339 h 389"/>
                <a:gd name="T2" fmla="*/ 49 w 1246"/>
                <a:gd name="T3" fmla="*/ 339 h 389"/>
                <a:gd name="T4" fmla="*/ 49 w 1246"/>
                <a:gd name="T5" fmla="*/ 44 h 389"/>
                <a:gd name="T6" fmla="*/ 1196 w 1246"/>
                <a:gd name="T7" fmla="*/ 44 h 389"/>
                <a:gd name="T8" fmla="*/ 1196 w 1246"/>
                <a:gd name="T9" fmla="*/ 339 h 389"/>
                <a:gd name="T10" fmla="*/ 659 w 1246"/>
                <a:gd name="T11" fmla="*/ 339 h 389"/>
                <a:gd name="T12" fmla="*/ 688 w 1246"/>
                <a:gd name="T13" fmla="*/ 388 h 389"/>
                <a:gd name="T14" fmla="*/ 1245 w 1246"/>
                <a:gd name="T15" fmla="*/ 388 h 389"/>
                <a:gd name="T16" fmla="*/ 1245 w 1246"/>
                <a:gd name="T17" fmla="*/ 0 h 389"/>
                <a:gd name="T18" fmla="*/ 0 w 1246"/>
                <a:gd name="T19" fmla="*/ 0 h 389"/>
                <a:gd name="T20" fmla="*/ 0 w 1246"/>
                <a:gd name="T21" fmla="*/ 388 h 389"/>
                <a:gd name="T22" fmla="*/ 557 w 1246"/>
                <a:gd name="T23" fmla="*/ 388 h 389"/>
                <a:gd name="T24" fmla="*/ 586 w 1246"/>
                <a:gd name="T25" fmla="*/ 33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46" h="389">
                  <a:moveTo>
                    <a:pt x="586" y="339"/>
                  </a:moveTo>
                  <a:lnTo>
                    <a:pt x="49" y="339"/>
                  </a:lnTo>
                  <a:lnTo>
                    <a:pt x="49" y="44"/>
                  </a:lnTo>
                  <a:lnTo>
                    <a:pt x="1196" y="44"/>
                  </a:lnTo>
                  <a:lnTo>
                    <a:pt x="1196" y="339"/>
                  </a:lnTo>
                  <a:lnTo>
                    <a:pt x="659" y="339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  <a:lnTo>
                    <a:pt x="0" y="388"/>
                  </a:lnTo>
                  <a:lnTo>
                    <a:pt x="557" y="388"/>
                  </a:lnTo>
                  <a:lnTo>
                    <a:pt x="586" y="3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1547"/>
            <p:cNvSpPr>
              <a:spLocks noChangeArrowheads="1"/>
            </p:cNvSpPr>
            <p:nvPr/>
          </p:nvSpPr>
          <p:spPr bwMode="auto">
            <a:xfrm>
              <a:off x="5069822" y="1721703"/>
              <a:ext cx="53975" cy="49212"/>
            </a:xfrm>
            <a:custGeom>
              <a:avLst/>
              <a:gdLst>
                <a:gd name="T0" fmla="*/ 45 w 149"/>
                <a:gd name="T1" fmla="*/ 81 h 138"/>
                <a:gd name="T2" fmla="*/ 0 w 149"/>
                <a:gd name="T3" fmla="*/ 65 h 138"/>
                <a:gd name="T4" fmla="*/ 12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0 w 149"/>
                <a:gd name="T11" fmla="*/ 0 h 138"/>
                <a:gd name="T12" fmla="*/ 90 w 149"/>
                <a:gd name="T13" fmla="*/ 44 h 138"/>
                <a:gd name="T14" fmla="*/ 135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1 w 149"/>
                <a:gd name="T21" fmla="*/ 117 h 138"/>
                <a:gd name="T22" fmla="*/ 103 w 149"/>
                <a:gd name="T23" fmla="*/ 137 h 138"/>
                <a:gd name="T24" fmla="*/ 74 w 149"/>
                <a:gd name="T25" fmla="*/ 101 h 138"/>
                <a:gd name="T26" fmla="*/ 45 w 149"/>
                <a:gd name="T27" fmla="*/ 137 h 138"/>
                <a:gd name="T28" fmla="*/ 17 w 149"/>
                <a:gd name="T29" fmla="*/ 117 h 138"/>
                <a:gd name="T30" fmla="*/ 45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1" y="117"/>
                  </a:lnTo>
                  <a:lnTo>
                    <a:pt x="103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7" y="117"/>
                  </a:lnTo>
                  <a:lnTo>
                    <a:pt x="45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1548"/>
            <p:cNvSpPr>
              <a:spLocks noChangeArrowheads="1"/>
            </p:cNvSpPr>
            <p:nvPr/>
          </p:nvSpPr>
          <p:spPr bwMode="auto">
            <a:xfrm>
              <a:off x="5144434" y="1721703"/>
              <a:ext cx="52388" cy="49212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3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70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3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70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1549"/>
            <p:cNvSpPr>
              <a:spLocks noChangeArrowheads="1"/>
            </p:cNvSpPr>
            <p:nvPr/>
          </p:nvSpPr>
          <p:spPr bwMode="auto">
            <a:xfrm>
              <a:off x="5366684" y="1721703"/>
              <a:ext cx="53975" cy="49212"/>
            </a:xfrm>
            <a:custGeom>
              <a:avLst/>
              <a:gdLst>
                <a:gd name="T0" fmla="*/ 46 w 149"/>
                <a:gd name="T1" fmla="*/ 81 h 138"/>
                <a:gd name="T2" fmla="*/ 0 w 149"/>
                <a:gd name="T3" fmla="*/ 65 h 138"/>
                <a:gd name="T4" fmla="*/ 13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1 w 149"/>
                <a:gd name="T11" fmla="*/ 0 h 138"/>
                <a:gd name="T12" fmla="*/ 91 w 149"/>
                <a:gd name="T13" fmla="*/ 44 h 138"/>
                <a:gd name="T14" fmla="*/ 136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2 w 149"/>
                <a:gd name="T21" fmla="*/ 117 h 138"/>
                <a:gd name="T22" fmla="*/ 99 w 149"/>
                <a:gd name="T23" fmla="*/ 137 h 138"/>
                <a:gd name="T24" fmla="*/ 74 w 149"/>
                <a:gd name="T25" fmla="*/ 101 h 138"/>
                <a:gd name="T26" fmla="*/ 46 w 149"/>
                <a:gd name="T27" fmla="*/ 137 h 138"/>
                <a:gd name="T28" fmla="*/ 17 w 149"/>
                <a:gd name="T29" fmla="*/ 117 h 138"/>
                <a:gd name="T30" fmla="*/ 46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6" y="81"/>
                  </a:moveTo>
                  <a:lnTo>
                    <a:pt x="0" y="65"/>
                  </a:lnTo>
                  <a:lnTo>
                    <a:pt x="13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1" y="0"/>
                  </a:lnTo>
                  <a:lnTo>
                    <a:pt x="91" y="44"/>
                  </a:lnTo>
                  <a:lnTo>
                    <a:pt x="136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2" y="117"/>
                  </a:lnTo>
                  <a:lnTo>
                    <a:pt x="99" y="137"/>
                  </a:lnTo>
                  <a:lnTo>
                    <a:pt x="74" y="101"/>
                  </a:lnTo>
                  <a:lnTo>
                    <a:pt x="46" y="137"/>
                  </a:lnTo>
                  <a:lnTo>
                    <a:pt x="17" y="117"/>
                  </a:lnTo>
                  <a:lnTo>
                    <a:pt x="46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1550"/>
            <p:cNvSpPr>
              <a:spLocks noChangeArrowheads="1"/>
            </p:cNvSpPr>
            <p:nvPr/>
          </p:nvSpPr>
          <p:spPr bwMode="auto">
            <a:xfrm>
              <a:off x="5293659" y="1721703"/>
              <a:ext cx="52388" cy="49212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2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69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2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69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1551"/>
            <p:cNvSpPr>
              <a:spLocks noChangeArrowheads="1"/>
            </p:cNvSpPr>
            <p:nvPr/>
          </p:nvSpPr>
          <p:spPr bwMode="auto">
            <a:xfrm>
              <a:off x="5219047" y="1721703"/>
              <a:ext cx="53975" cy="49212"/>
            </a:xfrm>
            <a:custGeom>
              <a:avLst/>
              <a:gdLst>
                <a:gd name="T0" fmla="*/ 45 w 148"/>
                <a:gd name="T1" fmla="*/ 81 h 138"/>
                <a:gd name="T2" fmla="*/ 0 w 148"/>
                <a:gd name="T3" fmla="*/ 65 h 138"/>
                <a:gd name="T4" fmla="*/ 12 w 148"/>
                <a:gd name="T5" fmla="*/ 32 h 138"/>
                <a:gd name="T6" fmla="*/ 57 w 148"/>
                <a:gd name="T7" fmla="*/ 44 h 138"/>
                <a:gd name="T8" fmla="*/ 57 w 148"/>
                <a:gd name="T9" fmla="*/ 0 h 138"/>
                <a:gd name="T10" fmla="*/ 90 w 148"/>
                <a:gd name="T11" fmla="*/ 0 h 138"/>
                <a:gd name="T12" fmla="*/ 90 w 148"/>
                <a:gd name="T13" fmla="*/ 44 h 138"/>
                <a:gd name="T14" fmla="*/ 135 w 148"/>
                <a:gd name="T15" fmla="*/ 32 h 138"/>
                <a:gd name="T16" fmla="*/ 147 w 148"/>
                <a:gd name="T17" fmla="*/ 65 h 138"/>
                <a:gd name="T18" fmla="*/ 102 w 148"/>
                <a:gd name="T19" fmla="*/ 81 h 138"/>
                <a:gd name="T20" fmla="*/ 131 w 148"/>
                <a:gd name="T21" fmla="*/ 117 h 138"/>
                <a:gd name="T22" fmla="*/ 98 w 148"/>
                <a:gd name="T23" fmla="*/ 137 h 138"/>
                <a:gd name="T24" fmla="*/ 74 w 148"/>
                <a:gd name="T25" fmla="*/ 101 h 138"/>
                <a:gd name="T26" fmla="*/ 45 w 148"/>
                <a:gd name="T27" fmla="*/ 137 h 138"/>
                <a:gd name="T28" fmla="*/ 16 w 148"/>
                <a:gd name="T29" fmla="*/ 117 h 138"/>
                <a:gd name="T30" fmla="*/ 45 w 148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7" y="44"/>
                  </a:lnTo>
                  <a:lnTo>
                    <a:pt x="57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7" y="65"/>
                  </a:lnTo>
                  <a:lnTo>
                    <a:pt x="102" y="81"/>
                  </a:lnTo>
                  <a:lnTo>
                    <a:pt x="131" y="117"/>
                  </a:lnTo>
                  <a:lnTo>
                    <a:pt x="98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5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6" name="Group 255"/>
          <p:cNvGrpSpPr/>
          <p:nvPr/>
        </p:nvGrpSpPr>
        <p:grpSpPr>
          <a:xfrm>
            <a:off x="5043033" y="2346838"/>
            <a:ext cx="449263" cy="255587"/>
            <a:chOff x="5023784" y="2316918"/>
            <a:chExt cx="449263" cy="255587"/>
          </a:xfrm>
        </p:grpSpPr>
        <p:sp>
          <p:nvSpPr>
            <p:cNvPr id="257" name="Freeform 1552"/>
            <p:cNvSpPr>
              <a:spLocks noChangeArrowheads="1"/>
            </p:cNvSpPr>
            <p:nvPr/>
          </p:nvSpPr>
          <p:spPr bwMode="auto">
            <a:xfrm>
              <a:off x="5023784" y="2316918"/>
              <a:ext cx="449263" cy="139700"/>
            </a:xfrm>
            <a:custGeom>
              <a:avLst/>
              <a:gdLst>
                <a:gd name="T0" fmla="*/ 0 w 1246"/>
                <a:gd name="T1" fmla="*/ 0 h 389"/>
                <a:gd name="T2" fmla="*/ 0 w 1246"/>
                <a:gd name="T3" fmla="*/ 388 h 389"/>
                <a:gd name="T4" fmla="*/ 557 w 1246"/>
                <a:gd name="T5" fmla="*/ 388 h 389"/>
                <a:gd name="T6" fmla="*/ 623 w 1246"/>
                <a:gd name="T7" fmla="*/ 275 h 389"/>
                <a:gd name="T8" fmla="*/ 688 w 1246"/>
                <a:gd name="T9" fmla="*/ 388 h 389"/>
                <a:gd name="T10" fmla="*/ 1245 w 1246"/>
                <a:gd name="T11" fmla="*/ 388 h 389"/>
                <a:gd name="T12" fmla="*/ 1245 w 1246"/>
                <a:gd name="T13" fmla="*/ 0 h 389"/>
                <a:gd name="T14" fmla="*/ 0 w 1246"/>
                <a:gd name="T15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6" h="389">
                  <a:moveTo>
                    <a:pt x="0" y="0"/>
                  </a:moveTo>
                  <a:lnTo>
                    <a:pt x="0" y="388"/>
                  </a:lnTo>
                  <a:lnTo>
                    <a:pt x="557" y="388"/>
                  </a:lnTo>
                  <a:lnTo>
                    <a:pt x="623" y="275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1553"/>
            <p:cNvSpPr>
              <a:spLocks noChangeArrowheads="1"/>
            </p:cNvSpPr>
            <p:nvPr/>
          </p:nvSpPr>
          <p:spPr bwMode="auto">
            <a:xfrm>
              <a:off x="5023784" y="2316918"/>
              <a:ext cx="449263" cy="139700"/>
            </a:xfrm>
            <a:custGeom>
              <a:avLst/>
              <a:gdLst>
                <a:gd name="T0" fmla="*/ 0 w 1246"/>
                <a:gd name="T1" fmla="*/ 0 h 389"/>
                <a:gd name="T2" fmla="*/ 0 w 1246"/>
                <a:gd name="T3" fmla="*/ 388 h 389"/>
                <a:gd name="T4" fmla="*/ 557 w 1246"/>
                <a:gd name="T5" fmla="*/ 388 h 389"/>
                <a:gd name="T6" fmla="*/ 623 w 1246"/>
                <a:gd name="T7" fmla="*/ 275 h 389"/>
                <a:gd name="T8" fmla="*/ 688 w 1246"/>
                <a:gd name="T9" fmla="*/ 388 h 389"/>
                <a:gd name="T10" fmla="*/ 1245 w 1246"/>
                <a:gd name="T11" fmla="*/ 388 h 389"/>
                <a:gd name="T12" fmla="*/ 1245 w 1246"/>
                <a:gd name="T13" fmla="*/ 0 h 389"/>
                <a:gd name="T14" fmla="*/ 0 w 1246"/>
                <a:gd name="T15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6" h="389">
                  <a:moveTo>
                    <a:pt x="0" y="0"/>
                  </a:moveTo>
                  <a:lnTo>
                    <a:pt x="0" y="388"/>
                  </a:lnTo>
                  <a:lnTo>
                    <a:pt x="557" y="388"/>
                  </a:lnTo>
                  <a:lnTo>
                    <a:pt x="623" y="275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1554"/>
            <p:cNvSpPr>
              <a:spLocks noChangeArrowheads="1"/>
            </p:cNvSpPr>
            <p:nvPr/>
          </p:nvSpPr>
          <p:spPr bwMode="auto">
            <a:xfrm>
              <a:off x="5185709" y="2448680"/>
              <a:ext cx="123825" cy="106363"/>
            </a:xfrm>
            <a:custGeom>
              <a:avLst/>
              <a:gdLst>
                <a:gd name="T0" fmla="*/ 0 w 345"/>
                <a:gd name="T1" fmla="*/ 295 h 296"/>
                <a:gd name="T2" fmla="*/ 344 w 345"/>
                <a:gd name="T3" fmla="*/ 295 h 296"/>
                <a:gd name="T4" fmla="*/ 172 w 345"/>
                <a:gd name="T5" fmla="*/ 0 h 296"/>
                <a:gd name="T6" fmla="*/ 0 w 345"/>
                <a:gd name="T7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5" h="296">
                  <a:moveTo>
                    <a:pt x="0" y="295"/>
                  </a:moveTo>
                  <a:lnTo>
                    <a:pt x="344" y="295"/>
                  </a:lnTo>
                  <a:lnTo>
                    <a:pt x="172" y="0"/>
                  </a:lnTo>
                  <a:lnTo>
                    <a:pt x="0" y="29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1555"/>
            <p:cNvSpPr>
              <a:spLocks noChangeArrowheads="1"/>
            </p:cNvSpPr>
            <p:nvPr/>
          </p:nvSpPr>
          <p:spPr bwMode="auto">
            <a:xfrm>
              <a:off x="5247622" y="2415343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1556"/>
            <p:cNvSpPr>
              <a:spLocks noChangeArrowheads="1"/>
            </p:cNvSpPr>
            <p:nvPr/>
          </p:nvSpPr>
          <p:spPr bwMode="auto">
            <a:xfrm>
              <a:off x="5247622" y="2415343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1557"/>
            <p:cNvSpPr>
              <a:spLocks noChangeArrowheads="1"/>
            </p:cNvSpPr>
            <p:nvPr/>
          </p:nvSpPr>
          <p:spPr bwMode="auto">
            <a:xfrm>
              <a:off x="5247622" y="2324855"/>
              <a:ext cx="215900" cy="122238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1558"/>
            <p:cNvSpPr>
              <a:spLocks noChangeArrowheads="1"/>
            </p:cNvSpPr>
            <p:nvPr/>
          </p:nvSpPr>
          <p:spPr bwMode="auto">
            <a:xfrm>
              <a:off x="5247622" y="2324855"/>
              <a:ext cx="215900" cy="122238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1559"/>
            <p:cNvSpPr>
              <a:spLocks noChangeArrowheads="1"/>
            </p:cNvSpPr>
            <p:nvPr/>
          </p:nvSpPr>
          <p:spPr bwMode="auto">
            <a:xfrm>
              <a:off x="5157134" y="2415343"/>
              <a:ext cx="182563" cy="157162"/>
            </a:xfrm>
            <a:custGeom>
              <a:avLst/>
              <a:gdLst>
                <a:gd name="T0" fmla="*/ 254 w 509"/>
                <a:gd name="T1" fmla="*/ 0 h 437"/>
                <a:gd name="T2" fmla="*/ 0 w 509"/>
                <a:gd name="T3" fmla="*/ 436 h 437"/>
                <a:gd name="T4" fmla="*/ 508 w 509"/>
                <a:gd name="T5" fmla="*/ 436 h 437"/>
                <a:gd name="T6" fmla="*/ 254 w 509"/>
                <a:gd name="T7" fmla="*/ 0 h 437"/>
                <a:gd name="T8" fmla="*/ 254 w 509"/>
                <a:gd name="T9" fmla="*/ 93 h 437"/>
                <a:gd name="T10" fmla="*/ 426 w 509"/>
                <a:gd name="T11" fmla="*/ 388 h 437"/>
                <a:gd name="T12" fmla="*/ 82 w 509"/>
                <a:gd name="T13" fmla="*/ 388 h 437"/>
                <a:gd name="T14" fmla="*/ 254 w 509"/>
                <a:gd name="T15" fmla="*/ 93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9" h="437">
                  <a:moveTo>
                    <a:pt x="254" y="0"/>
                  </a:moveTo>
                  <a:lnTo>
                    <a:pt x="0" y="436"/>
                  </a:lnTo>
                  <a:lnTo>
                    <a:pt x="508" y="436"/>
                  </a:lnTo>
                  <a:lnTo>
                    <a:pt x="254" y="0"/>
                  </a:lnTo>
                  <a:close/>
                  <a:moveTo>
                    <a:pt x="254" y="93"/>
                  </a:moveTo>
                  <a:lnTo>
                    <a:pt x="426" y="388"/>
                  </a:lnTo>
                  <a:lnTo>
                    <a:pt x="82" y="388"/>
                  </a:lnTo>
                  <a:lnTo>
                    <a:pt x="254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1560"/>
            <p:cNvSpPr>
              <a:spLocks noChangeArrowheads="1"/>
            </p:cNvSpPr>
            <p:nvPr/>
          </p:nvSpPr>
          <p:spPr bwMode="auto">
            <a:xfrm>
              <a:off x="5242859" y="2532818"/>
              <a:ext cx="11113" cy="11112"/>
            </a:xfrm>
            <a:custGeom>
              <a:avLst/>
              <a:gdLst>
                <a:gd name="T0" fmla="*/ 0 w 30"/>
                <a:gd name="T1" fmla="*/ 0 h 33"/>
                <a:gd name="T2" fmla="*/ 29 w 30"/>
                <a:gd name="T3" fmla="*/ 0 h 33"/>
                <a:gd name="T4" fmla="*/ 29 w 30"/>
                <a:gd name="T5" fmla="*/ 32 h 33"/>
                <a:gd name="T6" fmla="*/ 0 w 30"/>
                <a:gd name="T7" fmla="*/ 32 h 33"/>
                <a:gd name="T8" fmla="*/ 0 w 3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0" y="0"/>
                  </a:moveTo>
                  <a:lnTo>
                    <a:pt x="29" y="0"/>
                  </a:lnTo>
                  <a:lnTo>
                    <a:pt x="29" y="32"/>
                  </a:lnTo>
                  <a:lnTo>
                    <a:pt x="0" y="32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1561"/>
            <p:cNvSpPr>
              <a:spLocks noChangeArrowheads="1"/>
            </p:cNvSpPr>
            <p:nvPr/>
          </p:nvSpPr>
          <p:spPr bwMode="auto">
            <a:xfrm>
              <a:off x="5241272" y="2478843"/>
              <a:ext cx="14287" cy="47625"/>
            </a:xfrm>
            <a:custGeom>
              <a:avLst/>
              <a:gdLst>
                <a:gd name="T0" fmla="*/ 0 w 38"/>
                <a:gd name="T1" fmla="*/ 0 h 131"/>
                <a:gd name="T2" fmla="*/ 37 w 38"/>
                <a:gd name="T3" fmla="*/ 0 h 131"/>
                <a:gd name="T4" fmla="*/ 33 w 38"/>
                <a:gd name="T5" fmla="*/ 130 h 131"/>
                <a:gd name="T6" fmla="*/ 4 w 38"/>
                <a:gd name="T7" fmla="*/ 130 h 131"/>
                <a:gd name="T8" fmla="*/ 0 w 38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31">
                  <a:moveTo>
                    <a:pt x="0" y="0"/>
                  </a:moveTo>
                  <a:lnTo>
                    <a:pt x="37" y="0"/>
                  </a:lnTo>
                  <a:lnTo>
                    <a:pt x="33" y="130"/>
                  </a:lnTo>
                  <a:lnTo>
                    <a:pt x="4" y="13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1562"/>
            <p:cNvSpPr>
              <a:spLocks noChangeArrowheads="1"/>
            </p:cNvSpPr>
            <p:nvPr/>
          </p:nvSpPr>
          <p:spPr bwMode="auto">
            <a:xfrm>
              <a:off x="5023784" y="2316918"/>
              <a:ext cx="449263" cy="139700"/>
            </a:xfrm>
            <a:custGeom>
              <a:avLst/>
              <a:gdLst>
                <a:gd name="T0" fmla="*/ 586 w 1246"/>
                <a:gd name="T1" fmla="*/ 339 h 389"/>
                <a:gd name="T2" fmla="*/ 49 w 1246"/>
                <a:gd name="T3" fmla="*/ 339 h 389"/>
                <a:gd name="T4" fmla="*/ 49 w 1246"/>
                <a:gd name="T5" fmla="*/ 44 h 389"/>
                <a:gd name="T6" fmla="*/ 1196 w 1246"/>
                <a:gd name="T7" fmla="*/ 44 h 389"/>
                <a:gd name="T8" fmla="*/ 1196 w 1246"/>
                <a:gd name="T9" fmla="*/ 339 h 389"/>
                <a:gd name="T10" fmla="*/ 659 w 1246"/>
                <a:gd name="T11" fmla="*/ 339 h 389"/>
                <a:gd name="T12" fmla="*/ 688 w 1246"/>
                <a:gd name="T13" fmla="*/ 388 h 389"/>
                <a:gd name="T14" fmla="*/ 1245 w 1246"/>
                <a:gd name="T15" fmla="*/ 388 h 389"/>
                <a:gd name="T16" fmla="*/ 1245 w 1246"/>
                <a:gd name="T17" fmla="*/ 0 h 389"/>
                <a:gd name="T18" fmla="*/ 0 w 1246"/>
                <a:gd name="T19" fmla="*/ 0 h 389"/>
                <a:gd name="T20" fmla="*/ 0 w 1246"/>
                <a:gd name="T21" fmla="*/ 388 h 389"/>
                <a:gd name="T22" fmla="*/ 557 w 1246"/>
                <a:gd name="T23" fmla="*/ 388 h 389"/>
                <a:gd name="T24" fmla="*/ 586 w 1246"/>
                <a:gd name="T25" fmla="*/ 33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46" h="389">
                  <a:moveTo>
                    <a:pt x="586" y="339"/>
                  </a:moveTo>
                  <a:lnTo>
                    <a:pt x="49" y="339"/>
                  </a:lnTo>
                  <a:lnTo>
                    <a:pt x="49" y="44"/>
                  </a:lnTo>
                  <a:lnTo>
                    <a:pt x="1196" y="44"/>
                  </a:lnTo>
                  <a:lnTo>
                    <a:pt x="1196" y="339"/>
                  </a:lnTo>
                  <a:lnTo>
                    <a:pt x="659" y="339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  <a:lnTo>
                    <a:pt x="0" y="388"/>
                  </a:lnTo>
                  <a:lnTo>
                    <a:pt x="557" y="388"/>
                  </a:lnTo>
                  <a:lnTo>
                    <a:pt x="586" y="33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1563"/>
            <p:cNvSpPr>
              <a:spLocks noChangeArrowheads="1"/>
            </p:cNvSpPr>
            <p:nvPr/>
          </p:nvSpPr>
          <p:spPr bwMode="auto">
            <a:xfrm>
              <a:off x="5072997" y="2355018"/>
              <a:ext cx="53975" cy="49212"/>
            </a:xfrm>
            <a:custGeom>
              <a:avLst/>
              <a:gdLst>
                <a:gd name="T0" fmla="*/ 45 w 149"/>
                <a:gd name="T1" fmla="*/ 81 h 138"/>
                <a:gd name="T2" fmla="*/ 0 w 149"/>
                <a:gd name="T3" fmla="*/ 65 h 138"/>
                <a:gd name="T4" fmla="*/ 12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0 w 149"/>
                <a:gd name="T11" fmla="*/ 0 h 138"/>
                <a:gd name="T12" fmla="*/ 90 w 149"/>
                <a:gd name="T13" fmla="*/ 44 h 138"/>
                <a:gd name="T14" fmla="*/ 135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1 w 149"/>
                <a:gd name="T21" fmla="*/ 117 h 138"/>
                <a:gd name="T22" fmla="*/ 103 w 149"/>
                <a:gd name="T23" fmla="*/ 137 h 138"/>
                <a:gd name="T24" fmla="*/ 74 w 149"/>
                <a:gd name="T25" fmla="*/ 101 h 138"/>
                <a:gd name="T26" fmla="*/ 45 w 149"/>
                <a:gd name="T27" fmla="*/ 137 h 138"/>
                <a:gd name="T28" fmla="*/ 17 w 149"/>
                <a:gd name="T29" fmla="*/ 117 h 138"/>
                <a:gd name="T30" fmla="*/ 45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1" y="117"/>
                  </a:lnTo>
                  <a:lnTo>
                    <a:pt x="103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7" y="117"/>
                  </a:lnTo>
                  <a:lnTo>
                    <a:pt x="45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1564"/>
            <p:cNvSpPr>
              <a:spLocks noChangeArrowheads="1"/>
            </p:cNvSpPr>
            <p:nvPr/>
          </p:nvSpPr>
          <p:spPr bwMode="auto">
            <a:xfrm>
              <a:off x="5147609" y="2355018"/>
              <a:ext cx="52388" cy="49212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3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70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3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70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1565"/>
            <p:cNvSpPr>
              <a:spLocks noChangeArrowheads="1"/>
            </p:cNvSpPr>
            <p:nvPr/>
          </p:nvSpPr>
          <p:spPr bwMode="auto">
            <a:xfrm>
              <a:off x="5369859" y="2355018"/>
              <a:ext cx="53975" cy="49212"/>
            </a:xfrm>
            <a:custGeom>
              <a:avLst/>
              <a:gdLst>
                <a:gd name="T0" fmla="*/ 46 w 149"/>
                <a:gd name="T1" fmla="*/ 81 h 138"/>
                <a:gd name="T2" fmla="*/ 0 w 149"/>
                <a:gd name="T3" fmla="*/ 65 h 138"/>
                <a:gd name="T4" fmla="*/ 13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1 w 149"/>
                <a:gd name="T11" fmla="*/ 0 h 138"/>
                <a:gd name="T12" fmla="*/ 91 w 149"/>
                <a:gd name="T13" fmla="*/ 44 h 138"/>
                <a:gd name="T14" fmla="*/ 136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2 w 149"/>
                <a:gd name="T21" fmla="*/ 117 h 138"/>
                <a:gd name="T22" fmla="*/ 99 w 149"/>
                <a:gd name="T23" fmla="*/ 137 h 138"/>
                <a:gd name="T24" fmla="*/ 74 w 149"/>
                <a:gd name="T25" fmla="*/ 101 h 138"/>
                <a:gd name="T26" fmla="*/ 46 w 149"/>
                <a:gd name="T27" fmla="*/ 137 h 138"/>
                <a:gd name="T28" fmla="*/ 17 w 149"/>
                <a:gd name="T29" fmla="*/ 117 h 138"/>
                <a:gd name="T30" fmla="*/ 46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6" y="81"/>
                  </a:moveTo>
                  <a:lnTo>
                    <a:pt x="0" y="65"/>
                  </a:lnTo>
                  <a:lnTo>
                    <a:pt x="13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1" y="0"/>
                  </a:lnTo>
                  <a:lnTo>
                    <a:pt x="91" y="44"/>
                  </a:lnTo>
                  <a:lnTo>
                    <a:pt x="136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2" y="117"/>
                  </a:lnTo>
                  <a:lnTo>
                    <a:pt x="99" y="137"/>
                  </a:lnTo>
                  <a:lnTo>
                    <a:pt x="74" y="101"/>
                  </a:lnTo>
                  <a:lnTo>
                    <a:pt x="46" y="137"/>
                  </a:lnTo>
                  <a:lnTo>
                    <a:pt x="17" y="117"/>
                  </a:lnTo>
                  <a:lnTo>
                    <a:pt x="46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1566"/>
            <p:cNvSpPr>
              <a:spLocks noChangeArrowheads="1"/>
            </p:cNvSpPr>
            <p:nvPr/>
          </p:nvSpPr>
          <p:spPr bwMode="auto">
            <a:xfrm>
              <a:off x="5296834" y="2355018"/>
              <a:ext cx="52388" cy="49212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2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69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2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69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1567"/>
            <p:cNvSpPr>
              <a:spLocks noChangeArrowheads="1"/>
            </p:cNvSpPr>
            <p:nvPr/>
          </p:nvSpPr>
          <p:spPr bwMode="auto">
            <a:xfrm>
              <a:off x="5222222" y="2355018"/>
              <a:ext cx="53975" cy="49212"/>
            </a:xfrm>
            <a:custGeom>
              <a:avLst/>
              <a:gdLst>
                <a:gd name="T0" fmla="*/ 45 w 148"/>
                <a:gd name="T1" fmla="*/ 81 h 138"/>
                <a:gd name="T2" fmla="*/ 0 w 148"/>
                <a:gd name="T3" fmla="*/ 65 h 138"/>
                <a:gd name="T4" fmla="*/ 12 w 148"/>
                <a:gd name="T5" fmla="*/ 32 h 138"/>
                <a:gd name="T6" fmla="*/ 57 w 148"/>
                <a:gd name="T7" fmla="*/ 44 h 138"/>
                <a:gd name="T8" fmla="*/ 57 w 148"/>
                <a:gd name="T9" fmla="*/ 0 h 138"/>
                <a:gd name="T10" fmla="*/ 90 w 148"/>
                <a:gd name="T11" fmla="*/ 0 h 138"/>
                <a:gd name="T12" fmla="*/ 90 w 148"/>
                <a:gd name="T13" fmla="*/ 44 h 138"/>
                <a:gd name="T14" fmla="*/ 135 w 148"/>
                <a:gd name="T15" fmla="*/ 32 h 138"/>
                <a:gd name="T16" fmla="*/ 147 w 148"/>
                <a:gd name="T17" fmla="*/ 65 h 138"/>
                <a:gd name="T18" fmla="*/ 102 w 148"/>
                <a:gd name="T19" fmla="*/ 81 h 138"/>
                <a:gd name="T20" fmla="*/ 131 w 148"/>
                <a:gd name="T21" fmla="*/ 117 h 138"/>
                <a:gd name="T22" fmla="*/ 98 w 148"/>
                <a:gd name="T23" fmla="*/ 137 h 138"/>
                <a:gd name="T24" fmla="*/ 74 w 148"/>
                <a:gd name="T25" fmla="*/ 101 h 138"/>
                <a:gd name="T26" fmla="*/ 45 w 148"/>
                <a:gd name="T27" fmla="*/ 137 h 138"/>
                <a:gd name="T28" fmla="*/ 16 w 148"/>
                <a:gd name="T29" fmla="*/ 117 h 138"/>
                <a:gd name="T30" fmla="*/ 45 w 148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7" y="44"/>
                  </a:lnTo>
                  <a:lnTo>
                    <a:pt x="57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7" y="65"/>
                  </a:lnTo>
                  <a:lnTo>
                    <a:pt x="102" y="81"/>
                  </a:lnTo>
                  <a:lnTo>
                    <a:pt x="131" y="117"/>
                  </a:lnTo>
                  <a:lnTo>
                    <a:pt x="98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5" y="8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3" name="Group 272"/>
          <p:cNvGrpSpPr/>
          <p:nvPr/>
        </p:nvGrpSpPr>
        <p:grpSpPr>
          <a:xfrm>
            <a:off x="5043033" y="2958552"/>
            <a:ext cx="449262" cy="255587"/>
            <a:chOff x="5020143" y="2915872"/>
            <a:chExt cx="449262" cy="255587"/>
          </a:xfrm>
        </p:grpSpPr>
        <p:sp>
          <p:nvSpPr>
            <p:cNvPr id="274" name="Freeform 1568"/>
            <p:cNvSpPr>
              <a:spLocks noChangeArrowheads="1"/>
            </p:cNvSpPr>
            <p:nvPr/>
          </p:nvSpPr>
          <p:spPr bwMode="auto">
            <a:xfrm>
              <a:off x="5020143" y="2915872"/>
              <a:ext cx="449262" cy="139700"/>
            </a:xfrm>
            <a:custGeom>
              <a:avLst/>
              <a:gdLst>
                <a:gd name="T0" fmla="*/ 0 w 1246"/>
                <a:gd name="T1" fmla="*/ 0 h 389"/>
                <a:gd name="T2" fmla="*/ 0 w 1246"/>
                <a:gd name="T3" fmla="*/ 388 h 389"/>
                <a:gd name="T4" fmla="*/ 557 w 1246"/>
                <a:gd name="T5" fmla="*/ 388 h 389"/>
                <a:gd name="T6" fmla="*/ 623 w 1246"/>
                <a:gd name="T7" fmla="*/ 275 h 389"/>
                <a:gd name="T8" fmla="*/ 688 w 1246"/>
                <a:gd name="T9" fmla="*/ 388 h 389"/>
                <a:gd name="T10" fmla="*/ 1245 w 1246"/>
                <a:gd name="T11" fmla="*/ 388 h 389"/>
                <a:gd name="T12" fmla="*/ 1245 w 1246"/>
                <a:gd name="T13" fmla="*/ 0 h 389"/>
                <a:gd name="T14" fmla="*/ 0 w 1246"/>
                <a:gd name="T15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6" h="389">
                  <a:moveTo>
                    <a:pt x="0" y="0"/>
                  </a:moveTo>
                  <a:lnTo>
                    <a:pt x="0" y="388"/>
                  </a:lnTo>
                  <a:lnTo>
                    <a:pt x="557" y="388"/>
                  </a:lnTo>
                  <a:lnTo>
                    <a:pt x="623" y="275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1569"/>
            <p:cNvSpPr>
              <a:spLocks noChangeArrowheads="1"/>
            </p:cNvSpPr>
            <p:nvPr/>
          </p:nvSpPr>
          <p:spPr bwMode="auto">
            <a:xfrm>
              <a:off x="5020143" y="2915872"/>
              <a:ext cx="449262" cy="139700"/>
            </a:xfrm>
            <a:custGeom>
              <a:avLst/>
              <a:gdLst>
                <a:gd name="T0" fmla="*/ 0 w 1246"/>
                <a:gd name="T1" fmla="*/ 0 h 389"/>
                <a:gd name="T2" fmla="*/ 0 w 1246"/>
                <a:gd name="T3" fmla="*/ 388 h 389"/>
                <a:gd name="T4" fmla="*/ 557 w 1246"/>
                <a:gd name="T5" fmla="*/ 388 h 389"/>
                <a:gd name="T6" fmla="*/ 623 w 1246"/>
                <a:gd name="T7" fmla="*/ 275 h 389"/>
                <a:gd name="T8" fmla="*/ 688 w 1246"/>
                <a:gd name="T9" fmla="*/ 388 h 389"/>
                <a:gd name="T10" fmla="*/ 1245 w 1246"/>
                <a:gd name="T11" fmla="*/ 388 h 389"/>
                <a:gd name="T12" fmla="*/ 1245 w 1246"/>
                <a:gd name="T13" fmla="*/ 0 h 389"/>
                <a:gd name="T14" fmla="*/ 0 w 1246"/>
                <a:gd name="T15" fmla="*/ 0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6" h="389">
                  <a:moveTo>
                    <a:pt x="0" y="0"/>
                  </a:moveTo>
                  <a:lnTo>
                    <a:pt x="0" y="388"/>
                  </a:lnTo>
                  <a:lnTo>
                    <a:pt x="557" y="388"/>
                  </a:lnTo>
                  <a:lnTo>
                    <a:pt x="623" y="275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1570"/>
            <p:cNvSpPr>
              <a:spLocks noChangeArrowheads="1"/>
            </p:cNvSpPr>
            <p:nvPr/>
          </p:nvSpPr>
          <p:spPr bwMode="auto">
            <a:xfrm>
              <a:off x="5183655" y="3049222"/>
              <a:ext cx="123825" cy="106362"/>
            </a:xfrm>
            <a:custGeom>
              <a:avLst/>
              <a:gdLst>
                <a:gd name="T0" fmla="*/ 0 w 345"/>
                <a:gd name="T1" fmla="*/ 295 h 296"/>
                <a:gd name="T2" fmla="*/ 344 w 345"/>
                <a:gd name="T3" fmla="*/ 295 h 296"/>
                <a:gd name="T4" fmla="*/ 172 w 345"/>
                <a:gd name="T5" fmla="*/ 0 h 296"/>
                <a:gd name="T6" fmla="*/ 0 w 345"/>
                <a:gd name="T7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5" h="296">
                  <a:moveTo>
                    <a:pt x="0" y="295"/>
                  </a:moveTo>
                  <a:lnTo>
                    <a:pt x="344" y="295"/>
                  </a:lnTo>
                  <a:lnTo>
                    <a:pt x="172" y="0"/>
                  </a:lnTo>
                  <a:lnTo>
                    <a:pt x="0" y="29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1571"/>
            <p:cNvSpPr>
              <a:spLocks noChangeArrowheads="1"/>
            </p:cNvSpPr>
            <p:nvPr/>
          </p:nvSpPr>
          <p:spPr bwMode="auto">
            <a:xfrm>
              <a:off x="5245568" y="3014297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1572"/>
            <p:cNvSpPr>
              <a:spLocks noChangeArrowheads="1"/>
            </p:cNvSpPr>
            <p:nvPr/>
          </p:nvSpPr>
          <p:spPr bwMode="auto">
            <a:xfrm>
              <a:off x="5245568" y="3014297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1573"/>
            <p:cNvSpPr>
              <a:spLocks noChangeArrowheads="1"/>
            </p:cNvSpPr>
            <p:nvPr/>
          </p:nvSpPr>
          <p:spPr bwMode="auto">
            <a:xfrm>
              <a:off x="5245568" y="2925397"/>
              <a:ext cx="215900" cy="122237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1574"/>
            <p:cNvSpPr>
              <a:spLocks noChangeArrowheads="1"/>
            </p:cNvSpPr>
            <p:nvPr/>
          </p:nvSpPr>
          <p:spPr bwMode="auto">
            <a:xfrm>
              <a:off x="5245568" y="2925397"/>
              <a:ext cx="215900" cy="122237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1575"/>
            <p:cNvSpPr>
              <a:spLocks noChangeArrowheads="1"/>
            </p:cNvSpPr>
            <p:nvPr/>
          </p:nvSpPr>
          <p:spPr bwMode="auto">
            <a:xfrm>
              <a:off x="5153493" y="3014297"/>
              <a:ext cx="182562" cy="157162"/>
            </a:xfrm>
            <a:custGeom>
              <a:avLst/>
              <a:gdLst>
                <a:gd name="T0" fmla="*/ 254 w 509"/>
                <a:gd name="T1" fmla="*/ 0 h 437"/>
                <a:gd name="T2" fmla="*/ 0 w 509"/>
                <a:gd name="T3" fmla="*/ 436 h 437"/>
                <a:gd name="T4" fmla="*/ 508 w 509"/>
                <a:gd name="T5" fmla="*/ 436 h 437"/>
                <a:gd name="T6" fmla="*/ 254 w 509"/>
                <a:gd name="T7" fmla="*/ 0 h 437"/>
                <a:gd name="T8" fmla="*/ 254 w 509"/>
                <a:gd name="T9" fmla="*/ 93 h 437"/>
                <a:gd name="T10" fmla="*/ 426 w 509"/>
                <a:gd name="T11" fmla="*/ 388 h 437"/>
                <a:gd name="T12" fmla="*/ 82 w 509"/>
                <a:gd name="T13" fmla="*/ 388 h 437"/>
                <a:gd name="T14" fmla="*/ 254 w 509"/>
                <a:gd name="T15" fmla="*/ 93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9" h="437">
                  <a:moveTo>
                    <a:pt x="254" y="0"/>
                  </a:moveTo>
                  <a:lnTo>
                    <a:pt x="0" y="436"/>
                  </a:lnTo>
                  <a:lnTo>
                    <a:pt x="508" y="436"/>
                  </a:lnTo>
                  <a:lnTo>
                    <a:pt x="254" y="0"/>
                  </a:lnTo>
                  <a:close/>
                  <a:moveTo>
                    <a:pt x="254" y="93"/>
                  </a:moveTo>
                  <a:lnTo>
                    <a:pt x="426" y="388"/>
                  </a:lnTo>
                  <a:lnTo>
                    <a:pt x="82" y="388"/>
                  </a:lnTo>
                  <a:lnTo>
                    <a:pt x="254" y="9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1576"/>
            <p:cNvSpPr>
              <a:spLocks noChangeArrowheads="1"/>
            </p:cNvSpPr>
            <p:nvPr/>
          </p:nvSpPr>
          <p:spPr bwMode="auto">
            <a:xfrm>
              <a:off x="5240805" y="3133359"/>
              <a:ext cx="11113" cy="11113"/>
            </a:xfrm>
            <a:custGeom>
              <a:avLst/>
              <a:gdLst>
                <a:gd name="T0" fmla="*/ 0 w 30"/>
                <a:gd name="T1" fmla="*/ 0 h 33"/>
                <a:gd name="T2" fmla="*/ 29 w 30"/>
                <a:gd name="T3" fmla="*/ 0 h 33"/>
                <a:gd name="T4" fmla="*/ 29 w 30"/>
                <a:gd name="T5" fmla="*/ 32 h 33"/>
                <a:gd name="T6" fmla="*/ 0 w 30"/>
                <a:gd name="T7" fmla="*/ 32 h 33"/>
                <a:gd name="T8" fmla="*/ 0 w 3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0" y="0"/>
                  </a:moveTo>
                  <a:lnTo>
                    <a:pt x="29" y="0"/>
                  </a:lnTo>
                  <a:lnTo>
                    <a:pt x="29" y="32"/>
                  </a:lnTo>
                  <a:lnTo>
                    <a:pt x="0" y="3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1577"/>
            <p:cNvSpPr>
              <a:spLocks noChangeArrowheads="1"/>
            </p:cNvSpPr>
            <p:nvPr/>
          </p:nvSpPr>
          <p:spPr bwMode="auto">
            <a:xfrm>
              <a:off x="5239218" y="3079384"/>
              <a:ext cx="14287" cy="47625"/>
            </a:xfrm>
            <a:custGeom>
              <a:avLst/>
              <a:gdLst>
                <a:gd name="T0" fmla="*/ 0 w 38"/>
                <a:gd name="T1" fmla="*/ 0 h 131"/>
                <a:gd name="T2" fmla="*/ 37 w 38"/>
                <a:gd name="T3" fmla="*/ 0 h 131"/>
                <a:gd name="T4" fmla="*/ 33 w 38"/>
                <a:gd name="T5" fmla="*/ 130 h 131"/>
                <a:gd name="T6" fmla="*/ 4 w 38"/>
                <a:gd name="T7" fmla="*/ 130 h 131"/>
                <a:gd name="T8" fmla="*/ 0 w 38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31">
                  <a:moveTo>
                    <a:pt x="0" y="0"/>
                  </a:moveTo>
                  <a:lnTo>
                    <a:pt x="37" y="0"/>
                  </a:lnTo>
                  <a:lnTo>
                    <a:pt x="33" y="130"/>
                  </a:lnTo>
                  <a:lnTo>
                    <a:pt x="4" y="13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1578"/>
            <p:cNvSpPr>
              <a:spLocks noChangeArrowheads="1"/>
            </p:cNvSpPr>
            <p:nvPr/>
          </p:nvSpPr>
          <p:spPr bwMode="auto">
            <a:xfrm>
              <a:off x="5020143" y="2915872"/>
              <a:ext cx="449262" cy="139700"/>
            </a:xfrm>
            <a:custGeom>
              <a:avLst/>
              <a:gdLst>
                <a:gd name="T0" fmla="*/ 586 w 1246"/>
                <a:gd name="T1" fmla="*/ 339 h 389"/>
                <a:gd name="T2" fmla="*/ 49 w 1246"/>
                <a:gd name="T3" fmla="*/ 339 h 389"/>
                <a:gd name="T4" fmla="*/ 49 w 1246"/>
                <a:gd name="T5" fmla="*/ 44 h 389"/>
                <a:gd name="T6" fmla="*/ 1196 w 1246"/>
                <a:gd name="T7" fmla="*/ 44 h 389"/>
                <a:gd name="T8" fmla="*/ 1196 w 1246"/>
                <a:gd name="T9" fmla="*/ 339 h 389"/>
                <a:gd name="T10" fmla="*/ 659 w 1246"/>
                <a:gd name="T11" fmla="*/ 339 h 389"/>
                <a:gd name="T12" fmla="*/ 688 w 1246"/>
                <a:gd name="T13" fmla="*/ 388 h 389"/>
                <a:gd name="T14" fmla="*/ 1245 w 1246"/>
                <a:gd name="T15" fmla="*/ 388 h 389"/>
                <a:gd name="T16" fmla="*/ 1245 w 1246"/>
                <a:gd name="T17" fmla="*/ 0 h 389"/>
                <a:gd name="T18" fmla="*/ 0 w 1246"/>
                <a:gd name="T19" fmla="*/ 0 h 389"/>
                <a:gd name="T20" fmla="*/ 0 w 1246"/>
                <a:gd name="T21" fmla="*/ 388 h 389"/>
                <a:gd name="T22" fmla="*/ 557 w 1246"/>
                <a:gd name="T23" fmla="*/ 388 h 389"/>
                <a:gd name="T24" fmla="*/ 586 w 1246"/>
                <a:gd name="T25" fmla="*/ 33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46" h="389">
                  <a:moveTo>
                    <a:pt x="586" y="339"/>
                  </a:moveTo>
                  <a:lnTo>
                    <a:pt x="49" y="339"/>
                  </a:lnTo>
                  <a:lnTo>
                    <a:pt x="49" y="44"/>
                  </a:lnTo>
                  <a:lnTo>
                    <a:pt x="1196" y="44"/>
                  </a:lnTo>
                  <a:lnTo>
                    <a:pt x="1196" y="339"/>
                  </a:lnTo>
                  <a:lnTo>
                    <a:pt x="659" y="339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  <a:lnTo>
                    <a:pt x="0" y="388"/>
                  </a:lnTo>
                  <a:lnTo>
                    <a:pt x="557" y="388"/>
                  </a:lnTo>
                  <a:lnTo>
                    <a:pt x="586" y="3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1579"/>
            <p:cNvSpPr>
              <a:spLocks noChangeArrowheads="1"/>
            </p:cNvSpPr>
            <p:nvPr/>
          </p:nvSpPr>
          <p:spPr bwMode="auto">
            <a:xfrm>
              <a:off x="5069355" y="2955559"/>
              <a:ext cx="53975" cy="49213"/>
            </a:xfrm>
            <a:custGeom>
              <a:avLst/>
              <a:gdLst>
                <a:gd name="T0" fmla="*/ 45 w 149"/>
                <a:gd name="T1" fmla="*/ 81 h 138"/>
                <a:gd name="T2" fmla="*/ 0 w 149"/>
                <a:gd name="T3" fmla="*/ 65 h 138"/>
                <a:gd name="T4" fmla="*/ 12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0 w 149"/>
                <a:gd name="T11" fmla="*/ 0 h 138"/>
                <a:gd name="T12" fmla="*/ 90 w 149"/>
                <a:gd name="T13" fmla="*/ 44 h 138"/>
                <a:gd name="T14" fmla="*/ 135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1 w 149"/>
                <a:gd name="T21" fmla="*/ 117 h 138"/>
                <a:gd name="T22" fmla="*/ 103 w 149"/>
                <a:gd name="T23" fmla="*/ 137 h 138"/>
                <a:gd name="T24" fmla="*/ 74 w 149"/>
                <a:gd name="T25" fmla="*/ 101 h 138"/>
                <a:gd name="T26" fmla="*/ 45 w 149"/>
                <a:gd name="T27" fmla="*/ 137 h 138"/>
                <a:gd name="T28" fmla="*/ 17 w 149"/>
                <a:gd name="T29" fmla="*/ 117 h 138"/>
                <a:gd name="T30" fmla="*/ 45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1" y="117"/>
                  </a:lnTo>
                  <a:lnTo>
                    <a:pt x="103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7" y="117"/>
                  </a:lnTo>
                  <a:lnTo>
                    <a:pt x="45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1580"/>
            <p:cNvSpPr>
              <a:spLocks noChangeArrowheads="1"/>
            </p:cNvSpPr>
            <p:nvPr/>
          </p:nvSpPr>
          <p:spPr bwMode="auto">
            <a:xfrm>
              <a:off x="5143968" y="2955559"/>
              <a:ext cx="52387" cy="49213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3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70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3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70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1581"/>
            <p:cNvSpPr>
              <a:spLocks noChangeArrowheads="1"/>
            </p:cNvSpPr>
            <p:nvPr/>
          </p:nvSpPr>
          <p:spPr bwMode="auto">
            <a:xfrm>
              <a:off x="5366218" y="2955559"/>
              <a:ext cx="53975" cy="49213"/>
            </a:xfrm>
            <a:custGeom>
              <a:avLst/>
              <a:gdLst>
                <a:gd name="T0" fmla="*/ 46 w 149"/>
                <a:gd name="T1" fmla="*/ 81 h 138"/>
                <a:gd name="T2" fmla="*/ 0 w 149"/>
                <a:gd name="T3" fmla="*/ 65 h 138"/>
                <a:gd name="T4" fmla="*/ 13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1 w 149"/>
                <a:gd name="T11" fmla="*/ 0 h 138"/>
                <a:gd name="T12" fmla="*/ 91 w 149"/>
                <a:gd name="T13" fmla="*/ 44 h 138"/>
                <a:gd name="T14" fmla="*/ 136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2 w 149"/>
                <a:gd name="T21" fmla="*/ 117 h 138"/>
                <a:gd name="T22" fmla="*/ 99 w 149"/>
                <a:gd name="T23" fmla="*/ 137 h 138"/>
                <a:gd name="T24" fmla="*/ 74 w 149"/>
                <a:gd name="T25" fmla="*/ 101 h 138"/>
                <a:gd name="T26" fmla="*/ 46 w 149"/>
                <a:gd name="T27" fmla="*/ 137 h 138"/>
                <a:gd name="T28" fmla="*/ 17 w 149"/>
                <a:gd name="T29" fmla="*/ 117 h 138"/>
                <a:gd name="T30" fmla="*/ 46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6" y="81"/>
                  </a:moveTo>
                  <a:lnTo>
                    <a:pt x="0" y="65"/>
                  </a:lnTo>
                  <a:lnTo>
                    <a:pt x="13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1" y="0"/>
                  </a:lnTo>
                  <a:lnTo>
                    <a:pt x="91" y="44"/>
                  </a:lnTo>
                  <a:lnTo>
                    <a:pt x="136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2" y="117"/>
                  </a:lnTo>
                  <a:lnTo>
                    <a:pt x="99" y="137"/>
                  </a:lnTo>
                  <a:lnTo>
                    <a:pt x="74" y="101"/>
                  </a:lnTo>
                  <a:lnTo>
                    <a:pt x="46" y="137"/>
                  </a:lnTo>
                  <a:lnTo>
                    <a:pt x="17" y="117"/>
                  </a:lnTo>
                  <a:lnTo>
                    <a:pt x="46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1582"/>
            <p:cNvSpPr>
              <a:spLocks noChangeArrowheads="1"/>
            </p:cNvSpPr>
            <p:nvPr/>
          </p:nvSpPr>
          <p:spPr bwMode="auto">
            <a:xfrm>
              <a:off x="5293193" y="2955559"/>
              <a:ext cx="52387" cy="49213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2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69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2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69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1583"/>
            <p:cNvSpPr>
              <a:spLocks noChangeArrowheads="1"/>
            </p:cNvSpPr>
            <p:nvPr/>
          </p:nvSpPr>
          <p:spPr bwMode="auto">
            <a:xfrm>
              <a:off x="5218580" y="2955559"/>
              <a:ext cx="53975" cy="49213"/>
            </a:xfrm>
            <a:custGeom>
              <a:avLst/>
              <a:gdLst>
                <a:gd name="T0" fmla="*/ 45 w 148"/>
                <a:gd name="T1" fmla="*/ 81 h 138"/>
                <a:gd name="T2" fmla="*/ 0 w 148"/>
                <a:gd name="T3" fmla="*/ 65 h 138"/>
                <a:gd name="T4" fmla="*/ 12 w 148"/>
                <a:gd name="T5" fmla="*/ 32 h 138"/>
                <a:gd name="T6" fmla="*/ 57 w 148"/>
                <a:gd name="T7" fmla="*/ 44 h 138"/>
                <a:gd name="T8" fmla="*/ 57 w 148"/>
                <a:gd name="T9" fmla="*/ 0 h 138"/>
                <a:gd name="T10" fmla="*/ 90 w 148"/>
                <a:gd name="T11" fmla="*/ 0 h 138"/>
                <a:gd name="T12" fmla="*/ 90 w 148"/>
                <a:gd name="T13" fmla="*/ 44 h 138"/>
                <a:gd name="T14" fmla="*/ 135 w 148"/>
                <a:gd name="T15" fmla="*/ 32 h 138"/>
                <a:gd name="T16" fmla="*/ 147 w 148"/>
                <a:gd name="T17" fmla="*/ 65 h 138"/>
                <a:gd name="T18" fmla="*/ 102 w 148"/>
                <a:gd name="T19" fmla="*/ 81 h 138"/>
                <a:gd name="T20" fmla="*/ 131 w 148"/>
                <a:gd name="T21" fmla="*/ 117 h 138"/>
                <a:gd name="T22" fmla="*/ 98 w 148"/>
                <a:gd name="T23" fmla="*/ 137 h 138"/>
                <a:gd name="T24" fmla="*/ 74 w 148"/>
                <a:gd name="T25" fmla="*/ 101 h 138"/>
                <a:gd name="T26" fmla="*/ 45 w 148"/>
                <a:gd name="T27" fmla="*/ 137 h 138"/>
                <a:gd name="T28" fmla="*/ 16 w 148"/>
                <a:gd name="T29" fmla="*/ 117 h 138"/>
                <a:gd name="T30" fmla="*/ 45 w 148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7" y="44"/>
                  </a:lnTo>
                  <a:lnTo>
                    <a:pt x="57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7" y="65"/>
                  </a:lnTo>
                  <a:lnTo>
                    <a:pt x="102" y="81"/>
                  </a:lnTo>
                  <a:lnTo>
                    <a:pt x="131" y="117"/>
                  </a:lnTo>
                  <a:lnTo>
                    <a:pt x="98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5" y="8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5043033" y="3585390"/>
            <a:ext cx="449262" cy="257175"/>
            <a:chOff x="5019210" y="3508002"/>
            <a:chExt cx="449262" cy="257175"/>
          </a:xfrm>
        </p:grpSpPr>
        <p:sp>
          <p:nvSpPr>
            <p:cNvPr id="291" name="Freeform 1584"/>
            <p:cNvSpPr>
              <a:spLocks noChangeArrowheads="1"/>
            </p:cNvSpPr>
            <p:nvPr/>
          </p:nvSpPr>
          <p:spPr bwMode="auto">
            <a:xfrm>
              <a:off x="5181135" y="3641352"/>
              <a:ext cx="123825" cy="106363"/>
            </a:xfrm>
            <a:custGeom>
              <a:avLst/>
              <a:gdLst>
                <a:gd name="T0" fmla="*/ 0 w 345"/>
                <a:gd name="T1" fmla="*/ 295 h 296"/>
                <a:gd name="T2" fmla="*/ 344 w 345"/>
                <a:gd name="T3" fmla="*/ 295 h 296"/>
                <a:gd name="T4" fmla="*/ 172 w 345"/>
                <a:gd name="T5" fmla="*/ 0 h 296"/>
                <a:gd name="T6" fmla="*/ 0 w 345"/>
                <a:gd name="T7" fmla="*/ 295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5" h="296">
                  <a:moveTo>
                    <a:pt x="0" y="295"/>
                  </a:moveTo>
                  <a:lnTo>
                    <a:pt x="344" y="295"/>
                  </a:lnTo>
                  <a:lnTo>
                    <a:pt x="172" y="0"/>
                  </a:lnTo>
                  <a:lnTo>
                    <a:pt x="0" y="29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1585"/>
            <p:cNvSpPr>
              <a:spLocks noChangeArrowheads="1"/>
            </p:cNvSpPr>
            <p:nvPr/>
          </p:nvSpPr>
          <p:spPr bwMode="auto">
            <a:xfrm>
              <a:off x="5243047" y="3608015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1586"/>
            <p:cNvSpPr>
              <a:spLocks noChangeArrowheads="1"/>
            </p:cNvSpPr>
            <p:nvPr/>
          </p:nvSpPr>
          <p:spPr bwMode="auto">
            <a:xfrm>
              <a:off x="5243047" y="3608015"/>
              <a:ext cx="19050" cy="31750"/>
            </a:xfrm>
            <a:custGeom>
              <a:avLst/>
              <a:gdLst>
                <a:gd name="T0" fmla="*/ 0 w 54"/>
                <a:gd name="T1" fmla="*/ 0 h 90"/>
                <a:gd name="T2" fmla="*/ 0 w 54"/>
                <a:gd name="T3" fmla="*/ 0 h 90"/>
                <a:gd name="T4" fmla="*/ 0 w 54"/>
                <a:gd name="T5" fmla="*/ 89 h 90"/>
                <a:gd name="T6" fmla="*/ 53 w 54"/>
                <a:gd name="T7" fmla="*/ 89 h 90"/>
                <a:gd name="T8" fmla="*/ 0 w 54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90">
                  <a:moveTo>
                    <a:pt x="0" y="0"/>
                  </a:moveTo>
                  <a:lnTo>
                    <a:pt x="0" y="0"/>
                  </a:lnTo>
                  <a:lnTo>
                    <a:pt x="0" y="89"/>
                  </a:lnTo>
                  <a:lnTo>
                    <a:pt x="53" y="89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1587"/>
            <p:cNvSpPr>
              <a:spLocks noChangeArrowheads="1"/>
            </p:cNvSpPr>
            <p:nvPr/>
          </p:nvSpPr>
          <p:spPr bwMode="auto">
            <a:xfrm>
              <a:off x="5243047" y="3517527"/>
              <a:ext cx="215900" cy="122238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1588"/>
            <p:cNvSpPr>
              <a:spLocks noChangeArrowheads="1"/>
            </p:cNvSpPr>
            <p:nvPr/>
          </p:nvSpPr>
          <p:spPr bwMode="auto">
            <a:xfrm>
              <a:off x="5243047" y="3517527"/>
              <a:ext cx="215900" cy="122238"/>
            </a:xfrm>
            <a:custGeom>
              <a:avLst/>
              <a:gdLst>
                <a:gd name="T0" fmla="*/ 598 w 599"/>
                <a:gd name="T1" fmla="*/ 0 h 341"/>
                <a:gd name="T2" fmla="*/ 0 w 599"/>
                <a:gd name="T3" fmla="*/ 0 h 341"/>
                <a:gd name="T4" fmla="*/ 0 w 599"/>
                <a:gd name="T5" fmla="*/ 251 h 341"/>
                <a:gd name="T6" fmla="*/ 0 w 599"/>
                <a:gd name="T7" fmla="*/ 251 h 341"/>
                <a:gd name="T8" fmla="*/ 53 w 599"/>
                <a:gd name="T9" fmla="*/ 340 h 341"/>
                <a:gd name="T10" fmla="*/ 598 w 599"/>
                <a:gd name="T11" fmla="*/ 340 h 341"/>
                <a:gd name="T12" fmla="*/ 598 w 599"/>
                <a:gd name="T13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9" h="341">
                  <a:moveTo>
                    <a:pt x="598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0" y="251"/>
                  </a:lnTo>
                  <a:lnTo>
                    <a:pt x="53" y="340"/>
                  </a:lnTo>
                  <a:lnTo>
                    <a:pt x="598" y="340"/>
                  </a:lnTo>
                  <a:lnTo>
                    <a:pt x="59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1589"/>
            <p:cNvSpPr>
              <a:spLocks noChangeArrowheads="1"/>
            </p:cNvSpPr>
            <p:nvPr/>
          </p:nvSpPr>
          <p:spPr bwMode="auto">
            <a:xfrm>
              <a:off x="5152560" y="3608015"/>
              <a:ext cx="182562" cy="157162"/>
            </a:xfrm>
            <a:custGeom>
              <a:avLst/>
              <a:gdLst>
                <a:gd name="T0" fmla="*/ 254 w 509"/>
                <a:gd name="T1" fmla="*/ 0 h 437"/>
                <a:gd name="T2" fmla="*/ 0 w 509"/>
                <a:gd name="T3" fmla="*/ 436 h 437"/>
                <a:gd name="T4" fmla="*/ 508 w 509"/>
                <a:gd name="T5" fmla="*/ 436 h 437"/>
                <a:gd name="T6" fmla="*/ 254 w 509"/>
                <a:gd name="T7" fmla="*/ 0 h 437"/>
                <a:gd name="T8" fmla="*/ 254 w 509"/>
                <a:gd name="T9" fmla="*/ 93 h 437"/>
                <a:gd name="T10" fmla="*/ 426 w 509"/>
                <a:gd name="T11" fmla="*/ 388 h 437"/>
                <a:gd name="T12" fmla="*/ 82 w 509"/>
                <a:gd name="T13" fmla="*/ 388 h 437"/>
                <a:gd name="T14" fmla="*/ 254 w 509"/>
                <a:gd name="T15" fmla="*/ 93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9" h="437">
                  <a:moveTo>
                    <a:pt x="254" y="0"/>
                  </a:moveTo>
                  <a:lnTo>
                    <a:pt x="0" y="436"/>
                  </a:lnTo>
                  <a:lnTo>
                    <a:pt x="508" y="436"/>
                  </a:lnTo>
                  <a:lnTo>
                    <a:pt x="254" y="0"/>
                  </a:lnTo>
                  <a:close/>
                  <a:moveTo>
                    <a:pt x="254" y="93"/>
                  </a:moveTo>
                  <a:lnTo>
                    <a:pt x="426" y="388"/>
                  </a:lnTo>
                  <a:lnTo>
                    <a:pt x="82" y="388"/>
                  </a:lnTo>
                  <a:lnTo>
                    <a:pt x="254" y="9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1590"/>
            <p:cNvSpPr>
              <a:spLocks noChangeArrowheads="1"/>
            </p:cNvSpPr>
            <p:nvPr/>
          </p:nvSpPr>
          <p:spPr bwMode="auto">
            <a:xfrm>
              <a:off x="5238285" y="3725490"/>
              <a:ext cx="11112" cy="11112"/>
            </a:xfrm>
            <a:custGeom>
              <a:avLst/>
              <a:gdLst>
                <a:gd name="T0" fmla="*/ 0 w 30"/>
                <a:gd name="T1" fmla="*/ 0 h 33"/>
                <a:gd name="T2" fmla="*/ 29 w 30"/>
                <a:gd name="T3" fmla="*/ 0 h 33"/>
                <a:gd name="T4" fmla="*/ 29 w 30"/>
                <a:gd name="T5" fmla="*/ 32 h 33"/>
                <a:gd name="T6" fmla="*/ 0 w 30"/>
                <a:gd name="T7" fmla="*/ 32 h 33"/>
                <a:gd name="T8" fmla="*/ 0 w 30"/>
                <a:gd name="T9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3">
                  <a:moveTo>
                    <a:pt x="0" y="0"/>
                  </a:moveTo>
                  <a:lnTo>
                    <a:pt x="29" y="0"/>
                  </a:lnTo>
                  <a:lnTo>
                    <a:pt x="29" y="32"/>
                  </a:lnTo>
                  <a:lnTo>
                    <a:pt x="0" y="32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1591"/>
            <p:cNvSpPr>
              <a:spLocks noChangeArrowheads="1"/>
            </p:cNvSpPr>
            <p:nvPr/>
          </p:nvSpPr>
          <p:spPr bwMode="auto">
            <a:xfrm>
              <a:off x="5236697" y="3671515"/>
              <a:ext cx="14288" cy="47625"/>
            </a:xfrm>
            <a:custGeom>
              <a:avLst/>
              <a:gdLst>
                <a:gd name="T0" fmla="*/ 0 w 38"/>
                <a:gd name="T1" fmla="*/ 0 h 131"/>
                <a:gd name="T2" fmla="*/ 37 w 38"/>
                <a:gd name="T3" fmla="*/ 0 h 131"/>
                <a:gd name="T4" fmla="*/ 33 w 38"/>
                <a:gd name="T5" fmla="*/ 130 h 131"/>
                <a:gd name="T6" fmla="*/ 4 w 38"/>
                <a:gd name="T7" fmla="*/ 130 h 131"/>
                <a:gd name="T8" fmla="*/ 0 w 38"/>
                <a:gd name="T9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131">
                  <a:moveTo>
                    <a:pt x="0" y="0"/>
                  </a:moveTo>
                  <a:lnTo>
                    <a:pt x="37" y="0"/>
                  </a:lnTo>
                  <a:lnTo>
                    <a:pt x="33" y="130"/>
                  </a:lnTo>
                  <a:lnTo>
                    <a:pt x="4" y="13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1592"/>
            <p:cNvSpPr>
              <a:spLocks noChangeArrowheads="1"/>
            </p:cNvSpPr>
            <p:nvPr/>
          </p:nvSpPr>
          <p:spPr bwMode="auto">
            <a:xfrm>
              <a:off x="5019210" y="3508002"/>
              <a:ext cx="449262" cy="139700"/>
            </a:xfrm>
            <a:custGeom>
              <a:avLst/>
              <a:gdLst>
                <a:gd name="T0" fmla="*/ 586 w 1246"/>
                <a:gd name="T1" fmla="*/ 339 h 389"/>
                <a:gd name="T2" fmla="*/ 49 w 1246"/>
                <a:gd name="T3" fmla="*/ 339 h 389"/>
                <a:gd name="T4" fmla="*/ 49 w 1246"/>
                <a:gd name="T5" fmla="*/ 44 h 389"/>
                <a:gd name="T6" fmla="*/ 1196 w 1246"/>
                <a:gd name="T7" fmla="*/ 44 h 389"/>
                <a:gd name="T8" fmla="*/ 1196 w 1246"/>
                <a:gd name="T9" fmla="*/ 339 h 389"/>
                <a:gd name="T10" fmla="*/ 659 w 1246"/>
                <a:gd name="T11" fmla="*/ 339 h 389"/>
                <a:gd name="T12" fmla="*/ 688 w 1246"/>
                <a:gd name="T13" fmla="*/ 388 h 389"/>
                <a:gd name="T14" fmla="*/ 1245 w 1246"/>
                <a:gd name="T15" fmla="*/ 388 h 389"/>
                <a:gd name="T16" fmla="*/ 1245 w 1246"/>
                <a:gd name="T17" fmla="*/ 0 h 389"/>
                <a:gd name="T18" fmla="*/ 0 w 1246"/>
                <a:gd name="T19" fmla="*/ 0 h 389"/>
                <a:gd name="T20" fmla="*/ 0 w 1246"/>
                <a:gd name="T21" fmla="*/ 388 h 389"/>
                <a:gd name="T22" fmla="*/ 557 w 1246"/>
                <a:gd name="T23" fmla="*/ 388 h 389"/>
                <a:gd name="T24" fmla="*/ 586 w 1246"/>
                <a:gd name="T25" fmla="*/ 33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46" h="389">
                  <a:moveTo>
                    <a:pt x="586" y="339"/>
                  </a:moveTo>
                  <a:lnTo>
                    <a:pt x="49" y="339"/>
                  </a:lnTo>
                  <a:lnTo>
                    <a:pt x="49" y="44"/>
                  </a:lnTo>
                  <a:lnTo>
                    <a:pt x="1196" y="44"/>
                  </a:lnTo>
                  <a:lnTo>
                    <a:pt x="1196" y="339"/>
                  </a:lnTo>
                  <a:lnTo>
                    <a:pt x="659" y="339"/>
                  </a:lnTo>
                  <a:lnTo>
                    <a:pt x="688" y="388"/>
                  </a:lnTo>
                  <a:lnTo>
                    <a:pt x="1245" y="388"/>
                  </a:lnTo>
                  <a:lnTo>
                    <a:pt x="1245" y="0"/>
                  </a:lnTo>
                  <a:lnTo>
                    <a:pt x="0" y="0"/>
                  </a:lnTo>
                  <a:lnTo>
                    <a:pt x="0" y="388"/>
                  </a:lnTo>
                  <a:lnTo>
                    <a:pt x="557" y="388"/>
                  </a:lnTo>
                  <a:lnTo>
                    <a:pt x="586" y="33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1593"/>
            <p:cNvSpPr>
              <a:spLocks noChangeArrowheads="1"/>
            </p:cNvSpPr>
            <p:nvPr/>
          </p:nvSpPr>
          <p:spPr bwMode="auto">
            <a:xfrm>
              <a:off x="5066835" y="3547690"/>
              <a:ext cx="53975" cy="49212"/>
            </a:xfrm>
            <a:custGeom>
              <a:avLst/>
              <a:gdLst>
                <a:gd name="T0" fmla="*/ 45 w 149"/>
                <a:gd name="T1" fmla="*/ 81 h 138"/>
                <a:gd name="T2" fmla="*/ 0 w 149"/>
                <a:gd name="T3" fmla="*/ 65 h 138"/>
                <a:gd name="T4" fmla="*/ 12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0 w 149"/>
                <a:gd name="T11" fmla="*/ 0 h 138"/>
                <a:gd name="T12" fmla="*/ 90 w 149"/>
                <a:gd name="T13" fmla="*/ 44 h 138"/>
                <a:gd name="T14" fmla="*/ 135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1 w 149"/>
                <a:gd name="T21" fmla="*/ 117 h 138"/>
                <a:gd name="T22" fmla="*/ 103 w 149"/>
                <a:gd name="T23" fmla="*/ 137 h 138"/>
                <a:gd name="T24" fmla="*/ 74 w 149"/>
                <a:gd name="T25" fmla="*/ 101 h 138"/>
                <a:gd name="T26" fmla="*/ 45 w 149"/>
                <a:gd name="T27" fmla="*/ 137 h 138"/>
                <a:gd name="T28" fmla="*/ 17 w 149"/>
                <a:gd name="T29" fmla="*/ 117 h 138"/>
                <a:gd name="T30" fmla="*/ 45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1" y="117"/>
                  </a:lnTo>
                  <a:lnTo>
                    <a:pt x="103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7" y="117"/>
                  </a:lnTo>
                  <a:lnTo>
                    <a:pt x="45" y="8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1594"/>
            <p:cNvSpPr>
              <a:spLocks noChangeArrowheads="1"/>
            </p:cNvSpPr>
            <p:nvPr/>
          </p:nvSpPr>
          <p:spPr bwMode="auto">
            <a:xfrm>
              <a:off x="5143035" y="3547690"/>
              <a:ext cx="52387" cy="49212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3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70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3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70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1595"/>
            <p:cNvSpPr>
              <a:spLocks noChangeArrowheads="1"/>
            </p:cNvSpPr>
            <p:nvPr/>
          </p:nvSpPr>
          <p:spPr bwMode="auto">
            <a:xfrm>
              <a:off x="5365285" y="3547690"/>
              <a:ext cx="53975" cy="49212"/>
            </a:xfrm>
            <a:custGeom>
              <a:avLst/>
              <a:gdLst>
                <a:gd name="T0" fmla="*/ 46 w 149"/>
                <a:gd name="T1" fmla="*/ 81 h 138"/>
                <a:gd name="T2" fmla="*/ 0 w 149"/>
                <a:gd name="T3" fmla="*/ 65 h 138"/>
                <a:gd name="T4" fmla="*/ 13 w 149"/>
                <a:gd name="T5" fmla="*/ 32 h 138"/>
                <a:gd name="T6" fmla="*/ 58 w 149"/>
                <a:gd name="T7" fmla="*/ 44 h 138"/>
                <a:gd name="T8" fmla="*/ 58 w 149"/>
                <a:gd name="T9" fmla="*/ 0 h 138"/>
                <a:gd name="T10" fmla="*/ 91 w 149"/>
                <a:gd name="T11" fmla="*/ 0 h 138"/>
                <a:gd name="T12" fmla="*/ 91 w 149"/>
                <a:gd name="T13" fmla="*/ 44 h 138"/>
                <a:gd name="T14" fmla="*/ 136 w 149"/>
                <a:gd name="T15" fmla="*/ 32 h 138"/>
                <a:gd name="T16" fmla="*/ 148 w 149"/>
                <a:gd name="T17" fmla="*/ 65 h 138"/>
                <a:gd name="T18" fmla="*/ 103 w 149"/>
                <a:gd name="T19" fmla="*/ 81 h 138"/>
                <a:gd name="T20" fmla="*/ 132 w 149"/>
                <a:gd name="T21" fmla="*/ 117 h 138"/>
                <a:gd name="T22" fmla="*/ 99 w 149"/>
                <a:gd name="T23" fmla="*/ 137 h 138"/>
                <a:gd name="T24" fmla="*/ 74 w 149"/>
                <a:gd name="T25" fmla="*/ 101 h 138"/>
                <a:gd name="T26" fmla="*/ 46 w 149"/>
                <a:gd name="T27" fmla="*/ 137 h 138"/>
                <a:gd name="T28" fmla="*/ 17 w 149"/>
                <a:gd name="T29" fmla="*/ 117 h 138"/>
                <a:gd name="T30" fmla="*/ 46 w 149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9" h="138">
                  <a:moveTo>
                    <a:pt x="46" y="81"/>
                  </a:moveTo>
                  <a:lnTo>
                    <a:pt x="0" y="65"/>
                  </a:lnTo>
                  <a:lnTo>
                    <a:pt x="13" y="32"/>
                  </a:lnTo>
                  <a:lnTo>
                    <a:pt x="58" y="44"/>
                  </a:lnTo>
                  <a:lnTo>
                    <a:pt x="58" y="0"/>
                  </a:lnTo>
                  <a:lnTo>
                    <a:pt x="91" y="0"/>
                  </a:lnTo>
                  <a:lnTo>
                    <a:pt x="91" y="44"/>
                  </a:lnTo>
                  <a:lnTo>
                    <a:pt x="136" y="32"/>
                  </a:lnTo>
                  <a:lnTo>
                    <a:pt x="148" y="65"/>
                  </a:lnTo>
                  <a:lnTo>
                    <a:pt x="103" y="81"/>
                  </a:lnTo>
                  <a:lnTo>
                    <a:pt x="132" y="117"/>
                  </a:lnTo>
                  <a:lnTo>
                    <a:pt x="99" y="137"/>
                  </a:lnTo>
                  <a:lnTo>
                    <a:pt x="74" y="101"/>
                  </a:lnTo>
                  <a:lnTo>
                    <a:pt x="46" y="137"/>
                  </a:lnTo>
                  <a:lnTo>
                    <a:pt x="17" y="117"/>
                  </a:lnTo>
                  <a:lnTo>
                    <a:pt x="46" y="8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1596"/>
            <p:cNvSpPr>
              <a:spLocks noChangeArrowheads="1"/>
            </p:cNvSpPr>
            <p:nvPr/>
          </p:nvSpPr>
          <p:spPr bwMode="auto">
            <a:xfrm>
              <a:off x="5292260" y="3547690"/>
              <a:ext cx="52387" cy="49212"/>
            </a:xfrm>
            <a:custGeom>
              <a:avLst/>
              <a:gdLst>
                <a:gd name="T0" fmla="*/ 41 w 144"/>
                <a:gd name="T1" fmla="*/ 81 h 138"/>
                <a:gd name="T2" fmla="*/ 0 w 144"/>
                <a:gd name="T3" fmla="*/ 65 h 138"/>
                <a:gd name="T4" fmla="*/ 8 w 144"/>
                <a:gd name="T5" fmla="*/ 32 h 138"/>
                <a:gd name="T6" fmla="*/ 53 w 144"/>
                <a:gd name="T7" fmla="*/ 44 h 138"/>
                <a:gd name="T8" fmla="*/ 53 w 144"/>
                <a:gd name="T9" fmla="*/ 0 h 138"/>
                <a:gd name="T10" fmla="*/ 90 w 144"/>
                <a:gd name="T11" fmla="*/ 0 h 138"/>
                <a:gd name="T12" fmla="*/ 90 w 144"/>
                <a:gd name="T13" fmla="*/ 44 h 138"/>
                <a:gd name="T14" fmla="*/ 131 w 144"/>
                <a:gd name="T15" fmla="*/ 32 h 138"/>
                <a:gd name="T16" fmla="*/ 143 w 144"/>
                <a:gd name="T17" fmla="*/ 65 h 138"/>
                <a:gd name="T18" fmla="*/ 102 w 144"/>
                <a:gd name="T19" fmla="*/ 81 h 138"/>
                <a:gd name="T20" fmla="*/ 127 w 144"/>
                <a:gd name="T21" fmla="*/ 117 h 138"/>
                <a:gd name="T22" fmla="*/ 98 w 144"/>
                <a:gd name="T23" fmla="*/ 137 h 138"/>
                <a:gd name="T24" fmla="*/ 69 w 144"/>
                <a:gd name="T25" fmla="*/ 101 h 138"/>
                <a:gd name="T26" fmla="*/ 45 w 144"/>
                <a:gd name="T27" fmla="*/ 137 h 138"/>
                <a:gd name="T28" fmla="*/ 16 w 144"/>
                <a:gd name="T29" fmla="*/ 117 h 138"/>
                <a:gd name="T30" fmla="*/ 41 w 144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138">
                  <a:moveTo>
                    <a:pt x="41" y="81"/>
                  </a:moveTo>
                  <a:lnTo>
                    <a:pt x="0" y="65"/>
                  </a:lnTo>
                  <a:lnTo>
                    <a:pt x="8" y="32"/>
                  </a:lnTo>
                  <a:lnTo>
                    <a:pt x="53" y="44"/>
                  </a:lnTo>
                  <a:lnTo>
                    <a:pt x="53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1" y="32"/>
                  </a:lnTo>
                  <a:lnTo>
                    <a:pt x="143" y="65"/>
                  </a:lnTo>
                  <a:lnTo>
                    <a:pt x="102" y="81"/>
                  </a:lnTo>
                  <a:lnTo>
                    <a:pt x="127" y="117"/>
                  </a:lnTo>
                  <a:lnTo>
                    <a:pt x="98" y="137"/>
                  </a:lnTo>
                  <a:lnTo>
                    <a:pt x="69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1" y="8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1597"/>
            <p:cNvSpPr>
              <a:spLocks noChangeArrowheads="1"/>
            </p:cNvSpPr>
            <p:nvPr/>
          </p:nvSpPr>
          <p:spPr bwMode="auto">
            <a:xfrm>
              <a:off x="5216060" y="3547690"/>
              <a:ext cx="53975" cy="49212"/>
            </a:xfrm>
            <a:custGeom>
              <a:avLst/>
              <a:gdLst>
                <a:gd name="T0" fmla="*/ 45 w 148"/>
                <a:gd name="T1" fmla="*/ 81 h 138"/>
                <a:gd name="T2" fmla="*/ 0 w 148"/>
                <a:gd name="T3" fmla="*/ 65 h 138"/>
                <a:gd name="T4" fmla="*/ 12 w 148"/>
                <a:gd name="T5" fmla="*/ 32 h 138"/>
                <a:gd name="T6" fmla="*/ 57 w 148"/>
                <a:gd name="T7" fmla="*/ 44 h 138"/>
                <a:gd name="T8" fmla="*/ 57 w 148"/>
                <a:gd name="T9" fmla="*/ 0 h 138"/>
                <a:gd name="T10" fmla="*/ 90 w 148"/>
                <a:gd name="T11" fmla="*/ 0 h 138"/>
                <a:gd name="T12" fmla="*/ 90 w 148"/>
                <a:gd name="T13" fmla="*/ 44 h 138"/>
                <a:gd name="T14" fmla="*/ 135 w 148"/>
                <a:gd name="T15" fmla="*/ 32 h 138"/>
                <a:gd name="T16" fmla="*/ 147 w 148"/>
                <a:gd name="T17" fmla="*/ 65 h 138"/>
                <a:gd name="T18" fmla="*/ 102 w 148"/>
                <a:gd name="T19" fmla="*/ 81 h 138"/>
                <a:gd name="T20" fmla="*/ 131 w 148"/>
                <a:gd name="T21" fmla="*/ 117 h 138"/>
                <a:gd name="T22" fmla="*/ 98 w 148"/>
                <a:gd name="T23" fmla="*/ 137 h 138"/>
                <a:gd name="T24" fmla="*/ 74 w 148"/>
                <a:gd name="T25" fmla="*/ 101 h 138"/>
                <a:gd name="T26" fmla="*/ 45 w 148"/>
                <a:gd name="T27" fmla="*/ 137 h 138"/>
                <a:gd name="T28" fmla="*/ 16 w 148"/>
                <a:gd name="T29" fmla="*/ 117 h 138"/>
                <a:gd name="T30" fmla="*/ 45 w 148"/>
                <a:gd name="T31" fmla="*/ 81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38">
                  <a:moveTo>
                    <a:pt x="45" y="81"/>
                  </a:moveTo>
                  <a:lnTo>
                    <a:pt x="0" y="65"/>
                  </a:lnTo>
                  <a:lnTo>
                    <a:pt x="12" y="32"/>
                  </a:lnTo>
                  <a:lnTo>
                    <a:pt x="57" y="44"/>
                  </a:lnTo>
                  <a:lnTo>
                    <a:pt x="57" y="0"/>
                  </a:lnTo>
                  <a:lnTo>
                    <a:pt x="90" y="0"/>
                  </a:lnTo>
                  <a:lnTo>
                    <a:pt x="90" y="44"/>
                  </a:lnTo>
                  <a:lnTo>
                    <a:pt x="135" y="32"/>
                  </a:lnTo>
                  <a:lnTo>
                    <a:pt x="147" y="65"/>
                  </a:lnTo>
                  <a:lnTo>
                    <a:pt x="102" y="81"/>
                  </a:lnTo>
                  <a:lnTo>
                    <a:pt x="131" y="117"/>
                  </a:lnTo>
                  <a:lnTo>
                    <a:pt x="98" y="137"/>
                  </a:lnTo>
                  <a:lnTo>
                    <a:pt x="74" y="101"/>
                  </a:lnTo>
                  <a:lnTo>
                    <a:pt x="45" y="137"/>
                  </a:lnTo>
                  <a:lnTo>
                    <a:pt x="16" y="117"/>
                  </a:lnTo>
                  <a:lnTo>
                    <a:pt x="45" y="8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5" name="Group 304"/>
          <p:cNvGrpSpPr/>
          <p:nvPr/>
        </p:nvGrpSpPr>
        <p:grpSpPr>
          <a:xfrm>
            <a:off x="5020808" y="4066847"/>
            <a:ext cx="493712" cy="495300"/>
            <a:chOff x="4994743" y="4073431"/>
            <a:chExt cx="493712" cy="495300"/>
          </a:xfrm>
        </p:grpSpPr>
        <p:sp>
          <p:nvSpPr>
            <p:cNvPr id="306" name="Freeform 1598"/>
            <p:cNvSpPr>
              <a:spLocks noChangeArrowheads="1"/>
            </p:cNvSpPr>
            <p:nvPr/>
          </p:nvSpPr>
          <p:spPr bwMode="auto">
            <a:xfrm>
              <a:off x="4994743" y="407343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1599"/>
            <p:cNvSpPr>
              <a:spLocks noChangeArrowheads="1"/>
            </p:cNvSpPr>
            <p:nvPr/>
          </p:nvSpPr>
          <p:spPr bwMode="auto">
            <a:xfrm>
              <a:off x="4994743" y="4073431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1600"/>
            <p:cNvSpPr>
              <a:spLocks noChangeArrowheads="1"/>
            </p:cNvSpPr>
            <p:nvPr/>
          </p:nvSpPr>
          <p:spPr bwMode="auto">
            <a:xfrm>
              <a:off x="5045543" y="4233768"/>
              <a:ext cx="442912" cy="334963"/>
            </a:xfrm>
            <a:custGeom>
              <a:avLst/>
              <a:gdLst>
                <a:gd name="T0" fmla="*/ 1086 w 1230"/>
                <a:gd name="T1" fmla="*/ 0 h 930"/>
                <a:gd name="T2" fmla="*/ 1086 w 1230"/>
                <a:gd name="T3" fmla="*/ 343 h 930"/>
                <a:gd name="T4" fmla="*/ 600 w 1230"/>
                <a:gd name="T5" fmla="*/ 343 h 930"/>
                <a:gd name="T6" fmla="*/ 765 w 1230"/>
                <a:gd name="T7" fmla="*/ 629 h 930"/>
                <a:gd name="T8" fmla="*/ 322 w 1230"/>
                <a:gd name="T9" fmla="*/ 629 h 930"/>
                <a:gd name="T10" fmla="*/ 486 w 1230"/>
                <a:gd name="T11" fmla="*/ 343 h 930"/>
                <a:gd name="T12" fmla="*/ 0 w 1230"/>
                <a:gd name="T13" fmla="*/ 343 h 930"/>
                <a:gd name="T14" fmla="*/ 590 w 1230"/>
                <a:gd name="T15" fmla="*/ 929 h 930"/>
                <a:gd name="T16" fmla="*/ 1229 w 1230"/>
                <a:gd name="T17" fmla="*/ 929 h 930"/>
                <a:gd name="T18" fmla="*/ 1229 w 1230"/>
                <a:gd name="T19" fmla="*/ 143 h 930"/>
                <a:gd name="T20" fmla="*/ 1086 w 1230"/>
                <a:gd name="T21" fmla="*/ 0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0" h="930">
                  <a:moveTo>
                    <a:pt x="1086" y="0"/>
                  </a:moveTo>
                  <a:lnTo>
                    <a:pt x="1086" y="343"/>
                  </a:lnTo>
                  <a:lnTo>
                    <a:pt x="600" y="343"/>
                  </a:lnTo>
                  <a:lnTo>
                    <a:pt x="765" y="629"/>
                  </a:lnTo>
                  <a:lnTo>
                    <a:pt x="322" y="629"/>
                  </a:lnTo>
                  <a:lnTo>
                    <a:pt x="486" y="343"/>
                  </a:lnTo>
                  <a:lnTo>
                    <a:pt x="0" y="343"/>
                  </a:lnTo>
                  <a:lnTo>
                    <a:pt x="590" y="929"/>
                  </a:lnTo>
                  <a:lnTo>
                    <a:pt x="1229" y="929"/>
                  </a:lnTo>
                  <a:lnTo>
                    <a:pt x="1229" y="143"/>
                  </a:lnTo>
                  <a:lnTo>
                    <a:pt x="108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1601"/>
            <p:cNvSpPr>
              <a:spLocks noChangeArrowheads="1"/>
            </p:cNvSpPr>
            <p:nvPr/>
          </p:nvSpPr>
          <p:spPr bwMode="auto">
            <a:xfrm>
              <a:off x="5045543" y="4233768"/>
              <a:ext cx="442912" cy="334963"/>
            </a:xfrm>
            <a:custGeom>
              <a:avLst/>
              <a:gdLst>
                <a:gd name="T0" fmla="*/ 1086 w 1230"/>
                <a:gd name="T1" fmla="*/ 0 h 930"/>
                <a:gd name="T2" fmla="*/ 1086 w 1230"/>
                <a:gd name="T3" fmla="*/ 343 h 930"/>
                <a:gd name="T4" fmla="*/ 600 w 1230"/>
                <a:gd name="T5" fmla="*/ 343 h 930"/>
                <a:gd name="T6" fmla="*/ 765 w 1230"/>
                <a:gd name="T7" fmla="*/ 629 h 930"/>
                <a:gd name="T8" fmla="*/ 322 w 1230"/>
                <a:gd name="T9" fmla="*/ 629 h 930"/>
                <a:gd name="T10" fmla="*/ 486 w 1230"/>
                <a:gd name="T11" fmla="*/ 343 h 930"/>
                <a:gd name="T12" fmla="*/ 0 w 1230"/>
                <a:gd name="T13" fmla="*/ 343 h 930"/>
                <a:gd name="T14" fmla="*/ 590 w 1230"/>
                <a:gd name="T15" fmla="*/ 929 h 930"/>
                <a:gd name="T16" fmla="*/ 1229 w 1230"/>
                <a:gd name="T17" fmla="*/ 929 h 930"/>
                <a:gd name="T18" fmla="*/ 1229 w 1230"/>
                <a:gd name="T19" fmla="*/ 143 h 930"/>
                <a:gd name="T20" fmla="*/ 1086 w 1230"/>
                <a:gd name="T21" fmla="*/ 0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0" h="930">
                  <a:moveTo>
                    <a:pt x="1086" y="0"/>
                  </a:moveTo>
                  <a:lnTo>
                    <a:pt x="1086" y="343"/>
                  </a:lnTo>
                  <a:lnTo>
                    <a:pt x="600" y="343"/>
                  </a:lnTo>
                  <a:lnTo>
                    <a:pt x="765" y="629"/>
                  </a:lnTo>
                  <a:lnTo>
                    <a:pt x="322" y="629"/>
                  </a:lnTo>
                  <a:lnTo>
                    <a:pt x="486" y="343"/>
                  </a:lnTo>
                  <a:lnTo>
                    <a:pt x="0" y="343"/>
                  </a:lnTo>
                  <a:lnTo>
                    <a:pt x="590" y="929"/>
                  </a:lnTo>
                  <a:lnTo>
                    <a:pt x="1229" y="929"/>
                  </a:lnTo>
                  <a:lnTo>
                    <a:pt x="1229" y="143"/>
                  </a:lnTo>
                  <a:lnTo>
                    <a:pt x="108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1602"/>
            <p:cNvSpPr>
              <a:spLocks noChangeArrowheads="1"/>
            </p:cNvSpPr>
            <p:nvPr/>
          </p:nvSpPr>
          <p:spPr bwMode="auto">
            <a:xfrm>
              <a:off x="5161430" y="4321081"/>
              <a:ext cx="160338" cy="139700"/>
            </a:xfrm>
            <a:custGeom>
              <a:avLst/>
              <a:gdLst>
                <a:gd name="T0" fmla="*/ 221 w 444"/>
                <a:gd name="T1" fmla="*/ 0 h 387"/>
                <a:gd name="T2" fmla="*/ 0 w 444"/>
                <a:gd name="T3" fmla="*/ 386 h 387"/>
                <a:gd name="T4" fmla="*/ 443 w 444"/>
                <a:gd name="T5" fmla="*/ 386 h 387"/>
                <a:gd name="T6" fmla="*/ 221 w 444"/>
                <a:gd name="T7" fmla="*/ 0 h 387"/>
                <a:gd name="T8" fmla="*/ 221 w 444"/>
                <a:gd name="T9" fmla="*/ 82 h 387"/>
                <a:gd name="T10" fmla="*/ 371 w 444"/>
                <a:gd name="T11" fmla="*/ 343 h 387"/>
                <a:gd name="T12" fmla="*/ 71 w 444"/>
                <a:gd name="T13" fmla="*/ 343 h 387"/>
                <a:gd name="T14" fmla="*/ 221 w 444"/>
                <a:gd name="T15" fmla="*/ 82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4" h="387">
                  <a:moveTo>
                    <a:pt x="221" y="0"/>
                  </a:moveTo>
                  <a:lnTo>
                    <a:pt x="0" y="386"/>
                  </a:lnTo>
                  <a:lnTo>
                    <a:pt x="443" y="386"/>
                  </a:lnTo>
                  <a:lnTo>
                    <a:pt x="221" y="0"/>
                  </a:lnTo>
                  <a:close/>
                  <a:moveTo>
                    <a:pt x="221" y="82"/>
                  </a:moveTo>
                  <a:lnTo>
                    <a:pt x="371" y="343"/>
                  </a:lnTo>
                  <a:lnTo>
                    <a:pt x="71" y="343"/>
                  </a:lnTo>
                  <a:lnTo>
                    <a:pt x="221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1603"/>
            <p:cNvSpPr>
              <a:spLocks noChangeArrowheads="1"/>
            </p:cNvSpPr>
            <p:nvPr/>
          </p:nvSpPr>
          <p:spPr bwMode="auto">
            <a:xfrm>
              <a:off x="5237630" y="4425856"/>
              <a:ext cx="9525" cy="11112"/>
            </a:xfrm>
            <a:custGeom>
              <a:avLst/>
              <a:gdLst>
                <a:gd name="T0" fmla="*/ 0 w 26"/>
                <a:gd name="T1" fmla="*/ 0 h 30"/>
                <a:gd name="T2" fmla="*/ 25 w 26"/>
                <a:gd name="T3" fmla="*/ 0 h 30"/>
                <a:gd name="T4" fmla="*/ 25 w 26"/>
                <a:gd name="T5" fmla="*/ 29 h 30"/>
                <a:gd name="T6" fmla="*/ 0 w 26"/>
                <a:gd name="T7" fmla="*/ 29 h 30"/>
                <a:gd name="T8" fmla="*/ 0 w 26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0">
                  <a:moveTo>
                    <a:pt x="0" y="0"/>
                  </a:moveTo>
                  <a:lnTo>
                    <a:pt x="25" y="0"/>
                  </a:lnTo>
                  <a:lnTo>
                    <a:pt x="25" y="29"/>
                  </a:lnTo>
                  <a:lnTo>
                    <a:pt x="0" y="29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1604"/>
            <p:cNvSpPr>
              <a:spLocks noChangeArrowheads="1"/>
            </p:cNvSpPr>
            <p:nvPr/>
          </p:nvSpPr>
          <p:spPr bwMode="auto">
            <a:xfrm>
              <a:off x="5236043" y="4378231"/>
              <a:ext cx="11112" cy="41275"/>
            </a:xfrm>
            <a:custGeom>
              <a:avLst/>
              <a:gdLst>
                <a:gd name="T0" fmla="*/ 0 w 33"/>
                <a:gd name="T1" fmla="*/ 0 h 116"/>
                <a:gd name="T2" fmla="*/ 32 w 33"/>
                <a:gd name="T3" fmla="*/ 0 h 116"/>
                <a:gd name="T4" fmla="*/ 28 w 33"/>
                <a:gd name="T5" fmla="*/ 115 h 116"/>
                <a:gd name="T6" fmla="*/ 3 w 33"/>
                <a:gd name="T7" fmla="*/ 115 h 116"/>
                <a:gd name="T8" fmla="*/ 0 w 33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116">
                  <a:moveTo>
                    <a:pt x="0" y="0"/>
                  </a:moveTo>
                  <a:lnTo>
                    <a:pt x="32" y="0"/>
                  </a:lnTo>
                  <a:lnTo>
                    <a:pt x="28" y="115"/>
                  </a:lnTo>
                  <a:lnTo>
                    <a:pt x="3" y="115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1605"/>
            <p:cNvSpPr>
              <a:spLocks noChangeArrowheads="1"/>
            </p:cNvSpPr>
            <p:nvPr/>
          </p:nvSpPr>
          <p:spPr bwMode="auto">
            <a:xfrm>
              <a:off x="5045543" y="4233768"/>
              <a:ext cx="392112" cy="123825"/>
            </a:xfrm>
            <a:custGeom>
              <a:avLst/>
              <a:gdLst>
                <a:gd name="T0" fmla="*/ 511 w 1087"/>
                <a:gd name="T1" fmla="*/ 300 h 344"/>
                <a:gd name="T2" fmla="*/ 43 w 1087"/>
                <a:gd name="T3" fmla="*/ 300 h 344"/>
                <a:gd name="T4" fmla="*/ 43 w 1087"/>
                <a:gd name="T5" fmla="*/ 39 h 344"/>
                <a:gd name="T6" fmla="*/ 1043 w 1087"/>
                <a:gd name="T7" fmla="*/ 39 h 344"/>
                <a:gd name="T8" fmla="*/ 1043 w 1087"/>
                <a:gd name="T9" fmla="*/ 300 h 344"/>
                <a:gd name="T10" fmla="*/ 575 w 1087"/>
                <a:gd name="T11" fmla="*/ 300 h 344"/>
                <a:gd name="T12" fmla="*/ 600 w 1087"/>
                <a:gd name="T13" fmla="*/ 343 h 344"/>
                <a:gd name="T14" fmla="*/ 1086 w 1087"/>
                <a:gd name="T15" fmla="*/ 343 h 344"/>
                <a:gd name="T16" fmla="*/ 1086 w 1087"/>
                <a:gd name="T17" fmla="*/ 0 h 344"/>
                <a:gd name="T18" fmla="*/ 0 w 1087"/>
                <a:gd name="T19" fmla="*/ 0 h 344"/>
                <a:gd name="T20" fmla="*/ 0 w 1087"/>
                <a:gd name="T21" fmla="*/ 343 h 344"/>
                <a:gd name="T22" fmla="*/ 486 w 1087"/>
                <a:gd name="T23" fmla="*/ 343 h 344"/>
                <a:gd name="T24" fmla="*/ 511 w 1087"/>
                <a:gd name="T25" fmla="*/ 30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7" h="344">
                  <a:moveTo>
                    <a:pt x="511" y="300"/>
                  </a:moveTo>
                  <a:lnTo>
                    <a:pt x="43" y="300"/>
                  </a:lnTo>
                  <a:lnTo>
                    <a:pt x="43" y="39"/>
                  </a:lnTo>
                  <a:lnTo>
                    <a:pt x="1043" y="39"/>
                  </a:lnTo>
                  <a:lnTo>
                    <a:pt x="1043" y="300"/>
                  </a:lnTo>
                  <a:lnTo>
                    <a:pt x="575" y="300"/>
                  </a:lnTo>
                  <a:lnTo>
                    <a:pt x="600" y="343"/>
                  </a:lnTo>
                  <a:lnTo>
                    <a:pt x="1086" y="343"/>
                  </a:lnTo>
                  <a:lnTo>
                    <a:pt x="1086" y="0"/>
                  </a:lnTo>
                  <a:lnTo>
                    <a:pt x="0" y="0"/>
                  </a:lnTo>
                  <a:lnTo>
                    <a:pt x="0" y="343"/>
                  </a:lnTo>
                  <a:lnTo>
                    <a:pt x="486" y="343"/>
                  </a:lnTo>
                  <a:lnTo>
                    <a:pt x="511" y="30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1606"/>
            <p:cNvSpPr>
              <a:spLocks noChangeArrowheads="1"/>
            </p:cNvSpPr>
            <p:nvPr/>
          </p:nvSpPr>
          <p:spPr bwMode="auto">
            <a:xfrm>
              <a:off x="5088405" y="4268693"/>
              <a:ext cx="46038" cy="44450"/>
            </a:xfrm>
            <a:custGeom>
              <a:avLst/>
              <a:gdLst>
                <a:gd name="T0" fmla="*/ 39 w 130"/>
                <a:gd name="T1" fmla="*/ 71 h 122"/>
                <a:gd name="T2" fmla="*/ 0 w 130"/>
                <a:gd name="T3" fmla="*/ 57 h 122"/>
                <a:gd name="T4" fmla="*/ 11 w 130"/>
                <a:gd name="T5" fmla="*/ 28 h 122"/>
                <a:gd name="T6" fmla="*/ 50 w 130"/>
                <a:gd name="T7" fmla="*/ 39 h 122"/>
                <a:gd name="T8" fmla="*/ 50 w 130"/>
                <a:gd name="T9" fmla="*/ 0 h 122"/>
                <a:gd name="T10" fmla="*/ 78 w 130"/>
                <a:gd name="T11" fmla="*/ 0 h 122"/>
                <a:gd name="T12" fmla="*/ 78 w 130"/>
                <a:gd name="T13" fmla="*/ 39 h 122"/>
                <a:gd name="T14" fmla="*/ 118 w 130"/>
                <a:gd name="T15" fmla="*/ 28 h 122"/>
                <a:gd name="T16" fmla="*/ 129 w 130"/>
                <a:gd name="T17" fmla="*/ 57 h 122"/>
                <a:gd name="T18" fmla="*/ 89 w 130"/>
                <a:gd name="T19" fmla="*/ 71 h 122"/>
                <a:gd name="T20" fmla="*/ 114 w 130"/>
                <a:gd name="T21" fmla="*/ 103 h 122"/>
                <a:gd name="T22" fmla="*/ 89 w 130"/>
                <a:gd name="T23" fmla="*/ 121 h 122"/>
                <a:gd name="T24" fmla="*/ 64 w 130"/>
                <a:gd name="T25" fmla="*/ 89 h 122"/>
                <a:gd name="T26" fmla="*/ 39 w 130"/>
                <a:gd name="T27" fmla="*/ 121 h 122"/>
                <a:gd name="T28" fmla="*/ 14 w 130"/>
                <a:gd name="T29" fmla="*/ 103 h 122"/>
                <a:gd name="T30" fmla="*/ 39 w 130"/>
                <a:gd name="T31" fmla="*/ 7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0" h="122">
                  <a:moveTo>
                    <a:pt x="39" y="71"/>
                  </a:moveTo>
                  <a:lnTo>
                    <a:pt x="0" y="57"/>
                  </a:lnTo>
                  <a:lnTo>
                    <a:pt x="11" y="28"/>
                  </a:lnTo>
                  <a:lnTo>
                    <a:pt x="50" y="39"/>
                  </a:lnTo>
                  <a:lnTo>
                    <a:pt x="50" y="0"/>
                  </a:lnTo>
                  <a:lnTo>
                    <a:pt x="78" y="0"/>
                  </a:lnTo>
                  <a:lnTo>
                    <a:pt x="78" y="39"/>
                  </a:lnTo>
                  <a:lnTo>
                    <a:pt x="118" y="28"/>
                  </a:lnTo>
                  <a:lnTo>
                    <a:pt x="129" y="57"/>
                  </a:lnTo>
                  <a:lnTo>
                    <a:pt x="89" y="71"/>
                  </a:lnTo>
                  <a:lnTo>
                    <a:pt x="114" y="103"/>
                  </a:lnTo>
                  <a:lnTo>
                    <a:pt x="89" y="121"/>
                  </a:lnTo>
                  <a:lnTo>
                    <a:pt x="64" y="89"/>
                  </a:lnTo>
                  <a:lnTo>
                    <a:pt x="39" y="121"/>
                  </a:lnTo>
                  <a:lnTo>
                    <a:pt x="14" y="103"/>
                  </a:lnTo>
                  <a:lnTo>
                    <a:pt x="39" y="7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1607"/>
            <p:cNvSpPr>
              <a:spLocks noChangeArrowheads="1"/>
            </p:cNvSpPr>
            <p:nvPr/>
          </p:nvSpPr>
          <p:spPr bwMode="auto">
            <a:xfrm>
              <a:off x="5153493" y="4268693"/>
              <a:ext cx="46037" cy="44450"/>
            </a:xfrm>
            <a:custGeom>
              <a:avLst/>
              <a:gdLst>
                <a:gd name="T0" fmla="*/ 36 w 126"/>
                <a:gd name="T1" fmla="*/ 71 h 122"/>
                <a:gd name="T2" fmla="*/ 0 w 126"/>
                <a:gd name="T3" fmla="*/ 57 h 122"/>
                <a:gd name="T4" fmla="*/ 7 w 126"/>
                <a:gd name="T5" fmla="*/ 28 h 122"/>
                <a:gd name="T6" fmla="*/ 47 w 126"/>
                <a:gd name="T7" fmla="*/ 39 h 122"/>
                <a:gd name="T8" fmla="*/ 47 w 126"/>
                <a:gd name="T9" fmla="*/ 0 h 122"/>
                <a:gd name="T10" fmla="*/ 79 w 126"/>
                <a:gd name="T11" fmla="*/ 0 h 122"/>
                <a:gd name="T12" fmla="*/ 79 w 126"/>
                <a:gd name="T13" fmla="*/ 39 h 122"/>
                <a:gd name="T14" fmla="*/ 114 w 126"/>
                <a:gd name="T15" fmla="*/ 28 h 122"/>
                <a:gd name="T16" fmla="*/ 125 w 126"/>
                <a:gd name="T17" fmla="*/ 57 h 122"/>
                <a:gd name="T18" fmla="*/ 89 w 126"/>
                <a:gd name="T19" fmla="*/ 71 h 122"/>
                <a:gd name="T20" fmla="*/ 111 w 126"/>
                <a:gd name="T21" fmla="*/ 103 h 122"/>
                <a:gd name="T22" fmla="*/ 86 w 126"/>
                <a:gd name="T23" fmla="*/ 121 h 122"/>
                <a:gd name="T24" fmla="*/ 61 w 126"/>
                <a:gd name="T25" fmla="*/ 89 h 122"/>
                <a:gd name="T26" fmla="*/ 39 w 126"/>
                <a:gd name="T27" fmla="*/ 121 h 122"/>
                <a:gd name="T28" fmla="*/ 14 w 126"/>
                <a:gd name="T29" fmla="*/ 103 h 122"/>
                <a:gd name="T30" fmla="*/ 36 w 126"/>
                <a:gd name="T31" fmla="*/ 7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22">
                  <a:moveTo>
                    <a:pt x="36" y="71"/>
                  </a:moveTo>
                  <a:lnTo>
                    <a:pt x="0" y="57"/>
                  </a:lnTo>
                  <a:lnTo>
                    <a:pt x="7" y="28"/>
                  </a:lnTo>
                  <a:lnTo>
                    <a:pt x="47" y="39"/>
                  </a:lnTo>
                  <a:lnTo>
                    <a:pt x="47" y="0"/>
                  </a:lnTo>
                  <a:lnTo>
                    <a:pt x="79" y="0"/>
                  </a:lnTo>
                  <a:lnTo>
                    <a:pt x="79" y="39"/>
                  </a:lnTo>
                  <a:lnTo>
                    <a:pt x="114" y="28"/>
                  </a:lnTo>
                  <a:lnTo>
                    <a:pt x="125" y="57"/>
                  </a:lnTo>
                  <a:lnTo>
                    <a:pt x="89" y="71"/>
                  </a:lnTo>
                  <a:lnTo>
                    <a:pt x="111" y="103"/>
                  </a:lnTo>
                  <a:lnTo>
                    <a:pt x="86" y="121"/>
                  </a:lnTo>
                  <a:lnTo>
                    <a:pt x="61" y="89"/>
                  </a:lnTo>
                  <a:lnTo>
                    <a:pt x="39" y="121"/>
                  </a:lnTo>
                  <a:lnTo>
                    <a:pt x="14" y="103"/>
                  </a:lnTo>
                  <a:lnTo>
                    <a:pt x="36" y="7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1608"/>
            <p:cNvSpPr>
              <a:spLocks noChangeArrowheads="1"/>
            </p:cNvSpPr>
            <p:nvPr/>
          </p:nvSpPr>
          <p:spPr bwMode="auto">
            <a:xfrm>
              <a:off x="5348755" y="4268693"/>
              <a:ext cx="46038" cy="44450"/>
            </a:xfrm>
            <a:custGeom>
              <a:avLst/>
              <a:gdLst>
                <a:gd name="T0" fmla="*/ 39 w 129"/>
                <a:gd name="T1" fmla="*/ 71 h 122"/>
                <a:gd name="T2" fmla="*/ 0 w 129"/>
                <a:gd name="T3" fmla="*/ 57 h 122"/>
                <a:gd name="T4" fmla="*/ 10 w 129"/>
                <a:gd name="T5" fmla="*/ 28 h 122"/>
                <a:gd name="T6" fmla="*/ 50 w 129"/>
                <a:gd name="T7" fmla="*/ 39 h 122"/>
                <a:gd name="T8" fmla="*/ 50 w 129"/>
                <a:gd name="T9" fmla="*/ 0 h 122"/>
                <a:gd name="T10" fmla="*/ 78 w 129"/>
                <a:gd name="T11" fmla="*/ 0 h 122"/>
                <a:gd name="T12" fmla="*/ 78 w 129"/>
                <a:gd name="T13" fmla="*/ 39 h 122"/>
                <a:gd name="T14" fmla="*/ 117 w 129"/>
                <a:gd name="T15" fmla="*/ 28 h 122"/>
                <a:gd name="T16" fmla="*/ 128 w 129"/>
                <a:gd name="T17" fmla="*/ 57 h 122"/>
                <a:gd name="T18" fmla="*/ 89 w 129"/>
                <a:gd name="T19" fmla="*/ 71 h 122"/>
                <a:gd name="T20" fmla="*/ 114 w 129"/>
                <a:gd name="T21" fmla="*/ 103 h 122"/>
                <a:gd name="T22" fmla="*/ 85 w 129"/>
                <a:gd name="T23" fmla="*/ 121 h 122"/>
                <a:gd name="T24" fmla="*/ 64 w 129"/>
                <a:gd name="T25" fmla="*/ 89 h 122"/>
                <a:gd name="T26" fmla="*/ 39 w 129"/>
                <a:gd name="T27" fmla="*/ 121 h 122"/>
                <a:gd name="T28" fmla="*/ 14 w 129"/>
                <a:gd name="T29" fmla="*/ 103 h 122"/>
                <a:gd name="T30" fmla="*/ 39 w 129"/>
                <a:gd name="T31" fmla="*/ 7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" h="122">
                  <a:moveTo>
                    <a:pt x="39" y="71"/>
                  </a:moveTo>
                  <a:lnTo>
                    <a:pt x="0" y="57"/>
                  </a:lnTo>
                  <a:lnTo>
                    <a:pt x="10" y="28"/>
                  </a:lnTo>
                  <a:lnTo>
                    <a:pt x="50" y="39"/>
                  </a:lnTo>
                  <a:lnTo>
                    <a:pt x="50" y="0"/>
                  </a:lnTo>
                  <a:lnTo>
                    <a:pt x="78" y="0"/>
                  </a:lnTo>
                  <a:lnTo>
                    <a:pt x="78" y="39"/>
                  </a:lnTo>
                  <a:lnTo>
                    <a:pt x="117" y="28"/>
                  </a:lnTo>
                  <a:lnTo>
                    <a:pt x="128" y="57"/>
                  </a:lnTo>
                  <a:lnTo>
                    <a:pt x="89" y="71"/>
                  </a:lnTo>
                  <a:lnTo>
                    <a:pt x="114" y="103"/>
                  </a:lnTo>
                  <a:lnTo>
                    <a:pt x="85" y="121"/>
                  </a:lnTo>
                  <a:lnTo>
                    <a:pt x="64" y="89"/>
                  </a:lnTo>
                  <a:lnTo>
                    <a:pt x="39" y="121"/>
                  </a:lnTo>
                  <a:lnTo>
                    <a:pt x="14" y="103"/>
                  </a:lnTo>
                  <a:lnTo>
                    <a:pt x="39" y="7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1609"/>
            <p:cNvSpPr>
              <a:spLocks noChangeArrowheads="1"/>
            </p:cNvSpPr>
            <p:nvPr/>
          </p:nvSpPr>
          <p:spPr bwMode="auto">
            <a:xfrm>
              <a:off x="5283668" y="4268693"/>
              <a:ext cx="46037" cy="44450"/>
            </a:xfrm>
            <a:custGeom>
              <a:avLst/>
              <a:gdLst>
                <a:gd name="T0" fmla="*/ 36 w 126"/>
                <a:gd name="T1" fmla="*/ 71 h 122"/>
                <a:gd name="T2" fmla="*/ 0 w 126"/>
                <a:gd name="T3" fmla="*/ 57 h 122"/>
                <a:gd name="T4" fmla="*/ 7 w 126"/>
                <a:gd name="T5" fmla="*/ 28 h 122"/>
                <a:gd name="T6" fmla="*/ 46 w 126"/>
                <a:gd name="T7" fmla="*/ 39 h 122"/>
                <a:gd name="T8" fmla="*/ 46 w 126"/>
                <a:gd name="T9" fmla="*/ 0 h 122"/>
                <a:gd name="T10" fmla="*/ 79 w 126"/>
                <a:gd name="T11" fmla="*/ 0 h 122"/>
                <a:gd name="T12" fmla="*/ 79 w 126"/>
                <a:gd name="T13" fmla="*/ 39 h 122"/>
                <a:gd name="T14" fmla="*/ 114 w 126"/>
                <a:gd name="T15" fmla="*/ 28 h 122"/>
                <a:gd name="T16" fmla="*/ 125 w 126"/>
                <a:gd name="T17" fmla="*/ 57 h 122"/>
                <a:gd name="T18" fmla="*/ 89 w 126"/>
                <a:gd name="T19" fmla="*/ 71 h 122"/>
                <a:gd name="T20" fmla="*/ 111 w 126"/>
                <a:gd name="T21" fmla="*/ 103 h 122"/>
                <a:gd name="T22" fmla="*/ 86 w 126"/>
                <a:gd name="T23" fmla="*/ 121 h 122"/>
                <a:gd name="T24" fmla="*/ 61 w 126"/>
                <a:gd name="T25" fmla="*/ 89 h 122"/>
                <a:gd name="T26" fmla="*/ 39 w 126"/>
                <a:gd name="T27" fmla="*/ 121 h 122"/>
                <a:gd name="T28" fmla="*/ 14 w 126"/>
                <a:gd name="T29" fmla="*/ 103 h 122"/>
                <a:gd name="T30" fmla="*/ 36 w 126"/>
                <a:gd name="T31" fmla="*/ 7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6" h="122">
                  <a:moveTo>
                    <a:pt x="36" y="71"/>
                  </a:moveTo>
                  <a:lnTo>
                    <a:pt x="0" y="57"/>
                  </a:lnTo>
                  <a:lnTo>
                    <a:pt x="7" y="28"/>
                  </a:lnTo>
                  <a:lnTo>
                    <a:pt x="46" y="39"/>
                  </a:lnTo>
                  <a:lnTo>
                    <a:pt x="46" y="0"/>
                  </a:lnTo>
                  <a:lnTo>
                    <a:pt x="79" y="0"/>
                  </a:lnTo>
                  <a:lnTo>
                    <a:pt x="79" y="39"/>
                  </a:lnTo>
                  <a:lnTo>
                    <a:pt x="114" y="28"/>
                  </a:lnTo>
                  <a:lnTo>
                    <a:pt x="125" y="57"/>
                  </a:lnTo>
                  <a:lnTo>
                    <a:pt x="89" y="71"/>
                  </a:lnTo>
                  <a:lnTo>
                    <a:pt x="111" y="103"/>
                  </a:lnTo>
                  <a:lnTo>
                    <a:pt x="86" y="121"/>
                  </a:lnTo>
                  <a:lnTo>
                    <a:pt x="61" y="89"/>
                  </a:lnTo>
                  <a:lnTo>
                    <a:pt x="39" y="121"/>
                  </a:lnTo>
                  <a:lnTo>
                    <a:pt x="14" y="103"/>
                  </a:lnTo>
                  <a:lnTo>
                    <a:pt x="36" y="7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1610"/>
            <p:cNvSpPr>
              <a:spLocks noChangeArrowheads="1"/>
            </p:cNvSpPr>
            <p:nvPr/>
          </p:nvSpPr>
          <p:spPr bwMode="auto">
            <a:xfrm>
              <a:off x="5218580" y="4268693"/>
              <a:ext cx="46038" cy="44450"/>
            </a:xfrm>
            <a:custGeom>
              <a:avLst/>
              <a:gdLst>
                <a:gd name="T0" fmla="*/ 39 w 129"/>
                <a:gd name="T1" fmla="*/ 71 h 122"/>
                <a:gd name="T2" fmla="*/ 0 w 129"/>
                <a:gd name="T3" fmla="*/ 57 h 122"/>
                <a:gd name="T4" fmla="*/ 10 w 129"/>
                <a:gd name="T5" fmla="*/ 28 h 122"/>
                <a:gd name="T6" fmla="*/ 50 w 129"/>
                <a:gd name="T7" fmla="*/ 39 h 122"/>
                <a:gd name="T8" fmla="*/ 50 w 129"/>
                <a:gd name="T9" fmla="*/ 0 h 122"/>
                <a:gd name="T10" fmla="*/ 78 w 129"/>
                <a:gd name="T11" fmla="*/ 0 h 122"/>
                <a:gd name="T12" fmla="*/ 78 w 129"/>
                <a:gd name="T13" fmla="*/ 39 h 122"/>
                <a:gd name="T14" fmla="*/ 118 w 129"/>
                <a:gd name="T15" fmla="*/ 28 h 122"/>
                <a:gd name="T16" fmla="*/ 128 w 129"/>
                <a:gd name="T17" fmla="*/ 57 h 122"/>
                <a:gd name="T18" fmla="*/ 89 w 129"/>
                <a:gd name="T19" fmla="*/ 71 h 122"/>
                <a:gd name="T20" fmla="*/ 114 w 129"/>
                <a:gd name="T21" fmla="*/ 103 h 122"/>
                <a:gd name="T22" fmla="*/ 85 w 129"/>
                <a:gd name="T23" fmla="*/ 121 h 122"/>
                <a:gd name="T24" fmla="*/ 64 w 129"/>
                <a:gd name="T25" fmla="*/ 89 h 122"/>
                <a:gd name="T26" fmla="*/ 39 w 129"/>
                <a:gd name="T27" fmla="*/ 121 h 122"/>
                <a:gd name="T28" fmla="*/ 14 w 129"/>
                <a:gd name="T29" fmla="*/ 103 h 122"/>
                <a:gd name="T30" fmla="*/ 39 w 129"/>
                <a:gd name="T31" fmla="*/ 7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9" h="122">
                  <a:moveTo>
                    <a:pt x="39" y="71"/>
                  </a:moveTo>
                  <a:lnTo>
                    <a:pt x="0" y="57"/>
                  </a:lnTo>
                  <a:lnTo>
                    <a:pt x="10" y="28"/>
                  </a:lnTo>
                  <a:lnTo>
                    <a:pt x="50" y="39"/>
                  </a:lnTo>
                  <a:lnTo>
                    <a:pt x="50" y="0"/>
                  </a:lnTo>
                  <a:lnTo>
                    <a:pt x="78" y="0"/>
                  </a:lnTo>
                  <a:lnTo>
                    <a:pt x="78" y="39"/>
                  </a:lnTo>
                  <a:lnTo>
                    <a:pt x="118" y="28"/>
                  </a:lnTo>
                  <a:lnTo>
                    <a:pt x="128" y="57"/>
                  </a:lnTo>
                  <a:lnTo>
                    <a:pt x="89" y="71"/>
                  </a:lnTo>
                  <a:lnTo>
                    <a:pt x="114" y="103"/>
                  </a:lnTo>
                  <a:lnTo>
                    <a:pt x="85" y="121"/>
                  </a:lnTo>
                  <a:lnTo>
                    <a:pt x="64" y="89"/>
                  </a:lnTo>
                  <a:lnTo>
                    <a:pt x="39" y="121"/>
                  </a:lnTo>
                  <a:lnTo>
                    <a:pt x="14" y="103"/>
                  </a:lnTo>
                  <a:lnTo>
                    <a:pt x="39" y="7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9" name="Group 318"/>
          <p:cNvGrpSpPr/>
          <p:nvPr/>
        </p:nvGrpSpPr>
        <p:grpSpPr>
          <a:xfrm>
            <a:off x="5886283" y="1732100"/>
            <a:ext cx="338137" cy="247650"/>
            <a:chOff x="5875525" y="1667261"/>
            <a:chExt cx="338137" cy="247650"/>
          </a:xfrm>
        </p:grpSpPr>
        <p:sp>
          <p:nvSpPr>
            <p:cNvPr id="320" name="Freeform 1611"/>
            <p:cNvSpPr>
              <a:spLocks noChangeArrowheads="1"/>
            </p:cNvSpPr>
            <p:nvPr/>
          </p:nvSpPr>
          <p:spPr bwMode="auto">
            <a:xfrm>
              <a:off x="5883462" y="1675199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1612"/>
            <p:cNvSpPr>
              <a:spLocks noChangeArrowheads="1"/>
            </p:cNvSpPr>
            <p:nvPr/>
          </p:nvSpPr>
          <p:spPr bwMode="auto">
            <a:xfrm>
              <a:off x="5883462" y="1675199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1613"/>
            <p:cNvSpPr>
              <a:spLocks noChangeArrowheads="1"/>
            </p:cNvSpPr>
            <p:nvPr/>
          </p:nvSpPr>
          <p:spPr bwMode="auto">
            <a:xfrm>
              <a:off x="6045387" y="1700599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1614"/>
            <p:cNvSpPr>
              <a:spLocks noChangeArrowheads="1"/>
            </p:cNvSpPr>
            <p:nvPr/>
          </p:nvSpPr>
          <p:spPr bwMode="auto">
            <a:xfrm>
              <a:off x="6045387" y="1700599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1615"/>
            <p:cNvSpPr>
              <a:spLocks noChangeArrowheads="1"/>
            </p:cNvSpPr>
            <p:nvPr/>
          </p:nvSpPr>
          <p:spPr bwMode="auto">
            <a:xfrm>
              <a:off x="5875525" y="1667261"/>
              <a:ext cx="338137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0 h 687"/>
                <a:gd name="T4" fmla="*/ 0 w 941"/>
                <a:gd name="T5" fmla="*/ 686 h 687"/>
                <a:gd name="T6" fmla="*/ 940 w 941"/>
                <a:gd name="T7" fmla="*/ 686 h 687"/>
                <a:gd name="T8" fmla="*/ 940 w 941"/>
                <a:gd name="T9" fmla="*/ 0 h 687"/>
                <a:gd name="T10" fmla="*/ 0 w 941"/>
                <a:gd name="T11" fmla="*/ 0 h 687"/>
                <a:gd name="T12" fmla="*/ 862 w 941"/>
                <a:gd name="T13" fmla="*/ 37 h 687"/>
                <a:gd name="T14" fmla="*/ 862 w 941"/>
                <a:gd name="T15" fmla="*/ 37 h 687"/>
                <a:gd name="T16" fmla="*/ 895 w 941"/>
                <a:gd name="T17" fmla="*/ 37 h 687"/>
                <a:gd name="T18" fmla="*/ 895 w 941"/>
                <a:gd name="T19" fmla="*/ 45 h 687"/>
                <a:gd name="T20" fmla="*/ 895 w 941"/>
                <a:gd name="T21" fmla="*/ 75 h 687"/>
                <a:gd name="T22" fmla="*/ 862 w 941"/>
                <a:gd name="T23" fmla="*/ 75 h 687"/>
                <a:gd name="T24" fmla="*/ 862 w 941"/>
                <a:gd name="T25" fmla="*/ 37 h 687"/>
                <a:gd name="T26" fmla="*/ 45 w 941"/>
                <a:gd name="T27" fmla="*/ 45 h 687"/>
                <a:gd name="T28" fmla="*/ 45 w 941"/>
                <a:gd name="T29" fmla="*/ 45 h 687"/>
                <a:gd name="T30" fmla="*/ 357 w 941"/>
                <a:gd name="T31" fmla="*/ 45 h 687"/>
                <a:gd name="T32" fmla="*/ 357 w 941"/>
                <a:gd name="T33" fmla="*/ 67 h 687"/>
                <a:gd name="T34" fmla="*/ 45 w 941"/>
                <a:gd name="T35" fmla="*/ 67 h 687"/>
                <a:gd name="T36" fmla="*/ 45 w 941"/>
                <a:gd name="T37" fmla="*/ 45 h 687"/>
                <a:gd name="T38" fmla="*/ 899 w 941"/>
                <a:gd name="T39" fmla="*/ 645 h 687"/>
                <a:gd name="T40" fmla="*/ 899 w 941"/>
                <a:gd name="T41" fmla="*/ 645 h 687"/>
                <a:gd name="T42" fmla="*/ 45 w 941"/>
                <a:gd name="T43" fmla="*/ 645 h 687"/>
                <a:gd name="T44" fmla="*/ 45 w 941"/>
                <a:gd name="T45" fmla="*/ 108 h 687"/>
                <a:gd name="T46" fmla="*/ 899 w 941"/>
                <a:gd name="T47" fmla="*/ 108 h 687"/>
                <a:gd name="T48" fmla="*/ 899 w 941"/>
                <a:gd name="T49" fmla="*/ 645 h 687"/>
                <a:gd name="T50" fmla="*/ 565 w 941"/>
                <a:gd name="T51" fmla="*/ 343 h 687"/>
                <a:gd name="T52" fmla="*/ 565 w 941"/>
                <a:gd name="T53" fmla="*/ 343 h 687"/>
                <a:gd name="T54" fmla="*/ 565 w 941"/>
                <a:gd name="T55" fmla="*/ 298 h 687"/>
                <a:gd name="T56" fmla="*/ 535 w 941"/>
                <a:gd name="T57" fmla="*/ 231 h 687"/>
                <a:gd name="T58" fmla="*/ 472 w 941"/>
                <a:gd name="T59" fmla="*/ 205 h 687"/>
                <a:gd name="T60" fmla="*/ 472 w 941"/>
                <a:gd name="T61" fmla="*/ 205 h 687"/>
                <a:gd name="T62" fmla="*/ 379 w 941"/>
                <a:gd name="T63" fmla="*/ 298 h 687"/>
                <a:gd name="T64" fmla="*/ 379 w 941"/>
                <a:gd name="T65" fmla="*/ 343 h 687"/>
                <a:gd name="T66" fmla="*/ 360 w 941"/>
                <a:gd name="T67" fmla="*/ 343 h 687"/>
                <a:gd name="T68" fmla="*/ 360 w 941"/>
                <a:gd name="T69" fmla="*/ 526 h 687"/>
                <a:gd name="T70" fmla="*/ 583 w 941"/>
                <a:gd name="T71" fmla="*/ 526 h 687"/>
                <a:gd name="T72" fmla="*/ 583 w 941"/>
                <a:gd name="T73" fmla="*/ 343 h 687"/>
                <a:gd name="T74" fmla="*/ 565 w 941"/>
                <a:gd name="T75" fmla="*/ 343 h 687"/>
                <a:gd name="T76" fmla="*/ 412 w 941"/>
                <a:gd name="T77" fmla="*/ 298 h 687"/>
                <a:gd name="T78" fmla="*/ 412 w 941"/>
                <a:gd name="T79" fmla="*/ 298 h 687"/>
                <a:gd name="T80" fmla="*/ 472 w 941"/>
                <a:gd name="T81" fmla="*/ 239 h 687"/>
                <a:gd name="T82" fmla="*/ 513 w 941"/>
                <a:gd name="T83" fmla="*/ 254 h 687"/>
                <a:gd name="T84" fmla="*/ 531 w 941"/>
                <a:gd name="T85" fmla="*/ 298 h 687"/>
                <a:gd name="T86" fmla="*/ 531 w 941"/>
                <a:gd name="T87" fmla="*/ 343 h 687"/>
                <a:gd name="T88" fmla="*/ 412 w 941"/>
                <a:gd name="T89" fmla="*/ 343 h 687"/>
                <a:gd name="T90" fmla="*/ 412 w 941"/>
                <a:gd name="T91" fmla="*/ 298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0"/>
                  </a:lnTo>
                  <a:cubicBezTo>
                    <a:pt x="0" y="686"/>
                    <a:pt x="0" y="686"/>
                    <a:pt x="0" y="686"/>
                  </a:cubicBezTo>
                  <a:cubicBezTo>
                    <a:pt x="940" y="686"/>
                    <a:pt x="940" y="686"/>
                    <a:pt x="940" y="686"/>
                  </a:cubicBezTo>
                  <a:cubicBezTo>
                    <a:pt x="940" y="0"/>
                    <a:pt x="940" y="0"/>
                    <a:pt x="940" y="0"/>
                  </a:cubicBezTo>
                  <a:lnTo>
                    <a:pt x="0" y="0"/>
                  </a:lnTo>
                  <a:close/>
                  <a:moveTo>
                    <a:pt x="862" y="37"/>
                  </a:moveTo>
                  <a:lnTo>
                    <a:pt x="862" y="37"/>
                  </a:lnTo>
                  <a:cubicBezTo>
                    <a:pt x="895" y="37"/>
                    <a:pt x="895" y="37"/>
                    <a:pt x="895" y="37"/>
                  </a:cubicBezTo>
                  <a:cubicBezTo>
                    <a:pt x="895" y="45"/>
                    <a:pt x="895" y="45"/>
                    <a:pt x="895" y="45"/>
                  </a:cubicBezTo>
                  <a:cubicBezTo>
                    <a:pt x="895" y="75"/>
                    <a:pt x="895" y="75"/>
                    <a:pt x="895" y="75"/>
                  </a:cubicBezTo>
                  <a:cubicBezTo>
                    <a:pt x="862" y="75"/>
                    <a:pt x="862" y="75"/>
                    <a:pt x="862" y="75"/>
                  </a:cubicBezTo>
                  <a:lnTo>
                    <a:pt x="862" y="37"/>
                  </a:ln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357" y="45"/>
                    <a:pt x="357" y="45"/>
                    <a:pt x="357" y="45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45" y="67"/>
                    <a:pt x="45" y="67"/>
                    <a:pt x="45" y="67"/>
                  </a:cubicBez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899" y="645"/>
                  </a:lnTo>
                  <a:cubicBezTo>
                    <a:pt x="45" y="645"/>
                    <a:pt x="45" y="645"/>
                    <a:pt x="45" y="645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899" y="108"/>
                    <a:pt x="899" y="108"/>
                    <a:pt x="899" y="108"/>
                  </a:cubicBezTo>
                  <a:lnTo>
                    <a:pt x="899" y="645"/>
                  </a:lnTo>
                  <a:close/>
                  <a:moveTo>
                    <a:pt x="565" y="343"/>
                  </a:moveTo>
                  <a:lnTo>
                    <a:pt x="565" y="343"/>
                  </a:lnTo>
                  <a:cubicBezTo>
                    <a:pt x="565" y="298"/>
                    <a:pt x="565" y="298"/>
                    <a:pt x="565" y="298"/>
                  </a:cubicBezTo>
                  <a:cubicBezTo>
                    <a:pt x="565" y="272"/>
                    <a:pt x="554" y="250"/>
                    <a:pt x="535" y="231"/>
                  </a:cubicBezTo>
                  <a:cubicBezTo>
                    <a:pt x="520" y="212"/>
                    <a:pt x="494" y="205"/>
                    <a:pt x="472" y="205"/>
                  </a:cubicBezTo>
                  <a:lnTo>
                    <a:pt x="472" y="205"/>
                  </a:lnTo>
                  <a:cubicBezTo>
                    <a:pt x="420" y="205"/>
                    <a:pt x="379" y="246"/>
                    <a:pt x="379" y="298"/>
                  </a:cubicBezTo>
                  <a:cubicBezTo>
                    <a:pt x="379" y="343"/>
                    <a:pt x="379" y="343"/>
                    <a:pt x="379" y="343"/>
                  </a:cubicBezTo>
                  <a:cubicBezTo>
                    <a:pt x="360" y="343"/>
                    <a:pt x="360" y="343"/>
                    <a:pt x="360" y="343"/>
                  </a:cubicBezTo>
                  <a:cubicBezTo>
                    <a:pt x="360" y="526"/>
                    <a:pt x="360" y="526"/>
                    <a:pt x="360" y="526"/>
                  </a:cubicBezTo>
                  <a:cubicBezTo>
                    <a:pt x="583" y="526"/>
                    <a:pt x="583" y="526"/>
                    <a:pt x="583" y="526"/>
                  </a:cubicBezTo>
                  <a:cubicBezTo>
                    <a:pt x="583" y="343"/>
                    <a:pt x="583" y="343"/>
                    <a:pt x="583" y="343"/>
                  </a:cubicBezTo>
                  <a:lnTo>
                    <a:pt x="565" y="343"/>
                  </a:lnTo>
                  <a:close/>
                  <a:moveTo>
                    <a:pt x="412" y="298"/>
                  </a:moveTo>
                  <a:lnTo>
                    <a:pt x="412" y="298"/>
                  </a:lnTo>
                  <a:cubicBezTo>
                    <a:pt x="412" y="265"/>
                    <a:pt x="438" y="239"/>
                    <a:pt x="472" y="239"/>
                  </a:cubicBezTo>
                  <a:cubicBezTo>
                    <a:pt x="487" y="239"/>
                    <a:pt x="502" y="242"/>
                    <a:pt x="513" y="254"/>
                  </a:cubicBezTo>
                  <a:cubicBezTo>
                    <a:pt x="524" y="265"/>
                    <a:pt x="531" y="280"/>
                    <a:pt x="531" y="298"/>
                  </a:cubicBezTo>
                  <a:cubicBezTo>
                    <a:pt x="531" y="343"/>
                    <a:pt x="531" y="343"/>
                    <a:pt x="531" y="343"/>
                  </a:cubicBezTo>
                  <a:cubicBezTo>
                    <a:pt x="412" y="343"/>
                    <a:pt x="412" y="343"/>
                    <a:pt x="412" y="343"/>
                  </a:cubicBezTo>
                  <a:lnTo>
                    <a:pt x="412" y="29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5" name="Group 324"/>
          <p:cNvGrpSpPr/>
          <p:nvPr/>
        </p:nvGrpSpPr>
        <p:grpSpPr>
          <a:xfrm>
            <a:off x="5889458" y="2350806"/>
            <a:ext cx="338137" cy="247650"/>
            <a:chOff x="5878700" y="2303939"/>
            <a:chExt cx="338137" cy="247650"/>
          </a:xfrm>
        </p:grpSpPr>
        <p:sp>
          <p:nvSpPr>
            <p:cNvPr id="326" name="Freeform 1616"/>
            <p:cNvSpPr>
              <a:spLocks noChangeArrowheads="1"/>
            </p:cNvSpPr>
            <p:nvPr/>
          </p:nvSpPr>
          <p:spPr bwMode="auto">
            <a:xfrm>
              <a:off x="5886637" y="2311877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1617"/>
            <p:cNvSpPr>
              <a:spLocks noChangeArrowheads="1"/>
            </p:cNvSpPr>
            <p:nvPr/>
          </p:nvSpPr>
          <p:spPr bwMode="auto">
            <a:xfrm>
              <a:off x="5886637" y="2311877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1618"/>
            <p:cNvSpPr>
              <a:spLocks noChangeArrowheads="1"/>
            </p:cNvSpPr>
            <p:nvPr/>
          </p:nvSpPr>
          <p:spPr bwMode="auto">
            <a:xfrm>
              <a:off x="6048562" y="2337277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1619"/>
            <p:cNvSpPr>
              <a:spLocks noChangeArrowheads="1"/>
            </p:cNvSpPr>
            <p:nvPr/>
          </p:nvSpPr>
          <p:spPr bwMode="auto">
            <a:xfrm>
              <a:off x="6048562" y="2337277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1620"/>
            <p:cNvSpPr>
              <a:spLocks noChangeArrowheads="1"/>
            </p:cNvSpPr>
            <p:nvPr/>
          </p:nvSpPr>
          <p:spPr bwMode="auto">
            <a:xfrm>
              <a:off x="5878700" y="2303939"/>
              <a:ext cx="338137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0 h 687"/>
                <a:gd name="T4" fmla="*/ 0 w 941"/>
                <a:gd name="T5" fmla="*/ 686 h 687"/>
                <a:gd name="T6" fmla="*/ 940 w 941"/>
                <a:gd name="T7" fmla="*/ 686 h 687"/>
                <a:gd name="T8" fmla="*/ 940 w 941"/>
                <a:gd name="T9" fmla="*/ 0 h 687"/>
                <a:gd name="T10" fmla="*/ 0 w 941"/>
                <a:gd name="T11" fmla="*/ 0 h 687"/>
                <a:gd name="T12" fmla="*/ 862 w 941"/>
                <a:gd name="T13" fmla="*/ 37 h 687"/>
                <a:gd name="T14" fmla="*/ 862 w 941"/>
                <a:gd name="T15" fmla="*/ 37 h 687"/>
                <a:gd name="T16" fmla="*/ 895 w 941"/>
                <a:gd name="T17" fmla="*/ 37 h 687"/>
                <a:gd name="T18" fmla="*/ 895 w 941"/>
                <a:gd name="T19" fmla="*/ 45 h 687"/>
                <a:gd name="T20" fmla="*/ 895 w 941"/>
                <a:gd name="T21" fmla="*/ 75 h 687"/>
                <a:gd name="T22" fmla="*/ 862 w 941"/>
                <a:gd name="T23" fmla="*/ 75 h 687"/>
                <a:gd name="T24" fmla="*/ 862 w 941"/>
                <a:gd name="T25" fmla="*/ 37 h 687"/>
                <a:gd name="T26" fmla="*/ 45 w 941"/>
                <a:gd name="T27" fmla="*/ 45 h 687"/>
                <a:gd name="T28" fmla="*/ 45 w 941"/>
                <a:gd name="T29" fmla="*/ 45 h 687"/>
                <a:gd name="T30" fmla="*/ 357 w 941"/>
                <a:gd name="T31" fmla="*/ 45 h 687"/>
                <a:gd name="T32" fmla="*/ 357 w 941"/>
                <a:gd name="T33" fmla="*/ 67 h 687"/>
                <a:gd name="T34" fmla="*/ 45 w 941"/>
                <a:gd name="T35" fmla="*/ 67 h 687"/>
                <a:gd name="T36" fmla="*/ 45 w 941"/>
                <a:gd name="T37" fmla="*/ 45 h 687"/>
                <a:gd name="T38" fmla="*/ 899 w 941"/>
                <a:gd name="T39" fmla="*/ 645 h 687"/>
                <a:gd name="T40" fmla="*/ 899 w 941"/>
                <a:gd name="T41" fmla="*/ 645 h 687"/>
                <a:gd name="T42" fmla="*/ 45 w 941"/>
                <a:gd name="T43" fmla="*/ 645 h 687"/>
                <a:gd name="T44" fmla="*/ 45 w 941"/>
                <a:gd name="T45" fmla="*/ 108 h 687"/>
                <a:gd name="T46" fmla="*/ 899 w 941"/>
                <a:gd name="T47" fmla="*/ 108 h 687"/>
                <a:gd name="T48" fmla="*/ 899 w 941"/>
                <a:gd name="T49" fmla="*/ 645 h 687"/>
                <a:gd name="T50" fmla="*/ 565 w 941"/>
                <a:gd name="T51" fmla="*/ 343 h 687"/>
                <a:gd name="T52" fmla="*/ 565 w 941"/>
                <a:gd name="T53" fmla="*/ 343 h 687"/>
                <a:gd name="T54" fmla="*/ 565 w 941"/>
                <a:gd name="T55" fmla="*/ 298 h 687"/>
                <a:gd name="T56" fmla="*/ 535 w 941"/>
                <a:gd name="T57" fmla="*/ 231 h 687"/>
                <a:gd name="T58" fmla="*/ 472 w 941"/>
                <a:gd name="T59" fmla="*/ 205 h 687"/>
                <a:gd name="T60" fmla="*/ 472 w 941"/>
                <a:gd name="T61" fmla="*/ 205 h 687"/>
                <a:gd name="T62" fmla="*/ 379 w 941"/>
                <a:gd name="T63" fmla="*/ 298 h 687"/>
                <a:gd name="T64" fmla="*/ 379 w 941"/>
                <a:gd name="T65" fmla="*/ 343 h 687"/>
                <a:gd name="T66" fmla="*/ 360 w 941"/>
                <a:gd name="T67" fmla="*/ 343 h 687"/>
                <a:gd name="T68" fmla="*/ 360 w 941"/>
                <a:gd name="T69" fmla="*/ 526 h 687"/>
                <a:gd name="T70" fmla="*/ 583 w 941"/>
                <a:gd name="T71" fmla="*/ 526 h 687"/>
                <a:gd name="T72" fmla="*/ 583 w 941"/>
                <a:gd name="T73" fmla="*/ 343 h 687"/>
                <a:gd name="T74" fmla="*/ 565 w 941"/>
                <a:gd name="T75" fmla="*/ 343 h 687"/>
                <a:gd name="T76" fmla="*/ 412 w 941"/>
                <a:gd name="T77" fmla="*/ 298 h 687"/>
                <a:gd name="T78" fmla="*/ 412 w 941"/>
                <a:gd name="T79" fmla="*/ 298 h 687"/>
                <a:gd name="T80" fmla="*/ 472 w 941"/>
                <a:gd name="T81" fmla="*/ 239 h 687"/>
                <a:gd name="T82" fmla="*/ 513 w 941"/>
                <a:gd name="T83" fmla="*/ 254 h 687"/>
                <a:gd name="T84" fmla="*/ 531 w 941"/>
                <a:gd name="T85" fmla="*/ 298 h 687"/>
                <a:gd name="T86" fmla="*/ 531 w 941"/>
                <a:gd name="T87" fmla="*/ 343 h 687"/>
                <a:gd name="T88" fmla="*/ 412 w 941"/>
                <a:gd name="T89" fmla="*/ 343 h 687"/>
                <a:gd name="T90" fmla="*/ 412 w 941"/>
                <a:gd name="T91" fmla="*/ 298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0"/>
                  </a:lnTo>
                  <a:cubicBezTo>
                    <a:pt x="0" y="686"/>
                    <a:pt x="0" y="686"/>
                    <a:pt x="0" y="686"/>
                  </a:cubicBezTo>
                  <a:cubicBezTo>
                    <a:pt x="940" y="686"/>
                    <a:pt x="940" y="686"/>
                    <a:pt x="940" y="686"/>
                  </a:cubicBezTo>
                  <a:cubicBezTo>
                    <a:pt x="940" y="0"/>
                    <a:pt x="940" y="0"/>
                    <a:pt x="940" y="0"/>
                  </a:cubicBezTo>
                  <a:lnTo>
                    <a:pt x="0" y="0"/>
                  </a:lnTo>
                  <a:close/>
                  <a:moveTo>
                    <a:pt x="862" y="37"/>
                  </a:moveTo>
                  <a:lnTo>
                    <a:pt x="862" y="37"/>
                  </a:lnTo>
                  <a:cubicBezTo>
                    <a:pt x="895" y="37"/>
                    <a:pt x="895" y="37"/>
                    <a:pt x="895" y="37"/>
                  </a:cubicBezTo>
                  <a:cubicBezTo>
                    <a:pt x="895" y="45"/>
                    <a:pt x="895" y="45"/>
                    <a:pt x="895" y="45"/>
                  </a:cubicBezTo>
                  <a:cubicBezTo>
                    <a:pt x="895" y="75"/>
                    <a:pt x="895" y="75"/>
                    <a:pt x="895" y="75"/>
                  </a:cubicBezTo>
                  <a:cubicBezTo>
                    <a:pt x="862" y="75"/>
                    <a:pt x="862" y="75"/>
                    <a:pt x="862" y="75"/>
                  </a:cubicBezTo>
                  <a:lnTo>
                    <a:pt x="862" y="37"/>
                  </a:ln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357" y="45"/>
                    <a:pt x="357" y="45"/>
                    <a:pt x="357" y="45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45" y="67"/>
                    <a:pt x="45" y="67"/>
                    <a:pt x="45" y="67"/>
                  </a:cubicBez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899" y="645"/>
                  </a:lnTo>
                  <a:cubicBezTo>
                    <a:pt x="45" y="645"/>
                    <a:pt x="45" y="645"/>
                    <a:pt x="45" y="645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899" y="108"/>
                    <a:pt x="899" y="108"/>
                    <a:pt x="899" y="108"/>
                  </a:cubicBezTo>
                  <a:lnTo>
                    <a:pt x="899" y="645"/>
                  </a:lnTo>
                  <a:close/>
                  <a:moveTo>
                    <a:pt x="565" y="343"/>
                  </a:moveTo>
                  <a:lnTo>
                    <a:pt x="565" y="343"/>
                  </a:lnTo>
                  <a:cubicBezTo>
                    <a:pt x="565" y="298"/>
                    <a:pt x="565" y="298"/>
                    <a:pt x="565" y="298"/>
                  </a:cubicBezTo>
                  <a:cubicBezTo>
                    <a:pt x="565" y="272"/>
                    <a:pt x="554" y="250"/>
                    <a:pt x="535" y="231"/>
                  </a:cubicBezTo>
                  <a:cubicBezTo>
                    <a:pt x="520" y="212"/>
                    <a:pt x="494" y="205"/>
                    <a:pt x="472" y="205"/>
                  </a:cubicBezTo>
                  <a:lnTo>
                    <a:pt x="472" y="205"/>
                  </a:lnTo>
                  <a:cubicBezTo>
                    <a:pt x="420" y="205"/>
                    <a:pt x="379" y="246"/>
                    <a:pt x="379" y="298"/>
                  </a:cubicBezTo>
                  <a:cubicBezTo>
                    <a:pt x="379" y="343"/>
                    <a:pt x="379" y="343"/>
                    <a:pt x="379" y="343"/>
                  </a:cubicBezTo>
                  <a:cubicBezTo>
                    <a:pt x="360" y="343"/>
                    <a:pt x="360" y="343"/>
                    <a:pt x="360" y="343"/>
                  </a:cubicBezTo>
                  <a:cubicBezTo>
                    <a:pt x="360" y="526"/>
                    <a:pt x="360" y="526"/>
                    <a:pt x="360" y="526"/>
                  </a:cubicBezTo>
                  <a:cubicBezTo>
                    <a:pt x="583" y="526"/>
                    <a:pt x="583" y="526"/>
                    <a:pt x="583" y="526"/>
                  </a:cubicBezTo>
                  <a:cubicBezTo>
                    <a:pt x="583" y="343"/>
                    <a:pt x="583" y="343"/>
                    <a:pt x="583" y="343"/>
                  </a:cubicBezTo>
                  <a:lnTo>
                    <a:pt x="565" y="343"/>
                  </a:lnTo>
                  <a:close/>
                  <a:moveTo>
                    <a:pt x="412" y="298"/>
                  </a:moveTo>
                  <a:lnTo>
                    <a:pt x="412" y="298"/>
                  </a:lnTo>
                  <a:cubicBezTo>
                    <a:pt x="412" y="265"/>
                    <a:pt x="438" y="239"/>
                    <a:pt x="472" y="239"/>
                  </a:cubicBezTo>
                  <a:cubicBezTo>
                    <a:pt x="487" y="239"/>
                    <a:pt x="502" y="242"/>
                    <a:pt x="513" y="254"/>
                  </a:cubicBezTo>
                  <a:cubicBezTo>
                    <a:pt x="524" y="265"/>
                    <a:pt x="531" y="280"/>
                    <a:pt x="531" y="298"/>
                  </a:cubicBezTo>
                  <a:cubicBezTo>
                    <a:pt x="531" y="343"/>
                    <a:pt x="531" y="343"/>
                    <a:pt x="531" y="343"/>
                  </a:cubicBezTo>
                  <a:cubicBezTo>
                    <a:pt x="412" y="343"/>
                    <a:pt x="412" y="343"/>
                    <a:pt x="412" y="343"/>
                  </a:cubicBezTo>
                  <a:lnTo>
                    <a:pt x="412" y="2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1" name="Group 330"/>
          <p:cNvGrpSpPr/>
          <p:nvPr/>
        </p:nvGrpSpPr>
        <p:grpSpPr>
          <a:xfrm>
            <a:off x="5902158" y="2962520"/>
            <a:ext cx="338137" cy="247650"/>
            <a:chOff x="5891400" y="2886830"/>
            <a:chExt cx="338137" cy="247650"/>
          </a:xfrm>
        </p:grpSpPr>
        <p:sp>
          <p:nvSpPr>
            <p:cNvPr id="332" name="Freeform 1621"/>
            <p:cNvSpPr>
              <a:spLocks noChangeArrowheads="1"/>
            </p:cNvSpPr>
            <p:nvPr/>
          </p:nvSpPr>
          <p:spPr bwMode="auto">
            <a:xfrm>
              <a:off x="5897750" y="2894768"/>
              <a:ext cx="322262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1622"/>
            <p:cNvSpPr>
              <a:spLocks noChangeArrowheads="1"/>
            </p:cNvSpPr>
            <p:nvPr/>
          </p:nvSpPr>
          <p:spPr bwMode="auto">
            <a:xfrm>
              <a:off x="5897750" y="2894768"/>
              <a:ext cx="322262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1623"/>
            <p:cNvSpPr>
              <a:spLocks noChangeArrowheads="1"/>
            </p:cNvSpPr>
            <p:nvPr/>
          </p:nvSpPr>
          <p:spPr bwMode="auto">
            <a:xfrm>
              <a:off x="6061262" y="2920168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1624"/>
            <p:cNvSpPr>
              <a:spLocks noChangeArrowheads="1"/>
            </p:cNvSpPr>
            <p:nvPr/>
          </p:nvSpPr>
          <p:spPr bwMode="auto">
            <a:xfrm>
              <a:off x="6061262" y="2920168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1625"/>
            <p:cNvSpPr>
              <a:spLocks noChangeArrowheads="1"/>
            </p:cNvSpPr>
            <p:nvPr/>
          </p:nvSpPr>
          <p:spPr bwMode="auto">
            <a:xfrm>
              <a:off x="5891400" y="2886830"/>
              <a:ext cx="338137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0 h 687"/>
                <a:gd name="T4" fmla="*/ 0 w 941"/>
                <a:gd name="T5" fmla="*/ 686 h 687"/>
                <a:gd name="T6" fmla="*/ 940 w 941"/>
                <a:gd name="T7" fmla="*/ 686 h 687"/>
                <a:gd name="T8" fmla="*/ 940 w 941"/>
                <a:gd name="T9" fmla="*/ 0 h 687"/>
                <a:gd name="T10" fmla="*/ 0 w 941"/>
                <a:gd name="T11" fmla="*/ 0 h 687"/>
                <a:gd name="T12" fmla="*/ 862 w 941"/>
                <a:gd name="T13" fmla="*/ 37 h 687"/>
                <a:gd name="T14" fmla="*/ 862 w 941"/>
                <a:gd name="T15" fmla="*/ 37 h 687"/>
                <a:gd name="T16" fmla="*/ 895 w 941"/>
                <a:gd name="T17" fmla="*/ 37 h 687"/>
                <a:gd name="T18" fmla="*/ 895 w 941"/>
                <a:gd name="T19" fmla="*/ 45 h 687"/>
                <a:gd name="T20" fmla="*/ 895 w 941"/>
                <a:gd name="T21" fmla="*/ 75 h 687"/>
                <a:gd name="T22" fmla="*/ 862 w 941"/>
                <a:gd name="T23" fmla="*/ 75 h 687"/>
                <a:gd name="T24" fmla="*/ 862 w 941"/>
                <a:gd name="T25" fmla="*/ 37 h 687"/>
                <a:gd name="T26" fmla="*/ 45 w 941"/>
                <a:gd name="T27" fmla="*/ 45 h 687"/>
                <a:gd name="T28" fmla="*/ 45 w 941"/>
                <a:gd name="T29" fmla="*/ 45 h 687"/>
                <a:gd name="T30" fmla="*/ 357 w 941"/>
                <a:gd name="T31" fmla="*/ 45 h 687"/>
                <a:gd name="T32" fmla="*/ 357 w 941"/>
                <a:gd name="T33" fmla="*/ 67 h 687"/>
                <a:gd name="T34" fmla="*/ 45 w 941"/>
                <a:gd name="T35" fmla="*/ 67 h 687"/>
                <a:gd name="T36" fmla="*/ 45 w 941"/>
                <a:gd name="T37" fmla="*/ 45 h 687"/>
                <a:gd name="T38" fmla="*/ 899 w 941"/>
                <a:gd name="T39" fmla="*/ 645 h 687"/>
                <a:gd name="T40" fmla="*/ 899 w 941"/>
                <a:gd name="T41" fmla="*/ 645 h 687"/>
                <a:gd name="T42" fmla="*/ 45 w 941"/>
                <a:gd name="T43" fmla="*/ 645 h 687"/>
                <a:gd name="T44" fmla="*/ 45 w 941"/>
                <a:gd name="T45" fmla="*/ 108 h 687"/>
                <a:gd name="T46" fmla="*/ 899 w 941"/>
                <a:gd name="T47" fmla="*/ 108 h 687"/>
                <a:gd name="T48" fmla="*/ 899 w 941"/>
                <a:gd name="T49" fmla="*/ 645 h 687"/>
                <a:gd name="T50" fmla="*/ 565 w 941"/>
                <a:gd name="T51" fmla="*/ 343 h 687"/>
                <a:gd name="T52" fmla="*/ 565 w 941"/>
                <a:gd name="T53" fmla="*/ 343 h 687"/>
                <a:gd name="T54" fmla="*/ 565 w 941"/>
                <a:gd name="T55" fmla="*/ 298 h 687"/>
                <a:gd name="T56" fmla="*/ 535 w 941"/>
                <a:gd name="T57" fmla="*/ 231 h 687"/>
                <a:gd name="T58" fmla="*/ 472 w 941"/>
                <a:gd name="T59" fmla="*/ 205 h 687"/>
                <a:gd name="T60" fmla="*/ 472 w 941"/>
                <a:gd name="T61" fmla="*/ 205 h 687"/>
                <a:gd name="T62" fmla="*/ 379 w 941"/>
                <a:gd name="T63" fmla="*/ 298 h 687"/>
                <a:gd name="T64" fmla="*/ 379 w 941"/>
                <a:gd name="T65" fmla="*/ 343 h 687"/>
                <a:gd name="T66" fmla="*/ 360 w 941"/>
                <a:gd name="T67" fmla="*/ 343 h 687"/>
                <a:gd name="T68" fmla="*/ 360 w 941"/>
                <a:gd name="T69" fmla="*/ 526 h 687"/>
                <a:gd name="T70" fmla="*/ 583 w 941"/>
                <a:gd name="T71" fmla="*/ 526 h 687"/>
                <a:gd name="T72" fmla="*/ 583 w 941"/>
                <a:gd name="T73" fmla="*/ 343 h 687"/>
                <a:gd name="T74" fmla="*/ 565 w 941"/>
                <a:gd name="T75" fmla="*/ 343 h 687"/>
                <a:gd name="T76" fmla="*/ 412 w 941"/>
                <a:gd name="T77" fmla="*/ 298 h 687"/>
                <a:gd name="T78" fmla="*/ 412 w 941"/>
                <a:gd name="T79" fmla="*/ 298 h 687"/>
                <a:gd name="T80" fmla="*/ 472 w 941"/>
                <a:gd name="T81" fmla="*/ 239 h 687"/>
                <a:gd name="T82" fmla="*/ 513 w 941"/>
                <a:gd name="T83" fmla="*/ 254 h 687"/>
                <a:gd name="T84" fmla="*/ 531 w 941"/>
                <a:gd name="T85" fmla="*/ 298 h 687"/>
                <a:gd name="T86" fmla="*/ 531 w 941"/>
                <a:gd name="T87" fmla="*/ 343 h 687"/>
                <a:gd name="T88" fmla="*/ 412 w 941"/>
                <a:gd name="T89" fmla="*/ 343 h 687"/>
                <a:gd name="T90" fmla="*/ 412 w 941"/>
                <a:gd name="T91" fmla="*/ 298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0"/>
                  </a:lnTo>
                  <a:cubicBezTo>
                    <a:pt x="0" y="686"/>
                    <a:pt x="0" y="686"/>
                    <a:pt x="0" y="686"/>
                  </a:cubicBezTo>
                  <a:cubicBezTo>
                    <a:pt x="940" y="686"/>
                    <a:pt x="940" y="686"/>
                    <a:pt x="940" y="686"/>
                  </a:cubicBezTo>
                  <a:cubicBezTo>
                    <a:pt x="940" y="0"/>
                    <a:pt x="940" y="0"/>
                    <a:pt x="940" y="0"/>
                  </a:cubicBezTo>
                  <a:lnTo>
                    <a:pt x="0" y="0"/>
                  </a:lnTo>
                  <a:close/>
                  <a:moveTo>
                    <a:pt x="862" y="37"/>
                  </a:moveTo>
                  <a:lnTo>
                    <a:pt x="862" y="37"/>
                  </a:lnTo>
                  <a:cubicBezTo>
                    <a:pt x="895" y="37"/>
                    <a:pt x="895" y="37"/>
                    <a:pt x="895" y="37"/>
                  </a:cubicBezTo>
                  <a:cubicBezTo>
                    <a:pt x="895" y="45"/>
                    <a:pt x="895" y="45"/>
                    <a:pt x="895" y="45"/>
                  </a:cubicBezTo>
                  <a:cubicBezTo>
                    <a:pt x="895" y="75"/>
                    <a:pt x="895" y="75"/>
                    <a:pt x="895" y="75"/>
                  </a:cubicBezTo>
                  <a:cubicBezTo>
                    <a:pt x="862" y="75"/>
                    <a:pt x="862" y="75"/>
                    <a:pt x="862" y="75"/>
                  </a:cubicBezTo>
                  <a:lnTo>
                    <a:pt x="862" y="37"/>
                  </a:ln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357" y="45"/>
                    <a:pt x="357" y="45"/>
                    <a:pt x="357" y="45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45" y="67"/>
                    <a:pt x="45" y="67"/>
                    <a:pt x="45" y="67"/>
                  </a:cubicBez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899" y="645"/>
                  </a:lnTo>
                  <a:cubicBezTo>
                    <a:pt x="45" y="645"/>
                    <a:pt x="45" y="645"/>
                    <a:pt x="45" y="645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899" y="108"/>
                    <a:pt x="899" y="108"/>
                    <a:pt x="899" y="108"/>
                  </a:cubicBezTo>
                  <a:lnTo>
                    <a:pt x="899" y="645"/>
                  </a:lnTo>
                  <a:close/>
                  <a:moveTo>
                    <a:pt x="565" y="343"/>
                  </a:moveTo>
                  <a:lnTo>
                    <a:pt x="565" y="343"/>
                  </a:lnTo>
                  <a:cubicBezTo>
                    <a:pt x="565" y="298"/>
                    <a:pt x="565" y="298"/>
                    <a:pt x="565" y="298"/>
                  </a:cubicBezTo>
                  <a:cubicBezTo>
                    <a:pt x="565" y="272"/>
                    <a:pt x="554" y="250"/>
                    <a:pt x="535" y="231"/>
                  </a:cubicBezTo>
                  <a:cubicBezTo>
                    <a:pt x="520" y="212"/>
                    <a:pt x="494" y="205"/>
                    <a:pt x="472" y="205"/>
                  </a:cubicBezTo>
                  <a:lnTo>
                    <a:pt x="472" y="205"/>
                  </a:lnTo>
                  <a:cubicBezTo>
                    <a:pt x="420" y="205"/>
                    <a:pt x="379" y="246"/>
                    <a:pt x="379" y="298"/>
                  </a:cubicBezTo>
                  <a:cubicBezTo>
                    <a:pt x="379" y="343"/>
                    <a:pt x="379" y="343"/>
                    <a:pt x="379" y="343"/>
                  </a:cubicBezTo>
                  <a:cubicBezTo>
                    <a:pt x="360" y="343"/>
                    <a:pt x="360" y="343"/>
                    <a:pt x="360" y="343"/>
                  </a:cubicBezTo>
                  <a:cubicBezTo>
                    <a:pt x="360" y="526"/>
                    <a:pt x="360" y="526"/>
                    <a:pt x="360" y="526"/>
                  </a:cubicBezTo>
                  <a:cubicBezTo>
                    <a:pt x="583" y="526"/>
                    <a:pt x="583" y="526"/>
                    <a:pt x="583" y="526"/>
                  </a:cubicBezTo>
                  <a:cubicBezTo>
                    <a:pt x="583" y="343"/>
                    <a:pt x="583" y="343"/>
                    <a:pt x="583" y="343"/>
                  </a:cubicBezTo>
                  <a:lnTo>
                    <a:pt x="565" y="343"/>
                  </a:lnTo>
                  <a:close/>
                  <a:moveTo>
                    <a:pt x="412" y="298"/>
                  </a:moveTo>
                  <a:lnTo>
                    <a:pt x="412" y="298"/>
                  </a:lnTo>
                  <a:cubicBezTo>
                    <a:pt x="412" y="265"/>
                    <a:pt x="438" y="239"/>
                    <a:pt x="472" y="239"/>
                  </a:cubicBezTo>
                  <a:cubicBezTo>
                    <a:pt x="487" y="239"/>
                    <a:pt x="502" y="242"/>
                    <a:pt x="513" y="254"/>
                  </a:cubicBezTo>
                  <a:cubicBezTo>
                    <a:pt x="524" y="265"/>
                    <a:pt x="531" y="280"/>
                    <a:pt x="531" y="298"/>
                  </a:cubicBezTo>
                  <a:cubicBezTo>
                    <a:pt x="531" y="343"/>
                    <a:pt x="531" y="343"/>
                    <a:pt x="531" y="343"/>
                  </a:cubicBezTo>
                  <a:cubicBezTo>
                    <a:pt x="412" y="343"/>
                    <a:pt x="412" y="343"/>
                    <a:pt x="412" y="343"/>
                  </a:cubicBezTo>
                  <a:lnTo>
                    <a:pt x="412" y="29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7" name="Group 336"/>
          <p:cNvGrpSpPr/>
          <p:nvPr/>
        </p:nvGrpSpPr>
        <p:grpSpPr>
          <a:xfrm>
            <a:off x="5898983" y="3590152"/>
            <a:ext cx="338137" cy="247650"/>
            <a:chOff x="5888225" y="3494836"/>
            <a:chExt cx="338137" cy="247650"/>
          </a:xfrm>
        </p:grpSpPr>
        <p:sp>
          <p:nvSpPr>
            <p:cNvPr id="338" name="Freeform 1626"/>
            <p:cNvSpPr>
              <a:spLocks noChangeArrowheads="1"/>
            </p:cNvSpPr>
            <p:nvPr/>
          </p:nvSpPr>
          <p:spPr bwMode="auto">
            <a:xfrm>
              <a:off x="5896162" y="3502773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1627"/>
            <p:cNvSpPr>
              <a:spLocks noChangeArrowheads="1"/>
            </p:cNvSpPr>
            <p:nvPr/>
          </p:nvSpPr>
          <p:spPr bwMode="auto">
            <a:xfrm>
              <a:off x="5896162" y="3502773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1628"/>
            <p:cNvSpPr>
              <a:spLocks noChangeArrowheads="1"/>
            </p:cNvSpPr>
            <p:nvPr/>
          </p:nvSpPr>
          <p:spPr bwMode="auto">
            <a:xfrm>
              <a:off x="6058087" y="3528173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1629"/>
            <p:cNvSpPr>
              <a:spLocks noChangeArrowheads="1"/>
            </p:cNvSpPr>
            <p:nvPr/>
          </p:nvSpPr>
          <p:spPr bwMode="auto">
            <a:xfrm>
              <a:off x="6058087" y="3528173"/>
              <a:ext cx="160338" cy="206375"/>
            </a:xfrm>
            <a:custGeom>
              <a:avLst/>
              <a:gdLst>
                <a:gd name="T0" fmla="*/ 446 w 447"/>
                <a:gd name="T1" fmla="*/ 0 h 575"/>
                <a:gd name="T2" fmla="*/ 0 w 447"/>
                <a:gd name="T3" fmla="*/ 0 h 575"/>
                <a:gd name="T4" fmla="*/ 0 w 447"/>
                <a:gd name="T5" fmla="*/ 574 h 575"/>
                <a:gd name="T6" fmla="*/ 446 w 447"/>
                <a:gd name="T7" fmla="*/ 574 h 575"/>
                <a:gd name="T8" fmla="*/ 446 w 447"/>
                <a:gd name="T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5">
                  <a:moveTo>
                    <a:pt x="446" y="0"/>
                  </a:moveTo>
                  <a:lnTo>
                    <a:pt x="0" y="0"/>
                  </a:lnTo>
                  <a:lnTo>
                    <a:pt x="0" y="574"/>
                  </a:lnTo>
                  <a:lnTo>
                    <a:pt x="446" y="574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1630"/>
            <p:cNvSpPr>
              <a:spLocks noChangeArrowheads="1"/>
            </p:cNvSpPr>
            <p:nvPr/>
          </p:nvSpPr>
          <p:spPr bwMode="auto">
            <a:xfrm>
              <a:off x="5888225" y="3494836"/>
              <a:ext cx="338137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686 h 687"/>
                <a:gd name="T4" fmla="*/ 940 w 941"/>
                <a:gd name="T5" fmla="*/ 686 h 687"/>
                <a:gd name="T6" fmla="*/ 940 w 941"/>
                <a:gd name="T7" fmla="*/ 0 h 687"/>
                <a:gd name="T8" fmla="*/ 0 w 941"/>
                <a:gd name="T9" fmla="*/ 0 h 687"/>
                <a:gd name="T10" fmla="*/ 862 w 941"/>
                <a:gd name="T11" fmla="*/ 37 h 687"/>
                <a:gd name="T12" fmla="*/ 895 w 941"/>
                <a:gd name="T13" fmla="*/ 37 h 687"/>
                <a:gd name="T14" fmla="*/ 895 w 941"/>
                <a:gd name="T15" fmla="*/ 45 h 687"/>
                <a:gd name="T16" fmla="*/ 895 w 941"/>
                <a:gd name="T17" fmla="*/ 75 h 687"/>
                <a:gd name="T18" fmla="*/ 862 w 941"/>
                <a:gd name="T19" fmla="*/ 75 h 687"/>
                <a:gd name="T20" fmla="*/ 862 w 941"/>
                <a:gd name="T21" fmla="*/ 37 h 687"/>
                <a:gd name="T22" fmla="*/ 45 w 941"/>
                <a:gd name="T23" fmla="*/ 45 h 687"/>
                <a:gd name="T24" fmla="*/ 357 w 941"/>
                <a:gd name="T25" fmla="*/ 45 h 687"/>
                <a:gd name="T26" fmla="*/ 357 w 941"/>
                <a:gd name="T27" fmla="*/ 67 h 687"/>
                <a:gd name="T28" fmla="*/ 45 w 941"/>
                <a:gd name="T29" fmla="*/ 67 h 687"/>
                <a:gd name="T30" fmla="*/ 45 w 941"/>
                <a:gd name="T31" fmla="*/ 45 h 687"/>
                <a:gd name="T32" fmla="*/ 899 w 941"/>
                <a:gd name="T33" fmla="*/ 645 h 687"/>
                <a:gd name="T34" fmla="*/ 45 w 941"/>
                <a:gd name="T35" fmla="*/ 645 h 687"/>
                <a:gd name="T36" fmla="*/ 45 w 941"/>
                <a:gd name="T37" fmla="*/ 108 h 687"/>
                <a:gd name="T38" fmla="*/ 899 w 941"/>
                <a:gd name="T39" fmla="*/ 108 h 687"/>
                <a:gd name="T40" fmla="*/ 899 w 941"/>
                <a:gd name="T41" fmla="*/ 64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686"/>
                  </a:lnTo>
                  <a:lnTo>
                    <a:pt x="940" y="686"/>
                  </a:lnTo>
                  <a:lnTo>
                    <a:pt x="940" y="0"/>
                  </a:lnTo>
                  <a:lnTo>
                    <a:pt x="0" y="0"/>
                  </a:lnTo>
                  <a:close/>
                  <a:moveTo>
                    <a:pt x="862" y="37"/>
                  </a:moveTo>
                  <a:lnTo>
                    <a:pt x="895" y="37"/>
                  </a:lnTo>
                  <a:lnTo>
                    <a:pt x="895" y="45"/>
                  </a:lnTo>
                  <a:lnTo>
                    <a:pt x="895" y="75"/>
                  </a:lnTo>
                  <a:lnTo>
                    <a:pt x="862" y="75"/>
                  </a:lnTo>
                  <a:lnTo>
                    <a:pt x="862" y="37"/>
                  </a:lnTo>
                  <a:close/>
                  <a:moveTo>
                    <a:pt x="45" y="45"/>
                  </a:moveTo>
                  <a:lnTo>
                    <a:pt x="357" y="45"/>
                  </a:lnTo>
                  <a:lnTo>
                    <a:pt x="357" y="67"/>
                  </a:lnTo>
                  <a:lnTo>
                    <a:pt x="45" y="67"/>
                  </a:ln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45" y="645"/>
                  </a:lnTo>
                  <a:lnTo>
                    <a:pt x="45" y="108"/>
                  </a:lnTo>
                  <a:lnTo>
                    <a:pt x="899" y="108"/>
                  </a:lnTo>
                  <a:lnTo>
                    <a:pt x="899" y="64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1631"/>
            <p:cNvSpPr>
              <a:spLocks noChangeArrowheads="1"/>
            </p:cNvSpPr>
            <p:nvPr/>
          </p:nvSpPr>
          <p:spPr bwMode="auto">
            <a:xfrm>
              <a:off x="6016812" y="3567861"/>
              <a:ext cx="80963" cy="115887"/>
            </a:xfrm>
            <a:custGeom>
              <a:avLst/>
              <a:gdLst>
                <a:gd name="T0" fmla="*/ 205 w 224"/>
                <a:gd name="T1" fmla="*/ 138 h 322"/>
                <a:gd name="T2" fmla="*/ 205 w 224"/>
                <a:gd name="T3" fmla="*/ 138 h 322"/>
                <a:gd name="T4" fmla="*/ 205 w 224"/>
                <a:gd name="T5" fmla="*/ 93 h 322"/>
                <a:gd name="T6" fmla="*/ 175 w 224"/>
                <a:gd name="T7" fmla="*/ 26 h 322"/>
                <a:gd name="T8" fmla="*/ 112 w 224"/>
                <a:gd name="T9" fmla="*/ 0 h 322"/>
                <a:gd name="T10" fmla="*/ 112 w 224"/>
                <a:gd name="T11" fmla="*/ 0 h 322"/>
                <a:gd name="T12" fmla="*/ 19 w 224"/>
                <a:gd name="T13" fmla="*/ 93 h 322"/>
                <a:gd name="T14" fmla="*/ 19 w 224"/>
                <a:gd name="T15" fmla="*/ 138 h 322"/>
                <a:gd name="T16" fmla="*/ 0 w 224"/>
                <a:gd name="T17" fmla="*/ 138 h 322"/>
                <a:gd name="T18" fmla="*/ 0 w 224"/>
                <a:gd name="T19" fmla="*/ 321 h 322"/>
                <a:gd name="T20" fmla="*/ 223 w 224"/>
                <a:gd name="T21" fmla="*/ 321 h 322"/>
                <a:gd name="T22" fmla="*/ 223 w 224"/>
                <a:gd name="T23" fmla="*/ 138 h 322"/>
                <a:gd name="T24" fmla="*/ 205 w 224"/>
                <a:gd name="T25" fmla="*/ 138 h 322"/>
                <a:gd name="T26" fmla="*/ 171 w 224"/>
                <a:gd name="T27" fmla="*/ 138 h 322"/>
                <a:gd name="T28" fmla="*/ 171 w 224"/>
                <a:gd name="T29" fmla="*/ 138 h 322"/>
                <a:gd name="T30" fmla="*/ 52 w 224"/>
                <a:gd name="T31" fmla="*/ 138 h 322"/>
                <a:gd name="T32" fmla="*/ 52 w 224"/>
                <a:gd name="T33" fmla="*/ 93 h 322"/>
                <a:gd name="T34" fmla="*/ 112 w 224"/>
                <a:gd name="T35" fmla="*/ 34 h 322"/>
                <a:gd name="T36" fmla="*/ 153 w 224"/>
                <a:gd name="T37" fmla="*/ 49 h 322"/>
                <a:gd name="T38" fmla="*/ 171 w 224"/>
                <a:gd name="T39" fmla="*/ 93 h 322"/>
                <a:gd name="T40" fmla="*/ 171 w 224"/>
                <a:gd name="T41" fmla="*/ 13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322">
                  <a:moveTo>
                    <a:pt x="205" y="138"/>
                  </a:moveTo>
                  <a:lnTo>
                    <a:pt x="205" y="138"/>
                  </a:lnTo>
                  <a:cubicBezTo>
                    <a:pt x="205" y="93"/>
                    <a:pt x="205" y="93"/>
                    <a:pt x="205" y="93"/>
                  </a:cubicBezTo>
                  <a:cubicBezTo>
                    <a:pt x="205" y="67"/>
                    <a:pt x="194" y="45"/>
                    <a:pt x="175" y="26"/>
                  </a:cubicBezTo>
                  <a:cubicBezTo>
                    <a:pt x="160" y="7"/>
                    <a:pt x="134" y="0"/>
                    <a:pt x="112" y="0"/>
                  </a:cubicBezTo>
                  <a:lnTo>
                    <a:pt x="112" y="0"/>
                  </a:lnTo>
                  <a:cubicBezTo>
                    <a:pt x="60" y="0"/>
                    <a:pt x="19" y="41"/>
                    <a:pt x="19" y="93"/>
                  </a:cubicBezTo>
                  <a:cubicBezTo>
                    <a:pt x="19" y="138"/>
                    <a:pt x="19" y="138"/>
                    <a:pt x="19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321"/>
                    <a:pt x="0" y="321"/>
                    <a:pt x="0" y="321"/>
                  </a:cubicBezTo>
                  <a:cubicBezTo>
                    <a:pt x="223" y="321"/>
                    <a:pt x="223" y="321"/>
                    <a:pt x="223" y="321"/>
                  </a:cubicBezTo>
                  <a:cubicBezTo>
                    <a:pt x="223" y="138"/>
                    <a:pt x="223" y="138"/>
                    <a:pt x="223" y="138"/>
                  </a:cubicBezTo>
                  <a:lnTo>
                    <a:pt x="205" y="138"/>
                  </a:lnTo>
                  <a:close/>
                  <a:moveTo>
                    <a:pt x="171" y="138"/>
                  </a:moveTo>
                  <a:lnTo>
                    <a:pt x="171" y="138"/>
                  </a:lnTo>
                  <a:cubicBezTo>
                    <a:pt x="52" y="138"/>
                    <a:pt x="52" y="138"/>
                    <a:pt x="52" y="138"/>
                  </a:cubicBezTo>
                  <a:cubicBezTo>
                    <a:pt x="52" y="93"/>
                    <a:pt x="52" y="93"/>
                    <a:pt x="52" y="93"/>
                  </a:cubicBezTo>
                  <a:cubicBezTo>
                    <a:pt x="52" y="60"/>
                    <a:pt x="78" y="34"/>
                    <a:pt x="112" y="34"/>
                  </a:cubicBezTo>
                  <a:cubicBezTo>
                    <a:pt x="127" y="34"/>
                    <a:pt x="142" y="37"/>
                    <a:pt x="153" y="49"/>
                  </a:cubicBezTo>
                  <a:cubicBezTo>
                    <a:pt x="164" y="60"/>
                    <a:pt x="171" y="75"/>
                    <a:pt x="171" y="93"/>
                  </a:cubicBezTo>
                  <a:lnTo>
                    <a:pt x="171" y="13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4" name="Group 343"/>
          <p:cNvGrpSpPr/>
          <p:nvPr/>
        </p:nvGrpSpPr>
        <p:grpSpPr>
          <a:xfrm>
            <a:off x="5817554" y="4067641"/>
            <a:ext cx="495300" cy="493713"/>
            <a:chOff x="5806796" y="4081368"/>
            <a:chExt cx="495300" cy="493713"/>
          </a:xfrm>
        </p:grpSpPr>
        <p:sp>
          <p:nvSpPr>
            <p:cNvPr id="345" name="Freeform 1632"/>
            <p:cNvSpPr>
              <a:spLocks noChangeArrowheads="1"/>
            </p:cNvSpPr>
            <p:nvPr/>
          </p:nvSpPr>
          <p:spPr bwMode="auto">
            <a:xfrm>
              <a:off x="5806796" y="408136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6" name="Freeform 1633"/>
            <p:cNvSpPr>
              <a:spLocks noChangeArrowheads="1"/>
            </p:cNvSpPr>
            <p:nvPr/>
          </p:nvSpPr>
          <p:spPr bwMode="auto">
            <a:xfrm>
              <a:off x="5806796" y="408136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7" name="Freeform 1634"/>
            <p:cNvSpPr>
              <a:spLocks noChangeArrowheads="1"/>
            </p:cNvSpPr>
            <p:nvPr/>
          </p:nvSpPr>
          <p:spPr bwMode="auto">
            <a:xfrm>
              <a:off x="5898871" y="4217893"/>
              <a:ext cx="309562" cy="222250"/>
            </a:xfrm>
            <a:custGeom>
              <a:avLst/>
              <a:gdLst>
                <a:gd name="T0" fmla="*/ 861 w 862"/>
                <a:gd name="T1" fmla="*/ 618 h 619"/>
                <a:gd name="T2" fmla="*/ 0 w 862"/>
                <a:gd name="T3" fmla="*/ 618 h 619"/>
                <a:gd name="T4" fmla="*/ 0 w 862"/>
                <a:gd name="T5" fmla="*/ 0 h 619"/>
                <a:gd name="T6" fmla="*/ 861 w 862"/>
                <a:gd name="T7" fmla="*/ 0 h 619"/>
                <a:gd name="T8" fmla="*/ 861 w 862"/>
                <a:gd name="T9" fmla="*/ 61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2" h="619">
                  <a:moveTo>
                    <a:pt x="861" y="618"/>
                  </a:moveTo>
                  <a:lnTo>
                    <a:pt x="0" y="618"/>
                  </a:lnTo>
                  <a:lnTo>
                    <a:pt x="0" y="0"/>
                  </a:lnTo>
                  <a:lnTo>
                    <a:pt x="861" y="0"/>
                  </a:lnTo>
                  <a:lnTo>
                    <a:pt x="861" y="6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1635"/>
            <p:cNvSpPr>
              <a:spLocks noChangeArrowheads="1"/>
            </p:cNvSpPr>
            <p:nvPr/>
          </p:nvSpPr>
          <p:spPr bwMode="auto">
            <a:xfrm>
              <a:off x="5890933" y="4209956"/>
              <a:ext cx="411163" cy="365125"/>
            </a:xfrm>
            <a:custGeom>
              <a:avLst/>
              <a:gdLst>
                <a:gd name="T0" fmla="*/ 904 w 1141"/>
                <a:gd name="T1" fmla="*/ 0 h 1016"/>
                <a:gd name="T2" fmla="*/ 904 w 1141"/>
                <a:gd name="T3" fmla="*/ 658 h 1016"/>
                <a:gd name="T4" fmla="*/ 0 w 1141"/>
                <a:gd name="T5" fmla="*/ 658 h 1016"/>
                <a:gd name="T6" fmla="*/ 358 w 1141"/>
                <a:gd name="T7" fmla="*/ 1015 h 1016"/>
                <a:gd name="T8" fmla="*/ 1140 w 1141"/>
                <a:gd name="T9" fmla="*/ 1015 h 1016"/>
                <a:gd name="T10" fmla="*/ 1140 w 1141"/>
                <a:gd name="T11" fmla="*/ 236 h 1016"/>
                <a:gd name="T12" fmla="*/ 904 w 1141"/>
                <a:gd name="T13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1" h="1016">
                  <a:moveTo>
                    <a:pt x="904" y="0"/>
                  </a:moveTo>
                  <a:lnTo>
                    <a:pt x="904" y="658"/>
                  </a:lnTo>
                  <a:lnTo>
                    <a:pt x="0" y="658"/>
                  </a:lnTo>
                  <a:lnTo>
                    <a:pt x="358" y="1015"/>
                  </a:lnTo>
                  <a:lnTo>
                    <a:pt x="1140" y="1015"/>
                  </a:lnTo>
                  <a:lnTo>
                    <a:pt x="1140" y="236"/>
                  </a:lnTo>
                  <a:lnTo>
                    <a:pt x="9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1636"/>
            <p:cNvSpPr>
              <a:spLocks noChangeArrowheads="1"/>
            </p:cNvSpPr>
            <p:nvPr/>
          </p:nvSpPr>
          <p:spPr bwMode="auto">
            <a:xfrm>
              <a:off x="5890933" y="4209956"/>
              <a:ext cx="411163" cy="365125"/>
            </a:xfrm>
            <a:custGeom>
              <a:avLst/>
              <a:gdLst>
                <a:gd name="T0" fmla="*/ 904 w 1141"/>
                <a:gd name="T1" fmla="*/ 0 h 1016"/>
                <a:gd name="T2" fmla="*/ 904 w 1141"/>
                <a:gd name="T3" fmla="*/ 658 h 1016"/>
                <a:gd name="T4" fmla="*/ 0 w 1141"/>
                <a:gd name="T5" fmla="*/ 658 h 1016"/>
                <a:gd name="T6" fmla="*/ 358 w 1141"/>
                <a:gd name="T7" fmla="*/ 1015 h 1016"/>
                <a:gd name="T8" fmla="*/ 1140 w 1141"/>
                <a:gd name="T9" fmla="*/ 1015 h 1016"/>
                <a:gd name="T10" fmla="*/ 1140 w 1141"/>
                <a:gd name="T11" fmla="*/ 236 h 1016"/>
                <a:gd name="T12" fmla="*/ 904 w 1141"/>
                <a:gd name="T13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1" h="1016">
                  <a:moveTo>
                    <a:pt x="904" y="0"/>
                  </a:moveTo>
                  <a:lnTo>
                    <a:pt x="904" y="658"/>
                  </a:lnTo>
                  <a:lnTo>
                    <a:pt x="0" y="658"/>
                  </a:lnTo>
                  <a:lnTo>
                    <a:pt x="358" y="1015"/>
                  </a:lnTo>
                  <a:lnTo>
                    <a:pt x="1140" y="1015"/>
                  </a:lnTo>
                  <a:lnTo>
                    <a:pt x="1140" y="236"/>
                  </a:lnTo>
                  <a:lnTo>
                    <a:pt x="9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1637"/>
            <p:cNvSpPr>
              <a:spLocks noChangeArrowheads="1"/>
            </p:cNvSpPr>
            <p:nvPr/>
          </p:nvSpPr>
          <p:spPr bwMode="auto">
            <a:xfrm>
              <a:off x="5890933" y="4209956"/>
              <a:ext cx="325438" cy="236537"/>
            </a:xfrm>
            <a:custGeom>
              <a:avLst/>
              <a:gdLst>
                <a:gd name="T0" fmla="*/ 0 w 905"/>
                <a:gd name="T1" fmla="*/ 0 h 659"/>
                <a:gd name="T2" fmla="*/ 0 w 905"/>
                <a:gd name="T3" fmla="*/ 0 h 659"/>
                <a:gd name="T4" fmla="*/ 0 w 905"/>
                <a:gd name="T5" fmla="*/ 658 h 659"/>
                <a:gd name="T6" fmla="*/ 904 w 905"/>
                <a:gd name="T7" fmla="*/ 658 h 659"/>
                <a:gd name="T8" fmla="*/ 904 w 905"/>
                <a:gd name="T9" fmla="*/ 0 h 659"/>
                <a:gd name="T10" fmla="*/ 0 w 905"/>
                <a:gd name="T11" fmla="*/ 0 h 659"/>
                <a:gd name="T12" fmla="*/ 829 w 905"/>
                <a:gd name="T13" fmla="*/ 36 h 659"/>
                <a:gd name="T14" fmla="*/ 829 w 905"/>
                <a:gd name="T15" fmla="*/ 36 h 659"/>
                <a:gd name="T16" fmla="*/ 861 w 905"/>
                <a:gd name="T17" fmla="*/ 36 h 659"/>
                <a:gd name="T18" fmla="*/ 861 w 905"/>
                <a:gd name="T19" fmla="*/ 43 h 659"/>
                <a:gd name="T20" fmla="*/ 861 w 905"/>
                <a:gd name="T21" fmla="*/ 72 h 659"/>
                <a:gd name="T22" fmla="*/ 829 w 905"/>
                <a:gd name="T23" fmla="*/ 72 h 659"/>
                <a:gd name="T24" fmla="*/ 829 w 905"/>
                <a:gd name="T25" fmla="*/ 36 h 659"/>
                <a:gd name="T26" fmla="*/ 43 w 905"/>
                <a:gd name="T27" fmla="*/ 43 h 659"/>
                <a:gd name="T28" fmla="*/ 43 w 905"/>
                <a:gd name="T29" fmla="*/ 43 h 659"/>
                <a:gd name="T30" fmla="*/ 343 w 905"/>
                <a:gd name="T31" fmla="*/ 43 h 659"/>
                <a:gd name="T32" fmla="*/ 343 w 905"/>
                <a:gd name="T33" fmla="*/ 64 h 659"/>
                <a:gd name="T34" fmla="*/ 43 w 905"/>
                <a:gd name="T35" fmla="*/ 64 h 659"/>
                <a:gd name="T36" fmla="*/ 43 w 905"/>
                <a:gd name="T37" fmla="*/ 43 h 659"/>
                <a:gd name="T38" fmla="*/ 864 w 905"/>
                <a:gd name="T39" fmla="*/ 618 h 659"/>
                <a:gd name="T40" fmla="*/ 864 w 905"/>
                <a:gd name="T41" fmla="*/ 618 h 659"/>
                <a:gd name="T42" fmla="*/ 43 w 905"/>
                <a:gd name="T43" fmla="*/ 618 h 659"/>
                <a:gd name="T44" fmla="*/ 43 w 905"/>
                <a:gd name="T45" fmla="*/ 104 h 659"/>
                <a:gd name="T46" fmla="*/ 864 w 905"/>
                <a:gd name="T47" fmla="*/ 104 h 659"/>
                <a:gd name="T48" fmla="*/ 864 w 905"/>
                <a:gd name="T49" fmla="*/ 618 h 659"/>
                <a:gd name="T50" fmla="*/ 543 w 905"/>
                <a:gd name="T51" fmla="*/ 329 h 659"/>
                <a:gd name="T52" fmla="*/ 543 w 905"/>
                <a:gd name="T53" fmla="*/ 329 h 659"/>
                <a:gd name="T54" fmla="*/ 543 w 905"/>
                <a:gd name="T55" fmla="*/ 286 h 659"/>
                <a:gd name="T56" fmla="*/ 514 w 905"/>
                <a:gd name="T57" fmla="*/ 222 h 659"/>
                <a:gd name="T58" fmla="*/ 453 w 905"/>
                <a:gd name="T59" fmla="*/ 197 h 659"/>
                <a:gd name="T60" fmla="*/ 453 w 905"/>
                <a:gd name="T61" fmla="*/ 197 h 659"/>
                <a:gd name="T62" fmla="*/ 364 w 905"/>
                <a:gd name="T63" fmla="*/ 286 h 659"/>
                <a:gd name="T64" fmla="*/ 364 w 905"/>
                <a:gd name="T65" fmla="*/ 329 h 659"/>
                <a:gd name="T66" fmla="*/ 346 w 905"/>
                <a:gd name="T67" fmla="*/ 329 h 659"/>
                <a:gd name="T68" fmla="*/ 346 w 905"/>
                <a:gd name="T69" fmla="*/ 504 h 659"/>
                <a:gd name="T70" fmla="*/ 561 w 905"/>
                <a:gd name="T71" fmla="*/ 504 h 659"/>
                <a:gd name="T72" fmla="*/ 561 w 905"/>
                <a:gd name="T73" fmla="*/ 329 h 659"/>
                <a:gd name="T74" fmla="*/ 543 w 905"/>
                <a:gd name="T75" fmla="*/ 329 h 659"/>
                <a:gd name="T76" fmla="*/ 396 w 905"/>
                <a:gd name="T77" fmla="*/ 286 h 659"/>
                <a:gd name="T78" fmla="*/ 396 w 905"/>
                <a:gd name="T79" fmla="*/ 286 h 659"/>
                <a:gd name="T80" fmla="*/ 453 w 905"/>
                <a:gd name="T81" fmla="*/ 229 h 659"/>
                <a:gd name="T82" fmla="*/ 493 w 905"/>
                <a:gd name="T83" fmla="*/ 243 h 659"/>
                <a:gd name="T84" fmla="*/ 511 w 905"/>
                <a:gd name="T85" fmla="*/ 286 h 659"/>
                <a:gd name="T86" fmla="*/ 511 w 905"/>
                <a:gd name="T87" fmla="*/ 329 h 659"/>
                <a:gd name="T88" fmla="*/ 396 w 905"/>
                <a:gd name="T89" fmla="*/ 329 h 659"/>
                <a:gd name="T90" fmla="*/ 396 w 905"/>
                <a:gd name="T91" fmla="*/ 286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5" h="659">
                  <a:moveTo>
                    <a:pt x="0" y="0"/>
                  </a:moveTo>
                  <a:lnTo>
                    <a:pt x="0" y="0"/>
                  </a:lnTo>
                  <a:cubicBezTo>
                    <a:pt x="0" y="658"/>
                    <a:pt x="0" y="658"/>
                    <a:pt x="0" y="658"/>
                  </a:cubicBezTo>
                  <a:cubicBezTo>
                    <a:pt x="904" y="658"/>
                    <a:pt x="904" y="658"/>
                    <a:pt x="904" y="658"/>
                  </a:cubicBezTo>
                  <a:cubicBezTo>
                    <a:pt x="904" y="0"/>
                    <a:pt x="904" y="0"/>
                    <a:pt x="904" y="0"/>
                  </a:cubicBezTo>
                  <a:lnTo>
                    <a:pt x="0" y="0"/>
                  </a:lnTo>
                  <a:close/>
                  <a:moveTo>
                    <a:pt x="829" y="36"/>
                  </a:moveTo>
                  <a:lnTo>
                    <a:pt x="829" y="36"/>
                  </a:lnTo>
                  <a:cubicBezTo>
                    <a:pt x="861" y="36"/>
                    <a:pt x="861" y="36"/>
                    <a:pt x="861" y="36"/>
                  </a:cubicBezTo>
                  <a:cubicBezTo>
                    <a:pt x="861" y="43"/>
                    <a:pt x="861" y="43"/>
                    <a:pt x="861" y="43"/>
                  </a:cubicBezTo>
                  <a:cubicBezTo>
                    <a:pt x="861" y="72"/>
                    <a:pt x="861" y="72"/>
                    <a:pt x="861" y="72"/>
                  </a:cubicBezTo>
                  <a:cubicBezTo>
                    <a:pt x="829" y="72"/>
                    <a:pt x="829" y="72"/>
                    <a:pt x="829" y="72"/>
                  </a:cubicBezTo>
                  <a:lnTo>
                    <a:pt x="829" y="36"/>
                  </a:lnTo>
                  <a:close/>
                  <a:moveTo>
                    <a:pt x="43" y="43"/>
                  </a:moveTo>
                  <a:lnTo>
                    <a:pt x="43" y="43"/>
                  </a:lnTo>
                  <a:cubicBezTo>
                    <a:pt x="343" y="43"/>
                    <a:pt x="343" y="43"/>
                    <a:pt x="343" y="43"/>
                  </a:cubicBezTo>
                  <a:cubicBezTo>
                    <a:pt x="343" y="64"/>
                    <a:pt x="343" y="64"/>
                    <a:pt x="343" y="64"/>
                  </a:cubicBezTo>
                  <a:cubicBezTo>
                    <a:pt x="43" y="64"/>
                    <a:pt x="43" y="64"/>
                    <a:pt x="43" y="64"/>
                  </a:cubicBezTo>
                  <a:lnTo>
                    <a:pt x="43" y="43"/>
                  </a:lnTo>
                  <a:close/>
                  <a:moveTo>
                    <a:pt x="864" y="618"/>
                  </a:moveTo>
                  <a:lnTo>
                    <a:pt x="864" y="618"/>
                  </a:lnTo>
                  <a:cubicBezTo>
                    <a:pt x="43" y="618"/>
                    <a:pt x="43" y="618"/>
                    <a:pt x="43" y="618"/>
                  </a:cubicBezTo>
                  <a:cubicBezTo>
                    <a:pt x="43" y="104"/>
                    <a:pt x="43" y="104"/>
                    <a:pt x="43" y="104"/>
                  </a:cubicBezTo>
                  <a:cubicBezTo>
                    <a:pt x="864" y="104"/>
                    <a:pt x="864" y="104"/>
                    <a:pt x="864" y="104"/>
                  </a:cubicBezTo>
                  <a:lnTo>
                    <a:pt x="864" y="618"/>
                  </a:lnTo>
                  <a:close/>
                  <a:moveTo>
                    <a:pt x="543" y="329"/>
                  </a:moveTo>
                  <a:lnTo>
                    <a:pt x="543" y="329"/>
                  </a:lnTo>
                  <a:cubicBezTo>
                    <a:pt x="543" y="286"/>
                    <a:pt x="543" y="286"/>
                    <a:pt x="543" y="286"/>
                  </a:cubicBezTo>
                  <a:cubicBezTo>
                    <a:pt x="543" y="261"/>
                    <a:pt x="532" y="240"/>
                    <a:pt x="514" y="222"/>
                  </a:cubicBezTo>
                  <a:cubicBezTo>
                    <a:pt x="500" y="204"/>
                    <a:pt x="475" y="197"/>
                    <a:pt x="453" y="197"/>
                  </a:cubicBezTo>
                  <a:lnTo>
                    <a:pt x="453" y="197"/>
                  </a:lnTo>
                  <a:cubicBezTo>
                    <a:pt x="403" y="197"/>
                    <a:pt x="364" y="236"/>
                    <a:pt x="364" y="286"/>
                  </a:cubicBezTo>
                  <a:cubicBezTo>
                    <a:pt x="364" y="329"/>
                    <a:pt x="364" y="329"/>
                    <a:pt x="364" y="329"/>
                  </a:cubicBezTo>
                  <a:cubicBezTo>
                    <a:pt x="346" y="329"/>
                    <a:pt x="346" y="329"/>
                    <a:pt x="346" y="329"/>
                  </a:cubicBezTo>
                  <a:cubicBezTo>
                    <a:pt x="346" y="504"/>
                    <a:pt x="346" y="504"/>
                    <a:pt x="346" y="504"/>
                  </a:cubicBezTo>
                  <a:cubicBezTo>
                    <a:pt x="561" y="504"/>
                    <a:pt x="561" y="504"/>
                    <a:pt x="561" y="504"/>
                  </a:cubicBezTo>
                  <a:cubicBezTo>
                    <a:pt x="561" y="329"/>
                    <a:pt x="561" y="329"/>
                    <a:pt x="561" y="329"/>
                  </a:cubicBezTo>
                  <a:lnTo>
                    <a:pt x="543" y="329"/>
                  </a:lnTo>
                  <a:close/>
                  <a:moveTo>
                    <a:pt x="396" y="286"/>
                  </a:moveTo>
                  <a:lnTo>
                    <a:pt x="396" y="286"/>
                  </a:lnTo>
                  <a:cubicBezTo>
                    <a:pt x="396" y="254"/>
                    <a:pt x="421" y="229"/>
                    <a:pt x="453" y="229"/>
                  </a:cubicBezTo>
                  <a:cubicBezTo>
                    <a:pt x="468" y="229"/>
                    <a:pt x="482" y="232"/>
                    <a:pt x="493" y="243"/>
                  </a:cubicBezTo>
                  <a:cubicBezTo>
                    <a:pt x="503" y="254"/>
                    <a:pt x="511" y="268"/>
                    <a:pt x="511" y="286"/>
                  </a:cubicBezTo>
                  <a:cubicBezTo>
                    <a:pt x="511" y="329"/>
                    <a:pt x="511" y="329"/>
                    <a:pt x="511" y="329"/>
                  </a:cubicBezTo>
                  <a:cubicBezTo>
                    <a:pt x="396" y="329"/>
                    <a:pt x="396" y="329"/>
                    <a:pt x="396" y="329"/>
                  </a:cubicBezTo>
                  <a:lnTo>
                    <a:pt x="396" y="2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1" name="Group 350"/>
          <p:cNvGrpSpPr/>
          <p:nvPr/>
        </p:nvGrpSpPr>
        <p:grpSpPr>
          <a:xfrm>
            <a:off x="6697834" y="1723369"/>
            <a:ext cx="328613" cy="265112"/>
            <a:chOff x="6671984" y="1659512"/>
            <a:chExt cx="328613" cy="265112"/>
          </a:xfrm>
        </p:grpSpPr>
        <p:sp>
          <p:nvSpPr>
            <p:cNvPr id="352" name="Freeform 1638"/>
            <p:cNvSpPr>
              <a:spLocks noChangeArrowheads="1"/>
            </p:cNvSpPr>
            <p:nvPr/>
          </p:nvSpPr>
          <p:spPr bwMode="auto">
            <a:xfrm>
              <a:off x="6679922" y="1667449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1639"/>
            <p:cNvSpPr>
              <a:spLocks noChangeArrowheads="1"/>
            </p:cNvSpPr>
            <p:nvPr/>
          </p:nvSpPr>
          <p:spPr bwMode="auto">
            <a:xfrm>
              <a:off x="6679922" y="1667449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1640"/>
            <p:cNvSpPr>
              <a:spLocks noChangeArrowheads="1"/>
            </p:cNvSpPr>
            <p:nvPr/>
          </p:nvSpPr>
          <p:spPr bwMode="auto">
            <a:xfrm>
              <a:off x="6837084" y="1667449"/>
              <a:ext cx="157163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1641"/>
            <p:cNvSpPr>
              <a:spLocks noChangeArrowheads="1"/>
            </p:cNvSpPr>
            <p:nvPr/>
          </p:nvSpPr>
          <p:spPr bwMode="auto">
            <a:xfrm>
              <a:off x="6837084" y="1667449"/>
              <a:ext cx="157163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1642"/>
            <p:cNvSpPr>
              <a:spLocks noChangeArrowheads="1"/>
            </p:cNvSpPr>
            <p:nvPr/>
          </p:nvSpPr>
          <p:spPr bwMode="auto">
            <a:xfrm>
              <a:off x="6671984" y="1659512"/>
              <a:ext cx="328613" cy="265112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627 h 738"/>
                <a:gd name="T4" fmla="*/ 914 w 915"/>
                <a:gd name="T5" fmla="*/ 0 h 738"/>
                <a:gd name="T6" fmla="*/ 0 w 915"/>
                <a:gd name="T7" fmla="*/ 0 h 738"/>
                <a:gd name="T8" fmla="*/ 0 w 915"/>
                <a:gd name="T9" fmla="*/ 627 h 738"/>
                <a:gd name="T10" fmla="*/ 306 w 915"/>
                <a:gd name="T11" fmla="*/ 627 h 738"/>
                <a:gd name="T12" fmla="*/ 306 w 915"/>
                <a:gd name="T13" fmla="*/ 694 h 738"/>
                <a:gd name="T14" fmla="*/ 223 w 915"/>
                <a:gd name="T15" fmla="*/ 694 h 738"/>
                <a:gd name="T16" fmla="*/ 223 w 915"/>
                <a:gd name="T17" fmla="*/ 737 h 738"/>
                <a:gd name="T18" fmla="*/ 691 w 915"/>
                <a:gd name="T19" fmla="*/ 737 h 738"/>
                <a:gd name="T20" fmla="*/ 691 w 915"/>
                <a:gd name="T21" fmla="*/ 694 h 738"/>
                <a:gd name="T22" fmla="*/ 605 w 915"/>
                <a:gd name="T23" fmla="*/ 694 h 738"/>
                <a:gd name="T24" fmla="*/ 605 w 915"/>
                <a:gd name="T25" fmla="*/ 627 h 738"/>
                <a:gd name="T26" fmla="*/ 914 w 915"/>
                <a:gd name="T27" fmla="*/ 627 h 738"/>
                <a:gd name="T28" fmla="*/ 40 w 915"/>
                <a:gd name="T29" fmla="*/ 43 h 738"/>
                <a:gd name="T30" fmla="*/ 40 w 915"/>
                <a:gd name="T31" fmla="*/ 43 h 738"/>
                <a:gd name="T32" fmla="*/ 871 w 915"/>
                <a:gd name="T33" fmla="*/ 43 h 738"/>
                <a:gd name="T34" fmla="*/ 871 w 915"/>
                <a:gd name="T35" fmla="*/ 584 h 738"/>
                <a:gd name="T36" fmla="*/ 40 w 915"/>
                <a:gd name="T37" fmla="*/ 584 h 738"/>
                <a:gd name="T38" fmla="*/ 40 w 915"/>
                <a:gd name="T39" fmla="*/ 43 h 738"/>
                <a:gd name="T40" fmla="*/ 425 w 915"/>
                <a:gd name="T41" fmla="*/ 374 h 738"/>
                <a:gd name="T42" fmla="*/ 425 w 915"/>
                <a:gd name="T43" fmla="*/ 374 h 738"/>
                <a:gd name="T44" fmla="*/ 515 w 915"/>
                <a:gd name="T45" fmla="*/ 224 h 738"/>
                <a:gd name="T46" fmla="*/ 461 w 915"/>
                <a:gd name="T47" fmla="*/ 178 h 738"/>
                <a:gd name="T48" fmla="*/ 403 w 915"/>
                <a:gd name="T49" fmla="*/ 203 h 738"/>
                <a:gd name="T50" fmla="*/ 364 w 915"/>
                <a:gd name="T51" fmla="*/ 153 h 738"/>
                <a:gd name="T52" fmla="*/ 468 w 915"/>
                <a:gd name="T53" fmla="*/ 114 h 738"/>
                <a:gd name="T54" fmla="*/ 587 w 915"/>
                <a:gd name="T55" fmla="*/ 217 h 738"/>
                <a:gd name="T56" fmla="*/ 493 w 915"/>
                <a:gd name="T57" fmla="*/ 377 h 738"/>
                <a:gd name="T58" fmla="*/ 493 w 915"/>
                <a:gd name="T59" fmla="*/ 399 h 738"/>
                <a:gd name="T60" fmla="*/ 425 w 915"/>
                <a:gd name="T61" fmla="*/ 399 h 738"/>
                <a:gd name="T62" fmla="*/ 425 w 915"/>
                <a:gd name="T63" fmla="*/ 374 h 738"/>
                <a:gd name="T64" fmla="*/ 425 w 915"/>
                <a:gd name="T65" fmla="*/ 445 h 738"/>
                <a:gd name="T66" fmla="*/ 425 w 915"/>
                <a:gd name="T67" fmla="*/ 445 h 738"/>
                <a:gd name="T68" fmla="*/ 493 w 915"/>
                <a:gd name="T69" fmla="*/ 445 h 738"/>
                <a:gd name="T70" fmla="*/ 493 w 915"/>
                <a:gd name="T71" fmla="*/ 513 h 738"/>
                <a:gd name="T72" fmla="*/ 425 w 915"/>
                <a:gd name="T73" fmla="*/ 513 h 738"/>
                <a:gd name="T74" fmla="*/ 425 w 915"/>
                <a:gd name="T75" fmla="*/ 445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627"/>
                  </a:lnTo>
                  <a:cubicBezTo>
                    <a:pt x="914" y="0"/>
                    <a:pt x="914" y="0"/>
                    <a:pt x="9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7"/>
                    <a:pt x="0" y="627"/>
                    <a:pt x="0" y="627"/>
                  </a:cubicBezTo>
                  <a:cubicBezTo>
                    <a:pt x="306" y="627"/>
                    <a:pt x="306" y="627"/>
                    <a:pt x="306" y="627"/>
                  </a:cubicBezTo>
                  <a:cubicBezTo>
                    <a:pt x="306" y="694"/>
                    <a:pt x="306" y="694"/>
                    <a:pt x="306" y="694"/>
                  </a:cubicBezTo>
                  <a:cubicBezTo>
                    <a:pt x="223" y="694"/>
                    <a:pt x="223" y="694"/>
                    <a:pt x="223" y="694"/>
                  </a:cubicBezTo>
                  <a:cubicBezTo>
                    <a:pt x="223" y="737"/>
                    <a:pt x="223" y="737"/>
                    <a:pt x="223" y="737"/>
                  </a:cubicBezTo>
                  <a:cubicBezTo>
                    <a:pt x="691" y="737"/>
                    <a:pt x="691" y="737"/>
                    <a:pt x="691" y="737"/>
                  </a:cubicBezTo>
                  <a:cubicBezTo>
                    <a:pt x="691" y="694"/>
                    <a:pt x="691" y="694"/>
                    <a:pt x="691" y="694"/>
                  </a:cubicBezTo>
                  <a:cubicBezTo>
                    <a:pt x="605" y="694"/>
                    <a:pt x="605" y="694"/>
                    <a:pt x="605" y="694"/>
                  </a:cubicBezTo>
                  <a:cubicBezTo>
                    <a:pt x="605" y="627"/>
                    <a:pt x="605" y="627"/>
                    <a:pt x="605" y="627"/>
                  </a:cubicBez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871" y="43"/>
                    <a:pt x="871" y="43"/>
                    <a:pt x="871" y="43"/>
                  </a:cubicBezTo>
                  <a:cubicBezTo>
                    <a:pt x="871" y="584"/>
                    <a:pt x="871" y="584"/>
                    <a:pt x="871" y="584"/>
                  </a:cubicBezTo>
                  <a:cubicBezTo>
                    <a:pt x="40" y="584"/>
                    <a:pt x="40" y="584"/>
                    <a:pt x="40" y="584"/>
                  </a:cubicBezTo>
                  <a:lnTo>
                    <a:pt x="40" y="43"/>
                  </a:lnTo>
                  <a:close/>
                  <a:moveTo>
                    <a:pt x="425" y="374"/>
                  </a:moveTo>
                  <a:lnTo>
                    <a:pt x="425" y="374"/>
                  </a:lnTo>
                  <a:cubicBezTo>
                    <a:pt x="425" y="292"/>
                    <a:pt x="515" y="281"/>
                    <a:pt x="515" y="224"/>
                  </a:cubicBezTo>
                  <a:cubicBezTo>
                    <a:pt x="515" y="199"/>
                    <a:pt x="493" y="178"/>
                    <a:pt x="461" y="178"/>
                  </a:cubicBezTo>
                  <a:cubicBezTo>
                    <a:pt x="428" y="178"/>
                    <a:pt x="403" y="203"/>
                    <a:pt x="403" y="203"/>
                  </a:cubicBezTo>
                  <a:cubicBezTo>
                    <a:pt x="364" y="153"/>
                    <a:pt x="364" y="153"/>
                    <a:pt x="364" y="153"/>
                  </a:cubicBezTo>
                  <a:cubicBezTo>
                    <a:pt x="364" y="153"/>
                    <a:pt x="403" y="114"/>
                    <a:pt x="468" y="114"/>
                  </a:cubicBezTo>
                  <a:cubicBezTo>
                    <a:pt x="529" y="114"/>
                    <a:pt x="587" y="153"/>
                    <a:pt x="587" y="217"/>
                  </a:cubicBezTo>
                  <a:cubicBezTo>
                    <a:pt x="587" y="310"/>
                    <a:pt x="493" y="320"/>
                    <a:pt x="493" y="377"/>
                  </a:cubicBezTo>
                  <a:cubicBezTo>
                    <a:pt x="493" y="399"/>
                    <a:pt x="493" y="399"/>
                    <a:pt x="493" y="399"/>
                  </a:cubicBezTo>
                  <a:cubicBezTo>
                    <a:pt x="425" y="399"/>
                    <a:pt x="425" y="399"/>
                    <a:pt x="425" y="399"/>
                  </a:cubicBezTo>
                  <a:lnTo>
                    <a:pt x="425" y="374"/>
                  </a:lnTo>
                  <a:close/>
                  <a:moveTo>
                    <a:pt x="425" y="445"/>
                  </a:moveTo>
                  <a:lnTo>
                    <a:pt x="425" y="445"/>
                  </a:lnTo>
                  <a:cubicBezTo>
                    <a:pt x="493" y="445"/>
                    <a:pt x="493" y="445"/>
                    <a:pt x="493" y="445"/>
                  </a:cubicBezTo>
                  <a:cubicBezTo>
                    <a:pt x="493" y="513"/>
                    <a:pt x="493" y="513"/>
                    <a:pt x="493" y="513"/>
                  </a:cubicBezTo>
                  <a:cubicBezTo>
                    <a:pt x="425" y="513"/>
                    <a:pt x="425" y="513"/>
                    <a:pt x="425" y="513"/>
                  </a:cubicBezTo>
                  <a:lnTo>
                    <a:pt x="425" y="4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7" name="Group 356"/>
          <p:cNvGrpSpPr/>
          <p:nvPr/>
        </p:nvGrpSpPr>
        <p:grpSpPr>
          <a:xfrm>
            <a:off x="6697834" y="2342075"/>
            <a:ext cx="328612" cy="265112"/>
            <a:chOff x="6692622" y="2302352"/>
            <a:chExt cx="328612" cy="265112"/>
          </a:xfrm>
        </p:grpSpPr>
        <p:sp>
          <p:nvSpPr>
            <p:cNvPr id="358" name="Freeform 1643"/>
            <p:cNvSpPr>
              <a:spLocks noChangeArrowheads="1"/>
            </p:cNvSpPr>
            <p:nvPr/>
          </p:nvSpPr>
          <p:spPr bwMode="auto">
            <a:xfrm>
              <a:off x="6700559" y="2310289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1644"/>
            <p:cNvSpPr>
              <a:spLocks noChangeArrowheads="1"/>
            </p:cNvSpPr>
            <p:nvPr/>
          </p:nvSpPr>
          <p:spPr bwMode="auto">
            <a:xfrm>
              <a:off x="6700559" y="2310289"/>
              <a:ext cx="314325" cy="211138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1645"/>
            <p:cNvSpPr>
              <a:spLocks noChangeArrowheads="1"/>
            </p:cNvSpPr>
            <p:nvPr/>
          </p:nvSpPr>
          <p:spPr bwMode="auto">
            <a:xfrm>
              <a:off x="6857722" y="2310289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1646"/>
            <p:cNvSpPr>
              <a:spLocks noChangeArrowheads="1"/>
            </p:cNvSpPr>
            <p:nvPr/>
          </p:nvSpPr>
          <p:spPr bwMode="auto">
            <a:xfrm>
              <a:off x="6857722" y="2310289"/>
              <a:ext cx="157162" cy="211138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1647"/>
            <p:cNvSpPr>
              <a:spLocks noChangeArrowheads="1"/>
            </p:cNvSpPr>
            <p:nvPr/>
          </p:nvSpPr>
          <p:spPr bwMode="auto">
            <a:xfrm>
              <a:off x="6692622" y="2302352"/>
              <a:ext cx="328612" cy="265112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627 h 738"/>
                <a:gd name="T4" fmla="*/ 914 w 915"/>
                <a:gd name="T5" fmla="*/ 0 h 738"/>
                <a:gd name="T6" fmla="*/ 0 w 915"/>
                <a:gd name="T7" fmla="*/ 0 h 738"/>
                <a:gd name="T8" fmla="*/ 0 w 915"/>
                <a:gd name="T9" fmla="*/ 627 h 738"/>
                <a:gd name="T10" fmla="*/ 306 w 915"/>
                <a:gd name="T11" fmla="*/ 627 h 738"/>
                <a:gd name="T12" fmla="*/ 306 w 915"/>
                <a:gd name="T13" fmla="*/ 694 h 738"/>
                <a:gd name="T14" fmla="*/ 223 w 915"/>
                <a:gd name="T15" fmla="*/ 694 h 738"/>
                <a:gd name="T16" fmla="*/ 223 w 915"/>
                <a:gd name="T17" fmla="*/ 737 h 738"/>
                <a:gd name="T18" fmla="*/ 691 w 915"/>
                <a:gd name="T19" fmla="*/ 737 h 738"/>
                <a:gd name="T20" fmla="*/ 691 w 915"/>
                <a:gd name="T21" fmla="*/ 694 h 738"/>
                <a:gd name="T22" fmla="*/ 605 w 915"/>
                <a:gd name="T23" fmla="*/ 694 h 738"/>
                <a:gd name="T24" fmla="*/ 605 w 915"/>
                <a:gd name="T25" fmla="*/ 627 h 738"/>
                <a:gd name="T26" fmla="*/ 914 w 915"/>
                <a:gd name="T27" fmla="*/ 627 h 738"/>
                <a:gd name="T28" fmla="*/ 40 w 915"/>
                <a:gd name="T29" fmla="*/ 43 h 738"/>
                <a:gd name="T30" fmla="*/ 40 w 915"/>
                <a:gd name="T31" fmla="*/ 43 h 738"/>
                <a:gd name="T32" fmla="*/ 871 w 915"/>
                <a:gd name="T33" fmla="*/ 43 h 738"/>
                <a:gd name="T34" fmla="*/ 871 w 915"/>
                <a:gd name="T35" fmla="*/ 584 h 738"/>
                <a:gd name="T36" fmla="*/ 40 w 915"/>
                <a:gd name="T37" fmla="*/ 584 h 738"/>
                <a:gd name="T38" fmla="*/ 40 w 915"/>
                <a:gd name="T39" fmla="*/ 43 h 738"/>
                <a:gd name="T40" fmla="*/ 425 w 915"/>
                <a:gd name="T41" fmla="*/ 374 h 738"/>
                <a:gd name="T42" fmla="*/ 425 w 915"/>
                <a:gd name="T43" fmla="*/ 374 h 738"/>
                <a:gd name="T44" fmla="*/ 515 w 915"/>
                <a:gd name="T45" fmla="*/ 224 h 738"/>
                <a:gd name="T46" fmla="*/ 461 w 915"/>
                <a:gd name="T47" fmla="*/ 178 h 738"/>
                <a:gd name="T48" fmla="*/ 403 w 915"/>
                <a:gd name="T49" fmla="*/ 203 h 738"/>
                <a:gd name="T50" fmla="*/ 364 w 915"/>
                <a:gd name="T51" fmla="*/ 153 h 738"/>
                <a:gd name="T52" fmla="*/ 468 w 915"/>
                <a:gd name="T53" fmla="*/ 114 h 738"/>
                <a:gd name="T54" fmla="*/ 587 w 915"/>
                <a:gd name="T55" fmla="*/ 217 h 738"/>
                <a:gd name="T56" fmla="*/ 493 w 915"/>
                <a:gd name="T57" fmla="*/ 377 h 738"/>
                <a:gd name="T58" fmla="*/ 493 w 915"/>
                <a:gd name="T59" fmla="*/ 399 h 738"/>
                <a:gd name="T60" fmla="*/ 425 w 915"/>
                <a:gd name="T61" fmla="*/ 399 h 738"/>
                <a:gd name="T62" fmla="*/ 425 w 915"/>
                <a:gd name="T63" fmla="*/ 374 h 738"/>
                <a:gd name="T64" fmla="*/ 425 w 915"/>
                <a:gd name="T65" fmla="*/ 445 h 738"/>
                <a:gd name="T66" fmla="*/ 425 w 915"/>
                <a:gd name="T67" fmla="*/ 445 h 738"/>
                <a:gd name="T68" fmla="*/ 493 w 915"/>
                <a:gd name="T69" fmla="*/ 445 h 738"/>
                <a:gd name="T70" fmla="*/ 493 w 915"/>
                <a:gd name="T71" fmla="*/ 513 h 738"/>
                <a:gd name="T72" fmla="*/ 425 w 915"/>
                <a:gd name="T73" fmla="*/ 513 h 738"/>
                <a:gd name="T74" fmla="*/ 425 w 915"/>
                <a:gd name="T75" fmla="*/ 445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627"/>
                  </a:lnTo>
                  <a:cubicBezTo>
                    <a:pt x="914" y="0"/>
                    <a:pt x="914" y="0"/>
                    <a:pt x="9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7"/>
                    <a:pt x="0" y="627"/>
                    <a:pt x="0" y="627"/>
                  </a:cubicBezTo>
                  <a:cubicBezTo>
                    <a:pt x="306" y="627"/>
                    <a:pt x="306" y="627"/>
                    <a:pt x="306" y="627"/>
                  </a:cubicBezTo>
                  <a:cubicBezTo>
                    <a:pt x="306" y="694"/>
                    <a:pt x="306" y="694"/>
                    <a:pt x="306" y="694"/>
                  </a:cubicBezTo>
                  <a:cubicBezTo>
                    <a:pt x="223" y="694"/>
                    <a:pt x="223" y="694"/>
                    <a:pt x="223" y="694"/>
                  </a:cubicBezTo>
                  <a:cubicBezTo>
                    <a:pt x="223" y="737"/>
                    <a:pt x="223" y="737"/>
                    <a:pt x="223" y="737"/>
                  </a:cubicBezTo>
                  <a:cubicBezTo>
                    <a:pt x="691" y="737"/>
                    <a:pt x="691" y="737"/>
                    <a:pt x="691" y="737"/>
                  </a:cubicBezTo>
                  <a:cubicBezTo>
                    <a:pt x="691" y="694"/>
                    <a:pt x="691" y="694"/>
                    <a:pt x="691" y="694"/>
                  </a:cubicBezTo>
                  <a:cubicBezTo>
                    <a:pt x="605" y="694"/>
                    <a:pt x="605" y="694"/>
                    <a:pt x="605" y="694"/>
                  </a:cubicBezTo>
                  <a:cubicBezTo>
                    <a:pt x="605" y="627"/>
                    <a:pt x="605" y="627"/>
                    <a:pt x="605" y="627"/>
                  </a:cubicBez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871" y="43"/>
                    <a:pt x="871" y="43"/>
                    <a:pt x="871" y="43"/>
                  </a:cubicBezTo>
                  <a:cubicBezTo>
                    <a:pt x="871" y="584"/>
                    <a:pt x="871" y="584"/>
                    <a:pt x="871" y="584"/>
                  </a:cubicBezTo>
                  <a:cubicBezTo>
                    <a:pt x="40" y="584"/>
                    <a:pt x="40" y="584"/>
                    <a:pt x="40" y="584"/>
                  </a:cubicBezTo>
                  <a:lnTo>
                    <a:pt x="40" y="43"/>
                  </a:lnTo>
                  <a:close/>
                  <a:moveTo>
                    <a:pt x="425" y="374"/>
                  </a:moveTo>
                  <a:lnTo>
                    <a:pt x="425" y="374"/>
                  </a:lnTo>
                  <a:cubicBezTo>
                    <a:pt x="425" y="292"/>
                    <a:pt x="515" y="281"/>
                    <a:pt x="515" y="224"/>
                  </a:cubicBezTo>
                  <a:cubicBezTo>
                    <a:pt x="515" y="199"/>
                    <a:pt x="493" y="178"/>
                    <a:pt x="461" y="178"/>
                  </a:cubicBezTo>
                  <a:cubicBezTo>
                    <a:pt x="428" y="178"/>
                    <a:pt x="403" y="203"/>
                    <a:pt x="403" y="203"/>
                  </a:cubicBezTo>
                  <a:cubicBezTo>
                    <a:pt x="364" y="153"/>
                    <a:pt x="364" y="153"/>
                    <a:pt x="364" y="153"/>
                  </a:cubicBezTo>
                  <a:cubicBezTo>
                    <a:pt x="364" y="153"/>
                    <a:pt x="403" y="114"/>
                    <a:pt x="468" y="114"/>
                  </a:cubicBezTo>
                  <a:cubicBezTo>
                    <a:pt x="529" y="114"/>
                    <a:pt x="587" y="153"/>
                    <a:pt x="587" y="217"/>
                  </a:cubicBezTo>
                  <a:cubicBezTo>
                    <a:pt x="587" y="310"/>
                    <a:pt x="493" y="320"/>
                    <a:pt x="493" y="377"/>
                  </a:cubicBezTo>
                  <a:cubicBezTo>
                    <a:pt x="493" y="399"/>
                    <a:pt x="493" y="399"/>
                    <a:pt x="493" y="399"/>
                  </a:cubicBezTo>
                  <a:cubicBezTo>
                    <a:pt x="425" y="399"/>
                    <a:pt x="425" y="399"/>
                    <a:pt x="425" y="399"/>
                  </a:cubicBezTo>
                  <a:lnTo>
                    <a:pt x="425" y="374"/>
                  </a:lnTo>
                  <a:close/>
                  <a:moveTo>
                    <a:pt x="425" y="445"/>
                  </a:moveTo>
                  <a:lnTo>
                    <a:pt x="425" y="445"/>
                  </a:lnTo>
                  <a:cubicBezTo>
                    <a:pt x="493" y="445"/>
                    <a:pt x="493" y="445"/>
                    <a:pt x="493" y="445"/>
                  </a:cubicBezTo>
                  <a:cubicBezTo>
                    <a:pt x="493" y="513"/>
                    <a:pt x="493" y="513"/>
                    <a:pt x="493" y="513"/>
                  </a:cubicBezTo>
                  <a:cubicBezTo>
                    <a:pt x="425" y="513"/>
                    <a:pt x="425" y="513"/>
                    <a:pt x="425" y="513"/>
                  </a:cubicBezTo>
                  <a:lnTo>
                    <a:pt x="425" y="4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3" name="Group 362"/>
          <p:cNvGrpSpPr/>
          <p:nvPr/>
        </p:nvGrpSpPr>
        <p:grpSpPr>
          <a:xfrm>
            <a:off x="6697834" y="2953789"/>
            <a:ext cx="328612" cy="265113"/>
            <a:chOff x="6676747" y="2886830"/>
            <a:chExt cx="328612" cy="265113"/>
          </a:xfrm>
        </p:grpSpPr>
        <p:sp>
          <p:nvSpPr>
            <p:cNvPr id="364" name="Freeform 1648"/>
            <p:cNvSpPr>
              <a:spLocks noChangeArrowheads="1"/>
            </p:cNvSpPr>
            <p:nvPr/>
          </p:nvSpPr>
          <p:spPr bwMode="auto">
            <a:xfrm>
              <a:off x="6683097" y="2894768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1649"/>
            <p:cNvSpPr>
              <a:spLocks noChangeArrowheads="1"/>
            </p:cNvSpPr>
            <p:nvPr/>
          </p:nvSpPr>
          <p:spPr bwMode="auto">
            <a:xfrm>
              <a:off x="6683097" y="2894768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1650"/>
            <p:cNvSpPr>
              <a:spLocks noChangeArrowheads="1"/>
            </p:cNvSpPr>
            <p:nvPr/>
          </p:nvSpPr>
          <p:spPr bwMode="auto">
            <a:xfrm>
              <a:off x="6840259" y="2894768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1651"/>
            <p:cNvSpPr>
              <a:spLocks noChangeArrowheads="1"/>
            </p:cNvSpPr>
            <p:nvPr/>
          </p:nvSpPr>
          <p:spPr bwMode="auto">
            <a:xfrm>
              <a:off x="6840259" y="2894768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1652"/>
            <p:cNvSpPr>
              <a:spLocks noChangeArrowheads="1"/>
            </p:cNvSpPr>
            <p:nvPr/>
          </p:nvSpPr>
          <p:spPr bwMode="auto">
            <a:xfrm>
              <a:off x="6676747" y="2886830"/>
              <a:ext cx="328612" cy="265113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627 h 738"/>
                <a:gd name="T4" fmla="*/ 914 w 915"/>
                <a:gd name="T5" fmla="*/ 0 h 738"/>
                <a:gd name="T6" fmla="*/ 0 w 915"/>
                <a:gd name="T7" fmla="*/ 0 h 738"/>
                <a:gd name="T8" fmla="*/ 0 w 915"/>
                <a:gd name="T9" fmla="*/ 627 h 738"/>
                <a:gd name="T10" fmla="*/ 306 w 915"/>
                <a:gd name="T11" fmla="*/ 627 h 738"/>
                <a:gd name="T12" fmla="*/ 306 w 915"/>
                <a:gd name="T13" fmla="*/ 694 h 738"/>
                <a:gd name="T14" fmla="*/ 223 w 915"/>
                <a:gd name="T15" fmla="*/ 694 h 738"/>
                <a:gd name="T16" fmla="*/ 223 w 915"/>
                <a:gd name="T17" fmla="*/ 737 h 738"/>
                <a:gd name="T18" fmla="*/ 691 w 915"/>
                <a:gd name="T19" fmla="*/ 737 h 738"/>
                <a:gd name="T20" fmla="*/ 691 w 915"/>
                <a:gd name="T21" fmla="*/ 694 h 738"/>
                <a:gd name="T22" fmla="*/ 605 w 915"/>
                <a:gd name="T23" fmla="*/ 694 h 738"/>
                <a:gd name="T24" fmla="*/ 605 w 915"/>
                <a:gd name="T25" fmla="*/ 627 h 738"/>
                <a:gd name="T26" fmla="*/ 914 w 915"/>
                <a:gd name="T27" fmla="*/ 627 h 738"/>
                <a:gd name="T28" fmla="*/ 40 w 915"/>
                <a:gd name="T29" fmla="*/ 43 h 738"/>
                <a:gd name="T30" fmla="*/ 40 w 915"/>
                <a:gd name="T31" fmla="*/ 43 h 738"/>
                <a:gd name="T32" fmla="*/ 871 w 915"/>
                <a:gd name="T33" fmla="*/ 43 h 738"/>
                <a:gd name="T34" fmla="*/ 871 w 915"/>
                <a:gd name="T35" fmla="*/ 584 h 738"/>
                <a:gd name="T36" fmla="*/ 40 w 915"/>
                <a:gd name="T37" fmla="*/ 584 h 738"/>
                <a:gd name="T38" fmla="*/ 40 w 915"/>
                <a:gd name="T39" fmla="*/ 43 h 738"/>
                <a:gd name="T40" fmla="*/ 425 w 915"/>
                <a:gd name="T41" fmla="*/ 374 h 738"/>
                <a:gd name="T42" fmla="*/ 425 w 915"/>
                <a:gd name="T43" fmla="*/ 374 h 738"/>
                <a:gd name="T44" fmla="*/ 515 w 915"/>
                <a:gd name="T45" fmla="*/ 224 h 738"/>
                <a:gd name="T46" fmla="*/ 461 w 915"/>
                <a:gd name="T47" fmla="*/ 178 h 738"/>
                <a:gd name="T48" fmla="*/ 403 w 915"/>
                <a:gd name="T49" fmla="*/ 203 h 738"/>
                <a:gd name="T50" fmla="*/ 364 w 915"/>
                <a:gd name="T51" fmla="*/ 153 h 738"/>
                <a:gd name="T52" fmla="*/ 468 w 915"/>
                <a:gd name="T53" fmla="*/ 114 h 738"/>
                <a:gd name="T54" fmla="*/ 587 w 915"/>
                <a:gd name="T55" fmla="*/ 217 h 738"/>
                <a:gd name="T56" fmla="*/ 493 w 915"/>
                <a:gd name="T57" fmla="*/ 377 h 738"/>
                <a:gd name="T58" fmla="*/ 493 w 915"/>
                <a:gd name="T59" fmla="*/ 399 h 738"/>
                <a:gd name="T60" fmla="*/ 425 w 915"/>
                <a:gd name="T61" fmla="*/ 399 h 738"/>
                <a:gd name="T62" fmla="*/ 425 w 915"/>
                <a:gd name="T63" fmla="*/ 374 h 738"/>
                <a:gd name="T64" fmla="*/ 425 w 915"/>
                <a:gd name="T65" fmla="*/ 445 h 738"/>
                <a:gd name="T66" fmla="*/ 425 w 915"/>
                <a:gd name="T67" fmla="*/ 445 h 738"/>
                <a:gd name="T68" fmla="*/ 493 w 915"/>
                <a:gd name="T69" fmla="*/ 445 h 738"/>
                <a:gd name="T70" fmla="*/ 493 w 915"/>
                <a:gd name="T71" fmla="*/ 513 h 738"/>
                <a:gd name="T72" fmla="*/ 425 w 915"/>
                <a:gd name="T73" fmla="*/ 513 h 738"/>
                <a:gd name="T74" fmla="*/ 425 w 915"/>
                <a:gd name="T75" fmla="*/ 445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627"/>
                  </a:lnTo>
                  <a:cubicBezTo>
                    <a:pt x="914" y="0"/>
                    <a:pt x="914" y="0"/>
                    <a:pt x="91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7"/>
                    <a:pt x="0" y="627"/>
                    <a:pt x="0" y="627"/>
                  </a:cubicBezTo>
                  <a:cubicBezTo>
                    <a:pt x="306" y="627"/>
                    <a:pt x="306" y="627"/>
                    <a:pt x="306" y="627"/>
                  </a:cubicBezTo>
                  <a:cubicBezTo>
                    <a:pt x="306" y="694"/>
                    <a:pt x="306" y="694"/>
                    <a:pt x="306" y="694"/>
                  </a:cubicBezTo>
                  <a:cubicBezTo>
                    <a:pt x="223" y="694"/>
                    <a:pt x="223" y="694"/>
                    <a:pt x="223" y="694"/>
                  </a:cubicBezTo>
                  <a:cubicBezTo>
                    <a:pt x="223" y="737"/>
                    <a:pt x="223" y="737"/>
                    <a:pt x="223" y="737"/>
                  </a:cubicBezTo>
                  <a:cubicBezTo>
                    <a:pt x="691" y="737"/>
                    <a:pt x="691" y="737"/>
                    <a:pt x="691" y="737"/>
                  </a:cubicBezTo>
                  <a:cubicBezTo>
                    <a:pt x="691" y="694"/>
                    <a:pt x="691" y="694"/>
                    <a:pt x="691" y="694"/>
                  </a:cubicBezTo>
                  <a:cubicBezTo>
                    <a:pt x="605" y="694"/>
                    <a:pt x="605" y="694"/>
                    <a:pt x="605" y="694"/>
                  </a:cubicBezTo>
                  <a:cubicBezTo>
                    <a:pt x="605" y="627"/>
                    <a:pt x="605" y="627"/>
                    <a:pt x="605" y="627"/>
                  </a:cubicBez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40" y="43"/>
                  </a:lnTo>
                  <a:cubicBezTo>
                    <a:pt x="871" y="43"/>
                    <a:pt x="871" y="43"/>
                    <a:pt x="871" y="43"/>
                  </a:cubicBezTo>
                  <a:cubicBezTo>
                    <a:pt x="871" y="584"/>
                    <a:pt x="871" y="584"/>
                    <a:pt x="871" y="584"/>
                  </a:cubicBezTo>
                  <a:cubicBezTo>
                    <a:pt x="40" y="584"/>
                    <a:pt x="40" y="584"/>
                    <a:pt x="40" y="584"/>
                  </a:cubicBezTo>
                  <a:lnTo>
                    <a:pt x="40" y="43"/>
                  </a:lnTo>
                  <a:close/>
                  <a:moveTo>
                    <a:pt x="425" y="374"/>
                  </a:moveTo>
                  <a:lnTo>
                    <a:pt x="425" y="374"/>
                  </a:lnTo>
                  <a:cubicBezTo>
                    <a:pt x="425" y="292"/>
                    <a:pt x="515" y="281"/>
                    <a:pt x="515" y="224"/>
                  </a:cubicBezTo>
                  <a:cubicBezTo>
                    <a:pt x="515" y="199"/>
                    <a:pt x="493" y="178"/>
                    <a:pt x="461" y="178"/>
                  </a:cubicBezTo>
                  <a:cubicBezTo>
                    <a:pt x="428" y="178"/>
                    <a:pt x="403" y="203"/>
                    <a:pt x="403" y="203"/>
                  </a:cubicBezTo>
                  <a:cubicBezTo>
                    <a:pt x="364" y="153"/>
                    <a:pt x="364" y="153"/>
                    <a:pt x="364" y="153"/>
                  </a:cubicBezTo>
                  <a:cubicBezTo>
                    <a:pt x="364" y="153"/>
                    <a:pt x="403" y="114"/>
                    <a:pt x="468" y="114"/>
                  </a:cubicBezTo>
                  <a:cubicBezTo>
                    <a:pt x="529" y="114"/>
                    <a:pt x="587" y="153"/>
                    <a:pt x="587" y="217"/>
                  </a:cubicBezTo>
                  <a:cubicBezTo>
                    <a:pt x="587" y="310"/>
                    <a:pt x="493" y="320"/>
                    <a:pt x="493" y="377"/>
                  </a:cubicBezTo>
                  <a:cubicBezTo>
                    <a:pt x="493" y="399"/>
                    <a:pt x="493" y="399"/>
                    <a:pt x="493" y="399"/>
                  </a:cubicBezTo>
                  <a:cubicBezTo>
                    <a:pt x="425" y="399"/>
                    <a:pt x="425" y="399"/>
                    <a:pt x="425" y="399"/>
                  </a:cubicBezTo>
                  <a:lnTo>
                    <a:pt x="425" y="374"/>
                  </a:lnTo>
                  <a:close/>
                  <a:moveTo>
                    <a:pt x="425" y="445"/>
                  </a:moveTo>
                  <a:lnTo>
                    <a:pt x="425" y="445"/>
                  </a:lnTo>
                  <a:cubicBezTo>
                    <a:pt x="493" y="445"/>
                    <a:pt x="493" y="445"/>
                    <a:pt x="493" y="445"/>
                  </a:cubicBezTo>
                  <a:cubicBezTo>
                    <a:pt x="493" y="513"/>
                    <a:pt x="493" y="513"/>
                    <a:pt x="493" y="513"/>
                  </a:cubicBezTo>
                  <a:cubicBezTo>
                    <a:pt x="425" y="513"/>
                    <a:pt x="425" y="513"/>
                    <a:pt x="425" y="513"/>
                  </a:cubicBezTo>
                  <a:lnTo>
                    <a:pt x="425" y="44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9" name="Group 368"/>
          <p:cNvGrpSpPr/>
          <p:nvPr/>
        </p:nvGrpSpPr>
        <p:grpSpPr>
          <a:xfrm>
            <a:off x="6697834" y="3581421"/>
            <a:ext cx="328612" cy="265113"/>
            <a:chOff x="6676747" y="3499598"/>
            <a:chExt cx="328612" cy="265113"/>
          </a:xfrm>
        </p:grpSpPr>
        <p:sp>
          <p:nvSpPr>
            <p:cNvPr id="370" name="Freeform 1653"/>
            <p:cNvSpPr>
              <a:spLocks noChangeArrowheads="1"/>
            </p:cNvSpPr>
            <p:nvPr/>
          </p:nvSpPr>
          <p:spPr bwMode="auto">
            <a:xfrm>
              <a:off x="6683097" y="3507536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1654"/>
            <p:cNvSpPr>
              <a:spLocks noChangeArrowheads="1"/>
            </p:cNvSpPr>
            <p:nvPr/>
          </p:nvSpPr>
          <p:spPr bwMode="auto">
            <a:xfrm>
              <a:off x="6683097" y="3507536"/>
              <a:ext cx="314325" cy="211137"/>
            </a:xfrm>
            <a:custGeom>
              <a:avLst/>
              <a:gdLst>
                <a:gd name="T0" fmla="*/ 871 w 872"/>
                <a:gd name="T1" fmla="*/ 584 h 585"/>
                <a:gd name="T2" fmla="*/ 0 w 872"/>
                <a:gd name="T3" fmla="*/ 584 h 585"/>
                <a:gd name="T4" fmla="*/ 0 w 872"/>
                <a:gd name="T5" fmla="*/ 0 h 585"/>
                <a:gd name="T6" fmla="*/ 871 w 872"/>
                <a:gd name="T7" fmla="*/ 0 h 585"/>
                <a:gd name="T8" fmla="*/ 871 w 872"/>
                <a:gd name="T9" fmla="*/ 584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2" h="585">
                  <a:moveTo>
                    <a:pt x="871" y="584"/>
                  </a:moveTo>
                  <a:lnTo>
                    <a:pt x="0" y="584"/>
                  </a:lnTo>
                  <a:lnTo>
                    <a:pt x="0" y="0"/>
                  </a:lnTo>
                  <a:lnTo>
                    <a:pt x="871" y="0"/>
                  </a:lnTo>
                  <a:lnTo>
                    <a:pt x="871" y="58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1655"/>
            <p:cNvSpPr>
              <a:spLocks noChangeArrowheads="1"/>
            </p:cNvSpPr>
            <p:nvPr/>
          </p:nvSpPr>
          <p:spPr bwMode="auto">
            <a:xfrm>
              <a:off x="6840259" y="3507536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1656"/>
            <p:cNvSpPr>
              <a:spLocks noChangeArrowheads="1"/>
            </p:cNvSpPr>
            <p:nvPr/>
          </p:nvSpPr>
          <p:spPr bwMode="auto">
            <a:xfrm>
              <a:off x="6840259" y="3507536"/>
              <a:ext cx="157163" cy="211137"/>
            </a:xfrm>
            <a:custGeom>
              <a:avLst/>
              <a:gdLst>
                <a:gd name="T0" fmla="*/ 436 w 437"/>
                <a:gd name="T1" fmla="*/ 0 h 585"/>
                <a:gd name="T2" fmla="*/ 0 w 437"/>
                <a:gd name="T3" fmla="*/ 0 h 585"/>
                <a:gd name="T4" fmla="*/ 0 w 437"/>
                <a:gd name="T5" fmla="*/ 584 h 585"/>
                <a:gd name="T6" fmla="*/ 436 w 437"/>
                <a:gd name="T7" fmla="*/ 584 h 585"/>
                <a:gd name="T8" fmla="*/ 436 w 437"/>
                <a:gd name="T9" fmla="*/ 0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585">
                  <a:moveTo>
                    <a:pt x="436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436" y="584"/>
                  </a:lnTo>
                  <a:lnTo>
                    <a:pt x="43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1657"/>
            <p:cNvSpPr>
              <a:spLocks noChangeArrowheads="1"/>
            </p:cNvSpPr>
            <p:nvPr/>
          </p:nvSpPr>
          <p:spPr bwMode="auto">
            <a:xfrm>
              <a:off x="6676747" y="3499598"/>
              <a:ext cx="328612" cy="265113"/>
            </a:xfrm>
            <a:custGeom>
              <a:avLst/>
              <a:gdLst>
                <a:gd name="T0" fmla="*/ 914 w 915"/>
                <a:gd name="T1" fmla="*/ 627 h 738"/>
                <a:gd name="T2" fmla="*/ 914 w 915"/>
                <a:gd name="T3" fmla="*/ 0 h 738"/>
                <a:gd name="T4" fmla="*/ 0 w 915"/>
                <a:gd name="T5" fmla="*/ 0 h 738"/>
                <a:gd name="T6" fmla="*/ 0 w 915"/>
                <a:gd name="T7" fmla="*/ 627 h 738"/>
                <a:gd name="T8" fmla="*/ 306 w 915"/>
                <a:gd name="T9" fmla="*/ 627 h 738"/>
                <a:gd name="T10" fmla="*/ 306 w 915"/>
                <a:gd name="T11" fmla="*/ 694 h 738"/>
                <a:gd name="T12" fmla="*/ 223 w 915"/>
                <a:gd name="T13" fmla="*/ 694 h 738"/>
                <a:gd name="T14" fmla="*/ 223 w 915"/>
                <a:gd name="T15" fmla="*/ 737 h 738"/>
                <a:gd name="T16" fmla="*/ 691 w 915"/>
                <a:gd name="T17" fmla="*/ 737 h 738"/>
                <a:gd name="T18" fmla="*/ 691 w 915"/>
                <a:gd name="T19" fmla="*/ 694 h 738"/>
                <a:gd name="T20" fmla="*/ 605 w 915"/>
                <a:gd name="T21" fmla="*/ 694 h 738"/>
                <a:gd name="T22" fmla="*/ 605 w 915"/>
                <a:gd name="T23" fmla="*/ 627 h 738"/>
                <a:gd name="T24" fmla="*/ 914 w 915"/>
                <a:gd name="T25" fmla="*/ 627 h 738"/>
                <a:gd name="T26" fmla="*/ 40 w 915"/>
                <a:gd name="T27" fmla="*/ 43 h 738"/>
                <a:gd name="T28" fmla="*/ 871 w 915"/>
                <a:gd name="T29" fmla="*/ 43 h 738"/>
                <a:gd name="T30" fmla="*/ 871 w 915"/>
                <a:gd name="T31" fmla="*/ 584 h 738"/>
                <a:gd name="T32" fmla="*/ 40 w 915"/>
                <a:gd name="T33" fmla="*/ 584 h 738"/>
                <a:gd name="T34" fmla="*/ 40 w 915"/>
                <a:gd name="T35" fmla="*/ 43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15" h="738">
                  <a:moveTo>
                    <a:pt x="914" y="627"/>
                  </a:moveTo>
                  <a:lnTo>
                    <a:pt x="914" y="0"/>
                  </a:lnTo>
                  <a:lnTo>
                    <a:pt x="0" y="0"/>
                  </a:lnTo>
                  <a:lnTo>
                    <a:pt x="0" y="627"/>
                  </a:lnTo>
                  <a:lnTo>
                    <a:pt x="306" y="627"/>
                  </a:lnTo>
                  <a:lnTo>
                    <a:pt x="306" y="694"/>
                  </a:lnTo>
                  <a:lnTo>
                    <a:pt x="223" y="694"/>
                  </a:lnTo>
                  <a:lnTo>
                    <a:pt x="223" y="737"/>
                  </a:lnTo>
                  <a:lnTo>
                    <a:pt x="691" y="737"/>
                  </a:lnTo>
                  <a:lnTo>
                    <a:pt x="691" y="694"/>
                  </a:lnTo>
                  <a:lnTo>
                    <a:pt x="605" y="694"/>
                  </a:lnTo>
                  <a:lnTo>
                    <a:pt x="605" y="627"/>
                  </a:lnTo>
                  <a:lnTo>
                    <a:pt x="914" y="627"/>
                  </a:lnTo>
                  <a:close/>
                  <a:moveTo>
                    <a:pt x="40" y="43"/>
                  </a:moveTo>
                  <a:lnTo>
                    <a:pt x="871" y="43"/>
                  </a:lnTo>
                  <a:lnTo>
                    <a:pt x="871" y="584"/>
                  </a:lnTo>
                  <a:lnTo>
                    <a:pt x="40" y="584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1658"/>
            <p:cNvSpPr>
              <a:spLocks noChangeArrowheads="1"/>
            </p:cNvSpPr>
            <p:nvPr/>
          </p:nvSpPr>
          <p:spPr bwMode="auto">
            <a:xfrm>
              <a:off x="6806922" y="3540873"/>
              <a:ext cx="80962" cy="103188"/>
            </a:xfrm>
            <a:custGeom>
              <a:avLst/>
              <a:gdLst>
                <a:gd name="T0" fmla="*/ 61 w 224"/>
                <a:gd name="T1" fmla="*/ 260 h 286"/>
                <a:gd name="T2" fmla="*/ 61 w 224"/>
                <a:gd name="T3" fmla="*/ 260 h 286"/>
                <a:gd name="T4" fmla="*/ 151 w 224"/>
                <a:gd name="T5" fmla="*/ 110 h 286"/>
                <a:gd name="T6" fmla="*/ 97 w 224"/>
                <a:gd name="T7" fmla="*/ 64 h 286"/>
                <a:gd name="T8" fmla="*/ 39 w 224"/>
                <a:gd name="T9" fmla="*/ 89 h 286"/>
                <a:gd name="T10" fmla="*/ 0 w 224"/>
                <a:gd name="T11" fmla="*/ 39 h 286"/>
                <a:gd name="T12" fmla="*/ 104 w 224"/>
                <a:gd name="T13" fmla="*/ 0 h 286"/>
                <a:gd name="T14" fmla="*/ 223 w 224"/>
                <a:gd name="T15" fmla="*/ 103 h 286"/>
                <a:gd name="T16" fmla="*/ 129 w 224"/>
                <a:gd name="T17" fmla="*/ 263 h 286"/>
                <a:gd name="T18" fmla="*/ 129 w 224"/>
                <a:gd name="T19" fmla="*/ 285 h 286"/>
                <a:gd name="T20" fmla="*/ 61 w 224"/>
                <a:gd name="T21" fmla="*/ 285 h 286"/>
                <a:gd name="T22" fmla="*/ 61 w 224"/>
                <a:gd name="T23" fmla="*/ 26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4" h="286">
                  <a:moveTo>
                    <a:pt x="61" y="260"/>
                  </a:moveTo>
                  <a:lnTo>
                    <a:pt x="61" y="260"/>
                  </a:lnTo>
                  <a:cubicBezTo>
                    <a:pt x="61" y="178"/>
                    <a:pt x="151" y="167"/>
                    <a:pt x="151" y="110"/>
                  </a:cubicBezTo>
                  <a:cubicBezTo>
                    <a:pt x="151" y="85"/>
                    <a:pt x="129" y="64"/>
                    <a:pt x="97" y="64"/>
                  </a:cubicBezTo>
                  <a:cubicBezTo>
                    <a:pt x="64" y="64"/>
                    <a:pt x="39" y="89"/>
                    <a:pt x="39" y="8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39" y="0"/>
                    <a:pt x="104" y="0"/>
                  </a:cubicBezTo>
                  <a:cubicBezTo>
                    <a:pt x="165" y="0"/>
                    <a:pt x="223" y="39"/>
                    <a:pt x="223" y="103"/>
                  </a:cubicBezTo>
                  <a:cubicBezTo>
                    <a:pt x="223" y="196"/>
                    <a:pt x="129" y="206"/>
                    <a:pt x="129" y="263"/>
                  </a:cubicBezTo>
                  <a:cubicBezTo>
                    <a:pt x="129" y="285"/>
                    <a:pt x="129" y="285"/>
                    <a:pt x="129" y="285"/>
                  </a:cubicBezTo>
                  <a:cubicBezTo>
                    <a:pt x="61" y="285"/>
                    <a:pt x="61" y="285"/>
                    <a:pt x="61" y="285"/>
                  </a:cubicBezTo>
                  <a:lnTo>
                    <a:pt x="61" y="26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1659"/>
            <p:cNvSpPr>
              <a:spLocks noChangeArrowheads="1"/>
            </p:cNvSpPr>
            <p:nvPr/>
          </p:nvSpPr>
          <p:spPr bwMode="auto">
            <a:xfrm>
              <a:off x="6829147" y="3659936"/>
              <a:ext cx="25400" cy="25400"/>
            </a:xfrm>
            <a:custGeom>
              <a:avLst/>
              <a:gdLst>
                <a:gd name="T0" fmla="*/ 0 w 69"/>
                <a:gd name="T1" fmla="*/ 0 h 69"/>
                <a:gd name="T2" fmla="*/ 68 w 69"/>
                <a:gd name="T3" fmla="*/ 0 h 69"/>
                <a:gd name="T4" fmla="*/ 68 w 69"/>
                <a:gd name="T5" fmla="*/ 68 h 69"/>
                <a:gd name="T6" fmla="*/ 0 w 69"/>
                <a:gd name="T7" fmla="*/ 68 h 69"/>
                <a:gd name="T8" fmla="*/ 0 w 69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9">
                  <a:moveTo>
                    <a:pt x="0" y="0"/>
                  </a:moveTo>
                  <a:lnTo>
                    <a:pt x="68" y="0"/>
                  </a:lnTo>
                  <a:lnTo>
                    <a:pt x="68" y="68"/>
                  </a:lnTo>
                  <a:lnTo>
                    <a:pt x="0" y="68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7" name="Group 376"/>
          <p:cNvGrpSpPr/>
          <p:nvPr/>
        </p:nvGrpSpPr>
        <p:grpSpPr>
          <a:xfrm>
            <a:off x="6615284" y="4066847"/>
            <a:ext cx="493713" cy="495300"/>
            <a:chOff x="6599147" y="4069789"/>
            <a:chExt cx="493713" cy="495300"/>
          </a:xfrm>
        </p:grpSpPr>
        <p:sp>
          <p:nvSpPr>
            <p:cNvPr id="378" name="Freeform 1660"/>
            <p:cNvSpPr>
              <a:spLocks noChangeArrowheads="1"/>
            </p:cNvSpPr>
            <p:nvPr/>
          </p:nvSpPr>
          <p:spPr bwMode="auto">
            <a:xfrm>
              <a:off x="6599147" y="406978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1661"/>
            <p:cNvSpPr>
              <a:spLocks noChangeArrowheads="1"/>
            </p:cNvSpPr>
            <p:nvPr/>
          </p:nvSpPr>
          <p:spPr bwMode="auto">
            <a:xfrm>
              <a:off x="6599147" y="4069789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1662"/>
            <p:cNvSpPr>
              <a:spLocks noChangeArrowheads="1"/>
            </p:cNvSpPr>
            <p:nvPr/>
          </p:nvSpPr>
          <p:spPr bwMode="auto">
            <a:xfrm>
              <a:off x="6682164" y="4192027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1" name="Freeform 1663"/>
            <p:cNvSpPr>
              <a:spLocks noChangeArrowheads="1"/>
            </p:cNvSpPr>
            <p:nvPr/>
          </p:nvSpPr>
          <p:spPr bwMode="auto">
            <a:xfrm>
              <a:off x="7085389" y="4268227"/>
              <a:ext cx="1587" cy="296862"/>
            </a:xfrm>
            <a:custGeom>
              <a:avLst/>
              <a:gdLst>
                <a:gd name="T0" fmla="*/ 0 w 1"/>
                <a:gd name="T1" fmla="*/ 0 h 823"/>
                <a:gd name="T2" fmla="*/ 0 w 1"/>
                <a:gd name="T3" fmla="*/ 822 h 823"/>
                <a:gd name="T4" fmla="*/ 0 w 1"/>
                <a:gd name="T5" fmla="*/ 822 h 823"/>
                <a:gd name="T6" fmla="*/ 0 w 1"/>
                <a:gd name="T7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3">
                  <a:moveTo>
                    <a:pt x="0" y="0"/>
                  </a:moveTo>
                  <a:lnTo>
                    <a:pt x="0" y="822"/>
                  </a:lnTo>
                  <a:lnTo>
                    <a:pt x="0" y="82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2" name="Freeform 1664"/>
            <p:cNvSpPr>
              <a:spLocks noChangeArrowheads="1"/>
            </p:cNvSpPr>
            <p:nvPr/>
          </p:nvSpPr>
          <p:spPr bwMode="auto">
            <a:xfrm>
              <a:off x="7085389" y="4268227"/>
              <a:ext cx="1587" cy="296862"/>
            </a:xfrm>
            <a:custGeom>
              <a:avLst/>
              <a:gdLst>
                <a:gd name="T0" fmla="*/ 0 w 1"/>
                <a:gd name="T1" fmla="*/ 0 h 823"/>
                <a:gd name="T2" fmla="*/ 0 w 1"/>
                <a:gd name="T3" fmla="*/ 822 h 823"/>
                <a:gd name="T4" fmla="*/ 0 w 1"/>
                <a:gd name="T5" fmla="*/ 822 h 823"/>
                <a:gd name="T6" fmla="*/ 0 w 1"/>
                <a:gd name="T7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3">
                  <a:moveTo>
                    <a:pt x="0" y="0"/>
                  </a:moveTo>
                  <a:lnTo>
                    <a:pt x="0" y="822"/>
                  </a:lnTo>
                  <a:lnTo>
                    <a:pt x="0" y="82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1665"/>
            <p:cNvSpPr>
              <a:spLocks noChangeArrowheads="1"/>
            </p:cNvSpPr>
            <p:nvPr/>
          </p:nvSpPr>
          <p:spPr bwMode="auto">
            <a:xfrm>
              <a:off x="6674226" y="4184089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1666"/>
            <p:cNvSpPr>
              <a:spLocks noChangeArrowheads="1"/>
            </p:cNvSpPr>
            <p:nvPr/>
          </p:nvSpPr>
          <p:spPr bwMode="auto">
            <a:xfrm>
              <a:off x="6674226" y="4184089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1667"/>
            <p:cNvSpPr>
              <a:spLocks noChangeArrowheads="1"/>
            </p:cNvSpPr>
            <p:nvPr/>
          </p:nvSpPr>
          <p:spPr bwMode="auto">
            <a:xfrm>
              <a:off x="6674226" y="4184089"/>
              <a:ext cx="327025" cy="266700"/>
            </a:xfrm>
            <a:custGeom>
              <a:avLst/>
              <a:gdLst>
                <a:gd name="T0" fmla="*/ 908 w 909"/>
                <a:gd name="T1" fmla="*/ 628 h 740"/>
                <a:gd name="T2" fmla="*/ 908 w 909"/>
                <a:gd name="T3" fmla="*/ 0 h 740"/>
                <a:gd name="T4" fmla="*/ 0 w 909"/>
                <a:gd name="T5" fmla="*/ 0 h 740"/>
                <a:gd name="T6" fmla="*/ 0 w 909"/>
                <a:gd name="T7" fmla="*/ 628 h 740"/>
                <a:gd name="T8" fmla="*/ 304 w 909"/>
                <a:gd name="T9" fmla="*/ 628 h 740"/>
                <a:gd name="T10" fmla="*/ 304 w 909"/>
                <a:gd name="T11" fmla="*/ 696 h 740"/>
                <a:gd name="T12" fmla="*/ 222 w 909"/>
                <a:gd name="T13" fmla="*/ 696 h 740"/>
                <a:gd name="T14" fmla="*/ 222 w 909"/>
                <a:gd name="T15" fmla="*/ 739 h 740"/>
                <a:gd name="T16" fmla="*/ 686 w 909"/>
                <a:gd name="T17" fmla="*/ 739 h 740"/>
                <a:gd name="T18" fmla="*/ 686 w 909"/>
                <a:gd name="T19" fmla="*/ 696 h 740"/>
                <a:gd name="T20" fmla="*/ 601 w 909"/>
                <a:gd name="T21" fmla="*/ 696 h 740"/>
                <a:gd name="T22" fmla="*/ 601 w 909"/>
                <a:gd name="T23" fmla="*/ 628 h 740"/>
                <a:gd name="T24" fmla="*/ 908 w 909"/>
                <a:gd name="T25" fmla="*/ 628 h 740"/>
                <a:gd name="T26" fmla="*/ 40 w 909"/>
                <a:gd name="T27" fmla="*/ 43 h 740"/>
                <a:gd name="T28" fmla="*/ 865 w 909"/>
                <a:gd name="T29" fmla="*/ 43 h 740"/>
                <a:gd name="T30" fmla="*/ 865 w 909"/>
                <a:gd name="T31" fmla="*/ 586 h 740"/>
                <a:gd name="T32" fmla="*/ 40 w 909"/>
                <a:gd name="T33" fmla="*/ 586 h 740"/>
                <a:gd name="T34" fmla="*/ 40 w 909"/>
                <a:gd name="T35" fmla="*/ 43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0">
                  <a:moveTo>
                    <a:pt x="908" y="628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8"/>
                  </a:lnTo>
                  <a:lnTo>
                    <a:pt x="304" y="628"/>
                  </a:lnTo>
                  <a:lnTo>
                    <a:pt x="304" y="696"/>
                  </a:lnTo>
                  <a:lnTo>
                    <a:pt x="222" y="696"/>
                  </a:lnTo>
                  <a:lnTo>
                    <a:pt x="222" y="739"/>
                  </a:lnTo>
                  <a:lnTo>
                    <a:pt x="686" y="739"/>
                  </a:lnTo>
                  <a:lnTo>
                    <a:pt x="686" y="696"/>
                  </a:lnTo>
                  <a:lnTo>
                    <a:pt x="601" y="696"/>
                  </a:lnTo>
                  <a:lnTo>
                    <a:pt x="601" y="628"/>
                  </a:lnTo>
                  <a:lnTo>
                    <a:pt x="908" y="628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1668"/>
            <p:cNvSpPr>
              <a:spLocks noChangeArrowheads="1"/>
            </p:cNvSpPr>
            <p:nvPr/>
          </p:nvSpPr>
          <p:spPr bwMode="auto">
            <a:xfrm>
              <a:off x="6804401" y="4225364"/>
              <a:ext cx="80963" cy="103188"/>
            </a:xfrm>
            <a:custGeom>
              <a:avLst/>
              <a:gdLst>
                <a:gd name="T0" fmla="*/ 61 w 223"/>
                <a:gd name="T1" fmla="*/ 261 h 287"/>
                <a:gd name="T2" fmla="*/ 61 w 223"/>
                <a:gd name="T3" fmla="*/ 261 h 287"/>
                <a:gd name="T4" fmla="*/ 150 w 223"/>
                <a:gd name="T5" fmla="*/ 111 h 287"/>
                <a:gd name="T6" fmla="*/ 97 w 223"/>
                <a:gd name="T7" fmla="*/ 64 h 287"/>
                <a:gd name="T8" fmla="*/ 40 w 223"/>
                <a:gd name="T9" fmla="*/ 89 h 287"/>
                <a:gd name="T10" fmla="*/ 0 w 223"/>
                <a:gd name="T11" fmla="*/ 39 h 287"/>
                <a:gd name="T12" fmla="*/ 104 w 223"/>
                <a:gd name="T13" fmla="*/ 0 h 287"/>
                <a:gd name="T14" fmla="*/ 222 w 223"/>
                <a:gd name="T15" fmla="*/ 104 h 287"/>
                <a:gd name="T16" fmla="*/ 129 w 223"/>
                <a:gd name="T17" fmla="*/ 264 h 287"/>
                <a:gd name="T18" fmla="*/ 129 w 223"/>
                <a:gd name="T19" fmla="*/ 286 h 287"/>
                <a:gd name="T20" fmla="*/ 61 w 223"/>
                <a:gd name="T21" fmla="*/ 286 h 287"/>
                <a:gd name="T22" fmla="*/ 61 w 223"/>
                <a:gd name="T23" fmla="*/ 261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3" h="287">
                  <a:moveTo>
                    <a:pt x="61" y="261"/>
                  </a:moveTo>
                  <a:lnTo>
                    <a:pt x="61" y="261"/>
                  </a:lnTo>
                  <a:cubicBezTo>
                    <a:pt x="61" y="179"/>
                    <a:pt x="150" y="168"/>
                    <a:pt x="150" y="111"/>
                  </a:cubicBezTo>
                  <a:cubicBezTo>
                    <a:pt x="150" y="86"/>
                    <a:pt x="129" y="64"/>
                    <a:pt x="97" y="64"/>
                  </a:cubicBezTo>
                  <a:cubicBezTo>
                    <a:pt x="64" y="64"/>
                    <a:pt x="40" y="89"/>
                    <a:pt x="40" y="8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39"/>
                    <a:pt x="40" y="0"/>
                    <a:pt x="104" y="0"/>
                  </a:cubicBezTo>
                  <a:cubicBezTo>
                    <a:pt x="164" y="0"/>
                    <a:pt x="222" y="39"/>
                    <a:pt x="222" y="104"/>
                  </a:cubicBezTo>
                  <a:cubicBezTo>
                    <a:pt x="222" y="197"/>
                    <a:pt x="129" y="207"/>
                    <a:pt x="129" y="264"/>
                  </a:cubicBezTo>
                  <a:cubicBezTo>
                    <a:pt x="129" y="286"/>
                    <a:pt x="129" y="286"/>
                    <a:pt x="129" y="286"/>
                  </a:cubicBezTo>
                  <a:cubicBezTo>
                    <a:pt x="61" y="286"/>
                    <a:pt x="61" y="286"/>
                    <a:pt x="61" y="286"/>
                  </a:cubicBezTo>
                  <a:lnTo>
                    <a:pt x="61" y="261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1669"/>
            <p:cNvSpPr>
              <a:spLocks noChangeArrowheads="1"/>
            </p:cNvSpPr>
            <p:nvPr/>
          </p:nvSpPr>
          <p:spPr bwMode="auto">
            <a:xfrm>
              <a:off x="6826626" y="4344427"/>
              <a:ext cx="25400" cy="25400"/>
            </a:xfrm>
            <a:custGeom>
              <a:avLst/>
              <a:gdLst>
                <a:gd name="T0" fmla="*/ 0 w 69"/>
                <a:gd name="T1" fmla="*/ 0 h 69"/>
                <a:gd name="T2" fmla="*/ 68 w 69"/>
                <a:gd name="T3" fmla="*/ 0 h 69"/>
                <a:gd name="T4" fmla="*/ 68 w 69"/>
                <a:gd name="T5" fmla="*/ 68 h 69"/>
                <a:gd name="T6" fmla="*/ 0 w 69"/>
                <a:gd name="T7" fmla="*/ 68 h 69"/>
                <a:gd name="T8" fmla="*/ 0 w 69"/>
                <a:gd name="T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9">
                  <a:moveTo>
                    <a:pt x="0" y="0"/>
                  </a:moveTo>
                  <a:lnTo>
                    <a:pt x="68" y="0"/>
                  </a:lnTo>
                  <a:lnTo>
                    <a:pt x="68" y="68"/>
                  </a:lnTo>
                  <a:lnTo>
                    <a:pt x="0" y="68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8" name="Group 387"/>
          <p:cNvGrpSpPr/>
          <p:nvPr/>
        </p:nvGrpSpPr>
        <p:grpSpPr>
          <a:xfrm>
            <a:off x="7495364" y="2341281"/>
            <a:ext cx="338138" cy="266700"/>
            <a:chOff x="7500920" y="2279284"/>
            <a:chExt cx="338138" cy="266700"/>
          </a:xfrm>
        </p:grpSpPr>
        <p:sp>
          <p:nvSpPr>
            <p:cNvPr id="389" name="Freeform 1670"/>
            <p:cNvSpPr>
              <a:spLocks noChangeArrowheads="1"/>
            </p:cNvSpPr>
            <p:nvPr/>
          </p:nvSpPr>
          <p:spPr bwMode="auto">
            <a:xfrm>
              <a:off x="7500920" y="2318972"/>
              <a:ext cx="338138" cy="227012"/>
            </a:xfrm>
            <a:custGeom>
              <a:avLst/>
              <a:gdLst>
                <a:gd name="T0" fmla="*/ 940 w 941"/>
                <a:gd name="T1" fmla="*/ 629 h 630"/>
                <a:gd name="T2" fmla="*/ 940 w 941"/>
                <a:gd name="T3" fmla="*/ 629 h 630"/>
                <a:gd name="T4" fmla="*/ 0 w 941"/>
                <a:gd name="T5" fmla="*/ 629 h 630"/>
                <a:gd name="T6" fmla="*/ 0 w 941"/>
                <a:gd name="T7" fmla="*/ 479 h 630"/>
                <a:gd name="T8" fmla="*/ 940 w 941"/>
                <a:gd name="T9" fmla="*/ 479 h 630"/>
                <a:gd name="T10" fmla="*/ 940 w 941"/>
                <a:gd name="T11" fmla="*/ 629 h 630"/>
                <a:gd name="T12" fmla="*/ 884 w 941"/>
                <a:gd name="T13" fmla="*/ 416 h 630"/>
                <a:gd name="T14" fmla="*/ 884 w 941"/>
                <a:gd name="T15" fmla="*/ 416 h 630"/>
                <a:gd name="T16" fmla="*/ 56 w 941"/>
                <a:gd name="T17" fmla="*/ 416 h 630"/>
                <a:gd name="T18" fmla="*/ 56 w 941"/>
                <a:gd name="T19" fmla="*/ 393 h 630"/>
                <a:gd name="T20" fmla="*/ 472 w 941"/>
                <a:gd name="T21" fmla="*/ 0 h 630"/>
                <a:gd name="T22" fmla="*/ 884 w 941"/>
                <a:gd name="T23" fmla="*/ 393 h 630"/>
                <a:gd name="T24" fmla="*/ 884 w 941"/>
                <a:gd name="T25" fmla="*/ 416 h 630"/>
                <a:gd name="T26" fmla="*/ 940 w 941"/>
                <a:gd name="T27" fmla="*/ 629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1" h="630">
                  <a:moveTo>
                    <a:pt x="940" y="629"/>
                  </a:moveTo>
                  <a:lnTo>
                    <a:pt x="940" y="629"/>
                  </a:lnTo>
                  <a:cubicBezTo>
                    <a:pt x="0" y="629"/>
                    <a:pt x="0" y="629"/>
                    <a:pt x="0" y="629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940" y="479"/>
                    <a:pt x="940" y="479"/>
                    <a:pt x="940" y="479"/>
                  </a:cubicBezTo>
                  <a:cubicBezTo>
                    <a:pt x="940" y="629"/>
                    <a:pt x="940" y="629"/>
                    <a:pt x="940" y="629"/>
                  </a:cubicBezTo>
                  <a:lnTo>
                    <a:pt x="884" y="416"/>
                  </a:lnTo>
                  <a:lnTo>
                    <a:pt x="884" y="416"/>
                  </a:lnTo>
                  <a:cubicBezTo>
                    <a:pt x="56" y="416"/>
                    <a:pt x="56" y="416"/>
                    <a:pt x="56" y="416"/>
                  </a:cubicBezTo>
                  <a:cubicBezTo>
                    <a:pt x="56" y="393"/>
                    <a:pt x="56" y="393"/>
                    <a:pt x="56" y="393"/>
                  </a:cubicBezTo>
                  <a:cubicBezTo>
                    <a:pt x="56" y="176"/>
                    <a:pt x="243" y="0"/>
                    <a:pt x="472" y="0"/>
                  </a:cubicBezTo>
                  <a:cubicBezTo>
                    <a:pt x="697" y="0"/>
                    <a:pt x="884" y="176"/>
                    <a:pt x="884" y="393"/>
                  </a:cubicBezTo>
                  <a:cubicBezTo>
                    <a:pt x="884" y="416"/>
                    <a:pt x="884" y="416"/>
                    <a:pt x="884" y="416"/>
                  </a:cubicBezTo>
                  <a:lnTo>
                    <a:pt x="940" y="6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1671"/>
            <p:cNvSpPr>
              <a:spLocks noChangeArrowheads="1"/>
            </p:cNvSpPr>
            <p:nvPr/>
          </p:nvSpPr>
          <p:spPr bwMode="auto">
            <a:xfrm>
              <a:off x="7670783" y="2326909"/>
              <a:ext cx="160337" cy="211138"/>
            </a:xfrm>
            <a:custGeom>
              <a:avLst/>
              <a:gdLst>
                <a:gd name="T0" fmla="*/ 446 w 447"/>
                <a:gd name="T1" fmla="*/ 479 h 585"/>
                <a:gd name="T2" fmla="*/ 446 w 447"/>
                <a:gd name="T3" fmla="*/ 479 h 585"/>
                <a:gd name="T4" fmla="*/ 0 w 447"/>
                <a:gd name="T5" fmla="*/ 479 h 585"/>
                <a:gd name="T6" fmla="*/ 0 w 447"/>
                <a:gd name="T7" fmla="*/ 584 h 585"/>
                <a:gd name="T8" fmla="*/ 446 w 447"/>
                <a:gd name="T9" fmla="*/ 584 h 585"/>
                <a:gd name="T10" fmla="*/ 446 w 447"/>
                <a:gd name="T11" fmla="*/ 479 h 585"/>
                <a:gd name="T12" fmla="*/ 0 w 447"/>
                <a:gd name="T13" fmla="*/ 0 h 585"/>
                <a:gd name="T14" fmla="*/ 0 w 447"/>
                <a:gd name="T15" fmla="*/ 0 h 585"/>
                <a:gd name="T16" fmla="*/ 0 w 447"/>
                <a:gd name="T17" fmla="*/ 370 h 585"/>
                <a:gd name="T18" fmla="*/ 389 w 447"/>
                <a:gd name="T19" fmla="*/ 370 h 585"/>
                <a:gd name="T20" fmla="*/ 0 w 447"/>
                <a:gd name="T21" fmla="*/ 0 h 585"/>
                <a:gd name="T22" fmla="*/ 446 w 447"/>
                <a:gd name="T23" fmla="*/ 479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7" h="585">
                  <a:moveTo>
                    <a:pt x="446" y="479"/>
                  </a:moveTo>
                  <a:lnTo>
                    <a:pt x="446" y="479"/>
                  </a:lnTo>
                  <a:cubicBezTo>
                    <a:pt x="0" y="479"/>
                    <a:pt x="0" y="479"/>
                    <a:pt x="0" y="479"/>
                  </a:cubicBezTo>
                  <a:cubicBezTo>
                    <a:pt x="0" y="584"/>
                    <a:pt x="0" y="584"/>
                    <a:pt x="0" y="584"/>
                  </a:cubicBezTo>
                  <a:cubicBezTo>
                    <a:pt x="446" y="584"/>
                    <a:pt x="446" y="584"/>
                    <a:pt x="446" y="584"/>
                  </a:cubicBezTo>
                  <a:cubicBezTo>
                    <a:pt x="446" y="479"/>
                    <a:pt x="446" y="479"/>
                    <a:pt x="446" y="47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70"/>
                    <a:pt x="0" y="370"/>
                    <a:pt x="0" y="370"/>
                  </a:cubicBezTo>
                  <a:cubicBezTo>
                    <a:pt x="389" y="370"/>
                    <a:pt x="389" y="370"/>
                    <a:pt x="389" y="370"/>
                  </a:cubicBezTo>
                  <a:cubicBezTo>
                    <a:pt x="389" y="165"/>
                    <a:pt x="213" y="0"/>
                    <a:pt x="0" y="0"/>
                  </a:cubicBezTo>
                  <a:lnTo>
                    <a:pt x="446" y="47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1672"/>
            <p:cNvSpPr>
              <a:spLocks noChangeArrowheads="1"/>
            </p:cNvSpPr>
            <p:nvPr/>
          </p:nvSpPr>
          <p:spPr bwMode="auto">
            <a:xfrm>
              <a:off x="7500920" y="2279284"/>
              <a:ext cx="338138" cy="265113"/>
            </a:xfrm>
            <a:custGeom>
              <a:avLst/>
              <a:gdLst>
                <a:gd name="T0" fmla="*/ 884 w 941"/>
                <a:gd name="T1" fmla="*/ 501 h 738"/>
                <a:gd name="T2" fmla="*/ 884 w 941"/>
                <a:gd name="T3" fmla="*/ 501 h 738"/>
                <a:gd name="T4" fmla="*/ 491 w 941"/>
                <a:gd name="T5" fmla="*/ 108 h 738"/>
                <a:gd name="T6" fmla="*/ 491 w 941"/>
                <a:gd name="T7" fmla="*/ 45 h 738"/>
                <a:gd name="T8" fmla="*/ 573 w 941"/>
                <a:gd name="T9" fmla="*/ 45 h 738"/>
                <a:gd name="T10" fmla="*/ 573 w 941"/>
                <a:gd name="T11" fmla="*/ 0 h 738"/>
                <a:gd name="T12" fmla="*/ 367 w 941"/>
                <a:gd name="T13" fmla="*/ 0 h 738"/>
                <a:gd name="T14" fmla="*/ 367 w 941"/>
                <a:gd name="T15" fmla="*/ 45 h 738"/>
                <a:gd name="T16" fmla="*/ 449 w 941"/>
                <a:gd name="T17" fmla="*/ 45 h 738"/>
                <a:gd name="T18" fmla="*/ 449 w 941"/>
                <a:gd name="T19" fmla="*/ 108 h 738"/>
                <a:gd name="T20" fmla="*/ 56 w 941"/>
                <a:gd name="T21" fmla="*/ 501 h 738"/>
                <a:gd name="T22" fmla="*/ 56 w 941"/>
                <a:gd name="T23" fmla="*/ 524 h 738"/>
                <a:gd name="T24" fmla="*/ 884 w 941"/>
                <a:gd name="T25" fmla="*/ 524 h 738"/>
                <a:gd name="T26" fmla="*/ 884 w 941"/>
                <a:gd name="T27" fmla="*/ 501 h 738"/>
                <a:gd name="T28" fmla="*/ 101 w 941"/>
                <a:gd name="T29" fmla="*/ 483 h 738"/>
                <a:gd name="T30" fmla="*/ 101 w 941"/>
                <a:gd name="T31" fmla="*/ 483 h 738"/>
                <a:gd name="T32" fmla="*/ 472 w 941"/>
                <a:gd name="T33" fmla="*/ 153 h 738"/>
                <a:gd name="T34" fmla="*/ 839 w 941"/>
                <a:gd name="T35" fmla="*/ 483 h 738"/>
                <a:gd name="T36" fmla="*/ 101 w 941"/>
                <a:gd name="T37" fmla="*/ 483 h 738"/>
                <a:gd name="T38" fmla="*/ 0 w 941"/>
                <a:gd name="T39" fmla="*/ 587 h 738"/>
                <a:gd name="T40" fmla="*/ 0 w 941"/>
                <a:gd name="T41" fmla="*/ 587 h 738"/>
                <a:gd name="T42" fmla="*/ 0 w 941"/>
                <a:gd name="T43" fmla="*/ 737 h 738"/>
                <a:gd name="T44" fmla="*/ 940 w 941"/>
                <a:gd name="T45" fmla="*/ 737 h 738"/>
                <a:gd name="T46" fmla="*/ 940 w 941"/>
                <a:gd name="T47" fmla="*/ 587 h 738"/>
                <a:gd name="T48" fmla="*/ 0 w 941"/>
                <a:gd name="T49" fmla="*/ 587 h 738"/>
                <a:gd name="T50" fmla="*/ 895 w 941"/>
                <a:gd name="T51" fmla="*/ 692 h 738"/>
                <a:gd name="T52" fmla="*/ 895 w 941"/>
                <a:gd name="T53" fmla="*/ 692 h 738"/>
                <a:gd name="T54" fmla="*/ 45 w 941"/>
                <a:gd name="T55" fmla="*/ 692 h 738"/>
                <a:gd name="T56" fmla="*/ 45 w 941"/>
                <a:gd name="T57" fmla="*/ 632 h 738"/>
                <a:gd name="T58" fmla="*/ 895 w 941"/>
                <a:gd name="T59" fmla="*/ 632 h 738"/>
                <a:gd name="T60" fmla="*/ 895 w 941"/>
                <a:gd name="T61" fmla="*/ 692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41" h="738">
                  <a:moveTo>
                    <a:pt x="884" y="501"/>
                  </a:moveTo>
                  <a:lnTo>
                    <a:pt x="884" y="501"/>
                  </a:lnTo>
                  <a:cubicBezTo>
                    <a:pt x="884" y="292"/>
                    <a:pt x="712" y="120"/>
                    <a:pt x="491" y="108"/>
                  </a:cubicBezTo>
                  <a:cubicBezTo>
                    <a:pt x="491" y="45"/>
                    <a:pt x="491" y="45"/>
                    <a:pt x="491" y="45"/>
                  </a:cubicBezTo>
                  <a:cubicBezTo>
                    <a:pt x="573" y="45"/>
                    <a:pt x="573" y="45"/>
                    <a:pt x="573" y="45"/>
                  </a:cubicBezTo>
                  <a:cubicBezTo>
                    <a:pt x="573" y="0"/>
                    <a:pt x="573" y="0"/>
                    <a:pt x="5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7" y="45"/>
                    <a:pt x="367" y="45"/>
                    <a:pt x="367" y="45"/>
                  </a:cubicBezTo>
                  <a:cubicBezTo>
                    <a:pt x="449" y="45"/>
                    <a:pt x="449" y="45"/>
                    <a:pt x="449" y="45"/>
                  </a:cubicBezTo>
                  <a:cubicBezTo>
                    <a:pt x="449" y="108"/>
                    <a:pt x="449" y="108"/>
                    <a:pt x="449" y="108"/>
                  </a:cubicBezTo>
                  <a:cubicBezTo>
                    <a:pt x="232" y="120"/>
                    <a:pt x="56" y="292"/>
                    <a:pt x="56" y="501"/>
                  </a:cubicBezTo>
                  <a:cubicBezTo>
                    <a:pt x="56" y="524"/>
                    <a:pt x="56" y="524"/>
                    <a:pt x="56" y="524"/>
                  </a:cubicBezTo>
                  <a:cubicBezTo>
                    <a:pt x="884" y="524"/>
                    <a:pt x="884" y="524"/>
                    <a:pt x="884" y="524"/>
                  </a:cubicBezTo>
                  <a:lnTo>
                    <a:pt x="884" y="501"/>
                  </a:lnTo>
                  <a:close/>
                  <a:moveTo>
                    <a:pt x="101" y="483"/>
                  </a:moveTo>
                  <a:lnTo>
                    <a:pt x="101" y="483"/>
                  </a:lnTo>
                  <a:cubicBezTo>
                    <a:pt x="112" y="299"/>
                    <a:pt x="273" y="153"/>
                    <a:pt x="472" y="153"/>
                  </a:cubicBezTo>
                  <a:cubicBezTo>
                    <a:pt x="667" y="153"/>
                    <a:pt x="828" y="299"/>
                    <a:pt x="839" y="483"/>
                  </a:cubicBezTo>
                  <a:lnTo>
                    <a:pt x="101" y="483"/>
                  </a:lnTo>
                  <a:close/>
                  <a:moveTo>
                    <a:pt x="0" y="587"/>
                  </a:moveTo>
                  <a:lnTo>
                    <a:pt x="0" y="587"/>
                  </a:lnTo>
                  <a:cubicBezTo>
                    <a:pt x="0" y="737"/>
                    <a:pt x="0" y="737"/>
                    <a:pt x="0" y="737"/>
                  </a:cubicBezTo>
                  <a:cubicBezTo>
                    <a:pt x="940" y="737"/>
                    <a:pt x="940" y="737"/>
                    <a:pt x="940" y="737"/>
                  </a:cubicBezTo>
                  <a:cubicBezTo>
                    <a:pt x="940" y="587"/>
                    <a:pt x="940" y="587"/>
                    <a:pt x="940" y="587"/>
                  </a:cubicBezTo>
                  <a:lnTo>
                    <a:pt x="0" y="587"/>
                  </a:lnTo>
                  <a:close/>
                  <a:moveTo>
                    <a:pt x="895" y="692"/>
                  </a:moveTo>
                  <a:lnTo>
                    <a:pt x="895" y="692"/>
                  </a:lnTo>
                  <a:cubicBezTo>
                    <a:pt x="45" y="692"/>
                    <a:pt x="45" y="692"/>
                    <a:pt x="45" y="692"/>
                  </a:cubicBezTo>
                  <a:cubicBezTo>
                    <a:pt x="45" y="632"/>
                    <a:pt x="45" y="632"/>
                    <a:pt x="45" y="632"/>
                  </a:cubicBezTo>
                  <a:cubicBezTo>
                    <a:pt x="895" y="632"/>
                    <a:pt x="895" y="632"/>
                    <a:pt x="895" y="632"/>
                  </a:cubicBezTo>
                  <a:lnTo>
                    <a:pt x="895" y="6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6" name="Group 395"/>
          <p:cNvGrpSpPr/>
          <p:nvPr/>
        </p:nvGrpSpPr>
        <p:grpSpPr>
          <a:xfrm>
            <a:off x="7495365" y="1722575"/>
            <a:ext cx="338137" cy="266700"/>
            <a:chOff x="7499333" y="1639153"/>
            <a:chExt cx="338137" cy="266700"/>
          </a:xfrm>
        </p:grpSpPr>
        <p:sp>
          <p:nvSpPr>
            <p:cNvPr id="397" name="Freeform 1676"/>
            <p:cNvSpPr>
              <a:spLocks noChangeArrowheads="1"/>
            </p:cNvSpPr>
            <p:nvPr/>
          </p:nvSpPr>
          <p:spPr bwMode="auto">
            <a:xfrm>
              <a:off x="7499333" y="1678840"/>
              <a:ext cx="338137" cy="227013"/>
            </a:xfrm>
            <a:custGeom>
              <a:avLst/>
              <a:gdLst>
                <a:gd name="T0" fmla="*/ 940 w 941"/>
                <a:gd name="T1" fmla="*/ 629 h 630"/>
                <a:gd name="T2" fmla="*/ 940 w 941"/>
                <a:gd name="T3" fmla="*/ 629 h 630"/>
                <a:gd name="T4" fmla="*/ 0 w 941"/>
                <a:gd name="T5" fmla="*/ 629 h 630"/>
                <a:gd name="T6" fmla="*/ 0 w 941"/>
                <a:gd name="T7" fmla="*/ 479 h 630"/>
                <a:gd name="T8" fmla="*/ 940 w 941"/>
                <a:gd name="T9" fmla="*/ 479 h 630"/>
                <a:gd name="T10" fmla="*/ 940 w 941"/>
                <a:gd name="T11" fmla="*/ 629 h 630"/>
                <a:gd name="T12" fmla="*/ 884 w 941"/>
                <a:gd name="T13" fmla="*/ 416 h 630"/>
                <a:gd name="T14" fmla="*/ 884 w 941"/>
                <a:gd name="T15" fmla="*/ 416 h 630"/>
                <a:gd name="T16" fmla="*/ 56 w 941"/>
                <a:gd name="T17" fmla="*/ 416 h 630"/>
                <a:gd name="T18" fmla="*/ 56 w 941"/>
                <a:gd name="T19" fmla="*/ 393 h 630"/>
                <a:gd name="T20" fmla="*/ 472 w 941"/>
                <a:gd name="T21" fmla="*/ 0 h 630"/>
                <a:gd name="T22" fmla="*/ 884 w 941"/>
                <a:gd name="T23" fmla="*/ 393 h 630"/>
                <a:gd name="T24" fmla="*/ 884 w 941"/>
                <a:gd name="T25" fmla="*/ 416 h 630"/>
                <a:gd name="T26" fmla="*/ 940 w 941"/>
                <a:gd name="T27" fmla="*/ 629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1" h="630">
                  <a:moveTo>
                    <a:pt x="940" y="629"/>
                  </a:moveTo>
                  <a:lnTo>
                    <a:pt x="940" y="629"/>
                  </a:lnTo>
                  <a:cubicBezTo>
                    <a:pt x="0" y="629"/>
                    <a:pt x="0" y="629"/>
                    <a:pt x="0" y="629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940" y="479"/>
                    <a:pt x="940" y="479"/>
                    <a:pt x="940" y="479"/>
                  </a:cubicBezTo>
                  <a:cubicBezTo>
                    <a:pt x="940" y="629"/>
                    <a:pt x="940" y="629"/>
                    <a:pt x="940" y="629"/>
                  </a:cubicBezTo>
                  <a:lnTo>
                    <a:pt x="884" y="416"/>
                  </a:lnTo>
                  <a:lnTo>
                    <a:pt x="884" y="416"/>
                  </a:lnTo>
                  <a:cubicBezTo>
                    <a:pt x="56" y="416"/>
                    <a:pt x="56" y="416"/>
                    <a:pt x="56" y="416"/>
                  </a:cubicBezTo>
                  <a:cubicBezTo>
                    <a:pt x="56" y="393"/>
                    <a:pt x="56" y="393"/>
                    <a:pt x="56" y="393"/>
                  </a:cubicBezTo>
                  <a:cubicBezTo>
                    <a:pt x="56" y="176"/>
                    <a:pt x="243" y="0"/>
                    <a:pt x="472" y="0"/>
                  </a:cubicBezTo>
                  <a:cubicBezTo>
                    <a:pt x="697" y="0"/>
                    <a:pt x="884" y="176"/>
                    <a:pt x="884" y="393"/>
                  </a:cubicBezTo>
                  <a:cubicBezTo>
                    <a:pt x="884" y="416"/>
                    <a:pt x="884" y="416"/>
                    <a:pt x="884" y="416"/>
                  </a:cubicBezTo>
                  <a:lnTo>
                    <a:pt x="940" y="6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1677"/>
            <p:cNvSpPr>
              <a:spLocks noChangeArrowheads="1"/>
            </p:cNvSpPr>
            <p:nvPr/>
          </p:nvSpPr>
          <p:spPr bwMode="auto">
            <a:xfrm>
              <a:off x="7669195" y="1686778"/>
              <a:ext cx="160338" cy="211137"/>
            </a:xfrm>
            <a:custGeom>
              <a:avLst/>
              <a:gdLst>
                <a:gd name="T0" fmla="*/ 446 w 447"/>
                <a:gd name="T1" fmla="*/ 479 h 585"/>
                <a:gd name="T2" fmla="*/ 446 w 447"/>
                <a:gd name="T3" fmla="*/ 479 h 585"/>
                <a:gd name="T4" fmla="*/ 0 w 447"/>
                <a:gd name="T5" fmla="*/ 479 h 585"/>
                <a:gd name="T6" fmla="*/ 0 w 447"/>
                <a:gd name="T7" fmla="*/ 584 h 585"/>
                <a:gd name="T8" fmla="*/ 446 w 447"/>
                <a:gd name="T9" fmla="*/ 584 h 585"/>
                <a:gd name="T10" fmla="*/ 446 w 447"/>
                <a:gd name="T11" fmla="*/ 479 h 585"/>
                <a:gd name="T12" fmla="*/ 0 w 447"/>
                <a:gd name="T13" fmla="*/ 0 h 585"/>
                <a:gd name="T14" fmla="*/ 0 w 447"/>
                <a:gd name="T15" fmla="*/ 0 h 585"/>
                <a:gd name="T16" fmla="*/ 0 w 447"/>
                <a:gd name="T17" fmla="*/ 370 h 585"/>
                <a:gd name="T18" fmla="*/ 389 w 447"/>
                <a:gd name="T19" fmla="*/ 370 h 585"/>
                <a:gd name="T20" fmla="*/ 0 w 447"/>
                <a:gd name="T21" fmla="*/ 0 h 585"/>
                <a:gd name="T22" fmla="*/ 446 w 447"/>
                <a:gd name="T23" fmla="*/ 479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7" h="585">
                  <a:moveTo>
                    <a:pt x="446" y="479"/>
                  </a:moveTo>
                  <a:lnTo>
                    <a:pt x="446" y="479"/>
                  </a:lnTo>
                  <a:cubicBezTo>
                    <a:pt x="0" y="479"/>
                    <a:pt x="0" y="479"/>
                    <a:pt x="0" y="479"/>
                  </a:cubicBezTo>
                  <a:cubicBezTo>
                    <a:pt x="0" y="584"/>
                    <a:pt x="0" y="584"/>
                    <a:pt x="0" y="584"/>
                  </a:cubicBezTo>
                  <a:cubicBezTo>
                    <a:pt x="446" y="584"/>
                    <a:pt x="446" y="584"/>
                    <a:pt x="446" y="584"/>
                  </a:cubicBezTo>
                  <a:cubicBezTo>
                    <a:pt x="446" y="479"/>
                    <a:pt x="446" y="479"/>
                    <a:pt x="446" y="47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70"/>
                    <a:pt x="0" y="370"/>
                    <a:pt x="0" y="370"/>
                  </a:cubicBezTo>
                  <a:cubicBezTo>
                    <a:pt x="389" y="370"/>
                    <a:pt x="389" y="370"/>
                    <a:pt x="389" y="370"/>
                  </a:cubicBezTo>
                  <a:cubicBezTo>
                    <a:pt x="389" y="165"/>
                    <a:pt x="213" y="0"/>
                    <a:pt x="0" y="0"/>
                  </a:cubicBezTo>
                  <a:lnTo>
                    <a:pt x="446" y="47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1678"/>
            <p:cNvSpPr>
              <a:spLocks noChangeArrowheads="1"/>
            </p:cNvSpPr>
            <p:nvPr/>
          </p:nvSpPr>
          <p:spPr bwMode="auto">
            <a:xfrm>
              <a:off x="7499333" y="1639153"/>
              <a:ext cx="338137" cy="265112"/>
            </a:xfrm>
            <a:custGeom>
              <a:avLst/>
              <a:gdLst>
                <a:gd name="T0" fmla="*/ 884 w 941"/>
                <a:gd name="T1" fmla="*/ 501 h 738"/>
                <a:gd name="T2" fmla="*/ 884 w 941"/>
                <a:gd name="T3" fmla="*/ 501 h 738"/>
                <a:gd name="T4" fmla="*/ 491 w 941"/>
                <a:gd name="T5" fmla="*/ 108 h 738"/>
                <a:gd name="T6" fmla="*/ 491 w 941"/>
                <a:gd name="T7" fmla="*/ 45 h 738"/>
                <a:gd name="T8" fmla="*/ 573 w 941"/>
                <a:gd name="T9" fmla="*/ 45 h 738"/>
                <a:gd name="T10" fmla="*/ 573 w 941"/>
                <a:gd name="T11" fmla="*/ 0 h 738"/>
                <a:gd name="T12" fmla="*/ 367 w 941"/>
                <a:gd name="T13" fmla="*/ 0 h 738"/>
                <a:gd name="T14" fmla="*/ 367 w 941"/>
                <a:gd name="T15" fmla="*/ 45 h 738"/>
                <a:gd name="T16" fmla="*/ 449 w 941"/>
                <a:gd name="T17" fmla="*/ 45 h 738"/>
                <a:gd name="T18" fmla="*/ 449 w 941"/>
                <a:gd name="T19" fmla="*/ 108 h 738"/>
                <a:gd name="T20" fmla="*/ 56 w 941"/>
                <a:gd name="T21" fmla="*/ 501 h 738"/>
                <a:gd name="T22" fmla="*/ 56 w 941"/>
                <a:gd name="T23" fmla="*/ 524 h 738"/>
                <a:gd name="T24" fmla="*/ 884 w 941"/>
                <a:gd name="T25" fmla="*/ 524 h 738"/>
                <a:gd name="T26" fmla="*/ 884 w 941"/>
                <a:gd name="T27" fmla="*/ 501 h 738"/>
                <a:gd name="T28" fmla="*/ 101 w 941"/>
                <a:gd name="T29" fmla="*/ 483 h 738"/>
                <a:gd name="T30" fmla="*/ 101 w 941"/>
                <a:gd name="T31" fmla="*/ 483 h 738"/>
                <a:gd name="T32" fmla="*/ 472 w 941"/>
                <a:gd name="T33" fmla="*/ 153 h 738"/>
                <a:gd name="T34" fmla="*/ 839 w 941"/>
                <a:gd name="T35" fmla="*/ 483 h 738"/>
                <a:gd name="T36" fmla="*/ 101 w 941"/>
                <a:gd name="T37" fmla="*/ 483 h 738"/>
                <a:gd name="T38" fmla="*/ 0 w 941"/>
                <a:gd name="T39" fmla="*/ 587 h 738"/>
                <a:gd name="T40" fmla="*/ 0 w 941"/>
                <a:gd name="T41" fmla="*/ 587 h 738"/>
                <a:gd name="T42" fmla="*/ 0 w 941"/>
                <a:gd name="T43" fmla="*/ 737 h 738"/>
                <a:gd name="T44" fmla="*/ 940 w 941"/>
                <a:gd name="T45" fmla="*/ 737 h 738"/>
                <a:gd name="T46" fmla="*/ 940 w 941"/>
                <a:gd name="T47" fmla="*/ 587 h 738"/>
                <a:gd name="T48" fmla="*/ 0 w 941"/>
                <a:gd name="T49" fmla="*/ 587 h 738"/>
                <a:gd name="T50" fmla="*/ 895 w 941"/>
                <a:gd name="T51" fmla="*/ 692 h 738"/>
                <a:gd name="T52" fmla="*/ 895 w 941"/>
                <a:gd name="T53" fmla="*/ 692 h 738"/>
                <a:gd name="T54" fmla="*/ 45 w 941"/>
                <a:gd name="T55" fmla="*/ 692 h 738"/>
                <a:gd name="T56" fmla="*/ 45 w 941"/>
                <a:gd name="T57" fmla="*/ 632 h 738"/>
                <a:gd name="T58" fmla="*/ 895 w 941"/>
                <a:gd name="T59" fmla="*/ 632 h 738"/>
                <a:gd name="T60" fmla="*/ 895 w 941"/>
                <a:gd name="T61" fmla="*/ 692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41" h="738">
                  <a:moveTo>
                    <a:pt x="884" y="501"/>
                  </a:moveTo>
                  <a:lnTo>
                    <a:pt x="884" y="501"/>
                  </a:lnTo>
                  <a:cubicBezTo>
                    <a:pt x="884" y="292"/>
                    <a:pt x="712" y="120"/>
                    <a:pt x="491" y="108"/>
                  </a:cubicBezTo>
                  <a:cubicBezTo>
                    <a:pt x="491" y="45"/>
                    <a:pt x="491" y="45"/>
                    <a:pt x="491" y="45"/>
                  </a:cubicBezTo>
                  <a:cubicBezTo>
                    <a:pt x="573" y="45"/>
                    <a:pt x="573" y="45"/>
                    <a:pt x="573" y="45"/>
                  </a:cubicBezTo>
                  <a:cubicBezTo>
                    <a:pt x="573" y="0"/>
                    <a:pt x="573" y="0"/>
                    <a:pt x="5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7" y="45"/>
                    <a:pt x="367" y="45"/>
                    <a:pt x="367" y="45"/>
                  </a:cubicBezTo>
                  <a:cubicBezTo>
                    <a:pt x="449" y="45"/>
                    <a:pt x="449" y="45"/>
                    <a:pt x="449" y="45"/>
                  </a:cubicBezTo>
                  <a:cubicBezTo>
                    <a:pt x="449" y="108"/>
                    <a:pt x="449" y="108"/>
                    <a:pt x="449" y="108"/>
                  </a:cubicBezTo>
                  <a:cubicBezTo>
                    <a:pt x="232" y="120"/>
                    <a:pt x="56" y="292"/>
                    <a:pt x="56" y="501"/>
                  </a:cubicBezTo>
                  <a:cubicBezTo>
                    <a:pt x="56" y="524"/>
                    <a:pt x="56" y="524"/>
                    <a:pt x="56" y="524"/>
                  </a:cubicBezTo>
                  <a:cubicBezTo>
                    <a:pt x="884" y="524"/>
                    <a:pt x="884" y="524"/>
                    <a:pt x="884" y="524"/>
                  </a:cubicBezTo>
                  <a:lnTo>
                    <a:pt x="884" y="501"/>
                  </a:lnTo>
                  <a:close/>
                  <a:moveTo>
                    <a:pt x="101" y="483"/>
                  </a:moveTo>
                  <a:lnTo>
                    <a:pt x="101" y="483"/>
                  </a:lnTo>
                  <a:cubicBezTo>
                    <a:pt x="112" y="299"/>
                    <a:pt x="273" y="153"/>
                    <a:pt x="472" y="153"/>
                  </a:cubicBezTo>
                  <a:cubicBezTo>
                    <a:pt x="667" y="153"/>
                    <a:pt x="828" y="299"/>
                    <a:pt x="839" y="483"/>
                  </a:cubicBezTo>
                  <a:lnTo>
                    <a:pt x="101" y="483"/>
                  </a:lnTo>
                  <a:close/>
                  <a:moveTo>
                    <a:pt x="0" y="587"/>
                  </a:moveTo>
                  <a:lnTo>
                    <a:pt x="0" y="587"/>
                  </a:lnTo>
                  <a:cubicBezTo>
                    <a:pt x="0" y="737"/>
                    <a:pt x="0" y="737"/>
                    <a:pt x="0" y="737"/>
                  </a:cubicBezTo>
                  <a:cubicBezTo>
                    <a:pt x="940" y="737"/>
                    <a:pt x="940" y="737"/>
                    <a:pt x="940" y="737"/>
                  </a:cubicBezTo>
                  <a:cubicBezTo>
                    <a:pt x="940" y="587"/>
                    <a:pt x="940" y="587"/>
                    <a:pt x="940" y="587"/>
                  </a:cubicBezTo>
                  <a:lnTo>
                    <a:pt x="0" y="587"/>
                  </a:lnTo>
                  <a:close/>
                  <a:moveTo>
                    <a:pt x="895" y="692"/>
                  </a:moveTo>
                  <a:lnTo>
                    <a:pt x="895" y="692"/>
                  </a:lnTo>
                  <a:cubicBezTo>
                    <a:pt x="45" y="692"/>
                    <a:pt x="45" y="692"/>
                    <a:pt x="45" y="692"/>
                  </a:cubicBezTo>
                  <a:cubicBezTo>
                    <a:pt x="45" y="632"/>
                    <a:pt x="45" y="632"/>
                    <a:pt x="45" y="632"/>
                  </a:cubicBezTo>
                  <a:cubicBezTo>
                    <a:pt x="895" y="632"/>
                    <a:pt x="895" y="632"/>
                    <a:pt x="895" y="632"/>
                  </a:cubicBezTo>
                  <a:lnTo>
                    <a:pt x="895" y="69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0" name="Group 399"/>
          <p:cNvGrpSpPr/>
          <p:nvPr/>
        </p:nvGrpSpPr>
        <p:grpSpPr>
          <a:xfrm>
            <a:off x="7495364" y="2952995"/>
            <a:ext cx="338138" cy="266700"/>
            <a:chOff x="7478695" y="2868435"/>
            <a:chExt cx="338138" cy="266700"/>
          </a:xfrm>
        </p:grpSpPr>
        <p:sp>
          <p:nvSpPr>
            <p:cNvPr id="401" name="Freeform 1679"/>
            <p:cNvSpPr>
              <a:spLocks noChangeArrowheads="1"/>
            </p:cNvSpPr>
            <p:nvPr/>
          </p:nvSpPr>
          <p:spPr bwMode="auto">
            <a:xfrm>
              <a:off x="7478695" y="2908122"/>
              <a:ext cx="338138" cy="227013"/>
            </a:xfrm>
            <a:custGeom>
              <a:avLst/>
              <a:gdLst>
                <a:gd name="T0" fmla="*/ 940 w 941"/>
                <a:gd name="T1" fmla="*/ 629 h 630"/>
                <a:gd name="T2" fmla="*/ 940 w 941"/>
                <a:gd name="T3" fmla="*/ 629 h 630"/>
                <a:gd name="T4" fmla="*/ 0 w 941"/>
                <a:gd name="T5" fmla="*/ 629 h 630"/>
                <a:gd name="T6" fmla="*/ 0 w 941"/>
                <a:gd name="T7" fmla="*/ 479 h 630"/>
                <a:gd name="T8" fmla="*/ 940 w 941"/>
                <a:gd name="T9" fmla="*/ 479 h 630"/>
                <a:gd name="T10" fmla="*/ 940 w 941"/>
                <a:gd name="T11" fmla="*/ 629 h 630"/>
                <a:gd name="T12" fmla="*/ 884 w 941"/>
                <a:gd name="T13" fmla="*/ 416 h 630"/>
                <a:gd name="T14" fmla="*/ 884 w 941"/>
                <a:gd name="T15" fmla="*/ 416 h 630"/>
                <a:gd name="T16" fmla="*/ 56 w 941"/>
                <a:gd name="T17" fmla="*/ 416 h 630"/>
                <a:gd name="T18" fmla="*/ 56 w 941"/>
                <a:gd name="T19" fmla="*/ 393 h 630"/>
                <a:gd name="T20" fmla="*/ 472 w 941"/>
                <a:gd name="T21" fmla="*/ 0 h 630"/>
                <a:gd name="T22" fmla="*/ 884 w 941"/>
                <a:gd name="T23" fmla="*/ 393 h 630"/>
                <a:gd name="T24" fmla="*/ 884 w 941"/>
                <a:gd name="T25" fmla="*/ 416 h 630"/>
                <a:gd name="T26" fmla="*/ 940 w 941"/>
                <a:gd name="T27" fmla="*/ 629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1" h="630">
                  <a:moveTo>
                    <a:pt x="940" y="629"/>
                  </a:moveTo>
                  <a:lnTo>
                    <a:pt x="940" y="629"/>
                  </a:lnTo>
                  <a:cubicBezTo>
                    <a:pt x="0" y="629"/>
                    <a:pt x="0" y="629"/>
                    <a:pt x="0" y="629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940" y="479"/>
                    <a:pt x="940" y="479"/>
                    <a:pt x="940" y="479"/>
                  </a:cubicBezTo>
                  <a:cubicBezTo>
                    <a:pt x="940" y="629"/>
                    <a:pt x="940" y="629"/>
                    <a:pt x="940" y="629"/>
                  </a:cubicBezTo>
                  <a:lnTo>
                    <a:pt x="884" y="416"/>
                  </a:lnTo>
                  <a:lnTo>
                    <a:pt x="884" y="416"/>
                  </a:lnTo>
                  <a:cubicBezTo>
                    <a:pt x="56" y="416"/>
                    <a:pt x="56" y="416"/>
                    <a:pt x="56" y="416"/>
                  </a:cubicBezTo>
                  <a:cubicBezTo>
                    <a:pt x="56" y="393"/>
                    <a:pt x="56" y="393"/>
                    <a:pt x="56" y="393"/>
                  </a:cubicBezTo>
                  <a:cubicBezTo>
                    <a:pt x="56" y="176"/>
                    <a:pt x="243" y="0"/>
                    <a:pt x="472" y="0"/>
                  </a:cubicBezTo>
                  <a:cubicBezTo>
                    <a:pt x="697" y="0"/>
                    <a:pt x="884" y="176"/>
                    <a:pt x="884" y="393"/>
                  </a:cubicBezTo>
                  <a:cubicBezTo>
                    <a:pt x="884" y="416"/>
                    <a:pt x="884" y="416"/>
                    <a:pt x="884" y="416"/>
                  </a:cubicBezTo>
                  <a:lnTo>
                    <a:pt x="940" y="6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1680"/>
            <p:cNvSpPr>
              <a:spLocks noChangeArrowheads="1"/>
            </p:cNvSpPr>
            <p:nvPr/>
          </p:nvSpPr>
          <p:spPr bwMode="auto">
            <a:xfrm>
              <a:off x="7648558" y="2916060"/>
              <a:ext cx="160337" cy="211137"/>
            </a:xfrm>
            <a:custGeom>
              <a:avLst/>
              <a:gdLst>
                <a:gd name="T0" fmla="*/ 446 w 447"/>
                <a:gd name="T1" fmla="*/ 479 h 585"/>
                <a:gd name="T2" fmla="*/ 446 w 447"/>
                <a:gd name="T3" fmla="*/ 479 h 585"/>
                <a:gd name="T4" fmla="*/ 0 w 447"/>
                <a:gd name="T5" fmla="*/ 479 h 585"/>
                <a:gd name="T6" fmla="*/ 0 w 447"/>
                <a:gd name="T7" fmla="*/ 584 h 585"/>
                <a:gd name="T8" fmla="*/ 446 w 447"/>
                <a:gd name="T9" fmla="*/ 584 h 585"/>
                <a:gd name="T10" fmla="*/ 446 w 447"/>
                <a:gd name="T11" fmla="*/ 479 h 585"/>
                <a:gd name="T12" fmla="*/ 0 w 447"/>
                <a:gd name="T13" fmla="*/ 0 h 585"/>
                <a:gd name="T14" fmla="*/ 0 w 447"/>
                <a:gd name="T15" fmla="*/ 0 h 585"/>
                <a:gd name="T16" fmla="*/ 0 w 447"/>
                <a:gd name="T17" fmla="*/ 370 h 585"/>
                <a:gd name="T18" fmla="*/ 389 w 447"/>
                <a:gd name="T19" fmla="*/ 370 h 585"/>
                <a:gd name="T20" fmla="*/ 0 w 447"/>
                <a:gd name="T21" fmla="*/ 0 h 585"/>
                <a:gd name="T22" fmla="*/ 446 w 447"/>
                <a:gd name="T23" fmla="*/ 479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7" h="585">
                  <a:moveTo>
                    <a:pt x="446" y="479"/>
                  </a:moveTo>
                  <a:lnTo>
                    <a:pt x="446" y="479"/>
                  </a:lnTo>
                  <a:cubicBezTo>
                    <a:pt x="0" y="479"/>
                    <a:pt x="0" y="479"/>
                    <a:pt x="0" y="479"/>
                  </a:cubicBezTo>
                  <a:cubicBezTo>
                    <a:pt x="0" y="584"/>
                    <a:pt x="0" y="584"/>
                    <a:pt x="0" y="584"/>
                  </a:cubicBezTo>
                  <a:cubicBezTo>
                    <a:pt x="446" y="584"/>
                    <a:pt x="446" y="584"/>
                    <a:pt x="446" y="584"/>
                  </a:cubicBezTo>
                  <a:cubicBezTo>
                    <a:pt x="446" y="479"/>
                    <a:pt x="446" y="479"/>
                    <a:pt x="446" y="47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70"/>
                    <a:pt x="0" y="370"/>
                    <a:pt x="0" y="370"/>
                  </a:cubicBezTo>
                  <a:cubicBezTo>
                    <a:pt x="389" y="370"/>
                    <a:pt x="389" y="370"/>
                    <a:pt x="389" y="370"/>
                  </a:cubicBezTo>
                  <a:cubicBezTo>
                    <a:pt x="389" y="165"/>
                    <a:pt x="213" y="0"/>
                    <a:pt x="0" y="0"/>
                  </a:cubicBezTo>
                  <a:lnTo>
                    <a:pt x="446" y="479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1681"/>
            <p:cNvSpPr>
              <a:spLocks noChangeArrowheads="1"/>
            </p:cNvSpPr>
            <p:nvPr/>
          </p:nvSpPr>
          <p:spPr bwMode="auto">
            <a:xfrm>
              <a:off x="7478695" y="2868435"/>
              <a:ext cx="338138" cy="265112"/>
            </a:xfrm>
            <a:custGeom>
              <a:avLst/>
              <a:gdLst>
                <a:gd name="T0" fmla="*/ 884 w 941"/>
                <a:gd name="T1" fmla="*/ 501 h 738"/>
                <a:gd name="T2" fmla="*/ 884 w 941"/>
                <a:gd name="T3" fmla="*/ 501 h 738"/>
                <a:gd name="T4" fmla="*/ 491 w 941"/>
                <a:gd name="T5" fmla="*/ 108 h 738"/>
                <a:gd name="T6" fmla="*/ 491 w 941"/>
                <a:gd name="T7" fmla="*/ 45 h 738"/>
                <a:gd name="T8" fmla="*/ 573 w 941"/>
                <a:gd name="T9" fmla="*/ 45 h 738"/>
                <a:gd name="T10" fmla="*/ 573 w 941"/>
                <a:gd name="T11" fmla="*/ 0 h 738"/>
                <a:gd name="T12" fmla="*/ 367 w 941"/>
                <a:gd name="T13" fmla="*/ 0 h 738"/>
                <a:gd name="T14" fmla="*/ 367 w 941"/>
                <a:gd name="T15" fmla="*/ 45 h 738"/>
                <a:gd name="T16" fmla="*/ 449 w 941"/>
                <a:gd name="T17" fmla="*/ 45 h 738"/>
                <a:gd name="T18" fmla="*/ 449 w 941"/>
                <a:gd name="T19" fmla="*/ 108 h 738"/>
                <a:gd name="T20" fmla="*/ 56 w 941"/>
                <a:gd name="T21" fmla="*/ 501 h 738"/>
                <a:gd name="T22" fmla="*/ 56 w 941"/>
                <a:gd name="T23" fmla="*/ 524 h 738"/>
                <a:gd name="T24" fmla="*/ 884 w 941"/>
                <a:gd name="T25" fmla="*/ 524 h 738"/>
                <a:gd name="T26" fmla="*/ 884 w 941"/>
                <a:gd name="T27" fmla="*/ 501 h 738"/>
                <a:gd name="T28" fmla="*/ 101 w 941"/>
                <a:gd name="T29" fmla="*/ 483 h 738"/>
                <a:gd name="T30" fmla="*/ 101 w 941"/>
                <a:gd name="T31" fmla="*/ 483 h 738"/>
                <a:gd name="T32" fmla="*/ 472 w 941"/>
                <a:gd name="T33" fmla="*/ 153 h 738"/>
                <a:gd name="T34" fmla="*/ 839 w 941"/>
                <a:gd name="T35" fmla="*/ 483 h 738"/>
                <a:gd name="T36" fmla="*/ 101 w 941"/>
                <a:gd name="T37" fmla="*/ 483 h 738"/>
                <a:gd name="T38" fmla="*/ 0 w 941"/>
                <a:gd name="T39" fmla="*/ 587 h 738"/>
                <a:gd name="T40" fmla="*/ 0 w 941"/>
                <a:gd name="T41" fmla="*/ 587 h 738"/>
                <a:gd name="T42" fmla="*/ 0 w 941"/>
                <a:gd name="T43" fmla="*/ 737 h 738"/>
                <a:gd name="T44" fmla="*/ 940 w 941"/>
                <a:gd name="T45" fmla="*/ 737 h 738"/>
                <a:gd name="T46" fmla="*/ 940 w 941"/>
                <a:gd name="T47" fmla="*/ 587 h 738"/>
                <a:gd name="T48" fmla="*/ 0 w 941"/>
                <a:gd name="T49" fmla="*/ 587 h 738"/>
                <a:gd name="T50" fmla="*/ 895 w 941"/>
                <a:gd name="T51" fmla="*/ 692 h 738"/>
                <a:gd name="T52" fmla="*/ 895 w 941"/>
                <a:gd name="T53" fmla="*/ 692 h 738"/>
                <a:gd name="T54" fmla="*/ 45 w 941"/>
                <a:gd name="T55" fmla="*/ 692 h 738"/>
                <a:gd name="T56" fmla="*/ 45 w 941"/>
                <a:gd name="T57" fmla="*/ 632 h 738"/>
                <a:gd name="T58" fmla="*/ 895 w 941"/>
                <a:gd name="T59" fmla="*/ 632 h 738"/>
                <a:gd name="T60" fmla="*/ 895 w 941"/>
                <a:gd name="T61" fmla="*/ 692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41" h="738">
                  <a:moveTo>
                    <a:pt x="884" y="501"/>
                  </a:moveTo>
                  <a:lnTo>
                    <a:pt x="884" y="501"/>
                  </a:lnTo>
                  <a:cubicBezTo>
                    <a:pt x="884" y="292"/>
                    <a:pt x="712" y="120"/>
                    <a:pt x="491" y="108"/>
                  </a:cubicBezTo>
                  <a:cubicBezTo>
                    <a:pt x="491" y="45"/>
                    <a:pt x="491" y="45"/>
                    <a:pt x="491" y="45"/>
                  </a:cubicBezTo>
                  <a:cubicBezTo>
                    <a:pt x="573" y="45"/>
                    <a:pt x="573" y="45"/>
                    <a:pt x="573" y="45"/>
                  </a:cubicBezTo>
                  <a:cubicBezTo>
                    <a:pt x="573" y="0"/>
                    <a:pt x="573" y="0"/>
                    <a:pt x="573" y="0"/>
                  </a:cubicBezTo>
                  <a:cubicBezTo>
                    <a:pt x="367" y="0"/>
                    <a:pt x="367" y="0"/>
                    <a:pt x="367" y="0"/>
                  </a:cubicBezTo>
                  <a:cubicBezTo>
                    <a:pt x="367" y="45"/>
                    <a:pt x="367" y="45"/>
                    <a:pt x="367" y="45"/>
                  </a:cubicBezTo>
                  <a:cubicBezTo>
                    <a:pt x="449" y="45"/>
                    <a:pt x="449" y="45"/>
                    <a:pt x="449" y="45"/>
                  </a:cubicBezTo>
                  <a:cubicBezTo>
                    <a:pt x="449" y="108"/>
                    <a:pt x="449" y="108"/>
                    <a:pt x="449" y="108"/>
                  </a:cubicBezTo>
                  <a:cubicBezTo>
                    <a:pt x="232" y="120"/>
                    <a:pt x="56" y="292"/>
                    <a:pt x="56" y="501"/>
                  </a:cubicBezTo>
                  <a:cubicBezTo>
                    <a:pt x="56" y="524"/>
                    <a:pt x="56" y="524"/>
                    <a:pt x="56" y="524"/>
                  </a:cubicBezTo>
                  <a:cubicBezTo>
                    <a:pt x="884" y="524"/>
                    <a:pt x="884" y="524"/>
                    <a:pt x="884" y="524"/>
                  </a:cubicBezTo>
                  <a:lnTo>
                    <a:pt x="884" y="501"/>
                  </a:lnTo>
                  <a:close/>
                  <a:moveTo>
                    <a:pt x="101" y="483"/>
                  </a:moveTo>
                  <a:lnTo>
                    <a:pt x="101" y="483"/>
                  </a:lnTo>
                  <a:cubicBezTo>
                    <a:pt x="112" y="299"/>
                    <a:pt x="273" y="153"/>
                    <a:pt x="472" y="153"/>
                  </a:cubicBezTo>
                  <a:cubicBezTo>
                    <a:pt x="667" y="153"/>
                    <a:pt x="828" y="299"/>
                    <a:pt x="839" y="483"/>
                  </a:cubicBezTo>
                  <a:lnTo>
                    <a:pt x="101" y="483"/>
                  </a:lnTo>
                  <a:close/>
                  <a:moveTo>
                    <a:pt x="0" y="587"/>
                  </a:moveTo>
                  <a:lnTo>
                    <a:pt x="0" y="587"/>
                  </a:lnTo>
                  <a:cubicBezTo>
                    <a:pt x="0" y="737"/>
                    <a:pt x="0" y="737"/>
                    <a:pt x="0" y="737"/>
                  </a:cubicBezTo>
                  <a:cubicBezTo>
                    <a:pt x="940" y="737"/>
                    <a:pt x="940" y="737"/>
                    <a:pt x="940" y="737"/>
                  </a:cubicBezTo>
                  <a:cubicBezTo>
                    <a:pt x="940" y="587"/>
                    <a:pt x="940" y="587"/>
                    <a:pt x="940" y="587"/>
                  </a:cubicBezTo>
                  <a:lnTo>
                    <a:pt x="0" y="587"/>
                  </a:lnTo>
                  <a:close/>
                  <a:moveTo>
                    <a:pt x="895" y="692"/>
                  </a:moveTo>
                  <a:lnTo>
                    <a:pt x="895" y="692"/>
                  </a:lnTo>
                  <a:cubicBezTo>
                    <a:pt x="45" y="692"/>
                    <a:pt x="45" y="692"/>
                    <a:pt x="45" y="692"/>
                  </a:cubicBezTo>
                  <a:cubicBezTo>
                    <a:pt x="45" y="632"/>
                    <a:pt x="45" y="632"/>
                    <a:pt x="45" y="632"/>
                  </a:cubicBezTo>
                  <a:cubicBezTo>
                    <a:pt x="895" y="632"/>
                    <a:pt x="895" y="632"/>
                    <a:pt x="895" y="632"/>
                  </a:cubicBezTo>
                  <a:lnTo>
                    <a:pt x="895" y="69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04" name="Group 403"/>
          <p:cNvGrpSpPr/>
          <p:nvPr/>
        </p:nvGrpSpPr>
        <p:grpSpPr>
          <a:xfrm>
            <a:off x="7416783" y="4066847"/>
            <a:ext cx="495300" cy="495300"/>
            <a:chOff x="7416783" y="4053914"/>
            <a:chExt cx="495300" cy="495300"/>
          </a:xfrm>
        </p:grpSpPr>
        <p:sp>
          <p:nvSpPr>
            <p:cNvPr id="405" name="Freeform 1682"/>
            <p:cNvSpPr>
              <a:spLocks noChangeArrowheads="1"/>
            </p:cNvSpPr>
            <p:nvPr/>
          </p:nvSpPr>
          <p:spPr bwMode="auto">
            <a:xfrm>
              <a:off x="7416783" y="405391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1683"/>
            <p:cNvSpPr>
              <a:spLocks noChangeArrowheads="1"/>
            </p:cNvSpPr>
            <p:nvPr/>
          </p:nvSpPr>
          <p:spPr bwMode="auto">
            <a:xfrm>
              <a:off x="7416783" y="405391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1684"/>
            <p:cNvSpPr>
              <a:spLocks noChangeArrowheads="1"/>
            </p:cNvSpPr>
            <p:nvPr/>
          </p:nvSpPr>
          <p:spPr bwMode="auto">
            <a:xfrm>
              <a:off x="7500920" y="4198377"/>
              <a:ext cx="323850" cy="215900"/>
            </a:xfrm>
            <a:custGeom>
              <a:avLst/>
              <a:gdLst>
                <a:gd name="T0" fmla="*/ 897 w 898"/>
                <a:gd name="T1" fmla="*/ 600 h 601"/>
                <a:gd name="T2" fmla="*/ 897 w 898"/>
                <a:gd name="T3" fmla="*/ 600 h 601"/>
                <a:gd name="T4" fmla="*/ 0 w 898"/>
                <a:gd name="T5" fmla="*/ 600 h 601"/>
                <a:gd name="T6" fmla="*/ 0 w 898"/>
                <a:gd name="T7" fmla="*/ 457 h 601"/>
                <a:gd name="T8" fmla="*/ 897 w 898"/>
                <a:gd name="T9" fmla="*/ 457 h 601"/>
                <a:gd name="T10" fmla="*/ 897 w 898"/>
                <a:gd name="T11" fmla="*/ 600 h 601"/>
                <a:gd name="T12" fmla="*/ 843 w 898"/>
                <a:gd name="T13" fmla="*/ 396 h 601"/>
                <a:gd name="T14" fmla="*/ 843 w 898"/>
                <a:gd name="T15" fmla="*/ 396 h 601"/>
                <a:gd name="T16" fmla="*/ 53 w 898"/>
                <a:gd name="T17" fmla="*/ 396 h 601"/>
                <a:gd name="T18" fmla="*/ 53 w 898"/>
                <a:gd name="T19" fmla="*/ 375 h 601"/>
                <a:gd name="T20" fmla="*/ 450 w 898"/>
                <a:gd name="T21" fmla="*/ 0 h 601"/>
                <a:gd name="T22" fmla="*/ 843 w 898"/>
                <a:gd name="T23" fmla="*/ 375 h 601"/>
                <a:gd name="T24" fmla="*/ 843 w 898"/>
                <a:gd name="T25" fmla="*/ 396 h 601"/>
                <a:gd name="T26" fmla="*/ 897 w 898"/>
                <a:gd name="T27" fmla="*/ 600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98" h="601">
                  <a:moveTo>
                    <a:pt x="897" y="600"/>
                  </a:moveTo>
                  <a:lnTo>
                    <a:pt x="897" y="600"/>
                  </a:lnTo>
                  <a:cubicBezTo>
                    <a:pt x="0" y="600"/>
                    <a:pt x="0" y="600"/>
                    <a:pt x="0" y="600"/>
                  </a:cubicBezTo>
                  <a:cubicBezTo>
                    <a:pt x="0" y="457"/>
                    <a:pt x="0" y="457"/>
                    <a:pt x="0" y="457"/>
                  </a:cubicBezTo>
                  <a:cubicBezTo>
                    <a:pt x="897" y="457"/>
                    <a:pt x="897" y="457"/>
                    <a:pt x="897" y="457"/>
                  </a:cubicBezTo>
                  <a:cubicBezTo>
                    <a:pt x="897" y="600"/>
                    <a:pt x="897" y="600"/>
                    <a:pt x="897" y="600"/>
                  </a:cubicBezTo>
                  <a:lnTo>
                    <a:pt x="843" y="396"/>
                  </a:lnTo>
                  <a:lnTo>
                    <a:pt x="843" y="396"/>
                  </a:lnTo>
                  <a:cubicBezTo>
                    <a:pt x="53" y="396"/>
                    <a:pt x="53" y="396"/>
                    <a:pt x="53" y="396"/>
                  </a:cubicBezTo>
                  <a:cubicBezTo>
                    <a:pt x="53" y="375"/>
                    <a:pt x="53" y="375"/>
                    <a:pt x="53" y="375"/>
                  </a:cubicBezTo>
                  <a:cubicBezTo>
                    <a:pt x="53" y="168"/>
                    <a:pt x="232" y="0"/>
                    <a:pt x="450" y="0"/>
                  </a:cubicBezTo>
                  <a:cubicBezTo>
                    <a:pt x="664" y="0"/>
                    <a:pt x="843" y="168"/>
                    <a:pt x="843" y="375"/>
                  </a:cubicBezTo>
                  <a:cubicBezTo>
                    <a:pt x="843" y="396"/>
                    <a:pt x="843" y="396"/>
                    <a:pt x="843" y="396"/>
                  </a:cubicBezTo>
                  <a:lnTo>
                    <a:pt x="897" y="60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1685"/>
            <p:cNvSpPr>
              <a:spLocks noChangeArrowheads="1"/>
            </p:cNvSpPr>
            <p:nvPr/>
          </p:nvSpPr>
          <p:spPr bwMode="auto">
            <a:xfrm>
              <a:off x="7910495" y="4374589"/>
              <a:ext cx="1588" cy="174625"/>
            </a:xfrm>
            <a:custGeom>
              <a:avLst/>
              <a:gdLst>
                <a:gd name="T0" fmla="*/ 0 w 1"/>
                <a:gd name="T1" fmla="*/ 0 h 483"/>
                <a:gd name="T2" fmla="*/ 0 w 1"/>
                <a:gd name="T3" fmla="*/ 482 h 483"/>
                <a:gd name="T4" fmla="*/ 0 w 1"/>
                <a:gd name="T5" fmla="*/ 482 h 483"/>
                <a:gd name="T6" fmla="*/ 0 w 1"/>
                <a:gd name="T7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83">
                  <a:moveTo>
                    <a:pt x="0" y="0"/>
                  </a:moveTo>
                  <a:lnTo>
                    <a:pt x="0" y="482"/>
                  </a:lnTo>
                  <a:lnTo>
                    <a:pt x="0" y="48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1686"/>
            <p:cNvSpPr>
              <a:spLocks noChangeArrowheads="1"/>
            </p:cNvSpPr>
            <p:nvPr/>
          </p:nvSpPr>
          <p:spPr bwMode="auto">
            <a:xfrm>
              <a:off x="7910495" y="4374589"/>
              <a:ext cx="1588" cy="174625"/>
            </a:xfrm>
            <a:custGeom>
              <a:avLst/>
              <a:gdLst>
                <a:gd name="T0" fmla="*/ 0 w 1"/>
                <a:gd name="T1" fmla="*/ 0 h 483"/>
                <a:gd name="T2" fmla="*/ 0 w 1"/>
                <a:gd name="T3" fmla="*/ 482 h 483"/>
                <a:gd name="T4" fmla="*/ 0 w 1"/>
                <a:gd name="T5" fmla="*/ 482 h 483"/>
                <a:gd name="T6" fmla="*/ 0 w 1"/>
                <a:gd name="T7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83">
                  <a:moveTo>
                    <a:pt x="0" y="0"/>
                  </a:moveTo>
                  <a:lnTo>
                    <a:pt x="0" y="482"/>
                  </a:lnTo>
                  <a:lnTo>
                    <a:pt x="0" y="48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1687"/>
            <p:cNvSpPr>
              <a:spLocks noChangeArrowheads="1"/>
            </p:cNvSpPr>
            <p:nvPr/>
          </p:nvSpPr>
          <p:spPr bwMode="auto">
            <a:xfrm>
              <a:off x="7500920" y="4161864"/>
              <a:ext cx="409575" cy="385763"/>
            </a:xfrm>
            <a:custGeom>
              <a:avLst/>
              <a:gdLst>
                <a:gd name="T0" fmla="*/ 546 w 1137"/>
                <a:gd name="T1" fmla="*/ 0 h 1073"/>
                <a:gd name="T2" fmla="*/ 546 w 1137"/>
                <a:gd name="T3" fmla="*/ 0 h 1073"/>
                <a:gd name="T4" fmla="*/ 546 w 1137"/>
                <a:gd name="T5" fmla="*/ 43 h 1073"/>
                <a:gd name="T6" fmla="*/ 468 w 1137"/>
                <a:gd name="T7" fmla="*/ 43 h 1073"/>
                <a:gd name="T8" fmla="*/ 468 w 1137"/>
                <a:gd name="T9" fmla="*/ 104 h 1073"/>
                <a:gd name="T10" fmla="*/ 843 w 1137"/>
                <a:gd name="T11" fmla="*/ 472 h 1073"/>
                <a:gd name="T12" fmla="*/ 843 w 1137"/>
                <a:gd name="T13" fmla="*/ 472 h 1073"/>
                <a:gd name="T14" fmla="*/ 843 w 1137"/>
                <a:gd name="T15" fmla="*/ 472 h 1073"/>
                <a:gd name="T16" fmla="*/ 843 w 1137"/>
                <a:gd name="T17" fmla="*/ 472 h 1073"/>
                <a:gd name="T18" fmla="*/ 843 w 1137"/>
                <a:gd name="T19" fmla="*/ 472 h 1073"/>
                <a:gd name="T20" fmla="*/ 843 w 1137"/>
                <a:gd name="T21" fmla="*/ 472 h 1073"/>
                <a:gd name="T22" fmla="*/ 843 w 1137"/>
                <a:gd name="T23" fmla="*/ 472 h 1073"/>
                <a:gd name="T24" fmla="*/ 843 w 1137"/>
                <a:gd name="T25" fmla="*/ 472 h 1073"/>
                <a:gd name="T26" fmla="*/ 843 w 1137"/>
                <a:gd name="T27" fmla="*/ 472 h 1073"/>
                <a:gd name="T28" fmla="*/ 843 w 1137"/>
                <a:gd name="T29" fmla="*/ 472 h 1073"/>
                <a:gd name="T30" fmla="*/ 843 w 1137"/>
                <a:gd name="T31" fmla="*/ 472 h 1073"/>
                <a:gd name="T32" fmla="*/ 843 w 1137"/>
                <a:gd name="T33" fmla="*/ 475 h 1073"/>
                <a:gd name="T34" fmla="*/ 843 w 1137"/>
                <a:gd name="T35" fmla="*/ 475 h 1073"/>
                <a:gd name="T36" fmla="*/ 843 w 1137"/>
                <a:gd name="T37" fmla="*/ 475 h 1073"/>
                <a:gd name="T38" fmla="*/ 843 w 1137"/>
                <a:gd name="T39" fmla="*/ 475 h 1073"/>
                <a:gd name="T40" fmla="*/ 843 w 1137"/>
                <a:gd name="T41" fmla="*/ 475 h 1073"/>
                <a:gd name="T42" fmla="*/ 843 w 1137"/>
                <a:gd name="T43" fmla="*/ 475 h 1073"/>
                <a:gd name="T44" fmla="*/ 843 w 1137"/>
                <a:gd name="T45" fmla="*/ 475 h 1073"/>
                <a:gd name="T46" fmla="*/ 843 w 1137"/>
                <a:gd name="T47" fmla="*/ 475 h 1073"/>
                <a:gd name="T48" fmla="*/ 843 w 1137"/>
                <a:gd name="T49" fmla="*/ 475 h 1073"/>
                <a:gd name="T50" fmla="*/ 843 w 1137"/>
                <a:gd name="T51" fmla="*/ 475 h 1073"/>
                <a:gd name="T52" fmla="*/ 843 w 1137"/>
                <a:gd name="T53" fmla="*/ 475 h 1073"/>
                <a:gd name="T54" fmla="*/ 843 w 1137"/>
                <a:gd name="T55" fmla="*/ 475 h 1073"/>
                <a:gd name="T56" fmla="*/ 843 w 1137"/>
                <a:gd name="T57" fmla="*/ 479 h 1073"/>
                <a:gd name="T58" fmla="*/ 843 w 1137"/>
                <a:gd name="T59" fmla="*/ 479 h 1073"/>
                <a:gd name="T60" fmla="*/ 843 w 1137"/>
                <a:gd name="T61" fmla="*/ 479 h 1073"/>
                <a:gd name="T62" fmla="*/ 843 w 1137"/>
                <a:gd name="T63" fmla="*/ 479 h 1073"/>
                <a:gd name="T64" fmla="*/ 843 w 1137"/>
                <a:gd name="T65" fmla="*/ 479 h 1073"/>
                <a:gd name="T66" fmla="*/ 843 w 1137"/>
                <a:gd name="T67" fmla="*/ 479 h 1073"/>
                <a:gd name="T68" fmla="*/ 843 w 1137"/>
                <a:gd name="T69" fmla="*/ 479 h 1073"/>
                <a:gd name="T70" fmla="*/ 843 w 1137"/>
                <a:gd name="T71" fmla="*/ 479 h 1073"/>
                <a:gd name="T72" fmla="*/ 843 w 1137"/>
                <a:gd name="T73" fmla="*/ 479 h 1073"/>
                <a:gd name="T74" fmla="*/ 843 w 1137"/>
                <a:gd name="T75" fmla="*/ 479 h 1073"/>
                <a:gd name="T76" fmla="*/ 843 w 1137"/>
                <a:gd name="T77" fmla="*/ 479 h 1073"/>
                <a:gd name="T78" fmla="*/ 843 w 1137"/>
                <a:gd name="T79" fmla="*/ 500 h 1073"/>
                <a:gd name="T80" fmla="*/ 53 w 1137"/>
                <a:gd name="T81" fmla="*/ 500 h 1073"/>
                <a:gd name="T82" fmla="*/ 114 w 1137"/>
                <a:gd name="T83" fmla="*/ 561 h 1073"/>
                <a:gd name="T84" fmla="*/ 897 w 1137"/>
                <a:gd name="T85" fmla="*/ 561 h 1073"/>
                <a:gd name="T86" fmla="*/ 897 w 1137"/>
                <a:gd name="T87" fmla="*/ 704 h 1073"/>
                <a:gd name="T88" fmla="*/ 897 w 1137"/>
                <a:gd name="T89" fmla="*/ 704 h 1073"/>
                <a:gd name="T90" fmla="*/ 0 w 1137"/>
                <a:gd name="T91" fmla="*/ 704 h 1073"/>
                <a:gd name="T92" fmla="*/ 368 w 1137"/>
                <a:gd name="T93" fmla="*/ 1072 h 1073"/>
                <a:gd name="T94" fmla="*/ 1136 w 1137"/>
                <a:gd name="T95" fmla="*/ 1072 h 1073"/>
                <a:gd name="T96" fmla="*/ 1136 w 1137"/>
                <a:gd name="T97" fmla="*/ 590 h 1073"/>
                <a:gd name="T98" fmla="*/ 546 w 1137"/>
                <a:gd name="T99" fmla="*/ 0 h 10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37" h="1073">
                  <a:moveTo>
                    <a:pt x="546" y="0"/>
                  </a:moveTo>
                  <a:lnTo>
                    <a:pt x="546" y="0"/>
                  </a:lnTo>
                  <a:cubicBezTo>
                    <a:pt x="546" y="43"/>
                    <a:pt x="546" y="43"/>
                    <a:pt x="546" y="43"/>
                  </a:cubicBezTo>
                  <a:cubicBezTo>
                    <a:pt x="468" y="43"/>
                    <a:pt x="468" y="43"/>
                    <a:pt x="468" y="43"/>
                  </a:cubicBezTo>
                  <a:cubicBezTo>
                    <a:pt x="468" y="104"/>
                    <a:pt x="468" y="104"/>
                    <a:pt x="468" y="104"/>
                  </a:cubicBezTo>
                  <a:cubicBezTo>
                    <a:pt x="675" y="114"/>
                    <a:pt x="836" y="275"/>
                    <a:pt x="843" y="472"/>
                  </a:cubicBez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lnTo>
                    <a:pt x="843" y="472"/>
                  </a:lnTo>
                  <a:cubicBezTo>
                    <a:pt x="843" y="475"/>
                    <a:pt x="843" y="475"/>
                    <a:pt x="843" y="475"/>
                  </a:cubicBez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lnTo>
                    <a:pt x="843" y="475"/>
                  </a:lnTo>
                  <a:cubicBezTo>
                    <a:pt x="843" y="479"/>
                    <a:pt x="843" y="479"/>
                    <a:pt x="843" y="479"/>
                  </a:cubicBez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lnTo>
                    <a:pt x="843" y="479"/>
                  </a:lnTo>
                  <a:cubicBezTo>
                    <a:pt x="843" y="500"/>
                    <a:pt x="843" y="500"/>
                    <a:pt x="843" y="500"/>
                  </a:cubicBezTo>
                  <a:cubicBezTo>
                    <a:pt x="53" y="500"/>
                    <a:pt x="53" y="500"/>
                    <a:pt x="53" y="500"/>
                  </a:cubicBezTo>
                  <a:cubicBezTo>
                    <a:pt x="114" y="561"/>
                    <a:pt x="114" y="561"/>
                    <a:pt x="114" y="561"/>
                  </a:cubicBezTo>
                  <a:cubicBezTo>
                    <a:pt x="897" y="561"/>
                    <a:pt x="897" y="561"/>
                    <a:pt x="897" y="561"/>
                  </a:cubicBezTo>
                  <a:cubicBezTo>
                    <a:pt x="897" y="704"/>
                    <a:pt x="897" y="704"/>
                    <a:pt x="897" y="704"/>
                  </a:cubicBezTo>
                  <a:lnTo>
                    <a:pt x="897" y="704"/>
                  </a:lnTo>
                  <a:cubicBezTo>
                    <a:pt x="0" y="704"/>
                    <a:pt x="0" y="704"/>
                    <a:pt x="0" y="704"/>
                  </a:cubicBezTo>
                  <a:cubicBezTo>
                    <a:pt x="368" y="1072"/>
                    <a:pt x="368" y="1072"/>
                    <a:pt x="368" y="1072"/>
                  </a:cubicBezTo>
                  <a:cubicBezTo>
                    <a:pt x="1136" y="1072"/>
                    <a:pt x="1136" y="1072"/>
                    <a:pt x="1136" y="1072"/>
                  </a:cubicBezTo>
                  <a:cubicBezTo>
                    <a:pt x="1136" y="590"/>
                    <a:pt x="1136" y="590"/>
                    <a:pt x="1136" y="590"/>
                  </a:cubicBezTo>
                  <a:cubicBezTo>
                    <a:pt x="546" y="0"/>
                    <a:pt x="546" y="0"/>
                    <a:pt x="54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1688"/>
            <p:cNvSpPr>
              <a:spLocks noChangeArrowheads="1"/>
            </p:cNvSpPr>
            <p:nvPr/>
          </p:nvSpPr>
          <p:spPr bwMode="auto">
            <a:xfrm>
              <a:off x="7500920" y="4161864"/>
              <a:ext cx="322263" cy="254000"/>
            </a:xfrm>
            <a:custGeom>
              <a:avLst/>
              <a:gdLst>
                <a:gd name="T0" fmla="*/ 843 w 897"/>
                <a:gd name="T1" fmla="*/ 479 h 705"/>
                <a:gd name="T2" fmla="*/ 843 w 897"/>
                <a:gd name="T3" fmla="*/ 479 h 705"/>
                <a:gd name="T4" fmla="*/ 468 w 897"/>
                <a:gd name="T5" fmla="*/ 104 h 705"/>
                <a:gd name="T6" fmla="*/ 468 w 897"/>
                <a:gd name="T7" fmla="*/ 43 h 705"/>
                <a:gd name="T8" fmla="*/ 546 w 897"/>
                <a:gd name="T9" fmla="*/ 43 h 705"/>
                <a:gd name="T10" fmla="*/ 546 w 897"/>
                <a:gd name="T11" fmla="*/ 0 h 705"/>
                <a:gd name="T12" fmla="*/ 350 w 897"/>
                <a:gd name="T13" fmla="*/ 0 h 705"/>
                <a:gd name="T14" fmla="*/ 350 w 897"/>
                <a:gd name="T15" fmla="*/ 43 h 705"/>
                <a:gd name="T16" fmla="*/ 428 w 897"/>
                <a:gd name="T17" fmla="*/ 43 h 705"/>
                <a:gd name="T18" fmla="*/ 428 w 897"/>
                <a:gd name="T19" fmla="*/ 104 h 705"/>
                <a:gd name="T20" fmla="*/ 53 w 897"/>
                <a:gd name="T21" fmla="*/ 479 h 705"/>
                <a:gd name="T22" fmla="*/ 53 w 897"/>
                <a:gd name="T23" fmla="*/ 501 h 705"/>
                <a:gd name="T24" fmla="*/ 843 w 897"/>
                <a:gd name="T25" fmla="*/ 501 h 705"/>
                <a:gd name="T26" fmla="*/ 843 w 897"/>
                <a:gd name="T27" fmla="*/ 479 h 705"/>
                <a:gd name="T28" fmla="*/ 96 w 897"/>
                <a:gd name="T29" fmla="*/ 461 h 705"/>
                <a:gd name="T30" fmla="*/ 96 w 897"/>
                <a:gd name="T31" fmla="*/ 461 h 705"/>
                <a:gd name="T32" fmla="*/ 450 w 897"/>
                <a:gd name="T33" fmla="*/ 147 h 705"/>
                <a:gd name="T34" fmla="*/ 800 w 897"/>
                <a:gd name="T35" fmla="*/ 461 h 705"/>
                <a:gd name="T36" fmla="*/ 96 w 897"/>
                <a:gd name="T37" fmla="*/ 461 h 705"/>
                <a:gd name="T38" fmla="*/ 0 w 897"/>
                <a:gd name="T39" fmla="*/ 561 h 705"/>
                <a:gd name="T40" fmla="*/ 0 w 897"/>
                <a:gd name="T41" fmla="*/ 561 h 705"/>
                <a:gd name="T42" fmla="*/ 0 w 897"/>
                <a:gd name="T43" fmla="*/ 704 h 705"/>
                <a:gd name="T44" fmla="*/ 896 w 897"/>
                <a:gd name="T45" fmla="*/ 704 h 705"/>
                <a:gd name="T46" fmla="*/ 896 w 897"/>
                <a:gd name="T47" fmla="*/ 561 h 705"/>
                <a:gd name="T48" fmla="*/ 0 w 897"/>
                <a:gd name="T49" fmla="*/ 561 h 705"/>
                <a:gd name="T50" fmla="*/ 854 w 897"/>
                <a:gd name="T51" fmla="*/ 661 h 705"/>
                <a:gd name="T52" fmla="*/ 854 w 897"/>
                <a:gd name="T53" fmla="*/ 661 h 705"/>
                <a:gd name="T54" fmla="*/ 42 w 897"/>
                <a:gd name="T55" fmla="*/ 661 h 705"/>
                <a:gd name="T56" fmla="*/ 42 w 897"/>
                <a:gd name="T57" fmla="*/ 604 h 705"/>
                <a:gd name="T58" fmla="*/ 854 w 897"/>
                <a:gd name="T59" fmla="*/ 604 h 705"/>
                <a:gd name="T60" fmla="*/ 854 w 897"/>
                <a:gd name="T61" fmla="*/ 6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97" h="705">
                  <a:moveTo>
                    <a:pt x="843" y="479"/>
                  </a:moveTo>
                  <a:lnTo>
                    <a:pt x="843" y="479"/>
                  </a:lnTo>
                  <a:cubicBezTo>
                    <a:pt x="843" y="279"/>
                    <a:pt x="678" y="115"/>
                    <a:pt x="468" y="104"/>
                  </a:cubicBezTo>
                  <a:cubicBezTo>
                    <a:pt x="468" y="43"/>
                    <a:pt x="468" y="43"/>
                    <a:pt x="468" y="43"/>
                  </a:cubicBezTo>
                  <a:cubicBezTo>
                    <a:pt x="546" y="43"/>
                    <a:pt x="546" y="43"/>
                    <a:pt x="546" y="43"/>
                  </a:cubicBezTo>
                  <a:cubicBezTo>
                    <a:pt x="546" y="0"/>
                    <a:pt x="546" y="0"/>
                    <a:pt x="546" y="0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350" y="43"/>
                    <a:pt x="350" y="43"/>
                    <a:pt x="350" y="43"/>
                  </a:cubicBezTo>
                  <a:cubicBezTo>
                    <a:pt x="428" y="43"/>
                    <a:pt x="428" y="43"/>
                    <a:pt x="428" y="43"/>
                  </a:cubicBezTo>
                  <a:cubicBezTo>
                    <a:pt x="428" y="104"/>
                    <a:pt x="428" y="104"/>
                    <a:pt x="428" y="104"/>
                  </a:cubicBezTo>
                  <a:cubicBezTo>
                    <a:pt x="221" y="115"/>
                    <a:pt x="53" y="279"/>
                    <a:pt x="53" y="479"/>
                  </a:cubicBezTo>
                  <a:cubicBezTo>
                    <a:pt x="53" y="501"/>
                    <a:pt x="53" y="501"/>
                    <a:pt x="53" y="501"/>
                  </a:cubicBezTo>
                  <a:cubicBezTo>
                    <a:pt x="843" y="501"/>
                    <a:pt x="843" y="501"/>
                    <a:pt x="843" y="501"/>
                  </a:cubicBezTo>
                  <a:lnTo>
                    <a:pt x="843" y="479"/>
                  </a:lnTo>
                  <a:close/>
                  <a:moveTo>
                    <a:pt x="96" y="461"/>
                  </a:moveTo>
                  <a:lnTo>
                    <a:pt x="96" y="461"/>
                  </a:lnTo>
                  <a:cubicBezTo>
                    <a:pt x="107" y="286"/>
                    <a:pt x="260" y="147"/>
                    <a:pt x="450" y="147"/>
                  </a:cubicBezTo>
                  <a:cubicBezTo>
                    <a:pt x="635" y="147"/>
                    <a:pt x="789" y="286"/>
                    <a:pt x="800" y="461"/>
                  </a:cubicBezTo>
                  <a:lnTo>
                    <a:pt x="96" y="461"/>
                  </a:lnTo>
                  <a:close/>
                  <a:moveTo>
                    <a:pt x="0" y="561"/>
                  </a:moveTo>
                  <a:lnTo>
                    <a:pt x="0" y="561"/>
                  </a:lnTo>
                  <a:cubicBezTo>
                    <a:pt x="0" y="704"/>
                    <a:pt x="0" y="704"/>
                    <a:pt x="0" y="704"/>
                  </a:cubicBezTo>
                  <a:cubicBezTo>
                    <a:pt x="896" y="704"/>
                    <a:pt x="896" y="704"/>
                    <a:pt x="896" y="704"/>
                  </a:cubicBezTo>
                  <a:cubicBezTo>
                    <a:pt x="896" y="561"/>
                    <a:pt x="896" y="561"/>
                    <a:pt x="896" y="561"/>
                  </a:cubicBezTo>
                  <a:lnTo>
                    <a:pt x="0" y="561"/>
                  </a:lnTo>
                  <a:close/>
                  <a:moveTo>
                    <a:pt x="854" y="661"/>
                  </a:moveTo>
                  <a:lnTo>
                    <a:pt x="854" y="661"/>
                  </a:lnTo>
                  <a:cubicBezTo>
                    <a:pt x="42" y="661"/>
                    <a:pt x="42" y="661"/>
                    <a:pt x="42" y="661"/>
                  </a:cubicBezTo>
                  <a:cubicBezTo>
                    <a:pt x="42" y="604"/>
                    <a:pt x="42" y="604"/>
                    <a:pt x="42" y="604"/>
                  </a:cubicBezTo>
                  <a:cubicBezTo>
                    <a:pt x="854" y="604"/>
                    <a:pt x="854" y="604"/>
                    <a:pt x="854" y="604"/>
                  </a:cubicBezTo>
                  <a:lnTo>
                    <a:pt x="854" y="6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2" name="Group 411"/>
          <p:cNvGrpSpPr/>
          <p:nvPr/>
        </p:nvGrpSpPr>
        <p:grpSpPr>
          <a:xfrm>
            <a:off x="8299936" y="1682094"/>
            <a:ext cx="411163" cy="347662"/>
            <a:chOff x="8289178" y="1647152"/>
            <a:chExt cx="411163" cy="347662"/>
          </a:xfrm>
        </p:grpSpPr>
        <p:sp>
          <p:nvSpPr>
            <p:cNvPr id="413" name="Freeform 1"/>
            <p:cNvSpPr>
              <a:spLocks noChangeArrowheads="1"/>
            </p:cNvSpPr>
            <p:nvPr/>
          </p:nvSpPr>
          <p:spPr bwMode="auto">
            <a:xfrm>
              <a:off x="8379666" y="1663027"/>
              <a:ext cx="95250" cy="31750"/>
            </a:xfrm>
            <a:custGeom>
              <a:avLst/>
              <a:gdLst>
                <a:gd name="T0" fmla="*/ 0 w 266"/>
                <a:gd name="T1" fmla="*/ 85 h 86"/>
                <a:gd name="T2" fmla="*/ 265 w 266"/>
                <a:gd name="T3" fmla="*/ 85 h 86"/>
                <a:gd name="T4" fmla="*/ 265 w 266"/>
                <a:gd name="T5" fmla="*/ 0 h 86"/>
                <a:gd name="T6" fmla="*/ 0 w 266"/>
                <a:gd name="T7" fmla="*/ 0 h 86"/>
                <a:gd name="T8" fmla="*/ 0 w 266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86">
                  <a:moveTo>
                    <a:pt x="0" y="85"/>
                  </a:moveTo>
                  <a:lnTo>
                    <a:pt x="265" y="85"/>
                  </a:lnTo>
                  <a:lnTo>
                    <a:pt x="265" y="0"/>
                  </a:lnTo>
                  <a:lnTo>
                    <a:pt x="0" y="0"/>
                  </a:lnTo>
                  <a:lnTo>
                    <a:pt x="0" y="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2"/>
            <p:cNvSpPr>
              <a:spLocks noChangeArrowheads="1"/>
            </p:cNvSpPr>
            <p:nvPr/>
          </p:nvSpPr>
          <p:spPr bwMode="auto">
            <a:xfrm>
              <a:off x="8379666" y="1713827"/>
              <a:ext cx="96837" cy="112712"/>
            </a:xfrm>
            <a:custGeom>
              <a:avLst/>
              <a:gdLst>
                <a:gd name="T0" fmla="*/ 0 w 269"/>
                <a:gd name="T1" fmla="*/ 114 h 314"/>
                <a:gd name="T2" fmla="*/ 0 w 269"/>
                <a:gd name="T3" fmla="*/ 114 h 314"/>
                <a:gd name="T4" fmla="*/ 134 w 269"/>
                <a:gd name="T5" fmla="*/ 313 h 314"/>
                <a:gd name="T6" fmla="*/ 268 w 269"/>
                <a:gd name="T7" fmla="*/ 103 h 314"/>
                <a:gd name="T8" fmla="*/ 209 w 269"/>
                <a:gd name="T9" fmla="*/ 0 h 314"/>
                <a:gd name="T10" fmla="*/ 0 w 269"/>
                <a:gd name="T11" fmla="*/ 1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9" h="314">
                  <a:moveTo>
                    <a:pt x="0" y="114"/>
                  </a:moveTo>
                  <a:lnTo>
                    <a:pt x="0" y="114"/>
                  </a:lnTo>
                  <a:cubicBezTo>
                    <a:pt x="15" y="225"/>
                    <a:pt x="67" y="313"/>
                    <a:pt x="134" y="313"/>
                  </a:cubicBezTo>
                  <a:cubicBezTo>
                    <a:pt x="201" y="313"/>
                    <a:pt x="257" y="221"/>
                    <a:pt x="268" y="103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127" y="103"/>
                    <a:pt x="0" y="1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3"/>
            <p:cNvSpPr>
              <a:spLocks noChangeArrowheads="1"/>
            </p:cNvSpPr>
            <p:nvPr/>
          </p:nvSpPr>
          <p:spPr bwMode="auto">
            <a:xfrm>
              <a:off x="8449516" y="1891627"/>
              <a:ext cx="23812" cy="23812"/>
            </a:xfrm>
            <a:custGeom>
              <a:avLst/>
              <a:gdLst>
                <a:gd name="T0" fmla="*/ 33 w 64"/>
                <a:gd name="T1" fmla="*/ 0 h 67"/>
                <a:gd name="T2" fmla="*/ 33 w 64"/>
                <a:gd name="T3" fmla="*/ 0 h 67"/>
                <a:gd name="T4" fmla="*/ 0 w 64"/>
                <a:gd name="T5" fmla="*/ 33 h 67"/>
                <a:gd name="T6" fmla="*/ 33 w 64"/>
                <a:gd name="T7" fmla="*/ 66 h 67"/>
                <a:gd name="T8" fmla="*/ 63 w 64"/>
                <a:gd name="T9" fmla="*/ 33 h 67"/>
                <a:gd name="T10" fmla="*/ 33 w 64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7">
                  <a:moveTo>
                    <a:pt x="33" y="0"/>
                  </a:moveTo>
                  <a:lnTo>
                    <a:pt x="33" y="0"/>
                  </a:ln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48" y="66"/>
                    <a:pt x="63" y="51"/>
                    <a:pt x="63" y="33"/>
                  </a:cubicBezTo>
                  <a:cubicBezTo>
                    <a:pt x="63" y="14"/>
                    <a:pt x="48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4"/>
            <p:cNvSpPr>
              <a:spLocks noChangeArrowheads="1"/>
            </p:cNvSpPr>
            <p:nvPr/>
          </p:nvSpPr>
          <p:spPr bwMode="auto">
            <a:xfrm>
              <a:off x="8362203" y="1647152"/>
              <a:ext cx="130175" cy="195262"/>
            </a:xfrm>
            <a:custGeom>
              <a:avLst/>
              <a:gdLst>
                <a:gd name="T0" fmla="*/ 357 w 362"/>
                <a:gd name="T1" fmla="*/ 173 h 542"/>
                <a:gd name="T2" fmla="*/ 357 w 362"/>
                <a:gd name="T3" fmla="*/ 173 h 542"/>
                <a:gd name="T4" fmla="*/ 357 w 362"/>
                <a:gd name="T5" fmla="*/ 173 h 542"/>
                <a:gd name="T6" fmla="*/ 357 w 362"/>
                <a:gd name="T7" fmla="*/ 0 h 542"/>
                <a:gd name="T8" fmla="*/ 7 w 362"/>
                <a:gd name="T9" fmla="*/ 0 h 542"/>
                <a:gd name="T10" fmla="*/ 7 w 362"/>
                <a:gd name="T11" fmla="*/ 173 h 542"/>
                <a:gd name="T12" fmla="*/ 7 w 362"/>
                <a:gd name="T13" fmla="*/ 173 h 542"/>
                <a:gd name="T14" fmla="*/ 0 w 362"/>
                <a:gd name="T15" fmla="*/ 243 h 542"/>
                <a:gd name="T16" fmla="*/ 182 w 362"/>
                <a:gd name="T17" fmla="*/ 541 h 542"/>
                <a:gd name="T18" fmla="*/ 361 w 362"/>
                <a:gd name="T19" fmla="*/ 243 h 542"/>
                <a:gd name="T20" fmla="*/ 357 w 362"/>
                <a:gd name="T21" fmla="*/ 173 h 542"/>
                <a:gd name="T22" fmla="*/ 48 w 362"/>
                <a:gd name="T23" fmla="*/ 44 h 542"/>
                <a:gd name="T24" fmla="*/ 48 w 362"/>
                <a:gd name="T25" fmla="*/ 44 h 542"/>
                <a:gd name="T26" fmla="*/ 313 w 362"/>
                <a:gd name="T27" fmla="*/ 44 h 542"/>
                <a:gd name="T28" fmla="*/ 313 w 362"/>
                <a:gd name="T29" fmla="*/ 129 h 542"/>
                <a:gd name="T30" fmla="*/ 48 w 362"/>
                <a:gd name="T31" fmla="*/ 129 h 542"/>
                <a:gd name="T32" fmla="*/ 48 w 362"/>
                <a:gd name="T33" fmla="*/ 44 h 542"/>
                <a:gd name="T34" fmla="*/ 182 w 362"/>
                <a:gd name="T35" fmla="*/ 497 h 542"/>
                <a:gd name="T36" fmla="*/ 182 w 362"/>
                <a:gd name="T37" fmla="*/ 497 h 542"/>
                <a:gd name="T38" fmla="*/ 48 w 362"/>
                <a:gd name="T39" fmla="*/ 298 h 542"/>
                <a:gd name="T40" fmla="*/ 257 w 362"/>
                <a:gd name="T41" fmla="*/ 184 h 542"/>
                <a:gd name="T42" fmla="*/ 316 w 362"/>
                <a:gd name="T43" fmla="*/ 287 h 542"/>
                <a:gd name="T44" fmla="*/ 182 w 362"/>
                <a:gd name="T45" fmla="*/ 497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" h="542">
                  <a:moveTo>
                    <a:pt x="357" y="173"/>
                  </a:moveTo>
                  <a:lnTo>
                    <a:pt x="357" y="173"/>
                  </a:lnTo>
                  <a:lnTo>
                    <a:pt x="357" y="173"/>
                  </a:lnTo>
                  <a:cubicBezTo>
                    <a:pt x="357" y="0"/>
                    <a:pt x="357" y="0"/>
                    <a:pt x="35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73"/>
                    <a:pt x="7" y="173"/>
                    <a:pt x="7" y="173"/>
                  </a:cubicBezTo>
                  <a:lnTo>
                    <a:pt x="7" y="173"/>
                  </a:lnTo>
                  <a:cubicBezTo>
                    <a:pt x="3" y="199"/>
                    <a:pt x="0" y="221"/>
                    <a:pt x="0" y="243"/>
                  </a:cubicBezTo>
                  <a:cubicBezTo>
                    <a:pt x="0" y="409"/>
                    <a:pt x="82" y="541"/>
                    <a:pt x="182" y="541"/>
                  </a:cubicBezTo>
                  <a:cubicBezTo>
                    <a:pt x="283" y="541"/>
                    <a:pt x="361" y="409"/>
                    <a:pt x="361" y="243"/>
                  </a:cubicBezTo>
                  <a:cubicBezTo>
                    <a:pt x="361" y="221"/>
                    <a:pt x="361" y="199"/>
                    <a:pt x="357" y="173"/>
                  </a:cubicBezTo>
                  <a:close/>
                  <a:moveTo>
                    <a:pt x="48" y="44"/>
                  </a:moveTo>
                  <a:lnTo>
                    <a:pt x="48" y="44"/>
                  </a:lnTo>
                  <a:cubicBezTo>
                    <a:pt x="313" y="44"/>
                    <a:pt x="313" y="44"/>
                    <a:pt x="313" y="44"/>
                  </a:cubicBezTo>
                  <a:cubicBezTo>
                    <a:pt x="313" y="129"/>
                    <a:pt x="313" y="129"/>
                    <a:pt x="313" y="129"/>
                  </a:cubicBezTo>
                  <a:cubicBezTo>
                    <a:pt x="48" y="129"/>
                    <a:pt x="48" y="129"/>
                    <a:pt x="48" y="129"/>
                  </a:cubicBezTo>
                  <a:lnTo>
                    <a:pt x="48" y="44"/>
                  </a:lnTo>
                  <a:close/>
                  <a:moveTo>
                    <a:pt x="182" y="497"/>
                  </a:moveTo>
                  <a:lnTo>
                    <a:pt x="182" y="497"/>
                  </a:lnTo>
                  <a:cubicBezTo>
                    <a:pt x="115" y="497"/>
                    <a:pt x="63" y="409"/>
                    <a:pt x="48" y="298"/>
                  </a:cubicBezTo>
                  <a:cubicBezTo>
                    <a:pt x="175" y="287"/>
                    <a:pt x="257" y="184"/>
                    <a:pt x="257" y="184"/>
                  </a:cubicBezTo>
                  <a:cubicBezTo>
                    <a:pt x="316" y="287"/>
                    <a:pt x="316" y="287"/>
                    <a:pt x="316" y="287"/>
                  </a:cubicBezTo>
                  <a:cubicBezTo>
                    <a:pt x="305" y="405"/>
                    <a:pt x="249" y="497"/>
                    <a:pt x="182" y="49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5"/>
            <p:cNvSpPr>
              <a:spLocks noChangeArrowheads="1"/>
            </p:cNvSpPr>
            <p:nvPr/>
          </p:nvSpPr>
          <p:spPr bwMode="auto">
            <a:xfrm>
              <a:off x="8289178" y="1839239"/>
              <a:ext cx="230188" cy="103188"/>
            </a:xfrm>
            <a:custGeom>
              <a:avLst/>
              <a:gdLst>
                <a:gd name="T0" fmla="*/ 510 w 638"/>
                <a:gd name="T1" fmla="*/ 0 h 288"/>
                <a:gd name="T2" fmla="*/ 510 w 638"/>
                <a:gd name="T3" fmla="*/ 0 h 288"/>
                <a:gd name="T4" fmla="*/ 477 w 638"/>
                <a:gd name="T5" fmla="*/ 81 h 288"/>
                <a:gd name="T6" fmla="*/ 391 w 638"/>
                <a:gd name="T7" fmla="*/ 41 h 288"/>
                <a:gd name="T8" fmla="*/ 302 w 638"/>
                <a:gd name="T9" fmla="*/ 81 h 288"/>
                <a:gd name="T10" fmla="*/ 268 w 638"/>
                <a:gd name="T11" fmla="*/ 0 h 288"/>
                <a:gd name="T12" fmla="*/ 56 w 638"/>
                <a:gd name="T13" fmla="*/ 74 h 288"/>
                <a:gd name="T14" fmla="*/ 0 w 638"/>
                <a:gd name="T15" fmla="*/ 287 h 288"/>
                <a:gd name="T16" fmla="*/ 518 w 638"/>
                <a:gd name="T17" fmla="*/ 287 h 288"/>
                <a:gd name="T18" fmla="*/ 518 w 638"/>
                <a:gd name="T19" fmla="*/ 265 h 288"/>
                <a:gd name="T20" fmla="*/ 637 w 638"/>
                <a:gd name="T21" fmla="*/ 44 h 288"/>
                <a:gd name="T22" fmla="*/ 510 w 638"/>
                <a:gd name="T23" fmla="*/ 0 h 288"/>
                <a:gd name="T24" fmla="*/ 302 w 638"/>
                <a:gd name="T25" fmla="*/ 210 h 288"/>
                <a:gd name="T26" fmla="*/ 302 w 638"/>
                <a:gd name="T27" fmla="*/ 210 h 288"/>
                <a:gd name="T28" fmla="*/ 268 w 638"/>
                <a:gd name="T29" fmla="*/ 177 h 288"/>
                <a:gd name="T30" fmla="*/ 302 w 638"/>
                <a:gd name="T31" fmla="*/ 144 h 288"/>
                <a:gd name="T32" fmla="*/ 335 w 638"/>
                <a:gd name="T33" fmla="*/ 177 h 288"/>
                <a:gd name="T34" fmla="*/ 302 w 638"/>
                <a:gd name="T35" fmla="*/ 210 h 288"/>
                <a:gd name="T36" fmla="*/ 480 w 638"/>
                <a:gd name="T37" fmla="*/ 210 h 288"/>
                <a:gd name="T38" fmla="*/ 480 w 638"/>
                <a:gd name="T39" fmla="*/ 210 h 288"/>
                <a:gd name="T40" fmla="*/ 447 w 638"/>
                <a:gd name="T41" fmla="*/ 177 h 288"/>
                <a:gd name="T42" fmla="*/ 480 w 638"/>
                <a:gd name="T43" fmla="*/ 144 h 288"/>
                <a:gd name="T44" fmla="*/ 510 w 638"/>
                <a:gd name="T45" fmla="*/ 177 h 288"/>
                <a:gd name="T46" fmla="*/ 480 w 638"/>
                <a:gd name="T47" fmla="*/ 21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88">
                  <a:moveTo>
                    <a:pt x="510" y="0"/>
                  </a:moveTo>
                  <a:lnTo>
                    <a:pt x="510" y="0"/>
                  </a:lnTo>
                  <a:cubicBezTo>
                    <a:pt x="477" y="81"/>
                    <a:pt x="477" y="81"/>
                    <a:pt x="477" y="81"/>
                  </a:cubicBezTo>
                  <a:cubicBezTo>
                    <a:pt x="391" y="41"/>
                    <a:pt x="391" y="41"/>
                    <a:pt x="391" y="41"/>
                  </a:cubicBezTo>
                  <a:cubicBezTo>
                    <a:pt x="302" y="81"/>
                    <a:pt x="302" y="81"/>
                    <a:pt x="302" y="81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18" y="287"/>
                    <a:pt x="518" y="287"/>
                    <a:pt x="518" y="287"/>
                  </a:cubicBezTo>
                  <a:cubicBezTo>
                    <a:pt x="518" y="265"/>
                    <a:pt x="518" y="265"/>
                    <a:pt x="518" y="265"/>
                  </a:cubicBezTo>
                  <a:cubicBezTo>
                    <a:pt x="518" y="173"/>
                    <a:pt x="566" y="92"/>
                    <a:pt x="637" y="44"/>
                  </a:cubicBezTo>
                  <a:lnTo>
                    <a:pt x="510" y="0"/>
                  </a:lnTo>
                  <a:close/>
                  <a:moveTo>
                    <a:pt x="302" y="210"/>
                  </a:moveTo>
                  <a:lnTo>
                    <a:pt x="302" y="210"/>
                  </a:lnTo>
                  <a:cubicBezTo>
                    <a:pt x="283" y="210"/>
                    <a:pt x="268" y="195"/>
                    <a:pt x="268" y="177"/>
                  </a:cubicBezTo>
                  <a:cubicBezTo>
                    <a:pt x="268" y="158"/>
                    <a:pt x="283" y="144"/>
                    <a:pt x="302" y="144"/>
                  </a:cubicBezTo>
                  <a:cubicBezTo>
                    <a:pt x="320" y="144"/>
                    <a:pt x="335" y="158"/>
                    <a:pt x="335" y="177"/>
                  </a:cubicBezTo>
                  <a:cubicBezTo>
                    <a:pt x="335" y="195"/>
                    <a:pt x="320" y="210"/>
                    <a:pt x="302" y="210"/>
                  </a:cubicBezTo>
                  <a:close/>
                  <a:moveTo>
                    <a:pt x="480" y="210"/>
                  </a:moveTo>
                  <a:lnTo>
                    <a:pt x="480" y="210"/>
                  </a:lnTo>
                  <a:cubicBezTo>
                    <a:pt x="462" y="210"/>
                    <a:pt x="447" y="195"/>
                    <a:pt x="447" y="177"/>
                  </a:cubicBezTo>
                  <a:cubicBezTo>
                    <a:pt x="447" y="158"/>
                    <a:pt x="462" y="144"/>
                    <a:pt x="480" y="144"/>
                  </a:cubicBezTo>
                  <a:cubicBezTo>
                    <a:pt x="495" y="144"/>
                    <a:pt x="510" y="158"/>
                    <a:pt x="510" y="177"/>
                  </a:cubicBezTo>
                  <a:cubicBezTo>
                    <a:pt x="510" y="195"/>
                    <a:pt x="495" y="210"/>
                    <a:pt x="480" y="21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6"/>
            <p:cNvSpPr>
              <a:spLocks noChangeArrowheads="1"/>
            </p:cNvSpPr>
            <p:nvPr/>
          </p:nvSpPr>
          <p:spPr bwMode="auto">
            <a:xfrm>
              <a:off x="8474916" y="1809077"/>
              <a:ext cx="211137" cy="134937"/>
            </a:xfrm>
            <a:custGeom>
              <a:avLst/>
              <a:gdLst>
                <a:gd name="T0" fmla="*/ 316 w 585"/>
                <a:gd name="T1" fmla="*/ 74 h 373"/>
                <a:gd name="T2" fmla="*/ 316 w 585"/>
                <a:gd name="T3" fmla="*/ 74 h 373"/>
                <a:gd name="T4" fmla="*/ 316 w 585"/>
                <a:gd name="T5" fmla="*/ 45 h 373"/>
                <a:gd name="T6" fmla="*/ 364 w 585"/>
                <a:gd name="T7" fmla="*/ 45 h 373"/>
                <a:gd name="T8" fmla="*/ 364 w 585"/>
                <a:gd name="T9" fmla="*/ 0 h 373"/>
                <a:gd name="T10" fmla="*/ 223 w 585"/>
                <a:gd name="T11" fmla="*/ 0 h 373"/>
                <a:gd name="T12" fmla="*/ 223 w 585"/>
                <a:gd name="T13" fmla="*/ 45 h 373"/>
                <a:gd name="T14" fmla="*/ 271 w 585"/>
                <a:gd name="T15" fmla="*/ 45 h 373"/>
                <a:gd name="T16" fmla="*/ 271 w 585"/>
                <a:gd name="T17" fmla="*/ 74 h 373"/>
                <a:gd name="T18" fmla="*/ 0 w 585"/>
                <a:gd name="T19" fmla="*/ 350 h 373"/>
                <a:gd name="T20" fmla="*/ 0 w 585"/>
                <a:gd name="T21" fmla="*/ 372 h 373"/>
                <a:gd name="T22" fmla="*/ 584 w 585"/>
                <a:gd name="T23" fmla="*/ 372 h 373"/>
                <a:gd name="T24" fmla="*/ 584 w 585"/>
                <a:gd name="T25" fmla="*/ 350 h 373"/>
                <a:gd name="T26" fmla="*/ 316 w 585"/>
                <a:gd name="T27" fmla="*/ 74 h 373"/>
                <a:gd name="T28" fmla="*/ 44 w 585"/>
                <a:gd name="T29" fmla="*/ 328 h 373"/>
                <a:gd name="T30" fmla="*/ 44 w 585"/>
                <a:gd name="T31" fmla="*/ 328 h 373"/>
                <a:gd name="T32" fmla="*/ 294 w 585"/>
                <a:gd name="T33" fmla="*/ 118 h 373"/>
                <a:gd name="T34" fmla="*/ 539 w 585"/>
                <a:gd name="T35" fmla="*/ 328 h 373"/>
                <a:gd name="T36" fmla="*/ 44 w 585"/>
                <a:gd name="T37" fmla="*/ 328 h 373"/>
                <a:gd name="T38" fmla="*/ 316 w 585"/>
                <a:gd name="T39" fmla="*/ 7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85" h="373">
                  <a:moveTo>
                    <a:pt x="316" y="74"/>
                  </a:moveTo>
                  <a:lnTo>
                    <a:pt x="316" y="74"/>
                  </a:lnTo>
                  <a:cubicBezTo>
                    <a:pt x="316" y="45"/>
                    <a:pt x="316" y="45"/>
                    <a:pt x="316" y="45"/>
                  </a:cubicBezTo>
                  <a:cubicBezTo>
                    <a:pt x="364" y="45"/>
                    <a:pt x="364" y="45"/>
                    <a:pt x="364" y="45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3" y="45"/>
                    <a:pt x="223" y="45"/>
                    <a:pt x="223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119" y="85"/>
                    <a:pt x="0" y="207"/>
                    <a:pt x="0" y="350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584" y="372"/>
                    <a:pt x="584" y="372"/>
                    <a:pt x="584" y="372"/>
                  </a:cubicBezTo>
                  <a:cubicBezTo>
                    <a:pt x="584" y="350"/>
                    <a:pt x="584" y="350"/>
                    <a:pt x="584" y="350"/>
                  </a:cubicBezTo>
                  <a:cubicBezTo>
                    <a:pt x="584" y="207"/>
                    <a:pt x="465" y="85"/>
                    <a:pt x="316" y="74"/>
                  </a:cubicBezTo>
                  <a:lnTo>
                    <a:pt x="44" y="328"/>
                  </a:lnTo>
                  <a:lnTo>
                    <a:pt x="44" y="328"/>
                  </a:lnTo>
                  <a:cubicBezTo>
                    <a:pt x="55" y="210"/>
                    <a:pt x="163" y="118"/>
                    <a:pt x="294" y="118"/>
                  </a:cubicBezTo>
                  <a:cubicBezTo>
                    <a:pt x="420" y="118"/>
                    <a:pt x="528" y="210"/>
                    <a:pt x="539" y="328"/>
                  </a:cubicBezTo>
                  <a:cubicBezTo>
                    <a:pt x="44" y="328"/>
                    <a:pt x="44" y="328"/>
                    <a:pt x="44" y="328"/>
                  </a:cubicBezTo>
                  <a:lnTo>
                    <a:pt x="316" y="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7"/>
            <p:cNvSpPr>
              <a:spLocks noChangeArrowheads="1"/>
            </p:cNvSpPr>
            <p:nvPr/>
          </p:nvSpPr>
          <p:spPr bwMode="auto">
            <a:xfrm>
              <a:off x="8581278" y="1851939"/>
              <a:ext cx="88900" cy="76200"/>
            </a:xfrm>
            <a:custGeom>
              <a:avLst/>
              <a:gdLst>
                <a:gd name="T0" fmla="*/ 0 w 246"/>
                <a:gd name="T1" fmla="*/ 0 h 211"/>
                <a:gd name="T2" fmla="*/ 0 w 246"/>
                <a:gd name="T3" fmla="*/ 0 h 211"/>
                <a:gd name="T4" fmla="*/ 0 w 246"/>
                <a:gd name="T5" fmla="*/ 210 h 211"/>
                <a:gd name="T6" fmla="*/ 245 w 246"/>
                <a:gd name="T7" fmla="*/ 210 h 211"/>
                <a:gd name="T8" fmla="*/ 0 w 24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11">
                  <a:moveTo>
                    <a:pt x="0" y="0"/>
                  </a:moveTo>
                  <a:lnTo>
                    <a:pt x="0" y="0"/>
                  </a:lnTo>
                  <a:cubicBezTo>
                    <a:pt x="0" y="210"/>
                    <a:pt x="0" y="210"/>
                    <a:pt x="0" y="210"/>
                  </a:cubicBezTo>
                  <a:cubicBezTo>
                    <a:pt x="245" y="210"/>
                    <a:pt x="245" y="210"/>
                    <a:pt x="245" y="210"/>
                  </a:cubicBezTo>
                  <a:cubicBezTo>
                    <a:pt x="234" y="92"/>
                    <a:pt x="126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8"/>
            <p:cNvSpPr>
              <a:spLocks noChangeArrowheads="1"/>
            </p:cNvSpPr>
            <p:nvPr/>
          </p:nvSpPr>
          <p:spPr bwMode="auto">
            <a:xfrm>
              <a:off x="8460628" y="1953539"/>
              <a:ext cx="239713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  <a:gd name="T10" fmla="*/ 618 w 664"/>
                <a:gd name="T11" fmla="*/ 73 h 115"/>
                <a:gd name="T12" fmla="*/ 41 w 664"/>
                <a:gd name="T13" fmla="*/ 73 h 115"/>
                <a:gd name="T14" fmla="*/ 41 w 664"/>
                <a:gd name="T15" fmla="*/ 44 h 115"/>
                <a:gd name="T16" fmla="*/ 618 w 664"/>
                <a:gd name="T17" fmla="*/ 44 h 115"/>
                <a:gd name="T18" fmla="*/ 618 w 664"/>
                <a:gd name="T19" fmla="*/ 7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  <a:close/>
                  <a:moveTo>
                    <a:pt x="618" y="73"/>
                  </a:moveTo>
                  <a:lnTo>
                    <a:pt x="41" y="73"/>
                  </a:lnTo>
                  <a:lnTo>
                    <a:pt x="41" y="44"/>
                  </a:lnTo>
                  <a:lnTo>
                    <a:pt x="618" y="44"/>
                  </a:lnTo>
                  <a:lnTo>
                    <a:pt x="618" y="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9"/>
            <p:cNvSpPr>
              <a:spLocks noChangeArrowheads="1"/>
            </p:cNvSpPr>
            <p:nvPr/>
          </p:nvSpPr>
          <p:spPr bwMode="auto">
            <a:xfrm>
              <a:off x="8460628" y="1953539"/>
              <a:ext cx="239713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10"/>
            <p:cNvSpPr>
              <a:spLocks noChangeArrowheads="1"/>
            </p:cNvSpPr>
            <p:nvPr/>
          </p:nvSpPr>
          <p:spPr bwMode="auto">
            <a:xfrm>
              <a:off x="8476503" y="1969414"/>
              <a:ext cx="207963" cy="11113"/>
            </a:xfrm>
            <a:custGeom>
              <a:avLst/>
              <a:gdLst>
                <a:gd name="T0" fmla="*/ 577 w 578"/>
                <a:gd name="T1" fmla="*/ 29 h 30"/>
                <a:gd name="T2" fmla="*/ 0 w 578"/>
                <a:gd name="T3" fmla="*/ 29 h 30"/>
                <a:gd name="T4" fmla="*/ 0 w 578"/>
                <a:gd name="T5" fmla="*/ 0 h 30"/>
                <a:gd name="T6" fmla="*/ 577 w 578"/>
                <a:gd name="T7" fmla="*/ 0 h 30"/>
                <a:gd name="T8" fmla="*/ 577 w 578"/>
                <a:gd name="T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577" y="29"/>
                  </a:moveTo>
                  <a:lnTo>
                    <a:pt x="0" y="29"/>
                  </a:lnTo>
                  <a:lnTo>
                    <a:pt x="0" y="0"/>
                  </a:lnTo>
                  <a:lnTo>
                    <a:pt x="577" y="0"/>
                  </a:lnTo>
                  <a:lnTo>
                    <a:pt x="577" y="2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11"/>
            <p:cNvSpPr>
              <a:spLocks noChangeArrowheads="1"/>
            </p:cNvSpPr>
            <p:nvPr/>
          </p:nvSpPr>
          <p:spPr bwMode="auto">
            <a:xfrm>
              <a:off x="8476503" y="1969414"/>
              <a:ext cx="207963" cy="11113"/>
            </a:xfrm>
            <a:custGeom>
              <a:avLst/>
              <a:gdLst>
                <a:gd name="T0" fmla="*/ 0 w 578"/>
                <a:gd name="T1" fmla="*/ 0 h 30"/>
                <a:gd name="T2" fmla="*/ 0 w 578"/>
                <a:gd name="T3" fmla="*/ 29 h 30"/>
                <a:gd name="T4" fmla="*/ 577 w 578"/>
                <a:gd name="T5" fmla="*/ 29 h 30"/>
                <a:gd name="T6" fmla="*/ 577 w 578"/>
                <a:gd name="T7" fmla="*/ 0 h 30"/>
                <a:gd name="T8" fmla="*/ 0 w 578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0" y="0"/>
                  </a:moveTo>
                  <a:lnTo>
                    <a:pt x="0" y="29"/>
                  </a:lnTo>
                  <a:lnTo>
                    <a:pt x="577" y="29"/>
                  </a:lnTo>
                  <a:lnTo>
                    <a:pt x="57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12"/>
            <p:cNvSpPr>
              <a:spLocks noChangeArrowheads="1"/>
            </p:cNvSpPr>
            <p:nvPr/>
          </p:nvSpPr>
          <p:spPr bwMode="auto">
            <a:xfrm>
              <a:off x="8581278" y="1969414"/>
              <a:ext cx="103188" cy="11113"/>
            </a:xfrm>
            <a:custGeom>
              <a:avLst/>
              <a:gdLst>
                <a:gd name="T0" fmla="*/ 286 w 287"/>
                <a:gd name="T1" fmla="*/ 0 h 30"/>
                <a:gd name="T2" fmla="*/ 0 w 287"/>
                <a:gd name="T3" fmla="*/ 0 h 30"/>
                <a:gd name="T4" fmla="*/ 0 w 287"/>
                <a:gd name="T5" fmla="*/ 29 h 30"/>
                <a:gd name="T6" fmla="*/ 286 w 287"/>
                <a:gd name="T7" fmla="*/ 29 h 30"/>
                <a:gd name="T8" fmla="*/ 286 w 287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30">
                  <a:moveTo>
                    <a:pt x="28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86" y="29"/>
                  </a:lnTo>
                  <a:lnTo>
                    <a:pt x="2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13"/>
            <p:cNvSpPr>
              <a:spLocks noChangeArrowheads="1"/>
            </p:cNvSpPr>
            <p:nvPr/>
          </p:nvSpPr>
          <p:spPr bwMode="auto">
            <a:xfrm>
              <a:off x="8581278" y="1969414"/>
              <a:ext cx="103188" cy="11113"/>
            </a:xfrm>
            <a:custGeom>
              <a:avLst/>
              <a:gdLst>
                <a:gd name="T0" fmla="*/ 286 w 287"/>
                <a:gd name="T1" fmla="*/ 0 h 30"/>
                <a:gd name="T2" fmla="*/ 0 w 287"/>
                <a:gd name="T3" fmla="*/ 0 h 30"/>
                <a:gd name="T4" fmla="*/ 0 w 287"/>
                <a:gd name="T5" fmla="*/ 29 h 30"/>
                <a:gd name="T6" fmla="*/ 286 w 287"/>
                <a:gd name="T7" fmla="*/ 29 h 30"/>
                <a:gd name="T8" fmla="*/ 286 w 287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30">
                  <a:moveTo>
                    <a:pt x="28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86" y="29"/>
                  </a:lnTo>
                  <a:lnTo>
                    <a:pt x="2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6" name="Group 425"/>
          <p:cNvGrpSpPr/>
          <p:nvPr/>
        </p:nvGrpSpPr>
        <p:grpSpPr>
          <a:xfrm>
            <a:off x="8312636" y="2300800"/>
            <a:ext cx="412750" cy="347663"/>
            <a:chOff x="8301878" y="2280759"/>
            <a:chExt cx="412750" cy="347663"/>
          </a:xfrm>
        </p:grpSpPr>
        <p:sp>
          <p:nvSpPr>
            <p:cNvPr id="427" name="Freeform 14"/>
            <p:cNvSpPr>
              <a:spLocks noChangeArrowheads="1"/>
            </p:cNvSpPr>
            <p:nvPr/>
          </p:nvSpPr>
          <p:spPr bwMode="auto">
            <a:xfrm>
              <a:off x="8398716" y="2525234"/>
              <a:ext cx="23812" cy="23813"/>
            </a:xfrm>
            <a:custGeom>
              <a:avLst/>
              <a:gdLst>
                <a:gd name="T0" fmla="*/ 34 w 68"/>
                <a:gd name="T1" fmla="*/ 0 h 67"/>
                <a:gd name="T2" fmla="*/ 34 w 68"/>
                <a:gd name="T3" fmla="*/ 0 h 67"/>
                <a:gd name="T4" fmla="*/ 67 w 68"/>
                <a:gd name="T5" fmla="*/ 33 h 67"/>
                <a:gd name="T6" fmla="*/ 34 w 68"/>
                <a:gd name="T7" fmla="*/ 66 h 67"/>
                <a:gd name="T8" fmla="*/ 0 w 68"/>
                <a:gd name="T9" fmla="*/ 33 h 67"/>
                <a:gd name="T10" fmla="*/ 34 w 68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7">
                  <a:moveTo>
                    <a:pt x="34" y="0"/>
                  </a:moveTo>
                  <a:lnTo>
                    <a:pt x="34" y="0"/>
                  </a:lnTo>
                  <a:cubicBezTo>
                    <a:pt x="52" y="0"/>
                    <a:pt x="67" y="14"/>
                    <a:pt x="67" y="33"/>
                  </a:cubicBezTo>
                  <a:cubicBezTo>
                    <a:pt x="67" y="51"/>
                    <a:pt x="52" y="66"/>
                    <a:pt x="34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14"/>
                    <a:pt x="15" y="0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15"/>
            <p:cNvSpPr>
              <a:spLocks noChangeArrowheads="1"/>
            </p:cNvSpPr>
            <p:nvPr/>
          </p:nvSpPr>
          <p:spPr bwMode="auto">
            <a:xfrm>
              <a:off x="8393953" y="2296634"/>
              <a:ext cx="95250" cy="31750"/>
            </a:xfrm>
            <a:custGeom>
              <a:avLst/>
              <a:gdLst>
                <a:gd name="T0" fmla="*/ 0 w 266"/>
                <a:gd name="T1" fmla="*/ 85 h 86"/>
                <a:gd name="T2" fmla="*/ 265 w 266"/>
                <a:gd name="T3" fmla="*/ 85 h 86"/>
                <a:gd name="T4" fmla="*/ 265 w 266"/>
                <a:gd name="T5" fmla="*/ 0 h 86"/>
                <a:gd name="T6" fmla="*/ 0 w 266"/>
                <a:gd name="T7" fmla="*/ 0 h 86"/>
                <a:gd name="T8" fmla="*/ 0 w 266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86">
                  <a:moveTo>
                    <a:pt x="0" y="85"/>
                  </a:moveTo>
                  <a:lnTo>
                    <a:pt x="265" y="85"/>
                  </a:lnTo>
                  <a:lnTo>
                    <a:pt x="265" y="0"/>
                  </a:lnTo>
                  <a:lnTo>
                    <a:pt x="0" y="0"/>
                  </a:lnTo>
                  <a:lnTo>
                    <a:pt x="0" y="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16"/>
            <p:cNvSpPr>
              <a:spLocks noChangeArrowheads="1"/>
            </p:cNvSpPr>
            <p:nvPr/>
          </p:nvSpPr>
          <p:spPr bwMode="auto">
            <a:xfrm>
              <a:off x="8393953" y="2345847"/>
              <a:ext cx="96838" cy="114300"/>
            </a:xfrm>
            <a:custGeom>
              <a:avLst/>
              <a:gdLst>
                <a:gd name="T0" fmla="*/ 0 w 269"/>
                <a:gd name="T1" fmla="*/ 114 h 317"/>
                <a:gd name="T2" fmla="*/ 0 w 269"/>
                <a:gd name="T3" fmla="*/ 114 h 317"/>
                <a:gd name="T4" fmla="*/ 134 w 269"/>
                <a:gd name="T5" fmla="*/ 316 h 317"/>
                <a:gd name="T6" fmla="*/ 268 w 269"/>
                <a:gd name="T7" fmla="*/ 103 h 317"/>
                <a:gd name="T8" fmla="*/ 209 w 269"/>
                <a:gd name="T9" fmla="*/ 0 h 317"/>
                <a:gd name="T10" fmla="*/ 0 w 269"/>
                <a:gd name="T11" fmla="*/ 114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9" h="317">
                  <a:moveTo>
                    <a:pt x="0" y="114"/>
                  </a:moveTo>
                  <a:lnTo>
                    <a:pt x="0" y="114"/>
                  </a:lnTo>
                  <a:cubicBezTo>
                    <a:pt x="15" y="228"/>
                    <a:pt x="67" y="316"/>
                    <a:pt x="134" y="316"/>
                  </a:cubicBezTo>
                  <a:cubicBezTo>
                    <a:pt x="201" y="316"/>
                    <a:pt x="257" y="221"/>
                    <a:pt x="268" y="103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127" y="106"/>
                    <a:pt x="0" y="1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17"/>
            <p:cNvSpPr>
              <a:spLocks noChangeArrowheads="1"/>
            </p:cNvSpPr>
            <p:nvPr/>
          </p:nvSpPr>
          <p:spPr bwMode="auto">
            <a:xfrm>
              <a:off x="8463803" y="2525234"/>
              <a:ext cx="23813" cy="23813"/>
            </a:xfrm>
            <a:custGeom>
              <a:avLst/>
              <a:gdLst>
                <a:gd name="T0" fmla="*/ 33 w 64"/>
                <a:gd name="T1" fmla="*/ 0 h 67"/>
                <a:gd name="T2" fmla="*/ 33 w 64"/>
                <a:gd name="T3" fmla="*/ 0 h 67"/>
                <a:gd name="T4" fmla="*/ 0 w 64"/>
                <a:gd name="T5" fmla="*/ 33 h 67"/>
                <a:gd name="T6" fmla="*/ 33 w 64"/>
                <a:gd name="T7" fmla="*/ 66 h 67"/>
                <a:gd name="T8" fmla="*/ 63 w 64"/>
                <a:gd name="T9" fmla="*/ 33 h 67"/>
                <a:gd name="T10" fmla="*/ 33 w 64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7">
                  <a:moveTo>
                    <a:pt x="33" y="0"/>
                  </a:moveTo>
                  <a:lnTo>
                    <a:pt x="33" y="0"/>
                  </a:ln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48" y="66"/>
                    <a:pt x="63" y="51"/>
                    <a:pt x="63" y="33"/>
                  </a:cubicBezTo>
                  <a:cubicBezTo>
                    <a:pt x="63" y="14"/>
                    <a:pt x="48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18"/>
            <p:cNvSpPr>
              <a:spLocks noChangeArrowheads="1"/>
            </p:cNvSpPr>
            <p:nvPr/>
          </p:nvSpPr>
          <p:spPr bwMode="auto">
            <a:xfrm>
              <a:off x="8376491" y="2280759"/>
              <a:ext cx="130175" cy="193675"/>
            </a:xfrm>
            <a:custGeom>
              <a:avLst/>
              <a:gdLst>
                <a:gd name="T0" fmla="*/ 357 w 362"/>
                <a:gd name="T1" fmla="*/ 173 h 539"/>
                <a:gd name="T2" fmla="*/ 357 w 362"/>
                <a:gd name="T3" fmla="*/ 173 h 539"/>
                <a:gd name="T4" fmla="*/ 357 w 362"/>
                <a:gd name="T5" fmla="*/ 173 h 539"/>
                <a:gd name="T6" fmla="*/ 357 w 362"/>
                <a:gd name="T7" fmla="*/ 0 h 539"/>
                <a:gd name="T8" fmla="*/ 7 w 362"/>
                <a:gd name="T9" fmla="*/ 0 h 539"/>
                <a:gd name="T10" fmla="*/ 7 w 362"/>
                <a:gd name="T11" fmla="*/ 173 h 539"/>
                <a:gd name="T12" fmla="*/ 7 w 362"/>
                <a:gd name="T13" fmla="*/ 173 h 539"/>
                <a:gd name="T14" fmla="*/ 0 w 362"/>
                <a:gd name="T15" fmla="*/ 243 h 539"/>
                <a:gd name="T16" fmla="*/ 182 w 362"/>
                <a:gd name="T17" fmla="*/ 538 h 539"/>
                <a:gd name="T18" fmla="*/ 361 w 362"/>
                <a:gd name="T19" fmla="*/ 243 h 539"/>
                <a:gd name="T20" fmla="*/ 357 w 362"/>
                <a:gd name="T21" fmla="*/ 173 h 539"/>
                <a:gd name="T22" fmla="*/ 48 w 362"/>
                <a:gd name="T23" fmla="*/ 44 h 539"/>
                <a:gd name="T24" fmla="*/ 48 w 362"/>
                <a:gd name="T25" fmla="*/ 44 h 539"/>
                <a:gd name="T26" fmla="*/ 313 w 362"/>
                <a:gd name="T27" fmla="*/ 44 h 539"/>
                <a:gd name="T28" fmla="*/ 313 w 362"/>
                <a:gd name="T29" fmla="*/ 129 h 539"/>
                <a:gd name="T30" fmla="*/ 48 w 362"/>
                <a:gd name="T31" fmla="*/ 129 h 539"/>
                <a:gd name="T32" fmla="*/ 48 w 362"/>
                <a:gd name="T33" fmla="*/ 44 h 539"/>
                <a:gd name="T34" fmla="*/ 182 w 362"/>
                <a:gd name="T35" fmla="*/ 497 h 539"/>
                <a:gd name="T36" fmla="*/ 182 w 362"/>
                <a:gd name="T37" fmla="*/ 497 h 539"/>
                <a:gd name="T38" fmla="*/ 48 w 362"/>
                <a:gd name="T39" fmla="*/ 295 h 539"/>
                <a:gd name="T40" fmla="*/ 257 w 362"/>
                <a:gd name="T41" fmla="*/ 181 h 539"/>
                <a:gd name="T42" fmla="*/ 316 w 362"/>
                <a:gd name="T43" fmla="*/ 284 h 539"/>
                <a:gd name="T44" fmla="*/ 182 w 362"/>
                <a:gd name="T45" fmla="*/ 497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" h="539">
                  <a:moveTo>
                    <a:pt x="357" y="173"/>
                  </a:moveTo>
                  <a:lnTo>
                    <a:pt x="357" y="173"/>
                  </a:lnTo>
                  <a:lnTo>
                    <a:pt x="357" y="173"/>
                  </a:lnTo>
                  <a:cubicBezTo>
                    <a:pt x="357" y="0"/>
                    <a:pt x="357" y="0"/>
                    <a:pt x="35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73"/>
                    <a:pt x="7" y="173"/>
                    <a:pt x="7" y="173"/>
                  </a:cubicBezTo>
                  <a:lnTo>
                    <a:pt x="7" y="173"/>
                  </a:lnTo>
                  <a:cubicBezTo>
                    <a:pt x="3" y="195"/>
                    <a:pt x="0" y="221"/>
                    <a:pt x="0" y="243"/>
                  </a:cubicBezTo>
                  <a:cubicBezTo>
                    <a:pt x="0" y="409"/>
                    <a:pt x="82" y="538"/>
                    <a:pt x="182" y="538"/>
                  </a:cubicBezTo>
                  <a:cubicBezTo>
                    <a:pt x="283" y="538"/>
                    <a:pt x="361" y="409"/>
                    <a:pt x="361" y="243"/>
                  </a:cubicBezTo>
                  <a:cubicBezTo>
                    <a:pt x="361" y="221"/>
                    <a:pt x="361" y="195"/>
                    <a:pt x="357" y="173"/>
                  </a:cubicBezTo>
                  <a:close/>
                  <a:moveTo>
                    <a:pt x="48" y="44"/>
                  </a:moveTo>
                  <a:lnTo>
                    <a:pt x="48" y="44"/>
                  </a:lnTo>
                  <a:cubicBezTo>
                    <a:pt x="313" y="44"/>
                    <a:pt x="313" y="44"/>
                    <a:pt x="313" y="44"/>
                  </a:cubicBezTo>
                  <a:cubicBezTo>
                    <a:pt x="313" y="129"/>
                    <a:pt x="313" y="129"/>
                    <a:pt x="313" y="129"/>
                  </a:cubicBezTo>
                  <a:cubicBezTo>
                    <a:pt x="48" y="129"/>
                    <a:pt x="48" y="129"/>
                    <a:pt x="48" y="129"/>
                  </a:cubicBezTo>
                  <a:lnTo>
                    <a:pt x="48" y="44"/>
                  </a:lnTo>
                  <a:close/>
                  <a:moveTo>
                    <a:pt x="182" y="497"/>
                  </a:moveTo>
                  <a:lnTo>
                    <a:pt x="182" y="497"/>
                  </a:lnTo>
                  <a:cubicBezTo>
                    <a:pt x="115" y="497"/>
                    <a:pt x="63" y="409"/>
                    <a:pt x="48" y="295"/>
                  </a:cubicBezTo>
                  <a:cubicBezTo>
                    <a:pt x="175" y="287"/>
                    <a:pt x="257" y="181"/>
                    <a:pt x="257" y="181"/>
                  </a:cubicBezTo>
                  <a:cubicBezTo>
                    <a:pt x="316" y="284"/>
                    <a:pt x="316" y="284"/>
                    <a:pt x="316" y="284"/>
                  </a:cubicBezTo>
                  <a:cubicBezTo>
                    <a:pt x="305" y="402"/>
                    <a:pt x="249" y="497"/>
                    <a:pt x="182" y="49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19"/>
            <p:cNvSpPr>
              <a:spLocks noChangeArrowheads="1"/>
            </p:cNvSpPr>
            <p:nvPr/>
          </p:nvSpPr>
          <p:spPr bwMode="auto">
            <a:xfrm>
              <a:off x="8301878" y="2471259"/>
              <a:ext cx="230188" cy="104775"/>
            </a:xfrm>
            <a:custGeom>
              <a:avLst/>
              <a:gdLst>
                <a:gd name="T0" fmla="*/ 510 w 638"/>
                <a:gd name="T1" fmla="*/ 0 h 292"/>
                <a:gd name="T2" fmla="*/ 510 w 638"/>
                <a:gd name="T3" fmla="*/ 0 h 292"/>
                <a:gd name="T4" fmla="*/ 477 w 638"/>
                <a:gd name="T5" fmla="*/ 85 h 292"/>
                <a:gd name="T6" fmla="*/ 391 w 638"/>
                <a:gd name="T7" fmla="*/ 45 h 292"/>
                <a:gd name="T8" fmla="*/ 302 w 638"/>
                <a:gd name="T9" fmla="*/ 85 h 292"/>
                <a:gd name="T10" fmla="*/ 268 w 638"/>
                <a:gd name="T11" fmla="*/ 0 h 292"/>
                <a:gd name="T12" fmla="*/ 56 w 638"/>
                <a:gd name="T13" fmla="*/ 78 h 292"/>
                <a:gd name="T14" fmla="*/ 0 w 638"/>
                <a:gd name="T15" fmla="*/ 291 h 292"/>
                <a:gd name="T16" fmla="*/ 518 w 638"/>
                <a:gd name="T17" fmla="*/ 291 h 292"/>
                <a:gd name="T18" fmla="*/ 518 w 638"/>
                <a:gd name="T19" fmla="*/ 269 h 292"/>
                <a:gd name="T20" fmla="*/ 637 w 638"/>
                <a:gd name="T21" fmla="*/ 48 h 292"/>
                <a:gd name="T22" fmla="*/ 510 w 638"/>
                <a:gd name="T23" fmla="*/ 0 h 292"/>
                <a:gd name="T24" fmla="*/ 302 w 638"/>
                <a:gd name="T25" fmla="*/ 214 h 292"/>
                <a:gd name="T26" fmla="*/ 302 w 638"/>
                <a:gd name="T27" fmla="*/ 214 h 292"/>
                <a:gd name="T28" fmla="*/ 268 w 638"/>
                <a:gd name="T29" fmla="*/ 181 h 292"/>
                <a:gd name="T30" fmla="*/ 302 w 638"/>
                <a:gd name="T31" fmla="*/ 148 h 292"/>
                <a:gd name="T32" fmla="*/ 335 w 638"/>
                <a:gd name="T33" fmla="*/ 181 h 292"/>
                <a:gd name="T34" fmla="*/ 302 w 638"/>
                <a:gd name="T35" fmla="*/ 214 h 292"/>
                <a:gd name="T36" fmla="*/ 480 w 638"/>
                <a:gd name="T37" fmla="*/ 214 h 292"/>
                <a:gd name="T38" fmla="*/ 480 w 638"/>
                <a:gd name="T39" fmla="*/ 214 h 292"/>
                <a:gd name="T40" fmla="*/ 447 w 638"/>
                <a:gd name="T41" fmla="*/ 181 h 292"/>
                <a:gd name="T42" fmla="*/ 480 w 638"/>
                <a:gd name="T43" fmla="*/ 148 h 292"/>
                <a:gd name="T44" fmla="*/ 510 w 638"/>
                <a:gd name="T45" fmla="*/ 181 h 292"/>
                <a:gd name="T46" fmla="*/ 480 w 638"/>
                <a:gd name="T47" fmla="*/ 214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92">
                  <a:moveTo>
                    <a:pt x="510" y="0"/>
                  </a:moveTo>
                  <a:lnTo>
                    <a:pt x="510" y="0"/>
                  </a:lnTo>
                  <a:cubicBezTo>
                    <a:pt x="477" y="85"/>
                    <a:pt x="477" y="85"/>
                    <a:pt x="477" y="85"/>
                  </a:cubicBezTo>
                  <a:cubicBezTo>
                    <a:pt x="391" y="45"/>
                    <a:pt x="391" y="45"/>
                    <a:pt x="391" y="45"/>
                  </a:cubicBezTo>
                  <a:cubicBezTo>
                    <a:pt x="302" y="85"/>
                    <a:pt x="302" y="85"/>
                    <a:pt x="302" y="85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0" y="291"/>
                    <a:pt x="0" y="291"/>
                    <a:pt x="0" y="291"/>
                  </a:cubicBezTo>
                  <a:cubicBezTo>
                    <a:pt x="518" y="291"/>
                    <a:pt x="518" y="291"/>
                    <a:pt x="518" y="291"/>
                  </a:cubicBezTo>
                  <a:cubicBezTo>
                    <a:pt x="518" y="269"/>
                    <a:pt x="518" y="269"/>
                    <a:pt x="518" y="269"/>
                  </a:cubicBezTo>
                  <a:cubicBezTo>
                    <a:pt x="518" y="177"/>
                    <a:pt x="566" y="96"/>
                    <a:pt x="637" y="48"/>
                  </a:cubicBezTo>
                  <a:lnTo>
                    <a:pt x="510" y="0"/>
                  </a:lnTo>
                  <a:close/>
                  <a:moveTo>
                    <a:pt x="302" y="214"/>
                  </a:moveTo>
                  <a:lnTo>
                    <a:pt x="302" y="214"/>
                  </a:lnTo>
                  <a:cubicBezTo>
                    <a:pt x="283" y="214"/>
                    <a:pt x="268" y="199"/>
                    <a:pt x="268" y="181"/>
                  </a:cubicBezTo>
                  <a:cubicBezTo>
                    <a:pt x="268" y="162"/>
                    <a:pt x="283" y="148"/>
                    <a:pt x="302" y="148"/>
                  </a:cubicBezTo>
                  <a:cubicBezTo>
                    <a:pt x="320" y="148"/>
                    <a:pt x="335" y="162"/>
                    <a:pt x="335" y="181"/>
                  </a:cubicBezTo>
                  <a:cubicBezTo>
                    <a:pt x="335" y="199"/>
                    <a:pt x="320" y="214"/>
                    <a:pt x="302" y="214"/>
                  </a:cubicBezTo>
                  <a:close/>
                  <a:moveTo>
                    <a:pt x="480" y="214"/>
                  </a:moveTo>
                  <a:lnTo>
                    <a:pt x="480" y="214"/>
                  </a:lnTo>
                  <a:cubicBezTo>
                    <a:pt x="462" y="214"/>
                    <a:pt x="447" y="199"/>
                    <a:pt x="447" y="181"/>
                  </a:cubicBezTo>
                  <a:cubicBezTo>
                    <a:pt x="447" y="162"/>
                    <a:pt x="462" y="148"/>
                    <a:pt x="480" y="148"/>
                  </a:cubicBezTo>
                  <a:cubicBezTo>
                    <a:pt x="495" y="148"/>
                    <a:pt x="510" y="162"/>
                    <a:pt x="510" y="181"/>
                  </a:cubicBezTo>
                  <a:cubicBezTo>
                    <a:pt x="510" y="199"/>
                    <a:pt x="495" y="214"/>
                    <a:pt x="480" y="2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20"/>
            <p:cNvSpPr>
              <a:spLocks noChangeArrowheads="1"/>
            </p:cNvSpPr>
            <p:nvPr/>
          </p:nvSpPr>
          <p:spPr bwMode="auto">
            <a:xfrm>
              <a:off x="8505078" y="2483959"/>
              <a:ext cx="177800" cy="76200"/>
            </a:xfrm>
            <a:custGeom>
              <a:avLst/>
              <a:gdLst>
                <a:gd name="T0" fmla="*/ 250 w 496"/>
                <a:gd name="T1" fmla="*/ 0 h 211"/>
                <a:gd name="T2" fmla="*/ 250 w 496"/>
                <a:gd name="T3" fmla="*/ 0 h 211"/>
                <a:gd name="T4" fmla="*/ 0 w 496"/>
                <a:gd name="T5" fmla="*/ 210 h 211"/>
                <a:gd name="T6" fmla="*/ 495 w 496"/>
                <a:gd name="T7" fmla="*/ 210 h 211"/>
                <a:gd name="T8" fmla="*/ 250 w 49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211">
                  <a:moveTo>
                    <a:pt x="250" y="0"/>
                  </a:moveTo>
                  <a:lnTo>
                    <a:pt x="250" y="0"/>
                  </a:lnTo>
                  <a:cubicBezTo>
                    <a:pt x="119" y="0"/>
                    <a:pt x="11" y="92"/>
                    <a:pt x="0" y="210"/>
                  </a:cubicBezTo>
                  <a:cubicBezTo>
                    <a:pt x="495" y="210"/>
                    <a:pt x="495" y="210"/>
                    <a:pt x="495" y="210"/>
                  </a:cubicBezTo>
                  <a:cubicBezTo>
                    <a:pt x="484" y="92"/>
                    <a:pt x="376" y="0"/>
                    <a:pt x="2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21"/>
            <p:cNvSpPr>
              <a:spLocks noChangeArrowheads="1"/>
            </p:cNvSpPr>
            <p:nvPr/>
          </p:nvSpPr>
          <p:spPr bwMode="auto">
            <a:xfrm>
              <a:off x="8489203" y="2442684"/>
              <a:ext cx="211138" cy="134938"/>
            </a:xfrm>
            <a:custGeom>
              <a:avLst/>
              <a:gdLst>
                <a:gd name="T0" fmla="*/ 316 w 585"/>
                <a:gd name="T1" fmla="*/ 74 h 373"/>
                <a:gd name="T2" fmla="*/ 316 w 585"/>
                <a:gd name="T3" fmla="*/ 74 h 373"/>
                <a:gd name="T4" fmla="*/ 316 w 585"/>
                <a:gd name="T5" fmla="*/ 45 h 373"/>
                <a:gd name="T6" fmla="*/ 364 w 585"/>
                <a:gd name="T7" fmla="*/ 45 h 373"/>
                <a:gd name="T8" fmla="*/ 364 w 585"/>
                <a:gd name="T9" fmla="*/ 0 h 373"/>
                <a:gd name="T10" fmla="*/ 223 w 585"/>
                <a:gd name="T11" fmla="*/ 0 h 373"/>
                <a:gd name="T12" fmla="*/ 223 w 585"/>
                <a:gd name="T13" fmla="*/ 45 h 373"/>
                <a:gd name="T14" fmla="*/ 271 w 585"/>
                <a:gd name="T15" fmla="*/ 45 h 373"/>
                <a:gd name="T16" fmla="*/ 271 w 585"/>
                <a:gd name="T17" fmla="*/ 74 h 373"/>
                <a:gd name="T18" fmla="*/ 0 w 585"/>
                <a:gd name="T19" fmla="*/ 350 h 373"/>
                <a:gd name="T20" fmla="*/ 0 w 585"/>
                <a:gd name="T21" fmla="*/ 372 h 373"/>
                <a:gd name="T22" fmla="*/ 584 w 585"/>
                <a:gd name="T23" fmla="*/ 372 h 373"/>
                <a:gd name="T24" fmla="*/ 584 w 585"/>
                <a:gd name="T25" fmla="*/ 350 h 373"/>
                <a:gd name="T26" fmla="*/ 316 w 585"/>
                <a:gd name="T27" fmla="*/ 74 h 373"/>
                <a:gd name="T28" fmla="*/ 44 w 585"/>
                <a:gd name="T29" fmla="*/ 328 h 373"/>
                <a:gd name="T30" fmla="*/ 44 w 585"/>
                <a:gd name="T31" fmla="*/ 328 h 373"/>
                <a:gd name="T32" fmla="*/ 294 w 585"/>
                <a:gd name="T33" fmla="*/ 118 h 373"/>
                <a:gd name="T34" fmla="*/ 539 w 585"/>
                <a:gd name="T35" fmla="*/ 328 h 373"/>
                <a:gd name="T36" fmla="*/ 44 w 585"/>
                <a:gd name="T37" fmla="*/ 328 h 373"/>
                <a:gd name="T38" fmla="*/ 316 w 585"/>
                <a:gd name="T39" fmla="*/ 7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85" h="373">
                  <a:moveTo>
                    <a:pt x="316" y="74"/>
                  </a:moveTo>
                  <a:lnTo>
                    <a:pt x="316" y="74"/>
                  </a:lnTo>
                  <a:cubicBezTo>
                    <a:pt x="316" y="45"/>
                    <a:pt x="316" y="45"/>
                    <a:pt x="316" y="45"/>
                  </a:cubicBezTo>
                  <a:cubicBezTo>
                    <a:pt x="364" y="45"/>
                    <a:pt x="364" y="45"/>
                    <a:pt x="364" y="45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3" y="45"/>
                    <a:pt x="223" y="45"/>
                    <a:pt x="223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119" y="85"/>
                    <a:pt x="0" y="203"/>
                    <a:pt x="0" y="350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584" y="372"/>
                    <a:pt x="584" y="372"/>
                    <a:pt x="584" y="372"/>
                  </a:cubicBezTo>
                  <a:cubicBezTo>
                    <a:pt x="584" y="350"/>
                    <a:pt x="584" y="350"/>
                    <a:pt x="584" y="350"/>
                  </a:cubicBezTo>
                  <a:cubicBezTo>
                    <a:pt x="584" y="203"/>
                    <a:pt x="465" y="85"/>
                    <a:pt x="316" y="74"/>
                  </a:cubicBezTo>
                  <a:lnTo>
                    <a:pt x="44" y="328"/>
                  </a:lnTo>
                  <a:lnTo>
                    <a:pt x="44" y="328"/>
                  </a:lnTo>
                  <a:cubicBezTo>
                    <a:pt x="55" y="210"/>
                    <a:pt x="163" y="118"/>
                    <a:pt x="294" y="118"/>
                  </a:cubicBezTo>
                  <a:cubicBezTo>
                    <a:pt x="420" y="118"/>
                    <a:pt x="528" y="210"/>
                    <a:pt x="539" y="328"/>
                  </a:cubicBezTo>
                  <a:cubicBezTo>
                    <a:pt x="44" y="328"/>
                    <a:pt x="44" y="328"/>
                    <a:pt x="44" y="328"/>
                  </a:cubicBezTo>
                  <a:lnTo>
                    <a:pt x="316" y="7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22"/>
            <p:cNvSpPr>
              <a:spLocks noChangeArrowheads="1"/>
            </p:cNvSpPr>
            <p:nvPr/>
          </p:nvSpPr>
          <p:spPr bwMode="auto">
            <a:xfrm>
              <a:off x="8593978" y="2483959"/>
              <a:ext cx="88900" cy="76200"/>
            </a:xfrm>
            <a:custGeom>
              <a:avLst/>
              <a:gdLst>
                <a:gd name="T0" fmla="*/ 0 w 246"/>
                <a:gd name="T1" fmla="*/ 0 h 211"/>
                <a:gd name="T2" fmla="*/ 0 w 246"/>
                <a:gd name="T3" fmla="*/ 0 h 211"/>
                <a:gd name="T4" fmla="*/ 0 w 246"/>
                <a:gd name="T5" fmla="*/ 210 h 211"/>
                <a:gd name="T6" fmla="*/ 245 w 246"/>
                <a:gd name="T7" fmla="*/ 210 h 211"/>
                <a:gd name="T8" fmla="*/ 0 w 24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11">
                  <a:moveTo>
                    <a:pt x="0" y="0"/>
                  </a:moveTo>
                  <a:lnTo>
                    <a:pt x="0" y="0"/>
                  </a:lnTo>
                  <a:cubicBezTo>
                    <a:pt x="0" y="210"/>
                    <a:pt x="0" y="210"/>
                    <a:pt x="0" y="210"/>
                  </a:cubicBezTo>
                  <a:cubicBezTo>
                    <a:pt x="245" y="210"/>
                    <a:pt x="245" y="210"/>
                    <a:pt x="245" y="210"/>
                  </a:cubicBezTo>
                  <a:cubicBezTo>
                    <a:pt x="234" y="92"/>
                    <a:pt x="126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23"/>
            <p:cNvSpPr>
              <a:spLocks noChangeArrowheads="1"/>
            </p:cNvSpPr>
            <p:nvPr/>
          </p:nvSpPr>
          <p:spPr bwMode="auto">
            <a:xfrm>
              <a:off x="8474916" y="2587147"/>
              <a:ext cx="239712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  <a:gd name="T10" fmla="*/ 618 w 664"/>
                <a:gd name="T11" fmla="*/ 70 h 115"/>
                <a:gd name="T12" fmla="*/ 41 w 664"/>
                <a:gd name="T13" fmla="*/ 70 h 115"/>
                <a:gd name="T14" fmla="*/ 41 w 664"/>
                <a:gd name="T15" fmla="*/ 44 h 115"/>
                <a:gd name="T16" fmla="*/ 618 w 664"/>
                <a:gd name="T17" fmla="*/ 44 h 115"/>
                <a:gd name="T18" fmla="*/ 618 w 664"/>
                <a:gd name="T19" fmla="*/ 7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  <a:close/>
                  <a:moveTo>
                    <a:pt x="618" y="70"/>
                  </a:moveTo>
                  <a:lnTo>
                    <a:pt x="41" y="70"/>
                  </a:lnTo>
                  <a:lnTo>
                    <a:pt x="41" y="44"/>
                  </a:lnTo>
                  <a:lnTo>
                    <a:pt x="618" y="44"/>
                  </a:lnTo>
                  <a:lnTo>
                    <a:pt x="618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24"/>
            <p:cNvSpPr>
              <a:spLocks noChangeArrowheads="1"/>
            </p:cNvSpPr>
            <p:nvPr/>
          </p:nvSpPr>
          <p:spPr bwMode="auto">
            <a:xfrm>
              <a:off x="8474916" y="2587147"/>
              <a:ext cx="239712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25"/>
            <p:cNvSpPr>
              <a:spLocks noChangeArrowheads="1"/>
            </p:cNvSpPr>
            <p:nvPr/>
          </p:nvSpPr>
          <p:spPr bwMode="auto">
            <a:xfrm>
              <a:off x="8489203" y="2603022"/>
              <a:ext cx="207963" cy="9525"/>
            </a:xfrm>
            <a:custGeom>
              <a:avLst/>
              <a:gdLst>
                <a:gd name="T0" fmla="*/ 577 w 578"/>
                <a:gd name="T1" fmla="*/ 26 h 27"/>
                <a:gd name="T2" fmla="*/ 0 w 578"/>
                <a:gd name="T3" fmla="*/ 26 h 27"/>
                <a:gd name="T4" fmla="*/ 0 w 578"/>
                <a:gd name="T5" fmla="*/ 0 h 27"/>
                <a:gd name="T6" fmla="*/ 577 w 578"/>
                <a:gd name="T7" fmla="*/ 0 h 27"/>
                <a:gd name="T8" fmla="*/ 577 w 578"/>
                <a:gd name="T9" fmla="*/ 2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27">
                  <a:moveTo>
                    <a:pt x="577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577" y="0"/>
                  </a:lnTo>
                  <a:lnTo>
                    <a:pt x="577" y="2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26"/>
            <p:cNvSpPr>
              <a:spLocks noChangeArrowheads="1"/>
            </p:cNvSpPr>
            <p:nvPr/>
          </p:nvSpPr>
          <p:spPr bwMode="auto">
            <a:xfrm>
              <a:off x="8489203" y="2603022"/>
              <a:ext cx="207963" cy="9525"/>
            </a:xfrm>
            <a:custGeom>
              <a:avLst/>
              <a:gdLst>
                <a:gd name="T0" fmla="*/ 0 w 578"/>
                <a:gd name="T1" fmla="*/ 0 h 27"/>
                <a:gd name="T2" fmla="*/ 0 w 578"/>
                <a:gd name="T3" fmla="*/ 26 h 27"/>
                <a:gd name="T4" fmla="*/ 577 w 578"/>
                <a:gd name="T5" fmla="*/ 26 h 27"/>
                <a:gd name="T6" fmla="*/ 577 w 578"/>
                <a:gd name="T7" fmla="*/ 0 h 27"/>
                <a:gd name="T8" fmla="*/ 0 w 578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27">
                  <a:moveTo>
                    <a:pt x="0" y="0"/>
                  </a:moveTo>
                  <a:lnTo>
                    <a:pt x="0" y="26"/>
                  </a:lnTo>
                  <a:lnTo>
                    <a:pt x="577" y="26"/>
                  </a:lnTo>
                  <a:lnTo>
                    <a:pt x="57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27"/>
            <p:cNvSpPr>
              <a:spLocks noChangeArrowheads="1"/>
            </p:cNvSpPr>
            <p:nvPr/>
          </p:nvSpPr>
          <p:spPr bwMode="auto">
            <a:xfrm>
              <a:off x="8489203" y="2603022"/>
              <a:ext cx="207963" cy="9525"/>
            </a:xfrm>
            <a:custGeom>
              <a:avLst/>
              <a:gdLst>
                <a:gd name="T0" fmla="*/ 0 w 578"/>
                <a:gd name="T1" fmla="*/ 0 h 27"/>
                <a:gd name="T2" fmla="*/ 0 w 578"/>
                <a:gd name="T3" fmla="*/ 26 h 27"/>
                <a:gd name="T4" fmla="*/ 577 w 578"/>
                <a:gd name="T5" fmla="*/ 26 h 27"/>
                <a:gd name="T6" fmla="*/ 577 w 578"/>
                <a:gd name="T7" fmla="*/ 0 h 27"/>
                <a:gd name="T8" fmla="*/ 0 w 578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27">
                  <a:moveTo>
                    <a:pt x="0" y="0"/>
                  </a:moveTo>
                  <a:lnTo>
                    <a:pt x="0" y="26"/>
                  </a:lnTo>
                  <a:lnTo>
                    <a:pt x="577" y="26"/>
                  </a:lnTo>
                  <a:lnTo>
                    <a:pt x="57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28"/>
            <p:cNvSpPr>
              <a:spLocks noChangeArrowheads="1"/>
            </p:cNvSpPr>
            <p:nvPr/>
          </p:nvSpPr>
          <p:spPr bwMode="auto">
            <a:xfrm>
              <a:off x="8593978" y="2603022"/>
              <a:ext cx="103188" cy="9525"/>
            </a:xfrm>
            <a:custGeom>
              <a:avLst/>
              <a:gdLst>
                <a:gd name="T0" fmla="*/ 286 w 287"/>
                <a:gd name="T1" fmla="*/ 0 h 27"/>
                <a:gd name="T2" fmla="*/ 0 w 287"/>
                <a:gd name="T3" fmla="*/ 0 h 27"/>
                <a:gd name="T4" fmla="*/ 0 w 287"/>
                <a:gd name="T5" fmla="*/ 26 h 27"/>
                <a:gd name="T6" fmla="*/ 286 w 287"/>
                <a:gd name="T7" fmla="*/ 26 h 27"/>
                <a:gd name="T8" fmla="*/ 286 w 28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27">
                  <a:moveTo>
                    <a:pt x="286" y="0"/>
                  </a:moveTo>
                  <a:lnTo>
                    <a:pt x="0" y="0"/>
                  </a:lnTo>
                  <a:lnTo>
                    <a:pt x="0" y="26"/>
                  </a:lnTo>
                  <a:lnTo>
                    <a:pt x="286" y="26"/>
                  </a:lnTo>
                  <a:lnTo>
                    <a:pt x="2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29"/>
            <p:cNvSpPr>
              <a:spLocks noChangeArrowheads="1"/>
            </p:cNvSpPr>
            <p:nvPr/>
          </p:nvSpPr>
          <p:spPr bwMode="auto">
            <a:xfrm>
              <a:off x="8593978" y="2603022"/>
              <a:ext cx="103188" cy="9525"/>
            </a:xfrm>
            <a:custGeom>
              <a:avLst/>
              <a:gdLst>
                <a:gd name="T0" fmla="*/ 286 w 287"/>
                <a:gd name="T1" fmla="*/ 0 h 27"/>
                <a:gd name="T2" fmla="*/ 0 w 287"/>
                <a:gd name="T3" fmla="*/ 0 h 27"/>
                <a:gd name="T4" fmla="*/ 0 w 287"/>
                <a:gd name="T5" fmla="*/ 26 h 27"/>
                <a:gd name="T6" fmla="*/ 286 w 287"/>
                <a:gd name="T7" fmla="*/ 26 h 27"/>
                <a:gd name="T8" fmla="*/ 286 w 287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27">
                  <a:moveTo>
                    <a:pt x="286" y="0"/>
                  </a:moveTo>
                  <a:lnTo>
                    <a:pt x="0" y="0"/>
                  </a:lnTo>
                  <a:lnTo>
                    <a:pt x="0" y="26"/>
                  </a:lnTo>
                  <a:lnTo>
                    <a:pt x="286" y="26"/>
                  </a:lnTo>
                  <a:lnTo>
                    <a:pt x="2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3" name="Group 442"/>
          <p:cNvGrpSpPr/>
          <p:nvPr/>
        </p:nvGrpSpPr>
        <p:grpSpPr>
          <a:xfrm>
            <a:off x="8298349" y="2912514"/>
            <a:ext cx="412750" cy="347662"/>
            <a:chOff x="8287591" y="2856096"/>
            <a:chExt cx="412750" cy="347662"/>
          </a:xfrm>
        </p:grpSpPr>
        <p:sp>
          <p:nvSpPr>
            <p:cNvPr id="444" name="Freeform 30"/>
            <p:cNvSpPr>
              <a:spLocks noChangeArrowheads="1"/>
            </p:cNvSpPr>
            <p:nvPr/>
          </p:nvSpPr>
          <p:spPr bwMode="auto">
            <a:xfrm>
              <a:off x="8384428" y="3100571"/>
              <a:ext cx="23813" cy="23812"/>
            </a:xfrm>
            <a:custGeom>
              <a:avLst/>
              <a:gdLst>
                <a:gd name="T0" fmla="*/ 34 w 68"/>
                <a:gd name="T1" fmla="*/ 0 h 67"/>
                <a:gd name="T2" fmla="*/ 34 w 68"/>
                <a:gd name="T3" fmla="*/ 0 h 67"/>
                <a:gd name="T4" fmla="*/ 67 w 68"/>
                <a:gd name="T5" fmla="*/ 33 h 67"/>
                <a:gd name="T6" fmla="*/ 34 w 68"/>
                <a:gd name="T7" fmla="*/ 66 h 67"/>
                <a:gd name="T8" fmla="*/ 0 w 68"/>
                <a:gd name="T9" fmla="*/ 33 h 67"/>
                <a:gd name="T10" fmla="*/ 34 w 68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7">
                  <a:moveTo>
                    <a:pt x="34" y="0"/>
                  </a:moveTo>
                  <a:lnTo>
                    <a:pt x="34" y="0"/>
                  </a:lnTo>
                  <a:cubicBezTo>
                    <a:pt x="52" y="0"/>
                    <a:pt x="67" y="14"/>
                    <a:pt x="67" y="33"/>
                  </a:cubicBezTo>
                  <a:cubicBezTo>
                    <a:pt x="67" y="51"/>
                    <a:pt x="52" y="66"/>
                    <a:pt x="34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14"/>
                    <a:pt x="15" y="0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31"/>
            <p:cNvSpPr>
              <a:spLocks noChangeArrowheads="1"/>
            </p:cNvSpPr>
            <p:nvPr/>
          </p:nvSpPr>
          <p:spPr bwMode="auto">
            <a:xfrm>
              <a:off x="8378078" y="2871971"/>
              <a:ext cx="95250" cy="31750"/>
            </a:xfrm>
            <a:custGeom>
              <a:avLst/>
              <a:gdLst>
                <a:gd name="T0" fmla="*/ 0 w 266"/>
                <a:gd name="T1" fmla="*/ 85 h 86"/>
                <a:gd name="T2" fmla="*/ 265 w 266"/>
                <a:gd name="T3" fmla="*/ 85 h 86"/>
                <a:gd name="T4" fmla="*/ 265 w 266"/>
                <a:gd name="T5" fmla="*/ 0 h 86"/>
                <a:gd name="T6" fmla="*/ 0 w 266"/>
                <a:gd name="T7" fmla="*/ 0 h 86"/>
                <a:gd name="T8" fmla="*/ 0 w 266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86">
                  <a:moveTo>
                    <a:pt x="0" y="85"/>
                  </a:moveTo>
                  <a:lnTo>
                    <a:pt x="265" y="85"/>
                  </a:lnTo>
                  <a:lnTo>
                    <a:pt x="265" y="0"/>
                  </a:lnTo>
                  <a:lnTo>
                    <a:pt x="0" y="0"/>
                  </a:lnTo>
                  <a:lnTo>
                    <a:pt x="0" y="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32"/>
            <p:cNvSpPr>
              <a:spLocks noChangeArrowheads="1"/>
            </p:cNvSpPr>
            <p:nvPr/>
          </p:nvSpPr>
          <p:spPr bwMode="auto">
            <a:xfrm>
              <a:off x="8378078" y="2922771"/>
              <a:ext cx="96838" cy="112712"/>
            </a:xfrm>
            <a:custGeom>
              <a:avLst/>
              <a:gdLst>
                <a:gd name="T0" fmla="*/ 0 w 269"/>
                <a:gd name="T1" fmla="*/ 114 h 314"/>
                <a:gd name="T2" fmla="*/ 0 w 269"/>
                <a:gd name="T3" fmla="*/ 114 h 314"/>
                <a:gd name="T4" fmla="*/ 134 w 269"/>
                <a:gd name="T5" fmla="*/ 313 h 314"/>
                <a:gd name="T6" fmla="*/ 268 w 269"/>
                <a:gd name="T7" fmla="*/ 103 h 314"/>
                <a:gd name="T8" fmla="*/ 209 w 269"/>
                <a:gd name="T9" fmla="*/ 0 h 314"/>
                <a:gd name="T10" fmla="*/ 0 w 269"/>
                <a:gd name="T11" fmla="*/ 1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9" h="314">
                  <a:moveTo>
                    <a:pt x="0" y="114"/>
                  </a:moveTo>
                  <a:lnTo>
                    <a:pt x="0" y="114"/>
                  </a:lnTo>
                  <a:cubicBezTo>
                    <a:pt x="15" y="225"/>
                    <a:pt x="67" y="313"/>
                    <a:pt x="134" y="313"/>
                  </a:cubicBezTo>
                  <a:cubicBezTo>
                    <a:pt x="201" y="313"/>
                    <a:pt x="257" y="221"/>
                    <a:pt x="268" y="103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127" y="103"/>
                    <a:pt x="0" y="1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33"/>
            <p:cNvSpPr>
              <a:spLocks noChangeArrowheads="1"/>
            </p:cNvSpPr>
            <p:nvPr/>
          </p:nvSpPr>
          <p:spPr bwMode="auto">
            <a:xfrm>
              <a:off x="8447928" y="3100571"/>
              <a:ext cx="23813" cy="23812"/>
            </a:xfrm>
            <a:custGeom>
              <a:avLst/>
              <a:gdLst>
                <a:gd name="T0" fmla="*/ 33 w 64"/>
                <a:gd name="T1" fmla="*/ 0 h 67"/>
                <a:gd name="T2" fmla="*/ 33 w 64"/>
                <a:gd name="T3" fmla="*/ 0 h 67"/>
                <a:gd name="T4" fmla="*/ 0 w 64"/>
                <a:gd name="T5" fmla="*/ 33 h 67"/>
                <a:gd name="T6" fmla="*/ 33 w 64"/>
                <a:gd name="T7" fmla="*/ 66 h 67"/>
                <a:gd name="T8" fmla="*/ 63 w 64"/>
                <a:gd name="T9" fmla="*/ 33 h 67"/>
                <a:gd name="T10" fmla="*/ 33 w 64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7">
                  <a:moveTo>
                    <a:pt x="33" y="0"/>
                  </a:moveTo>
                  <a:lnTo>
                    <a:pt x="33" y="0"/>
                  </a:ln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48" y="66"/>
                    <a:pt x="63" y="51"/>
                    <a:pt x="63" y="33"/>
                  </a:cubicBezTo>
                  <a:cubicBezTo>
                    <a:pt x="63" y="14"/>
                    <a:pt x="48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34"/>
            <p:cNvSpPr>
              <a:spLocks noChangeArrowheads="1"/>
            </p:cNvSpPr>
            <p:nvPr/>
          </p:nvSpPr>
          <p:spPr bwMode="auto">
            <a:xfrm>
              <a:off x="8362203" y="2856096"/>
              <a:ext cx="130175" cy="195262"/>
            </a:xfrm>
            <a:custGeom>
              <a:avLst/>
              <a:gdLst>
                <a:gd name="T0" fmla="*/ 357 w 362"/>
                <a:gd name="T1" fmla="*/ 173 h 542"/>
                <a:gd name="T2" fmla="*/ 357 w 362"/>
                <a:gd name="T3" fmla="*/ 173 h 542"/>
                <a:gd name="T4" fmla="*/ 357 w 362"/>
                <a:gd name="T5" fmla="*/ 173 h 542"/>
                <a:gd name="T6" fmla="*/ 357 w 362"/>
                <a:gd name="T7" fmla="*/ 0 h 542"/>
                <a:gd name="T8" fmla="*/ 7 w 362"/>
                <a:gd name="T9" fmla="*/ 0 h 542"/>
                <a:gd name="T10" fmla="*/ 7 w 362"/>
                <a:gd name="T11" fmla="*/ 173 h 542"/>
                <a:gd name="T12" fmla="*/ 7 w 362"/>
                <a:gd name="T13" fmla="*/ 173 h 542"/>
                <a:gd name="T14" fmla="*/ 0 w 362"/>
                <a:gd name="T15" fmla="*/ 243 h 542"/>
                <a:gd name="T16" fmla="*/ 182 w 362"/>
                <a:gd name="T17" fmla="*/ 541 h 542"/>
                <a:gd name="T18" fmla="*/ 361 w 362"/>
                <a:gd name="T19" fmla="*/ 243 h 542"/>
                <a:gd name="T20" fmla="*/ 357 w 362"/>
                <a:gd name="T21" fmla="*/ 173 h 542"/>
                <a:gd name="T22" fmla="*/ 48 w 362"/>
                <a:gd name="T23" fmla="*/ 44 h 542"/>
                <a:gd name="T24" fmla="*/ 48 w 362"/>
                <a:gd name="T25" fmla="*/ 44 h 542"/>
                <a:gd name="T26" fmla="*/ 313 w 362"/>
                <a:gd name="T27" fmla="*/ 44 h 542"/>
                <a:gd name="T28" fmla="*/ 313 w 362"/>
                <a:gd name="T29" fmla="*/ 129 h 542"/>
                <a:gd name="T30" fmla="*/ 48 w 362"/>
                <a:gd name="T31" fmla="*/ 129 h 542"/>
                <a:gd name="T32" fmla="*/ 48 w 362"/>
                <a:gd name="T33" fmla="*/ 44 h 542"/>
                <a:gd name="T34" fmla="*/ 182 w 362"/>
                <a:gd name="T35" fmla="*/ 497 h 542"/>
                <a:gd name="T36" fmla="*/ 182 w 362"/>
                <a:gd name="T37" fmla="*/ 497 h 542"/>
                <a:gd name="T38" fmla="*/ 48 w 362"/>
                <a:gd name="T39" fmla="*/ 298 h 542"/>
                <a:gd name="T40" fmla="*/ 257 w 362"/>
                <a:gd name="T41" fmla="*/ 184 h 542"/>
                <a:gd name="T42" fmla="*/ 316 w 362"/>
                <a:gd name="T43" fmla="*/ 287 h 542"/>
                <a:gd name="T44" fmla="*/ 182 w 362"/>
                <a:gd name="T45" fmla="*/ 497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" h="542">
                  <a:moveTo>
                    <a:pt x="357" y="173"/>
                  </a:moveTo>
                  <a:lnTo>
                    <a:pt x="357" y="173"/>
                  </a:lnTo>
                  <a:lnTo>
                    <a:pt x="357" y="173"/>
                  </a:lnTo>
                  <a:cubicBezTo>
                    <a:pt x="357" y="0"/>
                    <a:pt x="357" y="0"/>
                    <a:pt x="35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73"/>
                    <a:pt x="7" y="173"/>
                    <a:pt x="7" y="173"/>
                  </a:cubicBezTo>
                  <a:lnTo>
                    <a:pt x="7" y="173"/>
                  </a:lnTo>
                  <a:cubicBezTo>
                    <a:pt x="3" y="199"/>
                    <a:pt x="0" y="221"/>
                    <a:pt x="0" y="243"/>
                  </a:cubicBezTo>
                  <a:cubicBezTo>
                    <a:pt x="0" y="409"/>
                    <a:pt x="82" y="541"/>
                    <a:pt x="182" y="541"/>
                  </a:cubicBezTo>
                  <a:cubicBezTo>
                    <a:pt x="283" y="541"/>
                    <a:pt x="361" y="409"/>
                    <a:pt x="361" y="243"/>
                  </a:cubicBezTo>
                  <a:cubicBezTo>
                    <a:pt x="361" y="221"/>
                    <a:pt x="361" y="199"/>
                    <a:pt x="357" y="173"/>
                  </a:cubicBezTo>
                  <a:close/>
                  <a:moveTo>
                    <a:pt x="48" y="44"/>
                  </a:moveTo>
                  <a:lnTo>
                    <a:pt x="48" y="44"/>
                  </a:lnTo>
                  <a:cubicBezTo>
                    <a:pt x="313" y="44"/>
                    <a:pt x="313" y="44"/>
                    <a:pt x="313" y="44"/>
                  </a:cubicBezTo>
                  <a:cubicBezTo>
                    <a:pt x="313" y="129"/>
                    <a:pt x="313" y="129"/>
                    <a:pt x="313" y="129"/>
                  </a:cubicBezTo>
                  <a:cubicBezTo>
                    <a:pt x="48" y="129"/>
                    <a:pt x="48" y="129"/>
                    <a:pt x="48" y="129"/>
                  </a:cubicBezTo>
                  <a:lnTo>
                    <a:pt x="48" y="44"/>
                  </a:lnTo>
                  <a:close/>
                  <a:moveTo>
                    <a:pt x="182" y="497"/>
                  </a:moveTo>
                  <a:lnTo>
                    <a:pt x="182" y="497"/>
                  </a:lnTo>
                  <a:cubicBezTo>
                    <a:pt x="115" y="497"/>
                    <a:pt x="63" y="409"/>
                    <a:pt x="48" y="298"/>
                  </a:cubicBezTo>
                  <a:cubicBezTo>
                    <a:pt x="175" y="287"/>
                    <a:pt x="257" y="184"/>
                    <a:pt x="257" y="184"/>
                  </a:cubicBezTo>
                  <a:cubicBezTo>
                    <a:pt x="316" y="287"/>
                    <a:pt x="316" y="287"/>
                    <a:pt x="316" y="287"/>
                  </a:cubicBezTo>
                  <a:cubicBezTo>
                    <a:pt x="305" y="405"/>
                    <a:pt x="249" y="497"/>
                    <a:pt x="182" y="49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35"/>
            <p:cNvSpPr>
              <a:spLocks noChangeArrowheads="1"/>
            </p:cNvSpPr>
            <p:nvPr/>
          </p:nvSpPr>
          <p:spPr bwMode="auto">
            <a:xfrm>
              <a:off x="8287591" y="3048183"/>
              <a:ext cx="230187" cy="103188"/>
            </a:xfrm>
            <a:custGeom>
              <a:avLst/>
              <a:gdLst>
                <a:gd name="T0" fmla="*/ 510 w 638"/>
                <a:gd name="T1" fmla="*/ 0 h 288"/>
                <a:gd name="T2" fmla="*/ 510 w 638"/>
                <a:gd name="T3" fmla="*/ 0 h 288"/>
                <a:gd name="T4" fmla="*/ 477 w 638"/>
                <a:gd name="T5" fmla="*/ 81 h 288"/>
                <a:gd name="T6" fmla="*/ 391 w 638"/>
                <a:gd name="T7" fmla="*/ 41 h 288"/>
                <a:gd name="T8" fmla="*/ 302 w 638"/>
                <a:gd name="T9" fmla="*/ 81 h 288"/>
                <a:gd name="T10" fmla="*/ 268 w 638"/>
                <a:gd name="T11" fmla="*/ 0 h 288"/>
                <a:gd name="T12" fmla="*/ 56 w 638"/>
                <a:gd name="T13" fmla="*/ 74 h 288"/>
                <a:gd name="T14" fmla="*/ 0 w 638"/>
                <a:gd name="T15" fmla="*/ 287 h 288"/>
                <a:gd name="T16" fmla="*/ 518 w 638"/>
                <a:gd name="T17" fmla="*/ 287 h 288"/>
                <a:gd name="T18" fmla="*/ 518 w 638"/>
                <a:gd name="T19" fmla="*/ 265 h 288"/>
                <a:gd name="T20" fmla="*/ 637 w 638"/>
                <a:gd name="T21" fmla="*/ 44 h 288"/>
                <a:gd name="T22" fmla="*/ 510 w 638"/>
                <a:gd name="T23" fmla="*/ 0 h 288"/>
                <a:gd name="T24" fmla="*/ 302 w 638"/>
                <a:gd name="T25" fmla="*/ 210 h 288"/>
                <a:gd name="T26" fmla="*/ 302 w 638"/>
                <a:gd name="T27" fmla="*/ 210 h 288"/>
                <a:gd name="T28" fmla="*/ 268 w 638"/>
                <a:gd name="T29" fmla="*/ 177 h 288"/>
                <a:gd name="T30" fmla="*/ 302 w 638"/>
                <a:gd name="T31" fmla="*/ 144 h 288"/>
                <a:gd name="T32" fmla="*/ 335 w 638"/>
                <a:gd name="T33" fmla="*/ 177 h 288"/>
                <a:gd name="T34" fmla="*/ 302 w 638"/>
                <a:gd name="T35" fmla="*/ 210 h 288"/>
                <a:gd name="T36" fmla="*/ 480 w 638"/>
                <a:gd name="T37" fmla="*/ 210 h 288"/>
                <a:gd name="T38" fmla="*/ 480 w 638"/>
                <a:gd name="T39" fmla="*/ 210 h 288"/>
                <a:gd name="T40" fmla="*/ 447 w 638"/>
                <a:gd name="T41" fmla="*/ 177 h 288"/>
                <a:gd name="T42" fmla="*/ 480 w 638"/>
                <a:gd name="T43" fmla="*/ 144 h 288"/>
                <a:gd name="T44" fmla="*/ 510 w 638"/>
                <a:gd name="T45" fmla="*/ 177 h 288"/>
                <a:gd name="T46" fmla="*/ 480 w 638"/>
                <a:gd name="T47" fmla="*/ 21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88">
                  <a:moveTo>
                    <a:pt x="510" y="0"/>
                  </a:moveTo>
                  <a:lnTo>
                    <a:pt x="510" y="0"/>
                  </a:lnTo>
                  <a:cubicBezTo>
                    <a:pt x="477" y="81"/>
                    <a:pt x="477" y="81"/>
                    <a:pt x="477" y="81"/>
                  </a:cubicBezTo>
                  <a:cubicBezTo>
                    <a:pt x="391" y="41"/>
                    <a:pt x="391" y="41"/>
                    <a:pt x="391" y="41"/>
                  </a:cubicBezTo>
                  <a:cubicBezTo>
                    <a:pt x="302" y="81"/>
                    <a:pt x="302" y="81"/>
                    <a:pt x="302" y="81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18" y="287"/>
                    <a:pt x="518" y="287"/>
                    <a:pt x="518" y="287"/>
                  </a:cubicBezTo>
                  <a:cubicBezTo>
                    <a:pt x="518" y="265"/>
                    <a:pt x="518" y="265"/>
                    <a:pt x="518" y="265"/>
                  </a:cubicBezTo>
                  <a:cubicBezTo>
                    <a:pt x="518" y="173"/>
                    <a:pt x="566" y="92"/>
                    <a:pt x="637" y="44"/>
                  </a:cubicBezTo>
                  <a:lnTo>
                    <a:pt x="510" y="0"/>
                  </a:lnTo>
                  <a:close/>
                  <a:moveTo>
                    <a:pt x="302" y="210"/>
                  </a:moveTo>
                  <a:lnTo>
                    <a:pt x="302" y="210"/>
                  </a:lnTo>
                  <a:cubicBezTo>
                    <a:pt x="283" y="210"/>
                    <a:pt x="268" y="195"/>
                    <a:pt x="268" y="177"/>
                  </a:cubicBezTo>
                  <a:cubicBezTo>
                    <a:pt x="268" y="158"/>
                    <a:pt x="283" y="144"/>
                    <a:pt x="302" y="144"/>
                  </a:cubicBezTo>
                  <a:cubicBezTo>
                    <a:pt x="320" y="144"/>
                    <a:pt x="335" y="158"/>
                    <a:pt x="335" y="177"/>
                  </a:cubicBezTo>
                  <a:cubicBezTo>
                    <a:pt x="335" y="195"/>
                    <a:pt x="320" y="210"/>
                    <a:pt x="302" y="210"/>
                  </a:cubicBezTo>
                  <a:close/>
                  <a:moveTo>
                    <a:pt x="480" y="210"/>
                  </a:moveTo>
                  <a:lnTo>
                    <a:pt x="480" y="210"/>
                  </a:lnTo>
                  <a:cubicBezTo>
                    <a:pt x="462" y="210"/>
                    <a:pt x="447" y="195"/>
                    <a:pt x="447" y="177"/>
                  </a:cubicBezTo>
                  <a:cubicBezTo>
                    <a:pt x="447" y="158"/>
                    <a:pt x="462" y="144"/>
                    <a:pt x="480" y="144"/>
                  </a:cubicBezTo>
                  <a:cubicBezTo>
                    <a:pt x="495" y="144"/>
                    <a:pt x="510" y="158"/>
                    <a:pt x="510" y="177"/>
                  </a:cubicBezTo>
                  <a:cubicBezTo>
                    <a:pt x="510" y="195"/>
                    <a:pt x="495" y="210"/>
                    <a:pt x="480" y="21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36"/>
            <p:cNvSpPr>
              <a:spLocks noChangeArrowheads="1"/>
            </p:cNvSpPr>
            <p:nvPr/>
          </p:nvSpPr>
          <p:spPr bwMode="auto">
            <a:xfrm>
              <a:off x="8490791" y="3060883"/>
              <a:ext cx="177800" cy="76200"/>
            </a:xfrm>
            <a:custGeom>
              <a:avLst/>
              <a:gdLst>
                <a:gd name="T0" fmla="*/ 250 w 496"/>
                <a:gd name="T1" fmla="*/ 0 h 211"/>
                <a:gd name="T2" fmla="*/ 250 w 496"/>
                <a:gd name="T3" fmla="*/ 0 h 211"/>
                <a:gd name="T4" fmla="*/ 0 w 496"/>
                <a:gd name="T5" fmla="*/ 210 h 211"/>
                <a:gd name="T6" fmla="*/ 495 w 496"/>
                <a:gd name="T7" fmla="*/ 210 h 211"/>
                <a:gd name="T8" fmla="*/ 250 w 49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211">
                  <a:moveTo>
                    <a:pt x="250" y="0"/>
                  </a:moveTo>
                  <a:lnTo>
                    <a:pt x="250" y="0"/>
                  </a:lnTo>
                  <a:cubicBezTo>
                    <a:pt x="119" y="0"/>
                    <a:pt x="11" y="92"/>
                    <a:pt x="0" y="210"/>
                  </a:cubicBezTo>
                  <a:cubicBezTo>
                    <a:pt x="495" y="210"/>
                    <a:pt x="495" y="210"/>
                    <a:pt x="495" y="210"/>
                  </a:cubicBezTo>
                  <a:cubicBezTo>
                    <a:pt x="484" y="92"/>
                    <a:pt x="376" y="0"/>
                    <a:pt x="2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37"/>
            <p:cNvSpPr>
              <a:spLocks noChangeArrowheads="1"/>
            </p:cNvSpPr>
            <p:nvPr/>
          </p:nvSpPr>
          <p:spPr bwMode="auto">
            <a:xfrm>
              <a:off x="8474916" y="3018021"/>
              <a:ext cx="211137" cy="134937"/>
            </a:xfrm>
            <a:custGeom>
              <a:avLst/>
              <a:gdLst>
                <a:gd name="T0" fmla="*/ 316 w 585"/>
                <a:gd name="T1" fmla="*/ 74 h 373"/>
                <a:gd name="T2" fmla="*/ 316 w 585"/>
                <a:gd name="T3" fmla="*/ 74 h 373"/>
                <a:gd name="T4" fmla="*/ 316 w 585"/>
                <a:gd name="T5" fmla="*/ 45 h 373"/>
                <a:gd name="T6" fmla="*/ 364 w 585"/>
                <a:gd name="T7" fmla="*/ 45 h 373"/>
                <a:gd name="T8" fmla="*/ 364 w 585"/>
                <a:gd name="T9" fmla="*/ 0 h 373"/>
                <a:gd name="T10" fmla="*/ 223 w 585"/>
                <a:gd name="T11" fmla="*/ 0 h 373"/>
                <a:gd name="T12" fmla="*/ 223 w 585"/>
                <a:gd name="T13" fmla="*/ 45 h 373"/>
                <a:gd name="T14" fmla="*/ 271 w 585"/>
                <a:gd name="T15" fmla="*/ 45 h 373"/>
                <a:gd name="T16" fmla="*/ 271 w 585"/>
                <a:gd name="T17" fmla="*/ 74 h 373"/>
                <a:gd name="T18" fmla="*/ 0 w 585"/>
                <a:gd name="T19" fmla="*/ 350 h 373"/>
                <a:gd name="T20" fmla="*/ 0 w 585"/>
                <a:gd name="T21" fmla="*/ 372 h 373"/>
                <a:gd name="T22" fmla="*/ 584 w 585"/>
                <a:gd name="T23" fmla="*/ 372 h 373"/>
                <a:gd name="T24" fmla="*/ 584 w 585"/>
                <a:gd name="T25" fmla="*/ 350 h 373"/>
                <a:gd name="T26" fmla="*/ 316 w 585"/>
                <a:gd name="T27" fmla="*/ 74 h 373"/>
                <a:gd name="T28" fmla="*/ 44 w 585"/>
                <a:gd name="T29" fmla="*/ 328 h 373"/>
                <a:gd name="T30" fmla="*/ 44 w 585"/>
                <a:gd name="T31" fmla="*/ 328 h 373"/>
                <a:gd name="T32" fmla="*/ 294 w 585"/>
                <a:gd name="T33" fmla="*/ 118 h 373"/>
                <a:gd name="T34" fmla="*/ 539 w 585"/>
                <a:gd name="T35" fmla="*/ 328 h 373"/>
                <a:gd name="T36" fmla="*/ 44 w 585"/>
                <a:gd name="T37" fmla="*/ 328 h 373"/>
                <a:gd name="T38" fmla="*/ 316 w 585"/>
                <a:gd name="T39" fmla="*/ 7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85" h="373">
                  <a:moveTo>
                    <a:pt x="316" y="74"/>
                  </a:moveTo>
                  <a:lnTo>
                    <a:pt x="316" y="74"/>
                  </a:lnTo>
                  <a:cubicBezTo>
                    <a:pt x="316" y="45"/>
                    <a:pt x="316" y="45"/>
                    <a:pt x="316" y="45"/>
                  </a:cubicBezTo>
                  <a:cubicBezTo>
                    <a:pt x="364" y="45"/>
                    <a:pt x="364" y="45"/>
                    <a:pt x="364" y="45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3" y="45"/>
                    <a:pt x="223" y="45"/>
                    <a:pt x="223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119" y="85"/>
                    <a:pt x="0" y="207"/>
                    <a:pt x="0" y="350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584" y="372"/>
                    <a:pt x="584" y="372"/>
                    <a:pt x="584" y="372"/>
                  </a:cubicBezTo>
                  <a:cubicBezTo>
                    <a:pt x="584" y="350"/>
                    <a:pt x="584" y="350"/>
                    <a:pt x="584" y="350"/>
                  </a:cubicBezTo>
                  <a:cubicBezTo>
                    <a:pt x="584" y="207"/>
                    <a:pt x="465" y="85"/>
                    <a:pt x="316" y="74"/>
                  </a:cubicBezTo>
                  <a:lnTo>
                    <a:pt x="44" y="328"/>
                  </a:lnTo>
                  <a:lnTo>
                    <a:pt x="44" y="328"/>
                  </a:lnTo>
                  <a:cubicBezTo>
                    <a:pt x="55" y="210"/>
                    <a:pt x="163" y="118"/>
                    <a:pt x="294" y="118"/>
                  </a:cubicBezTo>
                  <a:cubicBezTo>
                    <a:pt x="420" y="118"/>
                    <a:pt x="528" y="210"/>
                    <a:pt x="539" y="328"/>
                  </a:cubicBezTo>
                  <a:cubicBezTo>
                    <a:pt x="44" y="328"/>
                    <a:pt x="44" y="328"/>
                    <a:pt x="44" y="328"/>
                  </a:cubicBezTo>
                  <a:lnTo>
                    <a:pt x="316" y="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38"/>
            <p:cNvSpPr>
              <a:spLocks noChangeArrowheads="1"/>
            </p:cNvSpPr>
            <p:nvPr/>
          </p:nvSpPr>
          <p:spPr bwMode="auto">
            <a:xfrm>
              <a:off x="8579691" y="3060883"/>
              <a:ext cx="88900" cy="76200"/>
            </a:xfrm>
            <a:custGeom>
              <a:avLst/>
              <a:gdLst>
                <a:gd name="T0" fmla="*/ 0 w 246"/>
                <a:gd name="T1" fmla="*/ 0 h 211"/>
                <a:gd name="T2" fmla="*/ 0 w 246"/>
                <a:gd name="T3" fmla="*/ 0 h 211"/>
                <a:gd name="T4" fmla="*/ 0 w 246"/>
                <a:gd name="T5" fmla="*/ 210 h 211"/>
                <a:gd name="T6" fmla="*/ 245 w 246"/>
                <a:gd name="T7" fmla="*/ 210 h 211"/>
                <a:gd name="T8" fmla="*/ 0 w 24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11">
                  <a:moveTo>
                    <a:pt x="0" y="0"/>
                  </a:moveTo>
                  <a:lnTo>
                    <a:pt x="0" y="0"/>
                  </a:lnTo>
                  <a:cubicBezTo>
                    <a:pt x="0" y="210"/>
                    <a:pt x="0" y="210"/>
                    <a:pt x="0" y="210"/>
                  </a:cubicBezTo>
                  <a:cubicBezTo>
                    <a:pt x="245" y="210"/>
                    <a:pt x="245" y="210"/>
                    <a:pt x="245" y="210"/>
                  </a:cubicBezTo>
                  <a:cubicBezTo>
                    <a:pt x="234" y="92"/>
                    <a:pt x="126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39"/>
            <p:cNvSpPr>
              <a:spLocks noChangeArrowheads="1"/>
            </p:cNvSpPr>
            <p:nvPr/>
          </p:nvSpPr>
          <p:spPr bwMode="auto">
            <a:xfrm>
              <a:off x="8460628" y="3162483"/>
              <a:ext cx="239713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  <a:gd name="T10" fmla="*/ 618 w 664"/>
                <a:gd name="T11" fmla="*/ 73 h 115"/>
                <a:gd name="T12" fmla="*/ 41 w 664"/>
                <a:gd name="T13" fmla="*/ 73 h 115"/>
                <a:gd name="T14" fmla="*/ 41 w 664"/>
                <a:gd name="T15" fmla="*/ 44 h 115"/>
                <a:gd name="T16" fmla="*/ 618 w 664"/>
                <a:gd name="T17" fmla="*/ 44 h 115"/>
                <a:gd name="T18" fmla="*/ 618 w 664"/>
                <a:gd name="T19" fmla="*/ 7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  <a:close/>
                  <a:moveTo>
                    <a:pt x="618" y="73"/>
                  </a:moveTo>
                  <a:lnTo>
                    <a:pt x="41" y="73"/>
                  </a:lnTo>
                  <a:lnTo>
                    <a:pt x="41" y="44"/>
                  </a:lnTo>
                  <a:lnTo>
                    <a:pt x="618" y="44"/>
                  </a:lnTo>
                  <a:lnTo>
                    <a:pt x="618" y="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40"/>
            <p:cNvSpPr>
              <a:spLocks noChangeArrowheads="1"/>
            </p:cNvSpPr>
            <p:nvPr/>
          </p:nvSpPr>
          <p:spPr bwMode="auto">
            <a:xfrm>
              <a:off x="8460628" y="3162483"/>
              <a:ext cx="239713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41"/>
            <p:cNvSpPr>
              <a:spLocks noChangeArrowheads="1"/>
            </p:cNvSpPr>
            <p:nvPr/>
          </p:nvSpPr>
          <p:spPr bwMode="auto">
            <a:xfrm>
              <a:off x="8474916" y="3178358"/>
              <a:ext cx="207962" cy="11113"/>
            </a:xfrm>
            <a:custGeom>
              <a:avLst/>
              <a:gdLst>
                <a:gd name="T0" fmla="*/ 577 w 578"/>
                <a:gd name="T1" fmla="*/ 29 h 30"/>
                <a:gd name="T2" fmla="*/ 0 w 578"/>
                <a:gd name="T3" fmla="*/ 29 h 30"/>
                <a:gd name="T4" fmla="*/ 0 w 578"/>
                <a:gd name="T5" fmla="*/ 0 h 30"/>
                <a:gd name="T6" fmla="*/ 577 w 578"/>
                <a:gd name="T7" fmla="*/ 0 h 30"/>
                <a:gd name="T8" fmla="*/ 577 w 578"/>
                <a:gd name="T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577" y="29"/>
                  </a:moveTo>
                  <a:lnTo>
                    <a:pt x="0" y="29"/>
                  </a:lnTo>
                  <a:lnTo>
                    <a:pt x="0" y="0"/>
                  </a:lnTo>
                  <a:lnTo>
                    <a:pt x="577" y="0"/>
                  </a:lnTo>
                  <a:lnTo>
                    <a:pt x="577" y="2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42"/>
            <p:cNvSpPr>
              <a:spLocks noChangeArrowheads="1"/>
            </p:cNvSpPr>
            <p:nvPr/>
          </p:nvSpPr>
          <p:spPr bwMode="auto">
            <a:xfrm>
              <a:off x="8474916" y="3178358"/>
              <a:ext cx="207962" cy="11113"/>
            </a:xfrm>
            <a:custGeom>
              <a:avLst/>
              <a:gdLst>
                <a:gd name="T0" fmla="*/ 0 w 578"/>
                <a:gd name="T1" fmla="*/ 0 h 30"/>
                <a:gd name="T2" fmla="*/ 0 w 578"/>
                <a:gd name="T3" fmla="*/ 29 h 30"/>
                <a:gd name="T4" fmla="*/ 577 w 578"/>
                <a:gd name="T5" fmla="*/ 29 h 30"/>
                <a:gd name="T6" fmla="*/ 577 w 578"/>
                <a:gd name="T7" fmla="*/ 0 h 30"/>
                <a:gd name="T8" fmla="*/ 0 w 578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0" y="0"/>
                  </a:moveTo>
                  <a:lnTo>
                    <a:pt x="0" y="29"/>
                  </a:lnTo>
                  <a:lnTo>
                    <a:pt x="577" y="29"/>
                  </a:lnTo>
                  <a:lnTo>
                    <a:pt x="57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43"/>
            <p:cNvSpPr>
              <a:spLocks noChangeArrowheads="1"/>
            </p:cNvSpPr>
            <p:nvPr/>
          </p:nvSpPr>
          <p:spPr bwMode="auto">
            <a:xfrm>
              <a:off x="8474916" y="3178358"/>
              <a:ext cx="207962" cy="11113"/>
            </a:xfrm>
            <a:custGeom>
              <a:avLst/>
              <a:gdLst>
                <a:gd name="T0" fmla="*/ 0 w 578"/>
                <a:gd name="T1" fmla="*/ 0 h 30"/>
                <a:gd name="T2" fmla="*/ 0 w 578"/>
                <a:gd name="T3" fmla="*/ 29 h 30"/>
                <a:gd name="T4" fmla="*/ 577 w 578"/>
                <a:gd name="T5" fmla="*/ 29 h 30"/>
                <a:gd name="T6" fmla="*/ 577 w 578"/>
                <a:gd name="T7" fmla="*/ 0 h 30"/>
                <a:gd name="T8" fmla="*/ 0 w 578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0" y="0"/>
                  </a:moveTo>
                  <a:lnTo>
                    <a:pt x="0" y="29"/>
                  </a:lnTo>
                  <a:lnTo>
                    <a:pt x="577" y="29"/>
                  </a:lnTo>
                  <a:lnTo>
                    <a:pt x="57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44"/>
            <p:cNvSpPr>
              <a:spLocks noChangeArrowheads="1"/>
            </p:cNvSpPr>
            <p:nvPr/>
          </p:nvSpPr>
          <p:spPr bwMode="auto">
            <a:xfrm>
              <a:off x="8579691" y="3178358"/>
              <a:ext cx="103187" cy="11113"/>
            </a:xfrm>
            <a:custGeom>
              <a:avLst/>
              <a:gdLst>
                <a:gd name="T0" fmla="*/ 286 w 287"/>
                <a:gd name="T1" fmla="*/ 0 h 30"/>
                <a:gd name="T2" fmla="*/ 0 w 287"/>
                <a:gd name="T3" fmla="*/ 0 h 30"/>
                <a:gd name="T4" fmla="*/ 0 w 287"/>
                <a:gd name="T5" fmla="*/ 29 h 30"/>
                <a:gd name="T6" fmla="*/ 286 w 287"/>
                <a:gd name="T7" fmla="*/ 29 h 30"/>
                <a:gd name="T8" fmla="*/ 286 w 287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30">
                  <a:moveTo>
                    <a:pt x="28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86" y="29"/>
                  </a:lnTo>
                  <a:lnTo>
                    <a:pt x="28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45"/>
            <p:cNvSpPr>
              <a:spLocks noChangeArrowheads="1"/>
            </p:cNvSpPr>
            <p:nvPr/>
          </p:nvSpPr>
          <p:spPr bwMode="auto">
            <a:xfrm>
              <a:off x="8579691" y="3178358"/>
              <a:ext cx="103187" cy="11113"/>
            </a:xfrm>
            <a:custGeom>
              <a:avLst/>
              <a:gdLst>
                <a:gd name="T0" fmla="*/ 286 w 287"/>
                <a:gd name="T1" fmla="*/ 0 h 30"/>
                <a:gd name="T2" fmla="*/ 0 w 287"/>
                <a:gd name="T3" fmla="*/ 0 h 30"/>
                <a:gd name="T4" fmla="*/ 0 w 287"/>
                <a:gd name="T5" fmla="*/ 29 h 30"/>
                <a:gd name="T6" fmla="*/ 286 w 287"/>
                <a:gd name="T7" fmla="*/ 29 h 30"/>
                <a:gd name="T8" fmla="*/ 286 w 287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30">
                  <a:moveTo>
                    <a:pt x="28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86" y="29"/>
                  </a:lnTo>
                  <a:lnTo>
                    <a:pt x="28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60" name="Group 459"/>
          <p:cNvGrpSpPr/>
          <p:nvPr/>
        </p:nvGrpSpPr>
        <p:grpSpPr>
          <a:xfrm>
            <a:off x="8291999" y="3540146"/>
            <a:ext cx="411162" cy="347663"/>
            <a:chOff x="8281241" y="3458879"/>
            <a:chExt cx="411162" cy="347663"/>
          </a:xfrm>
        </p:grpSpPr>
        <p:sp>
          <p:nvSpPr>
            <p:cNvPr id="461" name="Freeform 46"/>
            <p:cNvSpPr>
              <a:spLocks noChangeArrowheads="1"/>
            </p:cNvSpPr>
            <p:nvPr/>
          </p:nvSpPr>
          <p:spPr bwMode="auto">
            <a:xfrm>
              <a:off x="8376491" y="3703354"/>
              <a:ext cx="23812" cy="23813"/>
            </a:xfrm>
            <a:custGeom>
              <a:avLst/>
              <a:gdLst>
                <a:gd name="T0" fmla="*/ 34 w 68"/>
                <a:gd name="T1" fmla="*/ 0 h 67"/>
                <a:gd name="T2" fmla="*/ 34 w 68"/>
                <a:gd name="T3" fmla="*/ 0 h 67"/>
                <a:gd name="T4" fmla="*/ 67 w 68"/>
                <a:gd name="T5" fmla="*/ 33 h 67"/>
                <a:gd name="T6" fmla="*/ 34 w 68"/>
                <a:gd name="T7" fmla="*/ 66 h 67"/>
                <a:gd name="T8" fmla="*/ 0 w 68"/>
                <a:gd name="T9" fmla="*/ 33 h 67"/>
                <a:gd name="T10" fmla="*/ 34 w 68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67">
                  <a:moveTo>
                    <a:pt x="34" y="0"/>
                  </a:moveTo>
                  <a:lnTo>
                    <a:pt x="34" y="0"/>
                  </a:lnTo>
                  <a:cubicBezTo>
                    <a:pt x="52" y="0"/>
                    <a:pt x="67" y="14"/>
                    <a:pt x="67" y="33"/>
                  </a:cubicBezTo>
                  <a:cubicBezTo>
                    <a:pt x="67" y="51"/>
                    <a:pt x="52" y="66"/>
                    <a:pt x="34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14"/>
                    <a:pt x="15" y="0"/>
                    <a:pt x="3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47"/>
            <p:cNvSpPr>
              <a:spLocks noChangeArrowheads="1"/>
            </p:cNvSpPr>
            <p:nvPr/>
          </p:nvSpPr>
          <p:spPr bwMode="auto">
            <a:xfrm>
              <a:off x="8371728" y="3474754"/>
              <a:ext cx="95250" cy="31750"/>
            </a:xfrm>
            <a:custGeom>
              <a:avLst/>
              <a:gdLst>
                <a:gd name="T0" fmla="*/ 0 w 266"/>
                <a:gd name="T1" fmla="*/ 85 h 86"/>
                <a:gd name="T2" fmla="*/ 265 w 266"/>
                <a:gd name="T3" fmla="*/ 85 h 86"/>
                <a:gd name="T4" fmla="*/ 265 w 266"/>
                <a:gd name="T5" fmla="*/ 0 h 86"/>
                <a:gd name="T6" fmla="*/ 0 w 266"/>
                <a:gd name="T7" fmla="*/ 0 h 86"/>
                <a:gd name="T8" fmla="*/ 0 w 266"/>
                <a:gd name="T9" fmla="*/ 8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86">
                  <a:moveTo>
                    <a:pt x="0" y="85"/>
                  </a:moveTo>
                  <a:lnTo>
                    <a:pt x="265" y="85"/>
                  </a:lnTo>
                  <a:lnTo>
                    <a:pt x="265" y="0"/>
                  </a:lnTo>
                  <a:lnTo>
                    <a:pt x="0" y="0"/>
                  </a:lnTo>
                  <a:lnTo>
                    <a:pt x="0" y="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48"/>
            <p:cNvSpPr>
              <a:spLocks noChangeArrowheads="1"/>
            </p:cNvSpPr>
            <p:nvPr/>
          </p:nvSpPr>
          <p:spPr bwMode="auto">
            <a:xfrm>
              <a:off x="8371728" y="3525554"/>
              <a:ext cx="96838" cy="112713"/>
            </a:xfrm>
            <a:custGeom>
              <a:avLst/>
              <a:gdLst>
                <a:gd name="T0" fmla="*/ 0 w 269"/>
                <a:gd name="T1" fmla="*/ 114 h 314"/>
                <a:gd name="T2" fmla="*/ 0 w 269"/>
                <a:gd name="T3" fmla="*/ 114 h 314"/>
                <a:gd name="T4" fmla="*/ 134 w 269"/>
                <a:gd name="T5" fmla="*/ 313 h 314"/>
                <a:gd name="T6" fmla="*/ 268 w 269"/>
                <a:gd name="T7" fmla="*/ 103 h 314"/>
                <a:gd name="T8" fmla="*/ 209 w 269"/>
                <a:gd name="T9" fmla="*/ 0 h 314"/>
                <a:gd name="T10" fmla="*/ 0 w 269"/>
                <a:gd name="T11" fmla="*/ 1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9" h="314">
                  <a:moveTo>
                    <a:pt x="0" y="114"/>
                  </a:moveTo>
                  <a:lnTo>
                    <a:pt x="0" y="114"/>
                  </a:lnTo>
                  <a:cubicBezTo>
                    <a:pt x="15" y="225"/>
                    <a:pt x="67" y="313"/>
                    <a:pt x="134" y="313"/>
                  </a:cubicBezTo>
                  <a:cubicBezTo>
                    <a:pt x="201" y="313"/>
                    <a:pt x="257" y="221"/>
                    <a:pt x="268" y="103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09" y="0"/>
                    <a:pt x="127" y="103"/>
                    <a:pt x="0" y="1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49"/>
            <p:cNvSpPr>
              <a:spLocks noChangeArrowheads="1"/>
            </p:cNvSpPr>
            <p:nvPr/>
          </p:nvSpPr>
          <p:spPr bwMode="auto">
            <a:xfrm>
              <a:off x="8441578" y="3703354"/>
              <a:ext cx="23813" cy="23813"/>
            </a:xfrm>
            <a:custGeom>
              <a:avLst/>
              <a:gdLst>
                <a:gd name="T0" fmla="*/ 33 w 64"/>
                <a:gd name="T1" fmla="*/ 0 h 67"/>
                <a:gd name="T2" fmla="*/ 33 w 64"/>
                <a:gd name="T3" fmla="*/ 0 h 67"/>
                <a:gd name="T4" fmla="*/ 0 w 64"/>
                <a:gd name="T5" fmla="*/ 33 h 67"/>
                <a:gd name="T6" fmla="*/ 33 w 64"/>
                <a:gd name="T7" fmla="*/ 66 h 67"/>
                <a:gd name="T8" fmla="*/ 63 w 64"/>
                <a:gd name="T9" fmla="*/ 33 h 67"/>
                <a:gd name="T10" fmla="*/ 33 w 64"/>
                <a:gd name="T11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" h="67">
                  <a:moveTo>
                    <a:pt x="33" y="0"/>
                  </a:moveTo>
                  <a:lnTo>
                    <a:pt x="33" y="0"/>
                  </a:lnTo>
                  <a:cubicBezTo>
                    <a:pt x="15" y="0"/>
                    <a:pt x="0" y="14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48" y="66"/>
                    <a:pt x="63" y="51"/>
                    <a:pt x="63" y="33"/>
                  </a:cubicBezTo>
                  <a:cubicBezTo>
                    <a:pt x="63" y="14"/>
                    <a:pt x="48" y="0"/>
                    <a:pt x="3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50"/>
            <p:cNvSpPr>
              <a:spLocks noChangeArrowheads="1"/>
            </p:cNvSpPr>
            <p:nvPr/>
          </p:nvSpPr>
          <p:spPr bwMode="auto">
            <a:xfrm>
              <a:off x="8354266" y="3458879"/>
              <a:ext cx="130175" cy="195263"/>
            </a:xfrm>
            <a:custGeom>
              <a:avLst/>
              <a:gdLst>
                <a:gd name="T0" fmla="*/ 357 w 362"/>
                <a:gd name="T1" fmla="*/ 173 h 542"/>
                <a:gd name="T2" fmla="*/ 357 w 362"/>
                <a:gd name="T3" fmla="*/ 173 h 542"/>
                <a:gd name="T4" fmla="*/ 357 w 362"/>
                <a:gd name="T5" fmla="*/ 173 h 542"/>
                <a:gd name="T6" fmla="*/ 357 w 362"/>
                <a:gd name="T7" fmla="*/ 0 h 542"/>
                <a:gd name="T8" fmla="*/ 7 w 362"/>
                <a:gd name="T9" fmla="*/ 0 h 542"/>
                <a:gd name="T10" fmla="*/ 7 w 362"/>
                <a:gd name="T11" fmla="*/ 173 h 542"/>
                <a:gd name="T12" fmla="*/ 7 w 362"/>
                <a:gd name="T13" fmla="*/ 173 h 542"/>
                <a:gd name="T14" fmla="*/ 0 w 362"/>
                <a:gd name="T15" fmla="*/ 243 h 542"/>
                <a:gd name="T16" fmla="*/ 182 w 362"/>
                <a:gd name="T17" fmla="*/ 541 h 542"/>
                <a:gd name="T18" fmla="*/ 361 w 362"/>
                <a:gd name="T19" fmla="*/ 243 h 542"/>
                <a:gd name="T20" fmla="*/ 357 w 362"/>
                <a:gd name="T21" fmla="*/ 173 h 542"/>
                <a:gd name="T22" fmla="*/ 48 w 362"/>
                <a:gd name="T23" fmla="*/ 44 h 542"/>
                <a:gd name="T24" fmla="*/ 48 w 362"/>
                <a:gd name="T25" fmla="*/ 44 h 542"/>
                <a:gd name="T26" fmla="*/ 313 w 362"/>
                <a:gd name="T27" fmla="*/ 44 h 542"/>
                <a:gd name="T28" fmla="*/ 313 w 362"/>
                <a:gd name="T29" fmla="*/ 129 h 542"/>
                <a:gd name="T30" fmla="*/ 48 w 362"/>
                <a:gd name="T31" fmla="*/ 129 h 542"/>
                <a:gd name="T32" fmla="*/ 48 w 362"/>
                <a:gd name="T33" fmla="*/ 44 h 542"/>
                <a:gd name="T34" fmla="*/ 182 w 362"/>
                <a:gd name="T35" fmla="*/ 497 h 542"/>
                <a:gd name="T36" fmla="*/ 182 w 362"/>
                <a:gd name="T37" fmla="*/ 497 h 542"/>
                <a:gd name="T38" fmla="*/ 48 w 362"/>
                <a:gd name="T39" fmla="*/ 298 h 542"/>
                <a:gd name="T40" fmla="*/ 257 w 362"/>
                <a:gd name="T41" fmla="*/ 184 h 542"/>
                <a:gd name="T42" fmla="*/ 316 w 362"/>
                <a:gd name="T43" fmla="*/ 287 h 542"/>
                <a:gd name="T44" fmla="*/ 182 w 362"/>
                <a:gd name="T45" fmla="*/ 497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2" h="542">
                  <a:moveTo>
                    <a:pt x="357" y="173"/>
                  </a:moveTo>
                  <a:lnTo>
                    <a:pt x="357" y="173"/>
                  </a:lnTo>
                  <a:lnTo>
                    <a:pt x="357" y="173"/>
                  </a:lnTo>
                  <a:cubicBezTo>
                    <a:pt x="357" y="0"/>
                    <a:pt x="357" y="0"/>
                    <a:pt x="35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73"/>
                    <a:pt x="7" y="173"/>
                    <a:pt x="7" y="173"/>
                  </a:cubicBezTo>
                  <a:lnTo>
                    <a:pt x="7" y="173"/>
                  </a:lnTo>
                  <a:cubicBezTo>
                    <a:pt x="3" y="199"/>
                    <a:pt x="0" y="221"/>
                    <a:pt x="0" y="243"/>
                  </a:cubicBezTo>
                  <a:cubicBezTo>
                    <a:pt x="0" y="409"/>
                    <a:pt x="82" y="541"/>
                    <a:pt x="182" y="541"/>
                  </a:cubicBezTo>
                  <a:cubicBezTo>
                    <a:pt x="283" y="541"/>
                    <a:pt x="361" y="409"/>
                    <a:pt x="361" y="243"/>
                  </a:cubicBezTo>
                  <a:cubicBezTo>
                    <a:pt x="361" y="221"/>
                    <a:pt x="361" y="199"/>
                    <a:pt x="357" y="173"/>
                  </a:cubicBezTo>
                  <a:close/>
                  <a:moveTo>
                    <a:pt x="48" y="44"/>
                  </a:moveTo>
                  <a:lnTo>
                    <a:pt x="48" y="44"/>
                  </a:lnTo>
                  <a:cubicBezTo>
                    <a:pt x="313" y="44"/>
                    <a:pt x="313" y="44"/>
                    <a:pt x="313" y="44"/>
                  </a:cubicBezTo>
                  <a:cubicBezTo>
                    <a:pt x="313" y="129"/>
                    <a:pt x="313" y="129"/>
                    <a:pt x="313" y="129"/>
                  </a:cubicBezTo>
                  <a:cubicBezTo>
                    <a:pt x="48" y="129"/>
                    <a:pt x="48" y="129"/>
                    <a:pt x="48" y="129"/>
                  </a:cubicBezTo>
                  <a:lnTo>
                    <a:pt x="48" y="44"/>
                  </a:lnTo>
                  <a:close/>
                  <a:moveTo>
                    <a:pt x="182" y="497"/>
                  </a:moveTo>
                  <a:lnTo>
                    <a:pt x="182" y="497"/>
                  </a:lnTo>
                  <a:cubicBezTo>
                    <a:pt x="115" y="497"/>
                    <a:pt x="63" y="409"/>
                    <a:pt x="48" y="298"/>
                  </a:cubicBezTo>
                  <a:cubicBezTo>
                    <a:pt x="175" y="287"/>
                    <a:pt x="257" y="184"/>
                    <a:pt x="257" y="184"/>
                  </a:cubicBezTo>
                  <a:cubicBezTo>
                    <a:pt x="316" y="287"/>
                    <a:pt x="316" y="287"/>
                    <a:pt x="316" y="287"/>
                  </a:cubicBezTo>
                  <a:cubicBezTo>
                    <a:pt x="305" y="405"/>
                    <a:pt x="249" y="497"/>
                    <a:pt x="182" y="49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51"/>
            <p:cNvSpPr>
              <a:spLocks noChangeArrowheads="1"/>
            </p:cNvSpPr>
            <p:nvPr/>
          </p:nvSpPr>
          <p:spPr bwMode="auto">
            <a:xfrm>
              <a:off x="8281241" y="3650967"/>
              <a:ext cx="230187" cy="103187"/>
            </a:xfrm>
            <a:custGeom>
              <a:avLst/>
              <a:gdLst>
                <a:gd name="T0" fmla="*/ 510 w 638"/>
                <a:gd name="T1" fmla="*/ 0 h 288"/>
                <a:gd name="T2" fmla="*/ 510 w 638"/>
                <a:gd name="T3" fmla="*/ 0 h 288"/>
                <a:gd name="T4" fmla="*/ 477 w 638"/>
                <a:gd name="T5" fmla="*/ 81 h 288"/>
                <a:gd name="T6" fmla="*/ 391 w 638"/>
                <a:gd name="T7" fmla="*/ 41 h 288"/>
                <a:gd name="T8" fmla="*/ 302 w 638"/>
                <a:gd name="T9" fmla="*/ 81 h 288"/>
                <a:gd name="T10" fmla="*/ 268 w 638"/>
                <a:gd name="T11" fmla="*/ 0 h 288"/>
                <a:gd name="T12" fmla="*/ 56 w 638"/>
                <a:gd name="T13" fmla="*/ 74 h 288"/>
                <a:gd name="T14" fmla="*/ 0 w 638"/>
                <a:gd name="T15" fmla="*/ 287 h 288"/>
                <a:gd name="T16" fmla="*/ 518 w 638"/>
                <a:gd name="T17" fmla="*/ 287 h 288"/>
                <a:gd name="T18" fmla="*/ 518 w 638"/>
                <a:gd name="T19" fmla="*/ 265 h 288"/>
                <a:gd name="T20" fmla="*/ 637 w 638"/>
                <a:gd name="T21" fmla="*/ 44 h 288"/>
                <a:gd name="T22" fmla="*/ 510 w 638"/>
                <a:gd name="T23" fmla="*/ 0 h 288"/>
                <a:gd name="T24" fmla="*/ 302 w 638"/>
                <a:gd name="T25" fmla="*/ 210 h 288"/>
                <a:gd name="T26" fmla="*/ 302 w 638"/>
                <a:gd name="T27" fmla="*/ 210 h 288"/>
                <a:gd name="T28" fmla="*/ 268 w 638"/>
                <a:gd name="T29" fmla="*/ 177 h 288"/>
                <a:gd name="T30" fmla="*/ 302 w 638"/>
                <a:gd name="T31" fmla="*/ 144 h 288"/>
                <a:gd name="T32" fmla="*/ 335 w 638"/>
                <a:gd name="T33" fmla="*/ 177 h 288"/>
                <a:gd name="T34" fmla="*/ 302 w 638"/>
                <a:gd name="T35" fmla="*/ 210 h 288"/>
                <a:gd name="T36" fmla="*/ 480 w 638"/>
                <a:gd name="T37" fmla="*/ 210 h 288"/>
                <a:gd name="T38" fmla="*/ 480 w 638"/>
                <a:gd name="T39" fmla="*/ 210 h 288"/>
                <a:gd name="T40" fmla="*/ 447 w 638"/>
                <a:gd name="T41" fmla="*/ 177 h 288"/>
                <a:gd name="T42" fmla="*/ 480 w 638"/>
                <a:gd name="T43" fmla="*/ 144 h 288"/>
                <a:gd name="T44" fmla="*/ 510 w 638"/>
                <a:gd name="T45" fmla="*/ 177 h 288"/>
                <a:gd name="T46" fmla="*/ 480 w 638"/>
                <a:gd name="T47" fmla="*/ 21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88">
                  <a:moveTo>
                    <a:pt x="510" y="0"/>
                  </a:moveTo>
                  <a:lnTo>
                    <a:pt x="510" y="0"/>
                  </a:lnTo>
                  <a:cubicBezTo>
                    <a:pt x="477" y="81"/>
                    <a:pt x="477" y="81"/>
                    <a:pt x="477" y="81"/>
                  </a:cubicBezTo>
                  <a:cubicBezTo>
                    <a:pt x="391" y="41"/>
                    <a:pt x="391" y="41"/>
                    <a:pt x="391" y="41"/>
                  </a:cubicBezTo>
                  <a:cubicBezTo>
                    <a:pt x="302" y="81"/>
                    <a:pt x="302" y="81"/>
                    <a:pt x="302" y="81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56" y="74"/>
                    <a:pt x="56" y="74"/>
                    <a:pt x="56" y="74"/>
                  </a:cubicBezTo>
                  <a:cubicBezTo>
                    <a:pt x="0" y="287"/>
                    <a:pt x="0" y="287"/>
                    <a:pt x="0" y="287"/>
                  </a:cubicBezTo>
                  <a:cubicBezTo>
                    <a:pt x="518" y="287"/>
                    <a:pt x="518" y="287"/>
                    <a:pt x="518" y="287"/>
                  </a:cubicBezTo>
                  <a:cubicBezTo>
                    <a:pt x="518" y="265"/>
                    <a:pt x="518" y="265"/>
                    <a:pt x="518" y="265"/>
                  </a:cubicBezTo>
                  <a:cubicBezTo>
                    <a:pt x="518" y="173"/>
                    <a:pt x="566" y="92"/>
                    <a:pt x="637" y="44"/>
                  </a:cubicBezTo>
                  <a:lnTo>
                    <a:pt x="510" y="0"/>
                  </a:lnTo>
                  <a:close/>
                  <a:moveTo>
                    <a:pt x="302" y="210"/>
                  </a:moveTo>
                  <a:lnTo>
                    <a:pt x="302" y="210"/>
                  </a:lnTo>
                  <a:cubicBezTo>
                    <a:pt x="283" y="210"/>
                    <a:pt x="268" y="195"/>
                    <a:pt x="268" y="177"/>
                  </a:cubicBezTo>
                  <a:cubicBezTo>
                    <a:pt x="268" y="158"/>
                    <a:pt x="283" y="144"/>
                    <a:pt x="302" y="144"/>
                  </a:cubicBezTo>
                  <a:cubicBezTo>
                    <a:pt x="320" y="144"/>
                    <a:pt x="335" y="158"/>
                    <a:pt x="335" y="177"/>
                  </a:cubicBezTo>
                  <a:cubicBezTo>
                    <a:pt x="335" y="195"/>
                    <a:pt x="320" y="210"/>
                    <a:pt x="302" y="210"/>
                  </a:cubicBezTo>
                  <a:close/>
                  <a:moveTo>
                    <a:pt x="480" y="210"/>
                  </a:moveTo>
                  <a:lnTo>
                    <a:pt x="480" y="210"/>
                  </a:lnTo>
                  <a:cubicBezTo>
                    <a:pt x="462" y="210"/>
                    <a:pt x="447" y="195"/>
                    <a:pt x="447" y="177"/>
                  </a:cubicBezTo>
                  <a:cubicBezTo>
                    <a:pt x="447" y="158"/>
                    <a:pt x="462" y="144"/>
                    <a:pt x="480" y="144"/>
                  </a:cubicBezTo>
                  <a:cubicBezTo>
                    <a:pt x="495" y="144"/>
                    <a:pt x="510" y="158"/>
                    <a:pt x="510" y="177"/>
                  </a:cubicBezTo>
                  <a:cubicBezTo>
                    <a:pt x="510" y="195"/>
                    <a:pt x="495" y="210"/>
                    <a:pt x="480" y="21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52"/>
            <p:cNvSpPr>
              <a:spLocks noChangeArrowheads="1"/>
            </p:cNvSpPr>
            <p:nvPr/>
          </p:nvSpPr>
          <p:spPr bwMode="auto">
            <a:xfrm>
              <a:off x="8482853" y="3662079"/>
              <a:ext cx="177800" cy="76200"/>
            </a:xfrm>
            <a:custGeom>
              <a:avLst/>
              <a:gdLst>
                <a:gd name="T0" fmla="*/ 250 w 496"/>
                <a:gd name="T1" fmla="*/ 0 h 211"/>
                <a:gd name="T2" fmla="*/ 250 w 496"/>
                <a:gd name="T3" fmla="*/ 0 h 211"/>
                <a:gd name="T4" fmla="*/ 0 w 496"/>
                <a:gd name="T5" fmla="*/ 210 h 211"/>
                <a:gd name="T6" fmla="*/ 495 w 496"/>
                <a:gd name="T7" fmla="*/ 210 h 211"/>
                <a:gd name="T8" fmla="*/ 250 w 49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6" h="211">
                  <a:moveTo>
                    <a:pt x="250" y="0"/>
                  </a:moveTo>
                  <a:lnTo>
                    <a:pt x="250" y="0"/>
                  </a:lnTo>
                  <a:cubicBezTo>
                    <a:pt x="119" y="0"/>
                    <a:pt x="11" y="92"/>
                    <a:pt x="0" y="210"/>
                  </a:cubicBezTo>
                  <a:cubicBezTo>
                    <a:pt x="495" y="210"/>
                    <a:pt x="495" y="210"/>
                    <a:pt x="495" y="210"/>
                  </a:cubicBezTo>
                  <a:cubicBezTo>
                    <a:pt x="484" y="92"/>
                    <a:pt x="376" y="0"/>
                    <a:pt x="25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53"/>
            <p:cNvSpPr>
              <a:spLocks noChangeArrowheads="1"/>
            </p:cNvSpPr>
            <p:nvPr/>
          </p:nvSpPr>
          <p:spPr bwMode="auto">
            <a:xfrm>
              <a:off x="8466978" y="3620804"/>
              <a:ext cx="211138" cy="134938"/>
            </a:xfrm>
            <a:custGeom>
              <a:avLst/>
              <a:gdLst>
                <a:gd name="T0" fmla="*/ 316 w 585"/>
                <a:gd name="T1" fmla="*/ 74 h 373"/>
                <a:gd name="T2" fmla="*/ 316 w 585"/>
                <a:gd name="T3" fmla="*/ 74 h 373"/>
                <a:gd name="T4" fmla="*/ 316 w 585"/>
                <a:gd name="T5" fmla="*/ 45 h 373"/>
                <a:gd name="T6" fmla="*/ 364 w 585"/>
                <a:gd name="T7" fmla="*/ 45 h 373"/>
                <a:gd name="T8" fmla="*/ 364 w 585"/>
                <a:gd name="T9" fmla="*/ 0 h 373"/>
                <a:gd name="T10" fmla="*/ 223 w 585"/>
                <a:gd name="T11" fmla="*/ 0 h 373"/>
                <a:gd name="T12" fmla="*/ 223 w 585"/>
                <a:gd name="T13" fmla="*/ 45 h 373"/>
                <a:gd name="T14" fmla="*/ 271 w 585"/>
                <a:gd name="T15" fmla="*/ 45 h 373"/>
                <a:gd name="T16" fmla="*/ 271 w 585"/>
                <a:gd name="T17" fmla="*/ 74 h 373"/>
                <a:gd name="T18" fmla="*/ 0 w 585"/>
                <a:gd name="T19" fmla="*/ 350 h 373"/>
                <a:gd name="T20" fmla="*/ 0 w 585"/>
                <a:gd name="T21" fmla="*/ 372 h 373"/>
                <a:gd name="T22" fmla="*/ 584 w 585"/>
                <a:gd name="T23" fmla="*/ 372 h 373"/>
                <a:gd name="T24" fmla="*/ 584 w 585"/>
                <a:gd name="T25" fmla="*/ 350 h 373"/>
                <a:gd name="T26" fmla="*/ 316 w 585"/>
                <a:gd name="T27" fmla="*/ 74 h 373"/>
                <a:gd name="T28" fmla="*/ 44 w 585"/>
                <a:gd name="T29" fmla="*/ 328 h 373"/>
                <a:gd name="T30" fmla="*/ 44 w 585"/>
                <a:gd name="T31" fmla="*/ 328 h 373"/>
                <a:gd name="T32" fmla="*/ 294 w 585"/>
                <a:gd name="T33" fmla="*/ 118 h 373"/>
                <a:gd name="T34" fmla="*/ 539 w 585"/>
                <a:gd name="T35" fmla="*/ 328 h 373"/>
                <a:gd name="T36" fmla="*/ 44 w 585"/>
                <a:gd name="T37" fmla="*/ 328 h 373"/>
                <a:gd name="T38" fmla="*/ 316 w 585"/>
                <a:gd name="T39" fmla="*/ 74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85" h="373">
                  <a:moveTo>
                    <a:pt x="316" y="74"/>
                  </a:moveTo>
                  <a:lnTo>
                    <a:pt x="316" y="74"/>
                  </a:lnTo>
                  <a:cubicBezTo>
                    <a:pt x="316" y="45"/>
                    <a:pt x="316" y="45"/>
                    <a:pt x="316" y="45"/>
                  </a:cubicBezTo>
                  <a:cubicBezTo>
                    <a:pt x="364" y="45"/>
                    <a:pt x="364" y="45"/>
                    <a:pt x="364" y="45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3" y="45"/>
                    <a:pt x="223" y="45"/>
                    <a:pt x="223" y="45"/>
                  </a:cubicBezTo>
                  <a:cubicBezTo>
                    <a:pt x="271" y="45"/>
                    <a:pt x="271" y="45"/>
                    <a:pt x="271" y="45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119" y="85"/>
                    <a:pt x="0" y="207"/>
                    <a:pt x="0" y="350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584" y="372"/>
                    <a:pt x="584" y="372"/>
                    <a:pt x="584" y="372"/>
                  </a:cubicBezTo>
                  <a:cubicBezTo>
                    <a:pt x="584" y="350"/>
                    <a:pt x="584" y="350"/>
                    <a:pt x="584" y="350"/>
                  </a:cubicBezTo>
                  <a:cubicBezTo>
                    <a:pt x="584" y="207"/>
                    <a:pt x="465" y="85"/>
                    <a:pt x="316" y="74"/>
                  </a:cubicBezTo>
                  <a:lnTo>
                    <a:pt x="44" y="328"/>
                  </a:lnTo>
                  <a:lnTo>
                    <a:pt x="44" y="328"/>
                  </a:lnTo>
                  <a:cubicBezTo>
                    <a:pt x="55" y="210"/>
                    <a:pt x="163" y="118"/>
                    <a:pt x="294" y="118"/>
                  </a:cubicBezTo>
                  <a:cubicBezTo>
                    <a:pt x="420" y="118"/>
                    <a:pt x="528" y="210"/>
                    <a:pt x="539" y="328"/>
                  </a:cubicBezTo>
                  <a:cubicBezTo>
                    <a:pt x="44" y="328"/>
                    <a:pt x="44" y="328"/>
                    <a:pt x="44" y="328"/>
                  </a:cubicBezTo>
                  <a:lnTo>
                    <a:pt x="316" y="7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54"/>
            <p:cNvSpPr>
              <a:spLocks noChangeArrowheads="1"/>
            </p:cNvSpPr>
            <p:nvPr/>
          </p:nvSpPr>
          <p:spPr bwMode="auto">
            <a:xfrm>
              <a:off x="8573341" y="3662079"/>
              <a:ext cx="88900" cy="76200"/>
            </a:xfrm>
            <a:custGeom>
              <a:avLst/>
              <a:gdLst>
                <a:gd name="T0" fmla="*/ 0 w 246"/>
                <a:gd name="T1" fmla="*/ 0 h 211"/>
                <a:gd name="T2" fmla="*/ 0 w 246"/>
                <a:gd name="T3" fmla="*/ 0 h 211"/>
                <a:gd name="T4" fmla="*/ 0 w 246"/>
                <a:gd name="T5" fmla="*/ 210 h 211"/>
                <a:gd name="T6" fmla="*/ 245 w 246"/>
                <a:gd name="T7" fmla="*/ 210 h 211"/>
                <a:gd name="T8" fmla="*/ 0 w 246"/>
                <a:gd name="T9" fmla="*/ 0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211">
                  <a:moveTo>
                    <a:pt x="0" y="0"/>
                  </a:moveTo>
                  <a:lnTo>
                    <a:pt x="0" y="0"/>
                  </a:lnTo>
                  <a:cubicBezTo>
                    <a:pt x="0" y="210"/>
                    <a:pt x="0" y="210"/>
                    <a:pt x="0" y="210"/>
                  </a:cubicBezTo>
                  <a:cubicBezTo>
                    <a:pt x="245" y="210"/>
                    <a:pt x="245" y="210"/>
                    <a:pt x="245" y="210"/>
                  </a:cubicBezTo>
                  <a:cubicBezTo>
                    <a:pt x="234" y="92"/>
                    <a:pt x="126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55"/>
            <p:cNvSpPr>
              <a:spLocks noChangeArrowheads="1"/>
            </p:cNvSpPr>
            <p:nvPr/>
          </p:nvSpPr>
          <p:spPr bwMode="auto">
            <a:xfrm>
              <a:off x="8452691" y="3765267"/>
              <a:ext cx="239712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  <a:gd name="T10" fmla="*/ 618 w 664"/>
                <a:gd name="T11" fmla="*/ 73 h 115"/>
                <a:gd name="T12" fmla="*/ 41 w 664"/>
                <a:gd name="T13" fmla="*/ 73 h 115"/>
                <a:gd name="T14" fmla="*/ 41 w 664"/>
                <a:gd name="T15" fmla="*/ 44 h 115"/>
                <a:gd name="T16" fmla="*/ 618 w 664"/>
                <a:gd name="T17" fmla="*/ 44 h 115"/>
                <a:gd name="T18" fmla="*/ 618 w 664"/>
                <a:gd name="T19" fmla="*/ 73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  <a:close/>
                  <a:moveTo>
                    <a:pt x="618" y="73"/>
                  </a:moveTo>
                  <a:lnTo>
                    <a:pt x="41" y="73"/>
                  </a:lnTo>
                  <a:lnTo>
                    <a:pt x="41" y="44"/>
                  </a:lnTo>
                  <a:lnTo>
                    <a:pt x="618" y="44"/>
                  </a:lnTo>
                  <a:lnTo>
                    <a:pt x="618" y="7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1" name="Freeform 56"/>
            <p:cNvSpPr>
              <a:spLocks noChangeArrowheads="1"/>
            </p:cNvSpPr>
            <p:nvPr/>
          </p:nvSpPr>
          <p:spPr bwMode="auto">
            <a:xfrm>
              <a:off x="8452691" y="3765267"/>
              <a:ext cx="239712" cy="41275"/>
            </a:xfrm>
            <a:custGeom>
              <a:avLst/>
              <a:gdLst>
                <a:gd name="T0" fmla="*/ 0 w 664"/>
                <a:gd name="T1" fmla="*/ 0 h 115"/>
                <a:gd name="T2" fmla="*/ 0 w 664"/>
                <a:gd name="T3" fmla="*/ 114 h 115"/>
                <a:gd name="T4" fmla="*/ 663 w 664"/>
                <a:gd name="T5" fmla="*/ 114 h 115"/>
                <a:gd name="T6" fmla="*/ 663 w 664"/>
                <a:gd name="T7" fmla="*/ 0 h 115"/>
                <a:gd name="T8" fmla="*/ 0 w 664"/>
                <a:gd name="T9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4" h="115">
                  <a:moveTo>
                    <a:pt x="0" y="0"/>
                  </a:moveTo>
                  <a:lnTo>
                    <a:pt x="0" y="114"/>
                  </a:lnTo>
                  <a:lnTo>
                    <a:pt x="663" y="114"/>
                  </a:lnTo>
                  <a:lnTo>
                    <a:pt x="66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57"/>
            <p:cNvSpPr>
              <a:spLocks noChangeArrowheads="1"/>
            </p:cNvSpPr>
            <p:nvPr/>
          </p:nvSpPr>
          <p:spPr bwMode="auto">
            <a:xfrm>
              <a:off x="8468566" y="3781142"/>
              <a:ext cx="207962" cy="11112"/>
            </a:xfrm>
            <a:custGeom>
              <a:avLst/>
              <a:gdLst>
                <a:gd name="T0" fmla="*/ 577 w 578"/>
                <a:gd name="T1" fmla="*/ 29 h 30"/>
                <a:gd name="T2" fmla="*/ 0 w 578"/>
                <a:gd name="T3" fmla="*/ 29 h 30"/>
                <a:gd name="T4" fmla="*/ 0 w 578"/>
                <a:gd name="T5" fmla="*/ 0 h 30"/>
                <a:gd name="T6" fmla="*/ 577 w 578"/>
                <a:gd name="T7" fmla="*/ 0 h 30"/>
                <a:gd name="T8" fmla="*/ 577 w 578"/>
                <a:gd name="T9" fmla="*/ 2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577" y="29"/>
                  </a:moveTo>
                  <a:lnTo>
                    <a:pt x="0" y="29"/>
                  </a:lnTo>
                  <a:lnTo>
                    <a:pt x="0" y="0"/>
                  </a:lnTo>
                  <a:lnTo>
                    <a:pt x="577" y="0"/>
                  </a:lnTo>
                  <a:lnTo>
                    <a:pt x="577" y="2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58"/>
            <p:cNvSpPr>
              <a:spLocks noChangeArrowheads="1"/>
            </p:cNvSpPr>
            <p:nvPr/>
          </p:nvSpPr>
          <p:spPr bwMode="auto">
            <a:xfrm>
              <a:off x="8468566" y="3781142"/>
              <a:ext cx="207962" cy="11112"/>
            </a:xfrm>
            <a:custGeom>
              <a:avLst/>
              <a:gdLst>
                <a:gd name="T0" fmla="*/ 0 w 578"/>
                <a:gd name="T1" fmla="*/ 0 h 30"/>
                <a:gd name="T2" fmla="*/ 0 w 578"/>
                <a:gd name="T3" fmla="*/ 29 h 30"/>
                <a:gd name="T4" fmla="*/ 577 w 578"/>
                <a:gd name="T5" fmla="*/ 29 h 30"/>
                <a:gd name="T6" fmla="*/ 577 w 578"/>
                <a:gd name="T7" fmla="*/ 0 h 30"/>
                <a:gd name="T8" fmla="*/ 0 w 578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0" y="0"/>
                  </a:moveTo>
                  <a:lnTo>
                    <a:pt x="0" y="29"/>
                  </a:lnTo>
                  <a:lnTo>
                    <a:pt x="577" y="29"/>
                  </a:lnTo>
                  <a:lnTo>
                    <a:pt x="57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59"/>
            <p:cNvSpPr>
              <a:spLocks noChangeArrowheads="1"/>
            </p:cNvSpPr>
            <p:nvPr/>
          </p:nvSpPr>
          <p:spPr bwMode="auto">
            <a:xfrm>
              <a:off x="8468566" y="3781142"/>
              <a:ext cx="207962" cy="11112"/>
            </a:xfrm>
            <a:custGeom>
              <a:avLst/>
              <a:gdLst>
                <a:gd name="T0" fmla="*/ 0 w 578"/>
                <a:gd name="T1" fmla="*/ 0 h 30"/>
                <a:gd name="T2" fmla="*/ 0 w 578"/>
                <a:gd name="T3" fmla="*/ 29 h 30"/>
                <a:gd name="T4" fmla="*/ 577 w 578"/>
                <a:gd name="T5" fmla="*/ 29 h 30"/>
                <a:gd name="T6" fmla="*/ 577 w 578"/>
                <a:gd name="T7" fmla="*/ 0 h 30"/>
                <a:gd name="T8" fmla="*/ 0 w 578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30">
                  <a:moveTo>
                    <a:pt x="0" y="0"/>
                  </a:moveTo>
                  <a:lnTo>
                    <a:pt x="0" y="29"/>
                  </a:lnTo>
                  <a:lnTo>
                    <a:pt x="577" y="29"/>
                  </a:lnTo>
                  <a:lnTo>
                    <a:pt x="577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60"/>
            <p:cNvSpPr>
              <a:spLocks noChangeArrowheads="1"/>
            </p:cNvSpPr>
            <p:nvPr/>
          </p:nvSpPr>
          <p:spPr bwMode="auto">
            <a:xfrm>
              <a:off x="8573341" y="3781142"/>
              <a:ext cx="103187" cy="11112"/>
            </a:xfrm>
            <a:custGeom>
              <a:avLst/>
              <a:gdLst>
                <a:gd name="T0" fmla="*/ 286 w 287"/>
                <a:gd name="T1" fmla="*/ 0 h 30"/>
                <a:gd name="T2" fmla="*/ 0 w 287"/>
                <a:gd name="T3" fmla="*/ 0 h 30"/>
                <a:gd name="T4" fmla="*/ 0 w 287"/>
                <a:gd name="T5" fmla="*/ 29 h 30"/>
                <a:gd name="T6" fmla="*/ 286 w 287"/>
                <a:gd name="T7" fmla="*/ 29 h 30"/>
                <a:gd name="T8" fmla="*/ 286 w 287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30">
                  <a:moveTo>
                    <a:pt x="28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86" y="29"/>
                  </a:lnTo>
                  <a:lnTo>
                    <a:pt x="2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61"/>
            <p:cNvSpPr>
              <a:spLocks noChangeArrowheads="1"/>
            </p:cNvSpPr>
            <p:nvPr/>
          </p:nvSpPr>
          <p:spPr bwMode="auto">
            <a:xfrm>
              <a:off x="8573341" y="3781142"/>
              <a:ext cx="103187" cy="11112"/>
            </a:xfrm>
            <a:custGeom>
              <a:avLst/>
              <a:gdLst>
                <a:gd name="T0" fmla="*/ 286 w 287"/>
                <a:gd name="T1" fmla="*/ 0 h 30"/>
                <a:gd name="T2" fmla="*/ 0 w 287"/>
                <a:gd name="T3" fmla="*/ 0 h 30"/>
                <a:gd name="T4" fmla="*/ 0 w 287"/>
                <a:gd name="T5" fmla="*/ 29 h 30"/>
                <a:gd name="T6" fmla="*/ 286 w 287"/>
                <a:gd name="T7" fmla="*/ 29 h 30"/>
                <a:gd name="T8" fmla="*/ 286 w 287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30">
                  <a:moveTo>
                    <a:pt x="286" y="0"/>
                  </a:moveTo>
                  <a:lnTo>
                    <a:pt x="0" y="0"/>
                  </a:lnTo>
                  <a:lnTo>
                    <a:pt x="0" y="29"/>
                  </a:lnTo>
                  <a:lnTo>
                    <a:pt x="286" y="29"/>
                  </a:lnTo>
                  <a:lnTo>
                    <a:pt x="28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7" name="Group 476"/>
          <p:cNvGrpSpPr/>
          <p:nvPr/>
        </p:nvGrpSpPr>
        <p:grpSpPr>
          <a:xfrm>
            <a:off x="8244374" y="4067641"/>
            <a:ext cx="493712" cy="493713"/>
            <a:chOff x="8233616" y="4054289"/>
            <a:chExt cx="493712" cy="493713"/>
          </a:xfrm>
        </p:grpSpPr>
        <p:sp>
          <p:nvSpPr>
            <p:cNvPr id="478" name="Freeform 62"/>
            <p:cNvSpPr>
              <a:spLocks noChangeArrowheads="1"/>
            </p:cNvSpPr>
            <p:nvPr/>
          </p:nvSpPr>
          <p:spPr bwMode="auto">
            <a:xfrm>
              <a:off x="8233616" y="405428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63"/>
            <p:cNvSpPr>
              <a:spLocks noChangeArrowheads="1"/>
            </p:cNvSpPr>
            <p:nvPr/>
          </p:nvSpPr>
          <p:spPr bwMode="auto">
            <a:xfrm>
              <a:off x="8233616" y="4054289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64"/>
            <p:cNvSpPr>
              <a:spLocks noChangeArrowheads="1"/>
            </p:cNvSpPr>
            <p:nvPr/>
          </p:nvSpPr>
          <p:spPr bwMode="auto">
            <a:xfrm>
              <a:off x="8295528" y="4128902"/>
              <a:ext cx="431800" cy="419100"/>
            </a:xfrm>
            <a:custGeom>
              <a:avLst/>
              <a:gdLst>
                <a:gd name="T0" fmla="*/ 460 w 1201"/>
                <a:gd name="T1" fmla="*/ 936 h 1166"/>
                <a:gd name="T2" fmla="*/ 460 w 1201"/>
                <a:gd name="T3" fmla="*/ 936 h 1166"/>
                <a:gd name="T4" fmla="*/ 460 w 1201"/>
                <a:gd name="T5" fmla="*/ 826 h 1166"/>
                <a:gd name="T6" fmla="*/ 1096 w 1201"/>
                <a:gd name="T7" fmla="*/ 826 h 1166"/>
                <a:gd name="T8" fmla="*/ 1096 w 1201"/>
                <a:gd name="T9" fmla="*/ 936 h 1166"/>
                <a:gd name="T10" fmla="*/ 460 w 1201"/>
                <a:gd name="T11" fmla="*/ 936 h 1166"/>
                <a:gd name="T12" fmla="*/ 539 w 1201"/>
                <a:gd name="T13" fmla="*/ 0 h 1166"/>
                <a:gd name="T14" fmla="*/ 539 w 1201"/>
                <a:gd name="T15" fmla="*/ 0 h 1166"/>
                <a:gd name="T16" fmla="*/ 539 w 1201"/>
                <a:gd name="T17" fmla="*/ 168 h 1166"/>
                <a:gd name="T18" fmla="*/ 539 w 1201"/>
                <a:gd name="T19" fmla="*/ 168 h 1166"/>
                <a:gd name="T20" fmla="*/ 543 w 1201"/>
                <a:gd name="T21" fmla="*/ 236 h 1166"/>
                <a:gd name="T22" fmla="*/ 371 w 1201"/>
                <a:gd name="T23" fmla="*/ 525 h 1166"/>
                <a:gd name="T24" fmla="*/ 278 w 1201"/>
                <a:gd name="T25" fmla="*/ 483 h 1166"/>
                <a:gd name="T26" fmla="*/ 278 w 1201"/>
                <a:gd name="T27" fmla="*/ 483 h 1166"/>
                <a:gd name="T28" fmla="*/ 360 w 1201"/>
                <a:gd name="T29" fmla="*/ 565 h 1166"/>
                <a:gd name="T30" fmla="*/ 375 w 1201"/>
                <a:gd name="T31" fmla="*/ 558 h 1166"/>
                <a:gd name="T32" fmla="*/ 457 w 1201"/>
                <a:gd name="T33" fmla="*/ 597 h 1166"/>
                <a:gd name="T34" fmla="*/ 489 w 1201"/>
                <a:gd name="T35" fmla="*/ 518 h 1166"/>
                <a:gd name="T36" fmla="*/ 610 w 1201"/>
                <a:gd name="T37" fmla="*/ 561 h 1166"/>
                <a:gd name="T38" fmla="*/ 757 w 1201"/>
                <a:gd name="T39" fmla="*/ 508 h 1166"/>
                <a:gd name="T40" fmla="*/ 757 w 1201"/>
                <a:gd name="T41" fmla="*/ 479 h 1166"/>
                <a:gd name="T42" fmla="*/ 711 w 1201"/>
                <a:gd name="T43" fmla="*/ 479 h 1166"/>
                <a:gd name="T44" fmla="*/ 711 w 1201"/>
                <a:gd name="T45" fmla="*/ 436 h 1166"/>
                <a:gd name="T46" fmla="*/ 846 w 1201"/>
                <a:gd name="T47" fmla="*/ 436 h 1166"/>
                <a:gd name="T48" fmla="*/ 846 w 1201"/>
                <a:gd name="T49" fmla="*/ 479 h 1166"/>
                <a:gd name="T50" fmla="*/ 800 w 1201"/>
                <a:gd name="T51" fmla="*/ 479 h 1166"/>
                <a:gd name="T52" fmla="*/ 800 w 1201"/>
                <a:gd name="T53" fmla="*/ 508 h 1166"/>
                <a:gd name="T54" fmla="*/ 1057 w 1201"/>
                <a:gd name="T55" fmla="*/ 776 h 1166"/>
                <a:gd name="T56" fmla="*/ 1057 w 1201"/>
                <a:gd name="T57" fmla="*/ 797 h 1166"/>
                <a:gd name="T58" fmla="*/ 496 w 1201"/>
                <a:gd name="T59" fmla="*/ 797 h 1166"/>
                <a:gd name="T60" fmla="*/ 496 w 1201"/>
                <a:gd name="T61" fmla="*/ 797 h 1166"/>
                <a:gd name="T62" fmla="*/ 0 w 1201"/>
                <a:gd name="T63" fmla="*/ 797 h 1166"/>
                <a:gd name="T64" fmla="*/ 368 w 1201"/>
                <a:gd name="T65" fmla="*/ 1165 h 1166"/>
                <a:gd name="T66" fmla="*/ 1200 w 1201"/>
                <a:gd name="T67" fmla="*/ 1165 h 1166"/>
                <a:gd name="T68" fmla="*/ 1200 w 1201"/>
                <a:gd name="T69" fmla="*/ 665 h 1166"/>
                <a:gd name="T70" fmla="*/ 539 w 1201"/>
                <a:gd name="T71" fmla="*/ 0 h 1166"/>
                <a:gd name="T72" fmla="*/ 460 w 1201"/>
                <a:gd name="T73" fmla="*/ 936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01" h="1166">
                  <a:moveTo>
                    <a:pt x="460" y="936"/>
                  </a:moveTo>
                  <a:lnTo>
                    <a:pt x="460" y="936"/>
                  </a:lnTo>
                  <a:cubicBezTo>
                    <a:pt x="460" y="826"/>
                    <a:pt x="460" y="826"/>
                    <a:pt x="460" y="826"/>
                  </a:cubicBezTo>
                  <a:cubicBezTo>
                    <a:pt x="1096" y="826"/>
                    <a:pt x="1096" y="826"/>
                    <a:pt x="1096" y="826"/>
                  </a:cubicBezTo>
                  <a:cubicBezTo>
                    <a:pt x="1096" y="936"/>
                    <a:pt x="1096" y="936"/>
                    <a:pt x="1096" y="936"/>
                  </a:cubicBezTo>
                  <a:cubicBezTo>
                    <a:pt x="460" y="936"/>
                    <a:pt x="460" y="936"/>
                    <a:pt x="460" y="936"/>
                  </a:cubicBezTo>
                  <a:lnTo>
                    <a:pt x="539" y="0"/>
                  </a:lnTo>
                  <a:lnTo>
                    <a:pt x="539" y="0"/>
                  </a:lnTo>
                  <a:cubicBezTo>
                    <a:pt x="539" y="168"/>
                    <a:pt x="539" y="168"/>
                    <a:pt x="539" y="168"/>
                  </a:cubicBezTo>
                  <a:lnTo>
                    <a:pt x="539" y="168"/>
                  </a:lnTo>
                  <a:cubicBezTo>
                    <a:pt x="543" y="193"/>
                    <a:pt x="543" y="215"/>
                    <a:pt x="543" y="236"/>
                  </a:cubicBezTo>
                  <a:cubicBezTo>
                    <a:pt x="543" y="397"/>
                    <a:pt x="468" y="525"/>
                    <a:pt x="371" y="525"/>
                  </a:cubicBezTo>
                  <a:cubicBezTo>
                    <a:pt x="335" y="525"/>
                    <a:pt x="307" y="508"/>
                    <a:pt x="278" y="483"/>
                  </a:cubicBezTo>
                  <a:lnTo>
                    <a:pt x="278" y="483"/>
                  </a:lnTo>
                  <a:cubicBezTo>
                    <a:pt x="360" y="565"/>
                    <a:pt x="360" y="565"/>
                    <a:pt x="360" y="565"/>
                  </a:cubicBezTo>
                  <a:cubicBezTo>
                    <a:pt x="375" y="558"/>
                    <a:pt x="375" y="558"/>
                    <a:pt x="375" y="558"/>
                  </a:cubicBezTo>
                  <a:cubicBezTo>
                    <a:pt x="457" y="597"/>
                    <a:pt x="457" y="597"/>
                    <a:pt x="457" y="597"/>
                  </a:cubicBezTo>
                  <a:cubicBezTo>
                    <a:pt x="489" y="518"/>
                    <a:pt x="489" y="518"/>
                    <a:pt x="489" y="518"/>
                  </a:cubicBezTo>
                  <a:cubicBezTo>
                    <a:pt x="610" y="561"/>
                    <a:pt x="610" y="561"/>
                    <a:pt x="610" y="561"/>
                  </a:cubicBezTo>
                  <a:cubicBezTo>
                    <a:pt x="653" y="533"/>
                    <a:pt x="703" y="511"/>
                    <a:pt x="757" y="508"/>
                  </a:cubicBezTo>
                  <a:cubicBezTo>
                    <a:pt x="757" y="479"/>
                    <a:pt x="757" y="479"/>
                    <a:pt x="757" y="479"/>
                  </a:cubicBezTo>
                  <a:cubicBezTo>
                    <a:pt x="711" y="479"/>
                    <a:pt x="711" y="479"/>
                    <a:pt x="711" y="479"/>
                  </a:cubicBezTo>
                  <a:cubicBezTo>
                    <a:pt x="711" y="436"/>
                    <a:pt x="711" y="436"/>
                    <a:pt x="711" y="436"/>
                  </a:cubicBezTo>
                  <a:cubicBezTo>
                    <a:pt x="846" y="436"/>
                    <a:pt x="846" y="436"/>
                    <a:pt x="846" y="436"/>
                  </a:cubicBezTo>
                  <a:cubicBezTo>
                    <a:pt x="846" y="479"/>
                    <a:pt x="846" y="479"/>
                    <a:pt x="846" y="479"/>
                  </a:cubicBezTo>
                  <a:cubicBezTo>
                    <a:pt x="800" y="479"/>
                    <a:pt x="800" y="479"/>
                    <a:pt x="800" y="479"/>
                  </a:cubicBezTo>
                  <a:cubicBezTo>
                    <a:pt x="800" y="508"/>
                    <a:pt x="800" y="508"/>
                    <a:pt x="800" y="508"/>
                  </a:cubicBezTo>
                  <a:cubicBezTo>
                    <a:pt x="943" y="518"/>
                    <a:pt x="1057" y="636"/>
                    <a:pt x="1057" y="776"/>
                  </a:cubicBezTo>
                  <a:cubicBezTo>
                    <a:pt x="1057" y="797"/>
                    <a:pt x="1057" y="797"/>
                    <a:pt x="1057" y="797"/>
                  </a:cubicBezTo>
                  <a:cubicBezTo>
                    <a:pt x="496" y="797"/>
                    <a:pt x="496" y="797"/>
                    <a:pt x="496" y="797"/>
                  </a:cubicBezTo>
                  <a:lnTo>
                    <a:pt x="496" y="797"/>
                  </a:lnTo>
                  <a:cubicBezTo>
                    <a:pt x="0" y="797"/>
                    <a:pt x="0" y="797"/>
                    <a:pt x="0" y="797"/>
                  </a:cubicBezTo>
                  <a:cubicBezTo>
                    <a:pt x="368" y="1165"/>
                    <a:pt x="368" y="1165"/>
                    <a:pt x="368" y="1165"/>
                  </a:cubicBezTo>
                  <a:cubicBezTo>
                    <a:pt x="1200" y="1165"/>
                    <a:pt x="1200" y="1165"/>
                    <a:pt x="1200" y="1165"/>
                  </a:cubicBezTo>
                  <a:cubicBezTo>
                    <a:pt x="1200" y="665"/>
                    <a:pt x="1200" y="665"/>
                    <a:pt x="1200" y="665"/>
                  </a:cubicBezTo>
                  <a:cubicBezTo>
                    <a:pt x="539" y="0"/>
                    <a:pt x="539" y="0"/>
                    <a:pt x="539" y="0"/>
                  </a:cubicBezTo>
                  <a:lnTo>
                    <a:pt x="460" y="936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65"/>
            <p:cNvSpPr>
              <a:spLocks noChangeArrowheads="1"/>
            </p:cNvSpPr>
            <p:nvPr/>
          </p:nvSpPr>
          <p:spPr bwMode="auto">
            <a:xfrm>
              <a:off x="8365378" y="4128902"/>
              <a:ext cx="125413" cy="188912"/>
            </a:xfrm>
            <a:custGeom>
              <a:avLst/>
              <a:gdLst>
                <a:gd name="T0" fmla="*/ 343 w 348"/>
                <a:gd name="T1" fmla="*/ 168 h 526"/>
                <a:gd name="T2" fmla="*/ 343 w 348"/>
                <a:gd name="T3" fmla="*/ 168 h 526"/>
                <a:gd name="T4" fmla="*/ 343 w 348"/>
                <a:gd name="T5" fmla="*/ 168 h 526"/>
                <a:gd name="T6" fmla="*/ 343 w 348"/>
                <a:gd name="T7" fmla="*/ 0 h 526"/>
                <a:gd name="T8" fmla="*/ 7 w 348"/>
                <a:gd name="T9" fmla="*/ 0 h 526"/>
                <a:gd name="T10" fmla="*/ 7 w 348"/>
                <a:gd name="T11" fmla="*/ 168 h 526"/>
                <a:gd name="T12" fmla="*/ 7 w 348"/>
                <a:gd name="T13" fmla="*/ 168 h 526"/>
                <a:gd name="T14" fmla="*/ 0 w 348"/>
                <a:gd name="T15" fmla="*/ 236 h 526"/>
                <a:gd name="T16" fmla="*/ 175 w 348"/>
                <a:gd name="T17" fmla="*/ 525 h 526"/>
                <a:gd name="T18" fmla="*/ 347 w 348"/>
                <a:gd name="T19" fmla="*/ 236 h 526"/>
                <a:gd name="T20" fmla="*/ 343 w 348"/>
                <a:gd name="T21" fmla="*/ 168 h 526"/>
                <a:gd name="T22" fmla="*/ 46 w 348"/>
                <a:gd name="T23" fmla="*/ 43 h 526"/>
                <a:gd name="T24" fmla="*/ 46 w 348"/>
                <a:gd name="T25" fmla="*/ 43 h 526"/>
                <a:gd name="T26" fmla="*/ 300 w 348"/>
                <a:gd name="T27" fmla="*/ 43 h 526"/>
                <a:gd name="T28" fmla="*/ 300 w 348"/>
                <a:gd name="T29" fmla="*/ 125 h 526"/>
                <a:gd name="T30" fmla="*/ 46 w 348"/>
                <a:gd name="T31" fmla="*/ 125 h 526"/>
                <a:gd name="T32" fmla="*/ 46 w 348"/>
                <a:gd name="T33" fmla="*/ 43 h 526"/>
                <a:gd name="T34" fmla="*/ 175 w 348"/>
                <a:gd name="T35" fmla="*/ 483 h 526"/>
                <a:gd name="T36" fmla="*/ 175 w 348"/>
                <a:gd name="T37" fmla="*/ 483 h 526"/>
                <a:gd name="T38" fmla="*/ 46 w 348"/>
                <a:gd name="T39" fmla="*/ 290 h 526"/>
                <a:gd name="T40" fmla="*/ 247 w 348"/>
                <a:gd name="T41" fmla="*/ 179 h 526"/>
                <a:gd name="T42" fmla="*/ 304 w 348"/>
                <a:gd name="T43" fmla="*/ 279 h 526"/>
                <a:gd name="T44" fmla="*/ 175 w 348"/>
                <a:gd name="T45" fmla="*/ 483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8" h="526">
                  <a:moveTo>
                    <a:pt x="343" y="168"/>
                  </a:moveTo>
                  <a:lnTo>
                    <a:pt x="343" y="168"/>
                  </a:lnTo>
                  <a:lnTo>
                    <a:pt x="343" y="168"/>
                  </a:lnTo>
                  <a:cubicBezTo>
                    <a:pt x="343" y="0"/>
                    <a:pt x="343" y="0"/>
                    <a:pt x="343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168"/>
                    <a:pt x="7" y="168"/>
                    <a:pt x="7" y="168"/>
                  </a:cubicBezTo>
                  <a:lnTo>
                    <a:pt x="7" y="168"/>
                  </a:lnTo>
                  <a:cubicBezTo>
                    <a:pt x="4" y="193"/>
                    <a:pt x="0" y="215"/>
                    <a:pt x="0" y="236"/>
                  </a:cubicBezTo>
                  <a:cubicBezTo>
                    <a:pt x="0" y="397"/>
                    <a:pt x="79" y="525"/>
                    <a:pt x="175" y="525"/>
                  </a:cubicBezTo>
                  <a:cubicBezTo>
                    <a:pt x="272" y="525"/>
                    <a:pt x="347" y="397"/>
                    <a:pt x="347" y="236"/>
                  </a:cubicBezTo>
                  <a:cubicBezTo>
                    <a:pt x="347" y="215"/>
                    <a:pt x="347" y="193"/>
                    <a:pt x="343" y="168"/>
                  </a:cubicBezTo>
                  <a:close/>
                  <a:moveTo>
                    <a:pt x="46" y="43"/>
                  </a:moveTo>
                  <a:lnTo>
                    <a:pt x="46" y="43"/>
                  </a:lnTo>
                  <a:cubicBezTo>
                    <a:pt x="300" y="43"/>
                    <a:pt x="300" y="43"/>
                    <a:pt x="300" y="43"/>
                  </a:cubicBezTo>
                  <a:cubicBezTo>
                    <a:pt x="300" y="125"/>
                    <a:pt x="300" y="125"/>
                    <a:pt x="300" y="125"/>
                  </a:cubicBezTo>
                  <a:cubicBezTo>
                    <a:pt x="46" y="125"/>
                    <a:pt x="46" y="125"/>
                    <a:pt x="46" y="125"/>
                  </a:cubicBezTo>
                  <a:lnTo>
                    <a:pt x="46" y="43"/>
                  </a:lnTo>
                  <a:close/>
                  <a:moveTo>
                    <a:pt x="175" y="483"/>
                  </a:moveTo>
                  <a:lnTo>
                    <a:pt x="175" y="483"/>
                  </a:lnTo>
                  <a:cubicBezTo>
                    <a:pt x="111" y="483"/>
                    <a:pt x="61" y="397"/>
                    <a:pt x="46" y="290"/>
                  </a:cubicBezTo>
                  <a:cubicBezTo>
                    <a:pt x="168" y="279"/>
                    <a:pt x="247" y="179"/>
                    <a:pt x="247" y="179"/>
                  </a:cubicBezTo>
                  <a:cubicBezTo>
                    <a:pt x="304" y="279"/>
                    <a:pt x="304" y="279"/>
                    <a:pt x="304" y="279"/>
                  </a:cubicBezTo>
                  <a:cubicBezTo>
                    <a:pt x="293" y="393"/>
                    <a:pt x="239" y="483"/>
                    <a:pt x="175" y="4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2" name="Freeform 66"/>
            <p:cNvSpPr>
              <a:spLocks noChangeArrowheads="1"/>
            </p:cNvSpPr>
            <p:nvPr/>
          </p:nvSpPr>
          <p:spPr bwMode="auto">
            <a:xfrm>
              <a:off x="8295528" y="4316227"/>
              <a:ext cx="220663" cy="100012"/>
            </a:xfrm>
            <a:custGeom>
              <a:avLst/>
              <a:gdLst>
                <a:gd name="T0" fmla="*/ 489 w 611"/>
                <a:gd name="T1" fmla="*/ 0 h 280"/>
                <a:gd name="T2" fmla="*/ 489 w 611"/>
                <a:gd name="T3" fmla="*/ 0 h 280"/>
                <a:gd name="T4" fmla="*/ 457 w 611"/>
                <a:gd name="T5" fmla="*/ 79 h 280"/>
                <a:gd name="T6" fmla="*/ 375 w 611"/>
                <a:gd name="T7" fmla="*/ 40 h 280"/>
                <a:gd name="T8" fmla="*/ 289 w 611"/>
                <a:gd name="T9" fmla="*/ 79 h 280"/>
                <a:gd name="T10" fmla="*/ 257 w 611"/>
                <a:gd name="T11" fmla="*/ 0 h 280"/>
                <a:gd name="T12" fmla="*/ 53 w 611"/>
                <a:gd name="T13" fmla="*/ 72 h 280"/>
                <a:gd name="T14" fmla="*/ 0 w 611"/>
                <a:gd name="T15" fmla="*/ 279 h 280"/>
                <a:gd name="T16" fmla="*/ 496 w 611"/>
                <a:gd name="T17" fmla="*/ 279 h 280"/>
                <a:gd name="T18" fmla="*/ 496 w 611"/>
                <a:gd name="T19" fmla="*/ 258 h 280"/>
                <a:gd name="T20" fmla="*/ 610 w 611"/>
                <a:gd name="T21" fmla="*/ 43 h 280"/>
                <a:gd name="T22" fmla="*/ 489 w 611"/>
                <a:gd name="T23" fmla="*/ 0 h 280"/>
                <a:gd name="T24" fmla="*/ 318 w 611"/>
                <a:gd name="T25" fmla="*/ 186 h 280"/>
                <a:gd name="T26" fmla="*/ 318 w 611"/>
                <a:gd name="T27" fmla="*/ 186 h 280"/>
                <a:gd name="T28" fmla="*/ 300 w 611"/>
                <a:gd name="T29" fmla="*/ 200 h 280"/>
                <a:gd name="T30" fmla="*/ 289 w 611"/>
                <a:gd name="T31" fmla="*/ 204 h 280"/>
                <a:gd name="T32" fmla="*/ 278 w 611"/>
                <a:gd name="T33" fmla="*/ 200 h 280"/>
                <a:gd name="T34" fmla="*/ 267 w 611"/>
                <a:gd name="T35" fmla="*/ 193 h 280"/>
                <a:gd name="T36" fmla="*/ 257 w 611"/>
                <a:gd name="T37" fmla="*/ 172 h 280"/>
                <a:gd name="T38" fmla="*/ 267 w 611"/>
                <a:gd name="T39" fmla="*/ 150 h 280"/>
                <a:gd name="T40" fmla="*/ 278 w 611"/>
                <a:gd name="T41" fmla="*/ 143 h 280"/>
                <a:gd name="T42" fmla="*/ 289 w 611"/>
                <a:gd name="T43" fmla="*/ 140 h 280"/>
                <a:gd name="T44" fmla="*/ 300 w 611"/>
                <a:gd name="T45" fmla="*/ 143 h 280"/>
                <a:gd name="T46" fmla="*/ 318 w 611"/>
                <a:gd name="T47" fmla="*/ 161 h 280"/>
                <a:gd name="T48" fmla="*/ 321 w 611"/>
                <a:gd name="T49" fmla="*/ 172 h 280"/>
                <a:gd name="T50" fmla="*/ 318 w 611"/>
                <a:gd name="T51" fmla="*/ 186 h 280"/>
                <a:gd name="T52" fmla="*/ 471 w 611"/>
                <a:gd name="T53" fmla="*/ 200 h 280"/>
                <a:gd name="T54" fmla="*/ 471 w 611"/>
                <a:gd name="T55" fmla="*/ 200 h 280"/>
                <a:gd name="T56" fmla="*/ 460 w 611"/>
                <a:gd name="T57" fmla="*/ 204 h 280"/>
                <a:gd name="T58" fmla="*/ 446 w 611"/>
                <a:gd name="T59" fmla="*/ 200 h 280"/>
                <a:gd name="T60" fmla="*/ 428 w 611"/>
                <a:gd name="T61" fmla="*/ 186 h 280"/>
                <a:gd name="T62" fmla="*/ 428 w 611"/>
                <a:gd name="T63" fmla="*/ 172 h 280"/>
                <a:gd name="T64" fmla="*/ 428 w 611"/>
                <a:gd name="T65" fmla="*/ 161 h 280"/>
                <a:gd name="T66" fmla="*/ 446 w 611"/>
                <a:gd name="T67" fmla="*/ 143 h 280"/>
                <a:gd name="T68" fmla="*/ 460 w 611"/>
                <a:gd name="T69" fmla="*/ 140 h 280"/>
                <a:gd name="T70" fmla="*/ 471 w 611"/>
                <a:gd name="T71" fmla="*/ 143 h 280"/>
                <a:gd name="T72" fmla="*/ 489 w 611"/>
                <a:gd name="T73" fmla="*/ 172 h 280"/>
                <a:gd name="T74" fmla="*/ 471 w 611"/>
                <a:gd name="T75" fmla="*/ 20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11" h="280">
                  <a:moveTo>
                    <a:pt x="489" y="0"/>
                  </a:moveTo>
                  <a:lnTo>
                    <a:pt x="489" y="0"/>
                  </a:lnTo>
                  <a:cubicBezTo>
                    <a:pt x="457" y="79"/>
                    <a:pt x="457" y="79"/>
                    <a:pt x="457" y="79"/>
                  </a:cubicBezTo>
                  <a:cubicBezTo>
                    <a:pt x="375" y="40"/>
                    <a:pt x="375" y="40"/>
                    <a:pt x="375" y="40"/>
                  </a:cubicBezTo>
                  <a:cubicBezTo>
                    <a:pt x="289" y="79"/>
                    <a:pt x="289" y="79"/>
                    <a:pt x="289" y="79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53" y="72"/>
                    <a:pt x="53" y="72"/>
                    <a:pt x="53" y="72"/>
                  </a:cubicBezTo>
                  <a:cubicBezTo>
                    <a:pt x="0" y="279"/>
                    <a:pt x="0" y="279"/>
                    <a:pt x="0" y="279"/>
                  </a:cubicBezTo>
                  <a:cubicBezTo>
                    <a:pt x="496" y="279"/>
                    <a:pt x="496" y="279"/>
                    <a:pt x="496" y="279"/>
                  </a:cubicBezTo>
                  <a:cubicBezTo>
                    <a:pt x="496" y="258"/>
                    <a:pt x="496" y="258"/>
                    <a:pt x="496" y="258"/>
                  </a:cubicBezTo>
                  <a:cubicBezTo>
                    <a:pt x="496" y="168"/>
                    <a:pt x="543" y="90"/>
                    <a:pt x="610" y="43"/>
                  </a:cubicBezTo>
                  <a:lnTo>
                    <a:pt x="489" y="0"/>
                  </a:lnTo>
                  <a:close/>
                  <a:moveTo>
                    <a:pt x="318" y="186"/>
                  </a:moveTo>
                  <a:lnTo>
                    <a:pt x="318" y="186"/>
                  </a:lnTo>
                  <a:cubicBezTo>
                    <a:pt x="314" y="193"/>
                    <a:pt x="310" y="197"/>
                    <a:pt x="300" y="200"/>
                  </a:cubicBezTo>
                  <a:cubicBezTo>
                    <a:pt x="296" y="204"/>
                    <a:pt x="293" y="204"/>
                    <a:pt x="289" y="204"/>
                  </a:cubicBezTo>
                  <a:cubicBezTo>
                    <a:pt x="285" y="204"/>
                    <a:pt x="282" y="204"/>
                    <a:pt x="278" y="200"/>
                  </a:cubicBezTo>
                  <a:cubicBezTo>
                    <a:pt x="275" y="200"/>
                    <a:pt x="271" y="197"/>
                    <a:pt x="267" y="193"/>
                  </a:cubicBezTo>
                  <a:cubicBezTo>
                    <a:pt x="260" y="190"/>
                    <a:pt x="257" y="182"/>
                    <a:pt x="257" y="172"/>
                  </a:cubicBezTo>
                  <a:cubicBezTo>
                    <a:pt x="257" y="165"/>
                    <a:pt x="260" y="158"/>
                    <a:pt x="267" y="150"/>
                  </a:cubicBezTo>
                  <a:cubicBezTo>
                    <a:pt x="271" y="147"/>
                    <a:pt x="275" y="143"/>
                    <a:pt x="278" y="143"/>
                  </a:cubicBezTo>
                  <a:cubicBezTo>
                    <a:pt x="282" y="143"/>
                    <a:pt x="285" y="140"/>
                    <a:pt x="289" y="140"/>
                  </a:cubicBezTo>
                  <a:cubicBezTo>
                    <a:pt x="293" y="140"/>
                    <a:pt x="296" y="143"/>
                    <a:pt x="300" y="143"/>
                  </a:cubicBezTo>
                  <a:cubicBezTo>
                    <a:pt x="310" y="147"/>
                    <a:pt x="314" y="154"/>
                    <a:pt x="318" y="161"/>
                  </a:cubicBezTo>
                  <a:cubicBezTo>
                    <a:pt x="321" y="165"/>
                    <a:pt x="321" y="168"/>
                    <a:pt x="321" y="172"/>
                  </a:cubicBezTo>
                  <a:cubicBezTo>
                    <a:pt x="321" y="175"/>
                    <a:pt x="321" y="182"/>
                    <a:pt x="318" y="186"/>
                  </a:cubicBezTo>
                  <a:close/>
                  <a:moveTo>
                    <a:pt x="471" y="200"/>
                  </a:moveTo>
                  <a:lnTo>
                    <a:pt x="471" y="200"/>
                  </a:lnTo>
                  <a:cubicBezTo>
                    <a:pt x="468" y="204"/>
                    <a:pt x="464" y="204"/>
                    <a:pt x="460" y="204"/>
                  </a:cubicBezTo>
                  <a:cubicBezTo>
                    <a:pt x="453" y="204"/>
                    <a:pt x="450" y="204"/>
                    <a:pt x="446" y="200"/>
                  </a:cubicBezTo>
                  <a:cubicBezTo>
                    <a:pt x="439" y="197"/>
                    <a:pt x="432" y="193"/>
                    <a:pt x="428" y="186"/>
                  </a:cubicBezTo>
                  <a:cubicBezTo>
                    <a:pt x="428" y="182"/>
                    <a:pt x="428" y="175"/>
                    <a:pt x="428" y="172"/>
                  </a:cubicBezTo>
                  <a:cubicBezTo>
                    <a:pt x="428" y="168"/>
                    <a:pt x="428" y="165"/>
                    <a:pt x="428" y="161"/>
                  </a:cubicBezTo>
                  <a:cubicBezTo>
                    <a:pt x="432" y="154"/>
                    <a:pt x="439" y="147"/>
                    <a:pt x="446" y="143"/>
                  </a:cubicBezTo>
                  <a:cubicBezTo>
                    <a:pt x="450" y="143"/>
                    <a:pt x="453" y="140"/>
                    <a:pt x="460" y="140"/>
                  </a:cubicBezTo>
                  <a:cubicBezTo>
                    <a:pt x="464" y="140"/>
                    <a:pt x="468" y="143"/>
                    <a:pt x="471" y="143"/>
                  </a:cubicBezTo>
                  <a:cubicBezTo>
                    <a:pt x="482" y="147"/>
                    <a:pt x="489" y="158"/>
                    <a:pt x="489" y="172"/>
                  </a:cubicBezTo>
                  <a:cubicBezTo>
                    <a:pt x="489" y="186"/>
                    <a:pt x="482" y="197"/>
                    <a:pt x="471" y="2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67"/>
            <p:cNvSpPr>
              <a:spLocks noChangeArrowheads="1"/>
            </p:cNvSpPr>
            <p:nvPr/>
          </p:nvSpPr>
          <p:spPr bwMode="auto">
            <a:xfrm>
              <a:off x="8473328" y="4286064"/>
              <a:ext cx="201613" cy="130175"/>
            </a:xfrm>
            <a:custGeom>
              <a:avLst/>
              <a:gdLst>
                <a:gd name="T0" fmla="*/ 304 w 562"/>
                <a:gd name="T1" fmla="*/ 72 h 362"/>
                <a:gd name="T2" fmla="*/ 304 w 562"/>
                <a:gd name="T3" fmla="*/ 72 h 362"/>
                <a:gd name="T4" fmla="*/ 304 w 562"/>
                <a:gd name="T5" fmla="*/ 43 h 362"/>
                <a:gd name="T6" fmla="*/ 350 w 562"/>
                <a:gd name="T7" fmla="*/ 43 h 362"/>
                <a:gd name="T8" fmla="*/ 350 w 562"/>
                <a:gd name="T9" fmla="*/ 0 h 362"/>
                <a:gd name="T10" fmla="*/ 215 w 562"/>
                <a:gd name="T11" fmla="*/ 0 h 362"/>
                <a:gd name="T12" fmla="*/ 215 w 562"/>
                <a:gd name="T13" fmla="*/ 43 h 362"/>
                <a:gd name="T14" fmla="*/ 261 w 562"/>
                <a:gd name="T15" fmla="*/ 43 h 362"/>
                <a:gd name="T16" fmla="*/ 261 w 562"/>
                <a:gd name="T17" fmla="*/ 72 h 362"/>
                <a:gd name="T18" fmla="*/ 0 w 562"/>
                <a:gd name="T19" fmla="*/ 340 h 362"/>
                <a:gd name="T20" fmla="*/ 0 w 562"/>
                <a:gd name="T21" fmla="*/ 361 h 362"/>
                <a:gd name="T22" fmla="*/ 561 w 562"/>
                <a:gd name="T23" fmla="*/ 361 h 362"/>
                <a:gd name="T24" fmla="*/ 561 w 562"/>
                <a:gd name="T25" fmla="*/ 340 h 362"/>
                <a:gd name="T26" fmla="*/ 304 w 562"/>
                <a:gd name="T27" fmla="*/ 72 h 362"/>
                <a:gd name="T28" fmla="*/ 43 w 562"/>
                <a:gd name="T29" fmla="*/ 318 h 362"/>
                <a:gd name="T30" fmla="*/ 43 w 562"/>
                <a:gd name="T31" fmla="*/ 318 h 362"/>
                <a:gd name="T32" fmla="*/ 282 w 562"/>
                <a:gd name="T33" fmla="*/ 114 h 362"/>
                <a:gd name="T34" fmla="*/ 518 w 562"/>
                <a:gd name="T35" fmla="*/ 318 h 362"/>
                <a:gd name="T36" fmla="*/ 43 w 562"/>
                <a:gd name="T37" fmla="*/ 318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2" h="362">
                  <a:moveTo>
                    <a:pt x="304" y="72"/>
                  </a:moveTo>
                  <a:lnTo>
                    <a:pt x="304" y="72"/>
                  </a:lnTo>
                  <a:cubicBezTo>
                    <a:pt x="304" y="43"/>
                    <a:pt x="304" y="43"/>
                    <a:pt x="304" y="43"/>
                  </a:cubicBezTo>
                  <a:cubicBezTo>
                    <a:pt x="350" y="43"/>
                    <a:pt x="350" y="43"/>
                    <a:pt x="350" y="43"/>
                  </a:cubicBezTo>
                  <a:cubicBezTo>
                    <a:pt x="350" y="0"/>
                    <a:pt x="350" y="0"/>
                    <a:pt x="350" y="0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15" y="43"/>
                    <a:pt x="215" y="43"/>
                    <a:pt x="215" y="43"/>
                  </a:cubicBezTo>
                  <a:cubicBezTo>
                    <a:pt x="261" y="43"/>
                    <a:pt x="261" y="43"/>
                    <a:pt x="261" y="43"/>
                  </a:cubicBezTo>
                  <a:cubicBezTo>
                    <a:pt x="261" y="72"/>
                    <a:pt x="261" y="72"/>
                    <a:pt x="261" y="72"/>
                  </a:cubicBezTo>
                  <a:cubicBezTo>
                    <a:pt x="114" y="82"/>
                    <a:pt x="0" y="200"/>
                    <a:pt x="0" y="340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561" y="340"/>
                    <a:pt x="561" y="340"/>
                    <a:pt x="561" y="340"/>
                  </a:cubicBezTo>
                  <a:cubicBezTo>
                    <a:pt x="561" y="200"/>
                    <a:pt x="447" y="82"/>
                    <a:pt x="304" y="72"/>
                  </a:cubicBezTo>
                  <a:close/>
                  <a:moveTo>
                    <a:pt x="43" y="318"/>
                  </a:moveTo>
                  <a:lnTo>
                    <a:pt x="43" y="318"/>
                  </a:lnTo>
                  <a:cubicBezTo>
                    <a:pt x="57" y="204"/>
                    <a:pt x="157" y="114"/>
                    <a:pt x="282" y="114"/>
                  </a:cubicBezTo>
                  <a:cubicBezTo>
                    <a:pt x="404" y="114"/>
                    <a:pt x="508" y="204"/>
                    <a:pt x="518" y="318"/>
                  </a:cubicBezTo>
                  <a:lnTo>
                    <a:pt x="43" y="3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68"/>
            <p:cNvSpPr>
              <a:spLocks noChangeArrowheads="1"/>
            </p:cNvSpPr>
            <p:nvPr/>
          </p:nvSpPr>
          <p:spPr bwMode="auto">
            <a:xfrm>
              <a:off x="8460628" y="4425764"/>
              <a:ext cx="228600" cy="39688"/>
            </a:xfrm>
            <a:custGeom>
              <a:avLst/>
              <a:gdLst>
                <a:gd name="T0" fmla="*/ 0 w 637"/>
                <a:gd name="T1" fmla="*/ 0 h 111"/>
                <a:gd name="T2" fmla="*/ 0 w 637"/>
                <a:gd name="T3" fmla="*/ 110 h 111"/>
                <a:gd name="T4" fmla="*/ 636 w 637"/>
                <a:gd name="T5" fmla="*/ 110 h 111"/>
                <a:gd name="T6" fmla="*/ 636 w 637"/>
                <a:gd name="T7" fmla="*/ 0 h 111"/>
                <a:gd name="T8" fmla="*/ 0 w 637"/>
                <a:gd name="T9" fmla="*/ 0 h 111"/>
                <a:gd name="T10" fmla="*/ 594 w 637"/>
                <a:gd name="T11" fmla="*/ 71 h 111"/>
                <a:gd name="T12" fmla="*/ 40 w 637"/>
                <a:gd name="T13" fmla="*/ 71 h 111"/>
                <a:gd name="T14" fmla="*/ 40 w 637"/>
                <a:gd name="T15" fmla="*/ 42 h 111"/>
                <a:gd name="T16" fmla="*/ 594 w 637"/>
                <a:gd name="T17" fmla="*/ 42 h 111"/>
                <a:gd name="T18" fmla="*/ 594 w 637"/>
                <a:gd name="T19" fmla="*/ 7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7" h="111">
                  <a:moveTo>
                    <a:pt x="0" y="0"/>
                  </a:moveTo>
                  <a:lnTo>
                    <a:pt x="0" y="110"/>
                  </a:lnTo>
                  <a:lnTo>
                    <a:pt x="636" y="110"/>
                  </a:lnTo>
                  <a:lnTo>
                    <a:pt x="636" y="0"/>
                  </a:lnTo>
                  <a:lnTo>
                    <a:pt x="0" y="0"/>
                  </a:lnTo>
                  <a:close/>
                  <a:moveTo>
                    <a:pt x="594" y="71"/>
                  </a:moveTo>
                  <a:lnTo>
                    <a:pt x="40" y="71"/>
                  </a:lnTo>
                  <a:lnTo>
                    <a:pt x="40" y="42"/>
                  </a:lnTo>
                  <a:lnTo>
                    <a:pt x="594" y="42"/>
                  </a:lnTo>
                  <a:lnTo>
                    <a:pt x="594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5" name="Group 484"/>
          <p:cNvGrpSpPr/>
          <p:nvPr/>
        </p:nvGrpSpPr>
        <p:grpSpPr>
          <a:xfrm>
            <a:off x="7495364" y="3581421"/>
            <a:ext cx="338138" cy="265113"/>
            <a:chOff x="7472345" y="3480548"/>
            <a:chExt cx="338138" cy="265113"/>
          </a:xfrm>
        </p:grpSpPr>
        <p:sp>
          <p:nvSpPr>
            <p:cNvPr id="486" name="Freeform 1679"/>
            <p:cNvSpPr>
              <a:spLocks noChangeArrowheads="1"/>
            </p:cNvSpPr>
            <p:nvPr/>
          </p:nvSpPr>
          <p:spPr bwMode="auto">
            <a:xfrm>
              <a:off x="7472345" y="3517722"/>
              <a:ext cx="338138" cy="227013"/>
            </a:xfrm>
            <a:custGeom>
              <a:avLst/>
              <a:gdLst>
                <a:gd name="T0" fmla="*/ 940 w 941"/>
                <a:gd name="T1" fmla="*/ 629 h 630"/>
                <a:gd name="T2" fmla="*/ 940 w 941"/>
                <a:gd name="T3" fmla="*/ 629 h 630"/>
                <a:gd name="T4" fmla="*/ 0 w 941"/>
                <a:gd name="T5" fmla="*/ 629 h 630"/>
                <a:gd name="T6" fmla="*/ 0 w 941"/>
                <a:gd name="T7" fmla="*/ 479 h 630"/>
                <a:gd name="T8" fmla="*/ 940 w 941"/>
                <a:gd name="T9" fmla="*/ 479 h 630"/>
                <a:gd name="T10" fmla="*/ 940 w 941"/>
                <a:gd name="T11" fmla="*/ 629 h 630"/>
                <a:gd name="T12" fmla="*/ 884 w 941"/>
                <a:gd name="T13" fmla="*/ 416 h 630"/>
                <a:gd name="T14" fmla="*/ 884 w 941"/>
                <a:gd name="T15" fmla="*/ 416 h 630"/>
                <a:gd name="T16" fmla="*/ 56 w 941"/>
                <a:gd name="T17" fmla="*/ 416 h 630"/>
                <a:gd name="T18" fmla="*/ 56 w 941"/>
                <a:gd name="T19" fmla="*/ 393 h 630"/>
                <a:gd name="T20" fmla="*/ 472 w 941"/>
                <a:gd name="T21" fmla="*/ 0 h 630"/>
                <a:gd name="T22" fmla="*/ 884 w 941"/>
                <a:gd name="T23" fmla="*/ 393 h 630"/>
                <a:gd name="T24" fmla="*/ 884 w 941"/>
                <a:gd name="T25" fmla="*/ 416 h 630"/>
                <a:gd name="T26" fmla="*/ 940 w 941"/>
                <a:gd name="T27" fmla="*/ 629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41" h="630">
                  <a:moveTo>
                    <a:pt x="940" y="629"/>
                  </a:moveTo>
                  <a:lnTo>
                    <a:pt x="940" y="629"/>
                  </a:lnTo>
                  <a:cubicBezTo>
                    <a:pt x="0" y="629"/>
                    <a:pt x="0" y="629"/>
                    <a:pt x="0" y="629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940" y="479"/>
                    <a:pt x="940" y="479"/>
                    <a:pt x="940" y="479"/>
                  </a:cubicBezTo>
                  <a:cubicBezTo>
                    <a:pt x="940" y="629"/>
                    <a:pt x="940" y="629"/>
                    <a:pt x="940" y="629"/>
                  </a:cubicBezTo>
                  <a:lnTo>
                    <a:pt x="884" y="416"/>
                  </a:lnTo>
                  <a:lnTo>
                    <a:pt x="884" y="416"/>
                  </a:lnTo>
                  <a:cubicBezTo>
                    <a:pt x="56" y="416"/>
                    <a:pt x="56" y="416"/>
                    <a:pt x="56" y="416"/>
                  </a:cubicBezTo>
                  <a:cubicBezTo>
                    <a:pt x="56" y="393"/>
                    <a:pt x="56" y="393"/>
                    <a:pt x="56" y="393"/>
                  </a:cubicBezTo>
                  <a:cubicBezTo>
                    <a:pt x="56" y="176"/>
                    <a:pt x="243" y="0"/>
                    <a:pt x="472" y="0"/>
                  </a:cubicBezTo>
                  <a:cubicBezTo>
                    <a:pt x="697" y="0"/>
                    <a:pt x="884" y="176"/>
                    <a:pt x="884" y="393"/>
                  </a:cubicBezTo>
                  <a:cubicBezTo>
                    <a:pt x="884" y="416"/>
                    <a:pt x="884" y="416"/>
                    <a:pt x="884" y="416"/>
                  </a:cubicBezTo>
                  <a:lnTo>
                    <a:pt x="940" y="6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1673"/>
            <p:cNvSpPr>
              <a:spLocks noChangeArrowheads="1"/>
            </p:cNvSpPr>
            <p:nvPr/>
          </p:nvSpPr>
          <p:spPr bwMode="auto">
            <a:xfrm>
              <a:off x="7642208" y="3528173"/>
              <a:ext cx="160337" cy="211138"/>
            </a:xfrm>
            <a:custGeom>
              <a:avLst/>
              <a:gdLst>
                <a:gd name="T0" fmla="*/ 446 w 447"/>
                <a:gd name="T1" fmla="*/ 479 h 585"/>
                <a:gd name="T2" fmla="*/ 446 w 447"/>
                <a:gd name="T3" fmla="*/ 479 h 585"/>
                <a:gd name="T4" fmla="*/ 0 w 447"/>
                <a:gd name="T5" fmla="*/ 479 h 585"/>
                <a:gd name="T6" fmla="*/ 0 w 447"/>
                <a:gd name="T7" fmla="*/ 584 h 585"/>
                <a:gd name="T8" fmla="*/ 446 w 447"/>
                <a:gd name="T9" fmla="*/ 584 h 585"/>
                <a:gd name="T10" fmla="*/ 446 w 447"/>
                <a:gd name="T11" fmla="*/ 479 h 585"/>
                <a:gd name="T12" fmla="*/ 0 w 447"/>
                <a:gd name="T13" fmla="*/ 0 h 585"/>
                <a:gd name="T14" fmla="*/ 0 w 447"/>
                <a:gd name="T15" fmla="*/ 0 h 585"/>
                <a:gd name="T16" fmla="*/ 0 w 447"/>
                <a:gd name="T17" fmla="*/ 370 h 585"/>
                <a:gd name="T18" fmla="*/ 389 w 447"/>
                <a:gd name="T19" fmla="*/ 370 h 585"/>
                <a:gd name="T20" fmla="*/ 0 w 447"/>
                <a:gd name="T21" fmla="*/ 0 h 585"/>
                <a:gd name="T22" fmla="*/ 446 w 447"/>
                <a:gd name="T23" fmla="*/ 479 h 5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7" h="585">
                  <a:moveTo>
                    <a:pt x="446" y="479"/>
                  </a:moveTo>
                  <a:lnTo>
                    <a:pt x="446" y="479"/>
                  </a:lnTo>
                  <a:cubicBezTo>
                    <a:pt x="0" y="479"/>
                    <a:pt x="0" y="479"/>
                    <a:pt x="0" y="479"/>
                  </a:cubicBezTo>
                  <a:cubicBezTo>
                    <a:pt x="0" y="584"/>
                    <a:pt x="0" y="584"/>
                    <a:pt x="0" y="584"/>
                  </a:cubicBezTo>
                  <a:cubicBezTo>
                    <a:pt x="446" y="584"/>
                    <a:pt x="446" y="584"/>
                    <a:pt x="446" y="584"/>
                  </a:cubicBezTo>
                  <a:cubicBezTo>
                    <a:pt x="446" y="479"/>
                    <a:pt x="446" y="479"/>
                    <a:pt x="446" y="479"/>
                  </a:cubicBezTo>
                  <a:lnTo>
                    <a:pt x="0" y="0"/>
                  </a:lnTo>
                  <a:lnTo>
                    <a:pt x="0" y="0"/>
                  </a:lnTo>
                  <a:cubicBezTo>
                    <a:pt x="0" y="370"/>
                    <a:pt x="0" y="370"/>
                    <a:pt x="0" y="370"/>
                  </a:cubicBezTo>
                  <a:cubicBezTo>
                    <a:pt x="389" y="370"/>
                    <a:pt x="389" y="370"/>
                    <a:pt x="389" y="370"/>
                  </a:cubicBezTo>
                  <a:cubicBezTo>
                    <a:pt x="389" y="165"/>
                    <a:pt x="213" y="0"/>
                    <a:pt x="0" y="0"/>
                  </a:cubicBezTo>
                  <a:lnTo>
                    <a:pt x="446" y="47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1674"/>
            <p:cNvSpPr>
              <a:spLocks noChangeArrowheads="1"/>
            </p:cNvSpPr>
            <p:nvPr/>
          </p:nvSpPr>
          <p:spPr bwMode="auto">
            <a:xfrm>
              <a:off x="7472345" y="3691686"/>
              <a:ext cx="338138" cy="53975"/>
            </a:xfrm>
            <a:custGeom>
              <a:avLst/>
              <a:gdLst>
                <a:gd name="T0" fmla="*/ 0 w 941"/>
                <a:gd name="T1" fmla="*/ 0 h 151"/>
                <a:gd name="T2" fmla="*/ 0 w 941"/>
                <a:gd name="T3" fmla="*/ 150 h 151"/>
                <a:gd name="T4" fmla="*/ 940 w 941"/>
                <a:gd name="T5" fmla="*/ 150 h 151"/>
                <a:gd name="T6" fmla="*/ 940 w 941"/>
                <a:gd name="T7" fmla="*/ 0 h 151"/>
                <a:gd name="T8" fmla="*/ 0 w 941"/>
                <a:gd name="T9" fmla="*/ 0 h 151"/>
                <a:gd name="T10" fmla="*/ 895 w 941"/>
                <a:gd name="T11" fmla="*/ 105 h 151"/>
                <a:gd name="T12" fmla="*/ 45 w 941"/>
                <a:gd name="T13" fmla="*/ 105 h 151"/>
                <a:gd name="T14" fmla="*/ 45 w 941"/>
                <a:gd name="T15" fmla="*/ 45 h 151"/>
                <a:gd name="T16" fmla="*/ 895 w 941"/>
                <a:gd name="T17" fmla="*/ 45 h 151"/>
                <a:gd name="T18" fmla="*/ 895 w 941"/>
                <a:gd name="T19" fmla="*/ 105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41" h="151">
                  <a:moveTo>
                    <a:pt x="0" y="0"/>
                  </a:moveTo>
                  <a:lnTo>
                    <a:pt x="0" y="150"/>
                  </a:lnTo>
                  <a:lnTo>
                    <a:pt x="940" y="150"/>
                  </a:lnTo>
                  <a:lnTo>
                    <a:pt x="940" y="0"/>
                  </a:lnTo>
                  <a:lnTo>
                    <a:pt x="0" y="0"/>
                  </a:lnTo>
                  <a:close/>
                  <a:moveTo>
                    <a:pt x="895" y="105"/>
                  </a:moveTo>
                  <a:lnTo>
                    <a:pt x="45" y="105"/>
                  </a:lnTo>
                  <a:lnTo>
                    <a:pt x="45" y="45"/>
                  </a:lnTo>
                  <a:lnTo>
                    <a:pt x="895" y="45"/>
                  </a:lnTo>
                  <a:lnTo>
                    <a:pt x="895" y="10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1675"/>
            <p:cNvSpPr>
              <a:spLocks noChangeArrowheads="1"/>
            </p:cNvSpPr>
            <p:nvPr/>
          </p:nvSpPr>
          <p:spPr bwMode="auto">
            <a:xfrm>
              <a:off x="7491395" y="3480548"/>
              <a:ext cx="298450" cy="188913"/>
            </a:xfrm>
            <a:custGeom>
              <a:avLst/>
              <a:gdLst>
                <a:gd name="T0" fmla="*/ 435 w 829"/>
                <a:gd name="T1" fmla="*/ 108 h 525"/>
                <a:gd name="T2" fmla="*/ 435 w 829"/>
                <a:gd name="T3" fmla="*/ 108 h 525"/>
                <a:gd name="T4" fmla="*/ 435 w 829"/>
                <a:gd name="T5" fmla="*/ 45 h 525"/>
                <a:gd name="T6" fmla="*/ 517 w 829"/>
                <a:gd name="T7" fmla="*/ 45 h 525"/>
                <a:gd name="T8" fmla="*/ 517 w 829"/>
                <a:gd name="T9" fmla="*/ 0 h 525"/>
                <a:gd name="T10" fmla="*/ 311 w 829"/>
                <a:gd name="T11" fmla="*/ 0 h 525"/>
                <a:gd name="T12" fmla="*/ 311 w 829"/>
                <a:gd name="T13" fmla="*/ 45 h 525"/>
                <a:gd name="T14" fmla="*/ 393 w 829"/>
                <a:gd name="T15" fmla="*/ 45 h 525"/>
                <a:gd name="T16" fmla="*/ 393 w 829"/>
                <a:gd name="T17" fmla="*/ 108 h 525"/>
                <a:gd name="T18" fmla="*/ 0 w 829"/>
                <a:gd name="T19" fmla="*/ 501 h 525"/>
                <a:gd name="T20" fmla="*/ 0 w 829"/>
                <a:gd name="T21" fmla="*/ 524 h 525"/>
                <a:gd name="T22" fmla="*/ 828 w 829"/>
                <a:gd name="T23" fmla="*/ 524 h 525"/>
                <a:gd name="T24" fmla="*/ 828 w 829"/>
                <a:gd name="T25" fmla="*/ 501 h 525"/>
                <a:gd name="T26" fmla="*/ 435 w 829"/>
                <a:gd name="T27" fmla="*/ 108 h 525"/>
                <a:gd name="T28" fmla="*/ 45 w 829"/>
                <a:gd name="T29" fmla="*/ 483 h 525"/>
                <a:gd name="T30" fmla="*/ 45 w 829"/>
                <a:gd name="T31" fmla="*/ 483 h 525"/>
                <a:gd name="T32" fmla="*/ 416 w 829"/>
                <a:gd name="T33" fmla="*/ 153 h 525"/>
                <a:gd name="T34" fmla="*/ 783 w 829"/>
                <a:gd name="T35" fmla="*/ 483 h 525"/>
                <a:gd name="T36" fmla="*/ 45 w 829"/>
                <a:gd name="T37" fmla="*/ 483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29" h="525">
                  <a:moveTo>
                    <a:pt x="435" y="108"/>
                  </a:moveTo>
                  <a:lnTo>
                    <a:pt x="435" y="108"/>
                  </a:lnTo>
                  <a:cubicBezTo>
                    <a:pt x="435" y="45"/>
                    <a:pt x="435" y="45"/>
                    <a:pt x="435" y="45"/>
                  </a:cubicBezTo>
                  <a:cubicBezTo>
                    <a:pt x="517" y="45"/>
                    <a:pt x="517" y="45"/>
                    <a:pt x="517" y="45"/>
                  </a:cubicBezTo>
                  <a:cubicBezTo>
                    <a:pt x="517" y="0"/>
                    <a:pt x="517" y="0"/>
                    <a:pt x="517" y="0"/>
                  </a:cubicBezTo>
                  <a:cubicBezTo>
                    <a:pt x="311" y="0"/>
                    <a:pt x="311" y="0"/>
                    <a:pt x="311" y="0"/>
                  </a:cubicBezTo>
                  <a:cubicBezTo>
                    <a:pt x="311" y="45"/>
                    <a:pt x="311" y="45"/>
                    <a:pt x="311" y="45"/>
                  </a:cubicBezTo>
                  <a:cubicBezTo>
                    <a:pt x="393" y="45"/>
                    <a:pt x="393" y="45"/>
                    <a:pt x="393" y="45"/>
                  </a:cubicBezTo>
                  <a:cubicBezTo>
                    <a:pt x="393" y="108"/>
                    <a:pt x="393" y="108"/>
                    <a:pt x="393" y="108"/>
                  </a:cubicBezTo>
                  <a:cubicBezTo>
                    <a:pt x="176" y="120"/>
                    <a:pt x="0" y="292"/>
                    <a:pt x="0" y="501"/>
                  </a:cubicBezTo>
                  <a:cubicBezTo>
                    <a:pt x="0" y="524"/>
                    <a:pt x="0" y="524"/>
                    <a:pt x="0" y="524"/>
                  </a:cubicBezTo>
                  <a:cubicBezTo>
                    <a:pt x="828" y="524"/>
                    <a:pt x="828" y="524"/>
                    <a:pt x="828" y="524"/>
                  </a:cubicBezTo>
                  <a:cubicBezTo>
                    <a:pt x="828" y="501"/>
                    <a:pt x="828" y="501"/>
                    <a:pt x="828" y="501"/>
                  </a:cubicBezTo>
                  <a:cubicBezTo>
                    <a:pt x="828" y="292"/>
                    <a:pt x="656" y="120"/>
                    <a:pt x="435" y="108"/>
                  </a:cubicBezTo>
                  <a:close/>
                  <a:moveTo>
                    <a:pt x="45" y="483"/>
                  </a:moveTo>
                  <a:lnTo>
                    <a:pt x="45" y="483"/>
                  </a:lnTo>
                  <a:cubicBezTo>
                    <a:pt x="56" y="299"/>
                    <a:pt x="217" y="153"/>
                    <a:pt x="416" y="153"/>
                  </a:cubicBezTo>
                  <a:cubicBezTo>
                    <a:pt x="611" y="153"/>
                    <a:pt x="772" y="299"/>
                    <a:pt x="783" y="483"/>
                  </a:cubicBezTo>
                  <a:lnTo>
                    <a:pt x="45" y="48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0176432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39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          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M0389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M0390</a:t>
            </a: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809244" y="1185317"/>
            <a:ext cx="80840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600" dirty="0">
                <a:latin typeface="Open Sans" charset="0"/>
                <a:ea typeface="Open Sans" charset="0"/>
                <a:cs typeface="Open Sans" charset="0"/>
              </a:rPr>
              <a:t>Internet Connection Speedometer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1617645" y="1174083"/>
            <a:ext cx="820184" cy="26774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 Scan Plus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2420815" y="1151673"/>
            <a:ext cx="825416" cy="31256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TechMaster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223846" y="1187914"/>
            <a:ext cx="80140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TechMaster Services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4032248" y="1187914"/>
            <a:ext cx="80435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Virus Removal Services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4843593" y="1188339"/>
            <a:ext cx="806930" cy="2392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World Virus Map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650523" y="1201039"/>
            <a:ext cx="808894" cy="2138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Cyberbullying</a:t>
            </a:r>
          </a:p>
        </p:txBody>
      </p:sp>
      <p:sp>
        <p:nvSpPr>
          <p:cNvPr id="21" name="Title 1"/>
          <p:cNvSpPr txBox="1">
            <a:spLocks/>
          </p:cNvSpPr>
          <p:nvPr/>
        </p:nvSpPr>
        <p:spPr>
          <a:xfrm>
            <a:off x="6465278" y="1187914"/>
            <a:ext cx="79716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Find Your Kid 1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>
          <a:xfrm>
            <a:off x="7263530" y="1187914"/>
            <a:ext cx="812176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Find Your Kid 2</a:t>
            </a:r>
          </a:p>
        </p:txBody>
      </p:sp>
      <p:sp>
        <p:nvSpPr>
          <p:cNvPr id="23" name="Title 1"/>
          <p:cNvSpPr txBox="1">
            <a:spLocks/>
          </p:cNvSpPr>
          <p:nvPr/>
        </p:nvSpPr>
        <p:spPr>
          <a:xfrm>
            <a:off x="8076018" y="1187914"/>
            <a:ext cx="75613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sp>
        <p:nvSpPr>
          <p:cNvPr id="24" name="Title 1"/>
          <p:cNvSpPr txBox="1">
            <a:spLocks/>
          </p:cNvSpPr>
          <p:nvPr/>
        </p:nvSpPr>
        <p:spPr>
          <a:xfrm>
            <a:off x="8075707" y="1187914"/>
            <a:ext cx="75645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Online Cheating</a:t>
            </a:r>
          </a:p>
        </p:txBody>
      </p:sp>
      <p:grpSp>
        <p:nvGrpSpPr>
          <p:cNvPr id="25" name="Group 24"/>
          <p:cNvGrpSpPr/>
          <p:nvPr/>
        </p:nvGrpSpPr>
        <p:grpSpPr>
          <a:xfrm>
            <a:off x="1041678" y="1726721"/>
            <a:ext cx="338137" cy="247650"/>
            <a:chOff x="1041678" y="1725403"/>
            <a:chExt cx="338137" cy="247650"/>
          </a:xfrm>
        </p:grpSpPr>
        <p:sp>
          <p:nvSpPr>
            <p:cNvPr id="26" name="Freeform 69"/>
            <p:cNvSpPr>
              <a:spLocks noChangeArrowheads="1"/>
            </p:cNvSpPr>
            <p:nvPr/>
          </p:nvSpPr>
          <p:spPr bwMode="auto">
            <a:xfrm>
              <a:off x="1049615" y="1733340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" name="Freeform 70"/>
            <p:cNvSpPr>
              <a:spLocks noChangeArrowheads="1"/>
            </p:cNvSpPr>
            <p:nvPr/>
          </p:nvSpPr>
          <p:spPr bwMode="auto">
            <a:xfrm>
              <a:off x="1049615" y="1733340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71"/>
            <p:cNvSpPr>
              <a:spLocks noChangeArrowheads="1"/>
            </p:cNvSpPr>
            <p:nvPr/>
          </p:nvSpPr>
          <p:spPr bwMode="auto">
            <a:xfrm>
              <a:off x="1211540" y="1757153"/>
              <a:ext cx="160338" cy="207962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Freeform 72"/>
            <p:cNvSpPr>
              <a:spLocks noChangeArrowheads="1"/>
            </p:cNvSpPr>
            <p:nvPr/>
          </p:nvSpPr>
          <p:spPr bwMode="auto">
            <a:xfrm>
              <a:off x="1211540" y="1757153"/>
              <a:ext cx="160338" cy="207962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Freeform 73"/>
            <p:cNvSpPr>
              <a:spLocks noChangeArrowheads="1"/>
            </p:cNvSpPr>
            <p:nvPr/>
          </p:nvSpPr>
          <p:spPr bwMode="auto">
            <a:xfrm>
              <a:off x="1041678" y="1725403"/>
              <a:ext cx="338137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0 h 687"/>
                <a:gd name="T4" fmla="*/ 0 w 941"/>
                <a:gd name="T5" fmla="*/ 686 h 687"/>
                <a:gd name="T6" fmla="*/ 940 w 941"/>
                <a:gd name="T7" fmla="*/ 686 h 687"/>
                <a:gd name="T8" fmla="*/ 940 w 941"/>
                <a:gd name="T9" fmla="*/ 0 h 687"/>
                <a:gd name="T10" fmla="*/ 0 w 941"/>
                <a:gd name="T11" fmla="*/ 0 h 687"/>
                <a:gd name="T12" fmla="*/ 862 w 941"/>
                <a:gd name="T13" fmla="*/ 45 h 687"/>
                <a:gd name="T14" fmla="*/ 862 w 941"/>
                <a:gd name="T15" fmla="*/ 45 h 687"/>
                <a:gd name="T16" fmla="*/ 862 w 941"/>
                <a:gd name="T17" fmla="*/ 45 h 687"/>
                <a:gd name="T18" fmla="*/ 862 w 941"/>
                <a:gd name="T19" fmla="*/ 37 h 687"/>
                <a:gd name="T20" fmla="*/ 895 w 941"/>
                <a:gd name="T21" fmla="*/ 37 h 687"/>
                <a:gd name="T22" fmla="*/ 895 w 941"/>
                <a:gd name="T23" fmla="*/ 45 h 687"/>
                <a:gd name="T24" fmla="*/ 895 w 941"/>
                <a:gd name="T25" fmla="*/ 75 h 687"/>
                <a:gd name="T26" fmla="*/ 862 w 941"/>
                <a:gd name="T27" fmla="*/ 75 h 687"/>
                <a:gd name="T28" fmla="*/ 862 w 941"/>
                <a:gd name="T29" fmla="*/ 45 h 687"/>
                <a:gd name="T30" fmla="*/ 45 w 941"/>
                <a:gd name="T31" fmla="*/ 45 h 687"/>
                <a:gd name="T32" fmla="*/ 45 w 941"/>
                <a:gd name="T33" fmla="*/ 45 h 687"/>
                <a:gd name="T34" fmla="*/ 357 w 941"/>
                <a:gd name="T35" fmla="*/ 45 h 687"/>
                <a:gd name="T36" fmla="*/ 357 w 941"/>
                <a:gd name="T37" fmla="*/ 67 h 687"/>
                <a:gd name="T38" fmla="*/ 45 w 941"/>
                <a:gd name="T39" fmla="*/ 67 h 687"/>
                <a:gd name="T40" fmla="*/ 45 w 941"/>
                <a:gd name="T41" fmla="*/ 45 h 687"/>
                <a:gd name="T42" fmla="*/ 899 w 941"/>
                <a:gd name="T43" fmla="*/ 645 h 687"/>
                <a:gd name="T44" fmla="*/ 899 w 941"/>
                <a:gd name="T45" fmla="*/ 645 h 687"/>
                <a:gd name="T46" fmla="*/ 45 w 941"/>
                <a:gd name="T47" fmla="*/ 645 h 687"/>
                <a:gd name="T48" fmla="*/ 45 w 941"/>
                <a:gd name="T49" fmla="*/ 108 h 687"/>
                <a:gd name="T50" fmla="*/ 899 w 941"/>
                <a:gd name="T51" fmla="*/ 108 h 687"/>
                <a:gd name="T52" fmla="*/ 899 w 941"/>
                <a:gd name="T53" fmla="*/ 645 h 687"/>
                <a:gd name="T54" fmla="*/ 777 w 941"/>
                <a:gd name="T55" fmla="*/ 503 h 687"/>
                <a:gd name="T56" fmla="*/ 777 w 941"/>
                <a:gd name="T57" fmla="*/ 503 h 687"/>
                <a:gd name="T58" fmla="*/ 472 w 941"/>
                <a:gd name="T59" fmla="*/ 198 h 687"/>
                <a:gd name="T60" fmla="*/ 167 w 941"/>
                <a:gd name="T61" fmla="*/ 503 h 687"/>
                <a:gd name="T62" fmla="*/ 167 w 941"/>
                <a:gd name="T63" fmla="*/ 522 h 687"/>
                <a:gd name="T64" fmla="*/ 412 w 941"/>
                <a:gd name="T65" fmla="*/ 522 h 687"/>
                <a:gd name="T66" fmla="*/ 468 w 941"/>
                <a:gd name="T67" fmla="*/ 563 h 687"/>
                <a:gd name="T68" fmla="*/ 528 w 941"/>
                <a:gd name="T69" fmla="*/ 522 h 687"/>
                <a:gd name="T70" fmla="*/ 777 w 941"/>
                <a:gd name="T71" fmla="*/ 522 h 687"/>
                <a:gd name="T72" fmla="*/ 777 w 941"/>
                <a:gd name="T73" fmla="*/ 503 h 687"/>
                <a:gd name="T74" fmla="*/ 528 w 941"/>
                <a:gd name="T75" fmla="*/ 481 h 687"/>
                <a:gd name="T76" fmla="*/ 528 w 941"/>
                <a:gd name="T77" fmla="*/ 481 h 687"/>
                <a:gd name="T78" fmla="*/ 513 w 941"/>
                <a:gd name="T79" fmla="*/ 459 h 687"/>
                <a:gd name="T80" fmla="*/ 572 w 941"/>
                <a:gd name="T81" fmla="*/ 309 h 687"/>
                <a:gd name="T82" fmla="*/ 531 w 941"/>
                <a:gd name="T83" fmla="*/ 291 h 687"/>
                <a:gd name="T84" fmla="*/ 472 w 941"/>
                <a:gd name="T85" fmla="*/ 440 h 687"/>
                <a:gd name="T86" fmla="*/ 468 w 941"/>
                <a:gd name="T87" fmla="*/ 440 h 687"/>
                <a:gd name="T88" fmla="*/ 412 w 941"/>
                <a:gd name="T89" fmla="*/ 481 h 687"/>
                <a:gd name="T90" fmla="*/ 212 w 941"/>
                <a:gd name="T91" fmla="*/ 481 h 687"/>
                <a:gd name="T92" fmla="*/ 275 w 941"/>
                <a:gd name="T93" fmla="*/ 328 h 687"/>
                <a:gd name="T94" fmla="*/ 297 w 941"/>
                <a:gd name="T95" fmla="*/ 350 h 687"/>
                <a:gd name="T96" fmla="*/ 323 w 941"/>
                <a:gd name="T97" fmla="*/ 328 h 687"/>
                <a:gd name="T98" fmla="*/ 301 w 941"/>
                <a:gd name="T99" fmla="*/ 306 h 687"/>
                <a:gd name="T100" fmla="*/ 453 w 941"/>
                <a:gd name="T101" fmla="*/ 242 h 687"/>
                <a:gd name="T102" fmla="*/ 453 w 941"/>
                <a:gd name="T103" fmla="*/ 272 h 687"/>
                <a:gd name="T104" fmla="*/ 487 w 941"/>
                <a:gd name="T105" fmla="*/ 272 h 687"/>
                <a:gd name="T106" fmla="*/ 487 w 941"/>
                <a:gd name="T107" fmla="*/ 242 h 687"/>
                <a:gd name="T108" fmla="*/ 643 w 941"/>
                <a:gd name="T109" fmla="*/ 306 h 687"/>
                <a:gd name="T110" fmla="*/ 620 w 941"/>
                <a:gd name="T111" fmla="*/ 328 h 687"/>
                <a:gd name="T112" fmla="*/ 643 w 941"/>
                <a:gd name="T113" fmla="*/ 350 h 687"/>
                <a:gd name="T114" fmla="*/ 665 w 941"/>
                <a:gd name="T115" fmla="*/ 328 h 687"/>
                <a:gd name="T116" fmla="*/ 732 w 941"/>
                <a:gd name="T117" fmla="*/ 481 h 687"/>
                <a:gd name="T118" fmla="*/ 528 w 941"/>
                <a:gd name="T119" fmla="*/ 48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0"/>
                  </a:lnTo>
                  <a:cubicBezTo>
                    <a:pt x="0" y="686"/>
                    <a:pt x="0" y="686"/>
                    <a:pt x="0" y="686"/>
                  </a:cubicBezTo>
                  <a:cubicBezTo>
                    <a:pt x="940" y="686"/>
                    <a:pt x="940" y="686"/>
                    <a:pt x="940" y="686"/>
                  </a:cubicBezTo>
                  <a:cubicBezTo>
                    <a:pt x="940" y="0"/>
                    <a:pt x="940" y="0"/>
                    <a:pt x="940" y="0"/>
                  </a:cubicBezTo>
                  <a:lnTo>
                    <a:pt x="0" y="0"/>
                  </a:lnTo>
                  <a:close/>
                  <a:moveTo>
                    <a:pt x="862" y="45"/>
                  </a:moveTo>
                  <a:lnTo>
                    <a:pt x="862" y="45"/>
                  </a:lnTo>
                  <a:lnTo>
                    <a:pt x="862" y="45"/>
                  </a:lnTo>
                  <a:cubicBezTo>
                    <a:pt x="862" y="37"/>
                    <a:pt x="862" y="37"/>
                    <a:pt x="862" y="37"/>
                  </a:cubicBezTo>
                  <a:cubicBezTo>
                    <a:pt x="895" y="37"/>
                    <a:pt x="895" y="37"/>
                    <a:pt x="895" y="37"/>
                  </a:cubicBezTo>
                  <a:cubicBezTo>
                    <a:pt x="895" y="45"/>
                    <a:pt x="895" y="45"/>
                    <a:pt x="895" y="45"/>
                  </a:cubicBezTo>
                  <a:cubicBezTo>
                    <a:pt x="895" y="75"/>
                    <a:pt x="895" y="75"/>
                    <a:pt x="895" y="75"/>
                  </a:cubicBezTo>
                  <a:cubicBezTo>
                    <a:pt x="862" y="75"/>
                    <a:pt x="862" y="75"/>
                    <a:pt x="862" y="75"/>
                  </a:cubicBezTo>
                  <a:lnTo>
                    <a:pt x="862" y="45"/>
                  </a:ln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357" y="45"/>
                    <a:pt x="357" y="45"/>
                    <a:pt x="357" y="45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45" y="67"/>
                    <a:pt x="45" y="67"/>
                    <a:pt x="45" y="67"/>
                  </a:cubicBez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899" y="645"/>
                  </a:lnTo>
                  <a:cubicBezTo>
                    <a:pt x="45" y="645"/>
                    <a:pt x="45" y="645"/>
                    <a:pt x="45" y="645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899" y="108"/>
                    <a:pt x="899" y="108"/>
                    <a:pt x="899" y="108"/>
                  </a:cubicBezTo>
                  <a:lnTo>
                    <a:pt x="899" y="645"/>
                  </a:lnTo>
                  <a:close/>
                  <a:moveTo>
                    <a:pt x="777" y="503"/>
                  </a:moveTo>
                  <a:lnTo>
                    <a:pt x="777" y="503"/>
                  </a:lnTo>
                  <a:cubicBezTo>
                    <a:pt x="777" y="332"/>
                    <a:pt x="639" y="198"/>
                    <a:pt x="472" y="198"/>
                  </a:cubicBezTo>
                  <a:cubicBezTo>
                    <a:pt x="305" y="198"/>
                    <a:pt x="167" y="332"/>
                    <a:pt x="167" y="503"/>
                  </a:cubicBezTo>
                  <a:cubicBezTo>
                    <a:pt x="167" y="522"/>
                    <a:pt x="167" y="522"/>
                    <a:pt x="167" y="522"/>
                  </a:cubicBezTo>
                  <a:cubicBezTo>
                    <a:pt x="412" y="522"/>
                    <a:pt x="412" y="522"/>
                    <a:pt x="412" y="522"/>
                  </a:cubicBezTo>
                  <a:cubicBezTo>
                    <a:pt x="420" y="548"/>
                    <a:pt x="442" y="563"/>
                    <a:pt x="468" y="563"/>
                  </a:cubicBezTo>
                  <a:cubicBezTo>
                    <a:pt x="494" y="563"/>
                    <a:pt x="516" y="548"/>
                    <a:pt x="528" y="522"/>
                  </a:cubicBezTo>
                  <a:cubicBezTo>
                    <a:pt x="777" y="522"/>
                    <a:pt x="777" y="522"/>
                    <a:pt x="777" y="522"/>
                  </a:cubicBezTo>
                  <a:lnTo>
                    <a:pt x="777" y="503"/>
                  </a:lnTo>
                  <a:close/>
                  <a:moveTo>
                    <a:pt x="528" y="481"/>
                  </a:moveTo>
                  <a:lnTo>
                    <a:pt x="528" y="481"/>
                  </a:lnTo>
                  <a:cubicBezTo>
                    <a:pt x="524" y="470"/>
                    <a:pt x="516" y="462"/>
                    <a:pt x="513" y="459"/>
                  </a:cubicBezTo>
                  <a:cubicBezTo>
                    <a:pt x="572" y="309"/>
                    <a:pt x="572" y="309"/>
                    <a:pt x="572" y="309"/>
                  </a:cubicBezTo>
                  <a:cubicBezTo>
                    <a:pt x="531" y="291"/>
                    <a:pt x="531" y="291"/>
                    <a:pt x="531" y="291"/>
                  </a:cubicBezTo>
                  <a:cubicBezTo>
                    <a:pt x="472" y="440"/>
                    <a:pt x="472" y="440"/>
                    <a:pt x="472" y="440"/>
                  </a:cubicBezTo>
                  <a:lnTo>
                    <a:pt x="468" y="440"/>
                  </a:lnTo>
                  <a:cubicBezTo>
                    <a:pt x="442" y="440"/>
                    <a:pt x="420" y="455"/>
                    <a:pt x="412" y="481"/>
                  </a:cubicBezTo>
                  <a:cubicBezTo>
                    <a:pt x="212" y="481"/>
                    <a:pt x="212" y="481"/>
                    <a:pt x="212" y="481"/>
                  </a:cubicBezTo>
                  <a:cubicBezTo>
                    <a:pt x="216" y="421"/>
                    <a:pt x="242" y="369"/>
                    <a:pt x="275" y="328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323" y="328"/>
                    <a:pt x="323" y="328"/>
                    <a:pt x="323" y="328"/>
                  </a:cubicBezTo>
                  <a:cubicBezTo>
                    <a:pt x="301" y="306"/>
                    <a:pt x="301" y="306"/>
                    <a:pt x="301" y="306"/>
                  </a:cubicBezTo>
                  <a:cubicBezTo>
                    <a:pt x="342" y="268"/>
                    <a:pt x="394" y="246"/>
                    <a:pt x="453" y="242"/>
                  </a:cubicBezTo>
                  <a:cubicBezTo>
                    <a:pt x="453" y="272"/>
                    <a:pt x="453" y="272"/>
                    <a:pt x="453" y="272"/>
                  </a:cubicBezTo>
                  <a:cubicBezTo>
                    <a:pt x="487" y="272"/>
                    <a:pt x="487" y="272"/>
                    <a:pt x="487" y="272"/>
                  </a:cubicBezTo>
                  <a:cubicBezTo>
                    <a:pt x="487" y="242"/>
                    <a:pt x="487" y="242"/>
                    <a:pt x="487" y="242"/>
                  </a:cubicBezTo>
                  <a:cubicBezTo>
                    <a:pt x="546" y="246"/>
                    <a:pt x="602" y="268"/>
                    <a:pt x="643" y="306"/>
                  </a:cubicBezTo>
                  <a:cubicBezTo>
                    <a:pt x="620" y="328"/>
                    <a:pt x="620" y="328"/>
                    <a:pt x="620" y="328"/>
                  </a:cubicBezTo>
                  <a:cubicBezTo>
                    <a:pt x="643" y="350"/>
                    <a:pt x="643" y="350"/>
                    <a:pt x="643" y="350"/>
                  </a:cubicBezTo>
                  <a:cubicBezTo>
                    <a:pt x="665" y="328"/>
                    <a:pt x="665" y="328"/>
                    <a:pt x="665" y="328"/>
                  </a:cubicBezTo>
                  <a:cubicBezTo>
                    <a:pt x="702" y="369"/>
                    <a:pt x="728" y="421"/>
                    <a:pt x="732" y="481"/>
                  </a:cubicBezTo>
                  <a:lnTo>
                    <a:pt x="528" y="4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028978" y="2347939"/>
            <a:ext cx="338137" cy="247650"/>
            <a:chOff x="1028978" y="2312597"/>
            <a:chExt cx="338137" cy="247650"/>
          </a:xfrm>
        </p:grpSpPr>
        <p:sp>
          <p:nvSpPr>
            <p:cNvPr id="32" name="Freeform 74"/>
            <p:cNvSpPr>
              <a:spLocks noChangeArrowheads="1"/>
            </p:cNvSpPr>
            <p:nvPr/>
          </p:nvSpPr>
          <p:spPr bwMode="auto">
            <a:xfrm>
              <a:off x="1036915" y="2320534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" name="Freeform 75"/>
            <p:cNvSpPr>
              <a:spLocks noChangeArrowheads="1"/>
            </p:cNvSpPr>
            <p:nvPr/>
          </p:nvSpPr>
          <p:spPr bwMode="auto">
            <a:xfrm>
              <a:off x="1036915" y="2320534"/>
              <a:ext cx="322263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Freeform 76"/>
            <p:cNvSpPr>
              <a:spLocks noChangeArrowheads="1"/>
            </p:cNvSpPr>
            <p:nvPr/>
          </p:nvSpPr>
          <p:spPr bwMode="auto">
            <a:xfrm>
              <a:off x="1198840" y="2344347"/>
              <a:ext cx="160338" cy="207962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" name="Freeform 77"/>
            <p:cNvSpPr>
              <a:spLocks noChangeArrowheads="1"/>
            </p:cNvSpPr>
            <p:nvPr/>
          </p:nvSpPr>
          <p:spPr bwMode="auto">
            <a:xfrm>
              <a:off x="1198840" y="2344347"/>
              <a:ext cx="160338" cy="207962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" name="Freeform 78"/>
            <p:cNvSpPr>
              <a:spLocks noChangeArrowheads="1"/>
            </p:cNvSpPr>
            <p:nvPr/>
          </p:nvSpPr>
          <p:spPr bwMode="auto">
            <a:xfrm>
              <a:off x="1028978" y="2312597"/>
              <a:ext cx="338137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0 h 687"/>
                <a:gd name="T4" fmla="*/ 0 w 941"/>
                <a:gd name="T5" fmla="*/ 686 h 687"/>
                <a:gd name="T6" fmla="*/ 940 w 941"/>
                <a:gd name="T7" fmla="*/ 686 h 687"/>
                <a:gd name="T8" fmla="*/ 940 w 941"/>
                <a:gd name="T9" fmla="*/ 0 h 687"/>
                <a:gd name="T10" fmla="*/ 0 w 941"/>
                <a:gd name="T11" fmla="*/ 0 h 687"/>
                <a:gd name="T12" fmla="*/ 862 w 941"/>
                <a:gd name="T13" fmla="*/ 45 h 687"/>
                <a:gd name="T14" fmla="*/ 862 w 941"/>
                <a:gd name="T15" fmla="*/ 45 h 687"/>
                <a:gd name="T16" fmla="*/ 862 w 941"/>
                <a:gd name="T17" fmla="*/ 45 h 687"/>
                <a:gd name="T18" fmla="*/ 862 w 941"/>
                <a:gd name="T19" fmla="*/ 37 h 687"/>
                <a:gd name="T20" fmla="*/ 895 w 941"/>
                <a:gd name="T21" fmla="*/ 37 h 687"/>
                <a:gd name="T22" fmla="*/ 895 w 941"/>
                <a:gd name="T23" fmla="*/ 45 h 687"/>
                <a:gd name="T24" fmla="*/ 895 w 941"/>
                <a:gd name="T25" fmla="*/ 75 h 687"/>
                <a:gd name="T26" fmla="*/ 862 w 941"/>
                <a:gd name="T27" fmla="*/ 75 h 687"/>
                <a:gd name="T28" fmla="*/ 862 w 941"/>
                <a:gd name="T29" fmla="*/ 45 h 687"/>
                <a:gd name="T30" fmla="*/ 45 w 941"/>
                <a:gd name="T31" fmla="*/ 45 h 687"/>
                <a:gd name="T32" fmla="*/ 45 w 941"/>
                <a:gd name="T33" fmla="*/ 45 h 687"/>
                <a:gd name="T34" fmla="*/ 357 w 941"/>
                <a:gd name="T35" fmla="*/ 45 h 687"/>
                <a:gd name="T36" fmla="*/ 357 w 941"/>
                <a:gd name="T37" fmla="*/ 67 h 687"/>
                <a:gd name="T38" fmla="*/ 45 w 941"/>
                <a:gd name="T39" fmla="*/ 67 h 687"/>
                <a:gd name="T40" fmla="*/ 45 w 941"/>
                <a:gd name="T41" fmla="*/ 45 h 687"/>
                <a:gd name="T42" fmla="*/ 899 w 941"/>
                <a:gd name="T43" fmla="*/ 645 h 687"/>
                <a:gd name="T44" fmla="*/ 899 w 941"/>
                <a:gd name="T45" fmla="*/ 645 h 687"/>
                <a:gd name="T46" fmla="*/ 45 w 941"/>
                <a:gd name="T47" fmla="*/ 645 h 687"/>
                <a:gd name="T48" fmla="*/ 45 w 941"/>
                <a:gd name="T49" fmla="*/ 108 h 687"/>
                <a:gd name="T50" fmla="*/ 899 w 941"/>
                <a:gd name="T51" fmla="*/ 108 h 687"/>
                <a:gd name="T52" fmla="*/ 899 w 941"/>
                <a:gd name="T53" fmla="*/ 645 h 687"/>
                <a:gd name="T54" fmla="*/ 777 w 941"/>
                <a:gd name="T55" fmla="*/ 503 h 687"/>
                <a:gd name="T56" fmla="*/ 777 w 941"/>
                <a:gd name="T57" fmla="*/ 503 h 687"/>
                <a:gd name="T58" fmla="*/ 472 w 941"/>
                <a:gd name="T59" fmla="*/ 198 h 687"/>
                <a:gd name="T60" fmla="*/ 167 w 941"/>
                <a:gd name="T61" fmla="*/ 503 h 687"/>
                <a:gd name="T62" fmla="*/ 167 w 941"/>
                <a:gd name="T63" fmla="*/ 522 h 687"/>
                <a:gd name="T64" fmla="*/ 412 w 941"/>
                <a:gd name="T65" fmla="*/ 522 h 687"/>
                <a:gd name="T66" fmla="*/ 468 w 941"/>
                <a:gd name="T67" fmla="*/ 563 h 687"/>
                <a:gd name="T68" fmla="*/ 528 w 941"/>
                <a:gd name="T69" fmla="*/ 522 h 687"/>
                <a:gd name="T70" fmla="*/ 777 w 941"/>
                <a:gd name="T71" fmla="*/ 522 h 687"/>
                <a:gd name="T72" fmla="*/ 777 w 941"/>
                <a:gd name="T73" fmla="*/ 503 h 687"/>
                <a:gd name="T74" fmla="*/ 528 w 941"/>
                <a:gd name="T75" fmla="*/ 481 h 687"/>
                <a:gd name="T76" fmla="*/ 528 w 941"/>
                <a:gd name="T77" fmla="*/ 481 h 687"/>
                <a:gd name="T78" fmla="*/ 513 w 941"/>
                <a:gd name="T79" fmla="*/ 459 h 687"/>
                <a:gd name="T80" fmla="*/ 572 w 941"/>
                <a:gd name="T81" fmla="*/ 309 h 687"/>
                <a:gd name="T82" fmla="*/ 531 w 941"/>
                <a:gd name="T83" fmla="*/ 291 h 687"/>
                <a:gd name="T84" fmla="*/ 472 w 941"/>
                <a:gd name="T85" fmla="*/ 440 h 687"/>
                <a:gd name="T86" fmla="*/ 468 w 941"/>
                <a:gd name="T87" fmla="*/ 440 h 687"/>
                <a:gd name="T88" fmla="*/ 412 w 941"/>
                <a:gd name="T89" fmla="*/ 481 h 687"/>
                <a:gd name="T90" fmla="*/ 212 w 941"/>
                <a:gd name="T91" fmla="*/ 481 h 687"/>
                <a:gd name="T92" fmla="*/ 275 w 941"/>
                <a:gd name="T93" fmla="*/ 328 h 687"/>
                <a:gd name="T94" fmla="*/ 297 w 941"/>
                <a:gd name="T95" fmla="*/ 350 h 687"/>
                <a:gd name="T96" fmla="*/ 323 w 941"/>
                <a:gd name="T97" fmla="*/ 328 h 687"/>
                <a:gd name="T98" fmla="*/ 301 w 941"/>
                <a:gd name="T99" fmla="*/ 306 h 687"/>
                <a:gd name="T100" fmla="*/ 453 w 941"/>
                <a:gd name="T101" fmla="*/ 242 h 687"/>
                <a:gd name="T102" fmla="*/ 453 w 941"/>
                <a:gd name="T103" fmla="*/ 272 h 687"/>
                <a:gd name="T104" fmla="*/ 487 w 941"/>
                <a:gd name="T105" fmla="*/ 272 h 687"/>
                <a:gd name="T106" fmla="*/ 487 w 941"/>
                <a:gd name="T107" fmla="*/ 242 h 687"/>
                <a:gd name="T108" fmla="*/ 643 w 941"/>
                <a:gd name="T109" fmla="*/ 306 h 687"/>
                <a:gd name="T110" fmla="*/ 620 w 941"/>
                <a:gd name="T111" fmla="*/ 328 h 687"/>
                <a:gd name="T112" fmla="*/ 643 w 941"/>
                <a:gd name="T113" fmla="*/ 350 h 687"/>
                <a:gd name="T114" fmla="*/ 665 w 941"/>
                <a:gd name="T115" fmla="*/ 328 h 687"/>
                <a:gd name="T116" fmla="*/ 732 w 941"/>
                <a:gd name="T117" fmla="*/ 481 h 687"/>
                <a:gd name="T118" fmla="*/ 528 w 941"/>
                <a:gd name="T119" fmla="*/ 48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0"/>
                  </a:lnTo>
                  <a:cubicBezTo>
                    <a:pt x="0" y="686"/>
                    <a:pt x="0" y="686"/>
                    <a:pt x="0" y="686"/>
                  </a:cubicBezTo>
                  <a:cubicBezTo>
                    <a:pt x="940" y="686"/>
                    <a:pt x="940" y="686"/>
                    <a:pt x="940" y="686"/>
                  </a:cubicBezTo>
                  <a:cubicBezTo>
                    <a:pt x="940" y="0"/>
                    <a:pt x="940" y="0"/>
                    <a:pt x="940" y="0"/>
                  </a:cubicBezTo>
                  <a:lnTo>
                    <a:pt x="0" y="0"/>
                  </a:lnTo>
                  <a:close/>
                  <a:moveTo>
                    <a:pt x="862" y="45"/>
                  </a:moveTo>
                  <a:lnTo>
                    <a:pt x="862" y="45"/>
                  </a:lnTo>
                  <a:lnTo>
                    <a:pt x="862" y="45"/>
                  </a:lnTo>
                  <a:cubicBezTo>
                    <a:pt x="862" y="37"/>
                    <a:pt x="862" y="37"/>
                    <a:pt x="862" y="37"/>
                  </a:cubicBezTo>
                  <a:cubicBezTo>
                    <a:pt x="895" y="37"/>
                    <a:pt x="895" y="37"/>
                    <a:pt x="895" y="37"/>
                  </a:cubicBezTo>
                  <a:cubicBezTo>
                    <a:pt x="895" y="45"/>
                    <a:pt x="895" y="45"/>
                    <a:pt x="895" y="45"/>
                  </a:cubicBezTo>
                  <a:cubicBezTo>
                    <a:pt x="895" y="75"/>
                    <a:pt x="895" y="75"/>
                    <a:pt x="895" y="75"/>
                  </a:cubicBezTo>
                  <a:cubicBezTo>
                    <a:pt x="862" y="75"/>
                    <a:pt x="862" y="75"/>
                    <a:pt x="862" y="75"/>
                  </a:cubicBezTo>
                  <a:lnTo>
                    <a:pt x="862" y="45"/>
                  </a:ln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357" y="45"/>
                    <a:pt x="357" y="45"/>
                    <a:pt x="357" y="45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45" y="67"/>
                    <a:pt x="45" y="67"/>
                    <a:pt x="45" y="67"/>
                  </a:cubicBez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899" y="645"/>
                  </a:lnTo>
                  <a:cubicBezTo>
                    <a:pt x="45" y="645"/>
                    <a:pt x="45" y="645"/>
                    <a:pt x="45" y="645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899" y="108"/>
                    <a:pt x="899" y="108"/>
                    <a:pt x="899" y="108"/>
                  </a:cubicBezTo>
                  <a:lnTo>
                    <a:pt x="899" y="645"/>
                  </a:lnTo>
                  <a:close/>
                  <a:moveTo>
                    <a:pt x="777" y="503"/>
                  </a:moveTo>
                  <a:lnTo>
                    <a:pt x="777" y="503"/>
                  </a:lnTo>
                  <a:cubicBezTo>
                    <a:pt x="777" y="332"/>
                    <a:pt x="639" y="198"/>
                    <a:pt x="472" y="198"/>
                  </a:cubicBezTo>
                  <a:cubicBezTo>
                    <a:pt x="305" y="198"/>
                    <a:pt x="167" y="332"/>
                    <a:pt x="167" y="503"/>
                  </a:cubicBezTo>
                  <a:cubicBezTo>
                    <a:pt x="167" y="522"/>
                    <a:pt x="167" y="522"/>
                    <a:pt x="167" y="522"/>
                  </a:cubicBezTo>
                  <a:cubicBezTo>
                    <a:pt x="412" y="522"/>
                    <a:pt x="412" y="522"/>
                    <a:pt x="412" y="522"/>
                  </a:cubicBezTo>
                  <a:cubicBezTo>
                    <a:pt x="420" y="548"/>
                    <a:pt x="442" y="563"/>
                    <a:pt x="468" y="563"/>
                  </a:cubicBezTo>
                  <a:cubicBezTo>
                    <a:pt x="494" y="563"/>
                    <a:pt x="516" y="548"/>
                    <a:pt x="528" y="522"/>
                  </a:cubicBezTo>
                  <a:cubicBezTo>
                    <a:pt x="777" y="522"/>
                    <a:pt x="777" y="522"/>
                    <a:pt x="777" y="522"/>
                  </a:cubicBezTo>
                  <a:lnTo>
                    <a:pt x="777" y="503"/>
                  </a:lnTo>
                  <a:close/>
                  <a:moveTo>
                    <a:pt x="528" y="481"/>
                  </a:moveTo>
                  <a:lnTo>
                    <a:pt x="528" y="481"/>
                  </a:lnTo>
                  <a:cubicBezTo>
                    <a:pt x="524" y="470"/>
                    <a:pt x="516" y="462"/>
                    <a:pt x="513" y="459"/>
                  </a:cubicBezTo>
                  <a:cubicBezTo>
                    <a:pt x="572" y="309"/>
                    <a:pt x="572" y="309"/>
                    <a:pt x="572" y="309"/>
                  </a:cubicBezTo>
                  <a:cubicBezTo>
                    <a:pt x="531" y="291"/>
                    <a:pt x="531" y="291"/>
                    <a:pt x="531" y="291"/>
                  </a:cubicBezTo>
                  <a:cubicBezTo>
                    <a:pt x="472" y="440"/>
                    <a:pt x="472" y="440"/>
                    <a:pt x="472" y="440"/>
                  </a:cubicBezTo>
                  <a:lnTo>
                    <a:pt x="468" y="440"/>
                  </a:lnTo>
                  <a:cubicBezTo>
                    <a:pt x="442" y="440"/>
                    <a:pt x="420" y="455"/>
                    <a:pt x="412" y="481"/>
                  </a:cubicBezTo>
                  <a:cubicBezTo>
                    <a:pt x="212" y="481"/>
                    <a:pt x="212" y="481"/>
                    <a:pt x="212" y="481"/>
                  </a:cubicBezTo>
                  <a:cubicBezTo>
                    <a:pt x="216" y="421"/>
                    <a:pt x="242" y="369"/>
                    <a:pt x="275" y="328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323" y="328"/>
                    <a:pt x="323" y="328"/>
                    <a:pt x="323" y="328"/>
                  </a:cubicBezTo>
                  <a:cubicBezTo>
                    <a:pt x="301" y="306"/>
                    <a:pt x="301" y="306"/>
                    <a:pt x="301" y="306"/>
                  </a:cubicBezTo>
                  <a:cubicBezTo>
                    <a:pt x="342" y="268"/>
                    <a:pt x="394" y="246"/>
                    <a:pt x="453" y="242"/>
                  </a:cubicBezTo>
                  <a:cubicBezTo>
                    <a:pt x="453" y="272"/>
                    <a:pt x="453" y="272"/>
                    <a:pt x="453" y="272"/>
                  </a:cubicBezTo>
                  <a:cubicBezTo>
                    <a:pt x="487" y="272"/>
                    <a:pt x="487" y="272"/>
                    <a:pt x="487" y="272"/>
                  </a:cubicBezTo>
                  <a:cubicBezTo>
                    <a:pt x="487" y="242"/>
                    <a:pt x="487" y="242"/>
                    <a:pt x="487" y="242"/>
                  </a:cubicBezTo>
                  <a:cubicBezTo>
                    <a:pt x="546" y="246"/>
                    <a:pt x="602" y="268"/>
                    <a:pt x="643" y="306"/>
                  </a:cubicBezTo>
                  <a:cubicBezTo>
                    <a:pt x="620" y="328"/>
                    <a:pt x="620" y="328"/>
                    <a:pt x="620" y="328"/>
                  </a:cubicBezTo>
                  <a:cubicBezTo>
                    <a:pt x="643" y="350"/>
                    <a:pt x="643" y="350"/>
                    <a:pt x="643" y="350"/>
                  </a:cubicBezTo>
                  <a:cubicBezTo>
                    <a:pt x="665" y="328"/>
                    <a:pt x="665" y="328"/>
                    <a:pt x="665" y="328"/>
                  </a:cubicBezTo>
                  <a:cubicBezTo>
                    <a:pt x="702" y="369"/>
                    <a:pt x="728" y="421"/>
                    <a:pt x="732" y="481"/>
                  </a:cubicBezTo>
                  <a:lnTo>
                    <a:pt x="528" y="4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1049615" y="2964144"/>
            <a:ext cx="338138" cy="247650"/>
            <a:chOff x="1049615" y="2956384"/>
            <a:chExt cx="338138" cy="247650"/>
          </a:xfrm>
        </p:grpSpPr>
        <p:sp>
          <p:nvSpPr>
            <p:cNvPr id="38" name="Freeform 79"/>
            <p:cNvSpPr>
              <a:spLocks noChangeArrowheads="1"/>
            </p:cNvSpPr>
            <p:nvPr/>
          </p:nvSpPr>
          <p:spPr bwMode="auto">
            <a:xfrm>
              <a:off x="1057553" y="2964321"/>
              <a:ext cx="322262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" name="Freeform 80"/>
            <p:cNvSpPr>
              <a:spLocks noChangeArrowheads="1"/>
            </p:cNvSpPr>
            <p:nvPr/>
          </p:nvSpPr>
          <p:spPr bwMode="auto">
            <a:xfrm>
              <a:off x="1057553" y="2964321"/>
              <a:ext cx="322262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" name="Freeform 81"/>
            <p:cNvSpPr>
              <a:spLocks noChangeArrowheads="1"/>
            </p:cNvSpPr>
            <p:nvPr/>
          </p:nvSpPr>
          <p:spPr bwMode="auto">
            <a:xfrm>
              <a:off x="1219478" y="2988134"/>
              <a:ext cx="160337" cy="207962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" name="Freeform 82"/>
            <p:cNvSpPr>
              <a:spLocks noChangeArrowheads="1"/>
            </p:cNvSpPr>
            <p:nvPr/>
          </p:nvSpPr>
          <p:spPr bwMode="auto">
            <a:xfrm>
              <a:off x="1219478" y="2988134"/>
              <a:ext cx="160337" cy="207962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" name="Freeform 83"/>
            <p:cNvSpPr>
              <a:spLocks noChangeArrowheads="1"/>
            </p:cNvSpPr>
            <p:nvPr/>
          </p:nvSpPr>
          <p:spPr bwMode="auto">
            <a:xfrm>
              <a:off x="1049615" y="2956384"/>
              <a:ext cx="338138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0 h 687"/>
                <a:gd name="T4" fmla="*/ 0 w 941"/>
                <a:gd name="T5" fmla="*/ 686 h 687"/>
                <a:gd name="T6" fmla="*/ 940 w 941"/>
                <a:gd name="T7" fmla="*/ 686 h 687"/>
                <a:gd name="T8" fmla="*/ 940 w 941"/>
                <a:gd name="T9" fmla="*/ 0 h 687"/>
                <a:gd name="T10" fmla="*/ 0 w 941"/>
                <a:gd name="T11" fmla="*/ 0 h 687"/>
                <a:gd name="T12" fmla="*/ 862 w 941"/>
                <a:gd name="T13" fmla="*/ 45 h 687"/>
                <a:gd name="T14" fmla="*/ 862 w 941"/>
                <a:gd name="T15" fmla="*/ 45 h 687"/>
                <a:gd name="T16" fmla="*/ 862 w 941"/>
                <a:gd name="T17" fmla="*/ 45 h 687"/>
                <a:gd name="T18" fmla="*/ 862 w 941"/>
                <a:gd name="T19" fmla="*/ 37 h 687"/>
                <a:gd name="T20" fmla="*/ 895 w 941"/>
                <a:gd name="T21" fmla="*/ 37 h 687"/>
                <a:gd name="T22" fmla="*/ 895 w 941"/>
                <a:gd name="T23" fmla="*/ 45 h 687"/>
                <a:gd name="T24" fmla="*/ 895 w 941"/>
                <a:gd name="T25" fmla="*/ 75 h 687"/>
                <a:gd name="T26" fmla="*/ 862 w 941"/>
                <a:gd name="T27" fmla="*/ 75 h 687"/>
                <a:gd name="T28" fmla="*/ 862 w 941"/>
                <a:gd name="T29" fmla="*/ 45 h 687"/>
                <a:gd name="T30" fmla="*/ 45 w 941"/>
                <a:gd name="T31" fmla="*/ 45 h 687"/>
                <a:gd name="T32" fmla="*/ 45 w 941"/>
                <a:gd name="T33" fmla="*/ 45 h 687"/>
                <a:gd name="T34" fmla="*/ 357 w 941"/>
                <a:gd name="T35" fmla="*/ 45 h 687"/>
                <a:gd name="T36" fmla="*/ 357 w 941"/>
                <a:gd name="T37" fmla="*/ 67 h 687"/>
                <a:gd name="T38" fmla="*/ 45 w 941"/>
                <a:gd name="T39" fmla="*/ 67 h 687"/>
                <a:gd name="T40" fmla="*/ 45 w 941"/>
                <a:gd name="T41" fmla="*/ 45 h 687"/>
                <a:gd name="T42" fmla="*/ 899 w 941"/>
                <a:gd name="T43" fmla="*/ 645 h 687"/>
                <a:gd name="T44" fmla="*/ 899 w 941"/>
                <a:gd name="T45" fmla="*/ 645 h 687"/>
                <a:gd name="T46" fmla="*/ 45 w 941"/>
                <a:gd name="T47" fmla="*/ 645 h 687"/>
                <a:gd name="T48" fmla="*/ 45 w 941"/>
                <a:gd name="T49" fmla="*/ 108 h 687"/>
                <a:gd name="T50" fmla="*/ 899 w 941"/>
                <a:gd name="T51" fmla="*/ 108 h 687"/>
                <a:gd name="T52" fmla="*/ 899 w 941"/>
                <a:gd name="T53" fmla="*/ 645 h 687"/>
                <a:gd name="T54" fmla="*/ 777 w 941"/>
                <a:gd name="T55" fmla="*/ 503 h 687"/>
                <a:gd name="T56" fmla="*/ 777 w 941"/>
                <a:gd name="T57" fmla="*/ 503 h 687"/>
                <a:gd name="T58" fmla="*/ 472 w 941"/>
                <a:gd name="T59" fmla="*/ 198 h 687"/>
                <a:gd name="T60" fmla="*/ 167 w 941"/>
                <a:gd name="T61" fmla="*/ 503 h 687"/>
                <a:gd name="T62" fmla="*/ 167 w 941"/>
                <a:gd name="T63" fmla="*/ 522 h 687"/>
                <a:gd name="T64" fmla="*/ 412 w 941"/>
                <a:gd name="T65" fmla="*/ 522 h 687"/>
                <a:gd name="T66" fmla="*/ 468 w 941"/>
                <a:gd name="T67" fmla="*/ 563 h 687"/>
                <a:gd name="T68" fmla="*/ 528 w 941"/>
                <a:gd name="T69" fmla="*/ 522 h 687"/>
                <a:gd name="T70" fmla="*/ 777 w 941"/>
                <a:gd name="T71" fmla="*/ 522 h 687"/>
                <a:gd name="T72" fmla="*/ 777 w 941"/>
                <a:gd name="T73" fmla="*/ 503 h 687"/>
                <a:gd name="T74" fmla="*/ 528 w 941"/>
                <a:gd name="T75" fmla="*/ 481 h 687"/>
                <a:gd name="T76" fmla="*/ 528 w 941"/>
                <a:gd name="T77" fmla="*/ 481 h 687"/>
                <a:gd name="T78" fmla="*/ 513 w 941"/>
                <a:gd name="T79" fmla="*/ 459 h 687"/>
                <a:gd name="T80" fmla="*/ 572 w 941"/>
                <a:gd name="T81" fmla="*/ 309 h 687"/>
                <a:gd name="T82" fmla="*/ 531 w 941"/>
                <a:gd name="T83" fmla="*/ 291 h 687"/>
                <a:gd name="T84" fmla="*/ 472 w 941"/>
                <a:gd name="T85" fmla="*/ 440 h 687"/>
                <a:gd name="T86" fmla="*/ 468 w 941"/>
                <a:gd name="T87" fmla="*/ 440 h 687"/>
                <a:gd name="T88" fmla="*/ 412 w 941"/>
                <a:gd name="T89" fmla="*/ 481 h 687"/>
                <a:gd name="T90" fmla="*/ 212 w 941"/>
                <a:gd name="T91" fmla="*/ 481 h 687"/>
                <a:gd name="T92" fmla="*/ 275 w 941"/>
                <a:gd name="T93" fmla="*/ 328 h 687"/>
                <a:gd name="T94" fmla="*/ 297 w 941"/>
                <a:gd name="T95" fmla="*/ 350 h 687"/>
                <a:gd name="T96" fmla="*/ 323 w 941"/>
                <a:gd name="T97" fmla="*/ 328 h 687"/>
                <a:gd name="T98" fmla="*/ 301 w 941"/>
                <a:gd name="T99" fmla="*/ 306 h 687"/>
                <a:gd name="T100" fmla="*/ 453 w 941"/>
                <a:gd name="T101" fmla="*/ 242 h 687"/>
                <a:gd name="T102" fmla="*/ 453 w 941"/>
                <a:gd name="T103" fmla="*/ 272 h 687"/>
                <a:gd name="T104" fmla="*/ 487 w 941"/>
                <a:gd name="T105" fmla="*/ 272 h 687"/>
                <a:gd name="T106" fmla="*/ 487 w 941"/>
                <a:gd name="T107" fmla="*/ 242 h 687"/>
                <a:gd name="T108" fmla="*/ 643 w 941"/>
                <a:gd name="T109" fmla="*/ 306 h 687"/>
                <a:gd name="T110" fmla="*/ 620 w 941"/>
                <a:gd name="T111" fmla="*/ 328 h 687"/>
                <a:gd name="T112" fmla="*/ 643 w 941"/>
                <a:gd name="T113" fmla="*/ 350 h 687"/>
                <a:gd name="T114" fmla="*/ 665 w 941"/>
                <a:gd name="T115" fmla="*/ 328 h 687"/>
                <a:gd name="T116" fmla="*/ 732 w 941"/>
                <a:gd name="T117" fmla="*/ 481 h 687"/>
                <a:gd name="T118" fmla="*/ 528 w 941"/>
                <a:gd name="T119" fmla="*/ 48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0"/>
                  </a:lnTo>
                  <a:cubicBezTo>
                    <a:pt x="0" y="686"/>
                    <a:pt x="0" y="686"/>
                    <a:pt x="0" y="686"/>
                  </a:cubicBezTo>
                  <a:cubicBezTo>
                    <a:pt x="940" y="686"/>
                    <a:pt x="940" y="686"/>
                    <a:pt x="940" y="686"/>
                  </a:cubicBezTo>
                  <a:cubicBezTo>
                    <a:pt x="940" y="0"/>
                    <a:pt x="940" y="0"/>
                    <a:pt x="940" y="0"/>
                  </a:cubicBezTo>
                  <a:lnTo>
                    <a:pt x="0" y="0"/>
                  </a:lnTo>
                  <a:close/>
                  <a:moveTo>
                    <a:pt x="862" y="45"/>
                  </a:moveTo>
                  <a:lnTo>
                    <a:pt x="862" y="45"/>
                  </a:lnTo>
                  <a:lnTo>
                    <a:pt x="862" y="45"/>
                  </a:lnTo>
                  <a:cubicBezTo>
                    <a:pt x="862" y="37"/>
                    <a:pt x="862" y="37"/>
                    <a:pt x="862" y="37"/>
                  </a:cubicBezTo>
                  <a:cubicBezTo>
                    <a:pt x="895" y="37"/>
                    <a:pt x="895" y="37"/>
                    <a:pt x="895" y="37"/>
                  </a:cubicBezTo>
                  <a:cubicBezTo>
                    <a:pt x="895" y="45"/>
                    <a:pt x="895" y="45"/>
                    <a:pt x="895" y="45"/>
                  </a:cubicBezTo>
                  <a:cubicBezTo>
                    <a:pt x="895" y="75"/>
                    <a:pt x="895" y="75"/>
                    <a:pt x="895" y="75"/>
                  </a:cubicBezTo>
                  <a:cubicBezTo>
                    <a:pt x="862" y="75"/>
                    <a:pt x="862" y="75"/>
                    <a:pt x="862" y="75"/>
                  </a:cubicBezTo>
                  <a:lnTo>
                    <a:pt x="862" y="45"/>
                  </a:ln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357" y="45"/>
                    <a:pt x="357" y="45"/>
                    <a:pt x="357" y="45"/>
                  </a:cubicBezTo>
                  <a:cubicBezTo>
                    <a:pt x="357" y="67"/>
                    <a:pt x="357" y="67"/>
                    <a:pt x="357" y="67"/>
                  </a:cubicBezTo>
                  <a:cubicBezTo>
                    <a:pt x="45" y="67"/>
                    <a:pt x="45" y="67"/>
                    <a:pt x="45" y="67"/>
                  </a:cubicBez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899" y="645"/>
                  </a:lnTo>
                  <a:cubicBezTo>
                    <a:pt x="45" y="645"/>
                    <a:pt x="45" y="645"/>
                    <a:pt x="45" y="645"/>
                  </a:cubicBezTo>
                  <a:cubicBezTo>
                    <a:pt x="45" y="108"/>
                    <a:pt x="45" y="108"/>
                    <a:pt x="45" y="108"/>
                  </a:cubicBezTo>
                  <a:cubicBezTo>
                    <a:pt x="899" y="108"/>
                    <a:pt x="899" y="108"/>
                    <a:pt x="899" y="108"/>
                  </a:cubicBezTo>
                  <a:lnTo>
                    <a:pt x="899" y="645"/>
                  </a:lnTo>
                  <a:close/>
                  <a:moveTo>
                    <a:pt x="777" y="503"/>
                  </a:moveTo>
                  <a:lnTo>
                    <a:pt x="777" y="503"/>
                  </a:lnTo>
                  <a:cubicBezTo>
                    <a:pt x="777" y="332"/>
                    <a:pt x="639" y="198"/>
                    <a:pt x="472" y="198"/>
                  </a:cubicBezTo>
                  <a:cubicBezTo>
                    <a:pt x="305" y="198"/>
                    <a:pt x="167" y="332"/>
                    <a:pt x="167" y="503"/>
                  </a:cubicBezTo>
                  <a:cubicBezTo>
                    <a:pt x="167" y="522"/>
                    <a:pt x="167" y="522"/>
                    <a:pt x="167" y="522"/>
                  </a:cubicBezTo>
                  <a:cubicBezTo>
                    <a:pt x="412" y="522"/>
                    <a:pt x="412" y="522"/>
                    <a:pt x="412" y="522"/>
                  </a:cubicBezTo>
                  <a:cubicBezTo>
                    <a:pt x="420" y="548"/>
                    <a:pt x="442" y="563"/>
                    <a:pt x="468" y="563"/>
                  </a:cubicBezTo>
                  <a:cubicBezTo>
                    <a:pt x="494" y="563"/>
                    <a:pt x="516" y="548"/>
                    <a:pt x="528" y="522"/>
                  </a:cubicBezTo>
                  <a:cubicBezTo>
                    <a:pt x="777" y="522"/>
                    <a:pt x="777" y="522"/>
                    <a:pt x="777" y="522"/>
                  </a:cubicBezTo>
                  <a:lnTo>
                    <a:pt x="777" y="503"/>
                  </a:lnTo>
                  <a:close/>
                  <a:moveTo>
                    <a:pt x="528" y="481"/>
                  </a:moveTo>
                  <a:lnTo>
                    <a:pt x="528" y="481"/>
                  </a:lnTo>
                  <a:cubicBezTo>
                    <a:pt x="524" y="470"/>
                    <a:pt x="516" y="462"/>
                    <a:pt x="513" y="459"/>
                  </a:cubicBezTo>
                  <a:cubicBezTo>
                    <a:pt x="572" y="309"/>
                    <a:pt x="572" y="309"/>
                    <a:pt x="572" y="309"/>
                  </a:cubicBezTo>
                  <a:cubicBezTo>
                    <a:pt x="531" y="291"/>
                    <a:pt x="531" y="291"/>
                    <a:pt x="531" y="291"/>
                  </a:cubicBezTo>
                  <a:cubicBezTo>
                    <a:pt x="472" y="440"/>
                    <a:pt x="472" y="440"/>
                    <a:pt x="472" y="440"/>
                  </a:cubicBezTo>
                  <a:lnTo>
                    <a:pt x="468" y="440"/>
                  </a:lnTo>
                  <a:cubicBezTo>
                    <a:pt x="442" y="440"/>
                    <a:pt x="420" y="455"/>
                    <a:pt x="412" y="481"/>
                  </a:cubicBezTo>
                  <a:cubicBezTo>
                    <a:pt x="212" y="481"/>
                    <a:pt x="212" y="481"/>
                    <a:pt x="212" y="481"/>
                  </a:cubicBezTo>
                  <a:cubicBezTo>
                    <a:pt x="216" y="421"/>
                    <a:pt x="242" y="369"/>
                    <a:pt x="275" y="328"/>
                  </a:cubicBezTo>
                  <a:cubicBezTo>
                    <a:pt x="297" y="350"/>
                    <a:pt x="297" y="350"/>
                    <a:pt x="297" y="350"/>
                  </a:cubicBezTo>
                  <a:cubicBezTo>
                    <a:pt x="323" y="328"/>
                    <a:pt x="323" y="328"/>
                    <a:pt x="323" y="328"/>
                  </a:cubicBezTo>
                  <a:cubicBezTo>
                    <a:pt x="301" y="306"/>
                    <a:pt x="301" y="306"/>
                    <a:pt x="301" y="306"/>
                  </a:cubicBezTo>
                  <a:cubicBezTo>
                    <a:pt x="342" y="268"/>
                    <a:pt x="394" y="246"/>
                    <a:pt x="453" y="242"/>
                  </a:cubicBezTo>
                  <a:cubicBezTo>
                    <a:pt x="453" y="272"/>
                    <a:pt x="453" y="272"/>
                    <a:pt x="453" y="272"/>
                  </a:cubicBezTo>
                  <a:cubicBezTo>
                    <a:pt x="487" y="272"/>
                    <a:pt x="487" y="272"/>
                    <a:pt x="487" y="272"/>
                  </a:cubicBezTo>
                  <a:cubicBezTo>
                    <a:pt x="487" y="242"/>
                    <a:pt x="487" y="242"/>
                    <a:pt x="487" y="242"/>
                  </a:cubicBezTo>
                  <a:cubicBezTo>
                    <a:pt x="546" y="246"/>
                    <a:pt x="602" y="268"/>
                    <a:pt x="643" y="306"/>
                  </a:cubicBezTo>
                  <a:cubicBezTo>
                    <a:pt x="620" y="328"/>
                    <a:pt x="620" y="328"/>
                    <a:pt x="620" y="328"/>
                  </a:cubicBezTo>
                  <a:cubicBezTo>
                    <a:pt x="643" y="350"/>
                    <a:pt x="643" y="350"/>
                    <a:pt x="643" y="350"/>
                  </a:cubicBezTo>
                  <a:cubicBezTo>
                    <a:pt x="665" y="328"/>
                    <a:pt x="665" y="328"/>
                    <a:pt x="665" y="328"/>
                  </a:cubicBezTo>
                  <a:cubicBezTo>
                    <a:pt x="702" y="369"/>
                    <a:pt x="728" y="421"/>
                    <a:pt x="732" y="481"/>
                  </a:cubicBezTo>
                  <a:lnTo>
                    <a:pt x="528" y="48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1055965" y="3574469"/>
            <a:ext cx="338138" cy="247650"/>
            <a:chOff x="1055965" y="3567857"/>
            <a:chExt cx="338138" cy="247650"/>
          </a:xfrm>
        </p:grpSpPr>
        <p:sp>
          <p:nvSpPr>
            <p:cNvPr id="44" name="Freeform 84"/>
            <p:cNvSpPr>
              <a:spLocks noChangeArrowheads="1"/>
            </p:cNvSpPr>
            <p:nvPr/>
          </p:nvSpPr>
          <p:spPr bwMode="auto">
            <a:xfrm>
              <a:off x="1063903" y="3575794"/>
              <a:ext cx="322262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" name="Freeform 85"/>
            <p:cNvSpPr>
              <a:spLocks noChangeArrowheads="1"/>
            </p:cNvSpPr>
            <p:nvPr/>
          </p:nvSpPr>
          <p:spPr bwMode="auto">
            <a:xfrm>
              <a:off x="1063903" y="3575794"/>
              <a:ext cx="322262" cy="231775"/>
            </a:xfrm>
            <a:custGeom>
              <a:avLst/>
              <a:gdLst>
                <a:gd name="T0" fmla="*/ 896 w 897"/>
                <a:gd name="T1" fmla="*/ 645 h 646"/>
                <a:gd name="T2" fmla="*/ 0 w 897"/>
                <a:gd name="T3" fmla="*/ 645 h 646"/>
                <a:gd name="T4" fmla="*/ 0 w 897"/>
                <a:gd name="T5" fmla="*/ 0 h 646"/>
                <a:gd name="T6" fmla="*/ 896 w 897"/>
                <a:gd name="T7" fmla="*/ 0 h 646"/>
                <a:gd name="T8" fmla="*/ 896 w 897"/>
                <a:gd name="T9" fmla="*/ 645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7" h="646">
                  <a:moveTo>
                    <a:pt x="896" y="645"/>
                  </a:moveTo>
                  <a:lnTo>
                    <a:pt x="0" y="645"/>
                  </a:lnTo>
                  <a:lnTo>
                    <a:pt x="0" y="0"/>
                  </a:lnTo>
                  <a:lnTo>
                    <a:pt x="896" y="0"/>
                  </a:lnTo>
                  <a:lnTo>
                    <a:pt x="896" y="64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" name="Freeform 86"/>
            <p:cNvSpPr>
              <a:spLocks noChangeArrowheads="1"/>
            </p:cNvSpPr>
            <p:nvPr/>
          </p:nvSpPr>
          <p:spPr bwMode="auto">
            <a:xfrm>
              <a:off x="1225828" y="3601194"/>
              <a:ext cx="160337" cy="207963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" name="Freeform 87"/>
            <p:cNvSpPr>
              <a:spLocks noChangeArrowheads="1"/>
            </p:cNvSpPr>
            <p:nvPr/>
          </p:nvSpPr>
          <p:spPr bwMode="auto">
            <a:xfrm>
              <a:off x="1225828" y="3601194"/>
              <a:ext cx="160337" cy="207963"/>
            </a:xfrm>
            <a:custGeom>
              <a:avLst/>
              <a:gdLst>
                <a:gd name="T0" fmla="*/ 446 w 447"/>
                <a:gd name="T1" fmla="*/ 0 h 579"/>
                <a:gd name="T2" fmla="*/ 0 w 447"/>
                <a:gd name="T3" fmla="*/ 0 h 579"/>
                <a:gd name="T4" fmla="*/ 0 w 447"/>
                <a:gd name="T5" fmla="*/ 578 h 579"/>
                <a:gd name="T6" fmla="*/ 446 w 447"/>
                <a:gd name="T7" fmla="*/ 578 h 579"/>
                <a:gd name="T8" fmla="*/ 446 w 447"/>
                <a:gd name="T9" fmla="*/ 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7" h="579">
                  <a:moveTo>
                    <a:pt x="446" y="0"/>
                  </a:moveTo>
                  <a:lnTo>
                    <a:pt x="0" y="0"/>
                  </a:lnTo>
                  <a:lnTo>
                    <a:pt x="0" y="578"/>
                  </a:lnTo>
                  <a:lnTo>
                    <a:pt x="446" y="578"/>
                  </a:lnTo>
                  <a:lnTo>
                    <a:pt x="44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" name="Freeform 88"/>
            <p:cNvSpPr>
              <a:spLocks noChangeArrowheads="1"/>
            </p:cNvSpPr>
            <p:nvPr/>
          </p:nvSpPr>
          <p:spPr bwMode="auto">
            <a:xfrm>
              <a:off x="1055965" y="3567857"/>
              <a:ext cx="338138" cy="247650"/>
            </a:xfrm>
            <a:custGeom>
              <a:avLst/>
              <a:gdLst>
                <a:gd name="T0" fmla="*/ 0 w 941"/>
                <a:gd name="T1" fmla="*/ 0 h 687"/>
                <a:gd name="T2" fmla="*/ 0 w 941"/>
                <a:gd name="T3" fmla="*/ 686 h 687"/>
                <a:gd name="T4" fmla="*/ 940 w 941"/>
                <a:gd name="T5" fmla="*/ 686 h 687"/>
                <a:gd name="T6" fmla="*/ 940 w 941"/>
                <a:gd name="T7" fmla="*/ 0 h 687"/>
                <a:gd name="T8" fmla="*/ 0 w 941"/>
                <a:gd name="T9" fmla="*/ 0 h 687"/>
                <a:gd name="T10" fmla="*/ 862 w 941"/>
                <a:gd name="T11" fmla="*/ 45 h 687"/>
                <a:gd name="T12" fmla="*/ 862 w 941"/>
                <a:gd name="T13" fmla="*/ 45 h 687"/>
                <a:gd name="T14" fmla="*/ 862 w 941"/>
                <a:gd name="T15" fmla="*/ 37 h 687"/>
                <a:gd name="T16" fmla="*/ 895 w 941"/>
                <a:gd name="T17" fmla="*/ 37 h 687"/>
                <a:gd name="T18" fmla="*/ 895 w 941"/>
                <a:gd name="T19" fmla="*/ 45 h 687"/>
                <a:gd name="T20" fmla="*/ 895 w 941"/>
                <a:gd name="T21" fmla="*/ 75 h 687"/>
                <a:gd name="T22" fmla="*/ 862 w 941"/>
                <a:gd name="T23" fmla="*/ 75 h 687"/>
                <a:gd name="T24" fmla="*/ 862 w 941"/>
                <a:gd name="T25" fmla="*/ 45 h 687"/>
                <a:gd name="T26" fmla="*/ 45 w 941"/>
                <a:gd name="T27" fmla="*/ 45 h 687"/>
                <a:gd name="T28" fmla="*/ 357 w 941"/>
                <a:gd name="T29" fmla="*/ 45 h 687"/>
                <a:gd name="T30" fmla="*/ 357 w 941"/>
                <a:gd name="T31" fmla="*/ 67 h 687"/>
                <a:gd name="T32" fmla="*/ 45 w 941"/>
                <a:gd name="T33" fmla="*/ 67 h 687"/>
                <a:gd name="T34" fmla="*/ 45 w 941"/>
                <a:gd name="T35" fmla="*/ 45 h 687"/>
                <a:gd name="T36" fmla="*/ 899 w 941"/>
                <a:gd name="T37" fmla="*/ 645 h 687"/>
                <a:gd name="T38" fmla="*/ 45 w 941"/>
                <a:gd name="T39" fmla="*/ 645 h 687"/>
                <a:gd name="T40" fmla="*/ 45 w 941"/>
                <a:gd name="T41" fmla="*/ 108 h 687"/>
                <a:gd name="T42" fmla="*/ 899 w 941"/>
                <a:gd name="T43" fmla="*/ 108 h 687"/>
                <a:gd name="T44" fmla="*/ 899 w 941"/>
                <a:gd name="T45" fmla="*/ 645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1" h="687">
                  <a:moveTo>
                    <a:pt x="0" y="0"/>
                  </a:moveTo>
                  <a:lnTo>
                    <a:pt x="0" y="686"/>
                  </a:lnTo>
                  <a:lnTo>
                    <a:pt x="940" y="686"/>
                  </a:lnTo>
                  <a:lnTo>
                    <a:pt x="940" y="0"/>
                  </a:lnTo>
                  <a:lnTo>
                    <a:pt x="0" y="0"/>
                  </a:lnTo>
                  <a:close/>
                  <a:moveTo>
                    <a:pt x="862" y="45"/>
                  </a:moveTo>
                  <a:lnTo>
                    <a:pt x="862" y="45"/>
                  </a:lnTo>
                  <a:lnTo>
                    <a:pt x="862" y="37"/>
                  </a:lnTo>
                  <a:lnTo>
                    <a:pt x="895" y="37"/>
                  </a:lnTo>
                  <a:lnTo>
                    <a:pt x="895" y="45"/>
                  </a:lnTo>
                  <a:lnTo>
                    <a:pt x="895" y="75"/>
                  </a:lnTo>
                  <a:lnTo>
                    <a:pt x="862" y="75"/>
                  </a:lnTo>
                  <a:lnTo>
                    <a:pt x="862" y="45"/>
                  </a:lnTo>
                  <a:close/>
                  <a:moveTo>
                    <a:pt x="45" y="45"/>
                  </a:moveTo>
                  <a:lnTo>
                    <a:pt x="357" y="45"/>
                  </a:lnTo>
                  <a:lnTo>
                    <a:pt x="357" y="67"/>
                  </a:lnTo>
                  <a:lnTo>
                    <a:pt x="45" y="67"/>
                  </a:lnTo>
                  <a:lnTo>
                    <a:pt x="45" y="45"/>
                  </a:lnTo>
                  <a:close/>
                  <a:moveTo>
                    <a:pt x="899" y="645"/>
                  </a:moveTo>
                  <a:lnTo>
                    <a:pt x="45" y="645"/>
                  </a:lnTo>
                  <a:lnTo>
                    <a:pt x="45" y="108"/>
                  </a:lnTo>
                  <a:lnTo>
                    <a:pt x="899" y="108"/>
                  </a:lnTo>
                  <a:lnTo>
                    <a:pt x="899" y="64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" name="Freeform 89"/>
            <p:cNvSpPr>
              <a:spLocks noChangeArrowheads="1"/>
            </p:cNvSpPr>
            <p:nvPr/>
          </p:nvSpPr>
          <p:spPr bwMode="auto">
            <a:xfrm>
              <a:off x="1114703" y="3639294"/>
              <a:ext cx="220662" cy="131763"/>
            </a:xfrm>
            <a:custGeom>
              <a:avLst/>
              <a:gdLst>
                <a:gd name="T0" fmla="*/ 305 w 611"/>
                <a:gd name="T1" fmla="*/ 0 h 366"/>
                <a:gd name="T2" fmla="*/ 305 w 611"/>
                <a:gd name="T3" fmla="*/ 0 h 366"/>
                <a:gd name="T4" fmla="*/ 0 w 611"/>
                <a:gd name="T5" fmla="*/ 305 h 366"/>
                <a:gd name="T6" fmla="*/ 0 w 611"/>
                <a:gd name="T7" fmla="*/ 324 h 366"/>
                <a:gd name="T8" fmla="*/ 245 w 611"/>
                <a:gd name="T9" fmla="*/ 324 h 366"/>
                <a:gd name="T10" fmla="*/ 301 w 611"/>
                <a:gd name="T11" fmla="*/ 365 h 366"/>
                <a:gd name="T12" fmla="*/ 361 w 611"/>
                <a:gd name="T13" fmla="*/ 324 h 366"/>
                <a:gd name="T14" fmla="*/ 610 w 611"/>
                <a:gd name="T15" fmla="*/ 324 h 366"/>
                <a:gd name="T16" fmla="*/ 610 w 611"/>
                <a:gd name="T17" fmla="*/ 305 h 366"/>
                <a:gd name="T18" fmla="*/ 305 w 611"/>
                <a:gd name="T19" fmla="*/ 0 h 366"/>
                <a:gd name="T20" fmla="*/ 361 w 611"/>
                <a:gd name="T21" fmla="*/ 283 h 366"/>
                <a:gd name="T22" fmla="*/ 361 w 611"/>
                <a:gd name="T23" fmla="*/ 283 h 366"/>
                <a:gd name="T24" fmla="*/ 346 w 611"/>
                <a:gd name="T25" fmla="*/ 261 h 366"/>
                <a:gd name="T26" fmla="*/ 405 w 611"/>
                <a:gd name="T27" fmla="*/ 111 h 366"/>
                <a:gd name="T28" fmla="*/ 364 w 611"/>
                <a:gd name="T29" fmla="*/ 93 h 366"/>
                <a:gd name="T30" fmla="*/ 305 w 611"/>
                <a:gd name="T31" fmla="*/ 242 h 366"/>
                <a:gd name="T32" fmla="*/ 301 w 611"/>
                <a:gd name="T33" fmla="*/ 242 h 366"/>
                <a:gd name="T34" fmla="*/ 245 w 611"/>
                <a:gd name="T35" fmla="*/ 283 h 366"/>
                <a:gd name="T36" fmla="*/ 45 w 611"/>
                <a:gd name="T37" fmla="*/ 283 h 366"/>
                <a:gd name="T38" fmla="*/ 108 w 611"/>
                <a:gd name="T39" fmla="*/ 130 h 366"/>
                <a:gd name="T40" fmla="*/ 130 w 611"/>
                <a:gd name="T41" fmla="*/ 152 h 366"/>
                <a:gd name="T42" fmla="*/ 156 w 611"/>
                <a:gd name="T43" fmla="*/ 130 h 366"/>
                <a:gd name="T44" fmla="*/ 134 w 611"/>
                <a:gd name="T45" fmla="*/ 108 h 366"/>
                <a:gd name="T46" fmla="*/ 286 w 611"/>
                <a:gd name="T47" fmla="*/ 44 h 366"/>
                <a:gd name="T48" fmla="*/ 286 w 611"/>
                <a:gd name="T49" fmla="*/ 74 h 366"/>
                <a:gd name="T50" fmla="*/ 320 w 611"/>
                <a:gd name="T51" fmla="*/ 74 h 366"/>
                <a:gd name="T52" fmla="*/ 320 w 611"/>
                <a:gd name="T53" fmla="*/ 44 h 366"/>
                <a:gd name="T54" fmla="*/ 476 w 611"/>
                <a:gd name="T55" fmla="*/ 108 h 366"/>
                <a:gd name="T56" fmla="*/ 453 w 611"/>
                <a:gd name="T57" fmla="*/ 130 h 366"/>
                <a:gd name="T58" fmla="*/ 476 w 611"/>
                <a:gd name="T59" fmla="*/ 152 h 366"/>
                <a:gd name="T60" fmla="*/ 498 w 611"/>
                <a:gd name="T61" fmla="*/ 130 h 366"/>
                <a:gd name="T62" fmla="*/ 565 w 611"/>
                <a:gd name="T63" fmla="*/ 283 h 366"/>
                <a:gd name="T64" fmla="*/ 361 w 611"/>
                <a:gd name="T65" fmla="*/ 283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1" h="366">
                  <a:moveTo>
                    <a:pt x="305" y="0"/>
                  </a:moveTo>
                  <a:lnTo>
                    <a:pt x="305" y="0"/>
                  </a:lnTo>
                  <a:cubicBezTo>
                    <a:pt x="138" y="0"/>
                    <a:pt x="0" y="134"/>
                    <a:pt x="0" y="305"/>
                  </a:cubicBezTo>
                  <a:cubicBezTo>
                    <a:pt x="0" y="324"/>
                    <a:pt x="0" y="324"/>
                    <a:pt x="0" y="324"/>
                  </a:cubicBezTo>
                  <a:cubicBezTo>
                    <a:pt x="245" y="324"/>
                    <a:pt x="245" y="324"/>
                    <a:pt x="245" y="324"/>
                  </a:cubicBezTo>
                  <a:cubicBezTo>
                    <a:pt x="253" y="350"/>
                    <a:pt x="275" y="365"/>
                    <a:pt x="301" y="365"/>
                  </a:cubicBezTo>
                  <a:cubicBezTo>
                    <a:pt x="327" y="365"/>
                    <a:pt x="349" y="350"/>
                    <a:pt x="361" y="324"/>
                  </a:cubicBezTo>
                  <a:cubicBezTo>
                    <a:pt x="610" y="324"/>
                    <a:pt x="610" y="324"/>
                    <a:pt x="610" y="324"/>
                  </a:cubicBezTo>
                  <a:cubicBezTo>
                    <a:pt x="610" y="305"/>
                    <a:pt x="610" y="305"/>
                    <a:pt x="610" y="305"/>
                  </a:cubicBezTo>
                  <a:cubicBezTo>
                    <a:pt x="610" y="134"/>
                    <a:pt x="472" y="0"/>
                    <a:pt x="305" y="0"/>
                  </a:cubicBezTo>
                  <a:close/>
                  <a:moveTo>
                    <a:pt x="361" y="283"/>
                  </a:moveTo>
                  <a:lnTo>
                    <a:pt x="361" y="283"/>
                  </a:lnTo>
                  <a:cubicBezTo>
                    <a:pt x="357" y="272"/>
                    <a:pt x="349" y="264"/>
                    <a:pt x="346" y="261"/>
                  </a:cubicBezTo>
                  <a:cubicBezTo>
                    <a:pt x="405" y="111"/>
                    <a:pt x="405" y="111"/>
                    <a:pt x="405" y="111"/>
                  </a:cubicBezTo>
                  <a:cubicBezTo>
                    <a:pt x="364" y="93"/>
                    <a:pt x="364" y="93"/>
                    <a:pt x="364" y="93"/>
                  </a:cubicBezTo>
                  <a:cubicBezTo>
                    <a:pt x="305" y="242"/>
                    <a:pt x="305" y="242"/>
                    <a:pt x="305" y="242"/>
                  </a:cubicBezTo>
                  <a:lnTo>
                    <a:pt x="301" y="242"/>
                  </a:lnTo>
                  <a:cubicBezTo>
                    <a:pt x="275" y="242"/>
                    <a:pt x="253" y="257"/>
                    <a:pt x="245" y="283"/>
                  </a:cubicBezTo>
                  <a:cubicBezTo>
                    <a:pt x="45" y="283"/>
                    <a:pt x="45" y="283"/>
                    <a:pt x="45" y="283"/>
                  </a:cubicBezTo>
                  <a:cubicBezTo>
                    <a:pt x="49" y="223"/>
                    <a:pt x="75" y="171"/>
                    <a:pt x="108" y="130"/>
                  </a:cubicBezTo>
                  <a:cubicBezTo>
                    <a:pt x="130" y="152"/>
                    <a:pt x="130" y="152"/>
                    <a:pt x="130" y="152"/>
                  </a:cubicBezTo>
                  <a:cubicBezTo>
                    <a:pt x="156" y="130"/>
                    <a:pt x="156" y="130"/>
                    <a:pt x="156" y="130"/>
                  </a:cubicBezTo>
                  <a:cubicBezTo>
                    <a:pt x="134" y="108"/>
                    <a:pt x="134" y="108"/>
                    <a:pt x="134" y="108"/>
                  </a:cubicBezTo>
                  <a:cubicBezTo>
                    <a:pt x="175" y="70"/>
                    <a:pt x="227" y="48"/>
                    <a:pt x="286" y="44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320" y="74"/>
                    <a:pt x="320" y="74"/>
                    <a:pt x="320" y="74"/>
                  </a:cubicBezTo>
                  <a:cubicBezTo>
                    <a:pt x="320" y="44"/>
                    <a:pt x="320" y="44"/>
                    <a:pt x="320" y="44"/>
                  </a:cubicBezTo>
                  <a:cubicBezTo>
                    <a:pt x="379" y="48"/>
                    <a:pt x="435" y="70"/>
                    <a:pt x="476" y="108"/>
                  </a:cubicBezTo>
                  <a:cubicBezTo>
                    <a:pt x="453" y="130"/>
                    <a:pt x="453" y="130"/>
                    <a:pt x="453" y="130"/>
                  </a:cubicBezTo>
                  <a:cubicBezTo>
                    <a:pt x="476" y="152"/>
                    <a:pt x="476" y="152"/>
                    <a:pt x="476" y="152"/>
                  </a:cubicBezTo>
                  <a:cubicBezTo>
                    <a:pt x="498" y="130"/>
                    <a:pt x="498" y="130"/>
                    <a:pt x="498" y="130"/>
                  </a:cubicBezTo>
                  <a:cubicBezTo>
                    <a:pt x="535" y="171"/>
                    <a:pt x="561" y="223"/>
                    <a:pt x="565" y="283"/>
                  </a:cubicBezTo>
                  <a:lnTo>
                    <a:pt x="361" y="28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978178" y="4074049"/>
            <a:ext cx="493712" cy="493713"/>
            <a:chOff x="978178" y="4090708"/>
            <a:chExt cx="493712" cy="493713"/>
          </a:xfrm>
        </p:grpSpPr>
        <p:sp>
          <p:nvSpPr>
            <p:cNvPr id="51" name="Freeform 90"/>
            <p:cNvSpPr>
              <a:spLocks noChangeArrowheads="1"/>
            </p:cNvSpPr>
            <p:nvPr/>
          </p:nvSpPr>
          <p:spPr bwMode="auto">
            <a:xfrm>
              <a:off x="978178" y="409070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" name="Freeform 91"/>
            <p:cNvSpPr>
              <a:spLocks noChangeArrowheads="1"/>
            </p:cNvSpPr>
            <p:nvPr/>
          </p:nvSpPr>
          <p:spPr bwMode="auto">
            <a:xfrm>
              <a:off x="978178" y="4090708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" name="Freeform 92"/>
            <p:cNvSpPr>
              <a:spLocks noChangeArrowheads="1"/>
            </p:cNvSpPr>
            <p:nvPr/>
          </p:nvSpPr>
          <p:spPr bwMode="auto">
            <a:xfrm>
              <a:off x="1068665" y="4227233"/>
              <a:ext cx="309563" cy="222250"/>
            </a:xfrm>
            <a:custGeom>
              <a:avLst/>
              <a:gdLst>
                <a:gd name="T0" fmla="*/ 861 w 862"/>
                <a:gd name="T1" fmla="*/ 618 h 619"/>
                <a:gd name="T2" fmla="*/ 0 w 862"/>
                <a:gd name="T3" fmla="*/ 618 h 619"/>
                <a:gd name="T4" fmla="*/ 0 w 862"/>
                <a:gd name="T5" fmla="*/ 0 h 619"/>
                <a:gd name="T6" fmla="*/ 861 w 862"/>
                <a:gd name="T7" fmla="*/ 0 h 619"/>
                <a:gd name="T8" fmla="*/ 861 w 862"/>
                <a:gd name="T9" fmla="*/ 618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2" h="619">
                  <a:moveTo>
                    <a:pt x="861" y="618"/>
                  </a:moveTo>
                  <a:lnTo>
                    <a:pt x="0" y="618"/>
                  </a:lnTo>
                  <a:lnTo>
                    <a:pt x="0" y="0"/>
                  </a:lnTo>
                  <a:lnTo>
                    <a:pt x="861" y="0"/>
                  </a:lnTo>
                  <a:lnTo>
                    <a:pt x="861" y="6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" name="Freeform 93"/>
            <p:cNvSpPr>
              <a:spLocks noChangeArrowheads="1"/>
            </p:cNvSpPr>
            <p:nvPr/>
          </p:nvSpPr>
          <p:spPr bwMode="auto">
            <a:xfrm>
              <a:off x="1060728" y="4219296"/>
              <a:ext cx="411162" cy="365125"/>
            </a:xfrm>
            <a:custGeom>
              <a:avLst/>
              <a:gdLst>
                <a:gd name="T0" fmla="*/ 904 w 1141"/>
                <a:gd name="T1" fmla="*/ 0 h 1016"/>
                <a:gd name="T2" fmla="*/ 904 w 1141"/>
                <a:gd name="T3" fmla="*/ 658 h 1016"/>
                <a:gd name="T4" fmla="*/ 0 w 1141"/>
                <a:gd name="T5" fmla="*/ 658 h 1016"/>
                <a:gd name="T6" fmla="*/ 358 w 1141"/>
                <a:gd name="T7" fmla="*/ 1015 h 1016"/>
                <a:gd name="T8" fmla="*/ 1140 w 1141"/>
                <a:gd name="T9" fmla="*/ 1015 h 1016"/>
                <a:gd name="T10" fmla="*/ 1140 w 1141"/>
                <a:gd name="T11" fmla="*/ 236 h 1016"/>
                <a:gd name="T12" fmla="*/ 904 w 1141"/>
                <a:gd name="T13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1" h="1016">
                  <a:moveTo>
                    <a:pt x="904" y="0"/>
                  </a:moveTo>
                  <a:lnTo>
                    <a:pt x="904" y="658"/>
                  </a:lnTo>
                  <a:lnTo>
                    <a:pt x="0" y="658"/>
                  </a:lnTo>
                  <a:lnTo>
                    <a:pt x="358" y="1015"/>
                  </a:lnTo>
                  <a:lnTo>
                    <a:pt x="1140" y="1015"/>
                  </a:lnTo>
                  <a:lnTo>
                    <a:pt x="1140" y="236"/>
                  </a:lnTo>
                  <a:lnTo>
                    <a:pt x="9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" name="Freeform 94"/>
            <p:cNvSpPr>
              <a:spLocks noChangeArrowheads="1"/>
            </p:cNvSpPr>
            <p:nvPr/>
          </p:nvSpPr>
          <p:spPr bwMode="auto">
            <a:xfrm>
              <a:off x="1060728" y="4219296"/>
              <a:ext cx="411162" cy="365125"/>
            </a:xfrm>
            <a:custGeom>
              <a:avLst/>
              <a:gdLst>
                <a:gd name="T0" fmla="*/ 904 w 1141"/>
                <a:gd name="T1" fmla="*/ 0 h 1016"/>
                <a:gd name="T2" fmla="*/ 904 w 1141"/>
                <a:gd name="T3" fmla="*/ 658 h 1016"/>
                <a:gd name="T4" fmla="*/ 0 w 1141"/>
                <a:gd name="T5" fmla="*/ 658 h 1016"/>
                <a:gd name="T6" fmla="*/ 358 w 1141"/>
                <a:gd name="T7" fmla="*/ 1015 h 1016"/>
                <a:gd name="T8" fmla="*/ 1140 w 1141"/>
                <a:gd name="T9" fmla="*/ 1015 h 1016"/>
                <a:gd name="T10" fmla="*/ 1140 w 1141"/>
                <a:gd name="T11" fmla="*/ 236 h 1016"/>
                <a:gd name="T12" fmla="*/ 904 w 1141"/>
                <a:gd name="T13" fmla="*/ 0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41" h="1016">
                  <a:moveTo>
                    <a:pt x="904" y="0"/>
                  </a:moveTo>
                  <a:lnTo>
                    <a:pt x="904" y="658"/>
                  </a:lnTo>
                  <a:lnTo>
                    <a:pt x="0" y="658"/>
                  </a:lnTo>
                  <a:lnTo>
                    <a:pt x="358" y="1015"/>
                  </a:lnTo>
                  <a:lnTo>
                    <a:pt x="1140" y="1015"/>
                  </a:lnTo>
                  <a:lnTo>
                    <a:pt x="1140" y="236"/>
                  </a:lnTo>
                  <a:lnTo>
                    <a:pt x="904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" name="Freeform 95"/>
            <p:cNvSpPr>
              <a:spLocks noChangeArrowheads="1"/>
            </p:cNvSpPr>
            <p:nvPr/>
          </p:nvSpPr>
          <p:spPr bwMode="auto">
            <a:xfrm>
              <a:off x="1062315" y="4219296"/>
              <a:ext cx="325438" cy="236537"/>
            </a:xfrm>
            <a:custGeom>
              <a:avLst/>
              <a:gdLst>
                <a:gd name="T0" fmla="*/ 0 w 905"/>
                <a:gd name="T1" fmla="*/ 0 h 659"/>
                <a:gd name="T2" fmla="*/ 0 w 905"/>
                <a:gd name="T3" fmla="*/ 658 h 659"/>
                <a:gd name="T4" fmla="*/ 904 w 905"/>
                <a:gd name="T5" fmla="*/ 658 h 659"/>
                <a:gd name="T6" fmla="*/ 904 w 905"/>
                <a:gd name="T7" fmla="*/ 0 h 659"/>
                <a:gd name="T8" fmla="*/ 0 w 905"/>
                <a:gd name="T9" fmla="*/ 0 h 659"/>
                <a:gd name="T10" fmla="*/ 829 w 905"/>
                <a:gd name="T11" fmla="*/ 43 h 659"/>
                <a:gd name="T12" fmla="*/ 829 w 905"/>
                <a:gd name="T13" fmla="*/ 43 h 659"/>
                <a:gd name="T14" fmla="*/ 829 w 905"/>
                <a:gd name="T15" fmla="*/ 36 h 659"/>
                <a:gd name="T16" fmla="*/ 861 w 905"/>
                <a:gd name="T17" fmla="*/ 36 h 659"/>
                <a:gd name="T18" fmla="*/ 861 w 905"/>
                <a:gd name="T19" fmla="*/ 43 h 659"/>
                <a:gd name="T20" fmla="*/ 861 w 905"/>
                <a:gd name="T21" fmla="*/ 72 h 659"/>
                <a:gd name="T22" fmla="*/ 829 w 905"/>
                <a:gd name="T23" fmla="*/ 72 h 659"/>
                <a:gd name="T24" fmla="*/ 829 w 905"/>
                <a:gd name="T25" fmla="*/ 43 h 659"/>
                <a:gd name="T26" fmla="*/ 43 w 905"/>
                <a:gd name="T27" fmla="*/ 43 h 659"/>
                <a:gd name="T28" fmla="*/ 343 w 905"/>
                <a:gd name="T29" fmla="*/ 43 h 659"/>
                <a:gd name="T30" fmla="*/ 343 w 905"/>
                <a:gd name="T31" fmla="*/ 65 h 659"/>
                <a:gd name="T32" fmla="*/ 43 w 905"/>
                <a:gd name="T33" fmla="*/ 65 h 659"/>
                <a:gd name="T34" fmla="*/ 43 w 905"/>
                <a:gd name="T35" fmla="*/ 43 h 659"/>
                <a:gd name="T36" fmla="*/ 864 w 905"/>
                <a:gd name="T37" fmla="*/ 619 h 659"/>
                <a:gd name="T38" fmla="*/ 43 w 905"/>
                <a:gd name="T39" fmla="*/ 619 h 659"/>
                <a:gd name="T40" fmla="*/ 43 w 905"/>
                <a:gd name="T41" fmla="*/ 104 h 659"/>
                <a:gd name="T42" fmla="*/ 864 w 905"/>
                <a:gd name="T43" fmla="*/ 104 h 659"/>
                <a:gd name="T44" fmla="*/ 864 w 905"/>
                <a:gd name="T45" fmla="*/ 619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05" h="659">
                  <a:moveTo>
                    <a:pt x="0" y="0"/>
                  </a:moveTo>
                  <a:lnTo>
                    <a:pt x="0" y="658"/>
                  </a:lnTo>
                  <a:lnTo>
                    <a:pt x="904" y="658"/>
                  </a:lnTo>
                  <a:lnTo>
                    <a:pt x="904" y="0"/>
                  </a:lnTo>
                  <a:lnTo>
                    <a:pt x="0" y="0"/>
                  </a:lnTo>
                  <a:close/>
                  <a:moveTo>
                    <a:pt x="829" y="43"/>
                  </a:moveTo>
                  <a:lnTo>
                    <a:pt x="829" y="43"/>
                  </a:lnTo>
                  <a:lnTo>
                    <a:pt x="829" y="36"/>
                  </a:lnTo>
                  <a:lnTo>
                    <a:pt x="861" y="36"/>
                  </a:lnTo>
                  <a:lnTo>
                    <a:pt x="861" y="43"/>
                  </a:lnTo>
                  <a:lnTo>
                    <a:pt x="861" y="72"/>
                  </a:lnTo>
                  <a:lnTo>
                    <a:pt x="829" y="72"/>
                  </a:lnTo>
                  <a:lnTo>
                    <a:pt x="829" y="43"/>
                  </a:lnTo>
                  <a:close/>
                  <a:moveTo>
                    <a:pt x="43" y="43"/>
                  </a:moveTo>
                  <a:lnTo>
                    <a:pt x="343" y="43"/>
                  </a:lnTo>
                  <a:lnTo>
                    <a:pt x="343" y="65"/>
                  </a:lnTo>
                  <a:lnTo>
                    <a:pt x="43" y="65"/>
                  </a:lnTo>
                  <a:lnTo>
                    <a:pt x="43" y="43"/>
                  </a:lnTo>
                  <a:close/>
                  <a:moveTo>
                    <a:pt x="864" y="619"/>
                  </a:moveTo>
                  <a:lnTo>
                    <a:pt x="43" y="619"/>
                  </a:lnTo>
                  <a:lnTo>
                    <a:pt x="43" y="104"/>
                  </a:lnTo>
                  <a:lnTo>
                    <a:pt x="864" y="104"/>
                  </a:lnTo>
                  <a:lnTo>
                    <a:pt x="864" y="6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" name="Freeform 96"/>
            <p:cNvSpPr>
              <a:spLocks noChangeArrowheads="1"/>
            </p:cNvSpPr>
            <p:nvPr/>
          </p:nvSpPr>
          <p:spPr bwMode="auto">
            <a:xfrm>
              <a:off x="1119465" y="4287558"/>
              <a:ext cx="211138" cy="127000"/>
            </a:xfrm>
            <a:custGeom>
              <a:avLst/>
              <a:gdLst>
                <a:gd name="T0" fmla="*/ 293 w 587"/>
                <a:gd name="T1" fmla="*/ 0 h 351"/>
                <a:gd name="T2" fmla="*/ 293 w 587"/>
                <a:gd name="T3" fmla="*/ 0 h 351"/>
                <a:gd name="T4" fmla="*/ 0 w 587"/>
                <a:gd name="T5" fmla="*/ 293 h 351"/>
                <a:gd name="T6" fmla="*/ 0 w 587"/>
                <a:gd name="T7" fmla="*/ 311 h 351"/>
                <a:gd name="T8" fmla="*/ 236 w 587"/>
                <a:gd name="T9" fmla="*/ 311 h 351"/>
                <a:gd name="T10" fmla="*/ 290 w 587"/>
                <a:gd name="T11" fmla="*/ 350 h 351"/>
                <a:gd name="T12" fmla="*/ 347 w 587"/>
                <a:gd name="T13" fmla="*/ 311 h 351"/>
                <a:gd name="T14" fmla="*/ 586 w 587"/>
                <a:gd name="T15" fmla="*/ 311 h 351"/>
                <a:gd name="T16" fmla="*/ 586 w 587"/>
                <a:gd name="T17" fmla="*/ 293 h 351"/>
                <a:gd name="T18" fmla="*/ 293 w 587"/>
                <a:gd name="T19" fmla="*/ 0 h 351"/>
                <a:gd name="T20" fmla="*/ 347 w 587"/>
                <a:gd name="T21" fmla="*/ 271 h 351"/>
                <a:gd name="T22" fmla="*/ 347 w 587"/>
                <a:gd name="T23" fmla="*/ 271 h 351"/>
                <a:gd name="T24" fmla="*/ 333 w 587"/>
                <a:gd name="T25" fmla="*/ 250 h 351"/>
                <a:gd name="T26" fmla="*/ 390 w 587"/>
                <a:gd name="T27" fmla="*/ 107 h 351"/>
                <a:gd name="T28" fmla="*/ 351 w 587"/>
                <a:gd name="T29" fmla="*/ 89 h 351"/>
                <a:gd name="T30" fmla="*/ 293 w 587"/>
                <a:gd name="T31" fmla="*/ 232 h 351"/>
                <a:gd name="T32" fmla="*/ 290 w 587"/>
                <a:gd name="T33" fmla="*/ 232 h 351"/>
                <a:gd name="T34" fmla="*/ 236 w 587"/>
                <a:gd name="T35" fmla="*/ 271 h 351"/>
                <a:gd name="T36" fmla="*/ 43 w 587"/>
                <a:gd name="T37" fmla="*/ 271 h 351"/>
                <a:gd name="T38" fmla="*/ 104 w 587"/>
                <a:gd name="T39" fmla="*/ 125 h 351"/>
                <a:gd name="T40" fmla="*/ 126 w 587"/>
                <a:gd name="T41" fmla="*/ 146 h 351"/>
                <a:gd name="T42" fmla="*/ 150 w 587"/>
                <a:gd name="T43" fmla="*/ 125 h 351"/>
                <a:gd name="T44" fmla="*/ 129 w 587"/>
                <a:gd name="T45" fmla="*/ 103 h 351"/>
                <a:gd name="T46" fmla="*/ 276 w 587"/>
                <a:gd name="T47" fmla="*/ 43 h 351"/>
                <a:gd name="T48" fmla="*/ 276 w 587"/>
                <a:gd name="T49" fmla="*/ 71 h 351"/>
                <a:gd name="T50" fmla="*/ 308 w 587"/>
                <a:gd name="T51" fmla="*/ 71 h 351"/>
                <a:gd name="T52" fmla="*/ 308 w 587"/>
                <a:gd name="T53" fmla="*/ 43 h 351"/>
                <a:gd name="T54" fmla="*/ 458 w 587"/>
                <a:gd name="T55" fmla="*/ 103 h 351"/>
                <a:gd name="T56" fmla="*/ 436 w 587"/>
                <a:gd name="T57" fmla="*/ 125 h 351"/>
                <a:gd name="T58" fmla="*/ 458 w 587"/>
                <a:gd name="T59" fmla="*/ 146 h 351"/>
                <a:gd name="T60" fmla="*/ 479 w 587"/>
                <a:gd name="T61" fmla="*/ 125 h 351"/>
                <a:gd name="T62" fmla="*/ 544 w 587"/>
                <a:gd name="T63" fmla="*/ 271 h 351"/>
                <a:gd name="T64" fmla="*/ 347 w 587"/>
                <a:gd name="T65" fmla="*/ 27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7" h="351">
                  <a:moveTo>
                    <a:pt x="293" y="0"/>
                  </a:moveTo>
                  <a:lnTo>
                    <a:pt x="293" y="0"/>
                  </a:lnTo>
                  <a:cubicBezTo>
                    <a:pt x="133" y="0"/>
                    <a:pt x="0" y="128"/>
                    <a:pt x="0" y="293"/>
                  </a:cubicBezTo>
                  <a:cubicBezTo>
                    <a:pt x="0" y="311"/>
                    <a:pt x="0" y="311"/>
                    <a:pt x="0" y="311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43" y="336"/>
                    <a:pt x="265" y="350"/>
                    <a:pt x="290" y="350"/>
                  </a:cubicBezTo>
                  <a:cubicBezTo>
                    <a:pt x="315" y="350"/>
                    <a:pt x="336" y="336"/>
                    <a:pt x="347" y="311"/>
                  </a:cubicBezTo>
                  <a:cubicBezTo>
                    <a:pt x="586" y="311"/>
                    <a:pt x="586" y="311"/>
                    <a:pt x="586" y="311"/>
                  </a:cubicBezTo>
                  <a:cubicBezTo>
                    <a:pt x="586" y="293"/>
                    <a:pt x="586" y="293"/>
                    <a:pt x="586" y="293"/>
                  </a:cubicBezTo>
                  <a:cubicBezTo>
                    <a:pt x="586" y="128"/>
                    <a:pt x="454" y="0"/>
                    <a:pt x="293" y="0"/>
                  </a:cubicBezTo>
                  <a:close/>
                  <a:moveTo>
                    <a:pt x="347" y="271"/>
                  </a:moveTo>
                  <a:lnTo>
                    <a:pt x="347" y="271"/>
                  </a:lnTo>
                  <a:cubicBezTo>
                    <a:pt x="343" y="261"/>
                    <a:pt x="336" y="253"/>
                    <a:pt x="333" y="250"/>
                  </a:cubicBezTo>
                  <a:cubicBezTo>
                    <a:pt x="390" y="107"/>
                    <a:pt x="390" y="107"/>
                    <a:pt x="390" y="107"/>
                  </a:cubicBezTo>
                  <a:cubicBezTo>
                    <a:pt x="351" y="89"/>
                    <a:pt x="351" y="89"/>
                    <a:pt x="351" y="89"/>
                  </a:cubicBezTo>
                  <a:cubicBezTo>
                    <a:pt x="293" y="232"/>
                    <a:pt x="293" y="232"/>
                    <a:pt x="293" y="232"/>
                  </a:cubicBezTo>
                  <a:lnTo>
                    <a:pt x="290" y="232"/>
                  </a:lnTo>
                  <a:cubicBezTo>
                    <a:pt x="265" y="232"/>
                    <a:pt x="243" y="246"/>
                    <a:pt x="236" y="271"/>
                  </a:cubicBezTo>
                  <a:cubicBezTo>
                    <a:pt x="43" y="271"/>
                    <a:pt x="43" y="271"/>
                    <a:pt x="43" y="271"/>
                  </a:cubicBezTo>
                  <a:cubicBezTo>
                    <a:pt x="47" y="214"/>
                    <a:pt x="72" y="164"/>
                    <a:pt x="104" y="125"/>
                  </a:cubicBezTo>
                  <a:cubicBezTo>
                    <a:pt x="126" y="146"/>
                    <a:pt x="126" y="146"/>
                    <a:pt x="126" y="146"/>
                  </a:cubicBezTo>
                  <a:cubicBezTo>
                    <a:pt x="150" y="125"/>
                    <a:pt x="150" y="125"/>
                    <a:pt x="150" y="125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68" y="68"/>
                    <a:pt x="218" y="46"/>
                    <a:pt x="276" y="43"/>
                  </a:cubicBezTo>
                  <a:cubicBezTo>
                    <a:pt x="276" y="71"/>
                    <a:pt x="276" y="71"/>
                    <a:pt x="276" y="71"/>
                  </a:cubicBezTo>
                  <a:cubicBezTo>
                    <a:pt x="308" y="71"/>
                    <a:pt x="308" y="71"/>
                    <a:pt x="308" y="71"/>
                  </a:cubicBezTo>
                  <a:cubicBezTo>
                    <a:pt x="308" y="43"/>
                    <a:pt x="308" y="43"/>
                    <a:pt x="308" y="43"/>
                  </a:cubicBezTo>
                  <a:cubicBezTo>
                    <a:pt x="365" y="46"/>
                    <a:pt x="418" y="68"/>
                    <a:pt x="458" y="103"/>
                  </a:cubicBezTo>
                  <a:cubicBezTo>
                    <a:pt x="436" y="125"/>
                    <a:pt x="436" y="125"/>
                    <a:pt x="436" y="125"/>
                  </a:cubicBezTo>
                  <a:cubicBezTo>
                    <a:pt x="458" y="146"/>
                    <a:pt x="458" y="146"/>
                    <a:pt x="458" y="146"/>
                  </a:cubicBezTo>
                  <a:cubicBezTo>
                    <a:pt x="479" y="125"/>
                    <a:pt x="479" y="125"/>
                    <a:pt x="479" y="125"/>
                  </a:cubicBezTo>
                  <a:cubicBezTo>
                    <a:pt x="515" y="164"/>
                    <a:pt x="540" y="214"/>
                    <a:pt x="544" y="271"/>
                  </a:cubicBezTo>
                  <a:lnTo>
                    <a:pt x="347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1836087" y="1686240"/>
            <a:ext cx="393700" cy="328612"/>
            <a:chOff x="1837955" y="1663024"/>
            <a:chExt cx="393700" cy="328612"/>
          </a:xfrm>
        </p:grpSpPr>
        <p:sp>
          <p:nvSpPr>
            <p:cNvPr id="59" name="Freeform 97"/>
            <p:cNvSpPr>
              <a:spLocks noChangeArrowheads="1"/>
            </p:cNvSpPr>
            <p:nvPr/>
          </p:nvSpPr>
          <p:spPr bwMode="auto">
            <a:xfrm>
              <a:off x="1853830" y="1732874"/>
              <a:ext cx="306388" cy="201612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Freeform 98"/>
            <p:cNvSpPr>
              <a:spLocks noChangeArrowheads="1"/>
            </p:cNvSpPr>
            <p:nvPr/>
          </p:nvSpPr>
          <p:spPr bwMode="auto">
            <a:xfrm>
              <a:off x="1837955" y="1716999"/>
              <a:ext cx="338138" cy="274637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Freeform 99"/>
            <p:cNvSpPr>
              <a:spLocks noChangeArrowheads="1"/>
            </p:cNvSpPr>
            <p:nvPr/>
          </p:nvSpPr>
          <p:spPr bwMode="auto">
            <a:xfrm>
              <a:off x="2006230" y="1732874"/>
              <a:ext cx="153988" cy="201612"/>
            </a:xfrm>
            <a:custGeom>
              <a:avLst/>
              <a:gdLst>
                <a:gd name="T0" fmla="*/ 427 w 428"/>
                <a:gd name="T1" fmla="*/ 561 h 562"/>
                <a:gd name="T2" fmla="*/ 427 w 428"/>
                <a:gd name="T3" fmla="*/ 0 h 562"/>
                <a:gd name="T4" fmla="*/ 0 w 428"/>
                <a:gd name="T5" fmla="*/ 0 h 562"/>
                <a:gd name="T6" fmla="*/ 0 w 428"/>
                <a:gd name="T7" fmla="*/ 561 h 562"/>
                <a:gd name="T8" fmla="*/ 427 w 428"/>
                <a:gd name="T9" fmla="*/ 561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561"/>
                  </a:moveTo>
                  <a:lnTo>
                    <a:pt x="427" y="0"/>
                  </a:ln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Freeform 100"/>
            <p:cNvSpPr>
              <a:spLocks noChangeArrowheads="1"/>
            </p:cNvSpPr>
            <p:nvPr/>
          </p:nvSpPr>
          <p:spPr bwMode="auto">
            <a:xfrm>
              <a:off x="2104655" y="1663024"/>
              <a:ext cx="127000" cy="125412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" name="Freeform 101"/>
            <p:cNvSpPr>
              <a:spLocks noChangeArrowheads="1"/>
            </p:cNvSpPr>
            <p:nvPr/>
          </p:nvSpPr>
          <p:spPr bwMode="auto">
            <a:xfrm>
              <a:off x="2120530" y="1678899"/>
              <a:ext cx="95250" cy="93662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" name="Freeform 102"/>
            <p:cNvSpPr>
              <a:spLocks noChangeArrowheads="1"/>
            </p:cNvSpPr>
            <p:nvPr/>
          </p:nvSpPr>
          <p:spPr bwMode="auto">
            <a:xfrm>
              <a:off x="1934793" y="1761449"/>
              <a:ext cx="155575" cy="155575"/>
            </a:xfrm>
            <a:custGeom>
              <a:avLst/>
              <a:gdLst>
                <a:gd name="T0" fmla="*/ 432 w 433"/>
                <a:gd name="T1" fmla="*/ 383 h 432"/>
                <a:gd name="T2" fmla="*/ 432 w 433"/>
                <a:gd name="T3" fmla="*/ 383 h 432"/>
                <a:gd name="T4" fmla="*/ 318 w 433"/>
                <a:gd name="T5" fmla="*/ 269 h 432"/>
                <a:gd name="T6" fmla="*/ 347 w 433"/>
                <a:gd name="T7" fmla="*/ 173 h 432"/>
                <a:gd name="T8" fmla="*/ 174 w 433"/>
                <a:gd name="T9" fmla="*/ 0 h 432"/>
                <a:gd name="T10" fmla="*/ 0 w 433"/>
                <a:gd name="T11" fmla="*/ 173 h 432"/>
                <a:gd name="T12" fmla="*/ 174 w 433"/>
                <a:gd name="T13" fmla="*/ 346 h 432"/>
                <a:gd name="T14" fmla="*/ 273 w 433"/>
                <a:gd name="T15" fmla="*/ 317 h 432"/>
                <a:gd name="T16" fmla="*/ 388 w 433"/>
                <a:gd name="T17" fmla="*/ 431 h 432"/>
                <a:gd name="T18" fmla="*/ 432 w 433"/>
                <a:gd name="T19" fmla="*/ 383 h 432"/>
                <a:gd name="T20" fmla="*/ 45 w 433"/>
                <a:gd name="T21" fmla="*/ 173 h 432"/>
                <a:gd name="T22" fmla="*/ 45 w 433"/>
                <a:gd name="T23" fmla="*/ 173 h 432"/>
                <a:gd name="T24" fmla="*/ 174 w 433"/>
                <a:gd name="T25" fmla="*/ 44 h 432"/>
                <a:gd name="T26" fmla="*/ 307 w 433"/>
                <a:gd name="T27" fmla="*/ 173 h 432"/>
                <a:gd name="T28" fmla="*/ 174 w 433"/>
                <a:gd name="T29" fmla="*/ 302 h 432"/>
                <a:gd name="T30" fmla="*/ 45 w 433"/>
                <a:gd name="T31" fmla="*/ 17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3" h="432">
                  <a:moveTo>
                    <a:pt x="432" y="383"/>
                  </a:moveTo>
                  <a:lnTo>
                    <a:pt x="432" y="383"/>
                  </a:lnTo>
                  <a:cubicBezTo>
                    <a:pt x="318" y="269"/>
                    <a:pt x="318" y="269"/>
                    <a:pt x="318" y="269"/>
                  </a:cubicBezTo>
                  <a:cubicBezTo>
                    <a:pt x="336" y="243"/>
                    <a:pt x="347" y="210"/>
                    <a:pt x="347" y="173"/>
                  </a:cubicBezTo>
                  <a:cubicBezTo>
                    <a:pt x="347" y="77"/>
                    <a:pt x="270" y="0"/>
                    <a:pt x="174" y="0"/>
                  </a:cubicBezTo>
                  <a:cubicBezTo>
                    <a:pt x="78" y="0"/>
                    <a:pt x="0" y="77"/>
                    <a:pt x="0" y="173"/>
                  </a:cubicBezTo>
                  <a:cubicBezTo>
                    <a:pt x="0" y="269"/>
                    <a:pt x="78" y="346"/>
                    <a:pt x="174" y="346"/>
                  </a:cubicBezTo>
                  <a:cubicBezTo>
                    <a:pt x="211" y="346"/>
                    <a:pt x="244" y="335"/>
                    <a:pt x="273" y="317"/>
                  </a:cubicBezTo>
                  <a:cubicBezTo>
                    <a:pt x="388" y="431"/>
                    <a:pt x="388" y="431"/>
                    <a:pt x="388" y="431"/>
                  </a:cubicBezTo>
                  <a:lnTo>
                    <a:pt x="432" y="383"/>
                  </a:lnTo>
                  <a:close/>
                  <a:moveTo>
                    <a:pt x="45" y="173"/>
                  </a:moveTo>
                  <a:lnTo>
                    <a:pt x="45" y="173"/>
                  </a:lnTo>
                  <a:cubicBezTo>
                    <a:pt x="45" y="99"/>
                    <a:pt x="104" y="44"/>
                    <a:pt x="174" y="44"/>
                  </a:cubicBezTo>
                  <a:cubicBezTo>
                    <a:pt x="248" y="44"/>
                    <a:pt x="307" y="99"/>
                    <a:pt x="307" y="173"/>
                  </a:cubicBezTo>
                  <a:cubicBezTo>
                    <a:pt x="307" y="243"/>
                    <a:pt x="248" y="302"/>
                    <a:pt x="174" y="302"/>
                  </a:cubicBezTo>
                  <a:cubicBezTo>
                    <a:pt x="104" y="302"/>
                    <a:pt x="45" y="243"/>
                    <a:pt x="45" y="1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" name="Freeform 103"/>
            <p:cNvSpPr>
              <a:spLocks noChangeArrowheads="1"/>
            </p:cNvSpPr>
            <p:nvPr/>
          </p:nvSpPr>
          <p:spPr bwMode="auto">
            <a:xfrm>
              <a:off x="2141168" y="1716999"/>
              <a:ext cx="53975" cy="15875"/>
            </a:xfrm>
            <a:custGeom>
              <a:avLst/>
              <a:gdLst>
                <a:gd name="T0" fmla="*/ 151 w 152"/>
                <a:gd name="T1" fmla="*/ 44 h 45"/>
                <a:gd name="T2" fmla="*/ 0 w 152"/>
                <a:gd name="T3" fmla="*/ 44 h 45"/>
                <a:gd name="T4" fmla="*/ 0 w 152"/>
                <a:gd name="T5" fmla="*/ 0 h 45"/>
                <a:gd name="T6" fmla="*/ 151 w 152"/>
                <a:gd name="T7" fmla="*/ 0 h 45"/>
                <a:gd name="T8" fmla="*/ 151 w 152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45">
                  <a:moveTo>
                    <a:pt x="151" y="44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151" y="0"/>
                  </a:lnTo>
                  <a:lnTo>
                    <a:pt x="151" y="4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" name="Freeform 104"/>
            <p:cNvSpPr>
              <a:spLocks noChangeArrowheads="1"/>
            </p:cNvSpPr>
            <p:nvPr/>
          </p:nvSpPr>
          <p:spPr bwMode="auto">
            <a:xfrm>
              <a:off x="2160218" y="1699536"/>
              <a:ext cx="15875" cy="53975"/>
            </a:xfrm>
            <a:custGeom>
              <a:avLst/>
              <a:gdLst>
                <a:gd name="T0" fmla="*/ 41 w 42"/>
                <a:gd name="T1" fmla="*/ 147 h 148"/>
                <a:gd name="T2" fmla="*/ 0 w 42"/>
                <a:gd name="T3" fmla="*/ 147 h 148"/>
                <a:gd name="T4" fmla="*/ 0 w 42"/>
                <a:gd name="T5" fmla="*/ 0 h 148"/>
                <a:gd name="T6" fmla="*/ 41 w 42"/>
                <a:gd name="T7" fmla="*/ 0 h 148"/>
                <a:gd name="T8" fmla="*/ 41 w 42"/>
                <a:gd name="T9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48">
                  <a:moveTo>
                    <a:pt x="41" y="147"/>
                  </a:moveTo>
                  <a:lnTo>
                    <a:pt x="0" y="147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1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7" name="Group 66"/>
          <p:cNvGrpSpPr/>
          <p:nvPr/>
        </p:nvGrpSpPr>
        <p:grpSpPr>
          <a:xfrm>
            <a:off x="1836087" y="2307458"/>
            <a:ext cx="393700" cy="328613"/>
            <a:chOff x="1844305" y="2244334"/>
            <a:chExt cx="393700" cy="328613"/>
          </a:xfrm>
        </p:grpSpPr>
        <p:sp>
          <p:nvSpPr>
            <p:cNvPr id="68" name="Freeform 105"/>
            <p:cNvSpPr>
              <a:spLocks noChangeArrowheads="1"/>
            </p:cNvSpPr>
            <p:nvPr/>
          </p:nvSpPr>
          <p:spPr bwMode="auto">
            <a:xfrm>
              <a:off x="1860180" y="2314184"/>
              <a:ext cx="306388" cy="201613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" name="Freeform 106"/>
            <p:cNvSpPr>
              <a:spLocks noChangeArrowheads="1"/>
            </p:cNvSpPr>
            <p:nvPr/>
          </p:nvSpPr>
          <p:spPr bwMode="auto">
            <a:xfrm>
              <a:off x="1844305" y="2298309"/>
              <a:ext cx="338138" cy="274638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" name="Freeform 107"/>
            <p:cNvSpPr>
              <a:spLocks noChangeArrowheads="1"/>
            </p:cNvSpPr>
            <p:nvPr/>
          </p:nvSpPr>
          <p:spPr bwMode="auto">
            <a:xfrm>
              <a:off x="2012580" y="2314184"/>
              <a:ext cx="153988" cy="201613"/>
            </a:xfrm>
            <a:custGeom>
              <a:avLst/>
              <a:gdLst>
                <a:gd name="T0" fmla="*/ 427 w 428"/>
                <a:gd name="T1" fmla="*/ 561 h 562"/>
                <a:gd name="T2" fmla="*/ 427 w 428"/>
                <a:gd name="T3" fmla="*/ 0 h 562"/>
                <a:gd name="T4" fmla="*/ 0 w 428"/>
                <a:gd name="T5" fmla="*/ 0 h 562"/>
                <a:gd name="T6" fmla="*/ 0 w 428"/>
                <a:gd name="T7" fmla="*/ 561 h 562"/>
                <a:gd name="T8" fmla="*/ 427 w 428"/>
                <a:gd name="T9" fmla="*/ 561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561"/>
                  </a:moveTo>
                  <a:lnTo>
                    <a:pt x="427" y="0"/>
                  </a:ln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" name="Freeform 108"/>
            <p:cNvSpPr>
              <a:spLocks noChangeArrowheads="1"/>
            </p:cNvSpPr>
            <p:nvPr/>
          </p:nvSpPr>
          <p:spPr bwMode="auto">
            <a:xfrm>
              <a:off x="2111005" y="2244334"/>
              <a:ext cx="127000" cy="125413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" name="Freeform 109"/>
            <p:cNvSpPr>
              <a:spLocks noChangeArrowheads="1"/>
            </p:cNvSpPr>
            <p:nvPr/>
          </p:nvSpPr>
          <p:spPr bwMode="auto">
            <a:xfrm>
              <a:off x="2126880" y="2260209"/>
              <a:ext cx="95250" cy="93663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110"/>
            <p:cNvSpPr>
              <a:spLocks noChangeArrowheads="1"/>
            </p:cNvSpPr>
            <p:nvPr/>
          </p:nvSpPr>
          <p:spPr bwMode="auto">
            <a:xfrm>
              <a:off x="1941143" y="2342759"/>
              <a:ext cx="155575" cy="155575"/>
            </a:xfrm>
            <a:custGeom>
              <a:avLst/>
              <a:gdLst>
                <a:gd name="T0" fmla="*/ 432 w 433"/>
                <a:gd name="T1" fmla="*/ 383 h 432"/>
                <a:gd name="T2" fmla="*/ 432 w 433"/>
                <a:gd name="T3" fmla="*/ 383 h 432"/>
                <a:gd name="T4" fmla="*/ 318 w 433"/>
                <a:gd name="T5" fmla="*/ 269 h 432"/>
                <a:gd name="T6" fmla="*/ 347 w 433"/>
                <a:gd name="T7" fmla="*/ 173 h 432"/>
                <a:gd name="T8" fmla="*/ 174 w 433"/>
                <a:gd name="T9" fmla="*/ 0 h 432"/>
                <a:gd name="T10" fmla="*/ 0 w 433"/>
                <a:gd name="T11" fmla="*/ 173 h 432"/>
                <a:gd name="T12" fmla="*/ 174 w 433"/>
                <a:gd name="T13" fmla="*/ 346 h 432"/>
                <a:gd name="T14" fmla="*/ 273 w 433"/>
                <a:gd name="T15" fmla="*/ 317 h 432"/>
                <a:gd name="T16" fmla="*/ 388 w 433"/>
                <a:gd name="T17" fmla="*/ 431 h 432"/>
                <a:gd name="T18" fmla="*/ 432 w 433"/>
                <a:gd name="T19" fmla="*/ 383 h 432"/>
                <a:gd name="T20" fmla="*/ 45 w 433"/>
                <a:gd name="T21" fmla="*/ 173 h 432"/>
                <a:gd name="T22" fmla="*/ 45 w 433"/>
                <a:gd name="T23" fmla="*/ 173 h 432"/>
                <a:gd name="T24" fmla="*/ 174 w 433"/>
                <a:gd name="T25" fmla="*/ 44 h 432"/>
                <a:gd name="T26" fmla="*/ 307 w 433"/>
                <a:gd name="T27" fmla="*/ 173 h 432"/>
                <a:gd name="T28" fmla="*/ 174 w 433"/>
                <a:gd name="T29" fmla="*/ 302 h 432"/>
                <a:gd name="T30" fmla="*/ 45 w 433"/>
                <a:gd name="T31" fmla="*/ 17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3" h="432">
                  <a:moveTo>
                    <a:pt x="432" y="383"/>
                  </a:moveTo>
                  <a:lnTo>
                    <a:pt x="432" y="383"/>
                  </a:lnTo>
                  <a:cubicBezTo>
                    <a:pt x="318" y="269"/>
                    <a:pt x="318" y="269"/>
                    <a:pt x="318" y="269"/>
                  </a:cubicBezTo>
                  <a:cubicBezTo>
                    <a:pt x="336" y="243"/>
                    <a:pt x="347" y="210"/>
                    <a:pt x="347" y="173"/>
                  </a:cubicBezTo>
                  <a:cubicBezTo>
                    <a:pt x="347" y="77"/>
                    <a:pt x="270" y="0"/>
                    <a:pt x="174" y="0"/>
                  </a:cubicBezTo>
                  <a:cubicBezTo>
                    <a:pt x="78" y="0"/>
                    <a:pt x="0" y="77"/>
                    <a:pt x="0" y="173"/>
                  </a:cubicBezTo>
                  <a:cubicBezTo>
                    <a:pt x="0" y="269"/>
                    <a:pt x="78" y="346"/>
                    <a:pt x="174" y="346"/>
                  </a:cubicBezTo>
                  <a:cubicBezTo>
                    <a:pt x="211" y="346"/>
                    <a:pt x="244" y="335"/>
                    <a:pt x="273" y="317"/>
                  </a:cubicBezTo>
                  <a:cubicBezTo>
                    <a:pt x="388" y="431"/>
                    <a:pt x="388" y="431"/>
                    <a:pt x="388" y="431"/>
                  </a:cubicBezTo>
                  <a:lnTo>
                    <a:pt x="432" y="383"/>
                  </a:lnTo>
                  <a:close/>
                  <a:moveTo>
                    <a:pt x="45" y="173"/>
                  </a:moveTo>
                  <a:lnTo>
                    <a:pt x="45" y="173"/>
                  </a:lnTo>
                  <a:cubicBezTo>
                    <a:pt x="45" y="99"/>
                    <a:pt x="104" y="44"/>
                    <a:pt x="174" y="44"/>
                  </a:cubicBezTo>
                  <a:cubicBezTo>
                    <a:pt x="248" y="44"/>
                    <a:pt x="307" y="99"/>
                    <a:pt x="307" y="173"/>
                  </a:cubicBezTo>
                  <a:cubicBezTo>
                    <a:pt x="307" y="243"/>
                    <a:pt x="248" y="302"/>
                    <a:pt x="174" y="302"/>
                  </a:cubicBezTo>
                  <a:cubicBezTo>
                    <a:pt x="104" y="302"/>
                    <a:pt x="45" y="243"/>
                    <a:pt x="45" y="17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111"/>
            <p:cNvSpPr>
              <a:spLocks noChangeArrowheads="1"/>
            </p:cNvSpPr>
            <p:nvPr/>
          </p:nvSpPr>
          <p:spPr bwMode="auto">
            <a:xfrm>
              <a:off x="2147518" y="2298309"/>
              <a:ext cx="53975" cy="15875"/>
            </a:xfrm>
            <a:custGeom>
              <a:avLst/>
              <a:gdLst>
                <a:gd name="T0" fmla="*/ 151 w 152"/>
                <a:gd name="T1" fmla="*/ 44 h 45"/>
                <a:gd name="T2" fmla="*/ 0 w 152"/>
                <a:gd name="T3" fmla="*/ 44 h 45"/>
                <a:gd name="T4" fmla="*/ 0 w 152"/>
                <a:gd name="T5" fmla="*/ 0 h 45"/>
                <a:gd name="T6" fmla="*/ 151 w 152"/>
                <a:gd name="T7" fmla="*/ 0 h 45"/>
                <a:gd name="T8" fmla="*/ 151 w 152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45">
                  <a:moveTo>
                    <a:pt x="151" y="44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151" y="0"/>
                  </a:lnTo>
                  <a:lnTo>
                    <a:pt x="151" y="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112"/>
            <p:cNvSpPr>
              <a:spLocks noChangeArrowheads="1"/>
            </p:cNvSpPr>
            <p:nvPr/>
          </p:nvSpPr>
          <p:spPr bwMode="auto">
            <a:xfrm>
              <a:off x="2166568" y="2280847"/>
              <a:ext cx="15875" cy="53975"/>
            </a:xfrm>
            <a:custGeom>
              <a:avLst/>
              <a:gdLst>
                <a:gd name="T0" fmla="*/ 41 w 42"/>
                <a:gd name="T1" fmla="*/ 147 h 148"/>
                <a:gd name="T2" fmla="*/ 0 w 42"/>
                <a:gd name="T3" fmla="*/ 147 h 148"/>
                <a:gd name="T4" fmla="*/ 0 w 42"/>
                <a:gd name="T5" fmla="*/ 0 h 148"/>
                <a:gd name="T6" fmla="*/ 41 w 42"/>
                <a:gd name="T7" fmla="*/ 0 h 148"/>
                <a:gd name="T8" fmla="*/ 41 w 42"/>
                <a:gd name="T9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48">
                  <a:moveTo>
                    <a:pt x="41" y="147"/>
                  </a:moveTo>
                  <a:lnTo>
                    <a:pt x="0" y="147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14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835294" y="2923663"/>
            <a:ext cx="395287" cy="328613"/>
            <a:chOff x="1845893" y="2889054"/>
            <a:chExt cx="395287" cy="328613"/>
          </a:xfrm>
        </p:grpSpPr>
        <p:sp>
          <p:nvSpPr>
            <p:cNvPr id="77" name="Freeform 113"/>
            <p:cNvSpPr>
              <a:spLocks noChangeArrowheads="1"/>
            </p:cNvSpPr>
            <p:nvPr/>
          </p:nvSpPr>
          <p:spPr bwMode="auto">
            <a:xfrm>
              <a:off x="1861768" y="2958904"/>
              <a:ext cx="306387" cy="201613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Freeform 114"/>
            <p:cNvSpPr>
              <a:spLocks noChangeArrowheads="1"/>
            </p:cNvSpPr>
            <p:nvPr/>
          </p:nvSpPr>
          <p:spPr bwMode="auto">
            <a:xfrm>
              <a:off x="1861768" y="2958904"/>
              <a:ext cx="306387" cy="201613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115"/>
            <p:cNvSpPr>
              <a:spLocks noChangeArrowheads="1"/>
            </p:cNvSpPr>
            <p:nvPr/>
          </p:nvSpPr>
          <p:spPr bwMode="auto">
            <a:xfrm>
              <a:off x="1845893" y="2943029"/>
              <a:ext cx="338137" cy="274638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116"/>
            <p:cNvSpPr>
              <a:spLocks noChangeArrowheads="1"/>
            </p:cNvSpPr>
            <p:nvPr/>
          </p:nvSpPr>
          <p:spPr bwMode="auto">
            <a:xfrm>
              <a:off x="2015755" y="2958904"/>
              <a:ext cx="153988" cy="201613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" name="Freeform 117"/>
            <p:cNvSpPr>
              <a:spLocks noChangeArrowheads="1"/>
            </p:cNvSpPr>
            <p:nvPr/>
          </p:nvSpPr>
          <p:spPr bwMode="auto">
            <a:xfrm>
              <a:off x="2015755" y="2958904"/>
              <a:ext cx="153988" cy="201613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" name="Freeform 118"/>
            <p:cNvSpPr>
              <a:spLocks noChangeArrowheads="1"/>
            </p:cNvSpPr>
            <p:nvPr/>
          </p:nvSpPr>
          <p:spPr bwMode="auto">
            <a:xfrm>
              <a:off x="2114180" y="2889054"/>
              <a:ext cx="127000" cy="125413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Freeform 119"/>
            <p:cNvSpPr>
              <a:spLocks noChangeArrowheads="1"/>
            </p:cNvSpPr>
            <p:nvPr/>
          </p:nvSpPr>
          <p:spPr bwMode="auto">
            <a:xfrm>
              <a:off x="2130055" y="2904929"/>
              <a:ext cx="95250" cy="93663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120"/>
            <p:cNvSpPr>
              <a:spLocks noChangeArrowheads="1"/>
            </p:cNvSpPr>
            <p:nvPr/>
          </p:nvSpPr>
          <p:spPr bwMode="auto">
            <a:xfrm>
              <a:off x="1942730" y="2987479"/>
              <a:ext cx="155575" cy="155575"/>
            </a:xfrm>
            <a:custGeom>
              <a:avLst/>
              <a:gdLst>
                <a:gd name="T0" fmla="*/ 432 w 433"/>
                <a:gd name="T1" fmla="*/ 383 h 432"/>
                <a:gd name="T2" fmla="*/ 432 w 433"/>
                <a:gd name="T3" fmla="*/ 383 h 432"/>
                <a:gd name="T4" fmla="*/ 318 w 433"/>
                <a:gd name="T5" fmla="*/ 269 h 432"/>
                <a:gd name="T6" fmla="*/ 347 w 433"/>
                <a:gd name="T7" fmla="*/ 173 h 432"/>
                <a:gd name="T8" fmla="*/ 174 w 433"/>
                <a:gd name="T9" fmla="*/ 0 h 432"/>
                <a:gd name="T10" fmla="*/ 0 w 433"/>
                <a:gd name="T11" fmla="*/ 173 h 432"/>
                <a:gd name="T12" fmla="*/ 174 w 433"/>
                <a:gd name="T13" fmla="*/ 346 h 432"/>
                <a:gd name="T14" fmla="*/ 273 w 433"/>
                <a:gd name="T15" fmla="*/ 317 h 432"/>
                <a:gd name="T16" fmla="*/ 388 w 433"/>
                <a:gd name="T17" fmla="*/ 431 h 432"/>
                <a:gd name="T18" fmla="*/ 432 w 433"/>
                <a:gd name="T19" fmla="*/ 383 h 432"/>
                <a:gd name="T20" fmla="*/ 45 w 433"/>
                <a:gd name="T21" fmla="*/ 173 h 432"/>
                <a:gd name="T22" fmla="*/ 45 w 433"/>
                <a:gd name="T23" fmla="*/ 173 h 432"/>
                <a:gd name="T24" fmla="*/ 174 w 433"/>
                <a:gd name="T25" fmla="*/ 44 h 432"/>
                <a:gd name="T26" fmla="*/ 307 w 433"/>
                <a:gd name="T27" fmla="*/ 173 h 432"/>
                <a:gd name="T28" fmla="*/ 174 w 433"/>
                <a:gd name="T29" fmla="*/ 302 h 432"/>
                <a:gd name="T30" fmla="*/ 45 w 433"/>
                <a:gd name="T31" fmla="*/ 17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3" h="432">
                  <a:moveTo>
                    <a:pt x="432" y="383"/>
                  </a:moveTo>
                  <a:lnTo>
                    <a:pt x="432" y="383"/>
                  </a:lnTo>
                  <a:cubicBezTo>
                    <a:pt x="318" y="269"/>
                    <a:pt x="318" y="269"/>
                    <a:pt x="318" y="269"/>
                  </a:cubicBezTo>
                  <a:cubicBezTo>
                    <a:pt x="336" y="243"/>
                    <a:pt x="347" y="210"/>
                    <a:pt x="347" y="173"/>
                  </a:cubicBezTo>
                  <a:cubicBezTo>
                    <a:pt x="347" y="77"/>
                    <a:pt x="270" y="0"/>
                    <a:pt x="174" y="0"/>
                  </a:cubicBezTo>
                  <a:cubicBezTo>
                    <a:pt x="78" y="0"/>
                    <a:pt x="0" y="77"/>
                    <a:pt x="0" y="173"/>
                  </a:cubicBezTo>
                  <a:cubicBezTo>
                    <a:pt x="0" y="269"/>
                    <a:pt x="78" y="346"/>
                    <a:pt x="174" y="346"/>
                  </a:cubicBezTo>
                  <a:cubicBezTo>
                    <a:pt x="211" y="346"/>
                    <a:pt x="244" y="335"/>
                    <a:pt x="273" y="317"/>
                  </a:cubicBezTo>
                  <a:cubicBezTo>
                    <a:pt x="388" y="431"/>
                    <a:pt x="388" y="431"/>
                    <a:pt x="388" y="431"/>
                  </a:cubicBezTo>
                  <a:lnTo>
                    <a:pt x="432" y="383"/>
                  </a:lnTo>
                  <a:close/>
                  <a:moveTo>
                    <a:pt x="45" y="173"/>
                  </a:moveTo>
                  <a:lnTo>
                    <a:pt x="45" y="173"/>
                  </a:lnTo>
                  <a:cubicBezTo>
                    <a:pt x="45" y="99"/>
                    <a:pt x="104" y="44"/>
                    <a:pt x="174" y="44"/>
                  </a:cubicBezTo>
                  <a:cubicBezTo>
                    <a:pt x="248" y="44"/>
                    <a:pt x="307" y="99"/>
                    <a:pt x="307" y="173"/>
                  </a:cubicBezTo>
                  <a:cubicBezTo>
                    <a:pt x="307" y="243"/>
                    <a:pt x="248" y="302"/>
                    <a:pt x="174" y="302"/>
                  </a:cubicBezTo>
                  <a:cubicBezTo>
                    <a:pt x="104" y="302"/>
                    <a:pt x="45" y="243"/>
                    <a:pt x="45" y="1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Freeform 121"/>
            <p:cNvSpPr>
              <a:spLocks noChangeArrowheads="1"/>
            </p:cNvSpPr>
            <p:nvPr/>
          </p:nvSpPr>
          <p:spPr bwMode="auto">
            <a:xfrm>
              <a:off x="2149105" y="2943029"/>
              <a:ext cx="53975" cy="15875"/>
            </a:xfrm>
            <a:custGeom>
              <a:avLst/>
              <a:gdLst>
                <a:gd name="T0" fmla="*/ 151 w 152"/>
                <a:gd name="T1" fmla="*/ 44 h 45"/>
                <a:gd name="T2" fmla="*/ 0 w 152"/>
                <a:gd name="T3" fmla="*/ 44 h 45"/>
                <a:gd name="T4" fmla="*/ 0 w 152"/>
                <a:gd name="T5" fmla="*/ 0 h 45"/>
                <a:gd name="T6" fmla="*/ 151 w 152"/>
                <a:gd name="T7" fmla="*/ 0 h 45"/>
                <a:gd name="T8" fmla="*/ 151 w 152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45">
                  <a:moveTo>
                    <a:pt x="151" y="44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151" y="0"/>
                  </a:lnTo>
                  <a:lnTo>
                    <a:pt x="151" y="4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Freeform 122"/>
            <p:cNvSpPr>
              <a:spLocks noChangeArrowheads="1"/>
            </p:cNvSpPr>
            <p:nvPr/>
          </p:nvSpPr>
          <p:spPr bwMode="auto">
            <a:xfrm>
              <a:off x="2168155" y="2925567"/>
              <a:ext cx="15875" cy="53975"/>
            </a:xfrm>
            <a:custGeom>
              <a:avLst/>
              <a:gdLst>
                <a:gd name="T0" fmla="*/ 41 w 42"/>
                <a:gd name="T1" fmla="*/ 147 h 148"/>
                <a:gd name="T2" fmla="*/ 0 w 42"/>
                <a:gd name="T3" fmla="*/ 147 h 148"/>
                <a:gd name="T4" fmla="*/ 0 w 42"/>
                <a:gd name="T5" fmla="*/ 0 h 148"/>
                <a:gd name="T6" fmla="*/ 41 w 42"/>
                <a:gd name="T7" fmla="*/ 0 h 148"/>
                <a:gd name="T8" fmla="*/ 41 w 42"/>
                <a:gd name="T9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48">
                  <a:moveTo>
                    <a:pt x="41" y="147"/>
                  </a:moveTo>
                  <a:lnTo>
                    <a:pt x="0" y="147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14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7" name="Group 86"/>
          <p:cNvGrpSpPr/>
          <p:nvPr/>
        </p:nvGrpSpPr>
        <p:grpSpPr>
          <a:xfrm>
            <a:off x="1836087" y="3533194"/>
            <a:ext cx="393700" cy="330200"/>
            <a:chOff x="1833193" y="3510052"/>
            <a:chExt cx="393700" cy="330200"/>
          </a:xfrm>
        </p:grpSpPr>
        <p:sp>
          <p:nvSpPr>
            <p:cNvPr id="88" name="Freeform 123"/>
            <p:cNvSpPr>
              <a:spLocks noChangeArrowheads="1"/>
            </p:cNvSpPr>
            <p:nvPr/>
          </p:nvSpPr>
          <p:spPr bwMode="auto">
            <a:xfrm>
              <a:off x="1849068" y="3581490"/>
              <a:ext cx="306387" cy="201612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Freeform 124"/>
            <p:cNvSpPr>
              <a:spLocks noChangeArrowheads="1"/>
            </p:cNvSpPr>
            <p:nvPr/>
          </p:nvSpPr>
          <p:spPr bwMode="auto">
            <a:xfrm>
              <a:off x="1849068" y="3581490"/>
              <a:ext cx="306387" cy="201612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Freeform 125"/>
            <p:cNvSpPr>
              <a:spLocks noChangeArrowheads="1"/>
            </p:cNvSpPr>
            <p:nvPr/>
          </p:nvSpPr>
          <p:spPr bwMode="auto">
            <a:xfrm>
              <a:off x="1833193" y="3565615"/>
              <a:ext cx="338137" cy="274637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Freeform 126"/>
            <p:cNvSpPr>
              <a:spLocks noChangeArrowheads="1"/>
            </p:cNvSpPr>
            <p:nvPr/>
          </p:nvSpPr>
          <p:spPr bwMode="auto">
            <a:xfrm>
              <a:off x="2001468" y="3581490"/>
              <a:ext cx="153987" cy="201612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Freeform 127"/>
            <p:cNvSpPr>
              <a:spLocks noChangeArrowheads="1"/>
            </p:cNvSpPr>
            <p:nvPr/>
          </p:nvSpPr>
          <p:spPr bwMode="auto">
            <a:xfrm>
              <a:off x="2001468" y="3581490"/>
              <a:ext cx="153987" cy="201612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Freeform 128"/>
            <p:cNvSpPr>
              <a:spLocks noChangeArrowheads="1"/>
            </p:cNvSpPr>
            <p:nvPr/>
          </p:nvSpPr>
          <p:spPr bwMode="auto">
            <a:xfrm>
              <a:off x="2099893" y="3510052"/>
              <a:ext cx="127000" cy="125413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Freeform 129"/>
            <p:cNvSpPr>
              <a:spLocks noChangeArrowheads="1"/>
            </p:cNvSpPr>
            <p:nvPr/>
          </p:nvSpPr>
          <p:spPr bwMode="auto">
            <a:xfrm>
              <a:off x="2115768" y="3525927"/>
              <a:ext cx="95250" cy="93663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130"/>
            <p:cNvSpPr>
              <a:spLocks noChangeArrowheads="1"/>
            </p:cNvSpPr>
            <p:nvPr/>
          </p:nvSpPr>
          <p:spPr bwMode="auto">
            <a:xfrm>
              <a:off x="1930030" y="3608477"/>
              <a:ext cx="155575" cy="155575"/>
            </a:xfrm>
            <a:custGeom>
              <a:avLst/>
              <a:gdLst>
                <a:gd name="T0" fmla="*/ 432 w 433"/>
                <a:gd name="T1" fmla="*/ 383 h 432"/>
                <a:gd name="T2" fmla="*/ 432 w 433"/>
                <a:gd name="T3" fmla="*/ 383 h 432"/>
                <a:gd name="T4" fmla="*/ 318 w 433"/>
                <a:gd name="T5" fmla="*/ 269 h 432"/>
                <a:gd name="T6" fmla="*/ 347 w 433"/>
                <a:gd name="T7" fmla="*/ 173 h 432"/>
                <a:gd name="T8" fmla="*/ 174 w 433"/>
                <a:gd name="T9" fmla="*/ 0 h 432"/>
                <a:gd name="T10" fmla="*/ 0 w 433"/>
                <a:gd name="T11" fmla="*/ 173 h 432"/>
                <a:gd name="T12" fmla="*/ 174 w 433"/>
                <a:gd name="T13" fmla="*/ 346 h 432"/>
                <a:gd name="T14" fmla="*/ 273 w 433"/>
                <a:gd name="T15" fmla="*/ 317 h 432"/>
                <a:gd name="T16" fmla="*/ 388 w 433"/>
                <a:gd name="T17" fmla="*/ 431 h 432"/>
                <a:gd name="T18" fmla="*/ 432 w 433"/>
                <a:gd name="T19" fmla="*/ 383 h 432"/>
                <a:gd name="T20" fmla="*/ 45 w 433"/>
                <a:gd name="T21" fmla="*/ 173 h 432"/>
                <a:gd name="T22" fmla="*/ 45 w 433"/>
                <a:gd name="T23" fmla="*/ 173 h 432"/>
                <a:gd name="T24" fmla="*/ 174 w 433"/>
                <a:gd name="T25" fmla="*/ 44 h 432"/>
                <a:gd name="T26" fmla="*/ 307 w 433"/>
                <a:gd name="T27" fmla="*/ 173 h 432"/>
                <a:gd name="T28" fmla="*/ 174 w 433"/>
                <a:gd name="T29" fmla="*/ 302 h 432"/>
                <a:gd name="T30" fmla="*/ 45 w 433"/>
                <a:gd name="T31" fmla="*/ 17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3" h="432">
                  <a:moveTo>
                    <a:pt x="432" y="383"/>
                  </a:moveTo>
                  <a:lnTo>
                    <a:pt x="432" y="383"/>
                  </a:lnTo>
                  <a:cubicBezTo>
                    <a:pt x="318" y="269"/>
                    <a:pt x="318" y="269"/>
                    <a:pt x="318" y="269"/>
                  </a:cubicBezTo>
                  <a:cubicBezTo>
                    <a:pt x="336" y="243"/>
                    <a:pt x="347" y="210"/>
                    <a:pt x="347" y="173"/>
                  </a:cubicBezTo>
                  <a:cubicBezTo>
                    <a:pt x="347" y="77"/>
                    <a:pt x="270" y="0"/>
                    <a:pt x="174" y="0"/>
                  </a:cubicBezTo>
                  <a:cubicBezTo>
                    <a:pt x="78" y="0"/>
                    <a:pt x="0" y="77"/>
                    <a:pt x="0" y="173"/>
                  </a:cubicBezTo>
                  <a:cubicBezTo>
                    <a:pt x="0" y="269"/>
                    <a:pt x="78" y="346"/>
                    <a:pt x="174" y="346"/>
                  </a:cubicBezTo>
                  <a:cubicBezTo>
                    <a:pt x="211" y="346"/>
                    <a:pt x="244" y="335"/>
                    <a:pt x="273" y="317"/>
                  </a:cubicBezTo>
                  <a:cubicBezTo>
                    <a:pt x="388" y="431"/>
                    <a:pt x="388" y="431"/>
                    <a:pt x="388" y="431"/>
                  </a:cubicBezTo>
                  <a:lnTo>
                    <a:pt x="432" y="383"/>
                  </a:lnTo>
                  <a:close/>
                  <a:moveTo>
                    <a:pt x="45" y="173"/>
                  </a:moveTo>
                  <a:lnTo>
                    <a:pt x="45" y="173"/>
                  </a:lnTo>
                  <a:cubicBezTo>
                    <a:pt x="45" y="99"/>
                    <a:pt x="104" y="44"/>
                    <a:pt x="174" y="44"/>
                  </a:cubicBezTo>
                  <a:cubicBezTo>
                    <a:pt x="248" y="44"/>
                    <a:pt x="307" y="99"/>
                    <a:pt x="307" y="173"/>
                  </a:cubicBezTo>
                  <a:cubicBezTo>
                    <a:pt x="307" y="243"/>
                    <a:pt x="248" y="302"/>
                    <a:pt x="174" y="302"/>
                  </a:cubicBezTo>
                  <a:cubicBezTo>
                    <a:pt x="104" y="302"/>
                    <a:pt x="45" y="243"/>
                    <a:pt x="45" y="17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131"/>
            <p:cNvSpPr>
              <a:spLocks noChangeArrowheads="1"/>
            </p:cNvSpPr>
            <p:nvPr/>
          </p:nvSpPr>
          <p:spPr bwMode="auto">
            <a:xfrm>
              <a:off x="2134818" y="3565615"/>
              <a:ext cx="53975" cy="15875"/>
            </a:xfrm>
            <a:custGeom>
              <a:avLst/>
              <a:gdLst>
                <a:gd name="T0" fmla="*/ 151 w 152"/>
                <a:gd name="T1" fmla="*/ 44 h 45"/>
                <a:gd name="T2" fmla="*/ 0 w 152"/>
                <a:gd name="T3" fmla="*/ 44 h 45"/>
                <a:gd name="T4" fmla="*/ 0 w 152"/>
                <a:gd name="T5" fmla="*/ 0 h 45"/>
                <a:gd name="T6" fmla="*/ 151 w 152"/>
                <a:gd name="T7" fmla="*/ 0 h 45"/>
                <a:gd name="T8" fmla="*/ 151 w 152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2" h="45">
                  <a:moveTo>
                    <a:pt x="151" y="44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151" y="0"/>
                  </a:lnTo>
                  <a:lnTo>
                    <a:pt x="151" y="4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132"/>
            <p:cNvSpPr>
              <a:spLocks noChangeArrowheads="1"/>
            </p:cNvSpPr>
            <p:nvPr/>
          </p:nvSpPr>
          <p:spPr bwMode="auto">
            <a:xfrm>
              <a:off x="2155455" y="3546565"/>
              <a:ext cx="15875" cy="53975"/>
            </a:xfrm>
            <a:custGeom>
              <a:avLst/>
              <a:gdLst>
                <a:gd name="T0" fmla="*/ 41 w 42"/>
                <a:gd name="T1" fmla="*/ 147 h 148"/>
                <a:gd name="T2" fmla="*/ 0 w 42"/>
                <a:gd name="T3" fmla="*/ 147 h 148"/>
                <a:gd name="T4" fmla="*/ 0 w 42"/>
                <a:gd name="T5" fmla="*/ 0 h 148"/>
                <a:gd name="T6" fmla="*/ 41 w 42"/>
                <a:gd name="T7" fmla="*/ 0 h 148"/>
                <a:gd name="T8" fmla="*/ 41 w 42"/>
                <a:gd name="T9" fmla="*/ 14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148">
                  <a:moveTo>
                    <a:pt x="41" y="147"/>
                  </a:moveTo>
                  <a:lnTo>
                    <a:pt x="0" y="147"/>
                  </a:lnTo>
                  <a:lnTo>
                    <a:pt x="0" y="0"/>
                  </a:lnTo>
                  <a:lnTo>
                    <a:pt x="41" y="0"/>
                  </a:lnTo>
                  <a:lnTo>
                    <a:pt x="41" y="14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8" name="Group 97"/>
          <p:cNvGrpSpPr/>
          <p:nvPr/>
        </p:nvGrpSpPr>
        <p:grpSpPr>
          <a:xfrm>
            <a:off x="1785287" y="4074049"/>
            <a:ext cx="495300" cy="493712"/>
            <a:chOff x="1758392" y="4106117"/>
            <a:chExt cx="495300" cy="493712"/>
          </a:xfrm>
        </p:grpSpPr>
        <p:sp>
          <p:nvSpPr>
            <p:cNvPr id="99" name="Freeform 133"/>
            <p:cNvSpPr>
              <a:spLocks noChangeArrowheads="1"/>
            </p:cNvSpPr>
            <p:nvPr/>
          </p:nvSpPr>
          <p:spPr bwMode="auto">
            <a:xfrm>
              <a:off x="1758392" y="410611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134"/>
            <p:cNvSpPr>
              <a:spLocks noChangeArrowheads="1"/>
            </p:cNvSpPr>
            <p:nvPr/>
          </p:nvSpPr>
          <p:spPr bwMode="auto">
            <a:xfrm>
              <a:off x="1758392" y="410611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135"/>
            <p:cNvSpPr>
              <a:spLocks noChangeArrowheads="1"/>
            </p:cNvSpPr>
            <p:nvPr/>
          </p:nvSpPr>
          <p:spPr bwMode="auto">
            <a:xfrm>
              <a:off x="2252105" y="4248992"/>
              <a:ext cx="1587" cy="350837"/>
            </a:xfrm>
            <a:custGeom>
              <a:avLst/>
              <a:gdLst>
                <a:gd name="T0" fmla="*/ 0 w 1"/>
                <a:gd name="T1" fmla="*/ 0 h 976"/>
                <a:gd name="T2" fmla="*/ 0 w 1"/>
                <a:gd name="T3" fmla="*/ 975 h 976"/>
                <a:gd name="T4" fmla="*/ 0 w 1"/>
                <a:gd name="T5" fmla="*/ 975 h 976"/>
                <a:gd name="T6" fmla="*/ 0 w 1"/>
                <a:gd name="T7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76">
                  <a:moveTo>
                    <a:pt x="0" y="0"/>
                  </a:moveTo>
                  <a:lnTo>
                    <a:pt x="0" y="975"/>
                  </a:lnTo>
                  <a:lnTo>
                    <a:pt x="0" y="97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136"/>
            <p:cNvSpPr>
              <a:spLocks noChangeArrowheads="1"/>
            </p:cNvSpPr>
            <p:nvPr/>
          </p:nvSpPr>
          <p:spPr bwMode="auto">
            <a:xfrm>
              <a:off x="2252105" y="4248992"/>
              <a:ext cx="1587" cy="350837"/>
            </a:xfrm>
            <a:custGeom>
              <a:avLst/>
              <a:gdLst>
                <a:gd name="T0" fmla="*/ 0 w 1"/>
                <a:gd name="T1" fmla="*/ 0 h 976"/>
                <a:gd name="T2" fmla="*/ 0 w 1"/>
                <a:gd name="T3" fmla="*/ 975 h 976"/>
                <a:gd name="T4" fmla="*/ 0 w 1"/>
                <a:gd name="T5" fmla="*/ 975 h 976"/>
                <a:gd name="T6" fmla="*/ 0 w 1"/>
                <a:gd name="T7" fmla="*/ 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976">
                  <a:moveTo>
                    <a:pt x="0" y="0"/>
                  </a:moveTo>
                  <a:lnTo>
                    <a:pt x="0" y="975"/>
                  </a:lnTo>
                  <a:lnTo>
                    <a:pt x="0" y="97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137"/>
            <p:cNvSpPr>
              <a:spLocks noChangeArrowheads="1"/>
            </p:cNvSpPr>
            <p:nvPr/>
          </p:nvSpPr>
          <p:spPr bwMode="auto">
            <a:xfrm>
              <a:off x="1826655" y="4185492"/>
              <a:ext cx="425450" cy="414337"/>
            </a:xfrm>
            <a:custGeom>
              <a:avLst/>
              <a:gdLst>
                <a:gd name="T0" fmla="*/ 1008 w 1184"/>
                <a:gd name="T1" fmla="*/ 0 h 1152"/>
                <a:gd name="T2" fmla="*/ 1008 w 1184"/>
                <a:gd name="T3" fmla="*/ 0 h 1152"/>
                <a:gd name="T4" fmla="*/ 1008 w 1184"/>
                <a:gd name="T5" fmla="*/ 0 h 1152"/>
                <a:gd name="T6" fmla="*/ 1058 w 1184"/>
                <a:gd name="T7" fmla="*/ 118 h 1152"/>
                <a:gd name="T8" fmla="*/ 908 w 1184"/>
                <a:gd name="T9" fmla="*/ 286 h 1152"/>
                <a:gd name="T10" fmla="*/ 908 w 1184"/>
                <a:gd name="T11" fmla="*/ 726 h 1152"/>
                <a:gd name="T12" fmla="*/ 604 w 1184"/>
                <a:gd name="T13" fmla="*/ 726 h 1152"/>
                <a:gd name="T14" fmla="*/ 604 w 1184"/>
                <a:gd name="T15" fmla="*/ 794 h 1152"/>
                <a:gd name="T16" fmla="*/ 686 w 1184"/>
                <a:gd name="T17" fmla="*/ 794 h 1152"/>
                <a:gd name="T18" fmla="*/ 686 w 1184"/>
                <a:gd name="T19" fmla="*/ 837 h 1152"/>
                <a:gd name="T20" fmla="*/ 222 w 1184"/>
                <a:gd name="T21" fmla="*/ 837 h 1152"/>
                <a:gd name="T22" fmla="*/ 222 w 1184"/>
                <a:gd name="T23" fmla="*/ 794 h 1152"/>
                <a:gd name="T24" fmla="*/ 308 w 1184"/>
                <a:gd name="T25" fmla="*/ 794 h 1152"/>
                <a:gd name="T26" fmla="*/ 308 w 1184"/>
                <a:gd name="T27" fmla="*/ 726 h 1152"/>
                <a:gd name="T28" fmla="*/ 0 w 1184"/>
                <a:gd name="T29" fmla="*/ 726 h 1152"/>
                <a:gd name="T30" fmla="*/ 426 w 1184"/>
                <a:gd name="T31" fmla="*/ 1151 h 1152"/>
                <a:gd name="T32" fmla="*/ 1183 w 1184"/>
                <a:gd name="T33" fmla="*/ 1151 h 1152"/>
                <a:gd name="T34" fmla="*/ 1183 w 1184"/>
                <a:gd name="T35" fmla="*/ 176 h 1152"/>
                <a:gd name="T36" fmla="*/ 1008 w 1184"/>
                <a:gd name="T37" fmla="*/ 0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4" h="1152">
                  <a:moveTo>
                    <a:pt x="1008" y="0"/>
                  </a:moveTo>
                  <a:lnTo>
                    <a:pt x="1008" y="0"/>
                  </a:lnTo>
                  <a:lnTo>
                    <a:pt x="1008" y="0"/>
                  </a:lnTo>
                  <a:cubicBezTo>
                    <a:pt x="1037" y="29"/>
                    <a:pt x="1058" y="72"/>
                    <a:pt x="1058" y="118"/>
                  </a:cubicBezTo>
                  <a:cubicBezTo>
                    <a:pt x="1058" y="204"/>
                    <a:pt x="994" y="276"/>
                    <a:pt x="908" y="286"/>
                  </a:cubicBezTo>
                  <a:cubicBezTo>
                    <a:pt x="908" y="726"/>
                    <a:pt x="908" y="726"/>
                    <a:pt x="908" y="726"/>
                  </a:cubicBezTo>
                  <a:cubicBezTo>
                    <a:pt x="604" y="726"/>
                    <a:pt x="604" y="726"/>
                    <a:pt x="604" y="726"/>
                  </a:cubicBezTo>
                  <a:cubicBezTo>
                    <a:pt x="604" y="794"/>
                    <a:pt x="604" y="794"/>
                    <a:pt x="604" y="794"/>
                  </a:cubicBezTo>
                  <a:cubicBezTo>
                    <a:pt x="686" y="794"/>
                    <a:pt x="686" y="794"/>
                    <a:pt x="686" y="794"/>
                  </a:cubicBezTo>
                  <a:cubicBezTo>
                    <a:pt x="686" y="837"/>
                    <a:pt x="686" y="837"/>
                    <a:pt x="686" y="837"/>
                  </a:cubicBezTo>
                  <a:cubicBezTo>
                    <a:pt x="222" y="837"/>
                    <a:pt x="222" y="837"/>
                    <a:pt x="222" y="837"/>
                  </a:cubicBezTo>
                  <a:cubicBezTo>
                    <a:pt x="222" y="794"/>
                    <a:pt x="222" y="794"/>
                    <a:pt x="222" y="794"/>
                  </a:cubicBezTo>
                  <a:cubicBezTo>
                    <a:pt x="308" y="794"/>
                    <a:pt x="308" y="794"/>
                    <a:pt x="308" y="794"/>
                  </a:cubicBezTo>
                  <a:cubicBezTo>
                    <a:pt x="308" y="726"/>
                    <a:pt x="308" y="726"/>
                    <a:pt x="308" y="726"/>
                  </a:cubicBezTo>
                  <a:cubicBezTo>
                    <a:pt x="0" y="726"/>
                    <a:pt x="0" y="726"/>
                    <a:pt x="0" y="726"/>
                  </a:cubicBezTo>
                  <a:cubicBezTo>
                    <a:pt x="426" y="1151"/>
                    <a:pt x="426" y="1151"/>
                    <a:pt x="426" y="1151"/>
                  </a:cubicBezTo>
                  <a:cubicBezTo>
                    <a:pt x="1183" y="1151"/>
                    <a:pt x="1183" y="1151"/>
                    <a:pt x="1183" y="1151"/>
                  </a:cubicBezTo>
                  <a:cubicBezTo>
                    <a:pt x="1183" y="176"/>
                    <a:pt x="1183" y="176"/>
                    <a:pt x="1183" y="176"/>
                  </a:cubicBezTo>
                  <a:cubicBezTo>
                    <a:pt x="1008" y="0"/>
                    <a:pt x="1008" y="0"/>
                    <a:pt x="100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138"/>
            <p:cNvSpPr>
              <a:spLocks noChangeArrowheads="1"/>
            </p:cNvSpPr>
            <p:nvPr/>
          </p:nvSpPr>
          <p:spPr bwMode="auto">
            <a:xfrm>
              <a:off x="2085417" y="4168029"/>
              <a:ext cx="122238" cy="120650"/>
            </a:xfrm>
            <a:custGeom>
              <a:avLst/>
              <a:gdLst>
                <a:gd name="T0" fmla="*/ 168 w 340"/>
                <a:gd name="T1" fmla="*/ 335 h 336"/>
                <a:gd name="T2" fmla="*/ 168 w 340"/>
                <a:gd name="T3" fmla="*/ 335 h 336"/>
                <a:gd name="T4" fmla="*/ 0 w 340"/>
                <a:gd name="T5" fmla="*/ 167 h 336"/>
                <a:gd name="T6" fmla="*/ 168 w 340"/>
                <a:gd name="T7" fmla="*/ 0 h 336"/>
                <a:gd name="T8" fmla="*/ 339 w 340"/>
                <a:gd name="T9" fmla="*/ 167 h 336"/>
                <a:gd name="T10" fmla="*/ 168 w 340"/>
                <a:gd name="T11" fmla="*/ 335 h 336"/>
                <a:gd name="T12" fmla="*/ 168 w 340"/>
                <a:gd name="T13" fmla="*/ 42 h 336"/>
                <a:gd name="T14" fmla="*/ 168 w 340"/>
                <a:gd name="T15" fmla="*/ 42 h 336"/>
                <a:gd name="T16" fmla="*/ 42 w 340"/>
                <a:gd name="T17" fmla="*/ 167 h 336"/>
                <a:gd name="T18" fmla="*/ 168 w 340"/>
                <a:gd name="T19" fmla="*/ 292 h 336"/>
                <a:gd name="T20" fmla="*/ 296 w 340"/>
                <a:gd name="T21" fmla="*/ 167 h 336"/>
                <a:gd name="T22" fmla="*/ 168 w 340"/>
                <a:gd name="T23" fmla="*/ 42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0" h="336">
                  <a:moveTo>
                    <a:pt x="168" y="335"/>
                  </a:moveTo>
                  <a:lnTo>
                    <a:pt x="168" y="335"/>
                  </a:lnTo>
                  <a:cubicBezTo>
                    <a:pt x="78" y="335"/>
                    <a:pt x="0" y="260"/>
                    <a:pt x="0" y="167"/>
                  </a:cubicBezTo>
                  <a:cubicBezTo>
                    <a:pt x="0" y="75"/>
                    <a:pt x="78" y="0"/>
                    <a:pt x="168" y="0"/>
                  </a:cubicBezTo>
                  <a:cubicBezTo>
                    <a:pt x="260" y="0"/>
                    <a:pt x="339" y="75"/>
                    <a:pt x="339" y="167"/>
                  </a:cubicBezTo>
                  <a:cubicBezTo>
                    <a:pt x="339" y="260"/>
                    <a:pt x="260" y="335"/>
                    <a:pt x="168" y="335"/>
                  </a:cubicBezTo>
                  <a:close/>
                  <a:moveTo>
                    <a:pt x="168" y="42"/>
                  </a:moveTo>
                  <a:lnTo>
                    <a:pt x="168" y="42"/>
                  </a:lnTo>
                  <a:cubicBezTo>
                    <a:pt x="100" y="42"/>
                    <a:pt x="42" y="100"/>
                    <a:pt x="42" y="167"/>
                  </a:cubicBezTo>
                  <a:cubicBezTo>
                    <a:pt x="42" y="239"/>
                    <a:pt x="100" y="292"/>
                    <a:pt x="168" y="292"/>
                  </a:cubicBezTo>
                  <a:cubicBezTo>
                    <a:pt x="239" y="292"/>
                    <a:pt x="296" y="239"/>
                    <a:pt x="296" y="167"/>
                  </a:cubicBezTo>
                  <a:cubicBezTo>
                    <a:pt x="296" y="100"/>
                    <a:pt x="239" y="42"/>
                    <a:pt x="16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139"/>
            <p:cNvSpPr>
              <a:spLocks noChangeArrowheads="1"/>
            </p:cNvSpPr>
            <p:nvPr/>
          </p:nvSpPr>
          <p:spPr bwMode="auto">
            <a:xfrm>
              <a:off x="1826655" y="4220417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629 h 741"/>
                <a:gd name="T4" fmla="*/ 908 w 909"/>
                <a:gd name="T5" fmla="*/ 189 h 741"/>
                <a:gd name="T6" fmla="*/ 887 w 909"/>
                <a:gd name="T7" fmla="*/ 189 h 741"/>
                <a:gd name="T8" fmla="*/ 869 w 909"/>
                <a:gd name="T9" fmla="*/ 189 h 741"/>
                <a:gd name="T10" fmla="*/ 869 w 909"/>
                <a:gd name="T11" fmla="*/ 586 h 741"/>
                <a:gd name="T12" fmla="*/ 43 w 909"/>
                <a:gd name="T13" fmla="*/ 586 h 741"/>
                <a:gd name="T14" fmla="*/ 43 w 909"/>
                <a:gd name="T15" fmla="*/ 43 h 741"/>
                <a:gd name="T16" fmla="*/ 722 w 909"/>
                <a:gd name="T17" fmla="*/ 43 h 741"/>
                <a:gd name="T18" fmla="*/ 719 w 909"/>
                <a:gd name="T19" fmla="*/ 21 h 741"/>
                <a:gd name="T20" fmla="*/ 722 w 909"/>
                <a:gd name="T21" fmla="*/ 0 h 741"/>
                <a:gd name="T22" fmla="*/ 0 w 909"/>
                <a:gd name="T23" fmla="*/ 0 h 741"/>
                <a:gd name="T24" fmla="*/ 0 w 909"/>
                <a:gd name="T25" fmla="*/ 629 h 741"/>
                <a:gd name="T26" fmla="*/ 308 w 909"/>
                <a:gd name="T27" fmla="*/ 629 h 741"/>
                <a:gd name="T28" fmla="*/ 308 w 909"/>
                <a:gd name="T29" fmla="*/ 697 h 741"/>
                <a:gd name="T30" fmla="*/ 222 w 909"/>
                <a:gd name="T31" fmla="*/ 697 h 741"/>
                <a:gd name="T32" fmla="*/ 222 w 909"/>
                <a:gd name="T33" fmla="*/ 740 h 741"/>
                <a:gd name="T34" fmla="*/ 686 w 909"/>
                <a:gd name="T35" fmla="*/ 740 h 741"/>
                <a:gd name="T36" fmla="*/ 686 w 909"/>
                <a:gd name="T37" fmla="*/ 697 h 741"/>
                <a:gd name="T38" fmla="*/ 604 w 909"/>
                <a:gd name="T39" fmla="*/ 697 h 741"/>
                <a:gd name="T40" fmla="*/ 604 w 909"/>
                <a:gd name="T41" fmla="*/ 629 h 741"/>
                <a:gd name="T42" fmla="*/ 908 w 909"/>
                <a:gd name="T43" fmla="*/ 62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629"/>
                  </a:lnTo>
                  <a:cubicBezTo>
                    <a:pt x="908" y="189"/>
                    <a:pt x="908" y="189"/>
                    <a:pt x="908" y="189"/>
                  </a:cubicBezTo>
                  <a:cubicBezTo>
                    <a:pt x="901" y="189"/>
                    <a:pt x="897" y="189"/>
                    <a:pt x="887" y="189"/>
                  </a:cubicBezTo>
                  <a:cubicBezTo>
                    <a:pt x="879" y="189"/>
                    <a:pt x="876" y="189"/>
                    <a:pt x="869" y="189"/>
                  </a:cubicBezTo>
                  <a:cubicBezTo>
                    <a:pt x="869" y="586"/>
                    <a:pt x="869" y="586"/>
                    <a:pt x="869" y="586"/>
                  </a:cubicBezTo>
                  <a:cubicBezTo>
                    <a:pt x="43" y="586"/>
                    <a:pt x="43" y="586"/>
                    <a:pt x="43" y="586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722" y="43"/>
                    <a:pt x="722" y="43"/>
                    <a:pt x="722" y="43"/>
                  </a:cubicBezTo>
                  <a:cubicBezTo>
                    <a:pt x="722" y="36"/>
                    <a:pt x="719" y="29"/>
                    <a:pt x="719" y="21"/>
                  </a:cubicBezTo>
                  <a:cubicBezTo>
                    <a:pt x="719" y="14"/>
                    <a:pt x="722" y="7"/>
                    <a:pt x="7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9"/>
                    <a:pt x="0" y="629"/>
                    <a:pt x="0" y="629"/>
                  </a:cubicBezTo>
                  <a:cubicBezTo>
                    <a:pt x="308" y="629"/>
                    <a:pt x="308" y="629"/>
                    <a:pt x="308" y="629"/>
                  </a:cubicBezTo>
                  <a:cubicBezTo>
                    <a:pt x="308" y="697"/>
                    <a:pt x="308" y="697"/>
                    <a:pt x="308" y="697"/>
                  </a:cubicBezTo>
                  <a:cubicBezTo>
                    <a:pt x="222" y="697"/>
                    <a:pt x="222" y="697"/>
                    <a:pt x="222" y="697"/>
                  </a:cubicBezTo>
                  <a:cubicBezTo>
                    <a:pt x="222" y="740"/>
                    <a:pt x="222" y="740"/>
                    <a:pt x="222" y="740"/>
                  </a:cubicBezTo>
                  <a:cubicBezTo>
                    <a:pt x="686" y="740"/>
                    <a:pt x="686" y="740"/>
                    <a:pt x="686" y="740"/>
                  </a:cubicBezTo>
                  <a:cubicBezTo>
                    <a:pt x="686" y="697"/>
                    <a:pt x="686" y="697"/>
                    <a:pt x="686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29"/>
                    <a:pt x="604" y="629"/>
                    <a:pt x="604" y="629"/>
                  </a:cubicBezTo>
                  <a:lnTo>
                    <a:pt x="908" y="6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140"/>
            <p:cNvSpPr>
              <a:spLocks noChangeArrowheads="1"/>
            </p:cNvSpPr>
            <p:nvPr/>
          </p:nvSpPr>
          <p:spPr bwMode="auto">
            <a:xfrm>
              <a:off x="1920317" y="4263279"/>
              <a:ext cx="150813" cy="150813"/>
            </a:xfrm>
            <a:custGeom>
              <a:avLst/>
              <a:gdLst>
                <a:gd name="T0" fmla="*/ 418 w 419"/>
                <a:gd name="T1" fmla="*/ 371 h 419"/>
                <a:gd name="T2" fmla="*/ 418 w 419"/>
                <a:gd name="T3" fmla="*/ 371 h 419"/>
                <a:gd name="T4" fmla="*/ 307 w 419"/>
                <a:gd name="T5" fmla="*/ 261 h 419"/>
                <a:gd name="T6" fmla="*/ 336 w 419"/>
                <a:gd name="T7" fmla="*/ 168 h 419"/>
                <a:gd name="T8" fmla="*/ 168 w 419"/>
                <a:gd name="T9" fmla="*/ 0 h 419"/>
                <a:gd name="T10" fmla="*/ 0 w 419"/>
                <a:gd name="T11" fmla="*/ 168 h 419"/>
                <a:gd name="T12" fmla="*/ 168 w 419"/>
                <a:gd name="T13" fmla="*/ 336 h 419"/>
                <a:gd name="T14" fmla="*/ 265 w 419"/>
                <a:gd name="T15" fmla="*/ 307 h 419"/>
                <a:gd name="T16" fmla="*/ 375 w 419"/>
                <a:gd name="T17" fmla="*/ 418 h 419"/>
                <a:gd name="T18" fmla="*/ 418 w 419"/>
                <a:gd name="T19" fmla="*/ 371 h 419"/>
                <a:gd name="T20" fmla="*/ 43 w 419"/>
                <a:gd name="T21" fmla="*/ 168 h 419"/>
                <a:gd name="T22" fmla="*/ 43 w 419"/>
                <a:gd name="T23" fmla="*/ 168 h 419"/>
                <a:gd name="T24" fmla="*/ 168 w 419"/>
                <a:gd name="T25" fmla="*/ 43 h 419"/>
                <a:gd name="T26" fmla="*/ 297 w 419"/>
                <a:gd name="T27" fmla="*/ 168 h 419"/>
                <a:gd name="T28" fmla="*/ 168 w 419"/>
                <a:gd name="T29" fmla="*/ 293 h 419"/>
                <a:gd name="T30" fmla="*/ 43 w 419"/>
                <a:gd name="T31" fmla="*/ 168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9" h="419">
                  <a:moveTo>
                    <a:pt x="418" y="371"/>
                  </a:moveTo>
                  <a:lnTo>
                    <a:pt x="418" y="371"/>
                  </a:lnTo>
                  <a:cubicBezTo>
                    <a:pt x="307" y="261"/>
                    <a:pt x="307" y="261"/>
                    <a:pt x="307" y="261"/>
                  </a:cubicBezTo>
                  <a:cubicBezTo>
                    <a:pt x="325" y="236"/>
                    <a:pt x="336" y="204"/>
                    <a:pt x="336" y="168"/>
                  </a:cubicBezTo>
                  <a:cubicBezTo>
                    <a:pt x="336" y="75"/>
                    <a:pt x="261" y="0"/>
                    <a:pt x="168" y="0"/>
                  </a:cubicBezTo>
                  <a:cubicBezTo>
                    <a:pt x="75" y="0"/>
                    <a:pt x="0" y="75"/>
                    <a:pt x="0" y="168"/>
                  </a:cubicBezTo>
                  <a:cubicBezTo>
                    <a:pt x="0" y="261"/>
                    <a:pt x="75" y="336"/>
                    <a:pt x="168" y="336"/>
                  </a:cubicBezTo>
                  <a:cubicBezTo>
                    <a:pt x="204" y="336"/>
                    <a:pt x="236" y="325"/>
                    <a:pt x="265" y="307"/>
                  </a:cubicBezTo>
                  <a:cubicBezTo>
                    <a:pt x="375" y="418"/>
                    <a:pt x="375" y="418"/>
                    <a:pt x="375" y="418"/>
                  </a:cubicBezTo>
                  <a:lnTo>
                    <a:pt x="418" y="371"/>
                  </a:lnTo>
                  <a:close/>
                  <a:moveTo>
                    <a:pt x="43" y="168"/>
                  </a:moveTo>
                  <a:lnTo>
                    <a:pt x="43" y="168"/>
                  </a:lnTo>
                  <a:cubicBezTo>
                    <a:pt x="43" y="96"/>
                    <a:pt x="100" y="43"/>
                    <a:pt x="168" y="43"/>
                  </a:cubicBezTo>
                  <a:cubicBezTo>
                    <a:pt x="240" y="43"/>
                    <a:pt x="297" y="96"/>
                    <a:pt x="297" y="168"/>
                  </a:cubicBezTo>
                  <a:cubicBezTo>
                    <a:pt x="297" y="236"/>
                    <a:pt x="240" y="293"/>
                    <a:pt x="168" y="293"/>
                  </a:cubicBezTo>
                  <a:cubicBezTo>
                    <a:pt x="100" y="293"/>
                    <a:pt x="43" y="236"/>
                    <a:pt x="43" y="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141"/>
            <p:cNvSpPr>
              <a:spLocks noChangeArrowheads="1"/>
            </p:cNvSpPr>
            <p:nvPr/>
          </p:nvSpPr>
          <p:spPr bwMode="auto">
            <a:xfrm>
              <a:off x="2118755" y="4220417"/>
              <a:ext cx="53975" cy="15875"/>
            </a:xfrm>
            <a:custGeom>
              <a:avLst/>
              <a:gdLst>
                <a:gd name="T0" fmla="*/ 147 w 148"/>
                <a:gd name="T1" fmla="*/ 43 h 44"/>
                <a:gd name="T2" fmla="*/ 0 w 148"/>
                <a:gd name="T3" fmla="*/ 43 h 44"/>
                <a:gd name="T4" fmla="*/ 0 w 148"/>
                <a:gd name="T5" fmla="*/ 0 h 44"/>
                <a:gd name="T6" fmla="*/ 147 w 148"/>
                <a:gd name="T7" fmla="*/ 0 h 44"/>
                <a:gd name="T8" fmla="*/ 147 w 148"/>
                <a:gd name="T9" fmla="*/ 4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44">
                  <a:moveTo>
                    <a:pt x="147" y="43"/>
                  </a:moveTo>
                  <a:lnTo>
                    <a:pt x="0" y="43"/>
                  </a:lnTo>
                  <a:lnTo>
                    <a:pt x="0" y="0"/>
                  </a:lnTo>
                  <a:lnTo>
                    <a:pt x="147" y="0"/>
                  </a:lnTo>
                  <a:lnTo>
                    <a:pt x="147" y="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142"/>
            <p:cNvSpPr>
              <a:spLocks noChangeArrowheads="1"/>
            </p:cNvSpPr>
            <p:nvPr/>
          </p:nvSpPr>
          <p:spPr bwMode="auto">
            <a:xfrm>
              <a:off x="2139392" y="4202954"/>
              <a:ext cx="14288" cy="52388"/>
            </a:xfrm>
            <a:custGeom>
              <a:avLst/>
              <a:gdLst>
                <a:gd name="T0" fmla="*/ 39 w 40"/>
                <a:gd name="T1" fmla="*/ 143 h 144"/>
                <a:gd name="T2" fmla="*/ 0 w 40"/>
                <a:gd name="T3" fmla="*/ 143 h 144"/>
                <a:gd name="T4" fmla="*/ 0 w 40"/>
                <a:gd name="T5" fmla="*/ 0 h 144"/>
                <a:gd name="T6" fmla="*/ 39 w 40"/>
                <a:gd name="T7" fmla="*/ 0 h 144"/>
                <a:gd name="T8" fmla="*/ 39 w 40"/>
                <a:gd name="T9" fmla="*/ 143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144">
                  <a:moveTo>
                    <a:pt x="39" y="143"/>
                  </a:moveTo>
                  <a:lnTo>
                    <a:pt x="0" y="143"/>
                  </a:lnTo>
                  <a:lnTo>
                    <a:pt x="0" y="0"/>
                  </a:lnTo>
                  <a:lnTo>
                    <a:pt x="39" y="0"/>
                  </a:lnTo>
                  <a:lnTo>
                    <a:pt x="39" y="14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9" name="Group 108"/>
          <p:cNvGrpSpPr/>
          <p:nvPr/>
        </p:nvGrpSpPr>
        <p:grpSpPr>
          <a:xfrm>
            <a:off x="2635354" y="1686240"/>
            <a:ext cx="393700" cy="328613"/>
            <a:chOff x="2635354" y="1656207"/>
            <a:chExt cx="393700" cy="328613"/>
          </a:xfrm>
        </p:grpSpPr>
        <p:sp>
          <p:nvSpPr>
            <p:cNvPr id="110" name="Freeform 143"/>
            <p:cNvSpPr>
              <a:spLocks noChangeArrowheads="1"/>
            </p:cNvSpPr>
            <p:nvPr/>
          </p:nvSpPr>
          <p:spPr bwMode="auto">
            <a:xfrm>
              <a:off x="2651229" y="1726057"/>
              <a:ext cx="306387" cy="201613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144"/>
            <p:cNvSpPr>
              <a:spLocks noChangeArrowheads="1"/>
            </p:cNvSpPr>
            <p:nvPr/>
          </p:nvSpPr>
          <p:spPr bwMode="auto">
            <a:xfrm>
              <a:off x="2635354" y="1710182"/>
              <a:ext cx="338137" cy="274638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145"/>
            <p:cNvSpPr>
              <a:spLocks noChangeArrowheads="1"/>
            </p:cNvSpPr>
            <p:nvPr/>
          </p:nvSpPr>
          <p:spPr bwMode="auto">
            <a:xfrm>
              <a:off x="2803629" y="1726057"/>
              <a:ext cx="153987" cy="201613"/>
            </a:xfrm>
            <a:custGeom>
              <a:avLst/>
              <a:gdLst>
                <a:gd name="T0" fmla="*/ 427 w 428"/>
                <a:gd name="T1" fmla="*/ 561 h 562"/>
                <a:gd name="T2" fmla="*/ 427 w 428"/>
                <a:gd name="T3" fmla="*/ 0 h 562"/>
                <a:gd name="T4" fmla="*/ 0 w 428"/>
                <a:gd name="T5" fmla="*/ 0 h 562"/>
                <a:gd name="T6" fmla="*/ 0 w 428"/>
                <a:gd name="T7" fmla="*/ 561 h 562"/>
                <a:gd name="T8" fmla="*/ 427 w 428"/>
                <a:gd name="T9" fmla="*/ 561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561"/>
                  </a:moveTo>
                  <a:lnTo>
                    <a:pt x="427" y="0"/>
                  </a:ln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146"/>
            <p:cNvSpPr>
              <a:spLocks noChangeArrowheads="1"/>
            </p:cNvSpPr>
            <p:nvPr/>
          </p:nvSpPr>
          <p:spPr bwMode="auto">
            <a:xfrm>
              <a:off x="2902054" y="1656207"/>
              <a:ext cx="127000" cy="125413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147"/>
            <p:cNvSpPr>
              <a:spLocks noChangeArrowheads="1"/>
            </p:cNvSpPr>
            <p:nvPr/>
          </p:nvSpPr>
          <p:spPr bwMode="auto">
            <a:xfrm>
              <a:off x="2917929" y="1672082"/>
              <a:ext cx="95250" cy="93663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148"/>
            <p:cNvSpPr>
              <a:spLocks noChangeArrowheads="1"/>
            </p:cNvSpPr>
            <p:nvPr/>
          </p:nvSpPr>
          <p:spPr bwMode="auto">
            <a:xfrm>
              <a:off x="2935391" y="1691132"/>
              <a:ext cx="58738" cy="58738"/>
            </a:xfrm>
            <a:custGeom>
              <a:avLst/>
              <a:gdLst>
                <a:gd name="T0" fmla="*/ 129 w 163"/>
                <a:gd name="T1" fmla="*/ 0 h 163"/>
                <a:gd name="T2" fmla="*/ 162 w 163"/>
                <a:gd name="T3" fmla="*/ 26 h 163"/>
                <a:gd name="T4" fmla="*/ 66 w 163"/>
                <a:gd name="T5" fmla="*/ 162 h 163"/>
                <a:gd name="T6" fmla="*/ 0 w 163"/>
                <a:gd name="T7" fmla="*/ 96 h 163"/>
                <a:gd name="T8" fmla="*/ 29 w 163"/>
                <a:gd name="T9" fmla="*/ 63 h 163"/>
                <a:gd name="T10" fmla="*/ 62 w 163"/>
                <a:gd name="T11" fmla="*/ 96 h 163"/>
                <a:gd name="T12" fmla="*/ 129 w 163"/>
                <a:gd name="T1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63">
                  <a:moveTo>
                    <a:pt x="129" y="0"/>
                  </a:moveTo>
                  <a:lnTo>
                    <a:pt x="162" y="26"/>
                  </a:lnTo>
                  <a:lnTo>
                    <a:pt x="66" y="162"/>
                  </a:lnTo>
                  <a:lnTo>
                    <a:pt x="0" y="96"/>
                  </a:lnTo>
                  <a:lnTo>
                    <a:pt x="29" y="63"/>
                  </a:lnTo>
                  <a:lnTo>
                    <a:pt x="62" y="96"/>
                  </a:lnTo>
                  <a:lnTo>
                    <a:pt x="12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149"/>
            <p:cNvSpPr>
              <a:spLocks noChangeArrowheads="1"/>
            </p:cNvSpPr>
            <p:nvPr/>
          </p:nvSpPr>
          <p:spPr bwMode="auto">
            <a:xfrm>
              <a:off x="2743304" y="1764157"/>
              <a:ext cx="123825" cy="128588"/>
            </a:xfrm>
            <a:custGeom>
              <a:avLst/>
              <a:gdLst>
                <a:gd name="T0" fmla="*/ 299 w 344"/>
                <a:gd name="T1" fmla="*/ 162 h 358"/>
                <a:gd name="T2" fmla="*/ 299 w 344"/>
                <a:gd name="T3" fmla="*/ 162 h 358"/>
                <a:gd name="T4" fmla="*/ 343 w 344"/>
                <a:gd name="T5" fmla="*/ 129 h 358"/>
                <a:gd name="T6" fmla="*/ 299 w 344"/>
                <a:gd name="T7" fmla="*/ 55 h 358"/>
                <a:gd name="T8" fmla="*/ 251 w 344"/>
                <a:gd name="T9" fmla="*/ 77 h 358"/>
                <a:gd name="T10" fmla="*/ 221 w 344"/>
                <a:gd name="T11" fmla="*/ 58 h 358"/>
                <a:gd name="T12" fmla="*/ 214 w 344"/>
                <a:gd name="T13" fmla="*/ 7 h 358"/>
                <a:gd name="T14" fmla="*/ 129 w 344"/>
                <a:gd name="T15" fmla="*/ 7 h 358"/>
                <a:gd name="T16" fmla="*/ 122 w 344"/>
                <a:gd name="T17" fmla="*/ 58 h 358"/>
                <a:gd name="T18" fmla="*/ 92 w 344"/>
                <a:gd name="T19" fmla="*/ 77 h 358"/>
                <a:gd name="T20" fmla="*/ 40 w 344"/>
                <a:gd name="T21" fmla="*/ 55 h 358"/>
                <a:gd name="T22" fmla="*/ 0 w 344"/>
                <a:gd name="T23" fmla="*/ 129 h 358"/>
                <a:gd name="T24" fmla="*/ 40 w 344"/>
                <a:gd name="T25" fmla="*/ 162 h 358"/>
                <a:gd name="T26" fmla="*/ 40 w 344"/>
                <a:gd name="T27" fmla="*/ 195 h 358"/>
                <a:gd name="T28" fmla="*/ 0 w 344"/>
                <a:gd name="T29" fmla="*/ 228 h 358"/>
                <a:gd name="T30" fmla="*/ 40 w 344"/>
                <a:gd name="T31" fmla="*/ 302 h 358"/>
                <a:gd name="T32" fmla="*/ 92 w 344"/>
                <a:gd name="T33" fmla="*/ 280 h 358"/>
                <a:gd name="T34" fmla="*/ 122 w 344"/>
                <a:gd name="T35" fmla="*/ 298 h 358"/>
                <a:gd name="T36" fmla="*/ 129 w 344"/>
                <a:gd name="T37" fmla="*/ 350 h 358"/>
                <a:gd name="T38" fmla="*/ 214 w 344"/>
                <a:gd name="T39" fmla="*/ 350 h 358"/>
                <a:gd name="T40" fmla="*/ 221 w 344"/>
                <a:gd name="T41" fmla="*/ 298 h 358"/>
                <a:gd name="T42" fmla="*/ 251 w 344"/>
                <a:gd name="T43" fmla="*/ 280 h 358"/>
                <a:gd name="T44" fmla="*/ 299 w 344"/>
                <a:gd name="T45" fmla="*/ 302 h 358"/>
                <a:gd name="T46" fmla="*/ 339 w 344"/>
                <a:gd name="T47" fmla="*/ 228 h 358"/>
                <a:gd name="T48" fmla="*/ 299 w 344"/>
                <a:gd name="T49" fmla="*/ 195 h 358"/>
                <a:gd name="T50" fmla="*/ 299 w 344"/>
                <a:gd name="T51" fmla="*/ 162 h 358"/>
                <a:gd name="T52" fmla="*/ 221 w 344"/>
                <a:gd name="T53" fmla="*/ 191 h 358"/>
                <a:gd name="T54" fmla="*/ 221 w 344"/>
                <a:gd name="T55" fmla="*/ 191 h 358"/>
                <a:gd name="T56" fmla="*/ 159 w 344"/>
                <a:gd name="T57" fmla="*/ 228 h 358"/>
                <a:gd name="T58" fmla="*/ 122 w 344"/>
                <a:gd name="T59" fmla="*/ 165 h 358"/>
                <a:gd name="T60" fmla="*/ 184 w 344"/>
                <a:gd name="T61" fmla="*/ 125 h 358"/>
                <a:gd name="T62" fmla="*/ 221 w 344"/>
                <a:gd name="T63" fmla="*/ 191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358">
                  <a:moveTo>
                    <a:pt x="299" y="162"/>
                  </a:moveTo>
                  <a:lnTo>
                    <a:pt x="299" y="162"/>
                  </a:lnTo>
                  <a:cubicBezTo>
                    <a:pt x="343" y="129"/>
                    <a:pt x="343" y="129"/>
                    <a:pt x="343" y="129"/>
                  </a:cubicBezTo>
                  <a:cubicBezTo>
                    <a:pt x="332" y="99"/>
                    <a:pt x="317" y="73"/>
                    <a:pt x="299" y="55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40" y="70"/>
                    <a:pt x="232" y="62"/>
                    <a:pt x="221" y="58"/>
                  </a:cubicBezTo>
                  <a:cubicBezTo>
                    <a:pt x="214" y="7"/>
                    <a:pt x="214" y="7"/>
                    <a:pt x="214" y="7"/>
                  </a:cubicBezTo>
                  <a:cubicBezTo>
                    <a:pt x="184" y="0"/>
                    <a:pt x="155" y="0"/>
                    <a:pt x="129" y="7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10" y="62"/>
                    <a:pt x="100" y="70"/>
                    <a:pt x="92" y="7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22" y="73"/>
                    <a:pt x="7" y="99"/>
                    <a:pt x="0" y="129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40" y="173"/>
                    <a:pt x="40" y="184"/>
                    <a:pt x="40" y="195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7" y="254"/>
                    <a:pt x="22" y="280"/>
                    <a:pt x="40" y="302"/>
                  </a:cubicBezTo>
                  <a:cubicBezTo>
                    <a:pt x="92" y="280"/>
                    <a:pt x="92" y="280"/>
                    <a:pt x="92" y="280"/>
                  </a:cubicBezTo>
                  <a:cubicBezTo>
                    <a:pt x="100" y="287"/>
                    <a:pt x="110" y="294"/>
                    <a:pt x="122" y="298"/>
                  </a:cubicBezTo>
                  <a:cubicBezTo>
                    <a:pt x="129" y="350"/>
                    <a:pt x="129" y="350"/>
                    <a:pt x="129" y="350"/>
                  </a:cubicBezTo>
                  <a:cubicBezTo>
                    <a:pt x="155" y="357"/>
                    <a:pt x="184" y="357"/>
                    <a:pt x="214" y="350"/>
                  </a:cubicBezTo>
                  <a:cubicBezTo>
                    <a:pt x="221" y="298"/>
                    <a:pt x="221" y="298"/>
                    <a:pt x="221" y="298"/>
                  </a:cubicBezTo>
                  <a:cubicBezTo>
                    <a:pt x="232" y="294"/>
                    <a:pt x="240" y="287"/>
                    <a:pt x="251" y="280"/>
                  </a:cubicBezTo>
                  <a:cubicBezTo>
                    <a:pt x="299" y="302"/>
                    <a:pt x="299" y="302"/>
                    <a:pt x="299" y="302"/>
                  </a:cubicBezTo>
                  <a:cubicBezTo>
                    <a:pt x="321" y="280"/>
                    <a:pt x="332" y="254"/>
                    <a:pt x="339" y="228"/>
                  </a:cubicBezTo>
                  <a:cubicBezTo>
                    <a:pt x="299" y="195"/>
                    <a:pt x="299" y="195"/>
                    <a:pt x="299" y="195"/>
                  </a:cubicBezTo>
                  <a:cubicBezTo>
                    <a:pt x="299" y="184"/>
                    <a:pt x="299" y="173"/>
                    <a:pt x="299" y="162"/>
                  </a:cubicBezTo>
                  <a:close/>
                  <a:moveTo>
                    <a:pt x="221" y="191"/>
                  </a:moveTo>
                  <a:lnTo>
                    <a:pt x="221" y="191"/>
                  </a:lnTo>
                  <a:cubicBezTo>
                    <a:pt x="214" y="221"/>
                    <a:pt x="184" y="235"/>
                    <a:pt x="159" y="228"/>
                  </a:cubicBezTo>
                  <a:cubicBezTo>
                    <a:pt x="129" y="221"/>
                    <a:pt x="110" y="191"/>
                    <a:pt x="122" y="165"/>
                  </a:cubicBezTo>
                  <a:cubicBezTo>
                    <a:pt x="129" y="136"/>
                    <a:pt x="155" y="117"/>
                    <a:pt x="184" y="125"/>
                  </a:cubicBezTo>
                  <a:cubicBezTo>
                    <a:pt x="214" y="136"/>
                    <a:pt x="229" y="162"/>
                    <a:pt x="221" y="19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7" name="Group 116"/>
          <p:cNvGrpSpPr/>
          <p:nvPr/>
        </p:nvGrpSpPr>
        <p:grpSpPr>
          <a:xfrm>
            <a:off x="2643291" y="2307458"/>
            <a:ext cx="395288" cy="328613"/>
            <a:chOff x="2643291" y="2247509"/>
            <a:chExt cx="395288" cy="328613"/>
          </a:xfrm>
        </p:grpSpPr>
        <p:sp>
          <p:nvSpPr>
            <p:cNvPr id="118" name="Freeform 150"/>
            <p:cNvSpPr>
              <a:spLocks noChangeArrowheads="1"/>
            </p:cNvSpPr>
            <p:nvPr/>
          </p:nvSpPr>
          <p:spPr bwMode="auto">
            <a:xfrm>
              <a:off x="2659166" y="2317359"/>
              <a:ext cx="306388" cy="201613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151"/>
            <p:cNvSpPr>
              <a:spLocks noChangeArrowheads="1"/>
            </p:cNvSpPr>
            <p:nvPr/>
          </p:nvSpPr>
          <p:spPr bwMode="auto">
            <a:xfrm>
              <a:off x="2643291" y="2301484"/>
              <a:ext cx="338138" cy="274638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152"/>
            <p:cNvSpPr>
              <a:spLocks noChangeArrowheads="1"/>
            </p:cNvSpPr>
            <p:nvPr/>
          </p:nvSpPr>
          <p:spPr bwMode="auto">
            <a:xfrm>
              <a:off x="2813154" y="2317359"/>
              <a:ext cx="153987" cy="201613"/>
            </a:xfrm>
            <a:custGeom>
              <a:avLst/>
              <a:gdLst>
                <a:gd name="T0" fmla="*/ 427 w 428"/>
                <a:gd name="T1" fmla="*/ 561 h 562"/>
                <a:gd name="T2" fmla="*/ 427 w 428"/>
                <a:gd name="T3" fmla="*/ 0 h 562"/>
                <a:gd name="T4" fmla="*/ 0 w 428"/>
                <a:gd name="T5" fmla="*/ 0 h 562"/>
                <a:gd name="T6" fmla="*/ 0 w 428"/>
                <a:gd name="T7" fmla="*/ 561 h 562"/>
                <a:gd name="T8" fmla="*/ 427 w 428"/>
                <a:gd name="T9" fmla="*/ 561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561"/>
                  </a:moveTo>
                  <a:lnTo>
                    <a:pt x="427" y="0"/>
                  </a:ln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153"/>
            <p:cNvSpPr>
              <a:spLocks noChangeArrowheads="1"/>
            </p:cNvSpPr>
            <p:nvPr/>
          </p:nvSpPr>
          <p:spPr bwMode="auto">
            <a:xfrm>
              <a:off x="2911579" y="2247509"/>
              <a:ext cx="127000" cy="125413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154"/>
            <p:cNvSpPr>
              <a:spLocks noChangeArrowheads="1"/>
            </p:cNvSpPr>
            <p:nvPr/>
          </p:nvSpPr>
          <p:spPr bwMode="auto">
            <a:xfrm>
              <a:off x="2927454" y="2263384"/>
              <a:ext cx="95250" cy="93663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155"/>
            <p:cNvSpPr>
              <a:spLocks noChangeArrowheads="1"/>
            </p:cNvSpPr>
            <p:nvPr/>
          </p:nvSpPr>
          <p:spPr bwMode="auto">
            <a:xfrm>
              <a:off x="2943329" y="2282434"/>
              <a:ext cx="58737" cy="58738"/>
            </a:xfrm>
            <a:custGeom>
              <a:avLst/>
              <a:gdLst>
                <a:gd name="T0" fmla="*/ 129 w 163"/>
                <a:gd name="T1" fmla="*/ 0 h 163"/>
                <a:gd name="T2" fmla="*/ 162 w 163"/>
                <a:gd name="T3" fmla="*/ 26 h 163"/>
                <a:gd name="T4" fmla="*/ 66 w 163"/>
                <a:gd name="T5" fmla="*/ 162 h 163"/>
                <a:gd name="T6" fmla="*/ 0 w 163"/>
                <a:gd name="T7" fmla="*/ 96 h 163"/>
                <a:gd name="T8" fmla="*/ 29 w 163"/>
                <a:gd name="T9" fmla="*/ 63 h 163"/>
                <a:gd name="T10" fmla="*/ 62 w 163"/>
                <a:gd name="T11" fmla="*/ 96 h 163"/>
                <a:gd name="T12" fmla="*/ 129 w 163"/>
                <a:gd name="T1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63">
                  <a:moveTo>
                    <a:pt x="129" y="0"/>
                  </a:moveTo>
                  <a:lnTo>
                    <a:pt x="162" y="26"/>
                  </a:lnTo>
                  <a:lnTo>
                    <a:pt x="66" y="162"/>
                  </a:lnTo>
                  <a:lnTo>
                    <a:pt x="0" y="96"/>
                  </a:lnTo>
                  <a:lnTo>
                    <a:pt x="29" y="63"/>
                  </a:lnTo>
                  <a:lnTo>
                    <a:pt x="62" y="96"/>
                  </a:lnTo>
                  <a:lnTo>
                    <a:pt x="129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156"/>
            <p:cNvSpPr>
              <a:spLocks noChangeArrowheads="1"/>
            </p:cNvSpPr>
            <p:nvPr/>
          </p:nvSpPr>
          <p:spPr bwMode="auto">
            <a:xfrm>
              <a:off x="2751241" y="2355459"/>
              <a:ext cx="123825" cy="128588"/>
            </a:xfrm>
            <a:custGeom>
              <a:avLst/>
              <a:gdLst>
                <a:gd name="T0" fmla="*/ 299 w 344"/>
                <a:gd name="T1" fmla="*/ 162 h 358"/>
                <a:gd name="T2" fmla="*/ 299 w 344"/>
                <a:gd name="T3" fmla="*/ 162 h 358"/>
                <a:gd name="T4" fmla="*/ 343 w 344"/>
                <a:gd name="T5" fmla="*/ 129 h 358"/>
                <a:gd name="T6" fmla="*/ 299 w 344"/>
                <a:gd name="T7" fmla="*/ 55 h 358"/>
                <a:gd name="T8" fmla="*/ 251 w 344"/>
                <a:gd name="T9" fmla="*/ 77 h 358"/>
                <a:gd name="T10" fmla="*/ 221 w 344"/>
                <a:gd name="T11" fmla="*/ 58 h 358"/>
                <a:gd name="T12" fmla="*/ 214 w 344"/>
                <a:gd name="T13" fmla="*/ 7 h 358"/>
                <a:gd name="T14" fmla="*/ 129 w 344"/>
                <a:gd name="T15" fmla="*/ 7 h 358"/>
                <a:gd name="T16" fmla="*/ 122 w 344"/>
                <a:gd name="T17" fmla="*/ 58 h 358"/>
                <a:gd name="T18" fmla="*/ 92 w 344"/>
                <a:gd name="T19" fmla="*/ 77 h 358"/>
                <a:gd name="T20" fmla="*/ 40 w 344"/>
                <a:gd name="T21" fmla="*/ 55 h 358"/>
                <a:gd name="T22" fmla="*/ 0 w 344"/>
                <a:gd name="T23" fmla="*/ 129 h 358"/>
                <a:gd name="T24" fmla="*/ 40 w 344"/>
                <a:gd name="T25" fmla="*/ 162 h 358"/>
                <a:gd name="T26" fmla="*/ 40 w 344"/>
                <a:gd name="T27" fmla="*/ 195 h 358"/>
                <a:gd name="T28" fmla="*/ 0 w 344"/>
                <a:gd name="T29" fmla="*/ 228 h 358"/>
                <a:gd name="T30" fmla="*/ 40 w 344"/>
                <a:gd name="T31" fmla="*/ 302 h 358"/>
                <a:gd name="T32" fmla="*/ 92 w 344"/>
                <a:gd name="T33" fmla="*/ 280 h 358"/>
                <a:gd name="T34" fmla="*/ 122 w 344"/>
                <a:gd name="T35" fmla="*/ 298 h 358"/>
                <a:gd name="T36" fmla="*/ 129 w 344"/>
                <a:gd name="T37" fmla="*/ 350 h 358"/>
                <a:gd name="T38" fmla="*/ 214 w 344"/>
                <a:gd name="T39" fmla="*/ 350 h 358"/>
                <a:gd name="T40" fmla="*/ 221 w 344"/>
                <a:gd name="T41" fmla="*/ 298 h 358"/>
                <a:gd name="T42" fmla="*/ 251 w 344"/>
                <a:gd name="T43" fmla="*/ 280 h 358"/>
                <a:gd name="T44" fmla="*/ 299 w 344"/>
                <a:gd name="T45" fmla="*/ 302 h 358"/>
                <a:gd name="T46" fmla="*/ 339 w 344"/>
                <a:gd name="T47" fmla="*/ 228 h 358"/>
                <a:gd name="T48" fmla="*/ 299 w 344"/>
                <a:gd name="T49" fmla="*/ 195 h 358"/>
                <a:gd name="T50" fmla="*/ 299 w 344"/>
                <a:gd name="T51" fmla="*/ 162 h 358"/>
                <a:gd name="T52" fmla="*/ 221 w 344"/>
                <a:gd name="T53" fmla="*/ 191 h 358"/>
                <a:gd name="T54" fmla="*/ 221 w 344"/>
                <a:gd name="T55" fmla="*/ 191 h 358"/>
                <a:gd name="T56" fmla="*/ 159 w 344"/>
                <a:gd name="T57" fmla="*/ 228 h 358"/>
                <a:gd name="T58" fmla="*/ 122 w 344"/>
                <a:gd name="T59" fmla="*/ 165 h 358"/>
                <a:gd name="T60" fmla="*/ 184 w 344"/>
                <a:gd name="T61" fmla="*/ 125 h 358"/>
                <a:gd name="T62" fmla="*/ 221 w 344"/>
                <a:gd name="T63" fmla="*/ 191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358">
                  <a:moveTo>
                    <a:pt x="299" y="162"/>
                  </a:moveTo>
                  <a:lnTo>
                    <a:pt x="299" y="162"/>
                  </a:lnTo>
                  <a:cubicBezTo>
                    <a:pt x="343" y="129"/>
                    <a:pt x="343" y="129"/>
                    <a:pt x="343" y="129"/>
                  </a:cubicBezTo>
                  <a:cubicBezTo>
                    <a:pt x="332" y="99"/>
                    <a:pt x="317" y="73"/>
                    <a:pt x="299" y="55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40" y="70"/>
                    <a:pt x="232" y="62"/>
                    <a:pt x="221" y="58"/>
                  </a:cubicBezTo>
                  <a:cubicBezTo>
                    <a:pt x="214" y="7"/>
                    <a:pt x="214" y="7"/>
                    <a:pt x="214" y="7"/>
                  </a:cubicBezTo>
                  <a:cubicBezTo>
                    <a:pt x="184" y="0"/>
                    <a:pt x="155" y="0"/>
                    <a:pt x="129" y="7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10" y="62"/>
                    <a:pt x="100" y="70"/>
                    <a:pt x="92" y="7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22" y="73"/>
                    <a:pt x="7" y="99"/>
                    <a:pt x="0" y="129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40" y="173"/>
                    <a:pt x="40" y="184"/>
                    <a:pt x="40" y="195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7" y="254"/>
                    <a:pt x="22" y="280"/>
                    <a:pt x="40" y="302"/>
                  </a:cubicBezTo>
                  <a:cubicBezTo>
                    <a:pt x="92" y="280"/>
                    <a:pt x="92" y="280"/>
                    <a:pt x="92" y="280"/>
                  </a:cubicBezTo>
                  <a:cubicBezTo>
                    <a:pt x="100" y="287"/>
                    <a:pt x="110" y="294"/>
                    <a:pt x="122" y="298"/>
                  </a:cubicBezTo>
                  <a:cubicBezTo>
                    <a:pt x="129" y="350"/>
                    <a:pt x="129" y="350"/>
                    <a:pt x="129" y="350"/>
                  </a:cubicBezTo>
                  <a:cubicBezTo>
                    <a:pt x="155" y="357"/>
                    <a:pt x="184" y="357"/>
                    <a:pt x="214" y="350"/>
                  </a:cubicBezTo>
                  <a:cubicBezTo>
                    <a:pt x="221" y="298"/>
                    <a:pt x="221" y="298"/>
                    <a:pt x="221" y="298"/>
                  </a:cubicBezTo>
                  <a:cubicBezTo>
                    <a:pt x="232" y="294"/>
                    <a:pt x="240" y="287"/>
                    <a:pt x="251" y="280"/>
                  </a:cubicBezTo>
                  <a:cubicBezTo>
                    <a:pt x="299" y="302"/>
                    <a:pt x="299" y="302"/>
                    <a:pt x="299" y="302"/>
                  </a:cubicBezTo>
                  <a:cubicBezTo>
                    <a:pt x="321" y="280"/>
                    <a:pt x="332" y="254"/>
                    <a:pt x="339" y="228"/>
                  </a:cubicBezTo>
                  <a:cubicBezTo>
                    <a:pt x="299" y="195"/>
                    <a:pt x="299" y="195"/>
                    <a:pt x="299" y="195"/>
                  </a:cubicBezTo>
                  <a:cubicBezTo>
                    <a:pt x="299" y="184"/>
                    <a:pt x="299" y="173"/>
                    <a:pt x="299" y="162"/>
                  </a:cubicBezTo>
                  <a:close/>
                  <a:moveTo>
                    <a:pt x="221" y="191"/>
                  </a:moveTo>
                  <a:lnTo>
                    <a:pt x="221" y="191"/>
                  </a:lnTo>
                  <a:cubicBezTo>
                    <a:pt x="214" y="221"/>
                    <a:pt x="184" y="235"/>
                    <a:pt x="159" y="228"/>
                  </a:cubicBezTo>
                  <a:cubicBezTo>
                    <a:pt x="129" y="221"/>
                    <a:pt x="110" y="191"/>
                    <a:pt x="122" y="165"/>
                  </a:cubicBezTo>
                  <a:cubicBezTo>
                    <a:pt x="129" y="136"/>
                    <a:pt x="155" y="117"/>
                    <a:pt x="184" y="125"/>
                  </a:cubicBezTo>
                  <a:cubicBezTo>
                    <a:pt x="214" y="136"/>
                    <a:pt x="229" y="162"/>
                    <a:pt x="221" y="19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5" name="Group 124"/>
          <p:cNvGrpSpPr/>
          <p:nvPr/>
        </p:nvGrpSpPr>
        <p:grpSpPr>
          <a:xfrm>
            <a:off x="2641704" y="2923663"/>
            <a:ext cx="393700" cy="328612"/>
            <a:chOff x="2641704" y="2892508"/>
            <a:chExt cx="393700" cy="328612"/>
          </a:xfrm>
        </p:grpSpPr>
        <p:sp>
          <p:nvSpPr>
            <p:cNvPr id="126" name="Freeform 157"/>
            <p:cNvSpPr>
              <a:spLocks noChangeArrowheads="1"/>
            </p:cNvSpPr>
            <p:nvPr/>
          </p:nvSpPr>
          <p:spPr bwMode="auto">
            <a:xfrm>
              <a:off x="2657579" y="2962358"/>
              <a:ext cx="306387" cy="201612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158"/>
            <p:cNvSpPr>
              <a:spLocks noChangeArrowheads="1"/>
            </p:cNvSpPr>
            <p:nvPr/>
          </p:nvSpPr>
          <p:spPr bwMode="auto">
            <a:xfrm>
              <a:off x="2657579" y="2962358"/>
              <a:ext cx="306387" cy="201612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159"/>
            <p:cNvSpPr>
              <a:spLocks noChangeArrowheads="1"/>
            </p:cNvSpPr>
            <p:nvPr/>
          </p:nvSpPr>
          <p:spPr bwMode="auto">
            <a:xfrm>
              <a:off x="2641704" y="2946483"/>
              <a:ext cx="338137" cy="274637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160"/>
            <p:cNvSpPr>
              <a:spLocks noChangeArrowheads="1"/>
            </p:cNvSpPr>
            <p:nvPr/>
          </p:nvSpPr>
          <p:spPr bwMode="auto">
            <a:xfrm>
              <a:off x="2809979" y="2962358"/>
              <a:ext cx="153987" cy="201612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161"/>
            <p:cNvSpPr>
              <a:spLocks noChangeArrowheads="1"/>
            </p:cNvSpPr>
            <p:nvPr/>
          </p:nvSpPr>
          <p:spPr bwMode="auto">
            <a:xfrm>
              <a:off x="2809979" y="2962358"/>
              <a:ext cx="153987" cy="201612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162"/>
            <p:cNvSpPr>
              <a:spLocks noChangeArrowheads="1"/>
            </p:cNvSpPr>
            <p:nvPr/>
          </p:nvSpPr>
          <p:spPr bwMode="auto">
            <a:xfrm>
              <a:off x="2908404" y="2892508"/>
              <a:ext cx="127000" cy="125412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163"/>
            <p:cNvSpPr>
              <a:spLocks noChangeArrowheads="1"/>
            </p:cNvSpPr>
            <p:nvPr/>
          </p:nvSpPr>
          <p:spPr bwMode="auto">
            <a:xfrm>
              <a:off x="2924279" y="2908383"/>
              <a:ext cx="95250" cy="93662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164"/>
            <p:cNvSpPr>
              <a:spLocks noChangeArrowheads="1"/>
            </p:cNvSpPr>
            <p:nvPr/>
          </p:nvSpPr>
          <p:spPr bwMode="auto">
            <a:xfrm>
              <a:off x="2941741" y="2927433"/>
              <a:ext cx="58738" cy="58737"/>
            </a:xfrm>
            <a:custGeom>
              <a:avLst/>
              <a:gdLst>
                <a:gd name="T0" fmla="*/ 129 w 163"/>
                <a:gd name="T1" fmla="*/ 0 h 163"/>
                <a:gd name="T2" fmla="*/ 162 w 163"/>
                <a:gd name="T3" fmla="*/ 26 h 163"/>
                <a:gd name="T4" fmla="*/ 66 w 163"/>
                <a:gd name="T5" fmla="*/ 162 h 163"/>
                <a:gd name="T6" fmla="*/ 0 w 163"/>
                <a:gd name="T7" fmla="*/ 96 h 163"/>
                <a:gd name="T8" fmla="*/ 29 w 163"/>
                <a:gd name="T9" fmla="*/ 63 h 163"/>
                <a:gd name="T10" fmla="*/ 62 w 163"/>
                <a:gd name="T11" fmla="*/ 96 h 163"/>
                <a:gd name="T12" fmla="*/ 129 w 163"/>
                <a:gd name="T1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63">
                  <a:moveTo>
                    <a:pt x="129" y="0"/>
                  </a:moveTo>
                  <a:lnTo>
                    <a:pt x="162" y="26"/>
                  </a:lnTo>
                  <a:lnTo>
                    <a:pt x="66" y="162"/>
                  </a:lnTo>
                  <a:lnTo>
                    <a:pt x="0" y="96"/>
                  </a:lnTo>
                  <a:lnTo>
                    <a:pt x="29" y="63"/>
                  </a:lnTo>
                  <a:lnTo>
                    <a:pt x="62" y="96"/>
                  </a:lnTo>
                  <a:lnTo>
                    <a:pt x="12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165"/>
            <p:cNvSpPr>
              <a:spLocks noChangeArrowheads="1"/>
            </p:cNvSpPr>
            <p:nvPr/>
          </p:nvSpPr>
          <p:spPr bwMode="auto">
            <a:xfrm>
              <a:off x="2749654" y="3000458"/>
              <a:ext cx="123825" cy="128587"/>
            </a:xfrm>
            <a:custGeom>
              <a:avLst/>
              <a:gdLst>
                <a:gd name="T0" fmla="*/ 299 w 344"/>
                <a:gd name="T1" fmla="*/ 162 h 358"/>
                <a:gd name="T2" fmla="*/ 299 w 344"/>
                <a:gd name="T3" fmla="*/ 162 h 358"/>
                <a:gd name="T4" fmla="*/ 343 w 344"/>
                <a:gd name="T5" fmla="*/ 129 h 358"/>
                <a:gd name="T6" fmla="*/ 299 w 344"/>
                <a:gd name="T7" fmla="*/ 55 h 358"/>
                <a:gd name="T8" fmla="*/ 251 w 344"/>
                <a:gd name="T9" fmla="*/ 77 h 358"/>
                <a:gd name="T10" fmla="*/ 221 w 344"/>
                <a:gd name="T11" fmla="*/ 58 h 358"/>
                <a:gd name="T12" fmla="*/ 214 w 344"/>
                <a:gd name="T13" fmla="*/ 7 h 358"/>
                <a:gd name="T14" fmla="*/ 129 w 344"/>
                <a:gd name="T15" fmla="*/ 7 h 358"/>
                <a:gd name="T16" fmla="*/ 122 w 344"/>
                <a:gd name="T17" fmla="*/ 58 h 358"/>
                <a:gd name="T18" fmla="*/ 92 w 344"/>
                <a:gd name="T19" fmla="*/ 77 h 358"/>
                <a:gd name="T20" fmla="*/ 40 w 344"/>
                <a:gd name="T21" fmla="*/ 55 h 358"/>
                <a:gd name="T22" fmla="*/ 0 w 344"/>
                <a:gd name="T23" fmla="*/ 129 h 358"/>
                <a:gd name="T24" fmla="*/ 40 w 344"/>
                <a:gd name="T25" fmla="*/ 162 h 358"/>
                <a:gd name="T26" fmla="*/ 40 w 344"/>
                <a:gd name="T27" fmla="*/ 195 h 358"/>
                <a:gd name="T28" fmla="*/ 0 w 344"/>
                <a:gd name="T29" fmla="*/ 228 h 358"/>
                <a:gd name="T30" fmla="*/ 40 w 344"/>
                <a:gd name="T31" fmla="*/ 302 h 358"/>
                <a:gd name="T32" fmla="*/ 92 w 344"/>
                <a:gd name="T33" fmla="*/ 280 h 358"/>
                <a:gd name="T34" fmla="*/ 122 w 344"/>
                <a:gd name="T35" fmla="*/ 298 h 358"/>
                <a:gd name="T36" fmla="*/ 129 w 344"/>
                <a:gd name="T37" fmla="*/ 350 h 358"/>
                <a:gd name="T38" fmla="*/ 214 w 344"/>
                <a:gd name="T39" fmla="*/ 350 h 358"/>
                <a:gd name="T40" fmla="*/ 221 w 344"/>
                <a:gd name="T41" fmla="*/ 298 h 358"/>
                <a:gd name="T42" fmla="*/ 251 w 344"/>
                <a:gd name="T43" fmla="*/ 280 h 358"/>
                <a:gd name="T44" fmla="*/ 299 w 344"/>
                <a:gd name="T45" fmla="*/ 302 h 358"/>
                <a:gd name="T46" fmla="*/ 339 w 344"/>
                <a:gd name="T47" fmla="*/ 228 h 358"/>
                <a:gd name="T48" fmla="*/ 299 w 344"/>
                <a:gd name="T49" fmla="*/ 195 h 358"/>
                <a:gd name="T50" fmla="*/ 299 w 344"/>
                <a:gd name="T51" fmla="*/ 162 h 358"/>
                <a:gd name="T52" fmla="*/ 221 w 344"/>
                <a:gd name="T53" fmla="*/ 191 h 358"/>
                <a:gd name="T54" fmla="*/ 221 w 344"/>
                <a:gd name="T55" fmla="*/ 191 h 358"/>
                <a:gd name="T56" fmla="*/ 159 w 344"/>
                <a:gd name="T57" fmla="*/ 228 h 358"/>
                <a:gd name="T58" fmla="*/ 122 w 344"/>
                <a:gd name="T59" fmla="*/ 165 h 358"/>
                <a:gd name="T60" fmla="*/ 184 w 344"/>
                <a:gd name="T61" fmla="*/ 125 h 358"/>
                <a:gd name="T62" fmla="*/ 221 w 344"/>
                <a:gd name="T63" fmla="*/ 191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358">
                  <a:moveTo>
                    <a:pt x="299" y="162"/>
                  </a:moveTo>
                  <a:lnTo>
                    <a:pt x="299" y="162"/>
                  </a:lnTo>
                  <a:cubicBezTo>
                    <a:pt x="343" y="129"/>
                    <a:pt x="343" y="129"/>
                    <a:pt x="343" y="129"/>
                  </a:cubicBezTo>
                  <a:cubicBezTo>
                    <a:pt x="332" y="99"/>
                    <a:pt x="317" y="73"/>
                    <a:pt x="299" y="55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40" y="70"/>
                    <a:pt x="232" y="62"/>
                    <a:pt x="221" y="58"/>
                  </a:cubicBezTo>
                  <a:cubicBezTo>
                    <a:pt x="214" y="7"/>
                    <a:pt x="214" y="7"/>
                    <a:pt x="214" y="7"/>
                  </a:cubicBezTo>
                  <a:cubicBezTo>
                    <a:pt x="184" y="0"/>
                    <a:pt x="155" y="0"/>
                    <a:pt x="129" y="7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10" y="62"/>
                    <a:pt x="100" y="70"/>
                    <a:pt x="92" y="7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22" y="73"/>
                    <a:pt x="7" y="99"/>
                    <a:pt x="0" y="129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40" y="173"/>
                    <a:pt x="40" y="184"/>
                    <a:pt x="40" y="195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7" y="254"/>
                    <a:pt x="22" y="280"/>
                    <a:pt x="40" y="302"/>
                  </a:cubicBezTo>
                  <a:cubicBezTo>
                    <a:pt x="92" y="280"/>
                    <a:pt x="92" y="280"/>
                    <a:pt x="92" y="280"/>
                  </a:cubicBezTo>
                  <a:cubicBezTo>
                    <a:pt x="100" y="287"/>
                    <a:pt x="110" y="294"/>
                    <a:pt x="122" y="298"/>
                  </a:cubicBezTo>
                  <a:cubicBezTo>
                    <a:pt x="129" y="350"/>
                    <a:pt x="129" y="350"/>
                    <a:pt x="129" y="350"/>
                  </a:cubicBezTo>
                  <a:cubicBezTo>
                    <a:pt x="155" y="357"/>
                    <a:pt x="184" y="357"/>
                    <a:pt x="214" y="350"/>
                  </a:cubicBezTo>
                  <a:cubicBezTo>
                    <a:pt x="221" y="298"/>
                    <a:pt x="221" y="298"/>
                    <a:pt x="221" y="298"/>
                  </a:cubicBezTo>
                  <a:cubicBezTo>
                    <a:pt x="232" y="294"/>
                    <a:pt x="240" y="287"/>
                    <a:pt x="251" y="280"/>
                  </a:cubicBezTo>
                  <a:cubicBezTo>
                    <a:pt x="299" y="302"/>
                    <a:pt x="299" y="302"/>
                    <a:pt x="299" y="302"/>
                  </a:cubicBezTo>
                  <a:cubicBezTo>
                    <a:pt x="321" y="280"/>
                    <a:pt x="332" y="254"/>
                    <a:pt x="339" y="228"/>
                  </a:cubicBezTo>
                  <a:cubicBezTo>
                    <a:pt x="299" y="195"/>
                    <a:pt x="299" y="195"/>
                    <a:pt x="299" y="195"/>
                  </a:cubicBezTo>
                  <a:cubicBezTo>
                    <a:pt x="299" y="184"/>
                    <a:pt x="299" y="173"/>
                    <a:pt x="299" y="162"/>
                  </a:cubicBezTo>
                  <a:close/>
                  <a:moveTo>
                    <a:pt x="221" y="191"/>
                  </a:moveTo>
                  <a:lnTo>
                    <a:pt x="221" y="191"/>
                  </a:lnTo>
                  <a:cubicBezTo>
                    <a:pt x="214" y="221"/>
                    <a:pt x="184" y="235"/>
                    <a:pt x="159" y="228"/>
                  </a:cubicBezTo>
                  <a:cubicBezTo>
                    <a:pt x="129" y="221"/>
                    <a:pt x="110" y="191"/>
                    <a:pt x="122" y="165"/>
                  </a:cubicBezTo>
                  <a:cubicBezTo>
                    <a:pt x="129" y="136"/>
                    <a:pt x="155" y="117"/>
                    <a:pt x="184" y="125"/>
                  </a:cubicBezTo>
                  <a:cubicBezTo>
                    <a:pt x="214" y="136"/>
                    <a:pt x="229" y="162"/>
                    <a:pt x="221" y="19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5" name="Group 134"/>
          <p:cNvGrpSpPr/>
          <p:nvPr/>
        </p:nvGrpSpPr>
        <p:grpSpPr>
          <a:xfrm>
            <a:off x="2638529" y="3533988"/>
            <a:ext cx="393700" cy="328612"/>
            <a:chOff x="2638529" y="3508465"/>
            <a:chExt cx="393700" cy="328612"/>
          </a:xfrm>
        </p:grpSpPr>
        <p:sp>
          <p:nvSpPr>
            <p:cNvPr id="136" name="Freeform 166"/>
            <p:cNvSpPr>
              <a:spLocks noChangeArrowheads="1"/>
            </p:cNvSpPr>
            <p:nvPr/>
          </p:nvSpPr>
          <p:spPr bwMode="auto">
            <a:xfrm>
              <a:off x="2654404" y="3578315"/>
              <a:ext cx="306387" cy="201612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167"/>
            <p:cNvSpPr>
              <a:spLocks noChangeArrowheads="1"/>
            </p:cNvSpPr>
            <p:nvPr/>
          </p:nvSpPr>
          <p:spPr bwMode="auto">
            <a:xfrm>
              <a:off x="2654404" y="3578315"/>
              <a:ext cx="306387" cy="201612"/>
            </a:xfrm>
            <a:custGeom>
              <a:avLst/>
              <a:gdLst>
                <a:gd name="T0" fmla="*/ 0 w 853"/>
                <a:gd name="T1" fmla="*/ 0 h 562"/>
                <a:gd name="T2" fmla="*/ 0 w 853"/>
                <a:gd name="T3" fmla="*/ 561 h 562"/>
                <a:gd name="T4" fmla="*/ 852 w 853"/>
                <a:gd name="T5" fmla="*/ 561 h 562"/>
                <a:gd name="T6" fmla="*/ 852 w 853"/>
                <a:gd name="T7" fmla="*/ 0 h 562"/>
                <a:gd name="T8" fmla="*/ 0 w 853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3" h="562">
                  <a:moveTo>
                    <a:pt x="0" y="0"/>
                  </a:moveTo>
                  <a:lnTo>
                    <a:pt x="0" y="561"/>
                  </a:lnTo>
                  <a:lnTo>
                    <a:pt x="852" y="561"/>
                  </a:lnTo>
                  <a:lnTo>
                    <a:pt x="85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168"/>
            <p:cNvSpPr>
              <a:spLocks noChangeArrowheads="1"/>
            </p:cNvSpPr>
            <p:nvPr/>
          </p:nvSpPr>
          <p:spPr bwMode="auto">
            <a:xfrm>
              <a:off x="2638529" y="3562440"/>
              <a:ext cx="338137" cy="274637"/>
            </a:xfrm>
            <a:custGeom>
              <a:avLst/>
              <a:gdLst>
                <a:gd name="T0" fmla="*/ 937 w 938"/>
                <a:gd name="T1" fmla="*/ 649 h 764"/>
                <a:gd name="T2" fmla="*/ 937 w 938"/>
                <a:gd name="T3" fmla="*/ 0 h 764"/>
                <a:gd name="T4" fmla="*/ 0 w 938"/>
                <a:gd name="T5" fmla="*/ 0 h 764"/>
                <a:gd name="T6" fmla="*/ 0 w 938"/>
                <a:gd name="T7" fmla="*/ 649 h 764"/>
                <a:gd name="T8" fmla="*/ 317 w 938"/>
                <a:gd name="T9" fmla="*/ 649 h 764"/>
                <a:gd name="T10" fmla="*/ 317 w 938"/>
                <a:gd name="T11" fmla="*/ 719 h 764"/>
                <a:gd name="T12" fmla="*/ 229 w 938"/>
                <a:gd name="T13" fmla="*/ 719 h 764"/>
                <a:gd name="T14" fmla="*/ 229 w 938"/>
                <a:gd name="T15" fmla="*/ 763 h 764"/>
                <a:gd name="T16" fmla="*/ 708 w 938"/>
                <a:gd name="T17" fmla="*/ 763 h 764"/>
                <a:gd name="T18" fmla="*/ 708 w 938"/>
                <a:gd name="T19" fmla="*/ 719 h 764"/>
                <a:gd name="T20" fmla="*/ 624 w 938"/>
                <a:gd name="T21" fmla="*/ 719 h 764"/>
                <a:gd name="T22" fmla="*/ 624 w 938"/>
                <a:gd name="T23" fmla="*/ 649 h 764"/>
                <a:gd name="T24" fmla="*/ 937 w 938"/>
                <a:gd name="T25" fmla="*/ 649 h 764"/>
                <a:gd name="T26" fmla="*/ 44 w 938"/>
                <a:gd name="T27" fmla="*/ 44 h 764"/>
                <a:gd name="T28" fmla="*/ 896 w 938"/>
                <a:gd name="T29" fmla="*/ 44 h 764"/>
                <a:gd name="T30" fmla="*/ 896 w 938"/>
                <a:gd name="T31" fmla="*/ 605 h 764"/>
                <a:gd name="T32" fmla="*/ 44 w 938"/>
                <a:gd name="T33" fmla="*/ 605 h 764"/>
                <a:gd name="T34" fmla="*/ 44 w 938"/>
                <a:gd name="T35" fmla="*/ 44 h 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764">
                  <a:moveTo>
                    <a:pt x="937" y="649"/>
                  </a:moveTo>
                  <a:lnTo>
                    <a:pt x="937" y="0"/>
                  </a:lnTo>
                  <a:lnTo>
                    <a:pt x="0" y="0"/>
                  </a:lnTo>
                  <a:lnTo>
                    <a:pt x="0" y="649"/>
                  </a:lnTo>
                  <a:lnTo>
                    <a:pt x="317" y="649"/>
                  </a:lnTo>
                  <a:lnTo>
                    <a:pt x="317" y="719"/>
                  </a:lnTo>
                  <a:lnTo>
                    <a:pt x="229" y="719"/>
                  </a:lnTo>
                  <a:lnTo>
                    <a:pt x="229" y="763"/>
                  </a:lnTo>
                  <a:lnTo>
                    <a:pt x="708" y="763"/>
                  </a:lnTo>
                  <a:lnTo>
                    <a:pt x="708" y="719"/>
                  </a:lnTo>
                  <a:lnTo>
                    <a:pt x="624" y="719"/>
                  </a:lnTo>
                  <a:lnTo>
                    <a:pt x="624" y="649"/>
                  </a:lnTo>
                  <a:lnTo>
                    <a:pt x="937" y="649"/>
                  </a:lnTo>
                  <a:close/>
                  <a:moveTo>
                    <a:pt x="44" y="44"/>
                  </a:moveTo>
                  <a:lnTo>
                    <a:pt x="896" y="44"/>
                  </a:lnTo>
                  <a:lnTo>
                    <a:pt x="896" y="605"/>
                  </a:lnTo>
                  <a:lnTo>
                    <a:pt x="44" y="605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169"/>
            <p:cNvSpPr>
              <a:spLocks noChangeArrowheads="1"/>
            </p:cNvSpPr>
            <p:nvPr/>
          </p:nvSpPr>
          <p:spPr bwMode="auto">
            <a:xfrm>
              <a:off x="2806804" y="3578315"/>
              <a:ext cx="153987" cy="201612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170"/>
            <p:cNvSpPr>
              <a:spLocks noChangeArrowheads="1"/>
            </p:cNvSpPr>
            <p:nvPr/>
          </p:nvSpPr>
          <p:spPr bwMode="auto">
            <a:xfrm>
              <a:off x="2806804" y="3578315"/>
              <a:ext cx="153987" cy="201612"/>
            </a:xfrm>
            <a:custGeom>
              <a:avLst/>
              <a:gdLst>
                <a:gd name="T0" fmla="*/ 427 w 428"/>
                <a:gd name="T1" fmla="*/ 0 h 562"/>
                <a:gd name="T2" fmla="*/ 0 w 428"/>
                <a:gd name="T3" fmla="*/ 0 h 562"/>
                <a:gd name="T4" fmla="*/ 0 w 428"/>
                <a:gd name="T5" fmla="*/ 561 h 562"/>
                <a:gd name="T6" fmla="*/ 427 w 428"/>
                <a:gd name="T7" fmla="*/ 561 h 562"/>
                <a:gd name="T8" fmla="*/ 427 w 428"/>
                <a:gd name="T9" fmla="*/ 0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8" h="562">
                  <a:moveTo>
                    <a:pt x="427" y="0"/>
                  </a:moveTo>
                  <a:lnTo>
                    <a:pt x="0" y="0"/>
                  </a:lnTo>
                  <a:lnTo>
                    <a:pt x="0" y="561"/>
                  </a:lnTo>
                  <a:lnTo>
                    <a:pt x="427" y="561"/>
                  </a:lnTo>
                  <a:lnTo>
                    <a:pt x="427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171"/>
            <p:cNvSpPr>
              <a:spLocks noChangeArrowheads="1"/>
            </p:cNvSpPr>
            <p:nvPr/>
          </p:nvSpPr>
          <p:spPr bwMode="auto">
            <a:xfrm>
              <a:off x="2905229" y="3508465"/>
              <a:ext cx="127000" cy="125412"/>
            </a:xfrm>
            <a:custGeom>
              <a:avLst/>
              <a:gdLst>
                <a:gd name="T0" fmla="*/ 173 w 351"/>
                <a:gd name="T1" fmla="*/ 346 h 347"/>
                <a:gd name="T2" fmla="*/ 173 w 351"/>
                <a:gd name="T3" fmla="*/ 346 h 347"/>
                <a:gd name="T4" fmla="*/ 0 w 351"/>
                <a:gd name="T5" fmla="*/ 173 h 347"/>
                <a:gd name="T6" fmla="*/ 173 w 351"/>
                <a:gd name="T7" fmla="*/ 0 h 347"/>
                <a:gd name="T8" fmla="*/ 350 w 351"/>
                <a:gd name="T9" fmla="*/ 173 h 347"/>
                <a:gd name="T10" fmla="*/ 173 w 351"/>
                <a:gd name="T11" fmla="*/ 346 h 347"/>
                <a:gd name="T12" fmla="*/ 173 w 351"/>
                <a:gd name="T13" fmla="*/ 44 h 347"/>
                <a:gd name="T14" fmla="*/ 173 w 351"/>
                <a:gd name="T15" fmla="*/ 44 h 347"/>
                <a:gd name="T16" fmla="*/ 44 w 351"/>
                <a:gd name="T17" fmla="*/ 173 h 347"/>
                <a:gd name="T18" fmla="*/ 173 w 351"/>
                <a:gd name="T19" fmla="*/ 302 h 347"/>
                <a:gd name="T20" fmla="*/ 306 w 351"/>
                <a:gd name="T21" fmla="*/ 173 h 347"/>
                <a:gd name="T22" fmla="*/ 173 w 351"/>
                <a:gd name="T23" fmla="*/ 44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47">
                  <a:moveTo>
                    <a:pt x="173" y="346"/>
                  </a:moveTo>
                  <a:lnTo>
                    <a:pt x="173" y="346"/>
                  </a:lnTo>
                  <a:cubicBezTo>
                    <a:pt x="81" y="346"/>
                    <a:pt x="0" y="269"/>
                    <a:pt x="0" y="173"/>
                  </a:cubicBezTo>
                  <a:cubicBezTo>
                    <a:pt x="0" y="77"/>
                    <a:pt x="81" y="0"/>
                    <a:pt x="173" y="0"/>
                  </a:cubicBezTo>
                  <a:cubicBezTo>
                    <a:pt x="269" y="0"/>
                    <a:pt x="350" y="77"/>
                    <a:pt x="350" y="173"/>
                  </a:cubicBezTo>
                  <a:cubicBezTo>
                    <a:pt x="350" y="269"/>
                    <a:pt x="269" y="346"/>
                    <a:pt x="173" y="346"/>
                  </a:cubicBezTo>
                  <a:close/>
                  <a:moveTo>
                    <a:pt x="173" y="44"/>
                  </a:moveTo>
                  <a:lnTo>
                    <a:pt x="173" y="44"/>
                  </a:lnTo>
                  <a:cubicBezTo>
                    <a:pt x="103" y="44"/>
                    <a:pt x="44" y="103"/>
                    <a:pt x="44" y="173"/>
                  </a:cubicBezTo>
                  <a:cubicBezTo>
                    <a:pt x="44" y="247"/>
                    <a:pt x="103" y="302"/>
                    <a:pt x="173" y="302"/>
                  </a:cubicBezTo>
                  <a:cubicBezTo>
                    <a:pt x="247" y="302"/>
                    <a:pt x="306" y="247"/>
                    <a:pt x="306" y="173"/>
                  </a:cubicBezTo>
                  <a:cubicBezTo>
                    <a:pt x="306" y="103"/>
                    <a:pt x="247" y="44"/>
                    <a:pt x="173" y="4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" name="Freeform 172"/>
            <p:cNvSpPr>
              <a:spLocks noChangeArrowheads="1"/>
            </p:cNvSpPr>
            <p:nvPr/>
          </p:nvSpPr>
          <p:spPr bwMode="auto">
            <a:xfrm>
              <a:off x="2921104" y="3522752"/>
              <a:ext cx="95250" cy="93663"/>
            </a:xfrm>
            <a:custGeom>
              <a:avLst/>
              <a:gdLst>
                <a:gd name="T0" fmla="*/ 129 w 263"/>
                <a:gd name="T1" fmla="*/ 0 h 259"/>
                <a:gd name="T2" fmla="*/ 129 w 263"/>
                <a:gd name="T3" fmla="*/ 0 h 259"/>
                <a:gd name="T4" fmla="*/ 0 w 263"/>
                <a:gd name="T5" fmla="*/ 129 h 259"/>
                <a:gd name="T6" fmla="*/ 129 w 263"/>
                <a:gd name="T7" fmla="*/ 258 h 259"/>
                <a:gd name="T8" fmla="*/ 262 w 263"/>
                <a:gd name="T9" fmla="*/ 129 h 259"/>
                <a:gd name="T10" fmla="*/ 129 w 263"/>
                <a:gd name="T11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3" h="259">
                  <a:moveTo>
                    <a:pt x="129" y="0"/>
                  </a:moveTo>
                  <a:lnTo>
                    <a:pt x="129" y="0"/>
                  </a:lnTo>
                  <a:cubicBezTo>
                    <a:pt x="59" y="0"/>
                    <a:pt x="0" y="59"/>
                    <a:pt x="0" y="129"/>
                  </a:cubicBezTo>
                  <a:cubicBezTo>
                    <a:pt x="0" y="203"/>
                    <a:pt x="59" y="258"/>
                    <a:pt x="129" y="258"/>
                  </a:cubicBezTo>
                  <a:cubicBezTo>
                    <a:pt x="203" y="258"/>
                    <a:pt x="262" y="203"/>
                    <a:pt x="262" y="129"/>
                  </a:cubicBezTo>
                  <a:cubicBezTo>
                    <a:pt x="262" y="59"/>
                    <a:pt x="203" y="0"/>
                    <a:pt x="1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173"/>
            <p:cNvSpPr>
              <a:spLocks noChangeArrowheads="1"/>
            </p:cNvSpPr>
            <p:nvPr/>
          </p:nvSpPr>
          <p:spPr bwMode="auto">
            <a:xfrm>
              <a:off x="2938566" y="3541802"/>
              <a:ext cx="58738" cy="58738"/>
            </a:xfrm>
            <a:custGeom>
              <a:avLst/>
              <a:gdLst>
                <a:gd name="T0" fmla="*/ 129 w 163"/>
                <a:gd name="T1" fmla="*/ 0 h 163"/>
                <a:gd name="T2" fmla="*/ 162 w 163"/>
                <a:gd name="T3" fmla="*/ 26 h 163"/>
                <a:gd name="T4" fmla="*/ 66 w 163"/>
                <a:gd name="T5" fmla="*/ 162 h 163"/>
                <a:gd name="T6" fmla="*/ 0 w 163"/>
                <a:gd name="T7" fmla="*/ 96 h 163"/>
                <a:gd name="T8" fmla="*/ 29 w 163"/>
                <a:gd name="T9" fmla="*/ 63 h 163"/>
                <a:gd name="T10" fmla="*/ 62 w 163"/>
                <a:gd name="T11" fmla="*/ 96 h 163"/>
                <a:gd name="T12" fmla="*/ 129 w 163"/>
                <a:gd name="T1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3" h="163">
                  <a:moveTo>
                    <a:pt x="129" y="0"/>
                  </a:moveTo>
                  <a:lnTo>
                    <a:pt x="162" y="26"/>
                  </a:lnTo>
                  <a:lnTo>
                    <a:pt x="66" y="162"/>
                  </a:lnTo>
                  <a:lnTo>
                    <a:pt x="0" y="96"/>
                  </a:lnTo>
                  <a:lnTo>
                    <a:pt x="29" y="63"/>
                  </a:lnTo>
                  <a:lnTo>
                    <a:pt x="62" y="96"/>
                  </a:lnTo>
                  <a:lnTo>
                    <a:pt x="129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174"/>
            <p:cNvSpPr>
              <a:spLocks noChangeArrowheads="1"/>
            </p:cNvSpPr>
            <p:nvPr/>
          </p:nvSpPr>
          <p:spPr bwMode="auto">
            <a:xfrm>
              <a:off x="2746479" y="3614827"/>
              <a:ext cx="123825" cy="128588"/>
            </a:xfrm>
            <a:custGeom>
              <a:avLst/>
              <a:gdLst>
                <a:gd name="T0" fmla="*/ 299 w 344"/>
                <a:gd name="T1" fmla="*/ 162 h 358"/>
                <a:gd name="T2" fmla="*/ 299 w 344"/>
                <a:gd name="T3" fmla="*/ 162 h 358"/>
                <a:gd name="T4" fmla="*/ 343 w 344"/>
                <a:gd name="T5" fmla="*/ 129 h 358"/>
                <a:gd name="T6" fmla="*/ 299 w 344"/>
                <a:gd name="T7" fmla="*/ 55 h 358"/>
                <a:gd name="T8" fmla="*/ 251 w 344"/>
                <a:gd name="T9" fmla="*/ 77 h 358"/>
                <a:gd name="T10" fmla="*/ 221 w 344"/>
                <a:gd name="T11" fmla="*/ 58 h 358"/>
                <a:gd name="T12" fmla="*/ 214 w 344"/>
                <a:gd name="T13" fmla="*/ 7 h 358"/>
                <a:gd name="T14" fmla="*/ 129 w 344"/>
                <a:gd name="T15" fmla="*/ 7 h 358"/>
                <a:gd name="T16" fmla="*/ 122 w 344"/>
                <a:gd name="T17" fmla="*/ 58 h 358"/>
                <a:gd name="T18" fmla="*/ 92 w 344"/>
                <a:gd name="T19" fmla="*/ 77 h 358"/>
                <a:gd name="T20" fmla="*/ 40 w 344"/>
                <a:gd name="T21" fmla="*/ 55 h 358"/>
                <a:gd name="T22" fmla="*/ 0 w 344"/>
                <a:gd name="T23" fmla="*/ 129 h 358"/>
                <a:gd name="T24" fmla="*/ 40 w 344"/>
                <a:gd name="T25" fmla="*/ 162 h 358"/>
                <a:gd name="T26" fmla="*/ 40 w 344"/>
                <a:gd name="T27" fmla="*/ 195 h 358"/>
                <a:gd name="T28" fmla="*/ 0 w 344"/>
                <a:gd name="T29" fmla="*/ 228 h 358"/>
                <a:gd name="T30" fmla="*/ 40 w 344"/>
                <a:gd name="T31" fmla="*/ 302 h 358"/>
                <a:gd name="T32" fmla="*/ 92 w 344"/>
                <a:gd name="T33" fmla="*/ 280 h 358"/>
                <a:gd name="T34" fmla="*/ 122 w 344"/>
                <a:gd name="T35" fmla="*/ 298 h 358"/>
                <a:gd name="T36" fmla="*/ 129 w 344"/>
                <a:gd name="T37" fmla="*/ 350 h 358"/>
                <a:gd name="T38" fmla="*/ 214 w 344"/>
                <a:gd name="T39" fmla="*/ 350 h 358"/>
                <a:gd name="T40" fmla="*/ 221 w 344"/>
                <a:gd name="T41" fmla="*/ 298 h 358"/>
                <a:gd name="T42" fmla="*/ 251 w 344"/>
                <a:gd name="T43" fmla="*/ 280 h 358"/>
                <a:gd name="T44" fmla="*/ 299 w 344"/>
                <a:gd name="T45" fmla="*/ 302 h 358"/>
                <a:gd name="T46" fmla="*/ 339 w 344"/>
                <a:gd name="T47" fmla="*/ 228 h 358"/>
                <a:gd name="T48" fmla="*/ 299 w 344"/>
                <a:gd name="T49" fmla="*/ 195 h 358"/>
                <a:gd name="T50" fmla="*/ 299 w 344"/>
                <a:gd name="T51" fmla="*/ 162 h 358"/>
                <a:gd name="T52" fmla="*/ 221 w 344"/>
                <a:gd name="T53" fmla="*/ 191 h 358"/>
                <a:gd name="T54" fmla="*/ 221 w 344"/>
                <a:gd name="T55" fmla="*/ 191 h 358"/>
                <a:gd name="T56" fmla="*/ 159 w 344"/>
                <a:gd name="T57" fmla="*/ 228 h 358"/>
                <a:gd name="T58" fmla="*/ 122 w 344"/>
                <a:gd name="T59" fmla="*/ 165 h 358"/>
                <a:gd name="T60" fmla="*/ 184 w 344"/>
                <a:gd name="T61" fmla="*/ 125 h 358"/>
                <a:gd name="T62" fmla="*/ 221 w 344"/>
                <a:gd name="T63" fmla="*/ 191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4" h="358">
                  <a:moveTo>
                    <a:pt x="299" y="162"/>
                  </a:moveTo>
                  <a:lnTo>
                    <a:pt x="299" y="162"/>
                  </a:lnTo>
                  <a:cubicBezTo>
                    <a:pt x="343" y="129"/>
                    <a:pt x="343" y="129"/>
                    <a:pt x="343" y="129"/>
                  </a:cubicBezTo>
                  <a:cubicBezTo>
                    <a:pt x="332" y="99"/>
                    <a:pt x="317" y="73"/>
                    <a:pt x="299" y="55"/>
                  </a:cubicBezTo>
                  <a:cubicBezTo>
                    <a:pt x="251" y="77"/>
                    <a:pt x="251" y="77"/>
                    <a:pt x="251" y="77"/>
                  </a:cubicBezTo>
                  <a:cubicBezTo>
                    <a:pt x="240" y="70"/>
                    <a:pt x="232" y="62"/>
                    <a:pt x="221" y="58"/>
                  </a:cubicBezTo>
                  <a:cubicBezTo>
                    <a:pt x="214" y="7"/>
                    <a:pt x="214" y="7"/>
                    <a:pt x="214" y="7"/>
                  </a:cubicBezTo>
                  <a:cubicBezTo>
                    <a:pt x="184" y="0"/>
                    <a:pt x="155" y="0"/>
                    <a:pt x="129" y="7"/>
                  </a:cubicBezTo>
                  <a:cubicBezTo>
                    <a:pt x="122" y="58"/>
                    <a:pt x="122" y="58"/>
                    <a:pt x="122" y="58"/>
                  </a:cubicBezTo>
                  <a:cubicBezTo>
                    <a:pt x="110" y="62"/>
                    <a:pt x="100" y="70"/>
                    <a:pt x="92" y="77"/>
                  </a:cubicBezTo>
                  <a:cubicBezTo>
                    <a:pt x="40" y="55"/>
                    <a:pt x="40" y="55"/>
                    <a:pt x="40" y="55"/>
                  </a:cubicBezTo>
                  <a:cubicBezTo>
                    <a:pt x="22" y="73"/>
                    <a:pt x="7" y="99"/>
                    <a:pt x="0" y="129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40" y="173"/>
                    <a:pt x="40" y="184"/>
                    <a:pt x="40" y="195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7" y="254"/>
                    <a:pt x="22" y="280"/>
                    <a:pt x="40" y="302"/>
                  </a:cubicBezTo>
                  <a:cubicBezTo>
                    <a:pt x="92" y="280"/>
                    <a:pt x="92" y="280"/>
                    <a:pt x="92" y="280"/>
                  </a:cubicBezTo>
                  <a:cubicBezTo>
                    <a:pt x="100" y="287"/>
                    <a:pt x="110" y="294"/>
                    <a:pt x="122" y="298"/>
                  </a:cubicBezTo>
                  <a:cubicBezTo>
                    <a:pt x="129" y="350"/>
                    <a:pt x="129" y="350"/>
                    <a:pt x="129" y="350"/>
                  </a:cubicBezTo>
                  <a:cubicBezTo>
                    <a:pt x="155" y="357"/>
                    <a:pt x="184" y="357"/>
                    <a:pt x="214" y="350"/>
                  </a:cubicBezTo>
                  <a:cubicBezTo>
                    <a:pt x="221" y="298"/>
                    <a:pt x="221" y="298"/>
                    <a:pt x="221" y="298"/>
                  </a:cubicBezTo>
                  <a:cubicBezTo>
                    <a:pt x="232" y="294"/>
                    <a:pt x="240" y="287"/>
                    <a:pt x="251" y="280"/>
                  </a:cubicBezTo>
                  <a:cubicBezTo>
                    <a:pt x="299" y="302"/>
                    <a:pt x="299" y="302"/>
                    <a:pt x="299" y="302"/>
                  </a:cubicBezTo>
                  <a:cubicBezTo>
                    <a:pt x="321" y="280"/>
                    <a:pt x="332" y="254"/>
                    <a:pt x="339" y="228"/>
                  </a:cubicBezTo>
                  <a:cubicBezTo>
                    <a:pt x="299" y="195"/>
                    <a:pt x="299" y="195"/>
                    <a:pt x="299" y="195"/>
                  </a:cubicBezTo>
                  <a:cubicBezTo>
                    <a:pt x="299" y="184"/>
                    <a:pt x="299" y="173"/>
                    <a:pt x="299" y="162"/>
                  </a:cubicBezTo>
                  <a:close/>
                  <a:moveTo>
                    <a:pt x="221" y="191"/>
                  </a:moveTo>
                  <a:lnTo>
                    <a:pt x="221" y="191"/>
                  </a:lnTo>
                  <a:cubicBezTo>
                    <a:pt x="214" y="221"/>
                    <a:pt x="184" y="235"/>
                    <a:pt x="159" y="228"/>
                  </a:cubicBezTo>
                  <a:cubicBezTo>
                    <a:pt x="129" y="221"/>
                    <a:pt x="110" y="191"/>
                    <a:pt x="122" y="165"/>
                  </a:cubicBezTo>
                  <a:cubicBezTo>
                    <a:pt x="129" y="136"/>
                    <a:pt x="155" y="117"/>
                    <a:pt x="184" y="125"/>
                  </a:cubicBezTo>
                  <a:cubicBezTo>
                    <a:pt x="214" y="136"/>
                    <a:pt x="229" y="162"/>
                    <a:pt x="221" y="19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5" name="Group 144"/>
          <p:cNvGrpSpPr/>
          <p:nvPr/>
        </p:nvGrpSpPr>
        <p:grpSpPr>
          <a:xfrm>
            <a:off x="2586517" y="4074049"/>
            <a:ext cx="493713" cy="493712"/>
            <a:chOff x="2586517" y="4090242"/>
            <a:chExt cx="493713" cy="493712"/>
          </a:xfrm>
        </p:grpSpPr>
        <p:sp>
          <p:nvSpPr>
            <p:cNvPr id="146" name="Freeform 175"/>
            <p:cNvSpPr>
              <a:spLocks noChangeArrowheads="1"/>
            </p:cNvSpPr>
            <p:nvPr/>
          </p:nvSpPr>
          <p:spPr bwMode="auto">
            <a:xfrm>
              <a:off x="2586517" y="409024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176"/>
            <p:cNvSpPr>
              <a:spLocks noChangeArrowheads="1"/>
            </p:cNvSpPr>
            <p:nvPr/>
          </p:nvSpPr>
          <p:spPr bwMode="auto">
            <a:xfrm>
              <a:off x="2586517" y="4090242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177"/>
            <p:cNvSpPr>
              <a:spLocks noChangeArrowheads="1"/>
            </p:cNvSpPr>
            <p:nvPr/>
          </p:nvSpPr>
          <p:spPr bwMode="auto">
            <a:xfrm>
              <a:off x="2654780" y="4169617"/>
              <a:ext cx="425450" cy="414337"/>
            </a:xfrm>
            <a:custGeom>
              <a:avLst/>
              <a:gdLst>
                <a:gd name="T0" fmla="*/ 1008 w 1184"/>
                <a:gd name="T1" fmla="*/ 0 h 1152"/>
                <a:gd name="T2" fmla="*/ 1008 w 1184"/>
                <a:gd name="T3" fmla="*/ 0 h 1152"/>
                <a:gd name="T4" fmla="*/ 1008 w 1184"/>
                <a:gd name="T5" fmla="*/ 0 h 1152"/>
                <a:gd name="T6" fmla="*/ 1058 w 1184"/>
                <a:gd name="T7" fmla="*/ 118 h 1152"/>
                <a:gd name="T8" fmla="*/ 908 w 1184"/>
                <a:gd name="T9" fmla="*/ 286 h 1152"/>
                <a:gd name="T10" fmla="*/ 908 w 1184"/>
                <a:gd name="T11" fmla="*/ 726 h 1152"/>
                <a:gd name="T12" fmla="*/ 604 w 1184"/>
                <a:gd name="T13" fmla="*/ 726 h 1152"/>
                <a:gd name="T14" fmla="*/ 604 w 1184"/>
                <a:gd name="T15" fmla="*/ 794 h 1152"/>
                <a:gd name="T16" fmla="*/ 686 w 1184"/>
                <a:gd name="T17" fmla="*/ 794 h 1152"/>
                <a:gd name="T18" fmla="*/ 686 w 1184"/>
                <a:gd name="T19" fmla="*/ 837 h 1152"/>
                <a:gd name="T20" fmla="*/ 222 w 1184"/>
                <a:gd name="T21" fmla="*/ 837 h 1152"/>
                <a:gd name="T22" fmla="*/ 222 w 1184"/>
                <a:gd name="T23" fmla="*/ 794 h 1152"/>
                <a:gd name="T24" fmla="*/ 308 w 1184"/>
                <a:gd name="T25" fmla="*/ 794 h 1152"/>
                <a:gd name="T26" fmla="*/ 308 w 1184"/>
                <a:gd name="T27" fmla="*/ 726 h 1152"/>
                <a:gd name="T28" fmla="*/ 0 w 1184"/>
                <a:gd name="T29" fmla="*/ 726 h 1152"/>
                <a:gd name="T30" fmla="*/ 426 w 1184"/>
                <a:gd name="T31" fmla="*/ 1151 h 1152"/>
                <a:gd name="T32" fmla="*/ 1183 w 1184"/>
                <a:gd name="T33" fmla="*/ 1151 h 1152"/>
                <a:gd name="T34" fmla="*/ 1183 w 1184"/>
                <a:gd name="T35" fmla="*/ 176 h 1152"/>
                <a:gd name="T36" fmla="*/ 1008 w 1184"/>
                <a:gd name="T37" fmla="*/ 0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4" h="1152">
                  <a:moveTo>
                    <a:pt x="1008" y="0"/>
                  </a:moveTo>
                  <a:lnTo>
                    <a:pt x="1008" y="0"/>
                  </a:lnTo>
                  <a:lnTo>
                    <a:pt x="1008" y="0"/>
                  </a:lnTo>
                  <a:cubicBezTo>
                    <a:pt x="1037" y="29"/>
                    <a:pt x="1058" y="72"/>
                    <a:pt x="1058" y="118"/>
                  </a:cubicBezTo>
                  <a:cubicBezTo>
                    <a:pt x="1058" y="204"/>
                    <a:pt x="994" y="276"/>
                    <a:pt x="908" y="286"/>
                  </a:cubicBezTo>
                  <a:cubicBezTo>
                    <a:pt x="908" y="726"/>
                    <a:pt x="908" y="726"/>
                    <a:pt x="908" y="726"/>
                  </a:cubicBezTo>
                  <a:cubicBezTo>
                    <a:pt x="604" y="726"/>
                    <a:pt x="604" y="726"/>
                    <a:pt x="604" y="726"/>
                  </a:cubicBezTo>
                  <a:cubicBezTo>
                    <a:pt x="604" y="794"/>
                    <a:pt x="604" y="794"/>
                    <a:pt x="604" y="794"/>
                  </a:cubicBezTo>
                  <a:cubicBezTo>
                    <a:pt x="686" y="794"/>
                    <a:pt x="686" y="794"/>
                    <a:pt x="686" y="794"/>
                  </a:cubicBezTo>
                  <a:cubicBezTo>
                    <a:pt x="686" y="837"/>
                    <a:pt x="686" y="837"/>
                    <a:pt x="686" y="837"/>
                  </a:cubicBezTo>
                  <a:cubicBezTo>
                    <a:pt x="222" y="837"/>
                    <a:pt x="222" y="837"/>
                    <a:pt x="222" y="837"/>
                  </a:cubicBezTo>
                  <a:cubicBezTo>
                    <a:pt x="222" y="794"/>
                    <a:pt x="222" y="794"/>
                    <a:pt x="222" y="794"/>
                  </a:cubicBezTo>
                  <a:cubicBezTo>
                    <a:pt x="308" y="794"/>
                    <a:pt x="308" y="794"/>
                    <a:pt x="308" y="794"/>
                  </a:cubicBezTo>
                  <a:cubicBezTo>
                    <a:pt x="308" y="726"/>
                    <a:pt x="308" y="726"/>
                    <a:pt x="308" y="726"/>
                  </a:cubicBezTo>
                  <a:cubicBezTo>
                    <a:pt x="0" y="726"/>
                    <a:pt x="0" y="726"/>
                    <a:pt x="0" y="726"/>
                  </a:cubicBezTo>
                  <a:cubicBezTo>
                    <a:pt x="426" y="1151"/>
                    <a:pt x="426" y="1151"/>
                    <a:pt x="426" y="1151"/>
                  </a:cubicBezTo>
                  <a:cubicBezTo>
                    <a:pt x="1183" y="1151"/>
                    <a:pt x="1183" y="1151"/>
                    <a:pt x="1183" y="1151"/>
                  </a:cubicBezTo>
                  <a:cubicBezTo>
                    <a:pt x="1183" y="176"/>
                    <a:pt x="1183" y="176"/>
                    <a:pt x="1183" y="176"/>
                  </a:cubicBezTo>
                  <a:cubicBezTo>
                    <a:pt x="1008" y="0"/>
                    <a:pt x="1008" y="0"/>
                    <a:pt x="100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178"/>
            <p:cNvSpPr>
              <a:spLocks noChangeArrowheads="1"/>
            </p:cNvSpPr>
            <p:nvPr/>
          </p:nvSpPr>
          <p:spPr bwMode="auto">
            <a:xfrm>
              <a:off x="2913542" y="4152154"/>
              <a:ext cx="122238" cy="120650"/>
            </a:xfrm>
            <a:custGeom>
              <a:avLst/>
              <a:gdLst>
                <a:gd name="T0" fmla="*/ 168 w 340"/>
                <a:gd name="T1" fmla="*/ 335 h 336"/>
                <a:gd name="T2" fmla="*/ 168 w 340"/>
                <a:gd name="T3" fmla="*/ 335 h 336"/>
                <a:gd name="T4" fmla="*/ 0 w 340"/>
                <a:gd name="T5" fmla="*/ 167 h 336"/>
                <a:gd name="T6" fmla="*/ 168 w 340"/>
                <a:gd name="T7" fmla="*/ 0 h 336"/>
                <a:gd name="T8" fmla="*/ 339 w 340"/>
                <a:gd name="T9" fmla="*/ 167 h 336"/>
                <a:gd name="T10" fmla="*/ 168 w 340"/>
                <a:gd name="T11" fmla="*/ 335 h 336"/>
                <a:gd name="T12" fmla="*/ 168 w 340"/>
                <a:gd name="T13" fmla="*/ 42 h 336"/>
                <a:gd name="T14" fmla="*/ 168 w 340"/>
                <a:gd name="T15" fmla="*/ 42 h 336"/>
                <a:gd name="T16" fmla="*/ 42 w 340"/>
                <a:gd name="T17" fmla="*/ 167 h 336"/>
                <a:gd name="T18" fmla="*/ 168 w 340"/>
                <a:gd name="T19" fmla="*/ 292 h 336"/>
                <a:gd name="T20" fmla="*/ 296 w 340"/>
                <a:gd name="T21" fmla="*/ 167 h 336"/>
                <a:gd name="T22" fmla="*/ 168 w 340"/>
                <a:gd name="T23" fmla="*/ 42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0" h="336">
                  <a:moveTo>
                    <a:pt x="168" y="335"/>
                  </a:moveTo>
                  <a:lnTo>
                    <a:pt x="168" y="335"/>
                  </a:lnTo>
                  <a:cubicBezTo>
                    <a:pt x="78" y="335"/>
                    <a:pt x="0" y="260"/>
                    <a:pt x="0" y="167"/>
                  </a:cubicBezTo>
                  <a:cubicBezTo>
                    <a:pt x="0" y="75"/>
                    <a:pt x="78" y="0"/>
                    <a:pt x="168" y="0"/>
                  </a:cubicBezTo>
                  <a:cubicBezTo>
                    <a:pt x="260" y="0"/>
                    <a:pt x="339" y="75"/>
                    <a:pt x="339" y="167"/>
                  </a:cubicBezTo>
                  <a:cubicBezTo>
                    <a:pt x="339" y="260"/>
                    <a:pt x="260" y="335"/>
                    <a:pt x="168" y="335"/>
                  </a:cubicBezTo>
                  <a:close/>
                  <a:moveTo>
                    <a:pt x="168" y="42"/>
                  </a:moveTo>
                  <a:lnTo>
                    <a:pt x="168" y="42"/>
                  </a:lnTo>
                  <a:cubicBezTo>
                    <a:pt x="100" y="42"/>
                    <a:pt x="42" y="100"/>
                    <a:pt x="42" y="167"/>
                  </a:cubicBezTo>
                  <a:cubicBezTo>
                    <a:pt x="42" y="239"/>
                    <a:pt x="100" y="292"/>
                    <a:pt x="168" y="292"/>
                  </a:cubicBezTo>
                  <a:cubicBezTo>
                    <a:pt x="239" y="292"/>
                    <a:pt x="296" y="239"/>
                    <a:pt x="296" y="167"/>
                  </a:cubicBezTo>
                  <a:cubicBezTo>
                    <a:pt x="296" y="100"/>
                    <a:pt x="239" y="42"/>
                    <a:pt x="168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179"/>
            <p:cNvSpPr>
              <a:spLocks noChangeArrowheads="1"/>
            </p:cNvSpPr>
            <p:nvPr/>
          </p:nvSpPr>
          <p:spPr bwMode="auto">
            <a:xfrm>
              <a:off x="2654780" y="4204542"/>
              <a:ext cx="327025" cy="266700"/>
            </a:xfrm>
            <a:custGeom>
              <a:avLst/>
              <a:gdLst>
                <a:gd name="T0" fmla="*/ 908 w 909"/>
                <a:gd name="T1" fmla="*/ 629 h 741"/>
                <a:gd name="T2" fmla="*/ 908 w 909"/>
                <a:gd name="T3" fmla="*/ 629 h 741"/>
                <a:gd name="T4" fmla="*/ 908 w 909"/>
                <a:gd name="T5" fmla="*/ 189 h 741"/>
                <a:gd name="T6" fmla="*/ 887 w 909"/>
                <a:gd name="T7" fmla="*/ 189 h 741"/>
                <a:gd name="T8" fmla="*/ 869 w 909"/>
                <a:gd name="T9" fmla="*/ 189 h 741"/>
                <a:gd name="T10" fmla="*/ 869 w 909"/>
                <a:gd name="T11" fmla="*/ 586 h 741"/>
                <a:gd name="T12" fmla="*/ 43 w 909"/>
                <a:gd name="T13" fmla="*/ 586 h 741"/>
                <a:gd name="T14" fmla="*/ 43 w 909"/>
                <a:gd name="T15" fmla="*/ 43 h 741"/>
                <a:gd name="T16" fmla="*/ 722 w 909"/>
                <a:gd name="T17" fmla="*/ 43 h 741"/>
                <a:gd name="T18" fmla="*/ 719 w 909"/>
                <a:gd name="T19" fmla="*/ 21 h 741"/>
                <a:gd name="T20" fmla="*/ 722 w 909"/>
                <a:gd name="T21" fmla="*/ 0 h 741"/>
                <a:gd name="T22" fmla="*/ 0 w 909"/>
                <a:gd name="T23" fmla="*/ 0 h 741"/>
                <a:gd name="T24" fmla="*/ 0 w 909"/>
                <a:gd name="T25" fmla="*/ 629 h 741"/>
                <a:gd name="T26" fmla="*/ 308 w 909"/>
                <a:gd name="T27" fmla="*/ 629 h 741"/>
                <a:gd name="T28" fmla="*/ 308 w 909"/>
                <a:gd name="T29" fmla="*/ 697 h 741"/>
                <a:gd name="T30" fmla="*/ 222 w 909"/>
                <a:gd name="T31" fmla="*/ 697 h 741"/>
                <a:gd name="T32" fmla="*/ 222 w 909"/>
                <a:gd name="T33" fmla="*/ 740 h 741"/>
                <a:gd name="T34" fmla="*/ 686 w 909"/>
                <a:gd name="T35" fmla="*/ 740 h 741"/>
                <a:gd name="T36" fmla="*/ 686 w 909"/>
                <a:gd name="T37" fmla="*/ 697 h 741"/>
                <a:gd name="T38" fmla="*/ 604 w 909"/>
                <a:gd name="T39" fmla="*/ 697 h 741"/>
                <a:gd name="T40" fmla="*/ 604 w 909"/>
                <a:gd name="T41" fmla="*/ 629 h 741"/>
                <a:gd name="T42" fmla="*/ 908 w 909"/>
                <a:gd name="T43" fmla="*/ 629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9" h="741">
                  <a:moveTo>
                    <a:pt x="908" y="629"/>
                  </a:moveTo>
                  <a:lnTo>
                    <a:pt x="908" y="629"/>
                  </a:lnTo>
                  <a:cubicBezTo>
                    <a:pt x="908" y="189"/>
                    <a:pt x="908" y="189"/>
                    <a:pt x="908" y="189"/>
                  </a:cubicBezTo>
                  <a:cubicBezTo>
                    <a:pt x="901" y="189"/>
                    <a:pt x="897" y="189"/>
                    <a:pt x="887" y="189"/>
                  </a:cubicBezTo>
                  <a:cubicBezTo>
                    <a:pt x="879" y="189"/>
                    <a:pt x="876" y="189"/>
                    <a:pt x="869" y="189"/>
                  </a:cubicBezTo>
                  <a:cubicBezTo>
                    <a:pt x="869" y="586"/>
                    <a:pt x="869" y="586"/>
                    <a:pt x="869" y="586"/>
                  </a:cubicBezTo>
                  <a:cubicBezTo>
                    <a:pt x="43" y="586"/>
                    <a:pt x="43" y="586"/>
                    <a:pt x="43" y="586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722" y="43"/>
                    <a:pt x="722" y="43"/>
                    <a:pt x="722" y="43"/>
                  </a:cubicBezTo>
                  <a:cubicBezTo>
                    <a:pt x="722" y="36"/>
                    <a:pt x="719" y="29"/>
                    <a:pt x="719" y="21"/>
                  </a:cubicBezTo>
                  <a:cubicBezTo>
                    <a:pt x="719" y="14"/>
                    <a:pt x="722" y="7"/>
                    <a:pt x="72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9"/>
                    <a:pt x="0" y="629"/>
                    <a:pt x="0" y="629"/>
                  </a:cubicBezTo>
                  <a:cubicBezTo>
                    <a:pt x="308" y="629"/>
                    <a:pt x="308" y="629"/>
                    <a:pt x="308" y="629"/>
                  </a:cubicBezTo>
                  <a:cubicBezTo>
                    <a:pt x="308" y="697"/>
                    <a:pt x="308" y="697"/>
                    <a:pt x="308" y="697"/>
                  </a:cubicBezTo>
                  <a:cubicBezTo>
                    <a:pt x="222" y="697"/>
                    <a:pt x="222" y="697"/>
                    <a:pt x="222" y="697"/>
                  </a:cubicBezTo>
                  <a:cubicBezTo>
                    <a:pt x="222" y="740"/>
                    <a:pt x="222" y="740"/>
                    <a:pt x="222" y="740"/>
                  </a:cubicBezTo>
                  <a:cubicBezTo>
                    <a:pt x="686" y="740"/>
                    <a:pt x="686" y="740"/>
                    <a:pt x="686" y="740"/>
                  </a:cubicBezTo>
                  <a:cubicBezTo>
                    <a:pt x="686" y="697"/>
                    <a:pt x="686" y="697"/>
                    <a:pt x="686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29"/>
                    <a:pt x="604" y="629"/>
                    <a:pt x="604" y="629"/>
                  </a:cubicBezTo>
                  <a:lnTo>
                    <a:pt x="908" y="6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180"/>
            <p:cNvSpPr>
              <a:spLocks noChangeArrowheads="1"/>
            </p:cNvSpPr>
            <p:nvPr/>
          </p:nvSpPr>
          <p:spPr bwMode="auto">
            <a:xfrm>
              <a:off x="2945292" y="4185492"/>
              <a:ext cx="57150" cy="57150"/>
            </a:xfrm>
            <a:custGeom>
              <a:avLst/>
              <a:gdLst>
                <a:gd name="T0" fmla="*/ 125 w 158"/>
                <a:gd name="T1" fmla="*/ 0 h 159"/>
                <a:gd name="T2" fmla="*/ 157 w 158"/>
                <a:gd name="T3" fmla="*/ 25 h 159"/>
                <a:gd name="T4" fmla="*/ 64 w 158"/>
                <a:gd name="T5" fmla="*/ 158 h 159"/>
                <a:gd name="T6" fmla="*/ 0 w 158"/>
                <a:gd name="T7" fmla="*/ 93 h 159"/>
                <a:gd name="T8" fmla="*/ 28 w 158"/>
                <a:gd name="T9" fmla="*/ 61 h 159"/>
                <a:gd name="T10" fmla="*/ 61 w 158"/>
                <a:gd name="T11" fmla="*/ 93 h 159"/>
                <a:gd name="T12" fmla="*/ 125 w 158"/>
                <a:gd name="T13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8" h="159">
                  <a:moveTo>
                    <a:pt x="125" y="0"/>
                  </a:moveTo>
                  <a:lnTo>
                    <a:pt x="157" y="25"/>
                  </a:lnTo>
                  <a:lnTo>
                    <a:pt x="64" y="158"/>
                  </a:lnTo>
                  <a:lnTo>
                    <a:pt x="0" y="93"/>
                  </a:lnTo>
                  <a:lnTo>
                    <a:pt x="28" y="61"/>
                  </a:lnTo>
                  <a:lnTo>
                    <a:pt x="61" y="93"/>
                  </a:lnTo>
                  <a:lnTo>
                    <a:pt x="125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181"/>
            <p:cNvSpPr>
              <a:spLocks noChangeArrowheads="1"/>
            </p:cNvSpPr>
            <p:nvPr/>
          </p:nvSpPr>
          <p:spPr bwMode="auto">
            <a:xfrm>
              <a:off x="2759555" y="4256929"/>
              <a:ext cx="120650" cy="125413"/>
            </a:xfrm>
            <a:custGeom>
              <a:avLst/>
              <a:gdLst>
                <a:gd name="T0" fmla="*/ 289 w 333"/>
                <a:gd name="T1" fmla="*/ 157 h 347"/>
                <a:gd name="T2" fmla="*/ 289 w 333"/>
                <a:gd name="T3" fmla="*/ 157 h 347"/>
                <a:gd name="T4" fmla="*/ 332 w 333"/>
                <a:gd name="T5" fmla="*/ 125 h 347"/>
                <a:gd name="T6" fmla="*/ 289 w 333"/>
                <a:gd name="T7" fmla="*/ 54 h 347"/>
                <a:gd name="T8" fmla="*/ 243 w 333"/>
                <a:gd name="T9" fmla="*/ 75 h 347"/>
                <a:gd name="T10" fmla="*/ 214 w 333"/>
                <a:gd name="T11" fmla="*/ 57 h 347"/>
                <a:gd name="T12" fmla="*/ 207 w 333"/>
                <a:gd name="T13" fmla="*/ 7 h 347"/>
                <a:gd name="T14" fmla="*/ 125 w 333"/>
                <a:gd name="T15" fmla="*/ 7 h 347"/>
                <a:gd name="T16" fmla="*/ 118 w 333"/>
                <a:gd name="T17" fmla="*/ 57 h 347"/>
                <a:gd name="T18" fmla="*/ 89 w 333"/>
                <a:gd name="T19" fmla="*/ 75 h 347"/>
                <a:gd name="T20" fmla="*/ 39 w 333"/>
                <a:gd name="T21" fmla="*/ 54 h 347"/>
                <a:gd name="T22" fmla="*/ 0 w 333"/>
                <a:gd name="T23" fmla="*/ 125 h 347"/>
                <a:gd name="T24" fmla="*/ 39 w 333"/>
                <a:gd name="T25" fmla="*/ 157 h 347"/>
                <a:gd name="T26" fmla="*/ 39 w 333"/>
                <a:gd name="T27" fmla="*/ 189 h 347"/>
                <a:gd name="T28" fmla="*/ 0 w 333"/>
                <a:gd name="T29" fmla="*/ 221 h 347"/>
                <a:gd name="T30" fmla="*/ 39 w 333"/>
                <a:gd name="T31" fmla="*/ 293 h 347"/>
                <a:gd name="T32" fmla="*/ 89 w 333"/>
                <a:gd name="T33" fmla="*/ 271 h 347"/>
                <a:gd name="T34" fmla="*/ 118 w 333"/>
                <a:gd name="T35" fmla="*/ 289 h 347"/>
                <a:gd name="T36" fmla="*/ 125 w 333"/>
                <a:gd name="T37" fmla="*/ 339 h 347"/>
                <a:gd name="T38" fmla="*/ 207 w 333"/>
                <a:gd name="T39" fmla="*/ 339 h 347"/>
                <a:gd name="T40" fmla="*/ 214 w 333"/>
                <a:gd name="T41" fmla="*/ 289 h 347"/>
                <a:gd name="T42" fmla="*/ 243 w 333"/>
                <a:gd name="T43" fmla="*/ 271 h 347"/>
                <a:gd name="T44" fmla="*/ 289 w 333"/>
                <a:gd name="T45" fmla="*/ 293 h 347"/>
                <a:gd name="T46" fmla="*/ 329 w 333"/>
                <a:gd name="T47" fmla="*/ 221 h 347"/>
                <a:gd name="T48" fmla="*/ 289 w 333"/>
                <a:gd name="T49" fmla="*/ 189 h 347"/>
                <a:gd name="T50" fmla="*/ 289 w 333"/>
                <a:gd name="T51" fmla="*/ 157 h 347"/>
                <a:gd name="T52" fmla="*/ 214 w 333"/>
                <a:gd name="T53" fmla="*/ 186 h 347"/>
                <a:gd name="T54" fmla="*/ 214 w 333"/>
                <a:gd name="T55" fmla="*/ 186 h 347"/>
                <a:gd name="T56" fmla="*/ 153 w 333"/>
                <a:gd name="T57" fmla="*/ 221 h 347"/>
                <a:gd name="T58" fmla="*/ 118 w 333"/>
                <a:gd name="T59" fmla="*/ 161 h 347"/>
                <a:gd name="T60" fmla="*/ 178 w 333"/>
                <a:gd name="T61" fmla="*/ 121 h 347"/>
                <a:gd name="T62" fmla="*/ 214 w 333"/>
                <a:gd name="T63" fmla="*/ 186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33" h="347">
                  <a:moveTo>
                    <a:pt x="289" y="157"/>
                  </a:moveTo>
                  <a:lnTo>
                    <a:pt x="289" y="157"/>
                  </a:lnTo>
                  <a:cubicBezTo>
                    <a:pt x="332" y="125"/>
                    <a:pt x="332" y="125"/>
                    <a:pt x="332" y="125"/>
                  </a:cubicBezTo>
                  <a:cubicBezTo>
                    <a:pt x="321" y="96"/>
                    <a:pt x="307" y="71"/>
                    <a:pt x="289" y="54"/>
                  </a:cubicBezTo>
                  <a:cubicBezTo>
                    <a:pt x="243" y="75"/>
                    <a:pt x="243" y="75"/>
                    <a:pt x="243" y="75"/>
                  </a:cubicBezTo>
                  <a:cubicBezTo>
                    <a:pt x="232" y="68"/>
                    <a:pt x="225" y="61"/>
                    <a:pt x="214" y="57"/>
                  </a:cubicBezTo>
                  <a:cubicBezTo>
                    <a:pt x="207" y="7"/>
                    <a:pt x="207" y="7"/>
                    <a:pt x="207" y="7"/>
                  </a:cubicBezTo>
                  <a:cubicBezTo>
                    <a:pt x="178" y="0"/>
                    <a:pt x="150" y="0"/>
                    <a:pt x="125" y="7"/>
                  </a:cubicBezTo>
                  <a:cubicBezTo>
                    <a:pt x="118" y="57"/>
                    <a:pt x="118" y="57"/>
                    <a:pt x="118" y="57"/>
                  </a:cubicBezTo>
                  <a:cubicBezTo>
                    <a:pt x="107" y="61"/>
                    <a:pt x="96" y="68"/>
                    <a:pt x="89" y="75"/>
                  </a:cubicBezTo>
                  <a:cubicBezTo>
                    <a:pt x="39" y="54"/>
                    <a:pt x="39" y="54"/>
                    <a:pt x="39" y="54"/>
                  </a:cubicBezTo>
                  <a:cubicBezTo>
                    <a:pt x="21" y="71"/>
                    <a:pt x="7" y="96"/>
                    <a:pt x="0" y="125"/>
                  </a:cubicBezTo>
                  <a:cubicBezTo>
                    <a:pt x="39" y="157"/>
                    <a:pt x="39" y="157"/>
                    <a:pt x="39" y="157"/>
                  </a:cubicBezTo>
                  <a:cubicBezTo>
                    <a:pt x="39" y="168"/>
                    <a:pt x="39" y="179"/>
                    <a:pt x="39" y="189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7" y="246"/>
                    <a:pt x="21" y="271"/>
                    <a:pt x="39" y="293"/>
                  </a:cubicBezTo>
                  <a:cubicBezTo>
                    <a:pt x="89" y="271"/>
                    <a:pt x="89" y="271"/>
                    <a:pt x="89" y="271"/>
                  </a:cubicBezTo>
                  <a:cubicBezTo>
                    <a:pt x="96" y="279"/>
                    <a:pt x="107" y="286"/>
                    <a:pt x="118" y="289"/>
                  </a:cubicBezTo>
                  <a:cubicBezTo>
                    <a:pt x="125" y="339"/>
                    <a:pt x="125" y="339"/>
                    <a:pt x="125" y="339"/>
                  </a:cubicBezTo>
                  <a:cubicBezTo>
                    <a:pt x="150" y="346"/>
                    <a:pt x="178" y="346"/>
                    <a:pt x="207" y="339"/>
                  </a:cubicBezTo>
                  <a:cubicBezTo>
                    <a:pt x="214" y="289"/>
                    <a:pt x="214" y="289"/>
                    <a:pt x="214" y="289"/>
                  </a:cubicBezTo>
                  <a:cubicBezTo>
                    <a:pt x="225" y="286"/>
                    <a:pt x="232" y="279"/>
                    <a:pt x="243" y="271"/>
                  </a:cubicBezTo>
                  <a:cubicBezTo>
                    <a:pt x="289" y="293"/>
                    <a:pt x="289" y="293"/>
                    <a:pt x="289" y="293"/>
                  </a:cubicBezTo>
                  <a:cubicBezTo>
                    <a:pt x="311" y="271"/>
                    <a:pt x="321" y="246"/>
                    <a:pt x="329" y="221"/>
                  </a:cubicBezTo>
                  <a:cubicBezTo>
                    <a:pt x="289" y="189"/>
                    <a:pt x="289" y="189"/>
                    <a:pt x="289" y="189"/>
                  </a:cubicBezTo>
                  <a:cubicBezTo>
                    <a:pt x="289" y="179"/>
                    <a:pt x="289" y="168"/>
                    <a:pt x="289" y="157"/>
                  </a:cubicBezTo>
                  <a:close/>
                  <a:moveTo>
                    <a:pt x="214" y="186"/>
                  </a:moveTo>
                  <a:lnTo>
                    <a:pt x="214" y="186"/>
                  </a:lnTo>
                  <a:cubicBezTo>
                    <a:pt x="207" y="214"/>
                    <a:pt x="178" y="229"/>
                    <a:pt x="153" y="221"/>
                  </a:cubicBezTo>
                  <a:cubicBezTo>
                    <a:pt x="125" y="214"/>
                    <a:pt x="107" y="186"/>
                    <a:pt x="118" y="161"/>
                  </a:cubicBezTo>
                  <a:cubicBezTo>
                    <a:pt x="125" y="132"/>
                    <a:pt x="150" y="114"/>
                    <a:pt x="178" y="121"/>
                  </a:cubicBezTo>
                  <a:cubicBezTo>
                    <a:pt x="207" y="132"/>
                    <a:pt x="221" y="157"/>
                    <a:pt x="214" y="1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3" name="Group 152"/>
          <p:cNvGrpSpPr/>
          <p:nvPr/>
        </p:nvGrpSpPr>
        <p:grpSpPr>
          <a:xfrm>
            <a:off x="3458565" y="1694971"/>
            <a:ext cx="384175" cy="311150"/>
            <a:chOff x="3421640" y="1689545"/>
            <a:chExt cx="384175" cy="311150"/>
          </a:xfrm>
        </p:grpSpPr>
        <p:sp>
          <p:nvSpPr>
            <p:cNvPr id="154" name="Freeform 182"/>
            <p:cNvSpPr>
              <a:spLocks noChangeArrowheads="1"/>
            </p:cNvSpPr>
            <p:nvPr/>
          </p:nvSpPr>
          <p:spPr bwMode="auto">
            <a:xfrm>
              <a:off x="3429577" y="1699070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183"/>
            <p:cNvSpPr>
              <a:spLocks noChangeArrowheads="1"/>
            </p:cNvSpPr>
            <p:nvPr/>
          </p:nvSpPr>
          <p:spPr bwMode="auto">
            <a:xfrm>
              <a:off x="3429577" y="1699070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184"/>
            <p:cNvSpPr>
              <a:spLocks noChangeArrowheads="1"/>
            </p:cNvSpPr>
            <p:nvPr/>
          </p:nvSpPr>
          <p:spPr bwMode="auto">
            <a:xfrm>
              <a:off x="3613727" y="169907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185"/>
            <p:cNvSpPr>
              <a:spLocks noChangeArrowheads="1"/>
            </p:cNvSpPr>
            <p:nvPr/>
          </p:nvSpPr>
          <p:spPr bwMode="auto">
            <a:xfrm>
              <a:off x="3613727" y="169907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186"/>
            <p:cNvSpPr>
              <a:spLocks noChangeArrowheads="1"/>
            </p:cNvSpPr>
            <p:nvPr/>
          </p:nvSpPr>
          <p:spPr bwMode="auto">
            <a:xfrm>
              <a:off x="3421640" y="1689545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735 h 865"/>
                <a:gd name="T4" fmla="*/ 1067 w 1068"/>
                <a:gd name="T5" fmla="*/ 0 h 865"/>
                <a:gd name="T6" fmla="*/ 0 w 1068"/>
                <a:gd name="T7" fmla="*/ 0 h 865"/>
                <a:gd name="T8" fmla="*/ 0 w 1068"/>
                <a:gd name="T9" fmla="*/ 735 h 865"/>
                <a:gd name="T10" fmla="*/ 361 w 1068"/>
                <a:gd name="T11" fmla="*/ 735 h 865"/>
                <a:gd name="T12" fmla="*/ 361 w 1068"/>
                <a:gd name="T13" fmla="*/ 814 h 865"/>
                <a:gd name="T14" fmla="*/ 261 w 1068"/>
                <a:gd name="T15" fmla="*/ 814 h 865"/>
                <a:gd name="T16" fmla="*/ 261 w 1068"/>
                <a:gd name="T17" fmla="*/ 864 h 865"/>
                <a:gd name="T18" fmla="*/ 807 w 1068"/>
                <a:gd name="T19" fmla="*/ 864 h 865"/>
                <a:gd name="T20" fmla="*/ 807 w 1068"/>
                <a:gd name="T21" fmla="*/ 814 h 865"/>
                <a:gd name="T22" fmla="*/ 710 w 1068"/>
                <a:gd name="T23" fmla="*/ 814 h 865"/>
                <a:gd name="T24" fmla="*/ 710 w 1068"/>
                <a:gd name="T25" fmla="*/ 735 h 865"/>
                <a:gd name="T26" fmla="*/ 1067 w 1068"/>
                <a:gd name="T27" fmla="*/ 735 h 865"/>
                <a:gd name="T28" fmla="*/ 51 w 1068"/>
                <a:gd name="T29" fmla="*/ 50 h 865"/>
                <a:gd name="T30" fmla="*/ 51 w 1068"/>
                <a:gd name="T31" fmla="*/ 50 h 865"/>
                <a:gd name="T32" fmla="*/ 1021 w 1068"/>
                <a:gd name="T33" fmla="*/ 50 h 865"/>
                <a:gd name="T34" fmla="*/ 1021 w 1068"/>
                <a:gd name="T35" fmla="*/ 685 h 865"/>
                <a:gd name="T36" fmla="*/ 51 w 1068"/>
                <a:gd name="T37" fmla="*/ 685 h 865"/>
                <a:gd name="T38" fmla="*/ 51 w 1068"/>
                <a:gd name="T39" fmla="*/ 50 h 865"/>
                <a:gd name="T40" fmla="*/ 681 w 1068"/>
                <a:gd name="T41" fmla="*/ 230 h 865"/>
                <a:gd name="T42" fmla="*/ 681 w 1068"/>
                <a:gd name="T43" fmla="*/ 230 h 865"/>
                <a:gd name="T44" fmla="*/ 626 w 1068"/>
                <a:gd name="T45" fmla="*/ 255 h 865"/>
                <a:gd name="T46" fmla="*/ 592 w 1068"/>
                <a:gd name="T47" fmla="*/ 234 h 865"/>
                <a:gd name="T48" fmla="*/ 584 w 1068"/>
                <a:gd name="T49" fmla="*/ 175 h 865"/>
                <a:gd name="T50" fmla="*/ 487 w 1068"/>
                <a:gd name="T51" fmla="*/ 175 h 865"/>
                <a:gd name="T52" fmla="*/ 479 w 1068"/>
                <a:gd name="T53" fmla="*/ 234 h 865"/>
                <a:gd name="T54" fmla="*/ 445 w 1068"/>
                <a:gd name="T55" fmla="*/ 255 h 865"/>
                <a:gd name="T56" fmla="*/ 387 w 1068"/>
                <a:gd name="T57" fmla="*/ 230 h 865"/>
                <a:gd name="T58" fmla="*/ 340 w 1068"/>
                <a:gd name="T59" fmla="*/ 313 h 865"/>
                <a:gd name="T60" fmla="*/ 387 w 1068"/>
                <a:gd name="T61" fmla="*/ 351 h 865"/>
                <a:gd name="T62" fmla="*/ 387 w 1068"/>
                <a:gd name="T63" fmla="*/ 388 h 865"/>
                <a:gd name="T64" fmla="*/ 340 w 1068"/>
                <a:gd name="T65" fmla="*/ 426 h 865"/>
                <a:gd name="T66" fmla="*/ 387 w 1068"/>
                <a:gd name="T67" fmla="*/ 509 h 865"/>
                <a:gd name="T68" fmla="*/ 445 w 1068"/>
                <a:gd name="T69" fmla="*/ 484 h 865"/>
                <a:gd name="T70" fmla="*/ 479 w 1068"/>
                <a:gd name="T71" fmla="*/ 505 h 865"/>
                <a:gd name="T72" fmla="*/ 487 w 1068"/>
                <a:gd name="T73" fmla="*/ 564 h 865"/>
                <a:gd name="T74" fmla="*/ 584 w 1068"/>
                <a:gd name="T75" fmla="*/ 564 h 865"/>
                <a:gd name="T76" fmla="*/ 592 w 1068"/>
                <a:gd name="T77" fmla="*/ 505 h 865"/>
                <a:gd name="T78" fmla="*/ 626 w 1068"/>
                <a:gd name="T79" fmla="*/ 484 h 865"/>
                <a:gd name="T80" fmla="*/ 681 w 1068"/>
                <a:gd name="T81" fmla="*/ 509 h 865"/>
                <a:gd name="T82" fmla="*/ 727 w 1068"/>
                <a:gd name="T83" fmla="*/ 426 h 865"/>
                <a:gd name="T84" fmla="*/ 681 w 1068"/>
                <a:gd name="T85" fmla="*/ 388 h 865"/>
                <a:gd name="T86" fmla="*/ 681 w 1068"/>
                <a:gd name="T87" fmla="*/ 351 h 865"/>
                <a:gd name="T88" fmla="*/ 731 w 1068"/>
                <a:gd name="T89" fmla="*/ 313 h 865"/>
                <a:gd name="T90" fmla="*/ 681 w 1068"/>
                <a:gd name="T91" fmla="*/ 230 h 865"/>
                <a:gd name="T92" fmla="*/ 592 w 1068"/>
                <a:gd name="T93" fmla="*/ 384 h 865"/>
                <a:gd name="T94" fmla="*/ 592 w 1068"/>
                <a:gd name="T95" fmla="*/ 384 h 865"/>
                <a:gd name="T96" fmla="*/ 521 w 1068"/>
                <a:gd name="T97" fmla="*/ 426 h 865"/>
                <a:gd name="T98" fmla="*/ 475 w 1068"/>
                <a:gd name="T99" fmla="*/ 355 h 865"/>
                <a:gd name="T100" fmla="*/ 550 w 1068"/>
                <a:gd name="T101" fmla="*/ 309 h 865"/>
                <a:gd name="T102" fmla="*/ 592 w 1068"/>
                <a:gd name="T103" fmla="*/ 384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735"/>
                  </a:lnTo>
                  <a:cubicBezTo>
                    <a:pt x="1067" y="0"/>
                    <a:pt x="1067" y="0"/>
                    <a:pt x="106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5"/>
                    <a:pt x="0" y="735"/>
                    <a:pt x="0" y="735"/>
                  </a:cubicBezTo>
                  <a:cubicBezTo>
                    <a:pt x="361" y="735"/>
                    <a:pt x="361" y="735"/>
                    <a:pt x="361" y="735"/>
                  </a:cubicBezTo>
                  <a:cubicBezTo>
                    <a:pt x="361" y="814"/>
                    <a:pt x="361" y="814"/>
                    <a:pt x="361" y="814"/>
                  </a:cubicBezTo>
                  <a:cubicBezTo>
                    <a:pt x="261" y="814"/>
                    <a:pt x="261" y="814"/>
                    <a:pt x="261" y="814"/>
                  </a:cubicBezTo>
                  <a:cubicBezTo>
                    <a:pt x="261" y="864"/>
                    <a:pt x="261" y="864"/>
                    <a:pt x="261" y="864"/>
                  </a:cubicBezTo>
                  <a:cubicBezTo>
                    <a:pt x="807" y="864"/>
                    <a:pt x="807" y="864"/>
                    <a:pt x="807" y="864"/>
                  </a:cubicBezTo>
                  <a:cubicBezTo>
                    <a:pt x="807" y="814"/>
                    <a:pt x="807" y="814"/>
                    <a:pt x="807" y="814"/>
                  </a:cubicBezTo>
                  <a:cubicBezTo>
                    <a:pt x="710" y="814"/>
                    <a:pt x="710" y="814"/>
                    <a:pt x="710" y="814"/>
                  </a:cubicBezTo>
                  <a:cubicBezTo>
                    <a:pt x="710" y="735"/>
                    <a:pt x="710" y="735"/>
                    <a:pt x="710" y="735"/>
                  </a:cubicBezTo>
                  <a:lnTo>
                    <a:pt x="1067" y="735"/>
                  </a:lnTo>
                  <a:close/>
                  <a:moveTo>
                    <a:pt x="51" y="50"/>
                  </a:moveTo>
                  <a:lnTo>
                    <a:pt x="51" y="50"/>
                  </a:lnTo>
                  <a:cubicBezTo>
                    <a:pt x="1021" y="50"/>
                    <a:pt x="1021" y="50"/>
                    <a:pt x="1021" y="50"/>
                  </a:cubicBezTo>
                  <a:cubicBezTo>
                    <a:pt x="1021" y="685"/>
                    <a:pt x="1021" y="685"/>
                    <a:pt x="1021" y="685"/>
                  </a:cubicBezTo>
                  <a:cubicBezTo>
                    <a:pt x="51" y="685"/>
                    <a:pt x="51" y="685"/>
                    <a:pt x="51" y="685"/>
                  </a:cubicBezTo>
                  <a:lnTo>
                    <a:pt x="51" y="50"/>
                  </a:lnTo>
                  <a:close/>
                  <a:moveTo>
                    <a:pt x="681" y="230"/>
                  </a:moveTo>
                  <a:lnTo>
                    <a:pt x="681" y="230"/>
                  </a:lnTo>
                  <a:cubicBezTo>
                    <a:pt x="626" y="255"/>
                    <a:pt x="626" y="255"/>
                    <a:pt x="626" y="255"/>
                  </a:cubicBezTo>
                  <a:cubicBezTo>
                    <a:pt x="613" y="246"/>
                    <a:pt x="605" y="238"/>
                    <a:pt x="592" y="234"/>
                  </a:cubicBezTo>
                  <a:cubicBezTo>
                    <a:pt x="584" y="175"/>
                    <a:pt x="584" y="175"/>
                    <a:pt x="584" y="175"/>
                  </a:cubicBezTo>
                  <a:cubicBezTo>
                    <a:pt x="550" y="167"/>
                    <a:pt x="517" y="167"/>
                    <a:pt x="487" y="175"/>
                  </a:cubicBezTo>
                  <a:cubicBezTo>
                    <a:pt x="479" y="234"/>
                    <a:pt x="479" y="234"/>
                    <a:pt x="479" y="234"/>
                  </a:cubicBezTo>
                  <a:cubicBezTo>
                    <a:pt x="466" y="238"/>
                    <a:pt x="454" y="246"/>
                    <a:pt x="445" y="255"/>
                  </a:cubicBezTo>
                  <a:cubicBezTo>
                    <a:pt x="387" y="230"/>
                    <a:pt x="387" y="230"/>
                    <a:pt x="387" y="230"/>
                  </a:cubicBezTo>
                  <a:cubicBezTo>
                    <a:pt x="365" y="250"/>
                    <a:pt x="349" y="280"/>
                    <a:pt x="340" y="313"/>
                  </a:cubicBezTo>
                  <a:cubicBezTo>
                    <a:pt x="387" y="351"/>
                    <a:pt x="387" y="351"/>
                    <a:pt x="387" y="351"/>
                  </a:cubicBezTo>
                  <a:cubicBezTo>
                    <a:pt x="387" y="363"/>
                    <a:pt x="387" y="376"/>
                    <a:pt x="387" y="388"/>
                  </a:cubicBezTo>
                  <a:cubicBezTo>
                    <a:pt x="340" y="426"/>
                    <a:pt x="340" y="426"/>
                    <a:pt x="340" y="426"/>
                  </a:cubicBezTo>
                  <a:cubicBezTo>
                    <a:pt x="349" y="455"/>
                    <a:pt x="365" y="484"/>
                    <a:pt x="387" y="509"/>
                  </a:cubicBezTo>
                  <a:cubicBezTo>
                    <a:pt x="445" y="484"/>
                    <a:pt x="445" y="484"/>
                    <a:pt x="445" y="484"/>
                  </a:cubicBezTo>
                  <a:cubicBezTo>
                    <a:pt x="454" y="493"/>
                    <a:pt x="466" y="501"/>
                    <a:pt x="479" y="505"/>
                  </a:cubicBezTo>
                  <a:cubicBezTo>
                    <a:pt x="487" y="564"/>
                    <a:pt x="487" y="564"/>
                    <a:pt x="487" y="564"/>
                  </a:cubicBezTo>
                  <a:cubicBezTo>
                    <a:pt x="517" y="572"/>
                    <a:pt x="550" y="572"/>
                    <a:pt x="584" y="564"/>
                  </a:cubicBezTo>
                  <a:cubicBezTo>
                    <a:pt x="592" y="505"/>
                    <a:pt x="592" y="505"/>
                    <a:pt x="592" y="505"/>
                  </a:cubicBezTo>
                  <a:cubicBezTo>
                    <a:pt x="605" y="501"/>
                    <a:pt x="613" y="493"/>
                    <a:pt x="626" y="484"/>
                  </a:cubicBezTo>
                  <a:cubicBezTo>
                    <a:pt x="681" y="509"/>
                    <a:pt x="681" y="509"/>
                    <a:pt x="681" y="509"/>
                  </a:cubicBezTo>
                  <a:cubicBezTo>
                    <a:pt x="702" y="484"/>
                    <a:pt x="718" y="455"/>
                    <a:pt x="727" y="426"/>
                  </a:cubicBezTo>
                  <a:cubicBezTo>
                    <a:pt x="681" y="388"/>
                    <a:pt x="681" y="388"/>
                    <a:pt x="681" y="388"/>
                  </a:cubicBezTo>
                  <a:cubicBezTo>
                    <a:pt x="681" y="376"/>
                    <a:pt x="681" y="363"/>
                    <a:pt x="681" y="351"/>
                  </a:cubicBezTo>
                  <a:cubicBezTo>
                    <a:pt x="731" y="313"/>
                    <a:pt x="731" y="313"/>
                    <a:pt x="731" y="313"/>
                  </a:cubicBezTo>
                  <a:cubicBezTo>
                    <a:pt x="718" y="280"/>
                    <a:pt x="702" y="250"/>
                    <a:pt x="681" y="230"/>
                  </a:cubicBezTo>
                  <a:close/>
                  <a:moveTo>
                    <a:pt x="592" y="384"/>
                  </a:moveTo>
                  <a:lnTo>
                    <a:pt x="592" y="384"/>
                  </a:lnTo>
                  <a:cubicBezTo>
                    <a:pt x="584" y="417"/>
                    <a:pt x="550" y="434"/>
                    <a:pt x="521" y="426"/>
                  </a:cubicBezTo>
                  <a:cubicBezTo>
                    <a:pt x="487" y="417"/>
                    <a:pt x="466" y="384"/>
                    <a:pt x="475" y="355"/>
                  </a:cubicBezTo>
                  <a:cubicBezTo>
                    <a:pt x="487" y="321"/>
                    <a:pt x="517" y="301"/>
                    <a:pt x="550" y="309"/>
                  </a:cubicBezTo>
                  <a:cubicBezTo>
                    <a:pt x="584" y="321"/>
                    <a:pt x="601" y="351"/>
                    <a:pt x="592" y="38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3458565" y="2316189"/>
            <a:ext cx="384175" cy="311150"/>
            <a:chOff x="3421640" y="2273188"/>
            <a:chExt cx="384175" cy="311150"/>
          </a:xfrm>
        </p:grpSpPr>
        <p:sp>
          <p:nvSpPr>
            <p:cNvPr id="160" name="Freeform 187"/>
            <p:cNvSpPr>
              <a:spLocks noChangeArrowheads="1"/>
            </p:cNvSpPr>
            <p:nvPr/>
          </p:nvSpPr>
          <p:spPr bwMode="auto">
            <a:xfrm>
              <a:off x="3431165" y="2281125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188"/>
            <p:cNvSpPr>
              <a:spLocks noChangeArrowheads="1"/>
            </p:cNvSpPr>
            <p:nvPr/>
          </p:nvSpPr>
          <p:spPr bwMode="auto">
            <a:xfrm>
              <a:off x="3431165" y="2281125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189"/>
            <p:cNvSpPr>
              <a:spLocks noChangeArrowheads="1"/>
            </p:cNvSpPr>
            <p:nvPr/>
          </p:nvSpPr>
          <p:spPr bwMode="auto">
            <a:xfrm>
              <a:off x="3613727" y="2281125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190"/>
            <p:cNvSpPr>
              <a:spLocks noChangeArrowheads="1"/>
            </p:cNvSpPr>
            <p:nvPr/>
          </p:nvSpPr>
          <p:spPr bwMode="auto">
            <a:xfrm>
              <a:off x="3613727" y="2281125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191"/>
            <p:cNvSpPr>
              <a:spLocks noChangeArrowheads="1"/>
            </p:cNvSpPr>
            <p:nvPr/>
          </p:nvSpPr>
          <p:spPr bwMode="auto">
            <a:xfrm>
              <a:off x="3421640" y="2273188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735 h 865"/>
                <a:gd name="T4" fmla="*/ 1067 w 1068"/>
                <a:gd name="T5" fmla="*/ 0 h 865"/>
                <a:gd name="T6" fmla="*/ 0 w 1068"/>
                <a:gd name="T7" fmla="*/ 0 h 865"/>
                <a:gd name="T8" fmla="*/ 0 w 1068"/>
                <a:gd name="T9" fmla="*/ 735 h 865"/>
                <a:gd name="T10" fmla="*/ 361 w 1068"/>
                <a:gd name="T11" fmla="*/ 735 h 865"/>
                <a:gd name="T12" fmla="*/ 361 w 1068"/>
                <a:gd name="T13" fmla="*/ 814 h 865"/>
                <a:gd name="T14" fmla="*/ 261 w 1068"/>
                <a:gd name="T15" fmla="*/ 814 h 865"/>
                <a:gd name="T16" fmla="*/ 261 w 1068"/>
                <a:gd name="T17" fmla="*/ 864 h 865"/>
                <a:gd name="T18" fmla="*/ 807 w 1068"/>
                <a:gd name="T19" fmla="*/ 864 h 865"/>
                <a:gd name="T20" fmla="*/ 807 w 1068"/>
                <a:gd name="T21" fmla="*/ 814 h 865"/>
                <a:gd name="T22" fmla="*/ 710 w 1068"/>
                <a:gd name="T23" fmla="*/ 814 h 865"/>
                <a:gd name="T24" fmla="*/ 710 w 1068"/>
                <a:gd name="T25" fmla="*/ 735 h 865"/>
                <a:gd name="T26" fmla="*/ 1067 w 1068"/>
                <a:gd name="T27" fmla="*/ 735 h 865"/>
                <a:gd name="T28" fmla="*/ 51 w 1068"/>
                <a:gd name="T29" fmla="*/ 50 h 865"/>
                <a:gd name="T30" fmla="*/ 51 w 1068"/>
                <a:gd name="T31" fmla="*/ 50 h 865"/>
                <a:gd name="T32" fmla="*/ 1021 w 1068"/>
                <a:gd name="T33" fmla="*/ 50 h 865"/>
                <a:gd name="T34" fmla="*/ 1021 w 1068"/>
                <a:gd name="T35" fmla="*/ 685 h 865"/>
                <a:gd name="T36" fmla="*/ 51 w 1068"/>
                <a:gd name="T37" fmla="*/ 685 h 865"/>
                <a:gd name="T38" fmla="*/ 51 w 1068"/>
                <a:gd name="T39" fmla="*/ 50 h 865"/>
                <a:gd name="T40" fmla="*/ 681 w 1068"/>
                <a:gd name="T41" fmla="*/ 230 h 865"/>
                <a:gd name="T42" fmla="*/ 681 w 1068"/>
                <a:gd name="T43" fmla="*/ 230 h 865"/>
                <a:gd name="T44" fmla="*/ 626 w 1068"/>
                <a:gd name="T45" fmla="*/ 255 h 865"/>
                <a:gd name="T46" fmla="*/ 592 w 1068"/>
                <a:gd name="T47" fmla="*/ 234 h 865"/>
                <a:gd name="T48" fmla="*/ 584 w 1068"/>
                <a:gd name="T49" fmla="*/ 175 h 865"/>
                <a:gd name="T50" fmla="*/ 487 w 1068"/>
                <a:gd name="T51" fmla="*/ 175 h 865"/>
                <a:gd name="T52" fmla="*/ 479 w 1068"/>
                <a:gd name="T53" fmla="*/ 234 h 865"/>
                <a:gd name="T54" fmla="*/ 445 w 1068"/>
                <a:gd name="T55" fmla="*/ 255 h 865"/>
                <a:gd name="T56" fmla="*/ 387 w 1068"/>
                <a:gd name="T57" fmla="*/ 230 h 865"/>
                <a:gd name="T58" fmla="*/ 340 w 1068"/>
                <a:gd name="T59" fmla="*/ 313 h 865"/>
                <a:gd name="T60" fmla="*/ 387 w 1068"/>
                <a:gd name="T61" fmla="*/ 351 h 865"/>
                <a:gd name="T62" fmla="*/ 387 w 1068"/>
                <a:gd name="T63" fmla="*/ 388 h 865"/>
                <a:gd name="T64" fmla="*/ 340 w 1068"/>
                <a:gd name="T65" fmla="*/ 426 h 865"/>
                <a:gd name="T66" fmla="*/ 387 w 1068"/>
                <a:gd name="T67" fmla="*/ 509 h 865"/>
                <a:gd name="T68" fmla="*/ 445 w 1068"/>
                <a:gd name="T69" fmla="*/ 484 h 865"/>
                <a:gd name="T70" fmla="*/ 479 w 1068"/>
                <a:gd name="T71" fmla="*/ 505 h 865"/>
                <a:gd name="T72" fmla="*/ 487 w 1068"/>
                <a:gd name="T73" fmla="*/ 564 h 865"/>
                <a:gd name="T74" fmla="*/ 584 w 1068"/>
                <a:gd name="T75" fmla="*/ 564 h 865"/>
                <a:gd name="T76" fmla="*/ 592 w 1068"/>
                <a:gd name="T77" fmla="*/ 505 h 865"/>
                <a:gd name="T78" fmla="*/ 626 w 1068"/>
                <a:gd name="T79" fmla="*/ 484 h 865"/>
                <a:gd name="T80" fmla="*/ 681 w 1068"/>
                <a:gd name="T81" fmla="*/ 509 h 865"/>
                <a:gd name="T82" fmla="*/ 727 w 1068"/>
                <a:gd name="T83" fmla="*/ 426 h 865"/>
                <a:gd name="T84" fmla="*/ 681 w 1068"/>
                <a:gd name="T85" fmla="*/ 388 h 865"/>
                <a:gd name="T86" fmla="*/ 681 w 1068"/>
                <a:gd name="T87" fmla="*/ 351 h 865"/>
                <a:gd name="T88" fmla="*/ 731 w 1068"/>
                <a:gd name="T89" fmla="*/ 313 h 865"/>
                <a:gd name="T90" fmla="*/ 681 w 1068"/>
                <a:gd name="T91" fmla="*/ 230 h 865"/>
                <a:gd name="T92" fmla="*/ 592 w 1068"/>
                <a:gd name="T93" fmla="*/ 384 h 865"/>
                <a:gd name="T94" fmla="*/ 592 w 1068"/>
                <a:gd name="T95" fmla="*/ 384 h 865"/>
                <a:gd name="T96" fmla="*/ 521 w 1068"/>
                <a:gd name="T97" fmla="*/ 426 h 865"/>
                <a:gd name="T98" fmla="*/ 475 w 1068"/>
                <a:gd name="T99" fmla="*/ 355 h 865"/>
                <a:gd name="T100" fmla="*/ 550 w 1068"/>
                <a:gd name="T101" fmla="*/ 309 h 865"/>
                <a:gd name="T102" fmla="*/ 592 w 1068"/>
                <a:gd name="T103" fmla="*/ 384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735"/>
                  </a:lnTo>
                  <a:cubicBezTo>
                    <a:pt x="1067" y="0"/>
                    <a:pt x="1067" y="0"/>
                    <a:pt x="106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5"/>
                    <a:pt x="0" y="735"/>
                    <a:pt x="0" y="735"/>
                  </a:cubicBezTo>
                  <a:cubicBezTo>
                    <a:pt x="361" y="735"/>
                    <a:pt x="361" y="735"/>
                    <a:pt x="361" y="735"/>
                  </a:cubicBezTo>
                  <a:cubicBezTo>
                    <a:pt x="361" y="814"/>
                    <a:pt x="361" y="814"/>
                    <a:pt x="361" y="814"/>
                  </a:cubicBezTo>
                  <a:cubicBezTo>
                    <a:pt x="261" y="814"/>
                    <a:pt x="261" y="814"/>
                    <a:pt x="261" y="814"/>
                  </a:cubicBezTo>
                  <a:cubicBezTo>
                    <a:pt x="261" y="864"/>
                    <a:pt x="261" y="864"/>
                    <a:pt x="261" y="864"/>
                  </a:cubicBezTo>
                  <a:cubicBezTo>
                    <a:pt x="807" y="864"/>
                    <a:pt x="807" y="864"/>
                    <a:pt x="807" y="864"/>
                  </a:cubicBezTo>
                  <a:cubicBezTo>
                    <a:pt x="807" y="814"/>
                    <a:pt x="807" y="814"/>
                    <a:pt x="807" y="814"/>
                  </a:cubicBezTo>
                  <a:cubicBezTo>
                    <a:pt x="710" y="814"/>
                    <a:pt x="710" y="814"/>
                    <a:pt x="710" y="814"/>
                  </a:cubicBezTo>
                  <a:cubicBezTo>
                    <a:pt x="710" y="735"/>
                    <a:pt x="710" y="735"/>
                    <a:pt x="710" y="735"/>
                  </a:cubicBezTo>
                  <a:lnTo>
                    <a:pt x="1067" y="735"/>
                  </a:lnTo>
                  <a:close/>
                  <a:moveTo>
                    <a:pt x="51" y="50"/>
                  </a:moveTo>
                  <a:lnTo>
                    <a:pt x="51" y="50"/>
                  </a:lnTo>
                  <a:cubicBezTo>
                    <a:pt x="1021" y="50"/>
                    <a:pt x="1021" y="50"/>
                    <a:pt x="1021" y="50"/>
                  </a:cubicBezTo>
                  <a:cubicBezTo>
                    <a:pt x="1021" y="685"/>
                    <a:pt x="1021" y="685"/>
                    <a:pt x="1021" y="685"/>
                  </a:cubicBezTo>
                  <a:cubicBezTo>
                    <a:pt x="51" y="685"/>
                    <a:pt x="51" y="685"/>
                    <a:pt x="51" y="685"/>
                  </a:cubicBezTo>
                  <a:lnTo>
                    <a:pt x="51" y="50"/>
                  </a:lnTo>
                  <a:close/>
                  <a:moveTo>
                    <a:pt x="681" y="230"/>
                  </a:moveTo>
                  <a:lnTo>
                    <a:pt x="681" y="230"/>
                  </a:lnTo>
                  <a:cubicBezTo>
                    <a:pt x="626" y="255"/>
                    <a:pt x="626" y="255"/>
                    <a:pt x="626" y="255"/>
                  </a:cubicBezTo>
                  <a:cubicBezTo>
                    <a:pt x="613" y="246"/>
                    <a:pt x="605" y="238"/>
                    <a:pt x="592" y="234"/>
                  </a:cubicBezTo>
                  <a:cubicBezTo>
                    <a:pt x="584" y="175"/>
                    <a:pt x="584" y="175"/>
                    <a:pt x="584" y="175"/>
                  </a:cubicBezTo>
                  <a:cubicBezTo>
                    <a:pt x="550" y="167"/>
                    <a:pt x="517" y="167"/>
                    <a:pt x="487" y="175"/>
                  </a:cubicBezTo>
                  <a:cubicBezTo>
                    <a:pt x="479" y="234"/>
                    <a:pt x="479" y="234"/>
                    <a:pt x="479" y="234"/>
                  </a:cubicBezTo>
                  <a:cubicBezTo>
                    <a:pt x="466" y="238"/>
                    <a:pt x="454" y="246"/>
                    <a:pt x="445" y="255"/>
                  </a:cubicBezTo>
                  <a:cubicBezTo>
                    <a:pt x="387" y="230"/>
                    <a:pt x="387" y="230"/>
                    <a:pt x="387" y="230"/>
                  </a:cubicBezTo>
                  <a:cubicBezTo>
                    <a:pt x="365" y="250"/>
                    <a:pt x="349" y="280"/>
                    <a:pt x="340" y="313"/>
                  </a:cubicBezTo>
                  <a:cubicBezTo>
                    <a:pt x="387" y="351"/>
                    <a:pt x="387" y="351"/>
                    <a:pt x="387" y="351"/>
                  </a:cubicBezTo>
                  <a:cubicBezTo>
                    <a:pt x="387" y="363"/>
                    <a:pt x="387" y="376"/>
                    <a:pt x="387" y="388"/>
                  </a:cubicBezTo>
                  <a:cubicBezTo>
                    <a:pt x="340" y="426"/>
                    <a:pt x="340" y="426"/>
                    <a:pt x="340" y="426"/>
                  </a:cubicBezTo>
                  <a:cubicBezTo>
                    <a:pt x="349" y="455"/>
                    <a:pt x="365" y="484"/>
                    <a:pt x="387" y="509"/>
                  </a:cubicBezTo>
                  <a:cubicBezTo>
                    <a:pt x="445" y="484"/>
                    <a:pt x="445" y="484"/>
                    <a:pt x="445" y="484"/>
                  </a:cubicBezTo>
                  <a:cubicBezTo>
                    <a:pt x="454" y="493"/>
                    <a:pt x="466" y="501"/>
                    <a:pt x="479" y="505"/>
                  </a:cubicBezTo>
                  <a:cubicBezTo>
                    <a:pt x="487" y="564"/>
                    <a:pt x="487" y="564"/>
                    <a:pt x="487" y="564"/>
                  </a:cubicBezTo>
                  <a:cubicBezTo>
                    <a:pt x="517" y="572"/>
                    <a:pt x="550" y="572"/>
                    <a:pt x="584" y="564"/>
                  </a:cubicBezTo>
                  <a:cubicBezTo>
                    <a:pt x="592" y="505"/>
                    <a:pt x="592" y="505"/>
                    <a:pt x="592" y="505"/>
                  </a:cubicBezTo>
                  <a:cubicBezTo>
                    <a:pt x="605" y="501"/>
                    <a:pt x="613" y="493"/>
                    <a:pt x="626" y="484"/>
                  </a:cubicBezTo>
                  <a:cubicBezTo>
                    <a:pt x="681" y="509"/>
                    <a:pt x="681" y="509"/>
                    <a:pt x="681" y="509"/>
                  </a:cubicBezTo>
                  <a:cubicBezTo>
                    <a:pt x="702" y="484"/>
                    <a:pt x="718" y="455"/>
                    <a:pt x="727" y="426"/>
                  </a:cubicBezTo>
                  <a:cubicBezTo>
                    <a:pt x="681" y="388"/>
                    <a:pt x="681" y="388"/>
                    <a:pt x="681" y="388"/>
                  </a:cubicBezTo>
                  <a:cubicBezTo>
                    <a:pt x="681" y="376"/>
                    <a:pt x="681" y="363"/>
                    <a:pt x="681" y="351"/>
                  </a:cubicBezTo>
                  <a:cubicBezTo>
                    <a:pt x="731" y="313"/>
                    <a:pt x="731" y="313"/>
                    <a:pt x="731" y="313"/>
                  </a:cubicBezTo>
                  <a:cubicBezTo>
                    <a:pt x="718" y="280"/>
                    <a:pt x="702" y="250"/>
                    <a:pt x="681" y="230"/>
                  </a:cubicBezTo>
                  <a:close/>
                  <a:moveTo>
                    <a:pt x="592" y="384"/>
                  </a:moveTo>
                  <a:lnTo>
                    <a:pt x="592" y="384"/>
                  </a:lnTo>
                  <a:cubicBezTo>
                    <a:pt x="584" y="417"/>
                    <a:pt x="550" y="434"/>
                    <a:pt x="521" y="426"/>
                  </a:cubicBezTo>
                  <a:cubicBezTo>
                    <a:pt x="487" y="417"/>
                    <a:pt x="466" y="384"/>
                    <a:pt x="475" y="355"/>
                  </a:cubicBezTo>
                  <a:cubicBezTo>
                    <a:pt x="487" y="321"/>
                    <a:pt x="517" y="301"/>
                    <a:pt x="550" y="309"/>
                  </a:cubicBezTo>
                  <a:cubicBezTo>
                    <a:pt x="584" y="321"/>
                    <a:pt x="601" y="351"/>
                    <a:pt x="592" y="38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5" name="Group 164"/>
          <p:cNvGrpSpPr/>
          <p:nvPr/>
        </p:nvGrpSpPr>
        <p:grpSpPr>
          <a:xfrm>
            <a:off x="3458565" y="2932394"/>
            <a:ext cx="384175" cy="311150"/>
            <a:chOff x="3410527" y="2916599"/>
            <a:chExt cx="384175" cy="311150"/>
          </a:xfrm>
        </p:grpSpPr>
        <p:sp>
          <p:nvSpPr>
            <p:cNvPr id="166" name="Freeform 192"/>
            <p:cNvSpPr>
              <a:spLocks noChangeArrowheads="1"/>
            </p:cNvSpPr>
            <p:nvPr/>
          </p:nvSpPr>
          <p:spPr bwMode="auto">
            <a:xfrm>
              <a:off x="3418465" y="2924536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193"/>
            <p:cNvSpPr>
              <a:spLocks noChangeArrowheads="1"/>
            </p:cNvSpPr>
            <p:nvPr/>
          </p:nvSpPr>
          <p:spPr bwMode="auto">
            <a:xfrm>
              <a:off x="3418465" y="2924536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194"/>
            <p:cNvSpPr>
              <a:spLocks noChangeArrowheads="1"/>
            </p:cNvSpPr>
            <p:nvPr/>
          </p:nvSpPr>
          <p:spPr bwMode="auto">
            <a:xfrm>
              <a:off x="3602615" y="2924536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195"/>
            <p:cNvSpPr>
              <a:spLocks noChangeArrowheads="1"/>
            </p:cNvSpPr>
            <p:nvPr/>
          </p:nvSpPr>
          <p:spPr bwMode="auto">
            <a:xfrm>
              <a:off x="3602615" y="2924536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196"/>
            <p:cNvSpPr>
              <a:spLocks noChangeArrowheads="1"/>
            </p:cNvSpPr>
            <p:nvPr/>
          </p:nvSpPr>
          <p:spPr bwMode="auto">
            <a:xfrm>
              <a:off x="3410527" y="2916599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735 h 865"/>
                <a:gd name="T4" fmla="*/ 1067 w 1068"/>
                <a:gd name="T5" fmla="*/ 0 h 865"/>
                <a:gd name="T6" fmla="*/ 0 w 1068"/>
                <a:gd name="T7" fmla="*/ 0 h 865"/>
                <a:gd name="T8" fmla="*/ 0 w 1068"/>
                <a:gd name="T9" fmla="*/ 735 h 865"/>
                <a:gd name="T10" fmla="*/ 361 w 1068"/>
                <a:gd name="T11" fmla="*/ 735 h 865"/>
                <a:gd name="T12" fmla="*/ 361 w 1068"/>
                <a:gd name="T13" fmla="*/ 814 h 865"/>
                <a:gd name="T14" fmla="*/ 261 w 1068"/>
                <a:gd name="T15" fmla="*/ 814 h 865"/>
                <a:gd name="T16" fmla="*/ 261 w 1068"/>
                <a:gd name="T17" fmla="*/ 864 h 865"/>
                <a:gd name="T18" fmla="*/ 807 w 1068"/>
                <a:gd name="T19" fmla="*/ 864 h 865"/>
                <a:gd name="T20" fmla="*/ 807 w 1068"/>
                <a:gd name="T21" fmla="*/ 814 h 865"/>
                <a:gd name="T22" fmla="*/ 710 w 1068"/>
                <a:gd name="T23" fmla="*/ 814 h 865"/>
                <a:gd name="T24" fmla="*/ 710 w 1068"/>
                <a:gd name="T25" fmla="*/ 735 h 865"/>
                <a:gd name="T26" fmla="*/ 1067 w 1068"/>
                <a:gd name="T27" fmla="*/ 735 h 865"/>
                <a:gd name="T28" fmla="*/ 51 w 1068"/>
                <a:gd name="T29" fmla="*/ 50 h 865"/>
                <a:gd name="T30" fmla="*/ 51 w 1068"/>
                <a:gd name="T31" fmla="*/ 50 h 865"/>
                <a:gd name="T32" fmla="*/ 1021 w 1068"/>
                <a:gd name="T33" fmla="*/ 50 h 865"/>
                <a:gd name="T34" fmla="*/ 1021 w 1068"/>
                <a:gd name="T35" fmla="*/ 685 h 865"/>
                <a:gd name="T36" fmla="*/ 51 w 1068"/>
                <a:gd name="T37" fmla="*/ 685 h 865"/>
                <a:gd name="T38" fmla="*/ 51 w 1068"/>
                <a:gd name="T39" fmla="*/ 50 h 865"/>
                <a:gd name="T40" fmla="*/ 681 w 1068"/>
                <a:gd name="T41" fmla="*/ 230 h 865"/>
                <a:gd name="T42" fmla="*/ 681 w 1068"/>
                <a:gd name="T43" fmla="*/ 230 h 865"/>
                <a:gd name="T44" fmla="*/ 626 w 1068"/>
                <a:gd name="T45" fmla="*/ 255 h 865"/>
                <a:gd name="T46" fmla="*/ 592 w 1068"/>
                <a:gd name="T47" fmla="*/ 234 h 865"/>
                <a:gd name="T48" fmla="*/ 584 w 1068"/>
                <a:gd name="T49" fmla="*/ 175 h 865"/>
                <a:gd name="T50" fmla="*/ 487 w 1068"/>
                <a:gd name="T51" fmla="*/ 175 h 865"/>
                <a:gd name="T52" fmla="*/ 479 w 1068"/>
                <a:gd name="T53" fmla="*/ 234 h 865"/>
                <a:gd name="T54" fmla="*/ 445 w 1068"/>
                <a:gd name="T55" fmla="*/ 255 h 865"/>
                <a:gd name="T56" fmla="*/ 387 w 1068"/>
                <a:gd name="T57" fmla="*/ 230 h 865"/>
                <a:gd name="T58" fmla="*/ 340 w 1068"/>
                <a:gd name="T59" fmla="*/ 313 h 865"/>
                <a:gd name="T60" fmla="*/ 387 w 1068"/>
                <a:gd name="T61" fmla="*/ 351 h 865"/>
                <a:gd name="T62" fmla="*/ 387 w 1068"/>
                <a:gd name="T63" fmla="*/ 388 h 865"/>
                <a:gd name="T64" fmla="*/ 340 w 1068"/>
                <a:gd name="T65" fmla="*/ 426 h 865"/>
                <a:gd name="T66" fmla="*/ 387 w 1068"/>
                <a:gd name="T67" fmla="*/ 509 h 865"/>
                <a:gd name="T68" fmla="*/ 445 w 1068"/>
                <a:gd name="T69" fmla="*/ 484 h 865"/>
                <a:gd name="T70" fmla="*/ 479 w 1068"/>
                <a:gd name="T71" fmla="*/ 505 h 865"/>
                <a:gd name="T72" fmla="*/ 487 w 1068"/>
                <a:gd name="T73" fmla="*/ 564 h 865"/>
                <a:gd name="T74" fmla="*/ 584 w 1068"/>
                <a:gd name="T75" fmla="*/ 564 h 865"/>
                <a:gd name="T76" fmla="*/ 592 w 1068"/>
                <a:gd name="T77" fmla="*/ 505 h 865"/>
                <a:gd name="T78" fmla="*/ 626 w 1068"/>
                <a:gd name="T79" fmla="*/ 484 h 865"/>
                <a:gd name="T80" fmla="*/ 681 w 1068"/>
                <a:gd name="T81" fmla="*/ 509 h 865"/>
                <a:gd name="T82" fmla="*/ 727 w 1068"/>
                <a:gd name="T83" fmla="*/ 426 h 865"/>
                <a:gd name="T84" fmla="*/ 681 w 1068"/>
                <a:gd name="T85" fmla="*/ 388 h 865"/>
                <a:gd name="T86" fmla="*/ 681 w 1068"/>
                <a:gd name="T87" fmla="*/ 351 h 865"/>
                <a:gd name="T88" fmla="*/ 731 w 1068"/>
                <a:gd name="T89" fmla="*/ 313 h 865"/>
                <a:gd name="T90" fmla="*/ 681 w 1068"/>
                <a:gd name="T91" fmla="*/ 230 h 865"/>
                <a:gd name="T92" fmla="*/ 592 w 1068"/>
                <a:gd name="T93" fmla="*/ 384 h 865"/>
                <a:gd name="T94" fmla="*/ 592 w 1068"/>
                <a:gd name="T95" fmla="*/ 384 h 865"/>
                <a:gd name="T96" fmla="*/ 521 w 1068"/>
                <a:gd name="T97" fmla="*/ 426 h 865"/>
                <a:gd name="T98" fmla="*/ 475 w 1068"/>
                <a:gd name="T99" fmla="*/ 355 h 865"/>
                <a:gd name="T100" fmla="*/ 550 w 1068"/>
                <a:gd name="T101" fmla="*/ 309 h 865"/>
                <a:gd name="T102" fmla="*/ 592 w 1068"/>
                <a:gd name="T103" fmla="*/ 384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735"/>
                  </a:lnTo>
                  <a:cubicBezTo>
                    <a:pt x="1067" y="0"/>
                    <a:pt x="1067" y="0"/>
                    <a:pt x="106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5"/>
                    <a:pt x="0" y="735"/>
                    <a:pt x="0" y="735"/>
                  </a:cubicBezTo>
                  <a:cubicBezTo>
                    <a:pt x="361" y="735"/>
                    <a:pt x="361" y="735"/>
                    <a:pt x="361" y="735"/>
                  </a:cubicBezTo>
                  <a:cubicBezTo>
                    <a:pt x="361" y="814"/>
                    <a:pt x="361" y="814"/>
                    <a:pt x="361" y="814"/>
                  </a:cubicBezTo>
                  <a:cubicBezTo>
                    <a:pt x="261" y="814"/>
                    <a:pt x="261" y="814"/>
                    <a:pt x="261" y="814"/>
                  </a:cubicBezTo>
                  <a:cubicBezTo>
                    <a:pt x="261" y="864"/>
                    <a:pt x="261" y="864"/>
                    <a:pt x="261" y="864"/>
                  </a:cubicBezTo>
                  <a:cubicBezTo>
                    <a:pt x="807" y="864"/>
                    <a:pt x="807" y="864"/>
                    <a:pt x="807" y="864"/>
                  </a:cubicBezTo>
                  <a:cubicBezTo>
                    <a:pt x="807" y="814"/>
                    <a:pt x="807" y="814"/>
                    <a:pt x="807" y="814"/>
                  </a:cubicBezTo>
                  <a:cubicBezTo>
                    <a:pt x="710" y="814"/>
                    <a:pt x="710" y="814"/>
                    <a:pt x="710" y="814"/>
                  </a:cubicBezTo>
                  <a:cubicBezTo>
                    <a:pt x="710" y="735"/>
                    <a:pt x="710" y="735"/>
                    <a:pt x="710" y="735"/>
                  </a:cubicBezTo>
                  <a:lnTo>
                    <a:pt x="1067" y="735"/>
                  </a:lnTo>
                  <a:close/>
                  <a:moveTo>
                    <a:pt x="51" y="50"/>
                  </a:moveTo>
                  <a:lnTo>
                    <a:pt x="51" y="50"/>
                  </a:lnTo>
                  <a:cubicBezTo>
                    <a:pt x="1021" y="50"/>
                    <a:pt x="1021" y="50"/>
                    <a:pt x="1021" y="50"/>
                  </a:cubicBezTo>
                  <a:cubicBezTo>
                    <a:pt x="1021" y="685"/>
                    <a:pt x="1021" y="685"/>
                    <a:pt x="1021" y="685"/>
                  </a:cubicBezTo>
                  <a:cubicBezTo>
                    <a:pt x="51" y="685"/>
                    <a:pt x="51" y="685"/>
                    <a:pt x="51" y="685"/>
                  </a:cubicBezTo>
                  <a:lnTo>
                    <a:pt x="51" y="50"/>
                  </a:lnTo>
                  <a:close/>
                  <a:moveTo>
                    <a:pt x="681" y="230"/>
                  </a:moveTo>
                  <a:lnTo>
                    <a:pt x="681" y="230"/>
                  </a:lnTo>
                  <a:cubicBezTo>
                    <a:pt x="626" y="255"/>
                    <a:pt x="626" y="255"/>
                    <a:pt x="626" y="255"/>
                  </a:cubicBezTo>
                  <a:cubicBezTo>
                    <a:pt x="613" y="246"/>
                    <a:pt x="605" y="238"/>
                    <a:pt x="592" y="234"/>
                  </a:cubicBezTo>
                  <a:cubicBezTo>
                    <a:pt x="584" y="175"/>
                    <a:pt x="584" y="175"/>
                    <a:pt x="584" y="175"/>
                  </a:cubicBezTo>
                  <a:cubicBezTo>
                    <a:pt x="550" y="167"/>
                    <a:pt x="517" y="167"/>
                    <a:pt x="487" y="175"/>
                  </a:cubicBezTo>
                  <a:cubicBezTo>
                    <a:pt x="479" y="234"/>
                    <a:pt x="479" y="234"/>
                    <a:pt x="479" y="234"/>
                  </a:cubicBezTo>
                  <a:cubicBezTo>
                    <a:pt x="466" y="238"/>
                    <a:pt x="454" y="246"/>
                    <a:pt x="445" y="255"/>
                  </a:cubicBezTo>
                  <a:cubicBezTo>
                    <a:pt x="387" y="230"/>
                    <a:pt x="387" y="230"/>
                    <a:pt x="387" y="230"/>
                  </a:cubicBezTo>
                  <a:cubicBezTo>
                    <a:pt x="365" y="250"/>
                    <a:pt x="349" y="280"/>
                    <a:pt x="340" y="313"/>
                  </a:cubicBezTo>
                  <a:cubicBezTo>
                    <a:pt x="387" y="351"/>
                    <a:pt x="387" y="351"/>
                    <a:pt x="387" y="351"/>
                  </a:cubicBezTo>
                  <a:cubicBezTo>
                    <a:pt x="387" y="363"/>
                    <a:pt x="387" y="376"/>
                    <a:pt x="387" y="388"/>
                  </a:cubicBezTo>
                  <a:cubicBezTo>
                    <a:pt x="340" y="426"/>
                    <a:pt x="340" y="426"/>
                    <a:pt x="340" y="426"/>
                  </a:cubicBezTo>
                  <a:cubicBezTo>
                    <a:pt x="349" y="455"/>
                    <a:pt x="365" y="484"/>
                    <a:pt x="387" y="509"/>
                  </a:cubicBezTo>
                  <a:cubicBezTo>
                    <a:pt x="445" y="484"/>
                    <a:pt x="445" y="484"/>
                    <a:pt x="445" y="484"/>
                  </a:cubicBezTo>
                  <a:cubicBezTo>
                    <a:pt x="454" y="493"/>
                    <a:pt x="466" y="501"/>
                    <a:pt x="479" y="505"/>
                  </a:cubicBezTo>
                  <a:cubicBezTo>
                    <a:pt x="487" y="564"/>
                    <a:pt x="487" y="564"/>
                    <a:pt x="487" y="564"/>
                  </a:cubicBezTo>
                  <a:cubicBezTo>
                    <a:pt x="517" y="572"/>
                    <a:pt x="550" y="572"/>
                    <a:pt x="584" y="564"/>
                  </a:cubicBezTo>
                  <a:cubicBezTo>
                    <a:pt x="592" y="505"/>
                    <a:pt x="592" y="505"/>
                    <a:pt x="592" y="505"/>
                  </a:cubicBezTo>
                  <a:cubicBezTo>
                    <a:pt x="605" y="501"/>
                    <a:pt x="613" y="493"/>
                    <a:pt x="626" y="484"/>
                  </a:cubicBezTo>
                  <a:cubicBezTo>
                    <a:pt x="681" y="509"/>
                    <a:pt x="681" y="509"/>
                    <a:pt x="681" y="509"/>
                  </a:cubicBezTo>
                  <a:cubicBezTo>
                    <a:pt x="702" y="484"/>
                    <a:pt x="718" y="455"/>
                    <a:pt x="727" y="426"/>
                  </a:cubicBezTo>
                  <a:cubicBezTo>
                    <a:pt x="681" y="388"/>
                    <a:pt x="681" y="388"/>
                    <a:pt x="681" y="388"/>
                  </a:cubicBezTo>
                  <a:cubicBezTo>
                    <a:pt x="681" y="376"/>
                    <a:pt x="681" y="363"/>
                    <a:pt x="681" y="351"/>
                  </a:cubicBezTo>
                  <a:cubicBezTo>
                    <a:pt x="731" y="313"/>
                    <a:pt x="731" y="313"/>
                    <a:pt x="731" y="313"/>
                  </a:cubicBezTo>
                  <a:cubicBezTo>
                    <a:pt x="718" y="280"/>
                    <a:pt x="702" y="250"/>
                    <a:pt x="681" y="230"/>
                  </a:cubicBezTo>
                  <a:close/>
                  <a:moveTo>
                    <a:pt x="592" y="384"/>
                  </a:moveTo>
                  <a:lnTo>
                    <a:pt x="592" y="384"/>
                  </a:lnTo>
                  <a:cubicBezTo>
                    <a:pt x="584" y="417"/>
                    <a:pt x="550" y="434"/>
                    <a:pt x="521" y="426"/>
                  </a:cubicBezTo>
                  <a:cubicBezTo>
                    <a:pt x="487" y="417"/>
                    <a:pt x="466" y="384"/>
                    <a:pt x="475" y="355"/>
                  </a:cubicBezTo>
                  <a:cubicBezTo>
                    <a:pt x="487" y="321"/>
                    <a:pt x="517" y="301"/>
                    <a:pt x="550" y="309"/>
                  </a:cubicBezTo>
                  <a:cubicBezTo>
                    <a:pt x="584" y="321"/>
                    <a:pt x="601" y="351"/>
                    <a:pt x="592" y="38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1" name="Group 170"/>
          <p:cNvGrpSpPr/>
          <p:nvPr/>
        </p:nvGrpSpPr>
        <p:grpSpPr>
          <a:xfrm>
            <a:off x="3458565" y="3542719"/>
            <a:ext cx="384175" cy="311150"/>
            <a:chOff x="3431165" y="3540403"/>
            <a:chExt cx="384175" cy="311150"/>
          </a:xfrm>
        </p:grpSpPr>
        <p:sp>
          <p:nvSpPr>
            <p:cNvPr id="172" name="Freeform 197"/>
            <p:cNvSpPr>
              <a:spLocks noChangeArrowheads="1"/>
            </p:cNvSpPr>
            <p:nvPr/>
          </p:nvSpPr>
          <p:spPr bwMode="auto">
            <a:xfrm>
              <a:off x="3440690" y="3549928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198"/>
            <p:cNvSpPr>
              <a:spLocks noChangeArrowheads="1"/>
            </p:cNvSpPr>
            <p:nvPr/>
          </p:nvSpPr>
          <p:spPr bwMode="auto">
            <a:xfrm>
              <a:off x="3440690" y="3549928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199"/>
            <p:cNvSpPr>
              <a:spLocks noChangeArrowheads="1"/>
            </p:cNvSpPr>
            <p:nvPr/>
          </p:nvSpPr>
          <p:spPr bwMode="auto">
            <a:xfrm>
              <a:off x="3624840" y="3549928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200"/>
            <p:cNvSpPr>
              <a:spLocks noChangeArrowheads="1"/>
            </p:cNvSpPr>
            <p:nvPr/>
          </p:nvSpPr>
          <p:spPr bwMode="auto">
            <a:xfrm>
              <a:off x="3624840" y="3549928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201"/>
            <p:cNvSpPr>
              <a:spLocks noChangeArrowheads="1"/>
            </p:cNvSpPr>
            <p:nvPr/>
          </p:nvSpPr>
          <p:spPr bwMode="auto">
            <a:xfrm>
              <a:off x="3431165" y="3540403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0 h 865"/>
                <a:gd name="T4" fmla="*/ 0 w 1068"/>
                <a:gd name="T5" fmla="*/ 0 h 865"/>
                <a:gd name="T6" fmla="*/ 0 w 1068"/>
                <a:gd name="T7" fmla="*/ 735 h 865"/>
                <a:gd name="T8" fmla="*/ 361 w 1068"/>
                <a:gd name="T9" fmla="*/ 735 h 865"/>
                <a:gd name="T10" fmla="*/ 361 w 1068"/>
                <a:gd name="T11" fmla="*/ 814 h 865"/>
                <a:gd name="T12" fmla="*/ 261 w 1068"/>
                <a:gd name="T13" fmla="*/ 814 h 865"/>
                <a:gd name="T14" fmla="*/ 261 w 1068"/>
                <a:gd name="T15" fmla="*/ 864 h 865"/>
                <a:gd name="T16" fmla="*/ 807 w 1068"/>
                <a:gd name="T17" fmla="*/ 864 h 865"/>
                <a:gd name="T18" fmla="*/ 807 w 1068"/>
                <a:gd name="T19" fmla="*/ 814 h 865"/>
                <a:gd name="T20" fmla="*/ 710 w 1068"/>
                <a:gd name="T21" fmla="*/ 814 h 865"/>
                <a:gd name="T22" fmla="*/ 710 w 1068"/>
                <a:gd name="T23" fmla="*/ 735 h 865"/>
                <a:gd name="T24" fmla="*/ 1067 w 1068"/>
                <a:gd name="T25" fmla="*/ 735 h 865"/>
                <a:gd name="T26" fmla="*/ 51 w 1068"/>
                <a:gd name="T27" fmla="*/ 50 h 865"/>
                <a:gd name="T28" fmla="*/ 1021 w 1068"/>
                <a:gd name="T29" fmla="*/ 50 h 865"/>
                <a:gd name="T30" fmla="*/ 1021 w 1068"/>
                <a:gd name="T31" fmla="*/ 685 h 865"/>
                <a:gd name="T32" fmla="*/ 51 w 1068"/>
                <a:gd name="T33" fmla="*/ 685 h 865"/>
                <a:gd name="T34" fmla="*/ 51 w 1068"/>
                <a:gd name="T35" fmla="*/ 5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0"/>
                  </a:lnTo>
                  <a:lnTo>
                    <a:pt x="0" y="0"/>
                  </a:lnTo>
                  <a:lnTo>
                    <a:pt x="0" y="735"/>
                  </a:lnTo>
                  <a:lnTo>
                    <a:pt x="361" y="735"/>
                  </a:lnTo>
                  <a:lnTo>
                    <a:pt x="361" y="814"/>
                  </a:lnTo>
                  <a:lnTo>
                    <a:pt x="261" y="814"/>
                  </a:lnTo>
                  <a:lnTo>
                    <a:pt x="261" y="864"/>
                  </a:lnTo>
                  <a:lnTo>
                    <a:pt x="807" y="864"/>
                  </a:lnTo>
                  <a:lnTo>
                    <a:pt x="807" y="814"/>
                  </a:lnTo>
                  <a:lnTo>
                    <a:pt x="710" y="814"/>
                  </a:lnTo>
                  <a:lnTo>
                    <a:pt x="710" y="735"/>
                  </a:lnTo>
                  <a:lnTo>
                    <a:pt x="1067" y="735"/>
                  </a:lnTo>
                  <a:close/>
                  <a:moveTo>
                    <a:pt x="51" y="50"/>
                  </a:moveTo>
                  <a:lnTo>
                    <a:pt x="1021" y="50"/>
                  </a:lnTo>
                  <a:lnTo>
                    <a:pt x="1021" y="685"/>
                  </a:lnTo>
                  <a:lnTo>
                    <a:pt x="51" y="685"/>
                  </a:lnTo>
                  <a:lnTo>
                    <a:pt x="51" y="5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202"/>
            <p:cNvSpPr>
              <a:spLocks noChangeArrowheads="1"/>
            </p:cNvSpPr>
            <p:nvPr/>
          </p:nvSpPr>
          <p:spPr bwMode="auto">
            <a:xfrm>
              <a:off x="3554990" y="3600728"/>
              <a:ext cx="141287" cy="146050"/>
            </a:xfrm>
            <a:custGeom>
              <a:avLst/>
              <a:gdLst>
                <a:gd name="T0" fmla="*/ 341 w 392"/>
                <a:gd name="T1" fmla="*/ 184 h 406"/>
                <a:gd name="T2" fmla="*/ 341 w 392"/>
                <a:gd name="T3" fmla="*/ 184 h 406"/>
                <a:gd name="T4" fmla="*/ 391 w 392"/>
                <a:gd name="T5" fmla="*/ 146 h 406"/>
                <a:gd name="T6" fmla="*/ 341 w 392"/>
                <a:gd name="T7" fmla="*/ 63 h 406"/>
                <a:gd name="T8" fmla="*/ 286 w 392"/>
                <a:gd name="T9" fmla="*/ 88 h 406"/>
                <a:gd name="T10" fmla="*/ 252 w 392"/>
                <a:gd name="T11" fmla="*/ 67 h 406"/>
                <a:gd name="T12" fmla="*/ 244 w 392"/>
                <a:gd name="T13" fmla="*/ 8 h 406"/>
                <a:gd name="T14" fmla="*/ 147 w 392"/>
                <a:gd name="T15" fmla="*/ 8 h 406"/>
                <a:gd name="T16" fmla="*/ 139 w 392"/>
                <a:gd name="T17" fmla="*/ 67 h 406"/>
                <a:gd name="T18" fmla="*/ 105 w 392"/>
                <a:gd name="T19" fmla="*/ 88 h 406"/>
                <a:gd name="T20" fmla="*/ 47 w 392"/>
                <a:gd name="T21" fmla="*/ 63 h 406"/>
                <a:gd name="T22" fmla="*/ 0 w 392"/>
                <a:gd name="T23" fmla="*/ 146 h 406"/>
                <a:gd name="T24" fmla="*/ 47 w 392"/>
                <a:gd name="T25" fmla="*/ 184 h 406"/>
                <a:gd name="T26" fmla="*/ 47 w 392"/>
                <a:gd name="T27" fmla="*/ 221 h 406"/>
                <a:gd name="T28" fmla="*/ 0 w 392"/>
                <a:gd name="T29" fmla="*/ 259 h 406"/>
                <a:gd name="T30" fmla="*/ 47 w 392"/>
                <a:gd name="T31" fmla="*/ 342 h 406"/>
                <a:gd name="T32" fmla="*/ 105 w 392"/>
                <a:gd name="T33" fmla="*/ 317 h 406"/>
                <a:gd name="T34" fmla="*/ 139 w 392"/>
                <a:gd name="T35" fmla="*/ 338 h 406"/>
                <a:gd name="T36" fmla="*/ 147 w 392"/>
                <a:gd name="T37" fmla="*/ 397 h 406"/>
                <a:gd name="T38" fmla="*/ 244 w 392"/>
                <a:gd name="T39" fmla="*/ 397 h 406"/>
                <a:gd name="T40" fmla="*/ 252 w 392"/>
                <a:gd name="T41" fmla="*/ 338 h 406"/>
                <a:gd name="T42" fmla="*/ 286 w 392"/>
                <a:gd name="T43" fmla="*/ 317 h 406"/>
                <a:gd name="T44" fmla="*/ 341 w 392"/>
                <a:gd name="T45" fmla="*/ 342 h 406"/>
                <a:gd name="T46" fmla="*/ 387 w 392"/>
                <a:gd name="T47" fmla="*/ 259 h 406"/>
                <a:gd name="T48" fmla="*/ 341 w 392"/>
                <a:gd name="T49" fmla="*/ 221 h 406"/>
                <a:gd name="T50" fmla="*/ 341 w 392"/>
                <a:gd name="T51" fmla="*/ 184 h 406"/>
                <a:gd name="T52" fmla="*/ 252 w 392"/>
                <a:gd name="T53" fmla="*/ 217 h 406"/>
                <a:gd name="T54" fmla="*/ 252 w 392"/>
                <a:gd name="T55" fmla="*/ 217 h 406"/>
                <a:gd name="T56" fmla="*/ 181 w 392"/>
                <a:gd name="T57" fmla="*/ 259 h 406"/>
                <a:gd name="T58" fmla="*/ 135 w 392"/>
                <a:gd name="T59" fmla="*/ 188 h 406"/>
                <a:gd name="T60" fmla="*/ 210 w 392"/>
                <a:gd name="T61" fmla="*/ 142 h 406"/>
                <a:gd name="T62" fmla="*/ 252 w 392"/>
                <a:gd name="T63" fmla="*/ 21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2" h="406">
                  <a:moveTo>
                    <a:pt x="341" y="184"/>
                  </a:moveTo>
                  <a:lnTo>
                    <a:pt x="341" y="184"/>
                  </a:lnTo>
                  <a:cubicBezTo>
                    <a:pt x="391" y="146"/>
                    <a:pt x="391" y="146"/>
                    <a:pt x="391" y="146"/>
                  </a:cubicBezTo>
                  <a:cubicBezTo>
                    <a:pt x="378" y="113"/>
                    <a:pt x="362" y="83"/>
                    <a:pt x="341" y="63"/>
                  </a:cubicBezTo>
                  <a:cubicBezTo>
                    <a:pt x="286" y="88"/>
                    <a:pt x="286" y="88"/>
                    <a:pt x="286" y="88"/>
                  </a:cubicBezTo>
                  <a:cubicBezTo>
                    <a:pt x="273" y="79"/>
                    <a:pt x="265" y="71"/>
                    <a:pt x="252" y="67"/>
                  </a:cubicBezTo>
                  <a:cubicBezTo>
                    <a:pt x="244" y="8"/>
                    <a:pt x="244" y="8"/>
                    <a:pt x="244" y="8"/>
                  </a:cubicBezTo>
                  <a:cubicBezTo>
                    <a:pt x="210" y="0"/>
                    <a:pt x="177" y="0"/>
                    <a:pt x="147" y="8"/>
                  </a:cubicBezTo>
                  <a:cubicBezTo>
                    <a:pt x="139" y="67"/>
                    <a:pt x="139" y="67"/>
                    <a:pt x="139" y="67"/>
                  </a:cubicBezTo>
                  <a:cubicBezTo>
                    <a:pt x="126" y="71"/>
                    <a:pt x="114" y="79"/>
                    <a:pt x="105" y="88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25" y="83"/>
                    <a:pt x="9" y="113"/>
                    <a:pt x="0" y="146"/>
                  </a:cubicBezTo>
                  <a:cubicBezTo>
                    <a:pt x="47" y="184"/>
                    <a:pt x="47" y="184"/>
                    <a:pt x="47" y="184"/>
                  </a:cubicBezTo>
                  <a:cubicBezTo>
                    <a:pt x="47" y="196"/>
                    <a:pt x="47" y="209"/>
                    <a:pt x="47" y="221"/>
                  </a:cubicBezTo>
                  <a:cubicBezTo>
                    <a:pt x="0" y="259"/>
                    <a:pt x="0" y="259"/>
                    <a:pt x="0" y="259"/>
                  </a:cubicBezTo>
                  <a:cubicBezTo>
                    <a:pt x="9" y="288"/>
                    <a:pt x="25" y="317"/>
                    <a:pt x="47" y="342"/>
                  </a:cubicBezTo>
                  <a:cubicBezTo>
                    <a:pt x="105" y="317"/>
                    <a:pt x="105" y="317"/>
                    <a:pt x="105" y="317"/>
                  </a:cubicBezTo>
                  <a:cubicBezTo>
                    <a:pt x="114" y="326"/>
                    <a:pt x="126" y="334"/>
                    <a:pt x="139" y="338"/>
                  </a:cubicBezTo>
                  <a:cubicBezTo>
                    <a:pt x="147" y="397"/>
                    <a:pt x="147" y="397"/>
                    <a:pt x="147" y="397"/>
                  </a:cubicBezTo>
                  <a:cubicBezTo>
                    <a:pt x="177" y="405"/>
                    <a:pt x="210" y="405"/>
                    <a:pt x="244" y="397"/>
                  </a:cubicBezTo>
                  <a:cubicBezTo>
                    <a:pt x="252" y="338"/>
                    <a:pt x="252" y="338"/>
                    <a:pt x="252" y="338"/>
                  </a:cubicBezTo>
                  <a:cubicBezTo>
                    <a:pt x="265" y="334"/>
                    <a:pt x="273" y="326"/>
                    <a:pt x="286" y="317"/>
                  </a:cubicBezTo>
                  <a:cubicBezTo>
                    <a:pt x="341" y="342"/>
                    <a:pt x="341" y="342"/>
                    <a:pt x="341" y="342"/>
                  </a:cubicBezTo>
                  <a:cubicBezTo>
                    <a:pt x="362" y="317"/>
                    <a:pt x="378" y="288"/>
                    <a:pt x="387" y="259"/>
                  </a:cubicBezTo>
                  <a:cubicBezTo>
                    <a:pt x="341" y="221"/>
                    <a:pt x="341" y="221"/>
                    <a:pt x="341" y="221"/>
                  </a:cubicBezTo>
                  <a:cubicBezTo>
                    <a:pt x="341" y="209"/>
                    <a:pt x="341" y="196"/>
                    <a:pt x="341" y="184"/>
                  </a:cubicBezTo>
                  <a:close/>
                  <a:moveTo>
                    <a:pt x="252" y="217"/>
                  </a:moveTo>
                  <a:lnTo>
                    <a:pt x="252" y="217"/>
                  </a:lnTo>
                  <a:cubicBezTo>
                    <a:pt x="244" y="250"/>
                    <a:pt x="210" y="267"/>
                    <a:pt x="181" y="259"/>
                  </a:cubicBezTo>
                  <a:cubicBezTo>
                    <a:pt x="147" y="250"/>
                    <a:pt x="126" y="217"/>
                    <a:pt x="135" y="188"/>
                  </a:cubicBezTo>
                  <a:cubicBezTo>
                    <a:pt x="147" y="154"/>
                    <a:pt x="177" y="134"/>
                    <a:pt x="210" y="142"/>
                  </a:cubicBezTo>
                  <a:cubicBezTo>
                    <a:pt x="244" y="154"/>
                    <a:pt x="261" y="184"/>
                    <a:pt x="252" y="21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8" name="Group 177"/>
          <p:cNvGrpSpPr/>
          <p:nvPr/>
        </p:nvGrpSpPr>
        <p:grpSpPr>
          <a:xfrm>
            <a:off x="3403002" y="4074049"/>
            <a:ext cx="495300" cy="493713"/>
            <a:chOff x="3381486" y="4095004"/>
            <a:chExt cx="495300" cy="493713"/>
          </a:xfrm>
        </p:grpSpPr>
        <p:sp>
          <p:nvSpPr>
            <p:cNvPr id="179" name="Freeform 203"/>
            <p:cNvSpPr>
              <a:spLocks noChangeArrowheads="1"/>
            </p:cNvSpPr>
            <p:nvPr/>
          </p:nvSpPr>
          <p:spPr bwMode="auto">
            <a:xfrm>
              <a:off x="3381486" y="409500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204"/>
            <p:cNvSpPr>
              <a:spLocks noChangeArrowheads="1"/>
            </p:cNvSpPr>
            <p:nvPr/>
          </p:nvSpPr>
          <p:spPr bwMode="auto">
            <a:xfrm>
              <a:off x="3381486" y="4095004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205"/>
            <p:cNvSpPr>
              <a:spLocks noChangeArrowheads="1"/>
            </p:cNvSpPr>
            <p:nvPr/>
          </p:nvSpPr>
          <p:spPr bwMode="auto">
            <a:xfrm>
              <a:off x="3473561" y="4217242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206"/>
            <p:cNvSpPr>
              <a:spLocks noChangeArrowheads="1"/>
            </p:cNvSpPr>
            <p:nvPr/>
          </p:nvSpPr>
          <p:spPr bwMode="auto">
            <a:xfrm>
              <a:off x="3465623" y="4209304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4 w 1141"/>
                <a:gd name="T5" fmla="*/ 629 h 1055"/>
                <a:gd name="T6" fmla="*/ 604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8 w 1141"/>
                <a:gd name="T17" fmla="*/ 697 h 1055"/>
                <a:gd name="T18" fmla="*/ 308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4" y="629"/>
                  </a:lnTo>
                  <a:lnTo>
                    <a:pt x="604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8" y="697"/>
                  </a:lnTo>
                  <a:lnTo>
                    <a:pt x="308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207"/>
            <p:cNvSpPr>
              <a:spLocks noChangeArrowheads="1"/>
            </p:cNvSpPr>
            <p:nvPr/>
          </p:nvSpPr>
          <p:spPr bwMode="auto">
            <a:xfrm>
              <a:off x="3465623" y="4209304"/>
              <a:ext cx="411163" cy="379413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4 w 1141"/>
                <a:gd name="T5" fmla="*/ 629 h 1055"/>
                <a:gd name="T6" fmla="*/ 604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8 w 1141"/>
                <a:gd name="T17" fmla="*/ 697 h 1055"/>
                <a:gd name="T18" fmla="*/ 308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4" y="629"/>
                  </a:lnTo>
                  <a:lnTo>
                    <a:pt x="604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8" y="697"/>
                  </a:lnTo>
                  <a:lnTo>
                    <a:pt x="308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208"/>
            <p:cNvSpPr>
              <a:spLocks noChangeArrowheads="1"/>
            </p:cNvSpPr>
            <p:nvPr/>
          </p:nvSpPr>
          <p:spPr bwMode="auto">
            <a:xfrm>
              <a:off x="3465623" y="4209304"/>
              <a:ext cx="327025" cy="266700"/>
            </a:xfrm>
            <a:custGeom>
              <a:avLst/>
              <a:gdLst>
                <a:gd name="T0" fmla="*/ 908 w 909"/>
                <a:gd name="T1" fmla="*/ 629 h 740"/>
                <a:gd name="T2" fmla="*/ 908 w 909"/>
                <a:gd name="T3" fmla="*/ 629 h 740"/>
                <a:gd name="T4" fmla="*/ 908 w 909"/>
                <a:gd name="T5" fmla="*/ 0 h 740"/>
                <a:gd name="T6" fmla="*/ 0 w 909"/>
                <a:gd name="T7" fmla="*/ 0 h 740"/>
                <a:gd name="T8" fmla="*/ 0 w 909"/>
                <a:gd name="T9" fmla="*/ 629 h 740"/>
                <a:gd name="T10" fmla="*/ 308 w 909"/>
                <a:gd name="T11" fmla="*/ 629 h 740"/>
                <a:gd name="T12" fmla="*/ 308 w 909"/>
                <a:gd name="T13" fmla="*/ 697 h 740"/>
                <a:gd name="T14" fmla="*/ 222 w 909"/>
                <a:gd name="T15" fmla="*/ 697 h 740"/>
                <a:gd name="T16" fmla="*/ 222 w 909"/>
                <a:gd name="T17" fmla="*/ 739 h 740"/>
                <a:gd name="T18" fmla="*/ 686 w 909"/>
                <a:gd name="T19" fmla="*/ 739 h 740"/>
                <a:gd name="T20" fmla="*/ 686 w 909"/>
                <a:gd name="T21" fmla="*/ 697 h 740"/>
                <a:gd name="T22" fmla="*/ 604 w 909"/>
                <a:gd name="T23" fmla="*/ 697 h 740"/>
                <a:gd name="T24" fmla="*/ 604 w 909"/>
                <a:gd name="T25" fmla="*/ 629 h 740"/>
                <a:gd name="T26" fmla="*/ 908 w 909"/>
                <a:gd name="T27" fmla="*/ 629 h 740"/>
                <a:gd name="T28" fmla="*/ 43 w 909"/>
                <a:gd name="T29" fmla="*/ 43 h 740"/>
                <a:gd name="T30" fmla="*/ 43 w 909"/>
                <a:gd name="T31" fmla="*/ 43 h 740"/>
                <a:gd name="T32" fmla="*/ 869 w 909"/>
                <a:gd name="T33" fmla="*/ 43 h 740"/>
                <a:gd name="T34" fmla="*/ 869 w 909"/>
                <a:gd name="T35" fmla="*/ 586 h 740"/>
                <a:gd name="T36" fmla="*/ 43 w 909"/>
                <a:gd name="T37" fmla="*/ 586 h 740"/>
                <a:gd name="T38" fmla="*/ 43 w 909"/>
                <a:gd name="T39" fmla="*/ 43 h 740"/>
                <a:gd name="T40" fmla="*/ 579 w 909"/>
                <a:gd name="T41" fmla="*/ 196 h 740"/>
                <a:gd name="T42" fmla="*/ 579 w 909"/>
                <a:gd name="T43" fmla="*/ 196 h 740"/>
                <a:gd name="T44" fmla="*/ 533 w 909"/>
                <a:gd name="T45" fmla="*/ 218 h 740"/>
                <a:gd name="T46" fmla="*/ 504 w 909"/>
                <a:gd name="T47" fmla="*/ 200 h 740"/>
                <a:gd name="T48" fmla="*/ 497 w 909"/>
                <a:gd name="T49" fmla="*/ 150 h 740"/>
                <a:gd name="T50" fmla="*/ 415 w 909"/>
                <a:gd name="T51" fmla="*/ 150 h 740"/>
                <a:gd name="T52" fmla="*/ 408 w 909"/>
                <a:gd name="T53" fmla="*/ 200 h 740"/>
                <a:gd name="T54" fmla="*/ 379 w 909"/>
                <a:gd name="T55" fmla="*/ 218 h 740"/>
                <a:gd name="T56" fmla="*/ 329 w 909"/>
                <a:gd name="T57" fmla="*/ 196 h 740"/>
                <a:gd name="T58" fmla="*/ 290 w 909"/>
                <a:gd name="T59" fmla="*/ 268 h 740"/>
                <a:gd name="T60" fmla="*/ 329 w 909"/>
                <a:gd name="T61" fmla="*/ 300 h 740"/>
                <a:gd name="T62" fmla="*/ 329 w 909"/>
                <a:gd name="T63" fmla="*/ 332 h 740"/>
                <a:gd name="T64" fmla="*/ 290 w 909"/>
                <a:gd name="T65" fmla="*/ 364 h 740"/>
                <a:gd name="T66" fmla="*/ 329 w 909"/>
                <a:gd name="T67" fmla="*/ 436 h 740"/>
                <a:gd name="T68" fmla="*/ 379 w 909"/>
                <a:gd name="T69" fmla="*/ 414 h 740"/>
                <a:gd name="T70" fmla="*/ 408 w 909"/>
                <a:gd name="T71" fmla="*/ 432 h 740"/>
                <a:gd name="T72" fmla="*/ 415 w 909"/>
                <a:gd name="T73" fmla="*/ 482 h 740"/>
                <a:gd name="T74" fmla="*/ 497 w 909"/>
                <a:gd name="T75" fmla="*/ 482 h 740"/>
                <a:gd name="T76" fmla="*/ 504 w 909"/>
                <a:gd name="T77" fmla="*/ 432 h 740"/>
                <a:gd name="T78" fmla="*/ 533 w 909"/>
                <a:gd name="T79" fmla="*/ 414 h 740"/>
                <a:gd name="T80" fmla="*/ 579 w 909"/>
                <a:gd name="T81" fmla="*/ 436 h 740"/>
                <a:gd name="T82" fmla="*/ 619 w 909"/>
                <a:gd name="T83" fmla="*/ 364 h 740"/>
                <a:gd name="T84" fmla="*/ 579 w 909"/>
                <a:gd name="T85" fmla="*/ 332 h 740"/>
                <a:gd name="T86" fmla="*/ 579 w 909"/>
                <a:gd name="T87" fmla="*/ 300 h 740"/>
                <a:gd name="T88" fmla="*/ 622 w 909"/>
                <a:gd name="T89" fmla="*/ 268 h 740"/>
                <a:gd name="T90" fmla="*/ 579 w 909"/>
                <a:gd name="T91" fmla="*/ 196 h 740"/>
                <a:gd name="T92" fmla="*/ 504 w 909"/>
                <a:gd name="T93" fmla="*/ 329 h 740"/>
                <a:gd name="T94" fmla="*/ 504 w 909"/>
                <a:gd name="T95" fmla="*/ 329 h 740"/>
                <a:gd name="T96" fmla="*/ 444 w 909"/>
                <a:gd name="T97" fmla="*/ 364 h 740"/>
                <a:gd name="T98" fmla="*/ 404 w 909"/>
                <a:gd name="T99" fmla="*/ 304 h 740"/>
                <a:gd name="T100" fmla="*/ 468 w 909"/>
                <a:gd name="T101" fmla="*/ 264 h 740"/>
                <a:gd name="T102" fmla="*/ 504 w 909"/>
                <a:gd name="T103" fmla="*/ 329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09" h="740">
                  <a:moveTo>
                    <a:pt x="908" y="629"/>
                  </a:moveTo>
                  <a:lnTo>
                    <a:pt x="908" y="629"/>
                  </a:lnTo>
                  <a:cubicBezTo>
                    <a:pt x="908" y="0"/>
                    <a:pt x="908" y="0"/>
                    <a:pt x="90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29"/>
                    <a:pt x="0" y="629"/>
                    <a:pt x="0" y="629"/>
                  </a:cubicBezTo>
                  <a:cubicBezTo>
                    <a:pt x="308" y="629"/>
                    <a:pt x="308" y="629"/>
                    <a:pt x="308" y="629"/>
                  </a:cubicBezTo>
                  <a:cubicBezTo>
                    <a:pt x="308" y="697"/>
                    <a:pt x="308" y="697"/>
                    <a:pt x="308" y="697"/>
                  </a:cubicBezTo>
                  <a:cubicBezTo>
                    <a:pt x="222" y="697"/>
                    <a:pt x="222" y="697"/>
                    <a:pt x="222" y="697"/>
                  </a:cubicBezTo>
                  <a:cubicBezTo>
                    <a:pt x="222" y="739"/>
                    <a:pt x="222" y="739"/>
                    <a:pt x="222" y="739"/>
                  </a:cubicBezTo>
                  <a:cubicBezTo>
                    <a:pt x="686" y="739"/>
                    <a:pt x="686" y="739"/>
                    <a:pt x="686" y="739"/>
                  </a:cubicBezTo>
                  <a:cubicBezTo>
                    <a:pt x="686" y="697"/>
                    <a:pt x="686" y="697"/>
                    <a:pt x="686" y="697"/>
                  </a:cubicBezTo>
                  <a:cubicBezTo>
                    <a:pt x="604" y="697"/>
                    <a:pt x="604" y="697"/>
                    <a:pt x="604" y="697"/>
                  </a:cubicBezTo>
                  <a:cubicBezTo>
                    <a:pt x="604" y="629"/>
                    <a:pt x="604" y="629"/>
                    <a:pt x="604" y="629"/>
                  </a:cubicBezTo>
                  <a:lnTo>
                    <a:pt x="908" y="629"/>
                  </a:lnTo>
                  <a:close/>
                  <a:moveTo>
                    <a:pt x="43" y="43"/>
                  </a:moveTo>
                  <a:lnTo>
                    <a:pt x="43" y="43"/>
                  </a:lnTo>
                  <a:cubicBezTo>
                    <a:pt x="869" y="43"/>
                    <a:pt x="869" y="43"/>
                    <a:pt x="869" y="43"/>
                  </a:cubicBezTo>
                  <a:cubicBezTo>
                    <a:pt x="869" y="586"/>
                    <a:pt x="869" y="586"/>
                    <a:pt x="869" y="586"/>
                  </a:cubicBezTo>
                  <a:cubicBezTo>
                    <a:pt x="43" y="586"/>
                    <a:pt x="43" y="586"/>
                    <a:pt x="43" y="586"/>
                  </a:cubicBezTo>
                  <a:lnTo>
                    <a:pt x="43" y="43"/>
                  </a:lnTo>
                  <a:close/>
                  <a:moveTo>
                    <a:pt x="579" y="196"/>
                  </a:moveTo>
                  <a:lnTo>
                    <a:pt x="579" y="196"/>
                  </a:lnTo>
                  <a:cubicBezTo>
                    <a:pt x="533" y="218"/>
                    <a:pt x="533" y="218"/>
                    <a:pt x="533" y="218"/>
                  </a:cubicBezTo>
                  <a:cubicBezTo>
                    <a:pt x="522" y="211"/>
                    <a:pt x="515" y="203"/>
                    <a:pt x="504" y="200"/>
                  </a:cubicBezTo>
                  <a:cubicBezTo>
                    <a:pt x="497" y="150"/>
                    <a:pt x="497" y="150"/>
                    <a:pt x="497" y="150"/>
                  </a:cubicBezTo>
                  <a:cubicBezTo>
                    <a:pt x="468" y="143"/>
                    <a:pt x="440" y="143"/>
                    <a:pt x="415" y="150"/>
                  </a:cubicBezTo>
                  <a:cubicBezTo>
                    <a:pt x="408" y="200"/>
                    <a:pt x="408" y="200"/>
                    <a:pt x="408" y="200"/>
                  </a:cubicBezTo>
                  <a:cubicBezTo>
                    <a:pt x="397" y="203"/>
                    <a:pt x="386" y="211"/>
                    <a:pt x="379" y="218"/>
                  </a:cubicBezTo>
                  <a:cubicBezTo>
                    <a:pt x="329" y="196"/>
                    <a:pt x="329" y="196"/>
                    <a:pt x="329" y="196"/>
                  </a:cubicBezTo>
                  <a:cubicBezTo>
                    <a:pt x="311" y="214"/>
                    <a:pt x="297" y="239"/>
                    <a:pt x="290" y="268"/>
                  </a:cubicBezTo>
                  <a:cubicBezTo>
                    <a:pt x="329" y="300"/>
                    <a:pt x="329" y="300"/>
                    <a:pt x="329" y="300"/>
                  </a:cubicBezTo>
                  <a:cubicBezTo>
                    <a:pt x="329" y="311"/>
                    <a:pt x="329" y="321"/>
                    <a:pt x="329" y="332"/>
                  </a:cubicBezTo>
                  <a:cubicBezTo>
                    <a:pt x="290" y="364"/>
                    <a:pt x="290" y="364"/>
                    <a:pt x="290" y="364"/>
                  </a:cubicBezTo>
                  <a:cubicBezTo>
                    <a:pt x="297" y="389"/>
                    <a:pt x="311" y="414"/>
                    <a:pt x="329" y="436"/>
                  </a:cubicBezTo>
                  <a:cubicBezTo>
                    <a:pt x="379" y="414"/>
                    <a:pt x="379" y="414"/>
                    <a:pt x="379" y="414"/>
                  </a:cubicBezTo>
                  <a:cubicBezTo>
                    <a:pt x="386" y="422"/>
                    <a:pt x="397" y="429"/>
                    <a:pt x="408" y="432"/>
                  </a:cubicBezTo>
                  <a:cubicBezTo>
                    <a:pt x="415" y="482"/>
                    <a:pt x="415" y="482"/>
                    <a:pt x="415" y="482"/>
                  </a:cubicBezTo>
                  <a:cubicBezTo>
                    <a:pt x="440" y="489"/>
                    <a:pt x="468" y="489"/>
                    <a:pt x="497" y="482"/>
                  </a:cubicBezTo>
                  <a:cubicBezTo>
                    <a:pt x="504" y="432"/>
                    <a:pt x="504" y="432"/>
                    <a:pt x="504" y="432"/>
                  </a:cubicBezTo>
                  <a:cubicBezTo>
                    <a:pt x="515" y="429"/>
                    <a:pt x="522" y="422"/>
                    <a:pt x="533" y="414"/>
                  </a:cubicBezTo>
                  <a:cubicBezTo>
                    <a:pt x="579" y="436"/>
                    <a:pt x="579" y="436"/>
                    <a:pt x="579" y="436"/>
                  </a:cubicBezTo>
                  <a:cubicBezTo>
                    <a:pt x="597" y="414"/>
                    <a:pt x="611" y="389"/>
                    <a:pt x="619" y="364"/>
                  </a:cubicBezTo>
                  <a:cubicBezTo>
                    <a:pt x="579" y="332"/>
                    <a:pt x="579" y="332"/>
                    <a:pt x="579" y="332"/>
                  </a:cubicBezTo>
                  <a:cubicBezTo>
                    <a:pt x="579" y="321"/>
                    <a:pt x="579" y="311"/>
                    <a:pt x="579" y="300"/>
                  </a:cubicBezTo>
                  <a:cubicBezTo>
                    <a:pt x="622" y="268"/>
                    <a:pt x="622" y="268"/>
                    <a:pt x="622" y="268"/>
                  </a:cubicBezTo>
                  <a:cubicBezTo>
                    <a:pt x="611" y="239"/>
                    <a:pt x="597" y="214"/>
                    <a:pt x="579" y="196"/>
                  </a:cubicBezTo>
                  <a:close/>
                  <a:moveTo>
                    <a:pt x="504" y="329"/>
                  </a:moveTo>
                  <a:lnTo>
                    <a:pt x="504" y="329"/>
                  </a:lnTo>
                  <a:cubicBezTo>
                    <a:pt x="497" y="357"/>
                    <a:pt x="468" y="371"/>
                    <a:pt x="444" y="364"/>
                  </a:cubicBezTo>
                  <a:cubicBezTo>
                    <a:pt x="415" y="357"/>
                    <a:pt x="397" y="329"/>
                    <a:pt x="404" y="304"/>
                  </a:cubicBezTo>
                  <a:cubicBezTo>
                    <a:pt x="415" y="275"/>
                    <a:pt x="440" y="257"/>
                    <a:pt x="468" y="264"/>
                  </a:cubicBezTo>
                  <a:cubicBezTo>
                    <a:pt x="497" y="275"/>
                    <a:pt x="511" y="300"/>
                    <a:pt x="504" y="32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5" name="Group 184"/>
          <p:cNvGrpSpPr/>
          <p:nvPr/>
        </p:nvGrpSpPr>
        <p:grpSpPr>
          <a:xfrm>
            <a:off x="4346008" y="1648934"/>
            <a:ext cx="220663" cy="403225"/>
            <a:chOff x="4322298" y="1623058"/>
            <a:chExt cx="220663" cy="403225"/>
          </a:xfrm>
        </p:grpSpPr>
        <p:sp>
          <p:nvSpPr>
            <p:cNvPr id="186" name="Freeform 209"/>
            <p:cNvSpPr>
              <a:spLocks noChangeArrowheads="1"/>
            </p:cNvSpPr>
            <p:nvPr/>
          </p:nvSpPr>
          <p:spPr bwMode="auto">
            <a:xfrm>
              <a:off x="4361986" y="1811970"/>
              <a:ext cx="141287" cy="198438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210"/>
            <p:cNvSpPr>
              <a:spLocks noChangeArrowheads="1"/>
            </p:cNvSpPr>
            <p:nvPr/>
          </p:nvSpPr>
          <p:spPr bwMode="auto">
            <a:xfrm>
              <a:off x="4361986" y="1811970"/>
              <a:ext cx="141287" cy="198438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211"/>
            <p:cNvSpPr>
              <a:spLocks noChangeArrowheads="1"/>
            </p:cNvSpPr>
            <p:nvPr/>
          </p:nvSpPr>
          <p:spPr bwMode="auto">
            <a:xfrm>
              <a:off x="4433423" y="1804033"/>
              <a:ext cx="79375" cy="214312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212"/>
            <p:cNvSpPr>
              <a:spLocks noChangeArrowheads="1"/>
            </p:cNvSpPr>
            <p:nvPr/>
          </p:nvSpPr>
          <p:spPr bwMode="auto">
            <a:xfrm>
              <a:off x="4433423" y="1804033"/>
              <a:ext cx="79375" cy="214312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213"/>
            <p:cNvSpPr>
              <a:spLocks noChangeArrowheads="1"/>
            </p:cNvSpPr>
            <p:nvPr/>
          </p:nvSpPr>
          <p:spPr bwMode="auto">
            <a:xfrm>
              <a:off x="4433423" y="1811970"/>
              <a:ext cx="71438" cy="198438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214"/>
            <p:cNvSpPr>
              <a:spLocks noChangeArrowheads="1"/>
            </p:cNvSpPr>
            <p:nvPr/>
          </p:nvSpPr>
          <p:spPr bwMode="auto">
            <a:xfrm>
              <a:off x="4433423" y="1811970"/>
              <a:ext cx="71438" cy="198438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215"/>
            <p:cNvSpPr>
              <a:spLocks noChangeArrowheads="1"/>
            </p:cNvSpPr>
            <p:nvPr/>
          </p:nvSpPr>
          <p:spPr bwMode="auto">
            <a:xfrm>
              <a:off x="4322298" y="1623058"/>
              <a:ext cx="220663" cy="403225"/>
            </a:xfrm>
            <a:custGeom>
              <a:avLst/>
              <a:gdLst>
                <a:gd name="T0" fmla="*/ 546 w 611"/>
                <a:gd name="T1" fmla="*/ 479 h 1119"/>
                <a:gd name="T2" fmla="*/ 0 w 611"/>
                <a:gd name="T3" fmla="*/ 479 h 1119"/>
                <a:gd name="T4" fmla="*/ 68 w 611"/>
                <a:gd name="T5" fmla="*/ 523 h 1119"/>
                <a:gd name="T6" fmla="*/ 546 w 611"/>
                <a:gd name="T7" fmla="*/ 1118 h 1119"/>
                <a:gd name="T8" fmla="*/ 610 w 611"/>
                <a:gd name="T9" fmla="*/ 523 h 1119"/>
                <a:gd name="T10" fmla="*/ 546 w 611"/>
                <a:gd name="T11" fmla="*/ 479 h 1119"/>
                <a:gd name="T12" fmla="*/ 501 w 611"/>
                <a:gd name="T13" fmla="*/ 1073 h 1119"/>
                <a:gd name="T14" fmla="*/ 109 w 611"/>
                <a:gd name="T15" fmla="*/ 523 h 1119"/>
                <a:gd name="T16" fmla="*/ 501 w 611"/>
                <a:gd name="T17" fmla="*/ 1073 h 1119"/>
                <a:gd name="T18" fmla="*/ 429 w 611"/>
                <a:gd name="T19" fmla="*/ 998 h 1119"/>
                <a:gd name="T20" fmla="*/ 384 w 611"/>
                <a:gd name="T21" fmla="*/ 598 h 1119"/>
                <a:gd name="T22" fmla="*/ 429 w 611"/>
                <a:gd name="T23" fmla="*/ 998 h 1119"/>
                <a:gd name="T24" fmla="*/ 328 w 611"/>
                <a:gd name="T25" fmla="*/ 998 h 1119"/>
                <a:gd name="T26" fmla="*/ 282 w 611"/>
                <a:gd name="T27" fmla="*/ 598 h 1119"/>
                <a:gd name="T28" fmla="*/ 328 w 611"/>
                <a:gd name="T29" fmla="*/ 998 h 1119"/>
                <a:gd name="T30" fmla="*/ 226 w 611"/>
                <a:gd name="T31" fmla="*/ 998 h 1119"/>
                <a:gd name="T32" fmla="*/ 181 w 611"/>
                <a:gd name="T33" fmla="*/ 598 h 1119"/>
                <a:gd name="T34" fmla="*/ 226 w 611"/>
                <a:gd name="T35" fmla="*/ 998 h 1119"/>
                <a:gd name="T36" fmla="*/ 98 w 611"/>
                <a:gd name="T37" fmla="*/ 329 h 1119"/>
                <a:gd name="T38" fmla="*/ 98 w 611"/>
                <a:gd name="T39" fmla="*/ 307 h 1119"/>
                <a:gd name="T40" fmla="*/ 181 w 611"/>
                <a:gd name="T41" fmla="*/ 217 h 1119"/>
                <a:gd name="T42" fmla="*/ 264 w 611"/>
                <a:gd name="T43" fmla="*/ 344 h 1119"/>
                <a:gd name="T44" fmla="*/ 162 w 611"/>
                <a:gd name="T45" fmla="*/ 385 h 1119"/>
                <a:gd name="T46" fmla="*/ 120 w 611"/>
                <a:gd name="T47" fmla="*/ 363 h 1119"/>
                <a:gd name="T48" fmla="*/ 109 w 611"/>
                <a:gd name="T49" fmla="*/ 370 h 1119"/>
                <a:gd name="T50" fmla="*/ 290 w 611"/>
                <a:gd name="T51" fmla="*/ 393 h 1119"/>
                <a:gd name="T52" fmla="*/ 305 w 611"/>
                <a:gd name="T53" fmla="*/ 385 h 1119"/>
                <a:gd name="T54" fmla="*/ 328 w 611"/>
                <a:gd name="T55" fmla="*/ 404 h 1119"/>
                <a:gd name="T56" fmla="*/ 493 w 611"/>
                <a:gd name="T57" fmla="*/ 370 h 1119"/>
                <a:gd name="T58" fmla="*/ 478 w 611"/>
                <a:gd name="T59" fmla="*/ 366 h 1119"/>
                <a:gd name="T60" fmla="*/ 388 w 611"/>
                <a:gd name="T61" fmla="*/ 385 h 1119"/>
                <a:gd name="T62" fmla="*/ 422 w 611"/>
                <a:gd name="T63" fmla="*/ 232 h 1119"/>
                <a:gd name="T64" fmla="*/ 505 w 611"/>
                <a:gd name="T65" fmla="*/ 284 h 1119"/>
                <a:gd name="T66" fmla="*/ 508 w 611"/>
                <a:gd name="T67" fmla="*/ 329 h 1119"/>
                <a:gd name="T68" fmla="*/ 456 w 611"/>
                <a:gd name="T69" fmla="*/ 172 h 1119"/>
                <a:gd name="T70" fmla="*/ 429 w 611"/>
                <a:gd name="T71" fmla="*/ 161 h 1119"/>
                <a:gd name="T72" fmla="*/ 433 w 611"/>
                <a:gd name="T73" fmla="*/ 116 h 1119"/>
                <a:gd name="T74" fmla="*/ 320 w 611"/>
                <a:gd name="T75" fmla="*/ 0 h 1119"/>
                <a:gd name="T76" fmla="*/ 320 w 611"/>
                <a:gd name="T77" fmla="*/ 15 h 1119"/>
                <a:gd name="T78" fmla="*/ 361 w 611"/>
                <a:gd name="T79" fmla="*/ 41 h 1119"/>
                <a:gd name="T80" fmla="*/ 380 w 611"/>
                <a:gd name="T81" fmla="*/ 142 h 1119"/>
                <a:gd name="T82" fmla="*/ 222 w 611"/>
                <a:gd name="T83" fmla="*/ 142 h 1119"/>
                <a:gd name="T84" fmla="*/ 245 w 611"/>
                <a:gd name="T85" fmla="*/ 34 h 1119"/>
                <a:gd name="T86" fmla="*/ 282 w 611"/>
                <a:gd name="T87" fmla="*/ 8 h 1119"/>
                <a:gd name="T88" fmla="*/ 173 w 611"/>
                <a:gd name="T89" fmla="*/ 93 h 1119"/>
                <a:gd name="T90" fmla="*/ 169 w 611"/>
                <a:gd name="T91" fmla="*/ 161 h 1119"/>
                <a:gd name="T92" fmla="*/ 162 w 611"/>
                <a:gd name="T93" fmla="*/ 165 h 1119"/>
                <a:gd name="T94" fmla="*/ 94 w 611"/>
                <a:gd name="T95" fmla="*/ 224 h 1119"/>
                <a:gd name="T96" fmla="*/ 98 w 611"/>
                <a:gd name="T97" fmla="*/ 329 h 1119"/>
                <a:gd name="T98" fmla="*/ 384 w 611"/>
                <a:gd name="T99" fmla="*/ 221 h 1119"/>
                <a:gd name="T100" fmla="*/ 331 w 611"/>
                <a:gd name="T101" fmla="*/ 314 h 1119"/>
                <a:gd name="T102" fmla="*/ 339 w 611"/>
                <a:gd name="T103" fmla="*/ 262 h 1119"/>
                <a:gd name="T104" fmla="*/ 350 w 611"/>
                <a:gd name="T105" fmla="*/ 247 h 1119"/>
                <a:gd name="T106" fmla="*/ 384 w 611"/>
                <a:gd name="T107" fmla="*/ 221 h 1119"/>
                <a:gd name="T108" fmla="*/ 301 w 611"/>
                <a:gd name="T109" fmla="*/ 146 h 1119"/>
                <a:gd name="T110" fmla="*/ 354 w 611"/>
                <a:gd name="T111" fmla="*/ 168 h 1119"/>
                <a:gd name="T112" fmla="*/ 301 w 611"/>
                <a:gd name="T113" fmla="*/ 146 h 1119"/>
                <a:gd name="T114" fmla="*/ 215 w 611"/>
                <a:gd name="T115" fmla="*/ 221 h 1119"/>
                <a:gd name="T116" fmla="*/ 256 w 611"/>
                <a:gd name="T117" fmla="*/ 251 h 1119"/>
                <a:gd name="T118" fmla="*/ 264 w 611"/>
                <a:gd name="T119" fmla="*/ 262 h 1119"/>
                <a:gd name="T120" fmla="*/ 215 w 611"/>
                <a:gd name="T121" fmla="*/ 232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1" h="1119">
                  <a:moveTo>
                    <a:pt x="546" y="479"/>
                  </a:moveTo>
                  <a:lnTo>
                    <a:pt x="546" y="479"/>
                  </a:lnTo>
                  <a:cubicBezTo>
                    <a:pt x="68" y="479"/>
                    <a:pt x="68" y="479"/>
                    <a:pt x="68" y="479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68" y="523"/>
                    <a:pt x="68" y="523"/>
                    <a:pt x="68" y="523"/>
                  </a:cubicBezTo>
                  <a:cubicBezTo>
                    <a:pt x="68" y="1118"/>
                    <a:pt x="68" y="1118"/>
                    <a:pt x="68" y="1118"/>
                  </a:cubicBezTo>
                  <a:cubicBezTo>
                    <a:pt x="546" y="1118"/>
                    <a:pt x="546" y="1118"/>
                    <a:pt x="546" y="1118"/>
                  </a:cubicBezTo>
                  <a:cubicBezTo>
                    <a:pt x="546" y="523"/>
                    <a:pt x="546" y="523"/>
                    <a:pt x="546" y="523"/>
                  </a:cubicBezTo>
                  <a:cubicBezTo>
                    <a:pt x="610" y="523"/>
                    <a:pt x="610" y="523"/>
                    <a:pt x="610" y="523"/>
                  </a:cubicBezTo>
                  <a:cubicBezTo>
                    <a:pt x="610" y="479"/>
                    <a:pt x="610" y="479"/>
                    <a:pt x="610" y="479"/>
                  </a:cubicBezTo>
                  <a:lnTo>
                    <a:pt x="546" y="479"/>
                  </a:lnTo>
                  <a:close/>
                  <a:moveTo>
                    <a:pt x="501" y="1073"/>
                  </a:moveTo>
                  <a:lnTo>
                    <a:pt x="501" y="1073"/>
                  </a:lnTo>
                  <a:cubicBezTo>
                    <a:pt x="109" y="1073"/>
                    <a:pt x="109" y="1073"/>
                    <a:pt x="109" y="1073"/>
                  </a:cubicBezTo>
                  <a:cubicBezTo>
                    <a:pt x="109" y="523"/>
                    <a:pt x="109" y="523"/>
                    <a:pt x="109" y="523"/>
                  </a:cubicBezTo>
                  <a:cubicBezTo>
                    <a:pt x="501" y="523"/>
                    <a:pt x="501" y="523"/>
                    <a:pt x="501" y="523"/>
                  </a:cubicBezTo>
                  <a:lnTo>
                    <a:pt x="501" y="1073"/>
                  </a:lnTo>
                  <a:close/>
                  <a:moveTo>
                    <a:pt x="429" y="998"/>
                  </a:moveTo>
                  <a:lnTo>
                    <a:pt x="429" y="998"/>
                  </a:lnTo>
                  <a:cubicBezTo>
                    <a:pt x="384" y="998"/>
                    <a:pt x="384" y="998"/>
                    <a:pt x="384" y="998"/>
                  </a:cubicBezTo>
                  <a:cubicBezTo>
                    <a:pt x="384" y="598"/>
                    <a:pt x="384" y="598"/>
                    <a:pt x="384" y="598"/>
                  </a:cubicBezTo>
                  <a:cubicBezTo>
                    <a:pt x="429" y="598"/>
                    <a:pt x="429" y="598"/>
                    <a:pt x="429" y="598"/>
                  </a:cubicBezTo>
                  <a:lnTo>
                    <a:pt x="429" y="998"/>
                  </a:lnTo>
                  <a:close/>
                  <a:moveTo>
                    <a:pt x="328" y="998"/>
                  </a:moveTo>
                  <a:lnTo>
                    <a:pt x="328" y="998"/>
                  </a:lnTo>
                  <a:cubicBezTo>
                    <a:pt x="282" y="998"/>
                    <a:pt x="282" y="998"/>
                    <a:pt x="282" y="998"/>
                  </a:cubicBezTo>
                  <a:cubicBezTo>
                    <a:pt x="282" y="598"/>
                    <a:pt x="282" y="598"/>
                    <a:pt x="282" y="598"/>
                  </a:cubicBezTo>
                  <a:cubicBezTo>
                    <a:pt x="328" y="598"/>
                    <a:pt x="328" y="598"/>
                    <a:pt x="328" y="598"/>
                  </a:cubicBezTo>
                  <a:lnTo>
                    <a:pt x="328" y="998"/>
                  </a:lnTo>
                  <a:close/>
                  <a:moveTo>
                    <a:pt x="226" y="998"/>
                  </a:moveTo>
                  <a:lnTo>
                    <a:pt x="226" y="998"/>
                  </a:lnTo>
                  <a:cubicBezTo>
                    <a:pt x="181" y="998"/>
                    <a:pt x="181" y="998"/>
                    <a:pt x="181" y="998"/>
                  </a:cubicBezTo>
                  <a:cubicBezTo>
                    <a:pt x="181" y="598"/>
                    <a:pt x="181" y="598"/>
                    <a:pt x="181" y="598"/>
                  </a:cubicBezTo>
                  <a:cubicBezTo>
                    <a:pt x="226" y="598"/>
                    <a:pt x="226" y="598"/>
                    <a:pt x="226" y="598"/>
                  </a:cubicBezTo>
                  <a:lnTo>
                    <a:pt x="226" y="998"/>
                  </a:lnTo>
                  <a:close/>
                  <a:moveTo>
                    <a:pt x="98" y="329"/>
                  </a:moveTo>
                  <a:lnTo>
                    <a:pt x="98" y="329"/>
                  </a:lnTo>
                  <a:cubicBezTo>
                    <a:pt x="102" y="329"/>
                    <a:pt x="102" y="329"/>
                    <a:pt x="102" y="325"/>
                  </a:cubicBezTo>
                  <a:cubicBezTo>
                    <a:pt x="98" y="318"/>
                    <a:pt x="98" y="314"/>
                    <a:pt x="98" y="307"/>
                  </a:cubicBezTo>
                  <a:cubicBezTo>
                    <a:pt x="98" y="292"/>
                    <a:pt x="102" y="273"/>
                    <a:pt x="109" y="258"/>
                  </a:cubicBezTo>
                  <a:cubicBezTo>
                    <a:pt x="124" y="232"/>
                    <a:pt x="151" y="217"/>
                    <a:pt x="181" y="217"/>
                  </a:cubicBezTo>
                  <a:cubicBezTo>
                    <a:pt x="181" y="221"/>
                    <a:pt x="181" y="228"/>
                    <a:pt x="181" y="232"/>
                  </a:cubicBezTo>
                  <a:cubicBezTo>
                    <a:pt x="181" y="284"/>
                    <a:pt x="215" y="329"/>
                    <a:pt x="264" y="344"/>
                  </a:cubicBezTo>
                  <a:cubicBezTo>
                    <a:pt x="256" y="355"/>
                    <a:pt x="245" y="366"/>
                    <a:pt x="234" y="374"/>
                  </a:cubicBezTo>
                  <a:cubicBezTo>
                    <a:pt x="215" y="389"/>
                    <a:pt x="184" y="393"/>
                    <a:pt x="162" y="385"/>
                  </a:cubicBezTo>
                  <a:cubicBezTo>
                    <a:pt x="147" y="381"/>
                    <a:pt x="136" y="378"/>
                    <a:pt x="124" y="366"/>
                  </a:cubicBezTo>
                  <a:lnTo>
                    <a:pt x="120" y="363"/>
                  </a:lnTo>
                  <a:lnTo>
                    <a:pt x="117" y="363"/>
                  </a:lnTo>
                  <a:cubicBezTo>
                    <a:pt x="113" y="366"/>
                    <a:pt x="109" y="366"/>
                    <a:pt x="109" y="370"/>
                  </a:cubicBezTo>
                  <a:cubicBezTo>
                    <a:pt x="139" y="411"/>
                    <a:pt x="200" y="430"/>
                    <a:pt x="252" y="415"/>
                  </a:cubicBezTo>
                  <a:cubicBezTo>
                    <a:pt x="264" y="408"/>
                    <a:pt x="279" y="404"/>
                    <a:pt x="290" y="393"/>
                  </a:cubicBezTo>
                  <a:cubicBezTo>
                    <a:pt x="294" y="393"/>
                    <a:pt x="298" y="389"/>
                    <a:pt x="298" y="389"/>
                  </a:cubicBezTo>
                  <a:cubicBezTo>
                    <a:pt x="301" y="385"/>
                    <a:pt x="301" y="385"/>
                    <a:pt x="305" y="385"/>
                  </a:cubicBezTo>
                  <a:cubicBezTo>
                    <a:pt x="305" y="389"/>
                    <a:pt x="305" y="389"/>
                    <a:pt x="309" y="389"/>
                  </a:cubicBezTo>
                  <a:cubicBezTo>
                    <a:pt x="313" y="396"/>
                    <a:pt x="320" y="400"/>
                    <a:pt x="328" y="404"/>
                  </a:cubicBezTo>
                  <a:cubicBezTo>
                    <a:pt x="354" y="415"/>
                    <a:pt x="380" y="422"/>
                    <a:pt x="407" y="419"/>
                  </a:cubicBezTo>
                  <a:cubicBezTo>
                    <a:pt x="441" y="415"/>
                    <a:pt x="475" y="396"/>
                    <a:pt x="493" y="370"/>
                  </a:cubicBezTo>
                  <a:cubicBezTo>
                    <a:pt x="490" y="366"/>
                    <a:pt x="486" y="363"/>
                    <a:pt x="482" y="363"/>
                  </a:cubicBezTo>
                  <a:cubicBezTo>
                    <a:pt x="482" y="359"/>
                    <a:pt x="482" y="363"/>
                    <a:pt x="478" y="366"/>
                  </a:cubicBezTo>
                  <a:cubicBezTo>
                    <a:pt x="475" y="370"/>
                    <a:pt x="471" y="374"/>
                    <a:pt x="463" y="374"/>
                  </a:cubicBezTo>
                  <a:cubicBezTo>
                    <a:pt x="441" y="389"/>
                    <a:pt x="414" y="393"/>
                    <a:pt x="388" y="385"/>
                  </a:cubicBezTo>
                  <a:cubicBezTo>
                    <a:pt x="369" y="378"/>
                    <a:pt x="350" y="363"/>
                    <a:pt x="339" y="344"/>
                  </a:cubicBezTo>
                  <a:cubicBezTo>
                    <a:pt x="388" y="329"/>
                    <a:pt x="422" y="284"/>
                    <a:pt x="422" y="232"/>
                  </a:cubicBezTo>
                  <a:cubicBezTo>
                    <a:pt x="422" y="224"/>
                    <a:pt x="418" y="221"/>
                    <a:pt x="418" y="213"/>
                  </a:cubicBezTo>
                  <a:cubicBezTo>
                    <a:pt x="459" y="217"/>
                    <a:pt x="493" y="243"/>
                    <a:pt x="505" y="284"/>
                  </a:cubicBezTo>
                  <a:cubicBezTo>
                    <a:pt x="505" y="299"/>
                    <a:pt x="505" y="310"/>
                    <a:pt x="501" y="325"/>
                  </a:cubicBezTo>
                  <a:cubicBezTo>
                    <a:pt x="501" y="329"/>
                    <a:pt x="505" y="329"/>
                    <a:pt x="508" y="329"/>
                  </a:cubicBezTo>
                  <a:cubicBezTo>
                    <a:pt x="508" y="333"/>
                    <a:pt x="512" y="333"/>
                    <a:pt x="516" y="337"/>
                  </a:cubicBezTo>
                  <a:cubicBezTo>
                    <a:pt x="538" y="273"/>
                    <a:pt x="512" y="206"/>
                    <a:pt x="456" y="172"/>
                  </a:cubicBezTo>
                  <a:cubicBezTo>
                    <a:pt x="452" y="168"/>
                    <a:pt x="444" y="165"/>
                    <a:pt x="441" y="165"/>
                  </a:cubicBezTo>
                  <a:cubicBezTo>
                    <a:pt x="437" y="161"/>
                    <a:pt x="433" y="161"/>
                    <a:pt x="429" y="161"/>
                  </a:cubicBezTo>
                  <a:cubicBezTo>
                    <a:pt x="433" y="157"/>
                    <a:pt x="433" y="153"/>
                    <a:pt x="433" y="150"/>
                  </a:cubicBezTo>
                  <a:cubicBezTo>
                    <a:pt x="433" y="138"/>
                    <a:pt x="433" y="127"/>
                    <a:pt x="433" y="116"/>
                  </a:cubicBezTo>
                  <a:cubicBezTo>
                    <a:pt x="429" y="97"/>
                    <a:pt x="425" y="78"/>
                    <a:pt x="414" y="64"/>
                  </a:cubicBezTo>
                  <a:cubicBezTo>
                    <a:pt x="392" y="30"/>
                    <a:pt x="358" y="8"/>
                    <a:pt x="320" y="0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20" y="15"/>
                    <a:pt x="320" y="15"/>
                    <a:pt x="320" y="15"/>
                  </a:cubicBezTo>
                  <a:cubicBezTo>
                    <a:pt x="320" y="19"/>
                    <a:pt x="328" y="19"/>
                    <a:pt x="328" y="19"/>
                  </a:cubicBezTo>
                  <a:cubicBezTo>
                    <a:pt x="343" y="22"/>
                    <a:pt x="354" y="30"/>
                    <a:pt x="361" y="41"/>
                  </a:cubicBezTo>
                  <a:cubicBezTo>
                    <a:pt x="380" y="60"/>
                    <a:pt x="392" y="86"/>
                    <a:pt x="388" y="112"/>
                  </a:cubicBezTo>
                  <a:cubicBezTo>
                    <a:pt x="388" y="123"/>
                    <a:pt x="384" y="131"/>
                    <a:pt x="380" y="142"/>
                  </a:cubicBezTo>
                  <a:cubicBezTo>
                    <a:pt x="358" y="123"/>
                    <a:pt x="331" y="112"/>
                    <a:pt x="301" y="112"/>
                  </a:cubicBezTo>
                  <a:cubicBezTo>
                    <a:pt x="271" y="112"/>
                    <a:pt x="245" y="123"/>
                    <a:pt x="222" y="142"/>
                  </a:cubicBezTo>
                  <a:cubicBezTo>
                    <a:pt x="215" y="127"/>
                    <a:pt x="211" y="108"/>
                    <a:pt x="215" y="90"/>
                  </a:cubicBezTo>
                  <a:cubicBezTo>
                    <a:pt x="215" y="67"/>
                    <a:pt x="226" y="49"/>
                    <a:pt x="245" y="34"/>
                  </a:cubicBezTo>
                  <a:cubicBezTo>
                    <a:pt x="252" y="26"/>
                    <a:pt x="267" y="19"/>
                    <a:pt x="279" y="15"/>
                  </a:cubicBezTo>
                  <a:cubicBezTo>
                    <a:pt x="282" y="15"/>
                    <a:pt x="282" y="11"/>
                    <a:pt x="282" y="8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30" y="8"/>
                    <a:pt x="188" y="45"/>
                    <a:pt x="173" y="93"/>
                  </a:cubicBezTo>
                  <a:cubicBezTo>
                    <a:pt x="169" y="108"/>
                    <a:pt x="166" y="120"/>
                    <a:pt x="169" y="135"/>
                  </a:cubicBezTo>
                  <a:cubicBezTo>
                    <a:pt x="169" y="142"/>
                    <a:pt x="169" y="150"/>
                    <a:pt x="169" y="161"/>
                  </a:cubicBezTo>
                  <a:cubicBezTo>
                    <a:pt x="169" y="161"/>
                    <a:pt x="169" y="161"/>
                    <a:pt x="166" y="161"/>
                  </a:cubicBezTo>
                  <a:cubicBezTo>
                    <a:pt x="166" y="165"/>
                    <a:pt x="162" y="165"/>
                    <a:pt x="162" y="165"/>
                  </a:cubicBezTo>
                  <a:cubicBezTo>
                    <a:pt x="158" y="168"/>
                    <a:pt x="154" y="168"/>
                    <a:pt x="151" y="172"/>
                  </a:cubicBezTo>
                  <a:cubicBezTo>
                    <a:pt x="124" y="183"/>
                    <a:pt x="105" y="202"/>
                    <a:pt x="94" y="224"/>
                  </a:cubicBezTo>
                  <a:cubicBezTo>
                    <a:pt x="75" y="258"/>
                    <a:pt x="75" y="299"/>
                    <a:pt x="87" y="337"/>
                  </a:cubicBezTo>
                  <a:cubicBezTo>
                    <a:pt x="90" y="333"/>
                    <a:pt x="94" y="333"/>
                    <a:pt x="98" y="329"/>
                  </a:cubicBezTo>
                  <a:close/>
                  <a:moveTo>
                    <a:pt x="384" y="221"/>
                  </a:moveTo>
                  <a:lnTo>
                    <a:pt x="384" y="221"/>
                  </a:lnTo>
                  <a:cubicBezTo>
                    <a:pt x="388" y="224"/>
                    <a:pt x="388" y="228"/>
                    <a:pt x="388" y="232"/>
                  </a:cubicBezTo>
                  <a:cubicBezTo>
                    <a:pt x="388" y="269"/>
                    <a:pt x="361" y="299"/>
                    <a:pt x="331" y="314"/>
                  </a:cubicBezTo>
                  <a:cubicBezTo>
                    <a:pt x="328" y="303"/>
                    <a:pt x="328" y="292"/>
                    <a:pt x="331" y="284"/>
                  </a:cubicBezTo>
                  <a:cubicBezTo>
                    <a:pt x="331" y="277"/>
                    <a:pt x="335" y="269"/>
                    <a:pt x="339" y="262"/>
                  </a:cubicBezTo>
                  <a:cubicBezTo>
                    <a:pt x="339" y="258"/>
                    <a:pt x="343" y="254"/>
                    <a:pt x="346" y="251"/>
                  </a:cubicBezTo>
                  <a:cubicBezTo>
                    <a:pt x="346" y="247"/>
                    <a:pt x="350" y="247"/>
                    <a:pt x="350" y="247"/>
                  </a:cubicBezTo>
                  <a:cubicBezTo>
                    <a:pt x="354" y="239"/>
                    <a:pt x="361" y="232"/>
                    <a:pt x="373" y="224"/>
                  </a:cubicBezTo>
                  <a:cubicBezTo>
                    <a:pt x="377" y="224"/>
                    <a:pt x="380" y="221"/>
                    <a:pt x="384" y="221"/>
                  </a:cubicBezTo>
                  <a:close/>
                  <a:moveTo>
                    <a:pt x="301" y="146"/>
                  </a:moveTo>
                  <a:lnTo>
                    <a:pt x="301" y="146"/>
                  </a:lnTo>
                  <a:cubicBezTo>
                    <a:pt x="324" y="146"/>
                    <a:pt x="343" y="153"/>
                    <a:pt x="358" y="168"/>
                  </a:cubicBezTo>
                  <a:cubicBezTo>
                    <a:pt x="358" y="168"/>
                    <a:pt x="358" y="168"/>
                    <a:pt x="354" y="168"/>
                  </a:cubicBezTo>
                  <a:cubicBezTo>
                    <a:pt x="346" y="176"/>
                    <a:pt x="298" y="209"/>
                    <a:pt x="245" y="168"/>
                  </a:cubicBezTo>
                  <a:cubicBezTo>
                    <a:pt x="260" y="153"/>
                    <a:pt x="279" y="146"/>
                    <a:pt x="301" y="146"/>
                  </a:cubicBezTo>
                  <a:close/>
                  <a:moveTo>
                    <a:pt x="215" y="221"/>
                  </a:moveTo>
                  <a:lnTo>
                    <a:pt x="215" y="221"/>
                  </a:lnTo>
                  <a:cubicBezTo>
                    <a:pt x="226" y="224"/>
                    <a:pt x="237" y="232"/>
                    <a:pt x="245" y="239"/>
                  </a:cubicBezTo>
                  <a:cubicBezTo>
                    <a:pt x="249" y="239"/>
                    <a:pt x="252" y="247"/>
                    <a:pt x="256" y="251"/>
                  </a:cubicBezTo>
                  <a:cubicBezTo>
                    <a:pt x="260" y="254"/>
                    <a:pt x="264" y="258"/>
                    <a:pt x="264" y="262"/>
                  </a:cubicBezTo>
                  <a:lnTo>
                    <a:pt x="264" y="262"/>
                  </a:lnTo>
                  <a:cubicBezTo>
                    <a:pt x="271" y="277"/>
                    <a:pt x="275" y="292"/>
                    <a:pt x="271" y="314"/>
                  </a:cubicBezTo>
                  <a:cubicBezTo>
                    <a:pt x="237" y="303"/>
                    <a:pt x="215" y="269"/>
                    <a:pt x="215" y="232"/>
                  </a:cubicBezTo>
                  <a:cubicBezTo>
                    <a:pt x="215" y="228"/>
                    <a:pt x="215" y="224"/>
                    <a:pt x="215" y="22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3" name="Group 192"/>
          <p:cNvGrpSpPr/>
          <p:nvPr/>
        </p:nvGrpSpPr>
        <p:grpSpPr>
          <a:xfrm>
            <a:off x="4346008" y="2270152"/>
            <a:ext cx="220663" cy="403225"/>
            <a:chOff x="4322298" y="2218558"/>
            <a:chExt cx="220663" cy="403225"/>
          </a:xfrm>
        </p:grpSpPr>
        <p:sp>
          <p:nvSpPr>
            <p:cNvPr id="194" name="Freeform 216"/>
            <p:cNvSpPr>
              <a:spLocks noChangeArrowheads="1"/>
            </p:cNvSpPr>
            <p:nvPr/>
          </p:nvSpPr>
          <p:spPr bwMode="auto">
            <a:xfrm>
              <a:off x="4360398" y="2405883"/>
              <a:ext cx="141288" cy="198438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217"/>
            <p:cNvSpPr>
              <a:spLocks noChangeArrowheads="1"/>
            </p:cNvSpPr>
            <p:nvPr/>
          </p:nvSpPr>
          <p:spPr bwMode="auto">
            <a:xfrm>
              <a:off x="4360398" y="2405883"/>
              <a:ext cx="141288" cy="198438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218"/>
            <p:cNvSpPr>
              <a:spLocks noChangeArrowheads="1"/>
            </p:cNvSpPr>
            <p:nvPr/>
          </p:nvSpPr>
          <p:spPr bwMode="auto">
            <a:xfrm>
              <a:off x="4431836" y="2397946"/>
              <a:ext cx="79375" cy="214312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219"/>
            <p:cNvSpPr>
              <a:spLocks noChangeArrowheads="1"/>
            </p:cNvSpPr>
            <p:nvPr/>
          </p:nvSpPr>
          <p:spPr bwMode="auto">
            <a:xfrm>
              <a:off x="4431836" y="2397946"/>
              <a:ext cx="79375" cy="214312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220"/>
            <p:cNvSpPr>
              <a:spLocks noChangeArrowheads="1"/>
            </p:cNvSpPr>
            <p:nvPr/>
          </p:nvSpPr>
          <p:spPr bwMode="auto">
            <a:xfrm>
              <a:off x="4431836" y="2405883"/>
              <a:ext cx="71437" cy="198438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221"/>
            <p:cNvSpPr>
              <a:spLocks noChangeArrowheads="1"/>
            </p:cNvSpPr>
            <p:nvPr/>
          </p:nvSpPr>
          <p:spPr bwMode="auto">
            <a:xfrm>
              <a:off x="4431836" y="2405883"/>
              <a:ext cx="71437" cy="198438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222"/>
            <p:cNvSpPr>
              <a:spLocks noChangeArrowheads="1"/>
            </p:cNvSpPr>
            <p:nvPr/>
          </p:nvSpPr>
          <p:spPr bwMode="auto">
            <a:xfrm>
              <a:off x="4322298" y="2218558"/>
              <a:ext cx="220663" cy="403225"/>
            </a:xfrm>
            <a:custGeom>
              <a:avLst/>
              <a:gdLst>
                <a:gd name="T0" fmla="*/ 546 w 611"/>
                <a:gd name="T1" fmla="*/ 479 h 1119"/>
                <a:gd name="T2" fmla="*/ 0 w 611"/>
                <a:gd name="T3" fmla="*/ 479 h 1119"/>
                <a:gd name="T4" fmla="*/ 68 w 611"/>
                <a:gd name="T5" fmla="*/ 523 h 1119"/>
                <a:gd name="T6" fmla="*/ 546 w 611"/>
                <a:gd name="T7" fmla="*/ 1118 h 1119"/>
                <a:gd name="T8" fmla="*/ 610 w 611"/>
                <a:gd name="T9" fmla="*/ 523 h 1119"/>
                <a:gd name="T10" fmla="*/ 546 w 611"/>
                <a:gd name="T11" fmla="*/ 479 h 1119"/>
                <a:gd name="T12" fmla="*/ 501 w 611"/>
                <a:gd name="T13" fmla="*/ 1073 h 1119"/>
                <a:gd name="T14" fmla="*/ 109 w 611"/>
                <a:gd name="T15" fmla="*/ 523 h 1119"/>
                <a:gd name="T16" fmla="*/ 501 w 611"/>
                <a:gd name="T17" fmla="*/ 1073 h 1119"/>
                <a:gd name="T18" fmla="*/ 429 w 611"/>
                <a:gd name="T19" fmla="*/ 998 h 1119"/>
                <a:gd name="T20" fmla="*/ 384 w 611"/>
                <a:gd name="T21" fmla="*/ 598 h 1119"/>
                <a:gd name="T22" fmla="*/ 429 w 611"/>
                <a:gd name="T23" fmla="*/ 998 h 1119"/>
                <a:gd name="T24" fmla="*/ 328 w 611"/>
                <a:gd name="T25" fmla="*/ 998 h 1119"/>
                <a:gd name="T26" fmla="*/ 282 w 611"/>
                <a:gd name="T27" fmla="*/ 598 h 1119"/>
                <a:gd name="T28" fmla="*/ 328 w 611"/>
                <a:gd name="T29" fmla="*/ 998 h 1119"/>
                <a:gd name="T30" fmla="*/ 226 w 611"/>
                <a:gd name="T31" fmla="*/ 998 h 1119"/>
                <a:gd name="T32" fmla="*/ 181 w 611"/>
                <a:gd name="T33" fmla="*/ 598 h 1119"/>
                <a:gd name="T34" fmla="*/ 226 w 611"/>
                <a:gd name="T35" fmla="*/ 998 h 1119"/>
                <a:gd name="T36" fmla="*/ 98 w 611"/>
                <a:gd name="T37" fmla="*/ 329 h 1119"/>
                <a:gd name="T38" fmla="*/ 98 w 611"/>
                <a:gd name="T39" fmla="*/ 307 h 1119"/>
                <a:gd name="T40" fmla="*/ 181 w 611"/>
                <a:gd name="T41" fmla="*/ 217 h 1119"/>
                <a:gd name="T42" fmla="*/ 264 w 611"/>
                <a:gd name="T43" fmla="*/ 344 h 1119"/>
                <a:gd name="T44" fmla="*/ 162 w 611"/>
                <a:gd name="T45" fmla="*/ 385 h 1119"/>
                <a:gd name="T46" fmla="*/ 120 w 611"/>
                <a:gd name="T47" fmla="*/ 363 h 1119"/>
                <a:gd name="T48" fmla="*/ 109 w 611"/>
                <a:gd name="T49" fmla="*/ 370 h 1119"/>
                <a:gd name="T50" fmla="*/ 290 w 611"/>
                <a:gd name="T51" fmla="*/ 393 h 1119"/>
                <a:gd name="T52" fmla="*/ 305 w 611"/>
                <a:gd name="T53" fmla="*/ 385 h 1119"/>
                <a:gd name="T54" fmla="*/ 328 w 611"/>
                <a:gd name="T55" fmla="*/ 404 h 1119"/>
                <a:gd name="T56" fmla="*/ 493 w 611"/>
                <a:gd name="T57" fmla="*/ 370 h 1119"/>
                <a:gd name="T58" fmla="*/ 478 w 611"/>
                <a:gd name="T59" fmla="*/ 366 h 1119"/>
                <a:gd name="T60" fmla="*/ 388 w 611"/>
                <a:gd name="T61" fmla="*/ 385 h 1119"/>
                <a:gd name="T62" fmla="*/ 422 w 611"/>
                <a:gd name="T63" fmla="*/ 232 h 1119"/>
                <a:gd name="T64" fmla="*/ 505 w 611"/>
                <a:gd name="T65" fmla="*/ 284 h 1119"/>
                <a:gd name="T66" fmla="*/ 508 w 611"/>
                <a:gd name="T67" fmla="*/ 329 h 1119"/>
                <a:gd name="T68" fmla="*/ 456 w 611"/>
                <a:gd name="T69" fmla="*/ 172 h 1119"/>
                <a:gd name="T70" fmla="*/ 429 w 611"/>
                <a:gd name="T71" fmla="*/ 161 h 1119"/>
                <a:gd name="T72" fmla="*/ 433 w 611"/>
                <a:gd name="T73" fmla="*/ 116 h 1119"/>
                <a:gd name="T74" fmla="*/ 320 w 611"/>
                <a:gd name="T75" fmla="*/ 0 h 1119"/>
                <a:gd name="T76" fmla="*/ 320 w 611"/>
                <a:gd name="T77" fmla="*/ 15 h 1119"/>
                <a:gd name="T78" fmla="*/ 361 w 611"/>
                <a:gd name="T79" fmla="*/ 41 h 1119"/>
                <a:gd name="T80" fmla="*/ 380 w 611"/>
                <a:gd name="T81" fmla="*/ 142 h 1119"/>
                <a:gd name="T82" fmla="*/ 222 w 611"/>
                <a:gd name="T83" fmla="*/ 142 h 1119"/>
                <a:gd name="T84" fmla="*/ 245 w 611"/>
                <a:gd name="T85" fmla="*/ 34 h 1119"/>
                <a:gd name="T86" fmla="*/ 282 w 611"/>
                <a:gd name="T87" fmla="*/ 8 h 1119"/>
                <a:gd name="T88" fmla="*/ 173 w 611"/>
                <a:gd name="T89" fmla="*/ 93 h 1119"/>
                <a:gd name="T90" fmla="*/ 169 w 611"/>
                <a:gd name="T91" fmla="*/ 161 h 1119"/>
                <a:gd name="T92" fmla="*/ 162 w 611"/>
                <a:gd name="T93" fmla="*/ 165 h 1119"/>
                <a:gd name="T94" fmla="*/ 94 w 611"/>
                <a:gd name="T95" fmla="*/ 224 h 1119"/>
                <a:gd name="T96" fmla="*/ 98 w 611"/>
                <a:gd name="T97" fmla="*/ 329 h 1119"/>
                <a:gd name="T98" fmla="*/ 384 w 611"/>
                <a:gd name="T99" fmla="*/ 221 h 1119"/>
                <a:gd name="T100" fmla="*/ 331 w 611"/>
                <a:gd name="T101" fmla="*/ 314 h 1119"/>
                <a:gd name="T102" fmla="*/ 339 w 611"/>
                <a:gd name="T103" fmla="*/ 262 h 1119"/>
                <a:gd name="T104" fmla="*/ 350 w 611"/>
                <a:gd name="T105" fmla="*/ 247 h 1119"/>
                <a:gd name="T106" fmla="*/ 384 w 611"/>
                <a:gd name="T107" fmla="*/ 221 h 1119"/>
                <a:gd name="T108" fmla="*/ 301 w 611"/>
                <a:gd name="T109" fmla="*/ 146 h 1119"/>
                <a:gd name="T110" fmla="*/ 354 w 611"/>
                <a:gd name="T111" fmla="*/ 168 h 1119"/>
                <a:gd name="T112" fmla="*/ 301 w 611"/>
                <a:gd name="T113" fmla="*/ 146 h 1119"/>
                <a:gd name="T114" fmla="*/ 215 w 611"/>
                <a:gd name="T115" fmla="*/ 221 h 1119"/>
                <a:gd name="T116" fmla="*/ 256 w 611"/>
                <a:gd name="T117" fmla="*/ 251 h 1119"/>
                <a:gd name="T118" fmla="*/ 264 w 611"/>
                <a:gd name="T119" fmla="*/ 262 h 1119"/>
                <a:gd name="T120" fmla="*/ 215 w 611"/>
                <a:gd name="T121" fmla="*/ 232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1" h="1119">
                  <a:moveTo>
                    <a:pt x="546" y="479"/>
                  </a:moveTo>
                  <a:lnTo>
                    <a:pt x="546" y="479"/>
                  </a:lnTo>
                  <a:cubicBezTo>
                    <a:pt x="68" y="479"/>
                    <a:pt x="68" y="479"/>
                    <a:pt x="68" y="479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68" y="523"/>
                    <a:pt x="68" y="523"/>
                    <a:pt x="68" y="523"/>
                  </a:cubicBezTo>
                  <a:cubicBezTo>
                    <a:pt x="68" y="1118"/>
                    <a:pt x="68" y="1118"/>
                    <a:pt x="68" y="1118"/>
                  </a:cubicBezTo>
                  <a:cubicBezTo>
                    <a:pt x="546" y="1118"/>
                    <a:pt x="546" y="1118"/>
                    <a:pt x="546" y="1118"/>
                  </a:cubicBezTo>
                  <a:cubicBezTo>
                    <a:pt x="546" y="523"/>
                    <a:pt x="546" y="523"/>
                    <a:pt x="546" y="523"/>
                  </a:cubicBezTo>
                  <a:cubicBezTo>
                    <a:pt x="610" y="523"/>
                    <a:pt x="610" y="523"/>
                    <a:pt x="610" y="523"/>
                  </a:cubicBezTo>
                  <a:cubicBezTo>
                    <a:pt x="610" y="479"/>
                    <a:pt x="610" y="479"/>
                    <a:pt x="610" y="479"/>
                  </a:cubicBezTo>
                  <a:lnTo>
                    <a:pt x="546" y="479"/>
                  </a:lnTo>
                  <a:close/>
                  <a:moveTo>
                    <a:pt x="501" y="1073"/>
                  </a:moveTo>
                  <a:lnTo>
                    <a:pt x="501" y="1073"/>
                  </a:lnTo>
                  <a:cubicBezTo>
                    <a:pt x="109" y="1073"/>
                    <a:pt x="109" y="1073"/>
                    <a:pt x="109" y="1073"/>
                  </a:cubicBezTo>
                  <a:cubicBezTo>
                    <a:pt x="109" y="523"/>
                    <a:pt x="109" y="523"/>
                    <a:pt x="109" y="523"/>
                  </a:cubicBezTo>
                  <a:cubicBezTo>
                    <a:pt x="501" y="523"/>
                    <a:pt x="501" y="523"/>
                    <a:pt x="501" y="523"/>
                  </a:cubicBezTo>
                  <a:lnTo>
                    <a:pt x="501" y="1073"/>
                  </a:lnTo>
                  <a:close/>
                  <a:moveTo>
                    <a:pt x="429" y="998"/>
                  </a:moveTo>
                  <a:lnTo>
                    <a:pt x="429" y="998"/>
                  </a:lnTo>
                  <a:cubicBezTo>
                    <a:pt x="384" y="998"/>
                    <a:pt x="384" y="998"/>
                    <a:pt x="384" y="998"/>
                  </a:cubicBezTo>
                  <a:cubicBezTo>
                    <a:pt x="384" y="598"/>
                    <a:pt x="384" y="598"/>
                    <a:pt x="384" y="598"/>
                  </a:cubicBezTo>
                  <a:cubicBezTo>
                    <a:pt x="429" y="598"/>
                    <a:pt x="429" y="598"/>
                    <a:pt x="429" y="598"/>
                  </a:cubicBezTo>
                  <a:lnTo>
                    <a:pt x="429" y="998"/>
                  </a:lnTo>
                  <a:close/>
                  <a:moveTo>
                    <a:pt x="328" y="998"/>
                  </a:moveTo>
                  <a:lnTo>
                    <a:pt x="328" y="998"/>
                  </a:lnTo>
                  <a:cubicBezTo>
                    <a:pt x="282" y="998"/>
                    <a:pt x="282" y="998"/>
                    <a:pt x="282" y="998"/>
                  </a:cubicBezTo>
                  <a:cubicBezTo>
                    <a:pt x="282" y="598"/>
                    <a:pt x="282" y="598"/>
                    <a:pt x="282" y="598"/>
                  </a:cubicBezTo>
                  <a:cubicBezTo>
                    <a:pt x="328" y="598"/>
                    <a:pt x="328" y="598"/>
                    <a:pt x="328" y="598"/>
                  </a:cubicBezTo>
                  <a:lnTo>
                    <a:pt x="328" y="998"/>
                  </a:lnTo>
                  <a:close/>
                  <a:moveTo>
                    <a:pt x="226" y="998"/>
                  </a:moveTo>
                  <a:lnTo>
                    <a:pt x="226" y="998"/>
                  </a:lnTo>
                  <a:cubicBezTo>
                    <a:pt x="181" y="998"/>
                    <a:pt x="181" y="998"/>
                    <a:pt x="181" y="998"/>
                  </a:cubicBezTo>
                  <a:cubicBezTo>
                    <a:pt x="181" y="598"/>
                    <a:pt x="181" y="598"/>
                    <a:pt x="181" y="598"/>
                  </a:cubicBezTo>
                  <a:cubicBezTo>
                    <a:pt x="226" y="598"/>
                    <a:pt x="226" y="598"/>
                    <a:pt x="226" y="598"/>
                  </a:cubicBezTo>
                  <a:lnTo>
                    <a:pt x="226" y="998"/>
                  </a:lnTo>
                  <a:close/>
                  <a:moveTo>
                    <a:pt x="98" y="329"/>
                  </a:moveTo>
                  <a:lnTo>
                    <a:pt x="98" y="329"/>
                  </a:lnTo>
                  <a:cubicBezTo>
                    <a:pt x="102" y="329"/>
                    <a:pt x="102" y="329"/>
                    <a:pt x="102" y="325"/>
                  </a:cubicBezTo>
                  <a:cubicBezTo>
                    <a:pt x="98" y="318"/>
                    <a:pt x="98" y="314"/>
                    <a:pt x="98" y="307"/>
                  </a:cubicBezTo>
                  <a:cubicBezTo>
                    <a:pt x="98" y="292"/>
                    <a:pt x="102" y="273"/>
                    <a:pt x="109" y="258"/>
                  </a:cubicBezTo>
                  <a:cubicBezTo>
                    <a:pt x="124" y="232"/>
                    <a:pt x="151" y="217"/>
                    <a:pt x="181" y="217"/>
                  </a:cubicBezTo>
                  <a:cubicBezTo>
                    <a:pt x="181" y="221"/>
                    <a:pt x="181" y="228"/>
                    <a:pt x="181" y="232"/>
                  </a:cubicBezTo>
                  <a:cubicBezTo>
                    <a:pt x="181" y="284"/>
                    <a:pt x="215" y="329"/>
                    <a:pt x="264" y="344"/>
                  </a:cubicBezTo>
                  <a:cubicBezTo>
                    <a:pt x="256" y="355"/>
                    <a:pt x="245" y="366"/>
                    <a:pt x="234" y="374"/>
                  </a:cubicBezTo>
                  <a:cubicBezTo>
                    <a:pt x="215" y="389"/>
                    <a:pt x="184" y="393"/>
                    <a:pt x="162" y="385"/>
                  </a:cubicBezTo>
                  <a:cubicBezTo>
                    <a:pt x="147" y="381"/>
                    <a:pt x="136" y="378"/>
                    <a:pt x="124" y="366"/>
                  </a:cubicBezTo>
                  <a:lnTo>
                    <a:pt x="120" y="363"/>
                  </a:lnTo>
                  <a:lnTo>
                    <a:pt x="117" y="363"/>
                  </a:lnTo>
                  <a:cubicBezTo>
                    <a:pt x="113" y="366"/>
                    <a:pt x="109" y="366"/>
                    <a:pt x="109" y="370"/>
                  </a:cubicBezTo>
                  <a:cubicBezTo>
                    <a:pt x="139" y="411"/>
                    <a:pt x="200" y="430"/>
                    <a:pt x="252" y="415"/>
                  </a:cubicBezTo>
                  <a:cubicBezTo>
                    <a:pt x="264" y="408"/>
                    <a:pt x="279" y="404"/>
                    <a:pt x="290" y="393"/>
                  </a:cubicBezTo>
                  <a:cubicBezTo>
                    <a:pt x="294" y="393"/>
                    <a:pt x="298" y="389"/>
                    <a:pt x="298" y="389"/>
                  </a:cubicBezTo>
                  <a:cubicBezTo>
                    <a:pt x="301" y="385"/>
                    <a:pt x="301" y="385"/>
                    <a:pt x="305" y="385"/>
                  </a:cubicBezTo>
                  <a:cubicBezTo>
                    <a:pt x="305" y="389"/>
                    <a:pt x="305" y="389"/>
                    <a:pt x="309" y="389"/>
                  </a:cubicBezTo>
                  <a:cubicBezTo>
                    <a:pt x="313" y="396"/>
                    <a:pt x="320" y="400"/>
                    <a:pt x="328" y="404"/>
                  </a:cubicBezTo>
                  <a:cubicBezTo>
                    <a:pt x="354" y="415"/>
                    <a:pt x="380" y="422"/>
                    <a:pt x="407" y="419"/>
                  </a:cubicBezTo>
                  <a:cubicBezTo>
                    <a:pt x="441" y="415"/>
                    <a:pt x="475" y="396"/>
                    <a:pt x="493" y="370"/>
                  </a:cubicBezTo>
                  <a:cubicBezTo>
                    <a:pt x="490" y="366"/>
                    <a:pt x="486" y="363"/>
                    <a:pt x="482" y="363"/>
                  </a:cubicBezTo>
                  <a:cubicBezTo>
                    <a:pt x="482" y="359"/>
                    <a:pt x="482" y="363"/>
                    <a:pt x="478" y="366"/>
                  </a:cubicBezTo>
                  <a:cubicBezTo>
                    <a:pt x="475" y="370"/>
                    <a:pt x="471" y="374"/>
                    <a:pt x="463" y="374"/>
                  </a:cubicBezTo>
                  <a:cubicBezTo>
                    <a:pt x="441" y="389"/>
                    <a:pt x="414" y="393"/>
                    <a:pt x="388" y="385"/>
                  </a:cubicBezTo>
                  <a:cubicBezTo>
                    <a:pt x="369" y="378"/>
                    <a:pt x="350" y="363"/>
                    <a:pt x="339" y="344"/>
                  </a:cubicBezTo>
                  <a:cubicBezTo>
                    <a:pt x="388" y="329"/>
                    <a:pt x="422" y="284"/>
                    <a:pt x="422" y="232"/>
                  </a:cubicBezTo>
                  <a:cubicBezTo>
                    <a:pt x="422" y="224"/>
                    <a:pt x="418" y="221"/>
                    <a:pt x="418" y="213"/>
                  </a:cubicBezTo>
                  <a:cubicBezTo>
                    <a:pt x="459" y="217"/>
                    <a:pt x="493" y="243"/>
                    <a:pt x="505" y="284"/>
                  </a:cubicBezTo>
                  <a:cubicBezTo>
                    <a:pt x="505" y="299"/>
                    <a:pt x="505" y="310"/>
                    <a:pt x="501" y="325"/>
                  </a:cubicBezTo>
                  <a:cubicBezTo>
                    <a:pt x="501" y="329"/>
                    <a:pt x="505" y="329"/>
                    <a:pt x="508" y="329"/>
                  </a:cubicBezTo>
                  <a:cubicBezTo>
                    <a:pt x="508" y="333"/>
                    <a:pt x="512" y="333"/>
                    <a:pt x="516" y="337"/>
                  </a:cubicBezTo>
                  <a:cubicBezTo>
                    <a:pt x="538" y="273"/>
                    <a:pt x="512" y="206"/>
                    <a:pt x="456" y="172"/>
                  </a:cubicBezTo>
                  <a:cubicBezTo>
                    <a:pt x="452" y="168"/>
                    <a:pt x="444" y="165"/>
                    <a:pt x="441" y="165"/>
                  </a:cubicBezTo>
                  <a:cubicBezTo>
                    <a:pt x="437" y="161"/>
                    <a:pt x="433" y="161"/>
                    <a:pt x="429" y="161"/>
                  </a:cubicBezTo>
                  <a:cubicBezTo>
                    <a:pt x="433" y="157"/>
                    <a:pt x="433" y="153"/>
                    <a:pt x="433" y="150"/>
                  </a:cubicBezTo>
                  <a:cubicBezTo>
                    <a:pt x="433" y="138"/>
                    <a:pt x="433" y="127"/>
                    <a:pt x="433" y="116"/>
                  </a:cubicBezTo>
                  <a:cubicBezTo>
                    <a:pt x="429" y="97"/>
                    <a:pt x="425" y="78"/>
                    <a:pt x="414" y="64"/>
                  </a:cubicBezTo>
                  <a:cubicBezTo>
                    <a:pt x="392" y="30"/>
                    <a:pt x="358" y="8"/>
                    <a:pt x="320" y="0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20" y="15"/>
                    <a:pt x="320" y="15"/>
                    <a:pt x="320" y="15"/>
                  </a:cubicBezTo>
                  <a:cubicBezTo>
                    <a:pt x="320" y="19"/>
                    <a:pt x="328" y="19"/>
                    <a:pt x="328" y="19"/>
                  </a:cubicBezTo>
                  <a:cubicBezTo>
                    <a:pt x="343" y="22"/>
                    <a:pt x="354" y="30"/>
                    <a:pt x="361" y="41"/>
                  </a:cubicBezTo>
                  <a:cubicBezTo>
                    <a:pt x="380" y="60"/>
                    <a:pt x="392" y="86"/>
                    <a:pt x="388" y="112"/>
                  </a:cubicBezTo>
                  <a:cubicBezTo>
                    <a:pt x="388" y="123"/>
                    <a:pt x="384" y="131"/>
                    <a:pt x="380" y="142"/>
                  </a:cubicBezTo>
                  <a:cubicBezTo>
                    <a:pt x="358" y="123"/>
                    <a:pt x="331" y="112"/>
                    <a:pt x="301" y="112"/>
                  </a:cubicBezTo>
                  <a:cubicBezTo>
                    <a:pt x="271" y="112"/>
                    <a:pt x="245" y="123"/>
                    <a:pt x="222" y="142"/>
                  </a:cubicBezTo>
                  <a:cubicBezTo>
                    <a:pt x="215" y="127"/>
                    <a:pt x="211" y="108"/>
                    <a:pt x="215" y="90"/>
                  </a:cubicBezTo>
                  <a:cubicBezTo>
                    <a:pt x="215" y="67"/>
                    <a:pt x="226" y="49"/>
                    <a:pt x="245" y="34"/>
                  </a:cubicBezTo>
                  <a:cubicBezTo>
                    <a:pt x="252" y="26"/>
                    <a:pt x="267" y="19"/>
                    <a:pt x="279" y="15"/>
                  </a:cubicBezTo>
                  <a:cubicBezTo>
                    <a:pt x="282" y="15"/>
                    <a:pt x="282" y="11"/>
                    <a:pt x="282" y="8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30" y="8"/>
                    <a:pt x="188" y="45"/>
                    <a:pt x="173" y="93"/>
                  </a:cubicBezTo>
                  <a:cubicBezTo>
                    <a:pt x="169" y="108"/>
                    <a:pt x="166" y="120"/>
                    <a:pt x="169" y="135"/>
                  </a:cubicBezTo>
                  <a:cubicBezTo>
                    <a:pt x="169" y="142"/>
                    <a:pt x="169" y="150"/>
                    <a:pt x="169" y="161"/>
                  </a:cubicBezTo>
                  <a:cubicBezTo>
                    <a:pt x="169" y="161"/>
                    <a:pt x="169" y="161"/>
                    <a:pt x="166" y="161"/>
                  </a:cubicBezTo>
                  <a:cubicBezTo>
                    <a:pt x="166" y="165"/>
                    <a:pt x="162" y="165"/>
                    <a:pt x="162" y="165"/>
                  </a:cubicBezTo>
                  <a:cubicBezTo>
                    <a:pt x="158" y="168"/>
                    <a:pt x="154" y="168"/>
                    <a:pt x="151" y="172"/>
                  </a:cubicBezTo>
                  <a:cubicBezTo>
                    <a:pt x="124" y="183"/>
                    <a:pt x="105" y="202"/>
                    <a:pt x="94" y="224"/>
                  </a:cubicBezTo>
                  <a:cubicBezTo>
                    <a:pt x="75" y="258"/>
                    <a:pt x="75" y="299"/>
                    <a:pt x="87" y="337"/>
                  </a:cubicBezTo>
                  <a:cubicBezTo>
                    <a:pt x="90" y="333"/>
                    <a:pt x="94" y="333"/>
                    <a:pt x="98" y="329"/>
                  </a:cubicBezTo>
                  <a:close/>
                  <a:moveTo>
                    <a:pt x="384" y="221"/>
                  </a:moveTo>
                  <a:lnTo>
                    <a:pt x="384" y="221"/>
                  </a:lnTo>
                  <a:cubicBezTo>
                    <a:pt x="388" y="224"/>
                    <a:pt x="388" y="228"/>
                    <a:pt x="388" y="232"/>
                  </a:cubicBezTo>
                  <a:cubicBezTo>
                    <a:pt x="388" y="269"/>
                    <a:pt x="361" y="299"/>
                    <a:pt x="331" y="314"/>
                  </a:cubicBezTo>
                  <a:cubicBezTo>
                    <a:pt x="328" y="303"/>
                    <a:pt x="328" y="292"/>
                    <a:pt x="331" y="284"/>
                  </a:cubicBezTo>
                  <a:cubicBezTo>
                    <a:pt x="331" y="277"/>
                    <a:pt x="335" y="269"/>
                    <a:pt x="339" y="262"/>
                  </a:cubicBezTo>
                  <a:cubicBezTo>
                    <a:pt x="339" y="258"/>
                    <a:pt x="343" y="254"/>
                    <a:pt x="346" y="251"/>
                  </a:cubicBezTo>
                  <a:cubicBezTo>
                    <a:pt x="346" y="247"/>
                    <a:pt x="350" y="247"/>
                    <a:pt x="350" y="247"/>
                  </a:cubicBezTo>
                  <a:cubicBezTo>
                    <a:pt x="354" y="239"/>
                    <a:pt x="361" y="232"/>
                    <a:pt x="373" y="224"/>
                  </a:cubicBezTo>
                  <a:cubicBezTo>
                    <a:pt x="377" y="224"/>
                    <a:pt x="380" y="221"/>
                    <a:pt x="384" y="221"/>
                  </a:cubicBezTo>
                  <a:close/>
                  <a:moveTo>
                    <a:pt x="301" y="146"/>
                  </a:moveTo>
                  <a:lnTo>
                    <a:pt x="301" y="146"/>
                  </a:lnTo>
                  <a:cubicBezTo>
                    <a:pt x="324" y="146"/>
                    <a:pt x="343" y="153"/>
                    <a:pt x="358" y="168"/>
                  </a:cubicBezTo>
                  <a:cubicBezTo>
                    <a:pt x="358" y="168"/>
                    <a:pt x="358" y="168"/>
                    <a:pt x="354" y="168"/>
                  </a:cubicBezTo>
                  <a:cubicBezTo>
                    <a:pt x="346" y="176"/>
                    <a:pt x="298" y="209"/>
                    <a:pt x="245" y="168"/>
                  </a:cubicBezTo>
                  <a:cubicBezTo>
                    <a:pt x="260" y="153"/>
                    <a:pt x="279" y="146"/>
                    <a:pt x="301" y="146"/>
                  </a:cubicBezTo>
                  <a:close/>
                  <a:moveTo>
                    <a:pt x="215" y="221"/>
                  </a:moveTo>
                  <a:lnTo>
                    <a:pt x="215" y="221"/>
                  </a:lnTo>
                  <a:cubicBezTo>
                    <a:pt x="226" y="224"/>
                    <a:pt x="237" y="232"/>
                    <a:pt x="245" y="239"/>
                  </a:cubicBezTo>
                  <a:cubicBezTo>
                    <a:pt x="249" y="239"/>
                    <a:pt x="252" y="247"/>
                    <a:pt x="256" y="251"/>
                  </a:cubicBezTo>
                  <a:cubicBezTo>
                    <a:pt x="260" y="254"/>
                    <a:pt x="264" y="258"/>
                    <a:pt x="264" y="262"/>
                  </a:cubicBezTo>
                  <a:lnTo>
                    <a:pt x="264" y="262"/>
                  </a:lnTo>
                  <a:cubicBezTo>
                    <a:pt x="271" y="277"/>
                    <a:pt x="275" y="292"/>
                    <a:pt x="271" y="314"/>
                  </a:cubicBezTo>
                  <a:cubicBezTo>
                    <a:pt x="237" y="303"/>
                    <a:pt x="215" y="269"/>
                    <a:pt x="215" y="232"/>
                  </a:cubicBezTo>
                  <a:cubicBezTo>
                    <a:pt x="215" y="228"/>
                    <a:pt x="215" y="224"/>
                    <a:pt x="215" y="22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1" name="Group 200"/>
          <p:cNvGrpSpPr/>
          <p:nvPr/>
        </p:nvGrpSpPr>
        <p:grpSpPr>
          <a:xfrm>
            <a:off x="4346008" y="2886357"/>
            <a:ext cx="220662" cy="403225"/>
            <a:chOff x="4304836" y="2870561"/>
            <a:chExt cx="220662" cy="403225"/>
          </a:xfrm>
        </p:grpSpPr>
        <p:sp>
          <p:nvSpPr>
            <p:cNvPr id="202" name="Freeform 223"/>
            <p:cNvSpPr>
              <a:spLocks noChangeArrowheads="1"/>
            </p:cNvSpPr>
            <p:nvPr/>
          </p:nvSpPr>
          <p:spPr bwMode="auto">
            <a:xfrm>
              <a:off x="4344523" y="3059474"/>
              <a:ext cx="141288" cy="198437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224"/>
            <p:cNvSpPr>
              <a:spLocks noChangeArrowheads="1"/>
            </p:cNvSpPr>
            <p:nvPr/>
          </p:nvSpPr>
          <p:spPr bwMode="auto">
            <a:xfrm>
              <a:off x="4344523" y="3059474"/>
              <a:ext cx="141288" cy="198437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225"/>
            <p:cNvSpPr>
              <a:spLocks noChangeArrowheads="1"/>
            </p:cNvSpPr>
            <p:nvPr/>
          </p:nvSpPr>
          <p:spPr bwMode="auto">
            <a:xfrm>
              <a:off x="4414373" y="3051536"/>
              <a:ext cx="79375" cy="214313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226"/>
            <p:cNvSpPr>
              <a:spLocks noChangeArrowheads="1"/>
            </p:cNvSpPr>
            <p:nvPr/>
          </p:nvSpPr>
          <p:spPr bwMode="auto">
            <a:xfrm>
              <a:off x="4414373" y="3051536"/>
              <a:ext cx="79375" cy="214313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227"/>
            <p:cNvSpPr>
              <a:spLocks noChangeArrowheads="1"/>
            </p:cNvSpPr>
            <p:nvPr/>
          </p:nvSpPr>
          <p:spPr bwMode="auto">
            <a:xfrm>
              <a:off x="4414373" y="3059474"/>
              <a:ext cx="71438" cy="198437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228"/>
            <p:cNvSpPr>
              <a:spLocks noChangeArrowheads="1"/>
            </p:cNvSpPr>
            <p:nvPr/>
          </p:nvSpPr>
          <p:spPr bwMode="auto">
            <a:xfrm>
              <a:off x="4414373" y="3059474"/>
              <a:ext cx="71438" cy="198437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229"/>
            <p:cNvSpPr>
              <a:spLocks noChangeArrowheads="1"/>
            </p:cNvSpPr>
            <p:nvPr/>
          </p:nvSpPr>
          <p:spPr bwMode="auto">
            <a:xfrm>
              <a:off x="4304836" y="2870561"/>
              <a:ext cx="220662" cy="403225"/>
            </a:xfrm>
            <a:custGeom>
              <a:avLst/>
              <a:gdLst>
                <a:gd name="T0" fmla="*/ 546 w 611"/>
                <a:gd name="T1" fmla="*/ 479 h 1119"/>
                <a:gd name="T2" fmla="*/ 0 w 611"/>
                <a:gd name="T3" fmla="*/ 479 h 1119"/>
                <a:gd name="T4" fmla="*/ 68 w 611"/>
                <a:gd name="T5" fmla="*/ 523 h 1119"/>
                <a:gd name="T6" fmla="*/ 546 w 611"/>
                <a:gd name="T7" fmla="*/ 1118 h 1119"/>
                <a:gd name="T8" fmla="*/ 610 w 611"/>
                <a:gd name="T9" fmla="*/ 523 h 1119"/>
                <a:gd name="T10" fmla="*/ 546 w 611"/>
                <a:gd name="T11" fmla="*/ 479 h 1119"/>
                <a:gd name="T12" fmla="*/ 501 w 611"/>
                <a:gd name="T13" fmla="*/ 1073 h 1119"/>
                <a:gd name="T14" fmla="*/ 109 w 611"/>
                <a:gd name="T15" fmla="*/ 523 h 1119"/>
                <a:gd name="T16" fmla="*/ 501 w 611"/>
                <a:gd name="T17" fmla="*/ 1073 h 1119"/>
                <a:gd name="T18" fmla="*/ 429 w 611"/>
                <a:gd name="T19" fmla="*/ 998 h 1119"/>
                <a:gd name="T20" fmla="*/ 384 w 611"/>
                <a:gd name="T21" fmla="*/ 598 h 1119"/>
                <a:gd name="T22" fmla="*/ 429 w 611"/>
                <a:gd name="T23" fmla="*/ 998 h 1119"/>
                <a:gd name="T24" fmla="*/ 328 w 611"/>
                <a:gd name="T25" fmla="*/ 998 h 1119"/>
                <a:gd name="T26" fmla="*/ 282 w 611"/>
                <a:gd name="T27" fmla="*/ 598 h 1119"/>
                <a:gd name="T28" fmla="*/ 328 w 611"/>
                <a:gd name="T29" fmla="*/ 998 h 1119"/>
                <a:gd name="T30" fmla="*/ 226 w 611"/>
                <a:gd name="T31" fmla="*/ 998 h 1119"/>
                <a:gd name="T32" fmla="*/ 181 w 611"/>
                <a:gd name="T33" fmla="*/ 598 h 1119"/>
                <a:gd name="T34" fmla="*/ 226 w 611"/>
                <a:gd name="T35" fmla="*/ 998 h 1119"/>
                <a:gd name="T36" fmla="*/ 98 w 611"/>
                <a:gd name="T37" fmla="*/ 329 h 1119"/>
                <a:gd name="T38" fmla="*/ 98 w 611"/>
                <a:gd name="T39" fmla="*/ 307 h 1119"/>
                <a:gd name="T40" fmla="*/ 181 w 611"/>
                <a:gd name="T41" fmla="*/ 217 h 1119"/>
                <a:gd name="T42" fmla="*/ 264 w 611"/>
                <a:gd name="T43" fmla="*/ 344 h 1119"/>
                <a:gd name="T44" fmla="*/ 162 w 611"/>
                <a:gd name="T45" fmla="*/ 385 h 1119"/>
                <a:gd name="T46" fmla="*/ 120 w 611"/>
                <a:gd name="T47" fmla="*/ 363 h 1119"/>
                <a:gd name="T48" fmla="*/ 109 w 611"/>
                <a:gd name="T49" fmla="*/ 370 h 1119"/>
                <a:gd name="T50" fmla="*/ 290 w 611"/>
                <a:gd name="T51" fmla="*/ 393 h 1119"/>
                <a:gd name="T52" fmla="*/ 305 w 611"/>
                <a:gd name="T53" fmla="*/ 385 h 1119"/>
                <a:gd name="T54" fmla="*/ 328 w 611"/>
                <a:gd name="T55" fmla="*/ 404 h 1119"/>
                <a:gd name="T56" fmla="*/ 493 w 611"/>
                <a:gd name="T57" fmla="*/ 370 h 1119"/>
                <a:gd name="T58" fmla="*/ 478 w 611"/>
                <a:gd name="T59" fmla="*/ 366 h 1119"/>
                <a:gd name="T60" fmla="*/ 388 w 611"/>
                <a:gd name="T61" fmla="*/ 385 h 1119"/>
                <a:gd name="T62" fmla="*/ 422 w 611"/>
                <a:gd name="T63" fmla="*/ 232 h 1119"/>
                <a:gd name="T64" fmla="*/ 505 w 611"/>
                <a:gd name="T65" fmla="*/ 284 h 1119"/>
                <a:gd name="T66" fmla="*/ 508 w 611"/>
                <a:gd name="T67" fmla="*/ 329 h 1119"/>
                <a:gd name="T68" fmla="*/ 456 w 611"/>
                <a:gd name="T69" fmla="*/ 172 h 1119"/>
                <a:gd name="T70" fmla="*/ 429 w 611"/>
                <a:gd name="T71" fmla="*/ 161 h 1119"/>
                <a:gd name="T72" fmla="*/ 433 w 611"/>
                <a:gd name="T73" fmla="*/ 116 h 1119"/>
                <a:gd name="T74" fmla="*/ 320 w 611"/>
                <a:gd name="T75" fmla="*/ 0 h 1119"/>
                <a:gd name="T76" fmla="*/ 320 w 611"/>
                <a:gd name="T77" fmla="*/ 15 h 1119"/>
                <a:gd name="T78" fmla="*/ 361 w 611"/>
                <a:gd name="T79" fmla="*/ 41 h 1119"/>
                <a:gd name="T80" fmla="*/ 380 w 611"/>
                <a:gd name="T81" fmla="*/ 142 h 1119"/>
                <a:gd name="T82" fmla="*/ 222 w 611"/>
                <a:gd name="T83" fmla="*/ 142 h 1119"/>
                <a:gd name="T84" fmla="*/ 245 w 611"/>
                <a:gd name="T85" fmla="*/ 34 h 1119"/>
                <a:gd name="T86" fmla="*/ 282 w 611"/>
                <a:gd name="T87" fmla="*/ 8 h 1119"/>
                <a:gd name="T88" fmla="*/ 173 w 611"/>
                <a:gd name="T89" fmla="*/ 93 h 1119"/>
                <a:gd name="T90" fmla="*/ 169 w 611"/>
                <a:gd name="T91" fmla="*/ 161 h 1119"/>
                <a:gd name="T92" fmla="*/ 162 w 611"/>
                <a:gd name="T93" fmla="*/ 165 h 1119"/>
                <a:gd name="T94" fmla="*/ 94 w 611"/>
                <a:gd name="T95" fmla="*/ 224 h 1119"/>
                <a:gd name="T96" fmla="*/ 98 w 611"/>
                <a:gd name="T97" fmla="*/ 329 h 1119"/>
                <a:gd name="T98" fmla="*/ 384 w 611"/>
                <a:gd name="T99" fmla="*/ 221 h 1119"/>
                <a:gd name="T100" fmla="*/ 331 w 611"/>
                <a:gd name="T101" fmla="*/ 314 h 1119"/>
                <a:gd name="T102" fmla="*/ 339 w 611"/>
                <a:gd name="T103" fmla="*/ 262 h 1119"/>
                <a:gd name="T104" fmla="*/ 350 w 611"/>
                <a:gd name="T105" fmla="*/ 247 h 1119"/>
                <a:gd name="T106" fmla="*/ 384 w 611"/>
                <a:gd name="T107" fmla="*/ 221 h 1119"/>
                <a:gd name="T108" fmla="*/ 301 w 611"/>
                <a:gd name="T109" fmla="*/ 146 h 1119"/>
                <a:gd name="T110" fmla="*/ 354 w 611"/>
                <a:gd name="T111" fmla="*/ 168 h 1119"/>
                <a:gd name="T112" fmla="*/ 301 w 611"/>
                <a:gd name="T113" fmla="*/ 146 h 1119"/>
                <a:gd name="T114" fmla="*/ 215 w 611"/>
                <a:gd name="T115" fmla="*/ 221 h 1119"/>
                <a:gd name="T116" fmla="*/ 256 w 611"/>
                <a:gd name="T117" fmla="*/ 251 h 1119"/>
                <a:gd name="T118" fmla="*/ 264 w 611"/>
                <a:gd name="T119" fmla="*/ 262 h 1119"/>
                <a:gd name="T120" fmla="*/ 215 w 611"/>
                <a:gd name="T121" fmla="*/ 232 h 1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1" h="1119">
                  <a:moveTo>
                    <a:pt x="546" y="479"/>
                  </a:moveTo>
                  <a:lnTo>
                    <a:pt x="546" y="479"/>
                  </a:lnTo>
                  <a:cubicBezTo>
                    <a:pt x="68" y="479"/>
                    <a:pt x="68" y="479"/>
                    <a:pt x="68" y="479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68" y="523"/>
                    <a:pt x="68" y="523"/>
                    <a:pt x="68" y="523"/>
                  </a:cubicBezTo>
                  <a:cubicBezTo>
                    <a:pt x="68" y="1118"/>
                    <a:pt x="68" y="1118"/>
                    <a:pt x="68" y="1118"/>
                  </a:cubicBezTo>
                  <a:cubicBezTo>
                    <a:pt x="546" y="1118"/>
                    <a:pt x="546" y="1118"/>
                    <a:pt x="546" y="1118"/>
                  </a:cubicBezTo>
                  <a:cubicBezTo>
                    <a:pt x="546" y="523"/>
                    <a:pt x="546" y="523"/>
                    <a:pt x="546" y="523"/>
                  </a:cubicBezTo>
                  <a:cubicBezTo>
                    <a:pt x="610" y="523"/>
                    <a:pt x="610" y="523"/>
                    <a:pt x="610" y="523"/>
                  </a:cubicBezTo>
                  <a:cubicBezTo>
                    <a:pt x="610" y="479"/>
                    <a:pt x="610" y="479"/>
                    <a:pt x="610" y="479"/>
                  </a:cubicBezTo>
                  <a:lnTo>
                    <a:pt x="546" y="479"/>
                  </a:lnTo>
                  <a:close/>
                  <a:moveTo>
                    <a:pt x="501" y="1073"/>
                  </a:moveTo>
                  <a:lnTo>
                    <a:pt x="501" y="1073"/>
                  </a:lnTo>
                  <a:cubicBezTo>
                    <a:pt x="109" y="1073"/>
                    <a:pt x="109" y="1073"/>
                    <a:pt x="109" y="1073"/>
                  </a:cubicBezTo>
                  <a:cubicBezTo>
                    <a:pt x="109" y="523"/>
                    <a:pt x="109" y="523"/>
                    <a:pt x="109" y="523"/>
                  </a:cubicBezTo>
                  <a:cubicBezTo>
                    <a:pt x="501" y="523"/>
                    <a:pt x="501" y="523"/>
                    <a:pt x="501" y="523"/>
                  </a:cubicBezTo>
                  <a:lnTo>
                    <a:pt x="501" y="1073"/>
                  </a:lnTo>
                  <a:close/>
                  <a:moveTo>
                    <a:pt x="429" y="998"/>
                  </a:moveTo>
                  <a:lnTo>
                    <a:pt x="429" y="998"/>
                  </a:lnTo>
                  <a:cubicBezTo>
                    <a:pt x="384" y="998"/>
                    <a:pt x="384" y="998"/>
                    <a:pt x="384" y="998"/>
                  </a:cubicBezTo>
                  <a:cubicBezTo>
                    <a:pt x="384" y="598"/>
                    <a:pt x="384" y="598"/>
                    <a:pt x="384" y="598"/>
                  </a:cubicBezTo>
                  <a:cubicBezTo>
                    <a:pt x="429" y="598"/>
                    <a:pt x="429" y="598"/>
                    <a:pt x="429" y="598"/>
                  </a:cubicBezTo>
                  <a:lnTo>
                    <a:pt x="429" y="998"/>
                  </a:lnTo>
                  <a:close/>
                  <a:moveTo>
                    <a:pt x="328" y="998"/>
                  </a:moveTo>
                  <a:lnTo>
                    <a:pt x="328" y="998"/>
                  </a:lnTo>
                  <a:cubicBezTo>
                    <a:pt x="282" y="998"/>
                    <a:pt x="282" y="998"/>
                    <a:pt x="282" y="998"/>
                  </a:cubicBezTo>
                  <a:cubicBezTo>
                    <a:pt x="282" y="598"/>
                    <a:pt x="282" y="598"/>
                    <a:pt x="282" y="598"/>
                  </a:cubicBezTo>
                  <a:cubicBezTo>
                    <a:pt x="328" y="598"/>
                    <a:pt x="328" y="598"/>
                    <a:pt x="328" y="598"/>
                  </a:cubicBezTo>
                  <a:lnTo>
                    <a:pt x="328" y="998"/>
                  </a:lnTo>
                  <a:close/>
                  <a:moveTo>
                    <a:pt x="226" y="998"/>
                  </a:moveTo>
                  <a:lnTo>
                    <a:pt x="226" y="998"/>
                  </a:lnTo>
                  <a:cubicBezTo>
                    <a:pt x="181" y="998"/>
                    <a:pt x="181" y="998"/>
                    <a:pt x="181" y="998"/>
                  </a:cubicBezTo>
                  <a:cubicBezTo>
                    <a:pt x="181" y="598"/>
                    <a:pt x="181" y="598"/>
                    <a:pt x="181" y="598"/>
                  </a:cubicBezTo>
                  <a:cubicBezTo>
                    <a:pt x="226" y="598"/>
                    <a:pt x="226" y="598"/>
                    <a:pt x="226" y="598"/>
                  </a:cubicBezTo>
                  <a:lnTo>
                    <a:pt x="226" y="998"/>
                  </a:lnTo>
                  <a:close/>
                  <a:moveTo>
                    <a:pt x="98" y="329"/>
                  </a:moveTo>
                  <a:lnTo>
                    <a:pt x="98" y="329"/>
                  </a:lnTo>
                  <a:cubicBezTo>
                    <a:pt x="102" y="329"/>
                    <a:pt x="102" y="329"/>
                    <a:pt x="102" y="325"/>
                  </a:cubicBezTo>
                  <a:cubicBezTo>
                    <a:pt x="98" y="318"/>
                    <a:pt x="98" y="314"/>
                    <a:pt x="98" y="307"/>
                  </a:cubicBezTo>
                  <a:cubicBezTo>
                    <a:pt x="98" y="292"/>
                    <a:pt x="102" y="273"/>
                    <a:pt x="109" y="258"/>
                  </a:cubicBezTo>
                  <a:cubicBezTo>
                    <a:pt x="124" y="232"/>
                    <a:pt x="151" y="217"/>
                    <a:pt x="181" y="217"/>
                  </a:cubicBezTo>
                  <a:cubicBezTo>
                    <a:pt x="181" y="221"/>
                    <a:pt x="181" y="228"/>
                    <a:pt x="181" y="232"/>
                  </a:cubicBezTo>
                  <a:cubicBezTo>
                    <a:pt x="181" y="284"/>
                    <a:pt x="215" y="329"/>
                    <a:pt x="264" y="344"/>
                  </a:cubicBezTo>
                  <a:cubicBezTo>
                    <a:pt x="256" y="355"/>
                    <a:pt x="245" y="366"/>
                    <a:pt x="234" y="374"/>
                  </a:cubicBezTo>
                  <a:cubicBezTo>
                    <a:pt x="215" y="389"/>
                    <a:pt x="184" y="393"/>
                    <a:pt x="162" y="385"/>
                  </a:cubicBezTo>
                  <a:cubicBezTo>
                    <a:pt x="147" y="381"/>
                    <a:pt x="136" y="378"/>
                    <a:pt x="124" y="366"/>
                  </a:cubicBezTo>
                  <a:lnTo>
                    <a:pt x="120" y="363"/>
                  </a:lnTo>
                  <a:lnTo>
                    <a:pt x="117" y="363"/>
                  </a:lnTo>
                  <a:cubicBezTo>
                    <a:pt x="113" y="366"/>
                    <a:pt x="109" y="366"/>
                    <a:pt x="109" y="370"/>
                  </a:cubicBezTo>
                  <a:cubicBezTo>
                    <a:pt x="139" y="411"/>
                    <a:pt x="200" y="430"/>
                    <a:pt x="252" y="415"/>
                  </a:cubicBezTo>
                  <a:cubicBezTo>
                    <a:pt x="264" y="408"/>
                    <a:pt x="279" y="404"/>
                    <a:pt x="290" y="393"/>
                  </a:cubicBezTo>
                  <a:cubicBezTo>
                    <a:pt x="294" y="393"/>
                    <a:pt x="298" y="389"/>
                    <a:pt x="298" y="389"/>
                  </a:cubicBezTo>
                  <a:cubicBezTo>
                    <a:pt x="301" y="385"/>
                    <a:pt x="301" y="385"/>
                    <a:pt x="305" y="385"/>
                  </a:cubicBezTo>
                  <a:cubicBezTo>
                    <a:pt x="305" y="389"/>
                    <a:pt x="305" y="389"/>
                    <a:pt x="309" y="389"/>
                  </a:cubicBezTo>
                  <a:cubicBezTo>
                    <a:pt x="313" y="396"/>
                    <a:pt x="320" y="400"/>
                    <a:pt x="328" y="404"/>
                  </a:cubicBezTo>
                  <a:cubicBezTo>
                    <a:pt x="354" y="415"/>
                    <a:pt x="380" y="422"/>
                    <a:pt x="407" y="419"/>
                  </a:cubicBezTo>
                  <a:cubicBezTo>
                    <a:pt x="441" y="415"/>
                    <a:pt x="475" y="396"/>
                    <a:pt x="493" y="370"/>
                  </a:cubicBezTo>
                  <a:cubicBezTo>
                    <a:pt x="490" y="366"/>
                    <a:pt x="486" y="363"/>
                    <a:pt x="482" y="363"/>
                  </a:cubicBezTo>
                  <a:cubicBezTo>
                    <a:pt x="482" y="359"/>
                    <a:pt x="482" y="363"/>
                    <a:pt x="478" y="366"/>
                  </a:cubicBezTo>
                  <a:cubicBezTo>
                    <a:pt x="475" y="370"/>
                    <a:pt x="471" y="374"/>
                    <a:pt x="463" y="374"/>
                  </a:cubicBezTo>
                  <a:cubicBezTo>
                    <a:pt x="441" y="389"/>
                    <a:pt x="414" y="393"/>
                    <a:pt x="388" y="385"/>
                  </a:cubicBezTo>
                  <a:cubicBezTo>
                    <a:pt x="369" y="378"/>
                    <a:pt x="350" y="363"/>
                    <a:pt x="339" y="344"/>
                  </a:cubicBezTo>
                  <a:cubicBezTo>
                    <a:pt x="388" y="329"/>
                    <a:pt x="422" y="284"/>
                    <a:pt x="422" y="232"/>
                  </a:cubicBezTo>
                  <a:cubicBezTo>
                    <a:pt x="422" y="224"/>
                    <a:pt x="418" y="221"/>
                    <a:pt x="418" y="213"/>
                  </a:cubicBezTo>
                  <a:cubicBezTo>
                    <a:pt x="459" y="217"/>
                    <a:pt x="493" y="243"/>
                    <a:pt x="505" y="284"/>
                  </a:cubicBezTo>
                  <a:cubicBezTo>
                    <a:pt x="505" y="299"/>
                    <a:pt x="505" y="310"/>
                    <a:pt x="501" y="325"/>
                  </a:cubicBezTo>
                  <a:cubicBezTo>
                    <a:pt x="501" y="329"/>
                    <a:pt x="505" y="329"/>
                    <a:pt x="508" y="329"/>
                  </a:cubicBezTo>
                  <a:cubicBezTo>
                    <a:pt x="508" y="333"/>
                    <a:pt x="512" y="333"/>
                    <a:pt x="516" y="337"/>
                  </a:cubicBezTo>
                  <a:cubicBezTo>
                    <a:pt x="538" y="273"/>
                    <a:pt x="512" y="206"/>
                    <a:pt x="456" y="172"/>
                  </a:cubicBezTo>
                  <a:cubicBezTo>
                    <a:pt x="452" y="168"/>
                    <a:pt x="444" y="165"/>
                    <a:pt x="441" y="165"/>
                  </a:cubicBezTo>
                  <a:cubicBezTo>
                    <a:pt x="437" y="161"/>
                    <a:pt x="433" y="161"/>
                    <a:pt x="429" y="161"/>
                  </a:cubicBezTo>
                  <a:cubicBezTo>
                    <a:pt x="433" y="157"/>
                    <a:pt x="433" y="153"/>
                    <a:pt x="433" y="150"/>
                  </a:cubicBezTo>
                  <a:cubicBezTo>
                    <a:pt x="433" y="138"/>
                    <a:pt x="433" y="127"/>
                    <a:pt x="433" y="116"/>
                  </a:cubicBezTo>
                  <a:cubicBezTo>
                    <a:pt x="429" y="97"/>
                    <a:pt x="425" y="78"/>
                    <a:pt x="414" y="64"/>
                  </a:cubicBezTo>
                  <a:cubicBezTo>
                    <a:pt x="392" y="30"/>
                    <a:pt x="358" y="8"/>
                    <a:pt x="320" y="0"/>
                  </a:cubicBezTo>
                  <a:cubicBezTo>
                    <a:pt x="320" y="11"/>
                    <a:pt x="320" y="11"/>
                    <a:pt x="320" y="11"/>
                  </a:cubicBezTo>
                  <a:cubicBezTo>
                    <a:pt x="320" y="15"/>
                    <a:pt x="320" y="15"/>
                    <a:pt x="320" y="15"/>
                  </a:cubicBezTo>
                  <a:cubicBezTo>
                    <a:pt x="320" y="19"/>
                    <a:pt x="328" y="19"/>
                    <a:pt x="328" y="19"/>
                  </a:cubicBezTo>
                  <a:cubicBezTo>
                    <a:pt x="343" y="22"/>
                    <a:pt x="354" y="30"/>
                    <a:pt x="361" y="41"/>
                  </a:cubicBezTo>
                  <a:cubicBezTo>
                    <a:pt x="380" y="60"/>
                    <a:pt x="392" y="86"/>
                    <a:pt x="388" y="112"/>
                  </a:cubicBezTo>
                  <a:cubicBezTo>
                    <a:pt x="388" y="123"/>
                    <a:pt x="384" y="131"/>
                    <a:pt x="380" y="142"/>
                  </a:cubicBezTo>
                  <a:cubicBezTo>
                    <a:pt x="358" y="123"/>
                    <a:pt x="331" y="112"/>
                    <a:pt x="301" y="112"/>
                  </a:cubicBezTo>
                  <a:cubicBezTo>
                    <a:pt x="271" y="112"/>
                    <a:pt x="245" y="123"/>
                    <a:pt x="222" y="142"/>
                  </a:cubicBezTo>
                  <a:cubicBezTo>
                    <a:pt x="215" y="127"/>
                    <a:pt x="211" y="108"/>
                    <a:pt x="215" y="90"/>
                  </a:cubicBezTo>
                  <a:cubicBezTo>
                    <a:pt x="215" y="67"/>
                    <a:pt x="226" y="49"/>
                    <a:pt x="245" y="34"/>
                  </a:cubicBezTo>
                  <a:cubicBezTo>
                    <a:pt x="252" y="26"/>
                    <a:pt x="267" y="19"/>
                    <a:pt x="279" y="15"/>
                  </a:cubicBezTo>
                  <a:cubicBezTo>
                    <a:pt x="282" y="15"/>
                    <a:pt x="282" y="11"/>
                    <a:pt x="282" y="8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30" y="8"/>
                    <a:pt x="188" y="45"/>
                    <a:pt x="173" y="93"/>
                  </a:cubicBezTo>
                  <a:cubicBezTo>
                    <a:pt x="169" y="108"/>
                    <a:pt x="166" y="120"/>
                    <a:pt x="169" y="135"/>
                  </a:cubicBezTo>
                  <a:cubicBezTo>
                    <a:pt x="169" y="142"/>
                    <a:pt x="169" y="150"/>
                    <a:pt x="169" y="161"/>
                  </a:cubicBezTo>
                  <a:cubicBezTo>
                    <a:pt x="169" y="161"/>
                    <a:pt x="169" y="161"/>
                    <a:pt x="166" y="161"/>
                  </a:cubicBezTo>
                  <a:cubicBezTo>
                    <a:pt x="166" y="165"/>
                    <a:pt x="162" y="165"/>
                    <a:pt x="162" y="165"/>
                  </a:cubicBezTo>
                  <a:cubicBezTo>
                    <a:pt x="158" y="168"/>
                    <a:pt x="154" y="168"/>
                    <a:pt x="151" y="172"/>
                  </a:cubicBezTo>
                  <a:cubicBezTo>
                    <a:pt x="124" y="183"/>
                    <a:pt x="105" y="202"/>
                    <a:pt x="94" y="224"/>
                  </a:cubicBezTo>
                  <a:cubicBezTo>
                    <a:pt x="75" y="258"/>
                    <a:pt x="75" y="299"/>
                    <a:pt x="87" y="337"/>
                  </a:cubicBezTo>
                  <a:cubicBezTo>
                    <a:pt x="90" y="333"/>
                    <a:pt x="94" y="333"/>
                    <a:pt x="98" y="329"/>
                  </a:cubicBezTo>
                  <a:close/>
                  <a:moveTo>
                    <a:pt x="384" y="221"/>
                  </a:moveTo>
                  <a:lnTo>
                    <a:pt x="384" y="221"/>
                  </a:lnTo>
                  <a:cubicBezTo>
                    <a:pt x="388" y="224"/>
                    <a:pt x="388" y="228"/>
                    <a:pt x="388" y="232"/>
                  </a:cubicBezTo>
                  <a:cubicBezTo>
                    <a:pt x="388" y="269"/>
                    <a:pt x="361" y="299"/>
                    <a:pt x="331" y="314"/>
                  </a:cubicBezTo>
                  <a:cubicBezTo>
                    <a:pt x="328" y="303"/>
                    <a:pt x="328" y="292"/>
                    <a:pt x="331" y="284"/>
                  </a:cubicBezTo>
                  <a:cubicBezTo>
                    <a:pt x="331" y="277"/>
                    <a:pt x="335" y="269"/>
                    <a:pt x="339" y="262"/>
                  </a:cubicBezTo>
                  <a:cubicBezTo>
                    <a:pt x="339" y="258"/>
                    <a:pt x="343" y="254"/>
                    <a:pt x="346" y="251"/>
                  </a:cubicBezTo>
                  <a:cubicBezTo>
                    <a:pt x="346" y="247"/>
                    <a:pt x="350" y="247"/>
                    <a:pt x="350" y="247"/>
                  </a:cubicBezTo>
                  <a:cubicBezTo>
                    <a:pt x="354" y="239"/>
                    <a:pt x="361" y="232"/>
                    <a:pt x="373" y="224"/>
                  </a:cubicBezTo>
                  <a:cubicBezTo>
                    <a:pt x="377" y="224"/>
                    <a:pt x="380" y="221"/>
                    <a:pt x="384" y="221"/>
                  </a:cubicBezTo>
                  <a:close/>
                  <a:moveTo>
                    <a:pt x="301" y="146"/>
                  </a:moveTo>
                  <a:lnTo>
                    <a:pt x="301" y="146"/>
                  </a:lnTo>
                  <a:cubicBezTo>
                    <a:pt x="324" y="146"/>
                    <a:pt x="343" y="153"/>
                    <a:pt x="358" y="168"/>
                  </a:cubicBezTo>
                  <a:cubicBezTo>
                    <a:pt x="358" y="168"/>
                    <a:pt x="358" y="168"/>
                    <a:pt x="354" y="168"/>
                  </a:cubicBezTo>
                  <a:cubicBezTo>
                    <a:pt x="346" y="176"/>
                    <a:pt x="298" y="209"/>
                    <a:pt x="245" y="168"/>
                  </a:cubicBezTo>
                  <a:cubicBezTo>
                    <a:pt x="260" y="153"/>
                    <a:pt x="279" y="146"/>
                    <a:pt x="301" y="146"/>
                  </a:cubicBezTo>
                  <a:close/>
                  <a:moveTo>
                    <a:pt x="215" y="221"/>
                  </a:moveTo>
                  <a:lnTo>
                    <a:pt x="215" y="221"/>
                  </a:lnTo>
                  <a:cubicBezTo>
                    <a:pt x="226" y="224"/>
                    <a:pt x="237" y="232"/>
                    <a:pt x="245" y="239"/>
                  </a:cubicBezTo>
                  <a:cubicBezTo>
                    <a:pt x="249" y="239"/>
                    <a:pt x="252" y="247"/>
                    <a:pt x="256" y="251"/>
                  </a:cubicBezTo>
                  <a:cubicBezTo>
                    <a:pt x="260" y="254"/>
                    <a:pt x="264" y="258"/>
                    <a:pt x="264" y="262"/>
                  </a:cubicBezTo>
                  <a:lnTo>
                    <a:pt x="264" y="262"/>
                  </a:lnTo>
                  <a:cubicBezTo>
                    <a:pt x="271" y="277"/>
                    <a:pt x="275" y="292"/>
                    <a:pt x="271" y="314"/>
                  </a:cubicBezTo>
                  <a:cubicBezTo>
                    <a:pt x="237" y="303"/>
                    <a:pt x="215" y="269"/>
                    <a:pt x="215" y="232"/>
                  </a:cubicBezTo>
                  <a:cubicBezTo>
                    <a:pt x="215" y="228"/>
                    <a:pt x="215" y="224"/>
                    <a:pt x="215" y="22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9" name="Group 208"/>
          <p:cNvGrpSpPr/>
          <p:nvPr/>
        </p:nvGrpSpPr>
        <p:grpSpPr>
          <a:xfrm>
            <a:off x="4346008" y="3496682"/>
            <a:ext cx="220662" cy="403225"/>
            <a:chOff x="4304836" y="3481944"/>
            <a:chExt cx="220662" cy="403225"/>
          </a:xfrm>
        </p:grpSpPr>
        <p:sp>
          <p:nvSpPr>
            <p:cNvPr id="210" name="Freeform 230"/>
            <p:cNvSpPr>
              <a:spLocks noChangeArrowheads="1"/>
            </p:cNvSpPr>
            <p:nvPr/>
          </p:nvSpPr>
          <p:spPr bwMode="auto">
            <a:xfrm>
              <a:off x="4342936" y="3670856"/>
              <a:ext cx="141287" cy="198438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231"/>
            <p:cNvSpPr>
              <a:spLocks noChangeArrowheads="1"/>
            </p:cNvSpPr>
            <p:nvPr/>
          </p:nvSpPr>
          <p:spPr bwMode="auto">
            <a:xfrm>
              <a:off x="4342936" y="3670856"/>
              <a:ext cx="141287" cy="198438"/>
            </a:xfrm>
            <a:custGeom>
              <a:avLst/>
              <a:gdLst>
                <a:gd name="T0" fmla="*/ 392 w 393"/>
                <a:gd name="T1" fmla="*/ 550 h 551"/>
                <a:gd name="T2" fmla="*/ 0 w 393"/>
                <a:gd name="T3" fmla="*/ 550 h 551"/>
                <a:gd name="T4" fmla="*/ 0 w 393"/>
                <a:gd name="T5" fmla="*/ 0 h 551"/>
                <a:gd name="T6" fmla="*/ 392 w 393"/>
                <a:gd name="T7" fmla="*/ 0 h 551"/>
                <a:gd name="T8" fmla="*/ 392 w 393"/>
                <a:gd name="T9" fmla="*/ 55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3" h="551">
                  <a:moveTo>
                    <a:pt x="392" y="550"/>
                  </a:moveTo>
                  <a:lnTo>
                    <a:pt x="0" y="550"/>
                  </a:lnTo>
                  <a:lnTo>
                    <a:pt x="0" y="0"/>
                  </a:lnTo>
                  <a:lnTo>
                    <a:pt x="392" y="0"/>
                  </a:lnTo>
                  <a:lnTo>
                    <a:pt x="392" y="55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232"/>
            <p:cNvSpPr>
              <a:spLocks noChangeArrowheads="1"/>
            </p:cNvSpPr>
            <p:nvPr/>
          </p:nvSpPr>
          <p:spPr bwMode="auto">
            <a:xfrm>
              <a:off x="4414373" y="3662919"/>
              <a:ext cx="79375" cy="214312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233"/>
            <p:cNvSpPr>
              <a:spLocks noChangeArrowheads="1"/>
            </p:cNvSpPr>
            <p:nvPr/>
          </p:nvSpPr>
          <p:spPr bwMode="auto">
            <a:xfrm>
              <a:off x="4414373" y="3662919"/>
              <a:ext cx="79375" cy="214312"/>
            </a:xfrm>
            <a:custGeom>
              <a:avLst/>
              <a:gdLst>
                <a:gd name="T0" fmla="*/ 218 w 219"/>
                <a:gd name="T1" fmla="*/ 0 h 596"/>
                <a:gd name="T2" fmla="*/ 0 w 219"/>
                <a:gd name="T3" fmla="*/ 0 h 596"/>
                <a:gd name="T4" fmla="*/ 0 w 219"/>
                <a:gd name="T5" fmla="*/ 22 h 596"/>
                <a:gd name="T6" fmla="*/ 196 w 219"/>
                <a:gd name="T7" fmla="*/ 22 h 596"/>
                <a:gd name="T8" fmla="*/ 196 w 219"/>
                <a:gd name="T9" fmla="*/ 572 h 596"/>
                <a:gd name="T10" fmla="*/ 0 w 219"/>
                <a:gd name="T11" fmla="*/ 572 h 596"/>
                <a:gd name="T12" fmla="*/ 0 w 219"/>
                <a:gd name="T13" fmla="*/ 595 h 596"/>
                <a:gd name="T14" fmla="*/ 218 w 219"/>
                <a:gd name="T15" fmla="*/ 595 h 596"/>
                <a:gd name="T16" fmla="*/ 218 w 219"/>
                <a:gd name="T17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9" h="596">
                  <a:moveTo>
                    <a:pt x="218" y="0"/>
                  </a:moveTo>
                  <a:lnTo>
                    <a:pt x="0" y="0"/>
                  </a:lnTo>
                  <a:lnTo>
                    <a:pt x="0" y="22"/>
                  </a:lnTo>
                  <a:lnTo>
                    <a:pt x="196" y="22"/>
                  </a:lnTo>
                  <a:lnTo>
                    <a:pt x="196" y="572"/>
                  </a:lnTo>
                  <a:lnTo>
                    <a:pt x="0" y="572"/>
                  </a:lnTo>
                  <a:lnTo>
                    <a:pt x="0" y="595"/>
                  </a:lnTo>
                  <a:lnTo>
                    <a:pt x="218" y="595"/>
                  </a:lnTo>
                  <a:lnTo>
                    <a:pt x="21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234"/>
            <p:cNvSpPr>
              <a:spLocks noChangeArrowheads="1"/>
            </p:cNvSpPr>
            <p:nvPr/>
          </p:nvSpPr>
          <p:spPr bwMode="auto">
            <a:xfrm>
              <a:off x="4414373" y="3670856"/>
              <a:ext cx="71438" cy="198438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235"/>
            <p:cNvSpPr>
              <a:spLocks noChangeArrowheads="1"/>
            </p:cNvSpPr>
            <p:nvPr/>
          </p:nvSpPr>
          <p:spPr bwMode="auto">
            <a:xfrm>
              <a:off x="4414373" y="3670856"/>
              <a:ext cx="71438" cy="198438"/>
            </a:xfrm>
            <a:custGeom>
              <a:avLst/>
              <a:gdLst>
                <a:gd name="T0" fmla="*/ 196 w 197"/>
                <a:gd name="T1" fmla="*/ 0 h 551"/>
                <a:gd name="T2" fmla="*/ 0 w 197"/>
                <a:gd name="T3" fmla="*/ 0 h 551"/>
                <a:gd name="T4" fmla="*/ 0 w 197"/>
                <a:gd name="T5" fmla="*/ 550 h 551"/>
                <a:gd name="T6" fmla="*/ 196 w 197"/>
                <a:gd name="T7" fmla="*/ 550 h 551"/>
                <a:gd name="T8" fmla="*/ 196 w 197"/>
                <a:gd name="T9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7" h="551">
                  <a:moveTo>
                    <a:pt x="196" y="0"/>
                  </a:moveTo>
                  <a:lnTo>
                    <a:pt x="0" y="0"/>
                  </a:lnTo>
                  <a:lnTo>
                    <a:pt x="0" y="550"/>
                  </a:lnTo>
                  <a:lnTo>
                    <a:pt x="196" y="550"/>
                  </a:lnTo>
                  <a:lnTo>
                    <a:pt x="1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236"/>
            <p:cNvSpPr>
              <a:spLocks noChangeArrowheads="1"/>
            </p:cNvSpPr>
            <p:nvPr/>
          </p:nvSpPr>
          <p:spPr bwMode="auto">
            <a:xfrm>
              <a:off x="4304836" y="3654981"/>
              <a:ext cx="220662" cy="230188"/>
            </a:xfrm>
            <a:custGeom>
              <a:avLst/>
              <a:gdLst>
                <a:gd name="T0" fmla="*/ 546 w 611"/>
                <a:gd name="T1" fmla="*/ 0 h 640"/>
                <a:gd name="T2" fmla="*/ 68 w 611"/>
                <a:gd name="T3" fmla="*/ 0 h 640"/>
                <a:gd name="T4" fmla="*/ 0 w 611"/>
                <a:gd name="T5" fmla="*/ 0 h 640"/>
                <a:gd name="T6" fmla="*/ 0 w 611"/>
                <a:gd name="T7" fmla="*/ 44 h 640"/>
                <a:gd name="T8" fmla="*/ 68 w 611"/>
                <a:gd name="T9" fmla="*/ 44 h 640"/>
                <a:gd name="T10" fmla="*/ 68 w 611"/>
                <a:gd name="T11" fmla="*/ 639 h 640"/>
                <a:gd name="T12" fmla="*/ 546 w 611"/>
                <a:gd name="T13" fmla="*/ 639 h 640"/>
                <a:gd name="T14" fmla="*/ 546 w 611"/>
                <a:gd name="T15" fmla="*/ 44 h 640"/>
                <a:gd name="T16" fmla="*/ 610 w 611"/>
                <a:gd name="T17" fmla="*/ 44 h 640"/>
                <a:gd name="T18" fmla="*/ 610 w 611"/>
                <a:gd name="T19" fmla="*/ 0 h 640"/>
                <a:gd name="T20" fmla="*/ 546 w 611"/>
                <a:gd name="T21" fmla="*/ 0 h 640"/>
                <a:gd name="T22" fmla="*/ 501 w 611"/>
                <a:gd name="T23" fmla="*/ 594 h 640"/>
                <a:gd name="T24" fmla="*/ 109 w 611"/>
                <a:gd name="T25" fmla="*/ 594 h 640"/>
                <a:gd name="T26" fmla="*/ 109 w 611"/>
                <a:gd name="T27" fmla="*/ 44 h 640"/>
                <a:gd name="T28" fmla="*/ 501 w 611"/>
                <a:gd name="T29" fmla="*/ 44 h 640"/>
                <a:gd name="T30" fmla="*/ 501 w 611"/>
                <a:gd name="T31" fmla="*/ 594 h 640"/>
                <a:gd name="T32" fmla="*/ 429 w 611"/>
                <a:gd name="T33" fmla="*/ 519 h 640"/>
                <a:gd name="T34" fmla="*/ 384 w 611"/>
                <a:gd name="T35" fmla="*/ 519 h 640"/>
                <a:gd name="T36" fmla="*/ 384 w 611"/>
                <a:gd name="T37" fmla="*/ 119 h 640"/>
                <a:gd name="T38" fmla="*/ 429 w 611"/>
                <a:gd name="T39" fmla="*/ 119 h 640"/>
                <a:gd name="T40" fmla="*/ 429 w 611"/>
                <a:gd name="T41" fmla="*/ 519 h 640"/>
                <a:gd name="T42" fmla="*/ 328 w 611"/>
                <a:gd name="T43" fmla="*/ 519 h 640"/>
                <a:gd name="T44" fmla="*/ 282 w 611"/>
                <a:gd name="T45" fmla="*/ 519 h 640"/>
                <a:gd name="T46" fmla="*/ 282 w 611"/>
                <a:gd name="T47" fmla="*/ 119 h 640"/>
                <a:gd name="T48" fmla="*/ 328 w 611"/>
                <a:gd name="T49" fmla="*/ 119 h 640"/>
                <a:gd name="T50" fmla="*/ 328 w 611"/>
                <a:gd name="T51" fmla="*/ 519 h 640"/>
                <a:gd name="T52" fmla="*/ 226 w 611"/>
                <a:gd name="T53" fmla="*/ 519 h 640"/>
                <a:gd name="T54" fmla="*/ 181 w 611"/>
                <a:gd name="T55" fmla="*/ 519 h 640"/>
                <a:gd name="T56" fmla="*/ 181 w 611"/>
                <a:gd name="T57" fmla="*/ 119 h 640"/>
                <a:gd name="T58" fmla="*/ 226 w 611"/>
                <a:gd name="T59" fmla="*/ 119 h 640"/>
                <a:gd name="T60" fmla="*/ 226 w 611"/>
                <a:gd name="T61" fmla="*/ 519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11" h="640">
                  <a:moveTo>
                    <a:pt x="546" y="0"/>
                  </a:moveTo>
                  <a:lnTo>
                    <a:pt x="68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68" y="44"/>
                  </a:lnTo>
                  <a:lnTo>
                    <a:pt x="68" y="639"/>
                  </a:lnTo>
                  <a:lnTo>
                    <a:pt x="546" y="639"/>
                  </a:lnTo>
                  <a:lnTo>
                    <a:pt x="546" y="44"/>
                  </a:lnTo>
                  <a:lnTo>
                    <a:pt x="610" y="44"/>
                  </a:lnTo>
                  <a:lnTo>
                    <a:pt x="610" y="0"/>
                  </a:lnTo>
                  <a:lnTo>
                    <a:pt x="546" y="0"/>
                  </a:lnTo>
                  <a:close/>
                  <a:moveTo>
                    <a:pt x="501" y="594"/>
                  </a:moveTo>
                  <a:lnTo>
                    <a:pt x="109" y="594"/>
                  </a:lnTo>
                  <a:lnTo>
                    <a:pt x="109" y="44"/>
                  </a:lnTo>
                  <a:lnTo>
                    <a:pt x="501" y="44"/>
                  </a:lnTo>
                  <a:lnTo>
                    <a:pt x="501" y="594"/>
                  </a:lnTo>
                  <a:close/>
                  <a:moveTo>
                    <a:pt x="429" y="519"/>
                  </a:moveTo>
                  <a:lnTo>
                    <a:pt x="384" y="519"/>
                  </a:lnTo>
                  <a:lnTo>
                    <a:pt x="384" y="119"/>
                  </a:lnTo>
                  <a:lnTo>
                    <a:pt x="429" y="119"/>
                  </a:lnTo>
                  <a:lnTo>
                    <a:pt x="429" y="519"/>
                  </a:lnTo>
                  <a:close/>
                  <a:moveTo>
                    <a:pt x="328" y="519"/>
                  </a:moveTo>
                  <a:lnTo>
                    <a:pt x="282" y="519"/>
                  </a:lnTo>
                  <a:lnTo>
                    <a:pt x="282" y="119"/>
                  </a:lnTo>
                  <a:lnTo>
                    <a:pt x="328" y="119"/>
                  </a:lnTo>
                  <a:lnTo>
                    <a:pt x="328" y="519"/>
                  </a:lnTo>
                  <a:close/>
                  <a:moveTo>
                    <a:pt x="226" y="519"/>
                  </a:moveTo>
                  <a:lnTo>
                    <a:pt x="181" y="519"/>
                  </a:lnTo>
                  <a:lnTo>
                    <a:pt x="181" y="119"/>
                  </a:lnTo>
                  <a:lnTo>
                    <a:pt x="226" y="119"/>
                  </a:lnTo>
                  <a:lnTo>
                    <a:pt x="226" y="519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237"/>
            <p:cNvSpPr>
              <a:spLocks noChangeArrowheads="1"/>
            </p:cNvSpPr>
            <p:nvPr/>
          </p:nvSpPr>
          <p:spPr bwMode="auto">
            <a:xfrm>
              <a:off x="4331823" y="3481944"/>
              <a:ext cx="166688" cy="155575"/>
            </a:xfrm>
            <a:custGeom>
              <a:avLst/>
              <a:gdLst>
                <a:gd name="T0" fmla="*/ 381 w 464"/>
                <a:gd name="T1" fmla="*/ 172 h 431"/>
                <a:gd name="T2" fmla="*/ 354 w 464"/>
                <a:gd name="T3" fmla="*/ 161 h 431"/>
                <a:gd name="T4" fmla="*/ 358 w 464"/>
                <a:gd name="T5" fmla="*/ 116 h 431"/>
                <a:gd name="T6" fmla="*/ 245 w 464"/>
                <a:gd name="T7" fmla="*/ 0 h 431"/>
                <a:gd name="T8" fmla="*/ 245 w 464"/>
                <a:gd name="T9" fmla="*/ 15 h 431"/>
                <a:gd name="T10" fmla="*/ 286 w 464"/>
                <a:gd name="T11" fmla="*/ 41 h 431"/>
                <a:gd name="T12" fmla="*/ 305 w 464"/>
                <a:gd name="T13" fmla="*/ 142 h 431"/>
                <a:gd name="T14" fmla="*/ 147 w 464"/>
                <a:gd name="T15" fmla="*/ 142 h 431"/>
                <a:gd name="T16" fmla="*/ 170 w 464"/>
                <a:gd name="T17" fmla="*/ 34 h 431"/>
                <a:gd name="T18" fmla="*/ 207 w 464"/>
                <a:gd name="T19" fmla="*/ 8 h 431"/>
                <a:gd name="T20" fmla="*/ 98 w 464"/>
                <a:gd name="T21" fmla="*/ 93 h 431"/>
                <a:gd name="T22" fmla="*/ 94 w 464"/>
                <a:gd name="T23" fmla="*/ 161 h 431"/>
                <a:gd name="T24" fmla="*/ 87 w 464"/>
                <a:gd name="T25" fmla="*/ 165 h 431"/>
                <a:gd name="T26" fmla="*/ 19 w 464"/>
                <a:gd name="T27" fmla="*/ 224 h 431"/>
                <a:gd name="T28" fmla="*/ 23 w 464"/>
                <a:gd name="T29" fmla="*/ 329 h 431"/>
                <a:gd name="T30" fmla="*/ 23 w 464"/>
                <a:gd name="T31" fmla="*/ 307 h 431"/>
                <a:gd name="T32" fmla="*/ 106 w 464"/>
                <a:gd name="T33" fmla="*/ 217 h 431"/>
                <a:gd name="T34" fmla="*/ 189 w 464"/>
                <a:gd name="T35" fmla="*/ 344 h 431"/>
                <a:gd name="T36" fmla="*/ 87 w 464"/>
                <a:gd name="T37" fmla="*/ 385 h 431"/>
                <a:gd name="T38" fmla="*/ 45 w 464"/>
                <a:gd name="T39" fmla="*/ 363 h 431"/>
                <a:gd name="T40" fmla="*/ 34 w 464"/>
                <a:gd name="T41" fmla="*/ 370 h 431"/>
                <a:gd name="T42" fmla="*/ 215 w 464"/>
                <a:gd name="T43" fmla="*/ 393 h 431"/>
                <a:gd name="T44" fmla="*/ 230 w 464"/>
                <a:gd name="T45" fmla="*/ 385 h 431"/>
                <a:gd name="T46" fmla="*/ 253 w 464"/>
                <a:gd name="T47" fmla="*/ 404 h 431"/>
                <a:gd name="T48" fmla="*/ 418 w 464"/>
                <a:gd name="T49" fmla="*/ 370 h 431"/>
                <a:gd name="T50" fmla="*/ 403 w 464"/>
                <a:gd name="T51" fmla="*/ 366 h 431"/>
                <a:gd name="T52" fmla="*/ 313 w 464"/>
                <a:gd name="T53" fmla="*/ 385 h 431"/>
                <a:gd name="T54" fmla="*/ 347 w 464"/>
                <a:gd name="T55" fmla="*/ 232 h 431"/>
                <a:gd name="T56" fmla="*/ 430 w 464"/>
                <a:gd name="T57" fmla="*/ 284 h 431"/>
                <a:gd name="T58" fmla="*/ 433 w 464"/>
                <a:gd name="T59" fmla="*/ 329 h 431"/>
                <a:gd name="T60" fmla="*/ 381 w 464"/>
                <a:gd name="T61" fmla="*/ 172 h 431"/>
                <a:gd name="T62" fmla="*/ 140 w 464"/>
                <a:gd name="T63" fmla="*/ 232 h 431"/>
                <a:gd name="T64" fmla="*/ 170 w 464"/>
                <a:gd name="T65" fmla="*/ 239 h 431"/>
                <a:gd name="T66" fmla="*/ 189 w 464"/>
                <a:gd name="T67" fmla="*/ 262 h 431"/>
                <a:gd name="T68" fmla="*/ 196 w 464"/>
                <a:gd name="T69" fmla="*/ 314 h 431"/>
                <a:gd name="T70" fmla="*/ 170 w 464"/>
                <a:gd name="T71" fmla="*/ 168 h 431"/>
                <a:gd name="T72" fmla="*/ 226 w 464"/>
                <a:gd name="T73" fmla="*/ 146 h 431"/>
                <a:gd name="T74" fmla="*/ 279 w 464"/>
                <a:gd name="T75" fmla="*/ 168 h 431"/>
                <a:gd name="T76" fmla="*/ 256 w 464"/>
                <a:gd name="T77" fmla="*/ 314 h 431"/>
                <a:gd name="T78" fmla="*/ 256 w 464"/>
                <a:gd name="T79" fmla="*/ 284 h 431"/>
                <a:gd name="T80" fmla="*/ 271 w 464"/>
                <a:gd name="T81" fmla="*/ 251 h 431"/>
                <a:gd name="T82" fmla="*/ 298 w 464"/>
                <a:gd name="T83" fmla="*/ 224 h 431"/>
                <a:gd name="T84" fmla="*/ 313 w 464"/>
                <a:gd name="T85" fmla="*/ 232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64" h="431">
                  <a:moveTo>
                    <a:pt x="381" y="172"/>
                  </a:moveTo>
                  <a:lnTo>
                    <a:pt x="381" y="172"/>
                  </a:lnTo>
                  <a:cubicBezTo>
                    <a:pt x="377" y="168"/>
                    <a:pt x="369" y="165"/>
                    <a:pt x="366" y="165"/>
                  </a:cubicBezTo>
                  <a:cubicBezTo>
                    <a:pt x="362" y="161"/>
                    <a:pt x="358" y="161"/>
                    <a:pt x="354" y="161"/>
                  </a:cubicBezTo>
                  <a:cubicBezTo>
                    <a:pt x="358" y="157"/>
                    <a:pt x="358" y="153"/>
                    <a:pt x="358" y="150"/>
                  </a:cubicBezTo>
                  <a:cubicBezTo>
                    <a:pt x="358" y="138"/>
                    <a:pt x="358" y="127"/>
                    <a:pt x="358" y="116"/>
                  </a:cubicBezTo>
                  <a:cubicBezTo>
                    <a:pt x="354" y="97"/>
                    <a:pt x="350" y="78"/>
                    <a:pt x="339" y="64"/>
                  </a:cubicBezTo>
                  <a:cubicBezTo>
                    <a:pt x="317" y="30"/>
                    <a:pt x="283" y="8"/>
                    <a:pt x="245" y="0"/>
                  </a:cubicBezTo>
                  <a:cubicBezTo>
                    <a:pt x="245" y="11"/>
                    <a:pt x="245" y="11"/>
                    <a:pt x="245" y="11"/>
                  </a:cubicBezTo>
                  <a:cubicBezTo>
                    <a:pt x="245" y="15"/>
                    <a:pt x="245" y="15"/>
                    <a:pt x="245" y="15"/>
                  </a:cubicBezTo>
                  <a:cubicBezTo>
                    <a:pt x="245" y="19"/>
                    <a:pt x="253" y="19"/>
                    <a:pt x="253" y="19"/>
                  </a:cubicBezTo>
                  <a:cubicBezTo>
                    <a:pt x="268" y="22"/>
                    <a:pt x="279" y="30"/>
                    <a:pt x="286" y="41"/>
                  </a:cubicBezTo>
                  <a:cubicBezTo>
                    <a:pt x="305" y="60"/>
                    <a:pt x="317" y="86"/>
                    <a:pt x="313" y="112"/>
                  </a:cubicBezTo>
                  <a:cubicBezTo>
                    <a:pt x="313" y="123"/>
                    <a:pt x="309" y="131"/>
                    <a:pt x="305" y="142"/>
                  </a:cubicBezTo>
                  <a:cubicBezTo>
                    <a:pt x="283" y="123"/>
                    <a:pt x="256" y="112"/>
                    <a:pt x="226" y="112"/>
                  </a:cubicBezTo>
                  <a:cubicBezTo>
                    <a:pt x="196" y="112"/>
                    <a:pt x="170" y="123"/>
                    <a:pt x="147" y="142"/>
                  </a:cubicBezTo>
                  <a:cubicBezTo>
                    <a:pt x="140" y="127"/>
                    <a:pt x="136" y="108"/>
                    <a:pt x="140" y="90"/>
                  </a:cubicBezTo>
                  <a:cubicBezTo>
                    <a:pt x="140" y="67"/>
                    <a:pt x="151" y="49"/>
                    <a:pt x="170" y="34"/>
                  </a:cubicBezTo>
                  <a:cubicBezTo>
                    <a:pt x="177" y="26"/>
                    <a:pt x="192" y="19"/>
                    <a:pt x="204" y="15"/>
                  </a:cubicBezTo>
                  <a:cubicBezTo>
                    <a:pt x="207" y="15"/>
                    <a:pt x="207" y="11"/>
                    <a:pt x="207" y="8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155" y="8"/>
                    <a:pt x="113" y="45"/>
                    <a:pt x="98" y="93"/>
                  </a:cubicBezTo>
                  <a:cubicBezTo>
                    <a:pt x="94" y="108"/>
                    <a:pt x="91" y="120"/>
                    <a:pt x="94" y="135"/>
                  </a:cubicBezTo>
                  <a:cubicBezTo>
                    <a:pt x="94" y="142"/>
                    <a:pt x="94" y="150"/>
                    <a:pt x="94" y="161"/>
                  </a:cubicBezTo>
                  <a:cubicBezTo>
                    <a:pt x="94" y="161"/>
                    <a:pt x="94" y="161"/>
                    <a:pt x="91" y="161"/>
                  </a:cubicBezTo>
                  <a:cubicBezTo>
                    <a:pt x="91" y="165"/>
                    <a:pt x="87" y="165"/>
                    <a:pt x="87" y="165"/>
                  </a:cubicBezTo>
                  <a:cubicBezTo>
                    <a:pt x="83" y="168"/>
                    <a:pt x="79" y="168"/>
                    <a:pt x="76" y="172"/>
                  </a:cubicBezTo>
                  <a:cubicBezTo>
                    <a:pt x="49" y="183"/>
                    <a:pt x="30" y="202"/>
                    <a:pt x="19" y="224"/>
                  </a:cubicBezTo>
                  <a:cubicBezTo>
                    <a:pt x="0" y="258"/>
                    <a:pt x="0" y="299"/>
                    <a:pt x="12" y="337"/>
                  </a:cubicBezTo>
                  <a:cubicBezTo>
                    <a:pt x="15" y="333"/>
                    <a:pt x="19" y="333"/>
                    <a:pt x="23" y="329"/>
                  </a:cubicBezTo>
                  <a:cubicBezTo>
                    <a:pt x="27" y="329"/>
                    <a:pt x="27" y="329"/>
                    <a:pt x="27" y="325"/>
                  </a:cubicBezTo>
                  <a:cubicBezTo>
                    <a:pt x="23" y="318"/>
                    <a:pt x="23" y="314"/>
                    <a:pt x="23" y="307"/>
                  </a:cubicBezTo>
                  <a:cubicBezTo>
                    <a:pt x="23" y="292"/>
                    <a:pt x="27" y="273"/>
                    <a:pt x="34" y="258"/>
                  </a:cubicBezTo>
                  <a:cubicBezTo>
                    <a:pt x="49" y="232"/>
                    <a:pt x="76" y="217"/>
                    <a:pt x="106" y="217"/>
                  </a:cubicBezTo>
                  <a:cubicBezTo>
                    <a:pt x="106" y="221"/>
                    <a:pt x="106" y="228"/>
                    <a:pt x="106" y="232"/>
                  </a:cubicBezTo>
                  <a:cubicBezTo>
                    <a:pt x="106" y="284"/>
                    <a:pt x="140" y="329"/>
                    <a:pt x="189" y="344"/>
                  </a:cubicBezTo>
                  <a:cubicBezTo>
                    <a:pt x="181" y="355"/>
                    <a:pt x="170" y="366"/>
                    <a:pt x="159" y="374"/>
                  </a:cubicBezTo>
                  <a:cubicBezTo>
                    <a:pt x="140" y="389"/>
                    <a:pt x="109" y="393"/>
                    <a:pt x="87" y="385"/>
                  </a:cubicBezTo>
                  <a:cubicBezTo>
                    <a:pt x="72" y="381"/>
                    <a:pt x="61" y="378"/>
                    <a:pt x="49" y="366"/>
                  </a:cubicBezTo>
                  <a:lnTo>
                    <a:pt x="45" y="363"/>
                  </a:lnTo>
                  <a:lnTo>
                    <a:pt x="42" y="363"/>
                  </a:lnTo>
                  <a:cubicBezTo>
                    <a:pt x="38" y="366"/>
                    <a:pt x="34" y="366"/>
                    <a:pt x="34" y="370"/>
                  </a:cubicBezTo>
                  <a:cubicBezTo>
                    <a:pt x="64" y="411"/>
                    <a:pt x="125" y="430"/>
                    <a:pt x="177" y="415"/>
                  </a:cubicBezTo>
                  <a:cubicBezTo>
                    <a:pt x="189" y="408"/>
                    <a:pt x="204" y="404"/>
                    <a:pt x="215" y="393"/>
                  </a:cubicBezTo>
                  <a:cubicBezTo>
                    <a:pt x="219" y="393"/>
                    <a:pt x="223" y="389"/>
                    <a:pt x="223" y="389"/>
                  </a:cubicBezTo>
                  <a:cubicBezTo>
                    <a:pt x="226" y="385"/>
                    <a:pt x="226" y="385"/>
                    <a:pt x="230" y="385"/>
                  </a:cubicBezTo>
                  <a:cubicBezTo>
                    <a:pt x="230" y="389"/>
                    <a:pt x="230" y="389"/>
                    <a:pt x="234" y="389"/>
                  </a:cubicBezTo>
                  <a:cubicBezTo>
                    <a:pt x="238" y="396"/>
                    <a:pt x="245" y="400"/>
                    <a:pt x="253" y="404"/>
                  </a:cubicBezTo>
                  <a:cubicBezTo>
                    <a:pt x="279" y="415"/>
                    <a:pt x="305" y="422"/>
                    <a:pt x="332" y="419"/>
                  </a:cubicBezTo>
                  <a:cubicBezTo>
                    <a:pt x="366" y="415"/>
                    <a:pt x="400" y="396"/>
                    <a:pt x="418" y="370"/>
                  </a:cubicBezTo>
                  <a:cubicBezTo>
                    <a:pt x="415" y="366"/>
                    <a:pt x="411" y="363"/>
                    <a:pt x="407" y="363"/>
                  </a:cubicBezTo>
                  <a:cubicBezTo>
                    <a:pt x="407" y="359"/>
                    <a:pt x="407" y="363"/>
                    <a:pt x="403" y="366"/>
                  </a:cubicBezTo>
                  <a:cubicBezTo>
                    <a:pt x="400" y="370"/>
                    <a:pt x="396" y="374"/>
                    <a:pt x="388" y="374"/>
                  </a:cubicBezTo>
                  <a:cubicBezTo>
                    <a:pt x="366" y="389"/>
                    <a:pt x="339" y="393"/>
                    <a:pt x="313" y="385"/>
                  </a:cubicBezTo>
                  <a:cubicBezTo>
                    <a:pt x="294" y="378"/>
                    <a:pt x="275" y="363"/>
                    <a:pt x="264" y="344"/>
                  </a:cubicBezTo>
                  <a:cubicBezTo>
                    <a:pt x="313" y="329"/>
                    <a:pt x="347" y="284"/>
                    <a:pt x="347" y="232"/>
                  </a:cubicBezTo>
                  <a:cubicBezTo>
                    <a:pt x="347" y="224"/>
                    <a:pt x="343" y="221"/>
                    <a:pt x="343" y="213"/>
                  </a:cubicBezTo>
                  <a:cubicBezTo>
                    <a:pt x="384" y="217"/>
                    <a:pt x="418" y="243"/>
                    <a:pt x="430" y="284"/>
                  </a:cubicBezTo>
                  <a:cubicBezTo>
                    <a:pt x="430" y="299"/>
                    <a:pt x="430" y="310"/>
                    <a:pt x="426" y="325"/>
                  </a:cubicBezTo>
                  <a:cubicBezTo>
                    <a:pt x="426" y="329"/>
                    <a:pt x="430" y="329"/>
                    <a:pt x="433" y="329"/>
                  </a:cubicBezTo>
                  <a:cubicBezTo>
                    <a:pt x="433" y="333"/>
                    <a:pt x="437" y="333"/>
                    <a:pt x="441" y="337"/>
                  </a:cubicBezTo>
                  <a:cubicBezTo>
                    <a:pt x="463" y="273"/>
                    <a:pt x="437" y="206"/>
                    <a:pt x="381" y="172"/>
                  </a:cubicBezTo>
                  <a:close/>
                  <a:moveTo>
                    <a:pt x="140" y="232"/>
                  </a:moveTo>
                  <a:lnTo>
                    <a:pt x="140" y="232"/>
                  </a:lnTo>
                  <a:cubicBezTo>
                    <a:pt x="140" y="228"/>
                    <a:pt x="140" y="224"/>
                    <a:pt x="140" y="221"/>
                  </a:cubicBezTo>
                  <a:cubicBezTo>
                    <a:pt x="151" y="224"/>
                    <a:pt x="162" y="232"/>
                    <a:pt x="170" y="239"/>
                  </a:cubicBezTo>
                  <a:cubicBezTo>
                    <a:pt x="174" y="239"/>
                    <a:pt x="177" y="247"/>
                    <a:pt x="181" y="251"/>
                  </a:cubicBezTo>
                  <a:cubicBezTo>
                    <a:pt x="185" y="254"/>
                    <a:pt x="189" y="258"/>
                    <a:pt x="189" y="262"/>
                  </a:cubicBezTo>
                  <a:lnTo>
                    <a:pt x="189" y="262"/>
                  </a:lnTo>
                  <a:cubicBezTo>
                    <a:pt x="196" y="277"/>
                    <a:pt x="200" y="292"/>
                    <a:pt x="196" y="314"/>
                  </a:cubicBezTo>
                  <a:cubicBezTo>
                    <a:pt x="162" y="303"/>
                    <a:pt x="140" y="269"/>
                    <a:pt x="140" y="232"/>
                  </a:cubicBezTo>
                  <a:close/>
                  <a:moveTo>
                    <a:pt x="170" y="168"/>
                  </a:moveTo>
                  <a:lnTo>
                    <a:pt x="170" y="168"/>
                  </a:lnTo>
                  <a:cubicBezTo>
                    <a:pt x="185" y="153"/>
                    <a:pt x="204" y="146"/>
                    <a:pt x="226" y="146"/>
                  </a:cubicBezTo>
                  <a:cubicBezTo>
                    <a:pt x="249" y="146"/>
                    <a:pt x="268" y="153"/>
                    <a:pt x="283" y="168"/>
                  </a:cubicBezTo>
                  <a:cubicBezTo>
                    <a:pt x="283" y="168"/>
                    <a:pt x="283" y="168"/>
                    <a:pt x="279" y="168"/>
                  </a:cubicBezTo>
                  <a:cubicBezTo>
                    <a:pt x="271" y="176"/>
                    <a:pt x="223" y="209"/>
                    <a:pt x="170" y="168"/>
                  </a:cubicBezTo>
                  <a:close/>
                  <a:moveTo>
                    <a:pt x="256" y="314"/>
                  </a:moveTo>
                  <a:lnTo>
                    <a:pt x="256" y="314"/>
                  </a:lnTo>
                  <a:cubicBezTo>
                    <a:pt x="253" y="303"/>
                    <a:pt x="253" y="292"/>
                    <a:pt x="256" y="284"/>
                  </a:cubicBezTo>
                  <a:cubicBezTo>
                    <a:pt x="256" y="277"/>
                    <a:pt x="260" y="269"/>
                    <a:pt x="264" y="262"/>
                  </a:cubicBezTo>
                  <a:cubicBezTo>
                    <a:pt x="264" y="258"/>
                    <a:pt x="268" y="254"/>
                    <a:pt x="271" y="251"/>
                  </a:cubicBezTo>
                  <a:cubicBezTo>
                    <a:pt x="271" y="247"/>
                    <a:pt x="275" y="247"/>
                    <a:pt x="275" y="247"/>
                  </a:cubicBezTo>
                  <a:cubicBezTo>
                    <a:pt x="279" y="239"/>
                    <a:pt x="286" y="232"/>
                    <a:pt x="298" y="224"/>
                  </a:cubicBezTo>
                  <a:cubicBezTo>
                    <a:pt x="302" y="224"/>
                    <a:pt x="305" y="221"/>
                    <a:pt x="309" y="221"/>
                  </a:cubicBezTo>
                  <a:cubicBezTo>
                    <a:pt x="313" y="224"/>
                    <a:pt x="313" y="228"/>
                    <a:pt x="313" y="232"/>
                  </a:cubicBezTo>
                  <a:cubicBezTo>
                    <a:pt x="313" y="269"/>
                    <a:pt x="286" y="299"/>
                    <a:pt x="256" y="3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4208689" y="4074049"/>
            <a:ext cx="495300" cy="493712"/>
            <a:chOff x="4187173" y="4085946"/>
            <a:chExt cx="495300" cy="493712"/>
          </a:xfrm>
        </p:grpSpPr>
        <p:sp>
          <p:nvSpPr>
            <p:cNvPr id="219" name="Freeform 238"/>
            <p:cNvSpPr>
              <a:spLocks noChangeArrowheads="1"/>
            </p:cNvSpPr>
            <p:nvPr/>
          </p:nvSpPr>
          <p:spPr bwMode="auto">
            <a:xfrm>
              <a:off x="4187173" y="408594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0" name="Freeform 239"/>
            <p:cNvSpPr>
              <a:spLocks noChangeArrowheads="1"/>
            </p:cNvSpPr>
            <p:nvPr/>
          </p:nvSpPr>
          <p:spPr bwMode="auto">
            <a:xfrm>
              <a:off x="4187173" y="4085946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1" name="Freeform 240"/>
            <p:cNvSpPr>
              <a:spLocks noChangeArrowheads="1"/>
            </p:cNvSpPr>
            <p:nvPr/>
          </p:nvSpPr>
          <p:spPr bwMode="auto">
            <a:xfrm>
              <a:off x="4368148" y="4312958"/>
              <a:ext cx="134937" cy="190500"/>
            </a:xfrm>
            <a:custGeom>
              <a:avLst/>
              <a:gdLst>
                <a:gd name="T0" fmla="*/ 372 w 373"/>
                <a:gd name="T1" fmla="*/ 526 h 527"/>
                <a:gd name="T2" fmla="*/ 0 w 373"/>
                <a:gd name="T3" fmla="*/ 526 h 527"/>
                <a:gd name="T4" fmla="*/ 0 w 373"/>
                <a:gd name="T5" fmla="*/ 0 h 527"/>
                <a:gd name="T6" fmla="*/ 372 w 373"/>
                <a:gd name="T7" fmla="*/ 0 h 527"/>
                <a:gd name="T8" fmla="*/ 372 w 373"/>
                <a:gd name="T9" fmla="*/ 526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527">
                  <a:moveTo>
                    <a:pt x="372" y="526"/>
                  </a:moveTo>
                  <a:lnTo>
                    <a:pt x="0" y="526"/>
                  </a:lnTo>
                  <a:lnTo>
                    <a:pt x="0" y="0"/>
                  </a:lnTo>
                  <a:lnTo>
                    <a:pt x="372" y="0"/>
                  </a:lnTo>
                  <a:lnTo>
                    <a:pt x="372" y="52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241"/>
            <p:cNvSpPr>
              <a:spLocks noChangeArrowheads="1"/>
            </p:cNvSpPr>
            <p:nvPr/>
          </p:nvSpPr>
          <p:spPr bwMode="auto">
            <a:xfrm>
              <a:off x="4330048" y="4297083"/>
              <a:ext cx="207962" cy="220663"/>
            </a:xfrm>
            <a:custGeom>
              <a:avLst/>
              <a:gdLst>
                <a:gd name="T0" fmla="*/ 518 w 579"/>
                <a:gd name="T1" fmla="*/ 0 h 612"/>
                <a:gd name="T2" fmla="*/ 64 w 579"/>
                <a:gd name="T3" fmla="*/ 0 h 612"/>
                <a:gd name="T4" fmla="*/ 0 w 579"/>
                <a:gd name="T5" fmla="*/ 0 h 612"/>
                <a:gd name="T6" fmla="*/ 0 w 579"/>
                <a:gd name="T7" fmla="*/ 42 h 612"/>
                <a:gd name="T8" fmla="*/ 64 w 579"/>
                <a:gd name="T9" fmla="*/ 42 h 612"/>
                <a:gd name="T10" fmla="*/ 64 w 579"/>
                <a:gd name="T11" fmla="*/ 611 h 612"/>
                <a:gd name="T12" fmla="*/ 518 w 579"/>
                <a:gd name="T13" fmla="*/ 611 h 612"/>
                <a:gd name="T14" fmla="*/ 518 w 579"/>
                <a:gd name="T15" fmla="*/ 42 h 612"/>
                <a:gd name="T16" fmla="*/ 578 w 579"/>
                <a:gd name="T17" fmla="*/ 42 h 612"/>
                <a:gd name="T18" fmla="*/ 578 w 579"/>
                <a:gd name="T19" fmla="*/ 0 h 612"/>
                <a:gd name="T20" fmla="*/ 518 w 579"/>
                <a:gd name="T21" fmla="*/ 0 h 612"/>
                <a:gd name="T22" fmla="*/ 475 w 579"/>
                <a:gd name="T23" fmla="*/ 568 h 612"/>
                <a:gd name="T24" fmla="*/ 103 w 579"/>
                <a:gd name="T25" fmla="*/ 568 h 612"/>
                <a:gd name="T26" fmla="*/ 103 w 579"/>
                <a:gd name="T27" fmla="*/ 42 h 612"/>
                <a:gd name="T28" fmla="*/ 475 w 579"/>
                <a:gd name="T29" fmla="*/ 42 h 612"/>
                <a:gd name="T30" fmla="*/ 475 w 579"/>
                <a:gd name="T31" fmla="*/ 568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79" h="612">
                  <a:moveTo>
                    <a:pt x="518" y="0"/>
                  </a:moveTo>
                  <a:lnTo>
                    <a:pt x="64" y="0"/>
                  </a:lnTo>
                  <a:lnTo>
                    <a:pt x="0" y="0"/>
                  </a:lnTo>
                  <a:lnTo>
                    <a:pt x="0" y="42"/>
                  </a:lnTo>
                  <a:lnTo>
                    <a:pt x="64" y="42"/>
                  </a:lnTo>
                  <a:lnTo>
                    <a:pt x="64" y="611"/>
                  </a:lnTo>
                  <a:lnTo>
                    <a:pt x="518" y="611"/>
                  </a:lnTo>
                  <a:lnTo>
                    <a:pt x="518" y="42"/>
                  </a:lnTo>
                  <a:lnTo>
                    <a:pt x="578" y="42"/>
                  </a:lnTo>
                  <a:lnTo>
                    <a:pt x="578" y="0"/>
                  </a:lnTo>
                  <a:lnTo>
                    <a:pt x="518" y="0"/>
                  </a:lnTo>
                  <a:close/>
                  <a:moveTo>
                    <a:pt x="475" y="568"/>
                  </a:moveTo>
                  <a:lnTo>
                    <a:pt x="103" y="568"/>
                  </a:lnTo>
                  <a:lnTo>
                    <a:pt x="103" y="42"/>
                  </a:lnTo>
                  <a:lnTo>
                    <a:pt x="475" y="42"/>
                  </a:lnTo>
                  <a:lnTo>
                    <a:pt x="475" y="5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242"/>
            <p:cNvSpPr>
              <a:spLocks noChangeArrowheads="1"/>
            </p:cNvSpPr>
            <p:nvPr/>
          </p:nvSpPr>
          <p:spPr bwMode="auto">
            <a:xfrm>
              <a:off x="4461810" y="4338358"/>
              <a:ext cx="15875" cy="138113"/>
            </a:xfrm>
            <a:custGeom>
              <a:avLst/>
              <a:gdLst>
                <a:gd name="T0" fmla="*/ 43 w 44"/>
                <a:gd name="T1" fmla="*/ 382 h 383"/>
                <a:gd name="T2" fmla="*/ 0 w 44"/>
                <a:gd name="T3" fmla="*/ 382 h 383"/>
                <a:gd name="T4" fmla="*/ 0 w 44"/>
                <a:gd name="T5" fmla="*/ 0 h 383"/>
                <a:gd name="T6" fmla="*/ 43 w 44"/>
                <a:gd name="T7" fmla="*/ 0 h 383"/>
                <a:gd name="T8" fmla="*/ 43 w 44"/>
                <a:gd name="T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83">
                  <a:moveTo>
                    <a:pt x="43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243"/>
            <p:cNvSpPr>
              <a:spLocks noChangeArrowheads="1"/>
            </p:cNvSpPr>
            <p:nvPr/>
          </p:nvSpPr>
          <p:spPr bwMode="auto">
            <a:xfrm>
              <a:off x="4426885" y="4338358"/>
              <a:ext cx="15875" cy="138113"/>
            </a:xfrm>
            <a:custGeom>
              <a:avLst/>
              <a:gdLst>
                <a:gd name="T0" fmla="*/ 42 w 43"/>
                <a:gd name="T1" fmla="*/ 382 h 383"/>
                <a:gd name="T2" fmla="*/ 0 w 43"/>
                <a:gd name="T3" fmla="*/ 382 h 383"/>
                <a:gd name="T4" fmla="*/ 0 w 43"/>
                <a:gd name="T5" fmla="*/ 0 h 383"/>
                <a:gd name="T6" fmla="*/ 42 w 43"/>
                <a:gd name="T7" fmla="*/ 0 h 383"/>
                <a:gd name="T8" fmla="*/ 42 w 43"/>
                <a:gd name="T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83">
                  <a:moveTo>
                    <a:pt x="42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3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244"/>
            <p:cNvSpPr>
              <a:spLocks noChangeArrowheads="1"/>
            </p:cNvSpPr>
            <p:nvPr/>
          </p:nvSpPr>
          <p:spPr bwMode="auto">
            <a:xfrm>
              <a:off x="4391960" y="4338358"/>
              <a:ext cx="15875" cy="138113"/>
            </a:xfrm>
            <a:custGeom>
              <a:avLst/>
              <a:gdLst>
                <a:gd name="T0" fmla="*/ 43 w 44"/>
                <a:gd name="T1" fmla="*/ 382 h 383"/>
                <a:gd name="T2" fmla="*/ 0 w 44"/>
                <a:gd name="T3" fmla="*/ 382 h 383"/>
                <a:gd name="T4" fmla="*/ 0 w 44"/>
                <a:gd name="T5" fmla="*/ 0 h 383"/>
                <a:gd name="T6" fmla="*/ 43 w 44"/>
                <a:gd name="T7" fmla="*/ 0 h 383"/>
                <a:gd name="T8" fmla="*/ 43 w 44"/>
                <a:gd name="T9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83">
                  <a:moveTo>
                    <a:pt x="43" y="382"/>
                  </a:moveTo>
                  <a:lnTo>
                    <a:pt x="0" y="382"/>
                  </a:lnTo>
                  <a:lnTo>
                    <a:pt x="0" y="0"/>
                  </a:lnTo>
                  <a:lnTo>
                    <a:pt x="43" y="0"/>
                  </a:lnTo>
                  <a:lnTo>
                    <a:pt x="43" y="3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245"/>
            <p:cNvSpPr>
              <a:spLocks noChangeArrowheads="1"/>
            </p:cNvSpPr>
            <p:nvPr/>
          </p:nvSpPr>
          <p:spPr bwMode="auto">
            <a:xfrm>
              <a:off x="4353860" y="4146271"/>
              <a:ext cx="328613" cy="433387"/>
            </a:xfrm>
            <a:custGeom>
              <a:avLst/>
              <a:gdLst>
                <a:gd name="T0" fmla="*/ 311 w 912"/>
                <a:gd name="T1" fmla="*/ 0 h 1205"/>
                <a:gd name="T2" fmla="*/ 329 w 912"/>
                <a:gd name="T3" fmla="*/ 21 h 1205"/>
                <a:gd name="T4" fmla="*/ 329 w 912"/>
                <a:gd name="T5" fmla="*/ 21 h 1205"/>
                <a:gd name="T6" fmla="*/ 329 w 912"/>
                <a:gd name="T7" fmla="*/ 25 h 1205"/>
                <a:gd name="T8" fmla="*/ 347 w 912"/>
                <a:gd name="T9" fmla="*/ 75 h 1205"/>
                <a:gd name="T10" fmla="*/ 347 w 912"/>
                <a:gd name="T11" fmla="*/ 107 h 1205"/>
                <a:gd name="T12" fmla="*/ 343 w 912"/>
                <a:gd name="T13" fmla="*/ 118 h 1205"/>
                <a:gd name="T14" fmla="*/ 354 w 912"/>
                <a:gd name="T15" fmla="*/ 121 h 1205"/>
                <a:gd name="T16" fmla="*/ 432 w 912"/>
                <a:gd name="T17" fmla="*/ 239 h 1205"/>
                <a:gd name="T18" fmla="*/ 418 w 912"/>
                <a:gd name="T19" fmla="*/ 279 h 1205"/>
                <a:gd name="T20" fmla="*/ 411 w 912"/>
                <a:gd name="T21" fmla="*/ 275 h 1205"/>
                <a:gd name="T22" fmla="*/ 414 w 912"/>
                <a:gd name="T23" fmla="*/ 236 h 1205"/>
                <a:gd name="T24" fmla="*/ 336 w 912"/>
                <a:gd name="T25" fmla="*/ 186 h 1205"/>
                <a:gd name="T26" fmla="*/ 336 w 912"/>
                <a:gd name="T27" fmla="*/ 186 h 1205"/>
                <a:gd name="T28" fmla="*/ 257 w 912"/>
                <a:gd name="T29" fmla="*/ 293 h 1205"/>
                <a:gd name="T30" fmla="*/ 304 w 912"/>
                <a:gd name="T31" fmla="*/ 332 h 1205"/>
                <a:gd name="T32" fmla="*/ 304 w 912"/>
                <a:gd name="T33" fmla="*/ 332 h 1205"/>
                <a:gd name="T34" fmla="*/ 332 w 912"/>
                <a:gd name="T35" fmla="*/ 336 h 1205"/>
                <a:gd name="T36" fmla="*/ 375 w 912"/>
                <a:gd name="T37" fmla="*/ 325 h 1205"/>
                <a:gd name="T38" fmla="*/ 375 w 912"/>
                <a:gd name="T39" fmla="*/ 321 h 1205"/>
                <a:gd name="T40" fmla="*/ 389 w 912"/>
                <a:gd name="T41" fmla="*/ 314 h 1205"/>
                <a:gd name="T42" fmla="*/ 389 w 912"/>
                <a:gd name="T43" fmla="*/ 311 h 1205"/>
                <a:gd name="T44" fmla="*/ 389 w 912"/>
                <a:gd name="T45" fmla="*/ 311 h 1205"/>
                <a:gd name="T46" fmla="*/ 389 w 912"/>
                <a:gd name="T47" fmla="*/ 311 h 1205"/>
                <a:gd name="T48" fmla="*/ 389 w 912"/>
                <a:gd name="T49" fmla="*/ 311 h 1205"/>
                <a:gd name="T50" fmla="*/ 389 w 912"/>
                <a:gd name="T51" fmla="*/ 311 h 1205"/>
                <a:gd name="T52" fmla="*/ 389 w 912"/>
                <a:gd name="T53" fmla="*/ 311 h 1205"/>
                <a:gd name="T54" fmla="*/ 393 w 912"/>
                <a:gd name="T55" fmla="*/ 311 h 1205"/>
                <a:gd name="T56" fmla="*/ 404 w 912"/>
                <a:gd name="T57" fmla="*/ 318 h 1205"/>
                <a:gd name="T58" fmla="*/ 404 w 912"/>
                <a:gd name="T59" fmla="*/ 318 h 1205"/>
                <a:gd name="T60" fmla="*/ 404 w 912"/>
                <a:gd name="T61" fmla="*/ 318 h 1205"/>
                <a:gd name="T62" fmla="*/ 321 w 912"/>
                <a:gd name="T63" fmla="*/ 364 h 1205"/>
                <a:gd name="T64" fmla="*/ 307 w 912"/>
                <a:gd name="T65" fmla="*/ 364 h 1205"/>
                <a:gd name="T66" fmla="*/ 307 w 912"/>
                <a:gd name="T67" fmla="*/ 364 h 1205"/>
                <a:gd name="T68" fmla="*/ 250 w 912"/>
                <a:gd name="T69" fmla="*/ 350 h 1205"/>
                <a:gd name="T70" fmla="*/ 246 w 912"/>
                <a:gd name="T71" fmla="*/ 350 h 1205"/>
                <a:gd name="T72" fmla="*/ 229 w 912"/>
                <a:gd name="T73" fmla="*/ 336 h 1205"/>
                <a:gd name="T74" fmla="*/ 225 w 912"/>
                <a:gd name="T75" fmla="*/ 332 h 1205"/>
                <a:gd name="T76" fmla="*/ 225 w 912"/>
                <a:gd name="T77" fmla="*/ 332 h 1205"/>
                <a:gd name="T78" fmla="*/ 218 w 912"/>
                <a:gd name="T79" fmla="*/ 336 h 1205"/>
                <a:gd name="T80" fmla="*/ 211 w 912"/>
                <a:gd name="T81" fmla="*/ 339 h 1205"/>
                <a:gd name="T82" fmla="*/ 175 w 912"/>
                <a:gd name="T83" fmla="*/ 361 h 1205"/>
                <a:gd name="T84" fmla="*/ 175 w 912"/>
                <a:gd name="T85" fmla="*/ 361 h 1205"/>
                <a:gd name="T86" fmla="*/ 171 w 912"/>
                <a:gd name="T87" fmla="*/ 361 h 1205"/>
                <a:gd name="T88" fmla="*/ 136 w 912"/>
                <a:gd name="T89" fmla="*/ 364 h 1205"/>
                <a:gd name="T90" fmla="*/ 139 w 912"/>
                <a:gd name="T91" fmla="*/ 422 h 1205"/>
                <a:gd name="T92" fmla="*/ 514 w 912"/>
                <a:gd name="T93" fmla="*/ 422 h 1205"/>
                <a:gd name="T94" fmla="*/ 454 w 912"/>
                <a:gd name="T95" fmla="*/ 464 h 1205"/>
                <a:gd name="T96" fmla="*/ 0 w 912"/>
                <a:gd name="T97" fmla="*/ 1033 h 1205"/>
                <a:gd name="T98" fmla="*/ 911 w 912"/>
                <a:gd name="T99" fmla="*/ 1204 h 1205"/>
                <a:gd name="T100" fmla="*/ 311 w 912"/>
                <a:gd name="T101" fmla="*/ 0 h 1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12" h="1205">
                  <a:moveTo>
                    <a:pt x="311" y="0"/>
                  </a:moveTo>
                  <a:lnTo>
                    <a:pt x="311" y="0"/>
                  </a:lnTo>
                  <a:lnTo>
                    <a:pt x="311" y="0"/>
                  </a:lnTo>
                  <a:cubicBezTo>
                    <a:pt x="318" y="7"/>
                    <a:pt x="321" y="14"/>
                    <a:pt x="329" y="21"/>
                  </a:cubicBezTo>
                  <a:lnTo>
                    <a:pt x="329" y="21"/>
                  </a:lnTo>
                  <a:lnTo>
                    <a:pt x="329" y="21"/>
                  </a:lnTo>
                  <a:cubicBezTo>
                    <a:pt x="329" y="21"/>
                    <a:pt x="329" y="21"/>
                    <a:pt x="329" y="25"/>
                  </a:cubicBezTo>
                  <a:lnTo>
                    <a:pt x="329" y="25"/>
                  </a:lnTo>
                  <a:cubicBezTo>
                    <a:pt x="339" y="39"/>
                    <a:pt x="343" y="57"/>
                    <a:pt x="347" y="75"/>
                  </a:cubicBezTo>
                  <a:lnTo>
                    <a:pt x="347" y="75"/>
                  </a:lnTo>
                  <a:cubicBezTo>
                    <a:pt x="347" y="79"/>
                    <a:pt x="347" y="86"/>
                    <a:pt x="347" y="89"/>
                  </a:cubicBezTo>
                  <a:cubicBezTo>
                    <a:pt x="347" y="96"/>
                    <a:pt x="347" y="104"/>
                    <a:pt x="347" y="107"/>
                  </a:cubicBezTo>
                  <a:lnTo>
                    <a:pt x="347" y="107"/>
                  </a:lnTo>
                  <a:cubicBezTo>
                    <a:pt x="347" y="111"/>
                    <a:pt x="347" y="114"/>
                    <a:pt x="343" y="118"/>
                  </a:cubicBezTo>
                  <a:cubicBezTo>
                    <a:pt x="347" y="118"/>
                    <a:pt x="350" y="118"/>
                    <a:pt x="354" y="121"/>
                  </a:cubicBezTo>
                  <a:lnTo>
                    <a:pt x="354" y="121"/>
                  </a:lnTo>
                  <a:cubicBezTo>
                    <a:pt x="357" y="121"/>
                    <a:pt x="364" y="125"/>
                    <a:pt x="368" y="129"/>
                  </a:cubicBezTo>
                  <a:cubicBezTo>
                    <a:pt x="411" y="150"/>
                    <a:pt x="432" y="193"/>
                    <a:pt x="432" y="239"/>
                  </a:cubicBezTo>
                  <a:cubicBezTo>
                    <a:pt x="432" y="254"/>
                    <a:pt x="429" y="268"/>
                    <a:pt x="425" y="286"/>
                  </a:cubicBezTo>
                  <a:cubicBezTo>
                    <a:pt x="422" y="282"/>
                    <a:pt x="418" y="282"/>
                    <a:pt x="418" y="279"/>
                  </a:cubicBezTo>
                  <a:cubicBezTo>
                    <a:pt x="414" y="279"/>
                    <a:pt x="411" y="279"/>
                    <a:pt x="411" y="275"/>
                  </a:cubicBezTo>
                  <a:lnTo>
                    <a:pt x="411" y="275"/>
                  </a:lnTo>
                  <a:cubicBezTo>
                    <a:pt x="414" y="268"/>
                    <a:pt x="414" y="261"/>
                    <a:pt x="414" y="254"/>
                  </a:cubicBezTo>
                  <a:cubicBezTo>
                    <a:pt x="414" y="246"/>
                    <a:pt x="414" y="239"/>
                    <a:pt x="414" y="236"/>
                  </a:cubicBezTo>
                  <a:cubicBezTo>
                    <a:pt x="404" y="196"/>
                    <a:pt x="372" y="171"/>
                    <a:pt x="332" y="168"/>
                  </a:cubicBezTo>
                  <a:cubicBezTo>
                    <a:pt x="332" y="175"/>
                    <a:pt x="336" y="179"/>
                    <a:pt x="336" y="186"/>
                  </a:cubicBezTo>
                  <a:lnTo>
                    <a:pt x="336" y="186"/>
                  </a:lnTo>
                  <a:lnTo>
                    <a:pt x="336" y="186"/>
                  </a:lnTo>
                  <a:cubicBezTo>
                    <a:pt x="336" y="236"/>
                    <a:pt x="304" y="279"/>
                    <a:pt x="257" y="293"/>
                  </a:cubicBezTo>
                  <a:lnTo>
                    <a:pt x="257" y="293"/>
                  </a:lnTo>
                  <a:cubicBezTo>
                    <a:pt x="268" y="311"/>
                    <a:pt x="286" y="325"/>
                    <a:pt x="304" y="332"/>
                  </a:cubicBezTo>
                  <a:lnTo>
                    <a:pt x="304" y="332"/>
                  </a:lnTo>
                  <a:lnTo>
                    <a:pt x="304" y="332"/>
                  </a:lnTo>
                  <a:lnTo>
                    <a:pt x="304" y="332"/>
                  </a:lnTo>
                  <a:cubicBezTo>
                    <a:pt x="314" y="336"/>
                    <a:pt x="321" y="336"/>
                    <a:pt x="332" y="336"/>
                  </a:cubicBezTo>
                  <a:lnTo>
                    <a:pt x="332" y="336"/>
                  </a:lnTo>
                  <a:lnTo>
                    <a:pt x="332" y="336"/>
                  </a:lnTo>
                  <a:cubicBezTo>
                    <a:pt x="347" y="336"/>
                    <a:pt x="361" y="332"/>
                    <a:pt x="375" y="325"/>
                  </a:cubicBezTo>
                  <a:cubicBezTo>
                    <a:pt x="375" y="321"/>
                    <a:pt x="375" y="321"/>
                    <a:pt x="375" y="321"/>
                  </a:cubicBezTo>
                  <a:lnTo>
                    <a:pt x="375" y="321"/>
                  </a:lnTo>
                  <a:lnTo>
                    <a:pt x="375" y="321"/>
                  </a:lnTo>
                  <a:cubicBezTo>
                    <a:pt x="382" y="321"/>
                    <a:pt x="386" y="318"/>
                    <a:pt x="389" y="314"/>
                  </a:cubicBez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89" y="311"/>
                  </a:lnTo>
                  <a:lnTo>
                    <a:pt x="393" y="311"/>
                  </a:lnTo>
                  <a:lnTo>
                    <a:pt x="393" y="311"/>
                  </a:lnTo>
                  <a:cubicBezTo>
                    <a:pt x="397" y="311"/>
                    <a:pt x="397" y="311"/>
                    <a:pt x="400" y="311"/>
                  </a:cubicBezTo>
                  <a:cubicBezTo>
                    <a:pt x="400" y="314"/>
                    <a:pt x="404" y="314"/>
                    <a:pt x="404" y="318"/>
                  </a:cubicBezTo>
                  <a:lnTo>
                    <a:pt x="404" y="318"/>
                  </a:lnTo>
                  <a:lnTo>
                    <a:pt x="404" y="318"/>
                  </a:lnTo>
                  <a:lnTo>
                    <a:pt x="404" y="318"/>
                  </a:lnTo>
                  <a:lnTo>
                    <a:pt x="404" y="318"/>
                  </a:lnTo>
                  <a:cubicBezTo>
                    <a:pt x="386" y="343"/>
                    <a:pt x="354" y="357"/>
                    <a:pt x="321" y="364"/>
                  </a:cubicBezTo>
                  <a:lnTo>
                    <a:pt x="321" y="364"/>
                  </a:lnTo>
                  <a:cubicBezTo>
                    <a:pt x="318" y="364"/>
                    <a:pt x="311" y="364"/>
                    <a:pt x="307" y="364"/>
                  </a:cubicBezTo>
                  <a:lnTo>
                    <a:pt x="307" y="364"/>
                  </a:lnTo>
                  <a:lnTo>
                    <a:pt x="307" y="364"/>
                  </a:lnTo>
                  <a:lnTo>
                    <a:pt x="307" y="364"/>
                  </a:lnTo>
                  <a:lnTo>
                    <a:pt x="307" y="364"/>
                  </a:lnTo>
                  <a:cubicBezTo>
                    <a:pt x="286" y="364"/>
                    <a:pt x="268" y="361"/>
                    <a:pt x="250" y="350"/>
                  </a:cubicBezTo>
                  <a:lnTo>
                    <a:pt x="250" y="350"/>
                  </a:lnTo>
                  <a:cubicBezTo>
                    <a:pt x="246" y="350"/>
                    <a:pt x="246" y="350"/>
                    <a:pt x="246" y="350"/>
                  </a:cubicBezTo>
                  <a:lnTo>
                    <a:pt x="246" y="350"/>
                  </a:lnTo>
                  <a:cubicBezTo>
                    <a:pt x="239" y="347"/>
                    <a:pt x="232" y="343"/>
                    <a:pt x="229" y="336"/>
                  </a:cubicBezTo>
                  <a:lnTo>
                    <a:pt x="229" y="336"/>
                  </a:lnTo>
                  <a:cubicBezTo>
                    <a:pt x="225" y="336"/>
                    <a:pt x="225" y="336"/>
                    <a:pt x="225" y="332"/>
                  </a:cubicBezTo>
                  <a:lnTo>
                    <a:pt x="225" y="332"/>
                  </a:lnTo>
                  <a:lnTo>
                    <a:pt x="225" y="332"/>
                  </a:lnTo>
                  <a:cubicBezTo>
                    <a:pt x="221" y="332"/>
                    <a:pt x="221" y="332"/>
                    <a:pt x="221" y="332"/>
                  </a:cubicBezTo>
                  <a:cubicBezTo>
                    <a:pt x="221" y="332"/>
                    <a:pt x="221" y="332"/>
                    <a:pt x="218" y="336"/>
                  </a:cubicBezTo>
                  <a:lnTo>
                    <a:pt x="218" y="336"/>
                  </a:lnTo>
                  <a:cubicBezTo>
                    <a:pt x="218" y="336"/>
                    <a:pt x="214" y="339"/>
                    <a:pt x="211" y="339"/>
                  </a:cubicBezTo>
                  <a:lnTo>
                    <a:pt x="211" y="339"/>
                  </a:lnTo>
                  <a:cubicBezTo>
                    <a:pt x="200" y="350"/>
                    <a:pt x="186" y="354"/>
                    <a:pt x="175" y="361"/>
                  </a:cubicBezTo>
                  <a:lnTo>
                    <a:pt x="175" y="361"/>
                  </a:lnTo>
                  <a:lnTo>
                    <a:pt x="175" y="361"/>
                  </a:lnTo>
                  <a:cubicBezTo>
                    <a:pt x="175" y="361"/>
                    <a:pt x="175" y="361"/>
                    <a:pt x="171" y="361"/>
                  </a:cubicBezTo>
                  <a:lnTo>
                    <a:pt x="171" y="361"/>
                  </a:lnTo>
                  <a:lnTo>
                    <a:pt x="171" y="361"/>
                  </a:lnTo>
                  <a:cubicBezTo>
                    <a:pt x="161" y="364"/>
                    <a:pt x="150" y="364"/>
                    <a:pt x="136" y="364"/>
                  </a:cubicBezTo>
                  <a:cubicBezTo>
                    <a:pt x="104" y="364"/>
                    <a:pt x="71" y="354"/>
                    <a:pt x="50" y="329"/>
                  </a:cubicBezTo>
                  <a:cubicBezTo>
                    <a:pt x="139" y="422"/>
                    <a:pt x="139" y="422"/>
                    <a:pt x="139" y="422"/>
                  </a:cubicBezTo>
                  <a:cubicBezTo>
                    <a:pt x="454" y="422"/>
                    <a:pt x="454" y="422"/>
                    <a:pt x="454" y="422"/>
                  </a:cubicBezTo>
                  <a:cubicBezTo>
                    <a:pt x="514" y="422"/>
                    <a:pt x="514" y="422"/>
                    <a:pt x="514" y="422"/>
                  </a:cubicBezTo>
                  <a:cubicBezTo>
                    <a:pt x="514" y="464"/>
                    <a:pt x="514" y="464"/>
                    <a:pt x="514" y="464"/>
                  </a:cubicBezTo>
                  <a:cubicBezTo>
                    <a:pt x="454" y="464"/>
                    <a:pt x="454" y="464"/>
                    <a:pt x="454" y="464"/>
                  </a:cubicBezTo>
                  <a:cubicBezTo>
                    <a:pt x="454" y="1033"/>
                    <a:pt x="454" y="1033"/>
                    <a:pt x="454" y="1033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171" y="1204"/>
                    <a:pt x="171" y="1204"/>
                    <a:pt x="171" y="1204"/>
                  </a:cubicBezTo>
                  <a:cubicBezTo>
                    <a:pt x="911" y="1204"/>
                    <a:pt x="911" y="1204"/>
                    <a:pt x="911" y="1204"/>
                  </a:cubicBezTo>
                  <a:cubicBezTo>
                    <a:pt x="911" y="600"/>
                    <a:pt x="911" y="600"/>
                    <a:pt x="911" y="600"/>
                  </a:cubicBezTo>
                  <a:cubicBezTo>
                    <a:pt x="311" y="0"/>
                    <a:pt x="311" y="0"/>
                    <a:pt x="31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246"/>
            <p:cNvSpPr>
              <a:spLocks noChangeArrowheads="1"/>
            </p:cNvSpPr>
            <p:nvPr/>
          </p:nvSpPr>
          <p:spPr bwMode="auto">
            <a:xfrm>
              <a:off x="4357035" y="4133571"/>
              <a:ext cx="158750" cy="147637"/>
            </a:xfrm>
            <a:custGeom>
              <a:avLst/>
              <a:gdLst>
                <a:gd name="T0" fmla="*/ 361 w 441"/>
                <a:gd name="T1" fmla="*/ 164 h 411"/>
                <a:gd name="T2" fmla="*/ 336 w 441"/>
                <a:gd name="T3" fmla="*/ 153 h 411"/>
                <a:gd name="T4" fmla="*/ 340 w 441"/>
                <a:gd name="T5" fmla="*/ 110 h 411"/>
                <a:gd name="T6" fmla="*/ 233 w 441"/>
                <a:gd name="T7" fmla="*/ 0 h 411"/>
                <a:gd name="T8" fmla="*/ 233 w 441"/>
                <a:gd name="T9" fmla="*/ 14 h 411"/>
                <a:gd name="T10" fmla="*/ 272 w 441"/>
                <a:gd name="T11" fmla="*/ 39 h 411"/>
                <a:gd name="T12" fmla="*/ 290 w 441"/>
                <a:gd name="T13" fmla="*/ 135 h 411"/>
                <a:gd name="T14" fmla="*/ 140 w 441"/>
                <a:gd name="T15" fmla="*/ 135 h 411"/>
                <a:gd name="T16" fmla="*/ 161 w 441"/>
                <a:gd name="T17" fmla="*/ 32 h 411"/>
                <a:gd name="T18" fmla="*/ 197 w 441"/>
                <a:gd name="T19" fmla="*/ 7 h 411"/>
                <a:gd name="T20" fmla="*/ 93 w 441"/>
                <a:gd name="T21" fmla="*/ 89 h 411"/>
                <a:gd name="T22" fmla="*/ 90 w 441"/>
                <a:gd name="T23" fmla="*/ 153 h 411"/>
                <a:gd name="T24" fmla="*/ 83 w 441"/>
                <a:gd name="T25" fmla="*/ 157 h 411"/>
                <a:gd name="T26" fmla="*/ 18 w 441"/>
                <a:gd name="T27" fmla="*/ 214 h 411"/>
                <a:gd name="T28" fmla="*/ 22 w 441"/>
                <a:gd name="T29" fmla="*/ 314 h 411"/>
                <a:gd name="T30" fmla="*/ 22 w 441"/>
                <a:gd name="T31" fmla="*/ 292 h 411"/>
                <a:gd name="T32" fmla="*/ 100 w 441"/>
                <a:gd name="T33" fmla="*/ 207 h 411"/>
                <a:gd name="T34" fmla="*/ 179 w 441"/>
                <a:gd name="T35" fmla="*/ 328 h 411"/>
                <a:gd name="T36" fmla="*/ 83 w 441"/>
                <a:gd name="T37" fmla="*/ 368 h 411"/>
                <a:gd name="T38" fmla="*/ 43 w 441"/>
                <a:gd name="T39" fmla="*/ 346 h 411"/>
                <a:gd name="T40" fmla="*/ 32 w 441"/>
                <a:gd name="T41" fmla="*/ 353 h 411"/>
                <a:gd name="T42" fmla="*/ 204 w 441"/>
                <a:gd name="T43" fmla="*/ 375 h 411"/>
                <a:gd name="T44" fmla="*/ 218 w 441"/>
                <a:gd name="T45" fmla="*/ 368 h 411"/>
                <a:gd name="T46" fmla="*/ 240 w 441"/>
                <a:gd name="T47" fmla="*/ 385 h 411"/>
                <a:gd name="T48" fmla="*/ 397 w 441"/>
                <a:gd name="T49" fmla="*/ 353 h 411"/>
                <a:gd name="T50" fmla="*/ 383 w 441"/>
                <a:gd name="T51" fmla="*/ 350 h 411"/>
                <a:gd name="T52" fmla="*/ 297 w 441"/>
                <a:gd name="T53" fmla="*/ 368 h 411"/>
                <a:gd name="T54" fmla="*/ 329 w 441"/>
                <a:gd name="T55" fmla="*/ 221 h 411"/>
                <a:gd name="T56" fmla="*/ 408 w 441"/>
                <a:gd name="T57" fmla="*/ 271 h 411"/>
                <a:gd name="T58" fmla="*/ 411 w 441"/>
                <a:gd name="T59" fmla="*/ 314 h 411"/>
                <a:gd name="T60" fmla="*/ 361 w 441"/>
                <a:gd name="T61" fmla="*/ 164 h 411"/>
                <a:gd name="T62" fmla="*/ 133 w 441"/>
                <a:gd name="T63" fmla="*/ 221 h 411"/>
                <a:gd name="T64" fmla="*/ 161 w 441"/>
                <a:gd name="T65" fmla="*/ 228 h 411"/>
                <a:gd name="T66" fmla="*/ 179 w 441"/>
                <a:gd name="T67" fmla="*/ 250 h 411"/>
                <a:gd name="T68" fmla="*/ 186 w 441"/>
                <a:gd name="T69" fmla="*/ 300 h 411"/>
                <a:gd name="T70" fmla="*/ 161 w 441"/>
                <a:gd name="T71" fmla="*/ 160 h 411"/>
                <a:gd name="T72" fmla="*/ 215 w 441"/>
                <a:gd name="T73" fmla="*/ 139 h 411"/>
                <a:gd name="T74" fmla="*/ 265 w 441"/>
                <a:gd name="T75" fmla="*/ 160 h 411"/>
                <a:gd name="T76" fmla="*/ 243 w 441"/>
                <a:gd name="T77" fmla="*/ 300 h 411"/>
                <a:gd name="T78" fmla="*/ 243 w 441"/>
                <a:gd name="T79" fmla="*/ 271 h 411"/>
                <a:gd name="T80" fmla="*/ 258 w 441"/>
                <a:gd name="T81" fmla="*/ 239 h 411"/>
                <a:gd name="T82" fmla="*/ 283 w 441"/>
                <a:gd name="T83" fmla="*/ 214 h 411"/>
                <a:gd name="T84" fmla="*/ 297 w 441"/>
                <a:gd name="T85" fmla="*/ 22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41" h="411">
                  <a:moveTo>
                    <a:pt x="361" y="164"/>
                  </a:moveTo>
                  <a:lnTo>
                    <a:pt x="361" y="164"/>
                  </a:lnTo>
                  <a:cubicBezTo>
                    <a:pt x="358" y="160"/>
                    <a:pt x="351" y="157"/>
                    <a:pt x="347" y="157"/>
                  </a:cubicBezTo>
                  <a:cubicBezTo>
                    <a:pt x="343" y="153"/>
                    <a:pt x="340" y="153"/>
                    <a:pt x="336" y="153"/>
                  </a:cubicBezTo>
                  <a:cubicBezTo>
                    <a:pt x="340" y="150"/>
                    <a:pt x="340" y="146"/>
                    <a:pt x="340" y="142"/>
                  </a:cubicBezTo>
                  <a:cubicBezTo>
                    <a:pt x="340" y="132"/>
                    <a:pt x="340" y="121"/>
                    <a:pt x="340" y="110"/>
                  </a:cubicBezTo>
                  <a:cubicBezTo>
                    <a:pt x="336" y="93"/>
                    <a:pt x="333" y="75"/>
                    <a:pt x="322" y="60"/>
                  </a:cubicBezTo>
                  <a:cubicBezTo>
                    <a:pt x="300" y="28"/>
                    <a:pt x="268" y="7"/>
                    <a:pt x="233" y="0"/>
                  </a:cubicBezTo>
                  <a:cubicBezTo>
                    <a:pt x="233" y="10"/>
                    <a:pt x="233" y="10"/>
                    <a:pt x="233" y="10"/>
                  </a:cubicBezTo>
                  <a:cubicBezTo>
                    <a:pt x="233" y="14"/>
                    <a:pt x="233" y="14"/>
                    <a:pt x="233" y="14"/>
                  </a:cubicBezTo>
                  <a:cubicBezTo>
                    <a:pt x="233" y="17"/>
                    <a:pt x="240" y="17"/>
                    <a:pt x="240" y="17"/>
                  </a:cubicBezTo>
                  <a:cubicBezTo>
                    <a:pt x="254" y="21"/>
                    <a:pt x="265" y="28"/>
                    <a:pt x="272" y="39"/>
                  </a:cubicBezTo>
                  <a:cubicBezTo>
                    <a:pt x="290" y="57"/>
                    <a:pt x="300" y="82"/>
                    <a:pt x="297" y="107"/>
                  </a:cubicBezTo>
                  <a:cubicBezTo>
                    <a:pt x="297" y="117"/>
                    <a:pt x="293" y="125"/>
                    <a:pt x="290" y="135"/>
                  </a:cubicBezTo>
                  <a:cubicBezTo>
                    <a:pt x="268" y="117"/>
                    <a:pt x="243" y="107"/>
                    <a:pt x="215" y="107"/>
                  </a:cubicBezTo>
                  <a:cubicBezTo>
                    <a:pt x="186" y="107"/>
                    <a:pt x="161" y="117"/>
                    <a:pt x="140" y="135"/>
                  </a:cubicBezTo>
                  <a:cubicBezTo>
                    <a:pt x="133" y="121"/>
                    <a:pt x="129" y="103"/>
                    <a:pt x="133" y="85"/>
                  </a:cubicBezTo>
                  <a:cubicBezTo>
                    <a:pt x="133" y="64"/>
                    <a:pt x="143" y="46"/>
                    <a:pt x="161" y="32"/>
                  </a:cubicBezTo>
                  <a:cubicBezTo>
                    <a:pt x="168" y="25"/>
                    <a:pt x="183" y="17"/>
                    <a:pt x="193" y="14"/>
                  </a:cubicBezTo>
                  <a:cubicBezTo>
                    <a:pt x="197" y="14"/>
                    <a:pt x="197" y="10"/>
                    <a:pt x="197" y="7"/>
                  </a:cubicBezTo>
                  <a:cubicBezTo>
                    <a:pt x="197" y="0"/>
                    <a:pt x="197" y="0"/>
                    <a:pt x="197" y="0"/>
                  </a:cubicBezTo>
                  <a:cubicBezTo>
                    <a:pt x="147" y="7"/>
                    <a:pt x="108" y="42"/>
                    <a:pt x="93" y="89"/>
                  </a:cubicBezTo>
                  <a:cubicBezTo>
                    <a:pt x="90" y="103"/>
                    <a:pt x="86" y="114"/>
                    <a:pt x="90" y="128"/>
                  </a:cubicBezTo>
                  <a:cubicBezTo>
                    <a:pt x="90" y="135"/>
                    <a:pt x="90" y="142"/>
                    <a:pt x="90" y="153"/>
                  </a:cubicBezTo>
                  <a:cubicBezTo>
                    <a:pt x="90" y="153"/>
                    <a:pt x="90" y="153"/>
                    <a:pt x="86" y="153"/>
                  </a:cubicBezTo>
                  <a:cubicBezTo>
                    <a:pt x="86" y="157"/>
                    <a:pt x="83" y="157"/>
                    <a:pt x="83" y="157"/>
                  </a:cubicBezTo>
                  <a:cubicBezTo>
                    <a:pt x="79" y="160"/>
                    <a:pt x="75" y="160"/>
                    <a:pt x="72" y="164"/>
                  </a:cubicBezTo>
                  <a:cubicBezTo>
                    <a:pt x="47" y="175"/>
                    <a:pt x="29" y="193"/>
                    <a:pt x="18" y="214"/>
                  </a:cubicBezTo>
                  <a:cubicBezTo>
                    <a:pt x="0" y="246"/>
                    <a:pt x="0" y="285"/>
                    <a:pt x="11" y="321"/>
                  </a:cubicBezTo>
                  <a:cubicBezTo>
                    <a:pt x="15" y="318"/>
                    <a:pt x="18" y="318"/>
                    <a:pt x="22" y="314"/>
                  </a:cubicBezTo>
                  <a:cubicBezTo>
                    <a:pt x="25" y="314"/>
                    <a:pt x="25" y="314"/>
                    <a:pt x="25" y="310"/>
                  </a:cubicBezTo>
                  <a:cubicBezTo>
                    <a:pt x="22" y="303"/>
                    <a:pt x="22" y="300"/>
                    <a:pt x="22" y="292"/>
                  </a:cubicBezTo>
                  <a:cubicBezTo>
                    <a:pt x="22" y="278"/>
                    <a:pt x="25" y="260"/>
                    <a:pt x="32" y="246"/>
                  </a:cubicBezTo>
                  <a:cubicBezTo>
                    <a:pt x="47" y="221"/>
                    <a:pt x="72" y="207"/>
                    <a:pt x="100" y="207"/>
                  </a:cubicBezTo>
                  <a:cubicBezTo>
                    <a:pt x="100" y="210"/>
                    <a:pt x="100" y="217"/>
                    <a:pt x="100" y="221"/>
                  </a:cubicBezTo>
                  <a:cubicBezTo>
                    <a:pt x="100" y="271"/>
                    <a:pt x="133" y="314"/>
                    <a:pt x="179" y="328"/>
                  </a:cubicBezTo>
                  <a:cubicBezTo>
                    <a:pt x="172" y="339"/>
                    <a:pt x="161" y="350"/>
                    <a:pt x="150" y="357"/>
                  </a:cubicBezTo>
                  <a:cubicBezTo>
                    <a:pt x="133" y="371"/>
                    <a:pt x="104" y="375"/>
                    <a:pt x="83" y="368"/>
                  </a:cubicBezTo>
                  <a:cubicBezTo>
                    <a:pt x="68" y="364"/>
                    <a:pt x="58" y="360"/>
                    <a:pt x="47" y="350"/>
                  </a:cubicBezTo>
                  <a:lnTo>
                    <a:pt x="43" y="346"/>
                  </a:lnTo>
                  <a:lnTo>
                    <a:pt x="40" y="346"/>
                  </a:lnTo>
                  <a:cubicBezTo>
                    <a:pt x="36" y="350"/>
                    <a:pt x="32" y="350"/>
                    <a:pt x="32" y="353"/>
                  </a:cubicBezTo>
                  <a:cubicBezTo>
                    <a:pt x="61" y="393"/>
                    <a:pt x="118" y="410"/>
                    <a:pt x="168" y="396"/>
                  </a:cubicBezTo>
                  <a:cubicBezTo>
                    <a:pt x="179" y="389"/>
                    <a:pt x="193" y="385"/>
                    <a:pt x="204" y="375"/>
                  </a:cubicBezTo>
                  <a:cubicBezTo>
                    <a:pt x="208" y="375"/>
                    <a:pt x="211" y="371"/>
                    <a:pt x="211" y="371"/>
                  </a:cubicBezTo>
                  <a:cubicBezTo>
                    <a:pt x="215" y="368"/>
                    <a:pt x="215" y="368"/>
                    <a:pt x="218" y="368"/>
                  </a:cubicBezTo>
                  <a:cubicBezTo>
                    <a:pt x="218" y="371"/>
                    <a:pt x="218" y="371"/>
                    <a:pt x="222" y="371"/>
                  </a:cubicBezTo>
                  <a:cubicBezTo>
                    <a:pt x="225" y="378"/>
                    <a:pt x="233" y="382"/>
                    <a:pt x="240" y="385"/>
                  </a:cubicBezTo>
                  <a:cubicBezTo>
                    <a:pt x="265" y="396"/>
                    <a:pt x="290" y="403"/>
                    <a:pt x="315" y="400"/>
                  </a:cubicBezTo>
                  <a:cubicBezTo>
                    <a:pt x="347" y="396"/>
                    <a:pt x="379" y="378"/>
                    <a:pt x="397" y="353"/>
                  </a:cubicBezTo>
                  <a:cubicBezTo>
                    <a:pt x="393" y="350"/>
                    <a:pt x="390" y="346"/>
                    <a:pt x="386" y="346"/>
                  </a:cubicBezTo>
                  <a:cubicBezTo>
                    <a:pt x="386" y="343"/>
                    <a:pt x="386" y="346"/>
                    <a:pt x="383" y="350"/>
                  </a:cubicBezTo>
                  <a:cubicBezTo>
                    <a:pt x="379" y="353"/>
                    <a:pt x="375" y="357"/>
                    <a:pt x="368" y="357"/>
                  </a:cubicBezTo>
                  <a:cubicBezTo>
                    <a:pt x="347" y="371"/>
                    <a:pt x="322" y="375"/>
                    <a:pt x="297" y="368"/>
                  </a:cubicBezTo>
                  <a:cubicBezTo>
                    <a:pt x="279" y="360"/>
                    <a:pt x="261" y="346"/>
                    <a:pt x="251" y="328"/>
                  </a:cubicBezTo>
                  <a:cubicBezTo>
                    <a:pt x="297" y="314"/>
                    <a:pt x="329" y="271"/>
                    <a:pt x="329" y="221"/>
                  </a:cubicBezTo>
                  <a:cubicBezTo>
                    <a:pt x="329" y="214"/>
                    <a:pt x="326" y="210"/>
                    <a:pt x="326" y="203"/>
                  </a:cubicBezTo>
                  <a:cubicBezTo>
                    <a:pt x="365" y="207"/>
                    <a:pt x="397" y="232"/>
                    <a:pt x="408" y="271"/>
                  </a:cubicBezTo>
                  <a:cubicBezTo>
                    <a:pt x="408" y="285"/>
                    <a:pt x="408" y="296"/>
                    <a:pt x="404" y="310"/>
                  </a:cubicBezTo>
                  <a:cubicBezTo>
                    <a:pt x="404" y="314"/>
                    <a:pt x="408" y="314"/>
                    <a:pt x="411" y="314"/>
                  </a:cubicBezTo>
                  <a:cubicBezTo>
                    <a:pt x="411" y="318"/>
                    <a:pt x="415" y="318"/>
                    <a:pt x="418" y="321"/>
                  </a:cubicBezTo>
                  <a:cubicBezTo>
                    <a:pt x="440" y="260"/>
                    <a:pt x="415" y="196"/>
                    <a:pt x="361" y="164"/>
                  </a:cubicBezTo>
                  <a:close/>
                  <a:moveTo>
                    <a:pt x="133" y="221"/>
                  </a:moveTo>
                  <a:lnTo>
                    <a:pt x="133" y="221"/>
                  </a:lnTo>
                  <a:cubicBezTo>
                    <a:pt x="133" y="217"/>
                    <a:pt x="133" y="214"/>
                    <a:pt x="133" y="210"/>
                  </a:cubicBezTo>
                  <a:cubicBezTo>
                    <a:pt x="143" y="214"/>
                    <a:pt x="154" y="221"/>
                    <a:pt x="161" y="228"/>
                  </a:cubicBezTo>
                  <a:cubicBezTo>
                    <a:pt x="165" y="228"/>
                    <a:pt x="168" y="235"/>
                    <a:pt x="172" y="239"/>
                  </a:cubicBezTo>
                  <a:cubicBezTo>
                    <a:pt x="175" y="243"/>
                    <a:pt x="179" y="246"/>
                    <a:pt x="179" y="250"/>
                  </a:cubicBezTo>
                  <a:lnTo>
                    <a:pt x="179" y="250"/>
                  </a:lnTo>
                  <a:cubicBezTo>
                    <a:pt x="186" y="264"/>
                    <a:pt x="190" y="278"/>
                    <a:pt x="186" y="300"/>
                  </a:cubicBezTo>
                  <a:cubicBezTo>
                    <a:pt x="154" y="289"/>
                    <a:pt x="133" y="257"/>
                    <a:pt x="133" y="221"/>
                  </a:cubicBezTo>
                  <a:close/>
                  <a:moveTo>
                    <a:pt x="161" y="160"/>
                  </a:moveTo>
                  <a:lnTo>
                    <a:pt x="161" y="160"/>
                  </a:lnTo>
                  <a:cubicBezTo>
                    <a:pt x="175" y="146"/>
                    <a:pt x="193" y="139"/>
                    <a:pt x="215" y="139"/>
                  </a:cubicBezTo>
                  <a:cubicBezTo>
                    <a:pt x="236" y="139"/>
                    <a:pt x="254" y="146"/>
                    <a:pt x="268" y="160"/>
                  </a:cubicBezTo>
                  <a:cubicBezTo>
                    <a:pt x="268" y="160"/>
                    <a:pt x="268" y="160"/>
                    <a:pt x="265" y="160"/>
                  </a:cubicBezTo>
                  <a:cubicBezTo>
                    <a:pt x="258" y="168"/>
                    <a:pt x="211" y="200"/>
                    <a:pt x="161" y="160"/>
                  </a:cubicBezTo>
                  <a:close/>
                  <a:moveTo>
                    <a:pt x="243" y="300"/>
                  </a:moveTo>
                  <a:lnTo>
                    <a:pt x="243" y="300"/>
                  </a:lnTo>
                  <a:cubicBezTo>
                    <a:pt x="240" y="289"/>
                    <a:pt x="240" y="278"/>
                    <a:pt x="243" y="271"/>
                  </a:cubicBezTo>
                  <a:cubicBezTo>
                    <a:pt x="243" y="264"/>
                    <a:pt x="247" y="257"/>
                    <a:pt x="251" y="250"/>
                  </a:cubicBezTo>
                  <a:cubicBezTo>
                    <a:pt x="251" y="246"/>
                    <a:pt x="254" y="243"/>
                    <a:pt x="258" y="239"/>
                  </a:cubicBezTo>
                  <a:cubicBezTo>
                    <a:pt x="258" y="235"/>
                    <a:pt x="261" y="235"/>
                    <a:pt x="261" y="235"/>
                  </a:cubicBezTo>
                  <a:cubicBezTo>
                    <a:pt x="265" y="228"/>
                    <a:pt x="272" y="221"/>
                    <a:pt x="283" y="214"/>
                  </a:cubicBezTo>
                  <a:cubicBezTo>
                    <a:pt x="286" y="214"/>
                    <a:pt x="290" y="210"/>
                    <a:pt x="293" y="210"/>
                  </a:cubicBezTo>
                  <a:cubicBezTo>
                    <a:pt x="297" y="214"/>
                    <a:pt x="297" y="217"/>
                    <a:pt x="297" y="221"/>
                  </a:cubicBezTo>
                  <a:cubicBezTo>
                    <a:pt x="297" y="257"/>
                    <a:pt x="272" y="285"/>
                    <a:pt x="243" y="30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3" name="Group 242"/>
          <p:cNvGrpSpPr/>
          <p:nvPr/>
        </p:nvGrpSpPr>
        <p:grpSpPr>
          <a:xfrm>
            <a:off x="5014223" y="4074049"/>
            <a:ext cx="495300" cy="493713"/>
            <a:chOff x="4981949" y="4090708"/>
            <a:chExt cx="495300" cy="493713"/>
          </a:xfrm>
        </p:grpSpPr>
        <p:sp>
          <p:nvSpPr>
            <p:cNvPr id="244" name="Freeform 259"/>
            <p:cNvSpPr>
              <a:spLocks noChangeArrowheads="1"/>
            </p:cNvSpPr>
            <p:nvPr/>
          </p:nvSpPr>
          <p:spPr bwMode="auto">
            <a:xfrm>
              <a:off x="4981949" y="409070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260"/>
            <p:cNvSpPr>
              <a:spLocks noChangeArrowheads="1"/>
            </p:cNvSpPr>
            <p:nvPr/>
          </p:nvSpPr>
          <p:spPr bwMode="auto">
            <a:xfrm>
              <a:off x="4981949" y="4090708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6" name="Freeform 261"/>
            <p:cNvSpPr>
              <a:spLocks noChangeArrowheads="1"/>
            </p:cNvSpPr>
            <p:nvPr/>
          </p:nvSpPr>
          <p:spPr bwMode="auto">
            <a:xfrm>
              <a:off x="5081962" y="4193896"/>
              <a:ext cx="395287" cy="390525"/>
            </a:xfrm>
            <a:custGeom>
              <a:avLst/>
              <a:gdLst>
                <a:gd name="T0" fmla="*/ 797 w 1098"/>
                <a:gd name="T1" fmla="*/ 0 h 1084"/>
                <a:gd name="T2" fmla="*/ 797 w 1098"/>
                <a:gd name="T3" fmla="*/ 0 h 1084"/>
                <a:gd name="T4" fmla="*/ 797 w 1098"/>
                <a:gd name="T5" fmla="*/ 0 h 1084"/>
                <a:gd name="T6" fmla="*/ 897 w 1098"/>
                <a:gd name="T7" fmla="*/ 233 h 1084"/>
                <a:gd name="T8" fmla="*/ 590 w 1098"/>
                <a:gd name="T9" fmla="*/ 561 h 1084"/>
                <a:gd name="T10" fmla="*/ 590 w 1098"/>
                <a:gd name="T11" fmla="*/ 561 h 1084"/>
                <a:gd name="T12" fmla="*/ 579 w 1098"/>
                <a:gd name="T13" fmla="*/ 561 h 1084"/>
                <a:gd name="T14" fmla="*/ 565 w 1098"/>
                <a:gd name="T15" fmla="*/ 561 h 1084"/>
                <a:gd name="T16" fmla="*/ 565 w 1098"/>
                <a:gd name="T17" fmla="*/ 561 h 1084"/>
                <a:gd name="T18" fmla="*/ 565 w 1098"/>
                <a:gd name="T19" fmla="*/ 576 h 1084"/>
                <a:gd name="T20" fmla="*/ 232 w 1098"/>
                <a:gd name="T21" fmla="*/ 904 h 1084"/>
                <a:gd name="T22" fmla="*/ 0 w 1098"/>
                <a:gd name="T23" fmla="*/ 808 h 1084"/>
                <a:gd name="T24" fmla="*/ 0 w 1098"/>
                <a:gd name="T25" fmla="*/ 808 h 1084"/>
                <a:gd name="T26" fmla="*/ 275 w 1098"/>
                <a:gd name="T27" fmla="*/ 1083 h 1084"/>
                <a:gd name="T28" fmla="*/ 1097 w 1098"/>
                <a:gd name="T29" fmla="*/ 1083 h 1084"/>
                <a:gd name="T30" fmla="*/ 1097 w 1098"/>
                <a:gd name="T31" fmla="*/ 297 h 1084"/>
                <a:gd name="T32" fmla="*/ 797 w 1098"/>
                <a:gd name="T33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98" h="1084">
                  <a:moveTo>
                    <a:pt x="797" y="0"/>
                  </a:moveTo>
                  <a:lnTo>
                    <a:pt x="797" y="0"/>
                  </a:lnTo>
                  <a:lnTo>
                    <a:pt x="797" y="0"/>
                  </a:lnTo>
                  <a:cubicBezTo>
                    <a:pt x="858" y="61"/>
                    <a:pt x="897" y="143"/>
                    <a:pt x="897" y="233"/>
                  </a:cubicBezTo>
                  <a:cubicBezTo>
                    <a:pt x="897" y="408"/>
                    <a:pt x="761" y="551"/>
                    <a:pt x="590" y="561"/>
                  </a:cubicBezTo>
                  <a:lnTo>
                    <a:pt x="590" y="561"/>
                  </a:lnTo>
                  <a:cubicBezTo>
                    <a:pt x="579" y="561"/>
                    <a:pt x="579" y="561"/>
                    <a:pt x="579" y="561"/>
                  </a:cubicBezTo>
                  <a:cubicBezTo>
                    <a:pt x="575" y="561"/>
                    <a:pt x="572" y="561"/>
                    <a:pt x="565" y="561"/>
                  </a:cubicBezTo>
                  <a:lnTo>
                    <a:pt x="565" y="561"/>
                  </a:lnTo>
                  <a:cubicBezTo>
                    <a:pt x="565" y="569"/>
                    <a:pt x="565" y="572"/>
                    <a:pt x="565" y="576"/>
                  </a:cubicBezTo>
                  <a:cubicBezTo>
                    <a:pt x="565" y="758"/>
                    <a:pt x="415" y="904"/>
                    <a:pt x="232" y="904"/>
                  </a:cubicBezTo>
                  <a:cubicBezTo>
                    <a:pt x="143" y="904"/>
                    <a:pt x="61" y="869"/>
                    <a:pt x="0" y="808"/>
                  </a:cubicBezTo>
                  <a:lnTo>
                    <a:pt x="0" y="808"/>
                  </a:lnTo>
                  <a:cubicBezTo>
                    <a:pt x="275" y="1083"/>
                    <a:pt x="275" y="1083"/>
                    <a:pt x="275" y="1083"/>
                  </a:cubicBezTo>
                  <a:cubicBezTo>
                    <a:pt x="1097" y="1083"/>
                    <a:pt x="1097" y="1083"/>
                    <a:pt x="1097" y="1083"/>
                  </a:cubicBezTo>
                  <a:cubicBezTo>
                    <a:pt x="1097" y="297"/>
                    <a:pt x="1097" y="297"/>
                    <a:pt x="1097" y="297"/>
                  </a:cubicBezTo>
                  <a:cubicBezTo>
                    <a:pt x="797" y="0"/>
                    <a:pt x="797" y="0"/>
                    <a:pt x="79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262"/>
            <p:cNvSpPr>
              <a:spLocks noChangeArrowheads="1"/>
            </p:cNvSpPr>
            <p:nvPr/>
          </p:nvSpPr>
          <p:spPr bwMode="auto">
            <a:xfrm>
              <a:off x="5086724" y="4320896"/>
              <a:ext cx="163513" cy="150812"/>
            </a:xfrm>
            <a:custGeom>
              <a:avLst/>
              <a:gdLst>
                <a:gd name="T0" fmla="*/ 25 w 452"/>
                <a:gd name="T1" fmla="*/ 318 h 419"/>
                <a:gd name="T2" fmla="*/ 22 w 452"/>
                <a:gd name="T3" fmla="*/ 296 h 419"/>
                <a:gd name="T4" fmla="*/ 104 w 452"/>
                <a:gd name="T5" fmla="*/ 207 h 419"/>
                <a:gd name="T6" fmla="*/ 183 w 452"/>
                <a:gd name="T7" fmla="*/ 335 h 419"/>
                <a:gd name="T8" fmla="*/ 83 w 452"/>
                <a:gd name="T9" fmla="*/ 375 h 419"/>
                <a:gd name="T10" fmla="*/ 47 w 452"/>
                <a:gd name="T11" fmla="*/ 350 h 419"/>
                <a:gd name="T12" fmla="*/ 33 w 452"/>
                <a:gd name="T13" fmla="*/ 357 h 419"/>
                <a:gd name="T14" fmla="*/ 211 w 452"/>
                <a:gd name="T15" fmla="*/ 382 h 419"/>
                <a:gd name="T16" fmla="*/ 222 w 452"/>
                <a:gd name="T17" fmla="*/ 375 h 419"/>
                <a:gd name="T18" fmla="*/ 247 w 452"/>
                <a:gd name="T19" fmla="*/ 393 h 419"/>
                <a:gd name="T20" fmla="*/ 408 w 452"/>
                <a:gd name="T21" fmla="*/ 357 h 419"/>
                <a:gd name="T22" fmla="*/ 393 w 452"/>
                <a:gd name="T23" fmla="*/ 353 h 419"/>
                <a:gd name="T24" fmla="*/ 304 w 452"/>
                <a:gd name="T25" fmla="*/ 371 h 419"/>
                <a:gd name="T26" fmla="*/ 336 w 452"/>
                <a:gd name="T27" fmla="*/ 225 h 419"/>
                <a:gd name="T28" fmla="*/ 418 w 452"/>
                <a:gd name="T29" fmla="*/ 275 h 419"/>
                <a:gd name="T30" fmla="*/ 418 w 452"/>
                <a:gd name="T31" fmla="*/ 321 h 419"/>
                <a:gd name="T32" fmla="*/ 372 w 452"/>
                <a:gd name="T33" fmla="*/ 164 h 419"/>
                <a:gd name="T34" fmla="*/ 347 w 452"/>
                <a:gd name="T35" fmla="*/ 153 h 419"/>
                <a:gd name="T36" fmla="*/ 347 w 452"/>
                <a:gd name="T37" fmla="*/ 110 h 419"/>
                <a:gd name="T38" fmla="*/ 240 w 452"/>
                <a:gd name="T39" fmla="*/ 0 h 419"/>
                <a:gd name="T40" fmla="*/ 240 w 452"/>
                <a:gd name="T41" fmla="*/ 10 h 419"/>
                <a:gd name="T42" fmla="*/ 283 w 452"/>
                <a:gd name="T43" fmla="*/ 35 h 419"/>
                <a:gd name="T44" fmla="*/ 297 w 452"/>
                <a:gd name="T45" fmla="*/ 135 h 419"/>
                <a:gd name="T46" fmla="*/ 143 w 452"/>
                <a:gd name="T47" fmla="*/ 135 h 419"/>
                <a:gd name="T48" fmla="*/ 165 w 452"/>
                <a:gd name="T49" fmla="*/ 32 h 419"/>
                <a:gd name="T50" fmla="*/ 201 w 452"/>
                <a:gd name="T51" fmla="*/ 7 h 419"/>
                <a:gd name="T52" fmla="*/ 97 w 452"/>
                <a:gd name="T53" fmla="*/ 89 h 419"/>
                <a:gd name="T54" fmla="*/ 93 w 452"/>
                <a:gd name="T55" fmla="*/ 153 h 419"/>
                <a:gd name="T56" fmla="*/ 86 w 452"/>
                <a:gd name="T57" fmla="*/ 157 h 419"/>
                <a:gd name="T58" fmla="*/ 18 w 452"/>
                <a:gd name="T59" fmla="*/ 218 h 419"/>
                <a:gd name="T60" fmla="*/ 25 w 452"/>
                <a:gd name="T61" fmla="*/ 318 h 419"/>
                <a:gd name="T62" fmla="*/ 301 w 452"/>
                <a:gd name="T63" fmla="*/ 210 h 419"/>
                <a:gd name="T64" fmla="*/ 247 w 452"/>
                <a:gd name="T65" fmla="*/ 303 h 419"/>
                <a:gd name="T66" fmla="*/ 258 w 452"/>
                <a:gd name="T67" fmla="*/ 253 h 419"/>
                <a:gd name="T68" fmla="*/ 268 w 452"/>
                <a:gd name="T69" fmla="*/ 235 h 419"/>
                <a:gd name="T70" fmla="*/ 301 w 452"/>
                <a:gd name="T71" fmla="*/ 210 h 419"/>
                <a:gd name="T72" fmla="*/ 218 w 452"/>
                <a:gd name="T73" fmla="*/ 139 h 419"/>
                <a:gd name="T74" fmla="*/ 272 w 452"/>
                <a:gd name="T75" fmla="*/ 164 h 419"/>
                <a:gd name="T76" fmla="*/ 218 w 452"/>
                <a:gd name="T77" fmla="*/ 139 h 419"/>
                <a:gd name="T78" fmla="*/ 136 w 452"/>
                <a:gd name="T79" fmla="*/ 210 h 419"/>
                <a:gd name="T80" fmla="*/ 179 w 452"/>
                <a:gd name="T81" fmla="*/ 243 h 419"/>
                <a:gd name="T82" fmla="*/ 186 w 452"/>
                <a:gd name="T83" fmla="*/ 253 h 419"/>
                <a:gd name="T84" fmla="*/ 136 w 452"/>
                <a:gd name="T85" fmla="*/ 225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2" h="419">
                  <a:moveTo>
                    <a:pt x="25" y="318"/>
                  </a:moveTo>
                  <a:lnTo>
                    <a:pt x="25" y="318"/>
                  </a:lnTo>
                  <a:cubicBezTo>
                    <a:pt x="29" y="318"/>
                    <a:pt x="25" y="318"/>
                    <a:pt x="25" y="314"/>
                  </a:cubicBezTo>
                  <a:cubicBezTo>
                    <a:pt x="25" y="307"/>
                    <a:pt x="22" y="303"/>
                    <a:pt x="22" y="296"/>
                  </a:cubicBezTo>
                  <a:cubicBezTo>
                    <a:pt x="22" y="282"/>
                    <a:pt x="25" y="264"/>
                    <a:pt x="33" y="250"/>
                  </a:cubicBezTo>
                  <a:cubicBezTo>
                    <a:pt x="50" y="225"/>
                    <a:pt x="75" y="210"/>
                    <a:pt x="104" y="207"/>
                  </a:cubicBezTo>
                  <a:cubicBezTo>
                    <a:pt x="104" y="214"/>
                    <a:pt x="104" y="218"/>
                    <a:pt x="104" y="225"/>
                  </a:cubicBezTo>
                  <a:cubicBezTo>
                    <a:pt x="104" y="275"/>
                    <a:pt x="136" y="318"/>
                    <a:pt x="183" y="335"/>
                  </a:cubicBezTo>
                  <a:cubicBezTo>
                    <a:pt x="176" y="346"/>
                    <a:pt x="168" y="357"/>
                    <a:pt x="158" y="364"/>
                  </a:cubicBezTo>
                  <a:cubicBezTo>
                    <a:pt x="136" y="378"/>
                    <a:pt x="108" y="382"/>
                    <a:pt x="83" y="375"/>
                  </a:cubicBezTo>
                  <a:cubicBezTo>
                    <a:pt x="72" y="371"/>
                    <a:pt x="61" y="364"/>
                    <a:pt x="50" y="357"/>
                  </a:cubicBezTo>
                  <a:cubicBezTo>
                    <a:pt x="50" y="353"/>
                    <a:pt x="47" y="350"/>
                    <a:pt x="47" y="350"/>
                  </a:cubicBezTo>
                  <a:cubicBezTo>
                    <a:pt x="43" y="353"/>
                    <a:pt x="43" y="353"/>
                    <a:pt x="40" y="353"/>
                  </a:cubicBezTo>
                  <a:cubicBezTo>
                    <a:pt x="40" y="353"/>
                    <a:pt x="36" y="357"/>
                    <a:pt x="33" y="357"/>
                  </a:cubicBezTo>
                  <a:cubicBezTo>
                    <a:pt x="65" y="400"/>
                    <a:pt x="122" y="418"/>
                    <a:pt x="172" y="400"/>
                  </a:cubicBezTo>
                  <a:cubicBezTo>
                    <a:pt x="186" y="396"/>
                    <a:pt x="197" y="389"/>
                    <a:pt x="211" y="382"/>
                  </a:cubicBezTo>
                  <a:cubicBezTo>
                    <a:pt x="211" y="378"/>
                    <a:pt x="215" y="378"/>
                    <a:pt x="218" y="375"/>
                  </a:cubicBezTo>
                  <a:cubicBezTo>
                    <a:pt x="222" y="375"/>
                    <a:pt x="222" y="371"/>
                    <a:pt x="222" y="375"/>
                  </a:cubicBezTo>
                  <a:cubicBezTo>
                    <a:pt x="226" y="375"/>
                    <a:pt x="226" y="378"/>
                    <a:pt x="226" y="378"/>
                  </a:cubicBezTo>
                  <a:cubicBezTo>
                    <a:pt x="233" y="382"/>
                    <a:pt x="240" y="385"/>
                    <a:pt x="247" y="393"/>
                  </a:cubicBezTo>
                  <a:cubicBezTo>
                    <a:pt x="272" y="403"/>
                    <a:pt x="297" y="407"/>
                    <a:pt x="322" y="403"/>
                  </a:cubicBezTo>
                  <a:cubicBezTo>
                    <a:pt x="358" y="400"/>
                    <a:pt x="386" y="382"/>
                    <a:pt x="408" y="357"/>
                  </a:cubicBezTo>
                  <a:cubicBezTo>
                    <a:pt x="404" y="353"/>
                    <a:pt x="401" y="353"/>
                    <a:pt x="397" y="350"/>
                  </a:cubicBezTo>
                  <a:cubicBezTo>
                    <a:pt x="393" y="350"/>
                    <a:pt x="393" y="350"/>
                    <a:pt x="393" y="353"/>
                  </a:cubicBezTo>
                  <a:cubicBezTo>
                    <a:pt x="390" y="357"/>
                    <a:pt x="383" y="360"/>
                    <a:pt x="379" y="364"/>
                  </a:cubicBezTo>
                  <a:cubicBezTo>
                    <a:pt x="358" y="378"/>
                    <a:pt x="329" y="382"/>
                    <a:pt x="304" y="371"/>
                  </a:cubicBezTo>
                  <a:cubicBezTo>
                    <a:pt x="286" y="364"/>
                    <a:pt x="268" y="353"/>
                    <a:pt x="258" y="335"/>
                  </a:cubicBezTo>
                  <a:cubicBezTo>
                    <a:pt x="304" y="318"/>
                    <a:pt x="336" y="275"/>
                    <a:pt x="336" y="225"/>
                  </a:cubicBezTo>
                  <a:cubicBezTo>
                    <a:pt x="336" y="218"/>
                    <a:pt x="336" y="210"/>
                    <a:pt x="336" y="207"/>
                  </a:cubicBezTo>
                  <a:cubicBezTo>
                    <a:pt x="372" y="207"/>
                    <a:pt x="408" y="235"/>
                    <a:pt x="418" y="275"/>
                  </a:cubicBezTo>
                  <a:cubicBezTo>
                    <a:pt x="418" y="289"/>
                    <a:pt x="418" y="303"/>
                    <a:pt x="415" y="314"/>
                  </a:cubicBezTo>
                  <a:cubicBezTo>
                    <a:pt x="415" y="318"/>
                    <a:pt x="418" y="318"/>
                    <a:pt x="418" y="321"/>
                  </a:cubicBezTo>
                  <a:cubicBezTo>
                    <a:pt x="422" y="321"/>
                    <a:pt x="426" y="321"/>
                    <a:pt x="429" y="325"/>
                  </a:cubicBezTo>
                  <a:cubicBezTo>
                    <a:pt x="451" y="264"/>
                    <a:pt x="426" y="196"/>
                    <a:pt x="372" y="164"/>
                  </a:cubicBezTo>
                  <a:cubicBezTo>
                    <a:pt x="368" y="160"/>
                    <a:pt x="361" y="160"/>
                    <a:pt x="354" y="157"/>
                  </a:cubicBezTo>
                  <a:cubicBezTo>
                    <a:pt x="354" y="157"/>
                    <a:pt x="351" y="153"/>
                    <a:pt x="347" y="153"/>
                  </a:cubicBezTo>
                  <a:cubicBezTo>
                    <a:pt x="347" y="150"/>
                    <a:pt x="347" y="146"/>
                    <a:pt x="347" y="142"/>
                  </a:cubicBezTo>
                  <a:cubicBezTo>
                    <a:pt x="351" y="132"/>
                    <a:pt x="351" y="121"/>
                    <a:pt x="347" y="110"/>
                  </a:cubicBezTo>
                  <a:cubicBezTo>
                    <a:pt x="347" y="92"/>
                    <a:pt x="340" y="75"/>
                    <a:pt x="329" y="57"/>
                  </a:cubicBezTo>
                  <a:cubicBezTo>
                    <a:pt x="311" y="25"/>
                    <a:pt x="276" y="3"/>
                    <a:pt x="240" y="0"/>
                  </a:cubicBezTo>
                  <a:cubicBezTo>
                    <a:pt x="240" y="7"/>
                    <a:pt x="240" y="7"/>
                    <a:pt x="240" y="7"/>
                  </a:cubicBezTo>
                  <a:cubicBezTo>
                    <a:pt x="240" y="10"/>
                    <a:pt x="240" y="10"/>
                    <a:pt x="240" y="10"/>
                  </a:cubicBezTo>
                  <a:cubicBezTo>
                    <a:pt x="240" y="14"/>
                    <a:pt x="247" y="14"/>
                    <a:pt x="247" y="14"/>
                  </a:cubicBezTo>
                  <a:cubicBezTo>
                    <a:pt x="261" y="17"/>
                    <a:pt x="272" y="25"/>
                    <a:pt x="283" y="35"/>
                  </a:cubicBezTo>
                  <a:cubicBezTo>
                    <a:pt x="301" y="53"/>
                    <a:pt x="308" y="82"/>
                    <a:pt x="304" y="107"/>
                  </a:cubicBezTo>
                  <a:cubicBezTo>
                    <a:pt x="304" y="117"/>
                    <a:pt x="301" y="128"/>
                    <a:pt x="297" y="135"/>
                  </a:cubicBezTo>
                  <a:cubicBezTo>
                    <a:pt x="276" y="117"/>
                    <a:pt x="251" y="107"/>
                    <a:pt x="218" y="107"/>
                  </a:cubicBezTo>
                  <a:cubicBezTo>
                    <a:pt x="190" y="107"/>
                    <a:pt x="165" y="117"/>
                    <a:pt x="143" y="135"/>
                  </a:cubicBezTo>
                  <a:cubicBezTo>
                    <a:pt x="136" y="121"/>
                    <a:pt x="133" y="103"/>
                    <a:pt x="136" y="85"/>
                  </a:cubicBezTo>
                  <a:cubicBezTo>
                    <a:pt x="140" y="64"/>
                    <a:pt x="150" y="46"/>
                    <a:pt x="165" y="32"/>
                  </a:cubicBezTo>
                  <a:cubicBezTo>
                    <a:pt x="176" y="21"/>
                    <a:pt x="186" y="17"/>
                    <a:pt x="201" y="14"/>
                  </a:cubicBezTo>
                  <a:cubicBezTo>
                    <a:pt x="204" y="14"/>
                    <a:pt x="201" y="10"/>
                    <a:pt x="201" y="7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150" y="7"/>
                    <a:pt x="111" y="42"/>
                    <a:pt x="97" y="89"/>
                  </a:cubicBezTo>
                  <a:cubicBezTo>
                    <a:pt x="93" y="103"/>
                    <a:pt x="90" y="114"/>
                    <a:pt x="90" y="128"/>
                  </a:cubicBezTo>
                  <a:cubicBezTo>
                    <a:pt x="90" y="135"/>
                    <a:pt x="93" y="146"/>
                    <a:pt x="93" y="153"/>
                  </a:cubicBezTo>
                  <a:cubicBezTo>
                    <a:pt x="93" y="157"/>
                    <a:pt x="93" y="153"/>
                    <a:pt x="90" y="157"/>
                  </a:cubicBezTo>
                  <a:lnTo>
                    <a:pt x="86" y="157"/>
                  </a:lnTo>
                  <a:cubicBezTo>
                    <a:pt x="83" y="160"/>
                    <a:pt x="75" y="160"/>
                    <a:pt x="72" y="164"/>
                  </a:cubicBezTo>
                  <a:cubicBezTo>
                    <a:pt x="50" y="175"/>
                    <a:pt x="33" y="196"/>
                    <a:pt x="18" y="218"/>
                  </a:cubicBezTo>
                  <a:cubicBezTo>
                    <a:pt x="0" y="250"/>
                    <a:pt x="0" y="289"/>
                    <a:pt x="15" y="325"/>
                  </a:cubicBezTo>
                  <a:cubicBezTo>
                    <a:pt x="18" y="325"/>
                    <a:pt x="22" y="321"/>
                    <a:pt x="25" y="318"/>
                  </a:cubicBezTo>
                  <a:close/>
                  <a:moveTo>
                    <a:pt x="301" y="210"/>
                  </a:moveTo>
                  <a:lnTo>
                    <a:pt x="301" y="210"/>
                  </a:lnTo>
                  <a:cubicBezTo>
                    <a:pt x="304" y="214"/>
                    <a:pt x="304" y="221"/>
                    <a:pt x="304" y="225"/>
                  </a:cubicBezTo>
                  <a:cubicBezTo>
                    <a:pt x="304" y="260"/>
                    <a:pt x="279" y="289"/>
                    <a:pt x="247" y="303"/>
                  </a:cubicBezTo>
                  <a:cubicBezTo>
                    <a:pt x="247" y="293"/>
                    <a:pt x="247" y="282"/>
                    <a:pt x="251" y="275"/>
                  </a:cubicBezTo>
                  <a:cubicBezTo>
                    <a:pt x="251" y="267"/>
                    <a:pt x="254" y="260"/>
                    <a:pt x="258" y="253"/>
                  </a:cubicBezTo>
                  <a:cubicBezTo>
                    <a:pt x="258" y="250"/>
                    <a:pt x="261" y="246"/>
                    <a:pt x="265" y="239"/>
                  </a:cubicBezTo>
                  <a:cubicBezTo>
                    <a:pt x="265" y="239"/>
                    <a:pt x="268" y="239"/>
                    <a:pt x="268" y="235"/>
                  </a:cubicBezTo>
                  <a:cubicBezTo>
                    <a:pt x="272" y="228"/>
                    <a:pt x="279" y="225"/>
                    <a:pt x="290" y="218"/>
                  </a:cubicBezTo>
                  <a:cubicBezTo>
                    <a:pt x="293" y="214"/>
                    <a:pt x="297" y="214"/>
                    <a:pt x="301" y="210"/>
                  </a:cubicBezTo>
                  <a:close/>
                  <a:moveTo>
                    <a:pt x="218" y="139"/>
                  </a:moveTo>
                  <a:lnTo>
                    <a:pt x="218" y="139"/>
                  </a:lnTo>
                  <a:cubicBezTo>
                    <a:pt x="240" y="139"/>
                    <a:pt x="261" y="150"/>
                    <a:pt x="276" y="160"/>
                  </a:cubicBezTo>
                  <a:cubicBezTo>
                    <a:pt x="276" y="164"/>
                    <a:pt x="276" y="164"/>
                    <a:pt x="272" y="164"/>
                  </a:cubicBezTo>
                  <a:cubicBezTo>
                    <a:pt x="265" y="171"/>
                    <a:pt x="215" y="200"/>
                    <a:pt x="165" y="160"/>
                  </a:cubicBezTo>
                  <a:cubicBezTo>
                    <a:pt x="179" y="150"/>
                    <a:pt x="197" y="139"/>
                    <a:pt x="218" y="139"/>
                  </a:cubicBezTo>
                  <a:close/>
                  <a:moveTo>
                    <a:pt x="136" y="210"/>
                  </a:moveTo>
                  <a:lnTo>
                    <a:pt x="136" y="210"/>
                  </a:lnTo>
                  <a:cubicBezTo>
                    <a:pt x="147" y="214"/>
                    <a:pt x="158" y="221"/>
                    <a:pt x="168" y="232"/>
                  </a:cubicBezTo>
                  <a:cubicBezTo>
                    <a:pt x="168" y="232"/>
                    <a:pt x="176" y="239"/>
                    <a:pt x="179" y="243"/>
                  </a:cubicBezTo>
                  <a:cubicBezTo>
                    <a:pt x="179" y="246"/>
                    <a:pt x="183" y="250"/>
                    <a:pt x="183" y="253"/>
                  </a:cubicBezTo>
                  <a:cubicBezTo>
                    <a:pt x="186" y="253"/>
                    <a:pt x="186" y="253"/>
                    <a:pt x="186" y="253"/>
                  </a:cubicBezTo>
                  <a:cubicBezTo>
                    <a:pt x="190" y="267"/>
                    <a:pt x="193" y="282"/>
                    <a:pt x="193" y="303"/>
                  </a:cubicBezTo>
                  <a:cubicBezTo>
                    <a:pt x="161" y="293"/>
                    <a:pt x="136" y="260"/>
                    <a:pt x="136" y="225"/>
                  </a:cubicBezTo>
                  <a:cubicBezTo>
                    <a:pt x="136" y="221"/>
                    <a:pt x="136" y="218"/>
                    <a:pt x="136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263"/>
            <p:cNvSpPr>
              <a:spLocks noChangeArrowheads="1"/>
            </p:cNvSpPr>
            <p:nvPr/>
          </p:nvSpPr>
          <p:spPr bwMode="auto">
            <a:xfrm>
              <a:off x="5047037" y="4282796"/>
              <a:ext cx="238125" cy="238125"/>
            </a:xfrm>
            <a:custGeom>
              <a:avLst/>
              <a:gdLst>
                <a:gd name="T0" fmla="*/ 328 w 662"/>
                <a:gd name="T1" fmla="*/ 661 h 662"/>
                <a:gd name="T2" fmla="*/ 328 w 662"/>
                <a:gd name="T3" fmla="*/ 661 h 662"/>
                <a:gd name="T4" fmla="*/ 0 w 662"/>
                <a:gd name="T5" fmla="*/ 329 h 662"/>
                <a:gd name="T6" fmla="*/ 328 w 662"/>
                <a:gd name="T7" fmla="*/ 0 h 662"/>
                <a:gd name="T8" fmla="*/ 661 w 662"/>
                <a:gd name="T9" fmla="*/ 329 h 662"/>
                <a:gd name="T10" fmla="*/ 328 w 662"/>
                <a:gd name="T11" fmla="*/ 661 h 662"/>
                <a:gd name="T12" fmla="*/ 328 w 662"/>
                <a:gd name="T13" fmla="*/ 39 h 662"/>
                <a:gd name="T14" fmla="*/ 328 w 662"/>
                <a:gd name="T15" fmla="*/ 39 h 662"/>
                <a:gd name="T16" fmla="*/ 43 w 662"/>
                <a:gd name="T17" fmla="*/ 329 h 662"/>
                <a:gd name="T18" fmla="*/ 328 w 662"/>
                <a:gd name="T19" fmla="*/ 618 h 662"/>
                <a:gd name="T20" fmla="*/ 618 w 662"/>
                <a:gd name="T21" fmla="*/ 329 h 662"/>
                <a:gd name="T22" fmla="*/ 328 w 662"/>
                <a:gd name="T23" fmla="*/ 39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62" h="662">
                  <a:moveTo>
                    <a:pt x="328" y="661"/>
                  </a:moveTo>
                  <a:lnTo>
                    <a:pt x="328" y="661"/>
                  </a:lnTo>
                  <a:cubicBezTo>
                    <a:pt x="146" y="661"/>
                    <a:pt x="0" y="511"/>
                    <a:pt x="0" y="329"/>
                  </a:cubicBezTo>
                  <a:cubicBezTo>
                    <a:pt x="0" y="146"/>
                    <a:pt x="146" y="0"/>
                    <a:pt x="328" y="0"/>
                  </a:cubicBezTo>
                  <a:cubicBezTo>
                    <a:pt x="511" y="0"/>
                    <a:pt x="661" y="146"/>
                    <a:pt x="661" y="329"/>
                  </a:cubicBezTo>
                  <a:cubicBezTo>
                    <a:pt x="661" y="511"/>
                    <a:pt x="511" y="661"/>
                    <a:pt x="328" y="661"/>
                  </a:cubicBezTo>
                  <a:close/>
                  <a:moveTo>
                    <a:pt x="328" y="39"/>
                  </a:moveTo>
                  <a:lnTo>
                    <a:pt x="328" y="39"/>
                  </a:lnTo>
                  <a:cubicBezTo>
                    <a:pt x="171" y="39"/>
                    <a:pt x="43" y="171"/>
                    <a:pt x="43" y="329"/>
                  </a:cubicBezTo>
                  <a:cubicBezTo>
                    <a:pt x="43" y="489"/>
                    <a:pt x="171" y="618"/>
                    <a:pt x="328" y="618"/>
                  </a:cubicBezTo>
                  <a:cubicBezTo>
                    <a:pt x="489" y="618"/>
                    <a:pt x="618" y="489"/>
                    <a:pt x="618" y="329"/>
                  </a:cubicBezTo>
                  <a:cubicBezTo>
                    <a:pt x="618" y="171"/>
                    <a:pt x="489" y="39"/>
                    <a:pt x="328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264"/>
            <p:cNvSpPr>
              <a:spLocks noChangeArrowheads="1"/>
            </p:cNvSpPr>
            <p:nvPr/>
          </p:nvSpPr>
          <p:spPr bwMode="auto">
            <a:xfrm>
              <a:off x="5166099" y="4158971"/>
              <a:ext cx="238125" cy="236537"/>
            </a:xfrm>
            <a:custGeom>
              <a:avLst/>
              <a:gdLst>
                <a:gd name="T0" fmla="*/ 354 w 662"/>
                <a:gd name="T1" fmla="*/ 0 h 658"/>
                <a:gd name="T2" fmla="*/ 350 w 662"/>
                <a:gd name="T3" fmla="*/ 0 h 658"/>
                <a:gd name="T4" fmla="*/ 343 w 662"/>
                <a:gd name="T5" fmla="*/ 0 h 658"/>
                <a:gd name="T6" fmla="*/ 329 w 662"/>
                <a:gd name="T7" fmla="*/ 0 h 658"/>
                <a:gd name="T8" fmla="*/ 318 w 662"/>
                <a:gd name="T9" fmla="*/ 0 h 658"/>
                <a:gd name="T10" fmla="*/ 311 w 662"/>
                <a:gd name="T11" fmla="*/ 0 h 658"/>
                <a:gd name="T12" fmla="*/ 307 w 662"/>
                <a:gd name="T13" fmla="*/ 0 h 658"/>
                <a:gd name="T14" fmla="*/ 0 w 662"/>
                <a:gd name="T15" fmla="*/ 343 h 658"/>
                <a:gd name="T16" fmla="*/ 157 w 662"/>
                <a:gd name="T17" fmla="*/ 350 h 658"/>
                <a:gd name="T18" fmla="*/ 214 w 662"/>
                <a:gd name="T19" fmla="*/ 425 h 658"/>
                <a:gd name="T20" fmla="*/ 307 w 662"/>
                <a:gd name="T21" fmla="*/ 350 h 658"/>
                <a:gd name="T22" fmla="*/ 246 w 662"/>
                <a:gd name="T23" fmla="*/ 454 h 658"/>
                <a:gd name="T24" fmla="*/ 307 w 662"/>
                <a:gd name="T25" fmla="*/ 497 h 658"/>
                <a:gd name="T26" fmla="*/ 329 w 662"/>
                <a:gd name="T27" fmla="*/ 657 h 658"/>
                <a:gd name="T28" fmla="*/ 343 w 662"/>
                <a:gd name="T29" fmla="*/ 657 h 658"/>
                <a:gd name="T30" fmla="*/ 347 w 662"/>
                <a:gd name="T31" fmla="*/ 657 h 658"/>
                <a:gd name="T32" fmla="*/ 354 w 662"/>
                <a:gd name="T33" fmla="*/ 657 h 658"/>
                <a:gd name="T34" fmla="*/ 354 w 662"/>
                <a:gd name="T35" fmla="*/ 0 h 658"/>
                <a:gd name="T36" fmla="*/ 157 w 662"/>
                <a:gd name="T37" fmla="*/ 307 h 658"/>
                <a:gd name="T38" fmla="*/ 71 w 662"/>
                <a:gd name="T39" fmla="*/ 204 h 658"/>
                <a:gd name="T40" fmla="*/ 157 w 662"/>
                <a:gd name="T41" fmla="*/ 307 h 658"/>
                <a:gd name="T42" fmla="*/ 200 w 662"/>
                <a:gd name="T43" fmla="*/ 161 h 658"/>
                <a:gd name="T44" fmla="*/ 268 w 662"/>
                <a:gd name="T45" fmla="*/ 50 h 658"/>
                <a:gd name="T46" fmla="*/ 307 w 662"/>
                <a:gd name="T47" fmla="*/ 307 h 658"/>
                <a:gd name="T48" fmla="*/ 200 w 662"/>
                <a:gd name="T49" fmla="*/ 307 h 658"/>
                <a:gd name="T50" fmla="*/ 307 w 662"/>
                <a:gd name="T51" fmla="*/ 204 h 658"/>
                <a:gd name="T52" fmla="*/ 307 w 662"/>
                <a:gd name="T53" fmla="*/ 161 h 658"/>
                <a:gd name="T54" fmla="*/ 246 w 662"/>
                <a:gd name="T55" fmla="*/ 161 h 658"/>
                <a:gd name="T56" fmla="*/ 307 w 662"/>
                <a:gd name="T57" fmla="*/ 161 h 658"/>
                <a:gd name="T58" fmla="*/ 589 w 662"/>
                <a:gd name="T59" fmla="*/ 204 h 658"/>
                <a:gd name="T60" fmla="*/ 500 w 662"/>
                <a:gd name="T61" fmla="*/ 307 h 658"/>
                <a:gd name="T62" fmla="*/ 589 w 662"/>
                <a:gd name="T63" fmla="*/ 204 h 658"/>
                <a:gd name="T64" fmla="*/ 565 w 662"/>
                <a:gd name="T65" fmla="*/ 161 h 658"/>
                <a:gd name="T66" fmla="*/ 393 w 662"/>
                <a:gd name="T67" fmla="*/ 50 h 658"/>
                <a:gd name="T68" fmla="*/ 350 w 662"/>
                <a:gd name="T69" fmla="*/ 64 h 658"/>
                <a:gd name="T70" fmla="*/ 414 w 662"/>
                <a:gd name="T71" fmla="*/ 161 h 658"/>
                <a:gd name="T72" fmla="*/ 350 w 662"/>
                <a:gd name="T73" fmla="*/ 64 h 658"/>
                <a:gd name="T74" fmla="*/ 350 w 662"/>
                <a:gd name="T75" fmla="*/ 204 h 658"/>
                <a:gd name="T76" fmla="*/ 457 w 662"/>
                <a:gd name="T77" fmla="*/ 307 h 658"/>
                <a:gd name="T78" fmla="*/ 350 w 662"/>
                <a:gd name="T79" fmla="*/ 204 h 658"/>
                <a:gd name="T80" fmla="*/ 350 w 662"/>
                <a:gd name="T81" fmla="*/ 350 h 658"/>
                <a:gd name="T82" fmla="*/ 432 w 662"/>
                <a:gd name="T83" fmla="*/ 454 h 658"/>
                <a:gd name="T84" fmla="*/ 350 w 662"/>
                <a:gd name="T85" fmla="*/ 350 h 658"/>
                <a:gd name="T86" fmla="*/ 350 w 662"/>
                <a:gd name="T87" fmla="*/ 593 h 658"/>
                <a:gd name="T88" fmla="*/ 414 w 662"/>
                <a:gd name="T89" fmla="*/ 497 h 658"/>
                <a:gd name="T90" fmla="*/ 393 w 662"/>
                <a:gd name="T91" fmla="*/ 611 h 658"/>
                <a:gd name="T92" fmla="*/ 461 w 662"/>
                <a:gd name="T93" fmla="*/ 497 h 658"/>
                <a:gd name="T94" fmla="*/ 393 w 662"/>
                <a:gd name="T95" fmla="*/ 611 h 658"/>
                <a:gd name="T96" fmla="*/ 479 w 662"/>
                <a:gd name="T97" fmla="*/ 454 h 658"/>
                <a:gd name="T98" fmla="*/ 618 w 662"/>
                <a:gd name="T99" fmla="*/ 350 h 658"/>
                <a:gd name="T100" fmla="*/ 479 w 662"/>
                <a:gd name="T101" fmla="*/ 454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62" h="658">
                  <a:moveTo>
                    <a:pt x="354" y="0"/>
                  </a:moveTo>
                  <a:lnTo>
                    <a:pt x="354" y="0"/>
                  </a:lnTo>
                  <a:lnTo>
                    <a:pt x="354" y="0"/>
                  </a:lnTo>
                  <a:cubicBezTo>
                    <a:pt x="350" y="0"/>
                    <a:pt x="350" y="0"/>
                    <a:pt x="350" y="0"/>
                  </a:cubicBezTo>
                  <a:cubicBezTo>
                    <a:pt x="347" y="0"/>
                    <a:pt x="347" y="0"/>
                    <a:pt x="343" y="0"/>
                  </a:cubicBezTo>
                  <a:lnTo>
                    <a:pt x="343" y="0"/>
                  </a:lnTo>
                  <a:lnTo>
                    <a:pt x="343" y="0"/>
                  </a:lnTo>
                  <a:cubicBezTo>
                    <a:pt x="339" y="0"/>
                    <a:pt x="336" y="0"/>
                    <a:pt x="329" y="0"/>
                  </a:cubicBezTo>
                  <a:cubicBezTo>
                    <a:pt x="325" y="0"/>
                    <a:pt x="322" y="0"/>
                    <a:pt x="318" y="0"/>
                  </a:cubicBezTo>
                  <a:lnTo>
                    <a:pt x="318" y="0"/>
                  </a:lnTo>
                  <a:lnTo>
                    <a:pt x="318" y="0"/>
                  </a:lnTo>
                  <a:cubicBezTo>
                    <a:pt x="314" y="0"/>
                    <a:pt x="314" y="0"/>
                    <a:pt x="311" y="0"/>
                  </a:cubicBezTo>
                  <a:cubicBezTo>
                    <a:pt x="307" y="0"/>
                    <a:pt x="307" y="0"/>
                    <a:pt x="307" y="0"/>
                  </a:cubicBezTo>
                  <a:lnTo>
                    <a:pt x="307" y="0"/>
                  </a:lnTo>
                  <a:cubicBezTo>
                    <a:pt x="136" y="11"/>
                    <a:pt x="0" y="154"/>
                    <a:pt x="0" y="329"/>
                  </a:cubicBezTo>
                  <a:cubicBezTo>
                    <a:pt x="0" y="332"/>
                    <a:pt x="0" y="336"/>
                    <a:pt x="0" y="343"/>
                  </a:cubicBezTo>
                  <a:cubicBezTo>
                    <a:pt x="25" y="343"/>
                    <a:pt x="50" y="347"/>
                    <a:pt x="71" y="350"/>
                  </a:cubicBezTo>
                  <a:cubicBezTo>
                    <a:pt x="157" y="350"/>
                    <a:pt x="157" y="350"/>
                    <a:pt x="157" y="350"/>
                  </a:cubicBezTo>
                  <a:cubicBezTo>
                    <a:pt x="161" y="364"/>
                    <a:pt x="161" y="375"/>
                    <a:pt x="164" y="386"/>
                  </a:cubicBezTo>
                  <a:cubicBezTo>
                    <a:pt x="182" y="397"/>
                    <a:pt x="200" y="411"/>
                    <a:pt x="214" y="425"/>
                  </a:cubicBezTo>
                  <a:cubicBezTo>
                    <a:pt x="207" y="400"/>
                    <a:pt x="204" y="375"/>
                    <a:pt x="200" y="350"/>
                  </a:cubicBezTo>
                  <a:cubicBezTo>
                    <a:pt x="307" y="350"/>
                    <a:pt x="307" y="350"/>
                    <a:pt x="307" y="350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246" y="454"/>
                    <a:pt x="246" y="454"/>
                    <a:pt x="246" y="454"/>
                  </a:cubicBezTo>
                  <a:cubicBezTo>
                    <a:pt x="257" y="468"/>
                    <a:pt x="268" y="482"/>
                    <a:pt x="279" y="497"/>
                  </a:cubicBezTo>
                  <a:cubicBezTo>
                    <a:pt x="307" y="497"/>
                    <a:pt x="307" y="497"/>
                    <a:pt x="307" y="497"/>
                  </a:cubicBezTo>
                  <a:cubicBezTo>
                    <a:pt x="307" y="561"/>
                    <a:pt x="307" y="561"/>
                    <a:pt x="307" y="561"/>
                  </a:cubicBezTo>
                  <a:cubicBezTo>
                    <a:pt x="318" y="593"/>
                    <a:pt x="325" y="625"/>
                    <a:pt x="329" y="657"/>
                  </a:cubicBezTo>
                  <a:lnTo>
                    <a:pt x="329" y="657"/>
                  </a:lnTo>
                  <a:cubicBezTo>
                    <a:pt x="336" y="657"/>
                    <a:pt x="339" y="657"/>
                    <a:pt x="343" y="657"/>
                  </a:cubicBezTo>
                  <a:lnTo>
                    <a:pt x="343" y="657"/>
                  </a:lnTo>
                  <a:cubicBezTo>
                    <a:pt x="347" y="657"/>
                    <a:pt x="347" y="657"/>
                    <a:pt x="347" y="657"/>
                  </a:cubicBezTo>
                  <a:cubicBezTo>
                    <a:pt x="354" y="657"/>
                    <a:pt x="354" y="657"/>
                    <a:pt x="354" y="657"/>
                  </a:cubicBezTo>
                  <a:lnTo>
                    <a:pt x="354" y="657"/>
                  </a:lnTo>
                  <a:cubicBezTo>
                    <a:pt x="525" y="647"/>
                    <a:pt x="661" y="504"/>
                    <a:pt x="661" y="329"/>
                  </a:cubicBezTo>
                  <a:cubicBezTo>
                    <a:pt x="661" y="154"/>
                    <a:pt x="525" y="11"/>
                    <a:pt x="354" y="0"/>
                  </a:cubicBezTo>
                  <a:close/>
                  <a:moveTo>
                    <a:pt x="157" y="307"/>
                  </a:moveTo>
                  <a:lnTo>
                    <a:pt x="157" y="307"/>
                  </a:lnTo>
                  <a:cubicBezTo>
                    <a:pt x="43" y="307"/>
                    <a:pt x="43" y="307"/>
                    <a:pt x="43" y="307"/>
                  </a:cubicBezTo>
                  <a:cubicBezTo>
                    <a:pt x="46" y="271"/>
                    <a:pt x="57" y="236"/>
                    <a:pt x="71" y="204"/>
                  </a:cubicBezTo>
                  <a:cubicBezTo>
                    <a:pt x="182" y="204"/>
                    <a:pt x="182" y="204"/>
                    <a:pt x="182" y="204"/>
                  </a:cubicBezTo>
                  <a:cubicBezTo>
                    <a:pt x="168" y="236"/>
                    <a:pt x="161" y="271"/>
                    <a:pt x="157" y="307"/>
                  </a:cubicBezTo>
                  <a:close/>
                  <a:moveTo>
                    <a:pt x="200" y="161"/>
                  </a:moveTo>
                  <a:lnTo>
                    <a:pt x="200" y="161"/>
                  </a:lnTo>
                  <a:cubicBezTo>
                    <a:pt x="96" y="161"/>
                    <a:pt x="96" y="161"/>
                    <a:pt x="96" y="161"/>
                  </a:cubicBezTo>
                  <a:cubicBezTo>
                    <a:pt x="136" y="107"/>
                    <a:pt x="196" y="64"/>
                    <a:pt x="268" y="50"/>
                  </a:cubicBezTo>
                  <a:cubicBezTo>
                    <a:pt x="246" y="79"/>
                    <a:pt x="218" y="118"/>
                    <a:pt x="200" y="161"/>
                  </a:cubicBezTo>
                  <a:close/>
                  <a:moveTo>
                    <a:pt x="307" y="307"/>
                  </a:moveTo>
                  <a:lnTo>
                    <a:pt x="307" y="307"/>
                  </a:lnTo>
                  <a:cubicBezTo>
                    <a:pt x="200" y="307"/>
                    <a:pt x="200" y="307"/>
                    <a:pt x="200" y="307"/>
                  </a:cubicBezTo>
                  <a:cubicBezTo>
                    <a:pt x="204" y="271"/>
                    <a:pt x="214" y="236"/>
                    <a:pt x="225" y="204"/>
                  </a:cubicBezTo>
                  <a:cubicBezTo>
                    <a:pt x="307" y="204"/>
                    <a:pt x="307" y="204"/>
                    <a:pt x="307" y="204"/>
                  </a:cubicBezTo>
                  <a:lnTo>
                    <a:pt x="307" y="307"/>
                  </a:lnTo>
                  <a:close/>
                  <a:moveTo>
                    <a:pt x="307" y="161"/>
                  </a:moveTo>
                  <a:lnTo>
                    <a:pt x="307" y="161"/>
                  </a:lnTo>
                  <a:cubicBezTo>
                    <a:pt x="246" y="161"/>
                    <a:pt x="246" y="161"/>
                    <a:pt x="246" y="161"/>
                  </a:cubicBezTo>
                  <a:cubicBezTo>
                    <a:pt x="268" y="121"/>
                    <a:pt x="289" y="89"/>
                    <a:pt x="307" y="64"/>
                  </a:cubicBezTo>
                  <a:lnTo>
                    <a:pt x="307" y="161"/>
                  </a:lnTo>
                  <a:close/>
                  <a:moveTo>
                    <a:pt x="589" y="204"/>
                  </a:moveTo>
                  <a:lnTo>
                    <a:pt x="589" y="204"/>
                  </a:lnTo>
                  <a:cubicBezTo>
                    <a:pt x="604" y="236"/>
                    <a:pt x="614" y="271"/>
                    <a:pt x="618" y="307"/>
                  </a:cubicBezTo>
                  <a:cubicBezTo>
                    <a:pt x="500" y="307"/>
                    <a:pt x="500" y="307"/>
                    <a:pt x="500" y="307"/>
                  </a:cubicBezTo>
                  <a:cubicBezTo>
                    <a:pt x="500" y="271"/>
                    <a:pt x="489" y="236"/>
                    <a:pt x="479" y="204"/>
                  </a:cubicBezTo>
                  <a:lnTo>
                    <a:pt x="589" y="204"/>
                  </a:lnTo>
                  <a:close/>
                  <a:moveTo>
                    <a:pt x="565" y="161"/>
                  </a:moveTo>
                  <a:lnTo>
                    <a:pt x="565" y="161"/>
                  </a:lnTo>
                  <a:cubicBezTo>
                    <a:pt x="461" y="161"/>
                    <a:pt x="461" y="161"/>
                    <a:pt x="461" y="161"/>
                  </a:cubicBezTo>
                  <a:cubicBezTo>
                    <a:pt x="439" y="118"/>
                    <a:pt x="414" y="79"/>
                    <a:pt x="393" y="50"/>
                  </a:cubicBezTo>
                  <a:cubicBezTo>
                    <a:pt x="461" y="64"/>
                    <a:pt x="522" y="107"/>
                    <a:pt x="565" y="161"/>
                  </a:cubicBezTo>
                  <a:close/>
                  <a:moveTo>
                    <a:pt x="350" y="64"/>
                  </a:moveTo>
                  <a:lnTo>
                    <a:pt x="350" y="64"/>
                  </a:lnTo>
                  <a:cubicBezTo>
                    <a:pt x="372" y="89"/>
                    <a:pt x="393" y="121"/>
                    <a:pt x="414" y="161"/>
                  </a:cubicBezTo>
                  <a:cubicBezTo>
                    <a:pt x="350" y="161"/>
                    <a:pt x="350" y="161"/>
                    <a:pt x="350" y="161"/>
                  </a:cubicBezTo>
                  <a:lnTo>
                    <a:pt x="350" y="64"/>
                  </a:lnTo>
                  <a:close/>
                  <a:moveTo>
                    <a:pt x="350" y="204"/>
                  </a:moveTo>
                  <a:lnTo>
                    <a:pt x="350" y="204"/>
                  </a:lnTo>
                  <a:cubicBezTo>
                    <a:pt x="432" y="204"/>
                    <a:pt x="432" y="204"/>
                    <a:pt x="432" y="204"/>
                  </a:cubicBezTo>
                  <a:cubicBezTo>
                    <a:pt x="447" y="236"/>
                    <a:pt x="457" y="271"/>
                    <a:pt x="457" y="307"/>
                  </a:cubicBezTo>
                  <a:cubicBezTo>
                    <a:pt x="350" y="307"/>
                    <a:pt x="350" y="307"/>
                    <a:pt x="350" y="307"/>
                  </a:cubicBezTo>
                  <a:lnTo>
                    <a:pt x="350" y="204"/>
                  </a:lnTo>
                  <a:close/>
                  <a:moveTo>
                    <a:pt x="350" y="350"/>
                  </a:moveTo>
                  <a:lnTo>
                    <a:pt x="350" y="350"/>
                  </a:lnTo>
                  <a:cubicBezTo>
                    <a:pt x="457" y="350"/>
                    <a:pt x="457" y="350"/>
                    <a:pt x="457" y="350"/>
                  </a:cubicBezTo>
                  <a:cubicBezTo>
                    <a:pt x="457" y="386"/>
                    <a:pt x="447" y="422"/>
                    <a:pt x="432" y="454"/>
                  </a:cubicBezTo>
                  <a:cubicBezTo>
                    <a:pt x="350" y="454"/>
                    <a:pt x="350" y="454"/>
                    <a:pt x="350" y="454"/>
                  </a:cubicBezTo>
                  <a:lnTo>
                    <a:pt x="350" y="350"/>
                  </a:lnTo>
                  <a:close/>
                  <a:moveTo>
                    <a:pt x="350" y="593"/>
                  </a:moveTo>
                  <a:lnTo>
                    <a:pt x="350" y="593"/>
                  </a:lnTo>
                  <a:cubicBezTo>
                    <a:pt x="350" y="497"/>
                    <a:pt x="350" y="497"/>
                    <a:pt x="350" y="497"/>
                  </a:cubicBezTo>
                  <a:cubicBezTo>
                    <a:pt x="414" y="497"/>
                    <a:pt x="414" y="497"/>
                    <a:pt x="414" y="497"/>
                  </a:cubicBezTo>
                  <a:cubicBezTo>
                    <a:pt x="393" y="536"/>
                    <a:pt x="372" y="572"/>
                    <a:pt x="350" y="593"/>
                  </a:cubicBezTo>
                  <a:close/>
                  <a:moveTo>
                    <a:pt x="393" y="611"/>
                  </a:moveTo>
                  <a:lnTo>
                    <a:pt x="393" y="611"/>
                  </a:lnTo>
                  <a:cubicBezTo>
                    <a:pt x="414" y="579"/>
                    <a:pt x="439" y="543"/>
                    <a:pt x="461" y="497"/>
                  </a:cubicBezTo>
                  <a:cubicBezTo>
                    <a:pt x="565" y="497"/>
                    <a:pt x="565" y="497"/>
                    <a:pt x="565" y="497"/>
                  </a:cubicBezTo>
                  <a:cubicBezTo>
                    <a:pt x="522" y="554"/>
                    <a:pt x="461" y="593"/>
                    <a:pt x="393" y="611"/>
                  </a:cubicBezTo>
                  <a:close/>
                  <a:moveTo>
                    <a:pt x="479" y="454"/>
                  </a:moveTo>
                  <a:lnTo>
                    <a:pt x="479" y="454"/>
                  </a:lnTo>
                  <a:cubicBezTo>
                    <a:pt x="489" y="422"/>
                    <a:pt x="500" y="386"/>
                    <a:pt x="500" y="350"/>
                  </a:cubicBezTo>
                  <a:cubicBezTo>
                    <a:pt x="618" y="350"/>
                    <a:pt x="618" y="350"/>
                    <a:pt x="618" y="350"/>
                  </a:cubicBezTo>
                  <a:cubicBezTo>
                    <a:pt x="614" y="386"/>
                    <a:pt x="604" y="422"/>
                    <a:pt x="589" y="454"/>
                  </a:cubicBezTo>
                  <a:lnTo>
                    <a:pt x="479" y="4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5" name="Group 254"/>
          <p:cNvGrpSpPr/>
          <p:nvPr/>
        </p:nvGrpSpPr>
        <p:grpSpPr>
          <a:xfrm>
            <a:off x="5878029" y="1694971"/>
            <a:ext cx="384175" cy="311150"/>
            <a:chOff x="5848071" y="1689545"/>
            <a:chExt cx="384175" cy="311150"/>
          </a:xfrm>
        </p:grpSpPr>
        <p:sp>
          <p:nvSpPr>
            <p:cNvPr id="256" name="Freeform 269"/>
            <p:cNvSpPr>
              <a:spLocks noChangeArrowheads="1"/>
            </p:cNvSpPr>
            <p:nvPr/>
          </p:nvSpPr>
          <p:spPr bwMode="auto">
            <a:xfrm>
              <a:off x="5857596" y="1699070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270"/>
            <p:cNvSpPr>
              <a:spLocks noChangeArrowheads="1"/>
            </p:cNvSpPr>
            <p:nvPr/>
          </p:nvSpPr>
          <p:spPr bwMode="auto">
            <a:xfrm>
              <a:off x="5857596" y="1699070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271"/>
            <p:cNvSpPr>
              <a:spLocks noChangeArrowheads="1"/>
            </p:cNvSpPr>
            <p:nvPr/>
          </p:nvSpPr>
          <p:spPr bwMode="auto">
            <a:xfrm>
              <a:off x="6040158" y="169907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272"/>
            <p:cNvSpPr>
              <a:spLocks noChangeArrowheads="1"/>
            </p:cNvSpPr>
            <p:nvPr/>
          </p:nvSpPr>
          <p:spPr bwMode="auto">
            <a:xfrm>
              <a:off x="6040158" y="169907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273"/>
            <p:cNvSpPr>
              <a:spLocks noChangeArrowheads="1"/>
            </p:cNvSpPr>
            <p:nvPr/>
          </p:nvSpPr>
          <p:spPr bwMode="auto">
            <a:xfrm>
              <a:off x="5848071" y="1689545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0 h 865"/>
                <a:gd name="T4" fmla="*/ 0 w 1068"/>
                <a:gd name="T5" fmla="*/ 0 h 865"/>
                <a:gd name="T6" fmla="*/ 0 w 1068"/>
                <a:gd name="T7" fmla="*/ 735 h 865"/>
                <a:gd name="T8" fmla="*/ 361 w 1068"/>
                <a:gd name="T9" fmla="*/ 735 h 865"/>
                <a:gd name="T10" fmla="*/ 361 w 1068"/>
                <a:gd name="T11" fmla="*/ 814 h 865"/>
                <a:gd name="T12" fmla="*/ 261 w 1068"/>
                <a:gd name="T13" fmla="*/ 814 h 865"/>
                <a:gd name="T14" fmla="*/ 261 w 1068"/>
                <a:gd name="T15" fmla="*/ 864 h 865"/>
                <a:gd name="T16" fmla="*/ 807 w 1068"/>
                <a:gd name="T17" fmla="*/ 864 h 865"/>
                <a:gd name="T18" fmla="*/ 807 w 1068"/>
                <a:gd name="T19" fmla="*/ 814 h 865"/>
                <a:gd name="T20" fmla="*/ 710 w 1068"/>
                <a:gd name="T21" fmla="*/ 814 h 865"/>
                <a:gd name="T22" fmla="*/ 710 w 1068"/>
                <a:gd name="T23" fmla="*/ 735 h 865"/>
                <a:gd name="T24" fmla="*/ 1067 w 1068"/>
                <a:gd name="T25" fmla="*/ 735 h 865"/>
                <a:gd name="T26" fmla="*/ 51 w 1068"/>
                <a:gd name="T27" fmla="*/ 685 h 865"/>
                <a:gd name="T28" fmla="*/ 51 w 1068"/>
                <a:gd name="T29" fmla="*/ 50 h 865"/>
                <a:gd name="T30" fmla="*/ 1021 w 1068"/>
                <a:gd name="T31" fmla="*/ 50 h 865"/>
                <a:gd name="T32" fmla="*/ 1021 w 1068"/>
                <a:gd name="T33" fmla="*/ 685 h 865"/>
                <a:gd name="T34" fmla="*/ 51 w 1068"/>
                <a:gd name="T35" fmla="*/ 685 h 865"/>
                <a:gd name="T36" fmla="*/ 307 w 1068"/>
                <a:gd name="T37" fmla="*/ 497 h 865"/>
                <a:gd name="T38" fmla="*/ 571 w 1068"/>
                <a:gd name="T39" fmla="*/ 497 h 865"/>
                <a:gd name="T40" fmla="*/ 664 w 1068"/>
                <a:gd name="T41" fmla="*/ 597 h 865"/>
                <a:gd name="T42" fmla="*/ 664 w 1068"/>
                <a:gd name="T43" fmla="*/ 497 h 865"/>
                <a:gd name="T44" fmla="*/ 760 w 1068"/>
                <a:gd name="T45" fmla="*/ 497 h 865"/>
                <a:gd name="T46" fmla="*/ 760 w 1068"/>
                <a:gd name="T47" fmla="*/ 180 h 865"/>
                <a:gd name="T48" fmla="*/ 307 w 1068"/>
                <a:gd name="T49" fmla="*/ 180 h 865"/>
                <a:gd name="T50" fmla="*/ 307 w 1068"/>
                <a:gd name="T51" fmla="*/ 497 h 865"/>
                <a:gd name="T52" fmla="*/ 550 w 1068"/>
                <a:gd name="T53" fmla="*/ 430 h 865"/>
                <a:gd name="T54" fmla="*/ 517 w 1068"/>
                <a:gd name="T55" fmla="*/ 430 h 865"/>
                <a:gd name="T56" fmla="*/ 517 w 1068"/>
                <a:gd name="T57" fmla="*/ 397 h 865"/>
                <a:gd name="T58" fmla="*/ 550 w 1068"/>
                <a:gd name="T59" fmla="*/ 397 h 865"/>
                <a:gd name="T60" fmla="*/ 550 w 1068"/>
                <a:gd name="T61" fmla="*/ 430 h 865"/>
                <a:gd name="T62" fmla="*/ 555 w 1068"/>
                <a:gd name="T63" fmla="*/ 230 h 865"/>
                <a:gd name="T64" fmla="*/ 550 w 1068"/>
                <a:gd name="T65" fmla="*/ 371 h 865"/>
                <a:gd name="T66" fmla="*/ 517 w 1068"/>
                <a:gd name="T67" fmla="*/ 371 h 865"/>
                <a:gd name="T68" fmla="*/ 517 w 1068"/>
                <a:gd name="T69" fmla="*/ 230 h 865"/>
                <a:gd name="T70" fmla="*/ 555 w 1068"/>
                <a:gd name="T71" fmla="*/ 23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0"/>
                  </a:lnTo>
                  <a:lnTo>
                    <a:pt x="0" y="0"/>
                  </a:lnTo>
                  <a:lnTo>
                    <a:pt x="0" y="735"/>
                  </a:lnTo>
                  <a:lnTo>
                    <a:pt x="361" y="735"/>
                  </a:lnTo>
                  <a:lnTo>
                    <a:pt x="361" y="814"/>
                  </a:lnTo>
                  <a:lnTo>
                    <a:pt x="261" y="814"/>
                  </a:lnTo>
                  <a:lnTo>
                    <a:pt x="261" y="864"/>
                  </a:lnTo>
                  <a:lnTo>
                    <a:pt x="807" y="864"/>
                  </a:lnTo>
                  <a:lnTo>
                    <a:pt x="807" y="814"/>
                  </a:lnTo>
                  <a:lnTo>
                    <a:pt x="710" y="814"/>
                  </a:lnTo>
                  <a:lnTo>
                    <a:pt x="710" y="735"/>
                  </a:lnTo>
                  <a:lnTo>
                    <a:pt x="1067" y="735"/>
                  </a:lnTo>
                  <a:close/>
                  <a:moveTo>
                    <a:pt x="51" y="685"/>
                  </a:moveTo>
                  <a:lnTo>
                    <a:pt x="51" y="50"/>
                  </a:lnTo>
                  <a:lnTo>
                    <a:pt x="1021" y="50"/>
                  </a:lnTo>
                  <a:lnTo>
                    <a:pt x="1021" y="685"/>
                  </a:lnTo>
                  <a:lnTo>
                    <a:pt x="51" y="685"/>
                  </a:lnTo>
                  <a:close/>
                  <a:moveTo>
                    <a:pt x="307" y="497"/>
                  </a:moveTo>
                  <a:lnTo>
                    <a:pt x="571" y="497"/>
                  </a:lnTo>
                  <a:lnTo>
                    <a:pt x="664" y="597"/>
                  </a:lnTo>
                  <a:lnTo>
                    <a:pt x="664" y="497"/>
                  </a:lnTo>
                  <a:lnTo>
                    <a:pt x="760" y="497"/>
                  </a:lnTo>
                  <a:lnTo>
                    <a:pt x="760" y="180"/>
                  </a:lnTo>
                  <a:lnTo>
                    <a:pt x="307" y="180"/>
                  </a:lnTo>
                  <a:lnTo>
                    <a:pt x="307" y="497"/>
                  </a:lnTo>
                  <a:close/>
                  <a:moveTo>
                    <a:pt x="550" y="430"/>
                  </a:moveTo>
                  <a:lnTo>
                    <a:pt x="517" y="430"/>
                  </a:lnTo>
                  <a:lnTo>
                    <a:pt x="517" y="397"/>
                  </a:lnTo>
                  <a:lnTo>
                    <a:pt x="550" y="397"/>
                  </a:lnTo>
                  <a:lnTo>
                    <a:pt x="550" y="430"/>
                  </a:lnTo>
                  <a:close/>
                  <a:moveTo>
                    <a:pt x="555" y="230"/>
                  </a:moveTo>
                  <a:lnTo>
                    <a:pt x="550" y="371"/>
                  </a:lnTo>
                  <a:lnTo>
                    <a:pt x="517" y="371"/>
                  </a:lnTo>
                  <a:lnTo>
                    <a:pt x="517" y="230"/>
                  </a:lnTo>
                  <a:lnTo>
                    <a:pt x="555" y="2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1" name="Group 260"/>
          <p:cNvGrpSpPr/>
          <p:nvPr/>
        </p:nvGrpSpPr>
        <p:grpSpPr>
          <a:xfrm>
            <a:off x="5878029" y="2316189"/>
            <a:ext cx="384175" cy="311150"/>
            <a:chOff x="5854421" y="2288596"/>
            <a:chExt cx="384175" cy="311150"/>
          </a:xfrm>
        </p:grpSpPr>
        <p:sp>
          <p:nvSpPr>
            <p:cNvPr id="262" name="Freeform 274"/>
            <p:cNvSpPr>
              <a:spLocks noChangeArrowheads="1"/>
            </p:cNvSpPr>
            <p:nvPr/>
          </p:nvSpPr>
          <p:spPr bwMode="auto">
            <a:xfrm>
              <a:off x="5862358" y="2298121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275"/>
            <p:cNvSpPr>
              <a:spLocks noChangeArrowheads="1"/>
            </p:cNvSpPr>
            <p:nvPr/>
          </p:nvSpPr>
          <p:spPr bwMode="auto">
            <a:xfrm>
              <a:off x="5862358" y="2298121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276"/>
            <p:cNvSpPr>
              <a:spLocks noChangeArrowheads="1"/>
            </p:cNvSpPr>
            <p:nvPr/>
          </p:nvSpPr>
          <p:spPr bwMode="auto">
            <a:xfrm>
              <a:off x="6046508" y="2298121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277"/>
            <p:cNvSpPr>
              <a:spLocks noChangeArrowheads="1"/>
            </p:cNvSpPr>
            <p:nvPr/>
          </p:nvSpPr>
          <p:spPr bwMode="auto">
            <a:xfrm>
              <a:off x="6046508" y="2298121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278"/>
            <p:cNvSpPr>
              <a:spLocks noChangeArrowheads="1"/>
            </p:cNvSpPr>
            <p:nvPr/>
          </p:nvSpPr>
          <p:spPr bwMode="auto">
            <a:xfrm>
              <a:off x="5854421" y="2288596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0 h 865"/>
                <a:gd name="T4" fmla="*/ 0 w 1068"/>
                <a:gd name="T5" fmla="*/ 0 h 865"/>
                <a:gd name="T6" fmla="*/ 0 w 1068"/>
                <a:gd name="T7" fmla="*/ 735 h 865"/>
                <a:gd name="T8" fmla="*/ 361 w 1068"/>
                <a:gd name="T9" fmla="*/ 735 h 865"/>
                <a:gd name="T10" fmla="*/ 361 w 1068"/>
                <a:gd name="T11" fmla="*/ 814 h 865"/>
                <a:gd name="T12" fmla="*/ 261 w 1068"/>
                <a:gd name="T13" fmla="*/ 814 h 865"/>
                <a:gd name="T14" fmla="*/ 261 w 1068"/>
                <a:gd name="T15" fmla="*/ 864 h 865"/>
                <a:gd name="T16" fmla="*/ 807 w 1068"/>
                <a:gd name="T17" fmla="*/ 864 h 865"/>
                <a:gd name="T18" fmla="*/ 807 w 1068"/>
                <a:gd name="T19" fmla="*/ 814 h 865"/>
                <a:gd name="T20" fmla="*/ 710 w 1068"/>
                <a:gd name="T21" fmla="*/ 814 h 865"/>
                <a:gd name="T22" fmla="*/ 710 w 1068"/>
                <a:gd name="T23" fmla="*/ 735 h 865"/>
                <a:gd name="T24" fmla="*/ 1067 w 1068"/>
                <a:gd name="T25" fmla="*/ 735 h 865"/>
                <a:gd name="T26" fmla="*/ 51 w 1068"/>
                <a:gd name="T27" fmla="*/ 685 h 865"/>
                <a:gd name="T28" fmla="*/ 51 w 1068"/>
                <a:gd name="T29" fmla="*/ 50 h 865"/>
                <a:gd name="T30" fmla="*/ 1021 w 1068"/>
                <a:gd name="T31" fmla="*/ 50 h 865"/>
                <a:gd name="T32" fmla="*/ 1021 w 1068"/>
                <a:gd name="T33" fmla="*/ 685 h 865"/>
                <a:gd name="T34" fmla="*/ 51 w 1068"/>
                <a:gd name="T35" fmla="*/ 685 h 865"/>
                <a:gd name="T36" fmla="*/ 307 w 1068"/>
                <a:gd name="T37" fmla="*/ 497 h 865"/>
                <a:gd name="T38" fmla="*/ 571 w 1068"/>
                <a:gd name="T39" fmla="*/ 497 h 865"/>
                <a:gd name="T40" fmla="*/ 664 w 1068"/>
                <a:gd name="T41" fmla="*/ 597 h 865"/>
                <a:gd name="T42" fmla="*/ 664 w 1068"/>
                <a:gd name="T43" fmla="*/ 497 h 865"/>
                <a:gd name="T44" fmla="*/ 760 w 1068"/>
                <a:gd name="T45" fmla="*/ 497 h 865"/>
                <a:gd name="T46" fmla="*/ 760 w 1068"/>
                <a:gd name="T47" fmla="*/ 180 h 865"/>
                <a:gd name="T48" fmla="*/ 307 w 1068"/>
                <a:gd name="T49" fmla="*/ 180 h 865"/>
                <a:gd name="T50" fmla="*/ 307 w 1068"/>
                <a:gd name="T51" fmla="*/ 497 h 865"/>
                <a:gd name="T52" fmla="*/ 550 w 1068"/>
                <a:gd name="T53" fmla="*/ 430 h 865"/>
                <a:gd name="T54" fmla="*/ 517 w 1068"/>
                <a:gd name="T55" fmla="*/ 430 h 865"/>
                <a:gd name="T56" fmla="*/ 517 w 1068"/>
                <a:gd name="T57" fmla="*/ 397 h 865"/>
                <a:gd name="T58" fmla="*/ 550 w 1068"/>
                <a:gd name="T59" fmla="*/ 397 h 865"/>
                <a:gd name="T60" fmla="*/ 550 w 1068"/>
                <a:gd name="T61" fmla="*/ 430 h 865"/>
                <a:gd name="T62" fmla="*/ 555 w 1068"/>
                <a:gd name="T63" fmla="*/ 230 h 865"/>
                <a:gd name="T64" fmla="*/ 550 w 1068"/>
                <a:gd name="T65" fmla="*/ 371 h 865"/>
                <a:gd name="T66" fmla="*/ 517 w 1068"/>
                <a:gd name="T67" fmla="*/ 371 h 865"/>
                <a:gd name="T68" fmla="*/ 517 w 1068"/>
                <a:gd name="T69" fmla="*/ 230 h 865"/>
                <a:gd name="T70" fmla="*/ 555 w 1068"/>
                <a:gd name="T71" fmla="*/ 23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0"/>
                  </a:lnTo>
                  <a:lnTo>
                    <a:pt x="0" y="0"/>
                  </a:lnTo>
                  <a:lnTo>
                    <a:pt x="0" y="735"/>
                  </a:lnTo>
                  <a:lnTo>
                    <a:pt x="361" y="735"/>
                  </a:lnTo>
                  <a:lnTo>
                    <a:pt x="361" y="814"/>
                  </a:lnTo>
                  <a:lnTo>
                    <a:pt x="261" y="814"/>
                  </a:lnTo>
                  <a:lnTo>
                    <a:pt x="261" y="864"/>
                  </a:lnTo>
                  <a:lnTo>
                    <a:pt x="807" y="864"/>
                  </a:lnTo>
                  <a:lnTo>
                    <a:pt x="807" y="814"/>
                  </a:lnTo>
                  <a:lnTo>
                    <a:pt x="710" y="814"/>
                  </a:lnTo>
                  <a:lnTo>
                    <a:pt x="710" y="735"/>
                  </a:lnTo>
                  <a:lnTo>
                    <a:pt x="1067" y="735"/>
                  </a:lnTo>
                  <a:close/>
                  <a:moveTo>
                    <a:pt x="51" y="685"/>
                  </a:moveTo>
                  <a:lnTo>
                    <a:pt x="51" y="50"/>
                  </a:lnTo>
                  <a:lnTo>
                    <a:pt x="1021" y="50"/>
                  </a:lnTo>
                  <a:lnTo>
                    <a:pt x="1021" y="685"/>
                  </a:lnTo>
                  <a:lnTo>
                    <a:pt x="51" y="685"/>
                  </a:lnTo>
                  <a:close/>
                  <a:moveTo>
                    <a:pt x="307" y="497"/>
                  </a:moveTo>
                  <a:lnTo>
                    <a:pt x="571" y="497"/>
                  </a:lnTo>
                  <a:lnTo>
                    <a:pt x="664" y="597"/>
                  </a:lnTo>
                  <a:lnTo>
                    <a:pt x="664" y="497"/>
                  </a:lnTo>
                  <a:lnTo>
                    <a:pt x="760" y="497"/>
                  </a:lnTo>
                  <a:lnTo>
                    <a:pt x="760" y="180"/>
                  </a:lnTo>
                  <a:lnTo>
                    <a:pt x="307" y="180"/>
                  </a:lnTo>
                  <a:lnTo>
                    <a:pt x="307" y="497"/>
                  </a:lnTo>
                  <a:close/>
                  <a:moveTo>
                    <a:pt x="550" y="430"/>
                  </a:moveTo>
                  <a:lnTo>
                    <a:pt x="517" y="430"/>
                  </a:lnTo>
                  <a:lnTo>
                    <a:pt x="517" y="397"/>
                  </a:lnTo>
                  <a:lnTo>
                    <a:pt x="550" y="397"/>
                  </a:lnTo>
                  <a:lnTo>
                    <a:pt x="550" y="430"/>
                  </a:lnTo>
                  <a:close/>
                  <a:moveTo>
                    <a:pt x="555" y="230"/>
                  </a:moveTo>
                  <a:lnTo>
                    <a:pt x="550" y="371"/>
                  </a:lnTo>
                  <a:lnTo>
                    <a:pt x="517" y="371"/>
                  </a:lnTo>
                  <a:lnTo>
                    <a:pt x="517" y="230"/>
                  </a:lnTo>
                  <a:lnTo>
                    <a:pt x="555" y="2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7" name="Group 266"/>
          <p:cNvGrpSpPr/>
          <p:nvPr/>
        </p:nvGrpSpPr>
        <p:grpSpPr>
          <a:xfrm>
            <a:off x="5878029" y="3542719"/>
            <a:ext cx="384175" cy="311150"/>
            <a:chOff x="5867121" y="3546565"/>
            <a:chExt cx="384175" cy="311150"/>
          </a:xfrm>
        </p:grpSpPr>
        <p:sp>
          <p:nvSpPr>
            <p:cNvPr id="268" name="Freeform 284"/>
            <p:cNvSpPr>
              <a:spLocks noChangeArrowheads="1"/>
            </p:cNvSpPr>
            <p:nvPr/>
          </p:nvSpPr>
          <p:spPr bwMode="auto">
            <a:xfrm>
              <a:off x="5876646" y="3556090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285"/>
            <p:cNvSpPr>
              <a:spLocks noChangeArrowheads="1"/>
            </p:cNvSpPr>
            <p:nvPr/>
          </p:nvSpPr>
          <p:spPr bwMode="auto">
            <a:xfrm>
              <a:off x="5876646" y="3556090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286"/>
            <p:cNvSpPr>
              <a:spLocks noChangeArrowheads="1"/>
            </p:cNvSpPr>
            <p:nvPr/>
          </p:nvSpPr>
          <p:spPr bwMode="auto">
            <a:xfrm>
              <a:off x="6059208" y="355609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287"/>
            <p:cNvSpPr>
              <a:spLocks noChangeArrowheads="1"/>
            </p:cNvSpPr>
            <p:nvPr/>
          </p:nvSpPr>
          <p:spPr bwMode="auto">
            <a:xfrm>
              <a:off x="6059208" y="355609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2" name="Freeform 288"/>
            <p:cNvSpPr>
              <a:spLocks noChangeArrowheads="1"/>
            </p:cNvSpPr>
            <p:nvPr/>
          </p:nvSpPr>
          <p:spPr bwMode="auto">
            <a:xfrm>
              <a:off x="5867121" y="3546565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0 h 865"/>
                <a:gd name="T4" fmla="*/ 0 w 1068"/>
                <a:gd name="T5" fmla="*/ 0 h 865"/>
                <a:gd name="T6" fmla="*/ 0 w 1068"/>
                <a:gd name="T7" fmla="*/ 735 h 865"/>
                <a:gd name="T8" fmla="*/ 361 w 1068"/>
                <a:gd name="T9" fmla="*/ 735 h 865"/>
                <a:gd name="T10" fmla="*/ 361 w 1068"/>
                <a:gd name="T11" fmla="*/ 814 h 865"/>
                <a:gd name="T12" fmla="*/ 261 w 1068"/>
                <a:gd name="T13" fmla="*/ 814 h 865"/>
                <a:gd name="T14" fmla="*/ 261 w 1068"/>
                <a:gd name="T15" fmla="*/ 864 h 865"/>
                <a:gd name="T16" fmla="*/ 807 w 1068"/>
                <a:gd name="T17" fmla="*/ 864 h 865"/>
                <a:gd name="T18" fmla="*/ 807 w 1068"/>
                <a:gd name="T19" fmla="*/ 814 h 865"/>
                <a:gd name="T20" fmla="*/ 710 w 1068"/>
                <a:gd name="T21" fmla="*/ 814 h 865"/>
                <a:gd name="T22" fmla="*/ 710 w 1068"/>
                <a:gd name="T23" fmla="*/ 735 h 865"/>
                <a:gd name="T24" fmla="*/ 1067 w 1068"/>
                <a:gd name="T25" fmla="*/ 735 h 865"/>
                <a:gd name="T26" fmla="*/ 51 w 1068"/>
                <a:gd name="T27" fmla="*/ 685 h 865"/>
                <a:gd name="T28" fmla="*/ 51 w 1068"/>
                <a:gd name="T29" fmla="*/ 50 h 865"/>
                <a:gd name="T30" fmla="*/ 1021 w 1068"/>
                <a:gd name="T31" fmla="*/ 50 h 865"/>
                <a:gd name="T32" fmla="*/ 1021 w 1068"/>
                <a:gd name="T33" fmla="*/ 685 h 865"/>
                <a:gd name="T34" fmla="*/ 51 w 1068"/>
                <a:gd name="T35" fmla="*/ 68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0"/>
                  </a:lnTo>
                  <a:lnTo>
                    <a:pt x="0" y="0"/>
                  </a:lnTo>
                  <a:lnTo>
                    <a:pt x="0" y="735"/>
                  </a:lnTo>
                  <a:lnTo>
                    <a:pt x="361" y="735"/>
                  </a:lnTo>
                  <a:lnTo>
                    <a:pt x="361" y="814"/>
                  </a:lnTo>
                  <a:lnTo>
                    <a:pt x="261" y="814"/>
                  </a:lnTo>
                  <a:lnTo>
                    <a:pt x="261" y="864"/>
                  </a:lnTo>
                  <a:lnTo>
                    <a:pt x="807" y="864"/>
                  </a:lnTo>
                  <a:lnTo>
                    <a:pt x="807" y="814"/>
                  </a:lnTo>
                  <a:lnTo>
                    <a:pt x="710" y="814"/>
                  </a:lnTo>
                  <a:lnTo>
                    <a:pt x="710" y="735"/>
                  </a:lnTo>
                  <a:lnTo>
                    <a:pt x="1067" y="735"/>
                  </a:lnTo>
                  <a:close/>
                  <a:moveTo>
                    <a:pt x="51" y="685"/>
                  </a:moveTo>
                  <a:lnTo>
                    <a:pt x="51" y="50"/>
                  </a:lnTo>
                  <a:lnTo>
                    <a:pt x="1021" y="50"/>
                  </a:lnTo>
                  <a:lnTo>
                    <a:pt x="1021" y="685"/>
                  </a:lnTo>
                  <a:lnTo>
                    <a:pt x="51" y="68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3" name="Freeform 289"/>
            <p:cNvSpPr>
              <a:spLocks noChangeArrowheads="1"/>
            </p:cNvSpPr>
            <p:nvPr/>
          </p:nvSpPr>
          <p:spPr bwMode="auto">
            <a:xfrm>
              <a:off x="5978246" y="3611652"/>
              <a:ext cx="163512" cy="150813"/>
            </a:xfrm>
            <a:custGeom>
              <a:avLst/>
              <a:gdLst>
                <a:gd name="T0" fmla="*/ 0 w 454"/>
                <a:gd name="T1" fmla="*/ 0 h 418"/>
                <a:gd name="T2" fmla="*/ 0 w 454"/>
                <a:gd name="T3" fmla="*/ 317 h 418"/>
                <a:gd name="T4" fmla="*/ 264 w 454"/>
                <a:gd name="T5" fmla="*/ 317 h 418"/>
                <a:gd name="T6" fmla="*/ 357 w 454"/>
                <a:gd name="T7" fmla="*/ 417 h 418"/>
                <a:gd name="T8" fmla="*/ 357 w 454"/>
                <a:gd name="T9" fmla="*/ 317 h 418"/>
                <a:gd name="T10" fmla="*/ 453 w 454"/>
                <a:gd name="T11" fmla="*/ 317 h 418"/>
                <a:gd name="T12" fmla="*/ 453 w 454"/>
                <a:gd name="T13" fmla="*/ 0 h 418"/>
                <a:gd name="T14" fmla="*/ 0 w 454"/>
                <a:gd name="T15" fmla="*/ 0 h 418"/>
                <a:gd name="T16" fmla="*/ 243 w 454"/>
                <a:gd name="T17" fmla="*/ 250 h 418"/>
                <a:gd name="T18" fmla="*/ 210 w 454"/>
                <a:gd name="T19" fmla="*/ 250 h 418"/>
                <a:gd name="T20" fmla="*/ 210 w 454"/>
                <a:gd name="T21" fmla="*/ 217 h 418"/>
                <a:gd name="T22" fmla="*/ 243 w 454"/>
                <a:gd name="T23" fmla="*/ 217 h 418"/>
                <a:gd name="T24" fmla="*/ 243 w 454"/>
                <a:gd name="T25" fmla="*/ 250 h 418"/>
                <a:gd name="T26" fmla="*/ 243 w 454"/>
                <a:gd name="T27" fmla="*/ 191 h 418"/>
                <a:gd name="T28" fmla="*/ 210 w 454"/>
                <a:gd name="T29" fmla="*/ 191 h 418"/>
                <a:gd name="T30" fmla="*/ 210 w 454"/>
                <a:gd name="T31" fmla="*/ 50 h 418"/>
                <a:gd name="T32" fmla="*/ 248 w 454"/>
                <a:gd name="T33" fmla="*/ 50 h 418"/>
                <a:gd name="T34" fmla="*/ 243 w 454"/>
                <a:gd name="T35" fmla="*/ 191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54" h="418">
                  <a:moveTo>
                    <a:pt x="0" y="0"/>
                  </a:moveTo>
                  <a:lnTo>
                    <a:pt x="0" y="317"/>
                  </a:lnTo>
                  <a:lnTo>
                    <a:pt x="264" y="317"/>
                  </a:lnTo>
                  <a:lnTo>
                    <a:pt x="357" y="417"/>
                  </a:lnTo>
                  <a:lnTo>
                    <a:pt x="357" y="317"/>
                  </a:lnTo>
                  <a:lnTo>
                    <a:pt x="453" y="317"/>
                  </a:lnTo>
                  <a:lnTo>
                    <a:pt x="453" y="0"/>
                  </a:lnTo>
                  <a:lnTo>
                    <a:pt x="0" y="0"/>
                  </a:lnTo>
                  <a:close/>
                  <a:moveTo>
                    <a:pt x="243" y="250"/>
                  </a:moveTo>
                  <a:lnTo>
                    <a:pt x="210" y="250"/>
                  </a:lnTo>
                  <a:lnTo>
                    <a:pt x="210" y="217"/>
                  </a:lnTo>
                  <a:lnTo>
                    <a:pt x="243" y="217"/>
                  </a:lnTo>
                  <a:lnTo>
                    <a:pt x="243" y="250"/>
                  </a:lnTo>
                  <a:close/>
                  <a:moveTo>
                    <a:pt x="243" y="191"/>
                  </a:moveTo>
                  <a:lnTo>
                    <a:pt x="210" y="191"/>
                  </a:lnTo>
                  <a:lnTo>
                    <a:pt x="210" y="50"/>
                  </a:lnTo>
                  <a:lnTo>
                    <a:pt x="248" y="50"/>
                  </a:lnTo>
                  <a:lnTo>
                    <a:pt x="243" y="19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5822466" y="4074049"/>
            <a:ext cx="495300" cy="493712"/>
            <a:chOff x="5806329" y="4085013"/>
            <a:chExt cx="495300" cy="493712"/>
          </a:xfrm>
        </p:grpSpPr>
        <p:sp>
          <p:nvSpPr>
            <p:cNvPr id="275" name="Freeform 290"/>
            <p:cNvSpPr>
              <a:spLocks noChangeArrowheads="1"/>
            </p:cNvSpPr>
            <p:nvPr/>
          </p:nvSpPr>
          <p:spPr bwMode="auto">
            <a:xfrm>
              <a:off x="5820617" y="4153275"/>
              <a:ext cx="3175" cy="1588"/>
            </a:xfrm>
            <a:custGeom>
              <a:avLst/>
              <a:gdLst>
                <a:gd name="T0" fmla="*/ 4 w 8"/>
                <a:gd name="T1" fmla="*/ 0 h 1"/>
                <a:gd name="T2" fmla="*/ 4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  <a:gd name="T10" fmla="*/ 4 w 8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">
                  <a:moveTo>
                    <a:pt x="4" y="0"/>
                  </a:moveTo>
                  <a:lnTo>
                    <a:pt x="4" y="0"/>
                  </a:lnTo>
                  <a:cubicBezTo>
                    <a:pt x="7" y="0"/>
                    <a:pt x="7" y="0"/>
                    <a:pt x="7" y="0"/>
                  </a:cubicBezTo>
                  <a:lnTo>
                    <a:pt x="7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291"/>
            <p:cNvSpPr>
              <a:spLocks noChangeArrowheads="1"/>
            </p:cNvSpPr>
            <p:nvPr/>
          </p:nvSpPr>
          <p:spPr bwMode="auto">
            <a:xfrm>
              <a:off x="5814267" y="41532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292"/>
            <p:cNvSpPr>
              <a:spLocks noChangeArrowheads="1"/>
            </p:cNvSpPr>
            <p:nvPr/>
          </p:nvSpPr>
          <p:spPr bwMode="auto">
            <a:xfrm>
              <a:off x="5814267" y="41532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293"/>
            <p:cNvSpPr>
              <a:spLocks noChangeArrowheads="1"/>
            </p:cNvSpPr>
            <p:nvPr/>
          </p:nvSpPr>
          <p:spPr bwMode="auto">
            <a:xfrm>
              <a:off x="5806329" y="4153275"/>
              <a:ext cx="3175" cy="1588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7 w 8"/>
                <a:gd name="T5" fmla="*/ 0 h 1"/>
                <a:gd name="T6" fmla="*/ 0 w 8"/>
                <a:gd name="T7" fmla="*/ 0 h 1"/>
                <a:gd name="T8" fmla="*/ 0 w 8"/>
                <a:gd name="T9" fmla="*/ 0 h 1"/>
                <a:gd name="T10" fmla="*/ 7 w 8"/>
                <a:gd name="T11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lnTo>
                    <a:pt x="7" y="0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lnTo>
                    <a:pt x="7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294"/>
            <p:cNvSpPr>
              <a:spLocks noChangeArrowheads="1"/>
            </p:cNvSpPr>
            <p:nvPr/>
          </p:nvSpPr>
          <p:spPr bwMode="auto">
            <a:xfrm>
              <a:off x="5809504" y="4085013"/>
              <a:ext cx="490538" cy="493712"/>
            </a:xfrm>
            <a:custGeom>
              <a:avLst/>
              <a:gdLst>
                <a:gd name="T0" fmla="*/ 1361 w 1362"/>
                <a:gd name="T1" fmla="*/ 1372 h 1373"/>
                <a:gd name="T2" fmla="*/ 0 w 1362"/>
                <a:gd name="T3" fmla="*/ 1372 h 1373"/>
                <a:gd name="T4" fmla="*/ 0 w 1362"/>
                <a:gd name="T5" fmla="*/ 0 h 1373"/>
                <a:gd name="T6" fmla="*/ 1361 w 1362"/>
                <a:gd name="T7" fmla="*/ 0 h 1373"/>
                <a:gd name="T8" fmla="*/ 1361 w 1362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2" h="1373">
                  <a:moveTo>
                    <a:pt x="1361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61" y="0"/>
                  </a:lnTo>
                  <a:lnTo>
                    <a:pt x="1361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295"/>
            <p:cNvSpPr>
              <a:spLocks noChangeArrowheads="1"/>
            </p:cNvSpPr>
            <p:nvPr/>
          </p:nvSpPr>
          <p:spPr bwMode="auto">
            <a:xfrm>
              <a:off x="5809504" y="4085013"/>
              <a:ext cx="490538" cy="493712"/>
            </a:xfrm>
            <a:custGeom>
              <a:avLst/>
              <a:gdLst>
                <a:gd name="T0" fmla="*/ 1361 w 1362"/>
                <a:gd name="T1" fmla="*/ 1372 h 1373"/>
                <a:gd name="T2" fmla="*/ 0 w 1362"/>
                <a:gd name="T3" fmla="*/ 1372 h 1373"/>
                <a:gd name="T4" fmla="*/ 0 w 1362"/>
                <a:gd name="T5" fmla="*/ 0 h 1373"/>
                <a:gd name="T6" fmla="*/ 1361 w 1362"/>
                <a:gd name="T7" fmla="*/ 0 h 1373"/>
                <a:gd name="T8" fmla="*/ 1361 w 1362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2" h="1373">
                  <a:moveTo>
                    <a:pt x="1361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61" y="0"/>
                  </a:lnTo>
                  <a:lnTo>
                    <a:pt x="1361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296"/>
            <p:cNvSpPr>
              <a:spLocks noChangeArrowheads="1"/>
            </p:cNvSpPr>
            <p:nvPr/>
          </p:nvSpPr>
          <p:spPr bwMode="auto">
            <a:xfrm>
              <a:off x="5899992" y="4205663"/>
              <a:ext cx="309562" cy="211137"/>
            </a:xfrm>
            <a:custGeom>
              <a:avLst/>
              <a:gdLst>
                <a:gd name="T0" fmla="*/ 858 w 859"/>
                <a:gd name="T1" fmla="*/ 586 h 587"/>
                <a:gd name="T2" fmla="*/ 0 w 859"/>
                <a:gd name="T3" fmla="*/ 586 h 587"/>
                <a:gd name="T4" fmla="*/ 0 w 859"/>
                <a:gd name="T5" fmla="*/ 0 h 587"/>
                <a:gd name="T6" fmla="*/ 858 w 859"/>
                <a:gd name="T7" fmla="*/ 0 h 587"/>
                <a:gd name="T8" fmla="*/ 858 w 859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9" h="587">
                  <a:moveTo>
                    <a:pt x="858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58" y="0"/>
                  </a:lnTo>
                  <a:lnTo>
                    <a:pt x="858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297"/>
            <p:cNvSpPr>
              <a:spLocks noChangeArrowheads="1"/>
            </p:cNvSpPr>
            <p:nvPr/>
          </p:nvSpPr>
          <p:spPr bwMode="auto">
            <a:xfrm>
              <a:off x="5892054" y="4199313"/>
              <a:ext cx="325438" cy="266700"/>
            </a:xfrm>
            <a:custGeom>
              <a:avLst/>
              <a:gdLst>
                <a:gd name="T0" fmla="*/ 901 w 902"/>
                <a:gd name="T1" fmla="*/ 629 h 741"/>
                <a:gd name="T2" fmla="*/ 901 w 902"/>
                <a:gd name="T3" fmla="*/ 0 h 741"/>
                <a:gd name="T4" fmla="*/ 0 w 902"/>
                <a:gd name="T5" fmla="*/ 0 h 741"/>
                <a:gd name="T6" fmla="*/ 0 w 902"/>
                <a:gd name="T7" fmla="*/ 629 h 741"/>
                <a:gd name="T8" fmla="*/ 305 w 902"/>
                <a:gd name="T9" fmla="*/ 629 h 741"/>
                <a:gd name="T10" fmla="*/ 305 w 902"/>
                <a:gd name="T11" fmla="*/ 697 h 741"/>
                <a:gd name="T12" fmla="*/ 220 w 902"/>
                <a:gd name="T13" fmla="*/ 697 h 741"/>
                <a:gd name="T14" fmla="*/ 220 w 902"/>
                <a:gd name="T15" fmla="*/ 740 h 741"/>
                <a:gd name="T16" fmla="*/ 681 w 902"/>
                <a:gd name="T17" fmla="*/ 740 h 741"/>
                <a:gd name="T18" fmla="*/ 681 w 902"/>
                <a:gd name="T19" fmla="*/ 697 h 741"/>
                <a:gd name="T20" fmla="*/ 599 w 902"/>
                <a:gd name="T21" fmla="*/ 697 h 741"/>
                <a:gd name="T22" fmla="*/ 599 w 902"/>
                <a:gd name="T23" fmla="*/ 629 h 741"/>
                <a:gd name="T24" fmla="*/ 901 w 902"/>
                <a:gd name="T25" fmla="*/ 629 h 741"/>
                <a:gd name="T26" fmla="*/ 43 w 902"/>
                <a:gd name="T27" fmla="*/ 586 h 741"/>
                <a:gd name="T28" fmla="*/ 43 w 902"/>
                <a:gd name="T29" fmla="*/ 43 h 741"/>
                <a:gd name="T30" fmla="*/ 862 w 902"/>
                <a:gd name="T31" fmla="*/ 43 h 741"/>
                <a:gd name="T32" fmla="*/ 862 w 902"/>
                <a:gd name="T33" fmla="*/ 586 h 741"/>
                <a:gd name="T34" fmla="*/ 43 w 902"/>
                <a:gd name="T35" fmla="*/ 586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2" h="741">
                  <a:moveTo>
                    <a:pt x="901" y="629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5" y="629"/>
                  </a:lnTo>
                  <a:lnTo>
                    <a:pt x="305" y="697"/>
                  </a:lnTo>
                  <a:lnTo>
                    <a:pt x="220" y="697"/>
                  </a:lnTo>
                  <a:lnTo>
                    <a:pt x="220" y="740"/>
                  </a:lnTo>
                  <a:lnTo>
                    <a:pt x="681" y="740"/>
                  </a:lnTo>
                  <a:lnTo>
                    <a:pt x="681" y="697"/>
                  </a:lnTo>
                  <a:lnTo>
                    <a:pt x="599" y="697"/>
                  </a:lnTo>
                  <a:lnTo>
                    <a:pt x="599" y="629"/>
                  </a:lnTo>
                  <a:lnTo>
                    <a:pt x="901" y="629"/>
                  </a:lnTo>
                  <a:close/>
                  <a:moveTo>
                    <a:pt x="43" y="586"/>
                  </a:moveTo>
                  <a:lnTo>
                    <a:pt x="43" y="43"/>
                  </a:lnTo>
                  <a:lnTo>
                    <a:pt x="862" y="43"/>
                  </a:lnTo>
                  <a:lnTo>
                    <a:pt x="862" y="586"/>
                  </a:lnTo>
                  <a:lnTo>
                    <a:pt x="43" y="5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298"/>
            <p:cNvSpPr>
              <a:spLocks noChangeArrowheads="1"/>
            </p:cNvSpPr>
            <p:nvPr/>
          </p:nvSpPr>
          <p:spPr bwMode="auto">
            <a:xfrm>
              <a:off x="5985717" y="4254875"/>
              <a:ext cx="138112" cy="128588"/>
            </a:xfrm>
            <a:custGeom>
              <a:avLst/>
              <a:gdLst>
                <a:gd name="T0" fmla="*/ 0 w 384"/>
                <a:gd name="T1" fmla="*/ 0 h 358"/>
                <a:gd name="T2" fmla="*/ 0 w 384"/>
                <a:gd name="T3" fmla="*/ 271 h 358"/>
                <a:gd name="T4" fmla="*/ 223 w 384"/>
                <a:gd name="T5" fmla="*/ 271 h 358"/>
                <a:gd name="T6" fmla="*/ 301 w 384"/>
                <a:gd name="T7" fmla="*/ 357 h 358"/>
                <a:gd name="T8" fmla="*/ 301 w 384"/>
                <a:gd name="T9" fmla="*/ 271 h 358"/>
                <a:gd name="T10" fmla="*/ 383 w 384"/>
                <a:gd name="T11" fmla="*/ 271 h 358"/>
                <a:gd name="T12" fmla="*/ 383 w 384"/>
                <a:gd name="T13" fmla="*/ 0 h 358"/>
                <a:gd name="T14" fmla="*/ 0 w 384"/>
                <a:gd name="T15" fmla="*/ 0 h 358"/>
                <a:gd name="T16" fmla="*/ 206 w 384"/>
                <a:gd name="T17" fmla="*/ 214 h 358"/>
                <a:gd name="T18" fmla="*/ 177 w 384"/>
                <a:gd name="T19" fmla="*/ 214 h 358"/>
                <a:gd name="T20" fmla="*/ 177 w 384"/>
                <a:gd name="T21" fmla="*/ 185 h 358"/>
                <a:gd name="T22" fmla="*/ 206 w 384"/>
                <a:gd name="T23" fmla="*/ 185 h 358"/>
                <a:gd name="T24" fmla="*/ 206 w 384"/>
                <a:gd name="T25" fmla="*/ 214 h 358"/>
                <a:gd name="T26" fmla="*/ 206 w 384"/>
                <a:gd name="T27" fmla="*/ 164 h 358"/>
                <a:gd name="T28" fmla="*/ 177 w 384"/>
                <a:gd name="T29" fmla="*/ 164 h 358"/>
                <a:gd name="T30" fmla="*/ 177 w 384"/>
                <a:gd name="T31" fmla="*/ 43 h 358"/>
                <a:gd name="T32" fmla="*/ 209 w 384"/>
                <a:gd name="T33" fmla="*/ 43 h 358"/>
                <a:gd name="T34" fmla="*/ 206 w 384"/>
                <a:gd name="T35" fmla="*/ 164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4" h="358">
                  <a:moveTo>
                    <a:pt x="0" y="0"/>
                  </a:moveTo>
                  <a:lnTo>
                    <a:pt x="0" y="271"/>
                  </a:lnTo>
                  <a:lnTo>
                    <a:pt x="223" y="271"/>
                  </a:lnTo>
                  <a:lnTo>
                    <a:pt x="301" y="357"/>
                  </a:lnTo>
                  <a:lnTo>
                    <a:pt x="301" y="271"/>
                  </a:lnTo>
                  <a:lnTo>
                    <a:pt x="383" y="271"/>
                  </a:lnTo>
                  <a:lnTo>
                    <a:pt x="383" y="0"/>
                  </a:lnTo>
                  <a:lnTo>
                    <a:pt x="0" y="0"/>
                  </a:lnTo>
                  <a:close/>
                  <a:moveTo>
                    <a:pt x="206" y="214"/>
                  </a:moveTo>
                  <a:lnTo>
                    <a:pt x="177" y="214"/>
                  </a:lnTo>
                  <a:lnTo>
                    <a:pt x="177" y="185"/>
                  </a:lnTo>
                  <a:lnTo>
                    <a:pt x="206" y="185"/>
                  </a:lnTo>
                  <a:lnTo>
                    <a:pt x="206" y="214"/>
                  </a:lnTo>
                  <a:close/>
                  <a:moveTo>
                    <a:pt x="206" y="164"/>
                  </a:moveTo>
                  <a:lnTo>
                    <a:pt x="177" y="164"/>
                  </a:lnTo>
                  <a:lnTo>
                    <a:pt x="177" y="43"/>
                  </a:lnTo>
                  <a:lnTo>
                    <a:pt x="209" y="43"/>
                  </a:lnTo>
                  <a:lnTo>
                    <a:pt x="206" y="1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299"/>
            <p:cNvSpPr>
              <a:spLocks noChangeArrowheads="1"/>
            </p:cNvSpPr>
            <p:nvPr/>
          </p:nvSpPr>
          <p:spPr bwMode="auto">
            <a:xfrm>
              <a:off x="6300042" y="4281863"/>
              <a:ext cx="1587" cy="296862"/>
            </a:xfrm>
            <a:custGeom>
              <a:avLst/>
              <a:gdLst>
                <a:gd name="T0" fmla="*/ 0 w 1"/>
                <a:gd name="T1" fmla="*/ 0 h 823"/>
                <a:gd name="T2" fmla="*/ 0 w 1"/>
                <a:gd name="T3" fmla="*/ 822 h 823"/>
                <a:gd name="T4" fmla="*/ 0 w 1"/>
                <a:gd name="T5" fmla="*/ 822 h 823"/>
                <a:gd name="T6" fmla="*/ 0 w 1"/>
                <a:gd name="T7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3">
                  <a:moveTo>
                    <a:pt x="0" y="0"/>
                  </a:moveTo>
                  <a:lnTo>
                    <a:pt x="0" y="822"/>
                  </a:lnTo>
                  <a:lnTo>
                    <a:pt x="0" y="82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300"/>
            <p:cNvSpPr>
              <a:spLocks noChangeArrowheads="1"/>
            </p:cNvSpPr>
            <p:nvPr/>
          </p:nvSpPr>
          <p:spPr bwMode="auto">
            <a:xfrm>
              <a:off x="6300042" y="4281863"/>
              <a:ext cx="1587" cy="296862"/>
            </a:xfrm>
            <a:custGeom>
              <a:avLst/>
              <a:gdLst>
                <a:gd name="T0" fmla="*/ 0 w 1"/>
                <a:gd name="T1" fmla="*/ 0 h 823"/>
                <a:gd name="T2" fmla="*/ 0 w 1"/>
                <a:gd name="T3" fmla="*/ 822 h 823"/>
                <a:gd name="T4" fmla="*/ 0 w 1"/>
                <a:gd name="T5" fmla="*/ 822 h 823"/>
                <a:gd name="T6" fmla="*/ 0 w 1"/>
                <a:gd name="T7" fmla="*/ 0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23">
                  <a:moveTo>
                    <a:pt x="0" y="0"/>
                  </a:moveTo>
                  <a:lnTo>
                    <a:pt x="0" y="822"/>
                  </a:lnTo>
                  <a:lnTo>
                    <a:pt x="0" y="822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301"/>
            <p:cNvSpPr>
              <a:spLocks noChangeArrowheads="1"/>
            </p:cNvSpPr>
            <p:nvPr/>
          </p:nvSpPr>
          <p:spPr bwMode="auto">
            <a:xfrm>
              <a:off x="5892054" y="4199313"/>
              <a:ext cx="407988" cy="379412"/>
            </a:xfrm>
            <a:custGeom>
              <a:avLst/>
              <a:gdLst>
                <a:gd name="T0" fmla="*/ 901 w 1132"/>
                <a:gd name="T1" fmla="*/ 0 h 1055"/>
                <a:gd name="T2" fmla="*/ 901 w 1132"/>
                <a:gd name="T3" fmla="*/ 629 h 1055"/>
                <a:gd name="T4" fmla="*/ 599 w 1132"/>
                <a:gd name="T5" fmla="*/ 629 h 1055"/>
                <a:gd name="T6" fmla="*/ 599 w 1132"/>
                <a:gd name="T7" fmla="*/ 697 h 1055"/>
                <a:gd name="T8" fmla="*/ 681 w 1132"/>
                <a:gd name="T9" fmla="*/ 697 h 1055"/>
                <a:gd name="T10" fmla="*/ 681 w 1132"/>
                <a:gd name="T11" fmla="*/ 740 h 1055"/>
                <a:gd name="T12" fmla="*/ 220 w 1132"/>
                <a:gd name="T13" fmla="*/ 740 h 1055"/>
                <a:gd name="T14" fmla="*/ 220 w 1132"/>
                <a:gd name="T15" fmla="*/ 697 h 1055"/>
                <a:gd name="T16" fmla="*/ 305 w 1132"/>
                <a:gd name="T17" fmla="*/ 697 h 1055"/>
                <a:gd name="T18" fmla="*/ 305 w 1132"/>
                <a:gd name="T19" fmla="*/ 629 h 1055"/>
                <a:gd name="T20" fmla="*/ 0 w 1132"/>
                <a:gd name="T21" fmla="*/ 629 h 1055"/>
                <a:gd name="T22" fmla="*/ 422 w 1132"/>
                <a:gd name="T23" fmla="*/ 1054 h 1055"/>
                <a:gd name="T24" fmla="*/ 1131 w 1132"/>
                <a:gd name="T25" fmla="*/ 1054 h 1055"/>
                <a:gd name="T26" fmla="*/ 1131 w 1132"/>
                <a:gd name="T27" fmla="*/ 232 h 1055"/>
                <a:gd name="T28" fmla="*/ 901 w 1132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32" h="1055">
                  <a:moveTo>
                    <a:pt x="901" y="0"/>
                  </a:moveTo>
                  <a:lnTo>
                    <a:pt x="901" y="629"/>
                  </a:lnTo>
                  <a:lnTo>
                    <a:pt x="599" y="629"/>
                  </a:lnTo>
                  <a:lnTo>
                    <a:pt x="599" y="697"/>
                  </a:lnTo>
                  <a:lnTo>
                    <a:pt x="681" y="697"/>
                  </a:lnTo>
                  <a:lnTo>
                    <a:pt x="681" y="740"/>
                  </a:lnTo>
                  <a:lnTo>
                    <a:pt x="220" y="740"/>
                  </a:lnTo>
                  <a:lnTo>
                    <a:pt x="220" y="697"/>
                  </a:lnTo>
                  <a:lnTo>
                    <a:pt x="305" y="697"/>
                  </a:lnTo>
                  <a:lnTo>
                    <a:pt x="305" y="629"/>
                  </a:lnTo>
                  <a:lnTo>
                    <a:pt x="0" y="629"/>
                  </a:lnTo>
                  <a:lnTo>
                    <a:pt x="422" y="1054"/>
                  </a:lnTo>
                  <a:lnTo>
                    <a:pt x="1131" y="1054"/>
                  </a:lnTo>
                  <a:lnTo>
                    <a:pt x="1131" y="232"/>
                  </a:lnTo>
                  <a:lnTo>
                    <a:pt x="9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302"/>
            <p:cNvSpPr>
              <a:spLocks noChangeArrowheads="1"/>
            </p:cNvSpPr>
            <p:nvPr/>
          </p:nvSpPr>
          <p:spPr bwMode="auto">
            <a:xfrm>
              <a:off x="5892054" y="4199313"/>
              <a:ext cx="407988" cy="379412"/>
            </a:xfrm>
            <a:custGeom>
              <a:avLst/>
              <a:gdLst>
                <a:gd name="T0" fmla="*/ 901 w 1132"/>
                <a:gd name="T1" fmla="*/ 0 h 1055"/>
                <a:gd name="T2" fmla="*/ 901 w 1132"/>
                <a:gd name="T3" fmla="*/ 629 h 1055"/>
                <a:gd name="T4" fmla="*/ 599 w 1132"/>
                <a:gd name="T5" fmla="*/ 629 h 1055"/>
                <a:gd name="T6" fmla="*/ 599 w 1132"/>
                <a:gd name="T7" fmla="*/ 697 h 1055"/>
                <a:gd name="T8" fmla="*/ 681 w 1132"/>
                <a:gd name="T9" fmla="*/ 697 h 1055"/>
                <a:gd name="T10" fmla="*/ 681 w 1132"/>
                <a:gd name="T11" fmla="*/ 740 h 1055"/>
                <a:gd name="T12" fmla="*/ 220 w 1132"/>
                <a:gd name="T13" fmla="*/ 740 h 1055"/>
                <a:gd name="T14" fmla="*/ 220 w 1132"/>
                <a:gd name="T15" fmla="*/ 697 h 1055"/>
                <a:gd name="T16" fmla="*/ 305 w 1132"/>
                <a:gd name="T17" fmla="*/ 697 h 1055"/>
                <a:gd name="T18" fmla="*/ 305 w 1132"/>
                <a:gd name="T19" fmla="*/ 629 h 1055"/>
                <a:gd name="T20" fmla="*/ 0 w 1132"/>
                <a:gd name="T21" fmla="*/ 629 h 1055"/>
                <a:gd name="T22" fmla="*/ 422 w 1132"/>
                <a:gd name="T23" fmla="*/ 1054 h 1055"/>
                <a:gd name="T24" fmla="*/ 1131 w 1132"/>
                <a:gd name="T25" fmla="*/ 1054 h 1055"/>
                <a:gd name="T26" fmla="*/ 1131 w 1132"/>
                <a:gd name="T27" fmla="*/ 232 h 1055"/>
                <a:gd name="T28" fmla="*/ 901 w 1132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32" h="1055">
                  <a:moveTo>
                    <a:pt x="901" y="0"/>
                  </a:moveTo>
                  <a:lnTo>
                    <a:pt x="901" y="629"/>
                  </a:lnTo>
                  <a:lnTo>
                    <a:pt x="599" y="629"/>
                  </a:lnTo>
                  <a:lnTo>
                    <a:pt x="599" y="697"/>
                  </a:lnTo>
                  <a:lnTo>
                    <a:pt x="681" y="697"/>
                  </a:lnTo>
                  <a:lnTo>
                    <a:pt x="681" y="740"/>
                  </a:lnTo>
                  <a:lnTo>
                    <a:pt x="220" y="740"/>
                  </a:lnTo>
                  <a:lnTo>
                    <a:pt x="220" y="697"/>
                  </a:lnTo>
                  <a:lnTo>
                    <a:pt x="305" y="697"/>
                  </a:lnTo>
                  <a:lnTo>
                    <a:pt x="305" y="629"/>
                  </a:lnTo>
                  <a:lnTo>
                    <a:pt x="0" y="629"/>
                  </a:lnTo>
                  <a:lnTo>
                    <a:pt x="422" y="1054"/>
                  </a:lnTo>
                  <a:lnTo>
                    <a:pt x="1131" y="1054"/>
                  </a:lnTo>
                  <a:lnTo>
                    <a:pt x="1131" y="232"/>
                  </a:lnTo>
                  <a:lnTo>
                    <a:pt x="901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303"/>
            <p:cNvSpPr>
              <a:spLocks noChangeArrowheads="1"/>
            </p:cNvSpPr>
            <p:nvPr/>
          </p:nvSpPr>
          <p:spPr bwMode="auto">
            <a:xfrm>
              <a:off x="5811092" y="438981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314" name="Freeform 331"/>
          <p:cNvSpPr>
            <a:spLocks noChangeArrowheads="1"/>
          </p:cNvSpPr>
          <p:nvPr/>
        </p:nvSpPr>
        <p:spPr bwMode="auto">
          <a:xfrm>
            <a:off x="6721101" y="4241530"/>
            <a:ext cx="304800" cy="158750"/>
          </a:xfrm>
          <a:custGeom>
            <a:avLst/>
            <a:gdLst>
              <a:gd name="T0" fmla="*/ 844 w 845"/>
              <a:gd name="T1" fmla="*/ 0 h 439"/>
              <a:gd name="T2" fmla="*/ 844 w 845"/>
              <a:gd name="T3" fmla="*/ 0 h 439"/>
              <a:gd name="T4" fmla="*/ 0 w 845"/>
              <a:gd name="T5" fmla="*/ 438 h 439"/>
              <a:gd name="T6" fmla="*/ 0 w 845"/>
              <a:gd name="T7" fmla="*/ 438 h 439"/>
              <a:gd name="T8" fmla="*/ 844 w 845"/>
              <a:gd name="T9" fmla="*/ 0 h 4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45" h="439">
                <a:moveTo>
                  <a:pt x="844" y="0"/>
                </a:moveTo>
                <a:lnTo>
                  <a:pt x="844" y="0"/>
                </a:lnTo>
                <a:cubicBezTo>
                  <a:pt x="844" y="250"/>
                  <a:pt x="469" y="438"/>
                  <a:pt x="0" y="438"/>
                </a:cubicBezTo>
                <a:lnTo>
                  <a:pt x="0" y="438"/>
                </a:lnTo>
                <a:cubicBezTo>
                  <a:pt x="469" y="438"/>
                  <a:pt x="844" y="250"/>
                  <a:pt x="844" y="0"/>
                </a:cubicBezTo>
              </a:path>
            </a:pathLst>
          </a:custGeom>
          <a:solidFill>
            <a:srgbClr val="D9D9D9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315" name="Group 314"/>
          <p:cNvGrpSpPr/>
          <p:nvPr/>
        </p:nvGrpSpPr>
        <p:grpSpPr>
          <a:xfrm>
            <a:off x="6625057" y="4073255"/>
            <a:ext cx="496888" cy="495300"/>
            <a:chOff x="6598771" y="4093417"/>
            <a:chExt cx="496888" cy="495300"/>
          </a:xfrm>
        </p:grpSpPr>
        <p:sp>
          <p:nvSpPr>
            <p:cNvPr id="316" name="Freeform 325"/>
            <p:cNvSpPr>
              <a:spLocks noChangeArrowheads="1"/>
            </p:cNvSpPr>
            <p:nvPr/>
          </p:nvSpPr>
          <p:spPr bwMode="auto">
            <a:xfrm>
              <a:off x="6598771" y="409341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326"/>
            <p:cNvSpPr>
              <a:spLocks noChangeArrowheads="1"/>
            </p:cNvSpPr>
            <p:nvPr/>
          </p:nvSpPr>
          <p:spPr bwMode="auto">
            <a:xfrm>
              <a:off x="6598771" y="4093417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327"/>
            <p:cNvSpPr>
              <a:spLocks noChangeArrowheads="1"/>
            </p:cNvSpPr>
            <p:nvPr/>
          </p:nvSpPr>
          <p:spPr bwMode="auto">
            <a:xfrm>
              <a:off x="6733709" y="4148979"/>
              <a:ext cx="222250" cy="369888"/>
            </a:xfrm>
            <a:custGeom>
              <a:avLst/>
              <a:gdLst>
                <a:gd name="T0" fmla="*/ 164 w 619"/>
                <a:gd name="T1" fmla="*/ 564 h 1026"/>
                <a:gd name="T2" fmla="*/ 164 w 619"/>
                <a:gd name="T3" fmla="*/ 564 h 1026"/>
                <a:gd name="T4" fmla="*/ 182 w 619"/>
                <a:gd name="T5" fmla="*/ 461 h 1026"/>
                <a:gd name="T6" fmla="*/ 185 w 619"/>
                <a:gd name="T7" fmla="*/ 446 h 1026"/>
                <a:gd name="T8" fmla="*/ 432 w 619"/>
                <a:gd name="T9" fmla="*/ 446 h 1026"/>
                <a:gd name="T10" fmla="*/ 436 w 619"/>
                <a:gd name="T11" fmla="*/ 461 h 1026"/>
                <a:gd name="T12" fmla="*/ 453 w 619"/>
                <a:gd name="T13" fmla="*/ 564 h 1026"/>
                <a:gd name="T14" fmla="*/ 307 w 619"/>
                <a:gd name="T15" fmla="*/ 786 h 1026"/>
                <a:gd name="T16" fmla="*/ 164 w 619"/>
                <a:gd name="T17" fmla="*/ 564 h 1026"/>
                <a:gd name="T18" fmla="*/ 571 w 619"/>
                <a:gd name="T19" fmla="*/ 857 h 1026"/>
                <a:gd name="T20" fmla="*/ 571 w 619"/>
                <a:gd name="T21" fmla="*/ 857 h 1026"/>
                <a:gd name="T22" fmla="*/ 403 w 619"/>
                <a:gd name="T23" fmla="*/ 796 h 1026"/>
                <a:gd name="T24" fmla="*/ 307 w 619"/>
                <a:gd name="T25" fmla="*/ 846 h 1026"/>
                <a:gd name="T26" fmla="*/ 210 w 619"/>
                <a:gd name="T27" fmla="*/ 796 h 1026"/>
                <a:gd name="T28" fmla="*/ 46 w 619"/>
                <a:gd name="T29" fmla="*/ 857 h 1026"/>
                <a:gd name="T30" fmla="*/ 0 w 619"/>
                <a:gd name="T31" fmla="*/ 1025 h 1026"/>
                <a:gd name="T32" fmla="*/ 618 w 619"/>
                <a:gd name="T33" fmla="*/ 1025 h 1026"/>
                <a:gd name="T34" fmla="*/ 571 w 619"/>
                <a:gd name="T35" fmla="*/ 857 h 1026"/>
                <a:gd name="T36" fmla="*/ 300 w 619"/>
                <a:gd name="T37" fmla="*/ 314 h 1026"/>
                <a:gd name="T38" fmla="*/ 300 w 619"/>
                <a:gd name="T39" fmla="*/ 314 h 1026"/>
                <a:gd name="T40" fmla="*/ 307 w 619"/>
                <a:gd name="T41" fmla="*/ 328 h 1026"/>
                <a:gd name="T42" fmla="*/ 318 w 619"/>
                <a:gd name="T43" fmla="*/ 314 h 1026"/>
                <a:gd name="T44" fmla="*/ 396 w 619"/>
                <a:gd name="T45" fmla="*/ 185 h 1026"/>
                <a:gd name="T46" fmla="*/ 421 w 619"/>
                <a:gd name="T47" fmla="*/ 114 h 1026"/>
                <a:gd name="T48" fmla="*/ 307 w 619"/>
                <a:gd name="T49" fmla="*/ 0 h 1026"/>
                <a:gd name="T50" fmla="*/ 196 w 619"/>
                <a:gd name="T51" fmla="*/ 114 h 1026"/>
                <a:gd name="T52" fmla="*/ 221 w 619"/>
                <a:gd name="T53" fmla="*/ 185 h 1026"/>
                <a:gd name="T54" fmla="*/ 300 w 619"/>
                <a:gd name="T55" fmla="*/ 314 h 1026"/>
                <a:gd name="T56" fmla="*/ 164 w 619"/>
                <a:gd name="T57" fmla="*/ 564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9" h="1026">
                  <a:moveTo>
                    <a:pt x="164" y="564"/>
                  </a:moveTo>
                  <a:lnTo>
                    <a:pt x="164" y="564"/>
                  </a:lnTo>
                  <a:cubicBezTo>
                    <a:pt x="164" y="528"/>
                    <a:pt x="171" y="493"/>
                    <a:pt x="182" y="461"/>
                  </a:cubicBezTo>
                  <a:cubicBezTo>
                    <a:pt x="185" y="446"/>
                    <a:pt x="185" y="446"/>
                    <a:pt x="185" y="446"/>
                  </a:cubicBezTo>
                  <a:cubicBezTo>
                    <a:pt x="432" y="446"/>
                    <a:pt x="432" y="446"/>
                    <a:pt x="432" y="446"/>
                  </a:cubicBezTo>
                  <a:cubicBezTo>
                    <a:pt x="436" y="461"/>
                    <a:pt x="436" y="461"/>
                    <a:pt x="436" y="461"/>
                  </a:cubicBezTo>
                  <a:cubicBezTo>
                    <a:pt x="446" y="493"/>
                    <a:pt x="453" y="528"/>
                    <a:pt x="453" y="564"/>
                  </a:cubicBezTo>
                  <a:cubicBezTo>
                    <a:pt x="453" y="689"/>
                    <a:pt x="389" y="786"/>
                    <a:pt x="307" y="786"/>
                  </a:cubicBezTo>
                  <a:cubicBezTo>
                    <a:pt x="228" y="786"/>
                    <a:pt x="164" y="689"/>
                    <a:pt x="164" y="564"/>
                  </a:cubicBezTo>
                  <a:lnTo>
                    <a:pt x="571" y="857"/>
                  </a:lnTo>
                  <a:lnTo>
                    <a:pt x="571" y="857"/>
                  </a:lnTo>
                  <a:cubicBezTo>
                    <a:pt x="403" y="796"/>
                    <a:pt x="403" y="796"/>
                    <a:pt x="403" y="796"/>
                  </a:cubicBezTo>
                  <a:cubicBezTo>
                    <a:pt x="403" y="825"/>
                    <a:pt x="361" y="846"/>
                    <a:pt x="307" y="846"/>
                  </a:cubicBezTo>
                  <a:cubicBezTo>
                    <a:pt x="257" y="846"/>
                    <a:pt x="210" y="825"/>
                    <a:pt x="210" y="796"/>
                  </a:cubicBezTo>
                  <a:cubicBezTo>
                    <a:pt x="46" y="857"/>
                    <a:pt x="46" y="857"/>
                    <a:pt x="46" y="857"/>
                  </a:cubicBezTo>
                  <a:cubicBezTo>
                    <a:pt x="0" y="1025"/>
                    <a:pt x="0" y="1025"/>
                    <a:pt x="0" y="1025"/>
                  </a:cubicBezTo>
                  <a:cubicBezTo>
                    <a:pt x="618" y="1025"/>
                    <a:pt x="618" y="1025"/>
                    <a:pt x="618" y="1025"/>
                  </a:cubicBezTo>
                  <a:cubicBezTo>
                    <a:pt x="571" y="857"/>
                    <a:pt x="571" y="857"/>
                    <a:pt x="571" y="857"/>
                  </a:cubicBezTo>
                  <a:lnTo>
                    <a:pt x="300" y="314"/>
                  </a:lnTo>
                  <a:lnTo>
                    <a:pt x="300" y="314"/>
                  </a:lnTo>
                  <a:cubicBezTo>
                    <a:pt x="307" y="328"/>
                    <a:pt x="307" y="328"/>
                    <a:pt x="307" y="328"/>
                  </a:cubicBezTo>
                  <a:cubicBezTo>
                    <a:pt x="318" y="314"/>
                    <a:pt x="318" y="314"/>
                    <a:pt x="318" y="314"/>
                  </a:cubicBezTo>
                  <a:cubicBezTo>
                    <a:pt x="318" y="314"/>
                    <a:pt x="375" y="214"/>
                    <a:pt x="396" y="185"/>
                  </a:cubicBezTo>
                  <a:cubicBezTo>
                    <a:pt x="414" y="160"/>
                    <a:pt x="421" y="139"/>
                    <a:pt x="421" y="114"/>
                  </a:cubicBezTo>
                  <a:cubicBezTo>
                    <a:pt x="421" y="50"/>
                    <a:pt x="371" y="0"/>
                    <a:pt x="307" y="0"/>
                  </a:cubicBezTo>
                  <a:cubicBezTo>
                    <a:pt x="246" y="0"/>
                    <a:pt x="196" y="50"/>
                    <a:pt x="196" y="114"/>
                  </a:cubicBezTo>
                  <a:cubicBezTo>
                    <a:pt x="196" y="139"/>
                    <a:pt x="203" y="160"/>
                    <a:pt x="221" y="185"/>
                  </a:cubicBezTo>
                  <a:cubicBezTo>
                    <a:pt x="243" y="214"/>
                    <a:pt x="300" y="314"/>
                    <a:pt x="300" y="314"/>
                  </a:cubicBezTo>
                  <a:lnTo>
                    <a:pt x="164" y="56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9" name="Freeform 328"/>
            <p:cNvSpPr>
              <a:spLocks noChangeArrowheads="1"/>
            </p:cNvSpPr>
            <p:nvPr/>
          </p:nvSpPr>
          <p:spPr bwMode="auto">
            <a:xfrm>
              <a:off x="7094071" y="4380754"/>
              <a:ext cx="1588" cy="207963"/>
            </a:xfrm>
            <a:custGeom>
              <a:avLst/>
              <a:gdLst>
                <a:gd name="T0" fmla="*/ 0 w 1"/>
                <a:gd name="T1" fmla="*/ 0 h 576"/>
                <a:gd name="T2" fmla="*/ 0 w 1"/>
                <a:gd name="T3" fmla="*/ 575 h 576"/>
                <a:gd name="T4" fmla="*/ 0 w 1"/>
                <a:gd name="T5" fmla="*/ 575 h 576"/>
                <a:gd name="T6" fmla="*/ 0 w 1"/>
                <a:gd name="T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76">
                  <a:moveTo>
                    <a:pt x="0" y="0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0" name="Freeform 329"/>
            <p:cNvSpPr>
              <a:spLocks noChangeArrowheads="1"/>
            </p:cNvSpPr>
            <p:nvPr/>
          </p:nvSpPr>
          <p:spPr bwMode="auto">
            <a:xfrm>
              <a:off x="7094071" y="4380754"/>
              <a:ext cx="1588" cy="207963"/>
            </a:xfrm>
            <a:custGeom>
              <a:avLst/>
              <a:gdLst>
                <a:gd name="T0" fmla="*/ 0 w 1"/>
                <a:gd name="T1" fmla="*/ 0 h 576"/>
                <a:gd name="T2" fmla="*/ 0 w 1"/>
                <a:gd name="T3" fmla="*/ 575 h 576"/>
                <a:gd name="T4" fmla="*/ 0 w 1"/>
                <a:gd name="T5" fmla="*/ 575 h 576"/>
                <a:gd name="T6" fmla="*/ 0 w 1"/>
                <a:gd name="T7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76">
                  <a:moveTo>
                    <a:pt x="0" y="0"/>
                  </a:moveTo>
                  <a:lnTo>
                    <a:pt x="0" y="575"/>
                  </a:lnTo>
                  <a:lnTo>
                    <a:pt x="0" y="575"/>
                  </a:lnTo>
                  <a:lnTo>
                    <a:pt x="0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330"/>
            <p:cNvSpPr>
              <a:spLocks noChangeArrowheads="1"/>
            </p:cNvSpPr>
            <p:nvPr/>
          </p:nvSpPr>
          <p:spPr bwMode="auto">
            <a:xfrm>
              <a:off x="6733709" y="4160092"/>
              <a:ext cx="360362" cy="427037"/>
            </a:xfrm>
            <a:custGeom>
              <a:avLst/>
              <a:gdLst>
                <a:gd name="T0" fmla="*/ 389 w 1001"/>
                <a:gd name="T1" fmla="*/ 0 h 1187"/>
                <a:gd name="T2" fmla="*/ 421 w 1001"/>
                <a:gd name="T3" fmla="*/ 82 h 1187"/>
                <a:gd name="T4" fmla="*/ 421 w 1001"/>
                <a:gd name="T5" fmla="*/ 82 h 1187"/>
                <a:gd name="T6" fmla="*/ 421 w 1001"/>
                <a:gd name="T7" fmla="*/ 82 h 1187"/>
                <a:gd name="T8" fmla="*/ 396 w 1001"/>
                <a:gd name="T9" fmla="*/ 153 h 1187"/>
                <a:gd name="T10" fmla="*/ 307 w 1001"/>
                <a:gd name="T11" fmla="*/ 296 h 1187"/>
                <a:gd name="T12" fmla="*/ 464 w 1001"/>
                <a:gd name="T13" fmla="*/ 468 h 1187"/>
                <a:gd name="T14" fmla="*/ 464 w 1001"/>
                <a:gd name="T15" fmla="*/ 471 h 1187"/>
                <a:gd name="T16" fmla="*/ 464 w 1001"/>
                <a:gd name="T17" fmla="*/ 471 h 1187"/>
                <a:gd name="T18" fmla="*/ 464 w 1001"/>
                <a:gd name="T19" fmla="*/ 471 h 1187"/>
                <a:gd name="T20" fmla="*/ 464 w 1001"/>
                <a:gd name="T21" fmla="*/ 471 h 1187"/>
                <a:gd name="T22" fmla="*/ 464 w 1001"/>
                <a:gd name="T23" fmla="*/ 471 h 1187"/>
                <a:gd name="T24" fmla="*/ 464 w 1001"/>
                <a:gd name="T25" fmla="*/ 471 h 1187"/>
                <a:gd name="T26" fmla="*/ 468 w 1001"/>
                <a:gd name="T27" fmla="*/ 486 h 1187"/>
                <a:gd name="T28" fmla="*/ 468 w 1001"/>
                <a:gd name="T29" fmla="*/ 486 h 1187"/>
                <a:gd name="T30" fmla="*/ 468 w 1001"/>
                <a:gd name="T31" fmla="*/ 486 h 1187"/>
                <a:gd name="T32" fmla="*/ 468 w 1001"/>
                <a:gd name="T33" fmla="*/ 486 h 1187"/>
                <a:gd name="T34" fmla="*/ 468 w 1001"/>
                <a:gd name="T35" fmla="*/ 486 h 1187"/>
                <a:gd name="T36" fmla="*/ 468 w 1001"/>
                <a:gd name="T37" fmla="*/ 486 h 1187"/>
                <a:gd name="T38" fmla="*/ 468 w 1001"/>
                <a:gd name="T39" fmla="*/ 486 h 1187"/>
                <a:gd name="T40" fmla="*/ 468 w 1001"/>
                <a:gd name="T41" fmla="*/ 486 h 1187"/>
                <a:gd name="T42" fmla="*/ 468 w 1001"/>
                <a:gd name="T43" fmla="*/ 486 h 1187"/>
                <a:gd name="T44" fmla="*/ 468 w 1001"/>
                <a:gd name="T45" fmla="*/ 486 h 1187"/>
                <a:gd name="T46" fmla="*/ 468 w 1001"/>
                <a:gd name="T47" fmla="*/ 486 h 1187"/>
                <a:gd name="T48" fmla="*/ 468 w 1001"/>
                <a:gd name="T49" fmla="*/ 486 h 1187"/>
                <a:gd name="T50" fmla="*/ 468 w 1001"/>
                <a:gd name="T51" fmla="*/ 489 h 1187"/>
                <a:gd name="T52" fmla="*/ 468 w 1001"/>
                <a:gd name="T53" fmla="*/ 489 h 1187"/>
                <a:gd name="T54" fmla="*/ 464 w 1001"/>
                <a:gd name="T55" fmla="*/ 489 h 1187"/>
                <a:gd name="T56" fmla="*/ 464 w 1001"/>
                <a:gd name="T57" fmla="*/ 489 h 1187"/>
                <a:gd name="T58" fmla="*/ 432 w 1001"/>
                <a:gd name="T59" fmla="*/ 646 h 1187"/>
                <a:gd name="T60" fmla="*/ 432 w 1001"/>
                <a:gd name="T61" fmla="*/ 650 h 1187"/>
                <a:gd name="T62" fmla="*/ 310 w 1001"/>
                <a:gd name="T63" fmla="*/ 754 h 1187"/>
                <a:gd name="T64" fmla="*/ 310 w 1001"/>
                <a:gd name="T65" fmla="*/ 754 h 1187"/>
                <a:gd name="T66" fmla="*/ 310 w 1001"/>
                <a:gd name="T67" fmla="*/ 754 h 1187"/>
                <a:gd name="T68" fmla="*/ 310 w 1001"/>
                <a:gd name="T69" fmla="*/ 754 h 1187"/>
                <a:gd name="T70" fmla="*/ 307 w 1001"/>
                <a:gd name="T71" fmla="*/ 754 h 1187"/>
                <a:gd name="T72" fmla="*/ 307 w 1001"/>
                <a:gd name="T73" fmla="*/ 754 h 1187"/>
                <a:gd name="T74" fmla="*/ 307 w 1001"/>
                <a:gd name="T75" fmla="*/ 754 h 1187"/>
                <a:gd name="T76" fmla="*/ 307 w 1001"/>
                <a:gd name="T77" fmla="*/ 754 h 1187"/>
                <a:gd name="T78" fmla="*/ 307 w 1001"/>
                <a:gd name="T79" fmla="*/ 754 h 1187"/>
                <a:gd name="T80" fmla="*/ 307 w 1001"/>
                <a:gd name="T81" fmla="*/ 754 h 1187"/>
                <a:gd name="T82" fmla="*/ 307 w 1001"/>
                <a:gd name="T83" fmla="*/ 754 h 1187"/>
                <a:gd name="T84" fmla="*/ 325 w 1001"/>
                <a:gd name="T85" fmla="*/ 811 h 1187"/>
                <a:gd name="T86" fmla="*/ 403 w 1001"/>
                <a:gd name="T87" fmla="*/ 764 h 1187"/>
                <a:gd name="T88" fmla="*/ 403 w 1001"/>
                <a:gd name="T89" fmla="*/ 764 h 1187"/>
                <a:gd name="T90" fmla="*/ 403 w 1001"/>
                <a:gd name="T91" fmla="*/ 764 h 1187"/>
                <a:gd name="T92" fmla="*/ 403 w 1001"/>
                <a:gd name="T93" fmla="*/ 764 h 1187"/>
                <a:gd name="T94" fmla="*/ 403 w 1001"/>
                <a:gd name="T95" fmla="*/ 764 h 1187"/>
                <a:gd name="T96" fmla="*/ 403 w 1001"/>
                <a:gd name="T97" fmla="*/ 764 h 1187"/>
                <a:gd name="T98" fmla="*/ 403 w 1001"/>
                <a:gd name="T99" fmla="*/ 764 h 1187"/>
                <a:gd name="T100" fmla="*/ 403 w 1001"/>
                <a:gd name="T101" fmla="*/ 764 h 1187"/>
                <a:gd name="T102" fmla="*/ 571 w 1001"/>
                <a:gd name="T103" fmla="*/ 825 h 1187"/>
                <a:gd name="T104" fmla="*/ 0 w 1001"/>
                <a:gd name="T105" fmla="*/ 993 h 1187"/>
                <a:gd name="T106" fmla="*/ 1000 w 1001"/>
                <a:gd name="T107" fmla="*/ 1186 h 1187"/>
                <a:gd name="T108" fmla="*/ 389 w 1001"/>
                <a:gd name="T109" fmla="*/ 0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1" h="1187">
                  <a:moveTo>
                    <a:pt x="389" y="0"/>
                  </a:moveTo>
                  <a:lnTo>
                    <a:pt x="389" y="0"/>
                  </a:lnTo>
                  <a:lnTo>
                    <a:pt x="389" y="0"/>
                  </a:lnTo>
                  <a:cubicBezTo>
                    <a:pt x="410" y="21"/>
                    <a:pt x="421" y="50"/>
                    <a:pt x="421" y="82"/>
                  </a:cubicBezTo>
                  <a:lnTo>
                    <a:pt x="421" y="82"/>
                  </a:lnTo>
                  <a:lnTo>
                    <a:pt x="421" y="82"/>
                  </a:lnTo>
                  <a:lnTo>
                    <a:pt x="421" y="82"/>
                  </a:lnTo>
                  <a:lnTo>
                    <a:pt x="421" y="82"/>
                  </a:lnTo>
                  <a:lnTo>
                    <a:pt x="421" y="82"/>
                  </a:lnTo>
                  <a:cubicBezTo>
                    <a:pt x="421" y="107"/>
                    <a:pt x="414" y="128"/>
                    <a:pt x="396" y="153"/>
                  </a:cubicBezTo>
                  <a:cubicBezTo>
                    <a:pt x="375" y="182"/>
                    <a:pt x="318" y="282"/>
                    <a:pt x="318" y="282"/>
                  </a:cubicBezTo>
                  <a:cubicBezTo>
                    <a:pt x="307" y="296"/>
                    <a:pt x="307" y="296"/>
                    <a:pt x="307" y="296"/>
                  </a:cubicBezTo>
                  <a:cubicBezTo>
                    <a:pt x="382" y="371"/>
                    <a:pt x="382" y="371"/>
                    <a:pt x="382" y="371"/>
                  </a:cubicBezTo>
                  <a:cubicBezTo>
                    <a:pt x="418" y="393"/>
                    <a:pt x="457" y="425"/>
                    <a:pt x="464" y="468"/>
                  </a:cubicBezTo>
                  <a:lnTo>
                    <a:pt x="464" y="468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lnTo>
                    <a:pt x="464" y="471"/>
                  </a:lnTo>
                  <a:cubicBezTo>
                    <a:pt x="464" y="475"/>
                    <a:pt x="468" y="479"/>
                    <a:pt x="468" y="486"/>
                  </a:cubicBez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lnTo>
                    <a:pt x="468" y="486"/>
                  </a:lnTo>
                  <a:cubicBezTo>
                    <a:pt x="468" y="486"/>
                    <a:pt x="468" y="486"/>
                    <a:pt x="468" y="489"/>
                  </a:cubicBezTo>
                  <a:lnTo>
                    <a:pt x="468" y="489"/>
                  </a:lnTo>
                  <a:lnTo>
                    <a:pt x="468" y="489"/>
                  </a:lnTo>
                  <a:lnTo>
                    <a:pt x="468" y="489"/>
                  </a:lnTo>
                  <a:lnTo>
                    <a:pt x="468" y="489"/>
                  </a:lnTo>
                  <a:cubicBezTo>
                    <a:pt x="468" y="489"/>
                    <a:pt x="468" y="489"/>
                    <a:pt x="464" y="489"/>
                  </a:cubicBezTo>
                  <a:lnTo>
                    <a:pt x="464" y="489"/>
                  </a:lnTo>
                  <a:lnTo>
                    <a:pt x="464" y="489"/>
                  </a:lnTo>
                  <a:cubicBezTo>
                    <a:pt x="464" y="539"/>
                    <a:pt x="450" y="589"/>
                    <a:pt x="439" y="625"/>
                  </a:cubicBezTo>
                  <a:cubicBezTo>
                    <a:pt x="439" y="632"/>
                    <a:pt x="436" y="639"/>
                    <a:pt x="432" y="646"/>
                  </a:cubicBezTo>
                  <a:lnTo>
                    <a:pt x="432" y="646"/>
                  </a:lnTo>
                  <a:lnTo>
                    <a:pt x="432" y="650"/>
                  </a:lnTo>
                  <a:cubicBezTo>
                    <a:pt x="407" y="711"/>
                    <a:pt x="364" y="754"/>
                    <a:pt x="310" y="754"/>
                  </a:cubicBezTo>
                  <a:lnTo>
                    <a:pt x="310" y="754"/>
                  </a:lnTo>
                  <a:lnTo>
                    <a:pt x="310" y="754"/>
                  </a:lnTo>
                  <a:lnTo>
                    <a:pt x="310" y="754"/>
                  </a:lnTo>
                  <a:lnTo>
                    <a:pt x="310" y="754"/>
                  </a:lnTo>
                  <a:lnTo>
                    <a:pt x="310" y="754"/>
                  </a:lnTo>
                  <a:lnTo>
                    <a:pt x="310" y="754"/>
                  </a:lnTo>
                  <a:lnTo>
                    <a:pt x="310" y="754"/>
                  </a:lnTo>
                  <a:cubicBezTo>
                    <a:pt x="310" y="754"/>
                    <a:pt x="310" y="754"/>
                    <a:pt x="307" y="754"/>
                  </a:cubicBez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lnTo>
                    <a:pt x="307" y="754"/>
                  </a:lnTo>
                  <a:cubicBezTo>
                    <a:pt x="278" y="754"/>
                    <a:pt x="253" y="739"/>
                    <a:pt x="232" y="721"/>
                  </a:cubicBezTo>
                  <a:cubicBezTo>
                    <a:pt x="325" y="811"/>
                    <a:pt x="325" y="811"/>
                    <a:pt x="325" y="811"/>
                  </a:cubicBezTo>
                  <a:cubicBezTo>
                    <a:pt x="368" y="807"/>
                    <a:pt x="403" y="789"/>
                    <a:pt x="403" y="764"/>
                  </a:cubicBez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lnTo>
                    <a:pt x="403" y="764"/>
                  </a:lnTo>
                  <a:cubicBezTo>
                    <a:pt x="571" y="825"/>
                    <a:pt x="571" y="825"/>
                    <a:pt x="571" y="825"/>
                  </a:cubicBezTo>
                  <a:cubicBezTo>
                    <a:pt x="618" y="993"/>
                    <a:pt x="618" y="993"/>
                    <a:pt x="618" y="993"/>
                  </a:cubicBezTo>
                  <a:cubicBezTo>
                    <a:pt x="0" y="993"/>
                    <a:pt x="0" y="993"/>
                    <a:pt x="0" y="993"/>
                  </a:cubicBezTo>
                  <a:cubicBezTo>
                    <a:pt x="193" y="1186"/>
                    <a:pt x="193" y="1186"/>
                    <a:pt x="193" y="1186"/>
                  </a:cubicBezTo>
                  <a:cubicBezTo>
                    <a:pt x="1000" y="1186"/>
                    <a:pt x="1000" y="1186"/>
                    <a:pt x="1000" y="1186"/>
                  </a:cubicBezTo>
                  <a:cubicBezTo>
                    <a:pt x="1000" y="611"/>
                    <a:pt x="1000" y="611"/>
                    <a:pt x="1000" y="611"/>
                  </a:cubicBezTo>
                  <a:cubicBezTo>
                    <a:pt x="389" y="0"/>
                    <a:pt x="389" y="0"/>
                    <a:pt x="38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332"/>
            <p:cNvSpPr>
              <a:spLocks noChangeArrowheads="1"/>
            </p:cNvSpPr>
            <p:nvPr/>
          </p:nvSpPr>
          <p:spPr bwMode="auto">
            <a:xfrm>
              <a:off x="6733709" y="4147392"/>
              <a:ext cx="222250" cy="369887"/>
            </a:xfrm>
            <a:custGeom>
              <a:avLst/>
              <a:gdLst>
                <a:gd name="T0" fmla="*/ 307 w 619"/>
                <a:gd name="T1" fmla="*/ 786 h 1027"/>
                <a:gd name="T2" fmla="*/ 307 w 619"/>
                <a:gd name="T3" fmla="*/ 786 h 1027"/>
                <a:gd name="T4" fmla="*/ 432 w 619"/>
                <a:gd name="T5" fmla="*/ 683 h 1027"/>
                <a:gd name="T6" fmla="*/ 432 w 619"/>
                <a:gd name="T7" fmla="*/ 679 h 1027"/>
                <a:gd name="T8" fmla="*/ 436 w 619"/>
                <a:gd name="T9" fmla="*/ 676 h 1027"/>
                <a:gd name="T10" fmla="*/ 436 w 619"/>
                <a:gd name="T11" fmla="*/ 668 h 1027"/>
                <a:gd name="T12" fmla="*/ 464 w 619"/>
                <a:gd name="T13" fmla="*/ 522 h 1027"/>
                <a:gd name="T14" fmla="*/ 311 w 619"/>
                <a:gd name="T15" fmla="*/ 365 h 1027"/>
                <a:gd name="T16" fmla="*/ 153 w 619"/>
                <a:gd name="T17" fmla="*/ 522 h 1027"/>
                <a:gd name="T18" fmla="*/ 175 w 619"/>
                <a:gd name="T19" fmla="*/ 651 h 1027"/>
                <a:gd name="T20" fmla="*/ 307 w 619"/>
                <a:gd name="T21" fmla="*/ 786 h 1027"/>
                <a:gd name="T22" fmla="*/ 307 w 619"/>
                <a:gd name="T23" fmla="*/ 744 h 1027"/>
                <a:gd name="T24" fmla="*/ 307 w 619"/>
                <a:gd name="T25" fmla="*/ 744 h 1027"/>
                <a:gd name="T26" fmla="*/ 207 w 619"/>
                <a:gd name="T27" fmla="*/ 565 h 1027"/>
                <a:gd name="T28" fmla="*/ 207 w 619"/>
                <a:gd name="T29" fmla="*/ 547 h 1027"/>
                <a:gd name="T30" fmla="*/ 261 w 619"/>
                <a:gd name="T31" fmla="*/ 515 h 1027"/>
                <a:gd name="T32" fmla="*/ 311 w 619"/>
                <a:gd name="T33" fmla="*/ 529 h 1027"/>
                <a:gd name="T34" fmla="*/ 357 w 619"/>
                <a:gd name="T35" fmla="*/ 515 h 1027"/>
                <a:gd name="T36" fmla="*/ 411 w 619"/>
                <a:gd name="T37" fmla="*/ 547 h 1027"/>
                <a:gd name="T38" fmla="*/ 411 w 619"/>
                <a:gd name="T39" fmla="*/ 565 h 1027"/>
                <a:gd name="T40" fmla="*/ 307 w 619"/>
                <a:gd name="T41" fmla="*/ 744 h 1027"/>
                <a:gd name="T42" fmla="*/ 571 w 619"/>
                <a:gd name="T43" fmla="*/ 858 h 1027"/>
                <a:gd name="T44" fmla="*/ 571 w 619"/>
                <a:gd name="T45" fmla="*/ 858 h 1027"/>
                <a:gd name="T46" fmla="*/ 404 w 619"/>
                <a:gd name="T47" fmla="*/ 797 h 1027"/>
                <a:gd name="T48" fmla="*/ 307 w 619"/>
                <a:gd name="T49" fmla="*/ 847 h 1027"/>
                <a:gd name="T50" fmla="*/ 211 w 619"/>
                <a:gd name="T51" fmla="*/ 797 h 1027"/>
                <a:gd name="T52" fmla="*/ 46 w 619"/>
                <a:gd name="T53" fmla="*/ 858 h 1027"/>
                <a:gd name="T54" fmla="*/ 0 w 619"/>
                <a:gd name="T55" fmla="*/ 1026 h 1027"/>
                <a:gd name="T56" fmla="*/ 618 w 619"/>
                <a:gd name="T57" fmla="*/ 1026 h 1027"/>
                <a:gd name="T58" fmla="*/ 571 w 619"/>
                <a:gd name="T59" fmla="*/ 858 h 1027"/>
                <a:gd name="T60" fmla="*/ 53 w 619"/>
                <a:gd name="T61" fmla="*/ 983 h 1027"/>
                <a:gd name="T62" fmla="*/ 53 w 619"/>
                <a:gd name="T63" fmla="*/ 983 h 1027"/>
                <a:gd name="T64" fmla="*/ 82 w 619"/>
                <a:gd name="T65" fmla="*/ 890 h 1027"/>
                <a:gd name="T66" fmla="*/ 193 w 619"/>
                <a:gd name="T67" fmla="*/ 851 h 1027"/>
                <a:gd name="T68" fmla="*/ 307 w 619"/>
                <a:gd name="T69" fmla="*/ 886 h 1027"/>
                <a:gd name="T70" fmla="*/ 425 w 619"/>
                <a:gd name="T71" fmla="*/ 851 h 1027"/>
                <a:gd name="T72" fmla="*/ 536 w 619"/>
                <a:gd name="T73" fmla="*/ 890 h 1027"/>
                <a:gd name="T74" fmla="*/ 564 w 619"/>
                <a:gd name="T75" fmla="*/ 983 h 1027"/>
                <a:gd name="T76" fmla="*/ 53 w 619"/>
                <a:gd name="T77" fmla="*/ 983 h 1027"/>
                <a:gd name="T78" fmla="*/ 300 w 619"/>
                <a:gd name="T79" fmla="*/ 315 h 1027"/>
                <a:gd name="T80" fmla="*/ 300 w 619"/>
                <a:gd name="T81" fmla="*/ 315 h 1027"/>
                <a:gd name="T82" fmla="*/ 307 w 619"/>
                <a:gd name="T83" fmla="*/ 329 h 1027"/>
                <a:gd name="T84" fmla="*/ 318 w 619"/>
                <a:gd name="T85" fmla="*/ 315 h 1027"/>
                <a:gd name="T86" fmla="*/ 396 w 619"/>
                <a:gd name="T87" fmla="*/ 186 h 1027"/>
                <a:gd name="T88" fmla="*/ 421 w 619"/>
                <a:gd name="T89" fmla="*/ 115 h 1027"/>
                <a:gd name="T90" fmla="*/ 307 w 619"/>
                <a:gd name="T91" fmla="*/ 0 h 1027"/>
                <a:gd name="T92" fmla="*/ 196 w 619"/>
                <a:gd name="T93" fmla="*/ 115 h 1027"/>
                <a:gd name="T94" fmla="*/ 221 w 619"/>
                <a:gd name="T95" fmla="*/ 186 h 1027"/>
                <a:gd name="T96" fmla="*/ 300 w 619"/>
                <a:gd name="T97" fmla="*/ 315 h 1027"/>
                <a:gd name="T98" fmla="*/ 307 w 619"/>
                <a:gd name="T99" fmla="*/ 79 h 1027"/>
                <a:gd name="T100" fmla="*/ 307 w 619"/>
                <a:gd name="T101" fmla="*/ 79 h 1027"/>
                <a:gd name="T102" fmla="*/ 346 w 619"/>
                <a:gd name="T103" fmla="*/ 115 h 1027"/>
                <a:gd name="T104" fmla="*/ 307 w 619"/>
                <a:gd name="T105" fmla="*/ 150 h 1027"/>
                <a:gd name="T106" fmla="*/ 271 w 619"/>
                <a:gd name="T107" fmla="*/ 115 h 1027"/>
                <a:gd name="T108" fmla="*/ 307 w 619"/>
                <a:gd name="T109" fmla="*/ 79 h 1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9" h="1027">
                  <a:moveTo>
                    <a:pt x="307" y="786"/>
                  </a:moveTo>
                  <a:lnTo>
                    <a:pt x="307" y="786"/>
                  </a:lnTo>
                  <a:cubicBezTo>
                    <a:pt x="361" y="786"/>
                    <a:pt x="407" y="744"/>
                    <a:pt x="432" y="683"/>
                  </a:cubicBezTo>
                  <a:cubicBezTo>
                    <a:pt x="432" y="683"/>
                    <a:pt x="432" y="683"/>
                    <a:pt x="432" y="679"/>
                  </a:cubicBezTo>
                  <a:lnTo>
                    <a:pt x="436" y="676"/>
                  </a:lnTo>
                  <a:cubicBezTo>
                    <a:pt x="436" y="672"/>
                    <a:pt x="436" y="672"/>
                    <a:pt x="436" y="668"/>
                  </a:cubicBezTo>
                  <a:cubicBezTo>
                    <a:pt x="450" y="633"/>
                    <a:pt x="464" y="579"/>
                    <a:pt x="464" y="522"/>
                  </a:cubicBezTo>
                  <a:cubicBezTo>
                    <a:pt x="471" y="422"/>
                    <a:pt x="311" y="365"/>
                    <a:pt x="311" y="365"/>
                  </a:cubicBezTo>
                  <a:cubicBezTo>
                    <a:pt x="311" y="365"/>
                    <a:pt x="146" y="422"/>
                    <a:pt x="153" y="522"/>
                  </a:cubicBezTo>
                  <a:cubicBezTo>
                    <a:pt x="153" y="568"/>
                    <a:pt x="164" y="615"/>
                    <a:pt x="175" y="651"/>
                  </a:cubicBezTo>
                  <a:cubicBezTo>
                    <a:pt x="196" y="729"/>
                    <a:pt x="246" y="786"/>
                    <a:pt x="307" y="786"/>
                  </a:cubicBezTo>
                  <a:close/>
                  <a:moveTo>
                    <a:pt x="307" y="744"/>
                  </a:moveTo>
                  <a:lnTo>
                    <a:pt x="307" y="744"/>
                  </a:lnTo>
                  <a:cubicBezTo>
                    <a:pt x="253" y="744"/>
                    <a:pt x="207" y="661"/>
                    <a:pt x="207" y="565"/>
                  </a:cubicBezTo>
                  <a:cubicBezTo>
                    <a:pt x="207" y="558"/>
                    <a:pt x="207" y="554"/>
                    <a:pt x="207" y="547"/>
                  </a:cubicBezTo>
                  <a:cubicBezTo>
                    <a:pt x="218" y="536"/>
                    <a:pt x="236" y="526"/>
                    <a:pt x="261" y="515"/>
                  </a:cubicBezTo>
                  <a:cubicBezTo>
                    <a:pt x="261" y="515"/>
                    <a:pt x="271" y="529"/>
                    <a:pt x="311" y="529"/>
                  </a:cubicBezTo>
                  <a:cubicBezTo>
                    <a:pt x="346" y="529"/>
                    <a:pt x="357" y="515"/>
                    <a:pt x="357" y="515"/>
                  </a:cubicBezTo>
                  <a:cubicBezTo>
                    <a:pt x="382" y="526"/>
                    <a:pt x="400" y="536"/>
                    <a:pt x="411" y="547"/>
                  </a:cubicBezTo>
                  <a:cubicBezTo>
                    <a:pt x="411" y="551"/>
                    <a:pt x="411" y="558"/>
                    <a:pt x="411" y="565"/>
                  </a:cubicBezTo>
                  <a:cubicBezTo>
                    <a:pt x="411" y="661"/>
                    <a:pt x="364" y="744"/>
                    <a:pt x="307" y="744"/>
                  </a:cubicBezTo>
                  <a:close/>
                  <a:moveTo>
                    <a:pt x="571" y="858"/>
                  </a:moveTo>
                  <a:lnTo>
                    <a:pt x="571" y="858"/>
                  </a:lnTo>
                  <a:cubicBezTo>
                    <a:pt x="404" y="797"/>
                    <a:pt x="404" y="797"/>
                    <a:pt x="404" y="797"/>
                  </a:cubicBezTo>
                  <a:cubicBezTo>
                    <a:pt x="404" y="826"/>
                    <a:pt x="361" y="847"/>
                    <a:pt x="307" y="847"/>
                  </a:cubicBezTo>
                  <a:cubicBezTo>
                    <a:pt x="257" y="847"/>
                    <a:pt x="211" y="826"/>
                    <a:pt x="211" y="797"/>
                  </a:cubicBezTo>
                  <a:cubicBezTo>
                    <a:pt x="46" y="858"/>
                    <a:pt x="46" y="858"/>
                    <a:pt x="46" y="858"/>
                  </a:cubicBezTo>
                  <a:cubicBezTo>
                    <a:pt x="0" y="1026"/>
                    <a:pt x="0" y="1026"/>
                    <a:pt x="0" y="1026"/>
                  </a:cubicBezTo>
                  <a:cubicBezTo>
                    <a:pt x="618" y="1026"/>
                    <a:pt x="618" y="1026"/>
                    <a:pt x="618" y="1026"/>
                  </a:cubicBezTo>
                  <a:lnTo>
                    <a:pt x="571" y="858"/>
                  </a:lnTo>
                  <a:close/>
                  <a:moveTo>
                    <a:pt x="53" y="983"/>
                  </a:moveTo>
                  <a:lnTo>
                    <a:pt x="53" y="983"/>
                  </a:lnTo>
                  <a:cubicBezTo>
                    <a:pt x="82" y="890"/>
                    <a:pt x="82" y="890"/>
                    <a:pt x="82" y="890"/>
                  </a:cubicBezTo>
                  <a:cubicBezTo>
                    <a:pt x="193" y="851"/>
                    <a:pt x="193" y="851"/>
                    <a:pt x="193" y="851"/>
                  </a:cubicBezTo>
                  <a:cubicBezTo>
                    <a:pt x="218" y="872"/>
                    <a:pt x="257" y="886"/>
                    <a:pt x="307" y="886"/>
                  </a:cubicBezTo>
                  <a:cubicBezTo>
                    <a:pt x="357" y="886"/>
                    <a:pt x="400" y="872"/>
                    <a:pt x="425" y="851"/>
                  </a:cubicBezTo>
                  <a:cubicBezTo>
                    <a:pt x="536" y="890"/>
                    <a:pt x="536" y="890"/>
                    <a:pt x="536" y="890"/>
                  </a:cubicBezTo>
                  <a:cubicBezTo>
                    <a:pt x="564" y="983"/>
                    <a:pt x="564" y="983"/>
                    <a:pt x="564" y="983"/>
                  </a:cubicBezTo>
                  <a:lnTo>
                    <a:pt x="53" y="983"/>
                  </a:lnTo>
                  <a:close/>
                  <a:moveTo>
                    <a:pt x="300" y="315"/>
                  </a:moveTo>
                  <a:lnTo>
                    <a:pt x="300" y="315"/>
                  </a:lnTo>
                  <a:cubicBezTo>
                    <a:pt x="307" y="329"/>
                    <a:pt x="307" y="329"/>
                    <a:pt x="307" y="329"/>
                  </a:cubicBezTo>
                  <a:cubicBezTo>
                    <a:pt x="318" y="315"/>
                    <a:pt x="318" y="315"/>
                    <a:pt x="318" y="315"/>
                  </a:cubicBezTo>
                  <a:cubicBezTo>
                    <a:pt x="318" y="315"/>
                    <a:pt x="375" y="215"/>
                    <a:pt x="396" y="186"/>
                  </a:cubicBezTo>
                  <a:cubicBezTo>
                    <a:pt x="414" y="161"/>
                    <a:pt x="421" y="140"/>
                    <a:pt x="421" y="115"/>
                  </a:cubicBezTo>
                  <a:cubicBezTo>
                    <a:pt x="421" y="50"/>
                    <a:pt x="371" y="0"/>
                    <a:pt x="307" y="0"/>
                  </a:cubicBezTo>
                  <a:cubicBezTo>
                    <a:pt x="246" y="0"/>
                    <a:pt x="196" y="50"/>
                    <a:pt x="196" y="115"/>
                  </a:cubicBezTo>
                  <a:cubicBezTo>
                    <a:pt x="196" y="140"/>
                    <a:pt x="203" y="161"/>
                    <a:pt x="221" y="186"/>
                  </a:cubicBezTo>
                  <a:cubicBezTo>
                    <a:pt x="243" y="215"/>
                    <a:pt x="300" y="315"/>
                    <a:pt x="300" y="315"/>
                  </a:cubicBezTo>
                  <a:close/>
                  <a:moveTo>
                    <a:pt x="307" y="79"/>
                  </a:moveTo>
                  <a:lnTo>
                    <a:pt x="307" y="79"/>
                  </a:lnTo>
                  <a:cubicBezTo>
                    <a:pt x="328" y="79"/>
                    <a:pt x="346" y="93"/>
                    <a:pt x="346" y="115"/>
                  </a:cubicBezTo>
                  <a:cubicBezTo>
                    <a:pt x="346" y="133"/>
                    <a:pt x="328" y="150"/>
                    <a:pt x="307" y="150"/>
                  </a:cubicBezTo>
                  <a:cubicBezTo>
                    <a:pt x="289" y="150"/>
                    <a:pt x="271" y="133"/>
                    <a:pt x="271" y="115"/>
                  </a:cubicBezTo>
                  <a:cubicBezTo>
                    <a:pt x="271" y="93"/>
                    <a:pt x="289" y="79"/>
                    <a:pt x="307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6" name="Group 345"/>
          <p:cNvGrpSpPr/>
          <p:nvPr/>
        </p:nvGrpSpPr>
        <p:grpSpPr>
          <a:xfrm>
            <a:off x="7435271" y="4074049"/>
            <a:ext cx="495300" cy="493713"/>
            <a:chOff x="7446029" y="4091081"/>
            <a:chExt cx="495300" cy="493713"/>
          </a:xfrm>
        </p:grpSpPr>
        <p:sp>
          <p:nvSpPr>
            <p:cNvPr id="347" name="Freeform 352"/>
            <p:cNvSpPr>
              <a:spLocks noChangeArrowheads="1"/>
            </p:cNvSpPr>
            <p:nvPr/>
          </p:nvSpPr>
          <p:spPr bwMode="auto">
            <a:xfrm>
              <a:off x="7446029" y="4091081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353"/>
            <p:cNvSpPr>
              <a:spLocks noChangeArrowheads="1"/>
            </p:cNvSpPr>
            <p:nvPr/>
          </p:nvSpPr>
          <p:spPr bwMode="auto">
            <a:xfrm>
              <a:off x="7446029" y="4091081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354"/>
            <p:cNvSpPr>
              <a:spLocks noChangeArrowheads="1"/>
            </p:cNvSpPr>
            <p:nvPr/>
          </p:nvSpPr>
          <p:spPr bwMode="auto">
            <a:xfrm>
              <a:off x="7580966" y="4157756"/>
              <a:ext cx="360363" cy="427038"/>
            </a:xfrm>
            <a:custGeom>
              <a:avLst/>
              <a:gdLst>
                <a:gd name="T0" fmla="*/ 389 w 1001"/>
                <a:gd name="T1" fmla="*/ 0 h 1187"/>
                <a:gd name="T2" fmla="*/ 389 w 1001"/>
                <a:gd name="T3" fmla="*/ 0 h 1187"/>
                <a:gd name="T4" fmla="*/ 389 w 1001"/>
                <a:gd name="T5" fmla="*/ 0 h 1187"/>
                <a:gd name="T6" fmla="*/ 421 w 1001"/>
                <a:gd name="T7" fmla="*/ 82 h 1187"/>
                <a:gd name="T8" fmla="*/ 396 w 1001"/>
                <a:gd name="T9" fmla="*/ 153 h 1187"/>
                <a:gd name="T10" fmla="*/ 318 w 1001"/>
                <a:gd name="T11" fmla="*/ 282 h 1187"/>
                <a:gd name="T12" fmla="*/ 307 w 1001"/>
                <a:gd name="T13" fmla="*/ 296 h 1187"/>
                <a:gd name="T14" fmla="*/ 382 w 1001"/>
                <a:gd name="T15" fmla="*/ 371 h 1187"/>
                <a:gd name="T16" fmla="*/ 464 w 1001"/>
                <a:gd name="T17" fmla="*/ 489 h 1187"/>
                <a:gd name="T18" fmla="*/ 436 w 1001"/>
                <a:gd name="T19" fmla="*/ 636 h 1187"/>
                <a:gd name="T20" fmla="*/ 436 w 1001"/>
                <a:gd name="T21" fmla="*/ 643 h 1187"/>
                <a:gd name="T22" fmla="*/ 432 w 1001"/>
                <a:gd name="T23" fmla="*/ 646 h 1187"/>
                <a:gd name="T24" fmla="*/ 432 w 1001"/>
                <a:gd name="T25" fmla="*/ 650 h 1187"/>
                <a:gd name="T26" fmla="*/ 307 w 1001"/>
                <a:gd name="T27" fmla="*/ 754 h 1187"/>
                <a:gd name="T28" fmla="*/ 228 w 1001"/>
                <a:gd name="T29" fmla="*/ 718 h 1187"/>
                <a:gd name="T30" fmla="*/ 228 w 1001"/>
                <a:gd name="T31" fmla="*/ 718 h 1187"/>
                <a:gd name="T32" fmla="*/ 325 w 1001"/>
                <a:gd name="T33" fmla="*/ 811 h 1187"/>
                <a:gd name="T34" fmla="*/ 403 w 1001"/>
                <a:gd name="T35" fmla="*/ 764 h 1187"/>
                <a:gd name="T36" fmla="*/ 571 w 1001"/>
                <a:gd name="T37" fmla="*/ 825 h 1187"/>
                <a:gd name="T38" fmla="*/ 618 w 1001"/>
                <a:gd name="T39" fmla="*/ 993 h 1187"/>
                <a:gd name="T40" fmla="*/ 0 w 1001"/>
                <a:gd name="T41" fmla="*/ 993 h 1187"/>
                <a:gd name="T42" fmla="*/ 193 w 1001"/>
                <a:gd name="T43" fmla="*/ 1186 h 1187"/>
                <a:gd name="T44" fmla="*/ 1000 w 1001"/>
                <a:gd name="T45" fmla="*/ 1186 h 1187"/>
                <a:gd name="T46" fmla="*/ 1000 w 1001"/>
                <a:gd name="T47" fmla="*/ 611 h 1187"/>
                <a:gd name="T48" fmla="*/ 389 w 1001"/>
                <a:gd name="T49" fmla="*/ 0 h 1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1" h="1187">
                  <a:moveTo>
                    <a:pt x="389" y="0"/>
                  </a:moveTo>
                  <a:lnTo>
                    <a:pt x="389" y="0"/>
                  </a:lnTo>
                  <a:lnTo>
                    <a:pt x="389" y="0"/>
                  </a:lnTo>
                  <a:cubicBezTo>
                    <a:pt x="410" y="21"/>
                    <a:pt x="421" y="50"/>
                    <a:pt x="421" y="82"/>
                  </a:cubicBezTo>
                  <a:cubicBezTo>
                    <a:pt x="421" y="107"/>
                    <a:pt x="414" y="128"/>
                    <a:pt x="396" y="153"/>
                  </a:cubicBezTo>
                  <a:cubicBezTo>
                    <a:pt x="375" y="182"/>
                    <a:pt x="318" y="282"/>
                    <a:pt x="318" y="282"/>
                  </a:cubicBezTo>
                  <a:cubicBezTo>
                    <a:pt x="307" y="296"/>
                    <a:pt x="307" y="296"/>
                    <a:pt x="307" y="296"/>
                  </a:cubicBezTo>
                  <a:cubicBezTo>
                    <a:pt x="382" y="371"/>
                    <a:pt x="382" y="371"/>
                    <a:pt x="382" y="371"/>
                  </a:cubicBezTo>
                  <a:cubicBezTo>
                    <a:pt x="425" y="396"/>
                    <a:pt x="468" y="436"/>
                    <a:pt x="464" y="489"/>
                  </a:cubicBezTo>
                  <a:cubicBezTo>
                    <a:pt x="464" y="546"/>
                    <a:pt x="450" y="600"/>
                    <a:pt x="436" y="636"/>
                  </a:cubicBezTo>
                  <a:cubicBezTo>
                    <a:pt x="436" y="639"/>
                    <a:pt x="436" y="639"/>
                    <a:pt x="436" y="643"/>
                  </a:cubicBezTo>
                  <a:lnTo>
                    <a:pt x="432" y="646"/>
                  </a:lnTo>
                  <a:cubicBezTo>
                    <a:pt x="432" y="650"/>
                    <a:pt x="432" y="650"/>
                    <a:pt x="432" y="650"/>
                  </a:cubicBezTo>
                  <a:cubicBezTo>
                    <a:pt x="407" y="711"/>
                    <a:pt x="361" y="754"/>
                    <a:pt x="307" y="754"/>
                  </a:cubicBezTo>
                  <a:cubicBezTo>
                    <a:pt x="278" y="754"/>
                    <a:pt x="253" y="739"/>
                    <a:pt x="228" y="718"/>
                  </a:cubicBezTo>
                  <a:lnTo>
                    <a:pt x="228" y="718"/>
                  </a:lnTo>
                  <a:cubicBezTo>
                    <a:pt x="325" y="811"/>
                    <a:pt x="325" y="811"/>
                    <a:pt x="325" y="811"/>
                  </a:cubicBezTo>
                  <a:cubicBezTo>
                    <a:pt x="368" y="807"/>
                    <a:pt x="403" y="789"/>
                    <a:pt x="403" y="764"/>
                  </a:cubicBezTo>
                  <a:cubicBezTo>
                    <a:pt x="571" y="825"/>
                    <a:pt x="571" y="825"/>
                    <a:pt x="571" y="825"/>
                  </a:cubicBezTo>
                  <a:cubicBezTo>
                    <a:pt x="618" y="993"/>
                    <a:pt x="618" y="993"/>
                    <a:pt x="618" y="993"/>
                  </a:cubicBezTo>
                  <a:cubicBezTo>
                    <a:pt x="0" y="993"/>
                    <a:pt x="0" y="993"/>
                    <a:pt x="0" y="993"/>
                  </a:cubicBezTo>
                  <a:cubicBezTo>
                    <a:pt x="193" y="1186"/>
                    <a:pt x="193" y="1186"/>
                    <a:pt x="193" y="1186"/>
                  </a:cubicBezTo>
                  <a:cubicBezTo>
                    <a:pt x="1000" y="1186"/>
                    <a:pt x="1000" y="1186"/>
                    <a:pt x="1000" y="1186"/>
                  </a:cubicBezTo>
                  <a:cubicBezTo>
                    <a:pt x="1000" y="611"/>
                    <a:pt x="1000" y="611"/>
                    <a:pt x="1000" y="611"/>
                  </a:cubicBezTo>
                  <a:cubicBezTo>
                    <a:pt x="389" y="0"/>
                    <a:pt x="389" y="0"/>
                    <a:pt x="38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355"/>
            <p:cNvSpPr>
              <a:spLocks noChangeArrowheads="1"/>
            </p:cNvSpPr>
            <p:nvPr/>
          </p:nvSpPr>
          <p:spPr bwMode="auto">
            <a:xfrm>
              <a:off x="7580966" y="4146644"/>
              <a:ext cx="222250" cy="369887"/>
            </a:xfrm>
            <a:custGeom>
              <a:avLst/>
              <a:gdLst>
                <a:gd name="T0" fmla="*/ 307 w 619"/>
                <a:gd name="T1" fmla="*/ 786 h 1026"/>
                <a:gd name="T2" fmla="*/ 307 w 619"/>
                <a:gd name="T3" fmla="*/ 786 h 1026"/>
                <a:gd name="T4" fmla="*/ 164 w 619"/>
                <a:gd name="T5" fmla="*/ 564 h 1026"/>
                <a:gd name="T6" fmla="*/ 182 w 619"/>
                <a:gd name="T7" fmla="*/ 461 h 1026"/>
                <a:gd name="T8" fmla="*/ 185 w 619"/>
                <a:gd name="T9" fmla="*/ 446 h 1026"/>
                <a:gd name="T10" fmla="*/ 432 w 619"/>
                <a:gd name="T11" fmla="*/ 446 h 1026"/>
                <a:gd name="T12" fmla="*/ 436 w 619"/>
                <a:gd name="T13" fmla="*/ 461 h 1026"/>
                <a:gd name="T14" fmla="*/ 453 w 619"/>
                <a:gd name="T15" fmla="*/ 564 h 1026"/>
                <a:gd name="T16" fmla="*/ 307 w 619"/>
                <a:gd name="T17" fmla="*/ 786 h 1026"/>
                <a:gd name="T18" fmla="*/ 403 w 619"/>
                <a:gd name="T19" fmla="*/ 796 h 1026"/>
                <a:gd name="T20" fmla="*/ 403 w 619"/>
                <a:gd name="T21" fmla="*/ 796 h 1026"/>
                <a:gd name="T22" fmla="*/ 307 w 619"/>
                <a:gd name="T23" fmla="*/ 846 h 1026"/>
                <a:gd name="T24" fmla="*/ 210 w 619"/>
                <a:gd name="T25" fmla="*/ 796 h 1026"/>
                <a:gd name="T26" fmla="*/ 46 w 619"/>
                <a:gd name="T27" fmla="*/ 857 h 1026"/>
                <a:gd name="T28" fmla="*/ 0 w 619"/>
                <a:gd name="T29" fmla="*/ 1025 h 1026"/>
                <a:gd name="T30" fmla="*/ 618 w 619"/>
                <a:gd name="T31" fmla="*/ 1025 h 1026"/>
                <a:gd name="T32" fmla="*/ 571 w 619"/>
                <a:gd name="T33" fmla="*/ 857 h 1026"/>
                <a:gd name="T34" fmla="*/ 403 w 619"/>
                <a:gd name="T35" fmla="*/ 796 h 1026"/>
                <a:gd name="T36" fmla="*/ 307 w 619"/>
                <a:gd name="T37" fmla="*/ 0 h 1026"/>
                <a:gd name="T38" fmla="*/ 307 w 619"/>
                <a:gd name="T39" fmla="*/ 0 h 1026"/>
                <a:gd name="T40" fmla="*/ 196 w 619"/>
                <a:gd name="T41" fmla="*/ 114 h 1026"/>
                <a:gd name="T42" fmla="*/ 221 w 619"/>
                <a:gd name="T43" fmla="*/ 185 h 1026"/>
                <a:gd name="T44" fmla="*/ 300 w 619"/>
                <a:gd name="T45" fmla="*/ 314 h 1026"/>
                <a:gd name="T46" fmla="*/ 307 w 619"/>
                <a:gd name="T47" fmla="*/ 328 h 1026"/>
                <a:gd name="T48" fmla="*/ 318 w 619"/>
                <a:gd name="T49" fmla="*/ 314 h 1026"/>
                <a:gd name="T50" fmla="*/ 396 w 619"/>
                <a:gd name="T51" fmla="*/ 185 h 1026"/>
                <a:gd name="T52" fmla="*/ 421 w 619"/>
                <a:gd name="T53" fmla="*/ 114 h 1026"/>
                <a:gd name="T54" fmla="*/ 307 w 619"/>
                <a:gd name="T55" fmla="*/ 0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19" h="1026">
                  <a:moveTo>
                    <a:pt x="307" y="786"/>
                  </a:moveTo>
                  <a:lnTo>
                    <a:pt x="307" y="786"/>
                  </a:lnTo>
                  <a:cubicBezTo>
                    <a:pt x="228" y="786"/>
                    <a:pt x="164" y="689"/>
                    <a:pt x="164" y="564"/>
                  </a:cubicBezTo>
                  <a:cubicBezTo>
                    <a:pt x="164" y="528"/>
                    <a:pt x="171" y="493"/>
                    <a:pt x="182" y="461"/>
                  </a:cubicBezTo>
                  <a:cubicBezTo>
                    <a:pt x="185" y="446"/>
                    <a:pt x="185" y="446"/>
                    <a:pt x="185" y="446"/>
                  </a:cubicBezTo>
                  <a:cubicBezTo>
                    <a:pt x="432" y="446"/>
                    <a:pt x="432" y="446"/>
                    <a:pt x="432" y="446"/>
                  </a:cubicBezTo>
                  <a:cubicBezTo>
                    <a:pt x="436" y="461"/>
                    <a:pt x="436" y="461"/>
                    <a:pt x="436" y="461"/>
                  </a:cubicBezTo>
                  <a:cubicBezTo>
                    <a:pt x="446" y="493"/>
                    <a:pt x="453" y="528"/>
                    <a:pt x="453" y="564"/>
                  </a:cubicBezTo>
                  <a:cubicBezTo>
                    <a:pt x="453" y="689"/>
                    <a:pt x="389" y="786"/>
                    <a:pt x="307" y="786"/>
                  </a:cubicBezTo>
                  <a:close/>
                  <a:moveTo>
                    <a:pt x="403" y="796"/>
                  </a:moveTo>
                  <a:lnTo>
                    <a:pt x="403" y="796"/>
                  </a:lnTo>
                  <a:cubicBezTo>
                    <a:pt x="403" y="825"/>
                    <a:pt x="361" y="846"/>
                    <a:pt x="307" y="846"/>
                  </a:cubicBezTo>
                  <a:cubicBezTo>
                    <a:pt x="257" y="846"/>
                    <a:pt x="210" y="825"/>
                    <a:pt x="210" y="796"/>
                  </a:cubicBezTo>
                  <a:cubicBezTo>
                    <a:pt x="46" y="857"/>
                    <a:pt x="46" y="857"/>
                    <a:pt x="46" y="857"/>
                  </a:cubicBezTo>
                  <a:cubicBezTo>
                    <a:pt x="0" y="1025"/>
                    <a:pt x="0" y="1025"/>
                    <a:pt x="0" y="1025"/>
                  </a:cubicBezTo>
                  <a:cubicBezTo>
                    <a:pt x="618" y="1025"/>
                    <a:pt x="618" y="1025"/>
                    <a:pt x="618" y="1025"/>
                  </a:cubicBezTo>
                  <a:cubicBezTo>
                    <a:pt x="571" y="857"/>
                    <a:pt x="571" y="857"/>
                    <a:pt x="571" y="857"/>
                  </a:cubicBezTo>
                  <a:lnTo>
                    <a:pt x="403" y="796"/>
                  </a:lnTo>
                  <a:close/>
                  <a:moveTo>
                    <a:pt x="307" y="0"/>
                  </a:moveTo>
                  <a:lnTo>
                    <a:pt x="307" y="0"/>
                  </a:lnTo>
                  <a:cubicBezTo>
                    <a:pt x="246" y="0"/>
                    <a:pt x="196" y="50"/>
                    <a:pt x="196" y="114"/>
                  </a:cubicBezTo>
                  <a:cubicBezTo>
                    <a:pt x="196" y="139"/>
                    <a:pt x="203" y="160"/>
                    <a:pt x="221" y="185"/>
                  </a:cubicBezTo>
                  <a:cubicBezTo>
                    <a:pt x="243" y="214"/>
                    <a:pt x="300" y="314"/>
                    <a:pt x="300" y="314"/>
                  </a:cubicBezTo>
                  <a:cubicBezTo>
                    <a:pt x="307" y="328"/>
                    <a:pt x="307" y="328"/>
                    <a:pt x="307" y="328"/>
                  </a:cubicBezTo>
                  <a:cubicBezTo>
                    <a:pt x="318" y="314"/>
                    <a:pt x="318" y="314"/>
                    <a:pt x="318" y="314"/>
                  </a:cubicBezTo>
                  <a:cubicBezTo>
                    <a:pt x="318" y="314"/>
                    <a:pt x="375" y="214"/>
                    <a:pt x="396" y="185"/>
                  </a:cubicBezTo>
                  <a:cubicBezTo>
                    <a:pt x="414" y="160"/>
                    <a:pt x="421" y="139"/>
                    <a:pt x="421" y="114"/>
                  </a:cubicBezTo>
                  <a:cubicBezTo>
                    <a:pt x="421" y="50"/>
                    <a:pt x="371" y="0"/>
                    <a:pt x="307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356"/>
            <p:cNvSpPr>
              <a:spLocks noChangeArrowheads="1"/>
            </p:cNvSpPr>
            <p:nvPr/>
          </p:nvSpPr>
          <p:spPr bwMode="auto">
            <a:xfrm>
              <a:off x="7580966" y="4146644"/>
              <a:ext cx="222250" cy="369887"/>
            </a:xfrm>
            <a:custGeom>
              <a:avLst/>
              <a:gdLst>
                <a:gd name="T0" fmla="*/ 571 w 619"/>
                <a:gd name="T1" fmla="*/ 857 h 1026"/>
                <a:gd name="T2" fmla="*/ 307 w 619"/>
                <a:gd name="T3" fmla="*/ 846 h 1026"/>
                <a:gd name="T4" fmla="*/ 46 w 619"/>
                <a:gd name="T5" fmla="*/ 857 h 1026"/>
                <a:gd name="T6" fmla="*/ 618 w 619"/>
                <a:gd name="T7" fmla="*/ 1025 h 1026"/>
                <a:gd name="T8" fmla="*/ 53 w 619"/>
                <a:gd name="T9" fmla="*/ 982 h 1026"/>
                <a:gd name="T10" fmla="*/ 82 w 619"/>
                <a:gd name="T11" fmla="*/ 889 h 1026"/>
                <a:gd name="T12" fmla="*/ 307 w 619"/>
                <a:gd name="T13" fmla="*/ 886 h 1026"/>
                <a:gd name="T14" fmla="*/ 536 w 619"/>
                <a:gd name="T15" fmla="*/ 889 h 1026"/>
                <a:gd name="T16" fmla="*/ 53 w 619"/>
                <a:gd name="T17" fmla="*/ 982 h 1026"/>
                <a:gd name="T18" fmla="*/ 300 w 619"/>
                <a:gd name="T19" fmla="*/ 314 h 1026"/>
                <a:gd name="T20" fmla="*/ 318 w 619"/>
                <a:gd name="T21" fmla="*/ 314 h 1026"/>
                <a:gd name="T22" fmla="*/ 421 w 619"/>
                <a:gd name="T23" fmla="*/ 114 h 1026"/>
                <a:gd name="T24" fmla="*/ 196 w 619"/>
                <a:gd name="T25" fmla="*/ 114 h 1026"/>
                <a:gd name="T26" fmla="*/ 300 w 619"/>
                <a:gd name="T27" fmla="*/ 314 h 1026"/>
                <a:gd name="T28" fmla="*/ 307 w 619"/>
                <a:gd name="T29" fmla="*/ 78 h 1026"/>
                <a:gd name="T30" fmla="*/ 307 w 619"/>
                <a:gd name="T31" fmla="*/ 150 h 1026"/>
                <a:gd name="T32" fmla="*/ 307 w 619"/>
                <a:gd name="T33" fmla="*/ 78 h 1026"/>
                <a:gd name="T34" fmla="*/ 125 w 619"/>
                <a:gd name="T35" fmla="*/ 600 h 1026"/>
                <a:gd name="T36" fmla="*/ 157 w 619"/>
                <a:gd name="T37" fmla="*/ 557 h 1026"/>
                <a:gd name="T38" fmla="*/ 307 w 619"/>
                <a:gd name="T39" fmla="*/ 786 h 1026"/>
                <a:gd name="T40" fmla="*/ 432 w 619"/>
                <a:gd name="T41" fmla="*/ 678 h 1026"/>
                <a:gd name="T42" fmla="*/ 436 w 619"/>
                <a:gd name="T43" fmla="*/ 668 h 1026"/>
                <a:gd name="T44" fmla="*/ 493 w 619"/>
                <a:gd name="T45" fmla="*/ 600 h 1026"/>
                <a:gd name="T46" fmla="*/ 589 w 619"/>
                <a:gd name="T47" fmla="*/ 636 h 1026"/>
                <a:gd name="T48" fmla="*/ 561 w 619"/>
                <a:gd name="T49" fmla="*/ 571 h 1026"/>
                <a:gd name="T50" fmla="*/ 514 w 619"/>
                <a:gd name="T51" fmla="*/ 400 h 1026"/>
                <a:gd name="T52" fmla="*/ 407 w 619"/>
                <a:gd name="T53" fmla="*/ 421 h 1026"/>
                <a:gd name="T54" fmla="*/ 310 w 619"/>
                <a:gd name="T55" fmla="*/ 382 h 1026"/>
                <a:gd name="T56" fmla="*/ 210 w 619"/>
                <a:gd name="T57" fmla="*/ 421 h 1026"/>
                <a:gd name="T58" fmla="*/ 103 w 619"/>
                <a:gd name="T59" fmla="*/ 400 h 1026"/>
                <a:gd name="T60" fmla="*/ 57 w 619"/>
                <a:gd name="T61" fmla="*/ 571 h 1026"/>
                <a:gd name="T62" fmla="*/ 28 w 619"/>
                <a:gd name="T63" fmla="*/ 636 h 1026"/>
                <a:gd name="T64" fmla="*/ 307 w 619"/>
                <a:gd name="T65" fmla="*/ 743 h 1026"/>
                <a:gd name="T66" fmla="*/ 207 w 619"/>
                <a:gd name="T67" fmla="*/ 568 h 1026"/>
                <a:gd name="T68" fmla="*/ 410 w 619"/>
                <a:gd name="T69" fmla="*/ 568 h 1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9" h="1026">
                  <a:moveTo>
                    <a:pt x="571" y="857"/>
                  </a:moveTo>
                  <a:lnTo>
                    <a:pt x="571" y="857"/>
                  </a:lnTo>
                  <a:cubicBezTo>
                    <a:pt x="403" y="796"/>
                    <a:pt x="403" y="796"/>
                    <a:pt x="403" y="796"/>
                  </a:cubicBezTo>
                  <a:cubicBezTo>
                    <a:pt x="403" y="825"/>
                    <a:pt x="361" y="846"/>
                    <a:pt x="307" y="846"/>
                  </a:cubicBezTo>
                  <a:cubicBezTo>
                    <a:pt x="257" y="846"/>
                    <a:pt x="210" y="825"/>
                    <a:pt x="210" y="796"/>
                  </a:cubicBezTo>
                  <a:cubicBezTo>
                    <a:pt x="46" y="857"/>
                    <a:pt x="46" y="857"/>
                    <a:pt x="46" y="857"/>
                  </a:cubicBezTo>
                  <a:cubicBezTo>
                    <a:pt x="0" y="1025"/>
                    <a:pt x="0" y="1025"/>
                    <a:pt x="0" y="1025"/>
                  </a:cubicBezTo>
                  <a:cubicBezTo>
                    <a:pt x="618" y="1025"/>
                    <a:pt x="618" y="1025"/>
                    <a:pt x="618" y="1025"/>
                  </a:cubicBezTo>
                  <a:lnTo>
                    <a:pt x="571" y="857"/>
                  </a:lnTo>
                  <a:close/>
                  <a:moveTo>
                    <a:pt x="53" y="982"/>
                  </a:moveTo>
                  <a:lnTo>
                    <a:pt x="53" y="982"/>
                  </a:lnTo>
                  <a:cubicBezTo>
                    <a:pt x="82" y="889"/>
                    <a:pt x="82" y="889"/>
                    <a:pt x="82" y="889"/>
                  </a:cubicBezTo>
                  <a:cubicBezTo>
                    <a:pt x="193" y="850"/>
                    <a:pt x="193" y="850"/>
                    <a:pt x="193" y="850"/>
                  </a:cubicBezTo>
                  <a:cubicBezTo>
                    <a:pt x="218" y="871"/>
                    <a:pt x="257" y="886"/>
                    <a:pt x="307" y="886"/>
                  </a:cubicBezTo>
                  <a:cubicBezTo>
                    <a:pt x="357" y="886"/>
                    <a:pt x="400" y="871"/>
                    <a:pt x="425" y="850"/>
                  </a:cubicBezTo>
                  <a:cubicBezTo>
                    <a:pt x="536" y="889"/>
                    <a:pt x="536" y="889"/>
                    <a:pt x="536" y="889"/>
                  </a:cubicBezTo>
                  <a:cubicBezTo>
                    <a:pt x="564" y="982"/>
                    <a:pt x="564" y="982"/>
                    <a:pt x="564" y="982"/>
                  </a:cubicBezTo>
                  <a:lnTo>
                    <a:pt x="53" y="982"/>
                  </a:lnTo>
                  <a:close/>
                  <a:moveTo>
                    <a:pt x="300" y="314"/>
                  </a:moveTo>
                  <a:lnTo>
                    <a:pt x="300" y="314"/>
                  </a:lnTo>
                  <a:cubicBezTo>
                    <a:pt x="307" y="328"/>
                    <a:pt x="307" y="328"/>
                    <a:pt x="307" y="328"/>
                  </a:cubicBezTo>
                  <a:cubicBezTo>
                    <a:pt x="318" y="314"/>
                    <a:pt x="318" y="314"/>
                    <a:pt x="318" y="314"/>
                  </a:cubicBezTo>
                  <a:cubicBezTo>
                    <a:pt x="318" y="314"/>
                    <a:pt x="375" y="214"/>
                    <a:pt x="396" y="185"/>
                  </a:cubicBezTo>
                  <a:cubicBezTo>
                    <a:pt x="414" y="160"/>
                    <a:pt x="421" y="139"/>
                    <a:pt x="421" y="114"/>
                  </a:cubicBezTo>
                  <a:cubicBezTo>
                    <a:pt x="421" y="50"/>
                    <a:pt x="371" y="0"/>
                    <a:pt x="307" y="0"/>
                  </a:cubicBezTo>
                  <a:cubicBezTo>
                    <a:pt x="246" y="0"/>
                    <a:pt x="196" y="50"/>
                    <a:pt x="196" y="114"/>
                  </a:cubicBezTo>
                  <a:cubicBezTo>
                    <a:pt x="196" y="139"/>
                    <a:pt x="203" y="160"/>
                    <a:pt x="221" y="185"/>
                  </a:cubicBezTo>
                  <a:cubicBezTo>
                    <a:pt x="243" y="214"/>
                    <a:pt x="300" y="314"/>
                    <a:pt x="300" y="314"/>
                  </a:cubicBezTo>
                  <a:close/>
                  <a:moveTo>
                    <a:pt x="307" y="78"/>
                  </a:moveTo>
                  <a:lnTo>
                    <a:pt x="307" y="78"/>
                  </a:lnTo>
                  <a:cubicBezTo>
                    <a:pt x="328" y="78"/>
                    <a:pt x="346" y="93"/>
                    <a:pt x="346" y="114"/>
                  </a:cubicBezTo>
                  <a:cubicBezTo>
                    <a:pt x="346" y="132"/>
                    <a:pt x="328" y="150"/>
                    <a:pt x="307" y="150"/>
                  </a:cubicBezTo>
                  <a:cubicBezTo>
                    <a:pt x="289" y="150"/>
                    <a:pt x="271" y="132"/>
                    <a:pt x="271" y="114"/>
                  </a:cubicBezTo>
                  <a:cubicBezTo>
                    <a:pt x="271" y="93"/>
                    <a:pt x="289" y="78"/>
                    <a:pt x="307" y="78"/>
                  </a:cubicBezTo>
                  <a:close/>
                  <a:moveTo>
                    <a:pt x="125" y="600"/>
                  </a:moveTo>
                  <a:lnTo>
                    <a:pt x="125" y="600"/>
                  </a:lnTo>
                  <a:lnTo>
                    <a:pt x="125" y="600"/>
                  </a:lnTo>
                  <a:cubicBezTo>
                    <a:pt x="125" y="600"/>
                    <a:pt x="139" y="586"/>
                    <a:pt x="157" y="557"/>
                  </a:cubicBezTo>
                  <a:cubicBezTo>
                    <a:pt x="160" y="593"/>
                    <a:pt x="168" y="621"/>
                    <a:pt x="175" y="650"/>
                  </a:cubicBezTo>
                  <a:cubicBezTo>
                    <a:pt x="196" y="729"/>
                    <a:pt x="246" y="786"/>
                    <a:pt x="307" y="786"/>
                  </a:cubicBezTo>
                  <a:cubicBezTo>
                    <a:pt x="361" y="786"/>
                    <a:pt x="407" y="743"/>
                    <a:pt x="432" y="682"/>
                  </a:cubicBezTo>
                  <a:cubicBezTo>
                    <a:pt x="432" y="682"/>
                    <a:pt x="432" y="682"/>
                    <a:pt x="432" y="678"/>
                  </a:cubicBezTo>
                  <a:lnTo>
                    <a:pt x="436" y="675"/>
                  </a:lnTo>
                  <a:cubicBezTo>
                    <a:pt x="436" y="671"/>
                    <a:pt x="436" y="671"/>
                    <a:pt x="436" y="668"/>
                  </a:cubicBezTo>
                  <a:cubicBezTo>
                    <a:pt x="446" y="639"/>
                    <a:pt x="457" y="600"/>
                    <a:pt x="464" y="557"/>
                  </a:cubicBezTo>
                  <a:cubicBezTo>
                    <a:pt x="478" y="586"/>
                    <a:pt x="493" y="600"/>
                    <a:pt x="493" y="600"/>
                  </a:cubicBezTo>
                  <a:lnTo>
                    <a:pt x="493" y="600"/>
                  </a:lnTo>
                  <a:cubicBezTo>
                    <a:pt x="532" y="639"/>
                    <a:pt x="589" y="636"/>
                    <a:pt x="589" y="636"/>
                  </a:cubicBezTo>
                  <a:lnTo>
                    <a:pt x="589" y="636"/>
                  </a:lnTo>
                  <a:cubicBezTo>
                    <a:pt x="582" y="628"/>
                    <a:pt x="561" y="603"/>
                    <a:pt x="561" y="571"/>
                  </a:cubicBezTo>
                  <a:cubicBezTo>
                    <a:pt x="557" y="539"/>
                    <a:pt x="568" y="514"/>
                    <a:pt x="568" y="486"/>
                  </a:cubicBezTo>
                  <a:cubicBezTo>
                    <a:pt x="568" y="453"/>
                    <a:pt x="557" y="410"/>
                    <a:pt x="514" y="400"/>
                  </a:cubicBezTo>
                  <a:cubicBezTo>
                    <a:pt x="461" y="382"/>
                    <a:pt x="414" y="414"/>
                    <a:pt x="410" y="418"/>
                  </a:cubicBezTo>
                  <a:cubicBezTo>
                    <a:pt x="410" y="418"/>
                    <a:pt x="410" y="421"/>
                    <a:pt x="407" y="421"/>
                  </a:cubicBezTo>
                  <a:cubicBezTo>
                    <a:pt x="400" y="414"/>
                    <a:pt x="393" y="407"/>
                    <a:pt x="385" y="403"/>
                  </a:cubicBezTo>
                  <a:cubicBezTo>
                    <a:pt x="361" y="389"/>
                    <a:pt x="335" y="382"/>
                    <a:pt x="310" y="382"/>
                  </a:cubicBezTo>
                  <a:cubicBezTo>
                    <a:pt x="282" y="382"/>
                    <a:pt x="257" y="389"/>
                    <a:pt x="232" y="403"/>
                  </a:cubicBezTo>
                  <a:cubicBezTo>
                    <a:pt x="225" y="407"/>
                    <a:pt x="218" y="414"/>
                    <a:pt x="210" y="421"/>
                  </a:cubicBezTo>
                  <a:cubicBezTo>
                    <a:pt x="207" y="421"/>
                    <a:pt x="207" y="421"/>
                    <a:pt x="207" y="418"/>
                  </a:cubicBezTo>
                  <a:cubicBezTo>
                    <a:pt x="203" y="414"/>
                    <a:pt x="157" y="382"/>
                    <a:pt x="103" y="400"/>
                  </a:cubicBezTo>
                  <a:cubicBezTo>
                    <a:pt x="60" y="410"/>
                    <a:pt x="50" y="453"/>
                    <a:pt x="50" y="486"/>
                  </a:cubicBezTo>
                  <a:cubicBezTo>
                    <a:pt x="50" y="514"/>
                    <a:pt x="60" y="539"/>
                    <a:pt x="57" y="571"/>
                  </a:cubicBezTo>
                  <a:cubicBezTo>
                    <a:pt x="57" y="603"/>
                    <a:pt x="35" y="628"/>
                    <a:pt x="28" y="636"/>
                  </a:cubicBezTo>
                  <a:lnTo>
                    <a:pt x="28" y="636"/>
                  </a:lnTo>
                  <a:cubicBezTo>
                    <a:pt x="28" y="636"/>
                    <a:pt x="85" y="639"/>
                    <a:pt x="125" y="600"/>
                  </a:cubicBezTo>
                  <a:close/>
                  <a:moveTo>
                    <a:pt x="307" y="743"/>
                  </a:moveTo>
                  <a:lnTo>
                    <a:pt x="307" y="743"/>
                  </a:lnTo>
                  <a:cubicBezTo>
                    <a:pt x="253" y="743"/>
                    <a:pt x="207" y="664"/>
                    <a:pt x="207" y="568"/>
                  </a:cubicBezTo>
                  <a:cubicBezTo>
                    <a:pt x="278" y="553"/>
                    <a:pt x="307" y="507"/>
                    <a:pt x="307" y="507"/>
                  </a:cubicBezTo>
                  <a:cubicBezTo>
                    <a:pt x="307" y="507"/>
                    <a:pt x="339" y="553"/>
                    <a:pt x="410" y="568"/>
                  </a:cubicBezTo>
                  <a:cubicBezTo>
                    <a:pt x="410" y="664"/>
                    <a:pt x="364" y="743"/>
                    <a:pt x="307" y="7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2" name="Group 351"/>
          <p:cNvGrpSpPr/>
          <p:nvPr/>
        </p:nvGrpSpPr>
        <p:grpSpPr>
          <a:xfrm>
            <a:off x="8344740" y="1644171"/>
            <a:ext cx="320675" cy="412750"/>
            <a:chOff x="8376490" y="1665284"/>
            <a:chExt cx="320675" cy="412750"/>
          </a:xfrm>
        </p:grpSpPr>
        <p:sp>
          <p:nvSpPr>
            <p:cNvPr id="353" name="Freeform 357"/>
            <p:cNvSpPr>
              <a:spLocks noChangeArrowheads="1"/>
            </p:cNvSpPr>
            <p:nvPr/>
          </p:nvSpPr>
          <p:spPr bwMode="auto">
            <a:xfrm>
              <a:off x="8495552" y="1835146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358"/>
            <p:cNvSpPr>
              <a:spLocks noChangeArrowheads="1"/>
            </p:cNvSpPr>
            <p:nvPr/>
          </p:nvSpPr>
          <p:spPr bwMode="auto">
            <a:xfrm>
              <a:off x="8393952" y="1682746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5" name="Freeform 359"/>
            <p:cNvSpPr>
              <a:spLocks noChangeArrowheads="1"/>
            </p:cNvSpPr>
            <p:nvPr/>
          </p:nvSpPr>
          <p:spPr bwMode="auto">
            <a:xfrm>
              <a:off x="8393952" y="1682746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6" name="Freeform 360"/>
            <p:cNvSpPr>
              <a:spLocks noChangeArrowheads="1"/>
            </p:cNvSpPr>
            <p:nvPr/>
          </p:nvSpPr>
          <p:spPr bwMode="auto">
            <a:xfrm>
              <a:off x="8508252" y="1985959"/>
              <a:ext cx="7938" cy="7937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361"/>
            <p:cNvSpPr>
              <a:spLocks noChangeArrowheads="1"/>
            </p:cNvSpPr>
            <p:nvPr/>
          </p:nvSpPr>
          <p:spPr bwMode="auto">
            <a:xfrm>
              <a:off x="8508252" y="1985959"/>
              <a:ext cx="7938" cy="7937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362"/>
            <p:cNvSpPr>
              <a:spLocks noChangeArrowheads="1"/>
            </p:cNvSpPr>
            <p:nvPr/>
          </p:nvSpPr>
          <p:spPr bwMode="auto">
            <a:xfrm>
              <a:off x="8482852" y="1955796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363"/>
            <p:cNvSpPr>
              <a:spLocks noChangeArrowheads="1"/>
            </p:cNvSpPr>
            <p:nvPr/>
          </p:nvSpPr>
          <p:spPr bwMode="auto">
            <a:xfrm>
              <a:off x="8482852" y="1970084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364"/>
            <p:cNvSpPr>
              <a:spLocks noChangeArrowheads="1"/>
            </p:cNvSpPr>
            <p:nvPr/>
          </p:nvSpPr>
          <p:spPr bwMode="auto">
            <a:xfrm>
              <a:off x="8482852" y="1970084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365"/>
            <p:cNvSpPr>
              <a:spLocks noChangeArrowheads="1"/>
            </p:cNvSpPr>
            <p:nvPr/>
          </p:nvSpPr>
          <p:spPr bwMode="auto">
            <a:xfrm>
              <a:off x="8482852" y="1970084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366"/>
            <p:cNvSpPr>
              <a:spLocks noChangeArrowheads="1"/>
            </p:cNvSpPr>
            <p:nvPr/>
          </p:nvSpPr>
          <p:spPr bwMode="auto">
            <a:xfrm>
              <a:off x="8482852" y="1970084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367"/>
            <p:cNvSpPr>
              <a:spLocks noChangeArrowheads="1"/>
            </p:cNvSpPr>
            <p:nvPr/>
          </p:nvSpPr>
          <p:spPr bwMode="auto">
            <a:xfrm>
              <a:off x="8482852" y="1952621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368"/>
            <p:cNvSpPr>
              <a:spLocks noChangeArrowheads="1"/>
            </p:cNvSpPr>
            <p:nvPr/>
          </p:nvSpPr>
          <p:spPr bwMode="auto">
            <a:xfrm>
              <a:off x="8376490" y="1665284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5" name="Freeform 369"/>
            <p:cNvSpPr>
              <a:spLocks noChangeArrowheads="1"/>
            </p:cNvSpPr>
            <p:nvPr/>
          </p:nvSpPr>
          <p:spPr bwMode="auto">
            <a:xfrm>
              <a:off x="8376490" y="1665284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6" name="Freeform 370"/>
            <p:cNvSpPr>
              <a:spLocks noChangeArrowheads="1"/>
            </p:cNvSpPr>
            <p:nvPr/>
          </p:nvSpPr>
          <p:spPr bwMode="auto">
            <a:xfrm>
              <a:off x="8482852" y="1682746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371"/>
            <p:cNvSpPr>
              <a:spLocks noChangeArrowheads="1"/>
            </p:cNvSpPr>
            <p:nvPr/>
          </p:nvSpPr>
          <p:spPr bwMode="auto">
            <a:xfrm>
              <a:off x="8570165" y="1682746"/>
              <a:ext cx="4762" cy="115888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372"/>
            <p:cNvSpPr>
              <a:spLocks noChangeArrowheads="1"/>
            </p:cNvSpPr>
            <p:nvPr/>
          </p:nvSpPr>
          <p:spPr bwMode="auto">
            <a:xfrm>
              <a:off x="8570165" y="1682746"/>
              <a:ext cx="4762" cy="115888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373"/>
            <p:cNvSpPr>
              <a:spLocks noChangeArrowheads="1"/>
            </p:cNvSpPr>
            <p:nvPr/>
          </p:nvSpPr>
          <p:spPr bwMode="auto">
            <a:xfrm>
              <a:off x="8482852" y="1895471"/>
              <a:ext cx="88900" cy="36513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3 h 102"/>
                <a:gd name="T6" fmla="*/ 0 w 245"/>
                <a:gd name="T7" fmla="*/ 63 h 102"/>
                <a:gd name="T8" fmla="*/ 0 w 245"/>
                <a:gd name="T9" fmla="*/ 63 h 102"/>
                <a:gd name="T10" fmla="*/ 21 w 245"/>
                <a:gd name="T11" fmla="*/ 33 h 102"/>
                <a:gd name="T12" fmla="*/ 101 w 245"/>
                <a:gd name="T13" fmla="*/ 0 h 102"/>
                <a:gd name="T14" fmla="*/ 181 w 245"/>
                <a:gd name="T15" fmla="*/ 38 h 102"/>
                <a:gd name="T16" fmla="*/ 244 w 245"/>
                <a:gd name="T17" fmla="*/ 101 h 102"/>
                <a:gd name="T18" fmla="*/ 181 w 245"/>
                <a:gd name="T19" fmla="*/ 38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374"/>
            <p:cNvSpPr>
              <a:spLocks noChangeArrowheads="1"/>
            </p:cNvSpPr>
            <p:nvPr/>
          </p:nvSpPr>
          <p:spPr bwMode="auto">
            <a:xfrm>
              <a:off x="8474915" y="1978021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375"/>
            <p:cNvSpPr>
              <a:spLocks noChangeArrowheads="1"/>
            </p:cNvSpPr>
            <p:nvPr/>
          </p:nvSpPr>
          <p:spPr bwMode="auto">
            <a:xfrm>
              <a:off x="8478090" y="1793871"/>
              <a:ext cx="219075" cy="284163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376"/>
            <p:cNvSpPr>
              <a:spLocks noChangeArrowheads="1"/>
            </p:cNvSpPr>
            <p:nvPr/>
          </p:nvSpPr>
          <p:spPr bwMode="auto">
            <a:xfrm>
              <a:off x="8519365" y="1835146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377"/>
            <p:cNvSpPr>
              <a:spLocks noChangeArrowheads="1"/>
            </p:cNvSpPr>
            <p:nvPr/>
          </p:nvSpPr>
          <p:spPr bwMode="auto">
            <a:xfrm>
              <a:off x="8519365" y="1835146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378"/>
            <p:cNvSpPr>
              <a:spLocks noChangeArrowheads="1"/>
            </p:cNvSpPr>
            <p:nvPr/>
          </p:nvSpPr>
          <p:spPr bwMode="auto">
            <a:xfrm>
              <a:off x="8495552" y="1914521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379"/>
            <p:cNvSpPr>
              <a:spLocks noChangeArrowheads="1"/>
            </p:cNvSpPr>
            <p:nvPr/>
          </p:nvSpPr>
          <p:spPr bwMode="auto">
            <a:xfrm>
              <a:off x="8589215" y="1835146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380"/>
            <p:cNvSpPr>
              <a:spLocks noChangeArrowheads="1"/>
            </p:cNvSpPr>
            <p:nvPr/>
          </p:nvSpPr>
          <p:spPr bwMode="auto">
            <a:xfrm>
              <a:off x="8589215" y="1835146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381"/>
            <p:cNvSpPr>
              <a:spLocks noChangeArrowheads="1"/>
            </p:cNvSpPr>
            <p:nvPr/>
          </p:nvSpPr>
          <p:spPr bwMode="auto">
            <a:xfrm>
              <a:off x="8416177" y="1787521"/>
              <a:ext cx="39688" cy="41275"/>
            </a:xfrm>
            <a:custGeom>
              <a:avLst/>
              <a:gdLst>
                <a:gd name="T0" fmla="*/ 71 w 110"/>
                <a:gd name="T1" fmla="*/ 55 h 115"/>
                <a:gd name="T2" fmla="*/ 71 w 110"/>
                <a:gd name="T3" fmla="*/ 55 h 115"/>
                <a:gd name="T4" fmla="*/ 109 w 110"/>
                <a:gd name="T5" fmla="*/ 114 h 115"/>
                <a:gd name="T6" fmla="*/ 80 w 110"/>
                <a:gd name="T7" fmla="*/ 114 h 115"/>
                <a:gd name="T8" fmla="*/ 59 w 110"/>
                <a:gd name="T9" fmla="*/ 80 h 115"/>
                <a:gd name="T10" fmla="*/ 54 w 110"/>
                <a:gd name="T11" fmla="*/ 76 h 115"/>
                <a:gd name="T12" fmla="*/ 54 w 110"/>
                <a:gd name="T13" fmla="*/ 76 h 115"/>
                <a:gd name="T14" fmla="*/ 50 w 110"/>
                <a:gd name="T15" fmla="*/ 80 h 115"/>
                <a:gd name="T16" fmla="*/ 33 w 110"/>
                <a:gd name="T17" fmla="*/ 114 h 115"/>
                <a:gd name="T18" fmla="*/ 0 w 110"/>
                <a:gd name="T19" fmla="*/ 114 h 115"/>
                <a:gd name="T20" fmla="*/ 38 w 110"/>
                <a:gd name="T21" fmla="*/ 55 h 115"/>
                <a:gd name="T22" fmla="*/ 0 w 110"/>
                <a:gd name="T23" fmla="*/ 0 h 115"/>
                <a:gd name="T24" fmla="*/ 33 w 110"/>
                <a:gd name="T25" fmla="*/ 0 h 115"/>
                <a:gd name="T26" fmla="*/ 50 w 110"/>
                <a:gd name="T27" fmla="*/ 30 h 115"/>
                <a:gd name="T28" fmla="*/ 54 w 110"/>
                <a:gd name="T29" fmla="*/ 38 h 115"/>
                <a:gd name="T30" fmla="*/ 54 w 110"/>
                <a:gd name="T31" fmla="*/ 38 h 115"/>
                <a:gd name="T32" fmla="*/ 59 w 110"/>
                <a:gd name="T33" fmla="*/ 30 h 115"/>
                <a:gd name="T34" fmla="*/ 75 w 110"/>
                <a:gd name="T35" fmla="*/ 0 h 115"/>
                <a:gd name="T36" fmla="*/ 109 w 110"/>
                <a:gd name="T37" fmla="*/ 0 h 115"/>
                <a:gd name="T38" fmla="*/ 71 w 110"/>
                <a:gd name="T39" fmla="*/ 5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0" h="115">
                  <a:moveTo>
                    <a:pt x="71" y="55"/>
                  </a:moveTo>
                  <a:lnTo>
                    <a:pt x="71" y="55"/>
                  </a:lnTo>
                  <a:cubicBezTo>
                    <a:pt x="109" y="114"/>
                    <a:pt x="109" y="114"/>
                    <a:pt x="109" y="114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4" y="76"/>
                  </a:lnTo>
                  <a:lnTo>
                    <a:pt x="54" y="76"/>
                  </a:lnTo>
                  <a:cubicBezTo>
                    <a:pt x="54" y="76"/>
                    <a:pt x="54" y="80"/>
                    <a:pt x="50" y="80"/>
                  </a:cubicBezTo>
                  <a:cubicBezTo>
                    <a:pt x="33" y="114"/>
                    <a:pt x="33" y="114"/>
                    <a:pt x="33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4" y="34"/>
                    <a:pt x="54" y="38"/>
                    <a:pt x="54" y="38"/>
                  </a:cubicBezTo>
                  <a:lnTo>
                    <a:pt x="54" y="38"/>
                  </a:lnTo>
                  <a:cubicBezTo>
                    <a:pt x="54" y="38"/>
                    <a:pt x="59" y="34"/>
                    <a:pt x="59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9" y="0"/>
                    <a:pt x="109" y="0"/>
                    <a:pt x="109" y="0"/>
                  </a:cubicBezTo>
                  <a:lnTo>
                    <a:pt x="71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382"/>
            <p:cNvSpPr>
              <a:spLocks noChangeArrowheads="1"/>
            </p:cNvSpPr>
            <p:nvPr/>
          </p:nvSpPr>
          <p:spPr bwMode="auto">
            <a:xfrm>
              <a:off x="8462215" y="1809746"/>
              <a:ext cx="39687" cy="7938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383"/>
            <p:cNvSpPr>
              <a:spLocks noChangeArrowheads="1"/>
            </p:cNvSpPr>
            <p:nvPr/>
          </p:nvSpPr>
          <p:spPr bwMode="auto">
            <a:xfrm>
              <a:off x="8462215" y="1793871"/>
              <a:ext cx="39687" cy="7938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384"/>
            <p:cNvSpPr>
              <a:spLocks noChangeArrowheads="1"/>
            </p:cNvSpPr>
            <p:nvPr/>
          </p:nvSpPr>
          <p:spPr bwMode="auto">
            <a:xfrm>
              <a:off x="8508252" y="1787521"/>
              <a:ext cx="42863" cy="58738"/>
            </a:xfrm>
            <a:custGeom>
              <a:avLst/>
              <a:gdLst>
                <a:gd name="T0" fmla="*/ 46 w 119"/>
                <a:gd name="T1" fmla="*/ 114 h 161"/>
                <a:gd name="T2" fmla="*/ 46 w 119"/>
                <a:gd name="T3" fmla="*/ 114 h 161"/>
                <a:gd name="T4" fmla="*/ 0 w 119"/>
                <a:gd name="T5" fmla="*/ 0 h 161"/>
                <a:gd name="T6" fmla="*/ 33 w 119"/>
                <a:gd name="T7" fmla="*/ 0 h 161"/>
                <a:gd name="T8" fmla="*/ 54 w 119"/>
                <a:gd name="T9" fmla="*/ 67 h 161"/>
                <a:gd name="T10" fmla="*/ 59 w 119"/>
                <a:gd name="T11" fmla="*/ 80 h 161"/>
                <a:gd name="T12" fmla="*/ 59 w 119"/>
                <a:gd name="T13" fmla="*/ 80 h 161"/>
                <a:gd name="T14" fmla="*/ 63 w 119"/>
                <a:gd name="T15" fmla="*/ 67 h 161"/>
                <a:gd name="T16" fmla="*/ 88 w 119"/>
                <a:gd name="T17" fmla="*/ 0 h 161"/>
                <a:gd name="T18" fmla="*/ 118 w 119"/>
                <a:gd name="T19" fmla="*/ 0 h 161"/>
                <a:gd name="T20" fmla="*/ 67 w 119"/>
                <a:gd name="T21" fmla="*/ 130 h 161"/>
                <a:gd name="T22" fmla="*/ 25 w 119"/>
                <a:gd name="T23" fmla="*/ 160 h 161"/>
                <a:gd name="T24" fmla="*/ 4 w 119"/>
                <a:gd name="T25" fmla="*/ 151 h 161"/>
                <a:gd name="T26" fmla="*/ 12 w 119"/>
                <a:gd name="T27" fmla="*/ 130 h 161"/>
                <a:gd name="T28" fmla="*/ 25 w 119"/>
                <a:gd name="T29" fmla="*/ 135 h 161"/>
                <a:gd name="T30" fmla="*/ 42 w 119"/>
                <a:gd name="T31" fmla="*/ 122 h 161"/>
                <a:gd name="T32" fmla="*/ 46 w 119"/>
                <a:gd name="T33" fmla="*/ 11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161">
                  <a:moveTo>
                    <a:pt x="46" y="114"/>
                  </a:moveTo>
                  <a:lnTo>
                    <a:pt x="46" y="114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9" y="72"/>
                    <a:pt x="59" y="80"/>
                    <a:pt x="59" y="80"/>
                  </a:cubicBezTo>
                  <a:lnTo>
                    <a:pt x="59" y="80"/>
                  </a:lnTo>
                  <a:cubicBezTo>
                    <a:pt x="59" y="80"/>
                    <a:pt x="63" y="72"/>
                    <a:pt x="63" y="6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59" y="151"/>
                    <a:pt x="42" y="160"/>
                    <a:pt x="25" y="160"/>
                  </a:cubicBezTo>
                  <a:cubicBezTo>
                    <a:pt x="12" y="160"/>
                    <a:pt x="4" y="151"/>
                    <a:pt x="4" y="151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6" y="135"/>
                    <a:pt x="25" y="135"/>
                  </a:cubicBezTo>
                  <a:cubicBezTo>
                    <a:pt x="33" y="135"/>
                    <a:pt x="37" y="130"/>
                    <a:pt x="42" y="122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1" name="Group 380"/>
          <p:cNvGrpSpPr/>
          <p:nvPr/>
        </p:nvGrpSpPr>
        <p:grpSpPr>
          <a:xfrm>
            <a:off x="8344740" y="2266183"/>
            <a:ext cx="320675" cy="411162"/>
            <a:chOff x="8354265" y="2270776"/>
            <a:chExt cx="320675" cy="411162"/>
          </a:xfrm>
        </p:grpSpPr>
        <p:sp>
          <p:nvSpPr>
            <p:cNvPr id="382" name="Freeform 385"/>
            <p:cNvSpPr>
              <a:spLocks noChangeArrowheads="1"/>
            </p:cNvSpPr>
            <p:nvPr/>
          </p:nvSpPr>
          <p:spPr bwMode="auto">
            <a:xfrm>
              <a:off x="8474915" y="2440638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386"/>
            <p:cNvSpPr>
              <a:spLocks noChangeArrowheads="1"/>
            </p:cNvSpPr>
            <p:nvPr/>
          </p:nvSpPr>
          <p:spPr bwMode="auto">
            <a:xfrm>
              <a:off x="8373315" y="2286651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387"/>
            <p:cNvSpPr>
              <a:spLocks noChangeArrowheads="1"/>
            </p:cNvSpPr>
            <p:nvPr/>
          </p:nvSpPr>
          <p:spPr bwMode="auto">
            <a:xfrm>
              <a:off x="8373315" y="2286651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388"/>
            <p:cNvSpPr>
              <a:spLocks noChangeArrowheads="1"/>
            </p:cNvSpPr>
            <p:nvPr/>
          </p:nvSpPr>
          <p:spPr bwMode="auto">
            <a:xfrm>
              <a:off x="8487615" y="2589863"/>
              <a:ext cx="7937" cy="7938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389"/>
            <p:cNvSpPr>
              <a:spLocks noChangeArrowheads="1"/>
            </p:cNvSpPr>
            <p:nvPr/>
          </p:nvSpPr>
          <p:spPr bwMode="auto">
            <a:xfrm>
              <a:off x="8487615" y="2589863"/>
              <a:ext cx="7937" cy="7938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390"/>
            <p:cNvSpPr>
              <a:spLocks noChangeArrowheads="1"/>
            </p:cNvSpPr>
            <p:nvPr/>
          </p:nvSpPr>
          <p:spPr bwMode="auto">
            <a:xfrm>
              <a:off x="8460627" y="2559701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391"/>
            <p:cNvSpPr>
              <a:spLocks noChangeArrowheads="1"/>
            </p:cNvSpPr>
            <p:nvPr/>
          </p:nvSpPr>
          <p:spPr bwMode="auto">
            <a:xfrm>
              <a:off x="8460627" y="2575576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392"/>
            <p:cNvSpPr>
              <a:spLocks noChangeArrowheads="1"/>
            </p:cNvSpPr>
            <p:nvPr/>
          </p:nvSpPr>
          <p:spPr bwMode="auto">
            <a:xfrm>
              <a:off x="8460627" y="2575576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393"/>
            <p:cNvSpPr>
              <a:spLocks noChangeArrowheads="1"/>
            </p:cNvSpPr>
            <p:nvPr/>
          </p:nvSpPr>
          <p:spPr bwMode="auto">
            <a:xfrm>
              <a:off x="8460627" y="2575576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394"/>
            <p:cNvSpPr>
              <a:spLocks noChangeArrowheads="1"/>
            </p:cNvSpPr>
            <p:nvPr/>
          </p:nvSpPr>
          <p:spPr bwMode="auto">
            <a:xfrm>
              <a:off x="8460627" y="2575576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395"/>
            <p:cNvSpPr>
              <a:spLocks noChangeArrowheads="1"/>
            </p:cNvSpPr>
            <p:nvPr/>
          </p:nvSpPr>
          <p:spPr bwMode="auto">
            <a:xfrm>
              <a:off x="8460627" y="2558113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396"/>
            <p:cNvSpPr>
              <a:spLocks noChangeArrowheads="1"/>
            </p:cNvSpPr>
            <p:nvPr/>
          </p:nvSpPr>
          <p:spPr bwMode="auto">
            <a:xfrm>
              <a:off x="8354265" y="2270776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397"/>
            <p:cNvSpPr>
              <a:spLocks noChangeArrowheads="1"/>
            </p:cNvSpPr>
            <p:nvPr/>
          </p:nvSpPr>
          <p:spPr bwMode="auto">
            <a:xfrm>
              <a:off x="8354265" y="2270776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398"/>
            <p:cNvSpPr>
              <a:spLocks noChangeArrowheads="1"/>
            </p:cNvSpPr>
            <p:nvPr/>
          </p:nvSpPr>
          <p:spPr bwMode="auto">
            <a:xfrm>
              <a:off x="8460627" y="2286651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399"/>
            <p:cNvSpPr>
              <a:spLocks noChangeArrowheads="1"/>
            </p:cNvSpPr>
            <p:nvPr/>
          </p:nvSpPr>
          <p:spPr bwMode="auto">
            <a:xfrm>
              <a:off x="8460627" y="2397776"/>
              <a:ext cx="88900" cy="139700"/>
            </a:xfrm>
            <a:custGeom>
              <a:avLst/>
              <a:gdLst>
                <a:gd name="T0" fmla="*/ 101 w 245"/>
                <a:gd name="T1" fmla="*/ 286 h 388"/>
                <a:gd name="T2" fmla="*/ 101 w 245"/>
                <a:gd name="T3" fmla="*/ 286 h 388"/>
                <a:gd name="T4" fmla="*/ 21 w 245"/>
                <a:gd name="T5" fmla="*/ 319 h 388"/>
                <a:gd name="T6" fmla="*/ 0 w 245"/>
                <a:gd name="T7" fmla="*/ 349 h 388"/>
                <a:gd name="T8" fmla="*/ 0 w 245"/>
                <a:gd name="T9" fmla="*/ 349 h 388"/>
                <a:gd name="T10" fmla="*/ 21 w 245"/>
                <a:gd name="T11" fmla="*/ 319 h 388"/>
                <a:gd name="T12" fmla="*/ 101 w 245"/>
                <a:gd name="T13" fmla="*/ 286 h 388"/>
                <a:gd name="T14" fmla="*/ 181 w 245"/>
                <a:gd name="T15" fmla="*/ 324 h 388"/>
                <a:gd name="T16" fmla="*/ 244 w 245"/>
                <a:gd name="T17" fmla="*/ 387 h 388"/>
                <a:gd name="T18" fmla="*/ 181 w 245"/>
                <a:gd name="T19" fmla="*/ 324 h 388"/>
                <a:gd name="T20" fmla="*/ 101 w 245"/>
                <a:gd name="T21" fmla="*/ 286 h 388"/>
                <a:gd name="T22" fmla="*/ 244 w 245"/>
                <a:gd name="T23" fmla="*/ 0 h 388"/>
                <a:gd name="T24" fmla="*/ 244 w 245"/>
                <a:gd name="T25" fmla="*/ 0 h 388"/>
                <a:gd name="T26" fmla="*/ 244 w 245"/>
                <a:gd name="T27" fmla="*/ 0 h 388"/>
                <a:gd name="T28" fmla="*/ 244 w 245"/>
                <a:gd name="T29" fmla="*/ 0 h 388"/>
                <a:gd name="T30" fmla="*/ 244 w 245"/>
                <a:gd name="T31" fmla="*/ 0 h 388"/>
                <a:gd name="T32" fmla="*/ 101 w 245"/>
                <a:gd name="T33" fmla="*/ 28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5" h="388">
                  <a:moveTo>
                    <a:pt x="101" y="286"/>
                  </a:move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01" y="286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400"/>
            <p:cNvSpPr>
              <a:spLocks noChangeArrowheads="1"/>
            </p:cNvSpPr>
            <p:nvPr/>
          </p:nvSpPr>
          <p:spPr bwMode="auto">
            <a:xfrm>
              <a:off x="8549527" y="2397776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401"/>
            <p:cNvSpPr>
              <a:spLocks noChangeArrowheads="1"/>
            </p:cNvSpPr>
            <p:nvPr/>
          </p:nvSpPr>
          <p:spPr bwMode="auto">
            <a:xfrm>
              <a:off x="8549527" y="2397776"/>
              <a:ext cx="4763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9" name="Freeform 402"/>
            <p:cNvSpPr>
              <a:spLocks noChangeArrowheads="1"/>
            </p:cNvSpPr>
            <p:nvPr/>
          </p:nvSpPr>
          <p:spPr bwMode="auto">
            <a:xfrm>
              <a:off x="8549527" y="2397776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0" name="Freeform 403"/>
            <p:cNvSpPr>
              <a:spLocks noChangeArrowheads="1"/>
            </p:cNvSpPr>
            <p:nvPr/>
          </p:nvSpPr>
          <p:spPr bwMode="auto">
            <a:xfrm>
              <a:off x="8452690" y="2581926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404"/>
            <p:cNvSpPr>
              <a:spLocks noChangeArrowheads="1"/>
            </p:cNvSpPr>
            <p:nvPr/>
          </p:nvSpPr>
          <p:spPr bwMode="auto">
            <a:xfrm>
              <a:off x="8455865" y="2397776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405"/>
            <p:cNvSpPr>
              <a:spLocks noChangeArrowheads="1"/>
            </p:cNvSpPr>
            <p:nvPr/>
          </p:nvSpPr>
          <p:spPr bwMode="auto">
            <a:xfrm>
              <a:off x="8497140" y="2440638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406"/>
            <p:cNvSpPr>
              <a:spLocks noChangeArrowheads="1"/>
            </p:cNvSpPr>
            <p:nvPr/>
          </p:nvSpPr>
          <p:spPr bwMode="auto">
            <a:xfrm>
              <a:off x="8497140" y="2440638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407"/>
            <p:cNvSpPr>
              <a:spLocks noChangeArrowheads="1"/>
            </p:cNvSpPr>
            <p:nvPr/>
          </p:nvSpPr>
          <p:spPr bwMode="auto">
            <a:xfrm>
              <a:off x="8474915" y="2518426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408"/>
            <p:cNvSpPr>
              <a:spLocks noChangeArrowheads="1"/>
            </p:cNvSpPr>
            <p:nvPr/>
          </p:nvSpPr>
          <p:spPr bwMode="auto">
            <a:xfrm>
              <a:off x="8566990" y="2440638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409"/>
            <p:cNvSpPr>
              <a:spLocks noChangeArrowheads="1"/>
            </p:cNvSpPr>
            <p:nvPr/>
          </p:nvSpPr>
          <p:spPr bwMode="auto">
            <a:xfrm>
              <a:off x="8566990" y="2440638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410"/>
            <p:cNvSpPr>
              <a:spLocks noChangeArrowheads="1"/>
            </p:cNvSpPr>
            <p:nvPr/>
          </p:nvSpPr>
          <p:spPr bwMode="auto">
            <a:xfrm>
              <a:off x="8393952" y="2391426"/>
              <a:ext cx="39688" cy="41275"/>
            </a:xfrm>
            <a:custGeom>
              <a:avLst/>
              <a:gdLst>
                <a:gd name="T0" fmla="*/ 71 w 110"/>
                <a:gd name="T1" fmla="*/ 55 h 115"/>
                <a:gd name="T2" fmla="*/ 71 w 110"/>
                <a:gd name="T3" fmla="*/ 55 h 115"/>
                <a:gd name="T4" fmla="*/ 109 w 110"/>
                <a:gd name="T5" fmla="*/ 114 h 115"/>
                <a:gd name="T6" fmla="*/ 80 w 110"/>
                <a:gd name="T7" fmla="*/ 114 h 115"/>
                <a:gd name="T8" fmla="*/ 59 w 110"/>
                <a:gd name="T9" fmla="*/ 80 h 115"/>
                <a:gd name="T10" fmla="*/ 54 w 110"/>
                <a:gd name="T11" fmla="*/ 76 h 115"/>
                <a:gd name="T12" fmla="*/ 54 w 110"/>
                <a:gd name="T13" fmla="*/ 76 h 115"/>
                <a:gd name="T14" fmla="*/ 50 w 110"/>
                <a:gd name="T15" fmla="*/ 80 h 115"/>
                <a:gd name="T16" fmla="*/ 33 w 110"/>
                <a:gd name="T17" fmla="*/ 114 h 115"/>
                <a:gd name="T18" fmla="*/ 0 w 110"/>
                <a:gd name="T19" fmla="*/ 114 h 115"/>
                <a:gd name="T20" fmla="*/ 38 w 110"/>
                <a:gd name="T21" fmla="*/ 55 h 115"/>
                <a:gd name="T22" fmla="*/ 0 w 110"/>
                <a:gd name="T23" fmla="*/ 0 h 115"/>
                <a:gd name="T24" fmla="*/ 33 w 110"/>
                <a:gd name="T25" fmla="*/ 0 h 115"/>
                <a:gd name="T26" fmla="*/ 50 w 110"/>
                <a:gd name="T27" fmla="*/ 30 h 115"/>
                <a:gd name="T28" fmla="*/ 54 w 110"/>
                <a:gd name="T29" fmla="*/ 38 h 115"/>
                <a:gd name="T30" fmla="*/ 54 w 110"/>
                <a:gd name="T31" fmla="*/ 38 h 115"/>
                <a:gd name="T32" fmla="*/ 59 w 110"/>
                <a:gd name="T33" fmla="*/ 30 h 115"/>
                <a:gd name="T34" fmla="*/ 75 w 110"/>
                <a:gd name="T35" fmla="*/ 0 h 115"/>
                <a:gd name="T36" fmla="*/ 109 w 110"/>
                <a:gd name="T37" fmla="*/ 0 h 115"/>
                <a:gd name="T38" fmla="*/ 71 w 110"/>
                <a:gd name="T39" fmla="*/ 5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0" h="115">
                  <a:moveTo>
                    <a:pt x="71" y="55"/>
                  </a:moveTo>
                  <a:lnTo>
                    <a:pt x="71" y="55"/>
                  </a:lnTo>
                  <a:cubicBezTo>
                    <a:pt x="109" y="114"/>
                    <a:pt x="109" y="114"/>
                    <a:pt x="109" y="114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4" y="76"/>
                  </a:lnTo>
                  <a:lnTo>
                    <a:pt x="54" y="76"/>
                  </a:lnTo>
                  <a:cubicBezTo>
                    <a:pt x="54" y="76"/>
                    <a:pt x="54" y="80"/>
                    <a:pt x="50" y="80"/>
                  </a:cubicBezTo>
                  <a:cubicBezTo>
                    <a:pt x="33" y="114"/>
                    <a:pt x="33" y="114"/>
                    <a:pt x="33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4" y="34"/>
                    <a:pt x="54" y="38"/>
                    <a:pt x="54" y="38"/>
                  </a:cubicBezTo>
                  <a:lnTo>
                    <a:pt x="54" y="38"/>
                  </a:lnTo>
                  <a:cubicBezTo>
                    <a:pt x="54" y="38"/>
                    <a:pt x="59" y="34"/>
                    <a:pt x="59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9" y="0"/>
                    <a:pt x="109" y="0"/>
                    <a:pt x="109" y="0"/>
                  </a:cubicBezTo>
                  <a:lnTo>
                    <a:pt x="71" y="5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411"/>
            <p:cNvSpPr>
              <a:spLocks noChangeArrowheads="1"/>
            </p:cNvSpPr>
            <p:nvPr/>
          </p:nvSpPr>
          <p:spPr bwMode="auto">
            <a:xfrm>
              <a:off x="8441577" y="2413651"/>
              <a:ext cx="39688" cy="7937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412"/>
            <p:cNvSpPr>
              <a:spLocks noChangeArrowheads="1"/>
            </p:cNvSpPr>
            <p:nvPr/>
          </p:nvSpPr>
          <p:spPr bwMode="auto">
            <a:xfrm>
              <a:off x="8441577" y="2397776"/>
              <a:ext cx="39688" cy="7937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413"/>
            <p:cNvSpPr>
              <a:spLocks noChangeArrowheads="1"/>
            </p:cNvSpPr>
            <p:nvPr/>
          </p:nvSpPr>
          <p:spPr bwMode="auto">
            <a:xfrm>
              <a:off x="8487615" y="2391426"/>
              <a:ext cx="42862" cy="58737"/>
            </a:xfrm>
            <a:custGeom>
              <a:avLst/>
              <a:gdLst>
                <a:gd name="T0" fmla="*/ 46 w 119"/>
                <a:gd name="T1" fmla="*/ 114 h 161"/>
                <a:gd name="T2" fmla="*/ 46 w 119"/>
                <a:gd name="T3" fmla="*/ 114 h 161"/>
                <a:gd name="T4" fmla="*/ 0 w 119"/>
                <a:gd name="T5" fmla="*/ 0 h 161"/>
                <a:gd name="T6" fmla="*/ 33 w 119"/>
                <a:gd name="T7" fmla="*/ 0 h 161"/>
                <a:gd name="T8" fmla="*/ 54 w 119"/>
                <a:gd name="T9" fmla="*/ 67 h 161"/>
                <a:gd name="T10" fmla="*/ 59 w 119"/>
                <a:gd name="T11" fmla="*/ 80 h 161"/>
                <a:gd name="T12" fmla="*/ 59 w 119"/>
                <a:gd name="T13" fmla="*/ 80 h 161"/>
                <a:gd name="T14" fmla="*/ 63 w 119"/>
                <a:gd name="T15" fmla="*/ 67 h 161"/>
                <a:gd name="T16" fmla="*/ 88 w 119"/>
                <a:gd name="T17" fmla="*/ 0 h 161"/>
                <a:gd name="T18" fmla="*/ 118 w 119"/>
                <a:gd name="T19" fmla="*/ 0 h 161"/>
                <a:gd name="T20" fmla="*/ 67 w 119"/>
                <a:gd name="T21" fmla="*/ 130 h 161"/>
                <a:gd name="T22" fmla="*/ 25 w 119"/>
                <a:gd name="T23" fmla="*/ 160 h 161"/>
                <a:gd name="T24" fmla="*/ 4 w 119"/>
                <a:gd name="T25" fmla="*/ 151 h 161"/>
                <a:gd name="T26" fmla="*/ 12 w 119"/>
                <a:gd name="T27" fmla="*/ 130 h 161"/>
                <a:gd name="T28" fmla="*/ 25 w 119"/>
                <a:gd name="T29" fmla="*/ 135 h 161"/>
                <a:gd name="T30" fmla="*/ 42 w 119"/>
                <a:gd name="T31" fmla="*/ 122 h 161"/>
                <a:gd name="T32" fmla="*/ 46 w 119"/>
                <a:gd name="T33" fmla="*/ 11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161">
                  <a:moveTo>
                    <a:pt x="46" y="114"/>
                  </a:moveTo>
                  <a:lnTo>
                    <a:pt x="46" y="114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9" y="72"/>
                    <a:pt x="59" y="80"/>
                    <a:pt x="59" y="80"/>
                  </a:cubicBezTo>
                  <a:lnTo>
                    <a:pt x="59" y="80"/>
                  </a:lnTo>
                  <a:cubicBezTo>
                    <a:pt x="59" y="80"/>
                    <a:pt x="63" y="72"/>
                    <a:pt x="63" y="6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59" y="151"/>
                    <a:pt x="42" y="160"/>
                    <a:pt x="25" y="160"/>
                  </a:cubicBezTo>
                  <a:cubicBezTo>
                    <a:pt x="12" y="160"/>
                    <a:pt x="4" y="151"/>
                    <a:pt x="4" y="151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6" y="135"/>
                    <a:pt x="25" y="135"/>
                  </a:cubicBezTo>
                  <a:cubicBezTo>
                    <a:pt x="33" y="135"/>
                    <a:pt x="37" y="130"/>
                    <a:pt x="42" y="122"/>
                  </a:cubicBezTo>
                  <a:lnTo>
                    <a:pt x="46" y="1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1" name="Group 410"/>
          <p:cNvGrpSpPr/>
          <p:nvPr/>
        </p:nvGrpSpPr>
        <p:grpSpPr>
          <a:xfrm>
            <a:off x="8344740" y="2882388"/>
            <a:ext cx="320675" cy="411163"/>
            <a:chOff x="8360615" y="2937247"/>
            <a:chExt cx="320675" cy="411163"/>
          </a:xfrm>
        </p:grpSpPr>
        <p:sp>
          <p:nvSpPr>
            <p:cNvPr id="412" name="Freeform 414"/>
            <p:cNvSpPr>
              <a:spLocks noChangeArrowheads="1"/>
            </p:cNvSpPr>
            <p:nvPr/>
          </p:nvSpPr>
          <p:spPr bwMode="auto">
            <a:xfrm>
              <a:off x="8479677" y="3107110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415"/>
            <p:cNvSpPr>
              <a:spLocks noChangeArrowheads="1"/>
            </p:cNvSpPr>
            <p:nvPr/>
          </p:nvSpPr>
          <p:spPr bwMode="auto">
            <a:xfrm>
              <a:off x="8378077" y="2954710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416"/>
            <p:cNvSpPr>
              <a:spLocks noChangeArrowheads="1"/>
            </p:cNvSpPr>
            <p:nvPr/>
          </p:nvSpPr>
          <p:spPr bwMode="auto">
            <a:xfrm>
              <a:off x="8378077" y="2954710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417"/>
            <p:cNvSpPr>
              <a:spLocks noChangeArrowheads="1"/>
            </p:cNvSpPr>
            <p:nvPr/>
          </p:nvSpPr>
          <p:spPr bwMode="auto">
            <a:xfrm>
              <a:off x="8492377" y="3256335"/>
              <a:ext cx="7938" cy="7937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" name="Freeform 418"/>
            <p:cNvSpPr>
              <a:spLocks noChangeArrowheads="1"/>
            </p:cNvSpPr>
            <p:nvPr/>
          </p:nvSpPr>
          <p:spPr bwMode="auto">
            <a:xfrm>
              <a:off x="8492377" y="3256335"/>
              <a:ext cx="7938" cy="7937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7" name="Freeform 419"/>
            <p:cNvSpPr>
              <a:spLocks noChangeArrowheads="1"/>
            </p:cNvSpPr>
            <p:nvPr/>
          </p:nvSpPr>
          <p:spPr bwMode="auto">
            <a:xfrm>
              <a:off x="8466977" y="3226172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420"/>
            <p:cNvSpPr>
              <a:spLocks noChangeArrowheads="1"/>
            </p:cNvSpPr>
            <p:nvPr/>
          </p:nvSpPr>
          <p:spPr bwMode="auto">
            <a:xfrm>
              <a:off x="8466977" y="3242047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421"/>
            <p:cNvSpPr>
              <a:spLocks noChangeArrowheads="1"/>
            </p:cNvSpPr>
            <p:nvPr/>
          </p:nvSpPr>
          <p:spPr bwMode="auto">
            <a:xfrm>
              <a:off x="8466977" y="3242047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422"/>
            <p:cNvSpPr>
              <a:spLocks noChangeArrowheads="1"/>
            </p:cNvSpPr>
            <p:nvPr/>
          </p:nvSpPr>
          <p:spPr bwMode="auto">
            <a:xfrm>
              <a:off x="8466977" y="3242047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423"/>
            <p:cNvSpPr>
              <a:spLocks noChangeArrowheads="1"/>
            </p:cNvSpPr>
            <p:nvPr/>
          </p:nvSpPr>
          <p:spPr bwMode="auto">
            <a:xfrm>
              <a:off x="8466977" y="3242047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424"/>
            <p:cNvSpPr>
              <a:spLocks noChangeArrowheads="1"/>
            </p:cNvSpPr>
            <p:nvPr/>
          </p:nvSpPr>
          <p:spPr bwMode="auto">
            <a:xfrm>
              <a:off x="8466977" y="3224585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425"/>
            <p:cNvSpPr>
              <a:spLocks noChangeArrowheads="1"/>
            </p:cNvSpPr>
            <p:nvPr/>
          </p:nvSpPr>
          <p:spPr bwMode="auto">
            <a:xfrm>
              <a:off x="8360615" y="2937247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426"/>
            <p:cNvSpPr>
              <a:spLocks noChangeArrowheads="1"/>
            </p:cNvSpPr>
            <p:nvPr/>
          </p:nvSpPr>
          <p:spPr bwMode="auto">
            <a:xfrm>
              <a:off x="8360615" y="2937247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427"/>
            <p:cNvSpPr>
              <a:spLocks noChangeArrowheads="1"/>
            </p:cNvSpPr>
            <p:nvPr/>
          </p:nvSpPr>
          <p:spPr bwMode="auto">
            <a:xfrm>
              <a:off x="8466977" y="2954710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428"/>
            <p:cNvSpPr>
              <a:spLocks noChangeArrowheads="1"/>
            </p:cNvSpPr>
            <p:nvPr/>
          </p:nvSpPr>
          <p:spPr bwMode="auto">
            <a:xfrm>
              <a:off x="8554290" y="3064247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429"/>
            <p:cNvSpPr>
              <a:spLocks noChangeArrowheads="1"/>
            </p:cNvSpPr>
            <p:nvPr/>
          </p:nvSpPr>
          <p:spPr bwMode="auto">
            <a:xfrm>
              <a:off x="8554290" y="3064247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430"/>
            <p:cNvSpPr>
              <a:spLocks noChangeArrowheads="1"/>
            </p:cNvSpPr>
            <p:nvPr/>
          </p:nvSpPr>
          <p:spPr bwMode="auto">
            <a:xfrm>
              <a:off x="8554290" y="3064247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431"/>
            <p:cNvSpPr>
              <a:spLocks noChangeArrowheads="1"/>
            </p:cNvSpPr>
            <p:nvPr/>
          </p:nvSpPr>
          <p:spPr bwMode="auto">
            <a:xfrm>
              <a:off x="8466977" y="3167435"/>
              <a:ext cx="88900" cy="36512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3 h 102"/>
                <a:gd name="T6" fmla="*/ 0 w 245"/>
                <a:gd name="T7" fmla="*/ 63 h 102"/>
                <a:gd name="T8" fmla="*/ 0 w 245"/>
                <a:gd name="T9" fmla="*/ 63 h 102"/>
                <a:gd name="T10" fmla="*/ 21 w 245"/>
                <a:gd name="T11" fmla="*/ 33 h 102"/>
                <a:gd name="T12" fmla="*/ 101 w 245"/>
                <a:gd name="T13" fmla="*/ 0 h 102"/>
                <a:gd name="T14" fmla="*/ 181 w 245"/>
                <a:gd name="T15" fmla="*/ 38 h 102"/>
                <a:gd name="T16" fmla="*/ 244 w 245"/>
                <a:gd name="T17" fmla="*/ 101 h 102"/>
                <a:gd name="T18" fmla="*/ 181 w 245"/>
                <a:gd name="T19" fmla="*/ 38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432"/>
            <p:cNvSpPr>
              <a:spLocks noChangeArrowheads="1"/>
            </p:cNvSpPr>
            <p:nvPr/>
          </p:nvSpPr>
          <p:spPr bwMode="auto">
            <a:xfrm>
              <a:off x="8459040" y="3249985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433"/>
            <p:cNvSpPr>
              <a:spLocks noChangeArrowheads="1"/>
            </p:cNvSpPr>
            <p:nvPr/>
          </p:nvSpPr>
          <p:spPr bwMode="auto">
            <a:xfrm>
              <a:off x="8462215" y="3064247"/>
              <a:ext cx="219075" cy="284163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434"/>
            <p:cNvSpPr>
              <a:spLocks noChangeArrowheads="1"/>
            </p:cNvSpPr>
            <p:nvPr/>
          </p:nvSpPr>
          <p:spPr bwMode="auto">
            <a:xfrm>
              <a:off x="8503490" y="3107110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3" name="Freeform 435"/>
            <p:cNvSpPr>
              <a:spLocks noChangeArrowheads="1"/>
            </p:cNvSpPr>
            <p:nvPr/>
          </p:nvSpPr>
          <p:spPr bwMode="auto">
            <a:xfrm>
              <a:off x="8503490" y="3107110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4" name="Freeform 436"/>
            <p:cNvSpPr>
              <a:spLocks noChangeArrowheads="1"/>
            </p:cNvSpPr>
            <p:nvPr/>
          </p:nvSpPr>
          <p:spPr bwMode="auto">
            <a:xfrm>
              <a:off x="8479677" y="3186485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437"/>
            <p:cNvSpPr>
              <a:spLocks noChangeArrowheads="1"/>
            </p:cNvSpPr>
            <p:nvPr/>
          </p:nvSpPr>
          <p:spPr bwMode="auto">
            <a:xfrm>
              <a:off x="8573340" y="3107110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438"/>
            <p:cNvSpPr>
              <a:spLocks noChangeArrowheads="1"/>
            </p:cNvSpPr>
            <p:nvPr/>
          </p:nvSpPr>
          <p:spPr bwMode="auto">
            <a:xfrm>
              <a:off x="8573340" y="3107110"/>
              <a:ext cx="1587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439"/>
            <p:cNvSpPr>
              <a:spLocks noChangeArrowheads="1"/>
            </p:cNvSpPr>
            <p:nvPr/>
          </p:nvSpPr>
          <p:spPr bwMode="auto">
            <a:xfrm>
              <a:off x="8400302" y="3059485"/>
              <a:ext cx="39688" cy="41275"/>
            </a:xfrm>
            <a:custGeom>
              <a:avLst/>
              <a:gdLst>
                <a:gd name="T0" fmla="*/ 71 w 110"/>
                <a:gd name="T1" fmla="*/ 55 h 115"/>
                <a:gd name="T2" fmla="*/ 71 w 110"/>
                <a:gd name="T3" fmla="*/ 55 h 115"/>
                <a:gd name="T4" fmla="*/ 109 w 110"/>
                <a:gd name="T5" fmla="*/ 114 h 115"/>
                <a:gd name="T6" fmla="*/ 80 w 110"/>
                <a:gd name="T7" fmla="*/ 114 h 115"/>
                <a:gd name="T8" fmla="*/ 59 w 110"/>
                <a:gd name="T9" fmla="*/ 80 h 115"/>
                <a:gd name="T10" fmla="*/ 54 w 110"/>
                <a:gd name="T11" fmla="*/ 76 h 115"/>
                <a:gd name="T12" fmla="*/ 54 w 110"/>
                <a:gd name="T13" fmla="*/ 76 h 115"/>
                <a:gd name="T14" fmla="*/ 50 w 110"/>
                <a:gd name="T15" fmla="*/ 80 h 115"/>
                <a:gd name="T16" fmla="*/ 33 w 110"/>
                <a:gd name="T17" fmla="*/ 114 h 115"/>
                <a:gd name="T18" fmla="*/ 0 w 110"/>
                <a:gd name="T19" fmla="*/ 114 h 115"/>
                <a:gd name="T20" fmla="*/ 38 w 110"/>
                <a:gd name="T21" fmla="*/ 55 h 115"/>
                <a:gd name="T22" fmla="*/ 0 w 110"/>
                <a:gd name="T23" fmla="*/ 0 h 115"/>
                <a:gd name="T24" fmla="*/ 33 w 110"/>
                <a:gd name="T25" fmla="*/ 0 h 115"/>
                <a:gd name="T26" fmla="*/ 50 w 110"/>
                <a:gd name="T27" fmla="*/ 30 h 115"/>
                <a:gd name="T28" fmla="*/ 54 w 110"/>
                <a:gd name="T29" fmla="*/ 38 h 115"/>
                <a:gd name="T30" fmla="*/ 54 w 110"/>
                <a:gd name="T31" fmla="*/ 38 h 115"/>
                <a:gd name="T32" fmla="*/ 59 w 110"/>
                <a:gd name="T33" fmla="*/ 30 h 115"/>
                <a:gd name="T34" fmla="*/ 75 w 110"/>
                <a:gd name="T35" fmla="*/ 0 h 115"/>
                <a:gd name="T36" fmla="*/ 109 w 110"/>
                <a:gd name="T37" fmla="*/ 0 h 115"/>
                <a:gd name="T38" fmla="*/ 71 w 110"/>
                <a:gd name="T39" fmla="*/ 5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0" h="115">
                  <a:moveTo>
                    <a:pt x="71" y="55"/>
                  </a:moveTo>
                  <a:lnTo>
                    <a:pt x="71" y="55"/>
                  </a:lnTo>
                  <a:cubicBezTo>
                    <a:pt x="109" y="114"/>
                    <a:pt x="109" y="114"/>
                    <a:pt x="109" y="114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4" y="76"/>
                  </a:lnTo>
                  <a:lnTo>
                    <a:pt x="54" y="76"/>
                  </a:lnTo>
                  <a:cubicBezTo>
                    <a:pt x="54" y="76"/>
                    <a:pt x="54" y="80"/>
                    <a:pt x="50" y="80"/>
                  </a:cubicBezTo>
                  <a:cubicBezTo>
                    <a:pt x="33" y="114"/>
                    <a:pt x="33" y="114"/>
                    <a:pt x="33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4" y="34"/>
                    <a:pt x="54" y="38"/>
                    <a:pt x="54" y="38"/>
                  </a:cubicBezTo>
                  <a:lnTo>
                    <a:pt x="54" y="38"/>
                  </a:lnTo>
                  <a:cubicBezTo>
                    <a:pt x="54" y="38"/>
                    <a:pt x="59" y="34"/>
                    <a:pt x="59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9" y="0"/>
                    <a:pt x="109" y="0"/>
                    <a:pt x="109" y="0"/>
                  </a:cubicBezTo>
                  <a:lnTo>
                    <a:pt x="71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440"/>
            <p:cNvSpPr>
              <a:spLocks noChangeArrowheads="1"/>
            </p:cNvSpPr>
            <p:nvPr/>
          </p:nvSpPr>
          <p:spPr bwMode="auto">
            <a:xfrm>
              <a:off x="8446340" y="3081710"/>
              <a:ext cx="39687" cy="7937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441"/>
            <p:cNvSpPr>
              <a:spLocks noChangeArrowheads="1"/>
            </p:cNvSpPr>
            <p:nvPr/>
          </p:nvSpPr>
          <p:spPr bwMode="auto">
            <a:xfrm>
              <a:off x="8446340" y="3064247"/>
              <a:ext cx="39687" cy="7938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442"/>
            <p:cNvSpPr>
              <a:spLocks noChangeArrowheads="1"/>
            </p:cNvSpPr>
            <p:nvPr/>
          </p:nvSpPr>
          <p:spPr bwMode="auto">
            <a:xfrm>
              <a:off x="8492377" y="3059485"/>
              <a:ext cx="42863" cy="58737"/>
            </a:xfrm>
            <a:custGeom>
              <a:avLst/>
              <a:gdLst>
                <a:gd name="T0" fmla="*/ 46 w 119"/>
                <a:gd name="T1" fmla="*/ 114 h 161"/>
                <a:gd name="T2" fmla="*/ 46 w 119"/>
                <a:gd name="T3" fmla="*/ 114 h 161"/>
                <a:gd name="T4" fmla="*/ 0 w 119"/>
                <a:gd name="T5" fmla="*/ 0 h 161"/>
                <a:gd name="T6" fmla="*/ 33 w 119"/>
                <a:gd name="T7" fmla="*/ 0 h 161"/>
                <a:gd name="T8" fmla="*/ 54 w 119"/>
                <a:gd name="T9" fmla="*/ 67 h 161"/>
                <a:gd name="T10" fmla="*/ 59 w 119"/>
                <a:gd name="T11" fmla="*/ 80 h 161"/>
                <a:gd name="T12" fmla="*/ 59 w 119"/>
                <a:gd name="T13" fmla="*/ 80 h 161"/>
                <a:gd name="T14" fmla="*/ 63 w 119"/>
                <a:gd name="T15" fmla="*/ 67 h 161"/>
                <a:gd name="T16" fmla="*/ 88 w 119"/>
                <a:gd name="T17" fmla="*/ 0 h 161"/>
                <a:gd name="T18" fmla="*/ 118 w 119"/>
                <a:gd name="T19" fmla="*/ 0 h 161"/>
                <a:gd name="T20" fmla="*/ 67 w 119"/>
                <a:gd name="T21" fmla="*/ 130 h 161"/>
                <a:gd name="T22" fmla="*/ 25 w 119"/>
                <a:gd name="T23" fmla="*/ 160 h 161"/>
                <a:gd name="T24" fmla="*/ 4 w 119"/>
                <a:gd name="T25" fmla="*/ 151 h 161"/>
                <a:gd name="T26" fmla="*/ 12 w 119"/>
                <a:gd name="T27" fmla="*/ 130 h 161"/>
                <a:gd name="T28" fmla="*/ 25 w 119"/>
                <a:gd name="T29" fmla="*/ 135 h 161"/>
                <a:gd name="T30" fmla="*/ 42 w 119"/>
                <a:gd name="T31" fmla="*/ 122 h 161"/>
                <a:gd name="T32" fmla="*/ 46 w 119"/>
                <a:gd name="T33" fmla="*/ 11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161">
                  <a:moveTo>
                    <a:pt x="46" y="114"/>
                  </a:moveTo>
                  <a:lnTo>
                    <a:pt x="46" y="114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9" y="72"/>
                    <a:pt x="59" y="80"/>
                    <a:pt x="59" y="80"/>
                  </a:cubicBezTo>
                  <a:lnTo>
                    <a:pt x="59" y="80"/>
                  </a:lnTo>
                  <a:cubicBezTo>
                    <a:pt x="59" y="80"/>
                    <a:pt x="63" y="72"/>
                    <a:pt x="63" y="6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59" y="151"/>
                    <a:pt x="42" y="160"/>
                    <a:pt x="25" y="160"/>
                  </a:cubicBezTo>
                  <a:cubicBezTo>
                    <a:pt x="12" y="160"/>
                    <a:pt x="4" y="151"/>
                    <a:pt x="4" y="151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6" y="135"/>
                    <a:pt x="25" y="135"/>
                  </a:cubicBezTo>
                  <a:cubicBezTo>
                    <a:pt x="33" y="135"/>
                    <a:pt x="37" y="130"/>
                    <a:pt x="42" y="122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1" name="Group 440"/>
          <p:cNvGrpSpPr/>
          <p:nvPr/>
        </p:nvGrpSpPr>
        <p:grpSpPr>
          <a:xfrm>
            <a:off x="8344740" y="3492713"/>
            <a:ext cx="320675" cy="411163"/>
            <a:chOff x="8346327" y="3527985"/>
            <a:chExt cx="320675" cy="411163"/>
          </a:xfrm>
        </p:grpSpPr>
        <p:sp>
          <p:nvSpPr>
            <p:cNvPr id="442" name="Freeform 443"/>
            <p:cNvSpPr>
              <a:spLocks noChangeArrowheads="1"/>
            </p:cNvSpPr>
            <p:nvPr/>
          </p:nvSpPr>
          <p:spPr bwMode="auto">
            <a:xfrm>
              <a:off x="8466977" y="3697848"/>
              <a:ext cx="184150" cy="223837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444"/>
            <p:cNvSpPr>
              <a:spLocks noChangeArrowheads="1"/>
            </p:cNvSpPr>
            <p:nvPr/>
          </p:nvSpPr>
          <p:spPr bwMode="auto">
            <a:xfrm>
              <a:off x="8365377" y="3543860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" name="Freeform 445"/>
            <p:cNvSpPr>
              <a:spLocks noChangeArrowheads="1"/>
            </p:cNvSpPr>
            <p:nvPr/>
          </p:nvSpPr>
          <p:spPr bwMode="auto">
            <a:xfrm>
              <a:off x="8365377" y="3543860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446"/>
            <p:cNvSpPr>
              <a:spLocks noChangeArrowheads="1"/>
            </p:cNvSpPr>
            <p:nvPr/>
          </p:nvSpPr>
          <p:spPr bwMode="auto">
            <a:xfrm>
              <a:off x="8479677" y="3847073"/>
              <a:ext cx="7938" cy="7937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6" name="Freeform 447"/>
            <p:cNvSpPr>
              <a:spLocks noChangeArrowheads="1"/>
            </p:cNvSpPr>
            <p:nvPr/>
          </p:nvSpPr>
          <p:spPr bwMode="auto">
            <a:xfrm>
              <a:off x="8479677" y="3847073"/>
              <a:ext cx="7938" cy="7937"/>
            </a:xfrm>
            <a:custGeom>
              <a:avLst/>
              <a:gdLst>
                <a:gd name="T0" fmla="*/ 0 w 22"/>
                <a:gd name="T1" fmla="*/ 0 h 22"/>
                <a:gd name="T2" fmla="*/ 8 w 22"/>
                <a:gd name="T3" fmla="*/ 8 h 22"/>
                <a:gd name="T4" fmla="*/ 21 w 22"/>
                <a:gd name="T5" fmla="*/ 21 h 22"/>
                <a:gd name="T6" fmla="*/ 0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lnTo>
                    <a:pt x="8" y="8"/>
                  </a:lnTo>
                  <a:lnTo>
                    <a:pt x="21" y="21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7" name="Freeform 448"/>
            <p:cNvSpPr>
              <a:spLocks noChangeArrowheads="1"/>
            </p:cNvSpPr>
            <p:nvPr/>
          </p:nvSpPr>
          <p:spPr bwMode="auto">
            <a:xfrm>
              <a:off x="8452690" y="3816910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449"/>
            <p:cNvSpPr>
              <a:spLocks noChangeArrowheads="1"/>
            </p:cNvSpPr>
            <p:nvPr/>
          </p:nvSpPr>
          <p:spPr bwMode="auto">
            <a:xfrm>
              <a:off x="8452690" y="3831198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450"/>
            <p:cNvSpPr>
              <a:spLocks noChangeArrowheads="1"/>
            </p:cNvSpPr>
            <p:nvPr/>
          </p:nvSpPr>
          <p:spPr bwMode="auto">
            <a:xfrm>
              <a:off x="8452690" y="3831198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3 w 102"/>
                <a:gd name="T9" fmla="*/ 63 h 68"/>
                <a:gd name="T10" fmla="*/ 80 w 102"/>
                <a:gd name="T11" fmla="*/ 50 h 68"/>
                <a:gd name="T12" fmla="*/ 72 w 102"/>
                <a:gd name="T13" fmla="*/ 42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3" y="63"/>
                  </a:lnTo>
                  <a:lnTo>
                    <a:pt x="80" y="50"/>
                  </a:lnTo>
                  <a:lnTo>
                    <a:pt x="72" y="42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451"/>
            <p:cNvSpPr>
              <a:spLocks noChangeArrowheads="1"/>
            </p:cNvSpPr>
            <p:nvPr/>
          </p:nvSpPr>
          <p:spPr bwMode="auto">
            <a:xfrm>
              <a:off x="8452690" y="3831198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452"/>
            <p:cNvSpPr>
              <a:spLocks noChangeArrowheads="1"/>
            </p:cNvSpPr>
            <p:nvPr/>
          </p:nvSpPr>
          <p:spPr bwMode="auto">
            <a:xfrm>
              <a:off x="8452690" y="3831198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453"/>
            <p:cNvSpPr>
              <a:spLocks noChangeArrowheads="1"/>
            </p:cNvSpPr>
            <p:nvPr/>
          </p:nvSpPr>
          <p:spPr bwMode="auto">
            <a:xfrm>
              <a:off x="8452690" y="3815323"/>
              <a:ext cx="6350" cy="11112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454"/>
            <p:cNvSpPr>
              <a:spLocks noChangeArrowheads="1"/>
            </p:cNvSpPr>
            <p:nvPr/>
          </p:nvSpPr>
          <p:spPr bwMode="auto">
            <a:xfrm>
              <a:off x="8346327" y="3527985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455"/>
            <p:cNvSpPr>
              <a:spLocks noChangeArrowheads="1"/>
            </p:cNvSpPr>
            <p:nvPr/>
          </p:nvSpPr>
          <p:spPr bwMode="auto">
            <a:xfrm>
              <a:off x="8346327" y="3527985"/>
              <a:ext cx="212725" cy="338138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456"/>
            <p:cNvSpPr>
              <a:spLocks noChangeArrowheads="1"/>
            </p:cNvSpPr>
            <p:nvPr/>
          </p:nvSpPr>
          <p:spPr bwMode="auto">
            <a:xfrm>
              <a:off x="8452690" y="3543860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101 w 245"/>
                <a:gd name="T11" fmla="*/ 593 h 695"/>
                <a:gd name="T12" fmla="*/ 181 w 245"/>
                <a:gd name="T13" fmla="*/ 631 h 695"/>
                <a:gd name="T14" fmla="*/ 244 w 245"/>
                <a:gd name="T15" fmla="*/ 694 h 695"/>
                <a:gd name="T16" fmla="*/ 244 w 245"/>
                <a:gd name="T17" fmla="*/ 307 h 695"/>
                <a:gd name="T18" fmla="*/ 244 w 245"/>
                <a:gd name="T19" fmla="*/ 307 h 695"/>
                <a:gd name="T20" fmla="*/ 244 w 245"/>
                <a:gd name="T21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457"/>
            <p:cNvSpPr>
              <a:spLocks noChangeArrowheads="1"/>
            </p:cNvSpPr>
            <p:nvPr/>
          </p:nvSpPr>
          <p:spPr bwMode="auto">
            <a:xfrm>
              <a:off x="8541590" y="3654985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458"/>
            <p:cNvSpPr>
              <a:spLocks noChangeArrowheads="1"/>
            </p:cNvSpPr>
            <p:nvPr/>
          </p:nvSpPr>
          <p:spPr bwMode="auto">
            <a:xfrm>
              <a:off x="8541590" y="3654985"/>
              <a:ext cx="4762" cy="4763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8" name="Freeform 459"/>
            <p:cNvSpPr>
              <a:spLocks noChangeArrowheads="1"/>
            </p:cNvSpPr>
            <p:nvPr/>
          </p:nvSpPr>
          <p:spPr bwMode="auto">
            <a:xfrm>
              <a:off x="8541590" y="365498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9" name="Freeform 460"/>
            <p:cNvSpPr>
              <a:spLocks noChangeArrowheads="1"/>
            </p:cNvSpPr>
            <p:nvPr/>
          </p:nvSpPr>
          <p:spPr bwMode="auto">
            <a:xfrm>
              <a:off x="8452690" y="3758173"/>
              <a:ext cx="88900" cy="36512"/>
            </a:xfrm>
            <a:custGeom>
              <a:avLst/>
              <a:gdLst>
                <a:gd name="T0" fmla="*/ 101 w 245"/>
                <a:gd name="T1" fmla="*/ 0 h 102"/>
                <a:gd name="T2" fmla="*/ 101 w 245"/>
                <a:gd name="T3" fmla="*/ 0 h 102"/>
                <a:gd name="T4" fmla="*/ 21 w 245"/>
                <a:gd name="T5" fmla="*/ 33 h 102"/>
                <a:gd name="T6" fmla="*/ 0 w 245"/>
                <a:gd name="T7" fmla="*/ 63 h 102"/>
                <a:gd name="T8" fmla="*/ 0 w 245"/>
                <a:gd name="T9" fmla="*/ 63 h 102"/>
                <a:gd name="T10" fmla="*/ 21 w 245"/>
                <a:gd name="T11" fmla="*/ 33 h 102"/>
                <a:gd name="T12" fmla="*/ 101 w 245"/>
                <a:gd name="T13" fmla="*/ 0 h 102"/>
                <a:gd name="T14" fmla="*/ 181 w 245"/>
                <a:gd name="T15" fmla="*/ 38 h 102"/>
                <a:gd name="T16" fmla="*/ 244 w 245"/>
                <a:gd name="T17" fmla="*/ 101 h 102"/>
                <a:gd name="T18" fmla="*/ 181 w 245"/>
                <a:gd name="T19" fmla="*/ 38 h 102"/>
                <a:gd name="T20" fmla="*/ 101 w 245"/>
                <a:gd name="T21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5" h="102">
                  <a:moveTo>
                    <a:pt x="101" y="0"/>
                  </a:move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461"/>
            <p:cNvSpPr>
              <a:spLocks noChangeArrowheads="1"/>
            </p:cNvSpPr>
            <p:nvPr/>
          </p:nvSpPr>
          <p:spPr bwMode="auto">
            <a:xfrm>
              <a:off x="8444752" y="3839135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462"/>
            <p:cNvSpPr>
              <a:spLocks noChangeArrowheads="1"/>
            </p:cNvSpPr>
            <p:nvPr/>
          </p:nvSpPr>
          <p:spPr bwMode="auto">
            <a:xfrm>
              <a:off x="8447927" y="3654985"/>
              <a:ext cx="219075" cy="284163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463"/>
            <p:cNvSpPr>
              <a:spLocks noChangeArrowheads="1"/>
            </p:cNvSpPr>
            <p:nvPr/>
          </p:nvSpPr>
          <p:spPr bwMode="auto">
            <a:xfrm>
              <a:off x="8489202" y="3697848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464"/>
            <p:cNvSpPr>
              <a:spLocks noChangeArrowheads="1"/>
            </p:cNvSpPr>
            <p:nvPr/>
          </p:nvSpPr>
          <p:spPr bwMode="auto">
            <a:xfrm>
              <a:off x="8489202" y="3697848"/>
              <a:ext cx="161925" cy="223837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465"/>
            <p:cNvSpPr>
              <a:spLocks noChangeArrowheads="1"/>
            </p:cNvSpPr>
            <p:nvPr/>
          </p:nvSpPr>
          <p:spPr bwMode="auto">
            <a:xfrm>
              <a:off x="8466977" y="3775635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466"/>
            <p:cNvSpPr>
              <a:spLocks noChangeArrowheads="1"/>
            </p:cNvSpPr>
            <p:nvPr/>
          </p:nvSpPr>
          <p:spPr bwMode="auto">
            <a:xfrm>
              <a:off x="8559052" y="3697848"/>
              <a:ext cx="1588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467"/>
            <p:cNvSpPr>
              <a:spLocks noChangeArrowheads="1"/>
            </p:cNvSpPr>
            <p:nvPr/>
          </p:nvSpPr>
          <p:spPr bwMode="auto">
            <a:xfrm>
              <a:off x="8559052" y="3697848"/>
              <a:ext cx="1588" cy="115887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468"/>
            <p:cNvSpPr>
              <a:spLocks noChangeArrowheads="1"/>
            </p:cNvSpPr>
            <p:nvPr/>
          </p:nvSpPr>
          <p:spPr bwMode="auto">
            <a:xfrm>
              <a:off x="8386015" y="3648635"/>
              <a:ext cx="39687" cy="41275"/>
            </a:xfrm>
            <a:custGeom>
              <a:avLst/>
              <a:gdLst>
                <a:gd name="T0" fmla="*/ 71 w 110"/>
                <a:gd name="T1" fmla="*/ 55 h 115"/>
                <a:gd name="T2" fmla="*/ 71 w 110"/>
                <a:gd name="T3" fmla="*/ 55 h 115"/>
                <a:gd name="T4" fmla="*/ 109 w 110"/>
                <a:gd name="T5" fmla="*/ 114 h 115"/>
                <a:gd name="T6" fmla="*/ 80 w 110"/>
                <a:gd name="T7" fmla="*/ 114 h 115"/>
                <a:gd name="T8" fmla="*/ 59 w 110"/>
                <a:gd name="T9" fmla="*/ 80 h 115"/>
                <a:gd name="T10" fmla="*/ 54 w 110"/>
                <a:gd name="T11" fmla="*/ 76 h 115"/>
                <a:gd name="T12" fmla="*/ 54 w 110"/>
                <a:gd name="T13" fmla="*/ 76 h 115"/>
                <a:gd name="T14" fmla="*/ 50 w 110"/>
                <a:gd name="T15" fmla="*/ 80 h 115"/>
                <a:gd name="T16" fmla="*/ 33 w 110"/>
                <a:gd name="T17" fmla="*/ 114 h 115"/>
                <a:gd name="T18" fmla="*/ 0 w 110"/>
                <a:gd name="T19" fmla="*/ 114 h 115"/>
                <a:gd name="T20" fmla="*/ 38 w 110"/>
                <a:gd name="T21" fmla="*/ 55 h 115"/>
                <a:gd name="T22" fmla="*/ 0 w 110"/>
                <a:gd name="T23" fmla="*/ 0 h 115"/>
                <a:gd name="T24" fmla="*/ 33 w 110"/>
                <a:gd name="T25" fmla="*/ 0 h 115"/>
                <a:gd name="T26" fmla="*/ 50 w 110"/>
                <a:gd name="T27" fmla="*/ 30 h 115"/>
                <a:gd name="T28" fmla="*/ 54 w 110"/>
                <a:gd name="T29" fmla="*/ 38 h 115"/>
                <a:gd name="T30" fmla="*/ 54 w 110"/>
                <a:gd name="T31" fmla="*/ 38 h 115"/>
                <a:gd name="T32" fmla="*/ 59 w 110"/>
                <a:gd name="T33" fmla="*/ 30 h 115"/>
                <a:gd name="T34" fmla="*/ 75 w 110"/>
                <a:gd name="T35" fmla="*/ 0 h 115"/>
                <a:gd name="T36" fmla="*/ 109 w 110"/>
                <a:gd name="T37" fmla="*/ 0 h 115"/>
                <a:gd name="T38" fmla="*/ 71 w 110"/>
                <a:gd name="T39" fmla="*/ 5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0" h="115">
                  <a:moveTo>
                    <a:pt x="71" y="55"/>
                  </a:moveTo>
                  <a:lnTo>
                    <a:pt x="71" y="55"/>
                  </a:lnTo>
                  <a:cubicBezTo>
                    <a:pt x="109" y="114"/>
                    <a:pt x="109" y="114"/>
                    <a:pt x="109" y="114"/>
                  </a:cubicBezTo>
                  <a:cubicBezTo>
                    <a:pt x="80" y="114"/>
                    <a:pt x="80" y="114"/>
                    <a:pt x="80" y="114"/>
                  </a:cubicBezTo>
                  <a:cubicBezTo>
                    <a:pt x="59" y="80"/>
                    <a:pt x="59" y="80"/>
                    <a:pt x="59" y="80"/>
                  </a:cubicBezTo>
                  <a:lnTo>
                    <a:pt x="54" y="76"/>
                  </a:lnTo>
                  <a:lnTo>
                    <a:pt x="54" y="76"/>
                  </a:lnTo>
                  <a:cubicBezTo>
                    <a:pt x="54" y="76"/>
                    <a:pt x="54" y="80"/>
                    <a:pt x="50" y="80"/>
                  </a:cubicBezTo>
                  <a:cubicBezTo>
                    <a:pt x="33" y="114"/>
                    <a:pt x="33" y="114"/>
                    <a:pt x="33" y="114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0" y="30"/>
                    <a:pt x="50" y="30"/>
                    <a:pt x="50" y="30"/>
                  </a:cubicBezTo>
                  <a:cubicBezTo>
                    <a:pt x="54" y="34"/>
                    <a:pt x="54" y="38"/>
                    <a:pt x="54" y="38"/>
                  </a:cubicBezTo>
                  <a:lnTo>
                    <a:pt x="54" y="38"/>
                  </a:lnTo>
                  <a:cubicBezTo>
                    <a:pt x="54" y="38"/>
                    <a:pt x="59" y="34"/>
                    <a:pt x="59" y="3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9" y="0"/>
                    <a:pt x="109" y="0"/>
                    <a:pt x="109" y="0"/>
                  </a:cubicBezTo>
                  <a:lnTo>
                    <a:pt x="71" y="5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469"/>
            <p:cNvSpPr>
              <a:spLocks noChangeArrowheads="1"/>
            </p:cNvSpPr>
            <p:nvPr/>
          </p:nvSpPr>
          <p:spPr bwMode="auto">
            <a:xfrm>
              <a:off x="8433640" y="3670860"/>
              <a:ext cx="39687" cy="7938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470"/>
            <p:cNvSpPr>
              <a:spLocks noChangeArrowheads="1"/>
            </p:cNvSpPr>
            <p:nvPr/>
          </p:nvSpPr>
          <p:spPr bwMode="auto">
            <a:xfrm>
              <a:off x="8433640" y="3654985"/>
              <a:ext cx="39687" cy="7938"/>
            </a:xfrm>
            <a:custGeom>
              <a:avLst/>
              <a:gdLst>
                <a:gd name="T0" fmla="*/ 110 w 111"/>
                <a:gd name="T1" fmla="*/ 21 h 22"/>
                <a:gd name="T2" fmla="*/ 0 w 111"/>
                <a:gd name="T3" fmla="*/ 21 h 22"/>
                <a:gd name="T4" fmla="*/ 0 w 111"/>
                <a:gd name="T5" fmla="*/ 0 h 22"/>
                <a:gd name="T6" fmla="*/ 110 w 111"/>
                <a:gd name="T7" fmla="*/ 0 h 22"/>
                <a:gd name="T8" fmla="*/ 110 w 111"/>
                <a:gd name="T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1" h="22">
                  <a:moveTo>
                    <a:pt x="110" y="21"/>
                  </a:moveTo>
                  <a:lnTo>
                    <a:pt x="0" y="21"/>
                  </a:lnTo>
                  <a:lnTo>
                    <a:pt x="0" y="0"/>
                  </a:lnTo>
                  <a:lnTo>
                    <a:pt x="110" y="0"/>
                  </a:lnTo>
                  <a:lnTo>
                    <a:pt x="110" y="2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0" name="Freeform 471"/>
            <p:cNvSpPr>
              <a:spLocks noChangeArrowheads="1"/>
            </p:cNvSpPr>
            <p:nvPr/>
          </p:nvSpPr>
          <p:spPr bwMode="auto">
            <a:xfrm>
              <a:off x="8479677" y="3648635"/>
              <a:ext cx="42863" cy="58738"/>
            </a:xfrm>
            <a:custGeom>
              <a:avLst/>
              <a:gdLst>
                <a:gd name="T0" fmla="*/ 46 w 119"/>
                <a:gd name="T1" fmla="*/ 114 h 161"/>
                <a:gd name="T2" fmla="*/ 46 w 119"/>
                <a:gd name="T3" fmla="*/ 114 h 161"/>
                <a:gd name="T4" fmla="*/ 0 w 119"/>
                <a:gd name="T5" fmla="*/ 0 h 161"/>
                <a:gd name="T6" fmla="*/ 33 w 119"/>
                <a:gd name="T7" fmla="*/ 0 h 161"/>
                <a:gd name="T8" fmla="*/ 54 w 119"/>
                <a:gd name="T9" fmla="*/ 67 h 161"/>
                <a:gd name="T10" fmla="*/ 59 w 119"/>
                <a:gd name="T11" fmla="*/ 80 h 161"/>
                <a:gd name="T12" fmla="*/ 59 w 119"/>
                <a:gd name="T13" fmla="*/ 80 h 161"/>
                <a:gd name="T14" fmla="*/ 63 w 119"/>
                <a:gd name="T15" fmla="*/ 67 h 161"/>
                <a:gd name="T16" fmla="*/ 88 w 119"/>
                <a:gd name="T17" fmla="*/ 0 h 161"/>
                <a:gd name="T18" fmla="*/ 118 w 119"/>
                <a:gd name="T19" fmla="*/ 0 h 161"/>
                <a:gd name="T20" fmla="*/ 67 w 119"/>
                <a:gd name="T21" fmla="*/ 130 h 161"/>
                <a:gd name="T22" fmla="*/ 25 w 119"/>
                <a:gd name="T23" fmla="*/ 160 h 161"/>
                <a:gd name="T24" fmla="*/ 4 w 119"/>
                <a:gd name="T25" fmla="*/ 151 h 161"/>
                <a:gd name="T26" fmla="*/ 12 w 119"/>
                <a:gd name="T27" fmla="*/ 130 h 161"/>
                <a:gd name="T28" fmla="*/ 25 w 119"/>
                <a:gd name="T29" fmla="*/ 135 h 161"/>
                <a:gd name="T30" fmla="*/ 42 w 119"/>
                <a:gd name="T31" fmla="*/ 122 h 161"/>
                <a:gd name="T32" fmla="*/ 46 w 119"/>
                <a:gd name="T33" fmla="*/ 11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161">
                  <a:moveTo>
                    <a:pt x="46" y="114"/>
                  </a:moveTo>
                  <a:lnTo>
                    <a:pt x="46" y="114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54" y="67"/>
                    <a:pt x="54" y="67"/>
                    <a:pt x="54" y="67"/>
                  </a:cubicBezTo>
                  <a:cubicBezTo>
                    <a:pt x="59" y="72"/>
                    <a:pt x="59" y="80"/>
                    <a:pt x="59" y="80"/>
                  </a:cubicBezTo>
                  <a:lnTo>
                    <a:pt x="59" y="80"/>
                  </a:lnTo>
                  <a:cubicBezTo>
                    <a:pt x="59" y="80"/>
                    <a:pt x="63" y="72"/>
                    <a:pt x="63" y="6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59" y="151"/>
                    <a:pt x="42" y="160"/>
                    <a:pt x="25" y="160"/>
                  </a:cubicBezTo>
                  <a:cubicBezTo>
                    <a:pt x="12" y="160"/>
                    <a:pt x="4" y="151"/>
                    <a:pt x="4" y="151"/>
                  </a:cubicBezTo>
                  <a:cubicBezTo>
                    <a:pt x="12" y="130"/>
                    <a:pt x="12" y="130"/>
                    <a:pt x="12" y="130"/>
                  </a:cubicBezTo>
                  <a:cubicBezTo>
                    <a:pt x="12" y="130"/>
                    <a:pt x="16" y="135"/>
                    <a:pt x="25" y="135"/>
                  </a:cubicBezTo>
                  <a:cubicBezTo>
                    <a:pt x="33" y="135"/>
                    <a:pt x="37" y="130"/>
                    <a:pt x="42" y="122"/>
                  </a:cubicBezTo>
                  <a:lnTo>
                    <a:pt x="46" y="1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1" name="Group 470"/>
          <p:cNvGrpSpPr/>
          <p:nvPr/>
        </p:nvGrpSpPr>
        <p:grpSpPr>
          <a:xfrm>
            <a:off x="8257427" y="4074049"/>
            <a:ext cx="495300" cy="493712"/>
            <a:chOff x="8257427" y="4086319"/>
            <a:chExt cx="495300" cy="493712"/>
          </a:xfrm>
        </p:grpSpPr>
        <p:sp>
          <p:nvSpPr>
            <p:cNvPr id="472" name="Freeform 472"/>
            <p:cNvSpPr>
              <a:spLocks noChangeArrowheads="1"/>
            </p:cNvSpPr>
            <p:nvPr/>
          </p:nvSpPr>
          <p:spPr bwMode="auto">
            <a:xfrm>
              <a:off x="8257427" y="408631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473"/>
            <p:cNvSpPr>
              <a:spLocks noChangeArrowheads="1"/>
            </p:cNvSpPr>
            <p:nvPr/>
          </p:nvSpPr>
          <p:spPr bwMode="auto">
            <a:xfrm>
              <a:off x="8257427" y="4086319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474"/>
            <p:cNvSpPr>
              <a:spLocks noChangeArrowheads="1"/>
            </p:cNvSpPr>
            <p:nvPr/>
          </p:nvSpPr>
          <p:spPr bwMode="auto">
            <a:xfrm>
              <a:off x="8376490" y="4160931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475"/>
            <p:cNvSpPr>
              <a:spLocks noChangeArrowheads="1"/>
            </p:cNvSpPr>
            <p:nvPr/>
          </p:nvSpPr>
          <p:spPr bwMode="auto">
            <a:xfrm>
              <a:off x="8376490" y="4160931"/>
              <a:ext cx="376237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476"/>
            <p:cNvSpPr>
              <a:spLocks noChangeArrowheads="1"/>
            </p:cNvSpPr>
            <p:nvPr/>
          </p:nvSpPr>
          <p:spPr bwMode="auto">
            <a:xfrm>
              <a:off x="8376490" y="4160931"/>
              <a:ext cx="180975" cy="287338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0 h 798"/>
                <a:gd name="T4" fmla="*/ 0 w 501"/>
                <a:gd name="T5" fmla="*/ 797 h 798"/>
                <a:gd name="T6" fmla="*/ 353 w 501"/>
                <a:gd name="T7" fmla="*/ 797 h 798"/>
                <a:gd name="T8" fmla="*/ 318 w 501"/>
                <a:gd name="T9" fmla="*/ 761 h 798"/>
                <a:gd name="T10" fmla="*/ 278 w 501"/>
                <a:gd name="T11" fmla="*/ 718 h 798"/>
                <a:gd name="T12" fmla="*/ 43 w 501"/>
                <a:gd name="T13" fmla="*/ 718 h 798"/>
                <a:gd name="T14" fmla="*/ 43 w 501"/>
                <a:gd name="T15" fmla="*/ 40 h 798"/>
                <a:gd name="T16" fmla="*/ 457 w 501"/>
                <a:gd name="T17" fmla="*/ 40 h 798"/>
                <a:gd name="T18" fmla="*/ 457 w 501"/>
                <a:gd name="T19" fmla="*/ 629 h 798"/>
                <a:gd name="T20" fmla="*/ 500 w 501"/>
                <a:gd name="T21" fmla="*/ 672 h 798"/>
                <a:gd name="T22" fmla="*/ 500 w 501"/>
                <a:gd name="T23" fmla="*/ 0 h 798"/>
                <a:gd name="T24" fmla="*/ 0 w 501"/>
                <a:gd name="T25" fmla="*/ 0 h 798"/>
                <a:gd name="T26" fmla="*/ 250 w 501"/>
                <a:gd name="T27" fmla="*/ 736 h 798"/>
                <a:gd name="T28" fmla="*/ 250 w 501"/>
                <a:gd name="T29" fmla="*/ 736 h 798"/>
                <a:gd name="T30" fmla="*/ 268 w 501"/>
                <a:gd name="T31" fmla="*/ 758 h 798"/>
                <a:gd name="T32" fmla="*/ 250 w 501"/>
                <a:gd name="T33" fmla="*/ 776 h 798"/>
                <a:gd name="T34" fmla="*/ 232 w 501"/>
                <a:gd name="T35" fmla="*/ 758 h 798"/>
                <a:gd name="T36" fmla="*/ 250 w 501"/>
                <a:gd name="T37" fmla="*/ 73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0"/>
                  </a:lnTo>
                  <a:cubicBezTo>
                    <a:pt x="0" y="797"/>
                    <a:pt x="0" y="797"/>
                    <a:pt x="0" y="797"/>
                  </a:cubicBezTo>
                  <a:cubicBezTo>
                    <a:pt x="353" y="797"/>
                    <a:pt x="353" y="797"/>
                    <a:pt x="353" y="797"/>
                  </a:cubicBezTo>
                  <a:cubicBezTo>
                    <a:pt x="318" y="761"/>
                    <a:pt x="318" y="761"/>
                    <a:pt x="318" y="761"/>
                  </a:cubicBezTo>
                  <a:cubicBezTo>
                    <a:pt x="278" y="718"/>
                    <a:pt x="278" y="718"/>
                    <a:pt x="278" y="718"/>
                  </a:cubicBezTo>
                  <a:cubicBezTo>
                    <a:pt x="43" y="718"/>
                    <a:pt x="43" y="718"/>
                    <a:pt x="43" y="718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57" y="40"/>
                    <a:pt x="457" y="40"/>
                    <a:pt x="457" y="40"/>
                  </a:cubicBezTo>
                  <a:cubicBezTo>
                    <a:pt x="457" y="629"/>
                    <a:pt x="457" y="629"/>
                    <a:pt x="457" y="629"/>
                  </a:cubicBezTo>
                  <a:cubicBezTo>
                    <a:pt x="500" y="672"/>
                    <a:pt x="500" y="672"/>
                    <a:pt x="500" y="672"/>
                  </a:cubicBezTo>
                  <a:cubicBezTo>
                    <a:pt x="500" y="0"/>
                    <a:pt x="500" y="0"/>
                    <a:pt x="500" y="0"/>
                  </a:cubicBezTo>
                  <a:lnTo>
                    <a:pt x="0" y="0"/>
                  </a:lnTo>
                  <a:close/>
                  <a:moveTo>
                    <a:pt x="250" y="736"/>
                  </a:moveTo>
                  <a:lnTo>
                    <a:pt x="250" y="736"/>
                  </a:lnTo>
                  <a:cubicBezTo>
                    <a:pt x="261" y="736"/>
                    <a:pt x="268" y="747"/>
                    <a:pt x="268" y="758"/>
                  </a:cubicBezTo>
                  <a:cubicBezTo>
                    <a:pt x="268" y="765"/>
                    <a:pt x="261" y="776"/>
                    <a:pt x="250" y="776"/>
                  </a:cubicBezTo>
                  <a:cubicBezTo>
                    <a:pt x="239" y="776"/>
                    <a:pt x="232" y="765"/>
                    <a:pt x="232" y="758"/>
                  </a:cubicBezTo>
                  <a:cubicBezTo>
                    <a:pt x="232" y="747"/>
                    <a:pt x="239" y="736"/>
                    <a:pt x="250" y="7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477"/>
            <p:cNvSpPr>
              <a:spLocks noChangeArrowheads="1"/>
            </p:cNvSpPr>
            <p:nvPr/>
          </p:nvSpPr>
          <p:spPr bwMode="auto">
            <a:xfrm>
              <a:off x="8462215" y="4268881"/>
              <a:ext cx="185737" cy="242888"/>
            </a:xfrm>
            <a:custGeom>
              <a:avLst/>
              <a:gdLst>
                <a:gd name="T0" fmla="*/ 515 w 516"/>
                <a:gd name="T1" fmla="*/ 672 h 673"/>
                <a:gd name="T2" fmla="*/ 515 w 516"/>
                <a:gd name="T3" fmla="*/ 672 h 673"/>
                <a:gd name="T4" fmla="*/ 282 w 516"/>
                <a:gd name="T5" fmla="*/ 672 h 673"/>
                <a:gd name="T6" fmla="*/ 25 w 516"/>
                <a:gd name="T7" fmla="*/ 404 h 673"/>
                <a:gd name="T8" fmla="*/ 0 w 516"/>
                <a:gd name="T9" fmla="*/ 336 h 673"/>
                <a:gd name="T10" fmla="*/ 29 w 516"/>
                <a:gd name="T11" fmla="*/ 272 h 673"/>
                <a:gd name="T12" fmla="*/ 165 w 516"/>
                <a:gd name="T13" fmla="*/ 275 h 673"/>
                <a:gd name="T14" fmla="*/ 218 w 516"/>
                <a:gd name="T15" fmla="*/ 329 h 673"/>
                <a:gd name="T16" fmla="*/ 218 w 516"/>
                <a:gd name="T17" fmla="*/ 0 h 673"/>
                <a:gd name="T18" fmla="*/ 515 w 516"/>
                <a:gd name="T19" fmla="*/ 290 h 673"/>
                <a:gd name="T20" fmla="*/ 515 w 516"/>
                <a:gd name="T21" fmla="*/ 672 h 673"/>
                <a:gd name="T22" fmla="*/ 300 w 516"/>
                <a:gd name="T23" fmla="*/ 629 h 673"/>
                <a:gd name="T24" fmla="*/ 300 w 516"/>
                <a:gd name="T25" fmla="*/ 629 h 673"/>
                <a:gd name="T26" fmla="*/ 475 w 516"/>
                <a:gd name="T27" fmla="*/ 629 h 673"/>
                <a:gd name="T28" fmla="*/ 475 w 516"/>
                <a:gd name="T29" fmla="*/ 308 h 673"/>
                <a:gd name="T30" fmla="*/ 261 w 516"/>
                <a:gd name="T31" fmla="*/ 100 h 673"/>
                <a:gd name="T32" fmla="*/ 261 w 516"/>
                <a:gd name="T33" fmla="*/ 433 h 673"/>
                <a:gd name="T34" fmla="*/ 132 w 516"/>
                <a:gd name="T35" fmla="*/ 304 h 673"/>
                <a:gd name="T36" fmla="*/ 57 w 516"/>
                <a:gd name="T37" fmla="*/ 300 h 673"/>
                <a:gd name="T38" fmla="*/ 43 w 516"/>
                <a:gd name="T39" fmla="*/ 340 h 673"/>
                <a:gd name="T40" fmla="*/ 57 w 516"/>
                <a:gd name="T41" fmla="*/ 376 h 673"/>
                <a:gd name="T42" fmla="*/ 300 w 516"/>
                <a:gd name="T43" fmla="*/ 62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73">
                  <a:moveTo>
                    <a:pt x="515" y="672"/>
                  </a:moveTo>
                  <a:lnTo>
                    <a:pt x="515" y="672"/>
                  </a:lnTo>
                  <a:cubicBezTo>
                    <a:pt x="282" y="672"/>
                    <a:pt x="282" y="672"/>
                    <a:pt x="282" y="672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7" y="386"/>
                    <a:pt x="0" y="361"/>
                    <a:pt x="0" y="336"/>
                  </a:cubicBezTo>
                  <a:cubicBezTo>
                    <a:pt x="0" y="311"/>
                    <a:pt x="11" y="290"/>
                    <a:pt x="29" y="272"/>
                  </a:cubicBezTo>
                  <a:cubicBezTo>
                    <a:pt x="68" y="236"/>
                    <a:pt x="129" y="236"/>
                    <a:pt x="165" y="275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90"/>
                    <a:pt x="515" y="290"/>
                    <a:pt x="515" y="290"/>
                  </a:cubicBezTo>
                  <a:lnTo>
                    <a:pt x="515" y="672"/>
                  </a:lnTo>
                  <a:close/>
                  <a:moveTo>
                    <a:pt x="300" y="629"/>
                  </a:moveTo>
                  <a:lnTo>
                    <a:pt x="300" y="629"/>
                  </a:lnTo>
                  <a:cubicBezTo>
                    <a:pt x="475" y="629"/>
                    <a:pt x="475" y="629"/>
                    <a:pt x="475" y="629"/>
                  </a:cubicBezTo>
                  <a:cubicBezTo>
                    <a:pt x="475" y="308"/>
                    <a:pt x="475" y="308"/>
                    <a:pt x="475" y="308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33"/>
                    <a:pt x="261" y="433"/>
                    <a:pt x="261" y="433"/>
                  </a:cubicBezTo>
                  <a:cubicBezTo>
                    <a:pt x="132" y="304"/>
                    <a:pt x="132" y="304"/>
                    <a:pt x="132" y="304"/>
                  </a:cubicBezTo>
                  <a:cubicBezTo>
                    <a:pt x="114" y="283"/>
                    <a:pt x="79" y="283"/>
                    <a:pt x="57" y="300"/>
                  </a:cubicBezTo>
                  <a:cubicBezTo>
                    <a:pt x="47" y="311"/>
                    <a:pt x="43" y="325"/>
                    <a:pt x="43" y="340"/>
                  </a:cubicBezTo>
                  <a:cubicBezTo>
                    <a:pt x="43" y="354"/>
                    <a:pt x="47" y="365"/>
                    <a:pt x="57" y="376"/>
                  </a:cubicBezTo>
                  <a:lnTo>
                    <a:pt x="300" y="6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478"/>
            <p:cNvSpPr>
              <a:spLocks noChangeArrowheads="1"/>
            </p:cNvSpPr>
            <p:nvPr/>
          </p:nvSpPr>
          <p:spPr bwMode="auto">
            <a:xfrm>
              <a:off x="8409827" y="4262531"/>
              <a:ext cx="33338" cy="34925"/>
            </a:xfrm>
            <a:custGeom>
              <a:avLst/>
              <a:gdLst>
                <a:gd name="T0" fmla="*/ 60 w 94"/>
                <a:gd name="T1" fmla="*/ 47 h 98"/>
                <a:gd name="T2" fmla="*/ 60 w 94"/>
                <a:gd name="T3" fmla="*/ 47 h 98"/>
                <a:gd name="T4" fmla="*/ 93 w 94"/>
                <a:gd name="T5" fmla="*/ 97 h 98"/>
                <a:gd name="T6" fmla="*/ 68 w 94"/>
                <a:gd name="T7" fmla="*/ 97 h 98"/>
                <a:gd name="T8" fmla="*/ 50 w 94"/>
                <a:gd name="T9" fmla="*/ 68 h 98"/>
                <a:gd name="T10" fmla="*/ 46 w 94"/>
                <a:gd name="T11" fmla="*/ 64 h 98"/>
                <a:gd name="T12" fmla="*/ 46 w 94"/>
                <a:gd name="T13" fmla="*/ 64 h 98"/>
                <a:gd name="T14" fmla="*/ 43 w 94"/>
                <a:gd name="T15" fmla="*/ 68 h 98"/>
                <a:gd name="T16" fmla="*/ 28 w 94"/>
                <a:gd name="T17" fmla="*/ 97 h 98"/>
                <a:gd name="T18" fmla="*/ 0 w 94"/>
                <a:gd name="T19" fmla="*/ 97 h 98"/>
                <a:gd name="T20" fmla="*/ 32 w 94"/>
                <a:gd name="T21" fmla="*/ 47 h 98"/>
                <a:gd name="T22" fmla="*/ 0 w 94"/>
                <a:gd name="T23" fmla="*/ 0 h 98"/>
                <a:gd name="T24" fmla="*/ 28 w 94"/>
                <a:gd name="T25" fmla="*/ 0 h 98"/>
                <a:gd name="T26" fmla="*/ 43 w 94"/>
                <a:gd name="T27" fmla="*/ 25 h 98"/>
                <a:gd name="T28" fmla="*/ 46 w 94"/>
                <a:gd name="T29" fmla="*/ 32 h 98"/>
                <a:gd name="T30" fmla="*/ 46 w 94"/>
                <a:gd name="T31" fmla="*/ 32 h 98"/>
                <a:gd name="T32" fmla="*/ 50 w 94"/>
                <a:gd name="T33" fmla="*/ 25 h 98"/>
                <a:gd name="T34" fmla="*/ 64 w 94"/>
                <a:gd name="T35" fmla="*/ 0 h 98"/>
                <a:gd name="T36" fmla="*/ 93 w 94"/>
                <a:gd name="T37" fmla="*/ 0 h 98"/>
                <a:gd name="T38" fmla="*/ 60 w 94"/>
                <a:gd name="T39" fmla="*/ 4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4" h="98">
                  <a:moveTo>
                    <a:pt x="60" y="47"/>
                  </a:moveTo>
                  <a:lnTo>
                    <a:pt x="60" y="47"/>
                  </a:lnTo>
                  <a:cubicBezTo>
                    <a:pt x="93" y="97"/>
                    <a:pt x="93" y="97"/>
                    <a:pt x="93" y="97"/>
                  </a:cubicBezTo>
                  <a:cubicBezTo>
                    <a:pt x="68" y="97"/>
                    <a:pt x="68" y="97"/>
                    <a:pt x="68" y="97"/>
                  </a:cubicBezTo>
                  <a:cubicBezTo>
                    <a:pt x="50" y="68"/>
                    <a:pt x="50" y="68"/>
                    <a:pt x="50" y="68"/>
                  </a:cubicBezTo>
                  <a:lnTo>
                    <a:pt x="46" y="64"/>
                  </a:lnTo>
                  <a:lnTo>
                    <a:pt x="46" y="64"/>
                  </a:lnTo>
                  <a:cubicBezTo>
                    <a:pt x="46" y="64"/>
                    <a:pt x="46" y="68"/>
                    <a:pt x="43" y="68"/>
                  </a:cubicBezTo>
                  <a:cubicBezTo>
                    <a:pt x="28" y="97"/>
                    <a:pt x="28" y="97"/>
                    <a:pt x="28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32" y="47"/>
                    <a:pt x="32" y="47"/>
                    <a:pt x="32" y="4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43" y="25"/>
                    <a:pt x="43" y="25"/>
                    <a:pt x="43" y="25"/>
                  </a:cubicBezTo>
                  <a:cubicBezTo>
                    <a:pt x="46" y="29"/>
                    <a:pt x="46" y="32"/>
                    <a:pt x="46" y="32"/>
                  </a:cubicBezTo>
                  <a:lnTo>
                    <a:pt x="46" y="32"/>
                  </a:lnTo>
                  <a:cubicBezTo>
                    <a:pt x="46" y="32"/>
                    <a:pt x="50" y="29"/>
                    <a:pt x="50" y="25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93" y="0"/>
                    <a:pt x="93" y="0"/>
                    <a:pt x="93" y="0"/>
                  </a:cubicBezTo>
                  <a:lnTo>
                    <a:pt x="60" y="4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479"/>
            <p:cNvSpPr>
              <a:spLocks noChangeArrowheads="1"/>
            </p:cNvSpPr>
            <p:nvPr/>
          </p:nvSpPr>
          <p:spPr bwMode="auto">
            <a:xfrm>
              <a:off x="8449515" y="4283169"/>
              <a:ext cx="33337" cy="6350"/>
            </a:xfrm>
            <a:custGeom>
              <a:avLst/>
              <a:gdLst>
                <a:gd name="T0" fmla="*/ 93 w 94"/>
                <a:gd name="T1" fmla="*/ 17 h 18"/>
                <a:gd name="T2" fmla="*/ 0 w 94"/>
                <a:gd name="T3" fmla="*/ 17 h 18"/>
                <a:gd name="T4" fmla="*/ 0 w 94"/>
                <a:gd name="T5" fmla="*/ 0 h 18"/>
                <a:gd name="T6" fmla="*/ 93 w 94"/>
                <a:gd name="T7" fmla="*/ 0 h 18"/>
                <a:gd name="T8" fmla="*/ 93 w 94"/>
                <a:gd name="T9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8">
                  <a:moveTo>
                    <a:pt x="93" y="17"/>
                  </a:moveTo>
                  <a:lnTo>
                    <a:pt x="0" y="17"/>
                  </a:lnTo>
                  <a:lnTo>
                    <a:pt x="0" y="0"/>
                  </a:lnTo>
                  <a:lnTo>
                    <a:pt x="93" y="0"/>
                  </a:lnTo>
                  <a:lnTo>
                    <a:pt x="93" y="1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480"/>
            <p:cNvSpPr>
              <a:spLocks noChangeArrowheads="1"/>
            </p:cNvSpPr>
            <p:nvPr/>
          </p:nvSpPr>
          <p:spPr bwMode="auto">
            <a:xfrm>
              <a:off x="8449515" y="4268881"/>
              <a:ext cx="33337" cy="6350"/>
            </a:xfrm>
            <a:custGeom>
              <a:avLst/>
              <a:gdLst>
                <a:gd name="T0" fmla="*/ 93 w 94"/>
                <a:gd name="T1" fmla="*/ 18 h 19"/>
                <a:gd name="T2" fmla="*/ 0 w 94"/>
                <a:gd name="T3" fmla="*/ 18 h 19"/>
                <a:gd name="T4" fmla="*/ 0 w 94"/>
                <a:gd name="T5" fmla="*/ 0 h 19"/>
                <a:gd name="T6" fmla="*/ 93 w 94"/>
                <a:gd name="T7" fmla="*/ 0 h 19"/>
                <a:gd name="T8" fmla="*/ 93 w 94"/>
                <a:gd name="T9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9">
                  <a:moveTo>
                    <a:pt x="93" y="18"/>
                  </a:moveTo>
                  <a:lnTo>
                    <a:pt x="0" y="18"/>
                  </a:lnTo>
                  <a:lnTo>
                    <a:pt x="0" y="0"/>
                  </a:lnTo>
                  <a:lnTo>
                    <a:pt x="93" y="0"/>
                  </a:lnTo>
                  <a:lnTo>
                    <a:pt x="93" y="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1" name="Freeform 481"/>
            <p:cNvSpPr>
              <a:spLocks noChangeArrowheads="1"/>
            </p:cNvSpPr>
            <p:nvPr/>
          </p:nvSpPr>
          <p:spPr bwMode="auto">
            <a:xfrm>
              <a:off x="8487615" y="4262531"/>
              <a:ext cx="36512" cy="49213"/>
            </a:xfrm>
            <a:custGeom>
              <a:avLst/>
              <a:gdLst>
                <a:gd name="T0" fmla="*/ 39 w 101"/>
                <a:gd name="T1" fmla="*/ 97 h 137"/>
                <a:gd name="T2" fmla="*/ 39 w 101"/>
                <a:gd name="T3" fmla="*/ 97 h 137"/>
                <a:gd name="T4" fmla="*/ 0 w 101"/>
                <a:gd name="T5" fmla="*/ 0 h 137"/>
                <a:gd name="T6" fmla="*/ 28 w 101"/>
                <a:gd name="T7" fmla="*/ 0 h 137"/>
                <a:gd name="T8" fmla="*/ 46 w 101"/>
                <a:gd name="T9" fmla="*/ 57 h 137"/>
                <a:gd name="T10" fmla="*/ 50 w 101"/>
                <a:gd name="T11" fmla="*/ 68 h 137"/>
                <a:gd name="T12" fmla="*/ 50 w 101"/>
                <a:gd name="T13" fmla="*/ 68 h 137"/>
                <a:gd name="T14" fmla="*/ 53 w 101"/>
                <a:gd name="T15" fmla="*/ 57 h 137"/>
                <a:gd name="T16" fmla="*/ 75 w 101"/>
                <a:gd name="T17" fmla="*/ 0 h 137"/>
                <a:gd name="T18" fmla="*/ 100 w 101"/>
                <a:gd name="T19" fmla="*/ 0 h 137"/>
                <a:gd name="T20" fmla="*/ 57 w 101"/>
                <a:gd name="T21" fmla="*/ 111 h 137"/>
                <a:gd name="T22" fmla="*/ 21 w 101"/>
                <a:gd name="T23" fmla="*/ 136 h 137"/>
                <a:gd name="T24" fmla="*/ 3 w 101"/>
                <a:gd name="T25" fmla="*/ 129 h 137"/>
                <a:gd name="T26" fmla="*/ 10 w 101"/>
                <a:gd name="T27" fmla="*/ 111 h 137"/>
                <a:gd name="T28" fmla="*/ 21 w 101"/>
                <a:gd name="T29" fmla="*/ 114 h 137"/>
                <a:gd name="T30" fmla="*/ 35 w 101"/>
                <a:gd name="T31" fmla="*/ 104 h 137"/>
                <a:gd name="T32" fmla="*/ 39 w 101"/>
                <a:gd name="T33" fmla="*/ 9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1" h="137">
                  <a:moveTo>
                    <a:pt x="39" y="97"/>
                  </a:moveTo>
                  <a:lnTo>
                    <a:pt x="39" y="97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46" y="57"/>
                    <a:pt x="46" y="57"/>
                    <a:pt x="46" y="57"/>
                  </a:cubicBezTo>
                  <a:cubicBezTo>
                    <a:pt x="50" y="61"/>
                    <a:pt x="50" y="68"/>
                    <a:pt x="50" y="68"/>
                  </a:cubicBezTo>
                  <a:lnTo>
                    <a:pt x="50" y="68"/>
                  </a:lnTo>
                  <a:cubicBezTo>
                    <a:pt x="50" y="68"/>
                    <a:pt x="53" y="61"/>
                    <a:pt x="53" y="57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57" y="111"/>
                    <a:pt x="57" y="111"/>
                    <a:pt x="57" y="111"/>
                  </a:cubicBezTo>
                  <a:cubicBezTo>
                    <a:pt x="50" y="129"/>
                    <a:pt x="35" y="136"/>
                    <a:pt x="21" y="136"/>
                  </a:cubicBezTo>
                  <a:cubicBezTo>
                    <a:pt x="10" y="136"/>
                    <a:pt x="3" y="129"/>
                    <a:pt x="3" y="129"/>
                  </a:cubicBezTo>
                  <a:cubicBezTo>
                    <a:pt x="10" y="111"/>
                    <a:pt x="10" y="111"/>
                    <a:pt x="10" y="111"/>
                  </a:cubicBezTo>
                  <a:cubicBezTo>
                    <a:pt x="10" y="111"/>
                    <a:pt x="14" y="114"/>
                    <a:pt x="21" y="114"/>
                  </a:cubicBezTo>
                  <a:cubicBezTo>
                    <a:pt x="28" y="114"/>
                    <a:pt x="32" y="111"/>
                    <a:pt x="35" y="104"/>
                  </a:cubicBezTo>
                  <a:lnTo>
                    <a:pt x="39" y="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2" name="Group 481"/>
          <p:cNvGrpSpPr/>
          <p:nvPr/>
        </p:nvGrpSpPr>
        <p:grpSpPr>
          <a:xfrm>
            <a:off x="5878029" y="2932394"/>
            <a:ext cx="384175" cy="311150"/>
            <a:chOff x="5843308" y="2946392"/>
            <a:chExt cx="384175" cy="311150"/>
          </a:xfrm>
        </p:grpSpPr>
        <p:sp>
          <p:nvSpPr>
            <p:cNvPr id="483" name="Freeform 279"/>
            <p:cNvSpPr>
              <a:spLocks noChangeArrowheads="1"/>
            </p:cNvSpPr>
            <p:nvPr/>
          </p:nvSpPr>
          <p:spPr bwMode="auto">
            <a:xfrm>
              <a:off x="5852833" y="2955917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280"/>
            <p:cNvSpPr>
              <a:spLocks noChangeArrowheads="1"/>
            </p:cNvSpPr>
            <p:nvPr/>
          </p:nvSpPr>
          <p:spPr bwMode="auto">
            <a:xfrm>
              <a:off x="5852833" y="2955917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281"/>
            <p:cNvSpPr>
              <a:spLocks noChangeArrowheads="1"/>
            </p:cNvSpPr>
            <p:nvPr/>
          </p:nvSpPr>
          <p:spPr bwMode="auto">
            <a:xfrm>
              <a:off x="6035396" y="2955917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282"/>
            <p:cNvSpPr>
              <a:spLocks noChangeArrowheads="1"/>
            </p:cNvSpPr>
            <p:nvPr/>
          </p:nvSpPr>
          <p:spPr bwMode="auto">
            <a:xfrm>
              <a:off x="6035396" y="2955917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179 h 686"/>
                <a:gd name="T6" fmla="*/ 42 w 509"/>
                <a:gd name="T7" fmla="*/ 192 h 686"/>
                <a:gd name="T8" fmla="*/ 42 w 509"/>
                <a:gd name="T9" fmla="*/ 426 h 686"/>
                <a:gd name="T10" fmla="*/ 0 w 509"/>
                <a:gd name="T11" fmla="*/ 451 h 686"/>
                <a:gd name="T12" fmla="*/ 0 w 509"/>
                <a:gd name="T13" fmla="*/ 685 h 686"/>
                <a:gd name="T14" fmla="*/ 508 w 509"/>
                <a:gd name="T15" fmla="*/ 685 h 686"/>
                <a:gd name="T16" fmla="*/ 508 w 509"/>
                <a:gd name="T17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179"/>
                  </a:lnTo>
                  <a:lnTo>
                    <a:pt x="42" y="192"/>
                  </a:lnTo>
                  <a:lnTo>
                    <a:pt x="42" y="426"/>
                  </a:lnTo>
                  <a:lnTo>
                    <a:pt x="0" y="451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283"/>
            <p:cNvSpPr>
              <a:spLocks noChangeArrowheads="1"/>
            </p:cNvSpPr>
            <p:nvPr/>
          </p:nvSpPr>
          <p:spPr bwMode="auto">
            <a:xfrm>
              <a:off x="5843308" y="2946392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0 h 865"/>
                <a:gd name="T4" fmla="*/ 0 w 1068"/>
                <a:gd name="T5" fmla="*/ 0 h 865"/>
                <a:gd name="T6" fmla="*/ 0 w 1068"/>
                <a:gd name="T7" fmla="*/ 735 h 865"/>
                <a:gd name="T8" fmla="*/ 361 w 1068"/>
                <a:gd name="T9" fmla="*/ 735 h 865"/>
                <a:gd name="T10" fmla="*/ 361 w 1068"/>
                <a:gd name="T11" fmla="*/ 814 h 865"/>
                <a:gd name="T12" fmla="*/ 261 w 1068"/>
                <a:gd name="T13" fmla="*/ 814 h 865"/>
                <a:gd name="T14" fmla="*/ 261 w 1068"/>
                <a:gd name="T15" fmla="*/ 864 h 865"/>
                <a:gd name="T16" fmla="*/ 807 w 1068"/>
                <a:gd name="T17" fmla="*/ 864 h 865"/>
                <a:gd name="T18" fmla="*/ 807 w 1068"/>
                <a:gd name="T19" fmla="*/ 814 h 865"/>
                <a:gd name="T20" fmla="*/ 710 w 1068"/>
                <a:gd name="T21" fmla="*/ 814 h 865"/>
                <a:gd name="T22" fmla="*/ 710 w 1068"/>
                <a:gd name="T23" fmla="*/ 735 h 865"/>
                <a:gd name="T24" fmla="*/ 1067 w 1068"/>
                <a:gd name="T25" fmla="*/ 735 h 865"/>
                <a:gd name="T26" fmla="*/ 51 w 1068"/>
                <a:gd name="T27" fmla="*/ 685 h 865"/>
                <a:gd name="T28" fmla="*/ 51 w 1068"/>
                <a:gd name="T29" fmla="*/ 50 h 865"/>
                <a:gd name="T30" fmla="*/ 1021 w 1068"/>
                <a:gd name="T31" fmla="*/ 50 h 865"/>
                <a:gd name="T32" fmla="*/ 1021 w 1068"/>
                <a:gd name="T33" fmla="*/ 685 h 865"/>
                <a:gd name="T34" fmla="*/ 51 w 1068"/>
                <a:gd name="T35" fmla="*/ 685 h 865"/>
                <a:gd name="T36" fmla="*/ 307 w 1068"/>
                <a:gd name="T37" fmla="*/ 497 h 865"/>
                <a:gd name="T38" fmla="*/ 571 w 1068"/>
                <a:gd name="T39" fmla="*/ 497 h 865"/>
                <a:gd name="T40" fmla="*/ 664 w 1068"/>
                <a:gd name="T41" fmla="*/ 597 h 865"/>
                <a:gd name="T42" fmla="*/ 664 w 1068"/>
                <a:gd name="T43" fmla="*/ 497 h 865"/>
                <a:gd name="T44" fmla="*/ 760 w 1068"/>
                <a:gd name="T45" fmla="*/ 497 h 865"/>
                <a:gd name="T46" fmla="*/ 760 w 1068"/>
                <a:gd name="T47" fmla="*/ 180 h 865"/>
                <a:gd name="T48" fmla="*/ 307 w 1068"/>
                <a:gd name="T49" fmla="*/ 180 h 865"/>
                <a:gd name="T50" fmla="*/ 307 w 1068"/>
                <a:gd name="T51" fmla="*/ 497 h 865"/>
                <a:gd name="T52" fmla="*/ 550 w 1068"/>
                <a:gd name="T53" fmla="*/ 430 h 865"/>
                <a:gd name="T54" fmla="*/ 517 w 1068"/>
                <a:gd name="T55" fmla="*/ 430 h 865"/>
                <a:gd name="T56" fmla="*/ 517 w 1068"/>
                <a:gd name="T57" fmla="*/ 397 h 865"/>
                <a:gd name="T58" fmla="*/ 550 w 1068"/>
                <a:gd name="T59" fmla="*/ 397 h 865"/>
                <a:gd name="T60" fmla="*/ 550 w 1068"/>
                <a:gd name="T61" fmla="*/ 430 h 865"/>
                <a:gd name="T62" fmla="*/ 555 w 1068"/>
                <a:gd name="T63" fmla="*/ 230 h 865"/>
                <a:gd name="T64" fmla="*/ 550 w 1068"/>
                <a:gd name="T65" fmla="*/ 371 h 865"/>
                <a:gd name="T66" fmla="*/ 517 w 1068"/>
                <a:gd name="T67" fmla="*/ 371 h 865"/>
                <a:gd name="T68" fmla="*/ 517 w 1068"/>
                <a:gd name="T69" fmla="*/ 230 h 865"/>
                <a:gd name="T70" fmla="*/ 555 w 1068"/>
                <a:gd name="T71" fmla="*/ 23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0"/>
                  </a:lnTo>
                  <a:lnTo>
                    <a:pt x="0" y="0"/>
                  </a:lnTo>
                  <a:lnTo>
                    <a:pt x="0" y="735"/>
                  </a:lnTo>
                  <a:lnTo>
                    <a:pt x="361" y="735"/>
                  </a:lnTo>
                  <a:lnTo>
                    <a:pt x="361" y="814"/>
                  </a:lnTo>
                  <a:lnTo>
                    <a:pt x="261" y="814"/>
                  </a:lnTo>
                  <a:lnTo>
                    <a:pt x="261" y="864"/>
                  </a:lnTo>
                  <a:lnTo>
                    <a:pt x="807" y="864"/>
                  </a:lnTo>
                  <a:lnTo>
                    <a:pt x="807" y="814"/>
                  </a:lnTo>
                  <a:lnTo>
                    <a:pt x="710" y="814"/>
                  </a:lnTo>
                  <a:lnTo>
                    <a:pt x="710" y="735"/>
                  </a:lnTo>
                  <a:lnTo>
                    <a:pt x="1067" y="735"/>
                  </a:lnTo>
                  <a:close/>
                  <a:moveTo>
                    <a:pt x="51" y="685"/>
                  </a:moveTo>
                  <a:lnTo>
                    <a:pt x="51" y="50"/>
                  </a:lnTo>
                  <a:lnTo>
                    <a:pt x="1021" y="50"/>
                  </a:lnTo>
                  <a:lnTo>
                    <a:pt x="1021" y="685"/>
                  </a:lnTo>
                  <a:lnTo>
                    <a:pt x="51" y="685"/>
                  </a:lnTo>
                  <a:close/>
                  <a:moveTo>
                    <a:pt x="307" y="497"/>
                  </a:moveTo>
                  <a:lnTo>
                    <a:pt x="571" y="497"/>
                  </a:lnTo>
                  <a:lnTo>
                    <a:pt x="664" y="597"/>
                  </a:lnTo>
                  <a:lnTo>
                    <a:pt x="664" y="497"/>
                  </a:lnTo>
                  <a:lnTo>
                    <a:pt x="760" y="497"/>
                  </a:lnTo>
                  <a:lnTo>
                    <a:pt x="760" y="180"/>
                  </a:lnTo>
                  <a:lnTo>
                    <a:pt x="307" y="180"/>
                  </a:lnTo>
                  <a:lnTo>
                    <a:pt x="307" y="497"/>
                  </a:lnTo>
                  <a:close/>
                  <a:moveTo>
                    <a:pt x="550" y="430"/>
                  </a:moveTo>
                  <a:lnTo>
                    <a:pt x="517" y="430"/>
                  </a:lnTo>
                  <a:lnTo>
                    <a:pt x="517" y="397"/>
                  </a:lnTo>
                  <a:lnTo>
                    <a:pt x="550" y="397"/>
                  </a:lnTo>
                  <a:lnTo>
                    <a:pt x="550" y="430"/>
                  </a:lnTo>
                  <a:close/>
                  <a:moveTo>
                    <a:pt x="555" y="230"/>
                  </a:moveTo>
                  <a:lnTo>
                    <a:pt x="550" y="371"/>
                  </a:lnTo>
                  <a:lnTo>
                    <a:pt x="517" y="371"/>
                  </a:lnTo>
                  <a:lnTo>
                    <a:pt x="517" y="230"/>
                  </a:lnTo>
                  <a:lnTo>
                    <a:pt x="555" y="23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490" name="Title 2"/>
          <p:cNvSpPr txBox="1">
            <a:spLocks/>
          </p:cNvSpPr>
          <p:nvPr/>
        </p:nvSpPr>
        <p:spPr>
          <a:xfrm>
            <a:off x="419471" y="270458"/>
            <a:ext cx="8230898" cy="337360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Iconography</a:t>
            </a:r>
          </a:p>
        </p:txBody>
      </p:sp>
      <p:grpSp>
        <p:nvGrpSpPr>
          <p:cNvPr id="569" name="Group 568"/>
          <p:cNvGrpSpPr/>
          <p:nvPr/>
        </p:nvGrpSpPr>
        <p:grpSpPr>
          <a:xfrm>
            <a:off x="6730683" y="1650365"/>
            <a:ext cx="238125" cy="395288"/>
            <a:chOff x="6730683" y="1650365"/>
            <a:chExt cx="238125" cy="395288"/>
          </a:xfrm>
        </p:grpSpPr>
        <p:sp>
          <p:nvSpPr>
            <p:cNvPr id="570" name="Freeform 1021"/>
            <p:cNvSpPr>
              <a:spLocks noChangeArrowheads="1"/>
            </p:cNvSpPr>
            <p:nvPr/>
          </p:nvSpPr>
          <p:spPr bwMode="auto">
            <a:xfrm>
              <a:off x="6751320" y="1977390"/>
              <a:ext cx="196850" cy="50800"/>
            </a:xfrm>
            <a:custGeom>
              <a:avLst/>
              <a:gdLst>
                <a:gd name="T0" fmla="*/ 31 w 547"/>
                <a:gd name="T1" fmla="*/ 41 h 141"/>
                <a:gd name="T2" fmla="*/ 31 w 547"/>
                <a:gd name="T3" fmla="*/ 41 h 141"/>
                <a:gd name="T4" fmla="*/ 0 w 547"/>
                <a:gd name="T5" fmla="*/ 140 h 141"/>
                <a:gd name="T6" fmla="*/ 546 w 547"/>
                <a:gd name="T7" fmla="*/ 140 h 141"/>
                <a:gd name="T8" fmla="*/ 515 w 547"/>
                <a:gd name="T9" fmla="*/ 41 h 141"/>
                <a:gd name="T10" fmla="*/ 397 w 547"/>
                <a:gd name="T11" fmla="*/ 0 h 141"/>
                <a:gd name="T12" fmla="*/ 271 w 547"/>
                <a:gd name="T13" fmla="*/ 38 h 141"/>
                <a:gd name="T14" fmla="*/ 149 w 547"/>
                <a:gd name="T15" fmla="*/ 0 h 141"/>
                <a:gd name="T16" fmla="*/ 31 w 547"/>
                <a:gd name="T17" fmla="*/ 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1">
                  <a:moveTo>
                    <a:pt x="31" y="41"/>
                  </a:moveTo>
                  <a:lnTo>
                    <a:pt x="31" y="41"/>
                  </a:lnTo>
                  <a:cubicBezTo>
                    <a:pt x="0" y="140"/>
                    <a:pt x="0" y="140"/>
                    <a:pt x="0" y="140"/>
                  </a:cubicBezTo>
                  <a:cubicBezTo>
                    <a:pt x="546" y="140"/>
                    <a:pt x="546" y="140"/>
                    <a:pt x="546" y="140"/>
                  </a:cubicBezTo>
                  <a:cubicBezTo>
                    <a:pt x="515" y="41"/>
                    <a:pt x="515" y="41"/>
                    <a:pt x="515" y="41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70" y="22"/>
                    <a:pt x="325" y="38"/>
                    <a:pt x="271" y="38"/>
                  </a:cubicBezTo>
                  <a:cubicBezTo>
                    <a:pt x="218" y="38"/>
                    <a:pt x="176" y="22"/>
                    <a:pt x="149" y="0"/>
                  </a:cubicBezTo>
                  <a:cubicBezTo>
                    <a:pt x="31" y="41"/>
                    <a:pt x="31" y="41"/>
                    <a:pt x="3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1022"/>
            <p:cNvSpPr>
              <a:spLocks noChangeArrowheads="1"/>
            </p:cNvSpPr>
            <p:nvPr/>
          </p:nvSpPr>
          <p:spPr bwMode="auto">
            <a:xfrm>
              <a:off x="6810058" y="1848803"/>
              <a:ext cx="79375" cy="88900"/>
            </a:xfrm>
            <a:custGeom>
              <a:avLst/>
              <a:gdLst>
                <a:gd name="T0" fmla="*/ 218 w 219"/>
                <a:gd name="T1" fmla="*/ 53 h 245"/>
                <a:gd name="T2" fmla="*/ 218 w 219"/>
                <a:gd name="T3" fmla="*/ 53 h 245"/>
                <a:gd name="T4" fmla="*/ 218 w 219"/>
                <a:gd name="T5" fmla="*/ 34 h 245"/>
                <a:gd name="T6" fmla="*/ 161 w 219"/>
                <a:gd name="T7" fmla="*/ 0 h 245"/>
                <a:gd name="T8" fmla="*/ 111 w 219"/>
                <a:gd name="T9" fmla="*/ 15 h 245"/>
                <a:gd name="T10" fmla="*/ 58 w 219"/>
                <a:gd name="T11" fmla="*/ 0 h 245"/>
                <a:gd name="T12" fmla="*/ 0 w 219"/>
                <a:gd name="T13" fmla="*/ 34 h 245"/>
                <a:gd name="T14" fmla="*/ 0 w 219"/>
                <a:gd name="T15" fmla="*/ 53 h 245"/>
                <a:gd name="T16" fmla="*/ 107 w 219"/>
                <a:gd name="T17" fmla="*/ 244 h 245"/>
                <a:gd name="T18" fmla="*/ 218 w 219"/>
                <a:gd name="T19" fmla="*/ 5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9" h="245">
                  <a:moveTo>
                    <a:pt x="218" y="53"/>
                  </a:moveTo>
                  <a:lnTo>
                    <a:pt x="218" y="53"/>
                  </a:lnTo>
                  <a:cubicBezTo>
                    <a:pt x="218" y="46"/>
                    <a:pt x="218" y="38"/>
                    <a:pt x="218" y="34"/>
                  </a:cubicBezTo>
                  <a:cubicBezTo>
                    <a:pt x="206" y="23"/>
                    <a:pt x="187" y="11"/>
                    <a:pt x="161" y="0"/>
                  </a:cubicBezTo>
                  <a:cubicBezTo>
                    <a:pt x="161" y="0"/>
                    <a:pt x="149" y="15"/>
                    <a:pt x="111" y="15"/>
                  </a:cubicBezTo>
                  <a:cubicBezTo>
                    <a:pt x="69" y="15"/>
                    <a:pt x="58" y="0"/>
                    <a:pt x="58" y="0"/>
                  </a:cubicBezTo>
                  <a:cubicBezTo>
                    <a:pt x="31" y="11"/>
                    <a:pt x="12" y="23"/>
                    <a:pt x="0" y="34"/>
                  </a:cubicBezTo>
                  <a:cubicBezTo>
                    <a:pt x="0" y="42"/>
                    <a:pt x="0" y="46"/>
                    <a:pt x="0" y="53"/>
                  </a:cubicBezTo>
                  <a:cubicBezTo>
                    <a:pt x="0" y="156"/>
                    <a:pt x="50" y="244"/>
                    <a:pt x="107" y="244"/>
                  </a:cubicBezTo>
                  <a:cubicBezTo>
                    <a:pt x="168" y="244"/>
                    <a:pt x="218" y="156"/>
                    <a:pt x="218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1023"/>
            <p:cNvSpPr>
              <a:spLocks noChangeArrowheads="1"/>
            </p:cNvSpPr>
            <p:nvPr/>
          </p:nvSpPr>
          <p:spPr bwMode="auto">
            <a:xfrm>
              <a:off x="6787833" y="1790065"/>
              <a:ext cx="125412" cy="161925"/>
            </a:xfrm>
            <a:custGeom>
              <a:avLst/>
              <a:gdLst>
                <a:gd name="T0" fmla="*/ 175 w 348"/>
                <a:gd name="T1" fmla="*/ 0 h 450"/>
                <a:gd name="T2" fmla="*/ 175 w 348"/>
                <a:gd name="T3" fmla="*/ 0 h 450"/>
                <a:gd name="T4" fmla="*/ 7 w 348"/>
                <a:gd name="T5" fmla="*/ 168 h 450"/>
                <a:gd name="T6" fmla="*/ 30 w 348"/>
                <a:gd name="T7" fmla="*/ 305 h 450"/>
                <a:gd name="T8" fmla="*/ 171 w 348"/>
                <a:gd name="T9" fmla="*/ 449 h 450"/>
                <a:gd name="T10" fmla="*/ 305 w 348"/>
                <a:gd name="T11" fmla="*/ 339 h 450"/>
                <a:gd name="T12" fmla="*/ 305 w 348"/>
                <a:gd name="T13" fmla="*/ 335 h 450"/>
                <a:gd name="T14" fmla="*/ 309 w 348"/>
                <a:gd name="T15" fmla="*/ 331 h 450"/>
                <a:gd name="T16" fmla="*/ 309 w 348"/>
                <a:gd name="T17" fmla="*/ 324 h 450"/>
                <a:gd name="T18" fmla="*/ 339 w 348"/>
                <a:gd name="T19" fmla="*/ 168 h 450"/>
                <a:gd name="T20" fmla="*/ 175 w 348"/>
                <a:gd name="T21" fmla="*/ 0 h 450"/>
                <a:gd name="T22" fmla="*/ 171 w 348"/>
                <a:gd name="T23" fmla="*/ 404 h 450"/>
                <a:gd name="T24" fmla="*/ 171 w 348"/>
                <a:gd name="T25" fmla="*/ 404 h 450"/>
                <a:gd name="T26" fmla="*/ 64 w 348"/>
                <a:gd name="T27" fmla="*/ 213 h 450"/>
                <a:gd name="T28" fmla="*/ 64 w 348"/>
                <a:gd name="T29" fmla="*/ 194 h 450"/>
                <a:gd name="T30" fmla="*/ 122 w 348"/>
                <a:gd name="T31" fmla="*/ 160 h 450"/>
                <a:gd name="T32" fmla="*/ 175 w 348"/>
                <a:gd name="T33" fmla="*/ 175 h 450"/>
                <a:gd name="T34" fmla="*/ 225 w 348"/>
                <a:gd name="T35" fmla="*/ 160 h 450"/>
                <a:gd name="T36" fmla="*/ 282 w 348"/>
                <a:gd name="T37" fmla="*/ 194 h 450"/>
                <a:gd name="T38" fmla="*/ 282 w 348"/>
                <a:gd name="T39" fmla="*/ 213 h 450"/>
                <a:gd name="T40" fmla="*/ 171 w 348"/>
                <a:gd name="T41" fmla="*/ 404 h 450"/>
                <a:gd name="T42" fmla="*/ 175 w 348"/>
                <a:gd name="T43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8" h="450">
                  <a:moveTo>
                    <a:pt x="175" y="0"/>
                  </a:moveTo>
                  <a:lnTo>
                    <a:pt x="175" y="0"/>
                  </a:lnTo>
                  <a:cubicBezTo>
                    <a:pt x="175" y="0"/>
                    <a:pt x="0" y="61"/>
                    <a:pt x="7" y="168"/>
                  </a:cubicBezTo>
                  <a:cubicBezTo>
                    <a:pt x="7" y="217"/>
                    <a:pt x="19" y="267"/>
                    <a:pt x="30" y="305"/>
                  </a:cubicBezTo>
                  <a:cubicBezTo>
                    <a:pt x="53" y="388"/>
                    <a:pt x="106" y="449"/>
                    <a:pt x="171" y="449"/>
                  </a:cubicBezTo>
                  <a:cubicBezTo>
                    <a:pt x="228" y="449"/>
                    <a:pt x="278" y="404"/>
                    <a:pt x="305" y="339"/>
                  </a:cubicBezTo>
                  <a:cubicBezTo>
                    <a:pt x="305" y="339"/>
                    <a:pt x="305" y="339"/>
                    <a:pt x="305" y="335"/>
                  </a:cubicBezTo>
                  <a:lnTo>
                    <a:pt x="309" y="331"/>
                  </a:lnTo>
                  <a:cubicBezTo>
                    <a:pt x="309" y="327"/>
                    <a:pt x="309" y="327"/>
                    <a:pt x="309" y="324"/>
                  </a:cubicBezTo>
                  <a:cubicBezTo>
                    <a:pt x="324" y="286"/>
                    <a:pt x="339" y="228"/>
                    <a:pt x="339" y="168"/>
                  </a:cubicBezTo>
                  <a:cubicBezTo>
                    <a:pt x="347" y="61"/>
                    <a:pt x="175" y="0"/>
                    <a:pt x="175" y="0"/>
                  </a:cubicBezTo>
                  <a:lnTo>
                    <a:pt x="171" y="404"/>
                  </a:lnTo>
                  <a:lnTo>
                    <a:pt x="171" y="404"/>
                  </a:lnTo>
                  <a:cubicBezTo>
                    <a:pt x="114" y="404"/>
                    <a:pt x="64" y="316"/>
                    <a:pt x="64" y="213"/>
                  </a:cubicBezTo>
                  <a:cubicBezTo>
                    <a:pt x="64" y="206"/>
                    <a:pt x="64" y="202"/>
                    <a:pt x="64" y="194"/>
                  </a:cubicBezTo>
                  <a:cubicBezTo>
                    <a:pt x="76" y="183"/>
                    <a:pt x="95" y="171"/>
                    <a:pt x="122" y="160"/>
                  </a:cubicBezTo>
                  <a:cubicBezTo>
                    <a:pt x="122" y="160"/>
                    <a:pt x="133" y="175"/>
                    <a:pt x="175" y="175"/>
                  </a:cubicBezTo>
                  <a:cubicBezTo>
                    <a:pt x="213" y="175"/>
                    <a:pt x="225" y="160"/>
                    <a:pt x="225" y="160"/>
                  </a:cubicBezTo>
                  <a:cubicBezTo>
                    <a:pt x="251" y="171"/>
                    <a:pt x="270" y="183"/>
                    <a:pt x="282" y="194"/>
                  </a:cubicBezTo>
                  <a:cubicBezTo>
                    <a:pt x="282" y="198"/>
                    <a:pt x="282" y="206"/>
                    <a:pt x="282" y="213"/>
                  </a:cubicBezTo>
                  <a:cubicBezTo>
                    <a:pt x="282" y="316"/>
                    <a:pt x="232" y="404"/>
                    <a:pt x="171" y="404"/>
                  </a:cubicBezTo>
                  <a:lnTo>
                    <a:pt x="17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1024"/>
            <p:cNvSpPr>
              <a:spLocks noChangeArrowheads="1"/>
            </p:cNvSpPr>
            <p:nvPr/>
          </p:nvSpPr>
          <p:spPr bwMode="auto">
            <a:xfrm>
              <a:off x="6848158" y="1848803"/>
              <a:ext cx="39687" cy="88900"/>
            </a:xfrm>
            <a:custGeom>
              <a:avLst/>
              <a:gdLst>
                <a:gd name="T0" fmla="*/ 54 w 112"/>
                <a:gd name="T1" fmla="*/ 0 h 245"/>
                <a:gd name="T2" fmla="*/ 54 w 112"/>
                <a:gd name="T3" fmla="*/ 0 h 245"/>
                <a:gd name="T4" fmla="*/ 4 w 112"/>
                <a:gd name="T5" fmla="*/ 15 h 245"/>
                <a:gd name="T6" fmla="*/ 0 w 112"/>
                <a:gd name="T7" fmla="*/ 15 h 245"/>
                <a:gd name="T8" fmla="*/ 0 w 112"/>
                <a:gd name="T9" fmla="*/ 244 h 245"/>
                <a:gd name="T10" fmla="*/ 0 w 112"/>
                <a:gd name="T11" fmla="*/ 244 h 245"/>
                <a:gd name="T12" fmla="*/ 0 w 112"/>
                <a:gd name="T13" fmla="*/ 244 h 245"/>
                <a:gd name="T14" fmla="*/ 111 w 112"/>
                <a:gd name="T15" fmla="*/ 53 h 245"/>
                <a:gd name="T16" fmla="*/ 111 w 112"/>
                <a:gd name="T17" fmla="*/ 34 h 245"/>
                <a:gd name="T18" fmla="*/ 54 w 112"/>
                <a:gd name="T1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245">
                  <a:moveTo>
                    <a:pt x="54" y="0"/>
                  </a:moveTo>
                  <a:lnTo>
                    <a:pt x="54" y="0"/>
                  </a:lnTo>
                  <a:cubicBezTo>
                    <a:pt x="54" y="0"/>
                    <a:pt x="42" y="15"/>
                    <a:pt x="4" y="15"/>
                  </a:cubicBezTo>
                  <a:cubicBezTo>
                    <a:pt x="4" y="15"/>
                    <a:pt x="4" y="15"/>
                    <a:pt x="0" y="15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0" y="244"/>
                  </a:lnTo>
                  <a:lnTo>
                    <a:pt x="0" y="244"/>
                  </a:lnTo>
                  <a:cubicBezTo>
                    <a:pt x="61" y="244"/>
                    <a:pt x="111" y="156"/>
                    <a:pt x="111" y="53"/>
                  </a:cubicBezTo>
                  <a:cubicBezTo>
                    <a:pt x="111" y="46"/>
                    <a:pt x="111" y="38"/>
                    <a:pt x="111" y="34"/>
                  </a:cubicBezTo>
                  <a:cubicBezTo>
                    <a:pt x="99" y="23"/>
                    <a:pt x="80" y="11"/>
                    <a:pt x="5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1025"/>
            <p:cNvSpPr>
              <a:spLocks noChangeArrowheads="1"/>
            </p:cNvSpPr>
            <p:nvPr/>
          </p:nvSpPr>
          <p:spPr bwMode="auto">
            <a:xfrm>
              <a:off x="6848158" y="1848803"/>
              <a:ext cx="39687" cy="88900"/>
            </a:xfrm>
            <a:custGeom>
              <a:avLst/>
              <a:gdLst>
                <a:gd name="T0" fmla="*/ 0 w 112"/>
                <a:gd name="T1" fmla="*/ 244 h 245"/>
                <a:gd name="T2" fmla="*/ 0 w 112"/>
                <a:gd name="T3" fmla="*/ 244 h 245"/>
                <a:gd name="T4" fmla="*/ 0 w 112"/>
                <a:gd name="T5" fmla="*/ 244 h 245"/>
                <a:gd name="T6" fmla="*/ 0 w 112"/>
                <a:gd name="T7" fmla="*/ 244 h 245"/>
                <a:gd name="T8" fmla="*/ 0 w 112"/>
                <a:gd name="T9" fmla="*/ 244 h 245"/>
                <a:gd name="T10" fmla="*/ 54 w 112"/>
                <a:gd name="T11" fmla="*/ 0 h 245"/>
                <a:gd name="T12" fmla="*/ 54 w 112"/>
                <a:gd name="T13" fmla="*/ 0 h 245"/>
                <a:gd name="T14" fmla="*/ 4 w 112"/>
                <a:gd name="T15" fmla="*/ 15 h 245"/>
                <a:gd name="T16" fmla="*/ 0 w 112"/>
                <a:gd name="T17" fmla="*/ 15 h 245"/>
                <a:gd name="T18" fmla="*/ 4 w 112"/>
                <a:gd name="T19" fmla="*/ 15 h 245"/>
                <a:gd name="T20" fmla="*/ 54 w 112"/>
                <a:gd name="T21" fmla="*/ 0 h 245"/>
                <a:gd name="T22" fmla="*/ 111 w 112"/>
                <a:gd name="T23" fmla="*/ 34 h 245"/>
                <a:gd name="T24" fmla="*/ 111 w 112"/>
                <a:gd name="T25" fmla="*/ 53 h 245"/>
                <a:gd name="T26" fmla="*/ 111 w 112"/>
                <a:gd name="T27" fmla="*/ 53 h 245"/>
                <a:gd name="T28" fmla="*/ 111 w 112"/>
                <a:gd name="T29" fmla="*/ 34 h 245"/>
                <a:gd name="T30" fmla="*/ 54 w 112"/>
                <a:gd name="T31" fmla="*/ 0 h 245"/>
                <a:gd name="T32" fmla="*/ 0 w 112"/>
                <a:gd name="T33" fmla="*/ 24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2" h="245">
                  <a:moveTo>
                    <a:pt x="0" y="244"/>
                  </a:move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54" y="0"/>
                  </a:lnTo>
                  <a:lnTo>
                    <a:pt x="54" y="0"/>
                  </a:lnTo>
                  <a:cubicBezTo>
                    <a:pt x="54" y="0"/>
                    <a:pt x="42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2" y="15"/>
                    <a:pt x="54" y="0"/>
                    <a:pt x="54" y="0"/>
                  </a:cubicBezTo>
                  <a:cubicBezTo>
                    <a:pt x="80" y="11"/>
                    <a:pt x="99" y="23"/>
                    <a:pt x="111" y="34"/>
                  </a:cubicBezTo>
                  <a:cubicBezTo>
                    <a:pt x="111" y="38"/>
                    <a:pt x="111" y="46"/>
                    <a:pt x="111" y="53"/>
                  </a:cubicBezTo>
                  <a:lnTo>
                    <a:pt x="111" y="53"/>
                  </a:lnTo>
                  <a:cubicBezTo>
                    <a:pt x="111" y="46"/>
                    <a:pt x="111" y="38"/>
                    <a:pt x="111" y="34"/>
                  </a:cubicBezTo>
                  <a:cubicBezTo>
                    <a:pt x="99" y="23"/>
                    <a:pt x="80" y="11"/>
                    <a:pt x="54" y="0"/>
                  </a:cubicBezTo>
                  <a:lnTo>
                    <a:pt x="0" y="244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1026"/>
            <p:cNvSpPr>
              <a:spLocks noChangeArrowheads="1"/>
            </p:cNvSpPr>
            <p:nvPr/>
          </p:nvSpPr>
          <p:spPr bwMode="auto">
            <a:xfrm>
              <a:off x="6730683" y="1956753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8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8 h 245"/>
                <a:gd name="T26" fmla="*/ 328 w 661"/>
                <a:gd name="T27" fmla="*/ 96 h 245"/>
                <a:gd name="T28" fmla="*/ 454 w 661"/>
                <a:gd name="T29" fmla="*/ 58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8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33" y="80"/>
                    <a:pt x="275" y="96"/>
                    <a:pt x="328" y="96"/>
                  </a:cubicBezTo>
                  <a:cubicBezTo>
                    <a:pt x="382" y="96"/>
                    <a:pt x="427" y="80"/>
                    <a:pt x="454" y="58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1027"/>
            <p:cNvSpPr>
              <a:spLocks noChangeArrowheads="1"/>
            </p:cNvSpPr>
            <p:nvPr/>
          </p:nvSpPr>
          <p:spPr bwMode="auto">
            <a:xfrm>
              <a:off x="6848158" y="1977390"/>
              <a:ext cx="100012" cy="50800"/>
            </a:xfrm>
            <a:custGeom>
              <a:avLst/>
              <a:gdLst>
                <a:gd name="T0" fmla="*/ 126 w 276"/>
                <a:gd name="T1" fmla="*/ 0 h 141"/>
                <a:gd name="T2" fmla="*/ 126 w 276"/>
                <a:gd name="T3" fmla="*/ 0 h 141"/>
                <a:gd name="T4" fmla="*/ 0 w 276"/>
                <a:gd name="T5" fmla="*/ 38 h 141"/>
                <a:gd name="T6" fmla="*/ 0 w 276"/>
                <a:gd name="T7" fmla="*/ 38 h 141"/>
                <a:gd name="T8" fmla="*/ 0 w 276"/>
                <a:gd name="T9" fmla="*/ 38 h 141"/>
                <a:gd name="T10" fmla="*/ 0 w 276"/>
                <a:gd name="T11" fmla="*/ 140 h 141"/>
                <a:gd name="T12" fmla="*/ 275 w 276"/>
                <a:gd name="T13" fmla="*/ 140 h 141"/>
                <a:gd name="T14" fmla="*/ 244 w 276"/>
                <a:gd name="T15" fmla="*/ 41 h 141"/>
                <a:gd name="T16" fmla="*/ 126 w 276"/>
                <a:gd name="T1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141">
                  <a:moveTo>
                    <a:pt x="126" y="0"/>
                  </a:moveTo>
                  <a:lnTo>
                    <a:pt x="126" y="0"/>
                  </a:lnTo>
                  <a:cubicBezTo>
                    <a:pt x="99" y="22"/>
                    <a:pt x="54" y="38"/>
                    <a:pt x="0" y="38"/>
                  </a:cubicBezTo>
                  <a:lnTo>
                    <a:pt x="0" y="38"/>
                  </a:lnTo>
                  <a:lnTo>
                    <a:pt x="0" y="38"/>
                  </a:lnTo>
                  <a:cubicBezTo>
                    <a:pt x="0" y="140"/>
                    <a:pt x="0" y="140"/>
                    <a:pt x="0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1028"/>
            <p:cNvSpPr>
              <a:spLocks noChangeArrowheads="1"/>
            </p:cNvSpPr>
            <p:nvPr/>
          </p:nvSpPr>
          <p:spPr bwMode="auto">
            <a:xfrm>
              <a:off x="6806883" y="1650365"/>
              <a:ext cx="87312" cy="127000"/>
            </a:xfrm>
            <a:custGeom>
              <a:avLst/>
              <a:gdLst>
                <a:gd name="T0" fmla="*/ 118 w 241"/>
                <a:gd name="T1" fmla="*/ 0 h 351"/>
                <a:gd name="T2" fmla="*/ 118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0 w 241"/>
                <a:gd name="T9" fmla="*/ 335 h 351"/>
                <a:gd name="T10" fmla="*/ 118 w 241"/>
                <a:gd name="T11" fmla="*/ 350 h 351"/>
                <a:gd name="T12" fmla="*/ 130 w 241"/>
                <a:gd name="T13" fmla="*/ 335 h 351"/>
                <a:gd name="T14" fmla="*/ 214 w 241"/>
                <a:gd name="T15" fmla="*/ 198 h 351"/>
                <a:gd name="T16" fmla="*/ 240 w 241"/>
                <a:gd name="T17" fmla="*/ 122 h 351"/>
                <a:gd name="T18" fmla="*/ 118 w 241"/>
                <a:gd name="T19" fmla="*/ 0 h 351"/>
                <a:gd name="T20" fmla="*/ 118 w 241"/>
                <a:gd name="T21" fmla="*/ 160 h 351"/>
                <a:gd name="T22" fmla="*/ 118 w 241"/>
                <a:gd name="T23" fmla="*/ 160 h 351"/>
                <a:gd name="T24" fmla="*/ 80 w 241"/>
                <a:gd name="T25" fmla="*/ 122 h 351"/>
                <a:gd name="T26" fmla="*/ 118 w 241"/>
                <a:gd name="T27" fmla="*/ 84 h 351"/>
                <a:gd name="T28" fmla="*/ 160 w 241"/>
                <a:gd name="T29" fmla="*/ 122 h 351"/>
                <a:gd name="T30" fmla="*/ 118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8" y="0"/>
                  </a:moveTo>
                  <a:lnTo>
                    <a:pt x="118" y="0"/>
                  </a:lnTo>
                  <a:cubicBezTo>
                    <a:pt x="53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49" y="228"/>
                    <a:pt x="110" y="335"/>
                    <a:pt x="110" y="335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30" y="335"/>
                    <a:pt x="130" y="335"/>
                    <a:pt x="130" y="335"/>
                  </a:cubicBezTo>
                  <a:cubicBezTo>
                    <a:pt x="130" y="335"/>
                    <a:pt x="191" y="228"/>
                    <a:pt x="214" y="198"/>
                  </a:cubicBezTo>
                  <a:cubicBezTo>
                    <a:pt x="233" y="171"/>
                    <a:pt x="240" y="148"/>
                    <a:pt x="240" y="122"/>
                  </a:cubicBezTo>
                  <a:cubicBezTo>
                    <a:pt x="240" y="53"/>
                    <a:pt x="187" y="0"/>
                    <a:pt x="118" y="0"/>
                  </a:cubicBezTo>
                  <a:close/>
                  <a:moveTo>
                    <a:pt x="118" y="160"/>
                  </a:moveTo>
                  <a:lnTo>
                    <a:pt x="118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8" y="84"/>
                  </a:cubicBezTo>
                  <a:cubicBezTo>
                    <a:pt x="141" y="84"/>
                    <a:pt x="160" y="99"/>
                    <a:pt x="160" y="122"/>
                  </a:cubicBezTo>
                  <a:cubicBezTo>
                    <a:pt x="160" y="141"/>
                    <a:pt x="141" y="160"/>
                    <a:pt x="118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1029"/>
            <p:cNvSpPr>
              <a:spLocks noChangeArrowheads="1"/>
            </p:cNvSpPr>
            <p:nvPr/>
          </p:nvSpPr>
          <p:spPr bwMode="auto">
            <a:xfrm>
              <a:off x="6835458" y="1680528"/>
              <a:ext cx="28575" cy="26987"/>
            </a:xfrm>
            <a:custGeom>
              <a:avLst/>
              <a:gdLst>
                <a:gd name="T0" fmla="*/ 38 w 81"/>
                <a:gd name="T1" fmla="*/ 0 h 77"/>
                <a:gd name="T2" fmla="*/ 38 w 81"/>
                <a:gd name="T3" fmla="*/ 0 h 77"/>
                <a:gd name="T4" fmla="*/ 0 w 81"/>
                <a:gd name="T5" fmla="*/ 38 h 77"/>
                <a:gd name="T6" fmla="*/ 38 w 81"/>
                <a:gd name="T7" fmla="*/ 76 h 77"/>
                <a:gd name="T8" fmla="*/ 80 w 81"/>
                <a:gd name="T9" fmla="*/ 38 h 77"/>
                <a:gd name="T10" fmla="*/ 38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8" y="0"/>
                  </a:moveTo>
                  <a:lnTo>
                    <a:pt x="38" y="0"/>
                  </a:lnTo>
                  <a:cubicBezTo>
                    <a:pt x="19" y="0"/>
                    <a:pt x="0" y="15"/>
                    <a:pt x="0" y="38"/>
                  </a:cubicBezTo>
                  <a:cubicBezTo>
                    <a:pt x="0" y="57"/>
                    <a:pt x="19" y="76"/>
                    <a:pt x="38" y="76"/>
                  </a:cubicBezTo>
                  <a:cubicBezTo>
                    <a:pt x="61" y="76"/>
                    <a:pt x="80" y="57"/>
                    <a:pt x="80" y="38"/>
                  </a:cubicBezTo>
                  <a:cubicBezTo>
                    <a:pt x="80" y="15"/>
                    <a:pt x="61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79" name="Group 578"/>
          <p:cNvGrpSpPr/>
          <p:nvPr/>
        </p:nvGrpSpPr>
        <p:grpSpPr>
          <a:xfrm>
            <a:off x="6732270" y="2249488"/>
            <a:ext cx="238125" cy="393700"/>
            <a:chOff x="6732270" y="2249488"/>
            <a:chExt cx="238125" cy="393700"/>
          </a:xfrm>
        </p:grpSpPr>
        <p:sp>
          <p:nvSpPr>
            <p:cNvPr id="580" name="Freeform 1030"/>
            <p:cNvSpPr>
              <a:spLocks noChangeArrowheads="1"/>
            </p:cNvSpPr>
            <p:nvPr/>
          </p:nvSpPr>
          <p:spPr bwMode="auto">
            <a:xfrm>
              <a:off x="6752908" y="2574925"/>
              <a:ext cx="196850" cy="50800"/>
            </a:xfrm>
            <a:custGeom>
              <a:avLst/>
              <a:gdLst>
                <a:gd name="T0" fmla="*/ 31 w 547"/>
                <a:gd name="T1" fmla="*/ 41 h 141"/>
                <a:gd name="T2" fmla="*/ 31 w 547"/>
                <a:gd name="T3" fmla="*/ 41 h 141"/>
                <a:gd name="T4" fmla="*/ 0 w 547"/>
                <a:gd name="T5" fmla="*/ 140 h 141"/>
                <a:gd name="T6" fmla="*/ 546 w 547"/>
                <a:gd name="T7" fmla="*/ 140 h 141"/>
                <a:gd name="T8" fmla="*/ 515 w 547"/>
                <a:gd name="T9" fmla="*/ 41 h 141"/>
                <a:gd name="T10" fmla="*/ 397 w 547"/>
                <a:gd name="T11" fmla="*/ 0 h 141"/>
                <a:gd name="T12" fmla="*/ 271 w 547"/>
                <a:gd name="T13" fmla="*/ 38 h 141"/>
                <a:gd name="T14" fmla="*/ 149 w 547"/>
                <a:gd name="T15" fmla="*/ 0 h 141"/>
                <a:gd name="T16" fmla="*/ 31 w 547"/>
                <a:gd name="T17" fmla="*/ 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1">
                  <a:moveTo>
                    <a:pt x="31" y="41"/>
                  </a:moveTo>
                  <a:lnTo>
                    <a:pt x="31" y="41"/>
                  </a:lnTo>
                  <a:cubicBezTo>
                    <a:pt x="0" y="140"/>
                    <a:pt x="0" y="140"/>
                    <a:pt x="0" y="140"/>
                  </a:cubicBezTo>
                  <a:cubicBezTo>
                    <a:pt x="546" y="140"/>
                    <a:pt x="546" y="140"/>
                    <a:pt x="546" y="140"/>
                  </a:cubicBezTo>
                  <a:cubicBezTo>
                    <a:pt x="515" y="41"/>
                    <a:pt x="515" y="41"/>
                    <a:pt x="515" y="41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70" y="22"/>
                    <a:pt x="325" y="38"/>
                    <a:pt x="271" y="38"/>
                  </a:cubicBezTo>
                  <a:cubicBezTo>
                    <a:pt x="218" y="38"/>
                    <a:pt x="176" y="22"/>
                    <a:pt x="149" y="0"/>
                  </a:cubicBezTo>
                  <a:cubicBezTo>
                    <a:pt x="31" y="41"/>
                    <a:pt x="31" y="41"/>
                    <a:pt x="3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1031"/>
            <p:cNvSpPr>
              <a:spLocks noChangeArrowheads="1"/>
            </p:cNvSpPr>
            <p:nvPr/>
          </p:nvSpPr>
          <p:spPr bwMode="auto">
            <a:xfrm>
              <a:off x="6811645" y="2446338"/>
              <a:ext cx="79375" cy="88900"/>
            </a:xfrm>
            <a:custGeom>
              <a:avLst/>
              <a:gdLst>
                <a:gd name="T0" fmla="*/ 218 w 219"/>
                <a:gd name="T1" fmla="*/ 53 h 245"/>
                <a:gd name="T2" fmla="*/ 218 w 219"/>
                <a:gd name="T3" fmla="*/ 53 h 245"/>
                <a:gd name="T4" fmla="*/ 218 w 219"/>
                <a:gd name="T5" fmla="*/ 34 h 245"/>
                <a:gd name="T6" fmla="*/ 161 w 219"/>
                <a:gd name="T7" fmla="*/ 0 h 245"/>
                <a:gd name="T8" fmla="*/ 111 w 219"/>
                <a:gd name="T9" fmla="*/ 15 h 245"/>
                <a:gd name="T10" fmla="*/ 58 w 219"/>
                <a:gd name="T11" fmla="*/ 0 h 245"/>
                <a:gd name="T12" fmla="*/ 0 w 219"/>
                <a:gd name="T13" fmla="*/ 34 h 245"/>
                <a:gd name="T14" fmla="*/ 0 w 219"/>
                <a:gd name="T15" fmla="*/ 53 h 245"/>
                <a:gd name="T16" fmla="*/ 107 w 219"/>
                <a:gd name="T17" fmla="*/ 244 h 245"/>
                <a:gd name="T18" fmla="*/ 218 w 219"/>
                <a:gd name="T19" fmla="*/ 5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9" h="245">
                  <a:moveTo>
                    <a:pt x="218" y="53"/>
                  </a:moveTo>
                  <a:lnTo>
                    <a:pt x="218" y="53"/>
                  </a:lnTo>
                  <a:cubicBezTo>
                    <a:pt x="218" y="46"/>
                    <a:pt x="218" y="38"/>
                    <a:pt x="218" y="34"/>
                  </a:cubicBezTo>
                  <a:cubicBezTo>
                    <a:pt x="206" y="23"/>
                    <a:pt x="187" y="11"/>
                    <a:pt x="161" y="0"/>
                  </a:cubicBezTo>
                  <a:cubicBezTo>
                    <a:pt x="161" y="0"/>
                    <a:pt x="149" y="15"/>
                    <a:pt x="111" y="15"/>
                  </a:cubicBezTo>
                  <a:cubicBezTo>
                    <a:pt x="69" y="15"/>
                    <a:pt x="58" y="0"/>
                    <a:pt x="58" y="0"/>
                  </a:cubicBezTo>
                  <a:cubicBezTo>
                    <a:pt x="31" y="11"/>
                    <a:pt x="12" y="23"/>
                    <a:pt x="0" y="34"/>
                  </a:cubicBezTo>
                  <a:cubicBezTo>
                    <a:pt x="0" y="42"/>
                    <a:pt x="0" y="46"/>
                    <a:pt x="0" y="53"/>
                  </a:cubicBezTo>
                  <a:cubicBezTo>
                    <a:pt x="0" y="156"/>
                    <a:pt x="50" y="244"/>
                    <a:pt x="107" y="244"/>
                  </a:cubicBezTo>
                  <a:cubicBezTo>
                    <a:pt x="168" y="244"/>
                    <a:pt x="218" y="156"/>
                    <a:pt x="218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1032"/>
            <p:cNvSpPr>
              <a:spLocks noChangeArrowheads="1"/>
            </p:cNvSpPr>
            <p:nvPr/>
          </p:nvSpPr>
          <p:spPr bwMode="auto">
            <a:xfrm>
              <a:off x="6789420" y="2389188"/>
              <a:ext cx="125413" cy="161925"/>
            </a:xfrm>
            <a:custGeom>
              <a:avLst/>
              <a:gdLst>
                <a:gd name="T0" fmla="*/ 175 w 348"/>
                <a:gd name="T1" fmla="*/ 0 h 450"/>
                <a:gd name="T2" fmla="*/ 175 w 348"/>
                <a:gd name="T3" fmla="*/ 0 h 450"/>
                <a:gd name="T4" fmla="*/ 7 w 348"/>
                <a:gd name="T5" fmla="*/ 168 h 450"/>
                <a:gd name="T6" fmla="*/ 30 w 348"/>
                <a:gd name="T7" fmla="*/ 305 h 450"/>
                <a:gd name="T8" fmla="*/ 171 w 348"/>
                <a:gd name="T9" fmla="*/ 449 h 450"/>
                <a:gd name="T10" fmla="*/ 305 w 348"/>
                <a:gd name="T11" fmla="*/ 339 h 450"/>
                <a:gd name="T12" fmla="*/ 305 w 348"/>
                <a:gd name="T13" fmla="*/ 335 h 450"/>
                <a:gd name="T14" fmla="*/ 309 w 348"/>
                <a:gd name="T15" fmla="*/ 331 h 450"/>
                <a:gd name="T16" fmla="*/ 309 w 348"/>
                <a:gd name="T17" fmla="*/ 324 h 450"/>
                <a:gd name="T18" fmla="*/ 339 w 348"/>
                <a:gd name="T19" fmla="*/ 168 h 450"/>
                <a:gd name="T20" fmla="*/ 175 w 348"/>
                <a:gd name="T21" fmla="*/ 0 h 450"/>
                <a:gd name="T22" fmla="*/ 171 w 348"/>
                <a:gd name="T23" fmla="*/ 404 h 450"/>
                <a:gd name="T24" fmla="*/ 171 w 348"/>
                <a:gd name="T25" fmla="*/ 404 h 450"/>
                <a:gd name="T26" fmla="*/ 64 w 348"/>
                <a:gd name="T27" fmla="*/ 213 h 450"/>
                <a:gd name="T28" fmla="*/ 64 w 348"/>
                <a:gd name="T29" fmla="*/ 194 h 450"/>
                <a:gd name="T30" fmla="*/ 122 w 348"/>
                <a:gd name="T31" fmla="*/ 160 h 450"/>
                <a:gd name="T32" fmla="*/ 175 w 348"/>
                <a:gd name="T33" fmla="*/ 175 h 450"/>
                <a:gd name="T34" fmla="*/ 225 w 348"/>
                <a:gd name="T35" fmla="*/ 160 h 450"/>
                <a:gd name="T36" fmla="*/ 282 w 348"/>
                <a:gd name="T37" fmla="*/ 194 h 450"/>
                <a:gd name="T38" fmla="*/ 282 w 348"/>
                <a:gd name="T39" fmla="*/ 213 h 450"/>
                <a:gd name="T40" fmla="*/ 171 w 348"/>
                <a:gd name="T41" fmla="*/ 404 h 450"/>
                <a:gd name="T42" fmla="*/ 175 w 348"/>
                <a:gd name="T43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8" h="450">
                  <a:moveTo>
                    <a:pt x="175" y="0"/>
                  </a:moveTo>
                  <a:lnTo>
                    <a:pt x="175" y="0"/>
                  </a:lnTo>
                  <a:cubicBezTo>
                    <a:pt x="175" y="0"/>
                    <a:pt x="0" y="61"/>
                    <a:pt x="7" y="168"/>
                  </a:cubicBezTo>
                  <a:cubicBezTo>
                    <a:pt x="7" y="217"/>
                    <a:pt x="19" y="267"/>
                    <a:pt x="30" y="305"/>
                  </a:cubicBezTo>
                  <a:cubicBezTo>
                    <a:pt x="53" y="388"/>
                    <a:pt x="106" y="449"/>
                    <a:pt x="171" y="449"/>
                  </a:cubicBezTo>
                  <a:cubicBezTo>
                    <a:pt x="228" y="449"/>
                    <a:pt x="278" y="404"/>
                    <a:pt x="305" y="339"/>
                  </a:cubicBezTo>
                  <a:cubicBezTo>
                    <a:pt x="305" y="339"/>
                    <a:pt x="305" y="339"/>
                    <a:pt x="305" y="335"/>
                  </a:cubicBezTo>
                  <a:lnTo>
                    <a:pt x="309" y="331"/>
                  </a:lnTo>
                  <a:cubicBezTo>
                    <a:pt x="309" y="327"/>
                    <a:pt x="309" y="327"/>
                    <a:pt x="309" y="324"/>
                  </a:cubicBezTo>
                  <a:cubicBezTo>
                    <a:pt x="324" y="286"/>
                    <a:pt x="339" y="228"/>
                    <a:pt x="339" y="168"/>
                  </a:cubicBezTo>
                  <a:cubicBezTo>
                    <a:pt x="347" y="61"/>
                    <a:pt x="175" y="0"/>
                    <a:pt x="175" y="0"/>
                  </a:cubicBezTo>
                  <a:lnTo>
                    <a:pt x="171" y="404"/>
                  </a:lnTo>
                  <a:lnTo>
                    <a:pt x="171" y="404"/>
                  </a:lnTo>
                  <a:cubicBezTo>
                    <a:pt x="114" y="404"/>
                    <a:pt x="64" y="316"/>
                    <a:pt x="64" y="213"/>
                  </a:cubicBezTo>
                  <a:cubicBezTo>
                    <a:pt x="64" y="206"/>
                    <a:pt x="64" y="202"/>
                    <a:pt x="64" y="194"/>
                  </a:cubicBezTo>
                  <a:cubicBezTo>
                    <a:pt x="76" y="183"/>
                    <a:pt x="95" y="171"/>
                    <a:pt x="122" y="160"/>
                  </a:cubicBezTo>
                  <a:cubicBezTo>
                    <a:pt x="122" y="160"/>
                    <a:pt x="133" y="175"/>
                    <a:pt x="175" y="175"/>
                  </a:cubicBezTo>
                  <a:cubicBezTo>
                    <a:pt x="213" y="175"/>
                    <a:pt x="225" y="160"/>
                    <a:pt x="225" y="160"/>
                  </a:cubicBezTo>
                  <a:cubicBezTo>
                    <a:pt x="251" y="171"/>
                    <a:pt x="270" y="183"/>
                    <a:pt x="282" y="194"/>
                  </a:cubicBezTo>
                  <a:cubicBezTo>
                    <a:pt x="282" y="198"/>
                    <a:pt x="282" y="206"/>
                    <a:pt x="282" y="213"/>
                  </a:cubicBezTo>
                  <a:cubicBezTo>
                    <a:pt x="282" y="316"/>
                    <a:pt x="232" y="404"/>
                    <a:pt x="171" y="404"/>
                  </a:cubicBezTo>
                  <a:lnTo>
                    <a:pt x="17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1033"/>
            <p:cNvSpPr>
              <a:spLocks noChangeArrowheads="1"/>
            </p:cNvSpPr>
            <p:nvPr/>
          </p:nvSpPr>
          <p:spPr bwMode="auto">
            <a:xfrm>
              <a:off x="6851333" y="2446338"/>
              <a:ext cx="39687" cy="88900"/>
            </a:xfrm>
            <a:custGeom>
              <a:avLst/>
              <a:gdLst>
                <a:gd name="T0" fmla="*/ 54 w 112"/>
                <a:gd name="T1" fmla="*/ 0 h 245"/>
                <a:gd name="T2" fmla="*/ 54 w 112"/>
                <a:gd name="T3" fmla="*/ 0 h 245"/>
                <a:gd name="T4" fmla="*/ 4 w 112"/>
                <a:gd name="T5" fmla="*/ 15 h 245"/>
                <a:gd name="T6" fmla="*/ 0 w 112"/>
                <a:gd name="T7" fmla="*/ 15 h 245"/>
                <a:gd name="T8" fmla="*/ 0 w 112"/>
                <a:gd name="T9" fmla="*/ 244 h 245"/>
                <a:gd name="T10" fmla="*/ 0 w 112"/>
                <a:gd name="T11" fmla="*/ 244 h 245"/>
                <a:gd name="T12" fmla="*/ 0 w 112"/>
                <a:gd name="T13" fmla="*/ 244 h 245"/>
                <a:gd name="T14" fmla="*/ 111 w 112"/>
                <a:gd name="T15" fmla="*/ 53 h 245"/>
                <a:gd name="T16" fmla="*/ 111 w 112"/>
                <a:gd name="T17" fmla="*/ 34 h 245"/>
                <a:gd name="T18" fmla="*/ 54 w 112"/>
                <a:gd name="T1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245">
                  <a:moveTo>
                    <a:pt x="54" y="0"/>
                  </a:moveTo>
                  <a:lnTo>
                    <a:pt x="54" y="0"/>
                  </a:lnTo>
                  <a:cubicBezTo>
                    <a:pt x="54" y="0"/>
                    <a:pt x="42" y="15"/>
                    <a:pt x="4" y="15"/>
                  </a:cubicBezTo>
                  <a:cubicBezTo>
                    <a:pt x="4" y="15"/>
                    <a:pt x="4" y="15"/>
                    <a:pt x="0" y="15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0" y="244"/>
                  </a:lnTo>
                  <a:lnTo>
                    <a:pt x="0" y="244"/>
                  </a:lnTo>
                  <a:cubicBezTo>
                    <a:pt x="61" y="244"/>
                    <a:pt x="111" y="156"/>
                    <a:pt x="111" y="53"/>
                  </a:cubicBezTo>
                  <a:cubicBezTo>
                    <a:pt x="111" y="46"/>
                    <a:pt x="111" y="38"/>
                    <a:pt x="111" y="34"/>
                  </a:cubicBezTo>
                  <a:cubicBezTo>
                    <a:pt x="99" y="23"/>
                    <a:pt x="80" y="11"/>
                    <a:pt x="5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1034"/>
            <p:cNvSpPr>
              <a:spLocks noChangeArrowheads="1"/>
            </p:cNvSpPr>
            <p:nvPr/>
          </p:nvSpPr>
          <p:spPr bwMode="auto">
            <a:xfrm>
              <a:off x="6851333" y="2446338"/>
              <a:ext cx="39687" cy="88900"/>
            </a:xfrm>
            <a:custGeom>
              <a:avLst/>
              <a:gdLst>
                <a:gd name="T0" fmla="*/ 0 w 112"/>
                <a:gd name="T1" fmla="*/ 244 h 245"/>
                <a:gd name="T2" fmla="*/ 0 w 112"/>
                <a:gd name="T3" fmla="*/ 244 h 245"/>
                <a:gd name="T4" fmla="*/ 0 w 112"/>
                <a:gd name="T5" fmla="*/ 244 h 245"/>
                <a:gd name="T6" fmla="*/ 0 w 112"/>
                <a:gd name="T7" fmla="*/ 244 h 245"/>
                <a:gd name="T8" fmla="*/ 0 w 112"/>
                <a:gd name="T9" fmla="*/ 244 h 245"/>
                <a:gd name="T10" fmla="*/ 54 w 112"/>
                <a:gd name="T11" fmla="*/ 0 h 245"/>
                <a:gd name="T12" fmla="*/ 54 w 112"/>
                <a:gd name="T13" fmla="*/ 0 h 245"/>
                <a:gd name="T14" fmla="*/ 4 w 112"/>
                <a:gd name="T15" fmla="*/ 15 h 245"/>
                <a:gd name="T16" fmla="*/ 0 w 112"/>
                <a:gd name="T17" fmla="*/ 15 h 245"/>
                <a:gd name="T18" fmla="*/ 4 w 112"/>
                <a:gd name="T19" fmla="*/ 15 h 245"/>
                <a:gd name="T20" fmla="*/ 54 w 112"/>
                <a:gd name="T21" fmla="*/ 0 h 245"/>
                <a:gd name="T22" fmla="*/ 111 w 112"/>
                <a:gd name="T23" fmla="*/ 34 h 245"/>
                <a:gd name="T24" fmla="*/ 111 w 112"/>
                <a:gd name="T25" fmla="*/ 53 h 245"/>
                <a:gd name="T26" fmla="*/ 111 w 112"/>
                <a:gd name="T27" fmla="*/ 53 h 245"/>
                <a:gd name="T28" fmla="*/ 111 w 112"/>
                <a:gd name="T29" fmla="*/ 34 h 245"/>
                <a:gd name="T30" fmla="*/ 54 w 112"/>
                <a:gd name="T31" fmla="*/ 0 h 245"/>
                <a:gd name="T32" fmla="*/ 0 w 112"/>
                <a:gd name="T33" fmla="*/ 24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2" h="245">
                  <a:moveTo>
                    <a:pt x="0" y="244"/>
                  </a:move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54" y="0"/>
                  </a:lnTo>
                  <a:lnTo>
                    <a:pt x="54" y="0"/>
                  </a:lnTo>
                  <a:cubicBezTo>
                    <a:pt x="54" y="0"/>
                    <a:pt x="42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2" y="15"/>
                    <a:pt x="54" y="0"/>
                    <a:pt x="54" y="0"/>
                  </a:cubicBezTo>
                  <a:cubicBezTo>
                    <a:pt x="80" y="11"/>
                    <a:pt x="99" y="23"/>
                    <a:pt x="111" y="34"/>
                  </a:cubicBezTo>
                  <a:cubicBezTo>
                    <a:pt x="111" y="38"/>
                    <a:pt x="111" y="46"/>
                    <a:pt x="111" y="53"/>
                  </a:cubicBezTo>
                  <a:lnTo>
                    <a:pt x="111" y="53"/>
                  </a:lnTo>
                  <a:cubicBezTo>
                    <a:pt x="111" y="46"/>
                    <a:pt x="111" y="38"/>
                    <a:pt x="111" y="34"/>
                  </a:cubicBezTo>
                  <a:cubicBezTo>
                    <a:pt x="99" y="23"/>
                    <a:pt x="80" y="11"/>
                    <a:pt x="54" y="0"/>
                  </a:cubicBezTo>
                  <a:lnTo>
                    <a:pt x="0" y="24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1035"/>
            <p:cNvSpPr>
              <a:spLocks noChangeArrowheads="1"/>
            </p:cNvSpPr>
            <p:nvPr/>
          </p:nvSpPr>
          <p:spPr bwMode="auto">
            <a:xfrm>
              <a:off x="6732270" y="2554288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8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8 h 245"/>
                <a:gd name="T26" fmla="*/ 328 w 661"/>
                <a:gd name="T27" fmla="*/ 96 h 245"/>
                <a:gd name="T28" fmla="*/ 454 w 661"/>
                <a:gd name="T29" fmla="*/ 58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8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33" y="80"/>
                    <a:pt x="275" y="96"/>
                    <a:pt x="328" y="96"/>
                  </a:cubicBezTo>
                  <a:cubicBezTo>
                    <a:pt x="382" y="96"/>
                    <a:pt x="427" y="80"/>
                    <a:pt x="454" y="58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1036"/>
            <p:cNvSpPr>
              <a:spLocks noChangeArrowheads="1"/>
            </p:cNvSpPr>
            <p:nvPr/>
          </p:nvSpPr>
          <p:spPr bwMode="auto">
            <a:xfrm>
              <a:off x="6851333" y="2574925"/>
              <a:ext cx="100012" cy="50800"/>
            </a:xfrm>
            <a:custGeom>
              <a:avLst/>
              <a:gdLst>
                <a:gd name="T0" fmla="*/ 126 w 276"/>
                <a:gd name="T1" fmla="*/ 0 h 141"/>
                <a:gd name="T2" fmla="*/ 126 w 276"/>
                <a:gd name="T3" fmla="*/ 0 h 141"/>
                <a:gd name="T4" fmla="*/ 0 w 276"/>
                <a:gd name="T5" fmla="*/ 38 h 141"/>
                <a:gd name="T6" fmla="*/ 0 w 276"/>
                <a:gd name="T7" fmla="*/ 38 h 141"/>
                <a:gd name="T8" fmla="*/ 0 w 276"/>
                <a:gd name="T9" fmla="*/ 38 h 141"/>
                <a:gd name="T10" fmla="*/ 0 w 276"/>
                <a:gd name="T11" fmla="*/ 140 h 141"/>
                <a:gd name="T12" fmla="*/ 275 w 276"/>
                <a:gd name="T13" fmla="*/ 140 h 141"/>
                <a:gd name="T14" fmla="*/ 244 w 276"/>
                <a:gd name="T15" fmla="*/ 41 h 141"/>
                <a:gd name="T16" fmla="*/ 126 w 276"/>
                <a:gd name="T1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141">
                  <a:moveTo>
                    <a:pt x="126" y="0"/>
                  </a:moveTo>
                  <a:lnTo>
                    <a:pt x="126" y="0"/>
                  </a:lnTo>
                  <a:cubicBezTo>
                    <a:pt x="99" y="22"/>
                    <a:pt x="54" y="38"/>
                    <a:pt x="0" y="38"/>
                  </a:cubicBezTo>
                  <a:lnTo>
                    <a:pt x="0" y="38"/>
                  </a:lnTo>
                  <a:lnTo>
                    <a:pt x="0" y="38"/>
                  </a:lnTo>
                  <a:cubicBezTo>
                    <a:pt x="0" y="140"/>
                    <a:pt x="0" y="140"/>
                    <a:pt x="0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1037"/>
            <p:cNvSpPr>
              <a:spLocks noChangeArrowheads="1"/>
            </p:cNvSpPr>
            <p:nvPr/>
          </p:nvSpPr>
          <p:spPr bwMode="auto">
            <a:xfrm>
              <a:off x="6808470" y="2249488"/>
              <a:ext cx="87313" cy="127000"/>
            </a:xfrm>
            <a:custGeom>
              <a:avLst/>
              <a:gdLst>
                <a:gd name="T0" fmla="*/ 118 w 241"/>
                <a:gd name="T1" fmla="*/ 0 h 351"/>
                <a:gd name="T2" fmla="*/ 118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0 w 241"/>
                <a:gd name="T9" fmla="*/ 335 h 351"/>
                <a:gd name="T10" fmla="*/ 118 w 241"/>
                <a:gd name="T11" fmla="*/ 350 h 351"/>
                <a:gd name="T12" fmla="*/ 130 w 241"/>
                <a:gd name="T13" fmla="*/ 335 h 351"/>
                <a:gd name="T14" fmla="*/ 214 w 241"/>
                <a:gd name="T15" fmla="*/ 198 h 351"/>
                <a:gd name="T16" fmla="*/ 240 w 241"/>
                <a:gd name="T17" fmla="*/ 122 h 351"/>
                <a:gd name="T18" fmla="*/ 118 w 241"/>
                <a:gd name="T19" fmla="*/ 0 h 351"/>
                <a:gd name="T20" fmla="*/ 118 w 241"/>
                <a:gd name="T21" fmla="*/ 160 h 351"/>
                <a:gd name="T22" fmla="*/ 118 w 241"/>
                <a:gd name="T23" fmla="*/ 160 h 351"/>
                <a:gd name="T24" fmla="*/ 80 w 241"/>
                <a:gd name="T25" fmla="*/ 122 h 351"/>
                <a:gd name="T26" fmla="*/ 118 w 241"/>
                <a:gd name="T27" fmla="*/ 84 h 351"/>
                <a:gd name="T28" fmla="*/ 160 w 241"/>
                <a:gd name="T29" fmla="*/ 122 h 351"/>
                <a:gd name="T30" fmla="*/ 118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8" y="0"/>
                  </a:moveTo>
                  <a:lnTo>
                    <a:pt x="118" y="0"/>
                  </a:lnTo>
                  <a:cubicBezTo>
                    <a:pt x="53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49" y="228"/>
                    <a:pt x="110" y="335"/>
                    <a:pt x="110" y="335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30" y="335"/>
                    <a:pt x="130" y="335"/>
                    <a:pt x="130" y="335"/>
                  </a:cubicBezTo>
                  <a:cubicBezTo>
                    <a:pt x="130" y="335"/>
                    <a:pt x="191" y="228"/>
                    <a:pt x="214" y="198"/>
                  </a:cubicBezTo>
                  <a:cubicBezTo>
                    <a:pt x="233" y="171"/>
                    <a:pt x="240" y="148"/>
                    <a:pt x="240" y="122"/>
                  </a:cubicBezTo>
                  <a:cubicBezTo>
                    <a:pt x="240" y="53"/>
                    <a:pt x="187" y="0"/>
                    <a:pt x="118" y="0"/>
                  </a:cubicBezTo>
                  <a:close/>
                  <a:moveTo>
                    <a:pt x="118" y="160"/>
                  </a:moveTo>
                  <a:lnTo>
                    <a:pt x="118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8" y="84"/>
                  </a:cubicBezTo>
                  <a:cubicBezTo>
                    <a:pt x="141" y="84"/>
                    <a:pt x="160" y="99"/>
                    <a:pt x="160" y="122"/>
                  </a:cubicBezTo>
                  <a:cubicBezTo>
                    <a:pt x="160" y="141"/>
                    <a:pt x="141" y="160"/>
                    <a:pt x="118" y="1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1038"/>
            <p:cNvSpPr>
              <a:spLocks noChangeArrowheads="1"/>
            </p:cNvSpPr>
            <p:nvPr/>
          </p:nvSpPr>
          <p:spPr bwMode="auto">
            <a:xfrm>
              <a:off x="6837045" y="2279650"/>
              <a:ext cx="28575" cy="26988"/>
            </a:xfrm>
            <a:custGeom>
              <a:avLst/>
              <a:gdLst>
                <a:gd name="T0" fmla="*/ 38 w 81"/>
                <a:gd name="T1" fmla="*/ 0 h 77"/>
                <a:gd name="T2" fmla="*/ 38 w 81"/>
                <a:gd name="T3" fmla="*/ 0 h 77"/>
                <a:gd name="T4" fmla="*/ 0 w 81"/>
                <a:gd name="T5" fmla="*/ 38 h 77"/>
                <a:gd name="T6" fmla="*/ 38 w 81"/>
                <a:gd name="T7" fmla="*/ 76 h 77"/>
                <a:gd name="T8" fmla="*/ 80 w 81"/>
                <a:gd name="T9" fmla="*/ 38 h 77"/>
                <a:gd name="T10" fmla="*/ 38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8" y="0"/>
                  </a:moveTo>
                  <a:lnTo>
                    <a:pt x="38" y="0"/>
                  </a:lnTo>
                  <a:cubicBezTo>
                    <a:pt x="19" y="0"/>
                    <a:pt x="0" y="15"/>
                    <a:pt x="0" y="38"/>
                  </a:cubicBezTo>
                  <a:cubicBezTo>
                    <a:pt x="0" y="57"/>
                    <a:pt x="19" y="76"/>
                    <a:pt x="38" y="76"/>
                  </a:cubicBezTo>
                  <a:cubicBezTo>
                    <a:pt x="61" y="76"/>
                    <a:pt x="80" y="57"/>
                    <a:pt x="80" y="38"/>
                  </a:cubicBezTo>
                  <a:cubicBezTo>
                    <a:pt x="80" y="15"/>
                    <a:pt x="61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9" name="Group 588"/>
          <p:cNvGrpSpPr/>
          <p:nvPr/>
        </p:nvGrpSpPr>
        <p:grpSpPr>
          <a:xfrm>
            <a:off x="6731318" y="2887980"/>
            <a:ext cx="238125" cy="393700"/>
            <a:chOff x="6731318" y="2887980"/>
            <a:chExt cx="238125" cy="393700"/>
          </a:xfrm>
        </p:grpSpPr>
        <p:sp>
          <p:nvSpPr>
            <p:cNvPr id="590" name="Freeform 1039"/>
            <p:cNvSpPr>
              <a:spLocks noChangeArrowheads="1"/>
            </p:cNvSpPr>
            <p:nvPr/>
          </p:nvSpPr>
          <p:spPr bwMode="auto">
            <a:xfrm>
              <a:off x="6751955" y="3213418"/>
              <a:ext cx="196850" cy="50800"/>
            </a:xfrm>
            <a:custGeom>
              <a:avLst/>
              <a:gdLst>
                <a:gd name="T0" fmla="*/ 31 w 547"/>
                <a:gd name="T1" fmla="*/ 42 h 142"/>
                <a:gd name="T2" fmla="*/ 31 w 547"/>
                <a:gd name="T3" fmla="*/ 42 h 142"/>
                <a:gd name="T4" fmla="*/ 0 w 547"/>
                <a:gd name="T5" fmla="*/ 141 h 142"/>
                <a:gd name="T6" fmla="*/ 546 w 547"/>
                <a:gd name="T7" fmla="*/ 141 h 142"/>
                <a:gd name="T8" fmla="*/ 515 w 547"/>
                <a:gd name="T9" fmla="*/ 42 h 142"/>
                <a:gd name="T10" fmla="*/ 397 w 547"/>
                <a:gd name="T11" fmla="*/ 0 h 142"/>
                <a:gd name="T12" fmla="*/ 272 w 547"/>
                <a:gd name="T13" fmla="*/ 38 h 142"/>
                <a:gd name="T14" fmla="*/ 149 w 547"/>
                <a:gd name="T15" fmla="*/ 0 h 142"/>
                <a:gd name="T16" fmla="*/ 31 w 547"/>
                <a:gd name="T17" fmla="*/ 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2">
                  <a:moveTo>
                    <a:pt x="31" y="42"/>
                  </a:moveTo>
                  <a:lnTo>
                    <a:pt x="31" y="42"/>
                  </a:lnTo>
                  <a:cubicBezTo>
                    <a:pt x="0" y="141"/>
                    <a:pt x="0" y="141"/>
                    <a:pt x="0" y="141"/>
                  </a:cubicBezTo>
                  <a:cubicBezTo>
                    <a:pt x="546" y="141"/>
                    <a:pt x="546" y="141"/>
                    <a:pt x="546" y="141"/>
                  </a:cubicBezTo>
                  <a:cubicBezTo>
                    <a:pt x="515" y="42"/>
                    <a:pt x="515" y="42"/>
                    <a:pt x="515" y="42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70" y="23"/>
                    <a:pt x="324" y="38"/>
                    <a:pt x="272" y="38"/>
                  </a:cubicBezTo>
                  <a:cubicBezTo>
                    <a:pt x="218" y="38"/>
                    <a:pt x="176" y="23"/>
                    <a:pt x="149" y="0"/>
                  </a:cubicBezTo>
                  <a:cubicBezTo>
                    <a:pt x="31" y="42"/>
                    <a:pt x="31" y="42"/>
                    <a:pt x="31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1040"/>
            <p:cNvSpPr>
              <a:spLocks noChangeArrowheads="1"/>
            </p:cNvSpPr>
            <p:nvPr/>
          </p:nvSpPr>
          <p:spPr bwMode="auto">
            <a:xfrm>
              <a:off x="6812280" y="3084830"/>
              <a:ext cx="77788" cy="88900"/>
            </a:xfrm>
            <a:custGeom>
              <a:avLst/>
              <a:gdLst>
                <a:gd name="T0" fmla="*/ 216 w 217"/>
                <a:gd name="T1" fmla="*/ 54 h 245"/>
                <a:gd name="T2" fmla="*/ 216 w 217"/>
                <a:gd name="T3" fmla="*/ 54 h 245"/>
                <a:gd name="T4" fmla="*/ 216 w 217"/>
                <a:gd name="T5" fmla="*/ 35 h 245"/>
                <a:gd name="T6" fmla="*/ 159 w 217"/>
                <a:gd name="T7" fmla="*/ 0 h 245"/>
                <a:gd name="T8" fmla="*/ 109 w 217"/>
                <a:gd name="T9" fmla="*/ 16 h 245"/>
                <a:gd name="T10" fmla="*/ 57 w 217"/>
                <a:gd name="T11" fmla="*/ 0 h 245"/>
                <a:gd name="T12" fmla="*/ 0 w 217"/>
                <a:gd name="T13" fmla="*/ 35 h 245"/>
                <a:gd name="T14" fmla="*/ 0 w 217"/>
                <a:gd name="T15" fmla="*/ 54 h 245"/>
                <a:gd name="T16" fmla="*/ 107 w 217"/>
                <a:gd name="T17" fmla="*/ 244 h 245"/>
                <a:gd name="T18" fmla="*/ 216 w 217"/>
                <a:gd name="T19" fmla="*/ 5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7" h="245">
                  <a:moveTo>
                    <a:pt x="216" y="54"/>
                  </a:moveTo>
                  <a:lnTo>
                    <a:pt x="216" y="54"/>
                  </a:lnTo>
                  <a:cubicBezTo>
                    <a:pt x="216" y="46"/>
                    <a:pt x="216" y="38"/>
                    <a:pt x="216" y="35"/>
                  </a:cubicBezTo>
                  <a:cubicBezTo>
                    <a:pt x="205" y="23"/>
                    <a:pt x="186" y="12"/>
                    <a:pt x="159" y="0"/>
                  </a:cubicBezTo>
                  <a:cubicBezTo>
                    <a:pt x="159" y="0"/>
                    <a:pt x="148" y="16"/>
                    <a:pt x="109" y="16"/>
                  </a:cubicBezTo>
                  <a:cubicBezTo>
                    <a:pt x="68" y="16"/>
                    <a:pt x="57" y="0"/>
                    <a:pt x="57" y="0"/>
                  </a:cubicBezTo>
                  <a:cubicBezTo>
                    <a:pt x="30" y="12"/>
                    <a:pt x="11" y="23"/>
                    <a:pt x="0" y="35"/>
                  </a:cubicBezTo>
                  <a:cubicBezTo>
                    <a:pt x="0" y="42"/>
                    <a:pt x="0" y="46"/>
                    <a:pt x="0" y="54"/>
                  </a:cubicBezTo>
                  <a:cubicBezTo>
                    <a:pt x="0" y="156"/>
                    <a:pt x="49" y="244"/>
                    <a:pt x="107" y="244"/>
                  </a:cubicBezTo>
                  <a:cubicBezTo>
                    <a:pt x="167" y="244"/>
                    <a:pt x="216" y="156"/>
                    <a:pt x="216" y="5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1041"/>
            <p:cNvSpPr>
              <a:spLocks noChangeArrowheads="1"/>
            </p:cNvSpPr>
            <p:nvPr/>
          </p:nvSpPr>
          <p:spPr bwMode="auto">
            <a:xfrm>
              <a:off x="6788468" y="3027680"/>
              <a:ext cx="125412" cy="161925"/>
            </a:xfrm>
            <a:custGeom>
              <a:avLst/>
              <a:gdLst>
                <a:gd name="T0" fmla="*/ 174 w 347"/>
                <a:gd name="T1" fmla="*/ 0 h 450"/>
                <a:gd name="T2" fmla="*/ 174 w 347"/>
                <a:gd name="T3" fmla="*/ 0 h 450"/>
                <a:gd name="T4" fmla="*/ 7 w 347"/>
                <a:gd name="T5" fmla="*/ 167 h 450"/>
                <a:gd name="T6" fmla="*/ 30 w 347"/>
                <a:gd name="T7" fmla="*/ 304 h 450"/>
                <a:gd name="T8" fmla="*/ 172 w 347"/>
                <a:gd name="T9" fmla="*/ 449 h 450"/>
                <a:gd name="T10" fmla="*/ 304 w 347"/>
                <a:gd name="T11" fmla="*/ 338 h 450"/>
                <a:gd name="T12" fmla="*/ 304 w 347"/>
                <a:gd name="T13" fmla="*/ 335 h 450"/>
                <a:gd name="T14" fmla="*/ 308 w 347"/>
                <a:gd name="T15" fmla="*/ 331 h 450"/>
                <a:gd name="T16" fmla="*/ 308 w 347"/>
                <a:gd name="T17" fmla="*/ 323 h 450"/>
                <a:gd name="T18" fmla="*/ 339 w 347"/>
                <a:gd name="T19" fmla="*/ 167 h 450"/>
                <a:gd name="T20" fmla="*/ 174 w 347"/>
                <a:gd name="T21" fmla="*/ 0 h 450"/>
                <a:gd name="T22" fmla="*/ 172 w 347"/>
                <a:gd name="T23" fmla="*/ 403 h 450"/>
                <a:gd name="T24" fmla="*/ 172 w 347"/>
                <a:gd name="T25" fmla="*/ 403 h 450"/>
                <a:gd name="T26" fmla="*/ 65 w 347"/>
                <a:gd name="T27" fmla="*/ 213 h 450"/>
                <a:gd name="T28" fmla="*/ 65 w 347"/>
                <a:gd name="T29" fmla="*/ 194 h 450"/>
                <a:gd name="T30" fmla="*/ 122 w 347"/>
                <a:gd name="T31" fmla="*/ 159 h 450"/>
                <a:gd name="T32" fmla="*/ 174 w 347"/>
                <a:gd name="T33" fmla="*/ 175 h 450"/>
                <a:gd name="T34" fmla="*/ 224 w 347"/>
                <a:gd name="T35" fmla="*/ 159 h 450"/>
                <a:gd name="T36" fmla="*/ 281 w 347"/>
                <a:gd name="T37" fmla="*/ 194 h 450"/>
                <a:gd name="T38" fmla="*/ 281 w 347"/>
                <a:gd name="T39" fmla="*/ 213 h 450"/>
                <a:gd name="T40" fmla="*/ 172 w 347"/>
                <a:gd name="T41" fmla="*/ 403 h 450"/>
                <a:gd name="T42" fmla="*/ 174 w 347"/>
                <a:gd name="T43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7" h="450">
                  <a:moveTo>
                    <a:pt x="174" y="0"/>
                  </a:moveTo>
                  <a:lnTo>
                    <a:pt x="174" y="0"/>
                  </a:lnTo>
                  <a:cubicBezTo>
                    <a:pt x="174" y="0"/>
                    <a:pt x="0" y="61"/>
                    <a:pt x="7" y="167"/>
                  </a:cubicBezTo>
                  <a:cubicBezTo>
                    <a:pt x="7" y="216"/>
                    <a:pt x="19" y="266"/>
                    <a:pt x="30" y="304"/>
                  </a:cubicBezTo>
                  <a:cubicBezTo>
                    <a:pt x="53" y="388"/>
                    <a:pt x="107" y="449"/>
                    <a:pt x="172" y="449"/>
                  </a:cubicBezTo>
                  <a:cubicBezTo>
                    <a:pt x="228" y="449"/>
                    <a:pt x="277" y="403"/>
                    <a:pt x="304" y="338"/>
                  </a:cubicBezTo>
                  <a:cubicBezTo>
                    <a:pt x="304" y="338"/>
                    <a:pt x="304" y="338"/>
                    <a:pt x="304" y="335"/>
                  </a:cubicBezTo>
                  <a:lnTo>
                    <a:pt x="308" y="331"/>
                  </a:lnTo>
                  <a:cubicBezTo>
                    <a:pt x="308" y="327"/>
                    <a:pt x="308" y="327"/>
                    <a:pt x="308" y="323"/>
                  </a:cubicBezTo>
                  <a:cubicBezTo>
                    <a:pt x="323" y="285"/>
                    <a:pt x="339" y="228"/>
                    <a:pt x="339" y="167"/>
                  </a:cubicBezTo>
                  <a:cubicBezTo>
                    <a:pt x="346" y="61"/>
                    <a:pt x="174" y="0"/>
                    <a:pt x="174" y="0"/>
                  </a:cubicBezTo>
                  <a:lnTo>
                    <a:pt x="172" y="403"/>
                  </a:lnTo>
                  <a:lnTo>
                    <a:pt x="172" y="403"/>
                  </a:lnTo>
                  <a:cubicBezTo>
                    <a:pt x="114" y="403"/>
                    <a:pt x="65" y="315"/>
                    <a:pt x="65" y="213"/>
                  </a:cubicBezTo>
                  <a:cubicBezTo>
                    <a:pt x="65" y="205"/>
                    <a:pt x="65" y="201"/>
                    <a:pt x="65" y="194"/>
                  </a:cubicBezTo>
                  <a:cubicBezTo>
                    <a:pt x="76" y="182"/>
                    <a:pt x="95" y="171"/>
                    <a:pt x="122" y="159"/>
                  </a:cubicBezTo>
                  <a:cubicBezTo>
                    <a:pt x="122" y="159"/>
                    <a:pt x="133" y="175"/>
                    <a:pt x="174" y="175"/>
                  </a:cubicBezTo>
                  <a:cubicBezTo>
                    <a:pt x="213" y="175"/>
                    <a:pt x="224" y="159"/>
                    <a:pt x="224" y="159"/>
                  </a:cubicBezTo>
                  <a:cubicBezTo>
                    <a:pt x="251" y="171"/>
                    <a:pt x="270" y="182"/>
                    <a:pt x="281" y="194"/>
                  </a:cubicBezTo>
                  <a:cubicBezTo>
                    <a:pt x="281" y="197"/>
                    <a:pt x="281" y="205"/>
                    <a:pt x="281" y="213"/>
                  </a:cubicBezTo>
                  <a:cubicBezTo>
                    <a:pt x="281" y="315"/>
                    <a:pt x="232" y="403"/>
                    <a:pt x="172" y="403"/>
                  </a:cubicBezTo>
                  <a:lnTo>
                    <a:pt x="17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1042"/>
            <p:cNvSpPr>
              <a:spLocks noChangeArrowheads="1"/>
            </p:cNvSpPr>
            <p:nvPr/>
          </p:nvSpPr>
          <p:spPr bwMode="auto">
            <a:xfrm>
              <a:off x="6850380" y="3084830"/>
              <a:ext cx="39688" cy="88900"/>
            </a:xfrm>
            <a:custGeom>
              <a:avLst/>
              <a:gdLst>
                <a:gd name="T0" fmla="*/ 52 w 110"/>
                <a:gd name="T1" fmla="*/ 0 h 245"/>
                <a:gd name="T2" fmla="*/ 52 w 110"/>
                <a:gd name="T3" fmla="*/ 0 h 245"/>
                <a:gd name="T4" fmla="*/ 2 w 110"/>
                <a:gd name="T5" fmla="*/ 16 h 245"/>
                <a:gd name="T6" fmla="*/ 0 w 110"/>
                <a:gd name="T7" fmla="*/ 16 h 245"/>
                <a:gd name="T8" fmla="*/ 0 w 110"/>
                <a:gd name="T9" fmla="*/ 244 h 245"/>
                <a:gd name="T10" fmla="*/ 0 w 110"/>
                <a:gd name="T11" fmla="*/ 244 h 245"/>
                <a:gd name="T12" fmla="*/ 0 w 110"/>
                <a:gd name="T13" fmla="*/ 244 h 245"/>
                <a:gd name="T14" fmla="*/ 109 w 110"/>
                <a:gd name="T15" fmla="*/ 54 h 245"/>
                <a:gd name="T16" fmla="*/ 109 w 110"/>
                <a:gd name="T17" fmla="*/ 35 h 245"/>
                <a:gd name="T18" fmla="*/ 52 w 110"/>
                <a:gd name="T1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0" h="245">
                  <a:moveTo>
                    <a:pt x="52" y="0"/>
                  </a:moveTo>
                  <a:lnTo>
                    <a:pt x="52" y="0"/>
                  </a:lnTo>
                  <a:cubicBezTo>
                    <a:pt x="52" y="0"/>
                    <a:pt x="41" y="16"/>
                    <a:pt x="2" y="16"/>
                  </a:cubicBezTo>
                  <a:cubicBezTo>
                    <a:pt x="2" y="16"/>
                    <a:pt x="2" y="16"/>
                    <a:pt x="0" y="16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0" y="244"/>
                  </a:lnTo>
                  <a:lnTo>
                    <a:pt x="0" y="244"/>
                  </a:lnTo>
                  <a:cubicBezTo>
                    <a:pt x="60" y="244"/>
                    <a:pt x="109" y="156"/>
                    <a:pt x="109" y="54"/>
                  </a:cubicBezTo>
                  <a:cubicBezTo>
                    <a:pt x="109" y="46"/>
                    <a:pt x="109" y="38"/>
                    <a:pt x="109" y="35"/>
                  </a:cubicBezTo>
                  <a:cubicBezTo>
                    <a:pt x="98" y="23"/>
                    <a:pt x="79" y="12"/>
                    <a:pt x="5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1043"/>
            <p:cNvSpPr>
              <a:spLocks noChangeArrowheads="1"/>
            </p:cNvSpPr>
            <p:nvPr/>
          </p:nvSpPr>
          <p:spPr bwMode="auto">
            <a:xfrm>
              <a:off x="6850380" y="3084830"/>
              <a:ext cx="39688" cy="88900"/>
            </a:xfrm>
            <a:custGeom>
              <a:avLst/>
              <a:gdLst>
                <a:gd name="T0" fmla="*/ 0 w 110"/>
                <a:gd name="T1" fmla="*/ 244 h 245"/>
                <a:gd name="T2" fmla="*/ 0 w 110"/>
                <a:gd name="T3" fmla="*/ 244 h 245"/>
                <a:gd name="T4" fmla="*/ 0 w 110"/>
                <a:gd name="T5" fmla="*/ 244 h 245"/>
                <a:gd name="T6" fmla="*/ 0 w 110"/>
                <a:gd name="T7" fmla="*/ 244 h 245"/>
                <a:gd name="T8" fmla="*/ 0 w 110"/>
                <a:gd name="T9" fmla="*/ 244 h 245"/>
                <a:gd name="T10" fmla="*/ 52 w 110"/>
                <a:gd name="T11" fmla="*/ 0 h 245"/>
                <a:gd name="T12" fmla="*/ 52 w 110"/>
                <a:gd name="T13" fmla="*/ 0 h 245"/>
                <a:gd name="T14" fmla="*/ 2 w 110"/>
                <a:gd name="T15" fmla="*/ 16 h 245"/>
                <a:gd name="T16" fmla="*/ 0 w 110"/>
                <a:gd name="T17" fmla="*/ 16 h 245"/>
                <a:gd name="T18" fmla="*/ 2 w 110"/>
                <a:gd name="T19" fmla="*/ 16 h 245"/>
                <a:gd name="T20" fmla="*/ 52 w 110"/>
                <a:gd name="T21" fmla="*/ 0 h 245"/>
                <a:gd name="T22" fmla="*/ 109 w 110"/>
                <a:gd name="T23" fmla="*/ 35 h 245"/>
                <a:gd name="T24" fmla="*/ 109 w 110"/>
                <a:gd name="T25" fmla="*/ 54 h 245"/>
                <a:gd name="T26" fmla="*/ 109 w 110"/>
                <a:gd name="T27" fmla="*/ 54 h 245"/>
                <a:gd name="T28" fmla="*/ 109 w 110"/>
                <a:gd name="T29" fmla="*/ 35 h 245"/>
                <a:gd name="T30" fmla="*/ 52 w 110"/>
                <a:gd name="T31" fmla="*/ 0 h 245"/>
                <a:gd name="T32" fmla="*/ 0 w 110"/>
                <a:gd name="T33" fmla="*/ 24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0" h="245">
                  <a:moveTo>
                    <a:pt x="0" y="244"/>
                  </a:move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52" y="0"/>
                  </a:lnTo>
                  <a:lnTo>
                    <a:pt x="52" y="0"/>
                  </a:lnTo>
                  <a:cubicBezTo>
                    <a:pt x="52" y="0"/>
                    <a:pt x="41" y="16"/>
                    <a:pt x="2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41" y="16"/>
                    <a:pt x="52" y="0"/>
                    <a:pt x="52" y="0"/>
                  </a:cubicBezTo>
                  <a:cubicBezTo>
                    <a:pt x="79" y="12"/>
                    <a:pt x="98" y="23"/>
                    <a:pt x="109" y="35"/>
                  </a:cubicBezTo>
                  <a:cubicBezTo>
                    <a:pt x="109" y="38"/>
                    <a:pt x="109" y="46"/>
                    <a:pt x="109" y="54"/>
                  </a:cubicBezTo>
                  <a:lnTo>
                    <a:pt x="109" y="54"/>
                  </a:lnTo>
                  <a:cubicBezTo>
                    <a:pt x="109" y="46"/>
                    <a:pt x="109" y="38"/>
                    <a:pt x="109" y="35"/>
                  </a:cubicBezTo>
                  <a:cubicBezTo>
                    <a:pt x="98" y="23"/>
                    <a:pt x="79" y="12"/>
                    <a:pt x="52" y="0"/>
                  </a:cubicBezTo>
                  <a:lnTo>
                    <a:pt x="0" y="24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1044"/>
            <p:cNvSpPr>
              <a:spLocks noChangeArrowheads="1"/>
            </p:cNvSpPr>
            <p:nvPr/>
          </p:nvSpPr>
          <p:spPr bwMode="auto">
            <a:xfrm>
              <a:off x="6731318" y="3192780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9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7 h 245"/>
                <a:gd name="T26" fmla="*/ 329 w 661"/>
                <a:gd name="T27" fmla="*/ 95 h 245"/>
                <a:gd name="T28" fmla="*/ 454 w 661"/>
                <a:gd name="T29" fmla="*/ 57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9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7"/>
                    <a:pt x="206" y="57"/>
                    <a:pt x="206" y="57"/>
                  </a:cubicBezTo>
                  <a:cubicBezTo>
                    <a:pt x="233" y="80"/>
                    <a:pt x="275" y="95"/>
                    <a:pt x="329" y="95"/>
                  </a:cubicBezTo>
                  <a:cubicBezTo>
                    <a:pt x="381" y="95"/>
                    <a:pt x="427" y="80"/>
                    <a:pt x="454" y="57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1045"/>
            <p:cNvSpPr>
              <a:spLocks noChangeArrowheads="1"/>
            </p:cNvSpPr>
            <p:nvPr/>
          </p:nvSpPr>
          <p:spPr bwMode="auto">
            <a:xfrm>
              <a:off x="6850380" y="3213418"/>
              <a:ext cx="98425" cy="50800"/>
            </a:xfrm>
            <a:custGeom>
              <a:avLst/>
              <a:gdLst>
                <a:gd name="T0" fmla="*/ 125 w 275"/>
                <a:gd name="T1" fmla="*/ 0 h 142"/>
                <a:gd name="T2" fmla="*/ 125 w 275"/>
                <a:gd name="T3" fmla="*/ 0 h 142"/>
                <a:gd name="T4" fmla="*/ 0 w 275"/>
                <a:gd name="T5" fmla="*/ 38 h 142"/>
                <a:gd name="T6" fmla="*/ 0 w 275"/>
                <a:gd name="T7" fmla="*/ 38 h 142"/>
                <a:gd name="T8" fmla="*/ 0 w 275"/>
                <a:gd name="T9" fmla="*/ 38 h 142"/>
                <a:gd name="T10" fmla="*/ 0 w 275"/>
                <a:gd name="T11" fmla="*/ 141 h 142"/>
                <a:gd name="T12" fmla="*/ 274 w 275"/>
                <a:gd name="T13" fmla="*/ 141 h 142"/>
                <a:gd name="T14" fmla="*/ 243 w 275"/>
                <a:gd name="T15" fmla="*/ 42 h 142"/>
                <a:gd name="T16" fmla="*/ 125 w 275"/>
                <a:gd name="T17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5" h="142">
                  <a:moveTo>
                    <a:pt x="125" y="0"/>
                  </a:moveTo>
                  <a:lnTo>
                    <a:pt x="125" y="0"/>
                  </a:lnTo>
                  <a:cubicBezTo>
                    <a:pt x="98" y="23"/>
                    <a:pt x="52" y="38"/>
                    <a:pt x="0" y="38"/>
                  </a:cubicBezTo>
                  <a:lnTo>
                    <a:pt x="0" y="38"/>
                  </a:lnTo>
                  <a:lnTo>
                    <a:pt x="0" y="38"/>
                  </a:lnTo>
                  <a:cubicBezTo>
                    <a:pt x="0" y="141"/>
                    <a:pt x="0" y="141"/>
                    <a:pt x="0" y="141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43" y="42"/>
                    <a:pt x="243" y="42"/>
                    <a:pt x="243" y="42"/>
                  </a:cubicBezTo>
                  <a:cubicBezTo>
                    <a:pt x="125" y="0"/>
                    <a:pt x="125" y="0"/>
                    <a:pt x="12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1046"/>
            <p:cNvSpPr>
              <a:spLocks noChangeArrowheads="1"/>
            </p:cNvSpPr>
            <p:nvPr/>
          </p:nvSpPr>
          <p:spPr bwMode="auto">
            <a:xfrm>
              <a:off x="6807518" y="2887980"/>
              <a:ext cx="87312" cy="127000"/>
            </a:xfrm>
            <a:custGeom>
              <a:avLst/>
              <a:gdLst>
                <a:gd name="T0" fmla="*/ 119 w 241"/>
                <a:gd name="T1" fmla="*/ 0 h 351"/>
                <a:gd name="T2" fmla="*/ 119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1 w 241"/>
                <a:gd name="T9" fmla="*/ 335 h 351"/>
                <a:gd name="T10" fmla="*/ 119 w 241"/>
                <a:gd name="T11" fmla="*/ 350 h 351"/>
                <a:gd name="T12" fmla="*/ 129 w 241"/>
                <a:gd name="T13" fmla="*/ 335 h 351"/>
                <a:gd name="T14" fmla="*/ 213 w 241"/>
                <a:gd name="T15" fmla="*/ 198 h 351"/>
                <a:gd name="T16" fmla="*/ 240 w 241"/>
                <a:gd name="T17" fmla="*/ 122 h 351"/>
                <a:gd name="T18" fmla="*/ 119 w 241"/>
                <a:gd name="T19" fmla="*/ 0 h 351"/>
                <a:gd name="T20" fmla="*/ 119 w 241"/>
                <a:gd name="T21" fmla="*/ 160 h 351"/>
                <a:gd name="T22" fmla="*/ 119 w 241"/>
                <a:gd name="T23" fmla="*/ 160 h 351"/>
                <a:gd name="T24" fmla="*/ 80 w 241"/>
                <a:gd name="T25" fmla="*/ 122 h 351"/>
                <a:gd name="T26" fmla="*/ 119 w 241"/>
                <a:gd name="T27" fmla="*/ 84 h 351"/>
                <a:gd name="T28" fmla="*/ 160 w 241"/>
                <a:gd name="T29" fmla="*/ 122 h 351"/>
                <a:gd name="T30" fmla="*/ 119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9" y="0"/>
                  </a:moveTo>
                  <a:lnTo>
                    <a:pt x="119" y="0"/>
                  </a:lnTo>
                  <a:cubicBezTo>
                    <a:pt x="54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50" y="228"/>
                    <a:pt x="111" y="335"/>
                    <a:pt x="111" y="335"/>
                  </a:cubicBezTo>
                  <a:cubicBezTo>
                    <a:pt x="119" y="350"/>
                    <a:pt x="119" y="350"/>
                    <a:pt x="119" y="350"/>
                  </a:cubicBezTo>
                  <a:cubicBezTo>
                    <a:pt x="129" y="335"/>
                    <a:pt x="129" y="335"/>
                    <a:pt x="129" y="335"/>
                  </a:cubicBezTo>
                  <a:cubicBezTo>
                    <a:pt x="129" y="335"/>
                    <a:pt x="190" y="228"/>
                    <a:pt x="213" y="198"/>
                  </a:cubicBezTo>
                  <a:cubicBezTo>
                    <a:pt x="232" y="171"/>
                    <a:pt x="240" y="148"/>
                    <a:pt x="240" y="122"/>
                  </a:cubicBezTo>
                  <a:cubicBezTo>
                    <a:pt x="240" y="53"/>
                    <a:pt x="186" y="0"/>
                    <a:pt x="119" y="0"/>
                  </a:cubicBezTo>
                  <a:close/>
                  <a:moveTo>
                    <a:pt x="119" y="160"/>
                  </a:moveTo>
                  <a:lnTo>
                    <a:pt x="119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9" y="84"/>
                  </a:cubicBezTo>
                  <a:cubicBezTo>
                    <a:pt x="140" y="84"/>
                    <a:pt x="160" y="99"/>
                    <a:pt x="160" y="122"/>
                  </a:cubicBezTo>
                  <a:cubicBezTo>
                    <a:pt x="160" y="141"/>
                    <a:pt x="140" y="160"/>
                    <a:pt x="119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1047"/>
            <p:cNvSpPr>
              <a:spLocks noChangeArrowheads="1"/>
            </p:cNvSpPr>
            <p:nvPr/>
          </p:nvSpPr>
          <p:spPr bwMode="auto">
            <a:xfrm>
              <a:off x="6836093" y="2918143"/>
              <a:ext cx="28575" cy="26987"/>
            </a:xfrm>
            <a:custGeom>
              <a:avLst/>
              <a:gdLst>
                <a:gd name="T0" fmla="*/ 39 w 81"/>
                <a:gd name="T1" fmla="*/ 0 h 77"/>
                <a:gd name="T2" fmla="*/ 39 w 81"/>
                <a:gd name="T3" fmla="*/ 0 h 77"/>
                <a:gd name="T4" fmla="*/ 0 w 81"/>
                <a:gd name="T5" fmla="*/ 38 h 77"/>
                <a:gd name="T6" fmla="*/ 39 w 81"/>
                <a:gd name="T7" fmla="*/ 76 h 77"/>
                <a:gd name="T8" fmla="*/ 80 w 81"/>
                <a:gd name="T9" fmla="*/ 38 h 77"/>
                <a:gd name="T10" fmla="*/ 39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9" y="0"/>
                  </a:moveTo>
                  <a:lnTo>
                    <a:pt x="39" y="0"/>
                  </a:lnTo>
                  <a:cubicBezTo>
                    <a:pt x="19" y="0"/>
                    <a:pt x="0" y="15"/>
                    <a:pt x="0" y="38"/>
                  </a:cubicBezTo>
                  <a:cubicBezTo>
                    <a:pt x="0" y="57"/>
                    <a:pt x="19" y="76"/>
                    <a:pt x="39" y="76"/>
                  </a:cubicBezTo>
                  <a:cubicBezTo>
                    <a:pt x="60" y="76"/>
                    <a:pt x="80" y="57"/>
                    <a:pt x="80" y="38"/>
                  </a:cubicBezTo>
                  <a:cubicBezTo>
                    <a:pt x="80" y="15"/>
                    <a:pt x="60" y="0"/>
                    <a:pt x="3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9" name="Group 598"/>
          <p:cNvGrpSpPr/>
          <p:nvPr/>
        </p:nvGrpSpPr>
        <p:grpSpPr>
          <a:xfrm>
            <a:off x="6730683" y="3500438"/>
            <a:ext cx="238125" cy="393700"/>
            <a:chOff x="6730683" y="3500438"/>
            <a:chExt cx="238125" cy="393700"/>
          </a:xfrm>
        </p:grpSpPr>
        <p:sp>
          <p:nvSpPr>
            <p:cNvPr id="600" name="Freeform 1048"/>
            <p:cNvSpPr>
              <a:spLocks noChangeArrowheads="1"/>
            </p:cNvSpPr>
            <p:nvPr/>
          </p:nvSpPr>
          <p:spPr bwMode="auto">
            <a:xfrm>
              <a:off x="6751320" y="3825875"/>
              <a:ext cx="196850" cy="50800"/>
            </a:xfrm>
            <a:custGeom>
              <a:avLst/>
              <a:gdLst>
                <a:gd name="T0" fmla="*/ 31 w 547"/>
                <a:gd name="T1" fmla="*/ 41 h 141"/>
                <a:gd name="T2" fmla="*/ 31 w 547"/>
                <a:gd name="T3" fmla="*/ 41 h 141"/>
                <a:gd name="T4" fmla="*/ 0 w 547"/>
                <a:gd name="T5" fmla="*/ 140 h 141"/>
                <a:gd name="T6" fmla="*/ 546 w 547"/>
                <a:gd name="T7" fmla="*/ 140 h 141"/>
                <a:gd name="T8" fmla="*/ 515 w 547"/>
                <a:gd name="T9" fmla="*/ 41 h 141"/>
                <a:gd name="T10" fmla="*/ 397 w 547"/>
                <a:gd name="T11" fmla="*/ 0 h 141"/>
                <a:gd name="T12" fmla="*/ 271 w 547"/>
                <a:gd name="T13" fmla="*/ 38 h 141"/>
                <a:gd name="T14" fmla="*/ 149 w 547"/>
                <a:gd name="T15" fmla="*/ 0 h 141"/>
                <a:gd name="T16" fmla="*/ 31 w 547"/>
                <a:gd name="T17" fmla="*/ 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1">
                  <a:moveTo>
                    <a:pt x="31" y="41"/>
                  </a:moveTo>
                  <a:lnTo>
                    <a:pt x="31" y="41"/>
                  </a:lnTo>
                  <a:cubicBezTo>
                    <a:pt x="0" y="140"/>
                    <a:pt x="0" y="140"/>
                    <a:pt x="0" y="140"/>
                  </a:cubicBezTo>
                  <a:cubicBezTo>
                    <a:pt x="546" y="140"/>
                    <a:pt x="546" y="140"/>
                    <a:pt x="546" y="140"/>
                  </a:cubicBezTo>
                  <a:cubicBezTo>
                    <a:pt x="515" y="41"/>
                    <a:pt x="515" y="41"/>
                    <a:pt x="515" y="41"/>
                  </a:cubicBezTo>
                  <a:cubicBezTo>
                    <a:pt x="397" y="0"/>
                    <a:pt x="397" y="0"/>
                    <a:pt x="397" y="0"/>
                  </a:cubicBezTo>
                  <a:cubicBezTo>
                    <a:pt x="370" y="22"/>
                    <a:pt x="325" y="38"/>
                    <a:pt x="271" y="38"/>
                  </a:cubicBezTo>
                  <a:cubicBezTo>
                    <a:pt x="218" y="38"/>
                    <a:pt x="176" y="22"/>
                    <a:pt x="149" y="0"/>
                  </a:cubicBezTo>
                  <a:cubicBezTo>
                    <a:pt x="31" y="41"/>
                    <a:pt x="31" y="41"/>
                    <a:pt x="31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1049"/>
            <p:cNvSpPr>
              <a:spLocks noChangeArrowheads="1"/>
            </p:cNvSpPr>
            <p:nvPr/>
          </p:nvSpPr>
          <p:spPr bwMode="auto">
            <a:xfrm>
              <a:off x="6810058" y="3697288"/>
              <a:ext cx="79375" cy="88900"/>
            </a:xfrm>
            <a:custGeom>
              <a:avLst/>
              <a:gdLst>
                <a:gd name="T0" fmla="*/ 218 w 219"/>
                <a:gd name="T1" fmla="*/ 53 h 245"/>
                <a:gd name="T2" fmla="*/ 218 w 219"/>
                <a:gd name="T3" fmla="*/ 53 h 245"/>
                <a:gd name="T4" fmla="*/ 218 w 219"/>
                <a:gd name="T5" fmla="*/ 34 h 245"/>
                <a:gd name="T6" fmla="*/ 161 w 219"/>
                <a:gd name="T7" fmla="*/ 0 h 245"/>
                <a:gd name="T8" fmla="*/ 111 w 219"/>
                <a:gd name="T9" fmla="*/ 15 h 245"/>
                <a:gd name="T10" fmla="*/ 58 w 219"/>
                <a:gd name="T11" fmla="*/ 0 h 245"/>
                <a:gd name="T12" fmla="*/ 0 w 219"/>
                <a:gd name="T13" fmla="*/ 34 h 245"/>
                <a:gd name="T14" fmla="*/ 0 w 219"/>
                <a:gd name="T15" fmla="*/ 53 h 245"/>
                <a:gd name="T16" fmla="*/ 107 w 219"/>
                <a:gd name="T17" fmla="*/ 244 h 245"/>
                <a:gd name="T18" fmla="*/ 218 w 219"/>
                <a:gd name="T19" fmla="*/ 53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9" h="245">
                  <a:moveTo>
                    <a:pt x="218" y="53"/>
                  </a:moveTo>
                  <a:lnTo>
                    <a:pt x="218" y="53"/>
                  </a:lnTo>
                  <a:cubicBezTo>
                    <a:pt x="218" y="46"/>
                    <a:pt x="218" y="38"/>
                    <a:pt x="218" y="34"/>
                  </a:cubicBezTo>
                  <a:cubicBezTo>
                    <a:pt x="206" y="23"/>
                    <a:pt x="187" y="11"/>
                    <a:pt x="161" y="0"/>
                  </a:cubicBezTo>
                  <a:cubicBezTo>
                    <a:pt x="161" y="0"/>
                    <a:pt x="149" y="15"/>
                    <a:pt x="111" y="15"/>
                  </a:cubicBezTo>
                  <a:cubicBezTo>
                    <a:pt x="69" y="15"/>
                    <a:pt x="58" y="0"/>
                    <a:pt x="58" y="0"/>
                  </a:cubicBezTo>
                  <a:cubicBezTo>
                    <a:pt x="31" y="11"/>
                    <a:pt x="12" y="23"/>
                    <a:pt x="0" y="34"/>
                  </a:cubicBezTo>
                  <a:cubicBezTo>
                    <a:pt x="0" y="42"/>
                    <a:pt x="0" y="46"/>
                    <a:pt x="0" y="53"/>
                  </a:cubicBezTo>
                  <a:cubicBezTo>
                    <a:pt x="0" y="156"/>
                    <a:pt x="50" y="244"/>
                    <a:pt x="107" y="244"/>
                  </a:cubicBezTo>
                  <a:cubicBezTo>
                    <a:pt x="168" y="244"/>
                    <a:pt x="218" y="156"/>
                    <a:pt x="218" y="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2" name="Freeform 1050"/>
            <p:cNvSpPr>
              <a:spLocks noChangeArrowheads="1"/>
            </p:cNvSpPr>
            <p:nvPr/>
          </p:nvSpPr>
          <p:spPr bwMode="auto">
            <a:xfrm>
              <a:off x="6786245" y="3640138"/>
              <a:ext cx="125413" cy="161925"/>
            </a:xfrm>
            <a:custGeom>
              <a:avLst/>
              <a:gdLst>
                <a:gd name="T0" fmla="*/ 175 w 348"/>
                <a:gd name="T1" fmla="*/ 0 h 450"/>
                <a:gd name="T2" fmla="*/ 175 w 348"/>
                <a:gd name="T3" fmla="*/ 0 h 450"/>
                <a:gd name="T4" fmla="*/ 7 w 348"/>
                <a:gd name="T5" fmla="*/ 168 h 450"/>
                <a:gd name="T6" fmla="*/ 30 w 348"/>
                <a:gd name="T7" fmla="*/ 305 h 450"/>
                <a:gd name="T8" fmla="*/ 171 w 348"/>
                <a:gd name="T9" fmla="*/ 449 h 450"/>
                <a:gd name="T10" fmla="*/ 305 w 348"/>
                <a:gd name="T11" fmla="*/ 339 h 450"/>
                <a:gd name="T12" fmla="*/ 305 w 348"/>
                <a:gd name="T13" fmla="*/ 335 h 450"/>
                <a:gd name="T14" fmla="*/ 309 w 348"/>
                <a:gd name="T15" fmla="*/ 331 h 450"/>
                <a:gd name="T16" fmla="*/ 309 w 348"/>
                <a:gd name="T17" fmla="*/ 324 h 450"/>
                <a:gd name="T18" fmla="*/ 339 w 348"/>
                <a:gd name="T19" fmla="*/ 168 h 450"/>
                <a:gd name="T20" fmla="*/ 175 w 348"/>
                <a:gd name="T21" fmla="*/ 0 h 450"/>
                <a:gd name="T22" fmla="*/ 171 w 348"/>
                <a:gd name="T23" fmla="*/ 404 h 450"/>
                <a:gd name="T24" fmla="*/ 171 w 348"/>
                <a:gd name="T25" fmla="*/ 404 h 450"/>
                <a:gd name="T26" fmla="*/ 64 w 348"/>
                <a:gd name="T27" fmla="*/ 213 h 450"/>
                <a:gd name="T28" fmla="*/ 64 w 348"/>
                <a:gd name="T29" fmla="*/ 194 h 450"/>
                <a:gd name="T30" fmla="*/ 122 w 348"/>
                <a:gd name="T31" fmla="*/ 160 h 450"/>
                <a:gd name="T32" fmla="*/ 175 w 348"/>
                <a:gd name="T33" fmla="*/ 175 h 450"/>
                <a:gd name="T34" fmla="*/ 225 w 348"/>
                <a:gd name="T35" fmla="*/ 160 h 450"/>
                <a:gd name="T36" fmla="*/ 282 w 348"/>
                <a:gd name="T37" fmla="*/ 194 h 450"/>
                <a:gd name="T38" fmla="*/ 282 w 348"/>
                <a:gd name="T39" fmla="*/ 213 h 450"/>
                <a:gd name="T40" fmla="*/ 171 w 348"/>
                <a:gd name="T41" fmla="*/ 404 h 450"/>
                <a:gd name="T42" fmla="*/ 175 w 348"/>
                <a:gd name="T43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8" h="450">
                  <a:moveTo>
                    <a:pt x="175" y="0"/>
                  </a:moveTo>
                  <a:lnTo>
                    <a:pt x="175" y="0"/>
                  </a:lnTo>
                  <a:cubicBezTo>
                    <a:pt x="175" y="0"/>
                    <a:pt x="0" y="61"/>
                    <a:pt x="7" y="168"/>
                  </a:cubicBezTo>
                  <a:cubicBezTo>
                    <a:pt x="7" y="217"/>
                    <a:pt x="19" y="267"/>
                    <a:pt x="30" y="305"/>
                  </a:cubicBezTo>
                  <a:cubicBezTo>
                    <a:pt x="53" y="388"/>
                    <a:pt x="106" y="449"/>
                    <a:pt x="171" y="449"/>
                  </a:cubicBezTo>
                  <a:cubicBezTo>
                    <a:pt x="228" y="449"/>
                    <a:pt x="278" y="404"/>
                    <a:pt x="305" y="339"/>
                  </a:cubicBezTo>
                  <a:cubicBezTo>
                    <a:pt x="305" y="339"/>
                    <a:pt x="305" y="339"/>
                    <a:pt x="305" y="335"/>
                  </a:cubicBezTo>
                  <a:lnTo>
                    <a:pt x="309" y="331"/>
                  </a:lnTo>
                  <a:cubicBezTo>
                    <a:pt x="309" y="327"/>
                    <a:pt x="309" y="327"/>
                    <a:pt x="309" y="324"/>
                  </a:cubicBezTo>
                  <a:cubicBezTo>
                    <a:pt x="324" y="286"/>
                    <a:pt x="339" y="228"/>
                    <a:pt x="339" y="168"/>
                  </a:cubicBezTo>
                  <a:cubicBezTo>
                    <a:pt x="347" y="61"/>
                    <a:pt x="175" y="0"/>
                    <a:pt x="175" y="0"/>
                  </a:cubicBezTo>
                  <a:lnTo>
                    <a:pt x="171" y="404"/>
                  </a:lnTo>
                  <a:lnTo>
                    <a:pt x="171" y="404"/>
                  </a:lnTo>
                  <a:cubicBezTo>
                    <a:pt x="114" y="404"/>
                    <a:pt x="64" y="316"/>
                    <a:pt x="64" y="213"/>
                  </a:cubicBezTo>
                  <a:cubicBezTo>
                    <a:pt x="64" y="206"/>
                    <a:pt x="64" y="202"/>
                    <a:pt x="64" y="194"/>
                  </a:cubicBezTo>
                  <a:cubicBezTo>
                    <a:pt x="76" y="183"/>
                    <a:pt x="95" y="171"/>
                    <a:pt x="122" y="160"/>
                  </a:cubicBezTo>
                  <a:cubicBezTo>
                    <a:pt x="122" y="160"/>
                    <a:pt x="133" y="175"/>
                    <a:pt x="175" y="175"/>
                  </a:cubicBezTo>
                  <a:cubicBezTo>
                    <a:pt x="213" y="175"/>
                    <a:pt x="225" y="160"/>
                    <a:pt x="225" y="160"/>
                  </a:cubicBezTo>
                  <a:cubicBezTo>
                    <a:pt x="251" y="171"/>
                    <a:pt x="270" y="183"/>
                    <a:pt x="282" y="194"/>
                  </a:cubicBezTo>
                  <a:cubicBezTo>
                    <a:pt x="282" y="198"/>
                    <a:pt x="282" y="206"/>
                    <a:pt x="282" y="213"/>
                  </a:cubicBezTo>
                  <a:cubicBezTo>
                    <a:pt x="282" y="316"/>
                    <a:pt x="232" y="404"/>
                    <a:pt x="171" y="404"/>
                  </a:cubicBezTo>
                  <a:lnTo>
                    <a:pt x="175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1051"/>
            <p:cNvSpPr>
              <a:spLocks noChangeArrowheads="1"/>
            </p:cNvSpPr>
            <p:nvPr/>
          </p:nvSpPr>
          <p:spPr bwMode="auto">
            <a:xfrm>
              <a:off x="6848158" y="3697288"/>
              <a:ext cx="39687" cy="88900"/>
            </a:xfrm>
            <a:custGeom>
              <a:avLst/>
              <a:gdLst>
                <a:gd name="T0" fmla="*/ 54 w 112"/>
                <a:gd name="T1" fmla="*/ 0 h 245"/>
                <a:gd name="T2" fmla="*/ 54 w 112"/>
                <a:gd name="T3" fmla="*/ 0 h 245"/>
                <a:gd name="T4" fmla="*/ 4 w 112"/>
                <a:gd name="T5" fmla="*/ 15 h 245"/>
                <a:gd name="T6" fmla="*/ 0 w 112"/>
                <a:gd name="T7" fmla="*/ 15 h 245"/>
                <a:gd name="T8" fmla="*/ 0 w 112"/>
                <a:gd name="T9" fmla="*/ 244 h 245"/>
                <a:gd name="T10" fmla="*/ 0 w 112"/>
                <a:gd name="T11" fmla="*/ 244 h 245"/>
                <a:gd name="T12" fmla="*/ 0 w 112"/>
                <a:gd name="T13" fmla="*/ 244 h 245"/>
                <a:gd name="T14" fmla="*/ 111 w 112"/>
                <a:gd name="T15" fmla="*/ 53 h 245"/>
                <a:gd name="T16" fmla="*/ 111 w 112"/>
                <a:gd name="T17" fmla="*/ 34 h 245"/>
                <a:gd name="T18" fmla="*/ 54 w 112"/>
                <a:gd name="T1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245">
                  <a:moveTo>
                    <a:pt x="54" y="0"/>
                  </a:moveTo>
                  <a:lnTo>
                    <a:pt x="54" y="0"/>
                  </a:lnTo>
                  <a:cubicBezTo>
                    <a:pt x="54" y="0"/>
                    <a:pt x="42" y="15"/>
                    <a:pt x="4" y="15"/>
                  </a:cubicBezTo>
                  <a:cubicBezTo>
                    <a:pt x="4" y="15"/>
                    <a:pt x="4" y="15"/>
                    <a:pt x="0" y="15"/>
                  </a:cubicBezTo>
                  <a:cubicBezTo>
                    <a:pt x="0" y="244"/>
                    <a:pt x="0" y="244"/>
                    <a:pt x="0" y="244"/>
                  </a:cubicBezTo>
                  <a:lnTo>
                    <a:pt x="0" y="244"/>
                  </a:lnTo>
                  <a:lnTo>
                    <a:pt x="0" y="244"/>
                  </a:lnTo>
                  <a:cubicBezTo>
                    <a:pt x="61" y="244"/>
                    <a:pt x="111" y="156"/>
                    <a:pt x="111" y="53"/>
                  </a:cubicBezTo>
                  <a:cubicBezTo>
                    <a:pt x="111" y="46"/>
                    <a:pt x="111" y="38"/>
                    <a:pt x="111" y="34"/>
                  </a:cubicBezTo>
                  <a:cubicBezTo>
                    <a:pt x="99" y="23"/>
                    <a:pt x="80" y="11"/>
                    <a:pt x="5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4" name="Freeform 1052"/>
            <p:cNvSpPr>
              <a:spLocks noChangeArrowheads="1"/>
            </p:cNvSpPr>
            <p:nvPr/>
          </p:nvSpPr>
          <p:spPr bwMode="auto">
            <a:xfrm>
              <a:off x="6848158" y="3697288"/>
              <a:ext cx="39687" cy="88900"/>
            </a:xfrm>
            <a:custGeom>
              <a:avLst/>
              <a:gdLst>
                <a:gd name="T0" fmla="*/ 0 w 112"/>
                <a:gd name="T1" fmla="*/ 244 h 245"/>
                <a:gd name="T2" fmla="*/ 0 w 112"/>
                <a:gd name="T3" fmla="*/ 244 h 245"/>
                <a:gd name="T4" fmla="*/ 0 w 112"/>
                <a:gd name="T5" fmla="*/ 244 h 245"/>
                <a:gd name="T6" fmla="*/ 0 w 112"/>
                <a:gd name="T7" fmla="*/ 244 h 245"/>
                <a:gd name="T8" fmla="*/ 0 w 112"/>
                <a:gd name="T9" fmla="*/ 244 h 245"/>
                <a:gd name="T10" fmla="*/ 54 w 112"/>
                <a:gd name="T11" fmla="*/ 0 h 245"/>
                <a:gd name="T12" fmla="*/ 54 w 112"/>
                <a:gd name="T13" fmla="*/ 0 h 245"/>
                <a:gd name="T14" fmla="*/ 4 w 112"/>
                <a:gd name="T15" fmla="*/ 15 h 245"/>
                <a:gd name="T16" fmla="*/ 0 w 112"/>
                <a:gd name="T17" fmla="*/ 15 h 245"/>
                <a:gd name="T18" fmla="*/ 4 w 112"/>
                <a:gd name="T19" fmla="*/ 15 h 245"/>
                <a:gd name="T20" fmla="*/ 54 w 112"/>
                <a:gd name="T21" fmla="*/ 0 h 245"/>
                <a:gd name="T22" fmla="*/ 111 w 112"/>
                <a:gd name="T23" fmla="*/ 34 h 245"/>
                <a:gd name="T24" fmla="*/ 111 w 112"/>
                <a:gd name="T25" fmla="*/ 53 h 245"/>
                <a:gd name="T26" fmla="*/ 111 w 112"/>
                <a:gd name="T27" fmla="*/ 53 h 245"/>
                <a:gd name="T28" fmla="*/ 111 w 112"/>
                <a:gd name="T29" fmla="*/ 34 h 245"/>
                <a:gd name="T30" fmla="*/ 54 w 112"/>
                <a:gd name="T31" fmla="*/ 0 h 245"/>
                <a:gd name="T32" fmla="*/ 0 w 112"/>
                <a:gd name="T33" fmla="*/ 244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2" h="245">
                  <a:moveTo>
                    <a:pt x="0" y="244"/>
                  </a:move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0" y="244"/>
                  </a:lnTo>
                  <a:lnTo>
                    <a:pt x="54" y="0"/>
                  </a:lnTo>
                  <a:lnTo>
                    <a:pt x="54" y="0"/>
                  </a:lnTo>
                  <a:cubicBezTo>
                    <a:pt x="54" y="0"/>
                    <a:pt x="42" y="15"/>
                    <a:pt x="4" y="15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2" y="15"/>
                    <a:pt x="54" y="0"/>
                    <a:pt x="54" y="0"/>
                  </a:cubicBezTo>
                  <a:cubicBezTo>
                    <a:pt x="80" y="11"/>
                    <a:pt x="99" y="23"/>
                    <a:pt x="111" y="34"/>
                  </a:cubicBezTo>
                  <a:cubicBezTo>
                    <a:pt x="111" y="38"/>
                    <a:pt x="111" y="46"/>
                    <a:pt x="111" y="53"/>
                  </a:cubicBezTo>
                  <a:lnTo>
                    <a:pt x="111" y="53"/>
                  </a:lnTo>
                  <a:cubicBezTo>
                    <a:pt x="111" y="46"/>
                    <a:pt x="111" y="38"/>
                    <a:pt x="111" y="34"/>
                  </a:cubicBezTo>
                  <a:cubicBezTo>
                    <a:pt x="99" y="23"/>
                    <a:pt x="80" y="11"/>
                    <a:pt x="54" y="0"/>
                  </a:cubicBezTo>
                  <a:lnTo>
                    <a:pt x="0" y="244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1053"/>
            <p:cNvSpPr>
              <a:spLocks noChangeArrowheads="1"/>
            </p:cNvSpPr>
            <p:nvPr/>
          </p:nvSpPr>
          <p:spPr bwMode="auto">
            <a:xfrm>
              <a:off x="6730683" y="3805238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8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8 h 245"/>
                <a:gd name="T26" fmla="*/ 328 w 661"/>
                <a:gd name="T27" fmla="*/ 96 h 245"/>
                <a:gd name="T28" fmla="*/ 454 w 661"/>
                <a:gd name="T29" fmla="*/ 58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8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33" y="80"/>
                    <a:pt x="275" y="96"/>
                    <a:pt x="328" y="96"/>
                  </a:cubicBezTo>
                  <a:cubicBezTo>
                    <a:pt x="382" y="96"/>
                    <a:pt x="427" y="80"/>
                    <a:pt x="454" y="58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1054"/>
            <p:cNvSpPr>
              <a:spLocks noChangeArrowheads="1"/>
            </p:cNvSpPr>
            <p:nvPr/>
          </p:nvSpPr>
          <p:spPr bwMode="auto">
            <a:xfrm>
              <a:off x="6848158" y="3825875"/>
              <a:ext cx="100012" cy="50800"/>
            </a:xfrm>
            <a:custGeom>
              <a:avLst/>
              <a:gdLst>
                <a:gd name="T0" fmla="*/ 126 w 276"/>
                <a:gd name="T1" fmla="*/ 0 h 141"/>
                <a:gd name="T2" fmla="*/ 126 w 276"/>
                <a:gd name="T3" fmla="*/ 0 h 141"/>
                <a:gd name="T4" fmla="*/ 0 w 276"/>
                <a:gd name="T5" fmla="*/ 38 h 141"/>
                <a:gd name="T6" fmla="*/ 0 w 276"/>
                <a:gd name="T7" fmla="*/ 38 h 141"/>
                <a:gd name="T8" fmla="*/ 0 w 276"/>
                <a:gd name="T9" fmla="*/ 38 h 141"/>
                <a:gd name="T10" fmla="*/ 0 w 276"/>
                <a:gd name="T11" fmla="*/ 140 h 141"/>
                <a:gd name="T12" fmla="*/ 275 w 276"/>
                <a:gd name="T13" fmla="*/ 140 h 141"/>
                <a:gd name="T14" fmla="*/ 244 w 276"/>
                <a:gd name="T15" fmla="*/ 41 h 141"/>
                <a:gd name="T16" fmla="*/ 126 w 276"/>
                <a:gd name="T17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141">
                  <a:moveTo>
                    <a:pt x="126" y="0"/>
                  </a:moveTo>
                  <a:lnTo>
                    <a:pt x="126" y="0"/>
                  </a:lnTo>
                  <a:cubicBezTo>
                    <a:pt x="99" y="22"/>
                    <a:pt x="54" y="38"/>
                    <a:pt x="0" y="38"/>
                  </a:cubicBezTo>
                  <a:lnTo>
                    <a:pt x="0" y="38"/>
                  </a:lnTo>
                  <a:lnTo>
                    <a:pt x="0" y="38"/>
                  </a:lnTo>
                  <a:cubicBezTo>
                    <a:pt x="0" y="140"/>
                    <a:pt x="0" y="140"/>
                    <a:pt x="0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1055"/>
            <p:cNvSpPr>
              <a:spLocks noChangeArrowheads="1"/>
            </p:cNvSpPr>
            <p:nvPr/>
          </p:nvSpPr>
          <p:spPr bwMode="auto">
            <a:xfrm>
              <a:off x="6805295" y="3500438"/>
              <a:ext cx="87313" cy="127000"/>
            </a:xfrm>
            <a:custGeom>
              <a:avLst/>
              <a:gdLst>
                <a:gd name="T0" fmla="*/ 118 w 241"/>
                <a:gd name="T1" fmla="*/ 0 h 351"/>
                <a:gd name="T2" fmla="*/ 118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0 w 241"/>
                <a:gd name="T9" fmla="*/ 335 h 351"/>
                <a:gd name="T10" fmla="*/ 118 w 241"/>
                <a:gd name="T11" fmla="*/ 350 h 351"/>
                <a:gd name="T12" fmla="*/ 130 w 241"/>
                <a:gd name="T13" fmla="*/ 335 h 351"/>
                <a:gd name="T14" fmla="*/ 214 w 241"/>
                <a:gd name="T15" fmla="*/ 198 h 351"/>
                <a:gd name="T16" fmla="*/ 240 w 241"/>
                <a:gd name="T17" fmla="*/ 122 h 351"/>
                <a:gd name="T18" fmla="*/ 118 w 241"/>
                <a:gd name="T19" fmla="*/ 0 h 351"/>
                <a:gd name="T20" fmla="*/ 118 w 241"/>
                <a:gd name="T21" fmla="*/ 160 h 351"/>
                <a:gd name="T22" fmla="*/ 118 w 241"/>
                <a:gd name="T23" fmla="*/ 160 h 351"/>
                <a:gd name="T24" fmla="*/ 80 w 241"/>
                <a:gd name="T25" fmla="*/ 122 h 351"/>
                <a:gd name="T26" fmla="*/ 118 w 241"/>
                <a:gd name="T27" fmla="*/ 84 h 351"/>
                <a:gd name="T28" fmla="*/ 160 w 241"/>
                <a:gd name="T29" fmla="*/ 122 h 351"/>
                <a:gd name="T30" fmla="*/ 118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8" y="0"/>
                  </a:moveTo>
                  <a:lnTo>
                    <a:pt x="118" y="0"/>
                  </a:lnTo>
                  <a:cubicBezTo>
                    <a:pt x="53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49" y="228"/>
                    <a:pt x="110" y="335"/>
                    <a:pt x="110" y="335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30" y="335"/>
                    <a:pt x="130" y="335"/>
                    <a:pt x="130" y="335"/>
                  </a:cubicBezTo>
                  <a:cubicBezTo>
                    <a:pt x="130" y="335"/>
                    <a:pt x="191" y="228"/>
                    <a:pt x="214" y="198"/>
                  </a:cubicBezTo>
                  <a:cubicBezTo>
                    <a:pt x="233" y="171"/>
                    <a:pt x="240" y="148"/>
                    <a:pt x="240" y="122"/>
                  </a:cubicBezTo>
                  <a:cubicBezTo>
                    <a:pt x="240" y="53"/>
                    <a:pt x="187" y="0"/>
                    <a:pt x="118" y="0"/>
                  </a:cubicBezTo>
                  <a:close/>
                  <a:moveTo>
                    <a:pt x="118" y="160"/>
                  </a:moveTo>
                  <a:lnTo>
                    <a:pt x="118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8" y="84"/>
                  </a:cubicBezTo>
                  <a:cubicBezTo>
                    <a:pt x="141" y="84"/>
                    <a:pt x="160" y="99"/>
                    <a:pt x="160" y="122"/>
                  </a:cubicBezTo>
                  <a:cubicBezTo>
                    <a:pt x="160" y="141"/>
                    <a:pt x="141" y="160"/>
                    <a:pt x="118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1056"/>
            <p:cNvSpPr>
              <a:spLocks noChangeArrowheads="1"/>
            </p:cNvSpPr>
            <p:nvPr/>
          </p:nvSpPr>
          <p:spPr bwMode="auto">
            <a:xfrm>
              <a:off x="6835458" y="3530600"/>
              <a:ext cx="28575" cy="26988"/>
            </a:xfrm>
            <a:custGeom>
              <a:avLst/>
              <a:gdLst>
                <a:gd name="T0" fmla="*/ 38 w 81"/>
                <a:gd name="T1" fmla="*/ 0 h 77"/>
                <a:gd name="T2" fmla="*/ 38 w 81"/>
                <a:gd name="T3" fmla="*/ 0 h 77"/>
                <a:gd name="T4" fmla="*/ 0 w 81"/>
                <a:gd name="T5" fmla="*/ 38 h 77"/>
                <a:gd name="T6" fmla="*/ 38 w 81"/>
                <a:gd name="T7" fmla="*/ 76 h 77"/>
                <a:gd name="T8" fmla="*/ 80 w 81"/>
                <a:gd name="T9" fmla="*/ 38 h 77"/>
                <a:gd name="T10" fmla="*/ 38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8" y="0"/>
                  </a:moveTo>
                  <a:lnTo>
                    <a:pt x="38" y="0"/>
                  </a:lnTo>
                  <a:cubicBezTo>
                    <a:pt x="19" y="0"/>
                    <a:pt x="0" y="15"/>
                    <a:pt x="0" y="38"/>
                  </a:cubicBezTo>
                  <a:cubicBezTo>
                    <a:pt x="0" y="57"/>
                    <a:pt x="19" y="76"/>
                    <a:pt x="38" y="76"/>
                  </a:cubicBezTo>
                  <a:cubicBezTo>
                    <a:pt x="61" y="76"/>
                    <a:pt x="80" y="57"/>
                    <a:pt x="80" y="38"/>
                  </a:cubicBezTo>
                  <a:cubicBezTo>
                    <a:pt x="80" y="15"/>
                    <a:pt x="61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9" name="Group 608"/>
          <p:cNvGrpSpPr/>
          <p:nvPr/>
        </p:nvGrpSpPr>
        <p:grpSpPr>
          <a:xfrm>
            <a:off x="7555230" y="1657033"/>
            <a:ext cx="238125" cy="393700"/>
            <a:chOff x="7555230" y="1657033"/>
            <a:chExt cx="238125" cy="393700"/>
          </a:xfrm>
        </p:grpSpPr>
        <p:sp>
          <p:nvSpPr>
            <p:cNvPr id="610" name="Freeform 1057"/>
            <p:cNvSpPr>
              <a:spLocks noChangeArrowheads="1"/>
            </p:cNvSpPr>
            <p:nvPr/>
          </p:nvSpPr>
          <p:spPr bwMode="auto">
            <a:xfrm>
              <a:off x="7575868" y="1982470"/>
              <a:ext cx="196850" cy="50800"/>
            </a:xfrm>
            <a:custGeom>
              <a:avLst/>
              <a:gdLst>
                <a:gd name="T0" fmla="*/ 515 w 547"/>
                <a:gd name="T1" fmla="*/ 41 h 141"/>
                <a:gd name="T2" fmla="*/ 515 w 547"/>
                <a:gd name="T3" fmla="*/ 41 h 141"/>
                <a:gd name="T4" fmla="*/ 397 w 547"/>
                <a:gd name="T5" fmla="*/ 0 h 141"/>
                <a:gd name="T6" fmla="*/ 271 w 547"/>
                <a:gd name="T7" fmla="*/ 38 h 141"/>
                <a:gd name="T8" fmla="*/ 149 w 547"/>
                <a:gd name="T9" fmla="*/ 0 h 141"/>
                <a:gd name="T10" fmla="*/ 31 w 547"/>
                <a:gd name="T11" fmla="*/ 41 h 141"/>
                <a:gd name="T12" fmla="*/ 0 w 547"/>
                <a:gd name="T13" fmla="*/ 140 h 141"/>
                <a:gd name="T14" fmla="*/ 546 w 547"/>
                <a:gd name="T15" fmla="*/ 140 h 141"/>
                <a:gd name="T16" fmla="*/ 515 w 547"/>
                <a:gd name="T17" fmla="*/ 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1">
                  <a:moveTo>
                    <a:pt x="515" y="41"/>
                  </a:moveTo>
                  <a:lnTo>
                    <a:pt x="515" y="41"/>
                  </a:lnTo>
                  <a:cubicBezTo>
                    <a:pt x="397" y="0"/>
                    <a:pt x="397" y="0"/>
                    <a:pt x="397" y="0"/>
                  </a:cubicBezTo>
                  <a:cubicBezTo>
                    <a:pt x="370" y="22"/>
                    <a:pt x="325" y="38"/>
                    <a:pt x="271" y="38"/>
                  </a:cubicBezTo>
                  <a:cubicBezTo>
                    <a:pt x="218" y="38"/>
                    <a:pt x="176" y="22"/>
                    <a:pt x="149" y="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546" y="140"/>
                    <a:pt x="546" y="140"/>
                    <a:pt x="546" y="140"/>
                  </a:cubicBezTo>
                  <a:cubicBezTo>
                    <a:pt x="515" y="41"/>
                    <a:pt x="515" y="41"/>
                    <a:pt x="515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058"/>
            <p:cNvSpPr>
              <a:spLocks noChangeArrowheads="1"/>
            </p:cNvSpPr>
            <p:nvPr/>
          </p:nvSpPr>
          <p:spPr bwMode="auto">
            <a:xfrm>
              <a:off x="7634605" y="1850708"/>
              <a:ext cx="79375" cy="90487"/>
            </a:xfrm>
            <a:custGeom>
              <a:avLst/>
              <a:gdLst>
                <a:gd name="T0" fmla="*/ 0 w 219"/>
                <a:gd name="T1" fmla="*/ 65 h 253"/>
                <a:gd name="T2" fmla="*/ 0 w 219"/>
                <a:gd name="T3" fmla="*/ 65 h 253"/>
                <a:gd name="T4" fmla="*/ 107 w 219"/>
                <a:gd name="T5" fmla="*/ 252 h 253"/>
                <a:gd name="T6" fmla="*/ 218 w 219"/>
                <a:gd name="T7" fmla="*/ 65 h 253"/>
                <a:gd name="T8" fmla="*/ 107 w 219"/>
                <a:gd name="T9" fmla="*/ 0 h 253"/>
                <a:gd name="T10" fmla="*/ 0 w 219"/>
                <a:gd name="T11" fmla="*/ 65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9" h="253">
                  <a:moveTo>
                    <a:pt x="0" y="65"/>
                  </a:moveTo>
                  <a:lnTo>
                    <a:pt x="0" y="65"/>
                  </a:lnTo>
                  <a:cubicBezTo>
                    <a:pt x="0" y="168"/>
                    <a:pt x="50" y="252"/>
                    <a:pt x="107" y="252"/>
                  </a:cubicBezTo>
                  <a:cubicBezTo>
                    <a:pt x="168" y="252"/>
                    <a:pt x="218" y="168"/>
                    <a:pt x="218" y="65"/>
                  </a:cubicBezTo>
                  <a:cubicBezTo>
                    <a:pt x="141" y="50"/>
                    <a:pt x="107" y="0"/>
                    <a:pt x="107" y="0"/>
                  </a:cubicBezTo>
                  <a:cubicBezTo>
                    <a:pt x="107" y="0"/>
                    <a:pt x="77" y="50"/>
                    <a:pt x="0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1059"/>
            <p:cNvSpPr>
              <a:spLocks noChangeArrowheads="1"/>
            </p:cNvSpPr>
            <p:nvPr/>
          </p:nvSpPr>
          <p:spPr bwMode="auto">
            <a:xfrm>
              <a:off x="7555230" y="1961833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8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8 h 245"/>
                <a:gd name="T26" fmla="*/ 328 w 661"/>
                <a:gd name="T27" fmla="*/ 96 h 245"/>
                <a:gd name="T28" fmla="*/ 454 w 661"/>
                <a:gd name="T29" fmla="*/ 58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8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33" y="80"/>
                    <a:pt x="275" y="96"/>
                    <a:pt x="328" y="96"/>
                  </a:cubicBezTo>
                  <a:cubicBezTo>
                    <a:pt x="382" y="96"/>
                    <a:pt x="427" y="80"/>
                    <a:pt x="454" y="58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1060"/>
            <p:cNvSpPr>
              <a:spLocks noChangeArrowheads="1"/>
            </p:cNvSpPr>
            <p:nvPr/>
          </p:nvSpPr>
          <p:spPr bwMode="auto">
            <a:xfrm>
              <a:off x="7672705" y="1982470"/>
              <a:ext cx="100013" cy="50800"/>
            </a:xfrm>
            <a:custGeom>
              <a:avLst/>
              <a:gdLst>
                <a:gd name="T0" fmla="*/ 126 w 276"/>
                <a:gd name="T1" fmla="*/ 0 h 141"/>
                <a:gd name="T2" fmla="*/ 126 w 276"/>
                <a:gd name="T3" fmla="*/ 0 h 141"/>
                <a:gd name="T4" fmla="*/ 118 w 276"/>
                <a:gd name="T5" fmla="*/ 3 h 141"/>
                <a:gd name="T6" fmla="*/ 0 w 276"/>
                <a:gd name="T7" fmla="*/ 38 h 141"/>
                <a:gd name="T8" fmla="*/ 0 w 276"/>
                <a:gd name="T9" fmla="*/ 140 h 141"/>
                <a:gd name="T10" fmla="*/ 275 w 276"/>
                <a:gd name="T11" fmla="*/ 140 h 141"/>
                <a:gd name="T12" fmla="*/ 244 w 276"/>
                <a:gd name="T13" fmla="*/ 41 h 141"/>
                <a:gd name="T14" fmla="*/ 126 w 276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141">
                  <a:moveTo>
                    <a:pt x="126" y="0"/>
                  </a:moveTo>
                  <a:lnTo>
                    <a:pt x="126" y="0"/>
                  </a:lnTo>
                  <a:cubicBezTo>
                    <a:pt x="122" y="0"/>
                    <a:pt x="122" y="3"/>
                    <a:pt x="118" y="3"/>
                  </a:cubicBezTo>
                  <a:cubicBezTo>
                    <a:pt x="92" y="26"/>
                    <a:pt x="50" y="38"/>
                    <a:pt x="0" y="3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061"/>
            <p:cNvSpPr>
              <a:spLocks noChangeArrowheads="1"/>
            </p:cNvSpPr>
            <p:nvPr/>
          </p:nvSpPr>
          <p:spPr bwMode="auto">
            <a:xfrm>
              <a:off x="7660005" y="1687195"/>
              <a:ext cx="28575" cy="26988"/>
            </a:xfrm>
            <a:custGeom>
              <a:avLst/>
              <a:gdLst>
                <a:gd name="T0" fmla="*/ 38 w 81"/>
                <a:gd name="T1" fmla="*/ 0 h 77"/>
                <a:gd name="T2" fmla="*/ 38 w 81"/>
                <a:gd name="T3" fmla="*/ 0 h 77"/>
                <a:gd name="T4" fmla="*/ 80 w 81"/>
                <a:gd name="T5" fmla="*/ 38 h 77"/>
                <a:gd name="T6" fmla="*/ 38 w 81"/>
                <a:gd name="T7" fmla="*/ 76 h 77"/>
                <a:gd name="T8" fmla="*/ 0 w 81"/>
                <a:gd name="T9" fmla="*/ 38 h 77"/>
                <a:gd name="T10" fmla="*/ 38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8" y="0"/>
                  </a:moveTo>
                  <a:lnTo>
                    <a:pt x="38" y="0"/>
                  </a:lnTo>
                  <a:cubicBezTo>
                    <a:pt x="61" y="0"/>
                    <a:pt x="80" y="15"/>
                    <a:pt x="80" y="38"/>
                  </a:cubicBezTo>
                  <a:cubicBezTo>
                    <a:pt x="80" y="57"/>
                    <a:pt x="61" y="76"/>
                    <a:pt x="38" y="76"/>
                  </a:cubicBezTo>
                  <a:cubicBezTo>
                    <a:pt x="19" y="76"/>
                    <a:pt x="0" y="57"/>
                    <a:pt x="0" y="38"/>
                  </a:cubicBezTo>
                  <a:cubicBezTo>
                    <a:pt x="0" y="15"/>
                    <a:pt x="19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062"/>
            <p:cNvSpPr>
              <a:spLocks noChangeArrowheads="1"/>
            </p:cNvSpPr>
            <p:nvPr/>
          </p:nvSpPr>
          <p:spPr bwMode="auto">
            <a:xfrm>
              <a:off x="7631430" y="1657033"/>
              <a:ext cx="87313" cy="127000"/>
            </a:xfrm>
            <a:custGeom>
              <a:avLst/>
              <a:gdLst>
                <a:gd name="T0" fmla="*/ 118 w 241"/>
                <a:gd name="T1" fmla="*/ 0 h 351"/>
                <a:gd name="T2" fmla="*/ 118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0 w 241"/>
                <a:gd name="T9" fmla="*/ 335 h 351"/>
                <a:gd name="T10" fmla="*/ 118 w 241"/>
                <a:gd name="T11" fmla="*/ 350 h 351"/>
                <a:gd name="T12" fmla="*/ 130 w 241"/>
                <a:gd name="T13" fmla="*/ 335 h 351"/>
                <a:gd name="T14" fmla="*/ 214 w 241"/>
                <a:gd name="T15" fmla="*/ 198 h 351"/>
                <a:gd name="T16" fmla="*/ 240 w 241"/>
                <a:gd name="T17" fmla="*/ 122 h 351"/>
                <a:gd name="T18" fmla="*/ 118 w 241"/>
                <a:gd name="T19" fmla="*/ 0 h 351"/>
                <a:gd name="T20" fmla="*/ 118 w 241"/>
                <a:gd name="T21" fmla="*/ 160 h 351"/>
                <a:gd name="T22" fmla="*/ 118 w 241"/>
                <a:gd name="T23" fmla="*/ 160 h 351"/>
                <a:gd name="T24" fmla="*/ 80 w 241"/>
                <a:gd name="T25" fmla="*/ 122 h 351"/>
                <a:gd name="T26" fmla="*/ 118 w 241"/>
                <a:gd name="T27" fmla="*/ 84 h 351"/>
                <a:gd name="T28" fmla="*/ 160 w 241"/>
                <a:gd name="T29" fmla="*/ 122 h 351"/>
                <a:gd name="T30" fmla="*/ 118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8" y="0"/>
                  </a:moveTo>
                  <a:lnTo>
                    <a:pt x="118" y="0"/>
                  </a:lnTo>
                  <a:cubicBezTo>
                    <a:pt x="53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49" y="228"/>
                    <a:pt x="110" y="335"/>
                    <a:pt x="110" y="335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30" y="335"/>
                    <a:pt x="130" y="335"/>
                    <a:pt x="130" y="335"/>
                  </a:cubicBezTo>
                  <a:cubicBezTo>
                    <a:pt x="130" y="335"/>
                    <a:pt x="191" y="228"/>
                    <a:pt x="214" y="198"/>
                  </a:cubicBezTo>
                  <a:cubicBezTo>
                    <a:pt x="233" y="171"/>
                    <a:pt x="240" y="148"/>
                    <a:pt x="240" y="122"/>
                  </a:cubicBezTo>
                  <a:cubicBezTo>
                    <a:pt x="240" y="53"/>
                    <a:pt x="187" y="0"/>
                    <a:pt x="118" y="0"/>
                  </a:cubicBezTo>
                  <a:close/>
                  <a:moveTo>
                    <a:pt x="118" y="160"/>
                  </a:moveTo>
                  <a:lnTo>
                    <a:pt x="118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8" y="84"/>
                  </a:cubicBezTo>
                  <a:cubicBezTo>
                    <a:pt x="141" y="84"/>
                    <a:pt x="160" y="99"/>
                    <a:pt x="160" y="122"/>
                  </a:cubicBezTo>
                  <a:cubicBezTo>
                    <a:pt x="160" y="141"/>
                    <a:pt x="141" y="160"/>
                    <a:pt x="118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1063"/>
            <p:cNvSpPr>
              <a:spLocks noChangeArrowheads="1"/>
            </p:cNvSpPr>
            <p:nvPr/>
          </p:nvSpPr>
          <p:spPr bwMode="auto">
            <a:xfrm>
              <a:off x="7566343" y="1803083"/>
              <a:ext cx="215900" cy="155575"/>
            </a:xfrm>
            <a:custGeom>
              <a:avLst/>
              <a:gdLst>
                <a:gd name="T0" fmla="*/ 599 w 600"/>
                <a:gd name="T1" fmla="*/ 270 h 431"/>
                <a:gd name="T2" fmla="*/ 599 w 600"/>
                <a:gd name="T3" fmla="*/ 270 h 431"/>
                <a:gd name="T4" fmla="*/ 568 w 600"/>
                <a:gd name="T5" fmla="*/ 202 h 431"/>
                <a:gd name="T6" fmla="*/ 576 w 600"/>
                <a:gd name="T7" fmla="*/ 111 h 431"/>
                <a:gd name="T8" fmla="*/ 518 w 600"/>
                <a:gd name="T9" fmla="*/ 19 h 431"/>
                <a:gd name="T10" fmla="*/ 408 w 600"/>
                <a:gd name="T11" fmla="*/ 38 h 431"/>
                <a:gd name="T12" fmla="*/ 404 w 600"/>
                <a:gd name="T13" fmla="*/ 42 h 431"/>
                <a:gd name="T14" fmla="*/ 381 w 600"/>
                <a:gd name="T15" fmla="*/ 23 h 431"/>
                <a:gd name="T16" fmla="*/ 301 w 600"/>
                <a:gd name="T17" fmla="*/ 0 h 431"/>
                <a:gd name="T18" fmla="*/ 217 w 600"/>
                <a:gd name="T19" fmla="*/ 23 h 431"/>
                <a:gd name="T20" fmla="*/ 194 w 600"/>
                <a:gd name="T21" fmla="*/ 42 h 431"/>
                <a:gd name="T22" fmla="*/ 190 w 600"/>
                <a:gd name="T23" fmla="*/ 38 h 431"/>
                <a:gd name="T24" fmla="*/ 80 w 600"/>
                <a:gd name="T25" fmla="*/ 19 h 431"/>
                <a:gd name="T26" fmla="*/ 22 w 600"/>
                <a:gd name="T27" fmla="*/ 111 h 431"/>
                <a:gd name="T28" fmla="*/ 30 w 600"/>
                <a:gd name="T29" fmla="*/ 202 h 431"/>
                <a:gd name="T30" fmla="*/ 0 w 600"/>
                <a:gd name="T31" fmla="*/ 270 h 431"/>
                <a:gd name="T32" fmla="*/ 0 w 600"/>
                <a:gd name="T33" fmla="*/ 270 h 431"/>
                <a:gd name="T34" fmla="*/ 103 w 600"/>
                <a:gd name="T35" fmla="*/ 232 h 431"/>
                <a:gd name="T36" fmla="*/ 103 w 600"/>
                <a:gd name="T37" fmla="*/ 232 h 431"/>
                <a:gd name="T38" fmla="*/ 137 w 600"/>
                <a:gd name="T39" fmla="*/ 187 h 431"/>
                <a:gd name="T40" fmla="*/ 156 w 600"/>
                <a:gd name="T41" fmla="*/ 286 h 431"/>
                <a:gd name="T42" fmla="*/ 297 w 600"/>
                <a:gd name="T43" fmla="*/ 430 h 431"/>
                <a:gd name="T44" fmla="*/ 431 w 600"/>
                <a:gd name="T45" fmla="*/ 320 h 431"/>
                <a:gd name="T46" fmla="*/ 431 w 600"/>
                <a:gd name="T47" fmla="*/ 316 h 431"/>
                <a:gd name="T48" fmla="*/ 435 w 600"/>
                <a:gd name="T49" fmla="*/ 312 h 431"/>
                <a:gd name="T50" fmla="*/ 435 w 600"/>
                <a:gd name="T51" fmla="*/ 305 h 431"/>
                <a:gd name="T52" fmla="*/ 465 w 600"/>
                <a:gd name="T53" fmla="*/ 187 h 431"/>
                <a:gd name="T54" fmla="*/ 496 w 600"/>
                <a:gd name="T55" fmla="*/ 232 h 431"/>
                <a:gd name="T56" fmla="*/ 496 w 600"/>
                <a:gd name="T57" fmla="*/ 232 h 431"/>
                <a:gd name="T58" fmla="*/ 599 w 600"/>
                <a:gd name="T59" fmla="*/ 270 h 431"/>
                <a:gd name="T60" fmla="*/ 599 w 600"/>
                <a:gd name="T61" fmla="*/ 270 h 431"/>
                <a:gd name="T62" fmla="*/ 297 w 600"/>
                <a:gd name="T63" fmla="*/ 385 h 431"/>
                <a:gd name="T64" fmla="*/ 297 w 600"/>
                <a:gd name="T65" fmla="*/ 385 h 431"/>
                <a:gd name="T66" fmla="*/ 190 w 600"/>
                <a:gd name="T67" fmla="*/ 198 h 431"/>
                <a:gd name="T68" fmla="*/ 297 w 600"/>
                <a:gd name="T69" fmla="*/ 133 h 431"/>
                <a:gd name="T70" fmla="*/ 408 w 600"/>
                <a:gd name="T71" fmla="*/ 198 h 431"/>
                <a:gd name="T72" fmla="*/ 297 w 600"/>
                <a:gd name="T73" fmla="*/ 385 h 431"/>
                <a:gd name="T74" fmla="*/ 599 w 600"/>
                <a:gd name="T75" fmla="*/ 27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00" h="431">
                  <a:moveTo>
                    <a:pt x="599" y="270"/>
                  </a:moveTo>
                  <a:lnTo>
                    <a:pt x="599" y="270"/>
                  </a:lnTo>
                  <a:cubicBezTo>
                    <a:pt x="591" y="263"/>
                    <a:pt x="568" y="236"/>
                    <a:pt x="568" y="202"/>
                  </a:cubicBezTo>
                  <a:cubicBezTo>
                    <a:pt x="564" y="168"/>
                    <a:pt x="576" y="141"/>
                    <a:pt x="576" y="111"/>
                  </a:cubicBezTo>
                  <a:cubicBezTo>
                    <a:pt x="576" y="76"/>
                    <a:pt x="564" y="31"/>
                    <a:pt x="518" y="19"/>
                  </a:cubicBezTo>
                  <a:cubicBezTo>
                    <a:pt x="461" y="0"/>
                    <a:pt x="412" y="34"/>
                    <a:pt x="408" y="38"/>
                  </a:cubicBezTo>
                  <a:cubicBezTo>
                    <a:pt x="408" y="38"/>
                    <a:pt x="408" y="42"/>
                    <a:pt x="404" y="42"/>
                  </a:cubicBezTo>
                  <a:cubicBezTo>
                    <a:pt x="396" y="34"/>
                    <a:pt x="389" y="27"/>
                    <a:pt x="381" y="23"/>
                  </a:cubicBezTo>
                  <a:cubicBezTo>
                    <a:pt x="354" y="8"/>
                    <a:pt x="328" y="0"/>
                    <a:pt x="301" y="0"/>
                  </a:cubicBezTo>
                  <a:cubicBezTo>
                    <a:pt x="270" y="0"/>
                    <a:pt x="244" y="8"/>
                    <a:pt x="217" y="23"/>
                  </a:cubicBezTo>
                  <a:cubicBezTo>
                    <a:pt x="209" y="27"/>
                    <a:pt x="202" y="34"/>
                    <a:pt x="194" y="42"/>
                  </a:cubicBezTo>
                  <a:cubicBezTo>
                    <a:pt x="190" y="42"/>
                    <a:pt x="190" y="42"/>
                    <a:pt x="190" y="38"/>
                  </a:cubicBezTo>
                  <a:cubicBezTo>
                    <a:pt x="187" y="34"/>
                    <a:pt x="137" y="0"/>
                    <a:pt x="80" y="19"/>
                  </a:cubicBezTo>
                  <a:cubicBezTo>
                    <a:pt x="34" y="31"/>
                    <a:pt x="22" y="76"/>
                    <a:pt x="22" y="111"/>
                  </a:cubicBezTo>
                  <a:cubicBezTo>
                    <a:pt x="22" y="141"/>
                    <a:pt x="34" y="168"/>
                    <a:pt x="30" y="202"/>
                  </a:cubicBezTo>
                  <a:cubicBezTo>
                    <a:pt x="30" y="236"/>
                    <a:pt x="7" y="263"/>
                    <a:pt x="0" y="270"/>
                  </a:cubicBezTo>
                  <a:lnTo>
                    <a:pt x="0" y="270"/>
                  </a:lnTo>
                  <a:cubicBezTo>
                    <a:pt x="0" y="270"/>
                    <a:pt x="61" y="274"/>
                    <a:pt x="103" y="232"/>
                  </a:cubicBezTo>
                  <a:lnTo>
                    <a:pt x="103" y="232"/>
                  </a:lnTo>
                  <a:cubicBezTo>
                    <a:pt x="103" y="232"/>
                    <a:pt x="118" y="217"/>
                    <a:pt x="137" y="187"/>
                  </a:cubicBezTo>
                  <a:cubicBezTo>
                    <a:pt x="141" y="225"/>
                    <a:pt x="148" y="255"/>
                    <a:pt x="156" y="286"/>
                  </a:cubicBezTo>
                  <a:cubicBezTo>
                    <a:pt x="179" y="369"/>
                    <a:pt x="232" y="430"/>
                    <a:pt x="297" y="430"/>
                  </a:cubicBezTo>
                  <a:cubicBezTo>
                    <a:pt x="354" y="430"/>
                    <a:pt x="404" y="385"/>
                    <a:pt x="431" y="320"/>
                  </a:cubicBezTo>
                  <a:cubicBezTo>
                    <a:pt x="431" y="320"/>
                    <a:pt x="431" y="320"/>
                    <a:pt x="431" y="316"/>
                  </a:cubicBezTo>
                  <a:lnTo>
                    <a:pt x="435" y="312"/>
                  </a:lnTo>
                  <a:cubicBezTo>
                    <a:pt x="435" y="308"/>
                    <a:pt x="435" y="308"/>
                    <a:pt x="435" y="305"/>
                  </a:cubicBezTo>
                  <a:cubicBezTo>
                    <a:pt x="446" y="274"/>
                    <a:pt x="457" y="232"/>
                    <a:pt x="465" y="187"/>
                  </a:cubicBezTo>
                  <a:cubicBezTo>
                    <a:pt x="480" y="217"/>
                    <a:pt x="496" y="232"/>
                    <a:pt x="496" y="232"/>
                  </a:cubicBezTo>
                  <a:lnTo>
                    <a:pt x="496" y="232"/>
                  </a:lnTo>
                  <a:cubicBezTo>
                    <a:pt x="538" y="274"/>
                    <a:pt x="599" y="270"/>
                    <a:pt x="599" y="270"/>
                  </a:cubicBezTo>
                  <a:lnTo>
                    <a:pt x="599" y="270"/>
                  </a:lnTo>
                  <a:lnTo>
                    <a:pt x="297" y="385"/>
                  </a:lnTo>
                  <a:lnTo>
                    <a:pt x="297" y="385"/>
                  </a:lnTo>
                  <a:cubicBezTo>
                    <a:pt x="240" y="385"/>
                    <a:pt x="190" y="301"/>
                    <a:pt x="190" y="198"/>
                  </a:cubicBezTo>
                  <a:cubicBezTo>
                    <a:pt x="267" y="183"/>
                    <a:pt x="297" y="133"/>
                    <a:pt x="297" y="133"/>
                  </a:cubicBezTo>
                  <a:cubicBezTo>
                    <a:pt x="297" y="133"/>
                    <a:pt x="331" y="183"/>
                    <a:pt x="408" y="198"/>
                  </a:cubicBezTo>
                  <a:cubicBezTo>
                    <a:pt x="408" y="301"/>
                    <a:pt x="358" y="385"/>
                    <a:pt x="297" y="385"/>
                  </a:cubicBezTo>
                  <a:lnTo>
                    <a:pt x="599" y="2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1064"/>
            <p:cNvSpPr>
              <a:spLocks noChangeArrowheads="1"/>
            </p:cNvSpPr>
            <p:nvPr/>
          </p:nvSpPr>
          <p:spPr bwMode="auto">
            <a:xfrm>
              <a:off x="7672705" y="1850708"/>
              <a:ext cx="39688" cy="90487"/>
            </a:xfrm>
            <a:custGeom>
              <a:avLst/>
              <a:gdLst>
                <a:gd name="T0" fmla="*/ 0 w 112"/>
                <a:gd name="T1" fmla="*/ 0 h 253"/>
                <a:gd name="T2" fmla="*/ 0 w 112"/>
                <a:gd name="T3" fmla="*/ 0 h 253"/>
                <a:gd name="T4" fmla="*/ 0 w 112"/>
                <a:gd name="T5" fmla="*/ 252 h 253"/>
                <a:gd name="T6" fmla="*/ 111 w 112"/>
                <a:gd name="T7" fmla="*/ 65 h 253"/>
                <a:gd name="T8" fmla="*/ 38 w 112"/>
                <a:gd name="T9" fmla="*/ 35 h 253"/>
                <a:gd name="T10" fmla="*/ 38 w 112"/>
                <a:gd name="T11" fmla="*/ 35 h 253"/>
                <a:gd name="T12" fmla="*/ 38 w 112"/>
                <a:gd name="T13" fmla="*/ 35 h 253"/>
                <a:gd name="T14" fmla="*/ 38 w 112"/>
                <a:gd name="T15" fmla="*/ 35 h 253"/>
                <a:gd name="T16" fmla="*/ 38 w 112"/>
                <a:gd name="T17" fmla="*/ 35 h 253"/>
                <a:gd name="T18" fmla="*/ 0 w 112"/>
                <a:gd name="T19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253">
                  <a:moveTo>
                    <a:pt x="0" y="0"/>
                  </a:moveTo>
                  <a:lnTo>
                    <a:pt x="0" y="0"/>
                  </a:lnTo>
                  <a:cubicBezTo>
                    <a:pt x="0" y="252"/>
                    <a:pt x="0" y="252"/>
                    <a:pt x="0" y="252"/>
                  </a:cubicBezTo>
                  <a:cubicBezTo>
                    <a:pt x="61" y="252"/>
                    <a:pt x="111" y="168"/>
                    <a:pt x="111" y="65"/>
                  </a:cubicBezTo>
                  <a:cubicBezTo>
                    <a:pt x="80" y="57"/>
                    <a:pt x="57" y="46"/>
                    <a:pt x="38" y="35"/>
                  </a:cubicBez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cubicBezTo>
                    <a:pt x="12" y="19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1065"/>
            <p:cNvSpPr>
              <a:spLocks noChangeArrowheads="1"/>
            </p:cNvSpPr>
            <p:nvPr/>
          </p:nvSpPr>
          <p:spPr bwMode="auto">
            <a:xfrm>
              <a:off x="7686993" y="1863408"/>
              <a:ext cx="26987" cy="11112"/>
            </a:xfrm>
            <a:custGeom>
              <a:avLst/>
              <a:gdLst>
                <a:gd name="T0" fmla="*/ 0 w 74"/>
                <a:gd name="T1" fmla="*/ 0 h 31"/>
                <a:gd name="T2" fmla="*/ 0 w 74"/>
                <a:gd name="T3" fmla="*/ 0 h 31"/>
                <a:gd name="T4" fmla="*/ 73 w 74"/>
                <a:gd name="T5" fmla="*/ 30 h 31"/>
                <a:gd name="T6" fmla="*/ 73 w 74"/>
                <a:gd name="T7" fmla="*/ 30 h 31"/>
                <a:gd name="T8" fmla="*/ 0 w 74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1">
                  <a:moveTo>
                    <a:pt x="0" y="0"/>
                  </a:moveTo>
                  <a:lnTo>
                    <a:pt x="0" y="0"/>
                  </a:lnTo>
                  <a:cubicBezTo>
                    <a:pt x="19" y="11"/>
                    <a:pt x="42" y="22"/>
                    <a:pt x="73" y="30"/>
                  </a:cubicBezTo>
                  <a:lnTo>
                    <a:pt x="73" y="30"/>
                  </a:lnTo>
                  <a:cubicBezTo>
                    <a:pt x="42" y="22"/>
                    <a:pt x="19" y="11"/>
                    <a:pt x="0" y="0"/>
                  </a:cubicBez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19" name="Group 618"/>
          <p:cNvGrpSpPr/>
          <p:nvPr/>
        </p:nvGrpSpPr>
        <p:grpSpPr>
          <a:xfrm>
            <a:off x="7556818" y="2246948"/>
            <a:ext cx="238125" cy="393700"/>
            <a:chOff x="7556818" y="2246948"/>
            <a:chExt cx="238125" cy="393700"/>
          </a:xfrm>
        </p:grpSpPr>
        <p:sp>
          <p:nvSpPr>
            <p:cNvPr id="620" name="Freeform 1066"/>
            <p:cNvSpPr>
              <a:spLocks noChangeArrowheads="1"/>
            </p:cNvSpPr>
            <p:nvPr/>
          </p:nvSpPr>
          <p:spPr bwMode="auto">
            <a:xfrm>
              <a:off x="7577455" y="2572385"/>
              <a:ext cx="196850" cy="50800"/>
            </a:xfrm>
            <a:custGeom>
              <a:avLst/>
              <a:gdLst>
                <a:gd name="T0" fmla="*/ 515 w 547"/>
                <a:gd name="T1" fmla="*/ 41 h 141"/>
                <a:gd name="T2" fmla="*/ 515 w 547"/>
                <a:gd name="T3" fmla="*/ 41 h 141"/>
                <a:gd name="T4" fmla="*/ 397 w 547"/>
                <a:gd name="T5" fmla="*/ 0 h 141"/>
                <a:gd name="T6" fmla="*/ 271 w 547"/>
                <a:gd name="T7" fmla="*/ 38 h 141"/>
                <a:gd name="T8" fmla="*/ 149 w 547"/>
                <a:gd name="T9" fmla="*/ 0 h 141"/>
                <a:gd name="T10" fmla="*/ 31 w 547"/>
                <a:gd name="T11" fmla="*/ 41 h 141"/>
                <a:gd name="T12" fmla="*/ 0 w 547"/>
                <a:gd name="T13" fmla="*/ 140 h 141"/>
                <a:gd name="T14" fmla="*/ 546 w 547"/>
                <a:gd name="T15" fmla="*/ 140 h 141"/>
                <a:gd name="T16" fmla="*/ 515 w 547"/>
                <a:gd name="T17" fmla="*/ 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1">
                  <a:moveTo>
                    <a:pt x="515" y="41"/>
                  </a:moveTo>
                  <a:lnTo>
                    <a:pt x="515" y="41"/>
                  </a:lnTo>
                  <a:cubicBezTo>
                    <a:pt x="397" y="0"/>
                    <a:pt x="397" y="0"/>
                    <a:pt x="397" y="0"/>
                  </a:cubicBezTo>
                  <a:cubicBezTo>
                    <a:pt x="370" y="22"/>
                    <a:pt x="325" y="38"/>
                    <a:pt x="271" y="38"/>
                  </a:cubicBezTo>
                  <a:cubicBezTo>
                    <a:pt x="218" y="38"/>
                    <a:pt x="176" y="22"/>
                    <a:pt x="149" y="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546" y="140"/>
                    <a:pt x="546" y="140"/>
                    <a:pt x="546" y="140"/>
                  </a:cubicBezTo>
                  <a:cubicBezTo>
                    <a:pt x="515" y="41"/>
                    <a:pt x="515" y="41"/>
                    <a:pt x="515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1067"/>
            <p:cNvSpPr>
              <a:spLocks noChangeArrowheads="1"/>
            </p:cNvSpPr>
            <p:nvPr/>
          </p:nvSpPr>
          <p:spPr bwMode="auto">
            <a:xfrm>
              <a:off x="7636193" y="2440623"/>
              <a:ext cx="79375" cy="90487"/>
            </a:xfrm>
            <a:custGeom>
              <a:avLst/>
              <a:gdLst>
                <a:gd name="T0" fmla="*/ 0 w 219"/>
                <a:gd name="T1" fmla="*/ 65 h 253"/>
                <a:gd name="T2" fmla="*/ 0 w 219"/>
                <a:gd name="T3" fmla="*/ 65 h 253"/>
                <a:gd name="T4" fmla="*/ 107 w 219"/>
                <a:gd name="T5" fmla="*/ 252 h 253"/>
                <a:gd name="T6" fmla="*/ 218 w 219"/>
                <a:gd name="T7" fmla="*/ 65 h 253"/>
                <a:gd name="T8" fmla="*/ 107 w 219"/>
                <a:gd name="T9" fmla="*/ 0 h 253"/>
                <a:gd name="T10" fmla="*/ 0 w 219"/>
                <a:gd name="T11" fmla="*/ 65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9" h="253">
                  <a:moveTo>
                    <a:pt x="0" y="65"/>
                  </a:moveTo>
                  <a:lnTo>
                    <a:pt x="0" y="65"/>
                  </a:lnTo>
                  <a:cubicBezTo>
                    <a:pt x="0" y="168"/>
                    <a:pt x="50" y="252"/>
                    <a:pt x="107" y="252"/>
                  </a:cubicBezTo>
                  <a:cubicBezTo>
                    <a:pt x="168" y="252"/>
                    <a:pt x="218" y="168"/>
                    <a:pt x="218" y="65"/>
                  </a:cubicBezTo>
                  <a:cubicBezTo>
                    <a:pt x="141" y="50"/>
                    <a:pt x="107" y="0"/>
                    <a:pt x="107" y="0"/>
                  </a:cubicBezTo>
                  <a:cubicBezTo>
                    <a:pt x="107" y="0"/>
                    <a:pt x="77" y="50"/>
                    <a:pt x="0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1068"/>
            <p:cNvSpPr>
              <a:spLocks noChangeArrowheads="1"/>
            </p:cNvSpPr>
            <p:nvPr/>
          </p:nvSpPr>
          <p:spPr bwMode="auto">
            <a:xfrm>
              <a:off x="7556818" y="2551748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8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8 h 245"/>
                <a:gd name="T26" fmla="*/ 328 w 661"/>
                <a:gd name="T27" fmla="*/ 96 h 245"/>
                <a:gd name="T28" fmla="*/ 454 w 661"/>
                <a:gd name="T29" fmla="*/ 58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8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33" y="80"/>
                    <a:pt x="275" y="96"/>
                    <a:pt x="328" y="96"/>
                  </a:cubicBezTo>
                  <a:cubicBezTo>
                    <a:pt x="382" y="96"/>
                    <a:pt x="427" y="80"/>
                    <a:pt x="454" y="58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069"/>
            <p:cNvSpPr>
              <a:spLocks noChangeArrowheads="1"/>
            </p:cNvSpPr>
            <p:nvPr/>
          </p:nvSpPr>
          <p:spPr bwMode="auto">
            <a:xfrm>
              <a:off x="7674293" y="2572385"/>
              <a:ext cx="100012" cy="50800"/>
            </a:xfrm>
            <a:custGeom>
              <a:avLst/>
              <a:gdLst>
                <a:gd name="T0" fmla="*/ 126 w 276"/>
                <a:gd name="T1" fmla="*/ 0 h 141"/>
                <a:gd name="T2" fmla="*/ 126 w 276"/>
                <a:gd name="T3" fmla="*/ 0 h 141"/>
                <a:gd name="T4" fmla="*/ 118 w 276"/>
                <a:gd name="T5" fmla="*/ 3 h 141"/>
                <a:gd name="T6" fmla="*/ 0 w 276"/>
                <a:gd name="T7" fmla="*/ 38 h 141"/>
                <a:gd name="T8" fmla="*/ 0 w 276"/>
                <a:gd name="T9" fmla="*/ 140 h 141"/>
                <a:gd name="T10" fmla="*/ 275 w 276"/>
                <a:gd name="T11" fmla="*/ 140 h 141"/>
                <a:gd name="T12" fmla="*/ 244 w 276"/>
                <a:gd name="T13" fmla="*/ 41 h 141"/>
                <a:gd name="T14" fmla="*/ 126 w 276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141">
                  <a:moveTo>
                    <a:pt x="126" y="0"/>
                  </a:moveTo>
                  <a:lnTo>
                    <a:pt x="126" y="0"/>
                  </a:lnTo>
                  <a:cubicBezTo>
                    <a:pt x="122" y="0"/>
                    <a:pt x="122" y="3"/>
                    <a:pt x="118" y="3"/>
                  </a:cubicBezTo>
                  <a:cubicBezTo>
                    <a:pt x="92" y="26"/>
                    <a:pt x="50" y="38"/>
                    <a:pt x="0" y="3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070"/>
            <p:cNvSpPr>
              <a:spLocks noChangeArrowheads="1"/>
            </p:cNvSpPr>
            <p:nvPr/>
          </p:nvSpPr>
          <p:spPr bwMode="auto">
            <a:xfrm>
              <a:off x="7661593" y="2277110"/>
              <a:ext cx="28575" cy="26988"/>
            </a:xfrm>
            <a:custGeom>
              <a:avLst/>
              <a:gdLst>
                <a:gd name="T0" fmla="*/ 38 w 81"/>
                <a:gd name="T1" fmla="*/ 0 h 77"/>
                <a:gd name="T2" fmla="*/ 38 w 81"/>
                <a:gd name="T3" fmla="*/ 0 h 77"/>
                <a:gd name="T4" fmla="*/ 80 w 81"/>
                <a:gd name="T5" fmla="*/ 38 h 77"/>
                <a:gd name="T6" fmla="*/ 38 w 81"/>
                <a:gd name="T7" fmla="*/ 76 h 77"/>
                <a:gd name="T8" fmla="*/ 0 w 81"/>
                <a:gd name="T9" fmla="*/ 38 h 77"/>
                <a:gd name="T10" fmla="*/ 38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8" y="0"/>
                  </a:moveTo>
                  <a:lnTo>
                    <a:pt x="38" y="0"/>
                  </a:lnTo>
                  <a:cubicBezTo>
                    <a:pt x="61" y="0"/>
                    <a:pt x="80" y="15"/>
                    <a:pt x="80" y="38"/>
                  </a:cubicBezTo>
                  <a:cubicBezTo>
                    <a:pt x="80" y="57"/>
                    <a:pt x="61" y="76"/>
                    <a:pt x="38" y="76"/>
                  </a:cubicBezTo>
                  <a:cubicBezTo>
                    <a:pt x="19" y="76"/>
                    <a:pt x="0" y="57"/>
                    <a:pt x="0" y="38"/>
                  </a:cubicBezTo>
                  <a:cubicBezTo>
                    <a:pt x="0" y="15"/>
                    <a:pt x="19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071"/>
            <p:cNvSpPr>
              <a:spLocks noChangeArrowheads="1"/>
            </p:cNvSpPr>
            <p:nvPr/>
          </p:nvSpPr>
          <p:spPr bwMode="auto">
            <a:xfrm>
              <a:off x="7631430" y="2246948"/>
              <a:ext cx="87313" cy="127000"/>
            </a:xfrm>
            <a:custGeom>
              <a:avLst/>
              <a:gdLst>
                <a:gd name="T0" fmla="*/ 118 w 241"/>
                <a:gd name="T1" fmla="*/ 0 h 351"/>
                <a:gd name="T2" fmla="*/ 118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0 w 241"/>
                <a:gd name="T9" fmla="*/ 335 h 351"/>
                <a:gd name="T10" fmla="*/ 118 w 241"/>
                <a:gd name="T11" fmla="*/ 350 h 351"/>
                <a:gd name="T12" fmla="*/ 130 w 241"/>
                <a:gd name="T13" fmla="*/ 335 h 351"/>
                <a:gd name="T14" fmla="*/ 214 w 241"/>
                <a:gd name="T15" fmla="*/ 198 h 351"/>
                <a:gd name="T16" fmla="*/ 240 w 241"/>
                <a:gd name="T17" fmla="*/ 122 h 351"/>
                <a:gd name="T18" fmla="*/ 118 w 241"/>
                <a:gd name="T19" fmla="*/ 0 h 351"/>
                <a:gd name="T20" fmla="*/ 118 w 241"/>
                <a:gd name="T21" fmla="*/ 160 h 351"/>
                <a:gd name="T22" fmla="*/ 118 w 241"/>
                <a:gd name="T23" fmla="*/ 160 h 351"/>
                <a:gd name="T24" fmla="*/ 80 w 241"/>
                <a:gd name="T25" fmla="*/ 122 h 351"/>
                <a:gd name="T26" fmla="*/ 118 w 241"/>
                <a:gd name="T27" fmla="*/ 84 h 351"/>
                <a:gd name="T28" fmla="*/ 160 w 241"/>
                <a:gd name="T29" fmla="*/ 122 h 351"/>
                <a:gd name="T30" fmla="*/ 118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8" y="0"/>
                  </a:moveTo>
                  <a:lnTo>
                    <a:pt x="118" y="0"/>
                  </a:lnTo>
                  <a:cubicBezTo>
                    <a:pt x="53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49" y="228"/>
                    <a:pt x="110" y="335"/>
                    <a:pt x="110" y="335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30" y="335"/>
                    <a:pt x="130" y="335"/>
                    <a:pt x="130" y="335"/>
                  </a:cubicBezTo>
                  <a:cubicBezTo>
                    <a:pt x="130" y="335"/>
                    <a:pt x="191" y="228"/>
                    <a:pt x="214" y="198"/>
                  </a:cubicBezTo>
                  <a:cubicBezTo>
                    <a:pt x="233" y="171"/>
                    <a:pt x="240" y="148"/>
                    <a:pt x="240" y="122"/>
                  </a:cubicBezTo>
                  <a:cubicBezTo>
                    <a:pt x="240" y="53"/>
                    <a:pt x="187" y="0"/>
                    <a:pt x="118" y="0"/>
                  </a:cubicBezTo>
                  <a:close/>
                  <a:moveTo>
                    <a:pt x="118" y="160"/>
                  </a:moveTo>
                  <a:lnTo>
                    <a:pt x="118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8" y="84"/>
                  </a:cubicBezTo>
                  <a:cubicBezTo>
                    <a:pt x="141" y="84"/>
                    <a:pt x="160" y="99"/>
                    <a:pt x="160" y="122"/>
                  </a:cubicBezTo>
                  <a:cubicBezTo>
                    <a:pt x="160" y="141"/>
                    <a:pt x="141" y="160"/>
                    <a:pt x="118" y="16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072"/>
            <p:cNvSpPr>
              <a:spLocks noChangeArrowheads="1"/>
            </p:cNvSpPr>
            <p:nvPr/>
          </p:nvSpPr>
          <p:spPr bwMode="auto">
            <a:xfrm>
              <a:off x="7567930" y="2392998"/>
              <a:ext cx="215900" cy="155575"/>
            </a:xfrm>
            <a:custGeom>
              <a:avLst/>
              <a:gdLst>
                <a:gd name="T0" fmla="*/ 599 w 600"/>
                <a:gd name="T1" fmla="*/ 270 h 431"/>
                <a:gd name="T2" fmla="*/ 599 w 600"/>
                <a:gd name="T3" fmla="*/ 270 h 431"/>
                <a:gd name="T4" fmla="*/ 568 w 600"/>
                <a:gd name="T5" fmla="*/ 202 h 431"/>
                <a:gd name="T6" fmla="*/ 576 w 600"/>
                <a:gd name="T7" fmla="*/ 111 h 431"/>
                <a:gd name="T8" fmla="*/ 518 w 600"/>
                <a:gd name="T9" fmla="*/ 19 h 431"/>
                <a:gd name="T10" fmla="*/ 408 w 600"/>
                <a:gd name="T11" fmla="*/ 38 h 431"/>
                <a:gd name="T12" fmla="*/ 404 w 600"/>
                <a:gd name="T13" fmla="*/ 42 h 431"/>
                <a:gd name="T14" fmla="*/ 381 w 600"/>
                <a:gd name="T15" fmla="*/ 23 h 431"/>
                <a:gd name="T16" fmla="*/ 301 w 600"/>
                <a:gd name="T17" fmla="*/ 0 h 431"/>
                <a:gd name="T18" fmla="*/ 217 w 600"/>
                <a:gd name="T19" fmla="*/ 23 h 431"/>
                <a:gd name="T20" fmla="*/ 194 w 600"/>
                <a:gd name="T21" fmla="*/ 42 h 431"/>
                <a:gd name="T22" fmla="*/ 190 w 600"/>
                <a:gd name="T23" fmla="*/ 38 h 431"/>
                <a:gd name="T24" fmla="*/ 80 w 600"/>
                <a:gd name="T25" fmla="*/ 19 h 431"/>
                <a:gd name="T26" fmla="*/ 22 w 600"/>
                <a:gd name="T27" fmla="*/ 111 h 431"/>
                <a:gd name="T28" fmla="*/ 30 w 600"/>
                <a:gd name="T29" fmla="*/ 202 h 431"/>
                <a:gd name="T30" fmla="*/ 0 w 600"/>
                <a:gd name="T31" fmla="*/ 270 h 431"/>
                <a:gd name="T32" fmla="*/ 0 w 600"/>
                <a:gd name="T33" fmla="*/ 270 h 431"/>
                <a:gd name="T34" fmla="*/ 103 w 600"/>
                <a:gd name="T35" fmla="*/ 232 h 431"/>
                <a:gd name="T36" fmla="*/ 103 w 600"/>
                <a:gd name="T37" fmla="*/ 232 h 431"/>
                <a:gd name="T38" fmla="*/ 137 w 600"/>
                <a:gd name="T39" fmla="*/ 187 h 431"/>
                <a:gd name="T40" fmla="*/ 156 w 600"/>
                <a:gd name="T41" fmla="*/ 286 h 431"/>
                <a:gd name="T42" fmla="*/ 297 w 600"/>
                <a:gd name="T43" fmla="*/ 430 h 431"/>
                <a:gd name="T44" fmla="*/ 431 w 600"/>
                <a:gd name="T45" fmla="*/ 320 h 431"/>
                <a:gd name="T46" fmla="*/ 431 w 600"/>
                <a:gd name="T47" fmla="*/ 316 h 431"/>
                <a:gd name="T48" fmla="*/ 435 w 600"/>
                <a:gd name="T49" fmla="*/ 312 h 431"/>
                <a:gd name="T50" fmla="*/ 435 w 600"/>
                <a:gd name="T51" fmla="*/ 305 h 431"/>
                <a:gd name="T52" fmla="*/ 465 w 600"/>
                <a:gd name="T53" fmla="*/ 187 h 431"/>
                <a:gd name="T54" fmla="*/ 496 w 600"/>
                <a:gd name="T55" fmla="*/ 232 h 431"/>
                <a:gd name="T56" fmla="*/ 496 w 600"/>
                <a:gd name="T57" fmla="*/ 232 h 431"/>
                <a:gd name="T58" fmla="*/ 599 w 600"/>
                <a:gd name="T59" fmla="*/ 270 h 431"/>
                <a:gd name="T60" fmla="*/ 599 w 600"/>
                <a:gd name="T61" fmla="*/ 270 h 431"/>
                <a:gd name="T62" fmla="*/ 297 w 600"/>
                <a:gd name="T63" fmla="*/ 385 h 431"/>
                <a:gd name="T64" fmla="*/ 297 w 600"/>
                <a:gd name="T65" fmla="*/ 385 h 431"/>
                <a:gd name="T66" fmla="*/ 190 w 600"/>
                <a:gd name="T67" fmla="*/ 198 h 431"/>
                <a:gd name="T68" fmla="*/ 297 w 600"/>
                <a:gd name="T69" fmla="*/ 133 h 431"/>
                <a:gd name="T70" fmla="*/ 408 w 600"/>
                <a:gd name="T71" fmla="*/ 198 h 431"/>
                <a:gd name="T72" fmla="*/ 297 w 600"/>
                <a:gd name="T73" fmla="*/ 385 h 431"/>
                <a:gd name="T74" fmla="*/ 599 w 600"/>
                <a:gd name="T75" fmla="*/ 27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00" h="431">
                  <a:moveTo>
                    <a:pt x="599" y="270"/>
                  </a:moveTo>
                  <a:lnTo>
                    <a:pt x="599" y="270"/>
                  </a:lnTo>
                  <a:cubicBezTo>
                    <a:pt x="591" y="263"/>
                    <a:pt x="568" y="236"/>
                    <a:pt x="568" y="202"/>
                  </a:cubicBezTo>
                  <a:cubicBezTo>
                    <a:pt x="564" y="168"/>
                    <a:pt x="576" y="141"/>
                    <a:pt x="576" y="111"/>
                  </a:cubicBezTo>
                  <a:cubicBezTo>
                    <a:pt x="576" y="76"/>
                    <a:pt x="564" y="31"/>
                    <a:pt x="518" y="19"/>
                  </a:cubicBezTo>
                  <a:cubicBezTo>
                    <a:pt x="461" y="0"/>
                    <a:pt x="412" y="34"/>
                    <a:pt x="408" y="38"/>
                  </a:cubicBezTo>
                  <a:cubicBezTo>
                    <a:pt x="408" y="38"/>
                    <a:pt x="408" y="42"/>
                    <a:pt x="404" y="42"/>
                  </a:cubicBezTo>
                  <a:cubicBezTo>
                    <a:pt x="396" y="34"/>
                    <a:pt x="389" y="27"/>
                    <a:pt x="381" y="23"/>
                  </a:cubicBezTo>
                  <a:cubicBezTo>
                    <a:pt x="354" y="8"/>
                    <a:pt x="328" y="0"/>
                    <a:pt x="301" y="0"/>
                  </a:cubicBezTo>
                  <a:cubicBezTo>
                    <a:pt x="270" y="0"/>
                    <a:pt x="244" y="8"/>
                    <a:pt x="217" y="23"/>
                  </a:cubicBezTo>
                  <a:cubicBezTo>
                    <a:pt x="209" y="27"/>
                    <a:pt x="202" y="34"/>
                    <a:pt x="194" y="42"/>
                  </a:cubicBezTo>
                  <a:cubicBezTo>
                    <a:pt x="190" y="42"/>
                    <a:pt x="190" y="42"/>
                    <a:pt x="190" y="38"/>
                  </a:cubicBezTo>
                  <a:cubicBezTo>
                    <a:pt x="187" y="34"/>
                    <a:pt x="137" y="0"/>
                    <a:pt x="80" y="19"/>
                  </a:cubicBezTo>
                  <a:cubicBezTo>
                    <a:pt x="34" y="31"/>
                    <a:pt x="22" y="76"/>
                    <a:pt x="22" y="111"/>
                  </a:cubicBezTo>
                  <a:cubicBezTo>
                    <a:pt x="22" y="141"/>
                    <a:pt x="34" y="168"/>
                    <a:pt x="30" y="202"/>
                  </a:cubicBezTo>
                  <a:cubicBezTo>
                    <a:pt x="30" y="236"/>
                    <a:pt x="7" y="263"/>
                    <a:pt x="0" y="270"/>
                  </a:cubicBezTo>
                  <a:lnTo>
                    <a:pt x="0" y="270"/>
                  </a:lnTo>
                  <a:cubicBezTo>
                    <a:pt x="0" y="270"/>
                    <a:pt x="61" y="274"/>
                    <a:pt x="103" y="232"/>
                  </a:cubicBezTo>
                  <a:lnTo>
                    <a:pt x="103" y="232"/>
                  </a:lnTo>
                  <a:cubicBezTo>
                    <a:pt x="103" y="232"/>
                    <a:pt x="118" y="217"/>
                    <a:pt x="137" y="187"/>
                  </a:cubicBezTo>
                  <a:cubicBezTo>
                    <a:pt x="141" y="225"/>
                    <a:pt x="148" y="255"/>
                    <a:pt x="156" y="286"/>
                  </a:cubicBezTo>
                  <a:cubicBezTo>
                    <a:pt x="179" y="369"/>
                    <a:pt x="232" y="430"/>
                    <a:pt x="297" y="430"/>
                  </a:cubicBezTo>
                  <a:cubicBezTo>
                    <a:pt x="354" y="430"/>
                    <a:pt x="404" y="385"/>
                    <a:pt x="431" y="320"/>
                  </a:cubicBezTo>
                  <a:cubicBezTo>
                    <a:pt x="431" y="320"/>
                    <a:pt x="431" y="320"/>
                    <a:pt x="431" y="316"/>
                  </a:cubicBezTo>
                  <a:lnTo>
                    <a:pt x="435" y="312"/>
                  </a:lnTo>
                  <a:cubicBezTo>
                    <a:pt x="435" y="308"/>
                    <a:pt x="435" y="308"/>
                    <a:pt x="435" y="305"/>
                  </a:cubicBezTo>
                  <a:cubicBezTo>
                    <a:pt x="446" y="274"/>
                    <a:pt x="457" y="232"/>
                    <a:pt x="465" y="187"/>
                  </a:cubicBezTo>
                  <a:cubicBezTo>
                    <a:pt x="480" y="217"/>
                    <a:pt x="496" y="232"/>
                    <a:pt x="496" y="232"/>
                  </a:cubicBezTo>
                  <a:lnTo>
                    <a:pt x="496" y="232"/>
                  </a:lnTo>
                  <a:cubicBezTo>
                    <a:pt x="538" y="274"/>
                    <a:pt x="599" y="270"/>
                    <a:pt x="599" y="270"/>
                  </a:cubicBezTo>
                  <a:lnTo>
                    <a:pt x="599" y="270"/>
                  </a:lnTo>
                  <a:lnTo>
                    <a:pt x="297" y="385"/>
                  </a:lnTo>
                  <a:lnTo>
                    <a:pt x="297" y="385"/>
                  </a:lnTo>
                  <a:cubicBezTo>
                    <a:pt x="240" y="385"/>
                    <a:pt x="190" y="301"/>
                    <a:pt x="190" y="198"/>
                  </a:cubicBezTo>
                  <a:cubicBezTo>
                    <a:pt x="267" y="183"/>
                    <a:pt x="297" y="133"/>
                    <a:pt x="297" y="133"/>
                  </a:cubicBezTo>
                  <a:cubicBezTo>
                    <a:pt x="297" y="133"/>
                    <a:pt x="331" y="183"/>
                    <a:pt x="408" y="198"/>
                  </a:cubicBezTo>
                  <a:cubicBezTo>
                    <a:pt x="408" y="301"/>
                    <a:pt x="358" y="385"/>
                    <a:pt x="297" y="385"/>
                  </a:cubicBezTo>
                  <a:lnTo>
                    <a:pt x="599" y="27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073"/>
            <p:cNvSpPr>
              <a:spLocks noChangeArrowheads="1"/>
            </p:cNvSpPr>
            <p:nvPr/>
          </p:nvSpPr>
          <p:spPr bwMode="auto">
            <a:xfrm>
              <a:off x="7674293" y="2440623"/>
              <a:ext cx="39687" cy="90487"/>
            </a:xfrm>
            <a:custGeom>
              <a:avLst/>
              <a:gdLst>
                <a:gd name="T0" fmla="*/ 0 w 112"/>
                <a:gd name="T1" fmla="*/ 0 h 253"/>
                <a:gd name="T2" fmla="*/ 0 w 112"/>
                <a:gd name="T3" fmla="*/ 0 h 253"/>
                <a:gd name="T4" fmla="*/ 0 w 112"/>
                <a:gd name="T5" fmla="*/ 252 h 253"/>
                <a:gd name="T6" fmla="*/ 111 w 112"/>
                <a:gd name="T7" fmla="*/ 65 h 253"/>
                <a:gd name="T8" fmla="*/ 38 w 112"/>
                <a:gd name="T9" fmla="*/ 35 h 253"/>
                <a:gd name="T10" fmla="*/ 38 w 112"/>
                <a:gd name="T11" fmla="*/ 35 h 253"/>
                <a:gd name="T12" fmla="*/ 38 w 112"/>
                <a:gd name="T13" fmla="*/ 35 h 253"/>
                <a:gd name="T14" fmla="*/ 38 w 112"/>
                <a:gd name="T15" fmla="*/ 35 h 253"/>
                <a:gd name="T16" fmla="*/ 38 w 112"/>
                <a:gd name="T17" fmla="*/ 35 h 253"/>
                <a:gd name="T18" fmla="*/ 0 w 112"/>
                <a:gd name="T19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253">
                  <a:moveTo>
                    <a:pt x="0" y="0"/>
                  </a:moveTo>
                  <a:lnTo>
                    <a:pt x="0" y="0"/>
                  </a:lnTo>
                  <a:cubicBezTo>
                    <a:pt x="0" y="252"/>
                    <a:pt x="0" y="252"/>
                    <a:pt x="0" y="252"/>
                  </a:cubicBezTo>
                  <a:cubicBezTo>
                    <a:pt x="61" y="252"/>
                    <a:pt x="111" y="168"/>
                    <a:pt x="111" y="65"/>
                  </a:cubicBezTo>
                  <a:cubicBezTo>
                    <a:pt x="80" y="57"/>
                    <a:pt x="57" y="46"/>
                    <a:pt x="38" y="35"/>
                  </a:cubicBez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cubicBezTo>
                    <a:pt x="12" y="19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1074"/>
            <p:cNvSpPr>
              <a:spLocks noChangeArrowheads="1"/>
            </p:cNvSpPr>
            <p:nvPr/>
          </p:nvSpPr>
          <p:spPr bwMode="auto">
            <a:xfrm>
              <a:off x="7688580" y="2453323"/>
              <a:ext cx="26988" cy="11112"/>
            </a:xfrm>
            <a:custGeom>
              <a:avLst/>
              <a:gdLst>
                <a:gd name="T0" fmla="*/ 0 w 74"/>
                <a:gd name="T1" fmla="*/ 0 h 31"/>
                <a:gd name="T2" fmla="*/ 0 w 74"/>
                <a:gd name="T3" fmla="*/ 0 h 31"/>
                <a:gd name="T4" fmla="*/ 73 w 74"/>
                <a:gd name="T5" fmla="*/ 30 h 31"/>
                <a:gd name="T6" fmla="*/ 73 w 74"/>
                <a:gd name="T7" fmla="*/ 30 h 31"/>
                <a:gd name="T8" fmla="*/ 0 w 74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1">
                  <a:moveTo>
                    <a:pt x="0" y="0"/>
                  </a:moveTo>
                  <a:lnTo>
                    <a:pt x="0" y="0"/>
                  </a:lnTo>
                  <a:cubicBezTo>
                    <a:pt x="19" y="11"/>
                    <a:pt x="42" y="22"/>
                    <a:pt x="73" y="30"/>
                  </a:cubicBezTo>
                  <a:lnTo>
                    <a:pt x="73" y="30"/>
                  </a:lnTo>
                  <a:cubicBezTo>
                    <a:pt x="42" y="22"/>
                    <a:pt x="19" y="11"/>
                    <a:pt x="0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29" name="Group 628"/>
          <p:cNvGrpSpPr/>
          <p:nvPr/>
        </p:nvGrpSpPr>
        <p:grpSpPr>
          <a:xfrm>
            <a:off x="7556818" y="2884805"/>
            <a:ext cx="238125" cy="393700"/>
            <a:chOff x="7556818" y="2884805"/>
            <a:chExt cx="238125" cy="393700"/>
          </a:xfrm>
        </p:grpSpPr>
        <p:sp>
          <p:nvSpPr>
            <p:cNvPr id="630" name="Freeform 1075"/>
            <p:cNvSpPr>
              <a:spLocks noChangeArrowheads="1"/>
            </p:cNvSpPr>
            <p:nvPr/>
          </p:nvSpPr>
          <p:spPr bwMode="auto">
            <a:xfrm>
              <a:off x="7577455" y="3210243"/>
              <a:ext cx="196850" cy="50800"/>
            </a:xfrm>
            <a:custGeom>
              <a:avLst/>
              <a:gdLst>
                <a:gd name="T0" fmla="*/ 515 w 547"/>
                <a:gd name="T1" fmla="*/ 41 h 141"/>
                <a:gd name="T2" fmla="*/ 515 w 547"/>
                <a:gd name="T3" fmla="*/ 41 h 141"/>
                <a:gd name="T4" fmla="*/ 397 w 547"/>
                <a:gd name="T5" fmla="*/ 0 h 141"/>
                <a:gd name="T6" fmla="*/ 271 w 547"/>
                <a:gd name="T7" fmla="*/ 38 h 141"/>
                <a:gd name="T8" fmla="*/ 149 w 547"/>
                <a:gd name="T9" fmla="*/ 0 h 141"/>
                <a:gd name="T10" fmla="*/ 31 w 547"/>
                <a:gd name="T11" fmla="*/ 41 h 141"/>
                <a:gd name="T12" fmla="*/ 0 w 547"/>
                <a:gd name="T13" fmla="*/ 140 h 141"/>
                <a:gd name="T14" fmla="*/ 546 w 547"/>
                <a:gd name="T15" fmla="*/ 140 h 141"/>
                <a:gd name="T16" fmla="*/ 515 w 547"/>
                <a:gd name="T17" fmla="*/ 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1">
                  <a:moveTo>
                    <a:pt x="515" y="41"/>
                  </a:moveTo>
                  <a:lnTo>
                    <a:pt x="515" y="41"/>
                  </a:lnTo>
                  <a:cubicBezTo>
                    <a:pt x="397" y="0"/>
                    <a:pt x="397" y="0"/>
                    <a:pt x="397" y="0"/>
                  </a:cubicBezTo>
                  <a:cubicBezTo>
                    <a:pt x="370" y="22"/>
                    <a:pt x="325" y="38"/>
                    <a:pt x="271" y="38"/>
                  </a:cubicBezTo>
                  <a:cubicBezTo>
                    <a:pt x="218" y="38"/>
                    <a:pt x="176" y="22"/>
                    <a:pt x="149" y="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546" y="140"/>
                    <a:pt x="546" y="140"/>
                    <a:pt x="546" y="140"/>
                  </a:cubicBezTo>
                  <a:cubicBezTo>
                    <a:pt x="515" y="41"/>
                    <a:pt x="515" y="41"/>
                    <a:pt x="515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1076"/>
            <p:cNvSpPr>
              <a:spLocks noChangeArrowheads="1"/>
            </p:cNvSpPr>
            <p:nvPr/>
          </p:nvSpPr>
          <p:spPr bwMode="auto">
            <a:xfrm>
              <a:off x="7636193" y="3078480"/>
              <a:ext cx="79375" cy="90488"/>
            </a:xfrm>
            <a:custGeom>
              <a:avLst/>
              <a:gdLst>
                <a:gd name="T0" fmla="*/ 0 w 219"/>
                <a:gd name="T1" fmla="*/ 65 h 253"/>
                <a:gd name="T2" fmla="*/ 0 w 219"/>
                <a:gd name="T3" fmla="*/ 65 h 253"/>
                <a:gd name="T4" fmla="*/ 107 w 219"/>
                <a:gd name="T5" fmla="*/ 252 h 253"/>
                <a:gd name="T6" fmla="*/ 218 w 219"/>
                <a:gd name="T7" fmla="*/ 65 h 253"/>
                <a:gd name="T8" fmla="*/ 107 w 219"/>
                <a:gd name="T9" fmla="*/ 0 h 253"/>
                <a:gd name="T10" fmla="*/ 0 w 219"/>
                <a:gd name="T11" fmla="*/ 65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9" h="253">
                  <a:moveTo>
                    <a:pt x="0" y="65"/>
                  </a:moveTo>
                  <a:lnTo>
                    <a:pt x="0" y="65"/>
                  </a:lnTo>
                  <a:cubicBezTo>
                    <a:pt x="0" y="168"/>
                    <a:pt x="50" y="252"/>
                    <a:pt x="107" y="252"/>
                  </a:cubicBezTo>
                  <a:cubicBezTo>
                    <a:pt x="168" y="252"/>
                    <a:pt x="218" y="168"/>
                    <a:pt x="218" y="65"/>
                  </a:cubicBezTo>
                  <a:cubicBezTo>
                    <a:pt x="141" y="50"/>
                    <a:pt x="107" y="0"/>
                    <a:pt x="107" y="0"/>
                  </a:cubicBezTo>
                  <a:cubicBezTo>
                    <a:pt x="107" y="0"/>
                    <a:pt x="77" y="50"/>
                    <a:pt x="0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077"/>
            <p:cNvSpPr>
              <a:spLocks noChangeArrowheads="1"/>
            </p:cNvSpPr>
            <p:nvPr/>
          </p:nvSpPr>
          <p:spPr bwMode="auto">
            <a:xfrm>
              <a:off x="7556818" y="3189605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8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8 h 245"/>
                <a:gd name="T26" fmla="*/ 328 w 661"/>
                <a:gd name="T27" fmla="*/ 96 h 245"/>
                <a:gd name="T28" fmla="*/ 454 w 661"/>
                <a:gd name="T29" fmla="*/ 58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8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33" y="80"/>
                    <a:pt x="275" y="96"/>
                    <a:pt x="328" y="96"/>
                  </a:cubicBezTo>
                  <a:cubicBezTo>
                    <a:pt x="382" y="96"/>
                    <a:pt x="427" y="80"/>
                    <a:pt x="454" y="58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078"/>
            <p:cNvSpPr>
              <a:spLocks noChangeArrowheads="1"/>
            </p:cNvSpPr>
            <p:nvPr/>
          </p:nvSpPr>
          <p:spPr bwMode="auto">
            <a:xfrm>
              <a:off x="7674293" y="3210243"/>
              <a:ext cx="100012" cy="50800"/>
            </a:xfrm>
            <a:custGeom>
              <a:avLst/>
              <a:gdLst>
                <a:gd name="T0" fmla="*/ 126 w 276"/>
                <a:gd name="T1" fmla="*/ 0 h 141"/>
                <a:gd name="T2" fmla="*/ 126 w 276"/>
                <a:gd name="T3" fmla="*/ 0 h 141"/>
                <a:gd name="T4" fmla="*/ 118 w 276"/>
                <a:gd name="T5" fmla="*/ 3 h 141"/>
                <a:gd name="T6" fmla="*/ 0 w 276"/>
                <a:gd name="T7" fmla="*/ 38 h 141"/>
                <a:gd name="T8" fmla="*/ 0 w 276"/>
                <a:gd name="T9" fmla="*/ 140 h 141"/>
                <a:gd name="T10" fmla="*/ 275 w 276"/>
                <a:gd name="T11" fmla="*/ 140 h 141"/>
                <a:gd name="T12" fmla="*/ 244 w 276"/>
                <a:gd name="T13" fmla="*/ 41 h 141"/>
                <a:gd name="T14" fmla="*/ 126 w 276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141">
                  <a:moveTo>
                    <a:pt x="126" y="0"/>
                  </a:moveTo>
                  <a:lnTo>
                    <a:pt x="126" y="0"/>
                  </a:lnTo>
                  <a:cubicBezTo>
                    <a:pt x="122" y="0"/>
                    <a:pt x="122" y="3"/>
                    <a:pt x="118" y="3"/>
                  </a:cubicBezTo>
                  <a:cubicBezTo>
                    <a:pt x="92" y="26"/>
                    <a:pt x="50" y="38"/>
                    <a:pt x="0" y="3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079"/>
            <p:cNvSpPr>
              <a:spLocks noChangeArrowheads="1"/>
            </p:cNvSpPr>
            <p:nvPr/>
          </p:nvSpPr>
          <p:spPr bwMode="auto">
            <a:xfrm>
              <a:off x="7661593" y="2914968"/>
              <a:ext cx="28575" cy="26987"/>
            </a:xfrm>
            <a:custGeom>
              <a:avLst/>
              <a:gdLst>
                <a:gd name="T0" fmla="*/ 38 w 81"/>
                <a:gd name="T1" fmla="*/ 0 h 77"/>
                <a:gd name="T2" fmla="*/ 38 w 81"/>
                <a:gd name="T3" fmla="*/ 0 h 77"/>
                <a:gd name="T4" fmla="*/ 80 w 81"/>
                <a:gd name="T5" fmla="*/ 38 h 77"/>
                <a:gd name="T6" fmla="*/ 38 w 81"/>
                <a:gd name="T7" fmla="*/ 76 h 77"/>
                <a:gd name="T8" fmla="*/ 0 w 81"/>
                <a:gd name="T9" fmla="*/ 38 h 77"/>
                <a:gd name="T10" fmla="*/ 38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8" y="0"/>
                  </a:moveTo>
                  <a:lnTo>
                    <a:pt x="38" y="0"/>
                  </a:lnTo>
                  <a:cubicBezTo>
                    <a:pt x="61" y="0"/>
                    <a:pt x="80" y="15"/>
                    <a:pt x="80" y="38"/>
                  </a:cubicBezTo>
                  <a:cubicBezTo>
                    <a:pt x="80" y="57"/>
                    <a:pt x="61" y="76"/>
                    <a:pt x="38" y="76"/>
                  </a:cubicBezTo>
                  <a:cubicBezTo>
                    <a:pt x="19" y="76"/>
                    <a:pt x="0" y="57"/>
                    <a:pt x="0" y="38"/>
                  </a:cubicBezTo>
                  <a:cubicBezTo>
                    <a:pt x="0" y="15"/>
                    <a:pt x="19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080"/>
            <p:cNvSpPr>
              <a:spLocks noChangeArrowheads="1"/>
            </p:cNvSpPr>
            <p:nvPr/>
          </p:nvSpPr>
          <p:spPr bwMode="auto">
            <a:xfrm>
              <a:off x="7633018" y="2884805"/>
              <a:ext cx="87312" cy="127000"/>
            </a:xfrm>
            <a:custGeom>
              <a:avLst/>
              <a:gdLst>
                <a:gd name="T0" fmla="*/ 118 w 241"/>
                <a:gd name="T1" fmla="*/ 0 h 351"/>
                <a:gd name="T2" fmla="*/ 118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0 w 241"/>
                <a:gd name="T9" fmla="*/ 335 h 351"/>
                <a:gd name="T10" fmla="*/ 118 w 241"/>
                <a:gd name="T11" fmla="*/ 350 h 351"/>
                <a:gd name="T12" fmla="*/ 130 w 241"/>
                <a:gd name="T13" fmla="*/ 335 h 351"/>
                <a:gd name="T14" fmla="*/ 214 w 241"/>
                <a:gd name="T15" fmla="*/ 198 h 351"/>
                <a:gd name="T16" fmla="*/ 240 w 241"/>
                <a:gd name="T17" fmla="*/ 122 h 351"/>
                <a:gd name="T18" fmla="*/ 118 w 241"/>
                <a:gd name="T19" fmla="*/ 0 h 351"/>
                <a:gd name="T20" fmla="*/ 118 w 241"/>
                <a:gd name="T21" fmla="*/ 160 h 351"/>
                <a:gd name="T22" fmla="*/ 118 w 241"/>
                <a:gd name="T23" fmla="*/ 160 h 351"/>
                <a:gd name="T24" fmla="*/ 80 w 241"/>
                <a:gd name="T25" fmla="*/ 122 h 351"/>
                <a:gd name="T26" fmla="*/ 118 w 241"/>
                <a:gd name="T27" fmla="*/ 84 h 351"/>
                <a:gd name="T28" fmla="*/ 160 w 241"/>
                <a:gd name="T29" fmla="*/ 122 h 351"/>
                <a:gd name="T30" fmla="*/ 118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8" y="0"/>
                  </a:moveTo>
                  <a:lnTo>
                    <a:pt x="118" y="0"/>
                  </a:lnTo>
                  <a:cubicBezTo>
                    <a:pt x="53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49" y="228"/>
                    <a:pt x="110" y="335"/>
                    <a:pt x="110" y="335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30" y="335"/>
                    <a:pt x="130" y="335"/>
                    <a:pt x="130" y="335"/>
                  </a:cubicBezTo>
                  <a:cubicBezTo>
                    <a:pt x="130" y="335"/>
                    <a:pt x="191" y="228"/>
                    <a:pt x="214" y="198"/>
                  </a:cubicBezTo>
                  <a:cubicBezTo>
                    <a:pt x="233" y="171"/>
                    <a:pt x="240" y="148"/>
                    <a:pt x="240" y="122"/>
                  </a:cubicBezTo>
                  <a:cubicBezTo>
                    <a:pt x="240" y="53"/>
                    <a:pt x="187" y="0"/>
                    <a:pt x="118" y="0"/>
                  </a:cubicBezTo>
                  <a:close/>
                  <a:moveTo>
                    <a:pt x="118" y="160"/>
                  </a:moveTo>
                  <a:lnTo>
                    <a:pt x="118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8" y="84"/>
                  </a:cubicBezTo>
                  <a:cubicBezTo>
                    <a:pt x="141" y="84"/>
                    <a:pt x="160" y="99"/>
                    <a:pt x="160" y="122"/>
                  </a:cubicBezTo>
                  <a:cubicBezTo>
                    <a:pt x="160" y="141"/>
                    <a:pt x="141" y="160"/>
                    <a:pt x="118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081"/>
            <p:cNvSpPr>
              <a:spLocks noChangeArrowheads="1"/>
            </p:cNvSpPr>
            <p:nvPr/>
          </p:nvSpPr>
          <p:spPr bwMode="auto">
            <a:xfrm>
              <a:off x="7567930" y="3030855"/>
              <a:ext cx="215900" cy="155575"/>
            </a:xfrm>
            <a:custGeom>
              <a:avLst/>
              <a:gdLst>
                <a:gd name="T0" fmla="*/ 599 w 600"/>
                <a:gd name="T1" fmla="*/ 270 h 431"/>
                <a:gd name="T2" fmla="*/ 599 w 600"/>
                <a:gd name="T3" fmla="*/ 270 h 431"/>
                <a:gd name="T4" fmla="*/ 568 w 600"/>
                <a:gd name="T5" fmla="*/ 202 h 431"/>
                <a:gd name="T6" fmla="*/ 576 w 600"/>
                <a:gd name="T7" fmla="*/ 111 h 431"/>
                <a:gd name="T8" fmla="*/ 518 w 600"/>
                <a:gd name="T9" fmla="*/ 19 h 431"/>
                <a:gd name="T10" fmla="*/ 408 w 600"/>
                <a:gd name="T11" fmla="*/ 38 h 431"/>
                <a:gd name="T12" fmla="*/ 404 w 600"/>
                <a:gd name="T13" fmla="*/ 42 h 431"/>
                <a:gd name="T14" fmla="*/ 381 w 600"/>
                <a:gd name="T15" fmla="*/ 23 h 431"/>
                <a:gd name="T16" fmla="*/ 301 w 600"/>
                <a:gd name="T17" fmla="*/ 0 h 431"/>
                <a:gd name="T18" fmla="*/ 217 w 600"/>
                <a:gd name="T19" fmla="*/ 23 h 431"/>
                <a:gd name="T20" fmla="*/ 194 w 600"/>
                <a:gd name="T21" fmla="*/ 42 h 431"/>
                <a:gd name="T22" fmla="*/ 190 w 600"/>
                <a:gd name="T23" fmla="*/ 38 h 431"/>
                <a:gd name="T24" fmla="*/ 80 w 600"/>
                <a:gd name="T25" fmla="*/ 19 h 431"/>
                <a:gd name="T26" fmla="*/ 22 w 600"/>
                <a:gd name="T27" fmla="*/ 111 h 431"/>
                <a:gd name="T28" fmla="*/ 30 w 600"/>
                <a:gd name="T29" fmla="*/ 202 h 431"/>
                <a:gd name="T30" fmla="*/ 0 w 600"/>
                <a:gd name="T31" fmla="*/ 270 h 431"/>
                <a:gd name="T32" fmla="*/ 0 w 600"/>
                <a:gd name="T33" fmla="*/ 270 h 431"/>
                <a:gd name="T34" fmla="*/ 103 w 600"/>
                <a:gd name="T35" fmla="*/ 232 h 431"/>
                <a:gd name="T36" fmla="*/ 103 w 600"/>
                <a:gd name="T37" fmla="*/ 232 h 431"/>
                <a:gd name="T38" fmla="*/ 137 w 600"/>
                <a:gd name="T39" fmla="*/ 187 h 431"/>
                <a:gd name="T40" fmla="*/ 156 w 600"/>
                <a:gd name="T41" fmla="*/ 286 h 431"/>
                <a:gd name="T42" fmla="*/ 297 w 600"/>
                <a:gd name="T43" fmla="*/ 430 h 431"/>
                <a:gd name="T44" fmla="*/ 431 w 600"/>
                <a:gd name="T45" fmla="*/ 320 h 431"/>
                <a:gd name="T46" fmla="*/ 431 w 600"/>
                <a:gd name="T47" fmla="*/ 316 h 431"/>
                <a:gd name="T48" fmla="*/ 435 w 600"/>
                <a:gd name="T49" fmla="*/ 312 h 431"/>
                <a:gd name="T50" fmla="*/ 435 w 600"/>
                <a:gd name="T51" fmla="*/ 305 h 431"/>
                <a:gd name="T52" fmla="*/ 465 w 600"/>
                <a:gd name="T53" fmla="*/ 187 h 431"/>
                <a:gd name="T54" fmla="*/ 496 w 600"/>
                <a:gd name="T55" fmla="*/ 232 h 431"/>
                <a:gd name="T56" fmla="*/ 496 w 600"/>
                <a:gd name="T57" fmla="*/ 232 h 431"/>
                <a:gd name="T58" fmla="*/ 599 w 600"/>
                <a:gd name="T59" fmla="*/ 270 h 431"/>
                <a:gd name="T60" fmla="*/ 599 w 600"/>
                <a:gd name="T61" fmla="*/ 270 h 431"/>
                <a:gd name="T62" fmla="*/ 297 w 600"/>
                <a:gd name="T63" fmla="*/ 385 h 431"/>
                <a:gd name="T64" fmla="*/ 297 w 600"/>
                <a:gd name="T65" fmla="*/ 385 h 431"/>
                <a:gd name="T66" fmla="*/ 190 w 600"/>
                <a:gd name="T67" fmla="*/ 198 h 431"/>
                <a:gd name="T68" fmla="*/ 297 w 600"/>
                <a:gd name="T69" fmla="*/ 133 h 431"/>
                <a:gd name="T70" fmla="*/ 408 w 600"/>
                <a:gd name="T71" fmla="*/ 198 h 431"/>
                <a:gd name="T72" fmla="*/ 297 w 600"/>
                <a:gd name="T73" fmla="*/ 385 h 431"/>
                <a:gd name="T74" fmla="*/ 599 w 600"/>
                <a:gd name="T75" fmla="*/ 27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00" h="431">
                  <a:moveTo>
                    <a:pt x="599" y="270"/>
                  </a:moveTo>
                  <a:lnTo>
                    <a:pt x="599" y="270"/>
                  </a:lnTo>
                  <a:cubicBezTo>
                    <a:pt x="591" y="263"/>
                    <a:pt x="568" y="236"/>
                    <a:pt x="568" y="202"/>
                  </a:cubicBezTo>
                  <a:cubicBezTo>
                    <a:pt x="564" y="168"/>
                    <a:pt x="576" y="141"/>
                    <a:pt x="576" y="111"/>
                  </a:cubicBezTo>
                  <a:cubicBezTo>
                    <a:pt x="576" y="76"/>
                    <a:pt x="564" y="31"/>
                    <a:pt x="518" y="19"/>
                  </a:cubicBezTo>
                  <a:cubicBezTo>
                    <a:pt x="461" y="0"/>
                    <a:pt x="412" y="34"/>
                    <a:pt x="408" y="38"/>
                  </a:cubicBezTo>
                  <a:cubicBezTo>
                    <a:pt x="408" y="38"/>
                    <a:pt x="408" y="42"/>
                    <a:pt x="404" y="42"/>
                  </a:cubicBezTo>
                  <a:cubicBezTo>
                    <a:pt x="396" y="34"/>
                    <a:pt x="389" y="27"/>
                    <a:pt x="381" y="23"/>
                  </a:cubicBezTo>
                  <a:cubicBezTo>
                    <a:pt x="354" y="8"/>
                    <a:pt x="328" y="0"/>
                    <a:pt x="301" y="0"/>
                  </a:cubicBezTo>
                  <a:cubicBezTo>
                    <a:pt x="270" y="0"/>
                    <a:pt x="244" y="8"/>
                    <a:pt x="217" y="23"/>
                  </a:cubicBezTo>
                  <a:cubicBezTo>
                    <a:pt x="209" y="27"/>
                    <a:pt x="202" y="34"/>
                    <a:pt x="194" y="42"/>
                  </a:cubicBezTo>
                  <a:cubicBezTo>
                    <a:pt x="190" y="42"/>
                    <a:pt x="190" y="42"/>
                    <a:pt x="190" y="38"/>
                  </a:cubicBezTo>
                  <a:cubicBezTo>
                    <a:pt x="187" y="34"/>
                    <a:pt x="137" y="0"/>
                    <a:pt x="80" y="19"/>
                  </a:cubicBezTo>
                  <a:cubicBezTo>
                    <a:pt x="34" y="31"/>
                    <a:pt x="22" y="76"/>
                    <a:pt x="22" y="111"/>
                  </a:cubicBezTo>
                  <a:cubicBezTo>
                    <a:pt x="22" y="141"/>
                    <a:pt x="34" y="168"/>
                    <a:pt x="30" y="202"/>
                  </a:cubicBezTo>
                  <a:cubicBezTo>
                    <a:pt x="30" y="236"/>
                    <a:pt x="7" y="263"/>
                    <a:pt x="0" y="270"/>
                  </a:cubicBezTo>
                  <a:lnTo>
                    <a:pt x="0" y="270"/>
                  </a:lnTo>
                  <a:cubicBezTo>
                    <a:pt x="0" y="270"/>
                    <a:pt x="61" y="274"/>
                    <a:pt x="103" y="232"/>
                  </a:cubicBezTo>
                  <a:lnTo>
                    <a:pt x="103" y="232"/>
                  </a:lnTo>
                  <a:cubicBezTo>
                    <a:pt x="103" y="232"/>
                    <a:pt x="118" y="217"/>
                    <a:pt x="137" y="187"/>
                  </a:cubicBezTo>
                  <a:cubicBezTo>
                    <a:pt x="141" y="225"/>
                    <a:pt x="148" y="255"/>
                    <a:pt x="156" y="286"/>
                  </a:cubicBezTo>
                  <a:cubicBezTo>
                    <a:pt x="179" y="369"/>
                    <a:pt x="232" y="430"/>
                    <a:pt x="297" y="430"/>
                  </a:cubicBezTo>
                  <a:cubicBezTo>
                    <a:pt x="354" y="430"/>
                    <a:pt x="404" y="385"/>
                    <a:pt x="431" y="320"/>
                  </a:cubicBezTo>
                  <a:cubicBezTo>
                    <a:pt x="431" y="320"/>
                    <a:pt x="431" y="320"/>
                    <a:pt x="431" y="316"/>
                  </a:cubicBezTo>
                  <a:lnTo>
                    <a:pt x="435" y="312"/>
                  </a:lnTo>
                  <a:cubicBezTo>
                    <a:pt x="435" y="308"/>
                    <a:pt x="435" y="308"/>
                    <a:pt x="435" y="305"/>
                  </a:cubicBezTo>
                  <a:cubicBezTo>
                    <a:pt x="446" y="274"/>
                    <a:pt x="457" y="232"/>
                    <a:pt x="465" y="187"/>
                  </a:cubicBezTo>
                  <a:cubicBezTo>
                    <a:pt x="480" y="217"/>
                    <a:pt x="496" y="232"/>
                    <a:pt x="496" y="232"/>
                  </a:cubicBezTo>
                  <a:lnTo>
                    <a:pt x="496" y="232"/>
                  </a:lnTo>
                  <a:cubicBezTo>
                    <a:pt x="538" y="274"/>
                    <a:pt x="599" y="270"/>
                    <a:pt x="599" y="270"/>
                  </a:cubicBezTo>
                  <a:lnTo>
                    <a:pt x="599" y="270"/>
                  </a:lnTo>
                  <a:lnTo>
                    <a:pt x="297" y="385"/>
                  </a:lnTo>
                  <a:lnTo>
                    <a:pt x="297" y="385"/>
                  </a:lnTo>
                  <a:cubicBezTo>
                    <a:pt x="240" y="385"/>
                    <a:pt x="190" y="301"/>
                    <a:pt x="190" y="198"/>
                  </a:cubicBezTo>
                  <a:cubicBezTo>
                    <a:pt x="267" y="183"/>
                    <a:pt x="297" y="133"/>
                    <a:pt x="297" y="133"/>
                  </a:cubicBezTo>
                  <a:cubicBezTo>
                    <a:pt x="297" y="133"/>
                    <a:pt x="331" y="183"/>
                    <a:pt x="408" y="198"/>
                  </a:cubicBezTo>
                  <a:cubicBezTo>
                    <a:pt x="408" y="301"/>
                    <a:pt x="358" y="385"/>
                    <a:pt x="297" y="385"/>
                  </a:cubicBezTo>
                  <a:lnTo>
                    <a:pt x="599" y="27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1082"/>
            <p:cNvSpPr>
              <a:spLocks noChangeArrowheads="1"/>
            </p:cNvSpPr>
            <p:nvPr/>
          </p:nvSpPr>
          <p:spPr bwMode="auto">
            <a:xfrm>
              <a:off x="7674293" y="3078480"/>
              <a:ext cx="39687" cy="90488"/>
            </a:xfrm>
            <a:custGeom>
              <a:avLst/>
              <a:gdLst>
                <a:gd name="T0" fmla="*/ 0 w 112"/>
                <a:gd name="T1" fmla="*/ 0 h 253"/>
                <a:gd name="T2" fmla="*/ 0 w 112"/>
                <a:gd name="T3" fmla="*/ 0 h 253"/>
                <a:gd name="T4" fmla="*/ 0 w 112"/>
                <a:gd name="T5" fmla="*/ 252 h 253"/>
                <a:gd name="T6" fmla="*/ 111 w 112"/>
                <a:gd name="T7" fmla="*/ 65 h 253"/>
                <a:gd name="T8" fmla="*/ 38 w 112"/>
                <a:gd name="T9" fmla="*/ 35 h 253"/>
                <a:gd name="T10" fmla="*/ 38 w 112"/>
                <a:gd name="T11" fmla="*/ 35 h 253"/>
                <a:gd name="T12" fmla="*/ 38 w 112"/>
                <a:gd name="T13" fmla="*/ 35 h 253"/>
                <a:gd name="T14" fmla="*/ 38 w 112"/>
                <a:gd name="T15" fmla="*/ 35 h 253"/>
                <a:gd name="T16" fmla="*/ 38 w 112"/>
                <a:gd name="T17" fmla="*/ 35 h 253"/>
                <a:gd name="T18" fmla="*/ 0 w 112"/>
                <a:gd name="T19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253">
                  <a:moveTo>
                    <a:pt x="0" y="0"/>
                  </a:moveTo>
                  <a:lnTo>
                    <a:pt x="0" y="0"/>
                  </a:lnTo>
                  <a:cubicBezTo>
                    <a:pt x="0" y="252"/>
                    <a:pt x="0" y="252"/>
                    <a:pt x="0" y="252"/>
                  </a:cubicBezTo>
                  <a:cubicBezTo>
                    <a:pt x="61" y="252"/>
                    <a:pt x="111" y="168"/>
                    <a:pt x="111" y="65"/>
                  </a:cubicBezTo>
                  <a:cubicBezTo>
                    <a:pt x="80" y="57"/>
                    <a:pt x="57" y="46"/>
                    <a:pt x="38" y="35"/>
                  </a:cubicBez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cubicBezTo>
                    <a:pt x="12" y="19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083"/>
            <p:cNvSpPr>
              <a:spLocks noChangeArrowheads="1"/>
            </p:cNvSpPr>
            <p:nvPr/>
          </p:nvSpPr>
          <p:spPr bwMode="auto">
            <a:xfrm>
              <a:off x="7688580" y="3091180"/>
              <a:ext cx="26988" cy="11113"/>
            </a:xfrm>
            <a:custGeom>
              <a:avLst/>
              <a:gdLst>
                <a:gd name="T0" fmla="*/ 0 w 74"/>
                <a:gd name="T1" fmla="*/ 0 h 31"/>
                <a:gd name="T2" fmla="*/ 0 w 74"/>
                <a:gd name="T3" fmla="*/ 0 h 31"/>
                <a:gd name="T4" fmla="*/ 73 w 74"/>
                <a:gd name="T5" fmla="*/ 30 h 31"/>
                <a:gd name="T6" fmla="*/ 73 w 74"/>
                <a:gd name="T7" fmla="*/ 30 h 31"/>
                <a:gd name="T8" fmla="*/ 0 w 74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1">
                  <a:moveTo>
                    <a:pt x="0" y="0"/>
                  </a:moveTo>
                  <a:lnTo>
                    <a:pt x="0" y="0"/>
                  </a:lnTo>
                  <a:cubicBezTo>
                    <a:pt x="19" y="11"/>
                    <a:pt x="42" y="22"/>
                    <a:pt x="73" y="30"/>
                  </a:cubicBezTo>
                  <a:lnTo>
                    <a:pt x="73" y="30"/>
                  </a:lnTo>
                  <a:cubicBezTo>
                    <a:pt x="42" y="22"/>
                    <a:pt x="19" y="11"/>
                    <a:pt x="0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39" name="Group 638"/>
          <p:cNvGrpSpPr/>
          <p:nvPr/>
        </p:nvGrpSpPr>
        <p:grpSpPr>
          <a:xfrm>
            <a:off x="7542530" y="3497263"/>
            <a:ext cx="238125" cy="393700"/>
            <a:chOff x="7542530" y="3497263"/>
            <a:chExt cx="238125" cy="393700"/>
          </a:xfrm>
        </p:grpSpPr>
        <p:sp>
          <p:nvSpPr>
            <p:cNvPr id="640" name="Freeform 1084"/>
            <p:cNvSpPr>
              <a:spLocks noChangeArrowheads="1"/>
            </p:cNvSpPr>
            <p:nvPr/>
          </p:nvSpPr>
          <p:spPr bwMode="auto">
            <a:xfrm>
              <a:off x="7563168" y="3822700"/>
              <a:ext cx="196850" cy="50800"/>
            </a:xfrm>
            <a:custGeom>
              <a:avLst/>
              <a:gdLst>
                <a:gd name="T0" fmla="*/ 515 w 547"/>
                <a:gd name="T1" fmla="*/ 41 h 141"/>
                <a:gd name="T2" fmla="*/ 515 w 547"/>
                <a:gd name="T3" fmla="*/ 41 h 141"/>
                <a:gd name="T4" fmla="*/ 397 w 547"/>
                <a:gd name="T5" fmla="*/ 0 h 141"/>
                <a:gd name="T6" fmla="*/ 271 w 547"/>
                <a:gd name="T7" fmla="*/ 38 h 141"/>
                <a:gd name="T8" fmla="*/ 149 w 547"/>
                <a:gd name="T9" fmla="*/ 0 h 141"/>
                <a:gd name="T10" fmla="*/ 31 w 547"/>
                <a:gd name="T11" fmla="*/ 41 h 141"/>
                <a:gd name="T12" fmla="*/ 0 w 547"/>
                <a:gd name="T13" fmla="*/ 140 h 141"/>
                <a:gd name="T14" fmla="*/ 546 w 547"/>
                <a:gd name="T15" fmla="*/ 140 h 141"/>
                <a:gd name="T16" fmla="*/ 515 w 547"/>
                <a:gd name="T17" fmla="*/ 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7" h="141">
                  <a:moveTo>
                    <a:pt x="515" y="41"/>
                  </a:moveTo>
                  <a:lnTo>
                    <a:pt x="515" y="41"/>
                  </a:lnTo>
                  <a:cubicBezTo>
                    <a:pt x="397" y="0"/>
                    <a:pt x="397" y="0"/>
                    <a:pt x="397" y="0"/>
                  </a:cubicBezTo>
                  <a:cubicBezTo>
                    <a:pt x="370" y="22"/>
                    <a:pt x="325" y="38"/>
                    <a:pt x="271" y="38"/>
                  </a:cubicBezTo>
                  <a:cubicBezTo>
                    <a:pt x="218" y="38"/>
                    <a:pt x="176" y="22"/>
                    <a:pt x="149" y="0"/>
                  </a:cubicBezTo>
                  <a:cubicBezTo>
                    <a:pt x="31" y="41"/>
                    <a:pt x="31" y="41"/>
                    <a:pt x="31" y="41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546" y="140"/>
                    <a:pt x="546" y="140"/>
                    <a:pt x="546" y="140"/>
                  </a:cubicBezTo>
                  <a:cubicBezTo>
                    <a:pt x="515" y="41"/>
                    <a:pt x="515" y="41"/>
                    <a:pt x="515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085"/>
            <p:cNvSpPr>
              <a:spLocks noChangeArrowheads="1"/>
            </p:cNvSpPr>
            <p:nvPr/>
          </p:nvSpPr>
          <p:spPr bwMode="auto">
            <a:xfrm>
              <a:off x="7621905" y="3690938"/>
              <a:ext cx="79375" cy="90487"/>
            </a:xfrm>
            <a:custGeom>
              <a:avLst/>
              <a:gdLst>
                <a:gd name="T0" fmla="*/ 0 w 219"/>
                <a:gd name="T1" fmla="*/ 65 h 253"/>
                <a:gd name="T2" fmla="*/ 0 w 219"/>
                <a:gd name="T3" fmla="*/ 65 h 253"/>
                <a:gd name="T4" fmla="*/ 107 w 219"/>
                <a:gd name="T5" fmla="*/ 252 h 253"/>
                <a:gd name="T6" fmla="*/ 218 w 219"/>
                <a:gd name="T7" fmla="*/ 65 h 253"/>
                <a:gd name="T8" fmla="*/ 107 w 219"/>
                <a:gd name="T9" fmla="*/ 0 h 253"/>
                <a:gd name="T10" fmla="*/ 0 w 219"/>
                <a:gd name="T11" fmla="*/ 65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9" h="253">
                  <a:moveTo>
                    <a:pt x="0" y="65"/>
                  </a:moveTo>
                  <a:lnTo>
                    <a:pt x="0" y="65"/>
                  </a:lnTo>
                  <a:cubicBezTo>
                    <a:pt x="0" y="168"/>
                    <a:pt x="50" y="252"/>
                    <a:pt x="107" y="252"/>
                  </a:cubicBezTo>
                  <a:cubicBezTo>
                    <a:pt x="168" y="252"/>
                    <a:pt x="218" y="168"/>
                    <a:pt x="218" y="65"/>
                  </a:cubicBezTo>
                  <a:cubicBezTo>
                    <a:pt x="141" y="50"/>
                    <a:pt x="107" y="0"/>
                    <a:pt x="107" y="0"/>
                  </a:cubicBezTo>
                  <a:cubicBezTo>
                    <a:pt x="107" y="0"/>
                    <a:pt x="77" y="50"/>
                    <a:pt x="0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086"/>
            <p:cNvSpPr>
              <a:spLocks noChangeArrowheads="1"/>
            </p:cNvSpPr>
            <p:nvPr/>
          </p:nvSpPr>
          <p:spPr bwMode="auto">
            <a:xfrm>
              <a:off x="7542530" y="3802063"/>
              <a:ext cx="238125" cy="88900"/>
            </a:xfrm>
            <a:custGeom>
              <a:avLst/>
              <a:gdLst>
                <a:gd name="T0" fmla="*/ 610 w 661"/>
                <a:gd name="T1" fmla="*/ 65 h 245"/>
                <a:gd name="T2" fmla="*/ 610 w 661"/>
                <a:gd name="T3" fmla="*/ 65 h 245"/>
                <a:gd name="T4" fmla="*/ 431 w 661"/>
                <a:gd name="T5" fmla="*/ 0 h 245"/>
                <a:gd name="T6" fmla="*/ 328 w 661"/>
                <a:gd name="T7" fmla="*/ 54 h 245"/>
                <a:gd name="T8" fmla="*/ 225 w 661"/>
                <a:gd name="T9" fmla="*/ 0 h 245"/>
                <a:gd name="T10" fmla="*/ 50 w 661"/>
                <a:gd name="T11" fmla="*/ 65 h 245"/>
                <a:gd name="T12" fmla="*/ 0 w 661"/>
                <a:gd name="T13" fmla="*/ 244 h 245"/>
                <a:gd name="T14" fmla="*/ 660 w 661"/>
                <a:gd name="T15" fmla="*/ 244 h 245"/>
                <a:gd name="T16" fmla="*/ 610 w 661"/>
                <a:gd name="T17" fmla="*/ 65 h 245"/>
                <a:gd name="T18" fmla="*/ 57 w 661"/>
                <a:gd name="T19" fmla="*/ 198 h 245"/>
                <a:gd name="T20" fmla="*/ 57 w 661"/>
                <a:gd name="T21" fmla="*/ 198 h 245"/>
                <a:gd name="T22" fmla="*/ 88 w 661"/>
                <a:gd name="T23" fmla="*/ 99 h 245"/>
                <a:gd name="T24" fmla="*/ 206 w 661"/>
                <a:gd name="T25" fmla="*/ 58 h 245"/>
                <a:gd name="T26" fmla="*/ 328 w 661"/>
                <a:gd name="T27" fmla="*/ 96 h 245"/>
                <a:gd name="T28" fmla="*/ 454 w 661"/>
                <a:gd name="T29" fmla="*/ 58 h 245"/>
                <a:gd name="T30" fmla="*/ 572 w 661"/>
                <a:gd name="T31" fmla="*/ 99 h 245"/>
                <a:gd name="T32" fmla="*/ 603 w 661"/>
                <a:gd name="T33" fmla="*/ 198 h 245"/>
                <a:gd name="T34" fmla="*/ 57 w 661"/>
                <a:gd name="T35" fmla="*/ 198 h 245"/>
                <a:gd name="T36" fmla="*/ 610 w 661"/>
                <a:gd name="T37" fmla="*/ 6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61" h="245">
                  <a:moveTo>
                    <a:pt x="610" y="65"/>
                  </a:moveTo>
                  <a:lnTo>
                    <a:pt x="610" y="65"/>
                  </a:lnTo>
                  <a:cubicBezTo>
                    <a:pt x="431" y="0"/>
                    <a:pt x="431" y="0"/>
                    <a:pt x="431" y="0"/>
                  </a:cubicBezTo>
                  <a:cubicBezTo>
                    <a:pt x="431" y="31"/>
                    <a:pt x="385" y="54"/>
                    <a:pt x="328" y="54"/>
                  </a:cubicBezTo>
                  <a:cubicBezTo>
                    <a:pt x="275" y="54"/>
                    <a:pt x="225" y="31"/>
                    <a:pt x="225" y="0"/>
                  </a:cubicBezTo>
                  <a:cubicBezTo>
                    <a:pt x="50" y="65"/>
                    <a:pt x="50" y="65"/>
                    <a:pt x="50" y="65"/>
                  </a:cubicBezTo>
                  <a:cubicBezTo>
                    <a:pt x="0" y="244"/>
                    <a:pt x="0" y="244"/>
                    <a:pt x="0" y="244"/>
                  </a:cubicBezTo>
                  <a:cubicBezTo>
                    <a:pt x="660" y="244"/>
                    <a:pt x="660" y="244"/>
                    <a:pt x="660" y="244"/>
                  </a:cubicBezTo>
                  <a:cubicBezTo>
                    <a:pt x="610" y="65"/>
                    <a:pt x="610" y="65"/>
                    <a:pt x="610" y="65"/>
                  </a:cubicBezTo>
                  <a:lnTo>
                    <a:pt x="57" y="198"/>
                  </a:lnTo>
                  <a:lnTo>
                    <a:pt x="57" y="198"/>
                  </a:lnTo>
                  <a:cubicBezTo>
                    <a:pt x="88" y="99"/>
                    <a:pt x="88" y="99"/>
                    <a:pt x="88" y="99"/>
                  </a:cubicBezTo>
                  <a:cubicBezTo>
                    <a:pt x="206" y="58"/>
                    <a:pt x="206" y="58"/>
                    <a:pt x="206" y="58"/>
                  </a:cubicBezTo>
                  <a:cubicBezTo>
                    <a:pt x="233" y="80"/>
                    <a:pt x="275" y="96"/>
                    <a:pt x="328" y="96"/>
                  </a:cubicBezTo>
                  <a:cubicBezTo>
                    <a:pt x="382" y="96"/>
                    <a:pt x="427" y="80"/>
                    <a:pt x="454" y="58"/>
                  </a:cubicBezTo>
                  <a:cubicBezTo>
                    <a:pt x="572" y="99"/>
                    <a:pt x="572" y="99"/>
                    <a:pt x="572" y="99"/>
                  </a:cubicBezTo>
                  <a:cubicBezTo>
                    <a:pt x="603" y="198"/>
                    <a:pt x="603" y="198"/>
                    <a:pt x="603" y="198"/>
                  </a:cubicBezTo>
                  <a:cubicBezTo>
                    <a:pt x="57" y="198"/>
                    <a:pt x="57" y="198"/>
                    <a:pt x="57" y="198"/>
                  </a:cubicBezTo>
                  <a:lnTo>
                    <a:pt x="610" y="65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087"/>
            <p:cNvSpPr>
              <a:spLocks noChangeArrowheads="1"/>
            </p:cNvSpPr>
            <p:nvPr/>
          </p:nvSpPr>
          <p:spPr bwMode="auto">
            <a:xfrm>
              <a:off x="7660005" y="3822700"/>
              <a:ext cx="100013" cy="50800"/>
            </a:xfrm>
            <a:custGeom>
              <a:avLst/>
              <a:gdLst>
                <a:gd name="T0" fmla="*/ 126 w 276"/>
                <a:gd name="T1" fmla="*/ 0 h 141"/>
                <a:gd name="T2" fmla="*/ 126 w 276"/>
                <a:gd name="T3" fmla="*/ 0 h 141"/>
                <a:gd name="T4" fmla="*/ 118 w 276"/>
                <a:gd name="T5" fmla="*/ 3 h 141"/>
                <a:gd name="T6" fmla="*/ 0 w 276"/>
                <a:gd name="T7" fmla="*/ 38 h 141"/>
                <a:gd name="T8" fmla="*/ 0 w 276"/>
                <a:gd name="T9" fmla="*/ 140 h 141"/>
                <a:gd name="T10" fmla="*/ 275 w 276"/>
                <a:gd name="T11" fmla="*/ 140 h 141"/>
                <a:gd name="T12" fmla="*/ 244 w 276"/>
                <a:gd name="T13" fmla="*/ 41 h 141"/>
                <a:gd name="T14" fmla="*/ 126 w 276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6" h="141">
                  <a:moveTo>
                    <a:pt x="126" y="0"/>
                  </a:moveTo>
                  <a:lnTo>
                    <a:pt x="126" y="0"/>
                  </a:lnTo>
                  <a:cubicBezTo>
                    <a:pt x="122" y="0"/>
                    <a:pt x="122" y="3"/>
                    <a:pt x="118" y="3"/>
                  </a:cubicBezTo>
                  <a:cubicBezTo>
                    <a:pt x="92" y="26"/>
                    <a:pt x="50" y="38"/>
                    <a:pt x="0" y="38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275" y="140"/>
                    <a:pt x="275" y="140"/>
                    <a:pt x="275" y="140"/>
                  </a:cubicBezTo>
                  <a:cubicBezTo>
                    <a:pt x="244" y="41"/>
                    <a:pt x="244" y="41"/>
                    <a:pt x="244" y="41"/>
                  </a:cubicBezTo>
                  <a:cubicBezTo>
                    <a:pt x="126" y="0"/>
                    <a:pt x="126" y="0"/>
                    <a:pt x="12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088"/>
            <p:cNvSpPr>
              <a:spLocks noChangeArrowheads="1"/>
            </p:cNvSpPr>
            <p:nvPr/>
          </p:nvSpPr>
          <p:spPr bwMode="auto">
            <a:xfrm>
              <a:off x="7647305" y="3527425"/>
              <a:ext cx="28575" cy="26988"/>
            </a:xfrm>
            <a:custGeom>
              <a:avLst/>
              <a:gdLst>
                <a:gd name="T0" fmla="*/ 38 w 81"/>
                <a:gd name="T1" fmla="*/ 0 h 77"/>
                <a:gd name="T2" fmla="*/ 38 w 81"/>
                <a:gd name="T3" fmla="*/ 0 h 77"/>
                <a:gd name="T4" fmla="*/ 80 w 81"/>
                <a:gd name="T5" fmla="*/ 38 h 77"/>
                <a:gd name="T6" fmla="*/ 38 w 81"/>
                <a:gd name="T7" fmla="*/ 76 h 77"/>
                <a:gd name="T8" fmla="*/ 0 w 81"/>
                <a:gd name="T9" fmla="*/ 38 h 77"/>
                <a:gd name="T10" fmla="*/ 38 w 81"/>
                <a:gd name="T11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" h="77">
                  <a:moveTo>
                    <a:pt x="38" y="0"/>
                  </a:moveTo>
                  <a:lnTo>
                    <a:pt x="38" y="0"/>
                  </a:lnTo>
                  <a:cubicBezTo>
                    <a:pt x="61" y="0"/>
                    <a:pt x="80" y="15"/>
                    <a:pt x="80" y="38"/>
                  </a:cubicBezTo>
                  <a:cubicBezTo>
                    <a:pt x="80" y="57"/>
                    <a:pt x="61" y="76"/>
                    <a:pt x="38" y="76"/>
                  </a:cubicBezTo>
                  <a:cubicBezTo>
                    <a:pt x="19" y="76"/>
                    <a:pt x="0" y="57"/>
                    <a:pt x="0" y="38"/>
                  </a:cubicBezTo>
                  <a:cubicBezTo>
                    <a:pt x="0" y="15"/>
                    <a:pt x="19" y="0"/>
                    <a:pt x="3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5" name="Freeform 1089"/>
            <p:cNvSpPr>
              <a:spLocks noChangeArrowheads="1"/>
            </p:cNvSpPr>
            <p:nvPr/>
          </p:nvSpPr>
          <p:spPr bwMode="auto">
            <a:xfrm>
              <a:off x="7617143" y="3497263"/>
              <a:ext cx="87312" cy="127000"/>
            </a:xfrm>
            <a:custGeom>
              <a:avLst/>
              <a:gdLst>
                <a:gd name="T0" fmla="*/ 118 w 241"/>
                <a:gd name="T1" fmla="*/ 0 h 351"/>
                <a:gd name="T2" fmla="*/ 118 w 241"/>
                <a:gd name="T3" fmla="*/ 0 h 351"/>
                <a:gd name="T4" fmla="*/ 0 w 241"/>
                <a:gd name="T5" fmla="*/ 122 h 351"/>
                <a:gd name="T6" fmla="*/ 27 w 241"/>
                <a:gd name="T7" fmla="*/ 198 h 351"/>
                <a:gd name="T8" fmla="*/ 110 w 241"/>
                <a:gd name="T9" fmla="*/ 335 h 351"/>
                <a:gd name="T10" fmla="*/ 118 w 241"/>
                <a:gd name="T11" fmla="*/ 350 h 351"/>
                <a:gd name="T12" fmla="*/ 130 w 241"/>
                <a:gd name="T13" fmla="*/ 335 h 351"/>
                <a:gd name="T14" fmla="*/ 214 w 241"/>
                <a:gd name="T15" fmla="*/ 198 h 351"/>
                <a:gd name="T16" fmla="*/ 240 w 241"/>
                <a:gd name="T17" fmla="*/ 122 h 351"/>
                <a:gd name="T18" fmla="*/ 118 w 241"/>
                <a:gd name="T19" fmla="*/ 0 h 351"/>
                <a:gd name="T20" fmla="*/ 118 w 241"/>
                <a:gd name="T21" fmla="*/ 160 h 351"/>
                <a:gd name="T22" fmla="*/ 118 w 241"/>
                <a:gd name="T23" fmla="*/ 160 h 351"/>
                <a:gd name="T24" fmla="*/ 80 w 241"/>
                <a:gd name="T25" fmla="*/ 122 h 351"/>
                <a:gd name="T26" fmla="*/ 118 w 241"/>
                <a:gd name="T27" fmla="*/ 84 h 351"/>
                <a:gd name="T28" fmla="*/ 160 w 241"/>
                <a:gd name="T29" fmla="*/ 122 h 351"/>
                <a:gd name="T30" fmla="*/ 118 w 241"/>
                <a:gd name="T31" fmla="*/ 160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1" h="351">
                  <a:moveTo>
                    <a:pt x="118" y="0"/>
                  </a:moveTo>
                  <a:lnTo>
                    <a:pt x="118" y="0"/>
                  </a:lnTo>
                  <a:cubicBezTo>
                    <a:pt x="53" y="0"/>
                    <a:pt x="0" y="53"/>
                    <a:pt x="0" y="122"/>
                  </a:cubicBezTo>
                  <a:cubicBezTo>
                    <a:pt x="0" y="148"/>
                    <a:pt x="8" y="171"/>
                    <a:pt x="27" y="198"/>
                  </a:cubicBezTo>
                  <a:cubicBezTo>
                    <a:pt x="49" y="228"/>
                    <a:pt x="110" y="335"/>
                    <a:pt x="110" y="335"/>
                  </a:cubicBezTo>
                  <a:cubicBezTo>
                    <a:pt x="118" y="350"/>
                    <a:pt x="118" y="350"/>
                    <a:pt x="118" y="350"/>
                  </a:cubicBezTo>
                  <a:cubicBezTo>
                    <a:pt x="130" y="335"/>
                    <a:pt x="130" y="335"/>
                    <a:pt x="130" y="335"/>
                  </a:cubicBezTo>
                  <a:cubicBezTo>
                    <a:pt x="130" y="335"/>
                    <a:pt x="191" y="228"/>
                    <a:pt x="214" y="198"/>
                  </a:cubicBezTo>
                  <a:cubicBezTo>
                    <a:pt x="233" y="171"/>
                    <a:pt x="240" y="148"/>
                    <a:pt x="240" y="122"/>
                  </a:cubicBezTo>
                  <a:cubicBezTo>
                    <a:pt x="240" y="53"/>
                    <a:pt x="187" y="0"/>
                    <a:pt x="118" y="0"/>
                  </a:cubicBezTo>
                  <a:close/>
                  <a:moveTo>
                    <a:pt x="118" y="160"/>
                  </a:moveTo>
                  <a:lnTo>
                    <a:pt x="118" y="160"/>
                  </a:lnTo>
                  <a:cubicBezTo>
                    <a:pt x="99" y="160"/>
                    <a:pt x="80" y="141"/>
                    <a:pt x="80" y="122"/>
                  </a:cubicBezTo>
                  <a:cubicBezTo>
                    <a:pt x="80" y="99"/>
                    <a:pt x="99" y="84"/>
                    <a:pt x="118" y="84"/>
                  </a:cubicBezTo>
                  <a:cubicBezTo>
                    <a:pt x="141" y="84"/>
                    <a:pt x="160" y="99"/>
                    <a:pt x="160" y="122"/>
                  </a:cubicBezTo>
                  <a:cubicBezTo>
                    <a:pt x="160" y="141"/>
                    <a:pt x="141" y="160"/>
                    <a:pt x="118" y="16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1090"/>
            <p:cNvSpPr>
              <a:spLocks noChangeArrowheads="1"/>
            </p:cNvSpPr>
            <p:nvPr/>
          </p:nvSpPr>
          <p:spPr bwMode="auto">
            <a:xfrm>
              <a:off x="7553643" y="3643313"/>
              <a:ext cx="215900" cy="155575"/>
            </a:xfrm>
            <a:custGeom>
              <a:avLst/>
              <a:gdLst>
                <a:gd name="T0" fmla="*/ 599 w 600"/>
                <a:gd name="T1" fmla="*/ 270 h 431"/>
                <a:gd name="T2" fmla="*/ 599 w 600"/>
                <a:gd name="T3" fmla="*/ 270 h 431"/>
                <a:gd name="T4" fmla="*/ 568 w 600"/>
                <a:gd name="T5" fmla="*/ 202 h 431"/>
                <a:gd name="T6" fmla="*/ 576 w 600"/>
                <a:gd name="T7" fmla="*/ 111 h 431"/>
                <a:gd name="T8" fmla="*/ 518 w 600"/>
                <a:gd name="T9" fmla="*/ 19 h 431"/>
                <a:gd name="T10" fmla="*/ 408 w 600"/>
                <a:gd name="T11" fmla="*/ 38 h 431"/>
                <a:gd name="T12" fmla="*/ 404 w 600"/>
                <a:gd name="T13" fmla="*/ 42 h 431"/>
                <a:gd name="T14" fmla="*/ 381 w 600"/>
                <a:gd name="T15" fmla="*/ 23 h 431"/>
                <a:gd name="T16" fmla="*/ 301 w 600"/>
                <a:gd name="T17" fmla="*/ 0 h 431"/>
                <a:gd name="T18" fmla="*/ 217 w 600"/>
                <a:gd name="T19" fmla="*/ 23 h 431"/>
                <a:gd name="T20" fmla="*/ 194 w 600"/>
                <a:gd name="T21" fmla="*/ 42 h 431"/>
                <a:gd name="T22" fmla="*/ 190 w 600"/>
                <a:gd name="T23" fmla="*/ 38 h 431"/>
                <a:gd name="T24" fmla="*/ 80 w 600"/>
                <a:gd name="T25" fmla="*/ 19 h 431"/>
                <a:gd name="T26" fmla="*/ 22 w 600"/>
                <a:gd name="T27" fmla="*/ 111 h 431"/>
                <a:gd name="T28" fmla="*/ 30 w 600"/>
                <a:gd name="T29" fmla="*/ 202 h 431"/>
                <a:gd name="T30" fmla="*/ 0 w 600"/>
                <a:gd name="T31" fmla="*/ 270 h 431"/>
                <a:gd name="T32" fmla="*/ 0 w 600"/>
                <a:gd name="T33" fmla="*/ 270 h 431"/>
                <a:gd name="T34" fmla="*/ 103 w 600"/>
                <a:gd name="T35" fmla="*/ 232 h 431"/>
                <a:gd name="T36" fmla="*/ 103 w 600"/>
                <a:gd name="T37" fmla="*/ 232 h 431"/>
                <a:gd name="T38" fmla="*/ 137 w 600"/>
                <a:gd name="T39" fmla="*/ 187 h 431"/>
                <a:gd name="T40" fmla="*/ 156 w 600"/>
                <a:gd name="T41" fmla="*/ 286 h 431"/>
                <a:gd name="T42" fmla="*/ 297 w 600"/>
                <a:gd name="T43" fmla="*/ 430 h 431"/>
                <a:gd name="T44" fmla="*/ 431 w 600"/>
                <a:gd name="T45" fmla="*/ 320 h 431"/>
                <a:gd name="T46" fmla="*/ 431 w 600"/>
                <a:gd name="T47" fmla="*/ 316 h 431"/>
                <a:gd name="T48" fmla="*/ 435 w 600"/>
                <a:gd name="T49" fmla="*/ 312 h 431"/>
                <a:gd name="T50" fmla="*/ 435 w 600"/>
                <a:gd name="T51" fmla="*/ 305 h 431"/>
                <a:gd name="T52" fmla="*/ 465 w 600"/>
                <a:gd name="T53" fmla="*/ 187 h 431"/>
                <a:gd name="T54" fmla="*/ 496 w 600"/>
                <a:gd name="T55" fmla="*/ 232 h 431"/>
                <a:gd name="T56" fmla="*/ 496 w 600"/>
                <a:gd name="T57" fmla="*/ 232 h 431"/>
                <a:gd name="T58" fmla="*/ 599 w 600"/>
                <a:gd name="T59" fmla="*/ 270 h 431"/>
                <a:gd name="T60" fmla="*/ 599 w 600"/>
                <a:gd name="T61" fmla="*/ 270 h 431"/>
                <a:gd name="T62" fmla="*/ 297 w 600"/>
                <a:gd name="T63" fmla="*/ 385 h 431"/>
                <a:gd name="T64" fmla="*/ 297 w 600"/>
                <a:gd name="T65" fmla="*/ 385 h 431"/>
                <a:gd name="T66" fmla="*/ 190 w 600"/>
                <a:gd name="T67" fmla="*/ 198 h 431"/>
                <a:gd name="T68" fmla="*/ 297 w 600"/>
                <a:gd name="T69" fmla="*/ 133 h 431"/>
                <a:gd name="T70" fmla="*/ 408 w 600"/>
                <a:gd name="T71" fmla="*/ 198 h 431"/>
                <a:gd name="T72" fmla="*/ 297 w 600"/>
                <a:gd name="T73" fmla="*/ 385 h 431"/>
                <a:gd name="T74" fmla="*/ 599 w 600"/>
                <a:gd name="T75" fmla="*/ 27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00" h="431">
                  <a:moveTo>
                    <a:pt x="599" y="270"/>
                  </a:moveTo>
                  <a:lnTo>
                    <a:pt x="599" y="270"/>
                  </a:lnTo>
                  <a:cubicBezTo>
                    <a:pt x="591" y="263"/>
                    <a:pt x="568" y="236"/>
                    <a:pt x="568" y="202"/>
                  </a:cubicBezTo>
                  <a:cubicBezTo>
                    <a:pt x="564" y="168"/>
                    <a:pt x="576" y="141"/>
                    <a:pt x="576" y="111"/>
                  </a:cubicBezTo>
                  <a:cubicBezTo>
                    <a:pt x="576" y="76"/>
                    <a:pt x="564" y="31"/>
                    <a:pt x="518" y="19"/>
                  </a:cubicBezTo>
                  <a:cubicBezTo>
                    <a:pt x="461" y="0"/>
                    <a:pt x="412" y="34"/>
                    <a:pt x="408" y="38"/>
                  </a:cubicBezTo>
                  <a:cubicBezTo>
                    <a:pt x="408" y="38"/>
                    <a:pt x="408" y="42"/>
                    <a:pt x="404" y="42"/>
                  </a:cubicBezTo>
                  <a:cubicBezTo>
                    <a:pt x="396" y="34"/>
                    <a:pt x="389" y="27"/>
                    <a:pt x="381" y="23"/>
                  </a:cubicBezTo>
                  <a:cubicBezTo>
                    <a:pt x="354" y="8"/>
                    <a:pt x="328" y="0"/>
                    <a:pt x="301" y="0"/>
                  </a:cubicBezTo>
                  <a:cubicBezTo>
                    <a:pt x="270" y="0"/>
                    <a:pt x="244" y="8"/>
                    <a:pt x="217" y="23"/>
                  </a:cubicBezTo>
                  <a:cubicBezTo>
                    <a:pt x="209" y="27"/>
                    <a:pt x="202" y="34"/>
                    <a:pt x="194" y="42"/>
                  </a:cubicBezTo>
                  <a:cubicBezTo>
                    <a:pt x="190" y="42"/>
                    <a:pt x="190" y="42"/>
                    <a:pt x="190" y="38"/>
                  </a:cubicBezTo>
                  <a:cubicBezTo>
                    <a:pt x="187" y="34"/>
                    <a:pt x="137" y="0"/>
                    <a:pt x="80" y="19"/>
                  </a:cubicBezTo>
                  <a:cubicBezTo>
                    <a:pt x="34" y="31"/>
                    <a:pt x="22" y="76"/>
                    <a:pt x="22" y="111"/>
                  </a:cubicBezTo>
                  <a:cubicBezTo>
                    <a:pt x="22" y="141"/>
                    <a:pt x="34" y="168"/>
                    <a:pt x="30" y="202"/>
                  </a:cubicBezTo>
                  <a:cubicBezTo>
                    <a:pt x="30" y="236"/>
                    <a:pt x="7" y="263"/>
                    <a:pt x="0" y="270"/>
                  </a:cubicBezTo>
                  <a:lnTo>
                    <a:pt x="0" y="270"/>
                  </a:lnTo>
                  <a:cubicBezTo>
                    <a:pt x="0" y="270"/>
                    <a:pt x="61" y="274"/>
                    <a:pt x="103" y="232"/>
                  </a:cubicBezTo>
                  <a:lnTo>
                    <a:pt x="103" y="232"/>
                  </a:lnTo>
                  <a:cubicBezTo>
                    <a:pt x="103" y="232"/>
                    <a:pt x="118" y="217"/>
                    <a:pt x="137" y="187"/>
                  </a:cubicBezTo>
                  <a:cubicBezTo>
                    <a:pt x="141" y="225"/>
                    <a:pt x="148" y="255"/>
                    <a:pt x="156" y="286"/>
                  </a:cubicBezTo>
                  <a:cubicBezTo>
                    <a:pt x="179" y="369"/>
                    <a:pt x="232" y="430"/>
                    <a:pt x="297" y="430"/>
                  </a:cubicBezTo>
                  <a:cubicBezTo>
                    <a:pt x="354" y="430"/>
                    <a:pt x="404" y="385"/>
                    <a:pt x="431" y="320"/>
                  </a:cubicBezTo>
                  <a:cubicBezTo>
                    <a:pt x="431" y="320"/>
                    <a:pt x="431" y="320"/>
                    <a:pt x="431" y="316"/>
                  </a:cubicBezTo>
                  <a:lnTo>
                    <a:pt x="435" y="312"/>
                  </a:lnTo>
                  <a:cubicBezTo>
                    <a:pt x="435" y="308"/>
                    <a:pt x="435" y="308"/>
                    <a:pt x="435" y="305"/>
                  </a:cubicBezTo>
                  <a:cubicBezTo>
                    <a:pt x="446" y="274"/>
                    <a:pt x="457" y="232"/>
                    <a:pt x="465" y="187"/>
                  </a:cubicBezTo>
                  <a:cubicBezTo>
                    <a:pt x="480" y="217"/>
                    <a:pt x="496" y="232"/>
                    <a:pt x="496" y="232"/>
                  </a:cubicBezTo>
                  <a:lnTo>
                    <a:pt x="496" y="232"/>
                  </a:lnTo>
                  <a:cubicBezTo>
                    <a:pt x="538" y="274"/>
                    <a:pt x="599" y="270"/>
                    <a:pt x="599" y="270"/>
                  </a:cubicBezTo>
                  <a:lnTo>
                    <a:pt x="599" y="270"/>
                  </a:lnTo>
                  <a:lnTo>
                    <a:pt x="297" y="385"/>
                  </a:lnTo>
                  <a:lnTo>
                    <a:pt x="297" y="385"/>
                  </a:lnTo>
                  <a:cubicBezTo>
                    <a:pt x="240" y="385"/>
                    <a:pt x="190" y="301"/>
                    <a:pt x="190" y="198"/>
                  </a:cubicBezTo>
                  <a:cubicBezTo>
                    <a:pt x="267" y="183"/>
                    <a:pt x="297" y="133"/>
                    <a:pt x="297" y="133"/>
                  </a:cubicBezTo>
                  <a:cubicBezTo>
                    <a:pt x="297" y="133"/>
                    <a:pt x="331" y="183"/>
                    <a:pt x="408" y="198"/>
                  </a:cubicBezTo>
                  <a:cubicBezTo>
                    <a:pt x="408" y="301"/>
                    <a:pt x="358" y="385"/>
                    <a:pt x="297" y="385"/>
                  </a:cubicBezTo>
                  <a:lnTo>
                    <a:pt x="599" y="27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091"/>
            <p:cNvSpPr>
              <a:spLocks noChangeArrowheads="1"/>
            </p:cNvSpPr>
            <p:nvPr/>
          </p:nvSpPr>
          <p:spPr bwMode="auto">
            <a:xfrm>
              <a:off x="7660005" y="3690938"/>
              <a:ext cx="39688" cy="90487"/>
            </a:xfrm>
            <a:custGeom>
              <a:avLst/>
              <a:gdLst>
                <a:gd name="T0" fmla="*/ 0 w 112"/>
                <a:gd name="T1" fmla="*/ 0 h 253"/>
                <a:gd name="T2" fmla="*/ 0 w 112"/>
                <a:gd name="T3" fmla="*/ 0 h 253"/>
                <a:gd name="T4" fmla="*/ 0 w 112"/>
                <a:gd name="T5" fmla="*/ 252 h 253"/>
                <a:gd name="T6" fmla="*/ 111 w 112"/>
                <a:gd name="T7" fmla="*/ 65 h 253"/>
                <a:gd name="T8" fmla="*/ 38 w 112"/>
                <a:gd name="T9" fmla="*/ 35 h 253"/>
                <a:gd name="T10" fmla="*/ 38 w 112"/>
                <a:gd name="T11" fmla="*/ 35 h 253"/>
                <a:gd name="T12" fmla="*/ 38 w 112"/>
                <a:gd name="T13" fmla="*/ 35 h 253"/>
                <a:gd name="T14" fmla="*/ 38 w 112"/>
                <a:gd name="T15" fmla="*/ 35 h 253"/>
                <a:gd name="T16" fmla="*/ 38 w 112"/>
                <a:gd name="T17" fmla="*/ 35 h 253"/>
                <a:gd name="T18" fmla="*/ 0 w 112"/>
                <a:gd name="T19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253">
                  <a:moveTo>
                    <a:pt x="0" y="0"/>
                  </a:moveTo>
                  <a:lnTo>
                    <a:pt x="0" y="0"/>
                  </a:lnTo>
                  <a:cubicBezTo>
                    <a:pt x="0" y="252"/>
                    <a:pt x="0" y="252"/>
                    <a:pt x="0" y="252"/>
                  </a:cubicBezTo>
                  <a:cubicBezTo>
                    <a:pt x="61" y="252"/>
                    <a:pt x="111" y="168"/>
                    <a:pt x="111" y="65"/>
                  </a:cubicBezTo>
                  <a:cubicBezTo>
                    <a:pt x="80" y="57"/>
                    <a:pt x="57" y="46"/>
                    <a:pt x="38" y="35"/>
                  </a:cubicBez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cubicBezTo>
                    <a:pt x="12" y="19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8" name="Freeform 1092"/>
            <p:cNvSpPr>
              <a:spLocks noChangeArrowheads="1"/>
            </p:cNvSpPr>
            <p:nvPr/>
          </p:nvSpPr>
          <p:spPr bwMode="auto">
            <a:xfrm>
              <a:off x="7674293" y="3703638"/>
              <a:ext cx="26987" cy="11112"/>
            </a:xfrm>
            <a:custGeom>
              <a:avLst/>
              <a:gdLst>
                <a:gd name="T0" fmla="*/ 0 w 74"/>
                <a:gd name="T1" fmla="*/ 0 h 31"/>
                <a:gd name="T2" fmla="*/ 0 w 74"/>
                <a:gd name="T3" fmla="*/ 0 h 31"/>
                <a:gd name="T4" fmla="*/ 73 w 74"/>
                <a:gd name="T5" fmla="*/ 30 h 31"/>
                <a:gd name="T6" fmla="*/ 73 w 74"/>
                <a:gd name="T7" fmla="*/ 30 h 31"/>
                <a:gd name="T8" fmla="*/ 0 w 74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31">
                  <a:moveTo>
                    <a:pt x="0" y="0"/>
                  </a:moveTo>
                  <a:lnTo>
                    <a:pt x="0" y="0"/>
                  </a:lnTo>
                  <a:cubicBezTo>
                    <a:pt x="19" y="11"/>
                    <a:pt x="42" y="22"/>
                    <a:pt x="73" y="30"/>
                  </a:cubicBezTo>
                  <a:lnTo>
                    <a:pt x="73" y="30"/>
                  </a:lnTo>
                  <a:cubicBezTo>
                    <a:pt x="42" y="22"/>
                    <a:pt x="19" y="11"/>
                    <a:pt x="0" y="0"/>
                  </a:cubicBez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9" name="Group 648"/>
          <p:cNvGrpSpPr/>
          <p:nvPr/>
        </p:nvGrpSpPr>
        <p:grpSpPr>
          <a:xfrm>
            <a:off x="5084362" y="2270890"/>
            <a:ext cx="374650" cy="374650"/>
            <a:chOff x="5063845" y="2251617"/>
            <a:chExt cx="374650" cy="374650"/>
          </a:xfrm>
        </p:grpSpPr>
        <p:sp>
          <p:nvSpPr>
            <p:cNvPr id="650" name="Freeform 1405"/>
            <p:cNvSpPr>
              <a:spLocks noChangeArrowheads="1"/>
            </p:cNvSpPr>
            <p:nvPr/>
          </p:nvSpPr>
          <p:spPr bwMode="auto">
            <a:xfrm>
              <a:off x="5074127" y="2390213"/>
              <a:ext cx="228123" cy="226299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6"/>
                    <a:pt x="125" y="547"/>
                    <a:pt x="275" y="547"/>
                  </a:cubicBezTo>
                  <a:cubicBezTo>
                    <a:pt x="426" y="547"/>
                    <a:pt x="550" y="426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247"/>
            <p:cNvSpPr>
              <a:spLocks noChangeArrowheads="1"/>
            </p:cNvSpPr>
            <p:nvPr/>
          </p:nvSpPr>
          <p:spPr bwMode="auto">
            <a:xfrm>
              <a:off x="5189257" y="2394492"/>
              <a:ext cx="109538" cy="217488"/>
            </a:xfrm>
            <a:custGeom>
              <a:avLst/>
              <a:gdLst>
                <a:gd name="T0" fmla="*/ 0 w 304"/>
                <a:gd name="T1" fmla="*/ 0 h 602"/>
                <a:gd name="T2" fmla="*/ 0 w 304"/>
                <a:gd name="T3" fmla="*/ 0 h 602"/>
                <a:gd name="T4" fmla="*/ 0 w 304"/>
                <a:gd name="T5" fmla="*/ 601 h 602"/>
                <a:gd name="T6" fmla="*/ 303 w 304"/>
                <a:gd name="T7" fmla="*/ 300 h 602"/>
                <a:gd name="T8" fmla="*/ 0 w 304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3" y="467"/>
                    <a:pt x="303" y="300"/>
                  </a:cubicBezTo>
                  <a:cubicBezTo>
                    <a:pt x="303" y="137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248"/>
            <p:cNvSpPr>
              <a:spLocks noChangeArrowheads="1"/>
            </p:cNvSpPr>
            <p:nvPr/>
          </p:nvSpPr>
          <p:spPr bwMode="auto">
            <a:xfrm>
              <a:off x="5106707" y="2418305"/>
              <a:ext cx="169863" cy="157162"/>
            </a:xfrm>
            <a:custGeom>
              <a:avLst/>
              <a:gdLst>
                <a:gd name="T0" fmla="*/ 26 w 473"/>
                <a:gd name="T1" fmla="*/ 330 h 435"/>
                <a:gd name="T2" fmla="*/ 23 w 473"/>
                <a:gd name="T3" fmla="*/ 307 h 435"/>
                <a:gd name="T4" fmla="*/ 109 w 473"/>
                <a:gd name="T5" fmla="*/ 215 h 435"/>
                <a:gd name="T6" fmla="*/ 191 w 473"/>
                <a:gd name="T7" fmla="*/ 348 h 435"/>
                <a:gd name="T8" fmla="*/ 86 w 473"/>
                <a:gd name="T9" fmla="*/ 389 h 435"/>
                <a:gd name="T10" fmla="*/ 49 w 473"/>
                <a:gd name="T11" fmla="*/ 363 h 435"/>
                <a:gd name="T12" fmla="*/ 34 w 473"/>
                <a:gd name="T13" fmla="*/ 371 h 435"/>
                <a:gd name="T14" fmla="*/ 221 w 473"/>
                <a:gd name="T15" fmla="*/ 396 h 435"/>
                <a:gd name="T16" fmla="*/ 232 w 473"/>
                <a:gd name="T17" fmla="*/ 389 h 435"/>
                <a:gd name="T18" fmla="*/ 258 w 473"/>
                <a:gd name="T19" fmla="*/ 408 h 435"/>
                <a:gd name="T20" fmla="*/ 427 w 473"/>
                <a:gd name="T21" fmla="*/ 371 h 435"/>
                <a:gd name="T22" fmla="*/ 412 w 473"/>
                <a:gd name="T23" fmla="*/ 367 h 435"/>
                <a:gd name="T24" fmla="*/ 318 w 473"/>
                <a:gd name="T25" fmla="*/ 385 h 435"/>
                <a:gd name="T26" fmla="*/ 352 w 473"/>
                <a:gd name="T27" fmla="*/ 233 h 435"/>
                <a:gd name="T28" fmla="*/ 438 w 473"/>
                <a:gd name="T29" fmla="*/ 285 h 435"/>
                <a:gd name="T30" fmla="*/ 438 w 473"/>
                <a:gd name="T31" fmla="*/ 333 h 435"/>
                <a:gd name="T32" fmla="*/ 390 w 473"/>
                <a:gd name="T33" fmla="*/ 170 h 435"/>
                <a:gd name="T34" fmla="*/ 363 w 473"/>
                <a:gd name="T35" fmla="*/ 159 h 435"/>
                <a:gd name="T36" fmla="*/ 363 w 473"/>
                <a:gd name="T37" fmla="*/ 115 h 435"/>
                <a:gd name="T38" fmla="*/ 251 w 473"/>
                <a:gd name="T39" fmla="*/ 0 h 435"/>
                <a:gd name="T40" fmla="*/ 251 w 473"/>
                <a:gd name="T41" fmla="*/ 11 h 435"/>
                <a:gd name="T42" fmla="*/ 296 w 473"/>
                <a:gd name="T43" fmla="*/ 37 h 435"/>
                <a:gd name="T44" fmla="*/ 311 w 473"/>
                <a:gd name="T45" fmla="*/ 141 h 435"/>
                <a:gd name="T46" fmla="*/ 150 w 473"/>
                <a:gd name="T47" fmla="*/ 141 h 435"/>
                <a:gd name="T48" fmla="*/ 172 w 473"/>
                <a:gd name="T49" fmla="*/ 33 h 435"/>
                <a:gd name="T50" fmla="*/ 210 w 473"/>
                <a:gd name="T51" fmla="*/ 7 h 435"/>
                <a:gd name="T52" fmla="*/ 101 w 473"/>
                <a:gd name="T53" fmla="*/ 93 h 435"/>
                <a:gd name="T54" fmla="*/ 97 w 473"/>
                <a:gd name="T55" fmla="*/ 159 h 435"/>
                <a:gd name="T56" fmla="*/ 90 w 473"/>
                <a:gd name="T57" fmla="*/ 163 h 435"/>
                <a:gd name="T58" fmla="*/ 19 w 473"/>
                <a:gd name="T59" fmla="*/ 226 h 435"/>
                <a:gd name="T60" fmla="*/ 26 w 473"/>
                <a:gd name="T61" fmla="*/ 330 h 435"/>
                <a:gd name="T62" fmla="*/ 315 w 473"/>
                <a:gd name="T63" fmla="*/ 219 h 435"/>
                <a:gd name="T64" fmla="*/ 258 w 473"/>
                <a:gd name="T65" fmla="*/ 315 h 435"/>
                <a:gd name="T66" fmla="*/ 270 w 473"/>
                <a:gd name="T67" fmla="*/ 263 h 435"/>
                <a:gd name="T68" fmla="*/ 281 w 473"/>
                <a:gd name="T69" fmla="*/ 245 h 435"/>
                <a:gd name="T70" fmla="*/ 315 w 473"/>
                <a:gd name="T71" fmla="*/ 219 h 435"/>
                <a:gd name="T72" fmla="*/ 229 w 473"/>
                <a:gd name="T73" fmla="*/ 145 h 435"/>
                <a:gd name="T74" fmla="*/ 285 w 473"/>
                <a:gd name="T75" fmla="*/ 170 h 435"/>
                <a:gd name="T76" fmla="*/ 229 w 473"/>
                <a:gd name="T77" fmla="*/ 145 h 435"/>
                <a:gd name="T78" fmla="*/ 142 w 473"/>
                <a:gd name="T79" fmla="*/ 219 h 435"/>
                <a:gd name="T80" fmla="*/ 187 w 473"/>
                <a:gd name="T81" fmla="*/ 252 h 435"/>
                <a:gd name="T82" fmla="*/ 195 w 473"/>
                <a:gd name="T83" fmla="*/ 263 h 435"/>
                <a:gd name="T84" fmla="*/ 142 w 473"/>
                <a:gd name="T85" fmla="*/ 233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3" h="435">
                  <a:moveTo>
                    <a:pt x="26" y="330"/>
                  </a:moveTo>
                  <a:lnTo>
                    <a:pt x="26" y="330"/>
                  </a:lnTo>
                  <a:cubicBezTo>
                    <a:pt x="30" y="330"/>
                    <a:pt x="26" y="330"/>
                    <a:pt x="26" y="326"/>
                  </a:cubicBezTo>
                  <a:cubicBezTo>
                    <a:pt x="26" y="319"/>
                    <a:pt x="23" y="315"/>
                    <a:pt x="23" y="307"/>
                  </a:cubicBezTo>
                  <a:cubicBezTo>
                    <a:pt x="23" y="293"/>
                    <a:pt x="26" y="274"/>
                    <a:pt x="34" y="259"/>
                  </a:cubicBezTo>
                  <a:cubicBezTo>
                    <a:pt x="52" y="233"/>
                    <a:pt x="79" y="219"/>
                    <a:pt x="109" y="215"/>
                  </a:cubicBezTo>
                  <a:cubicBezTo>
                    <a:pt x="109" y="222"/>
                    <a:pt x="109" y="226"/>
                    <a:pt x="109" y="233"/>
                  </a:cubicBezTo>
                  <a:cubicBezTo>
                    <a:pt x="109" y="285"/>
                    <a:pt x="142" y="330"/>
                    <a:pt x="191" y="348"/>
                  </a:cubicBezTo>
                  <a:cubicBezTo>
                    <a:pt x="184" y="359"/>
                    <a:pt x="176" y="371"/>
                    <a:pt x="165" y="378"/>
                  </a:cubicBezTo>
                  <a:cubicBezTo>
                    <a:pt x="142" y="393"/>
                    <a:pt x="112" y="396"/>
                    <a:pt x="86" y="389"/>
                  </a:cubicBezTo>
                  <a:cubicBezTo>
                    <a:pt x="75" y="385"/>
                    <a:pt x="64" y="378"/>
                    <a:pt x="52" y="371"/>
                  </a:cubicBezTo>
                  <a:cubicBezTo>
                    <a:pt x="52" y="367"/>
                    <a:pt x="49" y="363"/>
                    <a:pt x="49" y="363"/>
                  </a:cubicBezTo>
                  <a:cubicBezTo>
                    <a:pt x="45" y="367"/>
                    <a:pt x="45" y="367"/>
                    <a:pt x="41" y="367"/>
                  </a:cubicBezTo>
                  <a:cubicBezTo>
                    <a:pt x="41" y="367"/>
                    <a:pt x="38" y="371"/>
                    <a:pt x="34" y="371"/>
                  </a:cubicBezTo>
                  <a:cubicBezTo>
                    <a:pt x="67" y="415"/>
                    <a:pt x="127" y="434"/>
                    <a:pt x="180" y="415"/>
                  </a:cubicBezTo>
                  <a:cubicBezTo>
                    <a:pt x="195" y="411"/>
                    <a:pt x="206" y="404"/>
                    <a:pt x="221" y="396"/>
                  </a:cubicBezTo>
                  <a:cubicBezTo>
                    <a:pt x="221" y="393"/>
                    <a:pt x="225" y="393"/>
                    <a:pt x="229" y="389"/>
                  </a:cubicBezTo>
                  <a:cubicBezTo>
                    <a:pt x="232" y="389"/>
                    <a:pt x="232" y="385"/>
                    <a:pt x="232" y="389"/>
                  </a:cubicBezTo>
                  <a:cubicBezTo>
                    <a:pt x="236" y="389"/>
                    <a:pt x="236" y="393"/>
                    <a:pt x="236" y="393"/>
                  </a:cubicBezTo>
                  <a:cubicBezTo>
                    <a:pt x="244" y="396"/>
                    <a:pt x="251" y="400"/>
                    <a:pt x="258" y="408"/>
                  </a:cubicBezTo>
                  <a:cubicBezTo>
                    <a:pt x="285" y="419"/>
                    <a:pt x="311" y="422"/>
                    <a:pt x="337" y="419"/>
                  </a:cubicBezTo>
                  <a:cubicBezTo>
                    <a:pt x="375" y="415"/>
                    <a:pt x="405" y="396"/>
                    <a:pt x="427" y="371"/>
                  </a:cubicBezTo>
                  <a:cubicBezTo>
                    <a:pt x="423" y="367"/>
                    <a:pt x="420" y="367"/>
                    <a:pt x="416" y="363"/>
                  </a:cubicBezTo>
                  <a:cubicBezTo>
                    <a:pt x="412" y="363"/>
                    <a:pt x="412" y="363"/>
                    <a:pt x="412" y="367"/>
                  </a:cubicBezTo>
                  <a:cubicBezTo>
                    <a:pt x="408" y="371"/>
                    <a:pt x="401" y="374"/>
                    <a:pt x="397" y="378"/>
                  </a:cubicBezTo>
                  <a:cubicBezTo>
                    <a:pt x="375" y="393"/>
                    <a:pt x="345" y="396"/>
                    <a:pt x="318" y="385"/>
                  </a:cubicBezTo>
                  <a:cubicBezTo>
                    <a:pt x="300" y="378"/>
                    <a:pt x="281" y="367"/>
                    <a:pt x="270" y="348"/>
                  </a:cubicBezTo>
                  <a:cubicBezTo>
                    <a:pt x="318" y="330"/>
                    <a:pt x="352" y="285"/>
                    <a:pt x="352" y="233"/>
                  </a:cubicBezTo>
                  <a:cubicBezTo>
                    <a:pt x="352" y="226"/>
                    <a:pt x="352" y="219"/>
                    <a:pt x="352" y="215"/>
                  </a:cubicBezTo>
                  <a:cubicBezTo>
                    <a:pt x="390" y="215"/>
                    <a:pt x="427" y="245"/>
                    <a:pt x="438" y="285"/>
                  </a:cubicBezTo>
                  <a:cubicBezTo>
                    <a:pt x="438" y="300"/>
                    <a:pt x="438" y="315"/>
                    <a:pt x="435" y="326"/>
                  </a:cubicBezTo>
                  <a:cubicBezTo>
                    <a:pt x="435" y="330"/>
                    <a:pt x="438" y="330"/>
                    <a:pt x="438" y="333"/>
                  </a:cubicBezTo>
                  <a:cubicBezTo>
                    <a:pt x="442" y="333"/>
                    <a:pt x="446" y="333"/>
                    <a:pt x="449" y="337"/>
                  </a:cubicBezTo>
                  <a:cubicBezTo>
                    <a:pt x="472" y="274"/>
                    <a:pt x="446" y="204"/>
                    <a:pt x="390" y="170"/>
                  </a:cubicBezTo>
                  <a:cubicBezTo>
                    <a:pt x="386" y="167"/>
                    <a:pt x="378" y="167"/>
                    <a:pt x="371" y="163"/>
                  </a:cubicBezTo>
                  <a:cubicBezTo>
                    <a:pt x="371" y="163"/>
                    <a:pt x="367" y="159"/>
                    <a:pt x="363" y="159"/>
                  </a:cubicBezTo>
                  <a:cubicBezTo>
                    <a:pt x="363" y="156"/>
                    <a:pt x="363" y="152"/>
                    <a:pt x="363" y="148"/>
                  </a:cubicBezTo>
                  <a:cubicBezTo>
                    <a:pt x="367" y="137"/>
                    <a:pt x="367" y="126"/>
                    <a:pt x="363" y="115"/>
                  </a:cubicBezTo>
                  <a:cubicBezTo>
                    <a:pt x="363" y="96"/>
                    <a:pt x="356" y="78"/>
                    <a:pt x="345" y="59"/>
                  </a:cubicBezTo>
                  <a:cubicBezTo>
                    <a:pt x="326" y="26"/>
                    <a:pt x="288" y="4"/>
                    <a:pt x="251" y="0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11"/>
                    <a:pt x="251" y="11"/>
                    <a:pt x="251" y="11"/>
                  </a:cubicBezTo>
                  <a:cubicBezTo>
                    <a:pt x="251" y="15"/>
                    <a:pt x="258" y="15"/>
                    <a:pt x="258" y="15"/>
                  </a:cubicBezTo>
                  <a:cubicBezTo>
                    <a:pt x="273" y="19"/>
                    <a:pt x="285" y="26"/>
                    <a:pt x="296" y="37"/>
                  </a:cubicBezTo>
                  <a:cubicBezTo>
                    <a:pt x="315" y="56"/>
                    <a:pt x="322" y="85"/>
                    <a:pt x="318" y="111"/>
                  </a:cubicBezTo>
                  <a:cubicBezTo>
                    <a:pt x="318" y="122"/>
                    <a:pt x="315" y="133"/>
                    <a:pt x="311" y="141"/>
                  </a:cubicBezTo>
                  <a:cubicBezTo>
                    <a:pt x="288" y="122"/>
                    <a:pt x="262" y="111"/>
                    <a:pt x="229" y="111"/>
                  </a:cubicBezTo>
                  <a:cubicBezTo>
                    <a:pt x="199" y="111"/>
                    <a:pt x="172" y="122"/>
                    <a:pt x="150" y="141"/>
                  </a:cubicBezTo>
                  <a:cubicBezTo>
                    <a:pt x="142" y="126"/>
                    <a:pt x="139" y="108"/>
                    <a:pt x="142" y="89"/>
                  </a:cubicBezTo>
                  <a:cubicBezTo>
                    <a:pt x="146" y="67"/>
                    <a:pt x="157" y="48"/>
                    <a:pt x="172" y="33"/>
                  </a:cubicBezTo>
                  <a:cubicBezTo>
                    <a:pt x="184" y="22"/>
                    <a:pt x="195" y="19"/>
                    <a:pt x="210" y="15"/>
                  </a:cubicBezTo>
                  <a:cubicBezTo>
                    <a:pt x="214" y="15"/>
                    <a:pt x="210" y="11"/>
                    <a:pt x="210" y="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57" y="7"/>
                    <a:pt x="116" y="45"/>
                    <a:pt x="101" y="93"/>
                  </a:cubicBezTo>
                  <a:cubicBezTo>
                    <a:pt x="97" y="108"/>
                    <a:pt x="94" y="119"/>
                    <a:pt x="94" y="133"/>
                  </a:cubicBezTo>
                  <a:cubicBezTo>
                    <a:pt x="94" y="141"/>
                    <a:pt x="97" y="152"/>
                    <a:pt x="97" y="159"/>
                  </a:cubicBezTo>
                  <a:cubicBezTo>
                    <a:pt x="97" y="163"/>
                    <a:pt x="97" y="159"/>
                    <a:pt x="94" y="163"/>
                  </a:cubicBezTo>
                  <a:lnTo>
                    <a:pt x="90" y="163"/>
                  </a:lnTo>
                  <a:cubicBezTo>
                    <a:pt x="86" y="167"/>
                    <a:pt x="79" y="167"/>
                    <a:pt x="75" y="170"/>
                  </a:cubicBezTo>
                  <a:cubicBezTo>
                    <a:pt x="52" y="182"/>
                    <a:pt x="34" y="204"/>
                    <a:pt x="19" y="226"/>
                  </a:cubicBezTo>
                  <a:cubicBezTo>
                    <a:pt x="0" y="259"/>
                    <a:pt x="0" y="300"/>
                    <a:pt x="15" y="337"/>
                  </a:cubicBezTo>
                  <a:cubicBezTo>
                    <a:pt x="19" y="337"/>
                    <a:pt x="23" y="333"/>
                    <a:pt x="26" y="330"/>
                  </a:cubicBezTo>
                  <a:close/>
                  <a:moveTo>
                    <a:pt x="315" y="219"/>
                  </a:moveTo>
                  <a:lnTo>
                    <a:pt x="315" y="219"/>
                  </a:lnTo>
                  <a:cubicBezTo>
                    <a:pt x="318" y="222"/>
                    <a:pt x="318" y="230"/>
                    <a:pt x="318" y="233"/>
                  </a:cubicBezTo>
                  <a:cubicBezTo>
                    <a:pt x="318" y="271"/>
                    <a:pt x="292" y="300"/>
                    <a:pt x="258" y="315"/>
                  </a:cubicBezTo>
                  <a:cubicBezTo>
                    <a:pt x="258" y="304"/>
                    <a:pt x="258" y="293"/>
                    <a:pt x="262" y="285"/>
                  </a:cubicBezTo>
                  <a:cubicBezTo>
                    <a:pt x="262" y="278"/>
                    <a:pt x="266" y="271"/>
                    <a:pt x="270" y="263"/>
                  </a:cubicBezTo>
                  <a:cubicBezTo>
                    <a:pt x="270" y="259"/>
                    <a:pt x="273" y="256"/>
                    <a:pt x="277" y="248"/>
                  </a:cubicBezTo>
                  <a:cubicBezTo>
                    <a:pt x="277" y="248"/>
                    <a:pt x="281" y="248"/>
                    <a:pt x="281" y="245"/>
                  </a:cubicBezTo>
                  <a:cubicBezTo>
                    <a:pt x="285" y="237"/>
                    <a:pt x="292" y="233"/>
                    <a:pt x="303" y="226"/>
                  </a:cubicBezTo>
                  <a:cubicBezTo>
                    <a:pt x="307" y="222"/>
                    <a:pt x="311" y="222"/>
                    <a:pt x="315" y="219"/>
                  </a:cubicBezTo>
                  <a:close/>
                  <a:moveTo>
                    <a:pt x="229" y="145"/>
                  </a:moveTo>
                  <a:lnTo>
                    <a:pt x="229" y="145"/>
                  </a:lnTo>
                  <a:cubicBezTo>
                    <a:pt x="251" y="145"/>
                    <a:pt x="273" y="156"/>
                    <a:pt x="288" y="167"/>
                  </a:cubicBezTo>
                  <a:cubicBezTo>
                    <a:pt x="288" y="170"/>
                    <a:pt x="288" y="170"/>
                    <a:pt x="285" y="170"/>
                  </a:cubicBezTo>
                  <a:cubicBezTo>
                    <a:pt x="277" y="178"/>
                    <a:pt x="225" y="208"/>
                    <a:pt x="172" y="167"/>
                  </a:cubicBezTo>
                  <a:cubicBezTo>
                    <a:pt x="187" y="156"/>
                    <a:pt x="206" y="145"/>
                    <a:pt x="229" y="145"/>
                  </a:cubicBezTo>
                  <a:close/>
                  <a:moveTo>
                    <a:pt x="142" y="219"/>
                  </a:moveTo>
                  <a:lnTo>
                    <a:pt x="142" y="219"/>
                  </a:lnTo>
                  <a:cubicBezTo>
                    <a:pt x="154" y="222"/>
                    <a:pt x="165" y="230"/>
                    <a:pt x="176" y="241"/>
                  </a:cubicBezTo>
                  <a:cubicBezTo>
                    <a:pt x="176" y="241"/>
                    <a:pt x="184" y="248"/>
                    <a:pt x="187" y="252"/>
                  </a:cubicBezTo>
                  <a:cubicBezTo>
                    <a:pt x="187" y="256"/>
                    <a:pt x="191" y="259"/>
                    <a:pt x="191" y="263"/>
                  </a:cubicBezTo>
                  <a:cubicBezTo>
                    <a:pt x="195" y="263"/>
                    <a:pt x="195" y="263"/>
                    <a:pt x="195" y="263"/>
                  </a:cubicBezTo>
                  <a:cubicBezTo>
                    <a:pt x="199" y="278"/>
                    <a:pt x="202" y="293"/>
                    <a:pt x="202" y="315"/>
                  </a:cubicBezTo>
                  <a:cubicBezTo>
                    <a:pt x="169" y="304"/>
                    <a:pt x="142" y="271"/>
                    <a:pt x="142" y="233"/>
                  </a:cubicBezTo>
                  <a:cubicBezTo>
                    <a:pt x="142" y="230"/>
                    <a:pt x="142" y="226"/>
                    <a:pt x="142" y="219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249"/>
            <p:cNvSpPr>
              <a:spLocks noChangeArrowheads="1"/>
            </p:cNvSpPr>
            <p:nvPr/>
          </p:nvSpPr>
          <p:spPr bwMode="auto">
            <a:xfrm>
              <a:off x="5063845" y="2378617"/>
              <a:ext cx="249237" cy="247650"/>
            </a:xfrm>
            <a:custGeom>
              <a:avLst/>
              <a:gdLst>
                <a:gd name="T0" fmla="*/ 345 w 694"/>
                <a:gd name="T1" fmla="*/ 685 h 686"/>
                <a:gd name="T2" fmla="*/ 345 w 694"/>
                <a:gd name="T3" fmla="*/ 685 h 686"/>
                <a:gd name="T4" fmla="*/ 0 w 694"/>
                <a:gd name="T5" fmla="*/ 340 h 686"/>
                <a:gd name="T6" fmla="*/ 345 w 694"/>
                <a:gd name="T7" fmla="*/ 0 h 686"/>
                <a:gd name="T8" fmla="*/ 693 w 694"/>
                <a:gd name="T9" fmla="*/ 340 h 686"/>
                <a:gd name="T10" fmla="*/ 345 w 694"/>
                <a:gd name="T11" fmla="*/ 685 h 686"/>
                <a:gd name="T12" fmla="*/ 345 w 694"/>
                <a:gd name="T13" fmla="*/ 40 h 686"/>
                <a:gd name="T14" fmla="*/ 345 w 694"/>
                <a:gd name="T15" fmla="*/ 40 h 686"/>
                <a:gd name="T16" fmla="*/ 45 w 694"/>
                <a:gd name="T17" fmla="*/ 340 h 686"/>
                <a:gd name="T18" fmla="*/ 345 w 694"/>
                <a:gd name="T19" fmla="*/ 641 h 686"/>
                <a:gd name="T20" fmla="*/ 648 w 694"/>
                <a:gd name="T21" fmla="*/ 340 h 686"/>
                <a:gd name="T22" fmla="*/ 345 w 694"/>
                <a:gd name="T23" fmla="*/ 4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4" h="686">
                  <a:moveTo>
                    <a:pt x="345" y="685"/>
                  </a:moveTo>
                  <a:lnTo>
                    <a:pt x="345" y="685"/>
                  </a:lnTo>
                  <a:cubicBezTo>
                    <a:pt x="154" y="685"/>
                    <a:pt x="0" y="529"/>
                    <a:pt x="0" y="340"/>
                  </a:cubicBezTo>
                  <a:cubicBezTo>
                    <a:pt x="0" y="152"/>
                    <a:pt x="154" y="0"/>
                    <a:pt x="345" y="0"/>
                  </a:cubicBezTo>
                  <a:cubicBezTo>
                    <a:pt x="536" y="0"/>
                    <a:pt x="693" y="152"/>
                    <a:pt x="693" y="340"/>
                  </a:cubicBezTo>
                  <a:cubicBezTo>
                    <a:pt x="693" y="529"/>
                    <a:pt x="536" y="685"/>
                    <a:pt x="345" y="685"/>
                  </a:cubicBezTo>
                  <a:close/>
                  <a:moveTo>
                    <a:pt x="345" y="40"/>
                  </a:moveTo>
                  <a:lnTo>
                    <a:pt x="345" y="40"/>
                  </a:lnTo>
                  <a:cubicBezTo>
                    <a:pt x="180" y="40"/>
                    <a:pt x="45" y="177"/>
                    <a:pt x="45" y="340"/>
                  </a:cubicBezTo>
                  <a:cubicBezTo>
                    <a:pt x="45" y="507"/>
                    <a:pt x="180" y="641"/>
                    <a:pt x="345" y="641"/>
                  </a:cubicBezTo>
                  <a:cubicBezTo>
                    <a:pt x="513" y="641"/>
                    <a:pt x="648" y="507"/>
                    <a:pt x="648" y="340"/>
                  </a:cubicBezTo>
                  <a:cubicBezTo>
                    <a:pt x="648" y="177"/>
                    <a:pt x="513" y="40"/>
                    <a:pt x="345" y="4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250"/>
            <p:cNvSpPr>
              <a:spLocks noChangeArrowheads="1"/>
            </p:cNvSpPr>
            <p:nvPr/>
          </p:nvSpPr>
          <p:spPr bwMode="auto">
            <a:xfrm>
              <a:off x="5189257" y="2251617"/>
              <a:ext cx="249238" cy="246063"/>
            </a:xfrm>
            <a:custGeom>
              <a:avLst/>
              <a:gdLst>
                <a:gd name="T0" fmla="*/ 371 w 694"/>
                <a:gd name="T1" fmla="*/ 0 h 683"/>
                <a:gd name="T2" fmla="*/ 367 w 694"/>
                <a:gd name="T3" fmla="*/ 0 h 683"/>
                <a:gd name="T4" fmla="*/ 360 w 694"/>
                <a:gd name="T5" fmla="*/ 0 h 683"/>
                <a:gd name="T6" fmla="*/ 345 w 694"/>
                <a:gd name="T7" fmla="*/ 0 h 683"/>
                <a:gd name="T8" fmla="*/ 333 w 694"/>
                <a:gd name="T9" fmla="*/ 0 h 683"/>
                <a:gd name="T10" fmla="*/ 326 w 694"/>
                <a:gd name="T11" fmla="*/ 0 h 683"/>
                <a:gd name="T12" fmla="*/ 322 w 694"/>
                <a:gd name="T13" fmla="*/ 0 h 683"/>
                <a:gd name="T14" fmla="*/ 0 w 694"/>
                <a:gd name="T15" fmla="*/ 356 h 683"/>
                <a:gd name="T16" fmla="*/ 165 w 694"/>
                <a:gd name="T17" fmla="*/ 363 h 683"/>
                <a:gd name="T18" fmla="*/ 225 w 694"/>
                <a:gd name="T19" fmla="*/ 441 h 683"/>
                <a:gd name="T20" fmla="*/ 322 w 694"/>
                <a:gd name="T21" fmla="*/ 363 h 683"/>
                <a:gd name="T22" fmla="*/ 259 w 694"/>
                <a:gd name="T23" fmla="*/ 470 h 683"/>
                <a:gd name="T24" fmla="*/ 322 w 694"/>
                <a:gd name="T25" fmla="*/ 515 h 683"/>
                <a:gd name="T26" fmla="*/ 345 w 694"/>
                <a:gd name="T27" fmla="*/ 682 h 683"/>
                <a:gd name="T28" fmla="*/ 360 w 694"/>
                <a:gd name="T29" fmla="*/ 682 h 683"/>
                <a:gd name="T30" fmla="*/ 363 w 694"/>
                <a:gd name="T31" fmla="*/ 682 h 683"/>
                <a:gd name="T32" fmla="*/ 371 w 694"/>
                <a:gd name="T33" fmla="*/ 682 h 683"/>
                <a:gd name="T34" fmla="*/ 371 w 694"/>
                <a:gd name="T35" fmla="*/ 0 h 683"/>
                <a:gd name="T36" fmla="*/ 165 w 694"/>
                <a:gd name="T37" fmla="*/ 319 h 683"/>
                <a:gd name="T38" fmla="*/ 75 w 694"/>
                <a:gd name="T39" fmla="*/ 211 h 683"/>
                <a:gd name="T40" fmla="*/ 165 w 694"/>
                <a:gd name="T41" fmla="*/ 319 h 683"/>
                <a:gd name="T42" fmla="*/ 210 w 694"/>
                <a:gd name="T43" fmla="*/ 167 h 683"/>
                <a:gd name="T44" fmla="*/ 281 w 694"/>
                <a:gd name="T45" fmla="*/ 52 h 683"/>
                <a:gd name="T46" fmla="*/ 322 w 694"/>
                <a:gd name="T47" fmla="*/ 319 h 683"/>
                <a:gd name="T48" fmla="*/ 210 w 694"/>
                <a:gd name="T49" fmla="*/ 319 h 683"/>
                <a:gd name="T50" fmla="*/ 322 w 694"/>
                <a:gd name="T51" fmla="*/ 211 h 683"/>
                <a:gd name="T52" fmla="*/ 322 w 694"/>
                <a:gd name="T53" fmla="*/ 167 h 683"/>
                <a:gd name="T54" fmla="*/ 259 w 694"/>
                <a:gd name="T55" fmla="*/ 167 h 683"/>
                <a:gd name="T56" fmla="*/ 322 w 694"/>
                <a:gd name="T57" fmla="*/ 167 h 683"/>
                <a:gd name="T58" fmla="*/ 648 w 694"/>
                <a:gd name="T59" fmla="*/ 319 h 683"/>
                <a:gd name="T60" fmla="*/ 502 w 694"/>
                <a:gd name="T61" fmla="*/ 211 h 683"/>
                <a:gd name="T62" fmla="*/ 648 w 694"/>
                <a:gd name="T63" fmla="*/ 319 h 683"/>
                <a:gd name="T64" fmla="*/ 592 w 694"/>
                <a:gd name="T65" fmla="*/ 167 h 683"/>
                <a:gd name="T66" fmla="*/ 412 w 694"/>
                <a:gd name="T67" fmla="*/ 52 h 683"/>
                <a:gd name="T68" fmla="*/ 367 w 694"/>
                <a:gd name="T69" fmla="*/ 67 h 683"/>
                <a:gd name="T70" fmla="*/ 435 w 694"/>
                <a:gd name="T71" fmla="*/ 167 h 683"/>
                <a:gd name="T72" fmla="*/ 367 w 694"/>
                <a:gd name="T73" fmla="*/ 67 h 683"/>
                <a:gd name="T74" fmla="*/ 367 w 694"/>
                <a:gd name="T75" fmla="*/ 211 h 683"/>
                <a:gd name="T76" fmla="*/ 480 w 694"/>
                <a:gd name="T77" fmla="*/ 319 h 683"/>
                <a:gd name="T78" fmla="*/ 367 w 694"/>
                <a:gd name="T79" fmla="*/ 211 h 683"/>
                <a:gd name="T80" fmla="*/ 367 w 694"/>
                <a:gd name="T81" fmla="*/ 363 h 683"/>
                <a:gd name="T82" fmla="*/ 453 w 694"/>
                <a:gd name="T83" fmla="*/ 470 h 683"/>
                <a:gd name="T84" fmla="*/ 367 w 694"/>
                <a:gd name="T85" fmla="*/ 363 h 683"/>
                <a:gd name="T86" fmla="*/ 367 w 694"/>
                <a:gd name="T87" fmla="*/ 615 h 683"/>
                <a:gd name="T88" fmla="*/ 435 w 694"/>
                <a:gd name="T89" fmla="*/ 515 h 683"/>
                <a:gd name="T90" fmla="*/ 412 w 694"/>
                <a:gd name="T91" fmla="*/ 633 h 683"/>
                <a:gd name="T92" fmla="*/ 483 w 694"/>
                <a:gd name="T93" fmla="*/ 515 h 683"/>
                <a:gd name="T94" fmla="*/ 412 w 694"/>
                <a:gd name="T95" fmla="*/ 633 h 683"/>
                <a:gd name="T96" fmla="*/ 502 w 694"/>
                <a:gd name="T97" fmla="*/ 470 h 683"/>
                <a:gd name="T98" fmla="*/ 648 w 694"/>
                <a:gd name="T99" fmla="*/ 363 h 683"/>
                <a:gd name="T100" fmla="*/ 502 w 694"/>
                <a:gd name="T101" fmla="*/ 47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94" h="683">
                  <a:moveTo>
                    <a:pt x="371" y="0"/>
                  </a:moveTo>
                  <a:lnTo>
                    <a:pt x="371" y="0"/>
                  </a:lnTo>
                  <a:lnTo>
                    <a:pt x="371" y="0"/>
                  </a:lnTo>
                  <a:cubicBezTo>
                    <a:pt x="367" y="0"/>
                    <a:pt x="367" y="0"/>
                    <a:pt x="367" y="0"/>
                  </a:cubicBezTo>
                  <a:cubicBezTo>
                    <a:pt x="363" y="0"/>
                    <a:pt x="363" y="0"/>
                    <a:pt x="360" y="0"/>
                  </a:cubicBezTo>
                  <a:lnTo>
                    <a:pt x="360" y="0"/>
                  </a:lnTo>
                  <a:lnTo>
                    <a:pt x="360" y="0"/>
                  </a:lnTo>
                  <a:cubicBezTo>
                    <a:pt x="356" y="0"/>
                    <a:pt x="352" y="0"/>
                    <a:pt x="345" y="0"/>
                  </a:cubicBezTo>
                  <a:cubicBezTo>
                    <a:pt x="341" y="0"/>
                    <a:pt x="337" y="0"/>
                    <a:pt x="333" y="0"/>
                  </a:cubicBezTo>
                  <a:lnTo>
                    <a:pt x="333" y="0"/>
                  </a:lnTo>
                  <a:lnTo>
                    <a:pt x="333" y="0"/>
                  </a:lnTo>
                  <a:cubicBezTo>
                    <a:pt x="330" y="0"/>
                    <a:pt x="330" y="0"/>
                    <a:pt x="326" y="0"/>
                  </a:cubicBezTo>
                  <a:cubicBezTo>
                    <a:pt x="322" y="0"/>
                    <a:pt x="322" y="0"/>
                    <a:pt x="322" y="0"/>
                  </a:cubicBezTo>
                  <a:lnTo>
                    <a:pt x="322" y="0"/>
                  </a:lnTo>
                  <a:cubicBezTo>
                    <a:pt x="143" y="11"/>
                    <a:pt x="0" y="159"/>
                    <a:pt x="0" y="341"/>
                  </a:cubicBezTo>
                  <a:cubicBezTo>
                    <a:pt x="0" y="345"/>
                    <a:pt x="0" y="348"/>
                    <a:pt x="0" y="356"/>
                  </a:cubicBezTo>
                  <a:cubicBezTo>
                    <a:pt x="26" y="356"/>
                    <a:pt x="53" y="359"/>
                    <a:pt x="79" y="363"/>
                  </a:cubicBezTo>
                  <a:cubicBezTo>
                    <a:pt x="165" y="363"/>
                    <a:pt x="165" y="363"/>
                    <a:pt x="165" y="363"/>
                  </a:cubicBezTo>
                  <a:cubicBezTo>
                    <a:pt x="169" y="374"/>
                    <a:pt x="169" y="389"/>
                    <a:pt x="173" y="400"/>
                  </a:cubicBezTo>
                  <a:cubicBezTo>
                    <a:pt x="191" y="411"/>
                    <a:pt x="210" y="426"/>
                    <a:pt x="225" y="441"/>
                  </a:cubicBezTo>
                  <a:cubicBezTo>
                    <a:pt x="217" y="415"/>
                    <a:pt x="214" y="389"/>
                    <a:pt x="210" y="363"/>
                  </a:cubicBezTo>
                  <a:cubicBezTo>
                    <a:pt x="322" y="363"/>
                    <a:pt x="322" y="363"/>
                    <a:pt x="322" y="363"/>
                  </a:cubicBezTo>
                  <a:cubicBezTo>
                    <a:pt x="322" y="470"/>
                    <a:pt x="322" y="470"/>
                    <a:pt x="322" y="470"/>
                  </a:cubicBezTo>
                  <a:cubicBezTo>
                    <a:pt x="259" y="470"/>
                    <a:pt x="259" y="470"/>
                    <a:pt x="259" y="470"/>
                  </a:cubicBezTo>
                  <a:cubicBezTo>
                    <a:pt x="270" y="485"/>
                    <a:pt x="281" y="500"/>
                    <a:pt x="292" y="515"/>
                  </a:cubicBezTo>
                  <a:cubicBezTo>
                    <a:pt x="322" y="515"/>
                    <a:pt x="322" y="515"/>
                    <a:pt x="322" y="515"/>
                  </a:cubicBezTo>
                  <a:cubicBezTo>
                    <a:pt x="322" y="582"/>
                    <a:pt x="322" y="582"/>
                    <a:pt x="322" y="582"/>
                  </a:cubicBezTo>
                  <a:cubicBezTo>
                    <a:pt x="337" y="615"/>
                    <a:pt x="341" y="648"/>
                    <a:pt x="345" y="682"/>
                  </a:cubicBezTo>
                  <a:lnTo>
                    <a:pt x="345" y="682"/>
                  </a:lnTo>
                  <a:cubicBezTo>
                    <a:pt x="352" y="682"/>
                    <a:pt x="356" y="682"/>
                    <a:pt x="360" y="682"/>
                  </a:cubicBezTo>
                  <a:lnTo>
                    <a:pt x="360" y="682"/>
                  </a:lnTo>
                  <a:cubicBezTo>
                    <a:pt x="363" y="682"/>
                    <a:pt x="363" y="682"/>
                    <a:pt x="363" y="682"/>
                  </a:cubicBezTo>
                  <a:cubicBezTo>
                    <a:pt x="371" y="682"/>
                    <a:pt x="371" y="682"/>
                    <a:pt x="371" y="682"/>
                  </a:cubicBezTo>
                  <a:lnTo>
                    <a:pt x="371" y="682"/>
                  </a:lnTo>
                  <a:cubicBezTo>
                    <a:pt x="551" y="671"/>
                    <a:pt x="693" y="522"/>
                    <a:pt x="693" y="341"/>
                  </a:cubicBezTo>
                  <a:cubicBezTo>
                    <a:pt x="693" y="159"/>
                    <a:pt x="551" y="11"/>
                    <a:pt x="371" y="0"/>
                  </a:cubicBezTo>
                  <a:close/>
                  <a:moveTo>
                    <a:pt x="165" y="319"/>
                  </a:moveTo>
                  <a:lnTo>
                    <a:pt x="165" y="319"/>
                  </a:lnTo>
                  <a:cubicBezTo>
                    <a:pt x="45" y="319"/>
                    <a:pt x="45" y="319"/>
                    <a:pt x="45" y="319"/>
                  </a:cubicBezTo>
                  <a:cubicBezTo>
                    <a:pt x="49" y="282"/>
                    <a:pt x="60" y="245"/>
                    <a:pt x="75" y="211"/>
                  </a:cubicBezTo>
                  <a:cubicBezTo>
                    <a:pt x="191" y="211"/>
                    <a:pt x="191" y="211"/>
                    <a:pt x="191" y="211"/>
                  </a:cubicBezTo>
                  <a:cubicBezTo>
                    <a:pt x="176" y="245"/>
                    <a:pt x="169" y="282"/>
                    <a:pt x="165" y="319"/>
                  </a:cubicBezTo>
                  <a:close/>
                  <a:moveTo>
                    <a:pt x="210" y="167"/>
                  </a:moveTo>
                  <a:lnTo>
                    <a:pt x="210" y="167"/>
                  </a:lnTo>
                  <a:cubicBezTo>
                    <a:pt x="101" y="167"/>
                    <a:pt x="101" y="167"/>
                    <a:pt x="101" y="167"/>
                  </a:cubicBezTo>
                  <a:cubicBezTo>
                    <a:pt x="143" y="111"/>
                    <a:pt x="206" y="67"/>
                    <a:pt x="281" y="52"/>
                  </a:cubicBezTo>
                  <a:cubicBezTo>
                    <a:pt x="259" y="82"/>
                    <a:pt x="229" y="122"/>
                    <a:pt x="210" y="167"/>
                  </a:cubicBezTo>
                  <a:close/>
                  <a:moveTo>
                    <a:pt x="322" y="319"/>
                  </a:moveTo>
                  <a:lnTo>
                    <a:pt x="322" y="319"/>
                  </a:lnTo>
                  <a:cubicBezTo>
                    <a:pt x="210" y="319"/>
                    <a:pt x="210" y="319"/>
                    <a:pt x="210" y="319"/>
                  </a:cubicBezTo>
                  <a:cubicBezTo>
                    <a:pt x="214" y="282"/>
                    <a:pt x="225" y="245"/>
                    <a:pt x="236" y="211"/>
                  </a:cubicBezTo>
                  <a:cubicBezTo>
                    <a:pt x="322" y="211"/>
                    <a:pt x="322" y="211"/>
                    <a:pt x="322" y="211"/>
                  </a:cubicBezTo>
                  <a:lnTo>
                    <a:pt x="322" y="319"/>
                  </a:lnTo>
                  <a:close/>
                  <a:moveTo>
                    <a:pt x="322" y="167"/>
                  </a:moveTo>
                  <a:lnTo>
                    <a:pt x="322" y="167"/>
                  </a:lnTo>
                  <a:cubicBezTo>
                    <a:pt x="259" y="167"/>
                    <a:pt x="259" y="167"/>
                    <a:pt x="259" y="167"/>
                  </a:cubicBezTo>
                  <a:cubicBezTo>
                    <a:pt x="281" y="126"/>
                    <a:pt x="304" y="93"/>
                    <a:pt x="322" y="67"/>
                  </a:cubicBezTo>
                  <a:lnTo>
                    <a:pt x="322" y="167"/>
                  </a:lnTo>
                  <a:close/>
                  <a:moveTo>
                    <a:pt x="648" y="319"/>
                  </a:moveTo>
                  <a:lnTo>
                    <a:pt x="648" y="319"/>
                  </a:lnTo>
                  <a:cubicBezTo>
                    <a:pt x="525" y="319"/>
                    <a:pt x="525" y="319"/>
                    <a:pt x="525" y="319"/>
                  </a:cubicBezTo>
                  <a:cubicBezTo>
                    <a:pt x="525" y="282"/>
                    <a:pt x="513" y="245"/>
                    <a:pt x="502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33" y="245"/>
                    <a:pt x="644" y="282"/>
                    <a:pt x="648" y="319"/>
                  </a:cubicBezTo>
                  <a:close/>
                  <a:moveTo>
                    <a:pt x="592" y="167"/>
                  </a:moveTo>
                  <a:lnTo>
                    <a:pt x="592" y="167"/>
                  </a:lnTo>
                  <a:cubicBezTo>
                    <a:pt x="483" y="167"/>
                    <a:pt x="483" y="167"/>
                    <a:pt x="483" y="167"/>
                  </a:cubicBezTo>
                  <a:cubicBezTo>
                    <a:pt x="461" y="122"/>
                    <a:pt x="435" y="82"/>
                    <a:pt x="412" y="52"/>
                  </a:cubicBezTo>
                  <a:cubicBezTo>
                    <a:pt x="483" y="67"/>
                    <a:pt x="547" y="111"/>
                    <a:pt x="592" y="167"/>
                  </a:cubicBezTo>
                  <a:close/>
                  <a:moveTo>
                    <a:pt x="367" y="67"/>
                  </a:moveTo>
                  <a:lnTo>
                    <a:pt x="367" y="67"/>
                  </a:lnTo>
                  <a:cubicBezTo>
                    <a:pt x="390" y="93"/>
                    <a:pt x="412" y="126"/>
                    <a:pt x="435" y="167"/>
                  </a:cubicBezTo>
                  <a:cubicBezTo>
                    <a:pt x="367" y="167"/>
                    <a:pt x="367" y="167"/>
                    <a:pt x="367" y="167"/>
                  </a:cubicBezTo>
                  <a:lnTo>
                    <a:pt x="367" y="67"/>
                  </a:lnTo>
                  <a:close/>
                  <a:moveTo>
                    <a:pt x="367" y="211"/>
                  </a:moveTo>
                  <a:lnTo>
                    <a:pt x="367" y="211"/>
                  </a:lnTo>
                  <a:cubicBezTo>
                    <a:pt x="453" y="211"/>
                    <a:pt x="453" y="211"/>
                    <a:pt x="453" y="211"/>
                  </a:cubicBezTo>
                  <a:cubicBezTo>
                    <a:pt x="468" y="245"/>
                    <a:pt x="480" y="282"/>
                    <a:pt x="480" y="319"/>
                  </a:cubicBezTo>
                  <a:cubicBezTo>
                    <a:pt x="367" y="319"/>
                    <a:pt x="367" y="319"/>
                    <a:pt x="367" y="319"/>
                  </a:cubicBezTo>
                  <a:lnTo>
                    <a:pt x="367" y="211"/>
                  </a:lnTo>
                  <a:close/>
                  <a:moveTo>
                    <a:pt x="367" y="363"/>
                  </a:moveTo>
                  <a:lnTo>
                    <a:pt x="367" y="363"/>
                  </a:lnTo>
                  <a:cubicBezTo>
                    <a:pt x="480" y="363"/>
                    <a:pt x="480" y="363"/>
                    <a:pt x="480" y="363"/>
                  </a:cubicBezTo>
                  <a:cubicBezTo>
                    <a:pt x="480" y="400"/>
                    <a:pt x="468" y="437"/>
                    <a:pt x="453" y="470"/>
                  </a:cubicBezTo>
                  <a:cubicBezTo>
                    <a:pt x="367" y="470"/>
                    <a:pt x="367" y="470"/>
                    <a:pt x="367" y="470"/>
                  </a:cubicBezTo>
                  <a:lnTo>
                    <a:pt x="367" y="363"/>
                  </a:lnTo>
                  <a:close/>
                  <a:moveTo>
                    <a:pt x="367" y="615"/>
                  </a:moveTo>
                  <a:lnTo>
                    <a:pt x="367" y="615"/>
                  </a:lnTo>
                  <a:cubicBezTo>
                    <a:pt x="367" y="515"/>
                    <a:pt x="367" y="515"/>
                    <a:pt x="367" y="515"/>
                  </a:cubicBezTo>
                  <a:cubicBezTo>
                    <a:pt x="435" y="515"/>
                    <a:pt x="435" y="515"/>
                    <a:pt x="435" y="515"/>
                  </a:cubicBezTo>
                  <a:cubicBezTo>
                    <a:pt x="412" y="556"/>
                    <a:pt x="390" y="593"/>
                    <a:pt x="367" y="615"/>
                  </a:cubicBezTo>
                  <a:close/>
                  <a:moveTo>
                    <a:pt x="412" y="633"/>
                  </a:moveTo>
                  <a:lnTo>
                    <a:pt x="412" y="633"/>
                  </a:lnTo>
                  <a:cubicBezTo>
                    <a:pt x="435" y="600"/>
                    <a:pt x="461" y="563"/>
                    <a:pt x="483" y="515"/>
                  </a:cubicBezTo>
                  <a:cubicBezTo>
                    <a:pt x="592" y="515"/>
                    <a:pt x="592" y="515"/>
                    <a:pt x="592" y="515"/>
                  </a:cubicBezTo>
                  <a:cubicBezTo>
                    <a:pt x="547" y="574"/>
                    <a:pt x="483" y="615"/>
                    <a:pt x="412" y="633"/>
                  </a:cubicBezTo>
                  <a:close/>
                  <a:moveTo>
                    <a:pt x="502" y="470"/>
                  </a:moveTo>
                  <a:lnTo>
                    <a:pt x="502" y="470"/>
                  </a:lnTo>
                  <a:cubicBezTo>
                    <a:pt x="513" y="437"/>
                    <a:pt x="525" y="400"/>
                    <a:pt x="525" y="363"/>
                  </a:cubicBezTo>
                  <a:cubicBezTo>
                    <a:pt x="648" y="363"/>
                    <a:pt x="648" y="363"/>
                    <a:pt x="648" y="363"/>
                  </a:cubicBezTo>
                  <a:cubicBezTo>
                    <a:pt x="644" y="400"/>
                    <a:pt x="633" y="437"/>
                    <a:pt x="618" y="470"/>
                  </a:cubicBezTo>
                  <a:lnTo>
                    <a:pt x="502" y="4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55" name="Group 654"/>
          <p:cNvGrpSpPr/>
          <p:nvPr/>
        </p:nvGrpSpPr>
        <p:grpSpPr>
          <a:xfrm>
            <a:off x="5057374" y="3507755"/>
            <a:ext cx="374650" cy="376237"/>
            <a:chOff x="5036857" y="3488482"/>
            <a:chExt cx="374650" cy="376237"/>
          </a:xfrm>
        </p:grpSpPr>
        <p:sp>
          <p:nvSpPr>
            <p:cNvPr id="656" name="Freeform 1405"/>
            <p:cNvSpPr>
              <a:spLocks noChangeArrowheads="1"/>
            </p:cNvSpPr>
            <p:nvPr/>
          </p:nvSpPr>
          <p:spPr bwMode="auto">
            <a:xfrm>
              <a:off x="5048727" y="3628463"/>
              <a:ext cx="228123" cy="226299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6"/>
                    <a:pt x="125" y="547"/>
                    <a:pt x="275" y="547"/>
                  </a:cubicBezTo>
                  <a:cubicBezTo>
                    <a:pt x="426" y="547"/>
                    <a:pt x="550" y="426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251"/>
            <p:cNvSpPr>
              <a:spLocks noChangeArrowheads="1"/>
            </p:cNvSpPr>
            <p:nvPr/>
          </p:nvSpPr>
          <p:spPr bwMode="auto">
            <a:xfrm>
              <a:off x="5162270" y="3631357"/>
              <a:ext cx="109537" cy="217487"/>
            </a:xfrm>
            <a:custGeom>
              <a:avLst/>
              <a:gdLst>
                <a:gd name="T0" fmla="*/ 0 w 304"/>
                <a:gd name="T1" fmla="*/ 0 h 602"/>
                <a:gd name="T2" fmla="*/ 0 w 304"/>
                <a:gd name="T3" fmla="*/ 0 h 602"/>
                <a:gd name="T4" fmla="*/ 0 w 304"/>
                <a:gd name="T5" fmla="*/ 601 h 602"/>
                <a:gd name="T6" fmla="*/ 303 w 304"/>
                <a:gd name="T7" fmla="*/ 300 h 602"/>
                <a:gd name="T8" fmla="*/ 0 w 304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3" y="467"/>
                    <a:pt x="303" y="300"/>
                  </a:cubicBezTo>
                  <a:cubicBezTo>
                    <a:pt x="303" y="137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252"/>
            <p:cNvSpPr>
              <a:spLocks noChangeArrowheads="1"/>
            </p:cNvSpPr>
            <p:nvPr/>
          </p:nvSpPr>
          <p:spPr bwMode="auto">
            <a:xfrm>
              <a:off x="5079720" y="3655169"/>
              <a:ext cx="169862" cy="157163"/>
            </a:xfrm>
            <a:custGeom>
              <a:avLst/>
              <a:gdLst>
                <a:gd name="T0" fmla="*/ 26 w 473"/>
                <a:gd name="T1" fmla="*/ 330 h 435"/>
                <a:gd name="T2" fmla="*/ 23 w 473"/>
                <a:gd name="T3" fmla="*/ 307 h 435"/>
                <a:gd name="T4" fmla="*/ 109 w 473"/>
                <a:gd name="T5" fmla="*/ 215 h 435"/>
                <a:gd name="T6" fmla="*/ 191 w 473"/>
                <a:gd name="T7" fmla="*/ 348 h 435"/>
                <a:gd name="T8" fmla="*/ 86 w 473"/>
                <a:gd name="T9" fmla="*/ 389 h 435"/>
                <a:gd name="T10" fmla="*/ 49 w 473"/>
                <a:gd name="T11" fmla="*/ 363 h 435"/>
                <a:gd name="T12" fmla="*/ 34 w 473"/>
                <a:gd name="T13" fmla="*/ 371 h 435"/>
                <a:gd name="T14" fmla="*/ 221 w 473"/>
                <a:gd name="T15" fmla="*/ 396 h 435"/>
                <a:gd name="T16" fmla="*/ 232 w 473"/>
                <a:gd name="T17" fmla="*/ 389 h 435"/>
                <a:gd name="T18" fmla="*/ 258 w 473"/>
                <a:gd name="T19" fmla="*/ 408 h 435"/>
                <a:gd name="T20" fmla="*/ 427 w 473"/>
                <a:gd name="T21" fmla="*/ 371 h 435"/>
                <a:gd name="T22" fmla="*/ 412 w 473"/>
                <a:gd name="T23" fmla="*/ 367 h 435"/>
                <a:gd name="T24" fmla="*/ 318 w 473"/>
                <a:gd name="T25" fmla="*/ 385 h 435"/>
                <a:gd name="T26" fmla="*/ 352 w 473"/>
                <a:gd name="T27" fmla="*/ 233 h 435"/>
                <a:gd name="T28" fmla="*/ 438 w 473"/>
                <a:gd name="T29" fmla="*/ 285 h 435"/>
                <a:gd name="T30" fmla="*/ 438 w 473"/>
                <a:gd name="T31" fmla="*/ 333 h 435"/>
                <a:gd name="T32" fmla="*/ 390 w 473"/>
                <a:gd name="T33" fmla="*/ 170 h 435"/>
                <a:gd name="T34" fmla="*/ 363 w 473"/>
                <a:gd name="T35" fmla="*/ 159 h 435"/>
                <a:gd name="T36" fmla="*/ 363 w 473"/>
                <a:gd name="T37" fmla="*/ 115 h 435"/>
                <a:gd name="T38" fmla="*/ 251 w 473"/>
                <a:gd name="T39" fmla="*/ 0 h 435"/>
                <a:gd name="T40" fmla="*/ 251 w 473"/>
                <a:gd name="T41" fmla="*/ 11 h 435"/>
                <a:gd name="T42" fmla="*/ 296 w 473"/>
                <a:gd name="T43" fmla="*/ 37 h 435"/>
                <a:gd name="T44" fmla="*/ 311 w 473"/>
                <a:gd name="T45" fmla="*/ 141 h 435"/>
                <a:gd name="T46" fmla="*/ 150 w 473"/>
                <a:gd name="T47" fmla="*/ 141 h 435"/>
                <a:gd name="T48" fmla="*/ 172 w 473"/>
                <a:gd name="T49" fmla="*/ 33 h 435"/>
                <a:gd name="T50" fmla="*/ 210 w 473"/>
                <a:gd name="T51" fmla="*/ 7 h 435"/>
                <a:gd name="T52" fmla="*/ 101 w 473"/>
                <a:gd name="T53" fmla="*/ 93 h 435"/>
                <a:gd name="T54" fmla="*/ 97 w 473"/>
                <a:gd name="T55" fmla="*/ 159 h 435"/>
                <a:gd name="T56" fmla="*/ 90 w 473"/>
                <a:gd name="T57" fmla="*/ 163 h 435"/>
                <a:gd name="T58" fmla="*/ 19 w 473"/>
                <a:gd name="T59" fmla="*/ 226 h 435"/>
                <a:gd name="T60" fmla="*/ 26 w 473"/>
                <a:gd name="T61" fmla="*/ 330 h 435"/>
                <a:gd name="T62" fmla="*/ 315 w 473"/>
                <a:gd name="T63" fmla="*/ 219 h 435"/>
                <a:gd name="T64" fmla="*/ 258 w 473"/>
                <a:gd name="T65" fmla="*/ 315 h 435"/>
                <a:gd name="T66" fmla="*/ 270 w 473"/>
                <a:gd name="T67" fmla="*/ 263 h 435"/>
                <a:gd name="T68" fmla="*/ 281 w 473"/>
                <a:gd name="T69" fmla="*/ 245 h 435"/>
                <a:gd name="T70" fmla="*/ 315 w 473"/>
                <a:gd name="T71" fmla="*/ 219 h 435"/>
                <a:gd name="T72" fmla="*/ 229 w 473"/>
                <a:gd name="T73" fmla="*/ 145 h 435"/>
                <a:gd name="T74" fmla="*/ 285 w 473"/>
                <a:gd name="T75" fmla="*/ 170 h 435"/>
                <a:gd name="T76" fmla="*/ 229 w 473"/>
                <a:gd name="T77" fmla="*/ 145 h 435"/>
                <a:gd name="T78" fmla="*/ 142 w 473"/>
                <a:gd name="T79" fmla="*/ 219 h 435"/>
                <a:gd name="T80" fmla="*/ 187 w 473"/>
                <a:gd name="T81" fmla="*/ 252 h 435"/>
                <a:gd name="T82" fmla="*/ 195 w 473"/>
                <a:gd name="T83" fmla="*/ 263 h 435"/>
                <a:gd name="T84" fmla="*/ 142 w 473"/>
                <a:gd name="T85" fmla="*/ 233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3" h="435">
                  <a:moveTo>
                    <a:pt x="26" y="330"/>
                  </a:moveTo>
                  <a:lnTo>
                    <a:pt x="26" y="330"/>
                  </a:lnTo>
                  <a:cubicBezTo>
                    <a:pt x="30" y="330"/>
                    <a:pt x="26" y="330"/>
                    <a:pt x="26" y="326"/>
                  </a:cubicBezTo>
                  <a:cubicBezTo>
                    <a:pt x="26" y="319"/>
                    <a:pt x="23" y="315"/>
                    <a:pt x="23" y="307"/>
                  </a:cubicBezTo>
                  <a:cubicBezTo>
                    <a:pt x="23" y="293"/>
                    <a:pt x="26" y="274"/>
                    <a:pt x="34" y="259"/>
                  </a:cubicBezTo>
                  <a:cubicBezTo>
                    <a:pt x="52" y="233"/>
                    <a:pt x="79" y="219"/>
                    <a:pt x="109" y="215"/>
                  </a:cubicBezTo>
                  <a:cubicBezTo>
                    <a:pt x="109" y="222"/>
                    <a:pt x="109" y="226"/>
                    <a:pt x="109" y="233"/>
                  </a:cubicBezTo>
                  <a:cubicBezTo>
                    <a:pt x="109" y="285"/>
                    <a:pt x="142" y="330"/>
                    <a:pt x="191" y="348"/>
                  </a:cubicBezTo>
                  <a:cubicBezTo>
                    <a:pt x="184" y="359"/>
                    <a:pt x="176" y="371"/>
                    <a:pt x="165" y="378"/>
                  </a:cubicBezTo>
                  <a:cubicBezTo>
                    <a:pt x="142" y="393"/>
                    <a:pt x="112" y="396"/>
                    <a:pt x="86" y="389"/>
                  </a:cubicBezTo>
                  <a:cubicBezTo>
                    <a:pt x="75" y="385"/>
                    <a:pt x="64" y="378"/>
                    <a:pt x="52" y="371"/>
                  </a:cubicBezTo>
                  <a:cubicBezTo>
                    <a:pt x="52" y="367"/>
                    <a:pt x="49" y="363"/>
                    <a:pt x="49" y="363"/>
                  </a:cubicBezTo>
                  <a:cubicBezTo>
                    <a:pt x="45" y="367"/>
                    <a:pt x="45" y="367"/>
                    <a:pt x="41" y="367"/>
                  </a:cubicBezTo>
                  <a:cubicBezTo>
                    <a:pt x="41" y="367"/>
                    <a:pt x="38" y="371"/>
                    <a:pt x="34" y="371"/>
                  </a:cubicBezTo>
                  <a:cubicBezTo>
                    <a:pt x="67" y="415"/>
                    <a:pt x="127" y="434"/>
                    <a:pt x="180" y="415"/>
                  </a:cubicBezTo>
                  <a:cubicBezTo>
                    <a:pt x="195" y="411"/>
                    <a:pt x="206" y="404"/>
                    <a:pt x="221" y="396"/>
                  </a:cubicBezTo>
                  <a:cubicBezTo>
                    <a:pt x="221" y="393"/>
                    <a:pt x="225" y="393"/>
                    <a:pt x="229" y="389"/>
                  </a:cubicBezTo>
                  <a:cubicBezTo>
                    <a:pt x="232" y="389"/>
                    <a:pt x="232" y="385"/>
                    <a:pt x="232" y="389"/>
                  </a:cubicBezTo>
                  <a:cubicBezTo>
                    <a:pt x="236" y="389"/>
                    <a:pt x="236" y="393"/>
                    <a:pt x="236" y="393"/>
                  </a:cubicBezTo>
                  <a:cubicBezTo>
                    <a:pt x="244" y="396"/>
                    <a:pt x="251" y="400"/>
                    <a:pt x="258" y="408"/>
                  </a:cubicBezTo>
                  <a:cubicBezTo>
                    <a:pt x="285" y="419"/>
                    <a:pt x="311" y="422"/>
                    <a:pt x="337" y="419"/>
                  </a:cubicBezTo>
                  <a:cubicBezTo>
                    <a:pt x="375" y="415"/>
                    <a:pt x="405" y="396"/>
                    <a:pt x="427" y="371"/>
                  </a:cubicBezTo>
                  <a:cubicBezTo>
                    <a:pt x="423" y="367"/>
                    <a:pt x="420" y="367"/>
                    <a:pt x="416" y="363"/>
                  </a:cubicBezTo>
                  <a:cubicBezTo>
                    <a:pt x="412" y="363"/>
                    <a:pt x="412" y="363"/>
                    <a:pt x="412" y="367"/>
                  </a:cubicBezTo>
                  <a:cubicBezTo>
                    <a:pt x="408" y="371"/>
                    <a:pt x="401" y="374"/>
                    <a:pt x="397" y="378"/>
                  </a:cubicBezTo>
                  <a:cubicBezTo>
                    <a:pt x="375" y="393"/>
                    <a:pt x="345" y="396"/>
                    <a:pt x="318" y="385"/>
                  </a:cubicBezTo>
                  <a:cubicBezTo>
                    <a:pt x="300" y="378"/>
                    <a:pt x="281" y="367"/>
                    <a:pt x="270" y="348"/>
                  </a:cubicBezTo>
                  <a:cubicBezTo>
                    <a:pt x="318" y="330"/>
                    <a:pt x="352" y="285"/>
                    <a:pt x="352" y="233"/>
                  </a:cubicBezTo>
                  <a:cubicBezTo>
                    <a:pt x="352" y="226"/>
                    <a:pt x="352" y="219"/>
                    <a:pt x="352" y="215"/>
                  </a:cubicBezTo>
                  <a:cubicBezTo>
                    <a:pt x="390" y="215"/>
                    <a:pt x="427" y="245"/>
                    <a:pt x="438" y="285"/>
                  </a:cubicBezTo>
                  <a:cubicBezTo>
                    <a:pt x="438" y="300"/>
                    <a:pt x="438" y="315"/>
                    <a:pt x="435" y="326"/>
                  </a:cubicBezTo>
                  <a:cubicBezTo>
                    <a:pt x="435" y="330"/>
                    <a:pt x="438" y="330"/>
                    <a:pt x="438" y="333"/>
                  </a:cubicBezTo>
                  <a:cubicBezTo>
                    <a:pt x="442" y="333"/>
                    <a:pt x="446" y="333"/>
                    <a:pt x="449" y="337"/>
                  </a:cubicBezTo>
                  <a:cubicBezTo>
                    <a:pt x="472" y="274"/>
                    <a:pt x="446" y="204"/>
                    <a:pt x="390" y="170"/>
                  </a:cubicBezTo>
                  <a:cubicBezTo>
                    <a:pt x="386" y="167"/>
                    <a:pt x="378" y="167"/>
                    <a:pt x="371" y="163"/>
                  </a:cubicBezTo>
                  <a:cubicBezTo>
                    <a:pt x="371" y="163"/>
                    <a:pt x="367" y="159"/>
                    <a:pt x="363" y="159"/>
                  </a:cubicBezTo>
                  <a:cubicBezTo>
                    <a:pt x="363" y="156"/>
                    <a:pt x="363" y="152"/>
                    <a:pt x="363" y="148"/>
                  </a:cubicBezTo>
                  <a:cubicBezTo>
                    <a:pt x="367" y="137"/>
                    <a:pt x="367" y="126"/>
                    <a:pt x="363" y="115"/>
                  </a:cubicBezTo>
                  <a:cubicBezTo>
                    <a:pt x="363" y="96"/>
                    <a:pt x="356" y="78"/>
                    <a:pt x="345" y="59"/>
                  </a:cubicBezTo>
                  <a:cubicBezTo>
                    <a:pt x="326" y="26"/>
                    <a:pt x="288" y="4"/>
                    <a:pt x="251" y="0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11"/>
                    <a:pt x="251" y="11"/>
                    <a:pt x="251" y="11"/>
                  </a:cubicBezTo>
                  <a:cubicBezTo>
                    <a:pt x="251" y="15"/>
                    <a:pt x="258" y="15"/>
                    <a:pt x="258" y="15"/>
                  </a:cubicBezTo>
                  <a:cubicBezTo>
                    <a:pt x="273" y="19"/>
                    <a:pt x="285" y="26"/>
                    <a:pt x="296" y="37"/>
                  </a:cubicBezTo>
                  <a:cubicBezTo>
                    <a:pt x="315" y="56"/>
                    <a:pt x="322" y="85"/>
                    <a:pt x="318" y="111"/>
                  </a:cubicBezTo>
                  <a:cubicBezTo>
                    <a:pt x="318" y="122"/>
                    <a:pt x="315" y="133"/>
                    <a:pt x="311" y="141"/>
                  </a:cubicBezTo>
                  <a:cubicBezTo>
                    <a:pt x="288" y="122"/>
                    <a:pt x="262" y="111"/>
                    <a:pt x="229" y="111"/>
                  </a:cubicBezTo>
                  <a:cubicBezTo>
                    <a:pt x="199" y="111"/>
                    <a:pt x="172" y="122"/>
                    <a:pt x="150" y="141"/>
                  </a:cubicBezTo>
                  <a:cubicBezTo>
                    <a:pt x="142" y="126"/>
                    <a:pt x="139" y="108"/>
                    <a:pt x="142" y="89"/>
                  </a:cubicBezTo>
                  <a:cubicBezTo>
                    <a:pt x="146" y="67"/>
                    <a:pt x="157" y="48"/>
                    <a:pt x="172" y="33"/>
                  </a:cubicBezTo>
                  <a:cubicBezTo>
                    <a:pt x="184" y="22"/>
                    <a:pt x="195" y="19"/>
                    <a:pt x="210" y="15"/>
                  </a:cubicBezTo>
                  <a:cubicBezTo>
                    <a:pt x="214" y="15"/>
                    <a:pt x="210" y="11"/>
                    <a:pt x="210" y="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57" y="7"/>
                    <a:pt x="116" y="45"/>
                    <a:pt x="101" y="93"/>
                  </a:cubicBezTo>
                  <a:cubicBezTo>
                    <a:pt x="97" y="108"/>
                    <a:pt x="94" y="119"/>
                    <a:pt x="94" y="133"/>
                  </a:cubicBezTo>
                  <a:cubicBezTo>
                    <a:pt x="94" y="141"/>
                    <a:pt x="97" y="152"/>
                    <a:pt x="97" y="159"/>
                  </a:cubicBezTo>
                  <a:cubicBezTo>
                    <a:pt x="97" y="163"/>
                    <a:pt x="97" y="159"/>
                    <a:pt x="94" y="163"/>
                  </a:cubicBezTo>
                  <a:lnTo>
                    <a:pt x="90" y="163"/>
                  </a:lnTo>
                  <a:cubicBezTo>
                    <a:pt x="86" y="167"/>
                    <a:pt x="79" y="167"/>
                    <a:pt x="75" y="170"/>
                  </a:cubicBezTo>
                  <a:cubicBezTo>
                    <a:pt x="52" y="182"/>
                    <a:pt x="34" y="204"/>
                    <a:pt x="19" y="226"/>
                  </a:cubicBezTo>
                  <a:cubicBezTo>
                    <a:pt x="0" y="259"/>
                    <a:pt x="0" y="300"/>
                    <a:pt x="15" y="337"/>
                  </a:cubicBezTo>
                  <a:cubicBezTo>
                    <a:pt x="19" y="337"/>
                    <a:pt x="23" y="333"/>
                    <a:pt x="26" y="330"/>
                  </a:cubicBezTo>
                  <a:close/>
                  <a:moveTo>
                    <a:pt x="315" y="219"/>
                  </a:moveTo>
                  <a:lnTo>
                    <a:pt x="315" y="219"/>
                  </a:lnTo>
                  <a:cubicBezTo>
                    <a:pt x="318" y="222"/>
                    <a:pt x="318" y="230"/>
                    <a:pt x="318" y="233"/>
                  </a:cubicBezTo>
                  <a:cubicBezTo>
                    <a:pt x="318" y="271"/>
                    <a:pt x="292" y="300"/>
                    <a:pt x="258" y="315"/>
                  </a:cubicBezTo>
                  <a:cubicBezTo>
                    <a:pt x="258" y="304"/>
                    <a:pt x="258" y="293"/>
                    <a:pt x="262" y="285"/>
                  </a:cubicBezTo>
                  <a:cubicBezTo>
                    <a:pt x="262" y="278"/>
                    <a:pt x="266" y="271"/>
                    <a:pt x="270" y="263"/>
                  </a:cubicBezTo>
                  <a:cubicBezTo>
                    <a:pt x="270" y="259"/>
                    <a:pt x="273" y="256"/>
                    <a:pt x="277" y="248"/>
                  </a:cubicBezTo>
                  <a:cubicBezTo>
                    <a:pt x="277" y="248"/>
                    <a:pt x="281" y="248"/>
                    <a:pt x="281" y="245"/>
                  </a:cubicBezTo>
                  <a:cubicBezTo>
                    <a:pt x="285" y="237"/>
                    <a:pt x="292" y="233"/>
                    <a:pt x="303" y="226"/>
                  </a:cubicBezTo>
                  <a:cubicBezTo>
                    <a:pt x="307" y="222"/>
                    <a:pt x="311" y="222"/>
                    <a:pt x="315" y="219"/>
                  </a:cubicBezTo>
                  <a:close/>
                  <a:moveTo>
                    <a:pt x="229" y="145"/>
                  </a:moveTo>
                  <a:lnTo>
                    <a:pt x="229" y="145"/>
                  </a:lnTo>
                  <a:cubicBezTo>
                    <a:pt x="251" y="145"/>
                    <a:pt x="273" y="156"/>
                    <a:pt x="288" y="167"/>
                  </a:cubicBezTo>
                  <a:cubicBezTo>
                    <a:pt x="288" y="170"/>
                    <a:pt x="288" y="170"/>
                    <a:pt x="285" y="170"/>
                  </a:cubicBezTo>
                  <a:cubicBezTo>
                    <a:pt x="277" y="178"/>
                    <a:pt x="225" y="208"/>
                    <a:pt x="172" y="167"/>
                  </a:cubicBezTo>
                  <a:cubicBezTo>
                    <a:pt x="187" y="156"/>
                    <a:pt x="206" y="145"/>
                    <a:pt x="229" y="145"/>
                  </a:cubicBezTo>
                  <a:close/>
                  <a:moveTo>
                    <a:pt x="142" y="219"/>
                  </a:moveTo>
                  <a:lnTo>
                    <a:pt x="142" y="219"/>
                  </a:lnTo>
                  <a:cubicBezTo>
                    <a:pt x="154" y="222"/>
                    <a:pt x="165" y="230"/>
                    <a:pt x="176" y="241"/>
                  </a:cubicBezTo>
                  <a:cubicBezTo>
                    <a:pt x="176" y="241"/>
                    <a:pt x="184" y="248"/>
                    <a:pt x="187" y="252"/>
                  </a:cubicBezTo>
                  <a:cubicBezTo>
                    <a:pt x="187" y="256"/>
                    <a:pt x="191" y="259"/>
                    <a:pt x="191" y="263"/>
                  </a:cubicBezTo>
                  <a:cubicBezTo>
                    <a:pt x="195" y="263"/>
                    <a:pt x="195" y="263"/>
                    <a:pt x="195" y="263"/>
                  </a:cubicBezTo>
                  <a:cubicBezTo>
                    <a:pt x="199" y="278"/>
                    <a:pt x="202" y="293"/>
                    <a:pt x="202" y="315"/>
                  </a:cubicBezTo>
                  <a:cubicBezTo>
                    <a:pt x="169" y="304"/>
                    <a:pt x="142" y="271"/>
                    <a:pt x="142" y="233"/>
                  </a:cubicBezTo>
                  <a:cubicBezTo>
                    <a:pt x="142" y="230"/>
                    <a:pt x="142" y="226"/>
                    <a:pt x="142" y="21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253"/>
            <p:cNvSpPr>
              <a:spLocks noChangeArrowheads="1"/>
            </p:cNvSpPr>
            <p:nvPr/>
          </p:nvSpPr>
          <p:spPr bwMode="auto">
            <a:xfrm>
              <a:off x="5036857" y="3617069"/>
              <a:ext cx="249238" cy="247650"/>
            </a:xfrm>
            <a:custGeom>
              <a:avLst/>
              <a:gdLst>
                <a:gd name="T0" fmla="*/ 345 w 694"/>
                <a:gd name="T1" fmla="*/ 685 h 686"/>
                <a:gd name="T2" fmla="*/ 345 w 694"/>
                <a:gd name="T3" fmla="*/ 685 h 686"/>
                <a:gd name="T4" fmla="*/ 0 w 694"/>
                <a:gd name="T5" fmla="*/ 340 h 686"/>
                <a:gd name="T6" fmla="*/ 345 w 694"/>
                <a:gd name="T7" fmla="*/ 0 h 686"/>
                <a:gd name="T8" fmla="*/ 693 w 694"/>
                <a:gd name="T9" fmla="*/ 340 h 686"/>
                <a:gd name="T10" fmla="*/ 345 w 694"/>
                <a:gd name="T11" fmla="*/ 685 h 686"/>
                <a:gd name="T12" fmla="*/ 345 w 694"/>
                <a:gd name="T13" fmla="*/ 40 h 686"/>
                <a:gd name="T14" fmla="*/ 345 w 694"/>
                <a:gd name="T15" fmla="*/ 40 h 686"/>
                <a:gd name="T16" fmla="*/ 45 w 694"/>
                <a:gd name="T17" fmla="*/ 340 h 686"/>
                <a:gd name="T18" fmla="*/ 345 w 694"/>
                <a:gd name="T19" fmla="*/ 641 h 686"/>
                <a:gd name="T20" fmla="*/ 648 w 694"/>
                <a:gd name="T21" fmla="*/ 340 h 686"/>
                <a:gd name="T22" fmla="*/ 345 w 694"/>
                <a:gd name="T23" fmla="*/ 4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4" h="686">
                  <a:moveTo>
                    <a:pt x="345" y="685"/>
                  </a:moveTo>
                  <a:lnTo>
                    <a:pt x="345" y="685"/>
                  </a:lnTo>
                  <a:cubicBezTo>
                    <a:pt x="154" y="685"/>
                    <a:pt x="0" y="529"/>
                    <a:pt x="0" y="340"/>
                  </a:cubicBezTo>
                  <a:cubicBezTo>
                    <a:pt x="0" y="152"/>
                    <a:pt x="154" y="0"/>
                    <a:pt x="345" y="0"/>
                  </a:cubicBezTo>
                  <a:cubicBezTo>
                    <a:pt x="536" y="0"/>
                    <a:pt x="693" y="152"/>
                    <a:pt x="693" y="340"/>
                  </a:cubicBezTo>
                  <a:cubicBezTo>
                    <a:pt x="693" y="529"/>
                    <a:pt x="536" y="685"/>
                    <a:pt x="345" y="685"/>
                  </a:cubicBezTo>
                  <a:close/>
                  <a:moveTo>
                    <a:pt x="345" y="40"/>
                  </a:moveTo>
                  <a:lnTo>
                    <a:pt x="345" y="40"/>
                  </a:lnTo>
                  <a:cubicBezTo>
                    <a:pt x="180" y="40"/>
                    <a:pt x="45" y="177"/>
                    <a:pt x="45" y="340"/>
                  </a:cubicBezTo>
                  <a:cubicBezTo>
                    <a:pt x="45" y="507"/>
                    <a:pt x="180" y="641"/>
                    <a:pt x="345" y="641"/>
                  </a:cubicBezTo>
                  <a:cubicBezTo>
                    <a:pt x="513" y="641"/>
                    <a:pt x="648" y="507"/>
                    <a:pt x="648" y="340"/>
                  </a:cubicBezTo>
                  <a:cubicBezTo>
                    <a:pt x="648" y="177"/>
                    <a:pt x="513" y="40"/>
                    <a:pt x="345" y="40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254"/>
            <p:cNvSpPr>
              <a:spLocks noChangeArrowheads="1"/>
            </p:cNvSpPr>
            <p:nvPr/>
          </p:nvSpPr>
          <p:spPr bwMode="auto">
            <a:xfrm>
              <a:off x="5162270" y="3488482"/>
              <a:ext cx="249237" cy="246062"/>
            </a:xfrm>
            <a:custGeom>
              <a:avLst/>
              <a:gdLst>
                <a:gd name="T0" fmla="*/ 371 w 694"/>
                <a:gd name="T1" fmla="*/ 0 h 683"/>
                <a:gd name="T2" fmla="*/ 367 w 694"/>
                <a:gd name="T3" fmla="*/ 0 h 683"/>
                <a:gd name="T4" fmla="*/ 360 w 694"/>
                <a:gd name="T5" fmla="*/ 0 h 683"/>
                <a:gd name="T6" fmla="*/ 345 w 694"/>
                <a:gd name="T7" fmla="*/ 0 h 683"/>
                <a:gd name="T8" fmla="*/ 333 w 694"/>
                <a:gd name="T9" fmla="*/ 0 h 683"/>
                <a:gd name="T10" fmla="*/ 326 w 694"/>
                <a:gd name="T11" fmla="*/ 0 h 683"/>
                <a:gd name="T12" fmla="*/ 322 w 694"/>
                <a:gd name="T13" fmla="*/ 0 h 683"/>
                <a:gd name="T14" fmla="*/ 0 w 694"/>
                <a:gd name="T15" fmla="*/ 356 h 683"/>
                <a:gd name="T16" fmla="*/ 165 w 694"/>
                <a:gd name="T17" fmla="*/ 363 h 683"/>
                <a:gd name="T18" fmla="*/ 225 w 694"/>
                <a:gd name="T19" fmla="*/ 441 h 683"/>
                <a:gd name="T20" fmla="*/ 322 w 694"/>
                <a:gd name="T21" fmla="*/ 363 h 683"/>
                <a:gd name="T22" fmla="*/ 259 w 694"/>
                <a:gd name="T23" fmla="*/ 470 h 683"/>
                <a:gd name="T24" fmla="*/ 322 w 694"/>
                <a:gd name="T25" fmla="*/ 515 h 683"/>
                <a:gd name="T26" fmla="*/ 345 w 694"/>
                <a:gd name="T27" fmla="*/ 682 h 683"/>
                <a:gd name="T28" fmla="*/ 360 w 694"/>
                <a:gd name="T29" fmla="*/ 682 h 683"/>
                <a:gd name="T30" fmla="*/ 363 w 694"/>
                <a:gd name="T31" fmla="*/ 682 h 683"/>
                <a:gd name="T32" fmla="*/ 371 w 694"/>
                <a:gd name="T33" fmla="*/ 682 h 683"/>
                <a:gd name="T34" fmla="*/ 371 w 694"/>
                <a:gd name="T35" fmla="*/ 0 h 683"/>
                <a:gd name="T36" fmla="*/ 165 w 694"/>
                <a:gd name="T37" fmla="*/ 319 h 683"/>
                <a:gd name="T38" fmla="*/ 75 w 694"/>
                <a:gd name="T39" fmla="*/ 211 h 683"/>
                <a:gd name="T40" fmla="*/ 165 w 694"/>
                <a:gd name="T41" fmla="*/ 319 h 683"/>
                <a:gd name="T42" fmla="*/ 210 w 694"/>
                <a:gd name="T43" fmla="*/ 167 h 683"/>
                <a:gd name="T44" fmla="*/ 281 w 694"/>
                <a:gd name="T45" fmla="*/ 52 h 683"/>
                <a:gd name="T46" fmla="*/ 322 w 694"/>
                <a:gd name="T47" fmla="*/ 319 h 683"/>
                <a:gd name="T48" fmla="*/ 210 w 694"/>
                <a:gd name="T49" fmla="*/ 319 h 683"/>
                <a:gd name="T50" fmla="*/ 322 w 694"/>
                <a:gd name="T51" fmla="*/ 211 h 683"/>
                <a:gd name="T52" fmla="*/ 322 w 694"/>
                <a:gd name="T53" fmla="*/ 167 h 683"/>
                <a:gd name="T54" fmla="*/ 259 w 694"/>
                <a:gd name="T55" fmla="*/ 167 h 683"/>
                <a:gd name="T56" fmla="*/ 322 w 694"/>
                <a:gd name="T57" fmla="*/ 167 h 683"/>
                <a:gd name="T58" fmla="*/ 648 w 694"/>
                <a:gd name="T59" fmla="*/ 319 h 683"/>
                <a:gd name="T60" fmla="*/ 502 w 694"/>
                <a:gd name="T61" fmla="*/ 211 h 683"/>
                <a:gd name="T62" fmla="*/ 648 w 694"/>
                <a:gd name="T63" fmla="*/ 319 h 683"/>
                <a:gd name="T64" fmla="*/ 592 w 694"/>
                <a:gd name="T65" fmla="*/ 167 h 683"/>
                <a:gd name="T66" fmla="*/ 412 w 694"/>
                <a:gd name="T67" fmla="*/ 52 h 683"/>
                <a:gd name="T68" fmla="*/ 367 w 694"/>
                <a:gd name="T69" fmla="*/ 67 h 683"/>
                <a:gd name="T70" fmla="*/ 435 w 694"/>
                <a:gd name="T71" fmla="*/ 167 h 683"/>
                <a:gd name="T72" fmla="*/ 367 w 694"/>
                <a:gd name="T73" fmla="*/ 67 h 683"/>
                <a:gd name="T74" fmla="*/ 367 w 694"/>
                <a:gd name="T75" fmla="*/ 211 h 683"/>
                <a:gd name="T76" fmla="*/ 480 w 694"/>
                <a:gd name="T77" fmla="*/ 319 h 683"/>
                <a:gd name="T78" fmla="*/ 367 w 694"/>
                <a:gd name="T79" fmla="*/ 211 h 683"/>
                <a:gd name="T80" fmla="*/ 367 w 694"/>
                <a:gd name="T81" fmla="*/ 363 h 683"/>
                <a:gd name="T82" fmla="*/ 453 w 694"/>
                <a:gd name="T83" fmla="*/ 470 h 683"/>
                <a:gd name="T84" fmla="*/ 367 w 694"/>
                <a:gd name="T85" fmla="*/ 363 h 683"/>
                <a:gd name="T86" fmla="*/ 367 w 694"/>
                <a:gd name="T87" fmla="*/ 615 h 683"/>
                <a:gd name="T88" fmla="*/ 435 w 694"/>
                <a:gd name="T89" fmla="*/ 515 h 683"/>
                <a:gd name="T90" fmla="*/ 412 w 694"/>
                <a:gd name="T91" fmla="*/ 633 h 683"/>
                <a:gd name="T92" fmla="*/ 483 w 694"/>
                <a:gd name="T93" fmla="*/ 515 h 683"/>
                <a:gd name="T94" fmla="*/ 412 w 694"/>
                <a:gd name="T95" fmla="*/ 633 h 683"/>
                <a:gd name="T96" fmla="*/ 502 w 694"/>
                <a:gd name="T97" fmla="*/ 470 h 683"/>
                <a:gd name="T98" fmla="*/ 648 w 694"/>
                <a:gd name="T99" fmla="*/ 363 h 683"/>
                <a:gd name="T100" fmla="*/ 502 w 694"/>
                <a:gd name="T101" fmla="*/ 47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94" h="683">
                  <a:moveTo>
                    <a:pt x="371" y="0"/>
                  </a:moveTo>
                  <a:lnTo>
                    <a:pt x="371" y="0"/>
                  </a:lnTo>
                  <a:lnTo>
                    <a:pt x="371" y="0"/>
                  </a:lnTo>
                  <a:cubicBezTo>
                    <a:pt x="367" y="0"/>
                    <a:pt x="367" y="0"/>
                    <a:pt x="367" y="0"/>
                  </a:cubicBezTo>
                  <a:cubicBezTo>
                    <a:pt x="363" y="0"/>
                    <a:pt x="363" y="0"/>
                    <a:pt x="360" y="0"/>
                  </a:cubicBezTo>
                  <a:lnTo>
                    <a:pt x="360" y="0"/>
                  </a:lnTo>
                  <a:lnTo>
                    <a:pt x="360" y="0"/>
                  </a:lnTo>
                  <a:cubicBezTo>
                    <a:pt x="356" y="0"/>
                    <a:pt x="352" y="0"/>
                    <a:pt x="345" y="0"/>
                  </a:cubicBezTo>
                  <a:cubicBezTo>
                    <a:pt x="341" y="0"/>
                    <a:pt x="337" y="0"/>
                    <a:pt x="333" y="0"/>
                  </a:cubicBezTo>
                  <a:lnTo>
                    <a:pt x="333" y="0"/>
                  </a:lnTo>
                  <a:lnTo>
                    <a:pt x="333" y="0"/>
                  </a:lnTo>
                  <a:cubicBezTo>
                    <a:pt x="330" y="0"/>
                    <a:pt x="330" y="0"/>
                    <a:pt x="326" y="0"/>
                  </a:cubicBezTo>
                  <a:cubicBezTo>
                    <a:pt x="322" y="0"/>
                    <a:pt x="322" y="0"/>
                    <a:pt x="322" y="0"/>
                  </a:cubicBezTo>
                  <a:lnTo>
                    <a:pt x="322" y="0"/>
                  </a:lnTo>
                  <a:cubicBezTo>
                    <a:pt x="143" y="11"/>
                    <a:pt x="0" y="159"/>
                    <a:pt x="0" y="341"/>
                  </a:cubicBezTo>
                  <a:cubicBezTo>
                    <a:pt x="0" y="345"/>
                    <a:pt x="0" y="348"/>
                    <a:pt x="0" y="356"/>
                  </a:cubicBezTo>
                  <a:cubicBezTo>
                    <a:pt x="26" y="356"/>
                    <a:pt x="53" y="359"/>
                    <a:pt x="79" y="363"/>
                  </a:cubicBezTo>
                  <a:cubicBezTo>
                    <a:pt x="165" y="363"/>
                    <a:pt x="165" y="363"/>
                    <a:pt x="165" y="363"/>
                  </a:cubicBezTo>
                  <a:cubicBezTo>
                    <a:pt x="169" y="374"/>
                    <a:pt x="169" y="389"/>
                    <a:pt x="173" y="400"/>
                  </a:cubicBezTo>
                  <a:cubicBezTo>
                    <a:pt x="191" y="411"/>
                    <a:pt x="210" y="426"/>
                    <a:pt x="225" y="441"/>
                  </a:cubicBezTo>
                  <a:cubicBezTo>
                    <a:pt x="217" y="415"/>
                    <a:pt x="214" y="389"/>
                    <a:pt x="210" y="363"/>
                  </a:cubicBezTo>
                  <a:cubicBezTo>
                    <a:pt x="322" y="363"/>
                    <a:pt x="322" y="363"/>
                    <a:pt x="322" y="363"/>
                  </a:cubicBezTo>
                  <a:cubicBezTo>
                    <a:pt x="322" y="470"/>
                    <a:pt x="322" y="470"/>
                    <a:pt x="322" y="470"/>
                  </a:cubicBezTo>
                  <a:cubicBezTo>
                    <a:pt x="259" y="470"/>
                    <a:pt x="259" y="470"/>
                    <a:pt x="259" y="470"/>
                  </a:cubicBezTo>
                  <a:cubicBezTo>
                    <a:pt x="270" y="485"/>
                    <a:pt x="281" y="500"/>
                    <a:pt x="292" y="515"/>
                  </a:cubicBezTo>
                  <a:cubicBezTo>
                    <a:pt x="322" y="515"/>
                    <a:pt x="322" y="515"/>
                    <a:pt x="322" y="515"/>
                  </a:cubicBezTo>
                  <a:cubicBezTo>
                    <a:pt x="322" y="582"/>
                    <a:pt x="322" y="582"/>
                    <a:pt x="322" y="582"/>
                  </a:cubicBezTo>
                  <a:cubicBezTo>
                    <a:pt x="337" y="615"/>
                    <a:pt x="341" y="648"/>
                    <a:pt x="345" y="682"/>
                  </a:cubicBezTo>
                  <a:lnTo>
                    <a:pt x="345" y="682"/>
                  </a:lnTo>
                  <a:cubicBezTo>
                    <a:pt x="352" y="682"/>
                    <a:pt x="356" y="682"/>
                    <a:pt x="360" y="682"/>
                  </a:cubicBezTo>
                  <a:lnTo>
                    <a:pt x="360" y="682"/>
                  </a:lnTo>
                  <a:cubicBezTo>
                    <a:pt x="363" y="682"/>
                    <a:pt x="363" y="682"/>
                    <a:pt x="363" y="682"/>
                  </a:cubicBezTo>
                  <a:cubicBezTo>
                    <a:pt x="371" y="682"/>
                    <a:pt x="371" y="682"/>
                    <a:pt x="371" y="682"/>
                  </a:cubicBezTo>
                  <a:lnTo>
                    <a:pt x="371" y="682"/>
                  </a:lnTo>
                  <a:cubicBezTo>
                    <a:pt x="551" y="671"/>
                    <a:pt x="693" y="522"/>
                    <a:pt x="693" y="341"/>
                  </a:cubicBezTo>
                  <a:cubicBezTo>
                    <a:pt x="693" y="159"/>
                    <a:pt x="551" y="11"/>
                    <a:pt x="371" y="0"/>
                  </a:cubicBezTo>
                  <a:close/>
                  <a:moveTo>
                    <a:pt x="165" y="319"/>
                  </a:moveTo>
                  <a:lnTo>
                    <a:pt x="165" y="319"/>
                  </a:lnTo>
                  <a:cubicBezTo>
                    <a:pt x="45" y="319"/>
                    <a:pt x="45" y="319"/>
                    <a:pt x="45" y="319"/>
                  </a:cubicBezTo>
                  <a:cubicBezTo>
                    <a:pt x="49" y="282"/>
                    <a:pt x="60" y="245"/>
                    <a:pt x="75" y="211"/>
                  </a:cubicBezTo>
                  <a:cubicBezTo>
                    <a:pt x="191" y="211"/>
                    <a:pt x="191" y="211"/>
                    <a:pt x="191" y="211"/>
                  </a:cubicBezTo>
                  <a:cubicBezTo>
                    <a:pt x="176" y="245"/>
                    <a:pt x="169" y="282"/>
                    <a:pt x="165" y="319"/>
                  </a:cubicBezTo>
                  <a:close/>
                  <a:moveTo>
                    <a:pt x="210" y="167"/>
                  </a:moveTo>
                  <a:lnTo>
                    <a:pt x="210" y="167"/>
                  </a:lnTo>
                  <a:cubicBezTo>
                    <a:pt x="101" y="167"/>
                    <a:pt x="101" y="167"/>
                    <a:pt x="101" y="167"/>
                  </a:cubicBezTo>
                  <a:cubicBezTo>
                    <a:pt x="143" y="111"/>
                    <a:pt x="206" y="67"/>
                    <a:pt x="281" y="52"/>
                  </a:cubicBezTo>
                  <a:cubicBezTo>
                    <a:pt x="259" y="82"/>
                    <a:pt x="229" y="122"/>
                    <a:pt x="210" y="167"/>
                  </a:cubicBezTo>
                  <a:close/>
                  <a:moveTo>
                    <a:pt x="322" y="319"/>
                  </a:moveTo>
                  <a:lnTo>
                    <a:pt x="322" y="319"/>
                  </a:lnTo>
                  <a:cubicBezTo>
                    <a:pt x="210" y="319"/>
                    <a:pt x="210" y="319"/>
                    <a:pt x="210" y="319"/>
                  </a:cubicBezTo>
                  <a:cubicBezTo>
                    <a:pt x="214" y="282"/>
                    <a:pt x="225" y="245"/>
                    <a:pt x="236" y="211"/>
                  </a:cubicBezTo>
                  <a:cubicBezTo>
                    <a:pt x="322" y="211"/>
                    <a:pt x="322" y="211"/>
                    <a:pt x="322" y="211"/>
                  </a:cubicBezTo>
                  <a:lnTo>
                    <a:pt x="322" y="319"/>
                  </a:lnTo>
                  <a:close/>
                  <a:moveTo>
                    <a:pt x="322" y="167"/>
                  </a:moveTo>
                  <a:lnTo>
                    <a:pt x="322" y="167"/>
                  </a:lnTo>
                  <a:cubicBezTo>
                    <a:pt x="259" y="167"/>
                    <a:pt x="259" y="167"/>
                    <a:pt x="259" y="167"/>
                  </a:cubicBezTo>
                  <a:cubicBezTo>
                    <a:pt x="281" y="126"/>
                    <a:pt x="304" y="93"/>
                    <a:pt x="322" y="67"/>
                  </a:cubicBezTo>
                  <a:lnTo>
                    <a:pt x="322" y="167"/>
                  </a:lnTo>
                  <a:close/>
                  <a:moveTo>
                    <a:pt x="648" y="319"/>
                  </a:moveTo>
                  <a:lnTo>
                    <a:pt x="648" y="319"/>
                  </a:lnTo>
                  <a:cubicBezTo>
                    <a:pt x="525" y="319"/>
                    <a:pt x="525" y="319"/>
                    <a:pt x="525" y="319"/>
                  </a:cubicBezTo>
                  <a:cubicBezTo>
                    <a:pt x="525" y="282"/>
                    <a:pt x="513" y="245"/>
                    <a:pt x="502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33" y="245"/>
                    <a:pt x="644" y="282"/>
                    <a:pt x="648" y="319"/>
                  </a:cubicBezTo>
                  <a:close/>
                  <a:moveTo>
                    <a:pt x="592" y="167"/>
                  </a:moveTo>
                  <a:lnTo>
                    <a:pt x="592" y="167"/>
                  </a:lnTo>
                  <a:cubicBezTo>
                    <a:pt x="483" y="167"/>
                    <a:pt x="483" y="167"/>
                    <a:pt x="483" y="167"/>
                  </a:cubicBezTo>
                  <a:cubicBezTo>
                    <a:pt x="461" y="122"/>
                    <a:pt x="435" y="82"/>
                    <a:pt x="412" y="52"/>
                  </a:cubicBezTo>
                  <a:cubicBezTo>
                    <a:pt x="483" y="67"/>
                    <a:pt x="547" y="111"/>
                    <a:pt x="592" y="167"/>
                  </a:cubicBezTo>
                  <a:close/>
                  <a:moveTo>
                    <a:pt x="367" y="67"/>
                  </a:moveTo>
                  <a:lnTo>
                    <a:pt x="367" y="67"/>
                  </a:lnTo>
                  <a:cubicBezTo>
                    <a:pt x="390" y="93"/>
                    <a:pt x="412" y="126"/>
                    <a:pt x="435" y="167"/>
                  </a:cubicBezTo>
                  <a:cubicBezTo>
                    <a:pt x="367" y="167"/>
                    <a:pt x="367" y="167"/>
                    <a:pt x="367" y="167"/>
                  </a:cubicBezTo>
                  <a:lnTo>
                    <a:pt x="367" y="67"/>
                  </a:lnTo>
                  <a:close/>
                  <a:moveTo>
                    <a:pt x="367" y="211"/>
                  </a:moveTo>
                  <a:lnTo>
                    <a:pt x="367" y="211"/>
                  </a:lnTo>
                  <a:cubicBezTo>
                    <a:pt x="453" y="211"/>
                    <a:pt x="453" y="211"/>
                    <a:pt x="453" y="211"/>
                  </a:cubicBezTo>
                  <a:cubicBezTo>
                    <a:pt x="468" y="245"/>
                    <a:pt x="480" y="282"/>
                    <a:pt x="480" y="319"/>
                  </a:cubicBezTo>
                  <a:cubicBezTo>
                    <a:pt x="367" y="319"/>
                    <a:pt x="367" y="319"/>
                    <a:pt x="367" y="319"/>
                  </a:cubicBezTo>
                  <a:lnTo>
                    <a:pt x="367" y="211"/>
                  </a:lnTo>
                  <a:close/>
                  <a:moveTo>
                    <a:pt x="367" y="363"/>
                  </a:moveTo>
                  <a:lnTo>
                    <a:pt x="367" y="363"/>
                  </a:lnTo>
                  <a:cubicBezTo>
                    <a:pt x="480" y="363"/>
                    <a:pt x="480" y="363"/>
                    <a:pt x="480" y="363"/>
                  </a:cubicBezTo>
                  <a:cubicBezTo>
                    <a:pt x="480" y="400"/>
                    <a:pt x="468" y="437"/>
                    <a:pt x="453" y="470"/>
                  </a:cubicBezTo>
                  <a:cubicBezTo>
                    <a:pt x="367" y="470"/>
                    <a:pt x="367" y="470"/>
                    <a:pt x="367" y="470"/>
                  </a:cubicBezTo>
                  <a:lnTo>
                    <a:pt x="367" y="363"/>
                  </a:lnTo>
                  <a:close/>
                  <a:moveTo>
                    <a:pt x="367" y="615"/>
                  </a:moveTo>
                  <a:lnTo>
                    <a:pt x="367" y="615"/>
                  </a:lnTo>
                  <a:cubicBezTo>
                    <a:pt x="367" y="515"/>
                    <a:pt x="367" y="515"/>
                    <a:pt x="367" y="515"/>
                  </a:cubicBezTo>
                  <a:cubicBezTo>
                    <a:pt x="435" y="515"/>
                    <a:pt x="435" y="515"/>
                    <a:pt x="435" y="515"/>
                  </a:cubicBezTo>
                  <a:cubicBezTo>
                    <a:pt x="412" y="556"/>
                    <a:pt x="390" y="593"/>
                    <a:pt x="367" y="615"/>
                  </a:cubicBezTo>
                  <a:close/>
                  <a:moveTo>
                    <a:pt x="412" y="633"/>
                  </a:moveTo>
                  <a:lnTo>
                    <a:pt x="412" y="633"/>
                  </a:lnTo>
                  <a:cubicBezTo>
                    <a:pt x="435" y="600"/>
                    <a:pt x="461" y="563"/>
                    <a:pt x="483" y="515"/>
                  </a:cubicBezTo>
                  <a:cubicBezTo>
                    <a:pt x="592" y="515"/>
                    <a:pt x="592" y="515"/>
                    <a:pt x="592" y="515"/>
                  </a:cubicBezTo>
                  <a:cubicBezTo>
                    <a:pt x="547" y="574"/>
                    <a:pt x="483" y="615"/>
                    <a:pt x="412" y="633"/>
                  </a:cubicBezTo>
                  <a:close/>
                  <a:moveTo>
                    <a:pt x="502" y="470"/>
                  </a:moveTo>
                  <a:lnTo>
                    <a:pt x="502" y="470"/>
                  </a:lnTo>
                  <a:cubicBezTo>
                    <a:pt x="513" y="437"/>
                    <a:pt x="525" y="400"/>
                    <a:pt x="525" y="363"/>
                  </a:cubicBezTo>
                  <a:cubicBezTo>
                    <a:pt x="648" y="363"/>
                    <a:pt x="648" y="363"/>
                    <a:pt x="648" y="363"/>
                  </a:cubicBezTo>
                  <a:cubicBezTo>
                    <a:pt x="644" y="400"/>
                    <a:pt x="633" y="437"/>
                    <a:pt x="618" y="470"/>
                  </a:cubicBezTo>
                  <a:lnTo>
                    <a:pt x="502" y="47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1" name="Group 660"/>
          <p:cNvGrpSpPr/>
          <p:nvPr/>
        </p:nvGrpSpPr>
        <p:grpSpPr>
          <a:xfrm>
            <a:off x="5076424" y="1672493"/>
            <a:ext cx="374650" cy="376238"/>
            <a:chOff x="5055907" y="1653220"/>
            <a:chExt cx="374650" cy="376238"/>
          </a:xfrm>
        </p:grpSpPr>
        <p:sp>
          <p:nvSpPr>
            <p:cNvPr id="662" name="Freeform 1405"/>
            <p:cNvSpPr>
              <a:spLocks noChangeArrowheads="1"/>
            </p:cNvSpPr>
            <p:nvPr/>
          </p:nvSpPr>
          <p:spPr bwMode="auto">
            <a:xfrm>
              <a:off x="5067777" y="1790138"/>
              <a:ext cx="228123" cy="226299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6"/>
                    <a:pt x="125" y="547"/>
                    <a:pt x="275" y="547"/>
                  </a:cubicBezTo>
                  <a:cubicBezTo>
                    <a:pt x="426" y="547"/>
                    <a:pt x="550" y="426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255"/>
            <p:cNvSpPr>
              <a:spLocks noChangeArrowheads="1"/>
            </p:cNvSpPr>
            <p:nvPr/>
          </p:nvSpPr>
          <p:spPr bwMode="auto">
            <a:xfrm>
              <a:off x="5179732" y="1796095"/>
              <a:ext cx="109538" cy="217488"/>
            </a:xfrm>
            <a:custGeom>
              <a:avLst/>
              <a:gdLst>
                <a:gd name="T0" fmla="*/ 0 w 304"/>
                <a:gd name="T1" fmla="*/ 0 h 602"/>
                <a:gd name="T2" fmla="*/ 0 w 304"/>
                <a:gd name="T3" fmla="*/ 0 h 602"/>
                <a:gd name="T4" fmla="*/ 0 w 304"/>
                <a:gd name="T5" fmla="*/ 601 h 602"/>
                <a:gd name="T6" fmla="*/ 303 w 304"/>
                <a:gd name="T7" fmla="*/ 300 h 602"/>
                <a:gd name="T8" fmla="*/ 0 w 304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3" y="467"/>
                    <a:pt x="303" y="300"/>
                  </a:cubicBezTo>
                  <a:cubicBezTo>
                    <a:pt x="303" y="137"/>
                    <a:pt x="168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256"/>
            <p:cNvSpPr>
              <a:spLocks noChangeArrowheads="1"/>
            </p:cNvSpPr>
            <p:nvPr/>
          </p:nvSpPr>
          <p:spPr bwMode="auto">
            <a:xfrm>
              <a:off x="5098770" y="1819908"/>
              <a:ext cx="169862" cy="157162"/>
            </a:xfrm>
            <a:custGeom>
              <a:avLst/>
              <a:gdLst>
                <a:gd name="T0" fmla="*/ 26 w 473"/>
                <a:gd name="T1" fmla="*/ 330 h 435"/>
                <a:gd name="T2" fmla="*/ 23 w 473"/>
                <a:gd name="T3" fmla="*/ 307 h 435"/>
                <a:gd name="T4" fmla="*/ 109 w 473"/>
                <a:gd name="T5" fmla="*/ 215 h 435"/>
                <a:gd name="T6" fmla="*/ 191 w 473"/>
                <a:gd name="T7" fmla="*/ 348 h 435"/>
                <a:gd name="T8" fmla="*/ 86 w 473"/>
                <a:gd name="T9" fmla="*/ 389 h 435"/>
                <a:gd name="T10" fmla="*/ 49 w 473"/>
                <a:gd name="T11" fmla="*/ 363 h 435"/>
                <a:gd name="T12" fmla="*/ 34 w 473"/>
                <a:gd name="T13" fmla="*/ 371 h 435"/>
                <a:gd name="T14" fmla="*/ 221 w 473"/>
                <a:gd name="T15" fmla="*/ 396 h 435"/>
                <a:gd name="T16" fmla="*/ 232 w 473"/>
                <a:gd name="T17" fmla="*/ 389 h 435"/>
                <a:gd name="T18" fmla="*/ 258 w 473"/>
                <a:gd name="T19" fmla="*/ 408 h 435"/>
                <a:gd name="T20" fmla="*/ 427 w 473"/>
                <a:gd name="T21" fmla="*/ 371 h 435"/>
                <a:gd name="T22" fmla="*/ 412 w 473"/>
                <a:gd name="T23" fmla="*/ 367 h 435"/>
                <a:gd name="T24" fmla="*/ 318 w 473"/>
                <a:gd name="T25" fmla="*/ 385 h 435"/>
                <a:gd name="T26" fmla="*/ 352 w 473"/>
                <a:gd name="T27" fmla="*/ 233 h 435"/>
                <a:gd name="T28" fmla="*/ 438 w 473"/>
                <a:gd name="T29" fmla="*/ 285 h 435"/>
                <a:gd name="T30" fmla="*/ 438 w 473"/>
                <a:gd name="T31" fmla="*/ 333 h 435"/>
                <a:gd name="T32" fmla="*/ 390 w 473"/>
                <a:gd name="T33" fmla="*/ 170 h 435"/>
                <a:gd name="T34" fmla="*/ 363 w 473"/>
                <a:gd name="T35" fmla="*/ 159 h 435"/>
                <a:gd name="T36" fmla="*/ 363 w 473"/>
                <a:gd name="T37" fmla="*/ 115 h 435"/>
                <a:gd name="T38" fmla="*/ 251 w 473"/>
                <a:gd name="T39" fmla="*/ 0 h 435"/>
                <a:gd name="T40" fmla="*/ 251 w 473"/>
                <a:gd name="T41" fmla="*/ 11 h 435"/>
                <a:gd name="T42" fmla="*/ 296 w 473"/>
                <a:gd name="T43" fmla="*/ 37 h 435"/>
                <a:gd name="T44" fmla="*/ 311 w 473"/>
                <a:gd name="T45" fmla="*/ 141 h 435"/>
                <a:gd name="T46" fmla="*/ 150 w 473"/>
                <a:gd name="T47" fmla="*/ 141 h 435"/>
                <a:gd name="T48" fmla="*/ 172 w 473"/>
                <a:gd name="T49" fmla="*/ 33 h 435"/>
                <a:gd name="T50" fmla="*/ 210 w 473"/>
                <a:gd name="T51" fmla="*/ 7 h 435"/>
                <a:gd name="T52" fmla="*/ 101 w 473"/>
                <a:gd name="T53" fmla="*/ 93 h 435"/>
                <a:gd name="T54" fmla="*/ 97 w 473"/>
                <a:gd name="T55" fmla="*/ 159 h 435"/>
                <a:gd name="T56" fmla="*/ 90 w 473"/>
                <a:gd name="T57" fmla="*/ 163 h 435"/>
                <a:gd name="T58" fmla="*/ 19 w 473"/>
                <a:gd name="T59" fmla="*/ 226 h 435"/>
                <a:gd name="T60" fmla="*/ 26 w 473"/>
                <a:gd name="T61" fmla="*/ 330 h 435"/>
                <a:gd name="T62" fmla="*/ 315 w 473"/>
                <a:gd name="T63" fmla="*/ 219 h 435"/>
                <a:gd name="T64" fmla="*/ 258 w 473"/>
                <a:gd name="T65" fmla="*/ 315 h 435"/>
                <a:gd name="T66" fmla="*/ 270 w 473"/>
                <a:gd name="T67" fmla="*/ 263 h 435"/>
                <a:gd name="T68" fmla="*/ 281 w 473"/>
                <a:gd name="T69" fmla="*/ 245 h 435"/>
                <a:gd name="T70" fmla="*/ 315 w 473"/>
                <a:gd name="T71" fmla="*/ 219 h 435"/>
                <a:gd name="T72" fmla="*/ 229 w 473"/>
                <a:gd name="T73" fmla="*/ 145 h 435"/>
                <a:gd name="T74" fmla="*/ 285 w 473"/>
                <a:gd name="T75" fmla="*/ 170 h 435"/>
                <a:gd name="T76" fmla="*/ 229 w 473"/>
                <a:gd name="T77" fmla="*/ 145 h 435"/>
                <a:gd name="T78" fmla="*/ 142 w 473"/>
                <a:gd name="T79" fmla="*/ 219 h 435"/>
                <a:gd name="T80" fmla="*/ 187 w 473"/>
                <a:gd name="T81" fmla="*/ 252 h 435"/>
                <a:gd name="T82" fmla="*/ 195 w 473"/>
                <a:gd name="T83" fmla="*/ 263 h 435"/>
                <a:gd name="T84" fmla="*/ 142 w 473"/>
                <a:gd name="T85" fmla="*/ 233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3" h="435">
                  <a:moveTo>
                    <a:pt x="26" y="330"/>
                  </a:moveTo>
                  <a:lnTo>
                    <a:pt x="26" y="330"/>
                  </a:lnTo>
                  <a:cubicBezTo>
                    <a:pt x="30" y="330"/>
                    <a:pt x="26" y="330"/>
                    <a:pt x="26" y="326"/>
                  </a:cubicBezTo>
                  <a:cubicBezTo>
                    <a:pt x="26" y="319"/>
                    <a:pt x="23" y="315"/>
                    <a:pt x="23" y="307"/>
                  </a:cubicBezTo>
                  <a:cubicBezTo>
                    <a:pt x="23" y="293"/>
                    <a:pt x="26" y="274"/>
                    <a:pt x="34" y="259"/>
                  </a:cubicBezTo>
                  <a:cubicBezTo>
                    <a:pt x="52" y="233"/>
                    <a:pt x="79" y="219"/>
                    <a:pt x="109" y="215"/>
                  </a:cubicBezTo>
                  <a:cubicBezTo>
                    <a:pt x="109" y="222"/>
                    <a:pt x="109" y="226"/>
                    <a:pt x="109" y="233"/>
                  </a:cubicBezTo>
                  <a:cubicBezTo>
                    <a:pt x="109" y="285"/>
                    <a:pt x="142" y="330"/>
                    <a:pt x="191" y="348"/>
                  </a:cubicBezTo>
                  <a:cubicBezTo>
                    <a:pt x="184" y="359"/>
                    <a:pt x="176" y="371"/>
                    <a:pt x="165" y="378"/>
                  </a:cubicBezTo>
                  <a:cubicBezTo>
                    <a:pt x="142" y="393"/>
                    <a:pt x="112" y="396"/>
                    <a:pt x="86" y="389"/>
                  </a:cubicBezTo>
                  <a:cubicBezTo>
                    <a:pt x="75" y="385"/>
                    <a:pt x="64" y="378"/>
                    <a:pt x="52" y="371"/>
                  </a:cubicBezTo>
                  <a:cubicBezTo>
                    <a:pt x="52" y="367"/>
                    <a:pt x="49" y="363"/>
                    <a:pt x="49" y="363"/>
                  </a:cubicBezTo>
                  <a:cubicBezTo>
                    <a:pt x="45" y="367"/>
                    <a:pt x="45" y="367"/>
                    <a:pt x="41" y="367"/>
                  </a:cubicBezTo>
                  <a:cubicBezTo>
                    <a:pt x="41" y="367"/>
                    <a:pt x="38" y="371"/>
                    <a:pt x="34" y="371"/>
                  </a:cubicBezTo>
                  <a:cubicBezTo>
                    <a:pt x="67" y="415"/>
                    <a:pt x="127" y="434"/>
                    <a:pt x="180" y="415"/>
                  </a:cubicBezTo>
                  <a:cubicBezTo>
                    <a:pt x="195" y="411"/>
                    <a:pt x="206" y="404"/>
                    <a:pt x="221" y="396"/>
                  </a:cubicBezTo>
                  <a:cubicBezTo>
                    <a:pt x="221" y="393"/>
                    <a:pt x="225" y="393"/>
                    <a:pt x="229" y="389"/>
                  </a:cubicBezTo>
                  <a:cubicBezTo>
                    <a:pt x="232" y="389"/>
                    <a:pt x="232" y="385"/>
                    <a:pt x="232" y="389"/>
                  </a:cubicBezTo>
                  <a:cubicBezTo>
                    <a:pt x="236" y="389"/>
                    <a:pt x="236" y="393"/>
                    <a:pt x="236" y="393"/>
                  </a:cubicBezTo>
                  <a:cubicBezTo>
                    <a:pt x="244" y="396"/>
                    <a:pt x="251" y="400"/>
                    <a:pt x="258" y="408"/>
                  </a:cubicBezTo>
                  <a:cubicBezTo>
                    <a:pt x="285" y="419"/>
                    <a:pt x="311" y="422"/>
                    <a:pt x="337" y="419"/>
                  </a:cubicBezTo>
                  <a:cubicBezTo>
                    <a:pt x="375" y="415"/>
                    <a:pt x="405" y="396"/>
                    <a:pt x="427" y="371"/>
                  </a:cubicBezTo>
                  <a:cubicBezTo>
                    <a:pt x="423" y="367"/>
                    <a:pt x="420" y="367"/>
                    <a:pt x="416" y="363"/>
                  </a:cubicBezTo>
                  <a:cubicBezTo>
                    <a:pt x="412" y="363"/>
                    <a:pt x="412" y="363"/>
                    <a:pt x="412" y="367"/>
                  </a:cubicBezTo>
                  <a:cubicBezTo>
                    <a:pt x="408" y="371"/>
                    <a:pt x="401" y="374"/>
                    <a:pt x="397" y="378"/>
                  </a:cubicBezTo>
                  <a:cubicBezTo>
                    <a:pt x="375" y="393"/>
                    <a:pt x="345" y="396"/>
                    <a:pt x="318" y="385"/>
                  </a:cubicBezTo>
                  <a:cubicBezTo>
                    <a:pt x="300" y="378"/>
                    <a:pt x="281" y="367"/>
                    <a:pt x="270" y="348"/>
                  </a:cubicBezTo>
                  <a:cubicBezTo>
                    <a:pt x="318" y="330"/>
                    <a:pt x="352" y="285"/>
                    <a:pt x="352" y="233"/>
                  </a:cubicBezTo>
                  <a:cubicBezTo>
                    <a:pt x="352" y="226"/>
                    <a:pt x="352" y="219"/>
                    <a:pt x="352" y="215"/>
                  </a:cubicBezTo>
                  <a:cubicBezTo>
                    <a:pt x="390" y="215"/>
                    <a:pt x="427" y="245"/>
                    <a:pt x="438" y="285"/>
                  </a:cubicBezTo>
                  <a:cubicBezTo>
                    <a:pt x="438" y="300"/>
                    <a:pt x="438" y="315"/>
                    <a:pt x="435" y="326"/>
                  </a:cubicBezTo>
                  <a:cubicBezTo>
                    <a:pt x="435" y="330"/>
                    <a:pt x="438" y="330"/>
                    <a:pt x="438" y="333"/>
                  </a:cubicBezTo>
                  <a:cubicBezTo>
                    <a:pt x="442" y="333"/>
                    <a:pt x="446" y="333"/>
                    <a:pt x="449" y="337"/>
                  </a:cubicBezTo>
                  <a:cubicBezTo>
                    <a:pt x="472" y="274"/>
                    <a:pt x="446" y="204"/>
                    <a:pt x="390" y="170"/>
                  </a:cubicBezTo>
                  <a:cubicBezTo>
                    <a:pt x="386" y="167"/>
                    <a:pt x="378" y="167"/>
                    <a:pt x="371" y="163"/>
                  </a:cubicBezTo>
                  <a:cubicBezTo>
                    <a:pt x="371" y="163"/>
                    <a:pt x="367" y="159"/>
                    <a:pt x="363" y="159"/>
                  </a:cubicBezTo>
                  <a:cubicBezTo>
                    <a:pt x="363" y="156"/>
                    <a:pt x="363" y="152"/>
                    <a:pt x="363" y="148"/>
                  </a:cubicBezTo>
                  <a:cubicBezTo>
                    <a:pt x="367" y="137"/>
                    <a:pt x="367" y="126"/>
                    <a:pt x="363" y="115"/>
                  </a:cubicBezTo>
                  <a:cubicBezTo>
                    <a:pt x="363" y="96"/>
                    <a:pt x="356" y="78"/>
                    <a:pt x="345" y="59"/>
                  </a:cubicBezTo>
                  <a:cubicBezTo>
                    <a:pt x="326" y="26"/>
                    <a:pt x="288" y="4"/>
                    <a:pt x="251" y="0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11"/>
                    <a:pt x="251" y="11"/>
                    <a:pt x="251" y="11"/>
                  </a:cubicBezTo>
                  <a:cubicBezTo>
                    <a:pt x="251" y="15"/>
                    <a:pt x="258" y="15"/>
                    <a:pt x="258" y="15"/>
                  </a:cubicBezTo>
                  <a:cubicBezTo>
                    <a:pt x="273" y="19"/>
                    <a:pt x="285" y="26"/>
                    <a:pt x="296" y="37"/>
                  </a:cubicBezTo>
                  <a:cubicBezTo>
                    <a:pt x="315" y="56"/>
                    <a:pt x="322" y="85"/>
                    <a:pt x="318" y="111"/>
                  </a:cubicBezTo>
                  <a:cubicBezTo>
                    <a:pt x="318" y="122"/>
                    <a:pt x="315" y="133"/>
                    <a:pt x="311" y="141"/>
                  </a:cubicBezTo>
                  <a:cubicBezTo>
                    <a:pt x="288" y="122"/>
                    <a:pt x="262" y="111"/>
                    <a:pt x="229" y="111"/>
                  </a:cubicBezTo>
                  <a:cubicBezTo>
                    <a:pt x="199" y="111"/>
                    <a:pt x="172" y="122"/>
                    <a:pt x="150" y="141"/>
                  </a:cubicBezTo>
                  <a:cubicBezTo>
                    <a:pt x="142" y="126"/>
                    <a:pt x="139" y="108"/>
                    <a:pt x="142" y="89"/>
                  </a:cubicBezTo>
                  <a:cubicBezTo>
                    <a:pt x="146" y="67"/>
                    <a:pt x="157" y="48"/>
                    <a:pt x="172" y="33"/>
                  </a:cubicBezTo>
                  <a:cubicBezTo>
                    <a:pt x="184" y="22"/>
                    <a:pt x="195" y="19"/>
                    <a:pt x="210" y="15"/>
                  </a:cubicBezTo>
                  <a:cubicBezTo>
                    <a:pt x="214" y="15"/>
                    <a:pt x="210" y="11"/>
                    <a:pt x="210" y="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57" y="7"/>
                    <a:pt x="116" y="45"/>
                    <a:pt x="101" y="93"/>
                  </a:cubicBezTo>
                  <a:cubicBezTo>
                    <a:pt x="97" y="108"/>
                    <a:pt x="94" y="119"/>
                    <a:pt x="94" y="133"/>
                  </a:cubicBezTo>
                  <a:cubicBezTo>
                    <a:pt x="94" y="141"/>
                    <a:pt x="97" y="152"/>
                    <a:pt x="97" y="159"/>
                  </a:cubicBezTo>
                  <a:cubicBezTo>
                    <a:pt x="97" y="163"/>
                    <a:pt x="97" y="159"/>
                    <a:pt x="94" y="163"/>
                  </a:cubicBezTo>
                  <a:lnTo>
                    <a:pt x="90" y="163"/>
                  </a:lnTo>
                  <a:cubicBezTo>
                    <a:pt x="86" y="167"/>
                    <a:pt x="79" y="167"/>
                    <a:pt x="75" y="170"/>
                  </a:cubicBezTo>
                  <a:cubicBezTo>
                    <a:pt x="52" y="182"/>
                    <a:pt x="34" y="204"/>
                    <a:pt x="19" y="226"/>
                  </a:cubicBezTo>
                  <a:cubicBezTo>
                    <a:pt x="0" y="259"/>
                    <a:pt x="0" y="300"/>
                    <a:pt x="15" y="337"/>
                  </a:cubicBezTo>
                  <a:cubicBezTo>
                    <a:pt x="19" y="337"/>
                    <a:pt x="23" y="333"/>
                    <a:pt x="26" y="330"/>
                  </a:cubicBezTo>
                  <a:close/>
                  <a:moveTo>
                    <a:pt x="315" y="219"/>
                  </a:moveTo>
                  <a:lnTo>
                    <a:pt x="315" y="219"/>
                  </a:lnTo>
                  <a:cubicBezTo>
                    <a:pt x="318" y="222"/>
                    <a:pt x="318" y="230"/>
                    <a:pt x="318" y="233"/>
                  </a:cubicBezTo>
                  <a:cubicBezTo>
                    <a:pt x="318" y="271"/>
                    <a:pt x="292" y="300"/>
                    <a:pt x="258" y="315"/>
                  </a:cubicBezTo>
                  <a:cubicBezTo>
                    <a:pt x="258" y="304"/>
                    <a:pt x="258" y="293"/>
                    <a:pt x="262" y="285"/>
                  </a:cubicBezTo>
                  <a:cubicBezTo>
                    <a:pt x="262" y="278"/>
                    <a:pt x="266" y="271"/>
                    <a:pt x="270" y="263"/>
                  </a:cubicBezTo>
                  <a:cubicBezTo>
                    <a:pt x="270" y="259"/>
                    <a:pt x="273" y="256"/>
                    <a:pt x="277" y="248"/>
                  </a:cubicBezTo>
                  <a:cubicBezTo>
                    <a:pt x="277" y="248"/>
                    <a:pt x="281" y="248"/>
                    <a:pt x="281" y="245"/>
                  </a:cubicBezTo>
                  <a:cubicBezTo>
                    <a:pt x="285" y="237"/>
                    <a:pt x="292" y="233"/>
                    <a:pt x="303" y="226"/>
                  </a:cubicBezTo>
                  <a:cubicBezTo>
                    <a:pt x="307" y="222"/>
                    <a:pt x="311" y="222"/>
                    <a:pt x="315" y="219"/>
                  </a:cubicBezTo>
                  <a:close/>
                  <a:moveTo>
                    <a:pt x="229" y="145"/>
                  </a:moveTo>
                  <a:lnTo>
                    <a:pt x="229" y="145"/>
                  </a:lnTo>
                  <a:cubicBezTo>
                    <a:pt x="251" y="145"/>
                    <a:pt x="273" y="156"/>
                    <a:pt x="288" y="167"/>
                  </a:cubicBezTo>
                  <a:cubicBezTo>
                    <a:pt x="288" y="170"/>
                    <a:pt x="288" y="170"/>
                    <a:pt x="285" y="170"/>
                  </a:cubicBezTo>
                  <a:cubicBezTo>
                    <a:pt x="277" y="178"/>
                    <a:pt x="225" y="208"/>
                    <a:pt x="172" y="167"/>
                  </a:cubicBezTo>
                  <a:cubicBezTo>
                    <a:pt x="187" y="156"/>
                    <a:pt x="206" y="145"/>
                    <a:pt x="229" y="145"/>
                  </a:cubicBezTo>
                  <a:close/>
                  <a:moveTo>
                    <a:pt x="142" y="219"/>
                  </a:moveTo>
                  <a:lnTo>
                    <a:pt x="142" y="219"/>
                  </a:lnTo>
                  <a:cubicBezTo>
                    <a:pt x="154" y="222"/>
                    <a:pt x="165" y="230"/>
                    <a:pt x="176" y="241"/>
                  </a:cubicBezTo>
                  <a:cubicBezTo>
                    <a:pt x="176" y="241"/>
                    <a:pt x="184" y="248"/>
                    <a:pt x="187" y="252"/>
                  </a:cubicBezTo>
                  <a:cubicBezTo>
                    <a:pt x="187" y="256"/>
                    <a:pt x="191" y="259"/>
                    <a:pt x="191" y="263"/>
                  </a:cubicBezTo>
                  <a:cubicBezTo>
                    <a:pt x="195" y="263"/>
                    <a:pt x="195" y="263"/>
                    <a:pt x="195" y="263"/>
                  </a:cubicBezTo>
                  <a:cubicBezTo>
                    <a:pt x="199" y="278"/>
                    <a:pt x="202" y="293"/>
                    <a:pt x="202" y="315"/>
                  </a:cubicBezTo>
                  <a:cubicBezTo>
                    <a:pt x="169" y="304"/>
                    <a:pt x="142" y="271"/>
                    <a:pt x="142" y="233"/>
                  </a:cubicBezTo>
                  <a:cubicBezTo>
                    <a:pt x="142" y="230"/>
                    <a:pt x="142" y="226"/>
                    <a:pt x="142" y="21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257"/>
            <p:cNvSpPr>
              <a:spLocks noChangeArrowheads="1"/>
            </p:cNvSpPr>
            <p:nvPr/>
          </p:nvSpPr>
          <p:spPr bwMode="auto">
            <a:xfrm>
              <a:off x="5055907" y="1781808"/>
              <a:ext cx="249238" cy="247650"/>
            </a:xfrm>
            <a:custGeom>
              <a:avLst/>
              <a:gdLst>
                <a:gd name="T0" fmla="*/ 345 w 694"/>
                <a:gd name="T1" fmla="*/ 685 h 686"/>
                <a:gd name="T2" fmla="*/ 345 w 694"/>
                <a:gd name="T3" fmla="*/ 685 h 686"/>
                <a:gd name="T4" fmla="*/ 0 w 694"/>
                <a:gd name="T5" fmla="*/ 340 h 686"/>
                <a:gd name="T6" fmla="*/ 345 w 694"/>
                <a:gd name="T7" fmla="*/ 0 h 686"/>
                <a:gd name="T8" fmla="*/ 693 w 694"/>
                <a:gd name="T9" fmla="*/ 340 h 686"/>
                <a:gd name="T10" fmla="*/ 345 w 694"/>
                <a:gd name="T11" fmla="*/ 685 h 686"/>
                <a:gd name="T12" fmla="*/ 345 w 694"/>
                <a:gd name="T13" fmla="*/ 40 h 686"/>
                <a:gd name="T14" fmla="*/ 345 w 694"/>
                <a:gd name="T15" fmla="*/ 40 h 686"/>
                <a:gd name="T16" fmla="*/ 45 w 694"/>
                <a:gd name="T17" fmla="*/ 340 h 686"/>
                <a:gd name="T18" fmla="*/ 345 w 694"/>
                <a:gd name="T19" fmla="*/ 641 h 686"/>
                <a:gd name="T20" fmla="*/ 648 w 694"/>
                <a:gd name="T21" fmla="*/ 340 h 686"/>
                <a:gd name="T22" fmla="*/ 345 w 694"/>
                <a:gd name="T23" fmla="*/ 4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4" h="686">
                  <a:moveTo>
                    <a:pt x="345" y="685"/>
                  </a:moveTo>
                  <a:lnTo>
                    <a:pt x="345" y="685"/>
                  </a:lnTo>
                  <a:cubicBezTo>
                    <a:pt x="154" y="685"/>
                    <a:pt x="0" y="529"/>
                    <a:pt x="0" y="340"/>
                  </a:cubicBezTo>
                  <a:cubicBezTo>
                    <a:pt x="0" y="152"/>
                    <a:pt x="154" y="0"/>
                    <a:pt x="345" y="0"/>
                  </a:cubicBezTo>
                  <a:cubicBezTo>
                    <a:pt x="536" y="0"/>
                    <a:pt x="693" y="152"/>
                    <a:pt x="693" y="340"/>
                  </a:cubicBezTo>
                  <a:cubicBezTo>
                    <a:pt x="693" y="529"/>
                    <a:pt x="536" y="685"/>
                    <a:pt x="345" y="685"/>
                  </a:cubicBezTo>
                  <a:close/>
                  <a:moveTo>
                    <a:pt x="345" y="40"/>
                  </a:moveTo>
                  <a:lnTo>
                    <a:pt x="345" y="40"/>
                  </a:lnTo>
                  <a:cubicBezTo>
                    <a:pt x="180" y="40"/>
                    <a:pt x="45" y="177"/>
                    <a:pt x="45" y="340"/>
                  </a:cubicBezTo>
                  <a:cubicBezTo>
                    <a:pt x="45" y="507"/>
                    <a:pt x="180" y="641"/>
                    <a:pt x="345" y="641"/>
                  </a:cubicBezTo>
                  <a:cubicBezTo>
                    <a:pt x="513" y="641"/>
                    <a:pt x="648" y="507"/>
                    <a:pt x="648" y="340"/>
                  </a:cubicBezTo>
                  <a:cubicBezTo>
                    <a:pt x="648" y="177"/>
                    <a:pt x="513" y="40"/>
                    <a:pt x="345" y="4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258"/>
            <p:cNvSpPr>
              <a:spLocks noChangeArrowheads="1"/>
            </p:cNvSpPr>
            <p:nvPr/>
          </p:nvSpPr>
          <p:spPr bwMode="auto">
            <a:xfrm>
              <a:off x="5181320" y="1653220"/>
              <a:ext cx="249237" cy="246063"/>
            </a:xfrm>
            <a:custGeom>
              <a:avLst/>
              <a:gdLst>
                <a:gd name="T0" fmla="*/ 371 w 694"/>
                <a:gd name="T1" fmla="*/ 0 h 683"/>
                <a:gd name="T2" fmla="*/ 367 w 694"/>
                <a:gd name="T3" fmla="*/ 0 h 683"/>
                <a:gd name="T4" fmla="*/ 360 w 694"/>
                <a:gd name="T5" fmla="*/ 0 h 683"/>
                <a:gd name="T6" fmla="*/ 345 w 694"/>
                <a:gd name="T7" fmla="*/ 0 h 683"/>
                <a:gd name="T8" fmla="*/ 333 w 694"/>
                <a:gd name="T9" fmla="*/ 0 h 683"/>
                <a:gd name="T10" fmla="*/ 326 w 694"/>
                <a:gd name="T11" fmla="*/ 0 h 683"/>
                <a:gd name="T12" fmla="*/ 322 w 694"/>
                <a:gd name="T13" fmla="*/ 0 h 683"/>
                <a:gd name="T14" fmla="*/ 0 w 694"/>
                <a:gd name="T15" fmla="*/ 356 h 683"/>
                <a:gd name="T16" fmla="*/ 165 w 694"/>
                <a:gd name="T17" fmla="*/ 363 h 683"/>
                <a:gd name="T18" fmla="*/ 225 w 694"/>
                <a:gd name="T19" fmla="*/ 441 h 683"/>
                <a:gd name="T20" fmla="*/ 322 w 694"/>
                <a:gd name="T21" fmla="*/ 363 h 683"/>
                <a:gd name="T22" fmla="*/ 259 w 694"/>
                <a:gd name="T23" fmla="*/ 470 h 683"/>
                <a:gd name="T24" fmla="*/ 322 w 694"/>
                <a:gd name="T25" fmla="*/ 515 h 683"/>
                <a:gd name="T26" fmla="*/ 345 w 694"/>
                <a:gd name="T27" fmla="*/ 682 h 683"/>
                <a:gd name="T28" fmla="*/ 360 w 694"/>
                <a:gd name="T29" fmla="*/ 682 h 683"/>
                <a:gd name="T30" fmla="*/ 363 w 694"/>
                <a:gd name="T31" fmla="*/ 682 h 683"/>
                <a:gd name="T32" fmla="*/ 371 w 694"/>
                <a:gd name="T33" fmla="*/ 682 h 683"/>
                <a:gd name="T34" fmla="*/ 371 w 694"/>
                <a:gd name="T35" fmla="*/ 0 h 683"/>
                <a:gd name="T36" fmla="*/ 165 w 694"/>
                <a:gd name="T37" fmla="*/ 319 h 683"/>
                <a:gd name="T38" fmla="*/ 75 w 694"/>
                <a:gd name="T39" fmla="*/ 211 h 683"/>
                <a:gd name="T40" fmla="*/ 165 w 694"/>
                <a:gd name="T41" fmla="*/ 319 h 683"/>
                <a:gd name="T42" fmla="*/ 210 w 694"/>
                <a:gd name="T43" fmla="*/ 167 h 683"/>
                <a:gd name="T44" fmla="*/ 281 w 694"/>
                <a:gd name="T45" fmla="*/ 52 h 683"/>
                <a:gd name="T46" fmla="*/ 322 w 694"/>
                <a:gd name="T47" fmla="*/ 319 h 683"/>
                <a:gd name="T48" fmla="*/ 210 w 694"/>
                <a:gd name="T49" fmla="*/ 319 h 683"/>
                <a:gd name="T50" fmla="*/ 322 w 694"/>
                <a:gd name="T51" fmla="*/ 211 h 683"/>
                <a:gd name="T52" fmla="*/ 322 w 694"/>
                <a:gd name="T53" fmla="*/ 167 h 683"/>
                <a:gd name="T54" fmla="*/ 259 w 694"/>
                <a:gd name="T55" fmla="*/ 167 h 683"/>
                <a:gd name="T56" fmla="*/ 322 w 694"/>
                <a:gd name="T57" fmla="*/ 167 h 683"/>
                <a:gd name="T58" fmla="*/ 648 w 694"/>
                <a:gd name="T59" fmla="*/ 319 h 683"/>
                <a:gd name="T60" fmla="*/ 502 w 694"/>
                <a:gd name="T61" fmla="*/ 211 h 683"/>
                <a:gd name="T62" fmla="*/ 648 w 694"/>
                <a:gd name="T63" fmla="*/ 319 h 683"/>
                <a:gd name="T64" fmla="*/ 592 w 694"/>
                <a:gd name="T65" fmla="*/ 167 h 683"/>
                <a:gd name="T66" fmla="*/ 412 w 694"/>
                <a:gd name="T67" fmla="*/ 52 h 683"/>
                <a:gd name="T68" fmla="*/ 367 w 694"/>
                <a:gd name="T69" fmla="*/ 67 h 683"/>
                <a:gd name="T70" fmla="*/ 435 w 694"/>
                <a:gd name="T71" fmla="*/ 167 h 683"/>
                <a:gd name="T72" fmla="*/ 367 w 694"/>
                <a:gd name="T73" fmla="*/ 67 h 683"/>
                <a:gd name="T74" fmla="*/ 367 w 694"/>
                <a:gd name="T75" fmla="*/ 211 h 683"/>
                <a:gd name="T76" fmla="*/ 480 w 694"/>
                <a:gd name="T77" fmla="*/ 319 h 683"/>
                <a:gd name="T78" fmla="*/ 367 w 694"/>
                <a:gd name="T79" fmla="*/ 211 h 683"/>
                <a:gd name="T80" fmla="*/ 367 w 694"/>
                <a:gd name="T81" fmla="*/ 363 h 683"/>
                <a:gd name="T82" fmla="*/ 453 w 694"/>
                <a:gd name="T83" fmla="*/ 470 h 683"/>
                <a:gd name="T84" fmla="*/ 367 w 694"/>
                <a:gd name="T85" fmla="*/ 363 h 683"/>
                <a:gd name="T86" fmla="*/ 367 w 694"/>
                <a:gd name="T87" fmla="*/ 615 h 683"/>
                <a:gd name="T88" fmla="*/ 435 w 694"/>
                <a:gd name="T89" fmla="*/ 515 h 683"/>
                <a:gd name="T90" fmla="*/ 412 w 694"/>
                <a:gd name="T91" fmla="*/ 633 h 683"/>
                <a:gd name="T92" fmla="*/ 483 w 694"/>
                <a:gd name="T93" fmla="*/ 515 h 683"/>
                <a:gd name="T94" fmla="*/ 412 w 694"/>
                <a:gd name="T95" fmla="*/ 633 h 683"/>
                <a:gd name="T96" fmla="*/ 502 w 694"/>
                <a:gd name="T97" fmla="*/ 470 h 683"/>
                <a:gd name="T98" fmla="*/ 648 w 694"/>
                <a:gd name="T99" fmla="*/ 363 h 683"/>
                <a:gd name="T100" fmla="*/ 502 w 694"/>
                <a:gd name="T101" fmla="*/ 47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94" h="683">
                  <a:moveTo>
                    <a:pt x="371" y="0"/>
                  </a:moveTo>
                  <a:lnTo>
                    <a:pt x="371" y="0"/>
                  </a:lnTo>
                  <a:lnTo>
                    <a:pt x="371" y="0"/>
                  </a:lnTo>
                  <a:cubicBezTo>
                    <a:pt x="367" y="0"/>
                    <a:pt x="367" y="0"/>
                    <a:pt x="367" y="0"/>
                  </a:cubicBezTo>
                  <a:cubicBezTo>
                    <a:pt x="363" y="0"/>
                    <a:pt x="363" y="0"/>
                    <a:pt x="360" y="0"/>
                  </a:cubicBezTo>
                  <a:lnTo>
                    <a:pt x="360" y="0"/>
                  </a:lnTo>
                  <a:lnTo>
                    <a:pt x="360" y="0"/>
                  </a:lnTo>
                  <a:cubicBezTo>
                    <a:pt x="356" y="0"/>
                    <a:pt x="352" y="0"/>
                    <a:pt x="345" y="0"/>
                  </a:cubicBezTo>
                  <a:cubicBezTo>
                    <a:pt x="341" y="0"/>
                    <a:pt x="337" y="0"/>
                    <a:pt x="333" y="0"/>
                  </a:cubicBezTo>
                  <a:lnTo>
                    <a:pt x="333" y="0"/>
                  </a:lnTo>
                  <a:lnTo>
                    <a:pt x="333" y="0"/>
                  </a:lnTo>
                  <a:cubicBezTo>
                    <a:pt x="330" y="0"/>
                    <a:pt x="330" y="0"/>
                    <a:pt x="326" y="0"/>
                  </a:cubicBezTo>
                  <a:cubicBezTo>
                    <a:pt x="322" y="0"/>
                    <a:pt x="322" y="0"/>
                    <a:pt x="322" y="0"/>
                  </a:cubicBezTo>
                  <a:lnTo>
                    <a:pt x="322" y="0"/>
                  </a:lnTo>
                  <a:cubicBezTo>
                    <a:pt x="143" y="11"/>
                    <a:pt x="0" y="159"/>
                    <a:pt x="0" y="341"/>
                  </a:cubicBezTo>
                  <a:cubicBezTo>
                    <a:pt x="0" y="345"/>
                    <a:pt x="0" y="348"/>
                    <a:pt x="0" y="356"/>
                  </a:cubicBezTo>
                  <a:cubicBezTo>
                    <a:pt x="26" y="356"/>
                    <a:pt x="53" y="359"/>
                    <a:pt x="79" y="363"/>
                  </a:cubicBezTo>
                  <a:cubicBezTo>
                    <a:pt x="165" y="363"/>
                    <a:pt x="165" y="363"/>
                    <a:pt x="165" y="363"/>
                  </a:cubicBezTo>
                  <a:cubicBezTo>
                    <a:pt x="169" y="374"/>
                    <a:pt x="169" y="389"/>
                    <a:pt x="173" y="400"/>
                  </a:cubicBezTo>
                  <a:cubicBezTo>
                    <a:pt x="191" y="411"/>
                    <a:pt x="210" y="426"/>
                    <a:pt x="225" y="441"/>
                  </a:cubicBezTo>
                  <a:cubicBezTo>
                    <a:pt x="217" y="415"/>
                    <a:pt x="214" y="389"/>
                    <a:pt x="210" y="363"/>
                  </a:cubicBezTo>
                  <a:cubicBezTo>
                    <a:pt x="322" y="363"/>
                    <a:pt x="322" y="363"/>
                    <a:pt x="322" y="363"/>
                  </a:cubicBezTo>
                  <a:cubicBezTo>
                    <a:pt x="322" y="470"/>
                    <a:pt x="322" y="470"/>
                    <a:pt x="322" y="470"/>
                  </a:cubicBezTo>
                  <a:cubicBezTo>
                    <a:pt x="259" y="470"/>
                    <a:pt x="259" y="470"/>
                    <a:pt x="259" y="470"/>
                  </a:cubicBezTo>
                  <a:cubicBezTo>
                    <a:pt x="270" y="485"/>
                    <a:pt x="281" y="500"/>
                    <a:pt x="292" y="515"/>
                  </a:cubicBezTo>
                  <a:cubicBezTo>
                    <a:pt x="322" y="515"/>
                    <a:pt x="322" y="515"/>
                    <a:pt x="322" y="515"/>
                  </a:cubicBezTo>
                  <a:cubicBezTo>
                    <a:pt x="322" y="582"/>
                    <a:pt x="322" y="582"/>
                    <a:pt x="322" y="582"/>
                  </a:cubicBezTo>
                  <a:cubicBezTo>
                    <a:pt x="337" y="615"/>
                    <a:pt x="341" y="648"/>
                    <a:pt x="345" y="682"/>
                  </a:cubicBezTo>
                  <a:lnTo>
                    <a:pt x="345" y="682"/>
                  </a:lnTo>
                  <a:cubicBezTo>
                    <a:pt x="352" y="682"/>
                    <a:pt x="356" y="682"/>
                    <a:pt x="360" y="682"/>
                  </a:cubicBezTo>
                  <a:lnTo>
                    <a:pt x="360" y="682"/>
                  </a:lnTo>
                  <a:cubicBezTo>
                    <a:pt x="363" y="682"/>
                    <a:pt x="363" y="682"/>
                    <a:pt x="363" y="682"/>
                  </a:cubicBezTo>
                  <a:cubicBezTo>
                    <a:pt x="371" y="682"/>
                    <a:pt x="371" y="682"/>
                    <a:pt x="371" y="682"/>
                  </a:cubicBezTo>
                  <a:lnTo>
                    <a:pt x="371" y="682"/>
                  </a:lnTo>
                  <a:cubicBezTo>
                    <a:pt x="551" y="671"/>
                    <a:pt x="693" y="522"/>
                    <a:pt x="693" y="341"/>
                  </a:cubicBezTo>
                  <a:cubicBezTo>
                    <a:pt x="693" y="159"/>
                    <a:pt x="551" y="11"/>
                    <a:pt x="371" y="0"/>
                  </a:cubicBezTo>
                  <a:close/>
                  <a:moveTo>
                    <a:pt x="165" y="319"/>
                  </a:moveTo>
                  <a:lnTo>
                    <a:pt x="165" y="319"/>
                  </a:lnTo>
                  <a:cubicBezTo>
                    <a:pt x="45" y="319"/>
                    <a:pt x="45" y="319"/>
                    <a:pt x="45" y="319"/>
                  </a:cubicBezTo>
                  <a:cubicBezTo>
                    <a:pt x="49" y="282"/>
                    <a:pt x="60" y="245"/>
                    <a:pt x="75" y="211"/>
                  </a:cubicBezTo>
                  <a:cubicBezTo>
                    <a:pt x="191" y="211"/>
                    <a:pt x="191" y="211"/>
                    <a:pt x="191" y="211"/>
                  </a:cubicBezTo>
                  <a:cubicBezTo>
                    <a:pt x="176" y="245"/>
                    <a:pt x="169" y="282"/>
                    <a:pt x="165" y="319"/>
                  </a:cubicBezTo>
                  <a:close/>
                  <a:moveTo>
                    <a:pt x="210" y="167"/>
                  </a:moveTo>
                  <a:lnTo>
                    <a:pt x="210" y="167"/>
                  </a:lnTo>
                  <a:cubicBezTo>
                    <a:pt x="101" y="167"/>
                    <a:pt x="101" y="167"/>
                    <a:pt x="101" y="167"/>
                  </a:cubicBezTo>
                  <a:cubicBezTo>
                    <a:pt x="143" y="111"/>
                    <a:pt x="206" y="67"/>
                    <a:pt x="281" y="52"/>
                  </a:cubicBezTo>
                  <a:cubicBezTo>
                    <a:pt x="259" y="82"/>
                    <a:pt x="229" y="122"/>
                    <a:pt x="210" y="167"/>
                  </a:cubicBezTo>
                  <a:close/>
                  <a:moveTo>
                    <a:pt x="322" y="319"/>
                  </a:moveTo>
                  <a:lnTo>
                    <a:pt x="322" y="319"/>
                  </a:lnTo>
                  <a:cubicBezTo>
                    <a:pt x="210" y="319"/>
                    <a:pt x="210" y="319"/>
                    <a:pt x="210" y="319"/>
                  </a:cubicBezTo>
                  <a:cubicBezTo>
                    <a:pt x="214" y="282"/>
                    <a:pt x="225" y="245"/>
                    <a:pt x="236" y="211"/>
                  </a:cubicBezTo>
                  <a:cubicBezTo>
                    <a:pt x="322" y="211"/>
                    <a:pt x="322" y="211"/>
                    <a:pt x="322" y="211"/>
                  </a:cubicBezTo>
                  <a:lnTo>
                    <a:pt x="322" y="319"/>
                  </a:lnTo>
                  <a:close/>
                  <a:moveTo>
                    <a:pt x="322" y="167"/>
                  </a:moveTo>
                  <a:lnTo>
                    <a:pt x="322" y="167"/>
                  </a:lnTo>
                  <a:cubicBezTo>
                    <a:pt x="259" y="167"/>
                    <a:pt x="259" y="167"/>
                    <a:pt x="259" y="167"/>
                  </a:cubicBezTo>
                  <a:cubicBezTo>
                    <a:pt x="281" y="126"/>
                    <a:pt x="304" y="93"/>
                    <a:pt x="322" y="67"/>
                  </a:cubicBezTo>
                  <a:lnTo>
                    <a:pt x="322" y="167"/>
                  </a:lnTo>
                  <a:close/>
                  <a:moveTo>
                    <a:pt x="648" y="319"/>
                  </a:moveTo>
                  <a:lnTo>
                    <a:pt x="648" y="319"/>
                  </a:lnTo>
                  <a:cubicBezTo>
                    <a:pt x="525" y="319"/>
                    <a:pt x="525" y="319"/>
                    <a:pt x="525" y="319"/>
                  </a:cubicBezTo>
                  <a:cubicBezTo>
                    <a:pt x="525" y="282"/>
                    <a:pt x="513" y="245"/>
                    <a:pt x="502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33" y="245"/>
                    <a:pt x="644" y="282"/>
                    <a:pt x="648" y="319"/>
                  </a:cubicBezTo>
                  <a:close/>
                  <a:moveTo>
                    <a:pt x="592" y="167"/>
                  </a:moveTo>
                  <a:lnTo>
                    <a:pt x="592" y="167"/>
                  </a:lnTo>
                  <a:cubicBezTo>
                    <a:pt x="483" y="167"/>
                    <a:pt x="483" y="167"/>
                    <a:pt x="483" y="167"/>
                  </a:cubicBezTo>
                  <a:cubicBezTo>
                    <a:pt x="461" y="122"/>
                    <a:pt x="435" y="82"/>
                    <a:pt x="412" y="52"/>
                  </a:cubicBezTo>
                  <a:cubicBezTo>
                    <a:pt x="483" y="67"/>
                    <a:pt x="547" y="111"/>
                    <a:pt x="592" y="167"/>
                  </a:cubicBezTo>
                  <a:close/>
                  <a:moveTo>
                    <a:pt x="367" y="67"/>
                  </a:moveTo>
                  <a:lnTo>
                    <a:pt x="367" y="67"/>
                  </a:lnTo>
                  <a:cubicBezTo>
                    <a:pt x="390" y="93"/>
                    <a:pt x="412" y="126"/>
                    <a:pt x="435" y="167"/>
                  </a:cubicBezTo>
                  <a:cubicBezTo>
                    <a:pt x="367" y="167"/>
                    <a:pt x="367" y="167"/>
                    <a:pt x="367" y="167"/>
                  </a:cubicBezTo>
                  <a:lnTo>
                    <a:pt x="367" y="67"/>
                  </a:lnTo>
                  <a:close/>
                  <a:moveTo>
                    <a:pt x="367" y="211"/>
                  </a:moveTo>
                  <a:lnTo>
                    <a:pt x="367" y="211"/>
                  </a:lnTo>
                  <a:cubicBezTo>
                    <a:pt x="453" y="211"/>
                    <a:pt x="453" y="211"/>
                    <a:pt x="453" y="211"/>
                  </a:cubicBezTo>
                  <a:cubicBezTo>
                    <a:pt x="468" y="245"/>
                    <a:pt x="480" y="282"/>
                    <a:pt x="480" y="319"/>
                  </a:cubicBezTo>
                  <a:cubicBezTo>
                    <a:pt x="367" y="319"/>
                    <a:pt x="367" y="319"/>
                    <a:pt x="367" y="319"/>
                  </a:cubicBezTo>
                  <a:lnTo>
                    <a:pt x="367" y="211"/>
                  </a:lnTo>
                  <a:close/>
                  <a:moveTo>
                    <a:pt x="367" y="363"/>
                  </a:moveTo>
                  <a:lnTo>
                    <a:pt x="367" y="363"/>
                  </a:lnTo>
                  <a:cubicBezTo>
                    <a:pt x="480" y="363"/>
                    <a:pt x="480" y="363"/>
                    <a:pt x="480" y="363"/>
                  </a:cubicBezTo>
                  <a:cubicBezTo>
                    <a:pt x="480" y="400"/>
                    <a:pt x="468" y="437"/>
                    <a:pt x="453" y="470"/>
                  </a:cubicBezTo>
                  <a:cubicBezTo>
                    <a:pt x="367" y="470"/>
                    <a:pt x="367" y="470"/>
                    <a:pt x="367" y="470"/>
                  </a:cubicBezTo>
                  <a:lnTo>
                    <a:pt x="367" y="363"/>
                  </a:lnTo>
                  <a:close/>
                  <a:moveTo>
                    <a:pt x="367" y="615"/>
                  </a:moveTo>
                  <a:lnTo>
                    <a:pt x="367" y="615"/>
                  </a:lnTo>
                  <a:cubicBezTo>
                    <a:pt x="367" y="515"/>
                    <a:pt x="367" y="515"/>
                    <a:pt x="367" y="515"/>
                  </a:cubicBezTo>
                  <a:cubicBezTo>
                    <a:pt x="435" y="515"/>
                    <a:pt x="435" y="515"/>
                    <a:pt x="435" y="515"/>
                  </a:cubicBezTo>
                  <a:cubicBezTo>
                    <a:pt x="412" y="556"/>
                    <a:pt x="390" y="593"/>
                    <a:pt x="367" y="615"/>
                  </a:cubicBezTo>
                  <a:close/>
                  <a:moveTo>
                    <a:pt x="412" y="633"/>
                  </a:moveTo>
                  <a:lnTo>
                    <a:pt x="412" y="633"/>
                  </a:lnTo>
                  <a:cubicBezTo>
                    <a:pt x="435" y="600"/>
                    <a:pt x="461" y="563"/>
                    <a:pt x="483" y="515"/>
                  </a:cubicBezTo>
                  <a:cubicBezTo>
                    <a:pt x="592" y="515"/>
                    <a:pt x="592" y="515"/>
                    <a:pt x="592" y="515"/>
                  </a:cubicBezTo>
                  <a:cubicBezTo>
                    <a:pt x="547" y="574"/>
                    <a:pt x="483" y="615"/>
                    <a:pt x="412" y="633"/>
                  </a:cubicBezTo>
                  <a:close/>
                  <a:moveTo>
                    <a:pt x="502" y="470"/>
                  </a:moveTo>
                  <a:lnTo>
                    <a:pt x="502" y="470"/>
                  </a:lnTo>
                  <a:cubicBezTo>
                    <a:pt x="513" y="437"/>
                    <a:pt x="525" y="400"/>
                    <a:pt x="525" y="363"/>
                  </a:cubicBezTo>
                  <a:cubicBezTo>
                    <a:pt x="648" y="363"/>
                    <a:pt x="648" y="363"/>
                    <a:pt x="648" y="363"/>
                  </a:cubicBezTo>
                  <a:cubicBezTo>
                    <a:pt x="644" y="400"/>
                    <a:pt x="633" y="437"/>
                    <a:pt x="618" y="470"/>
                  </a:cubicBezTo>
                  <a:lnTo>
                    <a:pt x="502" y="4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5076424" y="2937557"/>
            <a:ext cx="374650" cy="376237"/>
            <a:chOff x="5055907" y="2918284"/>
            <a:chExt cx="374650" cy="376237"/>
          </a:xfrm>
        </p:grpSpPr>
        <p:sp>
          <p:nvSpPr>
            <p:cNvPr id="668" name="Freeform 1405"/>
            <p:cNvSpPr>
              <a:spLocks noChangeArrowheads="1"/>
            </p:cNvSpPr>
            <p:nvPr/>
          </p:nvSpPr>
          <p:spPr bwMode="auto">
            <a:xfrm>
              <a:off x="5064602" y="3056963"/>
              <a:ext cx="228123" cy="226299"/>
            </a:xfrm>
            <a:custGeom>
              <a:avLst/>
              <a:gdLst>
                <a:gd name="T0" fmla="*/ 275 w 551"/>
                <a:gd name="T1" fmla="*/ 0 h 548"/>
                <a:gd name="T2" fmla="*/ 275 w 551"/>
                <a:gd name="T3" fmla="*/ 0 h 548"/>
                <a:gd name="T4" fmla="*/ 0 w 551"/>
                <a:gd name="T5" fmla="*/ 272 h 548"/>
                <a:gd name="T6" fmla="*/ 275 w 551"/>
                <a:gd name="T7" fmla="*/ 547 h 548"/>
                <a:gd name="T8" fmla="*/ 550 w 551"/>
                <a:gd name="T9" fmla="*/ 272 h 548"/>
                <a:gd name="T10" fmla="*/ 275 w 551"/>
                <a:gd name="T11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1" h="548">
                  <a:moveTo>
                    <a:pt x="275" y="0"/>
                  </a:moveTo>
                  <a:lnTo>
                    <a:pt x="275" y="0"/>
                  </a:lnTo>
                  <a:cubicBezTo>
                    <a:pt x="125" y="0"/>
                    <a:pt x="0" y="121"/>
                    <a:pt x="0" y="272"/>
                  </a:cubicBezTo>
                  <a:cubicBezTo>
                    <a:pt x="0" y="426"/>
                    <a:pt x="125" y="547"/>
                    <a:pt x="275" y="547"/>
                  </a:cubicBezTo>
                  <a:cubicBezTo>
                    <a:pt x="426" y="547"/>
                    <a:pt x="550" y="426"/>
                    <a:pt x="550" y="272"/>
                  </a:cubicBezTo>
                  <a:cubicBezTo>
                    <a:pt x="550" y="121"/>
                    <a:pt x="426" y="0"/>
                    <a:pt x="2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265"/>
            <p:cNvSpPr>
              <a:spLocks noChangeArrowheads="1"/>
            </p:cNvSpPr>
            <p:nvPr/>
          </p:nvSpPr>
          <p:spPr bwMode="auto">
            <a:xfrm>
              <a:off x="5179732" y="3061159"/>
              <a:ext cx="109538" cy="217487"/>
            </a:xfrm>
            <a:custGeom>
              <a:avLst/>
              <a:gdLst>
                <a:gd name="T0" fmla="*/ 0 w 304"/>
                <a:gd name="T1" fmla="*/ 0 h 602"/>
                <a:gd name="T2" fmla="*/ 0 w 304"/>
                <a:gd name="T3" fmla="*/ 0 h 602"/>
                <a:gd name="T4" fmla="*/ 0 w 304"/>
                <a:gd name="T5" fmla="*/ 601 h 602"/>
                <a:gd name="T6" fmla="*/ 303 w 304"/>
                <a:gd name="T7" fmla="*/ 300 h 602"/>
                <a:gd name="T8" fmla="*/ 0 w 304"/>
                <a:gd name="T9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602">
                  <a:moveTo>
                    <a:pt x="0" y="0"/>
                  </a:moveTo>
                  <a:lnTo>
                    <a:pt x="0" y="0"/>
                  </a:lnTo>
                  <a:cubicBezTo>
                    <a:pt x="0" y="601"/>
                    <a:pt x="0" y="601"/>
                    <a:pt x="0" y="601"/>
                  </a:cubicBezTo>
                  <a:cubicBezTo>
                    <a:pt x="168" y="601"/>
                    <a:pt x="303" y="467"/>
                    <a:pt x="303" y="300"/>
                  </a:cubicBezTo>
                  <a:cubicBezTo>
                    <a:pt x="303" y="137"/>
                    <a:pt x="168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266"/>
            <p:cNvSpPr>
              <a:spLocks noChangeArrowheads="1"/>
            </p:cNvSpPr>
            <p:nvPr/>
          </p:nvSpPr>
          <p:spPr bwMode="auto">
            <a:xfrm>
              <a:off x="5097182" y="3084971"/>
              <a:ext cx="169863" cy="157163"/>
            </a:xfrm>
            <a:custGeom>
              <a:avLst/>
              <a:gdLst>
                <a:gd name="T0" fmla="*/ 26 w 473"/>
                <a:gd name="T1" fmla="*/ 330 h 435"/>
                <a:gd name="T2" fmla="*/ 23 w 473"/>
                <a:gd name="T3" fmla="*/ 307 h 435"/>
                <a:gd name="T4" fmla="*/ 109 w 473"/>
                <a:gd name="T5" fmla="*/ 215 h 435"/>
                <a:gd name="T6" fmla="*/ 191 w 473"/>
                <a:gd name="T7" fmla="*/ 348 h 435"/>
                <a:gd name="T8" fmla="*/ 86 w 473"/>
                <a:gd name="T9" fmla="*/ 389 h 435"/>
                <a:gd name="T10" fmla="*/ 49 w 473"/>
                <a:gd name="T11" fmla="*/ 363 h 435"/>
                <a:gd name="T12" fmla="*/ 34 w 473"/>
                <a:gd name="T13" fmla="*/ 371 h 435"/>
                <a:gd name="T14" fmla="*/ 221 w 473"/>
                <a:gd name="T15" fmla="*/ 396 h 435"/>
                <a:gd name="T16" fmla="*/ 232 w 473"/>
                <a:gd name="T17" fmla="*/ 389 h 435"/>
                <a:gd name="T18" fmla="*/ 258 w 473"/>
                <a:gd name="T19" fmla="*/ 408 h 435"/>
                <a:gd name="T20" fmla="*/ 427 w 473"/>
                <a:gd name="T21" fmla="*/ 371 h 435"/>
                <a:gd name="T22" fmla="*/ 412 w 473"/>
                <a:gd name="T23" fmla="*/ 367 h 435"/>
                <a:gd name="T24" fmla="*/ 318 w 473"/>
                <a:gd name="T25" fmla="*/ 385 h 435"/>
                <a:gd name="T26" fmla="*/ 352 w 473"/>
                <a:gd name="T27" fmla="*/ 233 h 435"/>
                <a:gd name="T28" fmla="*/ 438 w 473"/>
                <a:gd name="T29" fmla="*/ 285 h 435"/>
                <a:gd name="T30" fmla="*/ 438 w 473"/>
                <a:gd name="T31" fmla="*/ 333 h 435"/>
                <a:gd name="T32" fmla="*/ 390 w 473"/>
                <a:gd name="T33" fmla="*/ 170 h 435"/>
                <a:gd name="T34" fmla="*/ 363 w 473"/>
                <a:gd name="T35" fmla="*/ 159 h 435"/>
                <a:gd name="T36" fmla="*/ 363 w 473"/>
                <a:gd name="T37" fmla="*/ 115 h 435"/>
                <a:gd name="T38" fmla="*/ 251 w 473"/>
                <a:gd name="T39" fmla="*/ 0 h 435"/>
                <a:gd name="T40" fmla="*/ 251 w 473"/>
                <a:gd name="T41" fmla="*/ 11 h 435"/>
                <a:gd name="T42" fmla="*/ 296 w 473"/>
                <a:gd name="T43" fmla="*/ 37 h 435"/>
                <a:gd name="T44" fmla="*/ 311 w 473"/>
                <a:gd name="T45" fmla="*/ 141 h 435"/>
                <a:gd name="T46" fmla="*/ 150 w 473"/>
                <a:gd name="T47" fmla="*/ 141 h 435"/>
                <a:gd name="T48" fmla="*/ 172 w 473"/>
                <a:gd name="T49" fmla="*/ 33 h 435"/>
                <a:gd name="T50" fmla="*/ 210 w 473"/>
                <a:gd name="T51" fmla="*/ 7 h 435"/>
                <a:gd name="T52" fmla="*/ 101 w 473"/>
                <a:gd name="T53" fmla="*/ 93 h 435"/>
                <a:gd name="T54" fmla="*/ 97 w 473"/>
                <a:gd name="T55" fmla="*/ 159 h 435"/>
                <a:gd name="T56" fmla="*/ 90 w 473"/>
                <a:gd name="T57" fmla="*/ 163 h 435"/>
                <a:gd name="T58" fmla="*/ 19 w 473"/>
                <a:gd name="T59" fmla="*/ 226 h 435"/>
                <a:gd name="T60" fmla="*/ 26 w 473"/>
                <a:gd name="T61" fmla="*/ 330 h 435"/>
                <a:gd name="T62" fmla="*/ 315 w 473"/>
                <a:gd name="T63" fmla="*/ 219 h 435"/>
                <a:gd name="T64" fmla="*/ 258 w 473"/>
                <a:gd name="T65" fmla="*/ 315 h 435"/>
                <a:gd name="T66" fmla="*/ 270 w 473"/>
                <a:gd name="T67" fmla="*/ 263 h 435"/>
                <a:gd name="T68" fmla="*/ 281 w 473"/>
                <a:gd name="T69" fmla="*/ 245 h 435"/>
                <a:gd name="T70" fmla="*/ 315 w 473"/>
                <a:gd name="T71" fmla="*/ 219 h 435"/>
                <a:gd name="T72" fmla="*/ 229 w 473"/>
                <a:gd name="T73" fmla="*/ 145 h 435"/>
                <a:gd name="T74" fmla="*/ 285 w 473"/>
                <a:gd name="T75" fmla="*/ 170 h 435"/>
                <a:gd name="T76" fmla="*/ 229 w 473"/>
                <a:gd name="T77" fmla="*/ 145 h 435"/>
                <a:gd name="T78" fmla="*/ 142 w 473"/>
                <a:gd name="T79" fmla="*/ 219 h 435"/>
                <a:gd name="T80" fmla="*/ 187 w 473"/>
                <a:gd name="T81" fmla="*/ 252 h 435"/>
                <a:gd name="T82" fmla="*/ 195 w 473"/>
                <a:gd name="T83" fmla="*/ 263 h 435"/>
                <a:gd name="T84" fmla="*/ 142 w 473"/>
                <a:gd name="T85" fmla="*/ 233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3" h="435">
                  <a:moveTo>
                    <a:pt x="26" y="330"/>
                  </a:moveTo>
                  <a:lnTo>
                    <a:pt x="26" y="330"/>
                  </a:lnTo>
                  <a:cubicBezTo>
                    <a:pt x="30" y="330"/>
                    <a:pt x="26" y="330"/>
                    <a:pt x="26" y="326"/>
                  </a:cubicBezTo>
                  <a:cubicBezTo>
                    <a:pt x="26" y="319"/>
                    <a:pt x="23" y="315"/>
                    <a:pt x="23" y="307"/>
                  </a:cubicBezTo>
                  <a:cubicBezTo>
                    <a:pt x="23" y="293"/>
                    <a:pt x="26" y="274"/>
                    <a:pt x="34" y="259"/>
                  </a:cubicBezTo>
                  <a:cubicBezTo>
                    <a:pt x="52" y="233"/>
                    <a:pt x="79" y="219"/>
                    <a:pt x="109" y="215"/>
                  </a:cubicBezTo>
                  <a:cubicBezTo>
                    <a:pt x="109" y="222"/>
                    <a:pt x="109" y="226"/>
                    <a:pt x="109" y="233"/>
                  </a:cubicBezTo>
                  <a:cubicBezTo>
                    <a:pt x="109" y="285"/>
                    <a:pt x="142" y="330"/>
                    <a:pt x="191" y="348"/>
                  </a:cubicBezTo>
                  <a:cubicBezTo>
                    <a:pt x="184" y="359"/>
                    <a:pt x="176" y="371"/>
                    <a:pt x="165" y="378"/>
                  </a:cubicBezTo>
                  <a:cubicBezTo>
                    <a:pt x="142" y="393"/>
                    <a:pt x="112" y="396"/>
                    <a:pt x="86" y="389"/>
                  </a:cubicBezTo>
                  <a:cubicBezTo>
                    <a:pt x="75" y="385"/>
                    <a:pt x="64" y="378"/>
                    <a:pt x="52" y="371"/>
                  </a:cubicBezTo>
                  <a:cubicBezTo>
                    <a:pt x="52" y="367"/>
                    <a:pt x="49" y="363"/>
                    <a:pt x="49" y="363"/>
                  </a:cubicBezTo>
                  <a:cubicBezTo>
                    <a:pt x="45" y="367"/>
                    <a:pt x="45" y="367"/>
                    <a:pt x="41" y="367"/>
                  </a:cubicBezTo>
                  <a:cubicBezTo>
                    <a:pt x="41" y="367"/>
                    <a:pt x="38" y="371"/>
                    <a:pt x="34" y="371"/>
                  </a:cubicBezTo>
                  <a:cubicBezTo>
                    <a:pt x="67" y="415"/>
                    <a:pt x="127" y="434"/>
                    <a:pt x="180" y="415"/>
                  </a:cubicBezTo>
                  <a:cubicBezTo>
                    <a:pt x="195" y="411"/>
                    <a:pt x="206" y="404"/>
                    <a:pt x="221" y="396"/>
                  </a:cubicBezTo>
                  <a:cubicBezTo>
                    <a:pt x="221" y="393"/>
                    <a:pt x="225" y="393"/>
                    <a:pt x="229" y="389"/>
                  </a:cubicBezTo>
                  <a:cubicBezTo>
                    <a:pt x="232" y="389"/>
                    <a:pt x="232" y="385"/>
                    <a:pt x="232" y="389"/>
                  </a:cubicBezTo>
                  <a:cubicBezTo>
                    <a:pt x="236" y="389"/>
                    <a:pt x="236" y="393"/>
                    <a:pt x="236" y="393"/>
                  </a:cubicBezTo>
                  <a:cubicBezTo>
                    <a:pt x="244" y="396"/>
                    <a:pt x="251" y="400"/>
                    <a:pt x="258" y="408"/>
                  </a:cubicBezTo>
                  <a:cubicBezTo>
                    <a:pt x="285" y="419"/>
                    <a:pt x="311" y="422"/>
                    <a:pt x="337" y="419"/>
                  </a:cubicBezTo>
                  <a:cubicBezTo>
                    <a:pt x="375" y="415"/>
                    <a:pt x="405" y="396"/>
                    <a:pt x="427" y="371"/>
                  </a:cubicBezTo>
                  <a:cubicBezTo>
                    <a:pt x="423" y="367"/>
                    <a:pt x="420" y="367"/>
                    <a:pt x="416" y="363"/>
                  </a:cubicBezTo>
                  <a:cubicBezTo>
                    <a:pt x="412" y="363"/>
                    <a:pt x="412" y="363"/>
                    <a:pt x="412" y="367"/>
                  </a:cubicBezTo>
                  <a:cubicBezTo>
                    <a:pt x="408" y="371"/>
                    <a:pt x="401" y="374"/>
                    <a:pt x="397" y="378"/>
                  </a:cubicBezTo>
                  <a:cubicBezTo>
                    <a:pt x="375" y="393"/>
                    <a:pt x="345" y="396"/>
                    <a:pt x="318" y="385"/>
                  </a:cubicBezTo>
                  <a:cubicBezTo>
                    <a:pt x="300" y="378"/>
                    <a:pt x="281" y="367"/>
                    <a:pt x="270" y="348"/>
                  </a:cubicBezTo>
                  <a:cubicBezTo>
                    <a:pt x="318" y="330"/>
                    <a:pt x="352" y="285"/>
                    <a:pt x="352" y="233"/>
                  </a:cubicBezTo>
                  <a:cubicBezTo>
                    <a:pt x="352" y="226"/>
                    <a:pt x="352" y="219"/>
                    <a:pt x="352" y="215"/>
                  </a:cubicBezTo>
                  <a:cubicBezTo>
                    <a:pt x="390" y="215"/>
                    <a:pt x="427" y="245"/>
                    <a:pt x="438" y="285"/>
                  </a:cubicBezTo>
                  <a:cubicBezTo>
                    <a:pt x="438" y="300"/>
                    <a:pt x="438" y="315"/>
                    <a:pt x="435" y="326"/>
                  </a:cubicBezTo>
                  <a:cubicBezTo>
                    <a:pt x="435" y="330"/>
                    <a:pt x="438" y="330"/>
                    <a:pt x="438" y="333"/>
                  </a:cubicBezTo>
                  <a:cubicBezTo>
                    <a:pt x="442" y="333"/>
                    <a:pt x="446" y="333"/>
                    <a:pt x="449" y="337"/>
                  </a:cubicBezTo>
                  <a:cubicBezTo>
                    <a:pt x="472" y="274"/>
                    <a:pt x="446" y="204"/>
                    <a:pt x="390" y="170"/>
                  </a:cubicBezTo>
                  <a:cubicBezTo>
                    <a:pt x="386" y="167"/>
                    <a:pt x="378" y="167"/>
                    <a:pt x="371" y="163"/>
                  </a:cubicBezTo>
                  <a:cubicBezTo>
                    <a:pt x="371" y="163"/>
                    <a:pt x="367" y="159"/>
                    <a:pt x="363" y="159"/>
                  </a:cubicBezTo>
                  <a:cubicBezTo>
                    <a:pt x="363" y="156"/>
                    <a:pt x="363" y="152"/>
                    <a:pt x="363" y="148"/>
                  </a:cubicBezTo>
                  <a:cubicBezTo>
                    <a:pt x="367" y="137"/>
                    <a:pt x="367" y="126"/>
                    <a:pt x="363" y="115"/>
                  </a:cubicBezTo>
                  <a:cubicBezTo>
                    <a:pt x="363" y="96"/>
                    <a:pt x="356" y="78"/>
                    <a:pt x="345" y="59"/>
                  </a:cubicBezTo>
                  <a:cubicBezTo>
                    <a:pt x="326" y="26"/>
                    <a:pt x="288" y="4"/>
                    <a:pt x="251" y="0"/>
                  </a:cubicBezTo>
                  <a:cubicBezTo>
                    <a:pt x="251" y="7"/>
                    <a:pt x="251" y="7"/>
                    <a:pt x="251" y="7"/>
                  </a:cubicBezTo>
                  <a:cubicBezTo>
                    <a:pt x="251" y="11"/>
                    <a:pt x="251" y="11"/>
                    <a:pt x="251" y="11"/>
                  </a:cubicBezTo>
                  <a:cubicBezTo>
                    <a:pt x="251" y="15"/>
                    <a:pt x="258" y="15"/>
                    <a:pt x="258" y="15"/>
                  </a:cubicBezTo>
                  <a:cubicBezTo>
                    <a:pt x="273" y="19"/>
                    <a:pt x="285" y="26"/>
                    <a:pt x="296" y="37"/>
                  </a:cubicBezTo>
                  <a:cubicBezTo>
                    <a:pt x="315" y="56"/>
                    <a:pt x="322" y="85"/>
                    <a:pt x="318" y="111"/>
                  </a:cubicBezTo>
                  <a:cubicBezTo>
                    <a:pt x="318" y="122"/>
                    <a:pt x="315" y="133"/>
                    <a:pt x="311" y="141"/>
                  </a:cubicBezTo>
                  <a:cubicBezTo>
                    <a:pt x="288" y="122"/>
                    <a:pt x="262" y="111"/>
                    <a:pt x="229" y="111"/>
                  </a:cubicBezTo>
                  <a:cubicBezTo>
                    <a:pt x="199" y="111"/>
                    <a:pt x="172" y="122"/>
                    <a:pt x="150" y="141"/>
                  </a:cubicBezTo>
                  <a:cubicBezTo>
                    <a:pt x="142" y="126"/>
                    <a:pt x="139" y="108"/>
                    <a:pt x="142" y="89"/>
                  </a:cubicBezTo>
                  <a:cubicBezTo>
                    <a:pt x="146" y="67"/>
                    <a:pt x="157" y="48"/>
                    <a:pt x="172" y="33"/>
                  </a:cubicBezTo>
                  <a:cubicBezTo>
                    <a:pt x="184" y="22"/>
                    <a:pt x="195" y="19"/>
                    <a:pt x="210" y="15"/>
                  </a:cubicBezTo>
                  <a:cubicBezTo>
                    <a:pt x="214" y="15"/>
                    <a:pt x="210" y="11"/>
                    <a:pt x="210" y="7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157" y="7"/>
                    <a:pt x="116" y="45"/>
                    <a:pt x="101" y="93"/>
                  </a:cubicBezTo>
                  <a:cubicBezTo>
                    <a:pt x="97" y="108"/>
                    <a:pt x="94" y="119"/>
                    <a:pt x="94" y="133"/>
                  </a:cubicBezTo>
                  <a:cubicBezTo>
                    <a:pt x="94" y="141"/>
                    <a:pt x="97" y="152"/>
                    <a:pt x="97" y="159"/>
                  </a:cubicBezTo>
                  <a:cubicBezTo>
                    <a:pt x="97" y="163"/>
                    <a:pt x="97" y="159"/>
                    <a:pt x="94" y="163"/>
                  </a:cubicBezTo>
                  <a:lnTo>
                    <a:pt x="90" y="163"/>
                  </a:lnTo>
                  <a:cubicBezTo>
                    <a:pt x="86" y="167"/>
                    <a:pt x="79" y="167"/>
                    <a:pt x="75" y="170"/>
                  </a:cubicBezTo>
                  <a:cubicBezTo>
                    <a:pt x="52" y="182"/>
                    <a:pt x="34" y="204"/>
                    <a:pt x="19" y="226"/>
                  </a:cubicBezTo>
                  <a:cubicBezTo>
                    <a:pt x="0" y="259"/>
                    <a:pt x="0" y="300"/>
                    <a:pt x="15" y="337"/>
                  </a:cubicBezTo>
                  <a:cubicBezTo>
                    <a:pt x="19" y="337"/>
                    <a:pt x="23" y="333"/>
                    <a:pt x="26" y="330"/>
                  </a:cubicBezTo>
                  <a:close/>
                  <a:moveTo>
                    <a:pt x="315" y="219"/>
                  </a:moveTo>
                  <a:lnTo>
                    <a:pt x="315" y="219"/>
                  </a:lnTo>
                  <a:cubicBezTo>
                    <a:pt x="318" y="222"/>
                    <a:pt x="318" y="230"/>
                    <a:pt x="318" y="233"/>
                  </a:cubicBezTo>
                  <a:cubicBezTo>
                    <a:pt x="318" y="271"/>
                    <a:pt x="292" y="300"/>
                    <a:pt x="258" y="315"/>
                  </a:cubicBezTo>
                  <a:cubicBezTo>
                    <a:pt x="258" y="304"/>
                    <a:pt x="258" y="293"/>
                    <a:pt x="262" y="285"/>
                  </a:cubicBezTo>
                  <a:cubicBezTo>
                    <a:pt x="262" y="278"/>
                    <a:pt x="266" y="271"/>
                    <a:pt x="270" y="263"/>
                  </a:cubicBezTo>
                  <a:cubicBezTo>
                    <a:pt x="270" y="259"/>
                    <a:pt x="273" y="256"/>
                    <a:pt x="277" y="248"/>
                  </a:cubicBezTo>
                  <a:cubicBezTo>
                    <a:pt x="277" y="248"/>
                    <a:pt x="281" y="248"/>
                    <a:pt x="281" y="245"/>
                  </a:cubicBezTo>
                  <a:cubicBezTo>
                    <a:pt x="285" y="237"/>
                    <a:pt x="292" y="233"/>
                    <a:pt x="303" y="226"/>
                  </a:cubicBezTo>
                  <a:cubicBezTo>
                    <a:pt x="307" y="222"/>
                    <a:pt x="311" y="222"/>
                    <a:pt x="315" y="219"/>
                  </a:cubicBezTo>
                  <a:close/>
                  <a:moveTo>
                    <a:pt x="229" y="145"/>
                  </a:moveTo>
                  <a:lnTo>
                    <a:pt x="229" y="145"/>
                  </a:lnTo>
                  <a:cubicBezTo>
                    <a:pt x="251" y="145"/>
                    <a:pt x="273" y="156"/>
                    <a:pt x="288" y="167"/>
                  </a:cubicBezTo>
                  <a:cubicBezTo>
                    <a:pt x="288" y="170"/>
                    <a:pt x="288" y="170"/>
                    <a:pt x="285" y="170"/>
                  </a:cubicBezTo>
                  <a:cubicBezTo>
                    <a:pt x="277" y="178"/>
                    <a:pt x="225" y="208"/>
                    <a:pt x="172" y="167"/>
                  </a:cubicBezTo>
                  <a:cubicBezTo>
                    <a:pt x="187" y="156"/>
                    <a:pt x="206" y="145"/>
                    <a:pt x="229" y="145"/>
                  </a:cubicBezTo>
                  <a:close/>
                  <a:moveTo>
                    <a:pt x="142" y="219"/>
                  </a:moveTo>
                  <a:lnTo>
                    <a:pt x="142" y="219"/>
                  </a:lnTo>
                  <a:cubicBezTo>
                    <a:pt x="154" y="222"/>
                    <a:pt x="165" y="230"/>
                    <a:pt x="176" y="241"/>
                  </a:cubicBezTo>
                  <a:cubicBezTo>
                    <a:pt x="176" y="241"/>
                    <a:pt x="184" y="248"/>
                    <a:pt x="187" y="252"/>
                  </a:cubicBezTo>
                  <a:cubicBezTo>
                    <a:pt x="187" y="256"/>
                    <a:pt x="191" y="259"/>
                    <a:pt x="191" y="263"/>
                  </a:cubicBezTo>
                  <a:cubicBezTo>
                    <a:pt x="195" y="263"/>
                    <a:pt x="195" y="263"/>
                    <a:pt x="195" y="263"/>
                  </a:cubicBezTo>
                  <a:cubicBezTo>
                    <a:pt x="199" y="278"/>
                    <a:pt x="202" y="293"/>
                    <a:pt x="202" y="315"/>
                  </a:cubicBezTo>
                  <a:cubicBezTo>
                    <a:pt x="169" y="304"/>
                    <a:pt x="142" y="271"/>
                    <a:pt x="142" y="233"/>
                  </a:cubicBezTo>
                  <a:cubicBezTo>
                    <a:pt x="142" y="230"/>
                    <a:pt x="142" y="226"/>
                    <a:pt x="142" y="21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267"/>
            <p:cNvSpPr>
              <a:spLocks noChangeArrowheads="1"/>
            </p:cNvSpPr>
            <p:nvPr/>
          </p:nvSpPr>
          <p:spPr bwMode="auto">
            <a:xfrm>
              <a:off x="5055907" y="3046871"/>
              <a:ext cx="249238" cy="247650"/>
            </a:xfrm>
            <a:custGeom>
              <a:avLst/>
              <a:gdLst>
                <a:gd name="T0" fmla="*/ 345 w 694"/>
                <a:gd name="T1" fmla="*/ 685 h 686"/>
                <a:gd name="T2" fmla="*/ 345 w 694"/>
                <a:gd name="T3" fmla="*/ 685 h 686"/>
                <a:gd name="T4" fmla="*/ 0 w 694"/>
                <a:gd name="T5" fmla="*/ 340 h 686"/>
                <a:gd name="T6" fmla="*/ 345 w 694"/>
                <a:gd name="T7" fmla="*/ 0 h 686"/>
                <a:gd name="T8" fmla="*/ 693 w 694"/>
                <a:gd name="T9" fmla="*/ 340 h 686"/>
                <a:gd name="T10" fmla="*/ 345 w 694"/>
                <a:gd name="T11" fmla="*/ 685 h 686"/>
                <a:gd name="T12" fmla="*/ 345 w 694"/>
                <a:gd name="T13" fmla="*/ 40 h 686"/>
                <a:gd name="T14" fmla="*/ 345 w 694"/>
                <a:gd name="T15" fmla="*/ 40 h 686"/>
                <a:gd name="T16" fmla="*/ 45 w 694"/>
                <a:gd name="T17" fmla="*/ 340 h 686"/>
                <a:gd name="T18" fmla="*/ 345 w 694"/>
                <a:gd name="T19" fmla="*/ 641 h 686"/>
                <a:gd name="T20" fmla="*/ 648 w 694"/>
                <a:gd name="T21" fmla="*/ 340 h 686"/>
                <a:gd name="T22" fmla="*/ 345 w 694"/>
                <a:gd name="T23" fmla="*/ 4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4" h="686">
                  <a:moveTo>
                    <a:pt x="345" y="685"/>
                  </a:moveTo>
                  <a:lnTo>
                    <a:pt x="345" y="685"/>
                  </a:lnTo>
                  <a:cubicBezTo>
                    <a:pt x="154" y="685"/>
                    <a:pt x="0" y="529"/>
                    <a:pt x="0" y="340"/>
                  </a:cubicBezTo>
                  <a:cubicBezTo>
                    <a:pt x="0" y="152"/>
                    <a:pt x="154" y="0"/>
                    <a:pt x="345" y="0"/>
                  </a:cubicBezTo>
                  <a:cubicBezTo>
                    <a:pt x="536" y="0"/>
                    <a:pt x="693" y="152"/>
                    <a:pt x="693" y="340"/>
                  </a:cubicBezTo>
                  <a:cubicBezTo>
                    <a:pt x="693" y="529"/>
                    <a:pt x="536" y="685"/>
                    <a:pt x="345" y="685"/>
                  </a:cubicBezTo>
                  <a:close/>
                  <a:moveTo>
                    <a:pt x="345" y="40"/>
                  </a:moveTo>
                  <a:lnTo>
                    <a:pt x="345" y="40"/>
                  </a:lnTo>
                  <a:cubicBezTo>
                    <a:pt x="180" y="40"/>
                    <a:pt x="45" y="177"/>
                    <a:pt x="45" y="340"/>
                  </a:cubicBezTo>
                  <a:cubicBezTo>
                    <a:pt x="45" y="507"/>
                    <a:pt x="180" y="641"/>
                    <a:pt x="345" y="641"/>
                  </a:cubicBezTo>
                  <a:cubicBezTo>
                    <a:pt x="513" y="641"/>
                    <a:pt x="648" y="507"/>
                    <a:pt x="648" y="340"/>
                  </a:cubicBezTo>
                  <a:cubicBezTo>
                    <a:pt x="648" y="177"/>
                    <a:pt x="513" y="40"/>
                    <a:pt x="345" y="4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Freeform 268"/>
            <p:cNvSpPr>
              <a:spLocks noChangeArrowheads="1"/>
            </p:cNvSpPr>
            <p:nvPr/>
          </p:nvSpPr>
          <p:spPr bwMode="auto">
            <a:xfrm>
              <a:off x="5181320" y="2918284"/>
              <a:ext cx="249237" cy="246062"/>
            </a:xfrm>
            <a:custGeom>
              <a:avLst/>
              <a:gdLst>
                <a:gd name="T0" fmla="*/ 371 w 694"/>
                <a:gd name="T1" fmla="*/ 0 h 683"/>
                <a:gd name="T2" fmla="*/ 367 w 694"/>
                <a:gd name="T3" fmla="*/ 0 h 683"/>
                <a:gd name="T4" fmla="*/ 360 w 694"/>
                <a:gd name="T5" fmla="*/ 0 h 683"/>
                <a:gd name="T6" fmla="*/ 345 w 694"/>
                <a:gd name="T7" fmla="*/ 0 h 683"/>
                <a:gd name="T8" fmla="*/ 333 w 694"/>
                <a:gd name="T9" fmla="*/ 0 h 683"/>
                <a:gd name="T10" fmla="*/ 326 w 694"/>
                <a:gd name="T11" fmla="*/ 0 h 683"/>
                <a:gd name="T12" fmla="*/ 322 w 694"/>
                <a:gd name="T13" fmla="*/ 0 h 683"/>
                <a:gd name="T14" fmla="*/ 0 w 694"/>
                <a:gd name="T15" fmla="*/ 356 h 683"/>
                <a:gd name="T16" fmla="*/ 165 w 694"/>
                <a:gd name="T17" fmla="*/ 363 h 683"/>
                <a:gd name="T18" fmla="*/ 225 w 694"/>
                <a:gd name="T19" fmla="*/ 441 h 683"/>
                <a:gd name="T20" fmla="*/ 322 w 694"/>
                <a:gd name="T21" fmla="*/ 363 h 683"/>
                <a:gd name="T22" fmla="*/ 259 w 694"/>
                <a:gd name="T23" fmla="*/ 470 h 683"/>
                <a:gd name="T24" fmla="*/ 322 w 694"/>
                <a:gd name="T25" fmla="*/ 515 h 683"/>
                <a:gd name="T26" fmla="*/ 345 w 694"/>
                <a:gd name="T27" fmla="*/ 682 h 683"/>
                <a:gd name="T28" fmla="*/ 360 w 694"/>
                <a:gd name="T29" fmla="*/ 682 h 683"/>
                <a:gd name="T30" fmla="*/ 363 w 694"/>
                <a:gd name="T31" fmla="*/ 682 h 683"/>
                <a:gd name="T32" fmla="*/ 371 w 694"/>
                <a:gd name="T33" fmla="*/ 682 h 683"/>
                <a:gd name="T34" fmla="*/ 371 w 694"/>
                <a:gd name="T35" fmla="*/ 0 h 683"/>
                <a:gd name="T36" fmla="*/ 165 w 694"/>
                <a:gd name="T37" fmla="*/ 319 h 683"/>
                <a:gd name="T38" fmla="*/ 75 w 694"/>
                <a:gd name="T39" fmla="*/ 211 h 683"/>
                <a:gd name="T40" fmla="*/ 165 w 694"/>
                <a:gd name="T41" fmla="*/ 319 h 683"/>
                <a:gd name="T42" fmla="*/ 210 w 694"/>
                <a:gd name="T43" fmla="*/ 167 h 683"/>
                <a:gd name="T44" fmla="*/ 281 w 694"/>
                <a:gd name="T45" fmla="*/ 52 h 683"/>
                <a:gd name="T46" fmla="*/ 322 w 694"/>
                <a:gd name="T47" fmla="*/ 319 h 683"/>
                <a:gd name="T48" fmla="*/ 210 w 694"/>
                <a:gd name="T49" fmla="*/ 319 h 683"/>
                <a:gd name="T50" fmla="*/ 322 w 694"/>
                <a:gd name="T51" fmla="*/ 211 h 683"/>
                <a:gd name="T52" fmla="*/ 322 w 694"/>
                <a:gd name="T53" fmla="*/ 167 h 683"/>
                <a:gd name="T54" fmla="*/ 259 w 694"/>
                <a:gd name="T55" fmla="*/ 167 h 683"/>
                <a:gd name="T56" fmla="*/ 322 w 694"/>
                <a:gd name="T57" fmla="*/ 167 h 683"/>
                <a:gd name="T58" fmla="*/ 648 w 694"/>
                <a:gd name="T59" fmla="*/ 319 h 683"/>
                <a:gd name="T60" fmla="*/ 502 w 694"/>
                <a:gd name="T61" fmla="*/ 211 h 683"/>
                <a:gd name="T62" fmla="*/ 648 w 694"/>
                <a:gd name="T63" fmla="*/ 319 h 683"/>
                <a:gd name="T64" fmla="*/ 592 w 694"/>
                <a:gd name="T65" fmla="*/ 167 h 683"/>
                <a:gd name="T66" fmla="*/ 412 w 694"/>
                <a:gd name="T67" fmla="*/ 52 h 683"/>
                <a:gd name="T68" fmla="*/ 367 w 694"/>
                <a:gd name="T69" fmla="*/ 67 h 683"/>
                <a:gd name="T70" fmla="*/ 435 w 694"/>
                <a:gd name="T71" fmla="*/ 167 h 683"/>
                <a:gd name="T72" fmla="*/ 367 w 694"/>
                <a:gd name="T73" fmla="*/ 67 h 683"/>
                <a:gd name="T74" fmla="*/ 367 w 694"/>
                <a:gd name="T75" fmla="*/ 211 h 683"/>
                <a:gd name="T76" fmla="*/ 480 w 694"/>
                <a:gd name="T77" fmla="*/ 319 h 683"/>
                <a:gd name="T78" fmla="*/ 367 w 694"/>
                <a:gd name="T79" fmla="*/ 211 h 683"/>
                <a:gd name="T80" fmla="*/ 367 w 694"/>
                <a:gd name="T81" fmla="*/ 363 h 683"/>
                <a:gd name="T82" fmla="*/ 453 w 694"/>
                <a:gd name="T83" fmla="*/ 470 h 683"/>
                <a:gd name="T84" fmla="*/ 367 w 694"/>
                <a:gd name="T85" fmla="*/ 363 h 683"/>
                <a:gd name="T86" fmla="*/ 367 w 694"/>
                <a:gd name="T87" fmla="*/ 615 h 683"/>
                <a:gd name="T88" fmla="*/ 435 w 694"/>
                <a:gd name="T89" fmla="*/ 515 h 683"/>
                <a:gd name="T90" fmla="*/ 412 w 694"/>
                <a:gd name="T91" fmla="*/ 633 h 683"/>
                <a:gd name="T92" fmla="*/ 483 w 694"/>
                <a:gd name="T93" fmla="*/ 515 h 683"/>
                <a:gd name="T94" fmla="*/ 412 w 694"/>
                <a:gd name="T95" fmla="*/ 633 h 683"/>
                <a:gd name="T96" fmla="*/ 502 w 694"/>
                <a:gd name="T97" fmla="*/ 470 h 683"/>
                <a:gd name="T98" fmla="*/ 648 w 694"/>
                <a:gd name="T99" fmla="*/ 363 h 683"/>
                <a:gd name="T100" fmla="*/ 502 w 694"/>
                <a:gd name="T101" fmla="*/ 470 h 6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94" h="683">
                  <a:moveTo>
                    <a:pt x="371" y="0"/>
                  </a:moveTo>
                  <a:lnTo>
                    <a:pt x="371" y="0"/>
                  </a:lnTo>
                  <a:lnTo>
                    <a:pt x="371" y="0"/>
                  </a:lnTo>
                  <a:cubicBezTo>
                    <a:pt x="367" y="0"/>
                    <a:pt x="367" y="0"/>
                    <a:pt x="367" y="0"/>
                  </a:cubicBezTo>
                  <a:cubicBezTo>
                    <a:pt x="363" y="0"/>
                    <a:pt x="363" y="0"/>
                    <a:pt x="360" y="0"/>
                  </a:cubicBezTo>
                  <a:lnTo>
                    <a:pt x="360" y="0"/>
                  </a:lnTo>
                  <a:lnTo>
                    <a:pt x="360" y="0"/>
                  </a:lnTo>
                  <a:cubicBezTo>
                    <a:pt x="356" y="0"/>
                    <a:pt x="352" y="0"/>
                    <a:pt x="345" y="0"/>
                  </a:cubicBezTo>
                  <a:cubicBezTo>
                    <a:pt x="341" y="0"/>
                    <a:pt x="337" y="0"/>
                    <a:pt x="333" y="0"/>
                  </a:cubicBezTo>
                  <a:lnTo>
                    <a:pt x="333" y="0"/>
                  </a:lnTo>
                  <a:lnTo>
                    <a:pt x="333" y="0"/>
                  </a:lnTo>
                  <a:cubicBezTo>
                    <a:pt x="330" y="0"/>
                    <a:pt x="330" y="0"/>
                    <a:pt x="326" y="0"/>
                  </a:cubicBezTo>
                  <a:cubicBezTo>
                    <a:pt x="322" y="0"/>
                    <a:pt x="322" y="0"/>
                    <a:pt x="322" y="0"/>
                  </a:cubicBezTo>
                  <a:lnTo>
                    <a:pt x="322" y="0"/>
                  </a:lnTo>
                  <a:cubicBezTo>
                    <a:pt x="143" y="11"/>
                    <a:pt x="0" y="159"/>
                    <a:pt x="0" y="341"/>
                  </a:cubicBezTo>
                  <a:cubicBezTo>
                    <a:pt x="0" y="345"/>
                    <a:pt x="0" y="348"/>
                    <a:pt x="0" y="356"/>
                  </a:cubicBezTo>
                  <a:cubicBezTo>
                    <a:pt x="26" y="356"/>
                    <a:pt x="53" y="359"/>
                    <a:pt x="79" y="363"/>
                  </a:cubicBezTo>
                  <a:cubicBezTo>
                    <a:pt x="165" y="363"/>
                    <a:pt x="165" y="363"/>
                    <a:pt x="165" y="363"/>
                  </a:cubicBezTo>
                  <a:cubicBezTo>
                    <a:pt x="169" y="374"/>
                    <a:pt x="169" y="389"/>
                    <a:pt x="173" y="400"/>
                  </a:cubicBezTo>
                  <a:cubicBezTo>
                    <a:pt x="191" y="411"/>
                    <a:pt x="210" y="426"/>
                    <a:pt x="225" y="441"/>
                  </a:cubicBezTo>
                  <a:cubicBezTo>
                    <a:pt x="217" y="415"/>
                    <a:pt x="214" y="389"/>
                    <a:pt x="210" y="363"/>
                  </a:cubicBezTo>
                  <a:cubicBezTo>
                    <a:pt x="322" y="363"/>
                    <a:pt x="322" y="363"/>
                    <a:pt x="322" y="363"/>
                  </a:cubicBezTo>
                  <a:cubicBezTo>
                    <a:pt x="322" y="470"/>
                    <a:pt x="322" y="470"/>
                    <a:pt x="322" y="470"/>
                  </a:cubicBezTo>
                  <a:cubicBezTo>
                    <a:pt x="259" y="470"/>
                    <a:pt x="259" y="470"/>
                    <a:pt x="259" y="470"/>
                  </a:cubicBezTo>
                  <a:cubicBezTo>
                    <a:pt x="270" y="485"/>
                    <a:pt x="281" y="500"/>
                    <a:pt x="292" y="515"/>
                  </a:cubicBezTo>
                  <a:cubicBezTo>
                    <a:pt x="322" y="515"/>
                    <a:pt x="322" y="515"/>
                    <a:pt x="322" y="515"/>
                  </a:cubicBezTo>
                  <a:cubicBezTo>
                    <a:pt x="322" y="582"/>
                    <a:pt x="322" y="582"/>
                    <a:pt x="322" y="582"/>
                  </a:cubicBezTo>
                  <a:cubicBezTo>
                    <a:pt x="337" y="615"/>
                    <a:pt x="341" y="648"/>
                    <a:pt x="345" y="682"/>
                  </a:cubicBezTo>
                  <a:lnTo>
                    <a:pt x="345" y="682"/>
                  </a:lnTo>
                  <a:cubicBezTo>
                    <a:pt x="352" y="682"/>
                    <a:pt x="356" y="682"/>
                    <a:pt x="360" y="682"/>
                  </a:cubicBezTo>
                  <a:lnTo>
                    <a:pt x="360" y="682"/>
                  </a:lnTo>
                  <a:cubicBezTo>
                    <a:pt x="363" y="682"/>
                    <a:pt x="363" y="682"/>
                    <a:pt x="363" y="682"/>
                  </a:cubicBezTo>
                  <a:cubicBezTo>
                    <a:pt x="371" y="682"/>
                    <a:pt x="371" y="682"/>
                    <a:pt x="371" y="682"/>
                  </a:cubicBezTo>
                  <a:lnTo>
                    <a:pt x="371" y="682"/>
                  </a:lnTo>
                  <a:cubicBezTo>
                    <a:pt x="551" y="671"/>
                    <a:pt x="693" y="522"/>
                    <a:pt x="693" y="341"/>
                  </a:cubicBezTo>
                  <a:cubicBezTo>
                    <a:pt x="693" y="159"/>
                    <a:pt x="551" y="11"/>
                    <a:pt x="371" y="0"/>
                  </a:cubicBezTo>
                  <a:close/>
                  <a:moveTo>
                    <a:pt x="165" y="319"/>
                  </a:moveTo>
                  <a:lnTo>
                    <a:pt x="165" y="319"/>
                  </a:lnTo>
                  <a:cubicBezTo>
                    <a:pt x="45" y="319"/>
                    <a:pt x="45" y="319"/>
                    <a:pt x="45" y="319"/>
                  </a:cubicBezTo>
                  <a:cubicBezTo>
                    <a:pt x="49" y="282"/>
                    <a:pt x="60" y="245"/>
                    <a:pt x="75" y="211"/>
                  </a:cubicBezTo>
                  <a:cubicBezTo>
                    <a:pt x="191" y="211"/>
                    <a:pt x="191" y="211"/>
                    <a:pt x="191" y="211"/>
                  </a:cubicBezTo>
                  <a:cubicBezTo>
                    <a:pt x="176" y="245"/>
                    <a:pt x="169" y="282"/>
                    <a:pt x="165" y="319"/>
                  </a:cubicBezTo>
                  <a:close/>
                  <a:moveTo>
                    <a:pt x="210" y="167"/>
                  </a:moveTo>
                  <a:lnTo>
                    <a:pt x="210" y="167"/>
                  </a:lnTo>
                  <a:cubicBezTo>
                    <a:pt x="101" y="167"/>
                    <a:pt x="101" y="167"/>
                    <a:pt x="101" y="167"/>
                  </a:cubicBezTo>
                  <a:cubicBezTo>
                    <a:pt x="143" y="111"/>
                    <a:pt x="206" y="67"/>
                    <a:pt x="281" y="52"/>
                  </a:cubicBezTo>
                  <a:cubicBezTo>
                    <a:pt x="259" y="82"/>
                    <a:pt x="229" y="122"/>
                    <a:pt x="210" y="167"/>
                  </a:cubicBezTo>
                  <a:close/>
                  <a:moveTo>
                    <a:pt x="322" y="319"/>
                  </a:moveTo>
                  <a:lnTo>
                    <a:pt x="322" y="319"/>
                  </a:lnTo>
                  <a:cubicBezTo>
                    <a:pt x="210" y="319"/>
                    <a:pt x="210" y="319"/>
                    <a:pt x="210" y="319"/>
                  </a:cubicBezTo>
                  <a:cubicBezTo>
                    <a:pt x="214" y="282"/>
                    <a:pt x="225" y="245"/>
                    <a:pt x="236" y="211"/>
                  </a:cubicBezTo>
                  <a:cubicBezTo>
                    <a:pt x="322" y="211"/>
                    <a:pt x="322" y="211"/>
                    <a:pt x="322" y="211"/>
                  </a:cubicBezTo>
                  <a:lnTo>
                    <a:pt x="322" y="319"/>
                  </a:lnTo>
                  <a:close/>
                  <a:moveTo>
                    <a:pt x="322" y="167"/>
                  </a:moveTo>
                  <a:lnTo>
                    <a:pt x="322" y="167"/>
                  </a:lnTo>
                  <a:cubicBezTo>
                    <a:pt x="259" y="167"/>
                    <a:pt x="259" y="167"/>
                    <a:pt x="259" y="167"/>
                  </a:cubicBezTo>
                  <a:cubicBezTo>
                    <a:pt x="281" y="126"/>
                    <a:pt x="304" y="93"/>
                    <a:pt x="322" y="67"/>
                  </a:cubicBezTo>
                  <a:lnTo>
                    <a:pt x="322" y="167"/>
                  </a:lnTo>
                  <a:close/>
                  <a:moveTo>
                    <a:pt x="648" y="319"/>
                  </a:moveTo>
                  <a:lnTo>
                    <a:pt x="648" y="319"/>
                  </a:lnTo>
                  <a:cubicBezTo>
                    <a:pt x="525" y="319"/>
                    <a:pt x="525" y="319"/>
                    <a:pt x="525" y="319"/>
                  </a:cubicBezTo>
                  <a:cubicBezTo>
                    <a:pt x="525" y="282"/>
                    <a:pt x="513" y="245"/>
                    <a:pt x="502" y="211"/>
                  </a:cubicBezTo>
                  <a:cubicBezTo>
                    <a:pt x="618" y="211"/>
                    <a:pt x="618" y="211"/>
                    <a:pt x="618" y="211"/>
                  </a:cubicBezTo>
                  <a:cubicBezTo>
                    <a:pt x="633" y="245"/>
                    <a:pt x="644" y="282"/>
                    <a:pt x="648" y="319"/>
                  </a:cubicBezTo>
                  <a:close/>
                  <a:moveTo>
                    <a:pt x="592" y="167"/>
                  </a:moveTo>
                  <a:lnTo>
                    <a:pt x="592" y="167"/>
                  </a:lnTo>
                  <a:cubicBezTo>
                    <a:pt x="483" y="167"/>
                    <a:pt x="483" y="167"/>
                    <a:pt x="483" y="167"/>
                  </a:cubicBezTo>
                  <a:cubicBezTo>
                    <a:pt x="461" y="122"/>
                    <a:pt x="435" y="82"/>
                    <a:pt x="412" y="52"/>
                  </a:cubicBezTo>
                  <a:cubicBezTo>
                    <a:pt x="483" y="67"/>
                    <a:pt x="547" y="111"/>
                    <a:pt x="592" y="167"/>
                  </a:cubicBezTo>
                  <a:close/>
                  <a:moveTo>
                    <a:pt x="367" y="67"/>
                  </a:moveTo>
                  <a:lnTo>
                    <a:pt x="367" y="67"/>
                  </a:lnTo>
                  <a:cubicBezTo>
                    <a:pt x="390" y="93"/>
                    <a:pt x="412" y="126"/>
                    <a:pt x="435" y="167"/>
                  </a:cubicBezTo>
                  <a:cubicBezTo>
                    <a:pt x="367" y="167"/>
                    <a:pt x="367" y="167"/>
                    <a:pt x="367" y="167"/>
                  </a:cubicBezTo>
                  <a:lnTo>
                    <a:pt x="367" y="67"/>
                  </a:lnTo>
                  <a:close/>
                  <a:moveTo>
                    <a:pt x="367" y="211"/>
                  </a:moveTo>
                  <a:lnTo>
                    <a:pt x="367" y="211"/>
                  </a:lnTo>
                  <a:cubicBezTo>
                    <a:pt x="453" y="211"/>
                    <a:pt x="453" y="211"/>
                    <a:pt x="453" y="211"/>
                  </a:cubicBezTo>
                  <a:cubicBezTo>
                    <a:pt x="468" y="245"/>
                    <a:pt x="480" y="282"/>
                    <a:pt x="480" y="319"/>
                  </a:cubicBezTo>
                  <a:cubicBezTo>
                    <a:pt x="367" y="319"/>
                    <a:pt x="367" y="319"/>
                    <a:pt x="367" y="319"/>
                  </a:cubicBezTo>
                  <a:lnTo>
                    <a:pt x="367" y="211"/>
                  </a:lnTo>
                  <a:close/>
                  <a:moveTo>
                    <a:pt x="367" y="363"/>
                  </a:moveTo>
                  <a:lnTo>
                    <a:pt x="367" y="363"/>
                  </a:lnTo>
                  <a:cubicBezTo>
                    <a:pt x="480" y="363"/>
                    <a:pt x="480" y="363"/>
                    <a:pt x="480" y="363"/>
                  </a:cubicBezTo>
                  <a:cubicBezTo>
                    <a:pt x="480" y="400"/>
                    <a:pt x="468" y="437"/>
                    <a:pt x="453" y="470"/>
                  </a:cubicBezTo>
                  <a:cubicBezTo>
                    <a:pt x="367" y="470"/>
                    <a:pt x="367" y="470"/>
                    <a:pt x="367" y="470"/>
                  </a:cubicBezTo>
                  <a:lnTo>
                    <a:pt x="367" y="363"/>
                  </a:lnTo>
                  <a:close/>
                  <a:moveTo>
                    <a:pt x="367" y="615"/>
                  </a:moveTo>
                  <a:lnTo>
                    <a:pt x="367" y="615"/>
                  </a:lnTo>
                  <a:cubicBezTo>
                    <a:pt x="367" y="515"/>
                    <a:pt x="367" y="515"/>
                    <a:pt x="367" y="515"/>
                  </a:cubicBezTo>
                  <a:cubicBezTo>
                    <a:pt x="435" y="515"/>
                    <a:pt x="435" y="515"/>
                    <a:pt x="435" y="515"/>
                  </a:cubicBezTo>
                  <a:cubicBezTo>
                    <a:pt x="412" y="556"/>
                    <a:pt x="390" y="593"/>
                    <a:pt x="367" y="615"/>
                  </a:cubicBezTo>
                  <a:close/>
                  <a:moveTo>
                    <a:pt x="412" y="633"/>
                  </a:moveTo>
                  <a:lnTo>
                    <a:pt x="412" y="633"/>
                  </a:lnTo>
                  <a:cubicBezTo>
                    <a:pt x="435" y="600"/>
                    <a:pt x="461" y="563"/>
                    <a:pt x="483" y="515"/>
                  </a:cubicBezTo>
                  <a:cubicBezTo>
                    <a:pt x="592" y="515"/>
                    <a:pt x="592" y="515"/>
                    <a:pt x="592" y="515"/>
                  </a:cubicBezTo>
                  <a:cubicBezTo>
                    <a:pt x="547" y="574"/>
                    <a:pt x="483" y="615"/>
                    <a:pt x="412" y="633"/>
                  </a:cubicBezTo>
                  <a:close/>
                  <a:moveTo>
                    <a:pt x="502" y="470"/>
                  </a:moveTo>
                  <a:lnTo>
                    <a:pt x="502" y="470"/>
                  </a:lnTo>
                  <a:cubicBezTo>
                    <a:pt x="513" y="437"/>
                    <a:pt x="525" y="400"/>
                    <a:pt x="525" y="363"/>
                  </a:cubicBezTo>
                  <a:cubicBezTo>
                    <a:pt x="648" y="363"/>
                    <a:pt x="648" y="363"/>
                    <a:pt x="648" y="363"/>
                  </a:cubicBezTo>
                  <a:cubicBezTo>
                    <a:pt x="644" y="400"/>
                    <a:pt x="633" y="437"/>
                    <a:pt x="618" y="470"/>
                  </a:cubicBezTo>
                  <a:lnTo>
                    <a:pt x="502" y="47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6467896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Title 1"/>
          <p:cNvSpPr txBox="1">
            <a:spLocks/>
          </p:cNvSpPr>
          <p:nvPr/>
        </p:nvSpPr>
        <p:spPr>
          <a:xfrm>
            <a:off x="814754" y="1189096"/>
            <a:ext cx="832338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Cybercriminal</a:t>
            </a: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Household</a:t>
            </a: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Hospital </a:t>
            </a: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Hospital 2</a:t>
            </a: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Car</a:t>
            </a: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Signal</a:t>
            </a: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Cloud</a:t>
            </a: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Cloud / Upload</a:t>
            </a: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 /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Locked</a:t>
            </a: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065477" y="1189096"/>
            <a:ext cx="797169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Compromised</a:t>
            </a:r>
          </a:p>
        </p:txBody>
      </p:sp>
      <p:grpSp>
        <p:nvGrpSpPr>
          <p:cNvPr id="40" name="Group 39"/>
          <p:cNvGrpSpPr/>
          <p:nvPr/>
        </p:nvGrpSpPr>
        <p:grpSpPr>
          <a:xfrm>
            <a:off x="4310063" y="2355679"/>
            <a:ext cx="298450" cy="222250"/>
            <a:chOff x="4310063" y="2324100"/>
            <a:chExt cx="298450" cy="222250"/>
          </a:xfrm>
        </p:grpSpPr>
        <p:sp>
          <p:nvSpPr>
            <p:cNvPr id="458" name="Freeform 7"/>
            <p:cNvSpPr>
              <a:spLocks/>
            </p:cNvSpPr>
            <p:nvPr/>
          </p:nvSpPr>
          <p:spPr bwMode="auto">
            <a:xfrm>
              <a:off x="4344988" y="2338388"/>
              <a:ext cx="231775" cy="152400"/>
            </a:xfrm>
            <a:custGeom>
              <a:avLst/>
              <a:gdLst>
                <a:gd name="T0" fmla="*/ 146 w 146"/>
                <a:gd name="T1" fmla="*/ 96 h 96"/>
                <a:gd name="T2" fmla="*/ 121 w 146"/>
                <a:gd name="T3" fmla="*/ 96 h 96"/>
                <a:gd name="T4" fmla="*/ 121 w 146"/>
                <a:gd name="T5" fmla="*/ 96 h 96"/>
                <a:gd name="T6" fmla="*/ 21 w 146"/>
                <a:gd name="T7" fmla="*/ 96 h 96"/>
                <a:gd name="T8" fmla="*/ 21 w 146"/>
                <a:gd name="T9" fmla="*/ 96 h 96"/>
                <a:gd name="T10" fmla="*/ 0 w 146"/>
                <a:gd name="T11" fmla="*/ 96 h 96"/>
                <a:gd name="T12" fmla="*/ 0 w 146"/>
                <a:gd name="T13" fmla="*/ 67 h 96"/>
                <a:gd name="T14" fmla="*/ 26 w 146"/>
                <a:gd name="T15" fmla="*/ 0 h 96"/>
                <a:gd name="T16" fmla="*/ 119 w 146"/>
                <a:gd name="T17" fmla="*/ 0 h 96"/>
                <a:gd name="T18" fmla="*/ 146 w 146"/>
                <a:gd name="T19" fmla="*/ 67 h 96"/>
                <a:gd name="T20" fmla="*/ 146 w 146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96">
                  <a:moveTo>
                    <a:pt x="146" y="96"/>
                  </a:moveTo>
                  <a:lnTo>
                    <a:pt x="121" y="96"/>
                  </a:lnTo>
                  <a:lnTo>
                    <a:pt x="121" y="96"/>
                  </a:lnTo>
                  <a:lnTo>
                    <a:pt x="21" y="96"/>
                  </a:lnTo>
                  <a:lnTo>
                    <a:pt x="21" y="96"/>
                  </a:lnTo>
                  <a:lnTo>
                    <a:pt x="0" y="96"/>
                  </a:lnTo>
                  <a:lnTo>
                    <a:pt x="0" y="67"/>
                  </a:lnTo>
                  <a:lnTo>
                    <a:pt x="26" y="0"/>
                  </a:lnTo>
                  <a:lnTo>
                    <a:pt x="119" y="0"/>
                  </a:lnTo>
                  <a:lnTo>
                    <a:pt x="146" y="67"/>
                  </a:lnTo>
                  <a:lnTo>
                    <a:pt x="146" y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8"/>
            <p:cNvSpPr>
              <a:spLocks/>
            </p:cNvSpPr>
            <p:nvPr/>
          </p:nvSpPr>
          <p:spPr bwMode="auto">
            <a:xfrm>
              <a:off x="4459288" y="2338388"/>
              <a:ext cx="117475" cy="152400"/>
            </a:xfrm>
            <a:custGeom>
              <a:avLst/>
              <a:gdLst>
                <a:gd name="T0" fmla="*/ 0 w 74"/>
                <a:gd name="T1" fmla="*/ 96 h 96"/>
                <a:gd name="T2" fmla="*/ 74 w 74"/>
                <a:gd name="T3" fmla="*/ 96 h 96"/>
                <a:gd name="T4" fmla="*/ 74 w 74"/>
                <a:gd name="T5" fmla="*/ 67 h 96"/>
                <a:gd name="T6" fmla="*/ 47 w 74"/>
                <a:gd name="T7" fmla="*/ 0 h 96"/>
                <a:gd name="T8" fmla="*/ 0 w 74"/>
                <a:gd name="T9" fmla="*/ 0 h 96"/>
                <a:gd name="T10" fmla="*/ 0 w 74"/>
                <a:gd name="T11" fmla="*/ 8 h 96"/>
                <a:gd name="T12" fmla="*/ 41 w 74"/>
                <a:gd name="T13" fmla="*/ 8 h 96"/>
                <a:gd name="T14" fmla="*/ 58 w 74"/>
                <a:gd name="T15" fmla="*/ 49 h 96"/>
                <a:gd name="T16" fmla="*/ 0 w 74"/>
                <a:gd name="T17" fmla="*/ 49 h 96"/>
                <a:gd name="T18" fmla="*/ 0 w 74"/>
                <a:gd name="T1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96">
                  <a:moveTo>
                    <a:pt x="0" y="96"/>
                  </a:moveTo>
                  <a:lnTo>
                    <a:pt x="74" y="96"/>
                  </a:lnTo>
                  <a:lnTo>
                    <a:pt x="74" y="67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1" y="8"/>
                  </a:lnTo>
                  <a:lnTo>
                    <a:pt x="58" y="49"/>
                  </a:lnTo>
                  <a:lnTo>
                    <a:pt x="0" y="49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Rectangle 9"/>
            <p:cNvSpPr>
              <a:spLocks noChangeArrowheads="1"/>
            </p:cNvSpPr>
            <p:nvPr/>
          </p:nvSpPr>
          <p:spPr bwMode="auto">
            <a:xfrm>
              <a:off x="4362450" y="2455863"/>
              <a:ext cx="47625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Rectangle 10"/>
            <p:cNvSpPr>
              <a:spLocks noChangeArrowheads="1"/>
            </p:cNvSpPr>
            <p:nvPr/>
          </p:nvSpPr>
          <p:spPr bwMode="auto">
            <a:xfrm>
              <a:off x="4513263" y="2455863"/>
              <a:ext cx="46038" cy="1746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11"/>
            <p:cNvSpPr>
              <a:spLocks noEditPoints="1"/>
            </p:cNvSpPr>
            <p:nvPr/>
          </p:nvSpPr>
          <p:spPr bwMode="auto">
            <a:xfrm>
              <a:off x="4310063" y="2324100"/>
              <a:ext cx="298450" cy="222250"/>
            </a:xfrm>
            <a:custGeom>
              <a:avLst/>
              <a:gdLst>
                <a:gd name="T0" fmla="*/ 188 w 188"/>
                <a:gd name="T1" fmla="*/ 44 h 140"/>
                <a:gd name="T2" fmla="*/ 165 w 188"/>
                <a:gd name="T3" fmla="*/ 44 h 140"/>
                <a:gd name="T4" fmla="*/ 147 w 188"/>
                <a:gd name="T5" fmla="*/ 0 h 140"/>
                <a:gd name="T6" fmla="*/ 42 w 188"/>
                <a:gd name="T7" fmla="*/ 0 h 140"/>
                <a:gd name="T8" fmla="*/ 25 w 188"/>
                <a:gd name="T9" fmla="*/ 44 h 140"/>
                <a:gd name="T10" fmla="*/ 0 w 188"/>
                <a:gd name="T11" fmla="*/ 44 h 140"/>
                <a:gd name="T12" fmla="*/ 0 w 188"/>
                <a:gd name="T13" fmla="*/ 59 h 140"/>
                <a:gd name="T14" fmla="*/ 19 w 188"/>
                <a:gd name="T15" fmla="*/ 59 h 140"/>
                <a:gd name="T16" fmla="*/ 13 w 188"/>
                <a:gd name="T17" fmla="*/ 74 h 140"/>
                <a:gd name="T18" fmla="*/ 13 w 188"/>
                <a:gd name="T19" fmla="*/ 140 h 140"/>
                <a:gd name="T20" fmla="*/ 52 w 188"/>
                <a:gd name="T21" fmla="*/ 140 h 140"/>
                <a:gd name="T22" fmla="*/ 52 w 188"/>
                <a:gd name="T23" fmla="*/ 114 h 140"/>
                <a:gd name="T24" fmla="*/ 138 w 188"/>
                <a:gd name="T25" fmla="*/ 114 h 140"/>
                <a:gd name="T26" fmla="*/ 138 w 188"/>
                <a:gd name="T27" fmla="*/ 140 h 140"/>
                <a:gd name="T28" fmla="*/ 177 w 188"/>
                <a:gd name="T29" fmla="*/ 140 h 140"/>
                <a:gd name="T30" fmla="*/ 177 w 188"/>
                <a:gd name="T31" fmla="*/ 74 h 140"/>
                <a:gd name="T32" fmla="*/ 171 w 188"/>
                <a:gd name="T33" fmla="*/ 59 h 140"/>
                <a:gd name="T34" fmla="*/ 188 w 188"/>
                <a:gd name="T35" fmla="*/ 59 h 140"/>
                <a:gd name="T36" fmla="*/ 188 w 188"/>
                <a:gd name="T37" fmla="*/ 44 h 140"/>
                <a:gd name="T38" fmla="*/ 168 w 188"/>
                <a:gd name="T39" fmla="*/ 105 h 140"/>
                <a:gd name="T40" fmla="*/ 143 w 188"/>
                <a:gd name="T41" fmla="*/ 105 h 140"/>
                <a:gd name="T42" fmla="*/ 143 w 188"/>
                <a:gd name="T43" fmla="*/ 105 h 140"/>
                <a:gd name="T44" fmla="*/ 43 w 188"/>
                <a:gd name="T45" fmla="*/ 105 h 140"/>
                <a:gd name="T46" fmla="*/ 43 w 188"/>
                <a:gd name="T47" fmla="*/ 105 h 140"/>
                <a:gd name="T48" fmla="*/ 22 w 188"/>
                <a:gd name="T49" fmla="*/ 105 h 140"/>
                <a:gd name="T50" fmla="*/ 22 w 188"/>
                <a:gd name="T51" fmla="*/ 76 h 140"/>
                <a:gd name="T52" fmla="*/ 48 w 188"/>
                <a:gd name="T53" fmla="*/ 9 h 140"/>
                <a:gd name="T54" fmla="*/ 141 w 188"/>
                <a:gd name="T55" fmla="*/ 9 h 140"/>
                <a:gd name="T56" fmla="*/ 168 w 188"/>
                <a:gd name="T57" fmla="*/ 76 h 140"/>
                <a:gd name="T58" fmla="*/ 168 w 188"/>
                <a:gd name="T59" fmla="*/ 10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40">
                  <a:moveTo>
                    <a:pt x="188" y="44"/>
                  </a:moveTo>
                  <a:lnTo>
                    <a:pt x="165" y="44"/>
                  </a:lnTo>
                  <a:lnTo>
                    <a:pt x="147" y="0"/>
                  </a:lnTo>
                  <a:lnTo>
                    <a:pt x="42" y="0"/>
                  </a:lnTo>
                  <a:lnTo>
                    <a:pt x="25" y="44"/>
                  </a:lnTo>
                  <a:lnTo>
                    <a:pt x="0" y="44"/>
                  </a:lnTo>
                  <a:lnTo>
                    <a:pt x="0" y="59"/>
                  </a:lnTo>
                  <a:lnTo>
                    <a:pt x="19" y="59"/>
                  </a:lnTo>
                  <a:lnTo>
                    <a:pt x="13" y="74"/>
                  </a:lnTo>
                  <a:lnTo>
                    <a:pt x="13" y="140"/>
                  </a:lnTo>
                  <a:lnTo>
                    <a:pt x="52" y="140"/>
                  </a:lnTo>
                  <a:lnTo>
                    <a:pt x="52" y="114"/>
                  </a:lnTo>
                  <a:lnTo>
                    <a:pt x="138" y="114"/>
                  </a:lnTo>
                  <a:lnTo>
                    <a:pt x="138" y="140"/>
                  </a:lnTo>
                  <a:lnTo>
                    <a:pt x="177" y="140"/>
                  </a:lnTo>
                  <a:lnTo>
                    <a:pt x="177" y="74"/>
                  </a:lnTo>
                  <a:lnTo>
                    <a:pt x="171" y="59"/>
                  </a:lnTo>
                  <a:lnTo>
                    <a:pt x="188" y="59"/>
                  </a:lnTo>
                  <a:lnTo>
                    <a:pt x="188" y="44"/>
                  </a:lnTo>
                  <a:close/>
                  <a:moveTo>
                    <a:pt x="168" y="105"/>
                  </a:moveTo>
                  <a:lnTo>
                    <a:pt x="143" y="105"/>
                  </a:lnTo>
                  <a:lnTo>
                    <a:pt x="143" y="105"/>
                  </a:lnTo>
                  <a:lnTo>
                    <a:pt x="43" y="105"/>
                  </a:lnTo>
                  <a:lnTo>
                    <a:pt x="43" y="105"/>
                  </a:lnTo>
                  <a:lnTo>
                    <a:pt x="22" y="105"/>
                  </a:lnTo>
                  <a:lnTo>
                    <a:pt x="22" y="76"/>
                  </a:lnTo>
                  <a:lnTo>
                    <a:pt x="48" y="9"/>
                  </a:lnTo>
                  <a:lnTo>
                    <a:pt x="141" y="9"/>
                  </a:lnTo>
                  <a:lnTo>
                    <a:pt x="168" y="76"/>
                  </a:lnTo>
                  <a:lnTo>
                    <a:pt x="168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12"/>
            <p:cNvSpPr>
              <a:spLocks noEditPoints="1"/>
            </p:cNvSpPr>
            <p:nvPr/>
          </p:nvSpPr>
          <p:spPr bwMode="auto">
            <a:xfrm>
              <a:off x="4373563" y="2351088"/>
              <a:ext cx="177800" cy="65088"/>
            </a:xfrm>
            <a:custGeom>
              <a:avLst/>
              <a:gdLst>
                <a:gd name="T0" fmla="*/ 15 w 112"/>
                <a:gd name="T1" fmla="*/ 0 h 41"/>
                <a:gd name="T2" fmla="*/ 0 w 112"/>
                <a:gd name="T3" fmla="*/ 41 h 41"/>
                <a:gd name="T4" fmla="*/ 112 w 112"/>
                <a:gd name="T5" fmla="*/ 41 h 41"/>
                <a:gd name="T6" fmla="*/ 95 w 112"/>
                <a:gd name="T7" fmla="*/ 0 h 41"/>
                <a:gd name="T8" fmla="*/ 15 w 112"/>
                <a:gd name="T9" fmla="*/ 0 h 41"/>
                <a:gd name="T10" fmla="*/ 12 w 112"/>
                <a:gd name="T11" fmla="*/ 32 h 41"/>
                <a:gd name="T12" fmla="*/ 21 w 112"/>
                <a:gd name="T13" fmla="*/ 9 h 41"/>
                <a:gd name="T14" fmla="*/ 90 w 112"/>
                <a:gd name="T15" fmla="*/ 9 h 41"/>
                <a:gd name="T16" fmla="*/ 99 w 112"/>
                <a:gd name="T17" fmla="*/ 32 h 41"/>
                <a:gd name="T18" fmla="*/ 12 w 112"/>
                <a:gd name="T19" fmla="*/ 3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41">
                  <a:moveTo>
                    <a:pt x="15" y="0"/>
                  </a:moveTo>
                  <a:lnTo>
                    <a:pt x="0" y="41"/>
                  </a:lnTo>
                  <a:lnTo>
                    <a:pt x="112" y="41"/>
                  </a:lnTo>
                  <a:lnTo>
                    <a:pt x="95" y="0"/>
                  </a:lnTo>
                  <a:lnTo>
                    <a:pt x="15" y="0"/>
                  </a:lnTo>
                  <a:close/>
                  <a:moveTo>
                    <a:pt x="12" y="32"/>
                  </a:moveTo>
                  <a:lnTo>
                    <a:pt x="21" y="9"/>
                  </a:lnTo>
                  <a:lnTo>
                    <a:pt x="90" y="9"/>
                  </a:lnTo>
                  <a:lnTo>
                    <a:pt x="99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071563" y="2324723"/>
            <a:ext cx="288925" cy="284163"/>
            <a:chOff x="1071563" y="2293938"/>
            <a:chExt cx="288925" cy="284163"/>
          </a:xfrm>
        </p:grpSpPr>
        <p:sp>
          <p:nvSpPr>
            <p:cNvPr id="464" name="Freeform 13"/>
            <p:cNvSpPr>
              <a:spLocks/>
            </p:cNvSpPr>
            <p:nvPr/>
          </p:nvSpPr>
          <p:spPr bwMode="auto">
            <a:xfrm>
              <a:off x="1089025" y="2306638"/>
              <a:ext cx="254000" cy="257175"/>
            </a:xfrm>
            <a:custGeom>
              <a:avLst/>
              <a:gdLst>
                <a:gd name="T0" fmla="*/ 42 w 638"/>
                <a:gd name="T1" fmla="*/ 492 h 648"/>
                <a:gd name="T2" fmla="*/ 193 w 638"/>
                <a:gd name="T3" fmla="*/ 437 h 648"/>
                <a:gd name="T4" fmla="*/ 150 w 638"/>
                <a:gd name="T5" fmla="*/ 167 h 648"/>
                <a:gd name="T6" fmla="*/ 318 w 638"/>
                <a:gd name="T7" fmla="*/ 0 h 648"/>
                <a:gd name="T8" fmla="*/ 486 w 638"/>
                <a:gd name="T9" fmla="*/ 168 h 648"/>
                <a:gd name="T10" fmla="*/ 454 w 638"/>
                <a:gd name="T11" fmla="*/ 441 h 648"/>
                <a:gd name="T12" fmla="*/ 596 w 638"/>
                <a:gd name="T13" fmla="*/ 492 h 648"/>
                <a:gd name="T14" fmla="*/ 638 w 638"/>
                <a:gd name="T15" fmla="*/ 648 h 648"/>
                <a:gd name="T16" fmla="*/ 0 w 638"/>
                <a:gd name="T17" fmla="*/ 648 h 648"/>
                <a:gd name="T18" fmla="*/ 42 w 638"/>
                <a:gd name="T19" fmla="*/ 492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8" h="648">
                  <a:moveTo>
                    <a:pt x="42" y="492"/>
                  </a:moveTo>
                  <a:cubicBezTo>
                    <a:pt x="193" y="437"/>
                    <a:pt x="193" y="437"/>
                    <a:pt x="193" y="437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50" y="75"/>
                    <a:pt x="226" y="0"/>
                    <a:pt x="318" y="0"/>
                  </a:cubicBezTo>
                  <a:cubicBezTo>
                    <a:pt x="410" y="0"/>
                    <a:pt x="485" y="75"/>
                    <a:pt x="486" y="168"/>
                  </a:cubicBezTo>
                  <a:cubicBezTo>
                    <a:pt x="454" y="441"/>
                    <a:pt x="454" y="441"/>
                    <a:pt x="454" y="441"/>
                  </a:cubicBezTo>
                  <a:cubicBezTo>
                    <a:pt x="596" y="492"/>
                    <a:pt x="596" y="492"/>
                    <a:pt x="596" y="492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0" y="648"/>
                    <a:pt x="0" y="648"/>
                    <a:pt x="0" y="648"/>
                  </a:cubicBezTo>
                  <a:lnTo>
                    <a:pt x="42" y="4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14"/>
            <p:cNvSpPr>
              <a:spLocks/>
            </p:cNvSpPr>
            <p:nvPr/>
          </p:nvSpPr>
          <p:spPr bwMode="auto">
            <a:xfrm>
              <a:off x="1217613" y="2306638"/>
              <a:ext cx="125413" cy="257175"/>
            </a:xfrm>
            <a:custGeom>
              <a:avLst/>
              <a:gdLst>
                <a:gd name="T0" fmla="*/ 4 w 316"/>
                <a:gd name="T1" fmla="*/ 126 h 648"/>
                <a:gd name="T2" fmla="*/ 132 w 316"/>
                <a:gd name="T3" fmla="*/ 171 h 648"/>
                <a:gd name="T4" fmla="*/ 138 w 316"/>
                <a:gd name="T5" fmla="*/ 175 h 648"/>
                <a:gd name="T6" fmla="*/ 138 w 316"/>
                <a:gd name="T7" fmla="*/ 183 h 648"/>
                <a:gd name="T8" fmla="*/ 123 w 316"/>
                <a:gd name="T9" fmla="*/ 301 h 648"/>
                <a:gd name="T10" fmla="*/ 123 w 316"/>
                <a:gd name="T11" fmla="*/ 301 h 648"/>
                <a:gd name="T12" fmla="*/ 0 w 316"/>
                <a:gd name="T13" fmla="*/ 432 h 648"/>
                <a:gd name="T14" fmla="*/ 0 w 316"/>
                <a:gd name="T15" fmla="*/ 648 h 648"/>
                <a:gd name="T16" fmla="*/ 316 w 316"/>
                <a:gd name="T17" fmla="*/ 648 h 648"/>
                <a:gd name="T18" fmla="*/ 274 w 316"/>
                <a:gd name="T19" fmla="*/ 492 h 648"/>
                <a:gd name="T20" fmla="*/ 132 w 316"/>
                <a:gd name="T21" fmla="*/ 441 h 648"/>
                <a:gd name="T22" fmla="*/ 164 w 316"/>
                <a:gd name="T23" fmla="*/ 168 h 648"/>
                <a:gd name="T24" fmla="*/ 0 w 316"/>
                <a:gd name="T25" fmla="*/ 0 h 648"/>
                <a:gd name="T26" fmla="*/ 0 w 316"/>
                <a:gd name="T27" fmla="*/ 126 h 648"/>
                <a:gd name="T28" fmla="*/ 4 w 316"/>
                <a:gd name="T29" fmla="*/ 12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6" h="648">
                  <a:moveTo>
                    <a:pt x="4" y="126"/>
                  </a:moveTo>
                  <a:cubicBezTo>
                    <a:pt x="51" y="126"/>
                    <a:pt x="94" y="143"/>
                    <a:pt x="132" y="171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83"/>
                    <a:pt x="138" y="183"/>
                    <a:pt x="138" y="183"/>
                  </a:cubicBezTo>
                  <a:cubicBezTo>
                    <a:pt x="140" y="262"/>
                    <a:pt x="124" y="300"/>
                    <a:pt x="123" y="301"/>
                  </a:cubicBezTo>
                  <a:cubicBezTo>
                    <a:pt x="123" y="301"/>
                    <a:pt x="123" y="301"/>
                    <a:pt x="123" y="301"/>
                  </a:cubicBezTo>
                  <a:cubicBezTo>
                    <a:pt x="81" y="421"/>
                    <a:pt x="13" y="432"/>
                    <a:pt x="0" y="432"/>
                  </a:cubicBezTo>
                  <a:cubicBezTo>
                    <a:pt x="0" y="648"/>
                    <a:pt x="0" y="648"/>
                    <a:pt x="0" y="648"/>
                  </a:cubicBezTo>
                  <a:cubicBezTo>
                    <a:pt x="316" y="648"/>
                    <a:pt x="316" y="648"/>
                    <a:pt x="316" y="648"/>
                  </a:cubicBezTo>
                  <a:cubicBezTo>
                    <a:pt x="274" y="492"/>
                    <a:pt x="274" y="492"/>
                    <a:pt x="274" y="492"/>
                  </a:cubicBezTo>
                  <a:cubicBezTo>
                    <a:pt x="132" y="441"/>
                    <a:pt x="132" y="441"/>
                    <a:pt x="132" y="441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3" y="76"/>
                    <a:pt x="90" y="2"/>
                    <a:pt x="0" y="0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2" y="126"/>
                    <a:pt x="3" y="126"/>
                    <a:pt x="4" y="12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15"/>
            <p:cNvSpPr>
              <a:spLocks/>
            </p:cNvSpPr>
            <p:nvPr/>
          </p:nvSpPr>
          <p:spPr bwMode="auto">
            <a:xfrm>
              <a:off x="1217613" y="2403475"/>
              <a:ext cx="41275" cy="61913"/>
            </a:xfrm>
            <a:custGeom>
              <a:avLst/>
              <a:gdLst>
                <a:gd name="T0" fmla="*/ 95 w 106"/>
                <a:gd name="T1" fmla="*/ 47 h 156"/>
                <a:gd name="T2" fmla="*/ 96 w 106"/>
                <a:gd name="T3" fmla="*/ 46 h 156"/>
                <a:gd name="T4" fmla="*/ 106 w 106"/>
                <a:gd name="T5" fmla="*/ 0 h 156"/>
                <a:gd name="T6" fmla="*/ 18 w 106"/>
                <a:gd name="T7" fmla="*/ 40 h 156"/>
                <a:gd name="T8" fmla="*/ 8 w 106"/>
                <a:gd name="T9" fmla="*/ 26 h 156"/>
                <a:gd name="T10" fmla="*/ 0 w 106"/>
                <a:gd name="T11" fmla="*/ 26 h 156"/>
                <a:gd name="T12" fmla="*/ 0 w 106"/>
                <a:gd name="T13" fmla="*/ 156 h 156"/>
                <a:gd name="T14" fmla="*/ 95 w 106"/>
                <a:gd name="T15" fmla="*/ 4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156">
                  <a:moveTo>
                    <a:pt x="95" y="47"/>
                  </a:moveTo>
                  <a:cubicBezTo>
                    <a:pt x="96" y="46"/>
                    <a:pt x="96" y="46"/>
                    <a:pt x="96" y="46"/>
                  </a:cubicBezTo>
                  <a:cubicBezTo>
                    <a:pt x="96" y="45"/>
                    <a:pt x="102" y="30"/>
                    <a:pt x="106" y="0"/>
                  </a:cubicBezTo>
                  <a:cubicBezTo>
                    <a:pt x="87" y="22"/>
                    <a:pt x="55" y="36"/>
                    <a:pt x="18" y="40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4" y="156"/>
                    <a:pt x="58" y="151"/>
                    <a:pt x="95" y="47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16"/>
            <p:cNvSpPr>
              <a:spLocks noEditPoints="1"/>
            </p:cNvSpPr>
            <p:nvPr/>
          </p:nvSpPr>
          <p:spPr bwMode="auto">
            <a:xfrm>
              <a:off x="1071563" y="2293938"/>
              <a:ext cx="288925" cy="284163"/>
            </a:xfrm>
            <a:custGeom>
              <a:avLst/>
              <a:gdLst>
                <a:gd name="T0" fmla="*/ 670 w 728"/>
                <a:gd name="T1" fmla="*/ 501 h 717"/>
                <a:gd name="T2" fmla="*/ 536 w 728"/>
                <a:gd name="T3" fmla="*/ 453 h 717"/>
                <a:gd name="T4" fmla="*/ 565 w 728"/>
                <a:gd name="T5" fmla="*/ 206 h 717"/>
                <a:gd name="T6" fmla="*/ 565 w 728"/>
                <a:gd name="T7" fmla="*/ 204 h 717"/>
                <a:gd name="T8" fmla="*/ 363 w 728"/>
                <a:gd name="T9" fmla="*/ 0 h 717"/>
                <a:gd name="T10" fmla="*/ 160 w 728"/>
                <a:gd name="T11" fmla="*/ 204 h 717"/>
                <a:gd name="T12" fmla="*/ 199 w 728"/>
                <a:gd name="T13" fmla="*/ 450 h 717"/>
                <a:gd name="T14" fmla="*/ 58 w 728"/>
                <a:gd name="T15" fmla="*/ 501 h 717"/>
                <a:gd name="T16" fmla="*/ 0 w 728"/>
                <a:gd name="T17" fmla="*/ 717 h 717"/>
                <a:gd name="T18" fmla="*/ 728 w 728"/>
                <a:gd name="T19" fmla="*/ 717 h 717"/>
                <a:gd name="T20" fmla="*/ 670 w 728"/>
                <a:gd name="T21" fmla="*/ 501 h 717"/>
                <a:gd name="T22" fmla="*/ 87 w 728"/>
                <a:gd name="T23" fmla="*/ 527 h 717"/>
                <a:gd name="T24" fmla="*/ 238 w 728"/>
                <a:gd name="T25" fmla="*/ 472 h 717"/>
                <a:gd name="T26" fmla="*/ 195 w 728"/>
                <a:gd name="T27" fmla="*/ 202 h 717"/>
                <a:gd name="T28" fmla="*/ 363 w 728"/>
                <a:gd name="T29" fmla="*/ 35 h 717"/>
                <a:gd name="T30" fmla="*/ 531 w 728"/>
                <a:gd name="T31" fmla="*/ 203 h 717"/>
                <a:gd name="T32" fmla="*/ 499 w 728"/>
                <a:gd name="T33" fmla="*/ 476 h 717"/>
                <a:gd name="T34" fmla="*/ 641 w 728"/>
                <a:gd name="T35" fmla="*/ 527 h 717"/>
                <a:gd name="T36" fmla="*/ 683 w 728"/>
                <a:gd name="T37" fmla="*/ 683 h 717"/>
                <a:gd name="T38" fmla="*/ 45 w 728"/>
                <a:gd name="T39" fmla="*/ 683 h 717"/>
                <a:gd name="T40" fmla="*/ 87 w 728"/>
                <a:gd name="T41" fmla="*/ 52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8" h="717">
                  <a:moveTo>
                    <a:pt x="670" y="501"/>
                  </a:moveTo>
                  <a:cubicBezTo>
                    <a:pt x="536" y="453"/>
                    <a:pt x="536" y="453"/>
                    <a:pt x="536" y="453"/>
                  </a:cubicBezTo>
                  <a:cubicBezTo>
                    <a:pt x="565" y="206"/>
                    <a:pt x="565" y="206"/>
                    <a:pt x="565" y="206"/>
                  </a:cubicBezTo>
                  <a:cubicBezTo>
                    <a:pt x="565" y="204"/>
                    <a:pt x="565" y="204"/>
                    <a:pt x="565" y="204"/>
                  </a:cubicBezTo>
                  <a:cubicBezTo>
                    <a:pt x="565" y="91"/>
                    <a:pt x="474" y="0"/>
                    <a:pt x="363" y="0"/>
                  </a:cubicBezTo>
                  <a:cubicBezTo>
                    <a:pt x="251" y="0"/>
                    <a:pt x="160" y="91"/>
                    <a:pt x="160" y="204"/>
                  </a:cubicBezTo>
                  <a:cubicBezTo>
                    <a:pt x="199" y="450"/>
                    <a:pt x="199" y="450"/>
                    <a:pt x="199" y="450"/>
                  </a:cubicBezTo>
                  <a:cubicBezTo>
                    <a:pt x="58" y="501"/>
                    <a:pt x="58" y="501"/>
                    <a:pt x="58" y="501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728" y="717"/>
                    <a:pt x="728" y="717"/>
                    <a:pt x="728" y="717"/>
                  </a:cubicBezTo>
                  <a:lnTo>
                    <a:pt x="670" y="501"/>
                  </a:lnTo>
                  <a:close/>
                  <a:moveTo>
                    <a:pt x="87" y="527"/>
                  </a:moveTo>
                  <a:cubicBezTo>
                    <a:pt x="238" y="472"/>
                    <a:pt x="238" y="472"/>
                    <a:pt x="238" y="472"/>
                  </a:cubicBezTo>
                  <a:cubicBezTo>
                    <a:pt x="195" y="202"/>
                    <a:pt x="195" y="202"/>
                    <a:pt x="195" y="202"/>
                  </a:cubicBezTo>
                  <a:cubicBezTo>
                    <a:pt x="195" y="110"/>
                    <a:pt x="271" y="35"/>
                    <a:pt x="363" y="35"/>
                  </a:cubicBezTo>
                  <a:cubicBezTo>
                    <a:pt x="455" y="35"/>
                    <a:pt x="530" y="110"/>
                    <a:pt x="531" y="203"/>
                  </a:cubicBezTo>
                  <a:cubicBezTo>
                    <a:pt x="499" y="476"/>
                    <a:pt x="499" y="476"/>
                    <a:pt x="499" y="476"/>
                  </a:cubicBezTo>
                  <a:cubicBezTo>
                    <a:pt x="641" y="527"/>
                    <a:pt x="641" y="527"/>
                    <a:pt x="641" y="527"/>
                  </a:cubicBezTo>
                  <a:cubicBezTo>
                    <a:pt x="683" y="683"/>
                    <a:pt x="683" y="683"/>
                    <a:pt x="683" y="683"/>
                  </a:cubicBezTo>
                  <a:cubicBezTo>
                    <a:pt x="45" y="683"/>
                    <a:pt x="45" y="683"/>
                    <a:pt x="45" y="683"/>
                  </a:cubicBezTo>
                  <a:lnTo>
                    <a:pt x="87" y="5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17"/>
            <p:cNvSpPr>
              <a:spLocks noEditPoints="1"/>
            </p:cNvSpPr>
            <p:nvPr/>
          </p:nvSpPr>
          <p:spPr bwMode="auto">
            <a:xfrm>
              <a:off x="1160463" y="2357438"/>
              <a:ext cx="112713" cy="120650"/>
            </a:xfrm>
            <a:custGeom>
              <a:avLst/>
              <a:gdLst>
                <a:gd name="T0" fmla="*/ 283 w 285"/>
                <a:gd name="T1" fmla="*/ 57 h 306"/>
                <a:gd name="T2" fmla="*/ 283 w 285"/>
                <a:gd name="T3" fmla="*/ 49 h 306"/>
                <a:gd name="T4" fmla="*/ 277 w 285"/>
                <a:gd name="T5" fmla="*/ 45 h 306"/>
                <a:gd name="T6" fmla="*/ 149 w 285"/>
                <a:gd name="T7" fmla="*/ 0 h 306"/>
                <a:gd name="T8" fmla="*/ 8 w 285"/>
                <a:gd name="T9" fmla="*/ 43 h 306"/>
                <a:gd name="T10" fmla="*/ 1 w 285"/>
                <a:gd name="T11" fmla="*/ 47 h 306"/>
                <a:gd name="T12" fmla="*/ 1 w 285"/>
                <a:gd name="T13" fmla="*/ 56 h 306"/>
                <a:gd name="T14" fmla="*/ 18 w 285"/>
                <a:gd name="T15" fmla="*/ 177 h 306"/>
                <a:gd name="T16" fmla="*/ 18 w 285"/>
                <a:gd name="T17" fmla="*/ 177 h 306"/>
                <a:gd name="T18" fmla="*/ 142 w 285"/>
                <a:gd name="T19" fmla="*/ 306 h 306"/>
                <a:gd name="T20" fmla="*/ 142 w 285"/>
                <a:gd name="T21" fmla="*/ 306 h 306"/>
                <a:gd name="T22" fmla="*/ 145 w 285"/>
                <a:gd name="T23" fmla="*/ 306 h 306"/>
                <a:gd name="T24" fmla="*/ 268 w 285"/>
                <a:gd name="T25" fmla="*/ 175 h 306"/>
                <a:gd name="T26" fmla="*/ 268 w 285"/>
                <a:gd name="T27" fmla="*/ 175 h 306"/>
                <a:gd name="T28" fmla="*/ 283 w 285"/>
                <a:gd name="T29" fmla="*/ 57 h 306"/>
                <a:gd name="T30" fmla="*/ 217 w 285"/>
                <a:gd name="T31" fmla="*/ 80 h 306"/>
                <a:gd name="T32" fmla="*/ 164 w 285"/>
                <a:gd name="T33" fmla="*/ 117 h 306"/>
                <a:gd name="T34" fmla="*/ 217 w 285"/>
                <a:gd name="T35" fmla="*/ 80 h 306"/>
                <a:gd name="T36" fmla="*/ 67 w 285"/>
                <a:gd name="T37" fmla="*/ 80 h 306"/>
                <a:gd name="T38" fmla="*/ 120 w 285"/>
                <a:gd name="T39" fmla="*/ 117 h 306"/>
                <a:gd name="T40" fmla="*/ 67 w 285"/>
                <a:gd name="T41" fmla="*/ 80 h 306"/>
                <a:gd name="T42" fmla="*/ 241 w 285"/>
                <a:gd name="T43" fmla="*/ 164 h 306"/>
                <a:gd name="T44" fmla="*/ 240 w 285"/>
                <a:gd name="T45" fmla="*/ 165 h 306"/>
                <a:gd name="T46" fmla="*/ 145 w 285"/>
                <a:gd name="T47" fmla="*/ 274 h 306"/>
                <a:gd name="T48" fmla="*/ 142 w 285"/>
                <a:gd name="T49" fmla="*/ 274 h 306"/>
                <a:gd name="T50" fmla="*/ 46 w 285"/>
                <a:gd name="T51" fmla="*/ 166 h 306"/>
                <a:gd name="T52" fmla="*/ 45 w 285"/>
                <a:gd name="T53" fmla="*/ 165 h 306"/>
                <a:gd name="T54" fmla="*/ 33 w 285"/>
                <a:gd name="T55" fmla="*/ 106 h 306"/>
                <a:gd name="T56" fmla="*/ 127 w 285"/>
                <a:gd name="T57" fmla="*/ 158 h 306"/>
                <a:gd name="T58" fmla="*/ 137 w 285"/>
                <a:gd name="T59" fmla="*/ 144 h 306"/>
                <a:gd name="T60" fmla="*/ 153 w 285"/>
                <a:gd name="T61" fmla="*/ 144 h 306"/>
                <a:gd name="T62" fmla="*/ 163 w 285"/>
                <a:gd name="T63" fmla="*/ 158 h 306"/>
                <a:gd name="T64" fmla="*/ 251 w 285"/>
                <a:gd name="T65" fmla="*/ 118 h 306"/>
                <a:gd name="T66" fmla="*/ 241 w 285"/>
                <a:gd name="T67" fmla="*/ 16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5" h="306">
                  <a:moveTo>
                    <a:pt x="283" y="57"/>
                  </a:moveTo>
                  <a:cubicBezTo>
                    <a:pt x="283" y="49"/>
                    <a:pt x="283" y="49"/>
                    <a:pt x="283" y="49"/>
                  </a:cubicBezTo>
                  <a:cubicBezTo>
                    <a:pt x="277" y="45"/>
                    <a:pt x="277" y="45"/>
                    <a:pt x="277" y="45"/>
                  </a:cubicBezTo>
                  <a:cubicBezTo>
                    <a:pt x="239" y="17"/>
                    <a:pt x="196" y="0"/>
                    <a:pt x="149" y="0"/>
                  </a:cubicBezTo>
                  <a:cubicBezTo>
                    <a:pt x="83" y="0"/>
                    <a:pt x="29" y="31"/>
                    <a:pt x="8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138"/>
                    <a:pt x="17" y="176"/>
                    <a:pt x="18" y="177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62" y="298"/>
                    <a:pt x="129" y="306"/>
                    <a:pt x="142" y="306"/>
                  </a:cubicBezTo>
                  <a:cubicBezTo>
                    <a:pt x="142" y="306"/>
                    <a:pt x="142" y="306"/>
                    <a:pt x="142" y="306"/>
                  </a:cubicBezTo>
                  <a:cubicBezTo>
                    <a:pt x="145" y="306"/>
                    <a:pt x="145" y="306"/>
                    <a:pt x="145" y="306"/>
                  </a:cubicBezTo>
                  <a:cubicBezTo>
                    <a:pt x="158" y="306"/>
                    <a:pt x="226" y="296"/>
                    <a:pt x="268" y="175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69" y="174"/>
                    <a:pt x="285" y="136"/>
                    <a:pt x="283" y="57"/>
                  </a:cubicBezTo>
                  <a:close/>
                  <a:moveTo>
                    <a:pt x="217" y="80"/>
                  </a:moveTo>
                  <a:cubicBezTo>
                    <a:pt x="226" y="148"/>
                    <a:pt x="164" y="117"/>
                    <a:pt x="164" y="117"/>
                  </a:cubicBezTo>
                  <a:lnTo>
                    <a:pt x="217" y="80"/>
                  </a:lnTo>
                  <a:close/>
                  <a:moveTo>
                    <a:pt x="67" y="80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0" y="117"/>
                    <a:pt x="59" y="148"/>
                    <a:pt x="67" y="80"/>
                  </a:cubicBezTo>
                  <a:close/>
                  <a:moveTo>
                    <a:pt x="241" y="164"/>
                  </a:moveTo>
                  <a:cubicBezTo>
                    <a:pt x="240" y="165"/>
                    <a:pt x="240" y="165"/>
                    <a:pt x="240" y="165"/>
                  </a:cubicBezTo>
                  <a:cubicBezTo>
                    <a:pt x="203" y="271"/>
                    <a:pt x="147" y="274"/>
                    <a:pt x="145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37" y="274"/>
                    <a:pt x="84" y="270"/>
                    <a:pt x="46" y="166"/>
                  </a:cubicBezTo>
                  <a:cubicBezTo>
                    <a:pt x="45" y="165"/>
                    <a:pt x="45" y="165"/>
                    <a:pt x="45" y="165"/>
                  </a:cubicBezTo>
                  <a:cubicBezTo>
                    <a:pt x="45" y="164"/>
                    <a:pt x="37" y="145"/>
                    <a:pt x="33" y="106"/>
                  </a:cubicBezTo>
                  <a:cubicBezTo>
                    <a:pt x="50" y="133"/>
                    <a:pt x="85" y="153"/>
                    <a:pt x="127" y="158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200" y="154"/>
                    <a:pt x="232" y="140"/>
                    <a:pt x="251" y="118"/>
                  </a:cubicBezTo>
                  <a:cubicBezTo>
                    <a:pt x="247" y="148"/>
                    <a:pt x="241" y="163"/>
                    <a:pt x="241" y="16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887538" y="2335042"/>
            <a:ext cx="284163" cy="263525"/>
            <a:chOff x="1887538" y="2303463"/>
            <a:chExt cx="284163" cy="263525"/>
          </a:xfrm>
        </p:grpSpPr>
        <p:sp>
          <p:nvSpPr>
            <p:cNvPr id="469" name="Freeform 18"/>
            <p:cNvSpPr>
              <a:spLocks/>
            </p:cNvSpPr>
            <p:nvPr/>
          </p:nvSpPr>
          <p:spPr bwMode="auto">
            <a:xfrm>
              <a:off x="1903413" y="2320925"/>
              <a:ext cx="254000" cy="231775"/>
            </a:xfrm>
            <a:custGeom>
              <a:avLst/>
              <a:gdLst>
                <a:gd name="T0" fmla="*/ 0 w 160"/>
                <a:gd name="T1" fmla="*/ 146 h 146"/>
                <a:gd name="T2" fmla="*/ 160 w 160"/>
                <a:gd name="T3" fmla="*/ 146 h 146"/>
                <a:gd name="T4" fmla="*/ 160 w 160"/>
                <a:gd name="T5" fmla="*/ 47 h 146"/>
                <a:gd name="T6" fmla="*/ 78 w 160"/>
                <a:gd name="T7" fmla="*/ 0 h 146"/>
                <a:gd name="T8" fmla="*/ 0 w 160"/>
                <a:gd name="T9" fmla="*/ 46 h 146"/>
                <a:gd name="T10" fmla="*/ 0 w 160"/>
                <a:gd name="T1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46">
                  <a:moveTo>
                    <a:pt x="0" y="146"/>
                  </a:moveTo>
                  <a:lnTo>
                    <a:pt x="160" y="146"/>
                  </a:lnTo>
                  <a:lnTo>
                    <a:pt x="160" y="47"/>
                  </a:lnTo>
                  <a:lnTo>
                    <a:pt x="78" y="0"/>
                  </a:lnTo>
                  <a:lnTo>
                    <a:pt x="0" y="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19"/>
            <p:cNvSpPr>
              <a:spLocks/>
            </p:cNvSpPr>
            <p:nvPr/>
          </p:nvSpPr>
          <p:spPr bwMode="auto">
            <a:xfrm>
              <a:off x="2027238" y="2320925"/>
              <a:ext cx="130175" cy="231775"/>
            </a:xfrm>
            <a:custGeom>
              <a:avLst/>
              <a:gdLst>
                <a:gd name="T0" fmla="*/ 82 w 82"/>
                <a:gd name="T1" fmla="*/ 47 h 146"/>
                <a:gd name="T2" fmla="*/ 0 w 82"/>
                <a:gd name="T3" fmla="*/ 0 h 146"/>
                <a:gd name="T4" fmla="*/ 0 w 82"/>
                <a:gd name="T5" fmla="*/ 146 h 146"/>
                <a:gd name="T6" fmla="*/ 82 w 82"/>
                <a:gd name="T7" fmla="*/ 146 h 146"/>
                <a:gd name="T8" fmla="*/ 82 w 82"/>
                <a:gd name="T9" fmla="*/ 4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46">
                  <a:moveTo>
                    <a:pt x="82" y="47"/>
                  </a:moveTo>
                  <a:lnTo>
                    <a:pt x="0" y="0"/>
                  </a:lnTo>
                  <a:lnTo>
                    <a:pt x="0" y="146"/>
                  </a:lnTo>
                  <a:lnTo>
                    <a:pt x="82" y="146"/>
                  </a:lnTo>
                  <a:lnTo>
                    <a:pt x="82" y="4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20"/>
            <p:cNvSpPr>
              <a:spLocks noEditPoints="1"/>
            </p:cNvSpPr>
            <p:nvPr/>
          </p:nvSpPr>
          <p:spPr bwMode="auto">
            <a:xfrm>
              <a:off x="1887538" y="2303463"/>
              <a:ext cx="284163" cy="263525"/>
            </a:xfrm>
            <a:custGeom>
              <a:avLst/>
              <a:gdLst>
                <a:gd name="T0" fmla="*/ 179 w 179"/>
                <a:gd name="T1" fmla="*/ 166 h 166"/>
                <a:gd name="T2" fmla="*/ 0 w 179"/>
                <a:gd name="T3" fmla="*/ 166 h 166"/>
                <a:gd name="T4" fmla="*/ 0 w 179"/>
                <a:gd name="T5" fmla="*/ 52 h 166"/>
                <a:gd name="T6" fmla="*/ 88 w 179"/>
                <a:gd name="T7" fmla="*/ 0 h 166"/>
                <a:gd name="T8" fmla="*/ 179 w 179"/>
                <a:gd name="T9" fmla="*/ 52 h 166"/>
                <a:gd name="T10" fmla="*/ 179 w 179"/>
                <a:gd name="T11" fmla="*/ 166 h 166"/>
                <a:gd name="T12" fmla="*/ 10 w 179"/>
                <a:gd name="T13" fmla="*/ 157 h 166"/>
                <a:gd name="T14" fmla="*/ 170 w 179"/>
                <a:gd name="T15" fmla="*/ 157 h 166"/>
                <a:gd name="T16" fmla="*/ 170 w 179"/>
                <a:gd name="T17" fmla="*/ 58 h 166"/>
                <a:gd name="T18" fmla="*/ 88 w 179"/>
                <a:gd name="T19" fmla="*/ 11 h 166"/>
                <a:gd name="T20" fmla="*/ 10 w 179"/>
                <a:gd name="T21" fmla="*/ 57 h 166"/>
                <a:gd name="T22" fmla="*/ 10 w 179"/>
                <a:gd name="T23" fmla="*/ 15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" h="166">
                  <a:moveTo>
                    <a:pt x="179" y="166"/>
                  </a:moveTo>
                  <a:lnTo>
                    <a:pt x="0" y="166"/>
                  </a:lnTo>
                  <a:lnTo>
                    <a:pt x="0" y="52"/>
                  </a:lnTo>
                  <a:lnTo>
                    <a:pt x="88" y="0"/>
                  </a:lnTo>
                  <a:lnTo>
                    <a:pt x="179" y="52"/>
                  </a:lnTo>
                  <a:lnTo>
                    <a:pt x="179" y="166"/>
                  </a:lnTo>
                  <a:close/>
                  <a:moveTo>
                    <a:pt x="10" y="157"/>
                  </a:moveTo>
                  <a:lnTo>
                    <a:pt x="170" y="157"/>
                  </a:lnTo>
                  <a:lnTo>
                    <a:pt x="170" y="58"/>
                  </a:lnTo>
                  <a:lnTo>
                    <a:pt x="88" y="11"/>
                  </a:lnTo>
                  <a:lnTo>
                    <a:pt x="10" y="57"/>
                  </a:lnTo>
                  <a:lnTo>
                    <a:pt x="10" y="1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927725" y="2378698"/>
            <a:ext cx="298450" cy="176213"/>
            <a:chOff x="5927725" y="2343150"/>
            <a:chExt cx="298450" cy="176213"/>
          </a:xfrm>
        </p:grpSpPr>
        <p:sp>
          <p:nvSpPr>
            <p:cNvPr id="484" name="Freeform 33"/>
            <p:cNvSpPr>
              <a:spLocks/>
            </p:cNvSpPr>
            <p:nvPr/>
          </p:nvSpPr>
          <p:spPr bwMode="auto">
            <a:xfrm>
              <a:off x="5940425" y="2357438"/>
              <a:ext cx="271463" cy="149225"/>
            </a:xfrm>
            <a:custGeom>
              <a:avLst/>
              <a:gdLst>
                <a:gd name="T0" fmla="*/ 103 w 684"/>
                <a:gd name="T1" fmla="*/ 191 h 377"/>
                <a:gd name="T2" fmla="*/ 1 w 684"/>
                <a:gd name="T3" fmla="*/ 274 h 377"/>
                <a:gd name="T4" fmla="*/ 23 w 684"/>
                <a:gd name="T5" fmla="*/ 342 h 377"/>
                <a:gd name="T6" fmla="*/ 128 w 684"/>
                <a:gd name="T7" fmla="*/ 377 h 377"/>
                <a:gd name="T8" fmla="*/ 128 w 684"/>
                <a:gd name="T9" fmla="*/ 377 h 377"/>
                <a:gd name="T10" fmla="*/ 139 w 684"/>
                <a:gd name="T11" fmla="*/ 377 h 377"/>
                <a:gd name="T12" fmla="*/ 141 w 684"/>
                <a:gd name="T13" fmla="*/ 376 h 377"/>
                <a:gd name="T14" fmla="*/ 525 w 684"/>
                <a:gd name="T15" fmla="*/ 376 h 377"/>
                <a:gd name="T16" fmla="*/ 532 w 684"/>
                <a:gd name="T17" fmla="*/ 377 h 377"/>
                <a:gd name="T18" fmla="*/ 683 w 684"/>
                <a:gd name="T19" fmla="*/ 254 h 377"/>
                <a:gd name="T20" fmla="*/ 576 w 684"/>
                <a:gd name="T21" fmla="*/ 131 h 377"/>
                <a:gd name="T22" fmla="*/ 562 w 684"/>
                <a:gd name="T23" fmla="*/ 130 h 377"/>
                <a:gd name="T24" fmla="*/ 560 w 684"/>
                <a:gd name="T25" fmla="*/ 117 h 377"/>
                <a:gd name="T26" fmla="*/ 426 w 684"/>
                <a:gd name="T27" fmla="*/ 1 h 377"/>
                <a:gd name="T28" fmla="*/ 408 w 684"/>
                <a:gd name="T29" fmla="*/ 0 h 377"/>
                <a:gd name="T30" fmla="*/ 272 w 684"/>
                <a:gd name="T31" fmla="*/ 88 h 377"/>
                <a:gd name="T32" fmla="*/ 260 w 684"/>
                <a:gd name="T33" fmla="*/ 107 h 377"/>
                <a:gd name="T34" fmla="*/ 248 w 684"/>
                <a:gd name="T35" fmla="*/ 103 h 377"/>
                <a:gd name="T36" fmla="*/ 211 w 684"/>
                <a:gd name="T37" fmla="*/ 99 h 377"/>
                <a:gd name="T38" fmla="*/ 126 w 684"/>
                <a:gd name="T39" fmla="*/ 176 h 377"/>
                <a:gd name="T40" fmla="*/ 124 w 684"/>
                <a:gd name="T41" fmla="*/ 192 h 377"/>
                <a:gd name="T42" fmla="*/ 107 w 684"/>
                <a:gd name="T43" fmla="*/ 191 h 377"/>
                <a:gd name="T44" fmla="*/ 103 w 684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4" h="377">
                  <a:moveTo>
                    <a:pt x="103" y="191"/>
                  </a:moveTo>
                  <a:cubicBezTo>
                    <a:pt x="73" y="191"/>
                    <a:pt x="5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3" y="373"/>
                    <a:pt x="106" y="377"/>
                    <a:pt x="128" y="377"/>
                  </a:cubicBezTo>
                  <a:cubicBezTo>
                    <a:pt x="128" y="377"/>
                    <a:pt x="128" y="377"/>
                    <a:pt x="128" y="377"/>
                  </a:cubicBezTo>
                  <a:cubicBezTo>
                    <a:pt x="135" y="377"/>
                    <a:pt x="139" y="377"/>
                    <a:pt x="139" y="377"/>
                  </a:cubicBezTo>
                  <a:cubicBezTo>
                    <a:pt x="141" y="376"/>
                    <a:pt x="141" y="376"/>
                    <a:pt x="141" y="376"/>
                  </a:cubicBezTo>
                  <a:cubicBezTo>
                    <a:pt x="525" y="376"/>
                    <a:pt x="525" y="376"/>
                    <a:pt x="525" y="376"/>
                  </a:cubicBezTo>
                  <a:cubicBezTo>
                    <a:pt x="526" y="377"/>
                    <a:pt x="528" y="377"/>
                    <a:pt x="532" y="377"/>
                  </a:cubicBezTo>
                  <a:cubicBezTo>
                    <a:pt x="567" y="377"/>
                    <a:pt x="683" y="368"/>
                    <a:pt x="683" y="254"/>
                  </a:cubicBezTo>
                  <a:cubicBezTo>
                    <a:pt x="683" y="248"/>
                    <a:pt x="684" y="136"/>
                    <a:pt x="576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60" y="117"/>
                    <a:pt x="560" y="117"/>
                    <a:pt x="560" y="117"/>
                  </a:cubicBezTo>
                  <a:cubicBezTo>
                    <a:pt x="559" y="113"/>
                    <a:pt x="534" y="8"/>
                    <a:pt x="426" y="1"/>
                  </a:cubicBezTo>
                  <a:cubicBezTo>
                    <a:pt x="420" y="0"/>
                    <a:pt x="414" y="0"/>
                    <a:pt x="408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8" y="103"/>
                    <a:pt x="248" y="103"/>
                    <a:pt x="248" y="103"/>
                  </a:cubicBezTo>
                  <a:cubicBezTo>
                    <a:pt x="247" y="103"/>
                    <a:pt x="232" y="99"/>
                    <a:pt x="211" y="99"/>
                  </a:cubicBezTo>
                  <a:cubicBezTo>
                    <a:pt x="161" y="99"/>
                    <a:pt x="132" y="125"/>
                    <a:pt x="126" y="176"/>
                  </a:cubicBezTo>
                  <a:cubicBezTo>
                    <a:pt x="124" y="192"/>
                    <a:pt x="124" y="192"/>
                    <a:pt x="124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34"/>
            <p:cNvSpPr>
              <a:spLocks/>
            </p:cNvSpPr>
            <p:nvPr/>
          </p:nvSpPr>
          <p:spPr bwMode="auto">
            <a:xfrm>
              <a:off x="6076950" y="2357438"/>
              <a:ext cx="134938" cy="149225"/>
            </a:xfrm>
            <a:custGeom>
              <a:avLst/>
              <a:gdLst>
                <a:gd name="T0" fmla="*/ 0 w 342"/>
                <a:gd name="T1" fmla="*/ 376 h 377"/>
                <a:gd name="T2" fmla="*/ 183 w 342"/>
                <a:gd name="T3" fmla="*/ 376 h 377"/>
                <a:gd name="T4" fmla="*/ 187 w 342"/>
                <a:gd name="T5" fmla="*/ 377 h 377"/>
                <a:gd name="T6" fmla="*/ 190 w 342"/>
                <a:gd name="T7" fmla="*/ 377 h 377"/>
                <a:gd name="T8" fmla="*/ 197 w 342"/>
                <a:gd name="T9" fmla="*/ 377 h 377"/>
                <a:gd name="T10" fmla="*/ 206 w 342"/>
                <a:gd name="T11" fmla="*/ 376 h 377"/>
                <a:gd name="T12" fmla="*/ 341 w 342"/>
                <a:gd name="T13" fmla="*/ 254 h 377"/>
                <a:gd name="T14" fmla="*/ 234 w 342"/>
                <a:gd name="T15" fmla="*/ 131 h 377"/>
                <a:gd name="T16" fmla="*/ 220 w 342"/>
                <a:gd name="T17" fmla="*/ 130 h 377"/>
                <a:gd name="T18" fmla="*/ 218 w 342"/>
                <a:gd name="T19" fmla="*/ 117 h 377"/>
                <a:gd name="T20" fmla="*/ 84 w 342"/>
                <a:gd name="T21" fmla="*/ 1 h 377"/>
                <a:gd name="T22" fmla="*/ 66 w 342"/>
                <a:gd name="T23" fmla="*/ 0 h 377"/>
                <a:gd name="T24" fmla="*/ 65 w 342"/>
                <a:gd name="T25" fmla="*/ 0 h 377"/>
                <a:gd name="T26" fmla="*/ 53 w 342"/>
                <a:gd name="T27" fmla="*/ 0 h 377"/>
                <a:gd name="T28" fmla="*/ 49 w 342"/>
                <a:gd name="T29" fmla="*/ 1 h 377"/>
                <a:gd name="T30" fmla="*/ 41 w 342"/>
                <a:gd name="T31" fmla="*/ 1 h 377"/>
                <a:gd name="T32" fmla="*/ 37 w 342"/>
                <a:gd name="T33" fmla="*/ 2 h 377"/>
                <a:gd name="T34" fmla="*/ 28 w 342"/>
                <a:gd name="T35" fmla="*/ 3 h 377"/>
                <a:gd name="T36" fmla="*/ 22 w 342"/>
                <a:gd name="T37" fmla="*/ 5 h 377"/>
                <a:gd name="T38" fmla="*/ 19 w 342"/>
                <a:gd name="T39" fmla="*/ 5 h 377"/>
                <a:gd name="T40" fmla="*/ 0 w 342"/>
                <a:gd name="T41" fmla="*/ 12 h 377"/>
                <a:gd name="T42" fmla="*/ 0 w 342"/>
                <a:gd name="T43" fmla="*/ 12 h 377"/>
                <a:gd name="T44" fmla="*/ 0 w 342"/>
                <a:gd name="T45" fmla="*/ 376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2" h="377">
                  <a:moveTo>
                    <a:pt x="0" y="376"/>
                  </a:moveTo>
                  <a:cubicBezTo>
                    <a:pt x="183" y="376"/>
                    <a:pt x="183" y="376"/>
                    <a:pt x="183" y="376"/>
                  </a:cubicBezTo>
                  <a:cubicBezTo>
                    <a:pt x="183" y="376"/>
                    <a:pt x="185" y="377"/>
                    <a:pt x="187" y="377"/>
                  </a:cubicBezTo>
                  <a:cubicBezTo>
                    <a:pt x="188" y="377"/>
                    <a:pt x="189" y="377"/>
                    <a:pt x="190" y="377"/>
                  </a:cubicBezTo>
                  <a:cubicBezTo>
                    <a:pt x="192" y="377"/>
                    <a:pt x="195" y="377"/>
                    <a:pt x="197" y="377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52" y="373"/>
                    <a:pt x="341" y="353"/>
                    <a:pt x="341" y="254"/>
                  </a:cubicBezTo>
                  <a:cubicBezTo>
                    <a:pt x="341" y="248"/>
                    <a:pt x="342" y="136"/>
                    <a:pt x="234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3"/>
                    <a:pt x="192" y="8"/>
                    <a:pt x="84" y="1"/>
                  </a:cubicBezTo>
                  <a:cubicBezTo>
                    <a:pt x="78" y="0"/>
                    <a:pt x="72" y="0"/>
                    <a:pt x="66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1"/>
                  </a:cubicBezTo>
                  <a:cubicBezTo>
                    <a:pt x="46" y="1"/>
                    <a:pt x="44" y="1"/>
                    <a:pt x="41" y="1"/>
                  </a:cubicBezTo>
                  <a:cubicBezTo>
                    <a:pt x="40" y="1"/>
                    <a:pt x="38" y="2"/>
                    <a:pt x="37" y="2"/>
                  </a:cubicBezTo>
                  <a:cubicBezTo>
                    <a:pt x="34" y="2"/>
                    <a:pt x="31" y="3"/>
                    <a:pt x="28" y="3"/>
                  </a:cubicBezTo>
                  <a:cubicBezTo>
                    <a:pt x="26" y="4"/>
                    <a:pt x="24" y="4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37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35"/>
            <p:cNvSpPr>
              <a:spLocks noEditPoints="1"/>
            </p:cNvSpPr>
            <p:nvPr/>
          </p:nvSpPr>
          <p:spPr bwMode="auto">
            <a:xfrm>
              <a:off x="5927725" y="2343150"/>
              <a:ext cx="298450" cy="176213"/>
            </a:xfrm>
            <a:custGeom>
              <a:avLst/>
              <a:gdLst>
                <a:gd name="T0" fmla="*/ 163 w 753"/>
                <a:gd name="T1" fmla="*/ 446 h 446"/>
                <a:gd name="T2" fmla="*/ 163 w 753"/>
                <a:gd name="T3" fmla="*/ 446 h 446"/>
                <a:gd name="T4" fmla="*/ 33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3 w 753"/>
                <a:gd name="T15" fmla="*/ 0 h 446"/>
                <a:gd name="T16" fmla="*/ 464 w 753"/>
                <a:gd name="T17" fmla="*/ 1 h 446"/>
                <a:gd name="T18" fmla="*/ 625 w 753"/>
                <a:gd name="T19" fmla="*/ 132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3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3 w 753"/>
                <a:gd name="T37" fmla="*/ 412 h 446"/>
                <a:gd name="T38" fmla="*/ 163 w 753"/>
                <a:gd name="T39" fmla="*/ 412 h 446"/>
                <a:gd name="T40" fmla="*/ 174 w 753"/>
                <a:gd name="T41" fmla="*/ 412 h 446"/>
                <a:gd name="T42" fmla="*/ 176 w 753"/>
                <a:gd name="T43" fmla="*/ 411 h 446"/>
                <a:gd name="T44" fmla="*/ 560 w 753"/>
                <a:gd name="T45" fmla="*/ 411 h 446"/>
                <a:gd name="T46" fmla="*/ 567 w 753"/>
                <a:gd name="T47" fmla="*/ 412 h 446"/>
                <a:gd name="T48" fmla="*/ 718 w 753"/>
                <a:gd name="T49" fmla="*/ 289 h 446"/>
                <a:gd name="T50" fmla="*/ 611 w 753"/>
                <a:gd name="T51" fmla="*/ 166 h 446"/>
                <a:gd name="T52" fmla="*/ 597 w 753"/>
                <a:gd name="T53" fmla="*/ 165 h 446"/>
                <a:gd name="T54" fmla="*/ 595 w 753"/>
                <a:gd name="T55" fmla="*/ 152 h 446"/>
                <a:gd name="T56" fmla="*/ 461 w 753"/>
                <a:gd name="T57" fmla="*/ 36 h 446"/>
                <a:gd name="T58" fmla="*/ 443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3 w 753"/>
                <a:gd name="T65" fmla="*/ 138 h 446"/>
                <a:gd name="T66" fmla="*/ 246 w 753"/>
                <a:gd name="T67" fmla="*/ 134 h 446"/>
                <a:gd name="T68" fmla="*/ 161 w 753"/>
                <a:gd name="T69" fmla="*/ 211 h 446"/>
                <a:gd name="T70" fmla="*/ 159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3" y="446"/>
                  </a:moveTo>
                  <a:cubicBezTo>
                    <a:pt x="163" y="446"/>
                    <a:pt x="163" y="446"/>
                    <a:pt x="163" y="446"/>
                  </a:cubicBezTo>
                  <a:cubicBezTo>
                    <a:pt x="130" y="446"/>
                    <a:pt x="70" y="441"/>
                    <a:pt x="33" y="401"/>
                  </a:cubicBezTo>
                  <a:cubicBezTo>
                    <a:pt x="10" y="377"/>
                    <a:pt x="0" y="346"/>
                    <a:pt x="2" y="307"/>
                  </a:cubicBezTo>
                  <a:cubicBezTo>
                    <a:pt x="5" y="226"/>
                    <a:pt x="68" y="195"/>
                    <a:pt x="129" y="192"/>
                  </a:cubicBezTo>
                  <a:cubicBezTo>
                    <a:pt x="142" y="133"/>
                    <a:pt x="184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2"/>
                    <a:pt x="345" y="0"/>
                    <a:pt x="443" y="0"/>
                  </a:cubicBezTo>
                  <a:cubicBezTo>
                    <a:pt x="449" y="0"/>
                    <a:pt x="456" y="1"/>
                    <a:pt x="464" y="1"/>
                  </a:cubicBezTo>
                  <a:cubicBezTo>
                    <a:pt x="573" y="8"/>
                    <a:pt x="613" y="99"/>
                    <a:pt x="625" y="132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4" y="446"/>
                    <a:pt x="567" y="446"/>
                  </a:cubicBezTo>
                  <a:cubicBezTo>
                    <a:pt x="563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70" y="446"/>
                    <a:pt x="163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40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8" y="408"/>
                    <a:pt x="141" y="412"/>
                    <a:pt x="163" y="412"/>
                  </a:cubicBezTo>
                  <a:cubicBezTo>
                    <a:pt x="163" y="412"/>
                    <a:pt x="163" y="412"/>
                    <a:pt x="163" y="412"/>
                  </a:cubicBezTo>
                  <a:cubicBezTo>
                    <a:pt x="170" y="412"/>
                    <a:pt x="174" y="412"/>
                    <a:pt x="174" y="412"/>
                  </a:cubicBezTo>
                  <a:cubicBezTo>
                    <a:pt x="176" y="411"/>
                    <a:pt x="176" y="411"/>
                    <a:pt x="176" y="411"/>
                  </a:cubicBezTo>
                  <a:cubicBezTo>
                    <a:pt x="560" y="411"/>
                    <a:pt x="560" y="411"/>
                    <a:pt x="560" y="411"/>
                  </a:cubicBezTo>
                  <a:cubicBezTo>
                    <a:pt x="561" y="412"/>
                    <a:pt x="563" y="412"/>
                    <a:pt x="567" y="412"/>
                  </a:cubicBezTo>
                  <a:cubicBezTo>
                    <a:pt x="602" y="412"/>
                    <a:pt x="718" y="403"/>
                    <a:pt x="718" y="289"/>
                  </a:cubicBezTo>
                  <a:cubicBezTo>
                    <a:pt x="718" y="283"/>
                    <a:pt x="719" y="171"/>
                    <a:pt x="611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5" y="152"/>
                    <a:pt x="595" y="152"/>
                    <a:pt x="595" y="152"/>
                  </a:cubicBezTo>
                  <a:cubicBezTo>
                    <a:pt x="594" y="148"/>
                    <a:pt x="569" y="43"/>
                    <a:pt x="461" y="36"/>
                  </a:cubicBezTo>
                  <a:cubicBezTo>
                    <a:pt x="455" y="35"/>
                    <a:pt x="449" y="35"/>
                    <a:pt x="443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3" y="138"/>
                    <a:pt x="283" y="138"/>
                    <a:pt x="283" y="138"/>
                  </a:cubicBezTo>
                  <a:cubicBezTo>
                    <a:pt x="282" y="138"/>
                    <a:pt x="267" y="134"/>
                    <a:pt x="246" y="134"/>
                  </a:cubicBezTo>
                  <a:cubicBezTo>
                    <a:pt x="196" y="134"/>
                    <a:pt x="167" y="160"/>
                    <a:pt x="161" y="211"/>
                  </a:cubicBezTo>
                  <a:cubicBezTo>
                    <a:pt x="159" y="227"/>
                    <a:pt x="159" y="227"/>
                    <a:pt x="159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6734175" y="2353298"/>
            <a:ext cx="298450" cy="227012"/>
            <a:chOff x="6734175" y="2322513"/>
            <a:chExt cx="298450" cy="227012"/>
          </a:xfrm>
        </p:grpSpPr>
        <p:sp>
          <p:nvSpPr>
            <p:cNvPr id="487" name="Freeform 36"/>
            <p:cNvSpPr>
              <a:spLocks/>
            </p:cNvSpPr>
            <p:nvPr/>
          </p:nvSpPr>
          <p:spPr bwMode="auto">
            <a:xfrm>
              <a:off x="6748463" y="2335213"/>
              <a:ext cx="269875" cy="149225"/>
            </a:xfrm>
            <a:custGeom>
              <a:avLst/>
              <a:gdLst>
                <a:gd name="T0" fmla="*/ 103 w 683"/>
                <a:gd name="T1" fmla="*/ 191 h 377"/>
                <a:gd name="T2" fmla="*/ 1 w 683"/>
                <a:gd name="T3" fmla="*/ 274 h 377"/>
                <a:gd name="T4" fmla="*/ 23 w 683"/>
                <a:gd name="T5" fmla="*/ 342 h 377"/>
                <a:gd name="T6" fmla="*/ 127 w 683"/>
                <a:gd name="T7" fmla="*/ 377 h 377"/>
                <a:gd name="T8" fmla="*/ 127 w 683"/>
                <a:gd name="T9" fmla="*/ 377 h 377"/>
                <a:gd name="T10" fmla="*/ 139 w 683"/>
                <a:gd name="T11" fmla="*/ 377 h 377"/>
                <a:gd name="T12" fmla="*/ 140 w 683"/>
                <a:gd name="T13" fmla="*/ 376 h 377"/>
                <a:gd name="T14" fmla="*/ 525 w 683"/>
                <a:gd name="T15" fmla="*/ 376 h 377"/>
                <a:gd name="T16" fmla="*/ 532 w 683"/>
                <a:gd name="T17" fmla="*/ 377 h 377"/>
                <a:gd name="T18" fmla="*/ 683 w 683"/>
                <a:gd name="T19" fmla="*/ 254 h 377"/>
                <a:gd name="T20" fmla="*/ 575 w 683"/>
                <a:gd name="T21" fmla="*/ 131 h 377"/>
                <a:gd name="T22" fmla="*/ 562 w 683"/>
                <a:gd name="T23" fmla="*/ 130 h 377"/>
                <a:gd name="T24" fmla="*/ 559 w 683"/>
                <a:gd name="T25" fmla="*/ 117 h 377"/>
                <a:gd name="T26" fmla="*/ 426 w 683"/>
                <a:gd name="T27" fmla="*/ 1 h 377"/>
                <a:gd name="T28" fmla="*/ 407 w 683"/>
                <a:gd name="T29" fmla="*/ 0 h 377"/>
                <a:gd name="T30" fmla="*/ 272 w 683"/>
                <a:gd name="T31" fmla="*/ 88 h 377"/>
                <a:gd name="T32" fmla="*/ 260 w 683"/>
                <a:gd name="T33" fmla="*/ 107 h 377"/>
                <a:gd name="T34" fmla="*/ 247 w 683"/>
                <a:gd name="T35" fmla="*/ 103 h 377"/>
                <a:gd name="T36" fmla="*/ 211 w 683"/>
                <a:gd name="T37" fmla="*/ 99 h 377"/>
                <a:gd name="T38" fmla="*/ 125 w 683"/>
                <a:gd name="T39" fmla="*/ 176 h 377"/>
                <a:gd name="T40" fmla="*/ 123 w 683"/>
                <a:gd name="T41" fmla="*/ 192 h 377"/>
                <a:gd name="T42" fmla="*/ 107 w 683"/>
                <a:gd name="T43" fmla="*/ 191 h 377"/>
                <a:gd name="T44" fmla="*/ 103 w 683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3" h="377">
                  <a:moveTo>
                    <a:pt x="103" y="191"/>
                  </a:moveTo>
                  <a:cubicBezTo>
                    <a:pt x="73" y="191"/>
                    <a:pt x="4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2" y="374"/>
                    <a:pt x="106" y="377"/>
                    <a:pt x="127" y="377"/>
                  </a:cubicBezTo>
                  <a:cubicBezTo>
                    <a:pt x="127" y="377"/>
                    <a:pt x="127" y="377"/>
                    <a:pt x="127" y="377"/>
                  </a:cubicBezTo>
                  <a:cubicBezTo>
                    <a:pt x="134" y="377"/>
                    <a:pt x="138" y="377"/>
                    <a:pt x="139" y="377"/>
                  </a:cubicBezTo>
                  <a:cubicBezTo>
                    <a:pt x="140" y="376"/>
                    <a:pt x="140" y="376"/>
                    <a:pt x="140" y="376"/>
                  </a:cubicBezTo>
                  <a:cubicBezTo>
                    <a:pt x="525" y="376"/>
                    <a:pt x="525" y="376"/>
                    <a:pt x="525" y="376"/>
                  </a:cubicBezTo>
                  <a:cubicBezTo>
                    <a:pt x="525" y="377"/>
                    <a:pt x="528" y="377"/>
                    <a:pt x="532" y="377"/>
                  </a:cubicBezTo>
                  <a:cubicBezTo>
                    <a:pt x="567" y="377"/>
                    <a:pt x="683" y="368"/>
                    <a:pt x="683" y="254"/>
                  </a:cubicBezTo>
                  <a:cubicBezTo>
                    <a:pt x="683" y="248"/>
                    <a:pt x="683" y="136"/>
                    <a:pt x="575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59" y="117"/>
                    <a:pt x="559" y="117"/>
                    <a:pt x="559" y="117"/>
                  </a:cubicBezTo>
                  <a:cubicBezTo>
                    <a:pt x="558" y="113"/>
                    <a:pt x="534" y="8"/>
                    <a:pt x="426" y="1"/>
                  </a:cubicBezTo>
                  <a:cubicBezTo>
                    <a:pt x="420" y="0"/>
                    <a:pt x="413" y="0"/>
                    <a:pt x="407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7" y="103"/>
                    <a:pt x="231" y="99"/>
                    <a:pt x="211" y="99"/>
                  </a:cubicBezTo>
                  <a:cubicBezTo>
                    <a:pt x="161" y="99"/>
                    <a:pt x="132" y="125"/>
                    <a:pt x="125" y="176"/>
                  </a:cubicBezTo>
                  <a:cubicBezTo>
                    <a:pt x="123" y="192"/>
                    <a:pt x="123" y="192"/>
                    <a:pt x="123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37"/>
            <p:cNvSpPr>
              <a:spLocks/>
            </p:cNvSpPr>
            <p:nvPr/>
          </p:nvSpPr>
          <p:spPr bwMode="auto">
            <a:xfrm>
              <a:off x="6883400" y="2335213"/>
              <a:ext cx="134938" cy="149225"/>
            </a:xfrm>
            <a:custGeom>
              <a:avLst/>
              <a:gdLst>
                <a:gd name="T0" fmla="*/ 0 w 341"/>
                <a:gd name="T1" fmla="*/ 376 h 377"/>
                <a:gd name="T2" fmla="*/ 183 w 341"/>
                <a:gd name="T3" fmla="*/ 376 h 377"/>
                <a:gd name="T4" fmla="*/ 187 w 341"/>
                <a:gd name="T5" fmla="*/ 377 h 377"/>
                <a:gd name="T6" fmla="*/ 190 w 341"/>
                <a:gd name="T7" fmla="*/ 377 h 377"/>
                <a:gd name="T8" fmla="*/ 197 w 341"/>
                <a:gd name="T9" fmla="*/ 377 h 377"/>
                <a:gd name="T10" fmla="*/ 206 w 341"/>
                <a:gd name="T11" fmla="*/ 376 h 377"/>
                <a:gd name="T12" fmla="*/ 341 w 341"/>
                <a:gd name="T13" fmla="*/ 254 h 377"/>
                <a:gd name="T14" fmla="*/ 233 w 341"/>
                <a:gd name="T15" fmla="*/ 131 h 377"/>
                <a:gd name="T16" fmla="*/ 220 w 341"/>
                <a:gd name="T17" fmla="*/ 130 h 377"/>
                <a:gd name="T18" fmla="*/ 217 w 341"/>
                <a:gd name="T19" fmla="*/ 117 h 377"/>
                <a:gd name="T20" fmla="*/ 84 w 341"/>
                <a:gd name="T21" fmla="*/ 1 h 377"/>
                <a:gd name="T22" fmla="*/ 65 w 341"/>
                <a:gd name="T23" fmla="*/ 0 h 377"/>
                <a:gd name="T24" fmla="*/ 64 w 341"/>
                <a:gd name="T25" fmla="*/ 0 h 377"/>
                <a:gd name="T26" fmla="*/ 53 w 341"/>
                <a:gd name="T27" fmla="*/ 0 h 377"/>
                <a:gd name="T28" fmla="*/ 49 w 341"/>
                <a:gd name="T29" fmla="*/ 1 h 377"/>
                <a:gd name="T30" fmla="*/ 41 w 341"/>
                <a:gd name="T31" fmla="*/ 1 h 377"/>
                <a:gd name="T32" fmla="*/ 37 w 341"/>
                <a:gd name="T33" fmla="*/ 2 h 377"/>
                <a:gd name="T34" fmla="*/ 28 w 341"/>
                <a:gd name="T35" fmla="*/ 3 h 377"/>
                <a:gd name="T36" fmla="*/ 22 w 341"/>
                <a:gd name="T37" fmla="*/ 5 h 377"/>
                <a:gd name="T38" fmla="*/ 19 w 341"/>
                <a:gd name="T39" fmla="*/ 5 h 377"/>
                <a:gd name="T40" fmla="*/ 0 w 341"/>
                <a:gd name="T41" fmla="*/ 12 h 377"/>
                <a:gd name="T42" fmla="*/ 0 w 341"/>
                <a:gd name="T43" fmla="*/ 12 h 377"/>
                <a:gd name="T44" fmla="*/ 0 w 341"/>
                <a:gd name="T45" fmla="*/ 376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1" h="377">
                  <a:moveTo>
                    <a:pt x="0" y="376"/>
                  </a:moveTo>
                  <a:cubicBezTo>
                    <a:pt x="183" y="376"/>
                    <a:pt x="183" y="376"/>
                    <a:pt x="183" y="376"/>
                  </a:cubicBezTo>
                  <a:cubicBezTo>
                    <a:pt x="183" y="376"/>
                    <a:pt x="185" y="377"/>
                    <a:pt x="187" y="377"/>
                  </a:cubicBezTo>
                  <a:cubicBezTo>
                    <a:pt x="188" y="377"/>
                    <a:pt x="189" y="377"/>
                    <a:pt x="190" y="377"/>
                  </a:cubicBezTo>
                  <a:cubicBezTo>
                    <a:pt x="192" y="377"/>
                    <a:pt x="194" y="377"/>
                    <a:pt x="197" y="377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52" y="373"/>
                    <a:pt x="341" y="353"/>
                    <a:pt x="341" y="254"/>
                  </a:cubicBezTo>
                  <a:cubicBezTo>
                    <a:pt x="341" y="248"/>
                    <a:pt x="341" y="136"/>
                    <a:pt x="233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7" y="117"/>
                    <a:pt x="217" y="117"/>
                    <a:pt x="217" y="117"/>
                  </a:cubicBezTo>
                  <a:cubicBezTo>
                    <a:pt x="216" y="113"/>
                    <a:pt x="192" y="8"/>
                    <a:pt x="84" y="1"/>
                  </a:cubicBezTo>
                  <a:cubicBezTo>
                    <a:pt x="78" y="0"/>
                    <a:pt x="71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1"/>
                  </a:cubicBezTo>
                  <a:cubicBezTo>
                    <a:pt x="46" y="1"/>
                    <a:pt x="44" y="1"/>
                    <a:pt x="41" y="1"/>
                  </a:cubicBezTo>
                  <a:cubicBezTo>
                    <a:pt x="40" y="1"/>
                    <a:pt x="38" y="2"/>
                    <a:pt x="37" y="2"/>
                  </a:cubicBezTo>
                  <a:cubicBezTo>
                    <a:pt x="34" y="2"/>
                    <a:pt x="31" y="3"/>
                    <a:pt x="28" y="3"/>
                  </a:cubicBezTo>
                  <a:cubicBezTo>
                    <a:pt x="26" y="4"/>
                    <a:pt x="24" y="4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37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38"/>
            <p:cNvSpPr>
              <a:spLocks noEditPoints="1"/>
            </p:cNvSpPr>
            <p:nvPr/>
          </p:nvSpPr>
          <p:spPr bwMode="auto">
            <a:xfrm>
              <a:off x="6734175" y="2322513"/>
              <a:ext cx="298450" cy="176213"/>
            </a:xfrm>
            <a:custGeom>
              <a:avLst/>
              <a:gdLst>
                <a:gd name="T0" fmla="*/ 162 w 753"/>
                <a:gd name="T1" fmla="*/ 446 h 446"/>
                <a:gd name="T2" fmla="*/ 162 w 753"/>
                <a:gd name="T3" fmla="*/ 446 h 446"/>
                <a:gd name="T4" fmla="*/ 32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2 w 753"/>
                <a:gd name="T15" fmla="*/ 0 h 446"/>
                <a:gd name="T16" fmla="*/ 463 w 753"/>
                <a:gd name="T17" fmla="*/ 1 h 446"/>
                <a:gd name="T18" fmla="*/ 624 w 753"/>
                <a:gd name="T19" fmla="*/ 132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2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2 w 753"/>
                <a:gd name="T37" fmla="*/ 412 h 446"/>
                <a:gd name="T38" fmla="*/ 162 w 753"/>
                <a:gd name="T39" fmla="*/ 412 h 446"/>
                <a:gd name="T40" fmla="*/ 174 w 753"/>
                <a:gd name="T41" fmla="*/ 412 h 446"/>
                <a:gd name="T42" fmla="*/ 175 w 753"/>
                <a:gd name="T43" fmla="*/ 411 h 446"/>
                <a:gd name="T44" fmla="*/ 560 w 753"/>
                <a:gd name="T45" fmla="*/ 411 h 446"/>
                <a:gd name="T46" fmla="*/ 567 w 753"/>
                <a:gd name="T47" fmla="*/ 412 h 446"/>
                <a:gd name="T48" fmla="*/ 717 w 753"/>
                <a:gd name="T49" fmla="*/ 289 h 446"/>
                <a:gd name="T50" fmla="*/ 610 w 753"/>
                <a:gd name="T51" fmla="*/ 166 h 446"/>
                <a:gd name="T52" fmla="*/ 597 w 753"/>
                <a:gd name="T53" fmla="*/ 165 h 446"/>
                <a:gd name="T54" fmla="*/ 594 w 753"/>
                <a:gd name="T55" fmla="*/ 152 h 446"/>
                <a:gd name="T56" fmla="*/ 461 w 753"/>
                <a:gd name="T57" fmla="*/ 36 h 446"/>
                <a:gd name="T58" fmla="*/ 442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2 w 753"/>
                <a:gd name="T65" fmla="*/ 138 h 446"/>
                <a:gd name="T66" fmla="*/ 246 w 753"/>
                <a:gd name="T67" fmla="*/ 134 h 446"/>
                <a:gd name="T68" fmla="*/ 160 w 753"/>
                <a:gd name="T69" fmla="*/ 211 h 446"/>
                <a:gd name="T70" fmla="*/ 158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2" y="446"/>
                  </a:moveTo>
                  <a:cubicBezTo>
                    <a:pt x="162" y="446"/>
                    <a:pt x="162" y="446"/>
                    <a:pt x="162" y="446"/>
                  </a:cubicBezTo>
                  <a:cubicBezTo>
                    <a:pt x="130" y="446"/>
                    <a:pt x="70" y="441"/>
                    <a:pt x="32" y="401"/>
                  </a:cubicBezTo>
                  <a:cubicBezTo>
                    <a:pt x="10" y="377"/>
                    <a:pt x="0" y="346"/>
                    <a:pt x="2" y="307"/>
                  </a:cubicBezTo>
                  <a:cubicBezTo>
                    <a:pt x="5" y="226"/>
                    <a:pt x="68" y="195"/>
                    <a:pt x="129" y="192"/>
                  </a:cubicBezTo>
                  <a:cubicBezTo>
                    <a:pt x="141" y="133"/>
                    <a:pt x="183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2"/>
                    <a:pt x="345" y="0"/>
                    <a:pt x="442" y="0"/>
                  </a:cubicBezTo>
                  <a:cubicBezTo>
                    <a:pt x="449" y="0"/>
                    <a:pt x="456" y="1"/>
                    <a:pt x="463" y="1"/>
                  </a:cubicBezTo>
                  <a:cubicBezTo>
                    <a:pt x="572" y="8"/>
                    <a:pt x="613" y="99"/>
                    <a:pt x="624" y="132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3" y="446"/>
                    <a:pt x="567" y="446"/>
                  </a:cubicBezTo>
                  <a:cubicBezTo>
                    <a:pt x="562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69" y="446"/>
                    <a:pt x="162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39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7" y="408"/>
                    <a:pt x="141" y="412"/>
                    <a:pt x="162" y="412"/>
                  </a:cubicBezTo>
                  <a:cubicBezTo>
                    <a:pt x="162" y="412"/>
                    <a:pt x="162" y="412"/>
                    <a:pt x="162" y="412"/>
                  </a:cubicBezTo>
                  <a:cubicBezTo>
                    <a:pt x="169" y="412"/>
                    <a:pt x="173" y="412"/>
                    <a:pt x="174" y="412"/>
                  </a:cubicBezTo>
                  <a:cubicBezTo>
                    <a:pt x="175" y="411"/>
                    <a:pt x="175" y="411"/>
                    <a:pt x="175" y="411"/>
                  </a:cubicBezTo>
                  <a:cubicBezTo>
                    <a:pt x="560" y="411"/>
                    <a:pt x="560" y="411"/>
                    <a:pt x="560" y="411"/>
                  </a:cubicBezTo>
                  <a:cubicBezTo>
                    <a:pt x="560" y="412"/>
                    <a:pt x="563" y="412"/>
                    <a:pt x="567" y="412"/>
                  </a:cubicBezTo>
                  <a:cubicBezTo>
                    <a:pt x="602" y="412"/>
                    <a:pt x="717" y="403"/>
                    <a:pt x="717" y="289"/>
                  </a:cubicBezTo>
                  <a:cubicBezTo>
                    <a:pt x="718" y="283"/>
                    <a:pt x="718" y="171"/>
                    <a:pt x="610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4" y="152"/>
                    <a:pt x="594" y="152"/>
                    <a:pt x="594" y="152"/>
                  </a:cubicBezTo>
                  <a:cubicBezTo>
                    <a:pt x="593" y="148"/>
                    <a:pt x="569" y="43"/>
                    <a:pt x="461" y="36"/>
                  </a:cubicBezTo>
                  <a:cubicBezTo>
                    <a:pt x="455" y="35"/>
                    <a:pt x="448" y="35"/>
                    <a:pt x="442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2" y="138"/>
                    <a:pt x="282" y="138"/>
                    <a:pt x="282" y="138"/>
                  </a:cubicBezTo>
                  <a:cubicBezTo>
                    <a:pt x="282" y="138"/>
                    <a:pt x="266" y="134"/>
                    <a:pt x="246" y="134"/>
                  </a:cubicBezTo>
                  <a:cubicBezTo>
                    <a:pt x="196" y="134"/>
                    <a:pt x="167" y="160"/>
                    <a:pt x="160" y="211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39"/>
            <p:cNvSpPr>
              <a:spLocks/>
            </p:cNvSpPr>
            <p:nvPr/>
          </p:nvSpPr>
          <p:spPr bwMode="auto">
            <a:xfrm>
              <a:off x="6811963" y="2371725"/>
              <a:ext cx="142875" cy="177800"/>
            </a:xfrm>
            <a:custGeom>
              <a:avLst/>
              <a:gdLst>
                <a:gd name="T0" fmla="*/ 57 w 90"/>
                <a:gd name="T1" fmla="*/ 37 h 112"/>
                <a:gd name="T2" fmla="*/ 78 w 90"/>
                <a:gd name="T3" fmla="*/ 58 h 112"/>
                <a:gd name="T4" fmla="*/ 90 w 90"/>
                <a:gd name="T5" fmla="*/ 45 h 112"/>
                <a:gd name="T6" fmla="*/ 45 w 90"/>
                <a:gd name="T7" fmla="*/ 0 h 112"/>
                <a:gd name="T8" fmla="*/ 0 w 90"/>
                <a:gd name="T9" fmla="*/ 45 h 112"/>
                <a:gd name="T10" fmla="*/ 12 w 90"/>
                <a:gd name="T11" fmla="*/ 58 h 112"/>
                <a:gd name="T12" fmla="*/ 33 w 90"/>
                <a:gd name="T13" fmla="*/ 37 h 112"/>
                <a:gd name="T14" fmla="*/ 33 w 90"/>
                <a:gd name="T15" fmla="*/ 112 h 112"/>
                <a:gd name="T16" fmla="*/ 57 w 90"/>
                <a:gd name="T17" fmla="*/ 112 h 112"/>
                <a:gd name="T18" fmla="*/ 57 w 90"/>
                <a:gd name="T19" fmla="*/ 3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2">
                  <a:moveTo>
                    <a:pt x="57" y="37"/>
                  </a:moveTo>
                  <a:lnTo>
                    <a:pt x="78" y="58"/>
                  </a:lnTo>
                  <a:lnTo>
                    <a:pt x="90" y="45"/>
                  </a:lnTo>
                  <a:lnTo>
                    <a:pt x="45" y="0"/>
                  </a:lnTo>
                  <a:lnTo>
                    <a:pt x="0" y="45"/>
                  </a:lnTo>
                  <a:lnTo>
                    <a:pt x="12" y="58"/>
                  </a:lnTo>
                  <a:lnTo>
                    <a:pt x="33" y="37"/>
                  </a:lnTo>
                  <a:lnTo>
                    <a:pt x="33" y="112"/>
                  </a:lnTo>
                  <a:lnTo>
                    <a:pt x="57" y="112"/>
                  </a:lnTo>
                  <a:lnTo>
                    <a:pt x="57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2678113" y="2335042"/>
            <a:ext cx="327025" cy="263525"/>
            <a:chOff x="2678113" y="2303463"/>
            <a:chExt cx="327025" cy="263525"/>
          </a:xfrm>
        </p:grpSpPr>
        <p:sp>
          <p:nvSpPr>
            <p:cNvPr id="491" name="Rectangle 40"/>
            <p:cNvSpPr>
              <a:spLocks noChangeArrowheads="1"/>
            </p:cNvSpPr>
            <p:nvPr/>
          </p:nvSpPr>
          <p:spPr bwMode="auto">
            <a:xfrm>
              <a:off x="2808288" y="2508250"/>
              <a:ext cx="66675" cy="38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41"/>
            <p:cNvSpPr>
              <a:spLocks/>
            </p:cNvSpPr>
            <p:nvPr/>
          </p:nvSpPr>
          <p:spPr bwMode="auto">
            <a:xfrm>
              <a:off x="2722563" y="2320925"/>
              <a:ext cx="239713" cy="225425"/>
            </a:xfrm>
            <a:custGeom>
              <a:avLst/>
              <a:gdLst>
                <a:gd name="T0" fmla="*/ 151 w 151"/>
                <a:gd name="T1" fmla="*/ 142 h 142"/>
                <a:gd name="T2" fmla="*/ 105 w 151"/>
                <a:gd name="T3" fmla="*/ 142 h 142"/>
                <a:gd name="T4" fmla="*/ 105 w 151"/>
                <a:gd name="T5" fmla="*/ 109 h 142"/>
                <a:gd name="T6" fmla="*/ 45 w 151"/>
                <a:gd name="T7" fmla="*/ 109 h 142"/>
                <a:gd name="T8" fmla="*/ 45 w 151"/>
                <a:gd name="T9" fmla="*/ 142 h 142"/>
                <a:gd name="T10" fmla="*/ 0 w 151"/>
                <a:gd name="T11" fmla="*/ 142 h 142"/>
                <a:gd name="T12" fmla="*/ 0 w 151"/>
                <a:gd name="T13" fmla="*/ 35 h 142"/>
                <a:gd name="T14" fmla="*/ 75 w 151"/>
                <a:gd name="T15" fmla="*/ 0 h 142"/>
                <a:gd name="T16" fmla="*/ 151 w 151"/>
                <a:gd name="T17" fmla="*/ 35 h 142"/>
                <a:gd name="T18" fmla="*/ 151 w 151"/>
                <a:gd name="T1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142">
                  <a:moveTo>
                    <a:pt x="151" y="142"/>
                  </a:moveTo>
                  <a:lnTo>
                    <a:pt x="105" y="142"/>
                  </a:lnTo>
                  <a:lnTo>
                    <a:pt x="105" y="109"/>
                  </a:lnTo>
                  <a:lnTo>
                    <a:pt x="45" y="109"/>
                  </a:lnTo>
                  <a:lnTo>
                    <a:pt x="45" y="142"/>
                  </a:lnTo>
                  <a:lnTo>
                    <a:pt x="0" y="142"/>
                  </a:lnTo>
                  <a:lnTo>
                    <a:pt x="0" y="35"/>
                  </a:lnTo>
                  <a:lnTo>
                    <a:pt x="75" y="0"/>
                  </a:lnTo>
                  <a:lnTo>
                    <a:pt x="151" y="35"/>
                  </a:lnTo>
                  <a:lnTo>
                    <a:pt x="151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Rectangle 42"/>
            <p:cNvSpPr>
              <a:spLocks noChangeArrowheads="1"/>
            </p:cNvSpPr>
            <p:nvPr/>
          </p:nvSpPr>
          <p:spPr bwMode="auto">
            <a:xfrm>
              <a:off x="2841625" y="2508250"/>
              <a:ext cx="33338" cy="381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43"/>
            <p:cNvSpPr>
              <a:spLocks/>
            </p:cNvSpPr>
            <p:nvPr/>
          </p:nvSpPr>
          <p:spPr bwMode="auto">
            <a:xfrm>
              <a:off x="2841625" y="2320925"/>
              <a:ext cx="120650" cy="225425"/>
            </a:xfrm>
            <a:custGeom>
              <a:avLst/>
              <a:gdLst>
                <a:gd name="T0" fmla="*/ 0 w 76"/>
                <a:gd name="T1" fmla="*/ 0 h 142"/>
                <a:gd name="T2" fmla="*/ 0 w 76"/>
                <a:gd name="T3" fmla="*/ 109 h 142"/>
                <a:gd name="T4" fmla="*/ 30 w 76"/>
                <a:gd name="T5" fmla="*/ 109 h 142"/>
                <a:gd name="T6" fmla="*/ 30 w 76"/>
                <a:gd name="T7" fmla="*/ 142 h 142"/>
                <a:gd name="T8" fmla="*/ 76 w 76"/>
                <a:gd name="T9" fmla="*/ 142 h 142"/>
                <a:gd name="T10" fmla="*/ 76 w 76"/>
                <a:gd name="T11" fmla="*/ 35 h 142"/>
                <a:gd name="T12" fmla="*/ 0 w 76"/>
                <a:gd name="T1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42">
                  <a:moveTo>
                    <a:pt x="0" y="0"/>
                  </a:moveTo>
                  <a:lnTo>
                    <a:pt x="0" y="109"/>
                  </a:lnTo>
                  <a:lnTo>
                    <a:pt x="30" y="109"/>
                  </a:lnTo>
                  <a:lnTo>
                    <a:pt x="30" y="142"/>
                  </a:lnTo>
                  <a:lnTo>
                    <a:pt x="76" y="142"/>
                  </a:lnTo>
                  <a:lnTo>
                    <a:pt x="76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44"/>
            <p:cNvSpPr>
              <a:spLocks/>
            </p:cNvSpPr>
            <p:nvPr/>
          </p:nvSpPr>
          <p:spPr bwMode="auto">
            <a:xfrm>
              <a:off x="2817813" y="2343150"/>
              <a:ext cx="47625" cy="46038"/>
            </a:xfrm>
            <a:custGeom>
              <a:avLst/>
              <a:gdLst>
                <a:gd name="T0" fmla="*/ 30 w 30"/>
                <a:gd name="T1" fmla="*/ 9 h 29"/>
                <a:gd name="T2" fmla="*/ 20 w 30"/>
                <a:gd name="T3" fmla="*/ 9 h 29"/>
                <a:gd name="T4" fmla="*/ 20 w 30"/>
                <a:gd name="T5" fmla="*/ 0 h 29"/>
                <a:gd name="T6" fmla="*/ 10 w 30"/>
                <a:gd name="T7" fmla="*/ 0 h 29"/>
                <a:gd name="T8" fmla="*/ 10 w 30"/>
                <a:gd name="T9" fmla="*/ 9 h 29"/>
                <a:gd name="T10" fmla="*/ 0 w 30"/>
                <a:gd name="T11" fmla="*/ 9 h 29"/>
                <a:gd name="T12" fmla="*/ 0 w 30"/>
                <a:gd name="T13" fmla="*/ 20 h 29"/>
                <a:gd name="T14" fmla="*/ 10 w 30"/>
                <a:gd name="T15" fmla="*/ 20 h 29"/>
                <a:gd name="T16" fmla="*/ 10 w 30"/>
                <a:gd name="T17" fmla="*/ 29 h 29"/>
                <a:gd name="T18" fmla="*/ 20 w 30"/>
                <a:gd name="T19" fmla="*/ 29 h 29"/>
                <a:gd name="T20" fmla="*/ 20 w 30"/>
                <a:gd name="T21" fmla="*/ 20 h 29"/>
                <a:gd name="T22" fmla="*/ 30 w 30"/>
                <a:gd name="T23" fmla="*/ 20 h 29"/>
                <a:gd name="T24" fmla="*/ 30 w 30"/>
                <a:gd name="T25" fmla="*/ 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29">
                  <a:moveTo>
                    <a:pt x="30" y="9"/>
                  </a:moveTo>
                  <a:lnTo>
                    <a:pt x="20" y="9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10" y="9"/>
                  </a:lnTo>
                  <a:lnTo>
                    <a:pt x="0" y="9"/>
                  </a:lnTo>
                  <a:lnTo>
                    <a:pt x="0" y="20"/>
                  </a:lnTo>
                  <a:lnTo>
                    <a:pt x="10" y="20"/>
                  </a:lnTo>
                  <a:lnTo>
                    <a:pt x="10" y="29"/>
                  </a:lnTo>
                  <a:lnTo>
                    <a:pt x="20" y="29"/>
                  </a:lnTo>
                  <a:lnTo>
                    <a:pt x="20" y="20"/>
                  </a:lnTo>
                  <a:lnTo>
                    <a:pt x="30" y="20"/>
                  </a:lnTo>
                  <a:lnTo>
                    <a:pt x="3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Rectangle 45"/>
            <p:cNvSpPr>
              <a:spLocks noChangeArrowheads="1"/>
            </p:cNvSpPr>
            <p:nvPr/>
          </p:nvSpPr>
          <p:spPr bwMode="auto">
            <a:xfrm>
              <a:off x="2746375" y="2408238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Rectangle 46"/>
            <p:cNvSpPr>
              <a:spLocks noChangeArrowheads="1"/>
            </p:cNvSpPr>
            <p:nvPr/>
          </p:nvSpPr>
          <p:spPr bwMode="auto">
            <a:xfrm>
              <a:off x="2789238" y="2408238"/>
              <a:ext cx="20638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Rectangle 47"/>
            <p:cNvSpPr>
              <a:spLocks noChangeArrowheads="1"/>
            </p:cNvSpPr>
            <p:nvPr/>
          </p:nvSpPr>
          <p:spPr bwMode="auto">
            <a:xfrm>
              <a:off x="2830513" y="2408238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Rectangle 48"/>
            <p:cNvSpPr>
              <a:spLocks noChangeArrowheads="1"/>
            </p:cNvSpPr>
            <p:nvPr/>
          </p:nvSpPr>
          <p:spPr bwMode="auto">
            <a:xfrm>
              <a:off x="2873375" y="2408238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Rectangle 49"/>
            <p:cNvSpPr>
              <a:spLocks noChangeArrowheads="1"/>
            </p:cNvSpPr>
            <p:nvPr/>
          </p:nvSpPr>
          <p:spPr bwMode="auto">
            <a:xfrm>
              <a:off x="2914650" y="2408238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Rectangle 50"/>
            <p:cNvSpPr>
              <a:spLocks noChangeArrowheads="1"/>
            </p:cNvSpPr>
            <p:nvPr/>
          </p:nvSpPr>
          <p:spPr bwMode="auto">
            <a:xfrm>
              <a:off x="2746375" y="2449513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Rectangle 51"/>
            <p:cNvSpPr>
              <a:spLocks noChangeArrowheads="1"/>
            </p:cNvSpPr>
            <p:nvPr/>
          </p:nvSpPr>
          <p:spPr bwMode="auto">
            <a:xfrm>
              <a:off x="2789238" y="2449513"/>
              <a:ext cx="20638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Rectangle 52"/>
            <p:cNvSpPr>
              <a:spLocks noChangeArrowheads="1"/>
            </p:cNvSpPr>
            <p:nvPr/>
          </p:nvSpPr>
          <p:spPr bwMode="auto">
            <a:xfrm>
              <a:off x="2830513" y="2449513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Rectangle 53"/>
            <p:cNvSpPr>
              <a:spLocks noChangeArrowheads="1"/>
            </p:cNvSpPr>
            <p:nvPr/>
          </p:nvSpPr>
          <p:spPr bwMode="auto">
            <a:xfrm>
              <a:off x="2873375" y="2449513"/>
              <a:ext cx="22225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Rectangle 54"/>
            <p:cNvSpPr>
              <a:spLocks noChangeArrowheads="1"/>
            </p:cNvSpPr>
            <p:nvPr/>
          </p:nvSpPr>
          <p:spPr bwMode="auto">
            <a:xfrm>
              <a:off x="2914650" y="2449513"/>
              <a:ext cx="23813" cy="2222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Freeform 55"/>
            <p:cNvSpPr>
              <a:spLocks noEditPoints="1"/>
            </p:cNvSpPr>
            <p:nvPr/>
          </p:nvSpPr>
          <p:spPr bwMode="auto">
            <a:xfrm>
              <a:off x="2678113" y="2303463"/>
              <a:ext cx="327025" cy="263525"/>
            </a:xfrm>
            <a:custGeom>
              <a:avLst/>
              <a:gdLst>
                <a:gd name="T0" fmla="*/ 188 w 206"/>
                <a:gd name="T1" fmla="*/ 153 h 166"/>
                <a:gd name="T2" fmla="*/ 188 w 206"/>
                <a:gd name="T3" fmla="*/ 41 h 166"/>
                <a:gd name="T4" fmla="*/ 103 w 206"/>
                <a:gd name="T5" fmla="*/ 0 h 166"/>
                <a:gd name="T6" fmla="*/ 19 w 206"/>
                <a:gd name="T7" fmla="*/ 41 h 166"/>
                <a:gd name="T8" fmla="*/ 19 w 206"/>
                <a:gd name="T9" fmla="*/ 153 h 166"/>
                <a:gd name="T10" fmla="*/ 0 w 206"/>
                <a:gd name="T11" fmla="*/ 153 h 166"/>
                <a:gd name="T12" fmla="*/ 0 w 206"/>
                <a:gd name="T13" fmla="*/ 166 h 166"/>
                <a:gd name="T14" fmla="*/ 206 w 206"/>
                <a:gd name="T15" fmla="*/ 166 h 166"/>
                <a:gd name="T16" fmla="*/ 206 w 206"/>
                <a:gd name="T17" fmla="*/ 153 h 166"/>
                <a:gd name="T18" fmla="*/ 188 w 206"/>
                <a:gd name="T19" fmla="*/ 153 h 166"/>
                <a:gd name="T20" fmla="*/ 124 w 206"/>
                <a:gd name="T21" fmla="*/ 153 h 166"/>
                <a:gd name="T22" fmla="*/ 82 w 206"/>
                <a:gd name="T23" fmla="*/ 153 h 166"/>
                <a:gd name="T24" fmla="*/ 82 w 206"/>
                <a:gd name="T25" fmla="*/ 129 h 166"/>
                <a:gd name="T26" fmla="*/ 124 w 206"/>
                <a:gd name="T27" fmla="*/ 129 h 166"/>
                <a:gd name="T28" fmla="*/ 124 w 206"/>
                <a:gd name="T29" fmla="*/ 153 h 166"/>
                <a:gd name="T30" fmla="*/ 179 w 206"/>
                <a:gd name="T31" fmla="*/ 153 h 166"/>
                <a:gd name="T32" fmla="*/ 133 w 206"/>
                <a:gd name="T33" fmla="*/ 153 h 166"/>
                <a:gd name="T34" fmla="*/ 133 w 206"/>
                <a:gd name="T35" fmla="*/ 120 h 166"/>
                <a:gd name="T36" fmla="*/ 73 w 206"/>
                <a:gd name="T37" fmla="*/ 120 h 166"/>
                <a:gd name="T38" fmla="*/ 73 w 206"/>
                <a:gd name="T39" fmla="*/ 153 h 166"/>
                <a:gd name="T40" fmla="*/ 28 w 206"/>
                <a:gd name="T41" fmla="*/ 153 h 166"/>
                <a:gd name="T42" fmla="*/ 28 w 206"/>
                <a:gd name="T43" fmla="*/ 46 h 166"/>
                <a:gd name="T44" fmla="*/ 103 w 206"/>
                <a:gd name="T45" fmla="*/ 11 h 166"/>
                <a:gd name="T46" fmla="*/ 179 w 206"/>
                <a:gd name="T47" fmla="*/ 46 h 166"/>
                <a:gd name="T48" fmla="*/ 179 w 206"/>
                <a:gd name="T49" fmla="*/ 15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6" h="166">
                  <a:moveTo>
                    <a:pt x="188" y="153"/>
                  </a:moveTo>
                  <a:lnTo>
                    <a:pt x="188" y="41"/>
                  </a:lnTo>
                  <a:lnTo>
                    <a:pt x="103" y="0"/>
                  </a:lnTo>
                  <a:lnTo>
                    <a:pt x="19" y="41"/>
                  </a:lnTo>
                  <a:lnTo>
                    <a:pt x="19" y="153"/>
                  </a:lnTo>
                  <a:lnTo>
                    <a:pt x="0" y="153"/>
                  </a:lnTo>
                  <a:lnTo>
                    <a:pt x="0" y="166"/>
                  </a:lnTo>
                  <a:lnTo>
                    <a:pt x="206" y="166"/>
                  </a:lnTo>
                  <a:lnTo>
                    <a:pt x="206" y="153"/>
                  </a:lnTo>
                  <a:lnTo>
                    <a:pt x="188" y="153"/>
                  </a:lnTo>
                  <a:close/>
                  <a:moveTo>
                    <a:pt x="124" y="153"/>
                  </a:moveTo>
                  <a:lnTo>
                    <a:pt x="82" y="153"/>
                  </a:lnTo>
                  <a:lnTo>
                    <a:pt x="82" y="129"/>
                  </a:lnTo>
                  <a:lnTo>
                    <a:pt x="124" y="129"/>
                  </a:lnTo>
                  <a:lnTo>
                    <a:pt x="124" y="153"/>
                  </a:lnTo>
                  <a:close/>
                  <a:moveTo>
                    <a:pt x="179" y="153"/>
                  </a:moveTo>
                  <a:lnTo>
                    <a:pt x="133" y="153"/>
                  </a:lnTo>
                  <a:lnTo>
                    <a:pt x="133" y="120"/>
                  </a:lnTo>
                  <a:lnTo>
                    <a:pt x="73" y="120"/>
                  </a:lnTo>
                  <a:lnTo>
                    <a:pt x="73" y="153"/>
                  </a:lnTo>
                  <a:lnTo>
                    <a:pt x="28" y="153"/>
                  </a:lnTo>
                  <a:lnTo>
                    <a:pt x="28" y="46"/>
                  </a:lnTo>
                  <a:lnTo>
                    <a:pt x="103" y="11"/>
                  </a:lnTo>
                  <a:lnTo>
                    <a:pt x="179" y="46"/>
                  </a:lnTo>
                  <a:lnTo>
                    <a:pt x="179" y="1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165725" y="2314404"/>
            <a:ext cx="198438" cy="304800"/>
            <a:chOff x="5165725" y="2281238"/>
            <a:chExt cx="198438" cy="304800"/>
          </a:xfrm>
        </p:grpSpPr>
        <p:sp>
          <p:nvSpPr>
            <p:cNvPr id="507" name="Oval 56"/>
            <p:cNvSpPr>
              <a:spLocks noChangeArrowheads="1"/>
            </p:cNvSpPr>
            <p:nvPr/>
          </p:nvSpPr>
          <p:spPr bwMode="auto">
            <a:xfrm>
              <a:off x="5249863" y="2493963"/>
              <a:ext cx="30163" cy="31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Oval 57"/>
            <p:cNvSpPr>
              <a:spLocks noChangeArrowheads="1"/>
            </p:cNvSpPr>
            <p:nvPr/>
          </p:nvSpPr>
          <p:spPr bwMode="auto">
            <a:xfrm>
              <a:off x="5249863" y="2411413"/>
              <a:ext cx="30163" cy="31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58"/>
            <p:cNvSpPr>
              <a:spLocks noEditPoints="1"/>
            </p:cNvSpPr>
            <p:nvPr/>
          </p:nvSpPr>
          <p:spPr bwMode="auto">
            <a:xfrm>
              <a:off x="5226050" y="2293938"/>
              <a:ext cx="77788" cy="265113"/>
            </a:xfrm>
            <a:custGeom>
              <a:avLst/>
              <a:gdLst>
                <a:gd name="T0" fmla="*/ 199 w 199"/>
                <a:gd name="T1" fmla="*/ 0 h 670"/>
                <a:gd name="T2" fmla="*/ 99 w 199"/>
                <a:gd name="T3" fmla="*/ 0 h 670"/>
                <a:gd name="T4" fmla="*/ 99 w 199"/>
                <a:gd name="T5" fmla="*/ 0 h 670"/>
                <a:gd name="T6" fmla="*/ 0 w 199"/>
                <a:gd name="T7" fmla="*/ 0 h 670"/>
                <a:gd name="T8" fmla="*/ 0 w 199"/>
                <a:gd name="T9" fmla="*/ 670 h 670"/>
                <a:gd name="T10" fmla="*/ 99 w 199"/>
                <a:gd name="T11" fmla="*/ 670 h 670"/>
                <a:gd name="T12" fmla="*/ 99 w 199"/>
                <a:gd name="T13" fmla="*/ 670 h 670"/>
                <a:gd name="T14" fmla="*/ 199 w 199"/>
                <a:gd name="T15" fmla="*/ 670 h 670"/>
                <a:gd name="T16" fmla="*/ 199 w 199"/>
                <a:gd name="T17" fmla="*/ 0 h 670"/>
                <a:gd name="T18" fmla="*/ 100 w 199"/>
                <a:gd name="T19" fmla="*/ 619 h 670"/>
                <a:gd name="T20" fmla="*/ 99 w 199"/>
                <a:gd name="T21" fmla="*/ 619 h 670"/>
                <a:gd name="T22" fmla="*/ 99 w 199"/>
                <a:gd name="T23" fmla="*/ 619 h 670"/>
                <a:gd name="T24" fmla="*/ 26 w 199"/>
                <a:gd name="T25" fmla="*/ 545 h 670"/>
                <a:gd name="T26" fmla="*/ 99 w 199"/>
                <a:gd name="T27" fmla="*/ 471 h 670"/>
                <a:gd name="T28" fmla="*/ 99 w 199"/>
                <a:gd name="T29" fmla="*/ 471 h 670"/>
                <a:gd name="T30" fmla="*/ 100 w 199"/>
                <a:gd name="T31" fmla="*/ 471 h 670"/>
                <a:gd name="T32" fmla="*/ 174 w 199"/>
                <a:gd name="T33" fmla="*/ 545 h 670"/>
                <a:gd name="T34" fmla="*/ 100 w 199"/>
                <a:gd name="T35" fmla="*/ 619 h 670"/>
                <a:gd name="T36" fmla="*/ 100 w 199"/>
                <a:gd name="T37" fmla="*/ 409 h 670"/>
                <a:gd name="T38" fmla="*/ 99 w 199"/>
                <a:gd name="T39" fmla="*/ 409 h 670"/>
                <a:gd name="T40" fmla="*/ 26 w 199"/>
                <a:gd name="T41" fmla="*/ 335 h 670"/>
                <a:gd name="T42" fmla="*/ 99 w 199"/>
                <a:gd name="T43" fmla="*/ 261 h 670"/>
                <a:gd name="T44" fmla="*/ 100 w 199"/>
                <a:gd name="T45" fmla="*/ 261 h 670"/>
                <a:gd name="T46" fmla="*/ 174 w 199"/>
                <a:gd name="T47" fmla="*/ 335 h 670"/>
                <a:gd name="T48" fmla="*/ 100 w 199"/>
                <a:gd name="T49" fmla="*/ 409 h 670"/>
                <a:gd name="T50" fmla="*/ 100 w 199"/>
                <a:gd name="T51" fmla="*/ 199 h 670"/>
                <a:gd name="T52" fmla="*/ 99 w 199"/>
                <a:gd name="T53" fmla="*/ 199 h 670"/>
                <a:gd name="T54" fmla="*/ 26 w 199"/>
                <a:gd name="T55" fmla="*/ 125 h 670"/>
                <a:gd name="T56" fmla="*/ 99 w 199"/>
                <a:gd name="T57" fmla="*/ 51 h 670"/>
                <a:gd name="T58" fmla="*/ 100 w 199"/>
                <a:gd name="T59" fmla="*/ 51 h 670"/>
                <a:gd name="T60" fmla="*/ 174 w 199"/>
                <a:gd name="T61" fmla="*/ 125 h 670"/>
                <a:gd name="T62" fmla="*/ 100 w 199"/>
                <a:gd name="T63" fmla="*/ 199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9" h="670">
                  <a:moveTo>
                    <a:pt x="199" y="0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99" y="670"/>
                    <a:pt x="99" y="670"/>
                    <a:pt x="99" y="670"/>
                  </a:cubicBezTo>
                  <a:cubicBezTo>
                    <a:pt x="99" y="670"/>
                    <a:pt x="99" y="670"/>
                    <a:pt x="99" y="670"/>
                  </a:cubicBezTo>
                  <a:cubicBezTo>
                    <a:pt x="199" y="670"/>
                    <a:pt x="199" y="670"/>
                    <a:pt x="199" y="670"/>
                  </a:cubicBezTo>
                  <a:lnTo>
                    <a:pt x="199" y="0"/>
                  </a:lnTo>
                  <a:close/>
                  <a:moveTo>
                    <a:pt x="100" y="619"/>
                  </a:moveTo>
                  <a:cubicBezTo>
                    <a:pt x="99" y="619"/>
                    <a:pt x="99" y="619"/>
                    <a:pt x="99" y="619"/>
                  </a:cubicBezTo>
                  <a:cubicBezTo>
                    <a:pt x="99" y="619"/>
                    <a:pt x="99" y="619"/>
                    <a:pt x="99" y="619"/>
                  </a:cubicBezTo>
                  <a:cubicBezTo>
                    <a:pt x="59" y="619"/>
                    <a:pt x="26" y="586"/>
                    <a:pt x="26" y="545"/>
                  </a:cubicBezTo>
                  <a:cubicBezTo>
                    <a:pt x="26" y="505"/>
                    <a:pt x="59" y="471"/>
                    <a:pt x="99" y="471"/>
                  </a:cubicBezTo>
                  <a:cubicBezTo>
                    <a:pt x="99" y="471"/>
                    <a:pt x="99" y="471"/>
                    <a:pt x="99" y="471"/>
                  </a:cubicBezTo>
                  <a:cubicBezTo>
                    <a:pt x="100" y="471"/>
                    <a:pt x="100" y="471"/>
                    <a:pt x="100" y="471"/>
                  </a:cubicBezTo>
                  <a:cubicBezTo>
                    <a:pt x="140" y="471"/>
                    <a:pt x="174" y="504"/>
                    <a:pt x="174" y="545"/>
                  </a:cubicBezTo>
                  <a:cubicBezTo>
                    <a:pt x="174" y="586"/>
                    <a:pt x="140" y="619"/>
                    <a:pt x="100" y="619"/>
                  </a:cubicBezTo>
                  <a:close/>
                  <a:moveTo>
                    <a:pt x="100" y="409"/>
                  </a:moveTo>
                  <a:cubicBezTo>
                    <a:pt x="99" y="409"/>
                    <a:pt x="99" y="409"/>
                    <a:pt x="99" y="409"/>
                  </a:cubicBezTo>
                  <a:cubicBezTo>
                    <a:pt x="59" y="409"/>
                    <a:pt x="26" y="376"/>
                    <a:pt x="26" y="335"/>
                  </a:cubicBezTo>
                  <a:cubicBezTo>
                    <a:pt x="26" y="294"/>
                    <a:pt x="59" y="261"/>
                    <a:pt x="99" y="261"/>
                  </a:cubicBezTo>
                  <a:cubicBezTo>
                    <a:pt x="100" y="261"/>
                    <a:pt x="100" y="261"/>
                    <a:pt x="100" y="261"/>
                  </a:cubicBezTo>
                  <a:cubicBezTo>
                    <a:pt x="140" y="261"/>
                    <a:pt x="174" y="294"/>
                    <a:pt x="174" y="335"/>
                  </a:cubicBezTo>
                  <a:cubicBezTo>
                    <a:pt x="174" y="376"/>
                    <a:pt x="140" y="409"/>
                    <a:pt x="100" y="409"/>
                  </a:cubicBezTo>
                  <a:close/>
                  <a:moveTo>
                    <a:pt x="100" y="199"/>
                  </a:moveTo>
                  <a:cubicBezTo>
                    <a:pt x="99" y="199"/>
                    <a:pt x="99" y="199"/>
                    <a:pt x="99" y="199"/>
                  </a:cubicBezTo>
                  <a:cubicBezTo>
                    <a:pt x="59" y="199"/>
                    <a:pt x="26" y="166"/>
                    <a:pt x="26" y="125"/>
                  </a:cubicBezTo>
                  <a:cubicBezTo>
                    <a:pt x="26" y="84"/>
                    <a:pt x="59" y="51"/>
                    <a:pt x="99" y="51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40" y="51"/>
                    <a:pt x="174" y="84"/>
                    <a:pt x="174" y="125"/>
                  </a:cubicBezTo>
                  <a:cubicBezTo>
                    <a:pt x="174" y="166"/>
                    <a:pt x="140" y="199"/>
                    <a:pt x="100" y="1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59"/>
            <p:cNvSpPr>
              <a:spLocks/>
            </p:cNvSpPr>
            <p:nvPr/>
          </p:nvSpPr>
          <p:spPr bwMode="auto">
            <a:xfrm>
              <a:off x="5264150" y="2293938"/>
              <a:ext cx="39688" cy="265113"/>
            </a:xfrm>
            <a:custGeom>
              <a:avLst/>
              <a:gdLst>
                <a:gd name="T0" fmla="*/ 1 w 100"/>
                <a:gd name="T1" fmla="*/ 51 h 670"/>
                <a:gd name="T2" fmla="*/ 75 w 100"/>
                <a:gd name="T3" fmla="*/ 125 h 670"/>
                <a:gd name="T4" fmla="*/ 1 w 100"/>
                <a:gd name="T5" fmla="*/ 199 h 670"/>
                <a:gd name="T6" fmla="*/ 0 w 100"/>
                <a:gd name="T7" fmla="*/ 199 h 670"/>
                <a:gd name="T8" fmla="*/ 0 w 100"/>
                <a:gd name="T9" fmla="*/ 261 h 670"/>
                <a:gd name="T10" fmla="*/ 1 w 100"/>
                <a:gd name="T11" fmla="*/ 261 h 670"/>
                <a:gd name="T12" fmla="*/ 75 w 100"/>
                <a:gd name="T13" fmla="*/ 335 h 670"/>
                <a:gd name="T14" fmla="*/ 1 w 100"/>
                <a:gd name="T15" fmla="*/ 409 h 670"/>
                <a:gd name="T16" fmla="*/ 0 w 100"/>
                <a:gd name="T17" fmla="*/ 409 h 670"/>
                <a:gd name="T18" fmla="*/ 0 w 100"/>
                <a:gd name="T19" fmla="*/ 471 h 670"/>
                <a:gd name="T20" fmla="*/ 1 w 100"/>
                <a:gd name="T21" fmla="*/ 471 h 670"/>
                <a:gd name="T22" fmla="*/ 75 w 100"/>
                <a:gd name="T23" fmla="*/ 545 h 670"/>
                <a:gd name="T24" fmla="*/ 1 w 100"/>
                <a:gd name="T25" fmla="*/ 619 h 670"/>
                <a:gd name="T26" fmla="*/ 0 w 100"/>
                <a:gd name="T27" fmla="*/ 619 h 670"/>
                <a:gd name="T28" fmla="*/ 0 w 100"/>
                <a:gd name="T29" fmla="*/ 670 h 670"/>
                <a:gd name="T30" fmla="*/ 100 w 100"/>
                <a:gd name="T31" fmla="*/ 670 h 670"/>
                <a:gd name="T32" fmla="*/ 100 w 100"/>
                <a:gd name="T33" fmla="*/ 0 h 670"/>
                <a:gd name="T34" fmla="*/ 0 w 100"/>
                <a:gd name="T35" fmla="*/ 0 h 670"/>
                <a:gd name="T36" fmla="*/ 0 w 100"/>
                <a:gd name="T37" fmla="*/ 51 h 670"/>
                <a:gd name="T38" fmla="*/ 1 w 100"/>
                <a:gd name="T39" fmla="*/ 5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0" h="670">
                  <a:moveTo>
                    <a:pt x="1" y="51"/>
                  </a:moveTo>
                  <a:cubicBezTo>
                    <a:pt x="41" y="51"/>
                    <a:pt x="75" y="84"/>
                    <a:pt x="75" y="125"/>
                  </a:cubicBezTo>
                  <a:cubicBezTo>
                    <a:pt x="75" y="166"/>
                    <a:pt x="41" y="199"/>
                    <a:pt x="1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1"/>
                    <a:pt x="1" y="261"/>
                    <a:pt x="1" y="261"/>
                  </a:cubicBezTo>
                  <a:cubicBezTo>
                    <a:pt x="41" y="261"/>
                    <a:pt x="75" y="294"/>
                    <a:pt x="75" y="335"/>
                  </a:cubicBezTo>
                  <a:cubicBezTo>
                    <a:pt x="75" y="376"/>
                    <a:pt x="41" y="409"/>
                    <a:pt x="1" y="409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1" y="471"/>
                    <a:pt x="1" y="471"/>
                    <a:pt x="1" y="471"/>
                  </a:cubicBezTo>
                  <a:cubicBezTo>
                    <a:pt x="41" y="471"/>
                    <a:pt x="75" y="504"/>
                    <a:pt x="75" y="545"/>
                  </a:cubicBezTo>
                  <a:cubicBezTo>
                    <a:pt x="75" y="586"/>
                    <a:pt x="41" y="619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100" y="670"/>
                    <a:pt x="100" y="670"/>
                    <a:pt x="100" y="67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60"/>
            <p:cNvSpPr>
              <a:spLocks noEditPoints="1"/>
            </p:cNvSpPr>
            <p:nvPr/>
          </p:nvSpPr>
          <p:spPr bwMode="auto">
            <a:xfrm>
              <a:off x="5165725" y="2281238"/>
              <a:ext cx="198438" cy="304800"/>
            </a:xfrm>
            <a:custGeom>
              <a:avLst/>
              <a:gdLst>
                <a:gd name="T0" fmla="*/ 125 w 125"/>
                <a:gd name="T1" fmla="*/ 74 h 192"/>
                <a:gd name="T2" fmla="*/ 96 w 125"/>
                <a:gd name="T3" fmla="*/ 74 h 192"/>
                <a:gd name="T4" fmla="*/ 96 w 125"/>
                <a:gd name="T5" fmla="*/ 43 h 192"/>
                <a:gd name="T6" fmla="*/ 125 w 125"/>
                <a:gd name="T7" fmla="*/ 14 h 192"/>
                <a:gd name="T8" fmla="*/ 96 w 125"/>
                <a:gd name="T9" fmla="*/ 14 h 192"/>
                <a:gd name="T10" fmla="*/ 96 w 125"/>
                <a:gd name="T11" fmla="*/ 0 h 192"/>
                <a:gd name="T12" fmla="*/ 29 w 125"/>
                <a:gd name="T13" fmla="*/ 0 h 192"/>
                <a:gd name="T14" fmla="*/ 29 w 125"/>
                <a:gd name="T15" fmla="*/ 13 h 192"/>
                <a:gd name="T16" fmla="*/ 0 w 125"/>
                <a:gd name="T17" fmla="*/ 13 h 192"/>
                <a:gd name="T18" fmla="*/ 29 w 125"/>
                <a:gd name="T19" fmla="*/ 42 h 192"/>
                <a:gd name="T20" fmla="*/ 29 w 125"/>
                <a:gd name="T21" fmla="*/ 72 h 192"/>
                <a:gd name="T22" fmla="*/ 0 w 125"/>
                <a:gd name="T23" fmla="*/ 72 h 192"/>
                <a:gd name="T24" fmla="*/ 29 w 125"/>
                <a:gd name="T25" fmla="*/ 101 h 192"/>
                <a:gd name="T26" fmla="*/ 29 w 125"/>
                <a:gd name="T27" fmla="*/ 133 h 192"/>
                <a:gd name="T28" fmla="*/ 0 w 125"/>
                <a:gd name="T29" fmla="*/ 133 h 192"/>
                <a:gd name="T30" fmla="*/ 29 w 125"/>
                <a:gd name="T31" fmla="*/ 162 h 192"/>
                <a:gd name="T32" fmla="*/ 29 w 125"/>
                <a:gd name="T33" fmla="*/ 184 h 192"/>
                <a:gd name="T34" fmla="*/ 47 w 125"/>
                <a:gd name="T35" fmla="*/ 184 h 192"/>
                <a:gd name="T36" fmla="*/ 47 w 125"/>
                <a:gd name="T37" fmla="*/ 192 h 192"/>
                <a:gd name="T38" fmla="*/ 78 w 125"/>
                <a:gd name="T39" fmla="*/ 192 h 192"/>
                <a:gd name="T40" fmla="*/ 78 w 125"/>
                <a:gd name="T41" fmla="*/ 184 h 192"/>
                <a:gd name="T42" fmla="*/ 96 w 125"/>
                <a:gd name="T43" fmla="*/ 184 h 192"/>
                <a:gd name="T44" fmla="*/ 96 w 125"/>
                <a:gd name="T45" fmla="*/ 163 h 192"/>
                <a:gd name="T46" fmla="*/ 125 w 125"/>
                <a:gd name="T47" fmla="*/ 135 h 192"/>
                <a:gd name="T48" fmla="*/ 96 w 125"/>
                <a:gd name="T49" fmla="*/ 135 h 192"/>
                <a:gd name="T50" fmla="*/ 96 w 125"/>
                <a:gd name="T51" fmla="*/ 103 h 192"/>
                <a:gd name="T52" fmla="*/ 125 w 125"/>
                <a:gd name="T53" fmla="*/ 74 h 192"/>
                <a:gd name="T54" fmla="*/ 87 w 125"/>
                <a:gd name="T55" fmla="*/ 175 h 192"/>
                <a:gd name="T56" fmla="*/ 38 w 125"/>
                <a:gd name="T57" fmla="*/ 175 h 192"/>
                <a:gd name="T58" fmla="*/ 38 w 125"/>
                <a:gd name="T59" fmla="*/ 8 h 192"/>
                <a:gd name="T60" fmla="*/ 87 w 125"/>
                <a:gd name="T61" fmla="*/ 8 h 192"/>
                <a:gd name="T62" fmla="*/ 87 w 125"/>
                <a:gd name="T63" fmla="*/ 175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" h="192">
                  <a:moveTo>
                    <a:pt x="125" y="74"/>
                  </a:moveTo>
                  <a:lnTo>
                    <a:pt x="96" y="74"/>
                  </a:lnTo>
                  <a:lnTo>
                    <a:pt x="96" y="43"/>
                  </a:lnTo>
                  <a:lnTo>
                    <a:pt x="125" y="14"/>
                  </a:lnTo>
                  <a:lnTo>
                    <a:pt x="96" y="14"/>
                  </a:lnTo>
                  <a:lnTo>
                    <a:pt x="96" y="0"/>
                  </a:lnTo>
                  <a:lnTo>
                    <a:pt x="29" y="0"/>
                  </a:lnTo>
                  <a:lnTo>
                    <a:pt x="29" y="13"/>
                  </a:lnTo>
                  <a:lnTo>
                    <a:pt x="0" y="13"/>
                  </a:lnTo>
                  <a:lnTo>
                    <a:pt x="29" y="42"/>
                  </a:lnTo>
                  <a:lnTo>
                    <a:pt x="29" y="72"/>
                  </a:lnTo>
                  <a:lnTo>
                    <a:pt x="0" y="72"/>
                  </a:lnTo>
                  <a:lnTo>
                    <a:pt x="29" y="101"/>
                  </a:lnTo>
                  <a:lnTo>
                    <a:pt x="29" y="133"/>
                  </a:lnTo>
                  <a:lnTo>
                    <a:pt x="0" y="133"/>
                  </a:lnTo>
                  <a:lnTo>
                    <a:pt x="29" y="162"/>
                  </a:lnTo>
                  <a:lnTo>
                    <a:pt x="29" y="184"/>
                  </a:lnTo>
                  <a:lnTo>
                    <a:pt x="47" y="184"/>
                  </a:lnTo>
                  <a:lnTo>
                    <a:pt x="47" y="192"/>
                  </a:lnTo>
                  <a:lnTo>
                    <a:pt x="78" y="192"/>
                  </a:lnTo>
                  <a:lnTo>
                    <a:pt x="78" y="184"/>
                  </a:lnTo>
                  <a:lnTo>
                    <a:pt x="96" y="184"/>
                  </a:lnTo>
                  <a:lnTo>
                    <a:pt x="96" y="163"/>
                  </a:lnTo>
                  <a:lnTo>
                    <a:pt x="125" y="135"/>
                  </a:lnTo>
                  <a:lnTo>
                    <a:pt x="96" y="135"/>
                  </a:lnTo>
                  <a:lnTo>
                    <a:pt x="96" y="103"/>
                  </a:lnTo>
                  <a:lnTo>
                    <a:pt x="125" y="74"/>
                  </a:lnTo>
                  <a:close/>
                  <a:moveTo>
                    <a:pt x="87" y="175"/>
                  </a:moveTo>
                  <a:lnTo>
                    <a:pt x="38" y="175"/>
                  </a:lnTo>
                  <a:lnTo>
                    <a:pt x="38" y="8"/>
                  </a:lnTo>
                  <a:lnTo>
                    <a:pt x="87" y="8"/>
                  </a:lnTo>
                  <a:lnTo>
                    <a:pt x="87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61"/>
            <p:cNvSpPr>
              <a:spLocks noEditPoints="1"/>
            </p:cNvSpPr>
            <p:nvPr/>
          </p:nvSpPr>
          <p:spPr bwMode="auto">
            <a:xfrm>
              <a:off x="5235575" y="2397125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4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4" y="96"/>
                    <a:pt x="34" y="74"/>
                  </a:cubicBezTo>
                  <a:cubicBezTo>
                    <a:pt x="34" y="52"/>
                    <a:pt x="52" y="35"/>
                    <a:pt x="74" y="35"/>
                  </a:cubicBezTo>
                  <a:cubicBezTo>
                    <a:pt x="95" y="35"/>
                    <a:pt x="113" y="52"/>
                    <a:pt x="113" y="74"/>
                  </a:cubicBezTo>
                  <a:cubicBezTo>
                    <a:pt x="113" y="96"/>
                    <a:pt x="95" y="114"/>
                    <a:pt x="74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62"/>
            <p:cNvSpPr>
              <a:spLocks noEditPoints="1"/>
            </p:cNvSpPr>
            <p:nvPr/>
          </p:nvSpPr>
          <p:spPr bwMode="auto">
            <a:xfrm>
              <a:off x="5235575" y="2481263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4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4" y="96"/>
                    <a:pt x="34" y="74"/>
                  </a:cubicBezTo>
                  <a:cubicBezTo>
                    <a:pt x="34" y="52"/>
                    <a:pt x="52" y="35"/>
                    <a:pt x="74" y="35"/>
                  </a:cubicBezTo>
                  <a:cubicBezTo>
                    <a:pt x="95" y="35"/>
                    <a:pt x="113" y="52"/>
                    <a:pt x="113" y="74"/>
                  </a:cubicBezTo>
                  <a:cubicBezTo>
                    <a:pt x="113" y="96"/>
                    <a:pt x="95" y="114"/>
                    <a:pt x="74" y="11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Oval 63"/>
            <p:cNvSpPr>
              <a:spLocks noChangeArrowheads="1"/>
            </p:cNvSpPr>
            <p:nvPr/>
          </p:nvSpPr>
          <p:spPr bwMode="auto">
            <a:xfrm>
              <a:off x="5235575" y="2314575"/>
              <a:ext cx="58738" cy="58738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7593013" y="2329485"/>
            <a:ext cx="204788" cy="274638"/>
            <a:chOff x="7593013" y="2298700"/>
            <a:chExt cx="204788" cy="274638"/>
          </a:xfrm>
        </p:grpSpPr>
        <p:sp>
          <p:nvSpPr>
            <p:cNvPr id="515" name="Rectangle 64"/>
            <p:cNvSpPr>
              <a:spLocks noChangeArrowheads="1"/>
            </p:cNvSpPr>
            <p:nvPr/>
          </p:nvSpPr>
          <p:spPr bwMode="auto">
            <a:xfrm>
              <a:off x="7605713" y="2419350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Rectangle 65"/>
            <p:cNvSpPr>
              <a:spLocks noChangeArrowheads="1"/>
            </p:cNvSpPr>
            <p:nvPr/>
          </p:nvSpPr>
          <p:spPr bwMode="auto">
            <a:xfrm>
              <a:off x="7694613" y="2419350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66"/>
            <p:cNvSpPr>
              <a:spLocks noEditPoints="1"/>
            </p:cNvSpPr>
            <p:nvPr/>
          </p:nvSpPr>
          <p:spPr bwMode="auto">
            <a:xfrm>
              <a:off x="7593013" y="2298700"/>
              <a:ext cx="204788" cy="274638"/>
            </a:xfrm>
            <a:custGeom>
              <a:avLst/>
              <a:gdLst>
                <a:gd name="T0" fmla="*/ 448 w 517"/>
                <a:gd name="T1" fmla="*/ 272 h 693"/>
                <a:gd name="T2" fmla="*/ 448 w 517"/>
                <a:gd name="T3" fmla="*/ 190 h 693"/>
                <a:gd name="T4" fmla="*/ 259 w 517"/>
                <a:gd name="T5" fmla="*/ 0 h 693"/>
                <a:gd name="T6" fmla="*/ 69 w 517"/>
                <a:gd name="T7" fmla="*/ 190 h 693"/>
                <a:gd name="T8" fmla="*/ 69 w 517"/>
                <a:gd name="T9" fmla="*/ 272 h 693"/>
                <a:gd name="T10" fmla="*/ 0 w 517"/>
                <a:gd name="T11" fmla="*/ 272 h 693"/>
                <a:gd name="T12" fmla="*/ 0 w 517"/>
                <a:gd name="T13" fmla="*/ 693 h 693"/>
                <a:gd name="T14" fmla="*/ 517 w 517"/>
                <a:gd name="T15" fmla="*/ 693 h 693"/>
                <a:gd name="T16" fmla="*/ 517 w 517"/>
                <a:gd name="T17" fmla="*/ 272 h 693"/>
                <a:gd name="T18" fmla="*/ 448 w 517"/>
                <a:gd name="T19" fmla="*/ 272 h 693"/>
                <a:gd name="T20" fmla="*/ 121 w 517"/>
                <a:gd name="T21" fmla="*/ 190 h 693"/>
                <a:gd name="T22" fmla="*/ 259 w 517"/>
                <a:gd name="T23" fmla="*/ 52 h 693"/>
                <a:gd name="T24" fmla="*/ 396 w 517"/>
                <a:gd name="T25" fmla="*/ 190 h 693"/>
                <a:gd name="T26" fmla="*/ 396 w 517"/>
                <a:gd name="T27" fmla="*/ 272 h 693"/>
                <a:gd name="T28" fmla="*/ 121 w 517"/>
                <a:gd name="T29" fmla="*/ 272 h 693"/>
                <a:gd name="T30" fmla="*/ 121 w 517"/>
                <a:gd name="T31" fmla="*/ 190 h 693"/>
                <a:gd name="T32" fmla="*/ 482 w 517"/>
                <a:gd name="T33" fmla="*/ 658 h 693"/>
                <a:gd name="T34" fmla="*/ 35 w 517"/>
                <a:gd name="T35" fmla="*/ 658 h 693"/>
                <a:gd name="T36" fmla="*/ 35 w 517"/>
                <a:gd name="T37" fmla="*/ 306 h 693"/>
                <a:gd name="T38" fmla="*/ 482 w 517"/>
                <a:gd name="T39" fmla="*/ 306 h 693"/>
                <a:gd name="T40" fmla="*/ 482 w 517"/>
                <a:gd name="T41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7" h="693">
                  <a:moveTo>
                    <a:pt x="448" y="272"/>
                  </a:moveTo>
                  <a:cubicBezTo>
                    <a:pt x="448" y="190"/>
                    <a:pt x="448" y="190"/>
                    <a:pt x="448" y="190"/>
                  </a:cubicBezTo>
                  <a:cubicBezTo>
                    <a:pt x="448" y="85"/>
                    <a:pt x="363" y="0"/>
                    <a:pt x="259" y="0"/>
                  </a:cubicBezTo>
                  <a:cubicBezTo>
                    <a:pt x="154" y="0"/>
                    <a:pt x="69" y="85"/>
                    <a:pt x="69" y="190"/>
                  </a:cubicBezTo>
                  <a:cubicBezTo>
                    <a:pt x="69" y="272"/>
                    <a:pt x="69" y="272"/>
                    <a:pt x="69" y="272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693"/>
                    <a:pt x="0" y="693"/>
                    <a:pt x="0" y="693"/>
                  </a:cubicBezTo>
                  <a:cubicBezTo>
                    <a:pt x="517" y="693"/>
                    <a:pt x="517" y="693"/>
                    <a:pt x="517" y="693"/>
                  </a:cubicBezTo>
                  <a:cubicBezTo>
                    <a:pt x="517" y="272"/>
                    <a:pt x="517" y="272"/>
                    <a:pt x="517" y="272"/>
                  </a:cubicBezTo>
                  <a:lnTo>
                    <a:pt x="448" y="272"/>
                  </a:lnTo>
                  <a:close/>
                  <a:moveTo>
                    <a:pt x="121" y="190"/>
                  </a:moveTo>
                  <a:cubicBezTo>
                    <a:pt x="121" y="114"/>
                    <a:pt x="183" y="52"/>
                    <a:pt x="259" y="52"/>
                  </a:cubicBezTo>
                  <a:cubicBezTo>
                    <a:pt x="334" y="52"/>
                    <a:pt x="396" y="114"/>
                    <a:pt x="396" y="190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121" y="272"/>
                    <a:pt x="121" y="272"/>
                    <a:pt x="121" y="272"/>
                  </a:cubicBezTo>
                  <a:lnTo>
                    <a:pt x="121" y="190"/>
                  </a:lnTo>
                  <a:close/>
                  <a:moveTo>
                    <a:pt x="482" y="658"/>
                  </a:moveTo>
                  <a:cubicBezTo>
                    <a:pt x="35" y="658"/>
                    <a:pt x="35" y="658"/>
                    <a:pt x="35" y="658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82" y="306"/>
                    <a:pt x="482" y="306"/>
                    <a:pt x="482" y="306"/>
                  </a:cubicBezTo>
                  <a:lnTo>
                    <a:pt x="482" y="6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67"/>
            <p:cNvSpPr>
              <a:spLocks/>
            </p:cNvSpPr>
            <p:nvPr/>
          </p:nvSpPr>
          <p:spPr bwMode="auto">
            <a:xfrm>
              <a:off x="7673975" y="2452688"/>
              <a:ext cx="42863" cy="73025"/>
            </a:xfrm>
            <a:custGeom>
              <a:avLst/>
              <a:gdLst>
                <a:gd name="T0" fmla="*/ 53 w 105"/>
                <a:gd name="T1" fmla="*/ 0 h 186"/>
                <a:gd name="T2" fmla="*/ 0 w 105"/>
                <a:gd name="T3" fmla="*/ 53 h 186"/>
                <a:gd name="T4" fmla="*/ 35 w 105"/>
                <a:gd name="T5" fmla="*/ 102 h 186"/>
                <a:gd name="T6" fmla="*/ 35 w 105"/>
                <a:gd name="T7" fmla="*/ 186 h 186"/>
                <a:gd name="T8" fmla="*/ 70 w 105"/>
                <a:gd name="T9" fmla="*/ 186 h 186"/>
                <a:gd name="T10" fmla="*/ 70 w 105"/>
                <a:gd name="T11" fmla="*/ 102 h 186"/>
                <a:gd name="T12" fmla="*/ 105 w 105"/>
                <a:gd name="T13" fmla="*/ 53 h 186"/>
                <a:gd name="T14" fmla="*/ 53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3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0" y="76"/>
                    <a:pt x="15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0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5" name="Group 664"/>
          <p:cNvGrpSpPr/>
          <p:nvPr/>
        </p:nvGrpSpPr>
        <p:grpSpPr>
          <a:xfrm>
            <a:off x="8402638" y="2330279"/>
            <a:ext cx="204788" cy="273050"/>
            <a:chOff x="8402638" y="2298700"/>
            <a:chExt cx="204788" cy="273050"/>
          </a:xfrm>
        </p:grpSpPr>
        <p:sp>
          <p:nvSpPr>
            <p:cNvPr id="519" name="Rectangle 68"/>
            <p:cNvSpPr>
              <a:spLocks noChangeArrowheads="1"/>
            </p:cNvSpPr>
            <p:nvPr/>
          </p:nvSpPr>
          <p:spPr bwMode="auto">
            <a:xfrm>
              <a:off x="8416925" y="2417763"/>
              <a:ext cx="176213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Rectangle 69"/>
            <p:cNvSpPr>
              <a:spLocks noChangeArrowheads="1"/>
            </p:cNvSpPr>
            <p:nvPr/>
          </p:nvSpPr>
          <p:spPr bwMode="auto">
            <a:xfrm>
              <a:off x="8505825" y="2417763"/>
              <a:ext cx="87313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70"/>
            <p:cNvSpPr>
              <a:spLocks noEditPoints="1"/>
            </p:cNvSpPr>
            <p:nvPr/>
          </p:nvSpPr>
          <p:spPr bwMode="auto">
            <a:xfrm>
              <a:off x="8402638" y="2298700"/>
              <a:ext cx="204788" cy="273050"/>
            </a:xfrm>
            <a:custGeom>
              <a:avLst/>
              <a:gdLst>
                <a:gd name="T0" fmla="*/ 447 w 516"/>
                <a:gd name="T1" fmla="*/ 266 h 687"/>
                <a:gd name="T2" fmla="*/ 447 w 516"/>
                <a:gd name="T3" fmla="*/ 184 h 687"/>
                <a:gd name="T4" fmla="*/ 447 w 516"/>
                <a:gd name="T5" fmla="*/ 184 h 687"/>
                <a:gd name="T6" fmla="*/ 302 w 516"/>
                <a:gd name="T7" fmla="*/ 0 h 687"/>
                <a:gd name="T8" fmla="*/ 321 w 516"/>
                <a:gd name="T9" fmla="*/ 20 h 687"/>
                <a:gd name="T10" fmla="*/ 298 w 516"/>
                <a:gd name="T11" fmla="*/ 37 h 687"/>
                <a:gd name="T12" fmla="*/ 315 w 516"/>
                <a:gd name="T13" fmla="*/ 59 h 687"/>
                <a:gd name="T14" fmla="*/ 395 w 516"/>
                <a:gd name="T15" fmla="*/ 184 h 687"/>
                <a:gd name="T16" fmla="*/ 395 w 516"/>
                <a:gd name="T17" fmla="*/ 266 h 687"/>
                <a:gd name="T18" fmla="*/ 121 w 516"/>
                <a:gd name="T19" fmla="*/ 266 h 687"/>
                <a:gd name="T20" fmla="*/ 121 w 516"/>
                <a:gd name="T21" fmla="*/ 184 h 687"/>
                <a:gd name="T22" fmla="*/ 206 w 516"/>
                <a:gd name="T23" fmla="*/ 57 h 687"/>
                <a:gd name="T24" fmla="*/ 192 w 516"/>
                <a:gd name="T25" fmla="*/ 38 h 687"/>
                <a:gd name="T26" fmla="*/ 220 w 516"/>
                <a:gd name="T27" fmla="*/ 17 h 687"/>
                <a:gd name="T28" fmla="*/ 206 w 516"/>
                <a:gd name="T29" fmla="*/ 2 h 687"/>
                <a:gd name="T30" fmla="*/ 69 w 516"/>
                <a:gd name="T31" fmla="*/ 184 h 687"/>
                <a:gd name="T32" fmla="*/ 69 w 516"/>
                <a:gd name="T33" fmla="*/ 266 h 687"/>
                <a:gd name="T34" fmla="*/ 0 w 516"/>
                <a:gd name="T35" fmla="*/ 266 h 687"/>
                <a:gd name="T36" fmla="*/ 0 w 516"/>
                <a:gd name="T37" fmla="*/ 687 h 687"/>
                <a:gd name="T38" fmla="*/ 516 w 516"/>
                <a:gd name="T39" fmla="*/ 687 h 687"/>
                <a:gd name="T40" fmla="*/ 516 w 516"/>
                <a:gd name="T41" fmla="*/ 266 h 687"/>
                <a:gd name="T42" fmla="*/ 447 w 516"/>
                <a:gd name="T43" fmla="*/ 266 h 687"/>
                <a:gd name="T44" fmla="*/ 482 w 516"/>
                <a:gd name="T45" fmla="*/ 653 h 687"/>
                <a:gd name="T46" fmla="*/ 34 w 516"/>
                <a:gd name="T47" fmla="*/ 653 h 687"/>
                <a:gd name="T48" fmla="*/ 34 w 516"/>
                <a:gd name="T49" fmla="*/ 301 h 687"/>
                <a:gd name="T50" fmla="*/ 482 w 516"/>
                <a:gd name="T51" fmla="*/ 301 h 687"/>
                <a:gd name="T52" fmla="*/ 482 w 516"/>
                <a:gd name="T53" fmla="*/ 653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687">
                  <a:moveTo>
                    <a:pt x="447" y="266"/>
                  </a:moveTo>
                  <a:cubicBezTo>
                    <a:pt x="447" y="184"/>
                    <a:pt x="447" y="184"/>
                    <a:pt x="447" y="184"/>
                  </a:cubicBezTo>
                  <a:cubicBezTo>
                    <a:pt x="447" y="184"/>
                    <a:pt x="447" y="184"/>
                    <a:pt x="447" y="184"/>
                  </a:cubicBezTo>
                  <a:cubicBezTo>
                    <a:pt x="447" y="95"/>
                    <a:pt x="385" y="20"/>
                    <a:pt x="302" y="0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298" y="37"/>
                    <a:pt x="298" y="37"/>
                    <a:pt x="298" y="37"/>
                  </a:cubicBezTo>
                  <a:cubicBezTo>
                    <a:pt x="315" y="59"/>
                    <a:pt x="315" y="59"/>
                    <a:pt x="315" y="59"/>
                  </a:cubicBezTo>
                  <a:cubicBezTo>
                    <a:pt x="362" y="81"/>
                    <a:pt x="395" y="129"/>
                    <a:pt x="395" y="184"/>
                  </a:cubicBezTo>
                  <a:cubicBezTo>
                    <a:pt x="395" y="266"/>
                    <a:pt x="395" y="266"/>
                    <a:pt x="395" y="266"/>
                  </a:cubicBezTo>
                  <a:cubicBezTo>
                    <a:pt x="121" y="266"/>
                    <a:pt x="121" y="266"/>
                    <a:pt x="121" y="266"/>
                  </a:cubicBezTo>
                  <a:cubicBezTo>
                    <a:pt x="121" y="184"/>
                    <a:pt x="121" y="184"/>
                    <a:pt x="121" y="184"/>
                  </a:cubicBezTo>
                  <a:cubicBezTo>
                    <a:pt x="121" y="127"/>
                    <a:pt x="156" y="78"/>
                    <a:pt x="206" y="57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20" y="17"/>
                    <a:pt x="220" y="17"/>
                    <a:pt x="220" y="17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127" y="25"/>
                    <a:pt x="69" y="98"/>
                    <a:pt x="69" y="184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687"/>
                    <a:pt x="0" y="687"/>
                    <a:pt x="0" y="687"/>
                  </a:cubicBezTo>
                  <a:cubicBezTo>
                    <a:pt x="516" y="687"/>
                    <a:pt x="516" y="687"/>
                    <a:pt x="516" y="687"/>
                  </a:cubicBezTo>
                  <a:cubicBezTo>
                    <a:pt x="516" y="266"/>
                    <a:pt x="516" y="266"/>
                    <a:pt x="516" y="266"/>
                  </a:cubicBezTo>
                  <a:lnTo>
                    <a:pt x="447" y="266"/>
                  </a:lnTo>
                  <a:close/>
                  <a:moveTo>
                    <a:pt x="482" y="653"/>
                  </a:moveTo>
                  <a:cubicBezTo>
                    <a:pt x="34" y="653"/>
                    <a:pt x="34" y="653"/>
                    <a:pt x="34" y="653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482" y="301"/>
                    <a:pt x="482" y="301"/>
                    <a:pt x="482" y="301"/>
                  </a:cubicBezTo>
                  <a:lnTo>
                    <a:pt x="482" y="6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71"/>
            <p:cNvSpPr>
              <a:spLocks/>
            </p:cNvSpPr>
            <p:nvPr/>
          </p:nvSpPr>
          <p:spPr bwMode="auto">
            <a:xfrm>
              <a:off x="8485188" y="2449513"/>
              <a:ext cx="41275" cy="74613"/>
            </a:xfrm>
            <a:custGeom>
              <a:avLst/>
              <a:gdLst>
                <a:gd name="T0" fmla="*/ 52 w 105"/>
                <a:gd name="T1" fmla="*/ 0 h 186"/>
                <a:gd name="T2" fmla="*/ 0 w 105"/>
                <a:gd name="T3" fmla="*/ 53 h 186"/>
                <a:gd name="T4" fmla="*/ 35 w 105"/>
                <a:gd name="T5" fmla="*/ 102 h 186"/>
                <a:gd name="T6" fmla="*/ 35 w 105"/>
                <a:gd name="T7" fmla="*/ 186 h 186"/>
                <a:gd name="T8" fmla="*/ 69 w 105"/>
                <a:gd name="T9" fmla="*/ 186 h 186"/>
                <a:gd name="T10" fmla="*/ 69 w 105"/>
                <a:gd name="T11" fmla="*/ 102 h 186"/>
                <a:gd name="T12" fmla="*/ 105 w 105"/>
                <a:gd name="T13" fmla="*/ 53 h 186"/>
                <a:gd name="T14" fmla="*/ 52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0" y="76"/>
                    <a:pt x="14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69" y="186"/>
                    <a:pt x="69" y="186"/>
                    <a:pt x="69" y="186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90" y="95"/>
                    <a:pt x="105" y="76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310063" y="3589338"/>
            <a:ext cx="298450" cy="223838"/>
            <a:chOff x="4310063" y="3590925"/>
            <a:chExt cx="298450" cy="223838"/>
          </a:xfrm>
        </p:grpSpPr>
        <p:sp>
          <p:nvSpPr>
            <p:cNvPr id="523" name="Freeform 72"/>
            <p:cNvSpPr>
              <a:spLocks/>
            </p:cNvSpPr>
            <p:nvPr/>
          </p:nvSpPr>
          <p:spPr bwMode="auto">
            <a:xfrm>
              <a:off x="4344988" y="3605213"/>
              <a:ext cx="231775" cy="153988"/>
            </a:xfrm>
            <a:custGeom>
              <a:avLst/>
              <a:gdLst>
                <a:gd name="T0" fmla="*/ 146 w 146"/>
                <a:gd name="T1" fmla="*/ 97 h 97"/>
                <a:gd name="T2" fmla="*/ 121 w 146"/>
                <a:gd name="T3" fmla="*/ 97 h 97"/>
                <a:gd name="T4" fmla="*/ 121 w 146"/>
                <a:gd name="T5" fmla="*/ 97 h 97"/>
                <a:gd name="T6" fmla="*/ 21 w 146"/>
                <a:gd name="T7" fmla="*/ 97 h 97"/>
                <a:gd name="T8" fmla="*/ 21 w 146"/>
                <a:gd name="T9" fmla="*/ 97 h 97"/>
                <a:gd name="T10" fmla="*/ 0 w 146"/>
                <a:gd name="T11" fmla="*/ 97 h 97"/>
                <a:gd name="T12" fmla="*/ 0 w 146"/>
                <a:gd name="T13" fmla="*/ 67 h 97"/>
                <a:gd name="T14" fmla="*/ 26 w 146"/>
                <a:gd name="T15" fmla="*/ 0 h 97"/>
                <a:gd name="T16" fmla="*/ 119 w 146"/>
                <a:gd name="T17" fmla="*/ 0 h 97"/>
                <a:gd name="T18" fmla="*/ 146 w 146"/>
                <a:gd name="T19" fmla="*/ 67 h 97"/>
                <a:gd name="T20" fmla="*/ 146 w 146"/>
                <a:gd name="T21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97">
                  <a:moveTo>
                    <a:pt x="146" y="97"/>
                  </a:moveTo>
                  <a:lnTo>
                    <a:pt x="121" y="97"/>
                  </a:lnTo>
                  <a:lnTo>
                    <a:pt x="121" y="97"/>
                  </a:lnTo>
                  <a:lnTo>
                    <a:pt x="21" y="97"/>
                  </a:lnTo>
                  <a:lnTo>
                    <a:pt x="21" y="97"/>
                  </a:lnTo>
                  <a:lnTo>
                    <a:pt x="0" y="97"/>
                  </a:lnTo>
                  <a:lnTo>
                    <a:pt x="0" y="67"/>
                  </a:lnTo>
                  <a:lnTo>
                    <a:pt x="26" y="0"/>
                  </a:lnTo>
                  <a:lnTo>
                    <a:pt x="119" y="0"/>
                  </a:lnTo>
                  <a:lnTo>
                    <a:pt x="146" y="67"/>
                  </a:lnTo>
                  <a:lnTo>
                    <a:pt x="146" y="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73"/>
            <p:cNvSpPr>
              <a:spLocks/>
            </p:cNvSpPr>
            <p:nvPr/>
          </p:nvSpPr>
          <p:spPr bwMode="auto">
            <a:xfrm>
              <a:off x="4459288" y="3605213"/>
              <a:ext cx="117475" cy="153988"/>
            </a:xfrm>
            <a:custGeom>
              <a:avLst/>
              <a:gdLst>
                <a:gd name="T0" fmla="*/ 0 w 74"/>
                <a:gd name="T1" fmla="*/ 97 h 97"/>
                <a:gd name="T2" fmla="*/ 74 w 74"/>
                <a:gd name="T3" fmla="*/ 97 h 97"/>
                <a:gd name="T4" fmla="*/ 74 w 74"/>
                <a:gd name="T5" fmla="*/ 67 h 97"/>
                <a:gd name="T6" fmla="*/ 47 w 74"/>
                <a:gd name="T7" fmla="*/ 0 h 97"/>
                <a:gd name="T8" fmla="*/ 0 w 74"/>
                <a:gd name="T9" fmla="*/ 0 h 97"/>
                <a:gd name="T10" fmla="*/ 0 w 74"/>
                <a:gd name="T11" fmla="*/ 8 h 97"/>
                <a:gd name="T12" fmla="*/ 41 w 74"/>
                <a:gd name="T13" fmla="*/ 8 h 97"/>
                <a:gd name="T14" fmla="*/ 58 w 74"/>
                <a:gd name="T15" fmla="*/ 49 h 97"/>
                <a:gd name="T16" fmla="*/ 0 w 74"/>
                <a:gd name="T17" fmla="*/ 49 h 97"/>
                <a:gd name="T18" fmla="*/ 0 w 74"/>
                <a:gd name="T1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97">
                  <a:moveTo>
                    <a:pt x="0" y="97"/>
                  </a:moveTo>
                  <a:lnTo>
                    <a:pt x="74" y="97"/>
                  </a:lnTo>
                  <a:lnTo>
                    <a:pt x="74" y="67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41" y="8"/>
                  </a:lnTo>
                  <a:lnTo>
                    <a:pt x="58" y="49"/>
                  </a:lnTo>
                  <a:lnTo>
                    <a:pt x="0" y="49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Rectangle 74"/>
            <p:cNvSpPr>
              <a:spLocks noChangeArrowheads="1"/>
            </p:cNvSpPr>
            <p:nvPr/>
          </p:nvSpPr>
          <p:spPr bwMode="auto">
            <a:xfrm>
              <a:off x="4362450" y="3722688"/>
              <a:ext cx="47625" cy="190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Rectangle 75"/>
            <p:cNvSpPr>
              <a:spLocks noChangeArrowheads="1"/>
            </p:cNvSpPr>
            <p:nvPr/>
          </p:nvSpPr>
          <p:spPr bwMode="auto">
            <a:xfrm>
              <a:off x="4513263" y="3722688"/>
              <a:ext cx="46038" cy="190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76"/>
            <p:cNvSpPr>
              <a:spLocks noEditPoints="1"/>
            </p:cNvSpPr>
            <p:nvPr/>
          </p:nvSpPr>
          <p:spPr bwMode="auto">
            <a:xfrm>
              <a:off x="4310063" y="3590925"/>
              <a:ext cx="298450" cy="223838"/>
            </a:xfrm>
            <a:custGeom>
              <a:avLst/>
              <a:gdLst>
                <a:gd name="T0" fmla="*/ 188 w 188"/>
                <a:gd name="T1" fmla="*/ 45 h 141"/>
                <a:gd name="T2" fmla="*/ 165 w 188"/>
                <a:gd name="T3" fmla="*/ 45 h 141"/>
                <a:gd name="T4" fmla="*/ 147 w 188"/>
                <a:gd name="T5" fmla="*/ 0 h 141"/>
                <a:gd name="T6" fmla="*/ 42 w 188"/>
                <a:gd name="T7" fmla="*/ 0 h 141"/>
                <a:gd name="T8" fmla="*/ 25 w 188"/>
                <a:gd name="T9" fmla="*/ 45 h 141"/>
                <a:gd name="T10" fmla="*/ 0 w 188"/>
                <a:gd name="T11" fmla="*/ 45 h 141"/>
                <a:gd name="T12" fmla="*/ 0 w 188"/>
                <a:gd name="T13" fmla="*/ 59 h 141"/>
                <a:gd name="T14" fmla="*/ 19 w 188"/>
                <a:gd name="T15" fmla="*/ 59 h 141"/>
                <a:gd name="T16" fmla="*/ 13 w 188"/>
                <a:gd name="T17" fmla="*/ 75 h 141"/>
                <a:gd name="T18" fmla="*/ 13 w 188"/>
                <a:gd name="T19" fmla="*/ 141 h 141"/>
                <a:gd name="T20" fmla="*/ 52 w 188"/>
                <a:gd name="T21" fmla="*/ 141 h 141"/>
                <a:gd name="T22" fmla="*/ 52 w 188"/>
                <a:gd name="T23" fmla="*/ 114 h 141"/>
                <a:gd name="T24" fmla="*/ 138 w 188"/>
                <a:gd name="T25" fmla="*/ 114 h 141"/>
                <a:gd name="T26" fmla="*/ 138 w 188"/>
                <a:gd name="T27" fmla="*/ 141 h 141"/>
                <a:gd name="T28" fmla="*/ 177 w 188"/>
                <a:gd name="T29" fmla="*/ 141 h 141"/>
                <a:gd name="T30" fmla="*/ 177 w 188"/>
                <a:gd name="T31" fmla="*/ 75 h 141"/>
                <a:gd name="T32" fmla="*/ 171 w 188"/>
                <a:gd name="T33" fmla="*/ 59 h 141"/>
                <a:gd name="T34" fmla="*/ 188 w 188"/>
                <a:gd name="T35" fmla="*/ 59 h 141"/>
                <a:gd name="T36" fmla="*/ 188 w 188"/>
                <a:gd name="T37" fmla="*/ 45 h 141"/>
                <a:gd name="T38" fmla="*/ 168 w 188"/>
                <a:gd name="T39" fmla="*/ 106 h 141"/>
                <a:gd name="T40" fmla="*/ 143 w 188"/>
                <a:gd name="T41" fmla="*/ 106 h 141"/>
                <a:gd name="T42" fmla="*/ 143 w 188"/>
                <a:gd name="T43" fmla="*/ 106 h 141"/>
                <a:gd name="T44" fmla="*/ 43 w 188"/>
                <a:gd name="T45" fmla="*/ 106 h 141"/>
                <a:gd name="T46" fmla="*/ 43 w 188"/>
                <a:gd name="T47" fmla="*/ 106 h 141"/>
                <a:gd name="T48" fmla="*/ 22 w 188"/>
                <a:gd name="T49" fmla="*/ 106 h 141"/>
                <a:gd name="T50" fmla="*/ 22 w 188"/>
                <a:gd name="T51" fmla="*/ 76 h 141"/>
                <a:gd name="T52" fmla="*/ 48 w 188"/>
                <a:gd name="T53" fmla="*/ 9 h 141"/>
                <a:gd name="T54" fmla="*/ 141 w 188"/>
                <a:gd name="T55" fmla="*/ 9 h 141"/>
                <a:gd name="T56" fmla="*/ 168 w 188"/>
                <a:gd name="T57" fmla="*/ 76 h 141"/>
                <a:gd name="T58" fmla="*/ 168 w 188"/>
                <a:gd name="T59" fmla="*/ 10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41">
                  <a:moveTo>
                    <a:pt x="188" y="45"/>
                  </a:moveTo>
                  <a:lnTo>
                    <a:pt x="165" y="45"/>
                  </a:lnTo>
                  <a:lnTo>
                    <a:pt x="147" y="0"/>
                  </a:lnTo>
                  <a:lnTo>
                    <a:pt x="42" y="0"/>
                  </a:lnTo>
                  <a:lnTo>
                    <a:pt x="25" y="45"/>
                  </a:lnTo>
                  <a:lnTo>
                    <a:pt x="0" y="45"/>
                  </a:lnTo>
                  <a:lnTo>
                    <a:pt x="0" y="59"/>
                  </a:lnTo>
                  <a:lnTo>
                    <a:pt x="19" y="59"/>
                  </a:lnTo>
                  <a:lnTo>
                    <a:pt x="13" y="75"/>
                  </a:lnTo>
                  <a:lnTo>
                    <a:pt x="13" y="141"/>
                  </a:lnTo>
                  <a:lnTo>
                    <a:pt x="52" y="141"/>
                  </a:lnTo>
                  <a:lnTo>
                    <a:pt x="52" y="114"/>
                  </a:lnTo>
                  <a:lnTo>
                    <a:pt x="138" y="114"/>
                  </a:lnTo>
                  <a:lnTo>
                    <a:pt x="138" y="141"/>
                  </a:lnTo>
                  <a:lnTo>
                    <a:pt x="177" y="141"/>
                  </a:lnTo>
                  <a:lnTo>
                    <a:pt x="177" y="75"/>
                  </a:lnTo>
                  <a:lnTo>
                    <a:pt x="171" y="59"/>
                  </a:lnTo>
                  <a:lnTo>
                    <a:pt x="188" y="59"/>
                  </a:lnTo>
                  <a:lnTo>
                    <a:pt x="188" y="45"/>
                  </a:lnTo>
                  <a:close/>
                  <a:moveTo>
                    <a:pt x="168" y="106"/>
                  </a:moveTo>
                  <a:lnTo>
                    <a:pt x="143" y="106"/>
                  </a:lnTo>
                  <a:lnTo>
                    <a:pt x="1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22" y="106"/>
                  </a:lnTo>
                  <a:lnTo>
                    <a:pt x="22" y="76"/>
                  </a:lnTo>
                  <a:lnTo>
                    <a:pt x="48" y="9"/>
                  </a:lnTo>
                  <a:lnTo>
                    <a:pt x="141" y="9"/>
                  </a:lnTo>
                  <a:lnTo>
                    <a:pt x="168" y="76"/>
                  </a:lnTo>
                  <a:lnTo>
                    <a:pt x="168" y="10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77"/>
            <p:cNvSpPr>
              <a:spLocks noEditPoints="1"/>
            </p:cNvSpPr>
            <p:nvPr/>
          </p:nvSpPr>
          <p:spPr bwMode="auto">
            <a:xfrm>
              <a:off x="4373563" y="3617913"/>
              <a:ext cx="177800" cy="65088"/>
            </a:xfrm>
            <a:custGeom>
              <a:avLst/>
              <a:gdLst>
                <a:gd name="T0" fmla="*/ 15 w 112"/>
                <a:gd name="T1" fmla="*/ 0 h 41"/>
                <a:gd name="T2" fmla="*/ 0 w 112"/>
                <a:gd name="T3" fmla="*/ 41 h 41"/>
                <a:gd name="T4" fmla="*/ 112 w 112"/>
                <a:gd name="T5" fmla="*/ 41 h 41"/>
                <a:gd name="T6" fmla="*/ 95 w 112"/>
                <a:gd name="T7" fmla="*/ 0 h 41"/>
                <a:gd name="T8" fmla="*/ 15 w 112"/>
                <a:gd name="T9" fmla="*/ 0 h 41"/>
                <a:gd name="T10" fmla="*/ 12 w 112"/>
                <a:gd name="T11" fmla="*/ 32 h 41"/>
                <a:gd name="T12" fmla="*/ 21 w 112"/>
                <a:gd name="T13" fmla="*/ 9 h 41"/>
                <a:gd name="T14" fmla="*/ 90 w 112"/>
                <a:gd name="T15" fmla="*/ 9 h 41"/>
                <a:gd name="T16" fmla="*/ 99 w 112"/>
                <a:gd name="T17" fmla="*/ 32 h 41"/>
                <a:gd name="T18" fmla="*/ 12 w 112"/>
                <a:gd name="T19" fmla="*/ 3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41">
                  <a:moveTo>
                    <a:pt x="15" y="0"/>
                  </a:moveTo>
                  <a:lnTo>
                    <a:pt x="0" y="41"/>
                  </a:lnTo>
                  <a:lnTo>
                    <a:pt x="112" y="41"/>
                  </a:lnTo>
                  <a:lnTo>
                    <a:pt x="95" y="0"/>
                  </a:lnTo>
                  <a:lnTo>
                    <a:pt x="15" y="0"/>
                  </a:lnTo>
                  <a:close/>
                  <a:moveTo>
                    <a:pt x="12" y="32"/>
                  </a:moveTo>
                  <a:lnTo>
                    <a:pt x="21" y="9"/>
                  </a:lnTo>
                  <a:lnTo>
                    <a:pt x="90" y="9"/>
                  </a:lnTo>
                  <a:lnTo>
                    <a:pt x="99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071563" y="3559176"/>
            <a:ext cx="288925" cy="284163"/>
            <a:chOff x="1071563" y="3560763"/>
            <a:chExt cx="288925" cy="284163"/>
          </a:xfrm>
        </p:grpSpPr>
        <p:sp>
          <p:nvSpPr>
            <p:cNvPr id="529" name="Freeform 78"/>
            <p:cNvSpPr>
              <a:spLocks/>
            </p:cNvSpPr>
            <p:nvPr/>
          </p:nvSpPr>
          <p:spPr bwMode="auto">
            <a:xfrm>
              <a:off x="1089025" y="3573463"/>
              <a:ext cx="254000" cy="257175"/>
            </a:xfrm>
            <a:custGeom>
              <a:avLst/>
              <a:gdLst>
                <a:gd name="T0" fmla="*/ 42 w 638"/>
                <a:gd name="T1" fmla="*/ 493 h 648"/>
                <a:gd name="T2" fmla="*/ 193 w 638"/>
                <a:gd name="T3" fmla="*/ 438 h 648"/>
                <a:gd name="T4" fmla="*/ 150 w 638"/>
                <a:gd name="T5" fmla="*/ 168 h 648"/>
                <a:gd name="T6" fmla="*/ 318 w 638"/>
                <a:gd name="T7" fmla="*/ 0 h 648"/>
                <a:gd name="T8" fmla="*/ 486 w 638"/>
                <a:gd name="T9" fmla="*/ 168 h 648"/>
                <a:gd name="T10" fmla="*/ 454 w 638"/>
                <a:gd name="T11" fmla="*/ 441 h 648"/>
                <a:gd name="T12" fmla="*/ 596 w 638"/>
                <a:gd name="T13" fmla="*/ 493 h 648"/>
                <a:gd name="T14" fmla="*/ 638 w 638"/>
                <a:gd name="T15" fmla="*/ 648 h 648"/>
                <a:gd name="T16" fmla="*/ 0 w 638"/>
                <a:gd name="T17" fmla="*/ 648 h 648"/>
                <a:gd name="T18" fmla="*/ 42 w 638"/>
                <a:gd name="T19" fmla="*/ 493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8" h="648">
                  <a:moveTo>
                    <a:pt x="42" y="493"/>
                  </a:moveTo>
                  <a:cubicBezTo>
                    <a:pt x="193" y="438"/>
                    <a:pt x="193" y="438"/>
                    <a:pt x="193" y="438"/>
                  </a:cubicBezTo>
                  <a:cubicBezTo>
                    <a:pt x="150" y="168"/>
                    <a:pt x="150" y="168"/>
                    <a:pt x="150" y="168"/>
                  </a:cubicBezTo>
                  <a:cubicBezTo>
                    <a:pt x="150" y="75"/>
                    <a:pt x="226" y="0"/>
                    <a:pt x="318" y="0"/>
                  </a:cubicBezTo>
                  <a:cubicBezTo>
                    <a:pt x="410" y="0"/>
                    <a:pt x="485" y="76"/>
                    <a:pt x="486" y="168"/>
                  </a:cubicBezTo>
                  <a:cubicBezTo>
                    <a:pt x="454" y="441"/>
                    <a:pt x="454" y="441"/>
                    <a:pt x="454" y="441"/>
                  </a:cubicBezTo>
                  <a:cubicBezTo>
                    <a:pt x="596" y="493"/>
                    <a:pt x="596" y="493"/>
                    <a:pt x="596" y="493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0" y="648"/>
                    <a:pt x="0" y="648"/>
                    <a:pt x="0" y="648"/>
                  </a:cubicBezTo>
                  <a:lnTo>
                    <a:pt x="42" y="4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79"/>
            <p:cNvSpPr>
              <a:spLocks/>
            </p:cNvSpPr>
            <p:nvPr/>
          </p:nvSpPr>
          <p:spPr bwMode="auto">
            <a:xfrm>
              <a:off x="1217613" y="3575050"/>
              <a:ext cx="125413" cy="255588"/>
            </a:xfrm>
            <a:custGeom>
              <a:avLst/>
              <a:gdLst>
                <a:gd name="T0" fmla="*/ 4 w 316"/>
                <a:gd name="T1" fmla="*/ 126 h 647"/>
                <a:gd name="T2" fmla="*/ 132 w 316"/>
                <a:gd name="T3" fmla="*/ 171 h 647"/>
                <a:gd name="T4" fmla="*/ 138 w 316"/>
                <a:gd name="T5" fmla="*/ 175 h 647"/>
                <a:gd name="T6" fmla="*/ 138 w 316"/>
                <a:gd name="T7" fmla="*/ 182 h 647"/>
                <a:gd name="T8" fmla="*/ 123 w 316"/>
                <a:gd name="T9" fmla="*/ 301 h 647"/>
                <a:gd name="T10" fmla="*/ 123 w 316"/>
                <a:gd name="T11" fmla="*/ 301 h 647"/>
                <a:gd name="T12" fmla="*/ 0 w 316"/>
                <a:gd name="T13" fmla="*/ 432 h 647"/>
                <a:gd name="T14" fmla="*/ 0 w 316"/>
                <a:gd name="T15" fmla="*/ 647 h 647"/>
                <a:gd name="T16" fmla="*/ 316 w 316"/>
                <a:gd name="T17" fmla="*/ 647 h 647"/>
                <a:gd name="T18" fmla="*/ 274 w 316"/>
                <a:gd name="T19" fmla="*/ 492 h 647"/>
                <a:gd name="T20" fmla="*/ 132 w 316"/>
                <a:gd name="T21" fmla="*/ 440 h 647"/>
                <a:gd name="T22" fmla="*/ 164 w 316"/>
                <a:gd name="T23" fmla="*/ 167 h 647"/>
                <a:gd name="T24" fmla="*/ 0 w 316"/>
                <a:gd name="T25" fmla="*/ 0 h 647"/>
                <a:gd name="T26" fmla="*/ 0 w 316"/>
                <a:gd name="T27" fmla="*/ 126 h 647"/>
                <a:gd name="T28" fmla="*/ 4 w 316"/>
                <a:gd name="T29" fmla="*/ 126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6" h="647">
                  <a:moveTo>
                    <a:pt x="4" y="126"/>
                  </a:moveTo>
                  <a:cubicBezTo>
                    <a:pt x="51" y="126"/>
                    <a:pt x="94" y="142"/>
                    <a:pt x="132" y="171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82"/>
                    <a:pt x="138" y="182"/>
                    <a:pt x="138" y="182"/>
                  </a:cubicBezTo>
                  <a:cubicBezTo>
                    <a:pt x="140" y="262"/>
                    <a:pt x="124" y="299"/>
                    <a:pt x="123" y="301"/>
                  </a:cubicBezTo>
                  <a:cubicBezTo>
                    <a:pt x="123" y="301"/>
                    <a:pt x="123" y="301"/>
                    <a:pt x="123" y="301"/>
                  </a:cubicBezTo>
                  <a:cubicBezTo>
                    <a:pt x="81" y="421"/>
                    <a:pt x="13" y="432"/>
                    <a:pt x="0" y="432"/>
                  </a:cubicBezTo>
                  <a:cubicBezTo>
                    <a:pt x="0" y="647"/>
                    <a:pt x="0" y="647"/>
                    <a:pt x="0" y="647"/>
                  </a:cubicBezTo>
                  <a:cubicBezTo>
                    <a:pt x="316" y="647"/>
                    <a:pt x="316" y="647"/>
                    <a:pt x="316" y="647"/>
                  </a:cubicBezTo>
                  <a:cubicBezTo>
                    <a:pt x="274" y="492"/>
                    <a:pt x="274" y="492"/>
                    <a:pt x="274" y="492"/>
                  </a:cubicBezTo>
                  <a:cubicBezTo>
                    <a:pt x="132" y="440"/>
                    <a:pt x="132" y="440"/>
                    <a:pt x="132" y="440"/>
                  </a:cubicBezTo>
                  <a:cubicBezTo>
                    <a:pt x="164" y="167"/>
                    <a:pt x="164" y="167"/>
                    <a:pt x="164" y="167"/>
                  </a:cubicBezTo>
                  <a:cubicBezTo>
                    <a:pt x="163" y="76"/>
                    <a:pt x="90" y="2"/>
                    <a:pt x="0" y="0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2" y="126"/>
                    <a:pt x="3" y="126"/>
                    <a:pt x="4" y="12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80"/>
            <p:cNvSpPr>
              <a:spLocks/>
            </p:cNvSpPr>
            <p:nvPr/>
          </p:nvSpPr>
          <p:spPr bwMode="auto">
            <a:xfrm>
              <a:off x="1217613" y="3671888"/>
              <a:ext cx="41275" cy="61913"/>
            </a:xfrm>
            <a:custGeom>
              <a:avLst/>
              <a:gdLst>
                <a:gd name="T0" fmla="*/ 95 w 106"/>
                <a:gd name="T1" fmla="*/ 47 h 156"/>
                <a:gd name="T2" fmla="*/ 96 w 106"/>
                <a:gd name="T3" fmla="*/ 45 h 156"/>
                <a:gd name="T4" fmla="*/ 106 w 106"/>
                <a:gd name="T5" fmla="*/ 0 h 156"/>
                <a:gd name="T6" fmla="*/ 18 w 106"/>
                <a:gd name="T7" fmla="*/ 40 h 156"/>
                <a:gd name="T8" fmla="*/ 8 w 106"/>
                <a:gd name="T9" fmla="*/ 25 h 156"/>
                <a:gd name="T10" fmla="*/ 0 w 106"/>
                <a:gd name="T11" fmla="*/ 25 h 156"/>
                <a:gd name="T12" fmla="*/ 0 w 106"/>
                <a:gd name="T13" fmla="*/ 156 h 156"/>
                <a:gd name="T14" fmla="*/ 95 w 106"/>
                <a:gd name="T15" fmla="*/ 4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156">
                  <a:moveTo>
                    <a:pt x="95" y="47"/>
                  </a:moveTo>
                  <a:cubicBezTo>
                    <a:pt x="96" y="45"/>
                    <a:pt x="96" y="45"/>
                    <a:pt x="96" y="45"/>
                  </a:cubicBezTo>
                  <a:cubicBezTo>
                    <a:pt x="96" y="45"/>
                    <a:pt x="102" y="30"/>
                    <a:pt x="106" y="0"/>
                  </a:cubicBezTo>
                  <a:cubicBezTo>
                    <a:pt x="87" y="21"/>
                    <a:pt x="55" y="36"/>
                    <a:pt x="18" y="40"/>
                  </a:cubicBezTo>
                  <a:cubicBezTo>
                    <a:pt x="8" y="25"/>
                    <a:pt x="8" y="25"/>
                    <a:pt x="8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4" y="156"/>
                    <a:pt x="58" y="151"/>
                    <a:pt x="95" y="47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81"/>
            <p:cNvSpPr>
              <a:spLocks noEditPoints="1"/>
            </p:cNvSpPr>
            <p:nvPr/>
          </p:nvSpPr>
          <p:spPr bwMode="auto">
            <a:xfrm>
              <a:off x="1071563" y="3560763"/>
              <a:ext cx="288925" cy="284163"/>
            </a:xfrm>
            <a:custGeom>
              <a:avLst/>
              <a:gdLst>
                <a:gd name="T0" fmla="*/ 670 w 728"/>
                <a:gd name="T1" fmla="*/ 501 h 717"/>
                <a:gd name="T2" fmla="*/ 536 w 728"/>
                <a:gd name="T3" fmla="*/ 452 h 717"/>
                <a:gd name="T4" fmla="*/ 565 w 728"/>
                <a:gd name="T5" fmla="*/ 205 h 717"/>
                <a:gd name="T6" fmla="*/ 565 w 728"/>
                <a:gd name="T7" fmla="*/ 203 h 717"/>
                <a:gd name="T8" fmla="*/ 363 w 728"/>
                <a:gd name="T9" fmla="*/ 0 h 717"/>
                <a:gd name="T10" fmla="*/ 160 w 728"/>
                <a:gd name="T11" fmla="*/ 203 h 717"/>
                <a:gd name="T12" fmla="*/ 199 w 728"/>
                <a:gd name="T13" fmla="*/ 449 h 717"/>
                <a:gd name="T14" fmla="*/ 58 w 728"/>
                <a:gd name="T15" fmla="*/ 501 h 717"/>
                <a:gd name="T16" fmla="*/ 0 w 728"/>
                <a:gd name="T17" fmla="*/ 717 h 717"/>
                <a:gd name="T18" fmla="*/ 728 w 728"/>
                <a:gd name="T19" fmla="*/ 717 h 717"/>
                <a:gd name="T20" fmla="*/ 670 w 728"/>
                <a:gd name="T21" fmla="*/ 501 h 717"/>
                <a:gd name="T22" fmla="*/ 87 w 728"/>
                <a:gd name="T23" fmla="*/ 527 h 717"/>
                <a:gd name="T24" fmla="*/ 238 w 728"/>
                <a:gd name="T25" fmla="*/ 472 h 717"/>
                <a:gd name="T26" fmla="*/ 195 w 728"/>
                <a:gd name="T27" fmla="*/ 202 h 717"/>
                <a:gd name="T28" fmla="*/ 363 w 728"/>
                <a:gd name="T29" fmla="*/ 34 h 717"/>
                <a:gd name="T30" fmla="*/ 531 w 728"/>
                <a:gd name="T31" fmla="*/ 202 h 717"/>
                <a:gd name="T32" fmla="*/ 499 w 728"/>
                <a:gd name="T33" fmla="*/ 475 h 717"/>
                <a:gd name="T34" fmla="*/ 641 w 728"/>
                <a:gd name="T35" fmla="*/ 527 h 717"/>
                <a:gd name="T36" fmla="*/ 683 w 728"/>
                <a:gd name="T37" fmla="*/ 682 h 717"/>
                <a:gd name="T38" fmla="*/ 45 w 728"/>
                <a:gd name="T39" fmla="*/ 682 h 717"/>
                <a:gd name="T40" fmla="*/ 87 w 728"/>
                <a:gd name="T41" fmla="*/ 52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8" h="717">
                  <a:moveTo>
                    <a:pt x="670" y="501"/>
                  </a:moveTo>
                  <a:cubicBezTo>
                    <a:pt x="536" y="452"/>
                    <a:pt x="536" y="452"/>
                    <a:pt x="536" y="452"/>
                  </a:cubicBezTo>
                  <a:cubicBezTo>
                    <a:pt x="565" y="205"/>
                    <a:pt x="565" y="205"/>
                    <a:pt x="565" y="205"/>
                  </a:cubicBezTo>
                  <a:cubicBezTo>
                    <a:pt x="565" y="203"/>
                    <a:pt x="565" y="203"/>
                    <a:pt x="565" y="203"/>
                  </a:cubicBezTo>
                  <a:cubicBezTo>
                    <a:pt x="565" y="91"/>
                    <a:pt x="474" y="0"/>
                    <a:pt x="363" y="0"/>
                  </a:cubicBezTo>
                  <a:cubicBezTo>
                    <a:pt x="251" y="0"/>
                    <a:pt x="160" y="91"/>
                    <a:pt x="160" y="203"/>
                  </a:cubicBezTo>
                  <a:cubicBezTo>
                    <a:pt x="199" y="449"/>
                    <a:pt x="199" y="449"/>
                    <a:pt x="199" y="449"/>
                  </a:cubicBezTo>
                  <a:cubicBezTo>
                    <a:pt x="58" y="501"/>
                    <a:pt x="58" y="501"/>
                    <a:pt x="58" y="501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728" y="717"/>
                    <a:pt x="728" y="717"/>
                    <a:pt x="728" y="717"/>
                  </a:cubicBezTo>
                  <a:lnTo>
                    <a:pt x="670" y="501"/>
                  </a:lnTo>
                  <a:close/>
                  <a:moveTo>
                    <a:pt x="87" y="527"/>
                  </a:moveTo>
                  <a:cubicBezTo>
                    <a:pt x="238" y="472"/>
                    <a:pt x="238" y="472"/>
                    <a:pt x="238" y="472"/>
                  </a:cubicBezTo>
                  <a:cubicBezTo>
                    <a:pt x="195" y="202"/>
                    <a:pt x="195" y="202"/>
                    <a:pt x="195" y="202"/>
                  </a:cubicBezTo>
                  <a:cubicBezTo>
                    <a:pt x="195" y="109"/>
                    <a:pt x="271" y="34"/>
                    <a:pt x="363" y="34"/>
                  </a:cubicBezTo>
                  <a:cubicBezTo>
                    <a:pt x="455" y="34"/>
                    <a:pt x="530" y="110"/>
                    <a:pt x="531" y="202"/>
                  </a:cubicBezTo>
                  <a:cubicBezTo>
                    <a:pt x="499" y="475"/>
                    <a:pt x="499" y="475"/>
                    <a:pt x="499" y="475"/>
                  </a:cubicBezTo>
                  <a:cubicBezTo>
                    <a:pt x="641" y="527"/>
                    <a:pt x="641" y="527"/>
                    <a:pt x="641" y="527"/>
                  </a:cubicBezTo>
                  <a:cubicBezTo>
                    <a:pt x="683" y="682"/>
                    <a:pt x="683" y="682"/>
                    <a:pt x="683" y="682"/>
                  </a:cubicBezTo>
                  <a:cubicBezTo>
                    <a:pt x="45" y="682"/>
                    <a:pt x="45" y="682"/>
                    <a:pt x="45" y="682"/>
                  </a:cubicBezTo>
                  <a:lnTo>
                    <a:pt x="87" y="52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82"/>
            <p:cNvSpPr>
              <a:spLocks noEditPoints="1"/>
            </p:cNvSpPr>
            <p:nvPr/>
          </p:nvSpPr>
          <p:spPr bwMode="auto">
            <a:xfrm>
              <a:off x="1160463" y="3624263"/>
              <a:ext cx="112713" cy="122238"/>
            </a:xfrm>
            <a:custGeom>
              <a:avLst/>
              <a:gdLst>
                <a:gd name="T0" fmla="*/ 283 w 285"/>
                <a:gd name="T1" fmla="*/ 56 h 306"/>
                <a:gd name="T2" fmla="*/ 283 w 285"/>
                <a:gd name="T3" fmla="*/ 49 h 306"/>
                <a:gd name="T4" fmla="*/ 277 w 285"/>
                <a:gd name="T5" fmla="*/ 45 h 306"/>
                <a:gd name="T6" fmla="*/ 149 w 285"/>
                <a:gd name="T7" fmla="*/ 0 h 306"/>
                <a:gd name="T8" fmla="*/ 8 w 285"/>
                <a:gd name="T9" fmla="*/ 43 h 306"/>
                <a:gd name="T10" fmla="*/ 1 w 285"/>
                <a:gd name="T11" fmla="*/ 47 h 306"/>
                <a:gd name="T12" fmla="*/ 1 w 285"/>
                <a:gd name="T13" fmla="*/ 56 h 306"/>
                <a:gd name="T14" fmla="*/ 18 w 285"/>
                <a:gd name="T15" fmla="*/ 176 h 306"/>
                <a:gd name="T16" fmla="*/ 18 w 285"/>
                <a:gd name="T17" fmla="*/ 177 h 306"/>
                <a:gd name="T18" fmla="*/ 142 w 285"/>
                <a:gd name="T19" fmla="*/ 306 h 306"/>
                <a:gd name="T20" fmla="*/ 142 w 285"/>
                <a:gd name="T21" fmla="*/ 306 h 306"/>
                <a:gd name="T22" fmla="*/ 145 w 285"/>
                <a:gd name="T23" fmla="*/ 306 h 306"/>
                <a:gd name="T24" fmla="*/ 268 w 285"/>
                <a:gd name="T25" fmla="*/ 175 h 306"/>
                <a:gd name="T26" fmla="*/ 268 w 285"/>
                <a:gd name="T27" fmla="*/ 175 h 306"/>
                <a:gd name="T28" fmla="*/ 283 w 285"/>
                <a:gd name="T29" fmla="*/ 56 h 306"/>
                <a:gd name="T30" fmla="*/ 217 w 285"/>
                <a:gd name="T31" fmla="*/ 80 h 306"/>
                <a:gd name="T32" fmla="*/ 164 w 285"/>
                <a:gd name="T33" fmla="*/ 117 h 306"/>
                <a:gd name="T34" fmla="*/ 217 w 285"/>
                <a:gd name="T35" fmla="*/ 80 h 306"/>
                <a:gd name="T36" fmla="*/ 67 w 285"/>
                <a:gd name="T37" fmla="*/ 80 h 306"/>
                <a:gd name="T38" fmla="*/ 120 w 285"/>
                <a:gd name="T39" fmla="*/ 117 h 306"/>
                <a:gd name="T40" fmla="*/ 67 w 285"/>
                <a:gd name="T41" fmla="*/ 80 h 306"/>
                <a:gd name="T42" fmla="*/ 241 w 285"/>
                <a:gd name="T43" fmla="*/ 163 h 306"/>
                <a:gd name="T44" fmla="*/ 240 w 285"/>
                <a:gd name="T45" fmla="*/ 165 h 306"/>
                <a:gd name="T46" fmla="*/ 145 w 285"/>
                <a:gd name="T47" fmla="*/ 274 h 306"/>
                <a:gd name="T48" fmla="*/ 142 w 285"/>
                <a:gd name="T49" fmla="*/ 274 h 306"/>
                <a:gd name="T50" fmla="*/ 46 w 285"/>
                <a:gd name="T51" fmla="*/ 166 h 306"/>
                <a:gd name="T52" fmla="*/ 45 w 285"/>
                <a:gd name="T53" fmla="*/ 164 h 306"/>
                <a:gd name="T54" fmla="*/ 33 w 285"/>
                <a:gd name="T55" fmla="*/ 106 h 306"/>
                <a:gd name="T56" fmla="*/ 127 w 285"/>
                <a:gd name="T57" fmla="*/ 157 h 306"/>
                <a:gd name="T58" fmla="*/ 137 w 285"/>
                <a:gd name="T59" fmla="*/ 143 h 306"/>
                <a:gd name="T60" fmla="*/ 153 w 285"/>
                <a:gd name="T61" fmla="*/ 143 h 306"/>
                <a:gd name="T62" fmla="*/ 163 w 285"/>
                <a:gd name="T63" fmla="*/ 158 h 306"/>
                <a:gd name="T64" fmla="*/ 251 w 285"/>
                <a:gd name="T65" fmla="*/ 118 h 306"/>
                <a:gd name="T66" fmla="*/ 241 w 285"/>
                <a:gd name="T67" fmla="*/ 16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5" h="306">
                  <a:moveTo>
                    <a:pt x="283" y="56"/>
                  </a:moveTo>
                  <a:cubicBezTo>
                    <a:pt x="283" y="49"/>
                    <a:pt x="283" y="49"/>
                    <a:pt x="283" y="49"/>
                  </a:cubicBezTo>
                  <a:cubicBezTo>
                    <a:pt x="277" y="45"/>
                    <a:pt x="277" y="45"/>
                    <a:pt x="277" y="45"/>
                  </a:cubicBezTo>
                  <a:cubicBezTo>
                    <a:pt x="239" y="16"/>
                    <a:pt x="196" y="0"/>
                    <a:pt x="149" y="0"/>
                  </a:cubicBezTo>
                  <a:cubicBezTo>
                    <a:pt x="83" y="0"/>
                    <a:pt x="29" y="31"/>
                    <a:pt x="8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138"/>
                    <a:pt x="17" y="175"/>
                    <a:pt x="18" y="176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62" y="298"/>
                    <a:pt x="129" y="306"/>
                    <a:pt x="142" y="306"/>
                  </a:cubicBezTo>
                  <a:cubicBezTo>
                    <a:pt x="142" y="306"/>
                    <a:pt x="142" y="306"/>
                    <a:pt x="142" y="306"/>
                  </a:cubicBezTo>
                  <a:cubicBezTo>
                    <a:pt x="145" y="306"/>
                    <a:pt x="145" y="306"/>
                    <a:pt x="145" y="306"/>
                  </a:cubicBezTo>
                  <a:cubicBezTo>
                    <a:pt x="158" y="306"/>
                    <a:pt x="226" y="295"/>
                    <a:pt x="268" y="175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69" y="173"/>
                    <a:pt x="285" y="136"/>
                    <a:pt x="283" y="56"/>
                  </a:cubicBezTo>
                  <a:close/>
                  <a:moveTo>
                    <a:pt x="217" y="80"/>
                  </a:moveTo>
                  <a:cubicBezTo>
                    <a:pt x="226" y="148"/>
                    <a:pt x="164" y="117"/>
                    <a:pt x="164" y="117"/>
                  </a:cubicBezTo>
                  <a:lnTo>
                    <a:pt x="217" y="80"/>
                  </a:lnTo>
                  <a:close/>
                  <a:moveTo>
                    <a:pt x="67" y="80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0" y="117"/>
                    <a:pt x="59" y="148"/>
                    <a:pt x="67" y="80"/>
                  </a:cubicBezTo>
                  <a:close/>
                  <a:moveTo>
                    <a:pt x="241" y="163"/>
                  </a:moveTo>
                  <a:cubicBezTo>
                    <a:pt x="240" y="165"/>
                    <a:pt x="240" y="165"/>
                    <a:pt x="240" y="165"/>
                  </a:cubicBezTo>
                  <a:cubicBezTo>
                    <a:pt x="203" y="271"/>
                    <a:pt x="147" y="274"/>
                    <a:pt x="145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37" y="274"/>
                    <a:pt x="84" y="270"/>
                    <a:pt x="46" y="166"/>
                  </a:cubicBezTo>
                  <a:cubicBezTo>
                    <a:pt x="45" y="164"/>
                    <a:pt x="45" y="164"/>
                    <a:pt x="45" y="164"/>
                  </a:cubicBezTo>
                  <a:cubicBezTo>
                    <a:pt x="45" y="164"/>
                    <a:pt x="37" y="145"/>
                    <a:pt x="33" y="106"/>
                  </a:cubicBezTo>
                  <a:cubicBezTo>
                    <a:pt x="50" y="133"/>
                    <a:pt x="85" y="153"/>
                    <a:pt x="127" y="157"/>
                  </a:cubicBezTo>
                  <a:cubicBezTo>
                    <a:pt x="137" y="143"/>
                    <a:pt x="137" y="143"/>
                    <a:pt x="137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200" y="154"/>
                    <a:pt x="232" y="139"/>
                    <a:pt x="251" y="118"/>
                  </a:cubicBezTo>
                  <a:cubicBezTo>
                    <a:pt x="247" y="148"/>
                    <a:pt x="241" y="163"/>
                    <a:pt x="241" y="16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887538" y="3568701"/>
            <a:ext cx="284163" cy="265113"/>
            <a:chOff x="1887538" y="3570288"/>
            <a:chExt cx="284163" cy="265113"/>
          </a:xfrm>
        </p:grpSpPr>
        <p:sp>
          <p:nvSpPr>
            <p:cNvPr id="534" name="Freeform 83"/>
            <p:cNvSpPr>
              <a:spLocks/>
            </p:cNvSpPr>
            <p:nvPr/>
          </p:nvSpPr>
          <p:spPr bwMode="auto">
            <a:xfrm>
              <a:off x="1903413" y="3587750"/>
              <a:ext cx="254000" cy="231775"/>
            </a:xfrm>
            <a:custGeom>
              <a:avLst/>
              <a:gdLst>
                <a:gd name="T0" fmla="*/ 0 w 160"/>
                <a:gd name="T1" fmla="*/ 146 h 146"/>
                <a:gd name="T2" fmla="*/ 160 w 160"/>
                <a:gd name="T3" fmla="*/ 146 h 146"/>
                <a:gd name="T4" fmla="*/ 160 w 160"/>
                <a:gd name="T5" fmla="*/ 47 h 146"/>
                <a:gd name="T6" fmla="*/ 78 w 160"/>
                <a:gd name="T7" fmla="*/ 0 h 146"/>
                <a:gd name="T8" fmla="*/ 0 w 160"/>
                <a:gd name="T9" fmla="*/ 47 h 146"/>
                <a:gd name="T10" fmla="*/ 0 w 160"/>
                <a:gd name="T1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46">
                  <a:moveTo>
                    <a:pt x="0" y="146"/>
                  </a:moveTo>
                  <a:lnTo>
                    <a:pt x="160" y="146"/>
                  </a:lnTo>
                  <a:lnTo>
                    <a:pt x="160" y="47"/>
                  </a:lnTo>
                  <a:lnTo>
                    <a:pt x="78" y="0"/>
                  </a:lnTo>
                  <a:lnTo>
                    <a:pt x="0" y="47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84"/>
            <p:cNvSpPr>
              <a:spLocks/>
            </p:cNvSpPr>
            <p:nvPr/>
          </p:nvSpPr>
          <p:spPr bwMode="auto">
            <a:xfrm>
              <a:off x="2027238" y="3587750"/>
              <a:ext cx="130175" cy="231775"/>
            </a:xfrm>
            <a:custGeom>
              <a:avLst/>
              <a:gdLst>
                <a:gd name="T0" fmla="*/ 82 w 82"/>
                <a:gd name="T1" fmla="*/ 47 h 146"/>
                <a:gd name="T2" fmla="*/ 0 w 82"/>
                <a:gd name="T3" fmla="*/ 0 h 146"/>
                <a:gd name="T4" fmla="*/ 0 w 82"/>
                <a:gd name="T5" fmla="*/ 146 h 146"/>
                <a:gd name="T6" fmla="*/ 82 w 82"/>
                <a:gd name="T7" fmla="*/ 146 h 146"/>
                <a:gd name="T8" fmla="*/ 82 w 82"/>
                <a:gd name="T9" fmla="*/ 4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46">
                  <a:moveTo>
                    <a:pt x="82" y="47"/>
                  </a:moveTo>
                  <a:lnTo>
                    <a:pt x="0" y="0"/>
                  </a:lnTo>
                  <a:lnTo>
                    <a:pt x="0" y="146"/>
                  </a:lnTo>
                  <a:lnTo>
                    <a:pt x="82" y="146"/>
                  </a:lnTo>
                  <a:lnTo>
                    <a:pt x="82" y="4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85"/>
            <p:cNvSpPr>
              <a:spLocks noEditPoints="1"/>
            </p:cNvSpPr>
            <p:nvPr/>
          </p:nvSpPr>
          <p:spPr bwMode="auto">
            <a:xfrm>
              <a:off x="1887538" y="3570288"/>
              <a:ext cx="284163" cy="265113"/>
            </a:xfrm>
            <a:custGeom>
              <a:avLst/>
              <a:gdLst>
                <a:gd name="T0" fmla="*/ 179 w 179"/>
                <a:gd name="T1" fmla="*/ 167 h 167"/>
                <a:gd name="T2" fmla="*/ 0 w 179"/>
                <a:gd name="T3" fmla="*/ 167 h 167"/>
                <a:gd name="T4" fmla="*/ 0 w 179"/>
                <a:gd name="T5" fmla="*/ 52 h 167"/>
                <a:gd name="T6" fmla="*/ 88 w 179"/>
                <a:gd name="T7" fmla="*/ 0 h 167"/>
                <a:gd name="T8" fmla="*/ 179 w 179"/>
                <a:gd name="T9" fmla="*/ 52 h 167"/>
                <a:gd name="T10" fmla="*/ 179 w 179"/>
                <a:gd name="T11" fmla="*/ 167 h 167"/>
                <a:gd name="T12" fmla="*/ 10 w 179"/>
                <a:gd name="T13" fmla="*/ 157 h 167"/>
                <a:gd name="T14" fmla="*/ 170 w 179"/>
                <a:gd name="T15" fmla="*/ 157 h 167"/>
                <a:gd name="T16" fmla="*/ 170 w 179"/>
                <a:gd name="T17" fmla="*/ 58 h 167"/>
                <a:gd name="T18" fmla="*/ 88 w 179"/>
                <a:gd name="T19" fmla="*/ 11 h 167"/>
                <a:gd name="T20" fmla="*/ 10 w 179"/>
                <a:gd name="T21" fmla="*/ 58 h 167"/>
                <a:gd name="T22" fmla="*/ 10 w 179"/>
                <a:gd name="T23" fmla="*/ 15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" h="167">
                  <a:moveTo>
                    <a:pt x="179" y="167"/>
                  </a:moveTo>
                  <a:lnTo>
                    <a:pt x="0" y="167"/>
                  </a:lnTo>
                  <a:lnTo>
                    <a:pt x="0" y="52"/>
                  </a:lnTo>
                  <a:lnTo>
                    <a:pt x="88" y="0"/>
                  </a:lnTo>
                  <a:lnTo>
                    <a:pt x="179" y="52"/>
                  </a:lnTo>
                  <a:lnTo>
                    <a:pt x="179" y="167"/>
                  </a:lnTo>
                  <a:close/>
                  <a:moveTo>
                    <a:pt x="10" y="157"/>
                  </a:moveTo>
                  <a:lnTo>
                    <a:pt x="170" y="157"/>
                  </a:lnTo>
                  <a:lnTo>
                    <a:pt x="170" y="58"/>
                  </a:lnTo>
                  <a:lnTo>
                    <a:pt x="88" y="11"/>
                  </a:lnTo>
                  <a:lnTo>
                    <a:pt x="10" y="58"/>
                  </a:lnTo>
                  <a:lnTo>
                    <a:pt x="10" y="15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927725" y="3612357"/>
            <a:ext cx="298450" cy="177800"/>
            <a:chOff x="5927725" y="3609975"/>
            <a:chExt cx="298450" cy="177800"/>
          </a:xfrm>
        </p:grpSpPr>
        <p:sp>
          <p:nvSpPr>
            <p:cNvPr id="549" name="Freeform 98"/>
            <p:cNvSpPr>
              <a:spLocks/>
            </p:cNvSpPr>
            <p:nvPr/>
          </p:nvSpPr>
          <p:spPr bwMode="auto">
            <a:xfrm>
              <a:off x="5940425" y="3624263"/>
              <a:ext cx="271463" cy="149225"/>
            </a:xfrm>
            <a:custGeom>
              <a:avLst/>
              <a:gdLst>
                <a:gd name="T0" fmla="*/ 103 w 684"/>
                <a:gd name="T1" fmla="*/ 191 h 377"/>
                <a:gd name="T2" fmla="*/ 1 w 684"/>
                <a:gd name="T3" fmla="*/ 274 h 377"/>
                <a:gd name="T4" fmla="*/ 23 w 684"/>
                <a:gd name="T5" fmla="*/ 342 h 377"/>
                <a:gd name="T6" fmla="*/ 128 w 684"/>
                <a:gd name="T7" fmla="*/ 377 h 377"/>
                <a:gd name="T8" fmla="*/ 128 w 684"/>
                <a:gd name="T9" fmla="*/ 377 h 377"/>
                <a:gd name="T10" fmla="*/ 139 w 684"/>
                <a:gd name="T11" fmla="*/ 376 h 377"/>
                <a:gd name="T12" fmla="*/ 141 w 684"/>
                <a:gd name="T13" fmla="*/ 376 h 377"/>
                <a:gd name="T14" fmla="*/ 525 w 684"/>
                <a:gd name="T15" fmla="*/ 376 h 377"/>
                <a:gd name="T16" fmla="*/ 532 w 684"/>
                <a:gd name="T17" fmla="*/ 376 h 377"/>
                <a:gd name="T18" fmla="*/ 683 w 684"/>
                <a:gd name="T19" fmla="*/ 253 h 377"/>
                <a:gd name="T20" fmla="*/ 576 w 684"/>
                <a:gd name="T21" fmla="*/ 131 h 377"/>
                <a:gd name="T22" fmla="*/ 562 w 684"/>
                <a:gd name="T23" fmla="*/ 130 h 377"/>
                <a:gd name="T24" fmla="*/ 560 w 684"/>
                <a:gd name="T25" fmla="*/ 117 h 377"/>
                <a:gd name="T26" fmla="*/ 426 w 684"/>
                <a:gd name="T27" fmla="*/ 0 h 377"/>
                <a:gd name="T28" fmla="*/ 408 w 684"/>
                <a:gd name="T29" fmla="*/ 0 h 377"/>
                <a:gd name="T30" fmla="*/ 272 w 684"/>
                <a:gd name="T31" fmla="*/ 88 h 377"/>
                <a:gd name="T32" fmla="*/ 260 w 684"/>
                <a:gd name="T33" fmla="*/ 107 h 377"/>
                <a:gd name="T34" fmla="*/ 248 w 684"/>
                <a:gd name="T35" fmla="*/ 103 h 377"/>
                <a:gd name="T36" fmla="*/ 211 w 684"/>
                <a:gd name="T37" fmla="*/ 99 h 377"/>
                <a:gd name="T38" fmla="*/ 126 w 684"/>
                <a:gd name="T39" fmla="*/ 176 h 377"/>
                <a:gd name="T40" fmla="*/ 124 w 684"/>
                <a:gd name="T41" fmla="*/ 192 h 377"/>
                <a:gd name="T42" fmla="*/ 107 w 684"/>
                <a:gd name="T43" fmla="*/ 191 h 377"/>
                <a:gd name="T44" fmla="*/ 103 w 684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4" h="377">
                  <a:moveTo>
                    <a:pt x="103" y="191"/>
                  </a:moveTo>
                  <a:cubicBezTo>
                    <a:pt x="73" y="191"/>
                    <a:pt x="5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3" y="373"/>
                    <a:pt x="106" y="377"/>
                    <a:pt x="128" y="377"/>
                  </a:cubicBezTo>
                  <a:cubicBezTo>
                    <a:pt x="128" y="377"/>
                    <a:pt x="128" y="377"/>
                    <a:pt x="128" y="377"/>
                  </a:cubicBezTo>
                  <a:cubicBezTo>
                    <a:pt x="135" y="377"/>
                    <a:pt x="139" y="376"/>
                    <a:pt x="139" y="376"/>
                  </a:cubicBezTo>
                  <a:cubicBezTo>
                    <a:pt x="141" y="376"/>
                    <a:pt x="141" y="376"/>
                    <a:pt x="141" y="376"/>
                  </a:cubicBezTo>
                  <a:cubicBezTo>
                    <a:pt x="525" y="376"/>
                    <a:pt x="525" y="376"/>
                    <a:pt x="525" y="376"/>
                  </a:cubicBezTo>
                  <a:cubicBezTo>
                    <a:pt x="525" y="376"/>
                    <a:pt x="528" y="376"/>
                    <a:pt x="532" y="376"/>
                  </a:cubicBezTo>
                  <a:cubicBezTo>
                    <a:pt x="567" y="376"/>
                    <a:pt x="683" y="367"/>
                    <a:pt x="683" y="253"/>
                  </a:cubicBezTo>
                  <a:cubicBezTo>
                    <a:pt x="683" y="248"/>
                    <a:pt x="684" y="136"/>
                    <a:pt x="576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60" y="117"/>
                    <a:pt x="560" y="117"/>
                    <a:pt x="560" y="117"/>
                  </a:cubicBezTo>
                  <a:cubicBezTo>
                    <a:pt x="559" y="113"/>
                    <a:pt x="534" y="7"/>
                    <a:pt x="426" y="0"/>
                  </a:cubicBezTo>
                  <a:cubicBezTo>
                    <a:pt x="420" y="0"/>
                    <a:pt x="414" y="0"/>
                    <a:pt x="408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8" y="103"/>
                    <a:pt x="248" y="103"/>
                    <a:pt x="248" y="103"/>
                  </a:cubicBezTo>
                  <a:cubicBezTo>
                    <a:pt x="247" y="103"/>
                    <a:pt x="232" y="99"/>
                    <a:pt x="211" y="99"/>
                  </a:cubicBezTo>
                  <a:cubicBezTo>
                    <a:pt x="161" y="99"/>
                    <a:pt x="132" y="125"/>
                    <a:pt x="126" y="176"/>
                  </a:cubicBezTo>
                  <a:cubicBezTo>
                    <a:pt x="124" y="192"/>
                    <a:pt x="124" y="192"/>
                    <a:pt x="124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99"/>
            <p:cNvSpPr>
              <a:spLocks/>
            </p:cNvSpPr>
            <p:nvPr/>
          </p:nvSpPr>
          <p:spPr bwMode="auto">
            <a:xfrm>
              <a:off x="6076950" y="3624263"/>
              <a:ext cx="134938" cy="149225"/>
            </a:xfrm>
            <a:custGeom>
              <a:avLst/>
              <a:gdLst>
                <a:gd name="T0" fmla="*/ 0 w 342"/>
                <a:gd name="T1" fmla="*/ 376 h 376"/>
                <a:gd name="T2" fmla="*/ 183 w 342"/>
                <a:gd name="T3" fmla="*/ 376 h 376"/>
                <a:gd name="T4" fmla="*/ 187 w 342"/>
                <a:gd name="T5" fmla="*/ 376 h 376"/>
                <a:gd name="T6" fmla="*/ 190 w 342"/>
                <a:gd name="T7" fmla="*/ 376 h 376"/>
                <a:gd name="T8" fmla="*/ 197 w 342"/>
                <a:gd name="T9" fmla="*/ 376 h 376"/>
                <a:gd name="T10" fmla="*/ 206 w 342"/>
                <a:gd name="T11" fmla="*/ 376 h 376"/>
                <a:gd name="T12" fmla="*/ 341 w 342"/>
                <a:gd name="T13" fmla="*/ 253 h 376"/>
                <a:gd name="T14" fmla="*/ 234 w 342"/>
                <a:gd name="T15" fmla="*/ 131 h 376"/>
                <a:gd name="T16" fmla="*/ 220 w 342"/>
                <a:gd name="T17" fmla="*/ 130 h 376"/>
                <a:gd name="T18" fmla="*/ 218 w 342"/>
                <a:gd name="T19" fmla="*/ 117 h 376"/>
                <a:gd name="T20" fmla="*/ 84 w 342"/>
                <a:gd name="T21" fmla="*/ 0 h 376"/>
                <a:gd name="T22" fmla="*/ 66 w 342"/>
                <a:gd name="T23" fmla="*/ 0 h 376"/>
                <a:gd name="T24" fmla="*/ 65 w 342"/>
                <a:gd name="T25" fmla="*/ 0 h 376"/>
                <a:gd name="T26" fmla="*/ 53 w 342"/>
                <a:gd name="T27" fmla="*/ 0 h 376"/>
                <a:gd name="T28" fmla="*/ 49 w 342"/>
                <a:gd name="T29" fmla="*/ 0 h 376"/>
                <a:gd name="T30" fmla="*/ 41 w 342"/>
                <a:gd name="T31" fmla="*/ 1 h 376"/>
                <a:gd name="T32" fmla="*/ 37 w 342"/>
                <a:gd name="T33" fmla="*/ 1 h 376"/>
                <a:gd name="T34" fmla="*/ 28 w 342"/>
                <a:gd name="T35" fmla="*/ 3 h 376"/>
                <a:gd name="T36" fmla="*/ 22 w 342"/>
                <a:gd name="T37" fmla="*/ 4 h 376"/>
                <a:gd name="T38" fmla="*/ 19 w 342"/>
                <a:gd name="T39" fmla="*/ 5 h 376"/>
                <a:gd name="T40" fmla="*/ 0 w 342"/>
                <a:gd name="T41" fmla="*/ 12 h 376"/>
                <a:gd name="T42" fmla="*/ 0 w 342"/>
                <a:gd name="T43" fmla="*/ 12 h 376"/>
                <a:gd name="T44" fmla="*/ 0 w 342"/>
                <a:gd name="T45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2" h="376">
                  <a:moveTo>
                    <a:pt x="0" y="376"/>
                  </a:moveTo>
                  <a:cubicBezTo>
                    <a:pt x="183" y="376"/>
                    <a:pt x="183" y="376"/>
                    <a:pt x="183" y="376"/>
                  </a:cubicBezTo>
                  <a:cubicBezTo>
                    <a:pt x="183" y="376"/>
                    <a:pt x="185" y="376"/>
                    <a:pt x="187" y="376"/>
                  </a:cubicBezTo>
                  <a:cubicBezTo>
                    <a:pt x="188" y="376"/>
                    <a:pt x="189" y="376"/>
                    <a:pt x="190" y="376"/>
                  </a:cubicBezTo>
                  <a:cubicBezTo>
                    <a:pt x="192" y="376"/>
                    <a:pt x="195" y="376"/>
                    <a:pt x="197" y="376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52" y="373"/>
                    <a:pt x="341" y="353"/>
                    <a:pt x="341" y="253"/>
                  </a:cubicBezTo>
                  <a:cubicBezTo>
                    <a:pt x="341" y="248"/>
                    <a:pt x="342" y="136"/>
                    <a:pt x="234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3"/>
                    <a:pt x="192" y="7"/>
                    <a:pt x="84" y="0"/>
                  </a:cubicBezTo>
                  <a:cubicBezTo>
                    <a:pt x="78" y="0"/>
                    <a:pt x="72" y="0"/>
                    <a:pt x="66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0"/>
                  </a:cubicBezTo>
                  <a:cubicBezTo>
                    <a:pt x="46" y="0"/>
                    <a:pt x="44" y="1"/>
                    <a:pt x="41" y="1"/>
                  </a:cubicBezTo>
                  <a:cubicBezTo>
                    <a:pt x="40" y="1"/>
                    <a:pt x="38" y="1"/>
                    <a:pt x="37" y="1"/>
                  </a:cubicBezTo>
                  <a:cubicBezTo>
                    <a:pt x="34" y="2"/>
                    <a:pt x="31" y="2"/>
                    <a:pt x="28" y="3"/>
                  </a:cubicBezTo>
                  <a:cubicBezTo>
                    <a:pt x="26" y="3"/>
                    <a:pt x="24" y="4"/>
                    <a:pt x="22" y="4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9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37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100"/>
            <p:cNvSpPr>
              <a:spLocks noEditPoints="1"/>
            </p:cNvSpPr>
            <p:nvPr/>
          </p:nvSpPr>
          <p:spPr bwMode="auto">
            <a:xfrm>
              <a:off x="5927725" y="3609975"/>
              <a:ext cx="298450" cy="177800"/>
            </a:xfrm>
            <a:custGeom>
              <a:avLst/>
              <a:gdLst>
                <a:gd name="T0" fmla="*/ 163 w 753"/>
                <a:gd name="T1" fmla="*/ 446 h 446"/>
                <a:gd name="T2" fmla="*/ 163 w 753"/>
                <a:gd name="T3" fmla="*/ 446 h 446"/>
                <a:gd name="T4" fmla="*/ 33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3 w 753"/>
                <a:gd name="T15" fmla="*/ 0 h 446"/>
                <a:gd name="T16" fmla="*/ 464 w 753"/>
                <a:gd name="T17" fmla="*/ 1 h 446"/>
                <a:gd name="T18" fmla="*/ 625 w 753"/>
                <a:gd name="T19" fmla="*/ 132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3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3 w 753"/>
                <a:gd name="T37" fmla="*/ 412 h 446"/>
                <a:gd name="T38" fmla="*/ 163 w 753"/>
                <a:gd name="T39" fmla="*/ 412 h 446"/>
                <a:gd name="T40" fmla="*/ 174 w 753"/>
                <a:gd name="T41" fmla="*/ 411 h 446"/>
                <a:gd name="T42" fmla="*/ 176 w 753"/>
                <a:gd name="T43" fmla="*/ 411 h 446"/>
                <a:gd name="T44" fmla="*/ 560 w 753"/>
                <a:gd name="T45" fmla="*/ 411 h 446"/>
                <a:gd name="T46" fmla="*/ 567 w 753"/>
                <a:gd name="T47" fmla="*/ 411 h 446"/>
                <a:gd name="T48" fmla="*/ 718 w 753"/>
                <a:gd name="T49" fmla="*/ 288 h 446"/>
                <a:gd name="T50" fmla="*/ 611 w 753"/>
                <a:gd name="T51" fmla="*/ 166 h 446"/>
                <a:gd name="T52" fmla="*/ 597 w 753"/>
                <a:gd name="T53" fmla="*/ 165 h 446"/>
                <a:gd name="T54" fmla="*/ 595 w 753"/>
                <a:gd name="T55" fmla="*/ 152 h 446"/>
                <a:gd name="T56" fmla="*/ 461 w 753"/>
                <a:gd name="T57" fmla="*/ 35 h 446"/>
                <a:gd name="T58" fmla="*/ 443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3 w 753"/>
                <a:gd name="T65" fmla="*/ 138 h 446"/>
                <a:gd name="T66" fmla="*/ 246 w 753"/>
                <a:gd name="T67" fmla="*/ 134 h 446"/>
                <a:gd name="T68" fmla="*/ 161 w 753"/>
                <a:gd name="T69" fmla="*/ 211 h 446"/>
                <a:gd name="T70" fmla="*/ 159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3" y="446"/>
                  </a:moveTo>
                  <a:cubicBezTo>
                    <a:pt x="163" y="446"/>
                    <a:pt x="163" y="446"/>
                    <a:pt x="163" y="446"/>
                  </a:cubicBezTo>
                  <a:cubicBezTo>
                    <a:pt x="130" y="446"/>
                    <a:pt x="70" y="440"/>
                    <a:pt x="33" y="401"/>
                  </a:cubicBezTo>
                  <a:cubicBezTo>
                    <a:pt x="10" y="377"/>
                    <a:pt x="0" y="345"/>
                    <a:pt x="2" y="307"/>
                  </a:cubicBezTo>
                  <a:cubicBezTo>
                    <a:pt x="5" y="226"/>
                    <a:pt x="68" y="194"/>
                    <a:pt x="129" y="192"/>
                  </a:cubicBezTo>
                  <a:cubicBezTo>
                    <a:pt x="142" y="133"/>
                    <a:pt x="184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1"/>
                    <a:pt x="345" y="0"/>
                    <a:pt x="443" y="0"/>
                  </a:cubicBezTo>
                  <a:cubicBezTo>
                    <a:pt x="449" y="0"/>
                    <a:pt x="456" y="0"/>
                    <a:pt x="464" y="1"/>
                  </a:cubicBezTo>
                  <a:cubicBezTo>
                    <a:pt x="573" y="8"/>
                    <a:pt x="613" y="98"/>
                    <a:pt x="625" y="132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4" y="446"/>
                    <a:pt x="567" y="446"/>
                  </a:cubicBezTo>
                  <a:cubicBezTo>
                    <a:pt x="563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70" y="446"/>
                    <a:pt x="163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40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8" y="408"/>
                    <a:pt x="141" y="412"/>
                    <a:pt x="163" y="412"/>
                  </a:cubicBezTo>
                  <a:cubicBezTo>
                    <a:pt x="163" y="412"/>
                    <a:pt x="163" y="412"/>
                    <a:pt x="163" y="412"/>
                  </a:cubicBezTo>
                  <a:cubicBezTo>
                    <a:pt x="170" y="412"/>
                    <a:pt x="174" y="411"/>
                    <a:pt x="174" y="411"/>
                  </a:cubicBezTo>
                  <a:cubicBezTo>
                    <a:pt x="176" y="411"/>
                    <a:pt x="176" y="411"/>
                    <a:pt x="176" y="411"/>
                  </a:cubicBezTo>
                  <a:cubicBezTo>
                    <a:pt x="560" y="411"/>
                    <a:pt x="560" y="411"/>
                    <a:pt x="560" y="411"/>
                  </a:cubicBezTo>
                  <a:cubicBezTo>
                    <a:pt x="560" y="411"/>
                    <a:pt x="563" y="411"/>
                    <a:pt x="567" y="411"/>
                  </a:cubicBezTo>
                  <a:cubicBezTo>
                    <a:pt x="602" y="411"/>
                    <a:pt x="718" y="402"/>
                    <a:pt x="718" y="288"/>
                  </a:cubicBezTo>
                  <a:cubicBezTo>
                    <a:pt x="718" y="283"/>
                    <a:pt x="719" y="171"/>
                    <a:pt x="611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5" y="152"/>
                    <a:pt x="595" y="152"/>
                    <a:pt x="595" y="152"/>
                  </a:cubicBezTo>
                  <a:cubicBezTo>
                    <a:pt x="594" y="148"/>
                    <a:pt x="569" y="42"/>
                    <a:pt x="461" y="35"/>
                  </a:cubicBezTo>
                  <a:cubicBezTo>
                    <a:pt x="455" y="35"/>
                    <a:pt x="449" y="35"/>
                    <a:pt x="443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3" y="138"/>
                    <a:pt x="283" y="138"/>
                    <a:pt x="283" y="138"/>
                  </a:cubicBezTo>
                  <a:cubicBezTo>
                    <a:pt x="282" y="138"/>
                    <a:pt x="267" y="134"/>
                    <a:pt x="246" y="134"/>
                  </a:cubicBezTo>
                  <a:cubicBezTo>
                    <a:pt x="196" y="134"/>
                    <a:pt x="167" y="160"/>
                    <a:pt x="161" y="211"/>
                  </a:cubicBezTo>
                  <a:cubicBezTo>
                    <a:pt x="159" y="227"/>
                    <a:pt x="159" y="227"/>
                    <a:pt x="159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6734175" y="3587751"/>
            <a:ext cx="298450" cy="227013"/>
            <a:chOff x="6734175" y="3589338"/>
            <a:chExt cx="298450" cy="227013"/>
          </a:xfrm>
        </p:grpSpPr>
        <p:sp>
          <p:nvSpPr>
            <p:cNvPr id="552" name="Freeform 101"/>
            <p:cNvSpPr>
              <a:spLocks/>
            </p:cNvSpPr>
            <p:nvPr/>
          </p:nvSpPr>
          <p:spPr bwMode="auto">
            <a:xfrm>
              <a:off x="6748463" y="3603625"/>
              <a:ext cx="269875" cy="149225"/>
            </a:xfrm>
            <a:custGeom>
              <a:avLst/>
              <a:gdLst>
                <a:gd name="T0" fmla="*/ 103 w 683"/>
                <a:gd name="T1" fmla="*/ 191 h 377"/>
                <a:gd name="T2" fmla="*/ 1 w 683"/>
                <a:gd name="T3" fmla="*/ 274 h 377"/>
                <a:gd name="T4" fmla="*/ 23 w 683"/>
                <a:gd name="T5" fmla="*/ 342 h 377"/>
                <a:gd name="T6" fmla="*/ 127 w 683"/>
                <a:gd name="T7" fmla="*/ 377 h 377"/>
                <a:gd name="T8" fmla="*/ 127 w 683"/>
                <a:gd name="T9" fmla="*/ 377 h 377"/>
                <a:gd name="T10" fmla="*/ 139 w 683"/>
                <a:gd name="T11" fmla="*/ 376 h 377"/>
                <a:gd name="T12" fmla="*/ 140 w 683"/>
                <a:gd name="T13" fmla="*/ 376 h 377"/>
                <a:gd name="T14" fmla="*/ 525 w 683"/>
                <a:gd name="T15" fmla="*/ 376 h 377"/>
                <a:gd name="T16" fmla="*/ 532 w 683"/>
                <a:gd name="T17" fmla="*/ 376 h 377"/>
                <a:gd name="T18" fmla="*/ 683 w 683"/>
                <a:gd name="T19" fmla="*/ 253 h 377"/>
                <a:gd name="T20" fmla="*/ 575 w 683"/>
                <a:gd name="T21" fmla="*/ 131 h 377"/>
                <a:gd name="T22" fmla="*/ 562 w 683"/>
                <a:gd name="T23" fmla="*/ 130 h 377"/>
                <a:gd name="T24" fmla="*/ 559 w 683"/>
                <a:gd name="T25" fmla="*/ 117 h 377"/>
                <a:gd name="T26" fmla="*/ 426 w 683"/>
                <a:gd name="T27" fmla="*/ 0 h 377"/>
                <a:gd name="T28" fmla="*/ 407 w 683"/>
                <a:gd name="T29" fmla="*/ 0 h 377"/>
                <a:gd name="T30" fmla="*/ 272 w 683"/>
                <a:gd name="T31" fmla="*/ 88 h 377"/>
                <a:gd name="T32" fmla="*/ 260 w 683"/>
                <a:gd name="T33" fmla="*/ 107 h 377"/>
                <a:gd name="T34" fmla="*/ 247 w 683"/>
                <a:gd name="T35" fmla="*/ 103 h 377"/>
                <a:gd name="T36" fmla="*/ 211 w 683"/>
                <a:gd name="T37" fmla="*/ 99 h 377"/>
                <a:gd name="T38" fmla="*/ 125 w 683"/>
                <a:gd name="T39" fmla="*/ 176 h 377"/>
                <a:gd name="T40" fmla="*/ 123 w 683"/>
                <a:gd name="T41" fmla="*/ 192 h 377"/>
                <a:gd name="T42" fmla="*/ 107 w 683"/>
                <a:gd name="T43" fmla="*/ 191 h 377"/>
                <a:gd name="T44" fmla="*/ 103 w 683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3" h="377">
                  <a:moveTo>
                    <a:pt x="103" y="191"/>
                  </a:moveTo>
                  <a:cubicBezTo>
                    <a:pt x="73" y="191"/>
                    <a:pt x="4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2" y="373"/>
                    <a:pt x="106" y="377"/>
                    <a:pt x="127" y="377"/>
                  </a:cubicBezTo>
                  <a:cubicBezTo>
                    <a:pt x="127" y="377"/>
                    <a:pt x="127" y="377"/>
                    <a:pt x="127" y="377"/>
                  </a:cubicBezTo>
                  <a:cubicBezTo>
                    <a:pt x="134" y="377"/>
                    <a:pt x="138" y="376"/>
                    <a:pt x="139" y="376"/>
                  </a:cubicBezTo>
                  <a:cubicBezTo>
                    <a:pt x="140" y="376"/>
                    <a:pt x="140" y="376"/>
                    <a:pt x="140" y="376"/>
                  </a:cubicBezTo>
                  <a:cubicBezTo>
                    <a:pt x="525" y="376"/>
                    <a:pt x="525" y="376"/>
                    <a:pt x="525" y="376"/>
                  </a:cubicBezTo>
                  <a:cubicBezTo>
                    <a:pt x="525" y="376"/>
                    <a:pt x="528" y="376"/>
                    <a:pt x="532" y="376"/>
                  </a:cubicBezTo>
                  <a:cubicBezTo>
                    <a:pt x="567" y="376"/>
                    <a:pt x="683" y="367"/>
                    <a:pt x="683" y="253"/>
                  </a:cubicBezTo>
                  <a:cubicBezTo>
                    <a:pt x="683" y="248"/>
                    <a:pt x="683" y="136"/>
                    <a:pt x="575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59" y="117"/>
                    <a:pt x="559" y="117"/>
                    <a:pt x="559" y="117"/>
                  </a:cubicBezTo>
                  <a:cubicBezTo>
                    <a:pt x="558" y="113"/>
                    <a:pt x="534" y="7"/>
                    <a:pt x="426" y="0"/>
                  </a:cubicBezTo>
                  <a:cubicBezTo>
                    <a:pt x="420" y="0"/>
                    <a:pt x="413" y="0"/>
                    <a:pt x="407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7" y="103"/>
                    <a:pt x="231" y="99"/>
                    <a:pt x="211" y="99"/>
                  </a:cubicBezTo>
                  <a:cubicBezTo>
                    <a:pt x="161" y="99"/>
                    <a:pt x="132" y="125"/>
                    <a:pt x="125" y="176"/>
                  </a:cubicBezTo>
                  <a:cubicBezTo>
                    <a:pt x="123" y="192"/>
                    <a:pt x="123" y="192"/>
                    <a:pt x="123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102"/>
            <p:cNvSpPr>
              <a:spLocks/>
            </p:cNvSpPr>
            <p:nvPr/>
          </p:nvSpPr>
          <p:spPr bwMode="auto">
            <a:xfrm>
              <a:off x="6883400" y="3603625"/>
              <a:ext cx="134938" cy="149225"/>
            </a:xfrm>
            <a:custGeom>
              <a:avLst/>
              <a:gdLst>
                <a:gd name="T0" fmla="*/ 0 w 341"/>
                <a:gd name="T1" fmla="*/ 376 h 376"/>
                <a:gd name="T2" fmla="*/ 183 w 341"/>
                <a:gd name="T3" fmla="*/ 376 h 376"/>
                <a:gd name="T4" fmla="*/ 187 w 341"/>
                <a:gd name="T5" fmla="*/ 376 h 376"/>
                <a:gd name="T6" fmla="*/ 190 w 341"/>
                <a:gd name="T7" fmla="*/ 376 h 376"/>
                <a:gd name="T8" fmla="*/ 197 w 341"/>
                <a:gd name="T9" fmla="*/ 376 h 376"/>
                <a:gd name="T10" fmla="*/ 206 w 341"/>
                <a:gd name="T11" fmla="*/ 376 h 376"/>
                <a:gd name="T12" fmla="*/ 341 w 341"/>
                <a:gd name="T13" fmla="*/ 253 h 376"/>
                <a:gd name="T14" fmla="*/ 233 w 341"/>
                <a:gd name="T15" fmla="*/ 131 h 376"/>
                <a:gd name="T16" fmla="*/ 220 w 341"/>
                <a:gd name="T17" fmla="*/ 130 h 376"/>
                <a:gd name="T18" fmla="*/ 217 w 341"/>
                <a:gd name="T19" fmla="*/ 117 h 376"/>
                <a:gd name="T20" fmla="*/ 84 w 341"/>
                <a:gd name="T21" fmla="*/ 0 h 376"/>
                <a:gd name="T22" fmla="*/ 65 w 341"/>
                <a:gd name="T23" fmla="*/ 0 h 376"/>
                <a:gd name="T24" fmla="*/ 64 w 341"/>
                <a:gd name="T25" fmla="*/ 0 h 376"/>
                <a:gd name="T26" fmla="*/ 53 w 341"/>
                <a:gd name="T27" fmla="*/ 0 h 376"/>
                <a:gd name="T28" fmla="*/ 49 w 341"/>
                <a:gd name="T29" fmla="*/ 0 h 376"/>
                <a:gd name="T30" fmla="*/ 41 w 341"/>
                <a:gd name="T31" fmla="*/ 1 h 376"/>
                <a:gd name="T32" fmla="*/ 37 w 341"/>
                <a:gd name="T33" fmla="*/ 1 h 376"/>
                <a:gd name="T34" fmla="*/ 28 w 341"/>
                <a:gd name="T35" fmla="*/ 3 h 376"/>
                <a:gd name="T36" fmla="*/ 22 w 341"/>
                <a:gd name="T37" fmla="*/ 4 h 376"/>
                <a:gd name="T38" fmla="*/ 19 w 341"/>
                <a:gd name="T39" fmla="*/ 5 h 376"/>
                <a:gd name="T40" fmla="*/ 0 w 341"/>
                <a:gd name="T41" fmla="*/ 12 h 376"/>
                <a:gd name="T42" fmla="*/ 0 w 341"/>
                <a:gd name="T43" fmla="*/ 12 h 376"/>
                <a:gd name="T44" fmla="*/ 0 w 341"/>
                <a:gd name="T45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1" h="376">
                  <a:moveTo>
                    <a:pt x="0" y="376"/>
                  </a:moveTo>
                  <a:cubicBezTo>
                    <a:pt x="183" y="376"/>
                    <a:pt x="183" y="376"/>
                    <a:pt x="183" y="376"/>
                  </a:cubicBezTo>
                  <a:cubicBezTo>
                    <a:pt x="183" y="376"/>
                    <a:pt x="185" y="376"/>
                    <a:pt x="187" y="376"/>
                  </a:cubicBezTo>
                  <a:cubicBezTo>
                    <a:pt x="188" y="376"/>
                    <a:pt x="189" y="376"/>
                    <a:pt x="190" y="376"/>
                  </a:cubicBezTo>
                  <a:cubicBezTo>
                    <a:pt x="192" y="376"/>
                    <a:pt x="194" y="376"/>
                    <a:pt x="197" y="376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52" y="372"/>
                    <a:pt x="341" y="353"/>
                    <a:pt x="341" y="253"/>
                  </a:cubicBezTo>
                  <a:cubicBezTo>
                    <a:pt x="341" y="248"/>
                    <a:pt x="341" y="136"/>
                    <a:pt x="233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7" y="117"/>
                    <a:pt x="217" y="117"/>
                    <a:pt x="217" y="117"/>
                  </a:cubicBezTo>
                  <a:cubicBezTo>
                    <a:pt x="216" y="113"/>
                    <a:pt x="192" y="7"/>
                    <a:pt x="84" y="0"/>
                  </a:cubicBezTo>
                  <a:cubicBezTo>
                    <a:pt x="78" y="0"/>
                    <a:pt x="71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0"/>
                  </a:cubicBezTo>
                  <a:cubicBezTo>
                    <a:pt x="46" y="0"/>
                    <a:pt x="44" y="1"/>
                    <a:pt x="41" y="1"/>
                  </a:cubicBezTo>
                  <a:cubicBezTo>
                    <a:pt x="40" y="1"/>
                    <a:pt x="38" y="1"/>
                    <a:pt x="37" y="1"/>
                  </a:cubicBezTo>
                  <a:cubicBezTo>
                    <a:pt x="34" y="2"/>
                    <a:pt x="31" y="2"/>
                    <a:pt x="28" y="3"/>
                  </a:cubicBezTo>
                  <a:cubicBezTo>
                    <a:pt x="26" y="3"/>
                    <a:pt x="24" y="4"/>
                    <a:pt x="22" y="4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9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lnTo>
                    <a:pt x="0" y="37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103"/>
            <p:cNvSpPr>
              <a:spLocks noEditPoints="1"/>
            </p:cNvSpPr>
            <p:nvPr/>
          </p:nvSpPr>
          <p:spPr bwMode="auto">
            <a:xfrm>
              <a:off x="6734175" y="3589338"/>
              <a:ext cx="298450" cy="176213"/>
            </a:xfrm>
            <a:custGeom>
              <a:avLst/>
              <a:gdLst>
                <a:gd name="T0" fmla="*/ 162 w 753"/>
                <a:gd name="T1" fmla="*/ 446 h 446"/>
                <a:gd name="T2" fmla="*/ 162 w 753"/>
                <a:gd name="T3" fmla="*/ 446 h 446"/>
                <a:gd name="T4" fmla="*/ 32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2 w 753"/>
                <a:gd name="T15" fmla="*/ 0 h 446"/>
                <a:gd name="T16" fmla="*/ 463 w 753"/>
                <a:gd name="T17" fmla="*/ 1 h 446"/>
                <a:gd name="T18" fmla="*/ 624 w 753"/>
                <a:gd name="T19" fmla="*/ 132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2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2 w 753"/>
                <a:gd name="T37" fmla="*/ 412 h 446"/>
                <a:gd name="T38" fmla="*/ 162 w 753"/>
                <a:gd name="T39" fmla="*/ 412 h 446"/>
                <a:gd name="T40" fmla="*/ 174 w 753"/>
                <a:gd name="T41" fmla="*/ 411 h 446"/>
                <a:gd name="T42" fmla="*/ 175 w 753"/>
                <a:gd name="T43" fmla="*/ 411 h 446"/>
                <a:gd name="T44" fmla="*/ 560 w 753"/>
                <a:gd name="T45" fmla="*/ 411 h 446"/>
                <a:gd name="T46" fmla="*/ 567 w 753"/>
                <a:gd name="T47" fmla="*/ 411 h 446"/>
                <a:gd name="T48" fmla="*/ 717 w 753"/>
                <a:gd name="T49" fmla="*/ 288 h 446"/>
                <a:gd name="T50" fmla="*/ 610 w 753"/>
                <a:gd name="T51" fmla="*/ 166 h 446"/>
                <a:gd name="T52" fmla="*/ 597 w 753"/>
                <a:gd name="T53" fmla="*/ 165 h 446"/>
                <a:gd name="T54" fmla="*/ 594 w 753"/>
                <a:gd name="T55" fmla="*/ 152 h 446"/>
                <a:gd name="T56" fmla="*/ 461 w 753"/>
                <a:gd name="T57" fmla="*/ 35 h 446"/>
                <a:gd name="T58" fmla="*/ 442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2 w 753"/>
                <a:gd name="T65" fmla="*/ 138 h 446"/>
                <a:gd name="T66" fmla="*/ 246 w 753"/>
                <a:gd name="T67" fmla="*/ 134 h 446"/>
                <a:gd name="T68" fmla="*/ 160 w 753"/>
                <a:gd name="T69" fmla="*/ 211 h 446"/>
                <a:gd name="T70" fmla="*/ 158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2" y="446"/>
                  </a:moveTo>
                  <a:cubicBezTo>
                    <a:pt x="162" y="446"/>
                    <a:pt x="162" y="446"/>
                    <a:pt x="162" y="446"/>
                  </a:cubicBezTo>
                  <a:cubicBezTo>
                    <a:pt x="130" y="446"/>
                    <a:pt x="70" y="440"/>
                    <a:pt x="32" y="401"/>
                  </a:cubicBezTo>
                  <a:cubicBezTo>
                    <a:pt x="10" y="377"/>
                    <a:pt x="0" y="345"/>
                    <a:pt x="2" y="307"/>
                  </a:cubicBezTo>
                  <a:cubicBezTo>
                    <a:pt x="5" y="226"/>
                    <a:pt x="68" y="194"/>
                    <a:pt x="129" y="192"/>
                  </a:cubicBezTo>
                  <a:cubicBezTo>
                    <a:pt x="141" y="133"/>
                    <a:pt x="183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1"/>
                    <a:pt x="345" y="0"/>
                    <a:pt x="442" y="0"/>
                  </a:cubicBezTo>
                  <a:cubicBezTo>
                    <a:pt x="449" y="0"/>
                    <a:pt x="456" y="0"/>
                    <a:pt x="463" y="1"/>
                  </a:cubicBezTo>
                  <a:cubicBezTo>
                    <a:pt x="572" y="8"/>
                    <a:pt x="613" y="98"/>
                    <a:pt x="624" y="132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3" y="446"/>
                    <a:pt x="567" y="446"/>
                  </a:cubicBezTo>
                  <a:cubicBezTo>
                    <a:pt x="562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69" y="446"/>
                    <a:pt x="162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39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7" y="408"/>
                    <a:pt x="141" y="412"/>
                    <a:pt x="162" y="412"/>
                  </a:cubicBezTo>
                  <a:cubicBezTo>
                    <a:pt x="162" y="412"/>
                    <a:pt x="162" y="412"/>
                    <a:pt x="162" y="412"/>
                  </a:cubicBezTo>
                  <a:cubicBezTo>
                    <a:pt x="169" y="412"/>
                    <a:pt x="173" y="411"/>
                    <a:pt x="174" y="411"/>
                  </a:cubicBezTo>
                  <a:cubicBezTo>
                    <a:pt x="175" y="411"/>
                    <a:pt x="175" y="411"/>
                    <a:pt x="175" y="411"/>
                  </a:cubicBezTo>
                  <a:cubicBezTo>
                    <a:pt x="560" y="411"/>
                    <a:pt x="560" y="411"/>
                    <a:pt x="560" y="411"/>
                  </a:cubicBezTo>
                  <a:cubicBezTo>
                    <a:pt x="560" y="411"/>
                    <a:pt x="563" y="411"/>
                    <a:pt x="567" y="411"/>
                  </a:cubicBezTo>
                  <a:cubicBezTo>
                    <a:pt x="602" y="411"/>
                    <a:pt x="717" y="402"/>
                    <a:pt x="717" y="288"/>
                  </a:cubicBezTo>
                  <a:cubicBezTo>
                    <a:pt x="718" y="283"/>
                    <a:pt x="718" y="171"/>
                    <a:pt x="610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4" y="152"/>
                    <a:pt x="594" y="152"/>
                    <a:pt x="594" y="152"/>
                  </a:cubicBezTo>
                  <a:cubicBezTo>
                    <a:pt x="593" y="148"/>
                    <a:pt x="569" y="42"/>
                    <a:pt x="461" y="35"/>
                  </a:cubicBezTo>
                  <a:cubicBezTo>
                    <a:pt x="455" y="35"/>
                    <a:pt x="448" y="35"/>
                    <a:pt x="442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2" y="138"/>
                    <a:pt x="282" y="138"/>
                    <a:pt x="282" y="138"/>
                  </a:cubicBezTo>
                  <a:cubicBezTo>
                    <a:pt x="282" y="138"/>
                    <a:pt x="266" y="134"/>
                    <a:pt x="246" y="134"/>
                  </a:cubicBezTo>
                  <a:cubicBezTo>
                    <a:pt x="196" y="134"/>
                    <a:pt x="167" y="160"/>
                    <a:pt x="160" y="211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104"/>
            <p:cNvSpPr>
              <a:spLocks/>
            </p:cNvSpPr>
            <p:nvPr/>
          </p:nvSpPr>
          <p:spPr bwMode="auto">
            <a:xfrm>
              <a:off x="6811963" y="3640138"/>
              <a:ext cx="142875" cy="176213"/>
            </a:xfrm>
            <a:custGeom>
              <a:avLst/>
              <a:gdLst>
                <a:gd name="T0" fmla="*/ 57 w 90"/>
                <a:gd name="T1" fmla="*/ 37 h 111"/>
                <a:gd name="T2" fmla="*/ 78 w 90"/>
                <a:gd name="T3" fmla="*/ 57 h 111"/>
                <a:gd name="T4" fmla="*/ 90 w 90"/>
                <a:gd name="T5" fmla="*/ 44 h 111"/>
                <a:gd name="T6" fmla="*/ 45 w 90"/>
                <a:gd name="T7" fmla="*/ 0 h 111"/>
                <a:gd name="T8" fmla="*/ 0 w 90"/>
                <a:gd name="T9" fmla="*/ 44 h 111"/>
                <a:gd name="T10" fmla="*/ 12 w 90"/>
                <a:gd name="T11" fmla="*/ 57 h 111"/>
                <a:gd name="T12" fmla="*/ 33 w 90"/>
                <a:gd name="T13" fmla="*/ 37 h 111"/>
                <a:gd name="T14" fmla="*/ 33 w 90"/>
                <a:gd name="T15" fmla="*/ 111 h 111"/>
                <a:gd name="T16" fmla="*/ 57 w 90"/>
                <a:gd name="T17" fmla="*/ 111 h 111"/>
                <a:gd name="T18" fmla="*/ 57 w 90"/>
                <a:gd name="T19" fmla="*/ 3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1">
                  <a:moveTo>
                    <a:pt x="57" y="37"/>
                  </a:moveTo>
                  <a:lnTo>
                    <a:pt x="78" y="57"/>
                  </a:lnTo>
                  <a:lnTo>
                    <a:pt x="90" y="44"/>
                  </a:lnTo>
                  <a:lnTo>
                    <a:pt x="45" y="0"/>
                  </a:lnTo>
                  <a:lnTo>
                    <a:pt x="0" y="44"/>
                  </a:lnTo>
                  <a:lnTo>
                    <a:pt x="12" y="57"/>
                  </a:lnTo>
                  <a:lnTo>
                    <a:pt x="33" y="37"/>
                  </a:lnTo>
                  <a:lnTo>
                    <a:pt x="33" y="111"/>
                  </a:lnTo>
                  <a:lnTo>
                    <a:pt x="57" y="111"/>
                  </a:lnTo>
                  <a:lnTo>
                    <a:pt x="57" y="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2678113" y="3569495"/>
            <a:ext cx="327025" cy="263525"/>
            <a:chOff x="2678113" y="3570288"/>
            <a:chExt cx="327025" cy="263525"/>
          </a:xfrm>
        </p:grpSpPr>
        <p:sp>
          <p:nvSpPr>
            <p:cNvPr id="556" name="Rectangle 105"/>
            <p:cNvSpPr>
              <a:spLocks noChangeArrowheads="1"/>
            </p:cNvSpPr>
            <p:nvPr/>
          </p:nvSpPr>
          <p:spPr bwMode="auto">
            <a:xfrm>
              <a:off x="2808288" y="3775075"/>
              <a:ext cx="66675" cy="396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106"/>
            <p:cNvSpPr>
              <a:spLocks/>
            </p:cNvSpPr>
            <p:nvPr/>
          </p:nvSpPr>
          <p:spPr bwMode="auto">
            <a:xfrm>
              <a:off x="2722563" y="3587750"/>
              <a:ext cx="239713" cy="227013"/>
            </a:xfrm>
            <a:custGeom>
              <a:avLst/>
              <a:gdLst>
                <a:gd name="T0" fmla="*/ 151 w 151"/>
                <a:gd name="T1" fmla="*/ 143 h 143"/>
                <a:gd name="T2" fmla="*/ 105 w 151"/>
                <a:gd name="T3" fmla="*/ 143 h 143"/>
                <a:gd name="T4" fmla="*/ 105 w 151"/>
                <a:gd name="T5" fmla="*/ 109 h 143"/>
                <a:gd name="T6" fmla="*/ 45 w 151"/>
                <a:gd name="T7" fmla="*/ 109 h 143"/>
                <a:gd name="T8" fmla="*/ 45 w 151"/>
                <a:gd name="T9" fmla="*/ 143 h 143"/>
                <a:gd name="T10" fmla="*/ 0 w 151"/>
                <a:gd name="T11" fmla="*/ 143 h 143"/>
                <a:gd name="T12" fmla="*/ 0 w 151"/>
                <a:gd name="T13" fmla="*/ 36 h 143"/>
                <a:gd name="T14" fmla="*/ 75 w 151"/>
                <a:gd name="T15" fmla="*/ 0 h 143"/>
                <a:gd name="T16" fmla="*/ 151 w 151"/>
                <a:gd name="T17" fmla="*/ 36 h 143"/>
                <a:gd name="T18" fmla="*/ 151 w 151"/>
                <a:gd name="T19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143">
                  <a:moveTo>
                    <a:pt x="151" y="143"/>
                  </a:moveTo>
                  <a:lnTo>
                    <a:pt x="105" y="143"/>
                  </a:lnTo>
                  <a:lnTo>
                    <a:pt x="105" y="109"/>
                  </a:lnTo>
                  <a:lnTo>
                    <a:pt x="45" y="109"/>
                  </a:lnTo>
                  <a:lnTo>
                    <a:pt x="45" y="143"/>
                  </a:lnTo>
                  <a:lnTo>
                    <a:pt x="0" y="143"/>
                  </a:lnTo>
                  <a:lnTo>
                    <a:pt x="0" y="36"/>
                  </a:lnTo>
                  <a:lnTo>
                    <a:pt x="75" y="0"/>
                  </a:lnTo>
                  <a:lnTo>
                    <a:pt x="151" y="36"/>
                  </a:lnTo>
                  <a:lnTo>
                    <a:pt x="151" y="1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Rectangle 107"/>
            <p:cNvSpPr>
              <a:spLocks noChangeArrowheads="1"/>
            </p:cNvSpPr>
            <p:nvPr/>
          </p:nvSpPr>
          <p:spPr bwMode="auto">
            <a:xfrm>
              <a:off x="2841625" y="3775075"/>
              <a:ext cx="33338" cy="3968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108"/>
            <p:cNvSpPr>
              <a:spLocks/>
            </p:cNvSpPr>
            <p:nvPr/>
          </p:nvSpPr>
          <p:spPr bwMode="auto">
            <a:xfrm>
              <a:off x="2841625" y="3587750"/>
              <a:ext cx="120650" cy="227013"/>
            </a:xfrm>
            <a:custGeom>
              <a:avLst/>
              <a:gdLst>
                <a:gd name="T0" fmla="*/ 0 w 76"/>
                <a:gd name="T1" fmla="*/ 0 h 143"/>
                <a:gd name="T2" fmla="*/ 0 w 76"/>
                <a:gd name="T3" fmla="*/ 109 h 143"/>
                <a:gd name="T4" fmla="*/ 30 w 76"/>
                <a:gd name="T5" fmla="*/ 109 h 143"/>
                <a:gd name="T6" fmla="*/ 30 w 76"/>
                <a:gd name="T7" fmla="*/ 143 h 143"/>
                <a:gd name="T8" fmla="*/ 76 w 76"/>
                <a:gd name="T9" fmla="*/ 143 h 143"/>
                <a:gd name="T10" fmla="*/ 76 w 76"/>
                <a:gd name="T11" fmla="*/ 36 h 143"/>
                <a:gd name="T12" fmla="*/ 0 w 76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43">
                  <a:moveTo>
                    <a:pt x="0" y="0"/>
                  </a:moveTo>
                  <a:lnTo>
                    <a:pt x="0" y="109"/>
                  </a:lnTo>
                  <a:lnTo>
                    <a:pt x="30" y="109"/>
                  </a:lnTo>
                  <a:lnTo>
                    <a:pt x="30" y="143"/>
                  </a:lnTo>
                  <a:lnTo>
                    <a:pt x="76" y="143"/>
                  </a:lnTo>
                  <a:lnTo>
                    <a:pt x="7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109"/>
            <p:cNvSpPr>
              <a:spLocks/>
            </p:cNvSpPr>
            <p:nvPr/>
          </p:nvSpPr>
          <p:spPr bwMode="auto">
            <a:xfrm>
              <a:off x="2817813" y="3609975"/>
              <a:ext cx="47625" cy="47625"/>
            </a:xfrm>
            <a:custGeom>
              <a:avLst/>
              <a:gdLst>
                <a:gd name="T0" fmla="*/ 30 w 30"/>
                <a:gd name="T1" fmla="*/ 9 h 30"/>
                <a:gd name="T2" fmla="*/ 20 w 30"/>
                <a:gd name="T3" fmla="*/ 9 h 30"/>
                <a:gd name="T4" fmla="*/ 20 w 30"/>
                <a:gd name="T5" fmla="*/ 0 h 30"/>
                <a:gd name="T6" fmla="*/ 10 w 30"/>
                <a:gd name="T7" fmla="*/ 0 h 30"/>
                <a:gd name="T8" fmla="*/ 10 w 30"/>
                <a:gd name="T9" fmla="*/ 9 h 30"/>
                <a:gd name="T10" fmla="*/ 0 w 30"/>
                <a:gd name="T11" fmla="*/ 9 h 30"/>
                <a:gd name="T12" fmla="*/ 0 w 30"/>
                <a:gd name="T13" fmla="*/ 20 h 30"/>
                <a:gd name="T14" fmla="*/ 10 w 30"/>
                <a:gd name="T15" fmla="*/ 20 h 30"/>
                <a:gd name="T16" fmla="*/ 10 w 30"/>
                <a:gd name="T17" fmla="*/ 30 h 30"/>
                <a:gd name="T18" fmla="*/ 20 w 30"/>
                <a:gd name="T19" fmla="*/ 30 h 30"/>
                <a:gd name="T20" fmla="*/ 20 w 30"/>
                <a:gd name="T21" fmla="*/ 20 h 30"/>
                <a:gd name="T22" fmla="*/ 30 w 30"/>
                <a:gd name="T23" fmla="*/ 20 h 30"/>
                <a:gd name="T24" fmla="*/ 30 w 30"/>
                <a:gd name="T25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30" y="9"/>
                  </a:moveTo>
                  <a:lnTo>
                    <a:pt x="20" y="9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10" y="9"/>
                  </a:lnTo>
                  <a:lnTo>
                    <a:pt x="0" y="9"/>
                  </a:lnTo>
                  <a:lnTo>
                    <a:pt x="0" y="20"/>
                  </a:lnTo>
                  <a:lnTo>
                    <a:pt x="10" y="20"/>
                  </a:lnTo>
                  <a:lnTo>
                    <a:pt x="10" y="30"/>
                  </a:lnTo>
                  <a:lnTo>
                    <a:pt x="20" y="30"/>
                  </a:lnTo>
                  <a:lnTo>
                    <a:pt x="20" y="20"/>
                  </a:lnTo>
                  <a:lnTo>
                    <a:pt x="30" y="20"/>
                  </a:lnTo>
                  <a:lnTo>
                    <a:pt x="30" y="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Rectangle 110"/>
            <p:cNvSpPr>
              <a:spLocks noChangeArrowheads="1"/>
            </p:cNvSpPr>
            <p:nvPr/>
          </p:nvSpPr>
          <p:spPr bwMode="auto">
            <a:xfrm>
              <a:off x="2746375" y="3675063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Rectangle 111"/>
            <p:cNvSpPr>
              <a:spLocks noChangeArrowheads="1"/>
            </p:cNvSpPr>
            <p:nvPr/>
          </p:nvSpPr>
          <p:spPr bwMode="auto">
            <a:xfrm>
              <a:off x="2789238" y="3675063"/>
              <a:ext cx="20638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Rectangle 112"/>
            <p:cNvSpPr>
              <a:spLocks noChangeArrowheads="1"/>
            </p:cNvSpPr>
            <p:nvPr/>
          </p:nvSpPr>
          <p:spPr bwMode="auto">
            <a:xfrm>
              <a:off x="2830513" y="3675063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Rectangle 113"/>
            <p:cNvSpPr>
              <a:spLocks noChangeArrowheads="1"/>
            </p:cNvSpPr>
            <p:nvPr/>
          </p:nvSpPr>
          <p:spPr bwMode="auto">
            <a:xfrm>
              <a:off x="2873375" y="3675063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Rectangle 114"/>
            <p:cNvSpPr>
              <a:spLocks noChangeArrowheads="1"/>
            </p:cNvSpPr>
            <p:nvPr/>
          </p:nvSpPr>
          <p:spPr bwMode="auto">
            <a:xfrm>
              <a:off x="2914650" y="3675063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Rectangle 115"/>
            <p:cNvSpPr>
              <a:spLocks noChangeArrowheads="1"/>
            </p:cNvSpPr>
            <p:nvPr/>
          </p:nvSpPr>
          <p:spPr bwMode="auto">
            <a:xfrm>
              <a:off x="2746375" y="371633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Rectangle 116"/>
            <p:cNvSpPr>
              <a:spLocks noChangeArrowheads="1"/>
            </p:cNvSpPr>
            <p:nvPr/>
          </p:nvSpPr>
          <p:spPr bwMode="auto">
            <a:xfrm>
              <a:off x="2789238" y="3716338"/>
              <a:ext cx="20638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Rectangle 117"/>
            <p:cNvSpPr>
              <a:spLocks noChangeArrowheads="1"/>
            </p:cNvSpPr>
            <p:nvPr/>
          </p:nvSpPr>
          <p:spPr bwMode="auto">
            <a:xfrm>
              <a:off x="2830513" y="371633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Rectangle 118"/>
            <p:cNvSpPr>
              <a:spLocks noChangeArrowheads="1"/>
            </p:cNvSpPr>
            <p:nvPr/>
          </p:nvSpPr>
          <p:spPr bwMode="auto">
            <a:xfrm>
              <a:off x="2873375" y="371633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Rectangle 119"/>
            <p:cNvSpPr>
              <a:spLocks noChangeArrowheads="1"/>
            </p:cNvSpPr>
            <p:nvPr/>
          </p:nvSpPr>
          <p:spPr bwMode="auto">
            <a:xfrm>
              <a:off x="2914650" y="371633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120"/>
            <p:cNvSpPr>
              <a:spLocks noEditPoints="1"/>
            </p:cNvSpPr>
            <p:nvPr/>
          </p:nvSpPr>
          <p:spPr bwMode="auto">
            <a:xfrm>
              <a:off x="2678113" y="3570288"/>
              <a:ext cx="327025" cy="263525"/>
            </a:xfrm>
            <a:custGeom>
              <a:avLst/>
              <a:gdLst>
                <a:gd name="T0" fmla="*/ 188 w 206"/>
                <a:gd name="T1" fmla="*/ 154 h 166"/>
                <a:gd name="T2" fmla="*/ 188 w 206"/>
                <a:gd name="T3" fmla="*/ 41 h 166"/>
                <a:gd name="T4" fmla="*/ 103 w 206"/>
                <a:gd name="T5" fmla="*/ 0 h 166"/>
                <a:gd name="T6" fmla="*/ 19 w 206"/>
                <a:gd name="T7" fmla="*/ 41 h 166"/>
                <a:gd name="T8" fmla="*/ 19 w 206"/>
                <a:gd name="T9" fmla="*/ 154 h 166"/>
                <a:gd name="T10" fmla="*/ 0 w 206"/>
                <a:gd name="T11" fmla="*/ 154 h 166"/>
                <a:gd name="T12" fmla="*/ 0 w 206"/>
                <a:gd name="T13" fmla="*/ 166 h 166"/>
                <a:gd name="T14" fmla="*/ 206 w 206"/>
                <a:gd name="T15" fmla="*/ 166 h 166"/>
                <a:gd name="T16" fmla="*/ 206 w 206"/>
                <a:gd name="T17" fmla="*/ 154 h 166"/>
                <a:gd name="T18" fmla="*/ 188 w 206"/>
                <a:gd name="T19" fmla="*/ 154 h 166"/>
                <a:gd name="T20" fmla="*/ 124 w 206"/>
                <a:gd name="T21" fmla="*/ 154 h 166"/>
                <a:gd name="T22" fmla="*/ 82 w 206"/>
                <a:gd name="T23" fmla="*/ 154 h 166"/>
                <a:gd name="T24" fmla="*/ 82 w 206"/>
                <a:gd name="T25" fmla="*/ 129 h 166"/>
                <a:gd name="T26" fmla="*/ 124 w 206"/>
                <a:gd name="T27" fmla="*/ 129 h 166"/>
                <a:gd name="T28" fmla="*/ 124 w 206"/>
                <a:gd name="T29" fmla="*/ 154 h 166"/>
                <a:gd name="T30" fmla="*/ 179 w 206"/>
                <a:gd name="T31" fmla="*/ 154 h 166"/>
                <a:gd name="T32" fmla="*/ 133 w 206"/>
                <a:gd name="T33" fmla="*/ 154 h 166"/>
                <a:gd name="T34" fmla="*/ 133 w 206"/>
                <a:gd name="T35" fmla="*/ 120 h 166"/>
                <a:gd name="T36" fmla="*/ 73 w 206"/>
                <a:gd name="T37" fmla="*/ 120 h 166"/>
                <a:gd name="T38" fmla="*/ 73 w 206"/>
                <a:gd name="T39" fmla="*/ 154 h 166"/>
                <a:gd name="T40" fmla="*/ 28 w 206"/>
                <a:gd name="T41" fmla="*/ 154 h 166"/>
                <a:gd name="T42" fmla="*/ 28 w 206"/>
                <a:gd name="T43" fmla="*/ 47 h 166"/>
                <a:gd name="T44" fmla="*/ 103 w 206"/>
                <a:gd name="T45" fmla="*/ 11 h 166"/>
                <a:gd name="T46" fmla="*/ 179 w 206"/>
                <a:gd name="T47" fmla="*/ 47 h 166"/>
                <a:gd name="T48" fmla="*/ 179 w 206"/>
                <a:gd name="T49" fmla="*/ 15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6" h="166">
                  <a:moveTo>
                    <a:pt x="188" y="154"/>
                  </a:moveTo>
                  <a:lnTo>
                    <a:pt x="188" y="41"/>
                  </a:lnTo>
                  <a:lnTo>
                    <a:pt x="103" y="0"/>
                  </a:lnTo>
                  <a:lnTo>
                    <a:pt x="19" y="41"/>
                  </a:lnTo>
                  <a:lnTo>
                    <a:pt x="19" y="154"/>
                  </a:lnTo>
                  <a:lnTo>
                    <a:pt x="0" y="154"/>
                  </a:lnTo>
                  <a:lnTo>
                    <a:pt x="0" y="166"/>
                  </a:lnTo>
                  <a:lnTo>
                    <a:pt x="206" y="166"/>
                  </a:lnTo>
                  <a:lnTo>
                    <a:pt x="206" y="154"/>
                  </a:lnTo>
                  <a:lnTo>
                    <a:pt x="188" y="154"/>
                  </a:lnTo>
                  <a:close/>
                  <a:moveTo>
                    <a:pt x="124" y="154"/>
                  </a:moveTo>
                  <a:lnTo>
                    <a:pt x="82" y="154"/>
                  </a:lnTo>
                  <a:lnTo>
                    <a:pt x="82" y="129"/>
                  </a:lnTo>
                  <a:lnTo>
                    <a:pt x="124" y="129"/>
                  </a:lnTo>
                  <a:lnTo>
                    <a:pt x="124" y="154"/>
                  </a:lnTo>
                  <a:close/>
                  <a:moveTo>
                    <a:pt x="179" y="154"/>
                  </a:moveTo>
                  <a:lnTo>
                    <a:pt x="133" y="154"/>
                  </a:lnTo>
                  <a:lnTo>
                    <a:pt x="133" y="120"/>
                  </a:lnTo>
                  <a:lnTo>
                    <a:pt x="73" y="120"/>
                  </a:lnTo>
                  <a:lnTo>
                    <a:pt x="73" y="154"/>
                  </a:lnTo>
                  <a:lnTo>
                    <a:pt x="28" y="154"/>
                  </a:lnTo>
                  <a:lnTo>
                    <a:pt x="28" y="47"/>
                  </a:lnTo>
                  <a:lnTo>
                    <a:pt x="103" y="11"/>
                  </a:lnTo>
                  <a:lnTo>
                    <a:pt x="179" y="47"/>
                  </a:lnTo>
                  <a:lnTo>
                    <a:pt x="179" y="15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5165725" y="3548063"/>
            <a:ext cx="198438" cy="306388"/>
            <a:chOff x="5165725" y="3548063"/>
            <a:chExt cx="198438" cy="306388"/>
          </a:xfrm>
        </p:grpSpPr>
        <p:sp>
          <p:nvSpPr>
            <p:cNvPr id="572" name="Oval 121"/>
            <p:cNvSpPr>
              <a:spLocks noChangeArrowheads="1"/>
            </p:cNvSpPr>
            <p:nvPr/>
          </p:nvSpPr>
          <p:spPr bwMode="auto">
            <a:xfrm>
              <a:off x="5249863" y="3762375"/>
              <a:ext cx="30163" cy="301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Oval 122"/>
            <p:cNvSpPr>
              <a:spLocks noChangeArrowheads="1"/>
            </p:cNvSpPr>
            <p:nvPr/>
          </p:nvSpPr>
          <p:spPr bwMode="auto">
            <a:xfrm>
              <a:off x="5249863" y="3678238"/>
              <a:ext cx="30163" cy="31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23"/>
            <p:cNvSpPr>
              <a:spLocks noEditPoints="1"/>
            </p:cNvSpPr>
            <p:nvPr/>
          </p:nvSpPr>
          <p:spPr bwMode="auto">
            <a:xfrm>
              <a:off x="5226050" y="3560763"/>
              <a:ext cx="77788" cy="266700"/>
            </a:xfrm>
            <a:custGeom>
              <a:avLst/>
              <a:gdLst>
                <a:gd name="T0" fmla="*/ 199 w 199"/>
                <a:gd name="T1" fmla="*/ 0 h 670"/>
                <a:gd name="T2" fmla="*/ 99 w 199"/>
                <a:gd name="T3" fmla="*/ 0 h 670"/>
                <a:gd name="T4" fmla="*/ 0 w 199"/>
                <a:gd name="T5" fmla="*/ 0 h 670"/>
                <a:gd name="T6" fmla="*/ 0 w 199"/>
                <a:gd name="T7" fmla="*/ 670 h 670"/>
                <a:gd name="T8" fmla="*/ 99 w 199"/>
                <a:gd name="T9" fmla="*/ 670 h 670"/>
                <a:gd name="T10" fmla="*/ 199 w 199"/>
                <a:gd name="T11" fmla="*/ 670 h 670"/>
                <a:gd name="T12" fmla="*/ 199 w 199"/>
                <a:gd name="T13" fmla="*/ 0 h 670"/>
                <a:gd name="T14" fmla="*/ 100 w 199"/>
                <a:gd name="T15" fmla="*/ 619 h 670"/>
                <a:gd name="T16" fmla="*/ 99 w 199"/>
                <a:gd name="T17" fmla="*/ 619 h 670"/>
                <a:gd name="T18" fmla="*/ 99 w 199"/>
                <a:gd name="T19" fmla="*/ 619 h 670"/>
                <a:gd name="T20" fmla="*/ 26 w 199"/>
                <a:gd name="T21" fmla="*/ 545 h 670"/>
                <a:gd name="T22" fmla="*/ 99 w 199"/>
                <a:gd name="T23" fmla="*/ 471 h 670"/>
                <a:gd name="T24" fmla="*/ 99 w 199"/>
                <a:gd name="T25" fmla="*/ 471 h 670"/>
                <a:gd name="T26" fmla="*/ 100 w 199"/>
                <a:gd name="T27" fmla="*/ 471 h 670"/>
                <a:gd name="T28" fmla="*/ 174 w 199"/>
                <a:gd name="T29" fmla="*/ 545 h 670"/>
                <a:gd name="T30" fmla="*/ 100 w 199"/>
                <a:gd name="T31" fmla="*/ 619 h 670"/>
                <a:gd name="T32" fmla="*/ 100 w 199"/>
                <a:gd name="T33" fmla="*/ 409 h 670"/>
                <a:gd name="T34" fmla="*/ 99 w 199"/>
                <a:gd name="T35" fmla="*/ 409 h 670"/>
                <a:gd name="T36" fmla="*/ 99 w 199"/>
                <a:gd name="T37" fmla="*/ 409 h 670"/>
                <a:gd name="T38" fmla="*/ 26 w 199"/>
                <a:gd name="T39" fmla="*/ 335 h 670"/>
                <a:gd name="T40" fmla="*/ 99 w 199"/>
                <a:gd name="T41" fmla="*/ 261 h 670"/>
                <a:gd name="T42" fmla="*/ 99 w 199"/>
                <a:gd name="T43" fmla="*/ 261 h 670"/>
                <a:gd name="T44" fmla="*/ 100 w 199"/>
                <a:gd name="T45" fmla="*/ 261 h 670"/>
                <a:gd name="T46" fmla="*/ 174 w 199"/>
                <a:gd name="T47" fmla="*/ 335 h 670"/>
                <a:gd name="T48" fmla="*/ 100 w 199"/>
                <a:gd name="T49" fmla="*/ 409 h 670"/>
                <a:gd name="T50" fmla="*/ 100 w 199"/>
                <a:gd name="T51" fmla="*/ 199 h 670"/>
                <a:gd name="T52" fmla="*/ 99 w 199"/>
                <a:gd name="T53" fmla="*/ 199 h 670"/>
                <a:gd name="T54" fmla="*/ 26 w 199"/>
                <a:gd name="T55" fmla="*/ 125 h 670"/>
                <a:gd name="T56" fmla="*/ 99 w 199"/>
                <a:gd name="T57" fmla="*/ 51 h 670"/>
                <a:gd name="T58" fmla="*/ 99 w 199"/>
                <a:gd name="T59" fmla="*/ 51 h 670"/>
                <a:gd name="T60" fmla="*/ 100 w 199"/>
                <a:gd name="T61" fmla="*/ 51 h 670"/>
                <a:gd name="T62" fmla="*/ 174 w 199"/>
                <a:gd name="T63" fmla="*/ 125 h 670"/>
                <a:gd name="T64" fmla="*/ 100 w 199"/>
                <a:gd name="T65" fmla="*/ 199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9" h="670">
                  <a:moveTo>
                    <a:pt x="199" y="0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99" y="670"/>
                    <a:pt x="99" y="670"/>
                    <a:pt x="99" y="670"/>
                  </a:cubicBezTo>
                  <a:cubicBezTo>
                    <a:pt x="199" y="670"/>
                    <a:pt x="199" y="670"/>
                    <a:pt x="199" y="670"/>
                  </a:cubicBezTo>
                  <a:lnTo>
                    <a:pt x="199" y="0"/>
                  </a:lnTo>
                  <a:close/>
                  <a:moveTo>
                    <a:pt x="100" y="619"/>
                  </a:moveTo>
                  <a:cubicBezTo>
                    <a:pt x="99" y="619"/>
                    <a:pt x="99" y="619"/>
                    <a:pt x="99" y="619"/>
                  </a:cubicBezTo>
                  <a:cubicBezTo>
                    <a:pt x="99" y="619"/>
                    <a:pt x="99" y="619"/>
                    <a:pt x="99" y="619"/>
                  </a:cubicBezTo>
                  <a:cubicBezTo>
                    <a:pt x="59" y="619"/>
                    <a:pt x="26" y="586"/>
                    <a:pt x="26" y="545"/>
                  </a:cubicBezTo>
                  <a:cubicBezTo>
                    <a:pt x="26" y="504"/>
                    <a:pt x="59" y="471"/>
                    <a:pt x="99" y="471"/>
                  </a:cubicBezTo>
                  <a:cubicBezTo>
                    <a:pt x="99" y="471"/>
                    <a:pt x="99" y="471"/>
                    <a:pt x="99" y="471"/>
                  </a:cubicBezTo>
                  <a:cubicBezTo>
                    <a:pt x="100" y="471"/>
                    <a:pt x="100" y="471"/>
                    <a:pt x="100" y="471"/>
                  </a:cubicBezTo>
                  <a:cubicBezTo>
                    <a:pt x="140" y="471"/>
                    <a:pt x="174" y="504"/>
                    <a:pt x="174" y="545"/>
                  </a:cubicBezTo>
                  <a:cubicBezTo>
                    <a:pt x="174" y="586"/>
                    <a:pt x="140" y="619"/>
                    <a:pt x="100" y="619"/>
                  </a:cubicBezTo>
                  <a:close/>
                  <a:moveTo>
                    <a:pt x="100" y="409"/>
                  </a:moveTo>
                  <a:cubicBezTo>
                    <a:pt x="99" y="409"/>
                    <a:pt x="99" y="409"/>
                    <a:pt x="99" y="409"/>
                  </a:cubicBezTo>
                  <a:cubicBezTo>
                    <a:pt x="99" y="409"/>
                    <a:pt x="99" y="409"/>
                    <a:pt x="99" y="409"/>
                  </a:cubicBezTo>
                  <a:cubicBezTo>
                    <a:pt x="59" y="409"/>
                    <a:pt x="26" y="376"/>
                    <a:pt x="26" y="335"/>
                  </a:cubicBezTo>
                  <a:cubicBezTo>
                    <a:pt x="26" y="294"/>
                    <a:pt x="59" y="261"/>
                    <a:pt x="99" y="261"/>
                  </a:cubicBezTo>
                  <a:cubicBezTo>
                    <a:pt x="99" y="261"/>
                    <a:pt x="99" y="261"/>
                    <a:pt x="99" y="261"/>
                  </a:cubicBezTo>
                  <a:cubicBezTo>
                    <a:pt x="100" y="261"/>
                    <a:pt x="100" y="261"/>
                    <a:pt x="100" y="261"/>
                  </a:cubicBezTo>
                  <a:cubicBezTo>
                    <a:pt x="140" y="261"/>
                    <a:pt x="174" y="294"/>
                    <a:pt x="174" y="335"/>
                  </a:cubicBezTo>
                  <a:cubicBezTo>
                    <a:pt x="174" y="376"/>
                    <a:pt x="140" y="409"/>
                    <a:pt x="100" y="409"/>
                  </a:cubicBezTo>
                  <a:close/>
                  <a:moveTo>
                    <a:pt x="100" y="199"/>
                  </a:moveTo>
                  <a:cubicBezTo>
                    <a:pt x="99" y="199"/>
                    <a:pt x="99" y="199"/>
                    <a:pt x="99" y="199"/>
                  </a:cubicBezTo>
                  <a:cubicBezTo>
                    <a:pt x="59" y="199"/>
                    <a:pt x="26" y="165"/>
                    <a:pt x="26" y="125"/>
                  </a:cubicBezTo>
                  <a:cubicBezTo>
                    <a:pt x="26" y="84"/>
                    <a:pt x="59" y="51"/>
                    <a:pt x="99" y="51"/>
                  </a:cubicBezTo>
                  <a:cubicBezTo>
                    <a:pt x="99" y="51"/>
                    <a:pt x="99" y="51"/>
                    <a:pt x="99" y="51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40" y="51"/>
                    <a:pt x="174" y="84"/>
                    <a:pt x="174" y="125"/>
                  </a:cubicBezTo>
                  <a:cubicBezTo>
                    <a:pt x="174" y="166"/>
                    <a:pt x="140" y="199"/>
                    <a:pt x="100" y="1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24"/>
            <p:cNvSpPr>
              <a:spLocks/>
            </p:cNvSpPr>
            <p:nvPr/>
          </p:nvSpPr>
          <p:spPr bwMode="auto">
            <a:xfrm>
              <a:off x="5264150" y="3560763"/>
              <a:ext cx="39688" cy="266700"/>
            </a:xfrm>
            <a:custGeom>
              <a:avLst/>
              <a:gdLst>
                <a:gd name="T0" fmla="*/ 1 w 100"/>
                <a:gd name="T1" fmla="*/ 51 h 670"/>
                <a:gd name="T2" fmla="*/ 75 w 100"/>
                <a:gd name="T3" fmla="*/ 125 h 670"/>
                <a:gd name="T4" fmla="*/ 1 w 100"/>
                <a:gd name="T5" fmla="*/ 199 h 670"/>
                <a:gd name="T6" fmla="*/ 0 w 100"/>
                <a:gd name="T7" fmla="*/ 199 h 670"/>
                <a:gd name="T8" fmla="*/ 0 w 100"/>
                <a:gd name="T9" fmla="*/ 261 h 670"/>
                <a:gd name="T10" fmla="*/ 1 w 100"/>
                <a:gd name="T11" fmla="*/ 261 h 670"/>
                <a:gd name="T12" fmla="*/ 75 w 100"/>
                <a:gd name="T13" fmla="*/ 335 h 670"/>
                <a:gd name="T14" fmla="*/ 1 w 100"/>
                <a:gd name="T15" fmla="*/ 409 h 670"/>
                <a:gd name="T16" fmla="*/ 0 w 100"/>
                <a:gd name="T17" fmla="*/ 409 h 670"/>
                <a:gd name="T18" fmla="*/ 0 w 100"/>
                <a:gd name="T19" fmla="*/ 471 h 670"/>
                <a:gd name="T20" fmla="*/ 1 w 100"/>
                <a:gd name="T21" fmla="*/ 471 h 670"/>
                <a:gd name="T22" fmla="*/ 75 w 100"/>
                <a:gd name="T23" fmla="*/ 545 h 670"/>
                <a:gd name="T24" fmla="*/ 1 w 100"/>
                <a:gd name="T25" fmla="*/ 619 h 670"/>
                <a:gd name="T26" fmla="*/ 0 w 100"/>
                <a:gd name="T27" fmla="*/ 619 h 670"/>
                <a:gd name="T28" fmla="*/ 0 w 100"/>
                <a:gd name="T29" fmla="*/ 670 h 670"/>
                <a:gd name="T30" fmla="*/ 100 w 100"/>
                <a:gd name="T31" fmla="*/ 670 h 670"/>
                <a:gd name="T32" fmla="*/ 100 w 100"/>
                <a:gd name="T33" fmla="*/ 0 h 670"/>
                <a:gd name="T34" fmla="*/ 0 w 100"/>
                <a:gd name="T35" fmla="*/ 0 h 670"/>
                <a:gd name="T36" fmla="*/ 0 w 100"/>
                <a:gd name="T37" fmla="*/ 51 h 670"/>
                <a:gd name="T38" fmla="*/ 1 w 100"/>
                <a:gd name="T39" fmla="*/ 5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0" h="670">
                  <a:moveTo>
                    <a:pt x="1" y="51"/>
                  </a:moveTo>
                  <a:cubicBezTo>
                    <a:pt x="41" y="51"/>
                    <a:pt x="75" y="84"/>
                    <a:pt x="75" y="125"/>
                  </a:cubicBezTo>
                  <a:cubicBezTo>
                    <a:pt x="75" y="166"/>
                    <a:pt x="41" y="199"/>
                    <a:pt x="1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1"/>
                    <a:pt x="1" y="261"/>
                    <a:pt x="1" y="261"/>
                  </a:cubicBezTo>
                  <a:cubicBezTo>
                    <a:pt x="41" y="261"/>
                    <a:pt x="75" y="294"/>
                    <a:pt x="75" y="335"/>
                  </a:cubicBezTo>
                  <a:cubicBezTo>
                    <a:pt x="75" y="376"/>
                    <a:pt x="41" y="409"/>
                    <a:pt x="1" y="409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1" y="471"/>
                    <a:pt x="1" y="471"/>
                    <a:pt x="1" y="471"/>
                  </a:cubicBezTo>
                  <a:cubicBezTo>
                    <a:pt x="41" y="471"/>
                    <a:pt x="75" y="504"/>
                    <a:pt x="75" y="545"/>
                  </a:cubicBezTo>
                  <a:cubicBezTo>
                    <a:pt x="75" y="586"/>
                    <a:pt x="41" y="619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100" y="670"/>
                    <a:pt x="100" y="670"/>
                    <a:pt x="100" y="67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25"/>
            <p:cNvSpPr>
              <a:spLocks noEditPoints="1"/>
            </p:cNvSpPr>
            <p:nvPr/>
          </p:nvSpPr>
          <p:spPr bwMode="auto">
            <a:xfrm>
              <a:off x="5165725" y="3548063"/>
              <a:ext cx="198438" cy="306388"/>
            </a:xfrm>
            <a:custGeom>
              <a:avLst/>
              <a:gdLst>
                <a:gd name="T0" fmla="*/ 125 w 125"/>
                <a:gd name="T1" fmla="*/ 74 h 193"/>
                <a:gd name="T2" fmla="*/ 96 w 125"/>
                <a:gd name="T3" fmla="*/ 74 h 193"/>
                <a:gd name="T4" fmla="*/ 96 w 125"/>
                <a:gd name="T5" fmla="*/ 43 h 193"/>
                <a:gd name="T6" fmla="*/ 125 w 125"/>
                <a:gd name="T7" fmla="*/ 14 h 193"/>
                <a:gd name="T8" fmla="*/ 96 w 125"/>
                <a:gd name="T9" fmla="*/ 14 h 193"/>
                <a:gd name="T10" fmla="*/ 96 w 125"/>
                <a:gd name="T11" fmla="*/ 0 h 193"/>
                <a:gd name="T12" fmla="*/ 29 w 125"/>
                <a:gd name="T13" fmla="*/ 0 h 193"/>
                <a:gd name="T14" fmla="*/ 29 w 125"/>
                <a:gd name="T15" fmla="*/ 13 h 193"/>
                <a:gd name="T16" fmla="*/ 0 w 125"/>
                <a:gd name="T17" fmla="*/ 13 h 193"/>
                <a:gd name="T18" fmla="*/ 29 w 125"/>
                <a:gd name="T19" fmla="*/ 42 h 193"/>
                <a:gd name="T20" fmla="*/ 29 w 125"/>
                <a:gd name="T21" fmla="*/ 73 h 193"/>
                <a:gd name="T22" fmla="*/ 0 w 125"/>
                <a:gd name="T23" fmla="*/ 73 h 193"/>
                <a:gd name="T24" fmla="*/ 29 w 125"/>
                <a:gd name="T25" fmla="*/ 102 h 193"/>
                <a:gd name="T26" fmla="*/ 29 w 125"/>
                <a:gd name="T27" fmla="*/ 134 h 193"/>
                <a:gd name="T28" fmla="*/ 0 w 125"/>
                <a:gd name="T29" fmla="*/ 134 h 193"/>
                <a:gd name="T30" fmla="*/ 29 w 125"/>
                <a:gd name="T31" fmla="*/ 162 h 193"/>
                <a:gd name="T32" fmla="*/ 29 w 125"/>
                <a:gd name="T33" fmla="*/ 184 h 193"/>
                <a:gd name="T34" fmla="*/ 47 w 125"/>
                <a:gd name="T35" fmla="*/ 184 h 193"/>
                <a:gd name="T36" fmla="*/ 47 w 125"/>
                <a:gd name="T37" fmla="*/ 193 h 193"/>
                <a:gd name="T38" fmla="*/ 78 w 125"/>
                <a:gd name="T39" fmla="*/ 193 h 193"/>
                <a:gd name="T40" fmla="*/ 78 w 125"/>
                <a:gd name="T41" fmla="*/ 184 h 193"/>
                <a:gd name="T42" fmla="*/ 96 w 125"/>
                <a:gd name="T43" fmla="*/ 184 h 193"/>
                <a:gd name="T44" fmla="*/ 96 w 125"/>
                <a:gd name="T45" fmla="*/ 164 h 193"/>
                <a:gd name="T46" fmla="*/ 125 w 125"/>
                <a:gd name="T47" fmla="*/ 135 h 193"/>
                <a:gd name="T48" fmla="*/ 96 w 125"/>
                <a:gd name="T49" fmla="*/ 135 h 193"/>
                <a:gd name="T50" fmla="*/ 96 w 125"/>
                <a:gd name="T51" fmla="*/ 103 h 193"/>
                <a:gd name="T52" fmla="*/ 125 w 125"/>
                <a:gd name="T53" fmla="*/ 74 h 193"/>
                <a:gd name="T54" fmla="*/ 87 w 125"/>
                <a:gd name="T55" fmla="*/ 176 h 193"/>
                <a:gd name="T56" fmla="*/ 38 w 125"/>
                <a:gd name="T57" fmla="*/ 176 h 193"/>
                <a:gd name="T58" fmla="*/ 38 w 125"/>
                <a:gd name="T59" fmla="*/ 8 h 193"/>
                <a:gd name="T60" fmla="*/ 87 w 125"/>
                <a:gd name="T61" fmla="*/ 8 h 193"/>
                <a:gd name="T62" fmla="*/ 87 w 125"/>
                <a:gd name="T63" fmla="*/ 17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" h="193">
                  <a:moveTo>
                    <a:pt x="125" y="74"/>
                  </a:moveTo>
                  <a:lnTo>
                    <a:pt x="96" y="74"/>
                  </a:lnTo>
                  <a:lnTo>
                    <a:pt x="96" y="43"/>
                  </a:lnTo>
                  <a:lnTo>
                    <a:pt x="125" y="14"/>
                  </a:lnTo>
                  <a:lnTo>
                    <a:pt x="96" y="14"/>
                  </a:lnTo>
                  <a:lnTo>
                    <a:pt x="96" y="0"/>
                  </a:lnTo>
                  <a:lnTo>
                    <a:pt x="29" y="0"/>
                  </a:lnTo>
                  <a:lnTo>
                    <a:pt x="29" y="13"/>
                  </a:lnTo>
                  <a:lnTo>
                    <a:pt x="0" y="13"/>
                  </a:lnTo>
                  <a:lnTo>
                    <a:pt x="29" y="42"/>
                  </a:lnTo>
                  <a:lnTo>
                    <a:pt x="29" y="73"/>
                  </a:lnTo>
                  <a:lnTo>
                    <a:pt x="0" y="73"/>
                  </a:lnTo>
                  <a:lnTo>
                    <a:pt x="29" y="102"/>
                  </a:lnTo>
                  <a:lnTo>
                    <a:pt x="29" y="134"/>
                  </a:lnTo>
                  <a:lnTo>
                    <a:pt x="0" y="134"/>
                  </a:lnTo>
                  <a:lnTo>
                    <a:pt x="29" y="162"/>
                  </a:lnTo>
                  <a:lnTo>
                    <a:pt x="29" y="184"/>
                  </a:lnTo>
                  <a:lnTo>
                    <a:pt x="47" y="184"/>
                  </a:lnTo>
                  <a:lnTo>
                    <a:pt x="47" y="193"/>
                  </a:lnTo>
                  <a:lnTo>
                    <a:pt x="78" y="193"/>
                  </a:lnTo>
                  <a:lnTo>
                    <a:pt x="78" y="184"/>
                  </a:lnTo>
                  <a:lnTo>
                    <a:pt x="96" y="184"/>
                  </a:lnTo>
                  <a:lnTo>
                    <a:pt x="96" y="164"/>
                  </a:lnTo>
                  <a:lnTo>
                    <a:pt x="125" y="135"/>
                  </a:lnTo>
                  <a:lnTo>
                    <a:pt x="96" y="135"/>
                  </a:lnTo>
                  <a:lnTo>
                    <a:pt x="96" y="103"/>
                  </a:lnTo>
                  <a:lnTo>
                    <a:pt x="125" y="74"/>
                  </a:lnTo>
                  <a:close/>
                  <a:moveTo>
                    <a:pt x="87" y="176"/>
                  </a:moveTo>
                  <a:lnTo>
                    <a:pt x="38" y="176"/>
                  </a:lnTo>
                  <a:lnTo>
                    <a:pt x="38" y="8"/>
                  </a:lnTo>
                  <a:lnTo>
                    <a:pt x="87" y="8"/>
                  </a:lnTo>
                  <a:lnTo>
                    <a:pt x="87" y="17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126"/>
            <p:cNvSpPr>
              <a:spLocks noEditPoints="1"/>
            </p:cNvSpPr>
            <p:nvPr/>
          </p:nvSpPr>
          <p:spPr bwMode="auto">
            <a:xfrm>
              <a:off x="5235575" y="3665538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3 h 148"/>
                <a:gd name="T12" fmla="*/ 34 w 148"/>
                <a:gd name="T13" fmla="*/ 74 h 148"/>
                <a:gd name="T14" fmla="*/ 74 w 148"/>
                <a:gd name="T15" fmla="*/ 34 h 148"/>
                <a:gd name="T16" fmla="*/ 113 w 148"/>
                <a:gd name="T17" fmla="*/ 74 h 148"/>
                <a:gd name="T18" fmla="*/ 74 w 148"/>
                <a:gd name="T19" fmla="*/ 11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3"/>
                  </a:moveTo>
                  <a:cubicBezTo>
                    <a:pt x="52" y="113"/>
                    <a:pt x="34" y="96"/>
                    <a:pt x="34" y="74"/>
                  </a:cubicBezTo>
                  <a:cubicBezTo>
                    <a:pt x="34" y="52"/>
                    <a:pt x="52" y="34"/>
                    <a:pt x="74" y="34"/>
                  </a:cubicBezTo>
                  <a:cubicBezTo>
                    <a:pt x="95" y="34"/>
                    <a:pt x="113" y="52"/>
                    <a:pt x="113" y="74"/>
                  </a:cubicBezTo>
                  <a:cubicBezTo>
                    <a:pt x="113" y="96"/>
                    <a:pt x="95" y="113"/>
                    <a:pt x="74" y="11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27"/>
            <p:cNvSpPr>
              <a:spLocks noEditPoints="1"/>
            </p:cNvSpPr>
            <p:nvPr/>
          </p:nvSpPr>
          <p:spPr bwMode="auto">
            <a:xfrm>
              <a:off x="5235575" y="3748088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3 h 148"/>
                <a:gd name="T12" fmla="*/ 34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3"/>
                  </a:moveTo>
                  <a:cubicBezTo>
                    <a:pt x="52" y="113"/>
                    <a:pt x="34" y="96"/>
                    <a:pt x="34" y="74"/>
                  </a:cubicBezTo>
                  <a:cubicBezTo>
                    <a:pt x="34" y="52"/>
                    <a:pt x="52" y="35"/>
                    <a:pt x="74" y="35"/>
                  </a:cubicBezTo>
                  <a:cubicBezTo>
                    <a:pt x="95" y="35"/>
                    <a:pt x="113" y="52"/>
                    <a:pt x="113" y="74"/>
                  </a:cubicBezTo>
                  <a:cubicBezTo>
                    <a:pt x="113" y="96"/>
                    <a:pt x="95" y="113"/>
                    <a:pt x="74" y="11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Oval 128"/>
            <p:cNvSpPr>
              <a:spLocks noChangeArrowheads="1"/>
            </p:cNvSpPr>
            <p:nvPr/>
          </p:nvSpPr>
          <p:spPr bwMode="auto">
            <a:xfrm>
              <a:off x="5235575" y="3581400"/>
              <a:ext cx="58738" cy="5873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7593013" y="3563938"/>
            <a:ext cx="204788" cy="274638"/>
            <a:chOff x="7593013" y="3565525"/>
            <a:chExt cx="204788" cy="274638"/>
          </a:xfrm>
        </p:grpSpPr>
        <p:sp>
          <p:nvSpPr>
            <p:cNvPr id="580" name="Rectangle 129"/>
            <p:cNvSpPr>
              <a:spLocks noChangeArrowheads="1"/>
            </p:cNvSpPr>
            <p:nvPr/>
          </p:nvSpPr>
          <p:spPr bwMode="auto">
            <a:xfrm>
              <a:off x="7605713" y="3686175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Rectangle 130"/>
            <p:cNvSpPr>
              <a:spLocks noChangeArrowheads="1"/>
            </p:cNvSpPr>
            <p:nvPr/>
          </p:nvSpPr>
          <p:spPr bwMode="auto">
            <a:xfrm>
              <a:off x="7694613" y="3686175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31"/>
            <p:cNvSpPr>
              <a:spLocks noEditPoints="1"/>
            </p:cNvSpPr>
            <p:nvPr/>
          </p:nvSpPr>
          <p:spPr bwMode="auto">
            <a:xfrm>
              <a:off x="7593013" y="3565525"/>
              <a:ext cx="204788" cy="274638"/>
            </a:xfrm>
            <a:custGeom>
              <a:avLst/>
              <a:gdLst>
                <a:gd name="T0" fmla="*/ 448 w 517"/>
                <a:gd name="T1" fmla="*/ 271 h 693"/>
                <a:gd name="T2" fmla="*/ 448 w 517"/>
                <a:gd name="T3" fmla="*/ 189 h 693"/>
                <a:gd name="T4" fmla="*/ 259 w 517"/>
                <a:gd name="T5" fmla="*/ 0 h 693"/>
                <a:gd name="T6" fmla="*/ 69 w 517"/>
                <a:gd name="T7" fmla="*/ 189 h 693"/>
                <a:gd name="T8" fmla="*/ 69 w 517"/>
                <a:gd name="T9" fmla="*/ 271 h 693"/>
                <a:gd name="T10" fmla="*/ 0 w 517"/>
                <a:gd name="T11" fmla="*/ 271 h 693"/>
                <a:gd name="T12" fmla="*/ 0 w 517"/>
                <a:gd name="T13" fmla="*/ 693 h 693"/>
                <a:gd name="T14" fmla="*/ 517 w 517"/>
                <a:gd name="T15" fmla="*/ 693 h 693"/>
                <a:gd name="T16" fmla="*/ 517 w 517"/>
                <a:gd name="T17" fmla="*/ 271 h 693"/>
                <a:gd name="T18" fmla="*/ 448 w 517"/>
                <a:gd name="T19" fmla="*/ 271 h 693"/>
                <a:gd name="T20" fmla="*/ 121 w 517"/>
                <a:gd name="T21" fmla="*/ 189 h 693"/>
                <a:gd name="T22" fmla="*/ 259 w 517"/>
                <a:gd name="T23" fmla="*/ 52 h 693"/>
                <a:gd name="T24" fmla="*/ 396 w 517"/>
                <a:gd name="T25" fmla="*/ 189 h 693"/>
                <a:gd name="T26" fmla="*/ 396 w 517"/>
                <a:gd name="T27" fmla="*/ 271 h 693"/>
                <a:gd name="T28" fmla="*/ 121 w 517"/>
                <a:gd name="T29" fmla="*/ 271 h 693"/>
                <a:gd name="T30" fmla="*/ 121 w 517"/>
                <a:gd name="T31" fmla="*/ 189 h 693"/>
                <a:gd name="T32" fmla="*/ 482 w 517"/>
                <a:gd name="T33" fmla="*/ 658 h 693"/>
                <a:gd name="T34" fmla="*/ 35 w 517"/>
                <a:gd name="T35" fmla="*/ 658 h 693"/>
                <a:gd name="T36" fmla="*/ 35 w 517"/>
                <a:gd name="T37" fmla="*/ 306 h 693"/>
                <a:gd name="T38" fmla="*/ 482 w 517"/>
                <a:gd name="T39" fmla="*/ 306 h 693"/>
                <a:gd name="T40" fmla="*/ 482 w 517"/>
                <a:gd name="T41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7" h="693">
                  <a:moveTo>
                    <a:pt x="448" y="271"/>
                  </a:moveTo>
                  <a:cubicBezTo>
                    <a:pt x="448" y="189"/>
                    <a:pt x="448" y="189"/>
                    <a:pt x="448" y="189"/>
                  </a:cubicBezTo>
                  <a:cubicBezTo>
                    <a:pt x="448" y="85"/>
                    <a:pt x="363" y="0"/>
                    <a:pt x="259" y="0"/>
                  </a:cubicBezTo>
                  <a:cubicBezTo>
                    <a:pt x="154" y="0"/>
                    <a:pt x="69" y="85"/>
                    <a:pt x="69" y="189"/>
                  </a:cubicBezTo>
                  <a:cubicBezTo>
                    <a:pt x="69" y="271"/>
                    <a:pt x="69" y="271"/>
                    <a:pt x="69" y="271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693"/>
                    <a:pt x="0" y="693"/>
                    <a:pt x="0" y="693"/>
                  </a:cubicBezTo>
                  <a:cubicBezTo>
                    <a:pt x="517" y="693"/>
                    <a:pt x="517" y="693"/>
                    <a:pt x="517" y="693"/>
                  </a:cubicBezTo>
                  <a:cubicBezTo>
                    <a:pt x="517" y="271"/>
                    <a:pt x="517" y="271"/>
                    <a:pt x="517" y="271"/>
                  </a:cubicBezTo>
                  <a:lnTo>
                    <a:pt x="448" y="271"/>
                  </a:lnTo>
                  <a:close/>
                  <a:moveTo>
                    <a:pt x="121" y="189"/>
                  </a:moveTo>
                  <a:cubicBezTo>
                    <a:pt x="121" y="114"/>
                    <a:pt x="183" y="52"/>
                    <a:pt x="259" y="52"/>
                  </a:cubicBezTo>
                  <a:cubicBezTo>
                    <a:pt x="334" y="52"/>
                    <a:pt x="396" y="114"/>
                    <a:pt x="396" y="189"/>
                  </a:cubicBezTo>
                  <a:cubicBezTo>
                    <a:pt x="396" y="271"/>
                    <a:pt x="396" y="271"/>
                    <a:pt x="396" y="271"/>
                  </a:cubicBezTo>
                  <a:cubicBezTo>
                    <a:pt x="121" y="271"/>
                    <a:pt x="121" y="271"/>
                    <a:pt x="121" y="271"/>
                  </a:cubicBezTo>
                  <a:lnTo>
                    <a:pt x="121" y="189"/>
                  </a:lnTo>
                  <a:close/>
                  <a:moveTo>
                    <a:pt x="482" y="658"/>
                  </a:moveTo>
                  <a:cubicBezTo>
                    <a:pt x="35" y="658"/>
                    <a:pt x="35" y="658"/>
                    <a:pt x="35" y="658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82" y="306"/>
                    <a:pt x="482" y="306"/>
                    <a:pt x="482" y="306"/>
                  </a:cubicBezTo>
                  <a:lnTo>
                    <a:pt x="482" y="65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132"/>
            <p:cNvSpPr>
              <a:spLocks/>
            </p:cNvSpPr>
            <p:nvPr/>
          </p:nvSpPr>
          <p:spPr bwMode="auto">
            <a:xfrm>
              <a:off x="7673975" y="3719513"/>
              <a:ext cx="42863" cy="74613"/>
            </a:xfrm>
            <a:custGeom>
              <a:avLst/>
              <a:gdLst>
                <a:gd name="T0" fmla="*/ 53 w 105"/>
                <a:gd name="T1" fmla="*/ 0 h 186"/>
                <a:gd name="T2" fmla="*/ 0 w 105"/>
                <a:gd name="T3" fmla="*/ 52 h 186"/>
                <a:gd name="T4" fmla="*/ 35 w 105"/>
                <a:gd name="T5" fmla="*/ 102 h 186"/>
                <a:gd name="T6" fmla="*/ 35 w 105"/>
                <a:gd name="T7" fmla="*/ 186 h 186"/>
                <a:gd name="T8" fmla="*/ 70 w 105"/>
                <a:gd name="T9" fmla="*/ 186 h 186"/>
                <a:gd name="T10" fmla="*/ 70 w 105"/>
                <a:gd name="T11" fmla="*/ 102 h 186"/>
                <a:gd name="T12" fmla="*/ 105 w 105"/>
                <a:gd name="T13" fmla="*/ 52 h 186"/>
                <a:gd name="T14" fmla="*/ 53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3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75"/>
                    <a:pt x="15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0" y="95"/>
                    <a:pt x="105" y="75"/>
                    <a:pt x="105" y="52"/>
                  </a:cubicBezTo>
                  <a:cubicBezTo>
                    <a:pt x="105" y="23"/>
                    <a:pt x="82" y="0"/>
                    <a:pt x="53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7" name="Group 666"/>
          <p:cNvGrpSpPr/>
          <p:nvPr/>
        </p:nvGrpSpPr>
        <p:grpSpPr>
          <a:xfrm>
            <a:off x="8402638" y="3565526"/>
            <a:ext cx="204788" cy="271463"/>
            <a:chOff x="8402638" y="3567113"/>
            <a:chExt cx="204788" cy="271463"/>
          </a:xfrm>
        </p:grpSpPr>
        <p:sp>
          <p:nvSpPr>
            <p:cNvPr id="584" name="Rectangle 133"/>
            <p:cNvSpPr>
              <a:spLocks noChangeArrowheads="1"/>
            </p:cNvSpPr>
            <p:nvPr/>
          </p:nvSpPr>
          <p:spPr bwMode="auto">
            <a:xfrm>
              <a:off x="8416925" y="3686175"/>
              <a:ext cx="176213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Rectangle 134"/>
            <p:cNvSpPr>
              <a:spLocks noChangeArrowheads="1"/>
            </p:cNvSpPr>
            <p:nvPr/>
          </p:nvSpPr>
          <p:spPr bwMode="auto">
            <a:xfrm>
              <a:off x="8505825" y="3686175"/>
              <a:ext cx="87313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35"/>
            <p:cNvSpPr>
              <a:spLocks noEditPoints="1"/>
            </p:cNvSpPr>
            <p:nvPr/>
          </p:nvSpPr>
          <p:spPr bwMode="auto">
            <a:xfrm>
              <a:off x="8402638" y="3567113"/>
              <a:ext cx="204788" cy="271463"/>
            </a:xfrm>
            <a:custGeom>
              <a:avLst/>
              <a:gdLst>
                <a:gd name="T0" fmla="*/ 447 w 516"/>
                <a:gd name="T1" fmla="*/ 266 h 687"/>
                <a:gd name="T2" fmla="*/ 447 w 516"/>
                <a:gd name="T3" fmla="*/ 184 h 687"/>
                <a:gd name="T4" fmla="*/ 447 w 516"/>
                <a:gd name="T5" fmla="*/ 184 h 687"/>
                <a:gd name="T6" fmla="*/ 302 w 516"/>
                <a:gd name="T7" fmla="*/ 0 h 687"/>
                <a:gd name="T8" fmla="*/ 321 w 516"/>
                <a:gd name="T9" fmla="*/ 20 h 687"/>
                <a:gd name="T10" fmla="*/ 298 w 516"/>
                <a:gd name="T11" fmla="*/ 37 h 687"/>
                <a:gd name="T12" fmla="*/ 315 w 516"/>
                <a:gd name="T13" fmla="*/ 59 h 687"/>
                <a:gd name="T14" fmla="*/ 395 w 516"/>
                <a:gd name="T15" fmla="*/ 184 h 687"/>
                <a:gd name="T16" fmla="*/ 395 w 516"/>
                <a:gd name="T17" fmla="*/ 266 h 687"/>
                <a:gd name="T18" fmla="*/ 121 w 516"/>
                <a:gd name="T19" fmla="*/ 266 h 687"/>
                <a:gd name="T20" fmla="*/ 121 w 516"/>
                <a:gd name="T21" fmla="*/ 184 h 687"/>
                <a:gd name="T22" fmla="*/ 206 w 516"/>
                <a:gd name="T23" fmla="*/ 57 h 687"/>
                <a:gd name="T24" fmla="*/ 192 w 516"/>
                <a:gd name="T25" fmla="*/ 38 h 687"/>
                <a:gd name="T26" fmla="*/ 220 w 516"/>
                <a:gd name="T27" fmla="*/ 17 h 687"/>
                <a:gd name="T28" fmla="*/ 206 w 516"/>
                <a:gd name="T29" fmla="*/ 2 h 687"/>
                <a:gd name="T30" fmla="*/ 69 w 516"/>
                <a:gd name="T31" fmla="*/ 184 h 687"/>
                <a:gd name="T32" fmla="*/ 69 w 516"/>
                <a:gd name="T33" fmla="*/ 266 h 687"/>
                <a:gd name="T34" fmla="*/ 0 w 516"/>
                <a:gd name="T35" fmla="*/ 266 h 687"/>
                <a:gd name="T36" fmla="*/ 0 w 516"/>
                <a:gd name="T37" fmla="*/ 687 h 687"/>
                <a:gd name="T38" fmla="*/ 516 w 516"/>
                <a:gd name="T39" fmla="*/ 687 h 687"/>
                <a:gd name="T40" fmla="*/ 516 w 516"/>
                <a:gd name="T41" fmla="*/ 266 h 687"/>
                <a:gd name="T42" fmla="*/ 447 w 516"/>
                <a:gd name="T43" fmla="*/ 266 h 687"/>
                <a:gd name="T44" fmla="*/ 482 w 516"/>
                <a:gd name="T45" fmla="*/ 653 h 687"/>
                <a:gd name="T46" fmla="*/ 34 w 516"/>
                <a:gd name="T47" fmla="*/ 653 h 687"/>
                <a:gd name="T48" fmla="*/ 34 w 516"/>
                <a:gd name="T49" fmla="*/ 301 h 687"/>
                <a:gd name="T50" fmla="*/ 482 w 516"/>
                <a:gd name="T51" fmla="*/ 301 h 687"/>
                <a:gd name="T52" fmla="*/ 482 w 516"/>
                <a:gd name="T53" fmla="*/ 653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687">
                  <a:moveTo>
                    <a:pt x="447" y="266"/>
                  </a:moveTo>
                  <a:cubicBezTo>
                    <a:pt x="447" y="184"/>
                    <a:pt x="447" y="184"/>
                    <a:pt x="447" y="184"/>
                  </a:cubicBezTo>
                  <a:cubicBezTo>
                    <a:pt x="447" y="184"/>
                    <a:pt x="447" y="184"/>
                    <a:pt x="447" y="184"/>
                  </a:cubicBezTo>
                  <a:cubicBezTo>
                    <a:pt x="447" y="94"/>
                    <a:pt x="385" y="19"/>
                    <a:pt x="302" y="0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298" y="37"/>
                    <a:pt x="298" y="37"/>
                    <a:pt x="298" y="37"/>
                  </a:cubicBezTo>
                  <a:cubicBezTo>
                    <a:pt x="315" y="59"/>
                    <a:pt x="315" y="59"/>
                    <a:pt x="315" y="59"/>
                  </a:cubicBezTo>
                  <a:cubicBezTo>
                    <a:pt x="362" y="81"/>
                    <a:pt x="395" y="128"/>
                    <a:pt x="395" y="184"/>
                  </a:cubicBezTo>
                  <a:cubicBezTo>
                    <a:pt x="395" y="266"/>
                    <a:pt x="395" y="266"/>
                    <a:pt x="395" y="266"/>
                  </a:cubicBezTo>
                  <a:cubicBezTo>
                    <a:pt x="121" y="266"/>
                    <a:pt x="121" y="266"/>
                    <a:pt x="121" y="266"/>
                  </a:cubicBezTo>
                  <a:cubicBezTo>
                    <a:pt x="121" y="184"/>
                    <a:pt x="121" y="184"/>
                    <a:pt x="121" y="184"/>
                  </a:cubicBezTo>
                  <a:cubicBezTo>
                    <a:pt x="121" y="126"/>
                    <a:pt x="156" y="77"/>
                    <a:pt x="206" y="57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20" y="17"/>
                    <a:pt x="220" y="17"/>
                    <a:pt x="220" y="17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127" y="24"/>
                    <a:pt x="69" y="97"/>
                    <a:pt x="69" y="184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687"/>
                    <a:pt x="0" y="687"/>
                    <a:pt x="0" y="687"/>
                  </a:cubicBezTo>
                  <a:cubicBezTo>
                    <a:pt x="516" y="687"/>
                    <a:pt x="516" y="687"/>
                    <a:pt x="516" y="687"/>
                  </a:cubicBezTo>
                  <a:cubicBezTo>
                    <a:pt x="516" y="266"/>
                    <a:pt x="516" y="266"/>
                    <a:pt x="516" y="266"/>
                  </a:cubicBezTo>
                  <a:lnTo>
                    <a:pt x="447" y="266"/>
                  </a:lnTo>
                  <a:close/>
                  <a:moveTo>
                    <a:pt x="482" y="653"/>
                  </a:moveTo>
                  <a:cubicBezTo>
                    <a:pt x="34" y="653"/>
                    <a:pt x="34" y="653"/>
                    <a:pt x="34" y="653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482" y="301"/>
                    <a:pt x="482" y="301"/>
                    <a:pt x="482" y="301"/>
                  </a:cubicBezTo>
                  <a:lnTo>
                    <a:pt x="482" y="65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136"/>
            <p:cNvSpPr>
              <a:spLocks/>
            </p:cNvSpPr>
            <p:nvPr/>
          </p:nvSpPr>
          <p:spPr bwMode="auto">
            <a:xfrm>
              <a:off x="8485188" y="3717925"/>
              <a:ext cx="41275" cy="73025"/>
            </a:xfrm>
            <a:custGeom>
              <a:avLst/>
              <a:gdLst>
                <a:gd name="T0" fmla="*/ 52 w 105"/>
                <a:gd name="T1" fmla="*/ 0 h 186"/>
                <a:gd name="T2" fmla="*/ 0 w 105"/>
                <a:gd name="T3" fmla="*/ 52 h 186"/>
                <a:gd name="T4" fmla="*/ 35 w 105"/>
                <a:gd name="T5" fmla="*/ 102 h 186"/>
                <a:gd name="T6" fmla="*/ 35 w 105"/>
                <a:gd name="T7" fmla="*/ 186 h 186"/>
                <a:gd name="T8" fmla="*/ 69 w 105"/>
                <a:gd name="T9" fmla="*/ 186 h 186"/>
                <a:gd name="T10" fmla="*/ 69 w 105"/>
                <a:gd name="T11" fmla="*/ 102 h 186"/>
                <a:gd name="T12" fmla="*/ 105 w 105"/>
                <a:gd name="T13" fmla="*/ 52 h 186"/>
                <a:gd name="T14" fmla="*/ 52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2" y="0"/>
                  </a:moveTo>
                  <a:cubicBezTo>
                    <a:pt x="23" y="0"/>
                    <a:pt x="0" y="23"/>
                    <a:pt x="0" y="52"/>
                  </a:cubicBezTo>
                  <a:cubicBezTo>
                    <a:pt x="0" y="75"/>
                    <a:pt x="14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69" y="186"/>
                    <a:pt x="69" y="186"/>
                    <a:pt x="69" y="186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90" y="95"/>
                    <a:pt x="105" y="75"/>
                    <a:pt x="105" y="52"/>
                  </a:cubicBezTo>
                  <a:cubicBezTo>
                    <a:pt x="105" y="23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310063" y="1741365"/>
            <a:ext cx="298450" cy="223838"/>
            <a:chOff x="4310063" y="1719263"/>
            <a:chExt cx="298450" cy="223838"/>
          </a:xfrm>
        </p:grpSpPr>
        <p:sp>
          <p:nvSpPr>
            <p:cNvPr id="588" name="Freeform 137"/>
            <p:cNvSpPr>
              <a:spLocks/>
            </p:cNvSpPr>
            <p:nvPr/>
          </p:nvSpPr>
          <p:spPr bwMode="auto">
            <a:xfrm>
              <a:off x="4344988" y="1733550"/>
              <a:ext cx="231775" cy="153988"/>
            </a:xfrm>
            <a:custGeom>
              <a:avLst/>
              <a:gdLst>
                <a:gd name="T0" fmla="*/ 146 w 146"/>
                <a:gd name="T1" fmla="*/ 97 h 97"/>
                <a:gd name="T2" fmla="*/ 121 w 146"/>
                <a:gd name="T3" fmla="*/ 97 h 97"/>
                <a:gd name="T4" fmla="*/ 121 w 146"/>
                <a:gd name="T5" fmla="*/ 97 h 97"/>
                <a:gd name="T6" fmla="*/ 21 w 146"/>
                <a:gd name="T7" fmla="*/ 97 h 97"/>
                <a:gd name="T8" fmla="*/ 21 w 146"/>
                <a:gd name="T9" fmla="*/ 97 h 97"/>
                <a:gd name="T10" fmla="*/ 0 w 146"/>
                <a:gd name="T11" fmla="*/ 97 h 97"/>
                <a:gd name="T12" fmla="*/ 0 w 146"/>
                <a:gd name="T13" fmla="*/ 68 h 97"/>
                <a:gd name="T14" fmla="*/ 26 w 146"/>
                <a:gd name="T15" fmla="*/ 0 h 97"/>
                <a:gd name="T16" fmla="*/ 119 w 146"/>
                <a:gd name="T17" fmla="*/ 0 h 97"/>
                <a:gd name="T18" fmla="*/ 146 w 146"/>
                <a:gd name="T19" fmla="*/ 68 h 97"/>
                <a:gd name="T20" fmla="*/ 146 w 146"/>
                <a:gd name="T21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97">
                  <a:moveTo>
                    <a:pt x="146" y="97"/>
                  </a:moveTo>
                  <a:lnTo>
                    <a:pt x="121" y="97"/>
                  </a:lnTo>
                  <a:lnTo>
                    <a:pt x="121" y="97"/>
                  </a:lnTo>
                  <a:lnTo>
                    <a:pt x="21" y="97"/>
                  </a:lnTo>
                  <a:lnTo>
                    <a:pt x="21" y="97"/>
                  </a:lnTo>
                  <a:lnTo>
                    <a:pt x="0" y="97"/>
                  </a:lnTo>
                  <a:lnTo>
                    <a:pt x="0" y="68"/>
                  </a:lnTo>
                  <a:lnTo>
                    <a:pt x="26" y="0"/>
                  </a:lnTo>
                  <a:lnTo>
                    <a:pt x="119" y="0"/>
                  </a:lnTo>
                  <a:lnTo>
                    <a:pt x="146" y="68"/>
                  </a:lnTo>
                  <a:lnTo>
                    <a:pt x="146" y="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38"/>
            <p:cNvSpPr>
              <a:spLocks/>
            </p:cNvSpPr>
            <p:nvPr/>
          </p:nvSpPr>
          <p:spPr bwMode="auto">
            <a:xfrm>
              <a:off x="4459288" y="1733550"/>
              <a:ext cx="117475" cy="153988"/>
            </a:xfrm>
            <a:custGeom>
              <a:avLst/>
              <a:gdLst>
                <a:gd name="T0" fmla="*/ 0 w 74"/>
                <a:gd name="T1" fmla="*/ 97 h 97"/>
                <a:gd name="T2" fmla="*/ 74 w 74"/>
                <a:gd name="T3" fmla="*/ 97 h 97"/>
                <a:gd name="T4" fmla="*/ 74 w 74"/>
                <a:gd name="T5" fmla="*/ 68 h 97"/>
                <a:gd name="T6" fmla="*/ 47 w 74"/>
                <a:gd name="T7" fmla="*/ 0 h 97"/>
                <a:gd name="T8" fmla="*/ 0 w 74"/>
                <a:gd name="T9" fmla="*/ 0 h 97"/>
                <a:gd name="T10" fmla="*/ 0 w 74"/>
                <a:gd name="T11" fmla="*/ 9 h 97"/>
                <a:gd name="T12" fmla="*/ 41 w 74"/>
                <a:gd name="T13" fmla="*/ 9 h 97"/>
                <a:gd name="T14" fmla="*/ 58 w 74"/>
                <a:gd name="T15" fmla="*/ 49 h 97"/>
                <a:gd name="T16" fmla="*/ 0 w 74"/>
                <a:gd name="T17" fmla="*/ 49 h 97"/>
                <a:gd name="T18" fmla="*/ 0 w 74"/>
                <a:gd name="T1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97">
                  <a:moveTo>
                    <a:pt x="0" y="97"/>
                  </a:moveTo>
                  <a:lnTo>
                    <a:pt x="74" y="97"/>
                  </a:lnTo>
                  <a:lnTo>
                    <a:pt x="74" y="68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41" y="9"/>
                  </a:lnTo>
                  <a:lnTo>
                    <a:pt x="58" y="49"/>
                  </a:lnTo>
                  <a:lnTo>
                    <a:pt x="0" y="49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Rectangle 139"/>
            <p:cNvSpPr>
              <a:spLocks noChangeArrowheads="1"/>
            </p:cNvSpPr>
            <p:nvPr/>
          </p:nvSpPr>
          <p:spPr bwMode="auto">
            <a:xfrm>
              <a:off x="4362450" y="1852613"/>
              <a:ext cx="47625" cy="174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Rectangle 140"/>
            <p:cNvSpPr>
              <a:spLocks noChangeArrowheads="1"/>
            </p:cNvSpPr>
            <p:nvPr/>
          </p:nvSpPr>
          <p:spPr bwMode="auto">
            <a:xfrm>
              <a:off x="4513263" y="1852613"/>
              <a:ext cx="46038" cy="1746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141"/>
            <p:cNvSpPr>
              <a:spLocks noEditPoints="1"/>
            </p:cNvSpPr>
            <p:nvPr/>
          </p:nvSpPr>
          <p:spPr bwMode="auto">
            <a:xfrm>
              <a:off x="4310063" y="1719263"/>
              <a:ext cx="298450" cy="223838"/>
            </a:xfrm>
            <a:custGeom>
              <a:avLst/>
              <a:gdLst>
                <a:gd name="T0" fmla="*/ 188 w 188"/>
                <a:gd name="T1" fmla="*/ 45 h 141"/>
                <a:gd name="T2" fmla="*/ 165 w 188"/>
                <a:gd name="T3" fmla="*/ 45 h 141"/>
                <a:gd name="T4" fmla="*/ 147 w 188"/>
                <a:gd name="T5" fmla="*/ 0 h 141"/>
                <a:gd name="T6" fmla="*/ 42 w 188"/>
                <a:gd name="T7" fmla="*/ 0 h 141"/>
                <a:gd name="T8" fmla="*/ 25 w 188"/>
                <a:gd name="T9" fmla="*/ 45 h 141"/>
                <a:gd name="T10" fmla="*/ 0 w 188"/>
                <a:gd name="T11" fmla="*/ 45 h 141"/>
                <a:gd name="T12" fmla="*/ 0 w 188"/>
                <a:gd name="T13" fmla="*/ 60 h 141"/>
                <a:gd name="T14" fmla="*/ 19 w 188"/>
                <a:gd name="T15" fmla="*/ 60 h 141"/>
                <a:gd name="T16" fmla="*/ 13 w 188"/>
                <a:gd name="T17" fmla="*/ 75 h 141"/>
                <a:gd name="T18" fmla="*/ 13 w 188"/>
                <a:gd name="T19" fmla="*/ 141 h 141"/>
                <a:gd name="T20" fmla="*/ 52 w 188"/>
                <a:gd name="T21" fmla="*/ 141 h 141"/>
                <a:gd name="T22" fmla="*/ 52 w 188"/>
                <a:gd name="T23" fmla="*/ 115 h 141"/>
                <a:gd name="T24" fmla="*/ 138 w 188"/>
                <a:gd name="T25" fmla="*/ 115 h 141"/>
                <a:gd name="T26" fmla="*/ 138 w 188"/>
                <a:gd name="T27" fmla="*/ 141 h 141"/>
                <a:gd name="T28" fmla="*/ 177 w 188"/>
                <a:gd name="T29" fmla="*/ 141 h 141"/>
                <a:gd name="T30" fmla="*/ 177 w 188"/>
                <a:gd name="T31" fmla="*/ 75 h 141"/>
                <a:gd name="T32" fmla="*/ 171 w 188"/>
                <a:gd name="T33" fmla="*/ 60 h 141"/>
                <a:gd name="T34" fmla="*/ 188 w 188"/>
                <a:gd name="T35" fmla="*/ 60 h 141"/>
                <a:gd name="T36" fmla="*/ 188 w 188"/>
                <a:gd name="T37" fmla="*/ 45 h 141"/>
                <a:gd name="T38" fmla="*/ 168 w 188"/>
                <a:gd name="T39" fmla="*/ 106 h 141"/>
                <a:gd name="T40" fmla="*/ 143 w 188"/>
                <a:gd name="T41" fmla="*/ 106 h 141"/>
                <a:gd name="T42" fmla="*/ 143 w 188"/>
                <a:gd name="T43" fmla="*/ 106 h 141"/>
                <a:gd name="T44" fmla="*/ 43 w 188"/>
                <a:gd name="T45" fmla="*/ 106 h 141"/>
                <a:gd name="T46" fmla="*/ 43 w 188"/>
                <a:gd name="T47" fmla="*/ 106 h 141"/>
                <a:gd name="T48" fmla="*/ 22 w 188"/>
                <a:gd name="T49" fmla="*/ 106 h 141"/>
                <a:gd name="T50" fmla="*/ 22 w 188"/>
                <a:gd name="T51" fmla="*/ 77 h 141"/>
                <a:gd name="T52" fmla="*/ 48 w 188"/>
                <a:gd name="T53" fmla="*/ 9 h 141"/>
                <a:gd name="T54" fmla="*/ 141 w 188"/>
                <a:gd name="T55" fmla="*/ 9 h 141"/>
                <a:gd name="T56" fmla="*/ 168 w 188"/>
                <a:gd name="T57" fmla="*/ 77 h 141"/>
                <a:gd name="T58" fmla="*/ 168 w 188"/>
                <a:gd name="T59" fmla="*/ 10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41">
                  <a:moveTo>
                    <a:pt x="188" y="45"/>
                  </a:moveTo>
                  <a:lnTo>
                    <a:pt x="165" y="45"/>
                  </a:lnTo>
                  <a:lnTo>
                    <a:pt x="147" y="0"/>
                  </a:lnTo>
                  <a:lnTo>
                    <a:pt x="42" y="0"/>
                  </a:lnTo>
                  <a:lnTo>
                    <a:pt x="25" y="45"/>
                  </a:lnTo>
                  <a:lnTo>
                    <a:pt x="0" y="45"/>
                  </a:lnTo>
                  <a:lnTo>
                    <a:pt x="0" y="60"/>
                  </a:lnTo>
                  <a:lnTo>
                    <a:pt x="19" y="60"/>
                  </a:lnTo>
                  <a:lnTo>
                    <a:pt x="13" y="75"/>
                  </a:lnTo>
                  <a:lnTo>
                    <a:pt x="13" y="141"/>
                  </a:lnTo>
                  <a:lnTo>
                    <a:pt x="52" y="141"/>
                  </a:lnTo>
                  <a:lnTo>
                    <a:pt x="52" y="115"/>
                  </a:lnTo>
                  <a:lnTo>
                    <a:pt x="138" y="115"/>
                  </a:lnTo>
                  <a:lnTo>
                    <a:pt x="138" y="141"/>
                  </a:lnTo>
                  <a:lnTo>
                    <a:pt x="177" y="141"/>
                  </a:lnTo>
                  <a:lnTo>
                    <a:pt x="177" y="75"/>
                  </a:lnTo>
                  <a:lnTo>
                    <a:pt x="171" y="60"/>
                  </a:lnTo>
                  <a:lnTo>
                    <a:pt x="188" y="60"/>
                  </a:lnTo>
                  <a:lnTo>
                    <a:pt x="188" y="45"/>
                  </a:lnTo>
                  <a:close/>
                  <a:moveTo>
                    <a:pt x="168" y="106"/>
                  </a:moveTo>
                  <a:lnTo>
                    <a:pt x="143" y="106"/>
                  </a:lnTo>
                  <a:lnTo>
                    <a:pt x="1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22" y="106"/>
                  </a:lnTo>
                  <a:lnTo>
                    <a:pt x="22" y="77"/>
                  </a:lnTo>
                  <a:lnTo>
                    <a:pt x="48" y="9"/>
                  </a:lnTo>
                  <a:lnTo>
                    <a:pt x="141" y="9"/>
                  </a:lnTo>
                  <a:lnTo>
                    <a:pt x="168" y="77"/>
                  </a:lnTo>
                  <a:lnTo>
                    <a:pt x="168" y="1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142"/>
            <p:cNvSpPr>
              <a:spLocks noEditPoints="1"/>
            </p:cNvSpPr>
            <p:nvPr/>
          </p:nvSpPr>
          <p:spPr bwMode="auto">
            <a:xfrm>
              <a:off x="4373563" y="1747838"/>
              <a:ext cx="177800" cy="63500"/>
            </a:xfrm>
            <a:custGeom>
              <a:avLst/>
              <a:gdLst>
                <a:gd name="T0" fmla="*/ 15 w 112"/>
                <a:gd name="T1" fmla="*/ 0 h 40"/>
                <a:gd name="T2" fmla="*/ 0 w 112"/>
                <a:gd name="T3" fmla="*/ 40 h 40"/>
                <a:gd name="T4" fmla="*/ 112 w 112"/>
                <a:gd name="T5" fmla="*/ 40 h 40"/>
                <a:gd name="T6" fmla="*/ 95 w 112"/>
                <a:gd name="T7" fmla="*/ 0 h 40"/>
                <a:gd name="T8" fmla="*/ 15 w 112"/>
                <a:gd name="T9" fmla="*/ 0 h 40"/>
                <a:gd name="T10" fmla="*/ 12 w 112"/>
                <a:gd name="T11" fmla="*/ 32 h 40"/>
                <a:gd name="T12" fmla="*/ 21 w 112"/>
                <a:gd name="T13" fmla="*/ 8 h 40"/>
                <a:gd name="T14" fmla="*/ 90 w 112"/>
                <a:gd name="T15" fmla="*/ 8 h 40"/>
                <a:gd name="T16" fmla="*/ 99 w 112"/>
                <a:gd name="T17" fmla="*/ 32 h 40"/>
                <a:gd name="T18" fmla="*/ 12 w 112"/>
                <a:gd name="T19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40">
                  <a:moveTo>
                    <a:pt x="15" y="0"/>
                  </a:moveTo>
                  <a:lnTo>
                    <a:pt x="0" y="40"/>
                  </a:lnTo>
                  <a:lnTo>
                    <a:pt x="112" y="40"/>
                  </a:lnTo>
                  <a:lnTo>
                    <a:pt x="95" y="0"/>
                  </a:lnTo>
                  <a:lnTo>
                    <a:pt x="15" y="0"/>
                  </a:lnTo>
                  <a:close/>
                  <a:moveTo>
                    <a:pt x="12" y="32"/>
                  </a:moveTo>
                  <a:lnTo>
                    <a:pt x="21" y="8"/>
                  </a:lnTo>
                  <a:lnTo>
                    <a:pt x="90" y="8"/>
                  </a:lnTo>
                  <a:lnTo>
                    <a:pt x="99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071563" y="1711203"/>
            <a:ext cx="288925" cy="284163"/>
            <a:chOff x="1071563" y="1689100"/>
            <a:chExt cx="288925" cy="284163"/>
          </a:xfrm>
        </p:grpSpPr>
        <p:sp>
          <p:nvSpPr>
            <p:cNvPr id="594" name="Freeform 143"/>
            <p:cNvSpPr>
              <a:spLocks/>
            </p:cNvSpPr>
            <p:nvPr/>
          </p:nvSpPr>
          <p:spPr bwMode="auto">
            <a:xfrm>
              <a:off x="1089025" y="1703388"/>
              <a:ext cx="254000" cy="257175"/>
            </a:xfrm>
            <a:custGeom>
              <a:avLst/>
              <a:gdLst>
                <a:gd name="T0" fmla="*/ 42 w 638"/>
                <a:gd name="T1" fmla="*/ 492 h 648"/>
                <a:gd name="T2" fmla="*/ 193 w 638"/>
                <a:gd name="T3" fmla="*/ 437 h 648"/>
                <a:gd name="T4" fmla="*/ 150 w 638"/>
                <a:gd name="T5" fmla="*/ 167 h 648"/>
                <a:gd name="T6" fmla="*/ 318 w 638"/>
                <a:gd name="T7" fmla="*/ 0 h 648"/>
                <a:gd name="T8" fmla="*/ 486 w 638"/>
                <a:gd name="T9" fmla="*/ 168 h 648"/>
                <a:gd name="T10" fmla="*/ 454 w 638"/>
                <a:gd name="T11" fmla="*/ 441 h 648"/>
                <a:gd name="T12" fmla="*/ 596 w 638"/>
                <a:gd name="T13" fmla="*/ 492 h 648"/>
                <a:gd name="T14" fmla="*/ 638 w 638"/>
                <a:gd name="T15" fmla="*/ 648 h 648"/>
                <a:gd name="T16" fmla="*/ 0 w 638"/>
                <a:gd name="T17" fmla="*/ 648 h 648"/>
                <a:gd name="T18" fmla="*/ 42 w 638"/>
                <a:gd name="T19" fmla="*/ 492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8" h="648">
                  <a:moveTo>
                    <a:pt x="42" y="492"/>
                  </a:moveTo>
                  <a:cubicBezTo>
                    <a:pt x="193" y="437"/>
                    <a:pt x="193" y="437"/>
                    <a:pt x="193" y="437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50" y="75"/>
                    <a:pt x="226" y="0"/>
                    <a:pt x="318" y="0"/>
                  </a:cubicBezTo>
                  <a:cubicBezTo>
                    <a:pt x="410" y="0"/>
                    <a:pt x="485" y="75"/>
                    <a:pt x="486" y="168"/>
                  </a:cubicBezTo>
                  <a:cubicBezTo>
                    <a:pt x="454" y="441"/>
                    <a:pt x="454" y="441"/>
                    <a:pt x="454" y="441"/>
                  </a:cubicBezTo>
                  <a:cubicBezTo>
                    <a:pt x="596" y="492"/>
                    <a:pt x="596" y="492"/>
                    <a:pt x="596" y="492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0" y="648"/>
                    <a:pt x="0" y="648"/>
                    <a:pt x="0" y="648"/>
                  </a:cubicBezTo>
                  <a:lnTo>
                    <a:pt x="42" y="4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44"/>
            <p:cNvSpPr>
              <a:spLocks/>
            </p:cNvSpPr>
            <p:nvPr/>
          </p:nvSpPr>
          <p:spPr bwMode="auto">
            <a:xfrm>
              <a:off x="1217613" y="1703388"/>
              <a:ext cx="125413" cy="257175"/>
            </a:xfrm>
            <a:custGeom>
              <a:avLst/>
              <a:gdLst>
                <a:gd name="T0" fmla="*/ 4 w 316"/>
                <a:gd name="T1" fmla="*/ 126 h 648"/>
                <a:gd name="T2" fmla="*/ 132 w 316"/>
                <a:gd name="T3" fmla="*/ 171 h 648"/>
                <a:gd name="T4" fmla="*/ 138 w 316"/>
                <a:gd name="T5" fmla="*/ 175 h 648"/>
                <a:gd name="T6" fmla="*/ 138 w 316"/>
                <a:gd name="T7" fmla="*/ 183 h 648"/>
                <a:gd name="T8" fmla="*/ 123 w 316"/>
                <a:gd name="T9" fmla="*/ 301 h 648"/>
                <a:gd name="T10" fmla="*/ 123 w 316"/>
                <a:gd name="T11" fmla="*/ 302 h 648"/>
                <a:gd name="T12" fmla="*/ 0 w 316"/>
                <a:gd name="T13" fmla="*/ 432 h 648"/>
                <a:gd name="T14" fmla="*/ 0 w 316"/>
                <a:gd name="T15" fmla="*/ 648 h 648"/>
                <a:gd name="T16" fmla="*/ 316 w 316"/>
                <a:gd name="T17" fmla="*/ 648 h 648"/>
                <a:gd name="T18" fmla="*/ 274 w 316"/>
                <a:gd name="T19" fmla="*/ 492 h 648"/>
                <a:gd name="T20" fmla="*/ 132 w 316"/>
                <a:gd name="T21" fmla="*/ 441 h 648"/>
                <a:gd name="T22" fmla="*/ 164 w 316"/>
                <a:gd name="T23" fmla="*/ 168 h 648"/>
                <a:gd name="T24" fmla="*/ 0 w 316"/>
                <a:gd name="T25" fmla="*/ 0 h 648"/>
                <a:gd name="T26" fmla="*/ 0 w 316"/>
                <a:gd name="T27" fmla="*/ 126 h 648"/>
                <a:gd name="T28" fmla="*/ 4 w 316"/>
                <a:gd name="T29" fmla="*/ 12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6" h="648">
                  <a:moveTo>
                    <a:pt x="4" y="126"/>
                  </a:moveTo>
                  <a:cubicBezTo>
                    <a:pt x="51" y="126"/>
                    <a:pt x="94" y="143"/>
                    <a:pt x="132" y="171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83"/>
                    <a:pt x="138" y="183"/>
                    <a:pt x="138" y="183"/>
                  </a:cubicBezTo>
                  <a:cubicBezTo>
                    <a:pt x="140" y="262"/>
                    <a:pt x="124" y="300"/>
                    <a:pt x="123" y="301"/>
                  </a:cubicBezTo>
                  <a:cubicBezTo>
                    <a:pt x="123" y="302"/>
                    <a:pt x="123" y="302"/>
                    <a:pt x="123" y="302"/>
                  </a:cubicBezTo>
                  <a:cubicBezTo>
                    <a:pt x="81" y="421"/>
                    <a:pt x="13" y="432"/>
                    <a:pt x="0" y="432"/>
                  </a:cubicBezTo>
                  <a:cubicBezTo>
                    <a:pt x="0" y="648"/>
                    <a:pt x="0" y="648"/>
                    <a:pt x="0" y="648"/>
                  </a:cubicBezTo>
                  <a:cubicBezTo>
                    <a:pt x="316" y="648"/>
                    <a:pt x="316" y="648"/>
                    <a:pt x="316" y="648"/>
                  </a:cubicBezTo>
                  <a:cubicBezTo>
                    <a:pt x="274" y="492"/>
                    <a:pt x="274" y="492"/>
                    <a:pt x="274" y="492"/>
                  </a:cubicBezTo>
                  <a:cubicBezTo>
                    <a:pt x="132" y="441"/>
                    <a:pt x="132" y="441"/>
                    <a:pt x="132" y="441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3" y="77"/>
                    <a:pt x="90" y="2"/>
                    <a:pt x="0" y="0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2" y="126"/>
                    <a:pt x="3" y="126"/>
                    <a:pt x="4" y="126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145"/>
            <p:cNvSpPr>
              <a:spLocks/>
            </p:cNvSpPr>
            <p:nvPr/>
          </p:nvSpPr>
          <p:spPr bwMode="auto">
            <a:xfrm>
              <a:off x="1217613" y="1800225"/>
              <a:ext cx="41275" cy="61913"/>
            </a:xfrm>
            <a:custGeom>
              <a:avLst/>
              <a:gdLst>
                <a:gd name="T0" fmla="*/ 95 w 106"/>
                <a:gd name="T1" fmla="*/ 47 h 156"/>
                <a:gd name="T2" fmla="*/ 96 w 106"/>
                <a:gd name="T3" fmla="*/ 46 h 156"/>
                <a:gd name="T4" fmla="*/ 106 w 106"/>
                <a:gd name="T5" fmla="*/ 0 h 156"/>
                <a:gd name="T6" fmla="*/ 18 w 106"/>
                <a:gd name="T7" fmla="*/ 40 h 156"/>
                <a:gd name="T8" fmla="*/ 8 w 106"/>
                <a:gd name="T9" fmla="*/ 26 h 156"/>
                <a:gd name="T10" fmla="*/ 0 w 106"/>
                <a:gd name="T11" fmla="*/ 26 h 156"/>
                <a:gd name="T12" fmla="*/ 0 w 106"/>
                <a:gd name="T13" fmla="*/ 156 h 156"/>
                <a:gd name="T14" fmla="*/ 95 w 106"/>
                <a:gd name="T15" fmla="*/ 47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156">
                  <a:moveTo>
                    <a:pt x="95" y="47"/>
                  </a:moveTo>
                  <a:cubicBezTo>
                    <a:pt x="96" y="46"/>
                    <a:pt x="96" y="46"/>
                    <a:pt x="96" y="46"/>
                  </a:cubicBezTo>
                  <a:cubicBezTo>
                    <a:pt x="96" y="45"/>
                    <a:pt x="102" y="30"/>
                    <a:pt x="106" y="0"/>
                  </a:cubicBezTo>
                  <a:cubicBezTo>
                    <a:pt x="87" y="22"/>
                    <a:pt x="55" y="37"/>
                    <a:pt x="18" y="40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4" y="156"/>
                    <a:pt x="58" y="151"/>
                    <a:pt x="95" y="47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46"/>
            <p:cNvSpPr>
              <a:spLocks noEditPoints="1"/>
            </p:cNvSpPr>
            <p:nvPr/>
          </p:nvSpPr>
          <p:spPr bwMode="auto">
            <a:xfrm>
              <a:off x="1071563" y="1689100"/>
              <a:ext cx="288925" cy="284163"/>
            </a:xfrm>
            <a:custGeom>
              <a:avLst/>
              <a:gdLst>
                <a:gd name="T0" fmla="*/ 670 w 728"/>
                <a:gd name="T1" fmla="*/ 501 h 717"/>
                <a:gd name="T2" fmla="*/ 536 w 728"/>
                <a:gd name="T3" fmla="*/ 453 h 717"/>
                <a:gd name="T4" fmla="*/ 565 w 728"/>
                <a:gd name="T5" fmla="*/ 206 h 717"/>
                <a:gd name="T6" fmla="*/ 565 w 728"/>
                <a:gd name="T7" fmla="*/ 204 h 717"/>
                <a:gd name="T8" fmla="*/ 363 w 728"/>
                <a:gd name="T9" fmla="*/ 0 h 717"/>
                <a:gd name="T10" fmla="*/ 160 w 728"/>
                <a:gd name="T11" fmla="*/ 204 h 717"/>
                <a:gd name="T12" fmla="*/ 199 w 728"/>
                <a:gd name="T13" fmla="*/ 450 h 717"/>
                <a:gd name="T14" fmla="*/ 58 w 728"/>
                <a:gd name="T15" fmla="*/ 501 h 717"/>
                <a:gd name="T16" fmla="*/ 0 w 728"/>
                <a:gd name="T17" fmla="*/ 717 h 717"/>
                <a:gd name="T18" fmla="*/ 728 w 728"/>
                <a:gd name="T19" fmla="*/ 717 h 717"/>
                <a:gd name="T20" fmla="*/ 670 w 728"/>
                <a:gd name="T21" fmla="*/ 501 h 717"/>
                <a:gd name="T22" fmla="*/ 87 w 728"/>
                <a:gd name="T23" fmla="*/ 527 h 717"/>
                <a:gd name="T24" fmla="*/ 238 w 728"/>
                <a:gd name="T25" fmla="*/ 472 h 717"/>
                <a:gd name="T26" fmla="*/ 195 w 728"/>
                <a:gd name="T27" fmla="*/ 202 h 717"/>
                <a:gd name="T28" fmla="*/ 363 w 728"/>
                <a:gd name="T29" fmla="*/ 35 h 717"/>
                <a:gd name="T30" fmla="*/ 531 w 728"/>
                <a:gd name="T31" fmla="*/ 203 h 717"/>
                <a:gd name="T32" fmla="*/ 499 w 728"/>
                <a:gd name="T33" fmla="*/ 476 h 717"/>
                <a:gd name="T34" fmla="*/ 641 w 728"/>
                <a:gd name="T35" fmla="*/ 527 h 717"/>
                <a:gd name="T36" fmla="*/ 683 w 728"/>
                <a:gd name="T37" fmla="*/ 683 h 717"/>
                <a:gd name="T38" fmla="*/ 45 w 728"/>
                <a:gd name="T39" fmla="*/ 683 h 717"/>
                <a:gd name="T40" fmla="*/ 87 w 728"/>
                <a:gd name="T41" fmla="*/ 52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8" h="717">
                  <a:moveTo>
                    <a:pt x="670" y="501"/>
                  </a:moveTo>
                  <a:cubicBezTo>
                    <a:pt x="536" y="453"/>
                    <a:pt x="536" y="453"/>
                    <a:pt x="536" y="453"/>
                  </a:cubicBezTo>
                  <a:cubicBezTo>
                    <a:pt x="565" y="206"/>
                    <a:pt x="565" y="206"/>
                    <a:pt x="565" y="206"/>
                  </a:cubicBezTo>
                  <a:cubicBezTo>
                    <a:pt x="565" y="204"/>
                    <a:pt x="565" y="204"/>
                    <a:pt x="565" y="204"/>
                  </a:cubicBezTo>
                  <a:cubicBezTo>
                    <a:pt x="565" y="91"/>
                    <a:pt x="474" y="0"/>
                    <a:pt x="363" y="0"/>
                  </a:cubicBezTo>
                  <a:cubicBezTo>
                    <a:pt x="251" y="0"/>
                    <a:pt x="160" y="91"/>
                    <a:pt x="160" y="204"/>
                  </a:cubicBezTo>
                  <a:cubicBezTo>
                    <a:pt x="199" y="450"/>
                    <a:pt x="199" y="450"/>
                    <a:pt x="199" y="450"/>
                  </a:cubicBezTo>
                  <a:cubicBezTo>
                    <a:pt x="58" y="501"/>
                    <a:pt x="58" y="501"/>
                    <a:pt x="58" y="501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728" y="717"/>
                    <a:pt x="728" y="717"/>
                    <a:pt x="728" y="717"/>
                  </a:cubicBezTo>
                  <a:lnTo>
                    <a:pt x="670" y="501"/>
                  </a:lnTo>
                  <a:close/>
                  <a:moveTo>
                    <a:pt x="87" y="527"/>
                  </a:moveTo>
                  <a:cubicBezTo>
                    <a:pt x="238" y="472"/>
                    <a:pt x="238" y="472"/>
                    <a:pt x="238" y="472"/>
                  </a:cubicBezTo>
                  <a:cubicBezTo>
                    <a:pt x="195" y="202"/>
                    <a:pt x="195" y="202"/>
                    <a:pt x="195" y="202"/>
                  </a:cubicBezTo>
                  <a:cubicBezTo>
                    <a:pt x="195" y="110"/>
                    <a:pt x="271" y="35"/>
                    <a:pt x="363" y="35"/>
                  </a:cubicBezTo>
                  <a:cubicBezTo>
                    <a:pt x="455" y="35"/>
                    <a:pt x="530" y="110"/>
                    <a:pt x="531" y="203"/>
                  </a:cubicBezTo>
                  <a:cubicBezTo>
                    <a:pt x="499" y="476"/>
                    <a:pt x="499" y="476"/>
                    <a:pt x="499" y="476"/>
                  </a:cubicBezTo>
                  <a:cubicBezTo>
                    <a:pt x="641" y="527"/>
                    <a:pt x="641" y="527"/>
                    <a:pt x="641" y="527"/>
                  </a:cubicBezTo>
                  <a:cubicBezTo>
                    <a:pt x="683" y="683"/>
                    <a:pt x="683" y="683"/>
                    <a:pt x="683" y="683"/>
                  </a:cubicBezTo>
                  <a:cubicBezTo>
                    <a:pt x="45" y="683"/>
                    <a:pt x="45" y="683"/>
                    <a:pt x="45" y="683"/>
                  </a:cubicBezTo>
                  <a:lnTo>
                    <a:pt x="87" y="52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147"/>
            <p:cNvSpPr>
              <a:spLocks noEditPoints="1"/>
            </p:cNvSpPr>
            <p:nvPr/>
          </p:nvSpPr>
          <p:spPr bwMode="auto">
            <a:xfrm>
              <a:off x="1160463" y="1752600"/>
              <a:ext cx="112713" cy="122238"/>
            </a:xfrm>
            <a:custGeom>
              <a:avLst/>
              <a:gdLst>
                <a:gd name="T0" fmla="*/ 283 w 285"/>
                <a:gd name="T1" fmla="*/ 57 h 306"/>
                <a:gd name="T2" fmla="*/ 283 w 285"/>
                <a:gd name="T3" fmla="*/ 49 h 306"/>
                <a:gd name="T4" fmla="*/ 277 w 285"/>
                <a:gd name="T5" fmla="*/ 45 h 306"/>
                <a:gd name="T6" fmla="*/ 149 w 285"/>
                <a:gd name="T7" fmla="*/ 0 h 306"/>
                <a:gd name="T8" fmla="*/ 8 w 285"/>
                <a:gd name="T9" fmla="*/ 43 h 306"/>
                <a:gd name="T10" fmla="*/ 1 w 285"/>
                <a:gd name="T11" fmla="*/ 48 h 306"/>
                <a:gd name="T12" fmla="*/ 1 w 285"/>
                <a:gd name="T13" fmla="*/ 56 h 306"/>
                <a:gd name="T14" fmla="*/ 18 w 285"/>
                <a:gd name="T15" fmla="*/ 177 h 306"/>
                <a:gd name="T16" fmla="*/ 18 w 285"/>
                <a:gd name="T17" fmla="*/ 177 h 306"/>
                <a:gd name="T18" fmla="*/ 142 w 285"/>
                <a:gd name="T19" fmla="*/ 306 h 306"/>
                <a:gd name="T20" fmla="*/ 142 w 285"/>
                <a:gd name="T21" fmla="*/ 306 h 306"/>
                <a:gd name="T22" fmla="*/ 145 w 285"/>
                <a:gd name="T23" fmla="*/ 306 h 306"/>
                <a:gd name="T24" fmla="*/ 268 w 285"/>
                <a:gd name="T25" fmla="*/ 176 h 306"/>
                <a:gd name="T26" fmla="*/ 268 w 285"/>
                <a:gd name="T27" fmla="*/ 175 h 306"/>
                <a:gd name="T28" fmla="*/ 283 w 285"/>
                <a:gd name="T29" fmla="*/ 57 h 306"/>
                <a:gd name="T30" fmla="*/ 217 w 285"/>
                <a:gd name="T31" fmla="*/ 80 h 306"/>
                <a:gd name="T32" fmla="*/ 164 w 285"/>
                <a:gd name="T33" fmla="*/ 117 h 306"/>
                <a:gd name="T34" fmla="*/ 217 w 285"/>
                <a:gd name="T35" fmla="*/ 80 h 306"/>
                <a:gd name="T36" fmla="*/ 67 w 285"/>
                <a:gd name="T37" fmla="*/ 80 h 306"/>
                <a:gd name="T38" fmla="*/ 120 w 285"/>
                <a:gd name="T39" fmla="*/ 117 h 306"/>
                <a:gd name="T40" fmla="*/ 67 w 285"/>
                <a:gd name="T41" fmla="*/ 80 h 306"/>
                <a:gd name="T42" fmla="*/ 241 w 285"/>
                <a:gd name="T43" fmla="*/ 164 h 306"/>
                <a:gd name="T44" fmla="*/ 240 w 285"/>
                <a:gd name="T45" fmla="*/ 165 h 306"/>
                <a:gd name="T46" fmla="*/ 145 w 285"/>
                <a:gd name="T47" fmla="*/ 274 h 306"/>
                <a:gd name="T48" fmla="*/ 142 w 285"/>
                <a:gd name="T49" fmla="*/ 274 h 306"/>
                <a:gd name="T50" fmla="*/ 46 w 285"/>
                <a:gd name="T51" fmla="*/ 166 h 306"/>
                <a:gd name="T52" fmla="*/ 45 w 285"/>
                <a:gd name="T53" fmla="*/ 165 h 306"/>
                <a:gd name="T54" fmla="*/ 33 w 285"/>
                <a:gd name="T55" fmla="*/ 106 h 306"/>
                <a:gd name="T56" fmla="*/ 127 w 285"/>
                <a:gd name="T57" fmla="*/ 158 h 306"/>
                <a:gd name="T58" fmla="*/ 137 w 285"/>
                <a:gd name="T59" fmla="*/ 144 h 306"/>
                <a:gd name="T60" fmla="*/ 153 w 285"/>
                <a:gd name="T61" fmla="*/ 144 h 306"/>
                <a:gd name="T62" fmla="*/ 163 w 285"/>
                <a:gd name="T63" fmla="*/ 158 h 306"/>
                <a:gd name="T64" fmla="*/ 251 w 285"/>
                <a:gd name="T65" fmla="*/ 118 h 306"/>
                <a:gd name="T66" fmla="*/ 241 w 285"/>
                <a:gd name="T67" fmla="*/ 16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5" h="306">
                  <a:moveTo>
                    <a:pt x="283" y="57"/>
                  </a:moveTo>
                  <a:cubicBezTo>
                    <a:pt x="283" y="49"/>
                    <a:pt x="283" y="49"/>
                    <a:pt x="283" y="49"/>
                  </a:cubicBezTo>
                  <a:cubicBezTo>
                    <a:pt x="277" y="45"/>
                    <a:pt x="277" y="45"/>
                    <a:pt x="277" y="45"/>
                  </a:cubicBezTo>
                  <a:cubicBezTo>
                    <a:pt x="239" y="17"/>
                    <a:pt x="196" y="0"/>
                    <a:pt x="149" y="0"/>
                  </a:cubicBezTo>
                  <a:cubicBezTo>
                    <a:pt x="83" y="0"/>
                    <a:pt x="29" y="31"/>
                    <a:pt x="8" y="43"/>
                  </a:cubicBezTo>
                  <a:cubicBezTo>
                    <a:pt x="1" y="48"/>
                    <a:pt x="1" y="48"/>
                    <a:pt x="1" y="48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138"/>
                    <a:pt x="17" y="176"/>
                    <a:pt x="18" y="177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62" y="298"/>
                    <a:pt x="129" y="306"/>
                    <a:pt x="142" y="306"/>
                  </a:cubicBezTo>
                  <a:cubicBezTo>
                    <a:pt x="142" y="306"/>
                    <a:pt x="142" y="306"/>
                    <a:pt x="142" y="306"/>
                  </a:cubicBezTo>
                  <a:cubicBezTo>
                    <a:pt x="145" y="306"/>
                    <a:pt x="145" y="306"/>
                    <a:pt x="145" y="306"/>
                  </a:cubicBezTo>
                  <a:cubicBezTo>
                    <a:pt x="158" y="306"/>
                    <a:pt x="226" y="296"/>
                    <a:pt x="268" y="176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69" y="174"/>
                    <a:pt x="285" y="136"/>
                    <a:pt x="283" y="57"/>
                  </a:cubicBezTo>
                  <a:close/>
                  <a:moveTo>
                    <a:pt x="217" y="80"/>
                  </a:moveTo>
                  <a:cubicBezTo>
                    <a:pt x="226" y="148"/>
                    <a:pt x="164" y="117"/>
                    <a:pt x="164" y="117"/>
                  </a:cubicBezTo>
                  <a:lnTo>
                    <a:pt x="217" y="80"/>
                  </a:lnTo>
                  <a:close/>
                  <a:moveTo>
                    <a:pt x="67" y="80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0" y="117"/>
                    <a:pt x="59" y="148"/>
                    <a:pt x="67" y="80"/>
                  </a:cubicBezTo>
                  <a:close/>
                  <a:moveTo>
                    <a:pt x="241" y="164"/>
                  </a:moveTo>
                  <a:cubicBezTo>
                    <a:pt x="240" y="165"/>
                    <a:pt x="240" y="165"/>
                    <a:pt x="240" y="165"/>
                  </a:cubicBezTo>
                  <a:cubicBezTo>
                    <a:pt x="203" y="271"/>
                    <a:pt x="147" y="274"/>
                    <a:pt x="145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37" y="274"/>
                    <a:pt x="84" y="270"/>
                    <a:pt x="46" y="166"/>
                  </a:cubicBezTo>
                  <a:cubicBezTo>
                    <a:pt x="45" y="165"/>
                    <a:pt x="45" y="165"/>
                    <a:pt x="45" y="165"/>
                  </a:cubicBezTo>
                  <a:cubicBezTo>
                    <a:pt x="45" y="164"/>
                    <a:pt x="37" y="145"/>
                    <a:pt x="33" y="106"/>
                  </a:cubicBezTo>
                  <a:cubicBezTo>
                    <a:pt x="50" y="133"/>
                    <a:pt x="85" y="153"/>
                    <a:pt x="127" y="158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200" y="155"/>
                    <a:pt x="232" y="140"/>
                    <a:pt x="251" y="118"/>
                  </a:cubicBezTo>
                  <a:cubicBezTo>
                    <a:pt x="247" y="148"/>
                    <a:pt x="241" y="163"/>
                    <a:pt x="241" y="16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887538" y="1721522"/>
            <a:ext cx="284163" cy="263525"/>
            <a:chOff x="1887538" y="1700213"/>
            <a:chExt cx="284163" cy="263525"/>
          </a:xfrm>
        </p:grpSpPr>
        <p:sp>
          <p:nvSpPr>
            <p:cNvPr id="599" name="Freeform 148"/>
            <p:cNvSpPr>
              <a:spLocks/>
            </p:cNvSpPr>
            <p:nvPr/>
          </p:nvSpPr>
          <p:spPr bwMode="auto">
            <a:xfrm>
              <a:off x="1903413" y="1717675"/>
              <a:ext cx="254000" cy="230188"/>
            </a:xfrm>
            <a:custGeom>
              <a:avLst/>
              <a:gdLst>
                <a:gd name="T0" fmla="*/ 0 w 160"/>
                <a:gd name="T1" fmla="*/ 145 h 145"/>
                <a:gd name="T2" fmla="*/ 160 w 160"/>
                <a:gd name="T3" fmla="*/ 145 h 145"/>
                <a:gd name="T4" fmla="*/ 160 w 160"/>
                <a:gd name="T5" fmla="*/ 46 h 145"/>
                <a:gd name="T6" fmla="*/ 78 w 160"/>
                <a:gd name="T7" fmla="*/ 0 h 145"/>
                <a:gd name="T8" fmla="*/ 0 w 160"/>
                <a:gd name="T9" fmla="*/ 46 h 145"/>
                <a:gd name="T10" fmla="*/ 0 w 160"/>
                <a:gd name="T1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45">
                  <a:moveTo>
                    <a:pt x="0" y="145"/>
                  </a:moveTo>
                  <a:lnTo>
                    <a:pt x="160" y="145"/>
                  </a:lnTo>
                  <a:lnTo>
                    <a:pt x="160" y="46"/>
                  </a:lnTo>
                  <a:lnTo>
                    <a:pt x="78" y="0"/>
                  </a:lnTo>
                  <a:lnTo>
                    <a:pt x="0" y="46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149"/>
            <p:cNvSpPr>
              <a:spLocks/>
            </p:cNvSpPr>
            <p:nvPr/>
          </p:nvSpPr>
          <p:spPr bwMode="auto">
            <a:xfrm>
              <a:off x="2027238" y="1717675"/>
              <a:ext cx="130175" cy="230188"/>
            </a:xfrm>
            <a:custGeom>
              <a:avLst/>
              <a:gdLst>
                <a:gd name="T0" fmla="*/ 82 w 82"/>
                <a:gd name="T1" fmla="*/ 46 h 145"/>
                <a:gd name="T2" fmla="*/ 0 w 82"/>
                <a:gd name="T3" fmla="*/ 0 h 145"/>
                <a:gd name="T4" fmla="*/ 0 w 82"/>
                <a:gd name="T5" fmla="*/ 145 h 145"/>
                <a:gd name="T6" fmla="*/ 82 w 82"/>
                <a:gd name="T7" fmla="*/ 145 h 145"/>
                <a:gd name="T8" fmla="*/ 82 w 82"/>
                <a:gd name="T9" fmla="*/ 4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45">
                  <a:moveTo>
                    <a:pt x="82" y="46"/>
                  </a:moveTo>
                  <a:lnTo>
                    <a:pt x="0" y="0"/>
                  </a:lnTo>
                  <a:lnTo>
                    <a:pt x="0" y="145"/>
                  </a:lnTo>
                  <a:lnTo>
                    <a:pt x="82" y="145"/>
                  </a:lnTo>
                  <a:lnTo>
                    <a:pt x="82" y="4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50"/>
            <p:cNvSpPr>
              <a:spLocks noEditPoints="1"/>
            </p:cNvSpPr>
            <p:nvPr/>
          </p:nvSpPr>
          <p:spPr bwMode="auto">
            <a:xfrm>
              <a:off x="1887538" y="1700213"/>
              <a:ext cx="284163" cy="263525"/>
            </a:xfrm>
            <a:custGeom>
              <a:avLst/>
              <a:gdLst>
                <a:gd name="T0" fmla="*/ 179 w 179"/>
                <a:gd name="T1" fmla="*/ 166 h 166"/>
                <a:gd name="T2" fmla="*/ 0 w 179"/>
                <a:gd name="T3" fmla="*/ 166 h 166"/>
                <a:gd name="T4" fmla="*/ 0 w 179"/>
                <a:gd name="T5" fmla="*/ 52 h 166"/>
                <a:gd name="T6" fmla="*/ 88 w 179"/>
                <a:gd name="T7" fmla="*/ 0 h 166"/>
                <a:gd name="T8" fmla="*/ 179 w 179"/>
                <a:gd name="T9" fmla="*/ 52 h 166"/>
                <a:gd name="T10" fmla="*/ 179 w 179"/>
                <a:gd name="T11" fmla="*/ 166 h 166"/>
                <a:gd name="T12" fmla="*/ 10 w 179"/>
                <a:gd name="T13" fmla="*/ 156 h 166"/>
                <a:gd name="T14" fmla="*/ 170 w 179"/>
                <a:gd name="T15" fmla="*/ 156 h 166"/>
                <a:gd name="T16" fmla="*/ 170 w 179"/>
                <a:gd name="T17" fmla="*/ 57 h 166"/>
                <a:gd name="T18" fmla="*/ 88 w 179"/>
                <a:gd name="T19" fmla="*/ 11 h 166"/>
                <a:gd name="T20" fmla="*/ 10 w 179"/>
                <a:gd name="T21" fmla="*/ 57 h 166"/>
                <a:gd name="T22" fmla="*/ 10 w 179"/>
                <a:gd name="T23" fmla="*/ 15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" h="166">
                  <a:moveTo>
                    <a:pt x="179" y="166"/>
                  </a:moveTo>
                  <a:lnTo>
                    <a:pt x="0" y="166"/>
                  </a:lnTo>
                  <a:lnTo>
                    <a:pt x="0" y="52"/>
                  </a:lnTo>
                  <a:lnTo>
                    <a:pt x="88" y="0"/>
                  </a:lnTo>
                  <a:lnTo>
                    <a:pt x="179" y="52"/>
                  </a:lnTo>
                  <a:lnTo>
                    <a:pt x="179" y="166"/>
                  </a:lnTo>
                  <a:close/>
                  <a:moveTo>
                    <a:pt x="10" y="156"/>
                  </a:moveTo>
                  <a:lnTo>
                    <a:pt x="170" y="156"/>
                  </a:lnTo>
                  <a:lnTo>
                    <a:pt x="170" y="57"/>
                  </a:lnTo>
                  <a:lnTo>
                    <a:pt x="88" y="11"/>
                  </a:lnTo>
                  <a:lnTo>
                    <a:pt x="10" y="57"/>
                  </a:lnTo>
                  <a:lnTo>
                    <a:pt x="10" y="15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927725" y="1765178"/>
            <a:ext cx="298450" cy="176213"/>
            <a:chOff x="5927725" y="1739900"/>
            <a:chExt cx="298450" cy="176213"/>
          </a:xfrm>
        </p:grpSpPr>
        <p:sp>
          <p:nvSpPr>
            <p:cNvPr id="614" name="Freeform 163"/>
            <p:cNvSpPr>
              <a:spLocks/>
            </p:cNvSpPr>
            <p:nvPr/>
          </p:nvSpPr>
          <p:spPr bwMode="auto">
            <a:xfrm>
              <a:off x="5940425" y="1752600"/>
              <a:ext cx="271463" cy="150813"/>
            </a:xfrm>
            <a:custGeom>
              <a:avLst/>
              <a:gdLst>
                <a:gd name="T0" fmla="*/ 103 w 684"/>
                <a:gd name="T1" fmla="*/ 191 h 377"/>
                <a:gd name="T2" fmla="*/ 1 w 684"/>
                <a:gd name="T3" fmla="*/ 274 h 377"/>
                <a:gd name="T4" fmla="*/ 23 w 684"/>
                <a:gd name="T5" fmla="*/ 342 h 377"/>
                <a:gd name="T6" fmla="*/ 128 w 684"/>
                <a:gd name="T7" fmla="*/ 377 h 377"/>
                <a:gd name="T8" fmla="*/ 128 w 684"/>
                <a:gd name="T9" fmla="*/ 377 h 377"/>
                <a:gd name="T10" fmla="*/ 139 w 684"/>
                <a:gd name="T11" fmla="*/ 377 h 377"/>
                <a:gd name="T12" fmla="*/ 141 w 684"/>
                <a:gd name="T13" fmla="*/ 377 h 377"/>
                <a:gd name="T14" fmla="*/ 525 w 684"/>
                <a:gd name="T15" fmla="*/ 377 h 377"/>
                <a:gd name="T16" fmla="*/ 532 w 684"/>
                <a:gd name="T17" fmla="*/ 377 h 377"/>
                <a:gd name="T18" fmla="*/ 683 w 684"/>
                <a:gd name="T19" fmla="*/ 254 h 377"/>
                <a:gd name="T20" fmla="*/ 576 w 684"/>
                <a:gd name="T21" fmla="*/ 131 h 377"/>
                <a:gd name="T22" fmla="*/ 562 w 684"/>
                <a:gd name="T23" fmla="*/ 130 h 377"/>
                <a:gd name="T24" fmla="*/ 560 w 684"/>
                <a:gd name="T25" fmla="*/ 117 h 377"/>
                <a:gd name="T26" fmla="*/ 426 w 684"/>
                <a:gd name="T27" fmla="*/ 1 h 377"/>
                <a:gd name="T28" fmla="*/ 408 w 684"/>
                <a:gd name="T29" fmla="*/ 0 h 377"/>
                <a:gd name="T30" fmla="*/ 272 w 684"/>
                <a:gd name="T31" fmla="*/ 88 h 377"/>
                <a:gd name="T32" fmla="*/ 260 w 684"/>
                <a:gd name="T33" fmla="*/ 107 h 377"/>
                <a:gd name="T34" fmla="*/ 248 w 684"/>
                <a:gd name="T35" fmla="*/ 103 h 377"/>
                <a:gd name="T36" fmla="*/ 211 w 684"/>
                <a:gd name="T37" fmla="*/ 99 h 377"/>
                <a:gd name="T38" fmla="*/ 126 w 684"/>
                <a:gd name="T39" fmla="*/ 176 h 377"/>
                <a:gd name="T40" fmla="*/ 124 w 684"/>
                <a:gd name="T41" fmla="*/ 192 h 377"/>
                <a:gd name="T42" fmla="*/ 107 w 684"/>
                <a:gd name="T43" fmla="*/ 191 h 377"/>
                <a:gd name="T44" fmla="*/ 103 w 684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4" h="377">
                  <a:moveTo>
                    <a:pt x="103" y="191"/>
                  </a:moveTo>
                  <a:cubicBezTo>
                    <a:pt x="73" y="191"/>
                    <a:pt x="5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3" y="374"/>
                    <a:pt x="106" y="377"/>
                    <a:pt x="128" y="377"/>
                  </a:cubicBezTo>
                  <a:cubicBezTo>
                    <a:pt x="128" y="377"/>
                    <a:pt x="128" y="377"/>
                    <a:pt x="128" y="377"/>
                  </a:cubicBezTo>
                  <a:cubicBezTo>
                    <a:pt x="135" y="377"/>
                    <a:pt x="139" y="377"/>
                    <a:pt x="139" y="377"/>
                  </a:cubicBezTo>
                  <a:cubicBezTo>
                    <a:pt x="141" y="377"/>
                    <a:pt x="141" y="377"/>
                    <a:pt x="141" y="377"/>
                  </a:cubicBezTo>
                  <a:cubicBezTo>
                    <a:pt x="525" y="377"/>
                    <a:pt x="525" y="377"/>
                    <a:pt x="525" y="377"/>
                  </a:cubicBezTo>
                  <a:cubicBezTo>
                    <a:pt x="526" y="377"/>
                    <a:pt x="528" y="377"/>
                    <a:pt x="532" y="377"/>
                  </a:cubicBezTo>
                  <a:cubicBezTo>
                    <a:pt x="567" y="377"/>
                    <a:pt x="683" y="368"/>
                    <a:pt x="683" y="254"/>
                  </a:cubicBezTo>
                  <a:cubicBezTo>
                    <a:pt x="683" y="248"/>
                    <a:pt x="684" y="136"/>
                    <a:pt x="576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60" y="117"/>
                    <a:pt x="560" y="117"/>
                    <a:pt x="560" y="117"/>
                  </a:cubicBezTo>
                  <a:cubicBezTo>
                    <a:pt x="559" y="113"/>
                    <a:pt x="534" y="8"/>
                    <a:pt x="426" y="1"/>
                  </a:cubicBezTo>
                  <a:cubicBezTo>
                    <a:pt x="420" y="0"/>
                    <a:pt x="414" y="0"/>
                    <a:pt x="408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8" y="103"/>
                    <a:pt x="248" y="103"/>
                    <a:pt x="248" y="103"/>
                  </a:cubicBezTo>
                  <a:cubicBezTo>
                    <a:pt x="247" y="103"/>
                    <a:pt x="232" y="99"/>
                    <a:pt x="211" y="99"/>
                  </a:cubicBezTo>
                  <a:cubicBezTo>
                    <a:pt x="161" y="99"/>
                    <a:pt x="132" y="125"/>
                    <a:pt x="126" y="176"/>
                  </a:cubicBezTo>
                  <a:cubicBezTo>
                    <a:pt x="124" y="192"/>
                    <a:pt x="124" y="192"/>
                    <a:pt x="124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164"/>
            <p:cNvSpPr>
              <a:spLocks/>
            </p:cNvSpPr>
            <p:nvPr/>
          </p:nvSpPr>
          <p:spPr bwMode="auto">
            <a:xfrm>
              <a:off x="6076950" y="1752600"/>
              <a:ext cx="134938" cy="150813"/>
            </a:xfrm>
            <a:custGeom>
              <a:avLst/>
              <a:gdLst>
                <a:gd name="T0" fmla="*/ 0 w 342"/>
                <a:gd name="T1" fmla="*/ 377 h 377"/>
                <a:gd name="T2" fmla="*/ 183 w 342"/>
                <a:gd name="T3" fmla="*/ 377 h 377"/>
                <a:gd name="T4" fmla="*/ 187 w 342"/>
                <a:gd name="T5" fmla="*/ 377 h 377"/>
                <a:gd name="T6" fmla="*/ 190 w 342"/>
                <a:gd name="T7" fmla="*/ 377 h 377"/>
                <a:gd name="T8" fmla="*/ 197 w 342"/>
                <a:gd name="T9" fmla="*/ 377 h 377"/>
                <a:gd name="T10" fmla="*/ 206 w 342"/>
                <a:gd name="T11" fmla="*/ 376 h 377"/>
                <a:gd name="T12" fmla="*/ 341 w 342"/>
                <a:gd name="T13" fmla="*/ 254 h 377"/>
                <a:gd name="T14" fmla="*/ 234 w 342"/>
                <a:gd name="T15" fmla="*/ 131 h 377"/>
                <a:gd name="T16" fmla="*/ 220 w 342"/>
                <a:gd name="T17" fmla="*/ 130 h 377"/>
                <a:gd name="T18" fmla="*/ 218 w 342"/>
                <a:gd name="T19" fmla="*/ 117 h 377"/>
                <a:gd name="T20" fmla="*/ 84 w 342"/>
                <a:gd name="T21" fmla="*/ 1 h 377"/>
                <a:gd name="T22" fmla="*/ 66 w 342"/>
                <a:gd name="T23" fmla="*/ 0 h 377"/>
                <a:gd name="T24" fmla="*/ 65 w 342"/>
                <a:gd name="T25" fmla="*/ 0 h 377"/>
                <a:gd name="T26" fmla="*/ 53 w 342"/>
                <a:gd name="T27" fmla="*/ 0 h 377"/>
                <a:gd name="T28" fmla="*/ 49 w 342"/>
                <a:gd name="T29" fmla="*/ 1 h 377"/>
                <a:gd name="T30" fmla="*/ 41 w 342"/>
                <a:gd name="T31" fmla="*/ 1 h 377"/>
                <a:gd name="T32" fmla="*/ 37 w 342"/>
                <a:gd name="T33" fmla="*/ 2 h 377"/>
                <a:gd name="T34" fmla="*/ 28 w 342"/>
                <a:gd name="T35" fmla="*/ 3 h 377"/>
                <a:gd name="T36" fmla="*/ 22 w 342"/>
                <a:gd name="T37" fmla="*/ 5 h 377"/>
                <a:gd name="T38" fmla="*/ 19 w 342"/>
                <a:gd name="T39" fmla="*/ 5 h 377"/>
                <a:gd name="T40" fmla="*/ 0 w 342"/>
                <a:gd name="T41" fmla="*/ 13 h 377"/>
                <a:gd name="T42" fmla="*/ 0 w 342"/>
                <a:gd name="T43" fmla="*/ 13 h 377"/>
                <a:gd name="T44" fmla="*/ 0 w 342"/>
                <a:gd name="T45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2" h="377">
                  <a:moveTo>
                    <a:pt x="0" y="377"/>
                  </a:moveTo>
                  <a:cubicBezTo>
                    <a:pt x="183" y="377"/>
                    <a:pt x="183" y="377"/>
                    <a:pt x="183" y="377"/>
                  </a:cubicBezTo>
                  <a:cubicBezTo>
                    <a:pt x="183" y="377"/>
                    <a:pt x="185" y="377"/>
                    <a:pt x="187" y="377"/>
                  </a:cubicBezTo>
                  <a:cubicBezTo>
                    <a:pt x="188" y="377"/>
                    <a:pt x="189" y="377"/>
                    <a:pt x="190" y="377"/>
                  </a:cubicBezTo>
                  <a:cubicBezTo>
                    <a:pt x="192" y="377"/>
                    <a:pt x="195" y="377"/>
                    <a:pt x="197" y="377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52" y="373"/>
                    <a:pt x="341" y="354"/>
                    <a:pt x="341" y="254"/>
                  </a:cubicBezTo>
                  <a:cubicBezTo>
                    <a:pt x="341" y="248"/>
                    <a:pt x="342" y="136"/>
                    <a:pt x="234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3"/>
                    <a:pt x="192" y="8"/>
                    <a:pt x="84" y="1"/>
                  </a:cubicBezTo>
                  <a:cubicBezTo>
                    <a:pt x="78" y="0"/>
                    <a:pt x="72" y="0"/>
                    <a:pt x="66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1"/>
                  </a:cubicBezTo>
                  <a:cubicBezTo>
                    <a:pt x="46" y="1"/>
                    <a:pt x="44" y="1"/>
                    <a:pt x="41" y="1"/>
                  </a:cubicBezTo>
                  <a:cubicBezTo>
                    <a:pt x="40" y="1"/>
                    <a:pt x="38" y="2"/>
                    <a:pt x="37" y="2"/>
                  </a:cubicBezTo>
                  <a:cubicBezTo>
                    <a:pt x="34" y="2"/>
                    <a:pt x="31" y="3"/>
                    <a:pt x="28" y="3"/>
                  </a:cubicBezTo>
                  <a:cubicBezTo>
                    <a:pt x="26" y="4"/>
                    <a:pt x="24" y="4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0" y="37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165"/>
            <p:cNvSpPr>
              <a:spLocks noEditPoints="1"/>
            </p:cNvSpPr>
            <p:nvPr/>
          </p:nvSpPr>
          <p:spPr bwMode="auto">
            <a:xfrm>
              <a:off x="5927725" y="1739900"/>
              <a:ext cx="298450" cy="176213"/>
            </a:xfrm>
            <a:custGeom>
              <a:avLst/>
              <a:gdLst>
                <a:gd name="T0" fmla="*/ 163 w 753"/>
                <a:gd name="T1" fmla="*/ 446 h 446"/>
                <a:gd name="T2" fmla="*/ 163 w 753"/>
                <a:gd name="T3" fmla="*/ 446 h 446"/>
                <a:gd name="T4" fmla="*/ 33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3 w 753"/>
                <a:gd name="T15" fmla="*/ 0 h 446"/>
                <a:gd name="T16" fmla="*/ 464 w 753"/>
                <a:gd name="T17" fmla="*/ 1 h 446"/>
                <a:gd name="T18" fmla="*/ 625 w 753"/>
                <a:gd name="T19" fmla="*/ 133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3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3 w 753"/>
                <a:gd name="T37" fmla="*/ 412 h 446"/>
                <a:gd name="T38" fmla="*/ 163 w 753"/>
                <a:gd name="T39" fmla="*/ 412 h 446"/>
                <a:gd name="T40" fmla="*/ 174 w 753"/>
                <a:gd name="T41" fmla="*/ 412 h 446"/>
                <a:gd name="T42" fmla="*/ 176 w 753"/>
                <a:gd name="T43" fmla="*/ 412 h 446"/>
                <a:gd name="T44" fmla="*/ 560 w 753"/>
                <a:gd name="T45" fmla="*/ 412 h 446"/>
                <a:gd name="T46" fmla="*/ 567 w 753"/>
                <a:gd name="T47" fmla="*/ 412 h 446"/>
                <a:gd name="T48" fmla="*/ 718 w 753"/>
                <a:gd name="T49" fmla="*/ 289 h 446"/>
                <a:gd name="T50" fmla="*/ 611 w 753"/>
                <a:gd name="T51" fmla="*/ 166 h 446"/>
                <a:gd name="T52" fmla="*/ 597 w 753"/>
                <a:gd name="T53" fmla="*/ 165 h 446"/>
                <a:gd name="T54" fmla="*/ 595 w 753"/>
                <a:gd name="T55" fmla="*/ 152 h 446"/>
                <a:gd name="T56" fmla="*/ 461 w 753"/>
                <a:gd name="T57" fmla="*/ 36 h 446"/>
                <a:gd name="T58" fmla="*/ 443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3 w 753"/>
                <a:gd name="T65" fmla="*/ 138 h 446"/>
                <a:gd name="T66" fmla="*/ 246 w 753"/>
                <a:gd name="T67" fmla="*/ 134 h 446"/>
                <a:gd name="T68" fmla="*/ 161 w 753"/>
                <a:gd name="T69" fmla="*/ 211 h 446"/>
                <a:gd name="T70" fmla="*/ 159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3" y="446"/>
                  </a:moveTo>
                  <a:cubicBezTo>
                    <a:pt x="163" y="446"/>
                    <a:pt x="163" y="446"/>
                    <a:pt x="163" y="446"/>
                  </a:cubicBezTo>
                  <a:cubicBezTo>
                    <a:pt x="130" y="446"/>
                    <a:pt x="70" y="441"/>
                    <a:pt x="33" y="401"/>
                  </a:cubicBezTo>
                  <a:cubicBezTo>
                    <a:pt x="10" y="377"/>
                    <a:pt x="0" y="346"/>
                    <a:pt x="2" y="307"/>
                  </a:cubicBezTo>
                  <a:cubicBezTo>
                    <a:pt x="5" y="226"/>
                    <a:pt x="68" y="195"/>
                    <a:pt x="129" y="192"/>
                  </a:cubicBezTo>
                  <a:cubicBezTo>
                    <a:pt x="142" y="133"/>
                    <a:pt x="184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2"/>
                    <a:pt x="345" y="0"/>
                    <a:pt x="443" y="0"/>
                  </a:cubicBezTo>
                  <a:cubicBezTo>
                    <a:pt x="449" y="0"/>
                    <a:pt x="456" y="1"/>
                    <a:pt x="464" y="1"/>
                  </a:cubicBezTo>
                  <a:cubicBezTo>
                    <a:pt x="573" y="8"/>
                    <a:pt x="613" y="99"/>
                    <a:pt x="625" y="133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4" y="446"/>
                    <a:pt x="567" y="446"/>
                  </a:cubicBezTo>
                  <a:cubicBezTo>
                    <a:pt x="563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70" y="446"/>
                    <a:pt x="163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40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8" y="409"/>
                    <a:pt x="141" y="412"/>
                    <a:pt x="163" y="412"/>
                  </a:cubicBezTo>
                  <a:cubicBezTo>
                    <a:pt x="163" y="412"/>
                    <a:pt x="163" y="412"/>
                    <a:pt x="163" y="412"/>
                  </a:cubicBezTo>
                  <a:cubicBezTo>
                    <a:pt x="170" y="412"/>
                    <a:pt x="174" y="412"/>
                    <a:pt x="174" y="412"/>
                  </a:cubicBezTo>
                  <a:cubicBezTo>
                    <a:pt x="176" y="412"/>
                    <a:pt x="176" y="412"/>
                    <a:pt x="176" y="412"/>
                  </a:cubicBezTo>
                  <a:cubicBezTo>
                    <a:pt x="560" y="412"/>
                    <a:pt x="560" y="412"/>
                    <a:pt x="560" y="412"/>
                  </a:cubicBezTo>
                  <a:cubicBezTo>
                    <a:pt x="561" y="412"/>
                    <a:pt x="563" y="412"/>
                    <a:pt x="567" y="412"/>
                  </a:cubicBezTo>
                  <a:cubicBezTo>
                    <a:pt x="602" y="412"/>
                    <a:pt x="718" y="403"/>
                    <a:pt x="718" y="289"/>
                  </a:cubicBezTo>
                  <a:cubicBezTo>
                    <a:pt x="718" y="283"/>
                    <a:pt x="719" y="171"/>
                    <a:pt x="611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5" y="152"/>
                    <a:pt x="595" y="152"/>
                    <a:pt x="595" y="152"/>
                  </a:cubicBezTo>
                  <a:cubicBezTo>
                    <a:pt x="594" y="148"/>
                    <a:pt x="569" y="43"/>
                    <a:pt x="461" y="36"/>
                  </a:cubicBezTo>
                  <a:cubicBezTo>
                    <a:pt x="455" y="35"/>
                    <a:pt x="449" y="35"/>
                    <a:pt x="443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3" y="138"/>
                    <a:pt x="283" y="138"/>
                    <a:pt x="283" y="138"/>
                  </a:cubicBezTo>
                  <a:cubicBezTo>
                    <a:pt x="282" y="138"/>
                    <a:pt x="267" y="134"/>
                    <a:pt x="246" y="134"/>
                  </a:cubicBezTo>
                  <a:cubicBezTo>
                    <a:pt x="196" y="134"/>
                    <a:pt x="167" y="160"/>
                    <a:pt x="161" y="211"/>
                  </a:cubicBezTo>
                  <a:cubicBezTo>
                    <a:pt x="159" y="227"/>
                    <a:pt x="159" y="227"/>
                    <a:pt x="159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6734175" y="1739778"/>
            <a:ext cx="298450" cy="227013"/>
            <a:chOff x="6734175" y="1717675"/>
            <a:chExt cx="298450" cy="227013"/>
          </a:xfrm>
        </p:grpSpPr>
        <p:sp>
          <p:nvSpPr>
            <p:cNvPr id="617" name="Freeform 166"/>
            <p:cNvSpPr>
              <a:spLocks/>
            </p:cNvSpPr>
            <p:nvPr/>
          </p:nvSpPr>
          <p:spPr bwMode="auto">
            <a:xfrm>
              <a:off x="6748463" y="1731963"/>
              <a:ext cx="269875" cy="149225"/>
            </a:xfrm>
            <a:custGeom>
              <a:avLst/>
              <a:gdLst>
                <a:gd name="T0" fmla="*/ 103 w 683"/>
                <a:gd name="T1" fmla="*/ 191 h 377"/>
                <a:gd name="T2" fmla="*/ 1 w 683"/>
                <a:gd name="T3" fmla="*/ 274 h 377"/>
                <a:gd name="T4" fmla="*/ 23 w 683"/>
                <a:gd name="T5" fmla="*/ 342 h 377"/>
                <a:gd name="T6" fmla="*/ 127 w 683"/>
                <a:gd name="T7" fmla="*/ 377 h 377"/>
                <a:gd name="T8" fmla="*/ 127 w 683"/>
                <a:gd name="T9" fmla="*/ 377 h 377"/>
                <a:gd name="T10" fmla="*/ 139 w 683"/>
                <a:gd name="T11" fmla="*/ 377 h 377"/>
                <a:gd name="T12" fmla="*/ 140 w 683"/>
                <a:gd name="T13" fmla="*/ 377 h 377"/>
                <a:gd name="T14" fmla="*/ 525 w 683"/>
                <a:gd name="T15" fmla="*/ 377 h 377"/>
                <a:gd name="T16" fmla="*/ 532 w 683"/>
                <a:gd name="T17" fmla="*/ 377 h 377"/>
                <a:gd name="T18" fmla="*/ 683 w 683"/>
                <a:gd name="T19" fmla="*/ 254 h 377"/>
                <a:gd name="T20" fmla="*/ 575 w 683"/>
                <a:gd name="T21" fmla="*/ 131 h 377"/>
                <a:gd name="T22" fmla="*/ 562 w 683"/>
                <a:gd name="T23" fmla="*/ 130 h 377"/>
                <a:gd name="T24" fmla="*/ 559 w 683"/>
                <a:gd name="T25" fmla="*/ 117 h 377"/>
                <a:gd name="T26" fmla="*/ 426 w 683"/>
                <a:gd name="T27" fmla="*/ 1 h 377"/>
                <a:gd name="T28" fmla="*/ 407 w 683"/>
                <a:gd name="T29" fmla="*/ 0 h 377"/>
                <a:gd name="T30" fmla="*/ 272 w 683"/>
                <a:gd name="T31" fmla="*/ 88 h 377"/>
                <a:gd name="T32" fmla="*/ 260 w 683"/>
                <a:gd name="T33" fmla="*/ 107 h 377"/>
                <a:gd name="T34" fmla="*/ 247 w 683"/>
                <a:gd name="T35" fmla="*/ 103 h 377"/>
                <a:gd name="T36" fmla="*/ 211 w 683"/>
                <a:gd name="T37" fmla="*/ 99 h 377"/>
                <a:gd name="T38" fmla="*/ 125 w 683"/>
                <a:gd name="T39" fmla="*/ 176 h 377"/>
                <a:gd name="T40" fmla="*/ 123 w 683"/>
                <a:gd name="T41" fmla="*/ 192 h 377"/>
                <a:gd name="T42" fmla="*/ 107 w 683"/>
                <a:gd name="T43" fmla="*/ 191 h 377"/>
                <a:gd name="T44" fmla="*/ 103 w 683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3" h="377">
                  <a:moveTo>
                    <a:pt x="103" y="191"/>
                  </a:moveTo>
                  <a:cubicBezTo>
                    <a:pt x="73" y="191"/>
                    <a:pt x="4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2" y="374"/>
                    <a:pt x="106" y="377"/>
                    <a:pt x="127" y="377"/>
                  </a:cubicBezTo>
                  <a:cubicBezTo>
                    <a:pt x="127" y="377"/>
                    <a:pt x="127" y="377"/>
                    <a:pt x="127" y="377"/>
                  </a:cubicBezTo>
                  <a:cubicBezTo>
                    <a:pt x="134" y="377"/>
                    <a:pt x="138" y="377"/>
                    <a:pt x="139" y="377"/>
                  </a:cubicBezTo>
                  <a:cubicBezTo>
                    <a:pt x="140" y="377"/>
                    <a:pt x="140" y="377"/>
                    <a:pt x="140" y="377"/>
                  </a:cubicBezTo>
                  <a:cubicBezTo>
                    <a:pt x="525" y="377"/>
                    <a:pt x="525" y="377"/>
                    <a:pt x="525" y="377"/>
                  </a:cubicBezTo>
                  <a:cubicBezTo>
                    <a:pt x="525" y="377"/>
                    <a:pt x="528" y="377"/>
                    <a:pt x="532" y="377"/>
                  </a:cubicBezTo>
                  <a:cubicBezTo>
                    <a:pt x="567" y="377"/>
                    <a:pt x="683" y="368"/>
                    <a:pt x="683" y="254"/>
                  </a:cubicBezTo>
                  <a:cubicBezTo>
                    <a:pt x="683" y="248"/>
                    <a:pt x="683" y="136"/>
                    <a:pt x="575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59" y="117"/>
                    <a:pt x="559" y="117"/>
                    <a:pt x="559" y="117"/>
                  </a:cubicBezTo>
                  <a:cubicBezTo>
                    <a:pt x="558" y="113"/>
                    <a:pt x="534" y="8"/>
                    <a:pt x="426" y="1"/>
                  </a:cubicBezTo>
                  <a:cubicBezTo>
                    <a:pt x="420" y="0"/>
                    <a:pt x="413" y="0"/>
                    <a:pt x="407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7" y="103"/>
                    <a:pt x="231" y="99"/>
                    <a:pt x="211" y="99"/>
                  </a:cubicBezTo>
                  <a:cubicBezTo>
                    <a:pt x="161" y="99"/>
                    <a:pt x="132" y="125"/>
                    <a:pt x="125" y="176"/>
                  </a:cubicBezTo>
                  <a:cubicBezTo>
                    <a:pt x="123" y="192"/>
                    <a:pt x="123" y="192"/>
                    <a:pt x="123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167"/>
            <p:cNvSpPr>
              <a:spLocks/>
            </p:cNvSpPr>
            <p:nvPr/>
          </p:nvSpPr>
          <p:spPr bwMode="auto">
            <a:xfrm>
              <a:off x="6883400" y="1731963"/>
              <a:ext cx="134938" cy="149225"/>
            </a:xfrm>
            <a:custGeom>
              <a:avLst/>
              <a:gdLst>
                <a:gd name="T0" fmla="*/ 0 w 341"/>
                <a:gd name="T1" fmla="*/ 377 h 377"/>
                <a:gd name="T2" fmla="*/ 183 w 341"/>
                <a:gd name="T3" fmla="*/ 377 h 377"/>
                <a:gd name="T4" fmla="*/ 187 w 341"/>
                <a:gd name="T5" fmla="*/ 377 h 377"/>
                <a:gd name="T6" fmla="*/ 190 w 341"/>
                <a:gd name="T7" fmla="*/ 377 h 377"/>
                <a:gd name="T8" fmla="*/ 197 w 341"/>
                <a:gd name="T9" fmla="*/ 377 h 377"/>
                <a:gd name="T10" fmla="*/ 206 w 341"/>
                <a:gd name="T11" fmla="*/ 376 h 377"/>
                <a:gd name="T12" fmla="*/ 341 w 341"/>
                <a:gd name="T13" fmla="*/ 254 h 377"/>
                <a:gd name="T14" fmla="*/ 233 w 341"/>
                <a:gd name="T15" fmla="*/ 131 h 377"/>
                <a:gd name="T16" fmla="*/ 220 w 341"/>
                <a:gd name="T17" fmla="*/ 130 h 377"/>
                <a:gd name="T18" fmla="*/ 217 w 341"/>
                <a:gd name="T19" fmla="*/ 117 h 377"/>
                <a:gd name="T20" fmla="*/ 84 w 341"/>
                <a:gd name="T21" fmla="*/ 1 h 377"/>
                <a:gd name="T22" fmla="*/ 65 w 341"/>
                <a:gd name="T23" fmla="*/ 0 h 377"/>
                <a:gd name="T24" fmla="*/ 64 w 341"/>
                <a:gd name="T25" fmla="*/ 0 h 377"/>
                <a:gd name="T26" fmla="*/ 53 w 341"/>
                <a:gd name="T27" fmla="*/ 0 h 377"/>
                <a:gd name="T28" fmla="*/ 49 w 341"/>
                <a:gd name="T29" fmla="*/ 1 h 377"/>
                <a:gd name="T30" fmla="*/ 41 w 341"/>
                <a:gd name="T31" fmla="*/ 1 h 377"/>
                <a:gd name="T32" fmla="*/ 37 w 341"/>
                <a:gd name="T33" fmla="*/ 2 h 377"/>
                <a:gd name="T34" fmla="*/ 28 w 341"/>
                <a:gd name="T35" fmla="*/ 3 h 377"/>
                <a:gd name="T36" fmla="*/ 22 w 341"/>
                <a:gd name="T37" fmla="*/ 5 h 377"/>
                <a:gd name="T38" fmla="*/ 19 w 341"/>
                <a:gd name="T39" fmla="*/ 5 h 377"/>
                <a:gd name="T40" fmla="*/ 0 w 341"/>
                <a:gd name="T41" fmla="*/ 13 h 377"/>
                <a:gd name="T42" fmla="*/ 0 w 341"/>
                <a:gd name="T43" fmla="*/ 13 h 377"/>
                <a:gd name="T44" fmla="*/ 0 w 341"/>
                <a:gd name="T45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1" h="377">
                  <a:moveTo>
                    <a:pt x="0" y="377"/>
                  </a:moveTo>
                  <a:cubicBezTo>
                    <a:pt x="183" y="377"/>
                    <a:pt x="183" y="377"/>
                    <a:pt x="183" y="377"/>
                  </a:cubicBezTo>
                  <a:cubicBezTo>
                    <a:pt x="183" y="377"/>
                    <a:pt x="185" y="377"/>
                    <a:pt x="187" y="377"/>
                  </a:cubicBezTo>
                  <a:cubicBezTo>
                    <a:pt x="188" y="377"/>
                    <a:pt x="189" y="377"/>
                    <a:pt x="190" y="377"/>
                  </a:cubicBezTo>
                  <a:cubicBezTo>
                    <a:pt x="192" y="377"/>
                    <a:pt x="194" y="377"/>
                    <a:pt x="197" y="377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52" y="373"/>
                    <a:pt x="341" y="354"/>
                    <a:pt x="341" y="254"/>
                  </a:cubicBezTo>
                  <a:cubicBezTo>
                    <a:pt x="341" y="248"/>
                    <a:pt x="341" y="136"/>
                    <a:pt x="233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7" y="117"/>
                    <a:pt x="217" y="117"/>
                    <a:pt x="217" y="117"/>
                  </a:cubicBezTo>
                  <a:cubicBezTo>
                    <a:pt x="216" y="113"/>
                    <a:pt x="192" y="8"/>
                    <a:pt x="84" y="1"/>
                  </a:cubicBezTo>
                  <a:cubicBezTo>
                    <a:pt x="78" y="0"/>
                    <a:pt x="71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1"/>
                  </a:cubicBezTo>
                  <a:cubicBezTo>
                    <a:pt x="46" y="1"/>
                    <a:pt x="44" y="1"/>
                    <a:pt x="41" y="1"/>
                  </a:cubicBezTo>
                  <a:cubicBezTo>
                    <a:pt x="40" y="1"/>
                    <a:pt x="38" y="2"/>
                    <a:pt x="37" y="2"/>
                  </a:cubicBezTo>
                  <a:cubicBezTo>
                    <a:pt x="34" y="2"/>
                    <a:pt x="31" y="3"/>
                    <a:pt x="28" y="3"/>
                  </a:cubicBezTo>
                  <a:cubicBezTo>
                    <a:pt x="26" y="4"/>
                    <a:pt x="24" y="4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10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lnTo>
                    <a:pt x="0" y="37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168"/>
            <p:cNvSpPr>
              <a:spLocks noEditPoints="1"/>
            </p:cNvSpPr>
            <p:nvPr/>
          </p:nvSpPr>
          <p:spPr bwMode="auto">
            <a:xfrm>
              <a:off x="6734175" y="1717675"/>
              <a:ext cx="298450" cy="177800"/>
            </a:xfrm>
            <a:custGeom>
              <a:avLst/>
              <a:gdLst>
                <a:gd name="T0" fmla="*/ 162 w 753"/>
                <a:gd name="T1" fmla="*/ 446 h 446"/>
                <a:gd name="T2" fmla="*/ 162 w 753"/>
                <a:gd name="T3" fmla="*/ 446 h 446"/>
                <a:gd name="T4" fmla="*/ 32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2 w 753"/>
                <a:gd name="T15" fmla="*/ 0 h 446"/>
                <a:gd name="T16" fmla="*/ 463 w 753"/>
                <a:gd name="T17" fmla="*/ 1 h 446"/>
                <a:gd name="T18" fmla="*/ 624 w 753"/>
                <a:gd name="T19" fmla="*/ 133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2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2 w 753"/>
                <a:gd name="T37" fmla="*/ 412 h 446"/>
                <a:gd name="T38" fmla="*/ 162 w 753"/>
                <a:gd name="T39" fmla="*/ 412 h 446"/>
                <a:gd name="T40" fmla="*/ 174 w 753"/>
                <a:gd name="T41" fmla="*/ 412 h 446"/>
                <a:gd name="T42" fmla="*/ 175 w 753"/>
                <a:gd name="T43" fmla="*/ 411 h 446"/>
                <a:gd name="T44" fmla="*/ 560 w 753"/>
                <a:gd name="T45" fmla="*/ 412 h 446"/>
                <a:gd name="T46" fmla="*/ 567 w 753"/>
                <a:gd name="T47" fmla="*/ 412 h 446"/>
                <a:gd name="T48" fmla="*/ 717 w 753"/>
                <a:gd name="T49" fmla="*/ 289 h 446"/>
                <a:gd name="T50" fmla="*/ 610 w 753"/>
                <a:gd name="T51" fmla="*/ 166 h 446"/>
                <a:gd name="T52" fmla="*/ 597 w 753"/>
                <a:gd name="T53" fmla="*/ 165 h 446"/>
                <a:gd name="T54" fmla="*/ 594 w 753"/>
                <a:gd name="T55" fmla="*/ 152 h 446"/>
                <a:gd name="T56" fmla="*/ 461 w 753"/>
                <a:gd name="T57" fmla="*/ 36 h 446"/>
                <a:gd name="T58" fmla="*/ 442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2 w 753"/>
                <a:gd name="T65" fmla="*/ 138 h 446"/>
                <a:gd name="T66" fmla="*/ 246 w 753"/>
                <a:gd name="T67" fmla="*/ 134 h 446"/>
                <a:gd name="T68" fmla="*/ 160 w 753"/>
                <a:gd name="T69" fmla="*/ 211 h 446"/>
                <a:gd name="T70" fmla="*/ 158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2" y="446"/>
                  </a:moveTo>
                  <a:cubicBezTo>
                    <a:pt x="162" y="446"/>
                    <a:pt x="162" y="446"/>
                    <a:pt x="162" y="446"/>
                  </a:cubicBezTo>
                  <a:cubicBezTo>
                    <a:pt x="130" y="446"/>
                    <a:pt x="70" y="441"/>
                    <a:pt x="32" y="401"/>
                  </a:cubicBezTo>
                  <a:cubicBezTo>
                    <a:pt x="10" y="377"/>
                    <a:pt x="0" y="346"/>
                    <a:pt x="2" y="307"/>
                  </a:cubicBezTo>
                  <a:cubicBezTo>
                    <a:pt x="5" y="226"/>
                    <a:pt x="68" y="195"/>
                    <a:pt x="129" y="192"/>
                  </a:cubicBezTo>
                  <a:cubicBezTo>
                    <a:pt x="141" y="133"/>
                    <a:pt x="183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2"/>
                    <a:pt x="345" y="0"/>
                    <a:pt x="442" y="0"/>
                  </a:cubicBezTo>
                  <a:cubicBezTo>
                    <a:pt x="449" y="0"/>
                    <a:pt x="456" y="1"/>
                    <a:pt x="463" y="1"/>
                  </a:cubicBezTo>
                  <a:cubicBezTo>
                    <a:pt x="572" y="8"/>
                    <a:pt x="613" y="99"/>
                    <a:pt x="624" y="133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3" y="446"/>
                    <a:pt x="567" y="446"/>
                  </a:cubicBezTo>
                  <a:cubicBezTo>
                    <a:pt x="562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69" y="446"/>
                    <a:pt x="162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39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7" y="409"/>
                    <a:pt x="141" y="412"/>
                    <a:pt x="162" y="412"/>
                  </a:cubicBezTo>
                  <a:cubicBezTo>
                    <a:pt x="162" y="412"/>
                    <a:pt x="162" y="412"/>
                    <a:pt x="162" y="412"/>
                  </a:cubicBezTo>
                  <a:cubicBezTo>
                    <a:pt x="169" y="412"/>
                    <a:pt x="173" y="412"/>
                    <a:pt x="174" y="412"/>
                  </a:cubicBezTo>
                  <a:cubicBezTo>
                    <a:pt x="175" y="411"/>
                    <a:pt x="175" y="411"/>
                    <a:pt x="175" y="411"/>
                  </a:cubicBezTo>
                  <a:cubicBezTo>
                    <a:pt x="560" y="412"/>
                    <a:pt x="560" y="412"/>
                    <a:pt x="560" y="412"/>
                  </a:cubicBezTo>
                  <a:cubicBezTo>
                    <a:pt x="560" y="412"/>
                    <a:pt x="563" y="412"/>
                    <a:pt x="567" y="412"/>
                  </a:cubicBezTo>
                  <a:cubicBezTo>
                    <a:pt x="602" y="412"/>
                    <a:pt x="717" y="403"/>
                    <a:pt x="717" y="289"/>
                  </a:cubicBezTo>
                  <a:cubicBezTo>
                    <a:pt x="718" y="283"/>
                    <a:pt x="718" y="171"/>
                    <a:pt x="610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4" y="152"/>
                    <a:pt x="594" y="152"/>
                    <a:pt x="594" y="152"/>
                  </a:cubicBezTo>
                  <a:cubicBezTo>
                    <a:pt x="593" y="148"/>
                    <a:pt x="569" y="43"/>
                    <a:pt x="461" y="36"/>
                  </a:cubicBezTo>
                  <a:cubicBezTo>
                    <a:pt x="455" y="35"/>
                    <a:pt x="448" y="35"/>
                    <a:pt x="442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2" y="138"/>
                    <a:pt x="282" y="138"/>
                    <a:pt x="282" y="138"/>
                  </a:cubicBezTo>
                  <a:cubicBezTo>
                    <a:pt x="282" y="138"/>
                    <a:pt x="266" y="134"/>
                    <a:pt x="246" y="134"/>
                  </a:cubicBezTo>
                  <a:cubicBezTo>
                    <a:pt x="196" y="134"/>
                    <a:pt x="167" y="160"/>
                    <a:pt x="160" y="211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169"/>
            <p:cNvSpPr>
              <a:spLocks/>
            </p:cNvSpPr>
            <p:nvPr/>
          </p:nvSpPr>
          <p:spPr bwMode="auto">
            <a:xfrm>
              <a:off x="6811963" y="1768475"/>
              <a:ext cx="142875" cy="176213"/>
            </a:xfrm>
            <a:custGeom>
              <a:avLst/>
              <a:gdLst>
                <a:gd name="T0" fmla="*/ 57 w 90"/>
                <a:gd name="T1" fmla="*/ 37 h 111"/>
                <a:gd name="T2" fmla="*/ 78 w 90"/>
                <a:gd name="T3" fmla="*/ 57 h 111"/>
                <a:gd name="T4" fmla="*/ 90 w 90"/>
                <a:gd name="T5" fmla="*/ 44 h 111"/>
                <a:gd name="T6" fmla="*/ 45 w 90"/>
                <a:gd name="T7" fmla="*/ 0 h 111"/>
                <a:gd name="T8" fmla="*/ 0 w 90"/>
                <a:gd name="T9" fmla="*/ 44 h 111"/>
                <a:gd name="T10" fmla="*/ 12 w 90"/>
                <a:gd name="T11" fmla="*/ 58 h 111"/>
                <a:gd name="T12" fmla="*/ 33 w 90"/>
                <a:gd name="T13" fmla="*/ 37 h 111"/>
                <a:gd name="T14" fmla="*/ 33 w 90"/>
                <a:gd name="T15" fmla="*/ 111 h 111"/>
                <a:gd name="T16" fmla="*/ 57 w 90"/>
                <a:gd name="T17" fmla="*/ 111 h 111"/>
                <a:gd name="T18" fmla="*/ 57 w 90"/>
                <a:gd name="T19" fmla="*/ 3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1">
                  <a:moveTo>
                    <a:pt x="57" y="37"/>
                  </a:moveTo>
                  <a:lnTo>
                    <a:pt x="78" y="57"/>
                  </a:lnTo>
                  <a:lnTo>
                    <a:pt x="90" y="44"/>
                  </a:lnTo>
                  <a:lnTo>
                    <a:pt x="45" y="0"/>
                  </a:lnTo>
                  <a:lnTo>
                    <a:pt x="0" y="44"/>
                  </a:lnTo>
                  <a:lnTo>
                    <a:pt x="12" y="58"/>
                  </a:lnTo>
                  <a:lnTo>
                    <a:pt x="33" y="37"/>
                  </a:lnTo>
                  <a:lnTo>
                    <a:pt x="33" y="111"/>
                  </a:lnTo>
                  <a:lnTo>
                    <a:pt x="57" y="111"/>
                  </a:lnTo>
                  <a:lnTo>
                    <a:pt x="57" y="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2678113" y="1721522"/>
            <a:ext cx="327025" cy="263525"/>
            <a:chOff x="2678113" y="1700213"/>
            <a:chExt cx="327025" cy="263525"/>
          </a:xfrm>
        </p:grpSpPr>
        <p:sp>
          <p:nvSpPr>
            <p:cNvPr id="621" name="Rectangle 170"/>
            <p:cNvSpPr>
              <a:spLocks noChangeArrowheads="1"/>
            </p:cNvSpPr>
            <p:nvPr/>
          </p:nvSpPr>
          <p:spPr bwMode="auto">
            <a:xfrm>
              <a:off x="2808288" y="1903413"/>
              <a:ext cx="66675" cy="396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171"/>
            <p:cNvSpPr>
              <a:spLocks/>
            </p:cNvSpPr>
            <p:nvPr/>
          </p:nvSpPr>
          <p:spPr bwMode="auto">
            <a:xfrm>
              <a:off x="2722563" y="1716088"/>
              <a:ext cx="239713" cy="227013"/>
            </a:xfrm>
            <a:custGeom>
              <a:avLst/>
              <a:gdLst>
                <a:gd name="T0" fmla="*/ 151 w 151"/>
                <a:gd name="T1" fmla="*/ 143 h 143"/>
                <a:gd name="T2" fmla="*/ 105 w 151"/>
                <a:gd name="T3" fmla="*/ 143 h 143"/>
                <a:gd name="T4" fmla="*/ 105 w 151"/>
                <a:gd name="T5" fmla="*/ 110 h 143"/>
                <a:gd name="T6" fmla="*/ 45 w 151"/>
                <a:gd name="T7" fmla="*/ 110 h 143"/>
                <a:gd name="T8" fmla="*/ 45 w 151"/>
                <a:gd name="T9" fmla="*/ 143 h 143"/>
                <a:gd name="T10" fmla="*/ 0 w 151"/>
                <a:gd name="T11" fmla="*/ 143 h 143"/>
                <a:gd name="T12" fmla="*/ 0 w 151"/>
                <a:gd name="T13" fmla="*/ 36 h 143"/>
                <a:gd name="T14" fmla="*/ 75 w 151"/>
                <a:gd name="T15" fmla="*/ 0 h 143"/>
                <a:gd name="T16" fmla="*/ 151 w 151"/>
                <a:gd name="T17" fmla="*/ 36 h 143"/>
                <a:gd name="T18" fmla="*/ 151 w 151"/>
                <a:gd name="T19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143">
                  <a:moveTo>
                    <a:pt x="151" y="143"/>
                  </a:moveTo>
                  <a:lnTo>
                    <a:pt x="105" y="143"/>
                  </a:lnTo>
                  <a:lnTo>
                    <a:pt x="105" y="110"/>
                  </a:lnTo>
                  <a:lnTo>
                    <a:pt x="45" y="110"/>
                  </a:lnTo>
                  <a:lnTo>
                    <a:pt x="45" y="143"/>
                  </a:lnTo>
                  <a:lnTo>
                    <a:pt x="0" y="143"/>
                  </a:lnTo>
                  <a:lnTo>
                    <a:pt x="0" y="36"/>
                  </a:lnTo>
                  <a:lnTo>
                    <a:pt x="75" y="0"/>
                  </a:lnTo>
                  <a:lnTo>
                    <a:pt x="151" y="36"/>
                  </a:lnTo>
                  <a:lnTo>
                    <a:pt x="151" y="1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Rectangle 172"/>
            <p:cNvSpPr>
              <a:spLocks noChangeArrowheads="1"/>
            </p:cNvSpPr>
            <p:nvPr/>
          </p:nvSpPr>
          <p:spPr bwMode="auto">
            <a:xfrm>
              <a:off x="2841625" y="1903413"/>
              <a:ext cx="33338" cy="39688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173"/>
            <p:cNvSpPr>
              <a:spLocks/>
            </p:cNvSpPr>
            <p:nvPr/>
          </p:nvSpPr>
          <p:spPr bwMode="auto">
            <a:xfrm>
              <a:off x="2841625" y="1716088"/>
              <a:ext cx="120650" cy="227013"/>
            </a:xfrm>
            <a:custGeom>
              <a:avLst/>
              <a:gdLst>
                <a:gd name="T0" fmla="*/ 0 w 76"/>
                <a:gd name="T1" fmla="*/ 0 h 143"/>
                <a:gd name="T2" fmla="*/ 0 w 76"/>
                <a:gd name="T3" fmla="*/ 110 h 143"/>
                <a:gd name="T4" fmla="*/ 30 w 76"/>
                <a:gd name="T5" fmla="*/ 110 h 143"/>
                <a:gd name="T6" fmla="*/ 30 w 76"/>
                <a:gd name="T7" fmla="*/ 143 h 143"/>
                <a:gd name="T8" fmla="*/ 76 w 76"/>
                <a:gd name="T9" fmla="*/ 143 h 143"/>
                <a:gd name="T10" fmla="*/ 76 w 76"/>
                <a:gd name="T11" fmla="*/ 36 h 143"/>
                <a:gd name="T12" fmla="*/ 0 w 76"/>
                <a:gd name="T13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43">
                  <a:moveTo>
                    <a:pt x="0" y="0"/>
                  </a:moveTo>
                  <a:lnTo>
                    <a:pt x="0" y="110"/>
                  </a:lnTo>
                  <a:lnTo>
                    <a:pt x="30" y="110"/>
                  </a:lnTo>
                  <a:lnTo>
                    <a:pt x="30" y="143"/>
                  </a:lnTo>
                  <a:lnTo>
                    <a:pt x="76" y="143"/>
                  </a:lnTo>
                  <a:lnTo>
                    <a:pt x="7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174"/>
            <p:cNvSpPr>
              <a:spLocks/>
            </p:cNvSpPr>
            <p:nvPr/>
          </p:nvSpPr>
          <p:spPr bwMode="auto">
            <a:xfrm>
              <a:off x="2817813" y="1738313"/>
              <a:ext cx="47625" cy="47625"/>
            </a:xfrm>
            <a:custGeom>
              <a:avLst/>
              <a:gdLst>
                <a:gd name="T0" fmla="*/ 30 w 30"/>
                <a:gd name="T1" fmla="*/ 10 h 30"/>
                <a:gd name="T2" fmla="*/ 20 w 30"/>
                <a:gd name="T3" fmla="*/ 10 h 30"/>
                <a:gd name="T4" fmla="*/ 20 w 30"/>
                <a:gd name="T5" fmla="*/ 0 h 30"/>
                <a:gd name="T6" fmla="*/ 10 w 30"/>
                <a:gd name="T7" fmla="*/ 0 h 30"/>
                <a:gd name="T8" fmla="*/ 10 w 30"/>
                <a:gd name="T9" fmla="*/ 10 h 30"/>
                <a:gd name="T10" fmla="*/ 0 w 30"/>
                <a:gd name="T11" fmla="*/ 10 h 30"/>
                <a:gd name="T12" fmla="*/ 0 w 30"/>
                <a:gd name="T13" fmla="*/ 20 h 30"/>
                <a:gd name="T14" fmla="*/ 10 w 30"/>
                <a:gd name="T15" fmla="*/ 20 h 30"/>
                <a:gd name="T16" fmla="*/ 10 w 30"/>
                <a:gd name="T17" fmla="*/ 30 h 30"/>
                <a:gd name="T18" fmla="*/ 20 w 30"/>
                <a:gd name="T19" fmla="*/ 30 h 30"/>
                <a:gd name="T20" fmla="*/ 20 w 30"/>
                <a:gd name="T21" fmla="*/ 20 h 30"/>
                <a:gd name="T22" fmla="*/ 30 w 30"/>
                <a:gd name="T23" fmla="*/ 20 h 30"/>
                <a:gd name="T24" fmla="*/ 30 w 30"/>
                <a:gd name="T25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30" y="10"/>
                  </a:moveTo>
                  <a:lnTo>
                    <a:pt x="20" y="1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10" y="20"/>
                  </a:lnTo>
                  <a:lnTo>
                    <a:pt x="10" y="30"/>
                  </a:lnTo>
                  <a:lnTo>
                    <a:pt x="20" y="30"/>
                  </a:lnTo>
                  <a:lnTo>
                    <a:pt x="20" y="20"/>
                  </a:lnTo>
                  <a:lnTo>
                    <a:pt x="30" y="20"/>
                  </a:lnTo>
                  <a:lnTo>
                    <a:pt x="30" y="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Rectangle 175"/>
            <p:cNvSpPr>
              <a:spLocks noChangeArrowheads="1"/>
            </p:cNvSpPr>
            <p:nvPr/>
          </p:nvSpPr>
          <p:spPr bwMode="auto">
            <a:xfrm>
              <a:off x="2746375" y="180498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Rectangle 176"/>
            <p:cNvSpPr>
              <a:spLocks noChangeArrowheads="1"/>
            </p:cNvSpPr>
            <p:nvPr/>
          </p:nvSpPr>
          <p:spPr bwMode="auto">
            <a:xfrm>
              <a:off x="2789238" y="1804988"/>
              <a:ext cx="20638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Rectangle 177"/>
            <p:cNvSpPr>
              <a:spLocks noChangeArrowheads="1"/>
            </p:cNvSpPr>
            <p:nvPr/>
          </p:nvSpPr>
          <p:spPr bwMode="auto">
            <a:xfrm>
              <a:off x="2830513" y="180498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Rectangle 178"/>
            <p:cNvSpPr>
              <a:spLocks noChangeArrowheads="1"/>
            </p:cNvSpPr>
            <p:nvPr/>
          </p:nvSpPr>
          <p:spPr bwMode="auto">
            <a:xfrm>
              <a:off x="2873375" y="1804988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Rectangle 179"/>
            <p:cNvSpPr>
              <a:spLocks noChangeArrowheads="1"/>
            </p:cNvSpPr>
            <p:nvPr/>
          </p:nvSpPr>
          <p:spPr bwMode="auto">
            <a:xfrm>
              <a:off x="2914650" y="1804988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Rectangle 180"/>
            <p:cNvSpPr>
              <a:spLocks noChangeArrowheads="1"/>
            </p:cNvSpPr>
            <p:nvPr/>
          </p:nvSpPr>
          <p:spPr bwMode="auto">
            <a:xfrm>
              <a:off x="2746375" y="18446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Rectangle 181"/>
            <p:cNvSpPr>
              <a:spLocks noChangeArrowheads="1"/>
            </p:cNvSpPr>
            <p:nvPr/>
          </p:nvSpPr>
          <p:spPr bwMode="auto">
            <a:xfrm>
              <a:off x="2789238" y="1844675"/>
              <a:ext cx="20638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Rectangle 182"/>
            <p:cNvSpPr>
              <a:spLocks noChangeArrowheads="1"/>
            </p:cNvSpPr>
            <p:nvPr/>
          </p:nvSpPr>
          <p:spPr bwMode="auto">
            <a:xfrm>
              <a:off x="2830513" y="18446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Rectangle 183"/>
            <p:cNvSpPr>
              <a:spLocks noChangeArrowheads="1"/>
            </p:cNvSpPr>
            <p:nvPr/>
          </p:nvSpPr>
          <p:spPr bwMode="auto">
            <a:xfrm>
              <a:off x="2873375" y="18446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Rectangle 184"/>
            <p:cNvSpPr>
              <a:spLocks noChangeArrowheads="1"/>
            </p:cNvSpPr>
            <p:nvPr/>
          </p:nvSpPr>
          <p:spPr bwMode="auto">
            <a:xfrm>
              <a:off x="2914650" y="18446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185"/>
            <p:cNvSpPr>
              <a:spLocks noEditPoints="1"/>
            </p:cNvSpPr>
            <p:nvPr/>
          </p:nvSpPr>
          <p:spPr bwMode="auto">
            <a:xfrm>
              <a:off x="2678113" y="1700213"/>
              <a:ext cx="327025" cy="263525"/>
            </a:xfrm>
            <a:custGeom>
              <a:avLst/>
              <a:gdLst>
                <a:gd name="T0" fmla="*/ 188 w 206"/>
                <a:gd name="T1" fmla="*/ 153 h 166"/>
                <a:gd name="T2" fmla="*/ 188 w 206"/>
                <a:gd name="T3" fmla="*/ 41 h 166"/>
                <a:gd name="T4" fmla="*/ 103 w 206"/>
                <a:gd name="T5" fmla="*/ 0 h 166"/>
                <a:gd name="T6" fmla="*/ 19 w 206"/>
                <a:gd name="T7" fmla="*/ 41 h 166"/>
                <a:gd name="T8" fmla="*/ 19 w 206"/>
                <a:gd name="T9" fmla="*/ 153 h 166"/>
                <a:gd name="T10" fmla="*/ 0 w 206"/>
                <a:gd name="T11" fmla="*/ 153 h 166"/>
                <a:gd name="T12" fmla="*/ 0 w 206"/>
                <a:gd name="T13" fmla="*/ 166 h 166"/>
                <a:gd name="T14" fmla="*/ 206 w 206"/>
                <a:gd name="T15" fmla="*/ 166 h 166"/>
                <a:gd name="T16" fmla="*/ 206 w 206"/>
                <a:gd name="T17" fmla="*/ 153 h 166"/>
                <a:gd name="T18" fmla="*/ 188 w 206"/>
                <a:gd name="T19" fmla="*/ 153 h 166"/>
                <a:gd name="T20" fmla="*/ 124 w 206"/>
                <a:gd name="T21" fmla="*/ 153 h 166"/>
                <a:gd name="T22" fmla="*/ 82 w 206"/>
                <a:gd name="T23" fmla="*/ 153 h 166"/>
                <a:gd name="T24" fmla="*/ 82 w 206"/>
                <a:gd name="T25" fmla="*/ 128 h 166"/>
                <a:gd name="T26" fmla="*/ 124 w 206"/>
                <a:gd name="T27" fmla="*/ 128 h 166"/>
                <a:gd name="T28" fmla="*/ 124 w 206"/>
                <a:gd name="T29" fmla="*/ 153 h 166"/>
                <a:gd name="T30" fmla="*/ 179 w 206"/>
                <a:gd name="T31" fmla="*/ 153 h 166"/>
                <a:gd name="T32" fmla="*/ 133 w 206"/>
                <a:gd name="T33" fmla="*/ 153 h 166"/>
                <a:gd name="T34" fmla="*/ 133 w 206"/>
                <a:gd name="T35" fmla="*/ 120 h 166"/>
                <a:gd name="T36" fmla="*/ 73 w 206"/>
                <a:gd name="T37" fmla="*/ 120 h 166"/>
                <a:gd name="T38" fmla="*/ 73 w 206"/>
                <a:gd name="T39" fmla="*/ 153 h 166"/>
                <a:gd name="T40" fmla="*/ 28 w 206"/>
                <a:gd name="T41" fmla="*/ 153 h 166"/>
                <a:gd name="T42" fmla="*/ 28 w 206"/>
                <a:gd name="T43" fmla="*/ 46 h 166"/>
                <a:gd name="T44" fmla="*/ 103 w 206"/>
                <a:gd name="T45" fmla="*/ 10 h 166"/>
                <a:gd name="T46" fmla="*/ 179 w 206"/>
                <a:gd name="T47" fmla="*/ 46 h 166"/>
                <a:gd name="T48" fmla="*/ 179 w 206"/>
                <a:gd name="T49" fmla="*/ 15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6" h="166">
                  <a:moveTo>
                    <a:pt x="188" y="153"/>
                  </a:moveTo>
                  <a:lnTo>
                    <a:pt x="188" y="41"/>
                  </a:lnTo>
                  <a:lnTo>
                    <a:pt x="103" y="0"/>
                  </a:lnTo>
                  <a:lnTo>
                    <a:pt x="19" y="41"/>
                  </a:lnTo>
                  <a:lnTo>
                    <a:pt x="19" y="153"/>
                  </a:lnTo>
                  <a:lnTo>
                    <a:pt x="0" y="153"/>
                  </a:lnTo>
                  <a:lnTo>
                    <a:pt x="0" y="166"/>
                  </a:lnTo>
                  <a:lnTo>
                    <a:pt x="206" y="166"/>
                  </a:lnTo>
                  <a:lnTo>
                    <a:pt x="206" y="153"/>
                  </a:lnTo>
                  <a:lnTo>
                    <a:pt x="188" y="153"/>
                  </a:lnTo>
                  <a:close/>
                  <a:moveTo>
                    <a:pt x="124" y="153"/>
                  </a:moveTo>
                  <a:lnTo>
                    <a:pt x="82" y="153"/>
                  </a:lnTo>
                  <a:lnTo>
                    <a:pt x="82" y="128"/>
                  </a:lnTo>
                  <a:lnTo>
                    <a:pt x="124" y="128"/>
                  </a:lnTo>
                  <a:lnTo>
                    <a:pt x="124" y="153"/>
                  </a:lnTo>
                  <a:close/>
                  <a:moveTo>
                    <a:pt x="179" y="153"/>
                  </a:moveTo>
                  <a:lnTo>
                    <a:pt x="133" y="153"/>
                  </a:lnTo>
                  <a:lnTo>
                    <a:pt x="133" y="120"/>
                  </a:lnTo>
                  <a:lnTo>
                    <a:pt x="73" y="120"/>
                  </a:lnTo>
                  <a:lnTo>
                    <a:pt x="73" y="153"/>
                  </a:lnTo>
                  <a:lnTo>
                    <a:pt x="28" y="153"/>
                  </a:lnTo>
                  <a:lnTo>
                    <a:pt x="28" y="46"/>
                  </a:lnTo>
                  <a:lnTo>
                    <a:pt x="103" y="10"/>
                  </a:lnTo>
                  <a:lnTo>
                    <a:pt x="179" y="46"/>
                  </a:lnTo>
                  <a:lnTo>
                    <a:pt x="179" y="1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165725" y="1700090"/>
            <a:ext cx="198438" cy="306388"/>
            <a:chOff x="5165725" y="1676400"/>
            <a:chExt cx="198438" cy="306388"/>
          </a:xfrm>
        </p:grpSpPr>
        <p:sp>
          <p:nvSpPr>
            <p:cNvPr id="637" name="Oval 186"/>
            <p:cNvSpPr>
              <a:spLocks noChangeArrowheads="1"/>
            </p:cNvSpPr>
            <p:nvPr/>
          </p:nvSpPr>
          <p:spPr bwMode="auto">
            <a:xfrm>
              <a:off x="5249863" y="1890713"/>
              <a:ext cx="30163" cy="31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187"/>
            <p:cNvSpPr>
              <a:spLocks noChangeArrowheads="1"/>
            </p:cNvSpPr>
            <p:nvPr/>
          </p:nvSpPr>
          <p:spPr bwMode="auto">
            <a:xfrm>
              <a:off x="5249863" y="1808163"/>
              <a:ext cx="30163" cy="3016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188"/>
            <p:cNvSpPr>
              <a:spLocks noEditPoints="1"/>
            </p:cNvSpPr>
            <p:nvPr/>
          </p:nvSpPr>
          <p:spPr bwMode="auto">
            <a:xfrm>
              <a:off x="5226050" y="1690688"/>
              <a:ext cx="77788" cy="265113"/>
            </a:xfrm>
            <a:custGeom>
              <a:avLst/>
              <a:gdLst>
                <a:gd name="T0" fmla="*/ 199 w 199"/>
                <a:gd name="T1" fmla="*/ 0 h 670"/>
                <a:gd name="T2" fmla="*/ 99 w 199"/>
                <a:gd name="T3" fmla="*/ 0 h 670"/>
                <a:gd name="T4" fmla="*/ 99 w 199"/>
                <a:gd name="T5" fmla="*/ 0 h 670"/>
                <a:gd name="T6" fmla="*/ 0 w 199"/>
                <a:gd name="T7" fmla="*/ 0 h 670"/>
                <a:gd name="T8" fmla="*/ 0 w 199"/>
                <a:gd name="T9" fmla="*/ 670 h 670"/>
                <a:gd name="T10" fmla="*/ 99 w 199"/>
                <a:gd name="T11" fmla="*/ 670 h 670"/>
                <a:gd name="T12" fmla="*/ 99 w 199"/>
                <a:gd name="T13" fmla="*/ 670 h 670"/>
                <a:gd name="T14" fmla="*/ 199 w 199"/>
                <a:gd name="T15" fmla="*/ 670 h 670"/>
                <a:gd name="T16" fmla="*/ 199 w 199"/>
                <a:gd name="T17" fmla="*/ 0 h 670"/>
                <a:gd name="T18" fmla="*/ 100 w 199"/>
                <a:gd name="T19" fmla="*/ 619 h 670"/>
                <a:gd name="T20" fmla="*/ 99 w 199"/>
                <a:gd name="T21" fmla="*/ 619 h 670"/>
                <a:gd name="T22" fmla="*/ 99 w 199"/>
                <a:gd name="T23" fmla="*/ 619 h 670"/>
                <a:gd name="T24" fmla="*/ 26 w 199"/>
                <a:gd name="T25" fmla="*/ 545 h 670"/>
                <a:gd name="T26" fmla="*/ 99 w 199"/>
                <a:gd name="T27" fmla="*/ 471 h 670"/>
                <a:gd name="T28" fmla="*/ 99 w 199"/>
                <a:gd name="T29" fmla="*/ 471 h 670"/>
                <a:gd name="T30" fmla="*/ 100 w 199"/>
                <a:gd name="T31" fmla="*/ 471 h 670"/>
                <a:gd name="T32" fmla="*/ 174 w 199"/>
                <a:gd name="T33" fmla="*/ 545 h 670"/>
                <a:gd name="T34" fmla="*/ 100 w 199"/>
                <a:gd name="T35" fmla="*/ 619 h 670"/>
                <a:gd name="T36" fmla="*/ 100 w 199"/>
                <a:gd name="T37" fmla="*/ 409 h 670"/>
                <a:gd name="T38" fmla="*/ 99 w 199"/>
                <a:gd name="T39" fmla="*/ 409 h 670"/>
                <a:gd name="T40" fmla="*/ 99 w 199"/>
                <a:gd name="T41" fmla="*/ 409 h 670"/>
                <a:gd name="T42" fmla="*/ 26 w 199"/>
                <a:gd name="T43" fmla="*/ 335 h 670"/>
                <a:gd name="T44" fmla="*/ 99 w 199"/>
                <a:gd name="T45" fmla="*/ 261 h 670"/>
                <a:gd name="T46" fmla="*/ 100 w 199"/>
                <a:gd name="T47" fmla="*/ 261 h 670"/>
                <a:gd name="T48" fmla="*/ 174 w 199"/>
                <a:gd name="T49" fmla="*/ 335 h 670"/>
                <a:gd name="T50" fmla="*/ 100 w 199"/>
                <a:gd name="T51" fmla="*/ 409 h 670"/>
                <a:gd name="T52" fmla="*/ 100 w 199"/>
                <a:gd name="T53" fmla="*/ 199 h 670"/>
                <a:gd name="T54" fmla="*/ 99 w 199"/>
                <a:gd name="T55" fmla="*/ 199 h 670"/>
                <a:gd name="T56" fmla="*/ 26 w 199"/>
                <a:gd name="T57" fmla="*/ 125 h 670"/>
                <a:gd name="T58" fmla="*/ 99 w 199"/>
                <a:gd name="T59" fmla="*/ 51 h 670"/>
                <a:gd name="T60" fmla="*/ 100 w 199"/>
                <a:gd name="T61" fmla="*/ 51 h 670"/>
                <a:gd name="T62" fmla="*/ 174 w 199"/>
                <a:gd name="T63" fmla="*/ 125 h 670"/>
                <a:gd name="T64" fmla="*/ 100 w 199"/>
                <a:gd name="T65" fmla="*/ 199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9" h="670">
                  <a:moveTo>
                    <a:pt x="199" y="0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99" y="670"/>
                    <a:pt x="99" y="670"/>
                    <a:pt x="99" y="670"/>
                  </a:cubicBezTo>
                  <a:cubicBezTo>
                    <a:pt x="99" y="670"/>
                    <a:pt x="99" y="670"/>
                    <a:pt x="99" y="670"/>
                  </a:cubicBezTo>
                  <a:cubicBezTo>
                    <a:pt x="199" y="670"/>
                    <a:pt x="199" y="670"/>
                    <a:pt x="199" y="670"/>
                  </a:cubicBezTo>
                  <a:lnTo>
                    <a:pt x="199" y="0"/>
                  </a:lnTo>
                  <a:close/>
                  <a:moveTo>
                    <a:pt x="100" y="619"/>
                  </a:moveTo>
                  <a:cubicBezTo>
                    <a:pt x="99" y="619"/>
                    <a:pt x="99" y="619"/>
                    <a:pt x="99" y="619"/>
                  </a:cubicBezTo>
                  <a:cubicBezTo>
                    <a:pt x="99" y="619"/>
                    <a:pt x="99" y="619"/>
                    <a:pt x="99" y="619"/>
                  </a:cubicBezTo>
                  <a:cubicBezTo>
                    <a:pt x="59" y="619"/>
                    <a:pt x="26" y="586"/>
                    <a:pt x="26" y="545"/>
                  </a:cubicBezTo>
                  <a:cubicBezTo>
                    <a:pt x="26" y="505"/>
                    <a:pt x="59" y="471"/>
                    <a:pt x="99" y="471"/>
                  </a:cubicBezTo>
                  <a:cubicBezTo>
                    <a:pt x="99" y="471"/>
                    <a:pt x="99" y="471"/>
                    <a:pt x="99" y="471"/>
                  </a:cubicBezTo>
                  <a:cubicBezTo>
                    <a:pt x="100" y="471"/>
                    <a:pt x="100" y="471"/>
                    <a:pt x="100" y="471"/>
                  </a:cubicBezTo>
                  <a:cubicBezTo>
                    <a:pt x="140" y="471"/>
                    <a:pt x="174" y="504"/>
                    <a:pt x="174" y="545"/>
                  </a:cubicBezTo>
                  <a:cubicBezTo>
                    <a:pt x="174" y="586"/>
                    <a:pt x="140" y="619"/>
                    <a:pt x="100" y="619"/>
                  </a:cubicBezTo>
                  <a:close/>
                  <a:moveTo>
                    <a:pt x="100" y="409"/>
                  </a:moveTo>
                  <a:cubicBezTo>
                    <a:pt x="99" y="409"/>
                    <a:pt x="99" y="409"/>
                    <a:pt x="99" y="409"/>
                  </a:cubicBezTo>
                  <a:cubicBezTo>
                    <a:pt x="99" y="409"/>
                    <a:pt x="99" y="409"/>
                    <a:pt x="99" y="409"/>
                  </a:cubicBezTo>
                  <a:cubicBezTo>
                    <a:pt x="59" y="409"/>
                    <a:pt x="26" y="376"/>
                    <a:pt x="26" y="335"/>
                  </a:cubicBezTo>
                  <a:cubicBezTo>
                    <a:pt x="26" y="295"/>
                    <a:pt x="59" y="261"/>
                    <a:pt x="99" y="261"/>
                  </a:cubicBezTo>
                  <a:cubicBezTo>
                    <a:pt x="100" y="261"/>
                    <a:pt x="100" y="261"/>
                    <a:pt x="100" y="261"/>
                  </a:cubicBezTo>
                  <a:cubicBezTo>
                    <a:pt x="140" y="261"/>
                    <a:pt x="174" y="294"/>
                    <a:pt x="174" y="335"/>
                  </a:cubicBezTo>
                  <a:cubicBezTo>
                    <a:pt x="174" y="376"/>
                    <a:pt x="140" y="409"/>
                    <a:pt x="100" y="409"/>
                  </a:cubicBezTo>
                  <a:close/>
                  <a:moveTo>
                    <a:pt x="100" y="199"/>
                  </a:moveTo>
                  <a:cubicBezTo>
                    <a:pt x="99" y="199"/>
                    <a:pt x="99" y="199"/>
                    <a:pt x="99" y="199"/>
                  </a:cubicBezTo>
                  <a:cubicBezTo>
                    <a:pt x="59" y="199"/>
                    <a:pt x="26" y="166"/>
                    <a:pt x="26" y="125"/>
                  </a:cubicBezTo>
                  <a:cubicBezTo>
                    <a:pt x="26" y="84"/>
                    <a:pt x="59" y="51"/>
                    <a:pt x="99" y="51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40" y="51"/>
                    <a:pt x="174" y="84"/>
                    <a:pt x="174" y="125"/>
                  </a:cubicBezTo>
                  <a:cubicBezTo>
                    <a:pt x="174" y="166"/>
                    <a:pt x="140" y="199"/>
                    <a:pt x="100" y="1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189"/>
            <p:cNvSpPr>
              <a:spLocks/>
            </p:cNvSpPr>
            <p:nvPr/>
          </p:nvSpPr>
          <p:spPr bwMode="auto">
            <a:xfrm>
              <a:off x="5264150" y="1690688"/>
              <a:ext cx="39688" cy="265113"/>
            </a:xfrm>
            <a:custGeom>
              <a:avLst/>
              <a:gdLst>
                <a:gd name="T0" fmla="*/ 1 w 100"/>
                <a:gd name="T1" fmla="*/ 51 h 670"/>
                <a:gd name="T2" fmla="*/ 75 w 100"/>
                <a:gd name="T3" fmla="*/ 125 h 670"/>
                <a:gd name="T4" fmla="*/ 1 w 100"/>
                <a:gd name="T5" fmla="*/ 199 h 670"/>
                <a:gd name="T6" fmla="*/ 0 w 100"/>
                <a:gd name="T7" fmla="*/ 199 h 670"/>
                <a:gd name="T8" fmla="*/ 0 w 100"/>
                <a:gd name="T9" fmla="*/ 261 h 670"/>
                <a:gd name="T10" fmla="*/ 1 w 100"/>
                <a:gd name="T11" fmla="*/ 261 h 670"/>
                <a:gd name="T12" fmla="*/ 75 w 100"/>
                <a:gd name="T13" fmla="*/ 335 h 670"/>
                <a:gd name="T14" fmla="*/ 1 w 100"/>
                <a:gd name="T15" fmla="*/ 409 h 670"/>
                <a:gd name="T16" fmla="*/ 0 w 100"/>
                <a:gd name="T17" fmla="*/ 409 h 670"/>
                <a:gd name="T18" fmla="*/ 0 w 100"/>
                <a:gd name="T19" fmla="*/ 471 h 670"/>
                <a:gd name="T20" fmla="*/ 1 w 100"/>
                <a:gd name="T21" fmla="*/ 471 h 670"/>
                <a:gd name="T22" fmla="*/ 75 w 100"/>
                <a:gd name="T23" fmla="*/ 545 h 670"/>
                <a:gd name="T24" fmla="*/ 1 w 100"/>
                <a:gd name="T25" fmla="*/ 619 h 670"/>
                <a:gd name="T26" fmla="*/ 0 w 100"/>
                <a:gd name="T27" fmla="*/ 619 h 670"/>
                <a:gd name="T28" fmla="*/ 0 w 100"/>
                <a:gd name="T29" fmla="*/ 670 h 670"/>
                <a:gd name="T30" fmla="*/ 100 w 100"/>
                <a:gd name="T31" fmla="*/ 670 h 670"/>
                <a:gd name="T32" fmla="*/ 100 w 100"/>
                <a:gd name="T33" fmla="*/ 0 h 670"/>
                <a:gd name="T34" fmla="*/ 0 w 100"/>
                <a:gd name="T35" fmla="*/ 0 h 670"/>
                <a:gd name="T36" fmla="*/ 0 w 100"/>
                <a:gd name="T37" fmla="*/ 51 h 670"/>
                <a:gd name="T38" fmla="*/ 1 w 100"/>
                <a:gd name="T39" fmla="*/ 51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0" h="670">
                  <a:moveTo>
                    <a:pt x="1" y="51"/>
                  </a:moveTo>
                  <a:cubicBezTo>
                    <a:pt x="41" y="51"/>
                    <a:pt x="75" y="84"/>
                    <a:pt x="75" y="125"/>
                  </a:cubicBezTo>
                  <a:cubicBezTo>
                    <a:pt x="75" y="166"/>
                    <a:pt x="41" y="199"/>
                    <a:pt x="1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1"/>
                    <a:pt x="1" y="261"/>
                    <a:pt x="1" y="261"/>
                  </a:cubicBezTo>
                  <a:cubicBezTo>
                    <a:pt x="41" y="261"/>
                    <a:pt x="75" y="294"/>
                    <a:pt x="75" y="335"/>
                  </a:cubicBezTo>
                  <a:cubicBezTo>
                    <a:pt x="75" y="376"/>
                    <a:pt x="41" y="409"/>
                    <a:pt x="1" y="409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1" y="471"/>
                    <a:pt x="1" y="471"/>
                    <a:pt x="1" y="471"/>
                  </a:cubicBezTo>
                  <a:cubicBezTo>
                    <a:pt x="41" y="471"/>
                    <a:pt x="75" y="504"/>
                    <a:pt x="75" y="545"/>
                  </a:cubicBezTo>
                  <a:cubicBezTo>
                    <a:pt x="75" y="586"/>
                    <a:pt x="41" y="619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100" y="670"/>
                    <a:pt x="100" y="670"/>
                    <a:pt x="100" y="67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lnTo>
                    <a:pt x="1" y="5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190"/>
            <p:cNvSpPr>
              <a:spLocks noEditPoints="1"/>
            </p:cNvSpPr>
            <p:nvPr/>
          </p:nvSpPr>
          <p:spPr bwMode="auto">
            <a:xfrm>
              <a:off x="5165725" y="1676400"/>
              <a:ext cx="198438" cy="306388"/>
            </a:xfrm>
            <a:custGeom>
              <a:avLst/>
              <a:gdLst>
                <a:gd name="T0" fmla="*/ 125 w 125"/>
                <a:gd name="T1" fmla="*/ 75 h 193"/>
                <a:gd name="T2" fmla="*/ 96 w 125"/>
                <a:gd name="T3" fmla="*/ 75 h 193"/>
                <a:gd name="T4" fmla="*/ 96 w 125"/>
                <a:gd name="T5" fmla="*/ 43 h 193"/>
                <a:gd name="T6" fmla="*/ 125 w 125"/>
                <a:gd name="T7" fmla="*/ 15 h 193"/>
                <a:gd name="T8" fmla="*/ 96 w 125"/>
                <a:gd name="T9" fmla="*/ 15 h 193"/>
                <a:gd name="T10" fmla="*/ 96 w 125"/>
                <a:gd name="T11" fmla="*/ 0 h 193"/>
                <a:gd name="T12" fmla="*/ 29 w 125"/>
                <a:gd name="T13" fmla="*/ 0 h 193"/>
                <a:gd name="T14" fmla="*/ 29 w 125"/>
                <a:gd name="T15" fmla="*/ 13 h 193"/>
                <a:gd name="T16" fmla="*/ 0 w 125"/>
                <a:gd name="T17" fmla="*/ 13 h 193"/>
                <a:gd name="T18" fmla="*/ 29 w 125"/>
                <a:gd name="T19" fmla="*/ 42 h 193"/>
                <a:gd name="T20" fmla="*/ 29 w 125"/>
                <a:gd name="T21" fmla="*/ 73 h 193"/>
                <a:gd name="T22" fmla="*/ 0 w 125"/>
                <a:gd name="T23" fmla="*/ 73 h 193"/>
                <a:gd name="T24" fmla="*/ 29 w 125"/>
                <a:gd name="T25" fmla="*/ 102 h 193"/>
                <a:gd name="T26" fmla="*/ 29 w 125"/>
                <a:gd name="T27" fmla="*/ 134 h 193"/>
                <a:gd name="T28" fmla="*/ 0 w 125"/>
                <a:gd name="T29" fmla="*/ 134 h 193"/>
                <a:gd name="T30" fmla="*/ 29 w 125"/>
                <a:gd name="T31" fmla="*/ 162 h 193"/>
                <a:gd name="T32" fmla="*/ 29 w 125"/>
                <a:gd name="T33" fmla="*/ 184 h 193"/>
                <a:gd name="T34" fmla="*/ 47 w 125"/>
                <a:gd name="T35" fmla="*/ 184 h 193"/>
                <a:gd name="T36" fmla="*/ 47 w 125"/>
                <a:gd name="T37" fmla="*/ 193 h 193"/>
                <a:gd name="T38" fmla="*/ 78 w 125"/>
                <a:gd name="T39" fmla="*/ 193 h 193"/>
                <a:gd name="T40" fmla="*/ 78 w 125"/>
                <a:gd name="T41" fmla="*/ 184 h 193"/>
                <a:gd name="T42" fmla="*/ 96 w 125"/>
                <a:gd name="T43" fmla="*/ 184 h 193"/>
                <a:gd name="T44" fmla="*/ 96 w 125"/>
                <a:gd name="T45" fmla="*/ 164 h 193"/>
                <a:gd name="T46" fmla="*/ 125 w 125"/>
                <a:gd name="T47" fmla="*/ 135 h 193"/>
                <a:gd name="T48" fmla="*/ 96 w 125"/>
                <a:gd name="T49" fmla="*/ 135 h 193"/>
                <a:gd name="T50" fmla="*/ 96 w 125"/>
                <a:gd name="T51" fmla="*/ 103 h 193"/>
                <a:gd name="T52" fmla="*/ 125 w 125"/>
                <a:gd name="T53" fmla="*/ 75 h 193"/>
                <a:gd name="T54" fmla="*/ 87 w 125"/>
                <a:gd name="T55" fmla="*/ 176 h 193"/>
                <a:gd name="T56" fmla="*/ 38 w 125"/>
                <a:gd name="T57" fmla="*/ 176 h 193"/>
                <a:gd name="T58" fmla="*/ 38 w 125"/>
                <a:gd name="T59" fmla="*/ 9 h 193"/>
                <a:gd name="T60" fmla="*/ 87 w 125"/>
                <a:gd name="T61" fmla="*/ 9 h 193"/>
                <a:gd name="T62" fmla="*/ 87 w 125"/>
                <a:gd name="T63" fmla="*/ 17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" h="193">
                  <a:moveTo>
                    <a:pt x="125" y="75"/>
                  </a:moveTo>
                  <a:lnTo>
                    <a:pt x="96" y="75"/>
                  </a:lnTo>
                  <a:lnTo>
                    <a:pt x="96" y="43"/>
                  </a:lnTo>
                  <a:lnTo>
                    <a:pt x="125" y="15"/>
                  </a:lnTo>
                  <a:lnTo>
                    <a:pt x="96" y="15"/>
                  </a:lnTo>
                  <a:lnTo>
                    <a:pt x="96" y="0"/>
                  </a:lnTo>
                  <a:lnTo>
                    <a:pt x="29" y="0"/>
                  </a:lnTo>
                  <a:lnTo>
                    <a:pt x="29" y="13"/>
                  </a:lnTo>
                  <a:lnTo>
                    <a:pt x="0" y="13"/>
                  </a:lnTo>
                  <a:lnTo>
                    <a:pt x="29" y="42"/>
                  </a:lnTo>
                  <a:lnTo>
                    <a:pt x="29" y="73"/>
                  </a:lnTo>
                  <a:lnTo>
                    <a:pt x="0" y="73"/>
                  </a:lnTo>
                  <a:lnTo>
                    <a:pt x="29" y="102"/>
                  </a:lnTo>
                  <a:lnTo>
                    <a:pt x="29" y="134"/>
                  </a:lnTo>
                  <a:lnTo>
                    <a:pt x="0" y="134"/>
                  </a:lnTo>
                  <a:lnTo>
                    <a:pt x="29" y="162"/>
                  </a:lnTo>
                  <a:lnTo>
                    <a:pt x="29" y="184"/>
                  </a:lnTo>
                  <a:lnTo>
                    <a:pt x="47" y="184"/>
                  </a:lnTo>
                  <a:lnTo>
                    <a:pt x="47" y="193"/>
                  </a:lnTo>
                  <a:lnTo>
                    <a:pt x="78" y="193"/>
                  </a:lnTo>
                  <a:lnTo>
                    <a:pt x="78" y="184"/>
                  </a:lnTo>
                  <a:lnTo>
                    <a:pt x="96" y="184"/>
                  </a:lnTo>
                  <a:lnTo>
                    <a:pt x="96" y="164"/>
                  </a:lnTo>
                  <a:lnTo>
                    <a:pt x="125" y="135"/>
                  </a:lnTo>
                  <a:lnTo>
                    <a:pt x="96" y="135"/>
                  </a:lnTo>
                  <a:lnTo>
                    <a:pt x="96" y="103"/>
                  </a:lnTo>
                  <a:lnTo>
                    <a:pt x="125" y="75"/>
                  </a:lnTo>
                  <a:close/>
                  <a:moveTo>
                    <a:pt x="87" y="176"/>
                  </a:moveTo>
                  <a:lnTo>
                    <a:pt x="38" y="176"/>
                  </a:lnTo>
                  <a:lnTo>
                    <a:pt x="38" y="9"/>
                  </a:lnTo>
                  <a:lnTo>
                    <a:pt x="87" y="9"/>
                  </a:lnTo>
                  <a:lnTo>
                    <a:pt x="87" y="1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191"/>
            <p:cNvSpPr>
              <a:spLocks noEditPoints="1"/>
            </p:cNvSpPr>
            <p:nvPr/>
          </p:nvSpPr>
          <p:spPr bwMode="auto">
            <a:xfrm>
              <a:off x="5235575" y="1793875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4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4" y="96"/>
                    <a:pt x="34" y="74"/>
                  </a:cubicBezTo>
                  <a:cubicBezTo>
                    <a:pt x="34" y="52"/>
                    <a:pt x="52" y="35"/>
                    <a:pt x="74" y="35"/>
                  </a:cubicBezTo>
                  <a:cubicBezTo>
                    <a:pt x="95" y="35"/>
                    <a:pt x="113" y="52"/>
                    <a:pt x="113" y="74"/>
                  </a:cubicBezTo>
                  <a:cubicBezTo>
                    <a:pt x="113" y="96"/>
                    <a:pt x="95" y="114"/>
                    <a:pt x="74" y="1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192"/>
            <p:cNvSpPr>
              <a:spLocks noEditPoints="1"/>
            </p:cNvSpPr>
            <p:nvPr/>
          </p:nvSpPr>
          <p:spPr bwMode="auto">
            <a:xfrm>
              <a:off x="5235575" y="1876425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4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4" y="96"/>
                    <a:pt x="34" y="74"/>
                  </a:cubicBezTo>
                  <a:cubicBezTo>
                    <a:pt x="34" y="52"/>
                    <a:pt x="52" y="35"/>
                    <a:pt x="74" y="35"/>
                  </a:cubicBezTo>
                  <a:cubicBezTo>
                    <a:pt x="95" y="35"/>
                    <a:pt x="113" y="52"/>
                    <a:pt x="113" y="74"/>
                  </a:cubicBezTo>
                  <a:cubicBezTo>
                    <a:pt x="113" y="96"/>
                    <a:pt x="95" y="114"/>
                    <a:pt x="74" y="1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Oval 193"/>
            <p:cNvSpPr>
              <a:spLocks noChangeArrowheads="1"/>
            </p:cNvSpPr>
            <p:nvPr/>
          </p:nvSpPr>
          <p:spPr bwMode="auto">
            <a:xfrm>
              <a:off x="5235575" y="1709738"/>
              <a:ext cx="58738" cy="5873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593013" y="1715965"/>
            <a:ext cx="204788" cy="274638"/>
            <a:chOff x="7593013" y="1693863"/>
            <a:chExt cx="204788" cy="274638"/>
          </a:xfrm>
        </p:grpSpPr>
        <p:sp>
          <p:nvSpPr>
            <p:cNvPr id="645" name="Rectangle 194"/>
            <p:cNvSpPr>
              <a:spLocks noChangeArrowheads="1"/>
            </p:cNvSpPr>
            <p:nvPr/>
          </p:nvSpPr>
          <p:spPr bwMode="auto">
            <a:xfrm>
              <a:off x="7605713" y="1816100"/>
              <a:ext cx="177800" cy="138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Rectangle 195"/>
            <p:cNvSpPr>
              <a:spLocks noChangeArrowheads="1"/>
            </p:cNvSpPr>
            <p:nvPr/>
          </p:nvSpPr>
          <p:spPr bwMode="auto">
            <a:xfrm>
              <a:off x="7694613" y="1816100"/>
              <a:ext cx="88900" cy="138113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196"/>
            <p:cNvSpPr>
              <a:spLocks noEditPoints="1"/>
            </p:cNvSpPr>
            <p:nvPr/>
          </p:nvSpPr>
          <p:spPr bwMode="auto">
            <a:xfrm>
              <a:off x="7593013" y="1693863"/>
              <a:ext cx="204788" cy="274638"/>
            </a:xfrm>
            <a:custGeom>
              <a:avLst/>
              <a:gdLst>
                <a:gd name="T0" fmla="*/ 448 w 517"/>
                <a:gd name="T1" fmla="*/ 272 h 693"/>
                <a:gd name="T2" fmla="*/ 448 w 517"/>
                <a:gd name="T3" fmla="*/ 190 h 693"/>
                <a:gd name="T4" fmla="*/ 259 w 517"/>
                <a:gd name="T5" fmla="*/ 0 h 693"/>
                <a:gd name="T6" fmla="*/ 69 w 517"/>
                <a:gd name="T7" fmla="*/ 190 h 693"/>
                <a:gd name="T8" fmla="*/ 69 w 517"/>
                <a:gd name="T9" fmla="*/ 272 h 693"/>
                <a:gd name="T10" fmla="*/ 0 w 517"/>
                <a:gd name="T11" fmla="*/ 272 h 693"/>
                <a:gd name="T12" fmla="*/ 0 w 517"/>
                <a:gd name="T13" fmla="*/ 693 h 693"/>
                <a:gd name="T14" fmla="*/ 517 w 517"/>
                <a:gd name="T15" fmla="*/ 693 h 693"/>
                <a:gd name="T16" fmla="*/ 517 w 517"/>
                <a:gd name="T17" fmla="*/ 272 h 693"/>
                <a:gd name="T18" fmla="*/ 448 w 517"/>
                <a:gd name="T19" fmla="*/ 272 h 693"/>
                <a:gd name="T20" fmla="*/ 121 w 517"/>
                <a:gd name="T21" fmla="*/ 190 h 693"/>
                <a:gd name="T22" fmla="*/ 259 w 517"/>
                <a:gd name="T23" fmla="*/ 52 h 693"/>
                <a:gd name="T24" fmla="*/ 396 w 517"/>
                <a:gd name="T25" fmla="*/ 190 h 693"/>
                <a:gd name="T26" fmla="*/ 396 w 517"/>
                <a:gd name="T27" fmla="*/ 272 h 693"/>
                <a:gd name="T28" fmla="*/ 121 w 517"/>
                <a:gd name="T29" fmla="*/ 272 h 693"/>
                <a:gd name="T30" fmla="*/ 121 w 517"/>
                <a:gd name="T31" fmla="*/ 190 h 693"/>
                <a:gd name="T32" fmla="*/ 482 w 517"/>
                <a:gd name="T33" fmla="*/ 658 h 693"/>
                <a:gd name="T34" fmla="*/ 35 w 517"/>
                <a:gd name="T35" fmla="*/ 658 h 693"/>
                <a:gd name="T36" fmla="*/ 35 w 517"/>
                <a:gd name="T37" fmla="*/ 306 h 693"/>
                <a:gd name="T38" fmla="*/ 482 w 517"/>
                <a:gd name="T39" fmla="*/ 306 h 693"/>
                <a:gd name="T40" fmla="*/ 482 w 517"/>
                <a:gd name="T41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7" h="693">
                  <a:moveTo>
                    <a:pt x="448" y="272"/>
                  </a:moveTo>
                  <a:cubicBezTo>
                    <a:pt x="448" y="190"/>
                    <a:pt x="448" y="190"/>
                    <a:pt x="448" y="190"/>
                  </a:cubicBezTo>
                  <a:cubicBezTo>
                    <a:pt x="448" y="85"/>
                    <a:pt x="363" y="0"/>
                    <a:pt x="259" y="0"/>
                  </a:cubicBezTo>
                  <a:cubicBezTo>
                    <a:pt x="154" y="0"/>
                    <a:pt x="69" y="85"/>
                    <a:pt x="69" y="190"/>
                  </a:cubicBezTo>
                  <a:cubicBezTo>
                    <a:pt x="69" y="272"/>
                    <a:pt x="69" y="272"/>
                    <a:pt x="69" y="272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693"/>
                    <a:pt x="0" y="693"/>
                    <a:pt x="0" y="693"/>
                  </a:cubicBezTo>
                  <a:cubicBezTo>
                    <a:pt x="517" y="693"/>
                    <a:pt x="517" y="693"/>
                    <a:pt x="517" y="693"/>
                  </a:cubicBezTo>
                  <a:cubicBezTo>
                    <a:pt x="517" y="272"/>
                    <a:pt x="517" y="272"/>
                    <a:pt x="517" y="272"/>
                  </a:cubicBezTo>
                  <a:lnTo>
                    <a:pt x="448" y="272"/>
                  </a:lnTo>
                  <a:close/>
                  <a:moveTo>
                    <a:pt x="121" y="190"/>
                  </a:moveTo>
                  <a:cubicBezTo>
                    <a:pt x="121" y="114"/>
                    <a:pt x="183" y="52"/>
                    <a:pt x="259" y="52"/>
                  </a:cubicBezTo>
                  <a:cubicBezTo>
                    <a:pt x="334" y="52"/>
                    <a:pt x="396" y="114"/>
                    <a:pt x="396" y="190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121" y="272"/>
                    <a:pt x="121" y="272"/>
                    <a:pt x="121" y="272"/>
                  </a:cubicBezTo>
                  <a:lnTo>
                    <a:pt x="121" y="190"/>
                  </a:lnTo>
                  <a:close/>
                  <a:moveTo>
                    <a:pt x="482" y="658"/>
                  </a:moveTo>
                  <a:cubicBezTo>
                    <a:pt x="35" y="658"/>
                    <a:pt x="35" y="658"/>
                    <a:pt x="35" y="658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82" y="306"/>
                    <a:pt x="482" y="306"/>
                    <a:pt x="482" y="306"/>
                  </a:cubicBezTo>
                  <a:lnTo>
                    <a:pt x="482" y="6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197"/>
            <p:cNvSpPr>
              <a:spLocks/>
            </p:cNvSpPr>
            <p:nvPr/>
          </p:nvSpPr>
          <p:spPr bwMode="auto">
            <a:xfrm>
              <a:off x="7673975" y="1847850"/>
              <a:ext cx="42863" cy="74613"/>
            </a:xfrm>
            <a:custGeom>
              <a:avLst/>
              <a:gdLst>
                <a:gd name="T0" fmla="*/ 53 w 105"/>
                <a:gd name="T1" fmla="*/ 0 h 186"/>
                <a:gd name="T2" fmla="*/ 0 w 105"/>
                <a:gd name="T3" fmla="*/ 53 h 186"/>
                <a:gd name="T4" fmla="*/ 35 w 105"/>
                <a:gd name="T5" fmla="*/ 102 h 186"/>
                <a:gd name="T6" fmla="*/ 35 w 105"/>
                <a:gd name="T7" fmla="*/ 186 h 186"/>
                <a:gd name="T8" fmla="*/ 70 w 105"/>
                <a:gd name="T9" fmla="*/ 186 h 186"/>
                <a:gd name="T10" fmla="*/ 70 w 105"/>
                <a:gd name="T11" fmla="*/ 102 h 186"/>
                <a:gd name="T12" fmla="*/ 105 w 105"/>
                <a:gd name="T13" fmla="*/ 53 h 186"/>
                <a:gd name="T14" fmla="*/ 53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3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0" y="76"/>
                    <a:pt x="15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0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4" name="Group 663"/>
          <p:cNvGrpSpPr/>
          <p:nvPr/>
        </p:nvGrpSpPr>
        <p:grpSpPr>
          <a:xfrm>
            <a:off x="8402638" y="1717553"/>
            <a:ext cx="204788" cy="271463"/>
            <a:chOff x="8402638" y="1695450"/>
            <a:chExt cx="204788" cy="271463"/>
          </a:xfrm>
        </p:grpSpPr>
        <p:sp>
          <p:nvSpPr>
            <p:cNvPr id="649" name="Rectangle 198"/>
            <p:cNvSpPr>
              <a:spLocks noChangeArrowheads="1"/>
            </p:cNvSpPr>
            <p:nvPr/>
          </p:nvSpPr>
          <p:spPr bwMode="auto">
            <a:xfrm>
              <a:off x="8416925" y="1814513"/>
              <a:ext cx="176213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Rectangle 199"/>
            <p:cNvSpPr>
              <a:spLocks noChangeArrowheads="1"/>
            </p:cNvSpPr>
            <p:nvPr/>
          </p:nvSpPr>
          <p:spPr bwMode="auto">
            <a:xfrm>
              <a:off x="8505825" y="1814513"/>
              <a:ext cx="87313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200"/>
            <p:cNvSpPr>
              <a:spLocks noEditPoints="1"/>
            </p:cNvSpPr>
            <p:nvPr/>
          </p:nvSpPr>
          <p:spPr bwMode="auto">
            <a:xfrm>
              <a:off x="8402638" y="1695450"/>
              <a:ext cx="204788" cy="271463"/>
            </a:xfrm>
            <a:custGeom>
              <a:avLst/>
              <a:gdLst>
                <a:gd name="T0" fmla="*/ 447 w 516"/>
                <a:gd name="T1" fmla="*/ 266 h 687"/>
                <a:gd name="T2" fmla="*/ 447 w 516"/>
                <a:gd name="T3" fmla="*/ 184 h 687"/>
                <a:gd name="T4" fmla="*/ 447 w 516"/>
                <a:gd name="T5" fmla="*/ 184 h 687"/>
                <a:gd name="T6" fmla="*/ 302 w 516"/>
                <a:gd name="T7" fmla="*/ 0 h 687"/>
                <a:gd name="T8" fmla="*/ 321 w 516"/>
                <a:gd name="T9" fmla="*/ 20 h 687"/>
                <a:gd name="T10" fmla="*/ 298 w 516"/>
                <a:gd name="T11" fmla="*/ 37 h 687"/>
                <a:gd name="T12" fmla="*/ 315 w 516"/>
                <a:gd name="T13" fmla="*/ 59 h 687"/>
                <a:gd name="T14" fmla="*/ 395 w 516"/>
                <a:gd name="T15" fmla="*/ 184 h 687"/>
                <a:gd name="T16" fmla="*/ 395 w 516"/>
                <a:gd name="T17" fmla="*/ 266 h 687"/>
                <a:gd name="T18" fmla="*/ 121 w 516"/>
                <a:gd name="T19" fmla="*/ 266 h 687"/>
                <a:gd name="T20" fmla="*/ 121 w 516"/>
                <a:gd name="T21" fmla="*/ 184 h 687"/>
                <a:gd name="T22" fmla="*/ 206 w 516"/>
                <a:gd name="T23" fmla="*/ 57 h 687"/>
                <a:gd name="T24" fmla="*/ 192 w 516"/>
                <a:gd name="T25" fmla="*/ 38 h 687"/>
                <a:gd name="T26" fmla="*/ 220 w 516"/>
                <a:gd name="T27" fmla="*/ 17 h 687"/>
                <a:gd name="T28" fmla="*/ 206 w 516"/>
                <a:gd name="T29" fmla="*/ 2 h 687"/>
                <a:gd name="T30" fmla="*/ 69 w 516"/>
                <a:gd name="T31" fmla="*/ 184 h 687"/>
                <a:gd name="T32" fmla="*/ 69 w 516"/>
                <a:gd name="T33" fmla="*/ 266 h 687"/>
                <a:gd name="T34" fmla="*/ 0 w 516"/>
                <a:gd name="T35" fmla="*/ 266 h 687"/>
                <a:gd name="T36" fmla="*/ 0 w 516"/>
                <a:gd name="T37" fmla="*/ 687 h 687"/>
                <a:gd name="T38" fmla="*/ 516 w 516"/>
                <a:gd name="T39" fmla="*/ 687 h 687"/>
                <a:gd name="T40" fmla="*/ 516 w 516"/>
                <a:gd name="T41" fmla="*/ 266 h 687"/>
                <a:gd name="T42" fmla="*/ 447 w 516"/>
                <a:gd name="T43" fmla="*/ 266 h 687"/>
                <a:gd name="T44" fmla="*/ 482 w 516"/>
                <a:gd name="T45" fmla="*/ 653 h 687"/>
                <a:gd name="T46" fmla="*/ 34 w 516"/>
                <a:gd name="T47" fmla="*/ 653 h 687"/>
                <a:gd name="T48" fmla="*/ 34 w 516"/>
                <a:gd name="T49" fmla="*/ 301 h 687"/>
                <a:gd name="T50" fmla="*/ 482 w 516"/>
                <a:gd name="T51" fmla="*/ 301 h 687"/>
                <a:gd name="T52" fmla="*/ 482 w 516"/>
                <a:gd name="T53" fmla="*/ 653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687">
                  <a:moveTo>
                    <a:pt x="447" y="266"/>
                  </a:moveTo>
                  <a:cubicBezTo>
                    <a:pt x="447" y="184"/>
                    <a:pt x="447" y="184"/>
                    <a:pt x="447" y="184"/>
                  </a:cubicBezTo>
                  <a:cubicBezTo>
                    <a:pt x="447" y="184"/>
                    <a:pt x="447" y="184"/>
                    <a:pt x="447" y="184"/>
                  </a:cubicBezTo>
                  <a:cubicBezTo>
                    <a:pt x="447" y="95"/>
                    <a:pt x="385" y="20"/>
                    <a:pt x="302" y="0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298" y="37"/>
                    <a:pt x="298" y="37"/>
                    <a:pt x="298" y="37"/>
                  </a:cubicBezTo>
                  <a:cubicBezTo>
                    <a:pt x="315" y="59"/>
                    <a:pt x="315" y="59"/>
                    <a:pt x="315" y="59"/>
                  </a:cubicBezTo>
                  <a:cubicBezTo>
                    <a:pt x="362" y="81"/>
                    <a:pt x="395" y="129"/>
                    <a:pt x="395" y="184"/>
                  </a:cubicBezTo>
                  <a:cubicBezTo>
                    <a:pt x="395" y="266"/>
                    <a:pt x="395" y="266"/>
                    <a:pt x="395" y="266"/>
                  </a:cubicBezTo>
                  <a:cubicBezTo>
                    <a:pt x="121" y="266"/>
                    <a:pt x="121" y="266"/>
                    <a:pt x="121" y="266"/>
                  </a:cubicBezTo>
                  <a:cubicBezTo>
                    <a:pt x="121" y="184"/>
                    <a:pt x="121" y="184"/>
                    <a:pt x="121" y="184"/>
                  </a:cubicBezTo>
                  <a:cubicBezTo>
                    <a:pt x="121" y="127"/>
                    <a:pt x="156" y="78"/>
                    <a:pt x="206" y="57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20" y="17"/>
                    <a:pt x="220" y="17"/>
                    <a:pt x="220" y="17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127" y="25"/>
                    <a:pt x="69" y="98"/>
                    <a:pt x="69" y="184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687"/>
                    <a:pt x="0" y="687"/>
                    <a:pt x="0" y="687"/>
                  </a:cubicBezTo>
                  <a:cubicBezTo>
                    <a:pt x="516" y="687"/>
                    <a:pt x="516" y="687"/>
                    <a:pt x="516" y="687"/>
                  </a:cubicBezTo>
                  <a:cubicBezTo>
                    <a:pt x="516" y="266"/>
                    <a:pt x="516" y="266"/>
                    <a:pt x="516" y="266"/>
                  </a:cubicBezTo>
                  <a:lnTo>
                    <a:pt x="447" y="266"/>
                  </a:lnTo>
                  <a:close/>
                  <a:moveTo>
                    <a:pt x="482" y="653"/>
                  </a:moveTo>
                  <a:cubicBezTo>
                    <a:pt x="34" y="653"/>
                    <a:pt x="34" y="653"/>
                    <a:pt x="34" y="653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482" y="301"/>
                    <a:pt x="482" y="301"/>
                    <a:pt x="482" y="301"/>
                  </a:cubicBezTo>
                  <a:lnTo>
                    <a:pt x="482" y="6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201"/>
            <p:cNvSpPr>
              <a:spLocks/>
            </p:cNvSpPr>
            <p:nvPr/>
          </p:nvSpPr>
          <p:spPr bwMode="auto">
            <a:xfrm>
              <a:off x="8485188" y="1846263"/>
              <a:ext cx="41275" cy="74613"/>
            </a:xfrm>
            <a:custGeom>
              <a:avLst/>
              <a:gdLst>
                <a:gd name="T0" fmla="*/ 52 w 105"/>
                <a:gd name="T1" fmla="*/ 0 h 186"/>
                <a:gd name="T2" fmla="*/ 0 w 105"/>
                <a:gd name="T3" fmla="*/ 53 h 186"/>
                <a:gd name="T4" fmla="*/ 35 w 105"/>
                <a:gd name="T5" fmla="*/ 102 h 186"/>
                <a:gd name="T6" fmla="*/ 35 w 105"/>
                <a:gd name="T7" fmla="*/ 186 h 186"/>
                <a:gd name="T8" fmla="*/ 69 w 105"/>
                <a:gd name="T9" fmla="*/ 186 h 186"/>
                <a:gd name="T10" fmla="*/ 69 w 105"/>
                <a:gd name="T11" fmla="*/ 102 h 186"/>
                <a:gd name="T12" fmla="*/ 105 w 105"/>
                <a:gd name="T13" fmla="*/ 53 h 186"/>
                <a:gd name="T14" fmla="*/ 52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0" y="76"/>
                    <a:pt x="14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69" y="186"/>
                    <a:pt x="69" y="186"/>
                    <a:pt x="69" y="186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90" y="95"/>
                    <a:pt x="105" y="76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310063" y="2959198"/>
            <a:ext cx="298450" cy="223838"/>
            <a:chOff x="4310063" y="2979738"/>
            <a:chExt cx="298450" cy="223838"/>
          </a:xfrm>
        </p:grpSpPr>
        <p:sp>
          <p:nvSpPr>
            <p:cNvPr id="653" name="Freeform 202"/>
            <p:cNvSpPr>
              <a:spLocks/>
            </p:cNvSpPr>
            <p:nvPr/>
          </p:nvSpPr>
          <p:spPr bwMode="auto">
            <a:xfrm>
              <a:off x="4344988" y="2994025"/>
              <a:ext cx="231775" cy="153988"/>
            </a:xfrm>
            <a:custGeom>
              <a:avLst/>
              <a:gdLst>
                <a:gd name="T0" fmla="*/ 146 w 146"/>
                <a:gd name="T1" fmla="*/ 97 h 97"/>
                <a:gd name="T2" fmla="*/ 121 w 146"/>
                <a:gd name="T3" fmla="*/ 97 h 97"/>
                <a:gd name="T4" fmla="*/ 121 w 146"/>
                <a:gd name="T5" fmla="*/ 97 h 97"/>
                <a:gd name="T6" fmla="*/ 21 w 146"/>
                <a:gd name="T7" fmla="*/ 97 h 97"/>
                <a:gd name="T8" fmla="*/ 21 w 146"/>
                <a:gd name="T9" fmla="*/ 97 h 97"/>
                <a:gd name="T10" fmla="*/ 0 w 146"/>
                <a:gd name="T11" fmla="*/ 97 h 97"/>
                <a:gd name="T12" fmla="*/ 0 w 146"/>
                <a:gd name="T13" fmla="*/ 68 h 97"/>
                <a:gd name="T14" fmla="*/ 26 w 146"/>
                <a:gd name="T15" fmla="*/ 0 h 97"/>
                <a:gd name="T16" fmla="*/ 119 w 146"/>
                <a:gd name="T17" fmla="*/ 0 h 97"/>
                <a:gd name="T18" fmla="*/ 146 w 146"/>
                <a:gd name="T19" fmla="*/ 68 h 97"/>
                <a:gd name="T20" fmla="*/ 146 w 146"/>
                <a:gd name="T21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97">
                  <a:moveTo>
                    <a:pt x="146" y="97"/>
                  </a:moveTo>
                  <a:lnTo>
                    <a:pt x="121" y="97"/>
                  </a:lnTo>
                  <a:lnTo>
                    <a:pt x="121" y="97"/>
                  </a:lnTo>
                  <a:lnTo>
                    <a:pt x="21" y="97"/>
                  </a:lnTo>
                  <a:lnTo>
                    <a:pt x="21" y="97"/>
                  </a:lnTo>
                  <a:lnTo>
                    <a:pt x="0" y="97"/>
                  </a:lnTo>
                  <a:lnTo>
                    <a:pt x="0" y="68"/>
                  </a:lnTo>
                  <a:lnTo>
                    <a:pt x="26" y="0"/>
                  </a:lnTo>
                  <a:lnTo>
                    <a:pt x="119" y="0"/>
                  </a:lnTo>
                  <a:lnTo>
                    <a:pt x="146" y="68"/>
                  </a:lnTo>
                  <a:lnTo>
                    <a:pt x="146" y="9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203"/>
            <p:cNvSpPr>
              <a:spLocks/>
            </p:cNvSpPr>
            <p:nvPr/>
          </p:nvSpPr>
          <p:spPr bwMode="auto">
            <a:xfrm>
              <a:off x="4344988" y="2994025"/>
              <a:ext cx="231775" cy="153988"/>
            </a:xfrm>
            <a:custGeom>
              <a:avLst/>
              <a:gdLst>
                <a:gd name="T0" fmla="*/ 146 w 146"/>
                <a:gd name="T1" fmla="*/ 97 h 97"/>
                <a:gd name="T2" fmla="*/ 121 w 146"/>
                <a:gd name="T3" fmla="*/ 97 h 97"/>
                <a:gd name="T4" fmla="*/ 121 w 146"/>
                <a:gd name="T5" fmla="*/ 97 h 97"/>
                <a:gd name="T6" fmla="*/ 21 w 146"/>
                <a:gd name="T7" fmla="*/ 97 h 97"/>
                <a:gd name="T8" fmla="*/ 21 w 146"/>
                <a:gd name="T9" fmla="*/ 97 h 97"/>
                <a:gd name="T10" fmla="*/ 0 w 146"/>
                <a:gd name="T11" fmla="*/ 97 h 97"/>
                <a:gd name="T12" fmla="*/ 0 w 146"/>
                <a:gd name="T13" fmla="*/ 68 h 97"/>
                <a:gd name="T14" fmla="*/ 26 w 146"/>
                <a:gd name="T15" fmla="*/ 0 h 97"/>
                <a:gd name="T16" fmla="*/ 119 w 146"/>
                <a:gd name="T17" fmla="*/ 0 h 97"/>
                <a:gd name="T18" fmla="*/ 146 w 146"/>
                <a:gd name="T19" fmla="*/ 68 h 97"/>
                <a:gd name="T20" fmla="*/ 146 w 146"/>
                <a:gd name="T21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97">
                  <a:moveTo>
                    <a:pt x="146" y="97"/>
                  </a:moveTo>
                  <a:lnTo>
                    <a:pt x="121" y="97"/>
                  </a:lnTo>
                  <a:lnTo>
                    <a:pt x="121" y="97"/>
                  </a:lnTo>
                  <a:lnTo>
                    <a:pt x="21" y="97"/>
                  </a:lnTo>
                  <a:lnTo>
                    <a:pt x="21" y="97"/>
                  </a:lnTo>
                  <a:lnTo>
                    <a:pt x="0" y="97"/>
                  </a:lnTo>
                  <a:lnTo>
                    <a:pt x="0" y="68"/>
                  </a:lnTo>
                  <a:lnTo>
                    <a:pt x="26" y="0"/>
                  </a:lnTo>
                  <a:lnTo>
                    <a:pt x="119" y="0"/>
                  </a:lnTo>
                  <a:lnTo>
                    <a:pt x="146" y="68"/>
                  </a:lnTo>
                  <a:lnTo>
                    <a:pt x="146" y="9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204"/>
            <p:cNvSpPr>
              <a:spLocks noEditPoints="1"/>
            </p:cNvSpPr>
            <p:nvPr/>
          </p:nvSpPr>
          <p:spPr bwMode="auto">
            <a:xfrm>
              <a:off x="4459288" y="2994025"/>
              <a:ext cx="117475" cy="153988"/>
            </a:xfrm>
            <a:custGeom>
              <a:avLst/>
              <a:gdLst>
                <a:gd name="T0" fmla="*/ 69 w 74"/>
                <a:gd name="T1" fmla="*/ 97 h 97"/>
                <a:gd name="T2" fmla="*/ 49 w 74"/>
                <a:gd name="T3" fmla="*/ 97 h 97"/>
                <a:gd name="T4" fmla="*/ 49 w 74"/>
                <a:gd name="T5" fmla="*/ 97 h 97"/>
                <a:gd name="T6" fmla="*/ 69 w 74"/>
                <a:gd name="T7" fmla="*/ 97 h 97"/>
                <a:gd name="T8" fmla="*/ 47 w 74"/>
                <a:gd name="T9" fmla="*/ 0 h 97"/>
                <a:gd name="T10" fmla="*/ 0 w 74"/>
                <a:gd name="T11" fmla="*/ 0 h 97"/>
                <a:gd name="T12" fmla="*/ 0 w 74"/>
                <a:gd name="T13" fmla="*/ 0 h 97"/>
                <a:gd name="T14" fmla="*/ 47 w 74"/>
                <a:gd name="T15" fmla="*/ 0 h 97"/>
                <a:gd name="T16" fmla="*/ 74 w 74"/>
                <a:gd name="T17" fmla="*/ 68 h 97"/>
                <a:gd name="T18" fmla="*/ 47 w 74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97">
                  <a:moveTo>
                    <a:pt x="69" y="97"/>
                  </a:moveTo>
                  <a:lnTo>
                    <a:pt x="49" y="97"/>
                  </a:lnTo>
                  <a:lnTo>
                    <a:pt x="49" y="97"/>
                  </a:lnTo>
                  <a:lnTo>
                    <a:pt x="69" y="97"/>
                  </a:lnTo>
                  <a:close/>
                  <a:moveTo>
                    <a:pt x="4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" y="0"/>
                  </a:lnTo>
                  <a:lnTo>
                    <a:pt x="74" y="6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206"/>
            <p:cNvSpPr>
              <a:spLocks noEditPoints="1"/>
            </p:cNvSpPr>
            <p:nvPr/>
          </p:nvSpPr>
          <p:spPr bwMode="auto">
            <a:xfrm>
              <a:off x="4459288" y="2994025"/>
              <a:ext cx="117475" cy="153988"/>
            </a:xfrm>
            <a:custGeom>
              <a:avLst/>
              <a:gdLst>
                <a:gd name="T0" fmla="*/ 69 w 74"/>
                <a:gd name="T1" fmla="*/ 97 h 97"/>
                <a:gd name="T2" fmla="*/ 49 w 74"/>
                <a:gd name="T3" fmla="*/ 97 h 97"/>
                <a:gd name="T4" fmla="*/ 49 w 74"/>
                <a:gd name="T5" fmla="*/ 97 h 97"/>
                <a:gd name="T6" fmla="*/ 69 w 74"/>
                <a:gd name="T7" fmla="*/ 97 h 97"/>
                <a:gd name="T8" fmla="*/ 47 w 74"/>
                <a:gd name="T9" fmla="*/ 0 h 97"/>
                <a:gd name="T10" fmla="*/ 0 w 74"/>
                <a:gd name="T11" fmla="*/ 0 h 97"/>
                <a:gd name="T12" fmla="*/ 0 w 74"/>
                <a:gd name="T13" fmla="*/ 0 h 97"/>
                <a:gd name="T14" fmla="*/ 47 w 74"/>
                <a:gd name="T15" fmla="*/ 0 h 97"/>
                <a:gd name="T16" fmla="*/ 74 w 74"/>
                <a:gd name="T17" fmla="*/ 68 h 97"/>
                <a:gd name="T18" fmla="*/ 47 w 74"/>
                <a:gd name="T19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97">
                  <a:moveTo>
                    <a:pt x="69" y="97"/>
                  </a:moveTo>
                  <a:lnTo>
                    <a:pt x="49" y="97"/>
                  </a:lnTo>
                  <a:lnTo>
                    <a:pt x="49" y="97"/>
                  </a:lnTo>
                  <a:lnTo>
                    <a:pt x="69" y="97"/>
                  </a:lnTo>
                  <a:moveTo>
                    <a:pt x="47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7" y="0"/>
                  </a:lnTo>
                  <a:lnTo>
                    <a:pt x="74" y="68"/>
                  </a:lnTo>
                  <a:lnTo>
                    <a:pt x="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07"/>
            <p:cNvSpPr>
              <a:spLocks/>
            </p:cNvSpPr>
            <p:nvPr/>
          </p:nvSpPr>
          <p:spPr bwMode="auto">
            <a:xfrm>
              <a:off x="4459288" y="2994025"/>
              <a:ext cx="117475" cy="153988"/>
            </a:xfrm>
            <a:custGeom>
              <a:avLst/>
              <a:gdLst>
                <a:gd name="T0" fmla="*/ 47 w 74"/>
                <a:gd name="T1" fmla="*/ 0 h 97"/>
                <a:gd name="T2" fmla="*/ 0 w 74"/>
                <a:gd name="T3" fmla="*/ 0 h 97"/>
                <a:gd name="T4" fmla="*/ 0 w 74"/>
                <a:gd name="T5" fmla="*/ 8 h 97"/>
                <a:gd name="T6" fmla="*/ 41 w 74"/>
                <a:gd name="T7" fmla="*/ 8 h 97"/>
                <a:gd name="T8" fmla="*/ 58 w 74"/>
                <a:gd name="T9" fmla="*/ 49 h 97"/>
                <a:gd name="T10" fmla="*/ 0 w 74"/>
                <a:gd name="T11" fmla="*/ 49 h 97"/>
                <a:gd name="T12" fmla="*/ 0 w 74"/>
                <a:gd name="T13" fmla="*/ 97 h 97"/>
                <a:gd name="T14" fmla="*/ 49 w 74"/>
                <a:gd name="T15" fmla="*/ 97 h 97"/>
                <a:gd name="T16" fmla="*/ 49 w 74"/>
                <a:gd name="T17" fmla="*/ 97 h 97"/>
                <a:gd name="T18" fmla="*/ 69 w 74"/>
                <a:gd name="T19" fmla="*/ 97 h 97"/>
                <a:gd name="T20" fmla="*/ 74 w 74"/>
                <a:gd name="T21" fmla="*/ 97 h 97"/>
                <a:gd name="T22" fmla="*/ 74 w 74"/>
                <a:gd name="T23" fmla="*/ 68 h 97"/>
                <a:gd name="T24" fmla="*/ 47 w 74"/>
                <a:gd name="T2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97">
                  <a:moveTo>
                    <a:pt x="47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1" y="8"/>
                  </a:lnTo>
                  <a:lnTo>
                    <a:pt x="58" y="49"/>
                  </a:lnTo>
                  <a:lnTo>
                    <a:pt x="0" y="49"/>
                  </a:lnTo>
                  <a:lnTo>
                    <a:pt x="0" y="97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69" y="97"/>
                  </a:lnTo>
                  <a:lnTo>
                    <a:pt x="74" y="97"/>
                  </a:lnTo>
                  <a:lnTo>
                    <a:pt x="74" y="68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08"/>
            <p:cNvSpPr>
              <a:spLocks/>
            </p:cNvSpPr>
            <p:nvPr/>
          </p:nvSpPr>
          <p:spPr bwMode="auto">
            <a:xfrm>
              <a:off x="4459288" y="2994025"/>
              <a:ext cx="117475" cy="153988"/>
            </a:xfrm>
            <a:custGeom>
              <a:avLst/>
              <a:gdLst>
                <a:gd name="T0" fmla="*/ 47 w 74"/>
                <a:gd name="T1" fmla="*/ 0 h 97"/>
                <a:gd name="T2" fmla="*/ 0 w 74"/>
                <a:gd name="T3" fmla="*/ 0 h 97"/>
                <a:gd name="T4" fmla="*/ 0 w 74"/>
                <a:gd name="T5" fmla="*/ 8 h 97"/>
                <a:gd name="T6" fmla="*/ 41 w 74"/>
                <a:gd name="T7" fmla="*/ 8 h 97"/>
                <a:gd name="T8" fmla="*/ 58 w 74"/>
                <a:gd name="T9" fmla="*/ 49 h 97"/>
                <a:gd name="T10" fmla="*/ 0 w 74"/>
                <a:gd name="T11" fmla="*/ 49 h 97"/>
                <a:gd name="T12" fmla="*/ 0 w 74"/>
                <a:gd name="T13" fmla="*/ 97 h 97"/>
                <a:gd name="T14" fmla="*/ 49 w 74"/>
                <a:gd name="T15" fmla="*/ 97 h 97"/>
                <a:gd name="T16" fmla="*/ 49 w 74"/>
                <a:gd name="T17" fmla="*/ 97 h 97"/>
                <a:gd name="T18" fmla="*/ 69 w 74"/>
                <a:gd name="T19" fmla="*/ 97 h 97"/>
                <a:gd name="T20" fmla="*/ 74 w 74"/>
                <a:gd name="T21" fmla="*/ 97 h 97"/>
                <a:gd name="T22" fmla="*/ 74 w 74"/>
                <a:gd name="T23" fmla="*/ 68 h 97"/>
                <a:gd name="T24" fmla="*/ 47 w 74"/>
                <a:gd name="T2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4" h="97">
                  <a:moveTo>
                    <a:pt x="47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41" y="8"/>
                  </a:lnTo>
                  <a:lnTo>
                    <a:pt x="58" y="49"/>
                  </a:lnTo>
                  <a:lnTo>
                    <a:pt x="0" y="49"/>
                  </a:lnTo>
                  <a:lnTo>
                    <a:pt x="0" y="97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69" y="97"/>
                  </a:lnTo>
                  <a:lnTo>
                    <a:pt x="74" y="97"/>
                  </a:lnTo>
                  <a:lnTo>
                    <a:pt x="74" y="68"/>
                  </a:lnTo>
                  <a:lnTo>
                    <a:pt x="4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Rectangle 209"/>
            <p:cNvSpPr>
              <a:spLocks noChangeArrowheads="1"/>
            </p:cNvSpPr>
            <p:nvPr/>
          </p:nvSpPr>
          <p:spPr bwMode="auto">
            <a:xfrm>
              <a:off x="4362450" y="3111500"/>
              <a:ext cx="47625" cy="190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Rectangle 210"/>
            <p:cNvSpPr>
              <a:spLocks noChangeArrowheads="1"/>
            </p:cNvSpPr>
            <p:nvPr/>
          </p:nvSpPr>
          <p:spPr bwMode="auto">
            <a:xfrm>
              <a:off x="4513263" y="3111500"/>
              <a:ext cx="46038" cy="19050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11"/>
            <p:cNvSpPr>
              <a:spLocks noEditPoints="1"/>
            </p:cNvSpPr>
            <p:nvPr/>
          </p:nvSpPr>
          <p:spPr bwMode="auto">
            <a:xfrm>
              <a:off x="4310063" y="2979738"/>
              <a:ext cx="298450" cy="223838"/>
            </a:xfrm>
            <a:custGeom>
              <a:avLst/>
              <a:gdLst>
                <a:gd name="T0" fmla="*/ 188 w 188"/>
                <a:gd name="T1" fmla="*/ 45 h 141"/>
                <a:gd name="T2" fmla="*/ 165 w 188"/>
                <a:gd name="T3" fmla="*/ 45 h 141"/>
                <a:gd name="T4" fmla="*/ 147 w 188"/>
                <a:gd name="T5" fmla="*/ 0 h 141"/>
                <a:gd name="T6" fmla="*/ 42 w 188"/>
                <a:gd name="T7" fmla="*/ 0 h 141"/>
                <a:gd name="T8" fmla="*/ 25 w 188"/>
                <a:gd name="T9" fmla="*/ 45 h 141"/>
                <a:gd name="T10" fmla="*/ 0 w 188"/>
                <a:gd name="T11" fmla="*/ 45 h 141"/>
                <a:gd name="T12" fmla="*/ 0 w 188"/>
                <a:gd name="T13" fmla="*/ 59 h 141"/>
                <a:gd name="T14" fmla="*/ 19 w 188"/>
                <a:gd name="T15" fmla="*/ 59 h 141"/>
                <a:gd name="T16" fmla="*/ 13 w 188"/>
                <a:gd name="T17" fmla="*/ 75 h 141"/>
                <a:gd name="T18" fmla="*/ 13 w 188"/>
                <a:gd name="T19" fmla="*/ 141 h 141"/>
                <a:gd name="T20" fmla="*/ 52 w 188"/>
                <a:gd name="T21" fmla="*/ 141 h 141"/>
                <a:gd name="T22" fmla="*/ 52 w 188"/>
                <a:gd name="T23" fmla="*/ 114 h 141"/>
                <a:gd name="T24" fmla="*/ 138 w 188"/>
                <a:gd name="T25" fmla="*/ 114 h 141"/>
                <a:gd name="T26" fmla="*/ 138 w 188"/>
                <a:gd name="T27" fmla="*/ 141 h 141"/>
                <a:gd name="T28" fmla="*/ 177 w 188"/>
                <a:gd name="T29" fmla="*/ 141 h 141"/>
                <a:gd name="T30" fmla="*/ 177 w 188"/>
                <a:gd name="T31" fmla="*/ 75 h 141"/>
                <a:gd name="T32" fmla="*/ 171 w 188"/>
                <a:gd name="T33" fmla="*/ 59 h 141"/>
                <a:gd name="T34" fmla="*/ 188 w 188"/>
                <a:gd name="T35" fmla="*/ 59 h 141"/>
                <a:gd name="T36" fmla="*/ 188 w 188"/>
                <a:gd name="T37" fmla="*/ 45 h 141"/>
                <a:gd name="T38" fmla="*/ 168 w 188"/>
                <a:gd name="T39" fmla="*/ 106 h 141"/>
                <a:gd name="T40" fmla="*/ 143 w 188"/>
                <a:gd name="T41" fmla="*/ 106 h 141"/>
                <a:gd name="T42" fmla="*/ 143 w 188"/>
                <a:gd name="T43" fmla="*/ 106 h 141"/>
                <a:gd name="T44" fmla="*/ 43 w 188"/>
                <a:gd name="T45" fmla="*/ 106 h 141"/>
                <a:gd name="T46" fmla="*/ 43 w 188"/>
                <a:gd name="T47" fmla="*/ 106 h 141"/>
                <a:gd name="T48" fmla="*/ 22 w 188"/>
                <a:gd name="T49" fmla="*/ 106 h 141"/>
                <a:gd name="T50" fmla="*/ 22 w 188"/>
                <a:gd name="T51" fmla="*/ 77 h 141"/>
                <a:gd name="T52" fmla="*/ 48 w 188"/>
                <a:gd name="T53" fmla="*/ 9 h 141"/>
                <a:gd name="T54" fmla="*/ 141 w 188"/>
                <a:gd name="T55" fmla="*/ 9 h 141"/>
                <a:gd name="T56" fmla="*/ 168 w 188"/>
                <a:gd name="T57" fmla="*/ 77 h 141"/>
                <a:gd name="T58" fmla="*/ 168 w 188"/>
                <a:gd name="T59" fmla="*/ 10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41">
                  <a:moveTo>
                    <a:pt x="188" y="45"/>
                  </a:moveTo>
                  <a:lnTo>
                    <a:pt x="165" y="45"/>
                  </a:lnTo>
                  <a:lnTo>
                    <a:pt x="147" y="0"/>
                  </a:lnTo>
                  <a:lnTo>
                    <a:pt x="42" y="0"/>
                  </a:lnTo>
                  <a:lnTo>
                    <a:pt x="25" y="45"/>
                  </a:lnTo>
                  <a:lnTo>
                    <a:pt x="0" y="45"/>
                  </a:lnTo>
                  <a:lnTo>
                    <a:pt x="0" y="59"/>
                  </a:lnTo>
                  <a:lnTo>
                    <a:pt x="19" y="59"/>
                  </a:lnTo>
                  <a:lnTo>
                    <a:pt x="13" y="75"/>
                  </a:lnTo>
                  <a:lnTo>
                    <a:pt x="13" y="141"/>
                  </a:lnTo>
                  <a:lnTo>
                    <a:pt x="52" y="141"/>
                  </a:lnTo>
                  <a:lnTo>
                    <a:pt x="52" y="114"/>
                  </a:lnTo>
                  <a:lnTo>
                    <a:pt x="138" y="114"/>
                  </a:lnTo>
                  <a:lnTo>
                    <a:pt x="138" y="141"/>
                  </a:lnTo>
                  <a:lnTo>
                    <a:pt x="177" y="141"/>
                  </a:lnTo>
                  <a:lnTo>
                    <a:pt x="177" y="75"/>
                  </a:lnTo>
                  <a:lnTo>
                    <a:pt x="171" y="59"/>
                  </a:lnTo>
                  <a:lnTo>
                    <a:pt x="188" y="59"/>
                  </a:lnTo>
                  <a:lnTo>
                    <a:pt x="188" y="45"/>
                  </a:lnTo>
                  <a:close/>
                  <a:moveTo>
                    <a:pt x="168" y="106"/>
                  </a:moveTo>
                  <a:lnTo>
                    <a:pt x="143" y="106"/>
                  </a:lnTo>
                  <a:lnTo>
                    <a:pt x="1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22" y="106"/>
                  </a:lnTo>
                  <a:lnTo>
                    <a:pt x="22" y="77"/>
                  </a:lnTo>
                  <a:lnTo>
                    <a:pt x="48" y="9"/>
                  </a:lnTo>
                  <a:lnTo>
                    <a:pt x="141" y="9"/>
                  </a:lnTo>
                  <a:lnTo>
                    <a:pt x="168" y="77"/>
                  </a:lnTo>
                  <a:lnTo>
                    <a:pt x="168" y="10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12"/>
            <p:cNvSpPr>
              <a:spLocks noEditPoints="1"/>
            </p:cNvSpPr>
            <p:nvPr/>
          </p:nvSpPr>
          <p:spPr bwMode="auto">
            <a:xfrm>
              <a:off x="4373563" y="3006725"/>
              <a:ext cx="177800" cy="65088"/>
            </a:xfrm>
            <a:custGeom>
              <a:avLst/>
              <a:gdLst>
                <a:gd name="T0" fmla="*/ 15 w 112"/>
                <a:gd name="T1" fmla="*/ 0 h 41"/>
                <a:gd name="T2" fmla="*/ 0 w 112"/>
                <a:gd name="T3" fmla="*/ 41 h 41"/>
                <a:gd name="T4" fmla="*/ 112 w 112"/>
                <a:gd name="T5" fmla="*/ 41 h 41"/>
                <a:gd name="T6" fmla="*/ 95 w 112"/>
                <a:gd name="T7" fmla="*/ 0 h 41"/>
                <a:gd name="T8" fmla="*/ 15 w 112"/>
                <a:gd name="T9" fmla="*/ 0 h 41"/>
                <a:gd name="T10" fmla="*/ 12 w 112"/>
                <a:gd name="T11" fmla="*/ 32 h 41"/>
                <a:gd name="T12" fmla="*/ 21 w 112"/>
                <a:gd name="T13" fmla="*/ 9 h 41"/>
                <a:gd name="T14" fmla="*/ 90 w 112"/>
                <a:gd name="T15" fmla="*/ 9 h 41"/>
                <a:gd name="T16" fmla="*/ 99 w 112"/>
                <a:gd name="T17" fmla="*/ 32 h 41"/>
                <a:gd name="T18" fmla="*/ 12 w 112"/>
                <a:gd name="T19" fmla="*/ 3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41">
                  <a:moveTo>
                    <a:pt x="15" y="0"/>
                  </a:moveTo>
                  <a:lnTo>
                    <a:pt x="0" y="41"/>
                  </a:lnTo>
                  <a:lnTo>
                    <a:pt x="112" y="41"/>
                  </a:lnTo>
                  <a:lnTo>
                    <a:pt x="95" y="0"/>
                  </a:lnTo>
                  <a:lnTo>
                    <a:pt x="15" y="0"/>
                  </a:lnTo>
                  <a:close/>
                  <a:moveTo>
                    <a:pt x="12" y="32"/>
                  </a:moveTo>
                  <a:lnTo>
                    <a:pt x="21" y="9"/>
                  </a:lnTo>
                  <a:lnTo>
                    <a:pt x="90" y="9"/>
                  </a:lnTo>
                  <a:lnTo>
                    <a:pt x="99" y="3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071563" y="2929036"/>
            <a:ext cx="288925" cy="284163"/>
            <a:chOff x="1071563" y="2949575"/>
            <a:chExt cx="288925" cy="284163"/>
          </a:xfrm>
        </p:grpSpPr>
        <p:sp>
          <p:nvSpPr>
            <p:cNvPr id="24" name="Freeform 213"/>
            <p:cNvSpPr>
              <a:spLocks/>
            </p:cNvSpPr>
            <p:nvPr/>
          </p:nvSpPr>
          <p:spPr bwMode="auto">
            <a:xfrm>
              <a:off x="1089025" y="2963863"/>
              <a:ext cx="254000" cy="257175"/>
            </a:xfrm>
            <a:custGeom>
              <a:avLst/>
              <a:gdLst>
                <a:gd name="T0" fmla="*/ 42 w 638"/>
                <a:gd name="T1" fmla="*/ 492 h 648"/>
                <a:gd name="T2" fmla="*/ 193 w 638"/>
                <a:gd name="T3" fmla="*/ 437 h 648"/>
                <a:gd name="T4" fmla="*/ 150 w 638"/>
                <a:gd name="T5" fmla="*/ 167 h 648"/>
                <a:gd name="T6" fmla="*/ 318 w 638"/>
                <a:gd name="T7" fmla="*/ 0 h 648"/>
                <a:gd name="T8" fmla="*/ 486 w 638"/>
                <a:gd name="T9" fmla="*/ 168 h 648"/>
                <a:gd name="T10" fmla="*/ 454 w 638"/>
                <a:gd name="T11" fmla="*/ 441 h 648"/>
                <a:gd name="T12" fmla="*/ 596 w 638"/>
                <a:gd name="T13" fmla="*/ 492 h 648"/>
                <a:gd name="T14" fmla="*/ 638 w 638"/>
                <a:gd name="T15" fmla="*/ 648 h 648"/>
                <a:gd name="T16" fmla="*/ 0 w 638"/>
                <a:gd name="T17" fmla="*/ 648 h 648"/>
                <a:gd name="T18" fmla="*/ 42 w 638"/>
                <a:gd name="T19" fmla="*/ 492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8" h="648">
                  <a:moveTo>
                    <a:pt x="42" y="492"/>
                  </a:moveTo>
                  <a:cubicBezTo>
                    <a:pt x="193" y="437"/>
                    <a:pt x="193" y="437"/>
                    <a:pt x="193" y="437"/>
                  </a:cubicBezTo>
                  <a:cubicBezTo>
                    <a:pt x="150" y="167"/>
                    <a:pt x="150" y="167"/>
                    <a:pt x="150" y="167"/>
                  </a:cubicBezTo>
                  <a:cubicBezTo>
                    <a:pt x="150" y="75"/>
                    <a:pt x="226" y="0"/>
                    <a:pt x="318" y="0"/>
                  </a:cubicBezTo>
                  <a:cubicBezTo>
                    <a:pt x="410" y="0"/>
                    <a:pt x="485" y="75"/>
                    <a:pt x="486" y="168"/>
                  </a:cubicBezTo>
                  <a:cubicBezTo>
                    <a:pt x="454" y="441"/>
                    <a:pt x="454" y="441"/>
                    <a:pt x="454" y="441"/>
                  </a:cubicBezTo>
                  <a:cubicBezTo>
                    <a:pt x="596" y="492"/>
                    <a:pt x="596" y="492"/>
                    <a:pt x="596" y="492"/>
                  </a:cubicBezTo>
                  <a:cubicBezTo>
                    <a:pt x="638" y="648"/>
                    <a:pt x="638" y="648"/>
                    <a:pt x="638" y="648"/>
                  </a:cubicBezTo>
                  <a:cubicBezTo>
                    <a:pt x="0" y="648"/>
                    <a:pt x="0" y="648"/>
                    <a:pt x="0" y="648"/>
                  </a:cubicBezTo>
                  <a:cubicBezTo>
                    <a:pt x="42" y="492"/>
                    <a:pt x="42" y="492"/>
                    <a:pt x="42" y="4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14"/>
            <p:cNvSpPr>
              <a:spLocks/>
            </p:cNvSpPr>
            <p:nvPr/>
          </p:nvSpPr>
          <p:spPr bwMode="auto">
            <a:xfrm>
              <a:off x="1217613" y="2963863"/>
              <a:ext cx="125413" cy="257175"/>
            </a:xfrm>
            <a:custGeom>
              <a:avLst/>
              <a:gdLst>
                <a:gd name="T0" fmla="*/ 0 w 316"/>
                <a:gd name="T1" fmla="*/ 0 h 648"/>
                <a:gd name="T2" fmla="*/ 0 w 316"/>
                <a:gd name="T3" fmla="*/ 126 h 648"/>
                <a:gd name="T4" fmla="*/ 4 w 316"/>
                <a:gd name="T5" fmla="*/ 126 h 648"/>
                <a:gd name="T6" fmla="*/ 132 w 316"/>
                <a:gd name="T7" fmla="*/ 171 h 648"/>
                <a:gd name="T8" fmla="*/ 138 w 316"/>
                <a:gd name="T9" fmla="*/ 175 h 648"/>
                <a:gd name="T10" fmla="*/ 138 w 316"/>
                <a:gd name="T11" fmla="*/ 183 h 648"/>
                <a:gd name="T12" fmla="*/ 123 w 316"/>
                <a:gd name="T13" fmla="*/ 301 h 648"/>
                <a:gd name="T14" fmla="*/ 123 w 316"/>
                <a:gd name="T15" fmla="*/ 302 h 648"/>
                <a:gd name="T16" fmla="*/ 0 w 316"/>
                <a:gd name="T17" fmla="*/ 432 h 648"/>
                <a:gd name="T18" fmla="*/ 0 w 316"/>
                <a:gd name="T19" fmla="*/ 648 h 648"/>
                <a:gd name="T20" fmla="*/ 316 w 316"/>
                <a:gd name="T21" fmla="*/ 648 h 648"/>
                <a:gd name="T22" fmla="*/ 274 w 316"/>
                <a:gd name="T23" fmla="*/ 492 h 648"/>
                <a:gd name="T24" fmla="*/ 132 w 316"/>
                <a:gd name="T25" fmla="*/ 441 h 648"/>
                <a:gd name="T26" fmla="*/ 164 w 316"/>
                <a:gd name="T27" fmla="*/ 168 h 648"/>
                <a:gd name="T28" fmla="*/ 164 w 316"/>
                <a:gd name="T29" fmla="*/ 168 h 648"/>
                <a:gd name="T30" fmla="*/ 0 w 316"/>
                <a:gd name="T31" fmla="*/ 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6" h="648">
                  <a:moveTo>
                    <a:pt x="0" y="0"/>
                  </a:moveTo>
                  <a:cubicBezTo>
                    <a:pt x="0" y="126"/>
                    <a:pt x="0" y="126"/>
                    <a:pt x="0" y="126"/>
                  </a:cubicBezTo>
                  <a:cubicBezTo>
                    <a:pt x="2" y="126"/>
                    <a:pt x="3" y="126"/>
                    <a:pt x="4" y="126"/>
                  </a:cubicBezTo>
                  <a:cubicBezTo>
                    <a:pt x="51" y="126"/>
                    <a:pt x="94" y="143"/>
                    <a:pt x="132" y="171"/>
                  </a:cubicBezTo>
                  <a:cubicBezTo>
                    <a:pt x="138" y="175"/>
                    <a:pt x="138" y="175"/>
                    <a:pt x="138" y="175"/>
                  </a:cubicBezTo>
                  <a:cubicBezTo>
                    <a:pt x="138" y="183"/>
                    <a:pt x="138" y="183"/>
                    <a:pt x="138" y="183"/>
                  </a:cubicBezTo>
                  <a:cubicBezTo>
                    <a:pt x="140" y="262"/>
                    <a:pt x="124" y="300"/>
                    <a:pt x="123" y="301"/>
                  </a:cubicBezTo>
                  <a:cubicBezTo>
                    <a:pt x="123" y="302"/>
                    <a:pt x="123" y="302"/>
                    <a:pt x="123" y="302"/>
                  </a:cubicBezTo>
                  <a:cubicBezTo>
                    <a:pt x="81" y="421"/>
                    <a:pt x="13" y="432"/>
                    <a:pt x="0" y="432"/>
                  </a:cubicBezTo>
                  <a:cubicBezTo>
                    <a:pt x="0" y="648"/>
                    <a:pt x="0" y="648"/>
                    <a:pt x="0" y="648"/>
                  </a:cubicBezTo>
                  <a:cubicBezTo>
                    <a:pt x="316" y="648"/>
                    <a:pt x="316" y="648"/>
                    <a:pt x="316" y="648"/>
                  </a:cubicBezTo>
                  <a:cubicBezTo>
                    <a:pt x="274" y="492"/>
                    <a:pt x="274" y="492"/>
                    <a:pt x="274" y="492"/>
                  </a:cubicBezTo>
                  <a:cubicBezTo>
                    <a:pt x="132" y="441"/>
                    <a:pt x="132" y="441"/>
                    <a:pt x="132" y="441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4" y="168"/>
                    <a:pt x="164" y="168"/>
                    <a:pt x="164" y="168"/>
                  </a:cubicBezTo>
                  <a:cubicBezTo>
                    <a:pt x="163" y="76"/>
                    <a:pt x="90" y="2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15"/>
            <p:cNvSpPr>
              <a:spLocks/>
            </p:cNvSpPr>
            <p:nvPr/>
          </p:nvSpPr>
          <p:spPr bwMode="auto">
            <a:xfrm>
              <a:off x="1217613" y="3060700"/>
              <a:ext cx="41275" cy="61913"/>
            </a:xfrm>
            <a:custGeom>
              <a:avLst/>
              <a:gdLst>
                <a:gd name="T0" fmla="*/ 106 w 106"/>
                <a:gd name="T1" fmla="*/ 0 h 156"/>
                <a:gd name="T2" fmla="*/ 18 w 106"/>
                <a:gd name="T3" fmla="*/ 40 h 156"/>
                <a:gd name="T4" fmla="*/ 8 w 106"/>
                <a:gd name="T5" fmla="*/ 26 h 156"/>
                <a:gd name="T6" fmla="*/ 0 w 106"/>
                <a:gd name="T7" fmla="*/ 26 h 156"/>
                <a:gd name="T8" fmla="*/ 0 w 106"/>
                <a:gd name="T9" fmla="*/ 156 h 156"/>
                <a:gd name="T10" fmla="*/ 95 w 106"/>
                <a:gd name="T11" fmla="*/ 47 h 156"/>
                <a:gd name="T12" fmla="*/ 96 w 106"/>
                <a:gd name="T13" fmla="*/ 46 h 156"/>
                <a:gd name="T14" fmla="*/ 106 w 106"/>
                <a:gd name="T1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156">
                  <a:moveTo>
                    <a:pt x="106" y="0"/>
                  </a:moveTo>
                  <a:cubicBezTo>
                    <a:pt x="87" y="22"/>
                    <a:pt x="55" y="37"/>
                    <a:pt x="18" y="40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56"/>
                    <a:pt x="0" y="156"/>
                    <a:pt x="0" y="156"/>
                  </a:cubicBezTo>
                  <a:cubicBezTo>
                    <a:pt x="4" y="156"/>
                    <a:pt x="58" y="151"/>
                    <a:pt x="95" y="47"/>
                  </a:cubicBezTo>
                  <a:cubicBezTo>
                    <a:pt x="96" y="46"/>
                    <a:pt x="96" y="46"/>
                    <a:pt x="96" y="46"/>
                  </a:cubicBezTo>
                  <a:cubicBezTo>
                    <a:pt x="96" y="45"/>
                    <a:pt x="102" y="30"/>
                    <a:pt x="10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6"/>
            <p:cNvSpPr>
              <a:spLocks noEditPoints="1"/>
            </p:cNvSpPr>
            <p:nvPr/>
          </p:nvSpPr>
          <p:spPr bwMode="auto">
            <a:xfrm>
              <a:off x="1071563" y="2949575"/>
              <a:ext cx="288925" cy="284163"/>
            </a:xfrm>
            <a:custGeom>
              <a:avLst/>
              <a:gdLst>
                <a:gd name="T0" fmla="*/ 670 w 728"/>
                <a:gd name="T1" fmla="*/ 501 h 717"/>
                <a:gd name="T2" fmla="*/ 536 w 728"/>
                <a:gd name="T3" fmla="*/ 453 h 717"/>
                <a:gd name="T4" fmla="*/ 565 w 728"/>
                <a:gd name="T5" fmla="*/ 206 h 717"/>
                <a:gd name="T6" fmla="*/ 565 w 728"/>
                <a:gd name="T7" fmla="*/ 204 h 717"/>
                <a:gd name="T8" fmla="*/ 363 w 728"/>
                <a:gd name="T9" fmla="*/ 0 h 717"/>
                <a:gd name="T10" fmla="*/ 160 w 728"/>
                <a:gd name="T11" fmla="*/ 204 h 717"/>
                <a:gd name="T12" fmla="*/ 199 w 728"/>
                <a:gd name="T13" fmla="*/ 450 h 717"/>
                <a:gd name="T14" fmla="*/ 58 w 728"/>
                <a:gd name="T15" fmla="*/ 501 h 717"/>
                <a:gd name="T16" fmla="*/ 0 w 728"/>
                <a:gd name="T17" fmla="*/ 717 h 717"/>
                <a:gd name="T18" fmla="*/ 728 w 728"/>
                <a:gd name="T19" fmla="*/ 717 h 717"/>
                <a:gd name="T20" fmla="*/ 670 w 728"/>
                <a:gd name="T21" fmla="*/ 501 h 717"/>
                <a:gd name="T22" fmla="*/ 87 w 728"/>
                <a:gd name="T23" fmla="*/ 527 h 717"/>
                <a:gd name="T24" fmla="*/ 238 w 728"/>
                <a:gd name="T25" fmla="*/ 472 h 717"/>
                <a:gd name="T26" fmla="*/ 195 w 728"/>
                <a:gd name="T27" fmla="*/ 202 h 717"/>
                <a:gd name="T28" fmla="*/ 363 w 728"/>
                <a:gd name="T29" fmla="*/ 35 h 717"/>
                <a:gd name="T30" fmla="*/ 531 w 728"/>
                <a:gd name="T31" fmla="*/ 203 h 717"/>
                <a:gd name="T32" fmla="*/ 499 w 728"/>
                <a:gd name="T33" fmla="*/ 476 h 717"/>
                <a:gd name="T34" fmla="*/ 641 w 728"/>
                <a:gd name="T35" fmla="*/ 527 h 717"/>
                <a:gd name="T36" fmla="*/ 683 w 728"/>
                <a:gd name="T37" fmla="*/ 683 h 717"/>
                <a:gd name="T38" fmla="*/ 45 w 728"/>
                <a:gd name="T39" fmla="*/ 683 h 717"/>
                <a:gd name="T40" fmla="*/ 87 w 728"/>
                <a:gd name="T41" fmla="*/ 52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8" h="717">
                  <a:moveTo>
                    <a:pt x="670" y="501"/>
                  </a:moveTo>
                  <a:cubicBezTo>
                    <a:pt x="536" y="453"/>
                    <a:pt x="536" y="453"/>
                    <a:pt x="536" y="453"/>
                  </a:cubicBezTo>
                  <a:cubicBezTo>
                    <a:pt x="565" y="206"/>
                    <a:pt x="565" y="206"/>
                    <a:pt x="565" y="206"/>
                  </a:cubicBezTo>
                  <a:cubicBezTo>
                    <a:pt x="565" y="204"/>
                    <a:pt x="565" y="204"/>
                    <a:pt x="565" y="204"/>
                  </a:cubicBezTo>
                  <a:cubicBezTo>
                    <a:pt x="565" y="91"/>
                    <a:pt x="474" y="0"/>
                    <a:pt x="363" y="0"/>
                  </a:cubicBezTo>
                  <a:cubicBezTo>
                    <a:pt x="251" y="0"/>
                    <a:pt x="160" y="91"/>
                    <a:pt x="160" y="204"/>
                  </a:cubicBezTo>
                  <a:cubicBezTo>
                    <a:pt x="199" y="450"/>
                    <a:pt x="199" y="450"/>
                    <a:pt x="199" y="450"/>
                  </a:cubicBezTo>
                  <a:cubicBezTo>
                    <a:pt x="58" y="501"/>
                    <a:pt x="58" y="501"/>
                    <a:pt x="58" y="501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728" y="717"/>
                    <a:pt x="728" y="717"/>
                    <a:pt x="728" y="717"/>
                  </a:cubicBezTo>
                  <a:lnTo>
                    <a:pt x="670" y="501"/>
                  </a:lnTo>
                  <a:close/>
                  <a:moveTo>
                    <a:pt x="87" y="527"/>
                  </a:moveTo>
                  <a:cubicBezTo>
                    <a:pt x="238" y="472"/>
                    <a:pt x="238" y="472"/>
                    <a:pt x="238" y="472"/>
                  </a:cubicBezTo>
                  <a:cubicBezTo>
                    <a:pt x="195" y="202"/>
                    <a:pt x="195" y="202"/>
                    <a:pt x="195" y="202"/>
                  </a:cubicBezTo>
                  <a:cubicBezTo>
                    <a:pt x="195" y="110"/>
                    <a:pt x="271" y="35"/>
                    <a:pt x="363" y="35"/>
                  </a:cubicBezTo>
                  <a:cubicBezTo>
                    <a:pt x="455" y="35"/>
                    <a:pt x="530" y="110"/>
                    <a:pt x="531" y="203"/>
                  </a:cubicBezTo>
                  <a:cubicBezTo>
                    <a:pt x="499" y="476"/>
                    <a:pt x="499" y="476"/>
                    <a:pt x="499" y="476"/>
                  </a:cubicBezTo>
                  <a:cubicBezTo>
                    <a:pt x="641" y="527"/>
                    <a:pt x="641" y="527"/>
                    <a:pt x="641" y="527"/>
                  </a:cubicBezTo>
                  <a:cubicBezTo>
                    <a:pt x="683" y="683"/>
                    <a:pt x="683" y="683"/>
                    <a:pt x="683" y="683"/>
                  </a:cubicBezTo>
                  <a:cubicBezTo>
                    <a:pt x="45" y="683"/>
                    <a:pt x="45" y="683"/>
                    <a:pt x="45" y="683"/>
                  </a:cubicBezTo>
                  <a:lnTo>
                    <a:pt x="87" y="52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17"/>
            <p:cNvSpPr>
              <a:spLocks noEditPoints="1"/>
            </p:cNvSpPr>
            <p:nvPr/>
          </p:nvSpPr>
          <p:spPr bwMode="auto">
            <a:xfrm>
              <a:off x="1160463" y="3013075"/>
              <a:ext cx="112713" cy="122238"/>
            </a:xfrm>
            <a:custGeom>
              <a:avLst/>
              <a:gdLst>
                <a:gd name="T0" fmla="*/ 283 w 285"/>
                <a:gd name="T1" fmla="*/ 57 h 306"/>
                <a:gd name="T2" fmla="*/ 283 w 285"/>
                <a:gd name="T3" fmla="*/ 49 h 306"/>
                <a:gd name="T4" fmla="*/ 277 w 285"/>
                <a:gd name="T5" fmla="*/ 45 h 306"/>
                <a:gd name="T6" fmla="*/ 149 w 285"/>
                <a:gd name="T7" fmla="*/ 0 h 306"/>
                <a:gd name="T8" fmla="*/ 8 w 285"/>
                <a:gd name="T9" fmla="*/ 43 h 306"/>
                <a:gd name="T10" fmla="*/ 1 w 285"/>
                <a:gd name="T11" fmla="*/ 47 h 306"/>
                <a:gd name="T12" fmla="*/ 1 w 285"/>
                <a:gd name="T13" fmla="*/ 56 h 306"/>
                <a:gd name="T14" fmla="*/ 18 w 285"/>
                <a:gd name="T15" fmla="*/ 177 h 306"/>
                <a:gd name="T16" fmla="*/ 18 w 285"/>
                <a:gd name="T17" fmla="*/ 177 h 306"/>
                <a:gd name="T18" fmla="*/ 142 w 285"/>
                <a:gd name="T19" fmla="*/ 306 h 306"/>
                <a:gd name="T20" fmla="*/ 142 w 285"/>
                <a:gd name="T21" fmla="*/ 306 h 306"/>
                <a:gd name="T22" fmla="*/ 145 w 285"/>
                <a:gd name="T23" fmla="*/ 306 h 306"/>
                <a:gd name="T24" fmla="*/ 268 w 285"/>
                <a:gd name="T25" fmla="*/ 176 h 306"/>
                <a:gd name="T26" fmla="*/ 268 w 285"/>
                <a:gd name="T27" fmla="*/ 175 h 306"/>
                <a:gd name="T28" fmla="*/ 283 w 285"/>
                <a:gd name="T29" fmla="*/ 57 h 306"/>
                <a:gd name="T30" fmla="*/ 217 w 285"/>
                <a:gd name="T31" fmla="*/ 80 h 306"/>
                <a:gd name="T32" fmla="*/ 164 w 285"/>
                <a:gd name="T33" fmla="*/ 117 h 306"/>
                <a:gd name="T34" fmla="*/ 217 w 285"/>
                <a:gd name="T35" fmla="*/ 80 h 306"/>
                <a:gd name="T36" fmla="*/ 67 w 285"/>
                <a:gd name="T37" fmla="*/ 80 h 306"/>
                <a:gd name="T38" fmla="*/ 120 w 285"/>
                <a:gd name="T39" fmla="*/ 117 h 306"/>
                <a:gd name="T40" fmla="*/ 67 w 285"/>
                <a:gd name="T41" fmla="*/ 80 h 306"/>
                <a:gd name="T42" fmla="*/ 241 w 285"/>
                <a:gd name="T43" fmla="*/ 164 h 306"/>
                <a:gd name="T44" fmla="*/ 240 w 285"/>
                <a:gd name="T45" fmla="*/ 165 h 306"/>
                <a:gd name="T46" fmla="*/ 145 w 285"/>
                <a:gd name="T47" fmla="*/ 274 h 306"/>
                <a:gd name="T48" fmla="*/ 142 w 285"/>
                <a:gd name="T49" fmla="*/ 274 h 306"/>
                <a:gd name="T50" fmla="*/ 46 w 285"/>
                <a:gd name="T51" fmla="*/ 166 h 306"/>
                <a:gd name="T52" fmla="*/ 45 w 285"/>
                <a:gd name="T53" fmla="*/ 165 h 306"/>
                <a:gd name="T54" fmla="*/ 33 w 285"/>
                <a:gd name="T55" fmla="*/ 106 h 306"/>
                <a:gd name="T56" fmla="*/ 127 w 285"/>
                <a:gd name="T57" fmla="*/ 158 h 306"/>
                <a:gd name="T58" fmla="*/ 137 w 285"/>
                <a:gd name="T59" fmla="*/ 144 h 306"/>
                <a:gd name="T60" fmla="*/ 153 w 285"/>
                <a:gd name="T61" fmla="*/ 144 h 306"/>
                <a:gd name="T62" fmla="*/ 163 w 285"/>
                <a:gd name="T63" fmla="*/ 158 h 306"/>
                <a:gd name="T64" fmla="*/ 251 w 285"/>
                <a:gd name="T65" fmla="*/ 118 h 306"/>
                <a:gd name="T66" fmla="*/ 241 w 285"/>
                <a:gd name="T67" fmla="*/ 164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5" h="306">
                  <a:moveTo>
                    <a:pt x="283" y="57"/>
                  </a:moveTo>
                  <a:cubicBezTo>
                    <a:pt x="283" y="49"/>
                    <a:pt x="283" y="49"/>
                    <a:pt x="283" y="49"/>
                  </a:cubicBezTo>
                  <a:cubicBezTo>
                    <a:pt x="277" y="45"/>
                    <a:pt x="277" y="45"/>
                    <a:pt x="277" y="45"/>
                  </a:cubicBezTo>
                  <a:cubicBezTo>
                    <a:pt x="239" y="17"/>
                    <a:pt x="196" y="0"/>
                    <a:pt x="149" y="0"/>
                  </a:cubicBezTo>
                  <a:cubicBezTo>
                    <a:pt x="83" y="0"/>
                    <a:pt x="29" y="31"/>
                    <a:pt x="8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138"/>
                    <a:pt x="17" y="176"/>
                    <a:pt x="18" y="177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62" y="298"/>
                    <a:pt x="129" y="306"/>
                    <a:pt x="142" y="306"/>
                  </a:cubicBezTo>
                  <a:cubicBezTo>
                    <a:pt x="142" y="306"/>
                    <a:pt x="142" y="306"/>
                    <a:pt x="142" y="306"/>
                  </a:cubicBezTo>
                  <a:cubicBezTo>
                    <a:pt x="145" y="306"/>
                    <a:pt x="145" y="306"/>
                    <a:pt x="145" y="306"/>
                  </a:cubicBezTo>
                  <a:cubicBezTo>
                    <a:pt x="158" y="306"/>
                    <a:pt x="226" y="296"/>
                    <a:pt x="268" y="176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69" y="174"/>
                    <a:pt x="285" y="136"/>
                    <a:pt x="283" y="57"/>
                  </a:cubicBezTo>
                  <a:close/>
                  <a:moveTo>
                    <a:pt x="217" y="80"/>
                  </a:moveTo>
                  <a:cubicBezTo>
                    <a:pt x="226" y="148"/>
                    <a:pt x="164" y="117"/>
                    <a:pt x="164" y="117"/>
                  </a:cubicBezTo>
                  <a:lnTo>
                    <a:pt x="217" y="80"/>
                  </a:lnTo>
                  <a:close/>
                  <a:moveTo>
                    <a:pt x="67" y="80"/>
                  </a:moveTo>
                  <a:cubicBezTo>
                    <a:pt x="120" y="117"/>
                    <a:pt x="120" y="117"/>
                    <a:pt x="120" y="117"/>
                  </a:cubicBezTo>
                  <a:cubicBezTo>
                    <a:pt x="120" y="117"/>
                    <a:pt x="59" y="148"/>
                    <a:pt x="67" y="80"/>
                  </a:cubicBezTo>
                  <a:close/>
                  <a:moveTo>
                    <a:pt x="241" y="164"/>
                  </a:moveTo>
                  <a:cubicBezTo>
                    <a:pt x="240" y="165"/>
                    <a:pt x="240" y="165"/>
                    <a:pt x="240" y="165"/>
                  </a:cubicBezTo>
                  <a:cubicBezTo>
                    <a:pt x="203" y="271"/>
                    <a:pt x="147" y="274"/>
                    <a:pt x="145" y="274"/>
                  </a:cubicBezTo>
                  <a:cubicBezTo>
                    <a:pt x="142" y="274"/>
                    <a:pt x="142" y="274"/>
                    <a:pt x="142" y="274"/>
                  </a:cubicBezTo>
                  <a:cubicBezTo>
                    <a:pt x="137" y="274"/>
                    <a:pt x="84" y="270"/>
                    <a:pt x="46" y="166"/>
                  </a:cubicBezTo>
                  <a:cubicBezTo>
                    <a:pt x="45" y="165"/>
                    <a:pt x="45" y="165"/>
                    <a:pt x="45" y="165"/>
                  </a:cubicBezTo>
                  <a:cubicBezTo>
                    <a:pt x="45" y="164"/>
                    <a:pt x="37" y="145"/>
                    <a:pt x="33" y="106"/>
                  </a:cubicBezTo>
                  <a:cubicBezTo>
                    <a:pt x="50" y="133"/>
                    <a:pt x="85" y="153"/>
                    <a:pt x="127" y="158"/>
                  </a:cubicBezTo>
                  <a:cubicBezTo>
                    <a:pt x="137" y="144"/>
                    <a:pt x="137" y="144"/>
                    <a:pt x="137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200" y="155"/>
                    <a:pt x="232" y="140"/>
                    <a:pt x="251" y="118"/>
                  </a:cubicBezTo>
                  <a:cubicBezTo>
                    <a:pt x="247" y="148"/>
                    <a:pt x="241" y="163"/>
                    <a:pt x="241" y="16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887538" y="2938561"/>
            <a:ext cx="284163" cy="265113"/>
            <a:chOff x="1887538" y="2959100"/>
            <a:chExt cx="284163" cy="265113"/>
          </a:xfrm>
        </p:grpSpPr>
        <p:sp>
          <p:nvSpPr>
            <p:cNvPr id="29" name="Freeform 218"/>
            <p:cNvSpPr>
              <a:spLocks/>
            </p:cNvSpPr>
            <p:nvPr/>
          </p:nvSpPr>
          <p:spPr bwMode="auto">
            <a:xfrm>
              <a:off x="1903413" y="2978150"/>
              <a:ext cx="254000" cy="230188"/>
            </a:xfrm>
            <a:custGeom>
              <a:avLst/>
              <a:gdLst>
                <a:gd name="T0" fmla="*/ 0 w 160"/>
                <a:gd name="T1" fmla="*/ 145 h 145"/>
                <a:gd name="T2" fmla="*/ 160 w 160"/>
                <a:gd name="T3" fmla="*/ 145 h 145"/>
                <a:gd name="T4" fmla="*/ 160 w 160"/>
                <a:gd name="T5" fmla="*/ 46 h 145"/>
                <a:gd name="T6" fmla="*/ 78 w 160"/>
                <a:gd name="T7" fmla="*/ 0 h 145"/>
                <a:gd name="T8" fmla="*/ 0 w 160"/>
                <a:gd name="T9" fmla="*/ 46 h 145"/>
                <a:gd name="T10" fmla="*/ 0 w 160"/>
                <a:gd name="T1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45">
                  <a:moveTo>
                    <a:pt x="0" y="145"/>
                  </a:moveTo>
                  <a:lnTo>
                    <a:pt x="160" y="145"/>
                  </a:lnTo>
                  <a:lnTo>
                    <a:pt x="160" y="46"/>
                  </a:lnTo>
                  <a:lnTo>
                    <a:pt x="78" y="0"/>
                  </a:lnTo>
                  <a:lnTo>
                    <a:pt x="0" y="46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19"/>
            <p:cNvSpPr>
              <a:spLocks/>
            </p:cNvSpPr>
            <p:nvPr/>
          </p:nvSpPr>
          <p:spPr bwMode="auto">
            <a:xfrm>
              <a:off x="1903413" y="2978150"/>
              <a:ext cx="254000" cy="230188"/>
            </a:xfrm>
            <a:custGeom>
              <a:avLst/>
              <a:gdLst>
                <a:gd name="T0" fmla="*/ 0 w 160"/>
                <a:gd name="T1" fmla="*/ 145 h 145"/>
                <a:gd name="T2" fmla="*/ 160 w 160"/>
                <a:gd name="T3" fmla="*/ 145 h 145"/>
                <a:gd name="T4" fmla="*/ 160 w 160"/>
                <a:gd name="T5" fmla="*/ 46 h 145"/>
                <a:gd name="T6" fmla="*/ 78 w 160"/>
                <a:gd name="T7" fmla="*/ 0 h 145"/>
                <a:gd name="T8" fmla="*/ 0 w 160"/>
                <a:gd name="T9" fmla="*/ 46 h 145"/>
                <a:gd name="T10" fmla="*/ 0 w 160"/>
                <a:gd name="T11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0" h="145">
                  <a:moveTo>
                    <a:pt x="0" y="145"/>
                  </a:moveTo>
                  <a:lnTo>
                    <a:pt x="160" y="145"/>
                  </a:lnTo>
                  <a:lnTo>
                    <a:pt x="160" y="46"/>
                  </a:lnTo>
                  <a:lnTo>
                    <a:pt x="78" y="0"/>
                  </a:lnTo>
                  <a:lnTo>
                    <a:pt x="0" y="46"/>
                  </a:lnTo>
                  <a:lnTo>
                    <a:pt x="0" y="14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20"/>
            <p:cNvSpPr>
              <a:spLocks/>
            </p:cNvSpPr>
            <p:nvPr/>
          </p:nvSpPr>
          <p:spPr bwMode="auto">
            <a:xfrm>
              <a:off x="2027238" y="2978150"/>
              <a:ext cx="130175" cy="230188"/>
            </a:xfrm>
            <a:custGeom>
              <a:avLst/>
              <a:gdLst>
                <a:gd name="T0" fmla="*/ 0 w 82"/>
                <a:gd name="T1" fmla="*/ 0 h 145"/>
                <a:gd name="T2" fmla="*/ 0 w 82"/>
                <a:gd name="T3" fmla="*/ 145 h 145"/>
                <a:gd name="T4" fmla="*/ 82 w 82"/>
                <a:gd name="T5" fmla="*/ 145 h 145"/>
                <a:gd name="T6" fmla="*/ 82 w 82"/>
                <a:gd name="T7" fmla="*/ 46 h 145"/>
                <a:gd name="T8" fmla="*/ 45 w 82"/>
                <a:gd name="T9" fmla="*/ 26 h 145"/>
                <a:gd name="T10" fmla="*/ 0 w 82"/>
                <a:gd name="T1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145">
                  <a:moveTo>
                    <a:pt x="0" y="0"/>
                  </a:moveTo>
                  <a:lnTo>
                    <a:pt x="0" y="145"/>
                  </a:lnTo>
                  <a:lnTo>
                    <a:pt x="82" y="145"/>
                  </a:lnTo>
                  <a:lnTo>
                    <a:pt x="82" y="46"/>
                  </a:lnTo>
                  <a:lnTo>
                    <a:pt x="45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21"/>
            <p:cNvSpPr>
              <a:spLocks/>
            </p:cNvSpPr>
            <p:nvPr/>
          </p:nvSpPr>
          <p:spPr bwMode="auto">
            <a:xfrm>
              <a:off x="2027238" y="2978150"/>
              <a:ext cx="130175" cy="230188"/>
            </a:xfrm>
            <a:custGeom>
              <a:avLst/>
              <a:gdLst>
                <a:gd name="T0" fmla="*/ 0 w 82"/>
                <a:gd name="T1" fmla="*/ 0 h 145"/>
                <a:gd name="T2" fmla="*/ 0 w 82"/>
                <a:gd name="T3" fmla="*/ 145 h 145"/>
                <a:gd name="T4" fmla="*/ 82 w 82"/>
                <a:gd name="T5" fmla="*/ 145 h 145"/>
                <a:gd name="T6" fmla="*/ 82 w 82"/>
                <a:gd name="T7" fmla="*/ 46 h 145"/>
                <a:gd name="T8" fmla="*/ 45 w 82"/>
                <a:gd name="T9" fmla="*/ 26 h 145"/>
                <a:gd name="T10" fmla="*/ 0 w 82"/>
                <a:gd name="T1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2" h="145">
                  <a:moveTo>
                    <a:pt x="0" y="0"/>
                  </a:moveTo>
                  <a:lnTo>
                    <a:pt x="0" y="145"/>
                  </a:lnTo>
                  <a:lnTo>
                    <a:pt x="82" y="145"/>
                  </a:lnTo>
                  <a:lnTo>
                    <a:pt x="82" y="46"/>
                  </a:lnTo>
                  <a:lnTo>
                    <a:pt x="45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22"/>
            <p:cNvSpPr>
              <a:spLocks noEditPoints="1"/>
            </p:cNvSpPr>
            <p:nvPr/>
          </p:nvSpPr>
          <p:spPr bwMode="auto">
            <a:xfrm>
              <a:off x="1887538" y="2959100"/>
              <a:ext cx="284163" cy="265113"/>
            </a:xfrm>
            <a:custGeom>
              <a:avLst/>
              <a:gdLst>
                <a:gd name="T0" fmla="*/ 179 w 179"/>
                <a:gd name="T1" fmla="*/ 167 h 167"/>
                <a:gd name="T2" fmla="*/ 0 w 179"/>
                <a:gd name="T3" fmla="*/ 167 h 167"/>
                <a:gd name="T4" fmla="*/ 0 w 179"/>
                <a:gd name="T5" fmla="*/ 52 h 167"/>
                <a:gd name="T6" fmla="*/ 88 w 179"/>
                <a:gd name="T7" fmla="*/ 0 h 167"/>
                <a:gd name="T8" fmla="*/ 179 w 179"/>
                <a:gd name="T9" fmla="*/ 52 h 167"/>
                <a:gd name="T10" fmla="*/ 179 w 179"/>
                <a:gd name="T11" fmla="*/ 167 h 167"/>
                <a:gd name="T12" fmla="*/ 10 w 179"/>
                <a:gd name="T13" fmla="*/ 157 h 167"/>
                <a:gd name="T14" fmla="*/ 170 w 179"/>
                <a:gd name="T15" fmla="*/ 157 h 167"/>
                <a:gd name="T16" fmla="*/ 170 w 179"/>
                <a:gd name="T17" fmla="*/ 58 h 167"/>
                <a:gd name="T18" fmla="*/ 88 w 179"/>
                <a:gd name="T19" fmla="*/ 12 h 167"/>
                <a:gd name="T20" fmla="*/ 10 w 179"/>
                <a:gd name="T21" fmla="*/ 58 h 167"/>
                <a:gd name="T22" fmla="*/ 10 w 179"/>
                <a:gd name="T23" fmla="*/ 15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" h="167">
                  <a:moveTo>
                    <a:pt x="179" y="167"/>
                  </a:moveTo>
                  <a:lnTo>
                    <a:pt x="0" y="167"/>
                  </a:lnTo>
                  <a:lnTo>
                    <a:pt x="0" y="52"/>
                  </a:lnTo>
                  <a:lnTo>
                    <a:pt x="88" y="0"/>
                  </a:lnTo>
                  <a:lnTo>
                    <a:pt x="179" y="52"/>
                  </a:lnTo>
                  <a:lnTo>
                    <a:pt x="179" y="167"/>
                  </a:lnTo>
                  <a:close/>
                  <a:moveTo>
                    <a:pt x="10" y="157"/>
                  </a:moveTo>
                  <a:lnTo>
                    <a:pt x="170" y="157"/>
                  </a:lnTo>
                  <a:lnTo>
                    <a:pt x="170" y="58"/>
                  </a:lnTo>
                  <a:lnTo>
                    <a:pt x="88" y="12"/>
                  </a:lnTo>
                  <a:lnTo>
                    <a:pt x="10" y="58"/>
                  </a:lnTo>
                  <a:lnTo>
                    <a:pt x="10" y="15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927725" y="2982217"/>
            <a:ext cx="298450" cy="177800"/>
            <a:chOff x="5927725" y="2998788"/>
            <a:chExt cx="298450" cy="177800"/>
          </a:xfrm>
        </p:grpSpPr>
        <p:sp>
          <p:nvSpPr>
            <p:cNvPr id="310" name="Freeform 243"/>
            <p:cNvSpPr>
              <a:spLocks/>
            </p:cNvSpPr>
            <p:nvPr/>
          </p:nvSpPr>
          <p:spPr bwMode="auto">
            <a:xfrm>
              <a:off x="5940425" y="3013075"/>
              <a:ext cx="271463" cy="149225"/>
            </a:xfrm>
            <a:custGeom>
              <a:avLst/>
              <a:gdLst>
                <a:gd name="T0" fmla="*/ 103 w 684"/>
                <a:gd name="T1" fmla="*/ 191 h 377"/>
                <a:gd name="T2" fmla="*/ 1 w 684"/>
                <a:gd name="T3" fmla="*/ 274 h 377"/>
                <a:gd name="T4" fmla="*/ 23 w 684"/>
                <a:gd name="T5" fmla="*/ 342 h 377"/>
                <a:gd name="T6" fmla="*/ 128 w 684"/>
                <a:gd name="T7" fmla="*/ 377 h 377"/>
                <a:gd name="T8" fmla="*/ 128 w 684"/>
                <a:gd name="T9" fmla="*/ 377 h 377"/>
                <a:gd name="T10" fmla="*/ 139 w 684"/>
                <a:gd name="T11" fmla="*/ 377 h 377"/>
                <a:gd name="T12" fmla="*/ 141 w 684"/>
                <a:gd name="T13" fmla="*/ 376 h 377"/>
                <a:gd name="T14" fmla="*/ 525 w 684"/>
                <a:gd name="T15" fmla="*/ 377 h 377"/>
                <a:gd name="T16" fmla="*/ 532 w 684"/>
                <a:gd name="T17" fmla="*/ 377 h 377"/>
                <a:gd name="T18" fmla="*/ 683 w 684"/>
                <a:gd name="T19" fmla="*/ 254 h 377"/>
                <a:gd name="T20" fmla="*/ 576 w 684"/>
                <a:gd name="T21" fmla="*/ 131 h 377"/>
                <a:gd name="T22" fmla="*/ 562 w 684"/>
                <a:gd name="T23" fmla="*/ 130 h 377"/>
                <a:gd name="T24" fmla="*/ 560 w 684"/>
                <a:gd name="T25" fmla="*/ 117 h 377"/>
                <a:gd name="T26" fmla="*/ 426 w 684"/>
                <a:gd name="T27" fmla="*/ 1 h 377"/>
                <a:gd name="T28" fmla="*/ 408 w 684"/>
                <a:gd name="T29" fmla="*/ 0 h 377"/>
                <a:gd name="T30" fmla="*/ 272 w 684"/>
                <a:gd name="T31" fmla="*/ 88 h 377"/>
                <a:gd name="T32" fmla="*/ 260 w 684"/>
                <a:gd name="T33" fmla="*/ 107 h 377"/>
                <a:gd name="T34" fmla="*/ 248 w 684"/>
                <a:gd name="T35" fmla="*/ 103 h 377"/>
                <a:gd name="T36" fmla="*/ 211 w 684"/>
                <a:gd name="T37" fmla="*/ 99 h 377"/>
                <a:gd name="T38" fmla="*/ 126 w 684"/>
                <a:gd name="T39" fmla="*/ 176 h 377"/>
                <a:gd name="T40" fmla="*/ 124 w 684"/>
                <a:gd name="T41" fmla="*/ 192 h 377"/>
                <a:gd name="T42" fmla="*/ 107 w 684"/>
                <a:gd name="T43" fmla="*/ 191 h 377"/>
                <a:gd name="T44" fmla="*/ 103 w 684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4" h="377">
                  <a:moveTo>
                    <a:pt x="103" y="191"/>
                  </a:moveTo>
                  <a:cubicBezTo>
                    <a:pt x="73" y="191"/>
                    <a:pt x="5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3" y="374"/>
                    <a:pt x="106" y="377"/>
                    <a:pt x="128" y="377"/>
                  </a:cubicBezTo>
                  <a:cubicBezTo>
                    <a:pt x="128" y="377"/>
                    <a:pt x="128" y="377"/>
                    <a:pt x="128" y="377"/>
                  </a:cubicBezTo>
                  <a:cubicBezTo>
                    <a:pt x="135" y="377"/>
                    <a:pt x="139" y="377"/>
                    <a:pt x="139" y="377"/>
                  </a:cubicBezTo>
                  <a:cubicBezTo>
                    <a:pt x="141" y="376"/>
                    <a:pt x="141" y="376"/>
                    <a:pt x="141" y="376"/>
                  </a:cubicBezTo>
                  <a:cubicBezTo>
                    <a:pt x="525" y="377"/>
                    <a:pt x="525" y="377"/>
                    <a:pt x="525" y="377"/>
                  </a:cubicBezTo>
                  <a:cubicBezTo>
                    <a:pt x="526" y="377"/>
                    <a:pt x="528" y="377"/>
                    <a:pt x="532" y="377"/>
                  </a:cubicBezTo>
                  <a:cubicBezTo>
                    <a:pt x="567" y="377"/>
                    <a:pt x="683" y="368"/>
                    <a:pt x="683" y="254"/>
                  </a:cubicBezTo>
                  <a:cubicBezTo>
                    <a:pt x="683" y="248"/>
                    <a:pt x="684" y="136"/>
                    <a:pt x="576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60" y="117"/>
                    <a:pt x="560" y="117"/>
                    <a:pt x="560" y="117"/>
                  </a:cubicBezTo>
                  <a:cubicBezTo>
                    <a:pt x="559" y="113"/>
                    <a:pt x="534" y="8"/>
                    <a:pt x="426" y="1"/>
                  </a:cubicBezTo>
                  <a:cubicBezTo>
                    <a:pt x="420" y="0"/>
                    <a:pt x="414" y="0"/>
                    <a:pt x="408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8" y="103"/>
                    <a:pt x="248" y="103"/>
                    <a:pt x="248" y="103"/>
                  </a:cubicBezTo>
                  <a:cubicBezTo>
                    <a:pt x="247" y="103"/>
                    <a:pt x="232" y="99"/>
                    <a:pt x="211" y="99"/>
                  </a:cubicBezTo>
                  <a:cubicBezTo>
                    <a:pt x="161" y="99"/>
                    <a:pt x="132" y="125"/>
                    <a:pt x="126" y="176"/>
                  </a:cubicBezTo>
                  <a:cubicBezTo>
                    <a:pt x="124" y="192"/>
                    <a:pt x="124" y="192"/>
                    <a:pt x="124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244"/>
            <p:cNvSpPr>
              <a:spLocks noEditPoints="1"/>
            </p:cNvSpPr>
            <p:nvPr/>
          </p:nvSpPr>
          <p:spPr bwMode="auto">
            <a:xfrm>
              <a:off x="6076950" y="3114675"/>
              <a:ext cx="134938" cy="47625"/>
            </a:xfrm>
            <a:custGeom>
              <a:avLst/>
              <a:gdLst>
                <a:gd name="T0" fmla="*/ 224 w 341"/>
                <a:gd name="T1" fmla="*/ 120 h 123"/>
                <a:gd name="T2" fmla="*/ 226 w 341"/>
                <a:gd name="T3" fmla="*/ 120 h 123"/>
                <a:gd name="T4" fmla="*/ 227 w 341"/>
                <a:gd name="T5" fmla="*/ 120 h 123"/>
                <a:gd name="T6" fmla="*/ 227 w 341"/>
                <a:gd name="T7" fmla="*/ 120 h 123"/>
                <a:gd name="T8" fmla="*/ 229 w 341"/>
                <a:gd name="T9" fmla="*/ 119 h 123"/>
                <a:gd name="T10" fmla="*/ 229 w 341"/>
                <a:gd name="T11" fmla="*/ 119 h 123"/>
                <a:gd name="T12" fmla="*/ 232 w 341"/>
                <a:gd name="T13" fmla="*/ 119 h 123"/>
                <a:gd name="T14" fmla="*/ 253 w 341"/>
                <a:gd name="T15" fmla="*/ 114 h 123"/>
                <a:gd name="T16" fmla="*/ 254 w 341"/>
                <a:gd name="T17" fmla="*/ 114 h 123"/>
                <a:gd name="T18" fmla="*/ 259 w 341"/>
                <a:gd name="T19" fmla="*/ 112 h 123"/>
                <a:gd name="T20" fmla="*/ 263 w 341"/>
                <a:gd name="T21" fmla="*/ 111 h 123"/>
                <a:gd name="T22" fmla="*/ 264 w 341"/>
                <a:gd name="T23" fmla="*/ 110 h 123"/>
                <a:gd name="T24" fmla="*/ 265 w 341"/>
                <a:gd name="T25" fmla="*/ 110 h 123"/>
                <a:gd name="T26" fmla="*/ 267 w 341"/>
                <a:gd name="T27" fmla="*/ 109 h 123"/>
                <a:gd name="T28" fmla="*/ 268 w 341"/>
                <a:gd name="T29" fmla="*/ 109 h 123"/>
                <a:gd name="T30" fmla="*/ 269 w 341"/>
                <a:gd name="T31" fmla="*/ 108 h 123"/>
                <a:gd name="T32" fmla="*/ 270 w 341"/>
                <a:gd name="T33" fmla="*/ 108 h 123"/>
                <a:gd name="T34" fmla="*/ 271 w 341"/>
                <a:gd name="T35" fmla="*/ 108 h 123"/>
                <a:gd name="T36" fmla="*/ 272 w 341"/>
                <a:gd name="T37" fmla="*/ 107 h 123"/>
                <a:gd name="T38" fmla="*/ 273 w 341"/>
                <a:gd name="T39" fmla="*/ 106 h 123"/>
                <a:gd name="T40" fmla="*/ 274 w 341"/>
                <a:gd name="T41" fmla="*/ 106 h 123"/>
                <a:gd name="T42" fmla="*/ 275 w 341"/>
                <a:gd name="T43" fmla="*/ 106 h 123"/>
                <a:gd name="T44" fmla="*/ 276 w 341"/>
                <a:gd name="T45" fmla="*/ 105 h 123"/>
                <a:gd name="T46" fmla="*/ 277 w 341"/>
                <a:gd name="T47" fmla="*/ 105 h 123"/>
                <a:gd name="T48" fmla="*/ 279 w 341"/>
                <a:gd name="T49" fmla="*/ 104 h 123"/>
                <a:gd name="T50" fmla="*/ 281 w 341"/>
                <a:gd name="T51" fmla="*/ 103 h 123"/>
                <a:gd name="T52" fmla="*/ 284 w 341"/>
                <a:gd name="T53" fmla="*/ 101 h 123"/>
                <a:gd name="T54" fmla="*/ 330 w 341"/>
                <a:gd name="T55" fmla="*/ 53 h 123"/>
                <a:gd name="T56" fmla="*/ 333 w 341"/>
                <a:gd name="T57" fmla="*/ 46 h 123"/>
                <a:gd name="T58" fmla="*/ 333 w 341"/>
                <a:gd name="T59" fmla="*/ 46 h 123"/>
                <a:gd name="T60" fmla="*/ 334 w 341"/>
                <a:gd name="T61" fmla="*/ 43 h 123"/>
                <a:gd name="T62" fmla="*/ 335 w 341"/>
                <a:gd name="T63" fmla="*/ 40 h 123"/>
                <a:gd name="T64" fmla="*/ 335 w 341"/>
                <a:gd name="T65" fmla="*/ 39 h 123"/>
                <a:gd name="T66" fmla="*/ 336 w 341"/>
                <a:gd name="T67" fmla="*/ 38 h 123"/>
                <a:gd name="T68" fmla="*/ 336 w 341"/>
                <a:gd name="T69" fmla="*/ 35 h 123"/>
                <a:gd name="T70" fmla="*/ 337 w 341"/>
                <a:gd name="T71" fmla="*/ 34 h 123"/>
                <a:gd name="T72" fmla="*/ 337 w 341"/>
                <a:gd name="T73" fmla="*/ 32 h 123"/>
                <a:gd name="T74" fmla="*/ 338 w 341"/>
                <a:gd name="T75" fmla="*/ 30 h 123"/>
                <a:gd name="T76" fmla="*/ 338 w 341"/>
                <a:gd name="T77" fmla="*/ 29 h 123"/>
                <a:gd name="T78" fmla="*/ 338 w 341"/>
                <a:gd name="T79" fmla="*/ 28 h 123"/>
                <a:gd name="T80" fmla="*/ 338 w 341"/>
                <a:gd name="T81" fmla="*/ 26 h 123"/>
                <a:gd name="T82" fmla="*/ 339 w 341"/>
                <a:gd name="T83" fmla="*/ 25 h 123"/>
                <a:gd name="T84" fmla="*/ 339 w 341"/>
                <a:gd name="T85" fmla="*/ 24 h 123"/>
                <a:gd name="T86" fmla="*/ 339 w 341"/>
                <a:gd name="T87" fmla="*/ 22 h 123"/>
                <a:gd name="T88" fmla="*/ 339 w 341"/>
                <a:gd name="T89" fmla="*/ 21 h 123"/>
                <a:gd name="T90" fmla="*/ 340 w 341"/>
                <a:gd name="T91" fmla="*/ 19 h 123"/>
                <a:gd name="T92" fmla="*/ 340 w 341"/>
                <a:gd name="T93" fmla="*/ 18 h 123"/>
                <a:gd name="T94" fmla="*/ 340 w 341"/>
                <a:gd name="T95" fmla="*/ 17 h 123"/>
                <a:gd name="T96" fmla="*/ 340 w 341"/>
                <a:gd name="T97" fmla="*/ 15 h 123"/>
                <a:gd name="T98" fmla="*/ 340 w 341"/>
                <a:gd name="T99" fmla="*/ 13 h 123"/>
                <a:gd name="T100" fmla="*/ 340 w 341"/>
                <a:gd name="T101" fmla="*/ 12 h 123"/>
                <a:gd name="T102" fmla="*/ 340 w 341"/>
                <a:gd name="T103" fmla="*/ 10 h 123"/>
                <a:gd name="T104" fmla="*/ 341 w 341"/>
                <a:gd name="T105" fmla="*/ 8 h 123"/>
                <a:gd name="T106" fmla="*/ 341 w 341"/>
                <a:gd name="T107" fmla="*/ 7 h 123"/>
                <a:gd name="T108" fmla="*/ 341 w 341"/>
                <a:gd name="T109" fmla="*/ 6 h 123"/>
                <a:gd name="T110" fmla="*/ 341 w 341"/>
                <a:gd name="T111" fmla="*/ 3 h 123"/>
                <a:gd name="T112" fmla="*/ 341 w 341"/>
                <a:gd name="T113" fmla="*/ 2 h 123"/>
                <a:gd name="T114" fmla="*/ 341 w 341"/>
                <a:gd name="T11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41" h="123">
                  <a:moveTo>
                    <a:pt x="0" y="123"/>
                  </a:moveTo>
                  <a:cubicBezTo>
                    <a:pt x="0" y="123"/>
                    <a:pt x="0" y="123"/>
                    <a:pt x="0" y="123"/>
                  </a:cubicBezTo>
                  <a:cubicBezTo>
                    <a:pt x="183" y="123"/>
                    <a:pt x="183" y="123"/>
                    <a:pt x="183" y="123"/>
                  </a:cubicBezTo>
                  <a:cubicBezTo>
                    <a:pt x="0" y="122"/>
                    <a:pt x="0" y="122"/>
                    <a:pt x="0" y="122"/>
                  </a:cubicBezTo>
                  <a:moveTo>
                    <a:pt x="224" y="120"/>
                  </a:moveTo>
                  <a:cubicBezTo>
                    <a:pt x="224" y="120"/>
                    <a:pt x="224" y="120"/>
                    <a:pt x="224" y="120"/>
                  </a:cubicBezTo>
                  <a:cubicBezTo>
                    <a:pt x="224" y="120"/>
                    <a:pt x="224" y="120"/>
                    <a:pt x="224" y="120"/>
                  </a:cubicBezTo>
                  <a:moveTo>
                    <a:pt x="225" y="120"/>
                  </a:moveTo>
                  <a:cubicBezTo>
                    <a:pt x="225" y="120"/>
                    <a:pt x="225" y="120"/>
                    <a:pt x="225" y="120"/>
                  </a:cubicBezTo>
                  <a:cubicBezTo>
                    <a:pt x="225" y="120"/>
                    <a:pt x="225" y="120"/>
                    <a:pt x="225" y="120"/>
                  </a:cubicBezTo>
                  <a:moveTo>
                    <a:pt x="226" y="120"/>
                  </a:moveTo>
                  <a:cubicBezTo>
                    <a:pt x="226" y="120"/>
                    <a:pt x="226" y="120"/>
                    <a:pt x="226" y="120"/>
                  </a:cubicBezTo>
                  <a:cubicBezTo>
                    <a:pt x="226" y="120"/>
                    <a:pt x="226" y="120"/>
                    <a:pt x="226" y="120"/>
                  </a:cubicBezTo>
                  <a:moveTo>
                    <a:pt x="226" y="120"/>
                  </a:moveTo>
                  <a:cubicBezTo>
                    <a:pt x="226" y="120"/>
                    <a:pt x="226" y="120"/>
                    <a:pt x="226" y="120"/>
                  </a:cubicBezTo>
                  <a:cubicBezTo>
                    <a:pt x="226" y="120"/>
                    <a:pt x="226" y="120"/>
                    <a:pt x="226" y="120"/>
                  </a:cubicBezTo>
                  <a:moveTo>
                    <a:pt x="226" y="120"/>
                  </a:moveTo>
                  <a:cubicBezTo>
                    <a:pt x="226" y="120"/>
                    <a:pt x="226" y="120"/>
                    <a:pt x="226" y="120"/>
                  </a:cubicBezTo>
                  <a:cubicBezTo>
                    <a:pt x="226" y="120"/>
                    <a:pt x="226" y="120"/>
                    <a:pt x="226" y="120"/>
                  </a:cubicBezTo>
                  <a:moveTo>
                    <a:pt x="227" y="120"/>
                  </a:moveTo>
                  <a:cubicBezTo>
                    <a:pt x="227" y="120"/>
                    <a:pt x="227" y="120"/>
                    <a:pt x="227" y="120"/>
                  </a:cubicBezTo>
                  <a:cubicBezTo>
                    <a:pt x="227" y="120"/>
                    <a:pt x="227" y="120"/>
                    <a:pt x="227" y="120"/>
                  </a:cubicBezTo>
                  <a:moveTo>
                    <a:pt x="227" y="120"/>
                  </a:moveTo>
                  <a:cubicBezTo>
                    <a:pt x="227" y="120"/>
                    <a:pt x="227" y="120"/>
                    <a:pt x="227" y="120"/>
                  </a:cubicBezTo>
                  <a:cubicBezTo>
                    <a:pt x="227" y="120"/>
                    <a:pt x="227" y="120"/>
                    <a:pt x="227" y="120"/>
                  </a:cubicBezTo>
                  <a:moveTo>
                    <a:pt x="227" y="120"/>
                  </a:moveTo>
                  <a:cubicBezTo>
                    <a:pt x="227" y="120"/>
                    <a:pt x="227" y="120"/>
                    <a:pt x="227" y="120"/>
                  </a:cubicBezTo>
                  <a:cubicBezTo>
                    <a:pt x="227" y="120"/>
                    <a:pt x="227" y="120"/>
                    <a:pt x="227" y="120"/>
                  </a:cubicBezTo>
                  <a:moveTo>
                    <a:pt x="228" y="120"/>
                  </a:moveTo>
                  <a:cubicBezTo>
                    <a:pt x="228" y="120"/>
                    <a:pt x="228" y="120"/>
                    <a:pt x="228" y="120"/>
                  </a:cubicBezTo>
                  <a:cubicBezTo>
                    <a:pt x="228" y="120"/>
                    <a:pt x="228" y="120"/>
                    <a:pt x="228" y="120"/>
                  </a:cubicBezTo>
                  <a:moveTo>
                    <a:pt x="229" y="119"/>
                  </a:moveTo>
                  <a:cubicBezTo>
                    <a:pt x="229" y="119"/>
                    <a:pt x="229" y="119"/>
                    <a:pt x="229" y="119"/>
                  </a:cubicBezTo>
                  <a:cubicBezTo>
                    <a:pt x="229" y="119"/>
                    <a:pt x="229" y="119"/>
                    <a:pt x="229" y="119"/>
                  </a:cubicBezTo>
                  <a:moveTo>
                    <a:pt x="229" y="119"/>
                  </a:moveTo>
                  <a:cubicBezTo>
                    <a:pt x="229" y="119"/>
                    <a:pt x="229" y="119"/>
                    <a:pt x="229" y="119"/>
                  </a:cubicBezTo>
                  <a:cubicBezTo>
                    <a:pt x="229" y="119"/>
                    <a:pt x="229" y="119"/>
                    <a:pt x="229" y="119"/>
                  </a:cubicBezTo>
                  <a:moveTo>
                    <a:pt x="229" y="119"/>
                  </a:moveTo>
                  <a:cubicBezTo>
                    <a:pt x="229" y="119"/>
                    <a:pt x="229" y="119"/>
                    <a:pt x="229" y="119"/>
                  </a:cubicBezTo>
                  <a:cubicBezTo>
                    <a:pt x="229" y="119"/>
                    <a:pt x="229" y="119"/>
                    <a:pt x="229" y="119"/>
                  </a:cubicBezTo>
                  <a:moveTo>
                    <a:pt x="230" y="119"/>
                  </a:moveTo>
                  <a:cubicBezTo>
                    <a:pt x="230" y="119"/>
                    <a:pt x="230" y="119"/>
                    <a:pt x="229" y="119"/>
                  </a:cubicBezTo>
                  <a:cubicBezTo>
                    <a:pt x="230" y="119"/>
                    <a:pt x="230" y="119"/>
                    <a:pt x="230" y="119"/>
                  </a:cubicBezTo>
                  <a:moveTo>
                    <a:pt x="231" y="119"/>
                  </a:moveTo>
                  <a:cubicBezTo>
                    <a:pt x="231" y="119"/>
                    <a:pt x="230" y="119"/>
                    <a:pt x="230" y="119"/>
                  </a:cubicBezTo>
                  <a:cubicBezTo>
                    <a:pt x="230" y="119"/>
                    <a:pt x="231" y="119"/>
                    <a:pt x="231" y="119"/>
                  </a:cubicBezTo>
                  <a:moveTo>
                    <a:pt x="232" y="119"/>
                  </a:moveTo>
                  <a:cubicBezTo>
                    <a:pt x="232" y="119"/>
                    <a:pt x="231" y="119"/>
                    <a:pt x="231" y="119"/>
                  </a:cubicBezTo>
                  <a:cubicBezTo>
                    <a:pt x="231" y="119"/>
                    <a:pt x="232" y="119"/>
                    <a:pt x="232" y="119"/>
                  </a:cubicBezTo>
                  <a:moveTo>
                    <a:pt x="232" y="119"/>
                  </a:moveTo>
                  <a:cubicBezTo>
                    <a:pt x="232" y="119"/>
                    <a:pt x="232" y="119"/>
                    <a:pt x="232" y="119"/>
                  </a:cubicBezTo>
                  <a:cubicBezTo>
                    <a:pt x="232" y="119"/>
                    <a:pt x="232" y="119"/>
                    <a:pt x="232" y="119"/>
                  </a:cubicBezTo>
                  <a:moveTo>
                    <a:pt x="234" y="118"/>
                  </a:moveTo>
                  <a:cubicBezTo>
                    <a:pt x="234" y="119"/>
                    <a:pt x="233" y="119"/>
                    <a:pt x="232" y="119"/>
                  </a:cubicBezTo>
                  <a:cubicBezTo>
                    <a:pt x="233" y="119"/>
                    <a:pt x="234" y="119"/>
                    <a:pt x="234" y="118"/>
                  </a:cubicBezTo>
                  <a:moveTo>
                    <a:pt x="253" y="114"/>
                  </a:moveTo>
                  <a:cubicBezTo>
                    <a:pt x="247" y="116"/>
                    <a:pt x="240" y="117"/>
                    <a:pt x="234" y="118"/>
                  </a:cubicBezTo>
                  <a:cubicBezTo>
                    <a:pt x="240" y="117"/>
                    <a:pt x="247" y="116"/>
                    <a:pt x="253" y="114"/>
                  </a:cubicBezTo>
                  <a:moveTo>
                    <a:pt x="254" y="114"/>
                  </a:moveTo>
                  <a:cubicBezTo>
                    <a:pt x="254" y="114"/>
                    <a:pt x="253" y="114"/>
                    <a:pt x="253" y="114"/>
                  </a:cubicBezTo>
                  <a:cubicBezTo>
                    <a:pt x="253" y="114"/>
                    <a:pt x="254" y="114"/>
                    <a:pt x="254" y="114"/>
                  </a:cubicBezTo>
                  <a:moveTo>
                    <a:pt x="256" y="113"/>
                  </a:moveTo>
                  <a:cubicBezTo>
                    <a:pt x="256" y="113"/>
                    <a:pt x="255" y="113"/>
                    <a:pt x="254" y="114"/>
                  </a:cubicBezTo>
                  <a:cubicBezTo>
                    <a:pt x="255" y="113"/>
                    <a:pt x="256" y="113"/>
                    <a:pt x="256" y="113"/>
                  </a:cubicBezTo>
                  <a:moveTo>
                    <a:pt x="259" y="112"/>
                  </a:moveTo>
                  <a:cubicBezTo>
                    <a:pt x="258" y="112"/>
                    <a:pt x="257" y="113"/>
                    <a:pt x="256" y="113"/>
                  </a:cubicBezTo>
                  <a:cubicBezTo>
                    <a:pt x="257" y="113"/>
                    <a:pt x="258" y="112"/>
                    <a:pt x="259" y="112"/>
                  </a:cubicBezTo>
                  <a:moveTo>
                    <a:pt x="259" y="112"/>
                  </a:moveTo>
                  <a:cubicBezTo>
                    <a:pt x="259" y="112"/>
                    <a:pt x="259" y="112"/>
                    <a:pt x="259" y="112"/>
                  </a:cubicBezTo>
                  <a:cubicBezTo>
                    <a:pt x="259" y="112"/>
                    <a:pt x="259" y="112"/>
                    <a:pt x="259" y="112"/>
                  </a:cubicBezTo>
                  <a:moveTo>
                    <a:pt x="260" y="112"/>
                  </a:moveTo>
                  <a:cubicBezTo>
                    <a:pt x="260" y="112"/>
                    <a:pt x="260" y="112"/>
                    <a:pt x="260" y="112"/>
                  </a:cubicBezTo>
                  <a:cubicBezTo>
                    <a:pt x="260" y="112"/>
                    <a:pt x="260" y="112"/>
                    <a:pt x="260" y="112"/>
                  </a:cubicBezTo>
                  <a:moveTo>
                    <a:pt x="262" y="111"/>
                  </a:moveTo>
                  <a:cubicBezTo>
                    <a:pt x="261" y="111"/>
                    <a:pt x="261" y="111"/>
                    <a:pt x="260" y="112"/>
                  </a:cubicBezTo>
                  <a:cubicBezTo>
                    <a:pt x="261" y="111"/>
                    <a:pt x="261" y="111"/>
                    <a:pt x="262" y="111"/>
                  </a:cubicBezTo>
                  <a:moveTo>
                    <a:pt x="263" y="111"/>
                  </a:moveTo>
                  <a:cubicBezTo>
                    <a:pt x="262" y="111"/>
                    <a:pt x="262" y="111"/>
                    <a:pt x="262" y="111"/>
                  </a:cubicBezTo>
                  <a:cubicBezTo>
                    <a:pt x="262" y="111"/>
                    <a:pt x="262" y="111"/>
                    <a:pt x="263" y="111"/>
                  </a:cubicBezTo>
                  <a:moveTo>
                    <a:pt x="264" y="110"/>
                  </a:moveTo>
                  <a:cubicBezTo>
                    <a:pt x="264" y="110"/>
                    <a:pt x="263" y="110"/>
                    <a:pt x="263" y="111"/>
                  </a:cubicBezTo>
                  <a:cubicBezTo>
                    <a:pt x="263" y="110"/>
                    <a:pt x="264" y="110"/>
                    <a:pt x="264" y="110"/>
                  </a:cubicBezTo>
                  <a:moveTo>
                    <a:pt x="265" y="110"/>
                  </a:moveTo>
                  <a:cubicBezTo>
                    <a:pt x="265" y="110"/>
                    <a:pt x="264" y="110"/>
                    <a:pt x="264" y="110"/>
                  </a:cubicBezTo>
                  <a:cubicBezTo>
                    <a:pt x="264" y="110"/>
                    <a:pt x="265" y="110"/>
                    <a:pt x="265" y="110"/>
                  </a:cubicBezTo>
                  <a:moveTo>
                    <a:pt x="265" y="110"/>
                  </a:moveTo>
                  <a:cubicBezTo>
                    <a:pt x="265" y="110"/>
                    <a:pt x="265" y="110"/>
                    <a:pt x="265" y="110"/>
                  </a:cubicBezTo>
                  <a:cubicBezTo>
                    <a:pt x="265" y="110"/>
                    <a:pt x="265" y="110"/>
                    <a:pt x="265" y="110"/>
                  </a:cubicBezTo>
                  <a:moveTo>
                    <a:pt x="265" y="110"/>
                  </a:moveTo>
                  <a:cubicBezTo>
                    <a:pt x="265" y="110"/>
                    <a:pt x="265" y="110"/>
                    <a:pt x="265" y="110"/>
                  </a:cubicBezTo>
                  <a:cubicBezTo>
                    <a:pt x="265" y="110"/>
                    <a:pt x="265" y="110"/>
                    <a:pt x="265" y="110"/>
                  </a:cubicBezTo>
                  <a:moveTo>
                    <a:pt x="266" y="110"/>
                  </a:moveTo>
                  <a:cubicBezTo>
                    <a:pt x="266" y="110"/>
                    <a:pt x="266" y="110"/>
                    <a:pt x="266" y="110"/>
                  </a:cubicBezTo>
                  <a:cubicBezTo>
                    <a:pt x="266" y="110"/>
                    <a:pt x="266" y="110"/>
                    <a:pt x="266" y="110"/>
                  </a:cubicBezTo>
                  <a:moveTo>
                    <a:pt x="267" y="109"/>
                  </a:moveTo>
                  <a:cubicBezTo>
                    <a:pt x="266" y="109"/>
                    <a:pt x="266" y="109"/>
                    <a:pt x="266" y="109"/>
                  </a:cubicBezTo>
                  <a:cubicBezTo>
                    <a:pt x="266" y="109"/>
                    <a:pt x="266" y="109"/>
                    <a:pt x="267" y="109"/>
                  </a:cubicBezTo>
                  <a:moveTo>
                    <a:pt x="267" y="109"/>
                  </a:moveTo>
                  <a:cubicBezTo>
                    <a:pt x="267" y="109"/>
                    <a:pt x="267" y="109"/>
                    <a:pt x="267" y="109"/>
                  </a:cubicBezTo>
                  <a:cubicBezTo>
                    <a:pt x="267" y="109"/>
                    <a:pt x="267" y="109"/>
                    <a:pt x="267" y="109"/>
                  </a:cubicBezTo>
                  <a:moveTo>
                    <a:pt x="267" y="109"/>
                  </a:moveTo>
                  <a:cubicBezTo>
                    <a:pt x="267" y="109"/>
                    <a:pt x="267" y="109"/>
                    <a:pt x="267" y="109"/>
                  </a:cubicBezTo>
                  <a:cubicBezTo>
                    <a:pt x="267" y="109"/>
                    <a:pt x="267" y="109"/>
                    <a:pt x="267" y="109"/>
                  </a:cubicBezTo>
                  <a:moveTo>
                    <a:pt x="268" y="109"/>
                  </a:move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moveTo>
                    <a:pt x="268" y="109"/>
                  </a:moveTo>
                  <a:cubicBezTo>
                    <a:pt x="268" y="109"/>
                    <a:pt x="268" y="109"/>
                    <a:pt x="268" y="109"/>
                  </a:cubicBezTo>
                  <a:cubicBezTo>
                    <a:pt x="268" y="109"/>
                    <a:pt x="268" y="109"/>
                    <a:pt x="268" y="109"/>
                  </a:cubicBezTo>
                  <a:moveTo>
                    <a:pt x="269" y="108"/>
                  </a:moveTo>
                  <a:cubicBezTo>
                    <a:pt x="269" y="108"/>
                    <a:pt x="268" y="108"/>
                    <a:pt x="268" y="109"/>
                  </a:cubicBezTo>
                  <a:cubicBezTo>
                    <a:pt x="268" y="108"/>
                    <a:pt x="269" y="108"/>
                    <a:pt x="269" y="108"/>
                  </a:cubicBezTo>
                  <a:moveTo>
                    <a:pt x="269" y="108"/>
                  </a:moveTo>
                  <a:cubicBezTo>
                    <a:pt x="269" y="108"/>
                    <a:pt x="269" y="108"/>
                    <a:pt x="269" y="108"/>
                  </a:cubicBezTo>
                  <a:cubicBezTo>
                    <a:pt x="269" y="108"/>
                    <a:pt x="269" y="108"/>
                    <a:pt x="269" y="108"/>
                  </a:cubicBezTo>
                  <a:moveTo>
                    <a:pt x="270" y="108"/>
                  </a:moveTo>
                  <a:cubicBezTo>
                    <a:pt x="270" y="108"/>
                    <a:pt x="270" y="108"/>
                    <a:pt x="270" y="108"/>
                  </a:cubicBezTo>
                  <a:cubicBezTo>
                    <a:pt x="270" y="108"/>
                    <a:pt x="270" y="108"/>
                    <a:pt x="270" y="108"/>
                  </a:cubicBezTo>
                  <a:moveTo>
                    <a:pt x="270" y="108"/>
                  </a:moveTo>
                  <a:cubicBezTo>
                    <a:pt x="270" y="108"/>
                    <a:pt x="270" y="108"/>
                    <a:pt x="270" y="108"/>
                  </a:cubicBezTo>
                  <a:cubicBezTo>
                    <a:pt x="270" y="108"/>
                    <a:pt x="270" y="108"/>
                    <a:pt x="270" y="108"/>
                  </a:cubicBezTo>
                  <a:moveTo>
                    <a:pt x="271" y="108"/>
                  </a:moveTo>
                  <a:cubicBezTo>
                    <a:pt x="271" y="108"/>
                    <a:pt x="270" y="108"/>
                    <a:pt x="270" y="108"/>
                  </a:cubicBezTo>
                  <a:cubicBezTo>
                    <a:pt x="270" y="108"/>
                    <a:pt x="271" y="108"/>
                    <a:pt x="271" y="108"/>
                  </a:cubicBezTo>
                  <a:moveTo>
                    <a:pt x="271" y="107"/>
                  </a:moveTo>
                  <a:cubicBezTo>
                    <a:pt x="271" y="107"/>
                    <a:pt x="271" y="107"/>
                    <a:pt x="271" y="108"/>
                  </a:cubicBezTo>
                  <a:cubicBezTo>
                    <a:pt x="271" y="107"/>
                    <a:pt x="271" y="107"/>
                    <a:pt x="271" y="107"/>
                  </a:cubicBezTo>
                  <a:moveTo>
                    <a:pt x="271" y="107"/>
                  </a:moveTo>
                  <a:cubicBezTo>
                    <a:pt x="271" y="107"/>
                    <a:pt x="271" y="107"/>
                    <a:pt x="271" y="107"/>
                  </a:cubicBezTo>
                  <a:cubicBezTo>
                    <a:pt x="271" y="107"/>
                    <a:pt x="271" y="107"/>
                    <a:pt x="271" y="107"/>
                  </a:cubicBezTo>
                  <a:moveTo>
                    <a:pt x="272" y="107"/>
                  </a:moveTo>
                  <a:cubicBezTo>
                    <a:pt x="272" y="107"/>
                    <a:pt x="272" y="107"/>
                    <a:pt x="272" y="107"/>
                  </a:cubicBezTo>
                  <a:cubicBezTo>
                    <a:pt x="272" y="107"/>
                    <a:pt x="272" y="107"/>
                    <a:pt x="272" y="107"/>
                  </a:cubicBezTo>
                  <a:moveTo>
                    <a:pt x="273" y="107"/>
                  </a:moveTo>
                  <a:cubicBezTo>
                    <a:pt x="273" y="107"/>
                    <a:pt x="272" y="107"/>
                    <a:pt x="272" y="107"/>
                  </a:cubicBezTo>
                  <a:cubicBezTo>
                    <a:pt x="272" y="107"/>
                    <a:pt x="273" y="107"/>
                    <a:pt x="273" y="107"/>
                  </a:cubicBezTo>
                  <a:moveTo>
                    <a:pt x="273" y="107"/>
                  </a:moveTo>
                  <a:cubicBezTo>
                    <a:pt x="273" y="107"/>
                    <a:pt x="273" y="107"/>
                    <a:pt x="273" y="107"/>
                  </a:cubicBezTo>
                  <a:cubicBezTo>
                    <a:pt x="273" y="107"/>
                    <a:pt x="273" y="107"/>
                    <a:pt x="273" y="107"/>
                  </a:cubicBezTo>
                  <a:moveTo>
                    <a:pt x="273" y="106"/>
                  </a:moveTo>
                  <a:cubicBezTo>
                    <a:pt x="273" y="106"/>
                    <a:pt x="273" y="106"/>
                    <a:pt x="273" y="106"/>
                  </a:cubicBezTo>
                  <a:cubicBezTo>
                    <a:pt x="273" y="106"/>
                    <a:pt x="273" y="106"/>
                    <a:pt x="273" y="106"/>
                  </a:cubicBezTo>
                  <a:moveTo>
                    <a:pt x="274" y="106"/>
                  </a:moveTo>
                  <a:cubicBezTo>
                    <a:pt x="274" y="106"/>
                    <a:pt x="274" y="106"/>
                    <a:pt x="274" y="106"/>
                  </a:cubicBezTo>
                  <a:cubicBezTo>
                    <a:pt x="274" y="106"/>
                    <a:pt x="274" y="106"/>
                    <a:pt x="274" y="106"/>
                  </a:cubicBezTo>
                  <a:moveTo>
                    <a:pt x="274" y="106"/>
                  </a:moveTo>
                  <a:cubicBezTo>
                    <a:pt x="274" y="106"/>
                    <a:pt x="274" y="106"/>
                    <a:pt x="274" y="106"/>
                  </a:cubicBezTo>
                  <a:cubicBezTo>
                    <a:pt x="274" y="106"/>
                    <a:pt x="274" y="106"/>
                    <a:pt x="274" y="106"/>
                  </a:cubicBezTo>
                  <a:moveTo>
                    <a:pt x="274" y="106"/>
                  </a:moveTo>
                  <a:cubicBezTo>
                    <a:pt x="274" y="106"/>
                    <a:pt x="274" y="106"/>
                    <a:pt x="274" y="106"/>
                  </a:cubicBezTo>
                  <a:cubicBezTo>
                    <a:pt x="274" y="106"/>
                    <a:pt x="274" y="106"/>
                    <a:pt x="274" y="106"/>
                  </a:cubicBezTo>
                  <a:moveTo>
                    <a:pt x="275" y="106"/>
                  </a:moveTo>
                  <a:cubicBezTo>
                    <a:pt x="275" y="106"/>
                    <a:pt x="275" y="106"/>
                    <a:pt x="275" y="106"/>
                  </a:cubicBezTo>
                  <a:cubicBezTo>
                    <a:pt x="275" y="106"/>
                    <a:pt x="275" y="106"/>
                    <a:pt x="275" y="106"/>
                  </a:cubicBezTo>
                  <a:moveTo>
                    <a:pt x="275" y="105"/>
                  </a:moveTo>
                  <a:cubicBezTo>
                    <a:pt x="275" y="106"/>
                    <a:pt x="275" y="106"/>
                    <a:pt x="275" y="106"/>
                  </a:cubicBezTo>
                  <a:cubicBezTo>
                    <a:pt x="275" y="106"/>
                    <a:pt x="275" y="106"/>
                    <a:pt x="275" y="105"/>
                  </a:cubicBezTo>
                  <a:moveTo>
                    <a:pt x="276" y="105"/>
                  </a:moveTo>
                  <a:cubicBezTo>
                    <a:pt x="276" y="105"/>
                    <a:pt x="276" y="105"/>
                    <a:pt x="276" y="105"/>
                  </a:cubicBezTo>
                  <a:cubicBezTo>
                    <a:pt x="276" y="105"/>
                    <a:pt x="276" y="105"/>
                    <a:pt x="276" y="105"/>
                  </a:cubicBezTo>
                  <a:moveTo>
                    <a:pt x="276" y="105"/>
                  </a:moveTo>
                  <a:cubicBezTo>
                    <a:pt x="276" y="105"/>
                    <a:pt x="276" y="105"/>
                    <a:pt x="276" y="105"/>
                  </a:cubicBezTo>
                  <a:cubicBezTo>
                    <a:pt x="276" y="105"/>
                    <a:pt x="276" y="105"/>
                    <a:pt x="276" y="105"/>
                  </a:cubicBezTo>
                  <a:moveTo>
                    <a:pt x="276" y="105"/>
                  </a:moveTo>
                  <a:cubicBezTo>
                    <a:pt x="276" y="105"/>
                    <a:pt x="276" y="105"/>
                    <a:pt x="276" y="105"/>
                  </a:cubicBezTo>
                  <a:cubicBezTo>
                    <a:pt x="276" y="105"/>
                    <a:pt x="276" y="105"/>
                    <a:pt x="276" y="105"/>
                  </a:cubicBezTo>
                  <a:moveTo>
                    <a:pt x="277" y="105"/>
                  </a:moveTo>
                  <a:cubicBezTo>
                    <a:pt x="277" y="105"/>
                    <a:pt x="277" y="105"/>
                    <a:pt x="277" y="105"/>
                  </a:cubicBezTo>
                  <a:cubicBezTo>
                    <a:pt x="277" y="105"/>
                    <a:pt x="277" y="105"/>
                    <a:pt x="277" y="105"/>
                  </a:cubicBezTo>
                  <a:moveTo>
                    <a:pt x="279" y="104"/>
                  </a:moveTo>
                  <a:cubicBezTo>
                    <a:pt x="279" y="104"/>
                    <a:pt x="279" y="104"/>
                    <a:pt x="279" y="104"/>
                  </a:cubicBezTo>
                  <a:cubicBezTo>
                    <a:pt x="279" y="104"/>
                    <a:pt x="279" y="104"/>
                    <a:pt x="279" y="104"/>
                  </a:cubicBezTo>
                  <a:moveTo>
                    <a:pt x="279" y="104"/>
                  </a:moveTo>
                  <a:cubicBezTo>
                    <a:pt x="279" y="104"/>
                    <a:pt x="279" y="104"/>
                    <a:pt x="279" y="104"/>
                  </a:cubicBezTo>
                  <a:cubicBezTo>
                    <a:pt x="279" y="104"/>
                    <a:pt x="279" y="104"/>
                    <a:pt x="279" y="104"/>
                  </a:cubicBezTo>
                  <a:moveTo>
                    <a:pt x="279" y="103"/>
                  </a:moveTo>
                  <a:cubicBezTo>
                    <a:pt x="279" y="104"/>
                    <a:pt x="279" y="104"/>
                    <a:pt x="279" y="104"/>
                  </a:cubicBezTo>
                  <a:cubicBezTo>
                    <a:pt x="279" y="104"/>
                    <a:pt x="279" y="104"/>
                    <a:pt x="279" y="103"/>
                  </a:cubicBezTo>
                  <a:moveTo>
                    <a:pt x="281" y="103"/>
                  </a:moveTo>
                  <a:cubicBezTo>
                    <a:pt x="281" y="103"/>
                    <a:pt x="281" y="103"/>
                    <a:pt x="281" y="103"/>
                  </a:cubicBezTo>
                  <a:cubicBezTo>
                    <a:pt x="281" y="103"/>
                    <a:pt x="281" y="103"/>
                    <a:pt x="281" y="103"/>
                  </a:cubicBezTo>
                  <a:moveTo>
                    <a:pt x="281" y="103"/>
                  </a:moveTo>
                  <a:cubicBezTo>
                    <a:pt x="281" y="103"/>
                    <a:pt x="281" y="103"/>
                    <a:pt x="281" y="103"/>
                  </a:cubicBezTo>
                  <a:cubicBezTo>
                    <a:pt x="281" y="103"/>
                    <a:pt x="281" y="103"/>
                    <a:pt x="281" y="103"/>
                  </a:cubicBezTo>
                  <a:moveTo>
                    <a:pt x="281" y="102"/>
                  </a:moveTo>
                  <a:cubicBezTo>
                    <a:pt x="281" y="102"/>
                    <a:pt x="281" y="102"/>
                    <a:pt x="281" y="102"/>
                  </a:cubicBezTo>
                  <a:cubicBezTo>
                    <a:pt x="281" y="102"/>
                    <a:pt x="281" y="102"/>
                    <a:pt x="281" y="102"/>
                  </a:cubicBezTo>
                  <a:moveTo>
                    <a:pt x="284" y="101"/>
                  </a:moveTo>
                  <a:cubicBezTo>
                    <a:pt x="284" y="101"/>
                    <a:pt x="284" y="101"/>
                    <a:pt x="284" y="101"/>
                  </a:cubicBezTo>
                  <a:cubicBezTo>
                    <a:pt x="284" y="101"/>
                    <a:pt x="284" y="101"/>
                    <a:pt x="284" y="101"/>
                  </a:cubicBezTo>
                  <a:moveTo>
                    <a:pt x="287" y="99"/>
                  </a:moveTo>
                  <a:cubicBezTo>
                    <a:pt x="287" y="99"/>
                    <a:pt x="287" y="99"/>
                    <a:pt x="287" y="99"/>
                  </a:cubicBezTo>
                  <a:cubicBezTo>
                    <a:pt x="287" y="99"/>
                    <a:pt x="287" y="99"/>
                    <a:pt x="287" y="99"/>
                  </a:cubicBezTo>
                  <a:moveTo>
                    <a:pt x="330" y="53"/>
                  </a:moveTo>
                  <a:cubicBezTo>
                    <a:pt x="330" y="53"/>
                    <a:pt x="330" y="53"/>
                    <a:pt x="330" y="53"/>
                  </a:cubicBezTo>
                  <a:cubicBezTo>
                    <a:pt x="330" y="53"/>
                    <a:pt x="330" y="53"/>
                    <a:pt x="330" y="53"/>
                  </a:cubicBezTo>
                  <a:moveTo>
                    <a:pt x="332" y="49"/>
                  </a:move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2" y="49"/>
                    <a:pt x="332" y="49"/>
                  </a:cubicBezTo>
                  <a:moveTo>
                    <a:pt x="332" y="49"/>
                  </a:moveTo>
                  <a:cubicBezTo>
                    <a:pt x="332" y="49"/>
                    <a:pt x="332" y="49"/>
                    <a:pt x="332" y="49"/>
                  </a:cubicBezTo>
                  <a:cubicBezTo>
                    <a:pt x="332" y="49"/>
                    <a:pt x="332" y="49"/>
                    <a:pt x="332" y="49"/>
                  </a:cubicBezTo>
                  <a:moveTo>
                    <a:pt x="333" y="46"/>
                  </a:moveTo>
                  <a:cubicBezTo>
                    <a:pt x="333" y="46"/>
                    <a:pt x="333" y="46"/>
                    <a:pt x="333" y="46"/>
                  </a:cubicBezTo>
                  <a:cubicBezTo>
                    <a:pt x="333" y="46"/>
                    <a:pt x="333" y="46"/>
                    <a:pt x="333" y="46"/>
                  </a:cubicBezTo>
                  <a:moveTo>
                    <a:pt x="333" y="46"/>
                  </a:moveTo>
                  <a:cubicBezTo>
                    <a:pt x="333" y="46"/>
                    <a:pt x="333" y="46"/>
                    <a:pt x="333" y="46"/>
                  </a:cubicBezTo>
                  <a:cubicBezTo>
                    <a:pt x="333" y="46"/>
                    <a:pt x="333" y="46"/>
                    <a:pt x="333" y="46"/>
                  </a:cubicBezTo>
                  <a:moveTo>
                    <a:pt x="333" y="46"/>
                  </a:moveTo>
                  <a:cubicBezTo>
                    <a:pt x="333" y="46"/>
                    <a:pt x="333" y="46"/>
                    <a:pt x="333" y="46"/>
                  </a:cubicBezTo>
                  <a:cubicBezTo>
                    <a:pt x="333" y="46"/>
                    <a:pt x="333" y="46"/>
                    <a:pt x="333" y="46"/>
                  </a:cubicBezTo>
                  <a:moveTo>
                    <a:pt x="334" y="43"/>
                  </a:moveTo>
                  <a:cubicBezTo>
                    <a:pt x="334" y="43"/>
                    <a:pt x="334" y="43"/>
                    <a:pt x="334" y="43"/>
                  </a:cubicBezTo>
                  <a:cubicBezTo>
                    <a:pt x="334" y="43"/>
                    <a:pt x="334" y="43"/>
                    <a:pt x="334" y="43"/>
                  </a:cubicBezTo>
                  <a:moveTo>
                    <a:pt x="334" y="43"/>
                  </a:moveTo>
                  <a:cubicBezTo>
                    <a:pt x="334" y="43"/>
                    <a:pt x="334" y="43"/>
                    <a:pt x="334" y="43"/>
                  </a:cubicBezTo>
                  <a:cubicBezTo>
                    <a:pt x="334" y="43"/>
                    <a:pt x="334" y="43"/>
                    <a:pt x="334" y="43"/>
                  </a:cubicBezTo>
                  <a:moveTo>
                    <a:pt x="334" y="42"/>
                  </a:moveTo>
                  <a:cubicBezTo>
                    <a:pt x="334" y="42"/>
                    <a:pt x="334" y="42"/>
                    <a:pt x="334" y="42"/>
                  </a:cubicBezTo>
                  <a:cubicBezTo>
                    <a:pt x="334" y="42"/>
                    <a:pt x="334" y="42"/>
                    <a:pt x="334" y="42"/>
                  </a:cubicBezTo>
                  <a:moveTo>
                    <a:pt x="335" y="42"/>
                  </a:moveTo>
                  <a:cubicBezTo>
                    <a:pt x="335" y="42"/>
                    <a:pt x="335" y="42"/>
                    <a:pt x="335" y="42"/>
                  </a:cubicBezTo>
                  <a:cubicBezTo>
                    <a:pt x="335" y="42"/>
                    <a:pt x="335" y="42"/>
                    <a:pt x="335" y="42"/>
                  </a:cubicBezTo>
                  <a:moveTo>
                    <a:pt x="335" y="40"/>
                  </a:moveTo>
                  <a:cubicBezTo>
                    <a:pt x="335" y="40"/>
                    <a:pt x="335" y="40"/>
                    <a:pt x="335" y="40"/>
                  </a:cubicBezTo>
                  <a:cubicBezTo>
                    <a:pt x="335" y="40"/>
                    <a:pt x="335" y="40"/>
                    <a:pt x="335" y="40"/>
                  </a:cubicBezTo>
                  <a:moveTo>
                    <a:pt x="335" y="39"/>
                  </a:moveTo>
                  <a:cubicBezTo>
                    <a:pt x="335" y="39"/>
                    <a:pt x="335" y="39"/>
                    <a:pt x="335" y="39"/>
                  </a:cubicBezTo>
                  <a:cubicBezTo>
                    <a:pt x="335" y="39"/>
                    <a:pt x="335" y="39"/>
                    <a:pt x="335" y="39"/>
                  </a:cubicBezTo>
                  <a:moveTo>
                    <a:pt x="335" y="39"/>
                  </a:moveTo>
                  <a:cubicBezTo>
                    <a:pt x="335" y="39"/>
                    <a:pt x="335" y="39"/>
                    <a:pt x="335" y="39"/>
                  </a:cubicBezTo>
                  <a:cubicBezTo>
                    <a:pt x="335" y="39"/>
                    <a:pt x="335" y="39"/>
                    <a:pt x="335" y="39"/>
                  </a:cubicBezTo>
                  <a:moveTo>
                    <a:pt x="336" y="38"/>
                  </a:moveTo>
                  <a:cubicBezTo>
                    <a:pt x="335" y="39"/>
                    <a:pt x="335" y="39"/>
                    <a:pt x="335" y="39"/>
                  </a:cubicBezTo>
                  <a:cubicBezTo>
                    <a:pt x="335" y="39"/>
                    <a:pt x="335" y="39"/>
                    <a:pt x="336" y="38"/>
                  </a:cubicBezTo>
                  <a:moveTo>
                    <a:pt x="336" y="38"/>
                  </a:moveTo>
                  <a:cubicBezTo>
                    <a:pt x="336" y="38"/>
                    <a:pt x="336" y="38"/>
                    <a:pt x="336" y="38"/>
                  </a:cubicBezTo>
                  <a:cubicBezTo>
                    <a:pt x="336" y="38"/>
                    <a:pt x="336" y="38"/>
                    <a:pt x="336" y="38"/>
                  </a:cubicBezTo>
                  <a:moveTo>
                    <a:pt x="336" y="36"/>
                  </a:moveTo>
                  <a:cubicBezTo>
                    <a:pt x="336" y="36"/>
                    <a:pt x="336" y="36"/>
                    <a:pt x="336" y="36"/>
                  </a:cubicBezTo>
                  <a:cubicBezTo>
                    <a:pt x="336" y="36"/>
                    <a:pt x="336" y="36"/>
                    <a:pt x="336" y="36"/>
                  </a:cubicBezTo>
                  <a:moveTo>
                    <a:pt x="336" y="36"/>
                  </a:moveTo>
                  <a:cubicBezTo>
                    <a:pt x="336" y="36"/>
                    <a:pt x="336" y="36"/>
                    <a:pt x="336" y="36"/>
                  </a:cubicBezTo>
                  <a:cubicBezTo>
                    <a:pt x="336" y="36"/>
                    <a:pt x="336" y="36"/>
                    <a:pt x="336" y="36"/>
                  </a:cubicBezTo>
                  <a:moveTo>
                    <a:pt x="336" y="35"/>
                  </a:moveTo>
                  <a:cubicBezTo>
                    <a:pt x="336" y="35"/>
                    <a:pt x="336" y="35"/>
                    <a:pt x="336" y="35"/>
                  </a:cubicBezTo>
                  <a:cubicBezTo>
                    <a:pt x="336" y="35"/>
                    <a:pt x="336" y="35"/>
                    <a:pt x="336" y="35"/>
                  </a:cubicBezTo>
                  <a:moveTo>
                    <a:pt x="337" y="35"/>
                  </a:moveTo>
                  <a:cubicBezTo>
                    <a:pt x="337" y="35"/>
                    <a:pt x="337" y="35"/>
                    <a:pt x="337" y="35"/>
                  </a:cubicBezTo>
                  <a:cubicBezTo>
                    <a:pt x="337" y="35"/>
                    <a:pt x="337" y="35"/>
                    <a:pt x="337" y="35"/>
                  </a:cubicBezTo>
                  <a:moveTo>
                    <a:pt x="337" y="34"/>
                  </a:moveTo>
                  <a:cubicBezTo>
                    <a:pt x="337" y="34"/>
                    <a:pt x="337" y="34"/>
                    <a:pt x="337" y="34"/>
                  </a:cubicBezTo>
                  <a:cubicBezTo>
                    <a:pt x="337" y="34"/>
                    <a:pt x="337" y="34"/>
                    <a:pt x="337" y="34"/>
                  </a:cubicBezTo>
                  <a:moveTo>
                    <a:pt x="337" y="32"/>
                  </a:moveTo>
                  <a:cubicBezTo>
                    <a:pt x="337" y="32"/>
                    <a:pt x="337" y="33"/>
                    <a:pt x="337" y="33"/>
                  </a:cubicBezTo>
                  <a:cubicBezTo>
                    <a:pt x="337" y="33"/>
                    <a:pt x="337" y="32"/>
                    <a:pt x="337" y="32"/>
                  </a:cubicBezTo>
                  <a:moveTo>
                    <a:pt x="337" y="32"/>
                  </a:moveTo>
                  <a:cubicBezTo>
                    <a:pt x="337" y="32"/>
                    <a:pt x="337" y="32"/>
                    <a:pt x="337" y="32"/>
                  </a:cubicBezTo>
                  <a:cubicBezTo>
                    <a:pt x="337" y="32"/>
                    <a:pt x="337" y="32"/>
                    <a:pt x="337" y="32"/>
                  </a:cubicBezTo>
                  <a:moveTo>
                    <a:pt x="337" y="31"/>
                  </a:moveTo>
                  <a:cubicBezTo>
                    <a:pt x="337" y="31"/>
                    <a:pt x="337" y="32"/>
                    <a:pt x="337" y="32"/>
                  </a:cubicBezTo>
                  <a:cubicBezTo>
                    <a:pt x="337" y="32"/>
                    <a:pt x="337" y="31"/>
                    <a:pt x="337" y="31"/>
                  </a:cubicBezTo>
                  <a:moveTo>
                    <a:pt x="337" y="31"/>
                  </a:moveTo>
                  <a:cubicBezTo>
                    <a:pt x="337" y="31"/>
                    <a:pt x="337" y="31"/>
                    <a:pt x="337" y="31"/>
                  </a:cubicBezTo>
                  <a:cubicBezTo>
                    <a:pt x="337" y="31"/>
                    <a:pt x="337" y="31"/>
                    <a:pt x="337" y="31"/>
                  </a:cubicBezTo>
                  <a:moveTo>
                    <a:pt x="338" y="30"/>
                  </a:moveTo>
                  <a:cubicBezTo>
                    <a:pt x="338" y="30"/>
                    <a:pt x="338" y="31"/>
                    <a:pt x="338" y="31"/>
                  </a:cubicBezTo>
                  <a:cubicBezTo>
                    <a:pt x="338" y="31"/>
                    <a:pt x="338" y="30"/>
                    <a:pt x="338" y="30"/>
                  </a:cubicBezTo>
                  <a:moveTo>
                    <a:pt x="338" y="30"/>
                  </a:moveTo>
                  <a:cubicBezTo>
                    <a:pt x="338" y="30"/>
                    <a:pt x="338" y="30"/>
                    <a:pt x="338" y="30"/>
                  </a:cubicBezTo>
                  <a:cubicBezTo>
                    <a:pt x="338" y="30"/>
                    <a:pt x="338" y="30"/>
                    <a:pt x="338" y="30"/>
                  </a:cubicBezTo>
                  <a:moveTo>
                    <a:pt x="338" y="29"/>
                  </a:moveTo>
                  <a:cubicBezTo>
                    <a:pt x="338" y="29"/>
                    <a:pt x="338" y="29"/>
                    <a:pt x="338" y="29"/>
                  </a:cubicBezTo>
                  <a:cubicBezTo>
                    <a:pt x="338" y="29"/>
                    <a:pt x="338" y="29"/>
                    <a:pt x="338" y="29"/>
                  </a:cubicBezTo>
                  <a:moveTo>
                    <a:pt x="338" y="28"/>
                  </a:moveTo>
                  <a:cubicBezTo>
                    <a:pt x="338" y="28"/>
                    <a:pt x="338" y="28"/>
                    <a:pt x="338" y="28"/>
                  </a:cubicBezTo>
                  <a:cubicBezTo>
                    <a:pt x="338" y="28"/>
                    <a:pt x="338" y="28"/>
                    <a:pt x="338" y="28"/>
                  </a:cubicBezTo>
                  <a:moveTo>
                    <a:pt x="338" y="28"/>
                  </a:moveTo>
                  <a:cubicBezTo>
                    <a:pt x="338" y="28"/>
                    <a:pt x="338" y="28"/>
                    <a:pt x="338" y="28"/>
                  </a:cubicBezTo>
                  <a:cubicBezTo>
                    <a:pt x="338" y="28"/>
                    <a:pt x="338" y="28"/>
                    <a:pt x="338" y="28"/>
                  </a:cubicBezTo>
                  <a:moveTo>
                    <a:pt x="338" y="27"/>
                  </a:moveTo>
                  <a:cubicBezTo>
                    <a:pt x="338" y="27"/>
                    <a:pt x="338" y="27"/>
                    <a:pt x="338" y="27"/>
                  </a:cubicBezTo>
                  <a:cubicBezTo>
                    <a:pt x="338" y="27"/>
                    <a:pt x="338" y="27"/>
                    <a:pt x="338" y="27"/>
                  </a:cubicBezTo>
                  <a:moveTo>
                    <a:pt x="338" y="26"/>
                  </a:moveTo>
                  <a:cubicBezTo>
                    <a:pt x="338" y="27"/>
                    <a:pt x="338" y="27"/>
                    <a:pt x="338" y="27"/>
                  </a:cubicBezTo>
                  <a:cubicBezTo>
                    <a:pt x="338" y="27"/>
                    <a:pt x="338" y="27"/>
                    <a:pt x="338" y="26"/>
                  </a:cubicBezTo>
                  <a:moveTo>
                    <a:pt x="338" y="26"/>
                  </a:moveTo>
                  <a:cubicBezTo>
                    <a:pt x="338" y="26"/>
                    <a:pt x="338" y="26"/>
                    <a:pt x="338" y="26"/>
                  </a:cubicBezTo>
                  <a:cubicBezTo>
                    <a:pt x="338" y="26"/>
                    <a:pt x="338" y="26"/>
                    <a:pt x="338" y="26"/>
                  </a:cubicBezTo>
                  <a:moveTo>
                    <a:pt x="339" y="25"/>
                  </a:moveTo>
                  <a:cubicBezTo>
                    <a:pt x="339" y="25"/>
                    <a:pt x="339" y="25"/>
                    <a:pt x="339" y="25"/>
                  </a:cubicBezTo>
                  <a:cubicBezTo>
                    <a:pt x="339" y="25"/>
                    <a:pt x="339" y="25"/>
                    <a:pt x="339" y="25"/>
                  </a:cubicBezTo>
                  <a:moveTo>
                    <a:pt x="339" y="25"/>
                  </a:moveTo>
                  <a:cubicBezTo>
                    <a:pt x="339" y="25"/>
                    <a:pt x="339" y="25"/>
                    <a:pt x="339" y="25"/>
                  </a:cubicBezTo>
                  <a:cubicBezTo>
                    <a:pt x="339" y="25"/>
                    <a:pt x="339" y="25"/>
                    <a:pt x="339" y="25"/>
                  </a:cubicBezTo>
                  <a:moveTo>
                    <a:pt x="339" y="24"/>
                  </a:moveTo>
                  <a:cubicBezTo>
                    <a:pt x="339" y="24"/>
                    <a:pt x="339" y="24"/>
                    <a:pt x="339" y="24"/>
                  </a:cubicBezTo>
                  <a:cubicBezTo>
                    <a:pt x="339" y="24"/>
                    <a:pt x="339" y="24"/>
                    <a:pt x="339" y="24"/>
                  </a:cubicBezTo>
                  <a:moveTo>
                    <a:pt x="339" y="24"/>
                  </a:moveTo>
                  <a:cubicBezTo>
                    <a:pt x="339" y="24"/>
                    <a:pt x="339" y="24"/>
                    <a:pt x="339" y="24"/>
                  </a:cubicBezTo>
                  <a:cubicBezTo>
                    <a:pt x="339" y="24"/>
                    <a:pt x="339" y="24"/>
                    <a:pt x="339" y="24"/>
                  </a:cubicBezTo>
                  <a:moveTo>
                    <a:pt x="339" y="23"/>
                  </a:moveTo>
                  <a:cubicBezTo>
                    <a:pt x="339" y="23"/>
                    <a:pt x="339" y="23"/>
                    <a:pt x="339" y="23"/>
                  </a:cubicBezTo>
                  <a:cubicBezTo>
                    <a:pt x="339" y="23"/>
                    <a:pt x="339" y="23"/>
                    <a:pt x="339" y="23"/>
                  </a:cubicBezTo>
                  <a:moveTo>
                    <a:pt x="339" y="22"/>
                  </a:moveTo>
                  <a:cubicBezTo>
                    <a:pt x="339" y="23"/>
                    <a:pt x="339" y="23"/>
                    <a:pt x="339" y="23"/>
                  </a:cubicBezTo>
                  <a:cubicBezTo>
                    <a:pt x="339" y="23"/>
                    <a:pt x="339" y="23"/>
                    <a:pt x="339" y="22"/>
                  </a:cubicBezTo>
                  <a:moveTo>
                    <a:pt x="339" y="22"/>
                  </a:moveTo>
                  <a:cubicBezTo>
                    <a:pt x="339" y="22"/>
                    <a:pt x="339" y="22"/>
                    <a:pt x="339" y="22"/>
                  </a:cubicBezTo>
                  <a:cubicBezTo>
                    <a:pt x="339" y="22"/>
                    <a:pt x="339" y="22"/>
                    <a:pt x="339" y="22"/>
                  </a:cubicBezTo>
                  <a:moveTo>
                    <a:pt x="339" y="21"/>
                  </a:moveTo>
                  <a:cubicBezTo>
                    <a:pt x="339" y="21"/>
                    <a:pt x="339" y="21"/>
                    <a:pt x="339" y="21"/>
                  </a:cubicBezTo>
                  <a:cubicBezTo>
                    <a:pt x="339" y="21"/>
                    <a:pt x="339" y="21"/>
                    <a:pt x="339" y="21"/>
                  </a:cubicBezTo>
                  <a:moveTo>
                    <a:pt x="339" y="20"/>
                  </a:moveTo>
                  <a:cubicBezTo>
                    <a:pt x="339" y="21"/>
                    <a:pt x="339" y="21"/>
                    <a:pt x="339" y="21"/>
                  </a:cubicBezTo>
                  <a:cubicBezTo>
                    <a:pt x="339" y="21"/>
                    <a:pt x="339" y="21"/>
                    <a:pt x="339" y="20"/>
                  </a:cubicBezTo>
                  <a:moveTo>
                    <a:pt x="339" y="20"/>
                  </a:moveTo>
                  <a:cubicBezTo>
                    <a:pt x="339" y="20"/>
                    <a:pt x="339" y="20"/>
                    <a:pt x="339" y="20"/>
                  </a:cubicBezTo>
                  <a:cubicBezTo>
                    <a:pt x="339" y="20"/>
                    <a:pt x="339" y="20"/>
                    <a:pt x="339" y="20"/>
                  </a:cubicBezTo>
                  <a:moveTo>
                    <a:pt x="340" y="19"/>
                  </a:moveTo>
                  <a:cubicBezTo>
                    <a:pt x="340" y="19"/>
                    <a:pt x="340" y="20"/>
                    <a:pt x="339" y="20"/>
                  </a:cubicBezTo>
                  <a:cubicBezTo>
                    <a:pt x="340" y="20"/>
                    <a:pt x="340" y="19"/>
                    <a:pt x="340" y="19"/>
                  </a:cubicBezTo>
                  <a:moveTo>
                    <a:pt x="340" y="19"/>
                  </a:moveTo>
                  <a:cubicBezTo>
                    <a:pt x="340" y="19"/>
                    <a:pt x="340" y="19"/>
                    <a:pt x="340" y="19"/>
                  </a:cubicBezTo>
                  <a:cubicBezTo>
                    <a:pt x="340" y="19"/>
                    <a:pt x="340" y="19"/>
                    <a:pt x="340" y="19"/>
                  </a:cubicBezTo>
                  <a:moveTo>
                    <a:pt x="340" y="18"/>
                  </a:moveTo>
                  <a:cubicBezTo>
                    <a:pt x="340" y="18"/>
                    <a:pt x="340" y="18"/>
                    <a:pt x="340" y="19"/>
                  </a:cubicBezTo>
                  <a:cubicBezTo>
                    <a:pt x="340" y="18"/>
                    <a:pt x="340" y="18"/>
                    <a:pt x="340" y="18"/>
                  </a:cubicBezTo>
                  <a:moveTo>
                    <a:pt x="340" y="18"/>
                  </a:moveTo>
                  <a:cubicBezTo>
                    <a:pt x="340" y="18"/>
                    <a:pt x="340" y="18"/>
                    <a:pt x="340" y="18"/>
                  </a:cubicBezTo>
                  <a:cubicBezTo>
                    <a:pt x="340" y="18"/>
                    <a:pt x="340" y="18"/>
                    <a:pt x="340" y="18"/>
                  </a:cubicBezTo>
                  <a:moveTo>
                    <a:pt x="340" y="17"/>
                  </a:moveTo>
                  <a:cubicBezTo>
                    <a:pt x="340" y="17"/>
                    <a:pt x="340" y="17"/>
                    <a:pt x="340" y="17"/>
                  </a:cubicBezTo>
                  <a:cubicBezTo>
                    <a:pt x="340" y="17"/>
                    <a:pt x="340" y="17"/>
                    <a:pt x="340" y="17"/>
                  </a:cubicBezTo>
                  <a:moveTo>
                    <a:pt x="340" y="16"/>
                  </a:moveTo>
                  <a:cubicBezTo>
                    <a:pt x="340" y="16"/>
                    <a:pt x="340" y="17"/>
                    <a:pt x="340" y="17"/>
                  </a:cubicBezTo>
                  <a:cubicBezTo>
                    <a:pt x="340" y="17"/>
                    <a:pt x="340" y="16"/>
                    <a:pt x="340" y="16"/>
                  </a:cubicBezTo>
                  <a:moveTo>
                    <a:pt x="340" y="16"/>
                  </a:moveTo>
                  <a:cubicBezTo>
                    <a:pt x="340" y="16"/>
                    <a:pt x="340" y="16"/>
                    <a:pt x="340" y="16"/>
                  </a:cubicBezTo>
                  <a:cubicBezTo>
                    <a:pt x="340" y="16"/>
                    <a:pt x="340" y="16"/>
                    <a:pt x="340" y="16"/>
                  </a:cubicBezTo>
                  <a:moveTo>
                    <a:pt x="340" y="15"/>
                  </a:moveTo>
                  <a:cubicBezTo>
                    <a:pt x="340" y="15"/>
                    <a:pt x="340" y="15"/>
                    <a:pt x="340" y="15"/>
                  </a:cubicBezTo>
                  <a:cubicBezTo>
                    <a:pt x="340" y="15"/>
                    <a:pt x="340" y="15"/>
                    <a:pt x="340" y="15"/>
                  </a:cubicBezTo>
                  <a:moveTo>
                    <a:pt x="340" y="15"/>
                  </a:moveTo>
                  <a:cubicBezTo>
                    <a:pt x="340" y="15"/>
                    <a:pt x="340" y="15"/>
                    <a:pt x="340" y="15"/>
                  </a:cubicBezTo>
                  <a:cubicBezTo>
                    <a:pt x="340" y="15"/>
                    <a:pt x="340" y="15"/>
                    <a:pt x="340" y="15"/>
                  </a:cubicBezTo>
                  <a:moveTo>
                    <a:pt x="340" y="14"/>
                  </a:moveTo>
                  <a:cubicBezTo>
                    <a:pt x="340" y="14"/>
                    <a:pt x="340" y="14"/>
                    <a:pt x="340" y="14"/>
                  </a:cubicBezTo>
                  <a:cubicBezTo>
                    <a:pt x="340" y="14"/>
                    <a:pt x="340" y="14"/>
                    <a:pt x="340" y="14"/>
                  </a:cubicBezTo>
                  <a:moveTo>
                    <a:pt x="340" y="13"/>
                  </a:moveTo>
                  <a:cubicBezTo>
                    <a:pt x="340" y="13"/>
                    <a:pt x="340" y="13"/>
                    <a:pt x="340" y="14"/>
                  </a:cubicBezTo>
                  <a:cubicBezTo>
                    <a:pt x="340" y="13"/>
                    <a:pt x="340" y="13"/>
                    <a:pt x="340" y="13"/>
                  </a:cubicBezTo>
                  <a:moveTo>
                    <a:pt x="340" y="12"/>
                  </a:moveTo>
                  <a:cubicBezTo>
                    <a:pt x="340" y="12"/>
                    <a:pt x="340" y="12"/>
                    <a:pt x="340" y="12"/>
                  </a:cubicBezTo>
                  <a:cubicBezTo>
                    <a:pt x="340" y="12"/>
                    <a:pt x="340" y="12"/>
                    <a:pt x="340" y="12"/>
                  </a:cubicBezTo>
                  <a:moveTo>
                    <a:pt x="340" y="11"/>
                  </a:moveTo>
                  <a:cubicBezTo>
                    <a:pt x="340" y="11"/>
                    <a:pt x="340" y="12"/>
                    <a:pt x="340" y="12"/>
                  </a:cubicBezTo>
                  <a:cubicBezTo>
                    <a:pt x="340" y="12"/>
                    <a:pt x="340" y="11"/>
                    <a:pt x="340" y="11"/>
                  </a:cubicBezTo>
                  <a:moveTo>
                    <a:pt x="340" y="11"/>
                  </a:moveTo>
                  <a:cubicBezTo>
                    <a:pt x="340" y="11"/>
                    <a:pt x="340" y="11"/>
                    <a:pt x="340" y="11"/>
                  </a:cubicBezTo>
                  <a:cubicBezTo>
                    <a:pt x="340" y="11"/>
                    <a:pt x="340" y="11"/>
                    <a:pt x="340" y="11"/>
                  </a:cubicBezTo>
                  <a:moveTo>
                    <a:pt x="340" y="10"/>
                  </a:moveTo>
                  <a:cubicBezTo>
                    <a:pt x="340" y="10"/>
                    <a:pt x="340" y="10"/>
                    <a:pt x="340" y="11"/>
                  </a:cubicBezTo>
                  <a:cubicBezTo>
                    <a:pt x="340" y="10"/>
                    <a:pt x="340" y="10"/>
                    <a:pt x="340" y="10"/>
                  </a:cubicBezTo>
                  <a:moveTo>
                    <a:pt x="340" y="10"/>
                  </a:moveTo>
                  <a:cubicBezTo>
                    <a:pt x="340" y="10"/>
                    <a:pt x="340" y="10"/>
                    <a:pt x="340" y="10"/>
                  </a:cubicBezTo>
                  <a:cubicBezTo>
                    <a:pt x="340" y="10"/>
                    <a:pt x="340" y="10"/>
                    <a:pt x="340" y="10"/>
                  </a:cubicBezTo>
                  <a:moveTo>
                    <a:pt x="341" y="9"/>
                  </a:moveTo>
                  <a:cubicBezTo>
                    <a:pt x="341" y="9"/>
                    <a:pt x="340" y="9"/>
                    <a:pt x="340" y="9"/>
                  </a:cubicBezTo>
                  <a:cubicBezTo>
                    <a:pt x="340" y="9"/>
                    <a:pt x="341" y="9"/>
                    <a:pt x="341" y="9"/>
                  </a:cubicBezTo>
                  <a:moveTo>
                    <a:pt x="341" y="8"/>
                  </a:moveTo>
                  <a:cubicBezTo>
                    <a:pt x="341" y="8"/>
                    <a:pt x="341" y="9"/>
                    <a:pt x="341" y="9"/>
                  </a:cubicBezTo>
                  <a:cubicBezTo>
                    <a:pt x="341" y="9"/>
                    <a:pt x="341" y="8"/>
                    <a:pt x="341" y="8"/>
                  </a:cubicBezTo>
                  <a:moveTo>
                    <a:pt x="341" y="8"/>
                  </a:moveTo>
                  <a:cubicBezTo>
                    <a:pt x="341" y="8"/>
                    <a:pt x="341" y="8"/>
                    <a:pt x="341" y="8"/>
                  </a:cubicBezTo>
                  <a:cubicBezTo>
                    <a:pt x="341" y="8"/>
                    <a:pt x="341" y="8"/>
                    <a:pt x="341" y="8"/>
                  </a:cubicBezTo>
                  <a:moveTo>
                    <a:pt x="341" y="7"/>
                  </a:moveTo>
                  <a:cubicBezTo>
                    <a:pt x="341" y="7"/>
                    <a:pt x="341" y="7"/>
                    <a:pt x="341" y="7"/>
                  </a:cubicBezTo>
                  <a:cubicBezTo>
                    <a:pt x="341" y="7"/>
                    <a:pt x="341" y="7"/>
                    <a:pt x="341" y="7"/>
                  </a:cubicBezTo>
                  <a:moveTo>
                    <a:pt x="341" y="6"/>
                  </a:moveTo>
                  <a:cubicBezTo>
                    <a:pt x="341" y="6"/>
                    <a:pt x="341" y="7"/>
                    <a:pt x="341" y="7"/>
                  </a:cubicBezTo>
                  <a:cubicBezTo>
                    <a:pt x="341" y="7"/>
                    <a:pt x="341" y="6"/>
                    <a:pt x="341" y="6"/>
                  </a:cubicBezTo>
                  <a:moveTo>
                    <a:pt x="341" y="6"/>
                  </a:moveTo>
                  <a:cubicBezTo>
                    <a:pt x="341" y="6"/>
                    <a:pt x="341" y="6"/>
                    <a:pt x="341" y="6"/>
                  </a:cubicBezTo>
                  <a:cubicBezTo>
                    <a:pt x="341" y="6"/>
                    <a:pt x="341" y="6"/>
                    <a:pt x="341" y="6"/>
                  </a:cubicBezTo>
                  <a:moveTo>
                    <a:pt x="341" y="5"/>
                  </a:moveTo>
                  <a:cubicBezTo>
                    <a:pt x="341" y="5"/>
                    <a:pt x="341" y="5"/>
                    <a:pt x="341" y="5"/>
                  </a:cubicBezTo>
                  <a:cubicBezTo>
                    <a:pt x="341" y="5"/>
                    <a:pt x="341" y="5"/>
                    <a:pt x="341" y="5"/>
                  </a:cubicBezTo>
                  <a:moveTo>
                    <a:pt x="341" y="4"/>
                  </a:moveTo>
                  <a:cubicBezTo>
                    <a:pt x="341" y="4"/>
                    <a:pt x="341" y="4"/>
                    <a:pt x="341" y="5"/>
                  </a:cubicBezTo>
                  <a:cubicBezTo>
                    <a:pt x="341" y="4"/>
                    <a:pt x="341" y="4"/>
                    <a:pt x="341" y="4"/>
                  </a:cubicBezTo>
                  <a:moveTo>
                    <a:pt x="341" y="3"/>
                  </a:moveTo>
                  <a:cubicBezTo>
                    <a:pt x="341" y="3"/>
                    <a:pt x="341" y="3"/>
                    <a:pt x="341" y="3"/>
                  </a:cubicBezTo>
                  <a:cubicBezTo>
                    <a:pt x="341" y="3"/>
                    <a:pt x="341" y="3"/>
                    <a:pt x="341" y="3"/>
                  </a:cubicBezTo>
                  <a:moveTo>
                    <a:pt x="341" y="2"/>
                  </a:moveTo>
                  <a:cubicBezTo>
                    <a:pt x="341" y="3"/>
                    <a:pt x="341" y="3"/>
                    <a:pt x="341" y="3"/>
                  </a:cubicBezTo>
                  <a:cubicBezTo>
                    <a:pt x="341" y="3"/>
                    <a:pt x="341" y="3"/>
                    <a:pt x="341" y="2"/>
                  </a:cubicBezTo>
                  <a:moveTo>
                    <a:pt x="341" y="2"/>
                  </a:moveTo>
                  <a:cubicBezTo>
                    <a:pt x="341" y="2"/>
                    <a:pt x="341" y="2"/>
                    <a:pt x="341" y="2"/>
                  </a:cubicBezTo>
                  <a:cubicBezTo>
                    <a:pt x="341" y="2"/>
                    <a:pt x="341" y="2"/>
                    <a:pt x="341" y="2"/>
                  </a:cubicBezTo>
                  <a:moveTo>
                    <a:pt x="341" y="1"/>
                  </a:moveTo>
                  <a:cubicBezTo>
                    <a:pt x="341" y="1"/>
                    <a:pt x="341" y="1"/>
                    <a:pt x="341" y="1"/>
                  </a:cubicBezTo>
                  <a:cubicBezTo>
                    <a:pt x="341" y="1"/>
                    <a:pt x="341" y="1"/>
                    <a:pt x="341" y="1"/>
                  </a:cubicBezTo>
                  <a:moveTo>
                    <a:pt x="341" y="0"/>
                  </a:moveTo>
                  <a:cubicBezTo>
                    <a:pt x="341" y="1"/>
                    <a:pt x="341" y="1"/>
                    <a:pt x="341" y="1"/>
                  </a:cubicBezTo>
                  <a:cubicBezTo>
                    <a:pt x="341" y="1"/>
                    <a:pt x="341" y="1"/>
                    <a:pt x="341" y="0"/>
                  </a:cubicBezTo>
                  <a:moveTo>
                    <a:pt x="341" y="0"/>
                  </a:moveTo>
                  <a:cubicBezTo>
                    <a:pt x="341" y="0"/>
                    <a:pt x="341" y="0"/>
                    <a:pt x="341" y="0"/>
                  </a:cubicBezTo>
                  <a:cubicBezTo>
                    <a:pt x="341" y="0"/>
                    <a:pt x="341" y="0"/>
                    <a:pt x="34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45"/>
            <p:cNvSpPr>
              <a:spLocks/>
            </p:cNvSpPr>
            <p:nvPr/>
          </p:nvSpPr>
          <p:spPr bwMode="auto">
            <a:xfrm>
              <a:off x="6076950" y="3013075"/>
              <a:ext cx="134938" cy="149225"/>
            </a:xfrm>
            <a:custGeom>
              <a:avLst/>
              <a:gdLst>
                <a:gd name="T0" fmla="*/ 41 w 341"/>
                <a:gd name="T1" fmla="*/ 1 h 377"/>
                <a:gd name="T2" fmla="*/ 0 w 341"/>
                <a:gd name="T3" fmla="*/ 12 h 377"/>
                <a:gd name="T4" fmla="*/ 190 w 341"/>
                <a:gd name="T5" fmla="*/ 377 h 377"/>
                <a:gd name="T6" fmla="*/ 225 w 341"/>
                <a:gd name="T7" fmla="*/ 374 h 377"/>
                <a:gd name="T8" fmla="*/ 226 w 341"/>
                <a:gd name="T9" fmla="*/ 374 h 377"/>
                <a:gd name="T10" fmla="*/ 227 w 341"/>
                <a:gd name="T11" fmla="*/ 374 h 377"/>
                <a:gd name="T12" fmla="*/ 228 w 341"/>
                <a:gd name="T13" fmla="*/ 374 h 377"/>
                <a:gd name="T14" fmla="*/ 229 w 341"/>
                <a:gd name="T15" fmla="*/ 373 h 377"/>
                <a:gd name="T16" fmla="*/ 231 w 341"/>
                <a:gd name="T17" fmla="*/ 373 h 377"/>
                <a:gd name="T18" fmla="*/ 232 w 341"/>
                <a:gd name="T19" fmla="*/ 373 h 377"/>
                <a:gd name="T20" fmla="*/ 254 w 341"/>
                <a:gd name="T21" fmla="*/ 368 h 377"/>
                <a:gd name="T22" fmla="*/ 259 w 341"/>
                <a:gd name="T23" fmla="*/ 366 h 377"/>
                <a:gd name="T24" fmla="*/ 262 w 341"/>
                <a:gd name="T25" fmla="*/ 365 h 377"/>
                <a:gd name="T26" fmla="*/ 264 w 341"/>
                <a:gd name="T27" fmla="*/ 364 h 377"/>
                <a:gd name="T28" fmla="*/ 265 w 341"/>
                <a:gd name="T29" fmla="*/ 364 h 377"/>
                <a:gd name="T30" fmla="*/ 267 w 341"/>
                <a:gd name="T31" fmla="*/ 363 h 377"/>
                <a:gd name="T32" fmla="*/ 268 w 341"/>
                <a:gd name="T33" fmla="*/ 363 h 377"/>
                <a:gd name="T34" fmla="*/ 269 w 341"/>
                <a:gd name="T35" fmla="*/ 362 h 377"/>
                <a:gd name="T36" fmla="*/ 270 w 341"/>
                <a:gd name="T37" fmla="*/ 362 h 377"/>
                <a:gd name="T38" fmla="*/ 271 w 341"/>
                <a:gd name="T39" fmla="*/ 361 h 377"/>
                <a:gd name="T40" fmla="*/ 273 w 341"/>
                <a:gd name="T41" fmla="*/ 361 h 377"/>
                <a:gd name="T42" fmla="*/ 274 w 341"/>
                <a:gd name="T43" fmla="*/ 360 h 377"/>
                <a:gd name="T44" fmla="*/ 274 w 341"/>
                <a:gd name="T45" fmla="*/ 360 h 377"/>
                <a:gd name="T46" fmla="*/ 276 w 341"/>
                <a:gd name="T47" fmla="*/ 359 h 377"/>
                <a:gd name="T48" fmla="*/ 276 w 341"/>
                <a:gd name="T49" fmla="*/ 359 h 377"/>
                <a:gd name="T50" fmla="*/ 279 w 341"/>
                <a:gd name="T51" fmla="*/ 358 h 377"/>
                <a:gd name="T52" fmla="*/ 281 w 341"/>
                <a:gd name="T53" fmla="*/ 357 h 377"/>
                <a:gd name="T54" fmla="*/ 284 w 341"/>
                <a:gd name="T55" fmla="*/ 355 h 377"/>
                <a:gd name="T56" fmla="*/ 330 w 341"/>
                <a:gd name="T57" fmla="*/ 307 h 377"/>
                <a:gd name="T58" fmla="*/ 333 w 341"/>
                <a:gd name="T59" fmla="*/ 300 h 377"/>
                <a:gd name="T60" fmla="*/ 333 w 341"/>
                <a:gd name="T61" fmla="*/ 300 h 377"/>
                <a:gd name="T62" fmla="*/ 334 w 341"/>
                <a:gd name="T63" fmla="*/ 296 h 377"/>
                <a:gd name="T64" fmla="*/ 335 w 341"/>
                <a:gd name="T65" fmla="*/ 294 h 377"/>
                <a:gd name="T66" fmla="*/ 335 w 341"/>
                <a:gd name="T67" fmla="*/ 293 h 377"/>
                <a:gd name="T68" fmla="*/ 336 w 341"/>
                <a:gd name="T69" fmla="*/ 290 h 377"/>
                <a:gd name="T70" fmla="*/ 337 w 341"/>
                <a:gd name="T71" fmla="*/ 289 h 377"/>
                <a:gd name="T72" fmla="*/ 337 w 341"/>
                <a:gd name="T73" fmla="*/ 286 h 377"/>
                <a:gd name="T74" fmla="*/ 337 w 341"/>
                <a:gd name="T75" fmla="*/ 285 h 377"/>
                <a:gd name="T76" fmla="*/ 338 w 341"/>
                <a:gd name="T77" fmla="*/ 284 h 377"/>
                <a:gd name="T78" fmla="*/ 338 w 341"/>
                <a:gd name="T79" fmla="*/ 282 h 377"/>
                <a:gd name="T80" fmla="*/ 338 w 341"/>
                <a:gd name="T81" fmla="*/ 280 h 377"/>
                <a:gd name="T82" fmla="*/ 339 w 341"/>
                <a:gd name="T83" fmla="*/ 279 h 377"/>
                <a:gd name="T84" fmla="*/ 339 w 341"/>
                <a:gd name="T85" fmla="*/ 278 h 377"/>
                <a:gd name="T86" fmla="*/ 339 w 341"/>
                <a:gd name="T87" fmla="*/ 276 h 377"/>
                <a:gd name="T88" fmla="*/ 339 w 341"/>
                <a:gd name="T89" fmla="*/ 274 h 377"/>
                <a:gd name="T90" fmla="*/ 340 w 341"/>
                <a:gd name="T91" fmla="*/ 273 h 377"/>
                <a:gd name="T92" fmla="*/ 340 w 341"/>
                <a:gd name="T93" fmla="*/ 272 h 377"/>
                <a:gd name="T94" fmla="*/ 340 w 341"/>
                <a:gd name="T95" fmla="*/ 270 h 377"/>
                <a:gd name="T96" fmla="*/ 340 w 341"/>
                <a:gd name="T97" fmla="*/ 269 h 377"/>
                <a:gd name="T98" fmla="*/ 340 w 341"/>
                <a:gd name="T99" fmla="*/ 266 h 377"/>
                <a:gd name="T100" fmla="*/ 340 w 341"/>
                <a:gd name="T101" fmla="*/ 265 h 377"/>
                <a:gd name="T102" fmla="*/ 340 w 341"/>
                <a:gd name="T103" fmla="*/ 263 h 377"/>
                <a:gd name="T104" fmla="*/ 341 w 341"/>
                <a:gd name="T105" fmla="*/ 262 h 377"/>
                <a:gd name="T106" fmla="*/ 341 w 341"/>
                <a:gd name="T107" fmla="*/ 260 h 377"/>
                <a:gd name="T108" fmla="*/ 341 w 341"/>
                <a:gd name="T109" fmla="*/ 258 h 377"/>
                <a:gd name="T110" fmla="*/ 341 w 341"/>
                <a:gd name="T111" fmla="*/ 256 h 377"/>
                <a:gd name="T112" fmla="*/ 341 w 341"/>
                <a:gd name="T113" fmla="*/ 254 h 377"/>
                <a:gd name="T114" fmla="*/ 234 w 341"/>
                <a:gd name="T115" fmla="*/ 131 h 377"/>
                <a:gd name="T116" fmla="*/ 66 w 341"/>
                <a:gd name="T117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1" h="377">
                  <a:moveTo>
                    <a:pt x="66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1"/>
                  </a:cubicBezTo>
                  <a:cubicBezTo>
                    <a:pt x="46" y="1"/>
                    <a:pt x="44" y="1"/>
                    <a:pt x="41" y="1"/>
                  </a:cubicBezTo>
                  <a:cubicBezTo>
                    <a:pt x="40" y="1"/>
                    <a:pt x="38" y="2"/>
                    <a:pt x="37" y="2"/>
                  </a:cubicBezTo>
                  <a:cubicBezTo>
                    <a:pt x="34" y="2"/>
                    <a:pt x="31" y="3"/>
                    <a:pt x="28" y="3"/>
                  </a:cubicBezTo>
                  <a:cubicBezTo>
                    <a:pt x="26" y="4"/>
                    <a:pt x="24" y="4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10"/>
                    <a:pt x="0" y="12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377"/>
                    <a:pt x="0" y="377"/>
                    <a:pt x="0" y="377"/>
                  </a:cubicBezTo>
                  <a:cubicBezTo>
                    <a:pt x="183" y="377"/>
                    <a:pt x="183" y="377"/>
                    <a:pt x="183" y="377"/>
                  </a:cubicBezTo>
                  <a:cubicBezTo>
                    <a:pt x="183" y="377"/>
                    <a:pt x="185" y="377"/>
                    <a:pt x="187" y="377"/>
                  </a:cubicBezTo>
                  <a:cubicBezTo>
                    <a:pt x="188" y="377"/>
                    <a:pt x="189" y="377"/>
                    <a:pt x="190" y="377"/>
                  </a:cubicBezTo>
                  <a:cubicBezTo>
                    <a:pt x="192" y="377"/>
                    <a:pt x="195" y="377"/>
                    <a:pt x="197" y="377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12" y="376"/>
                    <a:pt x="218" y="375"/>
                    <a:pt x="224" y="374"/>
                  </a:cubicBezTo>
                  <a:cubicBezTo>
                    <a:pt x="224" y="374"/>
                    <a:pt x="224" y="374"/>
                    <a:pt x="224" y="374"/>
                  </a:cubicBezTo>
                  <a:cubicBezTo>
                    <a:pt x="224" y="374"/>
                    <a:pt x="225" y="374"/>
                    <a:pt x="225" y="374"/>
                  </a:cubicBezTo>
                  <a:cubicBezTo>
                    <a:pt x="225" y="374"/>
                    <a:pt x="225" y="374"/>
                    <a:pt x="225" y="374"/>
                  </a:cubicBezTo>
                  <a:cubicBezTo>
                    <a:pt x="225" y="374"/>
                    <a:pt x="225" y="374"/>
                    <a:pt x="226" y="374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6" y="374"/>
                    <a:pt x="226" y="374"/>
                    <a:pt x="226" y="374"/>
                  </a:cubicBezTo>
                  <a:cubicBezTo>
                    <a:pt x="226" y="374"/>
                    <a:pt x="227" y="374"/>
                    <a:pt x="227" y="374"/>
                  </a:cubicBezTo>
                  <a:cubicBezTo>
                    <a:pt x="227" y="374"/>
                    <a:pt x="227" y="374"/>
                    <a:pt x="227" y="374"/>
                  </a:cubicBezTo>
                  <a:cubicBezTo>
                    <a:pt x="227" y="374"/>
                    <a:pt x="227" y="374"/>
                    <a:pt x="227" y="374"/>
                  </a:cubicBezTo>
                  <a:cubicBezTo>
                    <a:pt x="227" y="374"/>
                    <a:pt x="227" y="374"/>
                    <a:pt x="227" y="374"/>
                  </a:cubicBezTo>
                  <a:cubicBezTo>
                    <a:pt x="227" y="374"/>
                    <a:pt x="227" y="374"/>
                    <a:pt x="227" y="374"/>
                  </a:cubicBezTo>
                  <a:cubicBezTo>
                    <a:pt x="227" y="374"/>
                    <a:pt x="227" y="374"/>
                    <a:pt x="227" y="374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8" y="374"/>
                    <a:pt x="228" y="373"/>
                    <a:pt x="229" y="373"/>
                  </a:cubicBezTo>
                  <a:cubicBezTo>
                    <a:pt x="229" y="373"/>
                    <a:pt x="229" y="373"/>
                    <a:pt x="229" y="373"/>
                  </a:cubicBezTo>
                  <a:cubicBezTo>
                    <a:pt x="229" y="373"/>
                    <a:pt x="229" y="373"/>
                    <a:pt x="229" y="373"/>
                  </a:cubicBezTo>
                  <a:cubicBezTo>
                    <a:pt x="229" y="373"/>
                    <a:pt x="229" y="373"/>
                    <a:pt x="229" y="373"/>
                  </a:cubicBezTo>
                  <a:cubicBezTo>
                    <a:pt x="229" y="373"/>
                    <a:pt x="229" y="373"/>
                    <a:pt x="229" y="373"/>
                  </a:cubicBezTo>
                  <a:cubicBezTo>
                    <a:pt x="229" y="373"/>
                    <a:pt x="229" y="373"/>
                    <a:pt x="229" y="373"/>
                  </a:cubicBezTo>
                  <a:cubicBezTo>
                    <a:pt x="229" y="373"/>
                    <a:pt x="229" y="373"/>
                    <a:pt x="229" y="373"/>
                  </a:cubicBezTo>
                  <a:cubicBezTo>
                    <a:pt x="230" y="373"/>
                    <a:pt x="230" y="373"/>
                    <a:pt x="230" y="373"/>
                  </a:cubicBezTo>
                  <a:cubicBezTo>
                    <a:pt x="230" y="373"/>
                    <a:pt x="230" y="373"/>
                    <a:pt x="230" y="373"/>
                  </a:cubicBezTo>
                  <a:cubicBezTo>
                    <a:pt x="230" y="373"/>
                    <a:pt x="231" y="373"/>
                    <a:pt x="231" y="373"/>
                  </a:cubicBezTo>
                  <a:cubicBezTo>
                    <a:pt x="231" y="373"/>
                    <a:pt x="231" y="373"/>
                    <a:pt x="231" y="373"/>
                  </a:cubicBezTo>
                  <a:cubicBezTo>
                    <a:pt x="231" y="373"/>
                    <a:pt x="232" y="373"/>
                    <a:pt x="232" y="373"/>
                  </a:cubicBezTo>
                  <a:cubicBezTo>
                    <a:pt x="232" y="373"/>
                    <a:pt x="232" y="373"/>
                    <a:pt x="232" y="373"/>
                  </a:cubicBezTo>
                  <a:cubicBezTo>
                    <a:pt x="232" y="373"/>
                    <a:pt x="232" y="373"/>
                    <a:pt x="232" y="373"/>
                  </a:cubicBezTo>
                  <a:cubicBezTo>
                    <a:pt x="232" y="373"/>
                    <a:pt x="232" y="373"/>
                    <a:pt x="232" y="373"/>
                  </a:cubicBezTo>
                  <a:cubicBezTo>
                    <a:pt x="233" y="373"/>
                    <a:pt x="234" y="373"/>
                    <a:pt x="234" y="372"/>
                  </a:cubicBezTo>
                  <a:cubicBezTo>
                    <a:pt x="234" y="372"/>
                    <a:pt x="234" y="372"/>
                    <a:pt x="234" y="372"/>
                  </a:cubicBezTo>
                  <a:cubicBezTo>
                    <a:pt x="240" y="371"/>
                    <a:pt x="247" y="370"/>
                    <a:pt x="253" y="368"/>
                  </a:cubicBezTo>
                  <a:cubicBezTo>
                    <a:pt x="253" y="368"/>
                    <a:pt x="253" y="368"/>
                    <a:pt x="253" y="368"/>
                  </a:cubicBezTo>
                  <a:cubicBezTo>
                    <a:pt x="253" y="368"/>
                    <a:pt x="254" y="368"/>
                    <a:pt x="254" y="368"/>
                  </a:cubicBezTo>
                  <a:cubicBezTo>
                    <a:pt x="254" y="368"/>
                    <a:pt x="254" y="368"/>
                    <a:pt x="254" y="368"/>
                  </a:cubicBezTo>
                  <a:cubicBezTo>
                    <a:pt x="255" y="367"/>
                    <a:pt x="256" y="367"/>
                    <a:pt x="256" y="367"/>
                  </a:cubicBezTo>
                  <a:cubicBezTo>
                    <a:pt x="256" y="367"/>
                    <a:pt x="256" y="367"/>
                    <a:pt x="256" y="367"/>
                  </a:cubicBezTo>
                  <a:cubicBezTo>
                    <a:pt x="257" y="367"/>
                    <a:pt x="258" y="366"/>
                    <a:pt x="259" y="366"/>
                  </a:cubicBezTo>
                  <a:cubicBezTo>
                    <a:pt x="259" y="366"/>
                    <a:pt x="259" y="366"/>
                    <a:pt x="259" y="366"/>
                  </a:cubicBezTo>
                  <a:cubicBezTo>
                    <a:pt x="259" y="366"/>
                    <a:pt x="259" y="366"/>
                    <a:pt x="259" y="366"/>
                  </a:cubicBezTo>
                  <a:cubicBezTo>
                    <a:pt x="260" y="366"/>
                    <a:pt x="260" y="366"/>
                    <a:pt x="260" y="366"/>
                  </a:cubicBezTo>
                  <a:cubicBezTo>
                    <a:pt x="260" y="366"/>
                    <a:pt x="260" y="366"/>
                    <a:pt x="260" y="366"/>
                  </a:cubicBezTo>
                  <a:cubicBezTo>
                    <a:pt x="260" y="366"/>
                    <a:pt x="260" y="366"/>
                    <a:pt x="260" y="366"/>
                  </a:cubicBezTo>
                  <a:cubicBezTo>
                    <a:pt x="261" y="365"/>
                    <a:pt x="261" y="365"/>
                    <a:pt x="262" y="365"/>
                  </a:cubicBezTo>
                  <a:cubicBezTo>
                    <a:pt x="262" y="365"/>
                    <a:pt x="262" y="365"/>
                    <a:pt x="262" y="365"/>
                  </a:cubicBezTo>
                  <a:cubicBezTo>
                    <a:pt x="262" y="365"/>
                    <a:pt x="262" y="365"/>
                    <a:pt x="263" y="365"/>
                  </a:cubicBezTo>
                  <a:cubicBezTo>
                    <a:pt x="263" y="365"/>
                    <a:pt x="263" y="365"/>
                    <a:pt x="263" y="365"/>
                  </a:cubicBezTo>
                  <a:cubicBezTo>
                    <a:pt x="263" y="364"/>
                    <a:pt x="264" y="364"/>
                    <a:pt x="264" y="364"/>
                  </a:cubicBezTo>
                  <a:cubicBezTo>
                    <a:pt x="264" y="364"/>
                    <a:pt x="264" y="364"/>
                    <a:pt x="264" y="364"/>
                  </a:cubicBezTo>
                  <a:cubicBezTo>
                    <a:pt x="264" y="364"/>
                    <a:pt x="265" y="364"/>
                    <a:pt x="265" y="364"/>
                  </a:cubicBezTo>
                  <a:cubicBezTo>
                    <a:pt x="265" y="364"/>
                    <a:pt x="265" y="364"/>
                    <a:pt x="265" y="364"/>
                  </a:cubicBezTo>
                  <a:cubicBezTo>
                    <a:pt x="265" y="364"/>
                    <a:pt x="265" y="364"/>
                    <a:pt x="265" y="364"/>
                  </a:cubicBezTo>
                  <a:cubicBezTo>
                    <a:pt x="265" y="364"/>
                    <a:pt x="265" y="364"/>
                    <a:pt x="265" y="364"/>
                  </a:cubicBezTo>
                  <a:cubicBezTo>
                    <a:pt x="265" y="364"/>
                    <a:pt x="265" y="364"/>
                    <a:pt x="265" y="364"/>
                  </a:cubicBezTo>
                  <a:cubicBezTo>
                    <a:pt x="265" y="364"/>
                    <a:pt x="266" y="364"/>
                    <a:pt x="266" y="364"/>
                  </a:cubicBezTo>
                  <a:cubicBezTo>
                    <a:pt x="266" y="364"/>
                    <a:pt x="266" y="364"/>
                    <a:pt x="266" y="364"/>
                  </a:cubicBezTo>
                  <a:cubicBezTo>
                    <a:pt x="266" y="364"/>
                    <a:pt x="266" y="363"/>
                    <a:pt x="266" y="363"/>
                  </a:cubicBezTo>
                  <a:cubicBezTo>
                    <a:pt x="266" y="363"/>
                    <a:pt x="266" y="363"/>
                    <a:pt x="267" y="363"/>
                  </a:cubicBezTo>
                  <a:cubicBezTo>
                    <a:pt x="267" y="363"/>
                    <a:pt x="267" y="363"/>
                    <a:pt x="267" y="363"/>
                  </a:cubicBezTo>
                  <a:cubicBezTo>
                    <a:pt x="267" y="363"/>
                    <a:pt x="267" y="363"/>
                    <a:pt x="267" y="363"/>
                  </a:cubicBezTo>
                  <a:cubicBezTo>
                    <a:pt x="267" y="363"/>
                    <a:pt x="267" y="363"/>
                    <a:pt x="267" y="363"/>
                  </a:cubicBezTo>
                  <a:cubicBezTo>
                    <a:pt x="267" y="363"/>
                    <a:pt x="267" y="363"/>
                    <a:pt x="267" y="363"/>
                  </a:cubicBezTo>
                  <a:cubicBezTo>
                    <a:pt x="267" y="363"/>
                    <a:pt x="268" y="363"/>
                    <a:pt x="268" y="363"/>
                  </a:cubicBezTo>
                  <a:cubicBezTo>
                    <a:pt x="268" y="363"/>
                    <a:pt x="268" y="363"/>
                    <a:pt x="268" y="363"/>
                  </a:cubicBezTo>
                  <a:cubicBezTo>
                    <a:pt x="268" y="363"/>
                    <a:pt x="268" y="363"/>
                    <a:pt x="268" y="363"/>
                  </a:cubicBezTo>
                  <a:cubicBezTo>
                    <a:pt x="268" y="363"/>
                    <a:pt x="268" y="363"/>
                    <a:pt x="268" y="363"/>
                  </a:cubicBezTo>
                  <a:cubicBezTo>
                    <a:pt x="268" y="363"/>
                    <a:pt x="268" y="363"/>
                    <a:pt x="268" y="363"/>
                  </a:cubicBezTo>
                  <a:cubicBezTo>
                    <a:pt x="268" y="362"/>
                    <a:pt x="269" y="362"/>
                    <a:pt x="269" y="362"/>
                  </a:cubicBezTo>
                  <a:cubicBezTo>
                    <a:pt x="269" y="362"/>
                    <a:pt x="269" y="362"/>
                    <a:pt x="269" y="362"/>
                  </a:cubicBezTo>
                  <a:cubicBezTo>
                    <a:pt x="269" y="362"/>
                    <a:pt x="269" y="362"/>
                    <a:pt x="269" y="362"/>
                  </a:cubicBezTo>
                  <a:cubicBezTo>
                    <a:pt x="270" y="362"/>
                    <a:pt x="270" y="362"/>
                    <a:pt x="270" y="362"/>
                  </a:cubicBezTo>
                  <a:cubicBezTo>
                    <a:pt x="270" y="362"/>
                    <a:pt x="270" y="362"/>
                    <a:pt x="270" y="362"/>
                  </a:cubicBezTo>
                  <a:cubicBezTo>
                    <a:pt x="270" y="362"/>
                    <a:pt x="270" y="362"/>
                    <a:pt x="270" y="362"/>
                  </a:cubicBezTo>
                  <a:cubicBezTo>
                    <a:pt x="270" y="362"/>
                    <a:pt x="270" y="362"/>
                    <a:pt x="270" y="362"/>
                  </a:cubicBezTo>
                  <a:cubicBezTo>
                    <a:pt x="270" y="362"/>
                    <a:pt x="270" y="362"/>
                    <a:pt x="270" y="362"/>
                  </a:cubicBezTo>
                  <a:cubicBezTo>
                    <a:pt x="270" y="362"/>
                    <a:pt x="271" y="362"/>
                    <a:pt x="271" y="362"/>
                  </a:cubicBezTo>
                  <a:cubicBezTo>
                    <a:pt x="271" y="362"/>
                    <a:pt x="271" y="362"/>
                    <a:pt x="271" y="362"/>
                  </a:cubicBezTo>
                  <a:cubicBezTo>
                    <a:pt x="271" y="361"/>
                    <a:pt x="271" y="361"/>
                    <a:pt x="271" y="361"/>
                  </a:cubicBezTo>
                  <a:cubicBezTo>
                    <a:pt x="271" y="361"/>
                    <a:pt x="271" y="361"/>
                    <a:pt x="271" y="361"/>
                  </a:cubicBezTo>
                  <a:cubicBezTo>
                    <a:pt x="271" y="361"/>
                    <a:pt x="271" y="361"/>
                    <a:pt x="271" y="361"/>
                  </a:cubicBezTo>
                  <a:cubicBezTo>
                    <a:pt x="271" y="361"/>
                    <a:pt x="271" y="361"/>
                    <a:pt x="272" y="361"/>
                  </a:cubicBezTo>
                  <a:cubicBezTo>
                    <a:pt x="272" y="361"/>
                    <a:pt x="272" y="361"/>
                    <a:pt x="272" y="361"/>
                  </a:cubicBezTo>
                  <a:cubicBezTo>
                    <a:pt x="272" y="361"/>
                    <a:pt x="272" y="361"/>
                    <a:pt x="272" y="361"/>
                  </a:cubicBezTo>
                  <a:cubicBezTo>
                    <a:pt x="272" y="361"/>
                    <a:pt x="273" y="361"/>
                    <a:pt x="273" y="361"/>
                  </a:cubicBezTo>
                  <a:cubicBezTo>
                    <a:pt x="273" y="361"/>
                    <a:pt x="273" y="361"/>
                    <a:pt x="273" y="361"/>
                  </a:cubicBezTo>
                  <a:cubicBezTo>
                    <a:pt x="273" y="361"/>
                    <a:pt x="273" y="361"/>
                    <a:pt x="273" y="361"/>
                  </a:cubicBezTo>
                  <a:cubicBezTo>
                    <a:pt x="273" y="361"/>
                    <a:pt x="273" y="361"/>
                    <a:pt x="273" y="360"/>
                  </a:cubicBezTo>
                  <a:cubicBezTo>
                    <a:pt x="273" y="360"/>
                    <a:pt x="273" y="360"/>
                    <a:pt x="273" y="360"/>
                  </a:cubicBezTo>
                  <a:cubicBezTo>
                    <a:pt x="273" y="360"/>
                    <a:pt x="273" y="360"/>
                    <a:pt x="274" y="360"/>
                  </a:cubicBezTo>
                  <a:cubicBezTo>
                    <a:pt x="274" y="360"/>
                    <a:pt x="274" y="360"/>
                    <a:pt x="274" y="360"/>
                  </a:cubicBezTo>
                  <a:cubicBezTo>
                    <a:pt x="274" y="360"/>
                    <a:pt x="274" y="360"/>
                    <a:pt x="274" y="360"/>
                  </a:cubicBezTo>
                  <a:cubicBezTo>
                    <a:pt x="274" y="360"/>
                    <a:pt x="274" y="360"/>
                    <a:pt x="274" y="360"/>
                  </a:cubicBezTo>
                  <a:cubicBezTo>
                    <a:pt x="274" y="360"/>
                    <a:pt x="274" y="360"/>
                    <a:pt x="274" y="360"/>
                  </a:cubicBezTo>
                  <a:cubicBezTo>
                    <a:pt x="274" y="360"/>
                    <a:pt x="274" y="360"/>
                    <a:pt x="274" y="360"/>
                  </a:cubicBezTo>
                  <a:cubicBezTo>
                    <a:pt x="275" y="360"/>
                    <a:pt x="275" y="360"/>
                    <a:pt x="275" y="360"/>
                  </a:cubicBezTo>
                  <a:cubicBezTo>
                    <a:pt x="275" y="360"/>
                    <a:pt x="275" y="360"/>
                    <a:pt x="275" y="360"/>
                  </a:cubicBezTo>
                  <a:cubicBezTo>
                    <a:pt x="275" y="360"/>
                    <a:pt x="275" y="360"/>
                    <a:pt x="275" y="360"/>
                  </a:cubicBezTo>
                  <a:cubicBezTo>
                    <a:pt x="275" y="360"/>
                    <a:pt x="275" y="360"/>
                    <a:pt x="275" y="359"/>
                  </a:cubicBezTo>
                  <a:cubicBezTo>
                    <a:pt x="275" y="359"/>
                    <a:pt x="276" y="359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7" y="359"/>
                    <a:pt x="277" y="359"/>
                    <a:pt x="277" y="359"/>
                  </a:cubicBezTo>
                  <a:cubicBezTo>
                    <a:pt x="277" y="359"/>
                    <a:pt x="277" y="359"/>
                    <a:pt x="277" y="359"/>
                  </a:cubicBezTo>
                  <a:cubicBezTo>
                    <a:pt x="277" y="359"/>
                    <a:pt x="278" y="358"/>
                    <a:pt x="279" y="358"/>
                  </a:cubicBezTo>
                  <a:cubicBezTo>
                    <a:pt x="279" y="358"/>
                    <a:pt x="279" y="358"/>
                    <a:pt x="279" y="358"/>
                  </a:cubicBezTo>
                  <a:cubicBezTo>
                    <a:pt x="279" y="358"/>
                    <a:pt x="279" y="358"/>
                    <a:pt x="279" y="358"/>
                  </a:cubicBezTo>
                  <a:cubicBezTo>
                    <a:pt x="279" y="358"/>
                    <a:pt x="279" y="358"/>
                    <a:pt x="279" y="358"/>
                  </a:cubicBezTo>
                  <a:cubicBezTo>
                    <a:pt x="279" y="358"/>
                    <a:pt x="279" y="358"/>
                    <a:pt x="279" y="358"/>
                  </a:cubicBezTo>
                  <a:cubicBezTo>
                    <a:pt x="279" y="358"/>
                    <a:pt x="279" y="358"/>
                    <a:pt x="279" y="357"/>
                  </a:cubicBezTo>
                  <a:cubicBezTo>
                    <a:pt x="280" y="357"/>
                    <a:pt x="280" y="357"/>
                    <a:pt x="281" y="357"/>
                  </a:cubicBezTo>
                  <a:cubicBezTo>
                    <a:pt x="281" y="357"/>
                    <a:pt x="281" y="357"/>
                    <a:pt x="281" y="357"/>
                  </a:cubicBezTo>
                  <a:cubicBezTo>
                    <a:pt x="281" y="357"/>
                    <a:pt x="281" y="357"/>
                    <a:pt x="281" y="357"/>
                  </a:cubicBezTo>
                  <a:cubicBezTo>
                    <a:pt x="281" y="357"/>
                    <a:pt x="281" y="357"/>
                    <a:pt x="281" y="357"/>
                  </a:cubicBezTo>
                  <a:cubicBezTo>
                    <a:pt x="281" y="357"/>
                    <a:pt x="281" y="357"/>
                    <a:pt x="281" y="356"/>
                  </a:cubicBezTo>
                  <a:cubicBezTo>
                    <a:pt x="281" y="356"/>
                    <a:pt x="281" y="356"/>
                    <a:pt x="281" y="356"/>
                  </a:cubicBezTo>
                  <a:cubicBezTo>
                    <a:pt x="282" y="356"/>
                    <a:pt x="283" y="356"/>
                    <a:pt x="284" y="355"/>
                  </a:cubicBezTo>
                  <a:cubicBezTo>
                    <a:pt x="284" y="355"/>
                    <a:pt x="284" y="355"/>
                    <a:pt x="284" y="355"/>
                  </a:cubicBezTo>
                  <a:cubicBezTo>
                    <a:pt x="285" y="355"/>
                    <a:pt x="286" y="354"/>
                    <a:pt x="287" y="353"/>
                  </a:cubicBezTo>
                  <a:cubicBezTo>
                    <a:pt x="287" y="353"/>
                    <a:pt x="287" y="353"/>
                    <a:pt x="287" y="353"/>
                  </a:cubicBezTo>
                  <a:cubicBezTo>
                    <a:pt x="305" y="343"/>
                    <a:pt x="320" y="328"/>
                    <a:pt x="330" y="307"/>
                  </a:cubicBezTo>
                  <a:cubicBezTo>
                    <a:pt x="330" y="307"/>
                    <a:pt x="330" y="307"/>
                    <a:pt x="330" y="307"/>
                  </a:cubicBezTo>
                  <a:cubicBezTo>
                    <a:pt x="331" y="306"/>
                    <a:pt x="331" y="305"/>
                    <a:pt x="332" y="303"/>
                  </a:cubicBezTo>
                  <a:cubicBezTo>
                    <a:pt x="332" y="303"/>
                    <a:pt x="332" y="303"/>
                    <a:pt x="332" y="303"/>
                  </a:cubicBezTo>
                  <a:cubicBezTo>
                    <a:pt x="332" y="303"/>
                    <a:pt x="332" y="303"/>
                    <a:pt x="332" y="303"/>
                  </a:cubicBezTo>
                  <a:cubicBezTo>
                    <a:pt x="332" y="303"/>
                    <a:pt x="332" y="303"/>
                    <a:pt x="332" y="303"/>
                  </a:cubicBezTo>
                  <a:cubicBezTo>
                    <a:pt x="332" y="302"/>
                    <a:pt x="332" y="301"/>
                    <a:pt x="333" y="300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3" y="299"/>
                    <a:pt x="334" y="298"/>
                    <a:pt x="334" y="297"/>
                  </a:cubicBezTo>
                  <a:cubicBezTo>
                    <a:pt x="334" y="297"/>
                    <a:pt x="334" y="297"/>
                    <a:pt x="334" y="297"/>
                  </a:cubicBezTo>
                  <a:cubicBezTo>
                    <a:pt x="334" y="297"/>
                    <a:pt x="334" y="297"/>
                    <a:pt x="334" y="297"/>
                  </a:cubicBezTo>
                  <a:cubicBezTo>
                    <a:pt x="334" y="297"/>
                    <a:pt x="334" y="297"/>
                    <a:pt x="334" y="297"/>
                  </a:cubicBezTo>
                  <a:cubicBezTo>
                    <a:pt x="334" y="296"/>
                    <a:pt x="334" y="296"/>
                    <a:pt x="334" y="296"/>
                  </a:cubicBezTo>
                  <a:cubicBezTo>
                    <a:pt x="334" y="296"/>
                    <a:pt x="334" y="296"/>
                    <a:pt x="334" y="296"/>
                  </a:cubicBezTo>
                  <a:cubicBezTo>
                    <a:pt x="334" y="296"/>
                    <a:pt x="334" y="296"/>
                    <a:pt x="335" y="296"/>
                  </a:cubicBezTo>
                  <a:cubicBezTo>
                    <a:pt x="335" y="296"/>
                    <a:pt x="335" y="296"/>
                    <a:pt x="335" y="296"/>
                  </a:cubicBezTo>
                  <a:cubicBezTo>
                    <a:pt x="335" y="295"/>
                    <a:pt x="335" y="294"/>
                    <a:pt x="335" y="294"/>
                  </a:cubicBezTo>
                  <a:cubicBezTo>
                    <a:pt x="335" y="294"/>
                    <a:pt x="335" y="294"/>
                    <a:pt x="335" y="294"/>
                  </a:cubicBezTo>
                  <a:cubicBezTo>
                    <a:pt x="335" y="294"/>
                    <a:pt x="335" y="294"/>
                    <a:pt x="335" y="293"/>
                  </a:cubicBezTo>
                  <a:cubicBezTo>
                    <a:pt x="335" y="293"/>
                    <a:pt x="335" y="293"/>
                    <a:pt x="335" y="293"/>
                  </a:cubicBezTo>
                  <a:cubicBezTo>
                    <a:pt x="335" y="293"/>
                    <a:pt x="335" y="293"/>
                    <a:pt x="335" y="293"/>
                  </a:cubicBezTo>
                  <a:cubicBezTo>
                    <a:pt x="335" y="293"/>
                    <a:pt x="335" y="293"/>
                    <a:pt x="335" y="293"/>
                  </a:cubicBezTo>
                  <a:cubicBezTo>
                    <a:pt x="335" y="293"/>
                    <a:pt x="335" y="293"/>
                    <a:pt x="335" y="293"/>
                  </a:cubicBezTo>
                  <a:cubicBezTo>
                    <a:pt x="335" y="293"/>
                    <a:pt x="335" y="293"/>
                    <a:pt x="336" y="292"/>
                  </a:cubicBezTo>
                  <a:cubicBezTo>
                    <a:pt x="336" y="292"/>
                    <a:pt x="336" y="292"/>
                    <a:pt x="336" y="292"/>
                  </a:cubicBezTo>
                  <a:cubicBezTo>
                    <a:pt x="336" y="292"/>
                    <a:pt x="336" y="292"/>
                    <a:pt x="336" y="292"/>
                  </a:cubicBezTo>
                  <a:cubicBezTo>
                    <a:pt x="336" y="291"/>
                    <a:pt x="336" y="291"/>
                    <a:pt x="336" y="290"/>
                  </a:cubicBezTo>
                  <a:cubicBezTo>
                    <a:pt x="336" y="290"/>
                    <a:pt x="336" y="290"/>
                    <a:pt x="336" y="290"/>
                  </a:cubicBezTo>
                  <a:cubicBezTo>
                    <a:pt x="336" y="290"/>
                    <a:pt x="336" y="290"/>
                    <a:pt x="336" y="290"/>
                  </a:cubicBezTo>
                  <a:cubicBezTo>
                    <a:pt x="336" y="290"/>
                    <a:pt x="336" y="290"/>
                    <a:pt x="336" y="290"/>
                  </a:cubicBezTo>
                  <a:cubicBezTo>
                    <a:pt x="336" y="290"/>
                    <a:pt x="336" y="289"/>
                    <a:pt x="336" y="289"/>
                  </a:cubicBezTo>
                  <a:cubicBezTo>
                    <a:pt x="336" y="289"/>
                    <a:pt x="336" y="289"/>
                    <a:pt x="336" y="289"/>
                  </a:cubicBezTo>
                  <a:cubicBezTo>
                    <a:pt x="336" y="289"/>
                    <a:pt x="336" y="289"/>
                    <a:pt x="337" y="289"/>
                  </a:cubicBezTo>
                  <a:cubicBezTo>
                    <a:pt x="337" y="289"/>
                    <a:pt x="337" y="289"/>
                    <a:pt x="337" y="289"/>
                  </a:cubicBezTo>
                  <a:cubicBezTo>
                    <a:pt x="337" y="289"/>
                    <a:pt x="337" y="289"/>
                    <a:pt x="337" y="288"/>
                  </a:cubicBezTo>
                  <a:cubicBezTo>
                    <a:pt x="337" y="288"/>
                    <a:pt x="337" y="288"/>
                    <a:pt x="337" y="288"/>
                  </a:cubicBezTo>
                  <a:cubicBezTo>
                    <a:pt x="337" y="288"/>
                    <a:pt x="337" y="287"/>
                    <a:pt x="337" y="287"/>
                  </a:cubicBezTo>
                  <a:cubicBezTo>
                    <a:pt x="337" y="287"/>
                    <a:pt x="337" y="286"/>
                    <a:pt x="337" y="286"/>
                  </a:cubicBezTo>
                  <a:cubicBezTo>
                    <a:pt x="337" y="286"/>
                    <a:pt x="337" y="286"/>
                    <a:pt x="337" y="286"/>
                  </a:cubicBezTo>
                  <a:cubicBezTo>
                    <a:pt x="337" y="286"/>
                    <a:pt x="337" y="286"/>
                    <a:pt x="337" y="286"/>
                  </a:cubicBezTo>
                  <a:cubicBezTo>
                    <a:pt x="337" y="286"/>
                    <a:pt x="337" y="286"/>
                    <a:pt x="337" y="286"/>
                  </a:cubicBezTo>
                  <a:cubicBezTo>
                    <a:pt x="337" y="286"/>
                    <a:pt x="337" y="285"/>
                    <a:pt x="337" y="285"/>
                  </a:cubicBezTo>
                  <a:cubicBezTo>
                    <a:pt x="337" y="285"/>
                    <a:pt x="337" y="285"/>
                    <a:pt x="337" y="285"/>
                  </a:cubicBezTo>
                  <a:cubicBezTo>
                    <a:pt x="337" y="285"/>
                    <a:pt x="337" y="285"/>
                    <a:pt x="337" y="285"/>
                  </a:cubicBezTo>
                  <a:cubicBezTo>
                    <a:pt x="337" y="285"/>
                    <a:pt x="338" y="285"/>
                    <a:pt x="338" y="285"/>
                  </a:cubicBezTo>
                  <a:cubicBezTo>
                    <a:pt x="338" y="285"/>
                    <a:pt x="338" y="284"/>
                    <a:pt x="338" y="284"/>
                  </a:cubicBezTo>
                  <a:cubicBezTo>
                    <a:pt x="338" y="284"/>
                    <a:pt x="338" y="284"/>
                    <a:pt x="338" y="284"/>
                  </a:cubicBezTo>
                  <a:cubicBezTo>
                    <a:pt x="338" y="284"/>
                    <a:pt x="338" y="284"/>
                    <a:pt x="338" y="284"/>
                  </a:cubicBezTo>
                  <a:cubicBezTo>
                    <a:pt x="338" y="284"/>
                    <a:pt x="338" y="283"/>
                    <a:pt x="338" y="283"/>
                  </a:cubicBezTo>
                  <a:cubicBezTo>
                    <a:pt x="338" y="283"/>
                    <a:pt x="338" y="283"/>
                    <a:pt x="338" y="283"/>
                  </a:cubicBezTo>
                  <a:cubicBezTo>
                    <a:pt x="338" y="282"/>
                    <a:pt x="338" y="282"/>
                    <a:pt x="338" y="282"/>
                  </a:cubicBezTo>
                  <a:cubicBezTo>
                    <a:pt x="338" y="282"/>
                    <a:pt x="338" y="282"/>
                    <a:pt x="338" y="282"/>
                  </a:cubicBezTo>
                  <a:cubicBezTo>
                    <a:pt x="338" y="282"/>
                    <a:pt x="338" y="282"/>
                    <a:pt x="338" y="282"/>
                  </a:cubicBezTo>
                  <a:cubicBezTo>
                    <a:pt x="338" y="282"/>
                    <a:pt x="338" y="282"/>
                    <a:pt x="338" y="282"/>
                  </a:cubicBezTo>
                  <a:cubicBezTo>
                    <a:pt x="338" y="281"/>
                    <a:pt x="338" y="281"/>
                    <a:pt x="338" y="281"/>
                  </a:cubicBezTo>
                  <a:cubicBezTo>
                    <a:pt x="338" y="281"/>
                    <a:pt x="338" y="281"/>
                    <a:pt x="338" y="281"/>
                  </a:cubicBezTo>
                  <a:cubicBezTo>
                    <a:pt x="338" y="281"/>
                    <a:pt x="338" y="281"/>
                    <a:pt x="338" y="281"/>
                  </a:cubicBezTo>
                  <a:cubicBezTo>
                    <a:pt x="338" y="281"/>
                    <a:pt x="338" y="281"/>
                    <a:pt x="338" y="280"/>
                  </a:cubicBezTo>
                  <a:cubicBezTo>
                    <a:pt x="338" y="280"/>
                    <a:pt x="338" y="280"/>
                    <a:pt x="338" y="280"/>
                  </a:cubicBezTo>
                  <a:cubicBezTo>
                    <a:pt x="338" y="280"/>
                    <a:pt x="338" y="280"/>
                    <a:pt x="338" y="280"/>
                  </a:cubicBezTo>
                  <a:cubicBezTo>
                    <a:pt x="339" y="280"/>
                    <a:pt x="339" y="280"/>
                    <a:pt x="339" y="279"/>
                  </a:cubicBezTo>
                  <a:cubicBezTo>
                    <a:pt x="339" y="279"/>
                    <a:pt x="339" y="279"/>
                    <a:pt x="339" y="279"/>
                  </a:cubicBezTo>
                  <a:cubicBezTo>
                    <a:pt x="339" y="279"/>
                    <a:pt x="339" y="279"/>
                    <a:pt x="339" y="279"/>
                  </a:cubicBezTo>
                  <a:cubicBezTo>
                    <a:pt x="339" y="279"/>
                    <a:pt x="339" y="279"/>
                    <a:pt x="339" y="279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9" y="277"/>
                    <a:pt x="339" y="277"/>
                    <a:pt x="339" y="277"/>
                  </a:cubicBezTo>
                  <a:cubicBezTo>
                    <a:pt x="339" y="277"/>
                    <a:pt x="339" y="277"/>
                    <a:pt x="339" y="277"/>
                  </a:cubicBezTo>
                  <a:cubicBezTo>
                    <a:pt x="339" y="277"/>
                    <a:pt x="339" y="277"/>
                    <a:pt x="339" y="277"/>
                  </a:cubicBezTo>
                  <a:cubicBezTo>
                    <a:pt x="339" y="277"/>
                    <a:pt x="339" y="277"/>
                    <a:pt x="339" y="276"/>
                  </a:cubicBezTo>
                  <a:cubicBezTo>
                    <a:pt x="339" y="276"/>
                    <a:pt x="339" y="276"/>
                    <a:pt x="339" y="276"/>
                  </a:cubicBezTo>
                  <a:cubicBezTo>
                    <a:pt x="339" y="276"/>
                    <a:pt x="339" y="276"/>
                    <a:pt x="339" y="276"/>
                  </a:cubicBezTo>
                  <a:cubicBezTo>
                    <a:pt x="339" y="276"/>
                    <a:pt x="339" y="275"/>
                    <a:pt x="339" y="275"/>
                  </a:cubicBezTo>
                  <a:cubicBezTo>
                    <a:pt x="339" y="275"/>
                    <a:pt x="339" y="275"/>
                    <a:pt x="339" y="275"/>
                  </a:cubicBezTo>
                  <a:cubicBezTo>
                    <a:pt x="339" y="275"/>
                    <a:pt x="339" y="275"/>
                    <a:pt x="339" y="275"/>
                  </a:cubicBezTo>
                  <a:cubicBezTo>
                    <a:pt x="339" y="275"/>
                    <a:pt x="339" y="275"/>
                    <a:pt x="339" y="274"/>
                  </a:cubicBezTo>
                  <a:cubicBezTo>
                    <a:pt x="339" y="274"/>
                    <a:pt x="339" y="274"/>
                    <a:pt x="339" y="274"/>
                  </a:cubicBezTo>
                  <a:cubicBezTo>
                    <a:pt x="339" y="274"/>
                    <a:pt x="339" y="274"/>
                    <a:pt x="339" y="274"/>
                  </a:cubicBezTo>
                  <a:cubicBezTo>
                    <a:pt x="339" y="274"/>
                    <a:pt x="339" y="274"/>
                    <a:pt x="339" y="274"/>
                  </a:cubicBezTo>
                  <a:cubicBezTo>
                    <a:pt x="340" y="274"/>
                    <a:pt x="340" y="273"/>
                    <a:pt x="340" y="273"/>
                  </a:cubicBezTo>
                  <a:cubicBezTo>
                    <a:pt x="340" y="273"/>
                    <a:pt x="340" y="273"/>
                    <a:pt x="340" y="273"/>
                  </a:cubicBezTo>
                  <a:cubicBezTo>
                    <a:pt x="340" y="273"/>
                    <a:pt x="340" y="273"/>
                    <a:pt x="340" y="273"/>
                  </a:cubicBezTo>
                  <a:cubicBezTo>
                    <a:pt x="340" y="273"/>
                    <a:pt x="340" y="273"/>
                    <a:pt x="340" y="273"/>
                  </a:cubicBezTo>
                  <a:cubicBezTo>
                    <a:pt x="340" y="272"/>
                    <a:pt x="340" y="272"/>
                    <a:pt x="340" y="272"/>
                  </a:cubicBezTo>
                  <a:cubicBezTo>
                    <a:pt x="340" y="272"/>
                    <a:pt x="340" y="272"/>
                    <a:pt x="340" y="272"/>
                  </a:cubicBezTo>
                  <a:cubicBezTo>
                    <a:pt x="340" y="272"/>
                    <a:pt x="340" y="272"/>
                    <a:pt x="340" y="272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40" y="271"/>
                    <a:pt x="340" y="271"/>
                    <a:pt x="340" y="271"/>
                  </a:cubicBezTo>
                  <a:cubicBezTo>
                    <a:pt x="340" y="271"/>
                    <a:pt x="340" y="270"/>
                    <a:pt x="340" y="270"/>
                  </a:cubicBezTo>
                  <a:cubicBezTo>
                    <a:pt x="340" y="270"/>
                    <a:pt x="340" y="270"/>
                    <a:pt x="340" y="270"/>
                  </a:cubicBezTo>
                  <a:cubicBezTo>
                    <a:pt x="340" y="270"/>
                    <a:pt x="340" y="270"/>
                    <a:pt x="340" y="270"/>
                  </a:cubicBezTo>
                  <a:cubicBezTo>
                    <a:pt x="340" y="270"/>
                    <a:pt x="340" y="270"/>
                    <a:pt x="340" y="269"/>
                  </a:cubicBezTo>
                  <a:cubicBezTo>
                    <a:pt x="340" y="269"/>
                    <a:pt x="340" y="269"/>
                    <a:pt x="340" y="269"/>
                  </a:cubicBezTo>
                  <a:cubicBezTo>
                    <a:pt x="340" y="269"/>
                    <a:pt x="340" y="269"/>
                    <a:pt x="340" y="269"/>
                  </a:cubicBezTo>
                  <a:cubicBezTo>
                    <a:pt x="340" y="269"/>
                    <a:pt x="340" y="269"/>
                    <a:pt x="340" y="269"/>
                  </a:cubicBezTo>
                  <a:cubicBezTo>
                    <a:pt x="340" y="268"/>
                    <a:pt x="340" y="268"/>
                    <a:pt x="340" y="268"/>
                  </a:cubicBezTo>
                  <a:cubicBezTo>
                    <a:pt x="340" y="268"/>
                    <a:pt x="340" y="268"/>
                    <a:pt x="340" y="268"/>
                  </a:cubicBezTo>
                  <a:cubicBezTo>
                    <a:pt x="340" y="268"/>
                    <a:pt x="340" y="268"/>
                    <a:pt x="340" y="268"/>
                  </a:cubicBezTo>
                  <a:cubicBezTo>
                    <a:pt x="340" y="267"/>
                    <a:pt x="340" y="267"/>
                    <a:pt x="340" y="267"/>
                  </a:cubicBezTo>
                  <a:cubicBezTo>
                    <a:pt x="340" y="266"/>
                    <a:pt x="340" y="266"/>
                    <a:pt x="340" y="266"/>
                  </a:cubicBezTo>
                  <a:cubicBezTo>
                    <a:pt x="340" y="266"/>
                    <a:pt x="340" y="266"/>
                    <a:pt x="340" y="266"/>
                  </a:cubicBezTo>
                  <a:cubicBezTo>
                    <a:pt x="340" y="266"/>
                    <a:pt x="340" y="266"/>
                    <a:pt x="340" y="266"/>
                  </a:cubicBezTo>
                  <a:cubicBezTo>
                    <a:pt x="340" y="266"/>
                    <a:pt x="340" y="265"/>
                    <a:pt x="340" y="265"/>
                  </a:cubicBezTo>
                  <a:cubicBezTo>
                    <a:pt x="340" y="265"/>
                    <a:pt x="340" y="265"/>
                    <a:pt x="340" y="265"/>
                  </a:cubicBezTo>
                  <a:cubicBezTo>
                    <a:pt x="340" y="265"/>
                    <a:pt x="340" y="265"/>
                    <a:pt x="340" y="265"/>
                  </a:cubicBezTo>
                  <a:cubicBezTo>
                    <a:pt x="340" y="265"/>
                    <a:pt x="340" y="265"/>
                    <a:pt x="340" y="265"/>
                  </a:cubicBezTo>
                  <a:cubicBezTo>
                    <a:pt x="340" y="264"/>
                    <a:pt x="340" y="264"/>
                    <a:pt x="340" y="264"/>
                  </a:cubicBezTo>
                  <a:cubicBezTo>
                    <a:pt x="340" y="264"/>
                    <a:pt x="340" y="264"/>
                    <a:pt x="340" y="264"/>
                  </a:cubicBezTo>
                  <a:cubicBezTo>
                    <a:pt x="340" y="264"/>
                    <a:pt x="340" y="264"/>
                    <a:pt x="340" y="264"/>
                  </a:cubicBezTo>
                  <a:cubicBezTo>
                    <a:pt x="340" y="264"/>
                    <a:pt x="340" y="263"/>
                    <a:pt x="340" y="263"/>
                  </a:cubicBezTo>
                  <a:cubicBezTo>
                    <a:pt x="340" y="263"/>
                    <a:pt x="341" y="263"/>
                    <a:pt x="341" y="263"/>
                  </a:cubicBezTo>
                  <a:cubicBezTo>
                    <a:pt x="341" y="263"/>
                    <a:pt x="341" y="263"/>
                    <a:pt x="341" y="263"/>
                  </a:cubicBezTo>
                  <a:cubicBezTo>
                    <a:pt x="341" y="263"/>
                    <a:pt x="341" y="262"/>
                    <a:pt x="341" y="262"/>
                  </a:cubicBezTo>
                  <a:cubicBezTo>
                    <a:pt x="341" y="262"/>
                    <a:pt x="341" y="262"/>
                    <a:pt x="341" y="262"/>
                  </a:cubicBezTo>
                  <a:cubicBezTo>
                    <a:pt x="341" y="262"/>
                    <a:pt x="341" y="262"/>
                    <a:pt x="341" y="262"/>
                  </a:cubicBezTo>
                  <a:cubicBezTo>
                    <a:pt x="341" y="261"/>
                    <a:pt x="341" y="261"/>
                    <a:pt x="341" y="261"/>
                  </a:cubicBezTo>
                  <a:cubicBezTo>
                    <a:pt x="341" y="261"/>
                    <a:pt x="341" y="261"/>
                    <a:pt x="341" y="261"/>
                  </a:cubicBezTo>
                  <a:cubicBezTo>
                    <a:pt x="341" y="261"/>
                    <a:pt x="341" y="261"/>
                    <a:pt x="341" y="261"/>
                  </a:cubicBezTo>
                  <a:cubicBezTo>
                    <a:pt x="341" y="261"/>
                    <a:pt x="341" y="260"/>
                    <a:pt x="341" y="260"/>
                  </a:cubicBezTo>
                  <a:cubicBezTo>
                    <a:pt x="341" y="260"/>
                    <a:pt x="341" y="260"/>
                    <a:pt x="341" y="260"/>
                  </a:cubicBezTo>
                  <a:cubicBezTo>
                    <a:pt x="341" y="260"/>
                    <a:pt x="341" y="260"/>
                    <a:pt x="341" y="260"/>
                  </a:cubicBezTo>
                  <a:cubicBezTo>
                    <a:pt x="341" y="260"/>
                    <a:pt x="341" y="260"/>
                    <a:pt x="341" y="259"/>
                  </a:cubicBezTo>
                  <a:cubicBezTo>
                    <a:pt x="341" y="259"/>
                    <a:pt x="341" y="259"/>
                    <a:pt x="341" y="259"/>
                  </a:cubicBezTo>
                  <a:cubicBezTo>
                    <a:pt x="341" y="259"/>
                    <a:pt x="341" y="259"/>
                    <a:pt x="341" y="259"/>
                  </a:cubicBezTo>
                  <a:cubicBezTo>
                    <a:pt x="341" y="258"/>
                    <a:pt x="341" y="258"/>
                    <a:pt x="341" y="258"/>
                  </a:cubicBezTo>
                  <a:cubicBezTo>
                    <a:pt x="341" y="258"/>
                    <a:pt x="341" y="257"/>
                    <a:pt x="341" y="257"/>
                  </a:cubicBezTo>
                  <a:cubicBezTo>
                    <a:pt x="341" y="257"/>
                    <a:pt x="341" y="257"/>
                    <a:pt x="341" y="257"/>
                  </a:cubicBezTo>
                  <a:cubicBezTo>
                    <a:pt x="341" y="257"/>
                    <a:pt x="341" y="257"/>
                    <a:pt x="341" y="257"/>
                  </a:cubicBezTo>
                  <a:cubicBezTo>
                    <a:pt x="341" y="257"/>
                    <a:pt x="341" y="257"/>
                    <a:pt x="341" y="256"/>
                  </a:cubicBezTo>
                  <a:cubicBezTo>
                    <a:pt x="341" y="256"/>
                    <a:pt x="341" y="256"/>
                    <a:pt x="341" y="256"/>
                  </a:cubicBezTo>
                  <a:cubicBezTo>
                    <a:pt x="341" y="256"/>
                    <a:pt x="341" y="256"/>
                    <a:pt x="341" y="256"/>
                  </a:cubicBezTo>
                  <a:cubicBezTo>
                    <a:pt x="341" y="256"/>
                    <a:pt x="341" y="256"/>
                    <a:pt x="341" y="255"/>
                  </a:cubicBezTo>
                  <a:cubicBezTo>
                    <a:pt x="341" y="255"/>
                    <a:pt x="341" y="255"/>
                    <a:pt x="341" y="255"/>
                  </a:cubicBezTo>
                  <a:cubicBezTo>
                    <a:pt x="341" y="255"/>
                    <a:pt x="341" y="255"/>
                    <a:pt x="341" y="255"/>
                  </a:cubicBezTo>
                  <a:cubicBezTo>
                    <a:pt x="341" y="255"/>
                    <a:pt x="341" y="255"/>
                    <a:pt x="341" y="254"/>
                  </a:cubicBezTo>
                  <a:cubicBezTo>
                    <a:pt x="341" y="254"/>
                    <a:pt x="341" y="254"/>
                    <a:pt x="341" y="254"/>
                  </a:cubicBezTo>
                  <a:cubicBezTo>
                    <a:pt x="341" y="254"/>
                    <a:pt x="341" y="254"/>
                    <a:pt x="341" y="254"/>
                  </a:cubicBezTo>
                  <a:cubicBezTo>
                    <a:pt x="341" y="254"/>
                    <a:pt x="341" y="254"/>
                    <a:pt x="341" y="254"/>
                  </a:cubicBezTo>
                  <a:cubicBezTo>
                    <a:pt x="341" y="253"/>
                    <a:pt x="341" y="253"/>
                    <a:pt x="341" y="253"/>
                  </a:cubicBezTo>
                  <a:cubicBezTo>
                    <a:pt x="341" y="240"/>
                    <a:pt x="338" y="136"/>
                    <a:pt x="234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8" y="117"/>
                    <a:pt x="218" y="117"/>
                    <a:pt x="218" y="117"/>
                  </a:cubicBezTo>
                  <a:cubicBezTo>
                    <a:pt x="217" y="113"/>
                    <a:pt x="192" y="8"/>
                    <a:pt x="84" y="1"/>
                  </a:cubicBezTo>
                  <a:cubicBezTo>
                    <a:pt x="84" y="1"/>
                    <a:pt x="84" y="1"/>
                    <a:pt x="84" y="1"/>
                  </a:cubicBezTo>
                  <a:cubicBezTo>
                    <a:pt x="78" y="0"/>
                    <a:pt x="72" y="0"/>
                    <a:pt x="6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46"/>
            <p:cNvSpPr>
              <a:spLocks noEditPoints="1"/>
            </p:cNvSpPr>
            <p:nvPr/>
          </p:nvSpPr>
          <p:spPr bwMode="auto">
            <a:xfrm>
              <a:off x="5927725" y="2998788"/>
              <a:ext cx="298450" cy="177800"/>
            </a:xfrm>
            <a:custGeom>
              <a:avLst/>
              <a:gdLst>
                <a:gd name="T0" fmla="*/ 163 w 753"/>
                <a:gd name="T1" fmla="*/ 446 h 446"/>
                <a:gd name="T2" fmla="*/ 163 w 753"/>
                <a:gd name="T3" fmla="*/ 446 h 446"/>
                <a:gd name="T4" fmla="*/ 33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3 w 753"/>
                <a:gd name="T15" fmla="*/ 0 h 446"/>
                <a:gd name="T16" fmla="*/ 464 w 753"/>
                <a:gd name="T17" fmla="*/ 1 h 446"/>
                <a:gd name="T18" fmla="*/ 625 w 753"/>
                <a:gd name="T19" fmla="*/ 133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3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3 w 753"/>
                <a:gd name="T37" fmla="*/ 412 h 446"/>
                <a:gd name="T38" fmla="*/ 163 w 753"/>
                <a:gd name="T39" fmla="*/ 412 h 446"/>
                <a:gd name="T40" fmla="*/ 174 w 753"/>
                <a:gd name="T41" fmla="*/ 412 h 446"/>
                <a:gd name="T42" fmla="*/ 176 w 753"/>
                <a:gd name="T43" fmla="*/ 411 h 446"/>
                <a:gd name="T44" fmla="*/ 560 w 753"/>
                <a:gd name="T45" fmla="*/ 412 h 446"/>
                <a:gd name="T46" fmla="*/ 567 w 753"/>
                <a:gd name="T47" fmla="*/ 412 h 446"/>
                <a:gd name="T48" fmla="*/ 718 w 753"/>
                <a:gd name="T49" fmla="*/ 289 h 446"/>
                <a:gd name="T50" fmla="*/ 611 w 753"/>
                <a:gd name="T51" fmla="*/ 166 h 446"/>
                <a:gd name="T52" fmla="*/ 597 w 753"/>
                <a:gd name="T53" fmla="*/ 165 h 446"/>
                <a:gd name="T54" fmla="*/ 595 w 753"/>
                <a:gd name="T55" fmla="*/ 152 h 446"/>
                <a:gd name="T56" fmla="*/ 461 w 753"/>
                <a:gd name="T57" fmla="*/ 36 h 446"/>
                <a:gd name="T58" fmla="*/ 443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3 w 753"/>
                <a:gd name="T65" fmla="*/ 138 h 446"/>
                <a:gd name="T66" fmla="*/ 246 w 753"/>
                <a:gd name="T67" fmla="*/ 134 h 446"/>
                <a:gd name="T68" fmla="*/ 161 w 753"/>
                <a:gd name="T69" fmla="*/ 211 h 446"/>
                <a:gd name="T70" fmla="*/ 159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3" y="446"/>
                  </a:moveTo>
                  <a:cubicBezTo>
                    <a:pt x="163" y="446"/>
                    <a:pt x="163" y="446"/>
                    <a:pt x="163" y="446"/>
                  </a:cubicBezTo>
                  <a:cubicBezTo>
                    <a:pt x="130" y="446"/>
                    <a:pt x="70" y="441"/>
                    <a:pt x="33" y="401"/>
                  </a:cubicBezTo>
                  <a:cubicBezTo>
                    <a:pt x="10" y="377"/>
                    <a:pt x="0" y="346"/>
                    <a:pt x="2" y="307"/>
                  </a:cubicBezTo>
                  <a:cubicBezTo>
                    <a:pt x="5" y="226"/>
                    <a:pt x="68" y="195"/>
                    <a:pt x="129" y="192"/>
                  </a:cubicBezTo>
                  <a:cubicBezTo>
                    <a:pt x="142" y="133"/>
                    <a:pt x="184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2"/>
                    <a:pt x="345" y="0"/>
                    <a:pt x="443" y="0"/>
                  </a:cubicBezTo>
                  <a:cubicBezTo>
                    <a:pt x="449" y="0"/>
                    <a:pt x="456" y="1"/>
                    <a:pt x="464" y="1"/>
                  </a:cubicBezTo>
                  <a:cubicBezTo>
                    <a:pt x="573" y="8"/>
                    <a:pt x="613" y="99"/>
                    <a:pt x="625" y="133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4" y="446"/>
                    <a:pt x="567" y="446"/>
                  </a:cubicBezTo>
                  <a:cubicBezTo>
                    <a:pt x="563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70" y="446"/>
                    <a:pt x="163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40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8" y="409"/>
                    <a:pt x="141" y="412"/>
                    <a:pt x="163" y="412"/>
                  </a:cubicBezTo>
                  <a:cubicBezTo>
                    <a:pt x="163" y="412"/>
                    <a:pt x="163" y="412"/>
                    <a:pt x="163" y="412"/>
                  </a:cubicBezTo>
                  <a:cubicBezTo>
                    <a:pt x="170" y="412"/>
                    <a:pt x="174" y="412"/>
                    <a:pt x="174" y="412"/>
                  </a:cubicBezTo>
                  <a:cubicBezTo>
                    <a:pt x="176" y="411"/>
                    <a:pt x="176" y="411"/>
                    <a:pt x="176" y="411"/>
                  </a:cubicBezTo>
                  <a:cubicBezTo>
                    <a:pt x="560" y="412"/>
                    <a:pt x="560" y="412"/>
                    <a:pt x="560" y="412"/>
                  </a:cubicBezTo>
                  <a:cubicBezTo>
                    <a:pt x="561" y="412"/>
                    <a:pt x="563" y="412"/>
                    <a:pt x="567" y="412"/>
                  </a:cubicBezTo>
                  <a:cubicBezTo>
                    <a:pt x="602" y="412"/>
                    <a:pt x="718" y="403"/>
                    <a:pt x="718" y="289"/>
                  </a:cubicBezTo>
                  <a:cubicBezTo>
                    <a:pt x="718" y="283"/>
                    <a:pt x="719" y="171"/>
                    <a:pt x="611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5" y="152"/>
                    <a:pt x="595" y="152"/>
                    <a:pt x="595" y="152"/>
                  </a:cubicBezTo>
                  <a:cubicBezTo>
                    <a:pt x="594" y="148"/>
                    <a:pt x="569" y="43"/>
                    <a:pt x="461" y="36"/>
                  </a:cubicBezTo>
                  <a:cubicBezTo>
                    <a:pt x="455" y="35"/>
                    <a:pt x="449" y="35"/>
                    <a:pt x="443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3" y="138"/>
                    <a:pt x="283" y="138"/>
                    <a:pt x="283" y="138"/>
                  </a:cubicBezTo>
                  <a:cubicBezTo>
                    <a:pt x="282" y="138"/>
                    <a:pt x="267" y="134"/>
                    <a:pt x="246" y="134"/>
                  </a:cubicBezTo>
                  <a:cubicBezTo>
                    <a:pt x="196" y="134"/>
                    <a:pt x="167" y="160"/>
                    <a:pt x="161" y="211"/>
                  </a:cubicBezTo>
                  <a:cubicBezTo>
                    <a:pt x="159" y="227"/>
                    <a:pt x="159" y="227"/>
                    <a:pt x="159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6734175" y="2957611"/>
            <a:ext cx="298450" cy="227013"/>
            <a:chOff x="6734175" y="2978150"/>
            <a:chExt cx="298450" cy="227013"/>
          </a:xfrm>
        </p:grpSpPr>
        <p:sp>
          <p:nvSpPr>
            <p:cNvPr id="314" name="Freeform 247"/>
            <p:cNvSpPr>
              <a:spLocks/>
            </p:cNvSpPr>
            <p:nvPr/>
          </p:nvSpPr>
          <p:spPr bwMode="auto">
            <a:xfrm>
              <a:off x="6748463" y="2992438"/>
              <a:ext cx="269875" cy="149225"/>
            </a:xfrm>
            <a:custGeom>
              <a:avLst/>
              <a:gdLst>
                <a:gd name="T0" fmla="*/ 103 w 683"/>
                <a:gd name="T1" fmla="*/ 191 h 377"/>
                <a:gd name="T2" fmla="*/ 1 w 683"/>
                <a:gd name="T3" fmla="*/ 274 h 377"/>
                <a:gd name="T4" fmla="*/ 23 w 683"/>
                <a:gd name="T5" fmla="*/ 342 h 377"/>
                <a:gd name="T6" fmla="*/ 127 w 683"/>
                <a:gd name="T7" fmla="*/ 377 h 377"/>
                <a:gd name="T8" fmla="*/ 127 w 683"/>
                <a:gd name="T9" fmla="*/ 377 h 377"/>
                <a:gd name="T10" fmla="*/ 139 w 683"/>
                <a:gd name="T11" fmla="*/ 377 h 377"/>
                <a:gd name="T12" fmla="*/ 140 w 683"/>
                <a:gd name="T13" fmla="*/ 376 h 377"/>
                <a:gd name="T14" fmla="*/ 525 w 683"/>
                <a:gd name="T15" fmla="*/ 377 h 377"/>
                <a:gd name="T16" fmla="*/ 532 w 683"/>
                <a:gd name="T17" fmla="*/ 377 h 377"/>
                <a:gd name="T18" fmla="*/ 683 w 683"/>
                <a:gd name="T19" fmla="*/ 254 h 377"/>
                <a:gd name="T20" fmla="*/ 575 w 683"/>
                <a:gd name="T21" fmla="*/ 131 h 377"/>
                <a:gd name="T22" fmla="*/ 562 w 683"/>
                <a:gd name="T23" fmla="*/ 130 h 377"/>
                <a:gd name="T24" fmla="*/ 559 w 683"/>
                <a:gd name="T25" fmla="*/ 117 h 377"/>
                <a:gd name="T26" fmla="*/ 426 w 683"/>
                <a:gd name="T27" fmla="*/ 1 h 377"/>
                <a:gd name="T28" fmla="*/ 407 w 683"/>
                <a:gd name="T29" fmla="*/ 0 h 377"/>
                <a:gd name="T30" fmla="*/ 272 w 683"/>
                <a:gd name="T31" fmla="*/ 88 h 377"/>
                <a:gd name="T32" fmla="*/ 260 w 683"/>
                <a:gd name="T33" fmla="*/ 107 h 377"/>
                <a:gd name="T34" fmla="*/ 247 w 683"/>
                <a:gd name="T35" fmla="*/ 103 h 377"/>
                <a:gd name="T36" fmla="*/ 211 w 683"/>
                <a:gd name="T37" fmla="*/ 99 h 377"/>
                <a:gd name="T38" fmla="*/ 125 w 683"/>
                <a:gd name="T39" fmla="*/ 176 h 377"/>
                <a:gd name="T40" fmla="*/ 123 w 683"/>
                <a:gd name="T41" fmla="*/ 192 h 377"/>
                <a:gd name="T42" fmla="*/ 107 w 683"/>
                <a:gd name="T43" fmla="*/ 191 h 377"/>
                <a:gd name="T44" fmla="*/ 103 w 683"/>
                <a:gd name="T45" fmla="*/ 191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3" h="377">
                  <a:moveTo>
                    <a:pt x="103" y="191"/>
                  </a:moveTo>
                  <a:cubicBezTo>
                    <a:pt x="73" y="191"/>
                    <a:pt x="4" y="199"/>
                    <a:pt x="1" y="274"/>
                  </a:cubicBezTo>
                  <a:cubicBezTo>
                    <a:pt x="0" y="303"/>
                    <a:pt x="7" y="325"/>
                    <a:pt x="23" y="342"/>
                  </a:cubicBezTo>
                  <a:cubicBezTo>
                    <a:pt x="52" y="374"/>
                    <a:pt x="106" y="377"/>
                    <a:pt x="127" y="377"/>
                  </a:cubicBezTo>
                  <a:cubicBezTo>
                    <a:pt x="127" y="377"/>
                    <a:pt x="127" y="377"/>
                    <a:pt x="127" y="377"/>
                  </a:cubicBezTo>
                  <a:cubicBezTo>
                    <a:pt x="134" y="377"/>
                    <a:pt x="138" y="377"/>
                    <a:pt x="139" y="377"/>
                  </a:cubicBezTo>
                  <a:cubicBezTo>
                    <a:pt x="140" y="376"/>
                    <a:pt x="140" y="376"/>
                    <a:pt x="140" y="376"/>
                  </a:cubicBezTo>
                  <a:cubicBezTo>
                    <a:pt x="525" y="377"/>
                    <a:pt x="525" y="377"/>
                    <a:pt x="525" y="377"/>
                  </a:cubicBezTo>
                  <a:cubicBezTo>
                    <a:pt x="525" y="377"/>
                    <a:pt x="528" y="377"/>
                    <a:pt x="532" y="377"/>
                  </a:cubicBezTo>
                  <a:cubicBezTo>
                    <a:pt x="567" y="377"/>
                    <a:pt x="683" y="368"/>
                    <a:pt x="683" y="254"/>
                  </a:cubicBezTo>
                  <a:cubicBezTo>
                    <a:pt x="683" y="248"/>
                    <a:pt x="683" y="136"/>
                    <a:pt x="575" y="131"/>
                  </a:cubicBezTo>
                  <a:cubicBezTo>
                    <a:pt x="562" y="130"/>
                    <a:pt x="562" y="130"/>
                    <a:pt x="562" y="130"/>
                  </a:cubicBezTo>
                  <a:cubicBezTo>
                    <a:pt x="559" y="117"/>
                    <a:pt x="559" y="117"/>
                    <a:pt x="559" y="117"/>
                  </a:cubicBezTo>
                  <a:cubicBezTo>
                    <a:pt x="558" y="113"/>
                    <a:pt x="534" y="8"/>
                    <a:pt x="426" y="1"/>
                  </a:cubicBezTo>
                  <a:cubicBezTo>
                    <a:pt x="420" y="0"/>
                    <a:pt x="413" y="0"/>
                    <a:pt x="407" y="0"/>
                  </a:cubicBezTo>
                  <a:cubicBezTo>
                    <a:pt x="327" y="0"/>
                    <a:pt x="304" y="37"/>
                    <a:pt x="272" y="88"/>
                  </a:cubicBezTo>
                  <a:cubicBezTo>
                    <a:pt x="260" y="107"/>
                    <a:pt x="260" y="107"/>
                    <a:pt x="260" y="107"/>
                  </a:cubicBezTo>
                  <a:cubicBezTo>
                    <a:pt x="247" y="103"/>
                    <a:pt x="247" y="103"/>
                    <a:pt x="247" y="103"/>
                  </a:cubicBezTo>
                  <a:cubicBezTo>
                    <a:pt x="247" y="103"/>
                    <a:pt x="231" y="99"/>
                    <a:pt x="211" y="99"/>
                  </a:cubicBezTo>
                  <a:cubicBezTo>
                    <a:pt x="161" y="99"/>
                    <a:pt x="132" y="125"/>
                    <a:pt x="125" y="176"/>
                  </a:cubicBezTo>
                  <a:cubicBezTo>
                    <a:pt x="123" y="192"/>
                    <a:pt x="123" y="192"/>
                    <a:pt x="123" y="192"/>
                  </a:cubicBezTo>
                  <a:cubicBezTo>
                    <a:pt x="107" y="191"/>
                    <a:pt x="107" y="191"/>
                    <a:pt x="107" y="191"/>
                  </a:cubicBezTo>
                  <a:cubicBezTo>
                    <a:pt x="107" y="191"/>
                    <a:pt x="105" y="191"/>
                    <a:pt x="103" y="1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Freeform 248"/>
            <p:cNvSpPr>
              <a:spLocks noEditPoints="1"/>
            </p:cNvSpPr>
            <p:nvPr/>
          </p:nvSpPr>
          <p:spPr bwMode="auto">
            <a:xfrm>
              <a:off x="6908800" y="2992438"/>
              <a:ext cx="109538" cy="101600"/>
            </a:xfrm>
            <a:custGeom>
              <a:avLst/>
              <a:gdLst>
                <a:gd name="T0" fmla="*/ 275 w 276"/>
                <a:gd name="T1" fmla="*/ 257 h 257"/>
                <a:gd name="T2" fmla="*/ 275 w 276"/>
                <a:gd name="T3" fmla="*/ 257 h 257"/>
                <a:gd name="T4" fmla="*/ 275 w 276"/>
                <a:gd name="T5" fmla="*/ 257 h 257"/>
                <a:gd name="T6" fmla="*/ 275 w 276"/>
                <a:gd name="T7" fmla="*/ 256 h 257"/>
                <a:gd name="T8" fmla="*/ 275 w 276"/>
                <a:gd name="T9" fmla="*/ 257 h 257"/>
                <a:gd name="T10" fmla="*/ 275 w 276"/>
                <a:gd name="T11" fmla="*/ 256 h 257"/>
                <a:gd name="T12" fmla="*/ 275 w 276"/>
                <a:gd name="T13" fmla="*/ 256 h 257"/>
                <a:gd name="T14" fmla="*/ 275 w 276"/>
                <a:gd name="T15" fmla="*/ 256 h 257"/>
                <a:gd name="T16" fmla="*/ 275 w 276"/>
                <a:gd name="T17" fmla="*/ 256 h 257"/>
                <a:gd name="T18" fmla="*/ 275 w 276"/>
                <a:gd name="T19" fmla="*/ 255 h 257"/>
                <a:gd name="T20" fmla="*/ 275 w 276"/>
                <a:gd name="T21" fmla="*/ 255 h 257"/>
                <a:gd name="T22" fmla="*/ 275 w 276"/>
                <a:gd name="T23" fmla="*/ 255 h 257"/>
                <a:gd name="T24" fmla="*/ 275 w 276"/>
                <a:gd name="T25" fmla="*/ 255 h 257"/>
                <a:gd name="T26" fmla="*/ 275 w 276"/>
                <a:gd name="T27" fmla="*/ 255 h 257"/>
                <a:gd name="T28" fmla="*/ 275 w 276"/>
                <a:gd name="T29" fmla="*/ 255 h 257"/>
                <a:gd name="T30" fmla="*/ 276 w 276"/>
                <a:gd name="T31" fmla="*/ 254 h 257"/>
                <a:gd name="T32" fmla="*/ 275 w 276"/>
                <a:gd name="T33" fmla="*/ 254 h 257"/>
                <a:gd name="T34" fmla="*/ 276 w 276"/>
                <a:gd name="T35" fmla="*/ 254 h 257"/>
                <a:gd name="T36" fmla="*/ 0 w 276"/>
                <a:gd name="T37" fmla="*/ 0 h 257"/>
                <a:gd name="T38" fmla="*/ 0 w 276"/>
                <a:gd name="T39" fmla="*/ 0 h 257"/>
                <a:gd name="T40" fmla="*/ 0 w 276"/>
                <a:gd name="T41" fmla="*/ 0 h 257"/>
                <a:gd name="T42" fmla="*/ 19 w 276"/>
                <a:gd name="T43" fmla="*/ 1 h 257"/>
                <a:gd name="T44" fmla="*/ 152 w 276"/>
                <a:gd name="T45" fmla="*/ 117 h 257"/>
                <a:gd name="T46" fmla="*/ 155 w 276"/>
                <a:gd name="T47" fmla="*/ 130 h 257"/>
                <a:gd name="T48" fmla="*/ 168 w 276"/>
                <a:gd name="T49" fmla="*/ 131 h 257"/>
                <a:gd name="T50" fmla="*/ 276 w 276"/>
                <a:gd name="T51" fmla="*/ 253 h 257"/>
                <a:gd name="T52" fmla="*/ 168 w 276"/>
                <a:gd name="T53" fmla="*/ 131 h 257"/>
                <a:gd name="T54" fmla="*/ 155 w 276"/>
                <a:gd name="T55" fmla="*/ 130 h 257"/>
                <a:gd name="T56" fmla="*/ 152 w 276"/>
                <a:gd name="T57" fmla="*/ 117 h 257"/>
                <a:gd name="T58" fmla="*/ 19 w 276"/>
                <a:gd name="T59" fmla="*/ 1 h 257"/>
                <a:gd name="T60" fmla="*/ 0 w 276"/>
                <a:gd name="T61" fmla="*/ 0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76" h="257">
                  <a:moveTo>
                    <a:pt x="275" y="257"/>
                  </a:moveTo>
                  <a:cubicBezTo>
                    <a:pt x="275" y="257"/>
                    <a:pt x="275" y="257"/>
                    <a:pt x="275" y="257"/>
                  </a:cubicBezTo>
                  <a:cubicBezTo>
                    <a:pt x="275" y="257"/>
                    <a:pt x="275" y="257"/>
                    <a:pt x="275" y="257"/>
                  </a:cubicBezTo>
                  <a:moveTo>
                    <a:pt x="275" y="256"/>
                  </a:moveTo>
                  <a:cubicBezTo>
                    <a:pt x="275" y="257"/>
                    <a:pt x="275" y="257"/>
                    <a:pt x="275" y="257"/>
                  </a:cubicBezTo>
                  <a:cubicBezTo>
                    <a:pt x="275" y="257"/>
                    <a:pt x="275" y="257"/>
                    <a:pt x="275" y="256"/>
                  </a:cubicBezTo>
                  <a:moveTo>
                    <a:pt x="275" y="256"/>
                  </a:moveTo>
                  <a:cubicBezTo>
                    <a:pt x="275" y="256"/>
                    <a:pt x="275" y="256"/>
                    <a:pt x="275" y="256"/>
                  </a:cubicBezTo>
                  <a:cubicBezTo>
                    <a:pt x="275" y="256"/>
                    <a:pt x="275" y="256"/>
                    <a:pt x="275" y="256"/>
                  </a:cubicBezTo>
                  <a:moveTo>
                    <a:pt x="275" y="255"/>
                  </a:moveTo>
                  <a:cubicBezTo>
                    <a:pt x="275" y="255"/>
                    <a:pt x="275" y="255"/>
                    <a:pt x="275" y="255"/>
                  </a:cubicBezTo>
                  <a:cubicBezTo>
                    <a:pt x="275" y="255"/>
                    <a:pt x="275" y="255"/>
                    <a:pt x="275" y="255"/>
                  </a:cubicBezTo>
                  <a:moveTo>
                    <a:pt x="275" y="255"/>
                  </a:moveTo>
                  <a:cubicBezTo>
                    <a:pt x="275" y="255"/>
                    <a:pt x="275" y="255"/>
                    <a:pt x="275" y="255"/>
                  </a:cubicBezTo>
                  <a:cubicBezTo>
                    <a:pt x="275" y="255"/>
                    <a:pt x="275" y="255"/>
                    <a:pt x="275" y="255"/>
                  </a:cubicBezTo>
                  <a:moveTo>
                    <a:pt x="276" y="254"/>
                  </a:moveTo>
                  <a:cubicBezTo>
                    <a:pt x="276" y="254"/>
                    <a:pt x="275" y="254"/>
                    <a:pt x="275" y="254"/>
                  </a:cubicBezTo>
                  <a:cubicBezTo>
                    <a:pt x="275" y="254"/>
                    <a:pt x="276" y="254"/>
                    <a:pt x="276" y="254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0"/>
                    <a:pt x="13" y="0"/>
                    <a:pt x="19" y="1"/>
                  </a:cubicBezTo>
                  <a:cubicBezTo>
                    <a:pt x="127" y="8"/>
                    <a:pt x="151" y="113"/>
                    <a:pt x="152" y="117"/>
                  </a:cubicBezTo>
                  <a:cubicBezTo>
                    <a:pt x="155" y="130"/>
                    <a:pt x="155" y="130"/>
                    <a:pt x="155" y="130"/>
                  </a:cubicBezTo>
                  <a:cubicBezTo>
                    <a:pt x="168" y="131"/>
                    <a:pt x="168" y="131"/>
                    <a:pt x="168" y="131"/>
                  </a:cubicBezTo>
                  <a:cubicBezTo>
                    <a:pt x="272" y="136"/>
                    <a:pt x="276" y="240"/>
                    <a:pt x="276" y="253"/>
                  </a:cubicBezTo>
                  <a:cubicBezTo>
                    <a:pt x="276" y="240"/>
                    <a:pt x="272" y="136"/>
                    <a:pt x="168" y="131"/>
                  </a:cubicBezTo>
                  <a:cubicBezTo>
                    <a:pt x="155" y="130"/>
                    <a:pt x="155" y="130"/>
                    <a:pt x="155" y="130"/>
                  </a:cubicBezTo>
                  <a:cubicBezTo>
                    <a:pt x="152" y="117"/>
                    <a:pt x="152" y="117"/>
                    <a:pt x="152" y="117"/>
                  </a:cubicBezTo>
                  <a:cubicBezTo>
                    <a:pt x="151" y="113"/>
                    <a:pt x="127" y="8"/>
                    <a:pt x="19" y="1"/>
                  </a:cubicBezTo>
                  <a:cubicBezTo>
                    <a:pt x="13" y="0"/>
                    <a:pt x="6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249"/>
            <p:cNvSpPr>
              <a:spLocks/>
            </p:cNvSpPr>
            <p:nvPr/>
          </p:nvSpPr>
          <p:spPr bwMode="auto">
            <a:xfrm>
              <a:off x="6883400" y="2992438"/>
              <a:ext cx="134938" cy="149225"/>
            </a:xfrm>
            <a:custGeom>
              <a:avLst/>
              <a:gdLst>
                <a:gd name="T0" fmla="*/ 65 w 341"/>
                <a:gd name="T1" fmla="*/ 0 h 377"/>
                <a:gd name="T2" fmla="*/ 65 w 341"/>
                <a:gd name="T3" fmla="*/ 0 h 377"/>
                <a:gd name="T4" fmla="*/ 64 w 341"/>
                <a:gd name="T5" fmla="*/ 0 h 377"/>
                <a:gd name="T6" fmla="*/ 53 w 341"/>
                <a:gd name="T7" fmla="*/ 0 h 377"/>
                <a:gd name="T8" fmla="*/ 49 w 341"/>
                <a:gd name="T9" fmla="*/ 1 h 377"/>
                <a:gd name="T10" fmla="*/ 41 w 341"/>
                <a:gd name="T11" fmla="*/ 1 h 377"/>
                <a:gd name="T12" fmla="*/ 37 w 341"/>
                <a:gd name="T13" fmla="*/ 2 h 377"/>
                <a:gd name="T14" fmla="*/ 28 w 341"/>
                <a:gd name="T15" fmla="*/ 3 h 377"/>
                <a:gd name="T16" fmla="*/ 22 w 341"/>
                <a:gd name="T17" fmla="*/ 5 h 377"/>
                <a:gd name="T18" fmla="*/ 19 w 341"/>
                <a:gd name="T19" fmla="*/ 5 h 377"/>
                <a:gd name="T20" fmla="*/ 0 w 341"/>
                <a:gd name="T21" fmla="*/ 12 h 377"/>
                <a:gd name="T22" fmla="*/ 0 w 341"/>
                <a:gd name="T23" fmla="*/ 12 h 377"/>
                <a:gd name="T24" fmla="*/ 0 w 341"/>
                <a:gd name="T25" fmla="*/ 376 h 377"/>
                <a:gd name="T26" fmla="*/ 183 w 341"/>
                <a:gd name="T27" fmla="*/ 377 h 377"/>
                <a:gd name="T28" fmla="*/ 187 w 341"/>
                <a:gd name="T29" fmla="*/ 377 h 377"/>
                <a:gd name="T30" fmla="*/ 190 w 341"/>
                <a:gd name="T31" fmla="*/ 377 h 377"/>
                <a:gd name="T32" fmla="*/ 197 w 341"/>
                <a:gd name="T33" fmla="*/ 377 h 377"/>
                <a:gd name="T34" fmla="*/ 206 w 341"/>
                <a:gd name="T35" fmla="*/ 376 h 377"/>
                <a:gd name="T36" fmla="*/ 340 w 341"/>
                <a:gd name="T37" fmla="*/ 257 h 377"/>
                <a:gd name="T38" fmla="*/ 340 w 341"/>
                <a:gd name="T39" fmla="*/ 257 h 377"/>
                <a:gd name="T40" fmla="*/ 340 w 341"/>
                <a:gd name="T41" fmla="*/ 257 h 377"/>
                <a:gd name="T42" fmla="*/ 340 w 341"/>
                <a:gd name="T43" fmla="*/ 256 h 377"/>
                <a:gd name="T44" fmla="*/ 340 w 341"/>
                <a:gd name="T45" fmla="*/ 256 h 377"/>
                <a:gd name="T46" fmla="*/ 340 w 341"/>
                <a:gd name="T47" fmla="*/ 256 h 377"/>
                <a:gd name="T48" fmla="*/ 340 w 341"/>
                <a:gd name="T49" fmla="*/ 255 h 377"/>
                <a:gd name="T50" fmla="*/ 340 w 341"/>
                <a:gd name="T51" fmla="*/ 255 h 377"/>
                <a:gd name="T52" fmla="*/ 340 w 341"/>
                <a:gd name="T53" fmla="*/ 255 h 377"/>
                <a:gd name="T54" fmla="*/ 340 w 341"/>
                <a:gd name="T55" fmla="*/ 255 h 377"/>
                <a:gd name="T56" fmla="*/ 340 w 341"/>
                <a:gd name="T57" fmla="*/ 254 h 377"/>
                <a:gd name="T58" fmla="*/ 341 w 341"/>
                <a:gd name="T59" fmla="*/ 254 h 377"/>
                <a:gd name="T60" fmla="*/ 341 w 341"/>
                <a:gd name="T61" fmla="*/ 254 h 377"/>
                <a:gd name="T62" fmla="*/ 341 w 341"/>
                <a:gd name="T63" fmla="*/ 253 h 377"/>
                <a:gd name="T64" fmla="*/ 233 w 341"/>
                <a:gd name="T65" fmla="*/ 131 h 377"/>
                <a:gd name="T66" fmla="*/ 220 w 341"/>
                <a:gd name="T67" fmla="*/ 130 h 377"/>
                <a:gd name="T68" fmla="*/ 217 w 341"/>
                <a:gd name="T69" fmla="*/ 117 h 377"/>
                <a:gd name="T70" fmla="*/ 84 w 341"/>
                <a:gd name="T71" fmla="*/ 1 h 377"/>
                <a:gd name="T72" fmla="*/ 65 w 341"/>
                <a:gd name="T73" fmla="*/ 0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77">
                  <a:moveTo>
                    <a:pt x="65" y="0"/>
                  </a:moveTo>
                  <a:cubicBezTo>
                    <a:pt x="65" y="0"/>
                    <a:pt x="65" y="0"/>
                    <a:pt x="65" y="0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1" y="0"/>
                    <a:pt x="57" y="0"/>
                    <a:pt x="53" y="0"/>
                  </a:cubicBezTo>
                  <a:cubicBezTo>
                    <a:pt x="52" y="0"/>
                    <a:pt x="50" y="0"/>
                    <a:pt x="49" y="1"/>
                  </a:cubicBezTo>
                  <a:cubicBezTo>
                    <a:pt x="46" y="1"/>
                    <a:pt x="44" y="1"/>
                    <a:pt x="41" y="1"/>
                  </a:cubicBezTo>
                  <a:cubicBezTo>
                    <a:pt x="40" y="1"/>
                    <a:pt x="38" y="2"/>
                    <a:pt x="37" y="2"/>
                  </a:cubicBezTo>
                  <a:cubicBezTo>
                    <a:pt x="34" y="2"/>
                    <a:pt x="31" y="3"/>
                    <a:pt x="28" y="3"/>
                  </a:cubicBezTo>
                  <a:cubicBezTo>
                    <a:pt x="26" y="4"/>
                    <a:pt x="24" y="4"/>
                    <a:pt x="22" y="5"/>
                  </a:cubicBezTo>
                  <a:cubicBezTo>
                    <a:pt x="21" y="5"/>
                    <a:pt x="20" y="5"/>
                    <a:pt x="19" y="5"/>
                  </a:cubicBezTo>
                  <a:cubicBezTo>
                    <a:pt x="12" y="7"/>
                    <a:pt x="6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183" y="377"/>
                    <a:pt x="183" y="377"/>
                    <a:pt x="183" y="377"/>
                  </a:cubicBezTo>
                  <a:cubicBezTo>
                    <a:pt x="183" y="377"/>
                    <a:pt x="185" y="377"/>
                    <a:pt x="187" y="377"/>
                  </a:cubicBezTo>
                  <a:cubicBezTo>
                    <a:pt x="188" y="377"/>
                    <a:pt x="189" y="377"/>
                    <a:pt x="190" y="377"/>
                  </a:cubicBezTo>
                  <a:cubicBezTo>
                    <a:pt x="192" y="377"/>
                    <a:pt x="194" y="377"/>
                    <a:pt x="197" y="377"/>
                  </a:cubicBezTo>
                  <a:cubicBezTo>
                    <a:pt x="200" y="376"/>
                    <a:pt x="203" y="376"/>
                    <a:pt x="206" y="376"/>
                  </a:cubicBezTo>
                  <a:cubicBezTo>
                    <a:pt x="251" y="373"/>
                    <a:pt x="338" y="354"/>
                    <a:pt x="340" y="257"/>
                  </a:cubicBezTo>
                  <a:cubicBezTo>
                    <a:pt x="340" y="257"/>
                    <a:pt x="340" y="257"/>
                    <a:pt x="340" y="257"/>
                  </a:cubicBezTo>
                  <a:cubicBezTo>
                    <a:pt x="340" y="257"/>
                    <a:pt x="340" y="257"/>
                    <a:pt x="340" y="257"/>
                  </a:cubicBezTo>
                  <a:cubicBezTo>
                    <a:pt x="340" y="257"/>
                    <a:pt x="340" y="257"/>
                    <a:pt x="340" y="256"/>
                  </a:cubicBezTo>
                  <a:cubicBezTo>
                    <a:pt x="340" y="256"/>
                    <a:pt x="340" y="256"/>
                    <a:pt x="340" y="256"/>
                  </a:cubicBezTo>
                  <a:cubicBezTo>
                    <a:pt x="340" y="256"/>
                    <a:pt x="340" y="256"/>
                    <a:pt x="340" y="256"/>
                  </a:cubicBezTo>
                  <a:cubicBezTo>
                    <a:pt x="340" y="256"/>
                    <a:pt x="340" y="256"/>
                    <a:pt x="340" y="255"/>
                  </a:cubicBezTo>
                  <a:cubicBezTo>
                    <a:pt x="340" y="255"/>
                    <a:pt x="340" y="255"/>
                    <a:pt x="340" y="255"/>
                  </a:cubicBezTo>
                  <a:cubicBezTo>
                    <a:pt x="340" y="255"/>
                    <a:pt x="340" y="255"/>
                    <a:pt x="340" y="255"/>
                  </a:cubicBezTo>
                  <a:cubicBezTo>
                    <a:pt x="340" y="255"/>
                    <a:pt x="340" y="255"/>
                    <a:pt x="340" y="255"/>
                  </a:cubicBezTo>
                  <a:cubicBezTo>
                    <a:pt x="340" y="254"/>
                    <a:pt x="340" y="254"/>
                    <a:pt x="340" y="254"/>
                  </a:cubicBezTo>
                  <a:cubicBezTo>
                    <a:pt x="340" y="254"/>
                    <a:pt x="341" y="254"/>
                    <a:pt x="341" y="254"/>
                  </a:cubicBezTo>
                  <a:cubicBezTo>
                    <a:pt x="341" y="254"/>
                    <a:pt x="341" y="254"/>
                    <a:pt x="341" y="254"/>
                  </a:cubicBezTo>
                  <a:cubicBezTo>
                    <a:pt x="341" y="253"/>
                    <a:pt x="341" y="253"/>
                    <a:pt x="341" y="253"/>
                  </a:cubicBezTo>
                  <a:cubicBezTo>
                    <a:pt x="341" y="240"/>
                    <a:pt x="337" y="136"/>
                    <a:pt x="233" y="131"/>
                  </a:cubicBezTo>
                  <a:cubicBezTo>
                    <a:pt x="220" y="130"/>
                    <a:pt x="220" y="130"/>
                    <a:pt x="220" y="130"/>
                  </a:cubicBezTo>
                  <a:cubicBezTo>
                    <a:pt x="217" y="117"/>
                    <a:pt x="217" y="117"/>
                    <a:pt x="217" y="117"/>
                  </a:cubicBezTo>
                  <a:cubicBezTo>
                    <a:pt x="216" y="113"/>
                    <a:pt x="192" y="8"/>
                    <a:pt x="84" y="1"/>
                  </a:cubicBezTo>
                  <a:cubicBezTo>
                    <a:pt x="78" y="0"/>
                    <a:pt x="71" y="0"/>
                    <a:pt x="6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250"/>
            <p:cNvSpPr>
              <a:spLocks noEditPoints="1"/>
            </p:cNvSpPr>
            <p:nvPr/>
          </p:nvSpPr>
          <p:spPr bwMode="auto">
            <a:xfrm>
              <a:off x="6734175" y="2978150"/>
              <a:ext cx="298450" cy="176213"/>
            </a:xfrm>
            <a:custGeom>
              <a:avLst/>
              <a:gdLst>
                <a:gd name="T0" fmla="*/ 162 w 753"/>
                <a:gd name="T1" fmla="*/ 446 h 446"/>
                <a:gd name="T2" fmla="*/ 162 w 753"/>
                <a:gd name="T3" fmla="*/ 446 h 446"/>
                <a:gd name="T4" fmla="*/ 32 w 753"/>
                <a:gd name="T5" fmla="*/ 401 h 446"/>
                <a:gd name="T6" fmla="*/ 2 w 753"/>
                <a:gd name="T7" fmla="*/ 307 h 446"/>
                <a:gd name="T8" fmla="*/ 129 w 753"/>
                <a:gd name="T9" fmla="*/ 192 h 446"/>
                <a:gd name="T10" fmla="*/ 246 w 753"/>
                <a:gd name="T11" fmla="*/ 99 h 446"/>
                <a:gd name="T12" fmla="*/ 279 w 753"/>
                <a:gd name="T13" fmla="*/ 102 h 446"/>
                <a:gd name="T14" fmla="*/ 442 w 753"/>
                <a:gd name="T15" fmla="*/ 0 h 446"/>
                <a:gd name="T16" fmla="*/ 463 w 753"/>
                <a:gd name="T17" fmla="*/ 1 h 446"/>
                <a:gd name="T18" fmla="*/ 624 w 753"/>
                <a:gd name="T19" fmla="*/ 132 h 446"/>
                <a:gd name="T20" fmla="*/ 752 w 753"/>
                <a:gd name="T21" fmla="*/ 289 h 446"/>
                <a:gd name="T22" fmla="*/ 567 w 753"/>
                <a:gd name="T23" fmla="*/ 446 h 446"/>
                <a:gd name="T24" fmla="*/ 559 w 753"/>
                <a:gd name="T25" fmla="*/ 446 h 446"/>
                <a:gd name="T26" fmla="*/ 176 w 753"/>
                <a:gd name="T27" fmla="*/ 446 h 446"/>
                <a:gd name="T28" fmla="*/ 162 w 753"/>
                <a:gd name="T29" fmla="*/ 446 h 446"/>
                <a:gd name="T30" fmla="*/ 138 w 753"/>
                <a:gd name="T31" fmla="*/ 226 h 446"/>
                <a:gd name="T32" fmla="*/ 36 w 753"/>
                <a:gd name="T33" fmla="*/ 309 h 446"/>
                <a:gd name="T34" fmla="*/ 58 w 753"/>
                <a:gd name="T35" fmla="*/ 377 h 446"/>
                <a:gd name="T36" fmla="*/ 162 w 753"/>
                <a:gd name="T37" fmla="*/ 412 h 446"/>
                <a:gd name="T38" fmla="*/ 162 w 753"/>
                <a:gd name="T39" fmla="*/ 412 h 446"/>
                <a:gd name="T40" fmla="*/ 174 w 753"/>
                <a:gd name="T41" fmla="*/ 412 h 446"/>
                <a:gd name="T42" fmla="*/ 175 w 753"/>
                <a:gd name="T43" fmla="*/ 411 h 446"/>
                <a:gd name="T44" fmla="*/ 560 w 753"/>
                <a:gd name="T45" fmla="*/ 412 h 446"/>
                <a:gd name="T46" fmla="*/ 567 w 753"/>
                <a:gd name="T47" fmla="*/ 412 h 446"/>
                <a:gd name="T48" fmla="*/ 717 w 753"/>
                <a:gd name="T49" fmla="*/ 289 h 446"/>
                <a:gd name="T50" fmla="*/ 610 w 753"/>
                <a:gd name="T51" fmla="*/ 166 h 446"/>
                <a:gd name="T52" fmla="*/ 597 w 753"/>
                <a:gd name="T53" fmla="*/ 165 h 446"/>
                <a:gd name="T54" fmla="*/ 594 w 753"/>
                <a:gd name="T55" fmla="*/ 152 h 446"/>
                <a:gd name="T56" fmla="*/ 461 w 753"/>
                <a:gd name="T57" fmla="*/ 36 h 446"/>
                <a:gd name="T58" fmla="*/ 442 w 753"/>
                <a:gd name="T59" fmla="*/ 35 h 446"/>
                <a:gd name="T60" fmla="*/ 307 w 753"/>
                <a:gd name="T61" fmla="*/ 123 h 446"/>
                <a:gd name="T62" fmla="*/ 295 w 753"/>
                <a:gd name="T63" fmla="*/ 142 h 446"/>
                <a:gd name="T64" fmla="*/ 282 w 753"/>
                <a:gd name="T65" fmla="*/ 138 h 446"/>
                <a:gd name="T66" fmla="*/ 246 w 753"/>
                <a:gd name="T67" fmla="*/ 134 h 446"/>
                <a:gd name="T68" fmla="*/ 160 w 753"/>
                <a:gd name="T69" fmla="*/ 211 h 446"/>
                <a:gd name="T70" fmla="*/ 158 w 753"/>
                <a:gd name="T71" fmla="*/ 227 h 446"/>
                <a:gd name="T72" fmla="*/ 142 w 753"/>
                <a:gd name="T73" fmla="*/ 226 h 446"/>
                <a:gd name="T74" fmla="*/ 138 w 753"/>
                <a:gd name="T75" fmla="*/ 226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3" h="446">
                  <a:moveTo>
                    <a:pt x="162" y="446"/>
                  </a:moveTo>
                  <a:cubicBezTo>
                    <a:pt x="162" y="446"/>
                    <a:pt x="162" y="446"/>
                    <a:pt x="162" y="446"/>
                  </a:cubicBezTo>
                  <a:cubicBezTo>
                    <a:pt x="130" y="446"/>
                    <a:pt x="70" y="441"/>
                    <a:pt x="32" y="401"/>
                  </a:cubicBezTo>
                  <a:cubicBezTo>
                    <a:pt x="10" y="377"/>
                    <a:pt x="0" y="346"/>
                    <a:pt x="2" y="307"/>
                  </a:cubicBezTo>
                  <a:cubicBezTo>
                    <a:pt x="5" y="226"/>
                    <a:pt x="68" y="195"/>
                    <a:pt x="129" y="192"/>
                  </a:cubicBezTo>
                  <a:cubicBezTo>
                    <a:pt x="141" y="133"/>
                    <a:pt x="183" y="99"/>
                    <a:pt x="246" y="99"/>
                  </a:cubicBezTo>
                  <a:cubicBezTo>
                    <a:pt x="259" y="99"/>
                    <a:pt x="271" y="101"/>
                    <a:pt x="279" y="102"/>
                  </a:cubicBezTo>
                  <a:cubicBezTo>
                    <a:pt x="311" y="52"/>
                    <a:pt x="345" y="0"/>
                    <a:pt x="442" y="0"/>
                  </a:cubicBezTo>
                  <a:cubicBezTo>
                    <a:pt x="449" y="0"/>
                    <a:pt x="456" y="1"/>
                    <a:pt x="463" y="1"/>
                  </a:cubicBezTo>
                  <a:cubicBezTo>
                    <a:pt x="572" y="8"/>
                    <a:pt x="613" y="99"/>
                    <a:pt x="624" y="132"/>
                  </a:cubicBezTo>
                  <a:cubicBezTo>
                    <a:pt x="728" y="144"/>
                    <a:pt x="753" y="239"/>
                    <a:pt x="752" y="289"/>
                  </a:cubicBezTo>
                  <a:cubicBezTo>
                    <a:pt x="752" y="365"/>
                    <a:pt x="703" y="446"/>
                    <a:pt x="567" y="446"/>
                  </a:cubicBezTo>
                  <a:cubicBezTo>
                    <a:pt x="562" y="446"/>
                    <a:pt x="560" y="446"/>
                    <a:pt x="559" y="446"/>
                  </a:cubicBezTo>
                  <a:cubicBezTo>
                    <a:pt x="176" y="446"/>
                    <a:pt x="176" y="446"/>
                    <a:pt x="176" y="446"/>
                  </a:cubicBezTo>
                  <a:cubicBezTo>
                    <a:pt x="174" y="446"/>
                    <a:pt x="169" y="446"/>
                    <a:pt x="162" y="446"/>
                  </a:cubicBezTo>
                  <a:close/>
                  <a:moveTo>
                    <a:pt x="138" y="226"/>
                  </a:moveTo>
                  <a:cubicBezTo>
                    <a:pt x="108" y="226"/>
                    <a:pt x="39" y="234"/>
                    <a:pt x="36" y="309"/>
                  </a:cubicBezTo>
                  <a:cubicBezTo>
                    <a:pt x="35" y="338"/>
                    <a:pt x="42" y="360"/>
                    <a:pt x="58" y="377"/>
                  </a:cubicBezTo>
                  <a:cubicBezTo>
                    <a:pt x="87" y="409"/>
                    <a:pt x="141" y="412"/>
                    <a:pt x="162" y="412"/>
                  </a:cubicBezTo>
                  <a:cubicBezTo>
                    <a:pt x="162" y="412"/>
                    <a:pt x="162" y="412"/>
                    <a:pt x="162" y="412"/>
                  </a:cubicBezTo>
                  <a:cubicBezTo>
                    <a:pt x="169" y="412"/>
                    <a:pt x="173" y="412"/>
                    <a:pt x="174" y="412"/>
                  </a:cubicBezTo>
                  <a:cubicBezTo>
                    <a:pt x="175" y="411"/>
                    <a:pt x="175" y="411"/>
                    <a:pt x="175" y="411"/>
                  </a:cubicBezTo>
                  <a:cubicBezTo>
                    <a:pt x="560" y="412"/>
                    <a:pt x="560" y="412"/>
                    <a:pt x="560" y="412"/>
                  </a:cubicBezTo>
                  <a:cubicBezTo>
                    <a:pt x="560" y="412"/>
                    <a:pt x="563" y="412"/>
                    <a:pt x="567" y="412"/>
                  </a:cubicBezTo>
                  <a:cubicBezTo>
                    <a:pt x="602" y="412"/>
                    <a:pt x="717" y="403"/>
                    <a:pt x="717" y="289"/>
                  </a:cubicBezTo>
                  <a:cubicBezTo>
                    <a:pt x="718" y="283"/>
                    <a:pt x="718" y="171"/>
                    <a:pt x="610" y="166"/>
                  </a:cubicBezTo>
                  <a:cubicBezTo>
                    <a:pt x="597" y="165"/>
                    <a:pt x="597" y="165"/>
                    <a:pt x="597" y="165"/>
                  </a:cubicBezTo>
                  <a:cubicBezTo>
                    <a:pt x="594" y="152"/>
                    <a:pt x="594" y="152"/>
                    <a:pt x="594" y="152"/>
                  </a:cubicBezTo>
                  <a:cubicBezTo>
                    <a:pt x="593" y="148"/>
                    <a:pt x="569" y="43"/>
                    <a:pt x="461" y="36"/>
                  </a:cubicBezTo>
                  <a:cubicBezTo>
                    <a:pt x="455" y="35"/>
                    <a:pt x="448" y="35"/>
                    <a:pt x="442" y="35"/>
                  </a:cubicBezTo>
                  <a:cubicBezTo>
                    <a:pt x="362" y="35"/>
                    <a:pt x="339" y="72"/>
                    <a:pt x="307" y="123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282" y="138"/>
                    <a:pt x="282" y="138"/>
                    <a:pt x="282" y="138"/>
                  </a:cubicBezTo>
                  <a:cubicBezTo>
                    <a:pt x="282" y="138"/>
                    <a:pt x="266" y="134"/>
                    <a:pt x="246" y="134"/>
                  </a:cubicBezTo>
                  <a:cubicBezTo>
                    <a:pt x="196" y="134"/>
                    <a:pt x="167" y="160"/>
                    <a:pt x="160" y="211"/>
                  </a:cubicBezTo>
                  <a:cubicBezTo>
                    <a:pt x="158" y="227"/>
                    <a:pt x="158" y="227"/>
                    <a:pt x="158" y="227"/>
                  </a:cubicBezTo>
                  <a:cubicBezTo>
                    <a:pt x="142" y="226"/>
                    <a:pt x="142" y="226"/>
                    <a:pt x="142" y="226"/>
                  </a:cubicBezTo>
                  <a:cubicBezTo>
                    <a:pt x="142" y="226"/>
                    <a:pt x="140" y="226"/>
                    <a:pt x="138" y="22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51"/>
            <p:cNvSpPr>
              <a:spLocks/>
            </p:cNvSpPr>
            <p:nvPr/>
          </p:nvSpPr>
          <p:spPr bwMode="auto">
            <a:xfrm>
              <a:off x="6811963" y="3028950"/>
              <a:ext cx="142875" cy="176213"/>
            </a:xfrm>
            <a:custGeom>
              <a:avLst/>
              <a:gdLst>
                <a:gd name="T0" fmla="*/ 57 w 90"/>
                <a:gd name="T1" fmla="*/ 37 h 111"/>
                <a:gd name="T2" fmla="*/ 78 w 90"/>
                <a:gd name="T3" fmla="*/ 57 h 111"/>
                <a:gd name="T4" fmla="*/ 90 w 90"/>
                <a:gd name="T5" fmla="*/ 44 h 111"/>
                <a:gd name="T6" fmla="*/ 45 w 90"/>
                <a:gd name="T7" fmla="*/ 0 h 111"/>
                <a:gd name="T8" fmla="*/ 0 w 90"/>
                <a:gd name="T9" fmla="*/ 44 h 111"/>
                <a:gd name="T10" fmla="*/ 12 w 90"/>
                <a:gd name="T11" fmla="*/ 57 h 111"/>
                <a:gd name="T12" fmla="*/ 33 w 90"/>
                <a:gd name="T13" fmla="*/ 37 h 111"/>
                <a:gd name="T14" fmla="*/ 33 w 90"/>
                <a:gd name="T15" fmla="*/ 111 h 111"/>
                <a:gd name="T16" fmla="*/ 57 w 90"/>
                <a:gd name="T17" fmla="*/ 111 h 111"/>
                <a:gd name="T18" fmla="*/ 57 w 90"/>
                <a:gd name="T19" fmla="*/ 37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1">
                  <a:moveTo>
                    <a:pt x="57" y="37"/>
                  </a:moveTo>
                  <a:lnTo>
                    <a:pt x="78" y="57"/>
                  </a:lnTo>
                  <a:lnTo>
                    <a:pt x="90" y="44"/>
                  </a:lnTo>
                  <a:lnTo>
                    <a:pt x="45" y="0"/>
                  </a:lnTo>
                  <a:lnTo>
                    <a:pt x="0" y="44"/>
                  </a:lnTo>
                  <a:lnTo>
                    <a:pt x="12" y="57"/>
                  </a:lnTo>
                  <a:lnTo>
                    <a:pt x="33" y="37"/>
                  </a:lnTo>
                  <a:lnTo>
                    <a:pt x="33" y="111"/>
                  </a:lnTo>
                  <a:lnTo>
                    <a:pt x="57" y="111"/>
                  </a:lnTo>
                  <a:lnTo>
                    <a:pt x="57" y="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678113" y="2939355"/>
            <a:ext cx="327025" cy="263525"/>
            <a:chOff x="2678113" y="2960688"/>
            <a:chExt cx="327025" cy="263525"/>
          </a:xfrm>
        </p:grpSpPr>
        <p:sp>
          <p:nvSpPr>
            <p:cNvPr id="320" name="Rectangle 252"/>
            <p:cNvSpPr>
              <a:spLocks noChangeArrowheads="1"/>
            </p:cNvSpPr>
            <p:nvPr/>
          </p:nvSpPr>
          <p:spPr bwMode="auto">
            <a:xfrm>
              <a:off x="2808288" y="3163888"/>
              <a:ext cx="66675" cy="396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Rectangle 253"/>
            <p:cNvSpPr>
              <a:spLocks noChangeArrowheads="1"/>
            </p:cNvSpPr>
            <p:nvPr/>
          </p:nvSpPr>
          <p:spPr bwMode="auto">
            <a:xfrm>
              <a:off x="2808288" y="3163888"/>
              <a:ext cx="66675" cy="39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54"/>
            <p:cNvSpPr>
              <a:spLocks/>
            </p:cNvSpPr>
            <p:nvPr/>
          </p:nvSpPr>
          <p:spPr bwMode="auto">
            <a:xfrm>
              <a:off x="2722563" y="2976563"/>
              <a:ext cx="239713" cy="227013"/>
            </a:xfrm>
            <a:custGeom>
              <a:avLst/>
              <a:gdLst>
                <a:gd name="T0" fmla="*/ 151 w 151"/>
                <a:gd name="T1" fmla="*/ 143 h 143"/>
                <a:gd name="T2" fmla="*/ 105 w 151"/>
                <a:gd name="T3" fmla="*/ 143 h 143"/>
                <a:gd name="T4" fmla="*/ 105 w 151"/>
                <a:gd name="T5" fmla="*/ 109 h 143"/>
                <a:gd name="T6" fmla="*/ 45 w 151"/>
                <a:gd name="T7" fmla="*/ 109 h 143"/>
                <a:gd name="T8" fmla="*/ 45 w 151"/>
                <a:gd name="T9" fmla="*/ 143 h 143"/>
                <a:gd name="T10" fmla="*/ 0 w 151"/>
                <a:gd name="T11" fmla="*/ 143 h 143"/>
                <a:gd name="T12" fmla="*/ 0 w 151"/>
                <a:gd name="T13" fmla="*/ 36 h 143"/>
                <a:gd name="T14" fmla="*/ 75 w 151"/>
                <a:gd name="T15" fmla="*/ 0 h 143"/>
                <a:gd name="T16" fmla="*/ 151 w 151"/>
                <a:gd name="T17" fmla="*/ 36 h 143"/>
                <a:gd name="T18" fmla="*/ 151 w 151"/>
                <a:gd name="T19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143">
                  <a:moveTo>
                    <a:pt x="151" y="143"/>
                  </a:moveTo>
                  <a:lnTo>
                    <a:pt x="105" y="143"/>
                  </a:lnTo>
                  <a:lnTo>
                    <a:pt x="105" y="109"/>
                  </a:lnTo>
                  <a:lnTo>
                    <a:pt x="45" y="109"/>
                  </a:lnTo>
                  <a:lnTo>
                    <a:pt x="45" y="143"/>
                  </a:lnTo>
                  <a:lnTo>
                    <a:pt x="0" y="143"/>
                  </a:lnTo>
                  <a:lnTo>
                    <a:pt x="0" y="36"/>
                  </a:lnTo>
                  <a:lnTo>
                    <a:pt x="75" y="0"/>
                  </a:lnTo>
                  <a:lnTo>
                    <a:pt x="151" y="36"/>
                  </a:lnTo>
                  <a:lnTo>
                    <a:pt x="151" y="1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55"/>
            <p:cNvSpPr>
              <a:spLocks/>
            </p:cNvSpPr>
            <p:nvPr/>
          </p:nvSpPr>
          <p:spPr bwMode="auto">
            <a:xfrm>
              <a:off x="2722563" y="2976563"/>
              <a:ext cx="239713" cy="227013"/>
            </a:xfrm>
            <a:custGeom>
              <a:avLst/>
              <a:gdLst>
                <a:gd name="T0" fmla="*/ 151 w 151"/>
                <a:gd name="T1" fmla="*/ 143 h 143"/>
                <a:gd name="T2" fmla="*/ 105 w 151"/>
                <a:gd name="T3" fmla="*/ 143 h 143"/>
                <a:gd name="T4" fmla="*/ 105 w 151"/>
                <a:gd name="T5" fmla="*/ 109 h 143"/>
                <a:gd name="T6" fmla="*/ 45 w 151"/>
                <a:gd name="T7" fmla="*/ 109 h 143"/>
                <a:gd name="T8" fmla="*/ 45 w 151"/>
                <a:gd name="T9" fmla="*/ 143 h 143"/>
                <a:gd name="T10" fmla="*/ 0 w 151"/>
                <a:gd name="T11" fmla="*/ 143 h 143"/>
                <a:gd name="T12" fmla="*/ 0 w 151"/>
                <a:gd name="T13" fmla="*/ 36 h 143"/>
                <a:gd name="T14" fmla="*/ 75 w 151"/>
                <a:gd name="T15" fmla="*/ 0 h 143"/>
                <a:gd name="T16" fmla="*/ 151 w 151"/>
                <a:gd name="T17" fmla="*/ 36 h 143"/>
                <a:gd name="T18" fmla="*/ 151 w 151"/>
                <a:gd name="T19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1" h="143">
                  <a:moveTo>
                    <a:pt x="151" y="143"/>
                  </a:moveTo>
                  <a:lnTo>
                    <a:pt x="105" y="143"/>
                  </a:lnTo>
                  <a:lnTo>
                    <a:pt x="105" y="109"/>
                  </a:lnTo>
                  <a:lnTo>
                    <a:pt x="45" y="109"/>
                  </a:lnTo>
                  <a:lnTo>
                    <a:pt x="45" y="143"/>
                  </a:lnTo>
                  <a:lnTo>
                    <a:pt x="0" y="143"/>
                  </a:lnTo>
                  <a:lnTo>
                    <a:pt x="0" y="36"/>
                  </a:lnTo>
                  <a:lnTo>
                    <a:pt x="75" y="0"/>
                  </a:lnTo>
                  <a:lnTo>
                    <a:pt x="151" y="36"/>
                  </a:lnTo>
                  <a:lnTo>
                    <a:pt x="151" y="14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Rectangle 256"/>
            <p:cNvSpPr>
              <a:spLocks noChangeArrowheads="1"/>
            </p:cNvSpPr>
            <p:nvPr/>
          </p:nvSpPr>
          <p:spPr bwMode="auto">
            <a:xfrm>
              <a:off x="2841625" y="3163888"/>
              <a:ext cx="33338" cy="39688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Rectangle 257"/>
            <p:cNvSpPr>
              <a:spLocks noChangeArrowheads="1"/>
            </p:cNvSpPr>
            <p:nvPr/>
          </p:nvSpPr>
          <p:spPr bwMode="auto">
            <a:xfrm>
              <a:off x="2841625" y="3163888"/>
              <a:ext cx="33338" cy="396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Rectangle 258"/>
            <p:cNvSpPr>
              <a:spLocks noChangeArrowheads="1"/>
            </p:cNvSpPr>
            <p:nvPr/>
          </p:nvSpPr>
          <p:spPr bwMode="auto">
            <a:xfrm>
              <a:off x="2841625" y="2976563"/>
              <a:ext cx="1588" cy="1588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59"/>
            <p:cNvSpPr>
              <a:spLocks/>
            </p:cNvSpPr>
            <p:nvPr/>
          </p:nvSpPr>
          <p:spPr bwMode="auto">
            <a:xfrm>
              <a:off x="2841625" y="297656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60"/>
            <p:cNvSpPr>
              <a:spLocks/>
            </p:cNvSpPr>
            <p:nvPr/>
          </p:nvSpPr>
          <p:spPr bwMode="auto">
            <a:xfrm>
              <a:off x="2841625" y="2976563"/>
              <a:ext cx="120650" cy="227013"/>
            </a:xfrm>
            <a:custGeom>
              <a:avLst/>
              <a:gdLst>
                <a:gd name="T0" fmla="*/ 0 w 76"/>
                <a:gd name="T1" fmla="*/ 0 h 143"/>
                <a:gd name="T2" fmla="*/ 0 w 76"/>
                <a:gd name="T3" fmla="*/ 0 h 143"/>
                <a:gd name="T4" fmla="*/ 0 w 76"/>
                <a:gd name="T5" fmla="*/ 109 h 143"/>
                <a:gd name="T6" fmla="*/ 30 w 76"/>
                <a:gd name="T7" fmla="*/ 109 h 143"/>
                <a:gd name="T8" fmla="*/ 30 w 76"/>
                <a:gd name="T9" fmla="*/ 143 h 143"/>
                <a:gd name="T10" fmla="*/ 76 w 76"/>
                <a:gd name="T11" fmla="*/ 143 h 143"/>
                <a:gd name="T12" fmla="*/ 76 w 76"/>
                <a:gd name="T13" fmla="*/ 36 h 143"/>
                <a:gd name="T14" fmla="*/ 0 w 76"/>
                <a:gd name="T1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43">
                  <a:moveTo>
                    <a:pt x="0" y="0"/>
                  </a:moveTo>
                  <a:lnTo>
                    <a:pt x="0" y="0"/>
                  </a:lnTo>
                  <a:lnTo>
                    <a:pt x="0" y="109"/>
                  </a:lnTo>
                  <a:lnTo>
                    <a:pt x="30" y="109"/>
                  </a:lnTo>
                  <a:lnTo>
                    <a:pt x="30" y="143"/>
                  </a:lnTo>
                  <a:lnTo>
                    <a:pt x="76" y="143"/>
                  </a:lnTo>
                  <a:lnTo>
                    <a:pt x="76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61"/>
            <p:cNvSpPr>
              <a:spLocks/>
            </p:cNvSpPr>
            <p:nvPr/>
          </p:nvSpPr>
          <p:spPr bwMode="auto">
            <a:xfrm>
              <a:off x="2841625" y="2976563"/>
              <a:ext cx="120650" cy="227013"/>
            </a:xfrm>
            <a:custGeom>
              <a:avLst/>
              <a:gdLst>
                <a:gd name="T0" fmla="*/ 0 w 76"/>
                <a:gd name="T1" fmla="*/ 0 h 143"/>
                <a:gd name="T2" fmla="*/ 0 w 76"/>
                <a:gd name="T3" fmla="*/ 0 h 143"/>
                <a:gd name="T4" fmla="*/ 0 w 76"/>
                <a:gd name="T5" fmla="*/ 109 h 143"/>
                <a:gd name="T6" fmla="*/ 30 w 76"/>
                <a:gd name="T7" fmla="*/ 109 h 143"/>
                <a:gd name="T8" fmla="*/ 30 w 76"/>
                <a:gd name="T9" fmla="*/ 143 h 143"/>
                <a:gd name="T10" fmla="*/ 76 w 76"/>
                <a:gd name="T11" fmla="*/ 143 h 143"/>
                <a:gd name="T12" fmla="*/ 76 w 76"/>
                <a:gd name="T13" fmla="*/ 36 h 143"/>
                <a:gd name="T14" fmla="*/ 0 w 76"/>
                <a:gd name="T1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" h="143">
                  <a:moveTo>
                    <a:pt x="0" y="0"/>
                  </a:moveTo>
                  <a:lnTo>
                    <a:pt x="0" y="0"/>
                  </a:lnTo>
                  <a:lnTo>
                    <a:pt x="0" y="109"/>
                  </a:lnTo>
                  <a:lnTo>
                    <a:pt x="30" y="109"/>
                  </a:lnTo>
                  <a:lnTo>
                    <a:pt x="30" y="143"/>
                  </a:lnTo>
                  <a:lnTo>
                    <a:pt x="76" y="143"/>
                  </a:lnTo>
                  <a:lnTo>
                    <a:pt x="76" y="3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62"/>
            <p:cNvSpPr>
              <a:spLocks/>
            </p:cNvSpPr>
            <p:nvPr/>
          </p:nvSpPr>
          <p:spPr bwMode="auto">
            <a:xfrm>
              <a:off x="2817813" y="2998788"/>
              <a:ext cx="47625" cy="47625"/>
            </a:xfrm>
            <a:custGeom>
              <a:avLst/>
              <a:gdLst>
                <a:gd name="T0" fmla="*/ 30 w 30"/>
                <a:gd name="T1" fmla="*/ 10 h 30"/>
                <a:gd name="T2" fmla="*/ 20 w 30"/>
                <a:gd name="T3" fmla="*/ 10 h 30"/>
                <a:gd name="T4" fmla="*/ 20 w 30"/>
                <a:gd name="T5" fmla="*/ 0 h 30"/>
                <a:gd name="T6" fmla="*/ 10 w 30"/>
                <a:gd name="T7" fmla="*/ 0 h 30"/>
                <a:gd name="T8" fmla="*/ 10 w 30"/>
                <a:gd name="T9" fmla="*/ 10 h 30"/>
                <a:gd name="T10" fmla="*/ 0 w 30"/>
                <a:gd name="T11" fmla="*/ 10 h 30"/>
                <a:gd name="T12" fmla="*/ 0 w 30"/>
                <a:gd name="T13" fmla="*/ 20 h 30"/>
                <a:gd name="T14" fmla="*/ 10 w 30"/>
                <a:gd name="T15" fmla="*/ 20 h 30"/>
                <a:gd name="T16" fmla="*/ 10 w 30"/>
                <a:gd name="T17" fmla="*/ 30 h 30"/>
                <a:gd name="T18" fmla="*/ 20 w 30"/>
                <a:gd name="T19" fmla="*/ 30 h 30"/>
                <a:gd name="T20" fmla="*/ 20 w 30"/>
                <a:gd name="T21" fmla="*/ 20 h 30"/>
                <a:gd name="T22" fmla="*/ 30 w 30"/>
                <a:gd name="T23" fmla="*/ 20 h 30"/>
                <a:gd name="T24" fmla="*/ 30 w 30"/>
                <a:gd name="T25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30" y="10"/>
                  </a:moveTo>
                  <a:lnTo>
                    <a:pt x="20" y="1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10" y="20"/>
                  </a:lnTo>
                  <a:lnTo>
                    <a:pt x="10" y="30"/>
                  </a:lnTo>
                  <a:lnTo>
                    <a:pt x="20" y="30"/>
                  </a:lnTo>
                  <a:lnTo>
                    <a:pt x="20" y="20"/>
                  </a:lnTo>
                  <a:lnTo>
                    <a:pt x="30" y="20"/>
                  </a:lnTo>
                  <a:lnTo>
                    <a:pt x="30" y="1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Rectangle 263"/>
            <p:cNvSpPr>
              <a:spLocks noChangeArrowheads="1"/>
            </p:cNvSpPr>
            <p:nvPr/>
          </p:nvSpPr>
          <p:spPr bwMode="auto">
            <a:xfrm>
              <a:off x="2746375" y="30638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Rectangle 264"/>
            <p:cNvSpPr>
              <a:spLocks noChangeArrowheads="1"/>
            </p:cNvSpPr>
            <p:nvPr/>
          </p:nvSpPr>
          <p:spPr bwMode="auto">
            <a:xfrm>
              <a:off x="2789238" y="3063875"/>
              <a:ext cx="20638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Rectangle 265"/>
            <p:cNvSpPr>
              <a:spLocks noChangeArrowheads="1"/>
            </p:cNvSpPr>
            <p:nvPr/>
          </p:nvSpPr>
          <p:spPr bwMode="auto">
            <a:xfrm>
              <a:off x="2830513" y="30638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Rectangle 266"/>
            <p:cNvSpPr>
              <a:spLocks noChangeArrowheads="1"/>
            </p:cNvSpPr>
            <p:nvPr/>
          </p:nvSpPr>
          <p:spPr bwMode="auto">
            <a:xfrm>
              <a:off x="2873375" y="3063875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Rectangle 267"/>
            <p:cNvSpPr>
              <a:spLocks noChangeArrowheads="1"/>
            </p:cNvSpPr>
            <p:nvPr/>
          </p:nvSpPr>
          <p:spPr bwMode="auto">
            <a:xfrm>
              <a:off x="2914650" y="3063875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Rectangle 268"/>
            <p:cNvSpPr>
              <a:spLocks noChangeArrowheads="1"/>
            </p:cNvSpPr>
            <p:nvPr/>
          </p:nvSpPr>
          <p:spPr bwMode="auto">
            <a:xfrm>
              <a:off x="2746375" y="3105150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Rectangle 269"/>
            <p:cNvSpPr>
              <a:spLocks noChangeArrowheads="1"/>
            </p:cNvSpPr>
            <p:nvPr/>
          </p:nvSpPr>
          <p:spPr bwMode="auto">
            <a:xfrm>
              <a:off x="2789238" y="3105150"/>
              <a:ext cx="20638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Rectangle 270"/>
            <p:cNvSpPr>
              <a:spLocks noChangeArrowheads="1"/>
            </p:cNvSpPr>
            <p:nvPr/>
          </p:nvSpPr>
          <p:spPr bwMode="auto">
            <a:xfrm>
              <a:off x="2830513" y="3105150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Rectangle 271"/>
            <p:cNvSpPr>
              <a:spLocks noChangeArrowheads="1"/>
            </p:cNvSpPr>
            <p:nvPr/>
          </p:nvSpPr>
          <p:spPr bwMode="auto">
            <a:xfrm>
              <a:off x="2873375" y="3105150"/>
              <a:ext cx="22225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Rectangle 272"/>
            <p:cNvSpPr>
              <a:spLocks noChangeArrowheads="1"/>
            </p:cNvSpPr>
            <p:nvPr/>
          </p:nvSpPr>
          <p:spPr bwMode="auto">
            <a:xfrm>
              <a:off x="2914650" y="3105150"/>
              <a:ext cx="23813" cy="22225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73"/>
            <p:cNvSpPr>
              <a:spLocks noEditPoints="1"/>
            </p:cNvSpPr>
            <p:nvPr/>
          </p:nvSpPr>
          <p:spPr bwMode="auto">
            <a:xfrm>
              <a:off x="2678113" y="2960688"/>
              <a:ext cx="327025" cy="263525"/>
            </a:xfrm>
            <a:custGeom>
              <a:avLst/>
              <a:gdLst>
                <a:gd name="T0" fmla="*/ 188 w 206"/>
                <a:gd name="T1" fmla="*/ 153 h 166"/>
                <a:gd name="T2" fmla="*/ 188 w 206"/>
                <a:gd name="T3" fmla="*/ 40 h 166"/>
                <a:gd name="T4" fmla="*/ 103 w 206"/>
                <a:gd name="T5" fmla="*/ 0 h 166"/>
                <a:gd name="T6" fmla="*/ 19 w 206"/>
                <a:gd name="T7" fmla="*/ 40 h 166"/>
                <a:gd name="T8" fmla="*/ 19 w 206"/>
                <a:gd name="T9" fmla="*/ 153 h 166"/>
                <a:gd name="T10" fmla="*/ 0 w 206"/>
                <a:gd name="T11" fmla="*/ 153 h 166"/>
                <a:gd name="T12" fmla="*/ 0 w 206"/>
                <a:gd name="T13" fmla="*/ 166 h 166"/>
                <a:gd name="T14" fmla="*/ 206 w 206"/>
                <a:gd name="T15" fmla="*/ 166 h 166"/>
                <a:gd name="T16" fmla="*/ 206 w 206"/>
                <a:gd name="T17" fmla="*/ 153 h 166"/>
                <a:gd name="T18" fmla="*/ 188 w 206"/>
                <a:gd name="T19" fmla="*/ 153 h 166"/>
                <a:gd name="T20" fmla="*/ 124 w 206"/>
                <a:gd name="T21" fmla="*/ 153 h 166"/>
                <a:gd name="T22" fmla="*/ 82 w 206"/>
                <a:gd name="T23" fmla="*/ 153 h 166"/>
                <a:gd name="T24" fmla="*/ 82 w 206"/>
                <a:gd name="T25" fmla="*/ 128 h 166"/>
                <a:gd name="T26" fmla="*/ 124 w 206"/>
                <a:gd name="T27" fmla="*/ 128 h 166"/>
                <a:gd name="T28" fmla="*/ 124 w 206"/>
                <a:gd name="T29" fmla="*/ 153 h 166"/>
                <a:gd name="T30" fmla="*/ 179 w 206"/>
                <a:gd name="T31" fmla="*/ 153 h 166"/>
                <a:gd name="T32" fmla="*/ 133 w 206"/>
                <a:gd name="T33" fmla="*/ 153 h 166"/>
                <a:gd name="T34" fmla="*/ 133 w 206"/>
                <a:gd name="T35" fmla="*/ 119 h 166"/>
                <a:gd name="T36" fmla="*/ 73 w 206"/>
                <a:gd name="T37" fmla="*/ 119 h 166"/>
                <a:gd name="T38" fmla="*/ 73 w 206"/>
                <a:gd name="T39" fmla="*/ 153 h 166"/>
                <a:gd name="T40" fmla="*/ 28 w 206"/>
                <a:gd name="T41" fmla="*/ 153 h 166"/>
                <a:gd name="T42" fmla="*/ 28 w 206"/>
                <a:gd name="T43" fmla="*/ 46 h 166"/>
                <a:gd name="T44" fmla="*/ 103 w 206"/>
                <a:gd name="T45" fmla="*/ 10 h 166"/>
                <a:gd name="T46" fmla="*/ 179 w 206"/>
                <a:gd name="T47" fmla="*/ 46 h 166"/>
                <a:gd name="T48" fmla="*/ 179 w 206"/>
                <a:gd name="T49" fmla="*/ 15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6" h="166">
                  <a:moveTo>
                    <a:pt x="188" y="153"/>
                  </a:moveTo>
                  <a:lnTo>
                    <a:pt x="188" y="40"/>
                  </a:lnTo>
                  <a:lnTo>
                    <a:pt x="103" y="0"/>
                  </a:lnTo>
                  <a:lnTo>
                    <a:pt x="19" y="40"/>
                  </a:lnTo>
                  <a:lnTo>
                    <a:pt x="19" y="153"/>
                  </a:lnTo>
                  <a:lnTo>
                    <a:pt x="0" y="153"/>
                  </a:lnTo>
                  <a:lnTo>
                    <a:pt x="0" y="166"/>
                  </a:lnTo>
                  <a:lnTo>
                    <a:pt x="206" y="166"/>
                  </a:lnTo>
                  <a:lnTo>
                    <a:pt x="206" y="153"/>
                  </a:lnTo>
                  <a:lnTo>
                    <a:pt x="188" y="153"/>
                  </a:lnTo>
                  <a:close/>
                  <a:moveTo>
                    <a:pt x="124" y="153"/>
                  </a:moveTo>
                  <a:lnTo>
                    <a:pt x="82" y="153"/>
                  </a:lnTo>
                  <a:lnTo>
                    <a:pt x="82" y="128"/>
                  </a:lnTo>
                  <a:lnTo>
                    <a:pt x="124" y="128"/>
                  </a:lnTo>
                  <a:lnTo>
                    <a:pt x="124" y="153"/>
                  </a:lnTo>
                  <a:close/>
                  <a:moveTo>
                    <a:pt x="179" y="153"/>
                  </a:moveTo>
                  <a:lnTo>
                    <a:pt x="133" y="153"/>
                  </a:lnTo>
                  <a:lnTo>
                    <a:pt x="133" y="119"/>
                  </a:lnTo>
                  <a:lnTo>
                    <a:pt x="73" y="119"/>
                  </a:lnTo>
                  <a:lnTo>
                    <a:pt x="73" y="153"/>
                  </a:lnTo>
                  <a:lnTo>
                    <a:pt x="28" y="153"/>
                  </a:lnTo>
                  <a:lnTo>
                    <a:pt x="28" y="46"/>
                  </a:lnTo>
                  <a:lnTo>
                    <a:pt x="103" y="10"/>
                  </a:lnTo>
                  <a:lnTo>
                    <a:pt x="179" y="46"/>
                  </a:lnTo>
                  <a:lnTo>
                    <a:pt x="179" y="1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165725" y="2917923"/>
            <a:ext cx="198438" cy="306388"/>
            <a:chOff x="5165725" y="2936875"/>
            <a:chExt cx="198438" cy="306388"/>
          </a:xfrm>
        </p:grpSpPr>
        <p:sp>
          <p:nvSpPr>
            <p:cNvPr id="351" name="Oval 274"/>
            <p:cNvSpPr>
              <a:spLocks noChangeArrowheads="1"/>
            </p:cNvSpPr>
            <p:nvPr/>
          </p:nvSpPr>
          <p:spPr bwMode="auto">
            <a:xfrm>
              <a:off x="5249863" y="3151188"/>
              <a:ext cx="30163" cy="31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Oval 275"/>
            <p:cNvSpPr>
              <a:spLocks noChangeArrowheads="1"/>
            </p:cNvSpPr>
            <p:nvPr/>
          </p:nvSpPr>
          <p:spPr bwMode="auto">
            <a:xfrm>
              <a:off x="5249863" y="3067050"/>
              <a:ext cx="30163" cy="317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76"/>
            <p:cNvSpPr>
              <a:spLocks noEditPoints="1"/>
            </p:cNvSpPr>
            <p:nvPr/>
          </p:nvSpPr>
          <p:spPr bwMode="auto">
            <a:xfrm>
              <a:off x="5226050" y="2949575"/>
              <a:ext cx="77788" cy="266700"/>
            </a:xfrm>
            <a:custGeom>
              <a:avLst/>
              <a:gdLst>
                <a:gd name="T0" fmla="*/ 199 w 199"/>
                <a:gd name="T1" fmla="*/ 0 h 670"/>
                <a:gd name="T2" fmla="*/ 99 w 199"/>
                <a:gd name="T3" fmla="*/ 0 h 670"/>
                <a:gd name="T4" fmla="*/ 0 w 199"/>
                <a:gd name="T5" fmla="*/ 0 h 670"/>
                <a:gd name="T6" fmla="*/ 0 w 199"/>
                <a:gd name="T7" fmla="*/ 670 h 670"/>
                <a:gd name="T8" fmla="*/ 99 w 199"/>
                <a:gd name="T9" fmla="*/ 670 h 670"/>
                <a:gd name="T10" fmla="*/ 199 w 199"/>
                <a:gd name="T11" fmla="*/ 670 h 670"/>
                <a:gd name="T12" fmla="*/ 199 w 199"/>
                <a:gd name="T13" fmla="*/ 0 h 670"/>
                <a:gd name="T14" fmla="*/ 100 w 199"/>
                <a:gd name="T15" fmla="*/ 619 h 670"/>
                <a:gd name="T16" fmla="*/ 99 w 199"/>
                <a:gd name="T17" fmla="*/ 619 h 670"/>
                <a:gd name="T18" fmla="*/ 26 w 199"/>
                <a:gd name="T19" fmla="*/ 545 h 670"/>
                <a:gd name="T20" fmla="*/ 99 w 199"/>
                <a:gd name="T21" fmla="*/ 471 h 670"/>
                <a:gd name="T22" fmla="*/ 100 w 199"/>
                <a:gd name="T23" fmla="*/ 471 h 670"/>
                <a:gd name="T24" fmla="*/ 174 w 199"/>
                <a:gd name="T25" fmla="*/ 545 h 670"/>
                <a:gd name="T26" fmla="*/ 100 w 199"/>
                <a:gd name="T27" fmla="*/ 619 h 670"/>
                <a:gd name="T28" fmla="*/ 100 w 199"/>
                <a:gd name="T29" fmla="*/ 409 h 670"/>
                <a:gd name="T30" fmla="*/ 99 w 199"/>
                <a:gd name="T31" fmla="*/ 409 h 670"/>
                <a:gd name="T32" fmla="*/ 26 w 199"/>
                <a:gd name="T33" fmla="*/ 335 h 670"/>
                <a:gd name="T34" fmla="*/ 99 w 199"/>
                <a:gd name="T35" fmla="*/ 261 h 670"/>
                <a:gd name="T36" fmla="*/ 100 w 199"/>
                <a:gd name="T37" fmla="*/ 261 h 670"/>
                <a:gd name="T38" fmla="*/ 174 w 199"/>
                <a:gd name="T39" fmla="*/ 335 h 670"/>
                <a:gd name="T40" fmla="*/ 100 w 199"/>
                <a:gd name="T41" fmla="*/ 409 h 670"/>
                <a:gd name="T42" fmla="*/ 100 w 199"/>
                <a:gd name="T43" fmla="*/ 199 h 670"/>
                <a:gd name="T44" fmla="*/ 99 w 199"/>
                <a:gd name="T45" fmla="*/ 199 h 670"/>
                <a:gd name="T46" fmla="*/ 26 w 199"/>
                <a:gd name="T47" fmla="*/ 125 h 670"/>
                <a:gd name="T48" fmla="*/ 99 w 199"/>
                <a:gd name="T49" fmla="*/ 51 h 670"/>
                <a:gd name="T50" fmla="*/ 100 w 199"/>
                <a:gd name="T51" fmla="*/ 51 h 670"/>
                <a:gd name="T52" fmla="*/ 174 w 199"/>
                <a:gd name="T53" fmla="*/ 125 h 670"/>
                <a:gd name="T54" fmla="*/ 100 w 199"/>
                <a:gd name="T55" fmla="*/ 199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9" h="670">
                  <a:moveTo>
                    <a:pt x="199" y="0"/>
                  </a:moveTo>
                  <a:cubicBezTo>
                    <a:pt x="99" y="0"/>
                    <a:pt x="99" y="0"/>
                    <a:pt x="9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99" y="670"/>
                    <a:pt x="99" y="670"/>
                    <a:pt x="99" y="670"/>
                  </a:cubicBezTo>
                  <a:cubicBezTo>
                    <a:pt x="199" y="670"/>
                    <a:pt x="199" y="670"/>
                    <a:pt x="199" y="670"/>
                  </a:cubicBezTo>
                  <a:cubicBezTo>
                    <a:pt x="199" y="0"/>
                    <a:pt x="199" y="0"/>
                    <a:pt x="199" y="0"/>
                  </a:cubicBezTo>
                  <a:moveTo>
                    <a:pt x="100" y="619"/>
                  </a:moveTo>
                  <a:cubicBezTo>
                    <a:pt x="99" y="619"/>
                    <a:pt x="99" y="619"/>
                    <a:pt x="99" y="619"/>
                  </a:cubicBezTo>
                  <a:cubicBezTo>
                    <a:pt x="59" y="619"/>
                    <a:pt x="26" y="586"/>
                    <a:pt x="26" y="545"/>
                  </a:cubicBezTo>
                  <a:cubicBezTo>
                    <a:pt x="26" y="505"/>
                    <a:pt x="59" y="471"/>
                    <a:pt x="99" y="471"/>
                  </a:cubicBezTo>
                  <a:cubicBezTo>
                    <a:pt x="100" y="471"/>
                    <a:pt x="100" y="471"/>
                    <a:pt x="100" y="471"/>
                  </a:cubicBezTo>
                  <a:cubicBezTo>
                    <a:pt x="140" y="471"/>
                    <a:pt x="174" y="504"/>
                    <a:pt x="174" y="545"/>
                  </a:cubicBezTo>
                  <a:cubicBezTo>
                    <a:pt x="174" y="586"/>
                    <a:pt x="140" y="619"/>
                    <a:pt x="100" y="619"/>
                  </a:cubicBezTo>
                  <a:moveTo>
                    <a:pt x="100" y="409"/>
                  </a:moveTo>
                  <a:cubicBezTo>
                    <a:pt x="99" y="409"/>
                    <a:pt x="99" y="409"/>
                    <a:pt x="99" y="409"/>
                  </a:cubicBezTo>
                  <a:cubicBezTo>
                    <a:pt x="59" y="409"/>
                    <a:pt x="26" y="376"/>
                    <a:pt x="26" y="335"/>
                  </a:cubicBezTo>
                  <a:cubicBezTo>
                    <a:pt x="26" y="295"/>
                    <a:pt x="59" y="261"/>
                    <a:pt x="99" y="261"/>
                  </a:cubicBezTo>
                  <a:cubicBezTo>
                    <a:pt x="100" y="261"/>
                    <a:pt x="100" y="261"/>
                    <a:pt x="100" y="261"/>
                  </a:cubicBezTo>
                  <a:cubicBezTo>
                    <a:pt x="140" y="261"/>
                    <a:pt x="174" y="294"/>
                    <a:pt x="174" y="335"/>
                  </a:cubicBezTo>
                  <a:cubicBezTo>
                    <a:pt x="174" y="376"/>
                    <a:pt x="140" y="409"/>
                    <a:pt x="100" y="409"/>
                  </a:cubicBezTo>
                  <a:moveTo>
                    <a:pt x="100" y="199"/>
                  </a:moveTo>
                  <a:cubicBezTo>
                    <a:pt x="99" y="199"/>
                    <a:pt x="99" y="199"/>
                    <a:pt x="99" y="199"/>
                  </a:cubicBezTo>
                  <a:cubicBezTo>
                    <a:pt x="59" y="199"/>
                    <a:pt x="26" y="166"/>
                    <a:pt x="26" y="125"/>
                  </a:cubicBezTo>
                  <a:cubicBezTo>
                    <a:pt x="26" y="84"/>
                    <a:pt x="59" y="51"/>
                    <a:pt x="99" y="51"/>
                  </a:cubicBezTo>
                  <a:cubicBezTo>
                    <a:pt x="100" y="51"/>
                    <a:pt x="100" y="51"/>
                    <a:pt x="100" y="51"/>
                  </a:cubicBezTo>
                  <a:cubicBezTo>
                    <a:pt x="140" y="51"/>
                    <a:pt x="174" y="84"/>
                    <a:pt x="174" y="125"/>
                  </a:cubicBezTo>
                  <a:cubicBezTo>
                    <a:pt x="174" y="166"/>
                    <a:pt x="140" y="199"/>
                    <a:pt x="100" y="19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277"/>
            <p:cNvSpPr>
              <a:spLocks/>
            </p:cNvSpPr>
            <p:nvPr/>
          </p:nvSpPr>
          <p:spPr bwMode="auto">
            <a:xfrm>
              <a:off x="5264150" y="2949575"/>
              <a:ext cx="39688" cy="266700"/>
            </a:xfrm>
            <a:custGeom>
              <a:avLst/>
              <a:gdLst>
                <a:gd name="T0" fmla="*/ 100 w 100"/>
                <a:gd name="T1" fmla="*/ 0 h 670"/>
                <a:gd name="T2" fmla="*/ 0 w 100"/>
                <a:gd name="T3" fmla="*/ 0 h 670"/>
                <a:gd name="T4" fmla="*/ 0 w 100"/>
                <a:gd name="T5" fmla="*/ 0 h 670"/>
                <a:gd name="T6" fmla="*/ 0 w 100"/>
                <a:gd name="T7" fmla="*/ 51 h 670"/>
                <a:gd name="T8" fmla="*/ 1 w 100"/>
                <a:gd name="T9" fmla="*/ 51 h 670"/>
                <a:gd name="T10" fmla="*/ 75 w 100"/>
                <a:gd name="T11" fmla="*/ 125 h 670"/>
                <a:gd name="T12" fmla="*/ 75 w 100"/>
                <a:gd name="T13" fmla="*/ 125 h 670"/>
                <a:gd name="T14" fmla="*/ 75 w 100"/>
                <a:gd name="T15" fmla="*/ 125 h 670"/>
                <a:gd name="T16" fmla="*/ 1 w 100"/>
                <a:gd name="T17" fmla="*/ 199 h 670"/>
                <a:gd name="T18" fmla="*/ 1 w 100"/>
                <a:gd name="T19" fmla="*/ 199 h 670"/>
                <a:gd name="T20" fmla="*/ 0 w 100"/>
                <a:gd name="T21" fmla="*/ 199 h 670"/>
                <a:gd name="T22" fmla="*/ 0 w 100"/>
                <a:gd name="T23" fmla="*/ 261 h 670"/>
                <a:gd name="T24" fmla="*/ 1 w 100"/>
                <a:gd name="T25" fmla="*/ 261 h 670"/>
                <a:gd name="T26" fmla="*/ 75 w 100"/>
                <a:gd name="T27" fmla="*/ 335 h 670"/>
                <a:gd name="T28" fmla="*/ 75 w 100"/>
                <a:gd name="T29" fmla="*/ 335 h 670"/>
                <a:gd name="T30" fmla="*/ 75 w 100"/>
                <a:gd name="T31" fmla="*/ 335 h 670"/>
                <a:gd name="T32" fmla="*/ 1 w 100"/>
                <a:gd name="T33" fmla="*/ 409 h 670"/>
                <a:gd name="T34" fmla="*/ 0 w 100"/>
                <a:gd name="T35" fmla="*/ 409 h 670"/>
                <a:gd name="T36" fmla="*/ 0 w 100"/>
                <a:gd name="T37" fmla="*/ 471 h 670"/>
                <a:gd name="T38" fmla="*/ 1 w 100"/>
                <a:gd name="T39" fmla="*/ 471 h 670"/>
                <a:gd name="T40" fmla="*/ 75 w 100"/>
                <a:gd name="T41" fmla="*/ 545 h 670"/>
                <a:gd name="T42" fmla="*/ 75 w 100"/>
                <a:gd name="T43" fmla="*/ 545 h 670"/>
                <a:gd name="T44" fmla="*/ 75 w 100"/>
                <a:gd name="T45" fmla="*/ 545 h 670"/>
                <a:gd name="T46" fmla="*/ 1 w 100"/>
                <a:gd name="T47" fmla="*/ 619 h 670"/>
                <a:gd name="T48" fmla="*/ 0 w 100"/>
                <a:gd name="T49" fmla="*/ 619 h 670"/>
                <a:gd name="T50" fmla="*/ 0 w 100"/>
                <a:gd name="T51" fmla="*/ 670 h 670"/>
                <a:gd name="T52" fmla="*/ 100 w 100"/>
                <a:gd name="T53" fmla="*/ 670 h 670"/>
                <a:gd name="T54" fmla="*/ 100 w 100"/>
                <a:gd name="T55" fmla="*/ 0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0" h="670">
                  <a:moveTo>
                    <a:pt x="1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41" y="51"/>
                    <a:pt x="75" y="84"/>
                    <a:pt x="75" y="125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75" y="125"/>
                    <a:pt x="75" y="125"/>
                    <a:pt x="75" y="125"/>
                  </a:cubicBezTo>
                  <a:cubicBezTo>
                    <a:pt x="75" y="166"/>
                    <a:pt x="41" y="199"/>
                    <a:pt x="1" y="199"/>
                  </a:cubicBezTo>
                  <a:cubicBezTo>
                    <a:pt x="1" y="199"/>
                    <a:pt x="1" y="199"/>
                    <a:pt x="1" y="199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0" y="261"/>
                    <a:pt x="0" y="261"/>
                    <a:pt x="0" y="261"/>
                  </a:cubicBezTo>
                  <a:cubicBezTo>
                    <a:pt x="1" y="261"/>
                    <a:pt x="1" y="261"/>
                    <a:pt x="1" y="261"/>
                  </a:cubicBezTo>
                  <a:cubicBezTo>
                    <a:pt x="41" y="261"/>
                    <a:pt x="75" y="294"/>
                    <a:pt x="75" y="335"/>
                  </a:cubicBezTo>
                  <a:cubicBezTo>
                    <a:pt x="75" y="335"/>
                    <a:pt x="75" y="335"/>
                    <a:pt x="75" y="335"/>
                  </a:cubicBezTo>
                  <a:cubicBezTo>
                    <a:pt x="75" y="335"/>
                    <a:pt x="75" y="335"/>
                    <a:pt x="75" y="335"/>
                  </a:cubicBezTo>
                  <a:cubicBezTo>
                    <a:pt x="75" y="376"/>
                    <a:pt x="41" y="409"/>
                    <a:pt x="1" y="409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1" y="471"/>
                    <a:pt x="1" y="471"/>
                    <a:pt x="1" y="471"/>
                  </a:cubicBezTo>
                  <a:cubicBezTo>
                    <a:pt x="41" y="471"/>
                    <a:pt x="75" y="504"/>
                    <a:pt x="75" y="545"/>
                  </a:cubicBezTo>
                  <a:cubicBezTo>
                    <a:pt x="75" y="545"/>
                    <a:pt x="75" y="545"/>
                    <a:pt x="75" y="545"/>
                  </a:cubicBezTo>
                  <a:cubicBezTo>
                    <a:pt x="75" y="545"/>
                    <a:pt x="75" y="545"/>
                    <a:pt x="75" y="545"/>
                  </a:cubicBezTo>
                  <a:cubicBezTo>
                    <a:pt x="75" y="586"/>
                    <a:pt x="41" y="619"/>
                    <a:pt x="1" y="619"/>
                  </a:cubicBezTo>
                  <a:cubicBezTo>
                    <a:pt x="0" y="619"/>
                    <a:pt x="0" y="619"/>
                    <a:pt x="0" y="619"/>
                  </a:cubicBezTo>
                  <a:cubicBezTo>
                    <a:pt x="0" y="670"/>
                    <a:pt x="0" y="670"/>
                    <a:pt x="0" y="670"/>
                  </a:cubicBezTo>
                  <a:cubicBezTo>
                    <a:pt x="100" y="670"/>
                    <a:pt x="100" y="670"/>
                    <a:pt x="100" y="670"/>
                  </a:cubicBezTo>
                  <a:cubicBezTo>
                    <a:pt x="100" y="0"/>
                    <a:pt x="100" y="0"/>
                    <a:pt x="10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78"/>
            <p:cNvSpPr>
              <a:spLocks noEditPoints="1"/>
            </p:cNvSpPr>
            <p:nvPr/>
          </p:nvSpPr>
          <p:spPr bwMode="auto">
            <a:xfrm>
              <a:off x="5165725" y="2936875"/>
              <a:ext cx="198438" cy="306388"/>
            </a:xfrm>
            <a:custGeom>
              <a:avLst/>
              <a:gdLst>
                <a:gd name="T0" fmla="*/ 125 w 125"/>
                <a:gd name="T1" fmla="*/ 74 h 193"/>
                <a:gd name="T2" fmla="*/ 96 w 125"/>
                <a:gd name="T3" fmla="*/ 74 h 193"/>
                <a:gd name="T4" fmla="*/ 96 w 125"/>
                <a:gd name="T5" fmla="*/ 43 h 193"/>
                <a:gd name="T6" fmla="*/ 125 w 125"/>
                <a:gd name="T7" fmla="*/ 14 h 193"/>
                <a:gd name="T8" fmla="*/ 96 w 125"/>
                <a:gd name="T9" fmla="*/ 14 h 193"/>
                <a:gd name="T10" fmla="*/ 96 w 125"/>
                <a:gd name="T11" fmla="*/ 0 h 193"/>
                <a:gd name="T12" fmla="*/ 29 w 125"/>
                <a:gd name="T13" fmla="*/ 0 h 193"/>
                <a:gd name="T14" fmla="*/ 29 w 125"/>
                <a:gd name="T15" fmla="*/ 13 h 193"/>
                <a:gd name="T16" fmla="*/ 0 w 125"/>
                <a:gd name="T17" fmla="*/ 13 h 193"/>
                <a:gd name="T18" fmla="*/ 29 w 125"/>
                <a:gd name="T19" fmla="*/ 42 h 193"/>
                <a:gd name="T20" fmla="*/ 29 w 125"/>
                <a:gd name="T21" fmla="*/ 73 h 193"/>
                <a:gd name="T22" fmla="*/ 0 w 125"/>
                <a:gd name="T23" fmla="*/ 73 h 193"/>
                <a:gd name="T24" fmla="*/ 29 w 125"/>
                <a:gd name="T25" fmla="*/ 102 h 193"/>
                <a:gd name="T26" fmla="*/ 29 w 125"/>
                <a:gd name="T27" fmla="*/ 134 h 193"/>
                <a:gd name="T28" fmla="*/ 0 w 125"/>
                <a:gd name="T29" fmla="*/ 134 h 193"/>
                <a:gd name="T30" fmla="*/ 29 w 125"/>
                <a:gd name="T31" fmla="*/ 162 h 193"/>
                <a:gd name="T32" fmla="*/ 29 w 125"/>
                <a:gd name="T33" fmla="*/ 184 h 193"/>
                <a:gd name="T34" fmla="*/ 47 w 125"/>
                <a:gd name="T35" fmla="*/ 184 h 193"/>
                <a:gd name="T36" fmla="*/ 47 w 125"/>
                <a:gd name="T37" fmla="*/ 193 h 193"/>
                <a:gd name="T38" fmla="*/ 78 w 125"/>
                <a:gd name="T39" fmla="*/ 193 h 193"/>
                <a:gd name="T40" fmla="*/ 78 w 125"/>
                <a:gd name="T41" fmla="*/ 184 h 193"/>
                <a:gd name="T42" fmla="*/ 96 w 125"/>
                <a:gd name="T43" fmla="*/ 184 h 193"/>
                <a:gd name="T44" fmla="*/ 96 w 125"/>
                <a:gd name="T45" fmla="*/ 164 h 193"/>
                <a:gd name="T46" fmla="*/ 125 w 125"/>
                <a:gd name="T47" fmla="*/ 135 h 193"/>
                <a:gd name="T48" fmla="*/ 96 w 125"/>
                <a:gd name="T49" fmla="*/ 135 h 193"/>
                <a:gd name="T50" fmla="*/ 96 w 125"/>
                <a:gd name="T51" fmla="*/ 103 h 193"/>
                <a:gd name="T52" fmla="*/ 125 w 125"/>
                <a:gd name="T53" fmla="*/ 74 h 193"/>
                <a:gd name="T54" fmla="*/ 87 w 125"/>
                <a:gd name="T55" fmla="*/ 176 h 193"/>
                <a:gd name="T56" fmla="*/ 38 w 125"/>
                <a:gd name="T57" fmla="*/ 176 h 193"/>
                <a:gd name="T58" fmla="*/ 38 w 125"/>
                <a:gd name="T59" fmla="*/ 8 h 193"/>
                <a:gd name="T60" fmla="*/ 87 w 125"/>
                <a:gd name="T61" fmla="*/ 8 h 193"/>
                <a:gd name="T62" fmla="*/ 87 w 125"/>
                <a:gd name="T63" fmla="*/ 17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" h="193">
                  <a:moveTo>
                    <a:pt x="125" y="74"/>
                  </a:moveTo>
                  <a:lnTo>
                    <a:pt x="96" y="74"/>
                  </a:lnTo>
                  <a:lnTo>
                    <a:pt x="96" y="43"/>
                  </a:lnTo>
                  <a:lnTo>
                    <a:pt x="125" y="14"/>
                  </a:lnTo>
                  <a:lnTo>
                    <a:pt x="96" y="14"/>
                  </a:lnTo>
                  <a:lnTo>
                    <a:pt x="96" y="0"/>
                  </a:lnTo>
                  <a:lnTo>
                    <a:pt x="29" y="0"/>
                  </a:lnTo>
                  <a:lnTo>
                    <a:pt x="29" y="13"/>
                  </a:lnTo>
                  <a:lnTo>
                    <a:pt x="0" y="13"/>
                  </a:lnTo>
                  <a:lnTo>
                    <a:pt x="29" y="42"/>
                  </a:lnTo>
                  <a:lnTo>
                    <a:pt x="29" y="73"/>
                  </a:lnTo>
                  <a:lnTo>
                    <a:pt x="0" y="73"/>
                  </a:lnTo>
                  <a:lnTo>
                    <a:pt x="29" y="102"/>
                  </a:lnTo>
                  <a:lnTo>
                    <a:pt x="29" y="134"/>
                  </a:lnTo>
                  <a:lnTo>
                    <a:pt x="0" y="134"/>
                  </a:lnTo>
                  <a:lnTo>
                    <a:pt x="29" y="162"/>
                  </a:lnTo>
                  <a:lnTo>
                    <a:pt x="29" y="184"/>
                  </a:lnTo>
                  <a:lnTo>
                    <a:pt x="47" y="184"/>
                  </a:lnTo>
                  <a:lnTo>
                    <a:pt x="47" y="193"/>
                  </a:lnTo>
                  <a:lnTo>
                    <a:pt x="78" y="193"/>
                  </a:lnTo>
                  <a:lnTo>
                    <a:pt x="78" y="184"/>
                  </a:lnTo>
                  <a:lnTo>
                    <a:pt x="96" y="184"/>
                  </a:lnTo>
                  <a:lnTo>
                    <a:pt x="96" y="164"/>
                  </a:lnTo>
                  <a:lnTo>
                    <a:pt x="125" y="135"/>
                  </a:lnTo>
                  <a:lnTo>
                    <a:pt x="96" y="135"/>
                  </a:lnTo>
                  <a:lnTo>
                    <a:pt x="96" y="103"/>
                  </a:lnTo>
                  <a:lnTo>
                    <a:pt x="125" y="74"/>
                  </a:lnTo>
                  <a:close/>
                  <a:moveTo>
                    <a:pt x="87" y="176"/>
                  </a:moveTo>
                  <a:lnTo>
                    <a:pt x="38" y="176"/>
                  </a:lnTo>
                  <a:lnTo>
                    <a:pt x="38" y="8"/>
                  </a:lnTo>
                  <a:lnTo>
                    <a:pt x="87" y="8"/>
                  </a:lnTo>
                  <a:lnTo>
                    <a:pt x="87" y="1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79"/>
            <p:cNvSpPr>
              <a:spLocks noEditPoints="1"/>
            </p:cNvSpPr>
            <p:nvPr/>
          </p:nvSpPr>
          <p:spPr bwMode="auto">
            <a:xfrm>
              <a:off x="5235575" y="3054350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4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4" y="96"/>
                    <a:pt x="34" y="74"/>
                  </a:cubicBezTo>
                  <a:cubicBezTo>
                    <a:pt x="34" y="52"/>
                    <a:pt x="52" y="35"/>
                    <a:pt x="74" y="35"/>
                  </a:cubicBezTo>
                  <a:cubicBezTo>
                    <a:pt x="95" y="35"/>
                    <a:pt x="113" y="52"/>
                    <a:pt x="113" y="74"/>
                  </a:cubicBezTo>
                  <a:cubicBezTo>
                    <a:pt x="113" y="96"/>
                    <a:pt x="95" y="114"/>
                    <a:pt x="74" y="1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80"/>
            <p:cNvSpPr>
              <a:spLocks noEditPoints="1"/>
            </p:cNvSpPr>
            <p:nvPr/>
          </p:nvSpPr>
          <p:spPr bwMode="auto">
            <a:xfrm>
              <a:off x="5235575" y="3136900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4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4" y="148"/>
                    <a:pt x="148" y="115"/>
                    <a:pt x="148" y="74"/>
                  </a:cubicBezTo>
                  <a:cubicBezTo>
                    <a:pt x="148" y="33"/>
                    <a:pt x="114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4" y="96"/>
                    <a:pt x="34" y="74"/>
                  </a:cubicBezTo>
                  <a:cubicBezTo>
                    <a:pt x="34" y="52"/>
                    <a:pt x="52" y="35"/>
                    <a:pt x="74" y="35"/>
                  </a:cubicBezTo>
                  <a:cubicBezTo>
                    <a:pt x="95" y="35"/>
                    <a:pt x="113" y="52"/>
                    <a:pt x="113" y="74"/>
                  </a:cubicBezTo>
                  <a:cubicBezTo>
                    <a:pt x="113" y="96"/>
                    <a:pt x="95" y="114"/>
                    <a:pt x="74" y="11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Oval 281"/>
            <p:cNvSpPr>
              <a:spLocks noChangeArrowheads="1"/>
            </p:cNvSpPr>
            <p:nvPr/>
          </p:nvSpPr>
          <p:spPr bwMode="auto">
            <a:xfrm>
              <a:off x="5235575" y="2970213"/>
              <a:ext cx="58738" cy="58738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7593013" y="2933798"/>
            <a:ext cx="204788" cy="274638"/>
            <a:chOff x="7593013" y="2954338"/>
            <a:chExt cx="204788" cy="274638"/>
          </a:xfrm>
        </p:grpSpPr>
        <p:sp>
          <p:nvSpPr>
            <p:cNvPr id="359" name="Rectangle 282"/>
            <p:cNvSpPr>
              <a:spLocks noChangeArrowheads="1"/>
            </p:cNvSpPr>
            <p:nvPr/>
          </p:nvSpPr>
          <p:spPr bwMode="auto">
            <a:xfrm>
              <a:off x="7605713" y="3074988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Rectangle 283"/>
            <p:cNvSpPr>
              <a:spLocks noChangeArrowheads="1"/>
            </p:cNvSpPr>
            <p:nvPr/>
          </p:nvSpPr>
          <p:spPr bwMode="auto">
            <a:xfrm>
              <a:off x="7605713" y="3074988"/>
              <a:ext cx="177800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Rectangle 284"/>
            <p:cNvSpPr>
              <a:spLocks noChangeArrowheads="1"/>
            </p:cNvSpPr>
            <p:nvPr/>
          </p:nvSpPr>
          <p:spPr bwMode="auto">
            <a:xfrm>
              <a:off x="7694613" y="3074988"/>
              <a:ext cx="88900" cy="13970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Rectangle 285"/>
            <p:cNvSpPr>
              <a:spLocks noChangeArrowheads="1"/>
            </p:cNvSpPr>
            <p:nvPr/>
          </p:nvSpPr>
          <p:spPr bwMode="auto">
            <a:xfrm>
              <a:off x="7694613" y="3074988"/>
              <a:ext cx="88900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86"/>
            <p:cNvSpPr>
              <a:spLocks noEditPoints="1"/>
            </p:cNvSpPr>
            <p:nvPr/>
          </p:nvSpPr>
          <p:spPr bwMode="auto">
            <a:xfrm>
              <a:off x="7593013" y="2954338"/>
              <a:ext cx="204788" cy="274638"/>
            </a:xfrm>
            <a:custGeom>
              <a:avLst/>
              <a:gdLst>
                <a:gd name="T0" fmla="*/ 448 w 517"/>
                <a:gd name="T1" fmla="*/ 272 h 693"/>
                <a:gd name="T2" fmla="*/ 448 w 517"/>
                <a:gd name="T3" fmla="*/ 190 h 693"/>
                <a:gd name="T4" fmla="*/ 259 w 517"/>
                <a:gd name="T5" fmla="*/ 0 h 693"/>
                <a:gd name="T6" fmla="*/ 69 w 517"/>
                <a:gd name="T7" fmla="*/ 190 h 693"/>
                <a:gd name="T8" fmla="*/ 69 w 517"/>
                <a:gd name="T9" fmla="*/ 272 h 693"/>
                <a:gd name="T10" fmla="*/ 0 w 517"/>
                <a:gd name="T11" fmla="*/ 272 h 693"/>
                <a:gd name="T12" fmla="*/ 0 w 517"/>
                <a:gd name="T13" fmla="*/ 693 h 693"/>
                <a:gd name="T14" fmla="*/ 517 w 517"/>
                <a:gd name="T15" fmla="*/ 693 h 693"/>
                <a:gd name="T16" fmla="*/ 517 w 517"/>
                <a:gd name="T17" fmla="*/ 272 h 693"/>
                <a:gd name="T18" fmla="*/ 448 w 517"/>
                <a:gd name="T19" fmla="*/ 272 h 693"/>
                <a:gd name="T20" fmla="*/ 121 w 517"/>
                <a:gd name="T21" fmla="*/ 190 h 693"/>
                <a:gd name="T22" fmla="*/ 259 w 517"/>
                <a:gd name="T23" fmla="*/ 52 h 693"/>
                <a:gd name="T24" fmla="*/ 396 w 517"/>
                <a:gd name="T25" fmla="*/ 190 h 693"/>
                <a:gd name="T26" fmla="*/ 396 w 517"/>
                <a:gd name="T27" fmla="*/ 272 h 693"/>
                <a:gd name="T28" fmla="*/ 121 w 517"/>
                <a:gd name="T29" fmla="*/ 272 h 693"/>
                <a:gd name="T30" fmla="*/ 121 w 517"/>
                <a:gd name="T31" fmla="*/ 190 h 693"/>
                <a:gd name="T32" fmla="*/ 482 w 517"/>
                <a:gd name="T33" fmla="*/ 658 h 693"/>
                <a:gd name="T34" fmla="*/ 35 w 517"/>
                <a:gd name="T35" fmla="*/ 658 h 693"/>
                <a:gd name="T36" fmla="*/ 35 w 517"/>
                <a:gd name="T37" fmla="*/ 306 h 693"/>
                <a:gd name="T38" fmla="*/ 482 w 517"/>
                <a:gd name="T39" fmla="*/ 306 h 693"/>
                <a:gd name="T40" fmla="*/ 482 w 517"/>
                <a:gd name="T41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7" h="693">
                  <a:moveTo>
                    <a:pt x="448" y="272"/>
                  </a:moveTo>
                  <a:cubicBezTo>
                    <a:pt x="448" y="190"/>
                    <a:pt x="448" y="190"/>
                    <a:pt x="448" y="190"/>
                  </a:cubicBezTo>
                  <a:cubicBezTo>
                    <a:pt x="448" y="85"/>
                    <a:pt x="363" y="0"/>
                    <a:pt x="259" y="0"/>
                  </a:cubicBezTo>
                  <a:cubicBezTo>
                    <a:pt x="154" y="0"/>
                    <a:pt x="69" y="85"/>
                    <a:pt x="69" y="190"/>
                  </a:cubicBezTo>
                  <a:cubicBezTo>
                    <a:pt x="69" y="272"/>
                    <a:pt x="69" y="272"/>
                    <a:pt x="69" y="272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693"/>
                    <a:pt x="0" y="693"/>
                    <a:pt x="0" y="693"/>
                  </a:cubicBezTo>
                  <a:cubicBezTo>
                    <a:pt x="517" y="693"/>
                    <a:pt x="517" y="693"/>
                    <a:pt x="517" y="693"/>
                  </a:cubicBezTo>
                  <a:cubicBezTo>
                    <a:pt x="517" y="272"/>
                    <a:pt x="517" y="272"/>
                    <a:pt x="517" y="272"/>
                  </a:cubicBezTo>
                  <a:lnTo>
                    <a:pt x="448" y="272"/>
                  </a:lnTo>
                  <a:close/>
                  <a:moveTo>
                    <a:pt x="121" y="190"/>
                  </a:moveTo>
                  <a:cubicBezTo>
                    <a:pt x="121" y="114"/>
                    <a:pt x="183" y="52"/>
                    <a:pt x="259" y="52"/>
                  </a:cubicBezTo>
                  <a:cubicBezTo>
                    <a:pt x="334" y="52"/>
                    <a:pt x="396" y="114"/>
                    <a:pt x="396" y="190"/>
                  </a:cubicBezTo>
                  <a:cubicBezTo>
                    <a:pt x="396" y="272"/>
                    <a:pt x="396" y="272"/>
                    <a:pt x="396" y="272"/>
                  </a:cubicBezTo>
                  <a:cubicBezTo>
                    <a:pt x="121" y="272"/>
                    <a:pt x="121" y="272"/>
                    <a:pt x="121" y="272"/>
                  </a:cubicBezTo>
                  <a:lnTo>
                    <a:pt x="121" y="190"/>
                  </a:lnTo>
                  <a:close/>
                  <a:moveTo>
                    <a:pt x="482" y="658"/>
                  </a:moveTo>
                  <a:cubicBezTo>
                    <a:pt x="35" y="658"/>
                    <a:pt x="35" y="658"/>
                    <a:pt x="35" y="658"/>
                  </a:cubicBezTo>
                  <a:cubicBezTo>
                    <a:pt x="35" y="306"/>
                    <a:pt x="35" y="306"/>
                    <a:pt x="35" y="306"/>
                  </a:cubicBezTo>
                  <a:cubicBezTo>
                    <a:pt x="482" y="306"/>
                    <a:pt x="482" y="306"/>
                    <a:pt x="482" y="306"/>
                  </a:cubicBezTo>
                  <a:lnTo>
                    <a:pt x="482" y="6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87"/>
            <p:cNvSpPr>
              <a:spLocks/>
            </p:cNvSpPr>
            <p:nvPr/>
          </p:nvSpPr>
          <p:spPr bwMode="auto">
            <a:xfrm>
              <a:off x="7673975" y="3108325"/>
              <a:ext cx="42863" cy="74613"/>
            </a:xfrm>
            <a:custGeom>
              <a:avLst/>
              <a:gdLst>
                <a:gd name="T0" fmla="*/ 53 w 105"/>
                <a:gd name="T1" fmla="*/ 0 h 186"/>
                <a:gd name="T2" fmla="*/ 0 w 105"/>
                <a:gd name="T3" fmla="*/ 53 h 186"/>
                <a:gd name="T4" fmla="*/ 35 w 105"/>
                <a:gd name="T5" fmla="*/ 102 h 186"/>
                <a:gd name="T6" fmla="*/ 35 w 105"/>
                <a:gd name="T7" fmla="*/ 186 h 186"/>
                <a:gd name="T8" fmla="*/ 70 w 105"/>
                <a:gd name="T9" fmla="*/ 186 h 186"/>
                <a:gd name="T10" fmla="*/ 70 w 105"/>
                <a:gd name="T11" fmla="*/ 102 h 186"/>
                <a:gd name="T12" fmla="*/ 105 w 105"/>
                <a:gd name="T13" fmla="*/ 53 h 186"/>
                <a:gd name="T14" fmla="*/ 53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3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0" y="76"/>
                    <a:pt x="15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0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6" name="Group 665"/>
          <p:cNvGrpSpPr/>
          <p:nvPr/>
        </p:nvGrpSpPr>
        <p:grpSpPr>
          <a:xfrm>
            <a:off x="8402638" y="2935386"/>
            <a:ext cx="204788" cy="271463"/>
            <a:chOff x="8402638" y="2955925"/>
            <a:chExt cx="204788" cy="271463"/>
          </a:xfrm>
        </p:grpSpPr>
        <p:sp>
          <p:nvSpPr>
            <p:cNvPr id="365" name="Rectangle 288"/>
            <p:cNvSpPr>
              <a:spLocks noChangeArrowheads="1"/>
            </p:cNvSpPr>
            <p:nvPr/>
          </p:nvSpPr>
          <p:spPr bwMode="auto">
            <a:xfrm>
              <a:off x="8416925" y="3074988"/>
              <a:ext cx="176213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Rectangle 289"/>
            <p:cNvSpPr>
              <a:spLocks noChangeArrowheads="1"/>
            </p:cNvSpPr>
            <p:nvPr/>
          </p:nvSpPr>
          <p:spPr bwMode="auto">
            <a:xfrm>
              <a:off x="8416925" y="3074988"/>
              <a:ext cx="176213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Rectangle 290"/>
            <p:cNvSpPr>
              <a:spLocks noChangeArrowheads="1"/>
            </p:cNvSpPr>
            <p:nvPr/>
          </p:nvSpPr>
          <p:spPr bwMode="auto">
            <a:xfrm>
              <a:off x="8505825" y="3074988"/>
              <a:ext cx="87313" cy="13970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Rectangle 291"/>
            <p:cNvSpPr>
              <a:spLocks noChangeArrowheads="1"/>
            </p:cNvSpPr>
            <p:nvPr/>
          </p:nvSpPr>
          <p:spPr bwMode="auto">
            <a:xfrm>
              <a:off x="8505825" y="3074988"/>
              <a:ext cx="87313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92"/>
            <p:cNvSpPr>
              <a:spLocks noEditPoints="1"/>
            </p:cNvSpPr>
            <p:nvPr/>
          </p:nvSpPr>
          <p:spPr bwMode="auto">
            <a:xfrm>
              <a:off x="8402638" y="2955925"/>
              <a:ext cx="204788" cy="271463"/>
            </a:xfrm>
            <a:custGeom>
              <a:avLst/>
              <a:gdLst>
                <a:gd name="T0" fmla="*/ 447 w 516"/>
                <a:gd name="T1" fmla="*/ 266 h 687"/>
                <a:gd name="T2" fmla="*/ 447 w 516"/>
                <a:gd name="T3" fmla="*/ 184 h 687"/>
                <a:gd name="T4" fmla="*/ 447 w 516"/>
                <a:gd name="T5" fmla="*/ 184 h 687"/>
                <a:gd name="T6" fmla="*/ 302 w 516"/>
                <a:gd name="T7" fmla="*/ 0 h 687"/>
                <a:gd name="T8" fmla="*/ 321 w 516"/>
                <a:gd name="T9" fmla="*/ 20 h 687"/>
                <a:gd name="T10" fmla="*/ 298 w 516"/>
                <a:gd name="T11" fmla="*/ 37 h 687"/>
                <a:gd name="T12" fmla="*/ 315 w 516"/>
                <a:gd name="T13" fmla="*/ 59 h 687"/>
                <a:gd name="T14" fmla="*/ 395 w 516"/>
                <a:gd name="T15" fmla="*/ 184 h 687"/>
                <a:gd name="T16" fmla="*/ 395 w 516"/>
                <a:gd name="T17" fmla="*/ 266 h 687"/>
                <a:gd name="T18" fmla="*/ 121 w 516"/>
                <a:gd name="T19" fmla="*/ 266 h 687"/>
                <a:gd name="T20" fmla="*/ 121 w 516"/>
                <a:gd name="T21" fmla="*/ 184 h 687"/>
                <a:gd name="T22" fmla="*/ 206 w 516"/>
                <a:gd name="T23" fmla="*/ 57 h 687"/>
                <a:gd name="T24" fmla="*/ 192 w 516"/>
                <a:gd name="T25" fmla="*/ 38 h 687"/>
                <a:gd name="T26" fmla="*/ 220 w 516"/>
                <a:gd name="T27" fmla="*/ 17 h 687"/>
                <a:gd name="T28" fmla="*/ 206 w 516"/>
                <a:gd name="T29" fmla="*/ 2 h 687"/>
                <a:gd name="T30" fmla="*/ 69 w 516"/>
                <a:gd name="T31" fmla="*/ 184 h 687"/>
                <a:gd name="T32" fmla="*/ 69 w 516"/>
                <a:gd name="T33" fmla="*/ 266 h 687"/>
                <a:gd name="T34" fmla="*/ 0 w 516"/>
                <a:gd name="T35" fmla="*/ 266 h 687"/>
                <a:gd name="T36" fmla="*/ 0 w 516"/>
                <a:gd name="T37" fmla="*/ 687 h 687"/>
                <a:gd name="T38" fmla="*/ 516 w 516"/>
                <a:gd name="T39" fmla="*/ 687 h 687"/>
                <a:gd name="T40" fmla="*/ 516 w 516"/>
                <a:gd name="T41" fmla="*/ 266 h 687"/>
                <a:gd name="T42" fmla="*/ 447 w 516"/>
                <a:gd name="T43" fmla="*/ 266 h 687"/>
                <a:gd name="T44" fmla="*/ 482 w 516"/>
                <a:gd name="T45" fmla="*/ 653 h 687"/>
                <a:gd name="T46" fmla="*/ 34 w 516"/>
                <a:gd name="T47" fmla="*/ 653 h 687"/>
                <a:gd name="T48" fmla="*/ 34 w 516"/>
                <a:gd name="T49" fmla="*/ 301 h 687"/>
                <a:gd name="T50" fmla="*/ 482 w 516"/>
                <a:gd name="T51" fmla="*/ 301 h 687"/>
                <a:gd name="T52" fmla="*/ 482 w 516"/>
                <a:gd name="T53" fmla="*/ 653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687">
                  <a:moveTo>
                    <a:pt x="447" y="266"/>
                  </a:moveTo>
                  <a:cubicBezTo>
                    <a:pt x="447" y="184"/>
                    <a:pt x="447" y="184"/>
                    <a:pt x="447" y="184"/>
                  </a:cubicBezTo>
                  <a:cubicBezTo>
                    <a:pt x="447" y="184"/>
                    <a:pt x="447" y="184"/>
                    <a:pt x="447" y="184"/>
                  </a:cubicBezTo>
                  <a:cubicBezTo>
                    <a:pt x="447" y="95"/>
                    <a:pt x="385" y="20"/>
                    <a:pt x="302" y="0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298" y="37"/>
                    <a:pt x="298" y="37"/>
                    <a:pt x="298" y="37"/>
                  </a:cubicBezTo>
                  <a:cubicBezTo>
                    <a:pt x="315" y="59"/>
                    <a:pt x="315" y="59"/>
                    <a:pt x="315" y="59"/>
                  </a:cubicBezTo>
                  <a:cubicBezTo>
                    <a:pt x="362" y="81"/>
                    <a:pt x="395" y="129"/>
                    <a:pt x="395" y="184"/>
                  </a:cubicBezTo>
                  <a:cubicBezTo>
                    <a:pt x="395" y="266"/>
                    <a:pt x="395" y="266"/>
                    <a:pt x="395" y="266"/>
                  </a:cubicBezTo>
                  <a:cubicBezTo>
                    <a:pt x="121" y="266"/>
                    <a:pt x="121" y="266"/>
                    <a:pt x="121" y="266"/>
                  </a:cubicBezTo>
                  <a:cubicBezTo>
                    <a:pt x="121" y="184"/>
                    <a:pt x="121" y="184"/>
                    <a:pt x="121" y="184"/>
                  </a:cubicBezTo>
                  <a:cubicBezTo>
                    <a:pt x="121" y="127"/>
                    <a:pt x="156" y="78"/>
                    <a:pt x="206" y="57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20" y="17"/>
                    <a:pt x="220" y="17"/>
                    <a:pt x="220" y="17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127" y="25"/>
                    <a:pt x="69" y="98"/>
                    <a:pt x="69" y="184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687"/>
                    <a:pt x="0" y="687"/>
                    <a:pt x="0" y="687"/>
                  </a:cubicBezTo>
                  <a:cubicBezTo>
                    <a:pt x="516" y="687"/>
                    <a:pt x="516" y="687"/>
                    <a:pt x="516" y="687"/>
                  </a:cubicBezTo>
                  <a:cubicBezTo>
                    <a:pt x="516" y="266"/>
                    <a:pt x="516" y="266"/>
                    <a:pt x="516" y="266"/>
                  </a:cubicBezTo>
                  <a:lnTo>
                    <a:pt x="447" y="266"/>
                  </a:lnTo>
                  <a:close/>
                  <a:moveTo>
                    <a:pt x="482" y="653"/>
                  </a:moveTo>
                  <a:cubicBezTo>
                    <a:pt x="34" y="653"/>
                    <a:pt x="34" y="653"/>
                    <a:pt x="34" y="653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482" y="301"/>
                    <a:pt x="482" y="301"/>
                    <a:pt x="482" y="301"/>
                  </a:cubicBezTo>
                  <a:lnTo>
                    <a:pt x="482" y="6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93"/>
            <p:cNvSpPr>
              <a:spLocks/>
            </p:cNvSpPr>
            <p:nvPr/>
          </p:nvSpPr>
          <p:spPr bwMode="auto">
            <a:xfrm>
              <a:off x="8485188" y="3106738"/>
              <a:ext cx="41275" cy="73025"/>
            </a:xfrm>
            <a:custGeom>
              <a:avLst/>
              <a:gdLst>
                <a:gd name="T0" fmla="*/ 52 w 105"/>
                <a:gd name="T1" fmla="*/ 0 h 186"/>
                <a:gd name="T2" fmla="*/ 0 w 105"/>
                <a:gd name="T3" fmla="*/ 53 h 186"/>
                <a:gd name="T4" fmla="*/ 35 w 105"/>
                <a:gd name="T5" fmla="*/ 102 h 186"/>
                <a:gd name="T6" fmla="*/ 35 w 105"/>
                <a:gd name="T7" fmla="*/ 186 h 186"/>
                <a:gd name="T8" fmla="*/ 69 w 105"/>
                <a:gd name="T9" fmla="*/ 186 h 186"/>
                <a:gd name="T10" fmla="*/ 69 w 105"/>
                <a:gd name="T11" fmla="*/ 102 h 186"/>
                <a:gd name="T12" fmla="*/ 105 w 105"/>
                <a:gd name="T13" fmla="*/ 53 h 186"/>
                <a:gd name="T14" fmla="*/ 52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0" y="76"/>
                    <a:pt x="14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69" y="186"/>
                    <a:pt x="69" y="186"/>
                    <a:pt x="69" y="186"/>
                  </a:cubicBezTo>
                  <a:cubicBezTo>
                    <a:pt x="69" y="102"/>
                    <a:pt x="69" y="102"/>
                    <a:pt x="69" y="102"/>
                  </a:cubicBezTo>
                  <a:cubicBezTo>
                    <a:pt x="90" y="95"/>
                    <a:pt x="105" y="76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4221163" y="4070350"/>
            <a:ext cx="493713" cy="493713"/>
            <a:chOff x="4221163" y="4070350"/>
            <a:chExt cx="493713" cy="493713"/>
          </a:xfrm>
        </p:grpSpPr>
        <p:sp>
          <p:nvSpPr>
            <p:cNvPr id="371" name="Rectangle 294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Rectangle 295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Rectangle 296"/>
            <p:cNvSpPr>
              <a:spLocks noChangeArrowheads="1"/>
            </p:cNvSpPr>
            <p:nvPr/>
          </p:nvSpPr>
          <p:spPr bwMode="auto">
            <a:xfrm>
              <a:off x="4368800" y="4346575"/>
              <a:ext cx="46038" cy="19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Rectangle 297"/>
            <p:cNvSpPr>
              <a:spLocks noChangeArrowheads="1"/>
            </p:cNvSpPr>
            <p:nvPr/>
          </p:nvSpPr>
          <p:spPr bwMode="auto">
            <a:xfrm>
              <a:off x="4518025" y="4346575"/>
              <a:ext cx="47625" cy="19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98"/>
            <p:cNvSpPr>
              <a:spLocks noEditPoints="1"/>
            </p:cNvSpPr>
            <p:nvPr/>
          </p:nvSpPr>
          <p:spPr bwMode="auto">
            <a:xfrm>
              <a:off x="4316413" y="4214813"/>
              <a:ext cx="298450" cy="223838"/>
            </a:xfrm>
            <a:custGeom>
              <a:avLst/>
              <a:gdLst>
                <a:gd name="T0" fmla="*/ 188 w 188"/>
                <a:gd name="T1" fmla="*/ 45 h 141"/>
                <a:gd name="T2" fmla="*/ 165 w 188"/>
                <a:gd name="T3" fmla="*/ 45 h 141"/>
                <a:gd name="T4" fmla="*/ 147 w 188"/>
                <a:gd name="T5" fmla="*/ 0 h 141"/>
                <a:gd name="T6" fmla="*/ 42 w 188"/>
                <a:gd name="T7" fmla="*/ 0 h 141"/>
                <a:gd name="T8" fmla="*/ 25 w 188"/>
                <a:gd name="T9" fmla="*/ 45 h 141"/>
                <a:gd name="T10" fmla="*/ 0 w 188"/>
                <a:gd name="T11" fmla="*/ 45 h 141"/>
                <a:gd name="T12" fmla="*/ 0 w 188"/>
                <a:gd name="T13" fmla="*/ 59 h 141"/>
                <a:gd name="T14" fmla="*/ 19 w 188"/>
                <a:gd name="T15" fmla="*/ 59 h 141"/>
                <a:gd name="T16" fmla="*/ 13 w 188"/>
                <a:gd name="T17" fmla="*/ 75 h 141"/>
                <a:gd name="T18" fmla="*/ 13 w 188"/>
                <a:gd name="T19" fmla="*/ 141 h 141"/>
                <a:gd name="T20" fmla="*/ 51 w 188"/>
                <a:gd name="T21" fmla="*/ 141 h 141"/>
                <a:gd name="T22" fmla="*/ 51 w 188"/>
                <a:gd name="T23" fmla="*/ 114 h 141"/>
                <a:gd name="T24" fmla="*/ 138 w 188"/>
                <a:gd name="T25" fmla="*/ 114 h 141"/>
                <a:gd name="T26" fmla="*/ 138 w 188"/>
                <a:gd name="T27" fmla="*/ 141 h 141"/>
                <a:gd name="T28" fmla="*/ 177 w 188"/>
                <a:gd name="T29" fmla="*/ 141 h 141"/>
                <a:gd name="T30" fmla="*/ 177 w 188"/>
                <a:gd name="T31" fmla="*/ 75 h 141"/>
                <a:gd name="T32" fmla="*/ 171 w 188"/>
                <a:gd name="T33" fmla="*/ 59 h 141"/>
                <a:gd name="T34" fmla="*/ 188 w 188"/>
                <a:gd name="T35" fmla="*/ 59 h 141"/>
                <a:gd name="T36" fmla="*/ 188 w 188"/>
                <a:gd name="T37" fmla="*/ 45 h 141"/>
                <a:gd name="T38" fmla="*/ 168 w 188"/>
                <a:gd name="T39" fmla="*/ 106 h 141"/>
                <a:gd name="T40" fmla="*/ 143 w 188"/>
                <a:gd name="T41" fmla="*/ 106 h 141"/>
                <a:gd name="T42" fmla="*/ 143 w 188"/>
                <a:gd name="T43" fmla="*/ 106 h 141"/>
                <a:gd name="T44" fmla="*/ 43 w 188"/>
                <a:gd name="T45" fmla="*/ 106 h 141"/>
                <a:gd name="T46" fmla="*/ 43 w 188"/>
                <a:gd name="T47" fmla="*/ 106 h 141"/>
                <a:gd name="T48" fmla="*/ 22 w 188"/>
                <a:gd name="T49" fmla="*/ 106 h 141"/>
                <a:gd name="T50" fmla="*/ 22 w 188"/>
                <a:gd name="T51" fmla="*/ 77 h 141"/>
                <a:gd name="T52" fmla="*/ 48 w 188"/>
                <a:gd name="T53" fmla="*/ 9 h 141"/>
                <a:gd name="T54" fmla="*/ 141 w 188"/>
                <a:gd name="T55" fmla="*/ 9 h 141"/>
                <a:gd name="T56" fmla="*/ 168 w 188"/>
                <a:gd name="T57" fmla="*/ 77 h 141"/>
                <a:gd name="T58" fmla="*/ 168 w 188"/>
                <a:gd name="T59" fmla="*/ 10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41">
                  <a:moveTo>
                    <a:pt x="188" y="45"/>
                  </a:moveTo>
                  <a:lnTo>
                    <a:pt x="165" y="45"/>
                  </a:lnTo>
                  <a:lnTo>
                    <a:pt x="147" y="0"/>
                  </a:lnTo>
                  <a:lnTo>
                    <a:pt x="42" y="0"/>
                  </a:lnTo>
                  <a:lnTo>
                    <a:pt x="25" y="45"/>
                  </a:lnTo>
                  <a:lnTo>
                    <a:pt x="0" y="45"/>
                  </a:lnTo>
                  <a:lnTo>
                    <a:pt x="0" y="59"/>
                  </a:lnTo>
                  <a:lnTo>
                    <a:pt x="19" y="59"/>
                  </a:lnTo>
                  <a:lnTo>
                    <a:pt x="13" y="75"/>
                  </a:lnTo>
                  <a:lnTo>
                    <a:pt x="13" y="141"/>
                  </a:lnTo>
                  <a:lnTo>
                    <a:pt x="51" y="141"/>
                  </a:lnTo>
                  <a:lnTo>
                    <a:pt x="51" y="114"/>
                  </a:lnTo>
                  <a:lnTo>
                    <a:pt x="138" y="114"/>
                  </a:lnTo>
                  <a:lnTo>
                    <a:pt x="138" y="141"/>
                  </a:lnTo>
                  <a:lnTo>
                    <a:pt x="177" y="141"/>
                  </a:lnTo>
                  <a:lnTo>
                    <a:pt x="177" y="75"/>
                  </a:lnTo>
                  <a:lnTo>
                    <a:pt x="171" y="59"/>
                  </a:lnTo>
                  <a:lnTo>
                    <a:pt x="188" y="59"/>
                  </a:lnTo>
                  <a:lnTo>
                    <a:pt x="188" y="45"/>
                  </a:lnTo>
                  <a:close/>
                  <a:moveTo>
                    <a:pt x="168" y="106"/>
                  </a:moveTo>
                  <a:lnTo>
                    <a:pt x="143" y="106"/>
                  </a:lnTo>
                  <a:lnTo>
                    <a:pt x="1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22" y="106"/>
                  </a:lnTo>
                  <a:lnTo>
                    <a:pt x="22" y="77"/>
                  </a:lnTo>
                  <a:lnTo>
                    <a:pt x="48" y="9"/>
                  </a:lnTo>
                  <a:lnTo>
                    <a:pt x="141" y="9"/>
                  </a:lnTo>
                  <a:lnTo>
                    <a:pt x="168" y="77"/>
                  </a:lnTo>
                  <a:lnTo>
                    <a:pt x="168" y="1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99"/>
            <p:cNvSpPr>
              <a:spLocks noEditPoints="1"/>
            </p:cNvSpPr>
            <p:nvPr/>
          </p:nvSpPr>
          <p:spPr bwMode="auto">
            <a:xfrm>
              <a:off x="4316413" y="4214813"/>
              <a:ext cx="298450" cy="223838"/>
            </a:xfrm>
            <a:custGeom>
              <a:avLst/>
              <a:gdLst>
                <a:gd name="T0" fmla="*/ 188 w 188"/>
                <a:gd name="T1" fmla="*/ 45 h 141"/>
                <a:gd name="T2" fmla="*/ 165 w 188"/>
                <a:gd name="T3" fmla="*/ 45 h 141"/>
                <a:gd name="T4" fmla="*/ 147 w 188"/>
                <a:gd name="T5" fmla="*/ 0 h 141"/>
                <a:gd name="T6" fmla="*/ 42 w 188"/>
                <a:gd name="T7" fmla="*/ 0 h 141"/>
                <a:gd name="T8" fmla="*/ 25 w 188"/>
                <a:gd name="T9" fmla="*/ 45 h 141"/>
                <a:gd name="T10" fmla="*/ 0 w 188"/>
                <a:gd name="T11" fmla="*/ 45 h 141"/>
                <a:gd name="T12" fmla="*/ 0 w 188"/>
                <a:gd name="T13" fmla="*/ 59 h 141"/>
                <a:gd name="T14" fmla="*/ 19 w 188"/>
                <a:gd name="T15" fmla="*/ 59 h 141"/>
                <a:gd name="T16" fmla="*/ 13 w 188"/>
                <a:gd name="T17" fmla="*/ 75 h 141"/>
                <a:gd name="T18" fmla="*/ 13 w 188"/>
                <a:gd name="T19" fmla="*/ 141 h 141"/>
                <a:gd name="T20" fmla="*/ 51 w 188"/>
                <a:gd name="T21" fmla="*/ 141 h 141"/>
                <a:gd name="T22" fmla="*/ 51 w 188"/>
                <a:gd name="T23" fmla="*/ 114 h 141"/>
                <a:gd name="T24" fmla="*/ 138 w 188"/>
                <a:gd name="T25" fmla="*/ 114 h 141"/>
                <a:gd name="T26" fmla="*/ 138 w 188"/>
                <a:gd name="T27" fmla="*/ 141 h 141"/>
                <a:gd name="T28" fmla="*/ 177 w 188"/>
                <a:gd name="T29" fmla="*/ 141 h 141"/>
                <a:gd name="T30" fmla="*/ 177 w 188"/>
                <a:gd name="T31" fmla="*/ 75 h 141"/>
                <a:gd name="T32" fmla="*/ 171 w 188"/>
                <a:gd name="T33" fmla="*/ 59 h 141"/>
                <a:gd name="T34" fmla="*/ 188 w 188"/>
                <a:gd name="T35" fmla="*/ 59 h 141"/>
                <a:gd name="T36" fmla="*/ 188 w 188"/>
                <a:gd name="T37" fmla="*/ 45 h 141"/>
                <a:gd name="T38" fmla="*/ 168 w 188"/>
                <a:gd name="T39" fmla="*/ 106 h 141"/>
                <a:gd name="T40" fmla="*/ 143 w 188"/>
                <a:gd name="T41" fmla="*/ 106 h 141"/>
                <a:gd name="T42" fmla="*/ 143 w 188"/>
                <a:gd name="T43" fmla="*/ 106 h 141"/>
                <a:gd name="T44" fmla="*/ 43 w 188"/>
                <a:gd name="T45" fmla="*/ 106 h 141"/>
                <a:gd name="T46" fmla="*/ 43 w 188"/>
                <a:gd name="T47" fmla="*/ 106 h 141"/>
                <a:gd name="T48" fmla="*/ 22 w 188"/>
                <a:gd name="T49" fmla="*/ 106 h 141"/>
                <a:gd name="T50" fmla="*/ 22 w 188"/>
                <a:gd name="T51" fmla="*/ 77 h 141"/>
                <a:gd name="T52" fmla="*/ 48 w 188"/>
                <a:gd name="T53" fmla="*/ 9 h 141"/>
                <a:gd name="T54" fmla="*/ 141 w 188"/>
                <a:gd name="T55" fmla="*/ 9 h 141"/>
                <a:gd name="T56" fmla="*/ 168 w 188"/>
                <a:gd name="T57" fmla="*/ 77 h 141"/>
                <a:gd name="T58" fmla="*/ 168 w 188"/>
                <a:gd name="T59" fmla="*/ 106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41">
                  <a:moveTo>
                    <a:pt x="188" y="45"/>
                  </a:moveTo>
                  <a:lnTo>
                    <a:pt x="165" y="45"/>
                  </a:lnTo>
                  <a:lnTo>
                    <a:pt x="147" y="0"/>
                  </a:lnTo>
                  <a:lnTo>
                    <a:pt x="42" y="0"/>
                  </a:lnTo>
                  <a:lnTo>
                    <a:pt x="25" y="45"/>
                  </a:lnTo>
                  <a:lnTo>
                    <a:pt x="0" y="45"/>
                  </a:lnTo>
                  <a:lnTo>
                    <a:pt x="0" y="59"/>
                  </a:lnTo>
                  <a:lnTo>
                    <a:pt x="19" y="59"/>
                  </a:lnTo>
                  <a:lnTo>
                    <a:pt x="13" y="75"/>
                  </a:lnTo>
                  <a:lnTo>
                    <a:pt x="13" y="141"/>
                  </a:lnTo>
                  <a:lnTo>
                    <a:pt x="51" y="141"/>
                  </a:lnTo>
                  <a:lnTo>
                    <a:pt x="51" y="114"/>
                  </a:lnTo>
                  <a:lnTo>
                    <a:pt x="138" y="114"/>
                  </a:lnTo>
                  <a:lnTo>
                    <a:pt x="138" y="141"/>
                  </a:lnTo>
                  <a:lnTo>
                    <a:pt x="177" y="141"/>
                  </a:lnTo>
                  <a:lnTo>
                    <a:pt x="177" y="75"/>
                  </a:lnTo>
                  <a:lnTo>
                    <a:pt x="171" y="59"/>
                  </a:lnTo>
                  <a:lnTo>
                    <a:pt x="188" y="59"/>
                  </a:lnTo>
                  <a:lnTo>
                    <a:pt x="188" y="45"/>
                  </a:lnTo>
                  <a:moveTo>
                    <a:pt x="168" y="106"/>
                  </a:moveTo>
                  <a:lnTo>
                    <a:pt x="143" y="106"/>
                  </a:lnTo>
                  <a:lnTo>
                    <a:pt x="1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22" y="106"/>
                  </a:lnTo>
                  <a:lnTo>
                    <a:pt x="22" y="77"/>
                  </a:lnTo>
                  <a:lnTo>
                    <a:pt x="48" y="9"/>
                  </a:lnTo>
                  <a:lnTo>
                    <a:pt x="141" y="9"/>
                  </a:lnTo>
                  <a:lnTo>
                    <a:pt x="168" y="77"/>
                  </a:lnTo>
                  <a:lnTo>
                    <a:pt x="168" y="10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00"/>
            <p:cNvSpPr>
              <a:spLocks noEditPoints="1"/>
            </p:cNvSpPr>
            <p:nvPr/>
          </p:nvSpPr>
          <p:spPr bwMode="auto">
            <a:xfrm>
              <a:off x="4378325" y="4241800"/>
              <a:ext cx="179388" cy="65088"/>
            </a:xfrm>
            <a:custGeom>
              <a:avLst/>
              <a:gdLst>
                <a:gd name="T0" fmla="*/ 16 w 113"/>
                <a:gd name="T1" fmla="*/ 0 h 41"/>
                <a:gd name="T2" fmla="*/ 0 w 113"/>
                <a:gd name="T3" fmla="*/ 41 h 41"/>
                <a:gd name="T4" fmla="*/ 113 w 113"/>
                <a:gd name="T5" fmla="*/ 41 h 41"/>
                <a:gd name="T6" fmla="*/ 96 w 113"/>
                <a:gd name="T7" fmla="*/ 0 h 41"/>
                <a:gd name="T8" fmla="*/ 16 w 113"/>
                <a:gd name="T9" fmla="*/ 0 h 41"/>
                <a:gd name="T10" fmla="*/ 13 w 113"/>
                <a:gd name="T11" fmla="*/ 33 h 41"/>
                <a:gd name="T12" fmla="*/ 22 w 113"/>
                <a:gd name="T13" fmla="*/ 9 h 41"/>
                <a:gd name="T14" fmla="*/ 90 w 113"/>
                <a:gd name="T15" fmla="*/ 9 h 41"/>
                <a:gd name="T16" fmla="*/ 100 w 113"/>
                <a:gd name="T17" fmla="*/ 33 h 41"/>
                <a:gd name="T18" fmla="*/ 13 w 113"/>
                <a:gd name="T19" fmla="*/ 3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41">
                  <a:moveTo>
                    <a:pt x="16" y="0"/>
                  </a:moveTo>
                  <a:lnTo>
                    <a:pt x="0" y="41"/>
                  </a:lnTo>
                  <a:lnTo>
                    <a:pt x="113" y="41"/>
                  </a:lnTo>
                  <a:lnTo>
                    <a:pt x="96" y="0"/>
                  </a:lnTo>
                  <a:lnTo>
                    <a:pt x="16" y="0"/>
                  </a:lnTo>
                  <a:close/>
                  <a:moveTo>
                    <a:pt x="13" y="33"/>
                  </a:moveTo>
                  <a:lnTo>
                    <a:pt x="22" y="9"/>
                  </a:lnTo>
                  <a:lnTo>
                    <a:pt x="90" y="9"/>
                  </a:lnTo>
                  <a:lnTo>
                    <a:pt x="100" y="33"/>
                  </a:lnTo>
                  <a:lnTo>
                    <a:pt x="13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01"/>
            <p:cNvSpPr>
              <a:spLocks/>
            </p:cNvSpPr>
            <p:nvPr/>
          </p:nvSpPr>
          <p:spPr bwMode="auto">
            <a:xfrm>
              <a:off x="4337050" y="4214813"/>
              <a:ext cx="377825" cy="349250"/>
            </a:xfrm>
            <a:custGeom>
              <a:avLst/>
              <a:gdLst>
                <a:gd name="T0" fmla="*/ 134 w 238"/>
                <a:gd name="T1" fmla="*/ 0 h 220"/>
                <a:gd name="T2" fmla="*/ 152 w 238"/>
                <a:gd name="T3" fmla="*/ 45 h 220"/>
                <a:gd name="T4" fmla="*/ 175 w 238"/>
                <a:gd name="T5" fmla="*/ 45 h 220"/>
                <a:gd name="T6" fmla="*/ 175 w 238"/>
                <a:gd name="T7" fmla="*/ 59 h 220"/>
                <a:gd name="T8" fmla="*/ 158 w 238"/>
                <a:gd name="T9" fmla="*/ 59 h 220"/>
                <a:gd name="T10" fmla="*/ 164 w 238"/>
                <a:gd name="T11" fmla="*/ 75 h 220"/>
                <a:gd name="T12" fmla="*/ 164 w 238"/>
                <a:gd name="T13" fmla="*/ 141 h 220"/>
                <a:gd name="T14" fmla="*/ 125 w 238"/>
                <a:gd name="T15" fmla="*/ 141 h 220"/>
                <a:gd name="T16" fmla="*/ 125 w 238"/>
                <a:gd name="T17" fmla="*/ 114 h 220"/>
                <a:gd name="T18" fmla="*/ 38 w 238"/>
                <a:gd name="T19" fmla="*/ 114 h 220"/>
                <a:gd name="T20" fmla="*/ 38 w 238"/>
                <a:gd name="T21" fmla="*/ 141 h 220"/>
                <a:gd name="T22" fmla="*/ 0 w 238"/>
                <a:gd name="T23" fmla="*/ 141 h 220"/>
                <a:gd name="T24" fmla="*/ 80 w 238"/>
                <a:gd name="T25" fmla="*/ 220 h 220"/>
                <a:gd name="T26" fmla="*/ 238 w 238"/>
                <a:gd name="T27" fmla="*/ 220 h 220"/>
                <a:gd name="T28" fmla="*/ 238 w 238"/>
                <a:gd name="T29" fmla="*/ 103 h 220"/>
                <a:gd name="T30" fmla="*/ 134 w 238"/>
                <a:gd name="T3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8" h="220">
                  <a:moveTo>
                    <a:pt x="134" y="0"/>
                  </a:moveTo>
                  <a:lnTo>
                    <a:pt x="152" y="45"/>
                  </a:lnTo>
                  <a:lnTo>
                    <a:pt x="175" y="45"/>
                  </a:lnTo>
                  <a:lnTo>
                    <a:pt x="175" y="59"/>
                  </a:lnTo>
                  <a:lnTo>
                    <a:pt x="158" y="59"/>
                  </a:lnTo>
                  <a:lnTo>
                    <a:pt x="164" y="75"/>
                  </a:lnTo>
                  <a:lnTo>
                    <a:pt x="164" y="141"/>
                  </a:lnTo>
                  <a:lnTo>
                    <a:pt x="125" y="141"/>
                  </a:lnTo>
                  <a:lnTo>
                    <a:pt x="125" y="114"/>
                  </a:lnTo>
                  <a:lnTo>
                    <a:pt x="38" y="114"/>
                  </a:lnTo>
                  <a:lnTo>
                    <a:pt x="38" y="141"/>
                  </a:lnTo>
                  <a:lnTo>
                    <a:pt x="0" y="141"/>
                  </a:lnTo>
                  <a:lnTo>
                    <a:pt x="80" y="220"/>
                  </a:lnTo>
                  <a:lnTo>
                    <a:pt x="238" y="220"/>
                  </a:lnTo>
                  <a:lnTo>
                    <a:pt x="238" y="103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302"/>
            <p:cNvSpPr>
              <a:spLocks/>
            </p:cNvSpPr>
            <p:nvPr/>
          </p:nvSpPr>
          <p:spPr bwMode="auto">
            <a:xfrm>
              <a:off x="4337050" y="4214813"/>
              <a:ext cx="377825" cy="349250"/>
            </a:xfrm>
            <a:custGeom>
              <a:avLst/>
              <a:gdLst>
                <a:gd name="T0" fmla="*/ 134 w 238"/>
                <a:gd name="T1" fmla="*/ 0 h 220"/>
                <a:gd name="T2" fmla="*/ 152 w 238"/>
                <a:gd name="T3" fmla="*/ 45 h 220"/>
                <a:gd name="T4" fmla="*/ 175 w 238"/>
                <a:gd name="T5" fmla="*/ 45 h 220"/>
                <a:gd name="T6" fmla="*/ 175 w 238"/>
                <a:gd name="T7" fmla="*/ 59 h 220"/>
                <a:gd name="T8" fmla="*/ 158 w 238"/>
                <a:gd name="T9" fmla="*/ 59 h 220"/>
                <a:gd name="T10" fmla="*/ 164 w 238"/>
                <a:gd name="T11" fmla="*/ 75 h 220"/>
                <a:gd name="T12" fmla="*/ 164 w 238"/>
                <a:gd name="T13" fmla="*/ 141 h 220"/>
                <a:gd name="T14" fmla="*/ 125 w 238"/>
                <a:gd name="T15" fmla="*/ 141 h 220"/>
                <a:gd name="T16" fmla="*/ 125 w 238"/>
                <a:gd name="T17" fmla="*/ 114 h 220"/>
                <a:gd name="T18" fmla="*/ 38 w 238"/>
                <a:gd name="T19" fmla="*/ 114 h 220"/>
                <a:gd name="T20" fmla="*/ 38 w 238"/>
                <a:gd name="T21" fmla="*/ 141 h 220"/>
                <a:gd name="T22" fmla="*/ 0 w 238"/>
                <a:gd name="T23" fmla="*/ 141 h 220"/>
                <a:gd name="T24" fmla="*/ 80 w 238"/>
                <a:gd name="T25" fmla="*/ 220 h 220"/>
                <a:gd name="T26" fmla="*/ 238 w 238"/>
                <a:gd name="T27" fmla="*/ 220 h 220"/>
                <a:gd name="T28" fmla="*/ 238 w 238"/>
                <a:gd name="T29" fmla="*/ 103 h 220"/>
                <a:gd name="T30" fmla="*/ 134 w 238"/>
                <a:gd name="T3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8" h="220">
                  <a:moveTo>
                    <a:pt x="134" y="0"/>
                  </a:moveTo>
                  <a:lnTo>
                    <a:pt x="152" y="45"/>
                  </a:lnTo>
                  <a:lnTo>
                    <a:pt x="175" y="45"/>
                  </a:lnTo>
                  <a:lnTo>
                    <a:pt x="175" y="59"/>
                  </a:lnTo>
                  <a:lnTo>
                    <a:pt x="158" y="59"/>
                  </a:lnTo>
                  <a:lnTo>
                    <a:pt x="164" y="75"/>
                  </a:lnTo>
                  <a:lnTo>
                    <a:pt x="164" y="141"/>
                  </a:lnTo>
                  <a:lnTo>
                    <a:pt x="125" y="141"/>
                  </a:lnTo>
                  <a:lnTo>
                    <a:pt x="125" y="114"/>
                  </a:lnTo>
                  <a:lnTo>
                    <a:pt x="38" y="114"/>
                  </a:lnTo>
                  <a:lnTo>
                    <a:pt x="38" y="141"/>
                  </a:lnTo>
                  <a:lnTo>
                    <a:pt x="0" y="141"/>
                  </a:lnTo>
                  <a:lnTo>
                    <a:pt x="80" y="220"/>
                  </a:lnTo>
                  <a:lnTo>
                    <a:pt x="238" y="220"/>
                  </a:lnTo>
                  <a:lnTo>
                    <a:pt x="238" y="103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303"/>
            <p:cNvSpPr>
              <a:spLocks noEditPoints="1"/>
            </p:cNvSpPr>
            <p:nvPr/>
          </p:nvSpPr>
          <p:spPr bwMode="auto">
            <a:xfrm>
              <a:off x="4337050" y="4214813"/>
              <a:ext cx="277813" cy="223838"/>
            </a:xfrm>
            <a:custGeom>
              <a:avLst/>
              <a:gdLst>
                <a:gd name="T0" fmla="*/ 38 w 175"/>
                <a:gd name="T1" fmla="*/ 141 h 141"/>
                <a:gd name="T2" fmla="*/ 0 w 175"/>
                <a:gd name="T3" fmla="*/ 141 h 141"/>
                <a:gd name="T4" fmla="*/ 38 w 175"/>
                <a:gd name="T5" fmla="*/ 141 h 141"/>
                <a:gd name="T6" fmla="*/ 164 w 175"/>
                <a:gd name="T7" fmla="*/ 75 h 141"/>
                <a:gd name="T8" fmla="*/ 164 w 175"/>
                <a:gd name="T9" fmla="*/ 141 h 141"/>
                <a:gd name="T10" fmla="*/ 125 w 175"/>
                <a:gd name="T11" fmla="*/ 141 h 141"/>
                <a:gd name="T12" fmla="*/ 125 w 175"/>
                <a:gd name="T13" fmla="*/ 114 h 141"/>
                <a:gd name="T14" fmla="*/ 38 w 175"/>
                <a:gd name="T15" fmla="*/ 114 h 141"/>
                <a:gd name="T16" fmla="*/ 125 w 175"/>
                <a:gd name="T17" fmla="*/ 114 h 141"/>
                <a:gd name="T18" fmla="*/ 125 w 175"/>
                <a:gd name="T19" fmla="*/ 141 h 141"/>
                <a:gd name="T20" fmla="*/ 164 w 175"/>
                <a:gd name="T21" fmla="*/ 141 h 141"/>
                <a:gd name="T22" fmla="*/ 164 w 175"/>
                <a:gd name="T23" fmla="*/ 75 h 141"/>
                <a:gd name="T24" fmla="*/ 175 w 175"/>
                <a:gd name="T25" fmla="*/ 59 h 141"/>
                <a:gd name="T26" fmla="*/ 158 w 175"/>
                <a:gd name="T27" fmla="*/ 59 h 141"/>
                <a:gd name="T28" fmla="*/ 164 w 175"/>
                <a:gd name="T29" fmla="*/ 75 h 141"/>
                <a:gd name="T30" fmla="*/ 158 w 175"/>
                <a:gd name="T31" fmla="*/ 59 h 141"/>
                <a:gd name="T32" fmla="*/ 175 w 175"/>
                <a:gd name="T33" fmla="*/ 59 h 141"/>
                <a:gd name="T34" fmla="*/ 134 w 175"/>
                <a:gd name="T35" fmla="*/ 0 h 141"/>
                <a:gd name="T36" fmla="*/ 134 w 175"/>
                <a:gd name="T37" fmla="*/ 0 h 141"/>
                <a:gd name="T38" fmla="*/ 152 w 175"/>
                <a:gd name="T39" fmla="*/ 45 h 141"/>
                <a:gd name="T40" fmla="*/ 134 w 175"/>
                <a:gd name="T41" fmla="*/ 0 h 141"/>
                <a:gd name="T42" fmla="*/ 134 w 175"/>
                <a:gd name="T4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5" h="141">
                  <a:moveTo>
                    <a:pt x="38" y="141"/>
                  </a:moveTo>
                  <a:lnTo>
                    <a:pt x="0" y="141"/>
                  </a:lnTo>
                  <a:lnTo>
                    <a:pt x="38" y="141"/>
                  </a:lnTo>
                  <a:close/>
                  <a:moveTo>
                    <a:pt x="164" y="75"/>
                  </a:moveTo>
                  <a:lnTo>
                    <a:pt x="164" y="141"/>
                  </a:lnTo>
                  <a:lnTo>
                    <a:pt x="125" y="141"/>
                  </a:lnTo>
                  <a:lnTo>
                    <a:pt x="125" y="114"/>
                  </a:lnTo>
                  <a:lnTo>
                    <a:pt x="38" y="114"/>
                  </a:lnTo>
                  <a:lnTo>
                    <a:pt x="125" y="114"/>
                  </a:lnTo>
                  <a:lnTo>
                    <a:pt x="125" y="141"/>
                  </a:lnTo>
                  <a:lnTo>
                    <a:pt x="164" y="141"/>
                  </a:lnTo>
                  <a:lnTo>
                    <a:pt x="164" y="75"/>
                  </a:lnTo>
                  <a:close/>
                  <a:moveTo>
                    <a:pt x="175" y="59"/>
                  </a:moveTo>
                  <a:lnTo>
                    <a:pt x="158" y="59"/>
                  </a:lnTo>
                  <a:lnTo>
                    <a:pt x="164" y="75"/>
                  </a:lnTo>
                  <a:lnTo>
                    <a:pt x="158" y="59"/>
                  </a:lnTo>
                  <a:lnTo>
                    <a:pt x="175" y="59"/>
                  </a:lnTo>
                  <a:close/>
                  <a:moveTo>
                    <a:pt x="134" y="0"/>
                  </a:moveTo>
                  <a:lnTo>
                    <a:pt x="134" y="0"/>
                  </a:lnTo>
                  <a:lnTo>
                    <a:pt x="152" y="45"/>
                  </a:lnTo>
                  <a:lnTo>
                    <a:pt x="134" y="0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04"/>
            <p:cNvSpPr>
              <a:spLocks noEditPoints="1"/>
            </p:cNvSpPr>
            <p:nvPr/>
          </p:nvSpPr>
          <p:spPr bwMode="auto">
            <a:xfrm>
              <a:off x="4337050" y="4214813"/>
              <a:ext cx="277813" cy="223838"/>
            </a:xfrm>
            <a:custGeom>
              <a:avLst/>
              <a:gdLst>
                <a:gd name="T0" fmla="*/ 38 w 175"/>
                <a:gd name="T1" fmla="*/ 141 h 141"/>
                <a:gd name="T2" fmla="*/ 0 w 175"/>
                <a:gd name="T3" fmla="*/ 141 h 141"/>
                <a:gd name="T4" fmla="*/ 38 w 175"/>
                <a:gd name="T5" fmla="*/ 141 h 141"/>
                <a:gd name="T6" fmla="*/ 164 w 175"/>
                <a:gd name="T7" fmla="*/ 75 h 141"/>
                <a:gd name="T8" fmla="*/ 164 w 175"/>
                <a:gd name="T9" fmla="*/ 141 h 141"/>
                <a:gd name="T10" fmla="*/ 125 w 175"/>
                <a:gd name="T11" fmla="*/ 141 h 141"/>
                <a:gd name="T12" fmla="*/ 125 w 175"/>
                <a:gd name="T13" fmla="*/ 114 h 141"/>
                <a:gd name="T14" fmla="*/ 38 w 175"/>
                <a:gd name="T15" fmla="*/ 114 h 141"/>
                <a:gd name="T16" fmla="*/ 125 w 175"/>
                <a:gd name="T17" fmla="*/ 114 h 141"/>
                <a:gd name="T18" fmla="*/ 125 w 175"/>
                <a:gd name="T19" fmla="*/ 141 h 141"/>
                <a:gd name="T20" fmla="*/ 164 w 175"/>
                <a:gd name="T21" fmla="*/ 141 h 141"/>
                <a:gd name="T22" fmla="*/ 164 w 175"/>
                <a:gd name="T23" fmla="*/ 75 h 141"/>
                <a:gd name="T24" fmla="*/ 175 w 175"/>
                <a:gd name="T25" fmla="*/ 59 h 141"/>
                <a:gd name="T26" fmla="*/ 158 w 175"/>
                <a:gd name="T27" fmla="*/ 59 h 141"/>
                <a:gd name="T28" fmla="*/ 164 w 175"/>
                <a:gd name="T29" fmla="*/ 75 h 141"/>
                <a:gd name="T30" fmla="*/ 158 w 175"/>
                <a:gd name="T31" fmla="*/ 59 h 141"/>
                <a:gd name="T32" fmla="*/ 175 w 175"/>
                <a:gd name="T33" fmla="*/ 59 h 141"/>
                <a:gd name="T34" fmla="*/ 134 w 175"/>
                <a:gd name="T35" fmla="*/ 0 h 141"/>
                <a:gd name="T36" fmla="*/ 134 w 175"/>
                <a:gd name="T37" fmla="*/ 0 h 141"/>
                <a:gd name="T38" fmla="*/ 152 w 175"/>
                <a:gd name="T39" fmla="*/ 45 h 141"/>
                <a:gd name="T40" fmla="*/ 134 w 175"/>
                <a:gd name="T41" fmla="*/ 0 h 141"/>
                <a:gd name="T42" fmla="*/ 134 w 175"/>
                <a:gd name="T43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5" h="141">
                  <a:moveTo>
                    <a:pt x="38" y="141"/>
                  </a:moveTo>
                  <a:lnTo>
                    <a:pt x="0" y="141"/>
                  </a:lnTo>
                  <a:lnTo>
                    <a:pt x="38" y="141"/>
                  </a:lnTo>
                  <a:moveTo>
                    <a:pt x="164" y="75"/>
                  </a:moveTo>
                  <a:lnTo>
                    <a:pt x="164" y="141"/>
                  </a:lnTo>
                  <a:lnTo>
                    <a:pt x="125" y="141"/>
                  </a:lnTo>
                  <a:lnTo>
                    <a:pt x="125" y="114"/>
                  </a:lnTo>
                  <a:lnTo>
                    <a:pt x="38" y="114"/>
                  </a:lnTo>
                  <a:lnTo>
                    <a:pt x="125" y="114"/>
                  </a:lnTo>
                  <a:lnTo>
                    <a:pt x="125" y="141"/>
                  </a:lnTo>
                  <a:lnTo>
                    <a:pt x="164" y="141"/>
                  </a:lnTo>
                  <a:lnTo>
                    <a:pt x="164" y="75"/>
                  </a:lnTo>
                  <a:moveTo>
                    <a:pt x="175" y="59"/>
                  </a:moveTo>
                  <a:lnTo>
                    <a:pt x="158" y="59"/>
                  </a:lnTo>
                  <a:lnTo>
                    <a:pt x="164" y="75"/>
                  </a:lnTo>
                  <a:lnTo>
                    <a:pt x="158" y="59"/>
                  </a:lnTo>
                  <a:lnTo>
                    <a:pt x="175" y="59"/>
                  </a:lnTo>
                  <a:moveTo>
                    <a:pt x="134" y="0"/>
                  </a:moveTo>
                  <a:lnTo>
                    <a:pt x="134" y="0"/>
                  </a:lnTo>
                  <a:lnTo>
                    <a:pt x="152" y="45"/>
                  </a:lnTo>
                  <a:lnTo>
                    <a:pt x="134" y="0"/>
                  </a:lnTo>
                  <a:lnTo>
                    <a:pt x="13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82" name="Rectangle 305"/>
          <p:cNvSpPr>
            <a:spLocks noChangeArrowheads="1"/>
          </p:cNvSpPr>
          <p:nvPr/>
        </p:nvSpPr>
        <p:spPr bwMode="auto">
          <a:xfrm>
            <a:off x="979488" y="4070350"/>
            <a:ext cx="493713" cy="493713"/>
          </a:xfrm>
          <a:prstGeom prst="rect">
            <a:avLst/>
          </a:prstGeom>
          <a:solidFill>
            <a:srgbClr val="C018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3" name="Rectangle 306"/>
          <p:cNvSpPr>
            <a:spLocks noChangeArrowheads="1"/>
          </p:cNvSpPr>
          <p:nvPr/>
        </p:nvSpPr>
        <p:spPr bwMode="auto">
          <a:xfrm>
            <a:off x="979488" y="4070350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6" name="Freeform 309"/>
          <p:cNvSpPr>
            <a:spLocks/>
          </p:cNvSpPr>
          <p:nvPr/>
        </p:nvSpPr>
        <p:spPr bwMode="auto">
          <a:xfrm>
            <a:off x="1079500" y="4211638"/>
            <a:ext cx="393700" cy="352425"/>
          </a:xfrm>
          <a:custGeom>
            <a:avLst/>
            <a:gdLst>
              <a:gd name="T0" fmla="*/ 514 w 995"/>
              <a:gd name="T1" fmla="*/ 0 h 889"/>
              <a:gd name="T2" fmla="*/ 514 w 995"/>
              <a:gd name="T3" fmla="*/ 0 h 889"/>
              <a:gd name="T4" fmla="*/ 566 w 995"/>
              <a:gd name="T5" fmla="*/ 136 h 889"/>
              <a:gd name="T6" fmla="*/ 566 w 995"/>
              <a:gd name="T7" fmla="*/ 138 h 889"/>
              <a:gd name="T8" fmla="*/ 537 w 995"/>
              <a:gd name="T9" fmla="*/ 385 h 889"/>
              <a:gd name="T10" fmla="*/ 670 w 995"/>
              <a:gd name="T11" fmla="*/ 434 h 889"/>
              <a:gd name="T12" fmla="*/ 729 w 995"/>
              <a:gd name="T13" fmla="*/ 650 h 889"/>
              <a:gd name="T14" fmla="*/ 0 w 995"/>
              <a:gd name="T15" fmla="*/ 650 h 889"/>
              <a:gd name="T16" fmla="*/ 247 w 995"/>
              <a:gd name="T17" fmla="*/ 889 h 889"/>
              <a:gd name="T18" fmla="*/ 995 w 995"/>
              <a:gd name="T19" fmla="*/ 889 h 889"/>
              <a:gd name="T20" fmla="*/ 995 w 995"/>
              <a:gd name="T21" fmla="*/ 479 h 889"/>
              <a:gd name="T22" fmla="*/ 514 w 995"/>
              <a:gd name="T23" fmla="*/ 0 h 8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95" h="889">
                <a:moveTo>
                  <a:pt x="514" y="0"/>
                </a:moveTo>
                <a:cubicBezTo>
                  <a:pt x="514" y="0"/>
                  <a:pt x="514" y="0"/>
                  <a:pt x="514" y="0"/>
                </a:cubicBezTo>
                <a:cubicBezTo>
                  <a:pt x="546" y="36"/>
                  <a:pt x="566" y="84"/>
                  <a:pt x="566" y="136"/>
                </a:cubicBezTo>
                <a:cubicBezTo>
                  <a:pt x="566" y="138"/>
                  <a:pt x="566" y="138"/>
                  <a:pt x="566" y="138"/>
                </a:cubicBezTo>
                <a:cubicBezTo>
                  <a:pt x="537" y="385"/>
                  <a:pt x="537" y="385"/>
                  <a:pt x="537" y="385"/>
                </a:cubicBezTo>
                <a:cubicBezTo>
                  <a:pt x="670" y="434"/>
                  <a:pt x="670" y="434"/>
                  <a:pt x="670" y="434"/>
                </a:cubicBezTo>
                <a:cubicBezTo>
                  <a:pt x="729" y="650"/>
                  <a:pt x="729" y="650"/>
                  <a:pt x="729" y="650"/>
                </a:cubicBezTo>
                <a:cubicBezTo>
                  <a:pt x="0" y="650"/>
                  <a:pt x="0" y="650"/>
                  <a:pt x="0" y="650"/>
                </a:cubicBezTo>
                <a:cubicBezTo>
                  <a:pt x="247" y="889"/>
                  <a:pt x="247" y="889"/>
                  <a:pt x="247" y="889"/>
                </a:cubicBezTo>
                <a:cubicBezTo>
                  <a:pt x="995" y="889"/>
                  <a:pt x="995" y="889"/>
                  <a:pt x="995" y="889"/>
                </a:cubicBezTo>
                <a:cubicBezTo>
                  <a:pt x="995" y="479"/>
                  <a:pt x="995" y="479"/>
                  <a:pt x="995" y="479"/>
                </a:cubicBezTo>
                <a:cubicBezTo>
                  <a:pt x="514" y="0"/>
                  <a:pt x="514" y="0"/>
                  <a:pt x="514" y="0"/>
                </a:cubicBezTo>
              </a:path>
            </a:pathLst>
          </a:custGeom>
          <a:solidFill>
            <a:srgbClr val="86111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8" name="Group 7"/>
          <p:cNvGrpSpPr/>
          <p:nvPr/>
        </p:nvGrpSpPr>
        <p:grpSpPr>
          <a:xfrm>
            <a:off x="1079500" y="4184650"/>
            <a:ext cx="288925" cy="284163"/>
            <a:chOff x="1079500" y="4184650"/>
            <a:chExt cx="288925" cy="284163"/>
          </a:xfrm>
        </p:grpSpPr>
        <p:sp>
          <p:nvSpPr>
            <p:cNvPr id="384" name="Freeform 307"/>
            <p:cNvSpPr>
              <a:spLocks noEditPoints="1"/>
            </p:cNvSpPr>
            <p:nvPr/>
          </p:nvSpPr>
          <p:spPr bwMode="auto">
            <a:xfrm>
              <a:off x="1079500" y="4184650"/>
              <a:ext cx="288925" cy="284163"/>
            </a:xfrm>
            <a:custGeom>
              <a:avLst/>
              <a:gdLst>
                <a:gd name="T0" fmla="*/ 670 w 728"/>
                <a:gd name="T1" fmla="*/ 501 h 717"/>
                <a:gd name="T2" fmla="*/ 537 w 728"/>
                <a:gd name="T3" fmla="*/ 452 h 717"/>
                <a:gd name="T4" fmla="*/ 566 w 728"/>
                <a:gd name="T5" fmla="*/ 205 h 717"/>
                <a:gd name="T6" fmla="*/ 566 w 728"/>
                <a:gd name="T7" fmla="*/ 203 h 717"/>
                <a:gd name="T8" fmla="*/ 363 w 728"/>
                <a:gd name="T9" fmla="*/ 0 h 717"/>
                <a:gd name="T10" fmla="*/ 161 w 728"/>
                <a:gd name="T11" fmla="*/ 203 h 717"/>
                <a:gd name="T12" fmla="*/ 200 w 728"/>
                <a:gd name="T13" fmla="*/ 449 h 717"/>
                <a:gd name="T14" fmla="*/ 58 w 728"/>
                <a:gd name="T15" fmla="*/ 501 h 717"/>
                <a:gd name="T16" fmla="*/ 0 w 728"/>
                <a:gd name="T17" fmla="*/ 717 h 717"/>
                <a:gd name="T18" fmla="*/ 728 w 728"/>
                <a:gd name="T19" fmla="*/ 717 h 717"/>
                <a:gd name="T20" fmla="*/ 670 w 728"/>
                <a:gd name="T21" fmla="*/ 501 h 717"/>
                <a:gd name="T22" fmla="*/ 87 w 728"/>
                <a:gd name="T23" fmla="*/ 527 h 717"/>
                <a:gd name="T24" fmla="*/ 239 w 728"/>
                <a:gd name="T25" fmla="*/ 472 h 717"/>
                <a:gd name="T26" fmla="*/ 195 w 728"/>
                <a:gd name="T27" fmla="*/ 202 h 717"/>
                <a:gd name="T28" fmla="*/ 363 w 728"/>
                <a:gd name="T29" fmla="*/ 34 h 717"/>
                <a:gd name="T30" fmla="*/ 531 w 728"/>
                <a:gd name="T31" fmla="*/ 202 h 717"/>
                <a:gd name="T32" fmla="*/ 499 w 728"/>
                <a:gd name="T33" fmla="*/ 475 h 717"/>
                <a:gd name="T34" fmla="*/ 642 w 728"/>
                <a:gd name="T35" fmla="*/ 527 h 717"/>
                <a:gd name="T36" fmla="*/ 683 w 728"/>
                <a:gd name="T37" fmla="*/ 682 h 717"/>
                <a:gd name="T38" fmla="*/ 45 w 728"/>
                <a:gd name="T39" fmla="*/ 682 h 717"/>
                <a:gd name="T40" fmla="*/ 87 w 728"/>
                <a:gd name="T41" fmla="*/ 52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8" h="717">
                  <a:moveTo>
                    <a:pt x="670" y="501"/>
                  </a:moveTo>
                  <a:cubicBezTo>
                    <a:pt x="537" y="452"/>
                    <a:pt x="537" y="452"/>
                    <a:pt x="537" y="452"/>
                  </a:cubicBezTo>
                  <a:cubicBezTo>
                    <a:pt x="566" y="205"/>
                    <a:pt x="566" y="205"/>
                    <a:pt x="566" y="205"/>
                  </a:cubicBezTo>
                  <a:cubicBezTo>
                    <a:pt x="566" y="203"/>
                    <a:pt x="566" y="203"/>
                    <a:pt x="566" y="203"/>
                  </a:cubicBezTo>
                  <a:cubicBezTo>
                    <a:pt x="566" y="91"/>
                    <a:pt x="475" y="0"/>
                    <a:pt x="363" y="0"/>
                  </a:cubicBezTo>
                  <a:cubicBezTo>
                    <a:pt x="252" y="0"/>
                    <a:pt x="161" y="91"/>
                    <a:pt x="161" y="203"/>
                  </a:cubicBezTo>
                  <a:cubicBezTo>
                    <a:pt x="200" y="449"/>
                    <a:pt x="200" y="449"/>
                    <a:pt x="200" y="449"/>
                  </a:cubicBezTo>
                  <a:cubicBezTo>
                    <a:pt x="58" y="501"/>
                    <a:pt x="58" y="501"/>
                    <a:pt x="58" y="501"/>
                  </a:cubicBezTo>
                  <a:cubicBezTo>
                    <a:pt x="0" y="717"/>
                    <a:pt x="0" y="717"/>
                    <a:pt x="0" y="717"/>
                  </a:cubicBezTo>
                  <a:cubicBezTo>
                    <a:pt x="728" y="717"/>
                    <a:pt x="728" y="717"/>
                    <a:pt x="728" y="717"/>
                  </a:cubicBezTo>
                  <a:cubicBezTo>
                    <a:pt x="670" y="501"/>
                    <a:pt x="670" y="501"/>
                    <a:pt x="670" y="501"/>
                  </a:cubicBezTo>
                  <a:moveTo>
                    <a:pt x="87" y="527"/>
                  </a:moveTo>
                  <a:cubicBezTo>
                    <a:pt x="239" y="472"/>
                    <a:pt x="239" y="472"/>
                    <a:pt x="239" y="472"/>
                  </a:cubicBezTo>
                  <a:cubicBezTo>
                    <a:pt x="195" y="202"/>
                    <a:pt x="195" y="202"/>
                    <a:pt x="195" y="202"/>
                  </a:cubicBezTo>
                  <a:cubicBezTo>
                    <a:pt x="196" y="110"/>
                    <a:pt x="271" y="34"/>
                    <a:pt x="363" y="34"/>
                  </a:cubicBezTo>
                  <a:cubicBezTo>
                    <a:pt x="456" y="34"/>
                    <a:pt x="531" y="110"/>
                    <a:pt x="531" y="202"/>
                  </a:cubicBezTo>
                  <a:cubicBezTo>
                    <a:pt x="499" y="475"/>
                    <a:pt x="499" y="475"/>
                    <a:pt x="499" y="475"/>
                  </a:cubicBezTo>
                  <a:cubicBezTo>
                    <a:pt x="642" y="527"/>
                    <a:pt x="642" y="527"/>
                    <a:pt x="642" y="527"/>
                  </a:cubicBezTo>
                  <a:cubicBezTo>
                    <a:pt x="683" y="682"/>
                    <a:pt x="683" y="682"/>
                    <a:pt x="683" y="682"/>
                  </a:cubicBezTo>
                  <a:cubicBezTo>
                    <a:pt x="45" y="682"/>
                    <a:pt x="45" y="682"/>
                    <a:pt x="45" y="682"/>
                  </a:cubicBezTo>
                  <a:cubicBezTo>
                    <a:pt x="87" y="527"/>
                    <a:pt x="87" y="527"/>
                    <a:pt x="87" y="5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308"/>
            <p:cNvSpPr>
              <a:spLocks noEditPoints="1"/>
            </p:cNvSpPr>
            <p:nvPr/>
          </p:nvSpPr>
          <p:spPr bwMode="auto">
            <a:xfrm>
              <a:off x="1166813" y="4248150"/>
              <a:ext cx="112713" cy="122238"/>
            </a:xfrm>
            <a:custGeom>
              <a:avLst/>
              <a:gdLst>
                <a:gd name="T0" fmla="*/ 283 w 285"/>
                <a:gd name="T1" fmla="*/ 57 h 306"/>
                <a:gd name="T2" fmla="*/ 283 w 285"/>
                <a:gd name="T3" fmla="*/ 49 h 306"/>
                <a:gd name="T4" fmla="*/ 277 w 285"/>
                <a:gd name="T5" fmla="*/ 45 h 306"/>
                <a:gd name="T6" fmla="*/ 149 w 285"/>
                <a:gd name="T7" fmla="*/ 0 h 306"/>
                <a:gd name="T8" fmla="*/ 9 w 285"/>
                <a:gd name="T9" fmla="*/ 43 h 306"/>
                <a:gd name="T10" fmla="*/ 1 w 285"/>
                <a:gd name="T11" fmla="*/ 47 h 306"/>
                <a:gd name="T12" fmla="*/ 1 w 285"/>
                <a:gd name="T13" fmla="*/ 56 h 306"/>
                <a:gd name="T14" fmla="*/ 18 w 285"/>
                <a:gd name="T15" fmla="*/ 177 h 306"/>
                <a:gd name="T16" fmla="*/ 18 w 285"/>
                <a:gd name="T17" fmla="*/ 177 h 306"/>
                <a:gd name="T18" fmla="*/ 143 w 285"/>
                <a:gd name="T19" fmla="*/ 306 h 306"/>
                <a:gd name="T20" fmla="*/ 143 w 285"/>
                <a:gd name="T21" fmla="*/ 306 h 306"/>
                <a:gd name="T22" fmla="*/ 146 w 285"/>
                <a:gd name="T23" fmla="*/ 306 h 306"/>
                <a:gd name="T24" fmla="*/ 268 w 285"/>
                <a:gd name="T25" fmla="*/ 175 h 306"/>
                <a:gd name="T26" fmla="*/ 268 w 285"/>
                <a:gd name="T27" fmla="*/ 175 h 306"/>
                <a:gd name="T28" fmla="*/ 283 w 285"/>
                <a:gd name="T29" fmla="*/ 57 h 306"/>
                <a:gd name="T30" fmla="*/ 218 w 285"/>
                <a:gd name="T31" fmla="*/ 80 h 306"/>
                <a:gd name="T32" fmla="*/ 165 w 285"/>
                <a:gd name="T33" fmla="*/ 117 h 306"/>
                <a:gd name="T34" fmla="*/ 218 w 285"/>
                <a:gd name="T35" fmla="*/ 80 h 306"/>
                <a:gd name="T36" fmla="*/ 68 w 285"/>
                <a:gd name="T37" fmla="*/ 80 h 306"/>
                <a:gd name="T38" fmla="*/ 121 w 285"/>
                <a:gd name="T39" fmla="*/ 117 h 306"/>
                <a:gd name="T40" fmla="*/ 68 w 285"/>
                <a:gd name="T41" fmla="*/ 80 h 306"/>
                <a:gd name="T42" fmla="*/ 241 w 285"/>
                <a:gd name="T43" fmla="*/ 163 h 306"/>
                <a:gd name="T44" fmla="*/ 241 w 285"/>
                <a:gd name="T45" fmla="*/ 165 h 306"/>
                <a:gd name="T46" fmla="*/ 146 w 285"/>
                <a:gd name="T47" fmla="*/ 274 h 306"/>
                <a:gd name="T48" fmla="*/ 143 w 285"/>
                <a:gd name="T49" fmla="*/ 274 h 306"/>
                <a:gd name="T50" fmla="*/ 46 w 285"/>
                <a:gd name="T51" fmla="*/ 166 h 306"/>
                <a:gd name="T52" fmla="*/ 46 w 285"/>
                <a:gd name="T53" fmla="*/ 164 h 306"/>
                <a:gd name="T54" fmla="*/ 34 w 285"/>
                <a:gd name="T55" fmla="*/ 106 h 306"/>
                <a:gd name="T56" fmla="*/ 127 w 285"/>
                <a:gd name="T57" fmla="*/ 157 h 306"/>
                <a:gd name="T58" fmla="*/ 137 w 285"/>
                <a:gd name="T59" fmla="*/ 143 h 306"/>
                <a:gd name="T60" fmla="*/ 153 w 285"/>
                <a:gd name="T61" fmla="*/ 143 h 306"/>
                <a:gd name="T62" fmla="*/ 163 w 285"/>
                <a:gd name="T63" fmla="*/ 158 h 306"/>
                <a:gd name="T64" fmla="*/ 251 w 285"/>
                <a:gd name="T65" fmla="*/ 118 h 306"/>
                <a:gd name="T66" fmla="*/ 241 w 285"/>
                <a:gd name="T67" fmla="*/ 16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5" h="306">
                  <a:moveTo>
                    <a:pt x="283" y="57"/>
                  </a:moveTo>
                  <a:cubicBezTo>
                    <a:pt x="283" y="49"/>
                    <a:pt x="283" y="49"/>
                    <a:pt x="283" y="49"/>
                  </a:cubicBezTo>
                  <a:cubicBezTo>
                    <a:pt x="277" y="45"/>
                    <a:pt x="277" y="45"/>
                    <a:pt x="277" y="45"/>
                  </a:cubicBezTo>
                  <a:cubicBezTo>
                    <a:pt x="239" y="16"/>
                    <a:pt x="196" y="0"/>
                    <a:pt x="149" y="0"/>
                  </a:cubicBezTo>
                  <a:cubicBezTo>
                    <a:pt x="84" y="0"/>
                    <a:pt x="29" y="31"/>
                    <a:pt x="9" y="43"/>
                  </a:cubicBezTo>
                  <a:cubicBezTo>
                    <a:pt x="1" y="47"/>
                    <a:pt x="1" y="47"/>
                    <a:pt x="1" y="47"/>
                  </a:cubicBezTo>
                  <a:cubicBezTo>
                    <a:pt x="1" y="56"/>
                    <a:pt x="1" y="56"/>
                    <a:pt x="1" y="56"/>
                  </a:cubicBezTo>
                  <a:cubicBezTo>
                    <a:pt x="0" y="138"/>
                    <a:pt x="18" y="176"/>
                    <a:pt x="18" y="177"/>
                  </a:cubicBezTo>
                  <a:cubicBezTo>
                    <a:pt x="18" y="177"/>
                    <a:pt x="18" y="177"/>
                    <a:pt x="18" y="177"/>
                  </a:cubicBezTo>
                  <a:cubicBezTo>
                    <a:pt x="63" y="298"/>
                    <a:pt x="130" y="306"/>
                    <a:pt x="143" y="306"/>
                  </a:cubicBezTo>
                  <a:cubicBezTo>
                    <a:pt x="143" y="306"/>
                    <a:pt x="143" y="306"/>
                    <a:pt x="143" y="306"/>
                  </a:cubicBezTo>
                  <a:cubicBezTo>
                    <a:pt x="146" y="306"/>
                    <a:pt x="146" y="306"/>
                    <a:pt x="146" y="306"/>
                  </a:cubicBezTo>
                  <a:cubicBezTo>
                    <a:pt x="159" y="306"/>
                    <a:pt x="226" y="295"/>
                    <a:pt x="268" y="175"/>
                  </a:cubicBezTo>
                  <a:cubicBezTo>
                    <a:pt x="268" y="175"/>
                    <a:pt x="268" y="175"/>
                    <a:pt x="268" y="175"/>
                  </a:cubicBezTo>
                  <a:cubicBezTo>
                    <a:pt x="269" y="173"/>
                    <a:pt x="285" y="136"/>
                    <a:pt x="283" y="57"/>
                  </a:cubicBezTo>
                  <a:close/>
                  <a:moveTo>
                    <a:pt x="218" y="80"/>
                  </a:moveTo>
                  <a:cubicBezTo>
                    <a:pt x="226" y="148"/>
                    <a:pt x="165" y="117"/>
                    <a:pt x="165" y="117"/>
                  </a:cubicBezTo>
                  <a:lnTo>
                    <a:pt x="218" y="80"/>
                  </a:lnTo>
                  <a:close/>
                  <a:moveTo>
                    <a:pt x="68" y="80"/>
                  </a:moveTo>
                  <a:cubicBezTo>
                    <a:pt x="121" y="117"/>
                    <a:pt x="121" y="117"/>
                    <a:pt x="121" y="117"/>
                  </a:cubicBezTo>
                  <a:cubicBezTo>
                    <a:pt x="121" y="117"/>
                    <a:pt x="59" y="148"/>
                    <a:pt x="68" y="80"/>
                  </a:cubicBezTo>
                  <a:close/>
                  <a:moveTo>
                    <a:pt x="241" y="163"/>
                  </a:moveTo>
                  <a:cubicBezTo>
                    <a:pt x="241" y="165"/>
                    <a:pt x="241" y="165"/>
                    <a:pt x="241" y="165"/>
                  </a:cubicBezTo>
                  <a:cubicBezTo>
                    <a:pt x="203" y="271"/>
                    <a:pt x="148" y="274"/>
                    <a:pt x="146" y="274"/>
                  </a:cubicBezTo>
                  <a:cubicBezTo>
                    <a:pt x="143" y="274"/>
                    <a:pt x="143" y="274"/>
                    <a:pt x="143" y="274"/>
                  </a:cubicBezTo>
                  <a:cubicBezTo>
                    <a:pt x="138" y="274"/>
                    <a:pt x="85" y="270"/>
                    <a:pt x="46" y="166"/>
                  </a:cubicBezTo>
                  <a:cubicBezTo>
                    <a:pt x="46" y="164"/>
                    <a:pt x="46" y="164"/>
                    <a:pt x="46" y="164"/>
                  </a:cubicBezTo>
                  <a:cubicBezTo>
                    <a:pt x="46" y="164"/>
                    <a:pt x="38" y="145"/>
                    <a:pt x="34" y="106"/>
                  </a:cubicBezTo>
                  <a:cubicBezTo>
                    <a:pt x="50" y="133"/>
                    <a:pt x="85" y="153"/>
                    <a:pt x="127" y="157"/>
                  </a:cubicBezTo>
                  <a:cubicBezTo>
                    <a:pt x="137" y="143"/>
                    <a:pt x="137" y="143"/>
                    <a:pt x="137" y="143"/>
                  </a:cubicBezTo>
                  <a:cubicBezTo>
                    <a:pt x="153" y="143"/>
                    <a:pt x="153" y="143"/>
                    <a:pt x="153" y="143"/>
                  </a:cubicBezTo>
                  <a:cubicBezTo>
                    <a:pt x="163" y="158"/>
                    <a:pt x="163" y="158"/>
                    <a:pt x="163" y="158"/>
                  </a:cubicBezTo>
                  <a:cubicBezTo>
                    <a:pt x="200" y="154"/>
                    <a:pt x="232" y="139"/>
                    <a:pt x="251" y="118"/>
                  </a:cubicBezTo>
                  <a:cubicBezTo>
                    <a:pt x="247" y="148"/>
                    <a:pt x="241" y="163"/>
                    <a:pt x="241" y="1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310"/>
            <p:cNvSpPr>
              <a:spLocks/>
            </p:cNvSpPr>
            <p:nvPr/>
          </p:nvSpPr>
          <p:spPr bwMode="auto">
            <a:xfrm>
              <a:off x="1282700" y="4211638"/>
              <a:ext cx="20638" cy="152400"/>
            </a:xfrm>
            <a:custGeom>
              <a:avLst/>
              <a:gdLst>
                <a:gd name="T0" fmla="*/ 0 w 52"/>
                <a:gd name="T1" fmla="*/ 0 h 385"/>
                <a:gd name="T2" fmla="*/ 0 w 52"/>
                <a:gd name="T3" fmla="*/ 1 h 385"/>
                <a:gd name="T4" fmla="*/ 52 w 52"/>
                <a:gd name="T5" fmla="*/ 136 h 385"/>
                <a:gd name="T6" fmla="*/ 52 w 52"/>
                <a:gd name="T7" fmla="*/ 138 h 385"/>
                <a:gd name="T8" fmla="*/ 23 w 52"/>
                <a:gd name="T9" fmla="*/ 385 h 385"/>
                <a:gd name="T10" fmla="*/ 52 w 52"/>
                <a:gd name="T11" fmla="*/ 138 h 385"/>
                <a:gd name="T12" fmla="*/ 52 w 52"/>
                <a:gd name="T13" fmla="*/ 136 h 385"/>
                <a:gd name="T14" fmla="*/ 0 w 52"/>
                <a:gd name="T15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38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32" y="37"/>
                    <a:pt x="52" y="84"/>
                    <a:pt x="52" y="136"/>
                  </a:cubicBezTo>
                  <a:cubicBezTo>
                    <a:pt x="52" y="138"/>
                    <a:pt x="52" y="138"/>
                    <a:pt x="52" y="138"/>
                  </a:cubicBezTo>
                  <a:cubicBezTo>
                    <a:pt x="23" y="385"/>
                    <a:pt x="23" y="385"/>
                    <a:pt x="23" y="385"/>
                  </a:cubicBezTo>
                  <a:cubicBezTo>
                    <a:pt x="52" y="138"/>
                    <a:pt x="52" y="138"/>
                    <a:pt x="52" y="138"/>
                  </a:cubicBezTo>
                  <a:cubicBezTo>
                    <a:pt x="52" y="136"/>
                    <a:pt x="52" y="136"/>
                    <a:pt x="52" y="136"/>
                  </a:cubicBezTo>
                  <a:cubicBezTo>
                    <a:pt x="52" y="84"/>
                    <a:pt x="32" y="36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789113" y="4070350"/>
            <a:ext cx="492125" cy="493713"/>
            <a:chOff x="1789113" y="4070350"/>
            <a:chExt cx="492125" cy="493713"/>
          </a:xfrm>
        </p:grpSpPr>
        <p:sp>
          <p:nvSpPr>
            <p:cNvPr id="388" name="Rectangle 311"/>
            <p:cNvSpPr>
              <a:spLocks noChangeArrowheads="1"/>
            </p:cNvSpPr>
            <p:nvPr/>
          </p:nvSpPr>
          <p:spPr bwMode="auto">
            <a:xfrm>
              <a:off x="1789113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Rectangle 312"/>
            <p:cNvSpPr>
              <a:spLocks noChangeArrowheads="1"/>
            </p:cNvSpPr>
            <p:nvPr/>
          </p:nvSpPr>
          <p:spPr bwMode="auto">
            <a:xfrm>
              <a:off x="1789113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313"/>
            <p:cNvSpPr>
              <a:spLocks/>
            </p:cNvSpPr>
            <p:nvPr/>
          </p:nvSpPr>
          <p:spPr bwMode="auto">
            <a:xfrm>
              <a:off x="1893888" y="4275138"/>
              <a:ext cx="387350" cy="288925"/>
            </a:xfrm>
            <a:custGeom>
              <a:avLst/>
              <a:gdLst>
                <a:gd name="T0" fmla="*/ 179 w 244"/>
                <a:gd name="T1" fmla="*/ 0 h 182"/>
                <a:gd name="T2" fmla="*/ 179 w 244"/>
                <a:gd name="T3" fmla="*/ 114 h 182"/>
                <a:gd name="T4" fmla="*/ 0 w 244"/>
                <a:gd name="T5" fmla="*/ 114 h 182"/>
                <a:gd name="T6" fmla="*/ 68 w 244"/>
                <a:gd name="T7" fmla="*/ 182 h 182"/>
                <a:gd name="T8" fmla="*/ 244 w 244"/>
                <a:gd name="T9" fmla="*/ 182 h 182"/>
                <a:gd name="T10" fmla="*/ 244 w 244"/>
                <a:gd name="T11" fmla="*/ 65 h 182"/>
                <a:gd name="T12" fmla="*/ 179 w 244"/>
                <a:gd name="T1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4" h="182">
                  <a:moveTo>
                    <a:pt x="179" y="0"/>
                  </a:moveTo>
                  <a:lnTo>
                    <a:pt x="179" y="114"/>
                  </a:lnTo>
                  <a:lnTo>
                    <a:pt x="0" y="114"/>
                  </a:lnTo>
                  <a:lnTo>
                    <a:pt x="68" y="182"/>
                  </a:lnTo>
                  <a:lnTo>
                    <a:pt x="244" y="182"/>
                  </a:lnTo>
                  <a:lnTo>
                    <a:pt x="244" y="65"/>
                  </a:lnTo>
                  <a:lnTo>
                    <a:pt x="179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314"/>
            <p:cNvSpPr>
              <a:spLocks/>
            </p:cNvSpPr>
            <p:nvPr/>
          </p:nvSpPr>
          <p:spPr bwMode="auto">
            <a:xfrm>
              <a:off x="1893888" y="4275138"/>
              <a:ext cx="387350" cy="288925"/>
            </a:xfrm>
            <a:custGeom>
              <a:avLst/>
              <a:gdLst>
                <a:gd name="T0" fmla="*/ 179 w 244"/>
                <a:gd name="T1" fmla="*/ 0 h 182"/>
                <a:gd name="T2" fmla="*/ 179 w 244"/>
                <a:gd name="T3" fmla="*/ 114 h 182"/>
                <a:gd name="T4" fmla="*/ 0 w 244"/>
                <a:gd name="T5" fmla="*/ 114 h 182"/>
                <a:gd name="T6" fmla="*/ 68 w 244"/>
                <a:gd name="T7" fmla="*/ 182 h 182"/>
                <a:gd name="T8" fmla="*/ 244 w 244"/>
                <a:gd name="T9" fmla="*/ 182 h 182"/>
                <a:gd name="T10" fmla="*/ 244 w 244"/>
                <a:gd name="T11" fmla="*/ 65 h 182"/>
                <a:gd name="T12" fmla="*/ 179 w 244"/>
                <a:gd name="T1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4" h="182">
                  <a:moveTo>
                    <a:pt x="179" y="0"/>
                  </a:moveTo>
                  <a:lnTo>
                    <a:pt x="179" y="114"/>
                  </a:lnTo>
                  <a:lnTo>
                    <a:pt x="0" y="114"/>
                  </a:lnTo>
                  <a:lnTo>
                    <a:pt x="68" y="182"/>
                  </a:lnTo>
                  <a:lnTo>
                    <a:pt x="244" y="182"/>
                  </a:lnTo>
                  <a:lnTo>
                    <a:pt x="244" y="65"/>
                  </a:lnTo>
                  <a:lnTo>
                    <a:pt x="17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315"/>
            <p:cNvSpPr>
              <a:spLocks noEditPoints="1"/>
            </p:cNvSpPr>
            <p:nvPr/>
          </p:nvSpPr>
          <p:spPr bwMode="auto">
            <a:xfrm>
              <a:off x="1893888" y="4192588"/>
              <a:ext cx="284163" cy="263525"/>
            </a:xfrm>
            <a:custGeom>
              <a:avLst/>
              <a:gdLst>
                <a:gd name="T0" fmla="*/ 179 w 179"/>
                <a:gd name="T1" fmla="*/ 166 h 166"/>
                <a:gd name="T2" fmla="*/ 0 w 179"/>
                <a:gd name="T3" fmla="*/ 166 h 166"/>
                <a:gd name="T4" fmla="*/ 0 w 179"/>
                <a:gd name="T5" fmla="*/ 52 h 166"/>
                <a:gd name="T6" fmla="*/ 87 w 179"/>
                <a:gd name="T7" fmla="*/ 0 h 166"/>
                <a:gd name="T8" fmla="*/ 179 w 179"/>
                <a:gd name="T9" fmla="*/ 52 h 166"/>
                <a:gd name="T10" fmla="*/ 179 w 179"/>
                <a:gd name="T11" fmla="*/ 166 h 166"/>
                <a:gd name="T12" fmla="*/ 10 w 179"/>
                <a:gd name="T13" fmla="*/ 157 h 166"/>
                <a:gd name="T14" fmla="*/ 169 w 179"/>
                <a:gd name="T15" fmla="*/ 157 h 166"/>
                <a:gd name="T16" fmla="*/ 169 w 179"/>
                <a:gd name="T17" fmla="*/ 58 h 166"/>
                <a:gd name="T18" fmla="*/ 87 w 179"/>
                <a:gd name="T19" fmla="*/ 11 h 166"/>
                <a:gd name="T20" fmla="*/ 10 w 179"/>
                <a:gd name="T21" fmla="*/ 58 h 166"/>
                <a:gd name="T22" fmla="*/ 10 w 179"/>
                <a:gd name="T23" fmla="*/ 157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9" h="166">
                  <a:moveTo>
                    <a:pt x="179" y="166"/>
                  </a:moveTo>
                  <a:lnTo>
                    <a:pt x="0" y="166"/>
                  </a:lnTo>
                  <a:lnTo>
                    <a:pt x="0" y="52"/>
                  </a:lnTo>
                  <a:lnTo>
                    <a:pt x="87" y="0"/>
                  </a:lnTo>
                  <a:lnTo>
                    <a:pt x="179" y="52"/>
                  </a:lnTo>
                  <a:lnTo>
                    <a:pt x="179" y="166"/>
                  </a:lnTo>
                  <a:close/>
                  <a:moveTo>
                    <a:pt x="10" y="157"/>
                  </a:moveTo>
                  <a:lnTo>
                    <a:pt x="169" y="157"/>
                  </a:lnTo>
                  <a:lnTo>
                    <a:pt x="169" y="58"/>
                  </a:lnTo>
                  <a:lnTo>
                    <a:pt x="87" y="11"/>
                  </a:lnTo>
                  <a:lnTo>
                    <a:pt x="10" y="58"/>
                  </a:lnTo>
                  <a:lnTo>
                    <a:pt x="10" y="1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837238" y="4070350"/>
            <a:ext cx="492125" cy="493713"/>
            <a:chOff x="5837238" y="4070350"/>
            <a:chExt cx="492125" cy="493713"/>
          </a:xfrm>
        </p:grpSpPr>
        <p:sp>
          <p:nvSpPr>
            <p:cNvPr id="393" name="Rectangle 316"/>
            <p:cNvSpPr>
              <a:spLocks noChangeArrowheads="1"/>
            </p:cNvSpPr>
            <p:nvPr/>
          </p:nvSpPr>
          <p:spPr bwMode="auto">
            <a:xfrm>
              <a:off x="5837238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Rectangle 317"/>
            <p:cNvSpPr>
              <a:spLocks noChangeArrowheads="1"/>
            </p:cNvSpPr>
            <p:nvPr/>
          </p:nvSpPr>
          <p:spPr bwMode="auto">
            <a:xfrm>
              <a:off x="5837238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318"/>
            <p:cNvSpPr>
              <a:spLocks noEditPoints="1"/>
            </p:cNvSpPr>
            <p:nvPr/>
          </p:nvSpPr>
          <p:spPr bwMode="auto">
            <a:xfrm>
              <a:off x="5930900" y="4238625"/>
              <a:ext cx="300038" cy="177800"/>
            </a:xfrm>
            <a:custGeom>
              <a:avLst/>
              <a:gdLst>
                <a:gd name="T0" fmla="*/ 163 w 754"/>
                <a:gd name="T1" fmla="*/ 446 h 446"/>
                <a:gd name="T2" fmla="*/ 163 w 754"/>
                <a:gd name="T3" fmla="*/ 446 h 446"/>
                <a:gd name="T4" fmla="*/ 33 w 754"/>
                <a:gd name="T5" fmla="*/ 400 h 446"/>
                <a:gd name="T6" fmla="*/ 2 w 754"/>
                <a:gd name="T7" fmla="*/ 306 h 446"/>
                <a:gd name="T8" fmla="*/ 129 w 754"/>
                <a:gd name="T9" fmla="*/ 191 h 446"/>
                <a:gd name="T10" fmla="*/ 247 w 754"/>
                <a:gd name="T11" fmla="*/ 99 h 446"/>
                <a:gd name="T12" fmla="*/ 280 w 754"/>
                <a:gd name="T13" fmla="*/ 101 h 446"/>
                <a:gd name="T14" fmla="*/ 443 w 754"/>
                <a:gd name="T15" fmla="*/ 0 h 446"/>
                <a:gd name="T16" fmla="*/ 464 w 754"/>
                <a:gd name="T17" fmla="*/ 0 h 446"/>
                <a:gd name="T18" fmla="*/ 625 w 754"/>
                <a:gd name="T19" fmla="*/ 132 h 446"/>
                <a:gd name="T20" fmla="*/ 753 w 754"/>
                <a:gd name="T21" fmla="*/ 288 h 446"/>
                <a:gd name="T22" fmla="*/ 567 w 754"/>
                <a:gd name="T23" fmla="*/ 445 h 446"/>
                <a:gd name="T24" fmla="*/ 559 w 754"/>
                <a:gd name="T25" fmla="*/ 445 h 446"/>
                <a:gd name="T26" fmla="*/ 177 w 754"/>
                <a:gd name="T27" fmla="*/ 445 h 446"/>
                <a:gd name="T28" fmla="*/ 163 w 754"/>
                <a:gd name="T29" fmla="*/ 446 h 446"/>
                <a:gd name="T30" fmla="*/ 138 w 754"/>
                <a:gd name="T31" fmla="*/ 225 h 446"/>
                <a:gd name="T32" fmla="*/ 37 w 754"/>
                <a:gd name="T33" fmla="*/ 308 h 446"/>
                <a:gd name="T34" fmla="*/ 58 w 754"/>
                <a:gd name="T35" fmla="*/ 376 h 446"/>
                <a:gd name="T36" fmla="*/ 163 w 754"/>
                <a:gd name="T37" fmla="*/ 411 h 446"/>
                <a:gd name="T38" fmla="*/ 163 w 754"/>
                <a:gd name="T39" fmla="*/ 411 h 446"/>
                <a:gd name="T40" fmla="*/ 175 w 754"/>
                <a:gd name="T41" fmla="*/ 411 h 446"/>
                <a:gd name="T42" fmla="*/ 176 w 754"/>
                <a:gd name="T43" fmla="*/ 411 h 446"/>
                <a:gd name="T44" fmla="*/ 561 w 754"/>
                <a:gd name="T45" fmla="*/ 411 h 446"/>
                <a:gd name="T46" fmla="*/ 567 w 754"/>
                <a:gd name="T47" fmla="*/ 411 h 446"/>
                <a:gd name="T48" fmla="*/ 718 w 754"/>
                <a:gd name="T49" fmla="*/ 288 h 446"/>
                <a:gd name="T50" fmla="*/ 611 w 754"/>
                <a:gd name="T51" fmla="*/ 165 h 446"/>
                <a:gd name="T52" fmla="*/ 598 w 754"/>
                <a:gd name="T53" fmla="*/ 165 h 446"/>
                <a:gd name="T54" fmla="*/ 595 w 754"/>
                <a:gd name="T55" fmla="*/ 152 h 446"/>
                <a:gd name="T56" fmla="*/ 462 w 754"/>
                <a:gd name="T57" fmla="*/ 35 h 446"/>
                <a:gd name="T58" fmla="*/ 443 w 754"/>
                <a:gd name="T59" fmla="*/ 34 h 446"/>
                <a:gd name="T60" fmla="*/ 307 w 754"/>
                <a:gd name="T61" fmla="*/ 122 h 446"/>
                <a:gd name="T62" fmla="*/ 296 w 754"/>
                <a:gd name="T63" fmla="*/ 141 h 446"/>
                <a:gd name="T64" fmla="*/ 283 w 754"/>
                <a:gd name="T65" fmla="*/ 138 h 446"/>
                <a:gd name="T66" fmla="*/ 247 w 754"/>
                <a:gd name="T67" fmla="*/ 133 h 446"/>
                <a:gd name="T68" fmla="*/ 161 w 754"/>
                <a:gd name="T69" fmla="*/ 210 h 446"/>
                <a:gd name="T70" fmla="*/ 159 w 754"/>
                <a:gd name="T71" fmla="*/ 227 h 446"/>
                <a:gd name="T72" fmla="*/ 143 w 754"/>
                <a:gd name="T73" fmla="*/ 226 h 446"/>
                <a:gd name="T74" fmla="*/ 138 w 754"/>
                <a:gd name="T75" fmla="*/ 22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54" h="446">
                  <a:moveTo>
                    <a:pt x="163" y="446"/>
                  </a:moveTo>
                  <a:cubicBezTo>
                    <a:pt x="163" y="446"/>
                    <a:pt x="163" y="446"/>
                    <a:pt x="163" y="446"/>
                  </a:cubicBezTo>
                  <a:cubicBezTo>
                    <a:pt x="131" y="446"/>
                    <a:pt x="71" y="440"/>
                    <a:pt x="33" y="400"/>
                  </a:cubicBezTo>
                  <a:cubicBezTo>
                    <a:pt x="11" y="376"/>
                    <a:pt x="0" y="345"/>
                    <a:pt x="2" y="306"/>
                  </a:cubicBezTo>
                  <a:cubicBezTo>
                    <a:pt x="6" y="225"/>
                    <a:pt x="69" y="194"/>
                    <a:pt x="129" y="191"/>
                  </a:cubicBezTo>
                  <a:cubicBezTo>
                    <a:pt x="142" y="132"/>
                    <a:pt x="184" y="99"/>
                    <a:pt x="247" y="99"/>
                  </a:cubicBezTo>
                  <a:cubicBezTo>
                    <a:pt x="260" y="99"/>
                    <a:pt x="272" y="100"/>
                    <a:pt x="280" y="101"/>
                  </a:cubicBezTo>
                  <a:cubicBezTo>
                    <a:pt x="312" y="51"/>
                    <a:pt x="346" y="0"/>
                    <a:pt x="443" y="0"/>
                  </a:cubicBezTo>
                  <a:cubicBezTo>
                    <a:pt x="450" y="0"/>
                    <a:pt x="457" y="0"/>
                    <a:pt x="464" y="0"/>
                  </a:cubicBezTo>
                  <a:cubicBezTo>
                    <a:pt x="573" y="7"/>
                    <a:pt x="614" y="98"/>
                    <a:pt x="625" y="132"/>
                  </a:cubicBezTo>
                  <a:cubicBezTo>
                    <a:pt x="728" y="143"/>
                    <a:pt x="754" y="238"/>
                    <a:pt x="753" y="288"/>
                  </a:cubicBezTo>
                  <a:cubicBezTo>
                    <a:pt x="753" y="364"/>
                    <a:pt x="704" y="445"/>
                    <a:pt x="567" y="445"/>
                  </a:cubicBezTo>
                  <a:cubicBezTo>
                    <a:pt x="563" y="445"/>
                    <a:pt x="561" y="445"/>
                    <a:pt x="559" y="445"/>
                  </a:cubicBezTo>
                  <a:cubicBezTo>
                    <a:pt x="177" y="445"/>
                    <a:pt x="177" y="445"/>
                    <a:pt x="177" y="445"/>
                  </a:cubicBezTo>
                  <a:cubicBezTo>
                    <a:pt x="175" y="445"/>
                    <a:pt x="170" y="446"/>
                    <a:pt x="163" y="446"/>
                  </a:cubicBezTo>
                  <a:moveTo>
                    <a:pt x="138" y="225"/>
                  </a:moveTo>
                  <a:cubicBezTo>
                    <a:pt x="109" y="225"/>
                    <a:pt x="40" y="233"/>
                    <a:pt x="37" y="308"/>
                  </a:cubicBezTo>
                  <a:cubicBezTo>
                    <a:pt x="35" y="337"/>
                    <a:pt x="42" y="360"/>
                    <a:pt x="58" y="376"/>
                  </a:cubicBezTo>
                  <a:cubicBezTo>
                    <a:pt x="88" y="408"/>
                    <a:pt x="142" y="411"/>
                    <a:pt x="163" y="411"/>
                  </a:cubicBezTo>
                  <a:cubicBezTo>
                    <a:pt x="163" y="411"/>
                    <a:pt x="163" y="411"/>
                    <a:pt x="163" y="411"/>
                  </a:cubicBezTo>
                  <a:cubicBezTo>
                    <a:pt x="170" y="411"/>
                    <a:pt x="174" y="411"/>
                    <a:pt x="175" y="411"/>
                  </a:cubicBezTo>
                  <a:cubicBezTo>
                    <a:pt x="176" y="411"/>
                    <a:pt x="176" y="411"/>
                    <a:pt x="176" y="411"/>
                  </a:cubicBezTo>
                  <a:cubicBezTo>
                    <a:pt x="561" y="411"/>
                    <a:pt x="561" y="411"/>
                    <a:pt x="561" y="411"/>
                  </a:cubicBezTo>
                  <a:cubicBezTo>
                    <a:pt x="561" y="411"/>
                    <a:pt x="563" y="411"/>
                    <a:pt x="567" y="411"/>
                  </a:cubicBezTo>
                  <a:cubicBezTo>
                    <a:pt x="603" y="411"/>
                    <a:pt x="718" y="402"/>
                    <a:pt x="718" y="288"/>
                  </a:cubicBezTo>
                  <a:cubicBezTo>
                    <a:pt x="718" y="283"/>
                    <a:pt x="719" y="170"/>
                    <a:pt x="611" y="165"/>
                  </a:cubicBezTo>
                  <a:cubicBezTo>
                    <a:pt x="598" y="165"/>
                    <a:pt x="598" y="165"/>
                    <a:pt x="598" y="165"/>
                  </a:cubicBezTo>
                  <a:cubicBezTo>
                    <a:pt x="595" y="152"/>
                    <a:pt x="595" y="152"/>
                    <a:pt x="595" y="152"/>
                  </a:cubicBezTo>
                  <a:cubicBezTo>
                    <a:pt x="594" y="147"/>
                    <a:pt x="569" y="42"/>
                    <a:pt x="462" y="35"/>
                  </a:cubicBezTo>
                  <a:cubicBezTo>
                    <a:pt x="456" y="34"/>
                    <a:pt x="449" y="34"/>
                    <a:pt x="443" y="34"/>
                  </a:cubicBezTo>
                  <a:cubicBezTo>
                    <a:pt x="363" y="34"/>
                    <a:pt x="340" y="71"/>
                    <a:pt x="307" y="122"/>
                  </a:cubicBezTo>
                  <a:cubicBezTo>
                    <a:pt x="296" y="141"/>
                    <a:pt x="296" y="141"/>
                    <a:pt x="296" y="141"/>
                  </a:cubicBezTo>
                  <a:cubicBezTo>
                    <a:pt x="283" y="138"/>
                    <a:pt x="283" y="138"/>
                    <a:pt x="283" y="138"/>
                  </a:cubicBezTo>
                  <a:cubicBezTo>
                    <a:pt x="283" y="138"/>
                    <a:pt x="267" y="133"/>
                    <a:pt x="247" y="133"/>
                  </a:cubicBezTo>
                  <a:cubicBezTo>
                    <a:pt x="196" y="133"/>
                    <a:pt x="168" y="159"/>
                    <a:pt x="161" y="210"/>
                  </a:cubicBezTo>
                  <a:cubicBezTo>
                    <a:pt x="159" y="227"/>
                    <a:pt x="159" y="227"/>
                    <a:pt x="159" y="227"/>
                  </a:cubicBezTo>
                  <a:cubicBezTo>
                    <a:pt x="143" y="226"/>
                    <a:pt x="143" y="226"/>
                    <a:pt x="143" y="226"/>
                  </a:cubicBezTo>
                  <a:cubicBezTo>
                    <a:pt x="143" y="226"/>
                    <a:pt x="141" y="225"/>
                    <a:pt x="138" y="2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319"/>
            <p:cNvSpPr>
              <a:spLocks/>
            </p:cNvSpPr>
            <p:nvPr/>
          </p:nvSpPr>
          <p:spPr bwMode="auto">
            <a:xfrm>
              <a:off x="6210300" y="4305300"/>
              <a:ext cx="3175" cy="1588"/>
            </a:xfrm>
            <a:custGeom>
              <a:avLst/>
              <a:gdLst>
                <a:gd name="T0" fmla="*/ 0 w 7"/>
                <a:gd name="T1" fmla="*/ 0 h 6"/>
                <a:gd name="T2" fmla="*/ 7 w 7"/>
                <a:gd name="T3" fmla="*/ 6 h 6"/>
                <a:gd name="T4" fmla="*/ 0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5" y="4"/>
                    <a:pt x="2" y="2"/>
                    <a:pt x="0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320"/>
            <p:cNvSpPr>
              <a:spLocks/>
            </p:cNvSpPr>
            <p:nvPr/>
          </p:nvSpPr>
          <p:spPr bwMode="auto">
            <a:xfrm>
              <a:off x="5946775" y="4308475"/>
              <a:ext cx="382588" cy="255588"/>
            </a:xfrm>
            <a:custGeom>
              <a:avLst/>
              <a:gdLst>
                <a:gd name="T0" fmla="*/ 672 w 966"/>
                <a:gd name="T1" fmla="*/ 0 h 646"/>
                <a:gd name="T2" fmla="*/ 714 w 966"/>
                <a:gd name="T3" fmla="*/ 109 h 646"/>
                <a:gd name="T4" fmla="*/ 714 w 966"/>
                <a:gd name="T5" fmla="*/ 109 h 646"/>
                <a:gd name="T6" fmla="*/ 714 w 966"/>
                <a:gd name="T7" fmla="*/ 109 h 646"/>
                <a:gd name="T8" fmla="*/ 714 w 966"/>
                <a:gd name="T9" fmla="*/ 109 h 646"/>
                <a:gd name="T10" fmla="*/ 714 w 966"/>
                <a:gd name="T11" fmla="*/ 110 h 646"/>
                <a:gd name="T12" fmla="*/ 714 w 966"/>
                <a:gd name="T13" fmla="*/ 110 h 646"/>
                <a:gd name="T14" fmla="*/ 714 w 966"/>
                <a:gd name="T15" fmla="*/ 115 h 646"/>
                <a:gd name="T16" fmla="*/ 528 w 966"/>
                <a:gd name="T17" fmla="*/ 272 h 646"/>
                <a:gd name="T18" fmla="*/ 524 w 966"/>
                <a:gd name="T19" fmla="*/ 272 h 646"/>
                <a:gd name="T20" fmla="*/ 129 w 966"/>
                <a:gd name="T21" fmla="*/ 273 h 646"/>
                <a:gd name="T22" fmla="*/ 124 w 966"/>
                <a:gd name="T23" fmla="*/ 273 h 646"/>
                <a:gd name="T24" fmla="*/ 124 w 966"/>
                <a:gd name="T25" fmla="*/ 273 h 646"/>
                <a:gd name="T26" fmla="*/ 0 w 966"/>
                <a:gd name="T27" fmla="*/ 233 h 646"/>
                <a:gd name="T28" fmla="*/ 416 w 966"/>
                <a:gd name="T29" fmla="*/ 646 h 646"/>
                <a:gd name="T30" fmla="*/ 966 w 966"/>
                <a:gd name="T31" fmla="*/ 646 h 646"/>
                <a:gd name="T32" fmla="*/ 966 w 966"/>
                <a:gd name="T33" fmla="*/ 284 h 646"/>
                <a:gd name="T34" fmla="*/ 672 w 966"/>
                <a:gd name="T35" fmla="*/ 0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66" h="646">
                  <a:moveTo>
                    <a:pt x="672" y="0"/>
                  </a:moveTo>
                  <a:cubicBezTo>
                    <a:pt x="703" y="33"/>
                    <a:pt x="713" y="77"/>
                    <a:pt x="714" y="109"/>
                  </a:cubicBezTo>
                  <a:cubicBezTo>
                    <a:pt x="714" y="109"/>
                    <a:pt x="714" y="109"/>
                    <a:pt x="714" y="109"/>
                  </a:cubicBezTo>
                  <a:cubicBezTo>
                    <a:pt x="714" y="109"/>
                    <a:pt x="714" y="109"/>
                    <a:pt x="714" y="109"/>
                  </a:cubicBezTo>
                  <a:cubicBezTo>
                    <a:pt x="714" y="109"/>
                    <a:pt x="714" y="109"/>
                    <a:pt x="714" y="109"/>
                  </a:cubicBezTo>
                  <a:cubicBezTo>
                    <a:pt x="714" y="109"/>
                    <a:pt x="714" y="110"/>
                    <a:pt x="714" y="110"/>
                  </a:cubicBezTo>
                  <a:cubicBezTo>
                    <a:pt x="714" y="110"/>
                    <a:pt x="714" y="110"/>
                    <a:pt x="714" y="110"/>
                  </a:cubicBezTo>
                  <a:cubicBezTo>
                    <a:pt x="714" y="112"/>
                    <a:pt x="714" y="113"/>
                    <a:pt x="714" y="115"/>
                  </a:cubicBezTo>
                  <a:cubicBezTo>
                    <a:pt x="714" y="191"/>
                    <a:pt x="665" y="272"/>
                    <a:pt x="528" y="272"/>
                  </a:cubicBezTo>
                  <a:cubicBezTo>
                    <a:pt x="527" y="272"/>
                    <a:pt x="525" y="272"/>
                    <a:pt x="524" y="272"/>
                  </a:cubicBezTo>
                  <a:cubicBezTo>
                    <a:pt x="483" y="272"/>
                    <a:pt x="172" y="273"/>
                    <a:pt x="129" y="273"/>
                  </a:cubicBezTo>
                  <a:cubicBezTo>
                    <a:pt x="128" y="273"/>
                    <a:pt x="126" y="273"/>
                    <a:pt x="124" y="273"/>
                  </a:cubicBezTo>
                  <a:cubicBezTo>
                    <a:pt x="124" y="273"/>
                    <a:pt x="124" y="273"/>
                    <a:pt x="124" y="273"/>
                  </a:cubicBezTo>
                  <a:cubicBezTo>
                    <a:pt x="94" y="273"/>
                    <a:pt x="38" y="267"/>
                    <a:pt x="0" y="233"/>
                  </a:cubicBezTo>
                  <a:cubicBezTo>
                    <a:pt x="416" y="646"/>
                    <a:pt x="416" y="646"/>
                    <a:pt x="416" y="646"/>
                  </a:cubicBezTo>
                  <a:cubicBezTo>
                    <a:pt x="966" y="646"/>
                    <a:pt x="966" y="646"/>
                    <a:pt x="966" y="646"/>
                  </a:cubicBezTo>
                  <a:cubicBezTo>
                    <a:pt x="966" y="284"/>
                    <a:pt x="966" y="284"/>
                    <a:pt x="966" y="284"/>
                  </a:cubicBezTo>
                  <a:cubicBezTo>
                    <a:pt x="672" y="0"/>
                    <a:pt x="672" y="0"/>
                    <a:pt x="67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321"/>
            <p:cNvSpPr>
              <a:spLocks noEditPoints="1"/>
            </p:cNvSpPr>
            <p:nvPr/>
          </p:nvSpPr>
          <p:spPr bwMode="auto">
            <a:xfrm>
              <a:off x="5945188" y="4306888"/>
              <a:ext cx="284163" cy="109538"/>
            </a:xfrm>
            <a:custGeom>
              <a:avLst/>
              <a:gdLst>
                <a:gd name="T0" fmla="*/ 4 w 719"/>
                <a:gd name="T1" fmla="*/ 233 h 275"/>
                <a:gd name="T2" fmla="*/ 5 w 719"/>
                <a:gd name="T3" fmla="*/ 235 h 275"/>
                <a:gd name="T4" fmla="*/ 129 w 719"/>
                <a:gd name="T5" fmla="*/ 275 h 275"/>
                <a:gd name="T6" fmla="*/ 129 w 719"/>
                <a:gd name="T7" fmla="*/ 275 h 275"/>
                <a:gd name="T8" fmla="*/ 134 w 719"/>
                <a:gd name="T9" fmla="*/ 275 h 275"/>
                <a:gd name="T10" fmla="*/ 129 w 719"/>
                <a:gd name="T11" fmla="*/ 275 h 275"/>
                <a:gd name="T12" fmla="*/ 129 w 719"/>
                <a:gd name="T13" fmla="*/ 275 h 275"/>
                <a:gd name="T14" fmla="*/ 4 w 719"/>
                <a:gd name="T15" fmla="*/ 233 h 275"/>
                <a:gd name="T16" fmla="*/ 0 w 719"/>
                <a:gd name="T17" fmla="*/ 229 h 275"/>
                <a:gd name="T18" fmla="*/ 4 w 719"/>
                <a:gd name="T19" fmla="*/ 233 h 275"/>
                <a:gd name="T20" fmla="*/ 0 w 719"/>
                <a:gd name="T21" fmla="*/ 229 h 275"/>
                <a:gd name="T22" fmla="*/ 719 w 719"/>
                <a:gd name="T23" fmla="*/ 112 h 275"/>
                <a:gd name="T24" fmla="*/ 719 w 719"/>
                <a:gd name="T25" fmla="*/ 117 h 275"/>
                <a:gd name="T26" fmla="*/ 533 w 719"/>
                <a:gd name="T27" fmla="*/ 274 h 275"/>
                <a:gd name="T28" fmla="*/ 529 w 719"/>
                <a:gd name="T29" fmla="*/ 274 h 275"/>
                <a:gd name="T30" fmla="*/ 533 w 719"/>
                <a:gd name="T31" fmla="*/ 274 h 275"/>
                <a:gd name="T32" fmla="*/ 719 w 719"/>
                <a:gd name="T33" fmla="*/ 117 h 275"/>
                <a:gd name="T34" fmla="*/ 719 w 719"/>
                <a:gd name="T35" fmla="*/ 112 h 275"/>
                <a:gd name="T36" fmla="*/ 719 w 719"/>
                <a:gd name="T37" fmla="*/ 111 h 275"/>
                <a:gd name="T38" fmla="*/ 719 w 719"/>
                <a:gd name="T39" fmla="*/ 112 h 275"/>
                <a:gd name="T40" fmla="*/ 719 w 719"/>
                <a:gd name="T41" fmla="*/ 111 h 275"/>
                <a:gd name="T42" fmla="*/ 719 w 719"/>
                <a:gd name="T43" fmla="*/ 111 h 275"/>
                <a:gd name="T44" fmla="*/ 719 w 719"/>
                <a:gd name="T45" fmla="*/ 111 h 275"/>
                <a:gd name="T46" fmla="*/ 719 w 719"/>
                <a:gd name="T47" fmla="*/ 111 h 275"/>
                <a:gd name="T48" fmla="*/ 676 w 719"/>
                <a:gd name="T49" fmla="*/ 0 h 275"/>
                <a:gd name="T50" fmla="*/ 719 w 719"/>
                <a:gd name="T51" fmla="*/ 111 h 275"/>
                <a:gd name="T52" fmla="*/ 677 w 719"/>
                <a:gd name="T53" fmla="*/ 2 h 275"/>
                <a:gd name="T54" fmla="*/ 676 w 719"/>
                <a:gd name="T55" fmla="*/ 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19" h="275">
                  <a:moveTo>
                    <a:pt x="4" y="233"/>
                  </a:moveTo>
                  <a:cubicBezTo>
                    <a:pt x="5" y="235"/>
                    <a:pt x="5" y="235"/>
                    <a:pt x="5" y="235"/>
                  </a:cubicBezTo>
                  <a:cubicBezTo>
                    <a:pt x="43" y="269"/>
                    <a:pt x="99" y="275"/>
                    <a:pt x="129" y="275"/>
                  </a:cubicBezTo>
                  <a:cubicBezTo>
                    <a:pt x="129" y="275"/>
                    <a:pt x="129" y="275"/>
                    <a:pt x="129" y="275"/>
                  </a:cubicBezTo>
                  <a:cubicBezTo>
                    <a:pt x="131" y="275"/>
                    <a:pt x="133" y="275"/>
                    <a:pt x="134" y="275"/>
                  </a:cubicBezTo>
                  <a:cubicBezTo>
                    <a:pt x="131" y="275"/>
                    <a:pt x="130" y="275"/>
                    <a:pt x="129" y="275"/>
                  </a:cubicBezTo>
                  <a:cubicBezTo>
                    <a:pt x="129" y="275"/>
                    <a:pt x="129" y="275"/>
                    <a:pt x="129" y="275"/>
                  </a:cubicBezTo>
                  <a:cubicBezTo>
                    <a:pt x="98" y="275"/>
                    <a:pt x="42" y="269"/>
                    <a:pt x="4" y="233"/>
                  </a:cubicBezTo>
                  <a:moveTo>
                    <a:pt x="0" y="229"/>
                  </a:moveTo>
                  <a:cubicBezTo>
                    <a:pt x="1" y="231"/>
                    <a:pt x="2" y="232"/>
                    <a:pt x="4" y="233"/>
                  </a:cubicBezTo>
                  <a:cubicBezTo>
                    <a:pt x="0" y="229"/>
                    <a:pt x="0" y="229"/>
                    <a:pt x="0" y="229"/>
                  </a:cubicBezTo>
                  <a:moveTo>
                    <a:pt x="719" y="112"/>
                  </a:moveTo>
                  <a:cubicBezTo>
                    <a:pt x="719" y="114"/>
                    <a:pt x="719" y="115"/>
                    <a:pt x="719" y="117"/>
                  </a:cubicBezTo>
                  <a:cubicBezTo>
                    <a:pt x="719" y="193"/>
                    <a:pt x="670" y="274"/>
                    <a:pt x="533" y="274"/>
                  </a:cubicBezTo>
                  <a:cubicBezTo>
                    <a:pt x="533" y="274"/>
                    <a:pt x="532" y="274"/>
                    <a:pt x="529" y="274"/>
                  </a:cubicBezTo>
                  <a:cubicBezTo>
                    <a:pt x="530" y="274"/>
                    <a:pt x="532" y="274"/>
                    <a:pt x="533" y="274"/>
                  </a:cubicBezTo>
                  <a:cubicBezTo>
                    <a:pt x="670" y="274"/>
                    <a:pt x="719" y="193"/>
                    <a:pt x="719" y="117"/>
                  </a:cubicBezTo>
                  <a:cubicBezTo>
                    <a:pt x="719" y="115"/>
                    <a:pt x="719" y="114"/>
                    <a:pt x="719" y="112"/>
                  </a:cubicBezTo>
                  <a:moveTo>
                    <a:pt x="719" y="111"/>
                  </a:moveTo>
                  <a:cubicBezTo>
                    <a:pt x="719" y="111"/>
                    <a:pt x="719" y="112"/>
                    <a:pt x="719" y="112"/>
                  </a:cubicBezTo>
                  <a:cubicBezTo>
                    <a:pt x="719" y="112"/>
                    <a:pt x="719" y="111"/>
                    <a:pt x="719" y="111"/>
                  </a:cubicBezTo>
                  <a:moveTo>
                    <a:pt x="719" y="111"/>
                  </a:moveTo>
                  <a:cubicBezTo>
                    <a:pt x="719" y="111"/>
                    <a:pt x="719" y="111"/>
                    <a:pt x="719" y="111"/>
                  </a:cubicBezTo>
                  <a:cubicBezTo>
                    <a:pt x="719" y="111"/>
                    <a:pt x="719" y="111"/>
                    <a:pt x="719" y="111"/>
                  </a:cubicBezTo>
                  <a:moveTo>
                    <a:pt x="676" y="0"/>
                  </a:moveTo>
                  <a:cubicBezTo>
                    <a:pt x="707" y="33"/>
                    <a:pt x="718" y="79"/>
                    <a:pt x="719" y="111"/>
                  </a:cubicBezTo>
                  <a:cubicBezTo>
                    <a:pt x="718" y="79"/>
                    <a:pt x="708" y="35"/>
                    <a:pt x="677" y="2"/>
                  </a:cubicBezTo>
                  <a:cubicBezTo>
                    <a:pt x="676" y="0"/>
                    <a:pt x="676" y="0"/>
                    <a:pt x="676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5026025" y="4070350"/>
            <a:ext cx="493713" cy="493713"/>
            <a:chOff x="5026025" y="4070350"/>
            <a:chExt cx="493713" cy="493713"/>
          </a:xfrm>
        </p:grpSpPr>
        <p:sp>
          <p:nvSpPr>
            <p:cNvPr id="399" name="Rectangle 322"/>
            <p:cNvSpPr>
              <a:spLocks noChangeArrowheads="1"/>
            </p:cNvSpPr>
            <p:nvPr/>
          </p:nvSpPr>
          <p:spPr bwMode="auto">
            <a:xfrm>
              <a:off x="5026025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Rectangle 323"/>
            <p:cNvSpPr>
              <a:spLocks noChangeArrowheads="1"/>
            </p:cNvSpPr>
            <p:nvPr/>
          </p:nvSpPr>
          <p:spPr bwMode="auto">
            <a:xfrm>
              <a:off x="5026025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324"/>
            <p:cNvSpPr>
              <a:spLocks noEditPoints="1"/>
            </p:cNvSpPr>
            <p:nvPr/>
          </p:nvSpPr>
          <p:spPr bwMode="auto">
            <a:xfrm>
              <a:off x="5170488" y="4173538"/>
              <a:ext cx="198438" cy="306388"/>
            </a:xfrm>
            <a:custGeom>
              <a:avLst/>
              <a:gdLst>
                <a:gd name="T0" fmla="*/ 125 w 125"/>
                <a:gd name="T1" fmla="*/ 74 h 193"/>
                <a:gd name="T2" fmla="*/ 96 w 125"/>
                <a:gd name="T3" fmla="*/ 74 h 193"/>
                <a:gd name="T4" fmla="*/ 96 w 125"/>
                <a:gd name="T5" fmla="*/ 43 h 193"/>
                <a:gd name="T6" fmla="*/ 125 w 125"/>
                <a:gd name="T7" fmla="*/ 14 h 193"/>
                <a:gd name="T8" fmla="*/ 96 w 125"/>
                <a:gd name="T9" fmla="*/ 14 h 193"/>
                <a:gd name="T10" fmla="*/ 96 w 125"/>
                <a:gd name="T11" fmla="*/ 0 h 193"/>
                <a:gd name="T12" fmla="*/ 29 w 125"/>
                <a:gd name="T13" fmla="*/ 0 h 193"/>
                <a:gd name="T14" fmla="*/ 29 w 125"/>
                <a:gd name="T15" fmla="*/ 13 h 193"/>
                <a:gd name="T16" fmla="*/ 0 w 125"/>
                <a:gd name="T17" fmla="*/ 13 h 193"/>
                <a:gd name="T18" fmla="*/ 29 w 125"/>
                <a:gd name="T19" fmla="*/ 42 h 193"/>
                <a:gd name="T20" fmla="*/ 29 w 125"/>
                <a:gd name="T21" fmla="*/ 73 h 193"/>
                <a:gd name="T22" fmla="*/ 0 w 125"/>
                <a:gd name="T23" fmla="*/ 73 h 193"/>
                <a:gd name="T24" fmla="*/ 29 w 125"/>
                <a:gd name="T25" fmla="*/ 101 h 193"/>
                <a:gd name="T26" fmla="*/ 29 w 125"/>
                <a:gd name="T27" fmla="*/ 133 h 193"/>
                <a:gd name="T28" fmla="*/ 0 w 125"/>
                <a:gd name="T29" fmla="*/ 133 h 193"/>
                <a:gd name="T30" fmla="*/ 29 w 125"/>
                <a:gd name="T31" fmla="*/ 162 h 193"/>
                <a:gd name="T32" fmla="*/ 29 w 125"/>
                <a:gd name="T33" fmla="*/ 184 h 193"/>
                <a:gd name="T34" fmla="*/ 47 w 125"/>
                <a:gd name="T35" fmla="*/ 184 h 193"/>
                <a:gd name="T36" fmla="*/ 47 w 125"/>
                <a:gd name="T37" fmla="*/ 193 h 193"/>
                <a:gd name="T38" fmla="*/ 78 w 125"/>
                <a:gd name="T39" fmla="*/ 193 h 193"/>
                <a:gd name="T40" fmla="*/ 78 w 125"/>
                <a:gd name="T41" fmla="*/ 184 h 193"/>
                <a:gd name="T42" fmla="*/ 96 w 125"/>
                <a:gd name="T43" fmla="*/ 184 h 193"/>
                <a:gd name="T44" fmla="*/ 96 w 125"/>
                <a:gd name="T45" fmla="*/ 164 h 193"/>
                <a:gd name="T46" fmla="*/ 125 w 125"/>
                <a:gd name="T47" fmla="*/ 135 h 193"/>
                <a:gd name="T48" fmla="*/ 96 w 125"/>
                <a:gd name="T49" fmla="*/ 135 h 193"/>
                <a:gd name="T50" fmla="*/ 96 w 125"/>
                <a:gd name="T51" fmla="*/ 103 h 193"/>
                <a:gd name="T52" fmla="*/ 125 w 125"/>
                <a:gd name="T53" fmla="*/ 74 h 193"/>
                <a:gd name="T54" fmla="*/ 87 w 125"/>
                <a:gd name="T55" fmla="*/ 176 h 193"/>
                <a:gd name="T56" fmla="*/ 38 w 125"/>
                <a:gd name="T57" fmla="*/ 176 h 193"/>
                <a:gd name="T58" fmla="*/ 38 w 125"/>
                <a:gd name="T59" fmla="*/ 8 h 193"/>
                <a:gd name="T60" fmla="*/ 87 w 125"/>
                <a:gd name="T61" fmla="*/ 8 h 193"/>
                <a:gd name="T62" fmla="*/ 87 w 125"/>
                <a:gd name="T63" fmla="*/ 17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" h="193">
                  <a:moveTo>
                    <a:pt x="125" y="74"/>
                  </a:moveTo>
                  <a:lnTo>
                    <a:pt x="96" y="74"/>
                  </a:lnTo>
                  <a:lnTo>
                    <a:pt x="96" y="43"/>
                  </a:lnTo>
                  <a:lnTo>
                    <a:pt x="125" y="14"/>
                  </a:lnTo>
                  <a:lnTo>
                    <a:pt x="96" y="14"/>
                  </a:lnTo>
                  <a:lnTo>
                    <a:pt x="96" y="0"/>
                  </a:lnTo>
                  <a:lnTo>
                    <a:pt x="29" y="0"/>
                  </a:lnTo>
                  <a:lnTo>
                    <a:pt x="29" y="13"/>
                  </a:lnTo>
                  <a:lnTo>
                    <a:pt x="0" y="13"/>
                  </a:lnTo>
                  <a:lnTo>
                    <a:pt x="29" y="42"/>
                  </a:lnTo>
                  <a:lnTo>
                    <a:pt x="29" y="73"/>
                  </a:lnTo>
                  <a:lnTo>
                    <a:pt x="0" y="73"/>
                  </a:lnTo>
                  <a:lnTo>
                    <a:pt x="29" y="101"/>
                  </a:lnTo>
                  <a:lnTo>
                    <a:pt x="29" y="133"/>
                  </a:lnTo>
                  <a:lnTo>
                    <a:pt x="0" y="133"/>
                  </a:lnTo>
                  <a:lnTo>
                    <a:pt x="29" y="162"/>
                  </a:lnTo>
                  <a:lnTo>
                    <a:pt x="29" y="184"/>
                  </a:lnTo>
                  <a:lnTo>
                    <a:pt x="47" y="184"/>
                  </a:lnTo>
                  <a:lnTo>
                    <a:pt x="47" y="193"/>
                  </a:lnTo>
                  <a:lnTo>
                    <a:pt x="78" y="193"/>
                  </a:lnTo>
                  <a:lnTo>
                    <a:pt x="78" y="184"/>
                  </a:lnTo>
                  <a:lnTo>
                    <a:pt x="96" y="184"/>
                  </a:lnTo>
                  <a:lnTo>
                    <a:pt x="96" y="164"/>
                  </a:lnTo>
                  <a:lnTo>
                    <a:pt x="125" y="135"/>
                  </a:lnTo>
                  <a:lnTo>
                    <a:pt x="96" y="135"/>
                  </a:lnTo>
                  <a:lnTo>
                    <a:pt x="96" y="103"/>
                  </a:lnTo>
                  <a:lnTo>
                    <a:pt x="125" y="74"/>
                  </a:lnTo>
                  <a:close/>
                  <a:moveTo>
                    <a:pt x="87" y="176"/>
                  </a:moveTo>
                  <a:lnTo>
                    <a:pt x="38" y="176"/>
                  </a:lnTo>
                  <a:lnTo>
                    <a:pt x="38" y="8"/>
                  </a:lnTo>
                  <a:lnTo>
                    <a:pt x="87" y="8"/>
                  </a:lnTo>
                  <a:lnTo>
                    <a:pt x="87" y="1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325"/>
            <p:cNvSpPr>
              <a:spLocks noEditPoints="1"/>
            </p:cNvSpPr>
            <p:nvPr/>
          </p:nvSpPr>
          <p:spPr bwMode="auto">
            <a:xfrm>
              <a:off x="5170488" y="4173538"/>
              <a:ext cx="198438" cy="306388"/>
            </a:xfrm>
            <a:custGeom>
              <a:avLst/>
              <a:gdLst>
                <a:gd name="T0" fmla="*/ 125 w 125"/>
                <a:gd name="T1" fmla="*/ 74 h 193"/>
                <a:gd name="T2" fmla="*/ 96 w 125"/>
                <a:gd name="T3" fmla="*/ 74 h 193"/>
                <a:gd name="T4" fmla="*/ 96 w 125"/>
                <a:gd name="T5" fmla="*/ 43 h 193"/>
                <a:gd name="T6" fmla="*/ 125 w 125"/>
                <a:gd name="T7" fmla="*/ 14 h 193"/>
                <a:gd name="T8" fmla="*/ 96 w 125"/>
                <a:gd name="T9" fmla="*/ 14 h 193"/>
                <a:gd name="T10" fmla="*/ 96 w 125"/>
                <a:gd name="T11" fmla="*/ 0 h 193"/>
                <a:gd name="T12" fmla="*/ 29 w 125"/>
                <a:gd name="T13" fmla="*/ 0 h 193"/>
                <a:gd name="T14" fmla="*/ 29 w 125"/>
                <a:gd name="T15" fmla="*/ 13 h 193"/>
                <a:gd name="T16" fmla="*/ 0 w 125"/>
                <a:gd name="T17" fmla="*/ 13 h 193"/>
                <a:gd name="T18" fmla="*/ 29 w 125"/>
                <a:gd name="T19" fmla="*/ 42 h 193"/>
                <a:gd name="T20" fmla="*/ 29 w 125"/>
                <a:gd name="T21" fmla="*/ 73 h 193"/>
                <a:gd name="T22" fmla="*/ 0 w 125"/>
                <a:gd name="T23" fmla="*/ 73 h 193"/>
                <a:gd name="T24" fmla="*/ 29 w 125"/>
                <a:gd name="T25" fmla="*/ 101 h 193"/>
                <a:gd name="T26" fmla="*/ 29 w 125"/>
                <a:gd name="T27" fmla="*/ 133 h 193"/>
                <a:gd name="T28" fmla="*/ 0 w 125"/>
                <a:gd name="T29" fmla="*/ 133 h 193"/>
                <a:gd name="T30" fmla="*/ 29 w 125"/>
                <a:gd name="T31" fmla="*/ 162 h 193"/>
                <a:gd name="T32" fmla="*/ 29 w 125"/>
                <a:gd name="T33" fmla="*/ 184 h 193"/>
                <a:gd name="T34" fmla="*/ 47 w 125"/>
                <a:gd name="T35" fmla="*/ 184 h 193"/>
                <a:gd name="T36" fmla="*/ 47 w 125"/>
                <a:gd name="T37" fmla="*/ 193 h 193"/>
                <a:gd name="T38" fmla="*/ 78 w 125"/>
                <a:gd name="T39" fmla="*/ 193 h 193"/>
                <a:gd name="T40" fmla="*/ 78 w 125"/>
                <a:gd name="T41" fmla="*/ 184 h 193"/>
                <a:gd name="T42" fmla="*/ 96 w 125"/>
                <a:gd name="T43" fmla="*/ 184 h 193"/>
                <a:gd name="T44" fmla="*/ 96 w 125"/>
                <a:gd name="T45" fmla="*/ 164 h 193"/>
                <a:gd name="T46" fmla="*/ 125 w 125"/>
                <a:gd name="T47" fmla="*/ 135 h 193"/>
                <a:gd name="T48" fmla="*/ 96 w 125"/>
                <a:gd name="T49" fmla="*/ 135 h 193"/>
                <a:gd name="T50" fmla="*/ 96 w 125"/>
                <a:gd name="T51" fmla="*/ 103 h 193"/>
                <a:gd name="T52" fmla="*/ 125 w 125"/>
                <a:gd name="T53" fmla="*/ 74 h 193"/>
                <a:gd name="T54" fmla="*/ 87 w 125"/>
                <a:gd name="T55" fmla="*/ 176 h 193"/>
                <a:gd name="T56" fmla="*/ 38 w 125"/>
                <a:gd name="T57" fmla="*/ 176 h 193"/>
                <a:gd name="T58" fmla="*/ 38 w 125"/>
                <a:gd name="T59" fmla="*/ 8 h 193"/>
                <a:gd name="T60" fmla="*/ 87 w 125"/>
                <a:gd name="T61" fmla="*/ 8 h 193"/>
                <a:gd name="T62" fmla="*/ 87 w 125"/>
                <a:gd name="T63" fmla="*/ 176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" h="193">
                  <a:moveTo>
                    <a:pt x="125" y="74"/>
                  </a:moveTo>
                  <a:lnTo>
                    <a:pt x="96" y="74"/>
                  </a:lnTo>
                  <a:lnTo>
                    <a:pt x="96" y="43"/>
                  </a:lnTo>
                  <a:lnTo>
                    <a:pt x="125" y="14"/>
                  </a:lnTo>
                  <a:lnTo>
                    <a:pt x="96" y="14"/>
                  </a:lnTo>
                  <a:lnTo>
                    <a:pt x="96" y="0"/>
                  </a:lnTo>
                  <a:lnTo>
                    <a:pt x="29" y="0"/>
                  </a:lnTo>
                  <a:lnTo>
                    <a:pt x="29" y="13"/>
                  </a:lnTo>
                  <a:lnTo>
                    <a:pt x="0" y="13"/>
                  </a:lnTo>
                  <a:lnTo>
                    <a:pt x="29" y="42"/>
                  </a:lnTo>
                  <a:lnTo>
                    <a:pt x="29" y="73"/>
                  </a:lnTo>
                  <a:lnTo>
                    <a:pt x="0" y="73"/>
                  </a:lnTo>
                  <a:lnTo>
                    <a:pt x="29" y="101"/>
                  </a:lnTo>
                  <a:lnTo>
                    <a:pt x="29" y="133"/>
                  </a:lnTo>
                  <a:lnTo>
                    <a:pt x="0" y="133"/>
                  </a:lnTo>
                  <a:lnTo>
                    <a:pt x="29" y="162"/>
                  </a:lnTo>
                  <a:lnTo>
                    <a:pt x="29" y="184"/>
                  </a:lnTo>
                  <a:lnTo>
                    <a:pt x="47" y="184"/>
                  </a:lnTo>
                  <a:lnTo>
                    <a:pt x="47" y="193"/>
                  </a:lnTo>
                  <a:lnTo>
                    <a:pt x="78" y="193"/>
                  </a:lnTo>
                  <a:lnTo>
                    <a:pt x="78" y="184"/>
                  </a:lnTo>
                  <a:lnTo>
                    <a:pt x="96" y="184"/>
                  </a:lnTo>
                  <a:lnTo>
                    <a:pt x="96" y="164"/>
                  </a:lnTo>
                  <a:lnTo>
                    <a:pt x="125" y="135"/>
                  </a:lnTo>
                  <a:lnTo>
                    <a:pt x="96" y="135"/>
                  </a:lnTo>
                  <a:lnTo>
                    <a:pt x="96" y="103"/>
                  </a:lnTo>
                  <a:lnTo>
                    <a:pt x="125" y="74"/>
                  </a:lnTo>
                  <a:moveTo>
                    <a:pt x="87" y="176"/>
                  </a:moveTo>
                  <a:lnTo>
                    <a:pt x="38" y="176"/>
                  </a:lnTo>
                  <a:lnTo>
                    <a:pt x="38" y="8"/>
                  </a:lnTo>
                  <a:lnTo>
                    <a:pt x="87" y="8"/>
                  </a:lnTo>
                  <a:lnTo>
                    <a:pt x="87" y="17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326"/>
            <p:cNvSpPr>
              <a:spLocks noEditPoints="1"/>
            </p:cNvSpPr>
            <p:nvPr/>
          </p:nvSpPr>
          <p:spPr bwMode="auto">
            <a:xfrm>
              <a:off x="5240338" y="4289425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5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5" y="148"/>
                    <a:pt x="148" y="115"/>
                    <a:pt x="148" y="74"/>
                  </a:cubicBezTo>
                  <a:cubicBezTo>
                    <a:pt x="148" y="33"/>
                    <a:pt x="115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5" y="96"/>
                    <a:pt x="35" y="74"/>
                  </a:cubicBezTo>
                  <a:cubicBezTo>
                    <a:pt x="35" y="53"/>
                    <a:pt x="52" y="35"/>
                    <a:pt x="74" y="35"/>
                  </a:cubicBezTo>
                  <a:cubicBezTo>
                    <a:pt x="96" y="35"/>
                    <a:pt x="113" y="53"/>
                    <a:pt x="113" y="74"/>
                  </a:cubicBezTo>
                  <a:cubicBezTo>
                    <a:pt x="113" y="96"/>
                    <a:pt x="96" y="114"/>
                    <a:pt x="74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327"/>
            <p:cNvSpPr>
              <a:spLocks noEditPoints="1"/>
            </p:cNvSpPr>
            <p:nvPr/>
          </p:nvSpPr>
          <p:spPr bwMode="auto">
            <a:xfrm>
              <a:off x="5240338" y="4373563"/>
              <a:ext cx="58738" cy="58738"/>
            </a:xfrm>
            <a:custGeom>
              <a:avLst/>
              <a:gdLst>
                <a:gd name="T0" fmla="*/ 74 w 148"/>
                <a:gd name="T1" fmla="*/ 0 h 148"/>
                <a:gd name="T2" fmla="*/ 0 w 148"/>
                <a:gd name="T3" fmla="*/ 74 h 148"/>
                <a:gd name="T4" fmla="*/ 74 w 148"/>
                <a:gd name="T5" fmla="*/ 148 h 148"/>
                <a:gd name="T6" fmla="*/ 148 w 148"/>
                <a:gd name="T7" fmla="*/ 74 h 148"/>
                <a:gd name="T8" fmla="*/ 74 w 148"/>
                <a:gd name="T9" fmla="*/ 0 h 148"/>
                <a:gd name="T10" fmla="*/ 74 w 148"/>
                <a:gd name="T11" fmla="*/ 114 h 148"/>
                <a:gd name="T12" fmla="*/ 35 w 148"/>
                <a:gd name="T13" fmla="*/ 74 h 148"/>
                <a:gd name="T14" fmla="*/ 74 w 148"/>
                <a:gd name="T15" fmla="*/ 35 h 148"/>
                <a:gd name="T16" fmla="*/ 113 w 148"/>
                <a:gd name="T17" fmla="*/ 74 h 148"/>
                <a:gd name="T18" fmla="*/ 74 w 148"/>
                <a:gd name="T19" fmla="*/ 11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148">
                  <a:moveTo>
                    <a:pt x="74" y="0"/>
                  </a:move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15" y="148"/>
                    <a:pt x="148" y="115"/>
                    <a:pt x="148" y="74"/>
                  </a:cubicBezTo>
                  <a:cubicBezTo>
                    <a:pt x="148" y="33"/>
                    <a:pt x="115" y="0"/>
                    <a:pt x="74" y="0"/>
                  </a:cubicBezTo>
                  <a:close/>
                  <a:moveTo>
                    <a:pt x="74" y="114"/>
                  </a:moveTo>
                  <a:cubicBezTo>
                    <a:pt x="52" y="114"/>
                    <a:pt x="35" y="96"/>
                    <a:pt x="35" y="74"/>
                  </a:cubicBezTo>
                  <a:cubicBezTo>
                    <a:pt x="35" y="53"/>
                    <a:pt x="52" y="35"/>
                    <a:pt x="74" y="35"/>
                  </a:cubicBezTo>
                  <a:cubicBezTo>
                    <a:pt x="96" y="35"/>
                    <a:pt x="113" y="53"/>
                    <a:pt x="113" y="74"/>
                  </a:cubicBezTo>
                  <a:cubicBezTo>
                    <a:pt x="113" y="96"/>
                    <a:pt x="96" y="114"/>
                    <a:pt x="74" y="1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Oval 328"/>
            <p:cNvSpPr>
              <a:spLocks noChangeArrowheads="1"/>
            </p:cNvSpPr>
            <p:nvPr/>
          </p:nvSpPr>
          <p:spPr bwMode="auto">
            <a:xfrm>
              <a:off x="5240338" y="4206875"/>
              <a:ext cx="58738" cy="587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329"/>
            <p:cNvSpPr>
              <a:spLocks/>
            </p:cNvSpPr>
            <p:nvPr/>
          </p:nvSpPr>
          <p:spPr bwMode="auto">
            <a:xfrm>
              <a:off x="5322888" y="4173538"/>
              <a:ext cx="46038" cy="22225"/>
            </a:xfrm>
            <a:custGeom>
              <a:avLst/>
              <a:gdLst>
                <a:gd name="T0" fmla="*/ 0 w 29"/>
                <a:gd name="T1" fmla="*/ 0 h 14"/>
                <a:gd name="T2" fmla="*/ 0 w 29"/>
                <a:gd name="T3" fmla="*/ 14 h 14"/>
                <a:gd name="T4" fmla="*/ 29 w 29"/>
                <a:gd name="T5" fmla="*/ 14 h 14"/>
                <a:gd name="T6" fmla="*/ 15 w 29"/>
                <a:gd name="T7" fmla="*/ 14 h 14"/>
                <a:gd name="T8" fmla="*/ 0 w 2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lnTo>
                    <a:pt x="0" y="14"/>
                  </a:lnTo>
                  <a:lnTo>
                    <a:pt x="29" y="14"/>
                  </a:lnTo>
                  <a:lnTo>
                    <a:pt x="15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330"/>
            <p:cNvSpPr>
              <a:spLocks/>
            </p:cNvSpPr>
            <p:nvPr/>
          </p:nvSpPr>
          <p:spPr bwMode="auto">
            <a:xfrm>
              <a:off x="5322888" y="4173538"/>
              <a:ext cx="46038" cy="22225"/>
            </a:xfrm>
            <a:custGeom>
              <a:avLst/>
              <a:gdLst>
                <a:gd name="T0" fmla="*/ 0 w 29"/>
                <a:gd name="T1" fmla="*/ 0 h 14"/>
                <a:gd name="T2" fmla="*/ 0 w 29"/>
                <a:gd name="T3" fmla="*/ 14 h 14"/>
                <a:gd name="T4" fmla="*/ 29 w 29"/>
                <a:gd name="T5" fmla="*/ 14 h 14"/>
                <a:gd name="T6" fmla="*/ 15 w 29"/>
                <a:gd name="T7" fmla="*/ 14 h 14"/>
                <a:gd name="T8" fmla="*/ 0 w 29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lnTo>
                    <a:pt x="0" y="14"/>
                  </a:lnTo>
                  <a:lnTo>
                    <a:pt x="29" y="14"/>
                  </a:lnTo>
                  <a:lnTo>
                    <a:pt x="15" y="14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331"/>
            <p:cNvSpPr>
              <a:spLocks/>
            </p:cNvSpPr>
            <p:nvPr/>
          </p:nvSpPr>
          <p:spPr bwMode="auto">
            <a:xfrm>
              <a:off x="5216525" y="4195763"/>
              <a:ext cx="303213" cy="368300"/>
            </a:xfrm>
            <a:custGeom>
              <a:avLst/>
              <a:gdLst>
                <a:gd name="T0" fmla="*/ 96 w 191"/>
                <a:gd name="T1" fmla="*/ 0 h 232"/>
                <a:gd name="T2" fmla="*/ 96 w 191"/>
                <a:gd name="T3" fmla="*/ 0 h 232"/>
                <a:gd name="T4" fmla="*/ 67 w 191"/>
                <a:gd name="T5" fmla="*/ 29 h 232"/>
                <a:gd name="T6" fmla="*/ 67 w 191"/>
                <a:gd name="T7" fmla="*/ 60 h 232"/>
                <a:gd name="T8" fmla="*/ 96 w 191"/>
                <a:gd name="T9" fmla="*/ 60 h 232"/>
                <a:gd name="T10" fmla="*/ 67 w 191"/>
                <a:gd name="T11" fmla="*/ 89 h 232"/>
                <a:gd name="T12" fmla="*/ 67 w 191"/>
                <a:gd name="T13" fmla="*/ 121 h 232"/>
                <a:gd name="T14" fmla="*/ 96 w 191"/>
                <a:gd name="T15" fmla="*/ 121 h 232"/>
                <a:gd name="T16" fmla="*/ 67 w 191"/>
                <a:gd name="T17" fmla="*/ 150 h 232"/>
                <a:gd name="T18" fmla="*/ 67 w 191"/>
                <a:gd name="T19" fmla="*/ 170 h 232"/>
                <a:gd name="T20" fmla="*/ 49 w 191"/>
                <a:gd name="T21" fmla="*/ 170 h 232"/>
                <a:gd name="T22" fmla="*/ 49 w 191"/>
                <a:gd name="T23" fmla="*/ 179 h 232"/>
                <a:gd name="T24" fmla="*/ 18 w 191"/>
                <a:gd name="T25" fmla="*/ 179 h 232"/>
                <a:gd name="T26" fmla="*/ 18 w 191"/>
                <a:gd name="T27" fmla="*/ 170 h 232"/>
                <a:gd name="T28" fmla="*/ 0 w 191"/>
                <a:gd name="T29" fmla="*/ 170 h 232"/>
                <a:gd name="T30" fmla="*/ 63 w 191"/>
                <a:gd name="T31" fmla="*/ 232 h 232"/>
                <a:gd name="T32" fmla="*/ 191 w 191"/>
                <a:gd name="T33" fmla="*/ 232 h 232"/>
                <a:gd name="T34" fmla="*/ 191 w 191"/>
                <a:gd name="T35" fmla="*/ 94 h 232"/>
                <a:gd name="T36" fmla="*/ 96 w 191"/>
                <a:gd name="T3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1" h="232">
                  <a:moveTo>
                    <a:pt x="96" y="0"/>
                  </a:moveTo>
                  <a:lnTo>
                    <a:pt x="96" y="0"/>
                  </a:lnTo>
                  <a:lnTo>
                    <a:pt x="67" y="29"/>
                  </a:lnTo>
                  <a:lnTo>
                    <a:pt x="67" y="60"/>
                  </a:lnTo>
                  <a:lnTo>
                    <a:pt x="96" y="60"/>
                  </a:lnTo>
                  <a:lnTo>
                    <a:pt x="67" y="89"/>
                  </a:lnTo>
                  <a:lnTo>
                    <a:pt x="67" y="121"/>
                  </a:lnTo>
                  <a:lnTo>
                    <a:pt x="96" y="121"/>
                  </a:lnTo>
                  <a:lnTo>
                    <a:pt x="67" y="150"/>
                  </a:lnTo>
                  <a:lnTo>
                    <a:pt x="67" y="170"/>
                  </a:lnTo>
                  <a:lnTo>
                    <a:pt x="49" y="170"/>
                  </a:lnTo>
                  <a:lnTo>
                    <a:pt x="49" y="179"/>
                  </a:lnTo>
                  <a:lnTo>
                    <a:pt x="18" y="179"/>
                  </a:lnTo>
                  <a:lnTo>
                    <a:pt x="18" y="170"/>
                  </a:lnTo>
                  <a:lnTo>
                    <a:pt x="0" y="170"/>
                  </a:lnTo>
                  <a:lnTo>
                    <a:pt x="63" y="232"/>
                  </a:lnTo>
                  <a:lnTo>
                    <a:pt x="191" y="232"/>
                  </a:lnTo>
                  <a:lnTo>
                    <a:pt x="191" y="94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332"/>
            <p:cNvSpPr>
              <a:spLocks/>
            </p:cNvSpPr>
            <p:nvPr/>
          </p:nvSpPr>
          <p:spPr bwMode="auto">
            <a:xfrm>
              <a:off x="5216525" y="4195763"/>
              <a:ext cx="303213" cy="368300"/>
            </a:xfrm>
            <a:custGeom>
              <a:avLst/>
              <a:gdLst>
                <a:gd name="T0" fmla="*/ 96 w 191"/>
                <a:gd name="T1" fmla="*/ 0 h 232"/>
                <a:gd name="T2" fmla="*/ 96 w 191"/>
                <a:gd name="T3" fmla="*/ 0 h 232"/>
                <a:gd name="T4" fmla="*/ 67 w 191"/>
                <a:gd name="T5" fmla="*/ 29 h 232"/>
                <a:gd name="T6" fmla="*/ 67 w 191"/>
                <a:gd name="T7" fmla="*/ 60 h 232"/>
                <a:gd name="T8" fmla="*/ 96 w 191"/>
                <a:gd name="T9" fmla="*/ 60 h 232"/>
                <a:gd name="T10" fmla="*/ 67 w 191"/>
                <a:gd name="T11" fmla="*/ 89 h 232"/>
                <a:gd name="T12" fmla="*/ 67 w 191"/>
                <a:gd name="T13" fmla="*/ 121 h 232"/>
                <a:gd name="T14" fmla="*/ 96 w 191"/>
                <a:gd name="T15" fmla="*/ 121 h 232"/>
                <a:gd name="T16" fmla="*/ 67 w 191"/>
                <a:gd name="T17" fmla="*/ 150 h 232"/>
                <a:gd name="T18" fmla="*/ 67 w 191"/>
                <a:gd name="T19" fmla="*/ 170 h 232"/>
                <a:gd name="T20" fmla="*/ 49 w 191"/>
                <a:gd name="T21" fmla="*/ 170 h 232"/>
                <a:gd name="T22" fmla="*/ 49 w 191"/>
                <a:gd name="T23" fmla="*/ 179 h 232"/>
                <a:gd name="T24" fmla="*/ 18 w 191"/>
                <a:gd name="T25" fmla="*/ 179 h 232"/>
                <a:gd name="T26" fmla="*/ 18 w 191"/>
                <a:gd name="T27" fmla="*/ 170 h 232"/>
                <a:gd name="T28" fmla="*/ 0 w 191"/>
                <a:gd name="T29" fmla="*/ 170 h 232"/>
                <a:gd name="T30" fmla="*/ 63 w 191"/>
                <a:gd name="T31" fmla="*/ 232 h 232"/>
                <a:gd name="T32" fmla="*/ 191 w 191"/>
                <a:gd name="T33" fmla="*/ 232 h 232"/>
                <a:gd name="T34" fmla="*/ 191 w 191"/>
                <a:gd name="T35" fmla="*/ 94 h 232"/>
                <a:gd name="T36" fmla="*/ 96 w 191"/>
                <a:gd name="T37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1" h="232">
                  <a:moveTo>
                    <a:pt x="96" y="0"/>
                  </a:moveTo>
                  <a:lnTo>
                    <a:pt x="96" y="0"/>
                  </a:lnTo>
                  <a:lnTo>
                    <a:pt x="67" y="29"/>
                  </a:lnTo>
                  <a:lnTo>
                    <a:pt x="67" y="60"/>
                  </a:lnTo>
                  <a:lnTo>
                    <a:pt x="96" y="60"/>
                  </a:lnTo>
                  <a:lnTo>
                    <a:pt x="67" y="89"/>
                  </a:lnTo>
                  <a:lnTo>
                    <a:pt x="67" y="121"/>
                  </a:lnTo>
                  <a:lnTo>
                    <a:pt x="96" y="121"/>
                  </a:lnTo>
                  <a:lnTo>
                    <a:pt x="67" y="150"/>
                  </a:lnTo>
                  <a:lnTo>
                    <a:pt x="67" y="170"/>
                  </a:lnTo>
                  <a:lnTo>
                    <a:pt x="49" y="170"/>
                  </a:lnTo>
                  <a:lnTo>
                    <a:pt x="49" y="179"/>
                  </a:lnTo>
                  <a:lnTo>
                    <a:pt x="18" y="179"/>
                  </a:lnTo>
                  <a:lnTo>
                    <a:pt x="18" y="170"/>
                  </a:lnTo>
                  <a:lnTo>
                    <a:pt x="0" y="170"/>
                  </a:lnTo>
                  <a:lnTo>
                    <a:pt x="63" y="232"/>
                  </a:lnTo>
                  <a:lnTo>
                    <a:pt x="191" y="232"/>
                  </a:lnTo>
                  <a:lnTo>
                    <a:pt x="191" y="94"/>
                  </a:lnTo>
                  <a:lnTo>
                    <a:pt x="9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7442200" y="4070350"/>
            <a:ext cx="495301" cy="493713"/>
            <a:chOff x="7442200" y="4070350"/>
            <a:chExt cx="495301" cy="493713"/>
          </a:xfrm>
        </p:grpSpPr>
        <p:sp>
          <p:nvSpPr>
            <p:cNvPr id="410" name="Rectangle 333"/>
            <p:cNvSpPr>
              <a:spLocks noChangeArrowheads="1"/>
            </p:cNvSpPr>
            <p:nvPr/>
          </p:nvSpPr>
          <p:spPr bwMode="auto">
            <a:xfrm>
              <a:off x="744220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Rectangle 334"/>
            <p:cNvSpPr>
              <a:spLocks noChangeArrowheads="1"/>
            </p:cNvSpPr>
            <p:nvPr/>
          </p:nvSpPr>
          <p:spPr bwMode="auto">
            <a:xfrm>
              <a:off x="744220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335"/>
            <p:cNvSpPr>
              <a:spLocks noEditPoints="1"/>
            </p:cNvSpPr>
            <p:nvPr/>
          </p:nvSpPr>
          <p:spPr bwMode="auto">
            <a:xfrm>
              <a:off x="7599363" y="4189413"/>
              <a:ext cx="204788" cy="274638"/>
            </a:xfrm>
            <a:custGeom>
              <a:avLst/>
              <a:gdLst>
                <a:gd name="T0" fmla="*/ 447 w 517"/>
                <a:gd name="T1" fmla="*/ 271 h 692"/>
                <a:gd name="T2" fmla="*/ 447 w 517"/>
                <a:gd name="T3" fmla="*/ 189 h 692"/>
                <a:gd name="T4" fmla="*/ 258 w 517"/>
                <a:gd name="T5" fmla="*/ 0 h 692"/>
                <a:gd name="T6" fmla="*/ 69 w 517"/>
                <a:gd name="T7" fmla="*/ 189 h 692"/>
                <a:gd name="T8" fmla="*/ 69 w 517"/>
                <a:gd name="T9" fmla="*/ 271 h 692"/>
                <a:gd name="T10" fmla="*/ 0 w 517"/>
                <a:gd name="T11" fmla="*/ 271 h 692"/>
                <a:gd name="T12" fmla="*/ 0 w 517"/>
                <a:gd name="T13" fmla="*/ 692 h 692"/>
                <a:gd name="T14" fmla="*/ 517 w 517"/>
                <a:gd name="T15" fmla="*/ 692 h 692"/>
                <a:gd name="T16" fmla="*/ 517 w 517"/>
                <a:gd name="T17" fmla="*/ 271 h 692"/>
                <a:gd name="T18" fmla="*/ 447 w 517"/>
                <a:gd name="T19" fmla="*/ 271 h 692"/>
                <a:gd name="T20" fmla="*/ 121 w 517"/>
                <a:gd name="T21" fmla="*/ 189 h 692"/>
                <a:gd name="T22" fmla="*/ 258 w 517"/>
                <a:gd name="T23" fmla="*/ 51 h 692"/>
                <a:gd name="T24" fmla="*/ 396 w 517"/>
                <a:gd name="T25" fmla="*/ 189 h 692"/>
                <a:gd name="T26" fmla="*/ 396 w 517"/>
                <a:gd name="T27" fmla="*/ 271 h 692"/>
                <a:gd name="T28" fmla="*/ 121 w 517"/>
                <a:gd name="T29" fmla="*/ 271 h 692"/>
                <a:gd name="T30" fmla="*/ 121 w 517"/>
                <a:gd name="T31" fmla="*/ 189 h 692"/>
                <a:gd name="T32" fmla="*/ 482 w 517"/>
                <a:gd name="T33" fmla="*/ 658 h 692"/>
                <a:gd name="T34" fmla="*/ 34 w 517"/>
                <a:gd name="T35" fmla="*/ 658 h 692"/>
                <a:gd name="T36" fmla="*/ 34 w 517"/>
                <a:gd name="T37" fmla="*/ 306 h 692"/>
                <a:gd name="T38" fmla="*/ 482 w 517"/>
                <a:gd name="T39" fmla="*/ 306 h 692"/>
                <a:gd name="T40" fmla="*/ 482 w 517"/>
                <a:gd name="T41" fmla="*/ 65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7" h="692">
                  <a:moveTo>
                    <a:pt x="447" y="271"/>
                  </a:moveTo>
                  <a:cubicBezTo>
                    <a:pt x="447" y="189"/>
                    <a:pt x="447" y="189"/>
                    <a:pt x="447" y="189"/>
                  </a:cubicBezTo>
                  <a:cubicBezTo>
                    <a:pt x="447" y="85"/>
                    <a:pt x="362" y="0"/>
                    <a:pt x="258" y="0"/>
                  </a:cubicBezTo>
                  <a:cubicBezTo>
                    <a:pt x="154" y="0"/>
                    <a:pt x="69" y="85"/>
                    <a:pt x="69" y="189"/>
                  </a:cubicBezTo>
                  <a:cubicBezTo>
                    <a:pt x="69" y="271"/>
                    <a:pt x="69" y="271"/>
                    <a:pt x="69" y="271"/>
                  </a:cubicBezTo>
                  <a:cubicBezTo>
                    <a:pt x="0" y="271"/>
                    <a:pt x="0" y="271"/>
                    <a:pt x="0" y="271"/>
                  </a:cubicBezTo>
                  <a:cubicBezTo>
                    <a:pt x="0" y="692"/>
                    <a:pt x="0" y="692"/>
                    <a:pt x="0" y="692"/>
                  </a:cubicBezTo>
                  <a:cubicBezTo>
                    <a:pt x="517" y="692"/>
                    <a:pt x="517" y="692"/>
                    <a:pt x="517" y="692"/>
                  </a:cubicBezTo>
                  <a:cubicBezTo>
                    <a:pt x="517" y="271"/>
                    <a:pt x="517" y="271"/>
                    <a:pt x="517" y="271"/>
                  </a:cubicBezTo>
                  <a:cubicBezTo>
                    <a:pt x="447" y="271"/>
                    <a:pt x="447" y="271"/>
                    <a:pt x="447" y="271"/>
                  </a:cubicBezTo>
                  <a:moveTo>
                    <a:pt x="121" y="189"/>
                  </a:moveTo>
                  <a:cubicBezTo>
                    <a:pt x="121" y="113"/>
                    <a:pt x="182" y="51"/>
                    <a:pt x="258" y="51"/>
                  </a:cubicBezTo>
                  <a:cubicBezTo>
                    <a:pt x="334" y="51"/>
                    <a:pt x="396" y="113"/>
                    <a:pt x="396" y="189"/>
                  </a:cubicBezTo>
                  <a:cubicBezTo>
                    <a:pt x="396" y="271"/>
                    <a:pt x="396" y="271"/>
                    <a:pt x="396" y="271"/>
                  </a:cubicBezTo>
                  <a:cubicBezTo>
                    <a:pt x="121" y="271"/>
                    <a:pt x="121" y="271"/>
                    <a:pt x="121" y="271"/>
                  </a:cubicBezTo>
                  <a:cubicBezTo>
                    <a:pt x="121" y="189"/>
                    <a:pt x="121" y="189"/>
                    <a:pt x="121" y="189"/>
                  </a:cubicBezTo>
                  <a:moveTo>
                    <a:pt x="482" y="658"/>
                  </a:moveTo>
                  <a:cubicBezTo>
                    <a:pt x="34" y="658"/>
                    <a:pt x="34" y="658"/>
                    <a:pt x="34" y="658"/>
                  </a:cubicBezTo>
                  <a:cubicBezTo>
                    <a:pt x="34" y="306"/>
                    <a:pt x="34" y="306"/>
                    <a:pt x="34" y="306"/>
                  </a:cubicBezTo>
                  <a:cubicBezTo>
                    <a:pt x="482" y="306"/>
                    <a:pt x="482" y="306"/>
                    <a:pt x="482" y="306"/>
                  </a:cubicBezTo>
                  <a:cubicBezTo>
                    <a:pt x="482" y="658"/>
                    <a:pt x="482" y="658"/>
                    <a:pt x="482" y="65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Rectangle 336"/>
            <p:cNvSpPr>
              <a:spLocks noChangeArrowheads="1"/>
            </p:cNvSpPr>
            <p:nvPr/>
          </p:nvSpPr>
          <p:spPr bwMode="auto">
            <a:xfrm>
              <a:off x="7935913" y="4391025"/>
              <a:ext cx="1588" cy="173038"/>
            </a:xfrm>
            <a:prstGeom prst="rect">
              <a:avLst/>
            </a:pr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337"/>
            <p:cNvSpPr>
              <a:spLocks/>
            </p:cNvSpPr>
            <p:nvPr/>
          </p:nvSpPr>
          <p:spPr bwMode="auto">
            <a:xfrm>
              <a:off x="7935913" y="4391025"/>
              <a:ext cx="0" cy="173038"/>
            </a:xfrm>
            <a:custGeom>
              <a:avLst/>
              <a:gdLst>
                <a:gd name="T0" fmla="*/ 0 h 109"/>
                <a:gd name="T1" fmla="*/ 109 h 109"/>
                <a:gd name="T2" fmla="*/ 109 h 109"/>
                <a:gd name="T3" fmla="*/ 0 h 109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09">
                  <a:moveTo>
                    <a:pt x="0" y="0"/>
                  </a:moveTo>
                  <a:lnTo>
                    <a:pt x="0" y="109"/>
                  </a:lnTo>
                  <a:lnTo>
                    <a:pt x="0" y="109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338"/>
            <p:cNvSpPr>
              <a:spLocks/>
            </p:cNvSpPr>
            <p:nvPr/>
          </p:nvSpPr>
          <p:spPr bwMode="auto">
            <a:xfrm>
              <a:off x="7599363" y="4211638"/>
              <a:ext cx="336550" cy="352425"/>
            </a:xfrm>
            <a:custGeom>
              <a:avLst/>
              <a:gdLst>
                <a:gd name="T0" fmla="*/ 393 w 849"/>
                <a:gd name="T1" fmla="*/ 0 h 888"/>
                <a:gd name="T2" fmla="*/ 447 w 849"/>
                <a:gd name="T3" fmla="*/ 131 h 888"/>
                <a:gd name="T4" fmla="*/ 447 w 849"/>
                <a:gd name="T5" fmla="*/ 131 h 888"/>
                <a:gd name="T6" fmla="*/ 447 w 849"/>
                <a:gd name="T7" fmla="*/ 133 h 888"/>
                <a:gd name="T8" fmla="*/ 447 w 849"/>
                <a:gd name="T9" fmla="*/ 133 h 888"/>
                <a:gd name="T10" fmla="*/ 447 w 849"/>
                <a:gd name="T11" fmla="*/ 215 h 888"/>
                <a:gd name="T12" fmla="*/ 517 w 849"/>
                <a:gd name="T13" fmla="*/ 215 h 888"/>
                <a:gd name="T14" fmla="*/ 517 w 849"/>
                <a:gd name="T15" fmla="*/ 636 h 888"/>
                <a:gd name="T16" fmla="*/ 0 w 849"/>
                <a:gd name="T17" fmla="*/ 636 h 888"/>
                <a:gd name="T18" fmla="*/ 256 w 849"/>
                <a:gd name="T19" fmla="*/ 888 h 888"/>
                <a:gd name="T20" fmla="*/ 849 w 849"/>
                <a:gd name="T21" fmla="*/ 888 h 888"/>
                <a:gd name="T22" fmla="*/ 849 w 849"/>
                <a:gd name="T23" fmla="*/ 450 h 888"/>
                <a:gd name="T24" fmla="*/ 393 w 849"/>
                <a:gd name="T25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9" h="888">
                  <a:moveTo>
                    <a:pt x="393" y="0"/>
                  </a:moveTo>
                  <a:cubicBezTo>
                    <a:pt x="426" y="34"/>
                    <a:pt x="447" y="80"/>
                    <a:pt x="447" y="131"/>
                  </a:cubicBezTo>
                  <a:cubicBezTo>
                    <a:pt x="447" y="131"/>
                    <a:pt x="447" y="131"/>
                    <a:pt x="447" y="131"/>
                  </a:cubicBezTo>
                  <a:cubicBezTo>
                    <a:pt x="447" y="132"/>
                    <a:pt x="447" y="132"/>
                    <a:pt x="447" y="133"/>
                  </a:cubicBezTo>
                  <a:cubicBezTo>
                    <a:pt x="447" y="133"/>
                    <a:pt x="447" y="133"/>
                    <a:pt x="447" y="133"/>
                  </a:cubicBezTo>
                  <a:cubicBezTo>
                    <a:pt x="447" y="215"/>
                    <a:pt x="447" y="215"/>
                    <a:pt x="447" y="215"/>
                  </a:cubicBezTo>
                  <a:cubicBezTo>
                    <a:pt x="517" y="215"/>
                    <a:pt x="517" y="215"/>
                    <a:pt x="517" y="215"/>
                  </a:cubicBezTo>
                  <a:cubicBezTo>
                    <a:pt x="517" y="636"/>
                    <a:pt x="517" y="636"/>
                    <a:pt x="517" y="636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256" y="888"/>
                    <a:pt x="256" y="888"/>
                    <a:pt x="256" y="888"/>
                  </a:cubicBezTo>
                  <a:cubicBezTo>
                    <a:pt x="849" y="888"/>
                    <a:pt x="849" y="888"/>
                    <a:pt x="849" y="888"/>
                  </a:cubicBezTo>
                  <a:cubicBezTo>
                    <a:pt x="849" y="450"/>
                    <a:pt x="849" y="450"/>
                    <a:pt x="849" y="450"/>
                  </a:cubicBezTo>
                  <a:cubicBezTo>
                    <a:pt x="393" y="0"/>
                    <a:pt x="393" y="0"/>
                    <a:pt x="39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339"/>
            <p:cNvSpPr>
              <a:spLocks noEditPoints="1"/>
            </p:cNvSpPr>
            <p:nvPr/>
          </p:nvSpPr>
          <p:spPr bwMode="auto">
            <a:xfrm>
              <a:off x="7599363" y="4211638"/>
              <a:ext cx="204788" cy="252413"/>
            </a:xfrm>
            <a:custGeom>
              <a:avLst/>
              <a:gdLst>
                <a:gd name="T0" fmla="*/ 517 w 517"/>
                <a:gd name="T1" fmla="*/ 637 h 637"/>
                <a:gd name="T2" fmla="*/ 0 w 517"/>
                <a:gd name="T3" fmla="*/ 637 h 637"/>
                <a:gd name="T4" fmla="*/ 517 w 517"/>
                <a:gd name="T5" fmla="*/ 637 h 637"/>
                <a:gd name="T6" fmla="*/ 447 w 517"/>
                <a:gd name="T7" fmla="*/ 132 h 637"/>
                <a:gd name="T8" fmla="*/ 447 w 517"/>
                <a:gd name="T9" fmla="*/ 134 h 637"/>
                <a:gd name="T10" fmla="*/ 447 w 517"/>
                <a:gd name="T11" fmla="*/ 132 h 637"/>
                <a:gd name="T12" fmla="*/ 392 w 517"/>
                <a:gd name="T13" fmla="*/ 0 h 637"/>
                <a:gd name="T14" fmla="*/ 447 w 517"/>
                <a:gd name="T15" fmla="*/ 132 h 637"/>
                <a:gd name="T16" fmla="*/ 393 w 517"/>
                <a:gd name="T17" fmla="*/ 1 h 637"/>
                <a:gd name="T18" fmla="*/ 392 w 517"/>
                <a:gd name="T19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7" h="637">
                  <a:moveTo>
                    <a:pt x="517" y="637"/>
                  </a:moveTo>
                  <a:cubicBezTo>
                    <a:pt x="0" y="637"/>
                    <a:pt x="0" y="637"/>
                    <a:pt x="0" y="637"/>
                  </a:cubicBezTo>
                  <a:cubicBezTo>
                    <a:pt x="517" y="637"/>
                    <a:pt x="517" y="637"/>
                    <a:pt x="517" y="637"/>
                  </a:cubicBezTo>
                  <a:moveTo>
                    <a:pt x="447" y="132"/>
                  </a:moveTo>
                  <a:cubicBezTo>
                    <a:pt x="447" y="133"/>
                    <a:pt x="447" y="133"/>
                    <a:pt x="447" y="134"/>
                  </a:cubicBezTo>
                  <a:cubicBezTo>
                    <a:pt x="447" y="133"/>
                    <a:pt x="447" y="133"/>
                    <a:pt x="447" y="132"/>
                  </a:cubicBezTo>
                  <a:moveTo>
                    <a:pt x="392" y="0"/>
                  </a:moveTo>
                  <a:cubicBezTo>
                    <a:pt x="426" y="34"/>
                    <a:pt x="447" y="81"/>
                    <a:pt x="447" y="132"/>
                  </a:cubicBezTo>
                  <a:cubicBezTo>
                    <a:pt x="447" y="81"/>
                    <a:pt x="426" y="35"/>
                    <a:pt x="393" y="1"/>
                  </a:cubicBezTo>
                  <a:cubicBezTo>
                    <a:pt x="392" y="0"/>
                    <a:pt x="392" y="0"/>
                    <a:pt x="392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340"/>
            <p:cNvSpPr>
              <a:spLocks/>
            </p:cNvSpPr>
            <p:nvPr/>
          </p:nvSpPr>
          <p:spPr bwMode="auto">
            <a:xfrm>
              <a:off x="7680325" y="4343400"/>
              <a:ext cx="42863" cy="74613"/>
            </a:xfrm>
            <a:custGeom>
              <a:avLst/>
              <a:gdLst>
                <a:gd name="T0" fmla="*/ 52 w 105"/>
                <a:gd name="T1" fmla="*/ 0 h 186"/>
                <a:gd name="T2" fmla="*/ 0 w 105"/>
                <a:gd name="T3" fmla="*/ 53 h 186"/>
                <a:gd name="T4" fmla="*/ 35 w 105"/>
                <a:gd name="T5" fmla="*/ 102 h 186"/>
                <a:gd name="T6" fmla="*/ 35 w 105"/>
                <a:gd name="T7" fmla="*/ 186 h 186"/>
                <a:gd name="T8" fmla="*/ 70 w 105"/>
                <a:gd name="T9" fmla="*/ 186 h 186"/>
                <a:gd name="T10" fmla="*/ 70 w 105"/>
                <a:gd name="T11" fmla="*/ 102 h 186"/>
                <a:gd name="T12" fmla="*/ 105 w 105"/>
                <a:gd name="T13" fmla="*/ 53 h 186"/>
                <a:gd name="T14" fmla="*/ 52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2" y="0"/>
                  </a:moveTo>
                  <a:cubicBezTo>
                    <a:pt x="23" y="0"/>
                    <a:pt x="0" y="24"/>
                    <a:pt x="0" y="53"/>
                  </a:cubicBezTo>
                  <a:cubicBezTo>
                    <a:pt x="0" y="76"/>
                    <a:pt x="14" y="95"/>
                    <a:pt x="35" y="102"/>
                  </a:cubicBezTo>
                  <a:cubicBezTo>
                    <a:pt x="35" y="186"/>
                    <a:pt x="35" y="186"/>
                    <a:pt x="35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0" y="95"/>
                    <a:pt x="105" y="76"/>
                    <a:pt x="105" y="53"/>
                  </a:cubicBezTo>
                  <a:cubicBezTo>
                    <a:pt x="105" y="24"/>
                    <a:pt x="81" y="0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635750" y="4070350"/>
            <a:ext cx="492126" cy="493713"/>
            <a:chOff x="6635750" y="4070350"/>
            <a:chExt cx="492126" cy="493713"/>
          </a:xfrm>
        </p:grpSpPr>
        <p:sp>
          <p:nvSpPr>
            <p:cNvPr id="418" name="Rectangle 341"/>
            <p:cNvSpPr>
              <a:spLocks noChangeArrowheads="1"/>
            </p:cNvSpPr>
            <p:nvPr/>
          </p:nvSpPr>
          <p:spPr bwMode="auto">
            <a:xfrm>
              <a:off x="6635750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Rectangle 342"/>
            <p:cNvSpPr>
              <a:spLocks noChangeArrowheads="1"/>
            </p:cNvSpPr>
            <p:nvPr/>
          </p:nvSpPr>
          <p:spPr bwMode="auto">
            <a:xfrm>
              <a:off x="6635750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343"/>
            <p:cNvSpPr>
              <a:spLocks noEditPoints="1"/>
            </p:cNvSpPr>
            <p:nvPr/>
          </p:nvSpPr>
          <p:spPr bwMode="auto">
            <a:xfrm>
              <a:off x="6740525" y="4211638"/>
              <a:ext cx="300038" cy="227013"/>
            </a:xfrm>
            <a:custGeom>
              <a:avLst/>
              <a:gdLst>
                <a:gd name="T0" fmla="*/ 625 w 754"/>
                <a:gd name="T1" fmla="*/ 132 h 572"/>
                <a:gd name="T2" fmla="*/ 464 w 754"/>
                <a:gd name="T3" fmla="*/ 1 h 572"/>
                <a:gd name="T4" fmla="*/ 443 w 754"/>
                <a:gd name="T5" fmla="*/ 0 h 572"/>
                <a:gd name="T6" fmla="*/ 279 w 754"/>
                <a:gd name="T7" fmla="*/ 102 h 572"/>
                <a:gd name="T8" fmla="*/ 246 w 754"/>
                <a:gd name="T9" fmla="*/ 99 h 572"/>
                <a:gd name="T10" fmla="*/ 129 w 754"/>
                <a:gd name="T11" fmla="*/ 191 h 572"/>
                <a:gd name="T12" fmla="*/ 2 w 754"/>
                <a:gd name="T13" fmla="*/ 307 h 572"/>
                <a:gd name="T14" fmla="*/ 33 w 754"/>
                <a:gd name="T15" fmla="*/ 401 h 572"/>
                <a:gd name="T16" fmla="*/ 163 w 754"/>
                <a:gd name="T17" fmla="*/ 446 h 572"/>
                <a:gd name="T18" fmla="*/ 163 w 754"/>
                <a:gd name="T19" fmla="*/ 446 h 572"/>
                <a:gd name="T20" fmla="*/ 330 w 754"/>
                <a:gd name="T21" fmla="*/ 446 h 572"/>
                <a:gd name="T22" fmla="*/ 330 w 754"/>
                <a:gd name="T23" fmla="*/ 572 h 572"/>
                <a:gd name="T24" fmla="*/ 424 w 754"/>
                <a:gd name="T25" fmla="*/ 572 h 572"/>
                <a:gd name="T26" fmla="*/ 424 w 754"/>
                <a:gd name="T27" fmla="*/ 446 h 572"/>
                <a:gd name="T28" fmla="*/ 559 w 754"/>
                <a:gd name="T29" fmla="*/ 446 h 572"/>
                <a:gd name="T30" fmla="*/ 567 w 754"/>
                <a:gd name="T31" fmla="*/ 446 h 572"/>
                <a:gd name="T32" fmla="*/ 753 w 754"/>
                <a:gd name="T33" fmla="*/ 289 h 572"/>
                <a:gd name="T34" fmla="*/ 625 w 754"/>
                <a:gd name="T35" fmla="*/ 132 h 572"/>
                <a:gd name="T36" fmla="*/ 567 w 754"/>
                <a:gd name="T37" fmla="*/ 411 h 572"/>
                <a:gd name="T38" fmla="*/ 424 w 754"/>
                <a:gd name="T39" fmla="*/ 411 h 572"/>
                <a:gd name="T40" fmla="*/ 424 w 754"/>
                <a:gd name="T41" fmla="*/ 275 h 572"/>
                <a:gd name="T42" fmla="*/ 507 w 754"/>
                <a:gd name="T43" fmla="*/ 357 h 572"/>
                <a:gd name="T44" fmla="*/ 557 w 754"/>
                <a:gd name="T45" fmla="*/ 304 h 572"/>
                <a:gd name="T46" fmla="*/ 377 w 754"/>
                <a:gd name="T47" fmla="*/ 127 h 572"/>
                <a:gd name="T48" fmla="*/ 197 w 754"/>
                <a:gd name="T49" fmla="*/ 305 h 572"/>
                <a:gd name="T50" fmla="*/ 247 w 754"/>
                <a:gd name="T51" fmla="*/ 357 h 572"/>
                <a:gd name="T52" fmla="*/ 330 w 754"/>
                <a:gd name="T53" fmla="*/ 275 h 572"/>
                <a:gd name="T54" fmla="*/ 330 w 754"/>
                <a:gd name="T55" fmla="*/ 411 h 572"/>
                <a:gd name="T56" fmla="*/ 176 w 754"/>
                <a:gd name="T57" fmla="*/ 411 h 572"/>
                <a:gd name="T58" fmla="*/ 174 w 754"/>
                <a:gd name="T59" fmla="*/ 411 h 572"/>
                <a:gd name="T60" fmla="*/ 163 w 754"/>
                <a:gd name="T61" fmla="*/ 411 h 572"/>
                <a:gd name="T62" fmla="*/ 163 w 754"/>
                <a:gd name="T63" fmla="*/ 411 h 572"/>
                <a:gd name="T64" fmla="*/ 58 w 754"/>
                <a:gd name="T65" fmla="*/ 377 h 572"/>
                <a:gd name="T66" fmla="*/ 37 w 754"/>
                <a:gd name="T67" fmla="*/ 308 h 572"/>
                <a:gd name="T68" fmla="*/ 138 w 754"/>
                <a:gd name="T69" fmla="*/ 226 h 572"/>
                <a:gd name="T70" fmla="*/ 142 w 754"/>
                <a:gd name="T71" fmla="*/ 226 h 572"/>
                <a:gd name="T72" fmla="*/ 159 w 754"/>
                <a:gd name="T73" fmla="*/ 227 h 572"/>
                <a:gd name="T74" fmla="*/ 161 w 754"/>
                <a:gd name="T75" fmla="*/ 211 h 572"/>
                <a:gd name="T76" fmla="*/ 246 w 754"/>
                <a:gd name="T77" fmla="*/ 133 h 572"/>
                <a:gd name="T78" fmla="*/ 283 w 754"/>
                <a:gd name="T79" fmla="*/ 138 h 572"/>
                <a:gd name="T80" fmla="*/ 295 w 754"/>
                <a:gd name="T81" fmla="*/ 142 h 572"/>
                <a:gd name="T82" fmla="*/ 307 w 754"/>
                <a:gd name="T83" fmla="*/ 123 h 572"/>
                <a:gd name="T84" fmla="*/ 443 w 754"/>
                <a:gd name="T85" fmla="*/ 34 h 572"/>
                <a:gd name="T86" fmla="*/ 462 w 754"/>
                <a:gd name="T87" fmla="*/ 35 h 572"/>
                <a:gd name="T88" fmla="*/ 595 w 754"/>
                <a:gd name="T89" fmla="*/ 152 h 572"/>
                <a:gd name="T90" fmla="*/ 598 w 754"/>
                <a:gd name="T91" fmla="*/ 165 h 572"/>
                <a:gd name="T92" fmla="*/ 611 w 754"/>
                <a:gd name="T93" fmla="*/ 166 h 572"/>
                <a:gd name="T94" fmla="*/ 718 w 754"/>
                <a:gd name="T95" fmla="*/ 288 h 572"/>
                <a:gd name="T96" fmla="*/ 567 w 754"/>
                <a:gd name="T97" fmla="*/ 411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54" h="572">
                  <a:moveTo>
                    <a:pt x="625" y="132"/>
                  </a:moveTo>
                  <a:cubicBezTo>
                    <a:pt x="613" y="98"/>
                    <a:pt x="573" y="8"/>
                    <a:pt x="464" y="1"/>
                  </a:cubicBezTo>
                  <a:cubicBezTo>
                    <a:pt x="457" y="0"/>
                    <a:pt x="450" y="0"/>
                    <a:pt x="443" y="0"/>
                  </a:cubicBezTo>
                  <a:cubicBezTo>
                    <a:pt x="345" y="0"/>
                    <a:pt x="311" y="51"/>
                    <a:pt x="279" y="102"/>
                  </a:cubicBezTo>
                  <a:cubicBezTo>
                    <a:pt x="271" y="100"/>
                    <a:pt x="260" y="99"/>
                    <a:pt x="246" y="99"/>
                  </a:cubicBezTo>
                  <a:cubicBezTo>
                    <a:pt x="184" y="99"/>
                    <a:pt x="142" y="132"/>
                    <a:pt x="129" y="191"/>
                  </a:cubicBezTo>
                  <a:cubicBezTo>
                    <a:pt x="68" y="194"/>
                    <a:pt x="6" y="226"/>
                    <a:pt x="2" y="307"/>
                  </a:cubicBezTo>
                  <a:cubicBezTo>
                    <a:pt x="0" y="345"/>
                    <a:pt x="10" y="377"/>
                    <a:pt x="33" y="401"/>
                  </a:cubicBezTo>
                  <a:cubicBezTo>
                    <a:pt x="71" y="440"/>
                    <a:pt x="130" y="446"/>
                    <a:pt x="163" y="446"/>
                  </a:cubicBezTo>
                  <a:cubicBezTo>
                    <a:pt x="163" y="446"/>
                    <a:pt x="163" y="446"/>
                    <a:pt x="163" y="446"/>
                  </a:cubicBezTo>
                  <a:cubicBezTo>
                    <a:pt x="170" y="446"/>
                    <a:pt x="330" y="446"/>
                    <a:pt x="330" y="446"/>
                  </a:cubicBezTo>
                  <a:cubicBezTo>
                    <a:pt x="330" y="572"/>
                    <a:pt x="330" y="572"/>
                    <a:pt x="330" y="572"/>
                  </a:cubicBezTo>
                  <a:cubicBezTo>
                    <a:pt x="424" y="572"/>
                    <a:pt x="424" y="572"/>
                    <a:pt x="424" y="572"/>
                  </a:cubicBezTo>
                  <a:cubicBezTo>
                    <a:pt x="424" y="446"/>
                    <a:pt x="424" y="446"/>
                    <a:pt x="424" y="446"/>
                  </a:cubicBezTo>
                  <a:cubicBezTo>
                    <a:pt x="559" y="446"/>
                    <a:pt x="559" y="446"/>
                    <a:pt x="559" y="446"/>
                  </a:cubicBezTo>
                  <a:cubicBezTo>
                    <a:pt x="560" y="446"/>
                    <a:pt x="563" y="446"/>
                    <a:pt x="567" y="446"/>
                  </a:cubicBezTo>
                  <a:cubicBezTo>
                    <a:pt x="704" y="446"/>
                    <a:pt x="753" y="364"/>
                    <a:pt x="753" y="289"/>
                  </a:cubicBezTo>
                  <a:cubicBezTo>
                    <a:pt x="754" y="238"/>
                    <a:pt x="728" y="144"/>
                    <a:pt x="625" y="132"/>
                  </a:cubicBezTo>
                  <a:moveTo>
                    <a:pt x="567" y="411"/>
                  </a:moveTo>
                  <a:cubicBezTo>
                    <a:pt x="563" y="411"/>
                    <a:pt x="424" y="411"/>
                    <a:pt x="424" y="411"/>
                  </a:cubicBezTo>
                  <a:cubicBezTo>
                    <a:pt x="424" y="275"/>
                    <a:pt x="424" y="275"/>
                    <a:pt x="424" y="275"/>
                  </a:cubicBezTo>
                  <a:cubicBezTo>
                    <a:pt x="507" y="357"/>
                    <a:pt x="507" y="357"/>
                    <a:pt x="507" y="357"/>
                  </a:cubicBezTo>
                  <a:cubicBezTo>
                    <a:pt x="557" y="304"/>
                    <a:pt x="557" y="304"/>
                    <a:pt x="557" y="304"/>
                  </a:cubicBezTo>
                  <a:cubicBezTo>
                    <a:pt x="377" y="127"/>
                    <a:pt x="377" y="127"/>
                    <a:pt x="377" y="127"/>
                  </a:cubicBezTo>
                  <a:cubicBezTo>
                    <a:pt x="197" y="305"/>
                    <a:pt x="197" y="305"/>
                    <a:pt x="197" y="305"/>
                  </a:cubicBezTo>
                  <a:cubicBezTo>
                    <a:pt x="247" y="357"/>
                    <a:pt x="247" y="357"/>
                    <a:pt x="247" y="357"/>
                  </a:cubicBezTo>
                  <a:cubicBezTo>
                    <a:pt x="330" y="275"/>
                    <a:pt x="330" y="275"/>
                    <a:pt x="330" y="275"/>
                  </a:cubicBezTo>
                  <a:cubicBezTo>
                    <a:pt x="330" y="411"/>
                    <a:pt x="330" y="411"/>
                    <a:pt x="330" y="411"/>
                  </a:cubicBezTo>
                  <a:cubicBezTo>
                    <a:pt x="176" y="411"/>
                    <a:pt x="176" y="411"/>
                    <a:pt x="176" y="411"/>
                  </a:cubicBezTo>
                  <a:cubicBezTo>
                    <a:pt x="174" y="411"/>
                    <a:pt x="174" y="411"/>
                    <a:pt x="174" y="411"/>
                  </a:cubicBezTo>
                  <a:cubicBezTo>
                    <a:pt x="174" y="411"/>
                    <a:pt x="170" y="411"/>
                    <a:pt x="163" y="411"/>
                  </a:cubicBezTo>
                  <a:cubicBezTo>
                    <a:pt x="163" y="411"/>
                    <a:pt x="163" y="411"/>
                    <a:pt x="163" y="411"/>
                  </a:cubicBezTo>
                  <a:cubicBezTo>
                    <a:pt x="141" y="411"/>
                    <a:pt x="88" y="408"/>
                    <a:pt x="58" y="377"/>
                  </a:cubicBezTo>
                  <a:cubicBezTo>
                    <a:pt x="42" y="360"/>
                    <a:pt x="35" y="338"/>
                    <a:pt x="37" y="308"/>
                  </a:cubicBezTo>
                  <a:cubicBezTo>
                    <a:pt x="40" y="234"/>
                    <a:pt x="109" y="226"/>
                    <a:pt x="138" y="226"/>
                  </a:cubicBezTo>
                  <a:cubicBezTo>
                    <a:pt x="141" y="226"/>
                    <a:pt x="142" y="226"/>
                    <a:pt x="142" y="226"/>
                  </a:cubicBezTo>
                  <a:cubicBezTo>
                    <a:pt x="159" y="227"/>
                    <a:pt x="159" y="227"/>
                    <a:pt x="159" y="227"/>
                  </a:cubicBezTo>
                  <a:cubicBezTo>
                    <a:pt x="161" y="211"/>
                    <a:pt x="161" y="211"/>
                    <a:pt x="161" y="211"/>
                  </a:cubicBezTo>
                  <a:cubicBezTo>
                    <a:pt x="167" y="159"/>
                    <a:pt x="196" y="133"/>
                    <a:pt x="246" y="133"/>
                  </a:cubicBezTo>
                  <a:cubicBezTo>
                    <a:pt x="267" y="133"/>
                    <a:pt x="283" y="138"/>
                    <a:pt x="283" y="138"/>
                  </a:cubicBezTo>
                  <a:cubicBezTo>
                    <a:pt x="295" y="142"/>
                    <a:pt x="295" y="142"/>
                    <a:pt x="295" y="142"/>
                  </a:cubicBezTo>
                  <a:cubicBezTo>
                    <a:pt x="307" y="123"/>
                    <a:pt x="307" y="123"/>
                    <a:pt x="307" y="123"/>
                  </a:cubicBezTo>
                  <a:cubicBezTo>
                    <a:pt x="339" y="72"/>
                    <a:pt x="363" y="34"/>
                    <a:pt x="443" y="34"/>
                  </a:cubicBezTo>
                  <a:cubicBezTo>
                    <a:pt x="449" y="34"/>
                    <a:pt x="455" y="35"/>
                    <a:pt x="462" y="35"/>
                  </a:cubicBezTo>
                  <a:cubicBezTo>
                    <a:pt x="569" y="42"/>
                    <a:pt x="594" y="148"/>
                    <a:pt x="595" y="152"/>
                  </a:cubicBezTo>
                  <a:cubicBezTo>
                    <a:pt x="598" y="165"/>
                    <a:pt x="598" y="165"/>
                    <a:pt x="598" y="165"/>
                  </a:cubicBezTo>
                  <a:cubicBezTo>
                    <a:pt x="611" y="166"/>
                    <a:pt x="611" y="166"/>
                    <a:pt x="611" y="166"/>
                  </a:cubicBezTo>
                  <a:cubicBezTo>
                    <a:pt x="719" y="171"/>
                    <a:pt x="718" y="283"/>
                    <a:pt x="718" y="288"/>
                  </a:cubicBezTo>
                  <a:cubicBezTo>
                    <a:pt x="718" y="402"/>
                    <a:pt x="602" y="411"/>
                    <a:pt x="567" y="4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344"/>
            <p:cNvSpPr>
              <a:spLocks/>
            </p:cNvSpPr>
            <p:nvPr/>
          </p:nvSpPr>
          <p:spPr bwMode="auto">
            <a:xfrm>
              <a:off x="6757988" y="4279900"/>
              <a:ext cx="369888" cy="284163"/>
            </a:xfrm>
            <a:custGeom>
              <a:avLst/>
              <a:gdLst>
                <a:gd name="T0" fmla="*/ 668 w 936"/>
                <a:gd name="T1" fmla="*/ 0 h 718"/>
                <a:gd name="T2" fmla="*/ 695 w 936"/>
                <a:gd name="T3" fmla="*/ 39 h 718"/>
                <a:gd name="T4" fmla="*/ 711 w 936"/>
                <a:gd name="T5" fmla="*/ 109 h 718"/>
                <a:gd name="T6" fmla="*/ 712 w 936"/>
                <a:gd name="T7" fmla="*/ 118 h 718"/>
                <a:gd name="T8" fmla="*/ 526 w 936"/>
                <a:gd name="T9" fmla="*/ 275 h 718"/>
                <a:gd name="T10" fmla="*/ 526 w 936"/>
                <a:gd name="T11" fmla="*/ 275 h 718"/>
                <a:gd name="T12" fmla="*/ 383 w 936"/>
                <a:gd name="T13" fmla="*/ 275 h 718"/>
                <a:gd name="T14" fmla="*/ 383 w 936"/>
                <a:gd name="T15" fmla="*/ 275 h 718"/>
                <a:gd name="T16" fmla="*/ 383 w 936"/>
                <a:gd name="T17" fmla="*/ 401 h 718"/>
                <a:gd name="T18" fmla="*/ 289 w 936"/>
                <a:gd name="T19" fmla="*/ 401 h 718"/>
                <a:gd name="T20" fmla="*/ 289 w 936"/>
                <a:gd name="T21" fmla="*/ 275 h 718"/>
                <a:gd name="T22" fmla="*/ 122 w 936"/>
                <a:gd name="T23" fmla="*/ 275 h 718"/>
                <a:gd name="T24" fmla="*/ 122 w 936"/>
                <a:gd name="T25" fmla="*/ 275 h 718"/>
                <a:gd name="T26" fmla="*/ 0 w 936"/>
                <a:gd name="T27" fmla="*/ 237 h 718"/>
                <a:gd name="T28" fmla="*/ 484 w 936"/>
                <a:gd name="T29" fmla="*/ 718 h 718"/>
                <a:gd name="T30" fmla="*/ 936 w 936"/>
                <a:gd name="T31" fmla="*/ 718 h 718"/>
                <a:gd name="T32" fmla="*/ 936 w 936"/>
                <a:gd name="T33" fmla="*/ 260 h 718"/>
                <a:gd name="T34" fmla="*/ 668 w 936"/>
                <a:gd name="T35" fmla="*/ 0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6" h="718">
                  <a:moveTo>
                    <a:pt x="668" y="0"/>
                  </a:moveTo>
                  <a:cubicBezTo>
                    <a:pt x="679" y="12"/>
                    <a:pt x="688" y="25"/>
                    <a:pt x="695" y="39"/>
                  </a:cubicBezTo>
                  <a:cubicBezTo>
                    <a:pt x="706" y="63"/>
                    <a:pt x="711" y="89"/>
                    <a:pt x="711" y="109"/>
                  </a:cubicBezTo>
                  <a:cubicBezTo>
                    <a:pt x="712" y="112"/>
                    <a:pt x="712" y="115"/>
                    <a:pt x="712" y="118"/>
                  </a:cubicBezTo>
                  <a:cubicBezTo>
                    <a:pt x="712" y="193"/>
                    <a:pt x="663" y="275"/>
                    <a:pt x="526" y="275"/>
                  </a:cubicBezTo>
                  <a:cubicBezTo>
                    <a:pt x="526" y="275"/>
                    <a:pt x="526" y="275"/>
                    <a:pt x="526" y="275"/>
                  </a:cubicBezTo>
                  <a:cubicBezTo>
                    <a:pt x="522" y="275"/>
                    <a:pt x="383" y="275"/>
                    <a:pt x="383" y="275"/>
                  </a:cubicBezTo>
                  <a:cubicBezTo>
                    <a:pt x="383" y="275"/>
                    <a:pt x="383" y="275"/>
                    <a:pt x="383" y="275"/>
                  </a:cubicBezTo>
                  <a:cubicBezTo>
                    <a:pt x="383" y="401"/>
                    <a:pt x="383" y="401"/>
                    <a:pt x="383" y="401"/>
                  </a:cubicBezTo>
                  <a:cubicBezTo>
                    <a:pt x="289" y="401"/>
                    <a:pt x="289" y="401"/>
                    <a:pt x="289" y="401"/>
                  </a:cubicBezTo>
                  <a:cubicBezTo>
                    <a:pt x="289" y="275"/>
                    <a:pt x="289" y="275"/>
                    <a:pt x="289" y="275"/>
                  </a:cubicBezTo>
                  <a:cubicBezTo>
                    <a:pt x="289" y="275"/>
                    <a:pt x="129" y="275"/>
                    <a:pt x="122" y="275"/>
                  </a:cubicBezTo>
                  <a:cubicBezTo>
                    <a:pt x="122" y="275"/>
                    <a:pt x="122" y="275"/>
                    <a:pt x="122" y="275"/>
                  </a:cubicBezTo>
                  <a:cubicBezTo>
                    <a:pt x="92" y="275"/>
                    <a:pt x="37" y="270"/>
                    <a:pt x="0" y="237"/>
                  </a:cubicBezTo>
                  <a:cubicBezTo>
                    <a:pt x="484" y="718"/>
                    <a:pt x="484" y="718"/>
                    <a:pt x="484" y="718"/>
                  </a:cubicBezTo>
                  <a:cubicBezTo>
                    <a:pt x="936" y="718"/>
                    <a:pt x="936" y="718"/>
                    <a:pt x="936" y="718"/>
                  </a:cubicBezTo>
                  <a:cubicBezTo>
                    <a:pt x="936" y="260"/>
                    <a:pt x="936" y="260"/>
                    <a:pt x="936" y="260"/>
                  </a:cubicBezTo>
                  <a:cubicBezTo>
                    <a:pt x="668" y="0"/>
                    <a:pt x="668" y="0"/>
                    <a:pt x="66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345"/>
            <p:cNvSpPr>
              <a:spLocks noEditPoints="1"/>
            </p:cNvSpPr>
            <p:nvPr/>
          </p:nvSpPr>
          <p:spPr bwMode="auto">
            <a:xfrm>
              <a:off x="6756400" y="4279900"/>
              <a:ext cx="282575" cy="158750"/>
            </a:xfrm>
            <a:custGeom>
              <a:avLst/>
              <a:gdLst>
                <a:gd name="T0" fmla="*/ 384 w 713"/>
                <a:gd name="T1" fmla="*/ 275 h 401"/>
                <a:gd name="T2" fmla="*/ 384 w 713"/>
                <a:gd name="T3" fmla="*/ 275 h 401"/>
                <a:gd name="T4" fmla="*/ 384 w 713"/>
                <a:gd name="T5" fmla="*/ 275 h 401"/>
                <a:gd name="T6" fmla="*/ 0 w 713"/>
                <a:gd name="T7" fmla="*/ 236 h 401"/>
                <a:gd name="T8" fmla="*/ 1 w 713"/>
                <a:gd name="T9" fmla="*/ 237 h 401"/>
                <a:gd name="T10" fmla="*/ 123 w 713"/>
                <a:gd name="T11" fmla="*/ 275 h 401"/>
                <a:gd name="T12" fmla="*/ 123 w 713"/>
                <a:gd name="T13" fmla="*/ 275 h 401"/>
                <a:gd name="T14" fmla="*/ 290 w 713"/>
                <a:gd name="T15" fmla="*/ 275 h 401"/>
                <a:gd name="T16" fmla="*/ 290 w 713"/>
                <a:gd name="T17" fmla="*/ 401 h 401"/>
                <a:gd name="T18" fmla="*/ 384 w 713"/>
                <a:gd name="T19" fmla="*/ 401 h 401"/>
                <a:gd name="T20" fmla="*/ 290 w 713"/>
                <a:gd name="T21" fmla="*/ 401 h 401"/>
                <a:gd name="T22" fmla="*/ 290 w 713"/>
                <a:gd name="T23" fmla="*/ 275 h 401"/>
                <a:gd name="T24" fmla="*/ 123 w 713"/>
                <a:gd name="T25" fmla="*/ 275 h 401"/>
                <a:gd name="T26" fmla="*/ 0 w 713"/>
                <a:gd name="T27" fmla="*/ 236 h 401"/>
                <a:gd name="T28" fmla="*/ 712 w 713"/>
                <a:gd name="T29" fmla="*/ 109 h 401"/>
                <a:gd name="T30" fmla="*/ 713 w 713"/>
                <a:gd name="T31" fmla="*/ 118 h 401"/>
                <a:gd name="T32" fmla="*/ 527 w 713"/>
                <a:gd name="T33" fmla="*/ 275 h 401"/>
                <a:gd name="T34" fmla="*/ 527 w 713"/>
                <a:gd name="T35" fmla="*/ 275 h 401"/>
                <a:gd name="T36" fmla="*/ 527 w 713"/>
                <a:gd name="T37" fmla="*/ 275 h 401"/>
                <a:gd name="T38" fmla="*/ 713 w 713"/>
                <a:gd name="T39" fmla="*/ 118 h 401"/>
                <a:gd name="T40" fmla="*/ 712 w 713"/>
                <a:gd name="T41" fmla="*/ 109 h 401"/>
                <a:gd name="T42" fmla="*/ 668 w 713"/>
                <a:gd name="T43" fmla="*/ 0 h 401"/>
                <a:gd name="T44" fmla="*/ 671 w 713"/>
                <a:gd name="T45" fmla="*/ 3 h 401"/>
                <a:gd name="T46" fmla="*/ 696 w 713"/>
                <a:gd name="T47" fmla="*/ 39 h 401"/>
                <a:gd name="T48" fmla="*/ 669 w 713"/>
                <a:gd name="T49" fmla="*/ 0 h 401"/>
                <a:gd name="T50" fmla="*/ 668 w 713"/>
                <a:gd name="T51" fmla="*/ 0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13" h="401">
                  <a:moveTo>
                    <a:pt x="384" y="275"/>
                  </a:moveTo>
                  <a:cubicBezTo>
                    <a:pt x="384" y="275"/>
                    <a:pt x="384" y="275"/>
                    <a:pt x="384" y="275"/>
                  </a:cubicBezTo>
                  <a:cubicBezTo>
                    <a:pt x="384" y="275"/>
                    <a:pt x="384" y="275"/>
                    <a:pt x="384" y="275"/>
                  </a:cubicBezTo>
                  <a:moveTo>
                    <a:pt x="0" y="236"/>
                  </a:moveTo>
                  <a:cubicBezTo>
                    <a:pt x="1" y="237"/>
                    <a:pt x="1" y="237"/>
                    <a:pt x="1" y="237"/>
                  </a:cubicBezTo>
                  <a:cubicBezTo>
                    <a:pt x="38" y="270"/>
                    <a:pt x="93" y="275"/>
                    <a:pt x="123" y="275"/>
                  </a:cubicBezTo>
                  <a:cubicBezTo>
                    <a:pt x="123" y="275"/>
                    <a:pt x="123" y="275"/>
                    <a:pt x="123" y="275"/>
                  </a:cubicBezTo>
                  <a:cubicBezTo>
                    <a:pt x="130" y="275"/>
                    <a:pt x="290" y="275"/>
                    <a:pt x="290" y="275"/>
                  </a:cubicBezTo>
                  <a:cubicBezTo>
                    <a:pt x="290" y="401"/>
                    <a:pt x="290" y="401"/>
                    <a:pt x="290" y="401"/>
                  </a:cubicBezTo>
                  <a:cubicBezTo>
                    <a:pt x="384" y="401"/>
                    <a:pt x="384" y="401"/>
                    <a:pt x="384" y="401"/>
                  </a:cubicBezTo>
                  <a:cubicBezTo>
                    <a:pt x="290" y="401"/>
                    <a:pt x="290" y="401"/>
                    <a:pt x="290" y="401"/>
                  </a:cubicBezTo>
                  <a:cubicBezTo>
                    <a:pt x="290" y="275"/>
                    <a:pt x="290" y="275"/>
                    <a:pt x="290" y="275"/>
                  </a:cubicBezTo>
                  <a:cubicBezTo>
                    <a:pt x="290" y="275"/>
                    <a:pt x="130" y="275"/>
                    <a:pt x="123" y="275"/>
                  </a:cubicBezTo>
                  <a:cubicBezTo>
                    <a:pt x="0" y="236"/>
                    <a:pt x="0" y="236"/>
                    <a:pt x="0" y="236"/>
                  </a:cubicBezTo>
                  <a:moveTo>
                    <a:pt x="712" y="109"/>
                  </a:moveTo>
                  <a:cubicBezTo>
                    <a:pt x="713" y="112"/>
                    <a:pt x="713" y="115"/>
                    <a:pt x="713" y="118"/>
                  </a:cubicBezTo>
                  <a:cubicBezTo>
                    <a:pt x="713" y="193"/>
                    <a:pt x="664" y="275"/>
                    <a:pt x="527" y="275"/>
                  </a:cubicBezTo>
                  <a:cubicBezTo>
                    <a:pt x="527" y="275"/>
                    <a:pt x="527" y="275"/>
                    <a:pt x="527" y="275"/>
                  </a:cubicBezTo>
                  <a:cubicBezTo>
                    <a:pt x="527" y="275"/>
                    <a:pt x="527" y="275"/>
                    <a:pt x="527" y="275"/>
                  </a:cubicBezTo>
                  <a:cubicBezTo>
                    <a:pt x="664" y="275"/>
                    <a:pt x="713" y="193"/>
                    <a:pt x="713" y="118"/>
                  </a:cubicBezTo>
                  <a:cubicBezTo>
                    <a:pt x="713" y="115"/>
                    <a:pt x="713" y="112"/>
                    <a:pt x="712" y="109"/>
                  </a:cubicBezTo>
                  <a:moveTo>
                    <a:pt x="668" y="0"/>
                  </a:moveTo>
                  <a:cubicBezTo>
                    <a:pt x="671" y="3"/>
                    <a:pt x="671" y="3"/>
                    <a:pt x="671" y="3"/>
                  </a:cubicBezTo>
                  <a:cubicBezTo>
                    <a:pt x="681" y="14"/>
                    <a:pt x="689" y="26"/>
                    <a:pt x="696" y="39"/>
                  </a:cubicBezTo>
                  <a:cubicBezTo>
                    <a:pt x="689" y="25"/>
                    <a:pt x="680" y="12"/>
                    <a:pt x="669" y="0"/>
                  </a:cubicBezTo>
                  <a:cubicBezTo>
                    <a:pt x="668" y="0"/>
                    <a:pt x="668" y="0"/>
                    <a:pt x="668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8" name="Group 667"/>
          <p:cNvGrpSpPr/>
          <p:nvPr/>
        </p:nvGrpSpPr>
        <p:grpSpPr>
          <a:xfrm>
            <a:off x="8261350" y="4070350"/>
            <a:ext cx="492125" cy="493713"/>
            <a:chOff x="8261350" y="4070350"/>
            <a:chExt cx="492125" cy="493713"/>
          </a:xfrm>
        </p:grpSpPr>
        <p:sp>
          <p:nvSpPr>
            <p:cNvPr id="423" name="Rectangle 346"/>
            <p:cNvSpPr>
              <a:spLocks noChangeArrowheads="1"/>
            </p:cNvSpPr>
            <p:nvPr/>
          </p:nvSpPr>
          <p:spPr bwMode="auto">
            <a:xfrm>
              <a:off x="8261350" y="4070350"/>
              <a:ext cx="492125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Rectangle 347"/>
            <p:cNvSpPr>
              <a:spLocks noChangeArrowheads="1"/>
            </p:cNvSpPr>
            <p:nvPr/>
          </p:nvSpPr>
          <p:spPr bwMode="auto">
            <a:xfrm>
              <a:off x="8261350" y="4070350"/>
              <a:ext cx="4921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348"/>
            <p:cNvSpPr>
              <a:spLocks/>
            </p:cNvSpPr>
            <p:nvPr/>
          </p:nvSpPr>
          <p:spPr bwMode="auto">
            <a:xfrm>
              <a:off x="8416925" y="4211638"/>
              <a:ext cx="336550" cy="352425"/>
            </a:xfrm>
            <a:custGeom>
              <a:avLst/>
              <a:gdLst>
                <a:gd name="T0" fmla="*/ 392 w 849"/>
                <a:gd name="T1" fmla="*/ 0 h 888"/>
                <a:gd name="T2" fmla="*/ 447 w 849"/>
                <a:gd name="T3" fmla="*/ 133 h 888"/>
                <a:gd name="T4" fmla="*/ 447 w 849"/>
                <a:gd name="T5" fmla="*/ 215 h 888"/>
                <a:gd name="T6" fmla="*/ 516 w 849"/>
                <a:gd name="T7" fmla="*/ 215 h 888"/>
                <a:gd name="T8" fmla="*/ 516 w 849"/>
                <a:gd name="T9" fmla="*/ 636 h 888"/>
                <a:gd name="T10" fmla="*/ 0 w 849"/>
                <a:gd name="T11" fmla="*/ 636 h 888"/>
                <a:gd name="T12" fmla="*/ 256 w 849"/>
                <a:gd name="T13" fmla="*/ 888 h 888"/>
                <a:gd name="T14" fmla="*/ 849 w 849"/>
                <a:gd name="T15" fmla="*/ 888 h 888"/>
                <a:gd name="T16" fmla="*/ 849 w 849"/>
                <a:gd name="T17" fmla="*/ 450 h 888"/>
                <a:gd name="T18" fmla="*/ 392 w 849"/>
                <a:gd name="T19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9" h="888">
                  <a:moveTo>
                    <a:pt x="392" y="0"/>
                  </a:moveTo>
                  <a:cubicBezTo>
                    <a:pt x="426" y="34"/>
                    <a:pt x="447" y="81"/>
                    <a:pt x="447" y="133"/>
                  </a:cubicBezTo>
                  <a:cubicBezTo>
                    <a:pt x="447" y="215"/>
                    <a:pt x="447" y="215"/>
                    <a:pt x="447" y="215"/>
                  </a:cubicBezTo>
                  <a:cubicBezTo>
                    <a:pt x="516" y="215"/>
                    <a:pt x="516" y="215"/>
                    <a:pt x="516" y="215"/>
                  </a:cubicBezTo>
                  <a:cubicBezTo>
                    <a:pt x="516" y="636"/>
                    <a:pt x="516" y="636"/>
                    <a:pt x="516" y="636"/>
                  </a:cubicBezTo>
                  <a:cubicBezTo>
                    <a:pt x="0" y="636"/>
                    <a:pt x="0" y="636"/>
                    <a:pt x="0" y="636"/>
                  </a:cubicBezTo>
                  <a:cubicBezTo>
                    <a:pt x="256" y="888"/>
                    <a:pt x="256" y="888"/>
                    <a:pt x="256" y="888"/>
                  </a:cubicBezTo>
                  <a:cubicBezTo>
                    <a:pt x="849" y="888"/>
                    <a:pt x="849" y="888"/>
                    <a:pt x="849" y="888"/>
                  </a:cubicBezTo>
                  <a:cubicBezTo>
                    <a:pt x="849" y="450"/>
                    <a:pt x="849" y="450"/>
                    <a:pt x="849" y="450"/>
                  </a:cubicBezTo>
                  <a:cubicBezTo>
                    <a:pt x="392" y="0"/>
                    <a:pt x="392" y="0"/>
                    <a:pt x="39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Freeform 349"/>
            <p:cNvSpPr>
              <a:spLocks noEditPoints="1"/>
            </p:cNvSpPr>
            <p:nvPr/>
          </p:nvSpPr>
          <p:spPr bwMode="auto">
            <a:xfrm>
              <a:off x="8416925" y="4191000"/>
              <a:ext cx="204788" cy="273050"/>
            </a:xfrm>
            <a:custGeom>
              <a:avLst/>
              <a:gdLst>
                <a:gd name="T0" fmla="*/ 447 w 516"/>
                <a:gd name="T1" fmla="*/ 266 h 687"/>
                <a:gd name="T2" fmla="*/ 447 w 516"/>
                <a:gd name="T3" fmla="*/ 184 h 687"/>
                <a:gd name="T4" fmla="*/ 447 w 516"/>
                <a:gd name="T5" fmla="*/ 184 h 687"/>
                <a:gd name="T6" fmla="*/ 301 w 516"/>
                <a:gd name="T7" fmla="*/ 0 h 687"/>
                <a:gd name="T8" fmla="*/ 321 w 516"/>
                <a:gd name="T9" fmla="*/ 20 h 687"/>
                <a:gd name="T10" fmla="*/ 298 w 516"/>
                <a:gd name="T11" fmla="*/ 37 h 687"/>
                <a:gd name="T12" fmla="*/ 315 w 516"/>
                <a:gd name="T13" fmla="*/ 59 h 687"/>
                <a:gd name="T14" fmla="*/ 395 w 516"/>
                <a:gd name="T15" fmla="*/ 184 h 687"/>
                <a:gd name="T16" fmla="*/ 395 w 516"/>
                <a:gd name="T17" fmla="*/ 266 h 687"/>
                <a:gd name="T18" fmla="*/ 121 w 516"/>
                <a:gd name="T19" fmla="*/ 266 h 687"/>
                <a:gd name="T20" fmla="*/ 121 w 516"/>
                <a:gd name="T21" fmla="*/ 184 h 687"/>
                <a:gd name="T22" fmla="*/ 205 w 516"/>
                <a:gd name="T23" fmla="*/ 57 h 687"/>
                <a:gd name="T24" fmla="*/ 192 w 516"/>
                <a:gd name="T25" fmla="*/ 38 h 687"/>
                <a:gd name="T26" fmla="*/ 220 w 516"/>
                <a:gd name="T27" fmla="*/ 17 h 687"/>
                <a:gd name="T28" fmla="*/ 206 w 516"/>
                <a:gd name="T29" fmla="*/ 2 h 687"/>
                <a:gd name="T30" fmla="*/ 69 w 516"/>
                <a:gd name="T31" fmla="*/ 184 h 687"/>
                <a:gd name="T32" fmla="*/ 69 w 516"/>
                <a:gd name="T33" fmla="*/ 266 h 687"/>
                <a:gd name="T34" fmla="*/ 0 w 516"/>
                <a:gd name="T35" fmla="*/ 266 h 687"/>
                <a:gd name="T36" fmla="*/ 0 w 516"/>
                <a:gd name="T37" fmla="*/ 687 h 687"/>
                <a:gd name="T38" fmla="*/ 516 w 516"/>
                <a:gd name="T39" fmla="*/ 687 h 687"/>
                <a:gd name="T40" fmla="*/ 516 w 516"/>
                <a:gd name="T41" fmla="*/ 266 h 687"/>
                <a:gd name="T42" fmla="*/ 447 w 516"/>
                <a:gd name="T43" fmla="*/ 266 h 687"/>
                <a:gd name="T44" fmla="*/ 482 w 516"/>
                <a:gd name="T45" fmla="*/ 653 h 687"/>
                <a:gd name="T46" fmla="*/ 34 w 516"/>
                <a:gd name="T47" fmla="*/ 653 h 687"/>
                <a:gd name="T48" fmla="*/ 34 w 516"/>
                <a:gd name="T49" fmla="*/ 301 h 687"/>
                <a:gd name="T50" fmla="*/ 482 w 516"/>
                <a:gd name="T51" fmla="*/ 301 h 687"/>
                <a:gd name="T52" fmla="*/ 482 w 516"/>
                <a:gd name="T53" fmla="*/ 653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687">
                  <a:moveTo>
                    <a:pt x="447" y="266"/>
                  </a:moveTo>
                  <a:cubicBezTo>
                    <a:pt x="447" y="184"/>
                    <a:pt x="447" y="184"/>
                    <a:pt x="447" y="184"/>
                  </a:cubicBezTo>
                  <a:cubicBezTo>
                    <a:pt x="447" y="184"/>
                    <a:pt x="447" y="184"/>
                    <a:pt x="447" y="184"/>
                  </a:cubicBezTo>
                  <a:cubicBezTo>
                    <a:pt x="447" y="95"/>
                    <a:pt x="385" y="20"/>
                    <a:pt x="301" y="0"/>
                  </a:cubicBezTo>
                  <a:cubicBezTo>
                    <a:pt x="321" y="20"/>
                    <a:pt x="321" y="20"/>
                    <a:pt x="321" y="20"/>
                  </a:cubicBezTo>
                  <a:cubicBezTo>
                    <a:pt x="298" y="37"/>
                    <a:pt x="298" y="37"/>
                    <a:pt x="298" y="37"/>
                  </a:cubicBezTo>
                  <a:cubicBezTo>
                    <a:pt x="315" y="59"/>
                    <a:pt x="315" y="59"/>
                    <a:pt x="315" y="59"/>
                  </a:cubicBezTo>
                  <a:cubicBezTo>
                    <a:pt x="362" y="81"/>
                    <a:pt x="395" y="129"/>
                    <a:pt x="395" y="184"/>
                  </a:cubicBezTo>
                  <a:cubicBezTo>
                    <a:pt x="395" y="266"/>
                    <a:pt x="395" y="266"/>
                    <a:pt x="395" y="266"/>
                  </a:cubicBezTo>
                  <a:cubicBezTo>
                    <a:pt x="121" y="266"/>
                    <a:pt x="121" y="266"/>
                    <a:pt x="121" y="266"/>
                  </a:cubicBezTo>
                  <a:cubicBezTo>
                    <a:pt x="121" y="184"/>
                    <a:pt x="121" y="184"/>
                    <a:pt x="121" y="184"/>
                  </a:cubicBezTo>
                  <a:cubicBezTo>
                    <a:pt x="121" y="127"/>
                    <a:pt x="156" y="78"/>
                    <a:pt x="205" y="57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20" y="17"/>
                    <a:pt x="220" y="17"/>
                    <a:pt x="220" y="17"/>
                  </a:cubicBezTo>
                  <a:cubicBezTo>
                    <a:pt x="206" y="2"/>
                    <a:pt x="206" y="2"/>
                    <a:pt x="206" y="2"/>
                  </a:cubicBezTo>
                  <a:cubicBezTo>
                    <a:pt x="127" y="25"/>
                    <a:pt x="69" y="98"/>
                    <a:pt x="69" y="184"/>
                  </a:cubicBezTo>
                  <a:cubicBezTo>
                    <a:pt x="69" y="266"/>
                    <a:pt x="69" y="266"/>
                    <a:pt x="69" y="266"/>
                  </a:cubicBezTo>
                  <a:cubicBezTo>
                    <a:pt x="0" y="266"/>
                    <a:pt x="0" y="266"/>
                    <a:pt x="0" y="266"/>
                  </a:cubicBezTo>
                  <a:cubicBezTo>
                    <a:pt x="0" y="687"/>
                    <a:pt x="0" y="687"/>
                    <a:pt x="0" y="687"/>
                  </a:cubicBezTo>
                  <a:cubicBezTo>
                    <a:pt x="516" y="687"/>
                    <a:pt x="516" y="687"/>
                    <a:pt x="516" y="687"/>
                  </a:cubicBezTo>
                  <a:cubicBezTo>
                    <a:pt x="516" y="266"/>
                    <a:pt x="516" y="266"/>
                    <a:pt x="516" y="266"/>
                  </a:cubicBezTo>
                  <a:lnTo>
                    <a:pt x="447" y="266"/>
                  </a:lnTo>
                  <a:close/>
                  <a:moveTo>
                    <a:pt x="482" y="653"/>
                  </a:moveTo>
                  <a:cubicBezTo>
                    <a:pt x="34" y="653"/>
                    <a:pt x="34" y="653"/>
                    <a:pt x="34" y="653"/>
                  </a:cubicBezTo>
                  <a:cubicBezTo>
                    <a:pt x="34" y="301"/>
                    <a:pt x="34" y="301"/>
                    <a:pt x="34" y="301"/>
                  </a:cubicBezTo>
                  <a:cubicBezTo>
                    <a:pt x="482" y="301"/>
                    <a:pt x="482" y="301"/>
                    <a:pt x="482" y="301"/>
                  </a:cubicBezTo>
                  <a:lnTo>
                    <a:pt x="482" y="6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350"/>
            <p:cNvSpPr>
              <a:spLocks/>
            </p:cNvSpPr>
            <p:nvPr/>
          </p:nvSpPr>
          <p:spPr bwMode="auto">
            <a:xfrm>
              <a:off x="8499475" y="4343400"/>
              <a:ext cx="41275" cy="73025"/>
            </a:xfrm>
            <a:custGeom>
              <a:avLst/>
              <a:gdLst>
                <a:gd name="T0" fmla="*/ 53 w 105"/>
                <a:gd name="T1" fmla="*/ 0 h 186"/>
                <a:gd name="T2" fmla="*/ 0 w 105"/>
                <a:gd name="T3" fmla="*/ 53 h 186"/>
                <a:gd name="T4" fmla="*/ 36 w 105"/>
                <a:gd name="T5" fmla="*/ 102 h 186"/>
                <a:gd name="T6" fmla="*/ 36 w 105"/>
                <a:gd name="T7" fmla="*/ 186 h 186"/>
                <a:gd name="T8" fmla="*/ 70 w 105"/>
                <a:gd name="T9" fmla="*/ 186 h 186"/>
                <a:gd name="T10" fmla="*/ 70 w 105"/>
                <a:gd name="T11" fmla="*/ 102 h 186"/>
                <a:gd name="T12" fmla="*/ 105 w 105"/>
                <a:gd name="T13" fmla="*/ 53 h 186"/>
                <a:gd name="T14" fmla="*/ 53 w 105"/>
                <a:gd name="T1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53" y="0"/>
                  </a:moveTo>
                  <a:cubicBezTo>
                    <a:pt x="24" y="0"/>
                    <a:pt x="0" y="24"/>
                    <a:pt x="0" y="53"/>
                  </a:cubicBezTo>
                  <a:cubicBezTo>
                    <a:pt x="0" y="76"/>
                    <a:pt x="15" y="95"/>
                    <a:pt x="36" y="102"/>
                  </a:cubicBezTo>
                  <a:cubicBezTo>
                    <a:pt x="36" y="186"/>
                    <a:pt x="36" y="186"/>
                    <a:pt x="36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1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2603500" y="4070350"/>
            <a:ext cx="493713" cy="493713"/>
            <a:chOff x="2603500" y="4070350"/>
            <a:chExt cx="493713" cy="493713"/>
          </a:xfrm>
        </p:grpSpPr>
        <p:sp>
          <p:nvSpPr>
            <p:cNvPr id="428" name="Rectangle 351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Rectangle 352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353"/>
            <p:cNvSpPr>
              <a:spLocks/>
            </p:cNvSpPr>
            <p:nvPr/>
          </p:nvSpPr>
          <p:spPr bwMode="auto">
            <a:xfrm>
              <a:off x="2825750" y="4230688"/>
              <a:ext cx="47625" cy="47625"/>
            </a:xfrm>
            <a:custGeom>
              <a:avLst/>
              <a:gdLst>
                <a:gd name="T0" fmla="*/ 30 w 30"/>
                <a:gd name="T1" fmla="*/ 10 h 30"/>
                <a:gd name="T2" fmla="*/ 20 w 30"/>
                <a:gd name="T3" fmla="*/ 10 h 30"/>
                <a:gd name="T4" fmla="*/ 20 w 30"/>
                <a:gd name="T5" fmla="*/ 0 h 30"/>
                <a:gd name="T6" fmla="*/ 10 w 30"/>
                <a:gd name="T7" fmla="*/ 0 h 30"/>
                <a:gd name="T8" fmla="*/ 10 w 30"/>
                <a:gd name="T9" fmla="*/ 10 h 30"/>
                <a:gd name="T10" fmla="*/ 0 w 30"/>
                <a:gd name="T11" fmla="*/ 10 h 30"/>
                <a:gd name="T12" fmla="*/ 0 w 30"/>
                <a:gd name="T13" fmla="*/ 20 h 30"/>
                <a:gd name="T14" fmla="*/ 10 w 30"/>
                <a:gd name="T15" fmla="*/ 20 h 30"/>
                <a:gd name="T16" fmla="*/ 10 w 30"/>
                <a:gd name="T17" fmla="*/ 30 h 30"/>
                <a:gd name="T18" fmla="*/ 20 w 30"/>
                <a:gd name="T19" fmla="*/ 30 h 30"/>
                <a:gd name="T20" fmla="*/ 20 w 30"/>
                <a:gd name="T21" fmla="*/ 20 h 30"/>
                <a:gd name="T22" fmla="*/ 30 w 30"/>
                <a:gd name="T23" fmla="*/ 20 h 30"/>
                <a:gd name="T24" fmla="*/ 30 w 30"/>
                <a:gd name="T25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0" h="30">
                  <a:moveTo>
                    <a:pt x="30" y="10"/>
                  </a:moveTo>
                  <a:lnTo>
                    <a:pt x="20" y="10"/>
                  </a:lnTo>
                  <a:lnTo>
                    <a:pt x="20" y="0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10" y="20"/>
                  </a:lnTo>
                  <a:lnTo>
                    <a:pt x="10" y="30"/>
                  </a:lnTo>
                  <a:lnTo>
                    <a:pt x="20" y="30"/>
                  </a:lnTo>
                  <a:lnTo>
                    <a:pt x="20" y="20"/>
                  </a:lnTo>
                  <a:lnTo>
                    <a:pt x="30" y="20"/>
                  </a:lnTo>
                  <a:lnTo>
                    <a:pt x="30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Rectangle 354"/>
            <p:cNvSpPr>
              <a:spLocks noChangeArrowheads="1"/>
            </p:cNvSpPr>
            <p:nvPr/>
          </p:nvSpPr>
          <p:spPr bwMode="auto">
            <a:xfrm>
              <a:off x="2754313" y="4297363"/>
              <a:ext cx="22225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Rectangle 355"/>
            <p:cNvSpPr>
              <a:spLocks noChangeArrowheads="1"/>
            </p:cNvSpPr>
            <p:nvPr/>
          </p:nvSpPr>
          <p:spPr bwMode="auto">
            <a:xfrm>
              <a:off x="2797175" y="4297363"/>
              <a:ext cx="20638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Rectangle 356"/>
            <p:cNvSpPr>
              <a:spLocks noChangeArrowheads="1"/>
            </p:cNvSpPr>
            <p:nvPr/>
          </p:nvSpPr>
          <p:spPr bwMode="auto">
            <a:xfrm>
              <a:off x="2838450" y="4297363"/>
              <a:ext cx="22225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Rectangle 357"/>
            <p:cNvSpPr>
              <a:spLocks noChangeArrowheads="1"/>
            </p:cNvSpPr>
            <p:nvPr/>
          </p:nvSpPr>
          <p:spPr bwMode="auto">
            <a:xfrm>
              <a:off x="2881313" y="4297363"/>
              <a:ext cx="22225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Rectangle 358"/>
            <p:cNvSpPr>
              <a:spLocks noChangeArrowheads="1"/>
            </p:cNvSpPr>
            <p:nvPr/>
          </p:nvSpPr>
          <p:spPr bwMode="auto">
            <a:xfrm>
              <a:off x="2922588" y="4297363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Rectangle 359"/>
            <p:cNvSpPr>
              <a:spLocks noChangeArrowheads="1"/>
            </p:cNvSpPr>
            <p:nvPr/>
          </p:nvSpPr>
          <p:spPr bwMode="auto">
            <a:xfrm>
              <a:off x="2754313" y="4338638"/>
              <a:ext cx="22225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Rectangle 360"/>
            <p:cNvSpPr>
              <a:spLocks noChangeArrowheads="1"/>
            </p:cNvSpPr>
            <p:nvPr/>
          </p:nvSpPr>
          <p:spPr bwMode="auto">
            <a:xfrm>
              <a:off x="2797175" y="4338638"/>
              <a:ext cx="20638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Rectangle 361"/>
            <p:cNvSpPr>
              <a:spLocks noChangeArrowheads="1"/>
            </p:cNvSpPr>
            <p:nvPr/>
          </p:nvSpPr>
          <p:spPr bwMode="auto">
            <a:xfrm>
              <a:off x="2838450" y="4338638"/>
              <a:ext cx="22225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Rectangle 362"/>
            <p:cNvSpPr>
              <a:spLocks noChangeArrowheads="1"/>
            </p:cNvSpPr>
            <p:nvPr/>
          </p:nvSpPr>
          <p:spPr bwMode="auto">
            <a:xfrm>
              <a:off x="2922588" y="4338638"/>
              <a:ext cx="23813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363"/>
            <p:cNvSpPr>
              <a:spLocks noEditPoints="1"/>
            </p:cNvSpPr>
            <p:nvPr/>
          </p:nvSpPr>
          <p:spPr bwMode="auto">
            <a:xfrm>
              <a:off x="2686050" y="4192588"/>
              <a:ext cx="327025" cy="263525"/>
            </a:xfrm>
            <a:custGeom>
              <a:avLst/>
              <a:gdLst>
                <a:gd name="T0" fmla="*/ 188 w 206"/>
                <a:gd name="T1" fmla="*/ 153 h 166"/>
                <a:gd name="T2" fmla="*/ 188 w 206"/>
                <a:gd name="T3" fmla="*/ 41 h 166"/>
                <a:gd name="T4" fmla="*/ 103 w 206"/>
                <a:gd name="T5" fmla="*/ 0 h 166"/>
                <a:gd name="T6" fmla="*/ 19 w 206"/>
                <a:gd name="T7" fmla="*/ 41 h 166"/>
                <a:gd name="T8" fmla="*/ 19 w 206"/>
                <a:gd name="T9" fmla="*/ 153 h 166"/>
                <a:gd name="T10" fmla="*/ 0 w 206"/>
                <a:gd name="T11" fmla="*/ 153 h 166"/>
                <a:gd name="T12" fmla="*/ 0 w 206"/>
                <a:gd name="T13" fmla="*/ 166 h 166"/>
                <a:gd name="T14" fmla="*/ 206 w 206"/>
                <a:gd name="T15" fmla="*/ 166 h 166"/>
                <a:gd name="T16" fmla="*/ 206 w 206"/>
                <a:gd name="T17" fmla="*/ 153 h 166"/>
                <a:gd name="T18" fmla="*/ 188 w 206"/>
                <a:gd name="T19" fmla="*/ 153 h 166"/>
                <a:gd name="T20" fmla="*/ 124 w 206"/>
                <a:gd name="T21" fmla="*/ 153 h 166"/>
                <a:gd name="T22" fmla="*/ 82 w 206"/>
                <a:gd name="T23" fmla="*/ 153 h 166"/>
                <a:gd name="T24" fmla="*/ 82 w 206"/>
                <a:gd name="T25" fmla="*/ 129 h 166"/>
                <a:gd name="T26" fmla="*/ 124 w 206"/>
                <a:gd name="T27" fmla="*/ 129 h 166"/>
                <a:gd name="T28" fmla="*/ 124 w 206"/>
                <a:gd name="T29" fmla="*/ 153 h 166"/>
                <a:gd name="T30" fmla="*/ 179 w 206"/>
                <a:gd name="T31" fmla="*/ 153 h 166"/>
                <a:gd name="T32" fmla="*/ 133 w 206"/>
                <a:gd name="T33" fmla="*/ 153 h 166"/>
                <a:gd name="T34" fmla="*/ 133 w 206"/>
                <a:gd name="T35" fmla="*/ 120 h 166"/>
                <a:gd name="T36" fmla="*/ 73 w 206"/>
                <a:gd name="T37" fmla="*/ 120 h 166"/>
                <a:gd name="T38" fmla="*/ 73 w 206"/>
                <a:gd name="T39" fmla="*/ 153 h 166"/>
                <a:gd name="T40" fmla="*/ 28 w 206"/>
                <a:gd name="T41" fmla="*/ 153 h 166"/>
                <a:gd name="T42" fmla="*/ 28 w 206"/>
                <a:gd name="T43" fmla="*/ 46 h 166"/>
                <a:gd name="T44" fmla="*/ 103 w 206"/>
                <a:gd name="T45" fmla="*/ 10 h 166"/>
                <a:gd name="T46" fmla="*/ 179 w 206"/>
                <a:gd name="T47" fmla="*/ 46 h 166"/>
                <a:gd name="T48" fmla="*/ 179 w 206"/>
                <a:gd name="T49" fmla="*/ 15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6" h="166">
                  <a:moveTo>
                    <a:pt x="188" y="153"/>
                  </a:moveTo>
                  <a:lnTo>
                    <a:pt x="188" y="41"/>
                  </a:lnTo>
                  <a:lnTo>
                    <a:pt x="103" y="0"/>
                  </a:lnTo>
                  <a:lnTo>
                    <a:pt x="19" y="41"/>
                  </a:lnTo>
                  <a:lnTo>
                    <a:pt x="19" y="153"/>
                  </a:lnTo>
                  <a:lnTo>
                    <a:pt x="0" y="153"/>
                  </a:lnTo>
                  <a:lnTo>
                    <a:pt x="0" y="166"/>
                  </a:lnTo>
                  <a:lnTo>
                    <a:pt x="206" y="166"/>
                  </a:lnTo>
                  <a:lnTo>
                    <a:pt x="206" y="153"/>
                  </a:lnTo>
                  <a:lnTo>
                    <a:pt x="188" y="153"/>
                  </a:lnTo>
                  <a:close/>
                  <a:moveTo>
                    <a:pt x="124" y="153"/>
                  </a:moveTo>
                  <a:lnTo>
                    <a:pt x="82" y="153"/>
                  </a:lnTo>
                  <a:lnTo>
                    <a:pt x="82" y="129"/>
                  </a:lnTo>
                  <a:lnTo>
                    <a:pt x="124" y="129"/>
                  </a:lnTo>
                  <a:lnTo>
                    <a:pt x="124" y="153"/>
                  </a:lnTo>
                  <a:close/>
                  <a:moveTo>
                    <a:pt x="179" y="153"/>
                  </a:moveTo>
                  <a:lnTo>
                    <a:pt x="133" y="153"/>
                  </a:lnTo>
                  <a:lnTo>
                    <a:pt x="133" y="120"/>
                  </a:lnTo>
                  <a:lnTo>
                    <a:pt x="73" y="120"/>
                  </a:lnTo>
                  <a:lnTo>
                    <a:pt x="73" y="153"/>
                  </a:lnTo>
                  <a:lnTo>
                    <a:pt x="28" y="153"/>
                  </a:lnTo>
                  <a:lnTo>
                    <a:pt x="28" y="46"/>
                  </a:lnTo>
                  <a:lnTo>
                    <a:pt x="103" y="10"/>
                  </a:lnTo>
                  <a:lnTo>
                    <a:pt x="179" y="46"/>
                  </a:lnTo>
                  <a:lnTo>
                    <a:pt x="179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364"/>
            <p:cNvSpPr>
              <a:spLocks noEditPoints="1"/>
            </p:cNvSpPr>
            <p:nvPr/>
          </p:nvSpPr>
          <p:spPr bwMode="auto">
            <a:xfrm>
              <a:off x="2686050" y="4192588"/>
              <a:ext cx="327025" cy="263525"/>
            </a:xfrm>
            <a:custGeom>
              <a:avLst/>
              <a:gdLst>
                <a:gd name="T0" fmla="*/ 188 w 206"/>
                <a:gd name="T1" fmla="*/ 153 h 166"/>
                <a:gd name="T2" fmla="*/ 188 w 206"/>
                <a:gd name="T3" fmla="*/ 41 h 166"/>
                <a:gd name="T4" fmla="*/ 103 w 206"/>
                <a:gd name="T5" fmla="*/ 0 h 166"/>
                <a:gd name="T6" fmla="*/ 19 w 206"/>
                <a:gd name="T7" fmla="*/ 41 h 166"/>
                <a:gd name="T8" fmla="*/ 19 w 206"/>
                <a:gd name="T9" fmla="*/ 153 h 166"/>
                <a:gd name="T10" fmla="*/ 0 w 206"/>
                <a:gd name="T11" fmla="*/ 153 h 166"/>
                <a:gd name="T12" fmla="*/ 0 w 206"/>
                <a:gd name="T13" fmla="*/ 166 h 166"/>
                <a:gd name="T14" fmla="*/ 206 w 206"/>
                <a:gd name="T15" fmla="*/ 166 h 166"/>
                <a:gd name="T16" fmla="*/ 206 w 206"/>
                <a:gd name="T17" fmla="*/ 153 h 166"/>
                <a:gd name="T18" fmla="*/ 188 w 206"/>
                <a:gd name="T19" fmla="*/ 153 h 166"/>
                <a:gd name="T20" fmla="*/ 124 w 206"/>
                <a:gd name="T21" fmla="*/ 153 h 166"/>
                <a:gd name="T22" fmla="*/ 82 w 206"/>
                <a:gd name="T23" fmla="*/ 153 h 166"/>
                <a:gd name="T24" fmla="*/ 82 w 206"/>
                <a:gd name="T25" fmla="*/ 129 h 166"/>
                <a:gd name="T26" fmla="*/ 124 w 206"/>
                <a:gd name="T27" fmla="*/ 129 h 166"/>
                <a:gd name="T28" fmla="*/ 124 w 206"/>
                <a:gd name="T29" fmla="*/ 153 h 166"/>
                <a:gd name="T30" fmla="*/ 179 w 206"/>
                <a:gd name="T31" fmla="*/ 153 h 166"/>
                <a:gd name="T32" fmla="*/ 133 w 206"/>
                <a:gd name="T33" fmla="*/ 153 h 166"/>
                <a:gd name="T34" fmla="*/ 133 w 206"/>
                <a:gd name="T35" fmla="*/ 120 h 166"/>
                <a:gd name="T36" fmla="*/ 73 w 206"/>
                <a:gd name="T37" fmla="*/ 120 h 166"/>
                <a:gd name="T38" fmla="*/ 73 w 206"/>
                <a:gd name="T39" fmla="*/ 153 h 166"/>
                <a:gd name="T40" fmla="*/ 28 w 206"/>
                <a:gd name="T41" fmla="*/ 153 h 166"/>
                <a:gd name="T42" fmla="*/ 28 w 206"/>
                <a:gd name="T43" fmla="*/ 46 h 166"/>
                <a:gd name="T44" fmla="*/ 103 w 206"/>
                <a:gd name="T45" fmla="*/ 10 h 166"/>
                <a:gd name="T46" fmla="*/ 179 w 206"/>
                <a:gd name="T47" fmla="*/ 46 h 166"/>
                <a:gd name="T48" fmla="*/ 179 w 206"/>
                <a:gd name="T49" fmla="*/ 15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6" h="166">
                  <a:moveTo>
                    <a:pt x="188" y="153"/>
                  </a:moveTo>
                  <a:lnTo>
                    <a:pt x="188" y="41"/>
                  </a:lnTo>
                  <a:lnTo>
                    <a:pt x="103" y="0"/>
                  </a:lnTo>
                  <a:lnTo>
                    <a:pt x="19" y="41"/>
                  </a:lnTo>
                  <a:lnTo>
                    <a:pt x="19" y="153"/>
                  </a:lnTo>
                  <a:lnTo>
                    <a:pt x="0" y="153"/>
                  </a:lnTo>
                  <a:lnTo>
                    <a:pt x="0" y="166"/>
                  </a:lnTo>
                  <a:lnTo>
                    <a:pt x="206" y="166"/>
                  </a:lnTo>
                  <a:lnTo>
                    <a:pt x="206" y="153"/>
                  </a:lnTo>
                  <a:lnTo>
                    <a:pt x="188" y="153"/>
                  </a:lnTo>
                  <a:moveTo>
                    <a:pt x="124" y="153"/>
                  </a:moveTo>
                  <a:lnTo>
                    <a:pt x="82" y="153"/>
                  </a:lnTo>
                  <a:lnTo>
                    <a:pt x="82" y="129"/>
                  </a:lnTo>
                  <a:lnTo>
                    <a:pt x="124" y="129"/>
                  </a:lnTo>
                  <a:lnTo>
                    <a:pt x="124" y="153"/>
                  </a:lnTo>
                  <a:moveTo>
                    <a:pt x="179" y="153"/>
                  </a:moveTo>
                  <a:lnTo>
                    <a:pt x="133" y="153"/>
                  </a:lnTo>
                  <a:lnTo>
                    <a:pt x="133" y="120"/>
                  </a:lnTo>
                  <a:lnTo>
                    <a:pt x="73" y="120"/>
                  </a:lnTo>
                  <a:lnTo>
                    <a:pt x="73" y="153"/>
                  </a:lnTo>
                  <a:lnTo>
                    <a:pt x="28" y="153"/>
                  </a:lnTo>
                  <a:lnTo>
                    <a:pt x="28" y="46"/>
                  </a:lnTo>
                  <a:lnTo>
                    <a:pt x="103" y="10"/>
                  </a:lnTo>
                  <a:lnTo>
                    <a:pt x="179" y="46"/>
                  </a:lnTo>
                  <a:lnTo>
                    <a:pt x="179" y="1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365"/>
            <p:cNvSpPr>
              <a:spLocks/>
            </p:cNvSpPr>
            <p:nvPr/>
          </p:nvSpPr>
          <p:spPr bwMode="auto">
            <a:xfrm>
              <a:off x="3097213" y="4370388"/>
              <a:ext cx="0" cy="193675"/>
            </a:xfrm>
            <a:custGeom>
              <a:avLst/>
              <a:gdLst>
                <a:gd name="T0" fmla="*/ 0 h 122"/>
                <a:gd name="T1" fmla="*/ 122 h 122"/>
                <a:gd name="T2" fmla="*/ 0 h 122"/>
                <a:gd name="T3" fmla="*/ 0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366"/>
            <p:cNvSpPr>
              <a:spLocks/>
            </p:cNvSpPr>
            <p:nvPr/>
          </p:nvSpPr>
          <p:spPr bwMode="auto">
            <a:xfrm>
              <a:off x="3097213" y="4370388"/>
              <a:ext cx="0" cy="193675"/>
            </a:xfrm>
            <a:custGeom>
              <a:avLst/>
              <a:gdLst>
                <a:gd name="T0" fmla="*/ 0 h 122"/>
                <a:gd name="T1" fmla="*/ 122 h 122"/>
                <a:gd name="T2" fmla="*/ 0 h 122"/>
                <a:gd name="T3" fmla="*/ 0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367"/>
            <p:cNvSpPr>
              <a:spLocks/>
            </p:cNvSpPr>
            <p:nvPr/>
          </p:nvSpPr>
          <p:spPr bwMode="auto">
            <a:xfrm>
              <a:off x="2686050" y="4257675"/>
              <a:ext cx="411163" cy="306388"/>
            </a:xfrm>
            <a:custGeom>
              <a:avLst/>
              <a:gdLst>
                <a:gd name="T0" fmla="*/ 188 w 259"/>
                <a:gd name="T1" fmla="*/ 0 h 193"/>
                <a:gd name="T2" fmla="*/ 188 w 259"/>
                <a:gd name="T3" fmla="*/ 112 h 193"/>
                <a:gd name="T4" fmla="*/ 206 w 259"/>
                <a:gd name="T5" fmla="*/ 112 h 193"/>
                <a:gd name="T6" fmla="*/ 206 w 259"/>
                <a:gd name="T7" fmla="*/ 125 h 193"/>
                <a:gd name="T8" fmla="*/ 0 w 259"/>
                <a:gd name="T9" fmla="*/ 125 h 193"/>
                <a:gd name="T10" fmla="*/ 69 w 259"/>
                <a:gd name="T11" fmla="*/ 193 h 193"/>
                <a:gd name="T12" fmla="*/ 259 w 259"/>
                <a:gd name="T13" fmla="*/ 193 h 193"/>
                <a:gd name="T14" fmla="*/ 259 w 259"/>
                <a:gd name="T15" fmla="*/ 71 h 193"/>
                <a:gd name="T16" fmla="*/ 188 w 259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193">
                  <a:moveTo>
                    <a:pt x="188" y="0"/>
                  </a:moveTo>
                  <a:lnTo>
                    <a:pt x="188" y="112"/>
                  </a:lnTo>
                  <a:lnTo>
                    <a:pt x="206" y="112"/>
                  </a:lnTo>
                  <a:lnTo>
                    <a:pt x="206" y="125"/>
                  </a:lnTo>
                  <a:lnTo>
                    <a:pt x="0" y="125"/>
                  </a:lnTo>
                  <a:lnTo>
                    <a:pt x="69" y="193"/>
                  </a:lnTo>
                  <a:lnTo>
                    <a:pt x="259" y="193"/>
                  </a:lnTo>
                  <a:lnTo>
                    <a:pt x="259" y="71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68"/>
            <p:cNvSpPr>
              <a:spLocks/>
            </p:cNvSpPr>
            <p:nvPr/>
          </p:nvSpPr>
          <p:spPr bwMode="auto">
            <a:xfrm>
              <a:off x="2686050" y="4257675"/>
              <a:ext cx="411163" cy="306388"/>
            </a:xfrm>
            <a:custGeom>
              <a:avLst/>
              <a:gdLst>
                <a:gd name="T0" fmla="*/ 188 w 259"/>
                <a:gd name="T1" fmla="*/ 0 h 193"/>
                <a:gd name="T2" fmla="*/ 188 w 259"/>
                <a:gd name="T3" fmla="*/ 112 h 193"/>
                <a:gd name="T4" fmla="*/ 206 w 259"/>
                <a:gd name="T5" fmla="*/ 112 h 193"/>
                <a:gd name="T6" fmla="*/ 206 w 259"/>
                <a:gd name="T7" fmla="*/ 125 h 193"/>
                <a:gd name="T8" fmla="*/ 0 w 259"/>
                <a:gd name="T9" fmla="*/ 125 h 193"/>
                <a:gd name="T10" fmla="*/ 69 w 259"/>
                <a:gd name="T11" fmla="*/ 193 h 193"/>
                <a:gd name="T12" fmla="*/ 259 w 259"/>
                <a:gd name="T13" fmla="*/ 193 h 193"/>
                <a:gd name="T14" fmla="*/ 259 w 259"/>
                <a:gd name="T15" fmla="*/ 71 h 193"/>
                <a:gd name="T16" fmla="*/ 188 w 259"/>
                <a:gd name="T17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193">
                  <a:moveTo>
                    <a:pt x="188" y="0"/>
                  </a:moveTo>
                  <a:lnTo>
                    <a:pt x="188" y="112"/>
                  </a:lnTo>
                  <a:lnTo>
                    <a:pt x="206" y="112"/>
                  </a:lnTo>
                  <a:lnTo>
                    <a:pt x="206" y="125"/>
                  </a:lnTo>
                  <a:lnTo>
                    <a:pt x="0" y="125"/>
                  </a:lnTo>
                  <a:lnTo>
                    <a:pt x="69" y="193"/>
                  </a:lnTo>
                  <a:lnTo>
                    <a:pt x="259" y="193"/>
                  </a:lnTo>
                  <a:lnTo>
                    <a:pt x="259" y="71"/>
                  </a:lnTo>
                  <a:lnTo>
                    <a:pt x="18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M0031</a:t>
            </a:r>
          </a:p>
        </p:txBody>
      </p:sp>
      <p:sp>
        <p:nvSpPr>
          <p:cNvPr id="45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M0032</a:t>
            </a:r>
          </a:p>
        </p:txBody>
      </p:sp>
      <p:sp>
        <p:nvSpPr>
          <p:cNvPr id="65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M0033</a:t>
            </a:r>
          </a:p>
        </p:txBody>
      </p:sp>
      <p:sp>
        <p:nvSpPr>
          <p:cNvPr id="65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M0034</a:t>
            </a:r>
          </a:p>
        </p:txBody>
      </p:sp>
      <p:sp>
        <p:nvSpPr>
          <p:cNvPr id="65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M0035</a:t>
            </a:r>
          </a:p>
        </p:txBody>
      </p:sp>
      <p:sp>
        <p:nvSpPr>
          <p:cNvPr id="65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M0036</a:t>
            </a:r>
          </a:p>
        </p:txBody>
      </p:sp>
      <p:sp>
        <p:nvSpPr>
          <p:cNvPr id="66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M0037</a:t>
            </a:r>
          </a:p>
        </p:txBody>
      </p:sp>
      <p:sp>
        <p:nvSpPr>
          <p:cNvPr id="66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M0038</a:t>
            </a:r>
          </a:p>
        </p:txBody>
      </p:sp>
      <p:sp>
        <p:nvSpPr>
          <p:cNvPr id="66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M0039</a:t>
            </a:r>
          </a:p>
        </p:txBody>
      </p:sp>
      <p:sp>
        <p:nvSpPr>
          <p:cNvPr id="66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M0040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4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grpSp>
        <p:nvGrpSpPr>
          <p:cNvPr id="669" name="Group 4"/>
          <p:cNvGrpSpPr>
            <a:grpSpLocks noChangeAspect="1"/>
          </p:cNvGrpSpPr>
          <p:nvPr/>
        </p:nvGrpSpPr>
        <p:grpSpPr bwMode="auto">
          <a:xfrm>
            <a:off x="3465512" y="1698098"/>
            <a:ext cx="366961" cy="300848"/>
            <a:chOff x="2386" y="1215"/>
            <a:chExt cx="988" cy="810"/>
          </a:xfrm>
        </p:grpSpPr>
        <p:sp>
          <p:nvSpPr>
            <p:cNvPr id="670" name="Freeform 5"/>
            <p:cNvSpPr>
              <a:spLocks/>
            </p:cNvSpPr>
            <p:nvPr/>
          </p:nvSpPr>
          <p:spPr bwMode="auto">
            <a:xfrm>
              <a:off x="2450" y="1242"/>
              <a:ext cx="510" cy="762"/>
            </a:xfrm>
            <a:custGeom>
              <a:avLst/>
              <a:gdLst>
                <a:gd name="T0" fmla="*/ 430 w 510"/>
                <a:gd name="T1" fmla="*/ 602 h 762"/>
                <a:gd name="T2" fmla="*/ 430 w 510"/>
                <a:gd name="T3" fmla="*/ 0 h 762"/>
                <a:gd name="T4" fmla="*/ 260 w 510"/>
                <a:gd name="T5" fmla="*/ 0 h 762"/>
                <a:gd name="T6" fmla="*/ 260 w 510"/>
                <a:gd name="T7" fmla="*/ 191 h 762"/>
                <a:gd name="T8" fmla="*/ 0 w 510"/>
                <a:gd name="T9" fmla="*/ 191 h 762"/>
                <a:gd name="T10" fmla="*/ 0 w 510"/>
                <a:gd name="T11" fmla="*/ 762 h 762"/>
                <a:gd name="T12" fmla="*/ 260 w 510"/>
                <a:gd name="T13" fmla="*/ 762 h 762"/>
                <a:gd name="T14" fmla="*/ 313 w 510"/>
                <a:gd name="T15" fmla="*/ 762 h 762"/>
                <a:gd name="T16" fmla="*/ 430 w 510"/>
                <a:gd name="T17" fmla="*/ 762 h 762"/>
                <a:gd name="T18" fmla="*/ 430 w 510"/>
                <a:gd name="T19" fmla="*/ 762 h 762"/>
                <a:gd name="T20" fmla="*/ 510 w 510"/>
                <a:gd name="T21" fmla="*/ 762 h 762"/>
                <a:gd name="T22" fmla="*/ 510 w 510"/>
                <a:gd name="T23" fmla="*/ 602 h 762"/>
                <a:gd name="T24" fmla="*/ 430 w 510"/>
                <a:gd name="T25" fmla="*/ 60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762">
                  <a:moveTo>
                    <a:pt x="430" y="602"/>
                  </a:moveTo>
                  <a:lnTo>
                    <a:pt x="430" y="0"/>
                  </a:lnTo>
                  <a:lnTo>
                    <a:pt x="260" y="0"/>
                  </a:lnTo>
                  <a:lnTo>
                    <a:pt x="260" y="191"/>
                  </a:lnTo>
                  <a:lnTo>
                    <a:pt x="0" y="191"/>
                  </a:lnTo>
                  <a:lnTo>
                    <a:pt x="0" y="762"/>
                  </a:lnTo>
                  <a:lnTo>
                    <a:pt x="260" y="762"/>
                  </a:lnTo>
                  <a:lnTo>
                    <a:pt x="313" y="762"/>
                  </a:lnTo>
                  <a:lnTo>
                    <a:pt x="430" y="762"/>
                  </a:lnTo>
                  <a:lnTo>
                    <a:pt x="430" y="762"/>
                  </a:lnTo>
                  <a:lnTo>
                    <a:pt x="510" y="762"/>
                  </a:lnTo>
                  <a:lnTo>
                    <a:pt x="510" y="602"/>
                  </a:lnTo>
                  <a:lnTo>
                    <a:pt x="430" y="6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6"/>
            <p:cNvSpPr>
              <a:spLocks/>
            </p:cNvSpPr>
            <p:nvPr/>
          </p:nvSpPr>
          <p:spPr bwMode="auto">
            <a:xfrm>
              <a:off x="2880" y="1242"/>
              <a:ext cx="430" cy="778"/>
            </a:xfrm>
            <a:custGeom>
              <a:avLst/>
              <a:gdLst>
                <a:gd name="T0" fmla="*/ 430 w 430"/>
                <a:gd name="T1" fmla="*/ 191 h 778"/>
                <a:gd name="T2" fmla="*/ 170 w 430"/>
                <a:gd name="T3" fmla="*/ 191 h 778"/>
                <a:gd name="T4" fmla="*/ 170 w 430"/>
                <a:gd name="T5" fmla="*/ 0 h 778"/>
                <a:gd name="T6" fmla="*/ 0 w 430"/>
                <a:gd name="T7" fmla="*/ 0 h 778"/>
                <a:gd name="T8" fmla="*/ 0 w 430"/>
                <a:gd name="T9" fmla="*/ 602 h 778"/>
                <a:gd name="T10" fmla="*/ 80 w 430"/>
                <a:gd name="T11" fmla="*/ 602 h 778"/>
                <a:gd name="T12" fmla="*/ 80 w 430"/>
                <a:gd name="T13" fmla="*/ 762 h 778"/>
                <a:gd name="T14" fmla="*/ 0 w 430"/>
                <a:gd name="T15" fmla="*/ 762 h 778"/>
                <a:gd name="T16" fmla="*/ 0 w 430"/>
                <a:gd name="T17" fmla="*/ 778 h 778"/>
                <a:gd name="T18" fmla="*/ 170 w 430"/>
                <a:gd name="T19" fmla="*/ 778 h 778"/>
                <a:gd name="T20" fmla="*/ 170 w 430"/>
                <a:gd name="T21" fmla="*/ 740 h 778"/>
                <a:gd name="T22" fmla="*/ 430 w 430"/>
                <a:gd name="T23" fmla="*/ 740 h 778"/>
                <a:gd name="T24" fmla="*/ 430 w 430"/>
                <a:gd name="T25" fmla="*/ 191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0" h="778">
                  <a:moveTo>
                    <a:pt x="430" y="191"/>
                  </a:moveTo>
                  <a:lnTo>
                    <a:pt x="170" y="191"/>
                  </a:lnTo>
                  <a:lnTo>
                    <a:pt x="170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80" y="602"/>
                  </a:lnTo>
                  <a:lnTo>
                    <a:pt x="80" y="762"/>
                  </a:lnTo>
                  <a:lnTo>
                    <a:pt x="0" y="762"/>
                  </a:lnTo>
                  <a:lnTo>
                    <a:pt x="0" y="778"/>
                  </a:lnTo>
                  <a:lnTo>
                    <a:pt x="170" y="778"/>
                  </a:lnTo>
                  <a:lnTo>
                    <a:pt x="170" y="740"/>
                  </a:lnTo>
                  <a:lnTo>
                    <a:pt x="430" y="740"/>
                  </a:lnTo>
                  <a:lnTo>
                    <a:pt x="430" y="1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7"/>
            <p:cNvSpPr>
              <a:spLocks noEditPoints="1"/>
            </p:cNvSpPr>
            <p:nvPr/>
          </p:nvSpPr>
          <p:spPr bwMode="auto">
            <a:xfrm>
              <a:off x="2386" y="1215"/>
              <a:ext cx="988" cy="810"/>
            </a:xfrm>
            <a:custGeom>
              <a:avLst/>
              <a:gdLst>
                <a:gd name="T0" fmla="*/ 946 w 988"/>
                <a:gd name="T1" fmla="*/ 767 h 810"/>
                <a:gd name="T2" fmla="*/ 946 w 988"/>
                <a:gd name="T3" fmla="*/ 197 h 810"/>
                <a:gd name="T4" fmla="*/ 685 w 988"/>
                <a:gd name="T5" fmla="*/ 197 h 810"/>
                <a:gd name="T6" fmla="*/ 685 w 988"/>
                <a:gd name="T7" fmla="*/ 0 h 810"/>
                <a:gd name="T8" fmla="*/ 303 w 988"/>
                <a:gd name="T9" fmla="*/ 0 h 810"/>
                <a:gd name="T10" fmla="*/ 303 w 988"/>
                <a:gd name="T11" fmla="*/ 197 h 810"/>
                <a:gd name="T12" fmla="*/ 42 w 988"/>
                <a:gd name="T13" fmla="*/ 197 h 810"/>
                <a:gd name="T14" fmla="*/ 42 w 988"/>
                <a:gd name="T15" fmla="*/ 767 h 810"/>
                <a:gd name="T16" fmla="*/ 0 w 988"/>
                <a:gd name="T17" fmla="*/ 767 h 810"/>
                <a:gd name="T18" fmla="*/ 0 w 988"/>
                <a:gd name="T19" fmla="*/ 810 h 810"/>
                <a:gd name="T20" fmla="*/ 42 w 988"/>
                <a:gd name="T21" fmla="*/ 810 h 810"/>
                <a:gd name="T22" fmla="*/ 303 w 988"/>
                <a:gd name="T23" fmla="*/ 810 h 810"/>
                <a:gd name="T24" fmla="*/ 345 w 988"/>
                <a:gd name="T25" fmla="*/ 810 h 810"/>
                <a:gd name="T26" fmla="*/ 643 w 988"/>
                <a:gd name="T27" fmla="*/ 810 h 810"/>
                <a:gd name="T28" fmla="*/ 685 w 988"/>
                <a:gd name="T29" fmla="*/ 810 h 810"/>
                <a:gd name="T30" fmla="*/ 946 w 988"/>
                <a:gd name="T31" fmla="*/ 810 h 810"/>
                <a:gd name="T32" fmla="*/ 988 w 988"/>
                <a:gd name="T33" fmla="*/ 810 h 810"/>
                <a:gd name="T34" fmla="*/ 988 w 988"/>
                <a:gd name="T35" fmla="*/ 767 h 810"/>
                <a:gd name="T36" fmla="*/ 946 w 988"/>
                <a:gd name="T37" fmla="*/ 767 h 810"/>
                <a:gd name="T38" fmla="*/ 303 w 988"/>
                <a:gd name="T39" fmla="*/ 767 h 810"/>
                <a:gd name="T40" fmla="*/ 85 w 988"/>
                <a:gd name="T41" fmla="*/ 767 h 810"/>
                <a:gd name="T42" fmla="*/ 85 w 988"/>
                <a:gd name="T43" fmla="*/ 240 h 810"/>
                <a:gd name="T44" fmla="*/ 303 w 988"/>
                <a:gd name="T45" fmla="*/ 240 h 810"/>
                <a:gd name="T46" fmla="*/ 303 w 988"/>
                <a:gd name="T47" fmla="*/ 767 h 810"/>
                <a:gd name="T48" fmla="*/ 441 w 988"/>
                <a:gd name="T49" fmla="*/ 767 h 810"/>
                <a:gd name="T50" fmla="*/ 441 w 988"/>
                <a:gd name="T51" fmla="*/ 650 h 810"/>
                <a:gd name="T52" fmla="*/ 547 w 988"/>
                <a:gd name="T53" fmla="*/ 650 h 810"/>
                <a:gd name="T54" fmla="*/ 547 w 988"/>
                <a:gd name="T55" fmla="*/ 767 h 810"/>
                <a:gd name="T56" fmla="*/ 441 w 988"/>
                <a:gd name="T57" fmla="*/ 767 h 810"/>
                <a:gd name="T58" fmla="*/ 643 w 988"/>
                <a:gd name="T59" fmla="*/ 197 h 810"/>
                <a:gd name="T60" fmla="*/ 643 w 988"/>
                <a:gd name="T61" fmla="*/ 767 h 810"/>
                <a:gd name="T62" fmla="*/ 595 w 988"/>
                <a:gd name="T63" fmla="*/ 767 h 810"/>
                <a:gd name="T64" fmla="*/ 595 w 988"/>
                <a:gd name="T65" fmla="*/ 607 h 810"/>
                <a:gd name="T66" fmla="*/ 393 w 988"/>
                <a:gd name="T67" fmla="*/ 607 h 810"/>
                <a:gd name="T68" fmla="*/ 393 w 988"/>
                <a:gd name="T69" fmla="*/ 767 h 810"/>
                <a:gd name="T70" fmla="*/ 345 w 988"/>
                <a:gd name="T71" fmla="*/ 767 h 810"/>
                <a:gd name="T72" fmla="*/ 345 w 988"/>
                <a:gd name="T73" fmla="*/ 197 h 810"/>
                <a:gd name="T74" fmla="*/ 345 w 988"/>
                <a:gd name="T75" fmla="*/ 48 h 810"/>
                <a:gd name="T76" fmla="*/ 643 w 988"/>
                <a:gd name="T77" fmla="*/ 48 h 810"/>
                <a:gd name="T78" fmla="*/ 643 w 988"/>
                <a:gd name="T79" fmla="*/ 197 h 810"/>
                <a:gd name="T80" fmla="*/ 903 w 988"/>
                <a:gd name="T81" fmla="*/ 767 h 810"/>
                <a:gd name="T82" fmla="*/ 685 w 988"/>
                <a:gd name="T83" fmla="*/ 767 h 810"/>
                <a:gd name="T84" fmla="*/ 685 w 988"/>
                <a:gd name="T85" fmla="*/ 240 h 810"/>
                <a:gd name="T86" fmla="*/ 903 w 988"/>
                <a:gd name="T87" fmla="*/ 240 h 810"/>
                <a:gd name="T88" fmla="*/ 903 w 988"/>
                <a:gd name="T89" fmla="*/ 767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88" h="810">
                  <a:moveTo>
                    <a:pt x="946" y="767"/>
                  </a:moveTo>
                  <a:lnTo>
                    <a:pt x="946" y="197"/>
                  </a:lnTo>
                  <a:lnTo>
                    <a:pt x="685" y="197"/>
                  </a:lnTo>
                  <a:lnTo>
                    <a:pt x="685" y="0"/>
                  </a:lnTo>
                  <a:lnTo>
                    <a:pt x="303" y="0"/>
                  </a:lnTo>
                  <a:lnTo>
                    <a:pt x="303" y="197"/>
                  </a:lnTo>
                  <a:lnTo>
                    <a:pt x="42" y="197"/>
                  </a:lnTo>
                  <a:lnTo>
                    <a:pt x="42" y="767"/>
                  </a:lnTo>
                  <a:lnTo>
                    <a:pt x="0" y="767"/>
                  </a:lnTo>
                  <a:lnTo>
                    <a:pt x="0" y="810"/>
                  </a:lnTo>
                  <a:lnTo>
                    <a:pt x="42" y="810"/>
                  </a:lnTo>
                  <a:lnTo>
                    <a:pt x="303" y="810"/>
                  </a:lnTo>
                  <a:lnTo>
                    <a:pt x="345" y="810"/>
                  </a:lnTo>
                  <a:lnTo>
                    <a:pt x="643" y="810"/>
                  </a:lnTo>
                  <a:lnTo>
                    <a:pt x="685" y="810"/>
                  </a:lnTo>
                  <a:lnTo>
                    <a:pt x="946" y="810"/>
                  </a:lnTo>
                  <a:lnTo>
                    <a:pt x="988" y="810"/>
                  </a:lnTo>
                  <a:lnTo>
                    <a:pt x="988" y="767"/>
                  </a:lnTo>
                  <a:lnTo>
                    <a:pt x="946" y="767"/>
                  </a:lnTo>
                  <a:close/>
                  <a:moveTo>
                    <a:pt x="303" y="767"/>
                  </a:moveTo>
                  <a:lnTo>
                    <a:pt x="85" y="767"/>
                  </a:lnTo>
                  <a:lnTo>
                    <a:pt x="85" y="240"/>
                  </a:lnTo>
                  <a:lnTo>
                    <a:pt x="303" y="240"/>
                  </a:lnTo>
                  <a:lnTo>
                    <a:pt x="303" y="767"/>
                  </a:lnTo>
                  <a:close/>
                  <a:moveTo>
                    <a:pt x="441" y="767"/>
                  </a:moveTo>
                  <a:lnTo>
                    <a:pt x="441" y="650"/>
                  </a:lnTo>
                  <a:lnTo>
                    <a:pt x="547" y="650"/>
                  </a:lnTo>
                  <a:lnTo>
                    <a:pt x="547" y="767"/>
                  </a:lnTo>
                  <a:lnTo>
                    <a:pt x="441" y="767"/>
                  </a:lnTo>
                  <a:close/>
                  <a:moveTo>
                    <a:pt x="643" y="197"/>
                  </a:moveTo>
                  <a:lnTo>
                    <a:pt x="643" y="767"/>
                  </a:lnTo>
                  <a:lnTo>
                    <a:pt x="595" y="767"/>
                  </a:lnTo>
                  <a:lnTo>
                    <a:pt x="595" y="607"/>
                  </a:lnTo>
                  <a:lnTo>
                    <a:pt x="393" y="607"/>
                  </a:lnTo>
                  <a:lnTo>
                    <a:pt x="393" y="767"/>
                  </a:lnTo>
                  <a:lnTo>
                    <a:pt x="345" y="767"/>
                  </a:lnTo>
                  <a:lnTo>
                    <a:pt x="345" y="197"/>
                  </a:lnTo>
                  <a:lnTo>
                    <a:pt x="345" y="48"/>
                  </a:lnTo>
                  <a:lnTo>
                    <a:pt x="643" y="48"/>
                  </a:lnTo>
                  <a:lnTo>
                    <a:pt x="643" y="197"/>
                  </a:lnTo>
                  <a:close/>
                  <a:moveTo>
                    <a:pt x="903" y="767"/>
                  </a:moveTo>
                  <a:lnTo>
                    <a:pt x="685" y="767"/>
                  </a:lnTo>
                  <a:lnTo>
                    <a:pt x="685" y="240"/>
                  </a:lnTo>
                  <a:lnTo>
                    <a:pt x="903" y="240"/>
                  </a:lnTo>
                  <a:lnTo>
                    <a:pt x="903" y="76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8"/>
            <p:cNvSpPr>
              <a:spLocks noEditPoints="1"/>
            </p:cNvSpPr>
            <p:nvPr/>
          </p:nvSpPr>
          <p:spPr bwMode="auto">
            <a:xfrm>
              <a:off x="2545" y="1343"/>
              <a:ext cx="670" cy="405"/>
            </a:xfrm>
            <a:custGeom>
              <a:avLst/>
              <a:gdLst>
                <a:gd name="T0" fmla="*/ 75 w 670"/>
                <a:gd name="T1" fmla="*/ 405 h 405"/>
                <a:gd name="T2" fmla="*/ 0 w 670"/>
                <a:gd name="T3" fmla="*/ 405 h 405"/>
                <a:gd name="T4" fmla="*/ 0 w 670"/>
                <a:gd name="T5" fmla="*/ 330 h 405"/>
                <a:gd name="T6" fmla="*/ 75 w 670"/>
                <a:gd name="T7" fmla="*/ 330 h 405"/>
                <a:gd name="T8" fmla="*/ 75 w 670"/>
                <a:gd name="T9" fmla="*/ 405 h 405"/>
                <a:gd name="T10" fmla="*/ 670 w 670"/>
                <a:gd name="T11" fmla="*/ 330 h 405"/>
                <a:gd name="T12" fmla="*/ 595 w 670"/>
                <a:gd name="T13" fmla="*/ 330 h 405"/>
                <a:gd name="T14" fmla="*/ 595 w 670"/>
                <a:gd name="T15" fmla="*/ 405 h 405"/>
                <a:gd name="T16" fmla="*/ 670 w 670"/>
                <a:gd name="T17" fmla="*/ 405 h 405"/>
                <a:gd name="T18" fmla="*/ 670 w 670"/>
                <a:gd name="T19" fmla="*/ 330 h 405"/>
                <a:gd name="T20" fmla="*/ 388 w 670"/>
                <a:gd name="T21" fmla="*/ 32 h 405"/>
                <a:gd name="T22" fmla="*/ 356 w 670"/>
                <a:gd name="T23" fmla="*/ 32 h 405"/>
                <a:gd name="T24" fmla="*/ 356 w 670"/>
                <a:gd name="T25" fmla="*/ 0 h 405"/>
                <a:gd name="T26" fmla="*/ 314 w 670"/>
                <a:gd name="T27" fmla="*/ 0 h 405"/>
                <a:gd name="T28" fmla="*/ 314 w 670"/>
                <a:gd name="T29" fmla="*/ 32 h 405"/>
                <a:gd name="T30" fmla="*/ 282 w 670"/>
                <a:gd name="T31" fmla="*/ 32 h 405"/>
                <a:gd name="T32" fmla="*/ 282 w 670"/>
                <a:gd name="T33" fmla="*/ 80 h 405"/>
                <a:gd name="T34" fmla="*/ 314 w 670"/>
                <a:gd name="T35" fmla="*/ 80 h 405"/>
                <a:gd name="T36" fmla="*/ 314 w 670"/>
                <a:gd name="T37" fmla="*/ 112 h 405"/>
                <a:gd name="T38" fmla="*/ 356 w 670"/>
                <a:gd name="T39" fmla="*/ 112 h 405"/>
                <a:gd name="T40" fmla="*/ 356 w 670"/>
                <a:gd name="T41" fmla="*/ 80 h 405"/>
                <a:gd name="T42" fmla="*/ 388 w 670"/>
                <a:gd name="T43" fmla="*/ 80 h 405"/>
                <a:gd name="T44" fmla="*/ 388 w 670"/>
                <a:gd name="T45" fmla="*/ 32 h 405"/>
                <a:gd name="T46" fmla="*/ 308 w 670"/>
                <a:gd name="T47" fmla="*/ 330 h 405"/>
                <a:gd name="T48" fmla="*/ 234 w 670"/>
                <a:gd name="T49" fmla="*/ 330 h 405"/>
                <a:gd name="T50" fmla="*/ 234 w 670"/>
                <a:gd name="T51" fmla="*/ 405 h 405"/>
                <a:gd name="T52" fmla="*/ 308 w 670"/>
                <a:gd name="T53" fmla="*/ 405 h 405"/>
                <a:gd name="T54" fmla="*/ 308 w 670"/>
                <a:gd name="T55" fmla="*/ 330 h 405"/>
                <a:gd name="T56" fmla="*/ 436 w 670"/>
                <a:gd name="T57" fmla="*/ 330 h 405"/>
                <a:gd name="T58" fmla="*/ 362 w 670"/>
                <a:gd name="T59" fmla="*/ 330 h 405"/>
                <a:gd name="T60" fmla="*/ 362 w 670"/>
                <a:gd name="T61" fmla="*/ 405 h 405"/>
                <a:gd name="T62" fmla="*/ 436 w 670"/>
                <a:gd name="T63" fmla="*/ 405 h 405"/>
                <a:gd name="T64" fmla="*/ 436 w 670"/>
                <a:gd name="T65" fmla="*/ 330 h 405"/>
                <a:gd name="T66" fmla="*/ 75 w 670"/>
                <a:gd name="T67" fmla="*/ 192 h 405"/>
                <a:gd name="T68" fmla="*/ 0 w 670"/>
                <a:gd name="T69" fmla="*/ 192 h 405"/>
                <a:gd name="T70" fmla="*/ 0 w 670"/>
                <a:gd name="T71" fmla="*/ 266 h 405"/>
                <a:gd name="T72" fmla="*/ 75 w 670"/>
                <a:gd name="T73" fmla="*/ 266 h 405"/>
                <a:gd name="T74" fmla="*/ 75 w 670"/>
                <a:gd name="T75" fmla="*/ 192 h 405"/>
                <a:gd name="T76" fmla="*/ 670 w 670"/>
                <a:gd name="T77" fmla="*/ 192 h 405"/>
                <a:gd name="T78" fmla="*/ 595 w 670"/>
                <a:gd name="T79" fmla="*/ 192 h 405"/>
                <a:gd name="T80" fmla="*/ 595 w 670"/>
                <a:gd name="T81" fmla="*/ 266 h 405"/>
                <a:gd name="T82" fmla="*/ 670 w 670"/>
                <a:gd name="T83" fmla="*/ 266 h 405"/>
                <a:gd name="T84" fmla="*/ 670 w 670"/>
                <a:gd name="T85" fmla="*/ 192 h 405"/>
                <a:gd name="T86" fmla="*/ 308 w 670"/>
                <a:gd name="T87" fmla="*/ 192 h 405"/>
                <a:gd name="T88" fmla="*/ 234 w 670"/>
                <a:gd name="T89" fmla="*/ 192 h 405"/>
                <a:gd name="T90" fmla="*/ 234 w 670"/>
                <a:gd name="T91" fmla="*/ 266 h 405"/>
                <a:gd name="T92" fmla="*/ 308 w 670"/>
                <a:gd name="T93" fmla="*/ 266 h 405"/>
                <a:gd name="T94" fmla="*/ 308 w 670"/>
                <a:gd name="T95" fmla="*/ 192 h 405"/>
                <a:gd name="T96" fmla="*/ 436 w 670"/>
                <a:gd name="T97" fmla="*/ 192 h 405"/>
                <a:gd name="T98" fmla="*/ 362 w 670"/>
                <a:gd name="T99" fmla="*/ 192 h 405"/>
                <a:gd name="T100" fmla="*/ 362 w 670"/>
                <a:gd name="T101" fmla="*/ 266 h 405"/>
                <a:gd name="T102" fmla="*/ 436 w 670"/>
                <a:gd name="T103" fmla="*/ 266 h 405"/>
                <a:gd name="T104" fmla="*/ 436 w 670"/>
                <a:gd name="T105" fmla="*/ 192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0" h="405">
                  <a:moveTo>
                    <a:pt x="75" y="405"/>
                  </a:moveTo>
                  <a:lnTo>
                    <a:pt x="0" y="405"/>
                  </a:lnTo>
                  <a:lnTo>
                    <a:pt x="0" y="330"/>
                  </a:lnTo>
                  <a:lnTo>
                    <a:pt x="75" y="330"/>
                  </a:lnTo>
                  <a:lnTo>
                    <a:pt x="75" y="405"/>
                  </a:lnTo>
                  <a:close/>
                  <a:moveTo>
                    <a:pt x="670" y="330"/>
                  </a:moveTo>
                  <a:lnTo>
                    <a:pt x="595" y="330"/>
                  </a:lnTo>
                  <a:lnTo>
                    <a:pt x="595" y="405"/>
                  </a:lnTo>
                  <a:lnTo>
                    <a:pt x="670" y="405"/>
                  </a:lnTo>
                  <a:lnTo>
                    <a:pt x="670" y="330"/>
                  </a:lnTo>
                  <a:close/>
                  <a:moveTo>
                    <a:pt x="388" y="32"/>
                  </a:moveTo>
                  <a:lnTo>
                    <a:pt x="356" y="32"/>
                  </a:lnTo>
                  <a:lnTo>
                    <a:pt x="356" y="0"/>
                  </a:lnTo>
                  <a:lnTo>
                    <a:pt x="314" y="0"/>
                  </a:lnTo>
                  <a:lnTo>
                    <a:pt x="314" y="32"/>
                  </a:lnTo>
                  <a:lnTo>
                    <a:pt x="282" y="32"/>
                  </a:lnTo>
                  <a:lnTo>
                    <a:pt x="282" y="80"/>
                  </a:lnTo>
                  <a:lnTo>
                    <a:pt x="314" y="80"/>
                  </a:lnTo>
                  <a:lnTo>
                    <a:pt x="314" y="112"/>
                  </a:lnTo>
                  <a:lnTo>
                    <a:pt x="356" y="112"/>
                  </a:lnTo>
                  <a:lnTo>
                    <a:pt x="356" y="80"/>
                  </a:lnTo>
                  <a:lnTo>
                    <a:pt x="388" y="80"/>
                  </a:lnTo>
                  <a:lnTo>
                    <a:pt x="388" y="32"/>
                  </a:lnTo>
                  <a:close/>
                  <a:moveTo>
                    <a:pt x="308" y="330"/>
                  </a:moveTo>
                  <a:lnTo>
                    <a:pt x="234" y="330"/>
                  </a:lnTo>
                  <a:lnTo>
                    <a:pt x="234" y="405"/>
                  </a:lnTo>
                  <a:lnTo>
                    <a:pt x="308" y="405"/>
                  </a:lnTo>
                  <a:lnTo>
                    <a:pt x="308" y="330"/>
                  </a:lnTo>
                  <a:close/>
                  <a:moveTo>
                    <a:pt x="436" y="330"/>
                  </a:moveTo>
                  <a:lnTo>
                    <a:pt x="362" y="330"/>
                  </a:lnTo>
                  <a:lnTo>
                    <a:pt x="362" y="405"/>
                  </a:lnTo>
                  <a:lnTo>
                    <a:pt x="436" y="405"/>
                  </a:lnTo>
                  <a:lnTo>
                    <a:pt x="436" y="330"/>
                  </a:lnTo>
                  <a:close/>
                  <a:moveTo>
                    <a:pt x="75" y="192"/>
                  </a:moveTo>
                  <a:lnTo>
                    <a:pt x="0" y="192"/>
                  </a:lnTo>
                  <a:lnTo>
                    <a:pt x="0" y="266"/>
                  </a:lnTo>
                  <a:lnTo>
                    <a:pt x="75" y="266"/>
                  </a:lnTo>
                  <a:lnTo>
                    <a:pt x="75" y="192"/>
                  </a:lnTo>
                  <a:close/>
                  <a:moveTo>
                    <a:pt x="670" y="192"/>
                  </a:moveTo>
                  <a:lnTo>
                    <a:pt x="595" y="192"/>
                  </a:lnTo>
                  <a:lnTo>
                    <a:pt x="595" y="266"/>
                  </a:lnTo>
                  <a:lnTo>
                    <a:pt x="670" y="266"/>
                  </a:lnTo>
                  <a:lnTo>
                    <a:pt x="670" y="192"/>
                  </a:lnTo>
                  <a:close/>
                  <a:moveTo>
                    <a:pt x="308" y="192"/>
                  </a:moveTo>
                  <a:lnTo>
                    <a:pt x="234" y="192"/>
                  </a:lnTo>
                  <a:lnTo>
                    <a:pt x="234" y="266"/>
                  </a:lnTo>
                  <a:lnTo>
                    <a:pt x="308" y="266"/>
                  </a:lnTo>
                  <a:lnTo>
                    <a:pt x="308" y="192"/>
                  </a:lnTo>
                  <a:close/>
                  <a:moveTo>
                    <a:pt x="436" y="192"/>
                  </a:moveTo>
                  <a:lnTo>
                    <a:pt x="362" y="192"/>
                  </a:lnTo>
                  <a:lnTo>
                    <a:pt x="362" y="266"/>
                  </a:lnTo>
                  <a:lnTo>
                    <a:pt x="436" y="266"/>
                  </a:lnTo>
                  <a:lnTo>
                    <a:pt x="436" y="19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4" name="Group 4"/>
          <p:cNvGrpSpPr>
            <a:grpSpLocks noChangeAspect="1"/>
          </p:cNvGrpSpPr>
          <p:nvPr/>
        </p:nvGrpSpPr>
        <p:grpSpPr bwMode="auto">
          <a:xfrm>
            <a:off x="3465512" y="2314866"/>
            <a:ext cx="366961" cy="300848"/>
            <a:chOff x="2386" y="1215"/>
            <a:chExt cx="988" cy="810"/>
          </a:xfrm>
        </p:grpSpPr>
        <p:sp>
          <p:nvSpPr>
            <p:cNvPr id="675" name="Freeform 5"/>
            <p:cNvSpPr>
              <a:spLocks/>
            </p:cNvSpPr>
            <p:nvPr/>
          </p:nvSpPr>
          <p:spPr bwMode="auto">
            <a:xfrm>
              <a:off x="2450" y="1242"/>
              <a:ext cx="510" cy="762"/>
            </a:xfrm>
            <a:custGeom>
              <a:avLst/>
              <a:gdLst>
                <a:gd name="T0" fmla="*/ 430 w 510"/>
                <a:gd name="T1" fmla="*/ 602 h 762"/>
                <a:gd name="T2" fmla="*/ 430 w 510"/>
                <a:gd name="T3" fmla="*/ 0 h 762"/>
                <a:gd name="T4" fmla="*/ 260 w 510"/>
                <a:gd name="T5" fmla="*/ 0 h 762"/>
                <a:gd name="T6" fmla="*/ 260 w 510"/>
                <a:gd name="T7" fmla="*/ 191 h 762"/>
                <a:gd name="T8" fmla="*/ 0 w 510"/>
                <a:gd name="T9" fmla="*/ 191 h 762"/>
                <a:gd name="T10" fmla="*/ 0 w 510"/>
                <a:gd name="T11" fmla="*/ 762 h 762"/>
                <a:gd name="T12" fmla="*/ 260 w 510"/>
                <a:gd name="T13" fmla="*/ 762 h 762"/>
                <a:gd name="T14" fmla="*/ 313 w 510"/>
                <a:gd name="T15" fmla="*/ 762 h 762"/>
                <a:gd name="T16" fmla="*/ 430 w 510"/>
                <a:gd name="T17" fmla="*/ 762 h 762"/>
                <a:gd name="T18" fmla="*/ 430 w 510"/>
                <a:gd name="T19" fmla="*/ 762 h 762"/>
                <a:gd name="T20" fmla="*/ 510 w 510"/>
                <a:gd name="T21" fmla="*/ 762 h 762"/>
                <a:gd name="T22" fmla="*/ 510 w 510"/>
                <a:gd name="T23" fmla="*/ 602 h 762"/>
                <a:gd name="T24" fmla="*/ 430 w 510"/>
                <a:gd name="T25" fmla="*/ 60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762">
                  <a:moveTo>
                    <a:pt x="430" y="602"/>
                  </a:moveTo>
                  <a:lnTo>
                    <a:pt x="430" y="0"/>
                  </a:lnTo>
                  <a:lnTo>
                    <a:pt x="260" y="0"/>
                  </a:lnTo>
                  <a:lnTo>
                    <a:pt x="260" y="191"/>
                  </a:lnTo>
                  <a:lnTo>
                    <a:pt x="0" y="191"/>
                  </a:lnTo>
                  <a:lnTo>
                    <a:pt x="0" y="762"/>
                  </a:lnTo>
                  <a:lnTo>
                    <a:pt x="260" y="762"/>
                  </a:lnTo>
                  <a:lnTo>
                    <a:pt x="313" y="762"/>
                  </a:lnTo>
                  <a:lnTo>
                    <a:pt x="430" y="762"/>
                  </a:lnTo>
                  <a:lnTo>
                    <a:pt x="430" y="762"/>
                  </a:lnTo>
                  <a:lnTo>
                    <a:pt x="510" y="762"/>
                  </a:lnTo>
                  <a:lnTo>
                    <a:pt x="510" y="602"/>
                  </a:lnTo>
                  <a:lnTo>
                    <a:pt x="430" y="6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6"/>
            <p:cNvSpPr>
              <a:spLocks/>
            </p:cNvSpPr>
            <p:nvPr/>
          </p:nvSpPr>
          <p:spPr bwMode="auto">
            <a:xfrm>
              <a:off x="2880" y="1242"/>
              <a:ext cx="430" cy="778"/>
            </a:xfrm>
            <a:custGeom>
              <a:avLst/>
              <a:gdLst>
                <a:gd name="T0" fmla="*/ 430 w 430"/>
                <a:gd name="T1" fmla="*/ 191 h 778"/>
                <a:gd name="T2" fmla="*/ 170 w 430"/>
                <a:gd name="T3" fmla="*/ 191 h 778"/>
                <a:gd name="T4" fmla="*/ 170 w 430"/>
                <a:gd name="T5" fmla="*/ 0 h 778"/>
                <a:gd name="T6" fmla="*/ 0 w 430"/>
                <a:gd name="T7" fmla="*/ 0 h 778"/>
                <a:gd name="T8" fmla="*/ 0 w 430"/>
                <a:gd name="T9" fmla="*/ 602 h 778"/>
                <a:gd name="T10" fmla="*/ 80 w 430"/>
                <a:gd name="T11" fmla="*/ 602 h 778"/>
                <a:gd name="T12" fmla="*/ 80 w 430"/>
                <a:gd name="T13" fmla="*/ 762 h 778"/>
                <a:gd name="T14" fmla="*/ 0 w 430"/>
                <a:gd name="T15" fmla="*/ 762 h 778"/>
                <a:gd name="T16" fmla="*/ 0 w 430"/>
                <a:gd name="T17" fmla="*/ 778 h 778"/>
                <a:gd name="T18" fmla="*/ 170 w 430"/>
                <a:gd name="T19" fmla="*/ 778 h 778"/>
                <a:gd name="T20" fmla="*/ 170 w 430"/>
                <a:gd name="T21" fmla="*/ 740 h 778"/>
                <a:gd name="T22" fmla="*/ 430 w 430"/>
                <a:gd name="T23" fmla="*/ 740 h 778"/>
                <a:gd name="T24" fmla="*/ 430 w 430"/>
                <a:gd name="T25" fmla="*/ 191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0" h="778">
                  <a:moveTo>
                    <a:pt x="430" y="191"/>
                  </a:moveTo>
                  <a:lnTo>
                    <a:pt x="170" y="191"/>
                  </a:lnTo>
                  <a:lnTo>
                    <a:pt x="170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80" y="602"/>
                  </a:lnTo>
                  <a:lnTo>
                    <a:pt x="80" y="762"/>
                  </a:lnTo>
                  <a:lnTo>
                    <a:pt x="0" y="762"/>
                  </a:lnTo>
                  <a:lnTo>
                    <a:pt x="0" y="778"/>
                  </a:lnTo>
                  <a:lnTo>
                    <a:pt x="170" y="778"/>
                  </a:lnTo>
                  <a:lnTo>
                    <a:pt x="170" y="740"/>
                  </a:lnTo>
                  <a:lnTo>
                    <a:pt x="430" y="740"/>
                  </a:lnTo>
                  <a:lnTo>
                    <a:pt x="430" y="1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7"/>
            <p:cNvSpPr>
              <a:spLocks noEditPoints="1"/>
            </p:cNvSpPr>
            <p:nvPr/>
          </p:nvSpPr>
          <p:spPr bwMode="auto">
            <a:xfrm>
              <a:off x="2386" y="1215"/>
              <a:ext cx="988" cy="810"/>
            </a:xfrm>
            <a:custGeom>
              <a:avLst/>
              <a:gdLst>
                <a:gd name="T0" fmla="*/ 946 w 988"/>
                <a:gd name="T1" fmla="*/ 767 h 810"/>
                <a:gd name="T2" fmla="*/ 946 w 988"/>
                <a:gd name="T3" fmla="*/ 197 h 810"/>
                <a:gd name="T4" fmla="*/ 685 w 988"/>
                <a:gd name="T5" fmla="*/ 197 h 810"/>
                <a:gd name="T6" fmla="*/ 685 w 988"/>
                <a:gd name="T7" fmla="*/ 0 h 810"/>
                <a:gd name="T8" fmla="*/ 303 w 988"/>
                <a:gd name="T9" fmla="*/ 0 h 810"/>
                <a:gd name="T10" fmla="*/ 303 w 988"/>
                <a:gd name="T11" fmla="*/ 197 h 810"/>
                <a:gd name="T12" fmla="*/ 42 w 988"/>
                <a:gd name="T13" fmla="*/ 197 h 810"/>
                <a:gd name="T14" fmla="*/ 42 w 988"/>
                <a:gd name="T15" fmla="*/ 767 h 810"/>
                <a:gd name="T16" fmla="*/ 0 w 988"/>
                <a:gd name="T17" fmla="*/ 767 h 810"/>
                <a:gd name="T18" fmla="*/ 0 w 988"/>
                <a:gd name="T19" fmla="*/ 810 h 810"/>
                <a:gd name="T20" fmla="*/ 42 w 988"/>
                <a:gd name="T21" fmla="*/ 810 h 810"/>
                <a:gd name="T22" fmla="*/ 303 w 988"/>
                <a:gd name="T23" fmla="*/ 810 h 810"/>
                <a:gd name="T24" fmla="*/ 345 w 988"/>
                <a:gd name="T25" fmla="*/ 810 h 810"/>
                <a:gd name="T26" fmla="*/ 643 w 988"/>
                <a:gd name="T27" fmla="*/ 810 h 810"/>
                <a:gd name="T28" fmla="*/ 685 w 988"/>
                <a:gd name="T29" fmla="*/ 810 h 810"/>
                <a:gd name="T30" fmla="*/ 946 w 988"/>
                <a:gd name="T31" fmla="*/ 810 h 810"/>
                <a:gd name="T32" fmla="*/ 988 w 988"/>
                <a:gd name="T33" fmla="*/ 810 h 810"/>
                <a:gd name="T34" fmla="*/ 988 w 988"/>
                <a:gd name="T35" fmla="*/ 767 h 810"/>
                <a:gd name="T36" fmla="*/ 946 w 988"/>
                <a:gd name="T37" fmla="*/ 767 h 810"/>
                <a:gd name="T38" fmla="*/ 303 w 988"/>
                <a:gd name="T39" fmla="*/ 767 h 810"/>
                <a:gd name="T40" fmla="*/ 85 w 988"/>
                <a:gd name="T41" fmla="*/ 767 h 810"/>
                <a:gd name="T42" fmla="*/ 85 w 988"/>
                <a:gd name="T43" fmla="*/ 240 h 810"/>
                <a:gd name="T44" fmla="*/ 303 w 988"/>
                <a:gd name="T45" fmla="*/ 240 h 810"/>
                <a:gd name="T46" fmla="*/ 303 w 988"/>
                <a:gd name="T47" fmla="*/ 767 h 810"/>
                <a:gd name="T48" fmla="*/ 441 w 988"/>
                <a:gd name="T49" fmla="*/ 767 h 810"/>
                <a:gd name="T50" fmla="*/ 441 w 988"/>
                <a:gd name="T51" fmla="*/ 650 h 810"/>
                <a:gd name="T52" fmla="*/ 547 w 988"/>
                <a:gd name="T53" fmla="*/ 650 h 810"/>
                <a:gd name="T54" fmla="*/ 547 w 988"/>
                <a:gd name="T55" fmla="*/ 767 h 810"/>
                <a:gd name="T56" fmla="*/ 441 w 988"/>
                <a:gd name="T57" fmla="*/ 767 h 810"/>
                <a:gd name="T58" fmla="*/ 643 w 988"/>
                <a:gd name="T59" fmla="*/ 197 h 810"/>
                <a:gd name="T60" fmla="*/ 643 w 988"/>
                <a:gd name="T61" fmla="*/ 767 h 810"/>
                <a:gd name="T62" fmla="*/ 595 w 988"/>
                <a:gd name="T63" fmla="*/ 767 h 810"/>
                <a:gd name="T64" fmla="*/ 595 w 988"/>
                <a:gd name="T65" fmla="*/ 607 h 810"/>
                <a:gd name="T66" fmla="*/ 393 w 988"/>
                <a:gd name="T67" fmla="*/ 607 h 810"/>
                <a:gd name="T68" fmla="*/ 393 w 988"/>
                <a:gd name="T69" fmla="*/ 767 h 810"/>
                <a:gd name="T70" fmla="*/ 345 w 988"/>
                <a:gd name="T71" fmla="*/ 767 h 810"/>
                <a:gd name="T72" fmla="*/ 345 w 988"/>
                <a:gd name="T73" fmla="*/ 197 h 810"/>
                <a:gd name="T74" fmla="*/ 345 w 988"/>
                <a:gd name="T75" fmla="*/ 48 h 810"/>
                <a:gd name="T76" fmla="*/ 643 w 988"/>
                <a:gd name="T77" fmla="*/ 48 h 810"/>
                <a:gd name="T78" fmla="*/ 643 w 988"/>
                <a:gd name="T79" fmla="*/ 197 h 810"/>
                <a:gd name="T80" fmla="*/ 903 w 988"/>
                <a:gd name="T81" fmla="*/ 767 h 810"/>
                <a:gd name="T82" fmla="*/ 685 w 988"/>
                <a:gd name="T83" fmla="*/ 767 h 810"/>
                <a:gd name="T84" fmla="*/ 685 w 988"/>
                <a:gd name="T85" fmla="*/ 240 h 810"/>
                <a:gd name="T86" fmla="*/ 903 w 988"/>
                <a:gd name="T87" fmla="*/ 240 h 810"/>
                <a:gd name="T88" fmla="*/ 903 w 988"/>
                <a:gd name="T89" fmla="*/ 767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88" h="810">
                  <a:moveTo>
                    <a:pt x="946" y="767"/>
                  </a:moveTo>
                  <a:lnTo>
                    <a:pt x="946" y="197"/>
                  </a:lnTo>
                  <a:lnTo>
                    <a:pt x="685" y="197"/>
                  </a:lnTo>
                  <a:lnTo>
                    <a:pt x="685" y="0"/>
                  </a:lnTo>
                  <a:lnTo>
                    <a:pt x="303" y="0"/>
                  </a:lnTo>
                  <a:lnTo>
                    <a:pt x="303" y="197"/>
                  </a:lnTo>
                  <a:lnTo>
                    <a:pt x="42" y="197"/>
                  </a:lnTo>
                  <a:lnTo>
                    <a:pt x="42" y="767"/>
                  </a:lnTo>
                  <a:lnTo>
                    <a:pt x="0" y="767"/>
                  </a:lnTo>
                  <a:lnTo>
                    <a:pt x="0" y="810"/>
                  </a:lnTo>
                  <a:lnTo>
                    <a:pt x="42" y="810"/>
                  </a:lnTo>
                  <a:lnTo>
                    <a:pt x="303" y="810"/>
                  </a:lnTo>
                  <a:lnTo>
                    <a:pt x="345" y="810"/>
                  </a:lnTo>
                  <a:lnTo>
                    <a:pt x="643" y="810"/>
                  </a:lnTo>
                  <a:lnTo>
                    <a:pt x="685" y="810"/>
                  </a:lnTo>
                  <a:lnTo>
                    <a:pt x="946" y="810"/>
                  </a:lnTo>
                  <a:lnTo>
                    <a:pt x="988" y="810"/>
                  </a:lnTo>
                  <a:lnTo>
                    <a:pt x="988" y="767"/>
                  </a:lnTo>
                  <a:lnTo>
                    <a:pt x="946" y="767"/>
                  </a:lnTo>
                  <a:close/>
                  <a:moveTo>
                    <a:pt x="303" y="767"/>
                  </a:moveTo>
                  <a:lnTo>
                    <a:pt x="85" y="767"/>
                  </a:lnTo>
                  <a:lnTo>
                    <a:pt x="85" y="240"/>
                  </a:lnTo>
                  <a:lnTo>
                    <a:pt x="303" y="240"/>
                  </a:lnTo>
                  <a:lnTo>
                    <a:pt x="303" y="767"/>
                  </a:lnTo>
                  <a:close/>
                  <a:moveTo>
                    <a:pt x="441" y="767"/>
                  </a:moveTo>
                  <a:lnTo>
                    <a:pt x="441" y="650"/>
                  </a:lnTo>
                  <a:lnTo>
                    <a:pt x="547" y="650"/>
                  </a:lnTo>
                  <a:lnTo>
                    <a:pt x="547" y="767"/>
                  </a:lnTo>
                  <a:lnTo>
                    <a:pt x="441" y="767"/>
                  </a:lnTo>
                  <a:close/>
                  <a:moveTo>
                    <a:pt x="643" y="197"/>
                  </a:moveTo>
                  <a:lnTo>
                    <a:pt x="643" y="767"/>
                  </a:lnTo>
                  <a:lnTo>
                    <a:pt x="595" y="767"/>
                  </a:lnTo>
                  <a:lnTo>
                    <a:pt x="595" y="607"/>
                  </a:lnTo>
                  <a:lnTo>
                    <a:pt x="393" y="607"/>
                  </a:lnTo>
                  <a:lnTo>
                    <a:pt x="393" y="767"/>
                  </a:lnTo>
                  <a:lnTo>
                    <a:pt x="345" y="767"/>
                  </a:lnTo>
                  <a:lnTo>
                    <a:pt x="345" y="197"/>
                  </a:lnTo>
                  <a:lnTo>
                    <a:pt x="345" y="48"/>
                  </a:lnTo>
                  <a:lnTo>
                    <a:pt x="643" y="48"/>
                  </a:lnTo>
                  <a:lnTo>
                    <a:pt x="643" y="197"/>
                  </a:lnTo>
                  <a:close/>
                  <a:moveTo>
                    <a:pt x="903" y="767"/>
                  </a:moveTo>
                  <a:lnTo>
                    <a:pt x="685" y="767"/>
                  </a:lnTo>
                  <a:lnTo>
                    <a:pt x="685" y="240"/>
                  </a:lnTo>
                  <a:lnTo>
                    <a:pt x="903" y="240"/>
                  </a:lnTo>
                  <a:lnTo>
                    <a:pt x="903" y="76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8"/>
            <p:cNvSpPr>
              <a:spLocks noEditPoints="1"/>
            </p:cNvSpPr>
            <p:nvPr/>
          </p:nvSpPr>
          <p:spPr bwMode="auto">
            <a:xfrm>
              <a:off x="2545" y="1343"/>
              <a:ext cx="670" cy="405"/>
            </a:xfrm>
            <a:custGeom>
              <a:avLst/>
              <a:gdLst>
                <a:gd name="T0" fmla="*/ 75 w 670"/>
                <a:gd name="T1" fmla="*/ 405 h 405"/>
                <a:gd name="T2" fmla="*/ 0 w 670"/>
                <a:gd name="T3" fmla="*/ 405 h 405"/>
                <a:gd name="T4" fmla="*/ 0 w 670"/>
                <a:gd name="T5" fmla="*/ 330 h 405"/>
                <a:gd name="T6" fmla="*/ 75 w 670"/>
                <a:gd name="T7" fmla="*/ 330 h 405"/>
                <a:gd name="T8" fmla="*/ 75 w 670"/>
                <a:gd name="T9" fmla="*/ 405 h 405"/>
                <a:gd name="T10" fmla="*/ 670 w 670"/>
                <a:gd name="T11" fmla="*/ 330 h 405"/>
                <a:gd name="T12" fmla="*/ 595 w 670"/>
                <a:gd name="T13" fmla="*/ 330 h 405"/>
                <a:gd name="T14" fmla="*/ 595 w 670"/>
                <a:gd name="T15" fmla="*/ 405 h 405"/>
                <a:gd name="T16" fmla="*/ 670 w 670"/>
                <a:gd name="T17" fmla="*/ 405 h 405"/>
                <a:gd name="T18" fmla="*/ 670 w 670"/>
                <a:gd name="T19" fmla="*/ 330 h 405"/>
                <a:gd name="T20" fmla="*/ 388 w 670"/>
                <a:gd name="T21" fmla="*/ 32 h 405"/>
                <a:gd name="T22" fmla="*/ 356 w 670"/>
                <a:gd name="T23" fmla="*/ 32 h 405"/>
                <a:gd name="T24" fmla="*/ 356 w 670"/>
                <a:gd name="T25" fmla="*/ 0 h 405"/>
                <a:gd name="T26" fmla="*/ 314 w 670"/>
                <a:gd name="T27" fmla="*/ 0 h 405"/>
                <a:gd name="T28" fmla="*/ 314 w 670"/>
                <a:gd name="T29" fmla="*/ 32 h 405"/>
                <a:gd name="T30" fmla="*/ 282 w 670"/>
                <a:gd name="T31" fmla="*/ 32 h 405"/>
                <a:gd name="T32" fmla="*/ 282 w 670"/>
                <a:gd name="T33" fmla="*/ 80 h 405"/>
                <a:gd name="T34" fmla="*/ 314 w 670"/>
                <a:gd name="T35" fmla="*/ 80 h 405"/>
                <a:gd name="T36" fmla="*/ 314 w 670"/>
                <a:gd name="T37" fmla="*/ 112 h 405"/>
                <a:gd name="T38" fmla="*/ 356 w 670"/>
                <a:gd name="T39" fmla="*/ 112 h 405"/>
                <a:gd name="T40" fmla="*/ 356 w 670"/>
                <a:gd name="T41" fmla="*/ 80 h 405"/>
                <a:gd name="T42" fmla="*/ 388 w 670"/>
                <a:gd name="T43" fmla="*/ 80 h 405"/>
                <a:gd name="T44" fmla="*/ 388 w 670"/>
                <a:gd name="T45" fmla="*/ 32 h 405"/>
                <a:gd name="T46" fmla="*/ 308 w 670"/>
                <a:gd name="T47" fmla="*/ 330 h 405"/>
                <a:gd name="T48" fmla="*/ 234 w 670"/>
                <a:gd name="T49" fmla="*/ 330 h 405"/>
                <a:gd name="T50" fmla="*/ 234 w 670"/>
                <a:gd name="T51" fmla="*/ 405 h 405"/>
                <a:gd name="T52" fmla="*/ 308 w 670"/>
                <a:gd name="T53" fmla="*/ 405 h 405"/>
                <a:gd name="T54" fmla="*/ 308 w 670"/>
                <a:gd name="T55" fmla="*/ 330 h 405"/>
                <a:gd name="T56" fmla="*/ 436 w 670"/>
                <a:gd name="T57" fmla="*/ 330 h 405"/>
                <a:gd name="T58" fmla="*/ 362 w 670"/>
                <a:gd name="T59" fmla="*/ 330 h 405"/>
                <a:gd name="T60" fmla="*/ 362 w 670"/>
                <a:gd name="T61" fmla="*/ 405 h 405"/>
                <a:gd name="T62" fmla="*/ 436 w 670"/>
                <a:gd name="T63" fmla="*/ 405 h 405"/>
                <a:gd name="T64" fmla="*/ 436 w 670"/>
                <a:gd name="T65" fmla="*/ 330 h 405"/>
                <a:gd name="T66" fmla="*/ 75 w 670"/>
                <a:gd name="T67" fmla="*/ 192 h 405"/>
                <a:gd name="T68" fmla="*/ 0 w 670"/>
                <a:gd name="T69" fmla="*/ 192 h 405"/>
                <a:gd name="T70" fmla="*/ 0 w 670"/>
                <a:gd name="T71" fmla="*/ 266 h 405"/>
                <a:gd name="T72" fmla="*/ 75 w 670"/>
                <a:gd name="T73" fmla="*/ 266 h 405"/>
                <a:gd name="T74" fmla="*/ 75 w 670"/>
                <a:gd name="T75" fmla="*/ 192 h 405"/>
                <a:gd name="T76" fmla="*/ 670 w 670"/>
                <a:gd name="T77" fmla="*/ 192 h 405"/>
                <a:gd name="T78" fmla="*/ 595 w 670"/>
                <a:gd name="T79" fmla="*/ 192 h 405"/>
                <a:gd name="T80" fmla="*/ 595 w 670"/>
                <a:gd name="T81" fmla="*/ 266 h 405"/>
                <a:gd name="T82" fmla="*/ 670 w 670"/>
                <a:gd name="T83" fmla="*/ 266 h 405"/>
                <a:gd name="T84" fmla="*/ 670 w 670"/>
                <a:gd name="T85" fmla="*/ 192 h 405"/>
                <a:gd name="T86" fmla="*/ 308 w 670"/>
                <a:gd name="T87" fmla="*/ 192 h 405"/>
                <a:gd name="T88" fmla="*/ 234 w 670"/>
                <a:gd name="T89" fmla="*/ 192 h 405"/>
                <a:gd name="T90" fmla="*/ 234 w 670"/>
                <a:gd name="T91" fmla="*/ 266 h 405"/>
                <a:gd name="T92" fmla="*/ 308 w 670"/>
                <a:gd name="T93" fmla="*/ 266 h 405"/>
                <a:gd name="T94" fmla="*/ 308 w 670"/>
                <a:gd name="T95" fmla="*/ 192 h 405"/>
                <a:gd name="T96" fmla="*/ 436 w 670"/>
                <a:gd name="T97" fmla="*/ 192 h 405"/>
                <a:gd name="T98" fmla="*/ 362 w 670"/>
                <a:gd name="T99" fmla="*/ 192 h 405"/>
                <a:gd name="T100" fmla="*/ 362 w 670"/>
                <a:gd name="T101" fmla="*/ 266 h 405"/>
                <a:gd name="T102" fmla="*/ 436 w 670"/>
                <a:gd name="T103" fmla="*/ 266 h 405"/>
                <a:gd name="T104" fmla="*/ 436 w 670"/>
                <a:gd name="T105" fmla="*/ 192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0" h="405">
                  <a:moveTo>
                    <a:pt x="75" y="405"/>
                  </a:moveTo>
                  <a:lnTo>
                    <a:pt x="0" y="405"/>
                  </a:lnTo>
                  <a:lnTo>
                    <a:pt x="0" y="330"/>
                  </a:lnTo>
                  <a:lnTo>
                    <a:pt x="75" y="330"/>
                  </a:lnTo>
                  <a:lnTo>
                    <a:pt x="75" y="405"/>
                  </a:lnTo>
                  <a:close/>
                  <a:moveTo>
                    <a:pt x="670" y="330"/>
                  </a:moveTo>
                  <a:lnTo>
                    <a:pt x="595" y="330"/>
                  </a:lnTo>
                  <a:lnTo>
                    <a:pt x="595" y="405"/>
                  </a:lnTo>
                  <a:lnTo>
                    <a:pt x="670" y="405"/>
                  </a:lnTo>
                  <a:lnTo>
                    <a:pt x="670" y="330"/>
                  </a:lnTo>
                  <a:close/>
                  <a:moveTo>
                    <a:pt x="388" y="32"/>
                  </a:moveTo>
                  <a:lnTo>
                    <a:pt x="356" y="32"/>
                  </a:lnTo>
                  <a:lnTo>
                    <a:pt x="356" y="0"/>
                  </a:lnTo>
                  <a:lnTo>
                    <a:pt x="314" y="0"/>
                  </a:lnTo>
                  <a:lnTo>
                    <a:pt x="314" y="32"/>
                  </a:lnTo>
                  <a:lnTo>
                    <a:pt x="282" y="32"/>
                  </a:lnTo>
                  <a:lnTo>
                    <a:pt x="282" y="80"/>
                  </a:lnTo>
                  <a:lnTo>
                    <a:pt x="314" y="80"/>
                  </a:lnTo>
                  <a:lnTo>
                    <a:pt x="314" y="112"/>
                  </a:lnTo>
                  <a:lnTo>
                    <a:pt x="356" y="112"/>
                  </a:lnTo>
                  <a:lnTo>
                    <a:pt x="356" y="80"/>
                  </a:lnTo>
                  <a:lnTo>
                    <a:pt x="388" y="80"/>
                  </a:lnTo>
                  <a:lnTo>
                    <a:pt x="388" y="32"/>
                  </a:lnTo>
                  <a:close/>
                  <a:moveTo>
                    <a:pt x="308" y="330"/>
                  </a:moveTo>
                  <a:lnTo>
                    <a:pt x="234" y="330"/>
                  </a:lnTo>
                  <a:lnTo>
                    <a:pt x="234" y="405"/>
                  </a:lnTo>
                  <a:lnTo>
                    <a:pt x="308" y="405"/>
                  </a:lnTo>
                  <a:lnTo>
                    <a:pt x="308" y="330"/>
                  </a:lnTo>
                  <a:close/>
                  <a:moveTo>
                    <a:pt x="436" y="330"/>
                  </a:moveTo>
                  <a:lnTo>
                    <a:pt x="362" y="330"/>
                  </a:lnTo>
                  <a:lnTo>
                    <a:pt x="362" y="405"/>
                  </a:lnTo>
                  <a:lnTo>
                    <a:pt x="436" y="405"/>
                  </a:lnTo>
                  <a:lnTo>
                    <a:pt x="436" y="330"/>
                  </a:lnTo>
                  <a:close/>
                  <a:moveTo>
                    <a:pt x="75" y="192"/>
                  </a:moveTo>
                  <a:lnTo>
                    <a:pt x="0" y="192"/>
                  </a:lnTo>
                  <a:lnTo>
                    <a:pt x="0" y="266"/>
                  </a:lnTo>
                  <a:lnTo>
                    <a:pt x="75" y="266"/>
                  </a:lnTo>
                  <a:lnTo>
                    <a:pt x="75" y="192"/>
                  </a:lnTo>
                  <a:close/>
                  <a:moveTo>
                    <a:pt x="670" y="192"/>
                  </a:moveTo>
                  <a:lnTo>
                    <a:pt x="595" y="192"/>
                  </a:lnTo>
                  <a:lnTo>
                    <a:pt x="595" y="266"/>
                  </a:lnTo>
                  <a:lnTo>
                    <a:pt x="670" y="266"/>
                  </a:lnTo>
                  <a:lnTo>
                    <a:pt x="670" y="192"/>
                  </a:lnTo>
                  <a:close/>
                  <a:moveTo>
                    <a:pt x="308" y="192"/>
                  </a:moveTo>
                  <a:lnTo>
                    <a:pt x="234" y="192"/>
                  </a:lnTo>
                  <a:lnTo>
                    <a:pt x="234" y="266"/>
                  </a:lnTo>
                  <a:lnTo>
                    <a:pt x="308" y="266"/>
                  </a:lnTo>
                  <a:lnTo>
                    <a:pt x="308" y="192"/>
                  </a:lnTo>
                  <a:close/>
                  <a:moveTo>
                    <a:pt x="436" y="192"/>
                  </a:moveTo>
                  <a:lnTo>
                    <a:pt x="362" y="192"/>
                  </a:lnTo>
                  <a:lnTo>
                    <a:pt x="362" y="266"/>
                  </a:lnTo>
                  <a:lnTo>
                    <a:pt x="436" y="266"/>
                  </a:lnTo>
                  <a:lnTo>
                    <a:pt x="436" y="19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9" name="Group 4"/>
          <p:cNvGrpSpPr>
            <a:grpSpLocks noChangeAspect="1"/>
          </p:cNvGrpSpPr>
          <p:nvPr/>
        </p:nvGrpSpPr>
        <p:grpSpPr bwMode="auto">
          <a:xfrm>
            <a:off x="3465512" y="2931634"/>
            <a:ext cx="366961" cy="300848"/>
            <a:chOff x="2386" y="1215"/>
            <a:chExt cx="988" cy="810"/>
          </a:xfrm>
        </p:grpSpPr>
        <p:sp>
          <p:nvSpPr>
            <p:cNvPr id="680" name="Freeform 5"/>
            <p:cNvSpPr>
              <a:spLocks/>
            </p:cNvSpPr>
            <p:nvPr/>
          </p:nvSpPr>
          <p:spPr bwMode="auto">
            <a:xfrm>
              <a:off x="2450" y="1242"/>
              <a:ext cx="510" cy="762"/>
            </a:xfrm>
            <a:custGeom>
              <a:avLst/>
              <a:gdLst>
                <a:gd name="T0" fmla="*/ 430 w 510"/>
                <a:gd name="T1" fmla="*/ 602 h 762"/>
                <a:gd name="T2" fmla="*/ 430 w 510"/>
                <a:gd name="T3" fmla="*/ 0 h 762"/>
                <a:gd name="T4" fmla="*/ 260 w 510"/>
                <a:gd name="T5" fmla="*/ 0 h 762"/>
                <a:gd name="T6" fmla="*/ 260 w 510"/>
                <a:gd name="T7" fmla="*/ 191 h 762"/>
                <a:gd name="T8" fmla="*/ 0 w 510"/>
                <a:gd name="T9" fmla="*/ 191 h 762"/>
                <a:gd name="T10" fmla="*/ 0 w 510"/>
                <a:gd name="T11" fmla="*/ 762 h 762"/>
                <a:gd name="T12" fmla="*/ 260 w 510"/>
                <a:gd name="T13" fmla="*/ 762 h 762"/>
                <a:gd name="T14" fmla="*/ 313 w 510"/>
                <a:gd name="T15" fmla="*/ 762 h 762"/>
                <a:gd name="T16" fmla="*/ 430 w 510"/>
                <a:gd name="T17" fmla="*/ 762 h 762"/>
                <a:gd name="T18" fmla="*/ 430 w 510"/>
                <a:gd name="T19" fmla="*/ 762 h 762"/>
                <a:gd name="T20" fmla="*/ 510 w 510"/>
                <a:gd name="T21" fmla="*/ 762 h 762"/>
                <a:gd name="T22" fmla="*/ 510 w 510"/>
                <a:gd name="T23" fmla="*/ 602 h 762"/>
                <a:gd name="T24" fmla="*/ 430 w 510"/>
                <a:gd name="T25" fmla="*/ 60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762">
                  <a:moveTo>
                    <a:pt x="430" y="602"/>
                  </a:moveTo>
                  <a:lnTo>
                    <a:pt x="430" y="0"/>
                  </a:lnTo>
                  <a:lnTo>
                    <a:pt x="260" y="0"/>
                  </a:lnTo>
                  <a:lnTo>
                    <a:pt x="260" y="191"/>
                  </a:lnTo>
                  <a:lnTo>
                    <a:pt x="0" y="191"/>
                  </a:lnTo>
                  <a:lnTo>
                    <a:pt x="0" y="762"/>
                  </a:lnTo>
                  <a:lnTo>
                    <a:pt x="260" y="762"/>
                  </a:lnTo>
                  <a:lnTo>
                    <a:pt x="313" y="762"/>
                  </a:lnTo>
                  <a:lnTo>
                    <a:pt x="430" y="762"/>
                  </a:lnTo>
                  <a:lnTo>
                    <a:pt x="430" y="762"/>
                  </a:lnTo>
                  <a:lnTo>
                    <a:pt x="510" y="762"/>
                  </a:lnTo>
                  <a:lnTo>
                    <a:pt x="510" y="602"/>
                  </a:lnTo>
                  <a:lnTo>
                    <a:pt x="430" y="6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6"/>
            <p:cNvSpPr>
              <a:spLocks/>
            </p:cNvSpPr>
            <p:nvPr/>
          </p:nvSpPr>
          <p:spPr bwMode="auto">
            <a:xfrm>
              <a:off x="2880" y="1242"/>
              <a:ext cx="430" cy="778"/>
            </a:xfrm>
            <a:custGeom>
              <a:avLst/>
              <a:gdLst>
                <a:gd name="T0" fmla="*/ 430 w 430"/>
                <a:gd name="T1" fmla="*/ 191 h 778"/>
                <a:gd name="T2" fmla="*/ 170 w 430"/>
                <a:gd name="T3" fmla="*/ 191 h 778"/>
                <a:gd name="T4" fmla="*/ 170 w 430"/>
                <a:gd name="T5" fmla="*/ 0 h 778"/>
                <a:gd name="T6" fmla="*/ 0 w 430"/>
                <a:gd name="T7" fmla="*/ 0 h 778"/>
                <a:gd name="T8" fmla="*/ 0 w 430"/>
                <a:gd name="T9" fmla="*/ 602 h 778"/>
                <a:gd name="T10" fmla="*/ 80 w 430"/>
                <a:gd name="T11" fmla="*/ 602 h 778"/>
                <a:gd name="T12" fmla="*/ 80 w 430"/>
                <a:gd name="T13" fmla="*/ 762 h 778"/>
                <a:gd name="T14" fmla="*/ 0 w 430"/>
                <a:gd name="T15" fmla="*/ 762 h 778"/>
                <a:gd name="T16" fmla="*/ 0 w 430"/>
                <a:gd name="T17" fmla="*/ 778 h 778"/>
                <a:gd name="T18" fmla="*/ 170 w 430"/>
                <a:gd name="T19" fmla="*/ 778 h 778"/>
                <a:gd name="T20" fmla="*/ 170 w 430"/>
                <a:gd name="T21" fmla="*/ 740 h 778"/>
                <a:gd name="T22" fmla="*/ 430 w 430"/>
                <a:gd name="T23" fmla="*/ 740 h 778"/>
                <a:gd name="T24" fmla="*/ 430 w 430"/>
                <a:gd name="T25" fmla="*/ 191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0" h="778">
                  <a:moveTo>
                    <a:pt x="430" y="191"/>
                  </a:moveTo>
                  <a:lnTo>
                    <a:pt x="170" y="191"/>
                  </a:lnTo>
                  <a:lnTo>
                    <a:pt x="170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80" y="602"/>
                  </a:lnTo>
                  <a:lnTo>
                    <a:pt x="80" y="762"/>
                  </a:lnTo>
                  <a:lnTo>
                    <a:pt x="0" y="762"/>
                  </a:lnTo>
                  <a:lnTo>
                    <a:pt x="0" y="778"/>
                  </a:lnTo>
                  <a:lnTo>
                    <a:pt x="170" y="778"/>
                  </a:lnTo>
                  <a:lnTo>
                    <a:pt x="170" y="740"/>
                  </a:lnTo>
                  <a:lnTo>
                    <a:pt x="430" y="740"/>
                  </a:lnTo>
                  <a:lnTo>
                    <a:pt x="430" y="191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7"/>
            <p:cNvSpPr>
              <a:spLocks noEditPoints="1"/>
            </p:cNvSpPr>
            <p:nvPr/>
          </p:nvSpPr>
          <p:spPr bwMode="auto">
            <a:xfrm>
              <a:off x="2386" y="1215"/>
              <a:ext cx="988" cy="810"/>
            </a:xfrm>
            <a:custGeom>
              <a:avLst/>
              <a:gdLst>
                <a:gd name="T0" fmla="*/ 946 w 988"/>
                <a:gd name="T1" fmla="*/ 767 h 810"/>
                <a:gd name="T2" fmla="*/ 946 w 988"/>
                <a:gd name="T3" fmla="*/ 197 h 810"/>
                <a:gd name="T4" fmla="*/ 685 w 988"/>
                <a:gd name="T5" fmla="*/ 197 h 810"/>
                <a:gd name="T6" fmla="*/ 685 w 988"/>
                <a:gd name="T7" fmla="*/ 0 h 810"/>
                <a:gd name="T8" fmla="*/ 303 w 988"/>
                <a:gd name="T9" fmla="*/ 0 h 810"/>
                <a:gd name="T10" fmla="*/ 303 w 988"/>
                <a:gd name="T11" fmla="*/ 197 h 810"/>
                <a:gd name="T12" fmla="*/ 42 w 988"/>
                <a:gd name="T13" fmla="*/ 197 h 810"/>
                <a:gd name="T14" fmla="*/ 42 w 988"/>
                <a:gd name="T15" fmla="*/ 767 h 810"/>
                <a:gd name="T16" fmla="*/ 0 w 988"/>
                <a:gd name="T17" fmla="*/ 767 h 810"/>
                <a:gd name="T18" fmla="*/ 0 w 988"/>
                <a:gd name="T19" fmla="*/ 810 h 810"/>
                <a:gd name="T20" fmla="*/ 42 w 988"/>
                <a:gd name="T21" fmla="*/ 810 h 810"/>
                <a:gd name="T22" fmla="*/ 303 w 988"/>
                <a:gd name="T23" fmla="*/ 810 h 810"/>
                <a:gd name="T24" fmla="*/ 345 w 988"/>
                <a:gd name="T25" fmla="*/ 810 h 810"/>
                <a:gd name="T26" fmla="*/ 643 w 988"/>
                <a:gd name="T27" fmla="*/ 810 h 810"/>
                <a:gd name="T28" fmla="*/ 685 w 988"/>
                <a:gd name="T29" fmla="*/ 810 h 810"/>
                <a:gd name="T30" fmla="*/ 946 w 988"/>
                <a:gd name="T31" fmla="*/ 810 h 810"/>
                <a:gd name="T32" fmla="*/ 988 w 988"/>
                <a:gd name="T33" fmla="*/ 810 h 810"/>
                <a:gd name="T34" fmla="*/ 988 w 988"/>
                <a:gd name="T35" fmla="*/ 767 h 810"/>
                <a:gd name="T36" fmla="*/ 946 w 988"/>
                <a:gd name="T37" fmla="*/ 767 h 810"/>
                <a:gd name="T38" fmla="*/ 303 w 988"/>
                <a:gd name="T39" fmla="*/ 767 h 810"/>
                <a:gd name="T40" fmla="*/ 85 w 988"/>
                <a:gd name="T41" fmla="*/ 767 h 810"/>
                <a:gd name="T42" fmla="*/ 85 w 988"/>
                <a:gd name="T43" fmla="*/ 240 h 810"/>
                <a:gd name="T44" fmla="*/ 303 w 988"/>
                <a:gd name="T45" fmla="*/ 240 h 810"/>
                <a:gd name="T46" fmla="*/ 303 w 988"/>
                <a:gd name="T47" fmla="*/ 767 h 810"/>
                <a:gd name="T48" fmla="*/ 441 w 988"/>
                <a:gd name="T49" fmla="*/ 767 h 810"/>
                <a:gd name="T50" fmla="*/ 441 w 988"/>
                <a:gd name="T51" fmla="*/ 650 h 810"/>
                <a:gd name="T52" fmla="*/ 547 w 988"/>
                <a:gd name="T53" fmla="*/ 650 h 810"/>
                <a:gd name="T54" fmla="*/ 547 w 988"/>
                <a:gd name="T55" fmla="*/ 767 h 810"/>
                <a:gd name="T56" fmla="*/ 441 w 988"/>
                <a:gd name="T57" fmla="*/ 767 h 810"/>
                <a:gd name="T58" fmla="*/ 643 w 988"/>
                <a:gd name="T59" fmla="*/ 197 h 810"/>
                <a:gd name="T60" fmla="*/ 643 w 988"/>
                <a:gd name="T61" fmla="*/ 767 h 810"/>
                <a:gd name="T62" fmla="*/ 595 w 988"/>
                <a:gd name="T63" fmla="*/ 767 h 810"/>
                <a:gd name="T64" fmla="*/ 595 w 988"/>
                <a:gd name="T65" fmla="*/ 607 h 810"/>
                <a:gd name="T66" fmla="*/ 393 w 988"/>
                <a:gd name="T67" fmla="*/ 607 h 810"/>
                <a:gd name="T68" fmla="*/ 393 w 988"/>
                <a:gd name="T69" fmla="*/ 767 h 810"/>
                <a:gd name="T70" fmla="*/ 345 w 988"/>
                <a:gd name="T71" fmla="*/ 767 h 810"/>
                <a:gd name="T72" fmla="*/ 345 w 988"/>
                <a:gd name="T73" fmla="*/ 197 h 810"/>
                <a:gd name="T74" fmla="*/ 345 w 988"/>
                <a:gd name="T75" fmla="*/ 48 h 810"/>
                <a:gd name="T76" fmla="*/ 643 w 988"/>
                <a:gd name="T77" fmla="*/ 48 h 810"/>
                <a:gd name="T78" fmla="*/ 643 w 988"/>
                <a:gd name="T79" fmla="*/ 197 h 810"/>
                <a:gd name="T80" fmla="*/ 903 w 988"/>
                <a:gd name="T81" fmla="*/ 767 h 810"/>
                <a:gd name="T82" fmla="*/ 685 w 988"/>
                <a:gd name="T83" fmla="*/ 767 h 810"/>
                <a:gd name="T84" fmla="*/ 685 w 988"/>
                <a:gd name="T85" fmla="*/ 240 h 810"/>
                <a:gd name="T86" fmla="*/ 903 w 988"/>
                <a:gd name="T87" fmla="*/ 240 h 810"/>
                <a:gd name="T88" fmla="*/ 903 w 988"/>
                <a:gd name="T89" fmla="*/ 767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88" h="810">
                  <a:moveTo>
                    <a:pt x="946" y="767"/>
                  </a:moveTo>
                  <a:lnTo>
                    <a:pt x="946" y="197"/>
                  </a:lnTo>
                  <a:lnTo>
                    <a:pt x="685" y="197"/>
                  </a:lnTo>
                  <a:lnTo>
                    <a:pt x="685" y="0"/>
                  </a:lnTo>
                  <a:lnTo>
                    <a:pt x="303" y="0"/>
                  </a:lnTo>
                  <a:lnTo>
                    <a:pt x="303" y="197"/>
                  </a:lnTo>
                  <a:lnTo>
                    <a:pt x="42" y="197"/>
                  </a:lnTo>
                  <a:lnTo>
                    <a:pt x="42" y="767"/>
                  </a:lnTo>
                  <a:lnTo>
                    <a:pt x="0" y="767"/>
                  </a:lnTo>
                  <a:lnTo>
                    <a:pt x="0" y="810"/>
                  </a:lnTo>
                  <a:lnTo>
                    <a:pt x="42" y="810"/>
                  </a:lnTo>
                  <a:lnTo>
                    <a:pt x="303" y="810"/>
                  </a:lnTo>
                  <a:lnTo>
                    <a:pt x="345" y="810"/>
                  </a:lnTo>
                  <a:lnTo>
                    <a:pt x="643" y="810"/>
                  </a:lnTo>
                  <a:lnTo>
                    <a:pt x="685" y="810"/>
                  </a:lnTo>
                  <a:lnTo>
                    <a:pt x="946" y="810"/>
                  </a:lnTo>
                  <a:lnTo>
                    <a:pt x="988" y="810"/>
                  </a:lnTo>
                  <a:lnTo>
                    <a:pt x="988" y="767"/>
                  </a:lnTo>
                  <a:lnTo>
                    <a:pt x="946" y="767"/>
                  </a:lnTo>
                  <a:close/>
                  <a:moveTo>
                    <a:pt x="303" y="767"/>
                  </a:moveTo>
                  <a:lnTo>
                    <a:pt x="85" y="767"/>
                  </a:lnTo>
                  <a:lnTo>
                    <a:pt x="85" y="240"/>
                  </a:lnTo>
                  <a:lnTo>
                    <a:pt x="303" y="240"/>
                  </a:lnTo>
                  <a:lnTo>
                    <a:pt x="303" y="767"/>
                  </a:lnTo>
                  <a:close/>
                  <a:moveTo>
                    <a:pt x="441" y="767"/>
                  </a:moveTo>
                  <a:lnTo>
                    <a:pt x="441" y="650"/>
                  </a:lnTo>
                  <a:lnTo>
                    <a:pt x="547" y="650"/>
                  </a:lnTo>
                  <a:lnTo>
                    <a:pt x="547" y="767"/>
                  </a:lnTo>
                  <a:lnTo>
                    <a:pt x="441" y="767"/>
                  </a:lnTo>
                  <a:close/>
                  <a:moveTo>
                    <a:pt x="643" y="197"/>
                  </a:moveTo>
                  <a:lnTo>
                    <a:pt x="643" y="767"/>
                  </a:lnTo>
                  <a:lnTo>
                    <a:pt x="595" y="767"/>
                  </a:lnTo>
                  <a:lnTo>
                    <a:pt x="595" y="607"/>
                  </a:lnTo>
                  <a:lnTo>
                    <a:pt x="393" y="607"/>
                  </a:lnTo>
                  <a:lnTo>
                    <a:pt x="393" y="767"/>
                  </a:lnTo>
                  <a:lnTo>
                    <a:pt x="345" y="767"/>
                  </a:lnTo>
                  <a:lnTo>
                    <a:pt x="345" y="197"/>
                  </a:lnTo>
                  <a:lnTo>
                    <a:pt x="345" y="48"/>
                  </a:lnTo>
                  <a:lnTo>
                    <a:pt x="643" y="48"/>
                  </a:lnTo>
                  <a:lnTo>
                    <a:pt x="643" y="197"/>
                  </a:lnTo>
                  <a:close/>
                  <a:moveTo>
                    <a:pt x="903" y="767"/>
                  </a:moveTo>
                  <a:lnTo>
                    <a:pt x="685" y="767"/>
                  </a:lnTo>
                  <a:lnTo>
                    <a:pt x="685" y="240"/>
                  </a:lnTo>
                  <a:lnTo>
                    <a:pt x="903" y="240"/>
                  </a:lnTo>
                  <a:lnTo>
                    <a:pt x="903" y="76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8"/>
            <p:cNvSpPr>
              <a:spLocks noEditPoints="1"/>
            </p:cNvSpPr>
            <p:nvPr/>
          </p:nvSpPr>
          <p:spPr bwMode="auto">
            <a:xfrm>
              <a:off x="2545" y="1343"/>
              <a:ext cx="670" cy="405"/>
            </a:xfrm>
            <a:custGeom>
              <a:avLst/>
              <a:gdLst>
                <a:gd name="T0" fmla="*/ 75 w 670"/>
                <a:gd name="T1" fmla="*/ 405 h 405"/>
                <a:gd name="T2" fmla="*/ 0 w 670"/>
                <a:gd name="T3" fmla="*/ 405 h 405"/>
                <a:gd name="T4" fmla="*/ 0 w 670"/>
                <a:gd name="T5" fmla="*/ 330 h 405"/>
                <a:gd name="T6" fmla="*/ 75 w 670"/>
                <a:gd name="T7" fmla="*/ 330 h 405"/>
                <a:gd name="T8" fmla="*/ 75 w 670"/>
                <a:gd name="T9" fmla="*/ 405 h 405"/>
                <a:gd name="T10" fmla="*/ 670 w 670"/>
                <a:gd name="T11" fmla="*/ 330 h 405"/>
                <a:gd name="T12" fmla="*/ 595 w 670"/>
                <a:gd name="T13" fmla="*/ 330 h 405"/>
                <a:gd name="T14" fmla="*/ 595 w 670"/>
                <a:gd name="T15" fmla="*/ 405 h 405"/>
                <a:gd name="T16" fmla="*/ 670 w 670"/>
                <a:gd name="T17" fmla="*/ 405 h 405"/>
                <a:gd name="T18" fmla="*/ 670 w 670"/>
                <a:gd name="T19" fmla="*/ 330 h 405"/>
                <a:gd name="T20" fmla="*/ 388 w 670"/>
                <a:gd name="T21" fmla="*/ 32 h 405"/>
                <a:gd name="T22" fmla="*/ 356 w 670"/>
                <a:gd name="T23" fmla="*/ 32 h 405"/>
                <a:gd name="T24" fmla="*/ 356 w 670"/>
                <a:gd name="T25" fmla="*/ 0 h 405"/>
                <a:gd name="T26" fmla="*/ 314 w 670"/>
                <a:gd name="T27" fmla="*/ 0 h 405"/>
                <a:gd name="T28" fmla="*/ 314 w 670"/>
                <a:gd name="T29" fmla="*/ 32 h 405"/>
                <a:gd name="T30" fmla="*/ 282 w 670"/>
                <a:gd name="T31" fmla="*/ 32 h 405"/>
                <a:gd name="T32" fmla="*/ 282 w 670"/>
                <a:gd name="T33" fmla="*/ 80 h 405"/>
                <a:gd name="T34" fmla="*/ 314 w 670"/>
                <a:gd name="T35" fmla="*/ 80 h 405"/>
                <a:gd name="T36" fmla="*/ 314 w 670"/>
                <a:gd name="T37" fmla="*/ 112 h 405"/>
                <a:gd name="T38" fmla="*/ 356 w 670"/>
                <a:gd name="T39" fmla="*/ 112 h 405"/>
                <a:gd name="T40" fmla="*/ 356 w 670"/>
                <a:gd name="T41" fmla="*/ 80 h 405"/>
                <a:gd name="T42" fmla="*/ 388 w 670"/>
                <a:gd name="T43" fmla="*/ 80 h 405"/>
                <a:gd name="T44" fmla="*/ 388 w 670"/>
                <a:gd name="T45" fmla="*/ 32 h 405"/>
                <a:gd name="T46" fmla="*/ 308 w 670"/>
                <a:gd name="T47" fmla="*/ 330 h 405"/>
                <a:gd name="T48" fmla="*/ 234 w 670"/>
                <a:gd name="T49" fmla="*/ 330 h 405"/>
                <a:gd name="T50" fmla="*/ 234 w 670"/>
                <a:gd name="T51" fmla="*/ 405 h 405"/>
                <a:gd name="T52" fmla="*/ 308 w 670"/>
                <a:gd name="T53" fmla="*/ 405 h 405"/>
                <a:gd name="T54" fmla="*/ 308 w 670"/>
                <a:gd name="T55" fmla="*/ 330 h 405"/>
                <a:gd name="T56" fmla="*/ 436 w 670"/>
                <a:gd name="T57" fmla="*/ 330 h 405"/>
                <a:gd name="T58" fmla="*/ 362 w 670"/>
                <a:gd name="T59" fmla="*/ 330 h 405"/>
                <a:gd name="T60" fmla="*/ 362 w 670"/>
                <a:gd name="T61" fmla="*/ 405 h 405"/>
                <a:gd name="T62" fmla="*/ 436 w 670"/>
                <a:gd name="T63" fmla="*/ 405 h 405"/>
                <a:gd name="T64" fmla="*/ 436 w 670"/>
                <a:gd name="T65" fmla="*/ 330 h 405"/>
                <a:gd name="T66" fmla="*/ 75 w 670"/>
                <a:gd name="T67" fmla="*/ 192 h 405"/>
                <a:gd name="T68" fmla="*/ 0 w 670"/>
                <a:gd name="T69" fmla="*/ 192 h 405"/>
                <a:gd name="T70" fmla="*/ 0 w 670"/>
                <a:gd name="T71" fmla="*/ 266 h 405"/>
                <a:gd name="T72" fmla="*/ 75 w 670"/>
                <a:gd name="T73" fmla="*/ 266 h 405"/>
                <a:gd name="T74" fmla="*/ 75 w 670"/>
                <a:gd name="T75" fmla="*/ 192 h 405"/>
                <a:gd name="T76" fmla="*/ 670 w 670"/>
                <a:gd name="T77" fmla="*/ 192 h 405"/>
                <a:gd name="T78" fmla="*/ 595 w 670"/>
                <a:gd name="T79" fmla="*/ 192 h 405"/>
                <a:gd name="T80" fmla="*/ 595 w 670"/>
                <a:gd name="T81" fmla="*/ 266 h 405"/>
                <a:gd name="T82" fmla="*/ 670 w 670"/>
                <a:gd name="T83" fmla="*/ 266 h 405"/>
                <a:gd name="T84" fmla="*/ 670 w 670"/>
                <a:gd name="T85" fmla="*/ 192 h 405"/>
                <a:gd name="T86" fmla="*/ 308 w 670"/>
                <a:gd name="T87" fmla="*/ 192 h 405"/>
                <a:gd name="T88" fmla="*/ 234 w 670"/>
                <a:gd name="T89" fmla="*/ 192 h 405"/>
                <a:gd name="T90" fmla="*/ 234 w 670"/>
                <a:gd name="T91" fmla="*/ 266 h 405"/>
                <a:gd name="T92" fmla="*/ 308 w 670"/>
                <a:gd name="T93" fmla="*/ 266 h 405"/>
                <a:gd name="T94" fmla="*/ 308 w 670"/>
                <a:gd name="T95" fmla="*/ 192 h 405"/>
                <a:gd name="T96" fmla="*/ 436 w 670"/>
                <a:gd name="T97" fmla="*/ 192 h 405"/>
                <a:gd name="T98" fmla="*/ 362 w 670"/>
                <a:gd name="T99" fmla="*/ 192 h 405"/>
                <a:gd name="T100" fmla="*/ 362 w 670"/>
                <a:gd name="T101" fmla="*/ 266 h 405"/>
                <a:gd name="T102" fmla="*/ 436 w 670"/>
                <a:gd name="T103" fmla="*/ 266 h 405"/>
                <a:gd name="T104" fmla="*/ 436 w 670"/>
                <a:gd name="T105" fmla="*/ 192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0" h="405">
                  <a:moveTo>
                    <a:pt x="75" y="405"/>
                  </a:moveTo>
                  <a:lnTo>
                    <a:pt x="0" y="405"/>
                  </a:lnTo>
                  <a:lnTo>
                    <a:pt x="0" y="330"/>
                  </a:lnTo>
                  <a:lnTo>
                    <a:pt x="75" y="330"/>
                  </a:lnTo>
                  <a:lnTo>
                    <a:pt x="75" y="405"/>
                  </a:lnTo>
                  <a:close/>
                  <a:moveTo>
                    <a:pt x="670" y="330"/>
                  </a:moveTo>
                  <a:lnTo>
                    <a:pt x="595" y="330"/>
                  </a:lnTo>
                  <a:lnTo>
                    <a:pt x="595" y="405"/>
                  </a:lnTo>
                  <a:lnTo>
                    <a:pt x="670" y="405"/>
                  </a:lnTo>
                  <a:lnTo>
                    <a:pt x="670" y="330"/>
                  </a:lnTo>
                  <a:close/>
                  <a:moveTo>
                    <a:pt x="388" y="32"/>
                  </a:moveTo>
                  <a:lnTo>
                    <a:pt x="356" y="32"/>
                  </a:lnTo>
                  <a:lnTo>
                    <a:pt x="356" y="0"/>
                  </a:lnTo>
                  <a:lnTo>
                    <a:pt x="314" y="0"/>
                  </a:lnTo>
                  <a:lnTo>
                    <a:pt x="314" y="32"/>
                  </a:lnTo>
                  <a:lnTo>
                    <a:pt x="282" y="32"/>
                  </a:lnTo>
                  <a:lnTo>
                    <a:pt x="282" y="80"/>
                  </a:lnTo>
                  <a:lnTo>
                    <a:pt x="314" y="80"/>
                  </a:lnTo>
                  <a:lnTo>
                    <a:pt x="314" y="112"/>
                  </a:lnTo>
                  <a:lnTo>
                    <a:pt x="356" y="112"/>
                  </a:lnTo>
                  <a:lnTo>
                    <a:pt x="356" y="80"/>
                  </a:lnTo>
                  <a:lnTo>
                    <a:pt x="388" y="80"/>
                  </a:lnTo>
                  <a:lnTo>
                    <a:pt x="388" y="32"/>
                  </a:lnTo>
                  <a:close/>
                  <a:moveTo>
                    <a:pt x="308" y="330"/>
                  </a:moveTo>
                  <a:lnTo>
                    <a:pt x="234" y="330"/>
                  </a:lnTo>
                  <a:lnTo>
                    <a:pt x="234" y="405"/>
                  </a:lnTo>
                  <a:lnTo>
                    <a:pt x="308" y="405"/>
                  </a:lnTo>
                  <a:lnTo>
                    <a:pt x="308" y="330"/>
                  </a:lnTo>
                  <a:close/>
                  <a:moveTo>
                    <a:pt x="436" y="330"/>
                  </a:moveTo>
                  <a:lnTo>
                    <a:pt x="362" y="330"/>
                  </a:lnTo>
                  <a:lnTo>
                    <a:pt x="362" y="405"/>
                  </a:lnTo>
                  <a:lnTo>
                    <a:pt x="436" y="405"/>
                  </a:lnTo>
                  <a:lnTo>
                    <a:pt x="436" y="330"/>
                  </a:lnTo>
                  <a:close/>
                  <a:moveTo>
                    <a:pt x="75" y="192"/>
                  </a:moveTo>
                  <a:lnTo>
                    <a:pt x="0" y="192"/>
                  </a:lnTo>
                  <a:lnTo>
                    <a:pt x="0" y="266"/>
                  </a:lnTo>
                  <a:lnTo>
                    <a:pt x="75" y="266"/>
                  </a:lnTo>
                  <a:lnTo>
                    <a:pt x="75" y="192"/>
                  </a:lnTo>
                  <a:close/>
                  <a:moveTo>
                    <a:pt x="670" y="192"/>
                  </a:moveTo>
                  <a:lnTo>
                    <a:pt x="595" y="192"/>
                  </a:lnTo>
                  <a:lnTo>
                    <a:pt x="595" y="266"/>
                  </a:lnTo>
                  <a:lnTo>
                    <a:pt x="670" y="266"/>
                  </a:lnTo>
                  <a:lnTo>
                    <a:pt x="670" y="192"/>
                  </a:lnTo>
                  <a:close/>
                  <a:moveTo>
                    <a:pt x="308" y="192"/>
                  </a:moveTo>
                  <a:lnTo>
                    <a:pt x="234" y="192"/>
                  </a:lnTo>
                  <a:lnTo>
                    <a:pt x="234" y="266"/>
                  </a:lnTo>
                  <a:lnTo>
                    <a:pt x="308" y="266"/>
                  </a:lnTo>
                  <a:lnTo>
                    <a:pt x="308" y="192"/>
                  </a:lnTo>
                  <a:close/>
                  <a:moveTo>
                    <a:pt x="436" y="192"/>
                  </a:moveTo>
                  <a:lnTo>
                    <a:pt x="362" y="192"/>
                  </a:lnTo>
                  <a:lnTo>
                    <a:pt x="362" y="266"/>
                  </a:lnTo>
                  <a:lnTo>
                    <a:pt x="436" y="266"/>
                  </a:lnTo>
                  <a:lnTo>
                    <a:pt x="436" y="19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4" name="Group 4"/>
          <p:cNvGrpSpPr>
            <a:grpSpLocks noChangeAspect="1"/>
          </p:cNvGrpSpPr>
          <p:nvPr/>
        </p:nvGrpSpPr>
        <p:grpSpPr bwMode="auto">
          <a:xfrm>
            <a:off x="3465512" y="3548402"/>
            <a:ext cx="366961" cy="300848"/>
            <a:chOff x="2386" y="1215"/>
            <a:chExt cx="988" cy="810"/>
          </a:xfrm>
        </p:grpSpPr>
        <p:sp>
          <p:nvSpPr>
            <p:cNvPr id="685" name="Freeform 5"/>
            <p:cNvSpPr>
              <a:spLocks/>
            </p:cNvSpPr>
            <p:nvPr/>
          </p:nvSpPr>
          <p:spPr bwMode="auto">
            <a:xfrm>
              <a:off x="2450" y="1242"/>
              <a:ext cx="510" cy="762"/>
            </a:xfrm>
            <a:custGeom>
              <a:avLst/>
              <a:gdLst>
                <a:gd name="T0" fmla="*/ 430 w 510"/>
                <a:gd name="T1" fmla="*/ 602 h 762"/>
                <a:gd name="T2" fmla="*/ 430 w 510"/>
                <a:gd name="T3" fmla="*/ 0 h 762"/>
                <a:gd name="T4" fmla="*/ 260 w 510"/>
                <a:gd name="T5" fmla="*/ 0 h 762"/>
                <a:gd name="T6" fmla="*/ 260 w 510"/>
                <a:gd name="T7" fmla="*/ 191 h 762"/>
                <a:gd name="T8" fmla="*/ 0 w 510"/>
                <a:gd name="T9" fmla="*/ 191 h 762"/>
                <a:gd name="T10" fmla="*/ 0 w 510"/>
                <a:gd name="T11" fmla="*/ 762 h 762"/>
                <a:gd name="T12" fmla="*/ 260 w 510"/>
                <a:gd name="T13" fmla="*/ 762 h 762"/>
                <a:gd name="T14" fmla="*/ 313 w 510"/>
                <a:gd name="T15" fmla="*/ 762 h 762"/>
                <a:gd name="T16" fmla="*/ 430 w 510"/>
                <a:gd name="T17" fmla="*/ 762 h 762"/>
                <a:gd name="T18" fmla="*/ 430 w 510"/>
                <a:gd name="T19" fmla="*/ 762 h 762"/>
                <a:gd name="T20" fmla="*/ 510 w 510"/>
                <a:gd name="T21" fmla="*/ 762 h 762"/>
                <a:gd name="T22" fmla="*/ 510 w 510"/>
                <a:gd name="T23" fmla="*/ 602 h 762"/>
                <a:gd name="T24" fmla="*/ 430 w 510"/>
                <a:gd name="T25" fmla="*/ 602 h 7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0" h="762">
                  <a:moveTo>
                    <a:pt x="430" y="602"/>
                  </a:moveTo>
                  <a:lnTo>
                    <a:pt x="430" y="0"/>
                  </a:lnTo>
                  <a:lnTo>
                    <a:pt x="260" y="0"/>
                  </a:lnTo>
                  <a:lnTo>
                    <a:pt x="260" y="191"/>
                  </a:lnTo>
                  <a:lnTo>
                    <a:pt x="0" y="191"/>
                  </a:lnTo>
                  <a:lnTo>
                    <a:pt x="0" y="762"/>
                  </a:lnTo>
                  <a:lnTo>
                    <a:pt x="260" y="762"/>
                  </a:lnTo>
                  <a:lnTo>
                    <a:pt x="313" y="762"/>
                  </a:lnTo>
                  <a:lnTo>
                    <a:pt x="430" y="762"/>
                  </a:lnTo>
                  <a:lnTo>
                    <a:pt x="430" y="762"/>
                  </a:lnTo>
                  <a:lnTo>
                    <a:pt x="510" y="762"/>
                  </a:lnTo>
                  <a:lnTo>
                    <a:pt x="510" y="602"/>
                  </a:lnTo>
                  <a:lnTo>
                    <a:pt x="430" y="60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Freeform 6"/>
            <p:cNvSpPr>
              <a:spLocks/>
            </p:cNvSpPr>
            <p:nvPr/>
          </p:nvSpPr>
          <p:spPr bwMode="auto">
            <a:xfrm>
              <a:off x="2880" y="1242"/>
              <a:ext cx="430" cy="778"/>
            </a:xfrm>
            <a:custGeom>
              <a:avLst/>
              <a:gdLst>
                <a:gd name="T0" fmla="*/ 430 w 430"/>
                <a:gd name="T1" fmla="*/ 191 h 778"/>
                <a:gd name="T2" fmla="*/ 170 w 430"/>
                <a:gd name="T3" fmla="*/ 191 h 778"/>
                <a:gd name="T4" fmla="*/ 170 w 430"/>
                <a:gd name="T5" fmla="*/ 0 h 778"/>
                <a:gd name="T6" fmla="*/ 0 w 430"/>
                <a:gd name="T7" fmla="*/ 0 h 778"/>
                <a:gd name="T8" fmla="*/ 0 w 430"/>
                <a:gd name="T9" fmla="*/ 602 h 778"/>
                <a:gd name="T10" fmla="*/ 80 w 430"/>
                <a:gd name="T11" fmla="*/ 602 h 778"/>
                <a:gd name="T12" fmla="*/ 80 w 430"/>
                <a:gd name="T13" fmla="*/ 762 h 778"/>
                <a:gd name="T14" fmla="*/ 0 w 430"/>
                <a:gd name="T15" fmla="*/ 762 h 778"/>
                <a:gd name="T16" fmla="*/ 0 w 430"/>
                <a:gd name="T17" fmla="*/ 778 h 778"/>
                <a:gd name="T18" fmla="*/ 170 w 430"/>
                <a:gd name="T19" fmla="*/ 778 h 778"/>
                <a:gd name="T20" fmla="*/ 170 w 430"/>
                <a:gd name="T21" fmla="*/ 740 h 778"/>
                <a:gd name="T22" fmla="*/ 430 w 430"/>
                <a:gd name="T23" fmla="*/ 740 h 778"/>
                <a:gd name="T24" fmla="*/ 430 w 430"/>
                <a:gd name="T25" fmla="*/ 191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0" h="778">
                  <a:moveTo>
                    <a:pt x="430" y="191"/>
                  </a:moveTo>
                  <a:lnTo>
                    <a:pt x="170" y="191"/>
                  </a:lnTo>
                  <a:lnTo>
                    <a:pt x="170" y="0"/>
                  </a:lnTo>
                  <a:lnTo>
                    <a:pt x="0" y="0"/>
                  </a:lnTo>
                  <a:lnTo>
                    <a:pt x="0" y="602"/>
                  </a:lnTo>
                  <a:lnTo>
                    <a:pt x="80" y="602"/>
                  </a:lnTo>
                  <a:lnTo>
                    <a:pt x="80" y="762"/>
                  </a:lnTo>
                  <a:lnTo>
                    <a:pt x="0" y="762"/>
                  </a:lnTo>
                  <a:lnTo>
                    <a:pt x="0" y="778"/>
                  </a:lnTo>
                  <a:lnTo>
                    <a:pt x="170" y="778"/>
                  </a:lnTo>
                  <a:lnTo>
                    <a:pt x="170" y="740"/>
                  </a:lnTo>
                  <a:lnTo>
                    <a:pt x="430" y="740"/>
                  </a:lnTo>
                  <a:lnTo>
                    <a:pt x="430" y="19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7"/>
            <p:cNvSpPr>
              <a:spLocks noEditPoints="1"/>
            </p:cNvSpPr>
            <p:nvPr/>
          </p:nvSpPr>
          <p:spPr bwMode="auto">
            <a:xfrm>
              <a:off x="2386" y="1215"/>
              <a:ext cx="988" cy="810"/>
            </a:xfrm>
            <a:custGeom>
              <a:avLst/>
              <a:gdLst>
                <a:gd name="T0" fmla="*/ 946 w 988"/>
                <a:gd name="T1" fmla="*/ 767 h 810"/>
                <a:gd name="T2" fmla="*/ 946 w 988"/>
                <a:gd name="T3" fmla="*/ 197 h 810"/>
                <a:gd name="T4" fmla="*/ 685 w 988"/>
                <a:gd name="T5" fmla="*/ 197 h 810"/>
                <a:gd name="T6" fmla="*/ 685 w 988"/>
                <a:gd name="T7" fmla="*/ 0 h 810"/>
                <a:gd name="T8" fmla="*/ 303 w 988"/>
                <a:gd name="T9" fmla="*/ 0 h 810"/>
                <a:gd name="T10" fmla="*/ 303 w 988"/>
                <a:gd name="T11" fmla="*/ 197 h 810"/>
                <a:gd name="T12" fmla="*/ 42 w 988"/>
                <a:gd name="T13" fmla="*/ 197 h 810"/>
                <a:gd name="T14" fmla="*/ 42 w 988"/>
                <a:gd name="T15" fmla="*/ 767 h 810"/>
                <a:gd name="T16" fmla="*/ 0 w 988"/>
                <a:gd name="T17" fmla="*/ 767 h 810"/>
                <a:gd name="T18" fmla="*/ 0 w 988"/>
                <a:gd name="T19" fmla="*/ 810 h 810"/>
                <a:gd name="T20" fmla="*/ 42 w 988"/>
                <a:gd name="T21" fmla="*/ 810 h 810"/>
                <a:gd name="T22" fmla="*/ 303 w 988"/>
                <a:gd name="T23" fmla="*/ 810 h 810"/>
                <a:gd name="T24" fmla="*/ 345 w 988"/>
                <a:gd name="T25" fmla="*/ 810 h 810"/>
                <a:gd name="T26" fmla="*/ 643 w 988"/>
                <a:gd name="T27" fmla="*/ 810 h 810"/>
                <a:gd name="T28" fmla="*/ 685 w 988"/>
                <a:gd name="T29" fmla="*/ 810 h 810"/>
                <a:gd name="T30" fmla="*/ 946 w 988"/>
                <a:gd name="T31" fmla="*/ 810 h 810"/>
                <a:gd name="T32" fmla="*/ 988 w 988"/>
                <a:gd name="T33" fmla="*/ 810 h 810"/>
                <a:gd name="T34" fmla="*/ 988 w 988"/>
                <a:gd name="T35" fmla="*/ 767 h 810"/>
                <a:gd name="T36" fmla="*/ 946 w 988"/>
                <a:gd name="T37" fmla="*/ 767 h 810"/>
                <a:gd name="T38" fmla="*/ 303 w 988"/>
                <a:gd name="T39" fmla="*/ 767 h 810"/>
                <a:gd name="T40" fmla="*/ 85 w 988"/>
                <a:gd name="T41" fmla="*/ 767 h 810"/>
                <a:gd name="T42" fmla="*/ 85 w 988"/>
                <a:gd name="T43" fmla="*/ 240 h 810"/>
                <a:gd name="T44" fmla="*/ 303 w 988"/>
                <a:gd name="T45" fmla="*/ 240 h 810"/>
                <a:gd name="T46" fmla="*/ 303 w 988"/>
                <a:gd name="T47" fmla="*/ 767 h 810"/>
                <a:gd name="T48" fmla="*/ 441 w 988"/>
                <a:gd name="T49" fmla="*/ 767 h 810"/>
                <a:gd name="T50" fmla="*/ 441 w 988"/>
                <a:gd name="T51" fmla="*/ 650 h 810"/>
                <a:gd name="T52" fmla="*/ 547 w 988"/>
                <a:gd name="T53" fmla="*/ 650 h 810"/>
                <a:gd name="T54" fmla="*/ 547 w 988"/>
                <a:gd name="T55" fmla="*/ 767 h 810"/>
                <a:gd name="T56" fmla="*/ 441 w 988"/>
                <a:gd name="T57" fmla="*/ 767 h 810"/>
                <a:gd name="T58" fmla="*/ 643 w 988"/>
                <a:gd name="T59" fmla="*/ 197 h 810"/>
                <a:gd name="T60" fmla="*/ 643 w 988"/>
                <a:gd name="T61" fmla="*/ 767 h 810"/>
                <a:gd name="T62" fmla="*/ 595 w 988"/>
                <a:gd name="T63" fmla="*/ 767 h 810"/>
                <a:gd name="T64" fmla="*/ 595 w 988"/>
                <a:gd name="T65" fmla="*/ 607 h 810"/>
                <a:gd name="T66" fmla="*/ 393 w 988"/>
                <a:gd name="T67" fmla="*/ 607 h 810"/>
                <a:gd name="T68" fmla="*/ 393 w 988"/>
                <a:gd name="T69" fmla="*/ 767 h 810"/>
                <a:gd name="T70" fmla="*/ 345 w 988"/>
                <a:gd name="T71" fmla="*/ 767 h 810"/>
                <a:gd name="T72" fmla="*/ 345 w 988"/>
                <a:gd name="T73" fmla="*/ 197 h 810"/>
                <a:gd name="T74" fmla="*/ 345 w 988"/>
                <a:gd name="T75" fmla="*/ 48 h 810"/>
                <a:gd name="T76" fmla="*/ 643 w 988"/>
                <a:gd name="T77" fmla="*/ 48 h 810"/>
                <a:gd name="T78" fmla="*/ 643 w 988"/>
                <a:gd name="T79" fmla="*/ 197 h 810"/>
                <a:gd name="T80" fmla="*/ 903 w 988"/>
                <a:gd name="T81" fmla="*/ 767 h 810"/>
                <a:gd name="T82" fmla="*/ 685 w 988"/>
                <a:gd name="T83" fmla="*/ 767 h 810"/>
                <a:gd name="T84" fmla="*/ 685 w 988"/>
                <a:gd name="T85" fmla="*/ 240 h 810"/>
                <a:gd name="T86" fmla="*/ 903 w 988"/>
                <a:gd name="T87" fmla="*/ 240 h 810"/>
                <a:gd name="T88" fmla="*/ 903 w 988"/>
                <a:gd name="T89" fmla="*/ 767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88" h="810">
                  <a:moveTo>
                    <a:pt x="946" y="767"/>
                  </a:moveTo>
                  <a:lnTo>
                    <a:pt x="946" y="197"/>
                  </a:lnTo>
                  <a:lnTo>
                    <a:pt x="685" y="197"/>
                  </a:lnTo>
                  <a:lnTo>
                    <a:pt x="685" y="0"/>
                  </a:lnTo>
                  <a:lnTo>
                    <a:pt x="303" y="0"/>
                  </a:lnTo>
                  <a:lnTo>
                    <a:pt x="303" y="197"/>
                  </a:lnTo>
                  <a:lnTo>
                    <a:pt x="42" y="197"/>
                  </a:lnTo>
                  <a:lnTo>
                    <a:pt x="42" y="767"/>
                  </a:lnTo>
                  <a:lnTo>
                    <a:pt x="0" y="767"/>
                  </a:lnTo>
                  <a:lnTo>
                    <a:pt x="0" y="810"/>
                  </a:lnTo>
                  <a:lnTo>
                    <a:pt x="42" y="810"/>
                  </a:lnTo>
                  <a:lnTo>
                    <a:pt x="303" y="810"/>
                  </a:lnTo>
                  <a:lnTo>
                    <a:pt x="345" y="810"/>
                  </a:lnTo>
                  <a:lnTo>
                    <a:pt x="643" y="810"/>
                  </a:lnTo>
                  <a:lnTo>
                    <a:pt x="685" y="810"/>
                  </a:lnTo>
                  <a:lnTo>
                    <a:pt x="946" y="810"/>
                  </a:lnTo>
                  <a:lnTo>
                    <a:pt x="988" y="810"/>
                  </a:lnTo>
                  <a:lnTo>
                    <a:pt x="988" y="767"/>
                  </a:lnTo>
                  <a:lnTo>
                    <a:pt x="946" y="767"/>
                  </a:lnTo>
                  <a:close/>
                  <a:moveTo>
                    <a:pt x="303" y="767"/>
                  </a:moveTo>
                  <a:lnTo>
                    <a:pt x="85" y="767"/>
                  </a:lnTo>
                  <a:lnTo>
                    <a:pt x="85" y="240"/>
                  </a:lnTo>
                  <a:lnTo>
                    <a:pt x="303" y="240"/>
                  </a:lnTo>
                  <a:lnTo>
                    <a:pt x="303" y="767"/>
                  </a:lnTo>
                  <a:close/>
                  <a:moveTo>
                    <a:pt x="441" y="767"/>
                  </a:moveTo>
                  <a:lnTo>
                    <a:pt x="441" y="650"/>
                  </a:lnTo>
                  <a:lnTo>
                    <a:pt x="547" y="650"/>
                  </a:lnTo>
                  <a:lnTo>
                    <a:pt x="547" y="767"/>
                  </a:lnTo>
                  <a:lnTo>
                    <a:pt x="441" y="767"/>
                  </a:lnTo>
                  <a:close/>
                  <a:moveTo>
                    <a:pt x="643" y="197"/>
                  </a:moveTo>
                  <a:lnTo>
                    <a:pt x="643" y="767"/>
                  </a:lnTo>
                  <a:lnTo>
                    <a:pt x="595" y="767"/>
                  </a:lnTo>
                  <a:lnTo>
                    <a:pt x="595" y="607"/>
                  </a:lnTo>
                  <a:lnTo>
                    <a:pt x="393" y="607"/>
                  </a:lnTo>
                  <a:lnTo>
                    <a:pt x="393" y="767"/>
                  </a:lnTo>
                  <a:lnTo>
                    <a:pt x="345" y="767"/>
                  </a:lnTo>
                  <a:lnTo>
                    <a:pt x="345" y="197"/>
                  </a:lnTo>
                  <a:lnTo>
                    <a:pt x="345" y="48"/>
                  </a:lnTo>
                  <a:lnTo>
                    <a:pt x="643" y="48"/>
                  </a:lnTo>
                  <a:lnTo>
                    <a:pt x="643" y="197"/>
                  </a:lnTo>
                  <a:close/>
                  <a:moveTo>
                    <a:pt x="903" y="767"/>
                  </a:moveTo>
                  <a:lnTo>
                    <a:pt x="685" y="767"/>
                  </a:lnTo>
                  <a:lnTo>
                    <a:pt x="685" y="240"/>
                  </a:lnTo>
                  <a:lnTo>
                    <a:pt x="903" y="240"/>
                  </a:lnTo>
                  <a:lnTo>
                    <a:pt x="903" y="76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8"/>
            <p:cNvSpPr>
              <a:spLocks noEditPoints="1"/>
            </p:cNvSpPr>
            <p:nvPr/>
          </p:nvSpPr>
          <p:spPr bwMode="auto">
            <a:xfrm>
              <a:off x="2545" y="1343"/>
              <a:ext cx="670" cy="405"/>
            </a:xfrm>
            <a:custGeom>
              <a:avLst/>
              <a:gdLst>
                <a:gd name="T0" fmla="*/ 75 w 670"/>
                <a:gd name="T1" fmla="*/ 405 h 405"/>
                <a:gd name="T2" fmla="*/ 0 w 670"/>
                <a:gd name="T3" fmla="*/ 405 h 405"/>
                <a:gd name="T4" fmla="*/ 0 w 670"/>
                <a:gd name="T5" fmla="*/ 330 h 405"/>
                <a:gd name="T6" fmla="*/ 75 w 670"/>
                <a:gd name="T7" fmla="*/ 330 h 405"/>
                <a:gd name="T8" fmla="*/ 75 w 670"/>
                <a:gd name="T9" fmla="*/ 405 h 405"/>
                <a:gd name="T10" fmla="*/ 670 w 670"/>
                <a:gd name="T11" fmla="*/ 330 h 405"/>
                <a:gd name="T12" fmla="*/ 595 w 670"/>
                <a:gd name="T13" fmla="*/ 330 h 405"/>
                <a:gd name="T14" fmla="*/ 595 w 670"/>
                <a:gd name="T15" fmla="*/ 405 h 405"/>
                <a:gd name="T16" fmla="*/ 670 w 670"/>
                <a:gd name="T17" fmla="*/ 405 h 405"/>
                <a:gd name="T18" fmla="*/ 670 w 670"/>
                <a:gd name="T19" fmla="*/ 330 h 405"/>
                <a:gd name="T20" fmla="*/ 388 w 670"/>
                <a:gd name="T21" fmla="*/ 32 h 405"/>
                <a:gd name="T22" fmla="*/ 356 w 670"/>
                <a:gd name="T23" fmla="*/ 32 h 405"/>
                <a:gd name="T24" fmla="*/ 356 w 670"/>
                <a:gd name="T25" fmla="*/ 0 h 405"/>
                <a:gd name="T26" fmla="*/ 314 w 670"/>
                <a:gd name="T27" fmla="*/ 0 h 405"/>
                <a:gd name="T28" fmla="*/ 314 w 670"/>
                <a:gd name="T29" fmla="*/ 32 h 405"/>
                <a:gd name="T30" fmla="*/ 282 w 670"/>
                <a:gd name="T31" fmla="*/ 32 h 405"/>
                <a:gd name="T32" fmla="*/ 282 w 670"/>
                <a:gd name="T33" fmla="*/ 80 h 405"/>
                <a:gd name="T34" fmla="*/ 314 w 670"/>
                <a:gd name="T35" fmla="*/ 80 h 405"/>
                <a:gd name="T36" fmla="*/ 314 w 670"/>
                <a:gd name="T37" fmla="*/ 112 h 405"/>
                <a:gd name="T38" fmla="*/ 356 w 670"/>
                <a:gd name="T39" fmla="*/ 112 h 405"/>
                <a:gd name="T40" fmla="*/ 356 w 670"/>
                <a:gd name="T41" fmla="*/ 80 h 405"/>
                <a:gd name="T42" fmla="*/ 388 w 670"/>
                <a:gd name="T43" fmla="*/ 80 h 405"/>
                <a:gd name="T44" fmla="*/ 388 w 670"/>
                <a:gd name="T45" fmla="*/ 32 h 405"/>
                <a:gd name="T46" fmla="*/ 308 w 670"/>
                <a:gd name="T47" fmla="*/ 330 h 405"/>
                <a:gd name="T48" fmla="*/ 234 w 670"/>
                <a:gd name="T49" fmla="*/ 330 h 405"/>
                <a:gd name="T50" fmla="*/ 234 w 670"/>
                <a:gd name="T51" fmla="*/ 405 h 405"/>
                <a:gd name="T52" fmla="*/ 308 w 670"/>
                <a:gd name="T53" fmla="*/ 405 h 405"/>
                <a:gd name="T54" fmla="*/ 308 w 670"/>
                <a:gd name="T55" fmla="*/ 330 h 405"/>
                <a:gd name="T56" fmla="*/ 436 w 670"/>
                <a:gd name="T57" fmla="*/ 330 h 405"/>
                <a:gd name="T58" fmla="*/ 362 w 670"/>
                <a:gd name="T59" fmla="*/ 330 h 405"/>
                <a:gd name="T60" fmla="*/ 362 w 670"/>
                <a:gd name="T61" fmla="*/ 405 h 405"/>
                <a:gd name="T62" fmla="*/ 436 w 670"/>
                <a:gd name="T63" fmla="*/ 405 h 405"/>
                <a:gd name="T64" fmla="*/ 436 w 670"/>
                <a:gd name="T65" fmla="*/ 330 h 405"/>
                <a:gd name="T66" fmla="*/ 75 w 670"/>
                <a:gd name="T67" fmla="*/ 192 h 405"/>
                <a:gd name="T68" fmla="*/ 0 w 670"/>
                <a:gd name="T69" fmla="*/ 192 h 405"/>
                <a:gd name="T70" fmla="*/ 0 w 670"/>
                <a:gd name="T71" fmla="*/ 266 h 405"/>
                <a:gd name="T72" fmla="*/ 75 w 670"/>
                <a:gd name="T73" fmla="*/ 266 h 405"/>
                <a:gd name="T74" fmla="*/ 75 w 670"/>
                <a:gd name="T75" fmla="*/ 192 h 405"/>
                <a:gd name="T76" fmla="*/ 670 w 670"/>
                <a:gd name="T77" fmla="*/ 192 h 405"/>
                <a:gd name="T78" fmla="*/ 595 w 670"/>
                <a:gd name="T79" fmla="*/ 192 h 405"/>
                <a:gd name="T80" fmla="*/ 595 w 670"/>
                <a:gd name="T81" fmla="*/ 266 h 405"/>
                <a:gd name="T82" fmla="*/ 670 w 670"/>
                <a:gd name="T83" fmla="*/ 266 h 405"/>
                <a:gd name="T84" fmla="*/ 670 w 670"/>
                <a:gd name="T85" fmla="*/ 192 h 405"/>
                <a:gd name="T86" fmla="*/ 308 w 670"/>
                <a:gd name="T87" fmla="*/ 192 h 405"/>
                <a:gd name="T88" fmla="*/ 234 w 670"/>
                <a:gd name="T89" fmla="*/ 192 h 405"/>
                <a:gd name="T90" fmla="*/ 234 w 670"/>
                <a:gd name="T91" fmla="*/ 266 h 405"/>
                <a:gd name="T92" fmla="*/ 308 w 670"/>
                <a:gd name="T93" fmla="*/ 266 h 405"/>
                <a:gd name="T94" fmla="*/ 308 w 670"/>
                <a:gd name="T95" fmla="*/ 192 h 405"/>
                <a:gd name="T96" fmla="*/ 436 w 670"/>
                <a:gd name="T97" fmla="*/ 192 h 405"/>
                <a:gd name="T98" fmla="*/ 362 w 670"/>
                <a:gd name="T99" fmla="*/ 192 h 405"/>
                <a:gd name="T100" fmla="*/ 362 w 670"/>
                <a:gd name="T101" fmla="*/ 266 h 405"/>
                <a:gd name="T102" fmla="*/ 436 w 670"/>
                <a:gd name="T103" fmla="*/ 266 h 405"/>
                <a:gd name="T104" fmla="*/ 436 w 670"/>
                <a:gd name="T105" fmla="*/ 192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0" h="405">
                  <a:moveTo>
                    <a:pt x="75" y="405"/>
                  </a:moveTo>
                  <a:lnTo>
                    <a:pt x="0" y="405"/>
                  </a:lnTo>
                  <a:lnTo>
                    <a:pt x="0" y="330"/>
                  </a:lnTo>
                  <a:lnTo>
                    <a:pt x="75" y="330"/>
                  </a:lnTo>
                  <a:lnTo>
                    <a:pt x="75" y="405"/>
                  </a:lnTo>
                  <a:close/>
                  <a:moveTo>
                    <a:pt x="670" y="330"/>
                  </a:moveTo>
                  <a:lnTo>
                    <a:pt x="595" y="330"/>
                  </a:lnTo>
                  <a:lnTo>
                    <a:pt x="595" y="405"/>
                  </a:lnTo>
                  <a:lnTo>
                    <a:pt x="670" y="405"/>
                  </a:lnTo>
                  <a:lnTo>
                    <a:pt x="670" y="330"/>
                  </a:lnTo>
                  <a:close/>
                  <a:moveTo>
                    <a:pt x="388" y="32"/>
                  </a:moveTo>
                  <a:lnTo>
                    <a:pt x="356" y="32"/>
                  </a:lnTo>
                  <a:lnTo>
                    <a:pt x="356" y="0"/>
                  </a:lnTo>
                  <a:lnTo>
                    <a:pt x="314" y="0"/>
                  </a:lnTo>
                  <a:lnTo>
                    <a:pt x="314" y="32"/>
                  </a:lnTo>
                  <a:lnTo>
                    <a:pt x="282" y="32"/>
                  </a:lnTo>
                  <a:lnTo>
                    <a:pt x="282" y="80"/>
                  </a:lnTo>
                  <a:lnTo>
                    <a:pt x="314" y="80"/>
                  </a:lnTo>
                  <a:lnTo>
                    <a:pt x="314" y="112"/>
                  </a:lnTo>
                  <a:lnTo>
                    <a:pt x="356" y="112"/>
                  </a:lnTo>
                  <a:lnTo>
                    <a:pt x="356" y="80"/>
                  </a:lnTo>
                  <a:lnTo>
                    <a:pt x="388" y="80"/>
                  </a:lnTo>
                  <a:lnTo>
                    <a:pt x="388" y="32"/>
                  </a:lnTo>
                  <a:close/>
                  <a:moveTo>
                    <a:pt x="308" y="330"/>
                  </a:moveTo>
                  <a:lnTo>
                    <a:pt x="234" y="330"/>
                  </a:lnTo>
                  <a:lnTo>
                    <a:pt x="234" y="405"/>
                  </a:lnTo>
                  <a:lnTo>
                    <a:pt x="308" y="405"/>
                  </a:lnTo>
                  <a:lnTo>
                    <a:pt x="308" y="330"/>
                  </a:lnTo>
                  <a:close/>
                  <a:moveTo>
                    <a:pt x="436" y="330"/>
                  </a:moveTo>
                  <a:lnTo>
                    <a:pt x="362" y="330"/>
                  </a:lnTo>
                  <a:lnTo>
                    <a:pt x="362" y="405"/>
                  </a:lnTo>
                  <a:lnTo>
                    <a:pt x="436" y="405"/>
                  </a:lnTo>
                  <a:lnTo>
                    <a:pt x="436" y="330"/>
                  </a:lnTo>
                  <a:close/>
                  <a:moveTo>
                    <a:pt x="75" y="192"/>
                  </a:moveTo>
                  <a:lnTo>
                    <a:pt x="0" y="192"/>
                  </a:lnTo>
                  <a:lnTo>
                    <a:pt x="0" y="266"/>
                  </a:lnTo>
                  <a:lnTo>
                    <a:pt x="75" y="266"/>
                  </a:lnTo>
                  <a:lnTo>
                    <a:pt x="75" y="192"/>
                  </a:lnTo>
                  <a:close/>
                  <a:moveTo>
                    <a:pt x="670" y="192"/>
                  </a:moveTo>
                  <a:lnTo>
                    <a:pt x="595" y="192"/>
                  </a:lnTo>
                  <a:lnTo>
                    <a:pt x="595" y="266"/>
                  </a:lnTo>
                  <a:lnTo>
                    <a:pt x="670" y="266"/>
                  </a:lnTo>
                  <a:lnTo>
                    <a:pt x="670" y="192"/>
                  </a:lnTo>
                  <a:close/>
                  <a:moveTo>
                    <a:pt x="308" y="192"/>
                  </a:moveTo>
                  <a:lnTo>
                    <a:pt x="234" y="192"/>
                  </a:lnTo>
                  <a:lnTo>
                    <a:pt x="234" y="266"/>
                  </a:lnTo>
                  <a:lnTo>
                    <a:pt x="308" y="266"/>
                  </a:lnTo>
                  <a:lnTo>
                    <a:pt x="308" y="192"/>
                  </a:lnTo>
                  <a:close/>
                  <a:moveTo>
                    <a:pt x="436" y="192"/>
                  </a:moveTo>
                  <a:lnTo>
                    <a:pt x="362" y="192"/>
                  </a:lnTo>
                  <a:lnTo>
                    <a:pt x="362" y="266"/>
                  </a:lnTo>
                  <a:lnTo>
                    <a:pt x="436" y="266"/>
                  </a:lnTo>
                  <a:lnTo>
                    <a:pt x="436" y="19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9" name="Group 688"/>
          <p:cNvGrpSpPr/>
          <p:nvPr/>
        </p:nvGrpSpPr>
        <p:grpSpPr>
          <a:xfrm>
            <a:off x="3406373" y="4070350"/>
            <a:ext cx="490670" cy="490670"/>
            <a:chOff x="3545392" y="4162069"/>
            <a:chExt cx="555626" cy="555625"/>
          </a:xfrm>
        </p:grpSpPr>
        <p:sp>
          <p:nvSpPr>
            <p:cNvPr id="690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29"/>
            <p:cNvSpPr>
              <a:spLocks/>
            </p:cNvSpPr>
            <p:nvPr/>
          </p:nvSpPr>
          <p:spPr bwMode="auto">
            <a:xfrm>
              <a:off x="3614553" y="4348320"/>
              <a:ext cx="486465" cy="369374"/>
            </a:xfrm>
            <a:custGeom>
              <a:avLst/>
              <a:gdLst>
                <a:gd name="T0" fmla="*/ 173 w 232"/>
                <a:gd name="T1" fmla="*/ 0 h 194"/>
                <a:gd name="T2" fmla="*/ 171 w 232"/>
                <a:gd name="T3" fmla="*/ 107 h 194"/>
                <a:gd name="T4" fmla="*/ 0 w 232"/>
                <a:gd name="T5" fmla="*/ 107 h 194"/>
                <a:gd name="T6" fmla="*/ 86 w 232"/>
                <a:gd name="T7" fmla="*/ 194 h 194"/>
                <a:gd name="T8" fmla="*/ 232 w 232"/>
                <a:gd name="T9" fmla="*/ 194 h 194"/>
                <a:gd name="T10" fmla="*/ 232 w 232"/>
                <a:gd name="T11" fmla="*/ 60 h 194"/>
                <a:gd name="T12" fmla="*/ 173 w 232"/>
                <a:gd name="T13" fmla="*/ 0 h 194"/>
                <a:gd name="connsiteX0" fmla="*/ 8160 w 10000"/>
                <a:gd name="connsiteY0" fmla="*/ 0 h 7231"/>
                <a:gd name="connsiteX1" fmla="*/ 7371 w 10000"/>
                <a:gd name="connsiteY1" fmla="*/ 2746 h 7231"/>
                <a:gd name="connsiteX2" fmla="*/ 0 w 10000"/>
                <a:gd name="connsiteY2" fmla="*/ 2746 h 7231"/>
                <a:gd name="connsiteX3" fmla="*/ 3707 w 10000"/>
                <a:gd name="connsiteY3" fmla="*/ 7231 h 7231"/>
                <a:gd name="connsiteX4" fmla="*/ 10000 w 10000"/>
                <a:gd name="connsiteY4" fmla="*/ 7231 h 7231"/>
                <a:gd name="connsiteX5" fmla="*/ 10000 w 10000"/>
                <a:gd name="connsiteY5" fmla="*/ 324 h 7231"/>
                <a:gd name="connsiteX6" fmla="*/ 8160 w 10000"/>
                <a:gd name="connsiteY6" fmla="*/ 0 h 7231"/>
                <a:gd name="connsiteX0" fmla="*/ 8160 w 10000"/>
                <a:gd name="connsiteY0" fmla="*/ 0 h 10000"/>
                <a:gd name="connsiteX1" fmla="*/ 7371 w 10000"/>
                <a:gd name="connsiteY1" fmla="*/ 3798 h 10000"/>
                <a:gd name="connsiteX2" fmla="*/ 0 w 10000"/>
                <a:gd name="connsiteY2" fmla="*/ 3798 h 10000"/>
                <a:gd name="connsiteX3" fmla="*/ 3707 w 10000"/>
                <a:gd name="connsiteY3" fmla="*/ 10000 h 10000"/>
                <a:gd name="connsiteX4" fmla="*/ 10000 w 10000"/>
                <a:gd name="connsiteY4" fmla="*/ 10000 h 10000"/>
                <a:gd name="connsiteX5" fmla="*/ 9959 w 10000"/>
                <a:gd name="connsiteY5" fmla="*/ 2499 h 10000"/>
                <a:gd name="connsiteX6" fmla="*/ 8160 w 10000"/>
                <a:gd name="connsiteY6" fmla="*/ 0 h 10000"/>
                <a:gd name="connsiteX0" fmla="*/ 8367 w 10000"/>
                <a:gd name="connsiteY0" fmla="*/ 0 h 10274"/>
                <a:gd name="connsiteX1" fmla="*/ 7371 w 10000"/>
                <a:gd name="connsiteY1" fmla="*/ 4072 h 10274"/>
                <a:gd name="connsiteX2" fmla="*/ 0 w 10000"/>
                <a:gd name="connsiteY2" fmla="*/ 4072 h 10274"/>
                <a:gd name="connsiteX3" fmla="*/ 3707 w 10000"/>
                <a:gd name="connsiteY3" fmla="*/ 10274 h 10274"/>
                <a:gd name="connsiteX4" fmla="*/ 10000 w 10000"/>
                <a:gd name="connsiteY4" fmla="*/ 10274 h 10274"/>
                <a:gd name="connsiteX5" fmla="*/ 9959 w 10000"/>
                <a:gd name="connsiteY5" fmla="*/ 2773 h 10274"/>
                <a:gd name="connsiteX6" fmla="*/ 8367 w 10000"/>
                <a:gd name="connsiteY6" fmla="*/ 0 h 10274"/>
                <a:gd name="connsiteX0" fmla="*/ 6507 w 8140"/>
                <a:gd name="connsiteY0" fmla="*/ 0 h 10274"/>
                <a:gd name="connsiteX1" fmla="*/ 5511 w 8140"/>
                <a:gd name="connsiteY1" fmla="*/ 4072 h 10274"/>
                <a:gd name="connsiteX2" fmla="*/ 0 w 8140"/>
                <a:gd name="connsiteY2" fmla="*/ 7012 h 10274"/>
                <a:gd name="connsiteX3" fmla="*/ 1847 w 8140"/>
                <a:gd name="connsiteY3" fmla="*/ 10274 h 10274"/>
                <a:gd name="connsiteX4" fmla="*/ 8140 w 8140"/>
                <a:gd name="connsiteY4" fmla="*/ 10274 h 10274"/>
                <a:gd name="connsiteX5" fmla="*/ 8099 w 8140"/>
                <a:gd name="connsiteY5" fmla="*/ 2773 h 10274"/>
                <a:gd name="connsiteX6" fmla="*/ 6507 w 8140"/>
                <a:gd name="connsiteY6" fmla="*/ 0 h 10274"/>
                <a:gd name="connsiteX0" fmla="*/ 7994 w 10000"/>
                <a:gd name="connsiteY0" fmla="*/ 0 h 10000"/>
                <a:gd name="connsiteX1" fmla="*/ 7887 w 10000"/>
                <a:gd name="connsiteY1" fmla="*/ 6625 h 10000"/>
                <a:gd name="connsiteX2" fmla="*/ 0 w 10000"/>
                <a:gd name="connsiteY2" fmla="*/ 6825 h 10000"/>
                <a:gd name="connsiteX3" fmla="*/ 2269 w 10000"/>
                <a:gd name="connsiteY3" fmla="*/ 10000 h 10000"/>
                <a:gd name="connsiteX4" fmla="*/ 10000 w 10000"/>
                <a:gd name="connsiteY4" fmla="*/ 10000 h 10000"/>
                <a:gd name="connsiteX5" fmla="*/ 9950 w 10000"/>
                <a:gd name="connsiteY5" fmla="*/ 2699 h 10000"/>
                <a:gd name="connsiteX6" fmla="*/ 7994 w 10000"/>
                <a:gd name="connsiteY6" fmla="*/ 0 h 10000"/>
                <a:gd name="connsiteX0" fmla="*/ 6623 w 8629"/>
                <a:gd name="connsiteY0" fmla="*/ 0 h 10000"/>
                <a:gd name="connsiteX1" fmla="*/ 6516 w 8629"/>
                <a:gd name="connsiteY1" fmla="*/ 6625 h 10000"/>
                <a:gd name="connsiteX2" fmla="*/ 0 w 8629"/>
                <a:gd name="connsiteY2" fmla="*/ 6892 h 10000"/>
                <a:gd name="connsiteX3" fmla="*/ 898 w 8629"/>
                <a:gd name="connsiteY3" fmla="*/ 10000 h 10000"/>
                <a:gd name="connsiteX4" fmla="*/ 8629 w 8629"/>
                <a:gd name="connsiteY4" fmla="*/ 10000 h 10000"/>
                <a:gd name="connsiteX5" fmla="*/ 8579 w 8629"/>
                <a:gd name="connsiteY5" fmla="*/ 2699 h 10000"/>
                <a:gd name="connsiteX6" fmla="*/ 6623 w 8629"/>
                <a:gd name="connsiteY6" fmla="*/ 0 h 10000"/>
                <a:gd name="connsiteX0" fmla="*/ 9441 w 11766"/>
                <a:gd name="connsiteY0" fmla="*/ 0 h 10000"/>
                <a:gd name="connsiteX1" fmla="*/ 9317 w 11766"/>
                <a:gd name="connsiteY1" fmla="*/ 6625 h 10000"/>
                <a:gd name="connsiteX2" fmla="*/ 0 w 11766"/>
                <a:gd name="connsiteY2" fmla="*/ 6892 h 10000"/>
                <a:gd name="connsiteX3" fmla="*/ 2807 w 11766"/>
                <a:gd name="connsiteY3" fmla="*/ 10000 h 10000"/>
                <a:gd name="connsiteX4" fmla="*/ 11766 w 11766"/>
                <a:gd name="connsiteY4" fmla="*/ 10000 h 10000"/>
                <a:gd name="connsiteX5" fmla="*/ 11708 w 11766"/>
                <a:gd name="connsiteY5" fmla="*/ 2699 h 10000"/>
                <a:gd name="connsiteX6" fmla="*/ 9441 w 11766"/>
                <a:gd name="connsiteY6" fmla="*/ 0 h 10000"/>
                <a:gd name="connsiteX0" fmla="*/ 9323 w 11648"/>
                <a:gd name="connsiteY0" fmla="*/ 0 h 10000"/>
                <a:gd name="connsiteX1" fmla="*/ 9199 w 11648"/>
                <a:gd name="connsiteY1" fmla="*/ 6625 h 10000"/>
                <a:gd name="connsiteX2" fmla="*/ 0 w 11648"/>
                <a:gd name="connsiteY2" fmla="*/ 6892 h 10000"/>
                <a:gd name="connsiteX3" fmla="*/ 2689 w 11648"/>
                <a:gd name="connsiteY3" fmla="*/ 10000 h 10000"/>
                <a:gd name="connsiteX4" fmla="*/ 11648 w 11648"/>
                <a:gd name="connsiteY4" fmla="*/ 10000 h 10000"/>
                <a:gd name="connsiteX5" fmla="*/ 11590 w 11648"/>
                <a:gd name="connsiteY5" fmla="*/ 2699 h 10000"/>
                <a:gd name="connsiteX6" fmla="*/ 9323 w 11648"/>
                <a:gd name="connsiteY6" fmla="*/ 0 h 10000"/>
                <a:gd name="connsiteX0" fmla="*/ 9323 w 11648"/>
                <a:gd name="connsiteY0" fmla="*/ 0 h 10000"/>
                <a:gd name="connsiteX1" fmla="*/ 9199 w 11648"/>
                <a:gd name="connsiteY1" fmla="*/ 6625 h 10000"/>
                <a:gd name="connsiteX2" fmla="*/ 0 w 11648"/>
                <a:gd name="connsiteY2" fmla="*/ 6892 h 10000"/>
                <a:gd name="connsiteX3" fmla="*/ 2746 w 11648"/>
                <a:gd name="connsiteY3" fmla="*/ 10000 h 10000"/>
                <a:gd name="connsiteX4" fmla="*/ 11648 w 11648"/>
                <a:gd name="connsiteY4" fmla="*/ 10000 h 10000"/>
                <a:gd name="connsiteX5" fmla="*/ 11590 w 11648"/>
                <a:gd name="connsiteY5" fmla="*/ 2699 h 10000"/>
                <a:gd name="connsiteX6" fmla="*/ 9323 w 11648"/>
                <a:gd name="connsiteY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48" h="10000">
                  <a:moveTo>
                    <a:pt x="9323" y="0"/>
                  </a:moveTo>
                  <a:cubicBezTo>
                    <a:pt x="9282" y="2208"/>
                    <a:pt x="9241" y="4417"/>
                    <a:pt x="9199" y="6625"/>
                  </a:cubicBezTo>
                  <a:lnTo>
                    <a:pt x="0" y="6892"/>
                  </a:lnTo>
                  <a:lnTo>
                    <a:pt x="2746" y="10000"/>
                  </a:lnTo>
                  <a:lnTo>
                    <a:pt x="11648" y="10000"/>
                  </a:lnTo>
                  <a:cubicBezTo>
                    <a:pt x="11628" y="7567"/>
                    <a:pt x="11610" y="5132"/>
                    <a:pt x="11590" y="2699"/>
                  </a:cubicBezTo>
                  <a:lnTo>
                    <a:pt x="9323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7"/>
            <p:cNvSpPr>
              <a:spLocks noEditPoints="1"/>
            </p:cNvSpPr>
            <p:nvPr/>
          </p:nvSpPr>
          <p:spPr bwMode="auto">
            <a:xfrm>
              <a:off x="3612653" y="4266442"/>
              <a:ext cx="410858" cy="336834"/>
            </a:xfrm>
            <a:custGeom>
              <a:avLst/>
              <a:gdLst>
                <a:gd name="T0" fmla="*/ 946 w 988"/>
                <a:gd name="T1" fmla="*/ 767 h 810"/>
                <a:gd name="T2" fmla="*/ 946 w 988"/>
                <a:gd name="T3" fmla="*/ 197 h 810"/>
                <a:gd name="T4" fmla="*/ 685 w 988"/>
                <a:gd name="T5" fmla="*/ 197 h 810"/>
                <a:gd name="T6" fmla="*/ 685 w 988"/>
                <a:gd name="T7" fmla="*/ 0 h 810"/>
                <a:gd name="T8" fmla="*/ 303 w 988"/>
                <a:gd name="T9" fmla="*/ 0 h 810"/>
                <a:gd name="T10" fmla="*/ 303 w 988"/>
                <a:gd name="T11" fmla="*/ 197 h 810"/>
                <a:gd name="T12" fmla="*/ 42 w 988"/>
                <a:gd name="T13" fmla="*/ 197 h 810"/>
                <a:gd name="T14" fmla="*/ 42 w 988"/>
                <a:gd name="T15" fmla="*/ 767 h 810"/>
                <a:gd name="T16" fmla="*/ 0 w 988"/>
                <a:gd name="T17" fmla="*/ 767 h 810"/>
                <a:gd name="T18" fmla="*/ 0 w 988"/>
                <a:gd name="T19" fmla="*/ 810 h 810"/>
                <a:gd name="T20" fmla="*/ 42 w 988"/>
                <a:gd name="T21" fmla="*/ 810 h 810"/>
                <a:gd name="T22" fmla="*/ 303 w 988"/>
                <a:gd name="T23" fmla="*/ 810 h 810"/>
                <a:gd name="T24" fmla="*/ 345 w 988"/>
                <a:gd name="T25" fmla="*/ 810 h 810"/>
                <a:gd name="T26" fmla="*/ 643 w 988"/>
                <a:gd name="T27" fmla="*/ 810 h 810"/>
                <a:gd name="T28" fmla="*/ 685 w 988"/>
                <a:gd name="T29" fmla="*/ 810 h 810"/>
                <a:gd name="T30" fmla="*/ 946 w 988"/>
                <a:gd name="T31" fmla="*/ 810 h 810"/>
                <a:gd name="T32" fmla="*/ 988 w 988"/>
                <a:gd name="T33" fmla="*/ 810 h 810"/>
                <a:gd name="T34" fmla="*/ 988 w 988"/>
                <a:gd name="T35" fmla="*/ 767 h 810"/>
                <a:gd name="T36" fmla="*/ 946 w 988"/>
                <a:gd name="T37" fmla="*/ 767 h 810"/>
                <a:gd name="T38" fmla="*/ 303 w 988"/>
                <a:gd name="T39" fmla="*/ 767 h 810"/>
                <a:gd name="T40" fmla="*/ 85 w 988"/>
                <a:gd name="T41" fmla="*/ 767 h 810"/>
                <a:gd name="T42" fmla="*/ 85 w 988"/>
                <a:gd name="T43" fmla="*/ 240 h 810"/>
                <a:gd name="T44" fmla="*/ 303 w 988"/>
                <a:gd name="T45" fmla="*/ 240 h 810"/>
                <a:gd name="T46" fmla="*/ 303 w 988"/>
                <a:gd name="T47" fmla="*/ 767 h 810"/>
                <a:gd name="T48" fmla="*/ 441 w 988"/>
                <a:gd name="T49" fmla="*/ 767 h 810"/>
                <a:gd name="T50" fmla="*/ 441 w 988"/>
                <a:gd name="T51" fmla="*/ 650 h 810"/>
                <a:gd name="T52" fmla="*/ 547 w 988"/>
                <a:gd name="T53" fmla="*/ 650 h 810"/>
                <a:gd name="T54" fmla="*/ 547 w 988"/>
                <a:gd name="T55" fmla="*/ 767 h 810"/>
                <a:gd name="T56" fmla="*/ 441 w 988"/>
                <a:gd name="T57" fmla="*/ 767 h 810"/>
                <a:gd name="T58" fmla="*/ 643 w 988"/>
                <a:gd name="T59" fmla="*/ 197 h 810"/>
                <a:gd name="T60" fmla="*/ 643 w 988"/>
                <a:gd name="T61" fmla="*/ 767 h 810"/>
                <a:gd name="T62" fmla="*/ 595 w 988"/>
                <a:gd name="T63" fmla="*/ 767 h 810"/>
                <a:gd name="T64" fmla="*/ 595 w 988"/>
                <a:gd name="T65" fmla="*/ 607 h 810"/>
                <a:gd name="T66" fmla="*/ 393 w 988"/>
                <a:gd name="T67" fmla="*/ 607 h 810"/>
                <a:gd name="T68" fmla="*/ 393 w 988"/>
                <a:gd name="T69" fmla="*/ 767 h 810"/>
                <a:gd name="T70" fmla="*/ 345 w 988"/>
                <a:gd name="T71" fmla="*/ 767 h 810"/>
                <a:gd name="T72" fmla="*/ 345 w 988"/>
                <a:gd name="T73" fmla="*/ 197 h 810"/>
                <a:gd name="T74" fmla="*/ 345 w 988"/>
                <a:gd name="T75" fmla="*/ 48 h 810"/>
                <a:gd name="T76" fmla="*/ 643 w 988"/>
                <a:gd name="T77" fmla="*/ 48 h 810"/>
                <a:gd name="T78" fmla="*/ 643 w 988"/>
                <a:gd name="T79" fmla="*/ 197 h 810"/>
                <a:gd name="T80" fmla="*/ 903 w 988"/>
                <a:gd name="T81" fmla="*/ 767 h 810"/>
                <a:gd name="T82" fmla="*/ 685 w 988"/>
                <a:gd name="T83" fmla="*/ 767 h 810"/>
                <a:gd name="T84" fmla="*/ 685 w 988"/>
                <a:gd name="T85" fmla="*/ 240 h 810"/>
                <a:gd name="T86" fmla="*/ 903 w 988"/>
                <a:gd name="T87" fmla="*/ 240 h 810"/>
                <a:gd name="T88" fmla="*/ 903 w 988"/>
                <a:gd name="T89" fmla="*/ 767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88" h="810">
                  <a:moveTo>
                    <a:pt x="946" y="767"/>
                  </a:moveTo>
                  <a:lnTo>
                    <a:pt x="946" y="197"/>
                  </a:lnTo>
                  <a:lnTo>
                    <a:pt x="685" y="197"/>
                  </a:lnTo>
                  <a:lnTo>
                    <a:pt x="685" y="0"/>
                  </a:lnTo>
                  <a:lnTo>
                    <a:pt x="303" y="0"/>
                  </a:lnTo>
                  <a:lnTo>
                    <a:pt x="303" y="197"/>
                  </a:lnTo>
                  <a:lnTo>
                    <a:pt x="42" y="197"/>
                  </a:lnTo>
                  <a:lnTo>
                    <a:pt x="42" y="767"/>
                  </a:lnTo>
                  <a:lnTo>
                    <a:pt x="0" y="767"/>
                  </a:lnTo>
                  <a:lnTo>
                    <a:pt x="0" y="810"/>
                  </a:lnTo>
                  <a:lnTo>
                    <a:pt x="42" y="810"/>
                  </a:lnTo>
                  <a:lnTo>
                    <a:pt x="303" y="810"/>
                  </a:lnTo>
                  <a:lnTo>
                    <a:pt x="345" y="810"/>
                  </a:lnTo>
                  <a:lnTo>
                    <a:pt x="643" y="810"/>
                  </a:lnTo>
                  <a:lnTo>
                    <a:pt x="685" y="810"/>
                  </a:lnTo>
                  <a:lnTo>
                    <a:pt x="946" y="810"/>
                  </a:lnTo>
                  <a:lnTo>
                    <a:pt x="988" y="810"/>
                  </a:lnTo>
                  <a:lnTo>
                    <a:pt x="988" y="767"/>
                  </a:lnTo>
                  <a:lnTo>
                    <a:pt x="946" y="767"/>
                  </a:lnTo>
                  <a:close/>
                  <a:moveTo>
                    <a:pt x="303" y="767"/>
                  </a:moveTo>
                  <a:lnTo>
                    <a:pt x="85" y="767"/>
                  </a:lnTo>
                  <a:lnTo>
                    <a:pt x="85" y="240"/>
                  </a:lnTo>
                  <a:lnTo>
                    <a:pt x="303" y="240"/>
                  </a:lnTo>
                  <a:lnTo>
                    <a:pt x="303" y="767"/>
                  </a:lnTo>
                  <a:close/>
                  <a:moveTo>
                    <a:pt x="441" y="767"/>
                  </a:moveTo>
                  <a:lnTo>
                    <a:pt x="441" y="650"/>
                  </a:lnTo>
                  <a:lnTo>
                    <a:pt x="547" y="650"/>
                  </a:lnTo>
                  <a:lnTo>
                    <a:pt x="547" y="767"/>
                  </a:lnTo>
                  <a:lnTo>
                    <a:pt x="441" y="767"/>
                  </a:lnTo>
                  <a:close/>
                  <a:moveTo>
                    <a:pt x="643" y="197"/>
                  </a:moveTo>
                  <a:lnTo>
                    <a:pt x="643" y="767"/>
                  </a:lnTo>
                  <a:lnTo>
                    <a:pt x="595" y="767"/>
                  </a:lnTo>
                  <a:lnTo>
                    <a:pt x="595" y="607"/>
                  </a:lnTo>
                  <a:lnTo>
                    <a:pt x="393" y="607"/>
                  </a:lnTo>
                  <a:lnTo>
                    <a:pt x="393" y="767"/>
                  </a:lnTo>
                  <a:lnTo>
                    <a:pt x="345" y="767"/>
                  </a:lnTo>
                  <a:lnTo>
                    <a:pt x="345" y="197"/>
                  </a:lnTo>
                  <a:lnTo>
                    <a:pt x="345" y="48"/>
                  </a:lnTo>
                  <a:lnTo>
                    <a:pt x="643" y="48"/>
                  </a:lnTo>
                  <a:lnTo>
                    <a:pt x="643" y="197"/>
                  </a:lnTo>
                  <a:close/>
                  <a:moveTo>
                    <a:pt x="903" y="767"/>
                  </a:moveTo>
                  <a:lnTo>
                    <a:pt x="685" y="767"/>
                  </a:lnTo>
                  <a:lnTo>
                    <a:pt x="685" y="240"/>
                  </a:lnTo>
                  <a:lnTo>
                    <a:pt x="903" y="240"/>
                  </a:lnTo>
                  <a:lnTo>
                    <a:pt x="903" y="76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8"/>
            <p:cNvSpPr>
              <a:spLocks noEditPoints="1"/>
            </p:cNvSpPr>
            <p:nvPr/>
          </p:nvSpPr>
          <p:spPr bwMode="auto">
            <a:xfrm>
              <a:off x="3678773" y="4319670"/>
              <a:ext cx="278618" cy="168417"/>
            </a:xfrm>
            <a:custGeom>
              <a:avLst/>
              <a:gdLst>
                <a:gd name="T0" fmla="*/ 75 w 670"/>
                <a:gd name="T1" fmla="*/ 405 h 405"/>
                <a:gd name="T2" fmla="*/ 0 w 670"/>
                <a:gd name="T3" fmla="*/ 405 h 405"/>
                <a:gd name="T4" fmla="*/ 0 w 670"/>
                <a:gd name="T5" fmla="*/ 330 h 405"/>
                <a:gd name="T6" fmla="*/ 75 w 670"/>
                <a:gd name="T7" fmla="*/ 330 h 405"/>
                <a:gd name="T8" fmla="*/ 75 w 670"/>
                <a:gd name="T9" fmla="*/ 405 h 405"/>
                <a:gd name="T10" fmla="*/ 670 w 670"/>
                <a:gd name="T11" fmla="*/ 330 h 405"/>
                <a:gd name="T12" fmla="*/ 595 w 670"/>
                <a:gd name="T13" fmla="*/ 330 h 405"/>
                <a:gd name="T14" fmla="*/ 595 w 670"/>
                <a:gd name="T15" fmla="*/ 405 h 405"/>
                <a:gd name="T16" fmla="*/ 670 w 670"/>
                <a:gd name="T17" fmla="*/ 405 h 405"/>
                <a:gd name="T18" fmla="*/ 670 w 670"/>
                <a:gd name="T19" fmla="*/ 330 h 405"/>
                <a:gd name="T20" fmla="*/ 388 w 670"/>
                <a:gd name="T21" fmla="*/ 32 h 405"/>
                <a:gd name="T22" fmla="*/ 356 w 670"/>
                <a:gd name="T23" fmla="*/ 32 h 405"/>
                <a:gd name="T24" fmla="*/ 356 w 670"/>
                <a:gd name="T25" fmla="*/ 0 h 405"/>
                <a:gd name="T26" fmla="*/ 314 w 670"/>
                <a:gd name="T27" fmla="*/ 0 h 405"/>
                <a:gd name="T28" fmla="*/ 314 w 670"/>
                <a:gd name="T29" fmla="*/ 32 h 405"/>
                <a:gd name="T30" fmla="*/ 282 w 670"/>
                <a:gd name="T31" fmla="*/ 32 h 405"/>
                <a:gd name="T32" fmla="*/ 282 w 670"/>
                <a:gd name="T33" fmla="*/ 80 h 405"/>
                <a:gd name="T34" fmla="*/ 314 w 670"/>
                <a:gd name="T35" fmla="*/ 80 h 405"/>
                <a:gd name="T36" fmla="*/ 314 w 670"/>
                <a:gd name="T37" fmla="*/ 112 h 405"/>
                <a:gd name="T38" fmla="*/ 356 w 670"/>
                <a:gd name="T39" fmla="*/ 112 h 405"/>
                <a:gd name="T40" fmla="*/ 356 w 670"/>
                <a:gd name="T41" fmla="*/ 80 h 405"/>
                <a:gd name="T42" fmla="*/ 388 w 670"/>
                <a:gd name="T43" fmla="*/ 80 h 405"/>
                <a:gd name="T44" fmla="*/ 388 w 670"/>
                <a:gd name="T45" fmla="*/ 32 h 405"/>
                <a:gd name="T46" fmla="*/ 308 w 670"/>
                <a:gd name="T47" fmla="*/ 330 h 405"/>
                <a:gd name="T48" fmla="*/ 234 w 670"/>
                <a:gd name="T49" fmla="*/ 330 h 405"/>
                <a:gd name="T50" fmla="*/ 234 w 670"/>
                <a:gd name="T51" fmla="*/ 405 h 405"/>
                <a:gd name="T52" fmla="*/ 308 w 670"/>
                <a:gd name="T53" fmla="*/ 405 h 405"/>
                <a:gd name="T54" fmla="*/ 308 w 670"/>
                <a:gd name="T55" fmla="*/ 330 h 405"/>
                <a:gd name="T56" fmla="*/ 436 w 670"/>
                <a:gd name="T57" fmla="*/ 330 h 405"/>
                <a:gd name="T58" fmla="*/ 362 w 670"/>
                <a:gd name="T59" fmla="*/ 330 h 405"/>
                <a:gd name="T60" fmla="*/ 362 w 670"/>
                <a:gd name="T61" fmla="*/ 405 h 405"/>
                <a:gd name="T62" fmla="*/ 436 w 670"/>
                <a:gd name="T63" fmla="*/ 405 h 405"/>
                <a:gd name="T64" fmla="*/ 436 w 670"/>
                <a:gd name="T65" fmla="*/ 330 h 405"/>
                <a:gd name="T66" fmla="*/ 75 w 670"/>
                <a:gd name="T67" fmla="*/ 192 h 405"/>
                <a:gd name="T68" fmla="*/ 0 w 670"/>
                <a:gd name="T69" fmla="*/ 192 h 405"/>
                <a:gd name="T70" fmla="*/ 0 w 670"/>
                <a:gd name="T71" fmla="*/ 266 h 405"/>
                <a:gd name="T72" fmla="*/ 75 w 670"/>
                <a:gd name="T73" fmla="*/ 266 h 405"/>
                <a:gd name="T74" fmla="*/ 75 w 670"/>
                <a:gd name="T75" fmla="*/ 192 h 405"/>
                <a:gd name="T76" fmla="*/ 670 w 670"/>
                <a:gd name="T77" fmla="*/ 192 h 405"/>
                <a:gd name="T78" fmla="*/ 595 w 670"/>
                <a:gd name="T79" fmla="*/ 192 h 405"/>
                <a:gd name="T80" fmla="*/ 595 w 670"/>
                <a:gd name="T81" fmla="*/ 266 h 405"/>
                <a:gd name="T82" fmla="*/ 670 w 670"/>
                <a:gd name="T83" fmla="*/ 266 h 405"/>
                <a:gd name="T84" fmla="*/ 670 w 670"/>
                <a:gd name="T85" fmla="*/ 192 h 405"/>
                <a:gd name="T86" fmla="*/ 308 w 670"/>
                <a:gd name="T87" fmla="*/ 192 h 405"/>
                <a:gd name="T88" fmla="*/ 234 w 670"/>
                <a:gd name="T89" fmla="*/ 192 h 405"/>
                <a:gd name="T90" fmla="*/ 234 w 670"/>
                <a:gd name="T91" fmla="*/ 266 h 405"/>
                <a:gd name="T92" fmla="*/ 308 w 670"/>
                <a:gd name="T93" fmla="*/ 266 h 405"/>
                <a:gd name="T94" fmla="*/ 308 w 670"/>
                <a:gd name="T95" fmla="*/ 192 h 405"/>
                <a:gd name="T96" fmla="*/ 436 w 670"/>
                <a:gd name="T97" fmla="*/ 192 h 405"/>
                <a:gd name="T98" fmla="*/ 362 w 670"/>
                <a:gd name="T99" fmla="*/ 192 h 405"/>
                <a:gd name="T100" fmla="*/ 362 w 670"/>
                <a:gd name="T101" fmla="*/ 266 h 405"/>
                <a:gd name="T102" fmla="*/ 436 w 670"/>
                <a:gd name="T103" fmla="*/ 266 h 405"/>
                <a:gd name="T104" fmla="*/ 436 w 670"/>
                <a:gd name="T105" fmla="*/ 192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0" h="405">
                  <a:moveTo>
                    <a:pt x="75" y="405"/>
                  </a:moveTo>
                  <a:lnTo>
                    <a:pt x="0" y="405"/>
                  </a:lnTo>
                  <a:lnTo>
                    <a:pt x="0" y="330"/>
                  </a:lnTo>
                  <a:lnTo>
                    <a:pt x="75" y="330"/>
                  </a:lnTo>
                  <a:lnTo>
                    <a:pt x="75" y="405"/>
                  </a:lnTo>
                  <a:close/>
                  <a:moveTo>
                    <a:pt x="670" y="330"/>
                  </a:moveTo>
                  <a:lnTo>
                    <a:pt x="595" y="330"/>
                  </a:lnTo>
                  <a:lnTo>
                    <a:pt x="595" y="405"/>
                  </a:lnTo>
                  <a:lnTo>
                    <a:pt x="670" y="405"/>
                  </a:lnTo>
                  <a:lnTo>
                    <a:pt x="670" y="330"/>
                  </a:lnTo>
                  <a:close/>
                  <a:moveTo>
                    <a:pt x="388" y="32"/>
                  </a:moveTo>
                  <a:lnTo>
                    <a:pt x="356" y="32"/>
                  </a:lnTo>
                  <a:lnTo>
                    <a:pt x="356" y="0"/>
                  </a:lnTo>
                  <a:lnTo>
                    <a:pt x="314" y="0"/>
                  </a:lnTo>
                  <a:lnTo>
                    <a:pt x="314" y="32"/>
                  </a:lnTo>
                  <a:lnTo>
                    <a:pt x="282" y="32"/>
                  </a:lnTo>
                  <a:lnTo>
                    <a:pt x="282" y="80"/>
                  </a:lnTo>
                  <a:lnTo>
                    <a:pt x="314" y="80"/>
                  </a:lnTo>
                  <a:lnTo>
                    <a:pt x="314" y="112"/>
                  </a:lnTo>
                  <a:lnTo>
                    <a:pt x="356" y="112"/>
                  </a:lnTo>
                  <a:lnTo>
                    <a:pt x="356" y="80"/>
                  </a:lnTo>
                  <a:lnTo>
                    <a:pt x="388" y="80"/>
                  </a:lnTo>
                  <a:lnTo>
                    <a:pt x="388" y="32"/>
                  </a:lnTo>
                  <a:close/>
                  <a:moveTo>
                    <a:pt x="308" y="330"/>
                  </a:moveTo>
                  <a:lnTo>
                    <a:pt x="234" y="330"/>
                  </a:lnTo>
                  <a:lnTo>
                    <a:pt x="234" y="405"/>
                  </a:lnTo>
                  <a:lnTo>
                    <a:pt x="308" y="405"/>
                  </a:lnTo>
                  <a:lnTo>
                    <a:pt x="308" y="330"/>
                  </a:lnTo>
                  <a:close/>
                  <a:moveTo>
                    <a:pt x="436" y="330"/>
                  </a:moveTo>
                  <a:lnTo>
                    <a:pt x="362" y="330"/>
                  </a:lnTo>
                  <a:lnTo>
                    <a:pt x="362" y="405"/>
                  </a:lnTo>
                  <a:lnTo>
                    <a:pt x="436" y="405"/>
                  </a:lnTo>
                  <a:lnTo>
                    <a:pt x="436" y="330"/>
                  </a:lnTo>
                  <a:close/>
                  <a:moveTo>
                    <a:pt x="75" y="192"/>
                  </a:moveTo>
                  <a:lnTo>
                    <a:pt x="0" y="192"/>
                  </a:lnTo>
                  <a:lnTo>
                    <a:pt x="0" y="266"/>
                  </a:lnTo>
                  <a:lnTo>
                    <a:pt x="75" y="266"/>
                  </a:lnTo>
                  <a:lnTo>
                    <a:pt x="75" y="192"/>
                  </a:lnTo>
                  <a:close/>
                  <a:moveTo>
                    <a:pt x="670" y="192"/>
                  </a:moveTo>
                  <a:lnTo>
                    <a:pt x="595" y="192"/>
                  </a:lnTo>
                  <a:lnTo>
                    <a:pt x="595" y="266"/>
                  </a:lnTo>
                  <a:lnTo>
                    <a:pt x="670" y="266"/>
                  </a:lnTo>
                  <a:lnTo>
                    <a:pt x="670" y="192"/>
                  </a:lnTo>
                  <a:close/>
                  <a:moveTo>
                    <a:pt x="308" y="192"/>
                  </a:moveTo>
                  <a:lnTo>
                    <a:pt x="234" y="192"/>
                  </a:lnTo>
                  <a:lnTo>
                    <a:pt x="234" y="266"/>
                  </a:lnTo>
                  <a:lnTo>
                    <a:pt x="308" y="266"/>
                  </a:lnTo>
                  <a:lnTo>
                    <a:pt x="308" y="192"/>
                  </a:lnTo>
                  <a:close/>
                  <a:moveTo>
                    <a:pt x="436" y="192"/>
                  </a:moveTo>
                  <a:lnTo>
                    <a:pt x="362" y="192"/>
                  </a:lnTo>
                  <a:lnTo>
                    <a:pt x="362" y="266"/>
                  </a:lnTo>
                  <a:lnTo>
                    <a:pt x="436" y="266"/>
                  </a:lnTo>
                  <a:lnTo>
                    <a:pt x="436" y="19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9390059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40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M0399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M0400</a:t>
            </a: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815777" y="1182298"/>
            <a:ext cx="80534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Setting Time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Limit 1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1621117" y="1175938"/>
            <a:ext cx="799698" cy="252798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Setting Time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Limit 2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2420815" y="1146056"/>
            <a:ext cx="800560" cy="31256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Setting Time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Limit 3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227226" y="1182298"/>
            <a:ext cx="817573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Social Network Monitoring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4050650" y="1182298"/>
            <a:ext cx="785461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Uninstall Protection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4821631" y="1182722"/>
            <a:ext cx="826913" cy="2392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UR:L Filtering 1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641844" y="1195422"/>
            <a:ext cx="817572" cy="2138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URL Filtering 2</a:t>
            </a:r>
          </a:p>
        </p:txBody>
      </p:sp>
      <p:grpSp>
        <p:nvGrpSpPr>
          <p:cNvPr id="21" name="Group 20"/>
          <p:cNvGrpSpPr/>
          <p:nvPr/>
        </p:nvGrpSpPr>
        <p:grpSpPr>
          <a:xfrm>
            <a:off x="1078973" y="1650438"/>
            <a:ext cx="320675" cy="411162"/>
            <a:chOff x="1108075" y="1653705"/>
            <a:chExt cx="320675" cy="411162"/>
          </a:xfrm>
        </p:grpSpPr>
        <p:sp>
          <p:nvSpPr>
            <p:cNvPr id="22" name="Freeform 482"/>
            <p:cNvSpPr>
              <a:spLocks noChangeArrowheads="1"/>
            </p:cNvSpPr>
            <p:nvPr/>
          </p:nvSpPr>
          <p:spPr bwMode="auto">
            <a:xfrm>
              <a:off x="1227138" y="1823567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" name="Freeform 483"/>
            <p:cNvSpPr>
              <a:spLocks noChangeArrowheads="1"/>
            </p:cNvSpPr>
            <p:nvPr/>
          </p:nvSpPr>
          <p:spPr bwMode="auto">
            <a:xfrm>
              <a:off x="1125538" y="1671167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" name="Freeform 484"/>
            <p:cNvSpPr>
              <a:spLocks noChangeArrowheads="1"/>
            </p:cNvSpPr>
            <p:nvPr/>
          </p:nvSpPr>
          <p:spPr bwMode="auto">
            <a:xfrm>
              <a:off x="1125538" y="1671167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" name="Freeform 485"/>
            <p:cNvSpPr>
              <a:spLocks noChangeArrowheads="1"/>
            </p:cNvSpPr>
            <p:nvPr/>
          </p:nvSpPr>
          <p:spPr bwMode="auto">
            <a:xfrm>
              <a:off x="1238250" y="1969617"/>
              <a:ext cx="11113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" name="Freeform 486"/>
            <p:cNvSpPr>
              <a:spLocks noChangeArrowheads="1"/>
            </p:cNvSpPr>
            <p:nvPr/>
          </p:nvSpPr>
          <p:spPr bwMode="auto">
            <a:xfrm>
              <a:off x="1238250" y="1969617"/>
              <a:ext cx="11113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" name="Freeform 487"/>
            <p:cNvSpPr>
              <a:spLocks noChangeArrowheads="1"/>
            </p:cNvSpPr>
            <p:nvPr/>
          </p:nvSpPr>
          <p:spPr bwMode="auto">
            <a:xfrm>
              <a:off x="1214438" y="1942630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488"/>
            <p:cNvSpPr>
              <a:spLocks noChangeArrowheads="1"/>
            </p:cNvSpPr>
            <p:nvPr/>
          </p:nvSpPr>
          <p:spPr bwMode="auto">
            <a:xfrm>
              <a:off x="1214438" y="1958505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Freeform 489"/>
            <p:cNvSpPr>
              <a:spLocks noChangeArrowheads="1"/>
            </p:cNvSpPr>
            <p:nvPr/>
          </p:nvSpPr>
          <p:spPr bwMode="auto">
            <a:xfrm>
              <a:off x="1214438" y="1958505"/>
              <a:ext cx="36512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Freeform 490"/>
            <p:cNvSpPr>
              <a:spLocks noChangeArrowheads="1"/>
            </p:cNvSpPr>
            <p:nvPr/>
          </p:nvSpPr>
          <p:spPr bwMode="auto">
            <a:xfrm>
              <a:off x="1214438" y="1958505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Freeform 491"/>
            <p:cNvSpPr>
              <a:spLocks noChangeArrowheads="1"/>
            </p:cNvSpPr>
            <p:nvPr/>
          </p:nvSpPr>
          <p:spPr bwMode="auto">
            <a:xfrm>
              <a:off x="1214438" y="1958505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Freeform 492"/>
            <p:cNvSpPr>
              <a:spLocks noChangeArrowheads="1"/>
            </p:cNvSpPr>
            <p:nvPr/>
          </p:nvSpPr>
          <p:spPr bwMode="auto">
            <a:xfrm>
              <a:off x="1214438" y="1941042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" name="Freeform 493"/>
            <p:cNvSpPr>
              <a:spLocks noChangeArrowheads="1"/>
            </p:cNvSpPr>
            <p:nvPr/>
          </p:nvSpPr>
          <p:spPr bwMode="auto">
            <a:xfrm>
              <a:off x="1108075" y="1653705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Freeform 494"/>
            <p:cNvSpPr>
              <a:spLocks noChangeArrowheads="1"/>
            </p:cNvSpPr>
            <p:nvPr/>
          </p:nvSpPr>
          <p:spPr bwMode="auto">
            <a:xfrm>
              <a:off x="1108075" y="1653705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" name="Freeform 495"/>
            <p:cNvSpPr>
              <a:spLocks noChangeArrowheads="1"/>
            </p:cNvSpPr>
            <p:nvPr/>
          </p:nvSpPr>
          <p:spPr bwMode="auto">
            <a:xfrm>
              <a:off x="1214438" y="1671167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" name="Freeform 496"/>
            <p:cNvSpPr>
              <a:spLocks noChangeArrowheads="1"/>
            </p:cNvSpPr>
            <p:nvPr/>
          </p:nvSpPr>
          <p:spPr bwMode="auto">
            <a:xfrm>
              <a:off x="1301750" y="1671167"/>
              <a:ext cx="4763" cy="115888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" name="Freeform 497"/>
            <p:cNvSpPr>
              <a:spLocks noChangeArrowheads="1"/>
            </p:cNvSpPr>
            <p:nvPr/>
          </p:nvSpPr>
          <p:spPr bwMode="auto">
            <a:xfrm>
              <a:off x="1301750" y="1671167"/>
              <a:ext cx="4763" cy="115888"/>
            </a:xfrm>
            <a:custGeom>
              <a:avLst/>
              <a:gdLst>
                <a:gd name="T0" fmla="*/ 0 w 14"/>
                <a:gd name="T1" fmla="*/ 0 h 321"/>
                <a:gd name="T2" fmla="*/ 0 w 14"/>
                <a:gd name="T3" fmla="*/ 0 h 321"/>
                <a:gd name="T4" fmla="*/ 0 w 14"/>
                <a:gd name="T5" fmla="*/ 307 h 321"/>
                <a:gd name="T6" fmla="*/ 13 w 14"/>
                <a:gd name="T7" fmla="*/ 320 h 321"/>
                <a:gd name="T8" fmla="*/ 0 w 14"/>
                <a:gd name="T9" fmla="*/ 307 h 321"/>
                <a:gd name="T10" fmla="*/ 0 w 14"/>
                <a:gd name="T1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21">
                  <a:moveTo>
                    <a:pt x="0" y="0"/>
                  </a:moveTo>
                  <a:lnTo>
                    <a:pt x="0" y="0"/>
                  </a:lnTo>
                  <a:lnTo>
                    <a:pt x="0" y="307"/>
                  </a:lnTo>
                  <a:lnTo>
                    <a:pt x="13" y="320"/>
                  </a:ln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" name="Freeform 498"/>
            <p:cNvSpPr>
              <a:spLocks noChangeArrowheads="1"/>
            </p:cNvSpPr>
            <p:nvPr/>
          </p:nvSpPr>
          <p:spPr bwMode="auto">
            <a:xfrm>
              <a:off x="1214438" y="1883892"/>
              <a:ext cx="88900" cy="36513"/>
            </a:xfrm>
            <a:custGeom>
              <a:avLst/>
              <a:gdLst>
                <a:gd name="T0" fmla="*/ 21 w 245"/>
                <a:gd name="T1" fmla="*/ 33 h 102"/>
                <a:gd name="T2" fmla="*/ 21 w 245"/>
                <a:gd name="T3" fmla="*/ 33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3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3 h 102"/>
                <a:gd name="T16" fmla="*/ 21 w 245"/>
                <a:gd name="T17" fmla="*/ 33 h 102"/>
                <a:gd name="T18" fmla="*/ 21 w 245"/>
                <a:gd name="T19" fmla="*/ 33 h 102"/>
                <a:gd name="T20" fmla="*/ 101 w 245"/>
                <a:gd name="T21" fmla="*/ 0 h 102"/>
                <a:gd name="T22" fmla="*/ 181 w 245"/>
                <a:gd name="T23" fmla="*/ 38 h 102"/>
                <a:gd name="T24" fmla="*/ 244 w 245"/>
                <a:gd name="T25" fmla="*/ 101 h 102"/>
                <a:gd name="T26" fmla="*/ 181 w 245"/>
                <a:gd name="T27" fmla="*/ 38 h 102"/>
                <a:gd name="T28" fmla="*/ 101 w 245"/>
                <a:gd name="T29" fmla="*/ 0 h 102"/>
                <a:gd name="T30" fmla="*/ 21 w 245"/>
                <a:gd name="T31" fmla="*/ 3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3"/>
                  </a:moveTo>
                  <a:lnTo>
                    <a:pt x="21" y="33"/>
                  </a:ln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lnTo>
                    <a:pt x="21" y="33"/>
                  </a:lnTo>
                  <a:lnTo>
                    <a:pt x="21" y="33"/>
                  </a:ln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  <a:lnTo>
                    <a:pt x="21" y="3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" name="Freeform 499"/>
            <p:cNvSpPr>
              <a:spLocks noChangeArrowheads="1"/>
            </p:cNvSpPr>
            <p:nvPr/>
          </p:nvSpPr>
          <p:spPr bwMode="auto">
            <a:xfrm>
              <a:off x="1206500" y="1966442"/>
              <a:ext cx="15875" cy="17463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" name="Freeform 500"/>
            <p:cNvSpPr>
              <a:spLocks noChangeArrowheads="1"/>
            </p:cNvSpPr>
            <p:nvPr/>
          </p:nvSpPr>
          <p:spPr bwMode="auto">
            <a:xfrm>
              <a:off x="1209675" y="1780705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" name="Freeform 501"/>
            <p:cNvSpPr>
              <a:spLocks noChangeArrowheads="1"/>
            </p:cNvSpPr>
            <p:nvPr/>
          </p:nvSpPr>
          <p:spPr bwMode="auto">
            <a:xfrm>
              <a:off x="1250950" y="1823567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" name="Freeform 502"/>
            <p:cNvSpPr>
              <a:spLocks noChangeArrowheads="1"/>
            </p:cNvSpPr>
            <p:nvPr/>
          </p:nvSpPr>
          <p:spPr bwMode="auto">
            <a:xfrm>
              <a:off x="1250950" y="1823567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" name="Freeform 503"/>
            <p:cNvSpPr>
              <a:spLocks noChangeArrowheads="1"/>
            </p:cNvSpPr>
            <p:nvPr/>
          </p:nvSpPr>
          <p:spPr bwMode="auto">
            <a:xfrm>
              <a:off x="1227138" y="1901355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" name="Freeform 504"/>
            <p:cNvSpPr>
              <a:spLocks noChangeArrowheads="1"/>
            </p:cNvSpPr>
            <p:nvPr/>
          </p:nvSpPr>
          <p:spPr bwMode="auto">
            <a:xfrm>
              <a:off x="1320800" y="1823567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" name="Freeform 505"/>
            <p:cNvSpPr>
              <a:spLocks noChangeArrowheads="1"/>
            </p:cNvSpPr>
            <p:nvPr/>
          </p:nvSpPr>
          <p:spPr bwMode="auto">
            <a:xfrm>
              <a:off x="1320800" y="1823567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" name="Freeform 506"/>
            <p:cNvSpPr>
              <a:spLocks noChangeArrowheads="1"/>
            </p:cNvSpPr>
            <p:nvPr/>
          </p:nvSpPr>
          <p:spPr bwMode="auto">
            <a:xfrm>
              <a:off x="1149350" y="1723555"/>
              <a:ext cx="130175" cy="130175"/>
            </a:xfrm>
            <a:custGeom>
              <a:avLst/>
              <a:gdLst>
                <a:gd name="T0" fmla="*/ 181 w 363"/>
                <a:gd name="T1" fmla="*/ 0 h 363"/>
                <a:gd name="T2" fmla="*/ 181 w 363"/>
                <a:gd name="T3" fmla="*/ 0 h 363"/>
                <a:gd name="T4" fmla="*/ 0 w 363"/>
                <a:gd name="T5" fmla="*/ 181 h 363"/>
                <a:gd name="T6" fmla="*/ 181 w 363"/>
                <a:gd name="T7" fmla="*/ 362 h 363"/>
                <a:gd name="T8" fmla="*/ 362 w 363"/>
                <a:gd name="T9" fmla="*/ 181 h 363"/>
                <a:gd name="T10" fmla="*/ 181 w 363"/>
                <a:gd name="T11" fmla="*/ 0 h 363"/>
                <a:gd name="T12" fmla="*/ 181 w 363"/>
                <a:gd name="T13" fmla="*/ 324 h 363"/>
                <a:gd name="T14" fmla="*/ 181 w 363"/>
                <a:gd name="T15" fmla="*/ 324 h 363"/>
                <a:gd name="T16" fmla="*/ 38 w 363"/>
                <a:gd name="T17" fmla="*/ 181 h 363"/>
                <a:gd name="T18" fmla="*/ 181 w 363"/>
                <a:gd name="T19" fmla="*/ 38 h 363"/>
                <a:gd name="T20" fmla="*/ 324 w 363"/>
                <a:gd name="T21" fmla="*/ 181 h 363"/>
                <a:gd name="T22" fmla="*/ 181 w 363"/>
                <a:gd name="T23" fmla="*/ 32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3" h="363">
                  <a:moveTo>
                    <a:pt x="181" y="0"/>
                  </a:moveTo>
                  <a:lnTo>
                    <a:pt x="181" y="0"/>
                  </a:lnTo>
                  <a:cubicBezTo>
                    <a:pt x="80" y="0"/>
                    <a:pt x="0" y="80"/>
                    <a:pt x="0" y="181"/>
                  </a:cubicBezTo>
                  <a:cubicBezTo>
                    <a:pt x="0" y="278"/>
                    <a:pt x="80" y="362"/>
                    <a:pt x="181" y="362"/>
                  </a:cubicBezTo>
                  <a:cubicBezTo>
                    <a:pt x="282" y="362"/>
                    <a:pt x="362" y="278"/>
                    <a:pt x="362" y="181"/>
                  </a:cubicBezTo>
                  <a:cubicBezTo>
                    <a:pt x="362" y="80"/>
                    <a:pt x="282" y="0"/>
                    <a:pt x="181" y="0"/>
                  </a:cubicBezTo>
                  <a:close/>
                  <a:moveTo>
                    <a:pt x="181" y="324"/>
                  </a:moveTo>
                  <a:lnTo>
                    <a:pt x="181" y="324"/>
                  </a:lnTo>
                  <a:cubicBezTo>
                    <a:pt x="101" y="324"/>
                    <a:pt x="38" y="257"/>
                    <a:pt x="38" y="181"/>
                  </a:cubicBezTo>
                  <a:cubicBezTo>
                    <a:pt x="38" y="101"/>
                    <a:pt x="101" y="38"/>
                    <a:pt x="181" y="38"/>
                  </a:cubicBezTo>
                  <a:cubicBezTo>
                    <a:pt x="261" y="38"/>
                    <a:pt x="324" y="101"/>
                    <a:pt x="324" y="181"/>
                  </a:cubicBezTo>
                  <a:cubicBezTo>
                    <a:pt x="324" y="257"/>
                    <a:pt x="261" y="324"/>
                    <a:pt x="181" y="3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" name="Freeform 507"/>
            <p:cNvSpPr>
              <a:spLocks noChangeArrowheads="1"/>
            </p:cNvSpPr>
            <p:nvPr/>
          </p:nvSpPr>
          <p:spPr bwMode="auto">
            <a:xfrm>
              <a:off x="1190625" y="1752130"/>
              <a:ext cx="30163" cy="53975"/>
            </a:xfrm>
            <a:custGeom>
              <a:avLst/>
              <a:gdLst>
                <a:gd name="T0" fmla="*/ 84 w 85"/>
                <a:gd name="T1" fmla="*/ 109 h 148"/>
                <a:gd name="T2" fmla="*/ 21 w 85"/>
                <a:gd name="T3" fmla="*/ 147 h 148"/>
                <a:gd name="T4" fmla="*/ 0 w 85"/>
                <a:gd name="T5" fmla="*/ 118 h 148"/>
                <a:gd name="T6" fmla="*/ 50 w 85"/>
                <a:gd name="T7" fmla="*/ 88 h 148"/>
                <a:gd name="T8" fmla="*/ 50 w 85"/>
                <a:gd name="T9" fmla="*/ 0 h 148"/>
                <a:gd name="T10" fmla="*/ 84 w 85"/>
                <a:gd name="T11" fmla="*/ 0 h 148"/>
                <a:gd name="T12" fmla="*/ 84 w 85"/>
                <a:gd name="T13" fmla="*/ 10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48">
                  <a:moveTo>
                    <a:pt x="84" y="109"/>
                  </a:moveTo>
                  <a:lnTo>
                    <a:pt x="21" y="147"/>
                  </a:lnTo>
                  <a:lnTo>
                    <a:pt x="0" y="118"/>
                  </a:lnTo>
                  <a:lnTo>
                    <a:pt x="50" y="88"/>
                  </a:lnTo>
                  <a:lnTo>
                    <a:pt x="50" y="0"/>
                  </a:lnTo>
                  <a:lnTo>
                    <a:pt x="84" y="0"/>
                  </a:lnTo>
                  <a:lnTo>
                    <a:pt x="84" y="1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1071036" y="2257149"/>
            <a:ext cx="320675" cy="411162"/>
            <a:chOff x="1100138" y="2255089"/>
            <a:chExt cx="320675" cy="411162"/>
          </a:xfrm>
        </p:grpSpPr>
        <p:sp>
          <p:nvSpPr>
            <p:cNvPr id="49" name="Freeform 508"/>
            <p:cNvSpPr>
              <a:spLocks noChangeArrowheads="1"/>
            </p:cNvSpPr>
            <p:nvPr/>
          </p:nvSpPr>
          <p:spPr bwMode="auto">
            <a:xfrm>
              <a:off x="1219200" y="2424951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" name="Freeform 509"/>
            <p:cNvSpPr>
              <a:spLocks noChangeArrowheads="1"/>
            </p:cNvSpPr>
            <p:nvPr/>
          </p:nvSpPr>
          <p:spPr bwMode="auto">
            <a:xfrm>
              <a:off x="1117600" y="2272551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" name="Freeform 510"/>
            <p:cNvSpPr>
              <a:spLocks noChangeArrowheads="1"/>
            </p:cNvSpPr>
            <p:nvPr/>
          </p:nvSpPr>
          <p:spPr bwMode="auto">
            <a:xfrm>
              <a:off x="1117600" y="2272551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" name="Freeform 511"/>
            <p:cNvSpPr>
              <a:spLocks noChangeArrowheads="1"/>
            </p:cNvSpPr>
            <p:nvPr/>
          </p:nvSpPr>
          <p:spPr bwMode="auto">
            <a:xfrm>
              <a:off x="1230313" y="2571001"/>
              <a:ext cx="11112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" name="Freeform 512"/>
            <p:cNvSpPr>
              <a:spLocks noChangeArrowheads="1"/>
            </p:cNvSpPr>
            <p:nvPr/>
          </p:nvSpPr>
          <p:spPr bwMode="auto">
            <a:xfrm>
              <a:off x="1230313" y="2571001"/>
              <a:ext cx="11112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" name="Freeform 513"/>
            <p:cNvSpPr>
              <a:spLocks noChangeArrowheads="1"/>
            </p:cNvSpPr>
            <p:nvPr/>
          </p:nvSpPr>
          <p:spPr bwMode="auto">
            <a:xfrm>
              <a:off x="1206500" y="2544014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" name="Freeform 514"/>
            <p:cNvSpPr>
              <a:spLocks noChangeArrowheads="1"/>
            </p:cNvSpPr>
            <p:nvPr/>
          </p:nvSpPr>
          <p:spPr bwMode="auto">
            <a:xfrm>
              <a:off x="1206500" y="2559889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" name="Freeform 515"/>
            <p:cNvSpPr>
              <a:spLocks noChangeArrowheads="1"/>
            </p:cNvSpPr>
            <p:nvPr/>
          </p:nvSpPr>
          <p:spPr bwMode="auto">
            <a:xfrm>
              <a:off x="1206500" y="2559889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" name="Freeform 516"/>
            <p:cNvSpPr>
              <a:spLocks noChangeArrowheads="1"/>
            </p:cNvSpPr>
            <p:nvPr/>
          </p:nvSpPr>
          <p:spPr bwMode="auto">
            <a:xfrm>
              <a:off x="1206500" y="2559889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" name="Freeform 517"/>
            <p:cNvSpPr>
              <a:spLocks noChangeArrowheads="1"/>
            </p:cNvSpPr>
            <p:nvPr/>
          </p:nvSpPr>
          <p:spPr bwMode="auto">
            <a:xfrm>
              <a:off x="1206500" y="2559889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" name="Freeform 518"/>
            <p:cNvSpPr>
              <a:spLocks noChangeArrowheads="1"/>
            </p:cNvSpPr>
            <p:nvPr/>
          </p:nvSpPr>
          <p:spPr bwMode="auto">
            <a:xfrm>
              <a:off x="1206500" y="2542426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Freeform 519"/>
            <p:cNvSpPr>
              <a:spLocks noChangeArrowheads="1"/>
            </p:cNvSpPr>
            <p:nvPr/>
          </p:nvSpPr>
          <p:spPr bwMode="auto">
            <a:xfrm>
              <a:off x="1100138" y="2255089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Freeform 520"/>
            <p:cNvSpPr>
              <a:spLocks noChangeArrowheads="1"/>
            </p:cNvSpPr>
            <p:nvPr/>
          </p:nvSpPr>
          <p:spPr bwMode="auto">
            <a:xfrm>
              <a:off x="1100138" y="2255089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Freeform 521"/>
            <p:cNvSpPr>
              <a:spLocks noChangeArrowheads="1"/>
            </p:cNvSpPr>
            <p:nvPr/>
          </p:nvSpPr>
          <p:spPr bwMode="auto">
            <a:xfrm>
              <a:off x="1206500" y="2272551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" name="Freeform 522"/>
            <p:cNvSpPr>
              <a:spLocks noChangeArrowheads="1"/>
            </p:cNvSpPr>
            <p:nvPr/>
          </p:nvSpPr>
          <p:spPr bwMode="auto">
            <a:xfrm>
              <a:off x="1206500" y="2382089"/>
              <a:ext cx="88900" cy="139700"/>
            </a:xfrm>
            <a:custGeom>
              <a:avLst/>
              <a:gdLst>
                <a:gd name="T0" fmla="*/ 21 w 245"/>
                <a:gd name="T1" fmla="*/ 319 h 388"/>
                <a:gd name="T2" fmla="*/ 21 w 245"/>
                <a:gd name="T3" fmla="*/ 319 h 388"/>
                <a:gd name="T4" fmla="*/ 0 w 245"/>
                <a:gd name="T5" fmla="*/ 349 h 388"/>
                <a:gd name="T6" fmla="*/ 0 w 245"/>
                <a:gd name="T7" fmla="*/ 349 h 388"/>
                <a:gd name="T8" fmla="*/ 21 w 245"/>
                <a:gd name="T9" fmla="*/ 319 h 388"/>
                <a:gd name="T10" fmla="*/ 101 w 245"/>
                <a:gd name="T11" fmla="*/ 286 h 388"/>
                <a:gd name="T12" fmla="*/ 101 w 245"/>
                <a:gd name="T13" fmla="*/ 286 h 388"/>
                <a:gd name="T14" fmla="*/ 21 w 245"/>
                <a:gd name="T15" fmla="*/ 319 h 388"/>
                <a:gd name="T16" fmla="*/ 21 w 245"/>
                <a:gd name="T17" fmla="*/ 319 h 388"/>
                <a:gd name="T18" fmla="*/ 21 w 245"/>
                <a:gd name="T19" fmla="*/ 319 h 388"/>
                <a:gd name="T20" fmla="*/ 101 w 245"/>
                <a:gd name="T21" fmla="*/ 286 h 388"/>
                <a:gd name="T22" fmla="*/ 181 w 245"/>
                <a:gd name="T23" fmla="*/ 324 h 388"/>
                <a:gd name="T24" fmla="*/ 244 w 245"/>
                <a:gd name="T25" fmla="*/ 387 h 388"/>
                <a:gd name="T26" fmla="*/ 181 w 245"/>
                <a:gd name="T27" fmla="*/ 324 h 388"/>
                <a:gd name="T28" fmla="*/ 101 w 245"/>
                <a:gd name="T29" fmla="*/ 286 h 388"/>
                <a:gd name="T30" fmla="*/ 244 w 245"/>
                <a:gd name="T31" fmla="*/ 0 h 388"/>
                <a:gd name="T32" fmla="*/ 244 w 245"/>
                <a:gd name="T33" fmla="*/ 0 h 388"/>
                <a:gd name="T34" fmla="*/ 244 w 245"/>
                <a:gd name="T35" fmla="*/ 0 h 388"/>
                <a:gd name="T36" fmla="*/ 244 w 245"/>
                <a:gd name="T37" fmla="*/ 0 h 388"/>
                <a:gd name="T38" fmla="*/ 244 w 245"/>
                <a:gd name="T39" fmla="*/ 0 h 388"/>
                <a:gd name="T40" fmla="*/ 21 w 245"/>
                <a:gd name="T41" fmla="*/ 319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5" h="388">
                  <a:moveTo>
                    <a:pt x="21" y="319"/>
                  </a:moveTo>
                  <a:lnTo>
                    <a:pt x="21" y="319"/>
                  </a:lnTo>
                  <a:cubicBezTo>
                    <a:pt x="13" y="328"/>
                    <a:pt x="4" y="336"/>
                    <a:pt x="0" y="349"/>
                  </a:cubicBezTo>
                  <a:lnTo>
                    <a:pt x="0" y="349"/>
                  </a:lnTo>
                  <a:cubicBezTo>
                    <a:pt x="4" y="336"/>
                    <a:pt x="13" y="328"/>
                    <a:pt x="21" y="319"/>
                  </a:cubicBezTo>
                  <a:lnTo>
                    <a:pt x="101" y="286"/>
                  </a:lnTo>
                  <a:lnTo>
                    <a:pt x="101" y="286"/>
                  </a:lnTo>
                  <a:cubicBezTo>
                    <a:pt x="72" y="286"/>
                    <a:pt x="42" y="298"/>
                    <a:pt x="21" y="319"/>
                  </a:cubicBezTo>
                  <a:lnTo>
                    <a:pt x="21" y="319"/>
                  </a:lnTo>
                  <a:lnTo>
                    <a:pt x="21" y="319"/>
                  </a:lnTo>
                  <a:cubicBezTo>
                    <a:pt x="42" y="298"/>
                    <a:pt x="72" y="286"/>
                    <a:pt x="101" y="286"/>
                  </a:cubicBezTo>
                  <a:cubicBezTo>
                    <a:pt x="131" y="286"/>
                    <a:pt x="160" y="298"/>
                    <a:pt x="181" y="324"/>
                  </a:cubicBezTo>
                  <a:cubicBezTo>
                    <a:pt x="244" y="387"/>
                    <a:pt x="244" y="387"/>
                    <a:pt x="244" y="387"/>
                  </a:cubicBezTo>
                  <a:cubicBezTo>
                    <a:pt x="181" y="324"/>
                    <a:pt x="181" y="324"/>
                    <a:pt x="181" y="324"/>
                  </a:cubicBezTo>
                  <a:cubicBezTo>
                    <a:pt x="160" y="298"/>
                    <a:pt x="131" y="286"/>
                    <a:pt x="101" y="286"/>
                  </a:cubicBez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21" y="319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" name="Freeform 523"/>
            <p:cNvSpPr>
              <a:spLocks noChangeArrowheads="1"/>
            </p:cNvSpPr>
            <p:nvPr/>
          </p:nvSpPr>
          <p:spPr bwMode="auto">
            <a:xfrm>
              <a:off x="1293813" y="2382089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" name="Freeform 524"/>
            <p:cNvSpPr>
              <a:spLocks noChangeArrowheads="1"/>
            </p:cNvSpPr>
            <p:nvPr/>
          </p:nvSpPr>
          <p:spPr bwMode="auto">
            <a:xfrm>
              <a:off x="1293813" y="2382089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" name="Freeform 525"/>
            <p:cNvSpPr>
              <a:spLocks noChangeArrowheads="1"/>
            </p:cNvSpPr>
            <p:nvPr/>
          </p:nvSpPr>
          <p:spPr bwMode="auto">
            <a:xfrm>
              <a:off x="1293813" y="2382089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" name="Freeform 526"/>
            <p:cNvSpPr>
              <a:spLocks noChangeArrowheads="1"/>
            </p:cNvSpPr>
            <p:nvPr/>
          </p:nvSpPr>
          <p:spPr bwMode="auto">
            <a:xfrm>
              <a:off x="1198563" y="2566239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" name="Freeform 527"/>
            <p:cNvSpPr>
              <a:spLocks noChangeArrowheads="1"/>
            </p:cNvSpPr>
            <p:nvPr/>
          </p:nvSpPr>
          <p:spPr bwMode="auto">
            <a:xfrm>
              <a:off x="1201738" y="2382089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" name="Freeform 528"/>
            <p:cNvSpPr>
              <a:spLocks noChangeArrowheads="1"/>
            </p:cNvSpPr>
            <p:nvPr/>
          </p:nvSpPr>
          <p:spPr bwMode="auto">
            <a:xfrm>
              <a:off x="1241425" y="2424951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" name="Freeform 529"/>
            <p:cNvSpPr>
              <a:spLocks noChangeArrowheads="1"/>
            </p:cNvSpPr>
            <p:nvPr/>
          </p:nvSpPr>
          <p:spPr bwMode="auto">
            <a:xfrm>
              <a:off x="1241425" y="2424951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" name="Freeform 530"/>
            <p:cNvSpPr>
              <a:spLocks noChangeArrowheads="1"/>
            </p:cNvSpPr>
            <p:nvPr/>
          </p:nvSpPr>
          <p:spPr bwMode="auto">
            <a:xfrm>
              <a:off x="1219200" y="2502739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" name="Freeform 531"/>
            <p:cNvSpPr>
              <a:spLocks noChangeArrowheads="1"/>
            </p:cNvSpPr>
            <p:nvPr/>
          </p:nvSpPr>
          <p:spPr bwMode="auto">
            <a:xfrm>
              <a:off x="1311275" y="2424951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532"/>
            <p:cNvSpPr>
              <a:spLocks noChangeArrowheads="1"/>
            </p:cNvSpPr>
            <p:nvPr/>
          </p:nvSpPr>
          <p:spPr bwMode="auto">
            <a:xfrm>
              <a:off x="1311275" y="2424951"/>
              <a:ext cx="1588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533"/>
            <p:cNvSpPr>
              <a:spLocks noChangeArrowheads="1"/>
            </p:cNvSpPr>
            <p:nvPr/>
          </p:nvSpPr>
          <p:spPr bwMode="auto">
            <a:xfrm>
              <a:off x="1141413" y="2324939"/>
              <a:ext cx="130175" cy="130175"/>
            </a:xfrm>
            <a:custGeom>
              <a:avLst/>
              <a:gdLst>
                <a:gd name="T0" fmla="*/ 181 w 363"/>
                <a:gd name="T1" fmla="*/ 0 h 363"/>
                <a:gd name="T2" fmla="*/ 181 w 363"/>
                <a:gd name="T3" fmla="*/ 0 h 363"/>
                <a:gd name="T4" fmla="*/ 0 w 363"/>
                <a:gd name="T5" fmla="*/ 181 h 363"/>
                <a:gd name="T6" fmla="*/ 181 w 363"/>
                <a:gd name="T7" fmla="*/ 362 h 363"/>
                <a:gd name="T8" fmla="*/ 362 w 363"/>
                <a:gd name="T9" fmla="*/ 181 h 363"/>
                <a:gd name="T10" fmla="*/ 181 w 363"/>
                <a:gd name="T11" fmla="*/ 0 h 363"/>
                <a:gd name="T12" fmla="*/ 181 w 363"/>
                <a:gd name="T13" fmla="*/ 324 h 363"/>
                <a:gd name="T14" fmla="*/ 181 w 363"/>
                <a:gd name="T15" fmla="*/ 324 h 363"/>
                <a:gd name="T16" fmla="*/ 38 w 363"/>
                <a:gd name="T17" fmla="*/ 181 h 363"/>
                <a:gd name="T18" fmla="*/ 181 w 363"/>
                <a:gd name="T19" fmla="*/ 38 h 363"/>
                <a:gd name="T20" fmla="*/ 324 w 363"/>
                <a:gd name="T21" fmla="*/ 181 h 363"/>
                <a:gd name="T22" fmla="*/ 181 w 363"/>
                <a:gd name="T23" fmla="*/ 32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3" h="363">
                  <a:moveTo>
                    <a:pt x="181" y="0"/>
                  </a:moveTo>
                  <a:lnTo>
                    <a:pt x="181" y="0"/>
                  </a:lnTo>
                  <a:cubicBezTo>
                    <a:pt x="80" y="0"/>
                    <a:pt x="0" y="80"/>
                    <a:pt x="0" y="181"/>
                  </a:cubicBezTo>
                  <a:cubicBezTo>
                    <a:pt x="0" y="278"/>
                    <a:pt x="80" y="362"/>
                    <a:pt x="181" y="362"/>
                  </a:cubicBezTo>
                  <a:cubicBezTo>
                    <a:pt x="282" y="362"/>
                    <a:pt x="362" y="278"/>
                    <a:pt x="362" y="181"/>
                  </a:cubicBezTo>
                  <a:cubicBezTo>
                    <a:pt x="362" y="80"/>
                    <a:pt x="282" y="0"/>
                    <a:pt x="181" y="0"/>
                  </a:cubicBezTo>
                  <a:close/>
                  <a:moveTo>
                    <a:pt x="181" y="324"/>
                  </a:moveTo>
                  <a:lnTo>
                    <a:pt x="181" y="324"/>
                  </a:lnTo>
                  <a:cubicBezTo>
                    <a:pt x="101" y="324"/>
                    <a:pt x="38" y="257"/>
                    <a:pt x="38" y="181"/>
                  </a:cubicBezTo>
                  <a:cubicBezTo>
                    <a:pt x="38" y="101"/>
                    <a:pt x="101" y="38"/>
                    <a:pt x="181" y="38"/>
                  </a:cubicBezTo>
                  <a:cubicBezTo>
                    <a:pt x="261" y="38"/>
                    <a:pt x="324" y="101"/>
                    <a:pt x="324" y="181"/>
                  </a:cubicBezTo>
                  <a:cubicBezTo>
                    <a:pt x="324" y="257"/>
                    <a:pt x="261" y="324"/>
                    <a:pt x="181" y="32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534"/>
            <p:cNvSpPr>
              <a:spLocks noChangeArrowheads="1"/>
            </p:cNvSpPr>
            <p:nvPr/>
          </p:nvSpPr>
          <p:spPr bwMode="auto">
            <a:xfrm>
              <a:off x="1181100" y="2353514"/>
              <a:ext cx="30163" cy="53975"/>
            </a:xfrm>
            <a:custGeom>
              <a:avLst/>
              <a:gdLst>
                <a:gd name="T0" fmla="*/ 84 w 85"/>
                <a:gd name="T1" fmla="*/ 109 h 148"/>
                <a:gd name="T2" fmla="*/ 21 w 85"/>
                <a:gd name="T3" fmla="*/ 147 h 148"/>
                <a:gd name="T4" fmla="*/ 0 w 85"/>
                <a:gd name="T5" fmla="*/ 118 h 148"/>
                <a:gd name="T6" fmla="*/ 50 w 85"/>
                <a:gd name="T7" fmla="*/ 88 h 148"/>
                <a:gd name="T8" fmla="*/ 50 w 85"/>
                <a:gd name="T9" fmla="*/ 0 h 148"/>
                <a:gd name="T10" fmla="*/ 84 w 85"/>
                <a:gd name="T11" fmla="*/ 0 h 148"/>
                <a:gd name="T12" fmla="*/ 84 w 85"/>
                <a:gd name="T13" fmla="*/ 10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48">
                  <a:moveTo>
                    <a:pt x="84" y="109"/>
                  </a:moveTo>
                  <a:lnTo>
                    <a:pt x="21" y="147"/>
                  </a:lnTo>
                  <a:lnTo>
                    <a:pt x="0" y="118"/>
                  </a:lnTo>
                  <a:lnTo>
                    <a:pt x="50" y="88"/>
                  </a:lnTo>
                  <a:lnTo>
                    <a:pt x="50" y="0"/>
                  </a:lnTo>
                  <a:lnTo>
                    <a:pt x="84" y="0"/>
                  </a:lnTo>
                  <a:lnTo>
                    <a:pt x="84" y="109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1051986" y="2891845"/>
            <a:ext cx="320675" cy="411162"/>
            <a:chOff x="1081088" y="2918476"/>
            <a:chExt cx="320675" cy="411162"/>
          </a:xfrm>
        </p:grpSpPr>
        <p:sp>
          <p:nvSpPr>
            <p:cNvPr id="77" name="Freeform 535"/>
            <p:cNvSpPr>
              <a:spLocks noChangeArrowheads="1"/>
            </p:cNvSpPr>
            <p:nvPr/>
          </p:nvSpPr>
          <p:spPr bwMode="auto">
            <a:xfrm>
              <a:off x="1201738" y="3088338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Freeform 536"/>
            <p:cNvSpPr>
              <a:spLocks noChangeArrowheads="1"/>
            </p:cNvSpPr>
            <p:nvPr/>
          </p:nvSpPr>
          <p:spPr bwMode="auto">
            <a:xfrm>
              <a:off x="1100138" y="2935938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537"/>
            <p:cNvSpPr>
              <a:spLocks noChangeArrowheads="1"/>
            </p:cNvSpPr>
            <p:nvPr/>
          </p:nvSpPr>
          <p:spPr bwMode="auto">
            <a:xfrm>
              <a:off x="1100138" y="2935938"/>
              <a:ext cx="180975" cy="287338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538"/>
            <p:cNvSpPr>
              <a:spLocks noChangeArrowheads="1"/>
            </p:cNvSpPr>
            <p:nvPr/>
          </p:nvSpPr>
          <p:spPr bwMode="auto">
            <a:xfrm>
              <a:off x="1211263" y="3234388"/>
              <a:ext cx="11112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" name="Freeform 539"/>
            <p:cNvSpPr>
              <a:spLocks noChangeArrowheads="1"/>
            </p:cNvSpPr>
            <p:nvPr/>
          </p:nvSpPr>
          <p:spPr bwMode="auto">
            <a:xfrm>
              <a:off x="1211263" y="3234388"/>
              <a:ext cx="11112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" name="Freeform 540"/>
            <p:cNvSpPr>
              <a:spLocks noChangeArrowheads="1"/>
            </p:cNvSpPr>
            <p:nvPr/>
          </p:nvSpPr>
          <p:spPr bwMode="auto">
            <a:xfrm>
              <a:off x="1187450" y="3207401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Freeform 541"/>
            <p:cNvSpPr>
              <a:spLocks noChangeArrowheads="1"/>
            </p:cNvSpPr>
            <p:nvPr/>
          </p:nvSpPr>
          <p:spPr bwMode="auto">
            <a:xfrm>
              <a:off x="1187450" y="3223276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542"/>
            <p:cNvSpPr>
              <a:spLocks noChangeArrowheads="1"/>
            </p:cNvSpPr>
            <p:nvPr/>
          </p:nvSpPr>
          <p:spPr bwMode="auto">
            <a:xfrm>
              <a:off x="1187450" y="3223276"/>
              <a:ext cx="36513" cy="23812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Freeform 543"/>
            <p:cNvSpPr>
              <a:spLocks noChangeArrowheads="1"/>
            </p:cNvSpPr>
            <p:nvPr/>
          </p:nvSpPr>
          <p:spPr bwMode="auto">
            <a:xfrm>
              <a:off x="1187450" y="3223276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Freeform 544"/>
            <p:cNvSpPr>
              <a:spLocks noChangeArrowheads="1"/>
            </p:cNvSpPr>
            <p:nvPr/>
          </p:nvSpPr>
          <p:spPr bwMode="auto">
            <a:xfrm>
              <a:off x="1187450" y="3223276"/>
              <a:ext cx="12700" cy="1587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" name="Freeform 545"/>
            <p:cNvSpPr>
              <a:spLocks noChangeArrowheads="1"/>
            </p:cNvSpPr>
            <p:nvPr/>
          </p:nvSpPr>
          <p:spPr bwMode="auto">
            <a:xfrm>
              <a:off x="1187450" y="3205813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Freeform 546"/>
            <p:cNvSpPr>
              <a:spLocks noChangeArrowheads="1"/>
            </p:cNvSpPr>
            <p:nvPr/>
          </p:nvSpPr>
          <p:spPr bwMode="auto">
            <a:xfrm>
              <a:off x="1081088" y="2918476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Freeform 547"/>
            <p:cNvSpPr>
              <a:spLocks noChangeArrowheads="1"/>
            </p:cNvSpPr>
            <p:nvPr/>
          </p:nvSpPr>
          <p:spPr bwMode="auto">
            <a:xfrm>
              <a:off x="1081088" y="2918476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Freeform 548"/>
            <p:cNvSpPr>
              <a:spLocks noChangeArrowheads="1"/>
            </p:cNvSpPr>
            <p:nvPr/>
          </p:nvSpPr>
          <p:spPr bwMode="auto">
            <a:xfrm>
              <a:off x="1187450" y="2935938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Freeform 549"/>
            <p:cNvSpPr>
              <a:spLocks noChangeArrowheads="1"/>
            </p:cNvSpPr>
            <p:nvPr/>
          </p:nvSpPr>
          <p:spPr bwMode="auto">
            <a:xfrm>
              <a:off x="1274763" y="3045476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Freeform 550"/>
            <p:cNvSpPr>
              <a:spLocks noChangeArrowheads="1"/>
            </p:cNvSpPr>
            <p:nvPr/>
          </p:nvSpPr>
          <p:spPr bwMode="auto">
            <a:xfrm>
              <a:off x="1274763" y="3045476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Freeform 551"/>
            <p:cNvSpPr>
              <a:spLocks noChangeArrowheads="1"/>
            </p:cNvSpPr>
            <p:nvPr/>
          </p:nvSpPr>
          <p:spPr bwMode="auto">
            <a:xfrm>
              <a:off x="1274763" y="3045476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Freeform 552"/>
            <p:cNvSpPr>
              <a:spLocks noChangeArrowheads="1"/>
            </p:cNvSpPr>
            <p:nvPr/>
          </p:nvSpPr>
          <p:spPr bwMode="auto">
            <a:xfrm>
              <a:off x="1187450" y="3148663"/>
              <a:ext cx="88900" cy="36513"/>
            </a:xfrm>
            <a:custGeom>
              <a:avLst/>
              <a:gdLst>
                <a:gd name="T0" fmla="*/ 21 w 245"/>
                <a:gd name="T1" fmla="*/ 33 h 102"/>
                <a:gd name="T2" fmla="*/ 21 w 245"/>
                <a:gd name="T3" fmla="*/ 33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3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3 h 102"/>
                <a:gd name="T16" fmla="*/ 21 w 245"/>
                <a:gd name="T17" fmla="*/ 33 h 102"/>
                <a:gd name="T18" fmla="*/ 21 w 245"/>
                <a:gd name="T19" fmla="*/ 33 h 102"/>
                <a:gd name="T20" fmla="*/ 101 w 245"/>
                <a:gd name="T21" fmla="*/ 0 h 102"/>
                <a:gd name="T22" fmla="*/ 181 w 245"/>
                <a:gd name="T23" fmla="*/ 38 h 102"/>
                <a:gd name="T24" fmla="*/ 244 w 245"/>
                <a:gd name="T25" fmla="*/ 101 h 102"/>
                <a:gd name="T26" fmla="*/ 181 w 245"/>
                <a:gd name="T27" fmla="*/ 38 h 102"/>
                <a:gd name="T28" fmla="*/ 101 w 245"/>
                <a:gd name="T29" fmla="*/ 0 h 102"/>
                <a:gd name="T30" fmla="*/ 21 w 245"/>
                <a:gd name="T31" fmla="*/ 3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3"/>
                  </a:moveTo>
                  <a:lnTo>
                    <a:pt x="21" y="33"/>
                  </a:ln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lnTo>
                    <a:pt x="21" y="33"/>
                  </a:lnTo>
                  <a:lnTo>
                    <a:pt x="21" y="33"/>
                  </a:ln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  <a:lnTo>
                    <a:pt x="21" y="33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5" name="Freeform 553"/>
            <p:cNvSpPr>
              <a:spLocks noChangeArrowheads="1"/>
            </p:cNvSpPr>
            <p:nvPr/>
          </p:nvSpPr>
          <p:spPr bwMode="auto">
            <a:xfrm>
              <a:off x="1179513" y="3229626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6" name="Freeform 554"/>
            <p:cNvSpPr>
              <a:spLocks noChangeArrowheads="1"/>
            </p:cNvSpPr>
            <p:nvPr/>
          </p:nvSpPr>
          <p:spPr bwMode="auto">
            <a:xfrm>
              <a:off x="1182688" y="3045476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555"/>
            <p:cNvSpPr>
              <a:spLocks noChangeArrowheads="1"/>
            </p:cNvSpPr>
            <p:nvPr/>
          </p:nvSpPr>
          <p:spPr bwMode="auto">
            <a:xfrm>
              <a:off x="1223963" y="3088338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556"/>
            <p:cNvSpPr>
              <a:spLocks noChangeArrowheads="1"/>
            </p:cNvSpPr>
            <p:nvPr/>
          </p:nvSpPr>
          <p:spPr bwMode="auto">
            <a:xfrm>
              <a:off x="1223963" y="3088338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557"/>
            <p:cNvSpPr>
              <a:spLocks noChangeArrowheads="1"/>
            </p:cNvSpPr>
            <p:nvPr/>
          </p:nvSpPr>
          <p:spPr bwMode="auto">
            <a:xfrm>
              <a:off x="1201738" y="3166126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558"/>
            <p:cNvSpPr>
              <a:spLocks noChangeArrowheads="1"/>
            </p:cNvSpPr>
            <p:nvPr/>
          </p:nvSpPr>
          <p:spPr bwMode="auto">
            <a:xfrm>
              <a:off x="1293813" y="3088338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559"/>
            <p:cNvSpPr>
              <a:spLocks noChangeArrowheads="1"/>
            </p:cNvSpPr>
            <p:nvPr/>
          </p:nvSpPr>
          <p:spPr bwMode="auto">
            <a:xfrm>
              <a:off x="1293813" y="3088338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560"/>
            <p:cNvSpPr>
              <a:spLocks noChangeArrowheads="1"/>
            </p:cNvSpPr>
            <p:nvPr/>
          </p:nvSpPr>
          <p:spPr bwMode="auto">
            <a:xfrm>
              <a:off x="1122363" y="2988326"/>
              <a:ext cx="130175" cy="130175"/>
            </a:xfrm>
            <a:custGeom>
              <a:avLst/>
              <a:gdLst>
                <a:gd name="T0" fmla="*/ 181 w 363"/>
                <a:gd name="T1" fmla="*/ 0 h 363"/>
                <a:gd name="T2" fmla="*/ 181 w 363"/>
                <a:gd name="T3" fmla="*/ 0 h 363"/>
                <a:gd name="T4" fmla="*/ 0 w 363"/>
                <a:gd name="T5" fmla="*/ 181 h 363"/>
                <a:gd name="T6" fmla="*/ 181 w 363"/>
                <a:gd name="T7" fmla="*/ 362 h 363"/>
                <a:gd name="T8" fmla="*/ 362 w 363"/>
                <a:gd name="T9" fmla="*/ 181 h 363"/>
                <a:gd name="T10" fmla="*/ 181 w 363"/>
                <a:gd name="T11" fmla="*/ 0 h 363"/>
                <a:gd name="T12" fmla="*/ 181 w 363"/>
                <a:gd name="T13" fmla="*/ 324 h 363"/>
                <a:gd name="T14" fmla="*/ 181 w 363"/>
                <a:gd name="T15" fmla="*/ 324 h 363"/>
                <a:gd name="T16" fmla="*/ 38 w 363"/>
                <a:gd name="T17" fmla="*/ 181 h 363"/>
                <a:gd name="T18" fmla="*/ 181 w 363"/>
                <a:gd name="T19" fmla="*/ 38 h 363"/>
                <a:gd name="T20" fmla="*/ 324 w 363"/>
                <a:gd name="T21" fmla="*/ 181 h 363"/>
                <a:gd name="T22" fmla="*/ 181 w 363"/>
                <a:gd name="T23" fmla="*/ 32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3" h="363">
                  <a:moveTo>
                    <a:pt x="181" y="0"/>
                  </a:moveTo>
                  <a:lnTo>
                    <a:pt x="181" y="0"/>
                  </a:lnTo>
                  <a:cubicBezTo>
                    <a:pt x="80" y="0"/>
                    <a:pt x="0" y="80"/>
                    <a:pt x="0" y="181"/>
                  </a:cubicBezTo>
                  <a:cubicBezTo>
                    <a:pt x="0" y="278"/>
                    <a:pt x="80" y="362"/>
                    <a:pt x="181" y="362"/>
                  </a:cubicBezTo>
                  <a:cubicBezTo>
                    <a:pt x="282" y="362"/>
                    <a:pt x="362" y="278"/>
                    <a:pt x="362" y="181"/>
                  </a:cubicBezTo>
                  <a:cubicBezTo>
                    <a:pt x="362" y="80"/>
                    <a:pt x="282" y="0"/>
                    <a:pt x="181" y="0"/>
                  </a:cubicBezTo>
                  <a:close/>
                  <a:moveTo>
                    <a:pt x="181" y="324"/>
                  </a:moveTo>
                  <a:lnTo>
                    <a:pt x="181" y="324"/>
                  </a:lnTo>
                  <a:cubicBezTo>
                    <a:pt x="101" y="324"/>
                    <a:pt x="38" y="257"/>
                    <a:pt x="38" y="181"/>
                  </a:cubicBezTo>
                  <a:cubicBezTo>
                    <a:pt x="38" y="101"/>
                    <a:pt x="101" y="38"/>
                    <a:pt x="181" y="38"/>
                  </a:cubicBezTo>
                  <a:cubicBezTo>
                    <a:pt x="261" y="38"/>
                    <a:pt x="324" y="101"/>
                    <a:pt x="324" y="181"/>
                  </a:cubicBezTo>
                  <a:cubicBezTo>
                    <a:pt x="324" y="257"/>
                    <a:pt x="261" y="324"/>
                    <a:pt x="181" y="3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561"/>
            <p:cNvSpPr>
              <a:spLocks noChangeArrowheads="1"/>
            </p:cNvSpPr>
            <p:nvPr/>
          </p:nvSpPr>
          <p:spPr bwMode="auto">
            <a:xfrm>
              <a:off x="1163638" y="3016901"/>
              <a:ext cx="30162" cy="53975"/>
            </a:xfrm>
            <a:custGeom>
              <a:avLst/>
              <a:gdLst>
                <a:gd name="T0" fmla="*/ 84 w 85"/>
                <a:gd name="T1" fmla="*/ 109 h 148"/>
                <a:gd name="T2" fmla="*/ 21 w 85"/>
                <a:gd name="T3" fmla="*/ 147 h 148"/>
                <a:gd name="T4" fmla="*/ 0 w 85"/>
                <a:gd name="T5" fmla="*/ 118 h 148"/>
                <a:gd name="T6" fmla="*/ 50 w 85"/>
                <a:gd name="T7" fmla="*/ 88 h 148"/>
                <a:gd name="T8" fmla="*/ 50 w 85"/>
                <a:gd name="T9" fmla="*/ 0 h 148"/>
                <a:gd name="T10" fmla="*/ 84 w 85"/>
                <a:gd name="T11" fmla="*/ 0 h 148"/>
                <a:gd name="T12" fmla="*/ 84 w 85"/>
                <a:gd name="T13" fmla="*/ 10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48">
                  <a:moveTo>
                    <a:pt x="84" y="109"/>
                  </a:moveTo>
                  <a:lnTo>
                    <a:pt x="21" y="147"/>
                  </a:lnTo>
                  <a:lnTo>
                    <a:pt x="0" y="118"/>
                  </a:lnTo>
                  <a:lnTo>
                    <a:pt x="50" y="88"/>
                  </a:lnTo>
                  <a:lnTo>
                    <a:pt x="50" y="0"/>
                  </a:lnTo>
                  <a:lnTo>
                    <a:pt x="84" y="0"/>
                  </a:lnTo>
                  <a:lnTo>
                    <a:pt x="84" y="1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04" name="Group 103"/>
          <p:cNvGrpSpPr/>
          <p:nvPr/>
        </p:nvGrpSpPr>
        <p:grpSpPr>
          <a:xfrm>
            <a:off x="1064686" y="3489591"/>
            <a:ext cx="320675" cy="411162"/>
            <a:chOff x="1093788" y="3490164"/>
            <a:chExt cx="320675" cy="411162"/>
          </a:xfrm>
        </p:grpSpPr>
        <p:sp>
          <p:nvSpPr>
            <p:cNvPr id="105" name="Freeform 562"/>
            <p:cNvSpPr>
              <a:spLocks noChangeArrowheads="1"/>
            </p:cNvSpPr>
            <p:nvPr/>
          </p:nvSpPr>
          <p:spPr bwMode="auto">
            <a:xfrm>
              <a:off x="1212850" y="3660026"/>
              <a:ext cx="184150" cy="223838"/>
            </a:xfrm>
            <a:custGeom>
              <a:avLst/>
              <a:gdLst>
                <a:gd name="T0" fmla="*/ 17 w 511"/>
                <a:gd name="T1" fmla="*/ 323 h 623"/>
                <a:gd name="T2" fmla="*/ 17 w 511"/>
                <a:gd name="T3" fmla="*/ 323 h 623"/>
                <a:gd name="T4" fmla="*/ 303 w 511"/>
                <a:gd name="T5" fmla="*/ 622 h 623"/>
                <a:gd name="T6" fmla="*/ 510 w 511"/>
                <a:gd name="T7" fmla="*/ 622 h 623"/>
                <a:gd name="T8" fmla="*/ 510 w 511"/>
                <a:gd name="T9" fmla="*/ 243 h 623"/>
                <a:gd name="T10" fmla="*/ 257 w 511"/>
                <a:gd name="T11" fmla="*/ 0 h 623"/>
                <a:gd name="T12" fmla="*/ 257 w 511"/>
                <a:gd name="T13" fmla="*/ 391 h 623"/>
                <a:gd name="T14" fmla="*/ 105 w 511"/>
                <a:gd name="T15" fmla="*/ 239 h 623"/>
                <a:gd name="T16" fmla="*/ 17 w 511"/>
                <a:gd name="T17" fmla="*/ 235 h 623"/>
                <a:gd name="T18" fmla="*/ 0 w 511"/>
                <a:gd name="T19" fmla="*/ 281 h 623"/>
                <a:gd name="T20" fmla="*/ 17 w 511"/>
                <a:gd name="T21" fmla="*/ 323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1" h="623">
                  <a:moveTo>
                    <a:pt x="17" y="323"/>
                  </a:moveTo>
                  <a:lnTo>
                    <a:pt x="17" y="323"/>
                  </a:lnTo>
                  <a:cubicBezTo>
                    <a:pt x="303" y="622"/>
                    <a:pt x="303" y="622"/>
                    <a:pt x="303" y="622"/>
                  </a:cubicBezTo>
                  <a:cubicBezTo>
                    <a:pt x="510" y="622"/>
                    <a:pt x="510" y="622"/>
                    <a:pt x="510" y="622"/>
                  </a:cubicBezTo>
                  <a:cubicBezTo>
                    <a:pt x="510" y="243"/>
                    <a:pt x="510" y="243"/>
                    <a:pt x="510" y="243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257" y="391"/>
                    <a:pt x="257" y="391"/>
                    <a:pt x="257" y="391"/>
                  </a:cubicBezTo>
                  <a:cubicBezTo>
                    <a:pt x="105" y="239"/>
                    <a:pt x="105" y="239"/>
                    <a:pt x="105" y="239"/>
                  </a:cubicBezTo>
                  <a:cubicBezTo>
                    <a:pt x="84" y="214"/>
                    <a:pt x="42" y="214"/>
                    <a:pt x="17" y="235"/>
                  </a:cubicBezTo>
                  <a:cubicBezTo>
                    <a:pt x="4" y="248"/>
                    <a:pt x="0" y="264"/>
                    <a:pt x="0" y="281"/>
                  </a:cubicBezTo>
                  <a:cubicBezTo>
                    <a:pt x="0" y="298"/>
                    <a:pt x="4" y="311"/>
                    <a:pt x="17" y="3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563"/>
            <p:cNvSpPr>
              <a:spLocks noChangeArrowheads="1"/>
            </p:cNvSpPr>
            <p:nvPr/>
          </p:nvSpPr>
          <p:spPr bwMode="auto">
            <a:xfrm>
              <a:off x="1111250" y="3506039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564"/>
            <p:cNvSpPr>
              <a:spLocks noChangeArrowheads="1"/>
            </p:cNvSpPr>
            <p:nvPr/>
          </p:nvSpPr>
          <p:spPr bwMode="auto">
            <a:xfrm>
              <a:off x="1111250" y="3506039"/>
              <a:ext cx="180975" cy="287337"/>
            </a:xfrm>
            <a:custGeom>
              <a:avLst/>
              <a:gdLst>
                <a:gd name="T0" fmla="*/ 501 w 502"/>
                <a:gd name="T1" fmla="*/ 799 h 800"/>
                <a:gd name="T2" fmla="*/ 0 w 502"/>
                <a:gd name="T3" fmla="*/ 799 h 800"/>
                <a:gd name="T4" fmla="*/ 0 w 502"/>
                <a:gd name="T5" fmla="*/ 0 h 800"/>
                <a:gd name="T6" fmla="*/ 501 w 502"/>
                <a:gd name="T7" fmla="*/ 0 h 800"/>
                <a:gd name="T8" fmla="*/ 501 w 502"/>
                <a:gd name="T9" fmla="*/ 799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2" h="800">
                  <a:moveTo>
                    <a:pt x="501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501" y="0"/>
                  </a:lnTo>
                  <a:lnTo>
                    <a:pt x="501" y="79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565"/>
            <p:cNvSpPr>
              <a:spLocks noChangeArrowheads="1"/>
            </p:cNvSpPr>
            <p:nvPr/>
          </p:nvSpPr>
          <p:spPr bwMode="auto">
            <a:xfrm>
              <a:off x="1223963" y="3806076"/>
              <a:ext cx="11112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566"/>
            <p:cNvSpPr>
              <a:spLocks noChangeArrowheads="1"/>
            </p:cNvSpPr>
            <p:nvPr/>
          </p:nvSpPr>
          <p:spPr bwMode="auto">
            <a:xfrm>
              <a:off x="1223963" y="3806076"/>
              <a:ext cx="11112" cy="12700"/>
            </a:xfrm>
            <a:custGeom>
              <a:avLst/>
              <a:gdLst>
                <a:gd name="T0" fmla="*/ 0 w 31"/>
                <a:gd name="T1" fmla="*/ 0 h 35"/>
                <a:gd name="T2" fmla="*/ 13 w 31"/>
                <a:gd name="T3" fmla="*/ 17 h 35"/>
                <a:gd name="T4" fmla="*/ 30 w 31"/>
                <a:gd name="T5" fmla="*/ 34 h 35"/>
                <a:gd name="T6" fmla="*/ 0 w 31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5">
                  <a:moveTo>
                    <a:pt x="0" y="0"/>
                  </a:moveTo>
                  <a:lnTo>
                    <a:pt x="13" y="17"/>
                  </a:lnTo>
                  <a:lnTo>
                    <a:pt x="30" y="34"/>
                  </a:lnTo>
                  <a:lnTo>
                    <a:pt x="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567"/>
            <p:cNvSpPr>
              <a:spLocks noChangeArrowheads="1"/>
            </p:cNvSpPr>
            <p:nvPr/>
          </p:nvSpPr>
          <p:spPr bwMode="auto">
            <a:xfrm>
              <a:off x="1200150" y="3779089"/>
              <a:ext cx="12700" cy="15875"/>
            </a:xfrm>
            <a:custGeom>
              <a:avLst/>
              <a:gdLst>
                <a:gd name="T0" fmla="*/ 0 w 35"/>
                <a:gd name="T1" fmla="*/ 0 h 43"/>
                <a:gd name="T2" fmla="*/ 0 w 35"/>
                <a:gd name="T3" fmla="*/ 0 h 43"/>
                <a:gd name="T4" fmla="*/ 0 w 35"/>
                <a:gd name="T5" fmla="*/ 42 h 43"/>
                <a:gd name="T6" fmla="*/ 34 w 35"/>
                <a:gd name="T7" fmla="*/ 42 h 43"/>
                <a:gd name="T8" fmla="*/ 17 w 35"/>
                <a:gd name="T9" fmla="*/ 25 h 43"/>
                <a:gd name="T10" fmla="*/ 17 w 35"/>
                <a:gd name="T11" fmla="*/ 25 h 43"/>
                <a:gd name="T12" fmla="*/ 0 w 35"/>
                <a:gd name="T13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3">
                  <a:moveTo>
                    <a:pt x="0" y="0"/>
                  </a:moveTo>
                  <a:lnTo>
                    <a:pt x="0" y="0"/>
                  </a:lnTo>
                  <a:cubicBezTo>
                    <a:pt x="0" y="42"/>
                    <a:pt x="0" y="42"/>
                    <a:pt x="0" y="42"/>
                  </a:cubicBezTo>
                  <a:cubicBezTo>
                    <a:pt x="34" y="42"/>
                    <a:pt x="34" y="42"/>
                    <a:pt x="34" y="42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25"/>
                  </a:lnTo>
                  <a:cubicBezTo>
                    <a:pt x="8" y="16"/>
                    <a:pt x="4" y="8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568"/>
            <p:cNvSpPr>
              <a:spLocks noChangeArrowheads="1"/>
            </p:cNvSpPr>
            <p:nvPr/>
          </p:nvSpPr>
          <p:spPr bwMode="auto">
            <a:xfrm>
              <a:off x="1200150" y="3793376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569"/>
            <p:cNvSpPr>
              <a:spLocks noChangeArrowheads="1"/>
            </p:cNvSpPr>
            <p:nvPr/>
          </p:nvSpPr>
          <p:spPr bwMode="auto">
            <a:xfrm>
              <a:off x="1200150" y="3793376"/>
              <a:ext cx="36513" cy="23813"/>
            </a:xfrm>
            <a:custGeom>
              <a:avLst/>
              <a:gdLst>
                <a:gd name="T0" fmla="*/ 34 w 102"/>
                <a:gd name="T1" fmla="*/ 0 h 68"/>
                <a:gd name="T2" fmla="*/ 0 w 102"/>
                <a:gd name="T3" fmla="*/ 0 h 68"/>
                <a:gd name="T4" fmla="*/ 0 w 102"/>
                <a:gd name="T5" fmla="*/ 67 h 68"/>
                <a:gd name="T6" fmla="*/ 101 w 102"/>
                <a:gd name="T7" fmla="*/ 67 h 68"/>
                <a:gd name="T8" fmla="*/ 97 w 102"/>
                <a:gd name="T9" fmla="*/ 67 h 68"/>
                <a:gd name="T10" fmla="*/ 80 w 102"/>
                <a:gd name="T11" fmla="*/ 50 h 68"/>
                <a:gd name="T12" fmla="*/ 67 w 102"/>
                <a:gd name="T13" fmla="*/ 33 h 68"/>
                <a:gd name="T14" fmla="*/ 34 w 102"/>
                <a:gd name="T1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" h="68">
                  <a:moveTo>
                    <a:pt x="34" y="0"/>
                  </a:moveTo>
                  <a:lnTo>
                    <a:pt x="0" y="0"/>
                  </a:lnTo>
                  <a:lnTo>
                    <a:pt x="0" y="67"/>
                  </a:lnTo>
                  <a:lnTo>
                    <a:pt x="101" y="67"/>
                  </a:lnTo>
                  <a:lnTo>
                    <a:pt x="97" y="67"/>
                  </a:lnTo>
                  <a:lnTo>
                    <a:pt x="80" y="50"/>
                  </a:lnTo>
                  <a:lnTo>
                    <a:pt x="67" y="33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570"/>
            <p:cNvSpPr>
              <a:spLocks noChangeArrowheads="1"/>
            </p:cNvSpPr>
            <p:nvPr/>
          </p:nvSpPr>
          <p:spPr bwMode="auto">
            <a:xfrm>
              <a:off x="1200150" y="3793376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571"/>
            <p:cNvSpPr>
              <a:spLocks noChangeArrowheads="1"/>
            </p:cNvSpPr>
            <p:nvPr/>
          </p:nvSpPr>
          <p:spPr bwMode="auto">
            <a:xfrm>
              <a:off x="1200150" y="3793376"/>
              <a:ext cx="12700" cy="1588"/>
            </a:xfrm>
            <a:custGeom>
              <a:avLst/>
              <a:gdLst>
                <a:gd name="T0" fmla="*/ 34 w 35"/>
                <a:gd name="T1" fmla="*/ 0 h 1"/>
                <a:gd name="T2" fmla="*/ 0 w 35"/>
                <a:gd name="T3" fmla="*/ 0 h 1"/>
                <a:gd name="T4" fmla="*/ 34 w 35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" h="1">
                  <a:moveTo>
                    <a:pt x="34" y="0"/>
                  </a:moveTo>
                  <a:lnTo>
                    <a:pt x="0" y="0"/>
                  </a:lnTo>
                  <a:lnTo>
                    <a:pt x="3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572"/>
            <p:cNvSpPr>
              <a:spLocks noChangeArrowheads="1"/>
            </p:cNvSpPr>
            <p:nvPr/>
          </p:nvSpPr>
          <p:spPr bwMode="auto">
            <a:xfrm>
              <a:off x="1200150" y="3777501"/>
              <a:ext cx="6350" cy="11113"/>
            </a:xfrm>
            <a:custGeom>
              <a:avLst/>
              <a:gdLst>
                <a:gd name="T0" fmla="*/ 0 w 18"/>
                <a:gd name="T1" fmla="*/ 0 h 31"/>
                <a:gd name="T2" fmla="*/ 0 w 18"/>
                <a:gd name="T3" fmla="*/ 0 h 31"/>
                <a:gd name="T4" fmla="*/ 0 w 18"/>
                <a:gd name="T5" fmla="*/ 5 h 31"/>
                <a:gd name="T6" fmla="*/ 17 w 18"/>
                <a:gd name="T7" fmla="*/ 30 h 31"/>
                <a:gd name="T8" fmla="*/ 0 w 18"/>
                <a:gd name="T9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31">
                  <a:moveTo>
                    <a:pt x="0" y="0"/>
                  </a:moveTo>
                  <a:lnTo>
                    <a:pt x="0" y="0"/>
                  </a:lnTo>
                  <a:cubicBezTo>
                    <a:pt x="0" y="5"/>
                    <a:pt x="0" y="5"/>
                    <a:pt x="0" y="5"/>
                  </a:cubicBezTo>
                  <a:cubicBezTo>
                    <a:pt x="4" y="13"/>
                    <a:pt x="8" y="21"/>
                    <a:pt x="17" y="30"/>
                  </a:cubicBezTo>
                  <a:cubicBezTo>
                    <a:pt x="8" y="21"/>
                    <a:pt x="4" y="13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573"/>
            <p:cNvSpPr>
              <a:spLocks noChangeArrowheads="1"/>
            </p:cNvSpPr>
            <p:nvPr/>
          </p:nvSpPr>
          <p:spPr bwMode="auto">
            <a:xfrm>
              <a:off x="1093788" y="3490164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574"/>
            <p:cNvSpPr>
              <a:spLocks noChangeArrowheads="1"/>
            </p:cNvSpPr>
            <p:nvPr/>
          </p:nvSpPr>
          <p:spPr bwMode="auto">
            <a:xfrm>
              <a:off x="1093788" y="3490164"/>
              <a:ext cx="212725" cy="338137"/>
            </a:xfrm>
            <a:custGeom>
              <a:avLst/>
              <a:gdLst>
                <a:gd name="T0" fmla="*/ 0 w 591"/>
                <a:gd name="T1" fmla="*/ 0 h 938"/>
                <a:gd name="T2" fmla="*/ 0 w 591"/>
                <a:gd name="T3" fmla="*/ 937 h 938"/>
                <a:gd name="T4" fmla="*/ 417 w 591"/>
                <a:gd name="T5" fmla="*/ 937 h 938"/>
                <a:gd name="T6" fmla="*/ 375 w 591"/>
                <a:gd name="T7" fmla="*/ 895 h 938"/>
                <a:gd name="T8" fmla="*/ 329 w 591"/>
                <a:gd name="T9" fmla="*/ 845 h 938"/>
                <a:gd name="T10" fmla="*/ 51 w 591"/>
                <a:gd name="T11" fmla="*/ 845 h 938"/>
                <a:gd name="T12" fmla="*/ 51 w 591"/>
                <a:gd name="T13" fmla="*/ 46 h 938"/>
                <a:gd name="T14" fmla="*/ 539 w 591"/>
                <a:gd name="T15" fmla="*/ 46 h 938"/>
                <a:gd name="T16" fmla="*/ 539 w 591"/>
                <a:gd name="T17" fmla="*/ 740 h 938"/>
                <a:gd name="T18" fmla="*/ 590 w 591"/>
                <a:gd name="T19" fmla="*/ 790 h 938"/>
                <a:gd name="T20" fmla="*/ 590 w 591"/>
                <a:gd name="T21" fmla="*/ 0 h 938"/>
                <a:gd name="T22" fmla="*/ 0 w 591"/>
                <a:gd name="T23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91" h="938">
                  <a:moveTo>
                    <a:pt x="0" y="0"/>
                  </a:moveTo>
                  <a:lnTo>
                    <a:pt x="0" y="937"/>
                  </a:lnTo>
                  <a:lnTo>
                    <a:pt x="417" y="937"/>
                  </a:lnTo>
                  <a:lnTo>
                    <a:pt x="375" y="895"/>
                  </a:lnTo>
                  <a:lnTo>
                    <a:pt x="329" y="845"/>
                  </a:lnTo>
                  <a:lnTo>
                    <a:pt x="51" y="845"/>
                  </a:lnTo>
                  <a:lnTo>
                    <a:pt x="51" y="46"/>
                  </a:lnTo>
                  <a:lnTo>
                    <a:pt x="539" y="46"/>
                  </a:lnTo>
                  <a:lnTo>
                    <a:pt x="539" y="740"/>
                  </a:lnTo>
                  <a:lnTo>
                    <a:pt x="590" y="790"/>
                  </a:lnTo>
                  <a:lnTo>
                    <a:pt x="590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" name="Freeform 575"/>
            <p:cNvSpPr>
              <a:spLocks noChangeArrowheads="1"/>
            </p:cNvSpPr>
            <p:nvPr/>
          </p:nvSpPr>
          <p:spPr bwMode="auto">
            <a:xfrm>
              <a:off x="1200150" y="3506039"/>
              <a:ext cx="88900" cy="250825"/>
            </a:xfrm>
            <a:custGeom>
              <a:avLst/>
              <a:gdLst>
                <a:gd name="T0" fmla="*/ 244 w 245"/>
                <a:gd name="T1" fmla="*/ 0 h 695"/>
                <a:gd name="T2" fmla="*/ 244 w 245"/>
                <a:gd name="T3" fmla="*/ 0 h 695"/>
                <a:gd name="T4" fmla="*/ 0 w 245"/>
                <a:gd name="T5" fmla="*/ 0 h 695"/>
                <a:gd name="T6" fmla="*/ 0 w 245"/>
                <a:gd name="T7" fmla="*/ 656 h 695"/>
                <a:gd name="T8" fmla="*/ 21 w 245"/>
                <a:gd name="T9" fmla="*/ 626 h 695"/>
                <a:gd name="T10" fmla="*/ 21 w 245"/>
                <a:gd name="T11" fmla="*/ 626 h 695"/>
                <a:gd name="T12" fmla="*/ 21 w 245"/>
                <a:gd name="T13" fmla="*/ 626 h 695"/>
                <a:gd name="T14" fmla="*/ 101 w 245"/>
                <a:gd name="T15" fmla="*/ 593 h 695"/>
                <a:gd name="T16" fmla="*/ 181 w 245"/>
                <a:gd name="T17" fmla="*/ 631 h 695"/>
                <a:gd name="T18" fmla="*/ 244 w 245"/>
                <a:gd name="T19" fmla="*/ 694 h 695"/>
                <a:gd name="T20" fmla="*/ 244 w 245"/>
                <a:gd name="T21" fmla="*/ 307 h 695"/>
                <a:gd name="T22" fmla="*/ 244 w 245"/>
                <a:gd name="T23" fmla="*/ 307 h 695"/>
                <a:gd name="T24" fmla="*/ 244 w 245"/>
                <a:gd name="T25" fmla="*/ 0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5" h="695">
                  <a:moveTo>
                    <a:pt x="244" y="0"/>
                  </a:moveTo>
                  <a:lnTo>
                    <a:pt x="24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656"/>
                    <a:pt x="0" y="656"/>
                    <a:pt x="0" y="656"/>
                  </a:cubicBezTo>
                  <a:cubicBezTo>
                    <a:pt x="4" y="643"/>
                    <a:pt x="13" y="635"/>
                    <a:pt x="21" y="626"/>
                  </a:cubicBezTo>
                  <a:lnTo>
                    <a:pt x="21" y="626"/>
                  </a:lnTo>
                  <a:lnTo>
                    <a:pt x="21" y="626"/>
                  </a:lnTo>
                  <a:cubicBezTo>
                    <a:pt x="42" y="605"/>
                    <a:pt x="72" y="593"/>
                    <a:pt x="101" y="593"/>
                  </a:cubicBezTo>
                  <a:cubicBezTo>
                    <a:pt x="131" y="593"/>
                    <a:pt x="160" y="605"/>
                    <a:pt x="181" y="631"/>
                  </a:cubicBezTo>
                  <a:cubicBezTo>
                    <a:pt x="244" y="694"/>
                    <a:pt x="244" y="694"/>
                    <a:pt x="244" y="694"/>
                  </a:cubicBezTo>
                  <a:cubicBezTo>
                    <a:pt x="244" y="307"/>
                    <a:pt x="244" y="307"/>
                    <a:pt x="244" y="307"/>
                  </a:cubicBezTo>
                  <a:lnTo>
                    <a:pt x="244" y="307"/>
                  </a:lnTo>
                  <a:cubicBezTo>
                    <a:pt x="244" y="0"/>
                    <a:pt x="244" y="0"/>
                    <a:pt x="24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" name="Freeform 576"/>
            <p:cNvSpPr>
              <a:spLocks noChangeArrowheads="1"/>
            </p:cNvSpPr>
            <p:nvPr/>
          </p:nvSpPr>
          <p:spPr bwMode="auto">
            <a:xfrm>
              <a:off x="1287463" y="3617164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  <a:gd name="T8" fmla="*/ 0 w 14"/>
                <a:gd name="T9" fmla="*/ 0 h 14"/>
                <a:gd name="T10" fmla="*/ 0 w 14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  <a:close/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577"/>
            <p:cNvSpPr>
              <a:spLocks noChangeArrowheads="1"/>
            </p:cNvSpPr>
            <p:nvPr/>
          </p:nvSpPr>
          <p:spPr bwMode="auto">
            <a:xfrm>
              <a:off x="1287463" y="3617164"/>
              <a:ext cx="4762" cy="4762"/>
            </a:xfrm>
            <a:custGeom>
              <a:avLst/>
              <a:gdLst>
                <a:gd name="T0" fmla="*/ 0 w 14"/>
                <a:gd name="T1" fmla="*/ 0 h 14"/>
                <a:gd name="T2" fmla="*/ 0 w 14"/>
                <a:gd name="T3" fmla="*/ 0 h 14"/>
                <a:gd name="T4" fmla="*/ 13 w 14"/>
                <a:gd name="T5" fmla="*/ 13 h 14"/>
                <a:gd name="T6" fmla="*/ 0 w 1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0" y="0"/>
                  </a:moveTo>
                  <a:lnTo>
                    <a:pt x="0" y="0"/>
                  </a:lnTo>
                  <a:lnTo>
                    <a:pt x="13" y="13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578"/>
            <p:cNvSpPr>
              <a:spLocks noChangeArrowheads="1"/>
            </p:cNvSpPr>
            <p:nvPr/>
          </p:nvSpPr>
          <p:spPr bwMode="auto">
            <a:xfrm>
              <a:off x="1287463" y="3617164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579"/>
            <p:cNvSpPr>
              <a:spLocks noChangeArrowheads="1"/>
            </p:cNvSpPr>
            <p:nvPr/>
          </p:nvSpPr>
          <p:spPr bwMode="auto">
            <a:xfrm>
              <a:off x="1200150" y="3720351"/>
              <a:ext cx="88900" cy="36513"/>
            </a:xfrm>
            <a:custGeom>
              <a:avLst/>
              <a:gdLst>
                <a:gd name="T0" fmla="*/ 21 w 245"/>
                <a:gd name="T1" fmla="*/ 33 h 102"/>
                <a:gd name="T2" fmla="*/ 21 w 245"/>
                <a:gd name="T3" fmla="*/ 33 h 102"/>
                <a:gd name="T4" fmla="*/ 0 w 245"/>
                <a:gd name="T5" fmla="*/ 63 h 102"/>
                <a:gd name="T6" fmla="*/ 0 w 245"/>
                <a:gd name="T7" fmla="*/ 63 h 102"/>
                <a:gd name="T8" fmla="*/ 21 w 245"/>
                <a:gd name="T9" fmla="*/ 33 h 102"/>
                <a:gd name="T10" fmla="*/ 101 w 245"/>
                <a:gd name="T11" fmla="*/ 0 h 102"/>
                <a:gd name="T12" fmla="*/ 101 w 245"/>
                <a:gd name="T13" fmla="*/ 0 h 102"/>
                <a:gd name="T14" fmla="*/ 21 w 245"/>
                <a:gd name="T15" fmla="*/ 33 h 102"/>
                <a:gd name="T16" fmla="*/ 21 w 245"/>
                <a:gd name="T17" fmla="*/ 33 h 102"/>
                <a:gd name="T18" fmla="*/ 21 w 245"/>
                <a:gd name="T19" fmla="*/ 33 h 102"/>
                <a:gd name="T20" fmla="*/ 101 w 245"/>
                <a:gd name="T21" fmla="*/ 0 h 102"/>
                <a:gd name="T22" fmla="*/ 181 w 245"/>
                <a:gd name="T23" fmla="*/ 38 h 102"/>
                <a:gd name="T24" fmla="*/ 244 w 245"/>
                <a:gd name="T25" fmla="*/ 101 h 102"/>
                <a:gd name="T26" fmla="*/ 181 w 245"/>
                <a:gd name="T27" fmla="*/ 38 h 102"/>
                <a:gd name="T28" fmla="*/ 101 w 245"/>
                <a:gd name="T29" fmla="*/ 0 h 102"/>
                <a:gd name="T30" fmla="*/ 21 w 245"/>
                <a:gd name="T31" fmla="*/ 33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02">
                  <a:moveTo>
                    <a:pt x="21" y="33"/>
                  </a:moveTo>
                  <a:lnTo>
                    <a:pt x="21" y="33"/>
                  </a:lnTo>
                  <a:cubicBezTo>
                    <a:pt x="13" y="42"/>
                    <a:pt x="4" y="50"/>
                    <a:pt x="0" y="63"/>
                  </a:cubicBezTo>
                  <a:lnTo>
                    <a:pt x="0" y="63"/>
                  </a:lnTo>
                  <a:cubicBezTo>
                    <a:pt x="4" y="50"/>
                    <a:pt x="13" y="42"/>
                    <a:pt x="21" y="33"/>
                  </a:cubicBezTo>
                  <a:lnTo>
                    <a:pt x="101" y="0"/>
                  </a:lnTo>
                  <a:lnTo>
                    <a:pt x="101" y="0"/>
                  </a:lnTo>
                  <a:cubicBezTo>
                    <a:pt x="72" y="0"/>
                    <a:pt x="42" y="12"/>
                    <a:pt x="21" y="33"/>
                  </a:cubicBezTo>
                  <a:lnTo>
                    <a:pt x="21" y="33"/>
                  </a:lnTo>
                  <a:lnTo>
                    <a:pt x="21" y="33"/>
                  </a:lnTo>
                  <a:cubicBezTo>
                    <a:pt x="42" y="12"/>
                    <a:pt x="72" y="0"/>
                    <a:pt x="101" y="0"/>
                  </a:cubicBezTo>
                  <a:cubicBezTo>
                    <a:pt x="131" y="0"/>
                    <a:pt x="160" y="12"/>
                    <a:pt x="181" y="38"/>
                  </a:cubicBezTo>
                  <a:cubicBezTo>
                    <a:pt x="244" y="101"/>
                    <a:pt x="244" y="101"/>
                    <a:pt x="244" y="101"/>
                  </a:cubicBezTo>
                  <a:cubicBezTo>
                    <a:pt x="181" y="38"/>
                    <a:pt x="181" y="38"/>
                    <a:pt x="181" y="38"/>
                  </a:cubicBezTo>
                  <a:cubicBezTo>
                    <a:pt x="160" y="12"/>
                    <a:pt x="131" y="0"/>
                    <a:pt x="101" y="0"/>
                  </a:cubicBezTo>
                  <a:lnTo>
                    <a:pt x="21" y="33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580"/>
            <p:cNvSpPr>
              <a:spLocks noChangeArrowheads="1"/>
            </p:cNvSpPr>
            <p:nvPr/>
          </p:nvSpPr>
          <p:spPr bwMode="auto">
            <a:xfrm>
              <a:off x="1192213" y="3801314"/>
              <a:ext cx="15875" cy="17462"/>
            </a:xfrm>
            <a:custGeom>
              <a:avLst/>
              <a:gdLst>
                <a:gd name="T0" fmla="*/ 21 w 43"/>
                <a:gd name="T1" fmla="*/ 46 h 47"/>
                <a:gd name="T2" fmla="*/ 21 w 43"/>
                <a:gd name="T3" fmla="*/ 46 h 47"/>
                <a:gd name="T4" fmla="*/ 42 w 43"/>
                <a:gd name="T5" fmla="*/ 25 h 47"/>
                <a:gd name="T6" fmla="*/ 21 w 43"/>
                <a:gd name="T7" fmla="*/ 0 h 47"/>
                <a:gd name="T8" fmla="*/ 0 w 43"/>
                <a:gd name="T9" fmla="*/ 25 h 47"/>
                <a:gd name="T10" fmla="*/ 21 w 43"/>
                <a:gd name="T11" fmla="*/ 4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47">
                  <a:moveTo>
                    <a:pt x="21" y="46"/>
                  </a:moveTo>
                  <a:lnTo>
                    <a:pt x="21" y="46"/>
                  </a:lnTo>
                  <a:cubicBezTo>
                    <a:pt x="34" y="46"/>
                    <a:pt x="42" y="33"/>
                    <a:pt x="42" y="25"/>
                  </a:cubicBezTo>
                  <a:cubicBezTo>
                    <a:pt x="42" y="12"/>
                    <a:pt x="34" y="0"/>
                    <a:pt x="21" y="0"/>
                  </a:cubicBezTo>
                  <a:cubicBezTo>
                    <a:pt x="8" y="0"/>
                    <a:pt x="0" y="12"/>
                    <a:pt x="0" y="25"/>
                  </a:cubicBezTo>
                  <a:cubicBezTo>
                    <a:pt x="0" y="33"/>
                    <a:pt x="8" y="46"/>
                    <a:pt x="21" y="4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581"/>
            <p:cNvSpPr>
              <a:spLocks noChangeArrowheads="1"/>
            </p:cNvSpPr>
            <p:nvPr/>
          </p:nvSpPr>
          <p:spPr bwMode="auto">
            <a:xfrm>
              <a:off x="1195388" y="3617164"/>
              <a:ext cx="219075" cy="284162"/>
            </a:xfrm>
            <a:custGeom>
              <a:avLst/>
              <a:gdLst>
                <a:gd name="T0" fmla="*/ 607 w 608"/>
                <a:gd name="T1" fmla="*/ 790 h 791"/>
                <a:gd name="T2" fmla="*/ 607 w 608"/>
                <a:gd name="T3" fmla="*/ 790 h 791"/>
                <a:gd name="T4" fmla="*/ 333 w 608"/>
                <a:gd name="T5" fmla="*/ 790 h 791"/>
                <a:gd name="T6" fmla="*/ 30 w 608"/>
                <a:gd name="T7" fmla="*/ 475 h 791"/>
                <a:gd name="T8" fmla="*/ 0 w 608"/>
                <a:gd name="T9" fmla="*/ 395 h 791"/>
                <a:gd name="T10" fmla="*/ 34 w 608"/>
                <a:gd name="T11" fmla="*/ 319 h 791"/>
                <a:gd name="T12" fmla="*/ 194 w 608"/>
                <a:gd name="T13" fmla="*/ 324 h 791"/>
                <a:gd name="T14" fmla="*/ 257 w 608"/>
                <a:gd name="T15" fmla="*/ 387 h 791"/>
                <a:gd name="T16" fmla="*/ 257 w 608"/>
                <a:gd name="T17" fmla="*/ 0 h 791"/>
                <a:gd name="T18" fmla="*/ 607 w 608"/>
                <a:gd name="T19" fmla="*/ 340 h 791"/>
                <a:gd name="T20" fmla="*/ 607 w 608"/>
                <a:gd name="T21" fmla="*/ 790 h 791"/>
                <a:gd name="T22" fmla="*/ 354 w 608"/>
                <a:gd name="T23" fmla="*/ 740 h 791"/>
                <a:gd name="T24" fmla="*/ 354 w 608"/>
                <a:gd name="T25" fmla="*/ 740 h 791"/>
                <a:gd name="T26" fmla="*/ 561 w 608"/>
                <a:gd name="T27" fmla="*/ 740 h 791"/>
                <a:gd name="T28" fmla="*/ 561 w 608"/>
                <a:gd name="T29" fmla="*/ 361 h 791"/>
                <a:gd name="T30" fmla="*/ 308 w 608"/>
                <a:gd name="T31" fmla="*/ 118 h 791"/>
                <a:gd name="T32" fmla="*/ 308 w 608"/>
                <a:gd name="T33" fmla="*/ 509 h 791"/>
                <a:gd name="T34" fmla="*/ 156 w 608"/>
                <a:gd name="T35" fmla="*/ 357 h 791"/>
                <a:gd name="T36" fmla="*/ 68 w 608"/>
                <a:gd name="T37" fmla="*/ 353 h 791"/>
                <a:gd name="T38" fmla="*/ 51 w 608"/>
                <a:gd name="T39" fmla="*/ 399 h 791"/>
                <a:gd name="T40" fmla="*/ 68 w 608"/>
                <a:gd name="T41" fmla="*/ 441 h 791"/>
                <a:gd name="T42" fmla="*/ 354 w 608"/>
                <a:gd name="T43" fmla="*/ 740 h 791"/>
                <a:gd name="T44" fmla="*/ 607 w 608"/>
                <a:gd name="T45" fmla="*/ 79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8" h="791">
                  <a:moveTo>
                    <a:pt x="607" y="790"/>
                  </a:moveTo>
                  <a:lnTo>
                    <a:pt x="607" y="790"/>
                  </a:lnTo>
                  <a:cubicBezTo>
                    <a:pt x="333" y="790"/>
                    <a:pt x="333" y="790"/>
                    <a:pt x="333" y="790"/>
                  </a:cubicBezTo>
                  <a:cubicBezTo>
                    <a:pt x="30" y="475"/>
                    <a:pt x="30" y="475"/>
                    <a:pt x="30" y="475"/>
                  </a:cubicBezTo>
                  <a:cubicBezTo>
                    <a:pt x="9" y="454"/>
                    <a:pt x="0" y="425"/>
                    <a:pt x="0" y="395"/>
                  </a:cubicBezTo>
                  <a:cubicBezTo>
                    <a:pt x="0" y="366"/>
                    <a:pt x="13" y="340"/>
                    <a:pt x="34" y="319"/>
                  </a:cubicBezTo>
                  <a:cubicBezTo>
                    <a:pt x="80" y="277"/>
                    <a:pt x="152" y="277"/>
                    <a:pt x="194" y="324"/>
                  </a:cubicBezTo>
                  <a:cubicBezTo>
                    <a:pt x="257" y="387"/>
                    <a:pt x="257" y="387"/>
                    <a:pt x="257" y="387"/>
                  </a:cubicBezTo>
                  <a:cubicBezTo>
                    <a:pt x="257" y="0"/>
                    <a:pt x="257" y="0"/>
                    <a:pt x="257" y="0"/>
                  </a:cubicBezTo>
                  <a:cubicBezTo>
                    <a:pt x="607" y="340"/>
                    <a:pt x="607" y="340"/>
                    <a:pt x="607" y="340"/>
                  </a:cubicBezTo>
                  <a:cubicBezTo>
                    <a:pt x="607" y="790"/>
                    <a:pt x="607" y="790"/>
                    <a:pt x="607" y="790"/>
                  </a:cubicBezTo>
                  <a:lnTo>
                    <a:pt x="354" y="740"/>
                  </a:lnTo>
                  <a:lnTo>
                    <a:pt x="354" y="740"/>
                  </a:lnTo>
                  <a:cubicBezTo>
                    <a:pt x="561" y="740"/>
                    <a:pt x="561" y="740"/>
                    <a:pt x="561" y="740"/>
                  </a:cubicBezTo>
                  <a:cubicBezTo>
                    <a:pt x="561" y="361"/>
                    <a:pt x="561" y="361"/>
                    <a:pt x="561" y="361"/>
                  </a:cubicBezTo>
                  <a:cubicBezTo>
                    <a:pt x="308" y="118"/>
                    <a:pt x="308" y="118"/>
                    <a:pt x="308" y="118"/>
                  </a:cubicBezTo>
                  <a:cubicBezTo>
                    <a:pt x="308" y="509"/>
                    <a:pt x="308" y="509"/>
                    <a:pt x="308" y="509"/>
                  </a:cubicBezTo>
                  <a:cubicBezTo>
                    <a:pt x="156" y="357"/>
                    <a:pt x="156" y="357"/>
                    <a:pt x="156" y="357"/>
                  </a:cubicBezTo>
                  <a:cubicBezTo>
                    <a:pt x="135" y="332"/>
                    <a:pt x="93" y="332"/>
                    <a:pt x="68" y="353"/>
                  </a:cubicBezTo>
                  <a:cubicBezTo>
                    <a:pt x="55" y="366"/>
                    <a:pt x="51" y="382"/>
                    <a:pt x="51" y="399"/>
                  </a:cubicBezTo>
                  <a:cubicBezTo>
                    <a:pt x="51" y="416"/>
                    <a:pt x="55" y="429"/>
                    <a:pt x="68" y="441"/>
                  </a:cubicBezTo>
                  <a:cubicBezTo>
                    <a:pt x="354" y="740"/>
                    <a:pt x="354" y="740"/>
                    <a:pt x="354" y="740"/>
                  </a:cubicBezTo>
                  <a:lnTo>
                    <a:pt x="607" y="79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582"/>
            <p:cNvSpPr>
              <a:spLocks noChangeArrowheads="1"/>
            </p:cNvSpPr>
            <p:nvPr/>
          </p:nvSpPr>
          <p:spPr bwMode="auto">
            <a:xfrm>
              <a:off x="1236663" y="3660026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583"/>
            <p:cNvSpPr>
              <a:spLocks noChangeArrowheads="1"/>
            </p:cNvSpPr>
            <p:nvPr/>
          </p:nvSpPr>
          <p:spPr bwMode="auto">
            <a:xfrm>
              <a:off x="1236663" y="3660026"/>
              <a:ext cx="161925" cy="223838"/>
            </a:xfrm>
            <a:custGeom>
              <a:avLst/>
              <a:gdLst>
                <a:gd name="T0" fmla="*/ 194 w 448"/>
                <a:gd name="T1" fmla="*/ 0 h 623"/>
                <a:gd name="T2" fmla="*/ 194 w 448"/>
                <a:gd name="T3" fmla="*/ 319 h 623"/>
                <a:gd name="T4" fmla="*/ 194 w 448"/>
                <a:gd name="T5" fmla="*/ 319 h 623"/>
                <a:gd name="T6" fmla="*/ 194 w 448"/>
                <a:gd name="T7" fmla="*/ 391 h 623"/>
                <a:gd name="T8" fmla="*/ 156 w 448"/>
                <a:gd name="T9" fmla="*/ 348 h 623"/>
                <a:gd name="T10" fmla="*/ 156 w 448"/>
                <a:gd name="T11" fmla="*/ 374 h 623"/>
                <a:gd name="T12" fmla="*/ 0 w 448"/>
                <a:gd name="T13" fmla="*/ 374 h 623"/>
                <a:gd name="T14" fmla="*/ 240 w 448"/>
                <a:gd name="T15" fmla="*/ 622 h 623"/>
                <a:gd name="T16" fmla="*/ 447 w 448"/>
                <a:gd name="T17" fmla="*/ 622 h 623"/>
                <a:gd name="T18" fmla="*/ 447 w 448"/>
                <a:gd name="T19" fmla="*/ 243 h 623"/>
                <a:gd name="T20" fmla="*/ 194 w 448"/>
                <a:gd name="T21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8" h="623">
                  <a:moveTo>
                    <a:pt x="194" y="0"/>
                  </a:moveTo>
                  <a:lnTo>
                    <a:pt x="194" y="319"/>
                  </a:lnTo>
                  <a:lnTo>
                    <a:pt x="194" y="319"/>
                  </a:lnTo>
                  <a:lnTo>
                    <a:pt x="194" y="391"/>
                  </a:lnTo>
                  <a:lnTo>
                    <a:pt x="156" y="348"/>
                  </a:lnTo>
                  <a:lnTo>
                    <a:pt x="156" y="374"/>
                  </a:lnTo>
                  <a:lnTo>
                    <a:pt x="0" y="374"/>
                  </a:lnTo>
                  <a:lnTo>
                    <a:pt x="240" y="622"/>
                  </a:lnTo>
                  <a:lnTo>
                    <a:pt x="447" y="622"/>
                  </a:lnTo>
                  <a:lnTo>
                    <a:pt x="447" y="243"/>
                  </a:lnTo>
                  <a:lnTo>
                    <a:pt x="19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584"/>
            <p:cNvSpPr>
              <a:spLocks noChangeArrowheads="1"/>
            </p:cNvSpPr>
            <p:nvPr/>
          </p:nvSpPr>
          <p:spPr bwMode="auto">
            <a:xfrm>
              <a:off x="1212850" y="3737814"/>
              <a:ext cx="79375" cy="57150"/>
            </a:xfrm>
            <a:custGeom>
              <a:avLst/>
              <a:gdLst>
                <a:gd name="T0" fmla="*/ 59 w 220"/>
                <a:gd name="T1" fmla="*/ 0 h 157"/>
                <a:gd name="T2" fmla="*/ 59 w 220"/>
                <a:gd name="T3" fmla="*/ 0 h 157"/>
                <a:gd name="T4" fmla="*/ 17 w 220"/>
                <a:gd name="T5" fmla="*/ 17 h 157"/>
                <a:gd name="T6" fmla="*/ 0 w 220"/>
                <a:gd name="T7" fmla="*/ 63 h 157"/>
                <a:gd name="T8" fmla="*/ 0 w 220"/>
                <a:gd name="T9" fmla="*/ 63 h 157"/>
                <a:gd name="T10" fmla="*/ 17 w 220"/>
                <a:gd name="T11" fmla="*/ 105 h 157"/>
                <a:gd name="T12" fmla="*/ 63 w 220"/>
                <a:gd name="T13" fmla="*/ 156 h 157"/>
                <a:gd name="T14" fmla="*/ 219 w 220"/>
                <a:gd name="T15" fmla="*/ 156 h 157"/>
                <a:gd name="T16" fmla="*/ 219 w 220"/>
                <a:gd name="T17" fmla="*/ 130 h 157"/>
                <a:gd name="T18" fmla="*/ 105 w 220"/>
                <a:gd name="T19" fmla="*/ 21 h 157"/>
                <a:gd name="T20" fmla="*/ 59 w 220"/>
                <a:gd name="T21" fmla="*/ 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57">
                  <a:moveTo>
                    <a:pt x="59" y="0"/>
                  </a:moveTo>
                  <a:lnTo>
                    <a:pt x="59" y="0"/>
                  </a:lnTo>
                  <a:cubicBezTo>
                    <a:pt x="46" y="0"/>
                    <a:pt x="29" y="4"/>
                    <a:pt x="17" y="17"/>
                  </a:cubicBezTo>
                  <a:cubicBezTo>
                    <a:pt x="4" y="30"/>
                    <a:pt x="0" y="46"/>
                    <a:pt x="0" y="63"/>
                  </a:cubicBezTo>
                  <a:lnTo>
                    <a:pt x="0" y="63"/>
                  </a:lnTo>
                  <a:cubicBezTo>
                    <a:pt x="0" y="80"/>
                    <a:pt x="4" y="93"/>
                    <a:pt x="17" y="105"/>
                  </a:cubicBezTo>
                  <a:cubicBezTo>
                    <a:pt x="63" y="156"/>
                    <a:pt x="63" y="156"/>
                    <a:pt x="63" y="156"/>
                  </a:cubicBezTo>
                  <a:cubicBezTo>
                    <a:pt x="219" y="156"/>
                    <a:pt x="219" y="156"/>
                    <a:pt x="219" y="156"/>
                  </a:cubicBezTo>
                  <a:cubicBezTo>
                    <a:pt x="219" y="130"/>
                    <a:pt x="219" y="130"/>
                    <a:pt x="219" y="130"/>
                  </a:cubicBezTo>
                  <a:cubicBezTo>
                    <a:pt x="105" y="21"/>
                    <a:pt x="105" y="21"/>
                    <a:pt x="105" y="21"/>
                  </a:cubicBezTo>
                  <a:cubicBezTo>
                    <a:pt x="93" y="9"/>
                    <a:pt x="76" y="0"/>
                    <a:pt x="59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585"/>
            <p:cNvSpPr>
              <a:spLocks noChangeArrowheads="1"/>
            </p:cNvSpPr>
            <p:nvPr/>
          </p:nvSpPr>
          <p:spPr bwMode="auto">
            <a:xfrm>
              <a:off x="1306513" y="3660026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586"/>
            <p:cNvSpPr>
              <a:spLocks noChangeArrowheads="1"/>
            </p:cNvSpPr>
            <p:nvPr/>
          </p:nvSpPr>
          <p:spPr bwMode="auto">
            <a:xfrm>
              <a:off x="1306513" y="3660026"/>
              <a:ext cx="1587" cy="115888"/>
            </a:xfrm>
            <a:custGeom>
              <a:avLst/>
              <a:gdLst>
                <a:gd name="T0" fmla="*/ 0 w 1"/>
                <a:gd name="T1" fmla="*/ 0 h 320"/>
                <a:gd name="T2" fmla="*/ 0 w 1"/>
                <a:gd name="T3" fmla="*/ 319 h 320"/>
                <a:gd name="T4" fmla="*/ 0 w 1"/>
                <a:gd name="T5" fmla="*/ 319 h 320"/>
                <a:gd name="T6" fmla="*/ 0 w 1"/>
                <a:gd name="T7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20">
                  <a:moveTo>
                    <a:pt x="0" y="0"/>
                  </a:moveTo>
                  <a:lnTo>
                    <a:pt x="0" y="319"/>
                  </a:lnTo>
                  <a:lnTo>
                    <a:pt x="0" y="319"/>
                  </a:lnTo>
                  <a:lnTo>
                    <a:pt x="0" y="0"/>
                  </a:lnTo>
                </a:path>
              </a:pathLst>
            </a:custGeom>
            <a:solidFill>
              <a:srgbClr val="7D7F8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587"/>
            <p:cNvSpPr>
              <a:spLocks noChangeArrowheads="1"/>
            </p:cNvSpPr>
            <p:nvPr/>
          </p:nvSpPr>
          <p:spPr bwMode="auto">
            <a:xfrm>
              <a:off x="1135063" y="3558426"/>
              <a:ext cx="130175" cy="130175"/>
            </a:xfrm>
            <a:custGeom>
              <a:avLst/>
              <a:gdLst>
                <a:gd name="T0" fmla="*/ 181 w 363"/>
                <a:gd name="T1" fmla="*/ 0 h 363"/>
                <a:gd name="T2" fmla="*/ 181 w 363"/>
                <a:gd name="T3" fmla="*/ 0 h 363"/>
                <a:gd name="T4" fmla="*/ 0 w 363"/>
                <a:gd name="T5" fmla="*/ 181 h 363"/>
                <a:gd name="T6" fmla="*/ 181 w 363"/>
                <a:gd name="T7" fmla="*/ 362 h 363"/>
                <a:gd name="T8" fmla="*/ 362 w 363"/>
                <a:gd name="T9" fmla="*/ 181 h 363"/>
                <a:gd name="T10" fmla="*/ 181 w 363"/>
                <a:gd name="T11" fmla="*/ 0 h 363"/>
                <a:gd name="T12" fmla="*/ 181 w 363"/>
                <a:gd name="T13" fmla="*/ 324 h 363"/>
                <a:gd name="T14" fmla="*/ 181 w 363"/>
                <a:gd name="T15" fmla="*/ 324 h 363"/>
                <a:gd name="T16" fmla="*/ 38 w 363"/>
                <a:gd name="T17" fmla="*/ 181 h 363"/>
                <a:gd name="T18" fmla="*/ 181 w 363"/>
                <a:gd name="T19" fmla="*/ 38 h 363"/>
                <a:gd name="T20" fmla="*/ 324 w 363"/>
                <a:gd name="T21" fmla="*/ 181 h 363"/>
                <a:gd name="T22" fmla="*/ 181 w 363"/>
                <a:gd name="T23" fmla="*/ 32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3" h="363">
                  <a:moveTo>
                    <a:pt x="181" y="0"/>
                  </a:moveTo>
                  <a:lnTo>
                    <a:pt x="181" y="0"/>
                  </a:lnTo>
                  <a:cubicBezTo>
                    <a:pt x="80" y="0"/>
                    <a:pt x="0" y="80"/>
                    <a:pt x="0" y="181"/>
                  </a:cubicBezTo>
                  <a:cubicBezTo>
                    <a:pt x="0" y="278"/>
                    <a:pt x="80" y="362"/>
                    <a:pt x="181" y="362"/>
                  </a:cubicBezTo>
                  <a:cubicBezTo>
                    <a:pt x="282" y="362"/>
                    <a:pt x="362" y="278"/>
                    <a:pt x="362" y="181"/>
                  </a:cubicBezTo>
                  <a:cubicBezTo>
                    <a:pt x="362" y="80"/>
                    <a:pt x="282" y="0"/>
                    <a:pt x="181" y="0"/>
                  </a:cubicBezTo>
                  <a:close/>
                  <a:moveTo>
                    <a:pt x="181" y="324"/>
                  </a:moveTo>
                  <a:lnTo>
                    <a:pt x="181" y="324"/>
                  </a:lnTo>
                  <a:cubicBezTo>
                    <a:pt x="101" y="324"/>
                    <a:pt x="38" y="257"/>
                    <a:pt x="38" y="181"/>
                  </a:cubicBezTo>
                  <a:cubicBezTo>
                    <a:pt x="38" y="101"/>
                    <a:pt x="101" y="38"/>
                    <a:pt x="181" y="38"/>
                  </a:cubicBezTo>
                  <a:cubicBezTo>
                    <a:pt x="261" y="38"/>
                    <a:pt x="324" y="101"/>
                    <a:pt x="324" y="181"/>
                  </a:cubicBezTo>
                  <a:cubicBezTo>
                    <a:pt x="324" y="257"/>
                    <a:pt x="261" y="324"/>
                    <a:pt x="181" y="32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588"/>
            <p:cNvSpPr>
              <a:spLocks noChangeArrowheads="1"/>
            </p:cNvSpPr>
            <p:nvPr/>
          </p:nvSpPr>
          <p:spPr bwMode="auto">
            <a:xfrm>
              <a:off x="1176338" y="3588589"/>
              <a:ext cx="30162" cy="53975"/>
            </a:xfrm>
            <a:custGeom>
              <a:avLst/>
              <a:gdLst>
                <a:gd name="T0" fmla="*/ 84 w 85"/>
                <a:gd name="T1" fmla="*/ 109 h 148"/>
                <a:gd name="T2" fmla="*/ 21 w 85"/>
                <a:gd name="T3" fmla="*/ 147 h 148"/>
                <a:gd name="T4" fmla="*/ 0 w 85"/>
                <a:gd name="T5" fmla="*/ 118 h 148"/>
                <a:gd name="T6" fmla="*/ 50 w 85"/>
                <a:gd name="T7" fmla="*/ 88 h 148"/>
                <a:gd name="T8" fmla="*/ 50 w 85"/>
                <a:gd name="T9" fmla="*/ 0 h 148"/>
                <a:gd name="T10" fmla="*/ 84 w 85"/>
                <a:gd name="T11" fmla="*/ 0 h 148"/>
                <a:gd name="T12" fmla="*/ 84 w 85"/>
                <a:gd name="T13" fmla="*/ 10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5" h="148">
                  <a:moveTo>
                    <a:pt x="84" y="109"/>
                  </a:moveTo>
                  <a:lnTo>
                    <a:pt x="21" y="147"/>
                  </a:lnTo>
                  <a:lnTo>
                    <a:pt x="0" y="118"/>
                  </a:lnTo>
                  <a:lnTo>
                    <a:pt x="50" y="88"/>
                  </a:lnTo>
                  <a:lnTo>
                    <a:pt x="50" y="0"/>
                  </a:lnTo>
                  <a:lnTo>
                    <a:pt x="84" y="0"/>
                  </a:lnTo>
                  <a:lnTo>
                    <a:pt x="84" y="10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32" name="Group 131"/>
          <p:cNvGrpSpPr/>
          <p:nvPr/>
        </p:nvGrpSpPr>
        <p:grpSpPr>
          <a:xfrm>
            <a:off x="975786" y="4076327"/>
            <a:ext cx="495300" cy="493713"/>
            <a:chOff x="1004888" y="4076327"/>
            <a:chExt cx="495300" cy="493713"/>
          </a:xfrm>
        </p:grpSpPr>
        <p:sp>
          <p:nvSpPr>
            <p:cNvPr id="133" name="Freeform 589"/>
            <p:cNvSpPr>
              <a:spLocks noChangeArrowheads="1"/>
            </p:cNvSpPr>
            <p:nvPr/>
          </p:nvSpPr>
          <p:spPr bwMode="auto">
            <a:xfrm>
              <a:off x="1004888" y="4076327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590"/>
            <p:cNvSpPr>
              <a:spLocks noChangeArrowheads="1"/>
            </p:cNvSpPr>
            <p:nvPr/>
          </p:nvSpPr>
          <p:spPr bwMode="auto">
            <a:xfrm>
              <a:off x="1004888" y="4076327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591"/>
            <p:cNvSpPr>
              <a:spLocks noChangeArrowheads="1"/>
            </p:cNvSpPr>
            <p:nvPr/>
          </p:nvSpPr>
          <p:spPr bwMode="auto">
            <a:xfrm>
              <a:off x="1123950" y="4150940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592"/>
            <p:cNvSpPr>
              <a:spLocks noChangeArrowheads="1"/>
            </p:cNvSpPr>
            <p:nvPr/>
          </p:nvSpPr>
          <p:spPr bwMode="auto">
            <a:xfrm>
              <a:off x="1123950" y="4150940"/>
              <a:ext cx="376238" cy="419100"/>
            </a:xfrm>
            <a:custGeom>
              <a:avLst/>
              <a:gdLst>
                <a:gd name="T0" fmla="*/ 500 w 1044"/>
                <a:gd name="T1" fmla="*/ 0 h 1166"/>
                <a:gd name="T2" fmla="*/ 500 w 1044"/>
                <a:gd name="T3" fmla="*/ 343 h 1166"/>
                <a:gd name="T4" fmla="*/ 754 w 1044"/>
                <a:gd name="T5" fmla="*/ 590 h 1166"/>
                <a:gd name="T6" fmla="*/ 754 w 1044"/>
                <a:gd name="T7" fmla="*/ 972 h 1166"/>
                <a:gd name="T8" fmla="*/ 521 w 1044"/>
                <a:gd name="T9" fmla="*/ 972 h 1166"/>
                <a:gd name="T10" fmla="*/ 353 w 1044"/>
                <a:gd name="T11" fmla="*/ 797 h 1166"/>
                <a:gd name="T12" fmla="*/ 0 w 1044"/>
                <a:gd name="T13" fmla="*/ 797 h 1166"/>
                <a:gd name="T14" fmla="*/ 368 w 1044"/>
                <a:gd name="T15" fmla="*/ 1165 h 1166"/>
                <a:gd name="T16" fmla="*/ 1043 w 1044"/>
                <a:gd name="T17" fmla="*/ 1165 h 1166"/>
                <a:gd name="T18" fmla="*/ 1043 w 1044"/>
                <a:gd name="T19" fmla="*/ 540 h 1166"/>
                <a:gd name="T20" fmla="*/ 500 w 1044"/>
                <a:gd name="T21" fmla="*/ 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4" h="1166">
                  <a:moveTo>
                    <a:pt x="500" y="0"/>
                  </a:moveTo>
                  <a:lnTo>
                    <a:pt x="500" y="343"/>
                  </a:lnTo>
                  <a:lnTo>
                    <a:pt x="754" y="590"/>
                  </a:lnTo>
                  <a:lnTo>
                    <a:pt x="754" y="972"/>
                  </a:lnTo>
                  <a:lnTo>
                    <a:pt x="521" y="972"/>
                  </a:lnTo>
                  <a:lnTo>
                    <a:pt x="353" y="797"/>
                  </a:lnTo>
                  <a:lnTo>
                    <a:pt x="0" y="797"/>
                  </a:lnTo>
                  <a:lnTo>
                    <a:pt x="368" y="1165"/>
                  </a:lnTo>
                  <a:lnTo>
                    <a:pt x="1043" y="1165"/>
                  </a:lnTo>
                  <a:lnTo>
                    <a:pt x="1043" y="540"/>
                  </a:lnTo>
                  <a:lnTo>
                    <a:pt x="50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593"/>
            <p:cNvSpPr>
              <a:spLocks noChangeArrowheads="1"/>
            </p:cNvSpPr>
            <p:nvPr/>
          </p:nvSpPr>
          <p:spPr bwMode="auto">
            <a:xfrm>
              <a:off x="1123950" y="4150940"/>
              <a:ext cx="180975" cy="287337"/>
            </a:xfrm>
            <a:custGeom>
              <a:avLst/>
              <a:gdLst>
                <a:gd name="T0" fmla="*/ 0 w 501"/>
                <a:gd name="T1" fmla="*/ 0 h 798"/>
                <a:gd name="T2" fmla="*/ 0 w 501"/>
                <a:gd name="T3" fmla="*/ 0 h 798"/>
                <a:gd name="T4" fmla="*/ 0 w 501"/>
                <a:gd name="T5" fmla="*/ 797 h 798"/>
                <a:gd name="T6" fmla="*/ 353 w 501"/>
                <a:gd name="T7" fmla="*/ 797 h 798"/>
                <a:gd name="T8" fmla="*/ 318 w 501"/>
                <a:gd name="T9" fmla="*/ 761 h 798"/>
                <a:gd name="T10" fmla="*/ 278 w 501"/>
                <a:gd name="T11" fmla="*/ 718 h 798"/>
                <a:gd name="T12" fmla="*/ 43 w 501"/>
                <a:gd name="T13" fmla="*/ 718 h 798"/>
                <a:gd name="T14" fmla="*/ 43 w 501"/>
                <a:gd name="T15" fmla="*/ 40 h 798"/>
                <a:gd name="T16" fmla="*/ 457 w 501"/>
                <a:gd name="T17" fmla="*/ 40 h 798"/>
                <a:gd name="T18" fmla="*/ 457 w 501"/>
                <a:gd name="T19" fmla="*/ 629 h 798"/>
                <a:gd name="T20" fmla="*/ 500 w 501"/>
                <a:gd name="T21" fmla="*/ 672 h 798"/>
                <a:gd name="T22" fmla="*/ 500 w 501"/>
                <a:gd name="T23" fmla="*/ 0 h 798"/>
                <a:gd name="T24" fmla="*/ 0 w 501"/>
                <a:gd name="T25" fmla="*/ 0 h 798"/>
                <a:gd name="T26" fmla="*/ 250 w 501"/>
                <a:gd name="T27" fmla="*/ 736 h 798"/>
                <a:gd name="T28" fmla="*/ 250 w 501"/>
                <a:gd name="T29" fmla="*/ 736 h 798"/>
                <a:gd name="T30" fmla="*/ 268 w 501"/>
                <a:gd name="T31" fmla="*/ 758 h 798"/>
                <a:gd name="T32" fmla="*/ 250 w 501"/>
                <a:gd name="T33" fmla="*/ 776 h 798"/>
                <a:gd name="T34" fmla="*/ 232 w 501"/>
                <a:gd name="T35" fmla="*/ 758 h 798"/>
                <a:gd name="T36" fmla="*/ 250 w 501"/>
                <a:gd name="T37" fmla="*/ 736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01" h="798">
                  <a:moveTo>
                    <a:pt x="0" y="0"/>
                  </a:moveTo>
                  <a:lnTo>
                    <a:pt x="0" y="0"/>
                  </a:lnTo>
                  <a:cubicBezTo>
                    <a:pt x="0" y="797"/>
                    <a:pt x="0" y="797"/>
                    <a:pt x="0" y="797"/>
                  </a:cubicBezTo>
                  <a:cubicBezTo>
                    <a:pt x="353" y="797"/>
                    <a:pt x="353" y="797"/>
                    <a:pt x="353" y="797"/>
                  </a:cubicBezTo>
                  <a:cubicBezTo>
                    <a:pt x="318" y="761"/>
                    <a:pt x="318" y="761"/>
                    <a:pt x="318" y="761"/>
                  </a:cubicBezTo>
                  <a:cubicBezTo>
                    <a:pt x="278" y="718"/>
                    <a:pt x="278" y="718"/>
                    <a:pt x="278" y="718"/>
                  </a:cubicBezTo>
                  <a:cubicBezTo>
                    <a:pt x="43" y="718"/>
                    <a:pt x="43" y="718"/>
                    <a:pt x="43" y="718"/>
                  </a:cubicBezTo>
                  <a:cubicBezTo>
                    <a:pt x="43" y="40"/>
                    <a:pt x="43" y="40"/>
                    <a:pt x="43" y="40"/>
                  </a:cubicBezTo>
                  <a:cubicBezTo>
                    <a:pt x="457" y="40"/>
                    <a:pt x="457" y="40"/>
                    <a:pt x="457" y="40"/>
                  </a:cubicBezTo>
                  <a:cubicBezTo>
                    <a:pt x="457" y="629"/>
                    <a:pt x="457" y="629"/>
                    <a:pt x="457" y="629"/>
                  </a:cubicBezTo>
                  <a:cubicBezTo>
                    <a:pt x="500" y="672"/>
                    <a:pt x="500" y="672"/>
                    <a:pt x="500" y="672"/>
                  </a:cubicBezTo>
                  <a:cubicBezTo>
                    <a:pt x="500" y="0"/>
                    <a:pt x="500" y="0"/>
                    <a:pt x="500" y="0"/>
                  </a:cubicBezTo>
                  <a:lnTo>
                    <a:pt x="0" y="0"/>
                  </a:lnTo>
                  <a:close/>
                  <a:moveTo>
                    <a:pt x="250" y="736"/>
                  </a:moveTo>
                  <a:lnTo>
                    <a:pt x="250" y="736"/>
                  </a:lnTo>
                  <a:cubicBezTo>
                    <a:pt x="261" y="736"/>
                    <a:pt x="268" y="747"/>
                    <a:pt x="268" y="758"/>
                  </a:cubicBezTo>
                  <a:cubicBezTo>
                    <a:pt x="268" y="765"/>
                    <a:pt x="261" y="776"/>
                    <a:pt x="250" y="776"/>
                  </a:cubicBezTo>
                  <a:cubicBezTo>
                    <a:pt x="239" y="776"/>
                    <a:pt x="232" y="765"/>
                    <a:pt x="232" y="758"/>
                  </a:cubicBezTo>
                  <a:cubicBezTo>
                    <a:pt x="232" y="747"/>
                    <a:pt x="239" y="736"/>
                    <a:pt x="250" y="7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594"/>
            <p:cNvSpPr>
              <a:spLocks noChangeArrowheads="1"/>
            </p:cNvSpPr>
            <p:nvPr/>
          </p:nvSpPr>
          <p:spPr bwMode="auto">
            <a:xfrm>
              <a:off x="1209675" y="4258890"/>
              <a:ext cx="185738" cy="242887"/>
            </a:xfrm>
            <a:custGeom>
              <a:avLst/>
              <a:gdLst>
                <a:gd name="T0" fmla="*/ 515 w 516"/>
                <a:gd name="T1" fmla="*/ 672 h 673"/>
                <a:gd name="T2" fmla="*/ 515 w 516"/>
                <a:gd name="T3" fmla="*/ 672 h 673"/>
                <a:gd name="T4" fmla="*/ 282 w 516"/>
                <a:gd name="T5" fmla="*/ 672 h 673"/>
                <a:gd name="T6" fmla="*/ 25 w 516"/>
                <a:gd name="T7" fmla="*/ 404 h 673"/>
                <a:gd name="T8" fmla="*/ 0 w 516"/>
                <a:gd name="T9" fmla="*/ 336 h 673"/>
                <a:gd name="T10" fmla="*/ 29 w 516"/>
                <a:gd name="T11" fmla="*/ 272 h 673"/>
                <a:gd name="T12" fmla="*/ 165 w 516"/>
                <a:gd name="T13" fmla="*/ 275 h 673"/>
                <a:gd name="T14" fmla="*/ 218 w 516"/>
                <a:gd name="T15" fmla="*/ 329 h 673"/>
                <a:gd name="T16" fmla="*/ 218 w 516"/>
                <a:gd name="T17" fmla="*/ 0 h 673"/>
                <a:gd name="T18" fmla="*/ 515 w 516"/>
                <a:gd name="T19" fmla="*/ 290 h 673"/>
                <a:gd name="T20" fmla="*/ 515 w 516"/>
                <a:gd name="T21" fmla="*/ 672 h 673"/>
                <a:gd name="T22" fmla="*/ 300 w 516"/>
                <a:gd name="T23" fmla="*/ 629 h 673"/>
                <a:gd name="T24" fmla="*/ 300 w 516"/>
                <a:gd name="T25" fmla="*/ 629 h 673"/>
                <a:gd name="T26" fmla="*/ 475 w 516"/>
                <a:gd name="T27" fmla="*/ 629 h 673"/>
                <a:gd name="T28" fmla="*/ 475 w 516"/>
                <a:gd name="T29" fmla="*/ 308 h 673"/>
                <a:gd name="T30" fmla="*/ 261 w 516"/>
                <a:gd name="T31" fmla="*/ 100 h 673"/>
                <a:gd name="T32" fmla="*/ 261 w 516"/>
                <a:gd name="T33" fmla="*/ 433 h 673"/>
                <a:gd name="T34" fmla="*/ 132 w 516"/>
                <a:gd name="T35" fmla="*/ 304 h 673"/>
                <a:gd name="T36" fmla="*/ 57 w 516"/>
                <a:gd name="T37" fmla="*/ 300 h 673"/>
                <a:gd name="T38" fmla="*/ 43 w 516"/>
                <a:gd name="T39" fmla="*/ 340 h 673"/>
                <a:gd name="T40" fmla="*/ 57 w 516"/>
                <a:gd name="T41" fmla="*/ 376 h 673"/>
                <a:gd name="T42" fmla="*/ 300 w 516"/>
                <a:gd name="T43" fmla="*/ 62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6" h="673">
                  <a:moveTo>
                    <a:pt x="515" y="672"/>
                  </a:moveTo>
                  <a:lnTo>
                    <a:pt x="515" y="672"/>
                  </a:lnTo>
                  <a:cubicBezTo>
                    <a:pt x="282" y="672"/>
                    <a:pt x="282" y="672"/>
                    <a:pt x="282" y="672"/>
                  </a:cubicBezTo>
                  <a:cubicBezTo>
                    <a:pt x="25" y="404"/>
                    <a:pt x="25" y="404"/>
                    <a:pt x="25" y="404"/>
                  </a:cubicBezTo>
                  <a:cubicBezTo>
                    <a:pt x="7" y="386"/>
                    <a:pt x="0" y="361"/>
                    <a:pt x="0" y="336"/>
                  </a:cubicBezTo>
                  <a:cubicBezTo>
                    <a:pt x="0" y="311"/>
                    <a:pt x="11" y="290"/>
                    <a:pt x="29" y="272"/>
                  </a:cubicBezTo>
                  <a:cubicBezTo>
                    <a:pt x="68" y="236"/>
                    <a:pt x="129" y="236"/>
                    <a:pt x="165" y="275"/>
                  </a:cubicBezTo>
                  <a:cubicBezTo>
                    <a:pt x="218" y="329"/>
                    <a:pt x="218" y="329"/>
                    <a:pt x="218" y="329"/>
                  </a:cubicBezTo>
                  <a:cubicBezTo>
                    <a:pt x="218" y="0"/>
                    <a:pt x="218" y="0"/>
                    <a:pt x="218" y="0"/>
                  </a:cubicBezTo>
                  <a:cubicBezTo>
                    <a:pt x="515" y="290"/>
                    <a:pt x="515" y="290"/>
                    <a:pt x="515" y="290"/>
                  </a:cubicBezTo>
                  <a:lnTo>
                    <a:pt x="515" y="672"/>
                  </a:lnTo>
                  <a:close/>
                  <a:moveTo>
                    <a:pt x="300" y="629"/>
                  </a:moveTo>
                  <a:lnTo>
                    <a:pt x="300" y="629"/>
                  </a:lnTo>
                  <a:cubicBezTo>
                    <a:pt x="475" y="629"/>
                    <a:pt x="475" y="629"/>
                    <a:pt x="475" y="629"/>
                  </a:cubicBezTo>
                  <a:cubicBezTo>
                    <a:pt x="475" y="308"/>
                    <a:pt x="475" y="308"/>
                    <a:pt x="475" y="308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433"/>
                    <a:pt x="261" y="433"/>
                    <a:pt x="261" y="433"/>
                  </a:cubicBezTo>
                  <a:cubicBezTo>
                    <a:pt x="132" y="304"/>
                    <a:pt x="132" y="304"/>
                    <a:pt x="132" y="304"/>
                  </a:cubicBezTo>
                  <a:cubicBezTo>
                    <a:pt x="114" y="283"/>
                    <a:pt x="79" y="283"/>
                    <a:pt x="57" y="300"/>
                  </a:cubicBezTo>
                  <a:cubicBezTo>
                    <a:pt x="47" y="311"/>
                    <a:pt x="43" y="325"/>
                    <a:pt x="43" y="340"/>
                  </a:cubicBezTo>
                  <a:cubicBezTo>
                    <a:pt x="43" y="354"/>
                    <a:pt x="47" y="365"/>
                    <a:pt x="57" y="376"/>
                  </a:cubicBezTo>
                  <a:lnTo>
                    <a:pt x="300" y="6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595"/>
            <p:cNvSpPr>
              <a:spLocks noChangeArrowheads="1"/>
            </p:cNvSpPr>
            <p:nvPr/>
          </p:nvSpPr>
          <p:spPr bwMode="auto">
            <a:xfrm>
              <a:off x="1158875" y="4211265"/>
              <a:ext cx="111125" cy="111125"/>
            </a:xfrm>
            <a:custGeom>
              <a:avLst/>
              <a:gdLst>
                <a:gd name="T0" fmla="*/ 154 w 309"/>
                <a:gd name="T1" fmla="*/ 0 h 308"/>
                <a:gd name="T2" fmla="*/ 154 w 309"/>
                <a:gd name="T3" fmla="*/ 0 h 308"/>
                <a:gd name="T4" fmla="*/ 0 w 309"/>
                <a:gd name="T5" fmla="*/ 153 h 308"/>
                <a:gd name="T6" fmla="*/ 154 w 309"/>
                <a:gd name="T7" fmla="*/ 307 h 308"/>
                <a:gd name="T8" fmla="*/ 308 w 309"/>
                <a:gd name="T9" fmla="*/ 153 h 308"/>
                <a:gd name="T10" fmla="*/ 154 w 309"/>
                <a:gd name="T11" fmla="*/ 0 h 308"/>
                <a:gd name="T12" fmla="*/ 154 w 309"/>
                <a:gd name="T13" fmla="*/ 275 h 308"/>
                <a:gd name="T14" fmla="*/ 154 w 309"/>
                <a:gd name="T15" fmla="*/ 275 h 308"/>
                <a:gd name="T16" fmla="*/ 32 w 309"/>
                <a:gd name="T17" fmla="*/ 153 h 308"/>
                <a:gd name="T18" fmla="*/ 154 w 309"/>
                <a:gd name="T19" fmla="*/ 32 h 308"/>
                <a:gd name="T20" fmla="*/ 275 w 309"/>
                <a:gd name="T21" fmla="*/ 153 h 308"/>
                <a:gd name="T22" fmla="*/ 154 w 309"/>
                <a:gd name="T23" fmla="*/ 275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9" h="308">
                  <a:moveTo>
                    <a:pt x="154" y="0"/>
                  </a:moveTo>
                  <a:lnTo>
                    <a:pt x="154" y="0"/>
                  </a:lnTo>
                  <a:cubicBezTo>
                    <a:pt x="68" y="0"/>
                    <a:pt x="0" y="67"/>
                    <a:pt x="0" y="153"/>
                  </a:cubicBezTo>
                  <a:cubicBezTo>
                    <a:pt x="0" y="235"/>
                    <a:pt x="68" y="307"/>
                    <a:pt x="154" y="307"/>
                  </a:cubicBezTo>
                  <a:cubicBezTo>
                    <a:pt x="240" y="307"/>
                    <a:pt x="308" y="235"/>
                    <a:pt x="308" y="153"/>
                  </a:cubicBezTo>
                  <a:cubicBezTo>
                    <a:pt x="308" y="67"/>
                    <a:pt x="240" y="0"/>
                    <a:pt x="154" y="0"/>
                  </a:cubicBezTo>
                  <a:close/>
                  <a:moveTo>
                    <a:pt x="154" y="275"/>
                  </a:moveTo>
                  <a:lnTo>
                    <a:pt x="154" y="275"/>
                  </a:lnTo>
                  <a:cubicBezTo>
                    <a:pt x="86" y="275"/>
                    <a:pt x="32" y="218"/>
                    <a:pt x="32" y="153"/>
                  </a:cubicBezTo>
                  <a:cubicBezTo>
                    <a:pt x="32" y="85"/>
                    <a:pt x="86" y="32"/>
                    <a:pt x="154" y="32"/>
                  </a:cubicBezTo>
                  <a:cubicBezTo>
                    <a:pt x="222" y="32"/>
                    <a:pt x="275" y="85"/>
                    <a:pt x="275" y="153"/>
                  </a:cubicBezTo>
                  <a:cubicBezTo>
                    <a:pt x="275" y="218"/>
                    <a:pt x="222" y="275"/>
                    <a:pt x="154" y="2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596"/>
            <p:cNvSpPr>
              <a:spLocks noChangeArrowheads="1"/>
            </p:cNvSpPr>
            <p:nvPr/>
          </p:nvSpPr>
          <p:spPr bwMode="auto">
            <a:xfrm>
              <a:off x="1193800" y="4235077"/>
              <a:ext cx="25400" cy="46038"/>
            </a:xfrm>
            <a:custGeom>
              <a:avLst/>
              <a:gdLst>
                <a:gd name="T0" fmla="*/ 71 w 72"/>
                <a:gd name="T1" fmla="*/ 93 h 126"/>
                <a:gd name="T2" fmla="*/ 18 w 72"/>
                <a:gd name="T3" fmla="*/ 125 h 126"/>
                <a:gd name="T4" fmla="*/ 0 w 72"/>
                <a:gd name="T5" fmla="*/ 101 h 126"/>
                <a:gd name="T6" fmla="*/ 43 w 72"/>
                <a:gd name="T7" fmla="*/ 76 h 126"/>
                <a:gd name="T8" fmla="*/ 43 w 72"/>
                <a:gd name="T9" fmla="*/ 0 h 126"/>
                <a:gd name="T10" fmla="*/ 71 w 72"/>
                <a:gd name="T11" fmla="*/ 0 h 126"/>
                <a:gd name="T12" fmla="*/ 71 w 72"/>
                <a:gd name="T13" fmla="*/ 9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26">
                  <a:moveTo>
                    <a:pt x="71" y="93"/>
                  </a:moveTo>
                  <a:lnTo>
                    <a:pt x="18" y="125"/>
                  </a:lnTo>
                  <a:lnTo>
                    <a:pt x="0" y="101"/>
                  </a:lnTo>
                  <a:lnTo>
                    <a:pt x="43" y="76"/>
                  </a:lnTo>
                  <a:lnTo>
                    <a:pt x="43" y="0"/>
                  </a:lnTo>
                  <a:lnTo>
                    <a:pt x="71" y="0"/>
                  </a:lnTo>
                  <a:lnTo>
                    <a:pt x="71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1" name="Group 140"/>
          <p:cNvGrpSpPr/>
          <p:nvPr/>
        </p:nvGrpSpPr>
        <p:grpSpPr>
          <a:xfrm>
            <a:off x="1834751" y="1728225"/>
            <a:ext cx="384175" cy="255588"/>
            <a:chOff x="1818440" y="1710200"/>
            <a:chExt cx="384175" cy="255588"/>
          </a:xfrm>
        </p:grpSpPr>
        <p:sp>
          <p:nvSpPr>
            <p:cNvPr id="142" name="Freeform 597"/>
            <p:cNvSpPr>
              <a:spLocks noChangeArrowheads="1"/>
            </p:cNvSpPr>
            <p:nvPr/>
          </p:nvSpPr>
          <p:spPr bwMode="auto">
            <a:xfrm>
              <a:off x="1862890" y="1718138"/>
              <a:ext cx="296862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3" name="Freeform 598"/>
            <p:cNvSpPr>
              <a:spLocks noChangeArrowheads="1"/>
            </p:cNvSpPr>
            <p:nvPr/>
          </p:nvSpPr>
          <p:spPr bwMode="auto">
            <a:xfrm>
              <a:off x="1862890" y="1718138"/>
              <a:ext cx="296862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599"/>
            <p:cNvSpPr>
              <a:spLocks noChangeArrowheads="1"/>
            </p:cNvSpPr>
            <p:nvPr/>
          </p:nvSpPr>
          <p:spPr bwMode="auto">
            <a:xfrm>
              <a:off x="2012115" y="1718138"/>
              <a:ext cx="147637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600"/>
            <p:cNvSpPr>
              <a:spLocks noChangeArrowheads="1"/>
            </p:cNvSpPr>
            <p:nvPr/>
          </p:nvSpPr>
          <p:spPr bwMode="auto">
            <a:xfrm>
              <a:off x="2012115" y="1718138"/>
              <a:ext cx="147637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601"/>
            <p:cNvSpPr>
              <a:spLocks noChangeArrowheads="1"/>
            </p:cNvSpPr>
            <p:nvPr/>
          </p:nvSpPr>
          <p:spPr bwMode="auto">
            <a:xfrm>
              <a:off x="1818440" y="1710200"/>
              <a:ext cx="384175" cy="255588"/>
            </a:xfrm>
            <a:custGeom>
              <a:avLst/>
              <a:gdLst>
                <a:gd name="T0" fmla="*/ 969 w 1068"/>
                <a:gd name="T1" fmla="*/ 608 h 712"/>
                <a:gd name="T2" fmla="*/ 969 w 1068"/>
                <a:gd name="T3" fmla="*/ 608 h 712"/>
                <a:gd name="T4" fmla="*/ 101 w 1068"/>
                <a:gd name="T5" fmla="*/ 608 h 712"/>
                <a:gd name="T6" fmla="*/ 101 w 1068"/>
                <a:gd name="T7" fmla="*/ 0 h 712"/>
                <a:gd name="T8" fmla="*/ 969 w 1068"/>
                <a:gd name="T9" fmla="*/ 0 h 712"/>
                <a:gd name="T10" fmla="*/ 969 w 1068"/>
                <a:gd name="T11" fmla="*/ 608 h 712"/>
                <a:gd name="T12" fmla="*/ 147 w 1068"/>
                <a:gd name="T13" fmla="*/ 562 h 712"/>
                <a:gd name="T14" fmla="*/ 147 w 1068"/>
                <a:gd name="T15" fmla="*/ 562 h 712"/>
                <a:gd name="T16" fmla="*/ 928 w 1068"/>
                <a:gd name="T17" fmla="*/ 562 h 712"/>
                <a:gd name="T18" fmla="*/ 928 w 1068"/>
                <a:gd name="T19" fmla="*/ 42 h 712"/>
                <a:gd name="T20" fmla="*/ 147 w 1068"/>
                <a:gd name="T21" fmla="*/ 42 h 712"/>
                <a:gd name="T22" fmla="*/ 147 w 1068"/>
                <a:gd name="T23" fmla="*/ 562 h 712"/>
                <a:gd name="T24" fmla="*/ 1067 w 1068"/>
                <a:gd name="T25" fmla="*/ 665 h 712"/>
                <a:gd name="T26" fmla="*/ 1067 w 1068"/>
                <a:gd name="T27" fmla="*/ 665 h 712"/>
                <a:gd name="T28" fmla="*/ 0 w 1068"/>
                <a:gd name="T29" fmla="*/ 665 h 712"/>
                <a:gd name="T30" fmla="*/ 0 w 1068"/>
                <a:gd name="T31" fmla="*/ 711 h 712"/>
                <a:gd name="T32" fmla="*/ 1067 w 1068"/>
                <a:gd name="T33" fmla="*/ 711 h 712"/>
                <a:gd name="T34" fmla="*/ 1067 w 1068"/>
                <a:gd name="T35" fmla="*/ 665 h 712"/>
                <a:gd name="T36" fmla="*/ 537 w 1068"/>
                <a:gd name="T37" fmla="*/ 466 h 712"/>
                <a:gd name="T38" fmla="*/ 537 w 1068"/>
                <a:gd name="T39" fmla="*/ 466 h 712"/>
                <a:gd name="T40" fmla="*/ 376 w 1068"/>
                <a:gd name="T41" fmla="*/ 302 h 712"/>
                <a:gd name="T42" fmla="*/ 537 w 1068"/>
                <a:gd name="T43" fmla="*/ 142 h 712"/>
                <a:gd name="T44" fmla="*/ 699 w 1068"/>
                <a:gd name="T45" fmla="*/ 302 h 712"/>
                <a:gd name="T46" fmla="*/ 537 w 1068"/>
                <a:gd name="T47" fmla="*/ 466 h 712"/>
                <a:gd name="T48" fmla="*/ 537 w 1068"/>
                <a:gd name="T49" fmla="*/ 172 h 712"/>
                <a:gd name="T50" fmla="*/ 537 w 1068"/>
                <a:gd name="T51" fmla="*/ 172 h 712"/>
                <a:gd name="T52" fmla="*/ 410 w 1068"/>
                <a:gd name="T53" fmla="*/ 302 h 712"/>
                <a:gd name="T54" fmla="*/ 537 w 1068"/>
                <a:gd name="T55" fmla="*/ 432 h 712"/>
                <a:gd name="T56" fmla="*/ 665 w 1068"/>
                <a:gd name="T57" fmla="*/ 302 h 712"/>
                <a:gd name="T58" fmla="*/ 537 w 1068"/>
                <a:gd name="T59" fmla="*/ 172 h 712"/>
                <a:gd name="T60" fmla="*/ 552 w 1068"/>
                <a:gd name="T61" fmla="*/ 314 h 712"/>
                <a:gd name="T62" fmla="*/ 552 w 1068"/>
                <a:gd name="T63" fmla="*/ 314 h 712"/>
                <a:gd name="T64" fmla="*/ 552 w 1068"/>
                <a:gd name="T65" fmla="*/ 210 h 712"/>
                <a:gd name="T66" fmla="*/ 518 w 1068"/>
                <a:gd name="T67" fmla="*/ 210 h 712"/>
                <a:gd name="T68" fmla="*/ 518 w 1068"/>
                <a:gd name="T69" fmla="*/ 294 h 712"/>
                <a:gd name="T70" fmla="*/ 477 w 1068"/>
                <a:gd name="T71" fmla="*/ 317 h 712"/>
                <a:gd name="T72" fmla="*/ 496 w 1068"/>
                <a:gd name="T73" fmla="*/ 348 h 712"/>
                <a:gd name="T74" fmla="*/ 552 w 1068"/>
                <a:gd name="T75" fmla="*/ 31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969" y="608"/>
                  </a:lnTo>
                  <a:cubicBezTo>
                    <a:pt x="101" y="608"/>
                    <a:pt x="101" y="608"/>
                    <a:pt x="101" y="608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69" y="0"/>
                    <a:pt x="969" y="0"/>
                    <a:pt x="969" y="0"/>
                  </a:cubicBez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147" y="562"/>
                  </a:lnTo>
                  <a:cubicBezTo>
                    <a:pt x="928" y="562"/>
                    <a:pt x="928" y="562"/>
                    <a:pt x="928" y="562"/>
                  </a:cubicBezTo>
                  <a:cubicBezTo>
                    <a:pt x="928" y="42"/>
                    <a:pt x="928" y="42"/>
                    <a:pt x="928" y="42"/>
                  </a:cubicBezTo>
                  <a:cubicBezTo>
                    <a:pt x="147" y="42"/>
                    <a:pt x="147" y="42"/>
                    <a:pt x="147" y="42"/>
                  </a:cubicBez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1067" y="665"/>
                  </a:lnTo>
                  <a:cubicBezTo>
                    <a:pt x="0" y="665"/>
                    <a:pt x="0" y="665"/>
                    <a:pt x="0" y="665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1067" y="711"/>
                    <a:pt x="1067" y="711"/>
                    <a:pt x="1067" y="711"/>
                  </a:cubicBezTo>
                  <a:lnTo>
                    <a:pt x="1067" y="665"/>
                  </a:lnTo>
                  <a:close/>
                  <a:moveTo>
                    <a:pt x="537" y="466"/>
                  </a:moveTo>
                  <a:lnTo>
                    <a:pt x="537" y="466"/>
                  </a:lnTo>
                  <a:cubicBezTo>
                    <a:pt x="447" y="466"/>
                    <a:pt x="376" y="394"/>
                    <a:pt x="376" y="302"/>
                  </a:cubicBezTo>
                  <a:cubicBezTo>
                    <a:pt x="376" y="214"/>
                    <a:pt x="447" y="142"/>
                    <a:pt x="537" y="142"/>
                  </a:cubicBezTo>
                  <a:cubicBezTo>
                    <a:pt x="624" y="142"/>
                    <a:pt x="699" y="214"/>
                    <a:pt x="699" y="302"/>
                  </a:cubicBezTo>
                  <a:cubicBezTo>
                    <a:pt x="699" y="394"/>
                    <a:pt x="624" y="466"/>
                    <a:pt x="537" y="466"/>
                  </a:cubicBezTo>
                  <a:close/>
                  <a:moveTo>
                    <a:pt x="537" y="172"/>
                  </a:moveTo>
                  <a:lnTo>
                    <a:pt x="537" y="172"/>
                  </a:lnTo>
                  <a:cubicBezTo>
                    <a:pt x="466" y="172"/>
                    <a:pt x="410" y="233"/>
                    <a:pt x="410" y="302"/>
                  </a:cubicBezTo>
                  <a:cubicBezTo>
                    <a:pt x="410" y="375"/>
                    <a:pt x="466" y="432"/>
                    <a:pt x="537" y="432"/>
                  </a:cubicBezTo>
                  <a:cubicBezTo>
                    <a:pt x="609" y="432"/>
                    <a:pt x="665" y="375"/>
                    <a:pt x="665" y="302"/>
                  </a:cubicBezTo>
                  <a:cubicBezTo>
                    <a:pt x="665" y="233"/>
                    <a:pt x="609" y="172"/>
                    <a:pt x="537" y="172"/>
                  </a:cubicBezTo>
                  <a:close/>
                  <a:moveTo>
                    <a:pt x="552" y="314"/>
                  </a:moveTo>
                  <a:lnTo>
                    <a:pt x="552" y="314"/>
                  </a:lnTo>
                  <a:cubicBezTo>
                    <a:pt x="552" y="210"/>
                    <a:pt x="552" y="210"/>
                    <a:pt x="552" y="210"/>
                  </a:cubicBezTo>
                  <a:cubicBezTo>
                    <a:pt x="518" y="210"/>
                    <a:pt x="518" y="210"/>
                    <a:pt x="518" y="210"/>
                  </a:cubicBezTo>
                  <a:cubicBezTo>
                    <a:pt x="518" y="294"/>
                    <a:pt x="518" y="294"/>
                    <a:pt x="518" y="294"/>
                  </a:cubicBezTo>
                  <a:cubicBezTo>
                    <a:pt x="477" y="317"/>
                    <a:pt x="477" y="317"/>
                    <a:pt x="477" y="317"/>
                  </a:cubicBezTo>
                  <a:cubicBezTo>
                    <a:pt x="496" y="348"/>
                    <a:pt x="496" y="348"/>
                    <a:pt x="496" y="348"/>
                  </a:cubicBezTo>
                  <a:lnTo>
                    <a:pt x="552" y="31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7" name="Group 146"/>
          <p:cNvGrpSpPr/>
          <p:nvPr/>
        </p:nvGrpSpPr>
        <p:grpSpPr>
          <a:xfrm>
            <a:off x="1834751" y="2334937"/>
            <a:ext cx="384175" cy="255587"/>
            <a:chOff x="1823202" y="2308131"/>
            <a:chExt cx="384175" cy="255587"/>
          </a:xfrm>
        </p:grpSpPr>
        <p:sp>
          <p:nvSpPr>
            <p:cNvPr id="148" name="Freeform 602"/>
            <p:cNvSpPr>
              <a:spLocks noChangeArrowheads="1"/>
            </p:cNvSpPr>
            <p:nvPr/>
          </p:nvSpPr>
          <p:spPr bwMode="auto">
            <a:xfrm>
              <a:off x="1867652" y="2314481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603"/>
            <p:cNvSpPr>
              <a:spLocks noChangeArrowheads="1"/>
            </p:cNvSpPr>
            <p:nvPr/>
          </p:nvSpPr>
          <p:spPr bwMode="auto">
            <a:xfrm>
              <a:off x="1867652" y="2314481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604"/>
            <p:cNvSpPr>
              <a:spLocks noChangeArrowheads="1"/>
            </p:cNvSpPr>
            <p:nvPr/>
          </p:nvSpPr>
          <p:spPr bwMode="auto">
            <a:xfrm>
              <a:off x="2016877" y="2314481"/>
              <a:ext cx="147638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605"/>
            <p:cNvSpPr>
              <a:spLocks noChangeArrowheads="1"/>
            </p:cNvSpPr>
            <p:nvPr/>
          </p:nvSpPr>
          <p:spPr bwMode="auto">
            <a:xfrm>
              <a:off x="2016877" y="2314481"/>
              <a:ext cx="147638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2" name="Freeform 606"/>
            <p:cNvSpPr>
              <a:spLocks noChangeArrowheads="1"/>
            </p:cNvSpPr>
            <p:nvPr/>
          </p:nvSpPr>
          <p:spPr bwMode="auto">
            <a:xfrm>
              <a:off x="1823202" y="2308131"/>
              <a:ext cx="384175" cy="255587"/>
            </a:xfrm>
            <a:custGeom>
              <a:avLst/>
              <a:gdLst>
                <a:gd name="T0" fmla="*/ 969 w 1068"/>
                <a:gd name="T1" fmla="*/ 608 h 712"/>
                <a:gd name="T2" fmla="*/ 969 w 1068"/>
                <a:gd name="T3" fmla="*/ 608 h 712"/>
                <a:gd name="T4" fmla="*/ 101 w 1068"/>
                <a:gd name="T5" fmla="*/ 608 h 712"/>
                <a:gd name="T6" fmla="*/ 101 w 1068"/>
                <a:gd name="T7" fmla="*/ 0 h 712"/>
                <a:gd name="T8" fmla="*/ 969 w 1068"/>
                <a:gd name="T9" fmla="*/ 0 h 712"/>
                <a:gd name="T10" fmla="*/ 969 w 1068"/>
                <a:gd name="T11" fmla="*/ 608 h 712"/>
                <a:gd name="T12" fmla="*/ 147 w 1068"/>
                <a:gd name="T13" fmla="*/ 562 h 712"/>
                <a:gd name="T14" fmla="*/ 147 w 1068"/>
                <a:gd name="T15" fmla="*/ 562 h 712"/>
                <a:gd name="T16" fmla="*/ 928 w 1068"/>
                <a:gd name="T17" fmla="*/ 562 h 712"/>
                <a:gd name="T18" fmla="*/ 928 w 1068"/>
                <a:gd name="T19" fmla="*/ 42 h 712"/>
                <a:gd name="T20" fmla="*/ 147 w 1068"/>
                <a:gd name="T21" fmla="*/ 42 h 712"/>
                <a:gd name="T22" fmla="*/ 147 w 1068"/>
                <a:gd name="T23" fmla="*/ 562 h 712"/>
                <a:gd name="T24" fmla="*/ 1067 w 1068"/>
                <a:gd name="T25" fmla="*/ 665 h 712"/>
                <a:gd name="T26" fmla="*/ 1067 w 1068"/>
                <a:gd name="T27" fmla="*/ 665 h 712"/>
                <a:gd name="T28" fmla="*/ 0 w 1068"/>
                <a:gd name="T29" fmla="*/ 665 h 712"/>
                <a:gd name="T30" fmla="*/ 0 w 1068"/>
                <a:gd name="T31" fmla="*/ 711 h 712"/>
                <a:gd name="T32" fmla="*/ 1067 w 1068"/>
                <a:gd name="T33" fmla="*/ 711 h 712"/>
                <a:gd name="T34" fmla="*/ 1067 w 1068"/>
                <a:gd name="T35" fmla="*/ 665 h 712"/>
                <a:gd name="T36" fmla="*/ 537 w 1068"/>
                <a:gd name="T37" fmla="*/ 466 h 712"/>
                <a:gd name="T38" fmla="*/ 537 w 1068"/>
                <a:gd name="T39" fmla="*/ 466 h 712"/>
                <a:gd name="T40" fmla="*/ 376 w 1068"/>
                <a:gd name="T41" fmla="*/ 302 h 712"/>
                <a:gd name="T42" fmla="*/ 537 w 1068"/>
                <a:gd name="T43" fmla="*/ 142 h 712"/>
                <a:gd name="T44" fmla="*/ 699 w 1068"/>
                <a:gd name="T45" fmla="*/ 302 h 712"/>
                <a:gd name="T46" fmla="*/ 537 w 1068"/>
                <a:gd name="T47" fmla="*/ 466 h 712"/>
                <a:gd name="T48" fmla="*/ 537 w 1068"/>
                <a:gd name="T49" fmla="*/ 172 h 712"/>
                <a:gd name="T50" fmla="*/ 537 w 1068"/>
                <a:gd name="T51" fmla="*/ 172 h 712"/>
                <a:gd name="T52" fmla="*/ 410 w 1068"/>
                <a:gd name="T53" fmla="*/ 302 h 712"/>
                <a:gd name="T54" fmla="*/ 537 w 1068"/>
                <a:gd name="T55" fmla="*/ 432 h 712"/>
                <a:gd name="T56" fmla="*/ 665 w 1068"/>
                <a:gd name="T57" fmla="*/ 302 h 712"/>
                <a:gd name="T58" fmla="*/ 537 w 1068"/>
                <a:gd name="T59" fmla="*/ 172 h 712"/>
                <a:gd name="T60" fmla="*/ 552 w 1068"/>
                <a:gd name="T61" fmla="*/ 314 h 712"/>
                <a:gd name="T62" fmla="*/ 552 w 1068"/>
                <a:gd name="T63" fmla="*/ 314 h 712"/>
                <a:gd name="T64" fmla="*/ 552 w 1068"/>
                <a:gd name="T65" fmla="*/ 210 h 712"/>
                <a:gd name="T66" fmla="*/ 518 w 1068"/>
                <a:gd name="T67" fmla="*/ 210 h 712"/>
                <a:gd name="T68" fmla="*/ 518 w 1068"/>
                <a:gd name="T69" fmla="*/ 294 h 712"/>
                <a:gd name="T70" fmla="*/ 477 w 1068"/>
                <a:gd name="T71" fmla="*/ 317 h 712"/>
                <a:gd name="T72" fmla="*/ 496 w 1068"/>
                <a:gd name="T73" fmla="*/ 348 h 712"/>
                <a:gd name="T74" fmla="*/ 552 w 1068"/>
                <a:gd name="T75" fmla="*/ 31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969" y="608"/>
                  </a:lnTo>
                  <a:cubicBezTo>
                    <a:pt x="101" y="608"/>
                    <a:pt x="101" y="608"/>
                    <a:pt x="101" y="608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69" y="0"/>
                    <a:pt x="969" y="0"/>
                    <a:pt x="969" y="0"/>
                  </a:cubicBez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147" y="562"/>
                  </a:lnTo>
                  <a:cubicBezTo>
                    <a:pt x="928" y="562"/>
                    <a:pt x="928" y="562"/>
                    <a:pt x="928" y="562"/>
                  </a:cubicBezTo>
                  <a:cubicBezTo>
                    <a:pt x="928" y="42"/>
                    <a:pt x="928" y="42"/>
                    <a:pt x="928" y="42"/>
                  </a:cubicBezTo>
                  <a:cubicBezTo>
                    <a:pt x="147" y="42"/>
                    <a:pt x="147" y="42"/>
                    <a:pt x="147" y="42"/>
                  </a:cubicBez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1067" y="665"/>
                  </a:lnTo>
                  <a:cubicBezTo>
                    <a:pt x="0" y="665"/>
                    <a:pt x="0" y="665"/>
                    <a:pt x="0" y="665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1067" y="711"/>
                    <a:pt x="1067" y="711"/>
                    <a:pt x="1067" y="711"/>
                  </a:cubicBezTo>
                  <a:lnTo>
                    <a:pt x="1067" y="665"/>
                  </a:lnTo>
                  <a:close/>
                  <a:moveTo>
                    <a:pt x="537" y="466"/>
                  </a:moveTo>
                  <a:lnTo>
                    <a:pt x="537" y="466"/>
                  </a:lnTo>
                  <a:cubicBezTo>
                    <a:pt x="447" y="466"/>
                    <a:pt x="376" y="394"/>
                    <a:pt x="376" y="302"/>
                  </a:cubicBezTo>
                  <a:cubicBezTo>
                    <a:pt x="376" y="214"/>
                    <a:pt x="447" y="142"/>
                    <a:pt x="537" y="142"/>
                  </a:cubicBezTo>
                  <a:cubicBezTo>
                    <a:pt x="624" y="142"/>
                    <a:pt x="699" y="214"/>
                    <a:pt x="699" y="302"/>
                  </a:cubicBezTo>
                  <a:cubicBezTo>
                    <a:pt x="699" y="394"/>
                    <a:pt x="624" y="466"/>
                    <a:pt x="537" y="466"/>
                  </a:cubicBezTo>
                  <a:close/>
                  <a:moveTo>
                    <a:pt x="537" y="172"/>
                  </a:moveTo>
                  <a:lnTo>
                    <a:pt x="537" y="172"/>
                  </a:lnTo>
                  <a:cubicBezTo>
                    <a:pt x="466" y="172"/>
                    <a:pt x="410" y="233"/>
                    <a:pt x="410" y="302"/>
                  </a:cubicBezTo>
                  <a:cubicBezTo>
                    <a:pt x="410" y="375"/>
                    <a:pt x="466" y="432"/>
                    <a:pt x="537" y="432"/>
                  </a:cubicBezTo>
                  <a:cubicBezTo>
                    <a:pt x="609" y="432"/>
                    <a:pt x="665" y="375"/>
                    <a:pt x="665" y="302"/>
                  </a:cubicBezTo>
                  <a:cubicBezTo>
                    <a:pt x="665" y="233"/>
                    <a:pt x="609" y="172"/>
                    <a:pt x="537" y="172"/>
                  </a:cubicBezTo>
                  <a:close/>
                  <a:moveTo>
                    <a:pt x="552" y="314"/>
                  </a:moveTo>
                  <a:lnTo>
                    <a:pt x="552" y="314"/>
                  </a:lnTo>
                  <a:cubicBezTo>
                    <a:pt x="552" y="210"/>
                    <a:pt x="552" y="210"/>
                    <a:pt x="552" y="210"/>
                  </a:cubicBezTo>
                  <a:cubicBezTo>
                    <a:pt x="518" y="210"/>
                    <a:pt x="518" y="210"/>
                    <a:pt x="518" y="210"/>
                  </a:cubicBezTo>
                  <a:cubicBezTo>
                    <a:pt x="518" y="294"/>
                    <a:pt x="518" y="294"/>
                    <a:pt x="518" y="294"/>
                  </a:cubicBezTo>
                  <a:cubicBezTo>
                    <a:pt x="477" y="317"/>
                    <a:pt x="477" y="317"/>
                    <a:pt x="477" y="317"/>
                  </a:cubicBezTo>
                  <a:cubicBezTo>
                    <a:pt x="496" y="348"/>
                    <a:pt x="496" y="348"/>
                    <a:pt x="496" y="348"/>
                  </a:cubicBezTo>
                  <a:lnTo>
                    <a:pt x="552" y="3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3" name="Group 152"/>
          <p:cNvGrpSpPr/>
          <p:nvPr/>
        </p:nvGrpSpPr>
        <p:grpSpPr>
          <a:xfrm>
            <a:off x="1834751" y="2969633"/>
            <a:ext cx="384175" cy="255587"/>
            <a:chOff x="1816852" y="2981976"/>
            <a:chExt cx="384175" cy="255587"/>
          </a:xfrm>
        </p:grpSpPr>
        <p:sp>
          <p:nvSpPr>
            <p:cNvPr id="154" name="Freeform 607"/>
            <p:cNvSpPr>
              <a:spLocks noChangeArrowheads="1"/>
            </p:cNvSpPr>
            <p:nvPr/>
          </p:nvSpPr>
          <p:spPr bwMode="auto">
            <a:xfrm>
              <a:off x="1861302" y="2988326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608"/>
            <p:cNvSpPr>
              <a:spLocks noChangeArrowheads="1"/>
            </p:cNvSpPr>
            <p:nvPr/>
          </p:nvSpPr>
          <p:spPr bwMode="auto">
            <a:xfrm>
              <a:off x="1861302" y="2988326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609"/>
            <p:cNvSpPr>
              <a:spLocks noChangeArrowheads="1"/>
            </p:cNvSpPr>
            <p:nvPr/>
          </p:nvSpPr>
          <p:spPr bwMode="auto">
            <a:xfrm>
              <a:off x="2008940" y="2988326"/>
              <a:ext cx="147637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610"/>
            <p:cNvSpPr>
              <a:spLocks noChangeArrowheads="1"/>
            </p:cNvSpPr>
            <p:nvPr/>
          </p:nvSpPr>
          <p:spPr bwMode="auto">
            <a:xfrm>
              <a:off x="2008940" y="2988326"/>
              <a:ext cx="147637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611"/>
            <p:cNvSpPr>
              <a:spLocks noChangeArrowheads="1"/>
            </p:cNvSpPr>
            <p:nvPr/>
          </p:nvSpPr>
          <p:spPr bwMode="auto">
            <a:xfrm>
              <a:off x="1816852" y="2981976"/>
              <a:ext cx="384175" cy="255587"/>
            </a:xfrm>
            <a:custGeom>
              <a:avLst/>
              <a:gdLst>
                <a:gd name="T0" fmla="*/ 969 w 1068"/>
                <a:gd name="T1" fmla="*/ 608 h 712"/>
                <a:gd name="T2" fmla="*/ 969 w 1068"/>
                <a:gd name="T3" fmla="*/ 608 h 712"/>
                <a:gd name="T4" fmla="*/ 101 w 1068"/>
                <a:gd name="T5" fmla="*/ 608 h 712"/>
                <a:gd name="T6" fmla="*/ 101 w 1068"/>
                <a:gd name="T7" fmla="*/ 0 h 712"/>
                <a:gd name="T8" fmla="*/ 969 w 1068"/>
                <a:gd name="T9" fmla="*/ 0 h 712"/>
                <a:gd name="T10" fmla="*/ 969 w 1068"/>
                <a:gd name="T11" fmla="*/ 608 h 712"/>
                <a:gd name="T12" fmla="*/ 147 w 1068"/>
                <a:gd name="T13" fmla="*/ 562 h 712"/>
                <a:gd name="T14" fmla="*/ 147 w 1068"/>
                <a:gd name="T15" fmla="*/ 562 h 712"/>
                <a:gd name="T16" fmla="*/ 928 w 1068"/>
                <a:gd name="T17" fmla="*/ 562 h 712"/>
                <a:gd name="T18" fmla="*/ 928 w 1068"/>
                <a:gd name="T19" fmla="*/ 42 h 712"/>
                <a:gd name="T20" fmla="*/ 147 w 1068"/>
                <a:gd name="T21" fmla="*/ 42 h 712"/>
                <a:gd name="T22" fmla="*/ 147 w 1068"/>
                <a:gd name="T23" fmla="*/ 562 h 712"/>
                <a:gd name="T24" fmla="*/ 1067 w 1068"/>
                <a:gd name="T25" fmla="*/ 665 h 712"/>
                <a:gd name="T26" fmla="*/ 1067 w 1068"/>
                <a:gd name="T27" fmla="*/ 665 h 712"/>
                <a:gd name="T28" fmla="*/ 0 w 1068"/>
                <a:gd name="T29" fmla="*/ 665 h 712"/>
                <a:gd name="T30" fmla="*/ 0 w 1068"/>
                <a:gd name="T31" fmla="*/ 711 h 712"/>
                <a:gd name="T32" fmla="*/ 1067 w 1068"/>
                <a:gd name="T33" fmla="*/ 711 h 712"/>
                <a:gd name="T34" fmla="*/ 1067 w 1068"/>
                <a:gd name="T35" fmla="*/ 665 h 712"/>
                <a:gd name="T36" fmla="*/ 537 w 1068"/>
                <a:gd name="T37" fmla="*/ 466 h 712"/>
                <a:gd name="T38" fmla="*/ 537 w 1068"/>
                <a:gd name="T39" fmla="*/ 466 h 712"/>
                <a:gd name="T40" fmla="*/ 376 w 1068"/>
                <a:gd name="T41" fmla="*/ 302 h 712"/>
                <a:gd name="T42" fmla="*/ 537 w 1068"/>
                <a:gd name="T43" fmla="*/ 142 h 712"/>
                <a:gd name="T44" fmla="*/ 699 w 1068"/>
                <a:gd name="T45" fmla="*/ 302 h 712"/>
                <a:gd name="T46" fmla="*/ 537 w 1068"/>
                <a:gd name="T47" fmla="*/ 466 h 712"/>
                <a:gd name="T48" fmla="*/ 537 w 1068"/>
                <a:gd name="T49" fmla="*/ 172 h 712"/>
                <a:gd name="T50" fmla="*/ 537 w 1068"/>
                <a:gd name="T51" fmla="*/ 172 h 712"/>
                <a:gd name="T52" fmla="*/ 410 w 1068"/>
                <a:gd name="T53" fmla="*/ 302 h 712"/>
                <a:gd name="T54" fmla="*/ 537 w 1068"/>
                <a:gd name="T55" fmla="*/ 432 h 712"/>
                <a:gd name="T56" fmla="*/ 665 w 1068"/>
                <a:gd name="T57" fmla="*/ 302 h 712"/>
                <a:gd name="T58" fmla="*/ 537 w 1068"/>
                <a:gd name="T59" fmla="*/ 172 h 712"/>
                <a:gd name="T60" fmla="*/ 552 w 1068"/>
                <a:gd name="T61" fmla="*/ 314 h 712"/>
                <a:gd name="T62" fmla="*/ 552 w 1068"/>
                <a:gd name="T63" fmla="*/ 314 h 712"/>
                <a:gd name="T64" fmla="*/ 552 w 1068"/>
                <a:gd name="T65" fmla="*/ 210 h 712"/>
                <a:gd name="T66" fmla="*/ 518 w 1068"/>
                <a:gd name="T67" fmla="*/ 210 h 712"/>
                <a:gd name="T68" fmla="*/ 518 w 1068"/>
                <a:gd name="T69" fmla="*/ 294 h 712"/>
                <a:gd name="T70" fmla="*/ 477 w 1068"/>
                <a:gd name="T71" fmla="*/ 317 h 712"/>
                <a:gd name="T72" fmla="*/ 496 w 1068"/>
                <a:gd name="T73" fmla="*/ 348 h 712"/>
                <a:gd name="T74" fmla="*/ 552 w 1068"/>
                <a:gd name="T75" fmla="*/ 314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969" y="608"/>
                  </a:lnTo>
                  <a:cubicBezTo>
                    <a:pt x="101" y="608"/>
                    <a:pt x="101" y="608"/>
                    <a:pt x="101" y="608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69" y="0"/>
                    <a:pt x="969" y="0"/>
                    <a:pt x="969" y="0"/>
                  </a:cubicBez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147" y="562"/>
                  </a:lnTo>
                  <a:cubicBezTo>
                    <a:pt x="928" y="562"/>
                    <a:pt x="928" y="562"/>
                    <a:pt x="928" y="562"/>
                  </a:cubicBezTo>
                  <a:cubicBezTo>
                    <a:pt x="928" y="42"/>
                    <a:pt x="928" y="42"/>
                    <a:pt x="928" y="42"/>
                  </a:cubicBezTo>
                  <a:cubicBezTo>
                    <a:pt x="147" y="42"/>
                    <a:pt x="147" y="42"/>
                    <a:pt x="147" y="42"/>
                  </a:cubicBez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1067" y="665"/>
                  </a:lnTo>
                  <a:cubicBezTo>
                    <a:pt x="0" y="665"/>
                    <a:pt x="0" y="665"/>
                    <a:pt x="0" y="665"/>
                  </a:cubicBezTo>
                  <a:cubicBezTo>
                    <a:pt x="0" y="711"/>
                    <a:pt x="0" y="711"/>
                    <a:pt x="0" y="711"/>
                  </a:cubicBezTo>
                  <a:cubicBezTo>
                    <a:pt x="1067" y="711"/>
                    <a:pt x="1067" y="711"/>
                    <a:pt x="1067" y="711"/>
                  </a:cubicBezTo>
                  <a:lnTo>
                    <a:pt x="1067" y="665"/>
                  </a:lnTo>
                  <a:close/>
                  <a:moveTo>
                    <a:pt x="537" y="466"/>
                  </a:moveTo>
                  <a:lnTo>
                    <a:pt x="537" y="466"/>
                  </a:lnTo>
                  <a:cubicBezTo>
                    <a:pt x="447" y="466"/>
                    <a:pt x="376" y="394"/>
                    <a:pt x="376" y="302"/>
                  </a:cubicBezTo>
                  <a:cubicBezTo>
                    <a:pt x="376" y="214"/>
                    <a:pt x="447" y="142"/>
                    <a:pt x="537" y="142"/>
                  </a:cubicBezTo>
                  <a:cubicBezTo>
                    <a:pt x="624" y="142"/>
                    <a:pt x="699" y="214"/>
                    <a:pt x="699" y="302"/>
                  </a:cubicBezTo>
                  <a:cubicBezTo>
                    <a:pt x="699" y="394"/>
                    <a:pt x="624" y="466"/>
                    <a:pt x="537" y="466"/>
                  </a:cubicBezTo>
                  <a:close/>
                  <a:moveTo>
                    <a:pt x="537" y="172"/>
                  </a:moveTo>
                  <a:lnTo>
                    <a:pt x="537" y="172"/>
                  </a:lnTo>
                  <a:cubicBezTo>
                    <a:pt x="466" y="172"/>
                    <a:pt x="410" y="233"/>
                    <a:pt x="410" y="302"/>
                  </a:cubicBezTo>
                  <a:cubicBezTo>
                    <a:pt x="410" y="375"/>
                    <a:pt x="466" y="432"/>
                    <a:pt x="537" y="432"/>
                  </a:cubicBezTo>
                  <a:cubicBezTo>
                    <a:pt x="609" y="432"/>
                    <a:pt x="665" y="375"/>
                    <a:pt x="665" y="302"/>
                  </a:cubicBezTo>
                  <a:cubicBezTo>
                    <a:pt x="665" y="233"/>
                    <a:pt x="609" y="172"/>
                    <a:pt x="537" y="172"/>
                  </a:cubicBezTo>
                  <a:close/>
                  <a:moveTo>
                    <a:pt x="552" y="314"/>
                  </a:moveTo>
                  <a:lnTo>
                    <a:pt x="552" y="314"/>
                  </a:lnTo>
                  <a:cubicBezTo>
                    <a:pt x="552" y="210"/>
                    <a:pt x="552" y="210"/>
                    <a:pt x="552" y="210"/>
                  </a:cubicBezTo>
                  <a:cubicBezTo>
                    <a:pt x="518" y="210"/>
                    <a:pt x="518" y="210"/>
                    <a:pt x="518" y="210"/>
                  </a:cubicBezTo>
                  <a:cubicBezTo>
                    <a:pt x="518" y="294"/>
                    <a:pt x="518" y="294"/>
                    <a:pt x="518" y="294"/>
                  </a:cubicBezTo>
                  <a:cubicBezTo>
                    <a:pt x="477" y="317"/>
                    <a:pt x="477" y="317"/>
                    <a:pt x="477" y="317"/>
                  </a:cubicBezTo>
                  <a:cubicBezTo>
                    <a:pt x="496" y="348"/>
                    <a:pt x="496" y="348"/>
                    <a:pt x="496" y="348"/>
                  </a:cubicBezTo>
                  <a:lnTo>
                    <a:pt x="552" y="31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9" name="Group 158"/>
          <p:cNvGrpSpPr/>
          <p:nvPr/>
        </p:nvGrpSpPr>
        <p:grpSpPr>
          <a:xfrm>
            <a:off x="1834751" y="3567379"/>
            <a:ext cx="384175" cy="255587"/>
            <a:chOff x="1810502" y="3531439"/>
            <a:chExt cx="384175" cy="255587"/>
          </a:xfrm>
        </p:grpSpPr>
        <p:sp>
          <p:nvSpPr>
            <p:cNvPr id="160" name="Freeform 612"/>
            <p:cNvSpPr>
              <a:spLocks noChangeArrowheads="1"/>
            </p:cNvSpPr>
            <p:nvPr/>
          </p:nvSpPr>
          <p:spPr bwMode="auto">
            <a:xfrm>
              <a:off x="1854952" y="3537789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613"/>
            <p:cNvSpPr>
              <a:spLocks noChangeArrowheads="1"/>
            </p:cNvSpPr>
            <p:nvPr/>
          </p:nvSpPr>
          <p:spPr bwMode="auto">
            <a:xfrm>
              <a:off x="1854952" y="3537789"/>
              <a:ext cx="296863" cy="204787"/>
            </a:xfrm>
            <a:custGeom>
              <a:avLst/>
              <a:gdLst>
                <a:gd name="T0" fmla="*/ 823 w 824"/>
                <a:gd name="T1" fmla="*/ 566 h 567"/>
                <a:gd name="T2" fmla="*/ 0 w 824"/>
                <a:gd name="T3" fmla="*/ 566 h 567"/>
                <a:gd name="T4" fmla="*/ 0 w 824"/>
                <a:gd name="T5" fmla="*/ 0 h 567"/>
                <a:gd name="T6" fmla="*/ 823 w 824"/>
                <a:gd name="T7" fmla="*/ 0 h 567"/>
                <a:gd name="T8" fmla="*/ 823 w 824"/>
                <a:gd name="T9" fmla="*/ 566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4" h="567">
                  <a:moveTo>
                    <a:pt x="823" y="566"/>
                  </a:moveTo>
                  <a:lnTo>
                    <a:pt x="0" y="566"/>
                  </a:lnTo>
                  <a:lnTo>
                    <a:pt x="0" y="0"/>
                  </a:lnTo>
                  <a:lnTo>
                    <a:pt x="823" y="0"/>
                  </a:lnTo>
                  <a:lnTo>
                    <a:pt x="823" y="56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2" name="Freeform 614"/>
            <p:cNvSpPr>
              <a:spLocks noChangeArrowheads="1"/>
            </p:cNvSpPr>
            <p:nvPr/>
          </p:nvSpPr>
          <p:spPr bwMode="auto">
            <a:xfrm>
              <a:off x="2004177" y="3537789"/>
              <a:ext cx="147638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" name="Freeform 615"/>
            <p:cNvSpPr>
              <a:spLocks noChangeArrowheads="1"/>
            </p:cNvSpPr>
            <p:nvPr/>
          </p:nvSpPr>
          <p:spPr bwMode="auto">
            <a:xfrm>
              <a:off x="2004177" y="3537789"/>
              <a:ext cx="147638" cy="204787"/>
            </a:xfrm>
            <a:custGeom>
              <a:avLst/>
              <a:gdLst>
                <a:gd name="T0" fmla="*/ 410 w 411"/>
                <a:gd name="T1" fmla="*/ 0 h 567"/>
                <a:gd name="T2" fmla="*/ 0 w 411"/>
                <a:gd name="T3" fmla="*/ 0 h 567"/>
                <a:gd name="T4" fmla="*/ 0 w 411"/>
                <a:gd name="T5" fmla="*/ 566 h 567"/>
                <a:gd name="T6" fmla="*/ 410 w 411"/>
                <a:gd name="T7" fmla="*/ 566 h 567"/>
                <a:gd name="T8" fmla="*/ 410 w 411"/>
                <a:gd name="T9" fmla="*/ 0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567">
                  <a:moveTo>
                    <a:pt x="410" y="0"/>
                  </a:moveTo>
                  <a:lnTo>
                    <a:pt x="0" y="0"/>
                  </a:lnTo>
                  <a:lnTo>
                    <a:pt x="0" y="566"/>
                  </a:lnTo>
                  <a:lnTo>
                    <a:pt x="410" y="566"/>
                  </a:lnTo>
                  <a:lnTo>
                    <a:pt x="410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616"/>
            <p:cNvSpPr>
              <a:spLocks noChangeArrowheads="1"/>
            </p:cNvSpPr>
            <p:nvPr/>
          </p:nvSpPr>
          <p:spPr bwMode="auto">
            <a:xfrm>
              <a:off x="1810502" y="3531439"/>
              <a:ext cx="384175" cy="255587"/>
            </a:xfrm>
            <a:custGeom>
              <a:avLst/>
              <a:gdLst>
                <a:gd name="T0" fmla="*/ 969 w 1068"/>
                <a:gd name="T1" fmla="*/ 608 h 712"/>
                <a:gd name="T2" fmla="*/ 101 w 1068"/>
                <a:gd name="T3" fmla="*/ 608 h 712"/>
                <a:gd name="T4" fmla="*/ 101 w 1068"/>
                <a:gd name="T5" fmla="*/ 0 h 712"/>
                <a:gd name="T6" fmla="*/ 969 w 1068"/>
                <a:gd name="T7" fmla="*/ 0 h 712"/>
                <a:gd name="T8" fmla="*/ 969 w 1068"/>
                <a:gd name="T9" fmla="*/ 608 h 712"/>
                <a:gd name="T10" fmla="*/ 147 w 1068"/>
                <a:gd name="T11" fmla="*/ 562 h 712"/>
                <a:gd name="T12" fmla="*/ 928 w 1068"/>
                <a:gd name="T13" fmla="*/ 562 h 712"/>
                <a:gd name="T14" fmla="*/ 928 w 1068"/>
                <a:gd name="T15" fmla="*/ 42 h 712"/>
                <a:gd name="T16" fmla="*/ 147 w 1068"/>
                <a:gd name="T17" fmla="*/ 42 h 712"/>
                <a:gd name="T18" fmla="*/ 147 w 1068"/>
                <a:gd name="T19" fmla="*/ 562 h 712"/>
                <a:gd name="T20" fmla="*/ 1067 w 1068"/>
                <a:gd name="T21" fmla="*/ 665 h 712"/>
                <a:gd name="T22" fmla="*/ 0 w 1068"/>
                <a:gd name="T23" fmla="*/ 665 h 712"/>
                <a:gd name="T24" fmla="*/ 0 w 1068"/>
                <a:gd name="T25" fmla="*/ 711 h 712"/>
                <a:gd name="T26" fmla="*/ 1067 w 1068"/>
                <a:gd name="T27" fmla="*/ 711 h 712"/>
                <a:gd name="T28" fmla="*/ 1067 w 1068"/>
                <a:gd name="T29" fmla="*/ 665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8" h="712">
                  <a:moveTo>
                    <a:pt x="969" y="608"/>
                  </a:moveTo>
                  <a:lnTo>
                    <a:pt x="101" y="608"/>
                  </a:lnTo>
                  <a:lnTo>
                    <a:pt x="101" y="0"/>
                  </a:lnTo>
                  <a:lnTo>
                    <a:pt x="969" y="0"/>
                  </a:lnTo>
                  <a:lnTo>
                    <a:pt x="969" y="608"/>
                  </a:lnTo>
                  <a:close/>
                  <a:moveTo>
                    <a:pt x="147" y="562"/>
                  </a:moveTo>
                  <a:lnTo>
                    <a:pt x="928" y="562"/>
                  </a:lnTo>
                  <a:lnTo>
                    <a:pt x="928" y="42"/>
                  </a:lnTo>
                  <a:lnTo>
                    <a:pt x="147" y="42"/>
                  </a:lnTo>
                  <a:lnTo>
                    <a:pt x="147" y="562"/>
                  </a:lnTo>
                  <a:close/>
                  <a:moveTo>
                    <a:pt x="1067" y="665"/>
                  </a:moveTo>
                  <a:lnTo>
                    <a:pt x="0" y="665"/>
                  </a:lnTo>
                  <a:lnTo>
                    <a:pt x="0" y="711"/>
                  </a:lnTo>
                  <a:lnTo>
                    <a:pt x="1067" y="711"/>
                  </a:lnTo>
                  <a:lnTo>
                    <a:pt x="1067" y="66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617"/>
            <p:cNvSpPr>
              <a:spLocks noChangeArrowheads="1"/>
            </p:cNvSpPr>
            <p:nvPr/>
          </p:nvSpPr>
          <p:spPr bwMode="auto">
            <a:xfrm>
              <a:off x="1945440" y="3582239"/>
              <a:ext cx="115887" cy="117475"/>
            </a:xfrm>
            <a:custGeom>
              <a:avLst/>
              <a:gdLst>
                <a:gd name="T0" fmla="*/ 161 w 324"/>
                <a:gd name="T1" fmla="*/ 0 h 325"/>
                <a:gd name="T2" fmla="*/ 161 w 324"/>
                <a:gd name="T3" fmla="*/ 0 h 325"/>
                <a:gd name="T4" fmla="*/ 0 w 324"/>
                <a:gd name="T5" fmla="*/ 160 h 325"/>
                <a:gd name="T6" fmla="*/ 161 w 324"/>
                <a:gd name="T7" fmla="*/ 324 h 325"/>
                <a:gd name="T8" fmla="*/ 323 w 324"/>
                <a:gd name="T9" fmla="*/ 160 h 325"/>
                <a:gd name="T10" fmla="*/ 161 w 324"/>
                <a:gd name="T11" fmla="*/ 0 h 325"/>
                <a:gd name="T12" fmla="*/ 161 w 324"/>
                <a:gd name="T13" fmla="*/ 290 h 325"/>
                <a:gd name="T14" fmla="*/ 161 w 324"/>
                <a:gd name="T15" fmla="*/ 290 h 325"/>
                <a:gd name="T16" fmla="*/ 34 w 324"/>
                <a:gd name="T17" fmla="*/ 160 h 325"/>
                <a:gd name="T18" fmla="*/ 161 w 324"/>
                <a:gd name="T19" fmla="*/ 30 h 325"/>
                <a:gd name="T20" fmla="*/ 289 w 324"/>
                <a:gd name="T21" fmla="*/ 160 h 325"/>
                <a:gd name="T22" fmla="*/ 161 w 324"/>
                <a:gd name="T23" fmla="*/ 29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24" h="325">
                  <a:moveTo>
                    <a:pt x="161" y="0"/>
                  </a:moveTo>
                  <a:lnTo>
                    <a:pt x="161" y="0"/>
                  </a:lnTo>
                  <a:cubicBezTo>
                    <a:pt x="71" y="0"/>
                    <a:pt x="0" y="72"/>
                    <a:pt x="0" y="160"/>
                  </a:cubicBezTo>
                  <a:cubicBezTo>
                    <a:pt x="0" y="252"/>
                    <a:pt x="71" y="324"/>
                    <a:pt x="161" y="324"/>
                  </a:cubicBezTo>
                  <a:cubicBezTo>
                    <a:pt x="248" y="324"/>
                    <a:pt x="323" y="252"/>
                    <a:pt x="323" y="160"/>
                  </a:cubicBezTo>
                  <a:cubicBezTo>
                    <a:pt x="323" y="72"/>
                    <a:pt x="248" y="0"/>
                    <a:pt x="161" y="0"/>
                  </a:cubicBezTo>
                  <a:close/>
                  <a:moveTo>
                    <a:pt x="161" y="290"/>
                  </a:moveTo>
                  <a:lnTo>
                    <a:pt x="161" y="290"/>
                  </a:lnTo>
                  <a:cubicBezTo>
                    <a:pt x="90" y="290"/>
                    <a:pt x="34" y="233"/>
                    <a:pt x="34" y="160"/>
                  </a:cubicBezTo>
                  <a:cubicBezTo>
                    <a:pt x="34" y="91"/>
                    <a:pt x="90" y="30"/>
                    <a:pt x="161" y="30"/>
                  </a:cubicBezTo>
                  <a:cubicBezTo>
                    <a:pt x="233" y="30"/>
                    <a:pt x="289" y="91"/>
                    <a:pt x="289" y="160"/>
                  </a:cubicBezTo>
                  <a:cubicBezTo>
                    <a:pt x="289" y="233"/>
                    <a:pt x="233" y="290"/>
                    <a:pt x="161" y="29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618"/>
            <p:cNvSpPr>
              <a:spLocks noChangeArrowheads="1"/>
            </p:cNvSpPr>
            <p:nvPr/>
          </p:nvSpPr>
          <p:spPr bwMode="auto">
            <a:xfrm>
              <a:off x="1981952" y="3606051"/>
              <a:ext cx="26988" cy="50800"/>
            </a:xfrm>
            <a:custGeom>
              <a:avLst/>
              <a:gdLst>
                <a:gd name="T0" fmla="*/ 75 w 76"/>
                <a:gd name="T1" fmla="*/ 104 h 139"/>
                <a:gd name="T2" fmla="*/ 75 w 76"/>
                <a:gd name="T3" fmla="*/ 0 h 139"/>
                <a:gd name="T4" fmla="*/ 41 w 76"/>
                <a:gd name="T5" fmla="*/ 0 h 139"/>
                <a:gd name="T6" fmla="*/ 41 w 76"/>
                <a:gd name="T7" fmla="*/ 84 h 139"/>
                <a:gd name="T8" fmla="*/ 0 w 76"/>
                <a:gd name="T9" fmla="*/ 107 h 139"/>
                <a:gd name="T10" fmla="*/ 19 w 76"/>
                <a:gd name="T11" fmla="*/ 138 h 139"/>
                <a:gd name="T12" fmla="*/ 75 w 76"/>
                <a:gd name="T13" fmla="*/ 10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" h="139">
                  <a:moveTo>
                    <a:pt x="75" y="104"/>
                  </a:moveTo>
                  <a:lnTo>
                    <a:pt x="75" y="0"/>
                  </a:lnTo>
                  <a:lnTo>
                    <a:pt x="41" y="0"/>
                  </a:lnTo>
                  <a:lnTo>
                    <a:pt x="41" y="84"/>
                  </a:lnTo>
                  <a:lnTo>
                    <a:pt x="0" y="107"/>
                  </a:lnTo>
                  <a:lnTo>
                    <a:pt x="19" y="138"/>
                  </a:lnTo>
                  <a:lnTo>
                    <a:pt x="75" y="10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7" name="Group 166"/>
          <p:cNvGrpSpPr/>
          <p:nvPr/>
        </p:nvGrpSpPr>
        <p:grpSpPr>
          <a:xfrm>
            <a:off x="1779982" y="4073152"/>
            <a:ext cx="493713" cy="495300"/>
            <a:chOff x="1766052" y="4073152"/>
            <a:chExt cx="493713" cy="495300"/>
          </a:xfrm>
        </p:grpSpPr>
        <p:sp>
          <p:nvSpPr>
            <p:cNvPr id="168" name="Freeform 619"/>
            <p:cNvSpPr>
              <a:spLocks noChangeArrowheads="1"/>
            </p:cNvSpPr>
            <p:nvPr/>
          </p:nvSpPr>
          <p:spPr bwMode="auto">
            <a:xfrm>
              <a:off x="1766052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620"/>
            <p:cNvSpPr>
              <a:spLocks noChangeArrowheads="1"/>
            </p:cNvSpPr>
            <p:nvPr/>
          </p:nvSpPr>
          <p:spPr bwMode="auto">
            <a:xfrm>
              <a:off x="1766052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621"/>
            <p:cNvSpPr>
              <a:spLocks noChangeArrowheads="1"/>
            </p:cNvSpPr>
            <p:nvPr/>
          </p:nvSpPr>
          <p:spPr bwMode="auto">
            <a:xfrm>
              <a:off x="1870827" y="4208090"/>
              <a:ext cx="282575" cy="190500"/>
            </a:xfrm>
            <a:custGeom>
              <a:avLst/>
              <a:gdLst>
                <a:gd name="T0" fmla="*/ 783 w 784"/>
                <a:gd name="T1" fmla="*/ 528 h 529"/>
                <a:gd name="T2" fmla="*/ 0 w 784"/>
                <a:gd name="T3" fmla="*/ 528 h 529"/>
                <a:gd name="T4" fmla="*/ 0 w 784"/>
                <a:gd name="T5" fmla="*/ 0 h 529"/>
                <a:gd name="T6" fmla="*/ 783 w 784"/>
                <a:gd name="T7" fmla="*/ 0 h 529"/>
                <a:gd name="T8" fmla="*/ 783 w 784"/>
                <a:gd name="T9" fmla="*/ 528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4" h="529">
                  <a:moveTo>
                    <a:pt x="783" y="528"/>
                  </a:moveTo>
                  <a:lnTo>
                    <a:pt x="0" y="528"/>
                  </a:lnTo>
                  <a:lnTo>
                    <a:pt x="0" y="0"/>
                  </a:lnTo>
                  <a:lnTo>
                    <a:pt x="783" y="0"/>
                  </a:lnTo>
                  <a:lnTo>
                    <a:pt x="783" y="5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622"/>
            <p:cNvSpPr>
              <a:spLocks noChangeArrowheads="1"/>
            </p:cNvSpPr>
            <p:nvPr/>
          </p:nvSpPr>
          <p:spPr bwMode="auto">
            <a:xfrm>
              <a:off x="1827965" y="4201740"/>
              <a:ext cx="431800" cy="366712"/>
            </a:xfrm>
            <a:custGeom>
              <a:avLst/>
              <a:gdLst>
                <a:gd name="T0" fmla="*/ 0 w 1198"/>
                <a:gd name="T1" fmla="*/ 664 h 1019"/>
                <a:gd name="T2" fmla="*/ 0 w 1198"/>
                <a:gd name="T3" fmla="*/ 664 h 1019"/>
                <a:gd name="T4" fmla="*/ 922 w 1198"/>
                <a:gd name="T5" fmla="*/ 0 h 1019"/>
                <a:gd name="T6" fmla="*/ 922 w 1198"/>
                <a:gd name="T7" fmla="*/ 568 h 1019"/>
                <a:gd name="T8" fmla="*/ 922 w 1198"/>
                <a:gd name="T9" fmla="*/ 568 h 1019"/>
                <a:gd name="T10" fmla="*/ 97 w 1198"/>
                <a:gd name="T11" fmla="*/ 568 h 1019"/>
                <a:gd name="T12" fmla="*/ 154 w 1198"/>
                <a:gd name="T13" fmla="*/ 621 h 1019"/>
                <a:gd name="T14" fmla="*/ 1015 w 1198"/>
                <a:gd name="T15" fmla="*/ 621 h 1019"/>
                <a:gd name="T16" fmla="*/ 1015 w 1198"/>
                <a:gd name="T17" fmla="*/ 664 h 1019"/>
                <a:gd name="T18" fmla="*/ 1015 w 1198"/>
                <a:gd name="T19" fmla="*/ 664 h 1019"/>
                <a:gd name="T20" fmla="*/ 0 w 1198"/>
                <a:gd name="T21" fmla="*/ 664 h 1019"/>
                <a:gd name="T22" fmla="*/ 354 w 1198"/>
                <a:gd name="T23" fmla="*/ 1018 h 1019"/>
                <a:gd name="T24" fmla="*/ 1197 w 1198"/>
                <a:gd name="T25" fmla="*/ 1018 h 1019"/>
                <a:gd name="T26" fmla="*/ 1197 w 1198"/>
                <a:gd name="T27" fmla="*/ 271 h 1019"/>
                <a:gd name="T28" fmla="*/ 922 w 1198"/>
                <a:gd name="T29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98" h="1019">
                  <a:moveTo>
                    <a:pt x="0" y="664"/>
                  </a:moveTo>
                  <a:lnTo>
                    <a:pt x="0" y="664"/>
                  </a:lnTo>
                  <a:close/>
                  <a:moveTo>
                    <a:pt x="922" y="0"/>
                  </a:moveTo>
                  <a:lnTo>
                    <a:pt x="922" y="568"/>
                  </a:lnTo>
                  <a:lnTo>
                    <a:pt x="922" y="568"/>
                  </a:lnTo>
                  <a:lnTo>
                    <a:pt x="97" y="568"/>
                  </a:lnTo>
                  <a:lnTo>
                    <a:pt x="154" y="621"/>
                  </a:lnTo>
                  <a:lnTo>
                    <a:pt x="1015" y="621"/>
                  </a:lnTo>
                  <a:lnTo>
                    <a:pt x="1015" y="664"/>
                  </a:lnTo>
                  <a:lnTo>
                    <a:pt x="1015" y="664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2" name="Freeform 623"/>
            <p:cNvSpPr>
              <a:spLocks noChangeArrowheads="1"/>
            </p:cNvSpPr>
            <p:nvPr/>
          </p:nvSpPr>
          <p:spPr bwMode="auto">
            <a:xfrm>
              <a:off x="1827965" y="4439865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3" name="Freeform 624"/>
            <p:cNvSpPr>
              <a:spLocks noChangeArrowheads="1"/>
            </p:cNvSpPr>
            <p:nvPr/>
          </p:nvSpPr>
          <p:spPr bwMode="auto">
            <a:xfrm>
              <a:off x="1827965" y="4201740"/>
              <a:ext cx="431800" cy="366712"/>
            </a:xfrm>
            <a:custGeom>
              <a:avLst/>
              <a:gdLst>
                <a:gd name="T0" fmla="*/ 922 w 1198"/>
                <a:gd name="T1" fmla="*/ 0 h 1019"/>
                <a:gd name="T2" fmla="*/ 922 w 1198"/>
                <a:gd name="T3" fmla="*/ 568 h 1019"/>
                <a:gd name="T4" fmla="*/ 922 w 1198"/>
                <a:gd name="T5" fmla="*/ 568 h 1019"/>
                <a:gd name="T6" fmla="*/ 97 w 1198"/>
                <a:gd name="T7" fmla="*/ 568 h 1019"/>
                <a:gd name="T8" fmla="*/ 154 w 1198"/>
                <a:gd name="T9" fmla="*/ 621 h 1019"/>
                <a:gd name="T10" fmla="*/ 1015 w 1198"/>
                <a:gd name="T11" fmla="*/ 621 h 1019"/>
                <a:gd name="T12" fmla="*/ 1015 w 1198"/>
                <a:gd name="T13" fmla="*/ 664 h 1019"/>
                <a:gd name="T14" fmla="*/ 1015 w 1198"/>
                <a:gd name="T15" fmla="*/ 664 h 1019"/>
                <a:gd name="T16" fmla="*/ 0 w 1198"/>
                <a:gd name="T17" fmla="*/ 664 h 1019"/>
                <a:gd name="T18" fmla="*/ 354 w 1198"/>
                <a:gd name="T19" fmla="*/ 1018 h 1019"/>
                <a:gd name="T20" fmla="*/ 1197 w 1198"/>
                <a:gd name="T21" fmla="*/ 1018 h 1019"/>
                <a:gd name="T22" fmla="*/ 1197 w 1198"/>
                <a:gd name="T23" fmla="*/ 271 h 1019"/>
                <a:gd name="T24" fmla="*/ 922 w 1198"/>
                <a:gd name="T25" fmla="*/ 0 h 1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8" h="1019">
                  <a:moveTo>
                    <a:pt x="922" y="0"/>
                  </a:moveTo>
                  <a:lnTo>
                    <a:pt x="922" y="568"/>
                  </a:lnTo>
                  <a:lnTo>
                    <a:pt x="922" y="568"/>
                  </a:lnTo>
                  <a:lnTo>
                    <a:pt x="97" y="568"/>
                  </a:lnTo>
                  <a:lnTo>
                    <a:pt x="154" y="621"/>
                  </a:lnTo>
                  <a:lnTo>
                    <a:pt x="1015" y="621"/>
                  </a:lnTo>
                  <a:lnTo>
                    <a:pt x="1015" y="664"/>
                  </a:lnTo>
                  <a:lnTo>
                    <a:pt x="1015" y="664"/>
                  </a:lnTo>
                  <a:lnTo>
                    <a:pt x="0" y="664"/>
                  </a:lnTo>
                  <a:lnTo>
                    <a:pt x="354" y="1018"/>
                  </a:lnTo>
                  <a:lnTo>
                    <a:pt x="1197" y="1018"/>
                  </a:lnTo>
                  <a:lnTo>
                    <a:pt x="1197" y="271"/>
                  </a:lnTo>
                  <a:lnTo>
                    <a:pt x="922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625"/>
            <p:cNvSpPr>
              <a:spLocks noChangeArrowheads="1"/>
            </p:cNvSpPr>
            <p:nvPr/>
          </p:nvSpPr>
          <p:spPr bwMode="auto">
            <a:xfrm>
              <a:off x="1827965" y="4406527"/>
              <a:ext cx="365125" cy="34925"/>
            </a:xfrm>
            <a:custGeom>
              <a:avLst/>
              <a:gdLst>
                <a:gd name="T0" fmla="*/ 1015 w 1016"/>
                <a:gd name="T1" fmla="*/ 96 h 97"/>
                <a:gd name="T2" fmla="*/ 0 w 1016"/>
                <a:gd name="T3" fmla="*/ 96 h 97"/>
                <a:gd name="T4" fmla="*/ 0 w 1016"/>
                <a:gd name="T5" fmla="*/ 96 h 97"/>
                <a:gd name="T6" fmla="*/ 0 w 1016"/>
                <a:gd name="T7" fmla="*/ 96 h 97"/>
                <a:gd name="T8" fmla="*/ 1015 w 1016"/>
                <a:gd name="T9" fmla="*/ 96 h 97"/>
                <a:gd name="T10" fmla="*/ 922 w 1016"/>
                <a:gd name="T11" fmla="*/ 0 h 97"/>
                <a:gd name="T12" fmla="*/ 97 w 1016"/>
                <a:gd name="T13" fmla="*/ 0 h 97"/>
                <a:gd name="T14" fmla="*/ 922 w 1016"/>
                <a:gd name="T1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6" h="97">
                  <a:moveTo>
                    <a:pt x="1015" y="96"/>
                  </a:moveTo>
                  <a:lnTo>
                    <a:pt x="0" y="96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015" y="96"/>
                  </a:lnTo>
                  <a:close/>
                  <a:moveTo>
                    <a:pt x="922" y="0"/>
                  </a:moveTo>
                  <a:lnTo>
                    <a:pt x="97" y="0"/>
                  </a:lnTo>
                  <a:lnTo>
                    <a:pt x="922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626"/>
            <p:cNvSpPr>
              <a:spLocks noChangeArrowheads="1"/>
            </p:cNvSpPr>
            <p:nvPr/>
          </p:nvSpPr>
          <p:spPr bwMode="auto">
            <a:xfrm>
              <a:off x="1827965" y="4439865"/>
              <a:ext cx="365125" cy="1587"/>
            </a:xfrm>
            <a:custGeom>
              <a:avLst/>
              <a:gdLst>
                <a:gd name="T0" fmla="*/ 1015 w 1016"/>
                <a:gd name="T1" fmla="*/ 0 h 1"/>
                <a:gd name="T2" fmla="*/ 0 w 1016"/>
                <a:gd name="T3" fmla="*/ 0 h 1"/>
                <a:gd name="T4" fmla="*/ 0 w 1016"/>
                <a:gd name="T5" fmla="*/ 0 h 1"/>
                <a:gd name="T6" fmla="*/ 0 w 1016"/>
                <a:gd name="T7" fmla="*/ 0 h 1"/>
                <a:gd name="T8" fmla="*/ 1015 w 1016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1">
                  <a:moveTo>
                    <a:pt x="1015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01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627"/>
            <p:cNvSpPr>
              <a:spLocks noChangeArrowheads="1"/>
            </p:cNvSpPr>
            <p:nvPr/>
          </p:nvSpPr>
          <p:spPr bwMode="auto">
            <a:xfrm>
              <a:off x="1862890" y="4406527"/>
              <a:ext cx="296862" cy="1588"/>
            </a:xfrm>
            <a:custGeom>
              <a:avLst/>
              <a:gdLst>
                <a:gd name="T0" fmla="*/ 825 w 826"/>
                <a:gd name="T1" fmla="*/ 0 h 1"/>
                <a:gd name="T2" fmla="*/ 0 w 826"/>
                <a:gd name="T3" fmla="*/ 0 h 1"/>
                <a:gd name="T4" fmla="*/ 825 w 82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26" h="1">
                  <a:moveTo>
                    <a:pt x="825" y="0"/>
                  </a:moveTo>
                  <a:lnTo>
                    <a:pt x="0" y="0"/>
                  </a:lnTo>
                  <a:lnTo>
                    <a:pt x="825" y="0"/>
                  </a:lnTo>
                </a:path>
              </a:pathLst>
            </a:custGeom>
            <a:solidFill>
              <a:srgbClr val="B2B2B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628"/>
            <p:cNvSpPr>
              <a:spLocks noChangeArrowheads="1"/>
            </p:cNvSpPr>
            <p:nvPr/>
          </p:nvSpPr>
          <p:spPr bwMode="auto">
            <a:xfrm>
              <a:off x="1829552" y="4200152"/>
              <a:ext cx="365125" cy="239713"/>
            </a:xfrm>
            <a:custGeom>
              <a:avLst/>
              <a:gdLst>
                <a:gd name="T0" fmla="*/ 921 w 1015"/>
                <a:gd name="T1" fmla="*/ 568 h 665"/>
                <a:gd name="T2" fmla="*/ 96 w 1015"/>
                <a:gd name="T3" fmla="*/ 568 h 665"/>
                <a:gd name="T4" fmla="*/ 96 w 1015"/>
                <a:gd name="T5" fmla="*/ 0 h 665"/>
                <a:gd name="T6" fmla="*/ 921 w 1015"/>
                <a:gd name="T7" fmla="*/ 0 h 665"/>
                <a:gd name="T8" fmla="*/ 921 w 1015"/>
                <a:gd name="T9" fmla="*/ 568 h 665"/>
                <a:gd name="T10" fmla="*/ 139 w 1015"/>
                <a:gd name="T11" fmla="*/ 525 h 665"/>
                <a:gd name="T12" fmla="*/ 882 w 1015"/>
                <a:gd name="T13" fmla="*/ 525 h 665"/>
                <a:gd name="T14" fmla="*/ 882 w 1015"/>
                <a:gd name="T15" fmla="*/ 39 h 665"/>
                <a:gd name="T16" fmla="*/ 139 w 1015"/>
                <a:gd name="T17" fmla="*/ 39 h 665"/>
                <a:gd name="T18" fmla="*/ 139 w 1015"/>
                <a:gd name="T19" fmla="*/ 525 h 665"/>
                <a:gd name="T20" fmla="*/ 1014 w 1015"/>
                <a:gd name="T21" fmla="*/ 621 h 665"/>
                <a:gd name="T22" fmla="*/ 0 w 1015"/>
                <a:gd name="T23" fmla="*/ 621 h 665"/>
                <a:gd name="T24" fmla="*/ 0 w 1015"/>
                <a:gd name="T25" fmla="*/ 664 h 665"/>
                <a:gd name="T26" fmla="*/ 1014 w 1015"/>
                <a:gd name="T27" fmla="*/ 664 h 665"/>
                <a:gd name="T28" fmla="*/ 1014 w 1015"/>
                <a:gd name="T29" fmla="*/ 621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5" h="665">
                  <a:moveTo>
                    <a:pt x="921" y="568"/>
                  </a:moveTo>
                  <a:lnTo>
                    <a:pt x="96" y="568"/>
                  </a:lnTo>
                  <a:lnTo>
                    <a:pt x="96" y="0"/>
                  </a:lnTo>
                  <a:lnTo>
                    <a:pt x="921" y="0"/>
                  </a:lnTo>
                  <a:lnTo>
                    <a:pt x="921" y="568"/>
                  </a:lnTo>
                  <a:close/>
                  <a:moveTo>
                    <a:pt x="139" y="525"/>
                  </a:moveTo>
                  <a:lnTo>
                    <a:pt x="882" y="525"/>
                  </a:lnTo>
                  <a:lnTo>
                    <a:pt x="882" y="39"/>
                  </a:lnTo>
                  <a:lnTo>
                    <a:pt x="139" y="39"/>
                  </a:lnTo>
                  <a:lnTo>
                    <a:pt x="139" y="525"/>
                  </a:lnTo>
                  <a:close/>
                  <a:moveTo>
                    <a:pt x="1014" y="621"/>
                  </a:moveTo>
                  <a:lnTo>
                    <a:pt x="0" y="621"/>
                  </a:lnTo>
                  <a:lnTo>
                    <a:pt x="0" y="664"/>
                  </a:lnTo>
                  <a:lnTo>
                    <a:pt x="1014" y="664"/>
                  </a:lnTo>
                  <a:lnTo>
                    <a:pt x="1014" y="6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629"/>
            <p:cNvSpPr>
              <a:spLocks noChangeArrowheads="1"/>
            </p:cNvSpPr>
            <p:nvPr/>
          </p:nvSpPr>
          <p:spPr bwMode="auto">
            <a:xfrm>
              <a:off x="1958140" y="4247777"/>
              <a:ext cx="111125" cy="109538"/>
            </a:xfrm>
            <a:custGeom>
              <a:avLst/>
              <a:gdLst>
                <a:gd name="T0" fmla="*/ 153 w 308"/>
                <a:gd name="T1" fmla="*/ 0 h 305"/>
                <a:gd name="T2" fmla="*/ 153 w 308"/>
                <a:gd name="T3" fmla="*/ 0 h 305"/>
                <a:gd name="T4" fmla="*/ 0 w 308"/>
                <a:gd name="T5" fmla="*/ 150 h 305"/>
                <a:gd name="T6" fmla="*/ 153 w 308"/>
                <a:gd name="T7" fmla="*/ 304 h 305"/>
                <a:gd name="T8" fmla="*/ 307 w 308"/>
                <a:gd name="T9" fmla="*/ 150 h 305"/>
                <a:gd name="T10" fmla="*/ 153 w 308"/>
                <a:gd name="T11" fmla="*/ 0 h 305"/>
                <a:gd name="T12" fmla="*/ 153 w 308"/>
                <a:gd name="T13" fmla="*/ 272 h 305"/>
                <a:gd name="T14" fmla="*/ 153 w 308"/>
                <a:gd name="T15" fmla="*/ 272 h 305"/>
                <a:gd name="T16" fmla="*/ 32 w 308"/>
                <a:gd name="T17" fmla="*/ 150 h 305"/>
                <a:gd name="T18" fmla="*/ 153 w 308"/>
                <a:gd name="T19" fmla="*/ 29 h 305"/>
                <a:gd name="T20" fmla="*/ 275 w 308"/>
                <a:gd name="T21" fmla="*/ 150 h 305"/>
                <a:gd name="T22" fmla="*/ 153 w 308"/>
                <a:gd name="T23" fmla="*/ 272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8" h="305">
                  <a:moveTo>
                    <a:pt x="153" y="0"/>
                  </a:moveTo>
                  <a:lnTo>
                    <a:pt x="153" y="0"/>
                  </a:lnTo>
                  <a:cubicBezTo>
                    <a:pt x="68" y="0"/>
                    <a:pt x="0" y="68"/>
                    <a:pt x="0" y="150"/>
                  </a:cubicBezTo>
                  <a:cubicBezTo>
                    <a:pt x="0" y="236"/>
                    <a:pt x="68" y="304"/>
                    <a:pt x="153" y="304"/>
                  </a:cubicBezTo>
                  <a:cubicBezTo>
                    <a:pt x="236" y="304"/>
                    <a:pt x="307" y="236"/>
                    <a:pt x="307" y="150"/>
                  </a:cubicBezTo>
                  <a:cubicBezTo>
                    <a:pt x="307" y="68"/>
                    <a:pt x="236" y="0"/>
                    <a:pt x="153" y="0"/>
                  </a:cubicBezTo>
                  <a:close/>
                  <a:moveTo>
                    <a:pt x="153" y="272"/>
                  </a:moveTo>
                  <a:lnTo>
                    <a:pt x="153" y="272"/>
                  </a:lnTo>
                  <a:cubicBezTo>
                    <a:pt x="86" y="272"/>
                    <a:pt x="32" y="218"/>
                    <a:pt x="32" y="150"/>
                  </a:cubicBezTo>
                  <a:cubicBezTo>
                    <a:pt x="32" y="86"/>
                    <a:pt x="86" y="29"/>
                    <a:pt x="153" y="29"/>
                  </a:cubicBezTo>
                  <a:cubicBezTo>
                    <a:pt x="221" y="29"/>
                    <a:pt x="275" y="86"/>
                    <a:pt x="275" y="150"/>
                  </a:cubicBezTo>
                  <a:cubicBezTo>
                    <a:pt x="275" y="218"/>
                    <a:pt x="221" y="272"/>
                    <a:pt x="153" y="2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630"/>
            <p:cNvSpPr>
              <a:spLocks noChangeArrowheads="1"/>
            </p:cNvSpPr>
            <p:nvPr/>
          </p:nvSpPr>
          <p:spPr bwMode="auto">
            <a:xfrm>
              <a:off x="1991477" y="4271590"/>
              <a:ext cx="26988" cy="46037"/>
            </a:xfrm>
            <a:custGeom>
              <a:avLst/>
              <a:gdLst>
                <a:gd name="T0" fmla="*/ 72 w 73"/>
                <a:gd name="T1" fmla="*/ 97 h 130"/>
                <a:gd name="T2" fmla="*/ 72 w 73"/>
                <a:gd name="T3" fmla="*/ 0 h 130"/>
                <a:gd name="T4" fmla="*/ 40 w 73"/>
                <a:gd name="T5" fmla="*/ 0 h 130"/>
                <a:gd name="T6" fmla="*/ 40 w 73"/>
                <a:gd name="T7" fmla="*/ 79 h 130"/>
                <a:gd name="T8" fmla="*/ 0 w 73"/>
                <a:gd name="T9" fmla="*/ 100 h 130"/>
                <a:gd name="T10" fmla="*/ 18 w 73"/>
                <a:gd name="T11" fmla="*/ 129 h 130"/>
                <a:gd name="T12" fmla="*/ 72 w 73"/>
                <a:gd name="T13" fmla="*/ 97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" h="130">
                  <a:moveTo>
                    <a:pt x="72" y="97"/>
                  </a:moveTo>
                  <a:lnTo>
                    <a:pt x="72" y="0"/>
                  </a:lnTo>
                  <a:lnTo>
                    <a:pt x="40" y="0"/>
                  </a:lnTo>
                  <a:lnTo>
                    <a:pt x="40" y="79"/>
                  </a:lnTo>
                  <a:lnTo>
                    <a:pt x="0" y="100"/>
                  </a:lnTo>
                  <a:lnTo>
                    <a:pt x="18" y="129"/>
                  </a:lnTo>
                  <a:lnTo>
                    <a:pt x="72" y="9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0" name="Group 179"/>
          <p:cNvGrpSpPr/>
          <p:nvPr/>
        </p:nvGrpSpPr>
        <p:grpSpPr>
          <a:xfrm>
            <a:off x="2643036" y="1700444"/>
            <a:ext cx="384175" cy="311150"/>
            <a:chOff x="2629750" y="1689563"/>
            <a:chExt cx="384175" cy="311150"/>
          </a:xfrm>
        </p:grpSpPr>
        <p:sp>
          <p:nvSpPr>
            <p:cNvPr id="181" name="Freeform 631"/>
            <p:cNvSpPr>
              <a:spLocks noChangeArrowheads="1"/>
            </p:cNvSpPr>
            <p:nvPr/>
          </p:nvSpPr>
          <p:spPr bwMode="auto">
            <a:xfrm>
              <a:off x="2639275" y="1699088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2" name="Freeform 632"/>
            <p:cNvSpPr>
              <a:spLocks noChangeArrowheads="1"/>
            </p:cNvSpPr>
            <p:nvPr/>
          </p:nvSpPr>
          <p:spPr bwMode="auto">
            <a:xfrm>
              <a:off x="2639275" y="1699088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3" name="Freeform 633"/>
            <p:cNvSpPr>
              <a:spLocks noChangeArrowheads="1"/>
            </p:cNvSpPr>
            <p:nvPr/>
          </p:nvSpPr>
          <p:spPr bwMode="auto">
            <a:xfrm>
              <a:off x="2821837" y="1699088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634"/>
            <p:cNvSpPr>
              <a:spLocks noChangeArrowheads="1"/>
            </p:cNvSpPr>
            <p:nvPr/>
          </p:nvSpPr>
          <p:spPr bwMode="auto">
            <a:xfrm>
              <a:off x="2821837" y="1699088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635"/>
            <p:cNvSpPr>
              <a:spLocks noChangeArrowheads="1"/>
            </p:cNvSpPr>
            <p:nvPr/>
          </p:nvSpPr>
          <p:spPr bwMode="auto">
            <a:xfrm>
              <a:off x="2629750" y="1689563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735 h 865"/>
                <a:gd name="T4" fmla="*/ 1067 w 1068"/>
                <a:gd name="T5" fmla="*/ 0 h 865"/>
                <a:gd name="T6" fmla="*/ 0 w 1068"/>
                <a:gd name="T7" fmla="*/ 0 h 865"/>
                <a:gd name="T8" fmla="*/ 0 w 1068"/>
                <a:gd name="T9" fmla="*/ 735 h 865"/>
                <a:gd name="T10" fmla="*/ 357 w 1068"/>
                <a:gd name="T11" fmla="*/ 735 h 865"/>
                <a:gd name="T12" fmla="*/ 357 w 1068"/>
                <a:gd name="T13" fmla="*/ 814 h 865"/>
                <a:gd name="T14" fmla="*/ 261 w 1068"/>
                <a:gd name="T15" fmla="*/ 814 h 865"/>
                <a:gd name="T16" fmla="*/ 261 w 1068"/>
                <a:gd name="T17" fmla="*/ 864 h 865"/>
                <a:gd name="T18" fmla="*/ 807 w 1068"/>
                <a:gd name="T19" fmla="*/ 864 h 865"/>
                <a:gd name="T20" fmla="*/ 807 w 1068"/>
                <a:gd name="T21" fmla="*/ 814 h 865"/>
                <a:gd name="T22" fmla="*/ 706 w 1068"/>
                <a:gd name="T23" fmla="*/ 814 h 865"/>
                <a:gd name="T24" fmla="*/ 706 w 1068"/>
                <a:gd name="T25" fmla="*/ 735 h 865"/>
                <a:gd name="T26" fmla="*/ 1067 w 1068"/>
                <a:gd name="T27" fmla="*/ 735 h 865"/>
                <a:gd name="T28" fmla="*/ 46 w 1068"/>
                <a:gd name="T29" fmla="*/ 50 h 865"/>
                <a:gd name="T30" fmla="*/ 46 w 1068"/>
                <a:gd name="T31" fmla="*/ 50 h 865"/>
                <a:gd name="T32" fmla="*/ 1017 w 1068"/>
                <a:gd name="T33" fmla="*/ 50 h 865"/>
                <a:gd name="T34" fmla="*/ 1017 w 1068"/>
                <a:gd name="T35" fmla="*/ 685 h 865"/>
                <a:gd name="T36" fmla="*/ 46 w 1068"/>
                <a:gd name="T37" fmla="*/ 685 h 865"/>
                <a:gd name="T38" fmla="*/ 46 w 1068"/>
                <a:gd name="T39" fmla="*/ 50 h 865"/>
                <a:gd name="T40" fmla="*/ 534 w 1068"/>
                <a:gd name="T41" fmla="*/ 163 h 865"/>
                <a:gd name="T42" fmla="*/ 534 w 1068"/>
                <a:gd name="T43" fmla="*/ 163 h 865"/>
                <a:gd name="T44" fmla="*/ 328 w 1068"/>
                <a:gd name="T45" fmla="*/ 367 h 865"/>
                <a:gd name="T46" fmla="*/ 534 w 1068"/>
                <a:gd name="T47" fmla="*/ 572 h 865"/>
                <a:gd name="T48" fmla="*/ 739 w 1068"/>
                <a:gd name="T49" fmla="*/ 367 h 865"/>
                <a:gd name="T50" fmla="*/ 534 w 1068"/>
                <a:gd name="T51" fmla="*/ 163 h 865"/>
                <a:gd name="T52" fmla="*/ 534 w 1068"/>
                <a:gd name="T53" fmla="*/ 534 h 865"/>
                <a:gd name="T54" fmla="*/ 534 w 1068"/>
                <a:gd name="T55" fmla="*/ 534 h 865"/>
                <a:gd name="T56" fmla="*/ 365 w 1068"/>
                <a:gd name="T57" fmla="*/ 367 h 865"/>
                <a:gd name="T58" fmla="*/ 534 w 1068"/>
                <a:gd name="T59" fmla="*/ 200 h 865"/>
                <a:gd name="T60" fmla="*/ 702 w 1068"/>
                <a:gd name="T61" fmla="*/ 367 h 865"/>
                <a:gd name="T62" fmla="*/ 534 w 1068"/>
                <a:gd name="T63" fmla="*/ 534 h 865"/>
                <a:gd name="T64" fmla="*/ 517 w 1068"/>
                <a:gd name="T65" fmla="*/ 250 h 865"/>
                <a:gd name="T66" fmla="*/ 517 w 1068"/>
                <a:gd name="T67" fmla="*/ 250 h 865"/>
                <a:gd name="T68" fmla="*/ 550 w 1068"/>
                <a:gd name="T69" fmla="*/ 250 h 865"/>
                <a:gd name="T70" fmla="*/ 550 w 1068"/>
                <a:gd name="T71" fmla="*/ 380 h 865"/>
                <a:gd name="T72" fmla="*/ 479 w 1068"/>
                <a:gd name="T73" fmla="*/ 422 h 865"/>
                <a:gd name="T74" fmla="*/ 458 w 1068"/>
                <a:gd name="T75" fmla="*/ 388 h 865"/>
                <a:gd name="T76" fmla="*/ 517 w 1068"/>
                <a:gd name="T77" fmla="*/ 355 h 865"/>
                <a:gd name="T78" fmla="*/ 517 w 1068"/>
                <a:gd name="T79" fmla="*/ 25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735"/>
                  </a:lnTo>
                  <a:cubicBezTo>
                    <a:pt x="1067" y="0"/>
                    <a:pt x="1067" y="0"/>
                    <a:pt x="106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5"/>
                    <a:pt x="0" y="735"/>
                    <a:pt x="0" y="735"/>
                  </a:cubicBezTo>
                  <a:cubicBezTo>
                    <a:pt x="357" y="735"/>
                    <a:pt x="357" y="735"/>
                    <a:pt x="357" y="735"/>
                  </a:cubicBezTo>
                  <a:cubicBezTo>
                    <a:pt x="357" y="814"/>
                    <a:pt x="357" y="814"/>
                    <a:pt x="357" y="814"/>
                  </a:cubicBezTo>
                  <a:cubicBezTo>
                    <a:pt x="261" y="814"/>
                    <a:pt x="261" y="814"/>
                    <a:pt x="261" y="814"/>
                  </a:cubicBezTo>
                  <a:cubicBezTo>
                    <a:pt x="261" y="864"/>
                    <a:pt x="261" y="864"/>
                    <a:pt x="261" y="864"/>
                  </a:cubicBezTo>
                  <a:cubicBezTo>
                    <a:pt x="807" y="864"/>
                    <a:pt x="807" y="864"/>
                    <a:pt x="807" y="864"/>
                  </a:cubicBezTo>
                  <a:cubicBezTo>
                    <a:pt x="807" y="814"/>
                    <a:pt x="807" y="814"/>
                    <a:pt x="807" y="814"/>
                  </a:cubicBezTo>
                  <a:cubicBezTo>
                    <a:pt x="706" y="814"/>
                    <a:pt x="706" y="814"/>
                    <a:pt x="706" y="814"/>
                  </a:cubicBezTo>
                  <a:cubicBezTo>
                    <a:pt x="706" y="735"/>
                    <a:pt x="706" y="735"/>
                    <a:pt x="706" y="735"/>
                  </a:cubicBezTo>
                  <a:lnTo>
                    <a:pt x="1067" y="735"/>
                  </a:lnTo>
                  <a:close/>
                  <a:moveTo>
                    <a:pt x="46" y="50"/>
                  </a:moveTo>
                  <a:lnTo>
                    <a:pt x="46" y="50"/>
                  </a:lnTo>
                  <a:cubicBezTo>
                    <a:pt x="1017" y="50"/>
                    <a:pt x="1017" y="50"/>
                    <a:pt x="1017" y="50"/>
                  </a:cubicBezTo>
                  <a:cubicBezTo>
                    <a:pt x="1017" y="685"/>
                    <a:pt x="1017" y="685"/>
                    <a:pt x="1017" y="685"/>
                  </a:cubicBezTo>
                  <a:cubicBezTo>
                    <a:pt x="46" y="685"/>
                    <a:pt x="46" y="685"/>
                    <a:pt x="46" y="685"/>
                  </a:cubicBezTo>
                  <a:lnTo>
                    <a:pt x="46" y="50"/>
                  </a:lnTo>
                  <a:close/>
                  <a:moveTo>
                    <a:pt x="534" y="163"/>
                  </a:moveTo>
                  <a:lnTo>
                    <a:pt x="534" y="163"/>
                  </a:lnTo>
                  <a:cubicBezTo>
                    <a:pt x="420" y="163"/>
                    <a:pt x="328" y="255"/>
                    <a:pt x="328" y="367"/>
                  </a:cubicBezTo>
                  <a:cubicBezTo>
                    <a:pt x="328" y="480"/>
                    <a:pt x="420" y="572"/>
                    <a:pt x="534" y="572"/>
                  </a:cubicBezTo>
                  <a:cubicBezTo>
                    <a:pt x="647" y="572"/>
                    <a:pt x="739" y="480"/>
                    <a:pt x="739" y="367"/>
                  </a:cubicBezTo>
                  <a:cubicBezTo>
                    <a:pt x="739" y="255"/>
                    <a:pt x="647" y="163"/>
                    <a:pt x="534" y="163"/>
                  </a:cubicBezTo>
                  <a:close/>
                  <a:moveTo>
                    <a:pt x="534" y="534"/>
                  </a:moveTo>
                  <a:lnTo>
                    <a:pt x="534" y="534"/>
                  </a:lnTo>
                  <a:cubicBezTo>
                    <a:pt x="441" y="534"/>
                    <a:pt x="365" y="459"/>
                    <a:pt x="365" y="367"/>
                  </a:cubicBezTo>
                  <a:cubicBezTo>
                    <a:pt x="365" y="276"/>
                    <a:pt x="441" y="200"/>
                    <a:pt x="534" y="200"/>
                  </a:cubicBezTo>
                  <a:cubicBezTo>
                    <a:pt x="626" y="200"/>
                    <a:pt x="702" y="276"/>
                    <a:pt x="702" y="367"/>
                  </a:cubicBezTo>
                  <a:cubicBezTo>
                    <a:pt x="702" y="459"/>
                    <a:pt x="626" y="534"/>
                    <a:pt x="534" y="534"/>
                  </a:cubicBezTo>
                  <a:close/>
                  <a:moveTo>
                    <a:pt x="517" y="250"/>
                  </a:moveTo>
                  <a:lnTo>
                    <a:pt x="517" y="250"/>
                  </a:lnTo>
                  <a:cubicBezTo>
                    <a:pt x="550" y="250"/>
                    <a:pt x="550" y="250"/>
                    <a:pt x="550" y="250"/>
                  </a:cubicBezTo>
                  <a:cubicBezTo>
                    <a:pt x="550" y="380"/>
                    <a:pt x="550" y="380"/>
                    <a:pt x="550" y="380"/>
                  </a:cubicBezTo>
                  <a:cubicBezTo>
                    <a:pt x="479" y="422"/>
                    <a:pt x="479" y="422"/>
                    <a:pt x="479" y="422"/>
                  </a:cubicBezTo>
                  <a:cubicBezTo>
                    <a:pt x="458" y="388"/>
                    <a:pt x="458" y="388"/>
                    <a:pt x="458" y="388"/>
                  </a:cubicBezTo>
                  <a:cubicBezTo>
                    <a:pt x="517" y="355"/>
                    <a:pt x="517" y="355"/>
                    <a:pt x="517" y="355"/>
                  </a:cubicBezTo>
                  <a:lnTo>
                    <a:pt x="517" y="2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6" name="Group 185"/>
          <p:cNvGrpSpPr/>
          <p:nvPr/>
        </p:nvGrpSpPr>
        <p:grpSpPr>
          <a:xfrm>
            <a:off x="2643036" y="2307155"/>
            <a:ext cx="384175" cy="311150"/>
            <a:chOff x="2629750" y="2292722"/>
            <a:chExt cx="384175" cy="311150"/>
          </a:xfrm>
        </p:grpSpPr>
        <p:sp>
          <p:nvSpPr>
            <p:cNvPr id="187" name="Freeform 636"/>
            <p:cNvSpPr>
              <a:spLocks noChangeArrowheads="1"/>
            </p:cNvSpPr>
            <p:nvPr/>
          </p:nvSpPr>
          <p:spPr bwMode="auto">
            <a:xfrm>
              <a:off x="2639275" y="2302247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637"/>
            <p:cNvSpPr>
              <a:spLocks noChangeArrowheads="1"/>
            </p:cNvSpPr>
            <p:nvPr/>
          </p:nvSpPr>
          <p:spPr bwMode="auto">
            <a:xfrm>
              <a:off x="2639275" y="2302247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638"/>
            <p:cNvSpPr>
              <a:spLocks noChangeArrowheads="1"/>
            </p:cNvSpPr>
            <p:nvPr/>
          </p:nvSpPr>
          <p:spPr bwMode="auto">
            <a:xfrm>
              <a:off x="2821837" y="2302247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639"/>
            <p:cNvSpPr>
              <a:spLocks noChangeArrowheads="1"/>
            </p:cNvSpPr>
            <p:nvPr/>
          </p:nvSpPr>
          <p:spPr bwMode="auto">
            <a:xfrm>
              <a:off x="2821837" y="2302247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640"/>
            <p:cNvSpPr>
              <a:spLocks noChangeArrowheads="1"/>
            </p:cNvSpPr>
            <p:nvPr/>
          </p:nvSpPr>
          <p:spPr bwMode="auto">
            <a:xfrm>
              <a:off x="2629750" y="2292722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735 h 865"/>
                <a:gd name="T4" fmla="*/ 1067 w 1068"/>
                <a:gd name="T5" fmla="*/ 0 h 865"/>
                <a:gd name="T6" fmla="*/ 0 w 1068"/>
                <a:gd name="T7" fmla="*/ 0 h 865"/>
                <a:gd name="T8" fmla="*/ 0 w 1068"/>
                <a:gd name="T9" fmla="*/ 735 h 865"/>
                <a:gd name="T10" fmla="*/ 357 w 1068"/>
                <a:gd name="T11" fmla="*/ 735 h 865"/>
                <a:gd name="T12" fmla="*/ 357 w 1068"/>
                <a:gd name="T13" fmla="*/ 814 h 865"/>
                <a:gd name="T14" fmla="*/ 261 w 1068"/>
                <a:gd name="T15" fmla="*/ 814 h 865"/>
                <a:gd name="T16" fmla="*/ 261 w 1068"/>
                <a:gd name="T17" fmla="*/ 864 h 865"/>
                <a:gd name="T18" fmla="*/ 807 w 1068"/>
                <a:gd name="T19" fmla="*/ 864 h 865"/>
                <a:gd name="T20" fmla="*/ 807 w 1068"/>
                <a:gd name="T21" fmla="*/ 814 h 865"/>
                <a:gd name="T22" fmla="*/ 706 w 1068"/>
                <a:gd name="T23" fmla="*/ 814 h 865"/>
                <a:gd name="T24" fmla="*/ 706 w 1068"/>
                <a:gd name="T25" fmla="*/ 735 h 865"/>
                <a:gd name="T26" fmla="*/ 1067 w 1068"/>
                <a:gd name="T27" fmla="*/ 735 h 865"/>
                <a:gd name="T28" fmla="*/ 46 w 1068"/>
                <a:gd name="T29" fmla="*/ 50 h 865"/>
                <a:gd name="T30" fmla="*/ 46 w 1068"/>
                <a:gd name="T31" fmla="*/ 50 h 865"/>
                <a:gd name="T32" fmla="*/ 1017 w 1068"/>
                <a:gd name="T33" fmla="*/ 50 h 865"/>
                <a:gd name="T34" fmla="*/ 1017 w 1068"/>
                <a:gd name="T35" fmla="*/ 685 h 865"/>
                <a:gd name="T36" fmla="*/ 46 w 1068"/>
                <a:gd name="T37" fmla="*/ 685 h 865"/>
                <a:gd name="T38" fmla="*/ 46 w 1068"/>
                <a:gd name="T39" fmla="*/ 50 h 865"/>
                <a:gd name="T40" fmla="*/ 534 w 1068"/>
                <a:gd name="T41" fmla="*/ 163 h 865"/>
                <a:gd name="T42" fmla="*/ 534 w 1068"/>
                <a:gd name="T43" fmla="*/ 163 h 865"/>
                <a:gd name="T44" fmla="*/ 328 w 1068"/>
                <a:gd name="T45" fmla="*/ 367 h 865"/>
                <a:gd name="T46" fmla="*/ 534 w 1068"/>
                <a:gd name="T47" fmla="*/ 572 h 865"/>
                <a:gd name="T48" fmla="*/ 739 w 1068"/>
                <a:gd name="T49" fmla="*/ 367 h 865"/>
                <a:gd name="T50" fmla="*/ 534 w 1068"/>
                <a:gd name="T51" fmla="*/ 163 h 865"/>
                <a:gd name="T52" fmla="*/ 534 w 1068"/>
                <a:gd name="T53" fmla="*/ 534 h 865"/>
                <a:gd name="T54" fmla="*/ 534 w 1068"/>
                <a:gd name="T55" fmla="*/ 534 h 865"/>
                <a:gd name="T56" fmla="*/ 365 w 1068"/>
                <a:gd name="T57" fmla="*/ 367 h 865"/>
                <a:gd name="T58" fmla="*/ 534 w 1068"/>
                <a:gd name="T59" fmla="*/ 200 h 865"/>
                <a:gd name="T60" fmla="*/ 702 w 1068"/>
                <a:gd name="T61" fmla="*/ 367 h 865"/>
                <a:gd name="T62" fmla="*/ 534 w 1068"/>
                <a:gd name="T63" fmla="*/ 534 h 865"/>
                <a:gd name="T64" fmla="*/ 517 w 1068"/>
                <a:gd name="T65" fmla="*/ 250 h 865"/>
                <a:gd name="T66" fmla="*/ 517 w 1068"/>
                <a:gd name="T67" fmla="*/ 250 h 865"/>
                <a:gd name="T68" fmla="*/ 550 w 1068"/>
                <a:gd name="T69" fmla="*/ 250 h 865"/>
                <a:gd name="T70" fmla="*/ 550 w 1068"/>
                <a:gd name="T71" fmla="*/ 380 h 865"/>
                <a:gd name="T72" fmla="*/ 479 w 1068"/>
                <a:gd name="T73" fmla="*/ 422 h 865"/>
                <a:gd name="T74" fmla="*/ 458 w 1068"/>
                <a:gd name="T75" fmla="*/ 388 h 865"/>
                <a:gd name="T76" fmla="*/ 517 w 1068"/>
                <a:gd name="T77" fmla="*/ 355 h 865"/>
                <a:gd name="T78" fmla="*/ 517 w 1068"/>
                <a:gd name="T79" fmla="*/ 25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735"/>
                  </a:lnTo>
                  <a:cubicBezTo>
                    <a:pt x="1067" y="0"/>
                    <a:pt x="1067" y="0"/>
                    <a:pt x="106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5"/>
                    <a:pt x="0" y="735"/>
                    <a:pt x="0" y="735"/>
                  </a:cubicBezTo>
                  <a:cubicBezTo>
                    <a:pt x="357" y="735"/>
                    <a:pt x="357" y="735"/>
                    <a:pt x="357" y="735"/>
                  </a:cubicBezTo>
                  <a:cubicBezTo>
                    <a:pt x="357" y="814"/>
                    <a:pt x="357" y="814"/>
                    <a:pt x="357" y="814"/>
                  </a:cubicBezTo>
                  <a:cubicBezTo>
                    <a:pt x="261" y="814"/>
                    <a:pt x="261" y="814"/>
                    <a:pt x="261" y="814"/>
                  </a:cubicBezTo>
                  <a:cubicBezTo>
                    <a:pt x="261" y="864"/>
                    <a:pt x="261" y="864"/>
                    <a:pt x="261" y="864"/>
                  </a:cubicBezTo>
                  <a:cubicBezTo>
                    <a:pt x="807" y="864"/>
                    <a:pt x="807" y="864"/>
                    <a:pt x="807" y="864"/>
                  </a:cubicBezTo>
                  <a:cubicBezTo>
                    <a:pt x="807" y="814"/>
                    <a:pt x="807" y="814"/>
                    <a:pt x="807" y="814"/>
                  </a:cubicBezTo>
                  <a:cubicBezTo>
                    <a:pt x="706" y="814"/>
                    <a:pt x="706" y="814"/>
                    <a:pt x="706" y="814"/>
                  </a:cubicBezTo>
                  <a:cubicBezTo>
                    <a:pt x="706" y="735"/>
                    <a:pt x="706" y="735"/>
                    <a:pt x="706" y="735"/>
                  </a:cubicBezTo>
                  <a:lnTo>
                    <a:pt x="1067" y="735"/>
                  </a:lnTo>
                  <a:close/>
                  <a:moveTo>
                    <a:pt x="46" y="50"/>
                  </a:moveTo>
                  <a:lnTo>
                    <a:pt x="46" y="50"/>
                  </a:lnTo>
                  <a:cubicBezTo>
                    <a:pt x="1017" y="50"/>
                    <a:pt x="1017" y="50"/>
                    <a:pt x="1017" y="50"/>
                  </a:cubicBezTo>
                  <a:cubicBezTo>
                    <a:pt x="1017" y="685"/>
                    <a:pt x="1017" y="685"/>
                    <a:pt x="1017" y="685"/>
                  </a:cubicBezTo>
                  <a:cubicBezTo>
                    <a:pt x="46" y="685"/>
                    <a:pt x="46" y="685"/>
                    <a:pt x="46" y="685"/>
                  </a:cubicBezTo>
                  <a:lnTo>
                    <a:pt x="46" y="50"/>
                  </a:lnTo>
                  <a:close/>
                  <a:moveTo>
                    <a:pt x="534" y="163"/>
                  </a:moveTo>
                  <a:lnTo>
                    <a:pt x="534" y="163"/>
                  </a:lnTo>
                  <a:cubicBezTo>
                    <a:pt x="420" y="163"/>
                    <a:pt x="328" y="255"/>
                    <a:pt x="328" y="367"/>
                  </a:cubicBezTo>
                  <a:cubicBezTo>
                    <a:pt x="328" y="480"/>
                    <a:pt x="420" y="572"/>
                    <a:pt x="534" y="572"/>
                  </a:cubicBezTo>
                  <a:cubicBezTo>
                    <a:pt x="647" y="572"/>
                    <a:pt x="739" y="480"/>
                    <a:pt x="739" y="367"/>
                  </a:cubicBezTo>
                  <a:cubicBezTo>
                    <a:pt x="739" y="255"/>
                    <a:pt x="647" y="163"/>
                    <a:pt x="534" y="163"/>
                  </a:cubicBezTo>
                  <a:close/>
                  <a:moveTo>
                    <a:pt x="534" y="534"/>
                  </a:moveTo>
                  <a:lnTo>
                    <a:pt x="534" y="534"/>
                  </a:lnTo>
                  <a:cubicBezTo>
                    <a:pt x="441" y="534"/>
                    <a:pt x="365" y="459"/>
                    <a:pt x="365" y="367"/>
                  </a:cubicBezTo>
                  <a:cubicBezTo>
                    <a:pt x="365" y="276"/>
                    <a:pt x="441" y="200"/>
                    <a:pt x="534" y="200"/>
                  </a:cubicBezTo>
                  <a:cubicBezTo>
                    <a:pt x="626" y="200"/>
                    <a:pt x="702" y="276"/>
                    <a:pt x="702" y="367"/>
                  </a:cubicBezTo>
                  <a:cubicBezTo>
                    <a:pt x="702" y="459"/>
                    <a:pt x="626" y="534"/>
                    <a:pt x="534" y="534"/>
                  </a:cubicBezTo>
                  <a:close/>
                  <a:moveTo>
                    <a:pt x="517" y="250"/>
                  </a:moveTo>
                  <a:lnTo>
                    <a:pt x="517" y="250"/>
                  </a:lnTo>
                  <a:cubicBezTo>
                    <a:pt x="550" y="250"/>
                    <a:pt x="550" y="250"/>
                    <a:pt x="550" y="250"/>
                  </a:cubicBezTo>
                  <a:cubicBezTo>
                    <a:pt x="550" y="380"/>
                    <a:pt x="550" y="380"/>
                    <a:pt x="550" y="380"/>
                  </a:cubicBezTo>
                  <a:cubicBezTo>
                    <a:pt x="479" y="422"/>
                    <a:pt x="479" y="422"/>
                    <a:pt x="479" y="422"/>
                  </a:cubicBezTo>
                  <a:cubicBezTo>
                    <a:pt x="458" y="388"/>
                    <a:pt x="458" y="388"/>
                    <a:pt x="458" y="388"/>
                  </a:cubicBezTo>
                  <a:cubicBezTo>
                    <a:pt x="517" y="355"/>
                    <a:pt x="517" y="355"/>
                    <a:pt x="517" y="355"/>
                  </a:cubicBezTo>
                  <a:lnTo>
                    <a:pt x="517" y="2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2" name="Group 191"/>
          <p:cNvGrpSpPr/>
          <p:nvPr/>
        </p:nvGrpSpPr>
        <p:grpSpPr>
          <a:xfrm>
            <a:off x="2643036" y="2941851"/>
            <a:ext cx="384175" cy="311150"/>
            <a:chOff x="2613875" y="2947705"/>
            <a:chExt cx="384175" cy="311150"/>
          </a:xfrm>
        </p:grpSpPr>
        <p:sp>
          <p:nvSpPr>
            <p:cNvPr id="193" name="Freeform 641"/>
            <p:cNvSpPr>
              <a:spLocks noChangeArrowheads="1"/>
            </p:cNvSpPr>
            <p:nvPr/>
          </p:nvSpPr>
          <p:spPr bwMode="auto">
            <a:xfrm>
              <a:off x="2623400" y="2957230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4" name="Freeform 642"/>
            <p:cNvSpPr>
              <a:spLocks noChangeArrowheads="1"/>
            </p:cNvSpPr>
            <p:nvPr/>
          </p:nvSpPr>
          <p:spPr bwMode="auto">
            <a:xfrm>
              <a:off x="2623400" y="2957230"/>
              <a:ext cx="366712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5" name="Freeform 643"/>
            <p:cNvSpPr>
              <a:spLocks noChangeArrowheads="1"/>
            </p:cNvSpPr>
            <p:nvPr/>
          </p:nvSpPr>
          <p:spPr bwMode="auto">
            <a:xfrm>
              <a:off x="2805962" y="295723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644"/>
            <p:cNvSpPr>
              <a:spLocks noChangeArrowheads="1"/>
            </p:cNvSpPr>
            <p:nvPr/>
          </p:nvSpPr>
          <p:spPr bwMode="auto">
            <a:xfrm>
              <a:off x="2805962" y="2957230"/>
              <a:ext cx="182563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645"/>
            <p:cNvSpPr>
              <a:spLocks noChangeArrowheads="1"/>
            </p:cNvSpPr>
            <p:nvPr/>
          </p:nvSpPr>
          <p:spPr bwMode="auto">
            <a:xfrm>
              <a:off x="2613875" y="2947705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735 h 865"/>
                <a:gd name="T4" fmla="*/ 1067 w 1068"/>
                <a:gd name="T5" fmla="*/ 0 h 865"/>
                <a:gd name="T6" fmla="*/ 0 w 1068"/>
                <a:gd name="T7" fmla="*/ 0 h 865"/>
                <a:gd name="T8" fmla="*/ 0 w 1068"/>
                <a:gd name="T9" fmla="*/ 735 h 865"/>
                <a:gd name="T10" fmla="*/ 357 w 1068"/>
                <a:gd name="T11" fmla="*/ 735 h 865"/>
                <a:gd name="T12" fmla="*/ 357 w 1068"/>
                <a:gd name="T13" fmla="*/ 814 h 865"/>
                <a:gd name="T14" fmla="*/ 261 w 1068"/>
                <a:gd name="T15" fmla="*/ 814 h 865"/>
                <a:gd name="T16" fmla="*/ 261 w 1068"/>
                <a:gd name="T17" fmla="*/ 864 h 865"/>
                <a:gd name="T18" fmla="*/ 807 w 1068"/>
                <a:gd name="T19" fmla="*/ 864 h 865"/>
                <a:gd name="T20" fmla="*/ 807 w 1068"/>
                <a:gd name="T21" fmla="*/ 814 h 865"/>
                <a:gd name="T22" fmla="*/ 706 w 1068"/>
                <a:gd name="T23" fmla="*/ 814 h 865"/>
                <a:gd name="T24" fmla="*/ 706 w 1068"/>
                <a:gd name="T25" fmla="*/ 735 h 865"/>
                <a:gd name="T26" fmla="*/ 1067 w 1068"/>
                <a:gd name="T27" fmla="*/ 735 h 865"/>
                <a:gd name="T28" fmla="*/ 46 w 1068"/>
                <a:gd name="T29" fmla="*/ 50 h 865"/>
                <a:gd name="T30" fmla="*/ 46 w 1068"/>
                <a:gd name="T31" fmla="*/ 50 h 865"/>
                <a:gd name="T32" fmla="*/ 1017 w 1068"/>
                <a:gd name="T33" fmla="*/ 50 h 865"/>
                <a:gd name="T34" fmla="*/ 1017 w 1068"/>
                <a:gd name="T35" fmla="*/ 685 h 865"/>
                <a:gd name="T36" fmla="*/ 46 w 1068"/>
                <a:gd name="T37" fmla="*/ 685 h 865"/>
                <a:gd name="T38" fmla="*/ 46 w 1068"/>
                <a:gd name="T39" fmla="*/ 50 h 865"/>
                <a:gd name="T40" fmla="*/ 534 w 1068"/>
                <a:gd name="T41" fmla="*/ 163 h 865"/>
                <a:gd name="T42" fmla="*/ 534 w 1068"/>
                <a:gd name="T43" fmla="*/ 163 h 865"/>
                <a:gd name="T44" fmla="*/ 328 w 1068"/>
                <a:gd name="T45" fmla="*/ 367 h 865"/>
                <a:gd name="T46" fmla="*/ 534 w 1068"/>
                <a:gd name="T47" fmla="*/ 572 h 865"/>
                <a:gd name="T48" fmla="*/ 739 w 1068"/>
                <a:gd name="T49" fmla="*/ 367 h 865"/>
                <a:gd name="T50" fmla="*/ 534 w 1068"/>
                <a:gd name="T51" fmla="*/ 163 h 865"/>
                <a:gd name="T52" fmla="*/ 534 w 1068"/>
                <a:gd name="T53" fmla="*/ 534 h 865"/>
                <a:gd name="T54" fmla="*/ 534 w 1068"/>
                <a:gd name="T55" fmla="*/ 534 h 865"/>
                <a:gd name="T56" fmla="*/ 365 w 1068"/>
                <a:gd name="T57" fmla="*/ 367 h 865"/>
                <a:gd name="T58" fmla="*/ 534 w 1068"/>
                <a:gd name="T59" fmla="*/ 200 h 865"/>
                <a:gd name="T60" fmla="*/ 702 w 1068"/>
                <a:gd name="T61" fmla="*/ 367 h 865"/>
                <a:gd name="T62" fmla="*/ 534 w 1068"/>
                <a:gd name="T63" fmla="*/ 534 h 865"/>
                <a:gd name="T64" fmla="*/ 517 w 1068"/>
                <a:gd name="T65" fmla="*/ 250 h 865"/>
                <a:gd name="T66" fmla="*/ 517 w 1068"/>
                <a:gd name="T67" fmla="*/ 250 h 865"/>
                <a:gd name="T68" fmla="*/ 550 w 1068"/>
                <a:gd name="T69" fmla="*/ 250 h 865"/>
                <a:gd name="T70" fmla="*/ 550 w 1068"/>
                <a:gd name="T71" fmla="*/ 380 h 865"/>
                <a:gd name="T72" fmla="*/ 479 w 1068"/>
                <a:gd name="T73" fmla="*/ 422 h 865"/>
                <a:gd name="T74" fmla="*/ 458 w 1068"/>
                <a:gd name="T75" fmla="*/ 388 h 865"/>
                <a:gd name="T76" fmla="*/ 517 w 1068"/>
                <a:gd name="T77" fmla="*/ 355 h 865"/>
                <a:gd name="T78" fmla="*/ 517 w 1068"/>
                <a:gd name="T79" fmla="*/ 25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735"/>
                  </a:lnTo>
                  <a:cubicBezTo>
                    <a:pt x="1067" y="0"/>
                    <a:pt x="1067" y="0"/>
                    <a:pt x="106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35"/>
                    <a:pt x="0" y="735"/>
                    <a:pt x="0" y="735"/>
                  </a:cubicBezTo>
                  <a:cubicBezTo>
                    <a:pt x="357" y="735"/>
                    <a:pt x="357" y="735"/>
                    <a:pt x="357" y="735"/>
                  </a:cubicBezTo>
                  <a:cubicBezTo>
                    <a:pt x="357" y="814"/>
                    <a:pt x="357" y="814"/>
                    <a:pt x="357" y="814"/>
                  </a:cubicBezTo>
                  <a:cubicBezTo>
                    <a:pt x="261" y="814"/>
                    <a:pt x="261" y="814"/>
                    <a:pt x="261" y="814"/>
                  </a:cubicBezTo>
                  <a:cubicBezTo>
                    <a:pt x="261" y="864"/>
                    <a:pt x="261" y="864"/>
                    <a:pt x="261" y="864"/>
                  </a:cubicBezTo>
                  <a:cubicBezTo>
                    <a:pt x="807" y="864"/>
                    <a:pt x="807" y="864"/>
                    <a:pt x="807" y="864"/>
                  </a:cubicBezTo>
                  <a:cubicBezTo>
                    <a:pt x="807" y="814"/>
                    <a:pt x="807" y="814"/>
                    <a:pt x="807" y="814"/>
                  </a:cubicBezTo>
                  <a:cubicBezTo>
                    <a:pt x="706" y="814"/>
                    <a:pt x="706" y="814"/>
                    <a:pt x="706" y="814"/>
                  </a:cubicBezTo>
                  <a:cubicBezTo>
                    <a:pt x="706" y="735"/>
                    <a:pt x="706" y="735"/>
                    <a:pt x="706" y="735"/>
                  </a:cubicBezTo>
                  <a:lnTo>
                    <a:pt x="1067" y="735"/>
                  </a:lnTo>
                  <a:close/>
                  <a:moveTo>
                    <a:pt x="46" y="50"/>
                  </a:moveTo>
                  <a:lnTo>
                    <a:pt x="46" y="50"/>
                  </a:lnTo>
                  <a:cubicBezTo>
                    <a:pt x="1017" y="50"/>
                    <a:pt x="1017" y="50"/>
                    <a:pt x="1017" y="50"/>
                  </a:cubicBezTo>
                  <a:cubicBezTo>
                    <a:pt x="1017" y="685"/>
                    <a:pt x="1017" y="685"/>
                    <a:pt x="1017" y="685"/>
                  </a:cubicBezTo>
                  <a:cubicBezTo>
                    <a:pt x="46" y="685"/>
                    <a:pt x="46" y="685"/>
                    <a:pt x="46" y="685"/>
                  </a:cubicBezTo>
                  <a:lnTo>
                    <a:pt x="46" y="50"/>
                  </a:lnTo>
                  <a:close/>
                  <a:moveTo>
                    <a:pt x="534" y="163"/>
                  </a:moveTo>
                  <a:lnTo>
                    <a:pt x="534" y="163"/>
                  </a:lnTo>
                  <a:cubicBezTo>
                    <a:pt x="420" y="163"/>
                    <a:pt x="328" y="255"/>
                    <a:pt x="328" y="367"/>
                  </a:cubicBezTo>
                  <a:cubicBezTo>
                    <a:pt x="328" y="480"/>
                    <a:pt x="420" y="572"/>
                    <a:pt x="534" y="572"/>
                  </a:cubicBezTo>
                  <a:cubicBezTo>
                    <a:pt x="647" y="572"/>
                    <a:pt x="739" y="480"/>
                    <a:pt x="739" y="367"/>
                  </a:cubicBezTo>
                  <a:cubicBezTo>
                    <a:pt x="739" y="255"/>
                    <a:pt x="647" y="163"/>
                    <a:pt x="534" y="163"/>
                  </a:cubicBezTo>
                  <a:close/>
                  <a:moveTo>
                    <a:pt x="534" y="534"/>
                  </a:moveTo>
                  <a:lnTo>
                    <a:pt x="534" y="534"/>
                  </a:lnTo>
                  <a:cubicBezTo>
                    <a:pt x="441" y="534"/>
                    <a:pt x="365" y="459"/>
                    <a:pt x="365" y="367"/>
                  </a:cubicBezTo>
                  <a:cubicBezTo>
                    <a:pt x="365" y="276"/>
                    <a:pt x="441" y="200"/>
                    <a:pt x="534" y="200"/>
                  </a:cubicBezTo>
                  <a:cubicBezTo>
                    <a:pt x="626" y="200"/>
                    <a:pt x="702" y="276"/>
                    <a:pt x="702" y="367"/>
                  </a:cubicBezTo>
                  <a:cubicBezTo>
                    <a:pt x="702" y="459"/>
                    <a:pt x="626" y="534"/>
                    <a:pt x="534" y="534"/>
                  </a:cubicBezTo>
                  <a:close/>
                  <a:moveTo>
                    <a:pt x="517" y="250"/>
                  </a:moveTo>
                  <a:lnTo>
                    <a:pt x="517" y="250"/>
                  </a:lnTo>
                  <a:cubicBezTo>
                    <a:pt x="550" y="250"/>
                    <a:pt x="550" y="250"/>
                    <a:pt x="550" y="250"/>
                  </a:cubicBezTo>
                  <a:cubicBezTo>
                    <a:pt x="550" y="380"/>
                    <a:pt x="550" y="380"/>
                    <a:pt x="550" y="380"/>
                  </a:cubicBezTo>
                  <a:cubicBezTo>
                    <a:pt x="479" y="422"/>
                    <a:pt x="479" y="422"/>
                    <a:pt x="479" y="422"/>
                  </a:cubicBezTo>
                  <a:cubicBezTo>
                    <a:pt x="458" y="388"/>
                    <a:pt x="458" y="388"/>
                    <a:pt x="458" y="388"/>
                  </a:cubicBezTo>
                  <a:cubicBezTo>
                    <a:pt x="517" y="355"/>
                    <a:pt x="517" y="355"/>
                    <a:pt x="517" y="355"/>
                  </a:cubicBezTo>
                  <a:lnTo>
                    <a:pt x="517" y="25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8" name="Group 197"/>
          <p:cNvGrpSpPr/>
          <p:nvPr/>
        </p:nvGrpSpPr>
        <p:grpSpPr>
          <a:xfrm>
            <a:off x="2643036" y="3539597"/>
            <a:ext cx="384175" cy="311150"/>
            <a:chOff x="2618637" y="3509959"/>
            <a:chExt cx="384175" cy="311150"/>
          </a:xfrm>
        </p:grpSpPr>
        <p:sp>
          <p:nvSpPr>
            <p:cNvPr id="199" name="Freeform 646"/>
            <p:cNvSpPr>
              <a:spLocks noChangeArrowheads="1"/>
            </p:cNvSpPr>
            <p:nvPr/>
          </p:nvSpPr>
          <p:spPr bwMode="auto">
            <a:xfrm>
              <a:off x="2628162" y="3519484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647"/>
            <p:cNvSpPr>
              <a:spLocks noChangeArrowheads="1"/>
            </p:cNvSpPr>
            <p:nvPr/>
          </p:nvSpPr>
          <p:spPr bwMode="auto">
            <a:xfrm>
              <a:off x="2628162" y="3519484"/>
              <a:ext cx="366713" cy="247650"/>
            </a:xfrm>
            <a:custGeom>
              <a:avLst/>
              <a:gdLst>
                <a:gd name="T0" fmla="*/ 1017 w 1018"/>
                <a:gd name="T1" fmla="*/ 685 h 686"/>
                <a:gd name="T2" fmla="*/ 0 w 1018"/>
                <a:gd name="T3" fmla="*/ 685 h 686"/>
                <a:gd name="T4" fmla="*/ 0 w 1018"/>
                <a:gd name="T5" fmla="*/ 0 h 686"/>
                <a:gd name="T6" fmla="*/ 1017 w 1018"/>
                <a:gd name="T7" fmla="*/ 0 h 686"/>
                <a:gd name="T8" fmla="*/ 1017 w 1018"/>
                <a:gd name="T9" fmla="*/ 68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8" h="686">
                  <a:moveTo>
                    <a:pt x="1017" y="685"/>
                  </a:moveTo>
                  <a:lnTo>
                    <a:pt x="0" y="685"/>
                  </a:lnTo>
                  <a:lnTo>
                    <a:pt x="0" y="0"/>
                  </a:lnTo>
                  <a:lnTo>
                    <a:pt x="1017" y="0"/>
                  </a:lnTo>
                  <a:lnTo>
                    <a:pt x="1017" y="68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648"/>
            <p:cNvSpPr>
              <a:spLocks noChangeArrowheads="1"/>
            </p:cNvSpPr>
            <p:nvPr/>
          </p:nvSpPr>
          <p:spPr bwMode="auto">
            <a:xfrm>
              <a:off x="2810725" y="3519484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649"/>
            <p:cNvSpPr>
              <a:spLocks noChangeArrowheads="1"/>
            </p:cNvSpPr>
            <p:nvPr/>
          </p:nvSpPr>
          <p:spPr bwMode="auto">
            <a:xfrm>
              <a:off x="2810725" y="3519484"/>
              <a:ext cx="182562" cy="247650"/>
            </a:xfrm>
            <a:custGeom>
              <a:avLst/>
              <a:gdLst>
                <a:gd name="T0" fmla="*/ 508 w 509"/>
                <a:gd name="T1" fmla="*/ 0 h 686"/>
                <a:gd name="T2" fmla="*/ 0 w 509"/>
                <a:gd name="T3" fmla="*/ 0 h 686"/>
                <a:gd name="T4" fmla="*/ 0 w 509"/>
                <a:gd name="T5" fmla="*/ 685 h 686"/>
                <a:gd name="T6" fmla="*/ 508 w 509"/>
                <a:gd name="T7" fmla="*/ 685 h 686"/>
                <a:gd name="T8" fmla="*/ 508 w 509"/>
                <a:gd name="T9" fmla="*/ 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9" h="686">
                  <a:moveTo>
                    <a:pt x="508" y="0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508" y="685"/>
                  </a:lnTo>
                  <a:lnTo>
                    <a:pt x="508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650"/>
            <p:cNvSpPr>
              <a:spLocks noChangeArrowheads="1"/>
            </p:cNvSpPr>
            <p:nvPr/>
          </p:nvSpPr>
          <p:spPr bwMode="auto">
            <a:xfrm>
              <a:off x="2618637" y="3509959"/>
              <a:ext cx="384175" cy="311150"/>
            </a:xfrm>
            <a:custGeom>
              <a:avLst/>
              <a:gdLst>
                <a:gd name="T0" fmla="*/ 1067 w 1068"/>
                <a:gd name="T1" fmla="*/ 735 h 865"/>
                <a:gd name="T2" fmla="*/ 1067 w 1068"/>
                <a:gd name="T3" fmla="*/ 0 h 865"/>
                <a:gd name="T4" fmla="*/ 0 w 1068"/>
                <a:gd name="T5" fmla="*/ 0 h 865"/>
                <a:gd name="T6" fmla="*/ 0 w 1068"/>
                <a:gd name="T7" fmla="*/ 735 h 865"/>
                <a:gd name="T8" fmla="*/ 357 w 1068"/>
                <a:gd name="T9" fmla="*/ 735 h 865"/>
                <a:gd name="T10" fmla="*/ 357 w 1068"/>
                <a:gd name="T11" fmla="*/ 814 h 865"/>
                <a:gd name="T12" fmla="*/ 261 w 1068"/>
                <a:gd name="T13" fmla="*/ 814 h 865"/>
                <a:gd name="T14" fmla="*/ 261 w 1068"/>
                <a:gd name="T15" fmla="*/ 864 h 865"/>
                <a:gd name="T16" fmla="*/ 807 w 1068"/>
                <a:gd name="T17" fmla="*/ 864 h 865"/>
                <a:gd name="T18" fmla="*/ 807 w 1068"/>
                <a:gd name="T19" fmla="*/ 814 h 865"/>
                <a:gd name="T20" fmla="*/ 706 w 1068"/>
                <a:gd name="T21" fmla="*/ 814 h 865"/>
                <a:gd name="T22" fmla="*/ 706 w 1068"/>
                <a:gd name="T23" fmla="*/ 735 h 865"/>
                <a:gd name="T24" fmla="*/ 1067 w 1068"/>
                <a:gd name="T25" fmla="*/ 735 h 865"/>
                <a:gd name="T26" fmla="*/ 46 w 1068"/>
                <a:gd name="T27" fmla="*/ 50 h 865"/>
                <a:gd name="T28" fmla="*/ 1017 w 1068"/>
                <a:gd name="T29" fmla="*/ 50 h 865"/>
                <a:gd name="T30" fmla="*/ 1017 w 1068"/>
                <a:gd name="T31" fmla="*/ 685 h 865"/>
                <a:gd name="T32" fmla="*/ 46 w 1068"/>
                <a:gd name="T33" fmla="*/ 685 h 865"/>
                <a:gd name="T34" fmla="*/ 46 w 1068"/>
                <a:gd name="T35" fmla="*/ 50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68" h="865">
                  <a:moveTo>
                    <a:pt x="1067" y="735"/>
                  </a:moveTo>
                  <a:lnTo>
                    <a:pt x="1067" y="0"/>
                  </a:lnTo>
                  <a:lnTo>
                    <a:pt x="0" y="0"/>
                  </a:lnTo>
                  <a:lnTo>
                    <a:pt x="0" y="735"/>
                  </a:lnTo>
                  <a:lnTo>
                    <a:pt x="357" y="735"/>
                  </a:lnTo>
                  <a:lnTo>
                    <a:pt x="357" y="814"/>
                  </a:lnTo>
                  <a:lnTo>
                    <a:pt x="261" y="814"/>
                  </a:lnTo>
                  <a:lnTo>
                    <a:pt x="261" y="864"/>
                  </a:lnTo>
                  <a:lnTo>
                    <a:pt x="807" y="864"/>
                  </a:lnTo>
                  <a:lnTo>
                    <a:pt x="807" y="814"/>
                  </a:lnTo>
                  <a:lnTo>
                    <a:pt x="706" y="814"/>
                  </a:lnTo>
                  <a:lnTo>
                    <a:pt x="706" y="735"/>
                  </a:lnTo>
                  <a:lnTo>
                    <a:pt x="1067" y="735"/>
                  </a:lnTo>
                  <a:close/>
                  <a:moveTo>
                    <a:pt x="46" y="50"/>
                  </a:moveTo>
                  <a:lnTo>
                    <a:pt x="1017" y="50"/>
                  </a:lnTo>
                  <a:lnTo>
                    <a:pt x="1017" y="685"/>
                  </a:lnTo>
                  <a:lnTo>
                    <a:pt x="46" y="685"/>
                  </a:lnTo>
                  <a:lnTo>
                    <a:pt x="46" y="5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651"/>
            <p:cNvSpPr>
              <a:spLocks noChangeArrowheads="1"/>
            </p:cNvSpPr>
            <p:nvPr/>
          </p:nvSpPr>
          <p:spPr bwMode="auto">
            <a:xfrm>
              <a:off x="2737700" y="3568696"/>
              <a:ext cx="147637" cy="147638"/>
            </a:xfrm>
            <a:custGeom>
              <a:avLst/>
              <a:gdLst>
                <a:gd name="T0" fmla="*/ 206 w 412"/>
                <a:gd name="T1" fmla="*/ 0 h 410"/>
                <a:gd name="T2" fmla="*/ 206 w 412"/>
                <a:gd name="T3" fmla="*/ 0 h 410"/>
                <a:gd name="T4" fmla="*/ 0 w 412"/>
                <a:gd name="T5" fmla="*/ 204 h 410"/>
                <a:gd name="T6" fmla="*/ 206 w 412"/>
                <a:gd name="T7" fmla="*/ 409 h 410"/>
                <a:gd name="T8" fmla="*/ 411 w 412"/>
                <a:gd name="T9" fmla="*/ 204 h 410"/>
                <a:gd name="T10" fmla="*/ 206 w 412"/>
                <a:gd name="T11" fmla="*/ 0 h 410"/>
                <a:gd name="T12" fmla="*/ 206 w 412"/>
                <a:gd name="T13" fmla="*/ 371 h 410"/>
                <a:gd name="T14" fmla="*/ 206 w 412"/>
                <a:gd name="T15" fmla="*/ 371 h 410"/>
                <a:gd name="T16" fmla="*/ 37 w 412"/>
                <a:gd name="T17" fmla="*/ 204 h 410"/>
                <a:gd name="T18" fmla="*/ 206 w 412"/>
                <a:gd name="T19" fmla="*/ 37 h 410"/>
                <a:gd name="T20" fmla="*/ 374 w 412"/>
                <a:gd name="T21" fmla="*/ 204 h 410"/>
                <a:gd name="T22" fmla="*/ 206 w 412"/>
                <a:gd name="T23" fmla="*/ 371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2" h="410">
                  <a:moveTo>
                    <a:pt x="206" y="0"/>
                  </a:moveTo>
                  <a:lnTo>
                    <a:pt x="206" y="0"/>
                  </a:lnTo>
                  <a:cubicBezTo>
                    <a:pt x="92" y="0"/>
                    <a:pt x="0" y="92"/>
                    <a:pt x="0" y="204"/>
                  </a:cubicBezTo>
                  <a:cubicBezTo>
                    <a:pt x="0" y="317"/>
                    <a:pt x="92" y="409"/>
                    <a:pt x="206" y="409"/>
                  </a:cubicBezTo>
                  <a:cubicBezTo>
                    <a:pt x="319" y="409"/>
                    <a:pt x="411" y="317"/>
                    <a:pt x="411" y="204"/>
                  </a:cubicBezTo>
                  <a:cubicBezTo>
                    <a:pt x="411" y="92"/>
                    <a:pt x="319" y="0"/>
                    <a:pt x="206" y="0"/>
                  </a:cubicBezTo>
                  <a:close/>
                  <a:moveTo>
                    <a:pt x="206" y="371"/>
                  </a:moveTo>
                  <a:lnTo>
                    <a:pt x="206" y="371"/>
                  </a:lnTo>
                  <a:cubicBezTo>
                    <a:pt x="113" y="371"/>
                    <a:pt x="37" y="296"/>
                    <a:pt x="37" y="204"/>
                  </a:cubicBezTo>
                  <a:cubicBezTo>
                    <a:pt x="37" y="113"/>
                    <a:pt x="113" y="37"/>
                    <a:pt x="206" y="37"/>
                  </a:cubicBezTo>
                  <a:cubicBezTo>
                    <a:pt x="298" y="37"/>
                    <a:pt x="374" y="113"/>
                    <a:pt x="374" y="204"/>
                  </a:cubicBezTo>
                  <a:cubicBezTo>
                    <a:pt x="374" y="296"/>
                    <a:pt x="298" y="371"/>
                    <a:pt x="206" y="37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652"/>
            <p:cNvSpPr>
              <a:spLocks noChangeArrowheads="1"/>
            </p:cNvSpPr>
            <p:nvPr/>
          </p:nvSpPr>
          <p:spPr bwMode="auto">
            <a:xfrm>
              <a:off x="2783737" y="3600446"/>
              <a:ext cx="33338" cy="61913"/>
            </a:xfrm>
            <a:custGeom>
              <a:avLst/>
              <a:gdLst>
                <a:gd name="T0" fmla="*/ 59 w 93"/>
                <a:gd name="T1" fmla="*/ 0 h 173"/>
                <a:gd name="T2" fmla="*/ 92 w 93"/>
                <a:gd name="T3" fmla="*/ 0 h 173"/>
                <a:gd name="T4" fmla="*/ 92 w 93"/>
                <a:gd name="T5" fmla="*/ 130 h 173"/>
                <a:gd name="T6" fmla="*/ 21 w 93"/>
                <a:gd name="T7" fmla="*/ 172 h 173"/>
                <a:gd name="T8" fmla="*/ 0 w 93"/>
                <a:gd name="T9" fmla="*/ 138 h 173"/>
                <a:gd name="T10" fmla="*/ 59 w 93"/>
                <a:gd name="T11" fmla="*/ 105 h 173"/>
                <a:gd name="T12" fmla="*/ 59 w 93"/>
                <a:gd name="T1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173">
                  <a:moveTo>
                    <a:pt x="59" y="0"/>
                  </a:moveTo>
                  <a:lnTo>
                    <a:pt x="92" y="0"/>
                  </a:lnTo>
                  <a:lnTo>
                    <a:pt x="92" y="130"/>
                  </a:lnTo>
                  <a:lnTo>
                    <a:pt x="21" y="172"/>
                  </a:lnTo>
                  <a:lnTo>
                    <a:pt x="0" y="138"/>
                  </a:lnTo>
                  <a:lnTo>
                    <a:pt x="59" y="105"/>
                  </a:lnTo>
                  <a:lnTo>
                    <a:pt x="59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06" name="Group 205"/>
          <p:cNvGrpSpPr/>
          <p:nvPr/>
        </p:nvGrpSpPr>
        <p:grpSpPr>
          <a:xfrm>
            <a:off x="2588267" y="4073152"/>
            <a:ext cx="493713" cy="495300"/>
            <a:chOff x="2568958" y="4073152"/>
            <a:chExt cx="493713" cy="495300"/>
          </a:xfrm>
        </p:grpSpPr>
        <p:sp>
          <p:nvSpPr>
            <p:cNvPr id="207" name="Freeform 653"/>
            <p:cNvSpPr>
              <a:spLocks noChangeArrowheads="1"/>
            </p:cNvSpPr>
            <p:nvPr/>
          </p:nvSpPr>
          <p:spPr bwMode="auto">
            <a:xfrm>
              <a:off x="2568958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654"/>
            <p:cNvSpPr>
              <a:spLocks noChangeArrowheads="1"/>
            </p:cNvSpPr>
            <p:nvPr/>
          </p:nvSpPr>
          <p:spPr bwMode="auto">
            <a:xfrm>
              <a:off x="2568958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655"/>
            <p:cNvSpPr>
              <a:spLocks noChangeArrowheads="1"/>
            </p:cNvSpPr>
            <p:nvPr/>
          </p:nvSpPr>
          <p:spPr bwMode="auto">
            <a:xfrm>
              <a:off x="2659446" y="4195390"/>
              <a:ext cx="311150" cy="211137"/>
            </a:xfrm>
            <a:custGeom>
              <a:avLst/>
              <a:gdLst>
                <a:gd name="T0" fmla="*/ 864 w 865"/>
                <a:gd name="T1" fmla="*/ 586 h 587"/>
                <a:gd name="T2" fmla="*/ 0 w 865"/>
                <a:gd name="T3" fmla="*/ 586 h 587"/>
                <a:gd name="T4" fmla="*/ 0 w 865"/>
                <a:gd name="T5" fmla="*/ 0 h 587"/>
                <a:gd name="T6" fmla="*/ 864 w 865"/>
                <a:gd name="T7" fmla="*/ 0 h 587"/>
                <a:gd name="T8" fmla="*/ 864 w 865"/>
                <a:gd name="T9" fmla="*/ 586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5" h="587">
                  <a:moveTo>
                    <a:pt x="864" y="586"/>
                  </a:moveTo>
                  <a:lnTo>
                    <a:pt x="0" y="586"/>
                  </a:lnTo>
                  <a:lnTo>
                    <a:pt x="0" y="0"/>
                  </a:lnTo>
                  <a:lnTo>
                    <a:pt x="864" y="0"/>
                  </a:lnTo>
                  <a:lnTo>
                    <a:pt x="864" y="586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656"/>
            <p:cNvSpPr>
              <a:spLocks noChangeArrowheads="1"/>
            </p:cNvSpPr>
            <p:nvPr/>
          </p:nvSpPr>
          <p:spPr bwMode="auto">
            <a:xfrm>
              <a:off x="2651508" y="4189040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657"/>
            <p:cNvSpPr>
              <a:spLocks noChangeArrowheads="1"/>
            </p:cNvSpPr>
            <p:nvPr/>
          </p:nvSpPr>
          <p:spPr bwMode="auto">
            <a:xfrm>
              <a:off x="2651508" y="4189040"/>
              <a:ext cx="411163" cy="379412"/>
            </a:xfrm>
            <a:custGeom>
              <a:avLst/>
              <a:gdLst>
                <a:gd name="T0" fmla="*/ 908 w 1141"/>
                <a:gd name="T1" fmla="*/ 0 h 1055"/>
                <a:gd name="T2" fmla="*/ 908 w 1141"/>
                <a:gd name="T3" fmla="*/ 629 h 1055"/>
                <a:gd name="T4" fmla="*/ 601 w 1141"/>
                <a:gd name="T5" fmla="*/ 629 h 1055"/>
                <a:gd name="T6" fmla="*/ 601 w 1141"/>
                <a:gd name="T7" fmla="*/ 697 h 1055"/>
                <a:gd name="T8" fmla="*/ 686 w 1141"/>
                <a:gd name="T9" fmla="*/ 697 h 1055"/>
                <a:gd name="T10" fmla="*/ 686 w 1141"/>
                <a:gd name="T11" fmla="*/ 740 h 1055"/>
                <a:gd name="T12" fmla="*/ 222 w 1141"/>
                <a:gd name="T13" fmla="*/ 740 h 1055"/>
                <a:gd name="T14" fmla="*/ 222 w 1141"/>
                <a:gd name="T15" fmla="*/ 697 h 1055"/>
                <a:gd name="T16" fmla="*/ 304 w 1141"/>
                <a:gd name="T17" fmla="*/ 697 h 1055"/>
                <a:gd name="T18" fmla="*/ 304 w 1141"/>
                <a:gd name="T19" fmla="*/ 629 h 1055"/>
                <a:gd name="T20" fmla="*/ 0 w 1141"/>
                <a:gd name="T21" fmla="*/ 629 h 1055"/>
                <a:gd name="T22" fmla="*/ 425 w 1141"/>
                <a:gd name="T23" fmla="*/ 1054 h 1055"/>
                <a:gd name="T24" fmla="*/ 1140 w 1141"/>
                <a:gd name="T25" fmla="*/ 1054 h 1055"/>
                <a:gd name="T26" fmla="*/ 1140 w 1141"/>
                <a:gd name="T27" fmla="*/ 232 h 1055"/>
                <a:gd name="T28" fmla="*/ 908 w 1141"/>
                <a:gd name="T29" fmla="*/ 0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41" h="1055">
                  <a:moveTo>
                    <a:pt x="908" y="0"/>
                  </a:moveTo>
                  <a:lnTo>
                    <a:pt x="908" y="629"/>
                  </a:lnTo>
                  <a:lnTo>
                    <a:pt x="601" y="629"/>
                  </a:lnTo>
                  <a:lnTo>
                    <a:pt x="601" y="697"/>
                  </a:lnTo>
                  <a:lnTo>
                    <a:pt x="686" y="697"/>
                  </a:lnTo>
                  <a:lnTo>
                    <a:pt x="686" y="740"/>
                  </a:lnTo>
                  <a:lnTo>
                    <a:pt x="222" y="740"/>
                  </a:lnTo>
                  <a:lnTo>
                    <a:pt x="222" y="697"/>
                  </a:lnTo>
                  <a:lnTo>
                    <a:pt x="304" y="697"/>
                  </a:lnTo>
                  <a:lnTo>
                    <a:pt x="304" y="629"/>
                  </a:lnTo>
                  <a:lnTo>
                    <a:pt x="0" y="629"/>
                  </a:lnTo>
                  <a:lnTo>
                    <a:pt x="425" y="1054"/>
                  </a:lnTo>
                  <a:lnTo>
                    <a:pt x="1140" y="1054"/>
                  </a:lnTo>
                  <a:lnTo>
                    <a:pt x="1140" y="232"/>
                  </a:lnTo>
                  <a:lnTo>
                    <a:pt x="908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658"/>
            <p:cNvSpPr>
              <a:spLocks noChangeArrowheads="1"/>
            </p:cNvSpPr>
            <p:nvPr/>
          </p:nvSpPr>
          <p:spPr bwMode="auto">
            <a:xfrm>
              <a:off x="2651508" y="4189040"/>
              <a:ext cx="327025" cy="266700"/>
            </a:xfrm>
            <a:custGeom>
              <a:avLst/>
              <a:gdLst>
                <a:gd name="T0" fmla="*/ 908 w 909"/>
                <a:gd name="T1" fmla="*/ 629 h 740"/>
                <a:gd name="T2" fmla="*/ 908 w 909"/>
                <a:gd name="T3" fmla="*/ 0 h 740"/>
                <a:gd name="T4" fmla="*/ 0 w 909"/>
                <a:gd name="T5" fmla="*/ 0 h 740"/>
                <a:gd name="T6" fmla="*/ 0 w 909"/>
                <a:gd name="T7" fmla="*/ 629 h 740"/>
                <a:gd name="T8" fmla="*/ 304 w 909"/>
                <a:gd name="T9" fmla="*/ 629 h 740"/>
                <a:gd name="T10" fmla="*/ 304 w 909"/>
                <a:gd name="T11" fmla="*/ 697 h 740"/>
                <a:gd name="T12" fmla="*/ 222 w 909"/>
                <a:gd name="T13" fmla="*/ 697 h 740"/>
                <a:gd name="T14" fmla="*/ 222 w 909"/>
                <a:gd name="T15" fmla="*/ 739 h 740"/>
                <a:gd name="T16" fmla="*/ 686 w 909"/>
                <a:gd name="T17" fmla="*/ 739 h 740"/>
                <a:gd name="T18" fmla="*/ 686 w 909"/>
                <a:gd name="T19" fmla="*/ 697 h 740"/>
                <a:gd name="T20" fmla="*/ 601 w 909"/>
                <a:gd name="T21" fmla="*/ 697 h 740"/>
                <a:gd name="T22" fmla="*/ 601 w 909"/>
                <a:gd name="T23" fmla="*/ 629 h 740"/>
                <a:gd name="T24" fmla="*/ 908 w 909"/>
                <a:gd name="T25" fmla="*/ 629 h 740"/>
                <a:gd name="T26" fmla="*/ 40 w 909"/>
                <a:gd name="T27" fmla="*/ 43 h 740"/>
                <a:gd name="T28" fmla="*/ 865 w 909"/>
                <a:gd name="T29" fmla="*/ 43 h 740"/>
                <a:gd name="T30" fmla="*/ 865 w 909"/>
                <a:gd name="T31" fmla="*/ 586 h 740"/>
                <a:gd name="T32" fmla="*/ 40 w 909"/>
                <a:gd name="T33" fmla="*/ 586 h 740"/>
                <a:gd name="T34" fmla="*/ 40 w 909"/>
                <a:gd name="T35" fmla="*/ 43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09" h="740">
                  <a:moveTo>
                    <a:pt x="908" y="629"/>
                  </a:moveTo>
                  <a:lnTo>
                    <a:pt x="908" y="0"/>
                  </a:lnTo>
                  <a:lnTo>
                    <a:pt x="0" y="0"/>
                  </a:lnTo>
                  <a:lnTo>
                    <a:pt x="0" y="629"/>
                  </a:lnTo>
                  <a:lnTo>
                    <a:pt x="304" y="629"/>
                  </a:lnTo>
                  <a:lnTo>
                    <a:pt x="304" y="697"/>
                  </a:lnTo>
                  <a:lnTo>
                    <a:pt x="222" y="697"/>
                  </a:lnTo>
                  <a:lnTo>
                    <a:pt x="222" y="739"/>
                  </a:lnTo>
                  <a:lnTo>
                    <a:pt x="686" y="739"/>
                  </a:lnTo>
                  <a:lnTo>
                    <a:pt x="686" y="697"/>
                  </a:lnTo>
                  <a:lnTo>
                    <a:pt x="601" y="697"/>
                  </a:lnTo>
                  <a:lnTo>
                    <a:pt x="601" y="629"/>
                  </a:lnTo>
                  <a:lnTo>
                    <a:pt x="908" y="629"/>
                  </a:lnTo>
                  <a:close/>
                  <a:moveTo>
                    <a:pt x="40" y="43"/>
                  </a:moveTo>
                  <a:lnTo>
                    <a:pt x="865" y="43"/>
                  </a:lnTo>
                  <a:lnTo>
                    <a:pt x="865" y="586"/>
                  </a:lnTo>
                  <a:lnTo>
                    <a:pt x="40" y="586"/>
                  </a:lnTo>
                  <a:lnTo>
                    <a:pt x="4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659"/>
            <p:cNvSpPr>
              <a:spLocks noChangeArrowheads="1"/>
            </p:cNvSpPr>
            <p:nvPr/>
          </p:nvSpPr>
          <p:spPr bwMode="auto">
            <a:xfrm>
              <a:off x="2753108" y="4238252"/>
              <a:ext cx="127000" cy="127000"/>
            </a:xfrm>
            <a:custGeom>
              <a:avLst/>
              <a:gdLst>
                <a:gd name="T0" fmla="*/ 175 w 351"/>
                <a:gd name="T1" fmla="*/ 0 h 351"/>
                <a:gd name="T2" fmla="*/ 175 w 351"/>
                <a:gd name="T3" fmla="*/ 0 h 351"/>
                <a:gd name="T4" fmla="*/ 0 w 351"/>
                <a:gd name="T5" fmla="*/ 175 h 351"/>
                <a:gd name="T6" fmla="*/ 175 w 351"/>
                <a:gd name="T7" fmla="*/ 350 h 351"/>
                <a:gd name="T8" fmla="*/ 350 w 351"/>
                <a:gd name="T9" fmla="*/ 175 h 351"/>
                <a:gd name="T10" fmla="*/ 175 w 351"/>
                <a:gd name="T11" fmla="*/ 0 h 351"/>
                <a:gd name="T12" fmla="*/ 175 w 351"/>
                <a:gd name="T13" fmla="*/ 318 h 351"/>
                <a:gd name="T14" fmla="*/ 175 w 351"/>
                <a:gd name="T15" fmla="*/ 318 h 351"/>
                <a:gd name="T16" fmla="*/ 32 w 351"/>
                <a:gd name="T17" fmla="*/ 175 h 351"/>
                <a:gd name="T18" fmla="*/ 175 w 351"/>
                <a:gd name="T19" fmla="*/ 32 h 351"/>
                <a:gd name="T20" fmla="*/ 318 w 351"/>
                <a:gd name="T21" fmla="*/ 175 h 351"/>
                <a:gd name="T22" fmla="*/ 175 w 351"/>
                <a:gd name="T23" fmla="*/ 318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51">
                  <a:moveTo>
                    <a:pt x="175" y="0"/>
                  </a:moveTo>
                  <a:lnTo>
                    <a:pt x="175" y="0"/>
                  </a:lnTo>
                  <a:cubicBezTo>
                    <a:pt x="79" y="0"/>
                    <a:pt x="0" y="79"/>
                    <a:pt x="0" y="175"/>
                  </a:cubicBezTo>
                  <a:cubicBezTo>
                    <a:pt x="0" y="272"/>
                    <a:pt x="79" y="350"/>
                    <a:pt x="175" y="350"/>
                  </a:cubicBezTo>
                  <a:cubicBezTo>
                    <a:pt x="272" y="350"/>
                    <a:pt x="350" y="272"/>
                    <a:pt x="350" y="175"/>
                  </a:cubicBezTo>
                  <a:cubicBezTo>
                    <a:pt x="350" y="79"/>
                    <a:pt x="272" y="0"/>
                    <a:pt x="175" y="0"/>
                  </a:cubicBezTo>
                  <a:close/>
                  <a:moveTo>
                    <a:pt x="175" y="318"/>
                  </a:moveTo>
                  <a:lnTo>
                    <a:pt x="175" y="318"/>
                  </a:lnTo>
                  <a:cubicBezTo>
                    <a:pt x="97" y="318"/>
                    <a:pt x="32" y="254"/>
                    <a:pt x="32" y="175"/>
                  </a:cubicBezTo>
                  <a:cubicBezTo>
                    <a:pt x="32" y="97"/>
                    <a:pt x="97" y="32"/>
                    <a:pt x="175" y="32"/>
                  </a:cubicBezTo>
                  <a:cubicBezTo>
                    <a:pt x="254" y="32"/>
                    <a:pt x="318" y="97"/>
                    <a:pt x="318" y="175"/>
                  </a:cubicBezTo>
                  <a:cubicBezTo>
                    <a:pt x="318" y="254"/>
                    <a:pt x="254" y="318"/>
                    <a:pt x="175" y="3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660"/>
            <p:cNvSpPr>
              <a:spLocks noChangeArrowheads="1"/>
            </p:cNvSpPr>
            <p:nvPr/>
          </p:nvSpPr>
          <p:spPr bwMode="auto">
            <a:xfrm>
              <a:off x="2792796" y="4265240"/>
              <a:ext cx="28575" cy="53975"/>
            </a:xfrm>
            <a:custGeom>
              <a:avLst/>
              <a:gdLst>
                <a:gd name="T0" fmla="*/ 50 w 79"/>
                <a:gd name="T1" fmla="*/ 0 h 148"/>
                <a:gd name="T2" fmla="*/ 78 w 79"/>
                <a:gd name="T3" fmla="*/ 0 h 148"/>
                <a:gd name="T4" fmla="*/ 78 w 79"/>
                <a:gd name="T5" fmla="*/ 111 h 148"/>
                <a:gd name="T6" fmla="*/ 18 w 79"/>
                <a:gd name="T7" fmla="*/ 147 h 148"/>
                <a:gd name="T8" fmla="*/ 0 w 79"/>
                <a:gd name="T9" fmla="*/ 118 h 148"/>
                <a:gd name="T10" fmla="*/ 50 w 79"/>
                <a:gd name="T11" fmla="*/ 90 h 148"/>
                <a:gd name="T12" fmla="*/ 50 w 79"/>
                <a:gd name="T1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9" h="148">
                  <a:moveTo>
                    <a:pt x="50" y="0"/>
                  </a:moveTo>
                  <a:lnTo>
                    <a:pt x="78" y="0"/>
                  </a:lnTo>
                  <a:lnTo>
                    <a:pt x="78" y="111"/>
                  </a:lnTo>
                  <a:lnTo>
                    <a:pt x="18" y="147"/>
                  </a:lnTo>
                  <a:lnTo>
                    <a:pt x="0" y="118"/>
                  </a:lnTo>
                  <a:lnTo>
                    <a:pt x="50" y="90"/>
                  </a:lnTo>
                  <a:lnTo>
                    <a:pt x="5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3493086" y="1672663"/>
            <a:ext cx="301625" cy="366713"/>
            <a:chOff x="3468333" y="1643525"/>
            <a:chExt cx="301625" cy="366713"/>
          </a:xfrm>
        </p:grpSpPr>
        <p:sp>
          <p:nvSpPr>
            <p:cNvPr id="216" name="Freeform 661"/>
            <p:cNvSpPr>
              <a:spLocks noChangeArrowheads="1"/>
            </p:cNvSpPr>
            <p:nvPr/>
          </p:nvSpPr>
          <p:spPr bwMode="auto">
            <a:xfrm>
              <a:off x="3477858" y="1651463"/>
              <a:ext cx="285750" cy="312737"/>
            </a:xfrm>
            <a:custGeom>
              <a:avLst/>
              <a:gdLst>
                <a:gd name="T0" fmla="*/ 792 w 793"/>
                <a:gd name="T1" fmla="*/ 867 h 868"/>
                <a:gd name="T2" fmla="*/ 792 w 793"/>
                <a:gd name="T3" fmla="*/ 867 h 868"/>
                <a:gd name="T4" fmla="*/ 0 w 793"/>
                <a:gd name="T5" fmla="*/ 867 h 868"/>
                <a:gd name="T6" fmla="*/ 0 w 793"/>
                <a:gd name="T7" fmla="*/ 325 h 868"/>
                <a:gd name="T8" fmla="*/ 792 w 793"/>
                <a:gd name="T9" fmla="*/ 325 h 868"/>
                <a:gd name="T10" fmla="*/ 792 w 793"/>
                <a:gd name="T11" fmla="*/ 867 h 868"/>
                <a:gd name="T12" fmla="*/ 158 w 793"/>
                <a:gd name="T13" fmla="*/ 114 h 868"/>
                <a:gd name="T14" fmla="*/ 158 w 793"/>
                <a:gd name="T15" fmla="*/ 114 h 868"/>
                <a:gd name="T16" fmla="*/ 396 w 793"/>
                <a:gd name="T17" fmla="*/ 229 h 868"/>
                <a:gd name="T18" fmla="*/ 634 w 793"/>
                <a:gd name="T19" fmla="*/ 114 h 868"/>
                <a:gd name="T20" fmla="*/ 396 w 793"/>
                <a:gd name="T21" fmla="*/ 0 h 868"/>
                <a:gd name="T22" fmla="*/ 158 w 793"/>
                <a:gd name="T23" fmla="*/ 114 h 868"/>
                <a:gd name="T24" fmla="*/ 792 w 793"/>
                <a:gd name="T25" fmla="*/ 867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868">
                  <a:moveTo>
                    <a:pt x="792" y="867"/>
                  </a:moveTo>
                  <a:lnTo>
                    <a:pt x="792" y="867"/>
                  </a:lnTo>
                  <a:cubicBezTo>
                    <a:pt x="0" y="867"/>
                    <a:pt x="0" y="867"/>
                    <a:pt x="0" y="867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792" y="325"/>
                    <a:pt x="792" y="325"/>
                    <a:pt x="792" y="325"/>
                  </a:cubicBezTo>
                  <a:cubicBezTo>
                    <a:pt x="792" y="867"/>
                    <a:pt x="792" y="867"/>
                    <a:pt x="792" y="867"/>
                  </a:cubicBezTo>
                  <a:lnTo>
                    <a:pt x="158" y="114"/>
                  </a:lnTo>
                  <a:lnTo>
                    <a:pt x="158" y="114"/>
                  </a:lnTo>
                  <a:cubicBezTo>
                    <a:pt x="245" y="199"/>
                    <a:pt x="324" y="229"/>
                    <a:pt x="396" y="229"/>
                  </a:cubicBezTo>
                  <a:cubicBezTo>
                    <a:pt x="464" y="229"/>
                    <a:pt x="547" y="199"/>
                    <a:pt x="634" y="114"/>
                  </a:cubicBezTo>
                  <a:cubicBezTo>
                    <a:pt x="547" y="31"/>
                    <a:pt x="464" y="0"/>
                    <a:pt x="396" y="0"/>
                  </a:cubicBezTo>
                  <a:cubicBezTo>
                    <a:pt x="324" y="0"/>
                    <a:pt x="245" y="31"/>
                    <a:pt x="158" y="114"/>
                  </a:cubicBezTo>
                  <a:lnTo>
                    <a:pt x="792" y="8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662"/>
            <p:cNvSpPr>
              <a:spLocks noChangeArrowheads="1"/>
            </p:cNvSpPr>
            <p:nvPr/>
          </p:nvSpPr>
          <p:spPr bwMode="auto">
            <a:xfrm>
              <a:off x="3620733" y="1768938"/>
              <a:ext cx="142875" cy="195262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663"/>
            <p:cNvSpPr>
              <a:spLocks noChangeArrowheads="1"/>
            </p:cNvSpPr>
            <p:nvPr/>
          </p:nvSpPr>
          <p:spPr bwMode="auto">
            <a:xfrm>
              <a:off x="3620733" y="1768938"/>
              <a:ext cx="142875" cy="195262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664"/>
            <p:cNvSpPr>
              <a:spLocks noChangeArrowheads="1"/>
            </p:cNvSpPr>
            <p:nvPr/>
          </p:nvSpPr>
          <p:spPr bwMode="auto">
            <a:xfrm>
              <a:off x="3468333" y="1643525"/>
              <a:ext cx="301625" cy="366713"/>
            </a:xfrm>
            <a:custGeom>
              <a:avLst/>
              <a:gdLst>
                <a:gd name="T0" fmla="*/ 672 w 839"/>
                <a:gd name="T1" fmla="*/ 122 h 1017"/>
                <a:gd name="T2" fmla="*/ 419 w 839"/>
                <a:gd name="T3" fmla="*/ 0 h 1017"/>
                <a:gd name="T4" fmla="*/ 166 w 839"/>
                <a:gd name="T5" fmla="*/ 122 h 1017"/>
                <a:gd name="T6" fmla="*/ 166 w 839"/>
                <a:gd name="T7" fmla="*/ 153 h 1017"/>
                <a:gd name="T8" fmla="*/ 672 w 839"/>
                <a:gd name="T9" fmla="*/ 153 h 1017"/>
                <a:gd name="T10" fmla="*/ 672 w 839"/>
                <a:gd name="T11" fmla="*/ 122 h 1017"/>
                <a:gd name="T12" fmla="*/ 415 w 839"/>
                <a:gd name="T13" fmla="*/ 229 h 1017"/>
                <a:gd name="T14" fmla="*/ 415 w 839"/>
                <a:gd name="T15" fmla="*/ 50 h 1017"/>
                <a:gd name="T16" fmla="*/ 415 w 839"/>
                <a:gd name="T17" fmla="*/ 229 h 1017"/>
                <a:gd name="T18" fmla="*/ 298 w 839"/>
                <a:gd name="T19" fmla="*/ 76 h 1017"/>
                <a:gd name="T20" fmla="*/ 298 w 839"/>
                <a:gd name="T21" fmla="*/ 199 h 1017"/>
                <a:gd name="T22" fmla="*/ 298 w 839"/>
                <a:gd name="T23" fmla="*/ 76 h 1017"/>
                <a:gd name="T24" fmla="*/ 532 w 839"/>
                <a:gd name="T25" fmla="*/ 199 h 1017"/>
                <a:gd name="T26" fmla="*/ 532 w 839"/>
                <a:gd name="T27" fmla="*/ 76 h 1017"/>
                <a:gd name="T28" fmla="*/ 532 w 839"/>
                <a:gd name="T29" fmla="*/ 199 h 1017"/>
                <a:gd name="T30" fmla="*/ 461 w 839"/>
                <a:gd name="T31" fmla="*/ 137 h 1017"/>
                <a:gd name="T32" fmla="*/ 374 w 839"/>
                <a:gd name="T33" fmla="*/ 137 h 1017"/>
                <a:gd name="T34" fmla="*/ 461 w 839"/>
                <a:gd name="T35" fmla="*/ 137 h 1017"/>
                <a:gd name="T36" fmla="*/ 838 w 839"/>
                <a:gd name="T37" fmla="*/ 913 h 1017"/>
                <a:gd name="T38" fmla="*/ 0 w 839"/>
                <a:gd name="T39" fmla="*/ 325 h 1017"/>
                <a:gd name="T40" fmla="*/ 283 w 839"/>
                <a:gd name="T41" fmla="*/ 913 h 1017"/>
                <a:gd name="T42" fmla="*/ 208 w 839"/>
                <a:gd name="T43" fmla="*/ 970 h 1017"/>
                <a:gd name="T44" fmla="*/ 630 w 839"/>
                <a:gd name="T45" fmla="*/ 1016 h 1017"/>
                <a:gd name="T46" fmla="*/ 555 w 839"/>
                <a:gd name="T47" fmla="*/ 970 h 1017"/>
                <a:gd name="T48" fmla="*/ 838 w 839"/>
                <a:gd name="T49" fmla="*/ 913 h 1017"/>
                <a:gd name="T50" fmla="*/ 45 w 839"/>
                <a:gd name="T51" fmla="*/ 867 h 1017"/>
                <a:gd name="T52" fmla="*/ 793 w 839"/>
                <a:gd name="T53" fmla="*/ 371 h 1017"/>
                <a:gd name="T54" fmla="*/ 45 w 839"/>
                <a:gd name="T55" fmla="*/ 867 h 1017"/>
                <a:gd name="T56" fmla="*/ 664 w 839"/>
                <a:gd name="T57" fmla="*/ 588 h 1017"/>
                <a:gd name="T58" fmla="*/ 664 w 839"/>
                <a:gd name="T59" fmla="*/ 604 h 1017"/>
                <a:gd name="T60" fmla="*/ 544 w 839"/>
                <a:gd name="T61" fmla="*/ 668 h 1017"/>
                <a:gd name="T62" fmla="*/ 555 w 839"/>
                <a:gd name="T63" fmla="*/ 668 h 1017"/>
                <a:gd name="T64" fmla="*/ 563 w 839"/>
                <a:gd name="T65" fmla="*/ 668 h 1017"/>
                <a:gd name="T66" fmla="*/ 581 w 839"/>
                <a:gd name="T67" fmla="*/ 657 h 1017"/>
                <a:gd name="T68" fmla="*/ 555 w 839"/>
                <a:gd name="T69" fmla="*/ 577 h 1017"/>
                <a:gd name="T70" fmla="*/ 555 w 839"/>
                <a:gd name="T71" fmla="*/ 577 h 1017"/>
                <a:gd name="T72" fmla="*/ 608 w 839"/>
                <a:gd name="T73" fmla="*/ 607 h 1017"/>
                <a:gd name="T74" fmla="*/ 634 w 839"/>
                <a:gd name="T75" fmla="*/ 573 h 1017"/>
                <a:gd name="T76" fmla="*/ 672 w 839"/>
                <a:gd name="T77" fmla="*/ 573 h 1017"/>
                <a:gd name="T78" fmla="*/ 608 w 839"/>
                <a:gd name="T79" fmla="*/ 474 h 1017"/>
                <a:gd name="T80" fmla="*/ 464 w 839"/>
                <a:gd name="T81" fmla="*/ 619 h 1017"/>
                <a:gd name="T82" fmla="*/ 751 w 839"/>
                <a:gd name="T83" fmla="*/ 619 h 1017"/>
                <a:gd name="T84" fmla="*/ 608 w 839"/>
                <a:gd name="T85" fmla="*/ 730 h 1017"/>
                <a:gd name="T86" fmla="*/ 498 w 839"/>
                <a:gd name="T87" fmla="*/ 619 h 1017"/>
                <a:gd name="T88" fmla="*/ 717 w 839"/>
                <a:gd name="T89" fmla="*/ 619 h 1017"/>
                <a:gd name="T90" fmla="*/ 230 w 839"/>
                <a:gd name="T91" fmla="*/ 474 h 1017"/>
                <a:gd name="T92" fmla="*/ 87 w 839"/>
                <a:gd name="T93" fmla="*/ 619 h 1017"/>
                <a:gd name="T94" fmla="*/ 374 w 839"/>
                <a:gd name="T95" fmla="*/ 619 h 1017"/>
                <a:gd name="T96" fmla="*/ 242 w 839"/>
                <a:gd name="T97" fmla="*/ 730 h 1017"/>
                <a:gd name="T98" fmla="*/ 242 w 839"/>
                <a:gd name="T99" fmla="*/ 638 h 1017"/>
                <a:gd name="T100" fmla="*/ 268 w 839"/>
                <a:gd name="T101" fmla="*/ 611 h 1017"/>
                <a:gd name="T102" fmla="*/ 242 w 839"/>
                <a:gd name="T103" fmla="*/ 607 h 1017"/>
                <a:gd name="T104" fmla="*/ 272 w 839"/>
                <a:gd name="T105" fmla="*/ 588 h 1017"/>
                <a:gd name="T106" fmla="*/ 261 w 839"/>
                <a:gd name="T107" fmla="*/ 558 h 1017"/>
                <a:gd name="T108" fmla="*/ 212 w 839"/>
                <a:gd name="T109" fmla="*/ 611 h 1017"/>
                <a:gd name="T110" fmla="*/ 196 w 839"/>
                <a:gd name="T111" fmla="*/ 638 h 1017"/>
                <a:gd name="T112" fmla="*/ 212 w 839"/>
                <a:gd name="T113" fmla="*/ 730 h 1017"/>
                <a:gd name="T114" fmla="*/ 230 w 839"/>
                <a:gd name="T115" fmla="*/ 508 h 1017"/>
                <a:gd name="T116" fmla="*/ 242 w 839"/>
                <a:gd name="T117" fmla="*/ 73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9" h="1017">
                  <a:moveTo>
                    <a:pt x="672" y="122"/>
                  </a:moveTo>
                  <a:lnTo>
                    <a:pt x="672" y="122"/>
                  </a:lnTo>
                  <a:cubicBezTo>
                    <a:pt x="589" y="42"/>
                    <a:pt x="506" y="0"/>
                    <a:pt x="419" y="0"/>
                  </a:cubicBezTo>
                  <a:lnTo>
                    <a:pt x="419" y="0"/>
                  </a:lnTo>
                  <a:lnTo>
                    <a:pt x="419" y="0"/>
                  </a:lnTo>
                  <a:cubicBezTo>
                    <a:pt x="332" y="0"/>
                    <a:pt x="245" y="42"/>
                    <a:pt x="166" y="122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245" y="233"/>
                    <a:pt x="332" y="275"/>
                    <a:pt x="419" y="275"/>
                  </a:cubicBezTo>
                  <a:cubicBezTo>
                    <a:pt x="506" y="275"/>
                    <a:pt x="589" y="233"/>
                    <a:pt x="672" y="153"/>
                  </a:cubicBezTo>
                  <a:cubicBezTo>
                    <a:pt x="687" y="137"/>
                    <a:pt x="687" y="137"/>
                    <a:pt x="687" y="137"/>
                  </a:cubicBezTo>
                  <a:lnTo>
                    <a:pt x="672" y="122"/>
                  </a:lnTo>
                  <a:close/>
                  <a:moveTo>
                    <a:pt x="415" y="229"/>
                  </a:moveTo>
                  <a:lnTo>
                    <a:pt x="415" y="229"/>
                  </a:lnTo>
                  <a:cubicBezTo>
                    <a:pt x="366" y="229"/>
                    <a:pt x="328" y="187"/>
                    <a:pt x="328" y="137"/>
                  </a:cubicBezTo>
                  <a:cubicBezTo>
                    <a:pt x="328" y="88"/>
                    <a:pt x="366" y="50"/>
                    <a:pt x="415" y="50"/>
                  </a:cubicBezTo>
                  <a:cubicBezTo>
                    <a:pt x="464" y="50"/>
                    <a:pt x="506" y="88"/>
                    <a:pt x="506" y="137"/>
                  </a:cubicBezTo>
                  <a:cubicBezTo>
                    <a:pt x="506" y="187"/>
                    <a:pt x="464" y="229"/>
                    <a:pt x="415" y="229"/>
                  </a:cubicBezTo>
                  <a:close/>
                  <a:moveTo>
                    <a:pt x="298" y="76"/>
                  </a:moveTo>
                  <a:lnTo>
                    <a:pt x="298" y="76"/>
                  </a:lnTo>
                  <a:cubicBezTo>
                    <a:pt x="291" y="96"/>
                    <a:pt x="283" y="115"/>
                    <a:pt x="283" y="137"/>
                  </a:cubicBezTo>
                  <a:cubicBezTo>
                    <a:pt x="283" y="160"/>
                    <a:pt x="291" y="180"/>
                    <a:pt x="298" y="199"/>
                  </a:cubicBezTo>
                  <a:cubicBezTo>
                    <a:pt x="268" y="183"/>
                    <a:pt x="242" y="164"/>
                    <a:pt x="212" y="137"/>
                  </a:cubicBezTo>
                  <a:cubicBezTo>
                    <a:pt x="242" y="111"/>
                    <a:pt x="268" y="92"/>
                    <a:pt x="298" y="76"/>
                  </a:cubicBezTo>
                  <a:close/>
                  <a:moveTo>
                    <a:pt x="532" y="199"/>
                  </a:moveTo>
                  <a:lnTo>
                    <a:pt x="532" y="199"/>
                  </a:lnTo>
                  <a:cubicBezTo>
                    <a:pt x="544" y="180"/>
                    <a:pt x="551" y="160"/>
                    <a:pt x="551" y="137"/>
                  </a:cubicBezTo>
                  <a:cubicBezTo>
                    <a:pt x="551" y="115"/>
                    <a:pt x="544" y="96"/>
                    <a:pt x="532" y="76"/>
                  </a:cubicBezTo>
                  <a:cubicBezTo>
                    <a:pt x="563" y="92"/>
                    <a:pt x="593" y="111"/>
                    <a:pt x="623" y="137"/>
                  </a:cubicBezTo>
                  <a:cubicBezTo>
                    <a:pt x="593" y="164"/>
                    <a:pt x="563" y="183"/>
                    <a:pt x="532" y="199"/>
                  </a:cubicBezTo>
                  <a:close/>
                  <a:moveTo>
                    <a:pt x="461" y="137"/>
                  </a:moveTo>
                  <a:lnTo>
                    <a:pt x="461" y="137"/>
                  </a:lnTo>
                  <a:cubicBezTo>
                    <a:pt x="461" y="160"/>
                    <a:pt x="442" y="183"/>
                    <a:pt x="415" y="183"/>
                  </a:cubicBezTo>
                  <a:cubicBezTo>
                    <a:pt x="393" y="183"/>
                    <a:pt x="374" y="160"/>
                    <a:pt x="374" y="137"/>
                  </a:cubicBezTo>
                  <a:cubicBezTo>
                    <a:pt x="374" y="115"/>
                    <a:pt x="393" y="96"/>
                    <a:pt x="415" y="96"/>
                  </a:cubicBezTo>
                  <a:cubicBezTo>
                    <a:pt x="442" y="96"/>
                    <a:pt x="461" y="115"/>
                    <a:pt x="461" y="137"/>
                  </a:cubicBezTo>
                  <a:close/>
                  <a:moveTo>
                    <a:pt x="838" y="913"/>
                  </a:moveTo>
                  <a:lnTo>
                    <a:pt x="838" y="913"/>
                  </a:lnTo>
                  <a:cubicBezTo>
                    <a:pt x="838" y="325"/>
                    <a:pt x="838" y="325"/>
                    <a:pt x="838" y="32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283" y="913"/>
                    <a:pt x="283" y="913"/>
                    <a:pt x="283" y="913"/>
                  </a:cubicBezTo>
                  <a:cubicBezTo>
                    <a:pt x="283" y="970"/>
                    <a:pt x="283" y="970"/>
                    <a:pt x="283" y="970"/>
                  </a:cubicBezTo>
                  <a:cubicBezTo>
                    <a:pt x="208" y="970"/>
                    <a:pt x="208" y="970"/>
                    <a:pt x="208" y="970"/>
                  </a:cubicBezTo>
                  <a:cubicBezTo>
                    <a:pt x="208" y="1016"/>
                    <a:pt x="208" y="1016"/>
                    <a:pt x="208" y="1016"/>
                  </a:cubicBezTo>
                  <a:cubicBezTo>
                    <a:pt x="630" y="1016"/>
                    <a:pt x="630" y="1016"/>
                    <a:pt x="630" y="1016"/>
                  </a:cubicBezTo>
                  <a:cubicBezTo>
                    <a:pt x="630" y="970"/>
                    <a:pt x="630" y="970"/>
                    <a:pt x="630" y="970"/>
                  </a:cubicBezTo>
                  <a:cubicBezTo>
                    <a:pt x="555" y="970"/>
                    <a:pt x="555" y="970"/>
                    <a:pt x="555" y="970"/>
                  </a:cubicBezTo>
                  <a:cubicBezTo>
                    <a:pt x="555" y="913"/>
                    <a:pt x="555" y="913"/>
                    <a:pt x="555" y="913"/>
                  </a:cubicBezTo>
                  <a:lnTo>
                    <a:pt x="838" y="913"/>
                  </a:lnTo>
                  <a:close/>
                  <a:moveTo>
                    <a:pt x="45" y="867"/>
                  </a:moveTo>
                  <a:lnTo>
                    <a:pt x="45" y="867"/>
                  </a:lnTo>
                  <a:cubicBezTo>
                    <a:pt x="45" y="371"/>
                    <a:pt x="45" y="371"/>
                    <a:pt x="45" y="371"/>
                  </a:cubicBezTo>
                  <a:cubicBezTo>
                    <a:pt x="793" y="371"/>
                    <a:pt x="793" y="371"/>
                    <a:pt x="793" y="371"/>
                  </a:cubicBezTo>
                  <a:cubicBezTo>
                    <a:pt x="793" y="867"/>
                    <a:pt x="793" y="867"/>
                    <a:pt x="793" y="867"/>
                  </a:cubicBezTo>
                  <a:lnTo>
                    <a:pt x="45" y="867"/>
                  </a:lnTo>
                  <a:close/>
                  <a:moveTo>
                    <a:pt x="664" y="588"/>
                  </a:moveTo>
                  <a:lnTo>
                    <a:pt x="664" y="588"/>
                  </a:lnTo>
                  <a:cubicBezTo>
                    <a:pt x="676" y="584"/>
                    <a:pt x="676" y="584"/>
                    <a:pt x="676" y="584"/>
                  </a:cubicBezTo>
                  <a:cubicBezTo>
                    <a:pt x="664" y="604"/>
                    <a:pt x="664" y="604"/>
                    <a:pt x="664" y="604"/>
                  </a:cubicBezTo>
                  <a:cubicBezTo>
                    <a:pt x="664" y="638"/>
                    <a:pt x="634" y="680"/>
                    <a:pt x="585" y="680"/>
                  </a:cubicBezTo>
                  <a:cubicBezTo>
                    <a:pt x="570" y="680"/>
                    <a:pt x="555" y="676"/>
                    <a:pt x="544" y="668"/>
                  </a:cubicBezTo>
                  <a:cubicBezTo>
                    <a:pt x="547" y="668"/>
                    <a:pt x="551" y="668"/>
                    <a:pt x="555" y="668"/>
                  </a:cubicBezTo>
                  <a:lnTo>
                    <a:pt x="555" y="668"/>
                  </a:lnTo>
                  <a:cubicBezTo>
                    <a:pt x="559" y="668"/>
                    <a:pt x="559" y="668"/>
                    <a:pt x="563" y="668"/>
                  </a:cubicBezTo>
                  <a:lnTo>
                    <a:pt x="563" y="668"/>
                  </a:lnTo>
                  <a:cubicBezTo>
                    <a:pt x="566" y="668"/>
                    <a:pt x="566" y="665"/>
                    <a:pt x="570" y="665"/>
                  </a:cubicBezTo>
                  <a:cubicBezTo>
                    <a:pt x="574" y="665"/>
                    <a:pt x="581" y="661"/>
                    <a:pt x="581" y="657"/>
                  </a:cubicBezTo>
                  <a:cubicBezTo>
                    <a:pt x="529" y="634"/>
                    <a:pt x="555" y="577"/>
                    <a:pt x="555" y="577"/>
                  </a:cubicBezTo>
                  <a:lnTo>
                    <a:pt x="555" y="577"/>
                  </a:lnTo>
                  <a:lnTo>
                    <a:pt x="555" y="577"/>
                  </a:lnTo>
                  <a:lnTo>
                    <a:pt x="555" y="577"/>
                  </a:lnTo>
                  <a:lnTo>
                    <a:pt x="555" y="577"/>
                  </a:lnTo>
                  <a:cubicBezTo>
                    <a:pt x="566" y="592"/>
                    <a:pt x="585" y="604"/>
                    <a:pt x="608" y="607"/>
                  </a:cubicBezTo>
                  <a:cubicBezTo>
                    <a:pt x="608" y="604"/>
                    <a:pt x="608" y="604"/>
                    <a:pt x="608" y="600"/>
                  </a:cubicBezTo>
                  <a:cubicBezTo>
                    <a:pt x="608" y="584"/>
                    <a:pt x="619" y="573"/>
                    <a:pt x="634" y="573"/>
                  </a:cubicBezTo>
                  <a:cubicBezTo>
                    <a:pt x="642" y="573"/>
                    <a:pt x="649" y="577"/>
                    <a:pt x="657" y="581"/>
                  </a:cubicBezTo>
                  <a:cubicBezTo>
                    <a:pt x="672" y="573"/>
                    <a:pt x="672" y="573"/>
                    <a:pt x="672" y="573"/>
                  </a:cubicBezTo>
                  <a:lnTo>
                    <a:pt x="664" y="588"/>
                  </a:lnTo>
                  <a:close/>
                  <a:moveTo>
                    <a:pt x="608" y="474"/>
                  </a:moveTo>
                  <a:lnTo>
                    <a:pt x="608" y="474"/>
                  </a:lnTo>
                  <a:cubicBezTo>
                    <a:pt x="529" y="474"/>
                    <a:pt x="464" y="539"/>
                    <a:pt x="464" y="619"/>
                  </a:cubicBezTo>
                  <a:cubicBezTo>
                    <a:pt x="464" y="699"/>
                    <a:pt x="529" y="764"/>
                    <a:pt x="608" y="764"/>
                  </a:cubicBezTo>
                  <a:cubicBezTo>
                    <a:pt x="687" y="764"/>
                    <a:pt x="751" y="699"/>
                    <a:pt x="751" y="619"/>
                  </a:cubicBezTo>
                  <a:cubicBezTo>
                    <a:pt x="751" y="539"/>
                    <a:pt x="687" y="474"/>
                    <a:pt x="608" y="474"/>
                  </a:cubicBezTo>
                  <a:close/>
                  <a:moveTo>
                    <a:pt x="608" y="730"/>
                  </a:moveTo>
                  <a:lnTo>
                    <a:pt x="608" y="730"/>
                  </a:lnTo>
                  <a:cubicBezTo>
                    <a:pt x="547" y="730"/>
                    <a:pt x="498" y="680"/>
                    <a:pt x="498" y="619"/>
                  </a:cubicBezTo>
                  <a:cubicBezTo>
                    <a:pt x="498" y="558"/>
                    <a:pt x="547" y="508"/>
                    <a:pt x="608" y="508"/>
                  </a:cubicBezTo>
                  <a:cubicBezTo>
                    <a:pt x="668" y="508"/>
                    <a:pt x="717" y="558"/>
                    <a:pt x="717" y="619"/>
                  </a:cubicBezTo>
                  <a:cubicBezTo>
                    <a:pt x="717" y="680"/>
                    <a:pt x="668" y="730"/>
                    <a:pt x="608" y="730"/>
                  </a:cubicBezTo>
                  <a:close/>
                  <a:moveTo>
                    <a:pt x="230" y="474"/>
                  </a:moveTo>
                  <a:lnTo>
                    <a:pt x="230" y="474"/>
                  </a:lnTo>
                  <a:cubicBezTo>
                    <a:pt x="151" y="474"/>
                    <a:pt x="87" y="539"/>
                    <a:pt x="87" y="619"/>
                  </a:cubicBezTo>
                  <a:cubicBezTo>
                    <a:pt x="87" y="699"/>
                    <a:pt x="151" y="764"/>
                    <a:pt x="230" y="764"/>
                  </a:cubicBezTo>
                  <a:cubicBezTo>
                    <a:pt x="310" y="764"/>
                    <a:pt x="374" y="699"/>
                    <a:pt x="374" y="619"/>
                  </a:cubicBezTo>
                  <a:cubicBezTo>
                    <a:pt x="374" y="539"/>
                    <a:pt x="310" y="474"/>
                    <a:pt x="230" y="474"/>
                  </a:cubicBezTo>
                  <a:close/>
                  <a:moveTo>
                    <a:pt x="242" y="730"/>
                  </a:moveTo>
                  <a:lnTo>
                    <a:pt x="242" y="730"/>
                  </a:lnTo>
                  <a:cubicBezTo>
                    <a:pt x="242" y="638"/>
                    <a:pt x="242" y="638"/>
                    <a:pt x="242" y="638"/>
                  </a:cubicBezTo>
                  <a:cubicBezTo>
                    <a:pt x="268" y="638"/>
                    <a:pt x="268" y="638"/>
                    <a:pt x="268" y="638"/>
                  </a:cubicBezTo>
                  <a:cubicBezTo>
                    <a:pt x="268" y="611"/>
                    <a:pt x="268" y="611"/>
                    <a:pt x="268" y="611"/>
                  </a:cubicBezTo>
                  <a:cubicBezTo>
                    <a:pt x="242" y="611"/>
                    <a:pt x="242" y="611"/>
                    <a:pt x="242" y="611"/>
                  </a:cubicBezTo>
                  <a:cubicBezTo>
                    <a:pt x="242" y="607"/>
                    <a:pt x="242" y="607"/>
                    <a:pt x="242" y="607"/>
                  </a:cubicBezTo>
                  <a:cubicBezTo>
                    <a:pt x="242" y="588"/>
                    <a:pt x="257" y="584"/>
                    <a:pt x="268" y="584"/>
                  </a:cubicBezTo>
                  <a:cubicBezTo>
                    <a:pt x="272" y="584"/>
                    <a:pt x="272" y="588"/>
                    <a:pt x="272" y="588"/>
                  </a:cubicBezTo>
                  <a:cubicBezTo>
                    <a:pt x="272" y="561"/>
                    <a:pt x="272" y="561"/>
                    <a:pt x="272" y="561"/>
                  </a:cubicBezTo>
                  <a:cubicBezTo>
                    <a:pt x="272" y="561"/>
                    <a:pt x="268" y="558"/>
                    <a:pt x="261" y="558"/>
                  </a:cubicBezTo>
                  <a:cubicBezTo>
                    <a:pt x="245" y="558"/>
                    <a:pt x="212" y="565"/>
                    <a:pt x="212" y="607"/>
                  </a:cubicBezTo>
                  <a:cubicBezTo>
                    <a:pt x="212" y="611"/>
                    <a:pt x="212" y="611"/>
                    <a:pt x="212" y="611"/>
                  </a:cubicBezTo>
                  <a:cubicBezTo>
                    <a:pt x="196" y="611"/>
                    <a:pt x="196" y="611"/>
                    <a:pt x="196" y="611"/>
                  </a:cubicBezTo>
                  <a:cubicBezTo>
                    <a:pt x="196" y="638"/>
                    <a:pt x="196" y="638"/>
                    <a:pt x="196" y="638"/>
                  </a:cubicBezTo>
                  <a:cubicBezTo>
                    <a:pt x="212" y="638"/>
                    <a:pt x="212" y="638"/>
                    <a:pt x="212" y="638"/>
                  </a:cubicBezTo>
                  <a:cubicBezTo>
                    <a:pt x="212" y="730"/>
                    <a:pt x="212" y="730"/>
                    <a:pt x="212" y="730"/>
                  </a:cubicBezTo>
                  <a:cubicBezTo>
                    <a:pt x="159" y="718"/>
                    <a:pt x="121" y="672"/>
                    <a:pt x="121" y="619"/>
                  </a:cubicBezTo>
                  <a:cubicBezTo>
                    <a:pt x="121" y="558"/>
                    <a:pt x="170" y="508"/>
                    <a:pt x="230" y="508"/>
                  </a:cubicBezTo>
                  <a:cubicBezTo>
                    <a:pt x="291" y="508"/>
                    <a:pt x="340" y="558"/>
                    <a:pt x="340" y="619"/>
                  </a:cubicBezTo>
                  <a:cubicBezTo>
                    <a:pt x="340" y="676"/>
                    <a:pt x="298" y="722"/>
                    <a:pt x="242" y="73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0" name="Group 219"/>
          <p:cNvGrpSpPr/>
          <p:nvPr/>
        </p:nvGrpSpPr>
        <p:grpSpPr>
          <a:xfrm>
            <a:off x="3493086" y="2279374"/>
            <a:ext cx="301625" cy="366713"/>
            <a:chOff x="3470387" y="2243976"/>
            <a:chExt cx="301625" cy="366713"/>
          </a:xfrm>
        </p:grpSpPr>
        <p:sp>
          <p:nvSpPr>
            <p:cNvPr id="221" name="Freeform 665"/>
            <p:cNvSpPr>
              <a:spLocks noChangeArrowheads="1"/>
            </p:cNvSpPr>
            <p:nvPr/>
          </p:nvSpPr>
          <p:spPr bwMode="auto">
            <a:xfrm>
              <a:off x="3478324" y="2253501"/>
              <a:ext cx="285750" cy="312738"/>
            </a:xfrm>
            <a:custGeom>
              <a:avLst/>
              <a:gdLst>
                <a:gd name="T0" fmla="*/ 792 w 793"/>
                <a:gd name="T1" fmla="*/ 867 h 868"/>
                <a:gd name="T2" fmla="*/ 792 w 793"/>
                <a:gd name="T3" fmla="*/ 867 h 868"/>
                <a:gd name="T4" fmla="*/ 0 w 793"/>
                <a:gd name="T5" fmla="*/ 867 h 868"/>
                <a:gd name="T6" fmla="*/ 0 w 793"/>
                <a:gd name="T7" fmla="*/ 325 h 868"/>
                <a:gd name="T8" fmla="*/ 792 w 793"/>
                <a:gd name="T9" fmla="*/ 325 h 868"/>
                <a:gd name="T10" fmla="*/ 792 w 793"/>
                <a:gd name="T11" fmla="*/ 867 h 868"/>
                <a:gd name="T12" fmla="*/ 158 w 793"/>
                <a:gd name="T13" fmla="*/ 114 h 868"/>
                <a:gd name="T14" fmla="*/ 158 w 793"/>
                <a:gd name="T15" fmla="*/ 114 h 868"/>
                <a:gd name="T16" fmla="*/ 396 w 793"/>
                <a:gd name="T17" fmla="*/ 229 h 868"/>
                <a:gd name="T18" fmla="*/ 634 w 793"/>
                <a:gd name="T19" fmla="*/ 114 h 868"/>
                <a:gd name="T20" fmla="*/ 396 w 793"/>
                <a:gd name="T21" fmla="*/ 0 h 868"/>
                <a:gd name="T22" fmla="*/ 158 w 793"/>
                <a:gd name="T23" fmla="*/ 114 h 868"/>
                <a:gd name="T24" fmla="*/ 792 w 793"/>
                <a:gd name="T25" fmla="*/ 867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868">
                  <a:moveTo>
                    <a:pt x="792" y="867"/>
                  </a:moveTo>
                  <a:lnTo>
                    <a:pt x="792" y="867"/>
                  </a:lnTo>
                  <a:cubicBezTo>
                    <a:pt x="0" y="867"/>
                    <a:pt x="0" y="867"/>
                    <a:pt x="0" y="867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792" y="325"/>
                    <a:pt x="792" y="325"/>
                    <a:pt x="792" y="325"/>
                  </a:cubicBezTo>
                  <a:cubicBezTo>
                    <a:pt x="792" y="867"/>
                    <a:pt x="792" y="867"/>
                    <a:pt x="792" y="867"/>
                  </a:cubicBezTo>
                  <a:lnTo>
                    <a:pt x="158" y="114"/>
                  </a:lnTo>
                  <a:lnTo>
                    <a:pt x="158" y="114"/>
                  </a:lnTo>
                  <a:cubicBezTo>
                    <a:pt x="245" y="199"/>
                    <a:pt x="324" y="229"/>
                    <a:pt x="396" y="229"/>
                  </a:cubicBezTo>
                  <a:cubicBezTo>
                    <a:pt x="464" y="229"/>
                    <a:pt x="547" y="199"/>
                    <a:pt x="634" y="114"/>
                  </a:cubicBezTo>
                  <a:cubicBezTo>
                    <a:pt x="547" y="31"/>
                    <a:pt x="464" y="0"/>
                    <a:pt x="396" y="0"/>
                  </a:cubicBezTo>
                  <a:cubicBezTo>
                    <a:pt x="324" y="0"/>
                    <a:pt x="245" y="31"/>
                    <a:pt x="158" y="114"/>
                  </a:cubicBezTo>
                  <a:lnTo>
                    <a:pt x="792" y="8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666"/>
            <p:cNvSpPr>
              <a:spLocks noChangeArrowheads="1"/>
            </p:cNvSpPr>
            <p:nvPr/>
          </p:nvSpPr>
          <p:spPr bwMode="auto">
            <a:xfrm>
              <a:off x="3621199" y="2369389"/>
              <a:ext cx="142875" cy="195262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667"/>
            <p:cNvSpPr>
              <a:spLocks noChangeArrowheads="1"/>
            </p:cNvSpPr>
            <p:nvPr/>
          </p:nvSpPr>
          <p:spPr bwMode="auto">
            <a:xfrm>
              <a:off x="3621199" y="2369389"/>
              <a:ext cx="142875" cy="195262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668"/>
            <p:cNvSpPr>
              <a:spLocks noChangeArrowheads="1"/>
            </p:cNvSpPr>
            <p:nvPr/>
          </p:nvSpPr>
          <p:spPr bwMode="auto">
            <a:xfrm>
              <a:off x="3470387" y="2243976"/>
              <a:ext cx="301625" cy="366713"/>
            </a:xfrm>
            <a:custGeom>
              <a:avLst/>
              <a:gdLst>
                <a:gd name="T0" fmla="*/ 672 w 839"/>
                <a:gd name="T1" fmla="*/ 122 h 1017"/>
                <a:gd name="T2" fmla="*/ 419 w 839"/>
                <a:gd name="T3" fmla="*/ 0 h 1017"/>
                <a:gd name="T4" fmla="*/ 166 w 839"/>
                <a:gd name="T5" fmla="*/ 122 h 1017"/>
                <a:gd name="T6" fmla="*/ 166 w 839"/>
                <a:gd name="T7" fmla="*/ 153 h 1017"/>
                <a:gd name="T8" fmla="*/ 672 w 839"/>
                <a:gd name="T9" fmla="*/ 153 h 1017"/>
                <a:gd name="T10" fmla="*/ 672 w 839"/>
                <a:gd name="T11" fmla="*/ 122 h 1017"/>
                <a:gd name="T12" fmla="*/ 415 w 839"/>
                <a:gd name="T13" fmla="*/ 229 h 1017"/>
                <a:gd name="T14" fmla="*/ 415 w 839"/>
                <a:gd name="T15" fmla="*/ 50 h 1017"/>
                <a:gd name="T16" fmla="*/ 415 w 839"/>
                <a:gd name="T17" fmla="*/ 229 h 1017"/>
                <a:gd name="T18" fmla="*/ 298 w 839"/>
                <a:gd name="T19" fmla="*/ 76 h 1017"/>
                <a:gd name="T20" fmla="*/ 298 w 839"/>
                <a:gd name="T21" fmla="*/ 199 h 1017"/>
                <a:gd name="T22" fmla="*/ 298 w 839"/>
                <a:gd name="T23" fmla="*/ 76 h 1017"/>
                <a:gd name="T24" fmla="*/ 532 w 839"/>
                <a:gd name="T25" fmla="*/ 199 h 1017"/>
                <a:gd name="T26" fmla="*/ 532 w 839"/>
                <a:gd name="T27" fmla="*/ 76 h 1017"/>
                <a:gd name="T28" fmla="*/ 532 w 839"/>
                <a:gd name="T29" fmla="*/ 199 h 1017"/>
                <a:gd name="T30" fmla="*/ 461 w 839"/>
                <a:gd name="T31" fmla="*/ 137 h 1017"/>
                <a:gd name="T32" fmla="*/ 374 w 839"/>
                <a:gd name="T33" fmla="*/ 137 h 1017"/>
                <a:gd name="T34" fmla="*/ 461 w 839"/>
                <a:gd name="T35" fmla="*/ 137 h 1017"/>
                <a:gd name="T36" fmla="*/ 838 w 839"/>
                <a:gd name="T37" fmla="*/ 913 h 1017"/>
                <a:gd name="T38" fmla="*/ 0 w 839"/>
                <a:gd name="T39" fmla="*/ 325 h 1017"/>
                <a:gd name="T40" fmla="*/ 283 w 839"/>
                <a:gd name="T41" fmla="*/ 913 h 1017"/>
                <a:gd name="T42" fmla="*/ 208 w 839"/>
                <a:gd name="T43" fmla="*/ 970 h 1017"/>
                <a:gd name="T44" fmla="*/ 630 w 839"/>
                <a:gd name="T45" fmla="*/ 1016 h 1017"/>
                <a:gd name="T46" fmla="*/ 555 w 839"/>
                <a:gd name="T47" fmla="*/ 970 h 1017"/>
                <a:gd name="T48" fmla="*/ 838 w 839"/>
                <a:gd name="T49" fmla="*/ 913 h 1017"/>
                <a:gd name="T50" fmla="*/ 45 w 839"/>
                <a:gd name="T51" fmla="*/ 867 h 1017"/>
                <a:gd name="T52" fmla="*/ 793 w 839"/>
                <a:gd name="T53" fmla="*/ 371 h 1017"/>
                <a:gd name="T54" fmla="*/ 45 w 839"/>
                <a:gd name="T55" fmla="*/ 867 h 1017"/>
                <a:gd name="T56" fmla="*/ 664 w 839"/>
                <a:gd name="T57" fmla="*/ 588 h 1017"/>
                <a:gd name="T58" fmla="*/ 664 w 839"/>
                <a:gd name="T59" fmla="*/ 604 h 1017"/>
                <a:gd name="T60" fmla="*/ 544 w 839"/>
                <a:gd name="T61" fmla="*/ 668 h 1017"/>
                <a:gd name="T62" fmla="*/ 555 w 839"/>
                <a:gd name="T63" fmla="*/ 668 h 1017"/>
                <a:gd name="T64" fmla="*/ 563 w 839"/>
                <a:gd name="T65" fmla="*/ 668 h 1017"/>
                <a:gd name="T66" fmla="*/ 581 w 839"/>
                <a:gd name="T67" fmla="*/ 657 h 1017"/>
                <a:gd name="T68" fmla="*/ 555 w 839"/>
                <a:gd name="T69" fmla="*/ 577 h 1017"/>
                <a:gd name="T70" fmla="*/ 555 w 839"/>
                <a:gd name="T71" fmla="*/ 577 h 1017"/>
                <a:gd name="T72" fmla="*/ 608 w 839"/>
                <a:gd name="T73" fmla="*/ 607 h 1017"/>
                <a:gd name="T74" fmla="*/ 634 w 839"/>
                <a:gd name="T75" fmla="*/ 573 h 1017"/>
                <a:gd name="T76" fmla="*/ 672 w 839"/>
                <a:gd name="T77" fmla="*/ 573 h 1017"/>
                <a:gd name="T78" fmla="*/ 608 w 839"/>
                <a:gd name="T79" fmla="*/ 474 h 1017"/>
                <a:gd name="T80" fmla="*/ 464 w 839"/>
                <a:gd name="T81" fmla="*/ 619 h 1017"/>
                <a:gd name="T82" fmla="*/ 751 w 839"/>
                <a:gd name="T83" fmla="*/ 619 h 1017"/>
                <a:gd name="T84" fmla="*/ 608 w 839"/>
                <a:gd name="T85" fmla="*/ 730 h 1017"/>
                <a:gd name="T86" fmla="*/ 498 w 839"/>
                <a:gd name="T87" fmla="*/ 619 h 1017"/>
                <a:gd name="T88" fmla="*/ 717 w 839"/>
                <a:gd name="T89" fmla="*/ 619 h 1017"/>
                <a:gd name="T90" fmla="*/ 230 w 839"/>
                <a:gd name="T91" fmla="*/ 474 h 1017"/>
                <a:gd name="T92" fmla="*/ 87 w 839"/>
                <a:gd name="T93" fmla="*/ 619 h 1017"/>
                <a:gd name="T94" fmla="*/ 374 w 839"/>
                <a:gd name="T95" fmla="*/ 619 h 1017"/>
                <a:gd name="T96" fmla="*/ 242 w 839"/>
                <a:gd name="T97" fmla="*/ 730 h 1017"/>
                <a:gd name="T98" fmla="*/ 242 w 839"/>
                <a:gd name="T99" fmla="*/ 638 h 1017"/>
                <a:gd name="T100" fmla="*/ 268 w 839"/>
                <a:gd name="T101" fmla="*/ 611 h 1017"/>
                <a:gd name="T102" fmla="*/ 242 w 839"/>
                <a:gd name="T103" fmla="*/ 607 h 1017"/>
                <a:gd name="T104" fmla="*/ 272 w 839"/>
                <a:gd name="T105" fmla="*/ 588 h 1017"/>
                <a:gd name="T106" fmla="*/ 261 w 839"/>
                <a:gd name="T107" fmla="*/ 558 h 1017"/>
                <a:gd name="T108" fmla="*/ 212 w 839"/>
                <a:gd name="T109" fmla="*/ 611 h 1017"/>
                <a:gd name="T110" fmla="*/ 196 w 839"/>
                <a:gd name="T111" fmla="*/ 638 h 1017"/>
                <a:gd name="T112" fmla="*/ 212 w 839"/>
                <a:gd name="T113" fmla="*/ 730 h 1017"/>
                <a:gd name="T114" fmla="*/ 230 w 839"/>
                <a:gd name="T115" fmla="*/ 508 h 1017"/>
                <a:gd name="T116" fmla="*/ 242 w 839"/>
                <a:gd name="T117" fmla="*/ 73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9" h="1017">
                  <a:moveTo>
                    <a:pt x="672" y="122"/>
                  </a:moveTo>
                  <a:lnTo>
                    <a:pt x="672" y="122"/>
                  </a:lnTo>
                  <a:cubicBezTo>
                    <a:pt x="589" y="42"/>
                    <a:pt x="506" y="0"/>
                    <a:pt x="419" y="0"/>
                  </a:cubicBezTo>
                  <a:lnTo>
                    <a:pt x="419" y="0"/>
                  </a:lnTo>
                  <a:lnTo>
                    <a:pt x="419" y="0"/>
                  </a:lnTo>
                  <a:cubicBezTo>
                    <a:pt x="332" y="0"/>
                    <a:pt x="245" y="42"/>
                    <a:pt x="166" y="122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245" y="233"/>
                    <a:pt x="332" y="275"/>
                    <a:pt x="419" y="275"/>
                  </a:cubicBezTo>
                  <a:cubicBezTo>
                    <a:pt x="506" y="275"/>
                    <a:pt x="589" y="233"/>
                    <a:pt x="672" y="153"/>
                  </a:cubicBezTo>
                  <a:cubicBezTo>
                    <a:pt x="687" y="137"/>
                    <a:pt x="687" y="137"/>
                    <a:pt x="687" y="137"/>
                  </a:cubicBezTo>
                  <a:lnTo>
                    <a:pt x="672" y="122"/>
                  </a:lnTo>
                  <a:close/>
                  <a:moveTo>
                    <a:pt x="415" y="229"/>
                  </a:moveTo>
                  <a:lnTo>
                    <a:pt x="415" y="229"/>
                  </a:lnTo>
                  <a:cubicBezTo>
                    <a:pt x="366" y="229"/>
                    <a:pt x="328" y="187"/>
                    <a:pt x="328" y="137"/>
                  </a:cubicBezTo>
                  <a:cubicBezTo>
                    <a:pt x="328" y="88"/>
                    <a:pt x="366" y="50"/>
                    <a:pt x="415" y="50"/>
                  </a:cubicBezTo>
                  <a:cubicBezTo>
                    <a:pt x="464" y="50"/>
                    <a:pt x="506" y="88"/>
                    <a:pt x="506" y="137"/>
                  </a:cubicBezTo>
                  <a:cubicBezTo>
                    <a:pt x="506" y="187"/>
                    <a:pt x="464" y="229"/>
                    <a:pt x="415" y="229"/>
                  </a:cubicBezTo>
                  <a:close/>
                  <a:moveTo>
                    <a:pt x="298" y="76"/>
                  </a:moveTo>
                  <a:lnTo>
                    <a:pt x="298" y="76"/>
                  </a:lnTo>
                  <a:cubicBezTo>
                    <a:pt x="291" y="96"/>
                    <a:pt x="283" y="115"/>
                    <a:pt x="283" y="137"/>
                  </a:cubicBezTo>
                  <a:cubicBezTo>
                    <a:pt x="283" y="160"/>
                    <a:pt x="291" y="180"/>
                    <a:pt x="298" y="199"/>
                  </a:cubicBezTo>
                  <a:cubicBezTo>
                    <a:pt x="268" y="183"/>
                    <a:pt x="242" y="164"/>
                    <a:pt x="212" y="137"/>
                  </a:cubicBezTo>
                  <a:cubicBezTo>
                    <a:pt x="242" y="111"/>
                    <a:pt x="268" y="92"/>
                    <a:pt x="298" y="76"/>
                  </a:cubicBezTo>
                  <a:close/>
                  <a:moveTo>
                    <a:pt x="532" y="199"/>
                  </a:moveTo>
                  <a:lnTo>
                    <a:pt x="532" y="199"/>
                  </a:lnTo>
                  <a:cubicBezTo>
                    <a:pt x="544" y="180"/>
                    <a:pt x="551" y="160"/>
                    <a:pt x="551" y="137"/>
                  </a:cubicBezTo>
                  <a:cubicBezTo>
                    <a:pt x="551" y="115"/>
                    <a:pt x="544" y="96"/>
                    <a:pt x="532" y="76"/>
                  </a:cubicBezTo>
                  <a:cubicBezTo>
                    <a:pt x="563" y="92"/>
                    <a:pt x="593" y="111"/>
                    <a:pt x="623" y="137"/>
                  </a:cubicBezTo>
                  <a:cubicBezTo>
                    <a:pt x="593" y="164"/>
                    <a:pt x="563" y="183"/>
                    <a:pt x="532" y="199"/>
                  </a:cubicBezTo>
                  <a:close/>
                  <a:moveTo>
                    <a:pt x="461" y="137"/>
                  </a:moveTo>
                  <a:lnTo>
                    <a:pt x="461" y="137"/>
                  </a:lnTo>
                  <a:cubicBezTo>
                    <a:pt x="461" y="160"/>
                    <a:pt x="442" y="183"/>
                    <a:pt x="415" y="183"/>
                  </a:cubicBezTo>
                  <a:cubicBezTo>
                    <a:pt x="393" y="183"/>
                    <a:pt x="374" y="160"/>
                    <a:pt x="374" y="137"/>
                  </a:cubicBezTo>
                  <a:cubicBezTo>
                    <a:pt x="374" y="115"/>
                    <a:pt x="393" y="96"/>
                    <a:pt x="415" y="96"/>
                  </a:cubicBezTo>
                  <a:cubicBezTo>
                    <a:pt x="442" y="96"/>
                    <a:pt x="461" y="115"/>
                    <a:pt x="461" y="137"/>
                  </a:cubicBezTo>
                  <a:close/>
                  <a:moveTo>
                    <a:pt x="838" y="913"/>
                  </a:moveTo>
                  <a:lnTo>
                    <a:pt x="838" y="913"/>
                  </a:lnTo>
                  <a:cubicBezTo>
                    <a:pt x="838" y="325"/>
                    <a:pt x="838" y="325"/>
                    <a:pt x="838" y="32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283" y="913"/>
                    <a:pt x="283" y="913"/>
                    <a:pt x="283" y="913"/>
                  </a:cubicBezTo>
                  <a:cubicBezTo>
                    <a:pt x="283" y="970"/>
                    <a:pt x="283" y="970"/>
                    <a:pt x="283" y="970"/>
                  </a:cubicBezTo>
                  <a:cubicBezTo>
                    <a:pt x="208" y="970"/>
                    <a:pt x="208" y="970"/>
                    <a:pt x="208" y="970"/>
                  </a:cubicBezTo>
                  <a:cubicBezTo>
                    <a:pt x="208" y="1016"/>
                    <a:pt x="208" y="1016"/>
                    <a:pt x="208" y="1016"/>
                  </a:cubicBezTo>
                  <a:cubicBezTo>
                    <a:pt x="630" y="1016"/>
                    <a:pt x="630" y="1016"/>
                    <a:pt x="630" y="1016"/>
                  </a:cubicBezTo>
                  <a:cubicBezTo>
                    <a:pt x="630" y="970"/>
                    <a:pt x="630" y="970"/>
                    <a:pt x="630" y="970"/>
                  </a:cubicBezTo>
                  <a:cubicBezTo>
                    <a:pt x="555" y="970"/>
                    <a:pt x="555" y="970"/>
                    <a:pt x="555" y="970"/>
                  </a:cubicBezTo>
                  <a:cubicBezTo>
                    <a:pt x="555" y="913"/>
                    <a:pt x="555" y="913"/>
                    <a:pt x="555" y="913"/>
                  </a:cubicBezTo>
                  <a:lnTo>
                    <a:pt x="838" y="913"/>
                  </a:lnTo>
                  <a:close/>
                  <a:moveTo>
                    <a:pt x="45" y="867"/>
                  </a:moveTo>
                  <a:lnTo>
                    <a:pt x="45" y="867"/>
                  </a:lnTo>
                  <a:cubicBezTo>
                    <a:pt x="45" y="371"/>
                    <a:pt x="45" y="371"/>
                    <a:pt x="45" y="371"/>
                  </a:cubicBezTo>
                  <a:cubicBezTo>
                    <a:pt x="793" y="371"/>
                    <a:pt x="793" y="371"/>
                    <a:pt x="793" y="371"/>
                  </a:cubicBezTo>
                  <a:cubicBezTo>
                    <a:pt x="793" y="867"/>
                    <a:pt x="793" y="867"/>
                    <a:pt x="793" y="867"/>
                  </a:cubicBezTo>
                  <a:lnTo>
                    <a:pt x="45" y="867"/>
                  </a:lnTo>
                  <a:close/>
                  <a:moveTo>
                    <a:pt x="664" y="588"/>
                  </a:moveTo>
                  <a:lnTo>
                    <a:pt x="664" y="588"/>
                  </a:lnTo>
                  <a:cubicBezTo>
                    <a:pt x="676" y="584"/>
                    <a:pt x="676" y="584"/>
                    <a:pt x="676" y="584"/>
                  </a:cubicBezTo>
                  <a:cubicBezTo>
                    <a:pt x="664" y="604"/>
                    <a:pt x="664" y="604"/>
                    <a:pt x="664" y="604"/>
                  </a:cubicBezTo>
                  <a:cubicBezTo>
                    <a:pt x="664" y="638"/>
                    <a:pt x="634" y="680"/>
                    <a:pt x="585" y="680"/>
                  </a:cubicBezTo>
                  <a:cubicBezTo>
                    <a:pt x="570" y="680"/>
                    <a:pt x="555" y="676"/>
                    <a:pt x="544" y="668"/>
                  </a:cubicBezTo>
                  <a:cubicBezTo>
                    <a:pt x="547" y="668"/>
                    <a:pt x="551" y="668"/>
                    <a:pt x="555" y="668"/>
                  </a:cubicBezTo>
                  <a:lnTo>
                    <a:pt x="555" y="668"/>
                  </a:lnTo>
                  <a:cubicBezTo>
                    <a:pt x="559" y="668"/>
                    <a:pt x="559" y="668"/>
                    <a:pt x="563" y="668"/>
                  </a:cubicBezTo>
                  <a:lnTo>
                    <a:pt x="563" y="668"/>
                  </a:lnTo>
                  <a:cubicBezTo>
                    <a:pt x="566" y="668"/>
                    <a:pt x="566" y="665"/>
                    <a:pt x="570" y="665"/>
                  </a:cubicBezTo>
                  <a:cubicBezTo>
                    <a:pt x="574" y="665"/>
                    <a:pt x="581" y="661"/>
                    <a:pt x="581" y="657"/>
                  </a:cubicBezTo>
                  <a:cubicBezTo>
                    <a:pt x="529" y="634"/>
                    <a:pt x="555" y="577"/>
                    <a:pt x="555" y="577"/>
                  </a:cubicBezTo>
                  <a:lnTo>
                    <a:pt x="555" y="577"/>
                  </a:lnTo>
                  <a:lnTo>
                    <a:pt x="555" y="577"/>
                  </a:lnTo>
                  <a:lnTo>
                    <a:pt x="555" y="577"/>
                  </a:lnTo>
                  <a:lnTo>
                    <a:pt x="555" y="577"/>
                  </a:lnTo>
                  <a:cubicBezTo>
                    <a:pt x="566" y="592"/>
                    <a:pt x="585" y="604"/>
                    <a:pt x="608" y="607"/>
                  </a:cubicBezTo>
                  <a:cubicBezTo>
                    <a:pt x="608" y="604"/>
                    <a:pt x="608" y="604"/>
                    <a:pt x="608" y="600"/>
                  </a:cubicBezTo>
                  <a:cubicBezTo>
                    <a:pt x="608" y="584"/>
                    <a:pt x="619" y="573"/>
                    <a:pt x="634" y="573"/>
                  </a:cubicBezTo>
                  <a:cubicBezTo>
                    <a:pt x="642" y="573"/>
                    <a:pt x="649" y="577"/>
                    <a:pt x="657" y="581"/>
                  </a:cubicBezTo>
                  <a:cubicBezTo>
                    <a:pt x="672" y="573"/>
                    <a:pt x="672" y="573"/>
                    <a:pt x="672" y="573"/>
                  </a:cubicBezTo>
                  <a:lnTo>
                    <a:pt x="664" y="588"/>
                  </a:lnTo>
                  <a:close/>
                  <a:moveTo>
                    <a:pt x="608" y="474"/>
                  </a:moveTo>
                  <a:lnTo>
                    <a:pt x="608" y="474"/>
                  </a:lnTo>
                  <a:cubicBezTo>
                    <a:pt x="529" y="474"/>
                    <a:pt x="464" y="539"/>
                    <a:pt x="464" y="619"/>
                  </a:cubicBezTo>
                  <a:cubicBezTo>
                    <a:pt x="464" y="699"/>
                    <a:pt x="529" y="764"/>
                    <a:pt x="608" y="764"/>
                  </a:cubicBezTo>
                  <a:cubicBezTo>
                    <a:pt x="687" y="764"/>
                    <a:pt x="751" y="699"/>
                    <a:pt x="751" y="619"/>
                  </a:cubicBezTo>
                  <a:cubicBezTo>
                    <a:pt x="751" y="539"/>
                    <a:pt x="687" y="474"/>
                    <a:pt x="608" y="474"/>
                  </a:cubicBezTo>
                  <a:close/>
                  <a:moveTo>
                    <a:pt x="608" y="730"/>
                  </a:moveTo>
                  <a:lnTo>
                    <a:pt x="608" y="730"/>
                  </a:lnTo>
                  <a:cubicBezTo>
                    <a:pt x="547" y="730"/>
                    <a:pt x="498" y="680"/>
                    <a:pt x="498" y="619"/>
                  </a:cubicBezTo>
                  <a:cubicBezTo>
                    <a:pt x="498" y="558"/>
                    <a:pt x="547" y="508"/>
                    <a:pt x="608" y="508"/>
                  </a:cubicBezTo>
                  <a:cubicBezTo>
                    <a:pt x="668" y="508"/>
                    <a:pt x="717" y="558"/>
                    <a:pt x="717" y="619"/>
                  </a:cubicBezTo>
                  <a:cubicBezTo>
                    <a:pt x="717" y="680"/>
                    <a:pt x="668" y="730"/>
                    <a:pt x="608" y="730"/>
                  </a:cubicBezTo>
                  <a:close/>
                  <a:moveTo>
                    <a:pt x="230" y="474"/>
                  </a:moveTo>
                  <a:lnTo>
                    <a:pt x="230" y="474"/>
                  </a:lnTo>
                  <a:cubicBezTo>
                    <a:pt x="151" y="474"/>
                    <a:pt x="87" y="539"/>
                    <a:pt x="87" y="619"/>
                  </a:cubicBezTo>
                  <a:cubicBezTo>
                    <a:pt x="87" y="699"/>
                    <a:pt x="151" y="764"/>
                    <a:pt x="230" y="764"/>
                  </a:cubicBezTo>
                  <a:cubicBezTo>
                    <a:pt x="310" y="764"/>
                    <a:pt x="374" y="699"/>
                    <a:pt x="374" y="619"/>
                  </a:cubicBezTo>
                  <a:cubicBezTo>
                    <a:pt x="374" y="539"/>
                    <a:pt x="310" y="474"/>
                    <a:pt x="230" y="474"/>
                  </a:cubicBezTo>
                  <a:close/>
                  <a:moveTo>
                    <a:pt x="242" y="730"/>
                  </a:moveTo>
                  <a:lnTo>
                    <a:pt x="242" y="730"/>
                  </a:lnTo>
                  <a:cubicBezTo>
                    <a:pt x="242" y="638"/>
                    <a:pt x="242" y="638"/>
                    <a:pt x="242" y="638"/>
                  </a:cubicBezTo>
                  <a:cubicBezTo>
                    <a:pt x="268" y="638"/>
                    <a:pt x="268" y="638"/>
                    <a:pt x="268" y="638"/>
                  </a:cubicBezTo>
                  <a:cubicBezTo>
                    <a:pt x="268" y="611"/>
                    <a:pt x="268" y="611"/>
                    <a:pt x="268" y="611"/>
                  </a:cubicBezTo>
                  <a:cubicBezTo>
                    <a:pt x="242" y="611"/>
                    <a:pt x="242" y="611"/>
                    <a:pt x="242" y="611"/>
                  </a:cubicBezTo>
                  <a:cubicBezTo>
                    <a:pt x="242" y="607"/>
                    <a:pt x="242" y="607"/>
                    <a:pt x="242" y="607"/>
                  </a:cubicBezTo>
                  <a:cubicBezTo>
                    <a:pt x="242" y="588"/>
                    <a:pt x="257" y="584"/>
                    <a:pt x="268" y="584"/>
                  </a:cubicBezTo>
                  <a:cubicBezTo>
                    <a:pt x="272" y="584"/>
                    <a:pt x="272" y="588"/>
                    <a:pt x="272" y="588"/>
                  </a:cubicBezTo>
                  <a:cubicBezTo>
                    <a:pt x="272" y="561"/>
                    <a:pt x="272" y="561"/>
                    <a:pt x="272" y="561"/>
                  </a:cubicBezTo>
                  <a:cubicBezTo>
                    <a:pt x="272" y="561"/>
                    <a:pt x="268" y="558"/>
                    <a:pt x="261" y="558"/>
                  </a:cubicBezTo>
                  <a:cubicBezTo>
                    <a:pt x="245" y="558"/>
                    <a:pt x="212" y="565"/>
                    <a:pt x="212" y="607"/>
                  </a:cubicBezTo>
                  <a:cubicBezTo>
                    <a:pt x="212" y="611"/>
                    <a:pt x="212" y="611"/>
                    <a:pt x="212" y="611"/>
                  </a:cubicBezTo>
                  <a:cubicBezTo>
                    <a:pt x="196" y="611"/>
                    <a:pt x="196" y="611"/>
                    <a:pt x="196" y="611"/>
                  </a:cubicBezTo>
                  <a:cubicBezTo>
                    <a:pt x="196" y="638"/>
                    <a:pt x="196" y="638"/>
                    <a:pt x="196" y="638"/>
                  </a:cubicBezTo>
                  <a:cubicBezTo>
                    <a:pt x="212" y="638"/>
                    <a:pt x="212" y="638"/>
                    <a:pt x="212" y="638"/>
                  </a:cubicBezTo>
                  <a:cubicBezTo>
                    <a:pt x="212" y="730"/>
                    <a:pt x="212" y="730"/>
                    <a:pt x="212" y="730"/>
                  </a:cubicBezTo>
                  <a:cubicBezTo>
                    <a:pt x="159" y="718"/>
                    <a:pt x="121" y="672"/>
                    <a:pt x="121" y="619"/>
                  </a:cubicBezTo>
                  <a:cubicBezTo>
                    <a:pt x="121" y="558"/>
                    <a:pt x="170" y="508"/>
                    <a:pt x="230" y="508"/>
                  </a:cubicBezTo>
                  <a:cubicBezTo>
                    <a:pt x="291" y="508"/>
                    <a:pt x="340" y="558"/>
                    <a:pt x="340" y="619"/>
                  </a:cubicBezTo>
                  <a:cubicBezTo>
                    <a:pt x="340" y="676"/>
                    <a:pt x="298" y="722"/>
                    <a:pt x="242" y="73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5" name="Group 224"/>
          <p:cNvGrpSpPr/>
          <p:nvPr/>
        </p:nvGrpSpPr>
        <p:grpSpPr>
          <a:xfrm>
            <a:off x="3493086" y="2914070"/>
            <a:ext cx="301625" cy="366713"/>
            <a:chOff x="3460862" y="2874680"/>
            <a:chExt cx="301625" cy="366713"/>
          </a:xfrm>
        </p:grpSpPr>
        <p:sp>
          <p:nvSpPr>
            <p:cNvPr id="226" name="Freeform 669"/>
            <p:cNvSpPr>
              <a:spLocks noChangeArrowheads="1"/>
            </p:cNvSpPr>
            <p:nvPr/>
          </p:nvSpPr>
          <p:spPr bwMode="auto">
            <a:xfrm>
              <a:off x="3468799" y="2882618"/>
              <a:ext cx="285750" cy="312737"/>
            </a:xfrm>
            <a:custGeom>
              <a:avLst/>
              <a:gdLst>
                <a:gd name="T0" fmla="*/ 792 w 793"/>
                <a:gd name="T1" fmla="*/ 867 h 868"/>
                <a:gd name="T2" fmla="*/ 792 w 793"/>
                <a:gd name="T3" fmla="*/ 867 h 868"/>
                <a:gd name="T4" fmla="*/ 0 w 793"/>
                <a:gd name="T5" fmla="*/ 867 h 868"/>
                <a:gd name="T6" fmla="*/ 0 w 793"/>
                <a:gd name="T7" fmla="*/ 325 h 868"/>
                <a:gd name="T8" fmla="*/ 792 w 793"/>
                <a:gd name="T9" fmla="*/ 325 h 868"/>
                <a:gd name="T10" fmla="*/ 792 w 793"/>
                <a:gd name="T11" fmla="*/ 867 h 868"/>
                <a:gd name="T12" fmla="*/ 158 w 793"/>
                <a:gd name="T13" fmla="*/ 114 h 868"/>
                <a:gd name="T14" fmla="*/ 158 w 793"/>
                <a:gd name="T15" fmla="*/ 114 h 868"/>
                <a:gd name="T16" fmla="*/ 396 w 793"/>
                <a:gd name="T17" fmla="*/ 229 h 868"/>
                <a:gd name="T18" fmla="*/ 634 w 793"/>
                <a:gd name="T19" fmla="*/ 114 h 868"/>
                <a:gd name="T20" fmla="*/ 396 w 793"/>
                <a:gd name="T21" fmla="*/ 0 h 868"/>
                <a:gd name="T22" fmla="*/ 158 w 793"/>
                <a:gd name="T23" fmla="*/ 114 h 868"/>
                <a:gd name="T24" fmla="*/ 792 w 793"/>
                <a:gd name="T25" fmla="*/ 867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868">
                  <a:moveTo>
                    <a:pt x="792" y="867"/>
                  </a:moveTo>
                  <a:lnTo>
                    <a:pt x="792" y="867"/>
                  </a:lnTo>
                  <a:cubicBezTo>
                    <a:pt x="0" y="867"/>
                    <a:pt x="0" y="867"/>
                    <a:pt x="0" y="867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792" y="325"/>
                    <a:pt x="792" y="325"/>
                    <a:pt x="792" y="325"/>
                  </a:cubicBezTo>
                  <a:cubicBezTo>
                    <a:pt x="792" y="867"/>
                    <a:pt x="792" y="867"/>
                    <a:pt x="792" y="867"/>
                  </a:cubicBezTo>
                  <a:lnTo>
                    <a:pt x="158" y="114"/>
                  </a:lnTo>
                  <a:lnTo>
                    <a:pt x="158" y="114"/>
                  </a:lnTo>
                  <a:cubicBezTo>
                    <a:pt x="245" y="199"/>
                    <a:pt x="324" y="229"/>
                    <a:pt x="396" y="229"/>
                  </a:cubicBezTo>
                  <a:cubicBezTo>
                    <a:pt x="464" y="229"/>
                    <a:pt x="547" y="199"/>
                    <a:pt x="634" y="114"/>
                  </a:cubicBezTo>
                  <a:cubicBezTo>
                    <a:pt x="547" y="31"/>
                    <a:pt x="464" y="0"/>
                    <a:pt x="396" y="0"/>
                  </a:cubicBezTo>
                  <a:cubicBezTo>
                    <a:pt x="324" y="0"/>
                    <a:pt x="245" y="31"/>
                    <a:pt x="158" y="114"/>
                  </a:cubicBezTo>
                  <a:lnTo>
                    <a:pt x="792" y="8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670"/>
            <p:cNvSpPr>
              <a:spLocks noChangeArrowheads="1"/>
            </p:cNvSpPr>
            <p:nvPr/>
          </p:nvSpPr>
          <p:spPr bwMode="auto">
            <a:xfrm>
              <a:off x="3611674" y="3000093"/>
              <a:ext cx="142875" cy="195262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671"/>
            <p:cNvSpPr>
              <a:spLocks noChangeArrowheads="1"/>
            </p:cNvSpPr>
            <p:nvPr/>
          </p:nvSpPr>
          <p:spPr bwMode="auto">
            <a:xfrm>
              <a:off x="3611674" y="3000093"/>
              <a:ext cx="142875" cy="195262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672"/>
            <p:cNvSpPr>
              <a:spLocks noChangeArrowheads="1"/>
            </p:cNvSpPr>
            <p:nvPr/>
          </p:nvSpPr>
          <p:spPr bwMode="auto">
            <a:xfrm>
              <a:off x="3460862" y="2874680"/>
              <a:ext cx="301625" cy="366713"/>
            </a:xfrm>
            <a:custGeom>
              <a:avLst/>
              <a:gdLst>
                <a:gd name="T0" fmla="*/ 672 w 839"/>
                <a:gd name="T1" fmla="*/ 122 h 1017"/>
                <a:gd name="T2" fmla="*/ 419 w 839"/>
                <a:gd name="T3" fmla="*/ 0 h 1017"/>
                <a:gd name="T4" fmla="*/ 166 w 839"/>
                <a:gd name="T5" fmla="*/ 122 h 1017"/>
                <a:gd name="T6" fmla="*/ 166 w 839"/>
                <a:gd name="T7" fmla="*/ 153 h 1017"/>
                <a:gd name="T8" fmla="*/ 672 w 839"/>
                <a:gd name="T9" fmla="*/ 153 h 1017"/>
                <a:gd name="T10" fmla="*/ 672 w 839"/>
                <a:gd name="T11" fmla="*/ 122 h 1017"/>
                <a:gd name="T12" fmla="*/ 415 w 839"/>
                <a:gd name="T13" fmla="*/ 229 h 1017"/>
                <a:gd name="T14" fmla="*/ 415 w 839"/>
                <a:gd name="T15" fmla="*/ 50 h 1017"/>
                <a:gd name="T16" fmla="*/ 415 w 839"/>
                <a:gd name="T17" fmla="*/ 229 h 1017"/>
                <a:gd name="T18" fmla="*/ 298 w 839"/>
                <a:gd name="T19" fmla="*/ 76 h 1017"/>
                <a:gd name="T20" fmla="*/ 298 w 839"/>
                <a:gd name="T21" fmla="*/ 199 h 1017"/>
                <a:gd name="T22" fmla="*/ 298 w 839"/>
                <a:gd name="T23" fmla="*/ 76 h 1017"/>
                <a:gd name="T24" fmla="*/ 532 w 839"/>
                <a:gd name="T25" fmla="*/ 199 h 1017"/>
                <a:gd name="T26" fmla="*/ 532 w 839"/>
                <a:gd name="T27" fmla="*/ 76 h 1017"/>
                <a:gd name="T28" fmla="*/ 532 w 839"/>
                <a:gd name="T29" fmla="*/ 199 h 1017"/>
                <a:gd name="T30" fmla="*/ 461 w 839"/>
                <a:gd name="T31" fmla="*/ 137 h 1017"/>
                <a:gd name="T32" fmla="*/ 374 w 839"/>
                <a:gd name="T33" fmla="*/ 137 h 1017"/>
                <a:gd name="T34" fmla="*/ 461 w 839"/>
                <a:gd name="T35" fmla="*/ 137 h 1017"/>
                <a:gd name="T36" fmla="*/ 838 w 839"/>
                <a:gd name="T37" fmla="*/ 913 h 1017"/>
                <a:gd name="T38" fmla="*/ 0 w 839"/>
                <a:gd name="T39" fmla="*/ 325 h 1017"/>
                <a:gd name="T40" fmla="*/ 283 w 839"/>
                <a:gd name="T41" fmla="*/ 913 h 1017"/>
                <a:gd name="T42" fmla="*/ 208 w 839"/>
                <a:gd name="T43" fmla="*/ 970 h 1017"/>
                <a:gd name="T44" fmla="*/ 630 w 839"/>
                <a:gd name="T45" fmla="*/ 1016 h 1017"/>
                <a:gd name="T46" fmla="*/ 555 w 839"/>
                <a:gd name="T47" fmla="*/ 970 h 1017"/>
                <a:gd name="T48" fmla="*/ 838 w 839"/>
                <a:gd name="T49" fmla="*/ 913 h 1017"/>
                <a:gd name="T50" fmla="*/ 45 w 839"/>
                <a:gd name="T51" fmla="*/ 867 h 1017"/>
                <a:gd name="T52" fmla="*/ 793 w 839"/>
                <a:gd name="T53" fmla="*/ 371 h 1017"/>
                <a:gd name="T54" fmla="*/ 45 w 839"/>
                <a:gd name="T55" fmla="*/ 867 h 1017"/>
                <a:gd name="T56" fmla="*/ 664 w 839"/>
                <a:gd name="T57" fmla="*/ 588 h 1017"/>
                <a:gd name="T58" fmla="*/ 664 w 839"/>
                <a:gd name="T59" fmla="*/ 604 h 1017"/>
                <a:gd name="T60" fmla="*/ 544 w 839"/>
                <a:gd name="T61" fmla="*/ 668 h 1017"/>
                <a:gd name="T62" fmla="*/ 555 w 839"/>
                <a:gd name="T63" fmla="*/ 668 h 1017"/>
                <a:gd name="T64" fmla="*/ 563 w 839"/>
                <a:gd name="T65" fmla="*/ 668 h 1017"/>
                <a:gd name="T66" fmla="*/ 581 w 839"/>
                <a:gd name="T67" fmla="*/ 657 h 1017"/>
                <a:gd name="T68" fmla="*/ 555 w 839"/>
                <a:gd name="T69" fmla="*/ 577 h 1017"/>
                <a:gd name="T70" fmla="*/ 555 w 839"/>
                <a:gd name="T71" fmla="*/ 577 h 1017"/>
                <a:gd name="T72" fmla="*/ 608 w 839"/>
                <a:gd name="T73" fmla="*/ 607 h 1017"/>
                <a:gd name="T74" fmla="*/ 634 w 839"/>
                <a:gd name="T75" fmla="*/ 573 h 1017"/>
                <a:gd name="T76" fmla="*/ 672 w 839"/>
                <a:gd name="T77" fmla="*/ 573 h 1017"/>
                <a:gd name="T78" fmla="*/ 608 w 839"/>
                <a:gd name="T79" fmla="*/ 474 h 1017"/>
                <a:gd name="T80" fmla="*/ 464 w 839"/>
                <a:gd name="T81" fmla="*/ 619 h 1017"/>
                <a:gd name="T82" fmla="*/ 751 w 839"/>
                <a:gd name="T83" fmla="*/ 619 h 1017"/>
                <a:gd name="T84" fmla="*/ 608 w 839"/>
                <a:gd name="T85" fmla="*/ 730 h 1017"/>
                <a:gd name="T86" fmla="*/ 498 w 839"/>
                <a:gd name="T87" fmla="*/ 619 h 1017"/>
                <a:gd name="T88" fmla="*/ 717 w 839"/>
                <a:gd name="T89" fmla="*/ 619 h 1017"/>
                <a:gd name="T90" fmla="*/ 230 w 839"/>
                <a:gd name="T91" fmla="*/ 474 h 1017"/>
                <a:gd name="T92" fmla="*/ 87 w 839"/>
                <a:gd name="T93" fmla="*/ 619 h 1017"/>
                <a:gd name="T94" fmla="*/ 374 w 839"/>
                <a:gd name="T95" fmla="*/ 619 h 1017"/>
                <a:gd name="T96" fmla="*/ 242 w 839"/>
                <a:gd name="T97" fmla="*/ 730 h 1017"/>
                <a:gd name="T98" fmla="*/ 242 w 839"/>
                <a:gd name="T99" fmla="*/ 638 h 1017"/>
                <a:gd name="T100" fmla="*/ 268 w 839"/>
                <a:gd name="T101" fmla="*/ 611 h 1017"/>
                <a:gd name="T102" fmla="*/ 242 w 839"/>
                <a:gd name="T103" fmla="*/ 607 h 1017"/>
                <a:gd name="T104" fmla="*/ 272 w 839"/>
                <a:gd name="T105" fmla="*/ 588 h 1017"/>
                <a:gd name="T106" fmla="*/ 261 w 839"/>
                <a:gd name="T107" fmla="*/ 558 h 1017"/>
                <a:gd name="T108" fmla="*/ 212 w 839"/>
                <a:gd name="T109" fmla="*/ 611 h 1017"/>
                <a:gd name="T110" fmla="*/ 196 w 839"/>
                <a:gd name="T111" fmla="*/ 638 h 1017"/>
                <a:gd name="T112" fmla="*/ 212 w 839"/>
                <a:gd name="T113" fmla="*/ 730 h 1017"/>
                <a:gd name="T114" fmla="*/ 230 w 839"/>
                <a:gd name="T115" fmla="*/ 508 h 1017"/>
                <a:gd name="T116" fmla="*/ 242 w 839"/>
                <a:gd name="T117" fmla="*/ 730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9" h="1017">
                  <a:moveTo>
                    <a:pt x="672" y="122"/>
                  </a:moveTo>
                  <a:lnTo>
                    <a:pt x="672" y="122"/>
                  </a:lnTo>
                  <a:cubicBezTo>
                    <a:pt x="589" y="42"/>
                    <a:pt x="506" y="0"/>
                    <a:pt x="419" y="0"/>
                  </a:cubicBezTo>
                  <a:lnTo>
                    <a:pt x="419" y="0"/>
                  </a:lnTo>
                  <a:lnTo>
                    <a:pt x="419" y="0"/>
                  </a:lnTo>
                  <a:cubicBezTo>
                    <a:pt x="332" y="0"/>
                    <a:pt x="245" y="42"/>
                    <a:pt x="166" y="122"/>
                  </a:cubicBezTo>
                  <a:cubicBezTo>
                    <a:pt x="147" y="137"/>
                    <a:pt x="147" y="137"/>
                    <a:pt x="147" y="137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245" y="233"/>
                    <a:pt x="332" y="275"/>
                    <a:pt x="419" y="275"/>
                  </a:cubicBezTo>
                  <a:cubicBezTo>
                    <a:pt x="506" y="275"/>
                    <a:pt x="589" y="233"/>
                    <a:pt x="672" y="153"/>
                  </a:cubicBezTo>
                  <a:cubicBezTo>
                    <a:pt x="687" y="137"/>
                    <a:pt x="687" y="137"/>
                    <a:pt x="687" y="137"/>
                  </a:cubicBezTo>
                  <a:lnTo>
                    <a:pt x="672" y="122"/>
                  </a:lnTo>
                  <a:close/>
                  <a:moveTo>
                    <a:pt x="415" y="229"/>
                  </a:moveTo>
                  <a:lnTo>
                    <a:pt x="415" y="229"/>
                  </a:lnTo>
                  <a:cubicBezTo>
                    <a:pt x="366" y="229"/>
                    <a:pt x="328" y="187"/>
                    <a:pt x="328" y="137"/>
                  </a:cubicBezTo>
                  <a:cubicBezTo>
                    <a:pt x="328" y="88"/>
                    <a:pt x="366" y="50"/>
                    <a:pt x="415" y="50"/>
                  </a:cubicBezTo>
                  <a:cubicBezTo>
                    <a:pt x="464" y="50"/>
                    <a:pt x="506" y="88"/>
                    <a:pt x="506" y="137"/>
                  </a:cubicBezTo>
                  <a:cubicBezTo>
                    <a:pt x="506" y="187"/>
                    <a:pt x="464" y="229"/>
                    <a:pt x="415" y="229"/>
                  </a:cubicBezTo>
                  <a:close/>
                  <a:moveTo>
                    <a:pt x="298" y="76"/>
                  </a:moveTo>
                  <a:lnTo>
                    <a:pt x="298" y="76"/>
                  </a:lnTo>
                  <a:cubicBezTo>
                    <a:pt x="291" y="96"/>
                    <a:pt x="283" y="115"/>
                    <a:pt x="283" y="137"/>
                  </a:cubicBezTo>
                  <a:cubicBezTo>
                    <a:pt x="283" y="160"/>
                    <a:pt x="291" y="180"/>
                    <a:pt x="298" y="199"/>
                  </a:cubicBezTo>
                  <a:cubicBezTo>
                    <a:pt x="268" y="183"/>
                    <a:pt x="242" y="164"/>
                    <a:pt x="212" y="137"/>
                  </a:cubicBezTo>
                  <a:cubicBezTo>
                    <a:pt x="242" y="111"/>
                    <a:pt x="268" y="92"/>
                    <a:pt x="298" y="76"/>
                  </a:cubicBezTo>
                  <a:close/>
                  <a:moveTo>
                    <a:pt x="532" y="199"/>
                  </a:moveTo>
                  <a:lnTo>
                    <a:pt x="532" y="199"/>
                  </a:lnTo>
                  <a:cubicBezTo>
                    <a:pt x="544" y="180"/>
                    <a:pt x="551" y="160"/>
                    <a:pt x="551" y="137"/>
                  </a:cubicBezTo>
                  <a:cubicBezTo>
                    <a:pt x="551" y="115"/>
                    <a:pt x="544" y="96"/>
                    <a:pt x="532" y="76"/>
                  </a:cubicBezTo>
                  <a:cubicBezTo>
                    <a:pt x="563" y="92"/>
                    <a:pt x="593" y="111"/>
                    <a:pt x="623" y="137"/>
                  </a:cubicBezTo>
                  <a:cubicBezTo>
                    <a:pt x="593" y="164"/>
                    <a:pt x="563" y="183"/>
                    <a:pt x="532" y="199"/>
                  </a:cubicBezTo>
                  <a:close/>
                  <a:moveTo>
                    <a:pt x="461" y="137"/>
                  </a:moveTo>
                  <a:lnTo>
                    <a:pt x="461" y="137"/>
                  </a:lnTo>
                  <a:cubicBezTo>
                    <a:pt x="461" y="160"/>
                    <a:pt x="442" y="183"/>
                    <a:pt x="415" y="183"/>
                  </a:cubicBezTo>
                  <a:cubicBezTo>
                    <a:pt x="393" y="183"/>
                    <a:pt x="374" y="160"/>
                    <a:pt x="374" y="137"/>
                  </a:cubicBezTo>
                  <a:cubicBezTo>
                    <a:pt x="374" y="115"/>
                    <a:pt x="393" y="96"/>
                    <a:pt x="415" y="96"/>
                  </a:cubicBezTo>
                  <a:cubicBezTo>
                    <a:pt x="442" y="96"/>
                    <a:pt x="461" y="115"/>
                    <a:pt x="461" y="137"/>
                  </a:cubicBezTo>
                  <a:close/>
                  <a:moveTo>
                    <a:pt x="838" y="913"/>
                  </a:moveTo>
                  <a:lnTo>
                    <a:pt x="838" y="913"/>
                  </a:lnTo>
                  <a:cubicBezTo>
                    <a:pt x="838" y="325"/>
                    <a:pt x="838" y="325"/>
                    <a:pt x="838" y="325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0" y="913"/>
                    <a:pt x="0" y="913"/>
                    <a:pt x="0" y="913"/>
                  </a:cubicBezTo>
                  <a:cubicBezTo>
                    <a:pt x="283" y="913"/>
                    <a:pt x="283" y="913"/>
                    <a:pt x="283" y="913"/>
                  </a:cubicBezTo>
                  <a:cubicBezTo>
                    <a:pt x="283" y="970"/>
                    <a:pt x="283" y="970"/>
                    <a:pt x="283" y="970"/>
                  </a:cubicBezTo>
                  <a:cubicBezTo>
                    <a:pt x="208" y="970"/>
                    <a:pt x="208" y="970"/>
                    <a:pt x="208" y="970"/>
                  </a:cubicBezTo>
                  <a:cubicBezTo>
                    <a:pt x="208" y="1016"/>
                    <a:pt x="208" y="1016"/>
                    <a:pt x="208" y="1016"/>
                  </a:cubicBezTo>
                  <a:cubicBezTo>
                    <a:pt x="630" y="1016"/>
                    <a:pt x="630" y="1016"/>
                    <a:pt x="630" y="1016"/>
                  </a:cubicBezTo>
                  <a:cubicBezTo>
                    <a:pt x="630" y="970"/>
                    <a:pt x="630" y="970"/>
                    <a:pt x="630" y="970"/>
                  </a:cubicBezTo>
                  <a:cubicBezTo>
                    <a:pt x="555" y="970"/>
                    <a:pt x="555" y="970"/>
                    <a:pt x="555" y="970"/>
                  </a:cubicBezTo>
                  <a:cubicBezTo>
                    <a:pt x="555" y="913"/>
                    <a:pt x="555" y="913"/>
                    <a:pt x="555" y="913"/>
                  </a:cubicBezTo>
                  <a:lnTo>
                    <a:pt x="838" y="913"/>
                  </a:lnTo>
                  <a:close/>
                  <a:moveTo>
                    <a:pt x="45" y="867"/>
                  </a:moveTo>
                  <a:lnTo>
                    <a:pt x="45" y="867"/>
                  </a:lnTo>
                  <a:cubicBezTo>
                    <a:pt x="45" y="371"/>
                    <a:pt x="45" y="371"/>
                    <a:pt x="45" y="371"/>
                  </a:cubicBezTo>
                  <a:cubicBezTo>
                    <a:pt x="793" y="371"/>
                    <a:pt x="793" y="371"/>
                    <a:pt x="793" y="371"/>
                  </a:cubicBezTo>
                  <a:cubicBezTo>
                    <a:pt x="793" y="867"/>
                    <a:pt x="793" y="867"/>
                    <a:pt x="793" y="867"/>
                  </a:cubicBezTo>
                  <a:lnTo>
                    <a:pt x="45" y="867"/>
                  </a:lnTo>
                  <a:close/>
                  <a:moveTo>
                    <a:pt x="664" y="588"/>
                  </a:moveTo>
                  <a:lnTo>
                    <a:pt x="664" y="588"/>
                  </a:lnTo>
                  <a:cubicBezTo>
                    <a:pt x="676" y="584"/>
                    <a:pt x="676" y="584"/>
                    <a:pt x="676" y="584"/>
                  </a:cubicBezTo>
                  <a:cubicBezTo>
                    <a:pt x="664" y="604"/>
                    <a:pt x="664" y="604"/>
                    <a:pt x="664" y="604"/>
                  </a:cubicBezTo>
                  <a:cubicBezTo>
                    <a:pt x="664" y="638"/>
                    <a:pt x="634" y="680"/>
                    <a:pt x="585" y="680"/>
                  </a:cubicBezTo>
                  <a:cubicBezTo>
                    <a:pt x="570" y="680"/>
                    <a:pt x="555" y="676"/>
                    <a:pt x="544" y="668"/>
                  </a:cubicBezTo>
                  <a:cubicBezTo>
                    <a:pt x="547" y="668"/>
                    <a:pt x="551" y="668"/>
                    <a:pt x="555" y="668"/>
                  </a:cubicBezTo>
                  <a:lnTo>
                    <a:pt x="555" y="668"/>
                  </a:lnTo>
                  <a:cubicBezTo>
                    <a:pt x="559" y="668"/>
                    <a:pt x="559" y="668"/>
                    <a:pt x="563" y="668"/>
                  </a:cubicBezTo>
                  <a:lnTo>
                    <a:pt x="563" y="668"/>
                  </a:lnTo>
                  <a:cubicBezTo>
                    <a:pt x="566" y="668"/>
                    <a:pt x="566" y="665"/>
                    <a:pt x="570" y="665"/>
                  </a:cubicBezTo>
                  <a:cubicBezTo>
                    <a:pt x="574" y="665"/>
                    <a:pt x="581" y="661"/>
                    <a:pt x="581" y="657"/>
                  </a:cubicBezTo>
                  <a:cubicBezTo>
                    <a:pt x="529" y="634"/>
                    <a:pt x="555" y="577"/>
                    <a:pt x="555" y="577"/>
                  </a:cubicBezTo>
                  <a:lnTo>
                    <a:pt x="555" y="577"/>
                  </a:lnTo>
                  <a:lnTo>
                    <a:pt x="555" y="577"/>
                  </a:lnTo>
                  <a:lnTo>
                    <a:pt x="555" y="577"/>
                  </a:lnTo>
                  <a:lnTo>
                    <a:pt x="555" y="577"/>
                  </a:lnTo>
                  <a:cubicBezTo>
                    <a:pt x="566" y="592"/>
                    <a:pt x="585" y="604"/>
                    <a:pt x="608" y="607"/>
                  </a:cubicBezTo>
                  <a:cubicBezTo>
                    <a:pt x="608" y="604"/>
                    <a:pt x="608" y="604"/>
                    <a:pt x="608" y="600"/>
                  </a:cubicBezTo>
                  <a:cubicBezTo>
                    <a:pt x="608" y="584"/>
                    <a:pt x="619" y="573"/>
                    <a:pt x="634" y="573"/>
                  </a:cubicBezTo>
                  <a:cubicBezTo>
                    <a:pt x="642" y="573"/>
                    <a:pt x="649" y="577"/>
                    <a:pt x="657" y="581"/>
                  </a:cubicBezTo>
                  <a:cubicBezTo>
                    <a:pt x="672" y="573"/>
                    <a:pt x="672" y="573"/>
                    <a:pt x="672" y="573"/>
                  </a:cubicBezTo>
                  <a:lnTo>
                    <a:pt x="664" y="588"/>
                  </a:lnTo>
                  <a:close/>
                  <a:moveTo>
                    <a:pt x="608" y="474"/>
                  </a:moveTo>
                  <a:lnTo>
                    <a:pt x="608" y="474"/>
                  </a:lnTo>
                  <a:cubicBezTo>
                    <a:pt x="529" y="474"/>
                    <a:pt x="464" y="539"/>
                    <a:pt x="464" y="619"/>
                  </a:cubicBezTo>
                  <a:cubicBezTo>
                    <a:pt x="464" y="699"/>
                    <a:pt x="529" y="764"/>
                    <a:pt x="608" y="764"/>
                  </a:cubicBezTo>
                  <a:cubicBezTo>
                    <a:pt x="687" y="764"/>
                    <a:pt x="751" y="699"/>
                    <a:pt x="751" y="619"/>
                  </a:cubicBezTo>
                  <a:cubicBezTo>
                    <a:pt x="751" y="539"/>
                    <a:pt x="687" y="474"/>
                    <a:pt x="608" y="474"/>
                  </a:cubicBezTo>
                  <a:close/>
                  <a:moveTo>
                    <a:pt x="608" y="730"/>
                  </a:moveTo>
                  <a:lnTo>
                    <a:pt x="608" y="730"/>
                  </a:lnTo>
                  <a:cubicBezTo>
                    <a:pt x="547" y="730"/>
                    <a:pt x="498" y="680"/>
                    <a:pt x="498" y="619"/>
                  </a:cubicBezTo>
                  <a:cubicBezTo>
                    <a:pt x="498" y="558"/>
                    <a:pt x="547" y="508"/>
                    <a:pt x="608" y="508"/>
                  </a:cubicBezTo>
                  <a:cubicBezTo>
                    <a:pt x="668" y="508"/>
                    <a:pt x="717" y="558"/>
                    <a:pt x="717" y="619"/>
                  </a:cubicBezTo>
                  <a:cubicBezTo>
                    <a:pt x="717" y="680"/>
                    <a:pt x="668" y="730"/>
                    <a:pt x="608" y="730"/>
                  </a:cubicBezTo>
                  <a:close/>
                  <a:moveTo>
                    <a:pt x="230" y="474"/>
                  </a:moveTo>
                  <a:lnTo>
                    <a:pt x="230" y="474"/>
                  </a:lnTo>
                  <a:cubicBezTo>
                    <a:pt x="151" y="474"/>
                    <a:pt x="87" y="539"/>
                    <a:pt x="87" y="619"/>
                  </a:cubicBezTo>
                  <a:cubicBezTo>
                    <a:pt x="87" y="699"/>
                    <a:pt x="151" y="764"/>
                    <a:pt x="230" y="764"/>
                  </a:cubicBezTo>
                  <a:cubicBezTo>
                    <a:pt x="310" y="764"/>
                    <a:pt x="374" y="699"/>
                    <a:pt x="374" y="619"/>
                  </a:cubicBezTo>
                  <a:cubicBezTo>
                    <a:pt x="374" y="539"/>
                    <a:pt x="310" y="474"/>
                    <a:pt x="230" y="474"/>
                  </a:cubicBezTo>
                  <a:close/>
                  <a:moveTo>
                    <a:pt x="242" y="730"/>
                  </a:moveTo>
                  <a:lnTo>
                    <a:pt x="242" y="730"/>
                  </a:lnTo>
                  <a:cubicBezTo>
                    <a:pt x="242" y="638"/>
                    <a:pt x="242" y="638"/>
                    <a:pt x="242" y="638"/>
                  </a:cubicBezTo>
                  <a:cubicBezTo>
                    <a:pt x="268" y="638"/>
                    <a:pt x="268" y="638"/>
                    <a:pt x="268" y="638"/>
                  </a:cubicBezTo>
                  <a:cubicBezTo>
                    <a:pt x="268" y="611"/>
                    <a:pt x="268" y="611"/>
                    <a:pt x="268" y="611"/>
                  </a:cubicBezTo>
                  <a:cubicBezTo>
                    <a:pt x="242" y="611"/>
                    <a:pt x="242" y="611"/>
                    <a:pt x="242" y="611"/>
                  </a:cubicBezTo>
                  <a:cubicBezTo>
                    <a:pt x="242" y="607"/>
                    <a:pt x="242" y="607"/>
                    <a:pt x="242" y="607"/>
                  </a:cubicBezTo>
                  <a:cubicBezTo>
                    <a:pt x="242" y="588"/>
                    <a:pt x="257" y="584"/>
                    <a:pt x="268" y="584"/>
                  </a:cubicBezTo>
                  <a:cubicBezTo>
                    <a:pt x="272" y="584"/>
                    <a:pt x="272" y="588"/>
                    <a:pt x="272" y="588"/>
                  </a:cubicBezTo>
                  <a:cubicBezTo>
                    <a:pt x="272" y="561"/>
                    <a:pt x="272" y="561"/>
                    <a:pt x="272" y="561"/>
                  </a:cubicBezTo>
                  <a:cubicBezTo>
                    <a:pt x="272" y="561"/>
                    <a:pt x="268" y="558"/>
                    <a:pt x="261" y="558"/>
                  </a:cubicBezTo>
                  <a:cubicBezTo>
                    <a:pt x="245" y="558"/>
                    <a:pt x="212" y="565"/>
                    <a:pt x="212" y="607"/>
                  </a:cubicBezTo>
                  <a:cubicBezTo>
                    <a:pt x="212" y="611"/>
                    <a:pt x="212" y="611"/>
                    <a:pt x="212" y="611"/>
                  </a:cubicBezTo>
                  <a:cubicBezTo>
                    <a:pt x="196" y="611"/>
                    <a:pt x="196" y="611"/>
                    <a:pt x="196" y="611"/>
                  </a:cubicBezTo>
                  <a:cubicBezTo>
                    <a:pt x="196" y="638"/>
                    <a:pt x="196" y="638"/>
                    <a:pt x="196" y="638"/>
                  </a:cubicBezTo>
                  <a:cubicBezTo>
                    <a:pt x="212" y="638"/>
                    <a:pt x="212" y="638"/>
                    <a:pt x="212" y="638"/>
                  </a:cubicBezTo>
                  <a:cubicBezTo>
                    <a:pt x="212" y="730"/>
                    <a:pt x="212" y="730"/>
                    <a:pt x="212" y="730"/>
                  </a:cubicBezTo>
                  <a:cubicBezTo>
                    <a:pt x="159" y="718"/>
                    <a:pt x="121" y="672"/>
                    <a:pt x="121" y="619"/>
                  </a:cubicBezTo>
                  <a:cubicBezTo>
                    <a:pt x="121" y="558"/>
                    <a:pt x="170" y="508"/>
                    <a:pt x="230" y="508"/>
                  </a:cubicBezTo>
                  <a:cubicBezTo>
                    <a:pt x="291" y="508"/>
                    <a:pt x="340" y="558"/>
                    <a:pt x="340" y="619"/>
                  </a:cubicBezTo>
                  <a:cubicBezTo>
                    <a:pt x="340" y="676"/>
                    <a:pt x="298" y="722"/>
                    <a:pt x="242" y="73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0" name="Group 229"/>
          <p:cNvGrpSpPr/>
          <p:nvPr/>
        </p:nvGrpSpPr>
        <p:grpSpPr>
          <a:xfrm>
            <a:off x="3493086" y="3512610"/>
            <a:ext cx="301625" cy="365125"/>
            <a:chOff x="3476737" y="3486146"/>
            <a:chExt cx="301625" cy="365125"/>
          </a:xfrm>
        </p:grpSpPr>
        <p:sp>
          <p:nvSpPr>
            <p:cNvPr id="231" name="Freeform 673"/>
            <p:cNvSpPr>
              <a:spLocks noChangeArrowheads="1"/>
            </p:cNvSpPr>
            <p:nvPr/>
          </p:nvSpPr>
          <p:spPr bwMode="auto">
            <a:xfrm>
              <a:off x="3484674" y="3494084"/>
              <a:ext cx="285750" cy="312737"/>
            </a:xfrm>
            <a:custGeom>
              <a:avLst/>
              <a:gdLst>
                <a:gd name="T0" fmla="*/ 792 w 793"/>
                <a:gd name="T1" fmla="*/ 867 h 868"/>
                <a:gd name="T2" fmla="*/ 792 w 793"/>
                <a:gd name="T3" fmla="*/ 867 h 868"/>
                <a:gd name="T4" fmla="*/ 0 w 793"/>
                <a:gd name="T5" fmla="*/ 867 h 868"/>
                <a:gd name="T6" fmla="*/ 0 w 793"/>
                <a:gd name="T7" fmla="*/ 325 h 868"/>
                <a:gd name="T8" fmla="*/ 792 w 793"/>
                <a:gd name="T9" fmla="*/ 325 h 868"/>
                <a:gd name="T10" fmla="*/ 792 w 793"/>
                <a:gd name="T11" fmla="*/ 867 h 868"/>
                <a:gd name="T12" fmla="*/ 158 w 793"/>
                <a:gd name="T13" fmla="*/ 114 h 868"/>
                <a:gd name="T14" fmla="*/ 158 w 793"/>
                <a:gd name="T15" fmla="*/ 114 h 868"/>
                <a:gd name="T16" fmla="*/ 396 w 793"/>
                <a:gd name="T17" fmla="*/ 229 h 868"/>
                <a:gd name="T18" fmla="*/ 634 w 793"/>
                <a:gd name="T19" fmla="*/ 114 h 868"/>
                <a:gd name="T20" fmla="*/ 396 w 793"/>
                <a:gd name="T21" fmla="*/ 0 h 868"/>
                <a:gd name="T22" fmla="*/ 158 w 793"/>
                <a:gd name="T23" fmla="*/ 114 h 868"/>
                <a:gd name="T24" fmla="*/ 792 w 793"/>
                <a:gd name="T25" fmla="*/ 867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93" h="868">
                  <a:moveTo>
                    <a:pt x="792" y="867"/>
                  </a:moveTo>
                  <a:lnTo>
                    <a:pt x="792" y="867"/>
                  </a:lnTo>
                  <a:cubicBezTo>
                    <a:pt x="0" y="867"/>
                    <a:pt x="0" y="867"/>
                    <a:pt x="0" y="867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792" y="325"/>
                    <a:pt x="792" y="325"/>
                    <a:pt x="792" y="325"/>
                  </a:cubicBezTo>
                  <a:cubicBezTo>
                    <a:pt x="792" y="867"/>
                    <a:pt x="792" y="867"/>
                    <a:pt x="792" y="867"/>
                  </a:cubicBezTo>
                  <a:lnTo>
                    <a:pt x="158" y="114"/>
                  </a:lnTo>
                  <a:lnTo>
                    <a:pt x="158" y="114"/>
                  </a:lnTo>
                  <a:cubicBezTo>
                    <a:pt x="245" y="199"/>
                    <a:pt x="324" y="229"/>
                    <a:pt x="396" y="229"/>
                  </a:cubicBezTo>
                  <a:cubicBezTo>
                    <a:pt x="464" y="229"/>
                    <a:pt x="547" y="199"/>
                    <a:pt x="634" y="114"/>
                  </a:cubicBezTo>
                  <a:cubicBezTo>
                    <a:pt x="547" y="31"/>
                    <a:pt x="464" y="0"/>
                    <a:pt x="396" y="0"/>
                  </a:cubicBezTo>
                  <a:cubicBezTo>
                    <a:pt x="324" y="0"/>
                    <a:pt x="245" y="31"/>
                    <a:pt x="158" y="114"/>
                  </a:cubicBezTo>
                  <a:lnTo>
                    <a:pt x="792" y="86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674"/>
            <p:cNvSpPr>
              <a:spLocks noChangeArrowheads="1"/>
            </p:cNvSpPr>
            <p:nvPr/>
          </p:nvSpPr>
          <p:spPr bwMode="auto">
            <a:xfrm>
              <a:off x="3627549" y="3609971"/>
              <a:ext cx="142875" cy="195263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675"/>
            <p:cNvSpPr>
              <a:spLocks noChangeArrowheads="1"/>
            </p:cNvSpPr>
            <p:nvPr/>
          </p:nvSpPr>
          <p:spPr bwMode="auto">
            <a:xfrm>
              <a:off x="3627549" y="3609971"/>
              <a:ext cx="142875" cy="195263"/>
            </a:xfrm>
            <a:custGeom>
              <a:avLst/>
              <a:gdLst>
                <a:gd name="T0" fmla="*/ 396 w 397"/>
                <a:gd name="T1" fmla="*/ 0 h 543"/>
                <a:gd name="T2" fmla="*/ 0 w 397"/>
                <a:gd name="T3" fmla="*/ 0 h 543"/>
                <a:gd name="T4" fmla="*/ 0 w 397"/>
                <a:gd name="T5" fmla="*/ 542 h 543"/>
                <a:gd name="T6" fmla="*/ 396 w 397"/>
                <a:gd name="T7" fmla="*/ 542 h 543"/>
                <a:gd name="T8" fmla="*/ 396 w 397"/>
                <a:gd name="T9" fmla="*/ 0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7" h="543">
                  <a:moveTo>
                    <a:pt x="396" y="0"/>
                  </a:moveTo>
                  <a:lnTo>
                    <a:pt x="0" y="0"/>
                  </a:lnTo>
                  <a:lnTo>
                    <a:pt x="0" y="542"/>
                  </a:lnTo>
                  <a:lnTo>
                    <a:pt x="396" y="542"/>
                  </a:lnTo>
                  <a:lnTo>
                    <a:pt x="396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676"/>
            <p:cNvSpPr>
              <a:spLocks noChangeArrowheads="1"/>
            </p:cNvSpPr>
            <p:nvPr/>
          </p:nvSpPr>
          <p:spPr bwMode="auto">
            <a:xfrm>
              <a:off x="3476737" y="3602034"/>
              <a:ext cx="301625" cy="249237"/>
            </a:xfrm>
            <a:custGeom>
              <a:avLst/>
              <a:gdLst>
                <a:gd name="T0" fmla="*/ 838 w 839"/>
                <a:gd name="T1" fmla="*/ 588 h 692"/>
                <a:gd name="T2" fmla="*/ 0 w 839"/>
                <a:gd name="T3" fmla="*/ 0 h 692"/>
                <a:gd name="T4" fmla="*/ 283 w 839"/>
                <a:gd name="T5" fmla="*/ 588 h 692"/>
                <a:gd name="T6" fmla="*/ 208 w 839"/>
                <a:gd name="T7" fmla="*/ 645 h 692"/>
                <a:gd name="T8" fmla="*/ 630 w 839"/>
                <a:gd name="T9" fmla="*/ 691 h 692"/>
                <a:gd name="T10" fmla="*/ 555 w 839"/>
                <a:gd name="T11" fmla="*/ 645 h 692"/>
                <a:gd name="T12" fmla="*/ 838 w 839"/>
                <a:gd name="T13" fmla="*/ 588 h 692"/>
                <a:gd name="T14" fmla="*/ 45 w 839"/>
                <a:gd name="T15" fmla="*/ 542 h 692"/>
                <a:gd name="T16" fmla="*/ 793 w 839"/>
                <a:gd name="T17" fmla="*/ 46 h 692"/>
                <a:gd name="T18" fmla="*/ 45 w 839"/>
                <a:gd name="T19" fmla="*/ 542 h 692"/>
                <a:gd name="T20" fmla="*/ 664 w 839"/>
                <a:gd name="T21" fmla="*/ 263 h 692"/>
                <a:gd name="T22" fmla="*/ 664 w 839"/>
                <a:gd name="T23" fmla="*/ 279 h 692"/>
                <a:gd name="T24" fmla="*/ 544 w 839"/>
                <a:gd name="T25" fmla="*/ 343 h 692"/>
                <a:gd name="T26" fmla="*/ 555 w 839"/>
                <a:gd name="T27" fmla="*/ 343 h 692"/>
                <a:gd name="T28" fmla="*/ 563 w 839"/>
                <a:gd name="T29" fmla="*/ 343 h 692"/>
                <a:gd name="T30" fmla="*/ 581 w 839"/>
                <a:gd name="T31" fmla="*/ 332 h 692"/>
                <a:gd name="T32" fmla="*/ 555 w 839"/>
                <a:gd name="T33" fmla="*/ 252 h 692"/>
                <a:gd name="T34" fmla="*/ 555 w 839"/>
                <a:gd name="T35" fmla="*/ 252 h 692"/>
                <a:gd name="T36" fmla="*/ 608 w 839"/>
                <a:gd name="T37" fmla="*/ 282 h 692"/>
                <a:gd name="T38" fmla="*/ 634 w 839"/>
                <a:gd name="T39" fmla="*/ 248 h 692"/>
                <a:gd name="T40" fmla="*/ 672 w 839"/>
                <a:gd name="T41" fmla="*/ 248 h 692"/>
                <a:gd name="T42" fmla="*/ 608 w 839"/>
                <a:gd name="T43" fmla="*/ 149 h 692"/>
                <a:gd name="T44" fmla="*/ 464 w 839"/>
                <a:gd name="T45" fmla="*/ 294 h 692"/>
                <a:gd name="T46" fmla="*/ 751 w 839"/>
                <a:gd name="T47" fmla="*/ 294 h 692"/>
                <a:gd name="T48" fmla="*/ 608 w 839"/>
                <a:gd name="T49" fmla="*/ 405 h 692"/>
                <a:gd name="T50" fmla="*/ 498 w 839"/>
                <a:gd name="T51" fmla="*/ 294 h 692"/>
                <a:gd name="T52" fmla="*/ 717 w 839"/>
                <a:gd name="T53" fmla="*/ 294 h 692"/>
                <a:gd name="T54" fmla="*/ 230 w 839"/>
                <a:gd name="T55" fmla="*/ 149 h 692"/>
                <a:gd name="T56" fmla="*/ 87 w 839"/>
                <a:gd name="T57" fmla="*/ 294 h 692"/>
                <a:gd name="T58" fmla="*/ 374 w 839"/>
                <a:gd name="T59" fmla="*/ 294 h 692"/>
                <a:gd name="T60" fmla="*/ 242 w 839"/>
                <a:gd name="T61" fmla="*/ 405 h 692"/>
                <a:gd name="T62" fmla="*/ 242 w 839"/>
                <a:gd name="T63" fmla="*/ 313 h 692"/>
                <a:gd name="T64" fmla="*/ 268 w 839"/>
                <a:gd name="T65" fmla="*/ 286 h 692"/>
                <a:gd name="T66" fmla="*/ 242 w 839"/>
                <a:gd name="T67" fmla="*/ 282 h 692"/>
                <a:gd name="T68" fmla="*/ 272 w 839"/>
                <a:gd name="T69" fmla="*/ 263 h 692"/>
                <a:gd name="T70" fmla="*/ 261 w 839"/>
                <a:gd name="T71" fmla="*/ 233 h 692"/>
                <a:gd name="T72" fmla="*/ 212 w 839"/>
                <a:gd name="T73" fmla="*/ 286 h 692"/>
                <a:gd name="T74" fmla="*/ 196 w 839"/>
                <a:gd name="T75" fmla="*/ 313 h 692"/>
                <a:gd name="T76" fmla="*/ 212 w 839"/>
                <a:gd name="T77" fmla="*/ 405 h 692"/>
                <a:gd name="T78" fmla="*/ 230 w 839"/>
                <a:gd name="T79" fmla="*/ 183 h 692"/>
                <a:gd name="T80" fmla="*/ 242 w 839"/>
                <a:gd name="T81" fmla="*/ 405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39" h="692">
                  <a:moveTo>
                    <a:pt x="838" y="588"/>
                  </a:moveTo>
                  <a:lnTo>
                    <a:pt x="838" y="588"/>
                  </a:lnTo>
                  <a:cubicBezTo>
                    <a:pt x="838" y="0"/>
                    <a:pt x="838" y="0"/>
                    <a:pt x="83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88"/>
                    <a:pt x="0" y="588"/>
                    <a:pt x="0" y="588"/>
                  </a:cubicBezTo>
                  <a:cubicBezTo>
                    <a:pt x="283" y="588"/>
                    <a:pt x="283" y="588"/>
                    <a:pt x="283" y="588"/>
                  </a:cubicBezTo>
                  <a:cubicBezTo>
                    <a:pt x="283" y="645"/>
                    <a:pt x="283" y="645"/>
                    <a:pt x="283" y="645"/>
                  </a:cubicBezTo>
                  <a:cubicBezTo>
                    <a:pt x="208" y="645"/>
                    <a:pt x="208" y="645"/>
                    <a:pt x="208" y="645"/>
                  </a:cubicBezTo>
                  <a:cubicBezTo>
                    <a:pt x="208" y="691"/>
                    <a:pt x="208" y="691"/>
                    <a:pt x="208" y="691"/>
                  </a:cubicBezTo>
                  <a:cubicBezTo>
                    <a:pt x="630" y="691"/>
                    <a:pt x="630" y="691"/>
                    <a:pt x="630" y="691"/>
                  </a:cubicBezTo>
                  <a:cubicBezTo>
                    <a:pt x="630" y="645"/>
                    <a:pt x="630" y="645"/>
                    <a:pt x="630" y="645"/>
                  </a:cubicBezTo>
                  <a:cubicBezTo>
                    <a:pt x="555" y="645"/>
                    <a:pt x="555" y="645"/>
                    <a:pt x="555" y="645"/>
                  </a:cubicBezTo>
                  <a:cubicBezTo>
                    <a:pt x="555" y="588"/>
                    <a:pt x="555" y="588"/>
                    <a:pt x="555" y="588"/>
                  </a:cubicBezTo>
                  <a:lnTo>
                    <a:pt x="838" y="588"/>
                  </a:lnTo>
                  <a:close/>
                  <a:moveTo>
                    <a:pt x="45" y="542"/>
                  </a:moveTo>
                  <a:lnTo>
                    <a:pt x="45" y="542"/>
                  </a:lnTo>
                  <a:cubicBezTo>
                    <a:pt x="45" y="46"/>
                    <a:pt x="45" y="46"/>
                    <a:pt x="45" y="46"/>
                  </a:cubicBezTo>
                  <a:cubicBezTo>
                    <a:pt x="793" y="46"/>
                    <a:pt x="793" y="46"/>
                    <a:pt x="793" y="46"/>
                  </a:cubicBezTo>
                  <a:cubicBezTo>
                    <a:pt x="793" y="542"/>
                    <a:pt x="793" y="542"/>
                    <a:pt x="793" y="542"/>
                  </a:cubicBezTo>
                  <a:lnTo>
                    <a:pt x="45" y="542"/>
                  </a:lnTo>
                  <a:close/>
                  <a:moveTo>
                    <a:pt x="664" y="263"/>
                  </a:moveTo>
                  <a:lnTo>
                    <a:pt x="664" y="263"/>
                  </a:lnTo>
                  <a:cubicBezTo>
                    <a:pt x="676" y="259"/>
                    <a:pt x="676" y="259"/>
                    <a:pt x="676" y="259"/>
                  </a:cubicBezTo>
                  <a:cubicBezTo>
                    <a:pt x="664" y="279"/>
                    <a:pt x="664" y="279"/>
                    <a:pt x="664" y="279"/>
                  </a:cubicBezTo>
                  <a:cubicBezTo>
                    <a:pt x="664" y="313"/>
                    <a:pt x="634" y="355"/>
                    <a:pt x="585" y="355"/>
                  </a:cubicBezTo>
                  <a:cubicBezTo>
                    <a:pt x="570" y="355"/>
                    <a:pt x="555" y="351"/>
                    <a:pt x="544" y="343"/>
                  </a:cubicBezTo>
                  <a:cubicBezTo>
                    <a:pt x="547" y="343"/>
                    <a:pt x="551" y="343"/>
                    <a:pt x="555" y="343"/>
                  </a:cubicBezTo>
                  <a:lnTo>
                    <a:pt x="555" y="343"/>
                  </a:lnTo>
                  <a:cubicBezTo>
                    <a:pt x="559" y="343"/>
                    <a:pt x="559" y="343"/>
                    <a:pt x="563" y="343"/>
                  </a:cubicBezTo>
                  <a:lnTo>
                    <a:pt x="563" y="343"/>
                  </a:lnTo>
                  <a:cubicBezTo>
                    <a:pt x="566" y="343"/>
                    <a:pt x="566" y="340"/>
                    <a:pt x="570" y="340"/>
                  </a:cubicBezTo>
                  <a:cubicBezTo>
                    <a:pt x="574" y="340"/>
                    <a:pt x="581" y="336"/>
                    <a:pt x="581" y="332"/>
                  </a:cubicBezTo>
                  <a:cubicBezTo>
                    <a:pt x="529" y="309"/>
                    <a:pt x="555" y="252"/>
                    <a:pt x="555" y="252"/>
                  </a:cubicBezTo>
                  <a:lnTo>
                    <a:pt x="555" y="252"/>
                  </a:lnTo>
                  <a:lnTo>
                    <a:pt x="555" y="252"/>
                  </a:lnTo>
                  <a:lnTo>
                    <a:pt x="555" y="252"/>
                  </a:lnTo>
                  <a:lnTo>
                    <a:pt x="555" y="252"/>
                  </a:lnTo>
                  <a:cubicBezTo>
                    <a:pt x="566" y="267"/>
                    <a:pt x="585" y="279"/>
                    <a:pt x="608" y="282"/>
                  </a:cubicBezTo>
                  <a:cubicBezTo>
                    <a:pt x="608" y="279"/>
                    <a:pt x="608" y="279"/>
                    <a:pt x="608" y="275"/>
                  </a:cubicBezTo>
                  <a:cubicBezTo>
                    <a:pt x="608" y="259"/>
                    <a:pt x="619" y="248"/>
                    <a:pt x="634" y="248"/>
                  </a:cubicBezTo>
                  <a:cubicBezTo>
                    <a:pt x="642" y="248"/>
                    <a:pt x="649" y="252"/>
                    <a:pt x="657" y="256"/>
                  </a:cubicBezTo>
                  <a:cubicBezTo>
                    <a:pt x="672" y="248"/>
                    <a:pt x="672" y="248"/>
                    <a:pt x="672" y="248"/>
                  </a:cubicBezTo>
                  <a:lnTo>
                    <a:pt x="664" y="263"/>
                  </a:lnTo>
                  <a:close/>
                  <a:moveTo>
                    <a:pt x="608" y="149"/>
                  </a:moveTo>
                  <a:lnTo>
                    <a:pt x="608" y="149"/>
                  </a:lnTo>
                  <a:cubicBezTo>
                    <a:pt x="529" y="149"/>
                    <a:pt x="464" y="214"/>
                    <a:pt x="464" y="294"/>
                  </a:cubicBezTo>
                  <a:cubicBezTo>
                    <a:pt x="464" y="374"/>
                    <a:pt x="529" y="439"/>
                    <a:pt x="608" y="439"/>
                  </a:cubicBezTo>
                  <a:cubicBezTo>
                    <a:pt x="687" y="439"/>
                    <a:pt x="751" y="374"/>
                    <a:pt x="751" y="294"/>
                  </a:cubicBezTo>
                  <a:cubicBezTo>
                    <a:pt x="751" y="214"/>
                    <a:pt x="687" y="149"/>
                    <a:pt x="608" y="149"/>
                  </a:cubicBezTo>
                  <a:close/>
                  <a:moveTo>
                    <a:pt x="608" y="405"/>
                  </a:moveTo>
                  <a:lnTo>
                    <a:pt x="608" y="405"/>
                  </a:lnTo>
                  <a:cubicBezTo>
                    <a:pt x="547" y="405"/>
                    <a:pt x="498" y="355"/>
                    <a:pt x="498" y="294"/>
                  </a:cubicBezTo>
                  <a:cubicBezTo>
                    <a:pt x="498" y="233"/>
                    <a:pt x="547" y="183"/>
                    <a:pt x="608" y="183"/>
                  </a:cubicBezTo>
                  <a:cubicBezTo>
                    <a:pt x="668" y="183"/>
                    <a:pt x="717" y="233"/>
                    <a:pt x="717" y="294"/>
                  </a:cubicBezTo>
                  <a:cubicBezTo>
                    <a:pt x="717" y="355"/>
                    <a:pt x="668" y="405"/>
                    <a:pt x="608" y="405"/>
                  </a:cubicBezTo>
                  <a:close/>
                  <a:moveTo>
                    <a:pt x="230" y="149"/>
                  </a:moveTo>
                  <a:lnTo>
                    <a:pt x="230" y="149"/>
                  </a:lnTo>
                  <a:cubicBezTo>
                    <a:pt x="151" y="149"/>
                    <a:pt x="87" y="214"/>
                    <a:pt x="87" y="294"/>
                  </a:cubicBezTo>
                  <a:cubicBezTo>
                    <a:pt x="87" y="374"/>
                    <a:pt x="151" y="439"/>
                    <a:pt x="230" y="439"/>
                  </a:cubicBezTo>
                  <a:cubicBezTo>
                    <a:pt x="310" y="439"/>
                    <a:pt x="374" y="374"/>
                    <a:pt x="374" y="294"/>
                  </a:cubicBezTo>
                  <a:cubicBezTo>
                    <a:pt x="374" y="214"/>
                    <a:pt x="310" y="149"/>
                    <a:pt x="230" y="149"/>
                  </a:cubicBezTo>
                  <a:close/>
                  <a:moveTo>
                    <a:pt x="242" y="405"/>
                  </a:moveTo>
                  <a:lnTo>
                    <a:pt x="242" y="405"/>
                  </a:lnTo>
                  <a:cubicBezTo>
                    <a:pt x="242" y="313"/>
                    <a:pt x="242" y="313"/>
                    <a:pt x="242" y="313"/>
                  </a:cubicBezTo>
                  <a:cubicBezTo>
                    <a:pt x="268" y="313"/>
                    <a:pt x="268" y="313"/>
                    <a:pt x="268" y="313"/>
                  </a:cubicBezTo>
                  <a:cubicBezTo>
                    <a:pt x="268" y="286"/>
                    <a:pt x="268" y="286"/>
                    <a:pt x="268" y="286"/>
                  </a:cubicBezTo>
                  <a:cubicBezTo>
                    <a:pt x="242" y="286"/>
                    <a:pt x="242" y="286"/>
                    <a:pt x="242" y="286"/>
                  </a:cubicBezTo>
                  <a:cubicBezTo>
                    <a:pt x="242" y="282"/>
                    <a:pt x="242" y="282"/>
                    <a:pt x="242" y="282"/>
                  </a:cubicBezTo>
                  <a:cubicBezTo>
                    <a:pt x="242" y="263"/>
                    <a:pt x="257" y="259"/>
                    <a:pt x="268" y="259"/>
                  </a:cubicBezTo>
                  <a:cubicBezTo>
                    <a:pt x="272" y="259"/>
                    <a:pt x="272" y="263"/>
                    <a:pt x="272" y="263"/>
                  </a:cubicBezTo>
                  <a:cubicBezTo>
                    <a:pt x="272" y="236"/>
                    <a:pt x="272" y="236"/>
                    <a:pt x="272" y="236"/>
                  </a:cubicBezTo>
                  <a:cubicBezTo>
                    <a:pt x="272" y="236"/>
                    <a:pt x="268" y="233"/>
                    <a:pt x="261" y="233"/>
                  </a:cubicBezTo>
                  <a:cubicBezTo>
                    <a:pt x="245" y="233"/>
                    <a:pt x="212" y="240"/>
                    <a:pt x="212" y="282"/>
                  </a:cubicBezTo>
                  <a:cubicBezTo>
                    <a:pt x="212" y="286"/>
                    <a:pt x="212" y="286"/>
                    <a:pt x="212" y="286"/>
                  </a:cubicBezTo>
                  <a:cubicBezTo>
                    <a:pt x="196" y="286"/>
                    <a:pt x="196" y="286"/>
                    <a:pt x="196" y="286"/>
                  </a:cubicBezTo>
                  <a:cubicBezTo>
                    <a:pt x="196" y="313"/>
                    <a:pt x="196" y="313"/>
                    <a:pt x="196" y="313"/>
                  </a:cubicBezTo>
                  <a:cubicBezTo>
                    <a:pt x="212" y="313"/>
                    <a:pt x="212" y="313"/>
                    <a:pt x="212" y="313"/>
                  </a:cubicBezTo>
                  <a:cubicBezTo>
                    <a:pt x="212" y="405"/>
                    <a:pt x="212" y="405"/>
                    <a:pt x="212" y="405"/>
                  </a:cubicBezTo>
                  <a:cubicBezTo>
                    <a:pt x="159" y="393"/>
                    <a:pt x="121" y="347"/>
                    <a:pt x="121" y="294"/>
                  </a:cubicBezTo>
                  <a:cubicBezTo>
                    <a:pt x="121" y="233"/>
                    <a:pt x="170" y="183"/>
                    <a:pt x="230" y="183"/>
                  </a:cubicBezTo>
                  <a:cubicBezTo>
                    <a:pt x="291" y="183"/>
                    <a:pt x="340" y="233"/>
                    <a:pt x="340" y="294"/>
                  </a:cubicBezTo>
                  <a:cubicBezTo>
                    <a:pt x="340" y="351"/>
                    <a:pt x="298" y="397"/>
                    <a:pt x="242" y="40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677"/>
            <p:cNvSpPr>
              <a:spLocks noChangeArrowheads="1"/>
            </p:cNvSpPr>
            <p:nvPr/>
          </p:nvSpPr>
          <p:spPr bwMode="auto">
            <a:xfrm>
              <a:off x="3529124" y="3486146"/>
              <a:ext cx="195263" cy="100013"/>
            </a:xfrm>
            <a:custGeom>
              <a:avLst/>
              <a:gdLst>
                <a:gd name="T0" fmla="*/ 525 w 541"/>
                <a:gd name="T1" fmla="*/ 122 h 276"/>
                <a:gd name="T2" fmla="*/ 525 w 541"/>
                <a:gd name="T3" fmla="*/ 122 h 276"/>
                <a:gd name="T4" fmla="*/ 272 w 541"/>
                <a:gd name="T5" fmla="*/ 0 h 276"/>
                <a:gd name="T6" fmla="*/ 272 w 541"/>
                <a:gd name="T7" fmla="*/ 0 h 276"/>
                <a:gd name="T8" fmla="*/ 272 w 541"/>
                <a:gd name="T9" fmla="*/ 0 h 276"/>
                <a:gd name="T10" fmla="*/ 19 w 541"/>
                <a:gd name="T11" fmla="*/ 122 h 276"/>
                <a:gd name="T12" fmla="*/ 0 w 541"/>
                <a:gd name="T13" fmla="*/ 137 h 276"/>
                <a:gd name="T14" fmla="*/ 19 w 541"/>
                <a:gd name="T15" fmla="*/ 153 h 276"/>
                <a:gd name="T16" fmla="*/ 272 w 541"/>
                <a:gd name="T17" fmla="*/ 275 h 276"/>
                <a:gd name="T18" fmla="*/ 525 w 541"/>
                <a:gd name="T19" fmla="*/ 153 h 276"/>
                <a:gd name="T20" fmla="*/ 540 w 541"/>
                <a:gd name="T21" fmla="*/ 137 h 276"/>
                <a:gd name="T22" fmla="*/ 525 w 541"/>
                <a:gd name="T23" fmla="*/ 122 h 276"/>
                <a:gd name="T24" fmla="*/ 65 w 541"/>
                <a:gd name="T25" fmla="*/ 137 h 276"/>
                <a:gd name="T26" fmla="*/ 65 w 541"/>
                <a:gd name="T27" fmla="*/ 137 h 276"/>
                <a:gd name="T28" fmla="*/ 151 w 541"/>
                <a:gd name="T29" fmla="*/ 76 h 276"/>
                <a:gd name="T30" fmla="*/ 136 w 541"/>
                <a:gd name="T31" fmla="*/ 137 h 276"/>
                <a:gd name="T32" fmla="*/ 151 w 541"/>
                <a:gd name="T33" fmla="*/ 199 h 276"/>
                <a:gd name="T34" fmla="*/ 65 w 541"/>
                <a:gd name="T35" fmla="*/ 137 h 276"/>
                <a:gd name="T36" fmla="*/ 268 w 541"/>
                <a:gd name="T37" fmla="*/ 229 h 276"/>
                <a:gd name="T38" fmla="*/ 268 w 541"/>
                <a:gd name="T39" fmla="*/ 229 h 276"/>
                <a:gd name="T40" fmla="*/ 181 w 541"/>
                <a:gd name="T41" fmla="*/ 137 h 276"/>
                <a:gd name="T42" fmla="*/ 268 w 541"/>
                <a:gd name="T43" fmla="*/ 50 h 276"/>
                <a:gd name="T44" fmla="*/ 359 w 541"/>
                <a:gd name="T45" fmla="*/ 137 h 276"/>
                <a:gd name="T46" fmla="*/ 268 w 541"/>
                <a:gd name="T47" fmla="*/ 229 h 276"/>
                <a:gd name="T48" fmla="*/ 385 w 541"/>
                <a:gd name="T49" fmla="*/ 199 h 276"/>
                <a:gd name="T50" fmla="*/ 385 w 541"/>
                <a:gd name="T51" fmla="*/ 199 h 276"/>
                <a:gd name="T52" fmla="*/ 404 w 541"/>
                <a:gd name="T53" fmla="*/ 137 h 276"/>
                <a:gd name="T54" fmla="*/ 385 w 541"/>
                <a:gd name="T55" fmla="*/ 76 h 276"/>
                <a:gd name="T56" fmla="*/ 476 w 541"/>
                <a:gd name="T57" fmla="*/ 137 h 276"/>
                <a:gd name="T58" fmla="*/ 385 w 541"/>
                <a:gd name="T59" fmla="*/ 199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41" h="276">
                  <a:moveTo>
                    <a:pt x="525" y="122"/>
                  </a:moveTo>
                  <a:lnTo>
                    <a:pt x="525" y="122"/>
                  </a:lnTo>
                  <a:cubicBezTo>
                    <a:pt x="442" y="42"/>
                    <a:pt x="359" y="0"/>
                    <a:pt x="272" y="0"/>
                  </a:cubicBezTo>
                  <a:lnTo>
                    <a:pt x="272" y="0"/>
                  </a:lnTo>
                  <a:lnTo>
                    <a:pt x="272" y="0"/>
                  </a:lnTo>
                  <a:cubicBezTo>
                    <a:pt x="185" y="0"/>
                    <a:pt x="98" y="42"/>
                    <a:pt x="19" y="122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19" y="153"/>
                    <a:pt x="19" y="153"/>
                    <a:pt x="19" y="153"/>
                  </a:cubicBezTo>
                  <a:cubicBezTo>
                    <a:pt x="98" y="233"/>
                    <a:pt x="185" y="275"/>
                    <a:pt x="272" y="275"/>
                  </a:cubicBezTo>
                  <a:cubicBezTo>
                    <a:pt x="359" y="275"/>
                    <a:pt x="442" y="233"/>
                    <a:pt x="525" y="153"/>
                  </a:cubicBezTo>
                  <a:cubicBezTo>
                    <a:pt x="540" y="137"/>
                    <a:pt x="540" y="137"/>
                    <a:pt x="540" y="137"/>
                  </a:cubicBezTo>
                  <a:lnTo>
                    <a:pt x="525" y="122"/>
                  </a:lnTo>
                  <a:close/>
                  <a:moveTo>
                    <a:pt x="65" y="137"/>
                  </a:moveTo>
                  <a:lnTo>
                    <a:pt x="65" y="137"/>
                  </a:lnTo>
                  <a:cubicBezTo>
                    <a:pt x="95" y="111"/>
                    <a:pt x="121" y="92"/>
                    <a:pt x="151" y="76"/>
                  </a:cubicBezTo>
                  <a:cubicBezTo>
                    <a:pt x="144" y="96"/>
                    <a:pt x="136" y="115"/>
                    <a:pt x="136" y="137"/>
                  </a:cubicBezTo>
                  <a:cubicBezTo>
                    <a:pt x="136" y="160"/>
                    <a:pt x="144" y="180"/>
                    <a:pt x="151" y="199"/>
                  </a:cubicBezTo>
                  <a:cubicBezTo>
                    <a:pt x="121" y="183"/>
                    <a:pt x="95" y="164"/>
                    <a:pt x="65" y="137"/>
                  </a:cubicBezTo>
                  <a:close/>
                  <a:moveTo>
                    <a:pt x="268" y="229"/>
                  </a:moveTo>
                  <a:lnTo>
                    <a:pt x="268" y="229"/>
                  </a:lnTo>
                  <a:cubicBezTo>
                    <a:pt x="219" y="229"/>
                    <a:pt x="181" y="187"/>
                    <a:pt x="181" y="137"/>
                  </a:cubicBezTo>
                  <a:cubicBezTo>
                    <a:pt x="181" y="88"/>
                    <a:pt x="219" y="50"/>
                    <a:pt x="268" y="50"/>
                  </a:cubicBezTo>
                  <a:cubicBezTo>
                    <a:pt x="317" y="50"/>
                    <a:pt x="359" y="88"/>
                    <a:pt x="359" y="137"/>
                  </a:cubicBezTo>
                  <a:cubicBezTo>
                    <a:pt x="359" y="187"/>
                    <a:pt x="317" y="229"/>
                    <a:pt x="268" y="229"/>
                  </a:cubicBezTo>
                  <a:close/>
                  <a:moveTo>
                    <a:pt x="385" y="199"/>
                  </a:moveTo>
                  <a:lnTo>
                    <a:pt x="385" y="199"/>
                  </a:lnTo>
                  <a:cubicBezTo>
                    <a:pt x="397" y="180"/>
                    <a:pt x="404" y="160"/>
                    <a:pt x="404" y="137"/>
                  </a:cubicBezTo>
                  <a:cubicBezTo>
                    <a:pt x="404" y="115"/>
                    <a:pt x="397" y="96"/>
                    <a:pt x="385" y="76"/>
                  </a:cubicBezTo>
                  <a:cubicBezTo>
                    <a:pt x="416" y="92"/>
                    <a:pt x="446" y="111"/>
                    <a:pt x="476" y="137"/>
                  </a:cubicBezTo>
                  <a:cubicBezTo>
                    <a:pt x="446" y="164"/>
                    <a:pt x="416" y="183"/>
                    <a:pt x="385" y="19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678"/>
            <p:cNvSpPr>
              <a:spLocks noChangeArrowheads="1"/>
            </p:cNvSpPr>
            <p:nvPr/>
          </p:nvSpPr>
          <p:spPr bwMode="auto">
            <a:xfrm>
              <a:off x="3610087" y="3519484"/>
              <a:ext cx="31750" cy="31750"/>
            </a:xfrm>
            <a:custGeom>
              <a:avLst/>
              <a:gdLst>
                <a:gd name="T0" fmla="*/ 87 w 88"/>
                <a:gd name="T1" fmla="*/ 41 h 88"/>
                <a:gd name="T2" fmla="*/ 87 w 88"/>
                <a:gd name="T3" fmla="*/ 41 h 88"/>
                <a:gd name="T4" fmla="*/ 41 w 88"/>
                <a:gd name="T5" fmla="*/ 87 h 88"/>
                <a:gd name="T6" fmla="*/ 0 w 88"/>
                <a:gd name="T7" fmla="*/ 41 h 88"/>
                <a:gd name="T8" fmla="*/ 41 w 88"/>
                <a:gd name="T9" fmla="*/ 0 h 88"/>
                <a:gd name="T10" fmla="*/ 87 w 88"/>
                <a:gd name="T11" fmla="*/ 41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8" h="88">
                  <a:moveTo>
                    <a:pt x="87" y="41"/>
                  </a:moveTo>
                  <a:lnTo>
                    <a:pt x="87" y="41"/>
                  </a:lnTo>
                  <a:cubicBezTo>
                    <a:pt x="87" y="64"/>
                    <a:pt x="68" y="87"/>
                    <a:pt x="41" y="87"/>
                  </a:cubicBezTo>
                  <a:cubicBezTo>
                    <a:pt x="19" y="87"/>
                    <a:pt x="0" y="64"/>
                    <a:pt x="0" y="41"/>
                  </a:cubicBezTo>
                  <a:cubicBezTo>
                    <a:pt x="0" y="19"/>
                    <a:pt x="19" y="0"/>
                    <a:pt x="41" y="0"/>
                  </a:cubicBezTo>
                  <a:cubicBezTo>
                    <a:pt x="68" y="0"/>
                    <a:pt x="87" y="19"/>
                    <a:pt x="87" y="4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37" name="Group 236"/>
          <p:cNvGrpSpPr/>
          <p:nvPr/>
        </p:nvGrpSpPr>
        <p:grpSpPr>
          <a:xfrm>
            <a:off x="3397042" y="4082677"/>
            <a:ext cx="493713" cy="493713"/>
            <a:chOff x="3388491" y="4082677"/>
            <a:chExt cx="493713" cy="493713"/>
          </a:xfrm>
        </p:grpSpPr>
        <p:sp>
          <p:nvSpPr>
            <p:cNvPr id="238" name="Freeform 679"/>
            <p:cNvSpPr>
              <a:spLocks noChangeArrowheads="1"/>
            </p:cNvSpPr>
            <p:nvPr/>
          </p:nvSpPr>
          <p:spPr bwMode="auto">
            <a:xfrm>
              <a:off x="3388491" y="408267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680"/>
            <p:cNvSpPr>
              <a:spLocks noChangeArrowheads="1"/>
            </p:cNvSpPr>
            <p:nvPr/>
          </p:nvSpPr>
          <p:spPr bwMode="auto">
            <a:xfrm>
              <a:off x="3388491" y="408267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681"/>
            <p:cNvSpPr>
              <a:spLocks noChangeArrowheads="1"/>
            </p:cNvSpPr>
            <p:nvPr/>
          </p:nvSpPr>
          <p:spPr bwMode="auto">
            <a:xfrm>
              <a:off x="3499616" y="4158877"/>
              <a:ext cx="269875" cy="292100"/>
            </a:xfrm>
            <a:custGeom>
              <a:avLst/>
              <a:gdLst>
                <a:gd name="T0" fmla="*/ 750 w 751"/>
                <a:gd name="T1" fmla="*/ 811 h 812"/>
                <a:gd name="T2" fmla="*/ 750 w 751"/>
                <a:gd name="T3" fmla="*/ 811 h 812"/>
                <a:gd name="T4" fmla="*/ 0 w 751"/>
                <a:gd name="T5" fmla="*/ 811 h 812"/>
                <a:gd name="T6" fmla="*/ 0 w 751"/>
                <a:gd name="T7" fmla="*/ 304 h 812"/>
                <a:gd name="T8" fmla="*/ 750 w 751"/>
                <a:gd name="T9" fmla="*/ 304 h 812"/>
                <a:gd name="T10" fmla="*/ 750 w 751"/>
                <a:gd name="T11" fmla="*/ 811 h 812"/>
                <a:gd name="T12" fmla="*/ 150 w 751"/>
                <a:gd name="T13" fmla="*/ 108 h 812"/>
                <a:gd name="T14" fmla="*/ 150 w 751"/>
                <a:gd name="T15" fmla="*/ 108 h 812"/>
                <a:gd name="T16" fmla="*/ 375 w 751"/>
                <a:gd name="T17" fmla="*/ 215 h 812"/>
                <a:gd name="T18" fmla="*/ 600 w 751"/>
                <a:gd name="T19" fmla="*/ 108 h 812"/>
                <a:gd name="T20" fmla="*/ 375 w 751"/>
                <a:gd name="T21" fmla="*/ 0 h 812"/>
                <a:gd name="T22" fmla="*/ 150 w 751"/>
                <a:gd name="T23" fmla="*/ 108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51" h="812">
                  <a:moveTo>
                    <a:pt x="750" y="811"/>
                  </a:moveTo>
                  <a:lnTo>
                    <a:pt x="750" y="811"/>
                  </a:lnTo>
                  <a:cubicBezTo>
                    <a:pt x="0" y="811"/>
                    <a:pt x="0" y="811"/>
                    <a:pt x="0" y="811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750" y="304"/>
                    <a:pt x="750" y="304"/>
                    <a:pt x="750" y="304"/>
                  </a:cubicBezTo>
                  <a:lnTo>
                    <a:pt x="750" y="811"/>
                  </a:lnTo>
                  <a:close/>
                  <a:moveTo>
                    <a:pt x="150" y="108"/>
                  </a:moveTo>
                  <a:lnTo>
                    <a:pt x="150" y="108"/>
                  </a:lnTo>
                  <a:cubicBezTo>
                    <a:pt x="232" y="186"/>
                    <a:pt x="307" y="215"/>
                    <a:pt x="375" y="215"/>
                  </a:cubicBezTo>
                  <a:cubicBezTo>
                    <a:pt x="439" y="215"/>
                    <a:pt x="518" y="186"/>
                    <a:pt x="600" y="108"/>
                  </a:cubicBezTo>
                  <a:cubicBezTo>
                    <a:pt x="518" y="29"/>
                    <a:pt x="439" y="0"/>
                    <a:pt x="375" y="0"/>
                  </a:cubicBezTo>
                  <a:cubicBezTo>
                    <a:pt x="307" y="0"/>
                    <a:pt x="232" y="29"/>
                    <a:pt x="150" y="10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682"/>
            <p:cNvSpPr>
              <a:spLocks noChangeArrowheads="1"/>
            </p:cNvSpPr>
            <p:nvPr/>
          </p:nvSpPr>
          <p:spPr bwMode="auto">
            <a:xfrm>
              <a:off x="3491679" y="4198565"/>
              <a:ext cx="390525" cy="377825"/>
            </a:xfrm>
            <a:custGeom>
              <a:avLst/>
              <a:gdLst>
                <a:gd name="T0" fmla="*/ 651 w 1084"/>
                <a:gd name="T1" fmla="*/ 0 h 1051"/>
                <a:gd name="T2" fmla="*/ 651 w 1084"/>
                <a:gd name="T3" fmla="*/ 0 h 1051"/>
                <a:gd name="T4" fmla="*/ 651 w 1084"/>
                <a:gd name="T5" fmla="*/ 0 h 1051"/>
                <a:gd name="T6" fmla="*/ 636 w 1084"/>
                <a:gd name="T7" fmla="*/ 14 h 1051"/>
                <a:gd name="T8" fmla="*/ 397 w 1084"/>
                <a:gd name="T9" fmla="*/ 128 h 1051"/>
                <a:gd name="T10" fmla="*/ 158 w 1084"/>
                <a:gd name="T11" fmla="*/ 14 h 1051"/>
                <a:gd name="T12" fmla="*/ 140 w 1084"/>
                <a:gd name="T13" fmla="*/ 0 h 1051"/>
                <a:gd name="T14" fmla="*/ 315 w 1084"/>
                <a:gd name="T15" fmla="*/ 175 h 1051"/>
                <a:gd name="T16" fmla="*/ 794 w 1084"/>
                <a:gd name="T17" fmla="*/ 175 h 1051"/>
                <a:gd name="T18" fmla="*/ 794 w 1084"/>
                <a:gd name="T19" fmla="*/ 725 h 1051"/>
                <a:gd name="T20" fmla="*/ 526 w 1084"/>
                <a:gd name="T21" fmla="*/ 725 h 1051"/>
                <a:gd name="T22" fmla="*/ 526 w 1084"/>
                <a:gd name="T23" fmla="*/ 778 h 1051"/>
                <a:gd name="T24" fmla="*/ 597 w 1084"/>
                <a:gd name="T25" fmla="*/ 778 h 1051"/>
                <a:gd name="T26" fmla="*/ 597 w 1084"/>
                <a:gd name="T27" fmla="*/ 821 h 1051"/>
                <a:gd name="T28" fmla="*/ 197 w 1084"/>
                <a:gd name="T29" fmla="*/ 821 h 1051"/>
                <a:gd name="T30" fmla="*/ 197 w 1084"/>
                <a:gd name="T31" fmla="*/ 778 h 1051"/>
                <a:gd name="T32" fmla="*/ 268 w 1084"/>
                <a:gd name="T33" fmla="*/ 778 h 1051"/>
                <a:gd name="T34" fmla="*/ 268 w 1084"/>
                <a:gd name="T35" fmla="*/ 725 h 1051"/>
                <a:gd name="T36" fmla="*/ 0 w 1084"/>
                <a:gd name="T37" fmla="*/ 725 h 1051"/>
                <a:gd name="T38" fmla="*/ 326 w 1084"/>
                <a:gd name="T39" fmla="*/ 1050 h 1051"/>
                <a:gd name="T40" fmla="*/ 1083 w 1084"/>
                <a:gd name="T41" fmla="*/ 1050 h 1051"/>
                <a:gd name="T42" fmla="*/ 1083 w 1084"/>
                <a:gd name="T43" fmla="*/ 432 h 1051"/>
                <a:gd name="T44" fmla="*/ 651 w 1084"/>
                <a:gd name="T45" fmla="*/ 0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84" h="1051">
                  <a:moveTo>
                    <a:pt x="651" y="0"/>
                  </a:moveTo>
                  <a:lnTo>
                    <a:pt x="651" y="0"/>
                  </a:lnTo>
                  <a:lnTo>
                    <a:pt x="651" y="0"/>
                  </a:lnTo>
                  <a:cubicBezTo>
                    <a:pt x="636" y="14"/>
                    <a:pt x="636" y="14"/>
                    <a:pt x="636" y="14"/>
                  </a:cubicBezTo>
                  <a:cubicBezTo>
                    <a:pt x="558" y="89"/>
                    <a:pt x="479" y="128"/>
                    <a:pt x="397" y="128"/>
                  </a:cubicBezTo>
                  <a:cubicBezTo>
                    <a:pt x="315" y="128"/>
                    <a:pt x="233" y="89"/>
                    <a:pt x="158" y="14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315" y="175"/>
                    <a:pt x="315" y="175"/>
                    <a:pt x="315" y="175"/>
                  </a:cubicBezTo>
                  <a:cubicBezTo>
                    <a:pt x="794" y="175"/>
                    <a:pt x="794" y="175"/>
                    <a:pt x="794" y="175"/>
                  </a:cubicBezTo>
                  <a:cubicBezTo>
                    <a:pt x="794" y="725"/>
                    <a:pt x="794" y="725"/>
                    <a:pt x="794" y="725"/>
                  </a:cubicBezTo>
                  <a:cubicBezTo>
                    <a:pt x="526" y="725"/>
                    <a:pt x="526" y="725"/>
                    <a:pt x="526" y="725"/>
                  </a:cubicBezTo>
                  <a:cubicBezTo>
                    <a:pt x="526" y="778"/>
                    <a:pt x="526" y="778"/>
                    <a:pt x="526" y="778"/>
                  </a:cubicBezTo>
                  <a:cubicBezTo>
                    <a:pt x="597" y="778"/>
                    <a:pt x="597" y="778"/>
                    <a:pt x="597" y="778"/>
                  </a:cubicBezTo>
                  <a:cubicBezTo>
                    <a:pt x="597" y="821"/>
                    <a:pt x="597" y="821"/>
                    <a:pt x="597" y="821"/>
                  </a:cubicBezTo>
                  <a:cubicBezTo>
                    <a:pt x="197" y="821"/>
                    <a:pt x="197" y="821"/>
                    <a:pt x="197" y="821"/>
                  </a:cubicBezTo>
                  <a:cubicBezTo>
                    <a:pt x="197" y="778"/>
                    <a:pt x="197" y="778"/>
                    <a:pt x="197" y="778"/>
                  </a:cubicBezTo>
                  <a:cubicBezTo>
                    <a:pt x="268" y="778"/>
                    <a:pt x="268" y="778"/>
                    <a:pt x="268" y="778"/>
                  </a:cubicBezTo>
                  <a:cubicBezTo>
                    <a:pt x="268" y="725"/>
                    <a:pt x="268" y="725"/>
                    <a:pt x="268" y="725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326" y="1050"/>
                    <a:pt x="326" y="1050"/>
                    <a:pt x="326" y="1050"/>
                  </a:cubicBezTo>
                  <a:cubicBezTo>
                    <a:pt x="1083" y="1050"/>
                    <a:pt x="1083" y="1050"/>
                    <a:pt x="1083" y="1050"/>
                  </a:cubicBezTo>
                  <a:cubicBezTo>
                    <a:pt x="1083" y="432"/>
                    <a:pt x="1083" y="432"/>
                    <a:pt x="1083" y="432"/>
                  </a:cubicBezTo>
                  <a:cubicBezTo>
                    <a:pt x="651" y="0"/>
                    <a:pt x="651" y="0"/>
                    <a:pt x="65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683"/>
            <p:cNvSpPr>
              <a:spLocks noChangeArrowheads="1"/>
            </p:cNvSpPr>
            <p:nvPr/>
          </p:nvSpPr>
          <p:spPr bwMode="auto">
            <a:xfrm>
              <a:off x="3491679" y="4260477"/>
              <a:ext cx="285750" cy="233363"/>
            </a:xfrm>
            <a:custGeom>
              <a:avLst/>
              <a:gdLst>
                <a:gd name="T0" fmla="*/ 793 w 794"/>
                <a:gd name="T1" fmla="*/ 551 h 648"/>
                <a:gd name="T2" fmla="*/ 0 w 794"/>
                <a:gd name="T3" fmla="*/ 0 h 648"/>
                <a:gd name="T4" fmla="*/ 268 w 794"/>
                <a:gd name="T5" fmla="*/ 551 h 648"/>
                <a:gd name="T6" fmla="*/ 196 w 794"/>
                <a:gd name="T7" fmla="*/ 604 h 648"/>
                <a:gd name="T8" fmla="*/ 597 w 794"/>
                <a:gd name="T9" fmla="*/ 647 h 648"/>
                <a:gd name="T10" fmla="*/ 525 w 794"/>
                <a:gd name="T11" fmla="*/ 604 h 648"/>
                <a:gd name="T12" fmla="*/ 793 w 794"/>
                <a:gd name="T13" fmla="*/ 551 h 648"/>
                <a:gd name="T14" fmla="*/ 43 w 794"/>
                <a:gd name="T15" fmla="*/ 508 h 648"/>
                <a:gd name="T16" fmla="*/ 750 w 794"/>
                <a:gd name="T17" fmla="*/ 43 h 648"/>
                <a:gd name="T18" fmla="*/ 43 w 794"/>
                <a:gd name="T19" fmla="*/ 508 h 648"/>
                <a:gd name="T20" fmla="*/ 629 w 794"/>
                <a:gd name="T21" fmla="*/ 247 h 648"/>
                <a:gd name="T22" fmla="*/ 629 w 794"/>
                <a:gd name="T23" fmla="*/ 261 h 648"/>
                <a:gd name="T24" fmla="*/ 514 w 794"/>
                <a:gd name="T25" fmla="*/ 322 h 648"/>
                <a:gd name="T26" fmla="*/ 525 w 794"/>
                <a:gd name="T27" fmla="*/ 322 h 648"/>
                <a:gd name="T28" fmla="*/ 532 w 794"/>
                <a:gd name="T29" fmla="*/ 322 h 648"/>
                <a:gd name="T30" fmla="*/ 550 w 794"/>
                <a:gd name="T31" fmla="*/ 311 h 648"/>
                <a:gd name="T32" fmla="*/ 525 w 794"/>
                <a:gd name="T33" fmla="*/ 236 h 648"/>
                <a:gd name="T34" fmla="*/ 525 w 794"/>
                <a:gd name="T35" fmla="*/ 236 h 648"/>
                <a:gd name="T36" fmla="*/ 575 w 794"/>
                <a:gd name="T37" fmla="*/ 265 h 648"/>
                <a:gd name="T38" fmla="*/ 600 w 794"/>
                <a:gd name="T39" fmla="*/ 233 h 648"/>
                <a:gd name="T40" fmla="*/ 636 w 794"/>
                <a:gd name="T41" fmla="*/ 233 h 648"/>
                <a:gd name="T42" fmla="*/ 575 w 794"/>
                <a:gd name="T43" fmla="*/ 140 h 648"/>
                <a:gd name="T44" fmla="*/ 439 w 794"/>
                <a:gd name="T45" fmla="*/ 275 h 648"/>
                <a:gd name="T46" fmla="*/ 711 w 794"/>
                <a:gd name="T47" fmla="*/ 275 h 648"/>
                <a:gd name="T48" fmla="*/ 575 w 794"/>
                <a:gd name="T49" fmla="*/ 379 h 648"/>
                <a:gd name="T50" fmla="*/ 472 w 794"/>
                <a:gd name="T51" fmla="*/ 275 h 648"/>
                <a:gd name="T52" fmla="*/ 679 w 794"/>
                <a:gd name="T53" fmla="*/ 275 h 648"/>
                <a:gd name="T54" fmla="*/ 218 w 794"/>
                <a:gd name="T55" fmla="*/ 140 h 648"/>
                <a:gd name="T56" fmla="*/ 82 w 794"/>
                <a:gd name="T57" fmla="*/ 275 h 648"/>
                <a:gd name="T58" fmla="*/ 354 w 794"/>
                <a:gd name="T59" fmla="*/ 275 h 648"/>
                <a:gd name="T60" fmla="*/ 229 w 794"/>
                <a:gd name="T61" fmla="*/ 379 h 648"/>
                <a:gd name="T62" fmla="*/ 229 w 794"/>
                <a:gd name="T63" fmla="*/ 293 h 648"/>
                <a:gd name="T64" fmla="*/ 254 w 794"/>
                <a:gd name="T65" fmla="*/ 268 h 648"/>
                <a:gd name="T66" fmla="*/ 229 w 794"/>
                <a:gd name="T67" fmla="*/ 265 h 648"/>
                <a:gd name="T68" fmla="*/ 257 w 794"/>
                <a:gd name="T69" fmla="*/ 247 h 648"/>
                <a:gd name="T70" fmla="*/ 246 w 794"/>
                <a:gd name="T71" fmla="*/ 218 h 648"/>
                <a:gd name="T72" fmla="*/ 200 w 794"/>
                <a:gd name="T73" fmla="*/ 268 h 648"/>
                <a:gd name="T74" fmla="*/ 186 w 794"/>
                <a:gd name="T75" fmla="*/ 293 h 648"/>
                <a:gd name="T76" fmla="*/ 200 w 794"/>
                <a:gd name="T77" fmla="*/ 379 h 648"/>
                <a:gd name="T78" fmla="*/ 218 w 794"/>
                <a:gd name="T79" fmla="*/ 172 h 648"/>
                <a:gd name="T80" fmla="*/ 229 w 794"/>
                <a:gd name="T81" fmla="*/ 379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94" h="648">
                  <a:moveTo>
                    <a:pt x="793" y="551"/>
                  </a:moveTo>
                  <a:lnTo>
                    <a:pt x="793" y="551"/>
                  </a:lnTo>
                  <a:cubicBezTo>
                    <a:pt x="793" y="0"/>
                    <a:pt x="793" y="0"/>
                    <a:pt x="79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51"/>
                    <a:pt x="0" y="551"/>
                    <a:pt x="0" y="551"/>
                  </a:cubicBezTo>
                  <a:cubicBezTo>
                    <a:pt x="268" y="551"/>
                    <a:pt x="268" y="551"/>
                    <a:pt x="268" y="551"/>
                  </a:cubicBezTo>
                  <a:cubicBezTo>
                    <a:pt x="268" y="604"/>
                    <a:pt x="268" y="604"/>
                    <a:pt x="268" y="604"/>
                  </a:cubicBezTo>
                  <a:cubicBezTo>
                    <a:pt x="196" y="604"/>
                    <a:pt x="196" y="604"/>
                    <a:pt x="196" y="604"/>
                  </a:cubicBezTo>
                  <a:cubicBezTo>
                    <a:pt x="196" y="647"/>
                    <a:pt x="196" y="647"/>
                    <a:pt x="196" y="647"/>
                  </a:cubicBezTo>
                  <a:cubicBezTo>
                    <a:pt x="597" y="647"/>
                    <a:pt x="597" y="647"/>
                    <a:pt x="597" y="647"/>
                  </a:cubicBezTo>
                  <a:cubicBezTo>
                    <a:pt x="597" y="604"/>
                    <a:pt x="597" y="604"/>
                    <a:pt x="597" y="604"/>
                  </a:cubicBezTo>
                  <a:cubicBezTo>
                    <a:pt x="525" y="604"/>
                    <a:pt x="525" y="604"/>
                    <a:pt x="525" y="604"/>
                  </a:cubicBezTo>
                  <a:cubicBezTo>
                    <a:pt x="525" y="551"/>
                    <a:pt x="525" y="551"/>
                    <a:pt x="525" y="551"/>
                  </a:cubicBezTo>
                  <a:lnTo>
                    <a:pt x="793" y="551"/>
                  </a:lnTo>
                  <a:close/>
                  <a:moveTo>
                    <a:pt x="43" y="508"/>
                  </a:moveTo>
                  <a:lnTo>
                    <a:pt x="43" y="508"/>
                  </a:lnTo>
                  <a:cubicBezTo>
                    <a:pt x="43" y="43"/>
                    <a:pt x="43" y="43"/>
                    <a:pt x="43" y="43"/>
                  </a:cubicBezTo>
                  <a:cubicBezTo>
                    <a:pt x="750" y="43"/>
                    <a:pt x="750" y="43"/>
                    <a:pt x="750" y="43"/>
                  </a:cubicBezTo>
                  <a:cubicBezTo>
                    <a:pt x="750" y="508"/>
                    <a:pt x="750" y="508"/>
                    <a:pt x="750" y="508"/>
                  </a:cubicBezTo>
                  <a:lnTo>
                    <a:pt x="43" y="508"/>
                  </a:lnTo>
                  <a:close/>
                  <a:moveTo>
                    <a:pt x="629" y="247"/>
                  </a:moveTo>
                  <a:lnTo>
                    <a:pt x="629" y="247"/>
                  </a:lnTo>
                  <a:cubicBezTo>
                    <a:pt x="639" y="243"/>
                    <a:pt x="639" y="243"/>
                    <a:pt x="639" y="243"/>
                  </a:cubicBezTo>
                  <a:cubicBezTo>
                    <a:pt x="629" y="261"/>
                    <a:pt x="629" y="261"/>
                    <a:pt x="629" y="261"/>
                  </a:cubicBezTo>
                  <a:cubicBezTo>
                    <a:pt x="629" y="293"/>
                    <a:pt x="600" y="333"/>
                    <a:pt x="554" y="333"/>
                  </a:cubicBezTo>
                  <a:cubicBezTo>
                    <a:pt x="539" y="333"/>
                    <a:pt x="525" y="329"/>
                    <a:pt x="514" y="322"/>
                  </a:cubicBezTo>
                  <a:cubicBezTo>
                    <a:pt x="518" y="322"/>
                    <a:pt x="522" y="322"/>
                    <a:pt x="525" y="322"/>
                  </a:cubicBezTo>
                  <a:lnTo>
                    <a:pt x="525" y="322"/>
                  </a:lnTo>
                  <a:cubicBezTo>
                    <a:pt x="529" y="322"/>
                    <a:pt x="529" y="322"/>
                    <a:pt x="532" y="322"/>
                  </a:cubicBezTo>
                  <a:lnTo>
                    <a:pt x="532" y="322"/>
                  </a:lnTo>
                  <a:cubicBezTo>
                    <a:pt x="536" y="322"/>
                    <a:pt x="536" y="318"/>
                    <a:pt x="539" y="318"/>
                  </a:cubicBezTo>
                  <a:cubicBezTo>
                    <a:pt x="543" y="318"/>
                    <a:pt x="550" y="315"/>
                    <a:pt x="550" y="311"/>
                  </a:cubicBezTo>
                  <a:cubicBezTo>
                    <a:pt x="500" y="290"/>
                    <a:pt x="525" y="236"/>
                    <a:pt x="525" y="236"/>
                  </a:cubicBezTo>
                  <a:lnTo>
                    <a:pt x="525" y="236"/>
                  </a:lnTo>
                  <a:lnTo>
                    <a:pt x="525" y="236"/>
                  </a:lnTo>
                  <a:lnTo>
                    <a:pt x="525" y="236"/>
                  </a:lnTo>
                  <a:lnTo>
                    <a:pt x="525" y="236"/>
                  </a:lnTo>
                  <a:cubicBezTo>
                    <a:pt x="536" y="250"/>
                    <a:pt x="554" y="261"/>
                    <a:pt x="575" y="265"/>
                  </a:cubicBezTo>
                  <a:cubicBezTo>
                    <a:pt x="575" y="261"/>
                    <a:pt x="575" y="261"/>
                    <a:pt x="575" y="258"/>
                  </a:cubicBezTo>
                  <a:cubicBezTo>
                    <a:pt x="575" y="243"/>
                    <a:pt x="586" y="233"/>
                    <a:pt x="600" y="233"/>
                  </a:cubicBezTo>
                  <a:cubicBezTo>
                    <a:pt x="607" y="233"/>
                    <a:pt x="614" y="236"/>
                    <a:pt x="622" y="240"/>
                  </a:cubicBezTo>
                  <a:cubicBezTo>
                    <a:pt x="636" y="233"/>
                    <a:pt x="636" y="233"/>
                    <a:pt x="636" y="233"/>
                  </a:cubicBezTo>
                  <a:lnTo>
                    <a:pt x="629" y="247"/>
                  </a:lnTo>
                  <a:close/>
                  <a:moveTo>
                    <a:pt x="575" y="140"/>
                  </a:moveTo>
                  <a:lnTo>
                    <a:pt x="575" y="140"/>
                  </a:lnTo>
                  <a:cubicBezTo>
                    <a:pt x="500" y="140"/>
                    <a:pt x="439" y="200"/>
                    <a:pt x="439" y="275"/>
                  </a:cubicBezTo>
                  <a:cubicBezTo>
                    <a:pt x="439" y="350"/>
                    <a:pt x="500" y="411"/>
                    <a:pt x="575" y="411"/>
                  </a:cubicBezTo>
                  <a:cubicBezTo>
                    <a:pt x="650" y="411"/>
                    <a:pt x="711" y="350"/>
                    <a:pt x="711" y="275"/>
                  </a:cubicBezTo>
                  <a:cubicBezTo>
                    <a:pt x="711" y="200"/>
                    <a:pt x="650" y="140"/>
                    <a:pt x="575" y="140"/>
                  </a:cubicBezTo>
                  <a:close/>
                  <a:moveTo>
                    <a:pt x="575" y="379"/>
                  </a:moveTo>
                  <a:lnTo>
                    <a:pt x="575" y="379"/>
                  </a:lnTo>
                  <a:cubicBezTo>
                    <a:pt x="518" y="379"/>
                    <a:pt x="472" y="333"/>
                    <a:pt x="472" y="275"/>
                  </a:cubicBezTo>
                  <a:cubicBezTo>
                    <a:pt x="472" y="218"/>
                    <a:pt x="518" y="172"/>
                    <a:pt x="575" y="172"/>
                  </a:cubicBezTo>
                  <a:cubicBezTo>
                    <a:pt x="632" y="172"/>
                    <a:pt x="679" y="218"/>
                    <a:pt x="679" y="275"/>
                  </a:cubicBezTo>
                  <a:cubicBezTo>
                    <a:pt x="679" y="333"/>
                    <a:pt x="632" y="379"/>
                    <a:pt x="575" y="379"/>
                  </a:cubicBezTo>
                  <a:close/>
                  <a:moveTo>
                    <a:pt x="218" y="140"/>
                  </a:moveTo>
                  <a:lnTo>
                    <a:pt x="218" y="140"/>
                  </a:lnTo>
                  <a:cubicBezTo>
                    <a:pt x="143" y="140"/>
                    <a:pt x="82" y="200"/>
                    <a:pt x="82" y="275"/>
                  </a:cubicBezTo>
                  <a:cubicBezTo>
                    <a:pt x="82" y="350"/>
                    <a:pt x="143" y="411"/>
                    <a:pt x="218" y="411"/>
                  </a:cubicBezTo>
                  <a:cubicBezTo>
                    <a:pt x="293" y="411"/>
                    <a:pt x="354" y="350"/>
                    <a:pt x="354" y="275"/>
                  </a:cubicBezTo>
                  <a:cubicBezTo>
                    <a:pt x="354" y="200"/>
                    <a:pt x="293" y="140"/>
                    <a:pt x="218" y="140"/>
                  </a:cubicBezTo>
                  <a:close/>
                  <a:moveTo>
                    <a:pt x="229" y="379"/>
                  </a:moveTo>
                  <a:lnTo>
                    <a:pt x="229" y="379"/>
                  </a:lnTo>
                  <a:cubicBezTo>
                    <a:pt x="229" y="293"/>
                    <a:pt x="229" y="293"/>
                    <a:pt x="229" y="293"/>
                  </a:cubicBezTo>
                  <a:cubicBezTo>
                    <a:pt x="254" y="293"/>
                    <a:pt x="254" y="293"/>
                    <a:pt x="254" y="293"/>
                  </a:cubicBezTo>
                  <a:cubicBezTo>
                    <a:pt x="254" y="268"/>
                    <a:pt x="254" y="268"/>
                    <a:pt x="254" y="268"/>
                  </a:cubicBezTo>
                  <a:cubicBezTo>
                    <a:pt x="229" y="268"/>
                    <a:pt x="229" y="268"/>
                    <a:pt x="229" y="268"/>
                  </a:cubicBezTo>
                  <a:cubicBezTo>
                    <a:pt x="229" y="265"/>
                    <a:pt x="229" y="265"/>
                    <a:pt x="229" y="265"/>
                  </a:cubicBezTo>
                  <a:cubicBezTo>
                    <a:pt x="229" y="247"/>
                    <a:pt x="243" y="243"/>
                    <a:pt x="254" y="243"/>
                  </a:cubicBezTo>
                  <a:cubicBezTo>
                    <a:pt x="257" y="243"/>
                    <a:pt x="257" y="247"/>
                    <a:pt x="257" y="247"/>
                  </a:cubicBezTo>
                  <a:cubicBezTo>
                    <a:pt x="257" y="222"/>
                    <a:pt x="257" y="222"/>
                    <a:pt x="257" y="222"/>
                  </a:cubicBezTo>
                  <a:cubicBezTo>
                    <a:pt x="257" y="222"/>
                    <a:pt x="254" y="218"/>
                    <a:pt x="246" y="218"/>
                  </a:cubicBezTo>
                  <a:cubicBezTo>
                    <a:pt x="232" y="218"/>
                    <a:pt x="200" y="225"/>
                    <a:pt x="200" y="265"/>
                  </a:cubicBezTo>
                  <a:cubicBezTo>
                    <a:pt x="200" y="268"/>
                    <a:pt x="200" y="268"/>
                    <a:pt x="200" y="268"/>
                  </a:cubicBezTo>
                  <a:cubicBezTo>
                    <a:pt x="186" y="268"/>
                    <a:pt x="186" y="268"/>
                    <a:pt x="186" y="268"/>
                  </a:cubicBezTo>
                  <a:cubicBezTo>
                    <a:pt x="186" y="293"/>
                    <a:pt x="186" y="293"/>
                    <a:pt x="186" y="293"/>
                  </a:cubicBezTo>
                  <a:cubicBezTo>
                    <a:pt x="200" y="293"/>
                    <a:pt x="200" y="293"/>
                    <a:pt x="200" y="293"/>
                  </a:cubicBezTo>
                  <a:cubicBezTo>
                    <a:pt x="200" y="379"/>
                    <a:pt x="200" y="379"/>
                    <a:pt x="200" y="379"/>
                  </a:cubicBezTo>
                  <a:cubicBezTo>
                    <a:pt x="150" y="368"/>
                    <a:pt x="114" y="325"/>
                    <a:pt x="114" y="275"/>
                  </a:cubicBezTo>
                  <a:cubicBezTo>
                    <a:pt x="114" y="218"/>
                    <a:pt x="161" y="172"/>
                    <a:pt x="218" y="172"/>
                  </a:cubicBezTo>
                  <a:cubicBezTo>
                    <a:pt x="275" y="172"/>
                    <a:pt x="321" y="218"/>
                    <a:pt x="321" y="275"/>
                  </a:cubicBezTo>
                  <a:cubicBezTo>
                    <a:pt x="321" y="329"/>
                    <a:pt x="282" y="372"/>
                    <a:pt x="229" y="3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684"/>
            <p:cNvSpPr>
              <a:spLocks noChangeArrowheads="1"/>
            </p:cNvSpPr>
            <p:nvPr/>
          </p:nvSpPr>
          <p:spPr bwMode="auto">
            <a:xfrm>
              <a:off x="3542479" y="4150940"/>
              <a:ext cx="184150" cy="93662"/>
            </a:xfrm>
            <a:custGeom>
              <a:avLst/>
              <a:gdLst>
                <a:gd name="T0" fmla="*/ 497 w 512"/>
                <a:gd name="T1" fmla="*/ 114 h 258"/>
                <a:gd name="T2" fmla="*/ 497 w 512"/>
                <a:gd name="T3" fmla="*/ 114 h 258"/>
                <a:gd name="T4" fmla="*/ 257 w 512"/>
                <a:gd name="T5" fmla="*/ 0 h 258"/>
                <a:gd name="T6" fmla="*/ 257 w 512"/>
                <a:gd name="T7" fmla="*/ 0 h 258"/>
                <a:gd name="T8" fmla="*/ 257 w 512"/>
                <a:gd name="T9" fmla="*/ 0 h 258"/>
                <a:gd name="T10" fmla="*/ 18 w 512"/>
                <a:gd name="T11" fmla="*/ 114 h 258"/>
                <a:gd name="T12" fmla="*/ 0 w 512"/>
                <a:gd name="T13" fmla="*/ 128 h 258"/>
                <a:gd name="T14" fmla="*/ 18 w 512"/>
                <a:gd name="T15" fmla="*/ 143 h 258"/>
                <a:gd name="T16" fmla="*/ 257 w 512"/>
                <a:gd name="T17" fmla="*/ 257 h 258"/>
                <a:gd name="T18" fmla="*/ 497 w 512"/>
                <a:gd name="T19" fmla="*/ 143 h 258"/>
                <a:gd name="T20" fmla="*/ 511 w 512"/>
                <a:gd name="T21" fmla="*/ 128 h 258"/>
                <a:gd name="T22" fmla="*/ 497 w 512"/>
                <a:gd name="T23" fmla="*/ 114 h 258"/>
                <a:gd name="T24" fmla="*/ 61 w 512"/>
                <a:gd name="T25" fmla="*/ 128 h 258"/>
                <a:gd name="T26" fmla="*/ 61 w 512"/>
                <a:gd name="T27" fmla="*/ 128 h 258"/>
                <a:gd name="T28" fmla="*/ 143 w 512"/>
                <a:gd name="T29" fmla="*/ 71 h 258"/>
                <a:gd name="T30" fmla="*/ 129 w 512"/>
                <a:gd name="T31" fmla="*/ 128 h 258"/>
                <a:gd name="T32" fmla="*/ 143 w 512"/>
                <a:gd name="T33" fmla="*/ 185 h 258"/>
                <a:gd name="T34" fmla="*/ 61 w 512"/>
                <a:gd name="T35" fmla="*/ 128 h 258"/>
                <a:gd name="T36" fmla="*/ 254 w 512"/>
                <a:gd name="T37" fmla="*/ 214 h 258"/>
                <a:gd name="T38" fmla="*/ 254 w 512"/>
                <a:gd name="T39" fmla="*/ 214 h 258"/>
                <a:gd name="T40" fmla="*/ 172 w 512"/>
                <a:gd name="T41" fmla="*/ 128 h 258"/>
                <a:gd name="T42" fmla="*/ 254 w 512"/>
                <a:gd name="T43" fmla="*/ 46 h 258"/>
                <a:gd name="T44" fmla="*/ 340 w 512"/>
                <a:gd name="T45" fmla="*/ 128 h 258"/>
                <a:gd name="T46" fmla="*/ 254 w 512"/>
                <a:gd name="T47" fmla="*/ 214 h 258"/>
                <a:gd name="T48" fmla="*/ 365 w 512"/>
                <a:gd name="T49" fmla="*/ 185 h 258"/>
                <a:gd name="T50" fmla="*/ 365 w 512"/>
                <a:gd name="T51" fmla="*/ 185 h 258"/>
                <a:gd name="T52" fmla="*/ 383 w 512"/>
                <a:gd name="T53" fmla="*/ 128 h 258"/>
                <a:gd name="T54" fmla="*/ 365 w 512"/>
                <a:gd name="T55" fmla="*/ 71 h 258"/>
                <a:gd name="T56" fmla="*/ 450 w 512"/>
                <a:gd name="T57" fmla="*/ 128 h 258"/>
                <a:gd name="T58" fmla="*/ 365 w 512"/>
                <a:gd name="T59" fmla="*/ 18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12" h="258">
                  <a:moveTo>
                    <a:pt x="497" y="114"/>
                  </a:moveTo>
                  <a:lnTo>
                    <a:pt x="497" y="114"/>
                  </a:lnTo>
                  <a:cubicBezTo>
                    <a:pt x="418" y="39"/>
                    <a:pt x="340" y="0"/>
                    <a:pt x="257" y="0"/>
                  </a:cubicBezTo>
                  <a:lnTo>
                    <a:pt x="257" y="0"/>
                  </a:lnTo>
                  <a:lnTo>
                    <a:pt x="257" y="0"/>
                  </a:lnTo>
                  <a:cubicBezTo>
                    <a:pt x="175" y="0"/>
                    <a:pt x="93" y="39"/>
                    <a:pt x="18" y="114"/>
                  </a:cubicBezTo>
                  <a:cubicBezTo>
                    <a:pt x="0" y="128"/>
                    <a:pt x="0" y="128"/>
                    <a:pt x="0" y="128"/>
                  </a:cubicBezTo>
                  <a:cubicBezTo>
                    <a:pt x="18" y="143"/>
                    <a:pt x="18" y="143"/>
                    <a:pt x="18" y="143"/>
                  </a:cubicBezTo>
                  <a:cubicBezTo>
                    <a:pt x="93" y="218"/>
                    <a:pt x="175" y="257"/>
                    <a:pt x="257" y="257"/>
                  </a:cubicBezTo>
                  <a:cubicBezTo>
                    <a:pt x="340" y="257"/>
                    <a:pt x="418" y="218"/>
                    <a:pt x="497" y="143"/>
                  </a:cubicBezTo>
                  <a:cubicBezTo>
                    <a:pt x="511" y="128"/>
                    <a:pt x="511" y="128"/>
                    <a:pt x="511" y="128"/>
                  </a:cubicBezTo>
                  <a:lnTo>
                    <a:pt x="497" y="114"/>
                  </a:lnTo>
                  <a:close/>
                  <a:moveTo>
                    <a:pt x="61" y="128"/>
                  </a:moveTo>
                  <a:lnTo>
                    <a:pt x="61" y="128"/>
                  </a:lnTo>
                  <a:cubicBezTo>
                    <a:pt x="90" y="103"/>
                    <a:pt x="115" y="85"/>
                    <a:pt x="143" y="71"/>
                  </a:cubicBezTo>
                  <a:cubicBezTo>
                    <a:pt x="136" y="89"/>
                    <a:pt x="129" y="107"/>
                    <a:pt x="129" y="128"/>
                  </a:cubicBezTo>
                  <a:cubicBezTo>
                    <a:pt x="129" y="150"/>
                    <a:pt x="136" y="168"/>
                    <a:pt x="143" y="185"/>
                  </a:cubicBezTo>
                  <a:cubicBezTo>
                    <a:pt x="115" y="171"/>
                    <a:pt x="90" y="153"/>
                    <a:pt x="61" y="128"/>
                  </a:cubicBezTo>
                  <a:close/>
                  <a:moveTo>
                    <a:pt x="254" y="214"/>
                  </a:moveTo>
                  <a:lnTo>
                    <a:pt x="254" y="214"/>
                  </a:lnTo>
                  <a:cubicBezTo>
                    <a:pt x="207" y="214"/>
                    <a:pt x="172" y="175"/>
                    <a:pt x="172" y="128"/>
                  </a:cubicBezTo>
                  <a:cubicBezTo>
                    <a:pt x="172" y="82"/>
                    <a:pt x="207" y="46"/>
                    <a:pt x="254" y="46"/>
                  </a:cubicBezTo>
                  <a:cubicBezTo>
                    <a:pt x="300" y="46"/>
                    <a:pt x="340" y="82"/>
                    <a:pt x="340" y="128"/>
                  </a:cubicBezTo>
                  <a:cubicBezTo>
                    <a:pt x="340" y="175"/>
                    <a:pt x="300" y="214"/>
                    <a:pt x="254" y="214"/>
                  </a:cubicBezTo>
                  <a:close/>
                  <a:moveTo>
                    <a:pt x="365" y="185"/>
                  </a:moveTo>
                  <a:lnTo>
                    <a:pt x="365" y="185"/>
                  </a:lnTo>
                  <a:cubicBezTo>
                    <a:pt x="375" y="168"/>
                    <a:pt x="383" y="150"/>
                    <a:pt x="383" y="128"/>
                  </a:cubicBezTo>
                  <a:cubicBezTo>
                    <a:pt x="383" y="107"/>
                    <a:pt x="375" y="89"/>
                    <a:pt x="365" y="71"/>
                  </a:cubicBezTo>
                  <a:cubicBezTo>
                    <a:pt x="393" y="85"/>
                    <a:pt x="422" y="103"/>
                    <a:pt x="450" y="128"/>
                  </a:cubicBezTo>
                  <a:cubicBezTo>
                    <a:pt x="422" y="153"/>
                    <a:pt x="393" y="171"/>
                    <a:pt x="365" y="18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685"/>
            <p:cNvSpPr>
              <a:spLocks noChangeArrowheads="1"/>
            </p:cNvSpPr>
            <p:nvPr/>
          </p:nvSpPr>
          <p:spPr bwMode="auto">
            <a:xfrm>
              <a:off x="3620266" y="4184277"/>
              <a:ext cx="30163" cy="30163"/>
            </a:xfrm>
            <a:custGeom>
              <a:avLst/>
              <a:gdLst>
                <a:gd name="T0" fmla="*/ 82 w 83"/>
                <a:gd name="T1" fmla="*/ 39 h 83"/>
                <a:gd name="T2" fmla="*/ 82 w 83"/>
                <a:gd name="T3" fmla="*/ 39 h 83"/>
                <a:gd name="T4" fmla="*/ 39 w 83"/>
                <a:gd name="T5" fmla="*/ 82 h 83"/>
                <a:gd name="T6" fmla="*/ 0 w 83"/>
                <a:gd name="T7" fmla="*/ 39 h 83"/>
                <a:gd name="T8" fmla="*/ 39 w 83"/>
                <a:gd name="T9" fmla="*/ 0 h 83"/>
                <a:gd name="T10" fmla="*/ 82 w 83"/>
                <a:gd name="T11" fmla="*/ 3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3" h="83">
                  <a:moveTo>
                    <a:pt x="82" y="39"/>
                  </a:moveTo>
                  <a:lnTo>
                    <a:pt x="82" y="39"/>
                  </a:lnTo>
                  <a:cubicBezTo>
                    <a:pt x="82" y="61"/>
                    <a:pt x="64" y="82"/>
                    <a:pt x="39" y="82"/>
                  </a:cubicBezTo>
                  <a:cubicBezTo>
                    <a:pt x="18" y="82"/>
                    <a:pt x="0" y="61"/>
                    <a:pt x="0" y="39"/>
                  </a:cubicBezTo>
                  <a:cubicBezTo>
                    <a:pt x="0" y="18"/>
                    <a:pt x="18" y="0"/>
                    <a:pt x="39" y="0"/>
                  </a:cubicBezTo>
                  <a:cubicBezTo>
                    <a:pt x="64" y="0"/>
                    <a:pt x="82" y="18"/>
                    <a:pt x="82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5" name="Group 244"/>
          <p:cNvGrpSpPr/>
          <p:nvPr/>
        </p:nvGrpSpPr>
        <p:grpSpPr>
          <a:xfrm>
            <a:off x="4309294" y="1677425"/>
            <a:ext cx="284163" cy="357188"/>
            <a:chOff x="4279151" y="1694325"/>
            <a:chExt cx="284163" cy="357188"/>
          </a:xfrm>
        </p:grpSpPr>
        <p:sp>
          <p:nvSpPr>
            <p:cNvPr id="246" name="Freeform 686"/>
            <p:cNvSpPr>
              <a:spLocks noChangeArrowheads="1"/>
            </p:cNvSpPr>
            <p:nvPr/>
          </p:nvSpPr>
          <p:spPr bwMode="auto">
            <a:xfrm>
              <a:off x="4287089" y="1703850"/>
              <a:ext cx="266700" cy="339725"/>
            </a:xfrm>
            <a:custGeom>
              <a:avLst/>
              <a:gdLst>
                <a:gd name="T0" fmla="*/ 0 w 742"/>
                <a:gd name="T1" fmla="*/ 755 h 942"/>
                <a:gd name="T2" fmla="*/ 0 w 742"/>
                <a:gd name="T3" fmla="*/ 755 h 942"/>
                <a:gd name="T4" fmla="*/ 0 w 742"/>
                <a:gd name="T5" fmla="*/ 62 h 942"/>
                <a:gd name="T6" fmla="*/ 23 w 742"/>
                <a:gd name="T7" fmla="*/ 54 h 942"/>
                <a:gd name="T8" fmla="*/ 370 w 742"/>
                <a:gd name="T9" fmla="*/ 0 h 942"/>
                <a:gd name="T10" fmla="*/ 718 w 742"/>
                <a:gd name="T11" fmla="*/ 54 h 942"/>
                <a:gd name="T12" fmla="*/ 741 w 742"/>
                <a:gd name="T13" fmla="*/ 62 h 942"/>
                <a:gd name="T14" fmla="*/ 741 w 742"/>
                <a:gd name="T15" fmla="*/ 755 h 942"/>
                <a:gd name="T16" fmla="*/ 370 w 742"/>
                <a:gd name="T17" fmla="*/ 941 h 942"/>
                <a:gd name="T18" fmla="*/ 0 w 742"/>
                <a:gd name="T19" fmla="*/ 75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2" h="942">
                  <a:moveTo>
                    <a:pt x="0" y="755"/>
                  </a:moveTo>
                  <a:lnTo>
                    <a:pt x="0" y="755"/>
                  </a:lnTo>
                  <a:cubicBezTo>
                    <a:pt x="0" y="62"/>
                    <a:pt x="0" y="62"/>
                    <a:pt x="0" y="62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84" y="39"/>
                    <a:pt x="241" y="0"/>
                    <a:pt x="370" y="0"/>
                  </a:cubicBezTo>
                  <a:cubicBezTo>
                    <a:pt x="500" y="0"/>
                    <a:pt x="657" y="39"/>
                    <a:pt x="718" y="54"/>
                  </a:cubicBezTo>
                  <a:cubicBezTo>
                    <a:pt x="741" y="62"/>
                    <a:pt x="741" y="62"/>
                    <a:pt x="741" y="62"/>
                  </a:cubicBezTo>
                  <a:cubicBezTo>
                    <a:pt x="741" y="755"/>
                    <a:pt x="741" y="755"/>
                    <a:pt x="741" y="755"/>
                  </a:cubicBezTo>
                  <a:cubicBezTo>
                    <a:pt x="370" y="941"/>
                    <a:pt x="370" y="941"/>
                    <a:pt x="370" y="941"/>
                  </a:cubicBezTo>
                  <a:cubicBezTo>
                    <a:pt x="0" y="755"/>
                    <a:pt x="0" y="755"/>
                    <a:pt x="0" y="7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7" name="Freeform 687"/>
            <p:cNvSpPr>
              <a:spLocks noChangeArrowheads="1"/>
            </p:cNvSpPr>
            <p:nvPr/>
          </p:nvSpPr>
          <p:spPr bwMode="auto">
            <a:xfrm>
              <a:off x="4420439" y="1703850"/>
              <a:ext cx="133350" cy="339725"/>
            </a:xfrm>
            <a:custGeom>
              <a:avLst/>
              <a:gdLst>
                <a:gd name="T0" fmla="*/ 0 w 372"/>
                <a:gd name="T1" fmla="*/ 0 h 942"/>
                <a:gd name="T2" fmla="*/ 0 w 372"/>
                <a:gd name="T3" fmla="*/ 0 h 942"/>
                <a:gd name="T4" fmla="*/ 0 w 372"/>
                <a:gd name="T5" fmla="*/ 0 h 942"/>
                <a:gd name="T6" fmla="*/ 0 w 372"/>
                <a:gd name="T7" fmla="*/ 941 h 942"/>
                <a:gd name="T8" fmla="*/ 371 w 372"/>
                <a:gd name="T9" fmla="*/ 755 h 942"/>
                <a:gd name="T10" fmla="*/ 371 w 372"/>
                <a:gd name="T11" fmla="*/ 62 h 942"/>
                <a:gd name="T12" fmla="*/ 348 w 372"/>
                <a:gd name="T13" fmla="*/ 54 h 942"/>
                <a:gd name="T14" fmla="*/ 0 w 372"/>
                <a:gd name="T15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2" h="94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41"/>
                    <a:pt x="0" y="941"/>
                    <a:pt x="0" y="941"/>
                  </a:cubicBezTo>
                  <a:cubicBezTo>
                    <a:pt x="371" y="755"/>
                    <a:pt x="371" y="755"/>
                    <a:pt x="371" y="755"/>
                  </a:cubicBezTo>
                  <a:cubicBezTo>
                    <a:pt x="371" y="62"/>
                    <a:pt x="371" y="62"/>
                    <a:pt x="371" y="62"/>
                  </a:cubicBezTo>
                  <a:cubicBezTo>
                    <a:pt x="348" y="54"/>
                    <a:pt x="348" y="54"/>
                    <a:pt x="348" y="54"/>
                  </a:cubicBezTo>
                  <a:cubicBezTo>
                    <a:pt x="287" y="39"/>
                    <a:pt x="13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688"/>
            <p:cNvSpPr>
              <a:spLocks noChangeArrowheads="1"/>
            </p:cNvSpPr>
            <p:nvPr/>
          </p:nvSpPr>
          <p:spPr bwMode="auto">
            <a:xfrm>
              <a:off x="4279151" y="1694325"/>
              <a:ext cx="284163" cy="357188"/>
            </a:xfrm>
            <a:custGeom>
              <a:avLst/>
              <a:gdLst>
                <a:gd name="T0" fmla="*/ 745 w 788"/>
                <a:gd name="T1" fmla="*/ 54 h 992"/>
                <a:gd name="T2" fmla="*/ 745 w 788"/>
                <a:gd name="T3" fmla="*/ 54 h 992"/>
                <a:gd name="T4" fmla="*/ 393 w 788"/>
                <a:gd name="T5" fmla="*/ 0 h 992"/>
                <a:gd name="T6" fmla="*/ 42 w 788"/>
                <a:gd name="T7" fmla="*/ 54 h 992"/>
                <a:gd name="T8" fmla="*/ 0 w 788"/>
                <a:gd name="T9" fmla="*/ 66 h 992"/>
                <a:gd name="T10" fmla="*/ 0 w 788"/>
                <a:gd name="T11" fmla="*/ 794 h 992"/>
                <a:gd name="T12" fmla="*/ 393 w 788"/>
                <a:gd name="T13" fmla="*/ 991 h 992"/>
                <a:gd name="T14" fmla="*/ 787 w 788"/>
                <a:gd name="T15" fmla="*/ 794 h 992"/>
                <a:gd name="T16" fmla="*/ 787 w 788"/>
                <a:gd name="T17" fmla="*/ 66 h 992"/>
                <a:gd name="T18" fmla="*/ 745 w 788"/>
                <a:gd name="T19" fmla="*/ 54 h 992"/>
                <a:gd name="T20" fmla="*/ 741 w 788"/>
                <a:gd name="T21" fmla="*/ 763 h 992"/>
                <a:gd name="T22" fmla="*/ 741 w 788"/>
                <a:gd name="T23" fmla="*/ 763 h 992"/>
                <a:gd name="T24" fmla="*/ 393 w 788"/>
                <a:gd name="T25" fmla="*/ 941 h 992"/>
                <a:gd name="T26" fmla="*/ 46 w 788"/>
                <a:gd name="T27" fmla="*/ 763 h 992"/>
                <a:gd name="T28" fmla="*/ 46 w 788"/>
                <a:gd name="T29" fmla="*/ 101 h 992"/>
                <a:gd name="T30" fmla="*/ 54 w 788"/>
                <a:gd name="T31" fmla="*/ 101 h 992"/>
                <a:gd name="T32" fmla="*/ 393 w 788"/>
                <a:gd name="T33" fmla="*/ 46 h 992"/>
                <a:gd name="T34" fmla="*/ 734 w 788"/>
                <a:gd name="T35" fmla="*/ 101 h 992"/>
                <a:gd name="T36" fmla="*/ 741 w 788"/>
                <a:gd name="T37" fmla="*/ 101 h 992"/>
                <a:gd name="T38" fmla="*/ 741 w 788"/>
                <a:gd name="T39" fmla="*/ 763 h 992"/>
                <a:gd name="T40" fmla="*/ 504 w 788"/>
                <a:gd name="T41" fmla="*/ 372 h 992"/>
                <a:gd name="T42" fmla="*/ 504 w 788"/>
                <a:gd name="T43" fmla="*/ 372 h 992"/>
                <a:gd name="T44" fmla="*/ 424 w 788"/>
                <a:gd name="T45" fmla="*/ 453 h 992"/>
                <a:gd name="T46" fmla="*/ 504 w 788"/>
                <a:gd name="T47" fmla="*/ 530 h 992"/>
                <a:gd name="T48" fmla="*/ 474 w 788"/>
                <a:gd name="T49" fmla="*/ 565 h 992"/>
                <a:gd name="T50" fmla="*/ 393 w 788"/>
                <a:gd name="T51" fmla="*/ 484 h 992"/>
                <a:gd name="T52" fmla="*/ 313 w 788"/>
                <a:gd name="T53" fmla="*/ 565 h 992"/>
                <a:gd name="T54" fmla="*/ 283 w 788"/>
                <a:gd name="T55" fmla="*/ 530 h 992"/>
                <a:gd name="T56" fmla="*/ 363 w 788"/>
                <a:gd name="T57" fmla="*/ 453 h 992"/>
                <a:gd name="T58" fmla="*/ 283 w 788"/>
                <a:gd name="T59" fmla="*/ 372 h 992"/>
                <a:gd name="T60" fmla="*/ 313 w 788"/>
                <a:gd name="T61" fmla="*/ 341 h 992"/>
                <a:gd name="T62" fmla="*/ 393 w 788"/>
                <a:gd name="T63" fmla="*/ 418 h 992"/>
                <a:gd name="T64" fmla="*/ 474 w 788"/>
                <a:gd name="T65" fmla="*/ 341 h 992"/>
                <a:gd name="T66" fmla="*/ 504 w 788"/>
                <a:gd name="T67" fmla="*/ 372 h 992"/>
                <a:gd name="T68" fmla="*/ 393 w 788"/>
                <a:gd name="T69" fmla="*/ 190 h 992"/>
                <a:gd name="T70" fmla="*/ 393 w 788"/>
                <a:gd name="T71" fmla="*/ 190 h 992"/>
                <a:gd name="T72" fmla="*/ 134 w 788"/>
                <a:gd name="T73" fmla="*/ 453 h 992"/>
                <a:gd name="T74" fmla="*/ 393 w 788"/>
                <a:gd name="T75" fmla="*/ 716 h 992"/>
                <a:gd name="T76" fmla="*/ 653 w 788"/>
                <a:gd name="T77" fmla="*/ 453 h 992"/>
                <a:gd name="T78" fmla="*/ 393 w 788"/>
                <a:gd name="T79" fmla="*/ 190 h 992"/>
                <a:gd name="T80" fmla="*/ 393 w 788"/>
                <a:gd name="T81" fmla="*/ 670 h 992"/>
                <a:gd name="T82" fmla="*/ 393 w 788"/>
                <a:gd name="T83" fmla="*/ 670 h 992"/>
                <a:gd name="T84" fmla="*/ 180 w 788"/>
                <a:gd name="T85" fmla="*/ 453 h 992"/>
                <a:gd name="T86" fmla="*/ 393 w 788"/>
                <a:gd name="T87" fmla="*/ 232 h 992"/>
                <a:gd name="T88" fmla="*/ 607 w 788"/>
                <a:gd name="T89" fmla="*/ 453 h 992"/>
                <a:gd name="T90" fmla="*/ 393 w 788"/>
                <a:gd name="T91" fmla="*/ 67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8" h="992">
                  <a:moveTo>
                    <a:pt x="745" y="54"/>
                  </a:moveTo>
                  <a:lnTo>
                    <a:pt x="745" y="54"/>
                  </a:lnTo>
                  <a:cubicBezTo>
                    <a:pt x="684" y="39"/>
                    <a:pt x="523" y="0"/>
                    <a:pt x="393" y="0"/>
                  </a:cubicBezTo>
                  <a:cubicBezTo>
                    <a:pt x="264" y="0"/>
                    <a:pt x="103" y="39"/>
                    <a:pt x="42" y="5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794"/>
                    <a:pt x="0" y="794"/>
                    <a:pt x="0" y="794"/>
                  </a:cubicBezTo>
                  <a:cubicBezTo>
                    <a:pt x="393" y="991"/>
                    <a:pt x="393" y="991"/>
                    <a:pt x="393" y="991"/>
                  </a:cubicBezTo>
                  <a:cubicBezTo>
                    <a:pt x="787" y="794"/>
                    <a:pt x="787" y="794"/>
                    <a:pt x="787" y="794"/>
                  </a:cubicBezTo>
                  <a:cubicBezTo>
                    <a:pt x="787" y="66"/>
                    <a:pt x="787" y="66"/>
                    <a:pt x="787" y="66"/>
                  </a:cubicBezTo>
                  <a:lnTo>
                    <a:pt x="745" y="54"/>
                  </a:lnTo>
                  <a:close/>
                  <a:moveTo>
                    <a:pt x="741" y="763"/>
                  </a:moveTo>
                  <a:lnTo>
                    <a:pt x="741" y="763"/>
                  </a:lnTo>
                  <a:cubicBezTo>
                    <a:pt x="393" y="941"/>
                    <a:pt x="393" y="941"/>
                    <a:pt x="393" y="941"/>
                  </a:cubicBezTo>
                  <a:cubicBezTo>
                    <a:pt x="46" y="763"/>
                    <a:pt x="46" y="763"/>
                    <a:pt x="46" y="763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115" y="81"/>
                    <a:pt x="267" y="46"/>
                    <a:pt x="393" y="46"/>
                  </a:cubicBezTo>
                  <a:cubicBezTo>
                    <a:pt x="520" y="46"/>
                    <a:pt x="672" y="81"/>
                    <a:pt x="734" y="101"/>
                  </a:cubicBezTo>
                  <a:cubicBezTo>
                    <a:pt x="741" y="101"/>
                    <a:pt x="741" y="101"/>
                    <a:pt x="741" y="101"/>
                  </a:cubicBezTo>
                  <a:lnTo>
                    <a:pt x="741" y="763"/>
                  </a:lnTo>
                  <a:close/>
                  <a:moveTo>
                    <a:pt x="504" y="372"/>
                  </a:moveTo>
                  <a:lnTo>
                    <a:pt x="504" y="372"/>
                  </a:lnTo>
                  <a:cubicBezTo>
                    <a:pt x="424" y="453"/>
                    <a:pt x="424" y="453"/>
                    <a:pt x="424" y="453"/>
                  </a:cubicBezTo>
                  <a:cubicBezTo>
                    <a:pt x="504" y="530"/>
                    <a:pt x="504" y="530"/>
                    <a:pt x="504" y="530"/>
                  </a:cubicBezTo>
                  <a:cubicBezTo>
                    <a:pt x="474" y="565"/>
                    <a:pt x="474" y="565"/>
                    <a:pt x="474" y="565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3" y="565"/>
                    <a:pt x="313" y="565"/>
                    <a:pt x="313" y="565"/>
                  </a:cubicBezTo>
                  <a:cubicBezTo>
                    <a:pt x="283" y="530"/>
                    <a:pt x="283" y="530"/>
                    <a:pt x="283" y="530"/>
                  </a:cubicBezTo>
                  <a:cubicBezTo>
                    <a:pt x="363" y="453"/>
                    <a:pt x="363" y="453"/>
                    <a:pt x="363" y="453"/>
                  </a:cubicBezTo>
                  <a:cubicBezTo>
                    <a:pt x="283" y="372"/>
                    <a:pt x="283" y="372"/>
                    <a:pt x="283" y="372"/>
                  </a:cubicBezTo>
                  <a:cubicBezTo>
                    <a:pt x="313" y="341"/>
                    <a:pt x="313" y="341"/>
                    <a:pt x="313" y="341"/>
                  </a:cubicBezTo>
                  <a:cubicBezTo>
                    <a:pt x="393" y="418"/>
                    <a:pt x="393" y="418"/>
                    <a:pt x="393" y="418"/>
                  </a:cubicBezTo>
                  <a:cubicBezTo>
                    <a:pt x="474" y="341"/>
                    <a:pt x="474" y="341"/>
                    <a:pt x="474" y="341"/>
                  </a:cubicBezTo>
                  <a:lnTo>
                    <a:pt x="504" y="372"/>
                  </a:lnTo>
                  <a:close/>
                  <a:moveTo>
                    <a:pt x="393" y="190"/>
                  </a:moveTo>
                  <a:lnTo>
                    <a:pt x="393" y="190"/>
                  </a:lnTo>
                  <a:cubicBezTo>
                    <a:pt x="248" y="190"/>
                    <a:pt x="134" y="306"/>
                    <a:pt x="134" y="453"/>
                  </a:cubicBezTo>
                  <a:cubicBezTo>
                    <a:pt x="134" y="596"/>
                    <a:pt x="248" y="716"/>
                    <a:pt x="393" y="716"/>
                  </a:cubicBezTo>
                  <a:cubicBezTo>
                    <a:pt x="535" y="716"/>
                    <a:pt x="653" y="596"/>
                    <a:pt x="653" y="453"/>
                  </a:cubicBezTo>
                  <a:cubicBezTo>
                    <a:pt x="653" y="306"/>
                    <a:pt x="535" y="190"/>
                    <a:pt x="393" y="190"/>
                  </a:cubicBezTo>
                  <a:close/>
                  <a:moveTo>
                    <a:pt x="393" y="670"/>
                  </a:moveTo>
                  <a:lnTo>
                    <a:pt x="393" y="670"/>
                  </a:lnTo>
                  <a:cubicBezTo>
                    <a:pt x="275" y="670"/>
                    <a:pt x="180" y="573"/>
                    <a:pt x="180" y="453"/>
                  </a:cubicBezTo>
                  <a:cubicBezTo>
                    <a:pt x="180" y="333"/>
                    <a:pt x="275" y="232"/>
                    <a:pt x="393" y="232"/>
                  </a:cubicBezTo>
                  <a:cubicBezTo>
                    <a:pt x="512" y="232"/>
                    <a:pt x="607" y="333"/>
                    <a:pt x="607" y="453"/>
                  </a:cubicBezTo>
                  <a:cubicBezTo>
                    <a:pt x="607" y="573"/>
                    <a:pt x="512" y="670"/>
                    <a:pt x="393" y="67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4309294" y="2284137"/>
            <a:ext cx="284163" cy="357187"/>
            <a:chOff x="4285501" y="2299539"/>
            <a:chExt cx="284163" cy="357187"/>
          </a:xfrm>
        </p:grpSpPr>
        <p:sp>
          <p:nvSpPr>
            <p:cNvPr id="250" name="Freeform 689"/>
            <p:cNvSpPr>
              <a:spLocks noChangeArrowheads="1"/>
            </p:cNvSpPr>
            <p:nvPr/>
          </p:nvSpPr>
          <p:spPr bwMode="auto">
            <a:xfrm>
              <a:off x="4293439" y="2307476"/>
              <a:ext cx="266700" cy="339725"/>
            </a:xfrm>
            <a:custGeom>
              <a:avLst/>
              <a:gdLst>
                <a:gd name="T0" fmla="*/ 0 w 742"/>
                <a:gd name="T1" fmla="*/ 755 h 942"/>
                <a:gd name="T2" fmla="*/ 0 w 742"/>
                <a:gd name="T3" fmla="*/ 755 h 942"/>
                <a:gd name="T4" fmla="*/ 0 w 742"/>
                <a:gd name="T5" fmla="*/ 62 h 942"/>
                <a:gd name="T6" fmla="*/ 23 w 742"/>
                <a:gd name="T7" fmla="*/ 54 h 942"/>
                <a:gd name="T8" fmla="*/ 370 w 742"/>
                <a:gd name="T9" fmla="*/ 0 h 942"/>
                <a:gd name="T10" fmla="*/ 718 w 742"/>
                <a:gd name="T11" fmla="*/ 54 h 942"/>
                <a:gd name="T12" fmla="*/ 741 w 742"/>
                <a:gd name="T13" fmla="*/ 62 h 942"/>
                <a:gd name="T14" fmla="*/ 741 w 742"/>
                <a:gd name="T15" fmla="*/ 755 h 942"/>
                <a:gd name="T16" fmla="*/ 370 w 742"/>
                <a:gd name="T17" fmla="*/ 941 h 942"/>
                <a:gd name="T18" fmla="*/ 0 w 742"/>
                <a:gd name="T19" fmla="*/ 75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2" h="942">
                  <a:moveTo>
                    <a:pt x="0" y="755"/>
                  </a:moveTo>
                  <a:lnTo>
                    <a:pt x="0" y="755"/>
                  </a:lnTo>
                  <a:cubicBezTo>
                    <a:pt x="0" y="62"/>
                    <a:pt x="0" y="62"/>
                    <a:pt x="0" y="62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84" y="39"/>
                    <a:pt x="241" y="0"/>
                    <a:pt x="370" y="0"/>
                  </a:cubicBezTo>
                  <a:cubicBezTo>
                    <a:pt x="500" y="0"/>
                    <a:pt x="657" y="39"/>
                    <a:pt x="718" y="54"/>
                  </a:cubicBezTo>
                  <a:cubicBezTo>
                    <a:pt x="741" y="62"/>
                    <a:pt x="741" y="62"/>
                    <a:pt x="741" y="62"/>
                  </a:cubicBezTo>
                  <a:cubicBezTo>
                    <a:pt x="741" y="755"/>
                    <a:pt x="741" y="755"/>
                    <a:pt x="741" y="755"/>
                  </a:cubicBezTo>
                  <a:cubicBezTo>
                    <a:pt x="370" y="941"/>
                    <a:pt x="370" y="941"/>
                    <a:pt x="370" y="941"/>
                  </a:cubicBezTo>
                  <a:cubicBezTo>
                    <a:pt x="0" y="755"/>
                    <a:pt x="0" y="755"/>
                    <a:pt x="0" y="7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690"/>
            <p:cNvSpPr>
              <a:spLocks noChangeArrowheads="1"/>
            </p:cNvSpPr>
            <p:nvPr/>
          </p:nvSpPr>
          <p:spPr bwMode="auto">
            <a:xfrm>
              <a:off x="4426789" y="2307476"/>
              <a:ext cx="133350" cy="339725"/>
            </a:xfrm>
            <a:custGeom>
              <a:avLst/>
              <a:gdLst>
                <a:gd name="T0" fmla="*/ 0 w 372"/>
                <a:gd name="T1" fmla="*/ 0 h 942"/>
                <a:gd name="T2" fmla="*/ 0 w 372"/>
                <a:gd name="T3" fmla="*/ 0 h 942"/>
                <a:gd name="T4" fmla="*/ 0 w 372"/>
                <a:gd name="T5" fmla="*/ 0 h 942"/>
                <a:gd name="T6" fmla="*/ 0 w 372"/>
                <a:gd name="T7" fmla="*/ 941 h 942"/>
                <a:gd name="T8" fmla="*/ 371 w 372"/>
                <a:gd name="T9" fmla="*/ 755 h 942"/>
                <a:gd name="T10" fmla="*/ 371 w 372"/>
                <a:gd name="T11" fmla="*/ 62 h 942"/>
                <a:gd name="T12" fmla="*/ 348 w 372"/>
                <a:gd name="T13" fmla="*/ 54 h 942"/>
                <a:gd name="T14" fmla="*/ 0 w 372"/>
                <a:gd name="T15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2" h="94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41"/>
                    <a:pt x="0" y="941"/>
                    <a:pt x="0" y="941"/>
                  </a:cubicBezTo>
                  <a:cubicBezTo>
                    <a:pt x="371" y="755"/>
                    <a:pt x="371" y="755"/>
                    <a:pt x="371" y="755"/>
                  </a:cubicBezTo>
                  <a:cubicBezTo>
                    <a:pt x="371" y="62"/>
                    <a:pt x="371" y="62"/>
                    <a:pt x="371" y="62"/>
                  </a:cubicBezTo>
                  <a:cubicBezTo>
                    <a:pt x="348" y="54"/>
                    <a:pt x="348" y="54"/>
                    <a:pt x="348" y="54"/>
                  </a:cubicBezTo>
                  <a:cubicBezTo>
                    <a:pt x="287" y="39"/>
                    <a:pt x="13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691"/>
            <p:cNvSpPr>
              <a:spLocks noChangeArrowheads="1"/>
            </p:cNvSpPr>
            <p:nvPr/>
          </p:nvSpPr>
          <p:spPr bwMode="auto">
            <a:xfrm>
              <a:off x="4285501" y="2299539"/>
              <a:ext cx="284163" cy="357187"/>
            </a:xfrm>
            <a:custGeom>
              <a:avLst/>
              <a:gdLst>
                <a:gd name="T0" fmla="*/ 745 w 788"/>
                <a:gd name="T1" fmla="*/ 54 h 992"/>
                <a:gd name="T2" fmla="*/ 745 w 788"/>
                <a:gd name="T3" fmla="*/ 54 h 992"/>
                <a:gd name="T4" fmla="*/ 393 w 788"/>
                <a:gd name="T5" fmla="*/ 0 h 992"/>
                <a:gd name="T6" fmla="*/ 42 w 788"/>
                <a:gd name="T7" fmla="*/ 54 h 992"/>
                <a:gd name="T8" fmla="*/ 0 w 788"/>
                <a:gd name="T9" fmla="*/ 66 h 992"/>
                <a:gd name="T10" fmla="*/ 0 w 788"/>
                <a:gd name="T11" fmla="*/ 794 h 992"/>
                <a:gd name="T12" fmla="*/ 393 w 788"/>
                <a:gd name="T13" fmla="*/ 991 h 992"/>
                <a:gd name="T14" fmla="*/ 787 w 788"/>
                <a:gd name="T15" fmla="*/ 794 h 992"/>
                <a:gd name="T16" fmla="*/ 787 w 788"/>
                <a:gd name="T17" fmla="*/ 66 h 992"/>
                <a:gd name="T18" fmla="*/ 745 w 788"/>
                <a:gd name="T19" fmla="*/ 54 h 992"/>
                <a:gd name="T20" fmla="*/ 741 w 788"/>
                <a:gd name="T21" fmla="*/ 763 h 992"/>
                <a:gd name="T22" fmla="*/ 741 w 788"/>
                <a:gd name="T23" fmla="*/ 763 h 992"/>
                <a:gd name="T24" fmla="*/ 393 w 788"/>
                <a:gd name="T25" fmla="*/ 941 h 992"/>
                <a:gd name="T26" fmla="*/ 46 w 788"/>
                <a:gd name="T27" fmla="*/ 763 h 992"/>
                <a:gd name="T28" fmla="*/ 46 w 788"/>
                <a:gd name="T29" fmla="*/ 101 h 992"/>
                <a:gd name="T30" fmla="*/ 54 w 788"/>
                <a:gd name="T31" fmla="*/ 101 h 992"/>
                <a:gd name="T32" fmla="*/ 393 w 788"/>
                <a:gd name="T33" fmla="*/ 46 h 992"/>
                <a:gd name="T34" fmla="*/ 734 w 788"/>
                <a:gd name="T35" fmla="*/ 101 h 992"/>
                <a:gd name="T36" fmla="*/ 741 w 788"/>
                <a:gd name="T37" fmla="*/ 101 h 992"/>
                <a:gd name="T38" fmla="*/ 741 w 788"/>
                <a:gd name="T39" fmla="*/ 763 h 992"/>
                <a:gd name="T40" fmla="*/ 504 w 788"/>
                <a:gd name="T41" fmla="*/ 372 h 992"/>
                <a:gd name="T42" fmla="*/ 504 w 788"/>
                <a:gd name="T43" fmla="*/ 372 h 992"/>
                <a:gd name="T44" fmla="*/ 424 w 788"/>
                <a:gd name="T45" fmla="*/ 453 h 992"/>
                <a:gd name="T46" fmla="*/ 504 w 788"/>
                <a:gd name="T47" fmla="*/ 530 h 992"/>
                <a:gd name="T48" fmla="*/ 474 w 788"/>
                <a:gd name="T49" fmla="*/ 565 h 992"/>
                <a:gd name="T50" fmla="*/ 393 w 788"/>
                <a:gd name="T51" fmla="*/ 484 h 992"/>
                <a:gd name="T52" fmla="*/ 313 w 788"/>
                <a:gd name="T53" fmla="*/ 565 h 992"/>
                <a:gd name="T54" fmla="*/ 283 w 788"/>
                <a:gd name="T55" fmla="*/ 530 h 992"/>
                <a:gd name="T56" fmla="*/ 363 w 788"/>
                <a:gd name="T57" fmla="*/ 453 h 992"/>
                <a:gd name="T58" fmla="*/ 283 w 788"/>
                <a:gd name="T59" fmla="*/ 372 h 992"/>
                <a:gd name="T60" fmla="*/ 313 w 788"/>
                <a:gd name="T61" fmla="*/ 341 h 992"/>
                <a:gd name="T62" fmla="*/ 393 w 788"/>
                <a:gd name="T63" fmla="*/ 418 h 992"/>
                <a:gd name="T64" fmla="*/ 474 w 788"/>
                <a:gd name="T65" fmla="*/ 341 h 992"/>
                <a:gd name="T66" fmla="*/ 504 w 788"/>
                <a:gd name="T67" fmla="*/ 372 h 992"/>
                <a:gd name="T68" fmla="*/ 393 w 788"/>
                <a:gd name="T69" fmla="*/ 190 h 992"/>
                <a:gd name="T70" fmla="*/ 393 w 788"/>
                <a:gd name="T71" fmla="*/ 190 h 992"/>
                <a:gd name="T72" fmla="*/ 134 w 788"/>
                <a:gd name="T73" fmla="*/ 453 h 992"/>
                <a:gd name="T74" fmla="*/ 393 w 788"/>
                <a:gd name="T75" fmla="*/ 716 h 992"/>
                <a:gd name="T76" fmla="*/ 653 w 788"/>
                <a:gd name="T77" fmla="*/ 453 h 992"/>
                <a:gd name="T78" fmla="*/ 393 w 788"/>
                <a:gd name="T79" fmla="*/ 190 h 992"/>
                <a:gd name="T80" fmla="*/ 393 w 788"/>
                <a:gd name="T81" fmla="*/ 670 h 992"/>
                <a:gd name="T82" fmla="*/ 393 w 788"/>
                <a:gd name="T83" fmla="*/ 670 h 992"/>
                <a:gd name="T84" fmla="*/ 180 w 788"/>
                <a:gd name="T85" fmla="*/ 453 h 992"/>
                <a:gd name="T86" fmla="*/ 393 w 788"/>
                <a:gd name="T87" fmla="*/ 232 h 992"/>
                <a:gd name="T88" fmla="*/ 607 w 788"/>
                <a:gd name="T89" fmla="*/ 453 h 992"/>
                <a:gd name="T90" fmla="*/ 393 w 788"/>
                <a:gd name="T91" fmla="*/ 67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8" h="992">
                  <a:moveTo>
                    <a:pt x="745" y="54"/>
                  </a:moveTo>
                  <a:lnTo>
                    <a:pt x="745" y="54"/>
                  </a:lnTo>
                  <a:cubicBezTo>
                    <a:pt x="684" y="39"/>
                    <a:pt x="523" y="0"/>
                    <a:pt x="393" y="0"/>
                  </a:cubicBezTo>
                  <a:cubicBezTo>
                    <a:pt x="264" y="0"/>
                    <a:pt x="103" y="39"/>
                    <a:pt x="42" y="5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794"/>
                    <a:pt x="0" y="794"/>
                    <a:pt x="0" y="794"/>
                  </a:cubicBezTo>
                  <a:cubicBezTo>
                    <a:pt x="393" y="991"/>
                    <a:pt x="393" y="991"/>
                    <a:pt x="393" y="991"/>
                  </a:cubicBezTo>
                  <a:cubicBezTo>
                    <a:pt x="787" y="794"/>
                    <a:pt x="787" y="794"/>
                    <a:pt x="787" y="794"/>
                  </a:cubicBezTo>
                  <a:cubicBezTo>
                    <a:pt x="787" y="66"/>
                    <a:pt x="787" y="66"/>
                    <a:pt x="787" y="66"/>
                  </a:cubicBezTo>
                  <a:lnTo>
                    <a:pt x="745" y="54"/>
                  </a:lnTo>
                  <a:close/>
                  <a:moveTo>
                    <a:pt x="741" y="763"/>
                  </a:moveTo>
                  <a:lnTo>
                    <a:pt x="741" y="763"/>
                  </a:lnTo>
                  <a:cubicBezTo>
                    <a:pt x="393" y="941"/>
                    <a:pt x="393" y="941"/>
                    <a:pt x="393" y="941"/>
                  </a:cubicBezTo>
                  <a:cubicBezTo>
                    <a:pt x="46" y="763"/>
                    <a:pt x="46" y="763"/>
                    <a:pt x="46" y="763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115" y="81"/>
                    <a:pt x="267" y="46"/>
                    <a:pt x="393" y="46"/>
                  </a:cubicBezTo>
                  <a:cubicBezTo>
                    <a:pt x="520" y="46"/>
                    <a:pt x="672" y="81"/>
                    <a:pt x="734" y="101"/>
                  </a:cubicBezTo>
                  <a:cubicBezTo>
                    <a:pt x="741" y="101"/>
                    <a:pt x="741" y="101"/>
                    <a:pt x="741" y="101"/>
                  </a:cubicBezTo>
                  <a:lnTo>
                    <a:pt x="741" y="763"/>
                  </a:lnTo>
                  <a:close/>
                  <a:moveTo>
                    <a:pt x="504" y="372"/>
                  </a:moveTo>
                  <a:lnTo>
                    <a:pt x="504" y="372"/>
                  </a:lnTo>
                  <a:cubicBezTo>
                    <a:pt x="424" y="453"/>
                    <a:pt x="424" y="453"/>
                    <a:pt x="424" y="453"/>
                  </a:cubicBezTo>
                  <a:cubicBezTo>
                    <a:pt x="504" y="530"/>
                    <a:pt x="504" y="530"/>
                    <a:pt x="504" y="530"/>
                  </a:cubicBezTo>
                  <a:cubicBezTo>
                    <a:pt x="474" y="565"/>
                    <a:pt x="474" y="565"/>
                    <a:pt x="474" y="565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3" y="565"/>
                    <a:pt x="313" y="565"/>
                    <a:pt x="313" y="565"/>
                  </a:cubicBezTo>
                  <a:cubicBezTo>
                    <a:pt x="283" y="530"/>
                    <a:pt x="283" y="530"/>
                    <a:pt x="283" y="530"/>
                  </a:cubicBezTo>
                  <a:cubicBezTo>
                    <a:pt x="363" y="453"/>
                    <a:pt x="363" y="453"/>
                    <a:pt x="363" y="453"/>
                  </a:cubicBezTo>
                  <a:cubicBezTo>
                    <a:pt x="283" y="372"/>
                    <a:pt x="283" y="372"/>
                    <a:pt x="283" y="372"/>
                  </a:cubicBezTo>
                  <a:cubicBezTo>
                    <a:pt x="313" y="341"/>
                    <a:pt x="313" y="341"/>
                    <a:pt x="313" y="341"/>
                  </a:cubicBezTo>
                  <a:cubicBezTo>
                    <a:pt x="393" y="418"/>
                    <a:pt x="393" y="418"/>
                    <a:pt x="393" y="418"/>
                  </a:cubicBezTo>
                  <a:cubicBezTo>
                    <a:pt x="474" y="341"/>
                    <a:pt x="474" y="341"/>
                    <a:pt x="474" y="341"/>
                  </a:cubicBezTo>
                  <a:lnTo>
                    <a:pt x="504" y="372"/>
                  </a:lnTo>
                  <a:close/>
                  <a:moveTo>
                    <a:pt x="393" y="190"/>
                  </a:moveTo>
                  <a:lnTo>
                    <a:pt x="393" y="190"/>
                  </a:lnTo>
                  <a:cubicBezTo>
                    <a:pt x="248" y="190"/>
                    <a:pt x="134" y="306"/>
                    <a:pt x="134" y="453"/>
                  </a:cubicBezTo>
                  <a:cubicBezTo>
                    <a:pt x="134" y="596"/>
                    <a:pt x="248" y="716"/>
                    <a:pt x="393" y="716"/>
                  </a:cubicBezTo>
                  <a:cubicBezTo>
                    <a:pt x="535" y="716"/>
                    <a:pt x="653" y="596"/>
                    <a:pt x="653" y="453"/>
                  </a:cubicBezTo>
                  <a:cubicBezTo>
                    <a:pt x="653" y="306"/>
                    <a:pt x="535" y="190"/>
                    <a:pt x="393" y="190"/>
                  </a:cubicBezTo>
                  <a:close/>
                  <a:moveTo>
                    <a:pt x="393" y="670"/>
                  </a:moveTo>
                  <a:lnTo>
                    <a:pt x="393" y="670"/>
                  </a:lnTo>
                  <a:cubicBezTo>
                    <a:pt x="275" y="670"/>
                    <a:pt x="180" y="573"/>
                    <a:pt x="180" y="453"/>
                  </a:cubicBezTo>
                  <a:cubicBezTo>
                    <a:pt x="180" y="333"/>
                    <a:pt x="275" y="232"/>
                    <a:pt x="393" y="232"/>
                  </a:cubicBezTo>
                  <a:cubicBezTo>
                    <a:pt x="512" y="232"/>
                    <a:pt x="607" y="333"/>
                    <a:pt x="607" y="453"/>
                  </a:cubicBezTo>
                  <a:cubicBezTo>
                    <a:pt x="607" y="573"/>
                    <a:pt x="512" y="670"/>
                    <a:pt x="393" y="67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3" name="Group 252"/>
          <p:cNvGrpSpPr/>
          <p:nvPr/>
        </p:nvGrpSpPr>
        <p:grpSpPr>
          <a:xfrm>
            <a:off x="4309294" y="2918833"/>
            <a:ext cx="284162" cy="357187"/>
            <a:chOff x="4287089" y="2947051"/>
            <a:chExt cx="284162" cy="357187"/>
          </a:xfrm>
        </p:grpSpPr>
        <p:sp>
          <p:nvSpPr>
            <p:cNvPr id="254" name="Freeform 692"/>
            <p:cNvSpPr>
              <a:spLocks noChangeArrowheads="1"/>
            </p:cNvSpPr>
            <p:nvPr/>
          </p:nvSpPr>
          <p:spPr bwMode="auto">
            <a:xfrm>
              <a:off x="4295026" y="2954988"/>
              <a:ext cx="266700" cy="339725"/>
            </a:xfrm>
            <a:custGeom>
              <a:avLst/>
              <a:gdLst>
                <a:gd name="T0" fmla="*/ 0 w 742"/>
                <a:gd name="T1" fmla="*/ 755 h 942"/>
                <a:gd name="T2" fmla="*/ 0 w 742"/>
                <a:gd name="T3" fmla="*/ 755 h 942"/>
                <a:gd name="T4" fmla="*/ 0 w 742"/>
                <a:gd name="T5" fmla="*/ 62 h 942"/>
                <a:gd name="T6" fmla="*/ 23 w 742"/>
                <a:gd name="T7" fmla="*/ 54 h 942"/>
                <a:gd name="T8" fmla="*/ 370 w 742"/>
                <a:gd name="T9" fmla="*/ 0 h 942"/>
                <a:gd name="T10" fmla="*/ 718 w 742"/>
                <a:gd name="T11" fmla="*/ 54 h 942"/>
                <a:gd name="T12" fmla="*/ 741 w 742"/>
                <a:gd name="T13" fmla="*/ 62 h 942"/>
                <a:gd name="T14" fmla="*/ 741 w 742"/>
                <a:gd name="T15" fmla="*/ 755 h 942"/>
                <a:gd name="T16" fmla="*/ 370 w 742"/>
                <a:gd name="T17" fmla="*/ 941 h 942"/>
                <a:gd name="T18" fmla="*/ 0 w 742"/>
                <a:gd name="T19" fmla="*/ 755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2" h="942">
                  <a:moveTo>
                    <a:pt x="0" y="755"/>
                  </a:moveTo>
                  <a:lnTo>
                    <a:pt x="0" y="755"/>
                  </a:lnTo>
                  <a:cubicBezTo>
                    <a:pt x="0" y="62"/>
                    <a:pt x="0" y="62"/>
                    <a:pt x="0" y="62"/>
                  </a:cubicBezTo>
                  <a:cubicBezTo>
                    <a:pt x="23" y="54"/>
                    <a:pt x="23" y="54"/>
                    <a:pt x="23" y="54"/>
                  </a:cubicBezTo>
                  <a:cubicBezTo>
                    <a:pt x="84" y="39"/>
                    <a:pt x="241" y="0"/>
                    <a:pt x="370" y="0"/>
                  </a:cubicBezTo>
                  <a:cubicBezTo>
                    <a:pt x="500" y="0"/>
                    <a:pt x="657" y="39"/>
                    <a:pt x="718" y="54"/>
                  </a:cubicBezTo>
                  <a:cubicBezTo>
                    <a:pt x="741" y="62"/>
                    <a:pt x="741" y="62"/>
                    <a:pt x="741" y="62"/>
                  </a:cubicBezTo>
                  <a:cubicBezTo>
                    <a:pt x="741" y="755"/>
                    <a:pt x="741" y="755"/>
                    <a:pt x="741" y="755"/>
                  </a:cubicBezTo>
                  <a:cubicBezTo>
                    <a:pt x="370" y="941"/>
                    <a:pt x="370" y="941"/>
                    <a:pt x="370" y="941"/>
                  </a:cubicBezTo>
                  <a:cubicBezTo>
                    <a:pt x="0" y="755"/>
                    <a:pt x="0" y="755"/>
                    <a:pt x="0" y="7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693"/>
            <p:cNvSpPr>
              <a:spLocks noChangeArrowheads="1"/>
            </p:cNvSpPr>
            <p:nvPr/>
          </p:nvSpPr>
          <p:spPr bwMode="auto">
            <a:xfrm>
              <a:off x="4428376" y="2954988"/>
              <a:ext cx="133350" cy="339725"/>
            </a:xfrm>
            <a:custGeom>
              <a:avLst/>
              <a:gdLst>
                <a:gd name="T0" fmla="*/ 0 w 372"/>
                <a:gd name="T1" fmla="*/ 0 h 942"/>
                <a:gd name="T2" fmla="*/ 0 w 372"/>
                <a:gd name="T3" fmla="*/ 0 h 942"/>
                <a:gd name="T4" fmla="*/ 0 w 372"/>
                <a:gd name="T5" fmla="*/ 0 h 942"/>
                <a:gd name="T6" fmla="*/ 0 w 372"/>
                <a:gd name="T7" fmla="*/ 941 h 942"/>
                <a:gd name="T8" fmla="*/ 371 w 372"/>
                <a:gd name="T9" fmla="*/ 755 h 942"/>
                <a:gd name="T10" fmla="*/ 371 w 372"/>
                <a:gd name="T11" fmla="*/ 62 h 942"/>
                <a:gd name="T12" fmla="*/ 348 w 372"/>
                <a:gd name="T13" fmla="*/ 54 h 942"/>
                <a:gd name="T14" fmla="*/ 0 w 372"/>
                <a:gd name="T15" fmla="*/ 0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2" h="94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41"/>
                    <a:pt x="0" y="941"/>
                    <a:pt x="0" y="941"/>
                  </a:cubicBezTo>
                  <a:cubicBezTo>
                    <a:pt x="371" y="755"/>
                    <a:pt x="371" y="755"/>
                    <a:pt x="371" y="755"/>
                  </a:cubicBezTo>
                  <a:cubicBezTo>
                    <a:pt x="371" y="62"/>
                    <a:pt x="371" y="62"/>
                    <a:pt x="371" y="62"/>
                  </a:cubicBezTo>
                  <a:cubicBezTo>
                    <a:pt x="348" y="54"/>
                    <a:pt x="348" y="54"/>
                    <a:pt x="348" y="54"/>
                  </a:cubicBezTo>
                  <a:cubicBezTo>
                    <a:pt x="287" y="39"/>
                    <a:pt x="13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694"/>
            <p:cNvSpPr>
              <a:spLocks noChangeArrowheads="1"/>
            </p:cNvSpPr>
            <p:nvPr/>
          </p:nvSpPr>
          <p:spPr bwMode="auto">
            <a:xfrm>
              <a:off x="4287089" y="2947051"/>
              <a:ext cx="284162" cy="357187"/>
            </a:xfrm>
            <a:custGeom>
              <a:avLst/>
              <a:gdLst>
                <a:gd name="T0" fmla="*/ 745 w 788"/>
                <a:gd name="T1" fmla="*/ 54 h 992"/>
                <a:gd name="T2" fmla="*/ 745 w 788"/>
                <a:gd name="T3" fmla="*/ 54 h 992"/>
                <a:gd name="T4" fmla="*/ 393 w 788"/>
                <a:gd name="T5" fmla="*/ 0 h 992"/>
                <a:gd name="T6" fmla="*/ 42 w 788"/>
                <a:gd name="T7" fmla="*/ 54 h 992"/>
                <a:gd name="T8" fmla="*/ 0 w 788"/>
                <a:gd name="T9" fmla="*/ 66 h 992"/>
                <a:gd name="T10" fmla="*/ 0 w 788"/>
                <a:gd name="T11" fmla="*/ 794 h 992"/>
                <a:gd name="T12" fmla="*/ 393 w 788"/>
                <a:gd name="T13" fmla="*/ 991 h 992"/>
                <a:gd name="T14" fmla="*/ 787 w 788"/>
                <a:gd name="T15" fmla="*/ 794 h 992"/>
                <a:gd name="T16" fmla="*/ 787 w 788"/>
                <a:gd name="T17" fmla="*/ 66 h 992"/>
                <a:gd name="T18" fmla="*/ 745 w 788"/>
                <a:gd name="T19" fmla="*/ 54 h 992"/>
                <a:gd name="T20" fmla="*/ 741 w 788"/>
                <a:gd name="T21" fmla="*/ 763 h 992"/>
                <a:gd name="T22" fmla="*/ 741 w 788"/>
                <a:gd name="T23" fmla="*/ 763 h 992"/>
                <a:gd name="T24" fmla="*/ 393 w 788"/>
                <a:gd name="T25" fmla="*/ 941 h 992"/>
                <a:gd name="T26" fmla="*/ 46 w 788"/>
                <a:gd name="T27" fmla="*/ 763 h 992"/>
                <a:gd name="T28" fmla="*/ 46 w 788"/>
                <a:gd name="T29" fmla="*/ 101 h 992"/>
                <a:gd name="T30" fmla="*/ 54 w 788"/>
                <a:gd name="T31" fmla="*/ 101 h 992"/>
                <a:gd name="T32" fmla="*/ 393 w 788"/>
                <a:gd name="T33" fmla="*/ 46 h 992"/>
                <a:gd name="T34" fmla="*/ 734 w 788"/>
                <a:gd name="T35" fmla="*/ 101 h 992"/>
                <a:gd name="T36" fmla="*/ 741 w 788"/>
                <a:gd name="T37" fmla="*/ 101 h 992"/>
                <a:gd name="T38" fmla="*/ 741 w 788"/>
                <a:gd name="T39" fmla="*/ 763 h 992"/>
                <a:gd name="T40" fmla="*/ 504 w 788"/>
                <a:gd name="T41" fmla="*/ 372 h 992"/>
                <a:gd name="T42" fmla="*/ 504 w 788"/>
                <a:gd name="T43" fmla="*/ 372 h 992"/>
                <a:gd name="T44" fmla="*/ 424 w 788"/>
                <a:gd name="T45" fmla="*/ 453 h 992"/>
                <a:gd name="T46" fmla="*/ 504 w 788"/>
                <a:gd name="T47" fmla="*/ 530 h 992"/>
                <a:gd name="T48" fmla="*/ 474 w 788"/>
                <a:gd name="T49" fmla="*/ 565 h 992"/>
                <a:gd name="T50" fmla="*/ 393 w 788"/>
                <a:gd name="T51" fmla="*/ 484 h 992"/>
                <a:gd name="T52" fmla="*/ 313 w 788"/>
                <a:gd name="T53" fmla="*/ 565 h 992"/>
                <a:gd name="T54" fmla="*/ 283 w 788"/>
                <a:gd name="T55" fmla="*/ 530 h 992"/>
                <a:gd name="T56" fmla="*/ 363 w 788"/>
                <a:gd name="T57" fmla="*/ 453 h 992"/>
                <a:gd name="T58" fmla="*/ 283 w 788"/>
                <a:gd name="T59" fmla="*/ 372 h 992"/>
                <a:gd name="T60" fmla="*/ 313 w 788"/>
                <a:gd name="T61" fmla="*/ 341 h 992"/>
                <a:gd name="T62" fmla="*/ 393 w 788"/>
                <a:gd name="T63" fmla="*/ 418 h 992"/>
                <a:gd name="T64" fmla="*/ 474 w 788"/>
                <a:gd name="T65" fmla="*/ 341 h 992"/>
                <a:gd name="T66" fmla="*/ 504 w 788"/>
                <a:gd name="T67" fmla="*/ 372 h 992"/>
                <a:gd name="T68" fmla="*/ 393 w 788"/>
                <a:gd name="T69" fmla="*/ 190 h 992"/>
                <a:gd name="T70" fmla="*/ 393 w 788"/>
                <a:gd name="T71" fmla="*/ 190 h 992"/>
                <a:gd name="T72" fmla="*/ 134 w 788"/>
                <a:gd name="T73" fmla="*/ 453 h 992"/>
                <a:gd name="T74" fmla="*/ 393 w 788"/>
                <a:gd name="T75" fmla="*/ 716 h 992"/>
                <a:gd name="T76" fmla="*/ 653 w 788"/>
                <a:gd name="T77" fmla="*/ 453 h 992"/>
                <a:gd name="T78" fmla="*/ 393 w 788"/>
                <a:gd name="T79" fmla="*/ 190 h 992"/>
                <a:gd name="T80" fmla="*/ 393 w 788"/>
                <a:gd name="T81" fmla="*/ 670 h 992"/>
                <a:gd name="T82" fmla="*/ 393 w 788"/>
                <a:gd name="T83" fmla="*/ 670 h 992"/>
                <a:gd name="T84" fmla="*/ 180 w 788"/>
                <a:gd name="T85" fmla="*/ 453 h 992"/>
                <a:gd name="T86" fmla="*/ 393 w 788"/>
                <a:gd name="T87" fmla="*/ 232 h 992"/>
                <a:gd name="T88" fmla="*/ 607 w 788"/>
                <a:gd name="T89" fmla="*/ 453 h 992"/>
                <a:gd name="T90" fmla="*/ 393 w 788"/>
                <a:gd name="T91" fmla="*/ 670 h 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8" h="992">
                  <a:moveTo>
                    <a:pt x="745" y="54"/>
                  </a:moveTo>
                  <a:lnTo>
                    <a:pt x="745" y="54"/>
                  </a:lnTo>
                  <a:cubicBezTo>
                    <a:pt x="684" y="39"/>
                    <a:pt x="523" y="0"/>
                    <a:pt x="393" y="0"/>
                  </a:cubicBezTo>
                  <a:cubicBezTo>
                    <a:pt x="264" y="0"/>
                    <a:pt x="103" y="39"/>
                    <a:pt x="42" y="54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794"/>
                    <a:pt x="0" y="794"/>
                    <a:pt x="0" y="794"/>
                  </a:cubicBezTo>
                  <a:cubicBezTo>
                    <a:pt x="393" y="991"/>
                    <a:pt x="393" y="991"/>
                    <a:pt x="393" y="991"/>
                  </a:cubicBezTo>
                  <a:cubicBezTo>
                    <a:pt x="787" y="794"/>
                    <a:pt x="787" y="794"/>
                    <a:pt x="787" y="794"/>
                  </a:cubicBezTo>
                  <a:cubicBezTo>
                    <a:pt x="787" y="66"/>
                    <a:pt x="787" y="66"/>
                    <a:pt x="787" y="66"/>
                  </a:cubicBezTo>
                  <a:lnTo>
                    <a:pt x="745" y="54"/>
                  </a:lnTo>
                  <a:close/>
                  <a:moveTo>
                    <a:pt x="741" y="763"/>
                  </a:moveTo>
                  <a:lnTo>
                    <a:pt x="741" y="763"/>
                  </a:lnTo>
                  <a:cubicBezTo>
                    <a:pt x="393" y="941"/>
                    <a:pt x="393" y="941"/>
                    <a:pt x="393" y="941"/>
                  </a:cubicBezTo>
                  <a:cubicBezTo>
                    <a:pt x="46" y="763"/>
                    <a:pt x="46" y="763"/>
                    <a:pt x="46" y="763"/>
                  </a:cubicBezTo>
                  <a:cubicBezTo>
                    <a:pt x="46" y="101"/>
                    <a:pt x="46" y="101"/>
                    <a:pt x="46" y="101"/>
                  </a:cubicBezTo>
                  <a:cubicBezTo>
                    <a:pt x="54" y="101"/>
                    <a:pt x="54" y="101"/>
                    <a:pt x="54" y="101"/>
                  </a:cubicBezTo>
                  <a:cubicBezTo>
                    <a:pt x="115" y="81"/>
                    <a:pt x="267" y="46"/>
                    <a:pt x="393" y="46"/>
                  </a:cubicBezTo>
                  <a:cubicBezTo>
                    <a:pt x="520" y="46"/>
                    <a:pt x="672" y="81"/>
                    <a:pt x="734" y="101"/>
                  </a:cubicBezTo>
                  <a:cubicBezTo>
                    <a:pt x="741" y="101"/>
                    <a:pt x="741" y="101"/>
                    <a:pt x="741" y="101"/>
                  </a:cubicBezTo>
                  <a:lnTo>
                    <a:pt x="741" y="763"/>
                  </a:lnTo>
                  <a:close/>
                  <a:moveTo>
                    <a:pt x="504" y="372"/>
                  </a:moveTo>
                  <a:lnTo>
                    <a:pt x="504" y="372"/>
                  </a:lnTo>
                  <a:cubicBezTo>
                    <a:pt x="424" y="453"/>
                    <a:pt x="424" y="453"/>
                    <a:pt x="424" y="453"/>
                  </a:cubicBezTo>
                  <a:cubicBezTo>
                    <a:pt x="504" y="530"/>
                    <a:pt x="504" y="530"/>
                    <a:pt x="504" y="530"/>
                  </a:cubicBezTo>
                  <a:cubicBezTo>
                    <a:pt x="474" y="565"/>
                    <a:pt x="474" y="565"/>
                    <a:pt x="474" y="565"/>
                  </a:cubicBezTo>
                  <a:cubicBezTo>
                    <a:pt x="393" y="484"/>
                    <a:pt x="393" y="484"/>
                    <a:pt x="393" y="484"/>
                  </a:cubicBezTo>
                  <a:cubicBezTo>
                    <a:pt x="313" y="565"/>
                    <a:pt x="313" y="565"/>
                    <a:pt x="313" y="565"/>
                  </a:cubicBezTo>
                  <a:cubicBezTo>
                    <a:pt x="283" y="530"/>
                    <a:pt x="283" y="530"/>
                    <a:pt x="283" y="530"/>
                  </a:cubicBezTo>
                  <a:cubicBezTo>
                    <a:pt x="363" y="453"/>
                    <a:pt x="363" y="453"/>
                    <a:pt x="363" y="453"/>
                  </a:cubicBezTo>
                  <a:cubicBezTo>
                    <a:pt x="283" y="372"/>
                    <a:pt x="283" y="372"/>
                    <a:pt x="283" y="372"/>
                  </a:cubicBezTo>
                  <a:cubicBezTo>
                    <a:pt x="313" y="341"/>
                    <a:pt x="313" y="341"/>
                    <a:pt x="313" y="341"/>
                  </a:cubicBezTo>
                  <a:cubicBezTo>
                    <a:pt x="393" y="418"/>
                    <a:pt x="393" y="418"/>
                    <a:pt x="393" y="418"/>
                  </a:cubicBezTo>
                  <a:cubicBezTo>
                    <a:pt x="474" y="341"/>
                    <a:pt x="474" y="341"/>
                    <a:pt x="474" y="341"/>
                  </a:cubicBezTo>
                  <a:lnTo>
                    <a:pt x="504" y="372"/>
                  </a:lnTo>
                  <a:close/>
                  <a:moveTo>
                    <a:pt x="393" y="190"/>
                  </a:moveTo>
                  <a:lnTo>
                    <a:pt x="393" y="190"/>
                  </a:lnTo>
                  <a:cubicBezTo>
                    <a:pt x="248" y="190"/>
                    <a:pt x="134" y="306"/>
                    <a:pt x="134" y="453"/>
                  </a:cubicBezTo>
                  <a:cubicBezTo>
                    <a:pt x="134" y="596"/>
                    <a:pt x="248" y="716"/>
                    <a:pt x="393" y="716"/>
                  </a:cubicBezTo>
                  <a:cubicBezTo>
                    <a:pt x="535" y="716"/>
                    <a:pt x="653" y="596"/>
                    <a:pt x="653" y="453"/>
                  </a:cubicBezTo>
                  <a:cubicBezTo>
                    <a:pt x="653" y="306"/>
                    <a:pt x="535" y="190"/>
                    <a:pt x="393" y="190"/>
                  </a:cubicBezTo>
                  <a:close/>
                  <a:moveTo>
                    <a:pt x="393" y="670"/>
                  </a:moveTo>
                  <a:lnTo>
                    <a:pt x="393" y="670"/>
                  </a:lnTo>
                  <a:cubicBezTo>
                    <a:pt x="275" y="670"/>
                    <a:pt x="180" y="573"/>
                    <a:pt x="180" y="453"/>
                  </a:cubicBezTo>
                  <a:cubicBezTo>
                    <a:pt x="180" y="333"/>
                    <a:pt x="275" y="232"/>
                    <a:pt x="393" y="232"/>
                  </a:cubicBezTo>
                  <a:cubicBezTo>
                    <a:pt x="512" y="232"/>
                    <a:pt x="607" y="333"/>
                    <a:pt x="607" y="453"/>
                  </a:cubicBezTo>
                  <a:cubicBezTo>
                    <a:pt x="607" y="573"/>
                    <a:pt x="512" y="670"/>
                    <a:pt x="393" y="670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57" name="Group 256"/>
          <p:cNvGrpSpPr/>
          <p:nvPr/>
        </p:nvGrpSpPr>
        <p:grpSpPr>
          <a:xfrm>
            <a:off x="4309294" y="3521341"/>
            <a:ext cx="284162" cy="347663"/>
            <a:chOff x="4290264" y="3536201"/>
            <a:chExt cx="284162" cy="347663"/>
          </a:xfrm>
        </p:grpSpPr>
        <p:sp>
          <p:nvSpPr>
            <p:cNvPr id="258" name="Freeform 695"/>
            <p:cNvSpPr>
              <a:spLocks noChangeArrowheads="1"/>
            </p:cNvSpPr>
            <p:nvPr/>
          </p:nvSpPr>
          <p:spPr bwMode="auto">
            <a:xfrm>
              <a:off x="4299789" y="3544139"/>
              <a:ext cx="266700" cy="330200"/>
            </a:xfrm>
            <a:custGeom>
              <a:avLst/>
              <a:gdLst>
                <a:gd name="T0" fmla="*/ 0 w 742"/>
                <a:gd name="T1" fmla="*/ 735 h 917"/>
                <a:gd name="T2" fmla="*/ 0 w 742"/>
                <a:gd name="T3" fmla="*/ 735 h 917"/>
                <a:gd name="T4" fmla="*/ 0 w 742"/>
                <a:gd name="T5" fmla="*/ 60 h 917"/>
                <a:gd name="T6" fmla="*/ 23 w 742"/>
                <a:gd name="T7" fmla="*/ 52 h 917"/>
                <a:gd name="T8" fmla="*/ 370 w 742"/>
                <a:gd name="T9" fmla="*/ 0 h 917"/>
                <a:gd name="T10" fmla="*/ 718 w 742"/>
                <a:gd name="T11" fmla="*/ 52 h 917"/>
                <a:gd name="T12" fmla="*/ 741 w 742"/>
                <a:gd name="T13" fmla="*/ 60 h 917"/>
                <a:gd name="T14" fmla="*/ 741 w 742"/>
                <a:gd name="T15" fmla="*/ 735 h 917"/>
                <a:gd name="T16" fmla="*/ 370 w 742"/>
                <a:gd name="T17" fmla="*/ 916 h 917"/>
                <a:gd name="T18" fmla="*/ 0 w 742"/>
                <a:gd name="T19" fmla="*/ 735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2" h="917">
                  <a:moveTo>
                    <a:pt x="0" y="735"/>
                  </a:moveTo>
                  <a:lnTo>
                    <a:pt x="0" y="735"/>
                  </a:lnTo>
                  <a:cubicBezTo>
                    <a:pt x="0" y="60"/>
                    <a:pt x="0" y="60"/>
                    <a:pt x="0" y="60"/>
                  </a:cubicBezTo>
                  <a:cubicBezTo>
                    <a:pt x="23" y="52"/>
                    <a:pt x="23" y="52"/>
                    <a:pt x="23" y="52"/>
                  </a:cubicBezTo>
                  <a:cubicBezTo>
                    <a:pt x="84" y="37"/>
                    <a:pt x="241" y="0"/>
                    <a:pt x="370" y="0"/>
                  </a:cubicBezTo>
                  <a:cubicBezTo>
                    <a:pt x="500" y="0"/>
                    <a:pt x="657" y="37"/>
                    <a:pt x="718" y="52"/>
                  </a:cubicBezTo>
                  <a:cubicBezTo>
                    <a:pt x="741" y="60"/>
                    <a:pt x="741" y="60"/>
                    <a:pt x="741" y="60"/>
                  </a:cubicBezTo>
                  <a:cubicBezTo>
                    <a:pt x="741" y="735"/>
                    <a:pt x="741" y="735"/>
                    <a:pt x="741" y="735"/>
                  </a:cubicBezTo>
                  <a:cubicBezTo>
                    <a:pt x="370" y="916"/>
                    <a:pt x="370" y="916"/>
                    <a:pt x="370" y="916"/>
                  </a:cubicBezTo>
                  <a:cubicBezTo>
                    <a:pt x="0" y="735"/>
                    <a:pt x="0" y="735"/>
                    <a:pt x="0" y="7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696"/>
            <p:cNvSpPr>
              <a:spLocks noChangeArrowheads="1"/>
            </p:cNvSpPr>
            <p:nvPr/>
          </p:nvSpPr>
          <p:spPr bwMode="auto">
            <a:xfrm>
              <a:off x="4433139" y="3544139"/>
              <a:ext cx="133350" cy="330200"/>
            </a:xfrm>
            <a:custGeom>
              <a:avLst/>
              <a:gdLst>
                <a:gd name="T0" fmla="*/ 0 w 372"/>
                <a:gd name="T1" fmla="*/ 0 h 917"/>
                <a:gd name="T2" fmla="*/ 0 w 372"/>
                <a:gd name="T3" fmla="*/ 0 h 917"/>
                <a:gd name="T4" fmla="*/ 0 w 372"/>
                <a:gd name="T5" fmla="*/ 0 h 917"/>
                <a:gd name="T6" fmla="*/ 0 w 372"/>
                <a:gd name="T7" fmla="*/ 916 h 917"/>
                <a:gd name="T8" fmla="*/ 371 w 372"/>
                <a:gd name="T9" fmla="*/ 735 h 917"/>
                <a:gd name="T10" fmla="*/ 371 w 372"/>
                <a:gd name="T11" fmla="*/ 60 h 917"/>
                <a:gd name="T12" fmla="*/ 348 w 372"/>
                <a:gd name="T13" fmla="*/ 52 h 917"/>
                <a:gd name="T14" fmla="*/ 0 w 372"/>
                <a:gd name="T15" fmla="*/ 0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2" h="91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916"/>
                    <a:pt x="0" y="916"/>
                    <a:pt x="0" y="916"/>
                  </a:cubicBezTo>
                  <a:cubicBezTo>
                    <a:pt x="371" y="735"/>
                    <a:pt x="371" y="735"/>
                    <a:pt x="371" y="735"/>
                  </a:cubicBezTo>
                  <a:cubicBezTo>
                    <a:pt x="371" y="60"/>
                    <a:pt x="371" y="60"/>
                    <a:pt x="371" y="60"/>
                  </a:cubicBezTo>
                  <a:cubicBezTo>
                    <a:pt x="348" y="52"/>
                    <a:pt x="348" y="52"/>
                    <a:pt x="348" y="52"/>
                  </a:cubicBezTo>
                  <a:cubicBezTo>
                    <a:pt x="287" y="37"/>
                    <a:pt x="13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697"/>
            <p:cNvSpPr>
              <a:spLocks noChangeArrowheads="1"/>
            </p:cNvSpPr>
            <p:nvPr/>
          </p:nvSpPr>
          <p:spPr bwMode="auto">
            <a:xfrm>
              <a:off x="4290264" y="3536201"/>
              <a:ext cx="284162" cy="347663"/>
            </a:xfrm>
            <a:custGeom>
              <a:avLst/>
              <a:gdLst>
                <a:gd name="T0" fmla="*/ 745 w 788"/>
                <a:gd name="T1" fmla="*/ 53 h 966"/>
                <a:gd name="T2" fmla="*/ 745 w 788"/>
                <a:gd name="T3" fmla="*/ 53 h 966"/>
                <a:gd name="T4" fmla="*/ 393 w 788"/>
                <a:gd name="T5" fmla="*/ 0 h 966"/>
                <a:gd name="T6" fmla="*/ 42 w 788"/>
                <a:gd name="T7" fmla="*/ 53 h 966"/>
                <a:gd name="T8" fmla="*/ 0 w 788"/>
                <a:gd name="T9" fmla="*/ 64 h 966"/>
                <a:gd name="T10" fmla="*/ 0 w 788"/>
                <a:gd name="T11" fmla="*/ 773 h 966"/>
                <a:gd name="T12" fmla="*/ 393 w 788"/>
                <a:gd name="T13" fmla="*/ 965 h 966"/>
                <a:gd name="T14" fmla="*/ 787 w 788"/>
                <a:gd name="T15" fmla="*/ 773 h 966"/>
                <a:gd name="T16" fmla="*/ 787 w 788"/>
                <a:gd name="T17" fmla="*/ 64 h 966"/>
                <a:gd name="T18" fmla="*/ 745 w 788"/>
                <a:gd name="T19" fmla="*/ 53 h 966"/>
                <a:gd name="T20" fmla="*/ 741 w 788"/>
                <a:gd name="T21" fmla="*/ 743 h 966"/>
                <a:gd name="T22" fmla="*/ 741 w 788"/>
                <a:gd name="T23" fmla="*/ 743 h 966"/>
                <a:gd name="T24" fmla="*/ 393 w 788"/>
                <a:gd name="T25" fmla="*/ 916 h 966"/>
                <a:gd name="T26" fmla="*/ 46 w 788"/>
                <a:gd name="T27" fmla="*/ 743 h 966"/>
                <a:gd name="T28" fmla="*/ 46 w 788"/>
                <a:gd name="T29" fmla="*/ 98 h 966"/>
                <a:gd name="T30" fmla="*/ 54 w 788"/>
                <a:gd name="T31" fmla="*/ 98 h 966"/>
                <a:gd name="T32" fmla="*/ 393 w 788"/>
                <a:gd name="T33" fmla="*/ 45 h 966"/>
                <a:gd name="T34" fmla="*/ 734 w 788"/>
                <a:gd name="T35" fmla="*/ 98 h 966"/>
                <a:gd name="T36" fmla="*/ 741 w 788"/>
                <a:gd name="T37" fmla="*/ 98 h 966"/>
                <a:gd name="T38" fmla="*/ 741 w 788"/>
                <a:gd name="T39" fmla="*/ 743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8" h="966">
                  <a:moveTo>
                    <a:pt x="745" y="53"/>
                  </a:moveTo>
                  <a:lnTo>
                    <a:pt x="745" y="53"/>
                  </a:lnTo>
                  <a:cubicBezTo>
                    <a:pt x="684" y="38"/>
                    <a:pt x="523" y="0"/>
                    <a:pt x="393" y="0"/>
                  </a:cubicBezTo>
                  <a:cubicBezTo>
                    <a:pt x="264" y="0"/>
                    <a:pt x="103" y="38"/>
                    <a:pt x="42" y="53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73"/>
                    <a:pt x="0" y="773"/>
                    <a:pt x="0" y="773"/>
                  </a:cubicBezTo>
                  <a:cubicBezTo>
                    <a:pt x="393" y="965"/>
                    <a:pt x="393" y="965"/>
                    <a:pt x="393" y="965"/>
                  </a:cubicBezTo>
                  <a:cubicBezTo>
                    <a:pt x="787" y="773"/>
                    <a:pt x="787" y="773"/>
                    <a:pt x="787" y="773"/>
                  </a:cubicBezTo>
                  <a:cubicBezTo>
                    <a:pt x="787" y="64"/>
                    <a:pt x="787" y="64"/>
                    <a:pt x="787" y="64"/>
                  </a:cubicBezTo>
                  <a:lnTo>
                    <a:pt x="745" y="53"/>
                  </a:lnTo>
                  <a:close/>
                  <a:moveTo>
                    <a:pt x="741" y="743"/>
                  </a:moveTo>
                  <a:lnTo>
                    <a:pt x="741" y="743"/>
                  </a:lnTo>
                  <a:cubicBezTo>
                    <a:pt x="393" y="916"/>
                    <a:pt x="393" y="916"/>
                    <a:pt x="393" y="916"/>
                  </a:cubicBezTo>
                  <a:cubicBezTo>
                    <a:pt x="46" y="743"/>
                    <a:pt x="46" y="743"/>
                    <a:pt x="46" y="743"/>
                  </a:cubicBezTo>
                  <a:cubicBezTo>
                    <a:pt x="46" y="98"/>
                    <a:pt x="46" y="98"/>
                    <a:pt x="46" y="98"/>
                  </a:cubicBezTo>
                  <a:cubicBezTo>
                    <a:pt x="54" y="98"/>
                    <a:pt x="54" y="98"/>
                    <a:pt x="54" y="98"/>
                  </a:cubicBezTo>
                  <a:cubicBezTo>
                    <a:pt x="115" y="79"/>
                    <a:pt x="267" y="45"/>
                    <a:pt x="393" y="45"/>
                  </a:cubicBezTo>
                  <a:cubicBezTo>
                    <a:pt x="520" y="45"/>
                    <a:pt x="672" y="79"/>
                    <a:pt x="734" y="98"/>
                  </a:cubicBezTo>
                  <a:cubicBezTo>
                    <a:pt x="741" y="98"/>
                    <a:pt x="741" y="98"/>
                    <a:pt x="741" y="98"/>
                  </a:cubicBezTo>
                  <a:lnTo>
                    <a:pt x="741" y="743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698"/>
            <p:cNvSpPr>
              <a:spLocks noChangeArrowheads="1"/>
            </p:cNvSpPr>
            <p:nvPr/>
          </p:nvSpPr>
          <p:spPr bwMode="auto">
            <a:xfrm>
              <a:off x="4393451" y="3655264"/>
              <a:ext cx="79375" cy="79375"/>
            </a:xfrm>
            <a:custGeom>
              <a:avLst/>
              <a:gdLst>
                <a:gd name="T0" fmla="*/ 221 w 222"/>
                <a:gd name="T1" fmla="*/ 30 h 219"/>
                <a:gd name="T2" fmla="*/ 141 w 222"/>
                <a:gd name="T3" fmla="*/ 109 h 219"/>
                <a:gd name="T4" fmla="*/ 221 w 222"/>
                <a:gd name="T5" fmla="*/ 185 h 219"/>
                <a:gd name="T6" fmla="*/ 191 w 222"/>
                <a:gd name="T7" fmla="*/ 218 h 219"/>
                <a:gd name="T8" fmla="*/ 110 w 222"/>
                <a:gd name="T9" fmla="*/ 139 h 219"/>
                <a:gd name="T10" fmla="*/ 30 w 222"/>
                <a:gd name="T11" fmla="*/ 218 h 219"/>
                <a:gd name="T12" fmla="*/ 0 w 222"/>
                <a:gd name="T13" fmla="*/ 185 h 219"/>
                <a:gd name="T14" fmla="*/ 80 w 222"/>
                <a:gd name="T15" fmla="*/ 109 h 219"/>
                <a:gd name="T16" fmla="*/ 0 w 222"/>
                <a:gd name="T17" fmla="*/ 30 h 219"/>
                <a:gd name="T18" fmla="*/ 30 w 222"/>
                <a:gd name="T19" fmla="*/ 0 h 219"/>
                <a:gd name="T20" fmla="*/ 110 w 222"/>
                <a:gd name="T21" fmla="*/ 75 h 219"/>
                <a:gd name="T22" fmla="*/ 191 w 222"/>
                <a:gd name="T23" fmla="*/ 0 h 219"/>
                <a:gd name="T24" fmla="*/ 221 w 222"/>
                <a:gd name="T25" fmla="*/ 3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2" h="219">
                  <a:moveTo>
                    <a:pt x="221" y="30"/>
                  </a:moveTo>
                  <a:lnTo>
                    <a:pt x="141" y="109"/>
                  </a:lnTo>
                  <a:lnTo>
                    <a:pt x="221" y="185"/>
                  </a:lnTo>
                  <a:lnTo>
                    <a:pt x="191" y="218"/>
                  </a:lnTo>
                  <a:lnTo>
                    <a:pt x="110" y="139"/>
                  </a:lnTo>
                  <a:lnTo>
                    <a:pt x="30" y="218"/>
                  </a:lnTo>
                  <a:lnTo>
                    <a:pt x="0" y="185"/>
                  </a:lnTo>
                  <a:lnTo>
                    <a:pt x="80" y="109"/>
                  </a:lnTo>
                  <a:lnTo>
                    <a:pt x="0" y="30"/>
                  </a:lnTo>
                  <a:lnTo>
                    <a:pt x="30" y="0"/>
                  </a:lnTo>
                  <a:lnTo>
                    <a:pt x="110" y="75"/>
                  </a:lnTo>
                  <a:lnTo>
                    <a:pt x="191" y="0"/>
                  </a:lnTo>
                  <a:lnTo>
                    <a:pt x="221" y="3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699"/>
            <p:cNvSpPr>
              <a:spLocks noChangeArrowheads="1"/>
            </p:cNvSpPr>
            <p:nvPr/>
          </p:nvSpPr>
          <p:spPr bwMode="auto">
            <a:xfrm>
              <a:off x="4339476" y="3602876"/>
              <a:ext cx="187325" cy="184150"/>
            </a:xfrm>
            <a:custGeom>
              <a:avLst/>
              <a:gdLst>
                <a:gd name="T0" fmla="*/ 259 w 520"/>
                <a:gd name="T1" fmla="*/ 0 h 513"/>
                <a:gd name="T2" fmla="*/ 259 w 520"/>
                <a:gd name="T3" fmla="*/ 0 h 513"/>
                <a:gd name="T4" fmla="*/ 0 w 520"/>
                <a:gd name="T5" fmla="*/ 256 h 513"/>
                <a:gd name="T6" fmla="*/ 259 w 520"/>
                <a:gd name="T7" fmla="*/ 512 h 513"/>
                <a:gd name="T8" fmla="*/ 519 w 520"/>
                <a:gd name="T9" fmla="*/ 256 h 513"/>
                <a:gd name="T10" fmla="*/ 259 w 520"/>
                <a:gd name="T11" fmla="*/ 0 h 513"/>
                <a:gd name="T12" fmla="*/ 259 w 520"/>
                <a:gd name="T13" fmla="*/ 467 h 513"/>
                <a:gd name="T14" fmla="*/ 259 w 520"/>
                <a:gd name="T15" fmla="*/ 467 h 513"/>
                <a:gd name="T16" fmla="*/ 46 w 520"/>
                <a:gd name="T17" fmla="*/ 256 h 513"/>
                <a:gd name="T18" fmla="*/ 259 w 520"/>
                <a:gd name="T19" fmla="*/ 41 h 513"/>
                <a:gd name="T20" fmla="*/ 473 w 520"/>
                <a:gd name="T21" fmla="*/ 256 h 513"/>
                <a:gd name="T22" fmla="*/ 259 w 520"/>
                <a:gd name="T23" fmla="*/ 467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0" h="513">
                  <a:moveTo>
                    <a:pt x="259" y="0"/>
                  </a:moveTo>
                  <a:lnTo>
                    <a:pt x="259" y="0"/>
                  </a:lnTo>
                  <a:cubicBezTo>
                    <a:pt x="114" y="0"/>
                    <a:pt x="0" y="113"/>
                    <a:pt x="0" y="256"/>
                  </a:cubicBezTo>
                  <a:cubicBezTo>
                    <a:pt x="0" y="396"/>
                    <a:pt x="114" y="512"/>
                    <a:pt x="259" y="512"/>
                  </a:cubicBezTo>
                  <a:cubicBezTo>
                    <a:pt x="401" y="512"/>
                    <a:pt x="519" y="396"/>
                    <a:pt x="519" y="256"/>
                  </a:cubicBezTo>
                  <a:cubicBezTo>
                    <a:pt x="519" y="113"/>
                    <a:pt x="401" y="0"/>
                    <a:pt x="259" y="0"/>
                  </a:cubicBezTo>
                  <a:close/>
                  <a:moveTo>
                    <a:pt x="259" y="467"/>
                  </a:moveTo>
                  <a:lnTo>
                    <a:pt x="259" y="467"/>
                  </a:lnTo>
                  <a:cubicBezTo>
                    <a:pt x="141" y="467"/>
                    <a:pt x="46" y="373"/>
                    <a:pt x="46" y="256"/>
                  </a:cubicBezTo>
                  <a:cubicBezTo>
                    <a:pt x="46" y="139"/>
                    <a:pt x="141" y="41"/>
                    <a:pt x="259" y="41"/>
                  </a:cubicBezTo>
                  <a:cubicBezTo>
                    <a:pt x="378" y="41"/>
                    <a:pt x="473" y="139"/>
                    <a:pt x="473" y="256"/>
                  </a:cubicBezTo>
                  <a:cubicBezTo>
                    <a:pt x="473" y="373"/>
                    <a:pt x="378" y="467"/>
                    <a:pt x="259" y="46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63" name="Group 262"/>
          <p:cNvGrpSpPr/>
          <p:nvPr/>
        </p:nvGrpSpPr>
        <p:grpSpPr>
          <a:xfrm>
            <a:off x="4204519" y="4073152"/>
            <a:ext cx="493713" cy="495300"/>
            <a:chOff x="4185210" y="4073152"/>
            <a:chExt cx="493713" cy="495300"/>
          </a:xfrm>
        </p:grpSpPr>
        <p:sp>
          <p:nvSpPr>
            <p:cNvPr id="264" name="Freeform 700"/>
            <p:cNvSpPr>
              <a:spLocks noChangeArrowheads="1"/>
            </p:cNvSpPr>
            <p:nvPr/>
          </p:nvSpPr>
          <p:spPr bwMode="auto">
            <a:xfrm>
              <a:off x="4185210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701"/>
            <p:cNvSpPr>
              <a:spLocks noChangeArrowheads="1"/>
            </p:cNvSpPr>
            <p:nvPr/>
          </p:nvSpPr>
          <p:spPr bwMode="auto">
            <a:xfrm>
              <a:off x="4185210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702"/>
            <p:cNvSpPr>
              <a:spLocks noChangeArrowheads="1"/>
            </p:cNvSpPr>
            <p:nvPr/>
          </p:nvSpPr>
          <p:spPr bwMode="auto">
            <a:xfrm>
              <a:off x="4307448" y="4166815"/>
              <a:ext cx="250825" cy="312737"/>
            </a:xfrm>
            <a:custGeom>
              <a:avLst/>
              <a:gdLst>
                <a:gd name="T0" fmla="*/ 0 w 695"/>
                <a:gd name="T1" fmla="*/ 697 h 869"/>
                <a:gd name="T2" fmla="*/ 0 w 695"/>
                <a:gd name="T3" fmla="*/ 697 h 869"/>
                <a:gd name="T4" fmla="*/ 0 w 695"/>
                <a:gd name="T5" fmla="*/ 57 h 869"/>
                <a:gd name="T6" fmla="*/ 22 w 695"/>
                <a:gd name="T7" fmla="*/ 50 h 869"/>
                <a:gd name="T8" fmla="*/ 347 w 695"/>
                <a:gd name="T9" fmla="*/ 0 h 869"/>
                <a:gd name="T10" fmla="*/ 672 w 695"/>
                <a:gd name="T11" fmla="*/ 50 h 869"/>
                <a:gd name="T12" fmla="*/ 694 w 695"/>
                <a:gd name="T13" fmla="*/ 57 h 869"/>
                <a:gd name="T14" fmla="*/ 694 w 695"/>
                <a:gd name="T15" fmla="*/ 697 h 869"/>
                <a:gd name="T16" fmla="*/ 347 w 695"/>
                <a:gd name="T17" fmla="*/ 868 h 869"/>
                <a:gd name="T18" fmla="*/ 0 w 695"/>
                <a:gd name="T19" fmla="*/ 697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5" h="869">
                  <a:moveTo>
                    <a:pt x="0" y="697"/>
                  </a:moveTo>
                  <a:lnTo>
                    <a:pt x="0" y="697"/>
                  </a:lnTo>
                  <a:cubicBezTo>
                    <a:pt x="0" y="57"/>
                    <a:pt x="0" y="57"/>
                    <a:pt x="0" y="57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79" y="36"/>
                    <a:pt x="226" y="0"/>
                    <a:pt x="347" y="0"/>
                  </a:cubicBezTo>
                  <a:cubicBezTo>
                    <a:pt x="469" y="0"/>
                    <a:pt x="615" y="36"/>
                    <a:pt x="672" y="50"/>
                  </a:cubicBezTo>
                  <a:cubicBezTo>
                    <a:pt x="694" y="57"/>
                    <a:pt x="694" y="57"/>
                    <a:pt x="694" y="57"/>
                  </a:cubicBezTo>
                  <a:cubicBezTo>
                    <a:pt x="694" y="697"/>
                    <a:pt x="694" y="697"/>
                    <a:pt x="694" y="697"/>
                  </a:cubicBezTo>
                  <a:cubicBezTo>
                    <a:pt x="347" y="868"/>
                    <a:pt x="347" y="868"/>
                    <a:pt x="347" y="868"/>
                  </a:cubicBezTo>
                  <a:lnTo>
                    <a:pt x="0" y="69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703"/>
            <p:cNvSpPr>
              <a:spLocks noChangeArrowheads="1"/>
            </p:cNvSpPr>
            <p:nvPr/>
          </p:nvSpPr>
          <p:spPr bwMode="auto">
            <a:xfrm>
              <a:off x="4299510" y="4181102"/>
              <a:ext cx="379413" cy="387350"/>
            </a:xfrm>
            <a:custGeom>
              <a:avLst/>
              <a:gdLst>
                <a:gd name="T0" fmla="*/ 736 w 1055"/>
                <a:gd name="T1" fmla="*/ 0 h 1076"/>
                <a:gd name="T2" fmla="*/ 736 w 1055"/>
                <a:gd name="T3" fmla="*/ 671 h 1076"/>
                <a:gd name="T4" fmla="*/ 368 w 1055"/>
                <a:gd name="T5" fmla="*/ 853 h 1076"/>
                <a:gd name="T6" fmla="*/ 0 w 1055"/>
                <a:gd name="T7" fmla="*/ 671 h 1076"/>
                <a:gd name="T8" fmla="*/ 407 w 1055"/>
                <a:gd name="T9" fmla="*/ 1075 h 1076"/>
                <a:gd name="T10" fmla="*/ 1054 w 1055"/>
                <a:gd name="T11" fmla="*/ 1075 h 1076"/>
                <a:gd name="T12" fmla="*/ 1054 w 1055"/>
                <a:gd name="T13" fmla="*/ 318 h 1076"/>
                <a:gd name="T14" fmla="*/ 736 w 1055"/>
                <a:gd name="T15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5" h="1076">
                  <a:moveTo>
                    <a:pt x="736" y="0"/>
                  </a:moveTo>
                  <a:lnTo>
                    <a:pt x="736" y="671"/>
                  </a:lnTo>
                  <a:lnTo>
                    <a:pt x="368" y="853"/>
                  </a:lnTo>
                  <a:lnTo>
                    <a:pt x="0" y="671"/>
                  </a:lnTo>
                  <a:lnTo>
                    <a:pt x="407" y="1075"/>
                  </a:lnTo>
                  <a:lnTo>
                    <a:pt x="1054" y="1075"/>
                  </a:lnTo>
                  <a:lnTo>
                    <a:pt x="1054" y="318"/>
                  </a:lnTo>
                  <a:lnTo>
                    <a:pt x="7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704"/>
            <p:cNvSpPr>
              <a:spLocks noChangeArrowheads="1"/>
            </p:cNvSpPr>
            <p:nvPr/>
          </p:nvSpPr>
          <p:spPr bwMode="auto">
            <a:xfrm>
              <a:off x="4299510" y="4181102"/>
              <a:ext cx="379413" cy="387350"/>
            </a:xfrm>
            <a:custGeom>
              <a:avLst/>
              <a:gdLst>
                <a:gd name="T0" fmla="*/ 736 w 1055"/>
                <a:gd name="T1" fmla="*/ 0 h 1076"/>
                <a:gd name="T2" fmla="*/ 736 w 1055"/>
                <a:gd name="T3" fmla="*/ 671 h 1076"/>
                <a:gd name="T4" fmla="*/ 368 w 1055"/>
                <a:gd name="T5" fmla="*/ 853 h 1076"/>
                <a:gd name="T6" fmla="*/ 0 w 1055"/>
                <a:gd name="T7" fmla="*/ 671 h 1076"/>
                <a:gd name="T8" fmla="*/ 407 w 1055"/>
                <a:gd name="T9" fmla="*/ 1075 h 1076"/>
                <a:gd name="T10" fmla="*/ 1054 w 1055"/>
                <a:gd name="T11" fmla="*/ 1075 h 1076"/>
                <a:gd name="T12" fmla="*/ 1054 w 1055"/>
                <a:gd name="T13" fmla="*/ 318 h 1076"/>
                <a:gd name="T14" fmla="*/ 736 w 1055"/>
                <a:gd name="T15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5" h="1076">
                  <a:moveTo>
                    <a:pt x="736" y="0"/>
                  </a:moveTo>
                  <a:lnTo>
                    <a:pt x="736" y="671"/>
                  </a:lnTo>
                  <a:lnTo>
                    <a:pt x="368" y="853"/>
                  </a:lnTo>
                  <a:lnTo>
                    <a:pt x="0" y="671"/>
                  </a:lnTo>
                  <a:lnTo>
                    <a:pt x="407" y="1075"/>
                  </a:lnTo>
                  <a:lnTo>
                    <a:pt x="1054" y="1075"/>
                  </a:lnTo>
                  <a:lnTo>
                    <a:pt x="1054" y="318"/>
                  </a:lnTo>
                  <a:lnTo>
                    <a:pt x="736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705"/>
            <p:cNvSpPr>
              <a:spLocks noChangeArrowheads="1"/>
            </p:cNvSpPr>
            <p:nvPr/>
          </p:nvSpPr>
          <p:spPr bwMode="auto">
            <a:xfrm>
              <a:off x="4299510" y="4158877"/>
              <a:ext cx="265113" cy="328613"/>
            </a:xfrm>
            <a:custGeom>
              <a:avLst/>
              <a:gdLst>
                <a:gd name="T0" fmla="*/ 697 w 738"/>
                <a:gd name="T1" fmla="*/ 50 h 915"/>
                <a:gd name="T2" fmla="*/ 697 w 738"/>
                <a:gd name="T3" fmla="*/ 50 h 915"/>
                <a:gd name="T4" fmla="*/ 369 w 738"/>
                <a:gd name="T5" fmla="*/ 0 h 915"/>
                <a:gd name="T6" fmla="*/ 40 w 738"/>
                <a:gd name="T7" fmla="*/ 50 h 915"/>
                <a:gd name="T8" fmla="*/ 0 w 738"/>
                <a:gd name="T9" fmla="*/ 60 h 915"/>
                <a:gd name="T10" fmla="*/ 0 w 738"/>
                <a:gd name="T11" fmla="*/ 732 h 915"/>
                <a:gd name="T12" fmla="*/ 369 w 738"/>
                <a:gd name="T13" fmla="*/ 914 h 915"/>
                <a:gd name="T14" fmla="*/ 737 w 738"/>
                <a:gd name="T15" fmla="*/ 732 h 915"/>
                <a:gd name="T16" fmla="*/ 737 w 738"/>
                <a:gd name="T17" fmla="*/ 60 h 915"/>
                <a:gd name="T18" fmla="*/ 697 w 738"/>
                <a:gd name="T19" fmla="*/ 50 h 915"/>
                <a:gd name="T20" fmla="*/ 694 w 738"/>
                <a:gd name="T21" fmla="*/ 704 h 915"/>
                <a:gd name="T22" fmla="*/ 694 w 738"/>
                <a:gd name="T23" fmla="*/ 704 h 915"/>
                <a:gd name="T24" fmla="*/ 369 w 738"/>
                <a:gd name="T25" fmla="*/ 868 h 915"/>
                <a:gd name="T26" fmla="*/ 43 w 738"/>
                <a:gd name="T27" fmla="*/ 704 h 915"/>
                <a:gd name="T28" fmla="*/ 43 w 738"/>
                <a:gd name="T29" fmla="*/ 93 h 915"/>
                <a:gd name="T30" fmla="*/ 51 w 738"/>
                <a:gd name="T31" fmla="*/ 93 h 915"/>
                <a:gd name="T32" fmla="*/ 369 w 738"/>
                <a:gd name="T33" fmla="*/ 42 h 915"/>
                <a:gd name="T34" fmla="*/ 687 w 738"/>
                <a:gd name="T35" fmla="*/ 93 h 915"/>
                <a:gd name="T36" fmla="*/ 694 w 738"/>
                <a:gd name="T37" fmla="*/ 93 h 915"/>
                <a:gd name="T38" fmla="*/ 694 w 738"/>
                <a:gd name="T39" fmla="*/ 704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38" h="915">
                  <a:moveTo>
                    <a:pt x="697" y="50"/>
                  </a:moveTo>
                  <a:lnTo>
                    <a:pt x="697" y="50"/>
                  </a:lnTo>
                  <a:cubicBezTo>
                    <a:pt x="640" y="35"/>
                    <a:pt x="490" y="0"/>
                    <a:pt x="369" y="0"/>
                  </a:cubicBezTo>
                  <a:cubicBezTo>
                    <a:pt x="247" y="0"/>
                    <a:pt x="97" y="35"/>
                    <a:pt x="40" y="5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732"/>
                    <a:pt x="0" y="732"/>
                    <a:pt x="0" y="732"/>
                  </a:cubicBezTo>
                  <a:cubicBezTo>
                    <a:pt x="369" y="914"/>
                    <a:pt x="369" y="914"/>
                    <a:pt x="369" y="914"/>
                  </a:cubicBezTo>
                  <a:cubicBezTo>
                    <a:pt x="737" y="732"/>
                    <a:pt x="737" y="732"/>
                    <a:pt x="737" y="732"/>
                  </a:cubicBezTo>
                  <a:cubicBezTo>
                    <a:pt x="737" y="60"/>
                    <a:pt x="737" y="60"/>
                    <a:pt x="737" y="60"/>
                  </a:cubicBezTo>
                  <a:lnTo>
                    <a:pt x="697" y="50"/>
                  </a:lnTo>
                  <a:close/>
                  <a:moveTo>
                    <a:pt x="694" y="704"/>
                  </a:moveTo>
                  <a:lnTo>
                    <a:pt x="694" y="704"/>
                  </a:lnTo>
                  <a:cubicBezTo>
                    <a:pt x="369" y="868"/>
                    <a:pt x="369" y="868"/>
                    <a:pt x="369" y="868"/>
                  </a:cubicBezTo>
                  <a:cubicBezTo>
                    <a:pt x="43" y="704"/>
                    <a:pt x="43" y="704"/>
                    <a:pt x="43" y="704"/>
                  </a:cubicBezTo>
                  <a:cubicBezTo>
                    <a:pt x="43" y="93"/>
                    <a:pt x="43" y="93"/>
                    <a:pt x="43" y="93"/>
                  </a:cubicBezTo>
                  <a:cubicBezTo>
                    <a:pt x="51" y="93"/>
                    <a:pt x="51" y="93"/>
                    <a:pt x="51" y="93"/>
                  </a:cubicBezTo>
                  <a:cubicBezTo>
                    <a:pt x="108" y="75"/>
                    <a:pt x="251" y="42"/>
                    <a:pt x="369" y="42"/>
                  </a:cubicBezTo>
                  <a:cubicBezTo>
                    <a:pt x="487" y="42"/>
                    <a:pt x="629" y="75"/>
                    <a:pt x="687" y="93"/>
                  </a:cubicBezTo>
                  <a:cubicBezTo>
                    <a:pt x="694" y="93"/>
                    <a:pt x="694" y="93"/>
                    <a:pt x="694" y="93"/>
                  </a:cubicBezTo>
                  <a:lnTo>
                    <a:pt x="694" y="7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706"/>
            <p:cNvSpPr>
              <a:spLocks noChangeArrowheads="1"/>
            </p:cNvSpPr>
            <p:nvPr/>
          </p:nvSpPr>
          <p:spPr bwMode="auto">
            <a:xfrm>
              <a:off x="4394760" y="4271590"/>
              <a:ext cx="74613" cy="74612"/>
            </a:xfrm>
            <a:custGeom>
              <a:avLst/>
              <a:gdLst>
                <a:gd name="T0" fmla="*/ 207 w 208"/>
                <a:gd name="T1" fmla="*/ 29 h 208"/>
                <a:gd name="T2" fmla="*/ 132 w 208"/>
                <a:gd name="T3" fmla="*/ 104 h 208"/>
                <a:gd name="T4" fmla="*/ 207 w 208"/>
                <a:gd name="T5" fmla="*/ 175 h 208"/>
                <a:gd name="T6" fmla="*/ 179 w 208"/>
                <a:gd name="T7" fmla="*/ 207 h 208"/>
                <a:gd name="T8" fmla="*/ 104 w 208"/>
                <a:gd name="T9" fmla="*/ 132 h 208"/>
                <a:gd name="T10" fmla="*/ 29 w 208"/>
                <a:gd name="T11" fmla="*/ 207 h 208"/>
                <a:gd name="T12" fmla="*/ 0 w 208"/>
                <a:gd name="T13" fmla="*/ 175 h 208"/>
                <a:gd name="T14" fmla="*/ 75 w 208"/>
                <a:gd name="T15" fmla="*/ 104 h 208"/>
                <a:gd name="T16" fmla="*/ 0 w 208"/>
                <a:gd name="T17" fmla="*/ 29 h 208"/>
                <a:gd name="T18" fmla="*/ 29 w 208"/>
                <a:gd name="T19" fmla="*/ 0 h 208"/>
                <a:gd name="T20" fmla="*/ 104 w 208"/>
                <a:gd name="T21" fmla="*/ 71 h 208"/>
                <a:gd name="T22" fmla="*/ 179 w 208"/>
                <a:gd name="T23" fmla="*/ 0 h 208"/>
                <a:gd name="T24" fmla="*/ 207 w 208"/>
                <a:gd name="T25" fmla="*/ 29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8" h="208">
                  <a:moveTo>
                    <a:pt x="207" y="29"/>
                  </a:moveTo>
                  <a:lnTo>
                    <a:pt x="132" y="104"/>
                  </a:lnTo>
                  <a:lnTo>
                    <a:pt x="207" y="175"/>
                  </a:lnTo>
                  <a:lnTo>
                    <a:pt x="179" y="207"/>
                  </a:lnTo>
                  <a:lnTo>
                    <a:pt x="104" y="132"/>
                  </a:lnTo>
                  <a:lnTo>
                    <a:pt x="29" y="207"/>
                  </a:lnTo>
                  <a:lnTo>
                    <a:pt x="0" y="175"/>
                  </a:lnTo>
                  <a:lnTo>
                    <a:pt x="75" y="104"/>
                  </a:lnTo>
                  <a:lnTo>
                    <a:pt x="0" y="29"/>
                  </a:lnTo>
                  <a:lnTo>
                    <a:pt x="29" y="0"/>
                  </a:lnTo>
                  <a:lnTo>
                    <a:pt x="104" y="71"/>
                  </a:lnTo>
                  <a:lnTo>
                    <a:pt x="179" y="0"/>
                  </a:lnTo>
                  <a:lnTo>
                    <a:pt x="207" y="2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707"/>
            <p:cNvSpPr>
              <a:spLocks noChangeArrowheads="1"/>
            </p:cNvSpPr>
            <p:nvPr/>
          </p:nvSpPr>
          <p:spPr bwMode="auto">
            <a:xfrm>
              <a:off x="4345548" y="4222377"/>
              <a:ext cx="174625" cy="174625"/>
            </a:xfrm>
            <a:custGeom>
              <a:avLst/>
              <a:gdLst>
                <a:gd name="T0" fmla="*/ 243 w 486"/>
                <a:gd name="T1" fmla="*/ 0 h 487"/>
                <a:gd name="T2" fmla="*/ 243 w 486"/>
                <a:gd name="T3" fmla="*/ 0 h 487"/>
                <a:gd name="T4" fmla="*/ 0 w 486"/>
                <a:gd name="T5" fmla="*/ 243 h 487"/>
                <a:gd name="T6" fmla="*/ 243 w 486"/>
                <a:gd name="T7" fmla="*/ 486 h 487"/>
                <a:gd name="T8" fmla="*/ 485 w 486"/>
                <a:gd name="T9" fmla="*/ 243 h 487"/>
                <a:gd name="T10" fmla="*/ 243 w 486"/>
                <a:gd name="T11" fmla="*/ 0 h 487"/>
                <a:gd name="T12" fmla="*/ 243 w 486"/>
                <a:gd name="T13" fmla="*/ 443 h 487"/>
                <a:gd name="T14" fmla="*/ 243 w 486"/>
                <a:gd name="T15" fmla="*/ 443 h 487"/>
                <a:gd name="T16" fmla="*/ 42 w 486"/>
                <a:gd name="T17" fmla="*/ 243 h 487"/>
                <a:gd name="T18" fmla="*/ 243 w 486"/>
                <a:gd name="T19" fmla="*/ 39 h 487"/>
                <a:gd name="T20" fmla="*/ 443 w 486"/>
                <a:gd name="T21" fmla="*/ 243 h 487"/>
                <a:gd name="T22" fmla="*/ 243 w 486"/>
                <a:gd name="T23" fmla="*/ 443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6" h="487">
                  <a:moveTo>
                    <a:pt x="243" y="0"/>
                  </a:moveTo>
                  <a:lnTo>
                    <a:pt x="243" y="0"/>
                  </a:lnTo>
                  <a:cubicBezTo>
                    <a:pt x="107" y="0"/>
                    <a:pt x="0" y="107"/>
                    <a:pt x="0" y="243"/>
                  </a:cubicBezTo>
                  <a:cubicBezTo>
                    <a:pt x="0" y="375"/>
                    <a:pt x="107" y="486"/>
                    <a:pt x="243" y="486"/>
                  </a:cubicBezTo>
                  <a:cubicBezTo>
                    <a:pt x="375" y="486"/>
                    <a:pt x="485" y="375"/>
                    <a:pt x="485" y="243"/>
                  </a:cubicBezTo>
                  <a:cubicBezTo>
                    <a:pt x="485" y="107"/>
                    <a:pt x="375" y="0"/>
                    <a:pt x="243" y="0"/>
                  </a:cubicBezTo>
                  <a:close/>
                  <a:moveTo>
                    <a:pt x="243" y="443"/>
                  </a:moveTo>
                  <a:lnTo>
                    <a:pt x="243" y="443"/>
                  </a:lnTo>
                  <a:cubicBezTo>
                    <a:pt x="132" y="443"/>
                    <a:pt x="42" y="353"/>
                    <a:pt x="42" y="243"/>
                  </a:cubicBezTo>
                  <a:cubicBezTo>
                    <a:pt x="42" y="132"/>
                    <a:pt x="132" y="39"/>
                    <a:pt x="243" y="39"/>
                  </a:cubicBezTo>
                  <a:cubicBezTo>
                    <a:pt x="353" y="39"/>
                    <a:pt x="443" y="132"/>
                    <a:pt x="443" y="243"/>
                  </a:cubicBezTo>
                  <a:cubicBezTo>
                    <a:pt x="443" y="353"/>
                    <a:pt x="353" y="443"/>
                    <a:pt x="243" y="4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5141958" y="1682188"/>
            <a:ext cx="265112" cy="347663"/>
            <a:chOff x="5088872" y="1695258"/>
            <a:chExt cx="265112" cy="347663"/>
          </a:xfrm>
        </p:grpSpPr>
        <p:sp>
          <p:nvSpPr>
            <p:cNvPr id="273" name="Freeform 708"/>
            <p:cNvSpPr>
              <a:spLocks noChangeArrowheads="1"/>
            </p:cNvSpPr>
            <p:nvPr/>
          </p:nvSpPr>
          <p:spPr bwMode="auto">
            <a:xfrm>
              <a:off x="5088872" y="1760346"/>
              <a:ext cx="265112" cy="282575"/>
            </a:xfrm>
            <a:custGeom>
              <a:avLst/>
              <a:gdLst>
                <a:gd name="T0" fmla="*/ 287 w 738"/>
                <a:gd name="T1" fmla="*/ 786 h 787"/>
                <a:gd name="T2" fmla="*/ 287 w 738"/>
                <a:gd name="T3" fmla="*/ 345 h 787"/>
                <a:gd name="T4" fmla="*/ 0 w 738"/>
                <a:gd name="T5" fmla="*/ 0 h 787"/>
                <a:gd name="T6" fmla="*/ 737 w 738"/>
                <a:gd name="T7" fmla="*/ 0 h 787"/>
                <a:gd name="T8" fmla="*/ 446 w 738"/>
                <a:gd name="T9" fmla="*/ 345 h 787"/>
                <a:gd name="T10" fmla="*/ 446 w 738"/>
                <a:gd name="T11" fmla="*/ 626 h 787"/>
                <a:gd name="T12" fmla="*/ 287 w 738"/>
                <a:gd name="T13" fmla="*/ 786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7">
                  <a:moveTo>
                    <a:pt x="287" y="786"/>
                  </a:moveTo>
                  <a:lnTo>
                    <a:pt x="287" y="345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5"/>
                  </a:lnTo>
                  <a:lnTo>
                    <a:pt x="446" y="626"/>
                  </a:lnTo>
                  <a:lnTo>
                    <a:pt x="287" y="7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709"/>
            <p:cNvSpPr>
              <a:spLocks noChangeArrowheads="1"/>
            </p:cNvSpPr>
            <p:nvPr/>
          </p:nvSpPr>
          <p:spPr bwMode="auto">
            <a:xfrm>
              <a:off x="5088872" y="1760346"/>
              <a:ext cx="265112" cy="282575"/>
            </a:xfrm>
            <a:custGeom>
              <a:avLst/>
              <a:gdLst>
                <a:gd name="T0" fmla="*/ 287 w 738"/>
                <a:gd name="T1" fmla="*/ 786 h 787"/>
                <a:gd name="T2" fmla="*/ 287 w 738"/>
                <a:gd name="T3" fmla="*/ 345 h 787"/>
                <a:gd name="T4" fmla="*/ 0 w 738"/>
                <a:gd name="T5" fmla="*/ 0 h 787"/>
                <a:gd name="T6" fmla="*/ 737 w 738"/>
                <a:gd name="T7" fmla="*/ 0 h 787"/>
                <a:gd name="T8" fmla="*/ 446 w 738"/>
                <a:gd name="T9" fmla="*/ 345 h 787"/>
                <a:gd name="T10" fmla="*/ 446 w 738"/>
                <a:gd name="T11" fmla="*/ 626 h 787"/>
                <a:gd name="T12" fmla="*/ 287 w 738"/>
                <a:gd name="T13" fmla="*/ 786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7">
                  <a:moveTo>
                    <a:pt x="287" y="786"/>
                  </a:moveTo>
                  <a:lnTo>
                    <a:pt x="287" y="345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5"/>
                  </a:lnTo>
                  <a:lnTo>
                    <a:pt x="446" y="626"/>
                  </a:lnTo>
                  <a:lnTo>
                    <a:pt x="287" y="7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710"/>
            <p:cNvSpPr>
              <a:spLocks noChangeArrowheads="1"/>
            </p:cNvSpPr>
            <p:nvPr/>
          </p:nvSpPr>
          <p:spPr bwMode="auto">
            <a:xfrm>
              <a:off x="5220634" y="1768283"/>
              <a:ext cx="115888" cy="236538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711"/>
            <p:cNvSpPr>
              <a:spLocks noChangeArrowheads="1"/>
            </p:cNvSpPr>
            <p:nvPr/>
          </p:nvSpPr>
          <p:spPr bwMode="auto">
            <a:xfrm>
              <a:off x="5220634" y="1768283"/>
              <a:ext cx="115888" cy="236538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712"/>
            <p:cNvSpPr>
              <a:spLocks noChangeArrowheads="1"/>
            </p:cNvSpPr>
            <p:nvPr/>
          </p:nvSpPr>
          <p:spPr bwMode="auto">
            <a:xfrm>
              <a:off x="5088872" y="1695258"/>
              <a:ext cx="265112" cy="347663"/>
            </a:xfrm>
            <a:custGeom>
              <a:avLst/>
              <a:gdLst>
                <a:gd name="T0" fmla="*/ 287 w 738"/>
                <a:gd name="T1" fmla="*/ 965 h 966"/>
                <a:gd name="T2" fmla="*/ 0 w 738"/>
                <a:gd name="T3" fmla="*/ 179 h 966"/>
                <a:gd name="T4" fmla="*/ 446 w 738"/>
                <a:gd name="T5" fmla="*/ 524 h 966"/>
                <a:gd name="T6" fmla="*/ 287 w 738"/>
                <a:gd name="T7" fmla="*/ 965 h 966"/>
                <a:gd name="T8" fmla="*/ 94 w 738"/>
                <a:gd name="T9" fmla="*/ 224 h 966"/>
                <a:gd name="T10" fmla="*/ 333 w 738"/>
                <a:gd name="T11" fmla="*/ 859 h 966"/>
                <a:gd name="T12" fmla="*/ 401 w 738"/>
                <a:gd name="T13" fmla="*/ 509 h 966"/>
                <a:gd name="T14" fmla="*/ 94 w 738"/>
                <a:gd name="T15" fmla="*/ 224 h 966"/>
                <a:gd name="T16" fmla="*/ 87 w 738"/>
                <a:gd name="T17" fmla="*/ 0 h 966"/>
                <a:gd name="T18" fmla="*/ 136 w 738"/>
                <a:gd name="T19" fmla="*/ 80 h 966"/>
                <a:gd name="T20" fmla="*/ 140 w 738"/>
                <a:gd name="T21" fmla="*/ 91 h 966"/>
                <a:gd name="T22" fmla="*/ 166 w 738"/>
                <a:gd name="T23" fmla="*/ 0 h 966"/>
                <a:gd name="T24" fmla="*/ 212 w 738"/>
                <a:gd name="T25" fmla="*/ 80 h 966"/>
                <a:gd name="T26" fmla="*/ 215 w 738"/>
                <a:gd name="T27" fmla="*/ 91 h 966"/>
                <a:gd name="T28" fmla="*/ 238 w 738"/>
                <a:gd name="T29" fmla="*/ 0 h 966"/>
                <a:gd name="T30" fmla="*/ 234 w 738"/>
                <a:gd name="T31" fmla="*/ 118 h 966"/>
                <a:gd name="T32" fmla="*/ 181 w 738"/>
                <a:gd name="T33" fmla="*/ 53 h 966"/>
                <a:gd name="T34" fmla="*/ 178 w 738"/>
                <a:gd name="T35" fmla="*/ 38 h 966"/>
                <a:gd name="T36" fmla="*/ 155 w 738"/>
                <a:gd name="T37" fmla="*/ 118 h 966"/>
                <a:gd name="T38" fmla="*/ 87 w 738"/>
                <a:gd name="T39" fmla="*/ 0 h 966"/>
                <a:gd name="T40" fmla="*/ 276 w 738"/>
                <a:gd name="T41" fmla="*/ 0 h 966"/>
                <a:gd name="T42" fmla="*/ 329 w 738"/>
                <a:gd name="T43" fmla="*/ 80 h 966"/>
                <a:gd name="T44" fmla="*/ 329 w 738"/>
                <a:gd name="T45" fmla="*/ 91 h 966"/>
                <a:gd name="T46" fmla="*/ 355 w 738"/>
                <a:gd name="T47" fmla="*/ 0 h 966"/>
                <a:gd name="T48" fmla="*/ 401 w 738"/>
                <a:gd name="T49" fmla="*/ 80 h 966"/>
                <a:gd name="T50" fmla="*/ 404 w 738"/>
                <a:gd name="T51" fmla="*/ 91 h 966"/>
                <a:gd name="T52" fmla="*/ 427 w 738"/>
                <a:gd name="T53" fmla="*/ 0 h 966"/>
                <a:gd name="T54" fmla="*/ 423 w 738"/>
                <a:gd name="T55" fmla="*/ 118 h 966"/>
                <a:gd name="T56" fmla="*/ 370 w 738"/>
                <a:gd name="T57" fmla="*/ 53 h 966"/>
                <a:gd name="T58" fmla="*/ 367 w 738"/>
                <a:gd name="T59" fmla="*/ 38 h 966"/>
                <a:gd name="T60" fmla="*/ 344 w 738"/>
                <a:gd name="T61" fmla="*/ 118 h 966"/>
                <a:gd name="T62" fmla="*/ 276 w 738"/>
                <a:gd name="T63" fmla="*/ 0 h 966"/>
                <a:gd name="T64" fmla="*/ 465 w 738"/>
                <a:gd name="T65" fmla="*/ 0 h 966"/>
                <a:gd name="T66" fmla="*/ 518 w 738"/>
                <a:gd name="T67" fmla="*/ 80 h 966"/>
                <a:gd name="T68" fmla="*/ 518 w 738"/>
                <a:gd name="T69" fmla="*/ 91 h 966"/>
                <a:gd name="T70" fmla="*/ 544 w 738"/>
                <a:gd name="T71" fmla="*/ 0 h 966"/>
                <a:gd name="T72" fmla="*/ 590 w 738"/>
                <a:gd name="T73" fmla="*/ 80 h 966"/>
                <a:gd name="T74" fmla="*/ 593 w 738"/>
                <a:gd name="T75" fmla="*/ 91 h 966"/>
                <a:gd name="T76" fmla="*/ 616 w 738"/>
                <a:gd name="T77" fmla="*/ 0 h 966"/>
                <a:gd name="T78" fmla="*/ 612 w 738"/>
                <a:gd name="T79" fmla="*/ 118 h 966"/>
                <a:gd name="T80" fmla="*/ 559 w 738"/>
                <a:gd name="T81" fmla="*/ 53 h 966"/>
                <a:gd name="T82" fmla="*/ 556 w 738"/>
                <a:gd name="T83" fmla="*/ 38 h 966"/>
                <a:gd name="T84" fmla="*/ 533 w 738"/>
                <a:gd name="T85" fmla="*/ 118 h 966"/>
                <a:gd name="T86" fmla="*/ 465 w 738"/>
                <a:gd name="T87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38" h="966">
                  <a:moveTo>
                    <a:pt x="287" y="965"/>
                  </a:moveTo>
                  <a:lnTo>
                    <a:pt x="287" y="965"/>
                  </a:lnTo>
                  <a:cubicBezTo>
                    <a:pt x="287" y="524"/>
                    <a:pt x="287" y="524"/>
                    <a:pt x="287" y="52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737" y="179"/>
                    <a:pt x="737" y="179"/>
                    <a:pt x="737" y="179"/>
                  </a:cubicBezTo>
                  <a:cubicBezTo>
                    <a:pt x="446" y="524"/>
                    <a:pt x="446" y="524"/>
                    <a:pt x="446" y="524"/>
                  </a:cubicBezTo>
                  <a:cubicBezTo>
                    <a:pt x="446" y="805"/>
                    <a:pt x="446" y="805"/>
                    <a:pt x="446" y="805"/>
                  </a:cubicBezTo>
                  <a:lnTo>
                    <a:pt x="287" y="965"/>
                  </a:lnTo>
                  <a:close/>
                  <a:moveTo>
                    <a:pt x="94" y="224"/>
                  </a:moveTo>
                  <a:lnTo>
                    <a:pt x="94" y="224"/>
                  </a:lnTo>
                  <a:cubicBezTo>
                    <a:pt x="333" y="509"/>
                    <a:pt x="333" y="509"/>
                    <a:pt x="333" y="509"/>
                  </a:cubicBezTo>
                  <a:cubicBezTo>
                    <a:pt x="333" y="859"/>
                    <a:pt x="333" y="859"/>
                    <a:pt x="333" y="859"/>
                  </a:cubicBezTo>
                  <a:cubicBezTo>
                    <a:pt x="401" y="786"/>
                    <a:pt x="401" y="786"/>
                    <a:pt x="401" y="786"/>
                  </a:cubicBezTo>
                  <a:cubicBezTo>
                    <a:pt x="401" y="509"/>
                    <a:pt x="401" y="509"/>
                    <a:pt x="401" y="509"/>
                  </a:cubicBezTo>
                  <a:cubicBezTo>
                    <a:pt x="639" y="224"/>
                    <a:pt x="639" y="224"/>
                    <a:pt x="639" y="224"/>
                  </a:cubicBezTo>
                  <a:lnTo>
                    <a:pt x="94" y="224"/>
                  </a:lnTo>
                  <a:close/>
                  <a:moveTo>
                    <a:pt x="87" y="0"/>
                  </a:moveTo>
                  <a:lnTo>
                    <a:pt x="87" y="0"/>
                  </a:lnTo>
                  <a:cubicBezTo>
                    <a:pt x="117" y="0"/>
                    <a:pt x="117" y="0"/>
                    <a:pt x="117" y="0"/>
                  </a:cubicBezTo>
                  <a:cubicBezTo>
                    <a:pt x="136" y="80"/>
                    <a:pt x="136" y="80"/>
                    <a:pt x="136" y="80"/>
                  </a:cubicBezTo>
                  <a:cubicBezTo>
                    <a:pt x="140" y="84"/>
                    <a:pt x="140" y="91"/>
                    <a:pt x="140" y="91"/>
                  </a:cubicBezTo>
                  <a:lnTo>
                    <a:pt x="140" y="91"/>
                  </a:lnTo>
                  <a:cubicBezTo>
                    <a:pt x="140" y="91"/>
                    <a:pt x="140" y="84"/>
                    <a:pt x="144" y="8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212" y="80"/>
                    <a:pt x="212" y="80"/>
                    <a:pt x="212" y="80"/>
                  </a:cubicBezTo>
                  <a:cubicBezTo>
                    <a:pt x="215" y="84"/>
                    <a:pt x="215" y="91"/>
                    <a:pt x="215" y="91"/>
                  </a:cubicBezTo>
                  <a:lnTo>
                    <a:pt x="215" y="91"/>
                  </a:lnTo>
                  <a:cubicBezTo>
                    <a:pt x="215" y="91"/>
                    <a:pt x="215" y="84"/>
                    <a:pt x="219" y="8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34" y="118"/>
                    <a:pt x="234" y="118"/>
                    <a:pt x="234" y="118"/>
                  </a:cubicBezTo>
                  <a:cubicBezTo>
                    <a:pt x="200" y="118"/>
                    <a:pt x="200" y="118"/>
                    <a:pt x="200" y="118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78" y="46"/>
                    <a:pt x="178" y="38"/>
                    <a:pt x="178" y="38"/>
                  </a:cubicBezTo>
                  <a:lnTo>
                    <a:pt x="178" y="38"/>
                  </a:lnTo>
                  <a:cubicBezTo>
                    <a:pt x="178" y="38"/>
                    <a:pt x="178" y="46"/>
                    <a:pt x="174" y="53"/>
                  </a:cubicBezTo>
                  <a:cubicBezTo>
                    <a:pt x="155" y="118"/>
                    <a:pt x="155" y="118"/>
                    <a:pt x="155" y="118"/>
                  </a:cubicBezTo>
                  <a:cubicBezTo>
                    <a:pt x="121" y="118"/>
                    <a:pt x="121" y="118"/>
                    <a:pt x="121" y="118"/>
                  </a:cubicBezTo>
                  <a:lnTo>
                    <a:pt x="87" y="0"/>
                  </a:lnTo>
                  <a:close/>
                  <a:moveTo>
                    <a:pt x="276" y="0"/>
                  </a:moveTo>
                  <a:lnTo>
                    <a:pt x="276" y="0"/>
                  </a:lnTo>
                  <a:cubicBezTo>
                    <a:pt x="306" y="0"/>
                    <a:pt x="306" y="0"/>
                    <a:pt x="306" y="0"/>
                  </a:cubicBezTo>
                  <a:cubicBezTo>
                    <a:pt x="329" y="80"/>
                    <a:pt x="329" y="80"/>
                    <a:pt x="329" y="80"/>
                  </a:cubicBezTo>
                  <a:cubicBezTo>
                    <a:pt x="329" y="84"/>
                    <a:pt x="329" y="91"/>
                    <a:pt x="329" y="91"/>
                  </a:cubicBezTo>
                  <a:lnTo>
                    <a:pt x="329" y="91"/>
                  </a:lnTo>
                  <a:cubicBezTo>
                    <a:pt x="329" y="91"/>
                    <a:pt x="333" y="84"/>
                    <a:pt x="333" y="80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401" y="80"/>
                    <a:pt x="401" y="80"/>
                    <a:pt x="401" y="80"/>
                  </a:cubicBezTo>
                  <a:cubicBezTo>
                    <a:pt x="404" y="84"/>
                    <a:pt x="404" y="91"/>
                    <a:pt x="404" y="91"/>
                  </a:cubicBezTo>
                  <a:lnTo>
                    <a:pt x="404" y="91"/>
                  </a:lnTo>
                  <a:cubicBezTo>
                    <a:pt x="404" y="91"/>
                    <a:pt x="404" y="84"/>
                    <a:pt x="408" y="8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23" y="118"/>
                    <a:pt x="423" y="118"/>
                    <a:pt x="423" y="118"/>
                  </a:cubicBezTo>
                  <a:cubicBezTo>
                    <a:pt x="389" y="118"/>
                    <a:pt x="389" y="118"/>
                    <a:pt x="389" y="118"/>
                  </a:cubicBezTo>
                  <a:cubicBezTo>
                    <a:pt x="370" y="53"/>
                    <a:pt x="370" y="53"/>
                    <a:pt x="370" y="53"/>
                  </a:cubicBezTo>
                  <a:cubicBezTo>
                    <a:pt x="370" y="46"/>
                    <a:pt x="367" y="38"/>
                    <a:pt x="367" y="38"/>
                  </a:cubicBezTo>
                  <a:lnTo>
                    <a:pt x="367" y="38"/>
                  </a:lnTo>
                  <a:cubicBezTo>
                    <a:pt x="367" y="38"/>
                    <a:pt x="367" y="46"/>
                    <a:pt x="363" y="53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10" y="118"/>
                    <a:pt x="310" y="118"/>
                    <a:pt x="310" y="118"/>
                  </a:cubicBezTo>
                  <a:lnTo>
                    <a:pt x="276" y="0"/>
                  </a:lnTo>
                  <a:close/>
                  <a:moveTo>
                    <a:pt x="465" y="0"/>
                  </a:moveTo>
                  <a:lnTo>
                    <a:pt x="465" y="0"/>
                  </a:lnTo>
                  <a:cubicBezTo>
                    <a:pt x="495" y="0"/>
                    <a:pt x="495" y="0"/>
                    <a:pt x="495" y="0"/>
                  </a:cubicBezTo>
                  <a:cubicBezTo>
                    <a:pt x="518" y="80"/>
                    <a:pt x="518" y="80"/>
                    <a:pt x="518" y="80"/>
                  </a:cubicBezTo>
                  <a:cubicBezTo>
                    <a:pt x="518" y="84"/>
                    <a:pt x="518" y="91"/>
                    <a:pt x="518" y="91"/>
                  </a:cubicBezTo>
                  <a:lnTo>
                    <a:pt x="518" y="91"/>
                  </a:lnTo>
                  <a:cubicBezTo>
                    <a:pt x="518" y="91"/>
                    <a:pt x="522" y="84"/>
                    <a:pt x="522" y="80"/>
                  </a:cubicBezTo>
                  <a:cubicBezTo>
                    <a:pt x="544" y="0"/>
                    <a:pt x="544" y="0"/>
                    <a:pt x="544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590" y="80"/>
                    <a:pt x="590" y="80"/>
                    <a:pt x="590" y="80"/>
                  </a:cubicBezTo>
                  <a:cubicBezTo>
                    <a:pt x="593" y="84"/>
                    <a:pt x="593" y="91"/>
                    <a:pt x="593" y="91"/>
                  </a:cubicBezTo>
                  <a:lnTo>
                    <a:pt x="593" y="91"/>
                  </a:lnTo>
                  <a:cubicBezTo>
                    <a:pt x="593" y="91"/>
                    <a:pt x="593" y="84"/>
                    <a:pt x="597" y="80"/>
                  </a:cubicBezTo>
                  <a:cubicBezTo>
                    <a:pt x="616" y="0"/>
                    <a:pt x="616" y="0"/>
                    <a:pt x="616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12" y="118"/>
                    <a:pt x="612" y="118"/>
                    <a:pt x="612" y="118"/>
                  </a:cubicBezTo>
                  <a:cubicBezTo>
                    <a:pt x="578" y="118"/>
                    <a:pt x="578" y="118"/>
                    <a:pt x="578" y="118"/>
                  </a:cubicBezTo>
                  <a:cubicBezTo>
                    <a:pt x="559" y="53"/>
                    <a:pt x="559" y="53"/>
                    <a:pt x="559" y="53"/>
                  </a:cubicBezTo>
                  <a:cubicBezTo>
                    <a:pt x="559" y="46"/>
                    <a:pt x="556" y="38"/>
                    <a:pt x="556" y="38"/>
                  </a:cubicBezTo>
                  <a:lnTo>
                    <a:pt x="556" y="38"/>
                  </a:lnTo>
                  <a:cubicBezTo>
                    <a:pt x="556" y="38"/>
                    <a:pt x="556" y="46"/>
                    <a:pt x="552" y="53"/>
                  </a:cubicBezTo>
                  <a:cubicBezTo>
                    <a:pt x="533" y="118"/>
                    <a:pt x="533" y="118"/>
                    <a:pt x="533" y="118"/>
                  </a:cubicBezTo>
                  <a:cubicBezTo>
                    <a:pt x="499" y="118"/>
                    <a:pt x="499" y="118"/>
                    <a:pt x="499" y="118"/>
                  </a:cubicBezTo>
                  <a:lnTo>
                    <a:pt x="465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8" name="Group 277"/>
          <p:cNvGrpSpPr/>
          <p:nvPr/>
        </p:nvGrpSpPr>
        <p:grpSpPr>
          <a:xfrm>
            <a:off x="5141958" y="2288899"/>
            <a:ext cx="265112" cy="347663"/>
            <a:chOff x="5085697" y="2289735"/>
            <a:chExt cx="265112" cy="347663"/>
          </a:xfrm>
        </p:grpSpPr>
        <p:sp>
          <p:nvSpPr>
            <p:cNvPr id="279" name="Freeform 713"/>
            <p:cNvSpPr>
              <a:spLocks noChangeArrowheads="1"/>
            </p:cNvSpPr>
            <p:nvPr/>
          </p:nvSpPr>
          <p:spPr bwMode="auto">
            <a:xfrm>
              <a:off x="5085697" y="2354823"/>
              <a:ext cx="265112" cy="282575"/>
            </a:xfrm>
            <a:custGeom>
              <a:avLst/>
              <a:gdLst>
                <a:gd name="T0" fmla="*/ 287 w 738"/>
                <a:gd name="T1" fmla="*/ 786 h 787"/>
                <a:gd name="T2" fmla="*/ 287 w 738"/>
                <a:gd name="T3" fmla="*/ 345 h 787"/>
                <a:gd name="T4" fmla="*/ 0 w 738"/>
                <a:gd name="T5" fmla="*/ 0 h 787"/>
                <a:gd name="T6" fmla="*/ 737 w 738"/>
                <a:gd name="T7" fmla="*/ 0 h 787"/>
                <a:gd name="T8" fmla="*/ 446 w 738"/>
                <a:gd name="T9" fmla="*/ 345 h 787"/>
                <a:gd name="T10" fmla="*/ 446 w 738"/>
                <a:gd name="T11" fmla="*/ 626 h 787"/>
                <a:gd name="T12" fmla="*/ 287 w 738"/>
                <a:gd name="T13" fmla="*/ 786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7">
                  <a:moveTo>
                    <a:pt x="287" y="786"/>
                  </a:moveTo>
                  <a:lnTo>
                    <a:pt x="287" y="345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5"/>
                  </a:lnTo>
                  <a:lnTo>
                    <a:pt x="446" y="626"/>
                  </a:lnTo>
                  <a:lnTo>
                    <a:pt x="287" y="7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714"/>
            <p:cNvSpPr>
              <a:spLocks noChangeArrowheads="1"/>
            </p:cNvSpPr>
            <p:nvPr/>
          </p:nvSpPr>
          <p:spPr bwMode="auto">
            <a:xfrm>
              <a:off x="5085697" y="2354823"/>
              <a:ext cx="265112" cy="282575"/>
            </a:xfrm>
            <a:custGeom>
              <a:avLst/>
              <a:gdLst>
                <a:gd name="T0" fmla="*/ 287 w 738"/>
                <a:gd name="T1" fmla="*/ 786 h 787"/>
                <a:gd name="T2" fmla="*/ 287 w 738"/>
                <a:gd name="T3" fmla="*/ 345 h 787"/>
                <a:gd name="T4" fmla="*/ 0 w 738"/>
                <a:gd name="T5" fmla="*/ 0 h 787"/>
                <a:gd name="T6" fmla="*/ 737 w 738"/>
                <a:gd name="T7" fmla="*/ 0 h 787"/>
                <a:gd name="T8" fmla="*/ 446 w 738"/>
                <a:gd name="T9" fmla="*/ 345 h 787"/>
                <a:gd name="T10" fmla="*/ 446 w 738"/>
                <a:gd name="T11" fmla="*/ 626 h 787"/>
                <a:gd name="T12" fmla="*/ 287 w 738"/>
                <a:gd name="T13" fmla="*/ 786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7">
                  <a:moveTo>
                    <a:pt x="287" y="786"/>
                  </a:moveTo>
                  <a:lnTo>
                    <a:pt x="287" y="345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5"/>
                  </a:lnTo>
                  <a:lnTo>
                    <a:pt x="446" y="626"/>
                  </a:lnTo>
                  <a:lnTo>
                    <a:pt x="287" y="7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715"/>
            <p:cNvSpPr>
              <a:spLocks noChangeArrowheads="1"/>
            </p:cNvSpPr>
            <p:nvPr/>
          </p:nvSpPr>
          <p:spPr bwMode="auto">
            <a:xfrm>
              <a:off x="5217459" y="2362760"/>
              <a:ext cx="115888" cy="236538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716"/>
            <p:cNvSpPr>
              <a:spLocks noChangeArrowheads="1"/>
            </p:cNvSpPr>
            <p:nvPr/>
          </p:nvSpPr>
          <p:spPr bwMode="auto">
            <a:xfrm>
              <a:off x="5217459" y="2362760"/>
              <a:ext cx="115888" cy="236538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717"/>
            <p:cNvSpPr>
              <a:spLocks noChangeArrowheads="1"/>
            </p:cNvSpPr>
            <p:nvPr/>
          </p:nvSpPr>
          <p:spPr bwMode="auto">
            <a:xfrm>
              <a:off x="5085697" y="2289735"/>
              <a:ext cx="265112" cy="347663"/>
            </a:xfrm>
            <a:custGeom>
              <a:avLst/>
              <a:gdLst>
                <a:gd name="T0" fmla="*/ 287 w 738"/>
                <a:gd name="T1" fmla="*/ 965 h 966"/>
                <a:gd name="T2" fmla="*/ 0 w 738"/>
                <a:gd name="T3" fmla="*/ 179 h 966"/>
                <a:gd name="T4" fmla="*/ 446 w 738"/>
                <a:gd name="T5" fmla="*/ 524 h 966"/>
                <a:gd name="T6" fmla="*/ 287 w 738"/>
                <a:gd name="T7" fmla="*/ 965 h 966"/>
                <a:gd name="T8" fmla="*/ 94 w 738"/>
                <a:gd name="T9" fmla="*/ 224 h 966"/>
                <a:gd name="T10" fmla="*/ 333 w 738"/>
                <a:gd name="T11" fmla="*/ 859 h 966"/>
                <a:gd name="T12" fmla="*/ 401 w 738"/>
                <a:gd name="T13" fmla="*/ 509 h 966"/>
                <a:gd name="T14" fmla="*/ 94 w 738"/>
                <a:gd name="T15" fmla="*/ 224 h 966"/>
                <a:gd name="T16" fmla="*/ 87 w 738"/>
                <a:gd name="T17" fmla="*/ 0 h 966"/>
                <a:gd name="T18" fmla="*/ 136 w 738"/>
                <a:gd name="T19" fmla="*/ 80 h 966"/>
                <a:gd name="T20" fmla="*/ 140 w 738"/>
                <a:gd name="T21" fmla="*/ 91 h 966"/>
                <a:gd name="T22" fmla="*/ 166 w 738"/>
                <a:gd name="T23" fmla="*/ 0 h 966"/>
                <a:gd name="T24" fmla="*/ 212 w 738"/>
                <a:gd name="T25" fmla="*/ 80 h 966"/>
                <a:gd name="T26" fmla="*/ 215 w 738"/>
                <a:gd name="T27" fmla="*/ 91 h 966"/>
                <a:gd name="T28" fmla="*/ 238 w 738"/>
                <a:gd name="T29" fmla="*/ 0 h 966"/>
                <a:gd name="T30" fmla="*/ 234 w 738"/>
                <a:gd name="T31" fmla="*/ 118 h 966"/>
                <a:gd name="T32" fmla="*/ 181 w 738"/>
                <a:gd name="T33" fmla="*/ 53 h 966"/>
                <a:gd name="T34" fmla="*/ 178 w 738"/>
                <a:gd name="T35" fmla="*/ 38 h 966"/>
                <a:gd name="T36" fmla="*/ 155 w 738"/>
                <a:gd name="T37" fmla="*/ 118 h 966"/>
                <a:gd name="T38" fmla="*/ 87 w 738"/>
                <a:gd name="T39" fmla="*/ 0 h 966"/>
                <a:gd name="T40" fmla="*/ 276 w 738"/>
                <a:gd name="T41" fmla="*/ 0 h 966"/>
                <a:gd name="T42" fmla="*/ 329 w 738"/>
                <a:gd name="T43" fmla="*/ 80 h 966"/>
                <a:gd name="T44" fmla="*/ 329 w 738"/>
                <a:gd name="T45" fmla="*/ 91 h 966"/>
                <a:gd name="T46" fmla="*/ 355 w 738"/>
                <a:gd name="T47" fmla="*/ 0 h 966"/>
                <a:gd name="T48" fmla="*/ 401 w 738"/>
                <a:gd name="T49" fmla="*/ 80 h 966"/>
                <a:gd name="T50" fmla="*/ 404 w 738"/>
                <a:gd name="T51" fmla="*/ 91 h 966"/>
                <a:gd name="T52" fmla="*/ 427 w 738"/>
                <a:gd name="T53" fmla="*/ 0 h 966"/>
                <a:gd name="T54" fmla="*/ 423 w 738"/>
                <a:gd name="T55" fmla="*/ 118 h 966"/>
                <a:gd name="T56" fmla="*/ 370 w 738"/>
                <a:gd name="T57" fmla="*/ 53 h 966"/>
                <a:gd name="T58" fmla="*/ 367 w 738"/>
                <a:gd name="T59" fmla="*/ 38 h 966"/>
                <a:gd name="T60" fmla="*/ 344 w 738"/>
                <a:gd name="T61" fmla="*/ 118 h 966"/>
                <a:gd name="T62" fmla="*/ 276 w 738"/>
                <a:gd name="T63" fmla="*/ 0 h 966"/>
                <a:gd name="T64" fmla="*/ 465 w 738"/>
                <a:gd name="T65" fmla="*/ 0 h 966"/>
                <a:gd name="T66" fmla="*/ 518 w 738"/>
                <a:gd name="T67" fmla="*/ 80 h 966"/>
                <a:gd name="T68" fmla="*/ 518 w 738"/>
                <a:gd name="T69" fmla="*/ 91 h 966"/>
                <a:gd name="T70" fmla="*/ 544 w 738"/>
                <a:gd name="T71" fmla="*/ 0 h 966"/>
                <a:gd name="T72" fmla="*/ 590 w 738"/>
                <a:gd name="T73" fmla="*/ 80 h 966"/>
                <a:gd name="T74" fmla="*/ 593 w 738"/>
                <a:gd name="T75" fmla="*/ 91 h 966"/>
                <a:gd name="T76" fmla="*/ 616 w 738"/>
                <a:gd name="T77" fmla="*/ 0 h 966"/>
                <a:gd name="T78" fmla="*/ 612 w 738"/>
                <a:gd name="T79" fmla="*/ 118 h 966"/>
                <a:gd name="T80" fmla="*/ 559 w 738"/>
                <a:gd name="T81" fmla="*/ 53 h 966"/>
                <a:gd name="T82" fmla="*/ 556 w 738"/>
                <a:gd name="T83" fmla="*/ 38 h 966"/>
                <a:gd name="T84" fmla="*/ 533 w 738"/>
                <a:gd name="T85" fmla="*/ 118 h 966"/>
                <a:gd name="T86" fmla="*/ 465 w 738"/>
                <a:gd name="T87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38" h="966">
                  <a:moveTo>
                    <a:pt x="287" y="965"/>
                  </a:moveTo>
                  <a:lnTo>
                    <a:pt x="287" y="965"/>
                  </a:lnTo>
                  <a:cubicBezTo>
                    <a:pt x="287" y="524"/>
                    <a:pt x="287" y="524"/>
                    <a:pt x="287" y="52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737" y="179"/>
                    <a:pt x="737" y="179"/>
                    <a:pt x="737" y="179"/>
                  </a:cubicBezTo>
                  <a:cubicBezTo>
                    <a:pt x="446" y="524"/>
                    <a:pt x="446" y="524"/>
                    <a:pt x="446" y="524"/>
                  </a:cubicBezTo>
                  <a:cubicBezTo>
                    <a:pt x="446" y="805"/>
                    <a:pt x="446" y="805"/>
                    <a:pt x="446" y="805"/>
                  </a:cubicBezTo>
                  <a:lnTo>
                    <a:pt x="287" y="965"/>
                  </a:lnTo>
                  <a:close/>
                  <a:moveTo>
                    <a:pt x="94" y="224"/>
                  </a:moveTo>
                  <a:lnTo>
                    <a:pt x="94" y="224"/>
                  </a:lnTo>
                  <a:cubicBezTo>
                    <a:pt x="333" y="509"/>
                    <a:pt x="333" y="509"/>
                    <a:pt x="333" y="509"/>
                  </a:cubicBezTo>
                  <a:cubicBezTo>
                    <a:pt x="333" y="859"/>
                    <a:pt x="333" y="859"/>
                    <a:pt x="333" y="859"/>
                  </a:cubicBezTo>
                  <a:cubicBezTo>
                    <a:pt x="401" y="786"/>
                    <a:pt x="401" y="786"/>
                    <a:pt x="401" y="786"/>
                  </a:cubicBezTo>
                  <a:cubicBezTo>
                    <a:pt x="401" y="509"/>
                    <a:pt x="401" y="509"/>
                    <a:pt x="401" y="509"/>
                  </a:cubicBezTo>
                  <a:cubicBezTo>
                    <a:pt x="639" y="224"/>
                    <a:pt x="639" y="224"/>
                    <a:pt x="639" y="224"/>
                  </a:cubicBezTo>
                  <a:lnTo>
                    <a:pt x="94" y="224"/>
                  </a:lnTo>
                  <a:close/>
                  <a:moveTo>
                    <a:pt x="87" y="0"/>
                  </a:moveTo>
                  <a:lnTo>
                    <a:pt x="87" y="0"/>
                  </a:lnTo>
                  <a:cubicBezTo>
                    <a:pt x="117" y="0"/>
                    <a:pt x="117" y="0"/>
                    <a:pt x="117" y="0"/>
                  </a:cubicBezTo>
                  <a:cubicBezTo>
                    <a:pt x="136" y="80"/>
                    <a:pt x="136" y="80"/>
                    <a:pt x="136" y="80"/>
                  </a:cubicBezTo>
                  <a:cubicBezTo>
                    <a:pt x="140" y="84"/>
                    <a:pt x="140" y="91"/>
                    <a:pt x="140" y="91"/>
                  </a:cubicBezTo>
                  <a:lnTo>
                    <a:pt x="140" y="91"/>
                  </a:lnTo>
                  <a:cubicBezTo>
                    <a:pt x="140" y="91"/>
                    <a:pt x="140" y="84"/>
                    <a:pt x="144" y="8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212" y="80"/>
                    <a:pt x="212" y="80"/>
                    <a:pt x="212" y="80"/>
                  </a:cubicBezTo>
                  <a:cubicBezTo>
                    <a:pt x="215" y="84"/>
                    <a:pt x="215" y="91"/>
                    <a:pt x="215" y="91"/>
                  </a:cubicBezTo>
                  <a:lnTo>
                    <a:pt x="215" y="91"/>
                  </a:lnTo>
                  <a:cubicBezTo>
                    <a:pt x="215" y="91"/>
                    <a:pt x="215" y="84"/>
                    <a:pt x="219" y="8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34" y="118"/>
                    <a:pt x="234" y="118"/>
                    <a:pt x="234" y="118"/>
                  </a:cubicBezTo>
                  <a:cubicBezTo>
                    <a:pt x="200" y="118"/>
                    <a:pt x="200" y="118"/>
                    <a:pt x="200" y="118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78" y="46"/>
                    <a:pt x="178" y="38"/>
                    <a:pt x="178" y="38"/>
                  </a:cubicBezTo>
                  <a:lnTo>
                    <a:pt x="178" y="38"/>
                  </a:lnTo>
                  <a:cubicBezTo>
                    <a:pt x="178" y="38"/>
                    <a:pt x="178" y="46"/>
                    <a:pt x="174" y="53"/>
                  </a:cubicBezTo>
                  <a:cubicBezTo>
                    <a:pt x="155" y="118"/>
                    <a:pt x="155" y="118"/>
                    <a:pt x="155" y="118"/>
                  </a:cubicBezTo>
                  <a:cubicBezTo>
                    <a:pt x="121" y="118"/>
                    <a:pt x="121" y="118"/>
                    <a:pt x="121" y="118"/>
                  </a:cubicBezTo>
                  <a:lnTo>
                    <a:pt x="87" y="0"/>
                  </a:lnTo>
                  <a:close/>
                  <a:moveTo>
                    <a:pt x="276" y="0"/>
                  </a:moveTo>
                  <a:lnTo>
                    <a:pt x="276" y="0"/>
                  </a:lnTo>
                  <a:cubicBezTo>
                    <a:pt x="306" y="0"/>
                    <a:pt x="306" y="0"/>
                    <a:pt x="306" y="0"/>
                  </a:cubicBezTo>
                  <a:cubicBezTo>
                    <a:pt x="329" y="80"/>
                    <a:pt x="329" y="80"/>
                    <a:pt x="329" y="80"/>
                  </a:cubicBezTo>
                  <a:cubicBezTo>
                    <a:pt x="329" y="84"/>
                    <a:pt x="329" y="91"/>
                    <a:pt x="329" y="91"/>
                  </a:cubicBezTo>
                  <a:lnTo>
                    <a:pt x="329" y="91"/>
                  </a:lnTo>
                  <a:cubicBezTo>
                    <a:pt x="329" y="91"/>
                    <a:pt x="333" y="84"/>
                    <a:pt x="333" y="80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401" y="80"/>
                    <a:pt x="401" y="80"/>
                    <a:pt x="401" y="80"/>
                  </a:cubicBezTo>
                  <a:cubicBezTo>
                    <a:pt x="404" y="84"/>
                    <a:pt x="404" y="91"/>
                    <a:pt x="404" y="91"/>
                  </a:cubicBezTo>
                  <a:lnTo>
                    <a:pt x="404" y="91"/>
                  </a:lnTo>
                  <a:cubicBezTo>
                    <a:pt x="404" y="91"/>
                    <a:pt x="404" y="84"/>
                    <a:pt x="408" y="8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23" y="118"/>
                    <a:pt x="423" y="118"/>
                    <a:pt x="423" y="118"/>
                  </a:cubicBezTo>
                  <a:cubicBezTo>
                    <a:pt x="389" y="118"/>
                    <a:pt x="389" y="118"/>
                    <a:pt x="389" y="118"/>
                  </a:cubicBezTo>
                  <a:cubicBezTo>
                    <a:pt x="370" y="53"/>
                    <a:pt x="370" y="53"/>
                    <a:pt x="370" y="53"/>
                  </a:cubicBezTo>
                  <a:cubicBezTo>
                    <a:pt x="370" y="46"/>
                    <a:pt x="367" y="38"/>
                    <a:pt x="367" y="38"/>
                  </a:cubicBezTo>
                  <a:lnTo>
                    <a:pt x="367" y="38"/>
                  </a:lnTo>
                  <a:cubicBezTo>
                    <a:pt x="367" y="38"/>
                    <a:pt x="367" y="46"/>
                    <a:pt x="363" y="53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10" y="118"/>
                    <a:pt x="310" y="118"/>
                    <a:pt x="310" y="118"/>
                  </a:cubicBezTo>
                  <a:lnTo>
                    <a:pt x="276" y="0"/>
                  </a:lnTo>
                  <a:close/>
                  <a:moveTo>
                    <a:pt x="465" y="0"/>
                  </a:moveTo>
                  <a:lnTo>
                    <a:pt x="465" y="0"/>
                  </a:lnTo>
                  <a:cubicBezTo>
                    <a:pt x="495" y="0"/>
                    <a:pt x="495" y="0"/>
                    <a:pt x="495" y="0"/>
                  </a:cubicBezTo>
                  <a:cubicBezTo>
                    <a:pt x="518" y="80"/>
                    <a:pt x="518" y="80"/>
                    <a:pt x="518" y="80"/>
                  </a:cubicBezTo>
                  <a:cubicBezTo>
                    <a:pt x="518" y="84"/>
                    <a:pt x="518" y="91"/>
                    <a:pt x="518" y="91"/>
                  </a:cubicBezTo>
                  <a:lnTo>
                    <a:pt x="518" y="91"/>
                  </a:lnTo>
                  <a:cubicBezTo>
                    <a:pt x="518" y="91"/>
                    <a:pt x="522" y="84"/>
                    <a:pt x="522" y="80"/>
                  </a:cubicBezTo>
                  <a:cubicBezTo>
                    <a:pt x="544" y="0"/>
                    <a:pt x="544" y="0"/>
                    <a:pt x="544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590" y="80"/>
                    <a:pt x="590" y="80"/>
                    <a:pt x="590" y="80"/>
                  </a:cubicBezTo>
                  <a:cubicBezTo>
                    <a:pt x="593" y="84"/>
                    <a:pt x="593" y="91"/>
                    <a:pt x="593" y="91"/>
                  </a:cubicBezTo>
                  <a:lnTo>
                    <a:pt x="593" y="91"/>
                  </a:lnTo>
                  <a:cubicBezTo>
                    <a:pt x="593" y="91"/>
                    <a:pt x="593" y="84"/>
                    <a:pt x="597" y="80"/>
                  </a:cubicBezTo>
                  <a:cubicBezTo>
                    <a:pt x="616" y="0"/>
                    <a:pt x="616" y="0"/>
                    <a:pt x="616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12" y="118"/>
                    <a:pt x="612" y="118"/>
                    <a:pt x="612" y="118"/>
                  </a:cubicBezTo>
                  <a:cubicBezTo>
                    <a:pt x="578" y="118"/>
                    <a:pt x="578" y="118"/>
                    <a:pt x="578" y="118"/>
                  </a:cubicBezTo>
                  <a:cubicBezTo>
                    <a:pt x="559" y="53"/>
                    <a:pt x="559" y="53"/>
                    <a:pt x="559" y="53"/>
                  </a:cubicBezTo>
                  <a:cubicBezTo>
                    <a:pt x="559" y="46"/>
                    <a:pt x="556" y="38"/>
                    <a:pt x="556" y="38"/>
                  </a:cubicBezTo>
                  <a:lnTo>
                    <a:pt x="556" y="38"/>
                  </a:lnTo>
                  <a:cubicBezTo>
                    <a:pt x="556" y="38"/>
                    <a:pt x="556" y="46"/>
                    <a:pt x="552" y="53"/>
                  </a:cubicBezTo>
                  <a:cubicBezTo>
                    <a:pt x="533" y="118"/>
                    <a:pt x="533" y="118"/>
                    <a:pt x="533" y="118"/>
                  </a:cubicBezTo>
                  <a:cubicBezTo>
                    <a:pt x="499" y="118"/>
                    <a:pt x="499" y="118"/>
                    <a:pt x="499" y="118"/>
                  </a:cubicBezTo>
                  <a:lnTo>
                    <a:pt x="46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84" name="Group 283"/>
          <p:cNvGrpSpPr/>
          <p:nvPr/>
        </p:nvGrpSpPr>
        <p:grpSpPr>
          <a:xfrm>
            <a:off x="5141958" y="2923595"/>
            <a:ext cx="265113" cy="347662"/>
            <a:chOff x="5099984" y="2934351"/>
            <a:chExt cx="265113" cy="347662"/>
          </a:xfrm>
        </p:grpSpPr>
        <p:sp>
          <p:nvSpPr>
            <p:cNvPr id="285" name="Freeform 718"/>
            <p:cNvSpPr>
              <a:spLocks noChangeArrowheads="1"/>
            </p:cNvSpPr>
            <p:nvPr/>
          </p:nvSpPr>
          <p:spPr bwMode="auto">
            <a:xfrm>
              <a:off x="5099984" y="2999438"/>
              <a:ext cx="265113" cy="282575"/>
            </a:xfrm>
            <a:custGeom>
              <a:avLst/>
              <a:gdLst>
                <a:gd name="T0" fmla="*/ 287 w 738"/>
                <a:gd name="T1" fmla="*/ 786 h 787"/>
                <a:gd name="T2" fmla="*/ 287 w 738"/>
                <a:gd name="T3" fmla="*/ 345 h 787"/>
                <a:gd name="T4" fmla="*/ 0 w 738"/>
                <a:gd name="T5" fmla="*/ 0 h 787"/>
                <a:gd name="T6" fmla="*/ 737 w 738"/>
                <a:gd name="T7" fmla="*/ 0 h 787"/>
                <a:gd name="T8" fmla="*/ 446 w 738"/>
                <a:gd name="T9" fmla="*/ 345 h 787"/>
                <a:gd name="T10" fmla="*/ 446 w 738"/>
                <a:gd name="T11" fmla="*/ 626 h 787"/>
                <a:gd name="T12" fmla="*/ 287 w 738"/>
                <a:gd name="T13" fmla="*/ 786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7">
                  <a:moveTo>
                    <a:pt x="287" y="786"/>
                  </a:moveTo>
                  <a:lnTo>
                    <a:pt x="287" y="345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5"/>
                  </a:lnTo>
                  <a:lnTo>
                    <a:pt x="446" y="626"/>
                  </a:lnTo>
                  <a:lnTo>
                    <a:pt x="287" y="7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719"/>
            <p:cNvSpPr>
              <a:spLocks noChangeArrowheads="1"/>
            </p:cNvSpPr>
            <p:nvPr/>
          </p:nvSpPr>
          <p:spPr bwMode="auto">
            <a:xfrm>
              <a:off x="5099984" y="2999438"/>
              <a:ext cx="265113" cy="282575"/>
            </a:xfrm>
            <a:custGeom>
              <a:avLst/>
              <a:gdLst>
                <a:gd name="T0" fmla="*/ 287 w 738"/>
                <a:gd name="T1" fmla="*/ 786 h 787"/>
                <a:gd name="T2" fmla="*/ 287 w 738"/>
                <a:gd name="T3" fmla="*/ 345 h 787"/>
                <a:gd name="T4" fmla="*/ 0 w 738"/>
                <a:gd name="T5" fmla="*/ 0 h 787"/>
                <a:gd name="T6" fmla="*/ 737 w 738"/>
                <a:gd name="T7" fmla="*/ 0 h 787"/>
                <a:gd name="T8" fmla="*/ 446 w 738"/>
                <a:gd name="T9" fmla="*/ 345 h 787"/>
                <a:gd name="T10" fmla="*/ 446 w 738"/>
                <a:gd name="T11" fmla="*/ 626 h 787"/>
                <a:gd name="T12" fmla="*/ 287 w 738"/>
                <a:gd name="T13" fmla="*/ 786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7">
                  <a:moveTo>
                    <a:pt x="287" y="786"/>
                  </a:moveTo>
                  <a:lnTo>
                    <a:pt x="287" y="345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5"/>
                  </a:lnTo>
                  <a:lnTo>
                    <a:pt x="446" y="626"/>
                  </a:lnTo>
                  <a:lnTo>
                    <a:pt x="287" y="78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720"/>
            <p:cNvSpPr>
              <a:spLocks noChangeArrowheads="1"/>
            </p:cNvSpPr>
            <p:nvPr/>
          </p:nvSpPr>
          <p:spPr bwMode="auto">
            <a:xfrm>
              <a:off x="5233334" y="3007376"/>
              <a:ext cx="115888" cy="236537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721"/>
            <p:cNvSpPr>
              <a:spLocks noChangeArrowheads="1"/>
            </p:cNvSpPr>
            <p:nvPr/>
          </p:nvSpPr>
          <p:spPr bwMode="auto">
            <a:xfrm>
              <a:off x="5233334" y="3007376"/>
              <a:ext cx="115888" cy="236537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722"/>
            <p:cNvSpPr>
              <a:spLocks noChangeArrowheads="1"/>
            </p:cNvSpPr>
            <p:nvPr/>
          </p:nvSpPr>
          <p:spPr bwMode="auto">
            <a:xfrm>
              <a:off x="5099984" y="2934351"/>
              <a:ext cx="265113" cy="347662"/>
            </a:xfrm>
            <a:custGeom>
              <a:avLst/>
              <a:gdLst>
                <a:gd name="T0" fmla="*/ 287 w 738"/>
                <a:gd name="T1" fmla="*/ 965 h 966"/>
                <a:gd name="T2" fmla="*/ 0 w 738"/>
                <a:gd name="T3" fmla="*/ 179 h 966"/>
                <a:gd name="T4" fmla="*/ 446 w 738"/>
                <a:gd name="T5" fmla="*/ 524 h 966"/>
                <a:gd name="T6" fmla="*/ 287 w 738"/>
                <a:gd name="T7" fmla="*/ 965 h 966"/>
                <a:gd name="T8" fmla="*/ 94 w 738"/>
                <a:gd name="T9" fmla="*/ 224 h 966"/>
                <a:gd name="T10" fmla="*/ 333 w 738"/>
                <a:gd name="T11" fmla="*/ 859 h 966"/>
                <a:gd name="T12" fmla="*/ 401 w 738"/>
                <a:gd name="T13" fmla="*/ 509 h 966"/>
                <a:gd name="T14" fmla="*/ 94 w 738"/>
                <a:gd name="T15" fmla="*/ 224 h 966"/>
                <a:gd name="T16" fmla="*/ 87 w 738"/>
                <a:gd name="T17" fmla="*/ 0 h 966"/>
                <a:gd name="T18" fmla="*/ 136 w 738"/>
                <a:gd name="T19" fmla="*/ 80 h 966"/>
                <a:gd name="T20" fmla="*/ 140 w 738"/>
                <a:gd name="T21" fmla="*/ 91 h 966"/>
                <a:gd name="T22" fmla="*/ 166 w 738"/>
                <a:gd name="T23" fmla="*/ 0 h 966"/>
                <a:gd name="T24" fmla="*/ 212 w 738"/>
                <a:gd name="T25" fmla="*/ 80 h 966"/>
                <a:gd name="T26" fmla="*/ 215 w 738"/>
                <a:gd name="T27" fmla="*/ 91 h 966"/>
                <a:gd name="T28" fmla="*/ 238 w 738"/>
                <a:gd name="T29" fmla="*/ 0 h 966"/>
                <a:gd name="T30" fmla="*/ 234 w 738"/>
                <a:gd name="T31" fmla="*/ 118 h 966"/>
                <a:gd name="T32" fmla="*/ 181 w 738"/>
                <a:gd name="T33" fmla="*/ 53 h 966"/>
                <a:gd name="T34" fmla="*/ 178 w 738"/>
                <a:gd name="T35" fmla="*/ 38 h 966"/>
                <a:gd name="T36" fmla="*/ 155 w 738"/>
                <a:gd name="T37" fmla="*/ 118 h 966"/>
                <a:gd name="T38" fmla="*/ 87 w 738"/>
                <a:gd name="T39" fmla="*/ 0 h 966"/>
                <a:gd name="T40" fmla="*/ 276 w 738"/>
                <a:gd name="T41" fmla="*/ 0 h 966"/>
                <a:gd name="T42" fmla="*/ 329 w 738"/>
                <a:gd name="T43" fmla="*/ 80 h 966"/>
                <a:gd name="T44" fmla="*/ 329 w 738"/>
                <a:gd name="T45" fmla="*/ 91 h 966"/>
                <a:gd name="T46" fmla="*/ 355 w 738"/>
                <a:gd name="T47" fmla="*/ 0 h 966"/>
                <a:gd name="T48" fmla="*/ 401 w 738"/>
                <a:gd name="T49" fmla="*/ 80 h 966"/>
                <a:gd name="T50" fmla="*/ 404 w 738"/>
                <a:gd name="T51" fmla="*/ 91 h 966"/>
                <a:gd name="T52" fmla="*/ 427 w 738"/>
                <a:gd name="T53" fmla="*/ 0 h 966"/>
                <a:gd name="T54" fmla="*/ 423 w 738"/>
                <a:gd name="T55" fmla="*/ 118 h 966"/>
                <a:gd name="T56" fmla="*/ 370 w 738"/>
                <a:gd name="T57" fmla="*/ 53 h 966"/>
                <a:gd name="T58" fmla="*/ 367 w 738"/>
                <a:gd name="T59" fmla="*/ 38 h 966"/>
                <a:gd name="T60" fmla="*/ 344 w 738"/>
                <a:gd name="T61" fmla="*/ 118 h 966"/>
                <a:gd name="T62" fmla="*/ 276 w 738"/>
                <a:gd name="T63" fmla="*/ 0 h 966"/>
                <a:gd name="T64" fmla="*/ 465 w 738"/>
                <a:gd name="T65" fmla="*/ 0 h 966"/>
                <a:gd name="T66" fmla="*/ 518 w 738"/>
                <a:gd name="T67" fmla="*/ 80 h 966"/>
                <a:gd name="T68" fmla="*/ 518 w 738"/>
                <a:gd name="T69" fmla="*/ 91 h 966"/>
                <a:gd name="T70" fmla="*/ 544 w 738"/>
                <a:gd name="T71" fmla="*/ 0 h 966"/>
                <a:gd name="T72" fmla="*/ 590 w 738"/>
                <a:gd name="T73" fmla="*/ 80 h 966"/>
                <a:gd name="T74" fmla="*/ 593 w 738"/>
                <a:gd name="T75" fmla="*/ 91 h 966"/>
                <a:gd name="T76" fmla="*/ 616 w 738"/>
                <a:gd name="T77" fmla="*/ 0 h 966"/>
                <a:gd name="T78" fmla="*/ 612 w 738"/>
                <a:gd name="T79" fmla="*/ 118 h 966"/>
                <a:gd name="T80" fmla="*/ 559 w 738"/>
                <a:gd name="T81" fmla="*/ 53 h 966"/>
                <a:gd name="T82" fmla="*/ 556 w 738"/>
                <a:gd name="T83" fmla="*/ 38 h 966"/>
                <a:gd name="T84" fmla="*/ 533 w 738"/>
                <a:gd name="T85" fmla="*/ 118 h 966"/>
                <a:gd name="T86" fmla="*/ 465 w 738"/>
                <a:gd name="T87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38" h="966">
                  <a:moveTo>
                    <a:pt x="287" y="965"/>
                  </a:moveTo>
                  <a:lnTo>
                    <a:pt x="287" y="965"/>
                  </a:lnTo>
                  <a:cubicBezTo>
                    <a:pt x="287" y="524"/>
                    <a:pt x="287" y="524"/>
                    <a:pt x="287" y="52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737" y="179"/>
                    <a:pt x="737" y="179"/>
                    <a:pt x="737" y="179"/>
                  </a:cubicBezTo>
                  <a:cubicBezTo>
                    <a:pt x="446" y="524"/>
                    <a:pt x="446" y="524"/>
                    <a:pt x="446" y="524"/>
                  </a:cubicBezTo>
                  <a:cubicBezTo>
                    <a:pt x="446" y="805"/>
                    <a:pt x="446" y="805"/>
                    <a:pt x="446" y="805"/>
                  </a:cubicBezTo>
                  <a:lnTo>
                    <a:pt x="287" y="965"/>
                  </a:lnTo>
                  <a:close/>
                  <a:moveTo>
                    <a:pt x="94" y="224"/>
                  </a:moveTo>
                  <a:lnTo>
                    <a:pt x="94" y="224"/>
                  </a:lnTo>
                  <a:cubicBezTo>
                    <a:pt x="333" y="509"/>
                    <a:pt x="333" y="509"/>
                    <a:pt x="333" y="509"/>
                  </a:cubicBezTo>
                  <a:cubicBezTo>
                    <a:pt x="333" y="859"/>
                    <a:pt x="333" y="859"/>
                    <a:pt x="333" y="859"/>
                  </a:cubicBezTo>
                  <a:cubicBezTo>
                    <a:pt x="401" y="786"/>
                    <a:pt x="401" y="786"/>
                    <a:pt x="401" y="786"/>
                  </a:cubicBezTo>
                  <a:cubicBezTo>
                    <a:pt x="401" y="509"/>
                    <a:pt x="401" y="509"/>
                    <a:pt x="401" y="509"/>
                  </a:cubicBezTo>
                  <a:cubicBezTo>
                    <a:pt x="639" y="224"/>
                    <a:pt x="639" y="224"/>
                    <a:pt x="639" y="224"/>
                  </a:cubicBezTo>
                  <a:lnTo>
                    <a:pt x="94" y="224"/>
                  </a:lnTo>
                  <a:close/>
                  <a:moveTo>
                    <a:pt x="87" y="0"/>
                  </a:moveTo>
                  <a:lnTo>
                    <a:pt x="87" y="0"/>
                  </a:lnTo>
                  <a:cubicBezTo>
                    <a:pt x="117" y="0"/>
                    <a:pt x="117" y="0"/>
                    <a:pt x="117" y="0"/>
                  </a:cubicBezTo>
                  <a:cubicBezTo>
                    <a:pt x="136" y="80"/>
                    <a:pt x="136" y="80"/>
                    <a:pt x="136" y="80"/>
                  </a:cubicBezTo>
                  <a:cubicBezTo>
                    <a:pt x="140" y="84"/>
                    <a:pt x="140" y="91"/>
                    <a:pt x="140" y="91"/>
                  </a:cubicBezTo>
                  <a:lnTo>
                    <a:pt x="140" y="91"/>
                  </a:lnTo>
                  <a:cubicBezTo>
                    <a:pt x="140" y="91"/>
                    <a:pt x="140" y="84"/>
                    <a:pt x="144" y="8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212" y="80"/>
                    <a:pt x="212" y="80"/>
                    <a:pt x="212" y="80"/>
                  </a:cubicBezTo>
                  <a:cubicBezTo>
                    <a:pt x="215" y="84"/>
                    <a:pt x="215" y="91"/>
                    <a:pt x="215" y="91"/>
                  </a:cubicBezTo>
                  <a:lnTo>
                    <a:pt x="215" y="91"/>
                  </a:lnTo>
                  <a:cubicBezTo>
                    <a:pt x="215" y="91"/>
                    <a:pt x="215" y="84"/>
                    <a:pt x="219" y="80"/>
                  </a:cubicBezTo>
                  <a:cubicBezTo>
                    <a:pt x="238" y="0"/>
                    <a:pt x="238" y="0"/>
                    <a:pt x="238" y="0"/>
                  </a:cubicBezTo>
                  <a:cubicBezTo>
                    <a:pt x="268" y="0"/>
                    <a:pt x="268" y="0"/>
                    <a:pt x="268" y="0"/>
                  </a:cubicBezTo>
                  <a:cubicBezTo>
                    <a:pt x="234" y="118"/>
                    <a:pt x="234" y="118"/>
                    <a:pt x="234" y="118"/>
                  </a:cubicBezTo>
                  <a:cubicBezTo>
                    <a:pt x="200" y="118"/>
                    <a:pt x="200" y="118"/>
                    <a:pt x="200" y="118"/>
                  </a:cubicBezTo>
                  <a:cubicBezTo>
                    <a:pt x="181" y="53"/>
                    <a:pt x="181" y="53"/>
                    <a:pt x="181" y="53"/>
                  </a:cubicBezTo>
                  <a:cubicBezTo>
                    <a:pt x="178" y="46"/>
                    <a:pt x="178" y="38"/>
                    <a:pt x="178" y="38"/>
                  </a:cubicBezTo>
                  <a:lnTo>
                    <a:pt x="178" y="38"/>
                  </a:lnTo>
                  <a:cubicBezTo>
                    <a:pt x="178" y="38"/>
                    <a:pt x="178" y="46"/>
                    <a:pt x="174" y="53"/>
                  </a:cubicBezTo>
                  <a:cubicBezTo>
                    <a:pt x="155" y="118"/>
                    <a:pt x="155" y="118"/>
                    <a:pt x="155" y="118"/>
                  </a:cubicBezTo>
                  <a:cubicBezTo>
                    <a:pt x="121" y="118"/>
                    <a:pt x="121" y="118"/>
                    <a:pt x="121" y="118"/>
                  </a:cubicBezTo>
                  <a:lnTo>
                    <a:pt x="87" y="0"/>
                  </a:lnTo>
                  <a:close/>
                  <a:moveTo>
                    <a:pt x="276" y="0"/>
                  </a:moveTo>
                  <a:lnTo>
                    <a:pt x="276" y="0"/>
                  </a:lnTo>
                  <a:cubicBezTo>
                    <a:pt x="306" y="0"/>
                    <a:pt x="306" y="0"/>
                    <a:pt x="306" y="0"/>
                  </a:cubicBezTo>
                  <a:cubicBezTo>
                    <a:pt x="329" y="80"/>
                    <a:pt x="329" y="80"/>
                    <a:pt x="329" y="80"/>
                  </a:cubicBezTo>
                  <a:cubicBezTo>
                    <a:pt x="329" y="84"/>
                    <a:pt x="329" y="91"/>
                    <a:pt x="329" y="91"/>
                  </a:cubicBezTo>
                  <a:lnTo>
                    <a:pt x="329" y="91"/>
                  </a:lnTo>
                  <a:cubicBezTo>
                    <a:pt x="329" y="91"/>
                    <a:pt x="333" y="84"/>
                    <a:pt x="333" y="80"/>
                  </a:cubicBezTo>
                  <a:cubicBezTo>
                    <a:pt x="355" y="0"/>
                    <a:pt x="355" y="0"/>
                    <a:pt x="355" y="0"/>
                  </a:cubicBezTo>
                  <a:cubicBezTo>
                    <a:pt x="382" y="0"/>
                    <a:pt x="382" y="0"/>
                    <a:pt x="382" y="0"/>
                  </a:cubicBezTo>
                  <a:cubicBezTo>
                    <a:pt x="401" y="80"/>
                    <a:pt x="401" y="80"/>
                    <a:pt x="401" y="80"/>
                  </a:cubicBezTo>
                  <a:cubicBezTo>
                    <a:pt x="404" y="84"/>
                    <a:pt x="404" y="91"/>
                    <a:pt x="404" y="91"/>
                  </a:cubicBezTo>
                  <a:lnTo>
                    <a:pt x="404" y="91"/>
                  </a:lnTo>
                  <a:cubicBezTo>
                    <a:pt x="404" y="91"/>
                    <a:pt x="404" y="84"/>
                    <a:pt x="408" y="80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57" y="0"/>
                    <a:pt x="457" y="0"/>
                    <a:pt x="457" y="0"/>
                  </a:cubicBezTo>
                  <a:cubicBezTo>
                    <a:pt x="423" y="118"/>
                    <a:pt x="423" y="118"/>
                    <a:pt x="423" y="118"/>
                  </a:cubicBezTo>
                  <a:cubicBezTo>
                    <a:pt x="389" y="118"/>
                    <a:pt x="389" y="118"/>
                    <a:pt x="389" y="118"/>
                  </a:cubicBezTo>
                  <a:cubicBezTo>
                    <a:pt x="370" y="53"/>
                    <a:pt x="370" y="53"/>
                    <a:pt x="370" y="53"/>
                  </a:cubicBezTo>
                  <a:cubicBezTo>
                    <a:pt x="370" y="46"/>
                    <a:pt x="367" y="38"/>
                    <a:pt x="367" y="38"/>
                  </a:cubicBezTo>
                  <a:lnTo>
                    <a:pt x="367" y="38"/>
                  </a:lnTo>
                  <a:cubicBezTo>
                    <a:pt x="367" y="38"/>
                    <a:pt x="367" y="46"/>
                    <a:pt x="363" y="53"/>
                  </a:cubicBezTo>
                  <a:cubicBezTo>
                    <a:pt x="344" y="118"/>
                    <a:pt x="344" y="118"/>
                    <a:pt x="344" y="118"/>
                  </a:cubicBezTo>
                  <a:cubicBezTo>
                    <a:pt x="310" y="118"/>
                    <a:pt x="310" y="118"/>
                    <a:pt x="310" y="118"/>
                  </a:cubicBezTo>
                  <a:lnTo>
                    <a:pt x="276" y="0"/>
                  </a:lnTo>
                  <a:close/>
                  <a:moveTo>
                    <a:pt x="465" y="0"/>
                  </a:moveTo>
                  <a:lnTo>
                    <a:pt x="465" y="0"/>
                  </a:lnTo>
                  <a:cubicBezTo>
                    <a:pt x="495" y="0"/>
                    <a:pt x="495" y="0"/>
                    <a:pt x="495" y="0"/>
                  </a:cubicBezTo>
                  <a:cubicBezTo>
                    <a:pt x="518" y="80"/>
                    <a:pt x="518" y="80"/>
                    <a:pt x="518" y="80"/>
                  </a:cubicBezTo>
                  <a:cubicBezTo>
                    <a:pt x="518" y="84"/>
                    <a:pt x="518" y="91"/>
                    <a:pt x="518" y="91"/>
                  </a:cubicBezTo>
                  <a:lnTo>
                    <a:pt x="518" y="91"/>
                  </a:lnTo>
                  <a:cubicBezTo>
                    <a:pt x="518" y="91"/>
                    <a:pt x="522" y="84"/>
                    <a:pt x="522" y="80"/>
                  </a:cubicBezTo>
                  <a:cubicBezTo>
                    <a:pt x="544" y="0"/>
                    <a:pt x="544" y="0"/>
                    <a:pt x="544" y="0"/>
                  </a:cubicBezTo>
                  <a:cubicBezTo>
                    <a:pt x="571" y="0"/>
                    <a:pt x="571" y="0"/>
                    <a:pt x="571" y="0"/>
                  </a:cubicBezTo>
                  <a:cubicBezTo>
                    <a:pt x="590" y="80"/>
                    <a:pt x="590" y="80"/>
                    <a:pt x="590" y="80"/>
                  </a:cubicBezTo>
                  <a:cubicBezTo>
                    <a:pt x="593" y="84"/>
                    <a:pt x="593" y="91"/>
                    <a:pt x="593" y="91"/>
                  </a:cubicBezTo>
                  <a:lnTo>
                    <a:pt x="593" y="91"/>
                  </a:lnTo>
                  <a:cubicBezTo>
                    <a:pt x="593" y="91"/>
                    <a:pt x="593" y="84"/>
                    <a:pt x="597" y="80"/>
                  </a:cubicBezTo>
                  <a:cubicBezTo>
                    <a:pt x="616" y="0"/>
                    <a:pt x="616" y="0"/>
                    <a:pt x="616" y="0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612" y="118"/>
                    <a:pt x="612" y="118"/>
                    <a:pt x="612" y="118"/>
                  </a:cubicBezTo>
                  <a:cubicBezTo>
                    <a:pt x="578" y="118"/>
                    <a:pt x="578" y="118"/>
                    <a:pt x="578" y="118"/>
                  </a:cubicBezTo>
                  <a:cubicBezTo>
                    <a:pt x="559" y="53"/>
                    <a:pt x="559" y="53"/>
                    <a:pt x="559" y="53"/>
                  </a:cubicBezTo>
                  <a:cubicBezTo>
                    <a:pt x="559" y="46"/>
                    <a:pt x="556" y="38"/>
                    <a:pt x="556" y="38"/>
                  </a:cubicBezTo>
                  <a:lnTo>
                    <a:pt x="556" y="38"/>
                  </a:lnTo>
                  <a:cubicBezTo>
                    <a:pt x="556" y="38"/>
                    <a:pt x="556" y="46"/>
                    <a:pt x="552" y="53"/>
                  </a:cubicBezTo>
                  <a:cubicBezTo>
                    <a:pt x="533" y="118"/>
                    <a:pt x="533" y="118"/>
                    <a:pt x="533" y="118"/>
                  </a:cubicBezTo>
                  <a:cubicBezTo>
                    <a:pt x="499" y="118"/>
                    <a:pt x="499" y="118"/>
                    <a:pt x="499" y="118"/>
                  </a:cubicBezTo>
                  <a:lnTo>
                    <a:pt x="465" y="0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0" name="Group 289"/>
          <p:cNvGrpSpPr/>
          <p:nvPr/>
        </p:nvGrpSpPr>
        <p:grpSpPr>
          <a:xfrm>
            <a:off x="5141958" y="3522135"/>
            <a:ext cx="265113" cy="346075"/>
            <a:chOff x="5087284" y="3537977"/>
            <a:chExt cx="265113" cy="346075"/>
          </a:xfrm>
        </p:grpSpPr>
        <p:sp>
          <p:nvSpPr>
            <p:cNvPr id="291" name="Freeform 728"/>
            <p:cNvSpPr>
              <a:spLocks noChangeArrowheads="1"/>
            </p:cNvSpPr>
            <p:nvPr/>
          </p:nvSpPr>
          <p:spPr bwMode="auto">
            <a:xfrm>
              <a:off x="5219047" y="3609414"/>
              <a:ext cx="115887" cy="236538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729"/>
            <p:cNvSpPr>
              <a:spLocks noChangeArrowheads="1"/>
            </p:cNvSpPr>
            <p:nvPr/>
          </p:nvSpPr>
          <p:spPr bwMode="auto">
            <a:xfrm>
              <a:off x="5219047" y="3609414"/>
              <a:ext cx="115887" cy="236538"/>
            </a:xfrm>
            <a:custGeom>
              <a:avLst/>
              <a:gdLst>
                <a:gd name="T0" fmla="*/ 321 w 322"/>
                <a:gd name="T1" fmla="*/ 0 h 655"/>
                <a:gd name="T2" fmla="*/ 0 w 322"/>
                <a:gd name="T3" fmla="*/ 0 h 655"/>
                <a:gd name="T4" fmla="*/ 0 w 322"/>
                <a:gd name="T5" fmla="*/ 654 h 655"/>
                <a:gd name="T6" fmla="*/ 56 w 322"/>
                <a:gd name="T7" fmla="*/ 593 h 655"/>
                <a:gd name="T8" fmla="*/ 56 w 322"/>
                <a:gd name="T9" fmla="*/ 316 h 655"/>
                <a:gd name="T10" fmla="*/ 321 w 322"/>
                <a:gd name="T11" fmla="*/ 0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5">
                  <a:moveTo>
                    <a:pt x="321" y="0"/>
                  </a:moveTo>
                  <a:lnTo>
                    <a:pt x="0" y="0"/>
                  </a:lnTo>
                  <a:lnTo>
                    <a:pt x="0" y="654"/>
                  </a:lnTo>
                  <a:lnTo>
                    <a:pt x="56" y="593"/>
                  </a:lnTo>
                  <a:lnTo>
                    <a:pt x="56" y="316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730"/>
            <p:cNvSpPr>
              <a:spLocks noChangeArrowheads="1"/>
            </p:cNvSpPr>
            <p:nvPr/>
          </p:nvSpPr>
          <p:spPr bwMode="auto">
            <a:xfrm>
              <a:off x="5087284" y="3601477"/>
              <a:ext cx="265113" cy="282575"/>
            </a:xfrm>
            <a:custGeom>
              <a:avLst/>
              <a:gdLst>
                <a:gd name="T0" fmla="*/ 0 w 738"/>
                <a:gd name="T1" fmla="*/ 0 h 787"/>
                <a:gd name="T2" fmla="*/ 287 w 738"/>
                <a:gd name="T3" fmla="*/ 345 h 787"/>
                <a:gd name="T4" fmla="*/ 287 w 738"/>
                <a:gd name="T5" fmla="*/ 786 h 787"/>
                <a:gd name="T6" fmla="*/ 446 w 738"/>
                <a:gd name="T7" fmla="*/ 626 h 787"/>
                <a:gd name="T8" fmla="*/ 446 w 738"/>
                <a:gd name="T9" fmla="*/ 345 h 787"/>
                <a:gd name="T10" fmla="*/ 737 w 738"/>
                <a:gd name="T11" fmla="*/ 0 h 787"/>
                <a:gd name="T12" fmla="*/ 0 w 738"/>
                <a:gd name="T13" fmla="*/ 0 h 787"/>
                <a:gd name="T14" fmla="*/ 401 w 738"/>
                <a:gd name="T15" fmla="*/ 330 h 787"/>
                <a:gd name="T16" fmla="*/ 401 w 738"/>
                <a:gd name="T17" fmla="*/ 607 h 787"/>
                <a:gd name="T18" fmla="*/ 333 w 738"/>
                <a:gd name="T19" fmla="*/ 680 h 787"/>
                <a:gd name="T20" fmla="*/ 333 w 738"/>
                <a:gd name="T21" fmla="*/ 330 h 787"/>
                <a:gd name="T22" fmla="*/ 94 w 738"/>
                <a:gd name="T23" fmla="*/ 45 h 787"/>
                <a:gd name="T24" fmla="*/ 639 w 738"/>
                <a:gd name="T25" fmla="*/ 45 h 787"/>
                <a:gd name="T26" fmla="*/ 401 w 738"/>
                <a:gd name="T27" fmla="*/ 33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8" h="787">
                  <a:moveTo>
                    <a:pt x="0" y="0"/>
                  </a:moveTo>
                  <a:lnTo>
                    <a:pt x="287" y="345"/>
                  </a:lnTo>
                  <a:lnTo>
                    <a:pt x="287" y="786"/>
                  </a:lnTo>
                  <a:lnTo>
                    <a:pt x="446" y="626"/>
                  </a:lnTo>
                  <a:lnTo>
                    <a:pt x="446" y="345"/>
                  </a:lnTo>
                  <a:lnTo>
                    <a:pt x="737" y="0"/>
                  </a:lnTo>
                  <a:lnTo>
                    <a:pt x="0" y="0"/>
                  </a:lnTo>
                  <a:close/>
                  <a:moveTo>
                    <a:pt x="401" y="330"/>
                  </a:moveTo>
                  <a:lnTo>
                    <a:pt x="401" y="607"/>
                  </a:lnTo>
                  <a:lnTo>
                    <a:pt x="333" y="680"/>
                  </a:lnTo>
                  <a:lnTo>
                    <a:pt x="333" y="330"/>
                  </a:lnTo>
                  <a:lnTo>
                    <a:pt x="94" y="45"/>
                  </a:lnTo>
                  <a:lnTo>
                    <a:pt x="639" y="45"/>
                  </a:lnTo>
                  <a:lnTo>
                    <a:pt x="401" y="330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731"/>
            <p:cNvSpPr>
              <a:spLocks noChangeArrowheads="1"/>
            </p:cNvSpPr>
            <p:nvPr/>
          </p:nvSpPr>
          <p:spPr bwMode="auto">
            <a:xfrm>
              <a:off x="5119034" y="3537977"/>
              <a:ext cx="65088" cy="42862"/>
            </a:xfrm>
            <a:custGeom>
              <a:avLst/>
              <a:gdLst>
                <a:gd name="T0" fmla="*/ 0 w 182"/>
                <a:gd name="T1" fmla="*/ 0 h 119"/>
                <a:gd name="T2" fmla="*/ 0 w 182"/>
                <a:gd name="T3" fmla="*/ 0 h 119"/>
                <a:gd name="T4" fmla="*/ 30 w 182"/>
                <a:gd name="T5" fmla="*/ 0 h 119"/>
                <a:gd name="T6" fmla="*/ 49 w 182"/>
                <a:gd name="T7" fmla="*/ 80 h 119"/>
                <a:gd name="T8" fmla="*/ 53 w 182"/>
                <a:gd name="T9" fmla="*/ 91 h 119"/>
                <a:gd name="T10" fmla="*/ 53 w 182"/>
                <a:gd name="T11" fmla="*/ 91 h 119"/>
                <a:gd name="T12" fmla="*/ 57 w 182"/>
                <a:gd name="T13" fmla="*/ 80 h 119"/>
                <a:gd name="T14" fmla="*/ 79 w 182"/>
                <a:gd name="T15" fmla="*/ 0 h 119"/>
                <a:gd name="T16" fmla="*/ 106 w 182"/>
                <a:gd name="T17" fmla="*/ 0 h 119"/>
                <a:gd name="T18" fmla="*/ 125 w 182"/>
                <a:gd name="T19" fmla="*/ 80 h 119"/>
                <a:gd name="T20" fmla="*/ 128 w 182"/>
                <a:gd name="T21" fmla="*/ 91 h 119"/>
                <a:gd name="T22" fmla="*/ 128 w 182"/>
                <a:gd name="T23" fmla="*/ 91 h 119"/>
                <a:gd name="T24" fmla="*/ 132 w 182"/>
                <a:gd name="T25" fmla="*/ 80 h 119"/>
                <a:gd name="T26" fmla="*/ 151 w 182"/>
                <a:gd name="T27" fmla="*/ 0 h 119"/>
                <a:gd name="T28" fmla="*/ 181 w 182"/>
                <a:gd name="T29" fmla="*/ 0 h 119"/>
                <a:gd name="T30" fmla="*/ 147 w 182"/>
                <a:gd name="T31" fmla="*/ 118 h 119"/>
                <a:gd name="T32" fmla="*/ 113 w 182"/>
                <a:gd name="T33" fmla="*/ 118 h 119"/>
                <a:gd name="T34" fmla="*/ 94 w 182"/>
                <a:gd name="T35" fmla="*/ 53 h 119"/>
                <a:gd name="T36" fmla="*/ 91 w 182"/>
                <a:gd name="T37" fmla="*/ 38 h 119"/>
                <a:gd name="T38" fmla="*/ 91 w 182"/>
                <a:gd name="T39" fmla="*/ 38 h 119"/>
                <a:gd name="T40" fmla="*/ 87 w 182"/>
                <a:gd name="T41" fmla="*/ 53 h 119"/>
                <a:gd name="T42" fmla="*/ 68 w 182"/>
                <a:gd name="T43" fmla="*/ 118 h 119"/>
                <a:gd name="T44" fmla="*/ 34 w 182"/>
                <a:gd name="T45" fmla="*/ 118 h 119"/>
                <a:gd name="T46" fmla="*/ 0 w 182"/>
                <a:gd name="T4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119">
                  <a:moveTo>
                    <a:pt x="0" y="0"/>
                  </a:moveTo>
                  <a:lnTo>
                    <a:pt x="0" y="0"/>
                  </a:lnTo>
                  <a:cubicBezTo>
                    <a:pt x="30" y="0"/>
                    <a:pt x="30" y="0"/>
                    <a:pt x="30" y="0"/>
                  </a:cubicBezTo>
                  <a:cubicBezTo>
                    <a:pt x="49" y="80"/>
                    <a:pt x="49" y="80"/>
                    <a:pt x="49" y="80"/>
                  </a:cubicBezTo>
                  <a:cubicBezTo>
                    <a:pt x="53" y="84"/>
                    <a:pt x="53" y="91"/>
                    <a:pt x="53" y="91"/>
                  </a:cubicBezTo>
                  <a:lnTo>
                    <a:pt x="53" y="91"/>
                  </a:lnTo>
                  <a:cubicBezTo>
                    <a:pt x="53" y="91"/>
                    <a:pt x="53" y="84"/>
                    <a:pt x="57" y="8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25" y="80"/>
                    <a:pt x="125" y="80"/>
                    <a:pt x="125" y="80"/>
                  </a:cubicBezTo>
                  <a:cubicBezTo>
                    <a:pt x="128" y="84"/>
                    <a:pt x="128" y="91"/>
                    <a:pt x="128" y="91"/>
                  </a:cubicBezTo>
                  <a:lnTo>
                    <a:pt x="128" y="91"/>
                  </a:lnTo>
                  <a:cubicBezTo>
                    <a:pt x="128" y="91"/>
                    <a:pt x="128" y="84"/>
                    <a:pt x="132" y="8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1" y="46"/>
                    <a:pt x="91" y="38"/>
                    <a:pt x="91" y="38"/>
                  </a:cubicBezTo>
                  <a:lnTo>
                    <a:pt x="91" y="38"/>
                  </a:lnTo>
                  <a:cubicBezTo>
                    <a:pt x="91" y="38"/>
                    <a:pt x="91" y="46"/>
                    <a:pt x="87" y="53"/>
                  </a:cubicBezTo>
                  <a:cubicBezTo>
                    <a:pt x="68" y="118"/>
                    <a:pt x="68" y="118"/>
                    <a:pt x="68" y="118"/>
                  </a:cubicBezTo>
                  <a:cubicBezTo>
                    <a:pt x="34" y="118"/>
                    <a:pt x="34" y="118"/>
                    <a:pt x="34" y="118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5" name="Freeform 732"/>
            <p:cNvSpPr>
              <a:spLocks noChangeArrowheads="1"/>
            </p:cNvSpPr>
            <p:nvPr/>
          </p:nvSpPr>
          <p:spPr bwMode="auto">
            <a:xfrm>
              <a:off x="5187297" y="3537977"/>
              <a:ext cx="65087" cy="42862"/>
            </a:xfrm>
            <a:custGeom>
              <a:avLst/>
              <a:gdLst>
                <a:gd name="T0" fmla="*/ 0 w 182"/>
                <a:gd name="T1" fmla="*/ 0 h 119"/>
                <a:gd name="T2" fmla="*/ 0 w 182"/>
                <a:gd name="T3" fmla="*/ 0 h 119"/>
                <a:gd name="T4" fmla="*/ 30 w 182"/>
                <a:gd name="T5" fmla="*/ 0 h 119"/>
                <a:gd name="T6" fmla="*/ 53 w 182"/>
                <a:gd name="T7" fmla="*/ 80 h 119"/>
                <a:gd name="T8" fmla="*/ 53 w 182"/>
                <a:gd name="T9" fmla="*/ 91 h 119"/>
                <a:gd name="T10" fmla="*/ 53 w 182"/>
                <a:gd name="T11" fmla="*/ 91 h 119"/>
                <a:gd name="T12" fmla="*/ 57 w 182"/>
                <a:gd name="T13" fmla="*/ 80 h 119"/>
                <a:gd name="T14" fmla="*/ 79 w 182"/>
                <a:gd name="T15" fmla="*/ 0 h 119"/>
                <a:gd name="T16" fmla="*/ 106 w 182"/>
                <a:gd name="T17" fmla="*/ 0 h 119"/>
                <a:gd name="T18" fmla="*/ 125 w 182"/>
                <a:gd name="T19" fmla="*/ 80 h 119"/>
                <a:gd name="T20" fmla="*/ 128 w 182"/>
                <a:gd name="T21" fmla="*/ 91 h 119"/>
                <a:gd name="T22" fmla="*/ 128 w 182"/>
                <a:gd name="T23" fmla="*/ 91 h 119"/>
                <a:gd name="T24" fmla="*/ 132 w 182"/>
                <a:gd name="T25" fmla="*/ 80 h 119"/>
                <a:gd name="T26" fmla="*/ 151 w 182"/>
                <a:gd name="T27" fmla="*/ 0 h 119"/>
                <a:gd name="T28" fmla="*/ 181 w 182"/>
                <a:gd name="T29" fmla="*/ 0 h 119"/>
                <a:gd name="T30" fmla="*/ 147 w 182"/>
                <a:gd name="T31" fmla="*/ 118 h 119"/>
                <a:gd name="T32" fmla="*/ 113 w 182"/>
                <a:gd name="T33" fmla="*/ 118 h 119"/>
                <a:gd name="T34" fmla="*/ 94 w 182"/>
                <a:gd name="T35" fmla="*/ 53 h 119"/>
                <a:gd name="T36" fmla="*/ 91 w 182"/>
                <a:gd name="T37" fmla="*/ 38 h 119"/>
                <a:gd name="T38" fmla="*/ 91 w 182"/>
                <a:gd name="T39" fmla="*/ 38 h 119"/>
                <a:gd name="T40" fmla="*/ 87 w 182"/>
                <a:gd name="T41" fmla="*/ 53 h 119"/>
                <a:gd name="T42" fmla="*/ 68 w 182"/>
                <a:gd name="T43" fmla="*/ 118 h 119"/>
                <a:gd name="T44" fmla="*/ 34 w 182"/>
                <a:gd name="T45" fmla="*/ 118 h 119"/>
                <a:gd name="T46" fmla="*/ 0 w 182"/>
                <a:gd name="T4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119">
                  <a:moveTo>
                    <a:pt x="0" y="0"/>
                  </a:moveTo>
                  <a:lnTo>
                    <a:pt x="0" y="0"/>
                  </a:lnTo>
                  <a:cubicBezTo>
                    <a:pt x="30" y="0"/>
                    <a:pt x="30" y="0"/>
                    <a:pt x="30" y="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4"/>
                    <a:pt x="53" y="91"/>
                    <a:pt x="53" y="91"/>
                  </a:cubicBezTo>
                  <a:lnTo>
                    <a:pt x="53" y="91"/>
                  </a:lnTo>
                  <a:cubicBezTo>
                    <a:pt x="53" y="91"/>
                    <a:pt x="57" y="84"/>
                    <a:pt x="57" y="8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25" y="80"/>
                    <a:pt x="125" y="80"/>
                    <a:pt x="125" y="80"/>
                  </a:cubicBezTo>
                  <a:cubicBezTo>
                    <a:pt x="128" y="84"/>
                    <a:pt x="128" y="91"/>
                    <a:pt x="128" y="91"/>
                  </a:cubicBezTo>
                  <a:lnTo>
                    <a:pt x="128" y="91"/>
                  </a:lnTo>
                  <a:cubicBezTo>
                    <a:pt x="128" y="91"/>
                    <a:pt x="128" y="84"/>
                    <a:pt x="132" y="8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46"/>
                    <a:pt x="91" y="38"/>
                    <a:pt x="91" y="38"/>
                  </a:cubicBezTo>
                  <a:lnTo>
                    <a:pt x="91" y="38"/>
                  </a:lnTo>
                  <a:cubicBezTo>
                    <a:pt x="91" y="38"/>
                    <a:pt x="91" y="46"/>
                    <a:pt x="87" y="53"/>
                  </a:cubicBezTo>
                  <a:cubicBezTo>
                    <a:pt x="68" y="118"/>
                    <a:pt x="68" y="118"/>
                    <a:pt x="68" y="118"/>
                  </a:cubicBezTo>
                  <a:cubicBezTo>
                    <a:pt x="34" y="118"/>
                    <a:pt x="34" y="118"/>
                    <a:pt x="34" y="118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6" name="Freeform 733"/>
            <p:cNvSpPr>
              <a:spLocks noChangeArrowheads="1"/>
            </p:cNvSpPr>
            <p:nvPr/>
          </p:nvSpPr>
          <p:spPr bwMode="auto">
            <a:xfrm>
              <a:off x="5255559" y="3537977"/>
              <a:ext cx="65088" cy="42862"/>
            </a:xfrm>
            <a:custGeom>
              <a:avLst/>
              <a:gdLst>
                <a:gd name="T0" fmla="*/ 0 w 182"/>
                <a:gd name="T1" fmla="*/ 0 h 119"/>
                <a:gd name="T2" fmla="*/ 0 w 182"/>
                <a:gd name="T3" fmla="*/ 0 h 119"/>
                <a:gd name="T4" fmla="*/ 30 w 182"/>
                <a:gd name="T5" fmla="*/ 0 h 119"/>
                <a:gd name="T6" fmla="*/ 53 w 182"/>
                <a:gd name="T7" fmla="*/ 80 h 119"/>
                <a:gd name="T8" fmla="*/ 53 w 182"/>
                <a:gd name="T9" fmla="*/ 91 h 119"/>
                <a:gd name="T10" fmla="*/ 53 w 182"/>
                <a:gd name="T11" fmla="*/ 91 h 119"/>
                <a:gd name="T12" fmla="*/ 57 w 182"/>
                <a:gd name="T13" fmla="*/ 80 h 119"/>
                <a:gd name="T14" fmla="*/ 79 w 182"/>
                <a:gd name="T15" fmla="*/ 0 h 119"/>
                <a:gd name="T16" fmla="*/ 106 w 182"/>
                <a:gd name="T17" fmla="*/ 0 h 119"/>
                <a:gd name="T18" fmla="*/ 125 w 182"/>
                <a:gd name="T19" fmla="*/ 80 h 119"/>
                <a:gd name="T20" fmla="*/ 128 w 182"/>
                <a:gd name="T21" fmla="*/ 91 h 119"/>
                <a:gd name="T22" fmla="*/ 128 w 182"/>
                <a:gd name="T23" fmla="*/ 91 h 119"/>
                <a:gd name="T24" fmla="*/ 132 w 182"/>
                <a:gd name="T25" fmla="*/ 80 h 119"/>
                <a:gd name="T26" fmla="*/ 151 w 182"/>
                <a:gd name="T27" fmla="*/ 0 h 119"/>
                <a:gd name="T28" fmla="*/ 181 w 182"/>
                <a:gd name="T29" fmla="*/ 0 h 119"/>
                <a:gd name="T30" fmla="*/ 147 w 182"/>
                <a:gd name="T31" fmla="*/ 118 h 119"/>
                <a:gd name="T32" fmla="*/ 113 w 182"/>
                <a:gd name="T33" fmla="*/ 118 h 119"/>
                <a:gd name="T34" fmla="*/ 94 w 182"/>
                <a:gd name="T35" fmla="*/ 53 h 119"/>
                <a:gd name="T36" fmla="*/ 91 w 182"/>
                <a:gd name="T37" fmla="*/ 38 h 119"/>
                <a:gd name="T38" fmla="*/ 91 w 182"/>
                <a:gd name="T39" fmla="*/ 38 h 119"/>
                <a:gd name="T40" fmla="*/ 87 w 182"/>
                <a:gd name="T41" fmla="*/ 53 h 119"/>
                <a:gd name="T42" fmla="*/ 68 w 182"/>
                <a:gd name="T43" fmla="*/ 118 h 119"/>
                <a:gd name="T44" fmla="*/ 34 w 182"/>
                <a:gd name="T45" fmla="*/ 118 h 119"/>
                <a:gd name="T46" fmla="*/ 0 w 182"/>
                <a:gd name="T47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119">
                  <a:moveTo>
                    <a:pt x="0" y="0"/>
                  </a:moveTo>
                  <a:lnTo>
                    <a:pt x="0" y="0"/>
                  </a:lnTo>
                  <a:cubicBezTo>
                    <a:pt x="30" y="0"/>
                    <a:pt x="30" y="0"/>
                    <a:pt x="30" y="0"/>
                  </a:cubicBezTo>
                  <a:cubicBezTo>
                    <a:pt x="53" y="80"/>
                    <a:pt x="53" y="80"/>
                    <a:pt x="53" y="80"/>
                  </a:cubicBezTo>
                  <a:cubicBezTo>
                    <a:pt x="53" y="84"/>
                    <a:pt x="53" y="91"/>
                    <a:pt x="53" y="91"/>
                  </a:cubicBezTo>
                  <a:lnTo>
                    <a:pt x="53" y="91"/>
                  </a:lnTo>
                  <a:cubicBezTo>
                    <a:pt x="53" y="91"/>
                    <a:pt x="57" y="84"/>
                    <a:pt x="57" y="8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25" y="80"/>
                    <a:pt x="125" y="80"/>
                    <a:pt x="125" y="80"/>
                  </a:cubicBezTo>
                  <a:cubicBezTo>
                    <a:pt x="128" y="84"/>
                    <a:pt x="128" y="91"/>
                    <a:pt x="128" y="91"/>
                  </a:cubicBezTo>
                  <a:lnTo>
                    <a:pt x="128" y="91"/>
                  </a:lnTo>
                  <a:cubicBezTo>
                    <a:pt x="128" y="91"/>
                    <a:pt x="128" y="84"/>
                    <a:pt x="132" y="80"/>
                  </a:cubicBezTo>
                  <a:cubicBezTo>
                    <a:pt x="151" y="0"/>
                    <a:pt x="151" y="0"/>
                    <a:pt x="151" y="0"/>
                  </a:cubicBezTo>
                  <a:cubicBezTo>
                    <a:pt x="181" y="0"/>
                    <a:pt x="181" y="0"/>
                    <a:pt x="181" y="0"/>
                  </a:cubicBezTo>
                  <a:cubicBezTo>
                    <a:pt x="147" y="118"/>
                    <a:pt x="147" y="118"/>
                    <a:pt x="147" y="118"/>
                  </a:cubicBezTo>
                  <a:cubicBezTo>
                    <a:pt x="113" y="118"/>
                    <a:pt x="113" y="118"/>
                    <a:pt x="113" y="118"/>
                  </a:cubicBezTo>
                  <a:cubicBezTo>
                    <a:pt x="94" y="53"/>
                    <a:pt x="94" y="53"/>
                    <a:pt x="94" y="53"/>
                  </a:cubicBezTo>
                  <a:cubicBezTo>
                    <a:pt x="94" y="46"/>
                    <a:pt x="91" y="38"/>
                    <a:pt x="91" y="38"/>
                  </a:cubicBezTo>
                  <a:lnTo>
                    <a:pt x="91" y="38"/>
                  </a:lnTo>
                  <a:cubicBezTo>
                    <a:pt x="91" y="38"/>
                    <a:pt x="91" y="46"/>
                    <a:pt x="87" y="53"/>
                  </a:cubicBezTo>
                  <a:cubicBezTo>
                    <a:pt x="68" y="118"/>
                    <a:pt x="68" y="118"/>
                    <a:pt x="68" y="118"/>
                  </a:cubicBezTo>
                  <a:cubicBezTo>
                    <a:pt x="34" y="118"/>
                    <a:pt x="34" y="118"/>
                    <a:pt x="34" y="118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7" name="Group 296"/>
          <p:cNvGrpSpPr/>
          <p:nvPr/>
        </p:nvGrpSpPr>
        <p:grpSpPr>
          <a:xfrm>
            <a:off x="5026864" y="4079502"/>
            <a:ext cx="495300" cy="493713"/>
            <a:chOff x="4996797" y="4079502"/>
            <a:chExt cx="495300" cy="493713"/>
          </a:xfrm>
        </p:grpSpPr>
        <p:sp>
          <p:nvSpPr>
            <p:cNvPr id="298" name="Freeform 723"/>
            <p:cNvSpPr>
              <a:spLocks noChangeArrowheads="1"/>
            </p:cNvSpPr>
            <p:nvPr/>
          </p:nvSpPr>
          <p:spPr bwMode="auto">
            <a:xfrm>
              <a:off x="4996797" y="407950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724"/>
            <p:cNvSpPr>
              <a:spLocks noChangeArrowheads="1"/>
            </p:cNvSpPr>
            <p:nvPr/>
          </p:nvSpPr>
          <p:spPr bwMode="auto">
            <a:xfrm>
              <a:off x="4996797" y="407950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725"/>
            <p:cNvSpPr>
              <a:spLocks noChangeArrowheads="1"/>
            </p:cNvSpPr>
            <p:nvPr/>
          </p:nvSpPr>
          <p:spPr bwMode="auto">
            <a:xfrm>
              <a:off x="5119034" y="4235077"/>
              <a:ext cx="250825" cy="266700"/>
            </a:xfrm>
            <a:custGeom>
              <a:avLst/>
              <a:gdLst>
                <a:gd name="T0" fmla="*/ 272 w 698"/>
                <a:gd name="T1" fmla="*/ 740 h 741"/>
                <a:gd name="T2" fmla="*/ 272 w 698"/>
                <a:gd name="T3" fmla="*/ 325 h 741"/>
                <a:gd name="T4" fmla="*/ 0 w 698"/>
                <a:gd name="T5" fmla="*/ 0 h 741"/>
                <a:gd name="T6" fmla="*/ 697 w 698"/>
                <a:gd name="T7" fmla="*/ 0 h 741"/>
                <a:gd name="T8" fmla="*/ 422 w 698"/>
                <a:gd name="T9" fmla="*/ 325 h 741"/>
                <a:gd name="T10" fmla="*/ 422 w 698"/>
                <a:gd name="T11" fmla="*/ 590 h 741"/>
                <a:gd name="T12" fmla="*/ 272 w 698"/>
                <a:gd name="T13" fmla="*/ 740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8" h="741">
                  <a:moveTo>
                    <a:pt x="272" y="740"/>
                  </a:moveTo>
                  <a:lnTo>
                    <a:pt x="272" y="325"/>
                  </a:lnTo>
                  <a:lnTo>
                    <a:pt x="0" y="0"/>
                  </a:lnTo>
                  <a:lnTo>
                    <a:pt x="697" y="0"/>
                  </a:lnTo>
                  <a:lnTo>
                    <a:pt x="422" y="325"/>
                  </a:lnTo>
                  <a:lnTo>
                    <a:pt x="422" y="590"/>
                  </a:lnTo>
                  <a:lnTo>
                    <a:pt x="272" y="74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726"/>
            <p:cNvSpPr>
              <a:spLocks noChangeArrowheads="1"/>
            </p:cNvSpPr>
            <p:nvPr/>
          </p:nvSpPr>
          <p:spPr bwMode="auto">
            <a:xfrm>
              <a:off x="5217459" y="4235077"/>
              <a:ext cx="274638" cy="338138"/>
            </a:xfrm>
            <a:custGeom>
              <a:avLst/>
              <a:gdLst>
                <a:gd name="T0" fmla="*/ 425 w 762"/>
                <a:gd name="T1" fmla="*/ 0 h 941"/>
                <a:gd name="T2" fmla="*/ 150 w 762"/>
                <a:gd name="T3" fmla="*/ 325 h 941"/>
                <a:gd name="T4" fmla="*/ 150 w 762"/>
                <a:gd name="T5" fmla="*/ 590 h 941"/>
                <a:gd name="T6" fmla="*/ 0 w 762"/>
                <a:gd name="T7" fmla="*/ 740 h 941"/>
                <a:gd name="T8" fmla="*/ 200 w 762"/>
                <a:gd name="T9" fmla="*/ 940 h 941"/>
                <a:gd name="T10" fmla="*/ 761 w 762"/>
                <a:gd name="T11" fmla="*/ 940 h 941"/>
                <a:gd name="T12" fmla="*/ 761 w 762"/>
                <a:gd name="T13" fmla="*/ 336 h 941"/>
                <a:gd name="T14" fmla="*/ 425 w 762"/>
                <a:gd name="T15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2" h="941">
                  <a:moveTo>
                    <a:pt x="425" y="0"/>
                  </a:moveTo>
                  <a:lnTo>
                    <a:pt x="150" y="325"/>
                  </a:lnTo>
                  <a:lnTo>
                    <a:pt x="150" y="590"/>
                  </a:lnTo>
                  <a:lnTo>
                    <a:pt x="0" y="740"/>
                  </a:lnTo>
                  <a:lnTo>
                    <a:pt x="200" y="940"/>
                  </a:lnTo>
                  <a:lnTo>
                    <a:pt x="761" y="940"/>
                  </a:lnTo>
                  <a:lnTo>
                    <a:pt x="761" y="336"/>
                  </a:lnTo>
                  <a:lnTo>
                    <a:pt x="425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727"/>
            <p:cNvSpPr>
              <a:spLocks noChangeArrowheads="1"/>
            </p:cNvSpPr>
            <p:nvPr/>
          </p:nvSpPr>
          <p:spPr bwMode="auto">
            <a:xfrm>
              <a:off x="5217459" y="4235077"/>
              <a:ext cx="274638" cy="338138"/>
            </a:xfrm>
            <a:custGeom>
              <a:avLst/>
              <a:gdLst>
                <a:gd name="T0" fmla="*/ 425 w 762"/>
                <a:gd name="T1" fmla="*/ 0 h 941"/>
                <a:gd name="T2" fmla="*/ 150 w 762"/>
                <a:gd name="T3" fmla="*/ 325 h 941"/>
                <a:gd name="T4" fmla="*/ 150 w 762"/>
                <a:gd name="T5" fmla="*/ 590 h 941"/>
                <a:gd name="T6" fmla="*/ 0 w 762"/>
                <a:gd name="T7" fmla="*/ 740 h 941"/>
                <a:gd name="T8" fmla="*/ 200 w 762"/>
                <a:gd name="T9" fmla="*/ 940 h 941"/>
                <a:gd name="T10" fmla="*/ 761 w 762"/>
                <a:gd name="T11" fmla="*/ 940 h 941"/>
                <a:gd name="T12" fmla="*/ 761 w 762"/>
                <a:gd name="T13" fmla="*/ 336 h 941"/>
                <a:gd name="T14" fmla="*/ 425 w 762"/>
                <a:gd name="T15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2" h="941">
                  <a:moveTo>
                    <a:pt x="425" y="0"/>
                  </a:moveTo>
                  <a:lnTo>
                    <a:pt x="150" y="325"/>
                  </a:lnTo>
                  <a:lnTo>
                    <a:pt x="150" y="590"/>
                  </a:lnTo>
                  <a:lnTo>
                    <a:pt x="0" y="740"/>
                  </a:lnTo>
                  <a:lnTo>
                    <a:pt x="200" y="940"/>
                  </a:lnTo>
                  <a:lnTo>
                    <a:pt x="761" y="940"/>
                  </a:lnTo>
                  <a:lnTo>
                    <a:pt x="761" y="336"/>
                  </a:lnTo>
                  <a:lnTo>
                    <a:pt x="425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734"/>
            <p:cNvSpPr>
              <a:spLocks noChangeArrowheads="1"/>
            </p:cNvSpPr>
            <p:nvPr/>
          </p:nvSpPr>
          <p:spPr bwMode="auto">
            <a:xfrm>
              <a:off x="5120622" y="4235077"/>
              <a:ext cx="250825" cy="266700"/>
            </a:xfrm>
            <a:custGeom>
              <a:avLst/>
              <a:gdLst>
                <a:gd name="T0" fmla="*/ 0 w 698"/>
                <a:gd name="T1" fmla="*/ 0 h 741"/>
                <a:gd name="T2" fmla="*/ 271 w 698"/>
                <a:gd name="T3" fmla="*/ 325 h 741"/>
                <a:gd name="T4" fmla="*/ 271 w 698"/>
                <a:gd name="T5" fmla="*/ 740 h 741"/>
                <a:gd name="T6" fmla="*/ 421 w 698"/>
                <a:gd name="T7" fmla="*/ 590 h 741"/>
                <a:gd name="T8" fmla="*/ 421 w 698"/>
                <a:gd name="T9" fmla="*/ 325 h 741"/>
                <a:gd name="T10" fmla="*/ 697 w 698"/>
                <a:gd name="T11" fmla="*/ 0 h 741"/>
                <a:gd name="T12" fmla="*/ 0 w 698"/>
                <a:gd name="T13" fmla="*/ 0 h 741"/>
                <a:gd name="T14" fmla="*/ 379 w 698"/>
                <a:gd name="T15" fmla="*/ 311 h 741"/>
                <a:gd name="T16" fmla="*/ 379 w 698"/>
                <a:gd name="T17" fmla="*/ 572 h 741"/>
                <a:gd name="T18" fmla="*/ 314 w 698"/>
                <a:gd name="T19" fmla="*/ 640 h 741"/>
                <a:gd name="T20" fmla="*/ 314 w 698"/>
                <a:gd name="T21" fmla="*/ 311 h 741"/>
                <a:gd name="T22" fmla="*/ 89 w 698"/>
                <a:gd name="T23" fmla="*/ 43 h 741"/>
                <a:gd name="T24" fmla="*/ 604 w 698"/>
                <a:gd name="T25" fmla="*/ 43 h 741"/>
                <a:gd name="T26" fmla="*/ 379 w 698"/>
                <a:gd name="T27" fmla="*/ 31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98" h="741">
                  <a:moveTo>
                    <a:pt x="0" y="0"/>
                  </a:moveTo>
                  <a:lnTo>
                    <a:pt x="271" y="325"/>
                  </a:lnTo>
                  <a:lnTo>
                    <a:pt x="271" y="740"/>
                  </a:lnTo>
                  <a:lnTo>
                    <a:pt x="421" y="590"/>
                  </a:lnTo>
                  <a:lnTo>
                    <a:pt x="421" y="325"/>
                  </a:lnTo>
                  <a:lnTo>
                    <a:pt x="697" y="0"/>
                  </a:lnTo>
                  <a:lnTo>
                    <a:pt x="0" y="0"/>
                  </a:lnTo>
                  <a:close/>
                  <a:moveTo>
                    <a:pt x="379" y="311"/>
                  </a:moveTo>
                  <a:lnTo>
                    <a:pt x="379" y="572"/>
                  </a:lnTo>
                  <a:lnTo>
                    <a:pt x="314" y="640"/>
                  </a:lnTo>
                  <a:lnTo>
                    <a:pt x="314" y="311"/>
                  </a:lnTo>
                  <a:lnTo>
                    <a:pt x="89" y="43"/>
                  </a:lnTo>
                  <a:lnTo>
                    <a:pt x="604" y="43"/>
                  </a:lnTo>
                  <a:lnTo>
                    <a:pt x="379" y="3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735"/>
            <p:cNvSpPr>
              <a:spLocks noChangeArrowheads="1"/>
            </p:cNvSpPr>
            <p:nvPr/>
          </p:nvSpPr>
          <p:spPr bwMode="auto">
            <a:xfrm>
              <a:off x="5149197" y="4174752"/>
              <a:ext cx="61912" cy="39688"/>
            </a:xfrm>
            <a:custGeom>
              <a:avLst/>
              <a:gdLst>
                <a:gd name="T0" fmla="*/ 0 w 173"/>
                <a:gd name="T1" fmla="*/ 0 h 112"/>
                <a:gd name="T2" fmla="*/ 0 w 173"/>
                <a:gd name="T3" fmla="*/ 0 h 112"/>
                <a:gd name="T4" fmla="*/ 29 w 173"/>
                <a:gd name="T5" fmla="*/ 0 h 112"/>
                <a:gd name="T6" fmla="*/ 46 w 173"/>
                <a:gd name="T7" fmla="*/ 75 h 112"/>
                <a:gd name="T8" fmla="*/ 50 w 173"/>
                <a:gd name="T9" fmla="*/ 86 h 112"/>
                <a:gd name="T10" fmla="*/ 50 w 173"/>
                <a:gd name="T11" fmla="*/ 86 h 112"/>
                <a:gd name="T12" fmla="*/ 54 w 173"/>
                <a:gd name="T13" fmla="*/ 75 h 112"/>
                <a:gd name="T14" fmla="*/ 75 w 173"/>
                <a:gd name="T15" fmla="*/ 0 h 112"/>
                <a:gd name="T16" fmla="*/ 100 w 173"/>
                <a:gd name="T17" fmla="*/ 0 h 112"/>
                <a:gd name="T18" fmla="*/ 118 w 173"/>
                <a:gd name="T19" fmla="*/ 75 h 112"/>
                <a:gd name="T20" fmla="*/ 121 w 173"/>
                <a:gd name="T21" fmla="*/ 86 h 112"/>
                <a:gd name="T22" fmla="*/ 121 w 173"/>
                <a:gd name="T23" fmla="*/ 86 h 112"/>
                <a:gd name="T24" fmla="*/ 125 w 173"/>
                <a:gd name="T25" fmla="*/ 75 h 112"/>
                <a:gd name="T26" fmla="*/ 143 w 173"/>
                <a:gd name="T27" fmla="*/ 0 h 112"/>
                <a:gd name="T28" fmla="*/ 172 w 173"/>
                <a:gd name="T29" fmla="*/ 0 h 112"/>
                <a:gd name="T30" fmla="*/ 139 w 173"/>
                <a:gd name="T31" fmla="*/ 111 h 112"/>
                <a:gd name="T32" fmla="*/ 107 w 173"/>
                <a:gd name="T33" fmla="*/ 111 h 112"/>
                <a:gd name="T34" fmla="*/ 89 w 173"/>
                <a:gd name="T35" fmla="*/ 50 h 112"/>
                <a:gd name="T36" fmla="*/ 86 w 173"/>
                <a:gd name="T37" fmla="*/ 36 h 112"/>
                <a:gd name="T38" fmla="*/ 86 w 173"/>
                <a:gd name="T39" fmla="*/ 36 h 112"/>
                <a:gd name="T40" fmla="*/ 82 w 173"/>
                <a:gd name="T41" fmla="*/ 50 h 112"/>
                <a:gd name="T42" fmla="*/ 64 w 173"/>
                <a:gd name="T43" fmla="*/ 111 h 112"/>
                <a:gd name="T44" fmla="*/ 32 w 173"/>
                <a:gd name="T45" fmla="*/ 111 h 112"/>
                <a:gd name="T46" fmla="*/ 0 w 173"/>
                <a:gd name="T4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3" h="112">
                  <a:moveTo>
                    <a:pt x="0" y="0"/>
                  </a:moveTo>
                  <a:lnTo>
                    <a:pt x="0" y="0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46" y="75"/>
                    <a:pt x="46" y="75"/>
                    <a:pt x="46" y="75"/>
                  </a:cubicBezTo>
                  <a:cubicBezTo>
                    <a:pt x="50" y="79"/>
                    <a:pt x="50" y="86"/>
                    <a:pt x="50" y="86"/>
                  </a:cubicBezTo>
                  <a:lnTo>
                    <a:pt x="50" y="86"/>
                  </a:lnTo>
                  <a:cubicBezTo>
                    <a:pt x="50" y="86"/>
                    <a:pt x="50" y="79"/>
                    <a:pt x="54" y="75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1" y="79"/>
                    <a:pt x="121" y="86"/>
                    <a:pt x="121" y="86"/>
                  </a:cubicBezTo>
                  <a:lnTo>
                    <a:pt x="121" y="86"/>
                  </a:lnTo>
                  <a:cubicBezTo>
                    <a:pt x="121" y="86"/>
                    <a:pt x="121" y="79"/>
                    <a:pt x="125" y="75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6" y="43"/>
                    <a:pt x="86" y="36"/>
                    <a:pt x="86" y="36"/>
                  </a:cubicBezTo>
                  <a:lnTo>
                    <a:pt x="86" y="36"/>
                  </a:lnTo>
                  <a:cubicBezTo>
                    <a:pt x="86" y="36"/>
                    <a:pt x="86" y="43"/>
                    <a:pt x="82" y="50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32" y="111"/>
                    <a:pt x="32" y="111"/>
                    <a:pt x="32" y="111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736"/>
            <p:cNvSpPr>
              <a:spLocks noChangeArrowheads="1"/>
            </p:cNvSpPr>
            <p:nvPr/>
          </p:nvSpPr>
          <p:spPr bwMode="auto">
            <a:xfrm>
              <a:off x="5214284" y="4174752"/>
              <a:ext cx="61913" cy="39688"/>
            </a:xfrm>
            <a:custGeom>
              <a:avLst/>
              <a:gdLst>
                <a:gd name="T0" fmla="*/ 0 w 172"/>
                <a:gd name="T1" fmla="*/ 0 h 112"/>
                <a:gd name="T2" fmla="*/ 0 w 172"/>
                <a:gd name="T3" fmla="*/ 0 h 112"/>
                <a:gd name="T4" fmla="*/ 28 w 172"/>
                <a:gd name="T5" fmla="*/ 0 h 112"/>
                <a:gd name="T6" fmla="*/ 50 w 172"/>
                <a:gd name="T7" fmla="*/ 75 h 112"/>
                <a:gd name="T8" fmla="*/ 50 w 172"/>
                <a:gd name="T9" fmla="*/ 86 h 112"/>
                <a:gd name="T10" fmla="*/ 50 w 172"/>
                <a:gd name="T11" fmla="*/ 86 h 112"/>
                <a:gd name="T12" fmla="*/ 53 w 172"/>
                <a:gd name="T13" fmla="*/ 75 h 112"/>
                <a:gd name="T14" fmla="*/ 75 w 172"/>
                <a:gd name="T15" fmla="*/ 0 h 112"/>
                <a:gd name="T16" fmla="*/ 100 w 172"/>
                <a:gd name="T17" fmla="*/ 0 h 112"/>
                <a:gd name="T18" fmla="*/ 118 w 172"/>
                <a:gd name="T19" fmla="*/ 75 h 112"/>
                <a:gd name="T20" fmla="*/ 121 w 172"/>
                <a:gd name="T21" fmla="*/ 86 h 112"/>
                <a:gd name="T22" fmla="*/ 121 w 172"/>
                <a:gd name="T23" fmla="*/ 86 h 112"/>
                <a:gd name="T24" fmla="*/ 125 w 172"/>
                <a:gd name="T25" fmla="*/ 75 h 112"/>
                <a:gd name="T26" fmla="*/ 143 w 172"/>
                <a:gd name="T27" fmla="*/ 0 h 112"/>
                <a:gd name="T28" fmla="*/ 171 w 172"/>
                <a:gd name="T29" fmla="*/ 0 h 112"/>
                <a:gd name="T30" fmla="*/ 139 w 172"/>
                <a:gd name="T31" fmla="*/ 111 h 112"/>
                <a:gd name="T32" fmla="*/ 107 w 172"/>
                <a:gd name="T33" fmla="*/ 111 h 112"/>
                <a:gd name="T34" fmla="*/ 89 w 172"/>
                <a:gd name="T35" fmla="*/ 50 h 112"/>
                <a:gd name="T36" fmla="*/ 85 w 172"/>
                <a:gd name="T37" fmla="*/ 36 h 112"/>
                <a:gd name="T38" fmla="*/ 85 w 172"/>
                <a:gd name="T39" fmla="*/ 36 h 112"/>
                <a:gd name="T40" fmla="*/ 82 w 172"/>
                <a:gd name="T41" fmla="*/ 50 h 112"/>
                <a:gd name="T42" fmla="*/ 64 w 172"/>
                <a:gd name="T43" fmla="*/ 111 h 112"/>
                <a:gd name="T44" fmla="*/ 32 w 172"/>
                <a:gd name="T45" fmla="*/ 111 h 112"/>
                <a:gd name="T46" fmla="*/ 0 w 172"/>
                <a:gd name="T4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2" h="112">
                  <a:moveTo>
                    <a:pt x="0" y="0"/>
                  </a:moveTo>
                  <a:lnTo>
                    <a:pt x="0" y="0"/>
                  </a:lnTo>
                  <a:cubicBezTo>
                    <a:pt x="28" y="0"/>
                    <a:pt x="28" y="0"/>
                    <a:pt x="28" y="0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9"/>
                    <a:pt x="50" y="86"/>
                    <a:pt x="50" y="86"/>
                  </a:cubicBezTo>
                  <a:lnTo>
                    <a:pt x="50" y="86"/>
                  </a:lnTo>
                  <a:cubicBezTo>
                    <a:pt x="50" y="86"/>
                    <a:pt x="53" y="79"/>
                    <a:pt x="53" y="75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1" y="79"/>
                    <a:pt x="121" y="86"/>
                    <a:pt x="121" y="86"/>
                  </a:cubicBezTo>
                  <a:lnTo>
                    <a:pt x="121" y="86"/>
                  </a:lnTo>
                  <a:cubicBezTo>
                    <a:pt x="121" y="86"/>
                    <a:pt x="121" y="79"/>
                    <a:pt x="125" y="75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71" y="0"/>
                    <a:pt x="171" y="0"/>
                    <a:pt x="171" y="0"/>
                  </a:cubicBezTo>
                  <a:cubicBezTo>
                    <a:pt x="139" y="111"/>
                    <a:pt x="139" y="111"/>
                    <a:pt x="139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89" y="50"/>
                    <a:pt x="89" y="50"/>
                    <a:pt x="89" y="50"/>
                  </a:cubicBezTo>
                  <a:cubicBezTo>
                    <a:pt x="89" y="43"/>
                    <a:pt x="85" y="36"/>
                    <a:pt x="85" y="36"/>
                  </a:cubicBezTo>
                  <a:lnTo>
                    <a:pt x="85" y="36"/>
                  </a:lnTo>
                  <a:cubicBezTo>
                    <a:pt x="85" y="36"/>
                    <a:pt x="85" y="43"/>
                    <a:pt x="82" y="50"/>
                  </a:cubicBezTo>
                  <a:cubicBezTo>
                    <a:pt x="64" y="111"/>
                    <a:pt x="64" y="111"/>
                    <a:pt x="64" y="111"/>
                  </a:cubicBezTo>
                  <a:cubicBezTo>
                    <a:pt x="32" y="111"/>
                    <a:pt x="32" y="111"/>
                    <a:pt x="32" y="111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737"/>
            <p:cNvSpPr>
              <a:spLocks noChangeArrowheads="1"/>
            </p:cNvSpPr>
            <p:nvPr/>
          </p:nvSpPr>
          <p:spPr bwMode="auto">
            <a:xfrm>
              <a:off x="5277784" y="4174752"/>
              <a:ext cx="61913" cy="39688"/>
            </a:xfrm>
            <a:custGeom>
              <a:avLst/>
              <a:gdLst>
                <a:gd name="T0" fmla="*/ 0 w 173"/>
                <a:gd name="T1" fmla="*/ 0 h 112"/>
                <a:gd name="T2" fmla="*/ 0 w 173"/>
                <a:gd name="T3" fmla="*/ 0 h 112"/>
                <a:gd name="T4" fmla="*/ 29 w 173"/>
                <a:gd name="T5" fmla="*/ 0 h 112"/>
                <a:gd name="T6" fmla="*/ 50 w 173"/>
                <a:gd name="T7" fmla="*/ 75 h 112"/>
                <a:gd name="T8" fmla="*/ 50 w 173"/>
                <a:gd name="T9" fmla="*/ 86 h 112"/>
                <a:gd name="T10" fmla="*/ 50 w 173"/>
                <a:gd name="T11" fmla="*/ 86 h 112"/>
                <a:gd name="T12" fmla="*/ 54 w 173"/>
                <a:gd name="T13" fmla="*/ 75 h 112"/>
                <a:gd name="T14" fmla="*/ 75 w 173"/>
                <a:gd name="T15" fmla="*/ 0 h 112"/>
                <a:gd name="T16" fmla="*/ 100 w 173"/>
                <a:gd name="T17" fmla="*/ 0 h 112"/>
                <a:gd name="T18" fmla="*/ 118 w 173"/>
                <a:gd name="T19" fmla="*/ 75 h 112"/>
                <a:gd name="T20" fmla="*/ 122 w 173"/>
                <a:gd name="T21" fmla="*/ 86 h 112"/>
                <a:gd name="T22" fmla="*/ 122 w 173"/>
                <a:gd name="T23" fmla="*/ 86 h 112"/>
                <a:gd name="T24" fmla="*/ 125 w 173"/>
                <a:gd name="T25" fmla="*/ 75 h 112"/>
                <a:gd name="T26" fmla="*/ 143 w 173"/>
                <a:gd name="T27" fmla="*/ 0 h 112"/>
                <a:gd name="T28" fmla="*/ 172 w 173"/>
                <a:gd name="T29" fmla="*/ 0 h 112"/>
                <a:gd name="T30" fmla="*/ 140 w 173"/>
                <a:gd name="T31" fmla="*/ 111 h 112"/>
                <a:gd name="T32" fmla="*/ 107 w 173"/>
                <a:gd name="T33" fmla="*/ 111 h 112"/>
                <a:gd name="T34" fmla="*/ 90 w 173"/>
                <a:gd name="T35" fmla="*/ 50 h 112"/>
                <a:gd name="T36" fmla="*/ 86 w 173"/>
                <a:gd name="T37" fmla="*/ 36 h 112"/>
                <a:gd name="T38" fmla="*/ 86 w 173"/>
                <a:gd name="T39" fmla="*/ 36 h 112"/>
                <a:gd name="T40" fmla="*/ 82 w 173"/>
                <a:gd name="T41" fmla="*/ 50 h 112"/>
                <a:gd name="T42" fmla="*/ 65 w 173"/>
                <a:gd name="T43" fmla="*/ 111 h 112"/>
                <a:gd name="T44" fmla="*/ 32 w 173"/>
                <a:gd name="T45" fmla="*/ 111 h 112"/>
                <a:gd name="T46" fmla="*/ 0 w 173"/>
                <a:gd name="T47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73" h="112">
                  <a:moveTo>
                    <a:pt x="0" y="0"/>
                  </a:moveTo>
                  <a:lnTo>
                    <a:pt x="0" y="0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50" y="75"/>
                    <a:pt x="50" y="75"/>
                    <a:pt x="50" y="75"/>
                  </a:cubicBezTo>
                  <a:cubicBezTo>
                    <a:pt x="50" y="79"/>
                    <a:pt x="50" y="86"/>
                    <a:pt x="50" y="86"/>
                  </a:cubicBezTo>
                  <a:lnTo>
                    <a:pt x="50" y="86"/>
                  </a:lnTo>
                  <a:cubicBezTo>
                    <a:pt x="50" y="86"/>
                    <a:pt x="54" y="79"/>
                    <a:pt x="54" y="75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22" y="79"/>
                    <a:pt x="122" y="86"/>
                    <a:pt x="122" y="86"/>
                  </a:cubicBezTo>
                  <a:lnTo>
                    <a:pt x="122" y="86"/>
                  </a:lnTo>
                  <a:cubicBezTo>
                    <a:pt x="122" y="86"/>
                    <a:pt x="122" y="79"/>
                    <a:pt x="125" y="75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40" y="111"/>
                    <a:pt x="140" y="111"/>
                    <a:pt x="140" y="111"/>
                  </a:cubicBezTo>
                  <a:cubicBezTo>
                    <a:pt x="107" y="111"/>
                    <a:pt x="107" y="111"/>
                    <a:pt x="107" y="111"/>
                  </a:cubicBezTo>
                  <a:cubicBezTo>
                    <a:pt x="90" y="50"/>
                    <a:pt x="90" y="50"/>
                    <a:pt x="90" y="50"/>
                  </a:cubicBezTo>
                  <a:cubicBezTo>
                    <a:pt x="90" y="43"/>
                    <a:pt x="86" y="36"/>
                    <a:pt x="86" y="36"/>
                  </a:cubicBezTo>
                  <a:lnTo>
                    <a:pt x="86" y="36"/>
                  </a:lnTo>
                  <a:cubicBezTo>
                    <a:pt x="86" y="36"/>
                    <a:pt x="86" y="43"/>
                    <a:pt x="82" y="50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32" y="111"/>
                    <a:pt x="32" y="111"/>
                    <a:pt x="32" y="111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7" name="Group 306"/>
          <p:cNvGrpSpPr/>
          <p:nvPr/>
        </p:nvGrpSpPr>
        <p:grpSpPr>
          <a:xfrm>
            <a:off x="5930076" y="1681394"/>
            <a:ext cx="265112" cy="349250"/>
            <a:chOff x="5927259" y="1696846"/>
            <a:chExt cx="265112" cy="349250"/>
          </a:xfrm>
        </p:grpSpPr>
        <p:sp>
          <p:nvSpPr>
            <p:cNvPr id="308" name="Freeform 738"/>
            <p:cNvSpPr>
              <a:spLocks noChangeArrowheads="1"/>
            </p:cNvSpPr>
            <p:nvPr/>
          </p:nvSpPr>
          <p:spPr bwMode="auto">
            <a:xfrm>
              <a:off x="5927259" y="1763521"/>
              <a:ext cx="265112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739"/>
            <p:cNvSpPr>
              <a:spLocks noChangeArrowheads="1"/>
            </p:cNvSpPr>
            <p:nvPr/>
          </p:nvSpPr>
          <p:spPr bwMode="auto">
            <a:xfrm>
              <a:off x="5927259" y="1763521"/>
              <a:ext cx="265112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740"/>
            <p:cNvSpPr>
              <a:spLocks noChangeArrowheads="1"/>
            </p:cNvSpPr>
            <p:nvPr/>
          </p:nvSpPr>
          <p:spPr bwMode="auto">
            <a:xfrm>
              <a:off x="6059021" y="1771458"/>
              <a:ext cx="115888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741"/>
            <p:cNvSpPr>
              <a:spLocks noChangeArrowheads="1"/>
            </p:cNvSpPr>
            <p:nvPr/>
          </p:nvSpPr>
          <p:spPr bwMode="auto">
            <a:xfrm>
              <a:off x="6059021" y="1771458"/>
              <a:ext cx="115888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742"/>
            <p:cNvSpPr>
              <a:spLocks noChangeArrowheads="1"/>
            </p:cNvSpPr>
            <p:nvPr/>
          </p:nvSpPr>
          <p:spPr bwMode="auto">
            <a:xfrm>
              <a:off x="5927259" y="1696846"/>
              <a:ext cx="265112" cy="347662"/>
            </a:xfrm>
            <a:custGeom>
              <a:avLst/>
              <a:gdLst>
                <a:gd name="T0" fmla="*/ 287 w 738"/>
                <a:gd name="T1" fmla="*/ 965 h 966"/>
                <a:gd name="T2" fmla="*/ 0 w 738"/>
                <a:gd name="T3" fmla="*/ 182 h 966"/>
                <a:gd name="T4" fmla="*/ 446 w 738"/>
                <a:gd name="T5" fmla="*/ 526 h 966"/>
                <a:gd name="T6" fmla="*/ 287 w 738"/>
                <a:gd name="T7" fmla="*/ 965 h 966"/>
                <a:gd name="T8" fmla="*/ 94 w 738"/>
                <a:gd name="T9" fmla="*/ 227 h 966"/>
                <a:gd name="T10" fmla="*/ 333 w 738"/>
                <a:gd name="T11" fmla="*/ 859 h 966"/>
                <a:gd name="T12" fmla="*/ 401 w 738"/>
                <a:gd name="T13" fmla="*/ 511 h 966"/>
                <a:gd name="T14" fmla="*/ 94 w 738"/>
                <a:gd name="T15" fmla="*/ 227 h 966"/>
                <a:gd name="T16" fmla="*/ 113 w 738"/>
                <a:gd name="T17" fmla="*/ 95 h 966"/>
                <a:gd name="T18" fmla="*/ 140 w 738"/>
                <a:gd name="T19" fmla="*/ 121 h 966"/>
                <a:gd name="T20" fmla="*/ 113 w 738"/>
                <a:gd name="T21" fmla="*/ 95 h 966"/>
                <a:gd name="T22" fmla="*/ 227 w 738"/>
                <a:gd name="T23" fmla="*/ 0 h 966"/>
                <a:gd name="T24" fmla="*/ 261 w 738"/>
                <a:gd name="T25" fmla="*/ 38 h 966"/>
                <a:gd name="T26" fmla="*/ 193 w 738"/>
                <a:gd name="T27" fmla="*/ 64 h 966"/>
                <a:gd name="T28" fmla="*/ 265 w 738"/>
                <a:gd name="T29" fmla="*/ 87 h 966"/>
                <a:gd name="T30" fmla="*/ 227 w 738"/>
                <a:gd name="T31" fmla="*/ 125 h 966"/>
                <a:gd name="T32" fmla="*/ 227 w 738"/>
                <a:gd name="T33" fmla="*/ 0 h 966"/>
                <a:gd name="T34" fmla="*/ 355 w 738"/>
                <a:gd name="T35" fmla="*/ 0 h 966"/>
                <a:gd name="T36" fmla="*/ 355 w 738"/>
                <a:gd name="T37" fmla="*/ 125 h 966"/>
                <a:gd name="T38" fmla="*/ 355 w 738"/>
                <a:gd name="T39" fmla="*/ 0 h 966"/>
                <a:gd name="T40" fmla="*/ 355 w 738"/>
                <a:gd name="T41" fmla="*/ 102 h 966"/>
                <a:gd name="T42" fmla="*/ 355 w 738"/>
                <a:gd name="T43" fmla="*/ 27 h 966"/>
                <a:gd name="T44" fmla="*/ 355 w 738"/>
                <a:gd name="T45" fmla="*/ 102 h 966"/>
                <a:gd name="T46" fmla="*/ 442 w 738"/>
                <a:gd name="T47" fmla="*/ 4 h 966"/>
                <a:gd name="T48" fmla="*/ 469 w 738"/>
                <a:gd name="T49" fmla="*/ 19 h 966"/>
                <a:gd name="T50" fmla="*/ 469 w 738"/>
                <a:gd name="T51" fmla="*/ 27 h 966"/>
                <a:gd name="T52" fmla="*/ 544 w 738"/>
                <a:gd name="T53" fmla="*/ 27 h 966"/>
                <a:gd name="T54" fmla="*/ 582 w 738"/>
                <a:gd name="T55" fmla="*/ 0 h 966"/>
                <a:gd name="T56" fmla="*/ 624 w 738"/>
                <a:gd name="T57" fmla="*/ 121 h 966"/>
                <a:gd name="T58" fmla="*/ 593 w 738"/>
                <a:gd name="T59" fmla="*/ 53 h 966"/>
                <a:gd name="T60" fmla="*/ 548 w 738"/>
                <a:gd name="T61" fmla="*/ 57 h 966"/>
                <a:gd name="T62" fmla="*/ 548 w 738"/>
                <a:gd name="T63" fmla="*/ 121 h 966"/>
                <a:gd name="T64" fmla="*/ 518 w 738"/>
                <a:gd name="T65" fmla="*/ 53 h 966"/>
                <a:gd name="T66" fmla="*/ 472 w 738"/>
                <a:gd name="T67" fmla="*/ 57 h 966"/>
                <a:gd name="T68" fmla="*/ 472 w 738"/>
                <a:gd name="T69" fmla="*/ 121 h 966"/>
                <a:gd name="T70" fmla="*/ 442 w 738"/>
                <a:gd name="T71" fmla="*/ 4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8" h="966">
                  <a:moveTo>
                    <a:pt x="287" y="965"/>
                  </a:moveTo>
                  <a:lnTo>
                    <a:pt x="287" y="965"/>
                  </a:lnTo>
                  <a:cubicBezTo>
                    <a:pt x="287" y="526"/>
                    <a:pt x="287" y="526"/>
                    <a:pt x="287" y="52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37" y="182"/>
                    <a:pt x="737" y="182"/>
                    <a:pt x="737" y="182"/>
                  </a:cubicBezTo>
                  <a:cubicBezTo>
                    <a:pt x="446" y="526"/>
                    <a:pt x="446" y="526"/>
                    <a:pt x="446" y="526"/>
                  </a:cubicBezTo>
                  <a:cubicBezTo>
                    <a:pt x="446" y="806"/>
                    <a:pt x="446" y="806"/>
                    <a:pt x="446" y="806"/>
                  </a:cubicBezTo>
                  <a:lnTo>
                    <a:pt x="287" y="965"/>
                  </a:lnTo>
                  <a:close/>
                  <a:moveTo>
                    <a:pt x="94" y="227"/>
                  </a:moveTo>
                  <a:lnTo>
                    <a:pt x="94" y="227"/>
                  </a:lnTo>
                  <a:cubicBezTo>
                    <a:pt x="333" y="511"/>
                    <a:pt x="333" y="511"/>
                    <a:pt x="333" y="511"/>
                  </a:cubicBezTo>
                  <a:cubicBezTo>
                    <a:pt x="333" y="859"/>
                    <a:pt x="333" y="859"/>
                    <a:pt x="333" y="859"/>
                  </a:cubicBezTo>
                  <a:cubicBezTo>
                    <a:pt x="401" y="787"/>
                    <a:pt x="401" y="787"/>
                    <a:pt x="401" y="787"/>
                  </a:cubicBezTo>
                  <a:cubicBezTo>
                    <a:pt x="401" y="511"/>
                    <a:pt x="401" y="511"/>
                    <a:pt x="401" y="511"/>
                  </a:cubicBezTo>
                  <a:cubicBezTo>
                    <a:pt x="639" y="227"/>
                    <a:pt x="639" y="227"/>
                    <a:pt x="639" y="227"/>
                  </a:cubicBezTo>
                  <a:lnTo>
                    <a:pt x="94" y="227"/>
                  </a:lnTo>
                  <a:close/>
                  <a:moveTo>
                    <a:pt x="113" y="95"/>
                  </a:moveTo>
                  <a:lnTo>
                    <a:pt x="113" y="95"/>
                  </a:lnTo>
                  <a:cubicBezTo>
                    <a:pt x="140" y="95"/>
                    <a:pt x="140" y="95"/>
                    <a:pt x="140" y="95"/>
                  </a:cubicBezTo>
                  <a:cubicBezTo>
                    <a:pt x="140" y="121"/>
                    <a:pt x="140" y="121"/>
                    <a:pt x="140" y="121"/>
                  </a:cubicBezTo>
                  <a:cubicBezTo>
                    <a:pt x="113" y="121"/>
                    <a:pt x="113" y="121"/>
                    <a:pt x="113" y="121"/>
                  </a:cubicBezTo>
                  <a:lnTo>
                    <a:pt x="113" y="95"/>
                  </a:lnTo>
                  <a:close/>
                  <a:moveTo>
                    <a:pt x="227" y="0"/>
                  </a:moveTo>
                  <a:lnTo>
                    <a:pt x="227" y="0"/>
                  </a:lnTo>
                  <a:cubicBezTo>
                    <a:pt x="257" y="0"/>
                    <a:pt x="272" y="19"/>
                    <a:pt x="272" y="19"/>
                  </a:cubicBezTo>
                  <a:cubicBezTo>
                    <a:pt x="261" y="38"/>
                    <a:pt x="261" y="38"/>
                    <a:pt x="261" y="38"/>
                  </a:cubicBezTo>
                  <a:cubicBezTo>
                    <a:pt x="261" y="38"/>
                    <a:pt x="249" y="27"/>
                    <a:pt x="230" y="27"/>
                  </a:cubicBezTo>
                  <a:cubicBezTo>
                    <a:pt x="208" y="27"/>
                    <a:pt x="193" y="42"/>
                    <a:pt x="193" y="64"/>
                  </a:cubicBezTo>
                  <a:cubicBezTo>
                    <a:pt x="193" y="83"/>
                    <a:pt x="208" y="102"/>
                    <a:pt x="230" y="102"/>
                  </a:cubicBezTo>
                  <a:cubicBezTo>
                    <a:pt x="249" y="102"/>
                    <a:pt x="265" y="87"/>
                    <a:pt x="265" y="87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61" y="125"/>
                    <a:pt x="227" y="125"/>
                  </a:cubicBezTo>
                  <a:cubicBezTo>
                    <a:pt x="189" y="125"/>
                    <a:pt x="163" y="98"/>
                    <a:pt x="163" y="64"/>
                  </a:cubicBezTo>
                  <a:cubicBezTo>
                    <a:pt x="163" y="30"/>
                    <a:pt x="189" y="0"/>
                    <a:pt x="227" y="0"/>
                  </a:cubicBezTo>
                  <a:close/>
                  <a:moveTo>
                    <a:pt x="355" y="0"/>
                  </a:moveTo>
                  <a:lnTo>
                    <a:pt x="355" y="0"/>
                  </a:lnTo>
                  <a:cubicBezTo>
                    <a:pt x="389" y="0"/>
                    <a:pt x="420" y="27"/>
                    <a:pt x="420" y="64"/>
                  </a:cubicBezTo>
                  <a:cubicBezTo>
                    <a:pt x="420" y="98"/>
                    <a:pt x="389" y="125"/>
                    <a:pt x="355" y="125"/>
                  </a:cubicBezTo>
                  <a:cubicBezTo>
                    <a:pt x="317" y="125"/>
                    <a:pt x="291" y="98"/>
                    <a:pt x="291" y="64"/>
                  </a:cubicBezTo>
                  <a:cubicBezTo>
                    <a:pt x="291" y="27"/>
                    <a:pt x="317" y="0"/>
                    <a:pt x="355" y="0"/>
                  </a:cubicBezTo>
                  <a:close/>
                  <a:moveTo>
                    <a:pt x="355" y="102"/>
                  </a:moveTo>
                  <a:lnTo>
                    <a:pt x="355" y="102"/>
                  </a:lnTo>
                  <a:cubicBezTo>
                    <a:pt x="374" y="102"/>
                    <a:pt x="389" y="87"/>
                    <a:pt x="389" y="64"/>
                  </a:cubicBezTo>
                  <a:cubicBezTo>
                    <a:pt x="389" y="42"/>
                    <a:pt x="374" y="27"/>
                    <a:pt x="355" y="27"/>
                  </a:cubicBezTo>
                  <a:cubicBezTo>
                    <a:pt x="336" y="27"/>
                    <a:pt x="317" y="42"/>
                    <a:pt x="317" y="64"/>
                  </a:cubicBezTo>
                  <a:cubicBezTo>
                    <a:pt x="317" y="87"/>
                    <a:pt x="336" y="102"/>
                    <a:pt x="355" y="102"/>
                  </a:cubicBezTo>
                  <a:close/>
                  <a:moveTo>
                    <a:pt x="442" y="4"/>
                  </a:moveTo>
                  <a:lnTo>
                    <a:pt x="442" y="4"/>
                  </a:lnTo>
                  <a:cubicBezTo>
                    <a:pt x="469" y="4"/>
                    <a:pt x="469" y="4"/>
                    <a:pt x="469" y="4"/>
                  </a:cubicBezTo>
                  <a:cubicBezTo>
                    <a:pt x="469" y="19"/>
                    <a:pt x="469" y="19"/>
                    <a:pt x="469" y="19"/>
                  </a:cubicBezTo>
                  <a:cubicBezTo>
                    <a:pt x="469" y="23"/>
                    <a:pt x="469" y="27"/>
                    <a:pt x="469" y="27"/>
                  </a:cubicBezTo>
                  <a:lnTo>
                    <a:pt x="469" y="27"/>
                  </a:lnTo>
                  <a:cubicBezTo>
                    <a:pt x="476" y="15"/>
                    <a:pt x="491" y="0"/>
                    <a:pt x="510" y="0"/>
                  </a:cubicBezTo>
                  <a:cubicBezTo>
                    <a:pt x="525" y="0"/>
                    <a:pt x="537" y="11"/>
                    <a:pt x="544" y="27"/>
                  </a:cubicBezTo>
                  <a:lnTo>
                    <a:pt x="544" y="27"/>
                  </a:lnTo>
                  <a:cubicBezTo>
                    <a:pt x="552" y="15"/>
                    <a:pt x="567" y="0"/>
                    <a:pt x="582" y="0"/>
                  </a:cubicBezTo>
                  <a:cubicBezTo>
                    <a:pt x="608" y="0"/>
                    <a:pt x="624" y="15"/>
                    <a:pt x="624" y="45"/>
                  </a:cubicBezTo>
                  <a:cubicBezTo>
                    <a:pt x="624" y="121"/>
                    <a:pt x="624" y="121"/>
                    <a:pt x="624" y="121"/>
                  </a:cubicBezTo>
                  <a:cubicBezTo>
                    <a:pt x="593" y="121"/>
                    <a:pt x="593" y="121"/>
                    <a:pt x="593" y="121"/>
                  </a:cubicBezTo>
                  <a:cubicBezTo>
                    <a:pt x="593" y="53"/>
                    <a:pt x="593" y="53"/>
                    <a:pt x="593" y="53"/>
                  </a:cubicBezTo>
                  <a:cubicBezTo>
                    <a:pt x="593" y="38"/>
                    <a:pt x="590" y="30"/>
                    <a:pt x="578" y="30"/>
                  </a:cubicBezTo>
                  <a:cubicBezTo>
                    <a:pt x="563" y="30"/>
                    <a:pt x="552" y="42"/>
                    <a:pt x="548" y="57"/>
                  </a:cubicBezTo>
                  <a:cubicBezTo>
                    <a:pt x="548" y="61"/>
                    <a:pt x="548" y="64"/>
                    <a:pt x="548" y="72"/>
                  </a:cubicBezTo>
                  <a:cubicBezTo>
                    <a:pt x="548" y="121"/>
                    <a:pt x="548" y="121"/>
                    <a:pt x="548" y="121"/>
                  </a:cubicBezTo>
                  <a:cubicBezTo>
                    <a:pt x="518" y="121"/>
                    <a:pt x="518" y="121"/>
                    <a:pt x="518" y="121"/>
                  </a:cubicBezTo>
                  <a:cubicBezTo>
                    <a:pt x="518" y="53"/>
                    <a:pt x="518" y="53"/>
                    <a:pt x="518" y="53"/>
                  </a:cubicBezTo>
                  <a:cubicBezTo>
                    <a:pt x="518" y="38"/>
                    <a:pt x="514" y="30"/>
                    <a:pt x="503" y="30"/>
                  </a:cubicBezTo>
                  <a:cubicBezTo>
                    <a:pt x="487" y="30"/>
                    <a:pt x="476" y="42"/>
                    <a:pt x="472" y="57"/>
                  </a:cubicBezTo>
                  <a:cubicBezTo>
                    <a:pt x="472" y="61"/>
                    <a:pt x="472" y="64"/>
                    <a:pt x="472" y="72"/>
                  </a:cubicBezTo>
                  <a:cubicBezTo>
                    <a:pt x="472" y="121"/>
                    <a:pt x="472" y="121"/>
                    <a:pt x="472" y="121"/>
                  </a:cubicBezTo>
                  <a:cubicBezTo>
                    <a:pt x="442" y="121"/>
                    <a:pt x="442" y="121"/>
                    <a:pt x="442" y="121"/>
                  </a:cubicBezTo>
                  <a:lnTo>
                    <a:pt x="442" y="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3" name="Group 312"/>
          <p:cNvGrpSpPr/>
          <p:nvPr/>
        </p:nvGrpSpPr>
        <p:grpSpPr>
          <a:xfrm>
            <a:off x="5930076" y="2288899"/>
            <a:ext cx="265113" cy="347662"/>
            <a:chOff x="5909796" y="2269098"/>
            <a:chExt cx="265113" cy="347662"/>
          </a:xfrm>
        </p:grpSpPr>
        <p:sp>
          <p:nvSpPr>
            <p:cNvPr id="314" name="Freeform 743"/>
            <p:cNvSpPr>
              <a:spLocks noChangeArrowheads="1"/>
            </p:cNvSpPr>
            <p:nvPr/>
          </p:nvSpPr>
          <p:spPr bwMode="auto">
            <a:xfrm>
              <a:off x="5909796" y="2334185"/>
              <a:ext cx="265113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744"/>
            <p:cNvSpPr>
              <a:spLocks noChangeArrowheads="1"/>
            </p:cNvSpPr>
            <p:nvPr/>
          </p:nvSpPr>
          <p:spPr bwMode="auto">
            <a:xfrm>
              <a:off x="5909796" y="2334185"/>
              <a:ext cx="265113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745"/>
            <p:cNvSpPr>
              <a:spLocks noChangeArrowheads="1"/>
            </p:cNvSpPr>
            <p:nvPr/>
          </p:nvSpPr>
          <p:spPr bwMode="auto">
            <a:xfrm>
              <a:off x="6043146" y="2342123"/>
              <a:ext cx="115888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746"/>
            <p:cNvSpPr>
              <a:spLocks noChangeArrowheads="1"/>
            </p:cNvSpPr>
            <p:nvPr/>
          </p:nvSpPr>
          <p:spPr bwMode="auto">
            <a:xfrm>
              <a:off x="6043146" y="2342123"/>
              <a:ext cx="115888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747"/>
            <p:cNvSpPr>
              <a:spLocks noChangeArrowheads="1"/>
            </p:cNvSpPr>
            <p:nvPr/>
          </p:nvSpPr>
          <p:spPr bwMode="auto">
            <a:xfrm>
              <a:off x="5909796" y="2269098"/>
              <a:ext cx="265113" cy="347662"/>
            </a:xfrm>
            <a:custGeom>
              <a:avLst/>
              <a:gdLst>
                <a:gd name="T0" fmla="*/ 287 w 738"/>
                <a:gd name="T1" fmla="*/ 965 h 966"/>
                <a:gd name="T2" fmla="*/ 0 w 738"/>
                <a:gd name="T3" fmla="*/ 182 h 966"/>
                <a:gd name="T4" fmla="*/ 446 w 738"/>
                <a:gd name="T5" fmla="*/ 526 h 966"/>
                <a:gd name="T6" fmla="*/ 287 w 738"/>
                <a:gd name="T7" fmla="*/ 965 h 966"/>
                <a:gd name="T8" fmla="*/ 94 w 738"/>
                <a:gd name="T9" fmla="*/ 227 h 966"/>
                <a:gd name="T10" fmla="*/ 333 w 738"/>
                <a:gd name="T11" fmla="*/ 859 h 966"/>
                <a:gd name="T12" fmla="*/ 401 w 738"/>
                <a:gd name="T13" fmla="*/ 511 h 966"/>
                <a:gd name="T14" fmla="*/ 94 w 738"/>
                <a:gd name="T15" fmla="*/ 227 h 966"/>
                <a:gd name="T16" fmla="*/ 113 w 738"/>
                <a:gd name="T17" fmla="*/ 95 h 966"/>
                <a:gd name="T18" fmla="*/ 140 w 738"/>
                <a:gd name="T19" fmla="*/ 121 h 966"/>
                <a:gd name="T20" fmla="*/ 113 w 738"/>
                <a:gd name="T21" fmla="*/ 95 h 966"/>
                <a:gd name="T22" fmla="*/ 227 w 738"/>
                <a:gd name="T23" fmla="*/ 0 h 966"/>
                <a:gd name="T24" fmla="*/ 261 w 738"/>
                <a:gd name="T25" fmla="*/ 38 h 966"/>
                <a:gd name="T26" fmla="*/ 193 w 738"/>
                <a:gd name="T27" fmla="*/ 64 h 966"/>
                <a:gd name="T28" fmla="*/ 265 w 738"/>
                <a:gd name="T29" fmla="*/ 87 h 966"/>
                <a:gd name="T30" fmla="*/ 227 w 738"/>
                <a:gd name="T31" fmla="*/ 125 h 966"/>
                <a:gd name="T32" fmla="*/ 227 w 738"/>
                <a:gd name="T33" fmla="*/ 0 h 966"/>
                <a:gd name="T34" fmla="*/ 355 w 738"/>
                <a:gd name="T35" fmla="*/ 0 h 966"/>
                <a:gd name="T36" fmla="*/ 355 w 738"/>
                <a:gd name="T37" fmla="*/ 125 h 966"/>
                <a:gd name="T38" fmla="*/ 355 w 738"/>
                <a:gd name="T39" fmla="*/ 0 h 966"/>
                <a:gd name="T40" fmla="*/ 355 w 738"/>
                <a:gd name="T41" fmla="*/ 102 h 966"/>
                <a:gd name="T42" fmla="*/ 355 w 738"/>
                <a:gd name="T43" fmla="*/ 27 h 966"/>
                <a:gd name="T44" fmla="*/ 355 w 738"/>
                <a:gd name="T45" fmla="*/ 102 h 966"/>
                <a:gd name="T46" fmla="*/ 442 w 738"/>
                <a:gd name="T47" fmla="*/ 4 h 966"/>
                <a:gd name="T48" fmla="*/ 469 w 738"/>
                <a:gd name="T49" fmla="*/ 19 h 966"/>
                <a:gd name="T50" fmla="*/ 469 w 738"/>
                <a:gd name="T51" fmla="*/ 27 h 966"/>
                <a:gd name="T52" fmla="*/ 544 w 738"/>
                <a:gd name="T53" fmla="*/ 27 h 966"/>
                <a:gd name="T54" fmla="*/ 582 w 738"/>
                <a:gd name="T55" fmla="*/ 0 h 966"/>
                <a:gd name="T56" fmla="*/ 624 w 738"/>
                <a:gd name="T57" fmla="*/ 121 h 966"/>
                <a:gd name="T58" fmla="*/ 593 w 738"/>
                <a:gd name="T59" fmla="*/ 53 h 966"/>
                <a:gd name="T60" fmla="*/ 548 w 738"/>
                <a:gd name="T61" fmla="*/ 57 h 966"/>
                <a:gd name="T62" fmla="*/ 548 w 738"/>
                <a:gd name="T63" fmla="*/ 121 h 966"/>
                <a:gd name="T64" fmla="*/ 518 w 738"/>
                <a:gd name="T65" fmla="*/ 53 h 966"/>
                <a:gd name="T66" fmla="*/ 472 w 738"/>
                <a:gd name="T67" fmla="*/ 57 h 966"/>
                <a:gd name="T68" fmla="*/ 472 w 738"/>
                <a:gd name="T69" fmla="*/ 121 h 966"/>
                <a:gd name="T70" fmla="*/ 442 w 738"/>
                <a:gd name="T71" fmla="*/ 4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8" h="966">
                  <a:moveTo>
                    <a:pt x="287" y="965"/>
                  </a:moveTo>
                  <a:lnTo>
                    <a:pt x="287" y="965"/>
                  </a:lnTo>
                  <a:cubicBezTo>
                    <a:pt x="287" y="526"/>
                    <a:pt x="287" y="526"/>
                    <a:pt x="287" y="52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37" y="182"/>
                    <a:pt x="737" y="182"/>
                    <a:pt x="737" y="182"/>
                  </a:cubicBezTo>
                  <a:cubicBezTo>
                    <a:pt x="446" y="526"/>
                    <a:pt x="446" y="526"/>
                    <a:pt x="446" y="526"/>
                  </a:cubicBezTo>
                  <a:cubicBezTo>
                    <a:pt x="446" y="806"/>
                    <a:pt x="446" y="806"/>
                    <a:pt x="446" y="806"/>
                  </a:cubicBezTo>
                  <a:lnTo>
                    <a:pt x="287" y="965"/>
                  </a:lnTo>
                  <a:close/>
                  <a:moveTo>
                    <a:pt x="94" y="227"/>
                  </a:moveTo>
                  <a:lnTo>
                    <a:pt x="94" y="227"/>
                  </a:lnTo>
                  <a:cubicBezTo>
                    <a:pt x="333" y="511"/>
                    <a:pt x="333" y="511"/>
                    <a:pt x="333" y="511"/>
                  </a:cubicBezTo>
                  <a:cubicBezTo>
                    <a:pt x="333" y="859"/>
                    <a:pt x="333" y="859"/>
                    <a:pt x="333" y="859"/>
                  </a:cubicBezTo>
                  <a:cubicBezTo>
                    <a:pt x="401" y="787"/>
                    <a:pt x="401" y="787"/>
                    <a:pt x="401" y="787"/>
                  </a:cubicBezTo>
                  <a:cubicBezTo>
                    <a:pt x="401" y="511"/>
                    <a:pt x="401" y="511"/>
                    <a:pt x="401" y="511"/>
                  </a:cubicBezTo>
                  <a:cubicBezTo>
                    <a:pt x="639" y="227"/>
                    <a:pt x="639" y="227"/>
                    <a:pt x="639" y="227"/>
                  </a:cubicBezTo>
                  <a:lnTo>
                    <a:pt x="94" y="227"/>
                  </a:lnTo>
                  <a:close/>
                  <a:moveTo>
                    <a:pt x="113" y="95"/>
                  </a:moveTo>
                  <a:lnTo>
                    <a:pt x="113" y="95"/>
                  </a:lnTo>
                  <a:cubicBezTo>
                    <a:pt x="140" y="95"/>
                    <a:pt x="140" y="95"/>
                    <a:pt x="140" y="95"/>
                  </a:cubicBezTo>
                  <a:cubicBezTo>
                    <a:pt x="140" y="121"/>
                    <a:pt x="140" y="121"/>
                    <a:pt x="140" y="121"/>
                  </a:cubicBezTo>
                  <a:cubicBezTo>
                    <a:pt x="113" y="121"/>
                    <a:pt x="113" y="121"/>
                    <a:pt x="113" y="121"/>
                  </a:cubicBezTo>
                  <a:lnTo>
                    <a:pt x="113" y="95"/>
                  </a:lnTo>
                  <a:close/>
                  <a:moveTo>
                    <a:pt x="227" y="0"/>
                  </a:moveTo>
                  <a:lnTo>
                    <a:pt x="227" y="0"/>
                  </a:lnTo>
                  <a:cubicBezTo>
                    <a:pt x="257" y="0"/>
                    <a:pt x="272" y="19"/>
                    <a:pt x="272" y="19"/>
                  </a:cubicBezTo>
                  <a:cubicBezTo>
                    <a:pt x="261" y="38"/>
                    <a:pt x="261" y="38"/>
                    <a:pt x="261" y="38"/>
                  </a:cubicBezTo>
                  <a:cubicBezTo>
                    <a:pt x="261" y="38"/>
                    <a:pt x="249" y="27"/>
                    <a:pt x="230" y="27"/>
                  </a:cubicBezTo>
                  <a:cubicBezTo>
                    <a:pt x="208" y="27"/>
                    <a:pt x="193" y="42"/>
                    <a:pt x="193" y="64"/>
                  </a:cubicBezTo>
                  <a:cubicBezTo>
                    <a:pt x="193" y="83"/>
                    <a:pt x="208" y="102"/>
                    <a:pt x="230" y="102"/>
                  </a:cubicBezTo>
                  <a:cubicBezTo>
                    <a:pt x="249" y="102"/>
                    <a:pt x="265" y="87"/>
                    <a:pt x="265" y="87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61" y="125"/>
                    <a:pt x="227" y="125"/>
                  </a:cubicBezTo>
                  <a:cubicBezTo>
                    <a:pt x="189" y="125"/>
                    <a:pt x="163" y="98"/>
                    <a:pt x="163" y="64"/>
                  </a:cubicBezTo>
                  <a:cubicBezTo>
                    <a:pt x="163" y="30"/>
                    <a:pt x="189" y="0"/>
                    <a:pt x="227" y="0"/>
                  </a:cubicBezTo>
                  <a:close/>
                  <a:moveTo>
                    <a:pt x="355" y="0"/>
                  </a:moveTo>
                  <a:lnTo>
                    <a:pt x="355" y="0"/>
                  </a:lnTo>
                  <a:cubicBezTo>
                    <a:pt x="389" y="0"/>
                    <a:pt x="420" y="27"/>
                    <a:pt x="420" y="64"/>
                  </a:cubicBezTo>
                  <a:cubicBezTo>
                    <a:pt x="420" y="98"/>
                    <a:pt x="389" y="125"/>
                    <a:pt x="355" y="125"/>
                  </a:cubicBezTo>
                  <a:cubicBezTo>
                    <a:pt x="317" y="125"/>
                    <a:pt x="291" y="98"/>
                    <a:pt x="291" y="64"/>
                  </a:cubicBezTo>
                  <a:cubicBezTo>
                    <a:pt x="291" y="27"/>
                    <a:pt x="317" y="0"/>
                    <a:pt x="355" y="0"/>
                  </a:cubicBezTo>
                  <a:close/>
                  <a:moveTo>
                    <a:pt x="355" y="102"/>
                  </a:moveTo>
                  <a:lnTo>
                    <a:pt x="355" y="102"/>
                  </a:lnTo>
                  <a:cubicBezTo>
                    <a:pt x="374" y="102"/>
                    <a:pt x="389" y="87"/>
                    <a:pt x="389" y="64"/>
                  </a:cubicBezTo>
                  <a:cubicBezTo>
                    <a:pt x="389" y="42"/>
                    <a:pt x="374" y="27"/>
                    <a:pt x="355" y="27"/>
                  </a:cubicBezTo>
                  <a:cubicBezTo>
                    <a:pt x="336" y="27"/>
                    <a:pt x="317" y="42"/>
                    <a:pt x="317" y="64"/>
                  </a:cubicBezTo>
                  <a:cubicBezTo>
                    <a:pt x="317" y="87"/>
                    <a:pt x="336" y="102"/>
                    <a:pt x="355" y="102"/>
                  </a:cubicBezTo>
                  <a:close/>
                  <a:moveTo>
                    <a:pt x="442" y="4"/>
                  </a:moveTo>
                  <a:lnTo>
                    <a:pt x="442" y="4"/>
                  </a:lnTo>
                  <a:cubicBezTo>
                    <a:pt x="469" y="4"/>
                    <a:pt x="469" y="4"/>
                    <a:pt x="469" y="4"/>
                  </a:cubicBezTo>
                  <a:cubicBezTo>
                    <a:pt x="469" y="19"/>
                    <a:pt x="469" y="19"/>
                    <a:pt x="469" y="19"/>
                  </a:cubicBezTo>
                  <a:cubicBezTo>
                    <a:pt x="469" y="23"/>
                    <a:pt x="469" y="27"/>
                    <a:pt x="469" y="27"/>
                  </a:cubicBezTo>
                  <a:lnTo>
                    <a:pt x="469" y="27"/>
                  </a:lnTo>
                  <a:cubicBezTo>
                    <a:pt x="476" y="15"/>
                    <a:pt x="491" y="0"/>
                    <a:pt x="510" y="0"/>
                  </a:cubicBezTo>
                  <a:cubicBezTo>
                    <a:pt x="525" y="0"/>
                    <a:pt x="537" y="11"/>
                    <a:pt x="544" y="27"/>
                  </a:cubicBezTo>
                  <a:lnTo>
                    <a:pt x="544" y="27"/>
                  </a:lnTo>
                  <a:cubicBezTo>
                    <a:pt x="552" y="15"/>
                    <a:pt x="567" y="0"/>
                    <a:pt x="582" y="0"/>
                  </a:cubicBezTo>
                  <a:cubicBezTo>
                    <a:pt x="608" y="0"/>
                    <a:pt x="624" y="15"/>
                    <a:pt x="624" y="45"/>
                  </a:cubicBezTo>
                  <a:cubicBezTo>
                    <a:pt x="624" y="121"/>
                    <a:pt x="624" y="121"/>
                    <a:pt x="624" y="121"/>
                  </a:cubicBezTo>
                  <a:cubicBezTo>
                    <a:pt x="593" y="121"/>
                    <a:pt x="593" y="121"/>
                    <a:pt x="593" y="121"/>
                  </a:cubicBezTo>
                  <a:cubicBezTo>
                    <a:pt x="593" y="53"/>
                    <a:pt x="593" y="53"/>
                    <a:pt x="593" y="53"/>
                  </a:cubicBezTo>
                  <a:cubicBezTo>
                    <a:pt x="593" y="38"/>
                    <a:pt x="590" y="30"/>
                    <a:pt x="578" y="30"/>
                  </a:cubicBezTo>
                  <a:cubicBezTo>
                    <a:pt x="563" y="30"/>
                    <a:pt x="552" y="42"/>
                    <a:pt x="548" y="57"/>
                  </a:cubicBezTo>
                  <a:cubicBezTo>
                    <a:pt x="548" y="61"/>
                    <a:pt x="548" y="64"/>
                    <a:pt x="548" y="72"/>
                  </a:cubicBezTo>
                  <a:cubicBezTo>
                    <a:pt x="548" y="121"/>
                    <a:pt x="548" y="121"/>
                    <a:pt x="548" y="121"/>
                  </a:cubicBezTo>
                  <a:cubicBezTo>
                    <a:pt x="518" y="121"/>
                    <a:pt x="518" y="121"/>
                    <a:pt x="518" y="121"/>
                  </a:cubicBezTo>
                  <a:cubicBezTo>
                    <a:pt x="518" y="53"/>
                    <a:pt x="518" y="53"/>
                    <a:pt x="518" y="53"/>
                  </a:cubicBezTo>
                  <a:cubicBezTo>
                    <a:pt x="518" y="38"/>
                    <a:pt x="514" y="30"/>
                    <a:pt x="503" y="30"/>
                  </a:cubicBezTo>
                  <a:cubicBezTo>
                    <a:pt x="487" y="30"/>
                    <a:pt x="476" y="42"/>
                    <a:pt x="472" y="57"/>
                  </a:cubicBezTo>
                  <a:cubicBezTo>
                    <a:pt x="472" y="61"/>
                    <a:pt x="472" y="64"/>
                    <a:pt x="472" y="72"/>
                  </a:cubicBezTo>
                  <a:cubicBezTo>
                    <a:pt x="472" y="121"/>
                    <a:pt x="472" y="121"/>
                    <a:pt x="472" y="121"/>
                  </a:cubicBezTo>
                  <a:cubicBezTo>
                    <a:pt x="442" y="121"/>
                    <a:pt x="442" y="121"/>
                    <a:pt x="442" y="121"/>
                  </a:cubicBezTo>
                  <a:lnTo>
                    <a:pt x="44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9" name="Group 318"/>
          <p:cNvGrpSpPr/>
          <p:nvPr/>
        </p:nvGrpSpPr>
        <p:grpSpPr>
          <a:xfrm>
            <a:off x="5930076" y="2923595"/>
            <a:ext cx="265112" cy="347663"/>
            <a:chOff x="5905034" y="2935938"/>
            <a:chExt cx="265112" cy="347663"/>
          </a:xfrm>
        </p:grpSpPr>
        <p:sp>
          <p:nvSpPr>
            <p:cNvPr id="320" name="Freeform 748"/>
            <p:cNvSpPr>
              <a:spLocks noChangeArrowheads="1"/>
            </p:cNvSpPr>
            <p:nvPr/>
          </p:nvSpPr>
          <p:spPr bwMode="auto">
            <a:xfrm>
              <a:off x="5905034" y="3001026"/>
              <a:ext cx="265112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749"/>
            <p:cNvSpPr>
              <a:spLocks noChangeArrowheads="1"/>
            </p:cNvSpPr>
            <p:nvPr/>
          </p:nvSpPr>
          <p:spPr bwMode="auto">
            <a:xfrm>
              <a:off x="5905034" y="3001026"/>
              <a:ext cx="265112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750"/>
            <p:cNvSpPr>
              <a:spLocks noChangeArrowheads="1"/>
            </p:cNvSpPr>
            <p:nvPr/>
          </p:nvSpPr>
          <p:spPr bwMode="auto">
            <a:xfrm>
              <a:off x="6036796" y="3008963"/>
              <a:ext cx="115888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751"/>
            <p:cNvSpPr>
              <a:spLocks noChangeArrowheads="1"/>
            </p:cNvSpPr>
            <p:nvPr/>
          </p:nvSpPr>
          <p:spPr bwMode="auto">
            <a:xfrm>
              <a:off x="6036796" y="3008963"/>
              <a:ext cx="115888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752"/>
            <p:cNvSpPr>
              <a:spLocks noChangeArrowheads="1"/>
            </p:cNvSpPr>
            <p:nvPr/>
          </p:nvSpPr>
          <p:spPr bwMode="auto">
            <a:xfrm>
              <a:off x="5905034" y="2935938"/>
              <a:ext cx="265112" cy="347663"/>
            </a:xfrm>
            <a:custGeom>
              <a:avLst/>
              <a:gdLst>
                <a:gd name="T0" fmla="*/ 287 w 738"/>
                <a:gd name="T1" fmla="*/ 965 h 966"/>
                <a:gd name="T2" fmla="*/ 0 w 738"/>
                <a:gd name="T3" fmla="*/ 182 h 966"/>
                <a:gd name="T4" fmla="*/ 446 w 738"/>
                <a:gd name="T5" fmla="*/ 526 h 966"/>
                <a:gd name="T6" fmla="*/ 287 w 738"/>
                <a:gd name="T7" fmla="*/ 965 h 966"/>
                <a:gd name="T8" fmla="*/ 94 w 738"/>
                <a:gd name="T9" fmla="*/ 227 h 966"/>
                <a:gd name="T10" fmla="*/ 333 w 738"/>
                <a:gd name="T11" fmla="*/ 859 h 966"/>
                <a:gd name="T12" fmla="*/ 401 w 738"/>
                <a:gd name="T13" fmla="*/ 511 h 966"/>
                <a:gd name="T14" fmla="*/ 94 w 738"/>
                <a:gd name="T15" fmla="*/ 227 h 966"/>
                <a:gd name="T16" fmla="*/ 113 w 738"/>
                <a:gd name="T17" fmla="*/ 95 h 966"/>
                <a:gd name="T18" fmla="*/ 140 w 738"/>
                <a:gd name="T19" fmla="*/ 121 h 966"/>
                <a:gd name="T20" fmla="*/ 113 w 738"/>
                <a:gd name="T21" fmla="*/ 95 h 966"/>
                <a:gd name="T22" fmla="*/ 227 w 738"/>
                <a:gd name="T23" fmla="*/ 0 h 966"/>
                <a:gd name="T24" fmla="*/ 261 w 738"/>
                <a:gd name="T25" fmla="*/ 38 h 966"/>
                <a:gd name="T26" fmla="*/ 193 w 738"/>
                <a:gd name="T27" fmla="*/ 64 h 966"/>
                <a:gd name="T28" fmla="*/ 265 w 738"/>
                <a:gd name="T29" fmla="*/ 87 h 966"/>
                <a:gd name="T30" fmla="*/ 227 w 738"/>
                <a:gd name="T31" fmla="*/ 125 h 966"/>
                <a:gd name="T32" fmla="*/ 227 w 738"/>
                <a:gd name="T33" fmla="*/ 0 h 966"/>
                <a:gd name="T34" fmla="*/ 355 w 738"/>
                <a:gd name="T35" fmla="*/ 0 h 966"/>
                <a:gd name="T36" fmla="*/ 355 w 738"/>
                <a:gd name="T37" fmla="*/ 125 h 966"/>
                <a:gd name="T38" fmla="*/ 355 w 738"/>
                <a:gd name="T39" fmla="*/ 0 h 966"/>
                <a:gd name="T40" fmla="*/ 355 w 738"/>
                <a:gd name="T41" fmla="*/ 102 h 966"/>
                <a:gd name="T42" fmla="*/ 355 w 738"/>
                <a:gd name="T43" fmla="*/ 27 h 966"/>
                <a:gd name="T44" fmla="*/ 355 w 738"/>
                <a:gd name="T45" fmla="*/ 102 h 966"/>
                <a:gd name="T46" fmla="*/ 442 w 738"/>
                <a:gd name="T47" fmla="*/ 4 h 966"/>
                <a:gd name="T48" fmla="*/ 469 w 738"/>
                <a:gd name="T49" fmla="*/ 19 h 966"/>
                <a:gd name="T50" fmla="*/ 469 w 738"/>
                <a:gd name="T51" fmla="*/ 27 h 966"/>
                <a:gd name="T52" fmla="*/ 544 w 738"/>
                <a:gd name="T53" fmla="*/ 27 h 966"/>
                <a:gd name="T54" fmla="*/ 582 w 738"/>
                <a:gd name="T55" fmla="*/ 0 h 966"/>
                <a:gd name="T56" fmla="*/ 624 w 738"/>
                <a:gd name="T57" fmla="*/ 121 h 966"/>
                <a:gd name="T58" fmla="*/ 593 w 738"/>
                <a:gd name="T59" fmla="*/ 53 h 966"/>
                <a:gd name="T60" fmla="*/ 548 w 738"/>
                <a:gd name="T61" fmla="*/ 57 h 966"/>
                <a:gd name="T62" fmla="*/ 548 w 738"/>
                <a:gd name="T63" fmla="*/ 121 h 966"/>
                <a:gd name="T64" fmla="*/ 518 w 738"/>
                <a:gd name="T65" fmla="*/ 53 h 966"/>
                <a:gd name="T66" fmla="*/ 472 w 738"/>
                <a:gd name="T67" fmla="*/ 57 h 966"/>
                <a:gd name="T68" fmla="*/ 472 w 738"/>
                <a:gd name="T69" fmla="*/ 121 h 966"/>
                <a:gd name="T70" fmla="*/ 442 w 738"/>
                <a:gd name="T71" fmla="*/ 4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8" h="966">
                  <a:moveTo>
                    <a:pt x="287" y="965"/>
                  </a:moveTo>
                  <a:lnTo>
                    <a:pt x="287" y="965"/>
                  </a:lnTo>
                  <a:cubicBezTo>
                    <a:pt x="287" y="526"/>
                    <a:pt x="287" y="526"/>
                    <a:pt x="287" y="526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737" y="182"/>
                    <a:pt x="737" y="182"/>
                    <a:pt x="737" y="182"/>
                  </a:cubicBezTo>
                  <a:cubicBezTo>
                    <a:pt x="446" y="526"/>
                    <a:pt x="446" y="526"/>
                    <a:pt x="446" y="526"/>
                  </a:cubicBezTo>
                  <a:cubicBezTo>
                    <a:pt x="446" y="806"/>
                    <a:pt x="446" y="806"/>
                    <a:pt x="446" y="806"/>
                  </a:cubicBezTo>
                  <a:lnTo>
                    <a:pt x="287" y="965"/>
                  </a:lnTo>
                  <a:close/>
                  <a:moveTo>
                    <a:pt x="94" y="227"/>
                  </a:moveTo>
                  <a:lnTo>
                    <a:pt x="94" y="227"/>
                  </a:lnTo>
                  <a:cubicBezTo>
                    <a:pt x="333" y="511"/>
                    <a:pt x="333" y="511"/>
                    <a:pt x="333" y="511"/>
                  </a:cubicBezTo>
                  <a:cubicBezTo>
                    <a:pt x="333" y="859"/>
                    <a:pt x="333" y="859"/>
                    <a:pt x="333" y="859"/>
                  </a:cubicBezTo>
                  <a:cubicBezTo>
                    <a:pt x="401" y="787"/>
                    <a:pt x="401" y="787"/>
                    <a:pt x="401" y="787"/>
                  </a:cubicBezTo>
                  <a:cubicBezTo>
                    <a:pt x="401" y="511"/>
                    <a:pt x="401" y="511"/>
                    <a:pt x="401" y="511"/>
                  </a:cubicBezTo>
                  <a:cubicBezTo>
                    <a:pt x="639" y="227"/>
                    <a:pt x="639" y="227"/>
                    <a:pt x="639" y="227"/>
                  </a:cubicBezTo>
                  <a:lnTo>
                    <a:pt x="94" y="227"/>
                  </a:lnTo>
                  <a:close/>
                  <a:moveTo>
                    <a:pt x="113" y="95"/>
                  </a:moveTo>
                  <a:lnTo>
                    <a:pt x="113" y="95"/>
                  </a:lnTo>
                  <a:cubicBezTo>
                    <a:pt x="140" y="95"/>
                    <a:pt x="140" y="95"/>
                    <a:pt x="140" y="95"/>
                  </a:cubicBezTo>
                  <a:cubicBezTo>
                    <a:pt x="140" y="121"/>
                    <a:pt x="140" y="121"/>
                    <a:pt x="140" y="121"/>
                  </a:cubicBezTo>
                  <a:cubicBezTo>
                    <a:pt x="113" y="121"/>
                    <a:pt x="113" y="121"/>
                    <a:pt x="113" y="121"/>
                  </a:cubicBezTo>
                  <a:lnTo>
                    <a:pt x="113" y="95"/>
                  </a:lnTo>
                  <a:close/>
                  <a:moveTo>
                    <a:pt x="227" y="0"/>
                  </a:moveTo>
                  <a:lnTo>
                    <a:pt x="227" y="0"/>
                  </a:lnTo>
                  <a:cubicBezTo>
                    <a:pt x="257" y="0"/>
                    <a:pt x="272" y="19"/>
                    <a:pt x="272" y="19"/>
                  </a:cubicBezTo>
                  <a:cubicBezTo>
                    <a:pt x="261" y="38"/>
                    <a:pt x="261" y="38"/>
                    <a:pt x="261" y="38"/>
                  </a:cubicBezTo>
                  <a:cubicBezTo>
                    <a:pt x="261" y="38"/>
                    <a:pt x="249" y="27"/>
                    <a:pt x="230" y="27"/>
                  </a:cubicBezTo>
                  <a:cubicBezTo>
                    <a:pt x="208" y="27"/>
                    <a:pt x="193" y="42"/>
                    <a:pt x="193" y="64"/>
                  </a:cubicBezTo>
                  <a:cubicBezTo>
                    <a:pt x="193" y="83"/>
                    <a:pt x="208" y="102"/>
                    <a:pt x="230" y="102"/>
                  </a:cubicBezTo>
                  <a:cubicBezTo>
                    <a:pt x="249" y="102"/>
                    <a:pt x="265" y="87"/>
                    <a:pt x="265" y="87"/>
                  </a:cubicBezTo>
                  <a:cubicBezTo>
                    <a:pt x="276" y="106"/>
                    <a:pt x="276" y="106"/>
                    <a:pt x="276" y="106"/>
                  </a:cubicBezTo>
                  <a:cubicBezTo>
                    <a:pt x="276" y="106"/>
                    <a:pt x="261" y="125"/>
                    <a:pt x="227" y="125"/>
                  </a:cubicBezTo>
                  <a:cubicBezTo>
                    <a:pt x="189" y="125"/>
                    <a:pt x="163" y="98"/>
                    <a:pt x="163" y="64"/>
                  </a:cubicBezTo>
                  <a:cubicBezTo>
                    <a:pt x="163" y="30"/>
                    <a:pt x="189" y="0"/>
                    <a:pt x="227" y="0"/>
                  </a:cubicBezTo>
                  <a:close/>
                  <a:moveTo>
                    <a:pt x="355" y="0"/>
                  </a:moveTo>
                  <a:lnTo>
                    <a:pt x="355" y="0"/>
                  </a:lnTo>
                  <a:cubicBezTo>
                    <a:pt x="389" y="0"/>
                    <a:pt x="420" y="27"/>
                    <a:pt x="420" y="64"/>
                  </a:cubicBezTo>
                  <a:cubicBezTo>
                    <a:pt x="420" y="98"/>
                    <a:pt x="389" y="125"/>
                    <a:pt x="355" y="125"/>
                  </a:cubicBezTo>
                  <a:cubicBezTo>
                    <a:pt x="317" y="125"/>
                    <a:pt x="291" y="98"/>
                    <a:pt x="291" y="64"/>
                  </a:cubicBezTo>
                  <a:cubicBezTo>
                    <a:pt x="291" y="27"/>
                    <a:pt x="317" y="0"/>
                    <a:pt x="355" y="0"/>
                  </a:cubicBezTo>
                  <a:close/>
                  <a:moveTo>
                    <a:pt x="355" y="102"/>
                  </a:moveTo>
                  <a:lnTo>
                    <a:pt x="355" y="102"/>
                  </a:lnTo>
                  <a:cubicBezTo>
                    <a:pt x="374" y="102"/>
                    <a:pt x="389" y="87"/>
                    <a:pt x="389" y="64"/>
                  </a:cubicBezTo>
                  <a:cubicBezTo>
                    <a:pt x="389" y="42"/>
                    <a:pt x="374" y="27"/>
                    <a:pt x="355" y="27"/>
                  </a:cubicBezTo>
                  <a:cubicBezTo>
                    <a:pt x="336" y="27"/>
                    <a:pt x="317" y="42"/>
                    <a:pt x="317" y="64"/>
                  </a:cubicBezTo>
                  <a:cubicBezTo>
                    <a:pt x="317" y="87"/>
                    <a:pt x="336" y="102"/>
                    <a:pt x="355" y="102"/>
                  </a:cubicBezTo>
                  <a:close/>
                  <a:moveTo>
                    <a:pt x="442" y="4"/>
                  </a:moveTo>
                  <a:lnTo>
                    <a:pt x="442" y="4"/>
                  </a:lnTo>
                  <a:cubicBezTo>
                    <a:pt x="469" y="4"/>
                    <a:pt x="469" y="4"/>
                    <a:pt x="469" y="4"/>
                  </a:cubicBezTo>
                  <a:cubicBezTo>
                    <a:pt x="469" y="19"/>
                    <a:pt x="469" y="19"/>
                    <a:pt x="469" y="19"/>
                  </a:cubicBezTo>
                  <a:cubicBezTo>
                    <a:pt x="469" y="23"/>
                    <a:pt x="469" y="27"/>
                    <a:pt x="469" y="27"/>
                  </a:cubicBezTo>
                  <a:lnTo>
                    <a:pt x="469" y="27"/>
                  </a:lnTo>
                  <a:cubicBezTo>
                    <a:pt x="476" y="15"/>
                    <a:pt x="491" y="0"/>
                    <a:pt x="510" y="0"/>
                  </a:cubicBezTo>
                  <a:cubicBezTo>
                    <a:pt x="525" y="0"/>
                    <a:pt x="537" y="11"/>
                    <a:pt x="544" y="27"/>
                  </a:cubicBezTo>
                  <a:lnTo>
                    <a:pt x="544" y="27"/>
                  </a:lnTo>
                  <a:cubicBezTo>
                    <a:pt x="552" y="15"/>
                    <a:pt x="567" y="0"/>
                    <a:pt x="582" y="0"/>
                  </a:cubicBezTo>
                  <a:cubicBezTo>
                    <a:pt x="608" y="0"/>
                    <a:pt x="624" y="15"/>
                    <a:pt x="624" y="45"/>
                  </a:cubicBezTo>
                  <a:cubicBezTo>
                    <a:pt x="624" y="121"/>
                    <a:pt x="624" y="121"/>
                    <a:pt x="624" y="121"/>
                  </a:cubicBezTo>
                  <a:cubicBezTo>
                    <a:pt x="593" y="121"/>
                    <a:pt x="593" y="121"/>
                    <a:pt x="593" y="121"/>
                  </a:cubicBezTo>
                  <a:cubicBezTo>
                    <a:pt x="593" y="53"/>
                    <a:pt x="593" y="53"/>
                    <a:pt x="593" y="53"/>
                  </a:cubicBezTo>
                  <a:cubicBezTo>
                    <a:pt x="593" y="38"/>
                    <a:pt x="590" y="30"/>
                    <a:pt x="578" y="30"/>
                  </a:cubicBezTo>
                  <a:cubicBezTo>
                    <a:pt x="563" y="30"/>
                    <a:pt x="552" y="42"/>
                    <a:pt x="548" y="57"/>
                  </a:cubicBezTo>
                  <a:cubicBezTo>
                    <a:pt x="548" y="61"/>
                    <a:pt x="548" y="64"/>
                    <a:pt x="548" y="72"/>
                  </a:cubicBezTo>
                  <a:cubicBezTo>
                    <a:pt x="548" y="121"/>
                    <a:pt x="548" y="121"/>
                    <a:pt x="548" y="121"/>
                  </a:cubicBezTo>
                  <a:cubicBezTo>
                    <a:pt x="518" y="121"/>
                    <a:pt x="518" y="121"/>
                    <a:pt x="518" y="121"/>
                  </a:cubicBezTo>
                  <a:cubicBezTo>
                    <a:pt x="518" y="53"/>
                    <a:pt x="518" y="53"/>
                    <a:pt x="518" y="53"/>
                  </a:cubicBezTo>
                  <a:cubicBezTo>
                    <a:pt x="518" y="38"/>
                    <a:pt x="514" y="30"/>
                    <a:pt x="503" y="30"/>
                  </a:cubicBezTo>
                  <a:cubicBezTo>
                    <a:pt x="487" y="30"/>
                    <a:pt x="476" y="42"/>
                    <a:pt x="472" y="57"/>
                  </a:cubicBezTo>
                  <a:cubicBezTo>
                    <a:pt x="472" y="61"/>
                    <a:pt x="472" y="64"/>
                    <a:pt x="472" y="72"/>
                  </a:cubicBezTo>
                  <a:cubicBezTo>
                    <a:pt x="472" y="121"/>
                    <a:pt x="472" y="121"/>
                    <a:pt x="472" y="121"/>
                  </a:cubicBezTo>
                  <a:cubicBezTo>
                    <a:pt x="442" y="121"/>
                    <a:pt x="442" y="121"/>
                    <a:pt x="442" y="121"/>
                  </a:cubicBezTo>
                  <a:lnTo>
                    <a:pt x="442" y="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5" name="Group 324"/>
          <p:cNvGrpSpPr/>
          <p:nvPr/>
        </p:nvGrpSpPr>
        <p:grpSpPr>
          <a:xfrm>
            <a:off x="5930076" y="3521341"/>
            <a:ext cx="265113" cy="347663"/>
            <a:chOff x="5900271" y="3561789"/>
            <a:chExt cx="265113" cy="347663"/>
          </a:xfrm>
        </p:grpSpPr>
        <p:sp>
          <p:nvSpPr>
            <p:cNvPr id="326" name="Freeform 753"/>
            <p:cNvSpPr>
              <a:spLocks noChangeArrowheads="1"/>
            </p:cNvSpPr>
            <p:nvPr/>
          </p:nvSpPr>
          <p:spPr bwMode="auto">
            <a:xfrm>
              <a:off x="5900271" y="3626877"/>
              <a:ext cx="265113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754"/>
            <p:cNvSpPr>
              <a:spLocks noChangeArrowheads="1"/>
            </p:cNvSpPr>
            <p:nvPr/>
          </p:nvSpPr>
          <p:spPr bwMode="auto">
            <a:xfrm>
              <a:off x="5900271" y="3626877"/>
              <a:ext cx="265113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8" name="Freeform 755"/>
            <p:cNvSpPr>
              <a:spLocks noChangeArrowheads="1"/>
            </p:cNvSpPr>
            <p:nvPr/>
          </p:nvSpPr>
          <p:spPr bwMode="auto">
            <a:xfrm>
              <a:off x="6032034" y="3634814"/>
              <a:ext cx="115887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9" name="Freeform 756"/>
            <p:cNvSpPr>
              <a:spLocks noChangeArrowheads="1"/>
            </p:cNvSpPr>
            <p:nvPr/>
          </p:nvSpPr>
          <p:spPr bwMode="auto">
            <a:xfrm>
              <a:off x="6032034" y="3634814"/>
              <a:ext cx="115887" cy="234950"/>
            </a:xfrm>
            <a:custGeom>
              <a:avLst/>
              <a:gdLst>
                <a:gd name="T0" fmla="*/ 321 w 322"/>
                <a:gd name="T1" fmla="*/ 0 h 652"/>
                <a:gd name="T2" fmla="*/ 0 w 322"/>
                <a:gd name="T3" fmla="*/ 0 h 652"/>
                <a:gd name="T4" fmla="*/ 0 w 322"/>
                <a:gd name="T5" fmla="*/ 651 h 652"/>
                <a:gd name="T6" fmla="*/ 56 w 322"/>
                <a:gd name="T7" fmla="*/ 591 h 652"/>
                <a:gd name="T8" fmla="*/ 56 w 322"/>
                <a:gd name="T9" fmla="*/ 314 h 652"/>
                <a:gd name="T10" fmla="*/ 321 w 322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2" h="652">
                  <a:moveTo>
                    <a:pt x="321" y="0"/>
                  </a:moveTo>
                  <a:lnTo>
                    <a:pt x="0" y="0"/>
                  </a:lnTo>
                  <a:lnTo>
                    <a:pt x="0" y="651"/>
                  </a:lnTo>
                  <a:lnTo>
                    <a:pt x="56" y="591"/>
                  </a:lnTo>
                  <a:lnTo>
                    <a:pt x="56" y="314"/>
                  </a:lnTo>
                  <a:lnTo>
                    <a:pt x="321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757"/>
            <p:cNvSpPr>
              <a:spLocks noChangeArrowheads="1"/>
            </p:cNvSpPr>
            <p:nvPr/>
          </p:nvSpPr>
          <p:spPr bwMode="auto">
            <a:xfrm>
              <a:off x="5900271" y="3626877"/>
              <a:ext cx="265113" cy="282575"/>
            </a:xfrm>
            <a:custGeom>
              <a:avLst/>
              <a:gdLst>
                <a:gd name="T0" fmla="*/ 287 w 738"/>
                <a:gd name="T1" fmla="*/ 783 h 784"/>
                <a:gd name="T2" fmla="*/ 287 w 738"/>
                <a:gd name="T3" fmla="*/ 344 h 784"/>
                <a:gd name="T4" fmla="*/ 0 w 738"/>
                <a:gd name="T5" fmla="*/ 0 h 784"/>
                <a:gd name="T6" fmla="*/ 737 w 738"/>
                <a:gd name="T7" fmla="*/ 0 h 784"/>
                <a:gd name="T8" fmla="*/ 446 w 738"/>
                <a:gd name="T9" fmla="*/ 344 h 784"/>
                <a:gd name="T10" fmla="*/ 446 w 738"/>
                <a:gd name="T11" fmla="*/ 624 h 784"/>
                <a:gd name="T12" fmla="*/ 287 w 738"/>
                <a:gd name="T13" fmla="*/ 783 h 784"/>
                <a:gd name="T14" fmla="*/ 94 w 738"/>
                <a:gd name="T15" fmla="*/ 45 h 784"/>
                <a:gd name="T16" fmla="*/ 333 w 738"/>
                <a:gd name="T17" fmla="*/ 329 h 784"/>
                <a:gd name="T18" fmla="*/ 333 w 738"/>
                <a:gd name="T19" fmla="*/ 677 h 784"/>
                <a:gd name="T20" fmla="*/ 401 w 738"/>
                <a:gd name="T21" fmla="*/ 605 h 784"/>
                <a:gd name="T22" fmla="*/ 401 w 738"/>
                <a:gd name="T23" fmla="*/ 329 h 784"/>
                <a:gd name="T24" fmla="*/ 639 w 738"/>
                <a:gd name="T25" fmla="*/ 45 h 784"/>
                <a:gd name="T26" fmla="*/ 94 w 738"/>
                <a:gd name="T27" fmla="*/ 45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8" h="784">
                  <a:moveTo>
                    <a:pt x="287" y="783"/>
                  </a:moveTo>
                  <a:lnTo>
                    <a:pt x="287" y="344"/>
                  </a:lnTo>
                  <a:lnTo>
                    <a:pt x="0" y="0"/>
                  </a:lnTo>
                  <a:lnTo>
                    <a:pt x="737" y="0"/>
                  </a:lnTo>
                  <a:lnTo>
                    <a:pt x="446" y="344"/>
                  </a:lnTo>
                  <a:lnTo>
                    <a:pt x="446" y="624"/>
                  </a:lnTo>
                  <a:lnTo>
                    <a:pt x="287" y="783"/>
                  </a:lnTo>
                  <a:close/>
                  <a:moveTo>
                    <a:pt x="94" y="45"/>
                  </a:moveTo>
                  <a:lnTo>
                    <a:pt x="333" y="329"/>
                  </a:lnTo>
                  <a:lnTo>
                    <a:pt x="333" y="677"/>
                  </a:lnTo>
                  <a:lnTo>
                    <a:pt x="401" y="605"/>
                  </a:lnTo>
                  <a:lnTo>
                    <a:pt x="401" y="329"/>
                  </a:lnTo>
                  <a:lnTo>
                    <a:pt x="639" y="45"/>
                  </a:lnTo>
                  <a:lnTo>
                    <a:pt x="94" y="4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758"/>
            <p:cNvSpPr>
              <a:spLocks noChangeArrowheads="1"/>
            </p:cNvSpPr>
            <p:nvPr/>
          </p:nvSpPr>
          <p:spPr bwMode="auto">
            <a:xfrm>
              <a:off x="5939959" y="3561789"/>
              <a:ext cx="184150" cy="46038"/>
            </a:xfrm>
            <a:custGeom>
              <a:avLst/>
              <a:gdLst>
                <a:gd name="T0" fmla="*/ 0 w 512"/>
                <a:gd name="T1" fmla="*/ 95 h 126"/>
                <a:gd name="T2" fmla="*/ 0 w 512"/>
                <a:gd name="T3" fmla="*/ 95 h 126"/>
                <a:gd name="T4" fmla="*/ 27 w 512"/>
                <a:gd name="T5" fmla="*/ 95 h 126"/>
                <a:gd name="T6" fmla="*/ 27 w 512"/>
                <a:gd name="T7" fmla="*/ 121 h 126"/>
                <a:gd name="T8" fmla="*/ 0 w 512"/>
                <a:gd name="T9" fmla="*/ 121 h 126"/>
                <a:gd name="T10" fmla="*/ 0 w 512"/>
                <a:gd name="T11" fmla="*/ 95 h 126"/>
                <a:gd name="T12" fmla="*/ 114 w 512"/>
                <a:gd name="T13" fmla="*/ 0 h 126"/>
                <a:gd name="T14" fmla="*/ 114 w 512"/>
                <a:gd name="T15" fmla="*/ 0 h 126"/>
                <a:gd name="T16" fmla="*/ 159 w 512"/>
                <a:gd name="T17" fmla="*/ 19 h 126"/>
                <a:gd name="T18" fmla="*/ 148 w 512"/>
                <a:gd name="T19" fmla="*/ 38 h 126"/>
                <a:gd name="T20" fmla="*/ 117 w 512"/>
                <a:gd name="T21" fmla="*/ 27 h 126"/>
                <a:gd name="T22" fmla="*/ 80 w 512"/>
                <a:gd name="T23" fmla="*/ 64 h 126"/>
                <a:gd name="T24" fmla="*/ 117 w 512"/>
                <a:gd name="T25" fmla="*/ 102 h 126"/>
                <a:gd name="T26" fmla="*/ 152 w 512"/>
                <a:gd name="T27" fmla="*/ 87 h 126"/>
                <a:gd name="T28" fmla="*/ 163 w 512"/>
                <a:gd name="T29" fmla="*/ 106 h 126"/>
                <a:gd name="T30" fmla="*/ 114 w 512"/>
                <a:gd name="T31" fmla="*/ 125 h 126"/>
                <a:gd name="T32" fmla="*/ 50 w 512"/>
                <a:gd name="T33" fmla="*/ 64 h 126"/>
                <a:gd name="T34" fmla="*/ 114 w 512"/>
                <a:gd name="T35" fmla="*/ 0 h 126"/>
                <a:gd name="T36" fmla="*/ 242 w 512"/>
                <a:gd name="T37" fmla="*/ 0 h 126"/>
                <a:gd name="T38" fmla="*/ 242 w 512"/>
                <a:gd name="T39" fmla="*/ 0 h 126"/>
                <a:gd name="T40" fmla="*/ 178 w 512"/>
                <a:gd name="T41" fmla="*/ 64 h 126"/>
                <a:gd name="T42" fmla="*/ 242 w 512"/>
                <a:gd name="T43" fmla="*/ 125 h 126"/>
                <a:gd name="T44" fmla="*/ 307 w 512"/>
                <a:gd name="T45" fmla="*/ 64 h 126"/>
                <a:gd name="T46" fmla="*/ 242 w 512"/>
                <a:gd name="T47" fmla="*/ 0 h 126"/>
                <a:gd name="T48" fmla="*/ 242 w 512"/>
                <a:gd name="T49" fmla="*/ 102 h 126"/>
                <a:gd name="T50" fmla="*/ 242 w 512"/>
                <a:gd name="T51" fmla="*/ 102 h 126"/>
                <a:gd name="T52" fmla="*/ 204 w 512"/>
                <a:gd name="T53" fmla="*/ 64 h 126"/>
                <a:gd name="T54" fmla="*/ 242 w 512"/>
                <a:gd name="T55" fmla="*/ 27 h 126"/>
                <a:gd name="T56" fmla="*/ 276 w 512"/>
                <a:gd name="T57" fmla="*/ 64 h 126"/>
                <a:gd name="T58" fmla="*/ 242 w 512"/>
                <a:gd name="T59" fmla="*/ 102 h 126"/>
                <a:gd name="T60" fmla="*/ 329 w 512"/>
                <a:gd name="T61" fmla="*/ 4 h 126"/>
                <a:gd name="T62" fmla="*/ 329 w 512"/>
                <a:gd name="T63" fmla="*/ 4 h 126"/>
                <a:gd name="T64" fmla="*/ 356 w 512"/>
                <a:gd name="T65" fmla="*/ 4 h 126"/>
                <a:gd name="T66" fmla="*/ 356 w 512"/>
                <a:gd name="T67" fmla="*/ 19 h 126"/>
                <a:gd name="T68" fmla="*/ 356 w 512"/>
                <a:gd name="T69" fmla="*/ 27 h 126"/>
                <a:gd name="T70" fmla="*/ 356 w 512"/>
                <a:gd name="T71" fmla="*/ 27 h 126"/>
                <a:gd name="T72" fmla="*/ 397 w 512"/>
                <a:gd name="T73" fmla="*/ 0 h 126"/>
                <a:gd name="T74" fmla="*/ 431 w 512"/>
                <a:gd name="T75" fmla="*/ 27 h 126"/>
                <a:gd name="T76" fmla="*/ 431 w 512"/>
                <a:gd name="T77" fmla="*/ 27 h 126"/>
                <a:gd name="T78" fmla="*/ 469 w 512"/>
                <a:gd name="T79" fmla="*/ 0 h 126"/>
                <a:gd name="T80" fmla="*/ 511 w 512"/>
                <a:gd name="T81" fmla="*/ 45 h 126"/>
                <a:gd name="T82" fmla="*/ 511 w 512"/>
                <a:gd name="T83" fmla="*/ 121 h 126"/>
                <a:gd name="T84" fmla="*/ 480 w 512"/>
                <a:gd name="T85" fmla="*/ 121 h 126"/>
                <a:gd name="T86" fmla="*/ 480 w 512"/>
                <a:gd name="T87" fmla="*/ 53 h 126"/>
                <a:gd name="T88" fmla="*/ 465 w 512"/>
                <a:gd name="T89" fmla="*/ 30 h 126"/>
                <a:gd name="T90" fmla="*/ 435 w 512"/>
                <a:gd name="T91" fmla="*/ 57 h 126"/>
                <a:gd name="T92" fmla="*/ 435 w 512"/>
                <a:gd name="T93" fmla="*/ 72 h 126"/>
                <a:gd name="T94" fmla="*/ 435 w 512"/>
                <a:gd name="T95" fmla="*/ 121 h 126"/>
                <a:gd name="T96" fmla="*/ 405 w 512"/>
                <a:gd name="T97" fmla="*/ 121 h 126"/>
                <a:gd name="T98" fmla="*/ 405 w 512"/>
                <a:gd name="T99" fmla="*/ 53 h 126"/>
                <a:gd name="T100" fmla="*/ 390 w 512"/>
                <a:gd name="T101" fmla="*/ 30 h 126"/>
                <a:gd name="T102" fmla="*/ 359 w 512"/>
                <a:gd name="T103" fmla="*/ 57 h 126"/>
                <a:gd name="T104" fmla="*/ 359 w 512"/>
                <a:gd name="T105" fmla="*/ 72 h 126"/>
                <a:gd name="T106" fmla="*/ 359 w 512"/>
                <a:gd name="T107" fmla="*/ 121 h 126"/>
                <a:gd name="T108" fmla="*/ 329 w 512"/>
                <a:gd name="T109" fmla="*/ 121 h 126"/>
                <a:gd name="T110" fmla="*/ 329 w 512"/>
                <a:gd name="T111" fmla="*/ 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12" h="126">
                  <a:moveTo>
                    <a:pt x="0" y="95"/>
                  </a:moveTo>
                  <a:lnTo>
                    <a:pt x="0" y="95"/>
                  </a:lnTo>
                  <a:cubicBezTo>
                    <a:pt x="27" y="95"/>
                    <a:pt x="27" y="95"/>
                    <a:pt x="27" y="95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0" y="121"/>
                    <a:pt x="0" y="121"/>
                    <a:pt x="0" y="121"/>
                  </a:cubicBezTo>
                  <a:lnTo>
                    <a:pt x="0" y="95"/>
                  </a:lnTo>
                  <a:close/>
                  <a:moveTo>
                    <a:pt x="114" y="0"/>
                  </a:moveTo>
                  <a:lnTo>
                    <a:pt x="114" y="0"/>
                  </a:lnTo>
                  <a:cubicBezTo>
                    <a:pt x="144" y="0"/>
                    <a:pt x="159" y="19"/>
                    <a:pt x="159" y="19"/>
                  </a:cubicBezTo>
                  <a:cubicBezTo>
                    <a:pt x="148" y="38"/>
                    <a:pt x="148" y="38"/>
                    <a:pt x="148" y="38"/>
                  </a:cubicBezTo>
                  <a:cubicBezTo>
                    <a:pt x="148" y="38"/>
                    <a:pt x="136" y="27"/>
                    <a:pt x="117" y="27"/>
                  </a:cubicBezTo>
                  <a:cubicBezTo>
                    <a:pt x="95" y="27"/>
                    <a:pt x="80" y="42"/>
                    <a:pt x="80" y="64"/>
                  </a:cubicBezTo>
                  <a:cubicBezTo>
                    <a:pt x="80" y="83"/>
                    <a:pt x="95" y="102"/>
                    <a:pt x="117" y="102"/>
                  </a:cubicBezTo>
                  <a:cubicBezTo>
                    <a:pt x="136" y="102"/>
                    <a:pt x="152" y="87"/>
                    <a:pt x="152" y="87"/>
                  </a:cubicBezTo>
                  <a:cubicBezTo>
                    <a:pt x="163" y="106"/>
                    <a:pt x="163" y="106"/>
                    <a:pt x="163" y="106"/>
                  </a:cubicBezTo>
                  <a:cubicBezTo>
                    <a:pt x="163" y="106"/>
                    <a:pt x="148" y="125"/>
                    <a:pt x="114" y="125"/>
                  </a:cubicBezTo>
                  <a:cubicBezTo>
                    <a:pt x="76" y="125"/>
                    <a:pt x="50" y="98"/>
                    <a:pt x="50" y="64"/>
                  </a:cubicBezTo>
                  <a:cubicBezTo>
                    <a:pt x="50" y="30"/>
                    <a:pt x="76" y="0"/>
                    <a:pt x="114" y="0"/>
                  </a:cubicBezTo>
                  <a:close/>
                  <a:moveTo>
                    <a:pt x="242" y="0"/>
                  </a:moveTo>
                  <a:lnTo>
                    <a:pt x="242" y="0"/>
                  </a:lnTo>
                  <a:cubicBezTo>
                    <a:pt x="204" y="0"/>
                    <a:pt x="178" y="27"/>
                    <a:pt x="178" y="64"/>
                  </a:cubicBezTo>
                  <a:cubicBezTo>
                    <a:pt x="178" y="98"/>
                    <a:pt x="204" y="125"/>
                    <a:pt x="242" y="125"/>
                  </a:cubicBezTo>
                  <a:cubicBezTo>
                    <a:pt x="276" y="125"/>
                    <a:pt x="307" y="98"/>
                    <a:pt x="307" y="64"/>
                  </a:cubicBezTo>
                  <a:cubicBezTo>
                    <a:pt x="307" y="27"/>
                    <a:pt x="276" y="0"/>
                    <a:pt x="242" y="0"/>
                  </a:cubicBezTo>
                  <a:close/>
                  <a:moveTo>
                    <a:pt x="242" y="102"/>
                  </a:moveTo>
                  <a:lnTo>
                    <a:pt x="242" y="102"/>
                  </a:lnTo>
                  <a:cubicBezTo>
                    <a:pt x="223" y="102"/>
                    <a:pt x="204" y="87"/>
                    <a:pt x="204" y="64"/>
                  </a:cubicBezTo>
                  <a:cubicBezTo>
                    <a:pt x="204" y="42"/>
                    <a:pt x="223" y="27"/>
                    <a:pt x="242" y="27"/>
                  </a:cubicBezTo>
                  <a:cubicBezTo>
                    <a:pt x="261" y="27"/>
                    <a:pt x="276" y="42"/>
                    <a:pt x="276" y="64"/>
                  </a:cubicBezTo>
                  <a:cubicBezTo>
                    <a:pt x="276" y="87"/>
                    <a:pt x="261" y="102"/>
                    <a:pt x="242" y="102"/>
                  </a:cubicBezTo>
                  <a:close/>
                  <a:moveTo>
                    <a:pt x="329" y="4"/>
                  </a:moveTo>
                  <a:lnTo>
                    <a:pt x="329" y="4"/>
                  </a:lnTo>
                  <a:cubicBezTo>
                    <a:pt x="356" y="4"/>
                    <a:pt x="356" y="4"/>
                    <a:pt x="356" y="4"/>
                  </a:cubicBezTo>
                  <a:cubicBezTo>
                    <a:pt x="356" y="19"/>
                    <a:pt x="356" y="19"/>
                    <a:pt x="356" y="19"/>
                  </a:cubicBezTo>
                  <a:cubicBezTo>
                    <a:pt x="356" y="23"/>
                    <a:pt x="356" y="27"/>
                    <a:pt x="356" y="27"/>
                  </a:cubicBezTo>
                  <a:lnTo>
                    <a:pt x="356" y="27"/>
                  </a:lnTo>
                  <a:cubicBezTo>
                    <a:pt x="363" y="15"/>
                    <a:pt x="378" y="0"/>
                    <a:pt x="397" y="0"/>
                  </a:cubicBezTo>
                  <a:cubicBezTo>
                    <a:pt x="412" y="0"/>
                    <a:pt x="424" y="11"/>
                    <a:pt x="431" y="27"/>
                  </a:cubicBezTo>
                  <a:lnTo>
                    <a:pt x="431" y="27"/>
                  </a:lnTo>
                  <a:cubicBezTo>
                    <a:pt x="439" y="15"/>
                    <a:pt x="454" y="0"/>
                    <a:pt x="469" y="0"/>
                  </a:cubicBezTo>
                  <a:cubicBezTo>
                    <a:pt x="495" y="0"/>
                    <a:pt x="511" y="15"/>
                    <a:pt x="511" y="45"/>
                  </a:cubicBezTo>
                  <a:cubicBezTo>
                    <a:pt x="511" y="121"/>
                    <a:pt x="511" y="121"/>
                    <a:pt x="511" y="121"/>
                  </a:cubicBezTo>
                  <a:cubicBezTo>
                    <a:pt x="480" y="121"/>
                    <a:pt x="480" y="121"/>
                    <a:pt x="480" y="121"/>
                  </a:cubicBezTo>
                  <a:cubicBezTo>
                    <a:pt x="480" y="53"/>
                    <a:pt x="480" y="53"/>
                    <a:pt x="480" y="53"/>
                  </a:cubicBezTo>
                  <a:cubicBezTo>
                    <a:pt x="480" y="38"/>
                    <a:pt x="477" y="30"/>
                    <a:pt x="465" y="30"/>
                  </a:cubicBezTo>
                  <a:cubicBezTo>
                    <a:pt x="450" y="30"/>
                    <a:pt x="439" y="42"/>
                    <a:pt x="435" y="57"/>
                  </a:cubicBezTo>
                  <a:cubicBezTo>
                    <a:pt x="435" y="61"/>
                    <a:pt x="435" y="64"/>
                    <a:pt x="435" y="72"/>
                  </a:cubicBezTo>
                  <a:cubicBezTo>
                    <a:pt x="435" y="121"/>
                    <a:pt x="435" y="121"/>
                    <a:pt x="435" y="121"/>
                  </a:cubicBezTo>
                  <a:cubicBezTo>
                    <a:pt x="405" y="121"/>
                    <a:pt x="405" y="121"/>
                    <a:pt x="405" y="121"/>
                  </a:cubicBezTo>
                  <a:cubicBezTo>
                    <a:pt x="405" y="53"/>
                    <a:pt x="405" y="53"/>
                    <a:pt x="405" y="53"/>
                  </a:cubicBezTo>
                  <a:cubicBezTo>
                    <a:pt x="405" y="38"/>
                    <a:pt x="401" y="30"/>
                    <a:pt x="390" y="30"/>
                  </a:cubicBezTo>
                  <a:cubicBezTo>
                    <a:pt x="374" y="30"/>
                    <a:pt x="363" y="42"/>
                    <a:pt x="359" y="57"/>
                  </a:cubicBezTo>
                  <a:cubicBezTo>
                    <a:pt x="359" y="61"/>
                    <a:pt x="359" y="64"/>
                    <a:pt x="359" y="72"/>
                  </a:cubicBezTo>
                  <a:cubicBezTo>
                    <a:pt x="359" y="121"/>
                    <a:pt x="359" y="121"/>
                    <a:pt x="359" y="121"/>
                  </a:cubicBezTo>
                  <a:cubicBezTo>
                    <a:pt x="329" y="121"/>
                    <a:pt x="329" y="121"/>
                    <a:pt x="329" y="121"/>
                  </a:cubicBezTo>
                  <a:lnTo>
                    <a:pt x="329" y="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2" name="Group 331"/>
          <p:cNvGrpSpPr/>
          <p:nvPr/>
        </p:nvGrpSpPr>
        <p:grpSpPr>
          <a:xfrm>
            <a:off x="5815776" y="4073152"/>
            <a:ext cx="493713" cy="493713"/>
            <a:chOff x="5801846" y="4073152"/>
            <a:chExt cx="493713" cy="493713"/>
          </a:xfrm>
        </p:grpSpPr>
        <p:sp>
          <p:nvSpPr>
            <p:cNvPr id="333" name="Freeform 759"/>
            <p:cNvSpPr>
              <a:spLocks noChangeArrowheads="1"/>
            </p:cNvSpPr>
            <p:nvPr/>
          </p:nvSpPr>
          <p:spPr bwMode="auto">
            <a:xfrm>
              <a:off x="5801846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760"/>
            <p:cNvSpPr>
              <a:spLocks noChangeArrowheads="1"/>
            </p:cNvSpPr>
            <p:nvPr/>
          </p:nvSpPr>
          <p:spPr bwMode="auto">
            <a:xfrm>
              <a:off x="5801846" y="4073152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761"/>
            <p:cNvSpPr>
              <a:spLocks noChangeArrowheads="1"/>
            </p:cNvSpPr>
            <p:nvPr/>
          </p:nvSpPr>
          <p:spPr bwMode="auto">
            <a:xfrm>
              <a:off x="6020921" y="4228727"/>
              <a:ext cx="274638" cy="338138"/>
            </a:xfrm>
            <a:custGeom>
              <a:avLst/>
              <a:gdLst>
                <a:gd name="T0" fmla="*/ 425 w 762"/>
                <a:gd name="T1" fmla="*/ 0 h 941"/>
                <a:gd name="T2" fmla="*/ 150 w 762"/>
                <a:gd name="T3" fmla="*/ 325 h 941"/>
                <a:gd name="T4" fmla="*/ 150 w 762"/>
                <a:gd name="T5" fmla="*/ 590 h 941"/>
                <a:gd name="T6" fmla="*/ 0 w 762"/>
                <a:gd name="T7" fmla="*/ 740 h 941"/>
                <a:gd name="T8" fmla="*/ 200 w 762"/>
                <a:gd name="T9" fmla="*/ 940 h 941"/>
                <a:gd name="T10" fmla="*/ 761 w 762"/>
                <a:gd name="T11" fmla="*/ 940 h 941"/>
                <a:gd name="T12" fmla="*/ 761 w 762"/>
                <a:gd name="T13" fmla="*/ 336 h 941"/>
                <a:gd name="T14" fmla="*/ 425 w 762"/>
                <a:gd name="T15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2" h="941">
                  <a:moveTo>
                    <a:pt x="425" y="0"/>
                  </a:moveTo>
                  <a:lnTo>
                    <a:pt x="150" y="325"/>
                  </a:lnTo>
                  <a:lnTo>
                    <a:pt x="150" y="590"/>
                  </a:lnTo>
                  <a:lnTo>
                    <a:pt x="0" y="740"/>
                  </a:lnTo>
                  <a:lnTo>
                    <a:pt x="200" y="940"/>
                  </a:lnTo>
                  <a:lnTo>
                    <a:pt x="761" y="940"/>
                  </a:lnTo>
                  <a:lnTo>
                    <a:pt x="761" y="336"/>
                  </a:lnTo>
                  <a:lnTo>
                    <a:pt x="425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762"/>
            <p:cNvSpPr>
              <a:spLocks noChangeArrowheads="1"/>
            </p:cNvSpPr>
            <p:nvPr/>
          </p:nvSpPr>
          <p:spPr bwMode="auto">
            <a:xfrm>
              <a:off x="6020921" y="4228727"/>
              <a:ext cx="274638" cy="338138"/>
            </a:xfrm>
            <a:custGeom>
              <a:avLst/>
              <a:gdLst>
                <a:gd name="T0" fmla="*/ 425 w 762"/>
                <a:gd name="T1" fmla="*/ 0 h 941"/>
                <a:gd name="T2" fmla="*/ 150 w 762"/>
                <a:gd name="T3" fmla="*/ 325 h 941"/>
                <a:gd name="T4" fmla="*/ 150 w 762"/>
                <a:gd name="T5" fmla="*/ 590 h 941"/>
                <a:gd name="T6" fmla="*/ 0 w 762"/>
                <a:gd name="T7" fmla="*/ 740 h 941"/>
                <a:gd name="T8" fmla="*/ 200 w 762"/>
                <a:gd name="T9" fmla="*/ 940 h 941"/>
                <a:gd name="T10" fmla="*/ 761 w 762"/>
                <a:gd name="T11" fmla="*/ 940 h 941"/>
                <a:gd name="T12" fmla="*/ 761 w 762"/>
                <a:gd name="T13" fmla="*/ 336 h 941"/>
                <a:gd name="T14" fmla="*/ 425 w 762"/>
                <a:gd name="T15" fmla="*/ 0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2" h="941">
                  <a:moveTo>
                    <a:pt x="425" y="0"/>
                  </a:moveTo>
                  <a:lnTo>
                    <a:pt x="150" y="325"/>
                  </a:lnTo>
                  <a:lnTo>
                    <a:pt x="150" y="590"/>
                  </a:lnTo>
                  <a:lnTo>
                    <a:pt x="0" y="740"/>
                  </a:lnTo>
                  <a:lnTo>
                    <a:pt x="200" y="940"/>
                  </a:lnTo>
                  <a:lnTo>
                    <a:pt x="761" y="940"/>
                  </a:lnTo>
                  <a:lnTo>
                    <a:pt x="761" y="336"/>
                  </a:lnTo>
                  <a:lnTo>
                    <a:pt x="425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7" name="Freeform 763"/>
            <p:cNvSpPr>
              <a:spLocks noChangeArrowheads="1"/>
            </p:cNvSpPr>
            <p:nvPr/>
          </p:nvSpPr>
          <p:spPr bwMode="auto">
            <a:xfrm>
              <a:off x="5924084" y="4228727"/>
              <a:ext cx="250825" cy="266700"/>
            </a:xfrm>
            <a:custGeom>
              <a:avLst/>
              <a:gdLst>
                <a:gd name="T0" fmla="*/ 272 w 698"/>
                <a:gd name="T1" fmla="*/ 740 h 741"/>
                <a:gd name="T2" fmla="*/ 272 w 698"/>
                <a:gd name="T3" fmla="*/ 325 h 741"/>
                <a:gd name="T4" fmla="*/ 0 w 698"/>
                <a:gd name="T5" fmla="*/ 0 h 741"/>
                <a:gd name="T6" fmla="*/ 697 w 698"/>
                <a:gd name="T7" fmla="*/ 0 h 741"/>
                <a:gd name="T8" fmla="*/ 422 w 698"/>
                <a:gd name="T9" fmla="*/ 325 h 741"/>
                <a:gd name="T10" fmla="*/ 422 w 698"/>
                <a:gd name="T11" fmla="*/ 590 h 741"/>
                <a:gd name="T12" fmla="*/ 272 w 698"/>
                <a:gd name="T13" fmla="*/ 740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8" h="741">
                  <a:moveTo>
                    <a:pt x="272" y="740"/>
                  </a:moveTo>
                  <a:lnTo>
                    <a:pt x="272" y="325"/>
                  </a:lnTo>
                  <a:lnTo>
                    <a:pt x="0" y="0"/>
                  </a:lnTo>
                  <a:lnTo>
                    <a:pt x="697" y="0"/>
                  </a:lnTo>
                  <a:lnTo>
                    <a:pt x="422" y="325"/>
                  </a:lnTo>
                  <a:lnTo>
                    <a:pt x="422" y="590"/>
                  </a:lnTo>
                  <a:lnTo>
                    <a:pt x="272" y="74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8" name="Freeform 764"/>
            <p:cNvSpPr>
              <a:spLocks noChangeArrowheads="1"/>
            </p:cNvSpPr>
            <p:nvPr/>
          </p:nvSpPr>
          <p:spPr bwMode="auto">
            <a:xfrm>
              <a:off x="5924084" y="4168402"/>
              <a:ext cx="250825" cy="328613"/>
            </a:xfrm>
            <a:custGeom>
              <a:avLst/>
              <a:gdLst>
                <a:gd name="T0" fmla="*/ 272 w 698"/>
                <a:gd name="T1" fmla="*/ 911 h 912"/>
                <a:gd name="T2" fmla="*/ 0 w 698"/>
                <a:gd name="T3" fmla="*/ 171 h 912"/>
                <a:gd name="T4" fmla="*/ 422 w 698"/>
                <a:gd name="T5" fmla="*/ 496 h 912"/>
                <a:gd name="T6" fmla="*/ 272 w 698"/>
                <a:gd name="T7" fmla="*/ 911 h 912"/>
                <a:gd name="T8" fmla="*/ 90 w 698"/>
                <a:gd name="T9" fmla="*/ 214 h 912"/>
                <a:gd name="T10" fmla="*/ 315 w 698"/>
                <a:gd name="T11" fmla="*/ 811 h 912"/>
                <a:gd name="T12" fmla="*/ 379 w 698"/>
                <a:gd name="T13" fmla="*/ 482 h 912"/>
                <a:gd name="T14" fmla="*/ 90 w 698"/>
                <a:gd name="T15" fmla="*/ 214 h 912"/>
                <a:gd name="T16" fmla="*/ 108 w 698"/>
                <a:gd name="T17" fmla="*/ 89 h 912"/>
                <a:gd name="T18" fmla="*/ 133 w 698"/>
                <a:gd name="T19" fmla="*/ 114 h 912"/>
                <a:gd name="T20" fmla="*/ 108 w 698"/>
                <a:gd name="T21" fmla="*/ 89 h 912"/>
                <a:gd name="T22" fmla="*/ 215 w 698"/>
                <a:gd name="T23" fmla="*/ 0 h 912"/>
                <a:gd name="T24" fmla="*/ 247 w 698"/>
                <a:gd name="T25" fmla="*/ 36 h 912"/>
                <a:gd name="T26" fmla="*/ 183 w 698"/>
                <a:gd name="T27" fmla="*/ 61 h 912"/>
                <a:gd name="T28" fmla="*/ 251 w 698"/>
                <a:gd name="T29" fmla="*/ 82 h 912"/>
                <a:gd name="T30" fmla="*/ 215 w 698"/>
                <a:gd name="T31" fmla="*/ 118 h 912"/>
                <a:gd name="T32" fmla="*/ 215 w 698"/>
                <a:gd name="T33" fmla="*/ 0 h 912"/>
                <a:gd name="T34" fmla="*/ 336 w 698"/>
                <a:gd name="T35" fmla="*/ 0 h 912"/>
                <a:gd name="T36" fmla="*/ 336 w 698"/>
                <a:gd name="T37" fmla="*/ 118 h 912"/>
                <a:gd name="T38" fmla="*/ 336 w 698"/>
                <a:gd name="T39" fmla="*/ 0 h 912"/>
                <a:gd name="T40" fmla="*/ 336 w 698"/>
                <a:gd name="T41" fmla="*/ 96 h 912"/>
                <a:gd name="T42" fmla="*/ 336 w 698"/>
                <a:gd name="T43" fmla="*/ 25 h 912"/>
                <a:gd name="T44" fmla="*/ 336 w 698"/>
                <a:gd name="T45" fmla="*/ 96 h 912"/>
                <a:gd name="T46" fmla="*/ 418 w 698"/>
                <a:gd name="T47" fmla="*/ 3 h 912"/>
                <a:gd name="T48" fmla="*/ 443 w 698"/>
                <a:gd name="T49" fmla="*/ 18 h 912"/>
                <a:gd name="T50" fmla="*/ 443 w 698"/>
                <a:gd name="T51" fmla="*/ 25 h 912"/>
                <a:gd name="T52" fmla="*/ 515 w 698"/>
                <a:gd name="T53" fmla="*/ 25 h 912"/>
                <a:gd name="T54" fmla="*/ 551 w 698"/>
                <a:gd name="T55" fmla="*/ 0 h 912"/>
                <a:gd name="T56" fmla="*/ 590 w 698"/>
                <a:gd name="T57" fmla="*/ 114 h 912"/>
                <a:gd name="T58" fmla="*/ 561 w 698"/>
                <a:gd name="T59" fmla="*/ 50 h 912"/>
                <a:gd name="T60" fmla="*/ 519 w 698"/>
                <a:gd name="T61" fmla="*/ 53 h 912"/>
                <a:gd name="T62" fmla="*/ 519 w 698"/>
                <a:gd name="T63" fmla="*/ 114 h 912"/>
                <a:gd name="T64" fmla="*/ 490 w 698"/>
                <a:gd name="T65" fmla="*/ 50 h 912"/>
                <a:gd name="T66" fmla="*/ 447 w 698"/>
                <a:gd name="T67" fmla="*/ 53 h 912"/>
                <a:gd name="T68" fmla="*/ 447 w 698"/>
                <a:gd name="T69" fmla="*/ 114 h 912"/>
                <a:gd name="T70" fmla="*/ 418 w 698"/>
                <a:gd name="T71" fmla="*/ 3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98" h="912">
                  <a:moveTo>
                    <a:pt x="272" y="911"/>
                  </a:moveTo>
                  <a:lnTo>
                    <a:pt x="272" y="911"/>
                  </a:lnTo>
                  <a:cubicBezTo>
                    <a:pt x="272" y="496"/>
                    <a:pt x="272" y="496"/>
                    <a:pt x="272" y="496"/>
                  </a:cubicBezTo>
                  <a:cubicBezTo>
                    <a:pt x="0" y="171"/>
                    <a:pt x="0" y="171"/>
                    <a:pt x="0" y="171"/>
                  </a:cubicBezTo>
                  <a:cubicBezTo>
                    <a:pt x="697" y="171"/>
                    <a:pt x="697" y="171"/>
                    <a:pt x="697" y="171"/>
                  </a:cubicBezTo>
                  <a:cubicBezTo>
                    <a:pt x="422" y="496"/>
                    <a:pt x="422" y="496"/>
                    <a:pt x="422" y="496"/>
                  </a:cubicBezTo>
                  <a:cubicBezTo>
                    <a:pt x="422" y="761"/>
                    <a:pt x="422" y="761"/>
                    <a:pt x="422" y="761"/>
                  </a:cubicBezTo>
                  <a:lnTo>
                    <a:pt x="272" y="911"/>
                  </a:lnTo>
                  <a:close/>
                  <a:moveTo>
                    <a:pt x="90" y="214"/>
                  </a:moveTo>
                  <a:lnTo>
                    <a:pt x="90" y="214"/>
                  </a:lnTo>
                  <a:cubicBezTo>
                    <a:pt x="315" y="482"/>
                    <a:pt x="315" y="482"/>
                    <a:pt x="315" y="482"/>
                  </a:cubicBezTo>
                  <a:cubicBezTo>
                    <a:pt x="315" y="811"/>
                    <a:pt x="315" y="811"/>
                    <a:pt x="315" y="811"/>
                  </a:cubicBezTo>
                  <a:cubicBezTo>
                    <a:pt x="379" y="743"/>
                    <a:pt x="379" y="743"/>
                    <a:pt x="379" y="743"/>
                  </a:cubicBezTo>
                  <a:cubicBezTo>
                    <a:pt x="379" y="482"/>
                    <a:pt x="379" y="482"/>
                    <a:pt x="379" y="482"/>
                  </a:cubicBezTo>
                  <a:cubicBezTo>
                    <a:pt x="604" y="214"/>
                    <a:pt x="604" y="214"/>
                    <a:pt x="604" y="214"/>
                  </a:cubicBezTo>
                  <a:lnTo>
                    <a:pt x="90" y="214"/>
                  </a:lnTo>
                  <a:close/>
                  <a:moveTo>
                    <a:pt x="108" y="89"/>
                  </a:moveTo>
                  <a:lnTo>
                    <a:pt x="108" y="89"/>
                  </a:lnTo>
                  <a:cubicBezTo>
                    <a:pt x="133" y="89"/>
                    <a:pt x="133" y="89"/>
                    <a:pt x="133" y="89"/>
                  </a:cubicBezTo>
                  <a:cubicBezTo>
                    <a:pt x="133" y="114"/>
                    <a:pt x="133" y="114"/>
                    <a:pt x="133" y="114"/>
                  </a:cubicBezTo>
                  <a:cubicBezTo>
                    <a:pt x="108" y="114"/>
                    <a:pt x="108" y="114"/>
                    <a:pt x="108" y="114"/>
                  </a:cubicBezTo>
                  <a:lnTo>
                    <a:pt x="108" y="89"/>
                  </a:lnTo>
                  <a:close/>
                  <a:moveTo>
                    <a:pt x="215" y="0"/>
                  </a:moveTo>
                  <a:lnTo>
                    <a:pt x="215" y="0"/>
                  </a:lnTo>
                  <a:cubicBezTo>
                    <a:pt x="243" y="0"/>
                    <a:pt x="258" y="18"/>
                    <a:pt x="258" y="18"/>
                  </a:cubicBezTo>
                  <a:cubicBezTo>
                    <a:pt x="247" y="36"/>
                    <a:pt x="247" y="36"/>
                    <a:pt x="247" y="36"/>
                  </a:cubicBezTo>
                  <a:cubicBezTo>
                    <a:pt x="247" y="36"/>
                    <a:pt x="236" y="25"/>
                    <a:pt x="218" y="25"/>
                  </a:cubicBezTo>
                  <a:cubicBezTo>
                    <a:pt x="197" y="25"/>
                    <a:pt x="183" y="39"/>
                    <a:pt x="183" y="61"/>
                  </a:cubicBezTo>
                  <a:cubicBezTo>
                    <a:pt x="183" y="78"/>
                    <a:pt x="197" y="96"/>
                    <a:pt x="218" y="96"/>
                  </a:cubicBezTo>
                  <a:cubicBezTo>
                    <a:pt x="236" y="96"/>
                    <a:pt x="251" y="82"/>
                    <a:pt x="251" y="82"/>
                  </a:cubicBezTo>
                  <a:cubicBezTo>
                    <a:pt x="261" y="100"/>
                    <a:pt x="261" y="100"/>
                    <a:pt x="261" y="100"/>
                  </a:cubicBezTo>
                  <a:cubicBezTo>
                    <a:pt x="261" y="100"/>
                    <a:pt x="247" y="118"/>
                    <a:pt x="215" y="118"/>
                  </a:cubicBezTo>
                  <a:cubicBezTo>
                    <a:pt x="179" y="118"/>
                    <a:pt x="154" y="93"/>
                    <a:pt x="154" y="61"/>
                  </a:cubicBezTo>
                  <a:cubicBezTo>
                    <a:pt x="154" y="28"/>
                    <a:pt x="179" y="0"/>
                    <a:pt x="215" y="0"/>
                  </a:cubicBezTo>
                  <a:close/>
                  <a:moveTo>
                    <a:pt x="336" y="0"/>
                  </a:moveTo>
                  <a:lnTo>
                    <a:pt x="336" y="0"/>
                  </a:lnTo>
                  <a:cubicBezTo>
                    <a:pt x="368" y="0"/>
                    <a:pt x="397" y="25"/>
                    <a:pt x="397" y="61"/>
                  </a:cubicBezTo>
                  <a:cubicBezTo>
                    <a:pt x="397" y="93"/>
                    <a:pt x="368" y="118"/>
                    <a:pt x="336" y="118"/>
                  </a:cubicBezTo>
                  <a:cubicBezTo>
                    <a:pt x="301" y="118"/>
                    <a:pt x="276" y="93"/>
                    <a:pt x="276" y="61"/>
                  </a:cubicBezTo>
                  <a:cubicBezTo>
                    <a:pt x="276" y="25"/>
                    <a:pt x="301" y="0"/>
                    <a:pt x="336" y="0"/>
                  </a:cubicBezTo>
                  <a:close/>
                  <a:moveTo>
                    <a:pt x="336" y="96"/>
                  </a:moveTo>
                  <a:lnTo>
                    <a:pt x="336" y="96"/>
                  </a:lnTo>
                  <a:cubicBezTo>
                    <a:pt x="354" y="96"/>
                    <a:pt x="368" y="82"/>
                    <a:pt x="368" y="61"/>
                  </a:cubicBezTo>
                  <a:cubicBezTo>
                    <a:pt x="368" y="39"/>
                    <a:pt x="354" y="25"/>
                    <a:pt x="336" y="25"/>
                  </a:cubicBezTo>
                  <a:cubicBezTo>
                    <a:pt x="318" y="25"/>
                    <a:pt x="301" y="39"/>
                    <a:pt x="301" y="61"/>
                  </a:cubicBezTo>
                  <a:cubicBezTo>
                    <a:pt x="301" y="82"/>
                    <a:pt x="318" y="96"/>
                    <a:pt x="336" y="96"/>
                  </a:cubicBezTo>
                  <a:close/>
                  <a:moveTo>
                    <a:pt x="418" y="3"/>
                  </a:moveTo>
                  <a:lnTo>
                    <a:pt x="418" y="3"/>
                  </a:lnTo>
                  <a:cubicBezTo>
                    <a:pt x="443" y="3"/>
                    <a:pt x="443" y="3"/>
                    <a:pt x="443" y="3"/>
                  </a:cubicBezTo>
                  <a:cubicBezTo>
                    <a:pt x="443" y="18"/>
                    <a:pt x="443" y="18"/>
                    <a:pt x="443" y="18"/>
                  </a:cubicBezTo>
                  <a:cubicBezTo>
                    <a:pt x="443" y="21"/>
                    <a:pt x="443" y="25"/>
                    <a:pt x="443" y="25"/>
                  </a:cubicBezTo>
                  <a:lnTo>
                    <a:pt x="443" y="25"/>
                  </a:lnTo>
                  <a:cubicBezTo>
                    <a:pt x="451" y="14"/>
                    <a:pt x="465" y="0"/>
                    <a:pt x="483" y="0"/>
                  </a:cubicBezTo>
                  <a:cubicBezTo>
                    <a:pt x="497" y="0"/>
                    <a:pt x="508" y="11"/>
                    <a:pt x="515" y="25"/>
                  </a:cubicBezTo>
                  <a:lnTo>
                    <a:pt x="515" y="25"/>
                  </a:lnTo>
                  <a:cubicBezTo>
                    <a:pt x="522" y="14"/>
                    <a:pt x="536" y="0"/>
                    <a:pt x="551" y="0"/>
                  </a:cubicBezTo>
                  <a:cubicBezTo>
                    <a:pt x="576" y="0"/>
                    <a:pt x="590" y="14"/>
                    <a:pt x="590" y="43"/>
                  </a:cubicBezTo>
                  <a:cubicBezTo>
                    <a:pt x="590" y="114"/>
                    <a:pt x="590" y="114"/>
                    <a:pt x="590" y="114"/>
                  </a:cubicBezTo>
                  <a:cubicBezTo>
                    <a:pt x="561" y="114"/>
                    <a:pt x="561" y="114"/>
                    <a:pt x="561" y="114"/>
                  </a:cubicBezTo>
                  <a:cubicBezTo>
                    <a:pt x="561" y="50"/>
                    <a:pt x="561" y="50"/>
                    <a:pt x="561" y="50"/>
                  </a:cubicBezTo>
                  <a:cubicBezTo>
                    <a:pt x="561" y="36"/>
                    <a:pt x="558" y="28"/>
                    <a:pt x="547" y="28"/>
                  </a:cubicBezTo>
                  <a:cubicBezTo>
                    <a:pt x="533" y="28"/>
                    <a:pt x="522" y="39"/>
                    <a:pt x="519" y="53"/>
                  </a:cubicBezTo>
                  <a:cubicBezTo>
                    <a:pt x="519" y="57"/>
                    <a:pt x="519" y="61"/>
                    <a:pt x="519" y="68"/>
                  </a:cubicBezTo>
                  <a:cubicBezTo>
                    <a:pt x="519" y="114"/>
                    <a:pt x="519" y="114"/>
                    <a:pt x="519" y="114"/>
                  </a:cubicBezTo>
                  <a:cubicBezTo>
                    <a:pt x="490" y="114"/>
                    <a:pt x="490" y="114"/>
                    <a:pt x="490" y="114"/>
                  </a:cubicBezTo>
                  <a:cubicBezTo>
                    <a:pt x="490" y="50"/>
                    <a:pt x="490" y="50"/>
                    <a:pt x="490" y="50"/>
                  </a:cubicBezTo>
                  <a:cubicBezTo>
                    <a:pt x="490" y="36"/>
                    <a:pt x="486" y="28"/>
                    <a:pt x="476" y="28"/>
                  </a:cubicBezTo>
                  <a:cubicBezTo>
                    <a:pt x="461" y="28"/>
                    <a:pt x="451" y="39"/>
                    <a:pt x="447" y="53"/>
                  </a:cubicBezTo>
                  <a:cubicBezTo>
                    <a:pt x="447" y="57"/>
                    <a:pt x="447" y="61"/>
                    <a:pt x="447" y="68"/>
                  </a:cubicBezTo>
                  <a:cubicBezTo>
                    <a:pt x="447" y="114"/>
                    <a:pt x="447" y="114"/>
                    <a:pt x="447" y="114"/>
                  </a:cubicBezTo>
                  <a:cubicBezTo>
                    <a:pt x="418" y="114"/>
                    <a:pt x="418" y="114"/>
                    <a:pt x="418" y="114"/>
                  </a:cubicBezTo>
                  <a:lnTo>
                    <a:pt x="418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06" name="Title 1"/>
          <p:cNvSpPr txBox="1">
            <a:spLocks/>
          </p:cNvSpPr>
          <p:nvPr/>
        </p:nvSpPr>
        <p:spPr>
          <a:xfrm>
            <a:off x="6465268" y="1182298"/>
            <a:ext cx="756138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endParaRPr lang="en-US" sz="700" dirty="0">
              <a:latin typeface="Open Sans" charset="0"/>
              <a:ea typeface="Open Sans" charset="0"/>
              <a:cs typeface="Open Sans" charset="0"/>
            </a:endParaRPr>
          </a:p>
        </p:txBody>
      </p:sp>
      <p:grpSp>
        <p:nvGrpSpPr>
          <p:cNvPr id="507" name="Group 506"/>
          <p:cNvGrpSpPr/>
          <p:nvPr/>
        </p:nvGrpSpPr>
        <p:grpSpPr>
          <a:xfrm>
            <a:off x="6663393" y="1659169"/>
            <a:ext cx="420687" cy="393700"/>
            <a:chOff x="8274143" y="1686273"/>
            <a:chExt cx="420687" cy="393700"/>
          </a:xfrm>
        </p:grpSpPr>
        <p:sp>
          <p:nvSpPr>
            <p:cNvPr id="508" name="Freeform 1"/>
            <p:cNvSpPr>
              <a:spLocks noChangeArrowheads="1"/>
            </p:cNvSpPr>
            <p:nvPr/>
          </p:nvSpPr>
          <p:spPr bwMode="auto">
            <a:xfrm>
              <a:off x="8618630" y="1933923"/>
              <a:ext cx="4763" cy="4763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0 h 12"/>
                <a:gd name="T4" fmla="*/ 14 w 15"/>
                <a:gd name="T5" fmla="*/ 11 h 12"/>
                <a:gd name="T6" fmla="*/ 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lnTo>
                    <a:pt x="0" y="0"/>
                  </a:lnTo>
                  <a:cubicBezTo>
                    <a:pt x="7" y="4"/>
                    <a:pt x="10" y="7"/>
                    <a:pt x="14" y="11"/>
                  </a:cubicBezTo>
                  <a:cubicBezTo>
                    <a:pt x="10" y="7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2"/>
            <p:cNvSpPr>
              <a:spLocks noChangeArrowheads="1"/>
            </p:cNvSpPr>
            <p:nvPr/>
          </p:nvSpPr>
          <p:spPr bwMode="auto">
            <a:xfrm>
              <a:off x="8593230" y="1916461"/>
              <a:ext cx="9525" cy="4762"/>
            </a:xfrm>
            <a:custGeom>
              <a:avLst/>
              <a:gdLst>
                <a:gd name="T0" fmla="*/ 24 w 25"/>
                <a:gd name="T1" fmla="*/ 11 h 12"/>
                <a:gd name="T2" fmla="*/ 24 w 25"/>
                <a:gd name="T3" fmla="*/ 11 h 12"/>
                <a:gd name="T4" fmla="*/ 0 w 25"/>
                <a:gd name="T5" fmla="*/ 0 h 12"/>
                <a:gd name="T6" fmla="*/ 24 w 25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2">
                  <a:moveTo>
                    <a:pt x="24" y="11"/>
                  </a:moveTo>
                  <a:lnTo>
                    <a:pt x="24" y="11"/>
                  </a:lnTo>
                  <a:cubicBezTo>
                    <a:pt x="17" y="7"/>
                    <a:pt x="7" y="4"/>
                    <a:pt x="0" y="0"/>
                  </a:cubicBezTo>
                  <a:cubicBezTo>
                    <a:pt x="7" y="4"/>
                    <a:pt x="17" y="7"/>
                    <a:pt x="2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3"/>
            <p:cNvSpPr>
              <a:spLocks noChangeArrowheads="1"/>
            </p:cNvSpPr>
            <p:nvPr/>
          </p:nvSpPr>
          <p:spPr bwMode="auto">
            <a:xfrm>
              <a:off x="8583705" y="1913286"/>
              <a:ext cx="6350" cy="1587"/>
            </a:xfrm>
            <a:custGeom>
              <a:avLst/>
              <a:gdLst>
                <a:gd name="T0" fmla="*/ 18 w 19"/>
                <a:gd name="T1" fmla="*/ 4 h 5"/>
                <a:gd name="T2" fmla="*/ 18 w 19"/>
                <a:gd name="T3" fmla="*/ 4 h 5"/>
                <a:gd name="T4" fmla="*/ 0 w 19"/>
                <a:gd name="T5" fmla="*/ 0 h 5"/>
                <a:gd name="T6" fmla="*/ 18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lnTo>
                    <a:pt x="18" y="4"/>
                  </a:ln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4"/>
            <p:cNvSpPr>
              <a:spLocks noChangeArrowheads="1"/>
            </p:cNvSpPr>
            <p:nvPr/>
          </p:nvSpPr>
          <p:spPr bwMode="auto">
            <a:xfrm>
              <a:off x="8574180" y="1911698"/>
              <a:ext cx="6350" cy="1588"/>
            </a:xfrm>
            <a:custGeom>
              <a:avLst/>
              <a:gdLst>
                <a:gd name="T0" fmla="*/ 17 w 18"/>
                <a:gd name="T1" fmla="*/ 3 h 4"/>
                <a:gd name="T2" fmla="*/ 17 w 18"/>
                <a:gd name="T3" fmla="*/ 3 h 4"/>
                <a:gd name="T4" fmla="*/ 0 w 18"/>
                <a:gd name="T5" fmla="*/ 0 h 4"/>
                <a:gd name="T6" fmla="*/ 17 w 18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">
                  <a:moveTo>
                    <a:pt x="17" y="3"/>
                  </a:moveTo>
                  <a:lnTo>
                    <a:pt x="17" y="3"/>
                  </a:lnTo>
                  <a:cubicBezTo>
                    <a:pt x="14" y="3"/>
                    <a:pt x="7" y="0"/>
                    <a:pt x="0" y="0"/>
                  </a:cubicBezTo>
                  <a:cubicBezTo>
                    <a:pt x="7" y="0"/>
                    <a:pt x="14" y="3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2" name="Freeform 5"/>
            <p:cNvSpPr>
              <a:spLocks noChangeArrowheads="1"/>
            </p:cNvSpPr>
            <p:nvPr/>
          </p:nvSpPr>
          <p:spPr bwMode="auto">
            <a:xfrm>
              <a:off x="8550368" y="1910111"/>
              <a:ext cx="1587" cy="1587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4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3" name="Freeform 6"/>
            <p:cNvSpPr>
              <a:spLocks noChangeArrowheads="1"/>
            </p:cNvSpPr>
            <p:nvPr/>
          </p:nvSpPr>
          <p:spPr bwMode="auto">
            <a:xfrm>
              <a:off x="8559893" y="1910111"/>
              <a:ext cx="11112" cy="1587"/>
            </a:xfrm>
            <a:custGeom>
              <a:avLst/>
              <a:gdLst>
                <a:gd name="T0" fmla="*/ 29 w 30"/>
                <a:gd name="T1" fmla="*/ 4 h 5"/>
                <a:gd name="T2" fmla="*/ 29 w 30"/>
                <a:gd name="T3" fmla="*/ 4 h 5"/>
                <a:gd name="T4" fmla="*/ 0 w 30"/>
                <a:gd name="T5" fmla="*/ 0 h 5"/>
                <a:gd name="T6" fmla="*/ 29 w 30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5">
                  <a:moveTo>
                    <a:pt x="29" y="4"/>
                  </a:moveTo>
                  <a:lnTo>
                    <a:pt x="29" y="4"/>
                  </a:lnTo>
                  <a:cubicBezTo>
                    <a:pt x="18" y="0"/>
                    <a:pt x="8" y="0"/>
                    <a:pt x="0" y="0"/>
                  </a:cubicBezTo>
                  <a:cubicBezTo>
                    <a:pt x="8" y="0"/>
                    <a:pt x="18" y="0"/>
                    <a:pt x="2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7"/>
            <p:cNvSpPr>
              <a:spLocks noChangeArrowheads="1"/>
            </p:cNvSpPr>
            <p:nvPr/>
          </p:nvSpPr>
          <p:spPr bwMode="auto">
            <a:xfrm>
              <a:off x="8624980" y="1940273"/>
              <a:ext cx="4763" cy="3175"/>
            </a:xfrm>
            <a:custGeom>
              <a:avLst/>
              <a:gdLst>
                <a:gd name="T0" fmla="*/ 11 w 12"/>
                <a:gd name="T1" fmla="*/ 10 h 11"/>
                <a:gd name="T2" fmla="*/ 11 w 12"/>
                <a:gd name="T3" fmla="*/ 10 h 11"/>
                <a:gd name="T4" fmla="*/ 0 w 12"/>
                <a:gd name="T5" fmla="*/ 0 h 11"/>
                <a:gd name="T6" fmla="*/ 11 w 12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lnTo>
                    <a:pt x="11" y="10"/>
                  </a:lnTo>
                  <a:cubicBezTo>
                    <a:pt x="7" y="7"/>
                    <a:pt x="4" y="3"/>
                    <a:pt x="0" y="0"/>
                  </a:cubicBezTo>
                  <a:cubicBezTo>
                    <a:pt x="4" y="3"/>
                    <a:pt x="7" y="7"/>
                    <a:pt x="1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8"/>
            <p:cNvSpPr>
              <a:spLocks noChangeArrowheads="1"/>
            </p:cNvSpPr>
            <p:nvPr/>
          </p:nvSpPr>
          <p:spPr bwMode="auto">
            <a:xfrm>
              <a:off x="8542430" y="1911698"/>
              <a:ext cx="1588" cy="158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 h 4"/>
                <a:gd name="T4" fmla="*/ 0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9"/>
            <p:cNvSpPr>
              <a:spLocks noChangeArrowheads="1"/>
            </p:cNvSpPr>
            <p:nvPr/>
          </p:nvSpPr>
          <p:spPr bwMode="auto">
            <a:xfrm>
              <a:off x="8474168" y="1986311"/>
              <a:ext cx="85725" cy="93662"/>
            </a:xfrm>
            <a:custGeom>
              <a:avLst/>
              <a:gdLst>
                <a:gd name="T0" fmla="*/ 0 w 240"/>
                <a:gd name="T1" fmla="*/ 24 h 259"/>
                <a:gd name="T2" fmla="*/ 0 w 240"/>
                <a:gd name="T3" fmla="*/ 24 h 259"/>
                <a:gd name="T4" fmla="*/ 0 w 240"/>
                <a:gd name="T5" fmla="*/ 0 h 259"/>
                <a:gd name="T6" fmla="*/ 0 w 240"/>
                <a:gd name="T7" fmla="*/ 24 h 259"/>
                <a:gd name="T8" fmla="*/ 239 w 240"/>
                <a:gd name="T9" fmla="*/ 258 h 259"/>
                <a:gd name="T10" fmla="*/ 0 w 240"/>
                <a:gd name="T11" fmla="*/ 2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0" h="259">
                  <a:moveTo>
                    <a:pt x="0" y="24"/>
                  </a:moveTo>
                  <a:lnTo>
                    <a:pt x="0" y="24"/>
                  </a:lnTo>
                  <a:cubicBezTo>
                    <a:pt x="0" y="14"/>
                    <a:pt x="0" y="7"/>
                    <a:pt x="0" y="0"/>
                  </a:cubicBezTo>
                  <a:cubicBezTo>
                    <a:pt x="0" y="7"/>
                    <a:pt x="0" y="14"/>
                    <a:pt x="0" y="24"/>
                  </a:cubicBezTo>
                  <a:cubicBezTo>
                    <a:pt x="0" y="153"/>
                    <a:pt x="105" y="258"/>
                    <a:pt x="239" y="258"/>
                  </a:cubicBezTo>
                  <a:cubicBezTo>
                    <a:pt x="105" y="258"/>
                    <a:pt x="0" y="153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10"/>
            <p:cNvSpPr>
              <a:spLocks noChangeArrowheads="1"/>
            </p:cNvSpPr>
            <p:nvPr/>
          </p:nvSpPr>
          <p:spPr bwMode="auto">
            <a:xfrm>
              <a:off x="8631330" y="1946623"/>
              <a:ext cx="3175" cy="4763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7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0" y="0"/>
                  </a:lnTo>
                  <a:cubicBezTo>
                    <a:pt x="3" y="4"/>
                    <a:pt x="7" y="11"/>
                    <a:pt x="7" y="14"/>
                  </a:cubicBezTo>
                  <a:cubicBezTo>
                    <a:pt x="7" y="11"/>
                    <a:pt x="3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11"/>
            <p:cNvSpPr>
              <a:spLocks noChangeArrowheads="1"/>
            </p:cNvSpPr>
            <p:nvPr/>
          </p:nvSpPr>
          <p:spPr bwMode="auto">
            <a:xfrm>
              <a:off x="8274143" y="1686273"/>
              <a:ext cx="354012" cy="331788"/>
            </a:xfrm>
            <a:custGeom>
              <a:avLst/>
              <a:gdLst>
                <a:gd name="T0" fmla="*/ 575 w 982"/>
                <a:gd name="T1" fmla="*/ 768 h 922"/>
                <a:gd name="T2" fmla="*/ 575 w 982"/>
                <a:gd name="T3" fmla="*/ 768 h 922"/>
                <a:gd name="T4" fmla="*/ 702 w 982"/>
                <a:gd name="T5" fmla="*/ 642 h 922"/>
                <a:gd name="T6" fmla="*/ 678 w 982"/>
                <a:gd name="T7" fmla="*/ 569 h 922"/>
                <a:gd name="T8" fmla="*/ 981 w 982"/>
                <a:gd name="T9" fmla="*/ 352 h 922"/>
                <a:gd name="T10" fmla="*/ 607 w 982"/>
                <a:gd name="T11" fmla="*/ 352 h 922"/>
                <a:gd name="T12" fmla="*/ 490 w 982"/>
                <a:gd name="T13" fmla="*/ 0 h 922"/>
                <a:gd name="T14" fmla="*/ 374 w 982"/>
                <a:gd name="T15" fmla="*/ 352 h 922"/>
                <a:gd name="T16" fmla="*/ 0 w 982"/>
                <a:gd name="T17" fmla="*/ 352 h 922"/>
                <a:gd name="T18" fmla="*/ 304 w 982"/>
                <a:gd name="T19" fmla="*/ 569 h 922"/>
                <a:gd name="T20" fmla="*/ 187 w 982"/>
                <a:gd name="T21" fmla="*/ 921 h 922"/>
                <a:gd name="T22" fmla="*/ 490 w 982"/>
                <a:gd name="T23" fmla="*/ 705 h 922"/>
                <a:gd name="T24" fmla="*/ 575 w 982"/>
                <a:gd name="T25" fmla="*/ 768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2" h="922">
                  <a:moveTo>
                    <a:pt x="575" y="768"/>
                  </a:moveTo>
                  <a:lnTo>
                    <a:pt x="575" y="768"/>
                  </a:lnTo>
                  <a:cubicBezTo>
                    <a:pt x="600" y="712"/>
                    <a:pt x="646" y="666"/>
                    <a:pt x="702" y="642"/>
                  </a:cubicBezTo>
                  <a:cubicBezTo>
                    <a:pt x="678" y="569"/>
                    <a:pt x="678" y="569"/>
                    <a:pt x="678" y="569"/>
                  </a:cubicBezTo>
                  <a:cubicBezTo>
                    <a:pt x="981" y="352"/>
                    <a:pt x="981" y="352"/>
                    <a:pt x="981" y="352"/>
                  </a:cubicBezTo>
                  <a:cubicBezTo>
                    <a:pt x="607" y="352"/>
                    <a:pt x="607" y="352"/>
                    <a:pt x="607" y="352"/>
                  </a:cubicBezTo>
                  <a:cubicBezTo>
                    <a:pt x="490" y="0"/>
                    <a:pt x="490" y="0"/>
                    <a:pt x="490" y="0"/>
                  </a:cubicBezTo>
                  <a:cubicBezTo>
                    <a:pt x="374" y="352"/>
                    <a:pt x="374" y="352"/>
                    <a:pt x="374" y="352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304" y="569"/>
                    <a:pt x="304" y="569"/>
                    <a:pt x="304" y="569"/>
                  </a:cubicBezTo>
                  <a:cubicBezTo>
                    <a:pt x="187" y="921"/>
                    <a:pt x="187" y="921"/>
                    <a:pt x="187" y="921"/>
                  </a:cubicBezTo>
                  <a:cubicBezTo>
                    <a:pt x="490" y="705"/>
                    <a:pt x="490" y="705"/>
                    <a:pt x="490" y="705"/>
                  </a:cubicBezTo>
                  <a:cubicBezTo>
                    <a:pt x="575" y="768"/>
                    <a:pt x="575" y="768"/>
                    <a:pt x="575" y="7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9" name="Freeform 12"/>
            <p:cNvSpPr>
              <a:spLocks noChangeArrowheads="1"/>
            </p:cNvSpPr>
            <p:nvPr/>
          </p:nvSpPr>
          <p:spPr bwMode="auto">
            <a:xfrm>
              <a:off x="8475755" y="1976786"/>
              <a:ext cx="1588" cy="3175"/>
            </a:xfrm>
            <a:custGeom>
              <a:avLst/>
              <a:gdLst>
                <a:gd name="T0" fmla="*/ 0 w 1"/>
                <a:gd name="T1" fmla="*/ 7 h 8"/>
                <a:gd name="T2" fmla="*/ 0 w 1"/>
                <a:gd name="T3" fmla="*/ 7 h 8"/>
                <a:gd name="T4" fmla="*/ 0 w 1"/>
                <a:gd name="T5" fmla="*/ 0 h 8"/>
                <a:gd name="T6" fmla="*/ 0 w 1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">
                  <a:moveTo>
                    <a:pt x="0" y="7"/>
                  </a:moveTo>
                  <a:lnTo>
                    <a:pt x="0" y="7"/>
                  </a:lnTo>
                  <a:cubicBezTo>
                    <a:pt x="0" y="4"/>
                    <a:pt x="0" y="4"/>
                    <a:pt x="0" y="0"/>
                  </a:cubicBezTo>
                  <a:cubicBezTo>
                    <a:pt x="0" y="4"/>
                    <a:pt x="0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0" name="Freeform 13"/>
            <p:cNvSpPr>
              <a:spLocks noChangeArrowheads="1"/>
            </p:cNvSpPr>
            <p:nvPr/>
          </p:nvSpPr>
          <p:spPr bwMode="auto">
            <a:xfrm>
              <a:off x="8645618" y="1986311"/>
              <a:ext cx="1587" cy="6350"/>
            </a:xfrm>
            <a:custGeom>
              <a:avLst/>
              <a:gdLst>
                <a:gd name="T0" fmla="*/ 0 w 1"/>
                <a:gd name="T1" fmla="*/ 17 h 18"/>
                <a:gd name="T2" fmla="*/ 0 w 1"/>
                <a:gd name="T3" fmla="*/ 17 h 18"/>
                <a:gd name="T4" fmla="*/ 0 w 1"/>
                <a:gd name="T5" fmla="*/ 0 h 18"/>
                <a:gd name="T6" fmla="*/ 0 w 1"/>
                <a:gd name="T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8">
                  <a:moveTo>
                    <a:pt x="0" y="17"/>
                  </a:moveTo>
                  <a:lnTo>
                    <a:pt x="0" y="17"/>
                  </a:lnTo>
                  <a:cubicBezTo>
                    <a:pt x="0" y="10"/>
                    <a:pt x="0" y="3"/>
                    <a:pt x="0" y="0"/>
                  </a:cubicBezTo>
                  <a:cubicBezTo>
                    <a:pt x="0" y="3"/>
                    <a:pt x="0" y="10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14"/>
            <p:cNvSpPr>
              <a:spLocks noChangeArrowheads="1"/>
            </p:cNvSpPr>
            <p:nvPr/>
          </p:nvSpPr>
          <p:spPr bwMode="auto">
            <a:xfrm>
              <a:off x="8639268" y="1960911"/>
              <a:ext cx="1587" cy="4762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15"/>
            <p:cNvSpPr>
              <a:spLocks noChangeArrowheads="1"/>
            </p:cNvSpPr>
            <p:nvPr/>
          </p:nvSpPr>
          <p:spPr bwMode="auto">
            <a:xfrm>
              <a:off x="8644030" y="1976786"/>
              <a:ext cx="1588" cy="4762"/>
            </a:xfrm>
            <a:custGeom>
              <a:avLst/>
              <a:gdLst>
                <a:gd name="T0" fmla="*/ 0 w 1"/>
                <a:gd name="T1" fmla="*/ 14 h 15"/>
                <a:gd name="T2" fmla="*/ 0 w 1"/>
                <a:gd name="T3" fmla="*/ 14 h 15"/>
                <a:gd name="T4" fmla="*/ 0 w 1"/>
                <a:gd name="T5" fmla="*/ 0 h 15"/>
                <a:gd name="T6" fmla="*/ 0 w 1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5">
                  <a:moveTo>
                    <a:pt x="0" y="14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ubicBezTo>
                    <a:pt x="0" y="4"/>
                    <a:pt x="0" y="11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16"/>
            <p:cNvSpPr>
              <a:spLocks noChangeArrowheads="1"/>
            </p:cNvSpPr>
            <p:nvPr/>
          </p:nvSpPr>
          <p:spPr bwMode="auto">
            <a:xfrm>
              <a:off x="8636093" y="1954561"/>
              <a:ext cx="3175" cy="4762"/>
            </a:xfrm>
            <a:custGeom>
              <a:avLst/>
              <a:gdLst>
                <a:gd name="T0" fmla="*/ 7 w 8"/>
                <a:gd name="T1" fmla="*/ 14 h 15"/>
                <a:gd name="T2" fmla="*/ 7 w 8"/>
                <a:gd name="T3" fmla="*/ 14 h 15"/>
                <a:gd name="T4" fmla="*/ 0 w 8"/>
                <a:gd name="T5" fmla="*/ 0 h 15"/>
                <a:gd name="T6" fmla="*/ 7 w 8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7" y="14"/>
                  </a:moveTo>
                  <a:lnTo>
                    <a:pt x="7" y="14"/>
                  </a:lnTo>
                  <a:cubicBezTo>
                    <a:pt x="3" y="7"/>
                    <a:pt x="0" y="4"/>
                    <a:pt x="0" y="0"/>
                  </a:cubicBezTo>
                  <a:cubicBezTo>
                    <a:pt x="0" y="4"/>
                    <a:pt x="3" y="7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17"/>
            <p:cNvSpPr>
              <a:spLocks noChangeArrowheads="1"/>
            </p:cNvSpPr>
            <p:nvPr/>
          </p:nvSpPr>
          <p:spPr bwMode="auto">
            <a:xfrm>
              <a:off x="8642443" y="1968848"/>
              <a:ext cx="1587" cy="4763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10"/>
                    <a:pt x="0" y="3"/>
                    <a:pt x="0" y="0"/>
                  </a:cubicBezTo>
                  <a:cubicBezTo>
                    <a:pt x="0" y="3"/>
                    <a:pt x="4" y="10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5" name="Freeform 18"/>
            <p:cNvSpPr>
              <a:spLocks noChangeArrowheads="1"/>
            </p:cNvSpPr>
            <p:nvPr/>
          </p:nvSpPr>
          <p:spPr bwMode="auto">
            <a:xfrm>
              <a:off x="8274143" y="1686273"/>
              <a:ext cx="354012" cy="331788"/>
            </a:xfrm>
            <a:custGeom>
              <a:avLst/>
              <a:gdLst>
                <a:gd name="T0" fmla="*/ 794 w 982"/>
                <a:gd name="T1" fmla="*/ 921 h 922"/>
                <a:gd name="T2" fmla="*/ 490 w 982"/>
                <a:gd name="T3" fmla="*/ 705 h 922"/>
                <a:gd name="T4" fmla="*/ 187 w 982"/>
                <a:gd name="T5" fmla="*/ 921 h 922"/>
                <a:gd name="T6" fmla="*/ 304 w 982"/>
                <a:gd name="T7" fmla="*/ 569 h 922"/>
                <a:gd name="T8" fmla="*/ 0 w 982"/>
                <a:gd name="T9" fmla="*/ 352 h 922"/>
                <a:gd name="T10" fmla="*/ 374 w 982"/>
                <a:gd name="T11" fmla="*/ 352 h 922"/>
                <a:gd name="T12" fmla="*/ 490 w 982"/>
                <a:gd name="T13" fmla="*/ 0 h 922"/>
                <a:gd name="T14" fmla="*/ 607 w 982"/>
                <a:gd name="T15" fmla="*/ 352 h 922"/>
                <a:gd name="T16" fmla="*/ 981 w 982"/>
                <a:gd name="T17" fmla="*/ 352 h 922"/>
                <a:gd name="T18" fmla="*/ 678 w 982"/>
                <a:gd name="T19" fmla="*/ 569 h 922"/>
                <a:gd name="T20" fmla="*/ 794 w 982"/>
                <a:gd name="T21" fmla="*/ 921 h 922"/>
                <a:gd name="T22" fmla="*/ 127 w 982"/>
                <a:gd name="T23" fmla="*/ 394 h 922"/>
                <a:gd name="T24" fmla="*/ 353 w 982"/>
                <a:gd name="T25" fmla="*/ 555 h 922"/>
                <a:gd name="T26" fmla="*/ 265 w 982"/>
                <a:gd name="T27" fmla="*/ 813 h 922"/>
                <a:gd name="T28" fmla="*/ 490 w 982"/>
                <a:gd name="T29" fmla="*/ 652 h 922"/>
                <a:gd name="T30" fmla="*/ 713 w 982"/>
                <a:gd name="T31" fmla="*/ 813 h 922"/>
                <a:gd name="T32" fmla="*/ 628 w 982"/>
                <a:gd name="T33" fmla="*/ 555 h 922"/>
                <a:gd name="T34" fmla="*/ 854 w 982"/>
                <a:gd name="T35" fmla="*/ 394 h 922"/>
                <a:gd name="T36" fmla="*/ 575 w 982"/>
                <a:gd name="T37" fmla="*/ 394 h 922"/>
                <a:gd name="T38" fmla="*/ 490 w 982"/>
                <a:gd name="T39" fmla="*/ 133 h 922"/>
                <a:gd name="T40" fmla="*/ 406 w 982"/>
                <a:gd name="T41" fmla="*/ 394 h 922"/>
                <a:gd name="T42" fmla="*/ 127 w 982"/>
                <a:gd name="T43" fmla="*/ 394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2" h="922">
                  <a:moveTo>
                    <a:pt x="794" y="921"/>
                  </a:moveTo>
                  <a:lnTo>
                    <a:pt x="490" y="705"/>
                  </a:lnTo>
                  <a:lnTo>
                    <a:pt x="187" y="921"/>
                  </a:lnTo>
                  <a:lnTo>
                    <a:pt x="304" y="569"/>
                  </a:lnTo>
                  <a:lnTo>
                    <a:pt x="0" y="352"/>
                  </a:lnTo>
                  <a:lnTo>
                    <a:pt x="374" y="352"/>
                  </a:lnTo>
                  <a:lnTo>
                    <a:pt x="490" y="0"/>
                  </a:lnTo>
                  <a:lnTo>
                    <a:pt x="607" y="352"/>
                  </a:lnTo>
                  <a:lnTo>
                    <a:pt x="981" y="352"/>
                  </a:lnTo>
                  <a:lnTo>
                    <a:pt x="678" y="569"/>
                  </a:lnTo>
                  <a:lnTo>
                    <a:pt x="794" y="921"/>
                  </a:lnTo>
                  <a:close/>
                  <a:moveTo>
                    <a:pt x="127" y="394"/>
                  </a:moveTo>
                  <a:lnTo>
                    <a:pt x="353" y="555"/>
                  </a:lnTo>
                  <a:lnTo>
                    <a:pt x="265" y="813"/>
                  </a:lnTo>
                  <a:lnTo>
                    <a:pt x="490" y="652"/>
                  </a:lnTo>
                  <a:lnTo>
                    <a:pt x="713" y="813"/>
                  </a:lnTo>
                  <a:lnTo>
                    <a:pt x="628" y="555"/>
                  </a:lnTo>
                  <a:lnTo>
                    <a:pt x="854" y="394"/>
                  </a:lnTo>
                  <a:lnTo>
                    <a:pt x="575" y="394"/>
                  </a:lnTo>
                  <a:lnTo>
                    <a:pt x="490" y="133"/>
                  </a:lnTo>
                  <a:lnTo>
                    <a:pt x="406" y="394"/>
                  </a:lnTo>
                  <a:lnTo>
                    <a:pt x="127" y="39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6" name="Freeform 19"/>
            <p:cNvSpPr>
              <a:spLocks noChangeArrowheads="1"/>
            </p:cNvSpPr>
            <p:nvPr/>
          </p:nvSpPr>
          <p:spPr bwMode="auto">
            <a:xfrm>
              <a:off x="8450355" y="1733898"/>
              <a:ext cx="131763" cy="244475"/>
            </a:xfrm>
            <a:custGeom>
              <a:avLst/>
              <a:gdLst>
                <a:gd name="T0" fmla="*/ 364 w 365"/>
                <a:gd name="T1" fmla="*/ 261 h 681"/>
                <a:gd name="T2" fmla="*/ 85 w 365"/>
                <a:gd name="T3" fmla="*/ 261 h 681"/>
                <a:gd name="T4" fmla="*/ 0 w 365"/>
                <a:gd name="T5" fmla="*/ 0 h 681"/>
                <a:gd name="T6" fmla="*/ 0 w 365"/>
                <a:gd name="T7" fmla="*/ 0 h 681"/>
                <a:gd name="T8" fmla="*/ 0 w 365"/>
                <a:gd name="T9" fmla="*/ 519 h 681"/>
                <a:gd name="T10" fmla="*/ 223 w 365"/>
                <a:gd name="T11" fmla="*/ 680 h 681"/>
                <a:gd name="T12" fmla="*/ 138 w 365"/>
                <a:gd name="T13" fmla="*/ 422 h 681"/>
                <a:gd name="T14" fmla="*/ 364 w 365"/>
                <a:gd name="T15" fmla="*/ 261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5" h="681">
                  <a:moveTo>
                    <a:pt x="364" y="261"/>
                  </a:moveTo>
                  <a:lnTo>
                    <a:pt x="85" y="26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9"/>
                  </a:lnTo>
                  <a:lnTo>
                    <a:pt x="223" y="680"/>
                  </a:lnTo>
                  <a:lnTo>
                    <a:pt x="138" y="422"/>
                  </a:lnTo>
                  <a:lnTo>
                    <a:pt x="364" y="26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20"/>
            <p:cNvSpPr>
              <a:spLocks noChangeArrowheads="1"/>
            </p:cNvSpPr>
            <p:nvPr/>
          </p:nvSpPr>
          <p:spPr bwMode="auto">
            <a:xfrm>
              <a:off x="8490043" y="1919636"/>
              <a:ext cx="141287" cy="144462"/>
            </a:xfrm>
            <a:custGeom>
              <a:avLst/>
              <a:gdLst>
                <a:gd name="T0" fmla="*/ 0 w 393"/>
                <a:gd name="T1" fmla="*/ 209 h 402"/>
                <a:gd name="T2" fmla="*/ 0 w 393"/>
                <a:gd name="T3" fmla="*/ 209 h 402"/>
                <a:gd name="T4" fmla="*/ 197 w 393"/>
                <a:gd name="T5" fmla="*/ 401 h 402"/>
                <a:gd name="T6" fmla="*/ 392 w 393"/>
                <a:gd name="T7" fmla="*/ 209 h 402"/>
                <a:gd name="T8" fmla="*/ 332 w 393"/>
                <a:gd name="T9" fmla="*/ 66 h 402"/>
                <a:gd name="T10" fmla="*/ 360 w 393"/>
                <a:gd name="T11" fmla="*/ 38 h 402"/>
                <a:gd name="T12" fmla="*/ 310 w 393"/>
                <a:gd name="T13" fmla="*/ 0 h 402"/>
                <a:gd name="T14" fmla="*/ 279 w 393"/>
                <a:gd name="T15" fmla="*/ 31 h 402"/>
                <a:gd name="T16" fmla="*/ 197 w 393"/>
                <a:gd name="T17" fmla="*/ 14 h 402"/>
                <a:gd name="T18" fmla="*/ 0 w 393"/>
                <a:gd name="T19" fmla="*/ 20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3" h="402">
                  <a:moveTo>
                    <a:pt x="0" y="209"/>
                  </a:moveTo>
                  <a:lnTo>
                    <a:pt x="0" y="209"/>
                  </a:lnTo>
                  <a:cubicBezTo>
                    <a:pt x="0" y="314"/>
                    <a:pt x="88" y="401"/>
                    <a:pt x="197" y="401"/>
                  </a:cubicBezTo>
                  <a:cubicBezTo>
                    <a:pt x="303" y="401"/>
                    <a:pt x="392" y="314"/>
                    <a:pt x="392" y="209"/>
                  </a:cubicBezTo>
                  <a:cubicBezTo>
                    <a:pt x="392" y="153"/>
                    <a:pt x="370" y="101"/>
                    <a:pt x="332" y="66"/>
                  </a:cubicBezTo>
                  <a:cubicBezTo>
                    <a:pt x="360" y="38"/>
                    <a:pt x="360" y="38"/>
                    <a:pt x="360" y="38"/>
                  </a:cubicBezTo>
                  <a:cubicBezTo>
                    <a:pt x="346" y="24"/>
                    <a:pt x="328" y="10"/>
                    <a:pt x="310" y="0"/>
                  </a:cubicBezTo>
                  <a:cubicBezTo>
                    <a:pt x="279" y="31"/>
                    <a:pt x="279" y="31"/>
                    <a:pt x="279" y="31"/>
                  </a:cubicBezTo>
                  <a:cubicBezTo>
                    <a:pt x="254" y="21"/>
                    <a:pt x="226" y="14"/>
                    <a:pt x="197" y="14"/>
                  </a:cubicBezTo>
                  <a:cubicBezTo>
                    <a:pt x="88" y="14"/>
                    <a:pt x="0" y="101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21"/>
            <p:cNvSpPr>
              <a:spLocks noChangeArrowheads="1"/>
            </p:cNvSpPr>
            <p:nvPr/>
          </p:nvSpPr>
          <p:spPr bwMode="auto">
            <a:xfrm>
              <a:off x="8505918" y="1941861"/>
              <a:ext cx="107950" cy="107950"/>
            </a:xfrm>
            <a:custGeom>
              <a:avLst/>
              <a:gdLst>
                <a:gd name="T0" fmla="*/ 250 w 301"/>
                <a:gd name="T1" fmla="*/ 39 h 298"/>
                <a:gd name="T2" fmla="*/ 250 w 301"/>
                <a:gd name="T3" fmla="*/ 39 h 298"/>
                <a:gd name="T4" fmla="*/ 222 w 301"/>
                <a:gd name="T5" fmla="*/ 70 h 298"/>
                <a:gd name="T6" fmla="*/ 257 w 301"/>
                <a:gd name="T7" fmla="*/ 150 h 298"/>
                <a:gd name="T8" fmla="*/ 151 w 301"/>
                <a:gd name="T9" fmla="*/ 255 h 298"/>
                <a:gd name="T10" fmla="*/ 42 w 301"/>
                <a:gd name="T11" fmla="*/ 150 h 298"/>
                <a:gd name="T12" fmla="*/ 151 w 301"/>
                <a:gd name="T13" fmla="*/ 42 h 298"/>
                <a:gd name="T14" fmla="*/ 162 w 301"/>
                <a:gd name="T15" fmla="*/ 42 h 298"/>
                <a:gd name="T16" fmla="*/ 197 w 301"/>
                <a:gd name="T17" fmla="*/ 7 h 298"/>
                <a:gd name="T18" fmla="*/ 151 w 301"/>
                <a:gd name="T19" fmla="*/ 0 h 298"/>
                <a:gd name="T20" fmla="*/ 0 w 301"/>
                <a:gd name="T21" fmla="*/ 150 h 298"/>
                <a:gd name="T22" fmla="*/ 151 w 301"/>
                <a:gd name="T23" fmla="*/ 297 h 298"/>
                <a:gd name="T24" fmla="*/ 300 w 301"/>
                <a:gd name="T25" fmla="*/ 150 h 298"/>
                <a:gd name="T26" fmla="*/ 250 w 301"/>
                <a:gd name="T27" fmla="*/ 39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298">
                  <a:moveTo>
                    <a:pt x="250" y="39"/>
                  </a:moveTo>
                  <a:lnTo>
                    <a:pt x="250" y="39"/>
                  </a:lnTo>
                  <a:cubicBezTo>
                    <a:pt x="222" y="70"/>
                    <a:pt x="222" y="70"/>
                    <a:pt x="222" y="70"/>
                  </a:cubicBezTo>
                  <a:cubicBezTo>
                    <a:pt x="243" y="87"/>
                    <a:pt x="257" y="115"/>
                    <a:pt x="257" y="150"/>
                  </a:cubicBezTo>
                  <a:cubicBezTo>
                    <a:pt x="257" y="206"/>
                    <a:pt x="211" y="255"/>
                    <a:pt x="151" y="255"/>
                  </a:cubicBezTo>
                  <a:cubicBezTo>
                    <a:pt x="92" y="255"/>
                    <a:pt x="42" y="206"/>
                    <a:pt x="42" y="150"/>
                  </a:cubicBezTo>
                  <a:cubicBezTo>
                    <a:pt x="42" y="91"/>
                    <a:pt x="92" y="42"/>
                    <a:pt x="151" y="42"/>
                  </a:cubicBezTo>
                  <a:cubicBezTo>
                    <a:pt x="155" y="42"/>
                    <a:pt x="159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6" y="0"/>
                    <a:pt x="151" y="0"/>
                  </a:cubicBezTo>
                  <a:cubicBezTo>
                    <a:pt x="67" y="0"/>
                    <a:pt x="0" y="66"/>
                    <a:pt x="0" y="150"/>
                  </a:cubicBezTo>
                  <a:cubicBezTo>
                    <a:pt x="0" y="230"/>
                    <a:pt x="67" y="297"/>
                    <a:pt x="151" y="297"/>
                  </a:cubicBezTo>
                  <a:cubicBezTo>
                    <a:pt x="233" y="297"/>
                    <a:pt x="300" y="230"/>
                    <a:pt x="300" y="150"/>
                  </a:cubicBezTo>
                  <a:cubicBezTo>
                    <a:pt x="300" y="105"/>
                    <a:pt x="282" y="66"/>
                    <a:pt x="250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22"/>
            <p:cNvSpPr>
              <a:spLocks noChangeArrowheads="1"/>
            </p:cNvSpPr>
            <p:nvPr/>
          </p:nvSpPr>
          <p:spPr bwMode="auto">
            <a:xfrm>
              <a:off x="8474168" y="1910111"/>
              <a:ext cx="171450" cy="169862"/>
            </a:xfrm>
            <a:custGeom>
              <a:avLst/>
              <a:gdLst>
                <a:gd name="T0" fmla="*/ 402 w 477"/>
                <a:gd name="T1" fmla="*/ 66 h 472"/>
                <a:gd name="T2" fmla="*/ 402 w 477"/>
                <a:gd name="T3" fmla="*/ 66 h 472"/>
                <a:gd name="T4" fmla="*/ 374 w 477"/>
                <a:gd name="T5" fmla="*/ 94 h 472"/>
                <a:gd name="T6" fmla="*/ 434 w 477"/>
                <a:gd name="T7" fmla="*/ 237 h 472"/>
                <a:gd name="T8" fmla="*/ 239 w 477"/>
                <a:gd name="T9" fmla="*/ 429 h 472"/>
                <a:gd name="T10" fmla="*/ 42 w 477"/>
                <a:gd name="T11" fmla="*/ 237 h 472"/>
                <a:gd name="T12" fmla="*/ 239 w 477"/>
                <a:gd name="T13" fmla="*/ 42 h 472"/>
                <a:gd name="T14" fmla="*/ 321 w 477"/>
                <a:gd name="T15" fmla="*/ 59 h 472"/>
                <a:gd name="T16" fmla="*/ 352 w 477"/>
                <a:gd name="T17" fmla="*/ 28 h 472"/>
                <a:gd name="T18" fmla="*/ 239 w 477"/>
                <a:gd name="T19" fmla="*/ 0 h 472"/>
                <a:gd name="T20" fmla="*/ 0 w 477"/>
                <a:gd name="T21" fmla="*/ 237 h 472"/>
                <a:gd name="T22" fmla="*/ 239 w 477"/>
                <a:gd name="T23" fmla="*/ 471 h 472"/>
                <a:gd name="T24" fmla="*/ 476 w 477"/>
                <a:gd name="T25" fmla="*/ 237 h 472"/>
                <a:gd name="T26" fmla="*/ 402 w 477"/>
                <a:gd name="T27" fmla="*/ 6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7" h="472">
                  <a:moveTo>
                    <a:pt x="402" y="66"/>
                  </a:moveTo>
                  <a:lnTo>
                    <a:pt x="402" y="66"/>
                  </a:lnTo>
                  <a:cubicBezTo>
                    <a:pt x="374" y="94"/>
                    <a:pt x="374" y="94"/>
                    <a:pt x="374" y="94"/>
                  </a:cubicBezTo>
                  <a:cubicBezTo>
                    <a:pt x="412" y="129"/>
                    <a:pt x="434" y="181"/>
                    <a:pt x="434" y="237"/>
                  </a:cubicBezTo>
                  <a:cubicBezTo>
                    <a:pt x="434" y="342"/>
                    <a:pt x="345" y="429"/>
                    <a:pt x="239" y="429"/>
                  </a:cubicBezTo>
                  <a:cubicBezTo>
                    <a:pt x="130" y="429"/>
                    <a:pt x="42" y="342"/>
                    <a:pt x="42" y="237"/>
                  </a:cubicBezTo>
                  <a:cubicBezTo>
                    <a:pt x="42" y="129"/>
                    <a:pt x="130" y="42"/>
                    <a:pt x="239" y="42"/>
                  </a:cubicBezTo>
                  <a:cubicBezTo>
                    <a:pt x="268" y="42"/>
                    <a:pt x="296" y="49"/>
                    <a:pt x="321" y="59"/>
                  </a:cubicBezTo>
                  <a:cubicBezTo>
                    <a:pt x="352" y="28"/>
                    <a:pt x="352" y="28"/>
                    <a:pt x="352" y="28"/>
                  </a:cubicBezTo>
                  <a:cubicBezTo>
                    <a:pt x="317" y="10"/>
                    <a:pt x="278" y="0"/>
                    <a:pt x="239" y="0"/>
                  </a:cubicBezTo>
                  <a:cubicBezTo>
                    <a:pt x="105" y="0"/>
                    <a:pt x="0" y="105"/>
                    <a:pt x="0" y="237"/>
                  </a:cubicBezTo>
                  <a:cubicBezTo>
                    <a:pt x="0" y="366"/>
                    <a:pt x="105" y="471"/>
                    <a:pt x="239" y="471"/>
                  </a:cubicBezTo>
                  <a:cubicBezTo>
                    <a:pt x="370" y="471"/>
                    <a:pt x="476" y="366"/>
                    <a:pt x="476" y="237"/>
                  </a:cubicBezTo>
                  <a:cubicBezTo>
                    <a:pt x="476" y="167"/>
                    <a:pt x="448" y="108"/>
                    <a:pt x="402" y="6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23"/>
            <p:cNvSpPr>
              <a:spLocks noChangeArrowheads="1"/>
            </p:cNvSpPr>
            <p:nvPr/>
          </p:nvSpPr>
          <p:spPr bwMode="auto">
            <a:xfrm>
              <a:off x="8555130" y="1887886"/>
              <a:ext cx="112713" cy="109537"/>
            </a:xfrm>
            <a:custGeom>
              <a:avLst/>
              <a:gdLst>
                <a:gd name="T0" fmla="*/ 32 w 311"/>
                <a:gd name="T1" fmla="*/ 303 h 304"/>
                <a:gd name="T2" fmla="*/ 310 w 311"/>
                <a:gd name="T3" fmla="*/ 28 h 304"/>
                <a:gd name="T4" fmla="*/ 279 w 311"/>
                <a:gd name="T5" fmla="*/ 0 h 304"/>
                <a:gd name="T6" fmla="*/ 0 w 311"/>
                <a:gd name="T7" fmla="*/ 272 h 304"/>
                <a:gd name="T8" fmla="*/ 32 w 311"/>
                <a:gd name="T9" fmla="*/ 303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1" h="304">
                  <a:moveTo>
                    <a:pt x="32" y="303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72"/>
                  </a:lnTo>
                  <a:lnTo>
                    <a:pt x="32" y="30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24"/>
            <p:cNvSpPr>
              <a:spLocks noChangeArrowheads="1"/>
            </p:cNvSpPr>
            <p:nvPr/>
          </p:nvSpPr>
          <p:spPr bwMode="auto">
            <a:xfrm>
              <a:off x="8555130" y="1887886"/>
              <a:ext cx="112713" cy="109537"/>
            </a:xfrm>
            <a:custGeom>
              <a:avLst/>
              <a:gdLst>
                <a:gd name="T0" fmla="*/ 32 w 311"/>
                <a:gd name="T1" fmla="*/ 303 h 304"/>
                <a:gd name="T2" fmla="*/ 310 w 311"/>
                <a:gd name="T3" fmla="*/ 28 h 304"/>
                <a:gd name="T4" fmla="*/ 279 w 311"/>
                <a:gd name="T5" fmla="*/ 0 h 304"/>
                <a:gd name="T6" fmla="*/ 0 w 311"/>
                <a:gd name="T7" fmla="*/ 27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1" h="304">
                  <a:moveTo>
                    <a:pt x="32" y="303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72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" name="Freeform 25"/>
            <p:cNvSpPr>
              <a:spLocks noChangeArrowheads="1"/>
            </p:cNvSpPr>
            <p:nvPr/>
          </p:nvSpPr>
          <p:spPr bwMode="auto">
            <a:xfrm>
              <a:off x="8555130" y="1859311"/>
              <a:ext cx="139700" cy="138112"/>
            </a:xfrm>
            <a:custGeom>
              <a:avLst/>
              <a:gdLst>
                <a:gd name="T0" fmla="*/ 388 w 389"/>
                <a:gd name="T1" fmla="*/ 91 h 385"/>
                <a:gd name="T2" fmla="*/ 296 w 389"/>
                <a:gd name="T3" fmla="*/ 91 h 385"/>
                <a:gd name="T4" fmla="*/ 293 w 389"/>
                <a:gd name="T5" fmla="*/ 95 h 385"/>
                <a:gd name="T6" fmla="*/ 293 w 389"/>
                <a:gd name="T7" fmla="*/ 95 h 385"/>
                <a:gd name="T8" fmla="*/ 296 w 389"/>
                <a:gd name="T9" fmla="*/ 91 h 385"/>
                <a:gd name="T10" fmla="*/ 296 w 389"/>
                <a:gd name="T11" fmla="*/ 0 h 385"/>
                <a:gd name="T12" fmla="*/ 176 w 389"/>
                <a:gd name="T13" fmla="*/ 119 h 385"/>
                <a:gd name="T14" fmla="*/ 176 w 389"/>
                <a:gd name="T15" fmla="*/ 182 h 385"/>
                <a:gd name="T16" fmla="*/ 0 w 389"/>
                <a:gd name="T17" fmla="*/ 353 h 385"/>
                <a:gd name="T18" fmla="*/ 32 w 389"/>
                <a:gd name="T19" fmla="*/ 384 h 385"/>
                <a:gd name="T20" fmla="*/ 204 w 389"/>
                <a:gd name="T21" fmla="*/ 210 h 385"/>
                <a:gd name="T22" fmla="*/ 268 w 389"/>
                <a:gd name="T23" fmla="*/ 210 h 385"/>
                <a:gd name="T24" fmla="*/ 388 w 389"/>
                <a:gd name="T25" fmla="*/ 9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9" h="385">
                  <a:moveTo>
                    <a:pt x="388" y="91"/>
                  </a:moveTo>
                  <a:lnTo>
                    <a:pt x="296" y="91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6" y="91"/>
                  </a:lnTo>
                  <a:lnTo>
                    <a:pt x="296" y="0"/>
                  </a:lnTo>
                  <a:lnTo>
                    <a:pt x="176" y="119"/>
                  </a:lnTo>
                  <a:lnTo>
                    <a:pt x="176" y="182"/>
                  </a:lnTo>
                  <a:lnTo>
                    <a:pt x="0" y="353"/>
                  </a:lnTo>
                  <a:lnTo>
                    <a:pt x="32" y="384"/>
                  </a:lnTo>
                  <a:lnTo>
                    <a:pt x="204" y="210"/>
                  </a:lnTo>
                  <a:lnTo>
                    <a:pt x="268" y="210"/>
                  </a:lnTo>
                  <a:lnTo>
                    <a:pt x="388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3" name="Freeform 26"/>
            <p:cNvSpPr>
              <a:spLocks noChangeArrowheads="1"/>
            </p:cNvSpPr>
            <p:nvPr/>
          </p:nvSpPr>
          <p:spPr bwMode="auto">
            <a:xfrm>
              <a:off x="8537668" y="1972023"/>
              <a:ext cx="44450" cy="44450"/>
            </a:xfrm>
            <a:custGeom>
              <a:avLst/>
              <a:gdLst>
                <a:gd name="T0" fmla="*/ 63 w 124"/>
                <a:gd name="T1" fmla="*/ 0 h 124"/>
                <a:gd name="T2" fmla="*/ 63 w 124"/>
                <a:gd name="T3" fmla="*/ 0 h 124"/>
                <a:gd name="T4" fmla="*/ 0 w 124"/>
                <a:gd name="T5" fmla="*/ 63 h 124"/>
                <a:gd name="T6" fmla="*/ 63 w 124"/>
                <a:gd name="T7" fmla="*/ 123 h 124"/>
                <a:gd name="T8" fmla="*/ 123 w 124"/>
                <a:gd name="T9" fmla="*/ 63 h 124"/>
                <a:gd name="T10" fmla="*/ 63 w 124"/>
                <a:gd name="T1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4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5"/>
                    <a:pt x="28" y="123"/>
                    <a:pt x="63" y="123"/>
                  </a:cubicBezTo>
                  <a:cubicBezTo>
                    <a:pt x="95" y="123"/>
                    <a:pt x="123" y="95"/>
                    <a:pt x="123" y="63"/>
                  </a:cubicBezTo>
                  <a:cubicBezTo>
                    <a:pt x="123" y="28"/>
                    <a:pt x="95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4" name="Group 533"/>
          <p:cNvGrpSpPr/>
          <p:nvPr/>
        </p:nvGrpSpPr>
        <p:grpSpPr>
          <a:xfrm>
            <a:off x="6663393" y="2265880"/>
            <a:ext cx="420687" cy="393700"/>
            <a:chOff x="8274143" y="2281593"/>
            <a:chExt cx="420687" cy="393700"/>
          </a:xfrm>
        </p:grpSpPr>
        <p:sp>
          <p:nvSpPr>
            <p:cNvPr id="535" name="Freeform 27"/>
            <p:cNvSpPr>
              <a:spLocks noChangeArrowheads="1"/>
            </p:cNvSpPr>
            <p:nvPr/>
          </p:nvSpPr>
          <p:spPr bwMode="auto">
            <a:xfrm>
              <a:off x="8618630" y="2529243"/>
              <a:ext cx="4763" cy="4762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0 h 12"/>
                <a:gd name="T4" fmla="*/ 14 w 15"/>
                <a:gd name="T5" fmla="*/ 11 h 12"/>
                <a:gd name="T6" fmla="*/ 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lnTo>
                    <a:pt x="0" y="0"/>
                  </a:lnTo>
                  <a:cubicBezTo>
                    <a:pt x="7" y="4"/>
                    <a:pt x="10" y="7"/>
                    <a:pt x="14" y="11"/>
                  </a:cubicBezTo>
                  <a:cubicBezTo>
                    <a:pt x="10" y="7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28"/>
            <p:cNvSpPr>
              <a:spLocks noChangeArrowheads="1"/>
            </p:cNvSpPr>
            <p:nvPr/>
          </p:nvSpPr>
          <p:spPr bwMode="auto">
            <a:xfrm>
              <a:off x="8593230" y="2511780"/>
              <a:ext cx="9525" cy="4763"/>
            </a:xfrm>
            <a:custGeom>
              <a:avLst/>
              <a:gdLst>
                <a:gd name="T0" fmla="*/ 24 w 25"/>
                <a:gd name="T1" fmla="*/ 11 h 12"/>
                <a:gd name="T2" fmla="*/ 24 w 25"/>
                <a:gd name="T3" fmla="*/ 11 h 12"/>
                <a:gd name="T4" fmla="*/ 0 w 25"/>
                <a:gd name="T5" fmla="*/ 0 h 12"/>
                <a:gd name="T6" fmla="*/ 24 w 25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2">
                  <a:moveTo>
                    <a:pt x="24" y="11"/>
                  </a:moveTo>
                  <a:lnTo>
                    <a:pt x="24" y="11"/>
                  </a:lnTo>
                  <a:cubicBezTo>
                    <a:pt x="17" y="7"/>
                    <a:pt x="7" y="4"/>
                    <a:pt x="0" y="0"/>
                  </a:cubicBezTo>
                  <a:cubicBezTo>
                    <a:pt x="7" y="4"/>
                    <a:pt x="17" y="7"/>
                    <a:pt x="2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29"/>
            <p:cNvSpPr>
              <a:spLocks noChangeArrowheads="1"/>
            </p:cNvSpPr>
            <p:nvPr/>
          </p:nvSpPr>
          <p:spPr bwMode="auto">
            <a:xfrm>
              <a:off x="8583705" y="2508605"/>
              <a:ext cx="6350" cy="1588"/>
            </a:xfrm>
            <a:custGeom>
              <a:avLst/>
              <a:gdLst>
                <a:gd name="T0" fmla="*/ 18 w 19"/>
                <a:gd name="T1" fmla="*/ 4 h 5"/>
                <a:gd name="T2" fmla="*/ 18 w 19"/>
                <a:gd name="T3" fmla="*/ 4 h 5"/>
                <a:gd name="T4" fmla="*/ 0 w 19"/>
                <a:gd name="T5" fmla="*/ 0 h 5"/>
                <a:gd name="T6" fmla="*/ 18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lnTo>
                    <a:pt x="18" y="4"/>
                  </a:ln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30"/>
            <p:cNvSpPr>
              <a:spLocks noChangeArrowheads="1"/>
            </p:cNvSpPr>
            <p:nvPr/>
          </p:nvSpPr>
          <p:spPr bwMode="auto">
            <a:xfrm>
              <a:off x="8574180" y="2507018"/>
              <a:ext cx="6350" cy="1587"/>
            </a:xfrm>
            <a:custGeom>
              <a:avLst/>
              <a:gdLst>
                <a:gd name="T0" fmla="*/ 17 w 18"/>
                <a:gd name="T1" fmla="*/ 3 h 4"/>
                <a:gd name="T2" fmla="*/ 17 w 18"/>
                <a:gd name="T3" fmla="*/ 3 h 4"/>
                <a:gd name="T4" fmla="*/ 0 w 18"/>
                <a:gd name="T5" fmla="*/ 0 h 4"/>
                <a:gd name="T6" fmla="*/ 17 w 18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">
                  <a:moveTo>
                    <a:pt x="17" y="3"/>
                  </a:moveTo>
                  <a:lnTo>
                    <a:pt x="17" y="3"/>
                  </a:lnTo>
                  <a:cubicBezTo>
                    <a:pt x="14" y="3"/>
                    <a:pt x="7" y="0"/>
                    <a:pt x="0" y="0"/>
                  </a:cubicBezTo>
                  <a:cubicBezTo>
                    <a:pt x="7" y="0"/>
                    <a:pt x="14" y="3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31"/>
            <p:cNvSpPr>
              <a:spLocks noChangeArrowheads="1"/>
            </p:cNvSpPr>
            <p:nvPr/>
          </p:nvSpPr>
          <p:spPr bwMode="auto">
            <a:xfrm>
              <a:off x="8550368" y="2505430"/>
              <a:ext cx="1587" cy="1588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4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32"/>
            <p:cNvSpPr>
              <a:spLocks noChangeArrowheads="1"/>
            </p:cNvSpPr>
            <p:nvPr/>
          </p:nvSpPr>
          <p:spPr bwMode="auto">
            <a:xfrm>
              <a:off x="8559893" y="2505430"/>
              <a:ext cx="11112" cy="1588"/>
            </a:xfrm>
            <a:custGeom>
              <a:avLst/>
              <a:gdLst>
                <a:gd name="T0" fmla="*/ 29 w 30"/>
                <a:gd name="T1" fmla="*/ 4 h 5"/>
                <a:gd name="T2" fmla="*/ 29 w 30"/>
                <a:gd name="T3" fmla="*/ 4 h 5"/>
                <a:gd name="T4" fmla="*/ 0 w 30"/>
                <a:gd name="T5" fmla="*/ 0 h 5"/>
                <a:gd name="T6" fmla="*/ 29 w 30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5">
                  <a:moveTo>
                    <a:pt x="29" y="4"/>
                  </a:moveTo>
                  <a:lnTo>
                    <a:pt x="29" y="4"/>
                  </a:lnTo>
                  <a:cubicBezTo>
                    <a:pt x="18" y="0"/>
                    <a:pt x="8" y="0"/>
                    <a:pt x="0" y="0"/>
                  </a:cubicBezTo>
                  <a:cubicBezTo>
                    <a:pt x="8" y="0"/>
                    <a:pt x="18" y="0"/>
                    <a:pt x="2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33"/>
            <p:cNvSpPr>
              <a:spLocks noChangeArrowheads="1"/>
            </p:cNvSpPr>
            <p:nvPr/>
          </p:nvSpPr>
          <p:spPr bwMode="auto">
            <a:xfrm>
              <a:off x="8624980" y="2535593"/>
              <a:ext cx="4763" cy="3175"/>
            </a:xfrm>
            <a:custGeom>
              <a:avLst/>
              <a:gdLst>
                <a:gd name="T0" fmla="*/ 11 w 12"/>
                <a:gd name="T1" fmla="*/ 10 h 11"/>
                <a:gd name="T2" fmla="*/ 11 w 12"/>
                <a:gd name="T3" fmla="*/ 10 h 11"/>
                <a:gd name="T4" fmla="*/ 0 w 12"/>
                <a:gd name="T5" fmla="*/ 0 h 11"/>
                <a:gd name="T6" fmla="*/ 11 w 12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lnTo>
                    <a:pt x="11" y="10"/>
                  </a:lnTo>
                  <a:cubicBezTo>
                    <a:pt x="7" y="7"/>
                    <a:pt x="4" y="3"/>
                    <a:pt x="0" y="0"/>
                  </a:cubicBezTo>
                  <a:cubicBezTo>
                    <a:pt x="4" y="3"/>
                    <a:pt x="7" y="7"/>
                    <a:pt x="1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34"/>
            <p:cNvSpPr>
              <a:spLocks noChangeArrowheads="1"/>
            </p:cNvSpPr>
            <p:nvPr/>
          </p:nvSpPr>
          <p:spPr bwMode="auto">
            <a:xfrm>
              <a:off x="8542430" y="2507018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 h 4"/>
                <a:gd name="T4" fmla="*/ 0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35"/>
            <p:cNvSpPr>
              <a:spLocks noChangeArrowheads="1"/>
            </p:cNvSpPr>
            <p:nvPr/>
          </p:nvSpPr>
          <p:spPr bwMode="auto">
            <a:xfrm>
              <a:off x="8474168" y="2581630"/>
              <a:ext cx="85725" cy="93663"/>
            </a:xfrm>
            <a:custGeom>
              <a:avLst/>
              <a:gdLst>
                <a:gd name="T0" fmla="*/ 0 w 240"/>
                <a:gd name="T1" fmla="*/ 24 h 259"/>
                <a:gd name="T2" fmla="*/ 0 w 240"/>
                <a:gd name="T3" fmla="*/ 24 h 259"/>
                <a:gd name="T4" fmla="*/ 0 w 240"/>
                <a:gd name="T5" fmla="*/ 0 h 259"/>
                <a:gd name="T6" fmla="*/ 0 w 240"/>
                <a:gd name="T7" fmla="*/ 24 h 259"/>
                <a:gd name="T8" fmla="*/ 239 w 240"/>
                <a:gd name="T9" fmla="*/ 258 h 259"/>
                <a:gd name="T10" fmla="*/ 0 w 240"/>
                <a:gd name="T11" fmla="*/ 2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0" h="259">
                  <a:moveTo>
                    <a:pt x="0" y="24"/>
                  </a:moveTo>
                  <a:lnTo>
                    <a:pt x="0" y="24"/>
                  </a:lnTo>
                  <a:cubicBezTo>
                    <a:pt x="0" y="14"/>
                    <a:pt x="0" y="7"/>
                    <a:pt x="0" y="0"/>
                  </a:cubicBezTo>
                  <a:cubicBezTo>
                    <a:pt x="0" y="7"/>
                    <a:pt x="0" y="14"/>
                    <a:pt x="0" y="24"/>
                  </a:cubicBezTo>
                  <a:cubicBezTo>
                    <a:pt x="0" y="153"/>
                    <a:pt x="105" y="258"/>
                    <a:pt x="239" y="258"/>
                  </a:cubicBezTo>
                  <a:cubicBezTo>
                    <a:pt x="105" y="258"/>
                    <a:pt x="0" y="153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4" name="Freeform 36"/>
            <p:cNvSpPr>
              <a:spLocks noChangeArrowheads="1"/>
            </p:cNvSpPr>
            <p:nvPr/>
          </p:nvSpPr>
          <p:spPr bwMode="auto">
            <a:xfrm>
              <a:off x="8631330" y="2541943"/>
              <a:ext cx="3175" cy="4762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7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0" y="0"/>
                  </a:lnTo>
                  <a:cubicBezTo>
                    <a:pt x="3" y="4"/>
                    <a:pt x="7" y="11"/>
                    <a:pt x="7" y="14"/>
                  </a:cubicBezTo>
                  <a:cubicBezTo>
                    <a:pt x="7" y="11"/>
                    <a:pt x="3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5" name="Freeform 37"/>
            <p:cNvSpPr>
              <a:spLocks noChangeArrowheads="1"/>
            </p:cNvSpPr>
            <p:nvPr/>
          </p:nvSpPr>
          <p:spPr bwMode="auto">
            <a:xfrm>
              <a:off x="8274143" y="2281593"/>
              <a:ext cx="354012" cy="331787"/>
            </a:xfrm>
            <a:custGeom>
              <a:avLst/>
              <a:gdLst>
                <a:gd name="T0" fmla="*/ 575 w 982"/>
                <a:gd name="T1" fmla="*/ 768 h 922"/>
                <a:gd name="T2" fmla="*/ 575 w 982"/>
                <a:gd name="T3" fmla="*/ 768 h 922"/>
                <a:gd name="T4" fmla="*/ 702 w 982"/>
                <a:gd name="T5" fmla="*/ 642 h 922"/>
                <a:gd name="T6" fmla="*/ 678 w 982"/>
                <a:gd name="T7" fmla="*/ 569 h 922"/>
                <a:gd name="T8" fmla="*/ 981 w 982"/>
                <a:gd name="T9" fmla="*/ 352 h 922"/>
                <a:gd name="T10" fmla="*/ 607 w 982"/>
                <a:gd name="T11" fmla="*/ 352 h 922"/>
                <a:gd name="T12" fmla="*/ 490 w 982"/>
                <a:gd name="T13" fmla="*/ 0 h 922"/>
                <a:gd name="T14" fmla="*/ 374 w 982"/>
                <a:gd name="T15" fmla="*/ 352 h 922"/>
                <a:gd name="T16" fmla="*/ 0 w 982"/>
                <a:gd name="T17" fmla="*/ 352 h 922"/>
                <a:gd name="T18" fmla="*/ 304 w 982"/>
                <a:gd name="T19" fmla="*/ 569 h 922"/>
                <a:gd name="T20" fmla="*/ 187 w 982"/>
                <a:gd name="T21" fmla="*/ 921 h 922"/>
                <a:gd name="T22" fmla="*/ 490 w 982"/>
                <a:gd name="T23" fmla="*/ 705 h 922"/>
                <a:gd name="T24" fmla="*/ 575 w 982"/>
                <a:gd name="T25" fmla="*/ 768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2" h="922">
                  <a:moveTo>
                    <a:pt x="575" y="768"/>
                  </a:moveTo>
                  <a:lnTo>
                    <a:pt x="575" y="768"/>
                  </a:lnTo>
                  <a:cubicBezTo>
                    <a:pt x="600" y="712"/>
                    <a:pt x="646" y="666"/>
                    <a:pt x="702" y="642"/>
                  </a:cubicBezTo>
                  <a:cubicBezTo>
                    <a:pt x="678" y="569"/>
                    <a:pt x="678" y="569"/>
                    <a:pt x="678" y="569"/>
                  </a:cubicBezTo>
                  <a:cubicBezTo>
                    <a:pt x="981" y="352"/>
                    <a:pt x="981" y="352"/>
                    <a:pt x="981" y="352"/>
                  </a:cubicBezTo>
                  <a:cubicBezTo>
                    <a:pt x="607" y="352"/>
                    <a:pt x="607" y="352"/>
                    <a:pt x="607" y="352"/>
                  </a:cubicBezTo>
                  <a:cubicBezTo>
                    <a:pt x="490" y="0"/>
                    <a:pt x="490" y="0"/>
                    <a:pt x="490" y="0"/>
                  </a:cubicBezTo>
                  <a:cubicBezTo>
                    <a:pt x="374" y="352"/>
                    <a:pt x="374" y="352"/>
                    <a:pt x="374" y="352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304" y="569"/>
                    <a:pt x="304" y="569"/>
                    <a:pt x="304" y="569"/>
                  </a:cubicBezTo>
                  <a:cubicBezTo>
                    <a:pt x="187" y="921"/>
                    <a:pt x="187" y="921"/>
                    <a:pt x="187" y="921"/>
                  </a:cubicBezTo>
                  <a:cubicBezTo>
                    <a:pt x="490" y="705"/>
                    <a:pt x="490" y="705"/>
                    <a:pt x="490" y="705"/>
                  </a:cubicBezTo>
                  <a:cubicBezTo>
                    <a:pt x="575" y="768"/>
                    <a:pt x="575" y="768"/>
                    <a:pt x="575" y="7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38"/>
            <p:cNvSpPr>
              <a:spLocks noChangeArrowheads="1"/>
            </p:cNvSpPr>
            <p:nvPr/>
          </p:nvSpPr>
          <p:spPr bwMode="auto">
            <a:xfrm>
              <a:off x="8475755" y="2573693"/>
              <a:ext cx="1588" cy="3175"/>
            </a:xfrm>
            <a:custGeom>
              <a:avLst/>
              <a:gdLst>
                <a:gd name="T0" fmla="*/ 0 w 1"/>
                <a:gd name="T1" fmla="*/ 7 h 8"/>
                <a:gd name="T2" fmla="*/ 0 w 1"/>
                <a:gd name="T3" fmla="*/ 7 h 8"/>
                <a:gd name="T4" fmla="*/ 0 w 1"/>
                <a:gd name="T5" fmla="*/ 0 h 8"/>
                <a:gd name="T6" fmla="*/ 0 w 1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">
                  <a:moveTo>
                    <a:pt x="0" y="7"/>
                  </a:moveTo>
                  <a:lnTo>
                    <a:pt x="0" y="7"/>
                  </a:lnTo>
                  <a:cubicBezTo>
                    <a:pt x="0" y="4"/>
                    <a:pt x="0" y="4"/>
                    <a:pt x="0" y="0"/>
                  </a:cubicBezTo>
                  <a:cubicBezTo>
                    <a:pt x="0" y="4"/>
                    <a:pt x="0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39"/>
            <p:cNvSpPr>
              <a:spLocks noChangeArrowheads="1"/>
            </p:cNvSpPr>
            <p:nvPr/>
          </p:nvSpPr>
          <p:spPr bwMode="auto">
            <a:xfrm>
              <a:off x="8645618" y="2581630"/>
              <a:ext cx="1587" cy="6350"/>
            </a:xfrm>
            <a:custGeom>
              <a:avLst/>
              <a:gdLst>
                <a:gd name="T0" fmla="*/ 0 w 1"/>
                <a:gd name="T1" fmla="*/ 17 h 18"/>
                <a:gd name="T2" fmla="*/ 0 w 1"/>
                <a:gd name="T3" fmla="*/ 17 h 18"/>
                <a:gd name="T4" fmla="*/ 0 w 1"/>
                <a:gd name="T5" fmla="*/ 0 h 18"/>
                <a:gd name="T6" fmla="*/ 0 w 1"/>
                <a:gd name="T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8">
                  <a:moveTo>
                    <a:pt x="0" y="17"/>
                  </a:moveTo>
                  <a:lnTo>
                    <a:pt x="0" y="17"/>
                  </a:lnTo>
                  <a:cubicBezTo>
                    <a:pt x="0" y="10"/>
                    <a:pt x="0" y="3"/>
                    <a:pt x="0" y="0"/>
                  </a:cubicBezTo>
                  <a:cubicBezTo>
                    <a:pt x="0" y="3"/>
                    <a:pt x="0" y="10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40"/>
            <p:cNvSpPr>
              <a:spLocks noChangeArrowheads="1"/>
            </p:cNvSpPr>
            <p:nvPr/>
          </p:nvSpPr>
          <p:spPr bwMode="auto">
            <a:xfrm>
              <a:off x="8639268" y="2556230"/>
              <a:ext cx="1587" cy="4763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41"/>
            <p:cNvSpPr>
              <a:spLocks noChangeArrowheads="1"/>
            </p:cNvSpPr>
            <p:nvPr/>
          </p:nvSpPr>
          <p:spPr bwMode="auto">
            <a:xfrm>
              <a:off x="8644030" y="2573693"/>
              <a:ext cx="1588" cy="4762"/>
            </a:xfrm>
            <a:custGeom>
              <a:avLst/>
              <a:gdLst>
                <a:gd name="T0" fmla="*/ 0 w 1"/>
                <a:gd name="T1" fmla="*/ 14 h 15"/>
                <a:gd name="T2" fmla="*/ 0 w 1"/>
                <a:gd name="T3" fmla="*/ 14 h 15"/>
                <a:gd name="T4" fmla="*/ 0 w 1"/>
                <a:gd name="T5" fmla="*/ 0 h 15"/>
                <a:gd name="T6" fmla="*/ 0 w 1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5">
                  <a:moveTo>
                    <a:pt x="0" y="14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ubicBezTo>
                    <a:pt x="0" y="4"/>
                    <a:pt x="0" y="11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42"/>
            <p:cNvSpPr>
              <a:spLocks noChangeArrowheads="1"/>
            </p:cNvSpPr>
            <p:nvPr/>
          </p:nvSpPr>
          <p:spPr bwMode="auto">
            <a:xfrm>
              <a:off x="8636093" y="2549880"/>
              <a:ext cx="3175" cy="4763"/>
            </a:xfrm>
            <a:custGeom>
              <a:avLst/>
              <a:gdLst>
                <a:gd name="T0" fmla="*/ 7 w 8"/>
                <a:gd name="T1" fmla="*/ 14 h 15"/>
                <a:gd name="T2" fmla="*/ 7 w 8"/>
                <a:gd name="T3" fmla="*/ 14 h 15"/>
                <a:gd name="T4" fmla="*/ 0 w 8"/>
                <a:gd name="T5" fmla="*/ 0 h 15"/>
                <a:gd name="T6" fmla="*/ 7 w 8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7" y="14"/>
                  </a:moveTo>
                  <a:lnTo>
                    <a:pt x="7" y="14"/>
                  </a:lnTo>
                  <a:cubicBezTo>
                    <a:pt x="3" y="7"/>
                    <a:pt x="0" y="4"/>
                    <a:pt x="0" y="0"/>
                  </a:cubicBezTo>
                  <a:cubicBezTo>
                    <a:pt x="0" y="4"/>
                    <a:pt x="3" y="7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1" name="Freeform 43"/>
            <p:cNvSpPr>
              <a:spLocks noChangeArrowheads="1"/>
            </p:cNvSpPr>
            <p:nvPr/>
          </p:nvSpPr>
          <p:spPr bwMode="auto">
            <a:xfrm>
              <a:off x="8642443" y="2564168"/>
              <a:ext cx="1587" cy="4762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10"/>
                    <a:pt x="0" y="3"/>
                    <a:pt x="0" y="0"/>
                  </a:cubicBezTo>
                  <a:cubicBezTo>
                    <a:pt x="0" y="3"/>
                    <a:pt x="4" y="10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2" name="Freeform 44"/>
            <p:cNvSpPr>
              <a:spLocks noChangeArrowheads="1"/>
            </p:cNvSpPr>
            <p:nvPr/>
          </p:nvSpPr>
          <p:spPr bwMode="auto">
            <a:xfrm>
              <a:off x="8274143" y="2281593"/>
              <a:ext cx="354012" cy="331787"/>
            </a:xfrm>
            <a:custGeom>
              <a:avLst/>
              <a:gdLst>
                <a:gd name="T0" fmla="*/ 794 w 982"/>
                <a:gd name="T1" fmla="*/ 921 h 922"/>
                <a:gd name="T2" fmla="*/ 490 w 982"/>
                <a:gd name="T3" fmla="*/ 705 h 922"/>
                <a:gd name="T4" fmla="*/ 187 w 982"/>
                <a:gd name="T5" fmla="*/ 921 h 922"/>
                <a:gd name="T6" fmla="*/ 304 w 982"/>
                <a:gd name="T7" fmla="*/ 569 h 922"/>
                <a:gd name="T8" fmla="*/ 0 w 982"/>
                <a:gd name="T9" fmla="*/ 352 h 922"/>
                <a:gd name="T10" fmla="*/ 374 w 982"/>
                <a:gd name="T11" fmla="*/ 352 h 922"/>
                <a:gd name="T12" fmla="*/ 490 w 982"/>
                <a:gd name="T13" fmla="*/ 0 h 922"/>
                <a:gd name="T14" fmla="*/ 607 w 982"/>
                <a:gd name="T15" fmla="*/ 352 h 922"/>
                <a:gd name="T16" fmla="*/ 981 w 982"/>
                <a:gd name="T17" fmla="*/ 352 h 922"/>
                <a:gd name="T18" fmla="*/ 678 w 982"/>
                <a:gd name="T19" fmla="*/ 569 h 922"/>
                <a:gd name="T20" fmla="*/ 794 w 982"/>
                <a:gd name="T21" fmla="*/ 921 h 922"/>
                <a:gd name="T22" fmla="*/ 127 w 982"/>
                <a:gd name="T23" fmla="*/ 394 h 922"/>
                <a:gd name="T24" fmla="*/ 353 w 982"/>
                <a:gd name="T25" fmla="*/ 555 h 922"/>
                <a:gd name="T26" fmla="*/ 265 w 982"/>
                <a:gd name="T27" fmla="*/ 813 h 922"/>
                <a:gd name="T28" fmla="*/ 490 w 982"/>
                <a:gd name="T29" fmla="*/ 652 h 922"/>
                <a:gd name="T30" fmla="*/ 713 w 982"/>
                <a:gd name="T31" fmla="*/ 813 h 922"/>
                <a:gd name="T32" fmla="*/ 628 w 982"/>
                <a:gd name="T33" fmla="*/ 555 h 922"/>
                <a:gd name="T34" fmla="*/ 854 w 982"/>
                <a:gd name="T35" fmla="*/ 394 h 922"/>
                <a:gd name="T36" fmla="*/ 575 w 982"/>
                <a:gd name="T37" fmla="*/ 394 h 922"/>
                <a:gd name="T38" fmla="*/ 490 w 982"/>
                <a:gd name="T39" fmla="*/ 133 h 922"/>
                <a:gd name="T40" fmla="*/ 406 w 982"/>
                <a:gd name="T41" fmla="*/ 394 h 922"/>
                <a:gd name="T42" fmla="*/ 127 w 982"/>
                <a:gd name="T43" fmla="*/ 394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2" h="922">
                  <a:moveTo>
                    <a:pt x="794" y="921"/>
                  </a:moveTo>
                  <a:lnTo>
                    <a:pt x="490" y="705"/>
                  </a:lnTo>
                  <a:lnTo>
                    <a:pt x="187" y="921"/>
                  </a:lnTo>
                  <a:lnTo>
                    <a:pt x="304" y="569"/>
                  </a:lnTo>
                  <a:lnTo>
                    <a:pt x="0" y="352"/>
                  </a:lnTo>
                  <a:lnTo>
                    <a:pt x="374" y="352"/>
                  </a:lnTo>
                  <a:lnTo>
                    <a:pt x="490" y="0"/>
                  </a:lnTo>
                  <a:lnTo>
                    <a:pt x="607" y="352"/>
                  </a:lnTo>
                  <a:lnTo>
                    <a:pt x="981" y="352"/>
                  </a:lnTo>
                  <a:lnTo>
                    <a:pt x="678" y="569"/>
                  </a:lnTo>
                  <a:lnTo>
                    <a:pt x="794" y="921"/>
                  </a:lnTo>
                  <a:close/>
                  <a:moveTo>
                    <a:pt x="127" y="394"/>
                  </a:moveTo>
                  <a:lnTo>
                    <a:pt x="353" y="555"/>
                  </a:lnTo>
                  <a:lnTo>
                    <a:pt x="265" y="813"/>
                  </a:lnTo>
                  <a:lnTo>
                    <a:pt x="490" y="652"/>
                  </a:lnTo>
                  <a:lnTo>
                    <a:pt x="713" y="813"/>
                  </a:lnTo>
                  <a:lnTo>
                    <a:pt x="628" y="555"/>
                  </a:lnTo>
                  <a:lnTo>
                    <a:pt x="854" y="394"/>
                  </a:lnTo>
                  <a:lnTo>
                    <a:pt x="575" y="394"/>
                  </a:lnTo>
                  <a:lnTo>
                    <a:pt x="490" y="133"/>
                  </a:lnTo>
                  <a:lnTo>
                    <a:pt x="406" y="394"/>
                  </a:lnTo>
                  <a:lnTo>
                    <a:pt x="127" y="3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45"/>
            <p:cNvSpPr>
              <a:spLocks noChangeArrowheads="1"/>
            </p:cNvSpPr>
            <p:nvPr/>
          </p:nvSpPr>
          <p:spPr bwMode="auto">
            <a:xfrm>
              <a:off x="8450355" y="2329218"/>
              <a:ext cx="131763" cy="244475"/>
            </a:xfrm>
            <a:custGeom>
              <a:avLst/>
              <a:gdLst>
                <a:gd name="T0" fmla="*/ 364 w 365"/>
                <a:gd name="T1" fmla="*/ 261 h 681"/>
                <a:gd name="T2" fmla="*/ 85 w 365"/>
                <a:gd name="T3" fmla="*/ 261 h 681"/>
                <a:gd name="T4" fmla="*/ 0 w 365"/>
                <a:gd name="T5" fmla="*/ 0 h 681"/>
                <a:gd name="T6" fmla="*/ 0 w 365"/>
                <a:gd name="T7" fmla="*/ 0 h 681"/>
                <a:gd name="T8" fmla="*/ 0 w 365"/>
                <a:gd name="T9" fmla="*/ 519 h 681"/>
                <a:gd name="T10" fmla="*/ 223 w 365"/>
                <a:gd name="T11" fmla="*/ 680 h 681"/>
                <a:gd name="T12" fmla="*/ 138 w 365"/>
                <a:gd name="T13" fmla="*/ 422 h 681"/>
                <a:gd name="T14" fmla="*/ 364 w 365"/>
                <a:gd name="T15" fmla="*/ 261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5" h="681">
                  <a:moveTo>
                    <a:pt x="364" y="261"/>
                  </a:moveTo>
                  <a:lnTo>
                    <a:pt x="85" y="26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19"/>
                  </a:lnTo>
                  <a:lnTo>
                    <a:pt x="223" y="680"/>
                  </a:lnTo>
                  <a:lnTo>
                    <a:pt x="138" y="422"/>
                  </a:lnTo>
                  <a:lnTo>
                    <a:pt x="364" y="261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46"/>
            <p:cNvSpPr>
              <a:spLocks noChangeArrowheads="1"/>
            </p:cNvSpPr>
            <p:nvPr/>
          </p:nvSpPr>
          <p:spPr bwMode="auto">
            <a:xfrm>
              <a:off x="8490043" y="2514955"/>
              <a:ext cx="141287" cy="144463"/>
            </a:xfrm>
            <a:custGeom>
              <a:avLst/>
              <a:gdLst>
                <a:gd name="T0" fmla="*/ 0 w 393"/>
                <a:gd name="T1" fmla="*/ 209 h 402"/>
                <a:gd name="T2" fmla="*/ 0 w 393"/>
                <a:gd name="T3" fmla="*/ 209 h 402"/>
                <a:gd name="T4" fmla="*/ 197 w 393"/>
                <a:gd name="T5" fmla="*/ 401 h 402"/>
                <a:gd name="T6" fmla="*/ 392 w 393"/>
                <a:gd name="T7" fmla="*/ 209 h 402"/>
                <a:gd name="T8" fmla="*/ 332 w 393"/>
                <a:gd name="T9" fmla="*/ 66 h 402"/>
                <a:gd name="T10" fmla="*/ 360 w 393"/>
                <a:gd name="T11" fmla="*/ 38 h 402"/>
                <a:gd name="T12" fmla="*/ 310 w 393"/>
                <a:gd name="T13" fmla="*/ 0 h 402"/>
                <a:gd name="T14" fmla="*/ 279 w 393"/>
                <a:gd name="T15" fmla="*/ 31 h 402"/>
                <a:gd name="T16" fmla="*/ 197 w 393"/>
                <a:gd name="T17" fmla="*/ 14 h 402"/>
                <a:gd name="T18" fmla="*/ 0 w 393"/>
                <a:gd name="T19" fmla="*/ 20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3" h="402">
                  <a:moveTo>
                    <a:pt x="0" y="209"/>
                  </a:moveTo>
                  <a:lnTo>
                    <a:pt x="0" y="209"/>
                  </a:lnTo>
                  <a:cubicBezTo>
                    <a:pt x="0" y="314"/>
                    <a:pt x="88" y="401"/>
                    <a:pt x="197" y="401"/>
                  </a:cubicBezTo>
                  <a:cubicBezTo>
                    <a:pt x="303" y="401"/>
                    <a:pt x="392" y="314"/>
                    <a:pt x="392" y="209"/>
                  </a:cubicBezTo>
                  <a:cubicBezTo>
                    <a:pt x="392" y="153"/>
                    <a:pt x="370" y="101"/>
                    <a:pt x="332" y="66"/>
                  </a:cubicBezTo>
                  <a:cubicBezTo>
                    <a:pt x="360" y="38"/>
                    <a:pt x="360" y="38"/>
                    <a:pt x="360" y="38"/>
                  </a:cubicBezTo>
                  <a:cubicBezTo>
                    <a:pt x="346" y="24"/>
                    <a:pt x="328" y="10"/>
                    <a:pt x="310" y="0"/>
                  </a:cubicBezTo>
                  <a:cubicBezTo>
                    <a:pt x="279" y="31"/>
                    <a:pt x="279" y="31"/>
                    <a:pt x="279" y="31"/>
                  </a:cubicBezTo>
                  <a:cubicBezTo>
                    <a:pt x="254" y="21"/>
                    <a:pt x="226" y="14"/>
                    <a:pt x="197" y="14"/>
                  </a:cubicBezTo>
                  <a:cubicBezTo>
                    <a:pt x="88" y="14"/>
                    <a:pt x="0" y="101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47"/>
            <p:cNvSpPr>
              <a:spLocks noChangeArrowheads="1"/>
            </p:cNvSpPr>
            <p:nvPr/>
          </p:nvSpPr>
          <p:spPr bwMode="auto">
            <a:xfrm>
              <a:off x="8505918" y="2537180"/>
              <a:ext cx="107950" cy="107950"/>
            </a:xfrm>
            <a:custGeom>
              <a:avLst/>
              <a:gdLst>
                <a:gd name="T0" fmla="*/ 250 w 301"/>
                <a:gd name="T1" fmla="*/ 39 h 298"/>
                <a:gd name="T2" fmla="*/ 250 w 301"/>
                <a:gd name="T3" fmla="*/ 39 h 298"/>
                <a:gd name="T4" fmla="*/ 222 w 301"/>
                <a:gd name="T5" fmla="*/ 70 h 298"/>
                <a:gd name="T6" fmla="*/ 257 w 301"/>
                <a:gd name="T7" fmla="*/ 150 h 298"/>
                <a:gd name="T8" fmla="*/ 151 w 301"/>
                <a:gd name="T9" fmla="*/ 255 h 298"/>
                <a:gd name="T10" fmla="*/ 42 w 301"/>
                <a:gd name="T11" fmla="*/ 150 h 298"/>
                <a:gd name="T12" fmla="*/ 151 w 301"/>
                <a:gd name="T13" fmla="*/ 42 h 298"/>
                <a:gd name="T14" fmla="*/ 162 w 301"/>
                <a:gd name="T15" fmla="*/ 42 h 298"/>
                <a:gd name="T16" fmla="*/ 197 w 301"/>
                <a:gd name="T17" fmla="*/ 7 h 298"/>
                <a:gd name="T18" fmla="*/ 151 w 301"/>
                <a:gd name="T19" fmla="*/ 0 h 298"/>
                <a:gd name="T20" fmla="*/ 0 w 301"/>
                <a:gd name="T21" fmla="*/ 150 h 298"/>
                <a:gd name="T22" fmla="*/ 151 w 301"/>
                <a:gd name="T23" fmla="*/ 297 h 298"/>
                <a:gd name="T24" fmla="*/ 300 w 301"/>
                <a:gd name="T25" fmla="*/ 150 h 298"/>
                <a:gd name="T26" fmla="*/ 250 w 301"/>
                <a:gd name="T27" fmla="*/ 39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298">
                  <a:moveTo>
                    <a:pt x="250" y="39"/>
                  </a:moveTo>
                  <a:lnTo>
                    <a:pt x="250" y="39"/>
                  </a:lnTo>
                  <a:cubicBezTo>
                    <a:pt x="222" y="70"/>
                    <a:pt x="222" y="70"/>
                    <a:pt x="222" y="70"/>
                  </a:cubicBezTo>
                  <a:cubicBezTo>
                    <a:pt x="243" y="87"/>
                    <a:pt x="257" y="115"/>
                    <a:pt x="257" y="150"/>
                  </a:cubicBezTo>
                  <a:cubicBezTo>
                    <a:pt x="257" y="206"/>
                    <a:pt x="211" y="255"/>
                    <a:pt x="151" y="255"/>
                  </a:cubicBezTo>
                  <a:cubicBezTo>
                    <a:pt x="92" y="255"/>
                    <a:pt x="42" y="206"/>
                    <a:pt x="42" y="150"/>
                  </a:cubicBezTo>
                  <a:cubicBezTo>
                    <a:pt x="42" y="91"/>
                    <a:pt x="92" y="42"/>
                    <a:pt x="151" y="42"/>
                  </a:cubicBezTo>
                  <a:cubicBezTo>
                    <a:pt x="155" y="42"/>
                    <a:pt x="159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6" y="0"/>
                    <a:pt x="151" y="0"/>
                  </a:cubicBezTo>
                  <a:cubicBezTo>
                    <a:pt x="67" y="0"/>
                    <a:pt x="0" y="66"/>
                    <a:pt x="0" y="150"/>
                  </a:cubicBezTo>
                  <a:cubicBezTo>
                    <a:pt x="0" y="230"/>
                    <a:pt x="67" y="297"/>
                    <a:pt x="151" y="297"/>
                  </a:cubicBezTo>
                  <a:cubicBezTo>
                    <a:pt x="233" y="297"/>
                    <a:pt x="300" y="230"/>
                    <a:pt x="300" y="150"/>
                  </a:cubicBezTo>
                  <a:cubicBezTo>
                    <a:pt x="300" y="105"/>
                    <a:pt x="282" y="66"/>
                    <a:pt x="250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48"/>
            <p:cNvSpPr>
              <a:spLocks noChangeArrowheads="1"/>
            </p:cNvSpPr>
            <p:nvPr/>
          </p:nvSpPr>
          <p:spPr bwMode="auto">
            <a:xfrm>
              <a:off x="8474168" y="2505430"/>
              <a:ext cx="171450" cy="169863"/>
            </a:xfrm>
            <a:custGeom>
              <a:avLst/>
              <a:gdLst>
                <a:gd name="T0" fmla="*/ 402 w 477"/>
                <a:gd name="T1" fmla="*/ 66 h 472"/>
                <a:gd name="T2" fmla="*/ 402 w 477"/>
                <a:gd name="T3" fmla="*/ 66 h 472"/>
                <a:gd name="T4" fmla="*/ 374 w 477"/>
                <a:gd name="T5" fmla="*/ 94 h 472"/>
                <a:gd name="T6" fmla="*/ 434 w 477"/>
                <a:gd name="T7" fmla="*/ 237 h 472"/>
                <a:gd name="T8" fmla="*/ 239 w 477"/>
                <a:gd name="T9" fmla="*/ 429 h 472"/>
                <a:gd name="T10" fmla="*/ 42 w 477"/>
                <a:gd name="T11" fmla="*/ 237 h 472"/>
                <a:gd name="T12" fmla="*/ 239 w 477"/>
                <a:gd name="T13" fmla="*/ 42 h 472"/>
                <a:gd name="T14" fmla="*/ 321 w 477"/>
                <a:gd name="T15" fmla="*/ 59 h 472"/>
                <a:gd name="T16" fmla="*/ 352 w 477"/>
                <a:gd name="T17" fmla="*/ 28 h 472"/>
                <a:gd name="T18" fmla="*/ 239 w 477"/>
                <a:gd name="T19" fmla="*/ 0 h 472"/>
                <a:gd name="T20" fmla="*/ 0 w 477"/>
                <a:gd name="T21" fmla="*/ 237 h 472"/>
                <a:gd name="T22" fmla="*/ 239 w 477"/>
                <a:gd name="T23" fmla="*/ 471 h 472"/>
                <a:gd name="T24" fmla="*/ 476 w 477"/>
                <a:gd name="T25" fmla="*/ 237 h 472"/>
                <a:gd name="T26" fmla="*/ 402 w 477"/>
                <a:gd name="T27" fmla="*/ 6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7" h="472">
                  <a:moveTo>
                    <a:pt x="402" y="66"/>
                  </a:moveTo>
                  <a:lnTo>
                    <a:pt x="402" y="66"/>
                  </a:lnTo>
                  <a:cubicBezTo>
                    <a:pt x="374" y="94"/>
                    <a:pt x="374" y="94"/>
                    <a:pt x="374" y="94"/>
                  </a:cubicBezTo>
                  <a:cubicBezTo>
                    <a:pt x="412" y="129"/>
                    <a:pt x="434" y="181"/>
                    <a:pt x="434" y="237"/>
                  </a:cubicBezTo>
                  <a:cubicBezTo>
                    <a:pt x="434" y="342"/>
                    <a:pt x="345" y="429"/>
                    <a:pt x="239" y="429"/>
                  </a:cubicBezTo>
                  <a:cubicBezTo>
                    <a:pt x="130" y="429"/>
                    <a:pt x="42" y="342"/>
                    <a:pt x="42" y="237"/>
                  </a:cubicBezTo>
                  <a:cubicBezTo>
                    <a:pt x="42" y="129"/>
                    <a:pt x="130" y="42"/>
                    <a:pt x="239" y="42"/>
                  </a:cubicBezTo>
                  <a:cubicBezTo>
                    <a:pt x="268" y="42"/>
                    <a:pt x="296" y="49"/>
                    <a:pt x="321" y="59"/>
                  </a:cubicBezTo>
                  <a:cubicBezTo>
                    <a:pt x="352" y="28"/>
                    <a:pt x="352" y="28"/>
                    <a:pt x="352" y="28"/>
                  </a:cubicBezTo>
                  <a:cubicBezTo>
                    <a:pt x="317" y="10"/>
                    <a:pt x="278" y="0"/>
                    <a:pt x="239" y="0"/>
                  </a:cubicBezTo>
                  <a:cubicBezTo>
                    <a:pt x="105" y="0"/>
                    <a:pt x="0" y="105"/>
                    <a:pt x="0" y="237"/>
                  </a:cubicBezTo>
                  <a:cubicBezTo>
                    <a:pt x="0" y="366"/>
                    <a:pt x="105" y="471"/>
                    <a:pt x="239" y="471"/>
                  </a:cubicBezTo>
                  <a:cubicBezTo>
                    <a:pt x="370" y="471"/>
                    <a:pt x="476" y="366"/>
                    <a:pt x="476" y="237"/>
                  </a:cubicBezTo>
                  <a:cubicBezTo>
                    <a:pt x="476" y="167"/>
                    <a:pt x="448" y="108"/>
                    <a:pt x="402" y="6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49"/>
            <p:cNvSpPr>
              <a:spLocks noChangeArrowheads="1"/>
            </p:cNvSpPr>
            <p:nvPr/>
          </p:nvSpPr>
          <p:spPr bwMode="auto">
            <a:xfrm>
              <a:off x="8555130" y="2484793"/>
              <a:ext cx="112713" cy="109537"/>
            </a:xfrm>
            <a:custGeom>
              <a:avLst/>
              <a:gdLst>
                <a:gd name="T0" fmla="*/ 32 w 311"/>
                <a:gd name="T1" fmla="*/ 303 h 304"/>
                <a:gd name="T2" fmla="*/ 310 w 311"/>
                <a:gd name="T3" fmla="*/ 28 h 304"/>
                <a:gd name="T4" fmla="*/ 279 w 311"/>
                <a:gd name="T5" fmla="*/ 0 h 304"/>
                <a:gd name="T6" fmla="*/ 0 w 311"/>
                <a:gd name="T7" fmla="*/ 272 h 304"/>
                <a:gd name="T8" fmla="*/ 32 w 311"/>
                <a:gd name="T9" fmla="*/ 303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1" h="304">
                  <a:moveTo>
                    <a:pt x="32" y="303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72"/>
                  </a:lnTo>
                  <a:lnTo>
                    <a:pt x="32" y="30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8" name="Freeform 50"/>
            <p:cNvSpPr>
              <a:spLocks noChangeArrowheads="1"/>
            </p:cNvSpPr>
            <p:nvPr/>
          </p:nvSpPr>
          <p:spPr bwMode="auto">
            <a:xfrm>
              <a:off x="8555130" y="2484793"/>
              <a:ext cx="112713" cy="109537"/>
            </a:xfrm>
            <a:custGeom>
              <a:avLst/>
              <a:gdLst>
                <a:gd name="T0" fmla="*/ 32 w 311"/>
                <a:gd name="T1" fmla="*/ 303 h 304"/>
                <a:gd name="T2" fmla="*/ 310 w 311"/>
                <a:gd name="T3" fmla="*/ 28 h 304"/>
                <a:gd name="T4" fmla="*/ 279 w 311"/>
                <a:gd name="T5" fmla="*/ 0 h 304"/>
                <a:gd name="T6" fmla="*/ 0 w 311"/>
                <a:gd name="T7" fmla="*/ 27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1" h="304">
                  <a:moveTo>
                    <a:pt x="32" y="303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72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9" name="Freeform 51"/>
            <p:cNvSpPr>
              <a:spLocks noChangeArrowheads="1"/>
            </p:cNvSpPr>
            <p:nvPr/>
          </p:nvSpPr>
          <p:spPr bwMode="auto">
            <a:xfrm>
              <a:off x="8555130" y="2454630"/>
              <a:ext cx="139700" cy="138113"/>
            </a:xfrm>
            <a:custGeom>
              <a:avLst/>
              <a:gdLst>
                <a:gd name="T0" fmla="*/ 388 w 389"/>
                <a:gd name="T1" fmla="*/ 91 h 385"/>
                <a:gd name="T2" fmla="*/ 296 w 389"/>
                <a:gd name="T3" fmla="*/ 91 h 385"/>
                <a:gd name="T4" fmla="*/ 293 w 389"/>
                <a:gd name="T5" fmla="*/ 95 h 385"/>
                <a:gd name="T6" fmla="*/ 293 w 389"/>
                <a:gd name="T7" fmla="*/ 95 h 385"/>
                <a:gd name="T8" fmla="*/ 296 w 389"/>
                <a:gd name="T9" fmla="*/ 91 h 385"/>
                <a:gd name="T10" fmla="*/ 296 w 389"/>
                <a:gd name="T11" fmla="*/ 0 h 385"/>
                <a:gd name="T12" fmla="*/ 176 w 389"/>
                <a:gd name="T13" fmla="*/ 119 h 385"/>
                <a:gd name="T14" fmla="*/ 176 w 389"/>
                <a:gd name="T15" fmla="*/ 182 h 385"/>
                <a:gd name="T16" fmla="*/ 0 w 389"/>
                <a:gd name="T17" fmla="*/ 353 h 385"/>
                <a:gd name="T18" fmla="*/ 32 w 389"/>
                <a:gd name="T19" fmla="*/ 384 h 385"/>
                <a:gd name="T20" fmla="*/ 204 w 389"/>
                <a:gd name="T21" fmla="*/ 210 h 385"/>
                <a:gd name="T22" fmla="*/ 268 w 389"/>
                <a:gd name="T23" fmla="*/ 210 h 385"/>
                <a:gd name="T24" fmla="*/ 388 w 389"/>
                <a:gd name="T25" fmla="*/ 9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9" h="385">
                  <a:moveTo>
                    <a:pt x="388" y="91"/>
                  </a:moveTo>
                  <a:lnTo>
                    <a:pt x="296" y="91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6" y="91"/>
                  </a:lnTo>
                  <a:lnTo>
                    <a:pt x="296" y="0"/>
                  </a:lnTo>
                  <a:lnTo>
                    <a:pt x="176" y="119"/>
                  </a:lnTo>
                  <a:lnTo>
                    <a:pt x="176" y="182"/>
                  </a:lnTo>
                  <a:lnTo>
                    <a:pt x="0" y="353"/>
                  </a:lnTo>
                  <a:lnTo>
                    <a:pt x="32" y="384"/>
                  </a:lnTo>
                  <a:lnTo>
                    <a:pt x="204" y="210"/>
                  </a:lnTo>
                  <a:lnTo>
                    <a:pt x="268" y="210"/>
                  </a:lnTo>
                  <a:lnTo>
                    <a:pt x="388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52"/>
            <p:cNvSpPr>
              <a:spLocks noChangeArrowheads="1"/>
            </p:cNvSpPr>
            <p:nvPr/>
          </p:nvSpPr>
          <p:spPr bwMode="auto">
            <a:xfrm>
              <a:off x="8537668" y="2567343"/>
              <a:ext cx="44450" cy="44450"/>
            </a:xfrm>
            <a:custGeom>
              <a:avLst/>
              <a:gdLst>
                <a:gd name="T0" fmla="*/ 63 w 124"/>
                <a:gd name="T1" fmla="*/ 0 h 124"/>
                <a:gd name="T2" fmla="*/ 63 w 124"/>
                <a:gd name="T3" fmla="*/ 0 h 124"/>
                <a:gd name="T4" fmla="*/ 0 w 124"/>
                <a:gd name="T5" fmla="*/ 63 h 124"/>
                <a:gd name="T6" fmla="*/ 63 w 124"/>
                <a:gd name="T7" fmla="*/ 123 h 124"/>
                <a:gd name="T8" fmla="*/ 123 w 124"/>
                <a:gd name="T9" fmla="*/ 63 h 124"/>
                <a:gd name="T10" fmla="*/ 63 w 124"/>
                <a:gd name="T1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4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5"/>
                    <a:pt x="28" y="123"/>
                    <a:pt x="63" y="123"/>
                  </a:cubicBezTo>
                  <a:cubicBezTo>
                    <a:pt x="95" y="123"/>
                    <a:pt x="123" y="95"/>
                    <a:pt x="123" y="63"/>
                  </a:cubicBezTo>
                  <a:cubicBezTo>
                    <a:pt x="123" y="28"/>
                    <a:pt x="95" y="0"/>
                    <a:pt x="6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1" name="Group 560"/>
          <p:cNvGrpSpPr/>
          <p:nvPr/>
        </p:nvGrpSpPr>
        <p:grpSpPr>
          <a:xfrm>
            <a:off x="6660218" y="2899782"/>
            <a:ext cx="420687" cy="395288"/>
            <a:chOff x="8270968" y="2928088"/>
            <a:chExt cx="420687" cy="395288"/>
          </a:xfrm>
        </p:grpSpPr>
        <p:sp>
          <p:nvSpPr>
            <p:cNvPr id="562" name="Freeform 53"/>
            <p:cNvSpPr>
              <a:spLocks noChangeArrowheads="1"/>
            </p:cNvSpPr>
            <p:nvPr/>
          </p:nvSpPr>
          <p:spPr bwMode="auto">
            <a:xfrm>
              <a:off x="8615455" y="3175738"/>
              <a:ext cx="4763" cy="4763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0 h 12"/>
                <a:gd name="T4" fmla="*/ 14 w 15"/>
                <a:gd name="T5" fmla="*/ 11 h 12"/>
                <a:gd name="T6" fmla="*/ 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lnTo>
                    <a:pt x="0" y="0"/>
                  </a:lnTo>
                  <a:cubicBezTo>
                    <a:pt x="7" y="4"/>
                    <a:pt x="11" y="7"/>
                    <a:pt x="14" y="11"/>
                  </a:cubicBezTo>
                  <a:cubicBezTo>
                    <a:pt x="11" y="7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54"/>
            <p:cNvSpPr>
              <a:spLocks noChangeArrowheads="1"/>
            </p:cNvSpPr>
            <p:nvPr/>
          </p:nvSpPr>
          <p:spPr bwMode="auto">
            <a:xfrm>
              <a:off x="8590055" y="3158276"/>
              <a:ext cx="9525" cy="4762"/>
            </a:xfrm>
            <a:custGeom>
              <a:avLst/>
              <a:gdLst>
                <a:gd name="T0" fmla="*/ 25 w 26"/>
                <a:gd name="T1" fmla="*/ 11 h 12"/>
                <a:gd name="T2" fmla="*/ 25 w 26"/>
                <a:gd name="T3" fmla="*/ 11 h 12"/>
                <a:gd name="T4" fmla="*/ 0 w 26"/>
                <a:gd name="T5" fmla="*/ 0 h 12"/>
                <a:gd name="T6" fmla="*/ 25 w 26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2">
                  <a:moveTo>
                    <a:pt x="25" y="11"/>
                  </a:moveTo>
                  <a:lnTo>
                    <a:pt x="25" y="11"/>
                  </a:lnTo>
                  <a:cubicBezTo>
                    <a:pt x="18" y="7"/>
                    <a:pt x="7" y="4"/>
                    <a:pt x="0" y="0"/>
                  </a:cubicBezTo>
                  <a:cubicBezTo>
                    <a:pt x="7" y="4"/>
                    <a:pt x="18" y="7"/>
                    <a:pt x="2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55"/>
            <p:cNvSpPr>
              <a:spLocks noChangeArrowheads="1"/>
            </p:cNvSpPr>
            <p:nvPr/>
          </p:nvSpPr>
          <p:spPr bwMode="auto">
            <a:xfrm>
              <a:off x="8580530" y="3155101"/>
              <a:ext cx="6350" cy="1587"/>
            </a:xfrm>
            <a:custGeom>
              <a:avLst/>
              <a:gdLst>
                <a:gd name="T0" fmla="*/ 18 w 19"/>
                <a:gd name="T1" fmla="*/ 4 h 5"/>
                <a:gd name="T2" fmla="*/ 18 w 19"/>
                <a:gd name="T3" fmla="*/ 4 h 5"/>
                <a:gd name="T4" fmla="*/ 0 w 19"/>
                <a:gd name="T5" fmla="*/ 0 h 5"/>
                <a:gd name="T6" fmla="*/ 18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lnTo>
                    <a:pt x="18" y="4"/>
                  </a:ln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56"/>
            <p:cNvSpPr>
              <a:spLocks noChangeArrowheads="1"/>
            </p:cNvSpPr>
            <p:nvPr/>
          </p:nvSpPr>
          <p:spPr bwMode="auto">
            <a:xfrm>
              <a:off x="8571005" y="3153513"/>
              <a:ext cx="6350" cy="1588"/>
            </a:xfrm>
            <a:custGeom>
              <a:avLst/>
              <a:gdLst>
                <a:gd name="T0" fmla="*/ 18 w 19"/>
                <a:gd name="T1" fmla="*/ 4 h 5"/>
                <a:gd name="T2" fmla="*/ 18 w 19"/>
                <a:gd name="T3" fmla="*/ 4 h 5"/>
                <a:gd name="T4" fmla="*/ 0 w 19"/>
                <a:gd name="T5" fmla="*/ 0 h 5"/>
                <a:gd name="T6" fmla="*/ 18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lnTo>
                    <a:pt x="18" y="4"/>
                  </a:lnTo>
                  <a:cubicBezTo>
                    <a:pt x="14" y="4"/>
                    <a:pt x="7" y="0"/>
                    <a:pt x="0" y="0"/>
                  </a:cubicBezTo>
                  <a:cubicBezTo>
                    <a:pt x="7" y="0"/>
                    <a:pt x="14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6" name="Freeform 57"/>
            <p:cNvSpPr>
              <a:spLocks noChangeArrowheads="1"/>
            </p:cNvSpPr>
            <p:nvPr/>
          </p:nvSpPr>
          <p:spPr bwMode="auto">
            <a:xfrm>
              <a:off x="8547193" y="3151926"/>
              <a:ext cx="1587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3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7" name="Freeform 58"/>
            <p:cNvSpPr>
              <a:spLocks noChangeArrowheads="1"/>
            </p:cNvSpPr>
            <p:nvPr/>
          </p:nvSpPr>
          <p:spPr bwMode="auto">
            <a:xfrm>
              <a:off x="8558305" y="3151926"/>
              <a:ext cx="11113" cy="1587"/>
            </a:xfrm>
            <a:custGeom>
              <a:avLst/>
              <a:gdLst>
                <a:gd name="T0" fmla="*/ 28 w 29"/>
                <a:gd name="T1" fmla="*/ 3 h 4"/>
                <a:gd name="T2" fmla="*/ 28 w 29"/>
                <a:gd name="T3" fmla="*/ 3 h 4"/>
                <a:gd name="T4" fmla="*/ 0 w 29"/>
                <a:gd name="T5" fmla="*/ 0 h 4"/>
                <a:gd name="T6" fmla="*/ 28 w 29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4">
                  <a:moveTo>
                    <a:pt x="28" y="3"/>
                  </a:moveTo>
                  <a:lnTo>
                    <a:pt x="28" y="3"/>
                  </a:lnTo>
                  <a:cubicBezTo>
                    <a:pt x="17" y="0"/>
                    <a:pt x="7" y="0"/>
                    <a:pt x="0" y="0"/>
                  </a:cubicBezTo>
                  <a:cubicBezTo>
                    <a:pt x="7" y="0"/>
                    <a:pt x="17" y="0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59"/>
            <p:cNvSpPr>
              <a:spLocks noChangeArrowheads="1"/>
            </p:cNvSpPr>
            <p:nvPr/>
          </p:nvSpPr>
          <p:spPr bwMode="auto">
            <a:xfrm>
              <a:off x="8621805" y="3182088"/>
              <a:ext cx="3175" cy="4763"/>
            </a:xfrm>
            <a:custGeom>
              <a:avLst/>
              <a:gdLst>
                <a:gd name="T0" fmla="*/ 10 w 11"/>
                <a:gd name="T1" fmla="*/ 11 h 12"/>
                <a:gd name="T2" fmla="*/ 10 w 11"/>
                <a:gd name="T3" fmla="*/ 11 h 12"/>
                <a:gd name="T4" fmla="*/ 0 w 11"/>
                <a:gd name="T5" fmla="*/ 0 h 12"/>
                <a:gd name="T6" fmla="*/ 10 w 1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2">
                  <a:moveTo>
                    <a:pt x="10" y="11"/>
                  </a:moveTo>
                  <a:lnTo>
                    <a:pt x="10" y="11"/>
                  </a:lnTo>
                  <a:cubicBezTo>
                    <a:pt x="7" y="8"/>
                    <a:pt x="3" y="4"/>
                    <a:pt x="0" y="0"/>
                  </a:cubicBezTo>
                  <a:cubicBezTo>
                    <a:pt x="3" y="4"/>
                    <a:pt x="7" y="8"/>
                    <a:pt x="10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60"/>
            <p:cNvSpPr>
              <a:spLocks noChangeArrowheads="1"/>
            </p:cNvSpPr>
            <p:nvPr/>
          </p:nvSpPr>
          <p:spPr bwMode="auto">
            <a:xfrm>
              <a:off x="8539255" y="3153513"/>
              <a:ext cx="1588" cy="1588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4 h 5"/>
                <a:gd name="T4" fmla="*/ 0 w 1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61"/>
            <p:cNvSpPr>
              <a:spLocks noChangeArrowheads="1"/>
            </p:cNvSpPr>
            <p:nvPr/>
          </p:nvSpPr>
          <p:spPr bwMode="auto">
            <a:xfrm>
              <a:off x="8470993" y="3229713"/>
              <a:ext cx="87312" cy="93663"/>
            </a:xfrm>
            <a:custGeom>
              <a:avLst/>
              <a:gdLst>
                <a:gd name="T0" fmla="*/ 0 w 241"/>
                <a:gd name="T1" fmla="*/ 24 h 259"/>
                <a:gd name="T2" fmla="*/ 0 w 241"/>
                <a:gd name="T3" fmla="*/ 24 h 259"/>
                <a:gd name="T4" fmla="*/ 0 w 241"/>
                <a:gd name="T5" fmla="*/ 0 h 259"/>
                <a:gd name="T6" fmla="*/ 0 w 241"/>
                <a:gd name="T7" fmla="*/ 24 h 259"/>
                <a:gd name="T8" fmla="*/ 240 w 241"/>
                <a:gd name="T9" fmla="*/ 258 h 259"/>
                <a:gd name="T10" fmla="*/ 0 w 241"/>
                <a:gd name="T11" fmla="*/ 2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1" h="259">
                  <a:moveTo>
                    <a:pt x="0" y="24"/>
                  </a:moveTo>
                  <a:lnTo>
                    <a:pt x="0" y="24"/>
                  </a:lnTo>
                  <a:cubicBezTo>
                    <a:pt x="0" y="14"/>
                    <a:pt x="0" y="7"/>
                    <a:pt x="0" y="0"/>
                  </a:cubicBezTo>
                  <a:cubicBezTo>
                    <a:pt x="0" y="7"/>
                    <a:pt x="0" y="14"/>
                    <a:pt x="0" y="24"/>
                  </a:cubicBezTo>
                  <a:cubicBezTo>
                    <a:pt x="0" y="153"/>
                    <a:pt x="106" y="258"/>
                    <a:pt x="240" y="258"/>
                  </a:cubicBezTo>
                  <a:cubicBezTo>
                    <a:pt x="106" y="258"/>
                    <a:pt x="0" y="153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62"/>
            <p:cNvSpPr>
              <a:spLocks noChangeArrowheads="1"/>
            </p:cNvSpPr>
            <p:nvPr/>
          </p:nvSpPr>
          <p:spPr bwMode="auto">
            <a:xfrm>
              <a:off x="8628155" y="3188438"/>
              <a:ext cx="3175" cy="4763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7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0" y="0"/>
                  </a:lnTo>
                  <a:cubicBezTo>
                    <a:pt x="3" y="3"/>
                    <a:pt x="7" y="10"/>
                    <a:pt x="7" y="14"/>
                  </a:cubicBezTo>
                  <a:cubicBezTo>
                    <a:pt x="7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63"/>
            <p:cNvSpPr>
              <a:spLocks noChangeArrowheads="1"/>
            </p:cNvSpPr>
            <p:nvPr/>
          </p:nvSpPr>
          <p:spPr bwMode="auto">
            <a:xfrm>
              <a:off x="8472580" y="3220188"/>
              <a:ext cx="1588" cy="3175"/>
            </a:xfrm>
            <a:custGeom>
              <a:avLst/>
              <a:gdLst>
                <a:gd name="T0" fmla="*/ 0 w 1"/>
                <a:gd name="T1" fmla="*/ 7 h 8"/>
                <a:gd name="T2" fmla="*/ 0 w 1"/>
                <a:gd name="T3" fmla="*/ 7 h 8"/>
                <a:gd name="T4" fmla="*/ 0 w 1"/>
                <a:gd name="T5" fmla="*/ 0 h 8"/>
                <a:gd name="T6" fmla="*/ 0 w 1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">
                  <a:moveTo>
                    <a:pt x="0" y="7"/>
                  </a:moveTo>
                  <a:lnTo>
                    <a:pt x="0" y="7"/>
                  </a:lnTo>
                  <a:cubicBezTo>
                    <a:pt x="0" y="4"/>
                    <a:pt x="0" y="4"/>
                    <a:pt x="0" y="0"/>
                  </a:cubicBezTo>
                  <a:cubicBezTo>
                    <a:pt x="0" y="4"/>
                    <a:pt x="0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64"/>
            <p:cNvSpPr>
              <a:spLocks noChangeArrowheads="1"/>
            </p:cNvSpPr>
            <p:nvPr/>
          </p:nvSpPr>
          <p:spPr bwMode="auto">
            <a:xfrm>
              <a:off x="8642443" y="3229713"/>
              <a:ext cx="1587" cy="6350"/>
            </a:xfrm>
            <a:custGeom>
              <a:avLst/>
              <a:gdLst>
                <a:gd name="T0" fmla="*/ 0 w 1"/>
                <a:gd name="T1" fmla="*/ 17 h 18"/>
                <a:gd name="T2" fmla="*/ 0 w 1"/>
                <a:gd name="T3" fmla="*/ 17 h 18"/>
                <a:gd name="T4" fmla="*/ 0 w 1"/>
                <a:gd name="T5" fmla="*/ 0 h 18"/>
                <a:gd name="T6" fmla="*/ 0 w 1"/>
                <a:gd name="T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8">
                  <a:moveTo>
                    <a:pt x="0" y="17"/>
                  </a:moveTo>
                  <a:lnTo>
                    <a:pt x="0" y="17"/>
                  </a:lnTo>
                  <a:cubicBezTo>
                    <a:pt x="0" y="10"/>
                    <a:pt x="0" y="3"/>
                    <a:pt x="0" y="0"/>
                  </a:cubicBezTo>
                  <a:cubicBezTo>
                    <a:pt x="0" y="3"/>
                    <a:pt x="0" y="10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65"/>
            <p:cNvSpPr>
              <a:spLocks noChangeArrowheads="1"/>
            </p:cNvSpPr>
            <p:nvPr/>
          </p:nvSpPr>
          <p:spPr bwMode="auto">
            <a:xfrm>
              <a:off x="8636093" y="3204313"/>
              <a:ext cx="1587" cy="4763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7"/>
                    <a:pt x="0" y="3"/>
                    <a:pt x="0" y="0"/>
                  </a:cubicBezTo>
                  <a:cubicBezTo>
                    <a:pt x="0" y="3"/>
                    <a:pt x="4" y="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66"/>
            <p:cNvSpPr>
              <a:spLocks noChangeArrowheads="1"/>
            </p:cNvSpPr>
            <p:nvPr/>
          </p:nvSpPr>
          <p:spPr bwMode="auto">
            <a:xfrm>
              <a:off x="8640855" y="3220188"/>
              <a:ext cx="1588" cy="4763"/>
            </a:xfrm>
            <a:custGeom>
              <a:avLst/>
              <a:gdLst>
                <a:gd name="T0" fmla="*/ 0 w 1"/>
                <a:gd name="T1" fmla="*/ 14 h 15"/>
                <a:gd name="T2" fmla="*/ 0 w 1"/>
                <a:gd name="T3" fmla="*/ 14 h 15"/>
                <a:gd name="T4" fmla="*/ 0 w 1"/>
                <a:gd name="T5" fmla="*/ 0 h 15"/>
                <a:gd name="T6" fmla="*/ 0 w 1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5">
                  <a:moveTo>
                    <a:pt x="0" y="14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ubicBezTo>
                    <a:pt x="0" y="4"/>
                    <a:pt x="0" y="11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67"/>
            <p:cNvSpPr>
              <a:spLocks noChangeArrowheads="1"/>
            </p:cNvSpPr>
            <p:nvPr/>
          </p:nvSpPr>
          <p:spPr bwMode="auto">
            <a:xfrm>
              <a:off x="8632918" y="3196376"/>
              <a:ext cx="3175" cy="4762"/>
            </a:xfrm>
            <a:custGeom>
              <a:avLst/>
              <a:gdLst>
                <a:gd name="T0" fmla="*/ 7 w 8"/>
                <a:gd name="T1" fmla="*/ 14 h 15"/>
                <a:gd name="T2" fmla="*/ 7 w 8"/>
                <a:gd name="T3" fmla="*/ 14 h 15"/>
                <a:gd name="T4" fmla="*/ 0 w 8"/>
                <a:gd name="T5" fmla="*/ 0 h 15"/>
                <a:gd name="T6" fmla="*/ 7 w 8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7" y="14"/>
                  </a:moveTo>
                  <a:lnTo>
                    <a:pt x="7" y="14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68"/>
            <p:cNvSpPr>
              <a:spLocks noChangeArrowheads="1"/>
            </p:cNvSpPr>
            <p:nvPr/>
          </p:nvSpPr>
          <p:spPr bwMode="auto">
            <a:xfrm>
              <a:off x="8639268" y="3210663"/>
              <a:ext cx="1587" cy="4763"/>
            </a:xfrm>
            <a:custGeom>
              <a:avLst/>
              <a:gdLst>
                <a:gd name="T0" fmla="*/ 3 w 4"/>
                <a:gd name="T1" fmla="*/ 14 h 15"/>
                <a:gd name="T2" fmla="*/ 3 w 4"/>
                <a:gd name="T3" fmla="*/ 14 h 15"/>
                <a:gd name="T4" fmla="*/ 0 w 4"/>
                <a:gd name="T5" fmla="*/ 0 h 15"/>
                <a:gd name="T6" fmla="*/ 3 w 4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3" y="14"/>
                  </a:moveTo>
                  <a:lnTo>
                    <a:pt x="3" y="14"/>
                  </a:lnTo>
                  <a:cubicBezTo>
                    <a:pt x="3" y="10"/>
                    <a:pt x="0" y="3"/>
                    <a:pt x="0" y="0"/>
                  </a:cubicBezTo>
                  <a:cubicBezTo>
                    <a:pt x="0" y="3"/>
                    <a:pt x="3" y="10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8" name="Freeform 69"/>
            <p:cNvSpPr>
              <a:spLocks noChangeArrowheads="1"/>
            </p:cNvSpPr>
            <p:nvPr/>
          </p:nvSpPr>
          <p:spPr bwMode="auto">
            <a:xfrm>
              <a:off x="8315418" y="2975713"/>
              <a:ext cx="261937" cy="246063"/>
            </a:xfrm>
            <a:custGeom>
              <a:avLst/>
              <a:gdLst>
                <a:gd name="T0" fmla="*/ 537 w 728"/>
                <a:gd name="T1" fmla="*/ 527 h 682"/>
                <a:gd name="T2" fmla="*/ 537 w 728"/>
                <a:gd name="T3" fmla="*/ 527 h 682"/>
                <a:gd name="T4" fmla="*/ 501 w 728"/>
                <a:gd name="T5" fmla="*/ 423 h 682"/>
                <a:gd name="T6" fmla="*/ 727 w 728"/>
                <a:gd name="T7" fmla="*/ 262 h 682"/>
                <a:gd name="T8" fmla="*/ 448 w 728"/>
                <a:gd name="T9" fmla="*/ 262 h 682"/>
                <a:gd name="T10" fmla="*/ 364 w 728"/>
                <a:gd name="T11" fmla="*/ 0 h 682"/>
                <a:gd name="T12" fmla="*/ 279 w 728"/>
                <a:gd name="T13" fmla="*/ 262 h 682"/>
                <a:gd name="T14" fmla="*/ 0 w 728"/>
                <a:gd name="T15" fmla="*/ 262 h 682"/>
                <a:gd name="T16" fmla="*/ 226 w 728"/>
                <a:gd name="T17" fmla="*/ 423 h 682"/>
                <a:gd name="T18" fmla="*/ 138 w 728"/>
                <a:gd name="T19" fmla="*/ 681 h 682"/>
                <a:gd name="T20" fmla="*/ 364 w 728"/>
                <a:gd name="T21" fmla="*/ 520 h 682"/>
                <a:gd name="T22" fmla="*/ 470 w 728"/>
                <a:gd name="T23" fmla="*/ 597 h 682"/>
                <a:gd name="T24" fmla="*/ 505 w 728"/>
                <a:gd name="T25" fmla="*/ 562 h 682"/>
                <a:gd name="T26" fmla="*/ 537 w 728"/>
                <a:gd name="T27" fmla="*/ 527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8" h="682">
                  <a:moveTo>
                    <a:pt x="537" y="527"/>
                  </a:moveTo>
                  <a:lnTo>
                    <a:pt x="537" y="527"/>
                  </a:lnTo>
                  <a:cubicBezTo>
                    <a:pt x="501" y="423"/>
                    <a:pt x="501" y="423"/>
                    <a:pt x="501" y="423"/>
                  </a:cubicBezTo>
                  <a:cubicBezTo>
                    <a:pt x="727" y="262"/>
                    <a:pt x="727" y="262"/>
                    <a:pt x="727" y="262"/>
                  </a:cubicBezTo>
                  <a:cubicBezTo>
                    <a:pt x="448" y="262"/>
                    <a:pt x="448" y="262"/>
                    <a:pt x="448" y="262"/>
                  </a:cubicBezTo>
                  <a:cubicBezTo>
                    <a:pt x="364" y="0"/>
                    <a:pt x="364" y="0"/>
                    <a:pt x="364" y="0"/>
                  </a:cubicBezTo>
                  <a:cubicBezTo>
                    <a:pt x="279" y="262"/>
                    <a:pt x="279" y="262"/>
                    <a:pt x="279" y="262"/>
                  </a:cubicBezTo>
                  <a:cubicBezTo>
                    <a:pt x="0" y="262"/>
                    <a:pt x="0" y="262"/>
                    <a:pt x="0" y="262"/>
                  </a:cubicBezTo>
                  <a:cubicBezTo>
                    <a:pt x="226" y="423"/>
                    <a:pt x="226" y="423"/>
                    <a:pt x="226" y="423"/>
                  </a:cubicBezTo>
                  <a:cubicBezTo>
                    <a:pt x="138" y="681"/>
                    <a:pt x="138" y="681"/>
                    <a:pt x="138" y="681"/>
                  </a:cubicBezTo>
                  <a:cubicBezTo>
                    <a:pt x="364" y="520"/>
                    <a:pt x="364" y="520"/>
                    <a:pt x="364" y="520"/>
                  </a:cubicBezTo>
                  <a:cubicBezTo>
                    <a:pt x="470" y="597"/>
                    <a:pt x="470" y="597"/>
                    <a:pt x="470" y="597"/>
                  </a:cubicBezTo>
                  <a:cubicBezTo>
                    <a:pt x="466" y="604"/>
                    <a:pt x="487" y="583"/>
                    <a:pt x="505" y="562"/>
                  </a:cubicBezTo>
                  <a:cubicBezTo>
                    <a:pt x="526" y="545"/>
                    <a:pt x="544" y="524"/>
                    <a:pt x="537" y="5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9" name="Freeform 70"/>
            <p:cNvSpPr>
              <a:spLocks noChangeArrowheads="1"/>
            </p:cNvSpPr>
            <p:nvPr/>
          </p:nvSpPr>
          <p:spPr bwMode="auto">
            <a:xfrm>
              <a:off x="8447180" y="2975713"/>
              <a:ext cx="131763" cy="215900"/>
            </a:xfrm>
            <a:custGeom>
              <a:avLst/>
              <a:gdLst>
                <a:gd name="T0" fmla="*/ 0 w 364"/>
                <a:gd name="T1" fmla="*/ 0 h 598"/>
                <a:gd name="T2" fmla="*/ 84 w 364"/>
                <a:gd name="T3" fmla="*/ 262 h 598"/>
                <a:gd name="T4" fmla="*/ 363 w 364"/>
                <a:gd name="T5" fmla="*/ 262 h 598"/>
                <a:gd name="T6" fmla="*/ 137 w 364"/>
                <a:gd name="T7" fmla="*/ 423 h 598"/>
                <a:gd name="T8" fmla="*/ 173 w 364"/>
                <a:gd name="T9" fmla="*/ 527 h 598"/>
                <a:gd name="T10" fmla="*/ 173 w 364"/>
                <a:gd name="T11" fmla="*/ 527 h 598"/>
                <a:gd name="T12" fmla="*/ 106 w 364"/>
                <a:gd name="T13" fmla="*/ 597 h 598"/>
                <a:gd name="T14" fmla="*/ 106 w 364"/>
                <a:gd name="T15" fmla="*/ 597 h 598"/>
                <a:gd name="T16" fmla="*/ 0 w 364"/>
                <a:gd name="T17" fmla="*/ 520 h 598"/>
                <a:gd name="T18" fmla="*/ 0 w 364"/>
                <a:gd name="T19" fmla="*/ 0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4" h="598">
                  <a:moveTo>
                    <a:pt x="0" y="0"/>
                  </a:moveTo>
                  <a:lnTo>
                    <a:pt x="84" y="262"/>
                  </a:lnTo>
                  <a:lnTo>
                    <a:pt x="363" y="262"/>
                  </a:lnTo>
                  <a:lnTo>
                    <a:pt x="137" y="423"/>
                  </a:lnTo>
                  <a:lnTo>
                    <a:pt x="173" y="527"/>
                  </a:lnTo>
                  <a:lnTo>
                    <a:pt x="173" y="527"/>
                  </a:lnTo>
                  <a:lnTo>
                    <a:pt x="106" y="597"/>
                  </a:lnTo>
                  <a:lnTo>
                    <a:pt x="106" y="597"/>
                  </a:lnTo>
                  <a:lnTo>
                    <a:pt x="0" y="520"/>
                  </a:lnTo>
                  <a:lnTo>
                    <a:pt x="0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0" name="Freeform 71"/>
            <p:cNvSpPr>
              <a:spLocks noChangeArrowheads="1"/>
            </p:cNvSpPr>
            <p:nvPr/>
          </p:nvSpPr>
          <p:spPr bwMode="auto">
            <a:xfrm>
              <a:off x="8617043" y="3175738"/>
              <a:ext cx="4762" cy="4763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0 h 12"/>
                <a:gd name="T4" fmla="*/ 14 w 15"/>
                <a:gd name="T5" fmla="*/ 11 h 12"/>
                <a:gd name="T6" fmla="*/ 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lnTo>
                    <a:pt x="0" y="0"/>
                  </a:lnTo>
                  <a:cubicBezTo>
                    <a:pt x="7" y="4"/>
                    <a:pt x="10" y="7"/>
                    <a:pt x="14" y="11"/>
                  </a:cubicBezTo>
                  <a:cubicBezTo>
                    <a:pt x="10" y="7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72"/>
            <p:cNvSpPr>
              <a:spLocks noChangeArrowheads="1"/>
            </p:cNvSpPr>
            <p:nvPr/>
          </p:nvSpPr>
          <p:spPr bwMode="auto">
            <a:xfrm>
              <a:off x="8590055" y="3158276"/>
              <a:ext cx="9525" cy="4762"/>
            </a:xfrm>
            <a:custGeom>
              <a:avLst/>
              <a:gdLst>
                <a:gd name="T0" fmla="*/ 24 w 25"/>
                <a:gd name="T1" fmla="*/ 11 h 12"/>
                <a:gd name="T2" fmla="*/ 24 w 25"/>
                <a:gd name="T3" fmla="*/ 11 h 12"/>
                <a:gd name="T4" fmla="*/ 0 w 25"/>
                <a:gd name="T5" fmla="*/ 0 h 12"/>
                <a:gd name="T6" fmla="*/ 24 w 25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2">
                  <a:moveTo>
                    <a:pt x="24" y="11"/>
                  </a:moveTo>
                  <a:lnTo>
                    <a:pt x="24" y="11"/>
                  </a:lnTo>
                  <a:cubicBezTo>
                    <a:pt x="17" y="7"/>
                    <a:pt x="7" y="4"/>
                    <a:pt x="0" y="0"/>
                  </a:cubicBezTo>
                  <a:cubicBezTo>
                    <a:pt x="7" y="4"/>
                    <a:pt x="17" y="7"/>
                    <a:pt x="2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73"/>
            <p:cNvSpPr>
              <a:spLocks noChangeArrowheads="1"/>
            </p:cNvSpPr>
            <p:nvPr/>
          </p:nvSpPr>
          <p:spPr bwMode="auto">
            <a:xfrm>
              <a:off x="8580530" y="3155101"/>
              <a:ext cx="6350" cy="1587"/>
            </a:xfrm>
            <a:custGeom>
              <a:avLst/>
              <a:gdLst>
                <a:gd name="T0" fmla="*/ 18 w 19"/>
                <a:gd name="T1" fmla="*/ 4 h 5"/>
                <a:gd name="T2" fmla="*/ 18 w 19"/>
                <a:gd name="T3" fmla="*/ 4 h 5"/>
                <a:gd name="T4" fmla="*/ 0 w 19"/>
                <a:gd name="T5" fmla="*/ 0 h 5"/>
                <a:gd name="T6" fmla="*/ 18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lnTo>
                    <a:pt x="18" y="4"/>
                  </a:ln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74"/>
            <p:cNvSpPr>
              <a:spLocks noChangeArrowheads="1"/>
            </p:cNvSpPr>
            <p:nvPr/>
          </p:nvSpPr>
          <p:spPr bwMode="auto">
            <a:xfrm>
              <a:off x="8571005" y="3153513"/>
              <a:ext cx="6350" cy="1588"/>
            </a:xfrm>
            <a:custGeom>
              <a:avLst/>
              <a:gdLst>
                <a:gd name="T0" fmla="*/ 17 w 18"/>
                <a:gd name="T1" fmla="*/ 3 h 4"/>
                <a:gd name="T2" fmla="*/ 17 w 18"/>
                <a:gd name="T3" fmla="*/ 3 h 4"/>
                <a:gd name="T4" fmla="*/ 0 w 18"/>
                <a:gd name="T5" fmla="*/ 0 h 4"/>
                <a:gd name="T6" fmla="*/ 17 w 18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">
                  <a:moveTo>
                    <a:pt x="17" y="3"/>
                  </a:moveTo>
                  <a:lnTo>
                    <a:pt x="17" y="3"/>
                  </a:lnTo>
                  <a:cubicBezTo>
                    <a:pt x="14" y="3"/>
                    <a:pt x="7" y="0"/>
                    <a:pt x="0" y="0"/>
                  </a:cubicBezTo>
                  <a:cubicBezTo>
                    <a:pt x="7" y="0"/>
                    <a:pt x="14" y="3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75"/>
            <p:cNvSpPr>
              <a:spLocks noChangeArrowheads="1"/>
            </p:cNvSpPr>
            <p:nvPr/>
          </p:nvSpPr>
          <p:spPr bwMode="auto">
            <a:xfrm>
              <a:off x="8547193" y="3151926"/>
              <a:ext cx="1587" cy="1587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4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76"/>
            <p:cNvSpPr>
              <a:spLocks noChangeArrowheads="1"/>
            </p:cNvSpPr>
            <p:nvPr/>
          </p:nvSpPr>
          <p:spPr bwMode="auto">
            <a:xfrm>
              <a:off x="8558305" y="3151926"/>
              <a:ext cx="11113" cy="1587"/>
            </a:xfrm>
            <a:custGeom>
              <a:avLst/>
              <a:gdLst>
                <a:gd name="T0" fmla="*/ 29 w 30"/>
                <a:gd name="T1" fmla="*/ 4 h 5"/>
                <a:gd name="T2" fmla="*/ 29 w 30"/>
                <a:gd name="T3" fmla="*/ 4 h 5"/>
                <a:gd name="T4" fmla="*/ 0 w 30"/>
                <a:gd name="T5" fmla="*/ 0 h 5"/>
                <a:gd name="T6" fmla="*/ 29 w 30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5">
                  <a:moveTo>
                    <a:pt x="29" y="4"/>
                  </a:moveTo>
                  <a:lnTo>
                    <a:pt x="29" y="4"/>
                  </a:lnTo>
                  <a:cubicBezTo>
                    <a:pt x="18" y="0"/>
                    <a:pt x="8" y="0"/>
                    <a:pt x="0" y="0"/>
                  </a:cubicBezTo>
                  <a:cubicBezTo>
                    <a:pt x="8" y="0"/>
                    <a:pt x="18" y="0"/>
                    <a:pt x="29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6" name="Freeform 77"/>
            <p:cNvSpPr>
              <a:spLocks noChangeArrowheads="1"/>
            </p:cNvSpPr>
            <p:nvPr/>
          </p:nvSpPr>
          <p:spPr bwMode="auto">
            <a:xfrm>
              <a:off x="8621805" y="3182088"/>
              <a:ext cx="4763" cy="3175"/>
            </a:xfrm>
            <a:custGeom>
              <a:avLst/>
              <a:gdLst>
                <a:gd name="T0" fmla="*/ 11 w 12"/>
                <a:gd name="T1" fmla="*/ 10 h 11"/>
                <a:gd name="T2" fmla="*/ 11 w 12"/>
                <a:gd name="T3" fmla="*/ 10 h 11"/>
                <a:gd name="T4" fmla="*/ 0 w 12"/>
                <a:gd name="T5" fmla="*/ 0 h 11"/>
                <a:gd name="T6" fmla="*/ 11 w 12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lnTo>
                    <a:pt x="11" y="10"/>
                  </a:lnTo>
                  <a:cubicBezTo>
                    <a:pt x="7" y="7"/>
                    <a:pt x="4" y="3"/>
                    <a:pt x="0" y="0"/>
                  </a:cubicBezTo>
                  <a:cubicBezTo>
                    <a:pt x="4" y="3"/>
                    <a:pt x="7" y="7"/>
                    <a:pt x="1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7" name="Freeform 78"/>
            <p:cNvSpPr>
              <a:spLocks noChangeArrowheads="1"/>
            </p:cNvSpPr>
            <p:nvPr/>
          </p:nvSpPr>
          <p:spPr bwMode="auto">
            <a:xfrm>
              <a:off x="8539255" y="3153513"/>
              <a:ext cx="1588" cy="158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3 h 4"/>
                <a:gd name="T4" fmla="*/ 0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79"/>
            <p:cNvSpPr>
              <a:spLocks noChangeArrowheads="1"/>
            </p:cNvSpPr>
            <p:nvPr/>
          </p:nvSpPr>
          <p:spPr bwMode="auto">
            <a:xfrm>
              <a:off x="8470993" y="3229713"/>
              <a:ext cx="85725" cy="93663"/>
            </a:xfrm>
            <a:custGeom>
              <a:avLst/>
              <a:gdLst>
                <a:gd name="T0" fmla="*/ 0 w 240"/>
                <a:gd name="T1" fmla="*/ 24 h 259"/>
                <a:gd name="T2" fmla="*/ 0 w 240"/>
                <a:gd name="T3" fmla="*/ 24 h 259"/>
                <a:gd name="T4" fmla="*/ 0 w 240"/>
                <a:gd name="T5" fmla="*/ 0 h 259"/>
                <a:gd name="T6" fmla="*/ 0 w 240"/>
                <a:gd name="T7" fmla="*/ 24 h 259"/>
                <a:gd name="T8" fmla="*/ 239 w 240"/>
                <a:gd name="T9" fmla="*/ 258 h 259"/>
                <a:gd name="T10" fmla="*/ 0 w 240"/>
                <a:gd name="T11" fmla="*/ 2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0" h="259">
                  <a:moveTo>
                    <a:pt x="0" y="24"/>
                  </a:moveTo>
                  <a:lnTo>
                    <a:pt x="0" y="24"/>
                  </a:lnTo>
                  <a:cubicBezTo>
                    <a:pt x="0" y="14"/>
                    <a:pt x="0" y="7"/>
                    <a:pt x="0" y="0"/>
                  </a:cubicBezTo>
                  <a:cubicBezTo>
                    <a:pt x="0" y="7"/>
                    <a:pt x="0" y="14"/>
                    <a:pt x="0" y="24"/>
                  </a:cubicBezTo>
                  <a:cubicBezTo>
                    <a:pt x="0" y="153"/>
                    <a:pt x="105" y="258"/>
                    <a:pt x="239" y="258"/>
                  </a:cubicBezTo>
                  <a:cubicBezTo>
                    <a:pt x="105" y="258"/>
                    <a:pt x="0" y="153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80"/>
            <p:cNvSpPr>
              <a:spLocks noChangeArrowheads="1"/>
            </p:cNvSpPr>
            <p:nvPr/>
          </p:nvSpPr>
          <p:spPr bwMode="auto">
            <a:xfrm>
              <a:off x="8628155" y="3188438"/>
              <a:ext cx="3175" cy="4763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7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0" y="0"/>
                  </a:lnTo>
                  <a:cubicBezTo>
                    <a:pt x="3" y="4"/>
                    <a:pt x="7" y="11"/>
                    <a:pt x="7" y="14"/>
                  </a:cubicBezTo>
                  <a:cubicBezTo>
                    <a:pt x="7" y="11"/>
                    <a:pt x="3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81"/>
            <p:cNvSpPr>
              <a:spLocks noChangeArrowheads="1"/>
            </p:cNvSpPr>
            <p:nvPr/>
          </p:nvSpPr>
          <p:spPr bwMode="auto">
            <a:xfrm>
              <a:off x="8472580" y="3220188"/>
              <a:ext cx="1588" cy="3175"/>
            </a:xfrm>
            <a:custGeom>
              <a:avLst/>
              <a:gdLst>
                <a:gd name="T0" fmla="*/ 0 w 1"/>
                <a:gd name="T1" fmla="*/ 7 h 8"/>
                <a:gd name="T2" fmla="*/ 0 w 1"/>
                <a:gd name="T3" fmla="*/ 7 h 8"/>
                <a:gd name="T4" fmla="*/ 0 w 1"/>
                <a:gd name="T5" fmla="*/ 0 h 8"/>
                <a:gd name="T6" fmla="*/ 0 w 1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">
                  <a:moveTo>
                    <a:pt x="0" y="7"/>
                  </a:moveTo>
                  <a:lnTo>
                    <a:pt x="0" y="7"/>
                  </a:lnTo>
                  <a:cubicBezTo>
                    <a:pt x="0" y="4"/>
                    <a:pt x="0" y="4"/>
                    <a:pt x="0" y="0"/>
                  </a:cubicBezTo>
                  <a:cubicBezTo>
                    <a:pt x="0" y="4"/>
                    <a:pt x="0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82"/>
            <p:cNvSpPr>
              <a:spLocks noChangeArrowheads="1"/>
            </p:cNvSpPr>
            <p:nvPr/>
          </p:nvSpPr>
          <p:spPr bwMode="auto">
            <a:xfrm>
              <a:off x="8642443" y="3229713"/>
              <a:ext cx="1587" cy="6350"/>
            </a:xfrm>
            <a:custGeom>
              <a:avLst/>
              <a:gdLst>
                <a:gd name="T0" fmla="*/ 0 w 1"/>
                <a:gd name="T1" fmla="*/ 17 h 18"/>
                <a:gd name="T2" fmla="*/ 0 w 1"/>
                <a:gd name="T3" fmla="*/ 17 h 18"/>
                <a:gd name="T4" fmla="*/ 0 w 1"/>
                <a:gd name="T5" fmla="*/ 0 h 18"/>
                <a:gd name="T6" fmla="*/ 0 w 1"/>
                <a:gd name="T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8">
                  <a:moveTo>
                    <a:pt x="0" y="17"/>
                  </a:moveTo>
                  <a:lnTo>
                    <a:pt x="0" y="17"/>
                  </a:lnTo>
                  <a:cubicBezTo>
                    <a:pt x="0" y="10"/>
                    <a:pt x="0" y="3"/>
                    <a:pt x="0" y="0"/>
                  </a:cubicBezTo>
                  <a:cubicBezTo>
                    <a:pt x="0" y="3"/>
                    <a:pt x="0" y="10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83"/>
            <p:cNvSpPr>
              <a:spLocks noChangeArrowheads="1"/>
            </p:cNvSpPr>
            <p:nvPr/>
          </p:nvSpPr>
          <p:spPr bwMode="auto">
            <a:xfrm>
              <a:off x="8636093" y="3204313"/>
              <a:ext cx="1587" cy="4763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3" name="Freeform 84"/>
            <p:cNvSpPr>
              <a:spLocks noChangeArrowheads="1"/>
            </p:cNvSpPr>
            <p:nvPr/>
          </p:nvSpPr>
          <p:spPr bwMode="auto">
            <a:xfrm>
              <a:off x="8640855" y="3220188"/>
              <a:ext cx="1588" cy="4763"/>
            </a:xfrm>
            <a:custGeom>
              <a:avLst/>
              <a:gdLst>
                <a:gd name="T0" fmla="*/ 0 w 1"/>
                <a:gd name="T1" fmla="*/ 14 h 15"/>
                <a:gd name="T2" fmla="*/ 0 w 1"/>
                <a:gd name="T3" fmla="*/ 14 h 15"/>
                <a:gd name="T4" fmla="*/ 0 w 1"/>
                <a:gd name="T5" fmla="*/ 0 h 15"/>
                <a:gd name="T6" fmla="*/ 0 w 1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5">
                  <a:moveTo>
                    <a:pt x="0" y="14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ubicBezTo>
                    <a:pt x="0" y="4"/>
                    <a:pt x="0" y="11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4" name="Freeform 85"/>
            <p:cNvSpPr>
              <a:spLocks noChangeArrowheads="1"/>
            </p:cNvSpPr>
            <p:nvPr/>
          </p:nvSpPr>
          <p:spPr bwMode="auto">
            <a:xfrm>
              <a:off x="8632918" y="3196376"/>
              <a:ext cx="3175" cy="4762"/>
            </a:xfrm>
            <a:custGeom>
              <a:avLst/>
              <a:gdLst>
                <a:gd name="T0" fmla="*/ 7 w 8"/>
                <a:gd name="T1" fmla="*/ 14 h 15"/>
                <a:gd name="T2" fmla="*/ 7 w 8"/>
                <a:gd name="T3" fmla="*/ 14 h 15"/>
                <a:gd name="T4" fmla="*/ 0 w 8"/>
                <a:gd name="T5" fmla="*/ 0 h 15"/>
                <a:gd name="T6" fmla="*/ 7 w 8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7" y="14"/>
                  </a:moveTo>
                  <a:lnTo>
                    <a:pt x="7" y="14"/>
                  </a:lnTo>
                  <a:cubicBezTo>
                    <a:pt x="3" y="7"/>
                    <a:pt x="0" y="4"/>
                    <a:pt x="0" y="0"/>
                  </a:cubicBezTo>
                  <a:cubicBezTo>
                    <a:pt x="0" y="4"/>
                    <a:pt x="3" y="7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86"/>
            <p:cNvSpPr>
              <a:spLocks noChangeArrowheads="1"/>
            </p:cNvSpPr>
            <p:nvPr/>
          </p:nvSpPr>
          <p:spPr bwMode="auto">
            <a:xfrm>
              <a:off x="8639268" y="3210663"/>
              <a:ext cx="1587" cy="4763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10"/>
                    <a:pt x="0" y="3"/>
                    <a:pt x="0" y="0"/>
                  </a:cubicBezTo>
                  <a:cubicBezTo>
                    <a:pt x="0" y="3"/>
                    <a:pt x="4" y="10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87"/>
            <p:cNvSpPr>
              <a:spLocks noChangeArrowheads="1"/>
            </p:cNvSpPr>
            <p:nvPr/>
          </p:nvSpPr>
          <p:spPr bwMode="auto">
            <a:xfrm>
              <a:off x="8270968" y="2928088"/>
              <a:ext cx="354012" cy="331788"/>
            </a:xfrm>
            <a:custGeom>
              <a:avLst/>
              <a:gdLst>
                <a:gd name="T0" fmla="*/ 794 w 982"/>
                <a:gd name="T1" fmla="*/ 921 h 922"/>
                <a:gd name="T2" fmla="*/ 490 w 982"/>
                <a:gd name="T3" fmla="*/ 705 h 922"/>
                <a:gd name="T4" fmla="*/ 187 w 982"/>
                <a:gd name="T5" fmla="*/ 921 h 922"/>
                <a:gd name="T6" fmla="*/ 304 w 982"/>
                <a:gd name="T7" fmla="*/ 569 h 922"/>
                <a:gd name="T8" fmla="*/ 0 w 982"/>
                <a:gd name="T9" fmla="*/ 352 h 922"/>
                <a:gd name="T10" fmla="*/ 374 w 982"/>
                <a:gd name="T11" fmla="*/ 352 h 922"/>
                <a:gd name="T12" fmla="*/ 490 w 982"/>
                <a:gd name="T13" fmla="*/ 0 h 922"/>
                <a:gd name="T14" fmla="*/ 607 w 982"/>
                <a:gd name="T15" fmla="*/ 352 h 922"/>
                <a:gd name="T16" fmla="*/ 981 w 982"/>
                <a:gd name="T17" fmla="*/ 352 h 922"/>
                <a:gd name="T18" fmla="*/ 678 w 982"/>
                <a:gd name="T19" fmla="*/ 569 h 922"/>
                <a:gd name="T20" fmla="*/ 794 w 982"/>
                <a:gd name="T21" fmla="*/ 921 h 922"/>
                <a:gd name="T22" fmla="*/ 127 w 982"/>
                <a:gd name="T23" fmla="*/ 394 h 922"/>
                <a:gd name="T24" fmla="*/ 353 w 982"/>
                <a:gd name="T25" fmla="*/ 555 h 922"/>
                <a:gd name="T26" fmla="*/ 265 w 982"/>
                <a:gd name="T27" fmla="*/ 813 h 922"/>
                <a:gd name="T28" fmla="*/ 490 w 982"/>
                <a:gd name="T29" fmla="*/ 652 h 922"/>
                <a:gd name="T30" fmla="*/ 713 w 982"/>
                <a:gd name="T31" fmla="*/ 813 h 922"/>
                <a:gd name="T32" fmla="*/ 628 w 982"/>
                <a:gd name="T33" fmla="*/ 555 h 922"/>
                <a:gd name="T34" fmla="*/ 854 w 982"/>
                <a:gd name="T35" fmla="*/ 394 h 922"/>
                <a:gd name="T36" fmla="*/ 575 w 982"/>
                <a:gd name="T37" fmla="*/ 394 h 922"/>
                <a:gd name="T38" fmla="*/ 490 w 982"/>
                <a:gd name="T39" fmla="*/ 133 h 922"/>
                <a:gd name="T40" fmla="*/ 406 w 982"/>
                <a:gd name="T41" fmla="*/ 394 h 922"/>
                <a:gd name="T42" fmla="*/ 127 w 982"/>
                <a:gd name="T43" fmla="*/ 394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2" h="922">
                  <a:moveTo>
                    <a:pt x="794" y="921"/>
                  </a:moveTo>
                  <a:lnTo>
                    <a:pt x="490" y="705"/>
                  </a:lnTo>
                  <a:lnTo>
                    <a:pt x="187" y="921"/>
                  </a:lnTo>
                  <a:lnTo>
                    <a:pt x="304" y="569"/>
                  </a:lnTo>
                  <a:lnTo>
                    <a:pt x="0" y="352"/>
                  </a:lnTo>
                  <a:lnTo>
                    <a:pt x="374" y="352"/>
                  </a:lnTo>
                  <a:lnTo>
                    <a:pt x="490" y="0"/>
                  </a:lnTo>
                  <a:lnTo>
                    <a:pt x="607" y="352"/>
                  </a:lnTo>
                  <a:lnTo>
                    <a:pt x="981" y="352"/>
                  </a:lnTo>
                  <a:lnTo>
                    <a:pt x="678" y="569"/>
                  </a:lnTo>
                  <a:lnTo>
                    <a:pt x="794" y="921"/>
                  </a:lnTo>
                  <a:close/>
                  <a:moveTo>
                    <a:pt x="127" y="394"/>
                  </a:moveTo>
                  <a:lnTo>
                    <a:pt x="353" y="555"/>
                  </a:lnTo>
                  <a:lnTo>
                    <a:pt x="265" y="813"/>
                  </a:lnTo>
                  <a:lnTo>
                    <a:pt x="490" y="652"/>
                  </a:lnTo>
                  <a:lnTo>
                    <a:pt x="713" y="813"/>
                  </a:lnTo>
                  <a:lnTo>
                    <a:pt x="628" y="555"/>
                  </a:lnTo>
                  <a:lnTo>
                    <a:pt x="854" y="394"/>
                  </a:lnTo>
                  <a:lnTo>
                    <a:pt x="575" y="394"/>
                  </a:lnTo>
                  <a:lnTo>
                    <a:pt x="490" y="133"/>
                  </a:lnTo>
                  <a:lnTo>
                    <a:pt x="406" y="394"/>
                  </a:lnTo>
                  <a:lnTo>
                    <a:pt x="127" y="39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88"/>
            <p:cNvSpPr>
              <a:spLocks noChangeArrowheads="1"/>
            </p:cNvSpPr>
            <p:nvPr/>
          </p:nvSpPr>
          <p:spPr bwMode="auto">
            <a:xfrm>
              <a:off x="8486868" y="3163038"/>
              <a:ext cx="141287" cy="144463"/>
            </a:xfrm>
            <a:custGeom>
              <a:avLst/>
              <a:gdLst>
                <a:gd name="T0" fmla="*/ 0 w 393"/>
                <a:gd name="T1" fmla="*/ 209 h 402"/>
                <a:gd name="T2" fmla="*/ 0 w 393"/>
                <a:gd name="T3" fmla="*/ 209 h 402"/>
                <a:gd name="T4" fmla="*/ 197 w 393"/>
                <a:gd name="T5" fmla="*/ 401 h 402"/>
                <a:gd name="T6" fmla="*/ 392 w 393"/>
                <a:gd name="T7" fmla="*/ 209 h 402"/>
                <a:gd name="T8" fmla="*/ 332 w 393"/>
                <a:gd name="T9" fmla="*/ 66 h 402"/>
                <a:gd name="T10" fmla="*/ 360 w 393"/>
                <a:gd name="T11" fmla="*/ 38 h 402"/>
                <a:gd name="T12" fmla="*/ 310 w 393"/>
                <a:gd name="T13" fmla="*/ 0 h 402"/>
                <a:gd name="T14" fmla="*/ 279 w 393"/>
                <a:gd name="T15" fmla="*/ 31 h 402"/>
                <a:gd name="T16" fmla="*/ 197 w 393"/>
                <a:gd name="T17" fmla="*/ 14 h 402"/>
                <a:gd name="T18" fmla="*/ 0 w 393"/>
                <a:gd name="T19" fmla="*/ 20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3" h="402">
                  <a:moveTo>
                    <a:pt x="0" y="209"/>
                  </a:moveTo>
                  <a:lnTo>
                    <a:pt x="0" y="209"/>
                  </a:lnTo>
                  <a:cubicBezTo>
                    <a:pt x="0" y="314"/>
                    <a:pt x="88" y="401"/>
                    <a:pt x="197" y="401"/>
                  </a:cubicBezTo>
                  <a:cubicBezTo>
                    <a:pt x="303" y="401"/>
                    <a:pt x="392" y="314"/>
                    <a:pt x="392" y="209"/>
                  </a:cubicBezTo>
                  <a:cubicBezTo>
                    <a:pt x="392" y="153"/>
                    <a:pt x="370" y="101"/>
                    <a:pt x="332" y="66"/>
                  </a:cubicBezTo>
                  <a:cubicBezTo>
                    <a:pt x="360" y="38"/>
                    <a:pt x="360" y="38"/>
                    <a:pt x="360" y="38"/>
                  </a:cubicBezTo>
                  <a:cubicBezTo>
                    <a:pt x="346" y="24"/>
                    <a:pt x="328" y="10"/>
                    <a:pt x="310" y="0"/>
                  </a:cubicBezTo>
                  <a:cubicBezTo>
                    <a:pt x="279" y="31"/>
                    <a:pt x="279" y="31"/>
                    <a:pt x="279" y="31"/>
                  </a:cubicBezTo>
                  <a:cubicBezTo>
                    <a:pt x="254" y="21"/>
                    <a:pt x="226" y="14"/>
                    <a:pt x="197" y="14"/>
                  </a:cubicBezTo>
                  <a:cubicBezTo>
                    <a:pt x="88" y="14"/>
                    <a:pt x="0" y="101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89"/>
            <p:cNvSpPr>
              <a:spLocks noChangeArrowheads="1"/>
            </p:cNvSpPr>
            <p:nvPr/>
          </p:nvSpPr>
          <p:spPr bwMode="auto">
            <a:xfrm>
              <a:off x="8502743" y="3183676"/>
              <a:ext cx="107950" cy="107950"/>
            </a:xfrm>
            <a:custGeom>
              <a:avLst/>
              <a:gdLst>
                <a:gd name="T0" fmla="*/ 250 w 301"/>
                <a:gd name="T1" fmla="*/ 39 h 298"/>
                <a:gd name="T2" fmla="*/ 250 w 301"/>
                <a:gd name="T3" fmla="*/ 39 h 298"/>
                <a:gd name="T4" fmla="*/ 222 w 301"/>
                <a:gd name="T5" fmla="*/ 70 h 298"/>
                <a:gd name="T6" fmla="*/ 257 w 301"/>
                <a:gd name="T7" fmla="*/ 150 h 298"/>
                <a:gd name="T8" fmla="*/ 151 w 301"/>
                <a:gd name="T9" fmla="*/ 255 h 298"/>
                <a:gd name="T10" fmla="*/ 42 w 301"/>
                <a:gd name="T11" fmla="*/ 150 h 298"/>
                <a:gd name="T12" fmla="*/ 151 w 301"/>
                <a:gd name="T13" fmla="*/ 42 h 298"/>
                <a:gd name="T14" fmla="*/ 162 w 301"/>
                <a:gd name="T15" fmla="*/ 42 h 298"/>
                <a:gd name="T16" fmla="*/ 197 w 301"/>
                <a:gd name="T17" fmla="*/ 7 h 298"/>
                <a:gd name="T18" fmla="*/ 151 w 301"/>
                <a:gd name="T19" fmla="*/ 0 h 298"/>
                <a:gd name="T20" fmla="*/ 0 w 301"/>
                <a:gd name="T21" fmla="*/ 150 h 298"/>
                <a:gd name="T22" fmla="*/ 151 w 301"/>
                <a:gd name="T23" fmla="*/ 297 h 298"/>
                <a:gd name="T24" fmla="*/ 300 w 301"/>
                <a:gd name="T25" fmla="*/ 150 h 298"/>
                <a:gd name="T26" fmla="*/ 250 w 301"/>
                <a:gd name="T27" fmla="*/ 39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298">
                  <a:moveTo>
                    <a:pt x="250" y="39"/>
                  </a:moveTo>
                  <a:lnTo>
                    <a:pt x="250" y="39"/>
                  </a:lnTo>
                  <a:cubicBezTo>
                    <a:pt x="222" y="70"/>
                    <a:pt x="222" y="70"/>
                    <a:pt x="222" y="70"/>
                  </a:cubicBezTo>
                  <a:cubicBezTo>
                    <a:pt x="243" y="87"/>
                    <a:pt x="257" y="115"/>
                    <a:pt x="257" y="150"/>
                  </a:cubicBezTo>
                  <a:cubicBezTo>
                    <a:pt x="257" y="206"/>
                    <a:pt x="211" y="255"/>
                    <a:pt x="151" y="255"/>
                  </a:cubicBezTo>
                  <a:cubicBezTo>
                    <a:pt x="92" y="255"/>
                    <a:pt x="42" y="206"/>
                    <a:pt x="42" y="150"/>
                  </a:cubicBezTo>
                  <a:cubicBezTo>
                    <a:pt x="42" y="91"/>
                    <a:pt x="92" y="42"/>
                    <a:pt x="151" y="42"/>
                  </a:cubicBezTo>
                  <a:cubicBezTo>
                    <a:pt x="155" y="42"/>
                    <a:pt x="159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6" y="0"/>
                    <a:pt x="151" y="0"/>
                  </a:cubicBezTo>
                  <a:cubicBezTo>
                    <a:pt x="67" y="0"/>
                    <a:pt x="0" y="66"/>
                    <a:pt x="0" y="150"/>
                  </a:cubicBezTo>
                  <a:cubicBezTo>
                    <a:pt x="0" y="230"/>
                    <a:pt x="67" y="297"/>
                    <a:pt x="151" y="297"/>
                  </a:cubicBezTo>
                  <a:cubicBezTo>
                    <a:pt x="233" y="297"/>
                    <a:pt x="300" y="230"/>
                    <a:pt x="300" y="150"/>
                  </a:cubicBezTo>
                  <a:cubicBezTo>
                    <a:pt x="300" y="105"/>
                    <a:pt x="282" y="66"/>
                    <a:pt x="250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90"/>
            <p:cNvSpPr>
              <a:spLocks noChangeArrowheads="1"/>
            </p:cNvSpPr>
            <p:nvPr/>
          </p:nvSpPr>
          <p:spPr bwMode="auto">
            <a:xfrm>
              <a:off x="8470993" y="3151926"/>
              <a:ext cx="171450" cy="169862"/>
            </a:xfrm>
            <a:custGeom>
              <a:avLst/>
              <a:gdLst>
                <a:gd name="T0" fmla="*/ 402 w 477"/>
                <a:gd name="T1" fmla="*/ 66 h 472"/>
                <a:gd name="T2" fmla="*/ 402 w 477"/>
                <a:gd name="T3" fmla="*/ 66 h 472"/>
                <a:gd name="T4" fmla="*/ 374 w 477"/>
                <a:gd name="T5" fmla="*/ 94 h 472"/>
                <a:gd name="T6" fmla="*/ 434 w 477"/>
                <a:gd name="T7" fmla="*/ 237 h 472"/>
                <a:gd name="T8" fmla="*/ 239 w 477"/>
                <a:gd name="T9" fmla="*/ 429 h 472"/>
                <a:gd name="T10" fmla="*/ 42 w 477"/>
                <a:gd name="T11" fmla="*/ 237 h 472"/>
                <a:gd name="T12" fmla="*/ 239 w 477"/>
                <a:gd name="T13" fmla="*/ 42 h 472"/>
                <a:gd name="T14" fmla="*/ 321 w 477"/>
                <a:gd name="T15" fmla="*/ 59 h 472"/>
                <a:gd name="T16" fmla="*/ 352 w 477"/>
                <a:gd name="T17" fmla="*/ 28 h 472"/>
                <a:gd name="T18" fmla="*/ 239 w 477"/>
                <a:gd name="T19" fmla="*/ 0 h 472"/>
                <a:gd name="T20" fmla="*/ 0 w 477"/>
                <a:gd name="T21" fmla="*/ 237 h 472"/>
                <a:gd name="T22" fmla="*/ 239 w 477"/>
                <a:gd name="T23" fmla="*/ 471 h 472"/>
                <a:gd name="T24" fmla="*/ 476 w 477"/>
                <a:gd name="T25" fmla="*/ 237 h 472"/>
                <a:gd name="T26" fmla="*/ 402 w 477"/>
                <a:gd name="T27" fmla="*/ 6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7" h="472">
                  <a:moveTo>
                    <a:pt x="402" y="66"/>
                  </a:moveTo>
                  <a:lnTo>
                    <a:pt x="402" y="66"/>
                  </a:lnTo>
                  <a:cubicBezTo>
                    <a:pt x="374" y="94"/>
                    <a:pt x="374" y="94"/>
                    <a:pt x="374" y="94"/>
                  </a:cubicBezTo>
                  <a:cubicBezTo>
                    <a:pt x="412" y="129"/>
                    <a:pt x="434" y="181"/>
                    <a:pt x="434" y="237"/>
                  </a:cubicBezTo>
                  <a:cubicBezTo>
                    <a:pt x="434" y="342"/>
                    <a:pt x="345" y="429"/>
                    <a:pt x="239" y="429"/>
                  </a:cubicBezTo>
                  <a:cubicBezTo>
                    <a:pt x="130" y="429"/>
                    <a:pt x="42" y="342"/>
                    <a:pt x="42" y="237"/>
                  </a:cubicBezTo>
                  <a:cubicBezTo>
                    <a:pt x="42" y="129"/>
                    <a:pt x="130" y="42"/>
                    <a:pt x="239" y="42"/>
                  </a:cubicBezTo>
                  <a:cubicBezTo>
                    <a:pt x="268" y="42"/>
                    <a:pt x="296" y="49"/>
                    <a:pt x="321" y="59"/>
                  </a:cubicBezTo>
                  <a:cubicBezTo>
                    <a:pt x="352" y="28"/>
                    <a:pt x="352" y="28"/>
                    <a:pt x="352" y="28"/>
                  </a:cubicBezTo>
                  <a:cubicBezTo>
                    <a:pt x="317" y="10"/>
                    <a:pt x="278" y="0"/>
                    <a:pt x="239" y="0"/>
                  </a:cubicBezTo>
                  <a:cubicBezTo>
                    <a:pt x="105" y="0"/>
                    <a:pt x="0" y="105"/>
                    <a:pt x="0" y="237"/>
                  </a:cubicBezTo>
                  <a:cubicBezTo>
                    <a:pt x="0" y="366"/>
                    <a:pt x="105" y="471"/>
                    <a:pt x="239" y="471"/>
                  </a:cubicBezTo>
                  <a:cubicBezTo>
                    <a:pt x="370" y="471"/>
                    <a:pt x="476" y="366"/>
                    <a:pt x="476" y="237"/>
                  </a:cubicBezTo>
                  <a:cubicBezTo>
                    <a:pt x="476" y="167"/>
                    <a:pt x="448" y="108"/>
                    <a:pt x="402" y="6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91"/>
            <p:cNvSpPr>
              <a:spLocks noChangeArrowheads="1"/>
            </p:cNvSpPr>
            <p:nvPr/>
          </p:nvSpPr>
          <p:spPr bwMode="auto">
            <a:xfrm>
              <a:off x="8551955" y="3131288"/>
              <a:ext cx="112713" cy="109538"/>
            </a:xfrm>
            <a:custGeom>
              <a:avLst/>
              <a:gdLst>
                <a:gd name="T0" fmla="*/ 32 w 311"/>
                <a:gd name="T1" fmla="*/ 303 h 304"/>
                <a:gd name="T2" fmla="*/ 310 w 311"/>
                <a:gd name="T3" fmla="*/ 28 h 304"/>
                <a:gd name="T4" fmla="*/ 279 w 311"/>
                <a:gd name="T5" fmla="*/ 0 h 304"/>
                <a:gd name="T6" fmla="*/ 0 w 311"/>
                <a:gd name="T7" fmla="*/ 272 h 304"/>
                <a:gd name="T8" fmla="*/ 32 w 311"/>
                <a:gd name="T9" fmla="*/ 303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1" h="304">
                  <a:moveTo>
                    <a:pt x="32" y="303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72"/>
                  </a:lnTo>
                  <a:lnTo>
                    <a:pt x="32" y="30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92"/>
            <p:cNvSpPr>
              <a:spLocks noChangeArrowheads="1"/>
            </p:cNvSpPr>
            <p:nvPr/>
          </p:nvSpPr>
          <p:spPr bwMode="auto">
            <a:xfrm>
              <a:off x="8551955" y="3131288"/>
              <a:ext cx="112713" cy="109538"/>
            </a:xfrm>
            <a:custGeom>
              <a:avLst/>
              <a:gdLst>
                <a:gd name="T0" fmla="*/ 32 w 311"/>
                <a:gd name="T1" fmla="*/ 303 h 304"/>
                <a:gd name="T2" fmla="*/ 310 w 311"/>
                <a:gd name="T3" fmla="*/ 28 h 304"/>
                <a:gd name="T4" fmla="*/ 279 w 311"/>
                <a:gd name="T5" fmla="*/ 0 h 304"/>
                <a:gd name="T6" fmla="*/ 0 w 311"/>
                <a:gd name="T7" fmla="*/ 27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1" h="304">
                  <a:moveTo>
                    <a:pt x="32" y="303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72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2" name="Freeform 93"/>
            <p:cNvSpPr>
              <a:spLocks noChangeArrowheads="1"/>
            </p:cNvSpPr>
            <p:nvPr/>
          </p:nvSpPr>
          <p:spPr bwMode="auto">
            <a:xfrm>
              <a:off x="8551955" y="3101126"/>
              <a:ext cx="139700" cy="138112"/>
            </a:xfrm>
            <a:custGeom>
              <a:avLst/>
              <a:gdLst>
                <a:gd name="T0" fmla="*/ 388 w 389"/>
                <a:gd name="T1" fmla="*/ 91 h 385"/>
                <a:gd name="T2" fmla="*/ 296 w 389"/>
                <a:gd name="T3" fmla="*/ 91 h 385"/>
                <a:gd name="T4" fmla="*/ 293 w 389"/>
                <a:gd name="T5" fmla="*/ 95 h 385"/>
                <a:gd name="T6" fmla="*/ 293 w 389"/>
                <a:gd name="T7" fmla="*/ 95 h 385"/>
                <a:gd name="T8" fmla="*/ 296 w 389"/>
                <a:gd name="T9" fmla="*/ 91 h 385"/>
                <a:gd name="T10" fmla="*/ 296 w 389"/>
                <a:gd name="T11" fmla="*/ 0 h 385"/>
                <a:gd name="T12" fmla="*/ 176 w 389"/>
                <a:gd name="T13" fmla="*/ 119 h 385"/>
                <a:gd name="T14" fmla="*/ 176 w 389"/>
                <a:gd name="T15" fmla="*/ 182 h 385"/>
                <a:gd name="T16" fmla="*/ 0 w 389"/>
                <a:gd name="T17" fmla="*/ 353 h 385"/>
                <a:gd name="T18" fmla="*/ 32 w 389"/>
                <a:gd name="T19" fmla="*/ 384 h 385"/>
                <a:gd name="T20" fmla="*/ 204 w 389"/>
                <a:gd name="T21" fmla="*/ 210 h 385"/>
                <a:gd name="T22" fmla="*/ 268 w 389"/>
                <a:gd name="T23" fmla="*/ 210 h 385"/>
                <a:gd name="T24" fmla="*/ 388 w 389"/>
                <a:gd name="T25" fmla="*/ 9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9" h="385">
                  <a:moveTo>
                    <a:pt x="388" y="91"/>
                  </a:moveTo>
                  <a:lnTo>
                    <a:pt x="296" y="91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6" y="91"/>
                  </a:lnTo>
                  <a:lnTo>
                    <a:pt x="296" y="0"/>
                  </a:lnTo>
                  <a:lnTo>
                    <a:pt x="176" y="119"/>
                  </a:lnTo>
                  <a:lnTo>
                    <a:pt x="176" y="182"/>
                  </a:lnTo>
                  <a:lnTo>
                    <a:pt x="0" y="353"/>
                  </a:lnTo>
                  <a:lnTo>
                    <a:pt x="32" y="384"/>
                  </a:lnTo>
                  <a:lnTo>
                    <a:pt x="204" y="210"/>
                  </a:lnTo>
                  <a:lnTo>
                    <a:pt x="268" y="210"/>
                  </a:lnTo>
                  <a:lnTo>
                    <a:pt x="388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3" name="Freeform 94"/>
            <p:cNvSpPr>
              <a:spLocks noChangeArrowheads="1"/>
            </p:cNvSpPr>
            <p:nvPr/>
          </p:nvSpPr>
          <p:spPr bwMode="auto">
            <a:xfrm>
              <a:off x="8534493" y="3215426"/>
              <a:ext cx="44450" cy="44450"/>
            </a:xfrm>
            <a:custGeom>
              <a:avLst/>
              <a:gdLst>
                <a:gd name="T0" fmla="*/ 63 w 124"/>
                <a:gd name="T1" fmla="*/ 0 h 124"/>
                <a:gd name="T2" fmla="*/ 63 w 124"/>
                <a:gd name="T3" fmla="*/ 0 h 124"/>
                <a:gd name="T4" fmla="*/ 0 w 124"/>
                <a:gd name="T5" fmla="*/ 63 h 124"/>
                <a:gd name="T6" fmla="*/ 63 w 124"/>
                <a:gd name="T7" fmla="*/ 123 h 124"/>
                <a:gd name="T8" fmla="*/ 123 w 124"/>
                <a:gd name="T9" fmla="*/ 63 h 124"/>
                <a:gd name="T10" fmla="*/ 63 w 124"/>
                <a:gd name="T1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4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5"/>
                    <a:pt x="28" y="123"/>
                    <a:pt x="63" y="123"/>
                  </a:cubicBezTo>
                  <a:cubicBezTo>
                    <a:pt x="95" y="123"/>
                    <a:pt x="123" y="95"/>
                    <a:pt x="123" y="63"/>
                  </a:cubicBezTo>
                  <a:cubicBezTo>
                    <a:pt x="123" y="28"/>
                    <a:pt x="95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04" name="Group 603"/>
          <p:cNvGrpSpPr/>
          <p:nvPr/>
        </p:nvGrpSpPr>
        <p:grpSpPr>
          <a:xfrm>
            <a:off x="6669743" y="3498322"/>
            <a:ext cx="419100" cy="393700"/>
            <a:chOff x="8280493" y="3520699"/>
            <a:chExt cx="419100" cy="393700"/>
          </a:xfrm>
        </p:grpSpPr>
        <p:sp>
          <p:nvSpPr>
            <p:cNvPr id="605" name="Freeform 95"/>
            <p:cNvSpPr>
              <a:spLocks noChangeArrowheads="1"/>
            </p:cNvSpPr>
            <p:nvPr/>
          </p:nvSpPr>
          <p:spPr bwMode="auto">
            <a:xfrm>
              <a:off x="8624980" y="3768349"/>
              <a:ext cx="4763" cy="4763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0 h 12"/>
                <a:gd name="T4" fmla="*/ 14 w 15"/>
                <a:gd name="T5" fmla="*/ 11 h 12"/>
                <a:gd name="T6" fmla="*/ 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lnTo>
                    <a:pt x="0" y="0"/>
                  </a:lnTo>
                  <a:cubicBezTo>
                    <a:pt x="7" y="4"/>
                    <a:pt x="10" y="7"/>
                    <a:pt x="14" y="11"/>
                  </a:cubicBezTo>
                  <a:cubicBezTo>
                    <a:pt x="10" y="7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96"/>
            <p:cNvSpPr>
              <a:spLocks noChangeArrowheads="1"/>
            </p:cNvSpPr>
            <p:nvPr/>
          </p:nvSpPr>
          <p:spPr bwMode="auto">
            <a:xfrm>
              <a:off x="8597993" y="3750887"/>
              <a:ext cx="9525" cy="4762"/>
            </a:xfrm>
            <a:custGeom>
              <a:avLst/>
              <a:gdLst>
                <a:gd name="T0" fmla="*/ 24 w 25"/>
                <a:gd name="T1" fmla="*/ 11 h 12"/>
                <a:gd name="T2" fmla="*/ 24 w 25"/>
                <a:gd name="T3" fmla="*/ 11 h 12"/>
                <a:gd name="T4" fmla="*/ 0 w 25"/>
                <a:gd name="T5" fmla="*/ 0 h 12"/>
                <a:gd name="T6" fmla="*/ 24 w 25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2">
                  <a:moveTo>
                    <a:pt x="24" y="11"/>
                  </a:moveTo>
                  <a:lnTo>
                    <a:pt x="24" y="11"/>
                  </a:lnTo>
                  <a:cubicBezTo>
                    <a:pt x="17" y="7"/>
                    <a:pt x="7" y="4"/>
                    <a:pt x="0" y="0"/>
                  </a:cubicBezTo>
                  <a:cubicBezTo>
                    <a:pt x="7" y="4"/>
                    <a:pt x="17" y="7"/>
                    <a:pt x="24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97"/>
            <p:cNvSpPr>
              <a:spLocks noChangeArrowheads="1"/>
            </p:cNvSpPr>
            <p:nvPr/>
          </p:nvSpPr>
          <p:spPr bwMode="auto">
            <a:xfrm>
              <a:off x="8590055" y="3747712"/>
              <a:ext cx="6350" cy="1587"/>
            </a:xfrm>
            <a:custGeom>
              <a:avLst/>
              <a:gdLst>
                <a:gd name="T0" fmla="*/ 18 w 19"/>
                <a:gd name="T1" fmla="*/ 4 h 5"/>
                <a:gd name="T2" fmla="*/ 18 w 19"/>
                <a:gd name="T3" fmla="*/ 4 h 5"/>
                <a:gd name="T4" fmla="*/ 0 w 19"/>
                <a:gd name="T5" fmla="*/ 0 h 5"/>
                <a:gd name="T6" fmla="*/ 18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lnTo>
                    <a:pt x="18" y="4"/>
                  </a:ln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98"/>
            <p:cNvSpPr>
              <a:spLocks noChangeArrowheads="1"/>
            </p:cNvSpPr>
            <p:nvPr/>
          </p:nvSpPr>
          <p:spPr bwMode="auto">
            <a:xfrm>
              <a:off x="8578943" y="3746124"/>
              <a:ext cx="6350" cy="1588"/>
            </a:xfrm>
            <a:custGeom>
              <a:avLst/>
              <a:gdLst>
                <a:gd name="T0" fmla="*/ 17 w 18"/>
                <a:gd name="T1" fmla="*/ 3 h 4"/>
                <a:gd name="T2" fmla="*/ 17 w 18"/>
                <a:gd name="T3" fmla="*/ 3 h 4"/>
                <a:gd name="T4" fmla="*/ 0 w 18"/>
                <a:gd name="T5" fmla="*/ 0 h 4"/>
                <a:gd name="T6" fmla="*/ 17 w 18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4">
                  <a:moveTo>
                    <a:pt x="17" y="3"/>
                  </a:moveTo>
                  <a:lnTo>
                    <a:pt x="17" y="3"/>
                  </a:lnTo>
                  <a:cubicBezTo>
                    <a:pt x="14" y="0"/>
                    <a:pt x="7" y="0"/>
                    <a:pt x="0" y="0"/>
                  </a:cubicBezTo>
                  <a:cubicBezTo>
                    <a:pt x="7" y="0"/>
                    <a:pt x="14" y="0"/>
                    <a:pt x="1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99"/>
            <p:cNvSpPr>
              <a:spLocks noChangeArrowheads="1"/>
            </p:cNvSpPr>
            <p:nvPr/>
          </p:nvSpPr>
          <p:spPr bwMode="auto">
            <a:xfrm>
              <a:off x="8556718" y="3744537"/>
              <a:ext cx="1587" cy="1587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4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100"/>
            <p:cNvSpPr>
              <a:spLocks noChangeArrowheads="1"/>
            </p:cNvSpPr>
            <p:nvPr/>
          </p:nvSpPr>
          <p:spPr bwMode="auto">
            <a:xfrm>
              <a:off x="8566243" y="3744537"/>
              <a:ext cx="11112" cy="1587"/>
            </a:xfrm>
            <a:custGeom>
              <a:avLst/>
              <a:gdLst>
                <a:gd name="T0" fmla="*/ 28 w 29"/>
                <a:gd name="T1" fmla="*/ 4 h 5"/>
                <a:gd name="T2" fmla="*/ 28 w 29"/>
                <a:gd name="T3" fmla="*/ 4 h 5"/>
                <a:gd name="T4" fmla="*/ 0 w 29"/>
                <a:gd name="T5" fmla="*/ 0 h 5"/>
                <a:gd name="T6" fmla="*/ 28 w 2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5">
                  <a:moveTo>
                    <a:pt x="28" y="4"/>
                  </a:moveTo>
                  <a:lnTo>
                    <a:pt x="28" y="4"/>
                  </a:lnTo>
                  <a:cubicBezTo>
                    <a:pt x="17" y="0"/>
                    <a:pt x="7" y="0"/>
                    <a:pt x="0" y="0"/>
                  </a:cubicBezTo>
                  <a:cubicBezTo>
                    <a:pt x="7" y="0"/>
                    <a:pt x="17" y="0"/>
                    <a:pt x="2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101"/>
            <p:cNvSpPr>
              <a:spLocks noChangeArrowheads="1"/>
            </p:cNvSpPr>
            <p:nvPr/>
          </p:nvSpPr>
          <p:spPr bwMode="auto">
            <a:xfrm>
              <a:off x="8631330" y="3774699"/>
              <a:ext cx="3175" cy="3175"/>
            </a:xfrm>
            <a:custGeom>
              <a:avLst/>
              <a:gdLst>
                <a:gd name="T0" fmla="*/ 10 w 11"/>
                <a:gd name="T1" fmla="*/ 10 h 11"/>
                <a:gd name="T2" fmla="*/ 10 w 11"/>
                <a:gd name="T3" fmla="*/ 10 h 11"/>
                <a:gd name="T4" fmla="*/ 0 w 11"/>
                <a:gd name="T5" fmla="*/ 0 h 11"/>
                <a:gd name="T6" fmla="*/ 10 w 11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10" y="10"/>
                  </a:moveTo>
                  <a:lnTo>
                    <a:pt x="10" y="10"/>
                  </a:lnTo>
                  <a:cubicBezTo>
                    <a:pt x="7" y="7"/>
                    <a:pt x="3" y="3"/>
                    <a:pt x="0" y="0"/>
                  </a:cubicBezTo>
                  <a:cubicBezTo>
                    <a:pt x="3" y="3"/>
                    <a:pt x="7" y="7"/>
                    <a:pt x="10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102"/>
            <p:cNvSpPr>
              <a:spLocks noChangeArrowheads="1"/>
            </p:cNvSpPr>
            <p:nvPr/>
          </p:nvSpPr>
          <p:spPr bwMode="auto">
            <a:xfrm>
              <a:off x="8548780" y="3746124"/>
              <a:ext cx="1588" cy="158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103"/>
            <p:cNvSpPr>
              <a:spLocks noChangeArrowheads="1"/>
            </p:cNvSpPr>
            <p:nvPr/>
          </p:nvSpPr>
          <p:spPr bwMode="auto">
            <a:xfrm>
              <a:off x="8480518" y="3820737"/>
              <a:ext cx="87312" cy="93662"/>
            </a:xfrm>
            <a:custGeom>
              <a:avLst/>
              <a:gdLst>
                <a:gd name="T0" fmla="*/ 0 w 241"/>
                <a:gd name="T1" fmla="*/ 24 h 259"/>
                <a:gd name="T2" fmla="*/ 0 w 241"/>
                <a:gd name="T3" fmla="*/ 24 h 259"/>
                <a:gd name="T4" fmla="*/ 0 w 241"/>
                <a:gd name="T5" fmla="*/ 0 h 259"/>
                <a:gd name="T6" fmla="*/ 0 w 241"/>
                <a:gd name="T7" fmla="*/ 24 h 259"/>
                <a:gd name="T8" fmla="*/ 240 w 241"/>
                <a:gd name="T9" fmla="*/ 258 h 259"/>
                <a:gd name="T10" fmla="*/ 240 w 241"/>
                <a:gd name="T11" fmla="*/ 258 h 259"/>
                <a:gd name="T12" fmla="*/ 0 w 241"/>
                <a:gd name="T13" fmla="*/ 2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1" h="259">
                  <a:moveTo>
                    <a:pt x="0" y="24"/>
                  </a:moveTo>
                  <a:lnTo>
                    <a:pt x="0" y="24"/>
                  </a:lnTo>
                  <a:cubicBezTo>
                    <a:pt x="0" y="14"/>
                    <a:pt x="0" y="7"/>
                    <a:pt x="0" y="0"/>
                  </a:cubicBezTo>
                  <a:cubicBezTo>
                    <a:pt x="0" y="7"/>
                    <a:pt x="0" y="14"/>
                    <a:pt x="0" y="24"/>
                  </a:cubicBezTo>
                  <a:cubicBezTo>
                    <a:pt x="0" y="153"/>
                    <a:pt x="105" y="258"/>
                    <a:pt x="240" y="258"/>
                  </a:cubicBezTo>
                  <a:lnTo>
                    <a:pt x="240" y="258"/>
                  </a:lnTo>
                  <a:cubicBezTo>
                    <a:pt x="105" y="258"/>
                    <a:pt x="0" y="153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104"/>
            <p:cNvSpPr>
              <a:spLocks noChangeArrowheads="1"/>
            </p:cNvSpPr>
            <p:nvPr/>
          </p:nvSpPr>
          <p:spPr bwMode="auto">
            <a:xfrm>
              <a:off x="8636093" y="3781049"/>
              <a:ext cx="3175" cy="4763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7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0" y="0"/>
                  </a:lnTo>
                  <a:cubicBezTo>
                    <a:pt x="3" y="4"/>
                    <a:pt x="7" y="11"/>
                    <a:pt x="7" y="14"/>
                  </a:cubicBezTo>
                  <a:cubicBezTo>
                    <a:pt x="7" y="11"/>
                    <a:pt x="3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105"/>
            <p:cNvSpPr>
              <a:spLocks noChangeArrowheads="1"/>
            </p:cNvSpPr>
            <p:nvPr/>
          </p:nvSpPr>
          <p:spPr bwMode="auto">
            <a:xfrm>
              <a:off x="8280493" y="3520699"/>
              <a:ext cx="354012" cy="331788"/>
            </a:xfrm>
            <a:custGeom>
              <a:avLst/>
              <a:gdLst>
                <a:gd name="T0" fmla="*/ 575 w 982"/>
                <a:gd name="T1" fmla="*/ 768 h 922"/>
                <a:gd name="T2" fmla="*/ 575 w 982"/>
                <a:gd name="T3" fmla="*/ 768 h 922"/>
                <a:gd name="T4" fmla="*/ 702 w 982"/>
                <a:gd name="T5" fmla="*/ 642 h 922"/>
                <a:gd name="T6" fmla="*/ 678 w 982"/>
                <a:gd name="T7" fmla="*/ 569 h 922"/>
                <a:gd name="T8" fmla="*/ 981 w 982"/>
                <a:gd name="T9" fmla="*/ 352 h 922"/>
                <a:gd name="T10" fmla="*/ 607 w 982"/>
                <a:gd name="T11" fmla="*/ 352 h 922"/>
                <a:gd name="T12" fmla="*/ 491 w 982"/>
                <a:gd name="T13" fmla="*/ 0 h 922"/>
                <a:gd name="T14" fmla="*/ 374 w 982"/>
                <a:gd name="T15" fmla="*/ 352 h 922"/>
                <a:gd name="T16" fmla="*/ 0 w 982"/>
                <a:gd name="T17" fmla="*/ 352 h 922"/>
                <a:gd name="T18" fmla="*/ 304 w 982"/>
                <a:gd name="T19" fmla="*/ 569 h 922"/>
                <a:gd name="T20" fmla="*/ 187 w 982"/>
                <a:gd name="T21" fmla="*/ 921 h 922"/>
                <a:gd name="T22" fmla="*/ 491 w 982"/>
                <a:gd name="T23" fmla="*/ 705 h 922"/>
                <a:gd name="T24" fmla="*/ 575 w 982"/>
                <a:gd name="T25" fmla="*/ 768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82" h="922">
                  <a:moveTo>
                    <a:pt x="575" y="768"/>
                  </a:moveTo>
                  <a:lnTo>
                    <a:pt x="575" y="768"/>
                  </a:lnTo>
                  <a:cubicBezTo>
                    <a:pt x="600" y="712"/>
                    <a:pt x="646" y="666"/>
                    <a:pt x="702" y="642"/>
                  </a:cubicBezTo>
                  <a:cubicBezTo>
                    <a:pt x="678" y="569"/>
                    <a:pt x="678" y="569"/>
                    <a:pt x="678" y="569"/>
                  </a:cubicBezTo>
                  <a:cubicBezTo>
                    <a:pt x="981" y="352"/>
                    <a:pt x="981" y="352"/>
                    <a:pt x="981" y="352"/>
                  </a:cubicBezTo>
                  <a:cubicBezTo>
                    <a:pt x="607" y="352"/>
                    <a:pt x="607" y="352"/>
                    <a:pt x="607" y="352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374" y="352"/>
                    <a:pt x="374" y="352"/>
                    <a:pt x="374" y="352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304" y="569"/>
                    <a:pt x="304" y="569"/>
                    <a:pt x="304" y="569"/>
                  </a:cubicBezTo>
                  <a:cubicBezTo>
                    <a:pt x="187" y="921"/>
                    <a:pt x="187" y="921"/>
                    <a:pt x="187" y="921"/>
                  </a:cubicBezTo>
                  <a:cubicBezTo>
                    <a:pt x="491" y="705"/>
                    <a:pt x="491" y="705"/>
                    <a:pt x="491" y="705"/>
                  </a:cubicBezTo>
                  <a:cubicBezTo>
                    <a:pt x="575" y="768"/>
                    <a:pt x="575" y="768"/>
                    <a:pt x="575" y="7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106"/>
            <p:cNvSpPr>
              <a:spLocks noChangeArrowheads="1"/>
            </p:cNvSpPr>
            <p:nvPr/>
          </p:nvSpPr>
          <p:spPr bwMode="auto">
            <a:xfrm>
              <a:off x="8482105" y="3812799"/>
              <a:ext cx="1588" cy="3175"/>
            </a:xfrm>
            <a:custGeom>
              <a:avLst/>
              <a:gdLst>
                <a:gd name="T0" fmla="*/ 0 w 1"/>
                <a:gd name="T1" fmla="*/ 7 h 8"/>
                <a:gd name="T2" fmla="*/ 0 w 1"/>
                <a:gd name="T3" fmla="*/ 7 h 8"/>
                <a:gd name="T4" fmla="*/ 0 w 1"/>
                <a:gd name="T5" fmla="*/ 0 h 8"/>
                <a:gd name="T6" fmla="*/ 0 w 1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">
                  <a:moveTo>
                    <a:pt x="0" y="7"/>
                  </a:moveTo>
                  <a:lnTo>
                    <a:pt x="0" y="7"/>
                  </a:lnTo>
                  <a:cubicBezTo>
                    <a:pt x="0" y="4"/>
                    <a:pt x="0" y="4"/>
                    <a:pt x="0" y="0"/>
                  </a:cubicBezTo>
                  <a:cubicBezTo>
                    <a:pt x="0" y="4"/>
                    <a:pt x="0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7" name="Freeform 107"/>
            <p:cNvSpPr>
              <a:spLocks noChangeArrowheads="1"/>
            </p:cNvSpPr>
            <p:nvPr/>
          </p:nvSpPr>
          <p:spPr bwMode="auto">
            <a:xfrm>
              <a:off x="8651968" y="3820737"/>
              <a:ext cx="1587" cy="6350"/>
            </a:xfrm>
            <a:custGeom>
              <a:avLst/>
              <a:gdLst>
                <a:gd name="T0" fmla="*/ 0 w 1"/>
                <a:gd name="T1" fmla="*/ 17 h 18"/>
                <a:gd name="T2" fmla="*/ 0 w 1"/>
                <a:gd name="T3" fmla="*/ 17 h 18"/>
                <a:gd name="T4" fmla="*/ 0 w 1"/>
                <a:gd name="T5" fmla="*/ 0 h 18"/>
                <a:gd name="T6" fmla="*/ 0 w 1"/>
                <a:gd name="T7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8">
                  <a:moveTo>
                    <a:pt x="0" y="17"/>
                  </a:moveTo>
                  <a:lnTo>
                    <a:pt x="0" y="17"/>
                  </a:lnTo>
                  <a:cubicBezTo>
                    <a:pt x="0" y="10"/>
                    <a:pt x="0" y="3"/>
                    <a:pt x="0" y="0"/>
                  </a:cubicBezTo>
                  <a:cubicBezTo>
                    <a:pt x="0" y="3"/>
                    <a:pt x="0" y="10"/>
                    <a:pt x="0" y="1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8" name="Freeform 108"/>
            <p:cNvSpPr>
              <a:spLocks noChangeArrowheads="1"/>
            </p:cNvSpPr>
            <p:nvPr/>
          </p:nvSpPr>
          <p:spPr bwMode="auto">
            <a:xfrm>
              <a:off x="8645618" y="3795337"/>
              <a:ext cx="1587" cy="4762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9" name="Freeform 109"/>
            <p:cNvSpPr>
              <a:spLocks noChangeArrowheads="1"/>
            </p:cNvSpPr>
            <p:nvPr/>
          </p:nvSpPr>
          <p:spPr bwMode="auto">
            <a:xfrm>
              <a:off x="8650380" y="3812799"/>
              <a:ext cx="1588" cy="4763"/>
            </a:xfrm>
            <a:custGeom>
              <a:avLst/>
              <a:gdLst>
                <a:gd name="T0" fmla="*/ 0 w 1"/>
                <a:gd name="T1" fmla="*/ 14 h 15"/>
                <a:gd name="T2" fmla="*/ 0 w 1"/>
                <a:gd name="T3" fmla="*/ 14 h 15"/>
                <a:gd name="T4" fmla="*/ 0 w 1"/>
                <a:gd name="T5" fmla="*/ 0 h 15"/>
                <a:gd name="T6" fmla="*/ 0 w 1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5">
                  <a:moveTo>
                    <a:pt x="0" y="14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ubicBezTo>
                    <a:pt x="0" y="4"/>
                    <a:pt x="0" y="11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0" name="Freeform 110"/>
            <p:cNvSpPr>
              <a:spLocks noChangeArrowheads="1"/>
            </p:cNvSpPr>
            <p:nvPr/>
          </p:nvSpPr>
          <p:spPr bwMode="auto">
            <a:xfrm>
              <a:off x="8642443" y="3788987"/>
              <a:ext cx="3175" cy="4762"/>
            </a:xfrm>
            <a:custGeom>
              <a:avLst/>
              <a:gdLst>
                <a:gd name="T0" fmla="*/ 7 w 8"/>
                <a:gd name="T1" fmla="*/ 14 h 15"/>
                <a:gd name="T2" fmla="*/ 7 w 8"/>
                <a:gd name="T3" fmla="*/ 14 h 15"/>
                <a:gd name="T4" fmla="*/ 0 w 8"/>
                <a:gd name="T5" fmla="*/ 0 h 15"/>
                <a:gd name="T6" fmla="*/ 7 w 8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7" y="14"/>
                  </a:moveTo>
                  <a:lnTo>
                    <a:pt x="7" y="14"/>
                  </a:lnTo>
                  <a:cubicBezTo>
                    <a:pt x="3" y="7"/>
                    <a:pt x="0" y="4"/>
                    <a:pt x="0" y="0"/>
                  </a:cubicBezTo>
                  <a:cubicBezTo>
                    <a:pt x="0" y="4"/>
                    <a:pt x="3" y="7"/>
                    <a:pt x="7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1" name="Freeform 111"/>
            <p:cNvSpPr>
              <a:spLocks noChangeArrowheads="1"/>
            </p:cNvSpPr>
            <p:nvPr/>
          </p:nvSpPr>
          <p:spPr bwMode="auto">
            <a:xfrm>
              <a:off x="8647205" y="3803274"/>
              <a:ext cx="1588" cy="4763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10"/>
                    <a:pt x="0" y="3"/>
                    <a:pt x="0" y="0"/>
                  </a:cubicBezTo>
                  <a:cubicBezTo>
                    <a:pt x="0" y="3"/>
                    <a:pt x="4" y="10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2" name="Freeform 112"/>
            <p:cNvSpPr>
              <a:spLocks noChangeArrowheads="1"/>
            </p:cNvSpPr>
            <p:nvPr/>
          </p:nvSpPr>
          <p:spPr bwMode="auto">
            <a:xfrm>
              <a:off x="8456705" y="3568324"/>
              <a:ext cx="131763" cy="242888"/>
            </a:xfrm>
            <a:custGeom>
              <a:avLst/>
              <a:gdLst>
                <a:gd name="T0" fmla="*/ 363 w 364"/>
                <a:gd name="T1" fmla="*/ 258 h 674"/>
                <a:gd name="T2" fmla="*/ 84 w 364"/>
                <a:gd name="T3" fmla="*/ 258 h 674"/>
                <a:gd name="T4" fmla="*/ 0 w 364"/>
                <a:gd name="T5" fmla="*/ 0 h 674"/>
                <a:gd name="T6" fmla="*/ 0 w 364"/>
                <a:gd name="T7" fmla="*/ 0 h 674"/>
                <a:gd name="T8" fmla="*/ 0 w 364"/>
                <a:gd name="T9" fmla="*/ 538 h 674"/>
                <a:gd name="T10" fmla="*/ 222 w 364"/>
                <a:gd name="T11" fmla="*/ 673 h 674"/>
                <a:gd name="T12" fmla="*/ 140 w 364"/>
                <a:gd name="T13" fmla="*/ 425 h 674"/>
                <a:gd name="T14" fmla="*/ 363 w 364"/>
                <a:gd name="T15" fmla="*/ 258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64" h="674">
                  <a:moveTo>
                    <a:pt x="363" y="258"/>
                  </a:moveTo>
                  <a:lnTo>
                    <a:pt x="84" y="25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38"/>
                  </a:lnTo>
                  <a:lnTo>
                    <a:pt x="222" y="673"/>
                  </a:lnTo>
                  <a:lnTo>
                    <a:pt x="140" y="425"/>
                  </a:lnTo>
                  <a:lnTo>
                    <a:pt x="363" y="258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3" name="Freeform 113"/>
            <p:cNvSpPr>
              <a:spLocks noChangeArrowheads="1"/>
            </p:cNvSpPr>
            <p:nvPr/>
          </p:nvSpPr>
          <p:spPr bwMode="auto">
            <a:xfrm>
              <a:off x="8496393" y="3754062"/>
              <a:ext cx="141287" cy="144462"/>
            </a:xfrm>
            <a:custGeom>
              <a:avLst/>
              <a:gdLst>
                <a:gd name="T0" fmla="*/ 0 w 393"/>
                <a:gd name="T1" fmla="*/ 209 h 402"/>
                <a:gd name="T2" fmla="*/ 0 w 393"/>
                <a:gd name="T3" fmla="*/ 209 h 402"/>
                <a:gd name="T4" fmla="*/ 198 w 393"/>
                <a:gd name="T5" fmla="*/ 401 h 402"/>
                <a:gd name="T6" fmla="*/ 392 w 393"/>
                <a:gd name="T7" fmla="*/ 209 h 402"/>
                <a:gd name="T8" fmla="*/ 332 w 393"/>
                <a:gd name="T9" fmla="*/ 66 h 402"/>
                <a:gd name="T10" fmla="*/ 360 w 393"/>
                <a:gd name="T11" fmla="*/ 38 h 402"/>
                <a:gd name="T12" fmla="*/ 310 w 393"/>
                <a:gd name="T13" fmla="*/ 0 h 402"/>
                <a:gd name="T14" fmla="*/ 279 w 393"/>
                <a:gd name="T15" fmla="*/ 31 h 402"/>
                <a:gd name="T16" fmla="*/ 198 w 393"/>
                <a:gd name="T17" fmla="*/ 14 h 402"/>
                <a:gd name="T18" fmla="*/ 0 w 393"/>
                <a:gd name="T19" fmla="*/ 209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3" h="402">
                  <a:moveTo>
                    <a:pt x="0" y="209"/>
                  </a:moveTo>
                  <a:lnTo>
                    <a:pt x="0" y="209"/>
                  </a:lnTo>
                  <a:cubicBezTo>
                    <a:pt x="0" y="314"/>
                    <a:pt x="88" y="401"/>
                    <a:pt x="198" y="401"/>
                  </a:cubicBezTo>
                  <a:cubicBezTo>
                    <a:pt x="303" y="401"/>
                    <a:pt x="392" y="314"/>
                    <a:pt x="392" y="209"/>
                  </a:cubicBezTo>
                  <a:cubicBezTo>
                    <a:pt x="392" y="153"/>
                    <a:pt x="370" y="101"/>
                    <a:pt x="332" y="66"/>
                  </a:cubicBezTo>
                  <a:cubicBezTo>
                    <a:pt x="360" y="38"/>
                    <a:pt x="360" y="38"/>
                    <a:pt x="360" y="38"/>
                  </a:cubicBezTo>
                  <a:cubicBezTo>
                    <a:pt x="346" y="24"/>
                    <a:pt x="328" y="10"/>
                    <a:pt x="310" y="0"/>
                  </a:cubicBezTo>
                  <a:cubicBezTo>
                    <a:pt x="279" y="31"/>
                    <a:pt x="279" y="31"/>
                    <a:pt x="279" y="31"/>
                  </a:cubicBezTo>
                  <a:cubicBezTo>
                    <a:pt x="254" y="21"/>
                    <a:pt x="226" y="14"/>
                    <a:pt x="198" y="14"/>
                  </a:cubicBezTo>
                  <a:cubicBezTo>
                    <a:pt x="88" y="14"/>
                    <a:pt x="0" y="101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4" name="Freeform 114"/>
            <p:cNvSpPr>
              <a:spLocks noChangeArrowheads="1"/>
            </p:cNvSpPr>
            <p:nvPr/>
          </p:nvSpPr>
          <p:spPr bwMode="auto">
            <a:xfrm>
              <a:off x="8512268" y="3776287"/>
              <a:ext cx="107950" cy="107950"/>
            </a:xfrm>
            <a:custGeom>
              <a:avLst/>
              <a:gdLst>
                <a:gd name="T0" fmla="*/ 250 w 301"/>
                <a:gd name="T1" fmla="*/ 39 h 298"/>
                <a:gd name="T2" fmla="*/ 250 w 301"/>
                <a:gd name="T3" fmla="*/ 39 h 298"/>
                <a:gd name="T4" fmla="*/ 222 w 301"/>
                <a:gd name="T5" fmla="*/ 70 h 298"/>
                <a:gd name="T6" fmla="*/ 257 w 301"/>
                <a:gd name="T7" fmla="*/ 150 h 298"/>
                <a:gd name="T8" fmla="*/ 152 w 301"/>
                <a:gd name="T9" fmla="*/ 255 h 298"/>
                <a:gd name="T10" fmla="*/ 42 w 301"/>
                <a:gd name="T11" fmla="*/ 150 h 298"/>
                <a:gd name="T12" fmla="*/ 152 w 301"/>
                <a:gd name="T13" fmla="*/ 42 h 298"/>
                <a:gd name="T14" fmla="*/ 162 w 301"/>
                <a:gd name="T15" fmla="*/ 42 h 298"/>
                <a:gd name="T16" fmla="*/ 197 w 301"/>
                <a:gd name="T17" fmla="*/ 7 h 298"/>
                <a:gd name="T18" fmla="*/ 152 w 301"/>
                <a:gd name="T19" fmla="*/ 0 h 298"/>
                <a:gd name="T20" fmla="*/ 0 w 301"/>
                <a:gd name="T21" fmla="*/ 150 h 298"/>
                <a:gd name="T22" fmla="*/ 152 w 301"/>
                <a:gd name="T23" fmla="*/ 297 h 298"/>
                <a:gd name="T24" fmla="*/ 300 w 301"/>
                <a:gd name="T25" fmla="*/ 150 h 298"/>
                <a:gd name="T26" fmla="*/ 250 w 301"/>
                <a:gd name="T27" fmla="*/ 39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1" h="298">
                  <a:moveTo>
                    <a:pt x="250" y="39"/>
                  </a:moveTo>
                  <a:lnTo>
                    <a:pt x="250" y="39"/>
                  </a:lnTo>
                  <a:cubicBezTo>
                    <a:pt x="222" y="70"/>
                    <a:pt x="222" y="70"/>
                    <a:pt x="222" y="70"/>
                  </a:cubicBezTo>
                  <a:cubicBezTo>
                    <a:pt x="243" y="87"/>
                    <a:pt x="257" y="115"/>
                    <a:pt x="257" y="150"/>
                  </a:cubicBezTo>
                  <a:cubicBezTo>
                    <a:pt x="257" y="206"/>
                    <a:pt x="211" y="255"/>
                    <a:pt x="152" y="255"/>
                  </a:cubicBezTo>
                  <a:cubicBezTo>
                    <a:pt x="92" y="255"/>
                    <a:pt x="42" y="206"/>
                    <a:pt x="42" y="150"/>
                  </a:cubicBezTo>
                  <a:cubicBezTo>
                    <a:pt x="42" y="91"/>
                    <a:pt x="92" y="42"/>
                    <a:pt x="152" y="42"/>
                  </a:cubicBezTo>
                  <a:cubicBezTo>
                    <a:pt x="155" y="42"/>
                    <a:pt x="159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6" y="0"/>
                    <a:pt x="152" y="0"/>
                  </a:cubicBezTo>
                  <a:cubicBezTo>
                    <a:pt x="67" y="0"/>
                    <a:pt x="0" y="66"/>
                    <a:pt x="0" y="150"/>
                  </a:cubicBezTo>
                  <a:cubicBezTo>
                    <a:pt x="0" y="230"/>
                    <a:pt x="67" y="297"/>
                    <a:pt x="152" y="297"/>
                  </a:cubicBezTo>
                  <a:cubicBezTo>
                    <a:pt x="233" y="297"/>
                    <a:pt x="300" y="230"/>
                    <a:pt x="300" y="150"/>
                  </a:cubicBezTo>
                  <a:cubicBezTo>
                    <a:pt x="300" y="105"/>
                    <a:pt x="282" y="66"/>
                    <a:pt x="250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5" name="Freeform 115"/>
            <p:cNvSpPr>
              <a:spLocks noChangeArrowheads="1"/>
            </p:cNvSpPr>
            <p:nvPr/>
          </p:nvSpPr>
          <p:spPr bwMode="auto">
            <a:xfrm>
              <a:off x="8480518" y="3744537"/>
              <a:ext cx="171450" cy="169862"/>
            </a:xfrm>
            <a:custGeom>
              <a:avLst/>
              <a:gdLst>
                <a:gd name="T0" fmla="*/ 402 w 477"/>
                <a:gd name="T1" fmla="*/ 66 h 472"/>
                <a:gd name="T2" fmla="*/ 402 w 477"/>
                <a:gd name="T3" fmla="*/ 66 h 472"/>
                <a:gd name="T4" fmla="*/ 374 w 477"/>
                <a:gd name="T5" fmla="*/ 94 h 472"/>
                <a:gd name="T6" fmla="*/ 434 w 477"/>
                <a:gd name="T7" fmla="*/ 237 h 472"/>
                <a:gd name="T8" fmla="*/ 240 w 477"/>
                <a:gd name="T9" fmla="*/ 429 h 472"/>
                <a:gd name="T10" fmla="*/ 42 w 477"/>
                <a:gd name="T11" fmla="*/ 237 h 472"/>
                <a:gd name="T12" fmla="*/ 240 w 477"/>
                <a:gd name="T13" fmla="*/ 42 h 472"/>
                <a:gd name="T14" fmla="*/ 321 w 477"/>
                <a:gd name="T15" fmla="*/ 59 h 472"/>
                <a:gd name="T16" fmla="*/ 352 w 477"/>
                <a:gd name="T17" fmla="*/ 28 h 472"/>
                <a:gd name="T18" fmla="*/ 240 w 477"/>
                <a:gd name="T19" fmla="*/ 0 h 472"/>
                <a:gd name="T20" fmla="*/ 0 w 477"/>
                <a:gd name="T21" fmla="*/ 237 h 472"/>
                <a:gd name="T22" fmla="*/ 240 w 477"/>
                <a:gd name="T23" fmla="*/ 471 h 472"/>
                <a:gd name="T24" fmla="*/ 476 w 477"/>
                <a:gd name="T25" fmla="*/ 237 h 472"/>
                <a:gd name="T26" fmla="*/ 402 w 477"/>
                <a:gd name="T27" fmla="*/ 6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7" h="472">
                  <a:moveTo>
                    <a:pt x="402" y="66"/>
                  </a:moveTo>
                  <a:lnTo>
                    <a:pt x="402" y="66"/>
                  </a:lnTo>
                  <a:cubicBezTo>
                    <a:pt x="374" y="94"/>
                    <a:pt x="374" y="94"/>
                    <a:pt x="374" y="94"/>
                  </a:cubicBezTo>
                  <a:cubicBezTo>
                    <a:pt x="412" y="129"/>
                    <a:pt x="434" y="181"/>
                    <a:pt x="434" y="237"/>
                  </a:cubicBezTo>
                  <a:cubicBezTo>
                    <a:pt x="434" y="342"/>
                    <a:pt x="345" y="429"/>
                    <a:pt x="240" y="429"/>
                  </a:cubicBezTo>
                  <a:cubicBezTo>
                    <a:pt x="130" y="429"/>
                    <a:pt x="42" y="342"/>
                    <a:pt x="42" y="237"/>
                  </a:cubicBezTo>
                  <a:cubicBezTo>
                    <a:pt x="42" y="129"/>
                    <a:pt x="130" y="42"/>
                    <a:pt x="240" y="42"/>
                  </a:cubicBezTo>
                  <a:cubicBezTo>
                    <a:pt x="268" y="42"/>
                    <a:pt x="296" y="49"/>
                    <a:pt x="321" y="59"/>
                  </a:cubicBezTo>
                  <a:cubicBezTo>
                    <a:pt x="352" y="28"/>
                    <a:pt x="352" y="28"/>
                    <a:pt x="352" y="28"/>
                  </a:cubicBezTo>
                  <a:cubicBezTo>
                    <a:pt x="317" y="10"/>
                    <a:pt x="278" y="0"/>
                    <a:pt x="240" y="0"/>
                  </a:cubicBezTo>
                  <a:cubicBezTo>
                    <a:pt x="105" y="0"/>
                    <a:pt x="0" y="105"/>
                    <a:pt x="0" y="237"/>
                  </a:cubicBezTo>
                  <a:cubicBezTo>
                    <a:pt x="0" y="366"/>
                    <a:pt x="105" y="471"/>
                    <a:pt x="240" y="471"/>
                  </a:cubicBezTo>
                  <a:cubicBezTo>
                    <a:pt x="370" y="471"/>
                    <a:pt x="476" y="366"/>
                    <a:pt x="476" y="237"/>
                  </a:cubicBezTo>
                  <a:cubicBezTo>
                    <a:pt x="476" y="167"/>
                    <a:pt x="448" y="108"/>
                    <a:pt x="402" y="6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6" name="Freeform 116"/>
            <p:cNvSpPr>
              <a:spLocks noChangeArrowheads="1"/>
            </p:cNvSpPr>
            <p:nvPr/>
          </p:nvSpPr>
          <p:spPr bwMode="auto">
            <a:xfrm>
              <a:off x="8624980" y="3769937"/>
              <a:ext cx="4763" cy="4762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0 h 12"/>
                <a:gd name="T4" fmla="*/ 14 w 15"/>
                <a:gd name="T5" fmla="*/ 11 h 12"/>
                <a:gd name="T6" fmla="*/ 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lnTo>
                    <a:pt x="0" y="0"/>
                  </a:lnTo>
                  <a:cubicBezTo>
                    <a:pt x="7" y="4"/>
                    <a:pt x="10" y="7"/>
                    <a:pt x="14" y="11"/>
                  </a:cubicBezTo>
                  <a:cubicBezTo>
                    <a:pt x="10" y="7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7" name="Freeform 117"/>
            <p:cNvSpPr>
              <a:spLocks noChangeArrowheads="1"/>
            </p:cNvSpPr>
            <p:nvPr/>
          </p:nvSpPr>
          <p:spPr bwMode="auto">
            <a:xfrm>
              <a:off x="8597993" y="3752474"/>
              <a:ext cx="9525" cy="3175"/>
            </a:xfrm>
            <a:custGeom>
              <a:avLst/>
              <a:gdLst>
                <a:gd name="T0" fmla="*/ 24 w 25"/>
                <a:gd name="T1" fmla="*/ 10 h 11"/>
                <a:gd name="T2" fmla="*/ 24 w 25"/>
                <a:gd name="T3" fmla="*/ 10 h 11"/>
                <a:gd name="T4" fmla="*/ 0 w 25"/>
                <a:gd name="T5" fmla="*/ 0 h 11"/>
                <a:gd name="T6" fmla="*/ 24 w 25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11">
                  <a:moveTo>
                    <a:pt x="24" y="10"/>
                  </a:moveTo>
                  <a:lnTo>
                    <a:pt x="24" y="10"/>
                  </a:lnTo>
                  <a:cubicBezTo>
                    <a:pt x="17" y="7"/>
                    <a:pt x="7" y="4"/>
                    <a:pt x="0" y="0"/>
                  </a:cubicBezTo>
                  <a:cubicBezTo>
                    <a:pt x="7" y="4"/>
                    <a:pt x="17" y="7"/>
                    <a:pt x="2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8" name="Freeform 118"/>
            <p:cNvSpPr>
              <a:spLocks noChangeArrowheads="1"/>
            </p:cNvSpPr>
            <p:nvPr/>
          </p:nvSpPr>
          <p:spPr bwMode="auto">
            <a:xfrm>
              <a:off x="8590055" y="3749299"/>
              <a:ext cx="6350" cy="1588"/>
            </a:xfrm>
            <a:custGeom>
              <a:avLst/>
              <a:gdLst>
                <a:gd name="T0" fmla="*/ 18 w 19"/>
                <a:gd name="T1" fmla="*/ 4 h 5"/>
                <a:gd name="T2" fmla="*/ 18 w 19"/>
                <a:gd name="T3" fmla="*/ 4 h 5"/>
                <a:gd name="T4" fmla="*/ 0 w 19"/>
                <a:gd name="T5" fmla="*/ 0 h 5"/>
                <a:gd name="T6" fmla="*/ 18 w 19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5">
                  <a:moveTo>
                    <a:pt x="18" y="4"/>
                  </a:moveTo>
                  <a:lnTo>
                    <a:pt x="18" y="4"/>
                  </a:lnTo>
                  <a:cubicBezTo>
                    <a:pt x="11" y="4"/>
                    <a:pt x="7" y="0"/>
                    <a:pt x="0" y="0"/>
                  </a:cubicBezTo>
                  <a:cubicBezTo>
                    <a:pt x="7" y="0"/>
                    <a:pt x="11" y="4"/>
                    <a:pt x="1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9" name="Freeform 119"/>
            <p:cNvSpPr>
              <a:spLocks noChangeArrowheads="1"/>
            </p:cNvSpPr>
            <p:nvPr/>
          </p:nvSpPr>
          <p:spPr bwMode="auto">
            <a:xfrm>
              <a:off x="8578943" y="3747712"/>
              <a:ext cx="6350" cy="1587"/>
            </a:xfrm>
            <a:custGeom>
              <a:avLst/>
              <a:gdLst>
                <a:gd name="T0" fmla="*/ 17 w 18"/>
                <a:gd name="T1" fmla="*/ 4 h 5"/>
                <a:gd name="T2" fmla="*/ 17 w 18"/>
                <a:gd name="T3" fmla="*/ 4 h 5"/>
                <a:gd name="T4" fmla="*/ 0 w 18"/>
                <a:gd name="T5" fmla="*/ 0 h 5"/>
                <a:gd name="T6" fmla="*/ 17 w 1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5">
                  <a:moveTo>
                    <a:pt x="17" y="4"/>
                  </a:moveTo>
                  <a:lnTo>
                    <a:pt x="17" y="4"/>
                  </a:lnTo>
                  <a:cubicBezTo>
                    <a:pt x="14" y="4"/>
                    <a:pt x="7" y="0"/>
                    <a:pt x="0" y="0"/>
                  </a:cubicBezTo>
                  <a:cubicBezTo>
                    <a:pt x="7" y="0"/>
                    <a:pt x="14" y="4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0" name="Freeform 120"/>
            <p:cNvSpPr>
              <a:spLocks noChangeArrowheads="1"/>
            </p:cNvSpPr>
            <p:nvPr/>
          </p:nvSpPr>
          <p:spPr bwMode="auto">
            <a:xfrm>
              <a:off x="8556718" y="3746124"/>
              <a:ext cx="1587" cy="1588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0 w 5"/>
                <a:gd name="T5" fmla="*/ 0 h 1"/>
                <a:gd name="T6" fmla="*/ 4 w 5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1" name="Freeform 121"/>
            <p:cNvSpPr>
              <a:spLocks noChangeArrowheads="1"/>
            </p:cNvSpPr>
            <p:nvPr/>
          </p:nvSpPr>
          <p:spPr bwMode="auto">
            <a:xfrm>
              <a:off x="8566243" y="3746124"/>
              <a:ext cx="11112" cy="1588"/>
            </a:xfrm>
            <a:custGeom>
              <a:avLst/>
              <a:gdLst>
                <a:gd name="T0" fmla="*/ 28 w 29"/>
                <a:gd name="T1" fmla="*/ 3 h 4"/>
                <a:gd name="T2" fmla="*/ 28 w 29"/>
                <a:gd name="T3" fmla="*/ 3 h 4"/>
                <a:gd name="T4" fmla="*/ 0 w 29"/>
                <a:gd name="T5" fmla="*/ 0 h 4"/>
                <a:gd name="T6" fmla="*/ 28 w 29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4">
                  <a:moveTo>
                    <a:pt x="28" y="3"/>
                  </a:moveTo>
                  <a:lnTo>
                    <a:pt x="28" y="3"/>
                  </a:lnTo>
                  <a:cubicBezTo>
                    <a:pt x="17" y="0"/>
                    <a:pt x="7" y="0"/>
                    <a:pt x="0" y="0"/>
                  </a:cubicBezTo>
                  <a:cubicBezTo>
                    <a:pt x="7" y="0"/>
                    <a:pt x="17" y="0"/>
                    <a:pt x="2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2" name="Freeform 122"/>
            <p:cNvSpPr>
              <a:spLocks noChangeArrowheads="1"/>
            </p:cNvSpPr>
            <p:nvPr/>
          </p:nvSpPr>
          <p:spPr bwMode="auto">
            <a:xfrm>
              <a:off x="8631330" y="3776287"/>
              <a:ext cx="4763" cy="3175"/>
            </a:xfrm>
            <a:custGeom>
              <a:avLst/>
              <a:gdLst>
                <a:gd name="T0" fmla="*/ 11 w 12"/>
                <a:gd name="T1" fmla="*/ 10 h 11"/>
                <a:gd name="T2" fmla="*/ 11 w 12"/>
                <a:gd name="T3" fmla="*/ 10 h 11"/>
                <a:gd name="T4" fmla="*/ 0 w 12"/>
                <a:gd name="T5" fmla="*/ 0 h 11"/>
                <a:gd name="T6" fmla="*/ 11 w 12"/>
                <a:gd name="T7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1">
                  <a:moveTo>
                    <a:pt x="11" y="10"/>
                  </a:moveTo>
                  <a:lnTo>
                    <a:pt x="11" y="10"/>
                  </a:lnTo>
                  <a:cubicBezTo>
                    <a:pt x="7" y="7"/>
                    <a:pt x="4" y="3"/>
                    <a:pt x="0" y="0"/>
                  </a:cubicBezTo>
                  <a:cubicBezTo>
                    <a:pt x="4" y="3"/>
                    <a:pt x="7" y="7"/>
                    <a:pt x="1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3" name="Freeform 123"/>
            <p:cNvSpPr>
              <a:spLocks noChangeArrowheads="1"/>
            </p:cNvSpPr>
            <p:nvPr/>
          </p:nvSpPr>
          <p:spPr bwMode="auto">
            <a:xfrm>
              <a:off x="8548780" y="3747712"/>
              <a:ext cx="1588" cy="158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4 h 5"/>
                <a:gd name="T4" fmla="*/ 0 w 1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4" name="Freeform 124"/>
            <p:cNvSpPr>
              <a:spLocks noChangeArrowheads="1"/>
            </p:cNvSpPr>
            <p:nvPr/>
          </p:nvSpPr>
          <p:spPr bwMode="auto">
            <a:xfrm>
              <a:off x="8480518" y="3822324"/>
              <a:ext cx="87312" cy="92075"/>
            </a:xfrm>
            <a:custGeom>
              <a:avLst/>
              <a:gdLst>
                <a:gd name="T0" fmla="*/ 0 w 241"/>
                <a:gd name="T1" fmla="*/ 25 h 257"/>
                <a:gd name="T2" fmla="*/ 0 w 241"/>
                <a:gd name="T3" fmla="*/ 25 h 257"/>
                <a:gd name="T4" fmla="*/ 0 w 241"/>
                <a:gd name="T5" fmla="*/ 0 h 257"/>
                <a:gd name="T6" fmla="*/ 0 w 241"/>
                <a:gd name="T7" fmla="*/ 25 h 257"/>
                <a:gd name="T8" fmla="*/ 240 w 241"/>
                <a:gd name="T9" fmla="*/ 256 h 257"/>
                <a:gd name="T10" fmla="*/ 0 w 241"/>
                <a:gd name="T11" fmla="*/ 25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1" h="257">
                  <a:moveTo>
                    <a:pt x="0" y="25"/>
                  </a:moveTo>
                  <a:lnTo>
                    <a:pt x="0" y="25"/>
                  </a:lnTo>
                  <a:cubicBezTo>
                    <a:pt x="0" y="14"/>
                    <a:pt x="0" y="7"/>
                    <a:pt x="0" y="0"/>
                  </a:cubicBezTo>
                  <a:cubicBezTo>
                    <a:pt x="0" y="7"/>
                    <a:pt x="0" y="14"/>
                    <a:pt x="0" y="25"/>
                  </a:cubicBezTo>
                  <a:cubicBezTo>
                    <a:pt x="0" y="152"/>
                    <a:pt x="105" y="256"/>
                    <a:pt x="240" y="256"/>
                  </a:cubicBezTo>
                  <a:cubicBezTo>
                    <a:pt x="105" y="256"/>
                    <a:pt x="0" y="152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5" name="Freeform 125"/>
            <p:cNvSpPr>
              <a:spLocks noChangeArrowheads="1"/>
            </p:cNvSpPr>
            <p:nvPr/>
          </p:nvSpPr>
          <p:spPr bwMode="auto">
            <a:xfrm>
              <a:off x="8636093" y="3782637"/>
              <a:ext cx="3175" cy="4762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7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0" y="0"/>
                  </a:lnTo>
                  <a:cubicBezTo>
                    <a:pt x="3" y="3"/>
                    <a:pt x="7" y="10"/>
                    <a:pt x="7" y="14"/>
                  </a:cubicBezTo>
                  <a:cubicBezTo>
                    <a:pt x="7" y="10"/>
                    <a:pt x="3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6" name="Freeform 126"/>
            <p:cNvSpPr>
              <a:spLocks noChangeArrowheads="1"/>
            </p:cNvSpPr>
            <p:nvPr/>
          </p:nvSpPr>
          <p:spPr bwMode="auto">
            <a:xfrm>
              <a:off x="8480518" y="3812799"/>
              <a:ext cx="1587" cy="3175"/>
            </a:xfrm>
            <a:custGeom>
              <a:avLst/>
              <a:gdLst>
                <a:gd name="T0" fmla="*/ 0 w 1"/>
                <a:gd name="T1" fmla="*/ 7 h 8"/>
                <a:gd name="T2" fmla="*/ 0 w 1"/>
                <a:gd name="T3" fmla="*/ 7 h 8"/>
                <a:gd name="T4" fmla="*/ 0 w 1"/>
                <a:gd name="T5" fmla="*/ 0 h 8"/>
                <a:gd name="T6" fmla="*/ 0 w 1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">
                  <a:moveTo>
                    <a:pt x="0" y="7"/>
                  </a:moveTo>
                  <a:lnTo>
                    <a:pt x="0" y="7"/>
                  </a:lnTo>
                  <a:cubicBezTo>
                    <a:pt x="0" y="4"/>
                    <a:pt x="0" y="4"/>
                    <a:pt x="0" y="0"/>
                  </a:cubicBezTo>
                  <a:cubicBezTo>
                    <a:pt x="0" y="4"/>
                    <a:pt x="0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7" name="Freeform 127"/>
            <p:cNvSpPr>
              <a:spLocks noChangeArrowheads="1"/>
            </p:cNvSpPr>
            <p:nvPr/>
          </p:nvSpPr>
          <p:spPr bwMode="auto">
            <a:xfrm>
              <a:off x="8651968" y="3822324"/>
              <a:ext cx="1587" cy="6350"/>
            </a:xfrm>
            <a:custGeom>
              <a:avLst/>
              <a:gdLst>
                <a:gd name="T0" fmla="*/ 0 w 1"/>
                <a:gd name="T1" fmla="*/ 18 h 19"/>
                <a:gd name="T2" fmla="*/ 0 w 1"/>
                <a:gd name="T3" fmla="*/ 18 h 19"/>
                <a:gd name="T4" fmla="*/ 0 w 1"/>
                <a:gd name="T5" fmla="*/ 0 h 19"/>
                <a:gd name="T6" fmla="*/ 0 w 1"/>
                <a:gd name="T7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9">
                  <a:moveTo>
                    <a:pt x="0" y="18"/>
                  </a:moveTo>
                  <a:lnTo>
                    <a:pt x="0" y="18"/>
                  </a:lnTo>
                  <a:cubicBezTo>
                    <a:pt x="0" y="11"/>
                    <a:pt x="0" y="4"/>
                    <a:pt x="0" y="0"/>
                  </a:cubicBezTo>
                  <a:cubicBezTo>
                    <a:pt x="0" y="4"/>
                    <a:pt x="0" y="11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8" name="Freeform 128"/>
            <p:cNvSpPr>
              <a:spLocks noChangeArrowheads="1"/>
            </p:cNvSpPr>
            <p:nvPr/>
          </p:nvSpPr>
          <p:spPr bwMode="auto">
            <a:xfrm>
              <a:off x="8645618" y="3796924"/>
              <a:ext cx="1587" cy="4763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9" name="Freeform 129"/>
            <p:cNvSpPr>
              <a:spLocks noChangeArrowheads="1"/>
            </p:cNvSpPr>
            <p:nvPr/>
          </p:nvSpPr>
          <p:spPr bwMode="auto">
            <a:xfrm>
              <a:off x="8650380" y="3812799"/>
              <a:ext cx="1588" cy="4763"/>
            </a:xfrm>
            <a:custGeom>
              <a:avLst/>
              <a:gdLst>
                <a:gd name="T0" fmla="*/ 0 w 1"/>
                <a:gd name="T1" fmla="*/ 14 h 15"/>
                <a:gd name="T2" fmla="*/ 0 w 1"/>
                <a:gd name="T3" fmla="*/ 14 h 15"/>
                <a:gd name="T4" fmla="*/ 0 w 1"/>
                <a:gd name="T5" fmla="*/ 0 h 15"/>
                <a:gd name="T6" fmla="*/ 0 w 1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5">
                  <a:moveTo>
                    <a:pt x="0" y="14"/>
                  </a:moveTo>
                  <a:lnTo>
                    <a:pt x="0" y="14"/>
                  </a:lnTo>
                  <a:cubicBezTo>
                    <a:pt x="0" y="11"/>
                    <a:pt x="0" y="4"/>
                    <a:pt x="0" y="0"/>
                  </a:cubicBezTo>
                  <a:cubicBezTo>
                    <a:pt x="0" y="4"/>
                    <a:pt x="0" y="11"/>
                    <a:pt x="0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0" name="Freeform 130"/>
            <p:cNvSpPr>
              <a:spLocks noChangeArrowheads="1"/>
            </p:cNvSpPr>
            <p:nvPr/>
          </p:nvSpPr>
          <p:spPr bwMode="auto">
            <a:xfrm>
              <a:off x="8640855" y="3788987"/>
              <a:ext cx="3175" cy="4762"/>
            </a:xfrm>
            <a:custGeom>
              <a:avLst/>
              <a:gdLst>
                <a:gd name="T0" fmla="*/ 7 w 8"/>
                <a:gd name="T1" fmla="*/ 13 h 14"/>
                <a:gd name="T2" fmla="*/ 7 w 8"/>
                <a:gd name="T3" fmla="*/ 13 h 14"/>
                <a:gd name="T4" fmla="*/ 0 w 8"/>
                <a:gd name="T5" fmla="*/ 0 h 14"/>
                <a:gd name="T6" fmla="*/ 7 w 8"/>
                <a:gd name="T7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4">
                  <a:moveTo>
                    <a:pt x="7" y="13"/>
                  </a:moveTo>
                  <a:lnTo>
                    <a:pt x="7" y="13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7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1" name="Freeform 131"/>
            <p:cNvSpPr>
              <a:spLocks noChangeArrowheads="1"/>
            </p:cNvSpPr>
            <p:nvPr/>
          </p:nvSpPr>
          <p:spPr bwMode="auto">
            <a:xfrm>
              <a:off x="8647205" y="3804862"/>
              <a:ext cx="1588" cy="4762"/>
            </a:xfrm>
            <a:custGeom>
              <a:avLst/>
              <a:gdLst>
                <a:gd name="T0" fmla="*/ 4 w 5"/>
                <a:gd name="T1" fmla="*/ 14 h 15"/>
                <a:gd name="T2" fmla="*/ 4 w 5"/>
                <a:gd name="T3" fmla="*/ 14 h 15"/>
                <a:gd name="T4" fmla="*/ 0 w 5"/>
                <a:gd name="T5" fmla="*/ 0 h 15"/>
                <a:gd name="T6" fmla="*/ 4 w 5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5">
                  <a:moveTo>
                    <a:pt x="4" y="14"/>
                  </a:moveTo>
                  <a:lnTo>
                    <a:pt x="4" y="14"/>
                  </a:lnTo>
                  <a:cubicBezTo>
                    <a:pt x="4" y="10"/>
                    <a:pt x="0" y="4"/>
                    <a:pt x="0" y="0"/>
                  </a:cubicBezTo>
                  <a:cubicBezTo>
                    <a:pt x="0" y="4"/>
                    <a:pt x="4" y="10"/>
                    <a:pt x="4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2" name="Freeform 132"/>
            <p:cNvSpPr>
              <a:spLocks noChangeArrowheads="1"/>
            </p:cNvSpPr>
            <p:nvPr/>
          </p:nvSpPr>
          <p:spPr bwMode="auto">
            <a:xfrm>
              <a:off x="8559893" y="3693737"/>
              <a:ext cx="139700" cy="138112"/>
            </a:xfrm>
            <a:custGeom>
              <a:avLst/>
              <a:gdLst>
                <a:gd name="T0" fmla="*/ 388 w 389"/>
                <a:gd name="T1" fmla="*/ 91 h 385"/>
                <a:gd name="T2" fmla="*/ 296 w 389"/>
                <a:gd name="T3" fmla="*/ 91 h 385"/>
                <a:gd name="T4" fmla="*/ 293 w 389"/>
                <a:gd name="T5" fmla="*/ 95 h 385"/>
                <a:gd name="T6" fmla="*/ 293 w 389"/>
                <a:gd name="T7" fmla="*/ 95 h 385"/>
                <a:gd name="T8" fmla="*/ 296 w 389"/>
                <a:gd name="T9" fmla="*/ 91 h 385"/>
                <a:gd name="T10" fmla="*/ 296 w 389"/>
                <a:gd name="T11" fmla="*/ 0 h 385"/>
                <a:gd name="T12" fmla="*/ 176 w 389"/>
                <a:gd name="T13" fmla="*/ 119 h 385"/>
                <a:gd name="T14" fmla="*/ 176 w 389"/>
                <a:gd name="T15" fmla="*/ 182 h 385"/>
                <a:gd name="T16" fmla="*/ 0 w 389"/>
                <a:gd name="T17" fmla="*/ 353 h 385"/>
                <a:gd name="T18" fmla="*/ 32 w 389"/>
                <a:gd name="T19" fmla="*/ 384 h 385"/>
                <a:gd name="T20" fmla="*/ 205 w 389"/>
                <a:gd name="T21" fmla="*/ 210 h 385"/>
                <a:gd name="T22" fmla="*/ 268 w 389"/>
                <a:gd name="T23" fmla="*/ 210 h 385"/>
                <a:gd name="T24" fmla="*/ 388 w 389"/>
                <a:gd name="T25" fmla="*/ 91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9" h="385">
                  <a:moveTo>
                    <a:pt x="388" y="91"/>
                  </a:moveTo>
                  <a:lnTo>
                    <a:pt x="296" y="91"/>
                  </a:lnTo>
                  <a:lnTo>
                    <a:pt x="293" y="95"/>
                  </a:lnTo>
                  <a:lnTo>
                    <a:pt x="293" y="95"/>
                  </a:lnTo>
                  <a:lnTo>
                    <a:pt x="296" y="91"/>
                  </a:lnTo>
                  <a:lnTo>
                    <a:pt x="296" y="0"/>
                  </a:lnTo>
                  <a:lnTo>
                    <a:pt x="176" y="119"/>
                  </a:lnTo>
                  <a:lnTo>
                    <a:pt x="176" y="182"/>
                  </a:lnTo>
                  <a:lnTo>
                    <a:pt x="0" y="353"/>
                  </a:lnTo>
                  <a:lnTo>
                    <a:pt x="32" y="384"/>
                  </a:lnTo>
                  <a:lnTo>
                    <a:pt x="205" y="210"/>
                  </a:lnTo>
                  <a:lnTo>
                    <a:pt x="268" y="210"/>
                  </a:lnTo>
                  <a:lnTo>
                    <a:pt x="388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C01818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3" name="Freeform 133"/>
            <p:cNvSpPr>
              <a:spLocks noChangeArrowheads="1"/>
            </p:cNvSpPr>
            <p:nvPr/>
          </p:nvSpPr>
          <p:spPr bwMode="auto">
            <a:xfrm>
              <a:off x="8559893" y="3725487"/>
              <a:ext cx="112712" cy="107950"/>
            </a:xfrm>
            <a:custGeom>
              <a:avLst/>
              <a:gdLst>
                <a:gd name="T0" fmla="*/ 32 w 311"/>
                <a:gd name="T1" fmla="*/ 301 h 302"/>
                <a:gd name="T2" fmla="*/ 310 w 311"/>
                <a:gd name="T3" fmla="*/ 28 h 302"/>
                <a:gd name="T4" fmla="*/ 279 w 311"/>
                <a:gd name="T5" fmla="*/ 0 h 302"/>
                <a:gd name="T6" fmla="*/ 0 w 311"/>
                <a:gd name="T7" fmla="*/ 269 h 302"/>
                <a:gd name="T8" fmla="*/ 32 w 311"/>
                <a:gd name="T9" fmla="*/ 301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1" h="302">
                  <a:moveTo>
                    <a:pt x="32" y="301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69"/>
                  </a:lnTo>
                  <a:lnTo>
                    <a:pt x="32" y="30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4" name="Freeform 134"/>
            <p:cNvSpPr>
              <a:spLocks noChangeArrowheads="1"/>
            </p:cNvSpPr>
            <p:nvPr/>
          </p:nvSpPr>
          <p:spPr bwMode="auto">
            <a:xfrm>
              <a:off x="8559893" y="3725487"/>
              <a:ext cx="112712" cy="107950"/>
            </a:xfrm>
            <a:custGeom>
              <a:avLst/>
              <a:gdLst>
                <a:gd name="T0" fmla="*/ 32 w 311"/>
                <a:gd name="T1" fmla="*/ 301 h 302"/>
                <a:gd name="T2" fmla="*/ 310 w 311"/>
                <a:gd name="T3" fmla="*/ 28 h 302"/>
                <a:gd name="T4" fmla="*/ 279 w 311"/>
                <a:gd name="T5" fmla="*/ 0 h 302"/>
                <a:gd name="T6" fmla="*/ 0 w 311"/>
                <a:gd name="T7" fmla="*/ 269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1" h="302">
                  <a:moveTo>
                    <a:pt x="32" y="301"/>
                  </a:moveTo>
                  <a:lnTo>
                    <a:pt x="310" y="28"/>
                  </a:lnTo>
                  <a:lnTo>
                    <a:pt x="279" y="0"/>
                  </a:lnTo>
                  <a:lnTo>
                    <a:pt x="0" y="269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" name="Freeform 135"/>
            <p:cNvSpPr>
              <a:spLocks noChangeArrowheads="1"/>
            </p:cNvSpPr>
            <p:nvPr/>
          </p:nvSpPr>
          <p:spPr bwMode="auto">
            <a:xfrm>
              <a:off x="8544018" y="3808037"/>
              <a:ext cx="44450" cy="44450"/>
            </a:xfrm>
            <a:custGeom>
              <a:avLst/>
              <a:gdLst>
                <a:gd name="T0" fmla="*/ 64 w 124"/>
                <a:gd name="T1" fmla="*/ 0 h 122"/>
                <a:gd name="T2" fmla="*/ 64 w 124"/>
                <a:gd name="T3" fmla="*/ 0 h 122"/>
                <a:gd name="T4" fmla="*/ 0 w 124"/>
                <a:gd name="T5" fmla="*/ 63 h 122"/>
                <a:gd name="T6" fmla="*/ 64 w 124"/>
                <a:gd name="T7" fmla="*/ 121 h 122"/>
                <a:gd name="T8" fmla="*/ 123 w 124"/>
                <a:gd name="T9" fmla="*/ 63 h 122"/>
                <a:gd name="T10" fmla="*/ 64 w 124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2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4"/>
                    <a:pt x="28" y="121"/>
                    <a:pt x="64" y="121"/>
                  </a:cubicBezTo>
                  <a:cubicBezTo>
                    <a:pt x="95" y="121"/>
                    <a:pt x="123" y="94"/>
                    <a:pt x="123" y="63"/>
                  </a:cubicBezTo>
                  <a:cubicBezTo>
                    <a:pt x="123" y="28"/>
                    <a:pt x="95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6" name="Freeform 136"/>
            <p:cNvSpPr>
              <a:spLocks noChangeArrowheads="1"/>
            </p:cNvSpPr>
            <p:nvPr/>
          </p:nvSpPr>
          <p:spPr bwMode="auto">
            <a:xfrm>
              <a:off x="8544018" y="3806449"/>
              <a:ext cx="44450" cy="44450"/>
            </a:xfrm>
            <a:custGeom>
              <a:avLst/>
              <a:gdLst>
                <a:gd name="T0" fmla="*/ 64 w 124"/>
                <a:gd name="T1" fmla="*/ 0 h 124"/>
                <a:gd name="T2" fmla="*/ 64 w 124"/>
                <a:gd name="T3" fmla="*/ 0 h 124"/>
                <a:gd name="T4" fmla="*/ 0 w 124"/>
                <a:gd name="T5" fmla="*/ 63 h 124"/>
                <a:gd name="T6" fmla="*/ 64 w 124"/>
                <a:gd name="T7" fmla="*/ 123 h 124"/>
                <a:gd name="T8" fmla="*/ 123 w 124"/>
                <a:gd name="T9" fmla="*/ 63 h 124"/>
                <a:gd name="T10" fmla="*/ 64 w 124"/>
                <a:gd name="T1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4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5"/>
                    <a:pt x="28" y="123"/>
                    <a:pt x="64" y="123"/>
                  </a:cubicBezTo>
                  <a:cubicBezTo>
                    <a:pt x="95" y="123"/>
                    <a:pt x="123" y="95"/>
                    <a:pt x="123" y="63"/>
                  </a:cubicBezTo>
                  <a:cubicBezTo>
                    <a:pt x="123" y="28"/>
                    <a:pt x="95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C01818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7" name="Freeform 137"/>
            <p:cNvSpPr>
              <a:spLocks noChangeArrowheads="1"/>
            </p:cNvSpPr>
            <p:nvPr/>
          </p:nvSpPr>
          <p:spPr bwMode="auto">
            <a:xfrm>
              <a:off x="8280493" y="3520699"/>
              <a:ext cx="354012" cy="331788"/>
            </a:xfrm>
            <a:custGeom>
              <a:avLst/>
              <a:gdLst>
                <a:gd name="T0" fmla="*/ 596 w 982"/>
                <a:gd name="T1" fmla="*/ 729 h 922"/>
                <a:gd name="T2" fmla="*/ 596 w 982"/>
                <a:gd name="T3" fmla="*/ 729 h 922"/>
                <a:gd name="T4" fmla="*/ 491 w 982"/>
                <a:gd name="T5" fmla="*/ 652 h 922"/>
                <a:gd name="T6" fmla="*/ 265 w 982"/>
                <a:gd name="T7" fmla="*/ 813 h 922"/>
                <a:gd name="T8" fmla="*/ 353 w 982"/>
                <a:gd name="T9" fmla="*/ 555 h 922"/>
                <a:gd name="T10" fmla="*/ 127 w 982"/>
                <a:gd name="T11" fmla="*/ 394 h 922"/>
                <a:gd name="T12" fmla="*/ 406 w 982"/>
                <a:gd name="T13" fmla="*/ 394 h 922"/>
                <a:gd name="T14" fmla="*/ 491 w 982"/>
                <a:gd name="T15" fmla="*/ 133 h 922"/>
                <a:gd name="T16" fmla="*/ 575 w 982"/>
                <a:gd name="T17" fmla="*/ 394 h 922"/>
                <a:gd name="T18" fmla="*/ 854 w 982"/>
                <a:gd name="T19" fmla="*/ 394 h 922"/>
                <a:gd name="T20" fmla="*/ 628 w 982"/>
                <a:gd name="T21" fmla="*/ 555 h 922"/>
                <a:gd name="T22" fmla="*/ 663 w 982"/>
                <a:gd name="T23" fmla="*/ 659 h 922"/>
                <a:gd name="T24" fmla="*/ 702 w 982"/>
                <a:gd name="T25" fmla="*/ 642 h 922"/>
                <a:gd name="T26" fmla="*/ 678 w 982"/>
                <a:gd name="T27" fmla="*/ 569 h 922"/>
                <a:gd name="T28" fmla="*/ 981 w 982"/>
                <a:gd name="T29" fmla="*/ 352 h 922"/>
                <a:gd name="T30" fmla="*/ 607 w 982"/>
                <a:gd name="T31" fmla="*/ 352 h 922"/>
                <a:gd name="T32" fmla="*/ 491 w 982"/>
                <a:gd name="T33" fmla="*/ 0 h 922"/>
                <a:gd name="T34" fmla="*/ 374 w 982"/>
                <a:gd name="T35" fmla="*/ 352 h 922"/>
                <a:gd name="T36" fmla="*/ 0 w 982"/>
                <a:gd name="T37" fmla="*/ 352 h 922"/>
                <a:gd name="T38" fmla="*/ 304 w 982"/>
                <a:gd name="T39" fmla="*/ 569 h 922"/>
                <a:gd name="T40" fmla="*/ 187 w 982"/>
                <a:gd name="T41" fmla="*/ 921 h 922"/>
                <a:gd name="T42" fmla="*/ 491 w 982"/>
                <a:gd name="T43" fmla="*/ 705 h 922"/>
                <a:gd name="T44" fmla="*/ 575 w 982"/>
                <a:gd name="T45" fmla="*/ 768 h 922"/>
                <a:gd name="T46" fmla="*/ 596 w 982"/>
                <a:gd name="T47" fmla="*/ 729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82" h="922">
                  <a:moveTo>
                    <a:pt x="596" y="729"/>
                  </a:moveTo>
                  <a:lnTo>
                    <a:pt x="596" y="729"/>
                  </a:lnTo>
                  <a:cubicBezTo>
                    <a:pt x="491" y="652"/>
                    <a:pt x="491" y="652"/>
                    <a:pt x="491" y="652"/>
                  </a:cubicBezTo>
                  <a:cubicBezTo>
                    <a:pt x="265" y="813"/>
                    <a:pt x="265" y="813"/>
                    <a:pt x="265" y="813"/>
                  </a:cubicBezTo>
                  <a:cubicBezTo>
                    <a:pt x="353" y="555"/>
                    <a:pt x="353" y="555"/>
                    <a:pt x="353" y="555"/>
                  </a:cubicBezTo>
                  <a:cubicBezTo>
                    <a:pt x="127" y="394"/>
                    <a:pt x="127" y="394"/>
                    <a:pt x="127" y="394"/>
                  </a:cubicBezTo>
                  <a:cubicBezTo>
                    <a:pt x="406" y="394"/>
                    <a:pt x="406" y="394"/>
                    <a:pt x="406" y="394"/>
                  </a:cubicBezTo>
                  <a:cubicBezTo>
                    <a:pt x="491" y="133"/>
                    <a:pt x="491" y="133"/>
                    <a:pt x="491" y="133"/>
                  </a:cubicBezTo>
                  <a:cubicBezTo>
                    <a:pt x="575" y="394"/>
                    <a:pt x="575" y="394"/>
                    <a:pt x="575" y="394"/>
                  </a:cubicBezTo>
                  <a:cubicBezTo>
                    <a:pt x="854" y="394"/>
                    <a:pt x="854" y="394"/>
                    <a:pt x="854" y="394"/>
                  </a:cubicBezTo>
                  <a:cubicBezTo>
                    <a:pt x="628" y="555"/>
                    <a:pt x="628" y="555"/>
                    <a:pt x="628" y="555"/>
                  </a:cubicBezTo>
                  <a:cubicBezTo>
                    <a:pt x="663" y="659"/>
                    <a:pt x="663" y="659"/>
                    <a:pt x="663" y="659"/>
                  </a:cubicBezTo>
                  <a:cubicBezTo>
                    <a:pt x="674" y="652"/>
                    <a:pt x="688" y="645"/>
                    <a:pt x="702" y="642"/>
                  </a:cubicBezTo>
                  <a:cubicBezTo>
                    <a:pt x="678" y="569"/>
                    <a:pt x="678" y="569"/>
                    <a:pt x="678" y="569"/>
                  </a:cubicBezTo>
                  <a:cubicBezTo>
                    <a:pt x="981" y="352"/>
                    <a:pt x="981" y="352"/>
                    <a:pt x="981" y="352"/>
                  </a:cubicBezTo>
                  <a:cubicBezTo>
                    <a:pt x="607" y="352"/>
                    <a:pt x="607" y="352"/>
                    <a:pt x="607" y="352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374" y="352"/>
                    <a:pt x="374" y="352"/>
                    <a:pt x="374" y="352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304" y="569"/>
                    <a:pt x="304" y="569"/>
                    <a:pt x="304" y="569"/>
                  </a:cubicBezTo>
                  <a:cubicBezTo>
                    <a:pt x="187" y="921"/>
                    <a:pt x="187" y="921"/>
                    <a:pt x="187" y="921"/>
                  </a:cubicBezTo>
                  <a:cubicBezTo>
                    <a:pt x="491" y="705"/>
                    <a:pt x="491" y="705"/>
                    <a:pt x="491" y="705"/>
                  </a:cubicBezTo>
                  <a:cubicBezTo>
                    <a:pt x="575" y="768"/>
                    <a:pt x="575" y="768"/>
                    <a:pt x="575" y="768"/>
                  </a:cubicBezTo>
                  <a:cubicBezTo>
                    <a:pt x="582" y="754"/>
                    <a:pt x="589" y="740"/>
                    <a:pt x="596" y="72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48" name="Group 647"/>
          <p:cNvGrpSpPr/>
          <p:nvPr/>
        </p:nvGrpSpPr>
        <p:grpSpPr>
          <a:xfrm>
            <a:off x="6618943" y="4067882"/>
            <a:ext cx="495300" cy="495300"/>
            <a:chOff x="8229693" y="4090055"/>
            <a:chExt cx="495300" cy="495300"/>
          </a:xfrm>
        </p:grpSpPr>
        <p:sp>
          <p:nvSpPr>
            <p:cNvPr id="649" name="Freeform 138"/>
            <p:cNvSpPr>
              <a:spLocks noChangeArrowheads="1"/>
            </p:cNvSpPr>
            <p:nvPr/>
          </p:nvSpPr>
          <p:spPr bwMode="auto">
            <a:xfrm>
              <a:off x="8229693" y="409005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0" name="Freeform 139"/>
            <p:cNvSpPr>
              <a:spLocks noChangeArrowheads="1"/>
            </p:cNvSpPr>
            <p:nvPr/>
          </p:nvSpPr>
          <p:spPr bwMode="auto">
            <a:xfrm>
              <a:off x="8229693" y="409005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1" name="Freeform 140"/>
            <p:cNvSpPr>
              <a:spLocks noChangeArrowheads="1"/>
            </p:cNvSpPr>
            <p:nvPr/>
          </p:nvSpPr>
          <p:spPr bwMode="auto">
            <a:xfrm>
              <a:off x="8336055" y="4261505"/>
              <a:ext cx="388938" cy="323850"/>
            </a:xfrm>
            <a:custGeom>
              <a:avLst/>
              <a:gdLst>
                <a:gd name="T0" fmla="*/ 804 w 1080"/>
                <a:gd name="T1" fmla="*/ 0 h 898"/>
                <a:gd name="T2" fmla="*/ 804 w 1080"/>
                <a:gd name="T3" fmla="*/ 0 h 898"/>
                <a:gd name="T4" fmla="*/ 497 w 1080"/>
                <a:gd name="T5" fmla="*/ 222 h 898"/>
                <a:gd name="T6" fmla="*/ 522 w 1080"/>
                <a:gd name="T7" fmla="*/ 297 h 898"/>
                <a:gd name="T8" fmla="*/ 618 w 1080"/>
                <a:gd name="T9" fmla="*/ 275 h 898"/>
                <a:gd name="T10" fmla="*/ 732 w 1080"/>
                <a:gd name="T11" fmla="*/ 304 h 898"/>
                <a:gd name="T12" fmla="*/ 700 w 1080"/>
                <a:gd name="T13" fmla="*/ 336 h 898"/>
                <a:gd name="T14" fmla="*/ 618 w 1080"/>
                <a:gd name="T15" fmla="*/ 318 h 898"/>
                <a:gd name="T16" fmla="*/ 418 w 1080"/>
                <a:gd name="T17" fmla="*/ 518 h 898"/>
                <a:gd name="T18" fmla="*/ 618 w 1080"/>
                <a:gd name="T19" fmla="*/ 715 h 898"/>
                <a:gd name="T20" fmla="*/ 815 w 1080"/>
                <a:gd name="T21" fmla="*/ 518 h 898"/>
                <a:gd name="T22" fmla="*/ 768 w 1080"/>
                <a:gd name="T23" fmla="*/ 390 h 898"/>
                <a:gd name="T24" fmla="*/ 732 w 1080"/>
                <a:gd name="T25" fmla="*/ 422 h 898"/>
                <a:gd name="T26" fmla="*/ 768 w 1080"/>
                <a:gd name="T27" fmla="*/ 518 h 898"/>
                <a:gd name="T28" fmla="*/ 618 w 1080"/>
                <a:gd name="T29" fmla="*/ 668 h 898"/>
                <a:gd name="T30" fmla="*/ 464 w 1080"/>
                <a:gd name="T31" fmla="*/ 518 h 898"/>
                <a:gd name="T32" fmla="*/ 618 w 1080"/>
                <a:gd name="T33" fmla="*/ 365 h 898"/>
                <a:gd name="T34" fmla="*/ 665 w 1080"/>
                <a:gd name="T35" fmla="*/ 372 h 898"/>
                <a:gd name="T36" fmla="*/ 629 w 1080"/>
                <a:gd name="T37" fmla="*/ 408 h 898"/>
                <a:gd name="T38" fmla="*/ 618 w 1080"/>
                <a:gd name="T39" fmla="*/ 408 h 898"/>
                <a:gd name="T40" fmla="*/ 507 w 1080"/>
                <a:gd name="T41" fmla="*/ 518 h 898"/>
                <a:gd name="T42" fmla="*/ 618 w 1080"/>
                <a:gd name="T43" fmla="*/ 625 h 898"/>
                <a:gd name="T44" fmla="*/ 725 w 1080"/>
                <a:gd name="T45" fmla="*/ 518 h 898"/>
                <a:gd name="T46" fmla="*/ 704 w 1080"/>
                <a:gd name="T47" fmla="*/ 450 h 898"/>
                <a:gd name="T48" fmla="*/ 672 w 1080"/>
                <a:gd name="T49" fmla="*/ 486 h 898"/>
                <a:gd name="T50" fmla="*/ 679 w 1080"/>
                <a:gd name="T51" fmla="*/ 518 h 898"/>
                <a:gd name="T52" fmla="*/ 618 w 1080"/>
                <a:gd name="T53" fmla="*/ 579 h 898"/>
                <a:gd name="T54" fmla="*/ 554 w 1080"/>
                <a:gd name="T55" fmla="*/ 518 h 898"/>
                <a:gd name="T56" fmla="*/ 618 w 1080"/>
                <a:gd name="T57" fmla="*/ 454 h 898"/>
                <a:gd name="T58" fmla="*/ 640 w 1080"/>
                <a:gd name="T59" fmla="*/ 458 h 898"/>
                <a:gd name="T60" fmla="*/ 779 w 1080"/>
                <a:gd name="T61" fmla="*/ 318 h 898"/>
                <a:gd name="T62" fmla="*/ 779 w 1080"/>
                <a:gd name="T63" fmla="*/ 254 h 898"/>
                <a:gd name="T64" fmla="*/ 900 w 1080"/>
                <a:gd name="T65" fmla="*/ 132 h 898"/>
                <a:gd name="T66" fmla="*/ 900 w 1080"/>
                <a:gd name="T67" fmla="*/ 225 h 898"/>
                <a:gd name="T68" fmla="*/ 993 w 1080"/>
                <a:gd name="T69" fmla="*/ 225 h 898"/>
                <a:gd name="T70" fmla="*/ 872 w 1080"/>
                <a:gd name="T71" fmla="*/ 347 h 898"/>
                <a:gd name="T72" fmla="*/ 807 w 1080"/>
                <a:gd name="T73" fmla="*/ 347 h 898"/>
                <a:gd name="T74" fmla="*/ 797 w 1080"/>
                <a:gd name="T75" fmla="*/ 357 h 898"/>
                <a:gd name="T76" fmla="*/ 858 w 1080"/>
                <a:gd name="T77" fmla="*/ 518 h 898"/>
                <a:gd name="T78" fmla="*/ 618 w 1080"/>
                <a:gd name="T79" fmla="*/ 758 h 898"/>
                <a:gd name="T80" fmla="*/ 375 w 1080"/>
                <a:gd name="T81" fmla="*/ 518 h 898"/>
                <a:gd name="T82" fmla="*/ 393 w 1080"/>
                <a:gd name="T83" fmla="*/ 425 h 898"/>
                <a:gd name="T84" fmla="*/ 307 w 1080"/>
                <a:gd name="T85" fmla="*/ 361 h 898"/>
                <a:gd name="T86" fmla="*/ 0 w 1080"/>
                <a:gd name="T87" fmla="*/ 583 h 898"/>
                <a:gd name="T88" fmla="*/ 314 w 1080"/>
                <a:gd name="T89" fmla="*/ 897 h 898"/>
                <a:gd name="T90" fmla="*/ 1079 w 1080"/>
                <a:gd name="T91" fmla="*/ 897 h 898"/>
                <a:gd name="T92" fmla="*/ 1079 w 1080"/>
                <a:gd name="T93" fmla="*/ 275 h 898"/>
                <a:gd name="T94" fmla="*/ 804 w 1080"/>
                <a:gd name="T95" fmla="*/ 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80" h="898">
                  <a:moveTo>
                    <a:pt x="804" y="0"/>
                  </a:moveTo>
                  <a:lnTo>
                    <a:pt x="804" y="0"/>
                  </a:lnTo>
                  <a:cubicBezTo>
                    <a:pt x="497" y="222"/>
                    <a:pt x="497" y="222"/>
                    <a:pt x="497" y="222"/>
                  </a:cubicBezTo>
                  <a:cubicBezTo>
                    <a:pt x="522" y="297"/>
                    <a:pt x="522" y="297"/>
                    <a:pt x="522" y="297"/>
                  </a:cubicBezTo>
                  <a:cubicBezTo>
                    <a:pt x="550" y="282"/>
                    <a:pt x="582" y="275"/>
                    <a:pt x="618" y="275"/>
                  </a:cubicBezTo>
                  <a:cubicBezTo>
                    <a:pt x="657" y="275"/>
                    <a:pt x="697" y="286"/>
                    <a:pt x="732" y="304"/>
                  </a:cubicBezTo>
                  <a:cubicBezTo>
                    <a:pt x="700" y="336"/>
                    <a:pt x="700" y="336"/>
                    <a:pt x="700" y="336"/>
                  </a:cubicBezTo>
                  <a:cubicBezTo>
                    <a:pt x="675" y="325"/>
                    <a:pt x="647" y="318"/>
                    <a:pt x="618" y="318"/>
                  </a:cubicBezTo>
                  <a:cubicBezTo>
                    <a:pt x="507" y="318"/>
                    <a:pt x="418" y="408"/>
                    <a:pt x="418" y="518"/>
                  </a:cubicBezTo>
                  <a:cubicBezTo>
                    <a:pt x="418" y="625"/>
                    <a:pt x="507" y="715"/>
                    <a:pt x="618" y="715"/>
                  </a:cubicBezTo>
                  <a:cubicBezTo>
                    <a:pt x="725" y="715"/>
                    <a:pt x="815" y="625"/>
                    <a:pt x="815" y="518"/>
                  </a:cubicBezTo>
                  <a:cubicBezTo>
                    <a:pt x="815" y="468"/>
                    <a:pt x="797" y="422"/>
                    <a:pt x="768" y="390"/>
                  </a:cubicBezTo>
                  <a:cubicBezTo>
                    <a:pt x="732" y="422"/>
                    <a:pt x="732" y="422"/>
                    <a:pt x="732" y="422"/>
                  </a:cubicBezTo>
                  <a:cubicBezTo>
                    <a:pt x="754" y="447"/>
                    <a:pt x="768" y="479"/>
                    <a:pt x="768" y="518"/>
                  </a:cubicBezTo>
                  <a:cubicBezTo>
                    <a:pt x="768" y="600"/>
                    <a:pt x="700" y="668"/>
                    <a:pt x="618" y="668"/>
                  </a:cubicBezTo>
                  <a:cubicBezTo>
                    <a:pt x="532" y="668"/>
                    <a:pt x="464" y="600"/>
                    <a:pt x="464" y="518"/>
                  </a:cubicBezTo>
                  <a:cubicBezTo>
                    <a:pt x="464" y="432"/>
                    <a:pt x="532" y="365"/>
                    <a:pt x="618" y="365"/>
                  </a:cubicBezTo>
                  <a:cubicBezTo>
                    <a:pt x="632" y="365"/>
                    <a:pt x="650" y="368"/>
                    <a:pt x="665" y="372"/>
                  </a:cubicBezTo>
                  <a:cubicBezTo>
                    <a:pt x="629" y="408"/>
                    <a:pt x="629" y="408"/>
                    <a:pt x="629" y="408"/>
                  </a:cubicBezTo>
                  <a:cubicBezTo>
                    <a:pt x="625" y="408"/>
                    <a:pt x="622" y="408"/>
                    <a:pt x="618" y="408"/>
                  </a:cubicBezTo>
                  <a:cubicBezTo>
                    <a:pt x="557" y="408"/>
                    <a:pt x="507" y="458"/>
                    <a:pt x="507" y="518"/>
                  </a:cubicBezTo>
                  <a:cubicBezTo>
                    <a:pt x="507" y="575"/>
                    <a:pt x="557" y="625"/>
                    <a:pt x="618" y="625"/>
                  </a:cubicBezTo>
                  <a:cubicBezTo>
                    <a:pt x="679" y="625"/>
                    <a:pt x="725" y="575"/>
                    <a:pt x="725" y="518"/>
                  </a:cubicBezTo>
                  <a:cubicBezTo>
                    <a:pt x="725" y="493"/>
                    <a:pt x="718" y="468"/>
                    <a:pt x="704" y="450"/>
                  </a:cubicBezTo>
                  <a:cubicBezTo>
                    <a:pt x="672" y="486"/>
                    <a:pt x="672" y="486"/>
                    <a:pt x="672" y="486"/>
                  </a:cubicBezTo>
                  <a:cubicBezTo>
                    <a:pt x="675" y="493"/>
                    <a:pt x="679" y="504"/>
                    <a:pt x="679" y="518"/>
                  </a:cubicBezTo>
                  <a:cubicBezTo>
                    <a:pt x="679" y="550"/>
                    <a:pt x="650" y="579"/>
                    <a:pt x="618" y="579"/>
                  </a:cubicBezTo>
                  <a:cubicBezTo>
                    <a:pt x="582" y="579"/>
                    <a:pt x="554" y="550"/>
                    <a:pt x="554" y="518"/>
                  </a:cubicBezTo>
                  <a:cubicBezTo>
                    <a:pt x="554" y="483"/>
                    <a:pt x="582" y="454"/>
                    <a:pt x="618" y="454"/>
                  </a:cubicBezTo>
                  <a:cubicBezTo>
                    <a:pt x="625" y="454"/>
                    <a:pt x="632" y="458"/>
                    <a:pt x="640" y="458"/>
                  </a:cubicBezTo>
                  <a:cubicBezTo>
                    <a:pt x="779" y="318"/>
                    <a:pt x="779" y="318"/>
                    <a:pt x="779" y="318"/>
                  </a:cubicBezTo>
                  <a:cubicBezTo>
                    <a:pt x="779" y="254"/>
                    <a:pt x="779" y="254"/>
                    <a:pt x="779" y="254"/>
                  </a:cubicBezTo>
                  <a:cubicBezTo>
                    <a:pt x="900" y="132"/>
                    <a:pt x="900" y="132"/>
                    <a:pt x="900" y="132"/>
                  </a:cubicBezTo>
                  <a:cubicBezTo>
                    <a:pt x="900" y="225"/>
                    <a:pt x="900" y="225"/>
                    <a:pt x="900" y="225"/>
                  </a:cubicBezTo>
                  <a:cubicBezTo>
                    <a:pt x="993" y="225"/>
                    <a:pt x="993" y="225"/>
                    <a:pt x="993" y="225"/>
                  </a:cubicBezTo>
                  <a:cubicBezTo>
                    <a:pt x="872" y="347"/>
                    <a:pt x="872" y="347"/>
                    <a:pt x="872" y="347"/>
                  </a:cubicBezTo>
                  <a:cubicBezTo>
                    <a:pt x="807" y="347"/>
                    <a:pt x="807" y="347"/>
                    <a:pt x="807" y="347"/>
                  </a:cubicBezTo>
                  <a:cubicBezTo>
                    <a:pt x="797" y="357"/>
                    <a:pt x="797" y="357"/>
                    <a:pt x="797" y="357"/>
                  </a:cubicBezTo>
                  <a:cubicBezTo>
                    <a:pt x="836" y="400"/>
                    <a:pt x="858" y="458"/>
                    <a:pt x="858" y="518"/>
                  </a:cubicBezTo>
                  <a:cubicBezTo>
                    <a:pt x="858" y="650"/>
                    <a:pt x="750" y="758"/>
                    <a:pt x="618" y="758"/>
                  </a:cubicBezTo>
                  <a:cubicBezTo>
                    <a:pt x="482" y="758"/>
                    <a:pt x="375" y="650"/>
                    <a:pt x="375" y="518"/>
                  </a:cubicBezTo>
                  <a:cubicBezTo>
                    <a:pt x="375" y="483"/>
                    <a:pt x="382" y="454"/>
                    <a:pt x="393" y="425"/>
                  </a:cubicBezTo>
                  <a:cubicBezTo>
                    <a:pt x="307" y="361"/>
                    <a:pt x="307" y="361"/>
                    <a:pt x="307" y="361"/>
                  </a:cubicBezTo>
                  <a:cubicBezTo>
                    <a:pt x="0" y="583"/>
                    <a:pt x="0" y="583"/>
                    <a:pt x="0" y="583"/>
                  </a:cubicBezTo>
                  <a:cubicBezTo>
                    <a:pt x="314" y="897"/>
                    <a:pt x="314" y="897"/>
                    <a:pt x="314" y="897"/>
                  </a:cubicBezTo>
                  <a:cubicBezTo>
                    <a:pt x="1079" y="897"/>
                    <a:pt x="1079" y="897"/>
                    <a:pt x="1079" y="897"/>
                  </a:cubicBezTo>
                  <a:cubicBezTo>
                    <a:pt x="1079" y="275"/>
                    <a:pt x="1079" y="275"/>
                    <a:pt x="1079" y="275"/>
                  </a:cubicBezTo>
                  <a:cubicBezTo>
                    <a:pt x="804" y="0"/>
                    <a:pt x="804" y="0"/>
                    <a:pt x="804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2" name="Freeform 141"/>
            <p:cNvSpPr>
              <a:spLocks noChangeArrowheads="1"/>
            </p:cNvSpPr>
            <p:nvPr/>
          </p:nvSpPr>
          <p:spPr bwMode="auto">
            <a:xfrm>
              <a:off x="8617043" y="4383742"/>
              <a:ext cx="4762" cy="4763"/>
            </a:xfrm>
            <a:custGeom>
              <a:avLst/>
              <a:gdLst>
                <a:gd name="T0" fmla="*/ 0 w 15"/>
                <a:gd name="T1" fmla="*/ 0 h 12"/>
                <a:gd name="T2" fmla="*/ 0 w 15"/>
                <a:gd name="T3" fmla="*/ 0 h 12"/>
                <a:gd name="T4" fmla="*/ 14 w 15"/>
                <a:gd name="T5" fmla="*/ 11 h 12"/>
                <a:gd name="T6" fmla="*/ 0 w 1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2">
                  <a:moveTo>
                    <a:pt x="0" y="0"/>
                  </a:moveTo>
                  <a:lnTo>
                    <a:pt x="0" y="0"/>
                  </a:lnTo>
                  <a:cubicBezTo>
                    <a:pt x="7" y="4"/>
                    <a:pt x="10" y="7"/>
                    <a:pt x="14" y="11"/>
                  </a:cubicBezTo>
                  <a:cubicBezTo>
                    <a:pt x="10" y="7"/>
                    <a:pt x="7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3" name="Freeform 142"/>
            <p:cNvSpPr>
              <a:spLocks noChangeArrowheads="1"/>
            </p:cNvSpPr>
            <p:nvPr/>
          </p:nvSpPr>
          <p:spPr bwMode="auto">
            <a:xfrm>
              <a:off x="8590055" y="4366280"/>
              <a:ext cx="9525" cy="4762"/>
            </a:xfrm>
            <a:custGeom>
              <a:avLst/>
              <a:gdLst>
                <a:gd name="T0" fmla="*/ 25 w 26"/>
                <a:gd name="T1" fmla="*/ 11 h 12"/>
                <a:gd name="T2" fmla="*/ 25 w 26"/>
                <a:gd name="T3" fmla="*/ 11 h 12"/>
                <a:gd name="T4" fmla="*/ 0 w 26"/>
                <a:gd name="T5" fmla="*/ 0 h 12"/>
                <a:gd name="T6" fmla="*/ 25 w 26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12">
                  <a:moveTo>
                    <a:pt x="25" y="11"/>
                  </a:moveTo>
                  <a:lnTo>
                    <a:pt x="25" y="11"/>
                  </a:lnTo>
                  <a:cubicBezTo>
                    <a:pt x="18" y="7"/>
                    <a:pt x="8" y="4"/>
                    <a:pt x="0" y="0"/>
                  </a:cubicBezTo>
                  <a:cubicBezTo>
                    <a:pt x="8" y="4"/>
                    <a:pt x="18" y="7"/>
                    <a:pt x="25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4" name="Freeform 143"/>
            <p:cNvSpPr>
              <a:spLocks noChangeArrowheads="1"/>
            </p:cNvSpPr>
            <p:nvPr/>
          </p:nvSpPr>
          <p:spPr bwMode="auto">
            <a:xfrm>
              <a:off x="8582118" y="4361517"/>
              <a:ext cx="6350" cy="3175"/>
            </a:xfrm>
            <a:custGeom>
              <a:avLst/>
              <a:gdLst>
                <a:gd name="T0" fmla="*/ 17 w 18"/>
                <a:gd name="T1" fmla="*/ 8 h 9"/>
                <a:gd name="T2" fmla="*/ 17 w 18"/>
                <a:gd name="T3" fmla="*/ 8 h 9"/>
                <a:gd name="T4" fmla="*/ 0 w 18"/>
                <a:gd name="T5" fmla="*/ 0 h 9"/>
                <a:gd name="T6" fmla="*/ 17 w 18"/>
                <a:gd name="T7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9">
                  <a:moveTo>
                    <a:pt x="17" y="8"/>
                  </a:moveTo>
                  <a:lnTo>
                    <a:pt x="17" y="8"/>
                  </a:lnTo>
                  <a:cubicBezTo>
                    <a:pt x="10" y="8"/>
                    <a:pt x="7" y="4"/>
                    <a:pt x="0" y="0"/>
                  </a:cubicBezTo>
                  <a:cubicBezTo>
                    <a:pt x="7" y="4"/>
                    <a:pt x="10" y="8"/>
                    <a:pt x="17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5" name="Freeform 144"/>
            <p:cNvSpPr>
              <a:spLocks noChangeArrowheads="1"/>
            </p:cNvSpPr>
            <p:nvPr/>
          </p:nvSpPr>
          <p:spPr bwMode="auto">
            <a:xfrm>
              <a:off x="8571005" y="4361517"/>
              <a:ext cx="6350" cy="1588"/>
            </a:xfrm>
            <a:custGeom>
              <a:avLst/>
              <a:gdLst>
                <a:gd name="T0" fmla="*/ 18 w 19"/>
                <a:gd name="T1" fmla="*/ 3 h 4"/>
                <a:gd name="T2" fmla="*/ 18 w 19"/>
                <a:gd name="T3" fmla="*/ 3 h 4"/>
                <a:gd name="T4" fmla="*/ 0 w 19"/>
                <a:gd name="T5" fmla="*/ 0 h 4"/>
                <a:gd name="T6" fmla="*/ 18 w 19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">
                  <a:moveTo>
                    <a:pt x="18" y="3"/>
                  </a:moveTo>
                  <a:lnTo>
                    <a:pt x="18" y="3"/>
                  </a:lnTo>
                  <a:cubicBezTo>
                    <a:pt x="14" y="0"/>
                    <a:pt x="7" y="0"/>
                    <a:pt x="0" y="0"/>
                  </a:cubicBezTo>
                  <a:cubicBezTo>
                    <a:pt x="7" y="0"/>
                    <a:pt x="14" y="0"/>
                    <a:pt x="18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6" name="Freeform 145"/>
            <p:cNvSpPr>
              <a:spLocks noChangeArrowheads="1"/>
            </p:cNvSpPr>
            <p:nvPr/>
          </p:nvSpPr>
          <p:spPr bwMode="auto">
            <a:xfrm>
              <a:off x="8548780" y="4359930"/>
              <a:ext cx="1588" cy="1587"/>
            </a:xfrm>
            <a:custGeom>
              <a:avLst/>
              <a:gdLst>
                <a:gd name="T0" fmla="*/ 3 w 4"/>
                <a:gd name="T1" fmla="*/ 0 h 1"/>
                <a:gd name="T2" fmla="*/ 3 w 4"/>
                <a:gd name="T3" fmla="*/ 0 h 1"/>
                <a:gd name="T4" fmla="*/ 0 w 4"/>
                <a:gd name="T5" fmla="*/ 0 h 1"/>
                <a:gd name="T6" fmla="*/ 3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3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7" name="Freeform 146"/>
            <p:cNvSpPr>
              <a:spLocks noChangeArrowheads="1"/>
            </p:cNvSpPr>
            <p:nvPr/>
          </p:nvSpPr>
          <p:spPr bwMode="auto">
            <a:xfrm>
              <a:off x="8558305" y="4359930"/>
              <a:ext cx="11113" cy="1587"/>
            </a:xfrm>
            <a:custGeom>
              <a:avLst/>
              <a:gdLst>
                <a:gd name="T0" fmla="*/ 29 w 30"/>
                <a:gd name="T1" fmla="*/ 0 h 1"/>
                <a:gd name="T2" fmla="*/ 29 w 30"/>
                <a:gd name="T3" fmla="*/ 0 h 1"/>
                <a:gd name="T4" fmla="*/ 0 w 30"/>
                <a:gd name="T5" fmla="*/ 0 h 1"/>
                <a:gd name="T6" fmla="*/ 29 w 30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">
                  <a:moveTo>
                    <a:pt x="29" y="0"/>
                  </a:moveTo>
                  <a:lnTo>
                    <a:pt x="29" y="0"/>
                  </a:lnTo>
                  <a:cubicBezTo>
                    <a:pt x="18" y="0"/>
                    <a:pt x="7" y="0"/>
                    <a:pt x="0" y="0"/>
                  </a:cubicBezTo>
                  <a:cubicBezTo>
                    <a:pt x="7" y="0"/>
                    <a:pt x="18" y="0"/>
                    <a:pt x="2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8" name="Freeform 147"/>
            <p:cNvSpPr>
              <a:spLocks noChangeArrowheads="1"/>
            </p:cNvSpPr>
            <p:nvPr/>
          </p:nvSpPr>
          <p:spPr bwMode="auto">
            <a:xfrm>
              <a:off x="8623393" y="4390092"/>
              <a:ext cx="4762" cy="4763"/>
            </a:xfrm>
            <a:custGeom>
              <a:avLst/>
              <a:gdLst>
                <a:gd name="T0" fmla="*/ 11 w 12"/>
                <a:gd name="T1" fmla="*/ 11 h 12"/>
                <a:gd name="T2" fmla="*/ 11 w 12"/>
                <a:gd name="T3" fmla="*/ 11 h 12"/>
                <a:gd name="T4" fmla="*/ 0 w 12"/>
                <a:gd name="T5" fmla="*/ 0 h 12"/>
                <a:gd name="T6" fmla="*/ 11 w 12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2">
                  <a:moveTo>
                    <a:pt x="11" y="11"/>
                  </a:moveTo>
                  <a:lnTo>
                    <a:pt x="11" y="11"/>
                  </a:lnTo>
                  <a:cubicBezTo>
                    <a:pt x="7" y="7"/>
                    <a:pt x="4" y="4"/>
                    <a:pt x="0" y="0"/>
                  </a:cubicBezTo>
                  <a:cubicBezTo>
                    <a:pt x="4" y="4"/>
                    <a:pt x="7" y="7"/>
                    <a:pt x="11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9" name="Freeform 148"/>
            <p:cNvSpPr>
              <a:spLocks noChangeArrowheads="1"/>
            </p:cNvSpPr>
            <p:nvPr/>
          </p:nvSpPr>
          <p:spPr bwMode="auto">
            <a:xfrm>
              <a:off x="8540843" y="4361517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0" name="Freeform 149"/>
            <p:cNvSpPr>
              <a:spLocks noChangeArrowheads="1"/>
            </p:cNvSpPr>
            <p:nvPr/>
          </p:nvSpPr>
          <p:spPr bwMode="auto">
            <a:xfrm>
              <a:off x="8470993" y="4437717"/>
              <a:ext cx="87312" cy="95250"/>
            </a:xfrm>
            <a:custGeom>
              <a:avLst/>
              <a:gdLst>
                <a:gd name="T0" fmla="*/ 0 w 244"/>
                <a:gd name="T1" fmla="*/ 22 h 266"/>
                <a:gd name="T2" fmla="*/ 0 w 244"/>
                <a:gd name="T3" fmla="*/ 22 h 266"/>
                <a:gd name="T4" fmla="*/ 0 w 244"/>
                <a:gd name="T5" fmla="*/ 0 h 266"/>
                <a:gd name="T6" fmla="*/ 0 w 244"/>
                <a:gd name="T7" fmla="*/ 22 h 266"/>
                <a:gd name="T8" fmla="*/ 243 w 244"/>
                <a:gd name="T9" fmla="*/ 265 h 266"/>
                <a:gd name="T10" fmla="*/ 0 w 244"/>
                <a:gd name="T11" fmla="*/ 2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266">
                  <a:moveTo>
                    <a:pt x="0" y="22"/>
                  </a:moveTo>
                  <a:lnTo>
                    <a:pt x="0" y="22"/>
                  </a:lnTo>
                  <a:cubicBezTo>
                    <a:pt x="0" y="15"/>
                    <a:pt x="0" y="7"/>
                    <a:pt x="0" y="0"/>
                  </a:cubicBezTo>
                  <a:cubicBezTo>
                    <a:pt x="0" y="7"/>
                    <a:pt x="0" y="15"/>
                    <a:pt x="0" y="22"/>
                  </a:cubicBezTo>
                  <a:cubicBezTo>
                    <a:pt x="0" y="157"/>
                    <a:pt x="107" y="265"/>
                    <a:pt x="243" y="265"/>
                  </a:cubicBezTo>
                  <a:cubicBezTo>
                    <a:pt x="107" y="265"/>
                    <a:pt x="0" y="157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1" name="Freeform 150"/>
            <p:cNvSpPr>
              <a:spLocks noChangeArrowheads="1"/>
            </p:cNvSpPr>
            <p:nvPr/>
          </p:nvSpPr>
          <p:spPr bwMode="auto">
            <a:xfrm>
              <a:off x="8629743" y="4396442"/>
              <a:ext cx="3175" cy="4763"/>
            </a:xfrm>
            <a:custGeom>
              <a:avLst/>
              <a:gdLst>
                <a:gd name="T0" fmla="*/ 0 w 8"/>
                <a:gd name="T1" fmla="*/ 0 h 15"/>
                <a:gd name="T2" fmla="*/ 0 w 8"/>
                <a:gd name="T3" fmla="*/ 0 h 15"/>
                <a:gd name="T4" fmla="*/ 7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0" y="0"/>
                  </a:lnTo>
                  <a:cubicBezTo>
                    <a:pt x="3" y="4"/>
                    <a:pt x="7" y="7"/>
                    <a:pt x="7" y="14"/>
                  </a:cubicBezTo>
                  <a:cubicBezTo>
                    <a:pt x="7" y="7"/>
                    <a:pt x="3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2" name="Freeform 151"/>
            <p:cNvSpPr>
              <a:spLocks noChangeArrowheads="1"/>
            </p:cNvSpPr>
            <p:nvPr/>
          </p:nvSpPr>
          <p:spPr bwMode="auto">
            <a:xfrm>
              <a:off x="8472580" y="4429780"/>
              <a:ext cx="1588" cy="3175"/>
            </a:xfrm>
            <a:custGeom>
              <a:avLst/>
              <a:gdLst>
                <a:gd name="T0" fmla="*/ 0 w 1"/>
                <a:gd name="T1" fmla="*/ 7 h 8"/>
                <a:gd name="T2" fmla="*/ 0 w 1"/>
                <a:gd name="T3" fmla="*/ 7 h 8"/>
                <a:gd name="T4" fmla="*/ 0 w 1"/>
                <a:gd name="T5" fmla="*/ 0 h 8"/>
                <a:gd name="T6" fmla="*/ 0 w 1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8">
                  <a:moveTo>
                    <a:pt x="0" y="7"/>
                  </a:moveTo>
                  <a:lnTo>
                    <a:pt x="0" y="7"/>
                  </a:lnTo>
                  <a:cubicBezTo>
                    <a:pt x="0" y="4"/>
                    <a:pt x="0" y="0"/>
                    <a:pt x="0" y="0"/>
                  </a:cubicBezTo>
                  <a:cubicBezTo>
                    <a:pt x="0" y="0"/>
                    <a:pt x="0" y="4"/>
                    <a:pt x="0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3" name="Freeform 152"/>
            <p:cNvSpPr>
              <a:spLocks noChangeArrowheads="1"/>
            </p:cNvSpPr>
            <p:nvPr/>
          </p:nvSpPr>
          <p:spPr bwMode="auto">
            <a:xfrm>
              <a:off x="8644030" y="4437717"/>
              <a:ext cx="1588" cy="7938"/>
            </a:xfrm>
            <a:custGeom>
              <a:avLst/>
              <a:gdLst>
                <a:gd name="T0" fmla="*/ 0 w 1"/>
                <a:gd name="T1" fmla="*/ 21 h 22"/>
                <a:gd name="T2" fmla="*/ 0 w 1"/>
                <a:gd name="T3" fmla="*/ 21 h 22"/>
                <a:gd name="T4" fmla="*/ 0 w 1"/>
                <a:gd name="T5" fmla="*/ 0 h 22"/>
                <a:gd name="T6" fmla="*/ 0 w 1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2">
                  <a:moveTo>
                    <a:pt x="0" y="21"/>
                  </a:moveTo>
                  <a:lnTo>
                    <a:pt x="0" y="21"/>
                  </a:lnTo>
                  <a:cubicBezTo>
                    <a:pt x="0" y="14"/>
                    <a:pt x="0" y="7"/>
                    <a:pt x="0" y="0"/>
                  </a:cubicBezTo>
                  <a:cubicBezTo>
                    <a:pt x="0" y="7"/>
                    <a:pt x="0" y="14"/>
                    <a:pt x="0" y="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4" name="Freeform 153"/>
            <p:cNvSpPr>
              <a:spLocks noChangeArrowheads="1"/>
            </p:cNvSpPr>
            <p:nvPr/>
          </p:nvSpPr>
          <p:spPr bwMode="auto">
            <a:xfrm>
              <a:off x="8637680" y="4412317"/>
              <a:ext cx="1588" cy="4763"/>
            </a:xfrm>
            <a:custGeom>
              <a:avLst/>
              <a:gdLst>
                <a:gd name="T0" fmla="*/ 3 w 4"/>
                <a:gd name="T1" fmla="*/ 14 h 15"/>
                <a:gd name="T2" fmla="*/ 3 w 4"/>
                <a:gd name="T3" fmla="*/ 14 h 15"/>
                <a:gd name="T4" fmla="*/ 0 w 4"/>
                <a:gd name="T5" fmla="*/ 0 h 15"/>
                <a:gd name="T6" fmla="*/ 3 w 4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3" y="14"/>
                  </a:moveTo>
                  <a:lnTo>
                    <a:pt x="3" y="14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3" y="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5" name="Freeform 154"/>
            <p:cNvSpPr>
              <a:spLocks noChangeArrowheads="1"/>
            </p:cNvSpPr>
            <p:nvPr/>
          </p:nvSpPr>
          <p:spPr bwMode="auto">
            <a:xfrm>
              <a:off x="8644030" y="4429780"/>
              <a:ext cx="1588" cy="6350"/>
            </a:xfrm>
            <a:custGeom>
              <a:avLst/>
              <a:gdLst>
                <a:gd name="T0" fmla="*/ 0 w 1"/>
                <a:gd name="T1" fmla="*/ 15 h 16"/>
                <a:gd name="T2" fmla="*/ 0 w 1"/>
                <a:gd name="T3" fmla="*/ 15 h 16"/>
                <a:gd name="T4" fmla="*/ 0 w 1"/>
                <a:gd name="T5" fmla="*/ 0 h 16"/>
                <a:gd name="T6" fmla="*/ 0 w 1"/>
                <a:gd name="T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6">
                  <a:moveTo>
                    <a:pt x="0" y="15"/>
                  </a:moveTo>
                  <a:lnTo>
                    <a:pt x="0" y="15"/>
                  </a:lnTo>
                  <a:cubicBezTo>
                    <a:pt x="0" y="7"/>
                    <a:pt x="0" y="4"/>
                    <a:pt x="0" y="0"/>
                  </a:cubicBezTo>
                  <a:cubicBezTo>
                    <a:pt x="0" y="4"/>
                    <a:pt x="0" y="7"/>
                    <a:pt x="0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6" name="Freeform 155"/>
            <p:cNvSpPr>
              <a:spLocks noChangeArrowheads="1"/>
            </p:cNvSpPr>
            <p:nvPr/>
          </p:nvSpPr>
          <p:spPr bwMode="auto">
            <a:xfrm>
              <a:off x="8634505" y="4404380"/>
              <a:ext cx="3175" cy="6350"/>
            </a:xfrm>
            <a:custGeom>
              <a:avLst/>
              <a:gdLst>
                <a:gd name="T0" fmla="*/ 7 w 8"/>
                <a:gd name="T1" fmla="*/ 15 h 16"/>
                <a:gd name="T2" fmla="*/ 7 w 8"/>
                <a:gd name="T3" fmla="*/ 15 h 16"/>
                <a:gd name="T4" fmla="*/ 0 w 8"/>
                <a:gd name="T5" fmla="*/ 0 h 16"/>
                <a:gd name="T6" fmla="*/ 7 w 8"/>
                <a:gd name="T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6">
                  <a:moveTo>
                    <a:pt x="7" y="15"/>
                  </a:moveTo>
                  <a:lnTo>
                    <a:pt x="7" y="15"/>
                  </a:lnTo>
                  <a:cubicBezTo>
                    <a:pt x="4" y="8"/>
                    <a:pt x="0" y="4"/>
                    <a:pt x="0" y="0"/>
                  </a:cubicBezTo>
                  <a:cubicBezTo>
                    <a:pt x="0" y="4"/>
                    <a:pt x="4" y="8"/>
                    <a:pt x="7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7" name="Freeform 156"/>
            <p:cNvSpPr>
              <a:spLocks noChangeArrowheads="1"/>
            </p:cNvSpPr>
            <p:nvPr/>
          </p:nvSpPr>
          <p:spPr bwMode="auto">
            <a:xfrm>
              <a:off x="8640855" y="4420255"/>
              <a:ext cx="1588" cy="6350"/>
            </a:xfrm>
            <a:custGeom>
              <a:avLst/>
              <a:gdLst>
                <a:gd name="T0" fmla="*/ 3 w 4"/>
                <a:gd name="T1" fmla="*/ 15 h 16"/>
                <a:gd name="T2" fmla="*/ 3 w 4"/>
                <a:gd name="T3" fmla="*/ 15 h 16"/>
                <a:gd name="T4" fmla="*/ 0 w 4"/>
                <a:gd name="T5" fmla="*/ 0 h 16"/>
                <a:gd name="T6" fmla="*/ 3 w 4"/>
                <a:gd name="T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6">
                  <a:moveTo>
                    <a:pt x="3" y="15"/>
                  </a:moveTo>
                  <a:lnTo>
                    <a:pt x="3" y="15"/>
                  </a:lnTo>
                  <a:cubicBezTo>
                    <a:pt x="3" y="11"/>
                    <a:pt x="0" y="4"/>
                    <a:pt x="0" y="0"/>
                  </a:cubicBezTo>
                  <a:cubicBezTo>
                    <a:pt x="0" y="4"/>
                    <a:pt x="3" y="11"/>
                    <a:pt x="3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8" name="Freeform 157"/>
            <p:cNvSpPr>
              <a:spLocks noChangeArrowheads="1"/>
            </p:cNvSpPr>
            <p:nvPr/>
          </p:nvSpPr>
          <p:spPr bwMode="auto">
            <a:xfrm>
              <a:off x="8502743" y="4391680"/>
              <a:ext cx="109537" cy="109537"/>
            </a:xfrm>
            <a:custGeom>
              <a:avLst/>
              <a:gdLst>
                <a:gd name="T0" fmla="*/ 254 w 305"/>
                <a:gd name="T1" fmla="*/ 39 h 304"/>
                <a:gd name="T2" fmla="*/ 254 w 305"/>
                <a:gd name="T3" fmla="*/ 39 h 304"/>
                <a:gd name="T4" fmla="*/ 226 w 305"/>
                <a:gd name="T5" fmla="*/ 71 h 304"/>
                <a:gd name="T6" fmla="*/ 261 w 305"/>
                <a:gd name="T7" fmla="*/ 150 h 304"/>
                <a:gd name="T8" fmla="*/ 154 w 305"/>
                <a:gd name="T9" fmla="*/ 260 h 304"/>
                <a:gd name="T10" fmla="*/ 43 w 305"/>
                <a:gd name="T11" fmla="*/ 150 h 304"/>
                <a:gd name="T12" fmla="*/ 154 w 305"/>
                <a:gd name="T13" fmla="*/ 43 h 304"/>
                <a:gd name="T14" fmla="*/ 165 w 305"/>
                <a:gd name="T15" fmla="*/ 43 h 304"/>
                <a:gd name="T16" fmla="*/ 201 w 305"/>
                <a:gd name="T17" fmla="*/ 7 h 304"/>
                <a:gd name="T18" fmla="*/ 154 w 305"/>
                <a:gd name="T19" fmla="*/ 0 h 304"/>
                <a:gd name="T20" fmla="*/ 0 w 305"/>
                <a:gd name="T21" fmla="*/ 150 h 304"/>
                <a:gd name="T22" fmla="*/ 154 w 305"/>
                <a:gd name="T23" fmla="*/ 303 h 304"/>
                <a:gd name="T24" fmla="*/ 304 w 305"/>
                <a:gd name="T25" fmla="*/ 150 h 304"/>
                <a:gd name="T26" fmla="*/ 254 w 305"/>
                <a:gd name="T27" fmla="*/ 39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4">
                  <a:moveTo>
                    <a:pt x="254" y="39"/>
                  </a:moveTo>
                  <a:lnTo>
                    <a:pt x="254" y="39"/>
                  </a:lnTo>
                  <a:cubicBezTo>
                    <a:pt x="226" y="71"/>
                    <a:pt x="226" y="71"/>
                    <a:pt x="226" y="71"/>
                  </a:cubicBezTo>
                  <a:cubicBezTo>
                    <a:pt x="247" y="89"/>
                    <a:pt x="261" y="118"/>
                    <a:pt x="261" y="150"/>
                  </a:cubicBezTo>
                  <a:cubicBezTo>
                    <a:pt x="261" y="210"/>
                    <a:pt x="215" y="260"/>
                    <a:pt x="154" y="260"/>
                  </a:cubicBezTo>
                  <a:cubicBezTo>
                    <a:pt x="93" y="260"/>
                    <a:pt x="43" y="210"/>
                    <a:pt x="43" y="150"/>
                  </a:cubicBezTo>
                  <a:cubicBezTo>
                    <a:pt x="43" y="93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3"/>
                    <a:pt x="168" y="0"/>
                    <a:pt x="154" y="0"/>
                  </a:cubicBezTo>
                  <a:cubicBezTo>
                    <a:pt x="68" y="0"/>
                    <a:pt x="0" y="67"/>
                    <a:pt x="0" y="150"/>
                  </a:cubicBezTo>
                  <a:cubicBezTo>
                    <a:pt x="0" y="235"/>
                    <a:pt x="68" y="303"/>
                    <a:pt x="154" y="303"/>
                  </a:cubicBezTo>
                  <a:cubicBezTo>
                    <a:pt x="236" y="303"/>
                    <a:pt x="304" y="235"/>
                    <a:pt x="304" y="150"/>
                  </a:cubicBezTo>
                  <a:cubicBezTo>
                    <a:pt x="304" y="107"/>
                    <a:pt x="286" y="67"/>
                    <a:pt x="254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9" name="Freeform 158"/>
            <p:cNvSpPr>
              <a:spLocks noChangeArrowheads="1"/>
            </p:cNvSpPr>
            <p:nvPr/>
          </p:nvSpPr>
          <p:spPr bwMode="auto">
            <a:xfrm>
              <a:off x="8470993" y="4359930"/>
              <a:ext cx="174625" cy="174625"/>
            </a:xfrm>
            <a:custGeom>
              <a:avLst/>
              <a:gdLst>
                <a:gd name="T0" fmla="*/ 408 w 484"/>
                <a:gd name="T1" fmla="*/ 65 h 484"/>
                <a:gd name="T2" fmla="*/ 408 w 484"/>
                <a:gd name="T3" fmla="*/ 65 h 484"/>
                <a:gd name="T4" fmla="*/ 379 w 484"/>
                <a:gd name="T5" fmla="*/ 97 h 484"/>
                <a:gd name="T6" fmla="*/ 440 w 484"/>
                <a:gd name="T7" fmla="*/ 240 h 484"/>
                <a:gd name="T8" fmla="*/ 243 w 484"/>
                <a:gd name="T9" fmla="*/ 440 h 484"/>
                <a:gd name="T10" fmla="*/ 43 w 484"/>
                <a:gd name="T11" fmla="*/ 240 h 484"/>
                <a:gd name="T12" fmla="*/ 243 w 484"/>
                <a:gd name="T13" fmla="*/ 43 h 484"/>
                <a:gd name="T14" fmla="*/ 325 w 484"/>
                <a:gd name="T15" fmla="*/ 61 h 484"/>
                <a:gd name="T16" fmla="*/ 357 w 484"/>
                <a:gd name="T17" fmla="*/ 29 h 484"/>
                <a:gd name="T18" fmla="*/ 243 w 484"/>
                <a:gd name="T19" fmla="*/ 0 h 484"/>
                <a:gd name="T20" fmla="*/ 0 w 484"/>
                <a:gd name="T21" fmla="*/ 240 h 484"/>
                <a:gd name="T22" fmla="*/ 243 w 484"/>
                <a:gd name="T23" fmla="*/ 483 h 484"/>
                <a:gd name="T24" fmla="*/ 483 w 484"/>
                <a:gd name="T25" fmla="*/ 240 h 484"/>
                <a:gd name="T26" fmla="*/ 408 w 484"/>
                <a:gd name="T27" fmla="*/ 65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4" h="484">
                  <a:moveTo>
                    <a:pt x="408" y="65"/>
                  </a:moveTo>
                  <a:lnTo>
                    <a:pt x="408" y="65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40" y="183"/>
                    <a:pt x="440" y="240"/>
                  </a:cubicBezTo>
                  <a:cubicBezTo>
                    <a:pt x="440" y="350"/>
                    <a:pt x="350" y="440"/>
                    <a:pt x="243" y="440"/>
                  </a:cubicBezTo>
                  <a:cubicBezTo>
                    <a:pt x="132" y="440"/>
                    <a:pt x="43" y="350"/>
                    <a:pt x="43" y="240"/>
                  </a:cubicBezTo>
                  <a:cubicBezTo>
                    <a:pt x="43" y="133"/>
                    <a:pt x="132" y="43"/>
                    <a:pt x="243" y="43"/>
                  </a:cubicBezTo>
                  <a:cubicBezTo>
                    <a:pt x="272" y="43"/>
                    <a:pt x="300" y="50"/>
                    <a:pt x="325" y="61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0"/>
                  </a:cubicBezTo>
                  <a:cubicBezTo>
                    <a:pt x="0" y="375"/>
                    <a:pt x="107" y="483"/>
                    <a:pt x="243" y="483"/>
                  </a:cubicBezTo>
                  <a:cubicBezTo>
                    <a:pt x="375" y="483"/>
                    <a:pt x="483" y="375"/>
                    <a:pt x="483" y="240"/>
                  </a:cubicBezTo>
                  <a:cubicBezTo>
                    <a:pt x="483" y="172"/>
                    <a:pt x="454" y="111"/>
                    <a:pt x="408" y="6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0" name="Freeform 159"/>
            <p:cNvSpPr>
              <a:spLocks noChangeArrowheads="1"/>
            </p:cNvSpPr>
            <p:nvPr/>
          </p:nvSpPr>
          <p:spPr bwMode="auto">
            <a:xfrm>
              <a:off x="8267793" y="4131330"/>
              <a:ext cx="357187" cy="339725"/>
            </a:xfrm>
            <a:custGeom>
              <a:avLst/>
              <a:gdLst>
                <a:gd name="T0" fmla="*/ 604 w 994"/>
                <a:gd name="T1" fmla="*/ 747 h 945"/>
                <a:gd name="T2" fmla="*/ 604 w 994"/>
                <a:gd name="T3" fmla="*/ 747 h 945"/>
                <a:gd name="T4" fmla="*/ 496 w 994"/>
                <a:gd name="T5" fmla="*/ 668 h 945"/>
                <a:gd name="T6" fmla="*/ 268 w 994"/>
                <a:gd name="T7" fmla="*/ 833 h 945"/>
                <a:gd name="T8" fmla="*/ 357 w 994"/>
                <a:gd name="T9" fmla="*/ 568 h 945"/>
                <a:gd name="T10" fmla="*/ 128 w 994"/>
                <a:gd name="T11" fmla="*/ 401 h 945"/>
                <a:gd name="T12" fmla="*/ 411 w 994"/>
                <a:gd name="T13" fmla="*/ 401 h 945"/>
                <a:gd name="T14" fmla="*/ 496 w 994"/>
                <a:gd name="T15" fmla="*/ 136 h 945"/>
                <a:gd name="T16" fmla="*/ 582 w 994"/>
                <a:gd name="T17" fmla="*/ 401 h 945"/>
                <a:gd name="T18" fmla="*/ 864 w 994"/>
                <a:gd name="T19" fmla="*/ 401 h 945"/>
                <a:gd name="T20" fmla="*/ 636 w 994"/>
                <a:gd name="T21" fmla="*/ 568 h 945"/>
                <a:gd name="T22" fmla="*/ 671 w 994"/>
                <a:gd name="T23" fmla="*/ 676 h 945"/>
                <a:gd name="T24" fmla="*/ 711 w 994"/>
                <a:gd name="T25" fmla="*/ 658 h 945"/>
                <a:gd name="T26" fmla="*/ 686 w 994"/>
                <a:gd name="T27" fmla="*/ 583 h 945"/>
                <a:gd name="T28" fmla="*/ 993 w 994"/>
                <a:gd name="T29" fmla="*/ 361 h 945"/>
                <a:gd name="T30" fmla="*/ 614 w 994"/>
                <a:gd name="T31" fmla="*/ 361 h 945"/>
                <a:gd name="T32" fmla="*/ 496 w 994"/>
                <a:gd name="T33" fmla="*/ 0 h 945"/>
                <a:gd name="T34" fmla="*/ 378 w 994"/>
                <a:gd name="T35" fmla="*/ 361 h 945"/>
                <a:gd name="T36" fmla="*/ 0 w 994"/>
                <a:gd name="T37" fmla="*/ 361 h 945"/>
                <a:gd name="T38" fmla="*/ 307 w 994"/>
                <a:gd name="T39" fmla="*/ 583 h 945"/>
                <a:gd name="T40" fmla="*/ 189 w 994"/>
                <a:gd name="T41" fmla="*/ 944 h 945"/>
                <a:gd name="T42" fmla="*/ 496 w 994"/>
                <a:gd name="T43" fmla="*/ 722 h 945"/>
                <a:gd name="T44" fmla="*/ 582 w 994"/>
                <a:gd name="T45" fmla="*/ 783 h 945"/>
                <a:gd name="T46" fmla="*/ 604 w 994"/>
                <a:gd name="T47" fmla="*/ 747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94" h="945">
                  <a:moveTo>
                    <a:pt x="604" y="747"/>
                  </a:moveTo>
                  <a:lnTo>
                    <a:pt x="604" y="747"/>
                  </a:lnTo>
                  <a:cubicBezTo>
                    <a:pt x="496" y="668"/>
                    <a:pt x="496" y="668"/>
                    <a:pt x="496" y="668"/>
                  </a:cubicBezTo>
                  <a:cubicBezTo>
                    <a:pt x="268" y="833"/>
                    <a:pt x="268" y="833"/>
                    <a:pt x="268" y="833"/>
                  </a:cubicBezTo>
                  <a:cubicBezTo>
                    <a:pt x="357" y="568"/>
                    <a:pt x="357" y="568"/>
                    <a:pt x="357" y="568"/>
                  </a:cubicBezTo>
                  <a:cubicBezTo>
                    <a:pt x="128" y="401"/>
                    <a:pt x="128" y="401"/>
                    <a:pt x="128" y="401"/>
                  </a:cubicBezTo>
                  <a:cubicBezTo>
                    <a:pt x="411" y="401"/>
                    <a:pt x="411" y="401"/>
                    <a:pt x="411" y="401"/>
                  </a:cubicBezTo>
                  <a:cubicBezTo>
                    <a:pt x="496" y="136"/>
                    <a:pt x="496" y="136"/>
                    <a:pt x="496" y="136"/>
                  </a:cubicBezTo>
                  <a:cubicBezTo>
                    <a:pt x="582" y="401"/>
                    <a:pt x="582" y="401"/>
                    <a:pt x="582" y="401"/>
                  </a:cubicBezTo>
                  <a:cubicBezTo>
                    <a:pt x="864" y="401"/>
                    <a:pt x="864" y="401"/>
                    <a:pt x="864" y="401"/>
                  </a:cubicBezTo>
                  <a:cubicBezTo>
                    <a:pt x="636" y="568"/>
                    <a:pt x="636" y="568"/>
                    <a:pt x="636" y="568"/>
                  </a:cubicBezTo>
                  <a:cubicBezTo>
                    <a:pt x="671" y="676"/>
                    <a:pt x="671" y="676"/>
                    <a:pt x="671" y="676"/>
                  </a:cubicBezTo>
                  <a:cubicBezTo>
                    <a:pt x="682" y="668"/>
                    <a:pt x="696" y="661"/>
                    <a:pt x="711" y="658"/>
                  </a:cubicBezTo>
                  <a:cubicBezTo>
                    <a:pt x="686" y="583"/>
                    <a:pt x="686" y="583"/>
                    <a:pt x="686" y="583"/>
                  </a:cubicBezTo>
                  <a:cubicBezTo>
                    <a:pt x="993" y="361"/>
                    <a:pt x="993" y="361"/>
                    <a:pt x="993" y="361"/>
                  </a:cubicBezTo>
                  <a:cubicBezTo>
                    <a:pt x="614" y="361"/>
                    <a:pt x="614" y="361"/>
                    <a:pt x="614" y="361"/>
                  </a:cubicBezTo>
                  <a:cubicBezTo>
                    <a:pt x="496" y="0"/>
                    <a:pt x="496" y="0"/>
                    <a:pt x="496" y="0"/>
                  </a:cubicBezTo>
                  <a:cubicBezTo>
                    <a:pt x="378" y="361"/>
                    <a:pt x="378" y="361"/>
                    <a:pt x="378" y="361"/>
                  </a:cubicBezTo>
                  <a:cubicBezTo>
                    <a:pt x="0" y="361"/>
                    <a:pt x="0" y="361"/>
                    <a:pt x="0" y="361"/>
                  </a:cubicBezTo>
                  <a:cubicBezTo>
                    <a:pt x="307" y="583"/>
                    <a:pt x="307" y="583"/>
                    <a:pt x="307" y="583"/>
                  </a:cubicBezTo>
                  <a:cubicBezTo>
                    <a:pt x="189" y="944"/>
                    <a:pt x="189" y="944"/>
                    <a:pt x="189" y="944"/>
                  </a:cubicBezTo>
                  <a:cubicBezTo>
                    <a:pt x="496" y="722"/>
                    <a:pt x="496" y="722"/>
                    <a:pt x="496" y="722"/>
                  </a:cubicBezTo>
                  <a:cubicBezTo>
                    <a:pt x="582" y="783"/>
                    <a:pt x="582" y="783"/>
                    <a:pt x="582" y="783"/>
                  </a:cubicBezTo>
                  <a:cubicBezTo>
                    <a:pt x="589" y="772"/>
                    <a:pt x="596" y="758"/>
                    <a:pt x="604" y="74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1" name="Freeform 160"/>
            <p:cNvSpPr>
              <a:spLocks noChangeArrowheads="1"/>
            </p:cNvSpPr>
            <p:nvPr/>
          </p:nvSpPr>
          <p:spPr bwMode="auto">
            <a:xfrm>
              <a:off x="8558305" y="4342467"/>
              <a:ext cx="100013" cy="101600"/>
            </a:xfrm>
            <a:custGeom>
              <a:avLst/>
              <a:gdLst>
                <a:gd name="T0" fmla="*/ 0 w 280"/>
                <a:gd name="T1" fmla="*/ 282 h 283"/>
                <a:gd name="T2" fmla="*/ 279 w 280"/>
                <a:gd name="T3" fmla="*/ 0 h 283"/>
                <a:gd name="T4" fmla="*/ 0 w 280"/>
                <a:gd name="T5" fmla="*/ 282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0" h="283">
                  <a:moveTo>
                    <a:pt x="0" y="282"/>
                  </a:moveTo>
                  <a:lnTo>
                    <a:pt x="279" y="0"/>
                  </a:lnTo>
                  <a:lnTo>
                    <a:pt x="0" y="282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2" name="Line 161"/>
            <p:cNvSpPr>
              <a:spLocks noChangeShapeType="1"/>
            </p:cNvSpPr>
            <p:nvPr/>
          </p:nvSpPr>
          <p:spPr bwMode="auto">
            <a:xfrm flipV="1">
              <a:off x="8558305" y="4340880"/>
              <a:ext cx="100013" cy="104775"/>
            </a:xfrm>
            <a:prstGeom prst="line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" name="Freeform 162"/>
            <p:cNvSpPr>
              <a:spLocks noChangeArrowheads="1"/>
            </p:cNvSpPr>
            <p:nvPr/>
          </p:nvSpPr>
          <p:spPr bwMode="auto">
            <a:xfrm>
              <a:off x="8551955" y="4337705"/>
              <a:ext cx="114300" cy="112712"/>
            </a:xfrm>
            <a:custGeom>
              <a:avLst/>
              <a:gdLst>
                <a:gd name="T0" fmla="*/ 32 w 316"/>
                <a:gd name="T1" fmla="*/ 310 h 311"/>
                <a:gd name="T2" fmla="*/ 315 w 316"/>
                <a:gd name="T3" fmla="*/ 28 h 311"/>
                <a:gd name="T4" fmla="*/ 283 w 316"/>
                <a:gd name="T5" fmla="*/ 0 h 311"/>
                <a:gd name="T6" fmla="*/ 0 w 316"/>
                <a:gd name="T7" fmla="*/ 278 h 311"/>
                <a:gd name="T8" fmla="*/ 32 w 316"/>
                <a:gd name="T9" fmla="*/ 310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6" h="311">
                  <a:moveTo>
                    <a:pt x="32" y="310"/>
                  </a:moveTo>
                  <a:lnTo>
                    <a:pt x="315" y="28"/>
                  </a:lnTo>
                  <a:lnTo>
                    <a:pt x="283" y="0"/>
                  </a:lnTo>
                  <a:lnTo>
                    <a:pt x="0" y="278"/>
                  </a:lnTo>
                  <a:lnTo>
                    <a:pt x="32" y="31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4" name="Freeform 163"/>
            <p:cNvSpPr>
              <a:spLocks noChangeArrowheads="1"/>
            </p:cNvSpPr>
            <p:nvPr/>
          </p:nvSpPr>
          <p:spPr bwMode="auto">
            <a:xfrm>
              <a:off x="8551955" y="4337705"/>
              <a:ext cx="114300" cy="112712"/>
            </a:xfrm>
            <a:custGeom>
              <a:avLst/>
              <a:gdLst>
                <a:gd name="T0" fmla="*/ 32 w 316"/>
                <a:gd name="T1" fmla="*/ 310 h 311"/>
                <a:gd name="T2" fmla="*/ 315 w 316"/>
                <a:gd name="T3" fmla="*/ 28 h 311"/>
                <a:gd name="T4" fmla="*/ 283 w 316"/>
                <a:gd name="T5" fmla="*/ 0 h 311"/>
                <a:gd name="T6" fmla="*/ 0 w 316"/>
                <a:gd name="T7" fmla="*/ 278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6" h="311">
                  <a:moveTo>
                    <a:pt x="32" y="310"/>
                  </a:moveTo>
                  <a:lnTo>
                    <a:pt x="315" y="28"/>
                  </a:lnTo>
                  <a:lnTo>
                    <a:pt x="283" y="0"/>
                  </a:lnTo>
                  <a:lnTo>
                    <a:pt x="0" y="278"/>
                  </a:lnTo>
                </a:path>
              </a:pathLst>
            </a:cu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" name="Freeform 164"/>
            <p:cNvSpPr>
              <a:spLocks noChangeArrowheads="1"/>
            </p:cNvSpPr>
            <p:nvPr/>
          </p:nvSpPr>
          <p:spPr bwMode="auto">
            <a:xfrm>
              <a:off x="8551955" y="4307542"/>
              <a:ext cx="141288" cy="141288"/>
            </a:xfrm>
            <a:custGeom>
              <a:avLst/>
              <a:gdLst>
                <a:gd name="T0" fmla="*/ 393 w 394"/>
                <a:gd name="T1" fmla="*/ 93 h 394"/>
                <a:gd name="T2" fmla="*/ 300 w 394"/>
                <a:gd name="T3" fmla="*/ 93 h 394"/>
                <a:gd name="T4" fmla="*/ 297 w 394"/>
                <a:gd name="T5" fmla="*/ 97 h 394"/>
                <a:gd name="T6" fmla="*/ 297 w 394"/>
                <a:gd name="T7" fmla="*/ 97 h 394"/>
                <a:gd name="T8" fmla="*/ 300 w 394"/>
                <a:gd name="T9" fmla="*/ 93 h 394"/>
                <a:gd name="T10" fmla="*/ 300 w 394"/>
                <a:gd name="T11" fmla="*/ 0 h 394"/>
                <a:gd name="T12" fmla="*/ 179 w 394"/>
                <a:gd name="T13" fmla="*/ 122 h 394"/>
                <a:gd name="T14" fmla="*/ 179 w 394"/>
                <a:gd name="T15" fmla="*/ 186 h 394"/>
                <a:gd name="T16" fmla="*/ 0 w 394"/>
                <a:gd name="T17" fmla="*/ 361 h 394"/>
                <a:gd name="T18" fmla="*/ 32 w 394"/>
                <a:gd name="T19" fmla="*/ 393 h 394"/>
                <a:gd name="T20" fmla="*/ 207 w 394"/>
                <a:gd name="T21" fmla="*/ 215 h 394"/>
                <a:gd name="T22" fmla="*/ 272 w 394"/>
                <a:gd name="T23" fmla="*/ 215 h 394"/>
                <a:gd name="T24" fmla="*/ 393 w 394"/>
                <a:gd name="T25" fmla="*/ 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4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9" y="122"/>
                  </a:lnTo>
                  <a:lnTo>
                    <a:pt x="179" y="186"/>
                  </a:lnTo>
                  <a:lnTo>
                    <a:pt x="0" y="361"/>
                  </a:lnTo>
                  <a:lnTo>
                    <a:pt x="32" y="393"/>
                  </a:lnTo>
                  <a:lnTo>
                    <a:pt x="207" y="215"/>
                  </a:lnTo>
                  <a:lnTo>
                    <a:pt x="272" y="215"/>
                  </a:lnTo>
                  <a:lnTo>
                    <a:pt x="393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6" name="Freeform 165"/>
            <p:cNvSpPr>
              <a:spLocks noChangeArrowheads="1"/>
            </p:cNvSpPr>
            <p:nvPr/>
          </p:nvSpPr>
          <p:spPr bwMode="auto">
            <a:xfrm>
              <a:off x="8536080" y="4423430"/>
              <a:ext cx="46038" cy="46037"/>
            </a:xfrm>
            <a:custGeom>
              <a:avLst/>
              <a:gdLst>
                <a:gd name="T0" fmla="*/ 64 w 126"/>
                <a:gd name="T1" fmla="*/ 0 h 126"/>
                <a:gd name="T2" fmla="*/ 64 w 126"/>
                <a:gd name="T3" fmla="*/ 0 h 126"/>
                <a:gd name="T4" fmla="*/ 0 w 126"/>
                <a:gd name="T5" fmla="*/ 61 h 126"/>
                <a:gd name="T6" fmla="*/ 64 w 126"/>
                <a:gd name="T7" fmla="*/ 125 h 126"/>
                <a:gd name="T8" fmla="*/ 125 w 126"/>
                <a:gd name="T9" fmla="*/ 61 h 126"/>
                <a:gd name="T10" fmla="*/ 64 w 126"/>
                <a:gd name="T1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6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6"/>
                    <a:pt x="28" y="125"/>
                    <a:pt x="64" y="125"/>
                  </a:cubicBezTo>
                  <a:cubicBezTo>
                    <a:pt x="96" y="125"/>
                    <a:pt x="125" y="96"/>
                    <a:pt x="125" y="61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677" name="Title 1"/>
          <p:cNvSpPr txBox="1">
            <a:spLocks/>
          </p:cNvSpPr>
          <p:nvPr/>
        </p:nvSpPr>
        <p:spPr>
          <a:xfrm>
            <a:off x="6457481" y="1182298"/>
            <a:ext cx="812176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Brand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Marketing</a:t>
            </a:r>
          </a:p>
        </p:txBody>
      </p:sp>
      <p:sp>
        <p:nvSpPr>
          <p:cNvPr id="678" name="Title 1"/>
          <p:cNvSpPr txBox="1">
            <a:spLocks/>
          </p:cNvSpPr>
          <p:nvPr/>
        </p:nvSpPr>
        <p:spPr>
          <a:xfrm>
            <a:off x="7268309" y="1182298"/>
            <a:ext cx="810285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Content</a:t>
            </a:r>
            <a:br>
              <a:rPr lang="en-US" sz="700" dirty="0">
                <a:latin typeface="Open Sans" charset="0"/>
                <a:ea typeface="Open Sans" charset="0"/>
                <a:cs typeface="Open Sans" charset="0"/>
              </a:rPr>
            </a:b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Marketing</a:t>
            </a:r>
          </a:p>
        </p:txBody>
      </p:sp>
      <p:sp>
        <p:nvSpPr>
          <p:cNvPr id="679" name="Title 1"/>
          <p:cNvSpPr txBox="1">
            <a:spLocks/>
          </p:cNvSpPr>
          <p:nvPr/>
        </p:nvSpPr>
        <p:spPr>
          <a:xfrm>
            <a:off x="8059673" y="1168466"/>
            <a:ext cx="812425" cy="267742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Corporate Communications</a:t>
            </a:r>
          </a:p>
        </p:txBody>
      </p:sp>
      <p:grpSp>
        <p:nvGrpSpPr>
          <p:cNvPr id="680" name="Group 679"/>
          <p:cNvGrpSpPr/>
          <p:nvPr/>
        </p:nvGrpSpPr>
        <p:grpSpPr>
          <a:xfrm>
            <a:off x="7488867" y="1709969"/>
            <a:ext cx="384175" cy="292100"/>
            <a:chOff x="1065303" y="1688229"/>
            <a:chExt cx="384175" cy="292100"/>
          </a:xfrm>
        </p:grpSpPr>
        <p:sp>
          <p:nvSpPr>
            <p:cNvPr id="681" name="Freeform 166"/>
            <p:cNvSpPr>
              <a:spLocks noChangeArrowheads="1"/>
            </p:cNvSpPr>
            <p:nvPr/>
          </p:nvSpPr>
          <p:spPr bwMode="auto">
            <a:xfrm>
              <a:off x="1079591" y="1700929"/>
              <a:ext cx="234950" cy="155575"/>
            </a:xfrm>
            <a:custGeom>
              <a:avLst/>
              <a:gdLst>
                <a:gd name="T0" fmla="*/ 651 w 652"/>
                <a:gd name="T1" fmla="*/ 298 h 434"/>
                <a:gd name="T2" fmla="*/ 651 w 652"/>
                <a:gd name="T3" fmla="*/ 298 h 434"/>
                <a:gd name="T4" fmla="*/ 651 w 652"/>
                <a:gd name="T5" fmla="*/ 0 h 434"/>
                <a:gd name="T6" fmla="*/ 0 w 652"/>
                <a:gd name="T7" fmla="*/ 0 h 434"/>
                <a:gd name="T8" fmla="*/ 0 w 652"/>
                <a:gd name="T9" fmla="*/ 433 h 434"/>
                <a:gd name="T10" fmla="*/ 444 w 652"/>
                <a:gd name="T11" fmla="*/ 433 h 434"/>
                <a:gd name="T12" fmla="*/ 651 w 652"/>
                <a:gd name="T13" fmla="*/ 29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2" h="434">
                  <a:moveTo>
                    <a:pt x="651" y="298"/>
                  </a:moveTo>
                  <a:lnTo>
                    <a:pt x="651" y="298"/>
                  </a:lnTo>
                  <a:cubicBezTo>
                    <a:pt x="651" y="0"/>
                    <a:pt x="651" y="0"/>
                    <a:pt x="6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444" y="433"/>
                    <a:pt x="444" y="433"/>
                    <a:pt x="444" y="433"/>
                  </a:cubicBezTo>
                  <a:cubicBezTo>
                    <a:pt x="483" y="355"/>
                    <a:pt x="560" y="298"/>
                    <a:pt x="651" y="2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2" name="Freeform 167"/>
            <p:cNvSpPr>
              <a:spLocks noChangeArrowheads="1"/>
            </p:cNvSpPr>
            <p:nvPr/>
          </p:nvSpPr>
          <p:spPr bwMode="auto">
            <a:xfrm>
              <a:off x="1197066" y="1700929"/>
              <a:ext cx="117475" cy="155575"/>
            </a:xfrm>
            <a:custGeom>
              <a:avLst/>
              <a:gdLst>
                <a:gd name="T0" fmla="*/ 326 w 327"/>
                <a:gd name="T1" fmla="*/ 433 h 434"/>
                <a:gd name="T2" fmla="*/ 326 w 327"/>
                <a:gd name="T3" fmla="*/ 0 h 434"/>
                <a:gd name="T4" fmla="*/ 0 w 327"/>
                <a:gd name="T5" fmla="*/ 0 h 434"/>
                <a:gd name="T6" fmla="*/ 0 w 327"/>
                <a:gd name="T7" fmla="*/ 433 h 434"/>
                <a:gd name="T8" fmla="*/ 326 w 327"/>
                <a:gd name="T9" fmla="*/ 433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7" h="434">
                  <a:moveTo>
                    <a:pt x="326" y="433"/>
                  </a:moveTo>
                  <a:lnTo>
                    <a:pt x="326" y="0"/>
                  </a:lnTo>
                  <a:lnTo>
                    <a:pt x="0" y="0"/>
                  </a:lnTo>
                  <a:lnTo>
                    <a:pt x="0" y="433"/>
                  </a:lnTo>
                  <a:lnTo>
                    <a:pt x="326" y="43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3" name="Freeform 168"/>
            <p:cNvSpPr>
              <a:spLocks noChangeArrowheads="1"/>
            </p:cNvSpPr>
            <p:nvPr/>
          </p:nvSpPr>
          <p:spPr bwMode="auto">
            <a:xfrm>
              <a:off x="1168491" y="1740616"/>
              <a:ext cx="66675" cy="77788"/>
            </a:xfrm>
            <a:custGeom>
              <a:avLst/>
              <a:gdLst>
                <a:gd name="T0" fmla="*/ 185 w 186"/>
                <a:gd name="T1" fmla="*/ 107 h 218"/>
                <a:gd name="T2" fmla="*/ 0 w 186"/>
                <a:gd name="T3" fmla="*/ 217 h 218"/>
                <a:gd name="T4" fmla="*/ 0 w 186"/>
                <a:gd name="T5" fmla="*/ 0 h 218"/>
                <a:gd name="T6" fmla="*/ 185 w 186"/>
                <a:gd name="T7" fmla="*/ 10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18">
                  <a:moveTo>
                    <a:pt x="185" y="107"/>
                  </a:moveTo>
                  <a:lnTo>
                    <a:pt x="0" y="217"/>
                  </a:lnTo>
                  <a:lnTo>
                    <a:pt x="0" y="0"/>
                  </a:lnTo>
                  <a:lnTo>
                    <a:pt x="185" y="10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4" name="Freeform 169"/>
            <p:cNvSpPr>
              <a:spLocks noChangeArrowheads="1"/>
            </p:cNvSpPr>
            <p:nvPr/>
          </p:nvSpPr>
          <p:spPr bwMode="auto">
            <a:xfrm>
              <a:off x="1065303" y="1688229"/>
              <a:ext cx="265113" cy="185737"/>
            </a:xfrm>
            <a:custGeom>
              <a:avLst/>
              <a:gdLst>
                <a:gd name="T0" fmla="*/ 735 w 736"/>
                <a:gd name="T1" fmla="*/ 515 h 516"/>
                <a:gd name="T2" fmla="*/ 0 w 736"/>
                <a:gd name="T3" fmla="*/ 515 h 516"/>
                <a:gd name="T4" fmla="*/ 0 w 736"/>
                <a:gd name="T5" fmla="*/ 0 h 516"/>
                <a:gd name="T6" fmla="*/ 735 w 736"/>
                <a:gd name="T7" fmla="*/ 0 h 516"/>
                <a:gd name="T8" fmla="*/ 735 w 736"/>
                <a:gd name="T9" fmla="*/ 515 h 516"/>
                <a:gd name="T10" fmla="*/ 42 w 736"/>
                <a:gd name="T11" fmla="*/ 472 h 516"/>
                <a:gd name="T12" fmla="*/ 693 w 736"/>
                <a:gd name="T13" fmla="*/ 472 h 516"/>
                <a:gd name="T14" fmla="*/ 693 w 736"/>
                <a:gd name="T15" fmla="*/ 39 h 516"/>
                <a:gd name="T16" fmla="*/ 42 w 736"/>
                <a:gd name="T17" fmla="*/ 39 h 516"/>
                <a:gd name="T18" fmla="*/ 42 w 736"/>
                <a:gd name="T19" fmla="*/ 47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6" h="516">
                  <a:moveTo>
                    <a:pt x="735" y="515"/>
                  </a:moveTo>
                  <a:lnTo>
                    <a:pt x="0" y="515"/>
                  </a:lnTo>
                  <a:lnTo>
                    <a:pt x="0" y="0"/>
                  </a:lnTo>
                  <a:lnTo>
                    <a:pt x="735" y="0"/>
                  </a:lnTo>
                  <a:lnTo>
                    <a:pt x="735" y="515"/>
                  </a:lnTo>
                  <a:close/>
                  <a:moveTo>
                    <a:pt x="42" y="472"/>
                  </a:moveTo>
                  <a:lnTo>
                    <a:pt x="693" y="472"/>
                  </a:lnTo>
                  <a:lnTo>
                    <a:pt x="693" y="39"/>
                  </a:lnTo>
                  <a:lnTo>
                    <a:pt x="42" y="39"/>
                  </a:lnTo>
                  <a:lnTo>
                    <a:pt x="42" y="4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5" name="Freeform 170"/>
            <p:cNvSpPr>
              <a:spLocks noChangeArrowheads="1"/>
            </p:cNvSpPr>
            <p:nvPr/>
          </p:nvSpPr>
          <p:spPr bwMode="auto">
            <a:xfrm>
              <a:off x="1230403" y="1885079"/>
              <a:ext cx="85725" cy="95250"/>
            </a:xfrm>
            <a:custGeom>
              <a:avLst/>
              <a:gdLst>
                <a:gd name="T0" fmla="*/ 0 w 239"/>
                <a:gd name="T1" fmla="*/ 25 h 264"/>
                <a:gd name="T2" fmla="*/ 0 w 239"/>
                <a:gd name="T3" fmla="*/ 25 h 264"/>
                <a:gd name="T4" fmla="*/ 3 w 239"/>
                <a:gd name="T5" fmla="*/ 0 h 264"/>
                <a:gd name="T6" fmla="*/ 0 w 239"/>
                <a:gd name="T7" fmla="*/ 25 h 264"/>
                <a:gd name="T8" fmla="*/ 238 w 239"/>
                <a:gd name="T9" fmla="*/ 263 h 264"/>
                <a:gd name="T10" fmla="*/ 0 w 239"/>
                <a:gd name="T11" fmla="*/ 25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" h="264">
                  <a:moveTo>
                    <a:pt x="0" y="25"/>
                  </a:moveTo>
                  <a:lnTo>
                    <a:pt x="0" y="25"/>
                  </a:lnTo>
                  <a:cubicBezTo>
                    <a:pt x="0" y="18"/>
                    <a:pt x="3" y="11"/>
                    <a:pt x="3" y="0"/>
                  </a:cubicBezTo>
                  <a:cubicBezTo>
                    <a:pt x="3" y="7"/>
                    <a:pt x="0" y="18"/>
                    <a:pt x="0" y="25"/>
                  </a:cubicBezTo>
                  <a:cubicBezTo>
                    <a:pt x="0" y="157"/>
                    <a:pt x="108" y="263"/>
                    <a:pt x="238" y="263"/>
                  </a:cubicBezTo>
                  <a:cubicBezTo>
                    <a:pt x="108" y="263"/>
                    <a:pt x="0" y="15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6" name="Freeform 171"/>
            <p:cNvSpPr>
              <a:spLocks noChangeArrowheads="1"/>
            </p:cNvSpPr>
            <p:nvPr/>
          </p:nvSpPr>
          <p:spPr bwMode="auto">
            <a:xfrm>
              <a:off x="1246278" y="1819991"/>
              <a:ext cx="139700" cy="147638"/>
            </a:xfrm>
            <a:custGeom>
              <a:avLst/>
              <a:gdLst>
                <a:gd name="T0" fmla="*/ 0 w 389"/>
                <a:gd name="T1" fmla="*/ 209 h 409"/>
                <a:gd name="T2" fmla="*/ 0 w 389"/>
                <a:gd name="T3" fmla="*/ 209 h 409"/>
                <a:gd name="T4" fmla="*/ 196 w 389"/>
                <a:gd name="T5" fmla="*/ 408 h 409"/>
                <a:gd name="T6" fmla="*/ 388 w 389"/>
                <a:gd name="T7" fmla="*/ 209 h 409"/>
                <a:gd name="T8" fmla="*/ 329 w 389"/>
                <a:gd name="T9" fmla="*/ 67 h 409"/>
                <a:gd name="T10" fmla="*/ 357 w 389"/>
                <a:gd name="T11" fmla="*/ 35 h 409"/>
                <a:gd name="T12" fmla="*/ 308 w 389"/>
                <a:gd name="T13" fmla="*/ 0 h 409"/>
                <a:gd name="T14" fmla="*/ 276 w 389"/>
                <a:gd name="T15" fmla="*/ 32 h 409"/>
                <a:gd name="T16" fmla="*/ 196 w 389"/>
                <a:gd name="T17" fmla="*/ 10 h 409"/>
                <a:gd name="T18" fmla="*/ 0 w 389"/>
                <a:gd name="T19" fmla="*/ 2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9" h="409">
                  <a:moveTo>
                    <a:pt x="0" y="209"/>
                  </a:moveTo>
                  <a:lnTo>
                    <a:pt x="0" y="209"/>
                  </a:lnTo>
                  <a:cubicBezTo>
                    <a:pt x="0" y="319"/>
                    <a:pt x="87" y="408"/>
                    <a:pt x="196" y="408"/>
                  </a:cubicBezTo>
                  <a:cubicBezTo>
                    <a:pt x="301" y="408"/>
                    <a:pt x="388" y="319"/>
                    <a:pt x="388" y="209"/>
                  </a:cubicBezTo>
                  <a:cubicBezTo>
                    <a:pt x="388" y="152"/>
                    <a:pt x="367" y="103"/>
                    <a:pt x="329" y="67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5" y="10"/>
                    <a:pt x="308" y="0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9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7" name="Freeform 172"/>
            <p:cNvSpPr>
              <a:spLocks noChangeArrowheads="1"/>
            </p:cNvSpPr>
            <p:nvPr/>
          </p:nvSpPr>
          <p:spPr bwMode="auto">
            <a:xfrm>
              <a:off x="1262153" y="1840629"/>
              <a:ext cx="107950" cy="107950"/>
            </a:xfrm>
            <a:custGeom>
              <a:avLst/>
              <a:gdLst>
                <a:gd name="T0" fmla="*/ 249 w 299"/>
                <a:gd name="T1" fmla="*/ 39 h 299"/>
                <a:gd name="T2" fmla="*/ 249 w 299"/>
                <a:gd name="T3" fmla="*/ 39 h 299"/>
                <a:gd name="T4" fmla="*/ 221 w 299"/>
                <a:gd name="T5" fmla="*/ 68 h 299"/>
                <a:gd name="T6" fmla="*/ 256 w 299"/>
                <a:gd name="T7" fmla="*/ 149 h 299"/>
                <a:gd name="T8" fmla="*/ 151 w 299"/>
                <a:gd name="T9" fmla="*/ 259 h 299"/>
                <a:gd name="T10" fmla="*/ 42 w 299"/>
                <a:gd name="T11" fmla="*/ 149 h 299"/>
                <a:gd name="T12" fmla="*/ 151 w 299"/>
                <a:gd name="T13" fmla="*/ 39 h 299"/>
                <a:gd name="T14" fmla="*/ 161 w 299"/>
                <a:gd name="T15" fmla="*/ 43 h 299"/>
                <a:gd name="T16" fmla="*/ 196 w 299"/>
                <a:gd name="T17" fmla="*/ 7 h 299"/>
                <a:gd name="T18" fmla="*/ 151 w 299"/>
                <a:gd name="T19" fmla="*/ 0 h 299"/>
                <a:gd name="T20" fmla="*/ 0 w 299"/>
                <a:gd name="T21" fmla="*/ 149 h 299"/>
                <a:gd name="T22" fmla="*/ 151 w 299"/>
                <a:gd name="T23" fmla="*/ 298 h 299"/>
                <a:gd name="T24" fmla="*/ 298 w 299"/>
                <a:gd name="T25" fmla="*/ 149 h 299"/>
                <a:gd name="T26" fmla="*/ 249 w 299"/>
                <a:gd name="T27" fmla="*/ 3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9">
                  <a:moveTo>
                    <a:pt x="249" y="39"/>
                  </a:moveTo>
                  <a:lnTo>
                    <a:pt x="249" y="39"/>
                  </a:lnTo>
                  <a:cubicBezTo>
                    <a:pt x="221" y="68"/>
                    <a:pt x="221" y="68"/>
                    <a:pt x="221" y="68"/>
                  </a:cubicBezTo>
                  <a:cubicBezTo>
                    <a:pt x="242" y="89"/>
                    <a:pt x="256" y="117"/>
                    <a:pt x="256" y="149"/>
                  </a:cubicBezTo>
                  <a:cubicBezTo>
                    <a:pt x="256" y="210"/>
                    <a:pt x="210" y="259"/>
                    <a:pt x="151" y="259"/>
                  </a:cubicBezTo>
                  <a:cubicBezTo>
                    <a:pt x="91" y="259"/>
                    <a:pt x="42" y="210"/>
                    <a:pt x="42" y="149"/>
                  </a:cubicBezTo>
                  <a:cubicBezTo>
                    <a:pt x="42" y="89"/>
                    <a:pt x="91" y="39"/>
                    <a:pt x="151" y="39"/>
                  </a:cubicBezTo>
                  <a:cubicBezTo>
                    <a:pt x="154" y="39"/>
                    <a:pt x="158" y="43"/>
                    <a:pt x="161" y="43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2" y="4"/>
                    <a:pt x="165" y="0"/>
                    <a:pt x="151" y="0"/>
                  </a:cubicBezTo>
                  <a:cubicBezTo>
                    <a:pt x="67" y="0"/>
                    <a:pt x="0" y="68"/>
                    <a:pt x="0" y="149"/>
                  </a:cubicBezTo>
                  <a:cubicBezTo>
                    <a:pt x="0" y="231"/>
                    <a:pt x="67" y="298"/>
                    <a:pt x="151" y="298"/>
                  </a:cubicBezTo>
                  <a:cubicBezTo>
                    <a:pt x="231" y="298"/>
                    <a:pt x="298" y="231"/>
                    <a:pt x="298" y="149"/>
                  </a:cubicBezTo>
                  <a:cubicBezTo>
                    <a:pt x="298" y="107"/>
                    <a:pt x="280" y="68"/>
                    <a:pt x="249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8" name="Freeform 173"/>
            <p:cNvSpPr>
              <a:spLocks noChangeArrowheads="1"/>
            </p:cNvSpPr>
            <p:nvPr/>
          </p:nvSpPr>
          <p:spPr bwMode="auto">
            <a:xfrm>
              <a:off x="1230403" y="1808879"/>
              <a:ext cx="169863" cy="171450"/>
            </a:xfrm>
            <a:custGeom>
              <a:avLst/>
              <a:gdLst>
                <a:gd name="T0" fmla="*/ 399 w 473"/>
                <a:gd name="T1" fmla="*/ 64 h 477"/>
                <a:gd name="T2" fmla="*/ 399 w 473"/>
                <a:gd name="T3" fmla="*/ 64 h 477"/>
                <a:gd name="T4" fmla="*/ 371 w 473"/>
                <a:gd name="T5" fmla="*/ 96 h 477"/>
                <a:gd name="T6" fmla="*/ 430 w 473"/>
                <a:gd name="T7" fmla="*/ 238 h 477"/>
                <a:gd name="T8" fmla="*/ 238 w 473"/>
                <a:gd name="T9" fmla="*/ 437 h 477"/>
                <a:gd name="T10" fmla="*/ 42 w 473"/>
                <a:gd name="T11" fmla="*/ 238 h 477"/>
                <a:gd name="T12" fmla="*/ 238 w 473"/>
                <a:gd name="T13" fmla="*/ 39 h 477"/>
                <a:gd name="T14" fmla="*/ 318 w 473"/>
                <a:gd name="T15" fmla="*/ 61 h 477"/>
                <a:gd name="T16" fmla="*/ 350 w 473"/>
                <a:gd name="T17" fmla="*/ 29 h 477"/>
                <a:gd name="T18" fmla="*/ 238 w 473"/>
                <a:gd name="T19" fmla="*/ 0 h 477"/>
                <a:gd name="T20" fmla="*/ 0 w 473"/>
                <a:gd name="T21" fmla="*/ 238 h 477"/>
                <a:gd name="T22" fmla="*/ 238 w 473"/>
                <a:gd name="T23" fmla="*/ 476 h 477"/>
                <a:gd name="T24" fmla="*/ 472 w 473"/>
                <a:gd name="T25" fmla="*/ 238 h 477"/>
                <a:gd name="T26" fmla="*/ 399 w 473"/>
                <a:gd name="T27" fmla="*/ 64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3" h="477">
                  <a:moveTo>
                    <a:pt x="399" y="64"/>
                  </a:moveTo>
                  <a:lnTo>
                    <a:pt x="399" y="64"/>
                  </a:lnTo>
                  <a:cubicBezTo>
                    <a:pt x="371" y="96"/>
                    <a:pt x="371" y="96"/>
                    <a:pt x="371" y="96"/>
                  </a:cubicBezTo>
                  <a:cubicBezTo>
                    <a:pt x="409" y="132"/>
                    <a:pt x="430" y="181"/>
                    <a:pt x="430" y="238"/>
                  </a:cubicBezTo>
                  <a:cubicBezTo>
                    <a:pt x="430" y="348"/>
                    <a:pt x="343" y="437"/>
                    <a:pt x="238" y="437"/>
                  </a:cubicBezTo>
                  <a:cubicBezTo>
                    <a:pt x="129" y="437"/>
                    <a:pt x="42" y="348"/>
                    <a:pt x="42" y="238"/>
                  </a:cubicBezTo>
                  <a:cubicBezTo>
                    <a:pt x="42" y="128"/>
                    <a:pt x="129" y="39"/>
                    <a:pt x="238" y="39"/>
                  </a:cubicBezTo>
                  <a:cubicBezTo>
                    <a:pt x="266" y="39"/>
                    <a:pt x="294" y="46"/>
                    <a:pt x="318" y="61"/>
                  </a:cubicBezTo>
                  <a:cubicBezTo>
                    <a:pt x="350" y="29"/>
                    <a:pt x="350" y="29"/>
                    <a:pt x="350" y="29"/>
                  </a:cubicBezTo>
                  <a:cubicBezTo>
                    <a:pt x="315" y="11"/>
                    <a:pt x="276" y="0"/>
                    <a:pt x="238" y="0"/>
                  </a:cubicBezTo>
                  <a:cubicBezTo>
                    <a:pt x="108" y="0"/>
                    <a:pt x="0" y="107"/>
                    <a:pt x="0" y="238"/>
                  </a:cubicBezTo>
                  <a:cubicBezTo>
                    <a:pt x="0" y="370"/>
                    <a:pt x="108" y="476"/>
                    <a:pt x="238" y="476"/>
                  </a:cubicBezTo>
                  <a:cubicBezTo>
                    <a:pt x="367" y="476"/>
                    <a:pt x="472" y="370"/>
                    <a:pt x="472" y="238"/>
                  </a:cubicBezTo>
                  <a:cubicBezTo>
                    <a:pt x="472" y="171"/>
                    <a:pt x="444" y="110"/>
                    <a:pt x="399" y="6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9" name="Freeform 174"/>
            <p:cNvSpPr>
              <a:spLocks noChangeArrowheads="1"/>
            </p:cNvSpPr>
            <p:nvPr/>
          </p:nvSpPr>
          <p:spPr bwMode="auto">
            <a:xfrm>
              <a:off x="1311366" y="1758079"/>
              <a:ext cx="138112" cy="139700"/>
            </a:xfrm>
            <a:custGeom>
              <a:avLst/>
              <a:gdLst>
                <a:gd name="T0" fmla="*/ 381 w 382"/>
                <a:gd name="T1" fmla="*/ 93 h 388"/>
                <a:gd name="T2" fmla="*/ 290 w 382"/>
                <a:gd name="T3" fmla="*/ 93 h 388"/>
                <a:gd name="T4" fmla="*/ 287 w 382"/>
                <a:gd name="T5" fmla="*/ 93 h 388"/>
                <a:gd name="T6" fmla="*/ 287 w 382"/>
                <a:gd name="T7" fmla="*/ 93 h 388"/>
                <a:gd name="T8" fmla="*/ 290 w 382"/>
                <a:gd name="T9" fmla="*/ 93 h 388"/>
                <a:gd name="T10" fmla="*/ 290 w 382"/>
                <a:gd name="T11" fmla="*/ 0 h 388"/>
                <a:gd name="T12" fmla="*/ 171 w 382"/>
                <a:gd name="T13" fmla="*/ 121 h 388"/>
                <a:gd name="T14" fmla="*/ 171 w 382"/>
                <a:gd name="T15" fmla="*/ 185 h 388"/>
                <a:gd name="T16" fmla="*/ 0 w 382"/>
                <a:gd name="T17" fmla="*/ 359 h 388"/>
                <a:gd name="T18" fmla="*/ 28 w 382"/>
                <a:gd name="T19" fmla="*/ 387 h 388"/>
                <a:gd name="T20" fmla="*/ 199 w 382"/>
                <a:gd name="T21" fmla="*/ 213 h 388"/>
                <a:gd name="T22" fmla="*/ 262 w 382"/>
                <a:gd name="T23" fmla="*/ 213 h 388"/>
                <a:gd name="T24" fmla="*/ 381 w 382"/>
                <a:gd name="T25" fmla="*/ 93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2" h="388">
                  <a:moveTo>
                    <a:pt x="381" y="93"/>
                  </a:moveTo>
                  <a:lnTo>
                    <a:pt x="290" y="93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90" y="93"/>
                  </a:lnTo>
                  <a:lnTo>
                    <a:pt x="290" y="0"/>
                  </a:lnTo>
                  <a:lnTo>
                    <a:pt x="171" y="121"/>
                  </a:lnTo>
                  <a:lnTo>
                    <a:pt x="171" y="185"/>
                  </a:lnTo>
                  <a:lnTo>
                    <a:pt x="0" y="359"/>
                  </a:lnTo>
                  <a:lnTo>
                    <a:pt x="28" y="387"/>
                  </a:lnTo>
                  <a:lnTo>
                    <a:pt x="199" y="213"/>
                  </a:lnTo>
                  <a:lnTo>
                    <a:pt x="262" y="213"/>
                  </a:lnTo>
                  <a:lnTo>
                    <a:pt x="381" y="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0" name="Freeform 175"/>
            <p:cNvSpPr>
              <a:spLocks noChangeArrowheads="1"/>
            </p:cNvSpPr>
            <p:nvPr/>
          </p:nvSpPr>
          <p:spPr bwMode="auto">
            <a:xfrm>
              <a:off x="1293903" y="1872379"/>
              <a:ext cx="44450" cy="44450"/>
            </a:xfrm>
            <a:custGeom>
              <a:avLst/>
              <a:gdLst>
                <a:gd name="T0" fmla="*/ 63 w 123"/>
                <a:gd name="T1" fmla="*/ 0 h 122"/>
                <a:gd name="T2" fmla="*/ 63 w 123"/>
                <a:gd name="T3" fmla="*/ 0 h 122"/>
                <a:gd name="T4" fmla="*/ 0 w 123"/>
                <a:gd name="T5" fmla="*/ 60 h 122"/>
                <a:gd name="T6" fmla="*/ 63 w 123"/>
                <a:gd name="T7" fmla="*/ 121 h 122"/>
                <a:gd name="T8" fmla="*/ 122 w 123"/>
                <a:gd name="T9" fmla="*/ 60 h 122"/>
                <a:gd name="T10" fmla="*/ 63 w 123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3" h="122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0"/>
                  </a:cubicBezTo>
                  <a:cubicBezTo>
                    <a:pt x="0" y="96"/>
                    <a:pt x="28" y="121"/>
                    <a:pt x="63" y="121"/>
                  </a:cubicBezTo>
                  <a:cubicBezTo>
                    <a:pt x="94" y="121"/>
                    <a:pt x="122" y="96"/>
                    <a:pt x="122" y="60"/>
                  </a:cubicBezTo>
                  <a:cubicBezTo>
                    <a:pt x="122" y="28"/>
                    <a:pt x="94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691" name="Group 690"/>
          <p:cNvGrpSpPr/>
          <p:nvPr/>
        </p:nvGrpSpPr>
        <p:grpSpPr>
          <a:xfrm>
            <a:off x="7488867" y="2315887"/>
            <a:ext cx="384175" cy="293687"/>
            <a:chOff x="1079591" y="2309979"/>
            <a:chExt cx="384175" cy="293687"/>
          </a:xfrm>
        </p:grpSpPr>
        <p:sp>
          <p:nvSpPr>
            <p:cNvPr id="692" name="Freeform 176"/>
            <p:cNvSpPr>
              <a:spLocks noChangeArrowheads="1"/>
            </p:cNvSpPr>
            <p:nvPr/>
          </p:nvSpPr>
          <p:spPr bwMode="auto">
            <a:xfrm>
              <a:off x="1093878" y="2324266"/>
              <a:ext cx="234950" cy="155575"/>
            </a:xfrm>
            <a:custGeom>
              <a:avLst/>
              <a:gdLst>
                <a:gd name="T0" fmla="*/ 651 w 652"/>
                <a:gd name="T1" fmla="*/ 298 h 434"/>
                <a:gd name="T2" fmla="*/ 651 w 652"/>
                <a:gd name="T3" fmla="*/ 298 h 434"/>
                <a:gd name="T4" fmla="*/ 651 w 652"/>
                <a:gd name="T5" fmla="*/ 0 h 434"/>
                <a:gd name="T6" fmla="*/ 0 w 652"/>
                <a:gd name="T7" fmla="*/ 0 h 434"/>
                <a:gd name="T8" fmla="*/ 0 w 652"/>
                <a:gd name="T9" fmla="*/ 433 h 434"/>
                <a:gd name="T10" fmla="*/ 444 w 652"/>
                <a:gd name="T11" fmla="*/ 433 h 434"/>
                <a:gd name="T12" fmla="*/ 651 w 652"/>
                <a:gd name="T13" fmla="*/ 29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2" h="434">
                  <a:moveTo>
                    <a:pt x="651" y="298"/>
                  </a:moveTo>
                  <a:lnTo>
                    <a:pt x="651" y="298"/>
                  </a:lnTo>
                  <a:cubicBezTo>
                    <a:pt x="651" y="0"/>
                    <a:pt x="651" y="0"/>
                    <a:pt x="6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444" y="433"/>
                    <a:pt x="444" y="433"/>
                    <a:pt x="444" y="433"/>
                  </a:cubicBezTo>
                  <a:cubicBezTo>
                    <a:pt x="483" y="355"/>
                    <a:pt x="560" y="298"/>
                    <a:pt x="651" y="2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3" name="Freeform 177"/>
            <p:cNvSpPr>
              <a:spLocks noChangeArrowheads="1"/>
            </p:cNvSpPr>
            <p:nvPr/>
          </p:nvSpPr>
          <p:spPr bwMode="auto">
            <a:xfrm>
              <a:off x="1211353" y="2324266"/>
              <a:ext cx="117475" cy="155575"/>
            </a:xfrm>
            <a:custGeom>
              <a:avLst/>
              <a:gdLst>
                <a:gd name="T0" fmla="*/ 326 w 327"/>
                <a:gd name="T1" fmla="*/ 433 h 434"/>
                <a:gd name="T2" fmla="*/ 326 w 327"/>
                <a:gd name="T3" fmla="*/ 0 h 434"/>
                <a:gd name="T4" fmla="*/ 0 w 327"/>
                <a:gd name="T5" fmla="*/ 0 h 434"/>
                <a:gd name="T6" fmla="*/ 0 w 327"/>
                <a:gd name="T7" fmla="*/ 433 h 434"/>
                <a:gd name="T8" fmla="*/ 326 w 327"/>
                <a:gd name="T9" fmla="*/ 433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7" h="434">
                  <a:moveTo>
                    <a:pt x="326" y="433"/>
                  </a:moveTo>
                  <a:lnTo>
                    <a:pt x="326" y="0"/>
                  </a:lnTo>
                  <a:lnTo>
                    <a:pt x="0" y="0"/>
                  </a:lnTo>
                  <a:lnTo>
                    <a:pt x="0" y="433"/>
                  </a:lnTo>
                  <a:lnTo>
                    <a:pt x="326" y="433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4" name="Freeform 178"/>
            <p:cNvSpPr>
              <a:spLocks noChangeArrowheads="1"/>
            </p:cNvSpPr>
            <p:nvPr/>
          </p:nvSpPr>
          <p:spPr bwMode="auto">
            <a:xfrm>
              <a:off x="1182778" y="2363954"/>
              <a:ext cx="66675" cy="77787"/>
            </a:xfrm>
            <a:custGeom>
              <a:avLst/>
              <a:gdLst>
                <a:gd name="T0" fmla="*/ 185 w 186"/>
                <a:gd name="T1" fmla="*/ 107 h 218"/>
                <a:gd name="T2" fmla="*/ 0 w 186"/>
                <a:gd name="T3" fmla="*/ 217 h 218"/>
                <a:gd name="T4" fmla="*/ 0 w 186"/>
                <a:gd name="T5" fmla="*/ 0 h 218"/>
                <a:gd name="T6" fmla="*/ 185 w 186"/>
                <a:gd name="T7" fmla="*/ 10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18">
                  <a:moveTo>
                    <a:pt x="185" y="107"/>
                  </a:moveTo>
                  <a:lnTo>
                    <a:pt x="0" y="217"/>
                  </a:lnTo>
                  <a:lnTo>
                    <a:pt x="0" y="0"/>
                  </a:lnTo>
                  <a:lnTo>
                    <a:pt x="185" y="10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5" name="Freeform 179"/>
            <p:cNvSpPr>
              <a:spLocks noChangeArrowheads="1"/>
            </p:cNvSpPr>
            <p:nvPr/>
          </p:nvSpPr>
          <p:spPr bwMode="auto">
            <a:xfrm>
              <a:off x="1079591" y="2309979"/>
              <a:ext cx="265112" cy="185737"/>
            </a:xfrm>
            <a:custGeom>
              <a:avLst/>
              <a:gdLst>
                <a:gd name="T0" fmla="*/ 735 w 736"/>
                <a:gd name="T1" fmla="*/ 515 h 516"/>
                <a:gd name="T2" fmla="*/ 0 w 736"/>
                <a:gd name="T3" fmla="*/ 515 h 516"/>
                <a:gd name="T4" fmla="*/ 0 w 736"/>
                <a:gd name="T5" fmla="*/ 0 h 516"/>
                <a:gd name="T6" fmla="*/ 735 w 736"/>
                <a:gd name="T7" fmla="*/ 0 h 516"/>
                <a:gd name="T8" fmla="*/ 735 w 736"/>
                <a:gd name="T9" fmla="*/ 515 h 516"/>
                <a:gd name="T10" fmla="*/ 42 w 736"/>
                <a:gd name="T11" fmla="*/ 472 h 516"/>
                <a:gd name="T12" fmla="*/ 693 w 736"/>
                <a:gd name="T13" fmla="*/ 472 h 516"/>
                <a:gd name="T14" fmla="*/ 693 w 736"/>
                <a:gd name="T15" fmla="*/ 39 h 516"/>
                <a:gd name="T16" fmla="*/ 42 w 736"/>
                <a:gd name="T17" fmla="*/ 39 h 516"/>
                <a:gd name="T18" fmla="*/ 42 w 736"/>
                <a:gd name="T19" fmla="*/ 47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6" h="516">
                  <a:moveTo>
                    <a:pt x="735" y="515"/>
                  </a:moveTo>
                  <a:lnTo>
                    <a:pt x="0" y="515"/>
                  </a:lnTo>
                  <a:lnTo>
                    <a:pt x="0" y="0"/>
                  </a:lnTo>
                  <a:lnTo>
                    <a:pt x="735" y="0"/>
                  </a:lnTo>
                  <a:lnTo>
                    <a:pt x="735" y="515"/>
                  </a:lnTo>
                  <a:close/>
                  <a:moveTo>
                    <a:pt x="42" y="472"/>
                  </a:moveTo>
                  <a:lnTo>
                    <a:pt x="693" y="472"/>
                  </a:lnTo>
                  <a:lnTo>
                    <a:pt x="693" y="39"/>
                  </a:lnTo>
                  <a:lnTo>
                    <a:pt x="42" y="39"/>
                  </a:lnTo>
                  <a:lnTo>
                    <a:pt x="42" y="4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6" name="Freeform 180"/>
            <p:cNvSpPr>
              <a:spLocks noChangeArrowheads="1"/>
            </p:cNvSpPr>
            <p:nvPr/>
          </p:nvSpPr>
          <p:spPr bwMode="auto">
            <a:xfrm>
              <a:off x="1244691" y="2508416"/>
              <a:ext cx="85725" cy="95250"/>
            </a:xfrm>
            <a:custGeom>
              <a:avLst/>
              <a:gdLst>
                <a:gd name="T0" fmla="*/ 0 w 239"/>
                <a:gd name="T1" fmla="*/ 25 h 264"/>
                <a:gd name="T2" fmla="*/ 0 w 239"/>
                <a:gd name="T3" fmla="*/ 25 h 264"/>
                <a:gd name="T4" fmla="*/ 3 w 239"/>
                <a:gd name="T5" fmla="*/ 0 h 264"/>
                <a:gd name="T6" fmla="*/ 0 w 239"/>
                <a:gd name="T7" fmla="*/ 25 h 264"/>
                <a:gd name="T8" fmla="*/ 238 w 239"/>
                <a:gd name="T9" fmla="*/ 263 h 264"/>
                <a:gd name="T10" fmla="*/ 0 w 239"/>
                <a:gd name="T11" fmla="*/ 25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" h="264">
                  <a:moveTo>
                    <a:pt x="0" y="25"/>
                  </a:moveTo>
                  <a:lnTo>
                    <a:pt x="0" y="25"/>
                  </a:lnTo>
                  <a:cubicBezTo>
                    <a:pt x="0" y="18"/>
                    <a:pt x="3" y="11"/>
                    <a:pt x="3" y="0"/>
                  </a:cubicBezTo>
                  <a:cubicBezTo>
                    <a:pt x="3" y="7"/>
                    <a:pt x="0" y="18"/>
                    <a:pt x="0" y="25"/>
                  </a:cubicBezTo>
                  <a:cubicBezTo>
                    <a:pt x="0" y="157"/>
                    <a:pt x="108" y="263"/>
                    <a:pt x="238" y="263"/>
                  </a:cubicBezTo>
                  <a:cubicBezTo>
                    <a:pt x="108" y="263"/>
                    <a:pt x="0" y="15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7" name="Freeform 181"/>
            <p:cNvSpPr>
              <a:spLocks noChangeArrowheads="1"/>
            </p:cNvSpPr>
            <p:nvPr/>
          </p:nvSpPr>
          <p:spPr bwMode="auto">
            <a:xfrm>
              <a:off x="1260566" y="2441741"/>
              <a:ext cx="139700" cy="147638"/>
            </a:xfrm>
            <a:custGeom>
              <a:avLst/>
              <a:gdLst>
                <a:gd name="T0" fmla="*/ 0 w 389"/>
                <a:gd name="T1" fmla="*/ 209 h 409"/>
                <a:gd name="T2" fmla="*/ 0 w 389"/>
                <a:gd name="T3" fmla="*/ 209 h 409"/>
                <a:gd name="T4" fmla="*/ 196 w 389"/>
                <a:gd name="T5" fmla="*/ 408 h 409"/>
                <a:gd name="T6" fmla="*/ 388 w 389"/>
                <a:gd name="T7" fmla="*/ 209 h 409"/>
                <a:gd name="T8" fmla="*/ 329 w 389"/>
                <a:gd name="T9" fmla="*/ 67 h 409"/>
                <a:gd name="T10" fmla="*/ 357 w 389"/>
                <a:gd name="T11" fmla="*/ 35 h 409"/>
                <a:gd name="T12" fmla="*/ 308 w 389"/>
                <a:gd name="T13" fmla="*/ 0 h 409"/>
                <a:gd name="T14" fmla="*/ 276 w 389"/>
                <a:gd name="T15" fmla="*/ 32 h 409"/>
                <a:gd name="T16" fmla="*/ 196 w 389"/>
                <a:gd name="T17" fmla="*/ 10 h 409"/>
                <a:gd name="T18" fmla="*/ 0 w 389"/>
                <a:gd name="T19" fmla="*/ 2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9" h="409">
                  <a:moveTo>
                    <a:pt x="0" y="209"/>
                  </a:moveTo>
                  <a:lnTo>
                    <a:pt x="0" y="209"/>
                  </a:lnTo>
                  <a:cubicBezTo>
                    <a:pt x="0" y="319"/>
                    <a:pt x="87" y="408"/>
                    <a:pt x="196" y="408"/>
                  </a:cubicBezTo>
                  <a:cubicBezTo>
                    <a:pt x="301" y="408"/>
                    <a:pt x="388" y="319"/>
                    <a:pt x="388" y="209"/>
                  </a:cubicBezTo>
                  <a:cubicBezTo>
                    <a:pt x="388" y="152"/>
                    <a:pt x="367" y="103"/>
                    <a:pt x="329" y="67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5" y="10"/>
                    <a:pt x="308" y="0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9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8" name="Freeform 182"/>
            <p:cNvSpPr>
              <a:spLocks noChangeArrowheads="1"/>
            </p:cNvSpPr>
            <p:nvPr/>
          </p:nvSpPr>
          <p:spPr bwMode="auto">
            <a:xfrm>
              <a:off x="1276441" y="2463966"/>
              <a:ext cx="107950" cy="107950"/>
            </a:xfrm>
            <a:custGeom>
              <a:avLst/>
              <a:gdLst>
                <a:gd name="T0" fmla="*/ 249 w 299"/>
                <a:gd name="T1" fmla="*/ 39 h 299"/>
                <a:gd name="T2" fmla="*/ 249 w 299"/>
                <a:gd name="T3" fmla="*/ 39 h 299"/>
                <a:gd name="T4" fmla="*/ 221 w 299"/>
                <a:gd name="T5" fmla="*/ 68 h 299"/>
                <a:gd name="T6" fmla="*/ 256 w 299"/>
                <a:gd name="T7" fmla="*/ 149 h 299"/>
                <a:gd name="T8" fmla="*/ 151 w 299"/>
                <a:gd name="T9" fmla="*/ 259 h 299"/>
                <a:gd name="T10" fmla="*/ 42 w 299"/>
                <a:gd name="T11" fmla="*/ 149 h 299"/>
                <a:gd name="T12" fmla="*/ 151 w 299"/>
                <a:gd name="T13" fmla="*/ 39 h 299"/>
                <a:gd name="T14" fmla="*/ 161 w 299"/>
                <a:gd name="T15" fmla="*/ 43 h 299"/>
                <a:gd name="T16" fmla="*/ 196 w 299"/>
                <a:gd name="T17" fmla="*/ 7 h 299"/>
                <a:gd name="T18" fmla="*/ 151 w 299"/>
                <a:gd name="T19" fmla="*/ 0 h 299"/>
                <a:gd name="T20" fmla="*/ 0 w 299"/>
                <a:gd name="T21" fmla="*/ 149 h 299"/>
                <a:gd name="T22" fmla="*/ 151 w 299"/>
                <a:gd name="T23" fmla="*/ 298 h 299"/>
                <a:gd name="T24" fmla="*/ 298 w 299"/>
                <a:gd name="T25" fmla="*/ 149 h 299"/>
                <a:gd name="T26" fmla="*/ 249 w 299"/>
                <a:gd name="T27" fmla="*/ 3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9">
                  <a:moveTo>
                    <a:pt x="249" y="39"/>
                  </a:moveTo>
                  <a:lnTo>
                    <a:pt x="249" y="39"/>
                  </a:lnTo>
                  <a:cubicBezTo>
                    <a:pt x="221" y="68"/>
                    <a:pt x="221" y="68"/>
                    <a:pt x="221" y="68"/>
                  </a:cubicBezTo>
                  <a:cubicBezTo>
                    <a:pt x="242" y="89"/>
                    <a:pt x="256" y="117"/>
                    <a:pt x="256" y="149"/>
                  </a:cubicBezTo>
                  <a:cubicBezTo>
                    <a:pt x="256" y="210"/>
                    <a:pt x="210" y="259"/>
                    <a:pt x="151" y="259"/>
                  </a:cubicBezTo>
                  <a:cubicBezTo>
                    <a:pt x="91" y="259"/>
                    <a:pt x="42" y="210"/>
                    <a:pt x="42" y="149"/>
                  </a:cubicBezTo>
                  <a:cubicBezTo>
                    <a:pt x="42" y="89"/>
                    <a:pt x="91" y="39"/>
                    <a:pt x="151" y="39"/>
                  </a:cubicBezTo>
                  <a:cubicBezTo>
                    <a:pt x="154" y="39"/>
                    <a:pt x="158" y="43"/>
                    <a:pt x="161" y="43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2" y="4"/>
                    <a:pt x="165" y="0"/>
                    <a:pt x="151" y="0"/>
                  </a:cubicBezTo>
                  <a:cubicBezTo>
                    <a:pt x="67" y="0"/>
                    <a:pt x="0" y="68"/>
                    <a:pt x="0" y="149"/>
                  </a:cubicBezTo>
                  <a:cubicBezTo>
                    <a:pt x="0" y="231"/>
                    <a:pt x="67" y="298"/>
                    <a:pt x="151" y="298"/>
                  </a:cubicBezTo>
                  <a:cubicBezTo>
                    <a:pt x="231" y="298"/>
                    <a:pt x="298" y="231"/>
                    <a:pt x="298" y="149"/>
                  </a:cubicBezTo>
                  <a:cubicBezTo>
                    <a:pt x="298" y="107"/>
                    <a:pt x="280" y="68"/>
                    <a:pt x="249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9" name="Freeform 183"/>
            <p:cNvSpPr>
              <a:spLocks noChangeArrowheads="1"/>
            </p:cNvSpPr>
            <p:nvPr/>
          </p:nvSpPr>
          <p:spPr bwMode="auto">
            <a:xfrm>
              <a:off x="1244691" y="2432216"/>
              <a:ext cx="169862" cy="171450"/>
            </a:xfrm>
            <a:custGeom>
              <a:avLst/>
              <a:gdLst>
                <a:gd name="T0" fmla="*/ 399 w 473"/>
                <a:gd name="T1" fmla="*/ 64 h 477"/>
                <a:gd name="T2" fmla="*/ 399 w 473"/>
                <a:gd name="T3" fmla="*/ 64 h 477"/>
                <a:gd name="T4" fmla="*/ 371 w 473"/>
                <a:gd name="T5" fmla="*/ 96 h 477"/>
                <a:gd name="T6" fmla="*/ 430 w 473"/>
                <a:gd name="T7" fmla="*/ 238 h 477"/>
                <a:gd name="T8" fmla="*/ 238 w 473"/>
                <a:gd name="T9" fmla="*/ 437 h 477"/>
                <a:gd name="T10" fmla="*/ 42 w 473"/>
                <a:gd name="T11" fmla="*/ 238 h 477"/>
                <a:gd name="T12" fmla="*/ 238 w 473"/>
                <a:gd name="T13" fmla="*/ 39 h 477"/>
                <a:gd name="T14" fmla="*/ 318 w 473"/>
                <a:gd name="T15" fmla="*/ 61 h 477"/>
                <a:gd name="T16" fmla="*/ 350 w 473"/>
                <a:gd name="T17" fmla="*/ 29 h 477"/>
                <a:gd name="T18" fmla="*/ 238 w 473"/>
                <a:gd name="T19" fmla="*/ 0 h 477"/>
                <a:gd name="T20" fmla="*/ 0 w 473"/>
                <a:gd name="T21" fmla="*/ 238 h 477"/>
                <a:gd name="T22" fmla="*/ 238 w 473"/>
                <a:gd name="T23" fmla="*/ 476 h 477"/>
                <a:gd name="T24" fmla="*/ 472 w 473"/>
                <a:gd name="T25" fmla="*/ 238 h 477"/>
                <a:gd name="T26" fmla="*/ 399 w 473"/>
                <a:gd name="T27" fmla="*/ 64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3" h="477">
                  <a:moveTo>
                    <a:pt x="399" y="64"/>
                  </a:moveTo>
                  <a:lnTo>
                    <a:pt x="399" y="64"/>
                  </a:lnTo>
                  <a:cubicBezTo>
                    <a:pt x="371" y="96"/>
                    <a:pt x="371" y="96"/>
                    <a:pt x="371" y="96"/>
                  </a:cubicBezTo>
                  <a:cubicBezTo>
                    <a:pt x="409" y="132"/>
                    <a:pt x="430" y="181"/>
                    <a:pt x="430" y="238"/>
                  </a:cubicBezTo>
                  <a:cubicBezTo>
                    <a:pt x="430" y="348"/>
                    <a:pt x="343" y="437"/>
                    <a:pt x="238" y="437"/>
                  </a:cubicBezTo>
                  <a:cubicBezTo>
                    <a:pt x="129" y="437"/>
                    <a:pt x="42" y="348"/>
                    <a:pt x="42" y="238"/>
                  </a:cubicBezTo>
                  <a:cubicBezTo>
                    <a:pt x="42" y="128"/>
                    <a:pt x="129" y="39"/>
                    <a:pt x="238" y="39"/>
                  </a:cubicBezTo>
                  <a:cubicBezTo>
                    <a:pt x="266" y="39"/>
                    <a:pt x="294" y="46"/>
                    <a:pt x="318" y="61"/>
                  </a:cubicBezTo>
                  <a:cubicBezTo>
                    <a:pt x="350" y="29"/>
                    <a:pt x="350" y="29"/>
                    <a:pt x="350" y="29"/>
                  </a:cubicBezTo>
                  <a:cubicBezTo>
                    <a:pt x="315" y="11"/>
                    <a:pt x="276" y="0"/>
                    <a:pt x="238" y="0"/>
                  </a:cubicBezTo>
                  <a:cubicBezTo>
                    <a:pt x="108" y="0"/>
                    <a:pt x="0" y="107"/>
                    <a:pt x="0" y="238"/>
                  </a:cubicBezTo>
                  <a:cubicBezTo>
                    <a:pt x="0" y="370"/>
                    <a:pt x="108" y="476"/>
                    <a:pt x="238" y="476"/>
                  </a:cubicBezTo>
                  <a:cubicBezTo>
                    <a:pt x="367" y="476"/>
                    <a:pt x="472" y="370"/>
                    <a:pt x="472" y="238"/>
                  </a:cubicBezTo>
                  <a:cubicBezTo>
                    <a:pt x="472" y="171"/>
                    <a:pt x="444" y="110"/>
                    <a:pt x="399" y="6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0" name="Freeform 184"/>
            <p:cNvSpPr>
              <a:spLocks noChangeArrowheads="1"/>
            </p:cNvSpPr>
            <p:nvPr/>
          </p:nvSpPr>
          <p:spPr bwMode="auto">
            <a:xfrm>
              <a:off x="1325653" y="2379829"/>
              <a:ext cx="138113" cy="139700"/>
            </a:xfrm>
            <a:custGeom>
              <a:avLst/>
              <a:gdLst>
                <a:gd name="T0" fmla="*/ 381 w 382"/>
                <a:gd name="T1" fmla="*/ 93 h 388"/>
                <a:gd name="T2" fmla="*/ 290 w 382"/>
                <a:gd name="T3" fmla="*/ 93 h 388"/>
                <a:gd name="T4" fmla="*/ 287 w 382"/>
                <a:gd name="T5" fmla="*/ 93 h 388"/>
                <a:gd name="T6" fmla="*/ 287 w 382"/>
                <a:gd name="T7" fmla="*/ 93 h 388"/>
                <a:gd name="T8" fmla="*/ 290 w 382"/>
                <a:gd name="T9" fmla="*/ 93 h 388"/>
                <a:gd name="T10" fmla="*/ 290 w 382"/>
                <a:gd name="T11" fmla="*/ 0 h 388"/>
                <a:gd name="T12" fmla="*/ 171 w 382"/>
                <a:gd name="T13" fmla="*/ 121 h 388"/>
                <a:gd name="T14" fmla="*/ 171 w 382"/>
                <a:gd name="T15" fmla="*/ 185 h 388"/>
                <a:gd name="T16" fmla="*/ 0 w 382"/>
                <a:gd name="T17" fmla="*/ 359 h 388"/>
                <a:gd name="T18" fmla="*/ 28 w 382"/>
                <a:gd name="T19" fmla="*/ 387 h 388"/>
                <a:gd name="T20" fmla="*/ 199 w 382"/>
                <a:gd name="T21" fmla="*/ 213 h 388"/>
                <a:gd name="T22" fmla="*/ 262 w 382"/>
                <a:gd name="T23" fmla="*/ 213 h 388"/>
                <a:gd name="T24" fmla="*/ 381 w 382"/>
                <a:gd name="T25" fmla="*/ 93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2" h="388">
                  <a:moveTo>
                    <a:pt x="381" y="93"/>
                  </a:moveTo>
                  <a:lnTo>
                    <a:pt x="290" y="93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90" y="93"/>
                  </a:lnTo>
                  <a:lnTo>
                    <a:pt x="290" y="0"/>
                  </a:lnTo>
                  <a:lnTo>
                    <a:pt x="171" y="121"/>
                  </a:lnTo>
                  <a:lnTo>
                    <a:pt x="171" y="185"/>
                  </a:lnTo>
                  <a:lnTo>
                    <a:pt x="0" y="359"/>
                  </a:lnTo>
                  <a:lnTo>
                    <a:pt x="28" y="387"/>
                  </a:lnTo>
                  <a:lnTo>
                    <a:pt x="199" y="213"/>
                  </a:lnTo>
                  <a:lnTo>
                    <a:pt x="262" y="213"/>
                  </a:lnTo>
                  <a:lnTo>
                    <a:pt x="381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1" name="Freeform 185"/>
            <p:cNvSpPr>
              <a:spLocks noChangeArrowheads="1"/>
            </p:cNvSpPr>
            <p:nvPr/>
          </p:nvSpPr>
          <p:spPr bwMode="auto">
            <a:xfrm>
              <a:off x="1308191" y="2495716"/>
              <a:ext cx="44450" cy="44450"/>
            </a:xfrm>
            <a:custGeom>
              <a:avLst/>
              <a:gdLst>
                <a:gd name="T0" fmla="*/ 63 w 123"/>
                <a:gd name="T1" fmla="*/ 0 h 122"/>
                <a:gd name="T2" fmla="*/ 63 w 123"/>
                <a:gd name="T3" fmla="*/ 0 h 122"/>
                <a:gd name="T4" fmla="*/ 0 w 123"/>
                <a:gd name="T5" fmla="*/ 60 h 122"/>
                <a:gd name="T6" fmla="*/ 63 w 123"/>
                <a:gd name="T7" fmla="*/ 121 h 122"/>
                <a:gd name="T8" fmla="*/ 122 w 123"/>
                <a:gd name="T9" fmla="*/ 60 h 122"/>
                <a:gd name="T10" fmla="*/ 63 w 123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3" h="122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0"/>
                  </a:cubicBezTo>
                  <a:cubicBezTo>
                    <a:pt x="0" y="96"/>
                    <a:pt x="28" y="121"/>
                    <a:pt x="63" y="121"/>
                  </a:cubicBezTo>
                  <a:cubicBezTo>
                    <a:pt x="94" y="121"/>
                    <a:pt x="122" y="96"/>
                    <a:pt x="122" y="60"/>
                  </a:cubicBezTo>
                  <a:cubicBezTo>
                    <a:pt x="122" y="28"/>
                    <a:pt x="94" y="0"/>
                    <a:pt x="6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02" name="Group 701"/>
          <p:cNvGrpSpPr/>
          <p:nvPr/>
        </p:nvGrpSpPr>
        <p:grpSpPr>
          <a:xfrm>
            <a:off x="7488867" y="2950583"/>
            <a:ext cx="384175" cy="293687"/>
            <a:chOff x="1071653" y="2959183"/>
            <a:chExt cx="384175" cy="293687"/>
          </a:xfrm>
        </p:grpSpPr>
        <p:sp>
          <p:nvSpPr>
            <p:cNvPr id="703" name="Freeform 186"/>
            <p:cNvSpPr>
              <a:spLocks noChangeArrowheads="1"/>
            </p:cNvSpPr>
            <p:nvPr/>
          </p:nvSpPr>
          <p:spPr bwMode="auto">
            <a:xfrm>
              <a:off x="1085941" y="2973470"/>
              <a:ext cx="234950" cy="155575"/>
            </a:xfrm>
            <a:custGeom>
              <a:avLst/>
              <a:gdLst>
                <a:gd name="T0" fmla="*/ 651 w 652"/>
                <a:gd name="T1" fmla="*/ 298 h 434"/>
                <a:gd name="T2" fmla="*/ 651 w 652"/>
                <a:gd name="T3" fmla="*/ 298 h 434"/>
                <a:gd name="T4" fmla="*/ 651 w 652"/>
                <a:gd name="T5" fmla="*/ 0 h 434"/>
                <a:gd name="T6" fmla="*/ 0 w 652"/>
                <a:gd name="T7" fmla="*/ 0 h 434"/>
                <a:gd name="T8" fmla="*/ 0 w 652"/>
                <a:gd name="T9" fmla="*/ 433 h 434"/>
                <a:gd name="T10" fmla="*/ 444 w 652"/>
                <a:gd name="T11" fmla="*/ 433 h 434"/>
                <a:gd name="T12" fmla="*/ 651 w 652"/>
                <a:gd name="T13" fmla="*/ 29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2" h="434">
                  <a:moveTo>
                    <a:pt x="651" y="298"/>
                  </a:moveTo>
                  <a:lnTo>
                    <a:pt x="651" y="298"/>
                  </a:lnTo>
                  <a:cubicBezTo>
                    <a:pt x="651" y="0"/>
                    <a:pt x="651" y="0"/>
                    <a:pt x="6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444" y="433"/>
                    <a:pt x="444" y="433"/>
                    <a:pt x="444" y="433"/>
                  </a:cubicBezTo>
                  <a:cubicBezTo>
                    <a:pt x="483" y="355"/>
                    <a:pt x="560" y="298"/>
                    <a:pt x="651" y="2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4" name="Freeform 187"/>
            <p:cNvSpPr>
              <a:spLocks noChangeArrowheads="1"/>
            </p:cNvSpPr>
            <p:nvPr/>
          </p:nvSpPr>
          <p:spPr bwMode="auto">
            <a:xfrm>
              <a:off x="1246278" y="3081420"/>
              <a:ext cx="74613" cy="49213"/>
            </a:xfrm>
            <a:custGeom>
              <a:avLst/>
              <a:gdLst>
                <a:gd name="T0" fmla="*/ 207 w 208"/>
                <a:gd name="T1" fmla="*/ 0 h 136"/>
                <a:gd name="T2" fmla="*/ 207 w 208"/>
                <a:gd name="T3" fmla="*/ 0 h 136"/>
                <a:gd name="T4" fmla="*/ 0 w 208"/>
                <a:gd name="T5" fmla="*/ 135 h 136"/>
                <a:gd name="T6" fmla="*/ 207 w 208"/>
                <a:gd name="T7" fmla="*/ 135 h 136"/>
                <a:gd name="T8" fmla="*/ 207 w 208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8" h="136">
                  <a:moveTo>
                    <a:pt x="207" y="0"/>
                  </a:moveTo>
                  <a:lnTo>
                    <a:pt x="207" y="0"/>
                  </a:lnTo>
                  <a:cubicBezTo>
                    <a:pt x="116" y="4"/>
                    <a:pt x="39" y="57"/>
                    <a:pt x="0" y="135"/>
                  </a:cubicBezTo>
                  <a:cubicBezTo>
                    <a:pt x="207" y="135"/>
                    <a:pt x="207" y="135"/>
                    <a:pt x="207" y="135"/>
                  </a:cubicBezTo>
                  <a:cubicBezTo>
                    <a:pt x="207" y="0"/>
                    <a:pt x="207" y="0"/>
                    <a:pt x="207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5" name="Freeform 188"/>
            <p:cNvSpPr>
              <a:spLocks noChangeArrowheads="1"/>
            </p:cNvSpPr>
            <p:nvPr/>
          </p:nvSpPr>
          <p:spPr bwMode="auto">
            <a:xfrm>
              <a:off x="1203416" y="2973470"/>
              <a:ext cx="117475" cy="155575"/>
            </a:xfrm>
            <a:custGeom>
              <a:avLst/>
              <a:gdLst>
                <a:gd name="T0" fmla="*/ 326 w 327"/>
                <a:gd name="T1" fmla="*/ 0 h 434"/>
                <a:gd name="T2" fmla="*/ 326 w 327"/>
                <a:gd name="T3" fmla="*/ 0 h 434"/>
                <a:gd name="T4" fmla="*/ 0 w 327"/>
                <a:gd name="T5" fmla="*/ 0 h 434"/>
                <a:gd name="T6" fmla="*/ 0 w 327"/>
                <a:gd name="T7" fmla="*/ 433 h 434"/>
                <a:gd name="T8" fmla="*/ 119 w 327"/>
                <a:gd name="T9" fmla="*/ 433 h 434"/>
                <a:gd name="T10" fmla="*/ 326 w 327"/>
                <a:gd name="T11" fmla="*/ 298 h 434"/>
                <a:gd name="T12" fmla="*/ 326 w 327"/>
                <a:gd name="T13" fmla="*/ 0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7" h="434">
                  <a:moveTo>
                    <a:pt x="326" y="0"/>
                  </a:moveTo>
                  <a:lnTo>
                    <a:pt x="326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119" y="433"/>
                    <a:pt x="119" y="433"/>
                    <a:pt x="119" y="433"/>
                  </a:cubicBezTo>
                  <a:cubicBezTo>
                    <a:pt x="158" y="355"/>
                    <a:pt x="235" y="302"/>
                    <a:pt x="326" y="298"/>
                  </a:cubicBezTo>
                  <a:cubicBezTo>
                    <a:pt x="326" y="0"/>
                    <a:pt x="326" y="0"/>
                    <a:pt x="32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6" name="Freeform 189"/>
            <p:cNvSpPr>
              <a:spLocks noChangeArrowheads="1"/>
            </p:cNvSpPr>
            <p:nvPr/>
          </p:nvSpPr>
          <p:spPr bwMode="auto">
            <a:xfrm>
              <a:off x="1174841" y="3013158"/>
              <a:ext cx="66675" cy="77787"/>
            </a:xfrm>
            <a:custGeom>
              <a:avLst/>
              <a:gdLst>
                <a:gd name="T0" fmla="*/ 185 w 186"/>
                <a:gd name="T1" fmla="*/ 107 h 218"/>
                <a:gd name="T2" fmla="*/ 0 w 186"/>
                <a:gd name="T3" fmla="*/ 217 h 218"/>
                <a:gd name="T4" fmla="*/ 0 w 186"/>
                <a:gd name="T5" fmla="*/ 0 h 218"/>
                <a:gd name="T6" fmla="*/ 185 w 186"/>
                <a:gd name="T7" fmla="*/ 10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18">
                  <a:moveTo>
                    <a:pt x="185" y="107"/>
                  </a:moveTo>
                  <a:lnTo>
                    <a:pt x="0" y="217"/>
                  </a:lnTo>
                  <a:lnTo>
                    <a:pt x="0" y="0"/>
                  </a:lnTo>
                  <a:lnTo>
                    <a:pt x="185" y="10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7" name="Freeform 190"/>
            <p:cNvSpPr>
              <a:spLocks noChangeArrowheads="1"/>
            </p:cNvSpPr>
            <p:nvPr/>
          </p:nvSpPr>
          <p:spPr bwMode="auto">
            <a:xfrm>
              <a:off x="1071653" y="2959183"/>
              <a:ext cx="265113" cy="185737"/>
            </a:xfrm>
            <a:custGeom>
              <a:avLst/>
              <a:gdLst>
                <a:gd name="T0" fmla="*/ 735 w 736"/>
                <a:gd name="T1" fmla="*/ 515 h 516"/>
                <a:gd name="T2" fmla="*/ 0 w 736"/>
                <a:gd name="T3" fmla="*/ 515 h 516"/>
                <a:gd name="T4" fmla="*/ 0 w 736"/>
                <a:gd name="T5" fmla="*/ 0 h 516"/>
                <a:gd name="T6" fmla="*/ 735 w 736"/>
                <a:gd name="T7" fmla="*/ 0 h 516"/>
                <a:gd name="T8" fmla="*/ 735 w 736"/>
                <a:gd name="T9" fmla="*/ 515 h 516"/>
                <a:gd name="T10" fmla="*/ 42 w 736"/>
                <a:gd name="T11" fmla="*/ 472 h 516"/>
                <a:gd name="T12" fmla="*/ 693 w 736"/>
                <a:gd name="T13" fmla="*/ 472 h 516"/>
                <a:gd name="T14" fmla="*/ 693 w 736"/>
                <a:gd name="T15" fmla="*/ 39 h 516"/>
                <a:gd name="T16" fmla="*/ 42 w 736"/>
                <a:gd name="T17" fmla="*/ 39 h 516"/>
                <a:gd name="T18" fmla="*/ 42 w 736"/>
                <a:gd name="T19" fmla="*/ 47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6" h="516">
                  <a:moveTo>
                    <a:pt x="735" y="515"/>
                  </a:moveTo>
                  <a:lnTo>
                    <a:pt x="0" y="515"/>
                  </a:lnTo>
                  <a:lnTo>
                    <a:pt x="0" y="0"/>
                  </a:lnTo>
                  <a:lnTo>
                    <a:pt x="735" y="0"/>
                  </a:lnTo>
                  <a:lnTo>
                    <a:pt x="735" y="515"/>
                  </a:lnTo>
                  <a:close/>
                  <a:moveTo>
                    <a:pt x="42" y="472"/>
                  </a:moveTo>
                  <a:lnTo>
                    <a:pt x="693" y="472"/>
                  </a:lnTo>
                  <a:lnTo>
                    <a:pt x="693" y="39"/>
                  </a:lnTo>
                  <a:lnTo>
                    <a:pt x="42" y="39"/>
                  </a:lnTo>
                  <a:lnTo>
                    <a:pt x="42" y="47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8" name="Freeform 191"/>
            <p:cNvSpPr>
              <a:spLocks noChangeArrowheads="1"/>
            </p:cNvSpPr>
            <p:nvPr/>
          </p:nvSpPr>
          <p:spPr bwMode="auto">
            <a:xfrm>
              <a:off x="1236753" y="3157620"/>
              <a:ext cx="85725" cy="95250"/>
            </a:xfrm>
            <a:custGeom>
              <a:avLst/>
              <a:gdLst>
                <a:gd name="T0" fmla="*/ 0 w 239"/>
                <a:gd name="T1" fmla="*/ 25 h 264"/>
                <a:gd name="T2" fmla="*/ 0 w 239"/>
                <a:gd name="T3" fmla="*/ 25 h 264"/>
                <a:gd name="T4" fmla="*/ 3 w 239"/>
                <a:gd name="T5" fmla="*/ 0 h 264"/>
                <a:gd name="T6" fmla="*/ 0 w 239"/>
                <a:gd name="T7" fmla="*/ 25 h 264"/>
                <a:gd name="T8" fmla="*/ 238 w 239"/>
                <a:gd name="T9" fmla="*/ 263 h 264"/>
                <a:gd name="T10" fmla="*/ 0 w 239"/>
                <a:gd name="T11" fmla="*/ 25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" h="264">
                  <a:moveTo>
                    <a:pt x="0" y="25"/>
                  </a:moveTo>
                  <a:lnTo>
                    <a:pt x="0" y="25"/>
                  </a:lnTo>
                  <a:cubicBezTo>
                    <a:pt x="0" y="18"/>
                    <a:pt x="3" y="11"/>
                    <a:pt x="3" y="0"/>
                  </a:cubicBezTo>
                  <a:cubicBezTo>
                    <a:pt x="3" y="7"/>
                    <a:pt x="0" y="18"/>
                    <a:pt x="0" y="25"/>
                  </a:cubicBezTo>
                  <a:cubicBezTo>
                    <a:pt x="0" y="157"/>
                    <a:pt x="108" y="263"/>
                    <a:pt x="238" y="263"/>
                  </a:cubicBezTo>
                  <a:cubicBezTo>
                    <a:pt x="108" y="263"/>
                    <a:pt x="0" y="15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9" name="Freeform 192"/>
            <p:cNvSpPr>
              <a:spLocks noChangeArrowheads="1"/>
            </p:cNvSpPr>
            <p:nvPr/>
          </p:nvSpPr>
          <p:spPr bwMode="auto">
            <a:xfrm>
              <a:off x="1252628" y="3090945"/>
              <a:ext cx="139700" cy="147638"/>
            </a:xfrm>
            <a:custGeom>
              <a:avLst/>
              <a:gdLst>
                <a:gd name="T0" fmla="*/ 0 w 389"/>
                <a:gd name="T1" fmla="*/ 209 h 409"/>
                <a:gd name="T2" fmla="*/ 0 w 389"/>
                <a:gd name="T3" fmla="*/ 209 h 409"/>
                <a:gd name="T4" fmla="*/ 196 w 389"/>
                <a:gd name="T5" fmla="*/ 408 h 409"/>
                <a:gd name="T6" fmla="*/ 388 w 389"/>
                <a:gd name="T7" fmla="*/ 209 h 409"/>
                <a:gd name="T8" fmla="*/ 329 w 389"/>
                <a:gd name="T9" fmla="*/ 67 h 409"/>
                <a:gd name="T10" fmla="*/ 357 w 389"/>
                <a:gd name="T11" fmla="*/ 35 h 409"/>
                <a:gd name="T12" fmla="*/ 308 w 389"/>
                <a:gd name="T13" fmla="*/ 0 h 409"/>
                <a:gd name="T14" fmla="*/ 276 w 389"/>
                <a:gd name="T15" fmla="*/ 32 h 409"/>
                <a:gd name="T16" fmla="*/ 196 w 389"/>
                <a:gd name="T17" fmla="*/ 10 h 409"/>
                <a:gd name="T18" fmla="*/ 0 w 389"/>
                <a:gd name="T19" fmla="*/ 2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9" h="409">
                  <a:moveTo>
                    <a:pt x="0" y="209"/>
                  </a:moveTo>
                  <a:lnTo>
                    <a:pt x="0" y="209"/>
                  </a:lnTo>
                  <a:cubicBezTo>
                    <a:pt x="0" y="319"/>
                    <a:pt x="87" y="408"/>
                    <a:pt x="196" y="408"/>
                  </a:cubicBezTo>
                  <a:cubicBezTo>
                    <a:pt x="301" y="408"/>
                    <a:pt x="388" y="319"/>
                    <a:pt x="388" y="209"/>
                  </a:cubicBezTo>
                  <a:cubicBezTo>
                    <a:pt x="388" y="152"/>
                    <a:pt x="367" y="103"/>
                    <a:pt x="329" y="67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5" y="10"/>
                    <a:pt x="308" y="0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9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0" name="Freeform 193"/>
            <p:cNvSpPr>
              <a:spLocks noChangeArrowheads="1"/>
            </p:cNvSpPr>
            <p:nvPr/>
          </p:nvSpPr>
          <p:spPr bwMode="auto">
            <a:xfrm>
              <a:off x="1268503" y="3113170"/>
              <a:ext cx="107950" cy="107950"/>
            </a:xfrm>
            <a:custGeom>
              <a:avLst/>
              <a:gdLst>
                <a:gd name="T0" fmla="*/ 249 w 299"/>
                <a:gd name="T1" fmla="*/ 39 h 299"/>
                <a:gd name="T2" fmla="*/ 249 w 299"/>
                <a:gd name="T3" fmla="*/ 39 h 299"/>
                <a:gd name="T4" fmla="*/ 221 w 299"/>
                <a:gd name="T5" fmla="*/ 68 h 299"/>
                <a:gd name="T6" fmla="*/ 256 w 299"/>
                <a:gd name="T7" fmla="*/ 149 h 299"/>
                <a:gd name="T8" fmla="*/ 151 w 299"/>
                <a:gd name="T9" fmla="*/ 259 h 299"/>
                <a:gd name="T10" fmla="*/ 42 w 299"/>
                <a:gd name="T11" fmla="*/ 149 h 299"/>
                <a:gd name="T12" fmla="*/ 151 w 299"/>
                <a:gd name="T13" fmla="*/ 39 h 299"/>
                <a:gd name="T14" fmla="*/ 161 w 299"/>
                <a:gd name="T15" fmla="*/ 43 h 299"/>
                <a:gd name="T16" fmla="*/ 196 w 299"/>
                <a:gd name="T17" fmla="*/ 7 h 299"/>
                <a:gd name="T18" fmla="*/ 151 w 299"/>
                <a:gd name="T19" fmla="*/ 0 h 299"/>
                <a:gd name="T20" fmla="*/ 0 w 299"/>
                <a:gd name="T21" fmla="*/ 149 h 299"/>
                <a:gd name="T22" fmla="*/ 151 w 299"/>
                <a:gd name="T23" fmla="*/ 298 h 299"/>
                <a:gd name="T24" fmla="*/ 298 w 299"/>
                <a:gd name="T25" fmla="*/ 149 h 299"/>
                <a:gd name="T26" fmla="*/ 249 w 299"/>
                <a:gd name="T27" fmla="*/ 3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9">
                  <a:moveTo>
                    <a:pt x="249" y="39"/>
                  </a:moveTo>
                  <a:lnTo>
                    <a:pt x="249" y="39"/>
                  </a:lnTo>
                  <a:cubicBezTo>
                    <a:pt x="221" y="68"/>
                    <a:pt x="221" y="68"/>
                    <a:pt x="221" y="68"/>
                  </a:cubicBezTo>
                  <a:cubicBezTo>
                    <a:pt x="242" y="89"/>
                    <a:pt x="256" y="117"/>
                    <a:pt x="256" y="149"/>
                  </a:cubicBezTo>
                  <a:cubicBezTo>
                    <a:pt x="256" y="210"/>
                    <a:pt x="210" y="259"/>
                    <a:pt x="151" y="259"/>
                  </a:cubicBezTo>
                  <a:cubicBezTo>
                    <a:pt x="91" y="259"/>
                    <a:pt x="42" y="210"/>
                    <a:pt x="42" y="149"/>
                  </a:cubicBezTo>
                  <a:cubicBezTo>
                    <a:pt x="42" y="89"/>
                    <a:pt x="91" y="39"/>
                    <a:pt x="151" y="39"/>
                  </a:cubicBezTo>
                  <a:cubicBezTo>
                    <a:pt x="154" y="39"/>
                    <a:pt x="158" y="43"/>
                    <a:pt x="161" y="43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2" y="4"/>
                    <a:pt x="165" y="0"/>
                    <a:pt x="151" y="0"/>
                  </a:cubicBezTo>
                  <a:cubicBezTo>
                    <a:pt x="67" y="0"/>
                    <a:pt x="0" y="68"/>
                    <a:pt x="0" y="149"/>
                  </a:cubicBezTo>
                  <a:cubicBezTo>
                    <a:pt x="0" y="231"/>
                    <a:pt x="67" y="298"/>
                    <a:pt x="151" y="298"/>
                  </a:cubicBezTo>
                  <a:cubicBezTo>
                    <a:pt x="231" y="298"/>
                    <a:pt x="298" y="231"/>
                    <a:pt x="298" y="149"/>
                  </a:cubicBezTo>
                  <a:cubicBezTo>
                    <a:pt x="298" y="107"/>
                    <a:pt x="280" y="68"/>
                    <a:pt x="249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1" name="Freeform 194"/>
            <p:cNvSpPr>
              <a:spLocks noChangeArrowheads="1"/>
            </p:cNvSpPr>
            <p:nvPr/>
          </p:nvSpPr>
          <p:spPr bwMode="auto">
            <a:xfrm>
              <a:off x="1236753" y="3081420"/>
              <a:ext cx="169863" cy="171450"/>
            </a:xfrm>
            <a:custGeom>
              <a:avLst/>
              <a:gdLst>
                <a:gd name="T0" fmla="*/ 399 w 473"/>
                <a:gd name="T1" fmla="*/ 64 h 477"/>
                <a:gd name="T2" fmla="*/ 399 w 473"/>
                <a:gd name="T3" fmla="*/ 64 h 477"/>
                <a:gd name="T4" fmla="*/ 371 w 473"/>
                <a:gd name="T5" fmla="*/ 96 h 477"/>
                <a:gd name="T6" fmla="*/ 430 w 473"/>
                <a:gd name="T7" fmla="*/ 238 h 477"/>
                <a:gd name="T8" fmla="*/ 238 w 473"/>
                <a:gd name="T9" fmla="*/ 437 h 477"/>
                <a:gd name="T10" fmla="*/ 42 w 473"/>
                <a:gd name="T11" fmla="*/ 238 h 477"/>
                <a:gd name="T12" fmla="*/ 238 w 473"/>
                <a:gd name="T13" fmla="*/ 39 h 477"/>
                <a:gd name="T14" fmla="*/ 318 w 473"/>
                <a:gd name="T15" fmla="*/ 61 h 477"/>
                <a:gd name="T16" fmla="*/ 350 w 473"/>
                <a:gd name="T17" fmla="*/ 29 h 477"/>
                <a:gd name="T18" fmla="*/ 238 w 473"/>
                <a:gd name="T19" fmla="*/ 0 h 477"/>
                <a:gd name="T20" fmla="*/ 0 w 473"/>
                <a:gd name="T21" fmla="*/ 238 h 477"/>
                <a:gd name="T22" fmla="*/ 238 w 473"/>
                <a:gd name="T23" fmla="*/ 476 h 477"/>
                <a:gd name="T24" fmla="*/ 472 w 473"/>
                <a:gd name="T25" fmla="*/ 238 h 477"/>
                <a:gd name="T26" fmla="*/ 399 w 473"/>
                <a:gd name="T27" fmla="*/ 64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3" h="477">
                  <a:moveTo>
                    <a:pt x="399" y="64"/>
                  </a:moveTo>
                  <a:lnTo>
                    <a:pt x="399" y="64"/>
                  </a:lnTo>
                  <a:cubicBezTo>
                    <a:pt x="371" y="96"/>
                    <a:pt x="371" y="96"/>
                    <a:pt x="371" y="96"/>
                  </a:cubicBezTo>
                  <a:cubicBezTo>
                    <a:pt x="409" y="132"/>
                    <a:pt x="430" y="181"/>
                    <a:pt x="430" y="238"/>
                  </a:cubicBezTo>
                  <a:cubicBezTo>
                    <a:pt x="430" y="348"/>
                    <a:pt x="343" y="437"/>
                    <a:pt x="238" y="437"/>
                  </a:cubicBezTo>
                  <a:cubicBezTo>
                    <a:pt x="129" y="437"/>
                    <a:pt x="42" y="348"/>
                    <a:pt x="42" y="238"/>
                  </a:cubicBezTo>
                  <a:cubicBezTo>
                    <a:pt x="42" y="128"/>
                    <a:pt x="129" y="39"/>
                    <a:pt x="238" y="39"/>
                  </a:cubicBezTo>
                  <a:cubicBezTo>
                    <a:pt x="266" y="39"/>
                    <a:pt x="294" y="46"/>
                    <a:pt x="318" y="61"/>
                  </a:cubicBezTo>
                  <a:cubicBezTo>
                    <a:pt x="350" y="29"/>
                    <a:pt x="350" y="29"/>
                    <a:pt x="350" y="29"/>
                  </a:cubicBezTo>
                  <a:cubicBezTo>
                    <a:pt x="315" y="11"/>
                    <a:pt x="276" y="0"/>
                    <a:pt x="238" y="0"/>
                  </a:cubicBezTo>
                  <a:cubicBezTo>
                    <a:pt x="108" y="0"/>
                    <a:pt x="0" y="107"/>
                    <a:pt x="0" y="238"/>
                  </a:cubicBezTo>
                  <a:cubicBezTo>
                    <a:pt x="0" y="370"/>
                    <a:pt x="108" y="476"/>
                    <a:pt x="238" y="476"/>
                  </a:cubicBezTo>
                  <a:cubicBezTo>
                    <a:pt x="367" y="476"/>
                    <a:pt x="472" y="370"/>
                    <a:pt x="472" y="238"/>
                  </a:cubicBezTo>
                  <a:cubicBezTo>
                    <a:pt x="472" y="171"/>
                    <a:pt x="444" y="110"/>
                    <a:pt x="399" y="6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2" name="Freeform 195"/>
            <p:cNvSpPr>
              <a:spLocks noChangeArrowheads="1"/>
            </p:cNvSpPr>
            <p:nvPr/>
          </p:nvSpPr>
          <p:spPr bwMode="auto">
            <a:xfrm>
              <a:off x="1317716" y="3030620"/>
              <a:ext cx="138112" cy="139700"/>
            </a:xfrm>
            <a:custGeom>
              <a:avLst/>
              <a:gdLst>
                <a:gd name="T0" fmla="*/ 381 w 382"/>
                <a:gd name="T1" fmla="*/ 93 h 388"/>
                <a:gd name="T2" fmla="*/ 290 w 382"/>
                <a:gd name="T3" fmla="*/ 93 h 388"/>
                <a:gd name="T4" fmla="*/ 287 w 382"/>
                <a:gd name="T5" fmla="*/ 93 h 388"/>
                <a:gd name="T6" fmla="*/ 287 w 382"/>
                <a:gd name="T7" fmla="*/ 93 h 388"/>
                <a:gd name="T8" fmla="*/ 290 w 382"/>
                <a:gd name="T9" fmla="*/ 93 h 388"/>
                <a:gd name="T10" fmla="*/ 290 w 382"/>
                <a:gd name="T11" fmla="*/ 0 h 388"/>
                <a:gd name="T12" fmla="*/ 171 w 382"/>
                <a:gd name="T13" fmla="*/ 121 h 388"/>
                <a:gd name="T14" fmla="*/ 171 w 382"/>
                <a:gd name="T15" fmla="*/ 185 h 388"/>
                <a:gd name="T16" fmla="*/ 0 w 382"/>
                <a:gd name="T17" fmla="*/ 359 h 388"/>
                <a:gd name="T18" fmla="*/ 28 w 382"/>
                <a:gd name="T19" fmla="*/ 387 h 388"/>
                <a:gd name="T20" fmla="*/ 199 w 382"/>
                <a:gd name="T21" fmla="*/ 213 h 388"/>
                <a:gd name="T22" fmla="*/ 262 w 382"/>
                <a:gd name="T23" fmla="*/ 213 h 388"/>
                <a:gd name="T24" fmla="*/ 381 w 382"/>
                <a:gd name="T25" fmla="*/ 93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2" h="388">
                  <a:moveTo>
                    <a:pt x="381" y="93"/>
                  </a:moveTo>
                  <a:lnTo>
                    <a:pt x="290" y="93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90" y="93"/>
                  </a:lnTo>
                  <a:lnTo>
                    <a:pt x="290" y="0"/>
                  </a:lnTo>
                  <a:lnTo>
                    <a:pt x="171" y="121"/>
                  </a:lnTo>
                  <a:lnTo>
                    <a:pt x="171" y="185"/>
                  </a:lnTo>
                  <a:lnTo>
                    <a:pt x="0" y="359"/>
                  </a:lnTo>
                  <a:lnTo>
                    <a:pt x="28" y="387"/>
                  </a:lnTo>
                  <a:lnTo>
                    <a:pt x="199" y="213"/>
                  </a:lnTo>
                  <a:lnTo>
                    <a:pt x="262" y="213"/>
                  </a:lnTo>
                  <a:lnTo>
                    <a:pt x="381" y="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3" name="Freeform 196"/>
            <p:cNvSpPr>
              <a:spLocks noChangeArrowheads="1"/>
            </p:cNvSpPr>
            <p:nvPr/>
          </p:nvSpPr>
          <p:spPr bwMode="auto">
            <a:xfrm>
              <a:off x="1300253" y="3144920"/>
              <a:ext cx="44450" cy="44450"/>
            </a:xfrm>
            <a:custGeom>
              <a:avLst/>
              <a:gdLst>
                <a:gd name="T0" fmla="*/ 63 w 123"/>
                <a:gd name="T1" fmla="*/ 0 h 122"/>
                <a:gd name="T2" fmla="*/ 63 w 123"/>
                <a:gd name="T3" fmla="*/ 0 h 122"/>
                <a:gd name="T4" fmla="*/ 0 w 123"/>
                <a:gd name="T5" fmla="*/ 60 h 122"/>
                <a:gd name="T6" fmla="*/ 63 w 123"/>
                <a:gd name="T7" fmla="*/ 121 h 122"/>
                <a:gd name="T8" fmla="*/ 122 w 123"/>
                <a:gd name="T9" fmla="*/ 60 h 122"/>
                <a:gd name="T10" fmla="*/ 63 w 123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3" h="122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0"/>
                  </a:cubicBezTo>
                  <a:cubicBezTo>
                    <a:pt x="0" y="96"/>
                    <a:pt x="28" y="121"/>
                    <a:pt x="63" y="121"/>
                  </a:cubicBezTo>
                  <a:cubicBezTo>
                    <a:pt x="94" y="121"/>
                    <a:pt x="122" y="96"/>
                    <a:pt x="122" y="60"/>
                  </a:cubicBezTo>
                  <a:cubicBezTo>
                    <a:pt x="122" y="28"/>
                    <a:pt x="94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14" name="Group 713"/>
          <p:cNvGrpSpPr/>
          <p:nvPr/>
        </p:nvGrpSpPr>
        <p:grpSpPr>
          <a:xfrm>
            <a:off x="7488867" y="3549122"/>
            <a:ext cx="384175" cy="292100"/>
            <a:chOff x="1071653" y="3576449"/>
            <a:chExt cx="384175" cy="292100"/>
          </a:xfrm>
        </p:grpSpPr>
        <p:sp>
          <p:nvSpPr>
            <p:cNvPr id="715" name="Freeform 197"/>
            <p:cNvSpPr>
              <a:spLocks noChangeArrowheads="1"/>
            </p:cNvSpPr>
            <p:nvPr/>
          </p:nvSpPr>
          <p:spPr bwMode="auto">
            <a:xfrm>
              <a:off x="1085941" y="3589149"/>
              <a:ext cx="234950" cy="155575"/>
            </a:xfrm>
            <a:custGeom>
              <a:avLst/>
              <a:gdLst>
                <a:gd name="T0" fmla="*/ 651 w 652"/>
                <a:gd name="T1" fmla="*/ 298 h 434"/>
                <a:gd name="T2" fmla="*/ 651 w 652"/>
                <a:gd name="T3" fmla="*/ 298 h 434"/>
                <a:gd name="T4" fmla="*/ 651 w 652"/>
                <a:gd name="T5" fmla="*/ 0 h 434"/>
                <a:gd name="T6" fmla="*/ 0 w 652"/>
                <a:gd name="T7" fmla="*/ 0 h 434"/>
                <a:gd name="T8" fmla="*/ 0 w 652"/>
                <a:gd name="T9" fmla="*/ 433 h 434"/>
                <a:gd name="T10" fmla="*/ 444 w 652"/>
                <a:gd name="T11" fmla="*/ 433 h 434"/>
                <a:gd name="T12" fmla="*/ 651 w 652"/>
                <a:gd name="T13" fmla="*/ 298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2" h="434">
                  <a:moveTo>
                    <a:pt x="651" y="298"/>
                  </a:moveTo>
                  <a:lnTo>
                    <a:pt x="651" y="298"/>
                  </a:lnTo>
                  <a:cubicBezTo>
                    <a:pt x="651" y="0"/>
                    <a:pt x="651" y="0"/>
                    <a:pt x="65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444" y="433"/>
                    <a:pt x="444" y="433"/>
                    <a:pt x="444" y="433"/>
                  </a:cubicBezTo>
                  <a:cubicBezTo>
                    <a:pt x="483" y="355"/>
                    <a:pt x="560" y="298"/>
                    <a:pt x="651" y="29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6" name="Freeform 198"/>
            <p:cNvSpPr>
              <a:spLocks noChangeArrowheads="1"/>
            </p:cNvSpPr>
            <p:nvPr/>
          </p:nvSpPr>
          <p:spPr bwMode="auto">
            <a:xfrm>
              <a:off x="1246278" y="3697099"/>
              <a:ext cx="74613" cy="49212"/>
            </a:xfrm>
            <a:custGeom>
              <a:avLst/>
              <a:gdLst>
                <a:gd name="T0" fmla="*/ 207 w 208"/>
                <a:gd name="T1" fmla="*/ 0 h 136"/>
                <a:gd name="T2" fmla="*/ 207 w 208"/>
                <a:gd name="T3" fmla="*/ 0 h 136"/>
                <a:gd name="T4" fmla="*/ 0 w 208"/>
                <a:gd name="T5" fmla="*/ 135 h 136"/>
                <a:gd name="T6" fmla="*/ 207 w 208"/>
                <a:gd name="T7" fmla="*/ 135 h 136"/>
                <a:gd name="T8" fmla="*/ 207 w 208"/>
                <a:gd name="T9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8" h="136">
                  <a:moveTo>
                    <a:pt x="207" y="0"/>
                  </a:moveTo>
                  <a:lnTo>
                    <a:pt x="207" y="0"/>
                  </a:lnTo>
                  <a:cubicBezTo>
                    <a:pt x="116" y="4"/>
                    <a:pt x="39" y="57"/>
                    <a:pt x="0" y="135"/>
                  </a:cubicBezTo>
                  <a:cubicBezTo>
                    <a:pt x="207" y="135"/>
                    <a:pt x="207" y="135"/>
                    <a:pt x="207" y="135"/>
                  </a:cubicBezTo>
                  <a:cubicBezTo>
                    <a:pt x="207" y="0"/>
                    <a:pt x="207" y="0"/>
                    <a:pt x="20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7" name="Freeform 199"/>
            <p:cNvSpPr>
              <a:spLocks noChangeArrowheads="1"/>
            </p:cNvSpPr>
            <p:nvPr/>
          </p:nvSpPr>
          <p:spPr bwMode="auto">
            <a:xfrm>
              <a:off x="1203416" y="3589149"/>
              <a:ext cx="117475" cy="155575"/>
            </a:xfrm>
            <a:custGeom>
              <a:avLst/>
              <a:gdLst>
                <a:gd name="T0" fmla="*/ 326 w 327"/>
                <a:gd name="T1" fmla="*/ 0 h 434"/>
                <a:gd name="T2" fmla="*/ 326 w 327"/>
                <a:gd name="T3" fmla="*/ 0 h 434"/>
                <a:gd name="T4" fmla="*/ 0 w 327"/>
                <a:gd name="T5" fmla="*/ 0 h 434"/>
                <a:gd name="T6" fmla="*/ 0 w 327"/>
                <a:gd name="T7" fmla="*/ 433 h 434"/>
                <a:gd name="T8" fmla="*/ 119 w 327"/>
                <a:gd name="T9" fmla="*/ 433 h 434"/>
                <a:gd name="T10" fmla="*/ 326 w 327"/>
                <a:gd name="T11" fmla="*/ 298 h 434"/>
                <a:gd name="T12" fmla="*/ 326 w 327"/>
                <a:gd name="T13" fmla="*/ 0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7" h="434">
                  <a:moveTo>
                    <a:pt x="326" y="0"/>
                  </a:moveTo>
                  <a:lnTo>
                    <a:pt x="326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119" y="433"/>
                    <a:pt x="119" y="433"/>
                    <a:pt x="119" y="433"/>
                  </a:cubicBezTo>
                  <a:cubicBezTo>
                    <a:pt x="158" y="355"/>
                    <a:pt x="235" y="302"/>
                    <a:pt x="326" y="298"/>
                  </a:cubicBezTo>
                  <a:cubicBezTo>
                    <a:pt x="326" y="0"/>
                    <a:pt x="326" y="0"/>
                    <a:pt x="326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8" name="Freeform 200"/>
            <p:cNvSpPr>
              <a:spLocks noChangeArrowheads="1"/>
            </p:cNvSpPr>
            <p:nvPr/>
          </p:nvSpPr>
          <p:spPr bwMode="auto">
            <a:xfrm>
              <a:off x="1174841" y="3628836"/>
              <a:ext cx="66675" cy="77788"/>
            </a:xfrm>
            <a:custGeom>
              <a:avLst/>
              <a:gdLst>
                <a:gd name="T0" fmla="*/ 185 w 186"/>
                <a:gd name="T1" fmla="*/ 107 h 218"/>
                <a:gd name="T2" fmla="*/ 0 w 186"/>
                <a:gd name="T3" fmla="*/ 217 h 218"/>
                <a:gd name="T4" fmla="*/ 0 w 186"/>
                <a:gd name="T5" fmla="*/ 0 h 218"/>
                <a:gd name="T6" fmla="*/ 185 w 186"/>
                <a:gd name="T7" fmla="*/ 10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6" h="218">
                  <a:moveTo>
                    <a:pt x="185" y="107"/>
                  </a:moveTo>
                  <a:lnTo>
                    <a:pt x="0" y="217"/>
                  </a:lnTo>
                  <a:lnTo>
                    <a:pt x="0" y="0"/>
                  </a:lnTo>
                  <a:lnTo>
                    <a:pt x="185" y="10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19" name="Freeform 201"/>
            <p:cNvSpPr>
              <a:spLocks noChangeArrowheads="1"/>
            </p:cNvSpPr>
            <p:nvPr/>
          </p:nvSpPr>
          <p:spPr bwMode="auto">
            <a:xfrm>
              <a:off x="1071653" y="3576449"/>
              <a:ext cx="265113" cy="185737"/>
            </a:xfrm>
            <a:custGeom>
              <a:avLst/>
              <a:gdLst>
                <a:gd name="T0" fmla="*/ 735 w 736"/>
                <a:gd name="T1" fmla="*/ 515 h 516"/>
                <a:gd name="T2" fmla="*/ 0 w 736"/>
                <a:gd name="T3" fmla="*/ 515 h 516"/>
                <a:gd name="T4" fmla="*/ 0 w 736"/>
                <a:gd name="T5" fmla="*/ 0 h 516"/>
                <a:gd name="T6" fmla="*/ 735 w 736"/>
                <a:gd name="T7" fmla="*/ 0 h 516"/>
                <a:gd name="T8" fmla="*/ 735 w 736"/>
                <a:gd name="T9" fmla="*/ 515 h 516"/>
                <a:gd name="T10" fmla="*/ 42 w 736"/>
                <a:gd name="T11" fmla="*/ 472 h 516"/>
                <a:gd name="T12" fmla="*/ 693 w 736"/>
                <a:gd name="T13" fmla="*/ 472 h 516"/>
                <a:gd name="T14" fmla="*/ 693 w 736"/>
                <a:gd name="T15" fmla="*/ 39 h 516"/>
                <a:gd name="T16" fmla="*/ 42 w 736"/>
                <a:gd name="T17" fmla="*/ 39 h 516"/>
                <a:gd name="T18" fmla="*/ 42 w 736"/>
                <a:gd name="T19" fmla="*/ 47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6" h="516">
                  <a:moveTo>
                    <a:pt x="735" y="515"/>
                  </a:moveTo>
                  <a:lnTo>
                    <a:pt x="0" y="515"/>
                  </a:lnTo>
                  <a:lnTo>
                    <a:pt x="0" y="0"/>
                  </a:lnTo>
                  <a:lnTo>
                    <a:pt x="735" y="0"/>
                  </a:lnTo>
                  <a:lnTo>
                    <a:pt x="735" y="515"/>
                  </a:lnTo>
                  <a:close/>
                  <a:moveTo>
                    <a:pt x="42" y="472"/>
                  </a:moveTo>
                  <a:lnTo>
                    <a:pt x="693" y="472"/>
                  </a:lnTo>
                  <a:lnTo>
                    <a:pt x="693" y="39"/>
                  </a:lnTo>
                  <a:lnTo>
                    <a:pt x="42" y="39"/>
                  </a:lnTo>
                  <a:lnTo>
                    <a:pt x="42" y="47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0" name="Freeform 202"/>
            <p:cNvSpPr>
              <a:spLocks noChangeArrowheads="1"/>
            </p:cNvSpPr>
            <p:nvPr/>
          </p:nvSpPr>
          <p:spPr bwMode="auto">
            <a:xfrm>
              <a:off x="1236753" y="3773299"/>
              <a:ext cx="85725" cy="95250"/>
            </a:xfrm>
            <a:custGeom>
              <a:avLst/>
              <a:gdLst>
                <a:gd name="T0" fmla="*/ 0 w 239"/>
                <a:gd name="T1" fmla="*/ 25 h 264"/>
                <a:gd name="T2" fmla="*/ 0 w 239"/>
                <a:gd name="T3" fmla="*/ 25 h 264"/>
                <a:gd name="T4" fmla="*/ 3 w 239"/>
                <a:gd name="T5" fmla="*/ 0 h 264"/>
                <a:gd name="T6" fmla="*/ 0 w 239"/>
                <a:gd name="T7" fmla="*/ 25 h 264"/>
                <a:gd name="T8" fmla="*/ 238 w 239"/>
                <a:gd name="T9" fmla="*/ 263 h 264"/>
                <a:gd name="T10" fmla="*/ 0 w 239"/>
                <a:gd name="T11" fmla="*/ 25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9" h="264">
                  <a:moveTo>
                    <a:pt x="0" y="25"/>
                  </a:moveTo>
                  <a:lnTo>
                    <a:pt x="0" y="25"/>
                  </a:lnTo>
                  <a:cubicBezTo>
                    <a:pt x="0" y="18"/>
                    <a:pt x="3" y="11"/>
                    <a:pt x="3" y="0"/>
                  </a:cubicBezTo>
                  <a:cubicBezTo>
                    <a:pt x="3" y="11"/>
                    <a:pt x="0" y="18"/>
                    <a:pt x="0" y="25"/>
                  </a:cubicBezTo>
                  <a:cubicBezTo>
                    <a:pt x="0" y="157"/>
                    <a:pt x="108" y="263"/>
                    <a:pt x="238" y="263"/>
                  </a:cubicBezTo>
                  <a:cubicBezTo>
                    <a:pt x="108" y="263"/>
                    <a:pt x="0" y="15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1" name="Freeform 203"/>
            <p:cNvSpPr>
              <a:spLocks noChangeArrowheads="1"/>
            </p:cNvSpPr>
            <p:nvPr/>
          </p:nvSpPr>
          <p:spPr bwMode="auto">
            <a:xfrm>
              <a:off x="1252628" y="3708211"/>
              <a:ext cx="139700" cy="147638"/>
            </a:xfrm>
            <a:custGeom>
              <a:avLst/>
              <a:gdLst>
                <a:gd name="T0" fmla="*/ 0 w 389"/>
                <a:gd name="T1" fmla="*/ 209 h 409"/>
                <a:gd name="T2" fmla="*/ 0 w 389"/>
                <a:gd name="T3" fmla="*/ 209 h 409"/>
                <a:gd name="T4" fmla="*/ 196 w 389"/>
                <a:gd name="T5" fmla="*/ 408 h 409"/>
                <a:gd name="T6" fmla="*/ 388 w 389"/>
                <a:gd name="T7" fmla="*/ 209 h 409"/>
                <a:gd name="T8" fmla="*/ 329 w 389"/>
                <a:gd name="T9" fmla="*/ 67 h 409"/>
                <a:gd name="T10" fmla="*/ 357 w 389"/>
                <a:gd name="T11" fmla="*/ 35 h 409"/>
                <a:gd name="T12" fmla="*/ 308 w 389"/>
                <a:gd name="T13" fmla="*/ 0 h 409"/>
                <a:gd name="T14" fmla="*/ 276 w 389"/>
                <a:gd name="T15" fmla="*/ 32 h 409"/>
                <a:gd name="T16" fmla="*/ 196 w 389"/>
                <a:gd name="T17" fmla="*/ 10 h 409"/>
                <a:gd name="T18" fmla="*/ 0 w 389"/>
                <a:gd name="T19" fmla="*/ 209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9" h="409">
                  <a:moveTo>
                    <a:pt x="0" y="209"/>
                  </a:moveTo>
                  <a:lnTo>
                    <a:pt x="0" y="209"/>
                  </a:lnTo>
                  <a:cubicBezTo>
                    <a:pt x="0" y="319"/>
                    <a:pt x="87" y="408"/>
                    <a:pt x="196" y="408"/>
                  </a:cubicBezTo>
                  <a:cubicBezTo>
                    <a:pt x="301" y="408"/>
                    <a:pt x="388" y="319"/>
                    <a:pt x="388" y="209"/>
                  </a:cubicBezTo>
                  <a:cubicBezTo>
                    <a:pt x="388" y="152"/>
                    <a:pt x="367" y="103"/>
                    <a:pt x="329" y="67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5" y="10"/>
                    <a:pt x="308" y="0"/>
                  </a:cubicBezTo>
                  <a:cubicBezTo>
                    <a:pt x="276" y="32"/>
                    <a:pt x="276" y="32"/>
                    <a:pt x="276" y="32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9"/>
                    <a:pt x="0" y="20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2" name="Freeform 204"/>
            <p:cNvSpPr>
              <a:spLocks noChangeArrowheads="1"/>
            </p:cNvSpPr>
            <p:nvPr/>
          </p:nvSpPr>
          <p:spPr bwMode="auto">
            <a:xfrm>
              <a:off x="1268503" y="3728849"/>
              <a:ext cx="107950" cy="107950"/>
            </a:xfrm>
            <a:custGeom>
              <a:avLst/>
              <a:gdLst>
                <a:gd name="T0" fmla="*/ 249 w 299"/>
                <a:gd name="T1" fmla="*/ 39 h 299"/>
                <a:gd name="T2" fmla="*/ 249 w 299"/>
                <a:gd name="T3" fmla="*/ 39 h 299"/>
                <a:gd name="T4" fmla="*/ 221 w 299"/>
                <a:gd name="T5" fmla="*/ 68 h 299"/>
                <a:gd name="T6" fmla="*/ 256 w 299"/>
                <a:gd name="T7" fmla="*/ 149 h 299"/>
                <a:gd name="T8" fmla="*/ 151 w 299"/>
                <a:gd name="T9" fmla="*/ 259 h 299"/>
                <a:gd name="T10" fmla="*/ 42 w 299"/>
                <a:gd name="T11" fmla="*/ 149 h 299"/>
                <a:gd name="T12" fmla="*/ 151 w 299"/>
                <a:gd name="T13" fmla="*/ 39 h 299"/>
                <a:gd name="T14" fmla="*/ 161 w 299"/>
                <a:gd name="T15" fmla="*/ 43 h 299"/>
                <a:gd name="T16" fmla="*/ 196 w 299"/>
                <a:gd name="T17" fmla="*/ 7 h 299"/>
                <a:gd name="T18" fmla="*/ 151 w 299"/>
                <a:gd name="T19" fmla="*/ 0 h 299"/>
                <a:gd name="T20" fmla="*/ 0 w 299"/>
                <a:gd name="T21" fmla="*/ 149 h 299"/>
                <a:gd name="T22" fmla="*/ 151 w 299"/>
                <a:gd name="T23" fmla="*/ 298 h 299"/>
                <a:gd name="T24" fmla="*/ 298 w 299"/>
                <a:gd name="T25" fmla="*/ 149 h 299"/>
                <a:gd name="T26" fmla="*/ 249 w 299"/>
                <a:gd name="T27" fmla="*/ 39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9">
                  <a:moveTo>
                    <a:pt x="249" y="39"/>
                  </a:moveTo>
                  <a:lnTo>
                    <a:pt x="249" y="39"/>
                  </a:lnTo>
                  <a:cubicBezTo>
                    <a:pt x="221" y="68"/>
                    <a:pt x="221" y="68"/>
                    <a:pt x="221" y="68"/>
                  </a:cubicBezTo>
                  <a:cubicBezTo>
                    <a:pt x="242" y="89"/>
                    <a:pt x="256" y="117"/>
                    <a:pt x="256" y="149"/>
                  </a:cubicBezTo>
                  <a:cubicBezTo>
                    <a:pt x="256" y="210"/>
                    <a:pt x="210" y="259"/>
                    <a:pt x="151" y="259"/>
                  </a:cubicBezTo>
                  <a:cubicBezTo>
                    <a:pt x="91" y="259"/>
                    <a:pt x="42" y="210"/>
                    <a:pt x="42" y="149"/>
                  </a:cubicBezTo>
                  <a:cubicBezTo>
                    <a:pt x="42" y="89"/>
                    <a:pt x="91" y="39"/>
                    <a:pt x="151" y="39"/>
                  </a:cubicBezTo>
                  <a:cubicBezTo>
                    <a:pt x="154" y="39"/>
                    <a:pt x="158" y="43"/>
                    <a:pt x="161" y="43"/>
                  </a:cubicBezTo>
                  <a:cubicBezTo>
                    <a:pt x="196" y="7"/>
                    <a:pt x="196" y="7"/>
                    <a:pt x="196" y="7"/>
                  </a:cubicBezTo>
                  <a:cubicBezTo>
                    <a:pt x="182" y="4"/>
                    <a:pt x="165" y="0"/>
                    <a:pt x="151" y="0"/>
                  </a:cubicBezTo>
                  <a:cubicBezTo>
                    <a:pt x="67" y="0"/>
                    <a:pt x="0" y="68"/>
                    <a:pt x="0" y="149"/>
                  </a:cubicBezTo>
                  <a:cubicBezTo>
                    <a:pt x="0" y="231"/>
                    <a:pt x="67" y="298"/>
                    <a:pt x="151" y="298"/>
                  </a:cubicBezTo>
                  <a:cubicBezTo>
                    <a:pt x="231" y="298"/>
                    <a:pt x="298" y="231"/>
                    <a:pt x="298" y="149"/>
                  </a:cubicBezTo>
                  <a:cubicBezTo>
                    <a:pt x="298" y="107"/>
                    <a:pt x="280" y="68"/>
                    <a:pt x="249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3" name="Freeform 205"/>
            <p:cNvSpPr>
              <a:spLocks noChangeArrowheads="1"/>
            </p:cNvSpPr>
            <p:nvPr/>
          </p:nvSpPr>
          <p:spPr bwMode="auto">
            <a:xfrm>
              <a:off x="1236753" y="3697099"/>
              <a:ext cx="169863" cy="171450"/>
            </a:xfrm>
            <a:custGeom>
              <a:avLst/>
              <a:gdLst>
                <a:gd name="T0" fmla="*/ 399 w 473"/>
                <a:gd name="T1" fmla="*/ 64 h 477"/>
                <a:gd name="T2" fmla="*/ 399 w 473"/>
                <a:gd name="T3" fmla="*/ 64 h 477"/>
                <a:gd name="T4" fmla="*/ 371 w 473"/>
                <a:gd name="T5" fmla="*/ 96 h 477"/>
                <a:gd name="T6" fmla="*/ 430 w 473"/>
                <a:gd name="T7" fmla="*/ 238 h 477"/>
                <a:gd name="T8" fmla="*/ 238 w 473"/>
                <a:gd name="T9" fmla="*/ 437 h 477"/>
                <a:gd name="T10" fmla="*/ 42 w 473"/>
                <a:gd name="T11" fmla="*/ 238 h 477"/>
                <a:gd name="T12" fmla="*/ 238 w 473"/>
                <a:gd name="T13" fmla="*/ 39 h 477"/>
                <a:gd name="T14" fmla="*/ 318 w 473"/>
                <a:gd name="T15" fmla="*/ 61 h 477"/>
                <a:gd name="T16" fmla="*/ 350 w 473"/>
                <a:gd name="T17" fmla="*/ 29 h 477"/>
                <a:gd name="T18" fmla="*/ 238 w 473"/>
                <a:gd name="T19" fmla="*/ 0 h 477"/>
                <a:gd name="T20" fmla="*/ 0 w 473"/>
                <a:gd name="T21" fmla="*/ 238 h 477"/>
                <a:gd name="T22" fmla="*/ 238 w 473"/>
                <a:gd name="T23" fmla="*/ 476 h 477"/>
                <a:gd name="T24" fmla="*/ 472 w 473"/>
                <a:gd name="T25" fmla="*/ 238 h 477"/>
                <a:gd name="T26" fmla="*/ 399 w 473"/>
                <a:gd name="T27" fmla="*/ 64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3" h="477">
                  <a:moveTo>
                    <a:pt x="399" y="64"/>
                  </a:moveTo>
                  <a:lnTo>
                    <a:pt x="399" y="64"/>
                  </a:lnTo>
                  <a:cubicBezTo>
                    <a:pt x="371" y="96"/>
                    <a:pt x="371" y="96"/>
                    <a:pt x="371" y="96"/>
                  </a:cubicBezTo>
                  <a:cubicBezTo>
                    <a:pt x="409" y="132"/>
                    <a:pt x="430" y="181"/>
                    <a:pt x="430" y="238"/>
                  </a:cubicBezTo>
                  <a:cubicBezTo>
                    <a:pt x="430" y="348"/>
                    <a:pt x="343" y="437"/>
                    <a:pt x="238" y="437"/>
                  </a:cubicBezTo>
                  <a:cubicBezTo>
                    <a:pt x="129" y="437"/>
                    <a:pt x="42" y="348"/>
                    <a:pt x="42" y="238"/>
                  </a:cubicBezTo>
                  <a:cubicBezTo>
                    <a:pt x="42" y="128"/>
                    <a:pt x="129" y="39"/>
                    <a:pt x="238" y="39"/>
                  </a:cubicBezTo>
                  <a:cubicBezTo>
                    <a:pt x="266" y="39"/>
                    <a:pt x="294" y="46"/>
                    <a:pt x="318" y="61"/>
                  </a:cubicBezTo>
                  <a:cubicBezTo>
                    <a:pt x="350" y="29"/>
                    <a:pt x="350" y="29"/>
                    <a:pt x="350" y="29"/>
                  </a:cubicBezTo>
                  <a:cubicBezTo>
                    <a:pt x="315" y="11"/>
                    <a:pt x="276" y="0"/>
                    <a:pt x="238" y="0"/>
                  </a:cubicBezTo>
                  <a:cubicBezTo>
                    <a:pt x="108" y="0"/>
                    <a:pt x="0" y="107"/>
                    <a:pt x="0" y="238"/>
                  </a:cubicBezTo>
                  <a:cubicBezTo>
                    <a:pt x="0" y="370"/>
                    <a:pt x="108" y="476"/>
                    <a:pt x="238" y="476"/>
                  </a:cubicBezTo>
                  <a:cubicBezTo>
                    <a:pt x="367" y="476"/>
                    <a:pt x="472" y="370"/>
                    <a:pt x="472" y="238"/>
                  </a:cubicBezTo>
                  <a:cubicBezTo>
                    <a:pt x="472" y="171"/>
                    <a:pt x="444" y="110"/>
                    <a:pt x="399" y="6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4" name="Freeform 206"/>
            <p:cNvSpPr>
              <a:spLocks noChangeArrowheads="1"/>
            </p:cNvSpPr>
            <p:nvPr/>
          </p:nvSpPr>
          <p:spPr bwMode="auto">
            <a:xfrm>
              <a:off x="1317716" y="3646299"/>
              <a:ext cx="138112" cy="139700"/>
            </a:xfrm>
            <a:custGeom>
              <a:avLst/>
              <a:gdLst>
                <a:gd name="T0" fmla="*/ 381 w 382"/>
                <a:gd name="T1" fmla="*/ 93 h 388"/>
                <a:gd name="T2" fmla="*/ 290 w 382"/>
                <a:gd name="T3" fmla="*/ 93 h 388"/>
                <a:gd name="T4" fmla="*/ 287 w 382"/>
                <a:gd name="T5" fmla="*/ 93 h 388"/>
                <a:gd name="T6" fmla="*/ 287 w 382"/>
                <a:gd name="T7" fmla="*/ 93 h 388"/>
                <a:gd name="T8" fmla="*/ 290 w 382"/>
                <a:gd name="T9" fmla="*/ 93 h 388"/>
                <a:gd name="T10" fmla="*/ 290 w 382"/>
                <a:gd name="T11" fmla="*/ 0 h 388"/>
                <a:gd name="T12" fmla="*/ 171 w 382"/>
                <a:gd name="T13" fmla="*/ 121 h 388"/>
                <a:gd name="T14" fmla="*/ 171 w 382"/>
                <a:gd name="T15" fmla="*/ 185 h 388"/>
                <a:gd name="T16" fmla="*/ 0 w 382"/>
                <a:gd name="T17" fmla="*/ 359 h 388"/>
                <a:gd name="T18" fmla="*/ 28 w 382"/>
                <a:gd name="T19" fmla="*/ 387 h 388"/>
                <a:gd name="T20" fmla="*/ 199 w 382"/>
                <a:gd name="T21" fmla="*/ 213 h 388"/>
                <a:gd name="T22" fmla="*/ 262 w 382"/>
                <a:gd name="T23" fmla="*/ 213 h 388"/>
                <a:gd name="T24" fmla="*/ 381 w 382"/>
                <a:gd name="T25" fmla="*/ 93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2" h="388">
                  <a:moveTo>
                    <a:pt x="381" y="93"/>
                  </a:moveTo>
                  <a:lnTo>
                    <a:pt x="290" y="93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90" y="93"/>
                  </a:lnTo>
                  <a:lnTo>
                    <a:pt x="290" y="0"/>
                  </a:lnTo>
                  <a:lnTo>
                    <a:pt x="171" y="121"/>
                  </a:lnTo>
                  <a:lnTo>
                    <a:pt x="171" y="185"/>
                  </a:lnTo>
                  <a:lnTo>
                    <a:pt x="0" y="359"/>
                  </a:lnTo>
                  <a:lnTo>
                    <a:pt x="28" y="387"/>
                  </a:lnTo>
                  <a:lnTo>
                    <a:pt x="199" y="213"/>
                  </a:lnTo>
                  <a:lnTo>
                    <a:pt x="262" y="213"/>
                  </a:lnTo>
                  <a:lnTo>
                    <a:pt x="381" y="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5" name="Freeform 207"/>
            <p:cNvSpPr>
              <a:spLocks noChangeArrowheads="1"/>
            </p:cNvSpPr>
            <p:nvPr/>
          </p:nvSpPr>
          <p:spPr bwMode="auto">
            <a:xfrm>
              <a:off x="1300253" y="3760599"/>
              <a:ext cx="44450" cy="44450"/>
            </a:xfrm>
            <a:custGeom>
              <a:avLst/>
              <a:gdLst>
                <a:gd name="T0" fmla="*/ 63 w 123"/>
                <a:gd name="T1" fmla="*/ 0 h 122"/>
                <a:gd name="T2" fmla="*/ 63 w 123"/>
                <a:gd name="T3" fmla="*/ 0 h 122"/>
                <a:gd name="T4" fmla="*/ 0 w 123"/>
                <a:gd name="T5" fmla="*/ 60 h 122"/>
                <a:gd name="T6" fmla="*/ 63 w 123"/>
                <a:gd name="T7" fmla="*/ 121 h 122"/>
                <a:gd name="T8" fmla="*/ 122 w 123"/>
                <a:gd name="T9" fmla="*/ 60 h 122"/>
                <a:gd name="T10" fmla="*/ 63 w 123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3" h="122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0"/>
                  </a:cubicBezTo>
                  <a:cubicBezTo>
                    <a:pt x="0" y="96"/>
                    <a:pt x="28" y="121"/>
                    <a:pt x="63" y="121"/>
                  </a:cubicBezTo>
                  <a:cubicBezTo>
                    <a:pt x="94" y="121"/>
                    <a:pt x="122" y="96"/>
                    <a:pt x="122" y="60"/>
                  </a:cubicBezTo>
                  <a:cubicBezTo>
                    <a:pt x="122" y="28"/>
                    <a:pt x="94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26" name="Group 725"/>
          <p:cNvGrpSpPr/>
          <p:nvPr/>
        </p:nvGrpSpPr>
        <p:grpSpPr>
          <a:xfrm>
            <a:off x="7434098" y="4063881"/>
            <a:ext cx="493712" cy="493712"/>
            <a:chOff x="990691" y="4097525"/>
            <a:chExt cx="493712" cy="493712"/>
          </a:xfrm>
        </p:grpSpPr>
        <p:sp>
          <p:nvSpPr>
            <p:cNvPr id="727" name="Freeform 208"/>
            <p:cNvSpPr>
              <a:spLocks noChangeArrowheads="1"/>
            </p:cNvSpPr>
            <p:nvPr/>
          </p:nvSpPr>
          <p:spPr bwMode="auto">
            <a:xfrm>
              <a:off x="990691" y="409752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8" name="Freeform 209"/>
            <p:cNvSpPr>
              <a:spLocks noChangeArrowheads="1"/>
            </p:cNvSpPr>
            <p:nvPr/>
          </p:nvSpPr>
          <p:spPr bwMode="auto">
            <a:xfrm>
              <a:off x="990691" y="409752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29" name="Freeform 210"/>
            <p:cNvSpPr>
              <a:spLocks noChangeArrowheads="1"/>
            </p:cNvSpPr>
            <p:nvPr/>
          </p:nvSpPr>
          <p:spPr bwMode="auto">
            <a:xfrm>
              <a:off x="1246278" y="4207062"/>
              <a:ext cx="163513" cy="280988"/>
            </a:xfrm>
            <a:custGeom>
              <a:avLst/>
              <a:gdLst>
                <a:gd name="T0" fmla="*/ 232 w 455"/>
                <a:gd name="T1" fmla="*/ 0 h 780"/>
                <a:gd name="T2" fmla="*/ 232 w 455"/>
                <a:gd name="T3" fmla="*/ 0 h 780"/>
                <a:gd name="T4" fmla="*/ 232 w 455"/>
                <a:gd name="T5" fmla="*/ 339 h 780"/>
                <a:gd name="T6" fmla="*/ 314 w 455"/>
                <a:gd name="T7" fmla="*/ 368 h 780"/>
                <a:gd name="T8" fmla="*/ 282 w 455"/>
                <a:gd name="T9" fmla="*/ 400 h 780"/>
                <a:gd name="T10" fmla="*/ 200 w 455"/>
                <a:gd name="T11" fmla="*/ 378 h 780"/>
                <a:gd name="T12" fmla="*/ 0 w 455"/>
                <a:gd name="T13" fmla="*/ 579 h 780"/>
                <a:gd name="T14" fmla="*/ 200 w 455"/>
                <a:gd name="T15" fmla="*/ 779 h 780"/>
                <a:gd name="T16" fmla="*/ 397 w 455"/>
                <a:gd name="T17" fmla="*/ 579 h 780"/>
                <a:gd name="T18" fmla="*/ 350 w 455"/>
                <a:gd name="T19" fmla="*/ 450 h 780"/>
                <a:gd name="T20" fmla="*/ 314 w 455"/>
                <a:gd name="T21" fmla="*/ 486 h 780"/>
                <a:gd name="T22" fmla="*/ 350 w 455"/>
                <a:gd name="T23" fmla="*/ 579 h 780"/>
                <a:gd name="T24" fmla="*/ 200 w 455"/>
                <a:gd name="T25" fmla="*/ 729 h 780"/>
                <a:gd name="T26" fmla="*/ 46 w 455"/>
                <a:gd name="T27" fmla="*/ 579 h 780"/>
                <a:gd name="T28" fmla="*/ 200 w 455"/>
                <a:gd name="T29" fmla="*/ 428 h 780"/>
                <a:gd name="T30" fmla="*/ 247 w 455"/>
                <a:gd name="T31" fmla="*/ 436 h 780"/>
                <a:gd name="T32" fmla="*/ 211 w 455"/>
                <a:gd name="T33" fmla="*/ 471 h 780"/>
                <a:gd name="T34" fmla="*/ 200 w 455"/>
                <a:gd name="T35" fmla="*/ 468 h 780"/>
                <a:gd name="T36" fmla="*/ 89 w 455"/>
                <a:gd name="T37" fmla="*/ 579 h 780"/>
                <a:gd name="T38" fmla="*/ 200 w 455"/>
                <a:gd name="T39" fmla="*/ 689 h 780"/>
                <a:gd name="T40" fmla="*/ 307 w 455"/>
                <a:gd name="T41" fmla="*/ 579 h 780"/>
                <a:gd name="T42" fmla="*/ 286 w 455"/>
                <a:gd name="T43" fmla="*/ 514 h 780"/>
                <a:gd name="T44" fmla="*/ 254 w 455"/>
                <a:gd name="T45" fmla="*/ 546 h 780"/>
                <a:gd name="T46" fmla="*/ 261 w 455"/>
                <a:gd name="T47" fmla="*/ 579 h 780"/>
                <a:gd name="T48" fmla="*/ 200 w 455"/>
                <a:gd name="T49" fmla="*/ 639 h 780"/>
                <a:gd name="T50" fmla="*/ 136 w 455"/>
                <a:gd name="T51" fmla="*/ 579 h 780"/>
                <a:gd name="T52" fmla="*/ 200 w 455"/>
                <a:gd name="T53" fmla="*/ 518 h 780"/>
                <a:gd name="T54" fmla="*/ 222 w 455"/>
                <a:gd name="T55" fmla="*/ 521 h 780"/>
                <a:gd name="T56" fmla="*/ 361 w 455"/>
                <a:gd name="T57" fmla="*/ 382 h 780"/>
                <a:gd name="T58" fmla="*/ 361 w 455"/>
                <a:gd name="T59" fmla="*/ 318 h 780"/>
                <a:gd name="T60" fmla="*/ 454 w 455"/>
                <a:gd name="T61" fmla="*/ 221 h 780"/>
                <a:gd name="T62" fmla="*/ 232 w 455"/>
                <a:gd name="T63" fmla="*/ 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5" h="780">
                  <a:moveTo>
                    <a:pt x="232" y="0"/>
                  </a:moveTo>
                  <a:lnTo>
                    <a:pt x="232" y="0"/>
                  </a:lnTo>
                  <a:cubicBezTo>
                    <a:pt x="232" y="339"/>
                    <a:pt x="232" y="339"/>
                    <a:pt x="232" y="339"/>
                  </a:cubicBezTo>
                  <a:cubicBezTo>
                    <a:pt x="261" y="343"/>
                    <a:pt x="289" y="353"/>
                    <a:pt x="314" y="368"/>
                  </a:cubicBezTo>
                  <a:cubicBezTo>
                    <a:pt x="282" y="400"/>
                    <a:pt x="282" y="400"/>
                    <a:pt x="282" y="400"/>
                  </a:cubicBezTo>
                  <a:cubicBezTo>
                    <a:pt x="257" y="386"/>
                    <a:pt x="229" y="378"/>
                    <a:pt x="200" y="378"/>
                  </a:cubicBezTo>
                  <a:cubicBezTo>
                    <a:pt x="89" y="378"/>
                    <a:pt x="0" y="468"/>
                    <a:pt x="0" y="579"/>
                  </a:cubicBezTo>
                  <a:cubicBezTo>
                    <a:pt x="0" y="689"/>
                    <a:pt x="89" y="779"/>
                    <a:pt x="200" y="779"/>
                  </a:cubicBezTo>
                  <a:cubicBezTo>
                    <a:pt x="307" y="779"/>
                    <a:pt x="397" y="689"/>
                    <a:pt x="397" y="579"/>
                  </a:cubicBezTo>
                  <a:cubicBezTo>
                    <a:pt x="397" y="528"/>
                    <a:pt x="379" y="486"/>
                    <a:pt x="350" y="450"/>
                  </a:cubicBezTo>
                  <a:cubicBezTo>
                    <a:pt x="314" y="486"/>
                    <a:pt x="314" y="486"/>
                    <a:pt x="314" y="486"/>
                  </a:cubicBezTo>
                  <a:cubicBezTo>
                    <a:pt x="336" y="511"/>
                    <a:pt x="350" y="543"/>
                    <a:pt x="350" y="579"/>
                  </a:cubicBezTo>
                  <a:cubicBezTo>
                    <a:pt x="350" y="661"/>
                    <a:pt x="282" y="729"/>
                    <a:pt x="200" y="729"/>
                  </a:cubicBezTo>
                  <a:cubicBezTo>
                    <a:pt x="114" y="729"/>
                    <a:pt x="46" y="661"/>
                    <a:pt x="46" y="579"/>
                  </a:cubicBezTo>
                  <a:cubicBezTo>
                    <a:pt x="46" y="496"/>
                    <a:pt x="114" y="428"/>
                    <a:pt x="200" y="428"/>
                  </a:cubicBezTo>
                  <a:cubicBezTo>
                    <a:pt x="214" y="428"/>
                    <a:pt x="232" y="428"/>
                    <a:pt x="247" y="436"/>
                  </a:cubicBezTo>
                  <a:cubicBezTo>
                    <a:pt x="211" y="471"/>
                    <a:pt x="211" y="471"/>
                    <a:pt x="211" y="471"/>
                  </a:cubicBezTo>
                  <a:cubicBezTo>
                    <a:pt x="207" y="471"/>
                    <a:pt x="204" y="468"/>
                    <a:pt x="200" y="468"/>
                  </a:cubicBezTo>
                  <a:cubicBezTo>
                    <a:pt x="139" y="468"/>
                    <a:pt x="89" y="518"/>
                    <a:pt x="89" y="579"/>
                  </a:cubicBezTo>
                  <a:cubicBezTo>
                    <a:pt x="89" y="639"/>
                    <a:pt x="139" y="689"/>
                    <a:pt x="200" y="689"/>
                  </a:cubicBezTo>
                  <a:cubicBezTo>
                    <a:pt x="261" y="689"/>
                    <a:pt x="307" y="639"/>
                    <a:pt x="307" y="579"/>
                  </a:cubicBezTo>
                  <a:cubicBezTo>
                    <a:pt x="307" y="554"/>
                    <a:pt x="300" y="532"/>
                    <a:pt x="286" y="514"/>
                  </a:cubicBezTo>
                  <a:cubicBezTo>
                    <a:pt x="254" y="546"/>
                    <a:pt x="254" y="546"/>
                    <a:pt x="254" y="546"/>
                  </a:cubicBezTo>
                  <a:cubicBezTo>
                    <a:pt x="257" y="557"/>
                    <a:pt x="261" y="568"/>
                    <a:pt x="261" y="579"/>
                  </a:cubicBezTo>
                  <a:cubicBezTo>
                    <a:pt x="261" y="614"/>
                    <a:pt x="232" y="639"/>
                    <a:pt x="200" y="639"/>
                  </a:cubicBezTo>
                  <a:cubicBezTo>
                    <a:pt x="164" y="639"/>
                    <a:pt x="136" y="614"/>
                    <a:pt x="136" y="579"/>
                  </a:cubicBezTo>
                  <a:cubicBezTo>
                    <a:pt x="136" y="543"/>
                    <a:pt x="164" y="518"/>
                    <a:pt x="200" y="518"/>
                  </a:cubicBezTo>
                  <a:cubicBezTo>
                    <a:pt x="207" y="518"/>
                    <a:pt x="214" y="518"/>
                    <a:pt x="222" y="521"/>
                  </a:cubicBezTo>
                  <a:cubicBezTo>
                    <a:pt x="361" y="382"/>
                    <a:pt x="361" y="382"/>
                    <a:pt x="361" y="382"/>
                  </a:cubicBezTo>
                  <a:cubicBezTo>
                    <a:pt x="361" y="318"/>
                    <a:pt x="361" y="318"/>
                    <a:pt x="361" y="318"/>
                  </a:cubicBezTo>
                  <a:cubicBezTo>
                    <a:pt x="454" y="221"/>
                    <a:pt x="454" y="221"/>
                    <a:pt x="454" y="221"/>
                  </a:cubicBezTo>
                  <a:cubicBezTo>
                    <a:pt x="232" y="0"/>
                    <a:pt x="232" y="0"/>
                    <a:pt x="23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0" name="Freeform 211"/>
            <p:cNvSpPr>
              <a:spLocks noChangeArrowheads="1"/>
            </p:cNvSpPr>
            <p:nvPr/>
          </p:nvSpPr>
          <p:spPr bwMode="auto">
            <a:xfrm>
              <a:off x="1419316" y="4295962"/>
              <a:ext cx="14287" cy="15875"/>
            </a:xfrm>
            <a:custGeom>
              <a:avLst/>
              <a:gdLst>
                <a:gd name="T0" fmla="*/ 0 w 41"/>
                <a:gd name="T1" fmla="*/ 0 h 44"/>
                <a:gd name="T2" fmla="*/ 0 w 41"/>
                <a:gd name="T3" fmla="*/ 43 h 44"/>
                <a:gd name="T4" fmla="*/ 40 w 41"/>
                <a:gd name="T5" fmla="*/ 43 h 44"/>
                <a:gd name="T6" fmla="*/ 0 w 41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4">
                  <a:moveTo>
                    <a:pt x="0" y="0"/>
                  </a:moveTo>
                  <a:lnTo>
                    <a:pt x="0" y="43"/>
                  </a:lnTo>
                  <a:lnTo>
                    <a:pt x="40" y="43"/>
                  </a:lnTo>
                  <a:lnTo>
                    <a:pt x="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1" name="Freeform 212"/>
            <p:cNvSpPr>
              <a:spLocks noChangeArrowheads="1"/>
            </p:cNvSpPr>
            <p:nvPr/>
          </p:nvSpPr>
          <p:spPr bwMode="auto">
            <a:xfrm>
              <a:off x="1419316" y="4295962"/>
              <a:ext cx="14287" cy="15875"/>
            </a:xfrm>
            <a:custGeom>
              <a:avLst/>
              <a:gdLst>
                <a:gd name="T0" fmla="*/ 0 w 41"/>
                <a:gd name="T1" fmla="*/ 0 h 44"/>
                <a:gd name="T2" fmla="*/ 0 w 41"/>
                <a:gd name="T3" fmla="*/ 43 h 44"/>
                <a:gd name="T4" fmla="*/ 40 w 41"/>
                <a:gd name="T5" fmla="*/ 43 h 44"/>
                <a:gd name="T6" fmla="*/ 0 w 41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" h="44">
                  <a:moveTo>
                    <a:pt x="0" y="0"/>
                  </a:moveTo>
                  <a:lnTo>
                    <a:pt x="0" y="43"/>
                  </a:lnTo>
                  <a:lnTo>
                    <a:pt x="40" y="43"/>
                  </a:lnTo>
                  <a:lnTo>
                    <a:pt x="0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2" name="Freeform 213"/>
            <p:cNvSpPr>
              <a:spLocks noChangeArrowheads="1"/>
            </p:cNvSpPr>
            <p:nvPr/>
          </p:nvSpPr>
          <p:spPr bwMode="auto">
            <a:xfrm>
              <a:off x="1417728" y="4311837"/>
              <a:ext cx="1588" cy="1588"/>
            </a:xfrm>
            <a:custGeom>
              <a:avLst/>
              <a:gdLst>
                <a:gd name="T0" fmla="*/ 3 w 4"/>
                <a:gd name="T1" fmla="*/ 0 h 1"/>
                <a:gd name="T2" fmla="*/ 0 w 4"/>
                <a:gd name="T3" fmla="*/ 0 h 1"/>
                <a:gd name="T4" fmla="*/ 0 w 4"/>
                <a:gd name="T5" fmla="*/ 0 h 1"/>
                <a:gd name="T6" fmla="*/ 3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3" name="Freeform 214"/>
            <p:cNvSpPr>
              <a:spLocks noChangeArrowheads="1"/>
            </p:cNvSpPr>
            <p:nvPr/>
          </p:nvSpPr>
          <p:spPr bwMode="auto">
            <a:xfrm>
              <a:off x="1417728" y="4311837"/>
              <a:ext cx="1588" cy="1588"/>
            </a:xfrm>
            <a:custGeom>
              <a:avLst/>
              <a:gdLst>
                <a:gd name="T0" fmla="*/ 3 w 4"/>
                <a:gd name="T1" fmla="*/ 0 h 1"/>
                <a:gd name="T2" fmla="*/ 0 w 4"/>
                <a:gd name="T3" fmla="*/ 0 h 1"/>
                <a:gd name="T4" fmla="*/ 0 w 4"/>
                <a:gd name="T5" fmla="*/ 0 h 1"/>
                <a:gd name="T6" fmla="*/ 3 w 4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3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" y="0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4" name="Freeform 215"/>
            <p:cNvSpPr>
              <a:spLocks noChangeArrowheads="1"/>
            </p:cNvSpPr>
            <p:nvPr/>
          </p:nvSpPr>
          <p:spPr bwMode="auto">
            <a:xfrm>
              <a:off x="1060541" y="4319775"/>
              <a:ext cx="423862" cy="271462"/>
            </a:xfrm>
            <a:custGeom>
              <a:avLst/>
              <a:gdLst>
                <a:gd name="T0" fmla="*/ 1061 w 1176"/>
                <a:gd name="T1" fmla="*/ 0 h 755"/>
                <a:gd name="T2" fmla="*/ 1061 w 1176"/>
                <a:gd name="T3" fmla="*/ 0 h 755"/>
                <a:gd name="T4" fmla="*/ 968 w 1176"/>
                <a:gd name="T5" fmla="*/ 97 h 755"/>
                <a:gd name="T6" fmla="*/ 903 w 1176"/>
                <a:gd name="T7" fmla="*/ 97 h 755"/>
                <a:gd name="T8" fmla="*/ 893 w 1176"/>
                <a:gd name="T9" fmla="*/ 107 h 755"/>
                <a:gd name="T10" fmla="*/ 954 w 1176"/>
                <a:gd name="T11" fmla="*/ 265 h 755"/>
                <a:gd name="T12" fmla="*/ 714 w 1176"/>
                <a:gd name="T13" fmla="*/ 504 h 755"/>
                <a:gd name="T14" fmla="*/ 471 w 1176"/>
                <a:gd name="T15" fmla="*/ 265 h 755"/>
                <a:gd name="T16" fmla="*/ 478 w 1176"/>
                <a:gd name="T17" fmla="*/ 200 h 755"/>
                <a:gd name="T18" fmla="*/ 0 w 1176"/>
                <a:gd name="T19" fmla="*/ 200 h 755"/>
                <a:gd name="T20" fmla="*/ 553 w 1176"/>
                <a:gd name="T21" fmla="*/ 754 h 755"/>
                <a:gd name="T22" fmla="*/ 1175 w 1176"/>
                <a:gd name="T23" fmla="*/ 754 h 755"/>
                <a:gd name="T24" fmla="*/ 1175 w 1176"/>
                <a:gd name="T25" fmla="*/ 111 h 755"/>
                <a:gd name="T26" fmla="*/ 1061 w 1176"/>
                <a:gd name="T27" fmla="*/ 0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76" h="755">
                  <a:moveTo>
                    <a:pt x="1061" y="0"/>
                  </a:moveTo>
                  <a:lnTo>
                    <a:pt x="1061" y="0"/>
                  </a:lnTo>
                  <a:cubicBezTo>
                    <a:pt x="968" y="97"/>
                    <a:pt x="968" y="97"/>
                    <a:pt x="968" y="97"/>
                  </a:cubicBezTo>
                  <a:cubicBezTo>
                    <a:pt x="903" y="97"/>
                    <a:pt x="903" y="97"/>
                    <a:pt x="903" y="97"/>
                  </a:cubicBezTo>
                  <a:cubicBezTo>
                    <a:pt x="893" y="107"/>
                    <a:pt x="893" y="107"/>
                    <a:pt x="893" y="107"/>
                  </a:cubicBezTo>
                  <a:cubicBezTo>
                    <a:pt x="932" y="150"/>
                    <a:pt x="954" y="204"/>
                    <a:pt x="954" y="265"/>
                  </a:cubicBezTo>
                  <a:cubicBezTo>
                    <a:pt x="954" y="397"/>
                    <a:pt x="846" y="504"/>
                    <a:pt x="714" y="504"/>
                  </a:cubicBezTo>
                  <a:cubicBezTo>
                    <a:pt x="578" y="504"/>
                    <a:pt x="471" y="397"/>
                    <a:pt x="471" y="265"/>
                  </a:cubicBezTo>
                  <a:cubicBezTo>
                    <a:pt x="471" y="243"/>
                    <a:pt x="475" y="222"/>
                    <a:pt x="478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553" y="754"/>
                    <a:pt x="553" y="754"/>
                    <a:pt x="553" y="754"/>
                  </a:cubicBezTo>
                  <a:cubicBezTo>
                    <a:pt x="1175" y="754"/>
                    <a:pt x="1175" y="754"/>
                    <a:pt x="1175" y="754"/>
                  </a:cubicBezTo>
                  <a:cubicBezTo>
                    <a:pt x="1175" y="111"/>
                    <a:pt x="1175" y="111"/>
                    <a:pt x="1175" y="111"/>
                  </a:cubicBezTo>
                  <a:cubicBezTo>
                    <a:pt x="1061" y="0"/>
                    <a:pt x="1061" y="0"/>
                    <a:pt x="106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5" name="Freeform 216"/>
            <p:cNvSpPr>
              <a:spLocks noChangeArrowheads="1"/>
            </p:cNvSpPr>
            <p:nvPr/>
          </p:nvSpPr>
          <p:spPr bwMode="auto">
            <a:xfrm>
              <a:off x="1165316" y="4261037"/>
              <a:ext cx="68262" cy="79375"/>
            </a:xfrm>
            <a:custGeom>
              <a:avLst/>
              <a:gdLst>
                <a:gd name="T0" fmla="*/ 190 w 191"/>
                <a:gd name="T1" fmla="*/ 107 h 219"/>
                <a:gd name="T2" fmla="*/ 0 w 191"/>
                <a:gd name="T3" fmla="*/ 218 h 219"/>
                <a:gd name="T4" fmla="*/ 0 w 191"/>
                <a:gd name="T5" fmla="*/ 0 h 219"/>
                <a:gd name="T6" fmla="*/ 190 w 191"/>
                <a:gd name="T7" fmla="*/ 10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1" h="219">
                  <a:moveTo>
                    <a:pt x="190" y="107"/>
                  </a:moveTo>
                  <a:lnTo>
                    <a:pt x="0" y="218"/>
                  </a:lnTo>
                  <a:lnTo>
                    <a:pt x="0" y="0"/>
                  </a:lnTo>
                  <a:lnTo>
                    <a:pt x="190" y="10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6" name="Freeform 217"/>
            <p:cNvSpPr>
              <a:spLocks noChangeArrowheads="1"/>
            </p:cNvSpPr>
            <p:nvPr/>
          </p:nvSpPr>
          <p:spPr bwMode="auto">
            <a:xfrm>
              <a:off x="1230403" y="4407087"/>
              <a:ext cx="87313" cy="95250"/>
            </a:xfrm>
            <a:custGeom>
              <a:avLst/>
              <a:gdLst>
                <a:gd name="T0" fmla="*/ 0 w 244"/>
                <a:gd name="T1" fmla="*/ 25 h 265"/>
                <a:gd name="T2" fmla="*/ 0 w 244"/>
                <a:gd name="T3" fmla="*/ 25 h 265"/>
                <a:gd name="T4" fmla="*/ 4 w 244"/>
                <a:gd name="T5" fmla="*/ 0 h 265"/>
                <a:gd name="T6" fmla="*/ 0 w 244"/>
                <a:gd name="T7" fmla="*/ 25 h 265"/>
                <a:gd name="T8" fmla="*/ 243 w 244"/>
                <a:gd name="T9" fmla="*/ 264 h 265"/>
                <a:gd name="T10" fmla="*/ 0 w 244"/>
                <a:gd name="T11" fmla="*/ 2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4" h="265">
                  <a:moveTo>
                    <a:pt x="0" y="25"/>
                  </a:moveTo>
                  <a:lnTo>
                    <a:pt x="0" y="25"/>
                  </a:lnTo>
                  <a:cubicBezTo>
                    <a:pt x="0" y="17"/>
                    <a:pt x="4" y="10"/>
                    <a:pt x="4" y="0"/>
                  </a:cubicBezTo>
                  <a:cubicBezTo>
                    <a:pt x="4" y="7"/>
                    <a:pt x="0" y="17"/>
                    <a:pt x="0" y="25"/>
                  </a:cubicBezTo>
                  <a:cubicBezTo>
                    <a:pt x="0" y="157"/>
                    <a:pt x="111" y="264"/>
                    <a:pt x="243" y="264"/>
                  </a:cubicBezTo>
                  <a:cubicBezTo>
                    <a:pt x="111" y="264"/>
                    <a:pt x="0" y="157"/>
                    <a:pt x="0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7" name="Freeform 218"/>
            <p:cNvSpPr>
              <a:spLocks noChangeArrowheads="1"/>
            </p:cNvSpPr>
            <p:nvPr/>
          </p:nvSpPr>
          <p:spPr bwMode="auto">
            <a:xfrm>
              <a:off x="1262153" y="4361050"/>
              <a:ext cx="109538" cy="107950"/>
            </a:xfrm>
            <a:custGeom>
              <a:avLst/>
              <a:gdLst>
                <a:gd name="T0" fmla="*/ 254 w 305"/>
                <a:gd name="T1" fmla="*/ 40 h 302"/>
                <a:gd name="T2" fmla="*/ 254 w 305"/>
                <a:gd name="T3" fmla="*/ 40 h 302"/>
                <a:gd name="T4" fmla="*/ 226 w 305"/>
                <a:gd name="T5" fmla="*/ 68 h 302"/>
                <a:gd name="T6" fmla="*/ 261 w 305"/>
                <a:gd name="T7" fmla="*/ 151 h 302"/>
                <a:gd name="T8" fmla="*/ 154 w 305"/>
                <a:gd name="T9" fmla="*/ 261 h 302"/>
                <a:gd name="T10" fmla="*/ 43 w 305"/>
                <a:gd name="T11" fmla="*/ 151 h 302"/>
                <a:gd name="T12" fmla="*/ 154 w 305"/>
                <a:gd name="T13" fmla="*/ 40 h 302"/>
                <a:gd name="T14" fmla="*/ 165 w 305"/>
                <a:gd name="T15" fmla="*/ 43 h 302"/>
                <a:gd name="T16" fmla="*/ 201 w 305"/>
                <a:gd name="T17" fmla="*/ 8 h 302"/>
                <a:gd name="T18" fmla="*/ 154 w 305"/>
                <a:gd name="T19" fmla="*/ 0 h 302"/>
                <a:gd name="T20" fmla="*/ 0 w 305"/>
                <a:gd name="T21" fmla="*/ 151 h 302"/>
                <a:gd name="T22" fmla="*/ 154 w 305"/>
                <a:gd name="T23" fmla="*/ 301 h 302"/>
                <a:gd name="T24" fmla="*/ 304 w 305"/>
                <a:gd name="T25" fmla="*/ 151 h 302"/>
                <a:gd name="T26" fmla="*/ 254 w 305"/>
                <a:gd name="T27" fmla="*/ 4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2">
                  <a:moveTo>
                    <a:pt x="254" y="40"/>
                  </a:moveTo>
                  <a:lnTo>
                    <a:pt x="254" y="40"/>
                  </a:lnTo>
                  <a:cubicBezTo>
                    <a:pt x="226" y="68"/>
                    <a:pt x="226" y="68"/>
                    <a:pt x="226" y="68"/>
                  </a:cubicBezTo>
                  <a:cubicBezTo>
                    <a:pt x="247" y="90"/>
                    <a:pt x="261" y="118"/>
                    <a:pt x="261" y="151"/>
                  </a:cubicBezTo>
                  <a:cubicBezTo>
                    <a:pt x="261" y="211"/>
                    <a:pt x="215" y="261"/>
                    <a:pt x="154" y="261"/>
                  </a:cubicBezTo>
                  <a:cubicBezTo>
                    <a:pt x="93" y="261"/>
                    <a:pt x="43" y="211"/>
                    <a:pt x="43" y="151"/>
                  </a:cubicBezTo>
                  <a:cubicBezTo>
                    <a:pt x="43" y="90"/>
                    <a:pt x="93" y="40"/>
                    <a:pt x="154" y="40"/>
                  </a:cubicBezTo>
                  <a:cubicBezTo>
                    <a:pt x="158" y="40"/>
                    <a:pt x="161" y="43"/>
                    <a:pt x="165" y="43"/>
                  </a:cubicBezTo>
                  <a:cubicBezTo>
                    <a:pt x="201" y="8"/>
                    <a:pt x="201" y="8"/>
                    <a:pt x="201" y="8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33"/>
                    <a:pt x="68" y="301"/>
                    <a:pt x="154" y="301"/>
                  </a:cubicBezTo>
                  <a:cubicBezTo>
                    <a:pt x="236" y="301"/>
                    <a:pt x="304" y="233"/>
                    <a:pt x="304" y="151"/>
                  </a:cubicBezTo>
                  <a:cubicBezTo>
                    <a:pt x="304" y="108"/>
                    <a:pt x="286" y="68"/>
                    <a:pt x="254" y="4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8" name="Freeform 219"/>
            <p:cNvSpPr>
              <a:spLocks noChangeArrowheads="1"/>
            </p:cNvSpPr>
            <p:nvPr/>
          </p:nvSpPr>
          <p:spPr bwMode="auto">
            <a:xfrm>
              <a:off x="1230403" y="4329300"/>
              <a:ext cx="174625" cy="173037"/>
            </a:xfrm>
            <a:custGeom>
              <a:avLst/>
              <a:gdLst>
                <a:gd name="T0" fmla="*/ 408 w 484"/>
                <a:gd name="T1" fmla="*/ 64 h 480"/>
                <a:gd name="T2" fmla="*/ 408 w 484"/>
                <a:gd name="T3" fmla="*/ 64 h 480"/>
                <a:gd name="T4" fmla="*/ 379 w 484"/>
                <a:gd name="T5" fmla="*/ 97 h 480"/>
                <a:gd name="T6" fmla="*/ 440 w 484"/>
                <a:gd name="T7" fmla="*/ 240 h 480"/>
                <a:gd name="T8" fmla="*/ 243 w 484"/>
                <a:gd name="T9" fmla="*/ 440 h 480"/>
                <a:gd name="T10" fmla="*/ 43 w 484"/>
                <a:gd name="T11" fmla="*/ 240 h 480"/>
                <a:gd name="T12" fmla="*/ 243 w 484"/>
                <a:gd name="T13" fmla="*/ 39 h 480"/>
                <a:gd name="T14" fmla="*/ 325 w 484"/>
                <a:gd name="T15" fmla="*/ 61 h 480"/>
                <a:gd name="T16" fmla="*/ 357 w 484"/>
                <a:gd name="T17" fmla="*/ 29 h 480"/>
                <a:gd name="T18" fmla="*/ 243 w 484"/>
                <a:gd name="T19" fmla="*/ 0 h 480"/>
                <a:gd name="T20" fmla="*/ 0 w 484"/>
                <a:gd name="T21" fmla="*/ 240 h 480"/>
                <a:gd name="T22" fmla="*/ 243 w 484"/>
                <a:gd name="T23" fmla="*/ 479 h 480"/>
                <a:gd name="T24" fmla="*/ 483 w 484"/>
                <a:gd name="T25" fmla="*/ 240 h 480"/>
                <a:gd name="T26" fmla="*/ 408 w 484"/>
                <a:gd name="T27" fmla="*/ 64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4" h="480">
                  <a:moveTo>
                    <a:pt x="408" y="64"/>
                  </a:moveTo>
                  <a:lnTo>
                    <a:pt x="408" y="64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2"/>
                    <a:pt x="440" y="182"/>
                    <a:pt x="440" y="240"/>
                  </a:cubicBezTo>
                  <a:cubicBezTo>
                    <a:pt x="440" y="350"/>
                    <a:pt x="350" y="440"/>
                    <a:pt x="243" y="440"/>
                  </a:cubicBezTo>
                  <a:cubicBezTo>
                    <a:pt x="132" y="440"/>
                    <a:pt x="43" y="350"/>
                    <a:pt x="43" y="240"/>
                  </a:cubicBezTo>
                  <a:cubicBezTo>
                    <a:pt x="43" y="129"/>
                    <a:pt x="132" y="39"/>
                    <a:pt x="243" y="39"/>
                  </a:cubicBezTo>
                  <a:cubicBezTo>
                    <a:pt x="272" y="39"/>
                    <a:pt x="300" y="47"/>
                    <a:pt x="325" y="61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11" y="0"/>
                    <a:pt x="0" y="107"/>
                    <a:pt x="0" y="240"/>
                  </a:cubicBezTo>
                  <a:cubicBezTo>
                    <a:pt x="0" y="372"/>
                    <a:pt x="111" y="479"/>
                    <a:pt x="243" y="479"/>
                  </a:cubicBezTo>
                  <a:cubicBezTo>
                    <a:pt x="375" y="479"/>
                    <a:pt x="483" y="372"/>
                    <a:pt x="483" y="240"/>
                  </a:cubicBezTo>
                  <a:cubicBezTo>
                    <a:pt x="483" y="172"/>
                    <a:pt x="454" y="111"/>
                    <a:pt x="408" y="6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9" name="Freeform 220"/>
            <p:cNvSpPr>
              <a:spLocks noChangeArrowheads="1"/>
            </p:cNvSpPr>
            <p:nvPr/>
          </p:nvSpPr>
          <p:spPr bwMode="auto">
            <a:xfrm>
              <a:off x="1060541" y="4207062"/>
              <a:ext cx="269875" cy="187325"/>
            </a:xfrm>
            <a:custGeom>
              <a:avLst/>
              <a:gdLst>
                <a:gd name="T0" fmla="*/ 496 w 751"/>
                <a:gd name="T1" fmla="*/ 475 h 519"/>
                <a:gd name="T2" fmla="*/ 496 w 751"/>
                <a:gd name="T3" fmla="*/ 475 h 519"/>
                <a:gd name="T4" fmla="*/ 42 w 751"/>
                <a:gd name="T5" fmla="*/ 475 h 519"/>
                <a:gd name="T6" fmla="*/ 42 w 751"/>
                <a:gd name="T7" fmla="*/ 39 h 519"/>
                <a:gd name="T8" fmla="*/ 707 w 751"/>
                <a:gd name="T9" fmla="*/ 39 h 519"/>
                <a:gd name="T10" fmla="*/ 707 w 751"/>
                <a:gd name="T11" fmla="*/ 339 h 519"/>
                <a:gd name="T12" fmla="*/ 714 w 751"/>
                <a:gd name="T13" fmla="*/ 339 h 519"/>
                <a:gd name="T14" fmla="*/ 750 w 751"/>
                <a:gd name="T15" fmla="*/ 339 h 519"/>
                <a:gd name="T16" fmla="*/ 750 w 751"/>
                <a:gd name="T17" fmla="*/ 0 h 519"/>
                <a:gd name="T18" fmla="*/ 0 w 751"/>
                <a:gd name="T19" fmla="*/ 0 h 519"/>
                <a:gd name="T20" fmla="*/ 0 w 751"/>
                <a:gd name="T21" fmla="*/ 518 h 519"/>
                <a:gd name="T22" fmla="*/ 482 w 751"/>
                <a:gd name="T23" fmla="*/ 518 h 519"/>
                <a:gd name="T24" fmla="*/ 496 w 751"/>
                <a:gd name="T25" fmla="*/ 475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51" h="519">
                  <a:moveTo>
                    <a:pt x="496" y="475"/>
                  </a:moveTo>
                  <a:lnTo>
                    <a:pt x="496" y="475"/>
                  </a:lnTo>
                  <a:cubicBezTo>
                    <a:pt x="42" y="475"/>
                    <a:pt x="42" y="475"/>
                    <a:pt x="42" y="47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707" y="39"/>
                    <a:pt x="707" y="39"/>
                    <a:pt x="707" y="39"/>
                  </a:cubicBezTo>
                  <a:cubicBezTo>
                    <a:pt x="707" y="339"/>
                    <a:pt x="707" y="339"/>
                    <a:pt x="707" y="339"/>
                  </a:cubicBezTo>
                  <a:cubicBezTo>
                    <a:pt x="707" y="339"/>
                    <a:pt x="711" y="339"/>
                    <a:pt x="714" y="339"/>
                  </a:cubicBezTo>
                  <a:cubicBezTo>
                    <a:pt x="725" y="339"/>
                    <a:pt x="736" y="339"/>
                    <a:pt x="750" y="339"/>
                  </a:cubicBezTo>
                  <a:cubicBezTo>
                    <a:pt x="750" y="0"/>
                    <a:pt x="750" y="0"/>
                    <a:pt x="75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18"/>
                    <a:pt x="0" y="518"/>
                    <a:pt x="0" y="518"/>
                  </a:cubicBezTo>
                  <a:cubicBezTo>
                    <a:pt x="482" y="518"/>
                    <a:pt x="482" y="518"/>
                    <a:pt x="482" y="518"/>
                  </a:cubicBezTo>
                  <a:cubicBezTo>
                    <a:pt x="485" y="503"/>
                    <a:pt x="489" y="489"/>
                    <a:pt x="496" y="4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0" name="Freeform 221"/>
            <p:cNvSpPr>
              <a:spLocks noChangeArrowheads="1"/>
            </p:cNvSpPr>
            <p:nvPr/>
          </p:nvSpPr>
          <p:spPr bwMode="auto">
            <a:xfrm>
              <a:off x="1312953" y="4278500"/>
              <a:ext cx="139700" cy="141287"/>
            </a:xfrm>
            <a:custGeom>
              <a:avLst/>
              <a:gdLst>
                <a:gd name="T0" fmla="*/ 389 w 390"/>
                <a:gd name="T1" fmla="*/ 93 h 391"/>
                <a:gd name="T2" fmla="*/ 296 w 390"/>
                <a:gd name="T3" fmla="*/ 93 h 391"/>
                <a:gd name="T4" fmla="*/ 293 w 390"/>
                <a:gd name="T5" fmla="*/ 93 h 391"/>
                <a:gd name="T6" fmla="*/ 293 w 390"/>
                <a:gd name="T7" fmla="*/ 93 h 391"/>
                <a:gd name="T8" fmla="*/ 296 w 390"/>
                <a:gd name="T9" fmla="*/ 93 h 391"/>
                <a:gd name="T10" fmla="*/ 296 w 390"/>
                <a:gd name="T11" fmla="*/ 0 h 391"/>
                <a:gd name="T12" fmla="*/ 175 w 390"/>
                <a:gd name="T13" fmla="*/ 122 h 391"/>
                <a:gd name="T14" fmla="*/ 175 w 390"/>
                <a:gd name="T15" fmla="*/ 186 h 391"/>
                <a:gd name="T16" fmla="*/ 0 w 390"/>
                <a:gd name="T17" fmla="*/ 361 h 391"/>
                <a:gd name="T18" fmla="*/ 28 w 390"/>
                <a:gd name="T19" fmla="*/ 390 h 391"/>
                <a:gd name="T20" fmla="*/ 203 w 390"/>
                <a:gd name="T21" fmla="*/ 215 h 391"/>
                <a:gd name="T22" fmla="*/ 268 w 390"/>
                <a:gd name="T23" fmla="*/ 215 h 391"/>
                <a:gd name="T24" fmla="*/ 389 w 390"/>
                <a:gd name="T25" fmla="*/ 93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0" h="391">
                  <a:moveTo>
                    <a:pt x="389" y="93"/>
                  </a:moveTo>
                  <a:lnTo>
                    <a:pt x="296" y="93"/>
                  </a:lnTo>
                  <a:lnTo>
                    <a:pt x="293" y="93"/>
                  </a:lnTo>
                  <a:lnTo>
                    <a:pt x="293" y="93"/>
                  </a:lnTo>
                  <a:lnTo>
                    <a:pt x="296" y="93"/>
                  </a:lnTo>
                  <a:lnTo>
                    <a:pt x="296" y="0"/>
                  </a:lnTo>
                  <a:lnTo>
                    <a:pt x="175" y="122"/>
                  </a:lnTo>
                  <a:lnTo>
                    <a:pt x="175" y="186"/>
                  </a:lnTo>
                  <a:lnTo>
                    <a:pt x="0" y="361"/>
                  </a:lnTo>
                  <a:lnTo>
                    <a:pt x="28" y="390"/>
                  </a:lnTo>
                  <a:lnTo>
                    <a:pt x="203" y="215"/>
                  </a:lnTo>
                  <a:lnTo>
                    <a:pt x="268" y="215"/>
                  </a:lnTo>
                  <a:lnTo>
                    <a:pt x="389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1" name="Freeform 222"/>
            <p:cNvSpPr>
              <a:spLocks noChangeArrowheads="1"/>
            </p:cNvSpPr>
            <p:nvPr/>
          </p:nvSpPr>
          <p:spPr bwMode="auto">
            <a:xfrm>
              <a:off x="1295491" y="4394387"/>
              <a:ext cx="46037" cy="44450"/>
            </a:xfrm>
            <a:custGeom>
              <a:avLst/>
              <a:gdLst>
                <a:gd name="T0" fmla="*/ 64 w 126"/>
                <a:gd name="T1" fmla="*/ 0 h 122"/>
                <a:gd name="T2" fmla="*/ 64 w 126"/>
                <a:gd name="T3" fmla="*/ 0 h 122"/>
                <a:gd name="T4" fmla="*/ 0 w 126"/>
                <a:gd name="T5" fmla="*/ 61 h 122"/>
                <a:gd name="T6" fmla="*/ 64 w 126"/>
                <a:gd name="T7" fmla="*/ 121 h 122"/>
                <a:gd name="T8" fmla="*/ 125 w 126"/>
                <a:gd name="T9" fmla="*/ 61 h 122"/>
                <a:gd name="T10" fmla="*/ 64 w 126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2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8"/>
                    <a:pt x="0" y="61"/>
                  </a:cubicBezTo>
                  <a:cubicBezTo>
                    <a:pt x="0" y="96"/>
                    <a:pt x="28" y="121"/>
                    <a:pt x="64" y="121"/>
                  </a:cubicBezTo>
                  <a:cubicBezTo>
                    <a:pt x="96" y="121"/>
                    <a:pt x="125" y="96"/>
                    <a:pt x="125" y="61"/>
                  </a:cubicBezTo>
                  <a:cubicBezTo>
                    <a:pt x="125" y="28"/>
                    <a:pt x="96" y="0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82" name="Group 781"/>
          <p:cNvGrpSpPr/>
          <p:nvPr/>
        </p:nvGrpSpPr>
        <p:grpSpPr>
          <a:xfrm>
            <a:off x="8264408" y="4049593"/>
            <a:ext cx="493713" cy="493713"/>
            <a:chOff x="1772590" y="4083237"/>
            <a:chExt cx="493713" cy="493713"/>
          </a:xfrm>
        </p:grpSpPr>
        <p:sp>
          <p:nvSpPr>
            <p:cNvPr id="783" name="Freeform 259"/>
            <p:cNvSpPr>
              <a:spLocks noChangeArrowheads="1"/>
            </p:cNvSpPr>
            <p:nvPr/>
          </p:nvSpPr>
          <p:spPr bwMode="auto">
            <a:xfrm>
              <a:off x="1772590" y="408323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4" name="Freeform 260"/>
            <p:cNvSpPr>
              <a:spLocks noChangeArrowheads="1"/>
            </p:cNvSpPr>
            <p:nvPr/>
          </p:nvSpPr>
          <p:spPr bwMode="auto">
            <a:xfrm>
              <a:off x="1772590" y="408323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5" name="Freeform 261"/>
            <p:cNvSpPr>
              <a:spLocks noChangeArrowheads="1"/>
            </p:cNvSpPr>
            <p:nvPr/>
          </p:nvSpPr>
          <p:spPr bwMode="auto">
            <a:xfrm>
              <a:off x="1874190" y="4189600"/>
              <a:ext cx="392113" cy="387350"/>
            </a:xfrm>
            <a:custGeom>
              <a:avLst/>
              <a:gdLst>
                <a:gd name="T0" fmla="*/ 658 w 1091"/>
                <a:gd name="T1" fmla="*/ 0 h 1076"/>
                <a:gd name="T2" fmla="*/ 658 w 1091"/>
                <a:gd name="T3" fmla="*/ 0 h 1076"/>
                <a:gd name="T4" fmla="*/ 658 w 1091"/>
                <a:gd name="T5" fmla="*/ 257 h 1076"/>
                <a:gd name="T6" fmla="*/ 726 w 1091"/>
                <a:gd name="T7" fmla="*/ 364 h 1076"/>
                <a:gd name="T8" fmla="*/ 658 w 1091"/>
                <a:gd name="T9" fmla="*/ 471 h 1076"/>
                <a:gd name="T10" fmla="*/ 658 w 1091"/>
                <a:gd name="T11" fmla="*/ 725 h 1076"/>
                <a:gd name="T12" fmla="*/ 168 w 1091"/>
                <a:gd name="T13" fmla="*/ 500 h 1076"/>
                <a:gd name="T14" fmla="*/ 168 w 1091"/>
                <a:gd name="T15" fmla="*/ 725 h 1076"/>
                <a:gd name="T16" fmla="*/ 0 w 1091"/>
                <a:gd name="T17" fmla="*/ 725 h 1076"/>
                <a:gd name="T18" fmla="*/ 354 w 1091"/>
                <a:gd name="T19" fmla="*/ 1075 h 1076"/>
                <a:gd name="T20" fmla="*/ 1090 w 1091"/>
                <a:gd name="T21" fmla="*/ 1075 h 1076"/>
                <a:gd name="T22" fmla="*/ 1090 w 1091"/>
                <a:gd name="T23" fmla="*/ 432 h 1076"/>
                <a:gd name="T24" fmla="*/ 658 w 1091"/>
                <a:gd name="T25" fmla="*/ 0 h 1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1" h="1076">
                  <a:moveTo>
                    <a:pt x="658" y="0"/>
                  </a:moveTo>
                  <a:lnTo>
                    <a:pt x="658" y="0"/>
                  </a:lnTo>
                  <a:cubicBezTo>
                    <a:pt x="658" y="257"/>
                    <a:pt x="658" y="257"/>
                    <a:pt x="658" y="257"/>
                  </a:cubicBezTo>
                  <a:cubicBezTo>
                    <a:pt x="697" y="275"/>
                    <a:pt x="726" y="314"/>
                    <a:pt x="726" y="364"/>
                  </a:cubicBezTo>
                  <a:cubicBezTo>
                    <a:pt x="726" y="410"/>
                    <a:pt x="697" y="450"/>
                    <a:pt x="658" y="471"/>
                  </a:cubicBezTo>
                  <a:cubicBezTo>
                    <a:pt x="658" y="725"/>
                    <a:pt x="658" y="725"/>
                    <a:pt x="658" y="725"/>
                  </a:cubicBezTo>
                  <a:cubicBezTo>
                    <a:pt x="168" y="500"/>
                    <a:pt x="168" y="500"/>
                    <a:pt x="168" y="500"/>
                  </a:cubicBezTo>
                  <a:cubicBezTo>
                    <a:pt x="168" y="725"/>
                    <a:pt x="168" y="725"/>
                    <a:pt x="168" y="725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354" y="1075"/>
                    <a:pt x="354" y="1075"/>
                    <a:pt x="354" y="1075"/>
                  </a:cubicBezTo>
                  <a:cubicBezTo>
                    <a:pt x="1090" y="1075"/>
                    <a:pt x="1090" y="1075"/>
                    <a:pt x="1090" y="1075"/>
                  </a:cubicBezTo>
                  <a:cubicBezTo>
                    <a:pt x="1090" y="432"/>
                    <a:pt x="1090" y="432"/>
                    <a:pt x="1090" y="432"/>
                  </a:cubicBezTo>
                  <a:cubicBezTo>
                    <a:pt x="658" y="0"/>
                    <a:pt x="658" y="0"/>
                    <a:pt x="65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6" name="Freeform 262"/>
            <p:cNvSpPr>
              <a:spLocks noChangeArrowheads="1"/>
            </p:cNvSpPr>
            <p:nvPr/>
          </p:nvSpPr>
          <p:spPr bwMode="auto">
            <a:xfrm>
              <a:off x="1842440" y="4189600"/>
              <a:ext cx="292100" cy="261937"/>
            </a:xfrm>
            <a:custGeom>
              <a:avLst/>
              <a:gdLst>
                <a:gd name="T0" fmla="*/ 743 w 812"/>
                <a:gd name="T1" fmla="*/ 257 h 726"/>
                <a:gd name="T2" fmla="*/ 743 w 812"/>
                <a:gd name="T3" fmla="*/ 257 h 726"/>
                <a:gd name="T4" fmla="*/ 743 w 812"/>
                <a:gd name="T5" fmla="*/ 0 h 726"/>
                <a:gd name="T6" fmla="*/ 228 w 812"/>
                <a:gd name="T7" fmla="*/ 235 h 726"/>
                <a:gd name="T8" fmla="*/ 0 w 812"/>
                <a:gd name="T9" fmla="*/ 235 h 726"/>
                <a:gd name="T10" fmla="*/ 0 w 812"/>
                <a:gd name="T11" fmla="*/ 489 h 726"/>
                <a:gd name="T12" fmla="*/ 85 w 812"/>
                <a:gd name="T13" fmla="*/ 489 h 726"/>
                <a:gd name="T14" fmla="*/ 85 w 812"/>
                <a:gd name="T15" fmla="*/ 725 h 726"/>
                <a:gd name="T16" fmla="*/ 253 w 812"/>
                <a:gd name="T17" fmla="*/ 725 h 726"/>
                <a:gd name="T18" fmla="*/ 253 w 812"/>
                <a:gd name="T19" fmla="*/ 500 h 726"/>
                <a:gd name="T20" fmla="*/ 743 w 812"/>
                <a:gd name="T21" fmla="*/ 725 h 726"/>
                <a:gd name="T22" fmla="*/ 743 w 812"/>
                <a:gd name="T23" fmla="*/ 471 h 726"/>
                <a:gd name="T24" fmla="*/ 811 w 812"/>
                <a:gd name="T25" fmla="*/ 364 h 726"/>
                <a:gd name="T26" fmla="*/ 743 w 812"/>
                <a:gd name="T27" fmla="*/ 257 h 726"/>
                <a:gd name="T28" fmla="*/ 210 w 812"/>
                <a:gd name="T29" fmla="*/ 682 h 726"/>
                <a:gd name="T30" fmla="*/ 210 w 812"/>
                <a:gd name="T31" fmla="*/ 682 h 726"/>
                <a:gd name="T32" fmla="*/ 128 w 812"/>
                <a:gd name="T33" fmla="*/ 682 h 726"/>
                <a:gd name="T34" fmla="*/ 128 w 812"/>
                <a:gd name="T35" fmla="*/ 489 h 726"/>
                <a:gd name="T36" fmla="*/ 210 w 812"/>
                <a:gd name="T37" fmla="*/ 489 h 726"/>
                <a:gd name="T38" fmla="*/ 210 w 812"/>
                <a:gd name="T39" fmla="*/ 682 h 726"/>
                <a:gd name="T40" fmla="*/ 210 w 812"/>
                <a:gd name="T41" fmla="*/ 446 h 726"/>
                <a:gd name="T42" fmla="*/ 210 w 812"/>
                <a:gd name="T43" fmla="*/ 446 h 726"/>
                <a:gd name="T44" fmla="*/ 85 w 812"/>
                <a:gd name="T45" fmla="*/ 446 h 726"/>
                <a:gd name="T46" fmla="*/ 42 w 812"/>
                <a:gd name="T47" fmla="*/ 446 h 726"/>
                <a:gd name="T48" fmla="*/ 42 w 812"/>
                <a:gd name="T49" fmla="*/ 278 h 726"/>
                <a:gd name="T50" fmla="*/ 210 w 812"/>
                <a:gd name="T51" fmla="*/ 278 h 726"/>
                <a:gd name="T52" fmla="*/ 210 w 812"/>
                <a:gd name="T53" fmla="*/ 446 h 726"/>
                <a:gd name="T54" fmla="*/ 700 w 812"/>
                <a:gd name="T55" fmla="*/ 657 h 726"/>
                <a:gd name="T56" fmla="*/ 700 w 812"/>
                <a:gd name="T57" fmla="*/ 657 h 726"/>
                <a:gd name="T58" fmla="*/ 253 w 812"/>
                <a:gd name="T59" fmla="*/ 453 h 726"/>
                <a:gd name="T60" fmla="*/ 253 w 812"/>
                <a:gd name="T61" fmla="*/ 446 h 726"/>
                <a:gd name="T62" fmla="*/ 253 w 812"/>
                <a:gd name="T63" fmla="*/ 271 h 726"/>
                <a:gd name="T64" fmla="*/ 700 w 812"/>
                <a:gd name="T65" fmla="*/ 67 h 726"/>
                <a:gd name="T66" fmla="*/ 700 w 812"/>
                <a:gd name="T67" fmla="*/ 657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12" h="726">
                  <a:moveTo>
                    <a:pt x="743" y="257"/>
                  </a:moveTo>
                  <a:lnTo>
                    <a:pt x="743" y="257"/>
                  </a:lnTo>
                  <a:cubicBezTo>
                    <a:pt x="743" y="0"/>
                    <a:pt x="743" y="0"/>
                    <a:pt x="743" y="0"/>
                  </a:cubicBezTo>
                  <a:cubicBezTo>
                    <a:pt x="228" y="235"/>
                    <a:pt x="228" y="235"/>
                    <a:pt x="228" y="235"/>
                  </a:cubicBezTo>
                  <a:cubicBezTo>
                    <a:pt x="0" y="235"/>
                    <a:pt x="0" y="235"/>
                    <a:pt x="0" y="235"/>
                  </a:cubicBezTo>
                  <a:cubicBezTo>
                    <a:pt x="0" y="489"/>
                    <a:pt x="0" y="489"/>
                    <a:pt x="0" y="489"/>
                  </a:cubicBezTo>
                  <a:cubicBezTo>
                    <a:pt x="85" y="489"/>
                    <a:pt x="85" y="489"/>
                    <a:pt x="85" y="489"/>
                  </a:cubicBezTo>
                  <a:cubicBezTo>
                    <a:pt x="85" y="725"/>
                    <a:pt x="85" y="725"/>
                    <a:pt x="85" y="725"/>
                  </a:cubicBezTo>
                  <a:cubicBezTo>
                    <a:pt x="253" y="725"/>
                    <a:pt x="253" y="725"/>
                    <a:pt x="253" y="725"/>
                  </a:cubicBezTo>
                  <a:cubicBezTo>
                    <a:pt x="253" y="500"/>
                    <a:pt x="253" y="500"/>
                    <a:pt x="253" y="500"/>
                  </a:cubicBezTo>
                  <a:cubicBezTo>
                    <a:pt x="743" y="725"/>
                    <a:pt x="743" y="725"/>
                    <a:pt x="743" y="725"/>
                  </a:cubicBezTo>
                  <a:cubicBezTo>
                    <a:pt x="743" y="471"/>
                    <a:pt x="743" y="471"/>
                    <a:pt x="743" y="471"/>
                  </a:cubicBezTo>
                  <a:cubicBezTo>
                    <a:pt x="782" y="450"/>
                    <a:pt x="811" y="410"/>
                    <a:pt x="811" y="364"/>
                  </a:cubicBezTo>
                  <a:cubicBezTo>
                    <a:pt x="811" y="314"/>
                    <a:pt x="782" y="275"/>
                    <a:pt x="743" y="257"/>
                  </a:cubicBezTo>
                  <a:close/>
                  <a:moveTo>
                    <a:pt x="210" y="682"/>
                  </a:moveTo>
                  <a:lnTo>
                    <a:pt x="210" y="682"/>
                  </a:lnTo>
                  <a:cubicBezTo>
                    <a:pt x="128" y="682"/>
                    <a:pt x="128" y="682"/>
                    <a:pt x="128" y="682"/>
                  </a:cubicBezTo>
                  <a:cubicBezTo>
                    <a:pt x="128" y="489"/>
                    <a:pt x="128" y="489"/>
                    <a:pt x="128" y="489"/>
                  </a:cubicBezTo>
                  <a:cubicBezTo>
                    <a:pt x="210" y="489"/>
                    <a:pt x="210" y="489"/>
                    <a:pt x="210" y="489"/>
                  </a:cubicBezTo>
                  <a:lnTo>
                    <a:pt x="210" y="682"/>
                  </a:lnTo>
                  <a:close/>
                  <a:moveTo>
                    <a:pt x="210" y="446"/>
                  </a:moveTo>
                  <a:lnTo>
                    <a:pt x="210" y="446"/>
                  </a:lnTo>
                  <a:cubicBezTo>
                    <a:pt x="85" y="446"/>
                    <a:pt x="85" y="446"/>
                    <a:pt x="85" y="446"/>
                  </a:cubicBezTo>
                  <a:cubicBezTo>
                    <a:pt x="42" y="446"/>
                    <a:pt x="42" y="446"/>
                    <a:pt x="42" y="446"/>
                  </a:cubicBezTo>
                  <a:cubicBezTo>
                    <a:pt x="42" y="278"/>
                    <a:pt x="42" y="278"/>
                    <a:pt x="42" y="278"/>
                  </a:cubicBezTo>
                  <a:cubicBezTo>
                    <a:pt x="210" y="278"/>
                    <a:pt x="210" y="278"/>
                    <a:pt x="210" y="278"/>
                  </a:cubicBezTo>
                  <a:lnTo>
                    <a:pt x="210" y="446"/>
                  </a:lnTo>
                  <a:close/>
                  <a:moveTo>
                    <a:pt x="700" y="657"/>
                  </a:moveTo>
                  <a:lnTo>
                    <a:pt x="700" y="657"/>
                  </a:lnTo>
                  <a:cubicBezTo>
                    <a:pt x="253" y="453"/>
                    <a:pt x="253" y="453"/>
                    <a:pt x="253" y="453"/>
                  </a:cubicBezTo>
                  <a:cubicBezTo>
                    <a:pt x="253" y="446"/>
                    <a:pt x="253" y="446"/>
                    <a:pt x="253" y="446"/>
                  </a:cubicBezTo>
                  <a:cubicBezTo>
                    <a:pt x="253" y="271"/>
                    <a:pt x="253" y="271"/>
                    <a:pt x="253" y="271"/>
                  </a:cubicBezTo>
                  <a:cubicBezTo>
                    <a:pt x="700" y="67"/>
                    <a:pt x="700" y="67"/>
                    <a:pt x="700" y="67"/>
                  </a:cubicBezTo>
                  <a:lnTo>
                    <a:pt x="700" y="6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7" name="Freeform 263"/>
            <p:cNvSpPr>
              <a:spLocks noChangeArrowheads="1"/>
            </p:cNvSpPr>
            <p:nvPr/>
          </p:nvSpPr>
          <p:spPr bwMode="auto">
            <a:xfrm>
              <a:off x="2132953" y="4267387"/>
              <a:ext cx="33337" cy="106363"/>
            </a:xfrm>
            <a:custGeom>
              <a:avLst/>
              <a:gdLst>
                <a:gd name="T0" fmla="*/ 93 w 94"/>
                <a:gd name="T1" fmla="*/ 150 h 297"/>
                <a:gd name="T2" fmla="*/ 93 w 94"/>
                <a:gd name="T3" fmla="*/ 150 h 297"/>
                <a:gd name="T4" fmla="*/ 29 w 94"/>
                <a:gd name="T5" fmla="*/ 296 h 297"/>
                <a:gd name="T6" fmla="*/ 0 w 94"/>
                <a:gd name="T7" fmla="*/ 268 h 297"/>
                <a:gd name="T8" fmla="*/ 50 w 94"/>
                <a:gd name="T9" fmla="*/ 150 h 297"/>
                <a:gd name="T10" fmla="*/ 0 w 94"/>
                <a:gd name="T11" fmla="*/ 29 h 297"/>
                <a:gd name="T12" fmla="*/ 29 w 94"/>
                <a:gd name="T13" fmla="*/ 0 h 297"/>
                <a:gd name="T14" fmla="*/ 93 w 94"/>
                <a:gd name="T15" fmla="*/ 15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97">
                  <a:moveTo>
                    <a:pt x="93" y="150"/>
                  </a:moveTo>
                  <a:lnTo>
                    <a:pt x="93" y="150"/>
                  </a:lnTo>
                  <a:cubicBezTo>
                    <a:pt x="93" y="204"/>
                    <a:pt x="68" y="257"/>
                    <a:pt x="29" y="296"/>
                  </a:cubicBezTo>
                  <a:cubicBezTo>
                    <a:pt x="0" y="268"/>
                    <a:pt x="0" y="268"/>
                    <a:pt x="0" y="268"/>
                  </a:cubicBezTo>
                  <a:cubicBezTo>
                    <a:pt x="32" y="236"/>
                    <a:pt x="50" y="193"/>
                    <a:pt x="50" y="150"/>
                  </a:cubicBezTo>
                  <a:cubicBezTo>
                    <a:pt x="50" y="104"/>
                    <a:pt x="32" y="61"/>
                    <a:pt x="0" y="29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68" y="39"/>
                    <a:pt x="93" y="93"/>
                    <a:pt x="93" y="15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8" name="Freeform 264"/>
            <p:cNvSpPr>
              <a:spLocks noChangeArrowheads="1"/>
            </p:cNvSpPr>
            <p:nvPr/>
          </p:nvSpPr>
          <p:spPr bwMode="auto">
            <a:xfrm>
              <a:off x="2156765" y="4243575"/>
              <a:ext cx="42863" cy="153987"/>
            </a:xfrm>
            <a:custGeom>
              <a:avLst/>
              <a:gdLst>
                <a:gd name="T0" fmla="*/ 118 w 119"/>
                <a:gd name="T1" fmla="*/ 214 h 426"/>
                <a:gd name="T2" fmla="*/ 118 w 119"/>
                <a:gd name="T3" fmla="*/ 214 h 426"/>
                <a:gd name="T4" fmla="*/ 29 w 119"/>
                <a:gd name="T5" fmla="*/ 425 h 426"/>
                <a:gd name="T6" fmla="*/ 0 w 119"/>
                <a:gd name="T7" fmla="*/ 396 h 426"/>
                <a:gd name="T8" fmla="*/ 75 w 119"/>
                <a:gd name="T9" fmla="*/ 214 h 426"/>
                <a:gd name="T10" fmla="*/ 0 w 119"/>
                <a:gd name="T11" fmla="*/ 28 h 426"/>
                <a:gd name="T12" fmla="*/ 29 w 119"/>
                <a:gd name="T13" fmla="*/ 0 h 426"/>
                <a:gd name="T14" fmla="*/ 118 w 119"/>
                <a:gd name="T15" fmla="*/ 214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9" h="426">
                  <a:moveTo>
                    <a:pt x="118" y="214"/>
                  </a:moveTo>
                  <a:lnTo>
                    <a:pt x="118" y="214"/>
                  </a:lnTo>
                  <a:cubicBezTo>
                    <a:pt x="118" y="293"/>
                    <a:pt x="86" y="368"/>
                    <a:pt x="29" y="425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47" y="346"/>
                    <a:pt x="75" y="282"/>
                    <a:pt x="75" y="214"/>
                  </a:cubicBezTo>
                  <a:cubicBezTo>
                    <a:pt x="75" y="143"/>
                    <a:pt x="47" y="78"/>
                    <a:pt x="0" y="28"/>
                  </a:cubicBezTo>
                  <a:cubicBezTo>
                    <a:pt x="29" y="0"/>
                    <a:pt x="29" y="0"/>
                    <a:pt x="29" y="0"/>
                  </a:cubicBezTo>
                  <a:cubicBezTo>
                    <a:pt x="86" y="57"/>
                    <a:pt x="118" y="132"/>
                    <a:pt x="118" y="2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89" name="Group 788"/>
          <p:cNvGrpSpPr/>
          <p:nvPr/>
        </p:nvGrpSpPr>
        <p:grpSpPr>
          <a:xfrm>
            <a:off x="8314414" y="1709175"/>
            <a:ext cx="393700" cy="293688"/>
            <a:chOff x="1826565" y="1648541"/>
            <a:chExt cx="393700" cy="293688"/>
          </a:xfrm>
        </p:grpSpPr>
        <p:sp>
          <p:nvSpPr>
            <p:cNvPr id="790" name="Freeform 943"/>
            <p:cNvSpPr>
              <a:spLocks noChangeArrowheads="1"/>
            </p:cNvSpPr>
            <p:nvPr/>
          </p:nvSpPr>
          <p:spPr bwMode="auto">
            <a:xfrm>
              <a:off x="1913687" y="1666879"/>
              <a:ext cx="200562" cy="254389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0 w 10147"/>
                <a:gd name="connsiteY2" fmla="*/ 7187 h 17176"/>
                <a:gd name="connsiteX3" fmla="*/ 10147 w 10147"/>
                <a:gd name="connsiteY3" fmla="*/ 0 h 17176"/>
                <a:gd name="connsiteX4" fmla="*/ 9984 w 10147"/>
                <a:gd name="connsiteY4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7187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9062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4924 w 10147"/>
                <a:gd name="connsiteY0" fmla="*/ 39050 h 39068"/>
                <a:gd name="connsiteX1" fmla="*/ 0 w 10147"/>
                <a:gd name="connsiteY1" fmla="*/ 17176 h 39068"/>
                <a:gd name="connsiteX2" fmla="*/ 43 w 10147"/>
                <a:gd name="connsiteY2" fmla="*/ 9062 h 39068"/>
                <a:gd name="connsiteX3" fmla="*/ 0 w 10147"/>
                <a:gd name="connsiteY3" fmla="*/ 9062 h 39068"/>
                <a:gd name="connsiteX4" fmla="*/ 10147 w 10147"/>
                <a:gd name="connsiteY4" fmla="*/ 0 h 39068"/>
                <a:gd name="connsiteX5" fmla="*/ 9984 w 10147"/>
                <a:gd name="connsiteY5" fmla="*/ 24988 h 3906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11" h="25038">
                  <a:moveTo>
                    <a:pt x="10311" y="24988"/>
                  </a:moveTo>
                  <a:cubicBezTo>
                    <a:pt x="8452" y="25717"/>
                    <a:pt x="2349" y="18322"/>
                    <a:pt x="0" y="17176"/>
                  </a:cubicBezTo>
                  <a:cubicBezTo>
                    <a:pt x="14" y="14159"/>
                    <a:pt x="29" y="12079"/>
                    <a:pt x="43" y="9062"/>
                  </a:cubicBezTo>
                  <a:cubicBezTo>
                    <a:pt x="29" y="8437"/>
                    <a:pt x="14" y="9687"/>
                    <a:pt x="0" y="9062"/>
                  </a:cubicBezTo>
                  <a:lnTo>
                    <a:pt x="10147" y="0"/>
                  </a:lnTo>
                  <a:cubicBezTo>
                    <a:pt x="10147" y="3330"/>
                    <a:pt x="9984" y="21658"/>
                    <a:pt x="9984" y="249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1" name="Freeform 943"/>
            <p:cNvSpPr>
              <a:spLocks noChangeArrowheads="1"/>
            </p:cNvSpPr>
            <p:nvPr/>
          </p:nvSpPr>
          <p:spPr bwMode="auto">
            <a:xfrm>
              <a:off x="1866062" y="1839067"/>
              <a:ext cx="48464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2" name="Freeform 943"/>
            <p:cNvSpPr>
              <a:spLocks noChangeArrowheads="1"/>
            </p:cNvSpPr>
            <p:nvPr/>
          </p:nvSpPr>
          <p:spPr bwMode="auto">
            <a:xfrm>
              <a:off x="1834311" y="1753342"/>
              <a:ext cx="89739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3" name="Freeform 223"/>
            <p:cNvSpPr>
              <a:spLocks noChangeArrowheads="1"/>
            </p:cNvSpPr>
            <p:nvPr/>
          </p:nvSpPr>
          <p:spPr bwMode="auto">
            <a:xfrm>
              <a:off x="1894828" y="1875554"/>
              <a:ext cx="1587" cy="9525"/>
            </a:xfrm>
            <a:custGeom>
              <a:avLst/>
              <a:gdLst>
                <a:gd name="T0" fmla="*/ 4 w 5"/>
                <a:gd name="T1" fmla="*/ 24 h 25"/>
                <a:gd name="T2" fmla="*/ 4 w 5"/>
                <a:gd name="T3" fmla="*/ 24 h 25"/>
                <a:gd name="T4" fmla="*/ 0 w 5"/>
                <a:gd name="T5" fmla="*/ 0 h 25"/>
                <a:gd name="T6" fmla="*/ 4 w 5"/>
                <a:gd name="T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5">
                  <a:moveTo>
                    <a:pt x="4" y="24"/>
                  </a:moveTo>
                  <a:lnTo>
                    <a:pt x="4" y="24"/>
                  </a:lnTo>
                  <a:cubicBezTo>
                    <a:pt x="4" y="16"/>
                    <a:pt x="0" y="8"/>
                    <a:pt x="0" y="0"/>
                  </a:cubicBezTo>
                  <a:cubicBezTo>
                    <a:pt x="0" y="8"/>
                    <a:pt x="4" y="16"/>
                    <a:pt x="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4" name="Freeform 224"/>
            <p:cNvSpPr>
              <a:spLocks noChangeArrowheads="1"/>
            </p:cNvSpPr>
            <p:nvPr/>
          </p:nvSpPr>
          <p:spPr bwMode="auto">
            <a:xfrm>
              <a:off x="1893240" y="1864441"/>
              <a:ext cx="1588" cy="7938"/>
            </a:xfrm>
            <a:custGeom>
              <a:avLst/>
              <a:gdLst>
                <a:gd name="T0" fmla="*/ 4 w 5"/>
                <a:gd name="T1" fmla="*/ 20 h 21"/>
                <a:gd name="T2" fmla="*/ 4 w 5"/>
                <a:gd name="T3" fmla="*/ 20 h 21"/>
                <a:gd name="T4" fmla="*/ 0 w 5"/>
                <a:gd name="T5" fmla="*/ 0 h 21"/>
                <a:gd name="T6" fmla="*/ 4 w 5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1">
                  <a:moveTo>
                    <a:pt x="4" y="20"/>
                  </a:moveTo>
                  <a:lnTo>
                    <a:pt x="4" y="20"/>
                  </a:lnTo>
                  <a:cubicBezTo>
                    <a:pt x="4" y="12"/>
                    <a:pt x="4" y="8"/>
                    <a:pt x="0" y="0"/>
                  </a:cubicBezTo>
                  <a:cubicBezTo>
                    <a:pt x="4" y="8"/>
                    <a:pt x="4" y="12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5" name="Freeform 225"/>
            <p:cNvSpPr>
              <a:spLocks noChangeArrowheads="1"/>
            </p:cNvSpPr>
            <p:nvPr/>
          </p:nvSpPr>
          <p:spPr bwMode="auto">
            <a:xfrm>
              <a:off x="2015478" y="1675529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6" name="Freeform 226"/>
            <p:cNvSpPr>
              <a:spLocks noChangeArrowheads="1"/>
            </p:cNvSpPr>
            <p:nvPr/>
          </p:nvSpPr>
          <p:spPr bwMode="auto">
            <a:xfrm>
              <a:off x="2015478" y="1675529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7" name="Freeform 227"/>
            <p:cNvSpPr>
              <a:spLocks noChangeArrowheads="1"/>
            </p:cNvSpPr>
            <p:nvPr/>
          </p:nvSpPr>
          <p:spPr bwMode="auto">
            <a:xfrm>
              <a:off x="2147240" y="1735854"/>
              <a:ext cx="36513" cy="120650"/>
            </a:xfrm>
            <a:custGeom>
              <a:avLst/>
              <a:gdLst>
                <a:gd name="T0" fmla="*/ 102 w 103"/>
                <a:gd name="T1" fmla="*/ 169 h 334"/>
                <a:gd name="T2" fmla="*/ 102 w 103"/>
                <a:gd name="T3" fmla="*/ 169 h 334"/>
                <a:gd name="T4" fmla="*/ 32 w 103"/>
                <a:gd name="T5" fmla="*/ 333 h 334"/>
                <a:gd name="T6" fmla="*/ 0 w 103"/>
                <a:gd name="T7" fmla="*/ 301 h 334"/>
                <a:gd name="T8" fmla="*/ 55 w 103"/>
                <a:gd name="T9" fmla="*/ 169 h 334"/>
                <a:gd name="T10" fmla="*/ 0 w 103"/>
                <a:gd name="T11" fmla="*/ 32 h 334"/>
                <a:gd name="T12" fmla="*/ 32 w 103"/>
                <a:gd name="T13" fmla="*/ 0 h 334"/>
                <a:gd name="T14" fmla="*/ 102 w 103"/>
                <a:gd name="T15" fmla="*/ 1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334">
                  <a:moveTo>
                    <a:pt x="102" y="169"/>
                  </a:moveTo>
                  <a:lnTo>
                    <a:pt x="102" y="169"/>
                  </a:lnTo>
                  <a:cubicBezTo>
                    <a:pt x="102" y="229"/>
                    <a:pt x="75" y="289"/>
                    <a:pt x="32" y="333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35" y="265"/>
                    <a:pt x="55" y="217"/>
                    <a:pt x="55" y="169"/>
                  </a:cubicBezTo>
                  <a:cubicBezTo>
                    <a:pt x="55" y="117"/>
                    <a:pt x="35" y="68"/>
                    <a:pt x="0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75" y="44"/>
                    <a:pt x="102" y="104"/>
                    <a:pt x="102" y="1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8" name="Freeform 228"/>
            <p:cNvSpPr>
              <a:spLocks noChangeArrowheads="1"/>
            </p:cNvSpPr>
            <p:nvPr/>
          </p:nvSpPr>
          <p:spPr bwMode="auto">
            <a:xfrm>
              <a:off x="2172640" y="1708866"/>
              <a:ext cx="47625" cy="171450"/>
            </a:xfrm>
            <a:custGeom>
              <a:avLst/>
              <a:gdLst>
                <a:gd name="T0" fmla="*/ 130 w 131"/>
                <a:gd name="T1" fmla="*/ 241 h 478"/>
                <a:gd name="T2" fmla="*/ 130 w 131"/>
                <a:gd name="T3" fmla="*/ 241 h 478"/>
                <a:gd name="T4" fmla="*/ 31 w 131"/>
                <a:gd name="T5" fmla="*/ 477 h 478"/>
                <a:gd name="T6" fmla="*/ 0 w 131"/>
                <a:gd name="T7" fmla="*/ 445 h 478"/>
                <a:gd name="T8" fmla="*/ 83 w 131"/>
                <a:gd name="T9" fmla="*/ 241 h 478"/>
                <a:gd name="T10" fmla="*/ 0 w 131"/>
                <a:gd name="T11" fmla="*/ 32 h 478"/>
                <a:gd name="T12" fmla="*/ 31 w 131"/>
                <a:gd name="T13" fmla="*/ 0 h 478"/>
                <a:gd name="T14" fmla="*/ 130 w 131"/>
                <a:gd name="T15" fmla="*/ 241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478">
                  <a:moveTo>
                    <a:pt x="130" y="241"/>
                  </a:moveTo>
                  <a:lnTo>
                    <a:pt x="130" y="241"/>
                  </a:lnTo>
                  <a:cubicBezTo>
                    <a:pt x="130" y="329"/>
                    <a:pt x="95" y="413"/>
                    <a:pt x="31" y="477"/>
                  </a:cubicBezTo>
                  <a:cubicBezTo>
                    <a:pt x="0" y="445"/>
                    <a:pt x="0" y="445"/>
                    <a:pt x="0" y="445"/>
                  </a:cubicBezTo>
                  <a:cubicBezTo>
                    <a:pt x="51" y="389"/>
                    <a:pt x="83" y="317"/>
                    <a:pt x="83" y="241"/>
                  </a:cubicBezTo>
                  <a:cubicBezTo>
                    <a:pt x="83" y="160"/>
                    <a:pt x="51" y="88"/>
                    <a:pt x="0" y="32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95" y="64"/>
                    <a:pt x="130" y="148"/>
                    <a:pt x="130" y="24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799" name="Freeform 229"/>
            <p:cNvSpPr>
              <a:spLocks noChangeArrowheads="1"/>
            </p:cNvSpPr>
            <p:nvPr/>
          </p:nvSpPr>
          <p:spPr bwMode="auto">
            <a:xfrm>
              <a:off x="1826565" y="1743791"/>
              <a:ext cx="101600" cy="103188"/>
            </a:xfrm>
            <a:custGeom>
              <a:avLst/>
              <a:gdLst>
                <a:gd name="T0" fmla="*/ 0 w 281"/>
                <a:gd name="T1" fmla="*/ 0 h 286"/>
                <a:gd name="T2" fmla="*/ 0 w 281"/>
                <a:gd name="T3" fmla="*/ 285 h 286"/>
                <a:gd name="T4" fmla="*/ 280 w 281"/>
                <a:gd name="T5" fmla="*/ 285 h 286"/>
                <a:gd name="T6" fmla="*/ 280 w 281"/>
                <a:gd name="T7" fmla="*/ 0 h 286"/>
                <a:gd name="T8" fmla="*/ 0 w 281"/>
                <a:gd name="T9" fmla="*/ 0 h 286"/>
                <a:gd name="T10" fmla="*/ 233 w 281"/>
                <a:gd name="T11" fmla="*/ 237 h 286"/>
                <a:gd name="T12" fmla="*/ 47 w 281"/>
                <a:gd name="T13" fmla="*/ 237 h 286"/>
                <a:gd name="T14" fmla="*/ 47 w 281"/>
                <a:gd name="T15" fmla="*/ 48 h 286"/>
                <a:gd name="T16" fmla="*/ 233 w 281"/>
                <a:gd name="T17" fmla="*/ 48 h 286"/>
                <a:gd name="T18" fmla="*/ 233 w 281"/>
                <a:gd name="T19" fmla="*/ 23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6">
                  <a:moveTo>
                    <a:pt x="0" y="0"/>
                  </a:moveTo>
                  <a:lnTo>
                    <a:pt x="0" y="285"/>
                  </a:lnTo>
                  <a:lnTo>
                    <a:pt x="280" y="285"/>
                  </a:lnTo>
                  <a:lnTo>
                    <a:pt x="280" y="0"/>
                  </a:lnTo>
                  <a:lnTo>
                    <a:pt x="0" y="0"/>
                  </a:lnTo>
                  <a:close/>
                  <a:moveTo>
                    <a:pt x="233" y="237"/>
                  </a:moveTo>
                  <a:lnTo>
                    <a:pt x="47" y="237"/>
                  </a:lnTo>
                  <a:lnTo>
                    <a:pt x="47" y="48"/>
                  </a:lnTo>
                  <a:lnTo>
                    <a:pt x="233" y="48"/>
                  </a:lnTo>
                  <a:lnTo>
                    <a:pt x="233" y="2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800" name="Freeform 230"/>
            <p:cNvSpPr>
              <a:spLocks noChangeArrowheads="1"/>
            </p:cNvSpPr>
            <p:nvPr/>
          </p:nvSpPr>
          <p:spPr bwMode="auto">
            <a:xfrm>
              <a:off x="1859903" y="1829516"/>
              <a:ext cx="66675" cy="112713"/>
            </a:xfrm>
            <a:custGeom>
              <a:avLst/>
              <a:gdLst>
                <a:gd name="T0" fmla="*/ 0 w 186"/>
                <a:gd name="T1" fmla="*/ 0 h 313"/>
                <a:gd name="T2" fmla="*/ 0 w 186"/>
                <a:gd name="T3" fmla="*/ 312 h 313"/>
                <a:gd name="T4" fmla="*/ 185 w 186"/>
                <a:gd name="T5" fmla="*/ 312 h 313"/>
                <a:gd name="T6" fmla="*/ 185 w 186"/>
                <a:gd name="T7" fmla="*/ 0 h 313"/>
                <a:gd name="T8" fmla="*/ 0 w 186"/>
                <a:gd name="T9" fmla="*/ 0 h 313"/>
                <a:gd name="T10" fmla="*/ 138 w 186"/>
                <a:gd name="T11" fmla="*/ 264 h 313"/>
                <a:gd name="T12" fmla="*/ 47 w 186"/>
                <a:gd name="T13" fmla="*/ 264 h 313"/>
                <a:gd name="T14" fmla="*/ 47 w 186"/>
                <a:gd name="T15" fmla="*/ 48 h 313"/>
                <a:gd name="T16" fmla="*/ 138 w 186"/>
                <a:gd name="T17" fmla="*/ 48 h 313"/>
                <a:gd name="T18" fmla="*/ 138 w 186"/>
                <a:gd name="T19" fmla="*/ 264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" h="313">
                  <a:moveTo>
                    <a:pt x="0" y="0"/>
                  </a:moveTo>
                  <a:lnTo>
                    <a:pt x="0" y="312"/>
                  </a:lnTo>
                  <a:lnTo>
                    <a:pt x="185" y="312"/>
                  </a:lnTo>
                  <a:lnTo>
                    <a:pt x="185" y="0"/>
                  </a:lnTo>
                  <a:lnTo>
                    <a:pt x="0" y="0"/>
                  </a:lnTo>
                  <a:close/>
                  <a:moveTo>
                    <a:pt x="138" y="264"/>
                  </a:moveTo>
                  <a:lnTo>
                    <a:pt x="47" y="264"/>
                  </a:lnTo>
                  <a:lnTo>
                    <a:pt x="47" y="48"/>
                  </a:lnTo>
                  <a:lnTo>
                    <a:pt x="138" y="48"/>
                  </a:lnTo>
                  <a:lnTo>
                    <a:pt x="138" y="26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  <p:sp>
          <p:nvSpPr>
            <p:cNvPr id="801" name="Freeform 231"/>
            <p:cNvSpPr>
              <a:spLocks noChangeArrowheads="1"/>
            </p:cNvSpPr>
            <p:nvPr/>
          </p:nvSpPr>
          <p:spPr bwMode="auto">
            <a:xfrm>
              <a:off x="1910703" y="1648541"/>
              <a:ext cx="236537" cy="293688"/>
            </a:xfrm>
            <a:custGeom>
              <a:avLst/>
              <a:gdLst>
                <a:gd name="T0" fmla="*/ 658 w 659"/>
                <a:gd name="T1" fmla="*/ 409 h 814"/>
                <a:gd name="T2" fmla="*/ 658 w 659"/>
                <a:gd name="T3" fmla="*/ 409 h 814"/>
                <a:gd name="T4" fmla="*/ 583 w 659"/>
                <a:gd name="T5" fmla="*/ 288 h 814"/>
                <a:gd name="T6" fmla="*/ 583 w 659"/>
                <a:gd name="T7" fmla="*/ 0 h 814"/>
                <a:gd name="T8" fmla="*/ 0 w 659"/>
                <a:gd name="T9" fmla="*/ 272 h 814"/>
                <a:gd name="T10" fmla="*/ 0 w 659"/>
                <a:gd name="T11" fmla="*/ 541 h 814"/>
                <a:gd name="T12" fmla="*/ 583 w 659"/>
                <a:gd name="T13" fmla="*/ 813 h 814"/>
                <a:gd name="T14" fmla="*/ 583 w 659"/>
                <a:gd name="T15" fmla="*/ 525 h 814"/>
                <a:gd name="T16" fmla="*/ 658 w 659"/>
                <a:gd name="T17" fmla="*/ 409 h 814"/>
                <a:gd name="T18" fmla="*/ 536 w 659"/>
                <a:gd name="T19" fmla="*/ 737 h 814"/>
                <a:gd name="T20" fmla="*/ 536 w 659"/>
                <a:gd name="T21" fmla="*/ 737 h 814"/>
                <a:gd name="T22" fmla="*/ 43 w 659"/>
                <a:gd name="T23" fmla="*/ 509 h 814"/>
                <a:gd name="T24" fmla="*/ 43 w 659"/>
                <a:gd name="T25" fmla="*/ 304 h 814"/>
                <a:gd name="T26" fmla="*/ 536 w 659"/>
                <a:gd name="T27" fmla="*/ 76 h 814"/>
                <a:gd name="T28" fmla="*/ 536 w 659"/>
                <a:gd name="T29" fmla="*/ 737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9" h="814">
                  <a:moveTo>
                    <a:pt x="658" y="409"/>
                  </a:moveTo>
                  <a:lnTo>
                    <a:pt x="658" y="409"/>
                  </a:lnTo>
                  <a:cubicBezTo>
                    <a:pt x="658" y="353"/>
                    <a:pt x="626" y="308"/>
                    <a:pt x="583" y="288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583" y="813"/>
                    <a:pt x="583" y="813"/>
                    <a:pt x="583" y="813"/>
                  </a:cubicBezTo>
                  <a:cubicBezTo>
                    <a:pt x="583" y="525"/>
                    <a:pt x="583" y="525"/>
                    <a:pt x="583" y="525"/>
                  </a:cubicBezTo>
                  <a:cubicBezTo>
                    <a:pt x="626" y="505"/>
                    <a:pt x="658" y="461"/>
                    <a:pt x="658" y="409"/>
                  </a:cubicBezTo>
                  <a:close/>
                  <a:moveTo>
                    <a:pt x="536" y="737"/>
                  </a:moveTo>
                  <a:lnTo>
                    <a:pt x="536" y="737"/>
                  </a:lnTo>
                  <a:cubicBezTo>
                    <a:pt x="43" y="509"/>
                    <a:pt x="43" y="509"/>
                    <a:pt x="43" y="509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536" y="76"/>
                    <a:pt x="536" y="76"/>
                    <a:pt x="536" y="76"/>
                  </a:cubicBezTo>
                  <a:lnTo>
                    <a:pt x="536" y="7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n w="0"/>
                <a:solidFill>
                  <a:schemeClr val="accent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endParaRPr>
            </a:p>
          </p:txBody>
        </p:sp>
      </p:grpSp>
      <p:grpSp>
        <p:nvGrpSpPr>
          <p:cNvPr id="802" name="Group 801"/>
          <p:cNvGrpSpPr/>
          <p:nvPr/>
        </p:nvGrpSpPr>
        <p:grpSpPr>
          <a:xfrm>
            <a:off x="8313621" y="3548328"/>
            <a:ext cx="395287" cy="293688"/>
            <a:chOff x="1853553" y="3514536"/>
            <a:chExt cx="395287" cy="293688"/>
          </a:xfrm>
        </p:grpSpPr>
        <p:sp>
          <p:nvSpPr>
            <p:cNvPr id="803" name="Freeform 943"/>
            <p:cNvSpPr>
              <a:spLocks noChangeArrowheads="1"/>
            </p:cNvSpPr>
            <p:nvPr/>
          </p:nvSpPr>
          <p:spPr bwMode="auto">
            <a:xfrm>
              <a:off x="1945437" y="3530604"/>
              <a:ext cx="200562" cy="254389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0 w 10147"/>
                <a:gd name="connsiteY2" fmla="*/ 7187 h 17176"/>
                <a:gd name="connsiteX3" fmla="*/ 10147 w 10147"/>
                <a:gd name="connsiteY3" fmla="*/ 0 h 17176"/>
                <a:gd name="connsiteX4" fmla="*/ 9984 w 10147"/>
                <a:gd name="connsiteY4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7187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9062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4924 w 10147"/>
                <a:gd name="connsiteY0" fmla="*/ 39050 h 39068"/>
                <a:gd name="connsiteX1" fmla="*/ 0 w 10147"/>
                <a:gd name="connsiteY1" fmla="*/ 17176 h 39068"/>
                <a:gd name="connsiteX2" fmla="*/ 43 w 10147"/>
                <a:gd name="connsiteY2" fmla="*/ 9062 h 39068"/>
                <a:gd name="connsiteX3" fmla="*/ 0 w 10147"/>
                <a:gd name="connsiteY3" fmla="*/ 9062 h 39068"/>
                <a:gd name="connsiteX4" fmla="*/ 10147 w 10147"/>
                <a:gd name="connsiteY4" fmla="*/ 0 h 39068"/>
                <a:gd name="connsiteX5" fmla="*/ 9984 w 10147"/>
                <a:gd name="connsiteY5" fmla="*/ 24988 h 3906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11" h="25038">
                  <a:moveTo>
                    <a:pt x="10311" y="24988"/>
                  </a:moveTo>
                  <a:cubicBezTo>
                    <a:pt x="8452" y="25717"/>
                    <a:pt x="2349" y="18322"/>
                    <a:pt x="0" y="17176"/>
                  </a:cubicBezTo>
                  <a:cubicBezTo>
                    <a:pt x="14" y="14159"/>
                    <a:pt x="29" y="12079"/>
                    <a:pt x="43" y="9062"/>
                  </a:cubicBezTo>
                  <a:cubicBezTo>
                    <a:pt x="29" y="8437"/>
                    <a:pt x="14" y="9687"/>
                    <a:pt x="0" y="9062"/>
                  </a:cubicBezTo>
                  <a:lnTo>
                    <a:pt x="10147" y="0"/>
                  </a:lnTo>
                  <a:cubicBezTo>
                    <a:pt x="10147" y="3330"/>
                    <a:pt x="9984" y="21658"/>
                    <a:pt x="9984" y="249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4" name="Freeform 943"/>
            <p:cNvSpPr>
              <a:spLocks noChangeArrowheads="1"/>
            </p:cNvSpPr>
            <p:nvPr/>
          </p:nvSpPr>
          <p:spPr bwMode="auto">
            <a:xfrm>
              <a:off x="1897812" y="3702792"/>
              <a:ext cx="48464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5" name="Freeform 943"/>
            <p:cNvSpPr>
              <a:spLocks noChangeArrowheads="1"/>
            </p:cNvSpPr>
            <p:nvPr/>
          </p:nvSpPr>
          <p:spPr bwMode="auto">
            <a:xfrm>
              <a:off x="1866061" y="3617067"/>
              <a:ext cx="89739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6" name="Freeform 232"/>
            <p:cNvSpPr>
              <a:spLocks noChangeArrowheads="1"/>
            </p:cNvSpPr>
            <p:nvPr/>
          </p:nvSpPr>
          <p:spPr bwMode="auto">
            <a:xfrm>
              <a:off x="1921815" y="3739961"/>
              <a:ext cx="1588" cy="9525"/>
            </a:xfrm>
            <a:custGeom>
              <a:avLst/>
              <a:gdLst>
                <a:gd name="T0" fmla="*/ 4 w 5"/>
                <a:gd name="T1" fmla="*/ 24 h 25"/>
                <a:gd name="T2" fmla="*/ 4 w 5"/>
                <a:gd name="T3" fmla="*/ 24 h 25"/>
                <a:gd name="T4" fmla="*/ 0 w 5"/>
                <a:gd name="T5" fmla="*/ 0 h 25"/>
                <a:gd name="T6" fmla="*/ 4 w 5"/>
                <a:gd name="T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5">
                  <a:moveTo>
                    <a:pt x="4" y="24"/>
                  </a:moveTo>
                  <a:lnTo>
                    <a:pt x="4" y="24"/>
                  </a:lnTo>
                  <a:cubicBezTo>
                    <a:pt x="4" y="16"/>
                    <a:pt x="0" y="8"/>
                    <a:pt x="0" y="0"/>
                  </a:cubicBezTo>
                  <a:cubicBezTo>
                    <a:pt x="0" y="8"/>
                    <a:pt x="4" y="16"/>
                    <a:pt x="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7" name="Freeform 233"/>
            <p:cNvSpPr>
              <a:spLocks noChangeArrowheads="1"/>
            </p:cNvSpPr>
            <p:nvPr/>
          </p:nvSpPr>
          <p:spPr bwMode="auto">
            <a:xfrm>
              <a:off x="1920228" y="3730436"/>
              <a:ext cx="1587" cy="7938"/>
            </a:xfrm>
            <a:custGeom>
              <a:avLst/>
              <a:gdLst>
                <a:gd name="T0" fmla="*/ 4 w 5"/>
                <a:gd name="T1" fmla="*/ 20 h 21"/>
                <a:gd name="T2" fmla="*/ 4 w 5"/>
                <a:gd name="T3" fmla="*/ 20 h 21"/>
                <a:gd name="T4" fmla="*/ 0 w 5"/>
                <a:gd name="T5" fmla="*/ 0 h 21"/>
                <a:gd name="T6" fmla="*/ 4 w 5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1">
                  <a:moveTo>
                    <a:pt x="4" y="20"/>
                  </a:moveTo>
                  <a:lnTo>
                    <a:pt x="4" y="20"/>
                  </a:lnTo>
                  <a:cubicBezTo>
                    <a:pt x="4" y="12"/>
                    <a:pt x="4" y="8"/>
                    <a:pt x="0" y="0"/>
                  </a:cubicBezTo>
                  <a:cubicBezTo>
                    <a:pt x="4" y="8"/>
                    <a:pt x="4" y="12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8" name="Freeform 234"/>
            <p:cNvSpPr>
              <a:spLocks noChangeArrowheads="1"/>
            </p:cNvSpPr>
            <p:nvPr/>
          </p:nvSpPr>
          <p:spPr bwMode="auto">
            <a:xfrm>
              <a:off x="2044053" y="3541524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9" name="Freeform 235"/>
            <p:cNvSpPr>
              <a:spLocks noChangeArrowheads="1"/>
            </p:cNvSpPr>
            <p:nvPr/>
          </p:nvSpPr>
          <p:spPr bwMode="auto">
            <a:xfrm>
              <a:off x="2044053" y="3541524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0" name="Freeform 236"/>
            <p:cNvSpPr>
              <a:spLocks noChangeArrowheads="1"/>
            </p:cNvSpPr>
            <p:nvPr/>
          </p:nvSpPr>
          <p:spPr bwMode="auto">
            <a:xfrm>
              <a:off x="2174228" y="3600261"/>
              <a:ext cx="36512" cy="120650"/>
            </a:xfrm>
            <a:custGeom>
              <a:avLst/>
              <a:gdLst>
                <a:gd name="T0" fmla="*/ 102 w 103"/>
                <a:gd name="T1" fmla="*/ 169 h 334"/>
                <a:gd name="T2" fmla="*/ 102 w 103"/>
                <a:gd name="T3" fmla="*/ 169 h 334"/>
                <a:gd name="T4" fmla="*/ 32 w 103"/>
                <a:gd name="T5" fmla="*/ 333 h 334"/>
                <a:gd name="T6" fmla="*/ 0 w 103"/>
                <a:gd name="T7" fmla="*/ 301 h 334"/>
                <a:gd name="T8" fmla="*/ 55 w 103"/>
                <a:gd name="T9" fmla="*/ 169 h 334"/>
                <a:gd name="T10" fmla="*/ 0 w 103"/>
                <a:gd name="T11" fmla="*/ 32 h 334"/>
                <a:gd name="T12" fmla="*/ 32 w 103"/>
                <a:gd name="T13" fmla="*/ 0 h 334"/>
                <a:gd name="T14" fmla="*/ 102 w 103"/>
                <a:gd name="T15" fmla="*/ 1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334">
                  <a:moveTo>
                    <a:pt x="102" y="169"/>
                  </a:moveTo>
                  <a:lnTo>
                    <a:pt x="102" y="169"/>
                  </a:lnTo>
                  <a:cubicBezTo>
                    <a:pt x="102" y="229"/>
                    <a:pt x="75" y="289"/>
                    <a:pt x="32" y="333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35" y="265"/>
                    <a:pt x="55" y="217"/>
                    <a:pt x="55" y="169"/>
                  </a:cubicBezTo>
                  <a:cubicBezTo>
                    <a:pt x="55" y="117"/>
                    <a:pt x="35" y="68"/>
                    <a:pt x="0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75" y="44"/>
                    <a:pt x="102" y="104"/>
                    <a:pt x="102" y="1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1" name="Freeform 237"/>
            <p:cNvSpPr>
              <a:spLocks noChangeArrowheads="1"/>
            </p:cNvSpPr>
            <p:nvPr/>
          </p:nvSpPr>
          <p:spPr bwMode="auto">
            <a:xfrm>
              <a:off x="2201215" y="3574861"/>
              <a:ext cx="47625" cy="171450"/>
            </a:xfrm>
            <a:custGeom>
              <a:avLst/>
              <a:gdLst>
                <a:gd name="T0" fmla="*/ 130 w 131"/>
                <a:gd name="T1" fmla="*/ 241 h 478"/>
                <a:gd name="T2" fmla="*/ 130 w 131"/>
                <a:gd name="T3" fmla="*/ 241 h 478"/>
                <a:gd name="T4" fmla="*/ 31 w 131"/>
                <a:gd name="T5" fmla="*/ 477 h 478"/>
                <a:gd name="T6" fmla="*/ 0 w 131"/>
                <a:gd name="T7" fmla="*/ 445 h 478"/>
                <a:gd name="T8" fmla="*/ 83 w 131"/>
                <a:gd name="T9" fmla="*/ 241 h 478"/>
                <a:gd name="T10" fmla="*/ 0 w 131"/>
                <a:gd name="T11" fmla="*/ 32 h 478"/>
                <a:gd name="T12" fmla="*/ 31 w 131"/>
                <a:gd name="T13" fmla="*/ 0 h 478"/>
                <a:gd name="T14" fmla="*/ 130 w 131"/>
                <a:gd name="T15" fmla="*/ 241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478">
                  <a:moveTo>
                    <a:pt x="130" y="241"/>
                  </a:moveTo>
                  <a:lnTo>
                    <a:pt x="130" y="241"/>
                  </a:lnTo>
                  <a:cubicBezTo>
                    <a:pt x="130" y="329"/>
                    <a:pt x="95" y="413"/>
                    <a:pt x="31" y="477"/>
                  </a:cubicBezTo>
                  <a:cubicBezTo>
                    <a:pt x="0" y="445"/>
                    <a:pt x="0" y="445"/>
                    <a:pt x="0" y="445"/>
                  </a:cubicBezTo>
                  <a:cubicBezTo>
                    <a:pt x="51" y="389"/>
                    <a:pt x="83" y="317"/>
                    <a:pt x="83" y="241"/>
                  </a:cubicBezTo>
                  <a:cubicBezTo>
                    <a:pt x="83" y="160"/>
                    <a:pt x="51" y="88"/>
                    <a:pt x="0" y="32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95" y="64"/>
                    <a:pt x="130" y="148"/>
                    <a:pt x="130" y="24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2" name="Freeform 238"/>
            <p:cNvSpPr>
              <a:spLocks noChangeArrowheads="1"/>
            </p:cNvSpPr>
            <p:nvPr/>
          </p:nvSpPr>
          <p:spPr bwMode="auto">
            <a:xfrm>
              <a:off x="1853553" y="3609786"/>
              <a:ext cx="101600" cy="103188"/>
            </a:xfrm>
            <a:custGeom>
              <a:avLst/>
              <a:gdLst>
                <a:gd name="T0" fmla="*/ 0 w 281"/>
                <a:gd name="T1" fmla="*/ 0 h 286"/>
                <a:gd name="T2" fmla="*/ 0 w 281"/>
                <a:gd name="T3" fmla="*/ 285 h 286"/>
                <a:gd name="T4" fmla="*/ 280 w 281"/>
                <a:gd name="T5" fmla="*/ 285 h 286"/>
                <a:gd name="T6" fmla="*/ 280 w 281"/>
                <a:gd name="T7" fmla="*/ 0 h 286"/>
                <a:gd name="T8" fmla="*/ 0 w 281"/>
                <a:gd name="T9" fmla="*/ 0 h 286"/>
                <a:gd name="T10" fmla="*/ 233 w 281"/>
                <a:gd name="T11" fmla="*/ 237 h 286"/>
                <a:gd name="T12" fmla="*/ 47 w 281"/>
                <a:gd name="T13" fmla="*/ 237 h 286"/>
                <a:gd name="T14" fmla="*/ 47 w 281"/>
                <a:gd name="T15" fmla="*/ 48 h 286"/>
                <a:gd name="T16" fmla="*/ 233 w 281"/>
                <a:gd name="T17" fmla="*/ 48 h 286"/>
                <a:gd name="T18" fmla="*/ 233 w 281"/>
                <a:gd name="T19" fmla="*/ 23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6">
                  <a:moveTo>
                    <a:pt x="0" y="0"/>
                  </a:moveTo>
                  <a:lnTo>
                    <a:pt x="0" y="285"/>
                  </a:lnTo>
                  <a:lnTo>
                    <a:pt x="280" y="285"/>
                  </a:lnTo>
                  <a:lnTo>
                    <a:pt x="280" y="0"/>
                  </a:lnTo>
                  <a:lnTo>
                    <a:pt x="0" y="0"/>
                  </a:lnTo>
                  <a:close/>
                  <a:moveTo>
                    <a:pt x="233" y="237"/>
                  </a:moveTo>
                  <a:lnTo>
                    <a:pt x="47" y="237"/>
                  </a:lnTo>
                  <a:lnTo>
                    <a:pt x="47" y="48"/>
                  </a:lnTo>
                  <a:lnTo>
                    <a:pt x="233" y="48"/>
                  </a:lnTo>
                  <a:lnTo>
                    <a:pt x="233" y="23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3" name="Freeform 239"/>
            <p:cNvSpPr>
              <a:spLocks noChangeArrowheads="1"/>
            </p:cNvSpPr>
            <p:nvPr/>
          </p:nvSpPr>
          <p:spPr bwMode="auto">
            <a:xfrm>
              <a:off x="1888478" y="3693924"/>
              <a:ext cx="66675" cy="112712"/>
            </a:xfrm>
            <a:custGeom>
              <a:avLst/>
              <a:gdLst>
                <a:gd name="T0" fmla="*/ 0 w 186"/>
                <a:gd name="T1" fmla="*/ 0 h 313"/>
                <a:gd name="T2" fmla="*/ 0 w 186"/>
                <a:gd name="T3" fmla="*/ 312 h 313"/>
                <a:gd name="T4" fmla="*/ 185 w 186"/>
                <a:gd name="T5" fmla="*/ 312 h 313"/>
                <a:gd name="T6" fmla="*/ 185 w 186"/>
                <a:gd name="T7" fmla="*/ 0 h 313"/>
                <a:gd name="T8" fmla="*/ 0 w 186"/>
                <a:gd name="T9" fmla="*/ 0 h 313"/>
                <a:gd name="T10" fmla="*/ 138 w 186"/>
                <a:gd name="T11" fmla="*/ 264 h 313"/>
                <a:gd name="T12" fmla="*/ 47 w 186"/>
                <a:gd name="T13" fmla="*/ 264 h 313"/>
                <a:gd name="T14" fmla="*/ 47 w 186"/>
                <a:gd name="T15" fmla="*/ 48 h 313"/>
                <a:gd name="T16" fmla="*/ 138 w 186"/>
                <a:gd name="T17" fmla="*/ 48 h 313"/>
                <a:gd name="T18" fmla="*/ 138 w 186"/>
                <a:gd name="T19" fmla="*/ 264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" h="313">
                  <a:moveTo>
                    <a:pt x="0" y="0"/>
                  </a:moveTo>
                  <a:lnTo>
                    <a:pt x="0" y="312"/>
                  </a:lnTo>
                  <a:lnTo>
                    <a:pt x="185" y="312"/>
                  </a:lnTo>
                  <a:lnTo>
                    <a:pt x="185" y="0"/>
                  </a:lnTo>
                  <a:lnTo>
                    <a:pt x="0" y="0"/>
                  </a:lnTo>
                  <a:close/>
                  <a:moveTo>
                    <a:pt x="138" y="264"/>
                  </a:moveTo>
                  <a:lnTo>
                    <a:pt x="47" y="264"/>
                  </a:lnTo>
                  <a:lnTo>
                    <a:pt x="47" y="48"/>
                  </a:lnTo>
                  <a:lnTo>
                    <a:pt x="138" y="48"/>
                  </a:lnTo>
                  <a:lnTo>
                    <a:pt x="138" y="264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4" name="Freeform 240"/>
            <p:cNvSpPr>
              <a:spLocks noChangeArrowheads="1"/>
            </p:cNvSpPr>
            <p:nvPr/>
          </p:nvSpPr>
          <p:spPr bwMode="auto">
            <a:xfrm>
              <a:off x="1939278" y="3514536"/>
              <a:ext cx="236537" cy="293688"/>
            </a:xfrm>
            <a:custGeom>
              <a:avLst/>
              <a:gdLst>
                <a:gd name="T0" fmla="*/ 658 w 659"/>
                <a:gd name="T1" fmla="*/ 409 h 814"/>
                <a:gd name="T2" fmla="*/ 658 w 659"/>
                <a:gd name="T3" fmla="*/ 409 h 814"/>
                <a:gd name="T4" fmla="*/ 583 w 659"/>
                <a:gd name="T5" fmla="*/ 288 h 814"/>
                <a:gd name="T6" fmla="*/ 583 w 659"/>
                <a:gd name="T7" fmla="*/ 0 h 814"/>
                <a:gd name="T8" fmla="*/ 0 w 659"/>
                <a:gd name="T9" fmla="*/ 272 h 814"/>
                <a:gd name="T10" fmla="*/ 0 w 659"/>
                <a:gd name="T11" fmla="*/ 541 h 814"/>
                <a:gd name="T12" fmla="*/ 583 w 659"/>
                <a:gd name="T13" fmla="*/ 813 h 814"/>
                <a:gd name="T14" fmla="*/ 583 w 659"/>
                <a:gd name="T15" fmla="*/ 525 h 814"/>
                <a:gd name="T16" fmla="*/ 658 w 659"/>
                <a:gd name="T17" fmla="*/ 409 h 814"/>
                <a:gd name="T18" fmla="*/ 536 w 659"/>
                <a:gd name="T19" fmla="*/ 737 h 814"/>
                <a:gd name="T20" fmla="*/ 536 w 659"/>
                <a:gd name="T21" fmla="*/ 737 h 814"/>
                <a:gd name="T22" fmla="*/ 43 w 659"/>
                <a:gd name="T23" fmla="*/ 509 h 814"/>
                <a:gd name="T24" fmla="*/ 43 w 659"/>
                <a:gd name="T25" fmla="*/ 304 h 814"/>
                <a:gd name="T26" fmla="*/ 536 w 659"/>
                <a:gd name="T27" fmla="*/ 76 h 814"/>
                <a:gd name="T28" fmla="*/ 536 w 659"/>
                <a:gd name="T29" fmla="*/ 737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9" h="814">
                  <a:moveTo>
                    <a:pt x="658" y="409"/>
                  </a:moveTo>
                  <a:lnTo>
                    <a:pt x="658" y="409"/>
                  </a:lnTo>
                  <a:cubicBezTo>
                    <a:pt x="658" y="353"/>
                    <a:pt x="626" y="308"/>
                    <a:pt x="583" y="288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583" y="813"/>
                    <a:pt x="583" y="813"/>
                    <a:pt x="583" y="813"/>
                  </a:cubicBezTo>
                  <a:cubicBezTo>
                    <a:pt x="583" y="525"/>
                    <a:pt x="583" y="525"/>
                    <a:pt x="583" y="525"/>
                  </a:cubicBezTo>
                  <a:cubicBezTo>
                    <a:pt x="626" y="505"/>
                    <a:pt x="658" y="461"/>
                    <a:pt x="658" y="409"/>
                  </a:cubicBezTo>
                  <a:close/>
                  <a:moveTo>
                    <a:pt x="536" y="737"/>
                  </a:moveTo>
                  <a:lnTo>
                    <a:pt x="536" y="737"/>
                  </a:lnTo>
                  <a:cubicBezTo>
                    <a:pt x="43" y="509"/>
                    <a:pt x="43" y="509"/>
                    <a:pt x="43" y="509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536" y="76"/>
                    <a:pt x="536" y="76"/>
                    <a:pt x="536" y="76"/>
                  </a:cubicBezTo>
                  <a:lnTo>
                    <a:pt x="536" y="737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15" name="Group 814"/>
          <p:cNvGrpSpPr/>
          <p:nvPr/>
        </p:nvGrpSpPr>
        <p:grpSpPr>
          <a:xfrm>
            <a:off x="8314414" y="2950583"/>
            <a:ext cx="393700" cy="293687"/>
            <a:chOff x="1847203" y="2898858"/>
            <a:chExt cx="393700" cy="293687"/>
          </a:xfrm>
        </p:grpSpPr>
        <p:sp>
          <p:nvSpPr>
            <p:cNvPr id="816" name="Freeform 943"/>
            <p:cNvSpPr>
              <a:spLocks noChangeArrowheads="1"/>
            </p:cNvSpPr>
            <p:nvPr/>
          </p:nvSpPr>
          <p:spPr bwMode="auto">
            <a:xfrm>
              <a:off x="1935912" y="2917829"/>
              <a:ext cx="200562" cy="254389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0 w 10147"/>
                <a:gd name="connsiteY2" fmla="*/ 7187 h 17176"/>
                <a:gd name="connsiteX3" fmla="*/ 10147 w 10147"/>
                <a:gd name="connsiteY3" fmla="*/ 0 h 17176"/>
                <a:gd name="connsiteX4" fmla="*/ 9984 w 10147"/>
                <a:gd name="connsiteY4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7187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9062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4924 w 10147"/>
                <a:gd name="connsiteY0" fmla="*/ 39050 h 39068"/>
                <a:gd name="connsiteX1" fmla="*/ 0 w 10147"/>
                <a:gd name="connsiteY1" fmla="*/ 17176 h 39068"/>
                <a:gd name="connsiteX2" fmla="*/ 43 w 10147"/>
                <a:gd name="connsiteY2" fmla="*/ 9062 h 39068"/>
                <a:gd name="connsiteX3" fmla="*/ 0 w 10147"/>
                <a:gd name="connsiteY3" fmla="*/ 9062 h 39068"/>
                <a:gd name="connsiteX4" fmla="*/ 10147 w 10147"/>
                <a:gd name="connsiteY4" fmla="*/ 0 h 39068"/>
                <a:gd name="connsiteX5" fmla="*/ 9984 w 10147"/>
                <a:gd name="connsiteY5" fmla="*/ 24988 h 3906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11" h="25038">
                  <a:moveTo>
                    <a:pt x="10311" y="24988"/>
                  </a:moveTo>
                  <a:cubicBezTo>
                    <a:pt x="8452" y="25717"/>
                    <a:pt x="2349" y="18322"/>
                    <a:pt x="0" y="17176"/>
                  </a:cubicBezTo>
                  <a:cubicBezTo>
                    <a:pt x="14" y="14159"/>
                    <a:pt x="29" y="12079"/>
                    <a:pt x="43" y="9062"/>
                  </a:cubicBezTo>
                  <a:cubicBezTo>
                    <a:pt x="29" y="8437"/>
                    <a:pt x="14" y="9687"/>
                    <a:pt x="0" y="9062"/>
                  </a:cubicBezTo>
                  <a:lnTo>
                    <a:pt x="10147" y="0"/>
                  </a:lnTo>
                  <a:cubicBezTo>
                    <a:pt x="10147" y="3330"/>
                    <a:pt x="9984" y="21658"/>
                    <a:pt x="9984" y="249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7" name="Freeform 943"/>
            <p:cNvSpPr>
              <a:spLocks noChangeArrowheads="1"/>
            </p:cNvSpPr>
            <p:nvPr/>
          </p:nvSpPr>
          <p:spPr bwMode="auto">
            <a:xfrm>
              <a:off x="1888287" y="3090017"/>
              <a:ext cx="48464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8" name="Freeform 943"/>
            <p:cNvSpPr>
              <a:spLocks noChangeArrowheads="1"/>
            </p:cNvSpPr>
            <p:nvPr/>
          </p:nvSpPr>
          <p:spPr bwMode="auto">
            <a:xfrm>
              <a:off x="1856536" y="3004292"/>
              <a:ext cx="89739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9" name="Freeform 241"/>
            <p:cNvSpPr>
              <a:spLocks noChangeArrowheads="1"/>
            </p:cNvSpPr>
            <p:nvPr/>
          </p:nvSpPr>
          <p:spPr bwMode="auto">
            <a:xfrm>
              <a:off x="1915465" y="3125870"/>
              <a:ext cx="1588" cy="9525"/>
            </a:xfrm>
            <a:custGeom>
              <a:avLst/>
              <a:gdLst>
                <a:gd name="T0" fmla="*/ 4 w 5"/>
                <a:gd name="T1" fmla="*/ 24 h 25"/>
                <a:gd name="T2" fmla="*/ 4 w 5"/>
                <a:gd name="T3" fmla="*/ 24 h 25"/>
                <a:gd name="T4" fmla="*/ 0 w 5"/>
                <a:gd name="T5" fmla="*/ 0 h 25"/>
                <a:gd name="T6" fmla="*/ 4 w 5"/>
                <a:gd name="T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5">
                  <a:moveTo>
                    <a:pt x="4" y="24"/>
                  </a:moveTo>
                  <a:lnTo>
                    <a:pt x="4" y="24"/>
                  </a:lnTo>
                  <a:cubicBezTo>
                    <a:pt x="4" y="16"/>
                    <a:pt x="0" y="8"/>
                    <a:pt x="0" y="0"/>
                  </a:cubicBezTo>
                  <a:cubicBezTo>
                    <a:pt x="0" y="8"/>
                    <a:pt x="4" y="16"/>
                    <a:pt x="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0" name="Freeform 242"/>
            <p:cNvSpPr>
              <a:spLocks noChangeArrowheads="1"/>
            </p:cNvSpPr>
            <p:nvPr/>
          </p:nvSpPr>
          <p:spPr bwMode="auto">
            <a:xfrm>
              <a:off x="1913878" y="3114758"/>
              <a:ext cx="1587" cy="7937"/>
            </a:xfrm>
            <a:custGeom>
              <a:avLst/>
              <a:gdLst>
                <a:gd name="T0" fmla="*/ 4 w 5"/>
                <a:gd name="T1" fmla="*/ 20 h 21"/>
                <a:gd name="T2" fmla="*/ 4 w 5"/>
                <a:gd name="T3" fmla="*/ 20 h 21"/>
                <a:gd name="T4" fmla="*/ 0 w 5"/>
                <a:gd name="T5" fmla="*/ 0 h 21"/>
                <a:gd name="T6" fmla="*/ 4 w 5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1">
                  <a:moveTo>
                    <a:pt x="4" y="20"/>
                  </a:moveTo>
                  <a:lnTo>
                    <a:pt x="4" y="20"/>
                  </a:lnTo>
                  <a:cubicBezTo>
                    <a:pt x="4" y="12"/>
                    <a:pt x="4" y="8"/>
                    <a:pt x="0" y="0"/>
                  </a:cubicBezTo>
                  <a:cubicBezTo>
                    <a:pt x="4" y="8"/>
                    <a:pt x="4" y="12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1" name="Freeform 243"/>
            <p:cNvSpPr>
              <a:spLocks noChangeArrowheads="1"/>
            </p:cNvSpPr>
            <p:nvPr/>
          </p:nvSpPr>
          <p:spPr bwMode="auto">
            <a:xfrm>
              <a:off x="2037703" y="2925845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2" name="Freeform 244"/>
            <p:cNvSpPr>
              <a:spLocks noChangeArrowheads="1"/>
            </p:cNvSpPr>
            <p:nvPr/>
          </p:nvSpPr>
          <p:spPr bwMode="auto">
            <a:xfrm>
              <a:off x="2037703" y="2925845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3" name="Freeform 245"/>
            <p:cNvSpPr>
              <a:spLocks noChangeArrowheads="1"/>
            </p:cNvSpPr>
            <p:nvPr/>
          </p:nvSpPr>
          <p:spPr bwMode="auto">
            <a:xfrm>
              <a:off x="2167878" y="2986170"/>
              <a:ext cx="36512" cy="120650"/>
            </a:xfrm>
            <a:custGeom>
              <a:avLst/>
              <a:gdLst>
                <a:gd name="T0" fmla="*/ 102 w 103"/>
                <a:gd name="T1" fmla="*/ 169 h 334"/>
                <a:gd name="T2" fmla="*/ 102 w 103"/>
                <a:gd name="T3" fmla="*/ 169 h 334"/>
                <a:gd name="T4" fmla="*/ 32 w 103"/>
                <a:gd name="T5" fmla="*/ 333 h 334"/>
                <a:gd name="T6" fmla="*/ 0 w 103"/>
                <a:gd name="T7" fmla="*/ 301 h 334"/>
                <a:gd name="T8" fmla="*/ 55 w 103"/>
                <a:gd name="T9" fmla="*/ 169 h 334"/>
                <a:gd name="T10" fmla="*/ 0 w 103"/>
                <a:gd name="T11" fmla="*/ 32 h 334"/>
                <a:gd name="T12" fmla="*/ 32 w 103"/>
                <a:gd name="T13" fmla="*/ 0 h 334"/>
                <a:gd name="T14" fmla="*/ 102 w 103"/>
                <a:gd name="T15" fmla="*/ 1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334">
                  <a:moveTo>
                    <a:pt x="102" y="169"/>
                  </a:moveTo>
                  <a:lnTo>
                    <a:pt x="102" y="169"/>
                  </a:lnTo>
                  <a:cubicBezTo>
                    <a:pt x="102" y="229"/>
                    <a:pt x="75" y="289"/>
                    <a:pt x="32" y="333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35" y="265"/>
                    <a:pt x="55" y="217"/>
                    <a:pt x="55" y="169"/>
                  </a:cubicBezTo>
                  <a:cubicBezTo>
                    <a:pt x="55" y="117"/>
                    <a:pt x="35" y="68"/>
                    <a:pt x="0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75" y="44"/>
                    <a:pt x="102" y="104"/>
                    <a:pt x="102" y="1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4" name="Freeform 246"/>
            <p:cNvSpPr>
              <a:spLocks noChangeArrowheads="1"/>
            </p:cNvSpPr>
            <p:nvPr/>
          </p:nvSpPr>
          <p:spPr bwMode="auto">
            <a:xfrm>
              <a:off x="2193278" y="2959183"/>
              <a:ext cx="47625" cy="171450"/>
            </a:xfrm>
            <a:custGeom>
              <a:avLst/>
              <a:gdLst>
                <a:gd name="T0" fmla="*/ 130 w 131"/>
                <a:gd name="T1" fmla="*/ 241 h 478"/>
                <a:gd name="T2" fmla="*/ 130 w 131"/>
                <a:gd name="T3" fmla="*/ 241 h 478"/>
                <a:gd name="T4" fmla="*/ 31 w 131"/>
                <a:gd name="T5" fmla="*/ 477 h 478"/>
                <a:gd name="T6" fmla="*/ 0 w 131"/>
                <a:gd name="T7" fmla="*/ 445 h 478"/>
                <a:gd name="T8" fmla="*/ 83 w 131"/>
                <a:gd name="T9" fmla="*/ 241 h 478"/>
                <a:gd name="T10" fmla="*/ 0 w 131"/>
                <a:gd name="T11" fmla="*/ 32 h 478"/>
                <a:gd name="T12" fmla="*/ 31 w 131"/>
                <a:gd name="T13" fmla="*/ 0 h 478"/>
                <a:gd name="T14" fmla="*/ 130 w 131"/>
                <a:gd name="T15" fmla="*/ 241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478">
                  <a:moveTo>
                    <a:pt x="130" y="241"/>
                  </a:moveTo>
                  <a:lnTo>
                    <a:pt x="130" y="241"/>
                  </a:lnTo>
                  <a:cubicBezTo>
                    <a:pt x="130" y="329"/>
                    <a:pt x="95" y="413"/>
                    <a:pt x="31" y="477"/>
                  </a:cubicBezTo>
                  <a:cubicBezTo>
                    <a:pt x="0" y="445"/>
                    <a:pt x="0" y="445"/>
                    <a:pt x="0" y="445"/>
                  </a:cubicBezTo>
                  <a:cubicBezTo>
                    <a:pt x="51" y="389"/>
                    <a:pt x="83" y="317"/>
                    <a:pt x="83" y="241"/>
                  </a:cubicBezTo>
                  <a:cubicBezTo>
                    <a:pt x="83" y="160"/>
                    <a:pt x="51" y="88"/>
                    <a:pt x="0" y="32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95" y="64"/>
                    <a:pt x="130" y="148"/>
                    <a:pt x="130" y="24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5" name="Freeform 247"/>
            <p:cNvSpPr>
              <a:spLocks noChangeArrowheads="1"/>
            </p:cNvSpPr>
            <p:nvPr/>
          </p:nvSpPr>
          <p:spPr bwMode="auto">
            <a:xfrm>
              <a:off x="1847203" y="2994108"/>
              <a:ext cx="101600" cy="103187"/>
            </a:xfrm>
            <a:custGeom>
              <a:avLst/>
              <a:gdLst>
                <a:gd name="T0" fmla="*/ 0 w 281"/>
                <a:gd name="T1" fmla="*/ 0 h 286"/>
                <a:gd name="T2" fmla="*/ 0 w 281"/>
                <a:gd name="T3" fmla="*/ 285 h 286"/>
                <a:gd name="T4" fmla="*/ 280 w 281"/>
                <a:gd name="T5" fmla="*/ 285 h 286"/>
                <a:gd name="T6" fmla="*/ 280 w 281"/>
                <a:gd name="T7" fmla="*/ 0 h 286"/>
                <a:gd name="T8" fmla="*/ 0 w 281"/>
                <a:gd name="T9" fmla="*/ 0 h 286"/>
                <a:gd name="T10" fmla="*/ 233 w 281"/>
                <a:gd name="T11" fmla="*/ 237 h 286"/>
                <a:gd name="T12" fmla="*/ 47 w 281"/>
                <a:gd name="T13" fmla="*/ 237 h 286"/>
                <a:gd name="T14" fmla="*/ 47 w 281"/>
                <a:gd name="T15" fmla="*/ 48 h 286"/>
                <a:gd name="T16" fmla="*/ 233 w 281"/>
                <a:gd name="T17" fmla="*/ 48 h 286"/>
                <a:gd name="T18" fmla="*/ 233 w 281"/>
                <a:gd name="T19" fmla="*/ 23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6">
                  <a:moveTo>
                    <a:pt x="0" y="0"/>
                  </a:moveTo>
                  <a:lnTo>
                    <a:pt x="0" y="285"/>
                  </a:lnTo>
                  <a:lnTo>
                    <a:pt x="280" y="285"/>
                  </a:lnTo>
                  <a:lnTo>
                    <a:pt x="280" y="0"/>
                  </a:lnTo>
                  <a:lnTo>
                    <a:pt x="0" y="0"/>
                  </a:lnTo>
                  <a:close/>
                  <a:moveTo>
                    <a:pt x="233" y="237"/>
                  </a:moveTo>
                  <a:lnTo>
                    <a:pt x="47" y="237"/>
                  </a:lnTo>
                  <a:lnTo>
                    <a:pt x="47" y="48"/>
                  </a:lnTo>
                  <a:lnTo>
                    <a:pt x="233" y="48"/>
                  </a:lnTo>
                  <a:lnTo>
                    <a:pt x="233" y="2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6" name="Freeform 248"/>
            <p:cNvSpPr>
              <a:spLocks noChangeArrowheads="1"/>
            </p:cNvSpPr>
            <p:nvPr/>
          </p:nvSpPr>
          <p:spPr bwMode="auto">
            <a:xfrm>
              <a:off x="1880540" y="3079833"/>
              <a:ext cx="66675" cy="112712"/>
            </a:xfrm>
            <a:custGeom>
              <a:avLst/>
              <a:gdLst>
                <a:gd name="T0" fmla="*/ 0 w 186"/>
                <a:gd name="T1" fmla="*/ 0 h 313"/>
                <a:gd name="T2" fmla="*/ 0 w 186"/>
                <a:gd name="T3" fmla="*/ 312 h 313"/>
                <a:gd name="T4" fmla="*/ 185 w 186"/>
                <a:gd name="T5" fmla="*/ 312 h 313"/>
                <a:gd name="T6" fmla="*/ 185 w 186"/>
                <a:gd name="T7" fmla="*/ 0 h 313"/>
                <a:gd name="T8" fmla="*/ 0 w 186"/>
                <a:gd name="T9" fmla="*/ 0 h 313"/>
                <a:gd name="T10" fmla="*/ 138 w 186"/>
                <a:gd name="T11" fmla="*/ 264 h 313"/>
                <a:gd name="T12" fmla="*/ 47 w 186"/>
                <a:gd name="T13" fmla="*/ 264 h 313"/>
                <a:gd name="T14" fmla="*/ 47 w 186"/>
                <a:gd name="T15" fmla="*/ 48 h 313"/>
                <a:gd name="T16" fmla="*/ 138 w 186"/>
                <a:gd name="T17" fmla="*/ 48 h 313"/>
                <a:gd name="T18" fmla="*/ 138 w 186"/>
                <a:gd name="T19" fmla="*/ 264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" h="313">
                  <a:moveTo>
                    <a:pt x="0" y="0"/>
                  </a:moveTo>
                  <a:lnTo>
                    <a:pt x="0" y="312"/>
                  </a:lnTo>
                  <a:lnTo>
                    <a:pt x="185" y="312"/>
                  </a:lnTo>
                  <a:lnTo>
                    <a:pt x="185" y="0"/>
                  </a:lnTo>
                  <a:lnTo>
                    <a:pt x="0" y="0"/>
                  </a:lnTo>
                  <a:close/>
                  <a:moveTo>
                    <a:pt x="138" y="264"/>
                  </a:moveTo>
                  <a:lnTo>
                    <a:pt x="47" y="264"/>
                  </a:lnTo>
                  <a:lnTo>
                    <a:pt x="47" y="48"/>
                  </a:lnTo>
                  <a:lnTo>
                    <a:pt x="138" y="48"/>
                  </a:lnTo>
                  <a:lnTo>
                    <a:pt x="138" y="264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7" name="Freeform 249"/>
            <p:cNvSpPr>
              <a:spLocks noChangeArrowheads="1"/>
            </p:cNvSpPr>
            <p:nvPr/>
          </p:nvSpPr>
          <p:spPr bwMode="auto">
            <a:xfrm>
              <a:off x="1932928" y="2898858"/>
              <a:ext cx="236537" cy="293687"/>
            </a:xfrm>
            <a:custGeom>
              <a:avLst/>
              <a:gdLst>
                <a:gd name="T0" fmla="*/ 658 w 659"/>
                <a:gd name="T1" fmla="*/ 409 h 814"/>
                <a:gd name="T2" fmla="*/ 658 w 659"/>
                <a:gd name="T3" fmla="*/ 409 h 814"/>
                <a:gd name="T4" fmla="*/ 583 w 659"/>
                <a:gd name="T5" fmla="*/ 288 h 814"/>
                <a:gd name="T6" fmla="*/ 583 w 659"/>
                <a:gd name="T7" fmla="*/ 0 h 814"/>
                <a:gd name="T8" fmla="*/ 0 w 659"/>
                <a:gd name="T9" fmla="*/ 272 h 814"/>
                <a:gd name="T10" fmla="*/ 0 w 659"/>
                <a:gd name="T11" fmla="*/ 541 h 814"/>
                <a:gd name="T12" fmla="*/ 583 w 659"/>
                <a:gd name="T13" fmla="*/ 813 h 814"/>
                <a:gd name="T14" fmla="*/ 583 w 659"/>
                <a:gd name="T15" fmla="*/ 525 h 814"/>
                <a:gd name="T16" fmla="*/ 658 w 659"/>
                <a:gd name="T17" fmla="*/ 409 h 814"/>
                <a:gd name="T18" fmla="*/ 536 w 659"/>
                <a:gd name="T19" fmla="*/ 737 h 814"/>
                <a:gd name="T20" fmla="*/ 536 w 659"/>
                <a:gd name="T21" fmla="*/ 737 h 814"/>
                <a:gd name="T22" fmla="*/ 43 w 659"/>
                <a:gd name="T23" fmla="*/ 509 h 814"/>
                <a:gd name="T24" fmla="*/ 43 w 659"/>
                <a:gd name="T25" fmla="*/ 304 h 814"/>
                <a:gd name="T26" fmla="*/ 536 w 659"/>
                <a:gd name="T27" fmla="*/ 76 h 814"/>
                <a:gd name="T28" fmla="*/ 536 w 659"/>
                <a:gd name="T29" fmla="*/ 737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9" h="814">
                  <a:moveTo>
                    <a:pt x="658" y="409"/>
                  </a:moveTo>
                  <a:lnTo>
                    <a:pt x="658" y="409"/>
                  </a:lnTo>
                  <a:cubicBezTo>
                    <a:pt x="658" y="353"/>
                    <a:pt x="626" y="308"/>
                    <a:pt x="583" y="288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583" y="813"/>
                    <a:pt x="583" y="813"/>
                    <a:pt x="583" y="813"/>
                  </a:cubicBezTo>
                  <a:cubicBezTo>
                    <a:pt x="583" y="525"/>
                    <a:pt x="583" y="525"/>
                    <a:pt x="583" y="525"/>
                  </a:cubicBezTo>
                  <a:cubicBezTo>
                    <a:pt x="626" y="505"/>
                    <a:pt x="658" y="461"/>
                    <a:pt x="658" y="409"/>
                  </a:cubicBezTo>
                  <a:close/>
                  <a:moveTo>
                    <a:pt x="536" y="737"/>
                  </a:moveTo>
                  <a:lnTo>
                    <a:pt x="536" y="737"/>
                  </a:lnTo>
                  <a:cubicBezTo>
                    <a:pt x="43" y="509"/>
                    <a:pt x="43" y="509"/>
                    <a:pt x="43" y="509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536" y="76"/>
                    <a:pt x="536" y="76"/>
                    <a:pt x="536" y="76"/>
                  </a:cubicBezTo>
                  <a:lnTo>
                    <a:pt x="536" y="73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828" name="Group 827"/>
          <p:cNvGrpSpPr/>
          <p:nvPr/>
        </p:nvGrpSpPr>
        <p:grpSpPr>
          <a:xfrm>
            <a:off x="8314414" y="2315886"/>
            <a:ext cx="393700" cy="293688"/>
            <a:chOff x="1826565" y="2247133"/>
            <a:chExt cx="393700" cy="293688"/>
          </a:xfrm>
        </p:grpSpPr>
        <p:sp>
          <p:nvSpPr>
            <p:cNvPr id="829" name="Freeform 943"/>
            <p:cNvSpPr>
              <a:spLocks noChangeArrowheads="1"/>
            </p:cNvSpPr>
            <p:nvPr/>
          </p:nvSpPr>
          <p:spPr bwMode="auto">
            <a:xfrm>
              <a:off x="1913687" y="2263779"/>
              <a:ext cx="200562" cy="254389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0 w 10147"/>
                <a:gd name="connsiteY2" fmla="*/ 7187 h 17176"/>
                <a:gd name="connsiteX3" fmla="*/ 10147 w 10147"/>
                <a:gd name="connsiteY3" fmla="*/ 0 h 17176"/>
                <a:gd name="connsiteX4" fmla="*/ 9984 w 10147"/>
                <a:gd name="connsiteY4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7187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17176"/>
                <a:gd name="connsiteX1" fmla="*/ 0 w 10147"/>
                <a:gd name="connsiteY1" fmla="*/ 17176 h 17176"/>
                <a:gd name="connsiteX2" fmla="*/ 43 w 10147"/>
                <a:gd name="connsiteY2" fmla="*/ 9062 h 17176"/>
                <a:gd name="connsiteX3" fmla="*/ 0 w 10147"/>
                <a:gd name="connsiteY3" fmla="*/ 9062 h 17176"/>
                <a:gd name="connsiteX4" fmla="*/ 10147 w 10147"/>
                <a:gd name="connsiteY4" fmla="*/ 0 h 17176"/>
                <a:gd name="connsiteX5" fmla="*/ 9984 w 10147"/>
                <a:gd name="connsiteY5" fmla="*/ 17176 h 17176"/>
                <a:gd name="connsiteX0" fmla="*/ 9984 w 10147"/>
                <a:gd name="connsiteY0" fmla="*/ 17176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7046 w 10147"/>
                <a:gd name="connsiteY0" fmla="*/ 20613 h 24988"/>
                <a:gd name="connsiteX1" fmla="*/ 0 w 10147"/>
                <a:gd name="connsiteY1" fmla="*/ 17176 h 24988"/>
                <a:gd name="connsiteX2" fmla="*/ 43 w 10147"/>
                <a:gd name="connsiteY2" fmla="*/ 9062 h 24988"/>
                <a:gd name="connsiteX3" fmla="*/ 0 w 10147"/>
                <a:gd name="connsiteY3" fmla="*/ 9062 h 24988"/>
                <a:gd name="connsiteX4" fmla="*/ 10147 w 10147"/>
                <a:gd name="connsiteY4" fmla="*/ 0 h 24988"/>
                <a:gd name="connsiteX5" fmla="*/ 9984 w 10147"/>
                <a:gd name="connsiteY5" fmla="*/ 24988 h 24988"/>
                <a:gd name="connsiteX0" fmla="*/ 4924 w 10147"/>
                <a:gd name="connsiteY0" fmla="*/ 39050 h 39068"/>
                <a:gd name="connsiteX1" fmla="*/ 0 w 10147"/>
                <a:gd name="connsiteY1" fmla="*/ 17176 h 39068"/>
                <a:gd name="connsiteX2" fmla="*/ 43 w 10147"/>
                <a:gd name="connsiteY2" fmla="*/ 9062 h 39068"/>
                <a:gd name="connsiteX3" fmla="*/ 0 w 10147"/>
                <a:gd name="connsiteY3" fmla="*/ 9062 h 39068"/>
                <a:gd name="connsiteX4" fmla="*/ 10147 w 10147"/>
                <a:gd name="connsiteY4" fmla="*/ 0 h 39068"/>
                <a:gd name="connsiteX5" fmla="*/ 9984 w 10147"/>
                <a:gd name="connsiteY5" fmla="*/ 24988 h 3906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  <a:gd name="connsiteX0" fmla="*/ 10311 w 10311"/>
                <a:gd name="connsiteY0" fmla="*/ 24988 h 25038"/>
                <a:gd name="connsiteX1" fmla="*/ 0 w 10311"/>
                <a:gd name="connsiteY1" fmla="*/ 17176 h 25038"/>
                <a:gd name="connsiteX2" fmla="*/ 43 w 10311"/>
                <a:gd name="connsiteY2" fmla="*/ 9062 h 25038"/>
                <a:gd name="connsiteX3" fmla="*/ 0 w 10311"/>
                <a:gd name="connsiteY3" fmla="*/ 9062 h 25038"/>
                <a:gd name="connsiteX4" fmla="*/ 10147 w 10311"/>
                <a:gd name="connsiteY4" fmla="*/ 0 h 25038"/>
                <a:gd name="connsiteX5" fmla="*/ 9984 w 10311"/>
                <a:gd name="connsiteY5" fmla="*/ 24988 h 25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11" h="25038">
                  <a:moveTo>
                    <a:pt x="10311" y="24988"/>
                  </a:moveTo>
                  <a:cubicBezTo>
                    <a:pt x="8452" y="25717"/>
                    <a:pt x="2349" y="18322"/>
                    <a:pt x="0" y="17176"/>
                  </a:cubicBezTo>
                  <a:cubicBezTo>
                    <a:pt x="14" y="14159"/>
                    <a:pt x="29" y="12079"/>
                    <a:pt x="43" y="9062"/>
                  </a:cubicBezTo>
                  <a:cubicBezTo>
                    <a:pt x="29" y="8437"/>
                    <a:pt x="14" y="9687"/>
                    <a:pt x="0" y="9062"/>
                  </a:cubicBezTo>
                  <a:lnTo>
                    <a:pt x="10147" y="0"/>
                  </a:lnTo>
                  <a:cubicBezTo>
                    <a:pt x="10147" y="3330"/>
                    <a:pt x="9984" y="21658"/>
                    <a:pt x="9984" y="2498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0" name="Freeform 943"/>
            <p:cNvSpPr>
              <a:spLocks noChangeArrowheads="1"/>
            </p:cNvSpPr>
            <p:nvPr/>
          </p:nvSpPr>
          <p:spPr bwMode="auto">
            <a:xfrm>
              <a:off x="1866062" y="2435967"/>
              <a:ext cx="48464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1" name="Freeform 943"/>
            <p:cNvSpPr>
              <a:spLocks noChangeArrowheads="1"/>
            </p:cNvSpPr>
            <p:nvPr/>
          </p:nvSpPr>
          <p:spPr bwMode="auto">
            <a:xfrm>
              <a:off x="1834311" y="2350242"/>
              <a:ext cx="89739" cy="91334"/>
            </a:xfrm>
            <a:custGeom>
              <a:avLst/>
              <a:gdLst>
                <a:gd name="T0" fmla="*/ 635 w 636"/>
                <a:gd name="T1" fmla="*/ 889 h 890"/>
                <a:gd name="T2" fmla="*/ 0 w 636"/>
                <a:gd name="T3" fmla="*/ 889 h 890"/>
                <a:gd name="T4" fmla="*/ 0 w 636"/>
                <a:gd name="T5" fmla="*/ 0 h 890"/>
                <a:gd name="T6" fmla="*/ 635 w 636"/>
                <a:gd name="T7" fmla="*/ 0 h 890"/>
                <a:gd name="T8" fmla="*/ 635 w 636"/>
                <a:gd name="T9" fmla="*/ 889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6" h="890">
                  <a:moveTo>
                    <a:pt x="635" y="889"/>
                  </a:moveTo>
                  <a:lnTo>
                    <a:pt x="0" y="889"/>
                  </a:lnTo>
                  <a:lnTo>
                    <a:pt x="0" y="0"/>
                  </a:lnTo>
                  <a:lnTo>
                    <a:pt x="635" y="0"/>
                  </a:lnTo>
                  <a:lnTo>
                    <a:pt x="635" y="88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2" name="Freeform 250"/>
            <p:cNvSpPr>
              <a:spLocks noChangeArrowheads="1"/>
            </p:cNvSpPr>
            <p:nvPr/>
          </p:nvSpPr>
          <p:spPr bwMode="auto">
            <a:xfrm>
              <a:off x="1894828" y="2472558"/>
              <a:ext cx="1587" cy="9525"/>
            </a:xfrm>
            <a:custGeom>
              <a:avLst/>
              <a:gdLst>
                <a:gd name="T0" fmla="*/ 4 w 5"/>
                <a:gd name="T1" fmla="*/ 24 h 25"/>
                <a:gd name="T2" fmla="*/ 4 w 5"/>
                <a:gd name="T3" fmla="*/ 24 h 25"/>
                <a:gd name="T4" fmla="*/ 0 w 5"/>
                <a:gd name="T5" fmla="*/ 0 h 25"/>
                <a:gd name="T6" fmla="*/ 4 w 5"/>
                <a:gd name="T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5">
                  <a:moveTo>
                    <a:pt x="4" y="24"/>
                  </a:moveTo>
                  <a:lnTo>
                    <a:pt x="4" y="24"/>
                  </a:lnTo>
                  <a:cubicBezTo>
                    <a:pt x="4" y="16"/>
                    <a:pt x="0" y="8"/>
                    <a:pt x="0" y="0"/>
                  </a:cubicBezTo>
                  <a:cubicBezTo>
                    <a:pt x="0" y="8"/>
                    <a:pt x="4" y="16"/>
                    <a:pt x="4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3" name="Freeform 251"/>
            <p:cNvSpPr>
              <a:spLocks noChangeArrowheads="1"/>
            </p:cNvSpPr>
            <p:nvPr/>
          </p:nvSpPr>
          <p:spPr bwMode="auto">
            <a:xfrm>
              <a:off x="1893240" y="2463033"/>
              <a:ext cx="1588" cy="7938"/>
            </a:xfrm>
            <a:custGeom>
              <a:avLst/>
              <a:gdLst>
                <a:gd name="T0" fmla="*/ 4 w 5"/>
                <a:gd name="T1" fmla="*/ 20 h 21"/>
                <a:gd name="T2" fmla="*/ 4 w 5"/>
                <a:gd name="T3" fmla="*/ 20 h 21"/>
                <a:gd name="T4" fmla="*/ 0 w 5"/>
                <a:gd name="T5" fmla="*/ 0 h 21"/>
                <a:gd name="T6" fmla="*/ 4 w 5"/>
                <a:gd name="T7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1">
                  <a:moveTo>
                    <a:pt x="4" y="20"/>
                  </a:moveTo>
                  <a:lnTo>
                    <a:pt x="4" y="20"/>
                  </a:lnTo>
                  <a:cubicBezTo>
                    <a:pt x="4" y="12"/>
                    <a:pt x="4" y="8"/>
                    <a:pt x="0" y="0"/>
                  </a:cubicBezTo>
                  <a:cubicBezTo>
                    <a:pt x="4" y="8"/>
                    <a:pt x="4" y="12"/>
                    <a:pt x="4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4" name="Freeform 252"/>
            <p:cNvSpPr>
              <a:spLocks noChangeArrowheads="1"/>
            </p:cNvSpPr>
            <p:nvPr/>
          </p:nvSpPr>
          <p:spPr bwMode="auto">
            <a:xfrm>
              <a:off x="2017065" y="2274121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5" name="Freeform 253"/>
            <p:cNvSpPr>
              <a:spLocks noChangeArrowheads="1"/>
            </p:cNvSpPr>
            <p:nvPr/>
          </p:nvSpPr>
          <p:spPr bwMode="auto">
            <a:xfrm>
              <a:off x="2017065" y="2274121"/>
              <a:ext cx="88900" cy="238125"/>
            </a:xfrm>
            <a:custGeom>
              <a:avLst/>
              <a:gdLst>
                <a:gd name="T0" fmla="*/ 245 w 246"/>
                <a:gd name="T1" fmla="*/ 0 h 662"/>
                <a:gd name="T2" fmla="*/ 0 w 246"/>
                <a:gd name="T3" fmla="*/ 112 h 662"/>
                <a:gd name="T4" fmla="*/ 0 w 246"/>
                <a:gd name="T5" fmla="*/ 549 h 662"/>
                <a:gd name="T6" fmla="*/ 245 w 246"/>
                <a:gd name="T7" fmla="*/ 661 h 662"/>
                <a:gd name="T8" fmla="*/ 245 w 246"/>
                <a:gd name="T9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662">
                  <a:moveTo>
                    <a:pt x="245" y="0"/>
                  </a:moveTo>
                  <a:lnTo>
                    <a:pt x="0" y="112"/>
                  </a:lnTo>
                  <a:lnTo>
                    <a:pt x="0" y="549"/>
                  </a:lnTo>
                  <a:lnTo>
                    <a:pt x="245" y="661"/>
                  </a:lnTo>
                  <a:lnTo>
                    <a:pt x="24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6" name="Freeform 254"/>
            <p:cNvSpPr>
              <a:spLocks noChangeArrowheads="1"/>
            </p:cNvSpPr>
            <p:nvPr/>
          </p:nvSpPr>
          <p:spPr bwMode="auto">
            <a:xfrm>
              <a:off x="2147240" y="2332858"/>
              <a:ext cx="36513" cy="120650"/>
            </a:xfrm>
            <a:custGeom>
              <a:avLst/>
              <a:gdLst>
                <a:gd name="T0" fmla="*/ 102 w 103"/>
                <a:gd name="T1" fmla="*/ 169 h 334"/>
                <a:gd name="T2" fmla="*/ 102 w 103"/>
                <a:gd name="T3" fmla="*/ 169 h 334"/>
                <a:gd name="T4" fmla="*/ 32 w 103"/>
                <a:gd name="T5" fmla="*/ 333 h 334"/>
                <a:gd name="T6" fmla="*/ 0 w 103"/>
                <a:gd name="T7" fmla="*/ 301 h 334"/>
                <a:gd name="T8" fmla="*/ 55 w 103"/>
                <a:gd name="T9" fmla="*/ 169 h 334"/>
                <a:gd name="T10" fmla="*/ 0 w 103"/>
                <a:gd name="T11" fmla="*/ 32 h 334"/>
                <a:gd name="T12" fmla="*/ 32 w 103"/>
                <a:gd name="T13" fmla="*/ 0 h 334"/>
                <a:gd name="T14" fmla="*/ 102 w 103"/>
                <a:gd name="T15" fmla="*/ 169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" h="334">
                  <a:moveTo>
                    <a:pt x="102" y="169"/>
                  </a:moveTo>
                  <a:lnTo>
                    <a:pt x="102" y="169"/>
                  </a:lnTo>
                  <a:cubicBezTo>
                    <a:pt x="102" y="229"/>
                    <a:pt x="75" y="289"/>
                    <a:pt x="32" y="333"/>
                  </a:cubicBezTo>
                  <a:cubicBezTo>
                    <a:pt x="0" y="301"/>
                    <a:pt x="0" y="301"/>
                    <a:pt x="0" y="301"/>
                  </a:cubicBezTo>
                  <a:cubicBezTo>
                    <a:pt x="35" y="265"/>
                    <a:pt x="55" y="217"/>
                    <a:pt x="55" y="169"/>
                  </a:cubicBezTo>
                  <a:cubicBezTo>
                    <a:pt x="55" y="117"/>
                    <a:pt x="35" y="68"/>
                    <a:pt x="0" y="3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75" y="44"/>
                    <a:pt x="102" y="104"/>
                    <a:pt x="102" y="16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7" name="Freeform 255"/>
            <p:cNvSpPr>
              <a:spLocks noChangeArrowheads="1"/>
            </p:cNvSpPr>
            <p:nvPr/>
          </p:nvSpPr>
          <p:spPr bwMode="auto">
            <a:xfrm>
              <a:off x="2172640" y="2307458"/>
              <a:ext cx="47625" cy="171450"/>
            </a:xfrm>
            <a:custGeom>
              <a:avLst/>
              <a:gdLst>
                <a:gd name="T0" fmla="*/ 130 w 131"/>
                <a:gd name="T1" fmla="*/ 241 h 478"/>
                <a:gd name="T2" fmla="*/ 130 w 131"/>
                <a:gd name="T3" fmla="*/ 241 h 478"/>
                <a:gd name="T4" fmla="*/ 31 w 131"/>
                <a:gd name="T5" fmla="*/ 477 h 478"/>
                <a:gd name="T6" fmla="*/ 0 w 131"/>
                <a:gd name="T7" fmla="*/ 445 h 478"/>
                <a:gd name="T8" fmla="*/ 83 w 131"/>
                <a:gd name="T9" fmla="*/ 241 h 478"/>
                <a:gd name="T10" fmla="*/ 0 w 131"/>
                <a:gd name="T11" fmla="*/ 32 h 478"/>
                <a:gd name="T12" fmla="*/ 31 w 131"/>
                <a:gd name="T13" fmla="*/ 0 h 478"/>
                <a:gd name="T14" fmla="*/ 130 w 131"/>
                <a:gd name="T15" fmla="*/ 241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1" h="478">
                  <a:moveTo>
                    <a:pt x="130" y="241"/>
                  </a:moveTo>
                  <a:lnTo>
                    <a:pt x="130" y="241"/>
                  </a:lnTo>
                  <a:cubicBezTo>
                    <a:pt x="130" y="329"/>
                    <a:pt x="95" y="413"/>
                    <a:pt x="31" y="477"/>
                  </a:cubicBezTo>
                  <a:cubicBezTo>
                    <a:pt x="0" y="445"/>
                    <a:pt x="0" y="445"/>
                    <a:pt x="0" y="445"/>
                  </a:cubicBezTo>
                  <a:cubicBezTo>
                    <a:pt x="51" y="389"/>
                    <a:pt x="83" y="317"/>
                    <a:pt x="83" y="241"/>
                  </a:cubicBezTo>
                  <a:cubicBezTo>
                    <a:pt x="83" y="160"/>
                    <a:pt x="51" y="88"/>
                    <a:pt x="0" y="32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95" y="64"/>
                    <a:pt x="130" y="148"/>
                    <a:pt x="130" y="24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8" name="Freeform 256"/>
            <p:cNvSpPr>
              <a:spLocks noChangeArrowheads="1"/>
            </p:cNvSpPr>
            <p:nvPr/>
          </p:nvSpPr>
          <p:spPr bwMode="auto">
            <a:xfrm>
              <a:off x="1826565" y="2342383"/>
              <a:ext cx="101600" cy="103188"/>
            </a:xfrm>
            <a:custGeom>
              <a:avLst/>
              <a:gdLst>
                <a:gd name="T0" fmla="*/ 0 w 281"/>
                <a:gd name="T1" fmla="*/ 0 h 286"/>
                <a:gd name="T2" fmla="*/ 0 w 281"/>
                <a:gd name="T3" fmla="*/ 285 h 286"/>
                <a:gd name="T4" fmla="*/ 280 w 281"/>
                <a:gd name="T5" fmla="*/ 285 h 286"/>
                <a:gd name="T6" fmla="*/ 280 w 281"/>
                <a:gd name="T7" fmla="*/ 0 h 286"/>
                <a:gd name="T8" fmla="*/ 0 w 281"/>
                <a:gd name="T9" fmla="*/ 0 h 286"/>
                <a:gd name="T10" fmla="*/ 233 w 281"/>
                <a:gd name="T11" fmla="*/ 237 h 286"/>
                <a:gd name="T12" fmla="*/ 47 w 281"/>
                <a:gd name="T13" fmla="*/ 237 h 286"/>
                <a:gd name="T14" fmla="*/ 47 w 281"/>
                <a:gd name="T15" fmla="*/ 48 h 286"/>
                <a:gd name="T16" fmla="*/ 233 w 281"/>
                <a:gd name="T17" fmla="*/ 48 h 286"/>
                <a:gd name="T18" fmla="*/ 233 w 281"/>
                <a:gd name="T19" fmla="*/ 237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86">
                  <a:moveTo>
                    <a:pt x="0" y="0"/>
                  </a:moveTo>
                  <a:lnTo>
                    <a:pt x="0" y="285"/>
                  </a:lnTo>
                  <a:lnTo>
                    <a:pt x="280" y="285"/>
                  </a:lnTo>
                  <a:lnTo>
                    <a:pt x="280" y="0"/>
                  </a:lnTo>
                  <a:lnTo>
                    <a:pt x="0" y="0"/>
                  </a:lnTo>
                  <a:close/>
                  <a:moveTo>
                    <a:pt x="233" y="237"/>
                  </a:moveTo>
                  <a:lnTo>
                    <a:pt x="47" y="237"/>
                  </a:lnTo>
                  <a:lnTo>
                    <a:pt x="47" y="48"/>
                  </a:lnTo>
                  <a:lnTo>
                    <a:pt x="233" y="48"/>
                  </a:lnTo>
                  <a:lnTo>
                    <a:pt x="233" y="2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9" name="Freeform 257"/>
            <p:cNvSpPr>
              <a:spLocks noChangeArrowheads="1"/>
            </p:cNvSpPr>
            <p:nvPr/>
          </p:nvSpPr>
          <p:spPr bwMode="auto">
            <a:xfrm>
              <a:off x="1859903" y="2426521"/>
              <a:ext cx="66675" cy="112712"/>
            </a:xfrm>
            <a:custGeom>
              <a:avLst/>
              <a:gdLst>
                <a:gd name="T0" fmla="*/ 0 w 186"/>
                <a:gd name="T1" fmla="*/ 0 h 313"/>
                <a:gd name="T2" fmla="*/ 0 w 186"/>
                <a:gd name="T3" fmla="*/ 312 h 313"/>
                <a:gd name="T4" fmla="*/ 185 w 186"/>
                <a:gd name="T5" fmla="*/ 312 h 313"/>
                <a:gd name="T6" fmla="*/ 185 w 186"/>
                <a:gd name="T7" fmla="*/ 0 h 313"/>
                <a:gd name="T8" fmla="*/ 0 w 186"/>
                <a:gd name="T9" fmla="*/ 0 h 313"/>
                <a:gd name="T10" fmla="*/ 138 w 186"/>
                <a:gd name="T11" fmla="*/ 264 h 313"/>
                <a:gd name="T12" fmla="*/ 47 w 186"/>
                <a:gd name="T13" fmla="*/ 264 h 313"/>
                <a:gd name="T14" fmla="*/ 47 w 186"/>
                <a:gd name="T15" fmla="*/ 48 h 313"/>
                <a:gd name="T16" fmla="*/ 138 w 186"/>
                <a:gd name="T17" fmla="*/ 48 h 313"/>
                <a:gd name="T18" fmla="*/ 138 w 186"/>
                <a:gd name="T19" fmla="*/ 264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" h="313">
                  <a:moveTo>
                    <a:pt x="0" y="0"/>
                  </a:moveTo>
                  <a:lnTo>
                    <a:pt x="0" y="312"/>
                  </a:lnTo>
                  <a:lnTo>
                    <a:pt x="185" y="312"/>
                  </a:lnTo>
                  <a:lnTo>
                    <a:pt x="185" y="0"/>
                  </a:lnTo>
                  <a:lnTo>
                    <a:pt x="0" y="0"/>
                  </a:lnTo>
                  <a:close/>
                  <a:moveTo>
                    <a:pt x="138" y="264"/>
                  </a:moveTo>
                  <a:lnTo>
                    <a:pt x="47" y="264"/>
                  </a:lnTo>
                  <a:lnTo>
                    <a:pt x="47" y="48"/>
                  </a:lnTo>
                  <a:lnTo>
                    <a:pt x="138" y="48"/>
                  </a:lnTo>
                  <a:lnTo>
                    <a:pt x="138" y="2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0" name="Freeform 258"/>
            <p:cNvSpPr>
              <a:spLocks noChangeArrowheads="1"/>
            </p:cNvSpPr>
            <p:nvPr/>
          </p:nvSpPr>
          <p:spPr bwMode="auto">
            <a:xfrm>
              <a:off x="1912290" y="2247133"/>
              <a:ext cx="236538" cy="293688"/>
            </a:xfrm>
            <a:custGeom>
              <a:avLst/>
              <a:gdLst>
                <a:gd name="T0" fmla="*/ 658 w 659"/>
                <a:gd name="T1" fmla="*/ 409 h 814"/>
                <a:gd name="T2" fmla="*/ 658 w 659"/>
                <a:gd name="T3" fmla="*/ 409 h 814"/>
                <a:gd name="T4" fmla="*/ 583 w 659"/>
                <a:gd name="T5" fmla="*/ 288 h 814"/>
                <a:gd name="T6" fmla="*/ 583 w 659"/>
                <a:gd name="T7" fmla="*/ 0 h 814"/>
                <a:gd name="T8" fmla="*/ 0 w 659"/>
                <a:gd name="T9" fmla="*/ 272 h 814"/>
                <a:gd name="T10" fmla="*/ 0 w 659"/>
                <a:gd name="T11" fmla="*/ 541 h 814"/>
                <a:gd name="T12" fmla="*/ 583 w 659"/>
                <a:gd name="T13" fmla="*/ 813 h 814"/>
                <a:gd name="T14" fmla="*/ 583 w 659"/>
                <a:gd name="T15" fmla="*/ 525 h 814"/>
                <a:gd name="T16" fmla="*/ 658 w 659"/>
                <a:gd name="T17" fmla="*/ 409 h 814"/>
                <a:gd name="T18" fmla="*/ 536 w 659"/>
                <a:gd name="T19" fmla="*/ 737 h 814"/>
                <a:gd name="T20" fmla="*/ 536 w 659"/>
                <a:gd name="T21" fmla="*/ 737 h 814"/>
                <a:gd name="T22" fmla="*/ 43 w 659"/>
                <a:gd name="T23" fmla="*/ 509 h 814"/>
                <a:gd name="T24" fmla="*/ 43 w 659"/>
                <a:gd name="T25" fmla="*/ 304 h 814"/>
                <a:gd name="T26" fmla="*/ 536 w 659"/>
                <a:gd name="T27" fmla="*/ 76 h 814"/>
                <a:gd name="T28" fmla="*/ 536 w 659"/>
                <a:gd name="T29" fmla="*/ 737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9" h="814">
                  <a:moveTo>
                    <a:pt x="658" y="409"/>
                  </a:moveTo>
                  <a:lnTo>
                    <a:pt x="658" y="409"/>
                  </a:lnTo>
                  <a:cubicBezTo>
                    <a:pt x="658" y="353"/>
                    <a:pt x="626" y="308"/>
                    <a:pt x="583" y="288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0" y="272"/>
                    <a:pt x="0" y="272"/>
                    <a:pt x="0" y="272"/>
                  </a:cubicBezTo>
                  <a:cubicBezTo>
                    <a:pt x="0" y="541"/>
                    <a:pt x="0" y="541"/>
                    <a:pt x="0" y="541"/>
                  </a:cubicBezTo>
                  <a:cubicBezTo>
                    <a:pt x="583" y="813"/>
                    <a:pt x="583" y="813"/>
                    <a:pt x="583" y="813"/>
                  </a:cubicBezTo>
                  <a:cubicBezTo>
                    <a:pt x="583" y="525"/>
                    <a:pt x="583" y="525"/>
                    <a:pt x="583" y="525"/>
                  </a:cubicBezTo>
                  <a:cubicBezTo>
                    <a:pt x="626" y="505"/>
                    <a:pt x="658" y="461"/>
                    <a:pt x="658" y="409"/>
                  </a:cubicBezTo>
                  <a:close/>
                  <a:moveTo>
                    <a:pt x="536" y="737"/>
                  </a:moveTo>
                  <a:lnTo>
                    <a:pt x="536" y="737"/>
                  </a:lnTo>
                  <a:cubicBezTo>
                    <a:pt x="43" y="509"/>
                    <a:pt x="43" y="509"/>
                    <a:pt x="43" y="509"/>
                  </a:cubicBezTo>
                  <a:cubicBezTo>
                    <a:pt x="43" y="304"/>
                    <a:pt x="43" y="304"/>
                    <a:pt x="43" y="304"/>
                  </a:cubicBezTo>
                  <a:cubicBezTo>
                    <a:pt x="536" y="76"/>
                    <a:pt x="536" y="76"/>
                    <a:pt x="536" y="76"/>
                  </a:cubicBezTo>
                  <a:lnTo>
                    <a:pt x="536" y="7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8186088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t>41</a:t>
            </a:fld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M0401</a:t>
            </a:r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M0402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M0403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M0404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M0405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M0406</a:t>
            </a:r>
          </a:p>
        </p:txBody>
      </p:sp>
      <p:sp>
        <p:nvSpPr>
          <p:cNvPr id="1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M0407</a:t>
            </a:r>
          </a:p>
        </p:txBody>
      </p:sp>
      <p:sp>
        <p:nvSpPr>
          <p:cNvPr id="1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M0408</a:t>
            </a:r>
          </a:p>
        </p:txBody>
      </p:sp>
      <p:sp>
        <p:nvSpPr>
          <p:cNvPr id="1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M0409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M0410</a:t>
            </a:r>
          </a:p>
        </p:txBody>
      </p:sp>
      <p:sp>
        <p:nvSpPr>
          <p:cNvPr id="14" name="Title 1"/>
          <p:cNvSpPr txBox="1">
            <a:spLocks/>
          </p:cNvSpPr>
          <p:nvPr/>
        </p:nvSpPr>
        <p:spPr>
          <a:xfrm>
            <a:off x="790092" y="1117771"/>
            <a:ext cx="833553" cy="40536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Enterprose Solutions Marketing</a:t>
            </a:r>
          </a:p>
        </p:txBody>
      </p:sp>
      <p:sp>
        <p:nvSpPr>
          <p:cNvPr id="15" name="Title 1"/>
          <p:cNvSpPr txBox="1">
            <a:spLocks/>
          </p:cNvSpPr>
          <p:nvPr/>
        </p:nvSpPr>
        <p:spPr>
          <a:xfrm>
            <a:off x="1623645" y="1200416"/>
            <a:ext cx="808892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Event Marketing</a:t>
            </a:r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2444590" y="1200416"/>
            <a:ext cx="779256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Field and Channel Marketing</a:t>
            </a:r>
          </a:p>
        </p:txBody>
      </p:sp>
      <p:sp>
        <p:nvSpPr>
          <p:cNvPr id="17" name="Title 1"/>
          <p:cNvSpPr txBox="1">
            <a:spLocks/>
          </p:cNvSpPr>
          <p:nvPr/>
        </p:nvSpPr>
        <p:spPr>
          <a:xfrm>
            <a:off x="3223846" y="1200840"/>
            <a:ext cx="818638" cy="2392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Marketing Operations</a:t>
            </a:r>
          </a:p>
        </p:txBody>
      </p:sp>
      <p:sp>
        <p:nvSpPr>
          <p:cNvPr id="18" name="Title 1"/>
          <p:cNvSpPr txBox="1">
            <a:spLocks/>
          </p:cNvSpPr>
          <p:nvPr/>
        </p:nvSpPr>
        <p:spPr>
          <a:xfrm>
            <a:off x="4038599" y="1213540"/>
            <a:ext cx="814755" cy="213830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My Benefits Connection</a:t>
            </a:r>
          </a:p>
        </p:txBody>
      </p:sp>
      <p:sp>
        <p:nvSpPr>
          <p:cNvPr id="19" name="Title 1"/>
          <p:cNvSpPr txBox="1">
            <a:spLocks/>
          </p:cNvSpPr>
          <p:nvPr/>
        </p:nvSpPr>
        <p:spPr>
          <a:xfrm>
            <a:off x="4841631" y="1200416"/>
            <a:ext cx="808892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My Compensation</a:t>
            </a:r>
          </a:p>
        </p:txBody>
      </p:sp>
      <p:sp>
        <p:nvSpPr>
          <p:cNvPr id="20" name="Title 1"/>
          <p:cNvSpPr txBox="1">
            <a:spLocks/>
          </p:cNvSpPr>
          <p:nvPr/>
        </p:nvSpPr>
        <p:spPr>
          <a:xfrm>
            <a:off x="5650523" y="1200416"/>
            <a:ext cx="79002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My Career</a:t>
            </a:r>
          </a:p>
        </p:txBody>
      </p:sp>
      <p:grpSp>
        <p:nvGrpSpPr>
          <p:cNvPr id="22" name="Group 21"/>
          <p:cNvGrpSpPr/>
          <p:nvPr/>
        </p:nvGrpSpPr>
        <p:grpSpPr>
          <a:xfrm>
            <a:off x="1027026" y="2915693"/>
            <a:ext cx="374650" cy="357188"/>
            <a:chOff x="2672600" y="2925845"/>
            <a:chExt cx="374650" cy="357188"/>
          </a:xfrm>
        </p:grpSpPr>
        <p:sp>
          <p:nvSpPr>
            <p:cNvPr id="23" name="Freeform 265"/>
            <p:cNvSpPr>
              <a:spLocks noChangeArrowheads="1"/>
            </p:cNvSpPr>
            <p:nvPr/>
          </p:nvSpPr>
          <p:spPr bwMode="auto">
            <a:xfrm>
              <a:off x="2712288" y="2940133"/>
              <a:ext cx="184150" cy="223837"/>
            </a:xfrm>
            <a:custGeom>
              <a:avLst/>
              <a:gdLst>
                <a:gd name="T0" fmla="*/ 511 w 512"/>
                <a:gd name="T1" fmla="*/ 619 h 620"/>
                <a:gd name="T2" fmla="*/ 511 w 512"/>
                <a:gd name="T3" fmla="*/ 0 h 620"/>
                <a:gd name="T4" fmla="*/ 0 w 512"/>
                <a:gd name="T5" fmla="*/ 0 h 620"/>
                <a:gd name="T6" fmla="*/ 0 w 512"/>
                <a:gd name="T7" fmla="*/ 619 h 620"/>
                <a:gd name="T8" fmla="*/ 511 w 512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20">
                  <a:moveTo>
                    <a:pt x="511" y="619"/>
                  </a:moveTo>
                  <a:lnTo>
                    <a:pt x="511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511" y="6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" name="Freeform 266"/>
            <p:cNvSpPr>
              <a:spLocks noChangeArrowheads="1"/>
            </p:cNvSpPr>
            <p:nvPr/>
          </p:nvSpPr>
          <p:spPr bwMode="auto">
            <a:xfrm>
              <a:off x="2712288" y="2940133"/>
              <a:ext cx="184150" cy="223837"/>
            </a:xfrm>
            <a:custGeom>
              <a:avLst/>
              <a:gdLst>
                <a:gd name="T0" fmla="*/ 511 w 512"/>
                <a:gd name="T1" fmla="*/ 619 h 620"/>
                <a:gd name="T2" fmla="*/ 511 w 512"/>
                <a:gd name="T3" fmla="*/ 0 h 620"/>
                <a:gd name="T4" fmla="*/ 0 w 512"/>
                <a:gd name="T5" fmla="*/ 0 h 620"/>
                <a:gd name="T6" fmla="*/ 0 w 512"/>
                <a:gd name="T7" fmla="*/ 619 h 620"/>
                <a:gd name="T8" fmla="*/ 511 w 512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20">
                  <a:moveTo>
                    <a:pt x="511" y="619"/>
                  </a:moveTo>
                  <a:lnTo>
                    <a:pt x="511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511" y="6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" name="Freeform 267"/>
            <p:cNvSpPr>
              <a:spLocks noChangeArrowheads="1"/>
            </p:cNvSpPr>
            <p:nvPr/>
          </p:nvSpPr>
          <p:spPr bwMode="auto">
            <a:xfrm>
              <a:off x="2737688" y="3013158"/>
              <a:ext cx="30162" cy="30162"/>
            </a:xfrm>
            <a:custGeom>
              <a:avLst/>
              <a:gdLst>
                <a:gd name="T0" fmla="*/ 84 w 85"/>
                <a:gd name="T1" fmla="*/ 0 h 85"/>
                <a:gd name="T2" fmla="*/ 0 w 85"/>
                <a:gd name="T3" fmla="*/ 0 h 85"/>
                <a:gd name="T4" fmla="*/ 0 w 85"/>
                <a:gd name="T5" fmla="*/ 84 h 85"/>
                <a:gd name="T6" fmla="*/ 84 w 85"/>
                <a:gd name="T7" fmla="*/ 84 h 85"/>
                <a:gd name="T8" fmla="*/ 84 w 85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84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4" y="84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" name="Freeform 268"/>
            <p:cNvSpPr>
              <a:spLocks noChangeArrowheads="1"/>
            </p:cNvSpPr>
            <p:nvPr/>
          </p:nvSpPr>
          <p:spPr bwMode="auto">
            <a:xfrm>
              <a:off x="2804363" y="2940133"/>
              <a:ext cx="92075" cy="223837"/>
            </a:xfrm>
            <a:custGeom>
              <a:avLst/>
              <a:gdLst>
                <a:gd name="T0" fmla="*/ 255 w 256"/>
                <a:gd name="T1" fmla="*/ 0 h 620"/>
                <a:gd name="T2" fmla="*/ 0 w 256"/>
                <a:gd name="T3" fmla="*/ 0 h 620"/>
                <a:gd name="T4" fmla="*/ 0 w 256"/>
                <a:gd name="T5" fmla="*/ 619 h 620"/>
                <a:gd name="T6" fmla="*/ 255 w 256"/>
                <a:gd name="T7" fmla="*/ 619 h 620"/>
                <a:gd name="T8" fmla="*/ 255 w 256"/>
                <a:gd name="T9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620">
                  <a:moveTo>
                    <a:pt x="255" y="0"/>
                  </a:moveTo>
                  <a:lnTo>
                    <a:pt x="0" y="0"/>
                  </a:lnTo>
                  <a:lnTo>
                    <a:pt x="0" y="619"/>
                  </a:lnTo>
                  <a:lnTo>
                    <a:pt x="255" y="619"/>
                  </a:lnTo>
                  <a:lnTo>
                    <a:pt x="25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" name="Freeform 269"/>
            <p:cNvSpPr>
              <a:spLocks noChangeArrowheads="1"/>
            </p:cNvSpPr>
            <p:nvPr/>
          </p:nvSpPr>
          <p:spPr bwMode="auto">
            <a:xfrm>
              <a:off x="2804363" y="2940133"/>
              <a:ext cx="92075" cy="223837"/>
            </a:xfrm>
            <a:custGeom>
              <a:avLst/>
              <a:gdLst>
                <a:gd name="T0" fmla="*/ 255 w 256"/>
                <a:gd name="T1" fmla="*/ 0 h 620"/>
                <a:gd name="T2" fmla="*/ 0 w 256"/>
                <a:gd name="T3" fmla="*/ 0 h 620"/>
                <a:gd name="T4" fmla="*/ 0 w 256"/>
                <a:gd name="T5" fmla="*/ 619 h 620"/>
                <a:gd name="T6" fmla="*/ 255 w 256"/>
                <a:gd name="T7" fmla="*/ 619 h 620"/>
                <a:gd name="T8" fmla="*/ 255 w 256"/>
                <a:gd name="T9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620">
                  <a:moveTo>
                    <a:pt x="255" y="0"/>
                  </a:moveTo>
                  <a:lnTo>
                    <a:pt x="0" y="0"/>
                  </a:lnTo>
                  <a:lnTo>
                    <a:pt x="0" y="619"/>
                  </a:lnTo>
                  <a:lnTo>
                    <a:pt x="255" y="619"/>
                  </a:lnTo>
                  <a:lnTo>
                    <a:pt x="255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" name="Freeform 270"/>
            <p:cNvSpPr>
              <a:spLocks noChangeArrowheads="1"/>
            </p:cNvSpPr>
            <p:nvPr/>
          </p:nvSpPr>
          <p:spPr bwMode="auto">
            <a:xfrm>
              <a:off x="2788488" y="3013158"/>
              <a:ext cx="31750" cy="30162"/>
            </a:xfrm>
            <a:custGeom>
              <a:avLst/>
              <a:gdLst>
                <a:gd name="T0" fmla="*/ 85 w 86"/>
                <a:gd name="T1" fmla="*/ 0 h 85"/>
                <a:gd name="T2" fmla="*/ 0 w 86"/>
                <a:gd name="T3" fmla="*/ 0 h 85"/>
                <a:gd name="T4" fmla="*/ 0 w 86"/>
                <a:gd name="T5" fmla="*/ 84 h 85"/>
                <a:gd name="T6" fmla="*/ 85 w 86"/>
                <a:gd name="T7" fmla="*/ 84 h 85"/>
                <a:gd name="T8" fmla="*/ 85 w 86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85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5" y="84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" name="Freeform 271"/>
            <p:cNvSpPr>
              <a:spLocks noChangeArrowheads="1"/>
            </p:cNvSpPr>
            <p:nvPr/>
          </p:nvSpPr>
          <p:spPr bwMode="auto">
            <a:xfrm>
              <a:off x="2840875" y="3013158"/>
              <a:ext cx="31750" cy="30162"/>
            </a:xfrm>
            <a:custGeom>
              <a:avLst/>
              <a:gdLst>
                <a:gd name="T0" fmla="*/ 88 w 89"/>
                <a:gd name="T1" fmla="*/ 0 h 85"/>
                <a:gd name="T2" fmla="*/ 0 w 89"/>
                <a:gd name="T3" fmla="*/ 0 h 85"/>
                <a:gd name="T4" fmla="*/ 0 w 89"/>
                <a:gd name="T5" fmla="*/ 84 h 85"/>
                <a:gd name="T6" fmla="*/ 88 w 89"/>
                <a:gd name="T7" fmla="*/ 84 h 85"/>
                <a:gd name="T8" fmla="*/ 88 w 89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5">
                  <a:moveTo>
                    <a:pt x="88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8" y="84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" name="Freeform 272"/>
            <p:cNvSpPr>
              <a:spLocks noChangeArrowheads="1"/>
            </p:cNvSpPr>
            <p:nvPr/>
          </p:nvSpPr>
          <p:spPr bwMode="auto">
            <a:xfrm>
              <a:off x="2737688" y="2962358"/>
              <a:ext cx="30162" cy="30162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" name="Freeform 273"/>
            <p:cNvSpPr>
              <a:spLocks noChangeArrowheads="1"/>
            </p:cNvSpPr>
            <p:nvPr/>
          </p:nvSpPr>
          <p:spPr bwMode="auto">
            <a:xfrm>
              <a:off x="2788488" y="2962358"/>
              <a:ext cx="31750" cy="30162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" name="Freeform 274"/>
            <p:cNvSpPr>
              <a:spLocks noChangeArrowheads="1"/>
            </p:cNvSpPr>
            <p:nvPr/>
          </p:nvSpPr>
          <p:spPr bwMode="auto">
            <a:xfrm>
              <a:off x="2840875" y="2962358"/>
              <a:ext cx="31750" cy="30162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" name="Freeform 275"/>
            <p:cNvSpPr>
              <a:spLocks noChangeArrowheads="1"/>
            </p:cNvSpPr>
            <p:nvPr/>
          </p:nvSpPr>
          <p:spPr bwMode="auto">
            <a:xfrm>
              <a:off x="2737688" y="2962358"/>
              <a:ext cx="30162" cy="30162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" name="Freeform 276"/>
            <p:cNvSpPr>
              <a:spLocks noChangeArrowheads="1"/>
            </p:cNvSpPr>
            <p:nvPr/>
          </p:nvSpPr>
          <p:spPr bwMode="auto">
            <a:xfrm>
              <a:off x="2788488" y="2962358"/>
              <a:ext cx="31750" cy="30162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" name="Freeform 277"/>
            <p:cNvSpPr>
              <a:spLocks noChangeArrowheads="1"/>
            </p:cNvSpPr>
            <p:nvPr/>
          </p:nvSpPr>
          <p:spPr bwMode="auto">
            <a:xfrm>
              <a:off x="2840875" y="2962358"/>
              <a:ext cx="31750" cy="30162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" name="Freeform 278"/>
            <p:cNvSpPr>
              <a:spLocks noChangeArrowheads="1"/>
            </p:cNvSpPr>
            <p:nvPr/>
          </p:nvSpPr>
          <p:spPr bwMode="auto">
            <a:xfrm>
              <a:off x="2737688" y="3063958"/>
              <a:ext cx="30162" cy="31750"/>
            </a:xfrm>
            <a:custGeom>
              <a:avLst/>
              <a:gdLst>
                <a:gd name="T0" fmla="*/ 84 w 85"/>
                <a:gd name="T1" fmla="*/ 0 h 88"/>
                <a:gd name="T2" fmla="*/ 0 w 85"/>
                <a:gd name="T3" fmla="*/ 0 h 88"/>
                <a:gd name="T4" fmla="*/ 0 w 85"/>
                <a:gd name="T5" fmla="*/ 87 h 88"/>
                <a:gd name="T6" fmla="*/ 84 w 85"/>
                <a:gd name="T7" fmla="*/ 87 h 88"/>
                <a:gd name="T8" fmla="*/ 84 w 85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8">
                  <a:moveTo>
                    <a:pt x="84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4" y="87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" name="Freeform 279"/>
            <p:cNvSpPr>
              <a:spLocks noChangeArrowheads="1"/>
            </p:cNvSpPr>
            <p:nvPr/>
          </p:nvSpPr>
          <p:spPr bwMode="auto">
            <a:xfrm>
              <a:off x="2788488" y="3063958"/>
              <a:ext cx="31750" cy="31750"/>
            </a:xfrm>
            <a:custGeom>
              <a:avLst/>
              <a:gdLst>
                <a:gd name="T0" fmla="*/ 85 w 86"/>
                <a:gd name="T1" fmla="*/ 0 h 88"/>
                <a:gd name="T2" fmla="*/ 0 w 86"/>
                <a:gd name="T3" fmla="*/ 0 h 88"/>
                <a:gd name="T4" fmla="*/ 0 w 86"/>
                <a:gd name="T5" fmla="*/ 87 h 88"/>
                <a:gd name="T6" fmla="*/ 85 w 86"/>
                <a:gd name="T7" fmla="*/ 87 h 88"/>
                <a:gd name="T8" fmla="*/ 85 w 86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8">
                  <a:moveTo>
                    <a:pt x="85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5" y="87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" name="Freeform 280"/>
            <p:cNvSpPr>
              <a:spLocks noChangeArrowheads="1"/>
            </p:cNvSpPr>
            <p:nvPr/>
          </p:nvSpPr>
          <p:spPr bwMode="auto">
            <a:xfrm>
              <a:off x="2840875" y="3063958"/>
              <a:ext cx="31750" cy="31750"/>
            </a:xfrm>
            <a:custGeom>
              <a:avLst/>
              <a:gdLst>
                <a:gd name="T0" fmla="*/ 88 w 89"/>
                <a:gd name="T1" fmla="*/ 0 h 88"/>
                <a:gd name="T2" fmla="*/ 0 w 89"/>
                <a:gd name="T3" fmla="*/ 0 h 88"/>
                <a:gd name="T4" fmla="*/ 0 w 89"/>
                <a:gd name="T5" fmla="*/ 87 h 88"/>
                <a:gd name="T6" fmla="*/ 88 w 89"/>
                <a:gd name="T7" fmla="*/ 87 h 88"/>
                <a:gd name="T8" fmla="*/ 88 w 89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88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8" y="87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" name="Freeform 281"/>
            <p:cNvSpPr>
              <a:spLocks noChangeArrowheads="1"/>
            </p:cNvSpPr>
            <p:nvPr/>
          </p:nvSpPr>
          <p:spPr bwMode="auto">
            <a:xfrm>
              <a:off x="2696413" y="2925845"/>
              <a:ext cx="214312" cy="252413"/>
            </a:xfrm>
            <a:custGeom>
              <a:avLst/>
              <a:gdLst>
                <a:gd name="T0" fmla="*/ 596 w 597"/>
                <a:gd name="T1" fmla="*/ 702 h 703"/>
                <a:gd name="T2" fmla="*/ 0 w 597"/>
                <a:gd name="T3" fmla="*/ 702 h 703"/>
                <a:gd name="T4" fmla="*/ 0 w 597"/>
                <a:gd name="T5" fmla="*/ 0 h 703"/>
                <a:gd name="T6" fmla="*/ 596 w 597"/>
                <a:gd name="T7" fmla="*/ 0 h 703"/>
                <a:gd name="T8" fmla="*/ 596 w 597"/>
                <a:gd name="T9" fmla="*/ 702 h 703"/>
                <a:gd name="T10" fmla="*/ 42 w 597"/>
                <a:gd name="T11" fmla="*/ 661 h 703"/>
                <a:gd name="T12" fmla="*/ 553 w 597"/>
                <a:gd name="T13" fmla="*/ 661 h 703"/>
                <a:gd name="T14" fmla="*/ 553 w 597"/>
                <a:gd name="T15" fmla="*/ 42 h 703"/>
                <a:gd name="T16" fmla="*/ 42 w 597"/>
                <a:gd name="T17" fmla="*/ 42 h 703"/>
                <a:gd name="T18" fmla="*/ 42 w 597"/>
                <a:gd name="T19" fmla="*/ 661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7" h="703">
                  <a:moveTo>
                    <a:pt x="596" y="702"/>
                  </a:moveTo>
                  <a:lnTo>
                    <a:pt x="0" y="702"/>
                  </a:lnTo>
                  <a:lnTo>
                    <a:pt x="0" y="0"/>
                  </a:lnTo>
                  <a:lnTo>
                    <a:pt x="596" y="0"/>
                  </a:lnTo>
                  <a:lnTo>
                    <a:pt x="596" y="702"/>
                  </a:lnTo>
                  <a:close/>
                  <a:moveTo>
                    <a:pt x="42" y="661"/>
                  </a:moveTo>
                  <a:lnTo>
                    <a:pt x="553" y="661"/>
                  </a:lnTo>
                  <a:lnTo>
                    <a:pt x="553" y="42"/>
                  </a:lnTo>
                  <a:lnTo>
                    <a:pt x="42" y="42"/>
                  </a:lnTo>
                  <a:lnTo>
                    <a:pt x="42" y="6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" name="Freeform 282"/>
            <p:cNvSpPr>
              <a:spLocks noChangeArrowheads="1"/>
            </p:cNvSpPr>
            <p:nvPr/>
          </p:nvSpPr>
          <p:spPr bwMode="auto">
            <a:xfrm>
              <a:off x="2672600" y="3163970"/>
              <a:ext cx="263525" cy="15875"/>
            </a:xfrm>
            <a:custGeom>
              <a:avLst/>
              <a:gdLst>
                <a:gd name="T0" fmla="*/ 733 w 734"/>
                <a:gd name="T1" fmla="*/ 41 h 42"/>
                <a:gd name="T2" fmla="*/ 0 w 734"/>
                <a:gd name="T3" fmla="*/ 41 h 42"/>
                <a:gd name="T4" fmla="*/ 0 w 734"/>
                <a:gd name="T5" fmla="*/ 0 h 42"/>
                <a:gd name="T6" fmla="*/ 733 w 734"/>
                <a:gd name="T7" fmla="*/ 0 h 42"/>
                <a:gd name="T8" fmla="*/ 733 w 734"/>
                <a:gd name="T9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4" h="42">
                  <a:moveTo>
                    <a:pt x="733" y="41"/>
                  </a:moveTo>
                  <a:lnTo>
                    <a:pt x="0" y="41"/>
                  </a:lnTo>
                  <a:lnTo>
                    <a:pt x="0" y="0"/>
                  </a:lnTo>
                  <a:lnTo>
                    <a:pt x="733" y="0"/>
                  </a:lnTo>
                  <a:lnTo>
                    <a:pt x="733" y="4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" name="Freeform 283"/>
            <p:cNvSpPr>
              <a:spLocks noChangeArrowheads="1"/>
            </p:cNvSpPr>
            <p:nvPr/>
          </p:nvSpPr>
          <p:spPr bwMode="auto">
            <a:xfrm>
              <a:off x="2759913" y="3116345"/>
              <a:ext cx="90487" cy="55563"/>
            </a:xfrm>
            <a:custGeom>
              <a:avLst/>
              <a:gdLst>
                <a:gd name="T0" fmla="*/ 249 w 250"/>
                <a:gd name="T1" fmla="*/ 152 h 153"/>
                <a:gd name="T2" fmla="*/ 207 w 250"/>
                <a:gd name="T3" fmla="*/ 152 h 153"/>
                <a:gd name="T4" fmla="*/ 207 w 250"/>
                <a:gd name="T5" fmla="*/ 41 h 153"/>
                <a:gd name="T6" fmla="*/ 38 w 250"/>
                <a:gd name="T7" fmla="*/ 41 h 153"/>
                <a:gd name="T8" fmla="*/ 38 w 250"/>
                <a:gd name="T9" fmla="*/ 152 h 153"/>
                <a:gd name="T10" fmla="*/ 0 w 250"/>
                <a:gd name="T11" fmla="*/ 152 h 153"/>
                <a:gd name="T12" fmla="*/ 0 w 250"/>
                <a:gd name="T13" fmla="*/ 0 h 153"/>
                <a:gd name="T14" fmla="*/ 249 w 250"/>
                <a:gd name="T15" fmla="*/ 0 h 153"/>
                <a:gd name="T16" fmla="*/ 249 w 250"/>
                <a:gd name="T17" fmla="*/ 15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153">
                  <a:moveTo>
                    <a:pt x="249" y="152"/>
                  </a:moveTo>
                  <a:lnTo>
                    <a:pt x="207" y="152"/>
                  </a:lnTo>
                  <a:lnTo>
                    <a:pt x="207" y="41"/>
                  </a:lnTo>
                  <a:lnTo>
                    <a:pt x="38" y="41"/>
                  </a:lnTo>
                  <a:lnTo>
                    <a:pt x="38" y="152"/>
                  </a:lnTo>
                  <a:lnTo>
                    <a:pt x="0" y="152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5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" name="Freeform 284"/>
            <p:cNvSpPr>
              <a:spLocks noChangeArrowheads="1"/>
            </p:cNvSpPr>
            <p:nvPr/>
          </p:nvSpPr>
          <p:spPr bwMode="auto">
            <a:xfrm>
              <a:off x="2844050" y="3124283"/>
              <a:ext cx="139700" cy="142875"/>
            </a:xfrm>
            <a:custGeom>
              <a:avLst/>
              <a:gdLst>
                <a:gd name="T0" fmla="*/ 0 w 390"/>
                <a:gd name="T1" fmla="*/ 205 h 397"/>
                <a:gd name="T2" fmla="*/ 0 w 390"/>
                <a:gd name="T3" fmla="*/ 205 h 397"/>
                <a:gd name="T4" fmla="*/ 196 w 390"/>
                <a:gd name="T5" fmla="*/ 396 h 397"/>
                <a:gd name="T6" fmla="*/ 389 w 390"/>
                <a:gd name="T7" fmla="*/ 205 h 397"/>
                <a:gd name="T8" fmla="*/ 329 w 390"/>
                <a:gd name="T9" fmla="*/ 62 h 397"/>
                <a:gd name="T10" fmla="*/ 357 w 390"/>
                <a:gd name="T11" fmla="*/ 35 h 397"/>
                <a:gd name="T12" fmla="*/ 308 w 390"/>
                <a:gd name="T13" fmla="*/ 0 h 397"/>
                <a:gd name="T14" fmla="*/ 277 w 390"/>
                <a:gd name="T15" fmla="*/ 28 h 397"/>
                <a:gd name="T16" fmla="*/ 196 w 390"/>
                <a:gd name="T17" fmla="*/ 10 h 397"/>
                <a:gd name="T18" fmla="*/ 0 w 390"/>
                <a:gd name="T19" fmla="*/ 20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0" h="397">
                  <a:moveTo>
                    <a:pt x="0" y="205"/>
                  </a:moveTo>
                  <a:lnTo>
                    <a:pt x="0" y="205"/>
                  </a:lnTo>
                  <a:cubicBezTo>
                    <a:pt x="0" y="309"/>
                    <a:pt x="87" y="396"/>
                    <a:pt x="196" y="396"/>
                  </a:cubicBezTo>
                  <a:cubicBezTo>
                    <a:pt x="301" y="396"/>
                    <a:pt x="389" y="309"/>
                    <a:pt x="389" y="205"/>
                  </a:cubicBezTo>
                  <a:cubicBezTo>
                    <a:pt x="389" y="149"/>
                    <a:pt x="368" y="97"/>
                    <a:pt x="329" y="62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6" y="7"/>
                    <a:pt x="308" y="0"/>
                  </a:cubicBezTo>
                  <a:cubicBezTo>
                    <a:pt x="277" y="28"/>
                    <a:pt x="277" y="28"/>
                    <a:pt x="277" y="28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7"/>
                    <a:pt x="0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" name="Freeform 285"/>
            <p:cNvSpPr>
              <a:spLocks noChangeArrowheads="1"/>
            </p:cNvSpPr>
            <p:nvPr/>
          </p:nvSpPr>
          <p:spPr bwMode="auto">
            <a:xfrm>
              <a:off x="2859925" y="3144920"/>
              <a:ext cx="107950" cy="106363"/>
            </a:xfrm>
            <a:custGeom>
              <a:avLst/>
              <a:gdLst>
                <a:gd name="T0" fmla="*/ 249 w 299"/>
                <a:gd name="T1" fmla="*/ 42 h 297"/>
                <a:gd name="T2" fmla="*/ 249 w 299"/>
                <a:gd name="T3" fmla="*/ 42 h 297"/>
                <a:gd name="T4" fmla="*/ 221 w 299"/>
                <a:gd name="T5" fmla="*/ 70 h 297"/>
                <a:gd name="T6" fmla="*/ 256 w 299"/>
                <a:gd name="T7" fmla="*/ 150 h 297"/>
                <a:gd name="T8" fmla="*/ 151 w 299"/>
                <a:gd name="T9" fmla="*/ 254 h 297"/>
                <a:gd name="T10" fmla="*/ 42 w 299"/>
                <a:gd name="T11" fmla="*/ 150 h 297"/>
                <a:gd name="T12" fmla="*/ 151 w 299"/>
                <a:gd name="T13" fmla="*/ 42 h 297"/>
                <a:gd name="T14" fmla="*/ 162 w 299"/>
                <a:gd name="T15" fmla="*/ 42 h 297"/>
                <a:gd name="T16" fmla="*/ 197 w 299"/>
                <a:gd name="T17" fmla="*/ 7 h 297"/>
                <a:gd name="T18" fmla="*/ 151 w 299"/>
                <a:gd name="T19" fmla="*/ 0 h 297"/>
                <a:gd name="T20" fmla="*/ 0 w 299"/>
                <a:gd name="T21" fmla="*/ 150 h 297"/>
                <a:gd name="T22" fmla="*/ 151 w 299"/>
                <a:gd name="T23" fmla="*/ 296 h 297"/>
                <a:gd name="T24" fmla="*/ 298 w 299"/>
                <a:gd name="T25" fmla="*/ 150 h 297"/>
                <a:gd name="T26" fmla="*/ 249 w 299"/>
                <a:gd name="T27" fmla="*/ 4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7">
                  <a:moveTo>
                    <a:pt x="249" y="42"/>
                  </a:moveTo>
                  <a:lnTo>
                    <a:pt x="249" y="42"/>
                  </a:lnTo>
                  <a:cubicBezTo>
                    <a:pt x="221" y="70"/>
                    <a:pt x="221" y="70"/>
                    <a:pt x="221" y="70"/>
                  </a:cubicBezTo>
                  <a:cubicBezTo>
                    <a:pt x="242" y="87"/>
                    <a:pt x="256" y="119"/>
                    <a:pt x="256" y="150"/>
                  </a:cubicBezTo>
                  <a:cubicBezTo>
                    <a:pt x="256" y="209"/>
                    <a:pt x="211" y="254"/>
                    <a:pt x="151" y="254"/>
                  </a:cubicBezTo>
                  <a:cubicBezTo>
                    <a:pt x="91" y="254"/>
                    <a:pt x="42" y="209"/>
                    <a:pt x="42" y="150"/>
                  </a:cubicBezTo>
                  <a:cubicBezTo>
                    <a:pt x="42" y="91"/>
                    <a:pt x="91" y="42"/>
                    <a:pt x="151" y="42"/>
                  </a:cubicBezTo>
                  <a:cubicBezTo>
                    <a:pt x="154" y="42"/>
                    <a:pt x="158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5" y="0"/>
                    <a:pt x="151" y="0"/>
                  </a:cubicBezTo>
                  <a:cubicBezTo>
                    <a:pt x="67" y="0"/>
                    <a:pt x="0" y="67"/>
                    <a:pt x="0" y="150"/>
                  </a:cubicBezTo>
                  <a:cubicBezTo>
                    <a:pt x="0" y="230"/>
                    <a:pt x="67" y="296"/>
                    <a:pt x="151" y="296"/>
                  </a:cubicBezTo>
                  <a:cubicBezTo>
                    <a:pt x="232" y="296"/>
                    <a:pt x="298" y="230"/>
                    <a:pt x="298" y="150"/>
                  </a:cubicBezTo>
                  <a:cubicBezTo>
                    <a:pt x="298" y="105"/>
                    <a:pt x="281" y="67"/>
                    <a:pt x="249" y="4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" name="Freeform 286"/>
            <p:cNvSpPr>
              <a:spLocks noChangeArrowheads="1"/>
            </p:cNvSpPr>
            <p:nvPr/>
          </p:nvSpPr>
          <p:spPr bwMode="auto">
            <a:xfrm>
              <a:off x="2829763" y="3113170"/>
              <a:ext cx="169862" cy="169863"/>
            </a:xfrm>
            <a:custGeom>
              <a:avLst/>
              <a:gdLst>
                <a:gd name="T0" fmla="*/ 399 w 474"/>
                <a:gd name="T1" fmla="*/ 66 h 470"/>
                <a:gd name="T2" fmla="*/ 399 w 474"/>
                <a:gd name="T3" fmla="*/ 66 h 470"/>
                <a:gd name="T4" fmla="*/ 371 w 474"/>
                <a:gd name="T5" fmla="*/ 93 h 470"/>
                <a:gd name="T6" fmla="*/ 431 w 474"/>
                <a:gd name="T7" fmla="*/ 236 h 470"/>
                <a:gd name="T8" fmla="*/ 238 w 474"/>
                <a:gd name="T9" fmla="*/ 427 h 470"/>
                <a:gd name="T10" fmla="*/ 42 w 474"/>
                <a:gd name="T11" fmla="*/ 236 h 470"/>
                <a:gd name="T12" fmla="*/ 238 w 474"/>
                <a:gd name="T13" fmla="*/ 41 h 470"/>
                <a:gd name="T14" fmla="*/ 319 w 474"/>
                <a:gd name="T15" fmla="*/ 59 h 470"/>
                <a:gd name="T16" fmla="*/ 350 w 474"/>
                <a:gd name="T17" fmla="*/ 31 h 470"/>
                <a:gd name="T18" fmla="*/ 238 w 474"/>
                <a:gd name="T19" fmla="*/ 0 h 470"/>
                <a:gd name="T20" fmla="*/ 0 w 474"/>
                <a:gd name="T21" fmla="*/ 236 h 470"/>
                <a:gd name="T22" fmla="*/ 238 w 474"/>
                <a:gd name="T23" fmla="*/ 469 h 470"/>
                <a:gd name="T24" fmla="*/ 473 w 474"/>
                <a:gd name="T25" fmla="*/ 236 h 470"/>
                <a:gd name="T26" fmla="*/ 399 w 474"/>
                <a:gd name="T27" fmla="*/ 66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4" h="470">
                  <a:moveTo>
                    <a:pt x="399" y="66"/>
                  </a:moveTo>
                  <a:lnTo>
                    <a:pt x="399" y="66"/>
                  </a:lnTo>
                  <a:cubicBezTo>
                    <a:pt x="371" y="93"/>
                    <a:pt x="371" y="93"/>
                    <a:pt x="371" y="93"/>
                  </a:cubicBezTo>
                  <a:cubicBezTo>
                    <a:pt x="410" y="128"/>
                    <a:pt x="431" y="180"/>
                    <a:pt x="431" y="236"/>
                  </a:cubicBezTo>
                  <a:cubicBezTo>
                    <a:pt x="431" y="340"/>
                    <a:pt x="343" y="427"/>
                    <a:pt x="238" y="427"/>
                  </a:cubicBezTo>
                  <a:cubicBezTo>
                    <a:pt x="129" y="427"/>
                    <a:pt x="42" y="340"/>
                    <a:pt x="42" y="236"/>
                  </a:cubicBezTo>
                  <a:cubicBezTo>
                    <a:pt x="42" y="128"/>
                    <a:pt x="129" y="41"/>
                    <a:pt x="238" y="41"/>
                  </a:cubicBezTo>
                  <a:cubicBezTo>
                    <a:pt x="266" y="41"/>
                    <a:pt x="294" y="48"/>
                    <a:pt x="319" y="59"/>
                  </a:cubicBezTo>
                  <a:cubicBezTo>
                    <a:pt x="350" y="31"/>
                    <a:pt x="350" y="31"/>
                    <a:pt x="350" y="31"/>
                  </a:cubicBezTo>
                  <a:cubicBezTo>
                    <a:pt x="315" y="10"/>
                    <a:pt x="277" y="0"/>
                    <a:pt x="238" y="0"/>
                  </a:cubicBezTo>
                  <a:cubicBezTo>
                    <a:pt x="105" y="0"/>
                    <a:pt x="0" y="104"/>
                    <a:pt x="0" y="236"/>
                  </a:cubicBezTo>
                  <a:cubicBezTo>
                    <a:pt x="0" y="365"/>
                    <a:pt x="105" y="469"/>
                    <a:pt x="238" y="469"/>
                  </a:cubicBezTo>
                  <a:cubicBezTo>
                    <a:pt x="368" y="469"/>
                    <a:pt x="473" y="365"/>
                    <a:pt x="473" y="236"/>
                  </a:cubicBezTo>
                  <a:cubicBezTo>
                    <a:pt x="473" y="167"/>
                    <a:pt x="445" y="107"/>
                    <a:pt x="399" y="6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" name="Freeform 287"/>
            <p:cNvSpPr>
              <a:spLocks noChangeArrowheads="1"/>
            </p:cNvSpPr>
            <p:nvPr/>
          </p:nvSpPr>
          <p:spPr bwMode="auto">
            <a:xfrm>
              <a:off x="2909138" y="3062370"/>
              <a:ext cx="138112" cy="138113"/>
            </a:xfrm>
            <a:custGeom>
              <a:avLst/>
              <a:gdLst>
                <a:gd name="T0" fmla="*/ 382 w 383"/>
                <a:gd name="T1" fmla="*/ 91 h 384"/>
                <a:gd name="T2" fmla="*/ 291 w 383"/>
                <a:gd name="T3" fmla="*/ 91 h 384"/>
                <a:gd name="T4" fmla="*/ 288 w 383"/>
                <a:gd name="T5" fmla="*/ 94 h 384"/>
                <a:gd name="T6" fmla="*/ 288 w 383"/>
                <a:gd name="T7" fmla="*/ 94 h 384"/>
                <a:gd name="T8" fmla="*/ 291 w 383"/>
                <a:gd name="T9" fmla="*/ 91 h 384"/>
                <a:gd name="T10" fmla="*/ 291 w 383"/>
                <a:gd name="T11" fmla="*/ 0 h 384"/>
                <a:gd name="T12" fmla="*/ 172 w 383"/>
                <a:gd name="T13" fmla="*/ 122 h 384"/>
                <a:gd name="T14" fmla="*/ 172 w 383"/>
                <a:gd name="T15" fmla="*/ 185 h 384"/>
                <a:gd name="T16" fmla="*/ 0 w 383"/>
                <a:gd name="T17" fmla="*/ 355 h 384"/>
                <a:gd name="T18" fmla="*/ 28 w 383"/>
                <a:gd name="T19" fmla="*/ 383 h 384"/>
                <a:gd name="T20" fmla="*/ 200 w 383"/>
                <a:gd name="T21" fmla="*/ 213 h 384"/>
                <a:gd name="T22" fmla="*/ 263 w 383"/>
                <a:gd name="T23" fmla="*/ 213 h 384"/>
                <a:gd name="T24" fmla="*/ 382 w 383"/>
                <a:gd name="T25" fmla="*/ 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384">
                  <a:moveTo>
                    <a:pt x="382" y="91"/>
                  </a:moveTo>
                  <a:lnTo>
                    <a:pt x="291" y="91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1" y="91"/>
                  </a:lnTo>
                  <a:lnTo>
                    <a:pt x="291" y="0"/>
                  </a:lnTo>
                  <a:lnTo>
                    <a:pt x="172" y="122"/>
                  </a:lnTo>
                  <a:lnTo>
                    <a:pt x="172" y="185"/>
                  </a:lnTo>
                  <a:lnTo>
                    <a:pt x="0" y="355"/>
                  </a:lnTo>
                  <a:lnTo>
                    <a:pt x="28" y="383"/>
                  </a:lnTo>
                  <a:lnTo>
                    <a:pt x="200" y="213"/>
                  </a:lnTo>
                  <a:lnTo>
                    <a:pt x="263" y="213"/>
                  </a:lnTo>
                  <a:lnTo>
                    <a:pt x="382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" name="Freeform 288"/>
            <p:cNvSpPr>
              <a:spLocks noChangeArrowheads="1"/>
            </p:cNvSpPr>
            <p:nvPr/>
          </p:nvSpPr>
          <p:spPr bwMode="auto">
            <a:xfrm>
              <a:off x="2891675" y="3175083"/>
              <a:ext cx="44450" cy="44450"/>
            </a:xfrm>
            <a:custGeom>
              <a:avLst/>
              <a:gdLst>
                <a:gd name="T0" fmla="*/ 63 w 124"/>
                <a:gd name="T1" fmla="*/ 0 h 123"/>
                <a:gd name="T2" fmla="*/ 63 w 124"/>
                <a:gd name="T3" fmla="*/ 0 h 123"/>
                <a:gd name="T4" fmla="*/ 0 w 124"/>
                <a:gd name="T5" fmla="*/ 63 h 123"/>
                <a:gd name="T6" fmla="*/ 63 w 124"/>
                <a:gd name="T7" fmla="*/ 122 h 123"/>
                <a:gd name="T8" fmla="*/ 123 w 124"/>
                <a:gd name="T9" fmla="*/ 63 h 123"/>
                <a:gd name="T10" fmla="*/ 63 w 124"/>
                <a:gd name="T1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3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4"/>
                    <a:pt x="28" y="122"/>
                    <a:pt x="63" y="122"/>
                  </a:cubicBezTo>
                  <a:cubicBezTo>
                    <a:pt x="95" y="122"/>
                    <a:pt x="123" y="94"/>
                    <a:pt x="123" y="63"/>
                  </a:cubicBezTo>
                  <a:cubicBezTo>
                    <a:pt x="123" y="28"/>
                    <a:pt x="95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1026233" y="3525478"/>
            <a:ext cx="376237" cy="357188"/>
            <a:chOff x="2658313" y="3555811"/>
            <a:chExt cx="376237" cy="357188"/>
          </a:xfrm>
        </p:grpSpPr>
        <p:sp>
          <p:nvSpPr>
            <p:cNvPr id="48" name="Freeform 289"/>
            <p:cNvSpPr>
              <a:spLocks noChangeArrowheads="1"/>
            </p:cNvSpPr>
            <p:nvPr/>
          </p:nvSpPr>
          <p:spPr bwMode="auto">
            <a:xfrm>
              <a:off x="2698000" y="3570099"/>
              <a:ext cx="184150" cy="223837"/>
            </a:xfrm>
            <a:custGeom>
              <a:avLst/>
              <a:gdLst>
                <a:gd name="T0" fmla="*/ 511 w 512"/>
                <a:gd name="T1" fmla="*/ 619 h 620"/>
                <a:gd name="T2" fmla="*/ 511 w 512"/>
                <a:gd name="T3" fmla="*/ 0 h 620"/>
                <a:gd name="T4" fmla="*/ 0 w 512"/>
                <a:gd name="T5" fmla="*/ 0 h 620"/>
                <a:gd name="T6" fmla="*/ 0 w 512"/>
                <a:gd name="T7" fmla="*/ 619 h 620"/>
                <a:gd name="T8" fmla="*/ 511 w 512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20">
                  <a:moveTo>
                    <a:pt x="511" y="619"/>
                  </a:moveTo>
                  <a:lnTo>
                    <a:pt x="511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511" y="6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" name="Freeform 290"/>
            <p:cNvSpPr>
              <a:spLocks noChangeArrowheads="1"/>
            </p:cNvSpPr>
            <p:nvPr/>
          </p:nvSpPr>
          <p:spPr bwMode="auto">
            <a:xfrm>
              <a:off x="2698000" y="3570099"/>
              <a:ext cx="184150" cy="223837"/>
            </a:xfrm>
            <a:custGeom>
              <a:avLst/>
              <a:gdLst>
                <a:gd name="T0" fmla="*/ 511 w 512"/>
                <a:gd name="T1" fmla="*/ 619 h 620"/>
                <a:gd name="T2" fmla="*/ 511 w 512"/>
                <a:gd name="T3" fmla="*/ 0 h 620"/>
                <a:gd name="T4" fmla="*/ 0 w 512"/>
                <a:gd name="T5" fmla="*/ 0 h 620"/>
                <a:gd name="T6" fmla="*/ 0 w 512"/>
                <a:gd name="T7" fmla="*/ 619 h 620"/>
                <a:gd name="T8" fmla="*/ 511 w 512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20">
                  <a:moveTo>
                    <a:pt x="511" y="619"/>
                  </a:moveTo>
                  <a:lnTo>
                    <a:pt x="511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511" y="6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" name="Freeform 291"/>
            <p:cNvSpPr>
              <a:spLocks noChangeArrowheads="1"/>
            </p:cNvSpPr>
            <p:nvPr/>
          </p:nvSpPr>
          <p:spPr bwMode="auto">
            <a:xfrm>
              <a:off x="2723400" y="3643124"/>
              <a:ext cx="30163" cy="30162"/>
            </a:xfrm>
            <a:custGeom>
              <a:avLst/>
              <a:gdLst>
                <a:gd name="T0" fmla="*/ 84 w 85"/>
                <a:gd name="T1" fmla="*/ 0 h 85"/>
                <a:gd name="T2" fmla="*/ 0 w 85"/>
                <a:gd name="T3" fmla="*/ 0 h 85"/>
                <a:gd name="T4" fmla="*/ 0 w 85"/>
                <a:gd name="T5" fmla="*/ 84 h 85"/>
                <a:gd name="T6" fmla="*/ 84 w 85"/>
                <a:gd name="T7" fmla="*/ 84 h 85"/>
                <a:gd name="T8" fmla="*/ 84 w 85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84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4" y="84"/>
                  </a:lnTo>
                  <a:lnTo>
                    <a:pt x="8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" name="Freeform 292"/>
            <p:cNvSpPr>
              <a:spLocks noChangeArrowheads="1"/>
            </p:cNvSpPr>
            <p:nvPr/>
          </p:nvSpPr>
          <p:spPr bwMode="auto">
            <a:xfrm>
              <a:off x="2790075" y="3570099"/>
              <a:ext cx="92075" cy="223837"/>
            </a:xfrm>
            <a:custGeom>
              <a:avLst/>
              <a:gdLst>
                <a:gd name="T0" fmla="*/ 255 w 256"/>
                <a:gd name="T1" fmla="*/ 0 h 620"/>
                <a:gd name="T2" fmla="*/ 0 w 256"/>
                <a:gd name="T3" fmla="*/ 0 h 620"/>
                <a:gd name="T4" fmla="*/ 0 w 256"/>
                <a:gd name="T5" fmla="*/ 619 h 620"/>
                <a:gd name="T6" fmla="*/ 255 w 256"/>
                <a:gd name="T7" fmla="*/ 619 h 620"/>
                <a:gd name="T8" fmla="*/ 255 w 256"/>
                <a:gd name="T9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620">
                  <a:moveTo>
                    <a:pt x="255" y="0"/>
                  </a:moveTo>
                  <a:lnTo>
                    <a:pt x="0" y="0"/>
                  </a:lnTo>
                  <a:lnTo>
                    <a:pt x="0" y="619"/>
                  </a:lnTo>
                  <a:lnTo>
                    <a:pt x="255" y="619"/>
                  </a:lnTo>
                  <a:lnTo>
                    <a:pt x="25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" name="Freeform 293"/>
            <p:cNvSpPr>
              <a:spLocks noChangeArrowheads="1"/>
            </p:cNvSpPr>
            <p:nvPr/>
          </p:nvSpPr>
          <p:spPr bwMode="auto">
            <a:xfrm>
              <a:off x="2790075" y="3570099"/>
              <a:ext cx="92075" cy="223837"/>
            </a:xfrm>
            <a:custGeom>
              <a:avLst/>
              <a:gdLst>
                <a:gd name="T0" fmla="*/ 255 w 256"/>
                <a:gd name="T1" fmla="*/ 0 h 620"/>
                <a:gd name="T2" fmla="*/ 0 w 256"/>
                <a:gd name="T3" fmla="*/ 0 h 620"/>
                <a:gd name="T4" fmla="*/ 0 w 256"/>
                <a:gd name="T5" fmla="*/ 619 h 620"/>
                <a:gd name="T6" fmla="*/ 255 w 256"/>
                <a:gd name="T7" fmla="*/ 619 h 620"/>
                <a:gd name="T8" fmla="*/ 255 w 256"/>
                <a:gd name="T9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620">
                  <a:moveTo>
                    <a:pt x="255" y="0"/>
                  </a:moveTo>
                  <a:lnTo>
                    <a:pt x="0" y="0"/>
                  </a:lnTo>
                  <a:lnTo>
                    <a:pt x="0" y="619"/>
                  </a:lnTo>
                  <a:lnTo>
                    <a:pt x="255" y="619"/>
                  </a:lnTo>
                  <a:lnTo>
                    <a:pt x="25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" name="Freeform 294"/>
            <p:cNvSpPr>
              <a:spLocks noChangeArrowheads="1"/>
            </p:cNvSpPr>
            <p:nvPr/>
          </p:nvSpPr>
          <p:spPr bwMode="auto">
            <a:xfrm>
              <a:off x="2774200" y="3643124"/>
              <a:ext cx="31750" cy="30162"/>
            </a:xfrm>
            <a:custGeom>
              <a:avLst/>
              <a:gdLst>
                <a:gd name="T0" fmla="*/ 85 w 86"/>
                <a:gd name="T1" fmla="*/ 0 h 85"/>
                <a:gd name="T2" fmla="*/ 0 w 86"/>
                <a:gd name="T3" fmla="*/ 0 h 85"/>
                <a:gd name="T4" fmla="*/ 0 w 86"/>
                <a:gd name="T5" fmla="*/ 84 h 85"/>
                <a:gd name="T6" fmla="*/ 85 w 86"/>
                <a:gd name="T7" fmla="*/ 84 h 85"/>
                <a:gd name="T8" fmla="*/ 85 w 86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85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5" y="84"/>
                  </a:lnTo>
                  <a:lnTo>
                    <a:pt x="85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" name="Freeform 295"/>
            <p:cNvSpPr>
              <a:spLocks noChangeArrowheads="1"/>
            </p:cNvSpPr>
            <p:nvPr/>
          </p:nvSpPr>
          <p:spPr bwMode="auto">
            <a:xfrm>
              <a:off x="2826588" y="3643124"/>
              <a:ext cx="31750" cy="30162"/>
            </a:xfrm>
            <a:custGeom>
              <a:avLst/>
              <a:gdLst>
                <a:gd name="T0" fmla="*/ 88 w 89"/>
                <a:gd name="T1" fmla="*/ 0 h 85"/>
                <a:gd name="T2" fmla="*/ 0 w 89"/>
                <a:gd name="T3" fmla="*/ 0 h 85"/>
                <a:gd name="T4" fmla="*/ 0 w 89"/>
                <a:gd name="T5" fmla="*/ 84 h 85"/>
                <a:gd name="T6" fmla="*/ 88 w 89"/>
                <a:gd name="T7" fmla="*/ 84 h 85"/>
                <a:gd name="T8" fmla="*/ 88 w 89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5">
                  <a:moveTo>
                    <a:pt x="88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8" y="84"/>
                  </a:lnTo>
                  <a:lnTo>
                    <a:pt x="88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" name="Freeform 296"/>
            <p:cNvSpPr>
              <a:spLocks noChangeArrowheads="1"/>
            </p:cNvSpPr>
            <p:nvPr/>
          </p:nvSpPr>
          <p:spPr bwMode="auto">
            <a:xfrm>
              <a:off x="2723400" y="3592324"/>
              <a:ext cx="30163" cy="30162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" name="Freeform 297"/>
            <p:cNvSpPr>
              <a:spLocks noChangeArrowheads="1"/>
            </p:cNvSpPr>
            <p:nvPr/>
          </p:nvSpPr>
          <p:spPr bwMode="auto">
            <a:xfrm>
              <a:off x="2774200" y="3592324"/>
              <a:ext cx="31750" cy="30162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" name="Freeform 298"/>
            <p:cNvSpPr>
              <a:spLocks noChangeArrowheads="1"/>
            </p:cNvSpPr>
            <p:nvPr/>
          </p:nvSpPr>
          <p:spPr bwMode="auto">
            <a:xfrm>
              <a:off x="2826588" y="3592324"/>
              <a:ext cx="31750" cy="30162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" name="Freeform 299"/>
            <p:cNvSpPr>
              <a:spLocks noChangeArrowheads="1"/>
            </p:cNvSpPr>
            <p:nvPr/>
          </p:nvSpPr>
          <p:spPr bwMode="auto">
            <a:xfrm>
              <a:off x="2723400" y="3592324"/>
              <a:ext cx="30163" cy="30162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" name="Freeform 300"/>
            <p:cNvSpPr>
              <a:spLocks noChangeArrowheads="1"/>
            </p:cNvSpPr>
            <p:nvPr/>
          </p:nvSpPr>
          <p:spPr bwMode="auto">
            <a:xfrm>
              <a:off x="2774200" y="3592324"/>
              <a:ext cx="31750" cy="30162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" name="Freeform 301"/>
            <p:cNvSpPr>
              <a:spLocks noChangeArrowheads="1"/>
            </p:cNvSpPr>
            <p:nvPr/>
          </p:nvSpPr>
          <p:spPr bwMode="auto">
            <a:xfrm>
              <a:off x="2826588" y="3592324"/>
              <a:ext cx="31750" cy="30162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" name="Freeform 302"/>
            <p:cNvSpPr>
              <a:spLocks noChangeArrowheads="1"/>
            </p:cNvSpPr>
            <p:nvPr/>
          </p:nvSpPr>
          <p:spPr bwMode="auto">
            <a:xfrm>
              <a:off x="2723400" y="3693924"/>
              <a:ext cx="30163" cy="31750"/>
            </a:xfrm>
            <a:custGeom>
              <a:avLst/>
              <a:gdLst>
                <a:gd name="T0" fmla="*/ 84 w 85"/>
                <a:gd name="T1" fmla="*/ 0 h 88"/>
                <a:gd name="T2" fmla="*/ 0 w 85"/>
                <a:gd name="T3" fmla="*/ 0 h 88"/>
                <a:gd name="T4" fmla="*/ 0 w 85"/>
                <a:gd name="T5" fmla="*/ 87 h 88"/>
                <a:gd name="T6" fmla="*/ 84 w 85"/>
                <a:gd name="T7" fmla="*/ 87 h 88"/>
                <a:gd name="T8" fmla="*/ 84 w 85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8">
                  <a:moveTo>
                    <a:pt x="84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4" y="87"/>
                  </a:lnTo>
                  <a:lnTo>
                    <a:pt x="84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2" name="Freeform 303"/>
            <p:cNvSpPr>
              <a:spLocks noChangeArrowheads="1"/>
            </p:cNvSpPr>
            <p:nvPr/>
          </p:nvSpPr>
          <p:spPr bwMode="auto">
            <a:xfrm>
              <a:off x="2774200" y="3693924"/>
              <a:ext cx="31750" cy="31750"/>
            </a:xfrm>
            <a:custGeom>
              <a:avLst/>
              <a:gdLst>
                <a:gd name="T0" fmla="*/ 85 w 86"/>
                <a:gd name="T1" fmla="*/ 0 h 88"/>
                <a:gd name="T2" fmla="*/ 0 w 86"/>
                <a:gd name="T3" fmla="*/ 0 h 88"/>
                <a:gd name="T4" fmla="*/ 0 w 86"/>
                <a:gd name="T5" fmla="*/ 87 h 88"/>
                <a:gd name="T6" fmla="*/ 85 w 86"/>
                <a:gd name="T7" fmla="*/ 87 h 88"/>
                <a:gd name="T8" fmla="*/ 85 w 86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8">
                  <a:moveTo>
                    <a:pt x="85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5" y="87"/>
                  </a:lnTo>
                  <a:lnTo>
                    <a:pt x="85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3" name="Freeform 304"/>
            <p:cNvSpPr>
              <a:spLocks noChangeArrowheads="1"/>
            </p:cNvSpPr>
            <p:nvPr/>
          </p:nvSpPr>
          <p:spPr bwMode="auto">
            <a:xfrm>
              <a:off x="2826588" y="3693924"/>
              <a:ext cx="31750" cy="31750"/>
            </a:xfrm>
            <a:custGeom>
              <a:avLst/>
              <a:gdLst>
                <a:gd name="T0" fmla="*/ 88 w 89"/>
                <a:gd name="T1" fmla="*/ 0 h 88"/>
                <a:gd name="T2" fmla="*/ 0 w 89"/>
                <a:gd name="T3" fmla="*/ 0 h 88"/>
                <a:gd name="T4" fmla="*/ 0 w 89"/>
                <a:gd name="T5" fmla="*/ 87 h 88"/>
                <a:gd name="T6" fmla="*/ 88 w 89"/>
                <a:gd name="T7" fmla="*/ 87 h 88"/>
                <a:gd name="T8" fmla="*/ 88 w 89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88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8" y="87"/>
                  </a:lnTo>
                  <a:lnTo>
                    <a:pt x="88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4" name="Freeform 305"/>
            <p:cNvSpPr>
              <a:spLocks noChangeArrowheads="1"/>
            </p:cNvSpPr>
            <p:nvPr/>
          </p:nvSpPr>
          <p:spPr bwMode="auto">
            <a:xfrm>
              <a:off x="2658313" y="3555811"/>
              <a:ext cx="263525" cy="252413"/>
            </a:xfrm>
            <a:custGeom>
              <a:avLst/>
              <a:gdLst>
                <a:gd name="T0" fmla="*/ 663 w 734"/>
                <a:gd name="T1" fmla="*/ 661 h 703"/>
                <a:gd name="T2" fmla="*/ 663 w 734"/>
                <a:gd name="T3" fmla="*/ 0 h 703"/>
                <a:gd name="T4" fmla="*/ 67 w 734"/>
                <a:gd name="T5" fmla="*/ 0 h 703"/>
                <a:gd name="T6" fmla="*/ 67 w 734"/>
                <a:gd name="T7" fmla="*/ 661 h 703"/>
                <a:gd name="T8" fmla="*/ 0 w 734"/>
                <a:gd name="T9" fmla="*/ 661 h 703"/>
                <a:gd name="T10" fmla="*/ 0 w 734"/>
                <a:gd name="T11" fmla="*/ 702 h 703"/>
                <a:gd name="T12" fmla="*/ 67 w 734"/>
                <a:gd name="T13" fmla="*/ 702 h 703"/>
                <a:gd name="T14" fmla="*/ 663 w 734"/>
                <a:gd name="T15" fmla="*/ 702 h 703"/>
                <a:gd name="T16" fmla="*/ 733 w 734"/>
                <a:gd name="T17" fmla="*/ 702 h 703"/>
                <a:gd name="T18" fmla="*/ 733 w 734"/>
                <a:gd name="T19" fmla="*/ 661 h 703"/>
                <a:gd name="T20" fmla="*/ 663 w 734"/>
                <a:gd name="T21" fmla="*/ 661 h 703"/>
                <a:gd name="T22" fmla="*/ 109 w 734"/>
                <a:gd name="T23" fmla="*/ 661 h 703"/>
                <a:gd name="T24" fmla="*/ 109 w 734"/>
                <a:gd name="T25" fmla="*/ 42 h 703"/>
                <a:gd name="T26" fmla="*/ 620 w 734"/>
                <a:gd name="T27" fmla="*/ 42 h 703"/>
                <a:gd name="T28" fmla="*/ 620 w 734"/>
                <a:gd name="T29" fmla="*/ 661 h 703"/>
                <a:gd name="T30" fmla="*/ 109 w 734"/>
                <a:gd name="T31" fmla="*/ 661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4" h="703">
                  <a:moveTo>
                    <a:pt x="663" y="661"/>
                  </a:moveTo>
                  <a:lnTo>
                    <a:pt x="663" y="0"/>
                  </a:lnTo>
                  <a:lnTo>
                    <a:pt x="67" y="0"/>
                  </a:lnTo>
                  <a:lnTo>
                    <a:pt x="67" y="661"/>
                  </a:lnTo>
                  <a:lnTo>
                    <a:pt x="0" y="661"/>
                  </a:lnTo>
                  <a:lnTo>
                    <a:pt x="0" y="702"/>
                  </a:lnTo>
                  <a:lnTo>
                    <a:pt x="67" y="702"/>
                  </a:lnTo>
                  <a:lnTo>
                    <a:pt x="663" y="702"/>
                  </a:lnTo>
                  <a:lnTo>
                    <a:pt x="733" y="702"/>
                  </a:lnTo>
                  <a:lnTo>
                    <a:pt x="733" y="661"/>
                  </a:lnTo>
                  <a:lnTo>
                    <a:pt x="663" y="661"/>
                  </a:lnTo>
                  <a:close/>
                  <a:moveTo>
                    <a:pt x="109" y="661"/>
                  </a:moveTo>
                  <a:lnTo>
                    <a:pt x="109" y="42"/>
                  </a:lnTo>
                  <a:lnTo>
                    <a:pt x="620" y="42"/>
                  </a:lnTo>
                  <a:lnTo>
                    <a:pt x="620" y="661"/>
                  </a:lnTo>
                  <a:lnTo>
                    <a:pt x="109" y="66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5" name="Freeform 306"/>
            <p:cNvSpPr>
              <a:spLocks noChangeArrowheads="1"/>
            </p:cNvSpPr>
            <p:nvPr/>
          </p:nvSpPr>
          <p:spPr bwMode="auto">
            <a:xfrm>
              <a:off x="2745625" y="3746311"/>
              <a:ext cx="90488" cy="55563"/>
            </a:xfrm>
            <a:custGeom>
              <a:avLst/>
              <a:gdLst>
                <a:gd name="T0" fmla="*/ 249 w 250"/>
                <a:gd name="T1" fmla="*/ 152 h 153"/>
                <a:gd name="T2" fmla="*/ 207 w 250"/>
                <a:gd name="T3" fmla="*/ 152 h 153"/>
                <a:gd name="T4" fmla="*/ 207 w 250"/>
                <a:gd name="T5" fmla="*/ 41 h 153"/>
                <a:gd name="T6" fmla="*/ 38 w 250"/>
                <a:gd name="T7" fmla="*/ 41 h 153"/>
                <a:gd name="T8" fmla="*/ 38 w 250"/>
                <a:gd name="T9" fmla="*/ 152 h 153"/>
                <a:gd name="T10" fmla="*/ 0 w 250"/>
                <a:gd name="T11" fmla="*/ 152 h 153"/>
                <a:gd name="T12" fmla="*/ 0 w 250"/>
                <a:gd name="T13" fmla="*/ 0 h 153"/>
                <a:gd name="T14" fmla="*/ 249 w 250"/>
                <a:gd name="T15" fmla="*/ 0 h 153"/>
                <a:gd name="T16" fmla="*/ 249 w 250"/>
                <a:gd name="T17" fmla="*/ 15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153">
                  <a:moveTo>
                    <a:pt x="249" y="152"/>
                  </a:moveTo>
                  <a:lnTo>
                    <a:pt x="207" y="152"/>
                  </a:lnTo>
                  <a:lnTo>
                    <a:pt x="207" y="41"/>
                  </a:lnTo>
                  <a:lnTo>
                    <a:pt x="38" y="41"/>
                  </a:lnTo>
                  <a:lnTo>
                    <a:pt x="38" y="152"/>
                  </a:lnTo>
                  <a:lnTo>
                    <a:pt x="0" y="152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52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6" name="Freeform 307"/>
            <p:cNvSpPr>
              <a:spLocks noChangeArrowheads="1"/>
            </p:cNvSpPr>
            <p:nvPr/>
          </p:nvSpPr>
          <p:spPr bwMode="auto">
            <a:xfrm>
              <a:off x="2829763" y="3754249"/>
              <a:ext cx="139700" cy="142875"/>
            </a:xfrm>
            <a:custGeom>
              <a:avLst/>
              <a:gdLst>
                <a:gd name="T0" fmla="*/ 0 w 390"/>
                <a:gd name="T1" fmla="*/ 205 h 397"/>
                <a:gd name="T2" fmla="*/ 0 w 390"/>
                <a:gd name="T3" fmla="*/ 205 h 397"/>
                <a:gd name="T4" fmla="*/ 196 w 390"/>
                <a:gd name="T5" fmla="*/ 396 h 397"/>
                <a:gd name="T6" fmla="*/ 389 w 390"/>
                <a:gd name="T7" fmla="*/ 205 h 397"/>
                <a:gd name="T8" fmla="*/ 329 w 390"/>
                <a:gd name="T9" fmla="*/ 62 h 397"/>
                <a:gd name="T10" fmla="*/ 357 w 390"/>
                <a:gd name="T11" fmla="*/ 35 h 397"/>
                <a:gd name="T12" fmla="*/ 308 w 390"/>
                <a:gd name="T13" fmla="*/ 0 h 397"/>
                <a:gd name="T14" fmla="*/ 277 w 390"/>
                <a:gd name="T15" fmla="*/ 28 h 397"/>
                <a:gd name="T16" fmla="*/ 196 w 390"/>
                <a:gd name="T17" fmla="*/ 10 h 397"/>
                <a:gd name="T18" fmla="*/ 0 w 390"/>
                <a:gd name="T19" fmla="*/ 20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0" h="397">
                  <a:moveTo>
                    <a:pt x="0" y="205"/>
                  </a:moveTo>
                  <a:lnTo>
                    <a:pt x="0" y="205"/>
                  </a:lnTo>
                  <a:cubicBezTo>
                    <a:pt x="0" y="309"/>
                    <a:pt x="87" y="396"/>
                    <a:pt x="196" y="396"/>
                  </a:cubicBezTo>
                  <a:cubicBezTo>
                    <a:pt x="301" y="396"/>
                    <a:pt x="389" y="309"/>
                    <a:pt x="389" y="205"/>
                  </a:cubicBezTo>
                  <a:cubicBezTo>
                    <a:pt x="389" y="149"/>
                    <a:pt x="368" y="97"/>
                    <a:pt x="329" y="62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6" y="7"/>
                    <a:pt x="308" y="0"/>
                  </a:cubicBezTo>
                  <a:cubicBezTo>
                    <a:pt x="277" y="28"/>
                    <a:pt x="277" y="28"/>
                    <a:pt x="277" y="28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7"/>
                    <a:pt x="0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7" name="Freeform 308"/>
            <p:cNvSpPr>
              <a:spLocks noChangeArrowheads="1"/>
            </p:cNvSpPr>
            <p:nvPr/>
          </p:nvSpPr>
          <p:spPr bwMode="auto">
            <a:xfrm>
              <a:off x="2847225" y="3774886"/>
              <a:ext cx="107950" cy="106363"/>
            </a:xfrm>
            <a:custGeom>
              <a:avLst/>
              <a:gdLst>
                <a:gd name="T0" fmla="*/ 249 w 299"/>
                <a:gd name="T1" fmla="*/ 42 h 297"/>
                <a:gd name="T2" fmla="*/ 249 w 299"/>
                <a:gd name="T3" fmla="*/ 42 h 297"/>
                <a:gd name="T4" fmla="*/ 221 w 299"/>
                <a:gd name="T5" fmla="*/ 70 h 297"/>
                <a:gd name="T6" fmla="*/ 256 w 299"/>
                <a:gd name="T7" fmla="*/ 150 h 297"/>
                <a:gd name="T8" fmla="*/ 151 w 299"/>
                <a:gd name="T9" fmla="*/ 254 h 297"/>
                <a:gd name="T10" fmla="*/ 42 w 299"/>
                <a:gd name="T11" fmla="*/ 150 h 297"/>
                <a:gd name="T12" fmla="*/ 151 w 299"/>
                <a:gd name="T13" fmla="*/ 42 h 297"/>
                <a:gd name="T14" fmla="*/ 162 w 299"/>
                <a:gd name="T15" fmla="*/ 42 h 297"/>
                <a:gd name="T16" fmla="*/ 197 w 299"/>
                <a:gd name="T17" fmla="*/ 7 h 297"/>
                <a:gd name="T18" fmla="*/ 151 w 299"/>
                <a:gd name="T19" fmla="*/ 0 h 297"/>
                <a:gd name="T20" fmla="*/ 0 w 299"/>
                <a:gd name="T21" fmla="*/ 150 h 297"/>
                <a:gd name="T22" fmla="*/ 151 w 299"/>
                <a:gd name="T23" fmla="*/ 296 h 297"/>
                <a:gd name="T24" fmla="*/ 298 w 299"/>
                <a:gd name="T25" fmla="*/ 150 h 297"/>
                <a:gd name="T26" fmla="*/ 249 w 299"/>
                <a:gd name="T27" fmla="*/ 4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7">
                  <a:moveTo>
                    <a:pt x="249" y="42"/>
                  </a:moveTo>
                  <a:lnTo>
                    <a:pt x="249" y="42"/>
                  </a:lnTo>
                  <a:cubicBezTo>
                    <a:pt x="221" y="70"/>
                    <a:pt x="221" y="70"/>
                    <a:pt x="221" y="70"/>
                  </a:cubicBezTo>
                  <a:cubicBezTo>
                    <a:pt x="242" y="87"/>
                    <a:pt x="256" y="119"/>
                    <a:pt x="256" y="150"/>
                  </a:cubicBezTo>
                  <a:cubicBezTo>
                    <a:pt x="256" y="209"/>
                    <a:pt x="211" y="254"/>
                    <a:pt x="151" y="254"/>
                  </a:cubicBezTo>
                  <a:cubicBezTo>
                    <a:pt x="91" y="254"/>
                    <a:pt x="42" y="209"/>
                    <a:pt x="42" y="150"/>
                  </a:cubicBezTo>
                  <a:cubicBezTo>
                    <a:pt x="42" y="91"/>
                    <a:pt x="91" y="42"/>
                    <a:pt x="151" y="42"/>
                  </a:cubicBezTo>
                  <a:cubicBezTo>
                    <a:pt x="154" y="42"/>
                    <a:pt x="158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5" y="0"/>
                    <a:pt x="151" y="0"/>
                  </a:cubicBezTo>
                  <a:cubicBezTo>
                    <a:pt x="67" y="0"/>
                    <a:pt x="0" y="67"/>
                    <a:pt x="0" y="150"/>
                  </a:cubicBezTo>
                  <a:cubicBezTo>
                    <a:pt x="0" y="230"/>
                    <a:pt x="67" y="296"/>
                    <a:pt x="151" y="296"/>
                  </a:cubicBezTo>
                  <a:cubicBezTo>
                    <a:pt x="232" y="296"/>
                    <a:pt x="298" y="230"/>
                    <a:pt x="298" y="150"/>
                  </a:cubicBezTo>
                  <a:cubicBezTo>
                    <a:pt x="298" y="105"/>
                    <a:pt x="281" y="67"/>
                    <a:pt x="249" y="4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8" name="Freeform 309"/>
            <p:cNvSpPr>
              <a:spLocks noChangeArrowheads="1"/>
            </p:cNvSpPr>
            <p:nvPr/>
          </p:nvSpPr>
          <p:spPr bwMode="auto">
            <a:xfrm>
              <a:off x="2815475" y="3743136"/>
              <a:ext cx="169863" cy="169863"/>
            </a:xfrm>
            <a:custGeom>
              <a:avLst/>
              <a:gdLst>
                <a:gd name="T0" fmla="*/ 399 w 474"/>
                <a:gd name="T1" fmla="*/ 66 h 470"/>
                <a:gd name="T2" fmla="*/ 399 w 474"/>
                <a:gd name="T3" fmla="*/ 66 h 470"/>
                <a:gd name="T4" fmla="*/ 371 w 474"/>
                <a:gd name="T5" fmla="*/ 93 h 470"/>
                <a:gd name="T6" fmla="*/ 431 w 474"/>
                <a:gd name="T7" fmla="*/ 236 h 470"/>
                <a:gd name="T8" fmla="*/ 238 w 474"/>
                <a:gd name="T9" fmla="*/ 427 h 470"/>
                <a:gd name="T10" fmla="*/ 42 w 474"/>
                <a:gd name="T11" fmla="*/ 236 h 470"/>
                <a:gd name="T12" fmla="*/ 238 w 474"/>
                <a:gd name="T13" fmla="*/ 41 h 470"/>
                <a:gd name="T14" fmla="*/ 319 w 474"/>
                <a:gd name="T15" fmla="*/ 59 h 470"/>
                <a:gd name="T16" fmla="*/ 350 w 474"/>
                <a:gd name="T17" fmla="*/ 31 h 470"/>
                <a:gd name="T18" fmla="*/ 238 w 474"/>
                <a:gd name="T19" fmla="*/ 0 h 470"/>
                <a:gd name="T20" fmla="*/ 0 w 474"/>
                <a:gd name="T21" fmla="*/ 236 h 470"/>
                <a:gd name="T22" fmla="*/ 238 w 474"/>
                <a:gd name="T23" fmla="*/ 469 h 470"/>
                <a:gd name="T24" fmla="*/ 473 w 474"/>
                <a:gd name="T25" fmla="*/ 236 h 470"/>
                <a:gd name="T26" fmla="*/ 399 w 474"/>
                <a:gd name="T27" fmla="*/ 66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4" h="470">
                  <a:moveTo>
                    <a:pt x="399" y="66"/>
                  </a:moveTo>
                  <a:lnTo>
                    <a:pt x="399" y="66"/>
                  </a:lnTo>
                  <a:cubicBezTo>
                    <a:pt x="371" y="93"/>
                    <a:pt x="371" y="93"/>
                    <a:pt x="371" y="93"/>
                  </a:cubicBezTo>
                  <a:cubicBezTo>
                    <a:pt x="410" y="128"/>
                    <a:pt x="431" y="180"/>
                    <a:pt x="431" y="236"/>
                  </a:cubicBezTo>
                  <a:cubicBezTo>
                    <a:pt x="431" y="340"/>
                    <a:pt x="343" y="427"/>
                    <a:pt x="238" y="427"/>
                  </a:cubicBezTo>
                  <a:cubicBezTo>
                    <a:pt x="129" y="427"/>
                    <a:pt x="42" y="340"/>
                    <a:pt x="42" y="236"/>
                  </a:cubicBezTo>
                  <a:cubicBezTo>
                    <a:pt x="42" y="128"/>
                    <a:pt x="129" y="41"/>
                    <a:pt x="238" y="41"/>
                  </a:cubicBezTo>
                  <a:cubicBezTo>
                    <a:pt x="266" y="41"/>
                    <a:pt x="294" y="48"/>
                    <a:pt x="319" y="59"/>
                  </a:cubicBezTo>
                  <a:cubicBezTo>
                    <a:pt x="350" y="31"/>
                    <a:pt x="350" y="31"/>
                    <a:pt x="350" y="31"/>
                  </a:cubicBezTo>
                  <a:cubicBezTo>
                    <a:pt x="315" y="10"/>
                    <a:pt x="277" y="0"/>
                    <a:pt x="238" y="0"/>
                  </a:cubicBezTo>
                  <a:cubicBezTo>
                    <a:pt x="105" y="0"/>
                    <a:pt x="0" y="104"/>
                    <a:pt x="0" y="236"/>
                  </a:cubicBezTo>
                  <a:cubicBezTo>
                    <a:pt x="0" y="365"/>
                    <a:pt x="105" y="469"/>
                    <a:pt x="238" y="469"/>
                  </a:cubicBezTo>
                  <a:cubicBezTo>
                    <a:pt x="368" y="469"/>
                    <a:pt x="473" y="365"/>
                    <a:pt x="473" y="236"/>
                  </a:cubicBezTo>
                  <a:cubicBezTo>
                    <a:pt x="473" y="167"/>
                    <a:pt x="445" y="107"/>
                    <a:pt x="399" y="6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9" name="Freeform 310"/>
            <p:cNvSpPr>
              <a:spLocks noChangeArrowheads="1"/>
            </p:cNvSpPr>
            <p:nvPr/>
          </p:nvSpPr>
          <p:spPr bwMode="auto">
            <a:xfrm>
              <a:off x="2896438" y="3692336"/>
              <a:ext cx="138112" cy="138113"/>
            </a:xfrm>
            <a:custGeom>
              <a:avLst/>
              <a:gdLst>
                <a:gd name="T0" fmla="*/ 382 w 383"/>
                <a:gd name="T1" fmla="*/ 91 h 384"/>
                <a:gd name="T2" fmla="*/ 291 w 383"/>
                <a:gd name="T3" fmla="*/ 91 h 384"/>
                <a:gd name="T4" fmla="*/ 288 w 383"/>
                <a:gd name="T5" fmla="*/ 94 h 384"/>
                <a:gd name="T6" fmla="*/ 288 w 383"/>
                <a:gd name="T7" fmla="*/ 94 h 384"/>
                <a:gd name="T8" fmla="*/ 291 w 383"/>
                <a:gd name="T9" fmla="*/ 91 h 384"/>
                <a:gd name="T10" fmla="*/ 291 w 383"/>
                <a:gd name="T11" fmla="*/ 0 h 384"/>
                <a:gd name="T12" fmla="*/ 172 w 383"/>
                <a:gd name="T13" fmla="*/ 122 h 384"/>
                <a:gd name="T14" fmla="*/ 172 w 383"/>
                <a:gd name="T15" fmla="*/ 185 h 384"/>
                <a:gd name="T16" fmla="*/ 0 w 383"/>
                <a:gd name="T17" fmla="*/ 355 h 384"/>
                <a:gd name="T18" fmla="*/ 28 w 383"/>
                <a:gd name="T19" fmla="*/ 383 h 384"/>
                <a:gd name="T20" fmla="*/ 200 w 383"/>
                <a:gd name="T21" fmla="*/ 213 h 384"/>
                <a:gd name="T22" fmla="*/ 263 w 383"/>
                <a:gd name="T23" fmla="*/ 213 h 384"/>
                <a:gd name="T24" fmla="*/ 382 w 383"/>
                <a:gd name="T25" fmla="*/ 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384">
                  <a:moveTo>
                    <a:pt x="382" y="91"/>
                  </a:moveTo>
                  <a:lnTo>
                    <a:pt x="291" y="91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1" y="91"/>
                  </a:lnTo>
                  <a:lnTo>
                    <a:pt x="291" y="0"/>
                  </a:lnTo>
                  <a:lnTo>
                    <a:pt x="172" y="122"/>
                  </a:lnTo>
                  <a:lnTo>
                    <a:pt x="172" y="185"/>
                  </a:lnTo>
                  <a:lnTo>
                    <a:pt x="0" y="355"/>
                  </a:lnTo>
                  <a:lnTo>
                    <a:pt x="28" y="383"/>
                  </a:lnTo>
                  <a:lnTo>
                    <a:pt x="200" y="213"/>
                  </a:lnTo>
                  <a:lnTo>
                    <a:pt x="263" y="213"/>
                  </a:lnTo>
                  <a:lnTo>
                    <a:pt x="382" y="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0" name="Freeform 311"/>
            <p:cNvSpPr>
              <a:spLocks noChangeArrowheads="1"/>
            </p:cNvSpPr>
            <p:nvPr/>
          </p:nvSpPr>
          <p:spPr bwMode="auto">
            <a:xfrm>
              <a:off x="2878975" y="3805049"/>
              <a:ext cx="44450" cy="44450"/>
            </a:xfrm>
            <a:custGeom>
              <a:avLst/>
              <a:gdLst>
                <a:gd name="T0" fmla="*/ 63 w 124"/>
                <a:gd name="T1" fmla="*/ 0 h 123"/>
                <a:gd name="T2" fmla="*/ 63 w 124"/>
                <a:gd name="T3" fmla="*/ 0 h 123"/>
                <a:gd name="T4" fmla="*/ 0 w 124"/>
                <a:gd name="T5" fmla="*/ 63 h 123"/>
                <a:gd name="T6" fmla="*/ 63 w 124"/>
                <a:gd name="T7" fmla="*/ 122 h 123"/>
                <a:gd name="T8" fmla="*/ 123 w 124"/>
                <a:gd name="T9" fmla="*/ 63 h 123"/>
                <a:gd name="T10" fmla="*/ 63 w 124"/>
                <a:gd name="T1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3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4"/>
                    <a:pt x="28" y="122"/>
                    <a:pt x="63" y="122"/>
                  </a:cubicBezTo>
                  <a:cubicBezTo>
                    <a:pt x="95" y="122"/>
                    <a:pt x="123" y="94"/>
                    <a:pt x="123" y="63"/>
                  </a:cubicBezTo>
                  <a:cubicBezTo>
                    <a:pt x="123" y="28"/>
                    <a:pt x="95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71" name="Group 70"/>
          <p:cNvGrpSpPr/>
          <p:nvPr/>
        </p:nvGrpSpPr>
        <p:grpSpPr>
          <a:xfrm>
            <a:off x="1027026" y="2297410"/>
            <a:ext cx="374650" cy="357188"/>
            <a:chOff x="2659900" y="2263008"/>
            <a:chExt cx="374650" cy="357188"/>
          </a:xfrm>
        </p:grpSpPr>
        <p:sp>
          <p:nvSpPr>
            <p:cNvPr id="72" name="Freeform 312"/>
            <p:cNvSpPr>
              <a:spLocks noChangeArrowheads="1"/>
            </p:cNvSpPr>
            <p:nvPr/>
          </p:nvSpPr>
          <p:spPr bwMode="auto">
            <a:xfrm>
              <a:off x="2698000" y="2277296"/>
              <a:ext cx="184150" cy="223837"/>
            </a:xfrm>
            <a:custGeom>
              <a:avLst/>
              <a:gdLst>
                <a:gd name="T0" fmla="*/ 511 w 512"/>
                <a:gd name="T1" fmla="*/ 619 h 620"/>
                <a:gd name="T2" fmla="*/ 511 w 512"/>
                <a:gd name="T3" fmla="*/ 0 h 620"/>
                <a:gd name="T4" fmla="*/ 0 w 512"/>
                <a:gd name="T5" fmla="*/ 0 h 620"/>
                <a:gd name="T6" fmla="*/ 0 w 512"/>
                <a:gd name="T7" fmla="*/ 619 h 620"/>
                <a:gd name="T8" fmla="*/ 511 w 512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20">
                  <a:moveTo>
                    <a:pt x="511" y="619"/>
                  </a:moveTo>
                  <a:lnTo>
                    <a:pt x="511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511" y="6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3" name="Freeform 313"/>
            <p:cNvSpPr>
              <a:spLocks noChangeArrowheads="1"/>
            </p:cNvSpPr>
            <p:nvPr/>
          </p:nvSpPr>
          <p:spPr bwMode="auto">
            <a:xfrm>
              <a:off x="2698000" y="2277296"/>
              <a:ext cx="184150" cy="223837"/>
            </a:xfrm>
            <a:custGeom>
              <a:avLst/>
              <a:gdLst>
                <a:gd name="T0" fmla="*/ 511 w 512"/>
                <a:gd name="T1" fmla="*/ 619 h 620"/>
                <a:gd name="T2" fmla="*/ 511 w 512"/>
                <a:gd name="T3" fmla="*/ 0 h 620"/>
                <a:gd name="T4" fmla="*/ 0 w 512"/>
                <a:gd name="T5" fmla="*/ 0 h 620"/>
                <a:gd name="T6" fmla="*/ 0 w 512"/>
                <a:gd name="T7" fmla="*/ 619 h 620"/>
                <a:gd name="T8" fmla="*/ 511 w 512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20">
                  <a:moveTo>
                    <a:pt x="511" y="619"/>
                  </a:moveTo>
                  <a:lnTo>
                    <a:pt x="511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511" y="6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4" name="Freeform 314"/>
            <p:cNvSpPr>
              <a:spLocks noChangeArrowheads="1"/>
            </p:cNvSpPr>
            <p:nvPr/>
          </p:nvSpPr>
          <p:spPr bwMode="auto">
            <a:xfrm>
              <a:off x="2723400" y="2350321"/>
              <a:ext cx="30163" cy="30162"/>
            </a:xfrm>
            <a:custGeom>
              <a:avLst/>
              <a:gdLst>
                <a:gd name="T0" fmla="*/ 84 w 85"/>
                <a:gd name="T1" fmla="*/ 0 h 85"/>
                <a:gd name="T2" fmla="*/ 0 w 85"/>
                <a:gd name="T3" fmla="*/ 0 h 85"/>
                <a:gd name="T4" fmla="*/ 0 w 85"/>
                <a:gd name="T5" fmla="*/ 84 h 85"/>
                <a:gd name="T6" fmla="*/ 84 w 85"/>
                <a:gd name="T7" fmla="*/ 84 h 85"/>
                <a:gd name="T8" fmla="*/ 84 w 85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84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4" y="84"/>
                  </a:lnTo>
                  <a:lnTo>
                    <a:pt x="8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5" name="Freeform 315"/>
            <p:cNvSpPr>
              <a:spLocks noChangeArrowheads="1"/>
            </p:cNvSpPr>
            <p:nvPr/>
          </p:nvSpPr>
          <p:spPr bwMode="auto">
            <a:xfrm>
              <a:off x="2790075" y="2277296"/>
              <a:ext cx="92075" cy="223837"/>
            </a:xfrm>
            <a:custGeom>
              <a:avLst/>
              <a:gdLst>
                <a:gd name="T0" fmla="*/ 255 w 256"/>
                <a:gd name="T1" fmla="*/ 0 h 620"/>
                <a:gd name="T2" fmla="*/ 0 w 256"/>
                <a:gd name="T3" fmla="*/ 0 h 620"/>
                <a:gd name="T4" fmla="*/ 0 w 256"/>
                <a:gd name="T5" fmla="*/ 619 h 620"/>
                <a:gd name="T6" fmla="*/ 255 w 256"/>
                <a:gd name="T7" fmla="*/ 619 h 620"/>
                <a:gd name="T8" fmla="*/ 255 w 256"/>
                <a:gd name="T9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620">
                  <a:moveTo>
                    <a:pt x="255" y="0"/>
                  </a:moveTo>
                  <a:lnTo>
                    <a:pt x="0" y="0"/>
                  </a:lnTo>
                  <a:lnTo>
                    <a:pt x="0" y="619"/>
                  </a:lnTo>
                  <a:lnTo>
                    <a:pt x="255" y="619"/>
                  </a:lnTo>
                  <a:lnTo>
                    <a:pt x="25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6" name="Freeform 316"/>
            <p:cNvSpPr>
              <a:spLocks noChangeArrowheads="1"/>
            </p:cNvSpPr>
            <p:nvPr/>
          </p:nvSpPr>
          <p:spPr bwMode="auto">
            <a:xfrm>
              <a:off x="2790075" y="2277296"/>
              <a:ext cx="92075" cy="223837"/>
            </a:xfrm>
            <a:custGeom>
              <a:avLst/>
              <a:gdLst>
                <a:gd name="T0" fmla="*/ 255 w 256"/>
                <a:gd name="T1" fmla="*/ 0 h 620"/>
                <a:gd name="T2" fmla="*/ 0 w 256"/>
                <a:gd name="T3" fmla="*/ 0 h 620"/>
                <a:gd name="T4" fmla="*/ 0 w 256"/>
                <a:gd name="T5" fmla="*/ 619 h 620"/>
                <a:gd name="T6" fmla="*/ 255 w 256"/>
                <a:gd name="T7" fmla="*/ 619 h 620"/>
                <a:gd name="T8" fmla="*/ 255 w 256"/>
                <a:gd name="T9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620">
                  <a:moveTo>
                    <a:pt x="255" y="0"/>
                  </a:moveTo>
                  <a:lnTo>
                    <a:pt x="0" y="0"/>
                  </a:lnTo>
                  <a:lnTo>
                    <a:pt x="0" y="619"/>
                  </a:lnTo>
                  <a:lnTo>
                    <a:pt x="255" y="619"/>
                  </a:lnTo>
                  <a:lnTo>
                    <a:pt x="25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7" name="Freeform 317"/>
            <p:cNvSpPr>
              <a:spLocks noChangeArrowheads="1"/>
            </p:cNvSpPr>
            <p:nvPr/>
          </p:nvSpPr>
          <p:spPr bwMode="auto">
            <a:xfrm>
              <a:off x="2775788" y="2350321"/>
              <a:ext cx="31750" cy="30162"/>
            </a:xfrm>
            <a:custGeom>
              <a:avLst/>
              <a:gdLst>
                <a:gd name="T0" fmla="*/ 85 w 86"/>
                <a:gd name="T1" fmla="*/ 0 h 85"/>
                <a:gd name="T2" fmla="*/ 0 w 86"/>
                <a:gd name="T3" fmla="*/ 0 h 85"/>
                <a:gd name="T4" fmla="*/ 0 w 86"/>
                <a:gd name="T5" fmla="*/ 84 h 85"/>
                <a:gd name="T6" fmla="*/ 85 w 86"/>
                <a:gd name="T7" fmla="*/ 84 h 85"/>
                <a:gd name="T8" fmla="*/ 85 w 86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85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5" y="84"/>
                  </a:lnTo>
                  <a:lnTo>
                    <a:pt x="8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8" name="Freeform 318"/>
            <p:cNvSpPr>
              <a:spLocks noChangeArrowheads="1"/>
            </p:cNvSpPr>
            <p:nvPr/>
          </p:nvSpPr>
          <p:spPr bwMode="auto">
            <a:xfrm>
              <a:off x="2826588" y="2350321"/>
              <a:ext cx="31750" cy="30162"/>
            </a:xfrm>
            <a:custGeom>
              <a:avLst/>
              <a:gdLst>
                <a:gd name="T0" fmla="*/ 88 w 89"/>
                <a:gd name="T1" fmla="*/ 0 h 85"/>
                <a:gd name="T2" fmla="*/ 0 w 89"/>
                <a:gd name="T3" fmla="*/ 0 h 85"/>
                <a:gd name="T4" fmla="*/ 0 w 89"/>
                <a:gd name="T5" fmla="*/ 84 h 85"/>
                <a:gd name="T6" fmla="*/ 88 w 89"/>
                <a:gd name="T7" fmla="*/ 84 h 85"/>
                <a:gd name="T8" fmla="*/ 88 w 89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5">
                  <a:moveTo>
                    <a:pt x="88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8" y="84"/>
                  </a:lnTo>
                  <a:lnTo>
                    <a:pt x="8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79" name="Freeform 319"/>
            <p:cNvSpPr>
              <a:spLocks noChangeArrowheads="1"/>
            </p:cNvSpPr>
            <p:nvPr/>
          </p:nvSpPr>
          <p:spPr bwMode="auto">
            <a:xfrm>
              <a:off x="2723400" y="2297933"/>
              <a:ext cx="30163" cy="30163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0" name="Freeform 320"/>
            <p:cNvSpPr>
              <a:spLocks noChangeArrowheads="1"/>
            </p:cNvSpPr>
            <p:nvPr/>
          </p:nvSpPr>
          <p:spPr bwMode="auto">
            <a:xfrm>
              <a:off x="2775788" y="2297933"/>
              <a:ext cx="31750" cy="30163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1" name="Freeform 321"/>
            <p:cNvSpPr>
              <a:spLocks noChangeArrowheads="1"/>
            </p:cNvSpPr>
            <p:nvPr/>
          </p:nvSpPr>
          <p:spPr bwMode="auto">
            <a:xfrm>
              <a:off x="2826588" y="2297933"/>
              <a:ext cx="31750" cy="30163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2" name="Freeform 322"/>
            <p:cNvSpPr>
              <a:spLocks noChangeArrowheads="1"/>
            </p:cNvSpPr>
            <p:nvPr/>
          </p:nvSpPr>
          <p:spPr bwMode="auto">
            <a:xfrm>
              <a:off x="2723400" y="2297933"/>
              <a:ext cx="30163" cy="30163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3" name="Freeform 323"/>
            <p:cNvSpPr>
              <a:spLocks noChangeArrowheads="1"/>
            </p:cNvSpPr>
            <p:nvPr/>
          </p:nvSpPr>
          <p:spPr bwMode="auto">
            <a:xfrm>
              <a:off x="2775788" y="2297933"/>
              <a:ext cx="31750" cy="30163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4" name="Freeform 324"/>
            <p:cNvSpPr>
              <a:spLocks noChangeArrowheads="1"/>
            </p:cNvSpPr>
            <p:nvPr/>
          </p:nvSpPr>
          <p:spPr bwMode="auto">
            <a:xfrm>
              <a:off x="2826588" y="2297933"/>
              <a:ext cx="31750" cy="30163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5" name="Freeform 325"/>
            <p:cNvSpPr>
              <a:spLocks noChangeArrowheads="1"/>
            </p:cNvSpPr>
            <p:nvPr/>
          </p:nvSpPr>
          <p:spPr bwMode="auto">
            <a:xfrm>
              <a:off x="2723400" y="2401121"/>
              <a:ext cx="30163" cy="31750"/>
            </a:xfrm>
            <a:custGeom>
              <a:avLst/>
              <a:gdLst>
                <a:gd name="T0" fmla="*/ 84 w 85"/>
                <a:gd name="T1" fmla="*/ 0 h 88"/>
                <a:gd name="T2" fmla="*/ 0 w 85"/>
                <a:gd name="T3" fmla="*/ 0 h 88"/>
                <a:gd name="T4" fmla="*/ 0 w 85"/>
                <a:gd name="T5" fmla="*/ 87 h 88"/>
                <a:gd name="T6" fmla="*/ 84 w 85"/>
                <a:gd name="T7" fmla="*/ 87 h 88"/>
                <a:gd name="T8" fmla="*/ 84 w 85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8">
                  <a:moveTo>
                    <a:pt x="84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4" y="87"/>
                  </a:lnTo>
                  <a:lnTo>
                    <a:pt x="84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6" name="Freeform 326"/>
            <p:cNvSpPr>
              <a:spLocks noChangeArrowheads="1"/>
            </p:cNvSpPr>
            <p:nvPr/>
          </p:nvSpPr>
          <p:spPr bwMode="auto">
            <a:xfrm>
              <a:off x="2775788" y="2401121"/>
              <a:ext cx="31750" cy="31750"/>
            </a:xfrm>
            <a:custGeom>
              <a:avLst/>
              <a:gdLst>
                <a:gd name="T0" fmla="*/ 85 w 86"/>
                <a:gd name="T1" fmla="*/ 0 h 88"/>
                <a:gd name="T2" fmla="*/ 0 w 86"/>
                <a:gd name="T3" fmla="*/ 0 h 88"/>
                <a:gd name="T4" fmla="*/ 0 w 86"/>
                <a:gd name="T5" fmla="*/ 87 h 88"/>
                <a:gd name="T6" fmla="*/ 85 w 86"/>
                <a:gd name="T7" fmla="*/ 87 h 88"/>
                <a:gd name="T8" fmla="*/ 85 w 86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8">
                  <a:moveTo>
                    <a:pt x="85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5" y="87"/>
                  </a:lnTo>
                  <a:lnTo>
                    <a:pt x="85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7" name="Freeform 327"/>
            <p:cNvSpPr>
              <a:spLocks noChangeArrowheads="1"/>
            </p:cNvSpPr>
            <p:nvPr/>
          </p:nvSpPr>
          <p:spPr bwMode="auto">
            <a:xfrm>
              <a:off x="2826588" y="2401121"/>
              <a:ext cx="31750" cy="31750"/>
            </a:xfrm>
            <a:custGeom>
              <a:avLst/>
              <a:gdLst>
                <a:gd name="T0" fmla="*/ 88 w 89"/>
                <a:gd name="T1" fmla="*/ 0 h 88"/>
                <a:gd name="T2" fmla="*/ 0 w 89"/>
                <a:gd name="T3" fmla="*/ 0 h 88"/>
                <a:gd name="T4" fmla="*/ 0 w 89"/>
                <a:gd name="T5" fmla="*/ 87 h 88"/>
                <a:gd name="T6" fmla="*/ 88 w 89"/>
                <a:gd name="T7" fmla="*/ 87 h 88"/>
                <a:gd name="T8" fmla="*/ 88 w 89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88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8" y="87"/>
                  </a:lnTo>
                  <a:lnTo>
                    <a:pt x="88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8" name="Freeform 328"/>
            <p:cNvSpPr>
              <a:spLocks noChangeArrowheads="1"/>
            </p:cNvSpPr>
            <p:nvPr/>
          </p:nvSpPr>
          <p:spPr bwMode="auto">
            <a:xfrm>
              <a:off x="2659900" y="2263008"/>
              <a:ext cx="263525" cy="252413"/>
            </a:xfrm>
            <a:custGeom>
              <a:avLst/>
              <a:gdLst>
                <a:gd name="T0" fmla="*/ 663 w 734"/>
                <a:gd name="T1" fmla="*/ 661 h 703"/>
                <a:gd name="T2" fmla="*/ 663 w 734"/>
                <a:gd name="T3" fmla="*/ 0 h 703"/>
                <a:gd name="T4" fmla="*/ 67 w 734"/>
                <a:gd name="T5" fmla="*/ 0 h 703"/>
                <a:gd name="T6" fmla="*/ 67 w 734"/>
                <a:gd name="T7" fmla="*/ 661 h 703"/>
                <a:gd name="T8" fmla="*/ 0 w 734"/>
                <a:gd name="T9" fmla="*/ 661 h 703"/>
                <a:gd name="T10" fmla="*/ 0 w 734"/>
                <a:gd name="T11" fmla="*/ 702 h 703"/>
                <a:gd name="T12" fmla="*/ 67 w 734"/>
                <a:gd name="T13" fmla="*/ 702 h 703"/>
                <a:gd name="T14" fmla="*/ 663 w 734"/>
                <a:gd name="T15" fmla="*/ 702 h 703"/>
                <a:gd name="T16" fmla="*/ 733 w 734"/>
                <a:gd name="T17" fmla="*/ 702 h 703"/>
                <a:gd name="T18" fmla="*/ 733 w 734"/>
                <a:gd name="T19" fmla="*/ 661 h 703"/>
                <a:gd name="T20" fmla="*/ 663 w 734"/>
                <a:gd name="T21" fmla="*/ 661 h 703"/>
                <a:gd name="T22" fmla="*/ 109 w 734"/>
                <a:gd name="T23" fmla="*/ 661 h 703"/>
                <a:gd name="T24" fmla="*/ 109 w 734"/>
                <a:gd name="T25" fmla="*/ 42 h 703"/>
                <a:gd name="T26" fmla="*/ 620 w 734"/>
                <a:gd name="T27" fmla="*/ 42 h 703"/>
                <a:gd name="T28" fmla="*/ 620 w 734"/>
                <a:gd name="T29" fmla="*/ 661 h 703"/>
                <a:gd name="T30" fmla="*/ 109 w 734"/>
                <a:gd name="T31" fmla="*/ 661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34" h="703">
                  <a:moveTo>
                    <a:pt x="663" y="661"/>
                  </a:moveTo>
                  <a:lnTo>
                    <a:pt x="663" y="0"/>
                  </a:lnTo>
                  <a:lnTo>
                    <a:pt x="67" y="0"/>
                  </a:lnTo>
                  <a:lnTo>
                    <a:pt x="67" y="661"/>
                  </a:lnTo>
                  <a:lnTo>
                    <a:pt x="0" y="661"/>
                  </a:lnTo>
                  <a:lnTo>
                    <a:pt x="0" y="702"/>
                  </a:lnTo>
                  <a:lnTo>
                    <a:pt x="67" y="702"/>
                  </a:lnTo>
                  <a:lnTo>
                    <a:pt x="663" y="702"/>
                  </a:lnTo>
                  <a:lnTo>
                    <a:pt x="733" y="702"/>
                  </a:lnTo>
                  <a:lnTo>
                    <a:pt x="733" y="661"/>
                  </a:lnTo>
                  <a:lnTo>
                    <a:pt x="663" y="661"/>
                  </a:lnTo>
                  <a:close/>
                  <a:moveTo>
                    <a:pt x="109" y="661"/>
                  </a:moveTo>
                  <a:lnTo>
                    <a:pt x="109" y="42"/>
                  </a:lnTo>
                  <a:lnTo>
                    <a:pt x="620" y="42"/>
                  </a:lnTo>
                  <a:lnTo>
                    <a:pt x="620" y="661"/>
                  </a:lnTo>
                  <a:lnTo>
                    <a:pt x="109" y="6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9" name="Freeform 329"/>
            <p:cNvSpPr>
              <a:spLocks noChangeArrowheads="1"/>
            </p:cNvSpPr>
            <p:nvPr/>
          </p:nvSpPr>
          <p:spPr bwMode="auto">
            <a:xfrm>
              <a:off x="2745625" y="2453508"/>
              <a:ext cx="90488" cy="55563"/>
            </a:xfrm>
            <a:custGeom>
              <a:avLst/>
              <a:gdLst>
                <a:gd name="T0" fmla="*/ 249 w 250"/>
                <a:gd name="T1" fmla="*/ 152 h 153"/>
                <a:gd name="T2" fmla="*/ 207 w 250"/>
                <a:gd name="T3" fmla="*/ 152 h 153"/>
                <a:gd name="T4" fmla="*/ 207 w 250"/>
                <a:gd name="T5" fmla="*/ 41 h 153"/>
                <a:gd name="T6" fmla="*/ 38 w 250"/>
                <a:gd name="T7" fmla="*/ 41 h 153"/>
                <a:gd name="T8" fmla="*/ 38 w 250"/>
                <a:gd name="T9" fmla="*/ 152 h 153"/>
                <a:gd name="T10" fmla="*/ 0 w 250"/>
                <a:gd name="T11" fmla="*/ 152 h 153"/>
                <a:gd name="T12" fmla="*/ 0 w 250"/>
                <a:gd name="T13" fmla="*/ 0 h 153"/>
                <a:gd name="T14" fmla="*/ 249 w 250"/>
                <a:gd name="T15" fmla="*/ 0 h 153"/>
                <a:gd name="T16" fmla="*/ 249 w 250"/>
                <a:gd name="T17" fmla="*/ 152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153">
                  <a:moveTo>
                    <a:pt x="249" y="152"/>
                  </a:moveTo>
                  <a:lnTo>
                    <a:pt x="207" y="152"/>
                  </a:lnTo>
                  <a:lnTo>
                    <a:pt x="207" y="41"/>
                  </a:lnTo>
                  <a:lnTo>
                    <a:pt x="38" y="41"/>
                  </a:lnTo>
                  <a:lnTo>
                    <a:pt x="38" y="152"/>
                  </a:lnTo>
                  <a:lnTo>
                    <a:pt x="0" y="152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5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0" name="Freeform 330"/>
            <p:cNvSpPr>
              <a:spLocks noChangeArrowheads="1"/>
            </p:cNvSpPr>
            <p:nvPr/>
          </p:nvSpPr>
          <p:spPr bwMode="auto">
            <a:xfrm>
              <a:off x="2831350" y="2461446"/>
              <a:ext cx="139700" cy="142875"/>
            </a:xfrm>
            <a:custGeom>
              <a:avLst/>
              <a:gdLst>
                <a:gd name="T0" fmla="*/ 0 w 390"/>
                <a:gd name="T1" fmla="*/ 205 h 397"/>
                <a:gd name="T2" fmla="*/ 0 w 390"/>
                <a:gd name="T3" fmla="*/ 205 h 397"/>
                <a:gd name="T4" fmla="*/ 196 w 390"/>
                <a:gd name="T5" fmla="*/ 396 h 397"/>
                <a:gd name="T6" fmla="*/ 389 w 390"/>
                <a:gd name="T7" fmla="*/ 205 h 397"/>
                <a:gd name="T8" fmla="*/ 329 w 390"/>
                <a:gd name="T9" fmla="*/ 62 h 397"/>
                <a:gd name="T10" fmla="*/ 357 w 390"/>
                <a:gd name="T11" fmla="*/ 35 h 397"/>
                <a:gd name="T12" fmla="*/ 308 w 390"/>
                <a:gd name="T13" fmla="*/ 0 h 397"/>
                <a:gd name="T14" fmla="*/ 277 w 390"/>
                <a:gd name="T15" fmla="*/ 28 h 397"/>
                <a:gd name="T16" fmla="*/ 196 w 390"/>
                <a:gd name="T17" fmla="*/ 10 h 397"/>
                <a:gd name="T18" fmla="*/ 0 w 390"/>
                <a:gd name="T19" fmla="*/ 20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0" h="397">
                  <a:moveTo>
                    <a:pt x="0" y="205"/>
                  </a:moveTo>
                  <a:lnTo>
                    <a:pt x="0" y="205"/>
                  </a:lnTo>
                  <a:cubicBezTo>
                    <a:pt x="0" y="309"/>
                    <a:pt x="87" y="396"/>
                    <a:pt x="196" y="396"/>
                  </a:cubicBezTo>
                  <a:cubicBezTo>
                    <a:pt x="301" y="396"/>
                    <a:pt x="389" y="309"/>
                    <a:pt x="389" y="205"/>
                  </a:cubicBezTo>
                  <a:cubicBezTo>
                    <a:pt x="389" y="149"/>
                    <a:pt x="368" y="97"/>
                    <a:pt x="329" y="62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6" y="7"/>
                    <a:pt x="308" y="0"/>
                  </a:cubicBezTo>
                  <a:cubicBezTo>
                    <a:pt x="277" y="28"/>
                    <a:pt x="277" y="28"/>
                    <a:pt x="277" y="28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7"/>
                    <a:pt x="0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1" name="Freeform 331"/>
            <p:cNvSpPr>
              <a:spLocks noChangeArrowheads="1"/>
            </p:cNvSpPr>
            <p:nvPr/>
          </p:nvSpPr>
          <p:spPr bwMode="auto">
            <a:xfrm>
              <a:off x="2847225" y="2480496"/>
              <a:ext cx="107950" cy="106362"/>
            </a:xfrm>
            <a:custGeom>
              <a:avLst/>
              <a:gdLst>
                <a:gd name="T0" fmla="*/ 249 w 299"/>
                <a:gd name="T1" fmla="*/ 42 h 297"/>
                <a:gd name="T2" fmla="*/ 249 w 299"/>
                <a:gd name="T3" fmla="*/ 42 h 297"/>
                <a:gd name="T4" fmla="*/ 221 w 299"/>
                <a:gd name="T5" fmla="*/ 70 h 297"/>
                <a:gd name="T6" fmla="*/ 256 w 299"/>
                <a:gd name="T7" fmla="*/ 150 h 297"/>
                <a:gd name="T8" fmla="*/ 151 w 299"/>
                <a:gd name="T9" fmla="*/ 254 h 297"/>
                <a:gd name="T10" fmla="*/ 42 w 299"/>
                <a:gd name="T11" fmla="*/ 150 h 297"/>
                <a:gd name="T12" fmla="*/ 151 w 299"/>
                <a:gd name="T13" fmla="*/ 42 h 297"/>
                <a:gd name="T14" fmla="*/ 162 w 299"/>
                <a:gd name="T15" fmla="*/ 42 h 297"/>
                <a:gd name="T16" fmla="*/ 197 w 299"/>
                <a:gd name="T17" fmla="*/ 7 h 297"/>
                <a:gd name="T18" fmla="*/ 151 w 299"/>
                <a:gd name="T19" fmla="*/ 0 h 297"/>
                <a:gd name="T20" fmla="*/ 0 w 299"/>
                <a:gd name="T21" fmla="*/ 150 h 297"/>
                <a:gd name="T22" fmla="*/ 151 w 299"/>
                <a:gd name="T23" fmla="*/ 296 h 297"/>
                <a:gd name="T24" fmla="*/ 298 w 299"/>
                <a:gd name="T25" fmla="*/ 150 h 297"/>
                <a:gd name="T26" fmla="*/ 249 w 299"/>
                <a:gd name="T27" fmla="*/ 4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7">
                  <a:moveTo>
                    <a:pt x="249" y="42"/>
                  </a:moveTo>
                  <a:lnTo>
                    <a:pt x="249" y="42"/>
                  </a:lnTo>
                  <a:cubicBezTo>
                    <a:pt x="221" y="70"/>
                    <a:pt x="221" y="70"/>
                    <a:pt x="221" y="70"/>
                  </a:cubicBezTo>
                  <a:cubicBezTo>
                    <a:pt x="242" y="87"/>
                    <a:pt x="256" y="119"/>
                    <a:pt x="256" y="150"/>
                  </a:cubicBezTo>
                  <a:cubicBezTo>
                    <a:pt x="256" y="209"/>
                    <a:pt x="211" y="254"/>
                    <a:pt x="151" y="254"/>
                  </a:cubicBezTo>
                  <a:cubicBezTo>
                    <a:pt x="91" y="254"/>
                    <a:pt x="42" y="209"/>
                    <a:pt x="42" y="150"/>
                  </a:cubicBezTo>
                  <a:cubicBezTo>
                    <a:pt x="42" y="91"/>
                    <a:pt x="91" y="42"/>
                    <a:pt x="151" y="42"/>
                  </a:cubicBezTo>
                  <a:cubicBezTo>
                    <a:pt x="154" y="42"/>
                    <a:pt x="158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5" y="0"/>
                    <a:pt x="151" y="0"/>
                  </a:cubicBezTo>
                  <a:cubicBezTo>
                    <a:pt x="67" y="0"/>
                    <a:pt x="0" y="67"/>
                    <a:pt x="0" y="150"/>
                  </a:cubicBezTo>
                  <a:cubicBezTo>
                    <a:pt x="0" y="230"/>
                    <a:pt x="67" y="296"/>
                    <a:pt x="151" y="296"/>
                  </a:cubicBezTo>
                  <a:cubicBezTo>
                    <a:pt x="232" y="296"/>
                    <a:pt x="298" y="230"/>
                    <a:pt x="298" y="150"/>
                  </a:cubicBezTo>
                  <a:cubicBezTo>
                    <a:pt x="298" y="105"/>
                    <a:pt x="281" y="67"/>
                    <a:pt x="249" y="4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2" name="Freeform 332"/>
            <p:cNvSpPr>
              <a:spLocks noChangeArrowheads="1"/>
            </p:cNvSpPr>
            <p:nvPr/>
          </p:nvSpPr>
          <p:spPr bwMode="auto">
            <a:xfrm>
              <a:off x="2815475" y="2450333"/>
              <a:ext cx="169863" cy="169863"/>
            </a:xfrm>
            <a:custGeom>
              <a:avLst/>
              <a:gdLst>
                <a:gd name="T0" fmla="*/ 399 w 474"/>
                <a:gd name="T1" fmla="*/ 66 h 470"/>
                <a:gd name="T2" fmla="*/ 399 w 474"/>
                <a:gd name="T3" fmla="*/ 66 h 470"/>
                <a:gd name="T4" fmla="*/ 371 w 474"/>
                <a:gd name="T5" fmla="*/ 93 h 470"/>
                <a:gd name="T6" fmla="*/ 431 w 474"/>
                <a:gd name="T7" fmla="*/ 236 h 470"/>
                <a:gd name="T8" fmla="*/ 238 w 474"/>
                <a:gd name="T9" fmla="*/ 427 h 470"/>
                <a:gd name="T10" fmla="*/ 42 w 474"/>
                <a:gd name="T11" fmla="*/ 236 h 470"/>
                <a:gd name="T12" fmla="*/ 238 w 474"/>
                <a:gd name="T13" fmla="*/ 41 h 470"/>
                <a:gd name="T14" fmla="*/ 319 w 474"/>
                <a:gd name="T15" fmla="*/ 59 h 470"/>
                <a:gd name="T16" fmla="*/ 350 w 474"/>
                <a:gd name="T17" fmla="*/ 31 h 470"/>
                <a:gd name="T18" fmla="*/ 238 w 474"/>
                <a:gd name="T19" fmla="*/ 0 h 470"/>
                <a:gd name="T20" fmla="*/ 0 w 474"/>
                <a:gd name="T21" fmla="*/ 236 h 470"/>
                <a:gd name="T22" fmla="*/ 238 w 474"/>
                <a:gd name="T23" fmla="*/ 469 h 470"/>
                <a:gd name="T24" fmla="*/ 473 w 474"/>
                <a:gd name="T25" fmla="*/ 236 h 470"/>
                <a:gd name="T26" fmla="*/ 399 w 474"/>
                <a:gd name="T27" fmla="*/ 66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4" h="470">
                  <a:moveTo>
                    <a:pt x="399" y="66"/>
                  </a:moveTo>
                  <a:lnTo>
                    <a:pt x="399" y="66"/>
                  </a:lnTo>
                  <a:cubicBezTo>
                    <a:pt x="371" y="93"/>
                    <a:pt x="371" y="93"/>
                    <a:pt x="371" y="93"/>
                  </a:cubicBezTo>
                  <a:cubicBezTo>
                    <a:pt x="410" y="128"/>
                    <a:pt x="431" y="180"/>
                    <a:pt x="431" y="236"/>
                  </a:cubicBezTo>
                  <a:cubicBezTo>
                    <a:pt x="431" y="340"/>
                    <a:pt x="343" y="427"/>
                    <a:pt x="238" y="427"/>
                  </a:cubicBezTo>
                  <a:cubicBezTo>
                    <a:pt x="129" y="427"/>
                    <a:pt x="42" y="340"/>
                    <a:pt x="42" y="236"/>
                  </a:cubicBezTo>
                  <a:cubicBezTo>
                    <a:pt x="42" y="128"/>
                    <a:pt x="129" y="41"/>
                    <a:pt x="238" y="41"/>
                  </a:cubicBezTo>
                  <a:cubicBezTo>
                    <a:pt x="266" y="41"/>
                    <a:pt x="294" y="48"/>
                    <a:pt x="319" y="59"/>
                  </a:cubicBezTo>
                  <a:cubicBezTo>
                    <a:pt x="350" y="31"/>
                    <a:pt x="350" y="31"/>
                    <a:pt x="350" y="31"/>
                  </a:cubicBezTo>
                  <a:cubicBezTo>
                    <a:pt x="315" y="10"/>
                    <a:pt x="277" y="0"/>
                    <a:pt x="238" y="0"/>
                  </a:cubicBezTo>
                  <a:cubicBezTo>
                    <a:pt x="105" y="0"/>
                    <a:pt x="0" y="104"/>
                    <a:pt x="0" y="236"/>
                  </a:cubicBezTo>
                  <a:cubicBezTo>
                    <a:pt x="0" y="365"/>
                    <a:pt x="105" y="469"/>
                    <a:pt x="238" y="469"/>
                  </a:cubicBezTo>
                  <a:cubicBezTo>
                    <a:pt x="368" y="469"/>
                    <a:pt x="473" y="365"/>
                    <a:pt x="473" y="236"/>
                  </a:cubicBezTo>
                  <a:cubicBezTo>
                    <a:pt x="473" y="167"/>
                    <a:pt x="445" y="107"/>
                    <a:pt x="399" y="6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3" name="Freeform 333"/>
            <p:cNvSpPr>
              <a:spLocks noChangeArrowheads="1"/>
            </p:cNvSpPr>
            <p:nvPr/>
          </p:nvSpPr>
          <p:spPr bwMode="auto">
            <a:xfrm>
              <a:off x="2896438" y="2399533"/>
              <a:ext cx="138112" cy="138113"/>
            </a:xfrm>
            <a:custGeom>
              <a:avLst/>
              <a:gdLst>
                <a:gd name="T0" fmla="*/ 382 w 383"/>
                <a:gd name="T1" fmla="*/ 91 h 384"/>
                <a:gd name="T2" fmla="*/ 291 w 383"/>
                <a:gd name="T3" fmla="*/ 91 h 384"/>
                <a:gd name="T4" fmla="*/ 288 w 383"/>
                <a:gd name="T5" fmla="*/ 94 h 384"/>
                <a:gd name="T6" fmla="*/ 288 w 383"/>
                <a:gd name="T7" fmla="*/ 94 h 384"/>
                <a:gd name="T8" fmla="*/ 291 w 383"/>
                <a:gd name="T9" fmla="*/ 91 h 384"/>
                <a:gd name="T10" fmla="*/ 291 w 383"/>
                <a:gd name="T11" fmla="*/ 0 h 384"/>
                <a:gd name="T12" fmla="*/ 172 w 383"/>
                <a:gd name="T13" fmla="*/ 122 h 384"/>
                <a:gd name="T14" fmla="*/ 172 w 383"/>
                <a:gd name="T15" fmla="*/ 185 h 384"/>
                <a:gd name="T16" fmla="*/ 0 w 383"/>
                <a:gd name="T17" fmla="*/ 355 h 384"/>
                <a:gd name="T18" fmla="*/ 28 w 383"/>
                <a:gd name="T19" fmla="*/ 383 h 384"/>
                <a:gd name="T20" fmla="*/ 200 w 383"/>
                <a:gd name="T21" fmla="*/ 213 h 384"/>
                <a:gd name="T22" fmla="*/ 263 w 383"/>
                <a:gd name="T23" fmla="*/ 213 h 384"/>
                <a:gd name="T24" fmla="*/ 382 w 383"/>
                <a:gd name="T25" fmla="*/ 91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384">
                  <a:moveTo>
                    <a:pt x="382" y="91"/>
                  </a:moveTo>
                  <a:lnTo>
                    <a:pt x="291" y="91"/>
                  </a:lnTo>
                  <a:lnTo>
                    <a:pt x="288" y="94"/>
                  </a:lnTo>
                  <a:lnTo>
                    <a:pt x="288" y="94"/>
                  </a:lnTo>
                  <a:lnTo>
                    <a:pt x="291" y="91"/>
                  </a:lnTo>
                  <a:lnTo>
                    <a:pt x="291" y="0"/>
                  </a:lnTo>
                  <a:lnTo>
                    <a:pt x="172" y="122"/>
                  </a:lnTo>
                  <a:lnTo>
                    <a:pt x="172" y="185"/>
                  </a:lnTo>
                  <a:lnTo>
                    <a:pt x="0" y="355"/>
                  </a:lnTo>
                  <a:lnTo>
                    <a:pt x="28" y="383"/>
                  </a:lnTo>
                  <a:lnTo>
                    <a:pt x="200" y="213"/>
                  </a:lnTo>
                  <a:lnTo>
                    <a:pt x="263" y="213"/>
                  </a:lnTo>
                  <a:lnTo>
                    <a:pt x="382" y="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4" name="Freeform 334"/>
            <p:cNvSpPr>
              <a:spLocks noChangeArrowheads="1"/>
            </p:cNvSpPr>
            <p:nvPr/>
          </p:nvSpPr>
          <p:spPr bwMode="auto">
            <a:xfrm>
              <a:off x="2878975" y="2512246"/>
              <a:ext cx="44450" cy="44450"/>
            </a:xfrm>
            <a:custGeom>
              <a:avLst/>
              <a:gdLst>
                <a:gd name="T0" fmla="*/ 63 w 124"/>
                <a:gd name="T1" fmla="*/ 0 h 123"/>
                <a:gd name="T2" fmla="*/ 63 w 124"/>
                <a:gd name="T3" fmla="*/ 0 h 123"/>
                <a:gd name="T4" fmla="*/ 0 w 124"/>
                <a:gd name="T5" fmla="*/ 63 h 123"/>
                <a:gd name="T6" fmla="*/ 63 w 124"/>
                <a:gd name="T7" fmla="*/ 122 h 123"/>
                <a:gd name="T8" fmla="*/ 123 w 124"/>
                <a:gd name="T9" fmla="*/ 63 h 123"/>
                <a:gd name="T10" fmla="*/ 63 w 124"/>
                <a:gd name="T1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3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4"/>
                    <a:pt x="28" y="122"/>
                    <a:pt x="63" y="122"/>
                  </a:cubicBezTo>
                  <a:cubicBezTo>
                    <a:pt x="95" y="122"/>
                    <a:pt x="123" y="94"/>
                    <a:pt x="123" y="63"/>
                  </a:cubicBezTo>
                  <a:cubicBezTo>
                    <a:pt x="123" y="28"/>
                    <a:pt x="95" y="0"/>
                    <a:pt x="6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95" name="Group 94"/>
          <p:cNvGrpSpPr/>
          <p:nvPr/>
        </p:nvGrpSpPr>
        <p:grpSpPr>
          <a:xfrm>
            <a:off x="1026232" y="1682636"/>
            <a:ext cx="376238" cy="358775"/>
            <a:chOff x="2666250" y="1663671"/>
            <a:chExt cx="376238" cy="358775"/>
          </a:xfrm>
        </p:grpSpPr>
        <p:sp>
          <p:nvSpPr>
            <p:cNvPr id="96" name="Freeform 335"/>
            <p:cNvSpPr>
              <a:spLocks noChangeArrowheads="1"/>
            </p:cNvSpPr>
            <p:nvPr/>
          </p:nvSpPr>
          <p:spPr bwMode="auto">
            <a:xfrm>
              <a:off x="2705938" y="1679546"/>
              <a:ext cx="184150" cy="223838"/>
            </a:xfrm>
            <a:custGeom>
              <a:avLst/>
              <a:gdLst>
                <a:gd name="T0" fmla="*/ 511 w 512"/>
                <a:gd name="T1" fmla="*/ 619 h 620"/>
                <a:gd name="T2" fmla="*/ 511 w 512"/>
                <a:gd name="T3" fmla="*/ 0 h 620"/>
                <a:gd name="T4" fmla="*/ 0 w 512"/>
                <a:gd name="T5" fmla="*/ 0 h 620"/>
                <a:gd name="T6" fmla="*/ 0 w 512"/>
                <a:gd name="T7" fmla="*/ 619 h 620"/>
                <a:gd name="T8" fmla="*/ 511 w 512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620">
                  <a:moveTo>
                    <a:pt x="511" y="619"/>
                  </a:moveTo>
                  <a:lnTo>
                    <a:pt x="511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511" y="619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7" name="Freeform 336"/>
            <p:cNvSpPr>
              <a:spLocks noChangeArrowheads="1"/>
            </p:cNvSpPr>
            <p:nvPr/>
          </p:nvSpPr>
          <p:spPr bwMode="auto">
            <a:xfrm>
              <a:off x="2731338" y="1750984"/>
              <a:ext cx="30162" cy="30162"/>
            </a:xfrm>
            <a:custGeom>
              <a:avLst/>
              <a:gdLst>
                <a:gd name="T0" fmla="*/ 84 w 85"/>
                <a:gd name="T1" fmla="*/ 0 h 85"/>
                <a:gd name="T2" fmla="*/ 0 w 85"/>
                <a:gd name="T3" fmla="*/ 0 h 85"/>
                <a:gd name="T4" fmla="*/ 0 w 85"/>
                <a:gd name="T5" fmla="*/ 84 h 85"/>
                <a:gd name="T6" fmla="*/ 84 w 85"/>
                <a:gd name="T7" fmla="*/ 84 h 85"/>
                <a:gd name="T8" fmla="*/ 84 w 85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5">
                  <a:moveTo>
                    <a:pt x="84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4" y="84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8" name="Freeform 337"/>
            <p:cNvSpPr>
              <a:spLocks noChangeArrowheads="1"/>
            </p:cNvSpPr>
            <p:nvPr/>
          </p:nvSpPr>
          <p:spPr bwMode="auto">
            <a:xfrm>
              <a:off x="2798013" y="1679546"/>
              <a:ext cx="92075" cy="223838"/>
            </a:xfrm>
            <a:custGeom>
              <a:avLst/>
              <a:gdLst>
                <a:gd name="T0" fmla="*/ 255 w 256"/>
                <a:gd name="T1" fmla="*/ 619 h 620"/>
                <a:gd name="T2" fmla="*/ 255 w 256"/>
                <a:gd name="T3" fmla="*/ 0 h 620"/>
                <a:gd name="T4" fmla="*/ 0 w 256"/>
                <a:gd name="T5" fmla="*/ 0 h 620"/>
                <a:gd name="T6" fmla="*/ 0 w 256"/>
                <a:gd name="T7" fmla="*/ 619 h 620"/>
                <a:gd name="T8" fmla="*/ 255 w 256"/>
                <a:gd name="T9" fmla="*/ 619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6" h="620">
                  <a:moveTo>
                    <a:pt x="255" y="619"/>
                  </a:moveTo>
                  <a:lnTo>
                    <a:pt x="255" y="0"/>
                  </a:lnTo>
                  <a:lnTo>
                    <a:pt x="0" y="0"/>
                  </a:lnTo>
                  <a:lnTo>
                    <a:pt x="0" y="619"/>
                  </a:lnTo>
                  <a:lnTo>
                    <a:pt x="255" y="619"/>
                  </a:lnTo>
                </a:path>
              </a:pathLst>
            </a:custGeom>
            <a:solidFill>
              <a:srgbClr val="DCDCD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99" name="Freeform 338"/>
            <p:cNvSpPr>
              <a:spLocks noChangeArrowheads="1"/>
            </p:cNvSpPr>
            <p:nvPr/>
          </p:nvSpPr>
          <p:spPr bwMode="auto">
            <a:xfrm>
              <a:off x="2782138" y="1750984"/>
              <a:ext cx="31750" cy="30162"/>
            </a:xfrm>
            <a:custGeom>
              <a:avLst/>
              <a:gdLst>
                <a:gd name="T0" fmla="*/ 85 w 86"/>
                <a:gd name="T1" fmla="*/ 0 h 85"/>
                <a:gd name="T2" fmla="*/ 0 w 86"/>
                <a:gd name="T3" fmla="*/ 0 h 85"/>
                <a:gd name="T4" fmla="*/ 0 w 86"/>
                <a:gd name="T5" fmla="*/ 84 h 85"/>
                <a:gd name="T6" fmla="*/ 85 w 86"/>
                <a:gd name="T7" fmla="*/ 84 h 85"/>
                <a:gd name="T8" fmla="*/ 85 w 86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5">
                  <a:moveTo>
                    <a:pt x="85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5" y="84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" name="Freeform 339"/>
            <p:cNvSpPr>
              <a:spLocks noChangeArrowheads="1"/>
            </p:cNvSpPr>
            <p:nvPr/>
          </p:nvSpPr>
          <p:spPr bwMode="auto">
            <a:xfrm>
              <a:off x="2834525" y="1750984"/>
              <a:ext cx="31750" cy="30162"/>
            </a:xfrm>
            <a:custGeom>
              <a:avLst/>
              <a:gdLst>
                <a:gd name="T0" fmla="*/ 88 w 89"/>
                <a:gd name="T1" fmla="*/ 0 h 85"/>
                <a:gd name="T2" fmla="*/ 0 w 89"/>
                <a:gd name="T3" fmla="*/ 0 h 85"/>
                <a:gd name="T4" fmla="*/ 0 w 89"/>
                <a:gd name="T5" fmla="*/ 84 h 85"/>
                <a:gd name="T6" fmla="*/ 88 w 89"/>
                <a:gd name="T7" fmla="*/ 84 h 85"/>
                <a:gd name="T8" fmla="*/ 88 w 89"/>
                <a:gd name="T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5">
                  <a:moveTo>
                    <a:pt x="88" y="0"/>
                  </a:moveTo>
                  <a:lnTo>
                    <a:pt x="0" y="0"/>
                  </a:lnTo>
                  <a:lnTo>
                    <a:pt x="0" y="84"/>
                  </a:lnTo>
                  <a:lnTo>
                    <a:pt x="88" y="84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" name="Freeform 340"/>
            <p:cNvSpPr>
              <a:spLocks noChangeArrowheads="1"/>
            </p:cNvSpPr>
            <p:nvPr/>
          </p:nvSpPr>
          <p:spPr bwMode="auto">
            <a:xfrm>
              <a:off x="2731338" y="1700184"/>
              <a:ext cx="30162" cy="30162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" name="Freeform 341"/>
            <p:cNvSpPr>
              <a:spLocks noChangeArrowheads="1"/>
            </p:cNvSpPr>
            <p:nvPr/>
          </p:nvSpPr>
          <p:spPr bwMode="auto">
            <a:xfrm>
              <a:off x="2782138" y="1700184"/>
              <a:ext cx="31750" cy="30162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" name="Freeform 342"/>
            <p:cNvSpPr>
              <a:spLocks noChangeArrowheads="1"/>
            </p:cNvSpPr>
            <p:nvPr/>
          </p:nvSpPr>
          <p:spPr bwMode="auto">
            <a:xfrm>
              <a:off x="2834525" y="1700184"/>
              <a:ext cx="31750" cy="30162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" name="Freeform 343"/>
            <p:cNvSpPr>
              <a:spLocks noChangeArrowheads="1"/>
            </p:cNvSpPr>
            <p:nvPr/>
          </p:nvSpPr>
          <p:spPr bwMode="auto">
            <a:xfrm>
              <a:off x="2731338" y="1700184"/>
              <a:ext cx="30162" cy="30162"/>
            </a:xfrm>
            <a:custGeom>
              <a:avLst/>
              <a:gdLst>
                <a:gd name="T0" fmla="*/ 84 w 85"/>
                <a:gd name="T1" fmla="*/ 0 h 84"/>
                <a:gd name="T2" fmla="*/ 0 w 85"/>
                <a:gd name="T3" fmla="*/ 0 h 84"/>
                <a:gd name="T4" fmla="*/ 0 w 85"/>
                <a:gd name="T5" fmla="*/ 83 h 84"/>
                <a:gd name="T6" fmla="*/ 84 w 85"/>
                <a:gd name="T7" fmla="*/ 83 h 84"/>
                <a:gd name="T8" fmla="*/ 84 w 85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4">
                  <a:moveTo>
                    <a:pt x="84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4" y="83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" name="Freeform 344"/>
            <p:cNvSpPr>
              <a:spLocks noChangeArrowheads="1"/>
            </p:cNvSpPr>
            <p:nvPr/>
          </p:nvSpPr>
          <p:spPr bwMode="auto">
            <a:xfrm>
              <a:off x="2782138" y="1700184"/>
              <a:ext cx="31750" cy="30162"/>
            </a:xfrm>
            <a:custGeom>
              <a:avLst/>
              <a:gdLst>
                <a:gd name="T0" fmla="*/ 85 w 86"/>
                <a:gd name="T1" fmla="*/ 0 h 84"/>
                <a:gd name="T2" fmla="*/ 0 w 86"/>
                <a:gd name="T3" fmla="*/ 0 h 84"/>
                <a:gd name="T4" fmla="*/ 0 w 86"/>
                <a:gd name="T5" fmla="*/ 83 h 84"/>
                <a:gd name="T6" fmla="*/ 85 w 86"/>
                <a:gd name="T7" fmla="*/ 83 h 84"/>
                <a:gd name="T8" fmla="*/ 85 w 86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4">
                  <a:moveTo>
                    <a:pt x="85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5" y="83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6" name="Freeform 345"/>
            <p:cNvSpPr>
              <a:spLocks noChangeArrowheads="1"/>
            </p:cNvSpPr>
            <p:nvPr/>
          </p:nvSpPr>
          <p:spPr bwMode="auto">
            <a:xfrm>
              <a:off x="2834525" y="1700184"/>
              <a:ext cx="31750" cy="30162"/>
            </a:xfrm>
            <a:custGeom>
              <a:avLst/>
              <a:gdLst>
                <a:gd name="T0" fmla="*/ 88 w 89"/>
                <a:gd name="T1" fmla="*/ 0 h 84"/>
                <a:gd name="T2" fmla="*/ 0 w 89"/>
                <a:gd name="T3" fmla="*/ 0 h 84"/>
                <a:gd name="T4" fmla="*/ 0 w 89"/>
                <a:gd name="T5" fmla="*/ 83 h 84"/>
                <a:gd name="T6" fmla="*/ 88 w 89"/>
                <a:gd name="T7" fmla="*/ 83 h 84"/>
                <a:gd name="T8" fmla="*/ 88 w 89"/>
                <a:gd name="T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4">
                  <a:moveTo>
                    <a:pt x="88" y="0"/>
                  </a:moveTo>
                  <a:lnTo>
                    <a:pt x="0" y="0"/>
                  </a:lnTo>
                  <a:lnTo>
                    <a:pt x="0" y="83"/>
                  </a:lnTo>
                  <a:lnTo>
                    <a:pt x="88" y="83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7" name="Freeform 346"/>
            <p:cNvSpPr>
              <a:spLocks noChangeArrowheads="1"/>
            </p:cNvSpPr>
            <p:nvPr/>
          </p:nvSpPr>
          <p:spPr bwMode="auto">
            <a:xfrm>
              <a:off x="2731338" y="1803371"/>
              <a:ext cx="30162" cy="31750"/>
            </a:xfrm>
            <a:custGeom>
              <a:avLst/>
              <a:gdLst>
                <a:gd name="T0" fmla="*/ 84 w 85"/>
                <a:gd name="T1" fmla="*/ 0 h 88"/>
                <a:gd name="T2" fmla="*/ 0 w 85"/>
                <a:gd name="T3" fmla="*/ 0 h 88"/>
                <a:gd name="T4" fmla="*/ 0 w 85"/>
                <a:gd name="T5" fmla="*/ 87 h 88"/>
                <a:gd name="T6" fmla="*/ 84 w 85"/>
                <a:gd name="T7" fmla="*/ 87 h 88"/>
                <a:gd name="T8" fmla="*/ 84 w 85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88">
                  <a:moveTo>
                    <a:pt x="84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4" y="87"/>
                  </a:lnTo>
                  <a:lnTo>
                    <a:pt x="84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" name="Freeform 347"/>
            <p:cNvSpPr>
              <a:spLocks noChangeArrowheads="1"/>
            </p:cNvSpPr>
            <p:nvPr/>
          </p:nvSpPr>
          <p:spPr bwMode="auto">
            <a:xfrm>
              <a:off x="2782138" y="1803371"/>
              <a:ext cx="31750" cy="31750"/>
            </a:xfrm>
            <a:custGeom>
              <a:avLst/>
              <a:gdLst>
                <a:gd name="T0" fmla="*/ 85 w 86"/>
                <a:gd name="T1" fmla="*/ 0 h 88"/>
                <a:gd name="T2" fmla="*/ 0 w 86"/>
                <a:gd name="T3" fmla="*/ 0 h 88"/>
                <a:gd name="T4" fmla="*/ 0 w 86"/>
                <a:gd name="T5" fmla="*/ 87 h 88"/>
                <a:gd name="T6" fmla="*/ 85 w 86"/>
                <a:gd name="T7" fmla="*/ 87 h 88"/>
                <a:gd name="T8" fmla="*/ 85 w 86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8">
                  <a:moveTo>
                    <a:pt x="85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5" y="87"/>
                  </a:lnTo>
                  <a:lnTo>
                    <a:pt x="85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9" name="Freeform 348"/>
            <p:cNvSpPr>
              <a:spLocks noChangeArrowheads="1"/>
            </p:cNvSpPr>
            <p:nvPr/>
          </p:nvSpPr>
          <p:spPr bwMode="auto">
            <a:xfrm>
              <a:off x="2834525" y="1803371"/>
              <a:ext cx="31750" cy="31750"/>
            </a:xfrm>
            <a:custGeom>
              <a:avLst/>
              <a:gdLst>
                <a:gd name="T0" fmla="*/ 88 w 89"/>
                <a:gd name="T1" fmla="*/ 0 h 88"/>
                <a:gd name="T2" fmla="*/ 0 w 89"/>
                <a:gd name="T3" fmla="*/ 0 h 88"/>
                <a:gd name="T4" fmla="*/ 0 w 89"/>
                <a:gd name="T5" fmla="*/ 87 h 88"/>
                <a:gd name="T6" fmla="*/ 88 w 89"/>
                <a:gd name="T7" fmla="*/ 87 h 88"/>
                <a:gd name="T8" fmla="*/ 88 w 89"/>
                <a:gd name="T9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9" h="88">
                  <a:moveTo>
                    <a:pt x="88" y="0"/>
                  </a:moveTo>
                  <a:lnTo>
                    <a:pt x="0" y="0"/>
                  </a:lnTo>
                  <a:lnTo>
                    <a:pt x="0" y="87"/>
                  </a:lnTo>
                  <a:lnTo>
                    <a:pt x="88" y="87"/>
                  </a:lnTo>
                  <a:lnTo>
                    <a:pt x="88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0" name="Freeform 349"/>
            <p:cNvSpPr>
              <a:spLocks noChangeArrowheads="1"/>
            </p:cNvSpPr>
            <p:nvPr/>
          </p:nvSpPr>
          <p:spPr bwMode="auto">
            <a:xfrm>
              <a:off x="2690063" y="1663671"/>
              <a:ext cx="214312" cy="252413"/>
            </a:xfrm>
            <a:custGeom>
              <a:avLst/>
              <a:gdLst>
                <a:gd name="T0" fmla="*/ 595 w 596"/>
                <a:gd name="T1" fmla="*/ 702 h 703"/>
                <a:gd name="T2" fmla="*/ 0 w 596"/>
                <a:gd name="T3" fmla="*/ 702 h 703"/>
                <a:gd name="T4" fmla="*/ 0 w 596"/>
                <a:gd name="T5" fmla="*/ 0 h 703"/>
                <a:gd name="T6" fmla="*/ 595 w 596"/>
                <a:gd name="T7" fmla="*/ 0 h 703"/>
                <a:gd name="T8" fmla="*/ 595 w 596"/>
                <a:gd name="T9" fmla="*/ 702 h 703"/>
                <a:gd name="T10" fmla="*/ 42 w 596"/>
                <a:gd name="T11" fmla="*/ 661 h 703"/>
                <a:gd name="T12" fmla="*/ 553 w 596"/>
                <a:gd name="T13" fmla="*/ 661 h 703"/>
                <a:gd name="T14" fmla="*/ 553 w 596"/>
                <a:gd name="T15" fmla="*/ 42 h 703"/>
                <a:gd name="T16" fmla="*/ 42 w 596"/>
                <a:gd name="T17" fmla="*/ 42 h 703"/>
                <a:gd name="T18" fmla="*/ 42 w 596"/>
                <a:gd name="T19" fmla="*/ 661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6" h="703">
                  <a:moveTo>
                    <a:pt x="595" y="702"/>
                  </a:moveTo>
                  <a:lnTo>
                    <a:pt x="0" y="702"/>
                  </a:lnTo>
                  <a:lnTo>
                    <a:pt x="0" y="0"/>
                  </a:lnTo>
                  <a:lnTo>
                    <a:pt x="595" y="0"/>
                  </a:lnTo>
                  <a:lnTo>
                    <a:pt x="595" y="702"/>
                  </a:lnTo>
                  <a:close/>
                  <a:moveTo>
                    <a:pt x="42" y="661"/>
                  </a:moveTo>
                  <a:lnTo>
                    <a:pt x="553" y="661"/>
                  </a:lnTo>
                  <a:lnTo>
                    <a:pt x="553" y="42"/>
                  </a:lnTo>
                  <a:lnTo>
                    <a:pt x="42" y="42"/>
                  </a:lnTo>
                  <a:lnTo>
                    <a:pt x="42" y="661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1" name="Freeform 350"/>
            <p:cNvSpPr>
              <a:spLocks noChangeArrowheads="1"/>
            </p:cNvSpPr>
            <p:nvPr/>
          </p:nvSpPr>
          <p:spPr bwMode="auto">
            <a:xfrm>
              <a:off x="2666250" y="1901796"/>
              <a:ext cx="263525" cy="15875"/>
            </a:xfrm>
            <a:custGeom>
              <a:avLst/>
              <a:gdLst>
                <a:gd name="T0" fmla="*/ 733 w 734"/>
                <a:gd name="T1" fmla="*/ 41 h 42"/>
                <a:gd name="T2" fmla="*/ 0 w 734"/>
                <a:gd name="T3" fmla="*/ 41 h 42"/>
                <a:gd name="T4" fmla="*/ 0 w 734"/>
                <a:gd name="T5" fmla="*/ 0 h 42"/>
                <a:gd name="T6" fmla="*/ 733 w 734"/>
                <a:gd name="T7" fmla="*/ 0 h 42"/>
                <a:gd name="T8" fmla="*/ 733 w 734"/>
                <a:gd name="T9" fmla="*/ 4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4" h="42">
                  <a:moveTo>
                    <a:pt x="733" y="41"/>
                  </a:moveTo>
                  <a:lnTo>
                    <a:pt x="0" y="41"/>
                  </a:lnTo>
                  <a:lnTo>
                    <a:pt x="0" y="0"/>
                  </a:lnTo>
                  <a:lnTo>
                    <a:pt x="733" y="0"/>
                  </a:lnTo>
                  <a:lnTo>
                    <a:pt x="733" y="4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2" name="Freeform 351"/>
            <p:cNvSpPr>
              <a:spLocks noChangeArrowheads="1"/>
            </p:cNvSpPr>
            <p:nvPr/>
          </p:nvSpPr>
          <p:spPr bwMode="auto">
            <a:xfrm>
              <a:off x="2753563" y="1854171"/>
              <a:ext cx="90487" cy="55563"/>
            </a:xfrm>
            <a:custGeom>
              <a:avLst/>
              <a:gdLst>
                <a:gd name="T0" fmla="*/ 249 w 250"/>
                <a:gd name="T1" fmla="*/ 153 h 154"/>
                <a:gd name="T2" fmla="*/ 207 w 250"/>
                <a:gd name="T3" fmla="*/ 153 h 154"/>
                <a:gd name="T4" fmla="*/ 207 w 250"/>
                <a:gd name="T5" fmla="*/ 42 h 154"/>
                <a:gd name="T6" fmla="*/ 38 w 250"/>
                <a:gd name="T7" fmla="*/ 42 h 154"/>
                <a:gd name="T8" fmla="*/ 38 w 250"/>
                <a:gd name="T9" fmla="*/ 153 h 154"/>
                <a:gd name="T10" fmla="*/ 0 w 250"/>
                <a:gd name="T11" fmla="*/ 153 h 154"/>
                <a:gd name="T12" fmla="*/ 0 w 250"/>
                <a:gd name="T13" fmla="*/ 0 h 154"/>
                <a:gd name="T14" fmla="*/ 249 w 250"/>
                <a:gd name="T15" fmla="*/ 0 h 154"/>
                <a:gd name="T16" fmla="*/ 249 w 250"/>
                <a:gd name="T17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154">
                  <a:moveTo>
                    <a:pt x="249" y="153"/>
                  </a:moveTo>
                  <a:lnTo>
                    <a:pt x="207" y="153"/>
                  </a:lnTo>
                  <a:lnTo>
                    <a:pt x="207" y="42"/>
                  </a:lnTo>
                  <a:lnTo>
                    <a:pt x="38" y="42"/>
                  </a:lnTo>
                  <a:lnTo>
                    <a:pt x="38" y="153"/>
                  </a:lnTo>
                  <a:lnTo>
                    <a:pt x="0" y="153"/>
                  </a:lnTo>
                  <a:lnTo>
                    <a:pt x="0" y="0"/>
                  </a:lnTo>
                  <a:lnTo>
                    <a:pt x="249" y="0"/>
                  </a:lnTo>
                  <a:lnTo>
                    <a:pt x="249" y="1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3" name="Freeform 352"/>
            <p:cNvSpPr>
              <a:spLocks noChangeArrowheads="1"/>
            </p:cNvSpPr>
            <p:nvPr/>
          </p:nvSpPr>
          <p:spPr bwMode="auto">
            <a:xfrm>
              <a:off x="2837700" y="1863696"/>
              <a:ext cx="139700" cy="142875"/>
            </a:xfrm>
            <a:custGeom>
              <a:avLst/>
              <a:gdLst>
                <a:gd name="T0" fmla="*/ 0 w 390"/>
                <a:gd name="T1" fmla="*/ 205 h 397"/>
                <a:gd name="T2" fmla="*/ 0 w 390"/>
                <a:gd name="T3" fmla="*/ 205 h 397"/>
                <a:gd name="T4" fmla="*/ 196 w 390"/>
                <a:gd name="T5" fmla="*/ 396 h 397"/>
                <a:gd name="T6" fmla="*/ 389 w 390"/>
                <a:gd name="T7" fmla="*/ 205 h 397"/>
                <a:gd name="T8" fmla="*/ 329 w 390"/>
                <a:gd name="T9" fmla="*/ 62 h 397"/>
                <a:gd name="T10" fmla="*/ 357 w 390"/>
                <a:gd name="T11" fmla="*/ 35 h 397"/>
                <a:gd name="T12" fmla="*/ 308 w 390"/>
                <a:gd name="T13" fmla="*/ 0 h 397"/>
                <a:gd name="T14" fmla="*/ 277 w 390"/>
                <a:gd name="T15" fmla="*/ 28 h 397"/>
                <a:gd name="T16" fmla="*/ 196 w 390"/>
                <a:gd name="T17" fmla="*/ 10 h 397"/>
                <a:gd name="T18" fmla="*/ 0 w 390"/>
                <a:gd name="T19" fmla="*/ 205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0" h="397">
                  <a:moveTo>
                    <a:pt x="0" y="205"/>
                  </a:moveTo>
                  <a:lnTo>
                    <a:pt x="0" y="205"/>
                  </a:lnTo>
                  <a:cubicBezTo>
                    <a:pt x="0" y="309"/>
                    <a:pt x="87" y="396"/>
                    <a:pt x="196" y="396"/>
                  </a:cubicBezTo>
                  <a:cubicBezTo>
                    <a:pt x="301" y="396"/>
                    <a:pt x="389" y="309"/>
                    <a:pt x="389" y="205"/>
                  </a:cubicBezTo>
                  <a:cubicBezTo>
                    <a:pt x="389" y="149"/>
                    <a:pt x="368" y="97"/>
                    <a:pt x="329" y="62"/>
                  </a:cubicBezTo>
                  <a:cubicBezTo>
                    <a:pt x="357" y="35"/>
                    <a:pt x="357" y="35"/>
                    <a:pt x="357" y="35"/>
                  </a:cubicBezTo>
                  <a:cubicBezTo>
                    <a:pt x="343" y="21"/>
                    <a:pt x="326" y="7"/>
                    <a:pt x="308" y="0"/>
                  </a:cubicBezTo>
                  <a:cubicBezTo>
                    <a:pt x="277" y="28"/>
                    <a:pt x="277" y="28"/>
                    <a:pt x="277" y="28"/>
                  </a:cubicBezTo>
                  <a:cubicBezTo>
                    <a:pt x="252" y="17"/>
                    <a:pt x="224" y="10"/>
                    <a:pt x="196" y="10"/>
                  </a:cubicBezTo>
                  <a:cubicBezTo>
                    <a:pt x="87" y="10"/>
                    <a:pt x="0" y="97"/>
                    <a:pt x="0" y="20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4" name="Freeform 353"/>
            <p:cNvSpPr>
              <a:spLocks noChangeArrowheads="1"/>
            </p:cNvSpPr>
            <p:nvPr/>
          </p:nvSpPr>
          <p:spPr bwMode="auto">
            <a:xfrm>
              <a:off x="2855163" y="1882746"/>
              <a:ext cx="107950" cy="106363"/>
            </a:xfrm>
            <a:custGeom>
              <a:avLst/>
              <a:gdLst>
                <a:gd name="T0" fmla="*/ 249 w 299"/>
                <a:gd name="T1" fmla="*/ 42 h 297"/>
                <a:gd name="T2" fmla="*/ 249 w 299"/>
                <a:gd name="T3" fmla="*/ 42 h 297"/>
                <a:gd name="T4" fmla="*/ 221 w 299"/>
                <a:gd name="T5" fmla="*/ 70 h 297"/>
                <a:gd name="T6" fmla="*/ 256 w 299"/>
                <a:gd name="T7" fmla="*/ 150 h 297"/>
                <a:gd name="T8" fmla="*/ 151 w 299"/>
                <a:gd name="T9" fmla="*/ 254 h 297"/>
                <a:gd name="T10" fmla="*/ 42 w 299"/>
                <a:gd name="T11" fmla="*/ 150 h 297"/>
                <a:gd name="T12" fmla="*/ 151 w 299"/>
                <a:gd name="T13" fmla="*/ 42 h 297"/>
                <a:gd name="T14" fmla="*/ 162 w 299"/>
                <a:gd name="T15" fmla="*/ 42 h 297"/>
                <a:gd name="T16" fmla="*/ 197 w 299"/>
                <a:gd name="T17" fmla="*/ 7 h 297"/>
                <a:gd name="T18" fmla="*/ 151 w 299"/>
                <a:gd name="T19" fmla="*/ 0 h 297"/>
                <a:gd name="T20" fmla="*/ 0 w 299"/>
                <a:gd name="T21" fmla="*/ 150 h 297"/>
                <a:gd name="T22" fmla="*/ 151 w 299"/>
                <a:gd name="T23" fmla="*/ 296 h 297"/>
                <a:gd name="T24" fmla="*/ 298 w 299"/>
                <a:gd name="T25" fmla="*/ 150 h 297"/>
                <a:gd name="T26" fmla="*/ 249 w 299"/>
                <a:gd name="T27" fmla="*/ 42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9" h="297">
                  <a:moveTo>
                    <a:pt x="249" y="42"/>
                  </a:moveTo>
                  <a:lnTo>
                    <a:pt x="249" y="42"/>
                  </a:lnTo>
                  <a:cubicBezTo>
                    <a:pt x="221" y="70"/>
                    <a:pt x="221" y="70"/>
                    <a:pt x="221" y="70"/>
                  </a:cubicBezTo>
                  <a:cubicBezTo>
                    <a:pt x="242" y="87"/>
                    <a:pt x="256" y="119"/>
                    <a:pt x="256" y="150"/>
                  </a:cubicBezTo>
                  <a:cubicBezTo>
                    <a:pt x="256" y="209"/>
                    <a:pt x="211" y="254"/>
                    <a:pt x="151" y="254"/>
                  </a:cubicBezTo>
                  <a:cubicBezTo>
                    <a:pt x="91" y="254"/>
                    <a:pt x="42" y="209"/>
                    <a:pt x="42" y="150"/>
                  </a:cubicBezTo>
                  <a:cubicBezTo>
                    <a:pt x="42" y="91"/>
                    <a:pt x="91" y="42"/>
                    <a:pt x="151" y="42"/>
                  </a:cubicBezTo>
                  <a:cubicBezTo>
                    <a:pt x="154" y="42"/>
                    <a:pt x="158" y="42"/>
                    <a:pt x="162" y="42"/>
                  </a:cubicBezTo>
                  <a:cubicBezTo>
                    <a:pt x="197" y="7"/>
                    <a:pt x="197" y="7"/>
                    <a:pt x="197" y="7"/>
                  </a:cubicBezTo>
                  <a:cubicBezTo>
                    <a:pt x="183" y="4"/>
                    <a:pt x="165" y="0"/>
                    <a:pt x="151" y="0"/>
                  </a:cubicBezTo>
                  <a:cubicBezTo>
                    <a:pt x="67" y="0"/>
                    <a:pt x="0" y="67"/>
                    <a:pt x="0" y="150"/>
                  </a:cubicBezTo>
                  <a:cubicBezTo>
                    <a:pt x="0" y="230"/>
                    <a:pt x="67" y="296"/>
                    <a:pt x="151" y="296"/>
                  </a:cubicBezTo>
                  <a:cubicBezTo>
                    <a:pt x="232" y="296"/>
                    <a:pt x="298" y="230"/>
                    <a:pt x="298" y="150"/>
                  </a:cubicBezTo>
                  <a:cubicBezTo>
                    <a:pt x="298" y="105"/>
                    <a:pt x="281" y="67"/>
                    <a:pt x="249" y="42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Freeform 354"/>
            <p:cNvSpPr>
              <a:spLocks noChangeArrowheads="1"/>
            </p:cNvSpPr>
            <p:nvPr/>
          </p:nvSpPr>
          <p:spPr bwMode="auto">
            <a:xfrm>
              <a:off x="2823413" y="1852584"/>
              <a:ext cx="169862" cy="169862"/>
            </a:xfrm>
            <a:custGeom>
              <a:avLst/>
              <a:gdLst>
                <a:gd name="T0" fmla="*/ 399 w 474"/>
                <a:gd name="T1" fmla="*/ 66 h 470"/>
                <a:gd name="T2" fmla="*/ 399 w 474"/>
                <a:gd name="T3" fmla="*/ 66 h 470"/>
                <a:gd name="T4" fmla="*/ 371 w 474"/>
                <a:gd name="T5" fmla="*/ 93 h 470"/>
                <a:gd name="T6" fmla="*/ 431 w 474"/>
                <a:gd name="T7" fmla="*/ 236 h 470"/>
                <a:gd name="T8" fmla="*/ 238 w 474"/>
                <a:gd name="T9" fmla="*/ 427 h 470"/>
                <a:gd name="T10" fmla="*/ 42 w 474"/>
                <a:gd name="T11" fmla="*/ 236 h 470"/>
                <a:gd name="T12" fmla="*/ 238 w 474"/>
                <a:gd name="T13" fmla="*/ 41 h 470"/>
                <a:gd name="T14" fmla="*/ 319 w 474"/>
                <a:gd name="T15" fmla="*/ 59 h 470"/>
                <a:gd name="T16" fmla="*/ 350 w 474"/>
                <a:gd name="T17" fmla="*/ 27 h 470"/>
                <a:gd name="T18" fmla="*/ 238 w 474"/>
                <a:gd name="T19" fmla="*/ 0 h 470"/>
                <a:gd name="T20" fmla="*/ 0 w 474"/>
                <a:gd name="T21" fmla="*/ 236 h 470"/>
                <a:gd name="T22" fmla="*/ 238 w 474"/>
                <a:gd name="T23" fmla="*/ 469 h 470"/>
                <a:gd name="T24" fmla="*/ 473 w 474"/>
                <a:gd name="T25" fmla="*/ 236 h 470"/>
                <a:gd name="T26" fmla="*/ 399 w 474"/>
                <a:gd name="T27" fmla="*/ 66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4" h="470">
                  <a:moveTo>
                    <a:pt x="399" y="66"/>
                  </a:moveTo>
                  <a:lnTo>
                    <a:pt x="399" y="66"/>
                  </a:lnTo>
                  <a:cubicBezTo>
                    <a:pt x="371" y="93"/>
                    <a:pt x="371" y="93"/>
                    <a:pt x="371" y="93"/>
                  </a:cubicBezTo>
                  <a:cubicBezTo>
                    <a:pt x="410" y="128"/>
                    <a:pt x="431" y="180"/>
                    <a:pt x="431" y="236"/>
                  </a:cubicBezTo>
                  <a:cubicBezTo>
                    <a:pt x="431" y="340"/>
                    <a:pt x="343" y="427"/>
                    <a:pt x="238" y="427"/>
                  </a:cubicBezTo>
                  <a:cubicBezTo>
                    <a:pt x="129" y="427"/>
                    <a:pt x="42" y="340"/>
                    <a:pt x="42" y="236"/>
                  </a:cubicBezTo>
                  <a:cubicBezTo>
                    <a:pt x="42" y="128"/>
                    <a:pt x="129" y="41"/>
                    <a:pt x="238" y="41"/>
                  </a:cubicBezTo>
                  <a:cubicBezTo>
                    <a:pt x="266" y="41"/>
                    <a:pt x="294" y="48"/>
                    <a:pt x="319" y="59"/>
                  </a:cubicBezTo>
                  <a:cubicBezTo>
                    <a:pt x="350" y="27"/>
                    <a:pt x="350" y="27"/>
                    <a:pt x="350" y="27"/>
                  </a:cubicBezTo>
                  <a:cubicBezTo>
                    <a:pt x="315" y="10"/>
                    <a:pt x="277" y="0"/>
                    <a:pt x="238" y="0"/>
                  </a:cubicBezTo>
                  <a:cubicBezTo>
                    <a:pt x="105" y="0"/>
                    <a:pt x="0" y="104"/>
                    <a:pt x="0" y="236"/>
                  </a:cubicBezTo>
                  <a:cubicBezTo>
                    <a:pt x="0" y="365"/>
                    <a:pt x="105" y="469"/>
                    <a:pt x="238" y="469"/>
                  </a:cubicBezTo>
                  <a:cubicBezTo>
                    <a:pt x="368" y="469"/>
                    <a:pt x="473" y="365"/>
                    <a:pt x="473" y="236"/>
                  </a:cubicBezTo>
                  <a:cubicBezTo>
                    <a:pt x="473" y="166"/>
                    <a:pt x="445" y="107"/>
                    <a:pt x="399" y="6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6" name="Freeform 355"/>
            <p:cNvSpPr>
              <a:spLocks noChangeArrowheads="1"/>
            </p:cNvSpPr>
            <p:nvPr/>
          </p:nvSpPr>
          <p:spPr bwMode="auto">
            <a:xfrm>
              <a:off x="2904375" y="1801784"/>
              <a:ext cx="138113" cy="138112"/>
            </a:xfrm>
            <a:custGeom>
              <a:avLst/>
              <a:gdLst>
                <a:gd name="T0" fmla="*/ 382 w 383"/>
                <a:gd name="T1" fmla="*/ 90 h 383"/>
                <a:gd name="T2" fmla="*/ 291 w 383"/>
                <a:gd name="T3" fmla="*/ 90 h 383"/>
                <a:gd name="T4" fmla="*/ 287 w 383"/>
                <a:gd name="T5" fmla="*/ 93 h 383"/>
                <a:gd name="T6" fmla="*/ 287 w 383"/>
                <a:gd name="T7" fmla="*/ 93 h 383"/>
                <a:gd name="T8" fmla="*/ 291 w 383"/>
                <a:gd name="T9" fmla="*/ 90 h 383"/>
                <a:gd name="T10" fmla="*/ 291 w 383"/>
                <a:gd name="T11" fmla="*/ 0 h 383"/>
                <a:gd name="T12" fmla="*/ 172 w 383"/>
                <a:gd name="T13" fmla="*/ 121 h 383"/>
                <a:gd name="T14" fmla="*/ 172 w 383"/>
                <a:gd name="T15" fmla="*/ 184 h 383"/>
                <a:gd name="T16" fmla="*/ 0 w 383"/>
                <a:gd name="T17" fmla="*/ 354 h 383"/>
                <a:gd name="T18" fmla="*/ 28 w 383"/>
                <a:gd name="T19" fmla="*/ 382 h 383"/>
                <a:gd name="T20" fmla="*/ 200 w 383"/>
                <a:gd name="T21" fmla="*/ 212 h 383"/>
                <a:gd name="T22" fmla="*/ 263 w 383"/>
                <a:gd name="T23" fmla="*/ 212 h 383"/>
                <a:gd name="T24" fmla="*/ 382 w 383"/>
                <a:gd name="T25" fmla="*/ 9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3" h="383">
                  <a:moveTo>
                    <a:pt x="382" y="90"/>
                  </a:moveTo>
                  <a:lnTo>
                    <a:pt x="291" y="90"/>
                  </a:lnTo>
                  <a:lnTo>
                    <a:pt x="287" y="93"/>
                  </a:lnTo>
                  <a:lnTo>
                    <a:pt x="287" y="93"/>
                  </a:lnTo>
                  <a:lnTo>
                    <a:pt x="291" y="90"/>
                  </a:lnTo>
                  <a:lnTo>
                    <a:pt x="291" y="0"/>
                  </a:lnTo>
                  <a:lnTo>
                    <a:pt x="172" y="121"/>
                  </a:lnTo>
                  <a:lnTo>
                    <a:pt x="172" y="184"/>
                  </a:lnTo>
                  <a:lnTo>
                    <a:pt x="0" y="354"/>
                  </a:lnTo>
                  <a:lnTo>
                    <a:pt x="28" y="382"/>
                  </a:lnTo>
                  <a:lnTo>
                    <a:pt x="200" y="212"/>
                  </a:lnTo>
                  <a:lnTo>
                    <a:pt x="263" y="212"/>
                  </a:lnTo>
                  <a:lnTo>
                    <a:pt x="382" y="9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7" name="Freeform 356"/>
            <p:cNvSpPr>
              <a:spLocks noChangeArrowheads="1"/>
            </p:cNvSpPr>
            <p:nvPr/>
          </p:nvSpPr>
          <p:spPr bwMode="auto">
            <a:xfrm>
              <a:off x="2886913" y="1914496"/>
              <a:ext cx="44450" cy="44450"/>
            </a:xfrm>
            <a:custGeom>
              <a:avLst/>
              <a:gdLst>
                <a:gd name="T0" fmla="*/ 63 w 124"/>
                <a:gd name="T1" fmla="*/ 0 h 123"/>
                <a:gd name="T2" fmla="*/ 63 w 124"/>
                <a:gd name="T3" fmla="*/ 0 h 123"/>
                <a:gd name="T4" fmla="*/ 0 w 124"/>
                <a:gd name="T5" fmla="*/ 63 h 123"/>
                <a:gd name="T6" fmla="*/ 63 w 124"/>
                <a:gd name="T7" fmla="*/ 122 h 123"/>
                <a:gd name="T8" fmla="*/ 123 w 124"/>
                <a:gd name="T9" fmla="*/ 63 h 123"/>
                <a:gd name="T10" fmla="*/ 63 w 124"/>
                <a:gd name="T1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123">
                  <a:moveTo>
                    <a:pt x="63" y="0"/>
                  </a:moveTo>
                  <a:lnTo>
                    <a:pt x="63" y="0"/>
                  </a:lnTo>
                  <a:cubicBezTo>
                    <a:pt x="28" y="0"/>
                    <a:pt x="0" y="28"/>
                    <a:pt x="0" y="63"/>
                  </a:cubicBezTo>
                  <a:cubicBezTo>
                    <a:pt x="0" y="94"/>
                    <a:pt x="28" y="122"/>
                    <a:pt x="63" y="122"/>
                  </a:cubicBezTo>
                  <a:cubicBezTo>
                    <a:pt x="95" y="122"/>
                    <a:pt x="123" y="94"/>
                    <a:pt x="123" y="63"/>
                  </a:cubicBezTo>
                  <a:cubicBezTo>
                    <a:pt x="123" y="28"/>
                    <a:pt x="95" y="0"/>
                    <a:pt x="6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18" name="Group 117"/>
          <p:cNvGrpSpPr/>
          <p:nvPr/>
        </p:nvGrpSpPr>
        <p:grpSpPr>
          <a:xfrm>
            <a:off x="967495" y="4064371"/>
            <a:ext cx="493712" cy="493712"/>
            <a:chOff x="2575763" y="4100700"/>
            <a:chExt cx="493712" cy="493712"/>
          </a:xfrm>
        </p:grpSpPr>
        <p:sp>
          <p:nvSpPr>
            <p:cNvPr id="119" name="Freeform 357"/>
            <p:cNvSpPr>
              <a:spLocks noChangeArrowheads="1"/>
            </p:cNvSpPr>
            <p:nvPr/>
          </p:nvSpPr>
          <p:spPr bwMode="auto">
            <a:xfrm>
              <a:off x="2575763" y="410070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0" name="Freeform 358"/>
            <p:cNvSpPr>
              <a:spLocks noChangeArrowheads="1"/>
            </p:cNvSpPr>
            <p:nvPr/>
          </p:nvSpPr>
          <p:spPr bwMode="auto">
            <a:xfrm>
              <a:off x="2575763" y="410070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1" name="Freeform 359"/>
            <p:cNvSpPr>
              <a:spLocks noChangeArrowheads="1"/>
            </p:cNvSpPr>
            <p:nvPr/>
          </p:nvSpPr>
          <p:spPr bwMode="auto">
            <a:xfrm>
              <a:off x="3004388" y="4345175"/>
              <a:ext cx="1587" cy="1587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0 w 4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Freeform 360"/>
            <p:cNvSpPr>
              <a:spLocks noChangeArrowheads="1"/>
            </p:cNvSpPr>
            <p:nvPr/>
          </p:nvSpPr>
          <p:spPr bwMode="auto">
            <a:xfrm>
              <a:off x="3004388" y="4345175"/>
              <a:ext cx="1587" cy="1587"/>
            </a:xfrm>
            <a:custGeom>
              <a:avLst/>
              <a:gdLst>
                <a:gd name="T0" fmla="*/ 0 w 4"/>
                <a:gd name="T1" fmla="*/ 3 h 4"/>
                <a:gd name="T2" fmla="*/ 3 w 4"/>
                <a:gd name="T3" fmla="*/ 0 h 4"/>
                <a:gd name="T4" fmla="*/ 0 w 4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4">
                  <a:moveTo>
                    <a:pt x="0" y="3"/>
                  </a:moveTo>
                  <a:lnTo>
                    <a:pt x="3" y="0"/>
                  </a:lnTo>
                  <a:lnTo>
                    <a:pt x="0" y="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3" name="Freeform 361"/>
            <p:cNvSpPr>
              <a:spLocks noChangeArrowheads="1"/>
            </p:cNvSpPr>
            <p:nvPr/>
          </p:nvSpPr>
          <p:spPr bwMode="auto">
            <a:xfrm>
              <a:off x="2656725" y="4168962"/>
              <a:ext cx="412750" cy="425450"/>
            </a:xfrm>
            <a:custGeom>
              <a:avLst/>
              <a:gdLst>
                <a:gd name="T0" fmla="*/ 675 w 1148"/>
                <a:gd name="T1" fmla="*/ 0 h 1180"/>
                <a:gd name="T2" fmla="*/ 675 w 1148"/>
                <a:gd name="T3" fmla="*/ 0 h 1180"/>
                <a:gd name="T4" fmla="*/ 675 w 1148"/>
                <a:gd name="T5" fmla="*/ 536 h 1180"/>
                <a:gd name="T6" fmla="*/ 686 w 1148"/>
                <a:gd name="T7" fmla="*/ 536 h 1180"/>
                <a:gd name="T8" fmla="*/ 800 w 1148"/>
                <a:gd name="T9" fmla="*/ 564 h 1180"/>
                <a:gd name="T10" fmla="*/ 768 w 1148"/>
                <a:gd name="T11" fmla="*/ 597 h 1180"/>
                <a:gd name="T12" fmla="*/ 686 w 1148"/>
                <a:gd name="T13" fmla="*/ 579 h 1180"/>
                <a:gd name="T14" fmla="*/ 486 w 1148"/>
                <a:gd name="T15" fmla="*/ 779 h 1180"/>
                <a:gd name="T16" fmla="*/ 686 w 1148"/>
                <a:gd name="T17" fmla="*/ 975 h 1180"/>
                <a:gd name="T18" fmla="*/ 883 w 1148"/>
                <a:gd name="T19" fmla="*/ 779 h 1180"/>
                <a:gd name="T20" fmla="*/ 836 w 1148"/>
                <a:gd name="T21" fmla="*/ 650 h 1180"/>
                <a:gd name="T22" fmla="*/ 800 w 1148"/>
                <a:gd name="T23" fmla="*/ 682 h 1180"/>
                <a:gd name="T24" fmla="*/ 836 w 1148"/>
                <a:gd name="T25" fmla="*/ 779 h 1180"/>
                <a:gd name="T26" fmla="*/ 686 w 1148"/>
                <a:gd name="T27" fmla="*/ 929 h 1180"/>
                <a:gd name="T28" fmla="*/ 532 w 1148"/>
                <a:gd name="T29" fmla="*/ 779 h 1180"/>
                <a:gd name="T30" fmla="*/ 686 w 1148"/>
                <a:gd name="T31" fmla="*/ 625 h 1180"/>
                <a:gd name="T32" fmla="*/ 733 w 1148"/>
                <a:gd name="T33" fmla="*/ 636 h 1180"/>
                <a:gd name="T34" fmla="*/ 697 w 1148"/>
                <a:gd name="T35" fmla="*/ 668 h 1180"/>
                <a:gd name="T36" fmla="*/ 686 w 1148"/>
                <a:gd name="T37" fmla="*/ 668 h 1180"/>
                <a:gd name="T38" fmla="*/ 575 w 1148"/>
                <a:gd name="T39" fmla="*/ 779 h 1180"/>
                <a:gd name="T40" fmla="*/ 686 w 1148"/>
                <a:gd name="T41" fmla="*/ 886 h 1180"/>
                <a:gd name="T42" fmla="*/ 793 w 1148"/>
                <a:gd name="T43" fmla="*/ 779 h 1180"/>
                <a:gd name="T44" fmla="*/ 772 w 1148"/>
                <a:gd name="T45" fmla="*/ 714 h 1180"/>
                <a:gd name="T46" fmla="*/ 740 w 1148"/>
                <a:gd name="T47" fmla="*/ 747 h 1180"/>
                <a:gd name="T48" fmla="*/ 747 w 1148"/>
                <a:gd name="T49" fmla="*/ 779 h 1180"/>
                <a:gd name="T50" fmla="*/ 686 w 1148"/>
                <a:gd name="T51" fmla="*/ 840 h 1180"/>
                <a:gd name="T52" fmla="*/ 622 w 1148"/>
                <a:gd name="T53" fmla="*/ 779 h 1180"/>
                <a:gd name="T54" fmla="*/ 686 w 1148"/>
                <a:gd name="T55" fmla="*/ 714 h 1180"/>
                <a:gd name="T56" fmla="*/ 708 w 1148"/>
                <a:gd name="T57" fmla="*/ 718 h 1180"/>
                <a:gd name="T58" fmla="*/ 847 w 1148"/>
                <a:gd name="T59" fmla="*/ 582 h 1180"/>
                <a:gd name="T60" fmla="*/ 847 w 1148"/>
                <a:gd name="T61" fmla="*/ 518 h 1180"/>
                <a:gd name="T62" fmla="*/ 968 w 1148"/>
                <a:gd name="T63" fmla="*/ 393 h 1180"/>
                <a:gd name="T64" fmla="*/ 968 w 1148"/>
                <a:gd name="T65" fmla="*/ 486 h 1180"/>
                <a:gd name="T66" fmla="*/ 1061 w 1148"/>
                <a:gd name="T67" fmla="*/ 486 h 1180"/>
                <a:gd name="T68" fmla="*/ 940 w 1148"/>
                <a:gd name="T69" fmla="*/ 611 h 1180"/>
                <a:gd name="T70" fmla="*/ 875 w 1148"/>
                <a:gd name="T71" fmla="*/ 611 h 1180"/>
                <a:gd name="T72" fmla="*/ 865 w 1148"/>
                <a:gd name="T73" fmla="*/ 618 h 1180"/>
                <a:gd name="T74" fmla="*/ 925 w 1148"/>
                <a:gd name="T75" fmla="*/ 779 h 1180"/>
                <a:gd name="T76" fmla="*/ 686 w 1148"/>
                <a:gd name="T77" fmla="*/ 1018 h 1180"/>
                <a:gd name="T78" fmla="*/ 443 w 1148"/>
                <a:gd name="T79" fmla="*/ 779 h 1180"/>
                <a:gd name="T80" fmla="*/ 450 w 1148"/>
                <a:gd name="T81" fmla="*/ 722 h 1180"/>
                <a:gd name="T82" fmla="*/ 68 w 1148"/>
                <a:gd name="T83" fmla="*/ 722 h 1180"/>
                <a:gd name="T84" fmla="*/ 0 w 1148"/>
                <a:gd name="T85" fmla="*/ 722 h 1180"/>
                <a:gd name="T86" fmla="*/ 457 w 1148"/>
                <a:gd name="T87" fmla="*/ 1179 h 1180"/>
                <a:gd name="T88" fmla="*/ 1147 w 1148"/>
                <a:gd name="T89" fmla="*/ 1179 h 1180"/>
                <a:gd name="T90" fmla="*/ 1147 w 1148"/>
                <a:gd name="T91" fmla="*/ 472 h 1180"/>
                <a:gd name="T92" fmla="*/ 675 w 1148"/>
                <a:gd name="T93" fmla="*/ 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48" h="1180">
                  <a:moveTo>
                    <a:pt x="675" y="0"/>
                  </a:moveTo>
                  <a:lnTo>
                    <a:pt x="675" y="0"/>
                  </a:lnTo>
                  <a:cubicBezTo>
                    <a:pt x="675" y="536"/>
                    <a:pt x="675" y="536"/>
                    <a:pt x="675" y="536"/>
                  </a:cubicBezTo>
                  <a:cubicBezTo>
                    <a:pt x="679" y="536"/>
                    <a:pt x="683" y="536"/>
                    <a:pt x="686" y="536"/>
                  </a:cubicBezTo>
                  <a:cubicBezTo>
                    <a:pt x="726" y="536"/>
                    <a:pt x="765" y="547"/>
                    <a:pt x="800" y="564"/>
                  </a:cubicBezTo>
                  <a:cubicBezTo>
                    <a:pt x="768" y="597"/>
                    <a:pt x="768" y="597"/>
                    <a:pt x="768" y="597"/>
                  </a:cubicBezTo>
                  <a:cubicBezTo>
                    <a:pt x="743" y="586"/>
                    <a:pt x="715" y="579"/>
                    <a:pt x="686" y="579"/>
                  </a:cubicBezTo>
                  <a:cubicBezTo>
                    <a:pt x="575" y="579"/>
                    <a:pt x="486" y="668"/>
                    <a:pt x="486" y="779"/>
                  </a:cubicBezTo>
                  <a:cubicBezTo>
                    <a:pt x="486" y="886"/>
                    <a:pt x="575" y="975"/>
                    <a:pt x="686" y="975"/>
                  </a:cubicBezTo>
                  <a:cubicBezTo>
                    <a:pt x="793" y="975"/>
                    <a:pt x="883" y="886"/>
                    <a:pt x="883" y="779"/>
                  </a:cubicBezTo>
                  <a:cubicBezTo>
                    <a:pt x="883" y="729"/>
                    <a:pt x="865" y="682"/>
                    <a:pt x="836" y="650"/>
                  </a:cubicBezTo>
                  <a:cubicBezTo>
                    <a:pt x="800" y="682"/>
                    <a:pt x="800" y="682"/>
                    <a:pt x="800" y="682"/>
                  </a:cubicBezTo>
                  <a:cubicBezTo>
                    <a:pt x="822" y="711"/>
                    <a:pt x="836" y="743"/>
                    <a:pt x="836" y="779"/>
                  </a:cubicBezTo>
                  <a:cubicBezTo>
                    <a:pt x="836" y="861"/>
                    <a:pt x="768" y="929"/>
                    <a:pt x="686" y="929"/>
                  </a:cubicBezTo>
                  <a:cubicBezTo>
                    <a:pt x="600" y="929"/>
                    <a:pt x="532" y="861"/>
                    <a:pt x="532" y="779"/>
                  </a:cubicBezTo>
                  <a:cubicBezTo>
                    <a:pt x="532" y="693"/>
                    <a:pt x="600" y="625"/>
                    <a:pt x="686" y="625"/>
                  </a:cubicBezTo>
                  <a:cubicBezTo>
                    <a:pt x="700" y="625"/>
                    <a:pt x="718" y="629"/>
                    <a:pt x="733" y="636"/>
                  </a:cubicBezTo>
                  <a:cubicBezTo>
                    <a:pt x="697" y="668"/>
                    <a:pt x="697" y="668"/>
                    <a:pt x="697" y="668"/>
                  </a:cubicBezTo>
                  <a:cubicBezTo>
                    <a:pt x="693" y="668"/>
                    <a:pt x="690" y="668"/>
                    <a:pt x="686" y="668"/>
                  </a:cubicBezTo>
                  <a:cubicBezTo>
                    <a:pt x="625" y="668"/>
                    <a:pt x="575" y="718"/>
                    <a:pt x="575" y="779"/>
                  </a:cubicBezTo>
                  <a:cubicBezTo>
                    <a:pt x="575" y="840"/>
                    <a:pt x="625" y="886"/>
                    <a:pt x="686" y="886"/>
                  </a:cubicBezTo>
                  <a:cubicBezTo>
                    <a:pt x="747" y="886"/>
                    <a:pt x="793" y="840"/>
                    <a:pt x="793" y="779"/>
                  </a:cubicBezTo>
                  <a:cubicBezTo>
                    <a:pt x="793" y="754"/>
                    <a:pt x="786" y="733"/>
                    <a:pt x="772" y="714"/>
                  </a:cubicBezTo>
                  <a:cubicBezTo>
                    <a:pt x="740" y="747"/>
                    <a:pt x="740" y="747"/>
                    <a:pt x="740" y="747"/>
                  </a:cubicBezTo>
                  <a:cubicBezTo>
                    <a:pt x="743" y="757"/>
                    <a:pt x="747" y="768"/>
                    <a:pt x="747" y="779"/>
                  </a:cubicBezTo>
                  <a:cubicBezTo>
                    <a:pt x="747" y="811"/>
                    <a:pt x="718" y="840"/>
                    <a:pt x="686" y="840"/>
                  </a:cubicBezTo>
                  <a:cubicBezTo>
                    <a:pt x="650" y="840"/>
                    <a:pt x="622" y="811"/>
                    <a:pt x="622" y="779"/>
                  </a:cubicBezTo>
                  <a:cubicBezTo>
                    <a:pt x="622" y="743"/>
                    <a:pt x="650" y="714"/>
                    <a:pt x="686" y="714"/>
                  </a:cubicBezTo>
                  <a:cubicBezTo>
                    <a:pt x="693" y="714"/>
                    <a:pt x="700" y="718"/>
                    <a:pt x="708" y="718"/>
                  </a:cubicBezTo>
                  <a:cubicBezTo>
                    <a:pt x="847" y="582"/>
                    <a:pt x="847" y="582"/>
                    <a:pt x="847" y="582"/>
                  </a:cubicBezTo>
                  <a:cubicBezTo>
                    <a:pt x="847" y="518"/>
                    <a:pt x="847" y="518"/>
                    <a:pt x="847" y="518"/>
                  </a:cubicBezTo>
                  <a:cubicBezTo>
                    <a:pt x="968" y="393"/>
                    <a:pt x="968" y="393"/>
                    <a:pt x="968" y="393"/>
                  </a:cubicBezTo>
                  <a:cubicBezTo>
                    <a:pt x="968" y="486"/>
                    <a:pt x="968" y="486"/>
                    <a:pt x="968" y="486"/>
                  </a:cubicBezTo>
                  <a:cubicBezTo>
                    <a:pt x="1061" y="486"/>
                    <a:pt x="1061" y="486"/>
                    <a:pt x="1061" y="486"/>
                  </a:cubicBezTo>
                  <a:cubicBezTo>
                    <a:pt x="940" y="611"/>
                    <a:pt x="940" y="611"/>
                    <a:pt x="940" y="611"/>
                  </a:cubicBezTo>
                  <a:cubicBezTo>
                    <a:pt x="875" y="611"/>
                    <a:pt x="875" y="611"/>
                    <a:pt x="875" y="611"/>
                  </a:cubicBezTo>
                  <a:cubicBezTo>
                    <a:pt x="865" y="618"/>
                    <a:pt x="865" y="618"/>
                    <a:pt x="865" y="618"/>
                  </a:cubicBezTo>
                  <a:cubicBezTo>
                    <a:pt x="904" y="661"/>
                    <a:pt x="925" y="718"/>
                    <a:pt x="925" y="779"/>
                  </a:cubicBezTo>
                  <a:cubicBezTo>
                    <a:pt x="925" y="911"/>
                    <a:pt x="818" y="1018"/>
                    <a:pt x="686" y="1018"/>
                  </a:cubicBezTo>
                  <a:cubicBezTo>
                    <a:pt x="550" y="1018"/>
                    <a:pt x="443" y="911"/>
                    <a:pt x="443" y="779"/>
                  </a:cubicBezTo>
                  <a:cubicBezTo>
                    <a:pt x="443" y="757"/>
                    <a:pt x="447" y="740"/>
                    <a:pt x="450" y="722"/>
                  </a:cubicBezTo>
                  <a:cubicBezTo>
                    <a:pt x="68" y="722"/>
                    <a:pt x="68" y="722"/>
                    <a:pt x="68" y="722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457" y="1179"/>
                    <a:pt x="457" y="1179"/>
                    <a:pt x="457" y="1179"/>
                  </a:cubicBezTo>
                  <a:cubicBezTo>
                    <a:pt x="1147" y="1179"/>
                    <a:pt x="1147" y="1179"/>
                    <a:pt x="1147" y="1179"/>
                  </a:cubicBezTo>
                  <a:cubicBezTo>
                    <a:pt x="1147" y="472"/>
                    <a:pt x="1147" y="472"/>
                    <a:pt x="1147" y="472"/>
                  </a:cubicBezTo>
                  <a:cubicBezTo>
                    <a:pt x="675" y="0"/>
                    <a:pt x="675" y="0"/>
                    <a:pt x="675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4" name="Freeform 362"/>
            <p:cNvSpPr>
              <a:spLocks noChangeArrowheads="1"/>
            </p:cNvSpPr>
            <p:nvPr/>
          </p:nvSpPr>
          <p:spPr bwMode="auto">
            <a:xfrm>
              <a:off x="2721813" y="4259450"/>
              <a:ext cx="31750" cy="31750"/>
            </a:xfrm>
            <a:custGeom>
              <a:avLst/>
              <a:gdLst>
                <a:gd name="T0" fmla="*/ 86 w 87"/>
                <a:gd name="T1" fmla="*/ 0 h 87"/>
                <a:gd name="T2" fmla="*/ 0 w 87"/>
                <a:gd name="T3" fmla="*/ 0 h 87"/>
                <a:gd name="T4" fmla="*/ 0 w 87"/>
                <a:gd name="T5" fmla="*/ 86 h 87"/>
                <a:gd name="T6" fmla="*/ 86 w 87"/>
                <a:gd name="T7" fmla="*/ 86 h 87"/>
                <a:gd name="T8" fmla="*/ 86 w 87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7">
                  <a:moveTo>
                    <a:pt x="86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86" y="86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5" name="Freeform 363"/>
            <p:cNvSpPr>
              <a:spLocks noChangeArrowheads="1"/>
            </p:cNvSpPr>
            <p:nvPr/>
          </p:nvSpPr>
          <p:spPr bwMode="auto">
            <a:xfrm>
              <a:off x="2775788" y="4259450"/>
              <a:ext cx="31750" cy="31750"/>
            </a:xfrm>
            <a:custGeom>
              <a:avLst/>
              <a:gdLst>
                <a:gd name="T0" fmla="*/ 86 w 87"/>
                <a:gd name="T1" fmla="*/ 0 h 87"/>
                <a:gd name="T2" fmla="*/ 0 w 87"/>
                <a:gd name="T3" fmla="*/ 0 h 87"/>
                <a:gd name="T4" fmla="*/ 0 w 87"/>
                <a:gd name="T5" fmla="*/ 86 h 87"/>
                <a:gd name="T6" fmla="*/ 86 w 87"/>
                <a:gd name="T7" fmla="*/ 86 h 87"/>
                <a:gd name="T8" fmla="*/ 86 w 87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7">
                  <a:moveTo>
                    <a:pt x="86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86" y="86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6" name="Freeform 364"/>
            <p:cNvSpPr>
              <a:spLocks noChangeArrowheads="1"/>
            </p:cNvSpPr>
            <p:nvPr/>
          </p:nvSpPr>
          <p:spPr bwMode="auto">
            <a:xfrm>
              <a:off x="2828175" y="4259450"/>
              <a:ext cx="33338" cy="31750"/>
            </a:xfrm>
            <a:custGeom>
              <a:avLst/>
              <a:gdLst>
                <a:gd name="T0" fmla="*/ 90 w 91"/>
                <a:gd name="T1" fmla="*/ 0 h 87"/>
                <a:gd name="T2" fmla="*/ 0 w 91"/>
                <a:gd name="T3" fmla="*/ 0 h 87"/>
                <a:gd name="T4" fmla="*/ 0 w 91"/>
                <a:gd name="T5" fmla="*/ 86 h 87"/>
                <a:gd name="T6" fmla="*/ 90 w 91"/>
                <a:gd name="T7" fmla="*/ 86 h 87"/>
                <a:gd name="T8" fmla="*/ 90 w 91"/>
                <a:gd name="T9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87">
                  <a:moveTo>
                    <a:pt x="90" y="0"/>
                  </a:moveTo>
                  <a:lnTo>
                    <a:pt x="0" y="0"/>
                  </a:lnTo>
                  <a:lnTo>
                    <a:pt x="0" y="86"/>
                  </a:lnTo>
                  <a:lnTo>
                    <a:pt x="90" y="86"/>
                  </a:lnTo>
                  <a:lnTo>
                    <a:pt x="9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7" name="Freeform 365"/>
            <p:cNvSpPr>
              <a:spLocks noChangeArrowheads="1"/>
            </p:cNvSpPr>
            <p:nvPr/>
          </p:nvSpPr>
          <p:spPr bwMode="auto">
            <a:xfrm>
              <a:off x="2721813" y="4207062"/>
              <a:ext cx="31750" cy="31750"/>
            </a:xfrm>
            <a:custGeom>
              <a:avLst/>
              <a:gdLst>
                <a:gd name="T0" fmla="*/ 86 w 87"/>
                <a:gd name="T1" fmla="*/ 0 h 86"/>
                <a:gd name="T2" fmla="*/ 0 w 87"/>
                <a:gd name="T3" fmla="*/ 0 h 86"/>
                <a:gd name="T4" fmla="*/ 0 w 87"/>
                <a:gd name="T5" fmla="*/ 85 h 86"/>
                <a:gd name="T6" fmla="*/ 86 w 87"/>
                <a:gd name="T7" fmla="*/ 85 h 86"/>
                <a:gd name="T8" fmla="*/ 86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86" y="0"/>
                  </a:moveTo>
                  <a:lnTo>
                    <a:pt x="0" y="0"/>
                  </a:lnTo>
                  <a:lnTo>
                    <a:pt x="0" y="85"/>
                  </a:lnTo>
                  <a:lnTo>
                    <a:pt x="86" y="85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8" name="Freeform 366"/>
            <p:cNvSpPr>
              <a:spLocks noChangeArrowheads="1"/>
            </p:cNvSpPr>
            <p:nvPr/>
          </p:nvSpPr>
          <p:spPr bwMode="auto">
            <a:xfrm>
              <a:off x="2775788" y="4207062"/>
              <a:ext cx="31750" cy="31750"/>
            </a:xfrm>
            <a:custGeom>
              <a:avLst/>
              <a:gdLst>
                <a:gd name="T0" fmla="*/ 86 w 87"/>
                <a:gd name="T1" fmla="*/ 0 h 86"/>
                <a:gd name="T2" fmla="*/ 0 w 87"/>
                <a:gd name="T3" fmla="*/ 0 h 86"/>
                <a:gd name="T4" fmla="*/ 0 w 87"/>
                <a:gd name="T5" fmla="*/ 85 h 86"/>
                <a:gd name="T6" fmla="*/ 86 w 87"/>
                <a:gd name="T7" fmla="*/ 85 h 86"/>
                <a:gd name="T8" fmla="*/ 86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86" y="0"/>
                  </a:moveTo>
                  <a:lnTo>
                    <a:pt x="0" y="0"/>
                  </a:lnTo>
                  <a:lnTo>
                    <a:pt x="0" y="85"/>
                  </a:lnTo>
                  <a:lnTo>
                    <a:pt x="86" y="85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9" name="Freeform 367"/>
            <p:cNvSpPr>
              <a:spLocks noChangeArrowheads="1"/>
            </p:cNvSpPr>
            <p:nvPr/>
          </p:nvSpPr>
          <p:spPr bwMode="auto">
            <a:xfrm>
              <a:off x="2828175" y="4207062"/>
              <a:ext cx="33338" cy="31750"/>
            </a:xfrm>
            <a:custGeom>
              <a:avLst/>
              <a:gdLst>
                <a:gd name="T0" fmla="*/ 90 w 91"/>
                <a:gd name="T1" fmla="*/ 0 h 86"/>
                <a:gd name="T2" fmla="*/ 0 w 91"/>
                <a:gd name="T3" fmla="*/ 0 h 86"/>
                <a:gd name="T4" fmla="*/ 0 w 91"/>
                <a:gd name="T5" fmla="*/ 85 h 86"/>
                <a:gd name="T6" fmla="*/ 90 w 91"/>
                <a:gd name="T7" fmla="*/ 85 h 86"/>
                <a:gd name="T8" fmla="*/ 90 w 91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86">
                  <a:moveTo>
                    <a:pt x="90" y="0"/>
                  </a:moveTo>
                  <a:lnTo>
                    <a:pt x="0" y="0"/>
                  </a:lnTo>
                  <a:lnTo>
                    <a:pt x="0" y="85"/>
                  </a:lnTo>
                  <a:lnTo>
                    <a:pt x="90" y="85"/>
                  </a:lnTo>
                  <a:lnTo>
                    <a:pt x="9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0" name="Freeform 368"/>
            <p:cNvSpPr>
              <a:spLocks noChangeArrowheads="1"/>
            </p:cNvSpPr>
            <p:nvPr/>
          </p:nvSpPr>
          <p:spPr bwMode="auto">
            <a:xfrm>
              <a:off x="2721813" y="4207062"/>
              <a:ext cx="31750" cy="31750"/>
            </a:xfrm>
            <a:custGeom>
              <a:avLst/>
              <a:gdLst>
                <a:gd name="T0" fmla="*/ 86 w 87"/>
                <a:gd name="T1" fmla="*/ 0 h 86"/>
                <a:gd name="T2" fmla="*/ 0 w 87"/>
                <a:gd name="T3" fmla="*/ 0 h 86"/>
                <a:gd name="T4" fmla="*/ 0 w 87"/>
                <a:gd name="T5" fmla="*/ 85 h 86"/>
                <a:gd name="T6" fmla="*/ 86 w 87"/>
                <a:gd name="T7" fmla="*/ 85 h 86"/>
                <a:gd name="T8" fmla="*/ 86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86" y="0"/>
                  </a:moveTo>
                  <a:lnTo>
                    <a:pt x="0" y="0"/>
                  </a:lnTo>
                  <a:lnTo>
                    <a:pt x="0" y="85"/>
                  </a:lnTo>
                  <a:lnTo>
                    <a:pt x="86" y="85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1" name="Freeform 369"/>
            <p:cNvSpPr>
              <a:spLocks noChangeArrowheads="1"/>
            </p:cNvSpPr>
            <p:nvPr/>
          </p:nvSpPr>
          <p:spPr bwMode="auto">
            <a:xfrm>
              <a:off x="2775788" y="4207062"/>
              <a:ext cx="31750" cy="31750"/>
            </a:xfrm>
            <a:custGeom>
              <a:avLst/>
              <a:gdLst>
                <a:gd name="T0" fmla="*/ 86 w 87"/>
                <a:gd name="T1" fmla="*/ 0 h 86"/>
                <a:gd name="T2" fmla="*/ 0 w 87"/>
                <a:gd name="T3" fmla="*/ 0 h 86"/>
                <a:gd name="T4" fmla="*/ 0 w 87"/>
                <a:gd name="T5" fmla="*/ 85 h 86"/>
                <a:gd name="T6" fmla="*/ 86 w 87"/>
                <a:gd name="T7" fmla="*/ 85 h 86"/>
                <a:gd name="T8" fmla="*/ 86 w 87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86">
                  <a:moveTo>
                    <a:pt x="86" y="0"/>
                  </a:moveTo>
                  <a:lnTo>
                    <a:pt x="0" y="0"/>
                  </a:lnTo>
                  <a:lnTo>
                    <a:pt x="0" y="85"/>
                  </a:lnTo>
                  <a:lnTo>
                    <a:pt x="86" y="85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2" name="Freeform 370"/>
            <p:cNvSpPr>
              <a:spLocks noChangeArrowheads="1"/>
            </p:cNvSpPr>
            <p:nvPr/>
          </p:nvSpPr>
          <p:spPr bwMode="auto">
            <a:xfrm>
              <a:off x="2828175" y="4207062"/>
              <a:ext cx="33338" cy="31750"/>
            </a:xfrm>
            <a:custGeom>
              <a:avLst/>
              <a:gdLst>
                <a:gd name="T0" fmla="*/ 90 w 91"/>
                <a:gd name="T1" fmla="*/ 0 h 86"/>
                <a:gd name="T2" fmla="*/ 0 w 91"/>
                <a:gd name="T3" fmla="*/ 0 h 86"/>
                <a:gd name="T4" fmla="*/ 0 w 91"/>
                <a:gd name="T5" fmla="*/ 85 h 86"/>
                <a:gd name="T6" fmla="*/ 90 w 91"/>
                <a:gd name="T7" fmla="*/ 85 h 86"/>
                <a:gd name="T8" fmla="*/ 90 w 91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86">
                  <a:moveTo>
                    <a:pt x="90" y="0"/>
                  </a:moveTo>
                  <a:lnTo>
                    <a:pt x="0" y="0"/>
                  </a:lnTo>
                  <a:lnTo>
                    <a:pt x="0" y="85"/>
                  </a:lnTo>
                  <a:lnTo>
                    <a:pt x="90" y="85"/>
                  </a:lnTo>
                  <a:lnTo>
                    <a:pt x="9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3" name="Freeform 371"/>
            <p:cNvSpPr>
              <a:spLocks noChangeArrowheads="1"/>
            </p:cNvSpPr>
            <p:nvPr/>
          </p:nvSpPr>
          <p:spPr bwMode="auto">
            <a:xfrm>
              <a:off x="2721813" y="4311837"/>
              <a:ext cx="31750" cy="33338"/>
            </a:xfrm>
            <a:custGeom>
              <a:avLst/>
              <a:gdLst>
                <a:gd name="T0" fmla="*/ 86 w 87"/>
                <a:gd name="T1" fmla="*/ 0 h 91"/>
                <a:gd name="T2" fmla="*/ 0 w 87"/>
                <a:gd name="T3" fmla="*/ 0 h 91"/>
                <a:gd name="T4" fmla="*/ 0 w 87"/>
                <a:gd name="T5" fmla="*/ 90 h 91"/>
                <a:gd name="T6" fmla="*/ 86 w 87"/>
                <a:gd name="T7" fmla="*/ 90 h 91"/>
                <a:gd name="T8" fmla="*/ 86 w 87"/>
                <a:gd name="T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91">
                  <a:moveTo>
                    <a:pt x="86" y="0"/>
                  </a:moveTo>
                  <a:lnTo>
                    <a:pt x="0" y="0"/>
                  </a:lnTo>
                  <a:lnTo>
                    <a:pt x="0" y="90"/>
                  </a:lnTo>
                  <a:lnTo>
                    <a:pt x="86" y="90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4" name="Freeform 372"/>
            <p:cNvSpPr>
              <a:spLocks noChangeArrowheads="1"/>
            </p:cNvSpPr>
            <p:nvPr/>
          </p:nvSpPr>
          <p:spPr bwMode="auto">
            <a:xfrm>
              <a:off x="2775788" y="4311837"/>
              <a:ext cx="31750" cy="33338"/>
            </a:xfrm>
            <a:custGeom>
              <a:avLst/>
              <a:gdLst>
                <a:gd name="T0" fmla="*/ 86 w 87"/>
                <a:gd name="T1" fmla="*/ 0 h 91"/>
                <a:gd name="T2" fmla="*/ 0 w 87"/>
                <a:gd name="T3" fmla="*/ 0 h 91"/>
                <a:gd name="T4" fmla="*/ 0 w 87"/>
                <a:gd name="T5" fmla="*/ 90 h 91"/>
                <a:gd name="T6" fmla="*/ 86 w 87"/>
                <a:gd name="T7" fmla="*/ 90 h 91"/>
                <a:gd name="T8" fmla="*/ 86 w 87"/>
                <a:gd name="T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7" h="91">
                  <a:moveTo>
                    <a:pt x="86" y="0"/>
                  </a:moveTo>
                  <a:lnTo>
                    <a:pt x="0" y="0"/>
                  </a:lnTo>
                  <a:lnTo>
                    <a:pt x="0" y="90"/>
                  </a:lnTo>
                  <a:lnTo>
                    <a:pt x="86" y="90"/>
                  </a:lnTo>
                  <a:lnTo>
                    <a:pt x="8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5" name="Freeform 373"/>
            <p:cNvSpPr>
              <a:spLocks noChangeArrowheads="1"/>
            </p:cNvSpPr>
            <p:nvPr/>
          </p:nvSpPr>
          <p:spPr bwMode="auto">
            <a:xfrm>
              <a:off x="2828175" y="4311837"/>
              <a:ext cx="33338" cy="33338"/>
            </a:xfrm>
            <a:custGeom>
              <a:avLst/>
              <a:gdLst>
                <a:gd name="T0" fmla="*/ 90 w 91"/>
                <a:gd name="T1" fmla="*/ 0 h 91"/>
                <a:gd name="T2" fmla="*/ 0 w 91"/>
                <a:gd name="T3" fmla="*/ 0 h 91"/>
                <a:gd name="T4" fmla="*/ 0 w 91"/>
                <a:gd name="T5" fmla="*/ 90 h 91"/>
                <a:gd name="T6" fmla="*/ 90 w 91"/>
                <a:gd name="T7" fmla="*/ 90 h 91"/>
                <a:gd name="T8" fmla="*/ 90 w 91"/>
                <a:gd name="T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90" y="0"/>
                  </a:moveTo>
                  <a:lnTo>
                    <a:pt x="0" y="0"/>
                  </a:lnTo>
                  <a:lnTo>
                    <a:pt x="0" y="90"/>
                  </a:lnTo>
                  <a:lnTo>
                    <a:pt x="90" y="90"/>
                  </a:lnTo>
                  <a:lnTo>
                    <a:pt x="9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6" name="Freeform 374"/>
            <p:cNvSpPr>
              <a:spLocks noChangeArrowheads="1"/>
            </p:cNvSpPr>
            <p:nvPr/>
          </p:nvSpPr>
          <p:spPr bwMode="auto">
            <a:xfrm>
              <a:off x="2745625" y="4365812"/>
              <a:ext cx="92075" cy="57150"/>
            </a:xfrm>
            <a:custGeom>
              <a:avLst/>
              <a:gdLst>
                <a:gd name="T0" fmla="*/ 253 w 254"/>
                <a:gd name="T1" fmla="*/ 157 h 158"/>
                <a:gd name="T2" fmla="*/ 210 w 254"/>
                <a:gd name="T3" fmla="*/ 157 h 158"/>
                <a:gd name="T4" fmla="*/ 210 w 254"/>
                <a:gd name="T5" fmla="*/ 43 h 158"/>
                <a:gd name="T6" fmla="*/ 39 w 254"/>
                <a:gd name="T7" fmla="*/ 43 h 158"/>
                <a:gd name="T8" fmla="*/ 39 w 254"/>
                <a:gd name="T9" fmla="*/ 157 h 158"/>
                <a:gd name="T10" fmla="*/ 0 w 254"/>
                <a:gd name="T11" fmla="*/ 157 h 158"/>
                <a:gd name="T12" fmla="*/ 0 w 254"/>
                <a:gd name="T13" fmla="*/ 0 h 158"/>
                <a:gd name="T14" fmla="*/ 253 w 254"/>
                <a:gd name="T15" fmla="*/ 0 h 158"/>
                <a:gd name="T16" fmla="*/ 253 w 254"/>
                <a:gd name="T17" fmla="*/ 157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4" h="158">
                  <a:moveTo>
                    <a:pt x="253" y="157"/>
                  </a:moveTo>
                  <a:lnTo>
                    <a:pt x="210" y="157"/>
                  </a:lnTo>
                  <a:lnTo>
                    <a:pt x="210" y="43"/>
                  </a:lnTo>
                  <a:lnTo>
                    <a:pt x="39" y="43"/>
                  </a:lnTo>
                  <a:lnTo>
                    <a:pt x="39" y="157"/>
                  </a:lnTo>
                  <a:lnTo>
                    <a:pt x="0" y="157"/>
                  </a:lnTo>
                  <a:lnTo>
                    <a:pt x="0" y="0"/>
                  </a:lnTo>
                  <a:lnTo>
                    <a:pt x="253" y="0"/>
                  </a:lnTo>
                  <a:lnTo>
                    <a:pt x="253" y="157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7" name="Freeform 375"/>
            <p:cNvSpPr>
              <a:spLocks noChangeArrowheads="1"/>
            </p:cNvSpPr>
            <p:nvPr/>
          </p:nvSpPr>
          <p:spPr bwMode="auto">
            <a:xfrm>
              <a:off x="2848813" y="4394387"/>
              <a:ext cx="109537" cy="109538"/>
            </a:xfrm>
            <a:custGeom>
              <a:avLst/>
              <a:gdLst>
                <a:gd name="T0" fmla="*/ 254 w 305"/>
                <a:gd name="T1" fmla="*/ 43 h 305"/>
                <a:gd name="T2" fmla="*/ 254 w 305"/>
                <a:gd name="T3" fmla="*/ 43 h 305"/>
                <a:gd name="T4" fmla="*/ 226 w 305"/>
                <a:gd name="T5" fmla="*/ 72 h 305"/>
                <a:gd name="T6" fmla="*/ 261 w 305"/>
                <a:gd name="T7" fmla="*/ 154 h 305"/>
                <a:gd name="T8" fmla="*/ 154 w 305"/>
                <a:gd name="T9" fmla="*/ 261 h 305"/>
                <a:gd name="T10" fmla="*/ 43 w 305"/>
                <a:gd name="T11" fmla="*/ 154 h 305"/>
                <a:gd name="T12" fmla="*/ 154 w 305"/>
                <a:gd name="T13" fmla="*/ 43 h 305"/>
                <a:gd name="T14" fmla="*/ 165 w 305"/>
                <a:gd name="T15" fmla="*/ 43 h 305"/>
                <a:gd name="T16" fmla="*/ 201 w 305"/>
                <a:gd name="T17" fmla="*/ 7 h 305"/>
                <a:gd name="T18" fmla="*/ 154 w 305"/>
                <a:gd name="T19" fmla="*/ 0 h 305"/>
                <a:gd name="T20" fmla="*/ 0 w 305"/>
                <a:gd name="T21" fmla="*/ 154 h 305"/>
                <a:gd name="T22" fmla="*/ 154 w 305"/>
                <a:gd name="T23" fmla="*/ 304 h 305"/>
                <a:gd name="T24" fmla="*/ 304 w 305"/>
                <a:gd name="T25" fmla="*/ 154 h 305"/>
                <a:gd name="T26" fmla="*/ 254 w 305"/>
                <a:gd name="T27" fmla="*/ 43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5">
                  <a:moveTo>
                    <a:pt x="254" y="43"/>
                  </a:moveTo>
                  <a:lnTo>
                    <a:pt x="254" y="43"/>
                  </a:lnTo>
                  <a:cubicBezTo>
                    <a:pt x="226" y="72"/>
                    <a:pt x="226" y="72"/>
                    <a:pt x="226" y="72"/>
                  </a:cubicBezTo>
                  <a:cubicBezTo>
                    <a:pt x="247" y="89"/>
                    <a:pt x="261" y="122"/>
                    <a:pt x="261" y="154"/>
                  </a:cubicBezTo>
                  <a:cubicBezTo>
                    <a:pt x="261" y="215"/>
                    <a:pt x="215" y="261"/>
                    <a:pt x="154" y="261"/>
                  </a:cubicBezTo>
                  <a:cubicBezTo>
                    <a:pt x="93" y="261"/>
                    <a:pt x="43" y="215"/>
                    <a:pt x="43" y="154"/>
                  </a:cubicBezTo>
                  <a:cubicBezTo>
                    <a:pt x="43" y="93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8"/>
                    <a:pt x="0" y="154"/>
                  </a:cubicBezTo>
                  <a:cubicBezTo>
                    <a:pt x="0" y="236"/>
                    <a:pt x="68" y="304"/>
                    <a:pt x="154" y="304"/>
                  </a:cubicBezTo>
                  <a:cubicBezTo>
                    <a:pt x="236" y="304"/>
                    <a:pt x="304" y="236"/>
                    <a:pt x="304" y="154"/>
                  </a:cubicBezTo>
                  <a:cubicBezTo>
                    <a:pt x="304" y="108"/>
                    <a:pt x="286" y="68"/>
                    <a:pt x="254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" name="Freeform 376"/>
            <p:cNvSpPr>
              <a:spLocks noChangeArrowheads="1"/>
            </p:cNvSpPr>
            <p:nvPr/>
          </p:nvSpPr>
          <p:spPr bwMode="auto">
            <a:xfrm>
              <a:off x="2815475" y="4362637"/>
              <a:ext cx="174625" cy="174625"/>
            </a:xfrm>
            <a:custGeom>
              <a:avLst/>
              <a:gdLst>
                <a:gd name="T0" fmla="*/ 408 w 483"/>
                <a:gd name="T1" fmla="*/ 68 h 483"/>
                <a:gd name="T2" fmla="*/ 408 w 483"/>
                <a:gd name="T3" fmla="*/ 68 h 483"/>
                <a:gd name="T4" fmla="*/ 379 w 483"/>
                <a:gd name="T5" fmla="*/ 96 h 483"/>
                <a:gd name="T6" fmla="*/ 440 w 483"/>
                <a:gd name="T7" fmla="*/ 243 h 483"/>
                <a:gd name="T8" fmla="*/ 243 w 483"/>
                <a:gd name="T9" fmla="*/ 439 h 483"/>
                <a:gd name="T10" fmla="*/ 43 w 483"/>
                <a:gd name="T11" fmla="*/ 243 h 483"/>
                <a:gd name="T12" fmla="*/ 243 w 483"/>
                <a:gd name="T13" fmla="*/ 43 h 483"/>
                <a:gd name="T14" fmla="*/ 325 w 483"/>
                <a:gd name="T15" fmla="*/ 61 h 483"/>
                <a:gd name="T16" fmla="*/ 357 w 483"/>
                <a:gd name="T17" fmla="*/ 32 h 483"/>
                <a:gd name="T18" fmla="*/ 243 w 483"/>
                <a:gd name="T19" fmla="*/ 0 h 483"/>
                <a:gd name="T20" fmla="*/ 0 w 483"/>
                <a:gd name="T21" fmla="*/ 243 h 483"/>
                <a:gd name="T22" fmla="*/ 243 w 483"/>
                <a:gd name="T23" fmla="*/ 482 h 483"/>
                <a:gd name="T24" fmla="*/ 482 w 483"/>
                <a:gd name="T25" fmla="*/ 243 h 483"/>
                <a:gd name="T26" fmla="*/ 408 w 483"/>
                <a:gd name="T27" fmla="*/ 68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3">
                  <a:moveTo>
                    <a:pt x="408" y="68"/>
                  </a:moveTo>
                  <a:lnTo>
                    <a:pt x="408" y="68"/>
                  </a:lnTo>
                  <a:cubicBezTo>
                    <a:pt x="379" y="96"/>
                    <a:pt x="379" y="96"/>
                    <a:pt x="379" y="96"/>
                  </a:cubicBezTo>
                  <a:cubicBezTo>
                    <a:pt x="418" y="132"/>
                    <a:pt x="440" y="186"/>
                    <a:pt x="440" y="243"/>
                  </a:cubicBezTo>
                  <a:cubicBezTo>
                    <a:pt x="440" y="350"/>
                    <a:pt x="350" y="439"/>
                    <a:pt x="243" y="439"/>
                  </a:cubicBezTo>
                  <a:cubicBezTo>
                    <a:pt x="132" y="439"/>
                    <a:pt x="43" y="350"/>
                    <a:pt x="43" y="243"/>
                  </a:cubicBezTo>
                  <a:cubicBezTo>
                    <a:pt x="43" y="132"/>
                    <a:pt x="132" y="43"/>
                    <a:pt x="243" y="43"/>
                  </a:cubicBezTo>
                  <a:cubicBezTo>
                    <a:pt x="272" y="43"/>
                    <a:pt x="300" y="50"/>
                    <a:pt x="325" y="61"/>
                  </a:cubicBezTo>
                  <a:cubicBezTo>
                    <a:pt x="357" y="32"/>
                    <a:pt x="357" y="32"/>
                    <a:pt x="357" y="32"/>
                  </a:cubicBezTo>
                  <a:cubicBezTo>
                    <a:pt x="322" y="11"/>
                    <a:pt x="283" y="0"/>
                    <a:pt x="243" y="0"/>
                  </a:cubicBezTo>
                  <a:cubicBezTo>
                    <a:pt x="107" y="0"/>
                    <a:pt x="0" y="107"/>
                    <a:pt x="0" y="243"/>
                  </a:cubicBezTo>
                  <a:cubicBezTo>
                    <a:pt x="0" y="375"/>
                    <a:pt x="107" y="482"/>
                    <a:pt x="243" y="482"/>
                  </a:cubicBezTo>
                  <a:cubicBezTo>
                    <a:pt x="375" y="482"/>
                    <a:pt x="482" y="375"/>
                    <a:pt x="482" y="243"/>
                  </a:cubicBezTo>
                  <a:cubicBezTo>
                    <a:pt x="482" y="171"/>
                    <a:pt x="454" y="111"/>
                    <a:pt x="408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Freeform 377"/>
            <p:cNvSpPr>
              <a:spLocks noChangeArrowheads="1"/>
            </p:cNvSpPr>
            <p:nvPr/>
          </p:nvSpPr>
          <p:spPr bwMode="auto">
            <a:xfrm>
              <a:off x="2656725" y="4168962"/>
              <a:ext cx="242888" cy="260350"/>
            </a:xfrm>
            <a:custGeom>
              <a:avLst/>
              <a:gdLst>
                <a:gd name="T0" fmla="*/ 465 w 676"/>
                <a:gd name="T1" fmla="*/ 679 h 723"/>
                <a:gd name="T2" fmla="*/ 465 w 676"/>
                <a:gd name="T3" fmla="*/ 679 h 723"/>
                <a:gd name="T4" fmla="*/ 111 w 676"/>
                <a:gd name="T5" fmla="*/ 679 h 723"/>
                <a:gd name="T6" fmla="*/ 111 w 676"/>
                <a:gd name="T7" fmla="*/ 43 h 723"/>
                <a:gd name="T8" fmla="*/ 633 w 676"/>
                <a:gd name="T9" fmla="*/ 43 h 723"/>
                <a:gd name="T10" fmla="*/ 633 w 676"/>
                <a:gd name="T11" fmla="*/ 543 h 723"/>
                <a:gd name="T12" fmla="*/ 675 w 676"/>
                <a:gd name="T13" fmla="*/ 536 h 723"/>
                <a:gd name="T14" fmla="*/ 675 w 676"/>
                <a:gd name="T15" fmla="*/ 0 h 723"/>
                <a:gd name="T16" fmla="*/ 68 w 676"/>
                <a:gd name="T17" fmla="*/ 0 h 723"/>
                <a:gd name="T18" fmla="*/ 68 w 676"/>
                <a:gd name="T19" fmla="*/ 679 h 723"/>
                <a:gd name="T20" fmla="*/ 0 w 676"/>
                <a:gd name="T21" fmla="*/ 679 h 723"/>
                <a:gd name="T22" fmla="*/ 0 w 676"/>
                <a:gd name="T23" fmla="*/ 722 h 723"/>
                <a:gd name="T24" fmla="*/ 68 w 676"/>
                <a:gd name="T25" fmla="*/ 722 h 723"/>
                <a:gd name="T26" fmla="*/ 450 w 676"/>
                <a:gd name="T27" fmla="*/ 722 h 723"/>
                <a:gd name="T28" fmla="*/ 465 w 676"/>
                <a:gd name="T29" fmla="*/ 679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6" h="723">
                  <a:moveTo>
                    <a:pt x="465" y="679"/>
                  </a:moveTo>
                  <a:lnTo>
                    <a:pt x="465" y="679"/>
                  </a:lnTo>
                  <a:cubicBezTo>
                    <a:pt x="111" y="679"/>
                    <a:pt x="111" y="679"/>
                    <a:pt x="111" y="679"/>
                  </a:cubicBezTo>
                  <a:cubicBezTo>
                    <a:pt x="111" y="43"/>
                    <a:pt x="111" y="43"/>
                    <a:pt x="111" y="43"/>
                  </a:cubicBezTo>
                  <a:cubicBezTo>
                    <a:pt x="633" y="43"/>
                    <a:pt x="633" y="43"/>
                    <a:pt x="633" y="43"/>
                  </a:cubicBezTo>
                  <a:cubicBezTo>
                    <a:pt x="633" y="543"/>
                    <a:pt x="633" y="543"/>
                    <a:pt x="633" y="543"/>
                  </a:cubicBezTo>
                  <a:cubicBezTo>
                    <a:pt x="647" y="539"/>
                    <a:pt x="661" y="539"/>
                    <a:pt x="675" y="536"/>
                  </a:cubicBezTo>
                  <a:cubicBezTo>
                    <a:pt x="675" y="0"/>
                    <a:pt x="675" y="0"/>
                    <a:pt x="675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679"/>
                    <a:pt x="68" y="679"/>
                    <a:pt x="68" y="679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0" y="722"/>
                    <a:pt x="0" y="722"/>
                    <a:pt x="0" y="722"/>
                  </a:cubicBezTo>
                  <a:cubicBezTo>
                    <a:pt x="68" y="722"/>
                    <a:pt x="68" y="722"/>
                    <a:pt x="68" y="722"/>
                  </a:cubicBezTo>
                  <a:cubicBezTo>
                    <a:pt x="450" y="722"/>
                    <a:pt x="450" y="722"/>
                    <a:pt x="450" y="722"/>
                  </a:cubicBezTo>
                  <a:cubicBezTo>
                    <a:pt x="454" y="707"/>
                    <a:pt x="461" y="693"/>
                    <a:pt x="465" y="67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" name="Freeform 378"/>
            <p:cNvSpPr>
              <a:spLocks noChangeArrowheads="1"/>
            </p:cNvSpPr>
            <p:nvPr/>
          </p:nvSpPr>
          <p:spPr bwMode="auto">
            <a:xfrm>
              <a:off x="2898025" y="4311837"/>
              <a:ext cx="139700" cy="141288"/>
            </a:xfrm>
            <a:custGeom>
              <a:avLst/>
              <a:gdLst>
                <a:gd name="T0" fmla="*/ 389 w 390"/>
                <a:gd name="T1" fmla="*/ 93 h 394"/>
                <a:gd name="T2" fmla="*/ 296 w 390"/>
                <a:gd name="T3" fmla="*/ 93 h 394"/>
                <a:gd name="T4" fmla="*/ 293 w 390"/>
                <a:gd name="T5" fmla="*/ 96 h 394"/>
                <a:gd name="T6" fmla="*/ 293 w 390"/>
                <a:gd name="T7" fmla="*/ 96 h 394"/>
                <a:gd name="T8" fmla="*/ 296 w 390"/>
                <a:gd name="T9" fmla="*/ 93 h 394"/>
                <a:gd name="T10" fmla="*/ 296 w 390"/>
                <a:gd name="T11" fmla="*/ 0 h 394"/>
                <a:gd name="T12" fmla="*/ 175 w 390"/>
                <a:gd name="T13" fmla="*/ 125 h 394"/>
                <a:gd name="T14" fmla="*/ 175 w 390"/>
                <a:gd name="T15" fmla="*/ 189 h 394"/>
                <a:gd name="T16" fmla="*/ 0 w 390"/>
                <a:gd name="T17" fmla="*/ 364 h 394"/>
                <a:gd name="T18" fmla="*/ 28 w 390"/>
                <a:gd name="T19" fmla="*/ 393 h 394"/>
                <a:gd name="T20" fmla="*/ 203 w 390"/>
                <a:gd name="T21" fmla="*/ 218 h 394"/>
                <a:gd name="T22" fmla="*/ 268 w 390"/>
                <a:gd name="T23" fmla="*/ 218 h 394"/>
                <a:gd name="T24" fmla="*/ 389 w 390"/>
                <a:gd name="T25" fmla="*/ 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0" h="394">
                  <a:moveTo>
                    <a:pt x="389" y="93"/>
                  </a:moveTo>
                  <a:lnTo>
                    <a:pt x="296" y="93"/>
                  </a:lnTo>
                  <a:lnTo>
                    <a:pt x="293" y="96"/>
                  </a:lnTo>
                  <a:lnTo>
                    <a:pt x="293" y="96"/>
                  </a:lnTo>
                  <a:lnTo>
                    <a:pt x="296" y="93"/>
                  </a:lnTo>
                  <a:lnTo>
                    <a:pt x="296" y="0"/>
                  </a:lnTo>
                  <a:lnTo>
                    <a:pt x="175" y="125"/>
                  </a:lnTo>
                  <a:lnTo>
                    <a:pt x="175" y="189"/>
                  </a:lnTo>
                  <a:lnTo>
                    <a:pt x="0" y="364"/>
                  </a:lnTo>
                  <a:lnTo>
                    <a:pt x="28" y="393"/>
                  </a:lnTo>
                  <a:lnTo>
                    <a:pt x="203" y="218"/>
                  </a:lnTo>
                  <a:lnTo>
                    <a:pt x="268" y="218"/>
                  </a:lnTo>
                  <a:lnTo>
                    <a:pt x="389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Freeform 379"/>
            <p:cNvSpPr>
              <a:spLocks noChangeArrowheads="1"/>
            </p:cNvSpPr>
            <p:nvPr/>
          </p:nvSpPr>
          <p:spPr bwMode="auto">
            <a:xfrm>
              <a:off x="2880563" y="4426137"/>
              <a:ext cx="46037" cy="46038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5 h 127"/>
                <a:gd name="T6" fmla="*/ 64 w 126"/>
                <a:gd name="T7" fmla="*/ 126 h 127"/>
                <a:gd name="T8" fmla="*/ 125 w 126"/>
                <a:gd name="T9" fmla="*/ 65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5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5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42" name="Group 141"/>
          <p:cNvGrpSpPr/>
          <p:nvPr/>
        </p:nvGrpSpPr>
        <p:grpSpPr>
          <a:xfrm>
            <a:off x="1832880" y="1697717"/>
            <a:ext cx="393700" cy="328612"/>
            <a:chOff x="3450850" y="1661151"/>
            <a:chExt cx="393700" cy="328612"/>
          </a:xfrm>
        </p:grpSpPr>
        <p:sp>
          <p:nvSpPr>
            <p:cNvPr id="143" name="Freeform 380"/>
            <p:cNvSpPr>
              <a:spLocks noChangeArrowheads="1"/>
            </p:cNvSpPr>
            <p:nvPr/>
          </p:nvSpPr>
          <p:spPr bwMode="auto">
            <a:xfrm>
              <a:off x="3466725" y="1677026"/>
              <a:ext cx="254000" cy="161925"/>
            </a:xfrm>
            <a:custGeom>
              <a:avLst/>
              <a:gdLst>
                <a:gd name="T0" fmla="*/ 705 w 706"/>
                <a:gd name="T1" fmla="*/ 119 h 451"/>
                <a:gd name="T2" fmla="*/ 705 w 706"/>
                <a:gd name="T3" fmla="*/ 119 h 451"/>
                <a:gd name="T4" fmla="*/ 705 w 706"/>
                <a:gd name="T5" fmla="*/ 0 h 451"/>
                <a:gd name="T6" fmla="*/ 0 w 706"/>
                <a:gd name="T7" fmla="*/ 0 h 451"/>
                <a:gd name="T8" fmla="*/ 0 w 706"/>
                <a:gd name="T9" fmla="*/ 122 h 451"/>
                <a:gd name="T10" fmla="*/ 82 w 706"/>
                <a:gd name="T11" fmla="*/ 223 h 451"/>
                <a:gd name="T12" fmla="*/ 0 w 706"/>
                <a:gd name="T13" fmla="*/ 324 h 451"/>
                <a:gd name="T14" fmla="*/ 0 w 706"/>
                <a:gd name="T15" fmla="*/ 450 h 451"/>
                <a:gd name="T16" fmla="*/ 705 w 706"/>
                <a:gd name="T17" fmla="*/ 450 h 451"/>
                <a:gd name="T18" fmla="*/ 705 w 706"/>
                <a:gd name="T19" fmla="*/ 328 h 451"/>
                <a:gd name="T20" fmla="*/ 623 w 706"/>
                <a:gd name="T21" fmla="*/ 223 h 451"/>
                <a:gd name="T22" fmla="*/ 705 w 706"/>
                <a:gd name="T23" fmla="*/ 119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6" h="451">
                  <a:moveTo>
                    <a:pt x="705" y="119"/>
                  </a:moveTo>
                  <a:lnTo>
                    <a:pt x="705" y="119"/>
                  </a:lnTo>
                  <a:cubicBezTo>
                    <a:pt x="705" y="0"/>
                    <a:pt x="705" y="0"/>
                    <a:pt x="70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46" y="133"/>
                    <a:pt x="82" y="173"/>
                    <a:pt x="82" y="223"/>
                  </a:cubicBezTo>
                  <a:cubicBezTo>
                    <a:pt x="82" y="274"/>
                    <a:pt x="46" y="313"/>
                    <a:pt x="0" y="324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705" y="450"/>
                    <a:pt x="705" y="450"/>
                    <a:pt x="705" y="450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659" y="317"/>
                    <a:pt x="623" y="274"/>
                    <a:pt x="623" y="223"/>
                  </a:cubicBezTo>
                  <a:cubicBezTo>
                    <a:pt x="623" y="173"/>
                    <a:pt x="659" y="130"/>
                    <a:pt x="705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" name="Freeform 381"/>
            <p:cNvSpPr>
              <a:spLocks noChangeArrowheads="1"/>
            </p:cNvSpPr>
            <p:nvPr/>
          </p:nvSpPr>
          <p:spPr bwMode="auto">
            <a:xfrm>
              <a:off x="3450850" y="1661151"/>
              <a:ext cx="285750" cy="192087"/>
            </a:xfrm>
            <a:custGeom>
              <a:avLst/>
              <a:gdLst>
                <a:gd name="T0" fmla="*/ 791 w 792"/>
                <a:gd name="T1" fmla="*/ 533 h 534"/>
                <a:gd name="T2" fmla="*/ 791 w 792"/>
                <a:gd name="T3" fmla="*/ 533 h 534"/>
                <a:gd name="T4" fmla="*/ 0 w 792"/>
                <a:gd name="T5" fmla="*/ 533 h 534"/>
                <a:gd name="T6" fmla="*/ 0 w 792"/>
                <a:gd name="T7" fmla="*/ 331 h 534"/>
                <a:gd name="T8" fmla="*/ 22 w 792"/>
                <a:gd name="T9" fmla="*/ 327 h 534"/>
                <a:gd name="T10" fmla="*/ 82 w 792"/>
                <a:gd name="T11" fmla="*/ 266 h 534"/>
                <a:gd name="T12" fmla="*/ 22 w 792"/>
                <a:gd name="T13" fmla="*/ 205 h 534"/>
                <a:gd name="T14" fmla="*/ 0 w 792"/>
                <a:gd name="T15" fmla="*/ 202 h 534"/>
                <a:gd name="T16" fmla="*/ 0 w 792"/>
                <a:gd name="T17" fmla="*/ 0 h 534"/>
                <a:gd name="T18" fmla="*/ 791 w 792"/>
                <a:gd name="T19" fmla="*/ 0 h 534"/>
                <a:gd name="T20" fmla="*/ 791 w 792"/>
                <a:gd name="T21" fmla="*/ 205 h 534"/>
                <a:gd name="T22" fmla="*/ 770 w 792"/>
                <a:gd name="T23" fmla="*/ 205 h 534"/>
                <a:gd name="T24" fmla="*/ 709 w 792"/>
                <a:gd name="T25" fmla="*/ 266 h 534"/>
                <a:gd name="T26" fmla="*/ 770 w 792"/>
                <a:gd name="T27" fmla="*/ 331 h 534"/>
                <a:gd name="T28" fmla="*/ 791 w 792"/>
                <a:gd name="T29" fmla="*/ 331 h 534"/>
                <a:gd name="T30" fmla="*/ 791 w 792"/>
                <a:gd name="T31" fmla="*/ 533 h 534"/>
                <a:gd name="T32" fmla="*/ 43 w 792"/>
                <a:gd name="T33" fmla="*/ 493 h 534"/>
                <a:gd name="T34" fmla="*/ 43 w 792"/>
                <a:gd name="T35" fmla="*/ 493 h 534"/>
                <a:gd name="T36" fmla="*/ 748 w 792"/>
                <a:gd name="T37" fmla="*/ 493 h 534"/>
                <a:gd name="T38" fmla="*/ 748 w 792"/>
                <a:gd name="T39" fmla="*/ 371 h 534"/>
                <a:gd name="T40" fmla="*/ 666 w 792"/>
                <a:gd name="T41" fmla="*/ 266 h 534"/>
                <a:gd name="T42" fmla="*/ 748 w 792"/>
                <a:gd name="T43" fmla="*/ 162 h 534"/>
                <a:gd name="T44" fmla="*/ 748 w 792"/>
                <a:gd name="T45" fmla="*/ 43 h 534"/>
                <a:gd name="T46" fmla="*/ 43 w 792"/>
                <a:gd name="T47" fmla="*/ 43 h 534"/>
                <a:gd name="T48" fmla="*/ 43 w 792"/>
                <a:gd name="T49" fmla="*/ 165 h 534"/>
                <a:gd name="T50" fmla="*/ 125 w 792"/>
                <a:gd name="T51" fmla="*/ 266 h 534"/>
                <a:gd name="T52" fmla="*/ 43 w 792"/>
                <a:gd name="T53" fmla="*/ 367 h 534"/>
                <a:gd name="T54" fmla="*/ 43 w 792"/>
                <a:gd name="T55" fmla="*/ 493 h 534"/>
                <a:gd name="T56" fmla="*/ 791 w 792"/>
                <a:gd name="T57" fmla="*/ 53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92" h="534">
                  <a:moveTo>
                    <a:pt x="791" y="533"/>
                  </a:moveTo>
                  <a:lnTo>
                    <a:pt x="791" y="533"/>
                  </a:lnTo>
                  <a:cubicBezTo>
                    <a:pt x="0" y="533"/>
                    <a:pt x="0" y="533"/>
                    <a:pt x="0" y="533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22" y="327"/>
                    <a:pt x="22" y="327"/>
                    <a:pt x="22" y="327"/>
                  </a:cubicBezTo>
                  <a:cubicBezTo>
                    <a:pt x="54" y="327"/>
                    <a:pt x="82" y="299"/>
                    <a:pt x="82" y="266"/>
                  </a:cubicBezTo>
                  <a:cubicBezTo>
                    <a:pt x="82" y="234"/>
                    <a:pt x="54" y="205"/>
                    <a:pt x="22" y="205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91" y="205"/>
                    <a:pt x="791" y="205"/>
                    <a:pt x="791" y="205"/>
                  </a:cubicBezTo>
                  <a:cubicBezTo>
                    <a:pt x="770" y="205"/>
                    <a:pt x="770" y="205"/>
                    <a:pt x="770" y="205"/>
                  </a:cubicBezTo>
                  <a:cubicBezTo>
                    <a:pt x="738" y="205"/>
                    <a:pt x="709" y="230"/>
                    <a:pt x="709" y="266"/>
                  </a:cubicBezTo>
                  <a:cubicBezTo>
                    <a:pt x="709" y="302"/>
                    <a:pt x="738" y="331"/>
                    <a:pt x="770" y="331"/>
                  </a:cubicBezTo>
                  <a:cubicBezTo>
                    <a:pt x="791" y="331"/>
                    <a:pt x="791" y="331"/>
                    <a:pt x="791" y="331"/>
                  </a:cubicBezTo>
                  <a:cubicBezTo>
                    <a:pt x="791" y="533"/>
                    <a:pt x="791" y="533"/>
                    <a:pt x="791" y="533"/>
                  </a:cubicBezTo>
                  <a:lnTo>
                    <a:pt x="43" y="493"/>
                  </a:lnTo>
                  <a:lnTo>
                    <a:pt x="43" y="493"/>
                  </a:lnTo>
                  <a:cubicBezTo>
                    <a:pt x="748" y="493"/>
                    <a:pt x="748" y="493"/>
                    <a:pt x="748" y="493"/>
                  </a:cubicBezTo>
                  <a:cubicBezTo>
                    <a:pt x="748" y="371"/>
                    <a:pt x="748" y="371"/>
                    <a:pt x="748" y="371"/>
                  </a:cubicBezTo>
                  <a:cubicBezTo>
                    <a:pt x="702" y="360"/>
                    <a:pt x="666" y="317"/>
                    <a:pt x="666" y="266"/>
                  </a:cubicBezTo>
                  <a:cubicBezTo>
                    <a:pt x="666" y="216"/>
                    <a:pt x="702" y="173"/>
                    <a:pt x="748" y="162"/>
                  </a:cubicBezTo>
                  <a:cubicBezTo>
                    <a:pt x="748" y="43"/>
                    <a:pt x="748" y="43"/>
                    <a:pt x="748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89" y="176"/>
                    <a:pt x="125" y="216"/>
                    <a:pt x="125" y="266"/>
                  </a:cubicBezTo>
                  <a:cubicBezTo>
                    <a:pt x="125" y="317"/>
                    <a:pt x="89" y="356"/>
                    <a:pt x="43" y="367"/>
                  </a:cubicBezTo>
                  <a:cubicBezTo>
                    <a:pt x="43" y="493"/>
                    <a:pt x="43" y="493"/>
                    <a:pt x="43" y="493"/>
                  </a:cubicBezTo>
                  <a:lnTo>
                    <a:pt x="791" y="5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" name="Freeform 382"/>
            <p:cNvSpPr>
              <a:spLocks noChangeArrowheads="1"/>
            </p:cNvSpPr>
            <p:nvPr/>
          </p:nvSpPr>
          <p:spPr bwMode="auto">
            <a:xfrm>
              <a:off x="3593725" y="1677026"/>
              <a:ext cx="127000" cy="161925"/>
            </a:xfrm>
            <a:custGeom>
              <a:avLst/>
              <a:gdLst>
                <a:gd name="T0" fmla="*/ 351 w 352"/>
                <a:gd name="T1" fmla="*/ 0 h 451"/>
                <a:gd name="T2" fmla="*/ 351 w 352"/>
                <a:gd name="T3" fmla="*/ 0 h 451"/>
                <a:gd name="T4" fmla="*/ 0 w 352"/>
                <a:gd name="T5" fmla="*/ 0 h 451"/>
                <a:gd name="T6" fmla="*/ 0 w 352"/>
                <a:gd name="T7" fmla="*/ 450 h 451"/>
                <a:gd name="T8" fmla="*/ 351 w 352"/>
                <a:gd name="T9" fmla="*/ 450 h 451"/>
                <a:gd name="T10" fmla="*/ 351 w 352"/>
                <a:gd name="T11" fmla="*/ 328 h 451"/>
                <a:gd name="T12" fmla="*/ 269 w 352"/>
                <a:gd name="T13" fmla="*/ 223 h 451"/>
                <a:gd name="T14" fmla="*/ 269 w 352"/>
                <a:gd name="T15" fmla="*/ 223 h 451"/>
                <a:gd name="T16" fmla="*/ 269 w 352"/>
                <a:gd name="T17" fmla="*/ 223 h 451"/>
                <a:gd name="T18" fmla="*/ 269 w 352"/>
                <a:gd name="T19" fmla="*/ 223 h 451"/>
                <a:gd name="T20" fmla="*/ 269 w 352"/>
                <a:gd name="T21" fmla="*/ 223 h 451"/>
                <a:gd name="T22" fmla="*/ 351 w 352"/>
                <a:gd name="T23" fmla="*/ 119 h 451"/>
                <a:gd name="T24" fmla="*/ 351 w 352"/>
                <a:gd name="T25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2" h="451">
                  <a:moveTo>
                    <a:pt x="351" y="0"/>
                  </a:moveTo>
                  <a:lnTo>
                    <a:pt x="35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351" y="450"/>
                    <a:pt x="351" y="450"/>
                    <a:pt x="351" y="450"/>
                  </a:cubicBezTo>
                  <a:cubicBezTo>
                    <a:pt x="351" y="328"/>
                    <a:pt x="351" y="328"/>
                    <a:pt x="351" y="328"/>
                  </a:cubicBezTo>
                  <a:cubicBezTo>
                    <a:pt x="305" y="317"/>
                    <a:pt x="269" y="274"/>
                    <a:pt x="269" y="223"/>
                  </a:cubicBez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cubicBezTo>
                    <a:pt x="269" y="173"/>
                    <a:pt x="305" y="130"/>
                    <a:pt x="351" y="119"/>
                  </a:cubicBezTo>
                  <a:cubicBezTo>
                    <a:pt x="351" y="0"/>
                    <a:pt x="351" y="0"/>
                    <a:pt x="35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" name="Freeform 383"/>
            <p:cNvSpPr>
              <a:spLocks noChangeArrowheads="1"/>
            </p:cNvSpPr>
            <p:nvPr/>
          </p:nvSpPr>
          <p:spPr bwMode="auto">
            <a:xfrm>
              <a:off x="3538163" y="1697663"/>
              <a:ext cx="109537" cy="104775"/>
            </a:xfrm>
            <a:custGeom>
              <a:avLst/>
              <a:gdLst>
                <a:gd name="T0" fmla="*/ 247 w 306"/>
                <a:gd name="T1" fmla="*/ 291 h 292"/>
                <a:gd name="T2" fmla="*/ 154 w 306"/>
                <a:gd name="T3" fmla="*/ 223 h 292"/>
                <a:gd name="T4" fmla="*/ 58 w 306"/>
                <a:gd name="T5" fmla="*/ 291 h 292"/>
                <a:gd name="T6" fmla="*/ 94 w 306"/>
                <a:gd name="T7" fmla="*/ 180 h 292"/>
                <a:gd name="T8" fmla="*/ 0 w 306"/>
                <a:gd name="T9" fmla="*/ 111 h 292"/>
                <a:gd name="T10" fmla="*/ 119 w 306"/>
                <a:gd name="T11" fmla="*/ 111 h 292"/>
                <a:gd name="T12" fmla="*/ 154 w 306"/>
                <a:gd name="T13" fmla="*/ 0 h 292"/>
                <a:gd name="T14" fmla="*/ 190 w 306"/>
                <a:gd name="T15" fmla="*/ 111 h 292"/>
                <a:gd name="T16" fmla="*/ 305 w 306"/>
                <a:gd name="T17" fmla="*/ 111 h 292"/>
                <a:gd name="T18" fmla="*/ 212 w 306"/>
                <a:gd name="T19" fmla="*/ 180 h 292"/>
                <a:gd name="T20" fmla="*/ 247 w 306"/>
                <a:gd name="T21" fmla="*/ 29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292">
                  <a:moveTo>
                    <a:pt x="247" y="291"/>
                  </a:moveTo>
                  <a:lnTo>
                    <a:pt x="154" y="223"/>
                  </a:lnTo>
                  <a:lnTo>
                    <a:pt x="58" y="291"/>
                  </a:lnTo>
                  <a:lnTo>
                    <a:pt x="94" y="180"/>
                  </a:lnTo>
                  <a:lnTo>
                    <a:pt x="0" y="111"/>
                  </a:lnTo>
                  <a:lnTo>
                    <a:pt x="119" y="111"/>
                  </a:lnTo>
                  <a:lnTo>
                    <a:pt x="154" y="0"/>
                  </a:lnTo>
                  <a:lnTo>
                    <a:pt x="190" y="111"/>
                  </a:lnTo>
                  <a:lnTo>
                    <a:pt x="305" y="111"/>
                  </a:lnTo>
                  <a:lnTo>
                    <a:pt x="212" y="180"/>
                  </a:lnTo>
                  <a:lnTo>
                    <a:pt x="247" y="2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7" name="Freeform 384"/>
            <p:cNvSpPr>
              <a:spLocks noChangeArrowheads="1"/>
            </p:cNvSpPr>
            <p:nvPr/>
          </p:nvSpPr>
          <p:spPr bwMode="auto">
            <a:xfrm>
              <a:off x="3636588" y="1826251"/>
              <a:ext cx="142875" cy="149225"/>
            </a:xfrm>
            <a:custGeom>
              <a:avLst/>
              <a:gdLst>
                <a:gd name="T0" fmla="*/ 0 w 399"/>
                <a:gd name="T1" fmla="*/ 216 h 415"/>
                <a:gd name="T2" fmla="*/ 0 w 399"/>
                <a:gd name="T3" fmla="*/ 216 h 415"/>
                <a:gd name="T4" fmla="*/ 201 w 399"/>
                <a:gd name="T5" fmla="*/ 414 h 415"/>
                <a:gd name="T6" fmla="*/ 398 w 399"/>
                <a:gd name="T7" fmla="*/ 216 h 415"/>
                <a:gd name="T8" fmla="*/ 337 w 399"/>
                <a:gd name="T9" fmla="*/ 68 h 415"/>
                <a:gd name="T10" fmla="*/ 366 w 399"/>
                <a:gd name="T11" fmla="*/ 40 h 415"/>
                <a:gd name="T12" fmla="*/ 316 w 399"/>
                <a:gd name="T13" fmla="*/ 0 h 415"/>
                <a:gd name="T14" fmla="*/ 283 w 399"/>
                <a:gd name="T15" fmla="*/ 32 h 415"/>
                <a:gd name="T16" fmla="*/ 201 w 399"/>
                <a:gd name="T17" fmla="*/ 14 h 415"/>
                <a:gd name="T18" fmla="*/ 0 w 399"/>
                <a:gd name="T19" fmla="*/ 21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9" h="415">
                  <a:moveTo>
                    <a:pt x="0" y="216"/>
                  </a:moveTo>
                  <a:lnTo>
                    <a:pt x="0" y="216"/>
                  </a:lnTo>
                  <a:cubicBezTo>
                    <a:pt x="0" y="324"/>
                    <a:pt x="90" y="414"/>
                    <a:pt x="201" y="414"/>
                  </a:cubicBezTo>
                  <a:cubicBezTo>
                    <a:pt x="308" y="414"/>
                    <a:pt x="398" y="324"/>
                    <a:pt x="398" y="216"/>
                  </a:cubicBezTo>
                  <a:cubicBezTo>
                    <a:pt x="398" y="158"/>
                    <a:pt x="373" y="104"/>
                    <a:pt x="337" y="68"/>
                  </a:cubicBezTo>
                  <a:cubicBezTo>
                    <a:pt x="366" y="40"/>
                    <a:pt x="366" y="40"/>
                    <a:pt x="366" y="40"/>
                  </a:cubicBezTo>
                  <a:cubicBezTo>
                    <a:pt x="351" y="25"/>
                    <a:pt x="334" y="11"/>
                    <a:pt x="316" y="0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58" y="22"/>
                    <a:pt x="230" y="14"/>
                    <a:pt x="201" y="14"/>
                  </a:cubicBezTo>
                  <a:cubicBezTo>
                    <a:pt x="90" y="14"/>
                    <a:pt x="0" y="104"/>
                    <a:pt x="0" y="2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8" name="Freeform 385"/>
            <p:cNvSpPr>
              <a:spLocks noChangeArrowheads="1"/>
            </p:cNvSpPr>
            <p:nvPr/>
          </p:nvSpPr>
          <p:spPr bwMode="auto">
            <a:xfrm>
              <a:off x="3652463" y="1848476"/>
              <a:ext cx="109537" cy="111125"/>
            </a:xfrm>
            <a:custGeom>
              <a:avLst/>
              <a:gdLst>
                <a:gd name="T0" fmla="*/ 254 w 305"/>
                <a:gd name="T1" fmla="*/ 43 h 307"/>
                <a:gd name="T2" fmla="*/ 254 w 305"/>
                <a:gd name="T3" fmla="*/ 43 h 307"/>
                <a:gd name="T4" fmla="*/ 226 w 305"/>
                <a:gd name="T5" fmla="*/ 72 h 307"/>
                <a:gd name="T6" fmla="*/ 261 w 305"/>
                <a:gd name="T7" fmla="*/ 155 h 307"/>
                <a:gd name="T8" fmla="*/ 154 w 305"/>
                <a:gd name="T9" fmla="*/ 263 h 307"/>
                <a:gd name="T10" fmla="*/ 43 w 305"/>
                <a:gd name="T11" fmla="*/ 155 h 307"/>
                <a:gd name="T12" fmla="*/ 154 w 305"/>
                <a:gd name="T13" fmla="*/ 43 h 307"/>
                <a:gd name="T14" fmla="*/ 165 w 305"/>
                <a:gd name="T15" fmla="*/ 43 h 307"/>
                <a:gd name="T16" fmla="*/ 201 w 305"/>
                <a:gd name="T17" fmla="*/ 7 h 307"/>
                <a:gd name="T18" fmla="*/ 154 w 305"/>
                <a:gd name="T19" fmla="*/ 0 h 307"/>
                <a:gd name="T20" fmla="*/ 0 w 305"/>
                <a:gd name="T21" fmla="*/ 155 h 307"/>
                <a:gd name="T22" fmla="*/ 154 w 305"/>
                <a:gd name="T23" fmla="*/ 306 h 307"/>
                <a:gd name="T24" fmla="*/ 304 w 305"/>
                <a:gd name="T25" fmla="*/ 155 h 307"/>
                <a:gd name="T26" fmla="*/ 254 w 305"/>
                <a:gd name="T27" fmla="*/ 4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7">
                  <a:moveTo>
                    <a:pt x="254" y="43"/>
                  </a:moveTo>
                  <a:lnTo>
                    <a:pt x="254" y="43"/>
                  </a:lnTo>
                  <a:cubicBezTo>
                    <a:pt x="226" y="72"/>
                    <a:pt x="226" y="72"/>
                    <a:pt x="226" y="72"/>
                  </a:cubicBezTo>
                  <a:cubicBezTo>
                    <a:pt x="247" y="90"/>
                    <a:pt x="261" y="123"/>
                    <a:pt x="261" y="155"/>
                  </a:cubicBezTo>
                  <a:cubicBezTo>
                    <a:pt x="261" y="216"/>
                    <a:pt x="215" y="263"/>
                    <a:pt x="154" y="263"/>
                  </a:cubicBezTo>
                  <a:cubicBezTo>
                    <a:pt x="93" y="263"/>
                    <a:pt x="43" y="216"/>
                    <a:pt x="43" y="155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9"/>
                    <a:pt x="0" y="155"/>
                  </a:cubicBezTo>
                  <a:cubicBezTo>
                    <a:pt x="0" y="238"/>
                    <a:pt x="68" y="306"/>
                    <a:pt x="154" y="306"/>
                  </a:cubicBezTo>
                  <a:cubicBezTo>
                    <a:pt x="236" y="306"/>
                    <a:pt x="304" y="238"/>
                    <a:pt x="304" y="155"/>
                  </a:cubicBezTo>
                  <a:cubicBezTo>
                    <a:pt x="304" y="108"/>
                    <a:pt x="287" y="69"/>
                    <a:pt x="254" y="4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9" name="Freeform 386"/>
            <p:cNvSpPr>
              <a:spLocks noChangeArrowheads="1"/>
            </p:cNvSpPr>
            <p:nvPr/>
          </p:nvSpPr>
          <p:spPr bwMode="auto">
            <a:xfrm>
              <a:off x="3620713" y="1815138"/>
              <a:ext cx="174625" cy="174625"/>
            </a:xfrm>
            <a:custGeom>
              <a:avLst/>
              <a:gdLst>
                <a:gd name="T0" fmla="*/ 408 w 484"/>
                <a:gd name="T1" fmla="*/ 69 h 487"/>
                <a:gd name="T2" fmla="*/ 408 w 484"/>
                <a:gd name="T3" fmla="*/ 69 h 487"/>
                <a:gd name="T4" fmla="*/ 379 w 484"/>
                <a:gd name="T5" fmla="*/ 97 h 487"/>
                <a:gd name="T6" fmla="*/ 440 w 484"/>
                <a:gd name="T7" fmla="*/ 245 h 487"/>
                <a:gd name="T8" fmla="*/ 243 w 484"/>
                <a:gd name="T9" fmla="*/ 443 h 487"/>
                <a:gd name="T10" fmla="*/ 42 w 484"/>
                <a:gd name="T11" fmla="*/ 245 h 487"/>
                <a:gd name="T12" fmla="*/ 243 w 484"/>
                <a:gd name="T13" fmla="*/ 43 h 487"/>
                <a:gd name="T14" fmla="*/ 325 w 484"/>
                <a:gd name="T15" fmla="*/ 61 h 487"/>
                <a:gd name="T16" fmla="*/ 358 w 484"/>
                <a:gd name="T17" fmla="*/ 29 h 487"/>
                <a:gd name="T18" fmla="*/ 243 w 484"/>
                <a:gd name="T19" fmla="*/ 0 h 487"/>
                <a:gd name="T20" fmla="*/ 0 w 484"/>
                <a:gd name="T21" fmla="*/ 245 h 487"/>
                <a:gd name="T22" fmla="*/ 243 w 484"/>
                <a:gd name="T23" fmla="*/ 486 h 487"/>
                <a:gd name="T24" fmla="*/ 483 w 484"/>
                <a:gd name="T25" fmla="*/ 245 h 487"/>
                <a:gd name="T26" fmla="*/ 408 w 484"/>
                <a:gd name="T27" fmla="*/ 6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4" h="487">
                  <a:moveTo>
                    <a:pt x="408" y="69"/>
                  </a:moveTo>
                  <a:lnTo>
                    <a:pt x="408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40" y="187"/>
                    <a:pt x="440" y="245"/>
                  </a:cubicBezTo>
                  <a:cubicBezTo>
                    <a:pt x="440" y="353"/>
                    <a:pt x="350" y="443"/>
                    <a:pt x="243" y="443"/>
                  </a:cubicBezTo>
                  <a:cubicBezTo>
                    <a:pt x="132" y="443"/>
                    <a:pt x="42" y="353"/>
                    <a:pt x="42" y="245"/>
                  </a:cubicBezTo>
                  <a:cubicBezTo>
                    <a:pt x="42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1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5"/>
                  </a:cubicBezTo>
                  <a:cubicBezTo>
                    <a:pt x="0" y="378"/>
                    <a:pt x="107" y="486"/>
                    <a:pt x="243" y="486"/>
                  </a:cubicBezTo>
                  <a:cubicBezTo>
                    <a:pt x="376" y="486"/>
                    <a:pt x="483" y="378"/>
                    <a:pt x="483" y="245"/>
                  </a:cubicBezTo>
                  <a:cubicBezTo>
                    <a:pt x="483" y="173"/>
                    <a:pt x="454" y="112"/>
                    <a:pt x="408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Freeform 387"/>
            <p:cNvSpPr>
              <a:spLocks noChangeArrowheads="1"/>
            </p:cNvSpPr>
            <p:nvPr/>
          </p:nvSpPr>
          <p:spPr bwMode="auto">
            <a:xfrm>
              <a:off x="3701675" y="1764338"/>
              <a:ext cx="142875" cy="142875"/>
            </a:xfrm>
            <a:custGeom>
              <a:avLst/>
              <a:gdLst>
                <a:gd name="T0" fmla="*/ 394 w 395"/>
                <a:gd name="T1" fmla="*/ 94 h 397"/>
                <a:gd name="T2" fmla="*/ 301 w 395"/>
                <a:gd name="T3" fmla="*/ 94 h 397"/>
                <a:gd name="T4" fmla="*/ 297 w 395"/>
                <a:gd name="T5" fmla="*/ 97 h 397"/>
                <a:gd name="T6" fmla="*/ 297 w 395"/>
                <a:gd name="T7" fmla="*/ 97 h 397"/>
                <a:gd name="T8" fmla="*/ 301 w 395"/>
                <a:gd name="T9" fmla="*/ 94 h 397"/>
                <a:gd name="T10" fmla="*/ 301 w 395"/>
                <a:gd name="T11" fmla="*/ 0 h 397"/>
                <a:gd name="T12" fmla="*/ 179 w 395"/>
                <a:gd name="T13" fmla="*/ 126 h 397"/>
                <a:gd name="T14" fmla="*/ 179 w 395"/>
                <a:gd name="T15" fmla="*/ 191 h 397"/>
                <a:gd name="T16" fmla="*/ 0 w 395"/>
                <a:gd name="T17" fmla="*/ 367 h 397"/>
                <a:gd name="T18" fmla="*/ 32 w 395"/>
                <a:gd name="T19" fmla="*/ 396 h 397"/>
                <a:gd name="T20" fmla="*/ 208 w 395"/>
                <a:gd name="T21" fmla="*/ 220 h 397"/>
                <a:gd name="T22" fmla="*/ 272 w 395"/>
                <a:gd name="T23" fmla="*/ 220 h 397"/>
                <a:gd name="T24" fmla="*/ 394 w 395"/>
                <a:gd name="T25" fmla="*/ 9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397">
                  <a:moveTo>
                    <a:pt x="394" y="94"/>
                  </a:moveTo>
                  <a:lnTo>
                    <a:pt x="301" y="94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1" y="94"/>
                  </a:lnTo>
                  <a:lnTo>
                    <a:pt x="301" y="0"/>
                  </a:lnTo>
                  <a:lnTo>
                    <a:pt x="179" y="126"/>
                  </a:lnTo>
                  <a:lnTo>
                    <a:pt x="179" y="191"/>
                  </a:lnTo>
                  <a:lnTo>
                    <a:pt x="0" y="367"/>
                  </a:lnTo>
                  <a:lnTo>
                    <a:pt x="32" y="396"/>
                  </a:lnTo>
                  <a:lnTo>
                    <a:pt x="208" y="220"/>
                  </a:lnTo>
                  <a:lnTo>
                    <a:pt x="272" y="220"/>
                  </a:lnTo>
                  <a:lnTo>
                    <a:pt x="394" y="9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1" name="Freeform 388"/>
            <p:cNvSpPr>
              <a:spLocks noChangeArrowheads="1"/>
            </p:cNvSpPr>
            <p:nvPr/>
          </p:nvSpPr>
          <p:spPr bwMode="auto">
            <a:xfrm>
              <a:off x="3685800" y="1880226"/>
              <a:ext cx="46038" cy="46037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5 h 127"/>
                <a:gd name="T6" fmla="*/ 64 w 126"/>
                <a:gd name="T7" fmla="*/ 126 h 127"/>
                <a:gd name="T8" fmla="*/ 125 w 126"/>
                <a:gd name="T9" fmla="*/ 65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5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5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52" name="Group 151"/>
          <p:cNvGrpSpPr/>
          <p:nvPr/>
        </p:nvGrpSpPr>
        <p:grpSpPr>
          <a:xfrm>
            <a:off x="1832086" y="2311698"/>
            <a:ext cx="395288" cy="328613"/>
            <a:chOff x="3454025" y="2255725"/>
            <a:chExt cx="395288" cy="328613"/>
          </a:xfrm>
        </p:grpSpPr>
        <p:sp>
          <p:nvSpPr>
            <p:cNvPr id="153" name="Freeform 389"/>
            <p:cNvSpPr>
              <a:spLocks noChangeArrowheads="1"/>
            </p:cNvSpPr>
            <p:nvPr/>
          </p:nvSpPr>
          <p:spPr bwMode="auto">
            <a:xfrm>
              <a:off x="3469900" y="2271600"/>
              <a:ext cx="254000" cy="161925"/>
            </a:xfrm>
            <a:custGeom>
              <a:avLst/>
              <a:gdLst>
                <a:gd name="T0" fmla="*/ 705 w 706"/>
                <a:gd name="T1" fmla="*/ 119 h 451"/>
                <a:gd name="T2" fmla="*/ 705 w 706"/>
                <a:gd name="T3" fmla="*/ 119 h 451"/>
                <a:gd name="T4" fmla="*/ 705 w 706"/>
                <a:gd name="T5" fmla="*/ 0 h 451"/>
                <a:gd name="T6" fmla="*/ 0 w 706"/>
                <a:gd name="T7" fmla="*/ 0 h 451"/>
                <a:gd name="T8" fmla="*/ 0 w 706"/>
                <a:gd name="T9" fmla="*/ 122 h 451"/>
                <a:gd name="T10" fmla="*/ 82 w 706"/>
                <a:gd name="T11" fmla="*/ 223 h 451"/>
                <a:gd name="T12" fmla="*/ 0 w 706"/>
                <a:gd name="T13" fmla="*/ 324 h 451"/>
                <a:gd name="T14" fmla="*/ 0 w 706"/>
                <a:gd name="T15" fmla="*/ 450 h 451"/>
                <a:gd name="T16" fmla="*/ 705 w 706"/>
                <a:gd name="T17" fmla="*/ 450 h 451"/>
                <a:gd name="T18" fmla="*/ 705 w 706"/>
                <a:gd name="T19" fmla="*/ 328 h 451"/>
                <a:gd name="T20" fmla="*/ 623 w 706"/>
                <a:gd name="T21" fmla="*/ 223 h 451"/>
                <a:gd name="T22" fmla="*/ 705 w 706"/>
                <a:gd name="T23" fmla="*/ 119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6" h="451">
                  <a:moveTo>
                    <a:pt x="705" y="119"/>
                  </a:moveTo>
                  <a:lnTo>
                    <a:pt x="705" y="119"/>
                  </a:lnTo>
                  <a:cubicBezTo>
                    <a:pt x="705" y="0"/>
                    <a:pt x="705" y="0"/>
                    <a:pt x="70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46" y="133"/>
                    <a:pt x="82" y="173"/>
                    <a:pt x="82" y="223"/>
                  </a:cubicBezTo>
                  <a:cubicBezTo>
                    <a:pt x="82" y="274"/>
                    <a:pt x="46" y="313"/>
                    <a:pt x="0" y="324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705" y="450"/>
                    <a:pt x="705" y="450"/>
                    <a:pt x="705" y="450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659" y="317"/>
                    <a:pt x="623" y="274"/>
                    <a:pt x="623" y="223"/>
                  </a:cubicBezTo>
                  <a:cubicBezTo>
                    <a:pt x="623" y="173"/>
                    <a:pt x="659" y="130"/>
                    <a:pt x="705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4" name="Freeform 390"/>
            <p:cNvSpPr>
              <a:spLocks noChangeArrowheads="1"/>
            </p:cNvSpPr>
            <p:nvPr/>
          </p:nvSpPr>
          <p:spPr bwMode="auto">
            <a:xfrm>
              <a:off x="3454025" y="2255725"/>
              <a:ext cx="285750" cy="192088"/>
            </a:xfrm>
            <a:custGeom>
              <a:avLst/>
              <a:gdLst>
                <a:gd name="T0" fmla="*/ 791 w 792"/>
                <a:gd name="T1" fmla="*/ 533 h 534"/>
                <a:gd name="T2" fmla="*/ 791 w 792"/>
                <a:gd name="T3" fmla="*/ 533 h 534"/>
                <a:gd name="T4" fmla="*/ 0 w 792"/>
                <a:gd name="T5" fmla="*/ 533 h 534"/>
                <a:gd name="T6" fmla="*/ 0 w 792"/>
                <a:gd name="T7" fmla="*/ 331 h 534"/>
                <a:gd name="T8" fmla="*/ 22 w 792"/>
                <a:gd name="T9" fmla="*/ 327 h 534"/>
                <a:gd name="T10" fmla="*/ 82 w 792"/>
                <a:gd name="T11" fmla="*/ 266 h 534"/>
                <a:gd name="T12" fmla="*/ 22 w 792"/>
                <a:gd name="T13" fmla="*/ 205 h 534"/>
                <a:gd name="T14" fmla="*/ 0 w 792"/>
                <a:gd name="T15" fmla="*/ 202 h 534"/>
                <a:gd name="T16" fmla="*/ 0 w 792"/>
                <a:gd name="T17" fmla="*/ 0 h 534"/>
                <a:gd name="T18" fmla="*/ 791 w 792"/>
                <a:gd name="T19" fmla="*/ 0 h 534"/>
                <a:gd name="T20" fmla="*/ 791 w 792"/>
                <a:gd name="T21" fmla="*/ 205 h 534"/>
                <a:gd name="T22" fmla="*/ 770 w 792"/>
                <a:gd name="T23" fmla="*/ 205 h 534"/>
                <a:gd name="T24" fmla="*/ 709 w 792"/>
                <a:gd name="T25" fmla="*/ 266 h 534"/>
                <a:gd name="T26" fmla="*/ 770 w 792"/>
                <a:gd name="T27" fmla="*/ 331 h 534"/>
                <a:gd name="T28" fmla="*/ 791 w 792"/>
                <a:gd name="T29" fmla="*/ 331 h 534"/>
                <a:gd name="T30" fmla="*/ 791 w 792"/>
                <a:gd name="T31" fmla="*/ 533 h 534"/>
                <a:gd name="T32" fmla="*/ 43 w 792"/>
                <a:gd name="T33" fmla="*/ 493 h 534"/>
                <a:gd name="T34" fmla="*/ 43 w 792"/>
                <a:gd name="T35" fmla="*/ 493 h 534"/>
                <a:gd name="T36" fmla="*/ 748 w 792"/>
                <a:gd name="T37" fmla="*/ 493 h 534"/>
                <a:gd name="T38" fmla="*/ 748 w 792"/>
                <a:gd name="T39" fmla="*/ 371 h 534"/>
                <a:gd name="T40" fmla="*/ 666 w 792"/>
                <a:gd name="T41" fmla="*/ 266 h 534"/>
                <a:gd name="T42" fmla="*/ 748 w 792"/>
                <a:gd name="T43" fmla="*/ 162 h 534"/>
                <a:gd name="T44" fmla="*/ 748 w 792"/>
                <a:gd name="T45" fmla="*/ 43 h 534"/>
                <a:gd name="T46" fmla="*/ 43 w 792"/>
                <a:gd name="T47" fmla="*/ 43 h 534"/>
                <a:gd name="T48" fmla="*/ 43 w 792"/>
                <a:gd name="T49" fmla="*/ 165 h 534"/>
                <a:gd name="T50" fmla="*/ 125 w 792"/>
                <a:gd name="T51" fmla="*/ 266 h 534"/>
                <a:gd name="T52" fmla="*/ 43 w 792"/>
                <a:gd name="T53" fmla="*/ 367 h 534"/>
                <a:gd name="T54" fmla="*/ 43 w 792"/>
                <a:gd name="T55" fmla="*/ 493 h 534"/>
                <a:gd name="T56" fmla="*/ 791 w 792"/>
                <a:gd name="T57" fmla="*/ 53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92" h="534">
                  <a:moveTo>
                    <a:pt x="791" y="533"/>
                  </a:moveTo>
                  <a:lnTo>
                    <a:pt x="791" y="533"/>
                  </a:lnTo>
                  <a:cubicBezTo>
                    <a:pt x="0" y="533"/>
                    <a:pt x="0" y="533"/>
                    <a:pt x="0" y="533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22" y="327"/>
                    <a:pt x="22" y="327"/>
                    <a:pt x="22" y="327"/>
                  </a:cubicBezTo>
                  <a:cubicBezTo>
                    <a:pt x="54" y="327"/>
                    <a:pt x="82" y="299"/>
                    <a:pt x="82" y="266"/>
                  </a:cubicBezTo>
                  <a:cubicBezTo>
                    <a:pt x="82" y="234"/>
                    <a:pt x="54" y="205"/>
                    <a:pt x="22" y="205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91" y="205"/>
                    <a:pt x="791" y="205"/>
                    <a:pt x="791" y="205"/>
                  </a:cubicBezTo>
                  <a:cubicBezTo>
                    <a:pt x="770" y="205"/>
                    <a:pt x="770" y="205"/>
                    <a:pt x="770" y="205"/>
                  </a:cubicBezTo>
                  <a:cubicBezTo>
                    <a:pt x="738" y="205"/>
                    <a:pt x="709" y="230"/>
                    <a:pt x="709" y="266"/>
                  </a:cubicBezTo>
                  <a:cubicBezTo>
                    <a:pt x="709" y="302"/>
                    <a:pt x="738" y="331"/>
                    <a:pt x="770" y="331"/>
                  </a:cubicBezTo>
                  <a:cubicBezTo>
                    <a:pt x="791" y="331"/>
                    <a:pt x="791" y="331"/>
                    <a:pt x="791" y="331"/>
                  </a:cubicBezTo>
                  <a:cubicBezTo>
                    <a:pt x="791" y="533"/>
                    <a:pt x="791" y="533"/>
                    <a:pt x="791" y="533"/>
                  </a:cubicBezTo>
                  <a:lnTo>
                    <a:pt x="43" y="493"/>
                  </a:lnTo>
                  <a:lnTo>
                    <a:pt x="43" y="493"/>
                  </a:lnTo>
                  <a:cubicBezTo>
                    <a:pt x="748" y="493"/>
                    <a:pt x="748" y="493"/>
                    <a:pt x="748" y="493"/>
                  </a:cubicBezTo>
                  <a:cubicBezTo>
                    <a:pt x="748" y="371"/>
                    <a:pt x="748" y="371"/>
                    <a:pt x="748" y="371"/>
                  </a:cubicBezTo>
                  <a:cubicBezTo>
                    <a:pt x="702" y="360"/>
                    <a:pt x="666" y="317"/>
                    <a:pt x="666" y="266"/>
                  </a:cubicBezTo>
                  <a:cubicBezTo>
                    <a:pt x="666" y="216"/>
                    <a:pt x="702" y="173"/>
                    <a:pt x="748" y="162"/>
                  </a:cubicBezTo>
                  <a:cubicBezTo>
                    <a:pt x="748" y="43"/>
                    <a:pt x="748" y="43"/>
                    <a:pt x="748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89" y="176"/>
                    <a:pt x="125" y="216"/>
                    <a:pt x="125" y="266"/>
                  </a:cubicBezTo>
                  <a:cubicBezTo>
                    <a:pt x="125" y="317"/>
                    <a:pt x="89" y="356"/>
                    <a:pt x="43" y="367"/>
                  </a:cubicBezTo>
                  <a:cubicBezTo>
                    <a:pt x="43" y="493"/>
                    <a:pt x="43" y="493"/>
                    <a:pt x="43" y="493"/>
                  </a:cubicBezTo>
                  <a:lnTo>
                    <a:pt x="791" y="53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5" name="Freeform 391"/>
            <p:cNvSpPr>
              <a:spLocks noChangeArrowheads="1"/>
            </p:cNvSpPr>
            <p:nvPr/>
          </p:nvSpPr>
          <p:spPr bwMode="auto">
            <a:xfrm>
              <a:off x="3596900" y="2271600"/>
              <a:ext cx="127000" cy="161925"/>
            </a:xfrm>
            <a:custGeom>
              <a:avLst/>
              <a:gdLst>
                <a:gd name="T0" fmla="*/ 351 w 352"/>
                <a:gd name="T1" fmla="*/ 0 h 451"/>
                <a:gd name="T2" fmla="*/ 351 w 352"/>
                <a:gd name="T3" fmla="*/ 0 h 451"/>
                <a:gd name="T4" fmla="*/ 0 w 352"/>
                <a:gd name="T5" fmla="*/ 0 h 451"/>
                <a:gd name="T6" fmla="*/ 0 w 352"/>
                <a:gd name="T7" fmla="*/ 450 h 451"/>
                <a:gd name="T8" fmla="*/ 351 w 352"/>
                <a:gd name="T9" fmla="*/ 450 h 451"/>
                <a:gd name="T10" fmla="*/ 351 w 352"/>
                <a:gd name="T11" fmla="*/ 328 h 451"/>
                <a:gd name="T12" fmla="*/ 269 w 352"/>
                <a:gd name="T13" fmla="*/ 223 h 451"/>
                <a:gd name="T14" fmla="*/ 269 w 352"/>
                <a:gd name="T15" fmla="*/ 223 h 451"/>
                <a:gd name="T16" fmla="*/ 269 w 352"/>
                <a:gd name="T17" fmla="*/ 223 h 451"/>
                <a:gd name="T18" fmla="*/ 269 w 352"/>
                <a:gd name="T19" fmla="*/ 223 h 451"/>
                <a:gd name="T20" fmla="*/ 269 w 352"/>
                <a:gd name="T21" fmla="*/ 223 h 451"/>
                <a:gd name="T22" fmla="*/ 351 w 352"/>
                <a:gd name="T23" fmla="*/ 119 h 451"/>
                <a:gd name="T24" fmla="*/ 351 w 352"/>
                <a:gd name="T25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2" h="451">
                  <a:moveTo>
                    <a:pt x="351" y="0"/>
                  </a:moveTo>
                  <a:lnTo>
                    <a:pt x="35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351" y="450"/>
                    <a:pt x="351" y="450"/>
                    <a:pt x="351" y="450"/>
                  </a:cubicBezTo>
                  <a:cubicBezTo>
                    <a:pt x="351" y="328"/>
                    <a:pt x="351" y="328"/>
                    <a:pt x="351" y="328"/>
                  </a:cubicBezTo>
                  <a:cubicBezTo>
                    <a:pt x="305" y="317"/>
                    <a:pt x="269" y="274"/>
                    <a:pt x="269" y="223"/>
                  </a:cubicBez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cubicBezTo>
                    <a:pt x="269" y="173"/>
                    <a:pt x="305" y="130"/>
                    <a:pt x="351" y="119"/>
                  </a:cubicBezTo>
                  <a:cubicBezTo>
                    <a:pt x="351" y="0"/>
                    <a:pt x="351" y="0"/>
                    <a:pt x="35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6" name="Freeform 392"/>
            <p:cNvSpPr>
              <a:spLocks noChangeArrowheads="1"/>
            </p:cNvSpPr>
            <p:nvPr/>
          </p:nvSpPr>
          <p:spPr bwMode="auto">
            <a:xfrm>
              <a:off x="3541338" y="2292238"/>
              <a:ext cx="109537" cy="104775"/>
            </a:xfrm>
            <a:custGeom>
              <a:avLst/>
              <a:gdLst>
                <a:gd name="T0" fmla="*/ 247 w 306"/>
                <a:gd name="T1" fmla="*/ 291 h 292"/>
                <a:gd name="T2" fmla="*/ 154 w 306"/>
                <a:gd name="T3" fmla="*/ 223 h 292"/>
                <a:gd name="T4" fmla="*/ 58 w 306"/>
                <a:gd name="T5" fmla="*/ 291 h 292"/>
                <a:gd name="T6" fmla="*/ 94 w 306"/>
                <a:gd name="T7" fmla="*/ 180 h 292"/>
                <a:gd name="T8" fmla="*/ 0 w 306"/>
                <a:gd name="T9" fmla="*/ 111 h 292"/>
                <a:gd name="T10" fmla="*/ 119 w 306"/>
                <a:gd name="T11" fmla="*/ 111 h 292"/>
                <a:gd name="T12" fmla="*/ 154 w 306"/>
                <a:gd name="T13" fmla="*/ 0 h 292"/>
                <a:gd name="T14" fmla="*/ 190 w 306"/>
                <a:gd name="T15" fmla="*/ 111 h 292"/>
                <a:gd name="T16" fmla="*/ 305 w 306"/>
                <a:gd name="T17" fmla="*/ 111 h 292"/>
                <a:gd name="T18" fmla="*/ 212 w 306"/>
                <a:gd name="T19" fmla="*/ 180 h 292"/>
                <a:gd name="T20" fmla="*/ 247 w 306"/>
                <a:gd name="T21" fmla="*/ 29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292">
                  <a:moveTo>
                    <a:pt x="247" y="291"/>
                  </a:moveTo>
                  <a:lnTo>
                    <a:pt x="154" y="223"/>
                  </a:lnTo>
                  <a:lnTo>
                    <a:pt x="58" y="291"/>
                  </a:lnTo>
                  <a:lnTo>
                    <a:pt x="94" y="180"/>
                  </a:lnTo>
                  <a:lnTo>
                    <a:pt x="0" y="111"/>
                  </a:lnTo>
                  <a:lnTo>
                    <a:pt x="119" y="111"/>
                  </a:lnTo>
                  <a:lnTo>
                    <a:pt x="154" y="0"/>
                  </a:lnTo>
                  <a:lnTo>
                    <a:pt x="190" y="111"/>
                  </a:lnTo>
                  <a:lnTo>
                    <a:pt x="305" y="111"/>
                  </a:lnTo>
                  <a:lnTo>
                    <a:pt x="212" y="180"/>
                  </a:lnTo>
                  <a:lnTo>
                    <a:pt x="247" y="291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7" name="Freeform 393"/>
            <p:cNvSpPr>
              <a:spLocks noChangeArrowheads="1"/>
            </p:cNvSpPr>
            <p:nvPr/>
          </p:nvSpPr>
          <p:spPr bwMode="auto">
            <a:xfrm>
              <a:off x="3639763" y="2420825"/>
              <a:ext cx="142875" cy="149225"/>
            </a:xfrm>
            <a:custGeom>
              <a:avLst/>
              <a:gdLst>
                <a:gd name="T0" fmla="*/ 0 w 399"/>
                <a:gd name="T1" fmla="*/ 216 h 415"/>
                <a:gd name="T2" fmla="*/ 0 w 399"/>
                <a:gd name="T3" fmla="*/ 216 h 415"/>
                <a:gd name="T4" fmla="*/ 201 w 399"/>
                <a:gd name="T5" fmla="*/ 414 h 415"/>
                <a:gd name="T6" fmla="*/ 398 w 399"/>
                <a:gd name="T7" fmla="*/ 216 h 415"/>
                <a:gd name="T8" fmla="*/ 337 w 399"/>
                <a:gd name="T9" fmla="*/ 68 h 415"/>
                <a:gd name="T10" fmla="*/ 366 w 399"/>
                <a:gd name="T11" fmla="*/ 40 h 415"/>
                <a:gd name="T12" fmla="*/ 316 w 399"/>
                <a:gd name="T13" fmla="*/ 0 h 415"/>
                <a:gd name="T14" fmla="*/ 283 w 399"/>
                <a:gd name="T15" fmla="*/ 32 h 415"/>
                <a:gd name="T16" fmla="*/ 201 w 399"/>
                <a:gd name="T17" fmla="*/ 14 h 415"/>
                <a:gd name="T18" fmla="*/ 0 w 399"/>
                <a:gd name="T19" fmla="*/ 21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9" h="415">
                  <a:moveTo>
                    <a:pt x="0" y="216"/>
                  </a:moveTo>
                  <a:lnTo>
                    <a:pt x="0" y="216"/>
                  </a:lnTo>
                  <a:cubicBezTo>
                    <a:pt x="0" y="324"/>
                    <a:pt x="90" y="414"/>
                    <a:pt x="201" y="414"/>
                  </a:cubicBezTo>
                  <a:cubicBezTo>
                    <a:pt x="308" y="414"/>
                    <a:pt x="398" y="324"/>
                    <a:pt x="398" y="216"/>
                  </a:cubicBezTo>
                  <a:cubicBezTo>
                    <a:pt x="398" y="158"/>
                    <a:pt x="373" y="104"/>
                    <a:pt x="337" y="68"/>
                  </a:cubicBezTo>
                  <a:cubicBezTo>
                    <a:pt x="366" y="40"/>
                    <a:pt x="366" y="40"/>
                    <a:pt x="366" y="40"/>
                  </a:cubicBezTo>
                  <a:cubicBezTo>
                    <a:pt x="351" y="25"/>
                    <a:pt x="334" y="11"/>
                    <a:pt x="316" y="0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58" y="22"/>
                    <a:pt x="230" y="14"/>
                    <a:pt x="201" y="14"/>
                  </a:cubicBezTo>
                  <a:cubicBezTo>
                    <a:pt x="90" y="14"/>
                    <a:pt x="0" y="104"/>
                    <a:pt x="0" y="2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8" name="Freeform 394"/>
            <p:cNvSpPr>
              <a:spLocks noChangeArrowheads="1"/>
            </p:cNvSpPr>
            <p:nvPr/>
          </p:nvSpPr>
          <p:spPr bwMode="auto">
            <a:xfrm>
              <a:off x="3657225" y="2441463"/>
              <a:ext cx="109538" cy="111125"/>
            </a:xfrm>
            <a:custGeom>
              <a:avLst/>
              <a:gdLst>
                <a:gd name="T0" fmla="*/ 254 w 305"/>
                <a:gd name="T1" fmla="*/ 43 h 307"/>
                <a:gd name="T2" fmla="*/ 254 w 305"/>
                <a:gd name="T3" fmla="*/ 43 h 307"/>
                <a:gd name="T4" fmla="*/ 226 w 305"/>
                <a:gd name="T5" fmla="*/ 72 h 307"/>
                <a:gd name="T6" fmla="*/ 261 w 305"/>
                <a:gd name="T7" fmla="*/ 155 h 307"/>
                <a:gd name="T8" fmla="*/ 154 w 305"/>
                <a:gd name="T9" fmla="*/ 263 h 307"/>
                <a:gd name="T10" fmla="*/ 43 w 305"/>
                <a:gd name="T11" fmla="*/ 155 h 307"/>
                <a:gd name="T12" fmla="*/ 154 w 305"/>
                <a:gd name="T13" fmla="*/ 43 h 307"/>
                <a:gd name="T14" fmla="*/ 165 w 305"/>
                <a:gd name="T15" fmla="*/ 43 h 307"/>
                <a:gd name="T16" fmla="*/ 201 w 305"/>
                <a:gd name="T17" fmla="*/ 7 h 307"/>
                <a:gd name="T18" fmla="*/ 154 w 305"/>
                <a:gd name="T19" fmla="*/ 0 h 307"/>
                <a:gd name="T20" fmla="*/ 0 w 305"/>
                <a:gd name="T21" fmla="*/ 155 h 307"/>
                <a:gd name="T22" fmla="*/ 154 w 305"/>
                <a:gd name="T23" fmla="*/ 306 h 307"/>
                <a:gd name="T24" fmla="*/ 304 w 305"/>
                <a:gd name="T25" fmla="*/ 155 h 307"/>
                <a:gd name="T26" fmla="*/ 254 w 305"/>
                <a:gd name="T27" fmla="*/ 4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7">
                  <a:moveTo>
                    <a:pt x="254" y="43"/>
                  </a:moveTo>
                  <a:lnTo>
                    <a:pt x="254" y="43"/>
                  </a:lnTo>
                  <a:cubicBezTo>
                    <a:pt x="226" y="72"/>
                    <a:pt x="226" y="72"/>
                    <a:pt x="226" y="72"/>
                  </a:cubicBezTo>
                  <a:cubicBezTo>
                    <a:pt x="247" y="90"/>
                    <a:pt x="261" y="123"/>
                    <a:pt x="261" y="155"/>
                  </a:cubicBezTo>
                  <a:cubicBezTo>
                    <a:pt x="261" y="216"/>
                    <a:pt x="215" y="263"/>
                    <a:pt x="154" y="263"/>
                  </a:cubicBezTo>
                  <a:cubicBezTo>
                    <a:pt x="93" y="263"/>
                    <a:pt x="43" y="216"/>
                    <a:pt x="43" y="155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9"/>
                    <a:pt x="0" y="155"/>
                  </a:cubicBezTo>
                  <a:cubicBezTo>
                    <a:pt x="0" y="238"/>
                    <a:pt x="68" y="306"/>
                    <a:pt x="154" y="306"/>
                  </a:cubicBezTo>
                  <a:cubicBezTo>
                    <a:pt x="236" y="306"/>
                    <a:pt x="304" y="238"/>
                    <a:pt x="304" y="155"/>
                  </a:cubicBezTo>
                  <a:cubicBezTo>
                    <a:pt x="304" y="108"/>
                    <a:pt x="287" y="69"/>
                    <a:pt x="254" y="43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9" name="Freeform 395"/>
            <p:cNvSpPr>
              <a:spLocks noChangeArrowheads="1"/>
            </p:cNvSpPr>
            <p:nvPr/>
          </p:nvSpPr>
          <p:spPr bwMode="auto">
            <a:xfrm>
              <a:off x="3625475" y="2409713"/>
              <a:ext cx="174625" cy="174625"/>
            </a:xfrm>
            <a:custGeom>
              <a:avLst/>
              <a:gdLst>
                <a:gd name="T0" fmla="*/ 408 w 484"/>
                <a:gd name="T1" fmla="*/ 69 h 487"/>
                <a:gd name="T2" fmla="*/ 408 w 484"/>
                <a:gd name="T3" fmla="*/ 69 h 487"/>
                <a:gd name="T4" fmla="*/ 379 w 484"/>
                <a:gd name="T5" fmla="*/ 97 h 487"/>
                <a:gd name="T6" fmla="*/ 440 w 484"/>
                <a:gd name="T7" fmla="*/ 245 h 487"/>
                <a:gd name="T8" fmla="*/ 243 w 484"/>
                <a:gd name="T9" fmla="*/ 443 h 487"/>
                <a:gd name="T10" fmla="*/ 42 w 484"/>
                <a:gd name="T11" fmla="*/ 245 h 487"/>
                <a:gd name="T12" fmla="*/ 243 w 484"/>
                <a:gd name="T13" fmla="*/ 43 h 487"/>
                <a:gd name="T14" fmla="*/ 325 w 484"/>
                <a:gd name="T15" fmla="*/ 61 h 487"/>
                <a:gd name="T16" fmla="*/ 358 w 484"/>
                <a:gd name="T17" fmla="*/ 29 h 487"/>
                <a:gd name="T18" fmla="*/ 243 w 484"/>
                <a:gd name="T19" fmla="*/ 0 h 487"/>
                <a:gd name="T20" fmla="*/ 0 w 484"/>
                <a:gd name="T21" fmla="*/ 245 h 487"/>
                <a:gd name="T22" fmla="*/ 243 w 484"/>
                <a:gd name="T23" fmla="*/ 486 h 487"/>
                <a:gd name="T24" fmla="*/ 483 w 484"/>
                <a:gd name="T25" fmla="*/ 245 h 487"/>
                <a:gd name="T26" fmla="*/ 408 w 484"/>
                <a:gd name="T27" fmla="*/ 6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4" h="487">
                  <a:moveTo>
                    <a:pt x="408" y="69"/>
                  </a:moveTo>
                  <a:lnTo>
                    <a:pt x="408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40" y="187"/>
                    <a:pt x="440" y="245"/>
                  </a:cubicBezTo>
                  <a:cubicBezTo>
                    <a:pt x="440" y="353"/>
                    <a:pt x="350" y="443"/>
                    <a:pt x="243" y="443"/>
                  </a:cubicBezTo>
                  <a:cubicBezTo>
                    <a:pt x="132" y="443"/>
                    <a:pt x="42" y="353"/>
                    <a:pt x="42" y="245"/>
                  </a:cubicBezTo>
                  <a:cubicBezTo>
                    <a:pt x="42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1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5"/>
                  </a:cubicBezTo>
                  <a:cubicBezTo>
                    <a:pt x="0" y="378"/>
                    <a:pt x="107" y="486"/>
                    <a:pt x="243" y="486"/>
                  </a:cubicBezTo>
                  <a:cubicBezTo>
                    <a:pt x="376" y="486"/>
                    <a:pt x="483" y="378"/>
                    <a:pt x="483" y="245"/>
                  </a:cubicBezTo>
                  <a:cubicBezTo>
                    <a:pt x="483" y="173"/>
                    <a:pt x="454" y="112"/>
                    <a:pt x="408" y="6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0" name="Freeform 396"/>
            <p:cNvSpPr>
              <a:spLocks noChangeArrowheads="1"/>
            </p:cNvSpPr>
            <p:nvPr/>
          </p:nvSpPr>
          <p:spPr bwMode="auto">
            <a:xfrm>
              <a:off x="3706438" y="2357325"/>
              <a:ext cx="142875" cy="142875"/>
            </a:xfrm>
            <a:custGeom>
              <a:avLst/>
              <a:gdLst>
                <a:gd name="T0" fmla="*/ 394 w 395"/>
                <a:gd name="T1" fmla="*/ 94 h 397"/>
                <a:gd name="T2" fmla="*/ 301 w 395"/>
                <a:gd name="T3" fmla="*/ 94 h 397"/>
                <a:gd name="T4" fmla="*/ 297 w 395"/>
                <a:gd name="T5" fmla="*/ 97 h 397"/>
                <a:gd name="T6" fmla="*/ 297 w 395"/>
                <a:gd name="T7" fmla="*/ 97 h 397"/>
                <a:gd name="T8" fmla="*/ 301 w 395"/>
                <a:gd name="T9" fmla="*/ 94 h 397"/>
                <a:gd name="T10" fmla="*/ 301 w 395"/>
                <a:gd name="T11" fmla="*/ 0 h 397"/>
                <a:gd name="T12" fmla="*/ 179 w 395"/>
                <a:gd name="T13" fmla="*/ 126 h 397"/>
                <a:gd name="T14" fmla="*/ 179 w 395"/>
                <a:gd name="T15" fmla="*/ 191 h 397"/>
                <a:gd name="T16" fmla="*/ 0 w 395"/>
                <a:gd name="T17" fmla="*/ 367 h 397"/>
                <a:gd name="T18" fmla="*/ 32 w 395"/>
                <a:gd name="T19" fmla="*/ 396 h 397"/>
                <a:gd name="T20" fmla="*/ 208 w 395"/>
                <a:gd name="T21" fmla="*/ 220 h 397"/>
                <a:gd name="T22" fmla="*/ 272 w 395"/>
                <a:gd name="T23" fmla="*/ 220 h 397"/>
                <a:gd name="T24" fmla="*/ 394 w 395"/>
                <a:gd name="T25" fmla="*/ 9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397">
                  <a:moveTo>
                    <a:pt x="394" y="94"/>
                  </a:moveTo>
                  <a:lnTo>
                    <a:pt x="301" y="94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1" y="94"/>
                  </a:lnTo>
                  <a:lnTo>
                    <a:pt x="301" y="0"/>
                  </a:lnTo>
                  <a:lnTo>
                    <a:pt x="179" y="126"/>
                  </a:lnTo>
                  <a:lnTo>
                    <a:pt x="179" y="191"/>
                  </a:lnTo>
                  <a:lnTo>
                    <a:pt x="0" y="367"/>
                  </a:lnTo>
                  <a:lnTo>
                    <a:pt x="32" y="396"/>
                  </a:lnTo>
                  <a:lnTo>
                    <a:pt x="208" y="220"/>
                  </a:lnTo>
                  <a:lnTo>
                    <a:pt x="272" y="220"/>
                  </a:lnTo>
                  <a:lnTo>
                    <a:pt x="394" y="9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1" name="Freeform 397"/>
            <p:cNvSpPr>
              <a:spLocks noChangeArrowheads="1"/>
            </p:cNvSpPr>
            <p:nvPr/>
          </p:nvSpPr>
          <p:spPr bwMode="auto">
            <a:xfrm>
              <a:off x="3688975" y="2474800"/>
              <a:ext cx="46038" cy="46038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5 h 127"/>
                <a:gd name="T6" fmla="*/ 64 w 126"/>
                <a:gd name="T7" fmla="*/ 126 h 127"/>
                <a:gd name="T8" fmla="*/ 125 w 126"/>
                <a:gd name="T9" fmla="*/ 65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5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5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62" name="Group 161"/>
          <p:cNvGrpSpPr/>
          <p:nvPr/>
        </p:nvGrpSpPr>
        <p:grpSpPr>
          <a:xfrm>
            <a:off x="1832086" y="2929981"/>
            <a:ext cx="395288" cy="328613"/>
            <a:chOff x="3447675" y="2941720"/>
            <a:chExt cx="395288" cy="328613"/>
          </a:xfrm>
        </p:grpSpPr>
        <p:sp>
          <p:nvSpPr>
            <p:cNvPr id="163" name="Freeform 398"/>
            <p:cNvSpPr>
              <a:spLocks noChangeArrowheads="1"/>
            </p:cNvSpPr>
            <p:nvPr/>
          </p:nvSpPr>
          <p:spPr bwMode="auto">
            <a:xfrm>
              <a:off x="3463550" y="2957595"/>
              <a:ext cx="254000" cy="161925"/>
            </a:xfrm>
            <a:custGeom>
              <a:avLst/>
              <a:gdLst>
                <a:gd name="T0" fmla="*/ 705 w 706"/>
                <a:gd name="T1" fmla="*/ 119 h 451"/>
                <a:gd name="T2" fmla="*/ 705 w 706"/>
                <a:gd name="T3" fmla="*/ 119 h 451"/>
                <a:gd name="T4" fmla="*/ 705 w 706"/>
                <a:gd name="T5" fmla="*/ 0 h 451"/>
                <a:gd name="T6" fmla="*/ 0 w 706"/>
                <a:gd name="T7" fmla="*/ 0 h 451"/>
                <a:gd name="T8" fmla="*/ 0 w 706"/>
                <a:gd name="T9" fmla="*/ 122 h 451"/>
                <a:gd name="T10" fmla="*/ 82 w 706"/>
                <a:gd name="T11" fmla="*/ 223 h 451"/>
                <a:gd name="T12" fmla="*/ 0 w 706"/>
                <a:gd name="T13" fmla="*/ 324 h 451"/>
                <a:gd name="T14" fmla="*/ 0 w 706"/>
                <a:gd name="T15" fmla="*/ 450 h 451"/>
                <a:gd name="T16" fmla="*/ 705 w 706"/>
                <a:gd name="T17" fmla="*/ 450 h 451"/>
                <a:gd name="T18" fmla="*/ 705 w 706"/>
                <a:gd name="T19" fmla="*/ 328 h 451"/>
                <a:gd name="T20" fmla="*/ 623 w 706"/>
                <a:gd name="T21" fmla="*/ 223 h 451"/>
                <a:gd name="T22" fmla="*/ 705 w 706"/>
                <a:gd name="T23" fmla="*/ 119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6" h="451">
                  <a:moveTo>
                    <a:pt x="705" y="119"/>
                  </a:moveTo>
                  <a:lnTo>
                    <a:pt x="705" y="119"/>
                  </a:lnTo>
                  <a:cubicBezTo>
                    <a:pt x="705" y="0"/>
                    <a:pt x="705" y="0"/>
                    <a:pt x="70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46" y="133"/>
                    <a:pt x="82" y="173"/>
                    <a:pt x="82" y="223"/>
                  </a:cubicBezTo>
                  <a:cubicBezTo>
                    <a:pt x="82" y="274"/>
                    <a:pt x="46" y="313"/>
                    <a:pt x="0" y="324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705" y="450"/>
                    <a:pt x="705" y="450"/>
                    <a:pt x="705" y="450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659" y="317"/>
                    <a:pt x="623" y="274"/>
                    <a:pt x="623" y="223"/>
                  </a:cubicBezTo>
                  <a:cubicBezTo>
                    <a:pt x="623" y="173"/>
                    <a:pt x="659" y="130"/>
                    <a:pt x="705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4" name="Freeform 399"/>
            <p:cNvSpPr>
              <a:spLocks noChangeArrowheads="1"/>
            </p:cNvSpPr>
            <p:nvPr/>
          </p:nvSpPr>
          <p:spPr bwMode="auto">
            <a:xfrm>
              <a:off x="3447675" y="2941720"/>
              <a:ext cx="285750" cy="192088"/>
            </a:xfrm>
            <a:custGeom>
              <a:avLst/>
              <a:gdLst>
                <a:gd name="T0" fmla="*/ 791 w 792"/>
                <a:gd name="T1" fmla="*/ 533 h 534"/>
                <a:gd name="T2" fmla="*/ 791 w 792"/>
                <a:gd name="T3" fmla="*/ 533 h 534"/>
                <a:gd name="T4" fmla="*/ 0 w 792"/>
                <a:gd name="T5" fmla="*/ 533 h 534"/>
                <a:gd name="T6" fmla="*/ 0 w 792"/>
                <a:gd name="T7" fmla="*/ 331 h 534"/>
                <a:gd name="T8" fmla="*/ 22 w 792"/>
                <a:gd name="T9" fmla="*/ 327 h 534"/>
                <a:gd name="T10" fmla="*/ 82 w 792"/>
                <a:gd name="T11" fmla="*/ 266 h 534"/>
                <a:gd name="T12" fmla="*/ 22 w 792"/>
                <a:gd name="T13" fmla="*/ 205 h 534"/>
                <a:gd name="T14" fmla="*/ 0 w 792"/>
                <a:gd name="T15" fmla="*/ 202 h 534"/>
                <a:gd name="T16" fmla="*/ 0 w 792"/>
                <a:gd name="T17" fmla="*/ 0 h 534"/>
                <a:gd name="T18" fmla="*/ 791 w 792"/>
                <a:gd name="T19" fmla="*/ 0 h 534"/>
                <a:gd name="T20" fmla="*/ 791 w 792"/>
                <a:gd name="T21" fmla="*/ 205 h 534"/>
                <a:gd name="T22" fmla="*/ 770 w 792"/>
                <a:gd name="T23" fmla="*/ 205 h 534"/>
                <a:gd name="T24" fmla="*/ 709 w 792"/>
                <a:gd name="T25" fmla="*/ 266 h 534"/>
                <a:gd name="T26" fmla="*/ 770 w 792"/>
                <a:gd name="T27" fmla="*/ 331 h 534"/>
                <a:gd name="T28" fmla="*/ 791 w 792"/>
                <a:gd name="T29" fmla="*/ 331 h 534"/>
                <a:gd name="T30" fmla="*/ 791 w 792"/>
                <a:gd name="T31" fmla="*/ 533 h 534"/>
                <a:gd name="T32" fmla="*/ 43 w 792"/>
                <a:gd name="T33" fmla="*/ 493 h 534"/>
                <a:gd name="T34" fmla="*/ 43 w 792"/>
                <a:gd name="T35" fmla="*/ 493 h 534"/>
                <a:gd name="T36" fmla="*/ 748 w 792"/>
                <a:gd name="T37" fmla="*/ 493 h 534"/>
                <a:gd name="T38" fmla="*/ 748 w 792"/>
                <a:gd name="T39" fmla="*/ 371 h 534"/>
                <a:gd name="T40" fmla="*/ 666 w 792"/>
                <a:gd name="T41" fmla="*/ 266 h 534"/>
                <a:gd name="T42" fmla="*/ 748 w 792"/>
                <a:gd name="T43" fmla="*/ 162 h 534"/>
                <a:gd name="T44" fmla="*/ 748 w 792"/>
                <a:gd name="T45" fmla="*/ 43 h 534"/>
                <a:gd name="T46" fmla="*/ 43 w 792"/>
                <a:gd name="T47" fmla="*/ 43 h 534"/>
                <a:gd name="T48" fmla="*/ 43 w 792"/>
                <a:gd name="T49" fmla="*/ 165 h 534"/>
                <a:gd name="T50" fmla="*/ 125 w 792"/>
                <a:gd name="T51" fmla="*/ 266 h 534"/>
                <a:gd name="T52" fmla="*/ 43 w 792"/>
                <a:gd name="T53" fmla="*/ 367 h 534"/>
                <a:gd name="T54" fmla="*/ 43 w 792"/>
                <a:gd name="T55" fmla="*/ 493 h 534"/>
                <a:gd name="T56" fmla="*/ 791 w 792"/>
                <a:gd name="T57" fmla="*/ 53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92" h="534">
                  <a:moveTo>
                    <a:pt x="791" y="533"/>
                  </a:moveTo>
                  <a:lnTo>
                    <a:pt x="791" y="533"/>
                  </a:lnTo>
                  <a:cubicBezTo>
                    <a:pt x="0" y="533"/>
                    <a:pt x="0" y="533"/>
                    <a:pt x="0" y="533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22" y="327"/>
                    <a:pt x="22" y="327"/>
                    <a:pt x="22" y="327"/>
                  </a:cubicBezTo>
                  <a:cubicBezTo>
                    <a:pt x="54" y="327"/>
                    <a:pt x="82" y="299"/>
                    <a:pt x="82" y="266"/>
                  </a:cubicBezTo>
                  <a:cubicBezTo>
                    <a:pt x="82" y="234"/>
                    <a:pt x="54" y="205"/>
                    <a:pt x="22" y="205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91" y="205"/>
                    <a:pt x="791" y="205"/>
                    <a:pt x="791" y="205"/>
                  </a:cubicBezTo>
                  <a:cubicBezTo>
                    <a:pt x="770" y="205"/>
                    <a:pt x="770" y="205"/>
                    <a:pt x="770" y="205"/>
                  </a:cubicBezTo>
                  <a:cubicBezTo>
                    <a:pt x="738" y="205"/>
                    <a:pt x="709" y="230"/>
                    <a:pt x="709" y="266"/>
                  </a:cubicBezTo>
                  <a:cubicBezTo>
                    <a:pt x="709" y="302"/>
                    <a:pt x="738" y="331"/>
                    <a:pt x="770" y="331"/>
                  </a:cubicBezTo>
                  <a:cubicBezTo>
                    <a:pt x="791" y="331"/>
                    <a:pt x="791" y="331"/>
                    <a:pt x="791" y="331"/>
                  </a:cubicBezTo>
                  <a:cubicBezTo>
                    <a:pt x="791" y="533"/>
                    <a:pt x="791" y="533"/>
                    <a:pt x="791" y="533"/>
                  </a:cubicBezTo>
                  <a:lnTo>
                    <a:pt x="43" y="493"/>
                  </a:lnTo>
                  <a:lnTo>
                    <a:pt x="43" y="493"/>
                  </a:lnTo>
                  <a:cubicBezTo>
                    <a:pt x="748" y="493"/>
                    <a:pt x="748" y="493"/>
                    <a:pt x="748" y="493"/>
                  </a:cubicBezTo>
                  <a:cubicBezTo>
                    <a:pt x="748" y="371"/>
                    <a:pt x="748" y="371"/>
                    <a:pt x="748" y="371"/>
                  </a:cubicBezTo>
                  <a:cubicBezTo>
                    <a:pt x="702" y="360"/>
                    <a:pt x="666" y="317"/>
                    <a:pt x="666" y="266"/>
                  </a:cubicBezTo>
                  <a:cubicBezTo>
                    <a:pt x="666" y="216"/>
                    <a:pt x="702" y="173"/>
                    <a:pt x="748" y="162"/>
                  </a:cubicBezTo>
                  <a:cubicBezTo>
                    <a:pt x="748" y="43"/>
                    <a:pt x="748" y="43"/>
                    <a:pt x="748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89" y="176"/>
                    <a:pt x="125" y="216"/>
                    <a:pt x="125" y="266"/>
                  </a:cubicBezTo>
                  <a:cubicBezTo>
                    <a:pt x="125" y="317"/>
                    <a:pt x="89" y="356"/>
                    <a:pt x="43" y="367"/>
                  </a:cubicBezTo>
                  <a:cubicBezTo>
                    <a:pt x="43" y="493"/>
                    <a:pt x="43" y="493"/>
                    <a:pt x="43" y="493"/>
                  </a:cubicBezTo>
                  <a:lnTo>
                    <a:pt x="791" y="53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5" name="Freeform 400"/>
            <p:cNvSpPr>
              <a:spLocks noChangeArrowheads="1"/>
            </p:cNvSpPr>
            <p:nvPr/>
          </p:nvSpPr>
          <p:spPr bwMode="auto">
            <a:xfrm>
              <a:off x="3590550" y="2957595"/>
              <a:ext cx="127000" cy="161925"/>
            </a:xfrm>
            <a:custGeom>
              <a:avLst/>
              <a:gdLst>
                <a:gd name="T0" fmla="*/ 351 w 352"/>
                <a:gd name="T1" fmla="*/ 0 h 451"/>
                <a:gd name="T2" fmla="*/ 351 w 352"/>
                <a:gd name="T3" fmla="*/ 0 h 451"/>
                <a:gd name="T4" fmla="*/ 0 w 352"/>
                <a:gd name="T5" fmla="*/ 0 h 451"/>
                <a:gd name="T6" fmla="*/ 0 w 352"/>
                <a:gd name="T7" fmla="*/ 450 h 451"/>
                <a:gd name="T8" fmla="*/ 351 w 352"/>
                <a:gd name="T9" fmla="*/ 450 h 451"/>
                <a:gd name="T10" fmla="*/ 351 w 352"/>
                <a:gd name="T11" fmla="*/ 328 h 451"/>
                <a:gd name="T12" fmla="*/ 269 w 352"/>
                <a:gd name="T13" fmla="*/ 223 h 451"/>
                <a:gd name="T14" fmla="*/ 269 w 352"/>
                <a:gd name="T15" fmla="*/ 223 h 451"/>
                <a:gd name="T16" fmla="*/ 269 w 352"/>
                <a:gd name="T17" fmla="*/ 223 h 451"/>
                <a:gd name="T18" fmla="*/ 269 w 352"/>
                <a:gd name="T19" fmla="*/ 223 h 451"/>
                <a:gd name="T20" fmla="*/ 269 w 352"/>
                <a:gd name="T21" fmla="*/ 223 h 451"/>
                <a:gd name="T22" fmla="*/ 351 w 352"/>
                <a:gd name="T23" fmla="*/ 119 h 451"/>
                <a:gd name="T24" fmla="*/ 351 w 352"/>
                <a:gd name="T25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2" h="451">
                  <a:moveTo>
                    <a:pt x="351" y="0"/>
                  </a:moveTo>
                  <a:lnTo>
                    <a:pt x="35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351" y="450"/>
                    <a:pt x="351" y="450"/>
                    <a:pt x="351" y="450"/>
                  </a:cubicBezTo>
                  <a:cubicBezTo>
                    <a:pt x="351" y="328"/>
                    <a:pt x="351" y="328"/>
                    <a:pt x="351" y="328"/>
                  </a:cubicBezTo>
                  <a:cubicBezTo>
                    <a:pt x="305" y="317"/>
                    <a:pt x="269" y="274"/>
                    <a:pt x="269" y="223"/>
                  </a:cubicBez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cubicBezTo>
                    <a:pt x="269" y="173"/>
                    <a:pt x="305" y="130"/>
                    <a:pt x="351" y="119"/>
                  </a:cubicBezTo>
                  <a:cubicBezTo>
                    <a:pt x="351" y="0"/>
                    <a:pt x="351" y="0"/>
                    <a:pt x="35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6" name="Freeform 401"/>
            <p:cNvSpPr>
              <a:spLocks noChangeArrowheads="1"/>
            </p:cNvSpPr>
            <p:nvPr/>
          </p:nvSpPr>
          <p:spPr bwMode="auto">
            <a:xfrm>
              <a:off x="3536575" y="2978233"/>
              <a:ext cx="109538" cy="104775"/>
            </a:xfrm>
            <a:custGeom>
              <a:avLst/>
              <a:gdLst>
                <a:gd name="T0" fmla="*/ 247 w 306"/>
                <a:gd name="T1" fmla="*/ 291 h 292"/>
                <a:gd name="T2" fmla="*/ 154 w 306"/>
                <a:gd name="T3" fmla="*/ 223 h 292"/>
                <a:gd name="T4" fmla="*/ 58 w 306"/>
                <a:gd name="T5" fmla="*/ 291 h 292"/>
                <a:gd name="T6" fmla="*/ 94 w 306"/>
                <a:gd name="T7" fmla="*/ 180 h 292"/>
                <a:gd name="T8" fmla="*/ 0 w 306"/>
                <a:gd name="T9" fmla="*/ 111 h 292"/>
                <a:gd name="T10" fmla="*/ 119 w 306"/>
                <a:gd name="T11" fmla="*/ 111 h 292"/>
                <a:gd name="T12" fmla="*/ 154 w 306"/>
                <a:gd name="T13" fmla="*/ 0 h 292"/>
                <a:gd name="T14" fmla="*/ 190 w 306"/>
                <a:gd name="T15" fmla="*/ 111 h 292"/>
                <a:gd name="T16" fmla="*/ 305 w 306"/>
                <a:gd name="T17" fmla="*/ 111 h 292"/>
                <a:gd name="T18" fmla="*/ 212 w 306"/>
                <a:gd name="T19" fmla="*/ 180 h 292"/>
                <a:gd name="T20" fmla="*/ 247 w 306"/>
                <a:gd name="T21" fmla="*/ 29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292">
                  <a:moveTo>
                    <a:pt x="247" y="291"/>
                  </a:moveTo>
                  <a:lnTo>
                    <a:pt x="154" y="223"/>
                  </a:lnTo>
                  <a:lnTo>
                    <a:pt x="58" y="291"/>
                  </a:lnTo>
                  <a:lnTo>
                    <a:pt x="94" y="180"/>
                  </a:lnTo>
                  <a:lnTo>
                    <a:pt x="0" y="111"/>
                  </a:lnTo>
                  <a:lnTo>
                    <a:pt x="119" y="111"/>
                  </a:lnTo>
                  <a:lnTo>
                    <a:pt x="154" y="0"/>
                  </a:lnTo>
                  <a:lnTo>
                    <a:pt x="190" y="111"/>
                  </a:lnTo>
                  <a:lnTo>
                    <a:pt x="305" y="111"/>
                  </a:lnTo>
                  <a:lnTo>
                    <a:pt x="212" y="180"/>
                  </a:lnTo>
                  <a:lnTo>
                    <a:pt x="247" y="291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7" name="Freeform 402"/>
            <p:cNvSpPr>
              <a:spLocks noChangeArrowheads="1"/>
            </p:cNvSpPr>
            <p:nvPr/>
          </p:nvSpPr>
          <p:spPr bwMode="auto">
            <a:xfrm>
              <a:off x="3633413" y="3105233"/>
              <a:ext cx="142875" cy="149225"/>
            </a:xfrm>
            <a:custGeom>
              <a:avLst/>
              <a:gdLst>
                <a:gd name="T0" fmla="*/ 0 w 399"/>
                <a:gd name="T1" fmla="*/ 216 h 415"/>
                <a:gd name="T2" fmla="*/ 0 w 399"/>
                <a:gd name="T3" fmla="*/ 216 h 415"/>
                <a:gd name="T4" fmla="*/ 201 w 399"/>
                <a:gd name="T5" fmla="*/ 414 h 415"/>
                <a:gd name="T6" fmla="*/ 398 w 399"/>
                <a:gd name="T7" fmla="*/ 216 h 415"/>
                <a:gd name="T8" fmla="*/ 337 w 399"/>
                <a:gd name="T9" fmla="*/ 68 h 415"/>
                <a:gd name="T10" fmla="*/ 366 w 399"/>
                <a:gd name="T11" fmla="*/ 40 h 415"/>
                <a:gd name="T12" fmla="*/ 316 w 399"/>
                <a:gd name="T13" fmla="*/ 0 h 415"/>
                <a:gd name="T14" fmla="*/ 283 w 399"/>
                <a:gd name="T15" fmla="*/ 32 h 415"/>
                <a:gd name="T16" fmla="*/ 201 w 399"/>
                <a:gd name="T17" fmla="*/ 14 h 415"/>
                <a:gd name="T18" fmla="*/ 0 w 399"/>
                <a:gd name="T19" fmla="*/ 21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9" h="415">
                  <a:moveTo>
                    <a:pt x="0" y="216"/>
                  </a:moveTo>
                  <a:lnTo>
                    <a:pt x="0" y="216"/>
                  </a:lnTo>
                  <a:cubicBezTo>
                    <a:pt x="0" y="324"/>
                    <a:pt x="90" y="414"/>
                    <a:pt x="201" y="414"/>
                  </a:cubicBezTo>
                  <a:cubicBezTo>
                    <a:pt x="308" y="414"/>
                    <a:pt x="398" y="324"/>
                    <a:pt x="398" y="216"/>
                  </a:cubicBezTo>
                  <a:cubicBezTo>
                    <a:pt x="398" y="158"/>
                    <a:pt x="373" y="104"/>
                    <a:pt x="337" y="68"/>
                  </a:cubicBezTo>
                  <a:cubicBezTo>
                    <a:pt x="366" y="40"/>
                    <a:pt x="366" y="40"/>
                    <a:pt x="366" y="40"/>
                  </a:cubicBezTo>
                  <a:cubicBezTo>
                    <a:pt x="351" y="25"/>
                    <a:pt x="334" y="11"/>
                    <a:pt x="316" y="0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58" y="22"/>
                    <a:pt x="230" y="14"/>
                    <a:pt x="201" y="14"/>
                  </a:cubicBezTo>
                  <a:cubicBezTo>
                    <a:pt x="90" y="14"/>
                    <a:pt x="0" y="104"/>
                    <a:pt x="0" y="2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8" name="Freeform 403"/>
            <p:cNvSpPr>
              <a:spLocks noChangeArrowheads="1"/>
            </p:cNvSpPr>
            <p:nvPr/>
          </p:nvSpPr>
          <p:spPr bwMode="auto">
            <a:xfrm>
              <a:off x="3650875" y="3127458"/>
              <a:ext cx="109538" cy="111125"/>
            </a:xfrm>
            <a:custGeom>
              <a:avLst/>
              <a:gdLst>
                <a:gd name="T0" fmla="*/ 254 w 305"/>
                <a:gd name="T1" fmla="*/ 43 h 307"/>
                <a:gd name="T2" fmla="*/ 254 w 305"/>
                <a:gd name="T3" fmla="*/ 43 h 307"/>
                <a:gd name="T4" fmla="*/ 226 w 305"/>
                <a:gd name="T5" fmla="*/ 72 h 307"/>
                <a:gd name="T6" fmla="*/ 261 w 305"/>
                <a:gd name="T7" fmla="*/ 155 h 307"/>
                <a:gd name="T8" fmla="*/ 154 w 305"/>
                <a:gd name="T9" fmla="*/ 263 h 307"/>
                <a:gd name="T10" fmla="*/ 43 w 305"/>
                <a:gd name="T11" fmla="*/ 155 h 307"/>
                <a:gd name="T12" fmla="*/ 154 w 305"/>
                <a:gd name="T13" fmla="*/ 43 h 307"/>
                <a:gd name="T14" fmla="*/ 165 w 305"/>
                <a:gd name="T15" fmla="*/ 43 h 307"/>
                <a:gd name="T16" fmla="*/ 201 w 305"/>
                <a:gd name="T17" fmla="*/ 7 h 307"/>
                <a:gd name="T18" fmla="*/ 154 w 305"/>
                <a:gd name="T19" fmla="*/ 0 h 307"/>
                <a:gd name="T20" fmla="*/ 0 w 305"/>
                <a:gd name="T21" fmla="*/ 155 h 307"/>
                <a:gd name="T22" fmla="*/ 154 w 305"/>
                <a:gd name="T23" fmla="*/ 306 h 307"/>
                <a:gd name="T24" fmla="*/ 304 w 305"/>
                <a:gd name="T25" fmla="*/ 155 h 307"/>
                <a:gd name="T26" fmla="*/ 254 w 305"/>
                <a:gd name="T27" fmla="*/ 4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7">
                  <a:moveTo>
                    <a:pt x="254" y="43"/>
                  </a:moveTo>
                  <a:lnTo>
                    <a:pt x="254" y="43"/>
                  </a:lnTo>
                  <a:cubicBezTo>
                    <a:pt x="226" y="72"/>
                    <a:pt x="226" y="72"/>
                    <a:pt x="226" y="72"/>
                  </a:cubicBezTo>
                  <a:cubicBezTo>
                    <a:pt x="247" y="90"/>
                    <a:pt x="261" y="123"/>
                    <a:pt x="261" y="155"/>
                  </a:cubicBezTo>
                  <a:cubicBezTo>
                    <a:pt x="261" y="216"/>
                    <a:pt x="215" y="263"/>
                    <a:pt x="154" y="263"/>
                  </a:cubicBezTo>
                  <a:cubicBezTo>
                    <a:pt x="93" y="263"/>
                    <a:pt x="43" y="216"/>
                    <a:pt x="43" y="155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9"/>
                    <a:pt x="0" y="155"/>
                  </a:cubicBezTo>
                  <a:cubicBezTo>
                    <a:pt x="0" y="238"/>
                    <a:pt x="68" y="306"/>
                    <a:pt x="154" y="306"/>
                  </a:cubicBezTo>
                  <a:cubicBezTo>
                    <a:pt x="236" y="306"/>
                    <a:pt x="304" y="238"/>
                    <a:pt x="304" y="155"/>
                  </a:cubicBezTo>
                  <a:cubicBezTo>
                    <a:pt x="304" y="108"/>
                    <a:pt x="287" y="69"/>
                    <a:pt x="254" y="4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9" name="Freeform 404"/>
            <p:cNvSpPr>
              <a:spLocks noChangeArrowheads="1"/>
            </p:cNvSpPr>
            <p:nvPr/>
          </p:nvSpPr>
          <p:spPr bwMode="auto">
            <a:xfrm>
              <a:off x="3619125" y="3095708"/>
              <a:ext cx="174625" cy="174625"/>
            </a:xfrm>
            <a:custGeom>
              <a:avLst/>
              <a:gdLst>
                <a:gd name="T0" fmla="*/ 408 w 484"/>
                <a:gd name="T1" fmla="*/ 69 h 487"/>
                <a:gd name="T2" fmla="*/ 408 w 484"/>
                <a:gd name="T3" fmla="*/ 69 h 487"/>
                <a:gd name="T4" fmla="*/ 379 w 484"/>
                <a:gd name="T5" fmla="*/ 97 h 487"/>
                <a:gd name="T6" fmla="*/ 440 w 484"/>
                <a:gd name="T7" fmla="*/ 245 h 487"/>
                <a:gd name="T8" fmla="*/ 243 w 484"/>
                <a:gd name="T9" fmla="*/ 443 h 487"/>
                <a:gd name="T10" fmla="*/ 42 w 484"/>
                <a:gd name="T11" fmla="*/ 245 h 487"/>
                <a:gd name="T12" fmla="*/ 243 w 484"/>
                <a:gd name="T13" fmla="*/ 43 h 487"/>
                <a:gd name="T14" fmla="*/ 325 w 484"/>
                <a:gd name="T15" fmla="*/ 61 h 487"/>
                <a:gd name="T16" fmla="*/ 358 w 484"/>
                <a:gd name="T17" fmla="*/ 29 h 487"/>
                <a:gd name="T18" fmla="*/ 243 w 484"/>
                <a:gd name="T19" fmla="*/ 0 h 487"/>
                <a:gd name="T20" fmla="*/ 0 w 484"/>
                <a:gd name="T21" fmla="*/ 245 h 487"/>
                <a:gd name="T22" fmla="*/ 243 w 484"/>
                <a:gd name="T23" fmla="*/ 486 h 487"/>
                <a:gd name="T24" fmla="*/ 483 w 484"/>
                <a:gd name="T25" fmla="*/ 245 h 487"/>
                <a:gd name="T26" fmla="*/ 408 w 484"/>
                <a:gd name="T27" fmla="*/ 6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4" h="487">
                  <a:moveTo>
                    <a:pt x="408" y="69"/>
                  </a:moveTo>
                  <a:lnTo>
                    <a:pt x="408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40" y="187"/>
                    <a:pt x="440" y="245"/>
                  </a:cubicBezTo>
                  <a:cubicBezTo>
                    <a:pt x="440" y="353"/>
                    <a:pt x="350" y="443"/>
                    <a:pt x="243" y="443"/>
                  </a:cubicBezTo>
                  <a:cubicBezTo>
                    <a:pt x="132" y="443"/>
                    <a:pt x="42" y="353"/>
                    <a:pt x="42" y="245"/>
                  </a:cubicBezTo>
                  <a:cubicBezTo>
                    <a:pt x="42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1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5"/>
                  </a:cubicBezTo>
                  <a:cubicBezTo>
                    <a:pt x="0" y="378"/>
                    <a:pt x="107" y="486"/>
                    <a:pt x="243" y="486"/>
                  </a:cubicBezTo>
                  <a:cubicBezTo>
                    <a:pt x="376" y="486"/>
                    <a:pt x="483" y="378"/>
                    <a:pt x="483" y="245"/>
                  </a:cubicBezTo>
                  <a:cubicBezTo>
                    <a:pt x="483" y="173"/>
                    <a:pt x="454" y="112"/>
                    <a:pt x="408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0" name="Freeform 405"/>
            <p:cNvSpPr>
              <a:spLocks noChangeArrowheads="1"/>
            </p:cNvSpPr>
            <p:nvPr/>
          </p:nvSpPr>
          <p:spPr bwMode="auto">
            <a:xfrm>
              <a:off x="3700088" y="3043320"/>
              <a:ext cx="142875" cy="142875"/>
            </a:xfrm>
            <a:custGeom>
              <a:avLst/>
              <a:gdLst>
                <a:gd name="T0" fmla="*/ 394 w 395"/>
                <a:gd name="T1" fmla="*/ 94 h 397"/>
                <a:gd name="T2" fmla="*/ 301 w 395"/>
                <a:gd name="T3" fmla="*/ 94 h 397"/>
                <a:gd name="T4" fmla="*/ 297 w 395"/>
                <a:gd name="T5" fmla="*/ 97 h 397"/>
                <a:gd name="T6" fmla="*/ 297 w 395"/>
                <a:gd name="T7" fmla="*/ 97 h 397"/>
                <a:gd name="T8" fmla="*/ 301 w 395"/>
                <a:gd name="T9" fmla="*/ 94 h 397"/>
                <a:gd name="T10" fmla="*/ 301 w 395"/>
                <a:gd name="T11" fmla="*/ 0 h 397"/>
                <a:gd name="T12" fmla="*/ 179 w 395"/>
                <a:gd name="T13" fmla="*/ 126 h 397"/>
                <a:gd name="T14" fmla="*/ 179 w 395"/>
                <a:gd name="T15" fmla="*/ 191 h 397"/>
                <a:gd name="T16" fmla="*/ 0 w 395"/>
                <a:gd name="T17" fmla="*/ 367 h 397"/>
                <a:gd name="T18" fmla="*/ 32 w 395"/>
                <a:gd name="T19" fmla="*/ 396 h 397"/>
                <a:gd name="T20" fmla="*/ 208 w 395"/>
                <a:gd name="T21" fmla="*/ 220 h 397"/>
                <a:gd name="T22" fmla="*/ 272 w 395"/>
                <a:gd name="T23" fmla="*/ 220 h 397"/>
                <a:gd name="T24" fmla="*/ 394 w 395"/>
                <a:gd name="T25" fmla="*/ 9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397">
                  <a:moveTo>
                    <a:pt x="394" y="94"/>
                  </a:moveTo>
                  <a:lnTo>
                    <a:pt x="301" y="94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1" y="94"/>
                  </a:lnTo>
                  <a:lnTo>
                    <a:pt x="301" y="0"/>
                  </a:lnTo>
                  <a:lnTo>
                    <a:pt x="179" y="126"/>
                  </a:lnTo>
                  <a:lnTo>
                    <a:pt x="179" y="191"/>
                  </a:lnTo>
                  <a:lnTo>
                    <a:pt x="0" y="367"/>
                  </a:lnTo>
                  <a:lnTo>
                    <a:pt x="32" y="396"/>
                  </a:lnTo>
                  <a:lnTo>
                    <a:pt x="208" y="220"/>
                  </a:lnTo>
                  <a:lnTo>
                    <a:pt x="272" y="220"/>
                  </a:lnTo>
                  <a:lnTo>
                    <a:pt x="394" y="9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1" name="Freeform 406"/>
            <p:cNvSpPr>
              <a:spLocks noChangeArrowheads="1"/>
            </p:cNvSpPr>
            <p:nvPr/>
          </p:nvSpPr>
          <p:spPr bwMode="auto">
            <a:xfrm>
              <a:off x="3682625" y="3160795"/>
              <a:ext cx="46038" cy="46038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5 h 127"/>
                <a:gd name="T6" fmla="*/ 64 w 126"/>
                <a:gd name="T7" fmla="*/ 126 h 127"/>
                <a:gd name="T8" fmla="*/ 125 w 126"/>
                <a:gd name="T9" fmla="*/ 65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5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5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72" name="Group 171"/>
          <p:cNvGrpSpPr/>
          <p:nvPr/>
        </p:nvGrpSpPr>
        <p:grpSpPr>
          <a:xfrm>
            <a:off x="1832880" y="3539766"/>
            <a:ext cx="393700" cy="328612"/>
            <a:chOff x="3447675" y="3592324"/>
            <a:chExt cx="393700" cy="328612"/>
          </a:xfrm>
        </p:grpSpPr>
        <p:sp>
          <p:nvSpPr>
            <p:cNvPr id="173" name="Freeform 407"/>
            <p:cNvSpPr>
              <a:spLocks noChangeArrowheads="1"/>
            </p:cNvSpPr>
            <p:nvPr/>
          </p:nvSpPr>
          <p:spPr bwMode="auto">
            <a:xfrm>
              <a:off x="3463550" y="3608199"/>
              <a:ext cx="254000" cy="161925"/>
            </a:xfrm>
            <a:custGeom>
              <a:avLst/>
              <a:gdLst>
                <a:gd name="T0" fmla="*/ 705 w 706"/>
                <a:gd name="T1" fmla="*/ 119 h 451"/>
                <a:gd name="T2" fmla="*/ 705 w 706"/>
                <a:gd name="T3" fmla="*/ 119 h 451"/>
                <a:gd name="T4" fmla="*/ 705 w 706"/>
                <a:gd name="T5" fmla="*/ 0 h 451"/>
                <a:gd name="T6" fmla="*/ 0 w 706"/>
                <a:gd name="T7" fmla="*/ 0 h 451"/>
                <a:gd name="T8" fmla="*/ 0 w 706"/>
                <a:gd name="T9" fmla="*/ 122 h 451"/>
                <a:gd name="T10" fmla="*/ 82 w 706"/>
                <a:gd name="T11" fmla="*/ 223 h 451"/>
                <a:gd name="T12" fmla="*/ 0 w 706"/>
                <a:gd name="T13" fmla="*/ 324 h 451"/>
                <a:gd name="T14" fmla="*/ 0 w 706"/>
                <a:gd name="T15" fmla="*/ 450 h 451"/>
                <a:gd name="T16" fmla="*/ 705 w 706"/>
                <a:gd name="T17" fmla="*/ 450 h 451"/>
                <a:gd name="T18" fmla="*/ 705 w 706"/>
                <a:gd name="T19" fmla="*/ 328 h 451"/>
                <a:gd name="T20" fmla="*/ 623 w 706"/>
                <a:gd name="T21" fmla="*/ 223 h 451"/>
                <a:gd name="T22" fmla="*/ 705 w 706"/>
                <a:gd name="T23" fmla="*/ 119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06" h="451">
                  <a:moveTo>
                    <a:pt x="705" y="119"/>
                  </a:moveTo>
                  <a:lnTo>
                    <a:pt x="705" y="119"/>
                  </a:lnTo>
                  <a:cubicBezTo>
                    <a:pt x="705" y="0"/>
                    <a:pt x="705" y="0"/>
                    <a:pt x="70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46" y="133"/>
                    <a:pt x="82" y="173"/>
                    <a:pt x="82" y="223"/>
                  </a:cubicBezTo>
                  <a:cubicBezTo>
                    <a:pt x="82" y="274"/>
                    <a:pt x="46" y="313"/>
                    <a:pt x="0" y="324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705" y="450"/>
                    <a:pt x="705" y="450"/>
                    <a:pt x="705" y="450"/>
                  </a:cubicBezTo>
                  <a:cubicBezTo>
                    <a:pt x="705" y="328"/>
                    <a:pt x="705" y="328"/>
                    <a:pt x="705" y="328"/>
                  </a:cubicBezTo>
                  <a:cubicBezTo>
                    <a:pt x="659" y="317"/>
                    <a:pt x="623" y="274"/>
                    <a:pt x="623" y="223"/>
                  </a:cubicBezTo>
                  <a:cubicBezTo>
                    <a:pt x="623" y="173"/>
                    <a:pt x="659" y="130"/>
                    <a:pt x="705" y="1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4" name="Freeform 408"/>
            <p:cNvSpPr>
              <a:spLocks noChangeArrowheads="1"/>
            </p:cNvSpPr>
            <p:nvPr/>
          </p:nvSpPr>
          <p:spPr bwMode="auto">
            <a:xfrm>
              <a:off x="3447675" y="3592324"/>
              <a:ext cx="285750" cy="192087"/>
            </a:xfrm>
            <a:custGeom>
              <a:avLst/>
              <a:gdLst>
                <a:gd name="T0" fmla="*/ 791 w 792"/>
                <a:gd name="T1" fmla="*/ 533 h 534"/>
                <a:gd name="T2" fmla="*/ 791 w 792"/>
                <a:gd name="T3" fmla="*/ 533 h 534"/>
                <a:gd name="T4" fmla="*/ 0 w 792"/>
                <a:gd name="T5" fmla="*/ 533 h 534"/>
                <a:gd name="T6" fmla="*/ 0 w 792"/>
                <a:gd name="T7" fmla="*/ 331 h 534"/>
                <a:gd name="T8" fmla="*/ 22 w 792"/>
                <a:gd name="T9" fmla="*/ 327 h 534"/>
                <a:gd name="T10" fmla="*/ 82 w 792"/>
                <a:gd name="T11" fmla="*/ 266 h 534"/>
                <a:gd name="T12" fmla="*/ 22 w 792"/>
                <a:gd name="T13" fmla="*/ 205 h 534"/>
                <a:gd name="T14" fmla="*/ 0 w 792"/>
                <a:gd name="T15" fmla="*/ 202 h 534"/>
                <a:gd name="T16" fmla="*/ 0 w 792"/>
                <a:gd name="T17" fmla="*/ 0 h 534"/>
                <a:gd name="T18" fmla="*/ 791 w 792"/>
                <a:gd name="T19" fmla="*/ 0 h 534"/>
                <a:gd name="T20" fmla="*/ 791 w 792"/>
                <a:gd name="T21" fmla="*/ 205 h 534"/>
                <a:gd name="T22" fmla="*/ 770 w 792"/>
                <a:gd name="T23" fmla="*/ 205 h 534"/>
                <a:gd name="T24" fmla="*/ 709 w 792"/>
                <a:gd name="T25" fmla="*/ 266 h 534"/>
                <a:gd name="T26" fmla="*/ 770 w 792"/>
                <a:gd name="T27" fmla="*/ 331 h 534"/>
                <a:gd name="T28" fmla="*/ 791 w 792"/>
                <a:gd name="T29" fmla="*/ 331 h 534"/>
                <a:gd name="T30" fmla="*/ 791 w 792"/>
                <a:gd name="T31" fmla="*/ 533 h 534"/>
                <a:gd name="T32" fmla="*/ 43 w 792"/>
                <a:gd name="T33" fmla="*/ 493 h 534"/>
                <a:gd name="T34" fmla="*/ 43 w 792"/>
                <a:gd name="T35" fmla="*/ 493 h 534"/>
                <a:gd name="T36" fmla="*/ 748 w 792"/>
                <a:gd name="T37" fmla="*/ 493 h 534"/>
                <a:gd name="T38" fmla="*/ 748 w 792"/>
                <a:gd name="T39" fmla="*/ 371 h 534"/>
                <a:gd name="T40" fmla="*/ 666 w 792"/>
                <a:gd name="T41" fmla="*/ 266 h 534"/>
                <a:gd name="T42" fmla="*/ 748 w 792"/>
                <a:gd name="T43" fmla="*/ 162 h 534"/>
                <a:gd name="T44" fmla="*/ 748 w 792"/>
                <a:gd name="T45" fmla="*/ 43 h 534"/>
                <a:gd name="T46" fmla="*/ 43 w 792"/>
                <a:gd name="T47" fmla="*/ 43 h 534"/>
                <a:gd name="T48" fmla="*/ 43 w 792"/>
                <a:gd name="T49" fmla="*/ 165 h 534"/>
                <a:gd name="T50" fmla="*/ 125 w 792"/>
                <a:gd name="T51" fmla="*/ 266 h 534"/>
                <a:gd name="T52" fmla="*/ 43 w 792"/>
                <a:gd name="T53" fmla="*/ 367 h 534"/>
                <a:gd name="T54" fmla="*/ 43 w 792"/>
                <a:gd name="T55" fmla="*/ 493 h 534"/>
                <a:gd name="T56" fmla="*/ 791 w 792"/>
                <a:gd name="T57" fmla="*/ 533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92" h="534">
                  <a:moveTo>
                    <a:pt x="791" y="533"/>
                  </a:moveTo>
                  <a:lnTo>
                    <a:pt x="791" y="533"/>
                  </a:lnTo>
                  <a:cubicBezTo>
                    <a:pt x="0" y="533"/>
                    <a:pt x="0" y="533"/>
                    <a:pt x="0" y="533"/>
                  </a:cubicBezTo>
                  <a:cubicBezTo>
                    <a:pt x="0" y="331"/>
                    <a:pt x="0" y="331"/>
                    <a:pt x="0" y="331"/>
                  </a:cubicBezTo>
                  <a:cubicBezTo>
                    <a:pt x="22" y="327"/>
                    <a:pt x="22" y="327"/>
                    <a:pt x="22" y="327"/>
                  </a:cubicBezTo>
                  <a:cubicBezTo>
                    <a:pt x="54" y="327"/>
                    <a:pt x="82" y="299"/>
                    <a:pt x="82" y="266"/>
                  </a:cubicBezTo>
                  <a:cubicBezTo>
                    <a:pt x="82" y="234"/>
                    <a:pt x="54" y="205"/>
                    <a:pt x="22" y="205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91" y="205"/>
                    <a:pt x="791" y="205"/>
                    <a:pt x="791" y="205"/>
                  </a:cubicBezTo>
                  <a:cubicBezTo>
                    <a:pt x="770" y="205"/>
                    <a:pt x="770" y="205"/>
                    <a:pt x="770" y="205"/>
                  </a:cubicBezTo>
                  <a:cubicBezTo>
                    <a:pt x="738" y="205"/>
                    <a:pt x="709" y="230"/>
                    <a:pt x="709" y="266"/>
                  </a:cubicBezTo>
                  <a:cubicBezTo>
                    <a:pt x="709" y="302"/>
                    <a:pt x="738" y="331"/>
                    <a:pt x="770" y="331"/>
                  </a:cubicBezTo>
                  <a:cubicBezTo>
                    <a:pt x="791" y="331"/>
                    <a:pt x="791" y="331"/>
                    <a:pt x="791" y="331"/>
                  </a:cubicBezTo>
                  <a:cubicBezTo>
                    <a:pt x="791" y="533"/>
                    <a:pt x="791" y="533"/>
                    <a:pt x="791" y="533"/>
                  </a:cubicBezTo>
                  <a:lnTo>
                    <a:pt x="43" y="493"/>
                  </a:lnTo>
                  <a:lnTo>
                    <a:pt x="43" y="493"/>
                  </a:lnTo>
                  <a:cubicBezTo>
                    <a:pt x="748" y="493"/>
                    <a:pt x="748" y="493"/>
                    <a:pt x="748" y="493"/>
                  </a:cubicBezTo>
                  <a:cubicBezTo>
                    <a:pt x="748" y="371"/>
                    <a:pt x="748" y="371"/>
                    <a:pt x="748" y="371"/>
                  </a:cubicBezTo>
                  <a:cubicBezTo>
                    <a:pt x="702" y="360"/>
                    <a:pt x="666" y="317"/>
                    <a:pt x="666" y="266"/>
                  </a:cubicBezTo>
                  <a:cubicBezTo>
                    <a:pt x="666" y="216"/>
                    <a:pt x="702" y="173"/>
                    <a:pt x="748" y="162"/>
                  </a:cubicBezTo>
                  <a:cubicBezTo>
                    <a:pt x="748" y="43"/>
                    <a:pt x="748" y="43"/>
                    <a:pt x="748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89" y="176"/>
                    <a:pt x="125" y="216"/>
                    <a:pt x="125" y="266"/>
                  </a:cubicBezTo>
                  <a:cubicBezTo>
                    <a:pt x="125" y="317"/>
                    <a:pt x="89" y="356"/>
                    <a:pt x="43" y="367"/>
                  </a:cubicBezTo>
                  <a:cubicBezTo>
                    <a:pt x="43" y="493"/>
                    <a:pt x="43" y="493"/>
                    <a:pt x="43" y="493"/>
                  </a:cubicBezTo>
                  <a:lnTo>
                    <a:pt x="791" y="53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5" name="Freeform 409"/>
            <p:cNvSpPr>
              <a:spLocks noChangeArrowheads="1"/>
            </p:cNvSpPr>
            <p:nvPr/>
          </p:nvSpPr>
          <p:spPr bwMode="auto">
            <a:xfrm>
              <a:off x="3590550" y="3608199"/>
              <a:ext cx="127000" cy="161925"/>
            </a:xfrm>
            <a:custGeom>
              <a:avLst/>
              <a:gdLst>
                <a:gd name="T0" fmla="*/ 351 w 352"/>
                <a:gd name="T1" fmla="*/ 0 h 451"/>
                <a:gd name="T2" fmla="*/ 351 w 352"/>
                <a:gd name="T3" fmla="*/ 0 h 451"/>
                <a:gd name="T4" fmla="*/ 0 w 352"/>
                <a:gd name="T5" fmla="*/ 0 h 451"/>
                <a:gd name="T6" fmla="*/ 0 w 352"/>
                <a:gd name="T7" fmla="*/ 450 h 451"/>
                <a:gd name="T8" fmla="*/ 351 w 352"/>
                <a:gd name="T9" fmla="*/ 450 h 451"/>
                <a:gd name="T10" fmla="*/ 351 w 352"/>
                <a:gd name="T11" fmla="*/ 328 h 451"/>
                <a:gd name="T12" fmla="*/ 269 w 352"/>
                <a:gd name="T13" fmla="*/ 223 h 451"/>
                <a:gd name="T14" fmla="*/ 269 w 352"/>
                <a:gd name="T15" fmla="*/ 223 h 451"/>
                <a:gd name="T16" fmla="*/ 269 w 352"/>
                <a:gd name="T17" fmla="*/ 223 h 451"/>
                <a:gd name="T18" fmla="*/ 269 w 352"/>
                <a:gd name="T19" fmla="*/ 223 h 451"/>
                <a:gd name="T20" fmla="*/ 269 w 352"/>
                <a:gd name="T21" fmla="*/ 223 h 451"/>
                <a:gd name="T22" fmla="*/ 351 w 352"/>
                <a:gd name="T23" fmla="*/ 119 h 451"/>
                <a:gd name="T24" fmla="*/ 351 w 352"/>
                <a:gd name="T25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2" h="451">
                  <a:moveTo>
                    <a:pt x="351" y="0"/>
                  </a:moveTo>
                  <a:lnTo>
                    <a:pt x="351" y="0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450"/>
                    <a:pt x="0" y="450"/>
                    <a:pt x="0" y="450"/>
                  </a:cubicBezTo>
                  <a:cubicBezTo>
                    <a:pt x="351" y="450"/>
                    <a:pt x="351" y="450"/>
                    <a:pt x="351" y="450"/>
                  </a:cubicBezTo>
                  <a:cubicBezTo>
                    <a:pt x="351" y="328"/>
                    <a:pt x="351" y="328"/>
                    <a:pt x="351" y="328"/>
                  </a:cubicBezTo>
                  <a:cubicBezTo>
                    <a:pt x="305" y="317"/>
                    <a:pt x="269" y="274"/>
                    <a:pt x="269" y="223"/>
                  </a:cubicBez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lnTo>
                    <a:pt x="269" y="223"/>
                  </a:lnTo>
                  <a:cubicBezTo>
                    <a:pt x="269" y="173"/>
                    <a:pt x="305" y="130"/>
                    <a:pt x="351" y="119"/>
                  </a:cubicBezTo>
                  <a:cubicBezTo>
                    <a:pt x="351" y="0"/>
                    <a:pt x="351" y="0"/>
                    <a:pt x="351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6" name="Freeform 410"/>
            <p:cNvSpPr>
              <a:spLocks noChangeArrowheads="1"/>
            </p:cNvSpPr>
            <p:nvPr/>
          </p:nvSpPr>
          <p:spPr bwMode="auto">
            <a:xfrm>
              <a:off x="3534988" y="3628836"/>
              <a:ext cx="109537" cy="104775"/>
            </a:xfrm>
            <a:custGeom>
              <a:avLst/>
              <a:gdLst>
                <a:gd name="T0" fmla="*/ 247 w 306"/>
                <a:gd name="T1" fmla="*/ 291 h 292"/>
                <a:gd name="T2" fmla="*/ 154 w 306"/>
                <a:gd name="T3" fmla="*/ 223 h 292"/>
                <a:gd name="T4" fmla="*/ 58 w 306"/>
                <a:gd name="T5" fmla="*/ 291 h 292"/>
                <a:gd name="T6" fmla="*/ 94 w 306"/>
                <a:gd name="T7" fmla="*/ 180 h 292"/>
                <a:gd name="T8" fmla="*/ 0 w 306"/>
                <a:gd name="T9" fmla="*/ 111 h 292"/>
                <a:gd name="T10" fmla="*/ 119 w 306"/>
                <a:gd name="T11" fmla="*/ 111 h 292"/>
                <a:gd name="T12" fmla="*/ 154 w 306"/>
                <a:gd name="T13" fmla="*/ 0 h 292"/>
                <a:gd name="T14" fmla="*/ 190 w 306"/>
                <a:gd name="T15" fmla="*/ 111 h 292"/>
                <a:gd name="T16" fmla="*/ 305 w 306"/>
                <a:gd name="T17" fmla="*/ 111 h 292"/>
                <a:gd name="T18" fmla="*/ 212 w 306"/>
                <a:gd name="T19" fmla="*/ 180 h 292"/>
                <a:gd name="T20" fmla="*/ 247 w 306"/>
                <a:gd name="T21" fmla="*/ 291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292">
                  <a:moveTo>
                    <a:pt x="247" y="291"/>
                  </a:moveTo>
                  <a:lnTo>
                    <a:pt x="154" y="223"/>
                  </a:lnTo>
                  <a:lnTo>
                    <a:pt x="58" y="291"/>
                  </a:lnTo>
                  <a:lnTo>
                    <a:pt x="94" y="180"/>
                  </a:lnTo>
                  <a:lnTo>
                    <a:pt x="0" y="111"/>
                  </a:lnTo>
                  <a:lnTo>
                    <a:pt x="119" y="111"/>
                  </a:lnTo>
                  <a:lnTo>
                    <a:pt x="154" y="0"/>
                  </a:lnTo>
                  <a:lnTo>
                    <a:pt x="190" y="111"/>
                  </a:lnTo>
                  <a:lnTo>
                    <a:pt x="305" y="111"/>
                  </a:lnTo>
                  <a:lnTo>
                    <a:pt x="212" y="180"/>
                  </a:lnTo>
                  <a:lnTo>
                    <a:pt x="247" y="291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7" name="Freeform 411"/>
            <p:cNvSpPr>
              <a:spLocks noChangeArrowheads="1"/>
            </p:cNvSpPr>
            <p:nvPr/>
          </p:nvSpPr>
          <p:spPr bwMode="auto">
            <a:xfrm>
              <a:off x="3633413" y="3757424"/>
              <a:ext cx="142875" cy="149225"/>
            </a:xfrm>
            <a:custGeom>
              <a:avLst/>
              <a:gdLst>
                <a:gd name="T0" fmla="*/ 0 w 399"/>
                <a:gd name="T1" fmla="*/ 216 h 415"/>
                <a:gd name="T2" fmla="*/ 0 w 399"/>
                <a:gd name="T3" fmla="*/ 216 h 415"/>
                <a:gd name="T4" fmla="*/ 201 w 399"/>
                <a:gd name="T5" fmla="*/ 414 h 415"/>
                <a:gd name="T6" fmla="*/ 398 w 399"/>
                <a:gd name="T7" fmla="*/ 216 h 415"/>
                <a:gd name="T8" fmla="*/ 337 w 399"/>
                <a:gd name="T9" fmla="*/ 68 h 415"/>
                <a:gd name="T10" fmla="*/ 366 w 399"/>
                <a:gd name="T11" fmla="*/ 40 h 415"/>
                <a:gd name="T12" fmla="*/ 316 w 399"/>
                <a:gd name="T13" fmla="*/ 0 h 415"/>
                <a:gd name="T14" fmla="*/ 283 w 399"/>
                <a:gd name="T15" fmla="*/ 32 h 415"/>
                <a:gd name="T16" fmla="*/ 201 w 399"/>
                <a:gd name="T17" fmla="*/ 14 h 415"/>
                <a:gd name="T18" fmla="*/ 0 w 399"/>
                <a:gd name="T19" fmla="*/ 216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9" h="415">
                  <a:moveTo>
                    <a:pt x="0" y="216"/>
                  </a:moveTo>
                  <a:lnTo>
                    <a:pt x="0" y="216"/>
                  </a:lnTo>
                  <a:cubicBezTo>
                    <a:pt x="0" y="324"/>
                    <a:pt x="90" y="414"/>
                    <a:pt x="201" y="414"/>
                  </a:cubicBezTo>
                  <a:cubicBezTo>
                    <a:pt x="308" y="414"/>
                    <a:pt x="398" y="324"/>
                    <a:pt x="398" y="216"/>
                  </a:cubicBezTo>
                  <a:cubicBezTo>
                    <a:pt x="398" y="158"/>
                    <a:pt x="373" y="104"/>
                    <a:pt x="337" y="68"/>
                  </a:cubicBezTo>
                  <a:cubicBezTo>
                    <a:pt x="366" y="40"/>
                    <a:pt x="366" y="40"/>
                    <a:pt x="366" y="40"/>
                  </a:cubicBezTo>
                  <a:cubicBezTo>
                    <a:pt x="351" y="25"/>
                    <a:pt x="334" y="11"/>
                    <a:pt x="316" y="0"/>
                  </a:cubicBezTo>
                  <a:cubicBezTo>
                    <a:pt x="283" y="32"/>
                    <a:pt x="283" y="32"/>
                    <a:pt x="283" y="32"/>
                  </a:cubicBezTo>
                  <a:cubicBezTo>
                    <a:pt x="258" y="22"/>
                    <a:pt x="230" y="14"/>
                    <a:pt x="201" y="14"/>
                  </a:cubicBezTo>
                  <a:cubicBezTo>
                    <a:pt x="90" y="14"/>
                    <a:pt x="0" y="104"/>
                    <a:pt x="0" y="2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8" name="Freeform 412"/>
            <p:cNvSpPr>
              <a:spLocks noChangeArrowheads="1"/>
            </p:cNvSpPr>
            <p:nvPr/>
          </p:nvSpPr>
          <p:spPr bwMode="auto">
            <a:xfrm>
              <a:off x="3649288" y="3778061"/>
              <a:ext cx="109537" cy="111125"/>
            </a:xfrm>
            <a:custGeom>
              <a:avLst/>
              <a:gdLst>
                <a:gd name="T0" fmla="*/ 254 w 305"/>
                <a:gd name="T1" fmla="*/ 43 h 307"/>
                <a:gd name="T2" fmla="*/ 254 w 305"/>
                <a:gd name="T3" fmla="*/ 43 h 307"/>
                <a:gd name="T4" fmla="*/ 226 w 305"/>
                <a:gd name="T5" fmla="*/ 72 h 307"/>
                <a:gd name="T6" fmla="*/ 261 w 305"/>
                <a:gd name="T7" fmla="*/ 155 h 307"/>
                <a:gd name="T8" fmla="*/ 154 w 305"/>
                <a:gd name="T9" fmla="*/ 263 h 307"/>
                <a:gd name="T10" fmla="*/ 43 w 305"/>
                <a:gd name="T11" fmla="*/ 155 h 307"/>
                <a:gd name="T12" fmla="*/ 154 w 305"/>
                <a:gd name="T13" fmla="*/ 43 h 307"/>
                <a:gd name="T14" fmla="*/ 165 w 305"/>
                <a:gd name="T15" fmla="*/ 43 h 307"/>
                <a:gd name="T16" fmla="*/ 201 w 305"/>
                <a:gd name="T17" fmla="*/ 7 h 307"/>
                <a:gd name="T18" fmla="*/ 154 w 305"/>
                <a:gd name="T19" fmla="*/ 0 h 307"/>
                <a:gd name="T20" fmla="*/ 0 w 305"/>
                <a:gd name="T21" fmla="*/ 155 h 307"/>
                <a:gd name="T22" fmla="*/ 154 w 305"/>
                <a:gd name="T23" fmla="*/ 306 h 307"/>
                <a:gd name="T24" fmla="*/ 304 w 305"/>
                <a:gd name="T25" fmla="*/ 155 h 307"/>
                <a:gd name="T26" fmla="*/ 254 w 305"/>
                <a:gd name="T27" fmla="*/ 43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7">
                  <a:moveTo>
                    <a:pt x="254" y="43"/>
                  </a:moveTo>
                  <a:lnTo>
                    <a:pt x="254" y="43"/>
                  </a:lnTo>
                  <a:cubicBezTo>
                    <a:pt x="226" y="72"/>
                    <a:pt x="226" y="72"/>
                    <a:pt x="226" y="72"/>
                  </a:cubicBezTo>
                  <a:cubicBezTo>
                    <a:pt x="247" y="90"/>
                    <a:pt x="261" y="123"/>
                    <a:pt x="261" y="155"/>
                  </a:cubicBezTo>
                  <a:cubicBezTo>
                    <a:pt x="261" y="216"/>
                    <a:pt x="215" y="263"/>
                    <a:pt x="154" y="263"/>
                  </a:cubicBezTo>
                  <a:cubicBezTo>
                    <a:pt x="93" y="263"/>
                    <a:pt x="43" y="216"/>
                    <a:pt x="43" y="155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9"/>
                    <a:pt x="0" y="155"/>
                  </a:cubicBezTo>
                  <a:cubicBezTo>
                    <a:pt x="0" y="238"/>
                    <a:pt x="68" y="306"/>
                    <a:pt x="154" y="306"/>
                  </a:cubicBezTo>
                  <a:cubicBezTo>
                    <a:pt x="236" y="306"/>
                    <a:pt x="304" y="238"/>
                    <a:pt x="304" y="155"/>
                  </a:cubicBezTo>
                  <a:cubicBezTo>
                    <a:pt x="304" y="108"/>
                    <a:pt x="287" y="69"/>
                    <a:pt x="254" y="43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9" name="Freeform 413"/>
            <p:cNvSpPr>
              <a:spLocks noChangeArrowheads="1"/>
            </p:cNvSpPr>
            <p:nvPr/>
          </p:nvSpPr>
          <p:spPr bwMode="auto">
            <a:xfrm>
              <a:off x="3617538" y="3746311"/>
              <a:ext cx="174625" cy="174625"/>
            </a:xfrm>
            <a:custGeom>
              <a:avLst/>
              <a:gdLst>
                <a:gd name="T0" fmla="*/ 408 w 484"/>
                <a:gd name="T1" fmla="*/ 69 h 487"/>
                <a:gd name="T2" fmla="*/ 408 w 484"/>
                <a:gd name="T3" fmla="*/ 69 h 487"/>
                <a:gd name="T4" fmla="*/ 379 w 484"/>
                <a:gd name="T5" fmla="*/ 97 h 487"/>
                <a:gd name="T6" fmla="*/ 440 w 484"/>
                <a:gd name="T7" fmla="*/ 245 h 487"/>
                <a:gd name="T8" fmla="*/ 243 w 484"/>
                <a:gd name="T9" fmla="*/ 443 h 487"/>
                <a:gd name="T10" fmla="*/ 42 w 484"/>
                <a:gd name="T11" fmla="*/ 245 h 487"/>
                <a:gd name="T12" fmla="*/ 243 w 484"/>
                <a:gd name="T13" fmla="*/ 43 h 487"/>
                <a:gd name="T14" fmla="*/ 325 w 484"/>
                <a:gd name="T15" fmla="*/ 61 h 487"/>
                <a:gd name="T16" fmla="*/ 358 w 484"/>
                <a:gd name="T17" fmla="*/ 29 h 487"/>
                <a:gd name="T18" fmla="*/ 243 w 484"/>
                <a:gd name="T19" fmla="*/ 0 h 487"/>
                <a:gd name="T20" fmla="*/ 0 w 484"/>
                <a:gd name="T21" fmla="*/ 245 h 487"/>
                <a:gd name="T22" fmla="*/ 243 w 484"/>
                <a:gd name="T23" fmla="*/ 486 h 487"/>
                <a:gd name="T24" fmla="*/ 483 w 484"/>
                <a:gd name="T25" fmla="*/ 245 h 487"/>
                <a:gd name="T26" fmla="*/ 408 w 484"/>
                <a:gd name="T27" fmla="*/ 6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4" h="487">
                  <a:moveTo>
                    <a:pt x="408" y="69"/>
                  </a:moveTo>
                  <a:lnTo>
                    <a:pt x="408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40" y="187"/>
                    <a:pt x="440" y="245"/>
                  </a:cubicBezTo>
                  <a:cubicBezTo>
                    <a:pt x="440" y="353"/>
                    <a:pt x="350" y="443"/>
                    <a:pt x="243" y="443"/>
                  </a:cubicBezTo>
                  <a:cubicBezTo>
                    <a:pt x="132" y="443"/>
                    <a:pt x="42" y="353"/>
                    <a:pt x="42" y="245"/>
                  </a:cubicBezTo>
                  <a:cubicBezTo>
                    <a:pt x="42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1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5"/>
                  </a:cubicBezTo>
                  <a:cubicBezTo>
                    <a:pt x="0" y="378"/>
                    <a:pt x="107" y="486"/>
                    <a:pt x="243" y="486"/>
                  </a:cubicBezTo>
                  <a:cubicBezTo>
                    <a:pt x="376" y="486"/>
                    <a:pt x="483" y="378"/>
                    <a:pt x="483" y="245"/>
                  </a:cubicBezTo>
                  <a:cubicBezTo>
                    <a:pt x="483" y="173"/>
                    <a:pt x="454" y="112"/>
                    <a:pt x="408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0" name="Freeform 414"/>
            <p:cNvSpPr>
              <a:spLocks noChangeArrowheads="1"/>
            </p:cNvSpPr>
            <p:nvPr/>
          </p:nvSpPr>
          <p:spPr bwMode="auto">
            <a:xfrm>
              <a:off x="3698500" y="3693924"/>
              <a:ext cx="142875" cy="142875"/>
            </a:xfrm>
            <a:custGeom>
              <a:avLst/>
              <a:gdLst>
                <a:gd name="T0" fmla="*/ 394 w 395"/>
                <a:gd name="T1" fmla="*/ 94 h 397"/>
                <a:gd name="T2" fmla="*/ 301 w 395"/>
                <a:gd name="T3" fmla="*/ 94 h 397"/>
                <a:gd name="T4" fmla="*/ 297 w 395"/>
                <a:gd name="T5" fmla="*/ 97 h 397"/>
                <a:gd name="T6" fmla="*/ 297 w 395"/>
                <a:gd name="T7" fmla="*/ 97 h 397"/>
                <a:gd name="T8" fmla="*/ 301 w 395"/>
                <a:gd name="T9" fmla="*/ 94 h 397"/>
                <a:gd name="T10" fmla="*/ 301 w 395"/>
                <a:gd name="T11" fmla="*/ 0 h 397"/>
                <a:gd name="T12" fmla="*/ 179 w 395"/>
                <a:gd name="T13" fmla="*/ 126 h 397"/>
                <a:gd name="T14" fmla="*/ 179 w 395"/>
                <a:gd name="T15" fmla="*/ 191 h 397"/>
                <a:gd name="T16" fmla="*/ 0 w 395"/>
                <a:gd name="T17" fmla="*/ 367 h 397"/>
                <a:gd name="T18" fmla="*/ 32 w 395"/>
                <a:gd name="T19" fmla="*/ 396 h 397"/>
                <a:gd name="T20" fmla="*/ 208 w 395"/>
                <a:gd name="T21" fmla="*/ 220 h 397"/>
                <a:gd name="T22" fmla="*/ 272 w 395"/>
                <a:gd name="T23" fmla="*/ 220 h 397"/>
                <a:gd name="T24" fmla="*/ 394 w 395"/>
                <a:gd name="T25" fmla="*/ 9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397">
                  <a:moveTo>
                    <a:pt x="394" y="94"/>
                  </a:moveTo>
                  <a:lnTo>
                    <a:pt x="301" y="94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1" y="94"/>
                  </a:lnTo>
                  <a:lnTo>
                    <a:pt x="301" y="0"/>
                  </a:lnTo>
                  <a:lnTo>
                    <a:pt x="179" y="126"/>
                  </a:lnTo>
                  <a:lnTo>
                    <a:pt x="179" y="191"/>
                  </a:lnTo>
                  <a:lnTo>
                    <a:pt x="0" y="367"/>
                  </a:lnTo>
                  <a:lnTo>
                    <a:pt x="32" y="396"/>
                  </a:lnTo>
                  <a:lnTo>
                    <a:pt x="208" y="220"/>
                  </a:lnTo>
                  <a:lnTo>
                    <a:pt x="272" y="220"/>
                  </a:lnTo>
                  <a:lnTo>
                    <a:pt x="394" y="9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1" name="Freeform 415"/>
            <p:cNvSpPr>
              <a:spLocks noChangeArrowheads="1"/>
            </p:cNvSpPr>
            <p:nvPr/>
          </p:nvSpPr>
          <p:spPr bwMode="auto">
            <a:xfrm>
              <a:off x="3682625" y="3811399"/>
              <a:ext cx="46038" cy="46037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5 h 127"/>
                <a:gd name="T6" fmla="*/ 64 w 126"/>
                <a:gd name="T7" fmla="*/ 126 h 127"/>
                <a:gd name="T8" fmla="*/ 125 w 126"/>
                <a:gd name="T9" fmla="*/ 65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5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5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82" name="Group 181"/>
          <p:cNvGrpSpPr/>
          <p:nvPr/>
        </p:nvGrpSpPr>
        <p:grpSpPr>
          <a:xfrm>
            <a:off x="1782874" y="4064371"/>
            <a:ext cx="493712" cy="493712"/>
            <a:chOff x="3385763" y="4091175"/>
            <a:chExt cx="493712" cy="493712"/>
          </a:xfrm>
        </p:grpSpPr>
        <p:sp>
          <p:nvSpPr>
            <p:cNvPr id="183" name="Freeform 416"/>
            <p:cNvSpPr>
              <a:spLocks noChangeArrowheads="1"/>
            </p:cNvSpPr>
            <p:nvPr/>
          </p:nvSpPr>
          <p:spPr bwMode="auto">
            <a:xfrm>
              <a:off x="3385763" y="409117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4" name="Freeform 417"/>
            <p:cNvSpPr>
              <a:spLocks noChangeArrowheads="1"/>
            </p:cNvSpPr>
            <p:nvPr/>
          </p:nvSpPr>
          <p:spPr bwMode="auto">
            <a:xfrm>
              <a:off x="3385763" y="409117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5" name="Freeform 418"/>
            <p:cNvSpPr>
              <a:spLocks noChangeArrowheads="1"/>
            </p:cNvSpPr>
            <p:nvPr/>
          </p:nvSpPr>
          <p:spPr bwMode="auto">
            <a:xfrm>
              <a:off x="3814388" y="4327712"/>
              <a:ext cx="1587" cy="1588"/>
            </a:xfrm>
            <a:custGeom>
              <a:avLst/>
              <a:gdLst>
                <a:gd name="T0" fmla="*/ 0 w 4"/>
                <a:gd name="T1" fmla="*/ 4 h 5"/>
                <a:gd name="T2" fmla="*/ 3 w 4"/>
                <a:gd name="T3" fmla="*/ 0 h 5"/>
                <a:gd name="T4" fmla="*/ 0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lnTo>
                    <a:pt x="3" y="0"/>
                  </a:lnTo>
                  <a:lnTo>
                    <a:pt x="0" y="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6" name="Freeform 419"/>
            <p:cNvSpPr>
              <a:spLocks noChangeArrowheads="1"/>
            </p:cNvSpPr>
            <p:nvPr/>
          </p:nvSpPr>
          <p:spPr bwMode="auto">
            <a:xfrm>
              <a:off x="3814388" y="4327712"/>
              <a:ext cx="1587" cy="1588"/>
            </a:xfrm>
            <a:custGeom>
              <a:avLst/>
              <a:gdLst>
                <a:gd name="T0" fmla="*/ 0 w 4"/>
                <a:gd name="T1" fmla="*/ 4 h 5"/>
                <a:gd name="T2" fmla="*/ 3 w 4"/>
                <a:gd name="T3" fmla="*/ 0 h 5"/>
                <a:gd name="T4" fmla="*/ 0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0" y="4"/>
                  </a:moveTo>
                  <a:lnTo>
                    <a:pt x="3" y="0"/>
                  </a:lnTo>
                  <a:lnTo>
                    <a:pt x="0" y="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7" name="Freeform 420"/>
            <p:cNvSpPr>
              <a:spLocks noChangeArrowheads="1"/>
            </p:cNvSpPr>
            <p:nvPr/>
          </p:nvSpPr>
          <p:spPr bwMode="auto">
            <a:xfrm>
              <a:off x="3455613" y="4192775"/>
              <a:ext cx="423862" cy="392112"/>
            </a:xfrm>
            <a:custGeom>
              <a:avLst/>
              <a:gdLst>
                <a:gd name="T0" fmla="*/ 789 w 1176"/>
                <a:gd name="T1" fmla="*/ 0 h 1091"/>
                <a:gd name="T2" fmla="*/ 789 w 1176"/>
                <a:gd name="T3" fmla="*/ 0 h 1091"/>
                <a:gd name="T4" fmla="*/ 789 w 1176"/>
                <a:gd name="T5" fmla="*/ 204 h 1091"/>
                <a:gd name="T6" fmla="*/ 768 w 1176"/>
                <a:gd name="T7" fmla="*/ 204 h 1091"/>
                <a:gd name="T8" fmla="*/ 707 w 1176"/>
                <a:gd name="T9" fmla="*/ 265 h 1091"/>
                <a:gd name="T10" fmla="*/ 768 w 1176"/>
                <a:gd name="T11" fmla="*/ 329 h 1091"/>
                <a:gd name="T12" fmla="*/ 789 w 1176"/>
                <a:gd name="T13" fmla="*/ 329 h 1091"/>
                <a:gd name="T14" fmla="*/ 789 w 1176"/>
                <a:gd name="T15" fmla="*/ 440 h 1091"/>
                <a:gd name="T16" fmla="*/ 828 w 1176"/>
                <a:gd name="T17" fmla="*/ 454 h 1091"/>
                <a:gd name="T18" fmla="*/ 796 w 1176"/>
                <a:gd name="T19" fmla="*/ 486 h 1091"/>
                <a:gd name="T20" fmla="*/ 714 w 1176"/>
                <a:gd name="T21" fmla="*/ 468 h 1091"/>
                <a:gd name="T22" fmla="*/ 514 w 1176"/>
                <a:gd name="T23" fmla="*/ 668 h 1091"/>
                <a:gd name="T24" fmla="*/ 714 w 1176"/>
                <a:gd name="T25" fmla="*/ 865 h 1091"/>
                <a:gd name="T26" fmla="*/ 911 w 1176"/>
                <a:gd name="T27" fmla="*/ 668 h 1091"/>
                <a:gd name="T28" fmla="*/ 864 w 1176"/>
                <a:gd name="T29" fmla="*/ 540 h 1091"/>
                <a:gd name="T30" fmla="*/ 828 w 1176"/>
                <a:gd name="T31" fmla="*/ 572 h 1091"/>
                <a:gd name="T32" fmla="*/ 864 w 1176"/>
                <a:gd name="T33" fmla="*/ 668 h 1091"/>
                <a:gd name="T34" fmla="*/ 714 w 1176"/>
                <a:gd name="T35" fmla="*/ 819 h 1091"/>
                <a:gd name="T36" fmla="*/ 560 w 1176"/>
                <a:gd name="T37" fmla="*/ 668 h 1091"/>
                <a:gd name="T38" fmla="*/ 714 w 1176"/>
                <a:gd name="T39" fmla="*/ 515 h 1091"/>
                <a:gd name="T40" fmla="*/ 761 w 1176"/>
                <a:gd name="T41" fmla="*/ 526 h 1091"/>
                <a:gd name="T42" fmla="*/ 725 w 1176"/>
                <a:gd name="T43" fmla="*/ 558 h 1091"/>
                <a:gd name="T44" fmla="*/ 714 w 1176"/>
                <a:gd name="T45" fmla="*/ 558 h 1091"/>
                <a:gd name="T46" fmla="*/ 603 w 1176"/>
                <a:gd name="T47" fmla="*/ 668 h 1091"/>
                <a:gd name="T48" fmla="*/ 714 w 1176"/>
                <a:gd name="T49" fmla="*/ 776 h 1091"/>
                <a:gd name="T50" fmla="*/ 821 w 1176"/>
                <a:gd name="T51" fmla="*/ 668 h 1091"/>
                <a:gd name="T52" fmla="*/ 800 w 1176"/>
                <a:gd name="T53" fmla="*/ 604 h 1091"/>
                <a:gd name="T54" fmla="*/ 768 w 1176"/>
                <a:gd name="T55" fmla="*/ 636 h 1091"/>
                <a:gd name="T56" fmla="*/ 775 w 1176"/>
                <a:gd name="T57" fmla="*/ 668 h 1091"/>
                <a:gd name="T58" fmla="*/ 714 w 1176"/>
                <a:gd name="T59" fmla="*/ 729 h 1091"/>
                <a:gd name="T60" fmla="*/ 650 w 1176"/>
                <a:gd name="T61" fmla="*/ 668 h 1091"/>
                <a:gd name="T62" fmla="*/ 714 w 1176"/>
                <a:gd name="T63" fmla="*/ 604 h 1091"/>
                <a:gd name="T64" fmla="*/ 736 w 1176"/>
                <a:gd name="T65" fmla="*/ 608 h 1091"/>
                <a:gd name="T66" fmla="*/ 875 w 1176"/>
                <a:gd name="T67" fmla="*/ 472 h 1091"/>
                <a:gd name="T68" fmla="*/ 875 w 1176"/>
                <a:gd name="T69" fmla="*/ 408 h 1091"/>
                <a:gd name="T70" fmla="*/ 996 w 1176"/>
                <a:gd name="T71" fmla="*/ 282 h 1091"/>
                <a:gd name="T72" fmla="*/ 996 w 1176"/>
                <a:gd name="T73" fmla="*/ 375 h 1091"/>
                <a:gd name="T74" fmla="*/ 1089 w 1176"/>
                <a:gd name="T75" fmla="*/ 375 h 1091"/>
                <a:gd name="T76" fmla="*/ 968 w 1176"/>
                <a:gd name="T77" fmla="*/ 501 h 1091"/>
                <a:gd name="T78" fmla="*/ 903 w 1176"/>
                <a:gd name="T79" fmla="*/ 501 h 1091"/>
                <a:gd name="T80" fmla="*/ 893 w 1176"/>
                <a:gd name="T81" fmla="*/ 508 h 1091"/>
                <a:gd name="T82" fmla="*/ 953 w 1176"/>
                <a:gd name="T83" fmla="*/ 668 h 1091"/>
                <a:gd name="T84" fmla="*/ 714 w 1176"/>
                <a:gd name="T85" fmla="*/ 908 h 1091"/>
                <a:gd name="T86" fmla="*/ 471 w 1176"/>
                <a:gd name="T87" fmla="*/ 668 h 1091"/>
                <a:gd name="T88" fmla="*/ 514 w 1176"/>
                <a:gd name="T89" fmla="*/ 529 h 1091"/>
                <a:gd name="T90" fmla="*/ 0 w 1176"/>
                <a:gd name="T91" fmla="*/ 529 h 1091"/>
                <a:gd name="T92" fmla="*/ 560 w 1176"/>
                <a:gd name="T93" fmla="*/ 1090 h 1091"/>
                <a:gd name="T94" fmla="*/ 1175 w 1176"/>
                <a:gd name="T95" fmla="*/ 1090 h 1091"/>
                <a:gd name="T96" fmla="*/ 1175 w 1176"/>
                <a:gd name="T97" fmla="*/ 386 h 1091"/>
                <a:gd name="T98" fmla="*/ 789 w 1176"/>
                <a:gd name="T99" fmla="*/ 0 h 10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76" h="1091">
                  <a:moveTo>
                    <a:pt x="789" y="0"/>
                  </a:moveTo>
                  <a:lnTo>
                    <a:pt x="789" y="0"/>
                  </a:lnTo>
                  <a:cubicBezTo>
                    <a:pt x="789" y="204"/>
                    <a:pt x="789" y="204"/>
                    <a:pt x="789" y="204"/>
                  </a:cubicBezTo>
                  <a:cubicBezTo>
                    <a:pt x="768" y="204"/>
                    <a:pt x="768" y="204"/>
                    <a:pt x="768" y="204"/>
                  </a:cubicBezTo>
                  <a:cubicBezTo>
                    <a:pt x="736" y="204"/>
                    <a:pt x="707" y="229"/>
                    <a:pt x="707" y="265"/>
                  </a:cubicBezTo>
                  <a:cubicBezTo>
                    <a:pt x="707" y="300"/>
                    <a:pt x="736" y="329"/>
                    <a:pt x="768" y="329"/>
                  </a:cubicBezTo>
                  <a:cubicBezTo>
                    <a:pt x="789" y="329"/>
                    <a:pt x="789" y="329"/>
                    <a:pt x="789" y="329"/>
                  </a:cubicBezTo>
                  <a:cubicBezTo>
                    <a:pt x="789" y="440"/>
                    <a:pt x="789" y="440"/>
                    <a:pt x="789" y="440"/>
                  </a:cubicBezTo>
                  <a:cubicBezTo>
                    <a:pt x="803" y="443"/>
                    <a:pt x="818" y="450"/>
                    <a:pt x="828" y="454"/>
                  </a:cubicBezTo>
                  <a:cubicBezTo>
                    <a:pt x="796" y="486"/>
                    <a:pt x="796" y="486"/>
                    <a:pt x="796" y="486"/>
                  </a:cubicBezTo>
                  <a:cubicBezTo>
                    <a:pt x="771" y="475"/>
                    <a:pt x="743" y="468"/>
                    <a:pt x="714" y="468"/>
                  </a:cubicBezTo>
                  <a:cubicBezTo>
                    <a:pt x="603" y="468"/>
                    <a:pt x="514" y="558"/>
                    <a:pt x="514" y="668"/>
                  </a:cubicBezTo>
                  <a:cubicBezTo>
                    <a:pt x="514" y="776"/>
                    <a:pt x="603" y="865"/>
                    <a:pt x="714" y="865"/>
                  </a:cubicBezTo>
                  <a:cubicBezTo>
                    <a:pt x="821" y="865"/>
                    <a:pt x="911" y="776"/>
                    <a:pt x="911" y="668"/>
                  </a:cubicBezTo>
                  <a:cubicBezTo>
                    <a:pt x="911" y="618"/>
                    <a:pt x="893" y="572"/>
                    <a:pt x="864" y="540"/>
                  </a:cubicBezTo>
                  <a:cubicBezTo>
                    <a:pt x="828" y="572"/>
                    <a:pt x="828" y="572"/>
                    <a:pt x="828" y="572"/>
                  </a:cubicBezTo>
                  <a:cubicBezTo>
                    <a:pt x="850" y="601"/>
                    <a:pt x="864" y="633"/>
                    <a:pt x="864" y="668"/>
                  </a:cubicBezTo>
                  <a:cubicBezTo>
                    <a:pt x="864" y="751"/>
                    <a:pt x="796" y="819"/>
                    <a:pt x="714" y="819"/>
                  </a:cubicBezTo>
                  <a:cubicBezTo>
                    <a:pt x="628" y="819"/>
                    <a:pt x="560" y="751"/>
                    <a:pt x="560" y="668"/>
                  </a:cubicBezTo>
                  <a:cubicBezTo>
                    <a:pt x="560" y="583"/>
                    <a:pt x="628" y="515"/>
                    <a:pt x="714" y="515"/>
                  </a:cubicBezTo>
                  <a:cubicBezTo>
                    <a:pt x="728" y="515"/>
                    <a:pt x="746" y="518"/>
                    <a:pt x="761" y="526"/>
                  </a:cubicBezTo>
                  <a:cubicBezTo>
                    <a:pt x="725" y="558"/>
                    <a:pt x="725" y="558"/>
                    <a:pt x="725" y="558"/>
                  </a:cubicBezTo>
                  <a:cubicBezTo>
                    <a:pt x="721" y="558"/>
                    <a:pt x="718" y="558"/>
                    <a:pt x="714" y="558"/>
                  </a:cubicBezTo>
                  <a:cubicBezTo>
                    <a:pt x="653" y="558"/>
                    <a:pt x="603" y="608"/>
                    <a:pt x="603" y="668"/>
                  </a:cubicBezTo>
                  <a:cubicBezTo>
                    <a:pt x="603" y="729"/>
                    <a:pt x="653" y="776"/>
                    <a:pt x="714" y="776"/>
                  </a:cubicBezTo>
                  <a:cubicBezTo>
                    <a:pt x="775" y="776"/>
                    <a:pt x="821" y="729"/>
                    <a:pt x="821" y="668"/>
                  </a:cubicBezTo>
                  <a:cubicBezTo>
                    <a:pt x="821" y="644"/>
                    <a:pt x="814" y="622"/>
                    <a:pt x="800" y="604"/>
                  </a:cubicBezTo>
                  <a:cubicBezTo>
                    <a:pt x="768" y="636"/>
                    <a:pt x="768" y="636"/>
                    <a:pt x="768" y="636"/>
                  </a:cubicBezTo>
                  <a:cubicBezTo>
                    <a:pt x="771" y="647"/>
                    <a:pt x="775" y="658"/>
                    <a:pt x="775" y="668"/>
                  </a:cubicBezTo>
                  <a:cubicBezTo>
                    <a:pt x="775" y="701"/>
                    <a:pt x="746" y="729"/>
                    <a:pt x="714" y="729"/>
                  </a:cubicBezTo>
                  <a:cubicBezTo>
                    <a:pt x="678" y="729"/>
                    <a:pt x="650" y="701"/>
                    <a:pt x="650" y="668"/>
                  </a:cubicBezTo>
                  <a:cubicBezTo>
                    <a:pt x="650" y="633"/>
                    <a:pt x="678" y="604"/>
                    <a:pt x="714" y="604"/>
                  </a:cubicBezTo>
                  <a:cubicBezTo>
                    <a:pt x="721" y="604"/>
                    <a:pt x="728" y="608"/>
                    <a:pt x="736" y="608"/>
                  </a:cubicBezTo>
                  <a:cubicBezTo>
                    <a:pt x="875" y="472"/>
                    <a:pt x="875" y="472"/>
                    <a:pt x="875" y="472"/>
                  </a:cubicBezTo>
                  <a:cubicBezTo>
                    <a:pt x="875" y="408"/>
                    <a:pt x="875" y="408"/>
                    <a:pt x="875" y="408"/>
                  </a:cubicBezTo>
                  <a:cubicBezTo>
                    <a:pt x="996" y="282"/>
                    <a:pt x="996" y="282"/>
                    <a:pt x="996" y="282"/>
                  </a:cubicBezTo>
                  <a:cubicBezTo>
                    <a:pt x="996" y="375"/>
                    <a:pt x="996" y="375"/>
                    <a:pt x="996" y="375"/>
                  </a:cubicBezTo>
                  <a:cubicBezTo>
                    <a:pt x="1089" y="375"/>
                    <a:pt x="1089" y="375"/>
                    <a:pt x="1089" y="375"/>
                  </a:cubicBezTo>
                  <a:cubicBezTo>
                    <a:pt x="968" y="501"/>
                    <a:pt x="968" y="501"/>
                    <a:pt x="968" y="501"/>
                  </a:cubicBezTo>
                  <a:cubicBezTo>
                    <a:pt x="903" y="501"/>
                    <a:pt x="903" y="501"/>
                    <a:pt x="903" y="501"/>
                  </a:cubicBezTo>
                  <a:cubicBezTo>
                    <a:pt x="893" y="508"/>
                    <a:pt x="893" y="508"/>
                    <a:pt x="893" y="508"/>
                  </a:cubicBezTo>
                  <a:cubicBezTo>
                    <a:pt x="932" y="551"/>
                    <a:pt x="953" y="608"/>
                    <a:pt x="953" y="668"/>
                  </a:cubicBezTo>
                  <a:cubicBezTo>
                    <a:pt x="953" y="801"/>
                    <a:pt x="846" y="908"/>
                    <a:pt x="714" y="908"/>
                  </a:cubicBezTo>
                  <a:cubicBezTo>
                    <a:pt x="578" y="908"/>
                    <a:pt x="471" y="801"/>
                    <a:pt x="471" y="668"/>
                  </a:cubicBezTo>
                  <a:cubicBezTo>
                    <a:pt x="471" y="615"/>
                    <a:pt x="489" y="568"/>
                    <a:pt x="514" y="529"/>
                  </a:cubicBezTo>
                  <a:cubicBezTo>
                    <a:pt x="0" y="529"/>
                    <a:pt x="0" y="529"/>
                    <a:pt x="0" y="529"/>
                  </a:cubicBezTo>
                  <a:cubicBezTo>
                    <a:pt x="560" y="1090"/>
                    <a:pt x="560" y="1090"/>
                    <a:pt x="560" y="1090"/>
                  </a:cubicBezTo>
                  <a:cubicBezTo>
                    <a:pt x="1175" y="1090"/>
                    <a:pt x="1175" y="1090"/>
                    <a:pt x="1175" y="1090"/>
                  </a:cubicBezTo>
                  <a:cubicBezTo>
                    <a:pt x="1175" y="386"/>
                    <a:pt x="1175" y="386"/>
                    <a:pt x="1175" y="386"/>
                  </a:cubicBezTo>
                  <a:cubicBezTo>
                    <a:pt x="789" y="0"/>
                    <a:pt x="789" y="0"/>
                    <a:pt x="789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8" name="Freeform 421"/>
            <p:cNvSpPr>
              <a:spLocks noChangeArrowheads="1"/>
            </p:cNvSpPr>
            <p:nvPr/>
          </p:nvSpPr>
          <p:spPr bwMode="auto">
            <a:xfrm>
              <a:off x="3544513" y="4229287"/>
              <a:ext cx="109537" cy="104775"/>
            </a:xfrm>
            <a:custGeom>
              <a:avLst/>
              <a:gdLst>
                <a:gd name="T0" fmla="*/ 246 w 304"/>
                <a:gd name="T1" fmla="*/ 290 h 291"/>
                <a:gd name="T2" fmla="*/ 153 w 304"/>
                <a:gd name="T3" fmla="*/ 222 h 291"/>
                <a:gd name="T4" fmla="*/ 57 w 304"/>
                <a:gd name="T5" fmla="*/ 290 h 291"/>
                <a:gd name="T6" fmla="*/ 92 w 304"/>
                <a:gd name="T7" fmla="*/ 179 h 291"/>
                <a:gd name="T8" fmla="*/ 0 w 304"/>
                <a:gd name="T9" fmla="*/ 111 h 291"/>
                <a:gd name="T10" fmla="*/ 117 w 304"/>
                <a:gd name="T11" fmla="*/ 111 h 291"/>
                <a:gd name="T12" fmla="*/ 153 w 304"/>
                <a:gd name="T13" fmla="*/ 0 h 291"/>
                <a:gd name="T14" fmla="*/ 189 w 304"/>
                <a:gd name="T15" fmla="*/ 111 h 291"/>
                <a:gd name="T16" fmla="*/ 303 w 304"/>
                <a:gd name="T17" fmla="*/ 111 h 291"/>
                <a:gd name="T18" fmla="*/ 210 w 304"/>
                <a:gd name="T19" fmla="*/ 179 h 291"/>
                <a:gd name="T20" fmla="*/ 246 w 304"/>
                <a:gd name="T21" fmla="*/ 29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4" h="291">
                  <a:moveTo>
                    <a:pt x="246" y="290"/>
                  </a:moveTo>
                  <a:lnTo>
                    <a:pt x="153" y="222"/>
                  </a:lnTo>
                  <a:lnTo>
                    <a:pt x="57" y="290"/>
                  </a:lnTo>
                  <a:lnTo>
                    <a:pt x="92" y="179"/>
                  </a:lnTo>
                  <a:lnTo>
                    <a:pt x="0" y="111"/>
                  </a:lnTo>
                  <a:lnTo>
                    <a:pt x="117" y="111"/>
                  </a:lnTo>
                  <a:lnTo>
                    <a:pt x="153" y="0"/>
                  </a:lnTo>
                  <a:lnTo>
                    <a:pt x="189" y="111"/>
                  </a:lnTo>
                  <a:lnTo>
                    <a:pt x="303" y="111"/>
                  </a:lnTo>
                  <a:lnTo>
                    <a:pt x="210" y="179"/>
                  </a:lnTo>
                  <a:lnTo>
                    <a:pt x="246" y="29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9" name="Freeform 422"/>
            <p:cNvSpPr>
              <a:spLocks noChangeArrowheads="1"/>
            </p:cNvSpPr>
            <p:nvPr/>
          </p:nvSpPr>
          <p:spPr bwMode="auto">
            <a:xfrm>
              <a:off x="3657225" y="4378512"/>
              <a:ext cx="109538" cy="109538"/>
            </a:xfrm>
            <a:custGeom>
              <a:avLst/>
              <a:gdLst>
                <a:gd name="T0" fmla="*/ 254 w 305"/>
                <a:gd name="T1" fmla="*/ 43 h 305"/>
                <a:gd name="T2" fmla="*/ 254 w 305"/>
                <a:gd name="T3" fmla="*/ 43 h 305"/>
                <a:gd name="T4" fmla="*/ 226 w 305"/>
                <a:gd name="T5" fmla="*/ 71 h 305"/>
                <a:gd name="T6" fmla="*/ 261 w 305"/>
                <a:gd name="T7" fmla="*/ 153 h 305"/>
                <a:gd name="T8" fmla="*/ 154 w 305"/>
                <a:gd name="T9" fmla="*/ 261 h 305"/>
                <a:gd name="T10" fmla="*/ 43 w 305"/>
                <a:gd name="T11" fmla="*/ 153 h 305"/>
                <a:gd name="T12" fmla="*/ 154 w 305"/>
                <a:gd name="T13" fmla="*/ 43 h 305"/>
                <a:gd name="T14" fmla="*/ 165 w 305"/>
                <a:gd name="T15" fmla="*/ 43 h 305"/>
                <a:gd name="T16" fmla="*/ 201 w 305"/>
                <a:gd name="T17" fmla="*/ 7 h 305"/>
                <a:gd name="T18" fmla="*/ 154 w 305"/>
                <a:gd name="T19" fmla="*/ 0 h 305"/>
                <a:gd name="T20" fmla="*/ 0 w 305"/>
                <a:gd name="T21" fmla="*/ 153 h 305"/>
                <a:gd name="T22" fmla="*/ 154 w 305"/>
                <a:gd name="T23" fmla="*/ 304 h 305"/>
                <a:gd name="T24" fmla="*/ 304 w 305"/>
                <a:gd name="T25" fmla="*/ 153 h 305"/>
                <a:gd name="T26" fmla="*/ 254 w 305"/>
                <a:gd name="T27" fmla="*/ 43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5">
                  <a:moveTo>
                    <a:pt x="254" y="43"/>
                  </a:moveTo>
                  <a:lnTo>
                    <a:pt x="254" y="43"/>
                  </a:lnTo>
                  <a:cubicBezTo>
                    <a:pt x="226" y="71"/>
                    <a:pt x="226" y="71"/>
                    <a:pt x="226" y="71"/>
                  </a:cubicBezTo>
                  <a:cubicBezTo>
                    <a:pt x="247" y="89"/>
                    <a:pt x="261" y="121"/>
                    <a:pt x="261" y="153"/>
                  </a:cubicBezTo>
                  <a:cubicBezTo>
                    <a:pt x="261" y="214"/>
                    <a:pt x="215" y="261"/>
                    <a:pt x="154" y="261"/>
                  </a:cubicBezTo>
                  <a:cubicBezTo>
                    <a:pt x="93" y="261"/>
                    <a:pt x="43" y="214"/>
                    <a:pt x="43" y="153"/>
                  </a:cubicBezTo>
                  <a:cubicBezTo>
                    <a:pt x="43" y="93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3"/>
                    <a:pt x="168" y="0"/>
                    <a:pt x="154" y="0"/>
                  </a:cubicBezTo>
                  <a:cubicBezTo>
                    <a:pt x="68" y="0"/>
                    <a:pt x="0" y="68"/>
                    <a:pt x="0" y="153"/>
                  </a:cubicBezTo>
                  <a:cubicBezTo>
                    <a:pt x="0" y="236"/>
                    <a:pt x="68" y="304"/>
                    <a:pt x="154" y="304"/>
                  </a:cubicBezTo>
                  <a:cubicBezTo>
                    <a:pt x="236" y="304"/>
                    <a:pt x="304" y="236"/>
                    <a:pt x="304" y="153"/>
                  </a:cubicBezTo>
                  <a:cubicBezTo>
                    <a:pt x="304" y="107"/>
                    <a:pt x="286" y="68"/>
                    <a:pt x="254" y="4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0" name="Freeform 423"/>
            <p:cNvSpPr>
              <a:spLocks noChangeArrowheads="1"/>
            </p:cNvSpPr>
            <p:nvPr/>
          </p:nvSpPr>
          <p:spPr bwMode="auto">
            <a:xfrm>
              <a:off x="3625475" y="4345175"/>
              <a:ext cx="174625" cy="174625"/>
            </a:xfrm>
            <a:custGeom>
              <a:avLst/>
              <a:gdLst>
                <a:gd name="T0" fmla="*/ 408 w 483"/>
                <a:gd name="T1" fmla="*/ 68 h 484"/>
                <a:gd name="T2" fmla="*/ 408 w 483"/>
                <a:gd name="T3" fmla="*/ 68 h 484"/>
                <a:gd name="T4" fmla="*/ 379 w 483"/>
                <a:gd name="T5" fmla="*/ 97 h 484"/>
                <a:gd name="T6" fmla="*/ 440 w 483"/>
                <a:gd name="T7" fmla="*/ 243 h 484"/>
                <a:gd name="T8" fmla="*/ 243 w 483"/>
                <a:gd name="T9" fmla="*/ 440 h 484"/>
                <a:gd name="T10" fmla="*/ 43 w 483"/>
                <a:gd name="T11" fmla="*/ 243 h 484"/>
                <a:gd name="T12" fmla="*/ 243 w 483"/>
                <a:gd name="T13" fmla="*/ 43 h 484"/>
                <a:gd name="T14" fmla="*/ 325 w 483"/>
                <a:gd name="T15" fmla="*/ 61 h 484"/>
                <a:gd name="T16" fmla="*/ 357 w 483"/>
                <a:gd name="T17" fmla="*/ 29 h 484"/>
                <a:gd name="T18" fmla="*/ 243 w 483"/>
                <a:gd name="T19" fmla="*/ 0 h 484"/>
                <a:gd name="T20" fmla="*/ 0 w 483"/>
                <a:gd name="T21" fmla="*/ 243 h 484"/>
                <a:gd name="T22" fmla="*/ 243 w 483"/>
                <a:gd name="T23" fmla="*/ 483 h 484"/>
                <a:gd name="T24" fmla="*/ 482 w 483"/>
                <a:gd name="T25" fmla="*/ 243 h 484"/>
                <a:gd name="T26" fmla="*/ 408 w 483"/>
                <a:gd name="T27" fmla="*/ 68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4">
                  <a:moveTo>
                    <a:pt x="408" y="68"/>
                  </a:moveTo>
                  <a:lnTo>
                    <a:pt x="408" y="68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40" y="186"/>
                    <a:pt x="440" y="243"/>
                  </a:cubicBezTo>
                  <a:cubicBezTo>
                    <a:pt x="440" y="351"/>
                    <a:pt x="350" y="440"/>
                    <a:pt x="243" y="440"/>
                  </a:cubicBezTo>
                  <a:cubicBezTo>
                    <a:pt x="132" y="440"/>
                    <a:pt x="43" y="351"/>
                    <a:pt x="43" y="243"/>
                  </a:cubicBezTo>
                  <a:cubicBezTo>
                    <a:pt x="43" y="133"/>
                    <a:pt x="132" y="43"/>
                    <a:pt x="243" y="43"/>
                  </a:cubicBezTo>
                  <a:cubicBezTo>
                    <a:pt x="272" y="43"/>
                    <a:pt x="300" y="50"/>
                    <a:pt x="325" y="61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3" y="0"/>
                    <a:pt x="243" y="0"/>
                  </a:cubicBezTo>
                  <a:cubicBezTo>
                    <a:pt x="107" y="0"/>
                    <a:pt x="0" y="108"/>
                    <a:pt x="0" y="243"/>
                  </a:cubicBezTo>
                  <a:cubicBezTo>
                    <a:pt x="0" y="376"/>
                    <a:pt x="107" y="483"/>
                    <a:pt x="243" y="483"/>
                  </a:cubicBezTo>
                  <a:cubicBezTo>
                    <a:pt x="375" y="483"/>
                    <a:pt x="482" y="376"/>
                    <a:pt x="482" y="243"/>
                  </a:cubicBezTo>
                  <a:cubicBezTo>
                    <a:pt x="482" y="172"/>
                    <a:pt x="454" y="111"/>
                    <a:pt x="408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1" name="Freeform 424"/>
            <p:cNvSpPr>
              <a:spLocks noChangeArrowheads="1"/>
            </p:cNvSpPr>
            <p:nvPr/>
          </p:nvSpPr>
          <p:spPr bwMode="auto">
            <a:xfrm>
              <a:off x="3455613" y="4192775"/>
              <a:ext cx="284162" cy="190500"/>
            </a:xfrm>
            <a:custGeom>
              <a:avLst/>
              <a:gdLst>
                <a:gd name="T0" fmla="*/ 553 w 790"/>
                <a:gd name="T1" fmla="*/ 490 h 530"/>
                <a:gd name="T2" fmla="*/ 553 w 790"/>
                <a:gd name="T3" fmla="*/ 490 h 530"/>
                <a:gd name="T4" fmla="*/ 42 w 790"/>
                <a:gd name="T5" fmla="*/ 490 h 530"/>
                <a:gd name="T6" fmla="*/ 42 w 790"/>
                <a:gd name="T7" fmla="*/ 365 h 530"/>
                <a:gd name="T8" fmla="*/ 125 w 790"/>
                <a:gd name="T9" fmla="*/ 265 h 530"/>
                <a:gd name="T10" fmla="*/ 42 w 790"/>
                <a:gd name="T11" fmla="*/ 165 h 530"/>
                <a:gd name="T12" fmla="*/ 42 w 790"/>
                <a:gd name="T13" fmla="*/ 43 h 530"/>
                <a:gd name="T14" fmla="*/ 746 w 790"/>
                <a:gd name="T15" fmla="*/ 43 h 530"/>
                <a:gd name="T16" fmla="*/ 746 w 790"/>
                <a:gd name="T17" fmla="*/ 161 h 530"/>
                <a:gd name="T18" fmla="*/ 664 w 790"/>
                <a:gd name="T19" fmla="*/ 265 h 530"/>
                <a:gd name="T20" fmla="*/ 746 w 790"/>
                <a:gd name="T21" fmla="*/ 368 h 530"/>
                <a:gd name="T22" fmla="*/ 746 w 790"/>
                <a:gd name="T23" fmla="*/ 429 h 530"/>
                <a:gd name="T24" fmla="*/ 789 w 790"/>
                <a:gd name="T25" fmla="*/ 440 h 530"/>
                <a:gd name="T26" fmla="*/ 789 w 790"/>
                <a:gd name="T27" fmla="*/ 329 h 530"/>
                <a:gd name="T28" fmla="*/ 768 w 790"/>
                <a:gd name="T29" fmla="*/ 329 h 530"/>
                <a:gd name="T30" fmla="*/ 707 w 790"/>
                <a:gd name="T31" fmla="*/ 265 h 530"/>
                <a:gd name="T32" fmla="*/ 768 w 790"/>
                <a:gd name="T33" fmla="*/ 204 h 530"/>
                <a:gd name="T34" fmla="*/ 789 w 790"/>
                <a:gd name="T35" fmla="*/ 204 h 530"/>
                <a:gd name="T36" fmla="*/ 789 w 790"/>
                <a:gd name="T37" fmla="*/ 0 h 530"/>
                <a:gd name="T38" fmla="*/ 0 w 790"/>
                <a:gd name="T39" fmla="*/ 0 h 530"/>
                <a:gd name="T40" fmla="*/ 0 w 790"/>
                <a:gd name="T41" fmla="*/ 200 h 530"/>
                <a:gd name="T42" fmla="*/ 21 w 790"/>
                <a:gd name="T43" fmla="*/ 204 h 530"/>
                <a:gd name="T44" fmla="*/ 82 w 790"/>
                <a:gd name="T45" fmla="*/ 265 h 530"/>
                <a:gd name="T46" fmla="*/ 21 w 790"/>
                <a:gd name="T47" fmla="*/ 325 h 530"/>
                <a:gd name="T48" fmla="*/ 0 w 790"/>
                <a:gd name="T49" fmla="*/ 329 h 530"/>
                <a:gd name="T50" fmla="*/ 0 w 790"/>
                <a:gd name="T51" fmla="*/ 529 h 530"/>
                <a:gd name="T52" fmla="*/ 514 w 790"/>
                <a:gd name="T53" fmla="*/ 529 h 530"/>
                <a:gd name="T54" fmla="*/ 553 w 790"/>
                <a:gd name="T55" fmla="*/ 49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90" h="530">
                  <a:moveTo>
                    <a:pt x="553" y="490"/>
                  </a:moveTo>
                  <a:lnTo>
                    <a:pt x="553" y="490"/>
                  </a:lnTo>
                  <a:cubicBezTo>
                    <a:pt x="42" y="490"/>
                    <a:pt x="42" y="490"/>
                    <a:pt x="42" y="490"/>
                  </a:cubicBezTo>
                  <a:cubicBezTo>
                    <a:pt x="42" y="365"/>
                    <a:pt x="42" y="365"/>
                    <a:pt x="42" y="365"/>
                  </a:cubicBezTo>
                  <a:cubicBezTo>
                    <a:pt x="89" y="354"/>
                    <a:pt x="125" y="315"/>
                    <a:pt x="125" y="265"/>
                  </a:cubicBezTo>
                  <a:cubicBezTo>
                    <a:pt x="125" y="215"/>
                    <a:pt x="89" y="175"/>
                    <a:pt x="42" y="165"/>
                  </a:cubicBezTo>
                  <a:cubicBezTo>
                    <a:pt x="42" y="43"/>
                    <a:pt x="42" y="43"/>
                    <a:pt x="42" y="43"/>
                  </a:cubicBezTo>
                  <a:cubicBezTo>
                    <a:pt x="746" y="43"/>
                    <a:pt x="746" y="43"/>
                    <a:pt x="746" y="43"/>
                  </a:cubicBezTo>
                  <a:cubicBezTo>
                    <a:pt x="746" y="161"/>
                    <a:pt x="746" y="161"/>
                    <a:pt x="746" y="161"/>
                  </a:cubicBezTo>
                  <a:cubicBezTo>
                    <a:pt x="700" y="172"/>
                    <a:pt x="664" y="215"/>
                    <a:pt x="664" y="265"/>
                  </a:cubicBezTo>
                  <a:cubicBezTo>
                    <a:pt x="664" y="315"/>
                    <a:pt x="700" y="358"/>
                    <a:pt x="746" y="368"/>
                  </a:cubicBezTo>
                  <a:cubicBezTo>
                    <a:pt x="746" y="429"/>
                    <a:pt x="746" y="429"/>
                    <a:pt x="746" y="429"/>
                  </a:cubicBezTo>
                  <a:cubicBezTo>
                    <a:pt x="761" y="433"/>
                    <a:pt x="775" y="436"/>
                    <a:pt x="789" y="440"/>
                  </a:cubicBezTo>
                  <a:cubicBezTo>
                    <a:pt x="789" y="329"/>
                    <a:pt x="789" y="329"/>
                    <a:pt x="789" y="329"/>
                  </a:cubicBezTo>
                  <a:cubicBezTo>
                    <a:pt x="768" y="329"/>
                    <a:pt x="768" y="329"/>
                    <a:pt x="768" y="329"/>
                  </a:cubicBezTo>
                  <a:cubicBezTo>
                    <a:pt x="736" y="329"/>
                    <a:pt x="707" y="300"/>
                    <a:pt x="707" y="265"/>
                  </a:cubicBezTo>
                  <a:cubicBezTo>
                    <a:pt x="707" y="229"/>
                    <a:pt x="736" y="204"/>
                    <a:pt x="768" y="204"/>
                  </a:cubicBezTo>
                  <a:cubicBezTo>
                    <a:pt x="789" y="204"/>
                    <a:pt x="789" y="204"/>
                    <a:pt x="789" y="204"/>
                  </a:cubicBezTo>
                  <a:cubicBezTo>
                    <a:pt x="789" y="0"/>
                    <a:pt x="789" y="0"/>
                    <a:pt x="78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21" y="204"/>
                    <a:pt x="21" y="204"/>
                    <a:pt x="21" y="204"/>
                  </a:cubicBezTo>
                  <a:cubicBezTo>
                    <a:pt x="53" y="204"/>
                    <a:pt x="82" y="233"/>
                    <a:pt x="82" y="265"/>
                  </a:cubicBezTo>
                  <a:cubicBezTo>
                    <a:pt x="82" y="297"/>
                    <a:pt x="53" y="325"/>
                    <a:pt x="21" y="325"/>
                  </a:cubicBezTo>
                  <a:cubicBezTo>
                    <a:pt x="0" y="329"/>
                    <a:pt x="0" y="329"/>
                    <a:pt x="0" y="329"/>
                  </a:cubicBezTo>
                  <a:cubicBezTo>
                    <a:pt x="0" y="529"/>
                    <a:pt x="0" y="529"/>
                    <a:pt x="0" y="529"/>
                  </a:cubicBezTo>
                  <a:cubicBezTo>
                    <a:pt x="514" y="529"/>
                    <a:pt x="514" y="529"/>
                    <a:pt x="514" y="529"/>
                  </a:cubicBezTo>
                  <a:cubicBezTo>
                    <a:pt x="525" y="515"/>
                    <a:pt x="539" y="501"/>
                    <a:pt x="553" y="49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2" name="Freeform 425"/>
            <p:cNvSpPr>
              <a:spLocks noChangeArrowheads="1"/>
            </p:cNvSpPr>
            <p:nvPr/>
          </p:nvSpPr>
          <p:spPr bwMode="auto">
            <a:xfrm>
              <a:off x="3706438" y="4294375"/>
              <a:ext cx="141287" cy="142875"/>
            </a:xfrm>
            <a:custGeom>
              <a:avLst/>
              <a:gdLst>
                <a:gd name="T0" fmla="*/ 393 w 394"/>
                <a:gd name="T1" fmla="*/ 93 h 395"/>
                <a:gd name="T2" fmla="*/ 300 w 394"/>
                <a:gd name="T3" fmla="*/ 93 h 395"/>
                <a:gd name="T4" fmla="*/ 297 w 394"/>
                <a:gd name="T5" fmla="*/ 97 h 395"/>
                <a:gd name="T6" fmla="*/ 297 w 394"/>
                <a:gd name="T7" fmla="*/ 97 h 395"/>
                <a:gd name="T8" fmla="*/ 300 w 394"/>
                <a:gd name="T9" fmla="*/ 93 h 395"/>
                <a:gd name="T10" fmla="*/ 300 w 394"/>
                <a:gd name="T11" fmla="*/ 0 h 395"/>
                <a:gd name="T12" fmla="*/ 179 w 394"/>
                <a:gd name="T13" fmla="*/ 126 h 395"/>
                <a:gd name="T14" fmla="*/ 179 w 394"/>
                <a:gd name="T15" fmla="*/ 190 h 395"/>
                <a:gd name="T16" fmla="*/ 0 w 394"/>
                <a:gd name="T17" fmla="*/ 365 h 395"/>
                <a:gd name="T18" fmla="*/ 32 w 394"/>
                <a:gd name="T19" fmla="*/ 394 h 395"/>
                <a:gd name="T20" fmla="*/ 207 w 394"/>
                <a:gd name="T21" fmla="*/ 219 h 395"/>
                <a:gd name="T22" fmla="*/ 272 w 394"/>
                <a:gd name="T23" fmla="*/ 219 h 395"/>
                <a:gd name="T24" fmla="*/ 393 w 394"/>
                <a:gd name="T25" fmla="*/ 93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5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9" y="126"/>
                  </a:lnTo>
                  <a:lnTo>
                    <a:pt x="179" y="190"/>
                  </a:lnTo>
                  <a:lnTo>
                    <a:pt x="0" y="365"/>
                  </a:lnTo>
                  <a:lnTo>
                    <a:pt x="32" y="394"/>
                  </a:lnTo>
                  <a:lnTo>
                    <a:pt x="207" y="219"/>
                  </a:lnTo>
                  <a:lnTo>
                    <a:pt x="272" y="219"/>
                  </a:lnTo>
                  <a:lnTo>
                    <a:pt x="393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3" name="Freeform 426"/>
            <p:cNvSpPr>
              <a:spLocks noChangeArrowheads="1"/>
            </p:cNvSpPr>
            <p:nvPr/>
          </p:nvSpPr>
          <p:spPr bwMode="auto">
            <a:xfrm>
              <a:off x="3690563" y="4410262"/>
              <a:ext cx="46037" cy="46038"/>
            </a:xfrm>
            <a:custGeom>
              <a:avLst/>
              <a:gdLst>
                <a:gd name="T0" fmla="*/ 64 w 126"/>
                <a:gd name="T1" fmla="*/ 0 h 126"/>
                <a:gd name="T2" fmla="*/ 64 w 126"/>
                <a:gd name="T3" fmla="*/ 0 h 126"/>
                <a:gd name="T4" fmla="*/ 0 w 126"/>
                <a:gd name="T5" fmla="*/ 64 h 126"/>
                <a:gd name="T6" fmla="*/ 64 w 126"/>
                <a:gd name="T7" fmla="*/ 125 h 126"/>
                <a:gd name="T8" fmla="*/ 125 w 126"/>
                <a:gd name="T9" fmla="*/ 64 h 126"/>
                <a:gd name="T10" fmla="*/ 64 w 126"/>
                <a:gd name="T1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6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4"/>
                  </a:cubicBezTo>
                  <a:cubicBezTo>
                    <a:pt x="0" y="97"/>
                    <a:pt x="28" y="125"/>
                    <a:pt x="64" y="125"/>
                  </a:cubicBezTo>
                  <a:cubicBezTo>
                    <a:pt x="96" y="125"/>
                    <a:pt x="125" y="97"/>
                    <a:pt x="125" y="64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94" name="Group 193"/>
          <p:cNvGrpSpPr/>
          <p:nvPr/>
        </p:nvGrpSpPr>
        <p:grpSpPr>
          <a:xfrm>
            <a:off x="2633327" y="1677873"/>
            <a:ext cx="411163" cy="368300"/>
            <a:chOff x="4227045" y="1625759"/>
            <a:chExt cx="411163" cy="368300"/>
          </a:xfrm>
        </p:grpSpPr>
        <p:sp>
          <p:nvSpPr>
            <p:cNvPr id="195" name="Freeform 427"/>
            <p:cNvSpPr>
              <a:spLocks noChangeArrowheads="1"/>
            </p:cNvSpPr>
            <p:nvPr/>
          </p:nvSpPr>
          <p:spPr bwMode="auto">
            <a:xfrm>
              <a:off x="4328645" y="1636872"/>
              <a:ext cx="225425" cy="171450"/>
            </a:xfrm>
            <a:custGeom>
              <a:avLst/>
              <a:gdLst>
                <a:gd name="T0" fmla="*/ 7 w 626"/>
                <a:gd name="T1" fmla="*/ 176 h 475"/>
                <a:gd name="T2" fmla="*/ 7 w 626"/>
                <a:gd name="T3" fmla="*/ 176 h 475"/>
                <a:gd name="T4" fmla="*/ 71 w 626"/>
                <a:gd name="T5" fmla="*/ 222 h 475"/>
                <a:gd name="T6" fmla="*/ 185 w 626"/>
                <a:gd name="T7" fmla="*/ 201 h 475"/>
                <a:gd name="T8" fmla="*/ 457 w 626"/>
                <a:gd name="T9" fmla="*/ 474 h 475"/>
                <a:gd name="T10" fmla="*/ 557 w 626"/>
                <a:gd name="T11" fmla="*/ 377 h 475"/>
                <a:gd name="T12" fmla="*/ 575 w 626"/>
                <a:gd name="T13" fmla="*/ 269 h 475"/>
                <a:gd name="T14" fmla="*/ 625 w 626"/>
                <a:gd name="T15" fmla="*/ 219 h 475"/>
                <a:gd name="T16" fmla="*/ 407 w 626"/>
                <a:gd name="T17" fmla="*/ 0 h 475"/>
                <a:gd name="T18" fmla="*/ 353 w 626"/>
                <a:gd name="T19" fmla="*/ 57 h 475"/>
                <a:gd name="T20" fmla="*/ 50 w 626"/>
                <a:gd name="T21" fmla="*/ 111 h 475"/>
                <a:gd name="T22" fmla="*/ 7 w 626"/>
                <a:gd name="T23" fmla="*/ 176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6" h="475">
                  <a:moveTo>
                    <a:pt x="7" y="176"/>
                  </a:moveTo>
                  <a:lnTo>
                    <a:pt x="7" y="176"/>
                  </a:lnTo>
                  <a:cubicBezTo>
                    <a:pt x="10" y="208"/>
                    <a:pt x="39" y="226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21" y="118"/>
                    <a:pt x="0" y="147"/>
                    <a:pt x="7" y="1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6" name="Freeform 428"/>
            <p:cNvSpPr>
              <a:spLocks noChangeArrowheads="1"/>
            </p:cNvSpPr>
            <p:nvPr/>
          </p:nvSpPr>
          <p:spPr bwMode="auto">
            <a:xfrm>
              <a:off x="4328645" y="1636872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407 w 626"/>
                <a:gd name="T5" fmla="*/ 0 h 475"/>
                <a:gd name="T6" fmla="*/ 625 w 626"/>
                <a:gd name="T7" fmla="*/ 219 h 475"/>
                <a:gd name="T8" fmla="*/ 575 w 626"/>
                <a:gd name="T9" fmla="*/ 269 h 475"/>
                <a:gd name="T10" fmla="*/ 557 w 626"/>
                <a:gd name="T11" fmla="*/ 377 h 475"/>
                <a:gd name="T12" fmla="*/ 457 w 626"/>
                <a:gd name="T13" fmla="*/ 474 h 475"/>
                <a:gd name="T14" fmla="*/ 185 w 626"/>
                <a:gd name="T15" fmla="*/ 201 h 475"/>
                <a:gd name="T16" fmla="*/ 71 w 626"/>
                <a:gd name="T17" fmla="*/ 222 h 475"/>
                <a:gd name="T18" fmla="*/ 60 w 626"/>
                <a:gd name="T19" fmla="*/ 222 h 475"/>
                <a:gd name="T20" fmla="*/ 7 w 626"/>
                <a:gd name="T21" fmla="*/ 176 h 475"/>
                <a:gd name="T22" fmla="*/ 35 w 626"/>
                <a:gd name="T23" fmla="*/ 118 h 475"/>
                <a:gd name="T24" fmla="*/ 7 w 626"/>
                <a:gd name="T25" fmla="*/ 176 h 475"/>
                <a:gd name="T26" fmla="*/ 60 w 626"/>
                <a:gd name="T27" fmla="*/ 222 h 475"/>
                <a:gd name="T28" fmla="*/ 71 w 626"/>
                <a:gd name="T29" fmla="*/ 222 h 475"/>
                <a:gd name="T30" fmla="*/ 185 w 626"/>
                <a:gd name="T31" fmla="*/ 201 h 475"/>
                <a:gd name="T32" fmla="*/ 457 w 626"/>
                <a:gd name="T33" fmla="*/ 474 h 475"/>
                <a:gd name="T34" fmla="*/ 557 w 626"/>
                <a:gd name="T35" fmla="*/ 377 h 475"/>
                <a:gd name="T36" fmla="*/ 575 w 626"/>
                <a:gd name="T37" fmla="*/ 269 h 475"/>
                <a:gd name="T38" fmla="*/ 625 w 626"/>
                <a:gd name="T39" fmla="*/ 219 h 475"/>
                <a:gd name="T40" fmla="*/ 407 w 626"/>
                <a:gd name="T41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lnTo>
                    <a:pt x="407" y="0"/>
                  </a:lnTo>
                  <a:cubicBezTo>
                    <a:pt x="625" y="219"/>
                    <a:pt x="625" y="219"/>
                    <a:pt x="625" y="219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71" y="222"/>
                    <a:pt x="71" y="222"/>
                    <a:pt x="71" y="222"/>
                  </a:cubicBezTo>
                  <a:cubicBezTo>
                    <a:pt x="68" y="222"/>
                    <a:pt x="64" y="222"/>
                    <a:pt x="60" y="222"/>
                  </a:cubicBezTo>
                  <a:cubicBezTo>
                    <a:pt x="35" y="222"/>
                    <a:pt x="10" y="204"/>
                    <a:pt x="7" y="176"/>
                  </a:cubicBezTo>
                  <a:cubicBezTo>
                    <a:pt x="0" y="154"/>
                    <a:pt x="14" y="129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7" name="Freeform 429"/>
            <p:cNvSpPr>
              <a:spLocks noChangeArrowheads="1"/>
            </p:cNvSpPr>
            <p:nvPr/>
          </p:nvSpPr>
          <p:spPr bwMode="auto">
            <a:xfrm>
              <a:off x="4328645" y="1636872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353 w 626"/>
                <a:gd name="T5" fmla="*/ 57 h 475"/>
                <a:gd name="T6" fmla="*/ 50 w 626"/>
                <a:gd name="T7" fmla="*/ 111 h 475"/>
                <a:gd name="T8" fmla="*/ 35 w 626"/>
                <a:gd name="T9" fmla="*/ 118 h 475"/>
                <a:gd name="T10" fmla="*/ 7 w 626"/>
                <a:gd name="T11" fmla="*/ 176 h 475"/>
                <a:gd name="T12" fmla="*/ 60 w 626"/>
                <a:gd name="T13" fmla="*/ 222 h 475"/>
                <a:gd name="T14" fmla="*/ 71 w 626"/>
                <a:gd name="T15" fmla="*/ 222 h 475"/>
                <a:gd name="T16" fmla="*/ 185 w 626"/>
                <a:gd name="T17" fmla="*/ 201 h 475"/>
                <a:gd name="T18" fmla="*/ 457 w 626"/>
                <a:gd name="T19" fmla="*/ 474 h 475"/>
                <a:gd name="T20" fmla="*/ 557 w 626"/>
                <a:gd name="T21" fmla="*/ 377 h 475"/>
                <a:gd name="T22" fmla="*/ 575 w 626"/>
                <a:gd name="T23" fmla="*/ 269 h 475"/>
                <a:gd name="T24" fmla="*/ 625 w 626"/>
                <a:gd name="T25" fmla="*/ 219 h 475"/>
                <a:gd name="T26" fmla="*/ 407 w 626"/>
                <a:gd name="T2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46" y="115"/>
                    <a:pt x="39" y="115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8" name="Freeform 430"/>
            <p:cNvSpPr>
              <a:spLocks noChangeArrowheads="1"/>
            </p:cNvSpPr>
            <p:nvPr/>
          </p:nvSpPr>
          <p:spPr bwMode="auto">
            <a:xfrm>
              <a:off x="4320708" y="1625759"/>
              <a:ext cx="242887" cy="185738"/>
            </a:xfrm>
            <a:custGeom>
              <a:avLst/>
              <a:gdLst>
                <a:gd name="T0" fmla="*/ 493 w 676"/>
                <a:gd name="T1" fmla="*/ 517 h 518"/>
                <a:gd name="T2" fmla="*/ 493 w 676"/>
                <a:gd name="T3" fmla="*/ 517 h 518"/>
                <a:gd name="T4" fmla="*/ 465 w 676"/>
                <a:gd name="T5" fmla="*/ 488 h 518"/>
                <a:gd name="T6" fmla="*/ 557 w 676"/>
                <a:gd name="T7" fmla="*/ 395 h 518"/>
                <a:gd name="T8" fmla="*/ 579 w 676"/>
                <a:gd name="T9" fmla="*/ 287 h 518"/>
                <a:gd name="T10" fmla="*/ 618 w 676"/>
                <a:gd name="T11" fmla="*/ 248 h 518"/>
                <a:gd name="T12" fmla="*/ 429 w 676"/>
                <a:gd name="T13" fmla="*/ 61 h 518"/>
                <a:gd name="T14" fmla="*/ 382 w 676"/>
                <a:gd name="T15" fmla="*/ 108 h 518"/>
                <a:gd name="T16" fmla="*/ 75 w 676"/>
                <a:gd name="T17" fmla="*/ 162 h 518"/>
                <a:gd name="T18" fmla="*/ 47 w 676"/>
                <a:gd name="T19" fmla="*/ 201 h 518"/>
                <a:gd name="T20" fmla="*/ 90 w 676"/>
                <a:gd name="T21" fmla="*/ 230 h 518"/>
                <a:gd name="T22" fmla="*/ 204 w 676"/>
                <a:gd name="T23" fmla="*/ 208 h 518"/>
                <a:gd name="T24" fmla="*/ 214 w 676"/>
                <a:gd name="T25" fmla="*/ 251 h 518"/>
                <a:gd name="T26" fmla="*/ 97 w 676"/>
                <a:gd name="T27" fmla="*/ 273 h 518"/>
                <a:gd name="T28" fmla="*/ 7 w 676"/>
                <a:gd name="T29" fmla="*/ 208 h 518"/>
                <a:gd name="T30" fmla="*/ 68 w 676"/>
                <a:gd name="T31" fmla="*/ 119 h 518"/>
                <a:gd name="T32" fmla="*/ 365 w 676"/>
                <a:gd name="T33" fmla="*/ 68 h 518"/>
                <a:gd name="T34" fmla="*/ 429 w 676"/>
                <a:gd name="T35" fmla="*/ 0 h 518"/>
                <a:gd name="T36" fmla="*/ 675 w 676"/>
                <a:gd name="T37" fmla="*/ 248 h 518"/>
                <a:gd name="T38" fmla="*/ 618 w 676"/>
                <a:gd name="T39" fmla="*/ 309 h 518"/>
                <a:gd name="T40" fmla="*/ 597 w 676"/>
                <a:gd name="T41" fmla="*/ 416 h 518"/>
                <a:gd name="T42" fmla="*/ 493 w 676"/>
                <a:gd name="T43" fmla="*/ 51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6" h="518">
                  <a:moveTo>
                    <a:pt x="493" y="517"/>
                  </a:moveTo>
                  <a:lnTo>
                    <a:pt x="493" y="517"/>
                  </a:lnTo>
                  <a:cubicBezTo>
                    <a:pt x="465" y="488"/>
                    <a:pt x="465" y="488"/>
                    <a:pt x="465" y="488"/>
                  </a:cubicBezTo>
                  <a:cubicBezTo>
                    <a:pt x="557" y="395"/>
                    <a:pt x="557" y="395"/>
                    <a:pt x="557" y="395"/>
                  </a:cubicBezTo>
                  <a:cubicBezTo>
                    <a:pt x="579" y="287"/>
                    <a:pt x="579" y="287"/>
                    <a:pt x="579" y="287"/>
                  </a:cubicBezTo>
                  <a:cubicBezTo>
                    <a:pt x="618" y="248"/>
                    <a:pt x="618" y="248"/>
                    <a:pt x="618" y="248"/>
                  </a:cubicBezTo>
                  <a:cubicBezTo>
                    <a:pt x="429" y="61"/>
                    <a:pt x="429" y="61"/>
                    <a:pt x="429" y="61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75" y="162"/>
                    <a:pt x="75" y="162"/>
                    <a:pt x="75" y="162"/>
                  </a:cubicBezTo>
                  <a:cubicBezTo>
                    <a:pt x="57" y="165"/>
                    <a:pt x="43" y="183"/>
                    <a:pt x="47" y="201"/>
                  </a:cubicBezTo>
                  <a:cubicBezTo>
                    <a:pt x="50" y="223"/>
                    <a:pt x="68" y="233"/>
                    <a:pt x="90" y="23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4" y="251"/>
                    <a:pt x="214" y="251"/>
                    <a:pt x="214" y="251"/>
                  </a:cubicBezTo>
                  <a:cubicBezTo>
                    <a:pt x="97" y="273"/>
                    <a:pt x="97" y="273"/>
                    <a:pt x="97" y="273"/>
                  </a:cubicBezTo>
                  <a:cubicBezTo>
                    <a:pt x="54" y="280"/>
                    <a:pt x="14" y="251"/>
                    <a:pt x="7" y="208"/>
                  </a:cubicBezTo>
                  <a:cubicBezTo>
                    <a:pt x="0" y="169"/>
                    <a:pt x="25" y="129"/>
                    <a:pt x="68" y="119"/>
                  </a:cubicBezTo>
                  <a:cubicBezTo>
                    <a:pt x="365" y="68"/>
                    <a:pt x="365" y="68"/>
                    <a:pt x="365" y="68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675" y="248"/>
                    <a:pt x="675" y="248"/>
                    <a:pt x="675" y="248"/>
                  </a:cubicBezTo>
                  <a:cubicBezTo>
                    <a:pt x="618" y="309"/>
                    <a:pt x="618" y="309"/>
                    <a:pt x="618" y="309"/>
                  </a:cubicBezTo>
                  <a:cubicBezTo>
                    <a:pt x="597" y="416"/>
                    <a:pt x="597" y="416"/>
                    <a:pt x="597" y="416"/>
                  </a:cubicBezTo>
                  <a:lnTo>
                    <a:pt x="493" y="5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9" name="Freeform 431"/>
            <p:cNvSpPr>
              <a:spLocks noChangeArrowheads="1"/>
            </p:cNvSpPr>
            <p:nvPr/>
          </p:nvSpPr>
          <p:spPr bwMode="auto">
            <a:xfrm>
              <a:off x="4363570" y="1744822"/>
              <a:ext cx="130175" cy="133350"/>
            </a:xfrm>
            <a:custGeom>
              <a:avLst/>
              <a:gdLst>
                <a:gd name="T0" fmla="*/ 285 w 361"/>
                <a:gd name="T1" fmla="*/ 370 h 371"/>
                <a:gd name="T2" fmla="*/ 285 w 361"/>
                <a:gd name="T3" fmla="*/ 370 h 371"/>
                <a:gd name="T4" fmla="*/ 235 w 361"/>
                <a:gd name="T5" fmla="*/ 352 h 371"/>
                <a:gd name="T6" fmla="*/ 0 w 361"/>
                <a:gd name="T7" fmla="*/ 115 h 371"/>
                <a:gd name="T8" fmla="*/ 32 w 361"/>
                <a:gd name="T9" fmla="*/ 86 h 371"/>
                <a:gd name="T10" fmla="*/ 264 w 361"/>
                <a:gd name="T11" fmla="*/ 320 h 371"/>
                <a:gd name="T12" fmla="*/ 303 w 361"/>
                <a:gd name="T13" fmla="*/ 320 h 371"/>
                <a:gd name="T14" fmla="*/ 303 w 361"/>
                <a:gd name="T15" fmla="*/ 284 h 371"/>
                <a:gd name="T16" fmla="*/ 50 w 361"/>
                <a:gd name="T17" fmla="*/ 29 h 371"/>
                <a:gd name="T18" fmla="*/ 82 w 361"/>
                <a:gd name="T19" fmla="*/ 0 h 371"/>
                <a:gd name="T20" fmla="*/ 332 w 361"/>
                <a:gd name="T21" fmla="*/ 255 h 371"/>
                <a:gd name="T22" fmla="*/ 332 w 361"/>
                <a:gd name="T23" fmla="*/ 352 h 371"/>
                <a:gd name="T24" fmla="*/ 285 w 361"/>
                <a:gd name="T25" fmla="*/ 37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1" h="371">
                  <a:moveTo>
                    <a:pt x="285" y="370"/>
                  </a:moveTo>
                  <a:lnTo>
                    <a:pt x="285" y="370"/>
                  </a:lnTo>
                  <a:cubicBezTo>
                    <a:pt x="268" y="370"/>
                    <a:pt x="250" y="367"/>
                    <a:pt x="235" y="352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64" y="320"/>
                    <a:pt x="264" y="320"/>
                    <a:pt x="264" y="320"/>
                  </a:cubicBezTo>
                  <a:cubicBezTo>
                    <a:pt x="275" y="331"/>
                    <a:pt x="293" y="331"/>
                    <a:pt x="303" y="320"/>
                  </a:cubicBezTo>
                  <a:cubicBezTo>
                    <a:pt x="314" y="313"/>
                    <a:pt x="314" y="295"/>
                    <a:pt x="303" y="284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32" y="255"/>
                    <a:pt x="332" y="255"/>
                    <a:pt x="332" y="255"/>
                  </a:cubicBezTo>
                  <a:cubicBezTo>
                    <a:pt x="360" y="280"/>
                    <a:pt x="360" y="323"/>
                    <a:pt x="332" y="352"/>
                  </a:cubicBezTo>
                  <a:cubicBezTo>
                    <a:pt x="321" y="367"/>
                    <a:pt x="303" y="370"/>
                    <a:pt x="285" y="3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0" name="Freeform 432"/>
            <p:cNvSpPr>
              <a:spLocks noChangeArrowheads="1"/>
            </p:cNvSpPr>
            <p:nvPr/>
          </p:nvSpPr>
          <p:spPr bwMode="auto">
            <a:xfrm>
              <a:off x="4227045" y="1625759"/>
              <a:ext cx="168275" cy="254000"/>
            </a:xfrm>
            <a:custGeom>
              <a:avLst/>
              <a:gdLst>
                <a:gd name="T0" fmla="*/ 393 w 469"/>
                <a:gd name="T1" fmla="*/ 704 h 705"/>
                <a:gd name="T2" fmla="*/ 393 w 469"/>
                <a:gd name="T3" fmla="*/ 704 h 705"/>
                <a:gd name="T4" fmla="*/ 343 w 469"/>
                <a:gd name="T5" fmla="*/ 682 h 705"/>
                <a:gd name="T6" fmla="*/ 79 w 469"/>
                <a:gd name="T7" fmla="*/ 416 h 705"/>
                <a:gd name="T8" fmla="*/ 57 w 469"/>
                <a:gd name="T9" fmla="*/ 309 h 705"/>
                <a:gd name="T10" fmla="*/ 0 w 469"/>
                <a:gd name="T11" fmla="*/ 248 h 705"/>
                <a:gd name="T12" fmla="*/ 243 w 469"/>
                <a:gd name="T13" fmla="*/ 0 h 705"/>
                <a:gd name="T14" fmla="*/ 311 w 469"/>
                <a:gd name="T15" fmla="*/ 68 h 705"/>
                <a:gd name="T16" fmla="*/ 468 w 469"/>
                <a:gd name="T17" fmla="*/ 97 h 705"/>
                <a:gd name="T18" fmla="*/ 461 w 469"/>
                <a:gd name="T19" fmla="*/ 137 h 705"/>
                <a:gd name="T20" fmla="*/ 293 w 469"/>
                <a:gd name="T21" fmla="*/ 108 h 705"/>
                <a:gd name="T22" fmla="*/ 243 w 469"/>
                <a:gd name="T23" fmla="*/ 61 h 705"/>
                <a:gd name="T24" fmla="*/ 57 w 469"/>
                <a:gd name="T25" fmla="*/ 248 h 705"/>
                <a:gd name="T26" fmla="*/ 96 w 469"/>
                <a:gd name="T27" fmla="*/ 287 h 705"/>
                <a:gd name="T28" fmla="*/ 118 w 469"/>
                <a:gd name="T29" fmla="*/ 395 h 705"/>
                <a:gd name="T30" fmla="*/ 375 w 469"/>
                <a:gd name="T31" fmla="*/ 653 h 705"/>
                <a:gd name="T32" fmla="*/ 411 w 469"/>
                <a:gd name="T33" fmla="*/ 653 h 705"/>
                <a:gd name="T34" fmla="*/ 411 w 469"/>
                <a:gd name="T35" fmla="*/ 614 h 705"/>
                <a:gd name="T36" fmla="*/ 268 w 469"/>
                <a:gd name="T37" fmla="*/ 467 h 705"/>
                <a:gd name="T38" fmla="*/ 296 w 469"/>
                <a:gd name="T39" fmla="*/ 438 h 705"/>
                <a:gd name="T40" fmla="*/ 443 w 469"/>
                <a:gd name="T41" fmla="*/ 585 h 705"/>
                <a:gd name="T42" fmla="*/ 443 w 469"/>
                <a:gd name="T43" fmla="*/ 682 h 705"/>
                <a:gd name="T44" fmla="*/ 393 w 469"/>
                <a:gd name="T45" fmla="*/ 704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9" h="705">
                  <a:moveTo>
                    <a:pt x="393" y="704"/>
                  </a:moveTo>
                  <a:lnTo>
                    <a:pt x="393" y="704"/>
                  </a:lnTo>
                  <a:cubicBezTo>
                    <a:pt x="375" y="704"/>
                    <a:pt x="357" y="697"/>
                    <a:pt x="343" y="682"/>
                  </a:cubicBezTo>
                  <a:cubicBezTo>
                    <a:pt x="79" y="416"/>
                    <a:pt x="79" y="416"/>
                    <a:pt x="79" y="416"/>
                  </a:cubicBezTo>
                  <a:cubicBezTo>
                    <a:pt x="57" y="309"/>
                    <a:pt x="57" y="309"/>
                    <a:pt x="57" y="309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11" y="68"/>
                    <a:pt x="311" y="68"/>
                    <a:pt x="311" y="68"/>
                  </a:cubicBezTo>
                  <a:cubicBezTo>
                    <a:pt x="468" y="97"/>
                    <a:pt x="468" y="97"/>
                    <a:pt x="468" y="97"/>
                  </a:cubicBezTo>
                  <a:cubicBezTo>
                    <a:pt x="461" y="137"/>
                    <a:pt x="461" y="137"/>
                    <a:pt x="461" y="137"/>
                  </a:cubicBezTo>
                  <a:cubicBezTo>
                    <a:pt x="293" y="108"/>
                    <a:pt x="293" y="108"/>
                    <a:pt x="293" y="108"/>
                  </a:cubicBezTo>
                  <a:cubicBezTo>
                    <a:pt x="243" y="61"/>
                    <a:pt x="243" y="61"/>
                    <a:pt x="243" y="61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118" y="395"/>
                    <a:pt x="118" y="395"/>
                    <a:pt x="118" y="395"/>
                  </a:cubicBezTo>
                  <a:cubicBezTo>
                    <a:pt x="375" y="653"/>
                    <a:pt x="375" y="653"/>
                    <a:pt x="375" y="653"/>
                  </a:cubicBezTo>
                  <a:cubicBezTo>
                    <a:pt x="382" y="664"/>
                    <a:pt x="400" y="664"/>
                    <a:pt x="411" y="653"/>
                  </a:cubicBezTo>
                  <a:cubicBezTo>
                    <a:pt x="421" y="643"/>
                    <a:pt x="421" y="625"/>
                    <a:pt x="411" y="614"/>
                  </a:cubicBezTo>
                  <a:cubicBezTo>
                    <a:pt x="268" y="467"/>
                    <a:pt x="268" y="467"/>
                    <a:pt x="268" y="467"/>
                  </a:cubicBezTo>
                  <a:cubicBezTo>
                    <a:pt x="296" y="438"/>
                    <a:pt x="296" y="438"/>
                    <a:pt x="296" y="438"/>
                  </a:cubicBezTo>
                  <a:cubicBezTo>
                    <a:pt x="443" y="585"/>
                    <a:pt x="443" y="585"/>
                    <a:pt x="443" y="585"/>
                  </a:cubicBezTo>
                  <a:cubicBezTo>
                    <a:pt x="468" y="610"/>
                    <a:pt x="468" y="653"/>
                    <a:pt x="443" y="682"/>
                  </a:cubicBezTo>
                  <a:cubicBezTo>
                    <a:pt x="429" y="697"/>
                    <a:pt x="411" y="704"/>
                    <a:pt x="393" y="70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1" name="Freeform 433"/>
            <p:cNvSpPr>
              <a:spLocks noChangeArrowheads="1"/>
            </p:cNvSpPr>
            <p:nvPr/>
          </p:nvSpPr>
          <p:spPr bwMode="auto">
            <a:xfrm>
              <a:off x="4352458" y="1701959"/>
              <a:ext cx="150812" cy="139700"/>
            </a:xfrm>
            <a:custGeom>
              <a:avLst/>
              <a:gdLst>
                <a:gd name="T0" fmla="*/ 346 w 418"/>
                <a:gd name="T1" fmla="*/ 388 h 389"/>
                <a:gd name="T2" fmla="*/ 346 w 418"/>
                <a:gd name="T3" fmla="*/ 388 h 389"/>
                <a:gd name="T4" fmla="*/ 300 w 418"/>
                <a:gd name="T5" fmla="*/ 370 h 389"/>
                <a:gd name="T6" fmla="*/ 85 w 418"/>
                <a:gd name="T7" fmla="*/ 155 h 389"/>
                <a:gd name="T8" fmla="*/ 114 w 418"/>
                <a:gd name="T9" fmla="*/ 122 h 389"/>
                <a:gd name="T10" fmla="*/ 328 w 418"/>
                <a:gd name="T11" fmla="*/ 338 h 389"/>
                <a:gd name="T12" fmla="*/ 367 w 418"/>
                <a:gd name="T13" fmla="*/ 338 h 389"/>
                <a:gd name="T14" fmla="*/ 375 w 418"/>
                <a:gd name="T15" fmla="*/ 320 h 389"/>
                <a:gd name="T16" fmla="*/ 367 w 418"/>
                <a:gd name="T17" fmla="*/ 302 h 389"/>
                <a:gd name="T18" fmla="*/ 110 w 418"/>
                <a:gd name="T19" fmla="*/ 43 h 389"/>
                <a:gd name="T20" fmla="*/ 7 w 418"/>
                <a:gd name="T21" fmla="*/ 65 h 389"/>
                <a:gd name="T22" fmla="*/ 0 w 418"/>
                <a:gd name="T23" fmla="*/ 22 h 389"/>
                <a:gd name="T24" fmla="*/ 124 w 418"/>
                <a:gd name="T25" fmla="*/ 0 h 389"/>
                <a:gd name="T26" fmla="*/ 396 w 418"/>
                <a:gd name="T27" fmla="*/ 270 h 389"/>
                <a:gd name="T28" fmla="*/ 417 w 418"/>
                <a:gd name="T29" fmla="*/ 320 h 389"/>
                <a:gd name="T30" fmla="*/ 396 w 418"/>
                <a:gd name="T31" fmla="*/ 370 h 389"/>
                <a:gd name="T32" fmla="*/ 346 w 418"/>
                <a:gd name="T33" fmla="*/ 388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89">
                  <a:moveTo>
                    <a:pt x="346" y="388"/>
                  </a:moveTo>
                  <a:lnTo>
                    <a:pt x="346" y="388"/>
                  </a:lnTo>
                  <a:cubicBezTo>
                    <a:pt x="328" y="388"/>
                    <a:pt x="310" y="381"/>
                    <a:pt x="300" y="370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328" y="338"/>
                    <a:pt x="328" y="338"/>
                    <a:pt x="328" y="338"/>
                  </a:cubicBezTo>
                  <a:cubicBezTo>
                    <a:pt x="339" y="348"/>
                    <a:pt x="357" y="348"/>
                    <a:pt x="367" y="338"/>
                  </a:cubicBezTo>
                  <a:cubicBezTo>
                    <a:pt x="371" y="334"/>
                    <a:pt x="375" y="327"/>
                    <a:pt x="375" y="320"/>
                  </a:cubicBezTo>
                  <a:cubicBezTo>
                    <a:pt x="375" y="313"/>
                    <a:pt x="371" y="305"/>
                    <a:pt x="367" y="302"/>
                  </a:cubicBezTo>
                  <a:cubicBezTo>
                    <a:pt x="110" y="43"/>
                    <a:pt x="110" y="43"/>
                    <a:pt x="110" y="4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96" y="270"/>
                    <a:pt x="396" y="270"/>
                    <a:pt x="396" y="270"/>
                  </a:cubicBezTo>
                  <a:cubicBezTo>
                    <a:pt x="410" y="284"/>
                    <a:pt x="417" y="302"/>
                    <a:pt x="417" y="320"/>
                  </a:cubicBezTo>
                  <a:cubicBezTo>
                    <a:pt x="417" y="338"/>
                    <a:pt x="410" y="356"/>
                    <a:pt x="396" y="370"/>
                  </a:cubicBezTo>
                  <a:cubicBezTo>
                    <a:pt x="382" y="381"/>
                    <a:pt x="367" y="388"/>
                    <a:pt x="346" y="3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2" name="Freeform 434"/>
            <p:cNvSpPr>
              <a:spLocks noChangeArrowheads="1"/>
            </p:cNvSpPr>
            <p:nvPr/>
          </p:nvSpPr>
          <p:spPr bwMode="auto">
            <a:xfrm>
              <a:off x="4323883" y="1776572"/>
              <a:ext cx="130175" cy="114300"/>
            </a:xfrm>
            <a:custGeom>
              <a:avLst/>
              <a:gdLst>
                <a:gd name="T0" fmla="*/ 289 w 362"/>
                <a:gd name="T1" fmla="*/ 316 h 317"/>
                <a:gd name="T2" fmla="*/ 289 w 362"/>
                <a:gd name="T3" fmla="*/ 316 h 317"/>
                <a:gd name="T4" fmla="*/ 243 w 362"/>
                <a:gd name="T5" fmla="*/ 299 h 317"/>
                <a:gd name="T6" fmla="*/ 0 w 362"/>
                <a:gd name="T7" fmla="*/ 51 h 317"/>
                <a:gd name="T8" fmla="*/ 28 w 362"/>
                <a:gd name="T9" fmla="*/ 22 h 317"/>
                <a:gd name="T10" fmla="*/ 271 w 362"/>
                <a:gd name="T11" fmla="*/ 266 h 317"/>
                <a:gd name="T12" fmla="*/ 311 w 362"/>
                <a:gd name="T13" fmla="*/ 266 h 317"/>
                <a:gd name="T14" fmla="*/ 318 w 362"/>
                <a:gd name="T15" fmla="*/ 248 h 317"/>
                <a:gd name="T16" fmla="*/ 311 w 362"/>
                <a:gd name="T17" fmla="*/ 230 h 317"/>
                <a:gd name="T18" fmla="*/ 111 w 362"/>
                <a:gd name="T19" fmla="*/ 29 h 317"/>
                <a:gd name="T20" fmla="*/ 139 w 362"/>
                <a:gd name="T21" fmla="*/ 0 h 317"/>
                <a:gd name="T22" fmla="*/ 339 w 362"/>
                <a:gd name="T23" fmla="*/ 198 h 317"/>
                <a:gd name="T24" fmla="*/ 361 w 362"/>
                <a:gd name="T25" fmla="*/ 248 h 317"/>
                <a:gd name="T26" fmla="*/ 339 w 362"/>
                <a:gd name="T27" fmla="*/ 299 h 317"/>
                <a:gd name="T28" fmla="*/ 289 w 362"/>
                <a:gd name="T29" fmla="*/ 3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17">
                  <a:moveTo>
                    <a:pt x="289" y="316"/>
                  </a:moveTo>
                  <a:lnTo>
                    <a:pt x="289" y="316"/>
                  </a:lnTo>
                  <a:cubicBezTo>
                    <a:pt x="271" y="316"/>
                    <a:pt x="254" y="309"/>
                    <a:pt x="243" y="29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1" y="266"/>
                    <a:pt x="271" y="266"/>
                    <a:pt x="271" y="266"/>
                  </a:cubicBezTo>
                  <a:cubicBezTo>
                    <a:pt x="282" y="277"/>
                    <a:pt x="300" y="277"/>
                    <a:pt x="311" y="266"/>
                  </a:cubicBezTo>
                  <a:cubicBezTo>
                    <a:pt x="314" y="263"/>
                    <a:pt x="318" y="255"/>
                    <a:pt x="318" y="248"/>
                  </a:cubicBezTo>
                  <a:cubicBezTo>
                    <a:pt x="318" y="241"/>
                    <a:pt x="314" y="234"/>
                    <a:pt x="311" y="230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339" y="198"/>
                    <a:pt x="339" y="198"/>
                    <a:pt x="339" y="198"/>
                  </a:cubicBezTo>
                  <a:cubicBezTo>
                    <a:pt x="354" y="212"/>
                    <a:pt x="361" y="230"/>
                    <a:pt x="361" y="248"/>
                  </a:cubicBezTo>
                  <a:cubicBezTo>
                    <a:pt x="361" y="266"/>
                    <a:pt x="354" y="284"/>
                    <a:pt x="339" y="299"/>
                  </a:cubicBezTo>
                  <a:cubicBezTo>
                    <a:pt x="325" y="309"/>
                    <a:pt x="307" y="316"/>
                    <a:pt x="289" y="3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3" name="Freeform 435"/>
            <p:cNvSpPr>
              <a:spLocks noChangeArrowheads="1"/>
            </p:cNvSpPr>
            <p:nvPr/>
          </p:nvSpPr>
          <p:spPr bwMode="auto">
            <a:xfrm>
              <a:off x="4431833" y="1827372"/>
              <a:ext cx="142875" cy="149225"/>
            </a:xfrm>
            <a:custGeom>
              <a:avLst/>
              <a:gdLst>
                <a:gd name="T0" fmla="*/ 0 w 397"/>
                <a:gd name="T1" fmla="*/ 212 h 414"/>
                <a:gd name="T2" fmla="*/ 0 w 397"/>
                <a:gd name="T3" fmla="*/ 212 h 414"/>
                <a:gd name="T4" fmla="*/ 200 w 397"/>
                <a:gd name="T5" fmla="*/ 413 h 414"/>
                <a:gd name="T6" fmla="*/ 396 w 397"/>
                <a:gd name="T7" fmla="*/ 212 h 414"/>
                <a:gd name="T8" fmla="*/ 336 w 397"/>
                <a:gd name="T9" fmla="*/ 68 h 414"/>
                <a:gd name="T10" fmla="*/ 364 w 397"/>
                <a:gd name="T11" fmla="*/ 40 h 414"/>
                <a:gd name="T12" fmla="*/ 314 w 397"/>
                <a:gd name="T13" fmla="*/ 0 h 414"/>
                <a:gd name="T14" fmla="*/ 282 w 397"/>
                <a:gd name="T15" fmla="*/ 33 h 414"/>
                <a:gd name="T16" fmla="*/ 200 w 397"/>
                <a:gd name="T17" fmla="*/ 14 h 414"/>
                <a:gd name="T18" fmla="*/ 0 w 397"/>
                <a:gd name="T19" fmla="*/ 21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7" h="414">
                  <a:moveTo>
                    <a:pt x="0" y="212"/>
                  </a:moveTo>
                  <a:lnTo>
                    <a:pt x="0" y="212"/>
                  </a:lnTo>
                  <a:cubicBezTo>
                    <a:pt x="0" y="323"/>
                    <a:pt x="89" y="413"/>
                    <a:pt x="200" y="413"/>
                  </a:cubicBezTo>
                  <a:cubicBezTo>
                    <a:pt x="307" y="413"/>
                    <a:pt x="396" y="323"/>
                    <a:pt x="396" y="212"/>
                  </a:cubicBezTo>
                  <a:cubicBezTo>
                    <a:pt x="396" y="155"/>
                    <a:pt x="375" y="104"/>
                    <a:pt x="336" y="68"/>
                  </a:cubicBezTo>
                  <a:cubicBezTo>
                    <a:pt x="364" y="40"/>
                    <a:pt x="364" y="40"/>
                    <a:pt x="364" y="40"/>
                  </a:cubicBezTo>
                  <a:cubicBezTo>
                    <a:pt x="350" y="25"/>
                    <a:pt x="332" y="11"/>
                    <a:pt x="314" y="0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57" y="22"/>
                    <a:pt x="229" y="14"/>
                    <a:pt x="200" y="14"/>
                  </a:cubicBezTo>
                  <a:cubicBezTo>
                    <a:pt x="89" y="14"/>
                    <a:pt x="0" y="104"/>
                    <a:pt x="0" y="2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4" name="Freeform 436"/>
            <p:cNvSpPr>
              <a:spLocks noChangeArrowheads="1"/>
            </p:cNvSpPr>
            <p:nvPr/>
          </p:nvSpPr>
          <p:spPr bwMode="auto">
            <a:xfrm>
              <a:off x="4447708" y="1849597"/>
              <a:ext cx="109537" cy="109537"/>
            </a:xfrm>
            <a:custGeom>
              <a:avLst/>
              <a:gdLst>
                <a:gd name="T0" fmla="*/ 254 w 305"/>
                <a:gd name="T1" fmla="*/ 40 h 306"/>
                <a:gd name="T2" fmla="*/ 254 w 305"/>
                <a:gd name="T3" fmla="*/ 40 h 306"/>
                <a:gd name="T4" fmla="*/ 225 w 305"/>
                <a:gd name="T5" fmla="*/ 72 h 306"/>
                <a:gd name="T6" fmla="*/ 261 w 305"/>
                <a:gd name="T7" fmla="*/ 151 h 306"/>
                <a:gd name="T8" fmla="*/ 154 w 305"/>
                <a:gd name="T9" fmla="*/ 262 h 306"/>
                <a:gd name="T10" fmla="*/ 43 w 305"/>
                <a:gd name="T11" fmla="*/ 151 h 306"/>
                <a:gd name="T12" fmla="*/ 154 w 305"/>
                <a:gd name="T13" fmla="*/ 43 h 306"/>
                <a:gd name="T14" fmla="*/ 165 w 305"/>
                <a:gd name="T15" fmla="*/ 43 h 306"/>
                <a:gd name="T16" fmla="*/ 200 w 305"/>
                <a:gd name="T17" fmla="*/ 7 h 306"/>
                <a:gd name="T18" fmla="*/ 154 w 305"/>
                <a:gd name="T19" fmla="*/ 0 h 306"/>
                <a:gd name="T20" fmla="*/ 0 w 305"/>
                <a:gd name="T21" fmla="*/ 151 h 306"/>
                <a:gd name="T22" fmla="*/ 154 w 305"/>
                <a:gd name="T23" fmla="*/ 305 h 306"/>
                <a:gd name="T24" fmla="*/ 304 w 305"/>
                <a:gd name="T25" fmla="*/ 151 h 306"/>
                <a:gd name="T26" fmla="*/ 254 w 305"/>
                <a:gd name="T27" fmla="*/ 4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6">
                  <a:moveTo>
                    <a:pt x="254" y="40"/>
                  </a:moveTo>
                  <a:lnTo>
                    <a:pt x="254" y="40"/>
                  </a:lnTo>
                  <a:cubicBezTo>
                    <a:pt x="225" y="72"/>
                    <a:pt x="225" y="72"/>
                    <a:pt x="225" y="72"/>
                  </a:cubicBezTo>
                  <a:cubicBezTo>
                    <a:pt x="247" y="90"/>
                    <a:pt x="261" y="119"/>
                    <a:pt x="261" y="151"/>
                  </a:cubicBezTo>
                  <a:cubicBezTo>
                    <a:pt x="261" y="212"/>
                    <a:pt x="215" y="262"/>
                    <a:pt x="154" y="262"/>
                  </a:cubicBezTo>
                  <a:cubicBezTo>
                    <a:pt x="93" y="262"/>
                    <a:pt x="43" y="212"/>
                    <a:pt x="43" y="151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7" y="43"/>
                    <a:pt x="161" y="43"/>
                    <a:pt x="165" y="43"/>
                  </a:cubicBezTo>
                  <a:cubicBezTo>
                    <a:pt x="200" y="7"/>
                    <a:pt x="200" y="7"/>
                    <a:pt x="200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37"/>
                    <a:pt x="68" y="305"/>
                    <a:pt x="154" y="305"/>
                  </a:cubicBezTo>
                  <a:cubicBezTo>
                    <a:pt x="236" y="305"/>
                    <a:pt x="304" y="237"/>
                    <a:pt x="304" y="151"/>
                  </a:cubicBezTo>
                  <a:cubicBezTo>
                    <a:pt x="304" y="108"/>
                    <a:pt x="286" y="68"/>
                    <a:pt x="254" y="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5" name="Freeform 437"/>
            <p:cNvSpPr>
              <a:spLocks noChangeArrowheads="1"/>
            </p:cNvSpPr>
            <p:nvPr/>
          </p:nvSpPr>
          <p:spPr bwMode="auto">
            <a:xfrm>
              <a:off x="4415958" y="1817847"/>
              <a:ext cx="174625" cy="174625"/>
            </a:xfrm>
            <a:custGeom>
              <a:avLst/>
              <a:gdLst>
                <a:gd name="T0" fmla="*/ 407 w 483"/>
                <a:gd name="T1" fmla="*/ 69 h 486"/>
                <a:gd name="T2" fmla="*/ 407 w 483"/>
                <a:gd name="T3" fmla="*/ 69 h 486"/>
                <a:gd name="T4" fmla="*/ 379 w 483"/>
                <a:gd name="T5" fmla="*/ 97 h 486"/>
                <a:gd name="T6" fmla="*/ 439 w 483"/>
                <a:gd name="T7" fmla="*/ 241 h 486"/>
                <a:gd name="T8" fmla="*/ 243 w 483"/>
                <a:gd name="T9" fmla="*/ 442 h 486"/>
                <a:gd name="T10" fmla="*/ 43 w 483"/>
                <a:gd name="T11" fmla="*/ 241 h 486"/>
                <a:gd name="T12" fmla="*/ 243 w 483"/>
                <a:gd name="T13" fmla="*/ 43 h 486"/>
                <a:gd name="T14" fmla="*/ 325 w 483"/>
                <a:gd name="T15" fmla="*/ 62 h 486"/>
                <a:gd name="T16" fmla="*/ 357 w 483"/>
                <a:gd name="T17" fmla="*/ 29 h 486"/>
                <a:gd name="T18" fmla="*/ 243 w 483"/>
                <a:gd name="T19" fmla="*/ 0 h 486"/>
                <a:gd name="T20" fmla="*/ 0 w 483"/>
                <a:gd name="T21" fmla="*/ 241 h 486"/>
                <a:gd name="T22" fmla="*/ 243 w 483"/>
                <a:gd name="T23" fmla="*/ 485 h 486"/>
                <a:gd name="T24" fmla="*/ 482 w 483"/>
                <a:gd name="T25" fmla="*/ 241 h 486"/>
                <a:gd name="T26" fmla="*/ 407 w 483"/>
                <a:gd name="T27" fmla="*/ 6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6">
                  <a:moveTo>
                    <a:pt x="407" y="69"/>
                  </a:moveTo>
                  <a:lnTo>
                    <a:pt x="407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39" y="184"/>
                    <a:pt x="439" y="241"/>
                  </a:cubicBezTo>
                  <a:cubicBezTo>
                    <a:pt x="439" y="352"/>
                    <a:pt x="350" y="442"/>
                    <a:pt x="243" y="442"/>
                  </a:cubicBezTo>
                  <a:cubicBezTo>
                    <a:pt x="132" y="442"/>
                    <a:pt x="43" y="352"/>
                    <a:pt x="43" y="241"/>
                  </a:cubicBezTo>
                  <a:cubicBezTo>
                    <a:pt x="43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2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1"/>
                  </a:cubicBezTo>
                  <a:cubicBezTo>
                    <a:pt x="0" y="377"/>
                    <a:pt x="107" y="485"/>
                    <a:pt x="243" y="485"/>
                  </a:cubicBezTo>
                  <a:cubicBezTo>
                    <a:pt x="375" y="485"/>
                    <a:pt x="482" y="377"/>
                    <a:pt x="482" y="241"/>
                  </a:cubicBezTo>
                  <a:cubicBezTo>
                    <a:pt x="482" y="173"/>
                    <a:pt x="454" y="112"/>
                    <a:pt x="407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6" name="Freeform 438"/>
            <p:cNvSpPr>
              <a:spLocks noChangeArrowheads="1"/>
            </p:cNvSpPr>
            <p:nvPr/>
          </p:nvSpPr>
          <p:spPr bwMode="auto">
            <a:xfrm>
              <a:off x="4536608" y="1824197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4"/>
                    <a:pt x="3" y="4"/>
                    <a:pt x="0" y="0"/>
                  </a:cubicBezTo>
                  <a:cubicBezTo>
                    <a:pt x="3" y="4"/>
                    <a:pt x="3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7" name="Freeform 439"/>
            <p:cNvSpPr>
              <a:spLocks noChangeArrowheads="1"/>
            </p:cNvSpPr>
            <p:nvPr/>
          </p:nvSpPr>
          <p:spPr bwMode="auto">
            <a:xfrm>
              <a:off x="4565183" y="1843247"/>
              <a:ext cx="3175" cy="3175"/>
            </a:xfrm>
            <a:custGeom>
              <a:avLst/>
              <a:gdLst>
                <a:gd name="T0" fmla="*/ 7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7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7"/>
                  </a:moveTo>
                  <a:lnTo>
                    <a:pt x="7" y="7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8" name="Freeform 440"/>
            <p:cNvSpPr>
              <a:spLocks noChangeArrowheads="1"/>
            </p:cNvSpPr>
            <p:nvPr/>
          </p:nvSpPr>
          <p:spPr bwMode="auto">
            <a:xfrm>
              <a:off x="4584233" y="1870234"/>
              <a:ext cx="1587" cy="1588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09" name="Freeform 441"/>
            <p:cNvSpPr>
              <a:spLocks noChangeArrowheads="1"/>
            </p:cNvSpPr>
            <p:nvPr/>
          </p:nvSpPr>
          <p:spPr bwMode="auto">
            <a:xfrm>
              <a:off x="4519145" y="1819434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0" name="Freeform 442"/>
            <p:cNvSpPr>
              <a:spLocks noChangeArrowheads="1"/>
            </p:cNvSpPr>
            <p:nvPr/>
          </p:nvSpPr>
          <p:spPr bwMode="auto">
            <a:xfrm>
              <a:off x="4509620" y="1817847"/>
              <a:ext cx="3175" cy="1587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7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1" name="Freeform 443"/>
            <p:cNvSpPr>
              <a:spLocks noChangeArrowheads="1"/>
            </p:cNvSpPr>
            <p:nvPr/>
          </p:nvSpPr>
          <p:spPr bwMode="auto">
            <a:xfrm>
              <a:off x="4528670" y="1821022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7" y="0"/>
                    <a:pt x="3" y="0"/>
                    <a:pt x="0" y="0"/>
                  </a:cubicBezTo>
                  <a:cubicBezTo>
                    <a:pt x="3" y="0"/>
                    <a:pt x="7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2" name="Freeform 444"/>
            <p:cNvSpPr>
              <a:spLocks noChangeArrowheads="1"/>
            </p:cNvSpPr>
            <p:nvPr/>
          </p:nvSpPr>
          <p:spPr bwMode="auto">
            <a:xfrm>
              <a:off x="4422308" y="1940084"/>
              <a:ext cx="80962" cy="53975"/>
            </a:xfrm>
            <a:custGeom>
              <a:avLst/>
              <a:gdLst>
                <a:gd name="T0" fmla="*/ 0 w 226"/>
                <a:gd name="T1" fmla="*/ 0 h 148"/>
                <a:gd name="T2" fmla="*/ 0 w 226"/>
                <a:gd name="T3" fmla="*/ 0 h 148"/>
                <a:gd name="T4" fmla="*/ 225 w 226"/>
                <a:gd name="T5" fmla="*/ 147 h 148"/>
                <a:gd name="T6" fmla="*/ 225 w 226"/>
                <a:gd name="T7" fmla="*/ 147 h 148"/>
                <a:gd name="T8" fmla="*/ 0 w 226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148">
                  <a:moveTo>
                    <a:pt x="0" y="0"/>
                  </a:moveTo>
                  <a:lnTo>
                    <a:pt x="0" y="0"/>
                  </a:lnTo>
                  <a:cubicBezTo>
                    <a:pt x="39" y="86"/>
                    <a:pt x="125" y="147"/>
                    <a:pt x="225" y="147"/>
                  </a:cubicBezTo>
                  <a:lnTo>
                    <a:pt x="225" y="147"/>
                  </a:lnTo>
                  <a:cubicBezTo>
                    <a:pt x="125" y="147"/>
                    <a:pt x="39" y="8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3" name="Freeform 445"/>
            <p:cNvSpPr>
              <a:spLocks noChangeArrowheads="1"/>
            </p:cNvSpPr>
            <p:nvPr/>
          </p:nvSpPr>
          <p:spPr bwMode="auto">
            <a:xfrm>
              <a:off x="4247683" y="1647984"/>
              <a:ext cx="239712" cy="225425"/>
            </a:xfrm>
            <a:custGeom>
              <a:avLst/>
              <a:gdLst>
                <a:gd name="T0" fmla="*/ 486 w 666"/>
                <a:gd name="T1" fmla="*/ 625 h 626"/>
                <a:gd name="T2" fmla="*/ 486 w 666"/>
                <a:gd name="T3" fmla="*/ 625 h 626"/>
                <a:gd name="T4" fmla="*/ 511 w 666"/>
                <a:gd name="T5" fmla="*/ 575 h 626"/>
                <a:gd name="T6" fmla="*/ 322 w 666"/>
                <a:gd name="T7" fmla="*/ 384 h 626"/>
                <a:gd name="T8" fmla="*/ 354 w 666"/>
                <a:gd name="T9" fmla="*/ 355 h 626"/>
                <a:gd name="T10" fmla="*/ 539 w 666"/>
                <a:gd name="T11" fmla="*/ 542 h 626"/>
                <a:gd name="T12" fmla="*/ 582 w 666"/>
                <a:gd name="T13" fmla="*/ 506 h 626"/>
                <a:gd name="T14" fmla="*/ 375 w 666"/>
                <a:gd name="T15" fmla="*/ 302 h 626"/>
                <a:gd name="T16" fmla="*/ 404 w 666"/>
                <a:gd name="T17" fmla="*/ 269 h 626"/>
                <a:gd name="T18" fmla="*/ 618 w 666"/>
                <a:gd name="T19" fmla="*/ 485 h 626"/>
                <a:gd name="T20" fmla="*/ 622 w 666"/>
                <a:gd name="T21" fmla="*/ 488 h 626"/>
                <a:gd name="T22" fmla="*/ 661 w 666"/>
                <a:gd name="T23" fmla="*/ 474 h 626"/>
                <a:gd name="T24" fmla="*/ 657 w 666"/>
                <a:gd name="T25" fmla="*/ 449 h 626"/>
                <a:gd name="T26" fmla="*/ 400 w 666"/>
                <a:gd name="T27" fmla="*/ 190 h 626"/>
                <a:gd name="T28" fmla="*/ 300 w 666"/>
                <a:gd name="T29" fmla="*/ 212 h 626"/>
                <a:gd name="T30" fmla="*/ 297 w 666"/>
                <a:gd name="T31" fmla="*/ 212 h 626"/>
                <a:gd name="T32" fmla="*/ 207 w 666"/>
                <a:gd name="T33" fmla="*/ 147 h 626"/>
                <a:gd name="T34" fmla="*/ 218 w 666"/>
                <a:gd name="T35" fmla="*/ 90 h 626"/>
                <a:gd name="T36" fmla="*/ 268 w 666"/>
                <a:gd name="T37" fmla="*/ 58 h 626"/>
                <a:gd name="T38" fmla="*/ 290 w 666"/>
                <a:gd name="T39" fmla="*/ 54 h 626"/>
                <a:gd name="T40" fmla="*/ 236 w 666"/>
                <a:gd name="T41" fmla="*/ 47 h 626"/>
                <a:gd name="T42" fmla="*/ 190 w 666"/>
                <a:gd name="T43" fmla="*/ 0 h 626"/>
                <a:gd name="T44" fmla="*/ 0 w 666"/>
                <a:gd name="T45" fmla="*/ 187 h 626"/>
                <a:gd name="T46" fmla="*/ 39 w 666"/>
                <a:gd name="T47" fmla="*/ 226 h 626"/>
                <a:gd name="T48" fmla="*/ 61 w 666"/>
                <a:gd name="T49" fmla="*/ 334 h 626"/>
                <a:gd name="T50" fmla="*/ 318 w 666"/>
                <a:gd name="T51" fmla="*/ 592 h 626"/>
                <a:gd name="T52" fmla="*/ 354 w 666"/>
                <a:gd name="T53" fmla="*/ 592 h 626"/>
                <a:gd name="T54" fmla="*/ 354 w 666"/>
                <a:gd name="T55" fmla="*/ 553 h 626"/>
                <a:gd name="T56" fmla="*/ 211 w 666"/>
                <a:gd name="T57" fmla="*/ 406 h 626"/>
                <a:gd name="T58" fmla="*/ 239 w 666"/>
                <a:gd name="T59" fmla="*/ 377 h 626"/>
                <a:gd name="T60" fmla="*/ 386 w 666"/>
                <a:gd name="T61" fmla="*/ 524 h 626"/>
                <a:gd name="T62" fmla="*/ 386 w 666"/>
                <a:gd name="T63" fmla="*/ 524 h 626"/>
                <a:gd name="T64" fmla="*/ 482 w 666"/>
                <a:gd name="T65" fmla="*/ 621 h 626"/>
                <a:gd name="T66" fmla="*/ 486 w 666"/>
                <a:gd name="T67" fmla="*/ 625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6" h="626">
                  <a:moveTo>
                    <a:pt x="486" y="625"/>
                  </a:moveTo>
                  <a:lnTo>
                    <a:pt x="486" y="625"/>
                  </a:lnTo>
                  <a:cubicBezTo>
                    <a:pt x="493" y="607"/>
                    <a:pt x="500" y="589"/>
                    <a:pt x="511" y="575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54" y="355"/>
                    <a:pt x="354" y="355"/>
                    <a:pt x="354" y="355"/>
                  </a:cubicBezTo>
                  <a:cubicBezTo>
                    <a:pt x="539" y="542"/>
                    <a:pt x="539" y="542"/>
                    <a:pt x="539" y="542"/>
                  </a:cubicBezTo>
                  <a:cubicBezTo>
                    <a:pt x="550" y="528"/>
                    <a:pt x="565" y="517"/>
                    <a:pt x="582" y="506"/>
                  </a:cubicBezTo>
                  <a:cubicBezTo>
                    <a:pt x="375" y="302"/>
                    <a:pt x="375" y="302"/>
                    <a:pt x="375" y="302"/>
                  </a:cubicBezTo>
                  <a:cubicBezTo>
                    <a:pt x="404" y="269"/>
                    <a:pt x="404" y="269"/>
                    <a:pt x="404" y="269"/>
                  </a:cubicBezTo>
                  <a:cubicBezTo>
                    <a:pt x="618" y="485"/>
                    <a:pt x="618" y="485"/>
                    <a:pt x="618" y="485"/>
                  </a:cubicBezTo>
                  <a:lnTo>
                    <a:pt x="622" y="488"/>
                  </a:lnTo>
                  <a:cubicBezTo>
                    <a:pt x="636" y="481"/>
                    <a:pt x="647" y="478"/>
                    <a:pt x="661" y="474"/>
                  </a:cubicBezTo>
                  <a:cubicBezTo>
                    <a:pt x="665" y="467"/>
                    <a:pt x="665" y="456"/>
                    <a:pt x="657" y="449"/>
                  </a:cubicBezTo>
                  <a:cubicBezTo>
                    <a:pt x="400" y="190"/>
                    <a:pt x="400" y="190"/>
                    <a:pt x="400" y="190"/>
                  </a:cubicBezTo>
                  <a:cubicBezTo>
                    <a:pt x="300" y="212"/>
                    <a:pt x="300" y="212"/>
                    <a:pt x="300" y="212"/>
                  </a:cubicBezTo>
                  <a:cubicBezTo>
                    <a:pt x="297" y="212"/>
                    <a:pt x="297" y="212"/>
                    <a:pt x="297" y="212"/>
                  </a:cubicBezTo>
                  <a:cubicBezTo>
                    <a:pt x="254" y="219"/>
                    <a:pt x="214" y="190"/>
                    <a:pt x="207" y="147"/>
                  </a:cubicBezTo>
                  <a:cubicBezTo>
                    <a:pt x="204" y="129"/>
                    <a:pt x="207" y="108"/>
                    <a:pt x="218" y="90"/>
                  </a:cubicBezTo>
                  <a:cubicBezTo>
                    <a:pt x="232" y="76"/>
                    <a:pt x="250" y="61"/>
                    <a:pt x="268" y="58"/>
                  </a:cubicBezTo>
                  <a:cubicBezTo>
                    <a:pt x="290" y="54"/>
                    <a:pt x="290" y="54"/>
                    <a:pt x="290" y="54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61" y="334"/>
                    <a:pt x="61" y="334"/>
                    <a:pt x="61" y="334"/>
                  </a:cubicBezTo>
                  <a:cubicBezTo>
                    <a:pt x="318" y="592"/>
                    <a:pt x="318" y="592"/>
                    <a:pt x="318" y="592"/>
                  </a:cubicBezTo>
                  <a:cubicBezTo>
                    <a:pt x="325" y="603"/>
                    <a:pt x="343" y="603"/>
                    <a:pt x="354" y="592"/>
                  </a:cubicBezTo>
                  <a:cubicBezTo>
                    <a:pt x="364" y="582"/>
                    <a:pt x="364" y="564"/>
                    <a:pt x="354" y="553"/>
                  </a:cubicBezTo>
                  <a:cubicBezTo>
                    <a:pt x="211" y="406"/>
                    <a:pt x="211" y="406"/>
                    <a:pt x="211" y="406"/>
                  </a:cubicBezTo>
                  <a:cubicBezTo>
                    <a:pt x="239" y="377"/>
                    <a:pt x="239" y="377"/>
                    <a:pt x="239" y="377"/>
                  </a:cubicBezTo>
                  <a:cubicBezTo>
                    <a:pt x="386" y="524"/>
                    <a:pt x="386" y="524"/>
                    <a:pt x="386" y="524"/>
                  </a:cubicBezTo>
                  <a:lnTo>
                    <a:pt x="386" y="524"/>
                  </a:lnTo>
                  <a:cubicBezTo>
                    <a:pt x="482" y="621"/>
                    <a:pt x="482" y="621"/>
                    <a:pt x="482" y="621"/>
                  </a:cubicBezTo>
                  <a:lnTo>
                    <a:pt x="486" y="6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4" name="Freeform 446"/>
            <p:cNvSpPr>
              <a:spLocks noChangeArrowheads="1"/>
            </p:cNvSpPr>
            <p:nvPr/>
          </p:nvSpPr>
          <p:spPr bwMode="auto">
            <a:xfrm>
              <a:off x="4579470" y="1862297"/>
              <a:ext cx="1588" cy="1587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5" name="Freeform 447"/>
            <p:cNvSpPr>
              <a:spLocks noChangeArrowheads="1"/>
            </p:cNvSpPr>
            <p:nvPr/>
          </p:nvSpPr>
          <p:spPr bwMode="auto">
            <a:xfrm>
              <a:off x="4508033" y="1952784"/>
              <a:ext cx="68262" cy="39688"/>
            </a:xfrm>
            <a:custGeom>
              <a:avLst/>
              <a:gdLst>
                <a:gd name="T0" fmla="*/ 0 w 190"/>
                <a:gd name="T1" fmla="*/ 111 h 112"/>
                <a:gd name="T2" fmla="*/ 0 w 190"/>
                <a:gd name="T3" fmla="*/ 111 h 112"/>
                <a:gd name="T4" fmla="*/ 189 w 190"/>
                <a:gd name="T5" fmla="*/ 0 h 112"/>
                <a:gd name="T6" fmla="*/ 0 w 190"/>
                <a:gd name="T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112">
                  <a:moveTo>
                    <a:pt x="0" y="111"/>
                  </a:moveTo>
                  <a:lnTo>
                    <a:pt x="0" y="111"/>
                  </a:lnTo>
                  <a:cubicBezTo>
                    <a:pt x="78" y="107"/>
                    <a:pt x="150" y="64"/>
                    <a:pt x="189" y="0"/>
                  </a:cubicBezTo>
                  <a:cubicBezTo>
                    <a:pt x="150" y="64"/>
                    <a:pt x="78" y="107"/>
                    <a:pt x="0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6" name="Freeform 448"/>
            <p:cNvSpPr>
              <a:spLocks noChangeArrowheads="1"/>
            </p:cNvSpPr>
            <p:nvPr/>
          </p:nvSpPr>
          <p:spPr bwMode="auto">
            <a:xfrm>
              <a:off x="4574708" y="1855947"/>
              <a:ext cx="1587" cy="3175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0 h 8"/>
                <a:gd name="T4" fmla="*/ 4 w 5"/>
                <a:gd name="T5" fmla="*/ 7 h 8"/>
                <a:gd name="T6" fmla="*/ 0 w 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7"/>
                    <a:pt x="4" y="7"/>
                  </a:cubicBezTo>
                  <a:cubicBezTo>
                    <a:pt x="4" y="7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7" name="Freeform 449"/>
            <p:cNvSpPr>
              <a:spLocks noChangeArrowheads="1"/>
            </p:cNvSpPr>
            <p:nvPr/>
          </p:nvSpPr>
          <p:spPr bwMode="auto">
            <a:xfrm>
              <a:off x="4569945" y="1849597"/>
              <a:ext cx="3175" cy="3175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0 h 8"/>
                <a:gd name="T4" fmla="*/ 7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3"/>
                    <a:pt x="7" y="7"/>
                  </a:cubicBezTo>
                  <a:cubicBezTo>
                    <a:pt x="4" y="3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8" name="Freeform 450"/>
            <p:cNvSpPr>
              <a:spLocks noChangeArrowheads="1"/>
            </p:cNvSpPr>
            <p:nvPr/>
          </p:nvSpPr>
          <p:spPr bwMode="auto">
            <a:xfrm>
              <a:off x="4496920" y="1765459"/>
              <a:ext cx="141288" cy="142875"/>
            </a:xfrm>
            <a:custGeom>
              <a:avLst/>
              <a:gdLst>
                <a:gd name="T0" fmla="*/ 393 w 394"/>
                <a:gd name="T1" fmla="*/ 93 h 396"/>
                <a:gd name="T2" fmla="*/ 300 w 394"/>
                <a:gd name="T3" fmla="*/ 93 h 396"/>
                <a:gd name="T4" fmla="*/ 297 w 394"/>
                <a:gd name="T5" fmla="*/ 97 h 396"/>
                <a:gd name="T6" fmla="*/ 297 w 394"/>
                <a:gd name="T7" fmla="*/ 97 h 396"/>
                <a:gd name="T8" fmla="*/ 300 w 394"/>
                <a:gd name="T9" fmla="*/ 93 h 396"/>
                <a:gd name="T10" fmla="*/ 300 w 394"/>
                <a:gd name="T11" fmla="*/ 0 h 396"/>
                <a:gd name="T12" fmla="*/ 179 w 394"/>
                <a:gd name="T13" fmla="*/ 122 h 396"/>
                <a:gd name="T14" fmla="*/ 179 w 394"/>
                <a:gd name="T15" fmla="*/ 186 h 396"/>
                <a:gd name="T16" fmla="*/ 0 w 394"/>
                <a:gd name="T17" fmla="*/ 362 h 396"/>
                <a:gd name="T18" fmla="*/ 32 w 394"/>
                <a:gd name="T19" fmla="*/ 395 h 396"/>
                <a:gd name="T20" fmla="*/ 207 w 394"/>
                <a:gd name="T21" fmla="*/ 215 h 396"/>
                <a:gd name="T22" fmla="*/ 272 w 394"/>
                <a:gd name="T23" fmla="*/ 215 h 396"/>
                <a:gd name="T24" fmla="*/ 393 w 394"/>
                <a:gd name="T25" fmla="*/ 9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6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9" y="122"/>
                  </a:lnTo>
                  <a:lnTo>
                    <a:pt x="179" y="186"/>
                  </a:lnTo>
                  <a:lnTo>
                    <a:pt x="0" y="362"/>
                  </a:lnTo>
                  <a:lnTo>
                    <a:pt x="32" y="395"/>
                  </a:lnTo>
                  <a:lnTo>
                    <a:pt x="207" y="215"/>
                  </a:lnTo>
                  <a:lnTo>
                    <a:pt x="272" y="215"/>
                  </a:lnTo>
                  <a:lnTo>
                    <a:pt x="393" y="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19" name="Freeform 451"/>
            <p:cNvSpPr>
              <a:spLocks noChangeArrowheads="1"/>
            </p:cNvSpPr>
            <p:nvPr/>
          </p:nvSpPr>
          <p:spPr bwMode="auto">
            <a:xfrm>
              <a:off x="4481045" y="1882934"/>
              <a:ext cx="46038" cy="46038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1 h 127"/>
                <a:gd name="T6" fmla="*/ 64 w 126"/>
                <a:gd name="T7" fmla="*/ 126 h 127"/>
                <a:gd name="T8" fmla="*/ 125 w 126"/>
                <a:gd name="T9" fmla="*/ 61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1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20" name="Group 219"/>
          <p:cNvGrpSpPr/>
          <p:nvPr/>
        </p:nvGrpSpPr>
        <p:grpSpPr>
          <a:xfrm>
            <a:off x="2632533" y="2292648"/>
            <a:ext cx="412750" cy="366712"/>
            <a:chOff x="4227045" y="2230980"/>
            <a:chExt cx="412750" cy="366712"/>
          </a:xfrm>
        </p:grpSpPr>
        <p:sp>
          <p:nvSpPr>
            <p:cNvPr id="221" name="Freeform 452"/>
            <p:cNvSpPr>
              <a:spLocks noChangeArrowheads="1"/>
            </p:cNvSpPr>
            <p:nvPr/>
          </p:nvSpPr>
          <p:spPr bwMode="auto">
            <a:xfrm>
              <a:off x="4328645" y="2240505"/>
              <a:ext cx="225425" cy="171450"/>
            </a:xfrm>
            <a:custGeom>
              <a:avLst/>
              <a:gdLst>
                <a:gd name="T0" fmla="*/ 7 w 626"/>
                <a:gd name="T1" fmla="*/ 176 h 475"/>
                <a:gd name="T2" fmla="*/ 7 w 626"/>
                <a:gd name="T3" fmla="*/ 176 h 475"/>
                <a:gd name="T4" fmla="*/ 71 w 626"/>
                <a:gd name="T5" fmla="*/ 222 h 475"/>
                <a:gd name="T6" fmla="*/ 185 w 626"/>
                <a:gd name="T7" fmla="*/ 201 h 475"/>
                <a:gd name="T8" fmla="*/ 457 w 626"/>
                <a:gd name="T9" fmla="*/ 474 h 475"/>
                <a:gd name="T10" fmla="*/ 557 w 626"/>
                <a:gd name="T11" fmla="*/ 377 h 475"/>
                <a:gd name="T12" fmla="*/ 575 w 626"/>
                <a:gd name="T13" fmla="*/ 269 h 475"/>
                <a:gd name="T14" fmla="*/ 625 w 626"/>
                <a:gd name="T15" fmla="*/ 219 h 475"/>
                <a:gd name="T16" fmla="*/ 407 w 626"/>
                <a:gd name="T17" fmla="*/ 0 h 475"/>
                <a:gd name="T18" fmla="*/ 353 w 626"/>
                <a:gd name="T19" fmla="*/ 57 h 475"/>
                <a:gd name="T20" fmla="*/ 50 w 626"/>
                <a:gd name="T21" fmla="*/ 111 h 475"/>
                <a:gd name="T22" fmla="*/ 7 w 626"/>
                <a:gd name="T23" fmla="*/ 176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6" h="475">
                  <a:moveTo>
                    <a:pt x="7" y="176"/>
                  </a:moveTo>
                  <a:lnTo>
                    <a:pt x="7" y="176"/>
                  </a:lnTo>
                  <a:cubicBezTo>
                    <a:pt x="10" y="208"/>
                    <a:pt x="39" y="226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21" y="118"/>
                    <a:pt x="0" y="147"/>
                    <a:pt x="7" y="1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2" name="Freeform 453"/>
            <p:cNvSpPr>
              <a:spLocks noChangeArrowheads="1"/>
            </p:cNvSpPr>
            <p:nvPr/>
          </p:nvSpPr>
          <p:spPr bwMode="auto">
            <a:xfrm>
              <a:off x="4328645" y="2240505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407 w 626"/>
                <a:gd name="T5" fmla="*/ 0 h 475"/>
                <a:gd name="T6" fmla="*/ 625 w 626"/>
                <a:gd name="T7" fmla="*/ 219 h 475"/>
                <a:gd name="T8" fmla="*/ 575 w 626"/>
                <a:gd name="T9" fmla="*/ 269 h 475"/>
                <a:gd name="T10" fmla="*/ 557 w 626"/>
                <a:gd name="T11" fmla="*/ 377 h 475"/>
                <a:gd name="T12" fmla="*/ 457 w 626"/>
                <a:gd name="T13" fmla="*/ 474 h 475"/>
                <a:gd name="T14" fmla="*/ 185 w 626"/>
                <a:gd name="T15" fmla="*/ 201 h 475"/>
                <a:gd name="T16" fmla="*/ 71 w 626"/>
                <a:gd name="T17" fmla="*/ 222 h 475"/>
                <a:gd name="T18" fmla="*/ 60 w 626"/>
                <a:gd name="T19" fmla="*/ 222 h 475"/>
                <a:gd name="T20" fmla="*/ 7 w 626"/>
                <a:gd name="T21" fmla="*/ 176 h 475"/>
                <a:gd name="T22" fmla="*/ 35 w 626"/>
                <a:gd name="T23" fmla="*/ 118 h 475"/>
                <a:gd name="T24" fmla="*/ 7 w 626"/>
                <a:gd name="T25" fmla="*/ 176 h 475"/>
                <a:gd name="T26" fmla="*/ 60 w 626"/>
                <a:gd name="T27" fmla="*/ 222 h 475"/>
                <a:gd name="T28" fmla="*/ 71 w 626"/>
                <a:gd name="T29" fmla="*/ 222 h 475"/>
                <a:gd name="T30" fmla="*/ 185 w 626"/>
                <a:gd name="T31" fmla="*/ 201 h 475"/>
                <a:gd name="T32" fmla="*/ 457 w 626"/>
                <a:gd name="T33" fmla="*/ 474 h 475"/>
                <a:gd name="T34" fmla="*/ 557 w 626"/>
                <a:gd name="T35" fmla="*/ 377 h 475"/>
                <a:gd name="T36" fmla="*/ 575 w 626"/>
                <a:gd name="T37" fmla="*/ 269 h 475"/>
                <a:gd name="T38" fmla="*/ 625 w 626"/>
                <a:gd name="T39" fmla="*/ 219 h 475"/>
                <a:gd name="T40" fmla="*/ 407 w 626"/>
                <a:gd name="T41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lnTo>
                    <a:pt x="407" y="0"/>
                  </a:lnTo>
                  <a:cubicBezTo>
                    <a:pt x="625" y="219"/>
                    <a:pt x="625" y="219"/>
                    <a:pt x="625" y="219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71" y="222"/>
                    <a:pt x="71" y="222"/>
                    <a:pt x="71" y="222"/>
                  </a:cubicBezTo>
                  <a:cubicBezTo>
                    <a:pt x="68" y="222"/>
                    <a:pt x="64" y="222"/>
                    <a:pt x="60" y="222"/>
                  </a:cubicBezTo>
                  <a:cubicBezTo>
                    <a:pt x="35" y="222"/>
                    <a:pt x="10" y="204"/>
                    <a:pt x="7" y="176"/>
                  </a:cubicBezTo>
                  <a:cubicBezTo>
                    <a:pt x="0" y="154"/>
                    <a:pt x="14" y="129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3" name="Freeform 454"/>
            <p:cNvSpPr>
              <a:spLocks noChangeArrowheads="1"/>
            </p:cNvSpPr>
            <p:nvPr/>
          </p:nvSpPr>
          <p:spPr bwMode="auto">
            <a:xfrm>
              <a:off x="4328645" y="2240505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353 w 626"/>
                <a:gd name="T5" fmla="*/ 57 h 475"/>
                <a:gd name="T6" fmla="*/ 50 w 626"/>
                <a:gd name="T7" fmla="*/ 111 h 475"/>
                <a:gd name="T8" fmla="*/ 35 w 626"/>
                <a:gd name="T9" fmla="*/ 118 h 475"/>
                <a:gd name="T10" fmla="*/ 7 w 626"/>
                <a:gd name="T11" fmla="*/ 176 h 475"/>
                <a:gd name="T12" fmla="*/ 60 w 626"/>
                <a:gd name="T13" fmla="*/ 222 h 475"/>
                <a:gd name="T14" fmla="*/ 71 w 626"/>
                <a:gd name="T15" fmla="*/ 222 h 475"/>
                <a:gd name="T16" fmla="*/ 185 w 626"/>
                <a:gd name="T17" fmla="*/ 201 h 475"/>
                <a:gd name="T18" fmla="*/ 457 w 626"/>
                <a:gd name="T19" fmla="*/ 474 h 475"/>
                <a:gd name="T20" fmla="*/ 557 w 626"/>
                <a:gd name="T21" fmla="*/ 377 h 475"/>
                <a:gd name="T22" fmla="*/ 575 w 626"/>
                <a:gd name="T23" fmla="*/ 269 h 475"/>
                <a:gd name="T24" fmla="*/ 625 w 626"/>
                <a:gd name="T25" fmla="*/ 219 h 475"/>
                <a:gd name="T26" fmla="*/ 407 w 626"/>
                <a:gd name="T2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46" y="115"/>
                    <a:pt x="39" y="115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4" name="Freeform 455"/>
            <p:cNvSpPr>
              <a:spLocks noChangeArrowheads="1"/>
            </p:cNvSpPr>
            <p:nvPr/>
          </p:nvSpPr>
          <p:spPr bwMode="auto">
            <a:xfrm>
              <a:off x="4320708" y="2230980"/>
              <a:ext cx="242887" cy="185737"/>
            </a:xfrm>
            <a:custGeom>
              <a:avLst/>
              <a:gdLst>
                <a:gd name="T0" fmla="*/ 493 w 676"/>
                <a:gd name="T1" fmla="*/ 517 h 518"/>
                <a:gd name="T2" fmla="*/ 493 w 676"/>
                <a:gd name="T3" fmla="*/ 517 h 518"/>
                <a:gd name="T4" fmla="*/ 465 w 676"/>
                <a:gd name="T5" fmla="*/ 488 h 518"/>
                <a:gd name="T6" fmla="*/ 557 w 676"/>
                <a:gd name="T7" fmla="*/ 395 h 518"/>
                <a:gd name="T8" fmla="*/ 579 w 676"/>
                <a:gd name="T9" fmla="*/ 287 h 518"/>
                <a:gd name="T10" fmla="*/ 618 w 676"/>
                <a:gd name="T11" fmla="*/ 248 h 518"/>
                <a:gd name="T12" fmla="*/ 429 w 676"/>
                <a:gd name="T13" fmla="*/ 61 h 518"/>
                <a:gd name="T14" fmla="*/ 382 w 676"/>
                <a:gd name="T15" fmla="*/ 108 h 518"/>
                <a:gd name="T16" fmla="*/ 75 w 676"/>
                <a:gd name="T17" fmla="*/ 162 h 518"/>
                <a:gd name="T18" fmla="*/ 47 w 676"/>
                <a:gd name="T19" fmla="*/ 201 h 518"/>
                <a:gd name="T20" fmla="*/ 90 w 676"/>
                <a:gd name="T21" fmla="*/ 230 h 518"/>
                <a:gd name="T22" fmla="*/ 204 w 676"/>
                <a:gd name="T23" fmla="*/ 208 h 518"/>
                <a:gd name="T24" fmla="*/ 214 w 676"/>
                <a:gd name="T25" fmla="*/ 251 h 518"/>
                <a:gd name="T26" fmla="*/ 97 w 676"/>
                <a:gd name="T27" fmla="*/ 273 h 518"/>
                <a:gd name="T28" fmla="*/ 7 w 676"/>
                <a:gd name="T29" fmla="*/ 208 h 518"/>
                <a:gd name="T30" fmla="*/ 68 w 676"/>
                <a:gd name="T31" fmla="*/ 119 h 518"/>
                <a:gd name="T32" fmla="*/ 365 w 676"/>
                <a:gd name="T33" fmla="*/ 68 h 518"/>
                <a:gd name="T34" fmla="*/ 429 w 676"/>
                <a:gd name="T35" fmla="*/ 0 h 518"/>
                <a:gd name="T36" fmla="*/ 675 w 676"/>
                <a:gd name="T37" fmla="*/ 248 h 518"/>
                <a:gd name="T38" fmla="*/ 618 w 676"/>
                <a:gd name="T39" fmla="*/ 309 h 518"/>
                <a:gd name="T40" fmla="*/ 597 w 676"/>
                <a:gd name="T41" fmla="*/ 416 h 518"/>
                <a:gd name="T42" fmla="*/ 493 w 676"/>
                <a:gd name="T43" fmla="*/ 51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6" h="518">
                  <a:moveTo>
                    <a:pt x="493" y="517"/>
                  </a:moveTo>
                  <a:lnTo>
                    <a:pt x="493" y="517"/>
                  </a:lnTo>
                  <a:cubicBezTo>
                    <a:pt x="465" y="488"/>
                    <a:pt x="465" y="488"/>
                    <a:pt x="465" y="488"/>
                  </a:cubicBezTo>
                  <a:cubicBezTo>
                    <a:pt x="557" y="395"/>
                    <a:pt x="557" y="395"/>
                    <a:pt x="557" y="395"/>
                  </a:cubicBezTo>
                  <a:cubicBezTo>
                    <a:pt x="579" y="287"/>
                    <a:pt x="579" y="287"/>
                    <a:pt x="579" y="287"/>
                  </a:cubicBezTo>
                  <a:cubicBezTo>
                    <a:pt x="618" y="248"/>
                    <a:pt x="618" y="248"/>
                    <a:pt x="618" y="248"/>
                  </a:cubicBezTo>
                  <a:cubicBezTo>
                    <a:pt x="429" y="61"/>
                    <a:pt x="429" y="61"/>
                    <a:pt x="429" y="61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75" y="162"/>
                    <a:pt x="75" y="162"/>
                    <a:pt x="75" y="162"/>
                  </a:cubicBezTo>
                  <a:cubicBezTo>
                    <a:pt x="57" y="165"/>
                    <a:pt x="43" y="183"/>
                    <a:pt x="47" y="201"/>
                  </a:cubicBezTo>
                  <a:cubicBezTo>
                    <a:pt x="50" y="223"/>
                    <a:pt x="68" y="233"/>
                    <a:pt x="90" y="23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4" y="251"/>
                    <a:pt x="214" y="251"/>
                    <a:pt x="214" y="251"/>
                  </a:cubicBezTo>
                  <a:cubicBezTo>
                    <a:pt x="97" y="273"/>
                    <a:pt x="97" y="273"/>
                    <a:pt x="97" y="273"/>
                  </a:cubicBezTo>
                  <a:cubicBezTo>
                    <a:pt x="54" y="280"/>
                    <a:pt x="14" y="251"/>
                    <a:pt x="7" y="208"/>
                  </a:cubicBezTo>
                  <a:cubicBezTo>
                    <a:pt x="0" y="169"/>
                    <a:pt x="25" y="129"/>
                    <a:pt x="68" y="119"/>
                  </a:cubicBezTo>
                  <a:cubicBezTo>
                    <a:pt x="365" y="68"/>
                    <a:pt x="365" y="68"/>
                    <a:pt x="365" y="68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675" y="248"/>
                    <a:pt x="675" y="248"/>
                    <a:pt x="675" y="248"/>
                  </a:cubicBezTo>
                  <a:cubicBezTo>
                    <a:pt x="618" y="309"/>
                    <a:pt x="618" y="309"/>
                    <a:pt x="618" y="309"/>
                  </a:cubicBezTo>
                  <a:cubicBezTo>
                    <a:pt x="597" y="416"/>
                    <a:pt x="597" y="416"/>
                    <a:pt x="597" y="416"/>
                  </a:cubicBezTo>
                  <a:lnTo>
                    <a:pt x="493" y="51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5" name="Freeform 456"/>
            <p:cNvSpPr>
              <a:spLocks noChangeArrowheads="1"/>
            </p:cNvSpPr>
            <p:nvPr/>
          </p:nvSpPr>
          <p:spPr bwMode="auto">
            <a:xfrm>
              <a:off x="4363570" y="2348455"/>
              <a:ext cx="130175" cy="133350"/>
            </a:xfrm>
            <a:custGeom>
              <a:avLst/>
              <a:gdLst>
                <a:gd name="T0" fmla="*/ 285 w 361"/>
                <a:gd name="T1" fmla="*/ 370 h 371"/>
                <a:gd name="T2" fmla="*/ 285 w 361"/>
                <a:gd name="T3" fmla="*/ 370 h 371"/>
                <a:gd name="T4" fmla="*/ 235 w 361"/>
                <a:gd name="T5" fmla="*/ 352 h 371"/>
                <a:gd name="T6" fmla="*/ 0 w 361"/>
                <a:gd name="T7" fmla="*/ 115 h 371"/>
                <a:gd name="T8" fmla="*/ 32 w 361"/>
                <a:gd name="T9" fmla="*/ 86 h 371"/>
                <a:gd name="T10" fmla="*/ 264 w 361"/>
                <a:gd name="T11" fmla="*/ 320 h 371"/>
                <a:gd name="T12" fmla="*/ 303 w 361"/>
                <a:gd name="T13" fmla="*/ 320 h 371"/>
                <a:gd name="T14" fmla="*/ 303 w 361"/>
                <a:gd name="T15" fmla="*/ 284 h 371"/>
                <a:gd name="T16" fmla="*/ 50 w 361"/>
                <a:gd name="T17" fmla="*/ 29 h 371"/>
                <a:gd name="T18" fmla="*/ 82 w 361"/>
                <a:gd name="T19" fmla="*/ 0 h 371"/>
                <a:gd name="T20" fmla="*/ 332 w 361"/>
                <a:gd name="T21" fmla="*/ 255 h 371"/>
                <a:gd name="T22" fmla="*/ 332 w 361"/>
                <a:gd name="T23" fmla="*/ 352 h 371"/>
                <a:gd name="T24" fmla="*/ 285 w 361"/>
                <a:gd name="T25" fmla="*/ 37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1" h="371">
                  <a:moveTo>
                    <a:pt x="285" y="370"/>
                  </a:moveTo>
                  <a:lnTo>
                    <a:pt x="285" y="370"/>
                  </a:lnTo>
                  <a:cubicBezTo>
                    <a:pt x="268" y="370"/>
                    <a:pt x="250" y="367"/>
                    <a:pt x="235" y="352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64" y="320"/>
                    <a:pt x="264" y="320"/>
                    <a:pt x="264" y="320"/>
                  </a:cubicBezTo>
                  <a:cubicBezTo>
                    <a:pt x="275" y="331"/>
                    <a:pt x="293" y="331"/>
                    <a:pt x="303" y="320"/>
                  </a:cubicBezTo>
                  <a:cubicBezTo>
                    <a:pt x="314" y="313"/>
                    <a:pt x="314" y="295"/>
                    <a:pt x="303" y="284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32" y="255"/>
                    <a:pt x="332" y="255"/>
                    <a:pt x="332" y="255"/>
                  </a:cubicBezTo>
                  <a:cubicBezTo>
                    <a:pt x="360" y="280"/>
                    <a:pt x="360" y="323"/>
                    <a:pt x="332" y="352"/>
                  </a:cubicBezTo>
                  <a:cubicBezTo>
                    <a:pt x="321" y="367"/>
                    <a:pt x="303" y="370"/>
                    <a:pt x="285" y="3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6" name="Freeform 457"/>
            <p:cNvSpPr>
              <a:spLocks noChangeArrowheads="1"/>
            </p:cNvSpPr>
            <p:nvPr/>
          </p:nvSpPr>
          <p:spPr bwMode="auto">
            <a:xfrm>
              <a:off x="4227045" y="2230980"/>
              <a:ext cx="168275" cy="254000"/>
            </a:xfrm>
            <a:custGeom>
              <a:avLst/>
              <a:gdLst>
                <a:gd name="T0" fmla="*/ 393 w 469"/>
                <a:gd name="T1" fmla="*/ 704 h 705"/>
                <a:gd name="T2" fmla="*/ 393 w 469"/>
                <a:gd name="T3" fmla="*/ 704 h 705"/>
                <a:gd name="T4" fmla="*/ 343 w 469"/>
                <a:gd name="T5" fmla="*/ 682 h 705"/>
                <a:gd name="T6" fmla="*/ 79 w 469"/>
                <a:gd name="T7" fmla="*/ 416 h 705"/>
                <a:gd name="T8" fmla="*/ 57 w 469"/>
                <a:gd name="T9" fmla="*/ 309 h 705"/>
                <a:gd name="T10" fmla="*/ 0 w 469"/>
                <a:gd name="T11" fmla="*/ 248 h 705"/>
                <a:gd name="T12" fmla="*/ 243 w 469"/>
                <a:gd name="T13" fmla="*/ 0 h 705"/>
                <a:gd name="T14" fmla="*/ 311 w 469"/>
                <a:gd name="T15" fmla="*/ 68 h 705"/>
                <a:gd name="T16" fmla="*/ 468 w 469"/>
                <a:gd name="T17" fmla="*/ 97 h 705"/>
                <a:gd name="T18" fmla="*/ 461 w 469"/>
                <a:gd name="T19" fmla="*/ 137 h 705"/>
                <a:gd name="T20" fmla="*/ 293 w 469"/>
                <a:gd name="T21" fmla="*/ 108 h 705"/>
                <a:gd name="T22" fmla="*/ 243 w 469"/>
                <a:gd name="T23" fmla="*/ 61 h 705"/>
                <a:gd name="T24" fmla="*/ 57 w 469"/>
                <a:gd name="T25" fmla="*/ 248 h 705"/>
                <a:gd name="T26" fmla="*/ 96 w 469"/>
                <a:gd name="T27" fmla="*/ 287 h 705"/>
                <a:gd name="T28" fmla="*/ 118 w 469"/>
                <a:gd name="T29" fmla="*/ 395 h 705"/>
                <a:gd name="T30" fmla="*/ 375 w 469"/>
                <a:gd name="T31" fmla="*/ 653 h 705"/>
                <a:gd name="T32" fmla="*/ 411 w 469"/>
                <a:gd name="T33" fmla="*/ 653 h 705"/>
                <a:gd name="T34" fmla="*/ 411 w 469"/>
                <a:gd name="T35" fmla="*/ 614 h 705"/>
                <a:gd name="T36" fmla="*/ 268 w 469"/>
                <a:gd name="T37" fmla="*/ 467 h 705"/>
                <a:gd name="T38" fmla="*/ 296 w 469"/>
                <a:gd name="T39" fmla="*/ 438 h 705"/>
                <a:gd name="T40" fmla="*/ 443 w 469"/>
                <a:gd name="T41" fmla="*/ 585 h 705"/>
                <a:gd name="T42" fmla="*/ 443 w 469"/>
                <a:gd name="T43" fmla="*/ 682 h 705"/>
                <a:gd name="T44" fmla="*/ 393 w 469"/>
                <a:gd name="T45" fmla="*/ 704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9" h="705">
                  <a:moveTo>
                    <a:pt x="393" y="704"/>
                  </a:moveTo>
                  <a:lnTo>
                    <a:pt x="393" y="704"/>
                  </a:lnTo>
                  <a:cubicBezTo>
                    <a:pt x="375" y="704"/>
                    <a:pt x="357" y="697"/>
                    <a:pt x="343" y="682"/>
                  </a:cubicBezTo>
                  <a:cubicBezTo>
                    <a:pt x="79" y="416"/>
                    <a:pt x="79" y="416"/>
                    <a:pt x="79" y="416"/>
                  </a:cubicBezTo>
                  <a:cubicBezTo>
                    <a:pt x="57" y="309"/>
                    <a:pt x="57" y="309"/>
                    <a:pt x="57" y="309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11" y="68"/>
                    <a:pt x="311" y="68"/>
                    <a:pt x="311" y="68"/>
                  </a:cubicBezTo>
                  <a:cubicBezTo>
                    <a:pt x="468" y="97"/>
                    <a:pt x="468" y="97"/>
                    <a:pt x="468" y="97"/>
                  </a:cubicBezTo>
                  <a:cubicBezTo>
                    <a:pt x="461" y="137"/>
                    <a:pt x="461" y="137"/>
                    <a:pt x="461" y="137"/>
                  </a:cubicBezTo>
                  <a:cubicBezTo>
                    <a:pt x="293" y="108"/>
                    <a:pt x="293" y="108"/>
                    <a:pt x="293" y="108"/>
                  </a:cubicBezTo>
                  <a:cubicBezTo>
                    <a:pt x="243" y="61"/>
                    <a:pt x="243" y="61"/>
                    <a:pt x="243" y="61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118" y="395"/>
                    <a:pt x="118" y="395"/>
                    <a:pt x="118" y="395"/>
                  </a:cubicBezTo>
                  <a:cubicBezTo>
                    <a:pt x="375" y="653"/>
                    <a:pt x="375" y="653"/>
                    <a:pt x="375" y="653"/>
                  </a:cubicBezTo>
                  <a:cubicBezTo>
                    <a:pt x="382" y="664"/>
                    <a:pt x="400" y="664"/>
                    <a:pt x="411" y="653"/>
                  </a:cubicBezTo>
                  <a:cubicBezTo>
                    <a:pt x="421" y="643"/>
                    <a:pt x="421" y="625"/>
                    <a:pt x="411" y="614"/>
                  </a:cubicBezTo>
                  <a:cubicBezTo>
                    <a:pt x="268" y="467"/>
                    <a:pt x="268" y="467"/>
                    <a:pt x="268" y="467"/>
                  </a:cubicBezTo>
                  <a:cubicBezTo>
                    <a:pt x="296" y="438"/>
                    <a:pt x="296" y="438"/>
                    <a:pt x="296" y="438"/>
                  </a:cubicBezTo>
                  <a:cubicBezTo>
                    <a:pt x="443" y="585"/>
                    <a:pt x="443" y="585"/>
                    <a:pt x="443" y="585"/>
                  </a:cubicBezTo>
                  <a:cubicBezTo>
                    <a:pt x="468" y="610"/>
                    <a:pt x="468" y="653"/>
                    <a:pt x="443" y="682"/>
                  </a:cubicBezTo>
                  <a:cubicBezTo>
                    <a:pt x="429" y="697"/>
                    <a:pt x="411" y="704"/>
                    <a:pt x="393" y="704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7" name="Freeform 458"/>
            <p:cNvSpPr>
              <a:spLocks noChangeArrowheads="1"/>
            </p:cNvSpPr>
            <p:nvPr/>
          </p:nvSpPr>
          <p:spPr bwMode="auto">
            <a:xfrm>
              <a:off x="4352458" y="2305592"/>
              <a:ext cx="150812" cy="139700"/>
            </a:xfrm>
            <a:custGeom>
              <a:avLst/>
              <a:gdLst>
                <a:gd name="T0" fmla="*/ 346 w 418"/>
                <a:gd name="T1" fmla="*/ 388 h 389"/>
                <a:gd name="T2" fmla="*/ 346 w 418"/>
                <a:gd name="T3" fmla="*/ 388 h 389"/>
                <a:gd name="T4" fmla="*/ 300 w 418"/>
                <a:gd name="T5" fmla="*/ 370 h 389"/>
                <a:gd name="T6" fmla="*/ 85 w 418"/>
                <a:gd name="T7" fmla="*/ 155 h 389"/>
                <a:gd name="T8" fmla="*/ 114 w 418"/>
                <a:gd name="T9" fmla="*/ 122 h 389"/>
                <a:gd name="T10" fmla="*/ 328 w 418"/>
                <a:gd name="T11" fmla="*/ 338 h 389"/>
                <a:gd name="T12" fmla="*/ 367 w 418"/>
                <a:gd name="T13" fmla="*/ 338 h 389"/>
                <a:gd name="T14" fmla="*/ 375 w 418"/>
                <a:gd name="T15" fmla="*/ 320 h 389"/>
                <a:gd name="T16" fmla="*/ 367 w 418"/>
                <a:gd name="T17" fmla="*/ 302 h 389"/>
                <a:gd name="T18" fmla="*/ 110 w 418"/>
                <a:gd name="T19" fmla="*/ 43 h 389"/>
                <a:gd name="T20" fmla="*/ 7 w 418"/>
                <a:gd name="T21" fmla="*/ 65 h 389"/>
                <a:gd name="T22" fmla="*/ 0 w 418"/>
                <a:gd name="T23" fmla="*/ 22 h 389"/>
                <a:gd name="T24" fmla="*/ 124 w 418"/>
                <a:gd name="T25" fmla="*/ 0 h 389"/>
                <a:gd name="T26" fmla="*/ 396 w 418"/>
                <a:gd name="T27" fmla="*/ 270 h 389"/>
                <a:gd name="T28" fmla="*/ 417 w 418"/>
                <a:gd name="T29" fmla="*/ 320 h 389"/>
                <a:gd name="T30" fmla="*/ 396 w 418"/>
                <a:gd name="T31" fmla="*/ 370 h 389"/>
                <a:gd name="T32" fmla="*/ 346 w 418"/>
                <a:gd name="T33" fmla="*/ 388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89">
                  <a:moveTo>
                    <a:pt x="346" y="388"/>
                  </a:moveTo>
                  <a:lnTo>
                    <a:pt x="346" y="388"/>
                  </a:lnTo>
                  <a:cubicBezTo>
                    <a:pt x="328" y="388"/>
                    <a:pt x="310" y="381"/>
                    <a:pt x="300" y="370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328" y="338"/>
                    <a:pt x="328" y="338"/>
                    <a:pt x="328" y="338"/>
                  </a:cubicBezTo>
                  <a:cubicBezTo>
                    <a:pt x="339" y="348"/>
                    <a:pt x="357" y="348"/>
                    <a:pt x="367" y="338"/>
                  </a:cubicBezTo>
                  <a:cubicBezTo>
                    <a:pt x="371" y="334"/>
                    <a:pt x="375" y="327"/>
                    <a:pt x="375" y="320"/>
                  </a:cubicBezTo>
                  <a:cubicBezTo>
                    <a:pt x="375" y="313"/>
                    <a:pt x="371" y="305"/>
                    <a:pt x="367" y="302"/>
                  </a:cubicBezTo>
                  <a:cubicBezTo>
                    <a:pt x="110" y="43"/>
                    <a:pt x="110" y="43"/>
                    <a:pt x="110" y="4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96" y="270"/>
                    <a:pt x="396" y="270"/>
                    <a:pt x="396" y="270"/>
                  </a:cubicBezTo>
                  <a:cubicBezTo>
                    <a:pt x="410" y="284"/>
                    <a:pt x="417" y="302"/>
                    <a:pt x="417" y="320"/>
                  </a:cubicBezTo>
                  <a:cubicBezTo>
                    <a:pt x="417" y="338"/>
                    <a:pt x="410" y="356"/>
                    <a:pt x="396" y="370"/>
                  </a:cubicBezTo>
                  <a:cubicBezTo>
                    <a:pt x="382" y="381"/>
                    <a:pt x="367" y="388"/>
                    <a:pt x="346" y="38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8" name="Freeform 459"/>
            <p:cNvSpPr>
              <a:spLocks noChangeArrowheads="1"/>
            </p:cNvSpPr>
            <p:nvPr/>
          </p:nvSpPr>
          <p:spPr bwMode="auto">
            <a:xfrm>
              <a:off x="4323883" y="2380205"/>
              <a:ext cx="130175" cy="114300"/>
            </a:xfrm>
            <a:custGeom>
              <a:avLst/>
              <a:gdLst>
                <a:gd name="T0" fmla="*/ 289 w 362"/>
                <a:gd name="T1" fmla="*/ 316 h 317"/>
                <a:gd name="T2" fmla="*/ 289 w 362"/>
                <a:gd name="T3" fmla="*/ 316 h 317"/>
                <a:gd name="T4" fmla="*/ 243 w 362"/>
                <a:gd name="T5" fmla="*/ 299 h 317"/>
                <a:gd name="T6" fmla="*/ 0 w 362"/>
                <a:gd name="T7" fmla="*/ 51 h 317"/>
                <a:gd name="T8" fmla="*/ 28 w 362"/>
                <a:gd name="T9" fmla="*/ 22 h 317"/>
                <a:gd name="T10" fmla="*/ 271 w 362"/>
                <a:gd name="T11" fmla="*/ 266 h 317"/>
                <a:gd name="T12" fmla="*/ 311 w 362"/>
                <a:gd name="T13" fmla="*/ 266 h 317"/>
                <a:gd name="T14" fmla="*/ 318 w 362"/>
                <a:gd name="T15" fmla="*/ 248 h 317"/>
                <a:gd name="T16" fmla="*/ 311 w 362"/>
                <a:gd name="T17" fmla="*/ 230 h 317"/>
                <a:gd name="T18" fmla="*/ 111 w 362"/>
                <a:gd name="T19" fmla="*/ 29 h 317"/>
                <a:gd name="T20" fmla="*/ 139 w 362"/>
                <a:gd name="T21" fmla="*/ 0 h 317"/>
                <a:gd name="T22" fmla="*/ 339 w 362"/>
                <a:gd name="T23" fmla="*/ 198 h 317"/>
                <a:gd name="T24" fmla="*/ 361 w 362"/>
                <a:gd name="T25" fmla="*/ 248 h 317"/>
                <a:gd name="T26" fmla="*/ 339 w 362"/>
                <a:gd name="T27" fmla="*/ 299 h 317"/>
                <a:gd name="T28" fmla="*/ 289 w 362"/>
                <a:gd name="T29" fmla="*/ 3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17">
                  <a:moveTo>
                    <a:pt x="289" y="316"/>
                  </a:moveTo>
                  <a:lnTo>
                    <a:pt x="289" y="316"/>
                  </a:lnTo>
                  <a:cubicBezTo>
                    <a:pt x="271" y="316"/>
                    <a:pt x="254" y="309"/>
                    <a:pt x="243" y="29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1" y="266"/>
                    <a:pt x="271" y="266"/>
                    <a:pt x="271" y="266"/>
                  </a:cubicBezTo>
                  <a:cubicBezTo>
                    <a:pt x="282" y="277"/>
                    <a:pt x="300" y="277"/>
                    <a:pt x="311" y="266"/>
                  </a:cubicBezTo>
                  <a:cubicBezTo>
                    <a:pt x="314" y="263"/>
                    <a:pt x="318" y="255"/>
                    <a:pt x="318" y="248"/>
                  </a:cubicBezTo>
                  <a:cubicBezTo>
                    <a:pt x="318" y="241"/>
                    <a:pt x="314" y="234"/>
                    <a:pt x="311" y="230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339" y="198"/>
                    <a:pt x="339" y="198"/>
                    <a:pt x="339" y="198"/>
                  </a:cubicBezTo>
                  <a:cubicBezTo>
                    <a:pt x="354" y="212"/>
                    <a:pt x="361" y="230"/>
                    <a:pt x="361" y="248"/>
                  </a:cubicBezTo>
                  <a:cubicBezTo>
                    <a:pt x="361" y="266"/>
                    <a:pt x="354" y="284"/>
                    <a:pt x="339" y="299"/>
                  </a:cubicBezTo>
                  <a:cubicBezTo>
                    <a:pt x="325" y="309"/>
                    <a:pt x="307" y="316"/>
                    <a:pt x="289" y="31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29" name="Freeform 460"/>
            <p:cNvSpPr>
              <a:spLocks noChangeArrowheads="1"/>
            </p:cNvSpPr>
            <p:nvPr/>
          </p:nvSpPr>
          <p:spPr bwMode="auto">
            <a:xfrm>
              <a:off x="4431833" y="2432592"/>
              <a:ext cx="142875" cy="149225"/>
            </a:xfrm>
            <a:custGeom>
              <a:avLst/>
              <a:gdLst>
                <a:gd name="T0" fmla="*/ 0 w 397"/>
                <a:gd name="T1" fmla="*/ 212 h 414"/>
                <a:gd name="T2" fmla="*/ 0 w 397"/>
                <a:gd name="T3" fmla="*/ 212 h 414"/>
                <a:gd name="T4" fmla="*/ 200 w 397"/>
                <a:gd name="T5" fmla="*/ 413 h 414"/>
                <a:gd name="T6" fmla="*/ 396 w 397"/>
                <a:gd name="T7" fmla="*/ 212 h 414"/>
                <a:gd name="T8" fmla="*/ 336 w 397"/>
                <a:gd name="T9" fmla="*/ 68 h 414"/>
                <a:gd name="T10" fmla="*/ 364 w 397"/>
                <a:gd name="T11" fmla="*/ 40 h 414"/>
                <a:gd name="T12" fmla="*/ 314 w 397"/>
                <a:gd name="T13" fmla="*/ 0 h 414"/>
                <a:gd name="T14" fmla="*/ 282 w 397"/>
                <a:gd name="T15" fmla="*/ 33 h 414"/>
                <a:gd name="T16" fmla="*/ 200 w 397"/>
                <a:gd name="T17" fmla="*/ 14 h 414"/>
                <a:gd name="T18" fmla="*/ 0 w 397"/>
                <a:gd name="T19" fmla="*/ 21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7" h="414">
                  <a:moveTo>
                    <a:pt x="0" y="212"/>
                  </a:moveTo>
                  <a:lnTo>
                    <a:pt x="0" y="212"/>
                  </a:lnTo>
                  <a:cubicBezTo>
                    <a:pt x="0" y="323"/>
                    <a:pt x="89" y="413"/>
                    <a:pt x="200" y="413"/>
                  </a:cubicBezTo>
                  <a:cubicBezTo>
                    <a:pt x="307" y="413"/>
                    <a:pt x="396" y="323"/>
                    <a:pt x="396" y="212"/>
                  </a:cubicBezTo>
                  <a:cubicBezTo>
                    <a:pt x="396" y="155"/>
                    <a:pt x="375" y="104"/>
                    <a:pt x="336" y="68"/>
                  </a:cubicBezTo>
                  <a:cubicBezTo>
                    <a:pt x="364" y="40"/>
                    <a:pt x="364" y="40"/>
                    <a:pt x="364" y="40"/>
                  </a:cubicBezTo>
                  <a:cubicBezTo>
                    <a:pt x="350" y="25"/>
                    <a:pt x="332" y="11"/>
                    <a:pt x="314" y="0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57" y="22"/>
                    <a:pt x="229" y="14"/>
                    <a:pt x="200" y="14"/>
                  </a:cubicBezTo>
                  <a:cubicBezTo>
                    <a:pt x="89" y="14"/>
                    <a:pt x="0" y="104"/>
                    <a:pt x="0" y="2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Freeform 461"/>
            <p:cNvSpPr>
              <a:spLocks noChangeArrowheads="1"/>
            </p:cNvSpPr>
            <p:nvPr/>
          </p:nvSpPr>
          <p:spPr bwMode="auto">
            <a:xfrm>
              <a:off x="4449295" y="2453230"/>
              <a:ext cx="109538" cy="109537"/>
            </a:xfrm>
            <a:custGeom>
              <a:avLst/>
              <a:gdLst>
                <a:gd name="T0" fmla="*/ 254 w 305"/>
                <a:gd name="T1" fmla="*/ 40 h 306"/>
                <a:gd name="T2" fmla="*/ 254 w 305"/>
                <a:gd name="T3" fmla="*/ 40 h 306"/>
                <a:gd name="T4" fmla="*/ 225 w 305"/>
                <a:gd name="T5" fmla="*/ 72 h 306"/>
                <a:gd name="T6" fmla="*/ 261 w 305"/>
                <a:gd name="T7" fmla="*/ 151 h 306"/>
                <a:gd name="T8" fmla="*/ 154 w 305"/>
                <a:gd name="T9" fmla="*/ 262 h 306"/>
                <a:gd name="T10" fmla="*/ 43 w 305"/>
                <a:gd name="T11" fmla="*/ 151 h 306"/>
                <a:gd name="T12" fmla="*/ 154 w 305"/>
                <a:gd name="T13" fmla="*/ 43 h 306"/>
                <a:gd name="T14" fmla="*/ 165 w 305"/>
                <a:gd name="T15" fmla="*/ 43 h 306"/>
                <a:gd name="T16" fmla="*/ 200 w 305"/>
                <a:gd name="T17" fmla="*/ 7 h 306"/>
                <a:gd name="T18" fmla="*/ 154 w 305"/>
                <a:gd name="T19" fmla="*/ 0 h 306"/>
                <a:gd name="T20" fmla="*/ 0 w 305"/>
                <a:gd name="T21" fmla="*/ 151 h 306"/>
                <a:gd name="T22" fmla="*/ 154 w 305"/>
                <a:gd name="T23" fmla="*/ 305 h 306"/>
                <a:gd name="T24" fmla="*/ 304 w 305"/>
                <a:gd name="T25" fmla="*/ 151 h 306"/>
                <a:gd name="T26" fmla="*/ 254 w 305"/>
                <a:gd name="T27" fmla="*/ 4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6">
                  <a:moveTo>
                    <a:pt x="254" y="40"/>
                  </a:moveTo>
                  <a:lnTo>
                    <a:pt x="254" y="40"/>
                  </a:lnTo>
                  <a:cubicBezTo>
                    <a:pt x="225" y="72"/>
                    <a:pt x="225" y="72"/>
                    <a:pt x="225" y="72"/>
                  </a:cubicBezTo>
                  <a:cubicBezTo>
                    <a:pt x="247" y="90"/>
                    <a:pt x="261" y="119"/>
                    <a:pt x="261" y="151"/>
                  </a:cubicBezTo>
                  <a:cubicBezTo>
                    <a:pt x="261" y="212"/>
                    <a:pt x="215" y="262"/>
                    <a:pt x="154" y="262"/>
                  </a:cubicBezTo>
                  <a:cubicBezTo>
                    <a:pt x="93" y="262"/>
                    <a:pt x="43" y="212"/>
                    <a:pt x="43" y="151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7" y="43"/>
                    <a:pt x="161" y="43"/>
                    <a:pt x="165" y="43"/>
                  </a:cubicBezTo>
                  <a:cubicBezTo>
                    <a:pt x="200" y="7"/>
                    <a:pt x="200" y="7"/>
                    <a:pt x="200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37"/>
                    <a:pt x="68" y="305"/>
                    <a:pt x="154" y="305"/>
                  </a:cubicBezTo>
                  <a:cubicBezTo>
                    <a:pt x="236" y="305"/>
                    <a:pt x="304" y="237"/>
                    <a:pt x="304" y="151"/>
                  </a:cubicBezTo>
                  <a:cubicBezTo>
                    <a:pt x="304" y="108"/>
                    <a:pt x="286" y="68"/>
                    <a:pt x="254" y="4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1" name="Freeform 462"/>
            <p:cNvSpPr>
              <a:spLocks noChangeArrowheads="1"/>
            </p:cNvSpPr>
            <p:nvPr/>
          </p:nvSpPr>
          <p:spPr bwMode="auto">
            <a:xfrm>
              <a:off x="4417545" y="2421480"/>
              <a:ext cx="174625" cy="174625"/>
            </a:xfrm>
            <a:custGeom>
              <a:avLst/>
              <a:gdLst>
                <a:gd name="T0" fmla="*/ 407 w 483"/>
                <a:gd name="T1" fmla="*/ 69 h 486"/>
                <a:gd name="T2" fmla="*/ 407 w 483"/>
                <a:gd name="T3" fmla="*/ 69 h 486"/>
                <a:gd name="T4" fmla="*/ 379 w 483"/>
                <a:gd name="T5" fmla="*/ 97 h 486"/>
                <a:gd name="T6" fmla="*/ 439 w 483"/>
                <a:gd name="T7" fmla="*/ 241 h 486"/>
                <a:gd name="T8" fmla="*/ 243 w 483"/>
                <a:gd name="T9" fmla="*/ 442 h 486"/>
                <a:gd name="T10" fmla="*/ 43 w 483"/>
                <a:gd name="T11" fmla="*/ 241 h 486"/>
                <a:gd name="T12" fmla="*/ 243 w 483"/>
                <a:gd name="T13" fmla="*/ 43 h 486"/>
                <a:gd name="T14" fmla="*/ 325 w 483"/>
                <a:gd name="T15" fmla="*/ 62 h 486"/>
                <a:gd name="T16" fmla="*/ 357 w 483"/>
                <a:gd name="T17" fmla="*/ 29 h 486"/>
                <a:gd name="T18" fmla="*/ 243 w 483"/>
                <a:gd name="T19" fmla="*/ 0 h 486"/>
                <a:gd name="T20" fmla="*/ 0 w 483"/>
                <a:gd name="T21" fmla="*/ 241 h 486"/>
                <a:gd name="T22" fmla="*/ 243 w 483"/>
                <a:gd name="T23" fmla="*/ 485 h 486"/>
                <a:gd name="T24" fmla="*/ 482 w 483"/>
                <a:gd name="T25" fmla="*/ 241 h 486"/>
                <a:gd name="T26" fmla="*/ 407 w 483"/>
                <a:gd name="T27" fmla="*/ 6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6">
                  <a:moveTo>
                    <a:pt x="407" y="69"/>
                  </a:moveTo>
                  <a:lnTo>
                    <a:pt x="407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39" y="184"/>
                    <a:pt x="439" y="241"/>
                  </a:cubicBezTo>
                  <a:cubicBezTo>
                    <a:pt x="439" y="352"/>
                    <a:pt x="350" y="442"/>
                    <a:pt x="243" y="442"/>
                  </a:cubicBezTo>
                  <a:cubicBezTo>
                    <a:pt x="132" y="442"/>
                    <a:pt x="43" y="352"/>
                    <a:pt x="43" y="241"/>
                  </a:cubicBezTo>
                  <a:cubicBezTo>
                    <a:pt x="43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2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1"/>
                  </a:cubicBezTo>
                  <a:cubicBezTo>
                    <a:pt x="0" y="377"/>
                    <a:pt x="107" y="485"/>
                    <a:pt x="243" y="485"/>
                  </a:cubicBezTo>
                  <a:cubicBezTo>
                    <a:pt x="375" y="485"/>
                    <a:pt x="482" y="377"/>
                    <a:pt x="482" y="241"/>
                  </a:cubicBezTo>
                  <a:cubicBezTo>
                    <a:pt x="482" y="173"/>
                    <a:pt x="454" y="112"/>
                    <a:pt x="407" y="6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2" name="Freeform 463"/>
            <p:cNvSpPr>
              <a:spLocks noChangeArrowheads="1"/>
            </p:cNvSpPr>
            <p:nvPr/>
          </p:nvSpPr>
          <p:spPr bwMode="auto">
            <a:xfrm>
              <a:off x="4538195" y="2427830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4"/>
                    <a:pt x="3" y="4"/>
                    <a:pt x="0" y="0"/>
                  </a:cubicBezTo>
                  <a:cubicBezTo>
                    <a:pt x="3" y="4"/>
                    <a:pt x="3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3" name="Freeform 464"/>
            <p:cNvSpPr>
              <a:spLocks noChangeArrowheads="1"/>
            </p:cNvSpPr>
            <p:nvPr/>
          </p:nvSpPr>
          <p:spPr bwMode="auto">
            <a:xfrm>
              <a:off x="4565183" y="2446880"/>
              <a:ext cx="3175" cy="3175"/>
            </a:xfrm>
            <a:custGeom>
              <a:avLst/>
              <a:gdLst>
                <a:gd name="T0" fmla="*/ 7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7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7"/>
                  </a:moveTo>
                  <a:lnTo>
                    <a:pt x="7" y="7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4" name="Freeform 465"/>
            <p:cNvSpPr>
              <a:spLocks noChangeArrowheads="1"/>
            </p:cNvSpPr>
            <p:nvPr/>
          </p:nvSpPr>
          <p:spPr bwMode="auto">
            <a:xfrm>
              <a:off x="4584233" y="2475455"/>
              <a:ext cx="1587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5" name="Freeform 466"/>
            <p:cNvSpPr>
              <a:spLocks noChangeArrowheads="1"/>
            </p:cNvSpPr>
            <p:nvPr/>
          </p:nvSpPr>
          <p:spPr bwMode="auto">
            <a:xfrm>
              <a:off x="4519145" y="2423067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6" name="Freeform 467"/>
            <p:cNvSpPr>
              <a:spLocks noChangeArrowheads="1"/>
            </p:cNvSpPr>
            <p:nvPr/>
          </p:nvSpPr>
          <p:spPr bwMode="auto">
            <a:xfrm>
              <a:off x="4511208" y="2421480"/>
              <a:ext cx="3175" cy="1587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7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7" name="Freeform 468"/>
            <p:cNvSpPr>
              <a:spLocks noChangeArrowheads="1"/>
            </p:cNvSpPr>
            <p:nvPr/>
          </p:nvSpPr>
          <p:spPr bwMode="auto">
            <a:xfrm>
              <a:off x="4528670" y="2424655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7" y="0"/>
                    <a:pt x="3" y="0"/>
                    <a:pt x="0" y="0"/>
                  </a:cubicBezTo>
                  <a:cubicBezTo>
                    <a:pt x="3" y="0"/>
                    <a:pt x="7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8" name="Freeform 469"/>
            <p:cNvSpPr>
              <a:spLocks noChangeArrowheads="1"/>
            </p:cNvSpPr>
            <p:nvPr/>
          </p:nvSpPr>
          <p:spPr bwMode="auto">
            <a:xfrm>
              <a:off x="4423895" y="2543717"/>
              <a:ext cx="80963" cy="53975"/>
            </a:xfrm>
            <a:custGeom>
              <a:avLst/>
              <a:gdLst>
                <a:gd name="T0" fmla="*/ 0 w 226"/>
                <a:gd name="T1" fmla="*/ 0 h 148"/>
                <a:gd name="T2" fmla="*/ 0 w 226"/>
                <a:gd name="T3" fmla="*/ 0 h 148"/>
                <a:gd name="T4" fmla="*/ 225 w 226"/>
                <a:gd name="T5" fmla="*/ 147 h 148"/>
                <a:gd name="T6" fmla="*/ 225 w 226"/>
                <a:gd name="T7" fmla="*/ 147 h 148"/>
                <a:gd name="T8" fmla="*/ 0 w 226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148">
                  <a:moveTo>
                    <a:pt x="0" y="0"/>
                  </a:moveTo>
                  <a:lnTo>
                    <a:pt x="0" y="0"/>
                  </a:lnTo>
                  <a:cubicBezTo>
                    <a:pt x="39" y="86"/>
                    <a:pt x="125" y="147"/>
                    <a:pt x="225" y="147"/>
                  </a:cubicBezTo>
                  <a:lnTo>
                    <a:pt x="225" y="147"/>
                  </a:lnTo>
                  <a:cubicBezTo>
                    <a:pt x="125" y="147"/>
                    <a:pt x="39" y="8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9" name="Freeform 470"/>
            <p:cNvSpPr>
              <a:spLocks noChangeArrowheads="1"/>
            </p:cNvSpPr>
            <p:nvPr/>
          </p:nvSpPr>
          <p:spPr bwMode="auto">
            <a:xfrm>
              <a:off x="4247683" y="2251617"/>
              <a:ext cx="239712" cy="225425"/>
            </a:xfrm>
            <a:custGeom>
              <a:avLst/>
              <a:gdLst>
                <a:gd name="T0" fmla="*/ 486 w 666"/>
                <a:gd name="T1" fmla="*/ 625 h 626"/>
                <a:gd name="T2" fmla="*/ 486 w 666"/>
                <a:gd name="T3" fmla="*/ 625 h 626"/>
                <a:gd name="T4" fmla="*/ 511 w 666"/>
                <a:gd name="T5" fmla="*/ 575 h 626"/>
                <a:gd name="T6" fmla="*/ 322 w 666"/>
                <a:gd name="T7" fmla="*/ 384 h 626"/>
                <a:gd name="T8" fmla="*/ 354 w 666"/>
                <a:gd name="T9" fmla="*/ 355 h 626"/>
                <a:gd name="T10" fmla="*/ 539 w 666"/>
                <a:gd name="T11" fmla="*/ 542 h 626"/>
                <a:gd name="T12" fmla="*/ 582 w 666"/>
                <a:gd name="T13" fmla="*/ 506 h 626"/>
                <a:gd name="T14" fmla="*/ 375 w 666"/>
                <a:gd name="T15" fmla="*/ 302 h 626"/>
                <a:gd name="T16" fmla="*/ 404 w 666"/>
                <a:gd name="T17" fmla="*/ 269 h 626"/>
                <a:gd name="T18" fmla="*/ 618 w 666"/>
                <a:gd name="T19" fmla="*/ 485 h 626"/>
                <a:gd name="T20" fmla="*/ 622 w 666"/>
                <a:gd name="T21" fmla="*/ 488 h 626"/>
                <a:gd name="T22" fmla="*/ 661 w 666"/>
                <a:gd name="T23" fmla="*/ 474 h 626"/>
                <a:gd name="T24" fmla="*/ 657 w 666"/>
                <a:gd name="T25" fmla="*/ 449 h 626"/>
                <a:gd name="T26" fmla="*/ 400 w 666"/>
                <a:gd name="T27" fmla="*/ 190 h 626"/>
                <a:gd name="T28" fmla="*/ 300 w 666"/>
                <a:gd name="T29" fmla="*/ 212 h 626"/>
                <a:gd name="T30" fmla="*/ 297 w 666"/>
                <a:gd name="T31" fmla="*/ 212 h 626"/>
                <a:gd name="T32" fmla="*/ 207 w 666"/>
                <a:gd name="T33" fmla="*/ 147 h 626"/>
                <a:gd name="T34" fmla="*/ 218 w 666"/>
                <a:gd name="T35" fmla="*/ 90 h 626"/>
                <a:gd name="T36" fmla="*/ 268 w 666"/>
                <a:gd name="T37" fmla="*/ 58 h 626"/>
                <a:gd name="T38" fmla="*/ 290 w 666"/>
                <a:gd name="T39" fmla="*/ 54 h 626"/>
                <a:gd name="T40" fmla="*/ 236 w 666"/>
                <a:gd name="T41" fmla="*/ 47 h 626"/>
                <a:gd name="T42" fmla="*/ 190 w 666"/>
                <a:gd name="T43" fmla="*/ 0 h 626"/>
                <a:gd name="T44" fmla="*/ 0 w 666"/>
                <a:gd name="T45" fmla="*/ 187 h 626"/>
                <a:gd name="T46" fmla="*/ 39 w 666"/>
                <a:gd name="T47" fmla="*/ 226 h 626"/>
                <a:gd name="T48" fmla="*/ 61 w 666"/>
                <a:gd name="T49" fmla="*/ 334 h 626"/>
                <a:gd name="T50" fmla="*/ 318 w 666"/>
                <a:gd name="T51" fmla="*/ 592 h 626"/>
                <a:gd name="T52" fmla="*/ 354 w 666"/>
                <a:gd name="T53" fmla="*/ 592 h 626"/>
                <a:gd name="T54" fmla="*/ 354 w 666"/>
                <a:gd name="T55" fmla="*/ 553 h 626"/>
                <a:gd name="T56" fmla="*/ 211 w 666"/>
                <a:gd name="T57" fmla="*/ 406 h 626"/>
                <a:gd name="T58" fmla="*/ 239 w 666"/>
                <a:gd name="T59" fmla="*/ 377 h 626"/>
                <a:gd name="T60" fmla="*/ 386 w 666"/>
                <a:gd name="T61" fmla="*/ 524 h 626"/>
                <a:gd name="T62" fmla="*/ 386 w 666"/>
                <a:gd name="T63" fmla="*/ 524 h 626"/>
                <a:gd name="T64" fmla="*/ 482 w 666"/>
                <a:gd name="T65" fmla="*/ 621 h 626"/>
                <a:gd name="T66" fmla="*/ 486 w 666"/>
                <a:gd name="T67" fmla="*/ 625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6" h="626">
                  <a:moveTo>
                    <a:pt x="486" y="625"/>
                  </a:moveTo>
                  <a:lnTo>
                    <a:pt x="486" y="625"/>
                  </a:lnTo>
                  <a:cubicBezTo>
                    <a:pt x="493" y="607"/>
                    <a:pt x="500" y="589"/>
                    <a:pt x="511" y="575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54" y="355"/>
                    <a:pt x="354" y="355"/>
                    <a:pt x="354" y="355"/>
                  </a:cubicBezTo>
                  <a:cubicBezTo>
                    <a:pt x="539" y="542"/>
                    <a:pt x="539" y="542"/>
                    <a:pt x="539" y="542"/>
                  </a:cubicBezTo>
                  <a:cubicBezTo>
                    <a:pt x="550" y="528"/>
                    <a:pt x="565" y="517"/>
                    <a:pt x="582" y="506"/>
                  </a:cubicBezTo>
                  <a:cubicBezTo>
                    <a:pt x="375" y="302"/>
                    <a:pt x="375" y="302"/>
                    <a:pt x="375" y="302"/>
                  </a:cubicBezTo>
                  <a:cubicBezTo>
                    <a:pt x="404" y="269"/>
                    <a:pt x="404" y="269"/>
                    <a:pt x="404" y="269"/>
                  </a:cubicBezTo>
                  <a:cubicBezTo>
                    <a:pt x="618" y="485"/>
                    <a:pt x="618" y="485"/>
                    <a:pt x="618" y="485"/>
                  </a:cubicBezTo>
                  <a:lnTo>
                    <a:pt x="622" y="488"/>
                  </a:lnTo>
                  <a:cubicBezTo>
                    <a:pt x="636" y="481"/>
                    <a:pt x="647" y="478"/>
                    <a:pt x="661" y="474"/>
                  </a:cubicBezTo>
                  <a:cubicBezTo>
                    <a:pt x="665" y="467"/>
                    <a:pt x="665" y="456"/>
                    <a:pt x="657" y="449"/>
                  </a:cubicBezTo>
                  <a:cubicBezTo>
                    <a:pt x="400" y="190"/>
                    <a:pt x="400" y="190"/>
                    <a:pt x="400" y="190"/>
                  </a:cubicBezTo>
                  <a:cubicBezTo>
                    <a:pt x="300" y="212"/>
                    <a:pt x="300" y="212"/>
                    <a:pt x="300" y="212"/>
                  </a:cubicBezTo>
                  <a:cubicBezTo>
                    <a:pt x="297" y="212"/>
                    <a:pt x="297" y="212"/>
                    <a:pt x="297" y="212"/>
                  </a:cubicBezTo>
                  <a:cubicBezTo>
                    <a:pt x="254" y="219"/>
                    <a:pt x="214" y="190"/>
                    <a:pt x="207" y="147"/>
                  </a:cubicBezTo>
                  <a:cubicBezTo>
                    <a:pt x="204" y="129"/>
                    <a:pt x="207" y="108"/>
                    <a:pt x="218" y="90"/>
                  </a:cubicBezTo>
                  <a:cubicBezTo>
                    <a:pt x="232" y="76"/>
                    <a:pt x="250" y="61"/>
                    <a:pt x="268" y="58"/>
                  </a:cubicBezTo>
                  <a:cubicBezTo>
                    <a:pt x="290" y="54"/>
                    <a:pt x="290" y="54"/>
                    <a:pt x="290" y="54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61" y="334"/>
                    <a:pt x="61" y="334"/>
                    <a:pt x="61" y="334"/>
                  </a:cubicBezTo>
                  <a:cubicBezTo>
                    <a:pt x="318" y="592"/>
                    <a:pt x="318" y="592"/>
                    <a:pt x="318" y="592"/>
                  </a:cubicBezTo>
                  <a:cubicBezTo>
                    <a:pt x="325" y="603"/>
                    <a:pt x="343" y="603"/>
                    <a:pt x="354" y="592"/>
                  </a:cubicBezTo>
                  <a:cubicBezTo>
                    <a:pt x="364" y="582"/>
                    <a:pt x="364" y="564"/>
                    <a:pt x="354" y="553"/>
                  </a:cubicBezTo>
                  <a:cubicBezTo>
                    <a:pt x="211" y="406"/>
                    <a:pt x="211" y="406"/>
                    <a:pt x="211" y="406"/>
                  </a:cubicBezTo>
                  <a:cubicBezTo>
                    <a:pt x="239" y="377"/>
                    <a:pt x="239" y="377"/>
                    <a:pt x="239" y="377"/>
                  </a:cubicBezTo>
                  <a:cubicBezTo>
                    <a:pt x="386" y="524"/>
                    <a:pt x="386" y="524"/>
                    <a:pt x="386" y="524"/>
                  </a:cubicBezTo>
                  <a:lnTo>
                    <a:pt x="386" y="524"/>
                  </a:lnTo>
                  <a:cubicBezTo>
                    <a:pt x="482" y="621"/>
                    <a:pt x="482" y="621"/>
                    <a:pt x="482" y="621"/>
                  </a:cubicBezTo>
                  <a:lnTo>
                    <a:pt x="486" y="6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0" name="Freeform 471"/>
            <p:cNvSpPr>
              <a:spLocks noChangeArrowheads="1"/>
            </p:cNvSpPr>
            <p:nvPr/>
          </p:nvSpPr>
          <p:spPr bwMode="auto">
            <a:xfrm>
              <a:off x="4579470" y="2467517"/>
              <a:ext cx="1588" cy="1588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1" name="Freeform 472"/>
            <p:cNvSpPr>
              <a:spLocks noChangeArrowheads="1"/>
            </p:cNvSpPr>
            <p:nvPr/>
          </p:nvSpPr>
          <p:spPr bwMode="auto">
            <a:xfrm>
              <a:off x="4508033" y="2556417"/>
              <a:ext cx="68262" cy="39688"/>
            </a:xfrm>
            <a:custGeom>
              <a:avLst/>
              <a:gdLst>
                <a:gd name="T0" fmla="*/ 0 w 190"/>
                <a:gd name="T1" fmla="*/ 111 h 112"/>
                <a:gd name="T2" fmla="*/ 0 w 190"/>
                <a:gd name="T3" fmla="*/ 111 h 112"/>
                <a:gd name="T4" fmla="*/ 189 w 190"/>
                <a:gd name="T5" fmla="*/ 0 h 112"/>
                <a:gd name="T6" fmla="*/ 0 w 190"/>
                <a:gd name="T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112">
                  <a:moveTo>
                    <a:pt x="0" y="111"/>
                  </a:moveTo>
                  <a:lnTo>
                    <a:pt x="0" y="111"/>
                  </a:lnTo>
                  <a:cubicBezTo>
                    <a:pt x="78" y="107"/>
                    <a:pt x="150" y="64"/>
                    <a:pt x="189" y="0"/>
                  </a:cubicBezTo>
                  <a:cubicBezTo>
                    <a:pt x="150" y="64"/>
                    <a:pt x="78" y="107"/>
                    <a:pt x="0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2" name="Freeform 473"/>
            <p:cNvSpPr>
              <a:spLocks noChangeArrowheads="1"/>
            </p:cNvSpPr>
            <p:nvPr/>
          </p:nvSpPr>
          <p:spPr bwMode="auto">
            <a:xfrm>
              <a:off x="4574708" y="2459580"/>
              <a:ext cx="1587" cy="3175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0 h 8"/>
                <a:gd name="T4" fmla="*/ 4 w 5"/>
                <a:gd name="T5" fmla="*/ 7 h 8"/>
                <a:gd name="T6" fmla="*/ 0 w 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7"/>
                    <a:pt x="4" y="7"/>
                  </a:cubicBezTo>
                  <a:cubicBezTo>
                    <a:pt x="4" y="7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3" name="Freeform 474"/>
            <p:cNvSpPr>
              <a:spLocks noChangeArrowheads="1"/>
            </p:cNvSpPr>
            <p:nvPr/>
          </p:nvSpPr>
          <p:spPr bwMode="auto">
            <a:xfrm>
              <a:off x="4569945" y="2453230"/>
              <a:ext cx="3175" cy="3175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0 h 8"/>
                <a:gd name="T4" fmla="*/ 7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3"/>
                    <a:pt x="7" y="7"/>
                  </a:cubicBezTo>
                  <a:cubicBezTo>
                    <a:pt x="4" y="3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4" name="Freeform 475"/>
            <p:cNvSpPr>
              <a:spLocks noChangeArrowheads="1"/>
            </p:cNvSpPr>
            <p:nvPr/>
          </p:nvSpPr>
          <p:spPr bwMode="auto">
            <a:xfrm>
              <a:off x="4498508" y="2370680"/>
              <a:ext cx="141287" cy="142875"/>
            </a:xfrm>
            <a:custGeom>
              <a:avLst/>
              <a:gdLst>
                <a:gd name="T0" fmla="*/ 393 w 394"/>
                <a:gd name="T1" fmla="*/ 93 h 396"/>
                <a:gd name="T2" fmla="*/ 300 w 394"/>
                <a:gd name="T3" fmla="*/ 93 h 396"/>
                <a:gd name="T4" fmla="*/ 297 w 394"/>
                <a:gd name="T5" fmla="*/ 97 h 396"/>
                <a:gd name="T6" fmla="*/ 297 w 394"/>
                <a:gd name="T7" fmla="*/ 97 h 396"/>
                <a:gd name="T8" fmla="*/ 300 w 394"/>
                <a:gd name="T9" fmla="*/ 93 h 396"/>
                <a:gd name="T10" fmla="*/ 300 w 394"/>
                <a:gd name="T11" fmla="*/ 0 h 396"/>
                <a:gd name="T12" fmla="*/ 179 w 394"/>
                <a:gd name="T13" fmla="*/ 122 h 396"/>
                <a:gd name="T14" fmla="*/ 179 w 394"/>
                <a:gd name="T15" fmla="*/ 186 h 396"/>
                <a:gd name="T16" fmla="*/ 0 w 394"/>
                <a:gd name="T17" fmla="*/ 362 h 396"/>
                <a:gd name="T18" fmla="*/ 32 w 394"/>
                <a:gd name="T19" fmla="*/ 395 h 396"/>
                <a:gd name="T20" fmla="*/ 207 w 394"/>
                <a:gd name="T21" fmla="*/ 215 h 396"/>
                <a:gd name="T22" fmla="*/ 272 w 394"/>
                <a:gd name="T23" fmla="*/ 215 h 396"/>
                <a:gd name="T24" fmla="*/ 393 w 394"/>
                <a:gd name="T25" fmla="*/ 9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6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9" y="122"/>
                  </a:lnTo>
                  <a:lnTo>
                    <a:pt x="179" y="186"/>
                  </a:lnTo>
                  <a:lnTo>
                    <a:pt x="0" y="362"/>
                  </a:lnTo>
                  <a:lnTo>
                    <a:pt x="32" y="395"/>
                  </a:lnTo>
                  <a:lnTo>
                    <a:pt x="207" y="215"/>
                  </a:lnTo>
                  <a:lnTo>
                    <a:pt x="272" y="215"/>
                  </a:lnTo>
                  <a:lnTo>
                    <a:pt x="393" y="9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5" name="Freeform 476"/>
            <p:cNvSpPr>
              <a:spLocks noChangeArrowheads="1"/>
            </p:cNvSpPr>
            <p:nvPr/>
          </p:nvSpPr>
          <p:spPr bwMode="auto">
            <a:xfrm>
              <a:off x="4481045" y="2486567"/>
              <a:ext cx="46038" cy="46038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1 h 127"/>
                <a:gd name="T6" fmla="*/ 64 w 126"/>
                <a:gd name="T7" fmla="*/ 126 h 127"/>
                <a:gd name="T8" fmla="*/ 125 w 126"/>
                <a:gd name="T9" fmla="*/ 61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1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2633327" y="2910931"/>
            <a:ext cx="411163" cy="366712"/>
            <a:chOff x="4233395" y="2889333"/>
            <a:chExt cx="411163" cy="366712"/>
          </a:xfrm>
        </p:grpSpPr>
        <p:sp>
          <p:nvSpPr>
            <p:cNvPr id="247" name="Freeform 477"/>
            <p:cNvSpPr>
              <a:spLocks noChangeArrowheads="1"/>
            </p:cNvSpPr>
            <p:nvPr/>
          </p:nvSpPr>
          <p:spPr bwMode="auto">
            <a:xfrm>
              <a:off x="4333408" y="2900445"/>
              <a:ext cx="225425" cy="171450"/>
            </a:xfrm>
            <a:custGeom>
              <a:avLst/>
              <a:gdLst>
                <a:gd name="T0" fmla="*/ 7 w 626"/>
                <a:gd name="T1" fmla="*/ 176 h 475"/>
                <a:gd name="T2" fmla="*/ 7 w 626"/>
                <a:gd name="T3" fmla="*/ 176 h 475"/>
                <a:gd name="T4" fmla="*/ 71 w 626"/>
                <a:gd name="T5" fmla="*/ 222 h 475"/>
                <a:gd name="T6" fmla="*/ 185 w 626"/>
                <a:gd name="T7" fmla="*/ 201 h 475"/>
                <a:gd name="T8" fmla="*/ 457 w 626"/>
                <a:gd name="T9" fmla="*/ 474 h 475"/>
                <a:gd name="T10" fmla="*/ 557 w 626"/>
                <a:gd name="T11" fmla="*/ 377 h 475"/>
                <a:gd name="T12" fmla="*/ 575 w 626"/>
                <a:gd name="T13" fmla="*/ 269 h 475"/>
                <a:gd name="T14" fmla="*/ 625 w 626"/>
                <a:gd name="T15" fmla="*/ 219 h 475"/>
                <a:gd name="T16" fmla="*/ 407 w 626"/>
                <a:gd name="T17" fmla="*/ 0 h 475"/>
                <a:gd name="T18" fmla="*/ 353 w 626"/>
                <a:gd name="T19" fmla="*/ 57 h 475"/>
                <a:gd name="T20" fmla="*/ 50 w 626"/>
                <a:gd name="T21" fmla="*/ 111 h 475"/>
                <a:gd name="T22" fmla="*/ 7 w 626"/>
                <a:gd name="T23" fmla="*/ 176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6" h="475">
                  <a:moveTo>
                    <a:pt x="7" y="176"/>
                  </a:moveTo>
                  <a:lnTo>
                    <a:pt x="7" y="176"/>
                  </a:lnTo>
                  <a:cubicBezTo>
                    <a:pt x="10" y="208"/>
                    <a:pt x="39" y="226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21" y="118"/>
                    <a:pt x="0" y="147"/>
                    <a:pt x="7" y="1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8" name="Freeform 478"/>
            <p:cNvSpPr>
              <a:spLocks noChangeArrowheads="1"/>
            </p:cNvSpPr>
            <p:nvPr/>
          </p:nvSpPr>
          <p:spPr bwMode="auto">
            <a:xfrm>
              <a:off x="4333408" y="2900445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407 w 626"/>
                <a:gd name="T5" fmla="*/ 0 h 475"/>
                <a:gd name="T6" fmla="*/ 625 w 626"/>
                <a:gd name="T7" fmla="*/ 219 h 475"/>
                <a:gd name="T8" fmla="*/ 575 w 626"/>
                <a:gd name="T9" fmla="*/ 269 h 475"/>
                <a:gd name="T10" fmla="*/ 557 w 626"/>
                <a:gd name="T11" fmla="*/ 377 h 475"/>
                <a:gd name="T12" fmla="*/ 457 w 626"/>
                <a:gd name="T13" fmla="*/ 474 h 475"/>
                <a:gd name="T14" fmla="*/ 185 w 626"/>
                <a:gd name="T15" fmla="*/ 201 h 475"/>
                <a:gd name="T16" fmla="*/ 71 w 626"/>
                <a:gd name="T17" fmla="*/ 222 h 475"/>
                <a:gd name="T18" fmla="*/ 60 w 626"/>
                <a:gd name="T19" fmla="*/ 222 h 475"/>
                <a:gd name="T20" fmla="*/ 7 w 626"/>
                <a:gd name="T21" fmla="*/ 176 h 475"/>
                <a:gd name="T22" fmla="*/ 35 w 626"/>
                <a:gd name="T23" fmla="*/ 118 h 475"/>
                <a:gd name="T24" fmla="*/ 7 w 626"/>
                <a:gd name="T25" fmla="*/ 176 h 475"/>
                <a:gd name="T26" fmla="*/ 60 w 626"/>
                <a:gd name="T27" fmla="*/ 222 h 475"/>
                <a:gd name="T28" fmla="*/ 71 w 626"/>
                <a:gd name="T29" fmla="*/ 222 h 475"/>
                <a:gd name="T30" fmla="*/ 185 w 626"/>
                <a:gd name="T31" fmla="*/ 201 h 475"/>
                <a:gd name="T32" fmla="*/ 457 w 626"/>
                <a:gd name="T33" fmla="*/ 474 h 475"/>
                <a:gd name="T34" fmla="*/ 557 w 626"/>
                <a:gd name="T35" fmla="*/ 377 h 475"/>
                <a:gd name="T36" fmla="*/ 575 w 626"/>
                <a:gd name="T37" fmla="*/ 269 h 475"/>
                <a:gd name="T38" fmla="*/ 625 w 626"/>
                <a:gd name="T39" fmla="*/ 219 h 475"/>
                <a:gd name="T40" fmla="*/ 407 w 626"/>
                <a:gd name="T41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lnTo>
                    <a:pt x="407" y="0"/>
                  </a:lnTo>
                  <a:cubicBezTo>
                    <a:pt x="625" y="219"/>
                    <a:pt x="625" y="219"/>
                    <a:pt x="625" y="219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71" y="222"/>
                    <a:pt x="71" y="222"/>
                    <a:pt x="71" y="222"/>
                  </a:cubicBezTo>
                  <a:cubicBezTo>
                    <a:pt x="68" y="222"/>
                    <a:pt x="64" y="222"/>
                    <a:pt x="60" y="222"/>
                  </a:cubicBezTo>
                  <a:cubicBezTo>
                    <a:pt x="35" y="222"/>
                    <a:pt x="10" y="204"/>
                    <a:pt x="7" y="176"/>
                  </a:cubicBezTo>
                  <a:cubicBezTo>
                    <a:pt x="0" y="154"/>
                    <a:pt x="14" y="129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49" name="Freeform 479"/>
            <p:cNvSpPr>
              <a:spLocks noChangeArrowheads="1"/>
            </p:cNvSpPr>
            <p:nvPr/>
          </p:nvSpPr>
          <p:spPr bwMode="auto">
            <a:xfrm>
              <a:off x="4333408" y="2900445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353 w 626"/>
                <a:gd name="T5" fmla="*/ 57 h 475"/>
                <a:gd name="T6" fmla="*/ 50 w 626"/>
                <a:gd name="T7" fmla="*/ 111 h 475"/>
                <a:gd name="T8" fmla="*/ 35 w 626"/>
                <a:gd name="T9" fmla="*/ 118 h 475"/>
                <a:gd name="T10" fmla="*/ 7 w 626"/>
                <a:gd name="T11" fmla="*/ 176 h 475"/>
                <a:gd name="T12" fmla="*/ 60 w 626"/>
                <a:gd name="T13" fmla="*/ 222 h 475"/>
                <a:gd name="T14" fmla="*/ 71 w 626"/>
                <a:gd name="T15" fmla="*/ 222 h 475"/>
                <a:gd name="T16" fmla="*/ 185 w 626"/>
                <a:gd name="T17" fmla="*/ 201 h 475"/>
                <a:gd name="T18" fmla="*/ 457 w 626"/>
                <a:gd name="T19" fmla="*/ 474 h 475"/>
                <a:gd name="T20" fmla="*/ 557 w 626"/>
                <a:gd name="T21" fmla="*/ 377 h 475"/>
                <a:gd name="T22" fmla="*/ 575 w 626"/>
                <a:gd name="T23" fmla="*/ 269 h 475"/>
                <a:gd name="T24" fmla="*/ 625 w 626"/>
                <a:gd name="T25" fmla="*/ 219 h 475"/>
                <a:gd name="T26" fmla="*/ 407 w 626"/>
                <a:gd name="T2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46" y="115"/>
                    <a:pt x="39" y="115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0" name="Freeform 480"/>
            <p:cNvSpPr>
              <a:spLocks noChangeArrowheads="1"/>
            </p:cNvSpPr>
            <p:nvPr/>
          </p:nvSpPr>
          <p:spPr bwMode="auto">
            <a:xfrm>
              <a:off x="4325470" y="2889333"/>
              <a:ext cx="242888" cy="185737"/>
            </a:xfrm>
            <a:custGeom>
              <a:avLst/>
              <a:gdLst>
                <a:gd name="T0" fmla="*/ 493 w 676"/>
                <a:gd name="T1" fmla="*/ 517 h 518"/>
                <a:gd name="T2" fmla="*/ 493 w 676"/>
                <a:gd name="T3" fmla="*/ 517 h 518"/>
                <a:gd name="T4" fmla="*/ 465 w 676"/>
                <a:gd name="T5" fmla="*/ 488 h 518"/>
                <a:gd name="T6" fmla="*/ 557 w 676"/>
                <a:gd name="T7" fmla="*/ 395 h 518"/>
                <a:gd name="T8" fmla="*/ 579 w 676"/>
                <a:gd name="T9" fmla="*/ 287 h 518"/>
                <a:gd name="T10" fmla="*/ 618 w 676"/>
                <a:gd name="T11" fmla="*/ 248 h 518"/>
                <a:gd name="T12" fmla="*/ 429 w 676"/>
                <a:gd name="T13" fmla="*/ 61 h 518"/>
                <a:gd name="T14" fmla="*/ 382 w 676"/>
                <a:gd name="T15" fmla="*/ 108 h 518"/>
                <a:gd name="T16" fmla="*/ 75 w 676"/>
                <a:gd name="T17" fmla="*/ 162 h 518"/>
                <a:gd name="T18" fmla="*/ 47 w 676"/>
                <a:gd name="T19" fmla="*/ 201 h 518"/>
                <a:gd name="T20" fmla="*/ 90 w 676"/>
                <a:gd name="T21" fmla="*/ 230 h 518"/>
                <a:gd name="T22" fmla="*/ 204 w 676"/>
                <a:gd name="T23" fmla="*/ 208 h 518"/>
                <a:gd name="T24" fmla="*/ 214 w 676"/>
                <a:gd name="T25" fmla="*/ 251 h 518"/>
                <a:gd name="T26" fmla="*/ 97 w 676"/>
                <a:gd name="T27" fmla="*/ 273 h 518"/>
                <a:gd name="T28" fmla="*/ 7 w 676"/>
                <a:gd name="T29" fmla="*/ 208 h 518"/>
                <a:gd name="T30" fmla="*/ 68 w 676"/>
                <a:gd name="T31" fmla="*/ 119 h 518"/>
                <a:gd name="T32" fmla="*/ 365 w 676"/>
                <a:gd name="T33" fmla="*/ 68 h 518"/>
                <a:gd name="T34" fmla="*/ 429 w 676"/>
                <a:gd name="T35" fmla="*/ 0 h 518"/>
                <a:gd name="T36" fmla="*/ 675 w 676"/>
                <a:gd name="T37" fmla="*/ 248 h 518"/>
                <a:gd name="T38" fmla="*/ 618 w 676"/>
                <a:gd name="T39" fmla="*/ 309 h 518"/>
                <a:gd name="T40" fmla="*/ 597 w 676"/>
                <a:gd name="T41" fmla="*/ 416 h 518"/>
                <a:gd name="T42" fmla="*/ 493 w 676"/>
                <a:gd name="T43" fmla="*/ 51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6" h="518">
                  <a:moveTo>
                    <a:pt x="493" y="517"/>
                  </a:moveTo>
                  <a:lnTo>
                    <a:pt x="493" y="517"/>
                  </a:lnTo>
                  <a:cubicBezTo>
                    <a:pt x="465" y="488"/>
                    <a:pt x="465" y="488"/>
                    <a:pt x="465" y="488"/>
                  </a:cubicBezTo>
                  <a:cubicBezTo>
                    <a:pt x="557" y="395"/>
                    <a:pt x="557" y="395"/>
                    <a:pt x="557" y="395"/>
                  </a:cubicBezTo>
                  <a:cubicBezTo>
                    <a:pt x="579" y="287"/>
                    <a:pt x="579" y="287"/>
                    <a:pt x="579" y="287"/>
                  </a:cubicBezTo>
                  <a:cubicBezTo>
                    <a:pt x="618" y="248"/>
                    <a:pt x="618" y="248"/>
                    <a:pt x="618" y="248"/>
                  </a:cubicBezTo>
                  <a:cubicBezTo>
                    <a:pt x="429" y="61"/>
                    <a:pt x="429" y="61"/>
                    <a:pt x="429" y="61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75" y="162"/>
                    <a:pt x="75" y="162"/>
                    <a:pt x="75" y="162"/>
                  </a:cubicBezTo>
                  <a:cubicBezTo>
                    <a:pt x="57" y="165"/>
                    <a:pt x="43" y="183"/>
                    <a:pt x="47" y="201"/>
                  </a:cubicBezTo>
                  <a:cubicBezTo>
                    <a:pt x="50" y="223"/>
                    <a:pt x="68" y="233"/>
                    <a:pt x="90" y="23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4" y="251"/>
                    <a:pt x="214" y="251"/>
                    <a:pt x="214" y="251"/>
                  </a:cubicBezTo>
                  <a:cubicBezTo>
                    <a:pt x="97" y="273"/>
                    <a:pt x="97" y="273"/>
                    <a:pt x="97" y="273"/>
                  </a:cubicBezTo>
                  <a:cubicBezTo>
                    <a:pt x="54" y="280"/>
                    <a:pt x="14" y="251"/>
                    <a:pt x="7" y="208"/>
                  </a:cubicBezTo>
                  <a:cubicBezTo>
                    <a:pt x="0" y="169"/>
                    <a:pt x="25" y="129"/>
                    <a:pt x="68" y="119"/>
                  </a:cubicBezTo>
                  <a:cubicBezTo>
                    <a:pt x="365" y="68"/>
                    <a:pt x="365" y="68"/>
                    <a:pt x="365" y="68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675" y="248"/>
                    <a:pt x="675" y="248"/>
                    <a:pt x="675" y="248"/>
                  </a:cubicBezTo>
                  <a:cubicBezTo>
                    <a:pt x="618" y="309"/>
                    <a:pt x="618" y="309"/>
                    <a:pt x="618" y="309"/>
                  </a:cubicBezTo>
                  <a:cubicBezTo>
                    <a:pt x="597" y="416"/>
                    <a:pt x="597" y="416"/>
                    <a:pt x="597" y="416"/>
                  </a:cubicBezTo>
                  <a:lnTo>
                    <a:pt x="493" y="5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1" name="Freeform 481"/>
            <p:cNvSpPr>
              <a:spLocks noChangeArrowheads="1"/>
            </p:cNvSpPr>
            <p:nvPr/>
          </p:nvSpPr>
          <p:spPr bwMode="auto">
            <a:xfrm>
              <a:off x="4369920" y="3008395"/>
              <a:ext cx="130175" cy="133350"/>
            </a:xfrm>
            <a:custGeom>
              <a:avLst/>
              <a:gdLst>
                <a:gd name="T0" fmla="*/ 285 w 361"/>
                <a:gd name="T1" fmla="*/ 370 h 371"/>
                <a:gd name="T2" fmla="*/ 285 w 361"/>
                <a:gd name="T3" fmla="*/ 370 h 371"/>
                <a:gd name="T4" fmla="*/ 235 w 361"/>
                <a:gd name="T5" fmla="*/ 352 h 371"/>
                <a:gd name="T6" fmla="*/ 0 w 361"/>
                <a:gd name="T7" fmla="*/ 115 h 371"/>
                <a:gd name="T8" fmla="*/ 32 w 361"/>
                <a:gd name="T9" fmla="*/ 86 h 371"/>
                <a:gd name="T10" fmla="*/ 264 w 361"/>
                <a:gd name="T11" fmla="*/ 320 h 371"/>
                <a:gd name="T12" fmla="*/ 303 w 361"/>
                <a:gd name="T13" fmla="*/ 320 h 371"/>
                <a:gd name="T14" fmla="*/ 303 w 361"/>
                <a:gd name="T15" fmla="*/ 284 h 371"/>
                <a:gd name="T16" fmla="*/ 50 w 361"/>
                <a:gd name="T17" fmla="*/ 29 h 371"/>
                <a:gd name="T18" fmla="*/ 82 w 361"/>
                <a:gd name="T19" fmla="*/ 0 h 371"/>
                <a:gd name="T20" fmla="*/ 332 w 361"/>
                <a:gd name="T21" fmla="*/ 255 h 371"/>
                <a:gd name="T22" fmla="*/ 332 w 361"/>
                <a:gd name="T23" fmla="*/ 352 h 371"/>
                <a:gd name="T24" fmla="*/ 285 w 361"/>
                <a:gd name="T25" fmla="*/ 37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1" h="371">
                  <a:moveTo>
                    <a:pt x="285" y="370"/>
                  </a:moveTo>
                  <a:lnTo>
                    <a:pt x="285" y="370"/>
                  </a:lnTo>
                  <a:cubicBezTo>
                    <a:pt x="268" y="370"/>
                    <a:pt x="250" y="367"/>
                    <a:pt x="235" y="352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64" y="320"/>
                    <a:pt x="264" y="320"/>
                    <a:pt x="264" y="320"/>
                  </a:cubicBezTo>
                  <a:cubicBezTo>
                    <a:pt x="275" y="331"/>
                    <a:pt x="293" y="331"/>
                    <a:pt x="303" y="320"/>
                  </a:cubicBezTo>
                  <a:cubicBezTo>
                    <a:pt x="314" y="313"/>
                    <a:pt x="314" y="295"/>
                    <a:pt x="303" y="284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32" y="255"/>
                    <a:pt x="332" y="255"/>
                    <a:pt x="332" y="255"/>
                  </a:cubicBezTo>
                  <a:cubicBezTo>
                    <a:pt x="360" y="280"/>
                    <a:pt x="360" y="323"/>
                    <a:pt x="332" y="352"/>
                  </a:cubicBezTo>
                  <a:cubicBezTo>
                    <a:pt x="321" y="367"/>
                    <a:pt x="303" y="370"/>
                    <a:pt x="285" y="3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2" name="Freeform 482"/>
            <p:cNvSpPr>
              <a:spLocks noChangeArrowheads="1"/>
            </p:cNvSpPr>
            <p:nvPr/>
          </p:nvSpPr>
          <p:spPr bwMode="auto">
            <a:xfrm>
              <a:off x="4233395" y="2889333"/>
              <a:ext cx="168275" cy="254000"/>
            </a:xfrm>
            <a:custGeom>
              <a:avLst/>
              <a:gdLst>
                <a:gd name="T0" fmla="*/ 393 w 469"/>
                <a:gd name="T1" fmla="*/ 704 h 705"/>
                <a:gd name="T2" fmla="*/ 393 w 469"/>
                <a:gd name="T3" fmla="*/ 704 h 705"/>
                <a:gd name="T4" fmla="*/ 343 w 469"/>
                <a:gd name="T5" fmla="*/ 682 h 705"/>
                <a:gd name="T6" fmla="*/ 79 w 469"/>
                <a:gd name="T7" fmla="*/ 416 h 705"/>
                <a:gd name="T8" fmla="*/ 57 w 469"/>
                <a:gd name="T9" fmla="*/ 309 h 705"/>
                <a:gd name="T10" fmla="*/ 0 w 469"/>
                <a:gd name="T11" fmla="*/ 248 h 705"/>
                <a:gd name="T12" fmla="*/ 243 w 469"/>
                <a:gd name="T13" fmla="*/ 0 h 705"/>
                <a:gd name="T14" fmla="*/ 311 w 469"/>
                <a:gd name="T15" fmla="*/ 68 h 705"/>
                <a:gd name="T16" fmla="*/ 468 w 469"/>
                <a:gd name="T17" fmla="*/ 97 h 705"/>
                <a:gd name="T18" fmla="*/ 461 w 469"/>
                <a:gd name="T19" fmla="*/ 137 h 705"/>
                <a:gd name="T20" fmla="*/ 293 w 469"/>
                <a:gd name="T21" fmla="*/ 108 h 705"/>
                <a:gd name="T22" fmla="*/ 243 w 469"/>
                <a:gd name="T23" fmla="*/ 61 h 705"/>
                <a:gd name="T24" fmla="*/ 57 w 469"/>
                <a:gd name="T25" fmla="*/ 248 h 705"/>
                <a:gd name="T26" fmla="*/ 96 w 469"/>
                <a:gd name="T27" fmla="*/ 287 h 705"/>
                <a:gd name="T28" fmla="*/ 118 w 469"/>
                <a:gd name="T29" fmla="*/ 395 h 705"/>
                <a:gd name="T30" fmla="*/ 375 w 469"/>
                <a:gd name="T31" fmla="*/ 653 h 705"/>
                <a:gd name="T32" fmla="*/ 411 w 469"/>
                <a:gd name="T33" fmla="*/ 653 h 705"/>
                <a:gd name="T34" fmla="*/ 411 w 469"/>
                <a:gd name="T35" fmla="*/ 614 h 705"/>
                <a:gd name="T36" fmla="*/ 268 w 469"/>
                <a:gd name="T37" fmla="*/ 467 h 705"/>
                <a:gd name="T38" fmla="*/ 296 w 469"/>
                <a:gd name="T39" fmla="*/ 438 h 705"/>
                <a:gd name="T40" fmla="*/ 443 w 469"/>
                <a:gd name="T41" fmla="*/ 585 h 705"/>
                <a:gd name="T42" fmla="*/ 443 w 469"/>
                <a:gd name="T43" fmla="*/ 682 h 705"/>
                <a:gd name="T44" fmla="*/ 393 w 469"/>
                <a:gd name="T45" fmla="*/ 704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9" h="705">
                  <a:moveTo>
                    <a:pt x="393" y="704"/>
                  </a:moveTo>
                  <a:lnTo>
                    <a:pt x="393" y="704"/>
                  </a:lnTo>
                  <a:cubicBezTo>
                    <a:pt x="375" y="704"/>
                    <a:pt x="357" y="697"/>
                    <a:pt x="343" y="682"/>
                  </a:cubicBezTo>
                  <a:cubicBezTo>
                    <a:pt x="79" y="416"/>
                    <a:pt x="79" y="416"/>
                    <a:pt x="79" y="416"/>
                  </a:cubicBezTo>
                  <a:cubicBezTo>
                    <a:pt x="57" y="309"/>
                    <a:pt x="57" y="309"/>
                    <a:pt x="57" y="309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11" y="68"/>
                    <a:pt x="311" y="68"/>
                    <a:pt x="311" y="68"/>
                  </a:cubicBezTo>
                  <a:cubicBezTo>
                    <a:pt x="468" y="97"/>
                    <a:pt x="468" y="97"/>
                    <a:pt x="468" y="97"/>
                  </a:cubicBezTo>
                  <a:cubicBezTo>
                    <a:pt x="461" y="137"/>
                    <a:pt x="461" y="137"/>
                    <a:pt x="461" y="137"/>
                  </a:cubicBezTo>
                  <a:cubicBezTo>
                    <a:pt x="293" y="108"/>
                    <a:pt x="293" y="108"/>
                    <a:pt x="293" y="108"/>
                  </a:cubicBezTo>
                  <a:cubicBezTo>
                    <a:pt x="243" y="61"/>
                    <a:pt x="243" y="61"/>
                    <a:pt x="243" y="61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118" y="395"/>
                    <a:pt x="118" y="395"/>
                    <a:pt x="118" y="395"/>
                  </a:cubicBezTo>
                  <a:cubicBezTo>
                    <a:pt x="375" y="653"/>
                    <a:pt x="375" y="653"/>
                    <a:pt x="375" y="653"/>
                  </a:cubicBezTo>
                  <a:cubicBezTo>
                    <a:pt x="382" y="664"/>
                    <a:pt x="400" y="664"/>
                    <a:pt x="411" y="653"/>
                  </a:cubicBezTo>
                  <a:cubicBezTo>
                    <a:pt x="421" y="643"/>
                    <a:pt x="421" y="625"/>
                    <a:pt x="411" y="614"/>
                  </a:cubicBezTo>
                  <a:cubicBezTo>
                    <a:pt x="268" y="467"/>
                    <a:pt x="268" y="467"/>
                    <a:pt x="268" y="467"/>
                  </a:cubicBezTo>
                  <a:cubicBezTo>
                    <a:pt x="296" y="438"/>
                    <a:pt x="296" y="438"/>
                    <a:pt x="296" y="438"/>
                  </a:cubicBezTo>
                  <a:cubicBezTo>
                    <a:pt x="443" y="585"/>
                    <a:pt x="443" y="585"/>
                    <a:pt x="443" y="585"/>
                  </a:cubicBezTo>
                  <a:cubicBezTo>
                    <a:pt x="468" y="610"/>
                    <a:pt x="468" y="653"/>
                    <a:pt x="443" y="682"/>
                  </a:cubicBezTo>
                  <a:cubicBezTo>
                    <a:pt x="429" y="697"/>
                    <a:pt x="411" y="704"/>
                    <a:pt x="393" y="70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3" name="Freeform 483"/>
            <p:cNvSpPr>
              <a:spLocks noChangeArrowheads="1"/>
            </p:cNvSpPr>
            <p:nvPr/>
          </p:nvSpPr>
          <p:spPr bwMode="auto">
            <a:xfrm>
              <a:off x="4358808" y="2965533"/>
              <a:ext cx="150812" cy="139700"/>
            </a:xfrm>
            <a:custGeom>
              <a:avLst/>
              <a:gdLst>
                <a:gd name="T0" fmla="*/ 346 w 418"/>
                <a:gd name="T1" fmla="*/ 388 h 389"/>
                <a:gd name="T2" fmla="*/ 346 w 418"/>
                <a:gd name="T3" fmla="*/ 388 h 389"/>
                <a:gd name="T4" fmla="*/ 300 w 418"/>
                <a:gd name="T5" fmla="*/ 370 h 389"/>
                <a:gd name="T6" fmla="*/ 85 w 418"/>
                <a:gd name="T7" fmla="*/ 155 h 389"/>
                <a:gd name="T8" fmla="*/ 114 w 418"/>
                <a:gd name="T9" fmla="*/ 122 h 389"/>
                <a:gd name="T10" fmla="*/ 328 w 418"/>
                <a:gd name="T11" fmla="*/ 338 h 389"/>
                <a:gd name="T12" fmla="*/ 367 w 418"/>
                <a:gd name="T13" fmla="*/ 338 h 389"/>
                <a:gd name="T14" fmla="*/ 375 w 418"/>
                <a:gd name="T15" fmla="*/ 320 h 389"/>
                <a:gd name="T16" fmla="*/ 367 w 418"/>
                <a:gd name="T17" fmla="*/ 302 h 389"/>
                <a:gd name="T18" fmla="*/ 110 w 418"/>
                <a:gd name="T19" fmla="*/ 43 h 389"/>
                <a:gd name="T20" fmla="*/ 7 w 418"/>
                <a:gd name="T21" fmla="*/ 65 h 389"/>
                <a:gd name="T22" fmla="*/ 0 w 418"/>
                <a:gd name="T23" fmla="*/ 22 h 389"/>
                <a:gd name="T24" fmla="*/ 124 w 418"/>
                <a:gd name="T25" fmla="*/ 0 h 389"/>
                <a:gd name="T26" fmla="*/ 396 w 418"/>
                <a:gd name="T27" fmla="*/ 270 h 389"/>
                <a:gd name="T28" fmla="*/ 417 w 418"/>
                <a:gd name="T29" fmla="*/ 320 h 389"/>
                <a:gd name="T30" fmla="*/ 396 w 418"/>
                <a:gd name="T31" fmla="*/ 370 h 389"/>
                <a:gd name="T32" fmla="*/ 346 w 418"/>
                <a:gd name="T33" fmla="*/ 388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89">
                  <a:moveTo>
                    <a:pt x="346" y="388"/>
                  </a:moveTo>
                  <a:lnTo>
                    <a:pt x="346" y="388"/>
                  </a:lnTo>
                  <a:cubicBezTo>
                    <a:pt x="328" y="388"/>
                    <a:pt x="310" y="381"/>
                    <a:pt x="300" y="370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328" y="338"/>
                    <a:pt x="328" y="338"/>
                    <a:pt x="328" y="338"/>
                  </a:cubicBezTo>
                  <a:cubicBezTo>
                    <a:pt x="339" y="348"/>
                    <a:pt x="357" y="348"/>
                    <a:pt x="367" y="338"/>
                  </a:cubicBezTo>
                  <a:cubicBezTo>
                    <a:pt x="371" y="334"/>
                    <a:pt x="375" y="327"/>
                    <a:pt x="375" y="320"/>
                  </a:cubicBezTo>
                  <a:cubicBezTo>
                    <a:pt x="375" y="313"/>
                    <a:pt x="371" y="305"/>
                    <a:pt x="367" y="302"/>
                  </a:cubicBezTo>
                  <a:cubicBezTo>
                    <a:pt x="110" y="43"/>
                    <a:pt x="110" y="43"/>
                    <a:pt x="110" y="4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96" y="270"/>
                    <a:pt x="396" y="270"/>
                    <a:pt x="396" y="270"/>
                  </a:cubicBezTo>
                  <a:cubicBezTo>
                    <a:pt x="410" y="284"/>
                    <a:pt x="417" y="302"/>
                    <a:pt x="417" y="320"/>
                  </a:cubicBezTo>
                  <a:cubicBezTo>
                    <a:pt x="417" y="338"/>
                    <a:pt x="410" y="356"/>
                    <a:pt x="396" y="370"/>
                  </a:cubicBezTo>
                  <a:cubicBezTo>
                    <a:pt x="382" y="381"/>
                    <a:pt x="367" y="388"/>
                    <a:pt x="346" y="3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4" name="Freeform 484"/>
            <p:cNvSpPr>
              <a:spLocks noChangeArrowheads="1"/>
            </p:cNvSpPr>
            <p:nvPr/>
          </p:nvSpPr>
          <p:spPr bwMode="auto">
            <a:xfrm>
              <a:off x="4330233" y="3040145"/>
              <a:ext cx="130175" cy="114300"/>
            </a:xfrm>
            <a:custGeom>
              <a:avLst/>
              <a:gdLst>
                <a:gd name="T0" fmla="*/ 289 w 362"/>
                <a:gd name="T1" fmla="*/ 316 h 317"/>
                <a:gd name="T2" fmla="*/ 289 w 362"/>
                <a:gd name="T3" fmla="*/ 316 h 317"/>
                <a:gd name="T4" fmla="*/ 243 w 362"/>
                <a:gd name="T5" fmla="*/ 299 h 317"/>
                <a:gd name="T6" fmla="*/ 0 w 362"/>
                <a:gd name="T7" fmla="*/ 51 h 317"/>
                <a:gd name="T8" fmla="*/ 28 w 362"/>
                <a:gd name="T9" fmla="*/ 22 h 317"/>
                <a:gd name="T10" fmla="*/ 271 w 362"/>
                <a:gd name="T11" fmla="*/ 266 h 317"/>
                <a:gd name="T12" fmla="*/ 311 w 362"/>
                <a:gd name="T13" fmla="*/ 266 h 317"/>
                <a:gd name="T14" fmla="*/ 318 w 362"/>
                <a:gd name="T15" fmla="*/ 248 h 317"/>
                <a:gd name="T16" fmla="*/ 311 w 362"/>
                <a:gd name="T17" fmla="*/ 230 h 317"/>
                <a:gd name="T18" fmla="*/ 111 w 362"/>
                <a:gd name="T19" fmla="*/ 29 h 317"/>
                <a:gd name="T20" fmla="*/ 139 w 362"/>
                <a:gd name="T21" fmla="*/ 0 h 317"/>
                <a:gd name="T22" fmla="*/ 339 w 362"/>
                <a:gd name="T23" fmla="*/ 198 h 317"/>
                <a:gd name="T24" fmla="*/ 361 w 362"/>
                <a:gd name="T25" fmla="*/ 248 h 317"/>
                <a:gd name="T26" fmla="*/ 339 w 362"/>
                <a:gd name="T27" fmla="*/ 299 h 317"/>
                <a:gd name="T28" fmla="*/ 289 w 362"/>
                <a:gd name="T29" fmla="*/ 3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17">
                  <a:moveTo>
                    <a:pt x="289" y="316"/>
                  </a:moveTo>
                  <a:lnTo>
                    <a:pt x="289" y="316"/>
                  </a:lnTo>
                  <a:cubicBezTo>
                    <a:pt x="271" y="316"/>
                    <a:pt x="254" y="309"/>
                    <a:pt x="243" y="29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1" y="266"/>
                    <a:pt x="271" y="266"/>
                    <a:pt x="271" y="266"/>
                  </a:cubicBezTo>
                  <a:cubicBezTo>
                    <a:pt x="282" y="277"/>
                    <a:pt x="300" y="277"/>
                    <a:pt x="311" y="266"/>
                  </a:cubicBezTo>
                  <a:cubicBezTo>
                    <a:pt x="314" y="263"/>
                    <a:pt x="318" y="255"/>
                    <a:pt x="318" y="248"/>
                  </a:cubicBezTo>
                  <a:cubicBezTo>
                    <a:pt x="318" y="241"/>
                    <a:pt x="314" y="234"/>
                    <a:pt x="311" y="230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339" y="198"/>
                    <a:pt x="339" y="198"/>
                    <a:pt x="339" y="198"/>
                  </a:cubicBezTo>
                  <a:cubicBezTo>
                    <a:pt x="354" y="212"/>
                    <a:pt x="361" y="230"/>
                    <a:pt x="361" y="248"/>
                  </a:cubicBezTo>
                  <a:cubicBezTo>
                    <a:pt x="361" y="266"/>
                    <a:pt x="354" y="284"/>
                    <a:pt x="339" y="299"/>
                  </a:cubicBezTo>
                  <a:cubicBezTo>
                    <a:pt x="325" y="309"/>
                    <a:pt x="307" y="316"/>
                    <a:pt x="289" y="3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5" name="Freeform 485"/>
            <p:cNvSpPr>
              <a:spLocks noChangeArrowheads="1"/>
            </p:cNvSpPr>
            <p:nvPr/>
          </p:nvSpPr>
          <p:spPr bwMode="auto">
            <a:xfrm>
              <a:off x="4438183" y="3090945"/>
              <a:ext cx="142875" cy="149225"/>
            </a:xfrm>
            <a:custGeom>
              <a:avLst/>
              <a:gdLst>
                <a:gd name="T0" fmla="*/ 0 w 397"/>
                <a:gd name="T1" fmla="*/ 212 h 414"/>
                <a:gd name="T2" fmla="*/ 0 w 397"/>
                <a:gd name="T3" fmla="*/ 212 h 414"/>
                <a:gd name="T4" fmla="*/ 200 w 397"/>
                <a:gd name="T5" fmla="*/ 413 h 414"/>
                <a:gd name="T6" fmla="*/ 396 w 397"/>
                <a:gd name="T7" fmla="*/ 212 h 414"/>
                <a:gd name="T8" fmla="*/ 336 w 397"/>
                <a:gd name="T9" fmla="*/ 68 h 414"/>
                <a:gd name="T10" fmla="*/ 364 w 397"/>
                <a:gd name="T11" fmla="*/ 40 h 414"/>
                <a:gd name="T12" fmla="*/ 314 w 397"/>
                <a:gd name="T13" fmla="*/ 0 h 414"/>
                <a:gd name="T14" fmla="*/ 282 w 397"/>
                <a:gd name="T15" fmla="*/ 33 h 414"/>
                <a:gd name="T16" fmla="*/ 200 w 397"/>
                <a:gd name="T17" fmla="*/ 14 h 414"/>
                <a:gd name="T18" fmla="*/ 0 w 397"/>
                <a:gd name="T19" fmla="*/ 21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7" h="414">
                  <a:moveTo>
                    <a:pt x="0" y="212"/>
                  </a:moveTo>
                  <a:lnTo>
                    <a:pt x="0" y="212"/>
                  </a:lnTo>
                  <a:cubicBezTo>
                    <a:pt x="0" y="323"/>
                    <a:pt x="89" y="413"/>
                    <a:pt x="200" y="413"/>
                  </a:cubicBezTo>
                  <a:cubicBezTo>
                    <a:pt x="307" y="413"/>
                    <a:pt x="396" y="323"/>
                    <a:pt x="396" y="212"/>
                  </a:cubicBezTo>
                  <a:cubicBezTo>
                    <a:pt x="396" y="155"/>
                    <a:pt x="375" y="104"/>
                    <a:pt x="336" y="68"/>
                  </a:cubicBezTo>
                  <a:cubicBezTo>
                    <a:pt x="364" y="40"/>
                    <a:pt x="364" y="40"/>
                    <a:pt x="364" y="40"/>
                  </a:cubicBezTo>
                  <a:cubicBezTo>
                    <a:pt x="350" y="25"/>
                    <a:pt x="332" y="11"/>
                    <a:pt x="314" y="0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57" y="22"/>
                    <a:pt x="229" y="14"/>
                    <a:pt x="200" y="14"/>
                  </a:cubicBezTo>
                  <a:cubicBezTo>
                    <a:pt x="89" y="14"/>
                    <a:pt x="0" y="104"/>
                    <a:pt x="0" y="2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6" name="Freeform 486"/>
            <p:cNvSpPr>
              <a:spLocks noChangeArrowheads="1"/>
            </p:cNvSpPr>
            <p:nvPr/>
          </p:nvSpPr>
          <p:spPr bwMode="auto">
            <a:xfrm>
              <a:off x="4454058" y="3113170"/>
              <a:ext cx="109537" cy="109538"/>
            </a:xfrm>
            <a:custGeom>
              <a:avLst/>
              <a:gdLst>
                <a:gd name="T0" fmla="*/ 254 w 305"/>
                <a:gd name="T1" fmla="*/ 40 h 306"/>
                <a:gd name="T2" fmla="*/ 254 w 305"/>
                <a:gd name="T3" fmla="*/ 40 h 306"/>
                <a:gd name="T4" fmla="*/ 225 w 305"/>
                <a:gd name="T5" fmla="*/ 72 h 306"/>
                <a:gd name="T6" fmla="*/ 261 w 305"/>
                <a:gd name="T7" fmla="*/ 151 h 306"/>
                <a:gd name="T8" fmla="*/ 154 w 305"/>
                <a:gd name="T9" fmla="*/ 262 h 306"/>
                <a:gd name="T10" fmla="*/ 43 w 305"/>
                <a:gd name="T11" fmla="*/ 151 h 306"/>
                <a:gd name="T12" fmla="*/ 154 w 305"/>
                <a:gd name="T13" fmla="*/ 43 h 306"/>
                <a:gd name="T14" fmla="*/ 165 w 305"/>
                <a:gd name="T15" fmla="*/ 43 h 306"/>
                <a:gd name="T16" fmla="*/ 200 w 305"/>
                <a:gd name="T17" fmla="*/ 7 h 306"/>
                <a:gd name="T18" fmla="*/ 154 w 305"/>
                <a:gd name="T19" fmla="*/ 0 h 306"/>
                <a:gd name="T20" fmla="*/ 0 w 305"/>
                <a:gd name="T21" fmla="*/ 151 h 306"/>
                <a:gd name="T22" fmla="*/ 154 w 305"/>
                <a:gd name="T23" fmla="*/ 305 h 306"/>
                <a:gd name="T24" fmla="*/ 304 w 305"/>
                <a:gd name="T25" fmla="*/ 151 h 306"/>
                <a:gd name="T26" fmla="*/ 254 w 305"/>
                <a:gd name="T27" fmla="*/ 4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6">
                  <a:moveTo>
                    <a:pt x="254" y="40"/>
                  </a:moveTo>
                  <a:lnTo>
                    <a:pt x="254" y="40"/>
                  </a:lnTo>
                  <a:cubicBezTo>
                    <a:pt x="225" y="72"/>
                    <a:pt x="225" y="72"/>
                    <a:pt x="225" y="72"/>
                  </a:cubicBezTo>
                  <a:cubicBezTo>
                    <a:pt x="247" y="90"/>
                    <a:pt x="261" y="119"/>
                    <a:pt x="261" y="151"/>
                  </a:cubicBezTo>
                  <a:cubicBezTo>
                    <a:pt x="261" y="212"/>
                    <a:pt x="215" y="262"/>
                    <a:pt x="154" y="262"/>
                  </a:cubicBezTo>
                  <a:cubicBezTo>
                    <a:pt x="93" y="262"/>
                    <a:pt x="43" y="212"/>
                    <a:pt x="43" y="151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7" y="43"/>
                    <a:pt x="161" y="43"/>
                    <a:pt x="165" y="43"/>
                  </a:cubicBezTo>
                  <a:cubicBezTo>
                    <a:pt x="200" y="7"/>
                    <a:pt x="200" y="7"/>
                    <a:pt x="200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37"/>
                    <a:pt x="68" y="305"/>
                    <a:pt x="154" y="305"/>
                  </a:cubicBezTo>
                  <a:cubicBezTo>
                    <a:pt x="236" y="305"/>
                    <a:pt x="304" y="237"/>
                    <a:pt x="304" y="151"/>
                  </a:cubicBezTo>
                  <a:cubicBezTo>
                    <a:pt x="304" y="108"/>
                    <a:pt x="286" y="68"/>
                    <a:pt x="254" y="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7" name="Freeform 487"/>
            <p:cNvSpPr>
              <a:spLocks noChangeArrowheads="1"/>
            </p:cNvSpPr>
            <p:nvPr/>
          </p:nvSpPr>
          <p:spPr bwMode="auto">
            <a:xfrm>
              <a:off x="4422308" y="3081420"/>
              <a:ext cx="174625" cy="174625"/>
            </a:xfrm>
            <a:custGeom>
              <a:avLst/>
              <a:gdLst>
                <a:gd name="T0" fmla="*/ 407 w 483"/>
                <a:gd name="T1" fmla="*/ 69 h 486"/>
                <a:gd name="T2" fmla="*/ 407 w 483"/>
                <a:gd name="T3" fmla="*/ 69 h 486"/>
                <a:gd name="T4" fmla="*/ 379 w 483"/>
                <a:gd name="T5" fmla="*/ 97 h 486"/>
                <a:gd name="T6" fmla="*/ 439 w 483"/>
                <a:gd name="T7" fmla="*/ 241 h 486"/>
                <a:gd name="T8" fmla="*/ 243 w 483"/>
                <a:gd name="T9" fmla="*/ 442 h 486"/>
                <a:gd name="T10" fmla="*/ 43 w 483"/>
                <a:gd name="T11" fmla="*/ 241 h 486"/>
                <a:gd name="T12" fmla="*/ 243 w 483"/>
                <a:gd name="T13" fmla="*/ 43 h 486"/>
                <a:gd name="T14" fmla="*/ 325 w 483"/>
                <a:gd name="T15" fmla="*/ 62 h 486"/>
                <a:gd name="T16" fmla="*/ 357 w 483"/>
                <a:gd name="T17" fmla="*/ 29 h 486"/>
                <a:gd name="T18" fmla="*/ 243 w 483"/>
                <a:gd name="T19" fmla="*/ 0 h 486"/>
                <a:gd name="T20" fmla="*/ 0 w 483"/>
                <a:gd name="T21" fmla="*/ 241 h 486"/>
                <a:gd name="T22" fmla="*/ 243 w 483"/>
                <a:gd name="T23" fmla="*/ 485 h 486"/>
                <a:gd name="T24" fmla="*/ 482 w 483"/>
                <a:gd name="T25" fmla="*/ 241 h 486"/>
                <a:gd name="T26" fmla="*/ 407 w 483"/>
                <a:gd name="T27" fmla="*/ 6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6">
                  <a:moveTo>
                    <a:pt x="407" y="69"/>
                  </a:moveTo>
                  <a:lnTo>
                    <a:pt x="407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39" y="184"/>
                    <a:pt x="439" y="241"/>
                  </a:cubicBezTo>
                  <a:cubicBezTo>
                    <a:pt x="439" y="352"/>
                    <a:pt x="350" y="442"/>
                    <a:pt x="243" y="442"/>
                  </a:cubicBezTo>
                  <a:cubicBezTo>
                    <a:pt x="132" y="442"/>
                    <a:pt x="43" y="352"/>
                    <a:pt x="43" y="241"/>
                  </a:cubicBezTo>
                  <a:cubicBezTo>
                    <a:pt x="43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2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1"/>
                  </a:cubicBezTo>
                  <a:cubicBezTo>
                    <a:pt x="0" y="377"/>
                    <a:pt x="107" y="485"/>
                    <a:pt x="243" y="485"/>
                  </a:cubicBezTo>
                  <a:cubicBezTo>
                    <a:pt x="375" y="485"/>
                    <a:pt x="482" y="377"/>
                    <a:pt x="482" y="241"/>
                  </a:cubicBezTo>
                  <a:cubicBezTo>
                    <a:pt x="482" y="173"/>
                    <a:pt x="454" y="112"/>
                    <a:pt x="407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8" name="Freeform 488"/>
            <p:cNvSpPr>
              <a:spLocks noChangeArrowheads="1"/>
            </p:cNvSpPr>
            <p:nvPr/>
          </p:nvSpPr>
          <p:spPr bwMode="auto">
            <a:xfrm>
              <a:off x="4542958" y="3087770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4"/>
                    <a:pt x="3" y="4"/>
                    <a:pt x="0" y="0"/>
                  </a:cubicBezTo>
                  <a:cubicBezTo>
                    <a:pt x="3" y="4"/>
                    <a:pt x="3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59" name="Freeform 489"/>
            <p:cNvSpPr>
              <a:spLocks noChangeArrowheads="1"/>
            </p:cNvSpPr>
            <p:nvPr/>
          </p:nvSpPr>
          <p:spPr bwMode="auto">
            <a:xfrm>
              <a:off x="4569945" y="3105233"/>
              <a:ext cx="3175" cy="3175"/>
            </a:xfrm>
            <a:custGeom>
              <a:avLst/>
              <a:gdLst>
                <a:gd name="T0" fmla="*/ 7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7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7"/>
                  </a:moveTo>
                  <a:lnTo>
                    <a:pt x="7" y="7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0" name="Freeform 490"/>
            <p:cNvSpPr>
              <a:spLocks noChangeArrowheads="1"/>
            </p:cNvSpPr>
            <p:nvPr/>
          </p:nvSpPr>
          <p:spPr bwMode="auto">
            <a:xfrm>
              <a:off x="4588995" y="3133808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1" name="Freeform 491"/>
            <p:cNvSpPr>
              <a:spLocks noChangeArrowheads="1"/>
            </p:cNvSpPr>
            <p:nvPr/>
          </p:nvSpPr>
          <p:spPr bwMode="auto">
            <a:xfrm>
              <a:off x="4525495" y="3083008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2" name="Freeform 492"/>
            <p:cNvSpPr>
              <a:spLocks noChangeArrowheads="1"/>
            </p:cNvSpPr>
            <p:nvPr/>
          </p:nvSpPr>
          <p:spPr bwMode="auto">
            <a:xfrm>
              <a:off x="4515970" y="3081420"/>
              <a:ext cx="3175" cy="1588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7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3" name="Freeform 493"/>
            <p:cNvSpPr>
              <a:spLocks noChangeArrowheads="1"/>
            </p:cNvSpPr>
            <p:nvPr/>
          </p:nvSpPr>
          <p:spPr bwMode="auto">
            <a:xfrm>
              <a:off x="4533433" y="3084595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7" y="0"/>
                    <a:pt x="3" y="0"/>
                    <a:pt x="0" y="0"/>
                  </a:cubicBezTo>
                  <a:cubicBezTo>
                    <a:pt x="3" y="0"/>
                    <a:pt x="7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4" name="Freeform 494"/>
            <p:cNvSpPr>
              <a:spLocks noChangeArrowheads="1"/>
            </p:cNvSpPr>
            <p:nvPr/>
          </p:nvSpPr>
          <p:spPr bwMode="auto">
            <a:xfrm>
              <a:off x="4428658" y="3202070"/>
              <a:ext cx="80962" cy="53975"/>
            </a:xfrm>
            <a:custGeom>
              <a:avLst/>
              <a:gdLst>
                <a:gd name="T0" fmla="*/ 0 w 226"/>
                <a:gd name="T1" fmla="*/ 0 h 148"/>
                <a:gd name="T2" fmla="*/ 0 w 226"/>
                <a:gd name="T3" fmla="*/ 0 h 148"/>
                <a:gd name="T4" fmla="*/ 225 w 226"/>
                <a:gd name="T5" fmla="*/ 147 h 148"/>
                <a:gd name="T6" fmla="*/ 225 w 226"/>
                <a:gd name="T7" fmla="*/ 147 h 148"/>
                <a:gd name="T8" fmla="*/ 0 w 226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148">
                  <a:moveTo>
                    <a:pt x="0" y="0"/>
                  </a:moveTo>
                  <a:lnTo>
                    <a:pt x="0" y="0"/>
                  </a:lnTo>
                  <a:cubicBezTo>
                    <a:pt x="39" y="86"/>
                    <a:pt x="125" y="147"/>
                    <a:pt x="225" y="147"/>
                  </a:cubicBezTo>
                  <a:lnTo>
                    <a:pt x="225" y="147"/>
                  </a:lnTo>
                  <a:cubicBezTo>
                    <a:pt x="125" y="147"/>
                    <a:pt x="39" y="8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5" name="Freeform 495"/>
            <p:cNvSpPr>
              <a:spLocks noChangeArrowheads="1"/>
            </p:cNvSpPr>
            <p:nvPr/>
          </p:nvSpPr>
          <p:spPr bwMode="auto">
            <a:xfrm>
              <a:off x="4254033" y="2911558"/>
              <a:ext cx="239712" cy="225425"/>
            </a:xfrm>
            <a:custGeom>
              <a:avLst/>
              <a:gdLst>
                <a:gd name="T0" fmla="*/ 486 w 666"/>
                <a:gd name="T1" fmla="*/ 625 h 626"/>
                <a:gd name="T2" fmla="*/ 486 w 666"/>
                <a:gd name="T3" fmla="*/ 625 h 626"/>
                <a:gd name="T4" fmla="*/ 511 w 666"/>
                <a:gd name="T5" fmla="*/ 575 h 626"/>
                <a:gd name="T6" fmla="*/ 322 w 666"/>
                <a:gd name="T7" fmla="*/ 384 h 626"/>
                <a:gd name="T8" fmla="*/ 354 w 666"/>
                <a:gd name="T9" fmla="*/ 355 h 626"/>
                <a:gd name="T10" fmla="*/ 539 w 666"/>
                <a:gd name="T11" fmla="*/ 542 h 626"/>
                <a:gd name="T12" fmla="*/ 582 w 666"/>
                <a:gd name="T13" fmla="*/ 506 h 626"/>
                <a:gd name="T14" fmla="*/ 375 w 666"/>
                <a:gd name="T15" fmla="*/ 302 h 626"/>
                <a:gd name="T16" fmla="*/ 404 w 666"/>
                <a:gd name="T17" fmla="*/ 269 h 626"/>
                <a:gd name="T18" fmla="*/ 618 w 666"/>
                <a:gd name="T19" fmla="*/ 485 h 626"/>
                <a:gd name="T20" fmla="*/ 622 w 666"/>
                <a:gd name="T21" fmla="*/ 488 h 626"/>
                <a:gd name="T22" fmla="*/ 661 w 666"/>
                <a:gd name="T23" fmla="*/ 474 h 626"/>
                <a:gd name="T24" fmla="*/ 657 w 666"/>
                <a:gd name="T25" fmla="*/ 449 h 626"/>
                <a:gd name="T26" fmla="*/ 400 w 666"/>
                <a:gd name="T27" fmla="*/ 190 h 626"/>
                <a:gd name="T28" fmla="*/ 300 w 666"/>
                <a:gd name="T29" fmla="*/ 212 h 626"/>
                <a:gd name="T30" fmla="*/ 297 w 666"/>
                <a:gd name="T31" fmla="*/ 212 h 626"/>
                <a:gd name="T32" fmla="*/ 207 w 666"/>
                <a:gd name="T33" fmla="*/ 147 h 626"/>
                <a:gd name="T34" fmla="*/ 218 w 666"/>
                <a:gd name="T35" fmla="*/ 90 h 626"/>
                <a:gd name="T36" fmla="*/ 268 w 666"/>
                <a:gd name="T37" fmla="*/ 58 h 626"/>
                <a:gd name="T38" fmla="*/ 290 w 666"/>
                <a:gd name="T39" fmla="*/ 54 h 626"/>
                <a:gd name="T40" fmla="*/ 236 w 666"/>
                <a:gd name="T41" fmla="*/ 47 h 626"/>
                <a:gd name="T42" fmla="*/ 190 w 666"/>
                <a:gd name="T43" fmla="*/ 0 h 626"/>
                <a:gd name="T44" fmla="*/ 0 w 666"/>
                <a:gd name="T45" fmla="*/ 187 h 626"/>
                <a:gd name="T46" fmla="*/ 39 w 666"/>
                <a:gd name="T47" fmla="*/ 226 h 626"/>
                <a:gd name="T48" fmla="*/ 61 w 666"/>
                <a:gd name="T49" fmla="*/ 334 h 626"/>
                <a:gd name="T50" fmla="*/ 318 w 666"/>
                <a:gd name="T51" fmla="*/ 592 h 626"/>
                <a:gd name="T52" fmla="*/ 354 w 666"/>
                <a:gd name="T53" fmla="*/ 592 h 626"/>
                <a:gd name="T54" fmla="*/ 354 w 666"/>
                <a:gd name="T55" fmla="*/ 553 h 626"/>
                <a:gd name="T56" fmla="*/ 211 w 666"/>
                <a:gd name="T57" fmla="*/ 406 h 626"/>
                <a:gd name="T58" fmla="*/ 239 w 666"/>
                <a:gd name="T59" fmla="*/ 377 h 626"/>
                <a:gd name="T60" fmla="*/ 386 w 666"/>
                <a:gd name="T61" fmla="*/ 524 h 626"/>
                <a:gd name="T62" fmla="*/ 386 w 666"/>
                <a:gd name="T63" fmla="*/ 524 h 626"/>
                <a:gd name="T64" fmla="*/ 482 w 666"/>
                <a:gd name="T65" fmla="*/ 621 h 626"/>
                <a:gd name="T66" fmla="*/ 486 w 666"/>
                <a:gd name="T67" fmla="*/ 625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6" h="626">
                  <a:moveTo>
                    <a:pt x="486" y="625"/>
                  </a:moveTo>
                  <a:lnTo>
                    <a:pt x="486" y="625"/>
                  </a:lnTo>
                  <a:cubicBezTo>
                    <a:pt x="493" y="607"/>
                    <a:pt x="500" y="589"/>
                    <a:pt x="511" y="575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54" y="355"/>
                    <a:pt x="354" y="355"/>
                    <a:pt x="354" y="355"/>
                  </a:cubicBezTo>
                  <a:cubicBezTo>
                    <a:pt x="539" y="542"/>
                    <a:pt x="539" y="542"/>
                    <a:pt x="539" y="542"/>
                  </a:cubicBezTo>
                  <a:cubicBezTo>
                    <a:pt x="550" y="528"/>
                    <a:pt x="565" y="517"/>
                    <a:pt x="582" y="506"/>
                  </a:cubicBezTo>
                  <a:cubicBezTo>
                    <a:pt x="375" y="302"/>
                    <a:pt x="375" y="302"/>
                    <a:pt x="375" y="302"/>
                  </a:cubicBezTo>
                  <a:cubicBezTo>
                    <a:pt x="404" y="269"/>
                    <a:pt x="404" y="269"/>
                    <a:pt x="404" y="269"/>
                  </a:cubicBezTo>
                  <a:cubicBezTo>
                    <a:pt x="618" y="485"/>
                    <a:pt x="618" y="485"/>
                    <a:pt x="618" y="485"/>
                  </a:cubicBezTo>
                  <a:lnTo>
                    <a:pt x="622" y="488"/>
                  </a:lnTo>
                  <a:cubicBezTo>
                    <a:pt x="636" y="481"/>
                    <a:pt x="647" y="478"/>
                    <a:pt x="661" y="474"/>
                  </a:cubicBezTo>
                  <a:cubicBezTo>
                    <a:pt x="665" y="467"/>
                    <a:pt x="665" y="456"/>
                    <a:pt x="657" y="449"/>
                  </a:cubicBezTo>
                  <a:cubicBezTo>
                    <a:pt x="400" y="190"/>
                    <a:pt x="400" y="190"/>
                    <a:pt x="400" y="190"/>
                  </a:cubicBezTo>
                  <a:cubicBezTo>
                    <a:pt x="300" y="212"/>
                    <a:pt x="300" y="212"/>
                    <a:pt x="300" y="212"/>
                  </a:cubicBezTo>
                  <a:cubicBezTo>
                    <a:pt x="297" y="212"/>
                    <a:pt x="297" y="212"/>
                    <a:pt x="297" y="212"/>
                  </a:cubicBezTo>
                  <a:cubicBezTo>
                    <a:pt x="254" y="219"/>
                    <a:pt x="214" y="190"/>
                    <a:pt x="207" y="147"/>
                  </a:cubicBezTo>
                  <a:cubicBezTo>
                    <a:pt x="204" y="129"/>
                    <a:pt x="207" y="108"/>
                    <a:pt x="218" y="90"/>
                  </a:cubicBezTo>
                  <a:cubicBezTo>
                    <a:pt x="232" y="76"/>
                    <a:pt x="250" y="61"/>
                    <a:pt x="268" y="58"/>
                  </a:cubicBezTo>
                  <a:cubicBezTo>
                    <a:pt x="290" y="54"/>
                    <a:pt x="290" y="54"/>
                    <a:pt x="290" y="54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61" y="334"/>
                    <a:pt x="61" y="334"/>
                    <a:pt x="61" y="334"/>
                  </a:cubicBezTo>
                  <a:cubicBezTo>
                    <a:pt x="318" y="592"/>
                    <a:pt x="318" y="592"/>
                    <a:pt x="318" y="592"/>
                  </a:cubicBezTo>
                  <a:cubicBezTo>
                    <a:pt x="325" y="603"/>
                    <a:pt x="343" y="603"/>
                    <a:pt x="354" y="592"/>
                  </a:cubicBezTo>
                  <a:cubicBezTo>
                    <a:pt x="364" y="582"/>
                    <a:pt x="364" y="564"/>
                    <a:pt x="354" y="553"/>
                  </a:cubicBezTo>
                  <a:cubicBezTo>
                    <a:pt x="211" y="406"/>
                    <a:pt x="211" y="406"/>
                    <a:pt x="211" y="406"/>
                  </a:cubicBezTo>
                  <a:cubicBezTo>
                    <a:pt x="239" y="377"/>
                    <a:pt x="239" y="377"/>
                    <a:pt x="239" y="377"/>
                  </a:cubicBezTo>
                  <a:cubicBezTo>
                    <a:pt x="386" y="524"/>
                    <a:pt x="386" y="524"/>
                    <a:pt x="386" y="524"/>
                  </a:cubicBezTo>
                  <a:lnTo>
                    <a:pt x="386" y="524"/>
                  </a:lnTo>
                  <a:cubicBezTo>
                    <a:pt x="482" y="621"/>
                    <a:pt x="482" y="621"/>
                    <a:pt x="482" y="621"/>
                  </a:cubicBezTo>
                  <a:lnTo>
                    <a:pt x="486" y="6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6" name="Freeform 496"/>
            <p:cNvSpPr>
              <a:spLocks noChangeArrowheads="1"/>
            </p:cNvSpPr>
            <p:nvPr/>
          </p:nvSpPr>
          <p:spPr bwMode="auto">
            <a:xfrm>
              <a:off x="4585820" y="3125870"/>
              <a:ext cx="1588" cy="1588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7" name="Freeform 497"/>
            <p:cNvSpPr>
              <a:spLocks noChangeArrowheads="1"/>
            </p:cNvSpPr>
            <p:nvPr/>
          </p:nvSpPr>
          <p:spPr bwMode="auto">
            <a:xfrm>
              <a:off x="4514383" y="3216358"/>
              <a:ext cx="68262" cy="39687"/>
            </a:xfrm>
            <a:custGeom>
              <a:avLst/>
              <a:gdLst>
                <a:gd name="T0" fmla="*/ 0 w 190"/>
                <a:gd name="T1" fmla="*/ 111 h 112"/>
                <a:gd name="T2" fmla="*/ 0 w 190"/>
                <a:gd name="T3" fmla="*/ 111 h 112"/>
                <a:gd name="T4" fmla="*/ 189 w 190"/>
                <a:gd name="T5" fmla="*/ 0 h 112"/>
                <a:gd name="T6" fmla="*/ 0 w 190"/>
                <a:gd name="T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112">
                  <a:moveTo>
                    <a:pt x="0" y="111"/>
                  </a:moveTo>
                  <a:lnTo>
                    <a:pt x="0" y="111"/>
                  </a:lnTo>
                  <a:cubicBezTo>
                    <a:pt x="78" y="107"/>
                    <a:pt x="150" y="64"/>
                    <a:pt x="189" y="0"/>
                  </a:cubicBezTo>
                  <a:cubicBezTo>
                    <a:pt x="150" y="64"/>
                    <a:pt x="78" y="107"/>
                    <a:pt x="0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8" name="Freeform 498"/>
            <p:cNvSpPr>
              <a:spLocks noChangeArrowheads="1"/>
            </p:cNvSpPr>
            <p:nvPr/>
          </p:nvSpPr>
          <p:spPr bwMode="auto">
            <a:xfrm>
              <a:off x="4579470" y="3119520"/>
              <a:ext cx="1588" cy="3175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0 h 8"/>
                <a:gd name="T4" fmla="*/ 4 w 5"/>
                <a:gd name="T5" fmla="*/ 7 h 8"/>
                <a:gd name="T6" fmla="*/ 0 w 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7"/>
                    <a:pt x="4" y="7"/>
                  </a:cubicBezTo>
                  <a:cubicBezTo>
                    <a:pt x="4" y="7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69" name="Freeform 499"/>
            <p:cNvSpPr>
              <a:spLocks noChangeArrowheads="1"/>
            </p:cNvSpPr>
            <p:nvPr/>
          </p:nvSpPr>
          <p:spPr bwMode="auto">
            <a:xfrm>
              <a:off x="4574708" y="3113170"/>
              <a:ext cx="3175" cy="3175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0 h 8"/>
                <a:gd name="T4" fmla="*/ 7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3"/>
                    <a:pt x="7" y="7"/>
                  </a:cubicBezTo>
                  <a:cubicBezTo>
                    <a:pt x="4" y="3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0" name="Freeform 500"/>
            <p:cNvSpPr>
              <a:spLocks noChangeArrowheads="1"/>
            </p:cNvSpPr>
            <p:nvPr/>
          </p:nvSpPr>
          <p:spPr bwMode="auto">
            <a:xfrm>
              <a:off x="4503270" y="3029033"/>
              <a:ext cx="141288" cy="142875"/>
            </a:xfrm>
            <a:custGeom>
              <a:avLst/>
              <a:gdLst>
                <a:gd name="T0" fmla="*/ 393 w 394"/>
                <a:gd name="T1" fmla="*/ 93 h 396"/>
                <a:gd name="T2" fmla="*/ 300 w 394"/>
                <a:gd name="T3" fmla="*/ 93 h 396"/>
                <a:gd name="T4" fmla="*/ 297 w 394"/>
                <a:gd name="T5" fmla="*/ 97 h 396"/>
                <a:gd name="T6" fmla="*/ 297 w 394"/>
                <a:gd name="T7" fmla="*/ 97 h 396"/>
                <a:gd name="T8" fmla="*/ 300 w 394"/>
                <a:gd name="T9" fmla="*/ 93 h 396"/>
                <a:gd name="T10" fmla="*/ 300 w 394"/>
                <a:gd name="T11" fmla="*/ 0 h 396"/>
                <a:gd name="T12" fmla="*/ 179 w 394"/>
                <a:gd name="T13" fmla="*/ 122 h 396"/>
                <a:gd name="T14" fmla="*/ 179 w 394"/>
                <a:gd name="T15" fmla="*/ 186 h 396"/>
                <a:gd name="T16" fmla="*/ 0 w 394"/>
                <a:gd name="T17" fmla="*/ 362 h 396"/>
                <a:gd name="T18" fmla="*/ 32 w 394"/>
                <a:gd name="T19" fmla="*/ 395 h 396"/>
                <a:gd name="T20" fmla="*/ 207 w 394"/>
                <a:gd name="T21" fmla="*/ 215 h 396"/>
                <a:gd name="T22" fmla="*/ 272 w 394"/>
                <a:gd name="T23" fmla="*/ 215 h 396"/>
                <a:gd name="T24" fmla="*/ 393 w 394"/>
                <a:gd name="T25" fmla="*/ 9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6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9" y="122"/>
                  </a:lnTo>
                  <a:lnTo>
                    <a:pt x="179" y="186"/>
                  </a:lnTo>
                  <a:lnTo>
                    <a:pt x="0" y="362"/>
                  </a:lnTo>
                  <a:lnTo>
                    <a:pt x="32" y="395"/>
                  </a:lnTo>
                  <a:lnTo>
                    <a:pt x="207" y="215"/>
                  </a:lnTo>
                  <a:lnTo>
                    <a:pt x="272" y="215"/>
                  </a:lnTo>
                  <a:lnTo>
                    <a:pt x="393" y="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1" name="Freeform 501"/>
            <p:cNvSpPr>
              <a:spLocks noChangeArrowheads="1"/>
            </p:cNvSpPr>
            <p:nvPr/>
          </p:nvSpPr>
          <p:spPr bwMode="auto">
            <a:xfrm>
              <a:off x="4487395" y="3146508"/>
              <a:ext cx="46038" cy="46037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1 h 127"/>
                <a:gd name="T6" fmla="*/ 64 w 126"/>
                <a:gd name="T7" fmla="*/ 126 h 127"/>
                <a:gd name="T8" fmla="*/ 125 w 126"/>
                <a:gd name="T9" fmla="*/ 61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1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2633327" y="3519922"/>
            <a:ext cx="411162" cy="368300"/>
            <a:chOff x="4231808" y="3525649"/>
            <a:chExt cx="411162" cy="368300"/>
          </a:xfrm>
        </p:grpSpPr>
        <p:sp>
          <p:nvSpPr>
            <p:cNvPr id="273" name="Freeform 502"/>
            <p:cNvSpPr>
              <a:spLocks noChangeArrowheads="1"/>
            </p:cNvSpPr>
            <p:nvPr/>
          </p:nvSpPr>
          <p:spPr bwMode="auto">
            <a:xfrm>
              <a:off x="4331820" y="3536761"/>
              <a:ext cx="225425" cy="171450"/>
            </a:xfrm>
            <a:custGeom>
              <a:avLst/>
              <a:gdLst>
                <a:gd name="T0" fmla="*/ 7 w 626"/>
                <a:gd name="T1" fmla="*/ 176 h 475"/>
                <a:gd name="T2" fmla="*/ 7 w 626"/>
                <a:gd name="T3" fmla="*/ 176 h 475"/>
                <a:gd name="T4" fmla="*/ 71 w 626"/>
                <a:gd name="T5" fmla="*/ 222 h 475"/>
                <a:gd name="T6" fmla="*/ 185 w 626"/>
                <a:gd name="T7" fmla="*/ 201 h 475"/>
                <a:gd name="T8" fmla="*/ 457 w 626"/>
                <a:gd name="T9" fmla="*/ 474 h 475"/>
                <a:gd name="T10" fmla="*/ 557 w 626"/>
                <a:gd name="T11" fmla="*/ 377 h 475"/>
                <a:gd name="T12" fmla="*/ 575 w 626"/>
                <a:gd name="T13" fmla="*/ 269 h 475"/>
                <a:gd name="T14" fmla="*/ 625 w 626"/>
                <a:gd name="T15" fmla="*/ 219 h 475"/>
                <a:gd name="T16" fmla="*/ 407 w 626"/>
                <a:gd name="T17" fmla="*/ 0 h 475"/>
                <a:gd name="T18" fmla="*/ 353 w 626"/>
                <a:gd name="T19" fmla="*/ 57 h 475"/>
                <a:gd name="T20" fmla="*/ 50 w 626"/>
                <a:gd name="T21" fmla="*/ 111 h 475"/>
                <a:gd name="T22" fmla="*/ 7 w 626"/>
                <a:gd name="T23" fmla="*/ 176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6" h="475">
                  <a:moveTo>
                    <a:pt x="7" y="176"/>
                  </a:moveTo>
                  <a:lnTo>
                    <a:pt x="7" y="176"/>
                  </a:lnTo>
                  <a:cubicBezTo>
                    <a:pt x="10" y="208"/>
                    <a:pt x="39" y="226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21" y="118"/>
                    <a:pt x="0" y="147"/>
                    <a:pt x="7" y="1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4" name="Freeform 503"/>
            <p:cNvSpPr>
              <a:spLocks noChangeArrowheads="1"/>
            </p:cNvSpPr>
            <p:nvPr/>
          </p:nvSpPr>
          <p:spPr bwMode="auto">
            <a:xfrm>
              <a:off x="4331820" y="3536761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407 w 626"/>
                <a:gd name="T5" fmla="*/ 0 h 475"/>
                <a:gd name="T6" fmla="*/ 625 w 626"/>
                <a:gd name="T7" fmla="*/ 219 h 475"/>
                <a:gd name="T8" fmla="*/ 575 w 626"/>
                <a:gd name="T9" fmla="*/ 269 h 475"/>
                <a:gd name="T10" fmla="*/ 557 w 626"/>
                <a:gd name="T11" fmla="*/ 377 h 475"/>
                <a:gd name="T12" fmla="*/ 457 w 626"/>
                <a:gd name="T13" fmla="*/ 474 h 475"/>
                <a:gd name="T14" fmla="*/ 185 w 626"/>
                <a:gd name="T15" fmla="*/ 201 h 475"/>
                <a:gd name="T16" fmla="*/ 71 w 626"/>
                <a:gd name="T17" fmla="*/ 222 h 475"/>
                <a:gd name="T18" fmla="*/ 60 w 626"/>
                <a:gd name="T19" fmla="*/ 222 h 475"/>
                <a:gd name="T20" fmla="*/ 7 w 626"/>
                <a:gd name="T21" fmla="*/ 176 h 475"/>
                <a:gd name="T22" fmla="*/ 35 w 626"/>
                <a:gd name="T23" fmla="*/ 118 h 475"/>
                <a:gd name="T24" fmla="*/ 7 w 626"/>
                <a:gd name="T25" fmla="*/ 176 h 475"/>
                <a:gd name="T26" fmla="*/ 60 w 626"/>
                <a:gd name="T27" fmla="*/ 222 h 475"/>
                <a:gd name="T28" fmla="*/ 71 w 626"/>
                <a:gd name="T29" fmla="*/ 222 h 475"/>
                <a:gd name="T30" fmla="*/ 185 w 626"/>
                <a:gd name="T31" fmla="*/ 201 h 475"/>
                <a:gd name="T32" fmla="*/ 457 w 626"/>
                <a:gd name="T33" fmla="*/ 474 h 475"/>
                <a:gd name="T34" fmla="*/ 557 w 626"/>
                <a:gd name="T35" fmla="*/ 377 h 475"/>
                <a:gd name="T36" fmla="*/ 575 w 626"/>
                <a:gd name="T37" fmla="*/ 269 h 475"/>
                <a:gd name="T38" fmla="*/ 625 w 626"/>
                <a:gd name="T39" fmla="*/ 219 h 475"/>
                <a:gd name="T40" fmla="*/ 407 w 626"/>
                <a:gd name="T41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lnTo>
                    <a:pt x="407" y="0"/>
                  </a:lnTo>
                  <a:cubicBezTo>
                    <a:pt x="625" y="219"/>
                    <a:pt x="625" y="219"/>
                    <a:pt x="625" y="219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71" y="222"/>
                    <a:pt x="71" y="222"/>
                    <a:pt x="71" y="222"/>
                  </a:cubicBezTo>
                  <a:cubicBezTo>
                    <a:pt x="68" y="222"/>
                    <a:pt x="64" y="222"/>
                    <a:pt x="60" y="222"/>
                  </a:cubicBezTo>
                  <a:cubicBezTo>
                    <a:pt x="35" y="222"/>
                    <a:pt x="10" y="204"/>
                    <a:pt x="7" y="176"/>
                  </a:cubicBezTo>
                  <a:cubicBezTo>
                    <a:pt x="0" y="154"/>
                    <a:pt x="14" y="129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5" name="Freeform 504"/>
            <p:cNvSpPr>
              <a:spLocks noChangeArrowheads="1"/>
            </p:cNvSpPr>
            <p:nvPr/>
          </p:nvSpPr>
          <p:spPr bwMode="auto">
            <a:xfrm>
              <a:off x="4331820" y="3536761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353 w 626"/>
                <a:gd name="T5" fmla="*/ 57 h 475"/>
                <a:gd name="T6" fmla="*/ 50 w 626"/>
                <a:gd name="T7" fmla="*/ 111 h 475"/>
                <a:gd name="T8" fmla="*/ 35 w 626"/>
                <a:gd name="T9" fmla="*/ 118 h 475"/>
                <a:gd name="T10" fmla="*/ 7 w 626"/>
                <a:gd name="T11" fmla="*/ 176 h 475"/>
                <a:gd name="T12" fmla="*/ 60 w 626"/>
                <a:gd name="T13" fmla="*/ 222 h 475"/>
                <a:gd name="T14" fmla="*/ 71 w 626"/>
                <a:gd name="T15" fmla="*/ 222 h 475"/>
                <a:gd name="T16" fmla="*/ 185 w 626"/>
                <a:gd name="T17" fmla="*/ 201 h 475"/>
                <a:gd name="T18" fmla="*/ 457 w 626"/>
                <a:gd name="T19" fmla="*/ 474 h 475"/>
                <a:gd name="T20" fmla="*/ 557 w 626"/>
                <a:gd name="T21" fmla="*/ 377 h 475"/>
                <a:gd name="T22" fmla="*/ 575 w 626"/>
                <a:gd name="T23" fmla="*/ 269 h 475"/>
                <a:gd name="T24" fmla="*/ 625 w 626"/>
                <a:gd name="T25" fmla="*/ 219 h 475"/>
                <a:gd name="T26" fmla="*/ 407 w 626"/>
                <a:gd name="T2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46" y="115"/>
                    <a:pt x="39" y="115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6" name="Freeform 505"/>
            <p:cNvSpPr>
              <a:spLocks noChangeArrowheads="1"/>
            </p:cNvSpPr>
            <p:nvPr/>
          </p:nvSpPr>
          <p:spPr bwMode="auto">
            <a:xfrm>
              <a:off x="4323883" y="3525649"/>
              <a:ext cx="242887" cy="185737"/>
            </a:xfrm>
            <a:custGeom>
              <a:avLst/>
              <a:gdLst>
                <a:gd name="T0" fmla="*/ 493 w 676"/>
                <a:gd name="T1" fmla="*/ 517 h 518"/>
                <a:gd name="T2" fmla="*/ 493 w 676"/>
                <a:gd name="T3" fmla="*/ 517 h 518"/>
                <a:gd name="T4" fmla="*/ 465 w 676"/>
                <a:gd name="T5" fmla="*/ 488 h 518"/>
                <a:gd name="T6" fmla="*/ 557 w 676"/>
                <a:gd name="T7" fmla="*/ 395 h 518"/>
                <a:gd name="T8" fmla="*/ 579 w 676"/>
                <a:gd name="T9" fmla="*/ 287 h 518"/>
                <a:gd name="T10" fmla="*/ 618 w 676"/>
                <a:gd name="T11" fmla="*/ 248 h 518"/>
                <a:gd name="T12" fmla="*/ 429 w 676"/>
                <a:gd name="T13" fmla="*/ 61 h 518"/>
                <a:gd name="T14" fmla="*/ 382 w 676"/>
                <a:gd name="T15" fmla="*/ 108 h 518"/>
                <a:gd name="T16" fmla="*/ 75 w 676"/>
                <a:gd name="T17" fmla="*/ 162 h 518"/>
                <a:gd name="T18" fmla="*/ 47 w 676"/>
                <a:gd name="T19" fmla="*/ 201 h 518"/>
                <a:gd name="T20" fmla="*/ 90 w 676"/>
                <a:gd name="T21" fmla="*/ 230 h 518"/>
                <a:gd name="T22" fmla="*/ 204 w 676"/>
                <a:gd name="T23" fmla="*/ 208 h 518"/>
                <a:gd name="T24" fmla="*/ 214 w 676"/>
                <a:gd name="T25" fmla="*/ 251 h 518"/>
                <a:gd name="T26" fmla="*/ 97 w 676"/>
                <a:gd name="T27" fmla="*/ 273 h 518"/>
                <a:gd name="T28" fmla="*/ 7 w 676"/>
                <a:gd name="T29" fmla="*/ 208 h 518"/>
                <a:gd name="T30" fmla="*/ 68 w 676"/>
                <a:gd name="T31" fmla="*/ 119 h 518"/>
                <a:gd name="T32" fmla="*/ 365 w 676"/>
                <a:gd name="T33" fmla="*/ 68 h 518"/>
                <a:gd name="T34" fmla="*/ 429 w 676"/>
                <a:gd name="T35" fmla="*/ 0 h 518"/>
                <a:gd name="T36" fmla="*/ 675 w 676"/>
                <a:gd name="T37" fmla="*/ 248 h 518"/>
                <a:gd name="T38" fmla="*/ 618 w 676"/>
                <a:gd name="T39" fmla="*/ 309 h 518"/>
                <a:gd name="T40" fmla="*/ 597 w 676"/>
                <a:gd name="T41" fmla="*/ 416 h 518"/>
                <a:gd name="T42" fmla="*/ 493 w 676"/>
                <a:gd name="T43" fmla="*/ 51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6" h="518">
                  <a:moveTo>
                    <a:pt x="493" y="517"/>
                  </a:moveTo>
                  <a:lnTo>
                    <a:pt x="493" y="517"/>
                  </a:lnTo>
                  <a:cubicBezTo>
                    <a:pt x="465" y="488"/>
                    <a:pt x="465" y="488"/>
                    <a:pt x="465" y="488"/>
                  </a:cubicBezTo>
                  <a:cubicBezTo>
                    <a:pt x="557" y="395"/>
                    <a:pt x="557" y="395"/>
                    <a:pt x="557" y="395"/>
                  </a:cubicBezTo>
                  <a:cubicBezTo>
                    <a:pt x="579" y="287"/>
                    <a:pt x="579" y="287"/>
                    <a:pt x="579" y="287"/>
                  </a:cubicBezTo>
                  <a:cubicBezTo>
                    <a:pt x="618" y="248"/>
                    <a:pt x="618" y="248"/>
                    <a:pt x="618" y="248"/>
                  </a:cubicBezTo>
                  <a:cubicBezTo>
                    <a:pt x="429" y="61"/>
                    <a:pt x="429" y="61"/>
                    <a:pt x="429" y="61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75" y="162"/>
                    <a:pt x="75" y="162"/>
                    <a:pt x="75" y="162"/>
                  </a:cubicBezTo>
                  <a:cubicBezTo>
                    <a:pt x="57" y="165"/>
                    <a:pt x="43" y="183"/>
                    <a:pt x="47" y="201"/>
                  </a:cubicBezTo>
                  <a:cubicBezTo>
                    <a:pt x="50" y="223"/>
                    <a:pt x="68" y="233"/>
                    <a:pt x="90" y="23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4" y="251"/>
                    <a:pt x="214" y="251"/>
                    <a:pt x="214" y="251"/>
                  </a:cubicBezTo>
                  <a:cubicBezTo>
                    <a:pt x="97" y="273"/>
                    <a:pt x="97" y="273"/>
                    <a:pt x="97" y="273"/>
                  </a:cubicBezTo>
                  <a:cubicBezTo>
                    <a:pt x="54" y="280"/>
                    <a:pt x="14" y="251"/>
                    <a:pt x="7" y="208"/>
                  </a:cubicBezTo>
                  <a:cubicBezTo>
                    <a:pt x="0" y="169"/>
                    <a:pt x="25" y="129"/>
                    <a:pt x="68" y="119"/>
                  </a:cubicBezTo>
                  <a:cubicBezTo>
                    <a:pt x="365" y="68"/>
                    <a:pt x="365" y="68"/>
                    <a:pt x="365" y="68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675" y="248"/>
                    <a:pt x="675" y="248"/>
                    <a:pt x="675" y="248"/>
                  </a:cubicBezTo>
                  <a:cubicBezTo>
                    <a:pt x="618" y="309"/>
                    <a:pt x="618" y="309"/>
                    <a:pt x="618" y="309"/>
                  </a:cubicBezTo>
                  <a:cubicBezTo>
                    <a:pt x="597" y="416"/>
                    <a:pt x="597" y="416"/>
                    <a:pt x="597" y="416"/>
                  </a:cubicBezTo>
                  <a:lnTo>
                    <a:pt x="493" y="51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7" name="Freeform 506"/>
            <p:cNvSpPr>
              <a:spLocks noChangeArrowheads="1"/>
            </p:cNvSpPr>
            <p:nvPr/>
          </p:nvSpPr>
          <p:spPr bwMode="auto">
            <a:xfrm>
              <a:off x="4231808" y="3525649"/>
              <a:ext cx="274637" cy="263525"/>
            </a:xfrm>
            <a:custGeom>
              <a:avLst/>
              <a:gdLst>
                <a:gd name="T0" fmla="*/ 764 w 765"/>
                <a:gd name="T1" fmla="*/ 528 h 733"/>
                <a:gd name="T2" fmla="*/ 764 w 765"/>
                <a:gd name="T3" fmla="*/ 528 h 733"/>
                <a:gd name="T4" fmla="*/ 743 w 765"/>
                <a:gd name="T5" fmla="*/ 478 h 733"/>
                <a:gd name="T6" fmla="*/ 471 w 765"/>
                <a:gd name="T7" fmla="*/ 208 h 733"/>
                <a:gd name="T8" fmla="*/ 347 w 765"/>
                <a:gd name="T9" fmla="*/ 230 h 733"/>
                <a:gd name="T10" fmla="*/ 354 w 765"/>
                <a:gd name="T11" fmla="*/ 273 h 733"/>
                <a:gd name="T12" fmla="*/ 457 w 765"/>
                <a:gd name="T13" fmla="*/ 251 h 733"/>
                <a:gd name="T14" fmla="*/ 714 w 765"/>
                <a:gd name="T15" fmla="*/ 510 h 733"/>
                <a:gd name="T16" fmla="*/ 722 w 765"/>
                <a:gd name="T17" fmla="*/ 528 h 733"/>
                <a:gd name="T18" fmla="*/ 714 w 765"/>
                <a:gd name="T19" fmla="*/ 546 h 733"/>
                <a:gd name="T20" fmla="*/ 675 w 765"/>
                <a:gd name="T21" fmla="*/ 546 h 733"/>
                <a:gd name="T22" fmla="*/ 529 w 765"/>
                <a:gd name="T23" fmla="*/ 399 h 733"/>
                <a:gd name="T24" fmla="*/ 461 w 765"/>
                <a:gd name="T25" fmla="*/ 330 h 733"/>
                <a:gd name="T26" fmla="*/ 429 w 765"/>
                <a:gd name="T27" fmla="*/ 359 h 733"/>
                <a:gd name="T28" fmla="*/ 432 w 765"/>
                <a:gd name="T29" fmla="*/ 363 h 733"/>
                <a:gd name="T30" fmla="*/ 439 w 765"/>
                <a:gd name="T31" fmla="*/ 366 h 733"/>
                <a:gd name="T32" fmla="*/ 682 w 765"/>
                <a:gd name="T33" fmla="*/ 614 h 733"/>
                <a:gd name="T34" fmla="*/ 682 w 765"/>
                <a:gd name="T35" fmla="*/ 650 h 733"/>
                <a:gd name="T36" fmla="*/ 643 w 765"/>
                <a:gd name="T37" fmla="*/ 650 h 733"/>
                <a:gd name="T38" fmla="*/ 411 w 765"/>
                <a:gd name="T39" fmla="*/ 416 h 733"/>
                <a:gd name="T40" fmla="*/ 407 w 765"/>
                <a:gd name="T41" fmla="*/ 416 h 733"/>
                <a:gd name="T42" fmla="*/ 379 w 765"/>
                <a:gd name="T43" fmla="*/ 445 h 733"/>
                <a:gd name="T44" fmla="*/ 379 w 765"/>
                <a:gd name="T45" fmla="*/ 445 h 733"/>
                <a:gd name="T46" fmla="*/ 579 w 765"/>
                <a:gd name="T47" fmla="*/ 646 h 733"/>
                <a:gd name="T48" fmla="*/ 586 w 765"/>
                <a:gd name="T49" fmla="*/ 664 h 733"/>
                <a:gd name="T50" fmla="*/ 579 w 765"/>
                <a:gd name="T51" fmla="*/ 682 h 733"/>
                <a:gd name="T52" fmla="*/ 539 w 765"/>
                <a:gd name="T53" fmla="*/ 682 h 733"/>
                <a:gd name="T54" fmla="*/ 443 w 765"/>
                <a:gd name="T55" fmla="*/ 585 h 733"/>
                <a:gd name="T56" fmla="*/ 443 w 765"/>
                <a:gd name="T57" fmla="*/ 585 h 733"/>
                <a:gd name="T58" fmla="*/ 296 w 765"/>
                <a:gd name="T59" fmla="*/ 438 h 733"/>
                <a:gd name="T60" fmla="*/ 268 w 765"/>
                <a:gd name="T61" fmla="*/ 467 h 733"/>
                <a:gd name="T62" fmla="*/ 411 w 765"/>
                <a:gd name="T63" fmla="*/ 614 h 733"/>
                <a:gd name="T64" fmla="*/ 411 w 765"/>
                <a:gd name="T65" fmla="*/ 653 h 733"/>
                <a:gd name="T66" fmla="*/ 375 w 765"/>
                <a:gd name="T67" fmla="*/ 653 h 733"/>
                <a:gd name="T68" fmla="*/ 118 w 765"/>
                <a:gd name="T69" fmla="*/ 395 h 733"/>
                <a:gd name="T70" fmla="*/ 96 w 765"/>
                <a:gd name="T71" fmla="*/ 287 h 733"/>
                <a:gd name="T72" fmla="*/ 57 w 765"/>
                <a:gd name="T73" fmla="*/ 248 h 733"/>
                <a:gd name="T74" fmla="*/ 243 w 765"/>
                <a:gd name="T75" fmla="*/ 61 h 733"/>
                <a:gd name="T76" fmla="*/ 293 w 765"/>
                <a:gd name="T77" fmla="*/ 108 h 733"/>
                <a:gd name="T78" fmla="*/ 461 w 765"/>
                <a:gd name="T79" fmla="*/ 137 h 733"/>
                <a:gd name="T80" fmla="*/ 468 w 765"/>
                <a:gd name="T81" fmla="*/ 97 h 733"/>
                <a:gd name="T82" fmla="*/ 311 w 765"/>
                <a:gd name="T83" fmla="*/ 68 h 733"/>
                <a:gd name="T84" fmla="*/ 243 w 765"/>
                <a:gd name="T85" fmla="*/ 0 h 733"/>
                <a:gd name="T86" fmla="*/ 0 w 765"/>
                <a:gd name="T87" fmla="*/ 248 h 733"/>
                <a:gd name="T88" fmla="*/ 57 w 765"/>
                <a:gd name="T89" fmla="*/ 309 h 733"/>
                <a:gd name="T90" fmla="*/ 79 w 765"/>
                <a:gd name="T91" fmla="*/ 416 h 733"/>
                <a:gd name="T92" fmla="*/ 343 w 765"/>
                <a:gd name="T93" fmla="*/ 682 h 733"/>
                <a:gd name="T94" fmla="*/ 393 w 765"/>
                <a:gd name="T95" fmla="*/ 704 h 733"/>
                <a:gd name="T96" fmla="*/ 443 w 765"/>
                <a:gd name="T97" fmla="*/ 682 h 733"/>
                <a:gd name="T98" fmla="*/ 457 w 765"/>
                <a:gd name="T99" fmla="*/ 661 h 733"/>
                <a:gd name="T100" fmla="*/ 511 w 765"/>
                <a:gd name="T101" fmla="*/ 715 h 733"/>
                <a:gd name="T102" fmla="*/ 557 w 765"/>
                <a:gd name="T103" fmla="*/ 732 h 733"/>
                <a:gd name="T104" fmla="*/ 607 w 765"/>
                <a:gd name="T105" fmla="*/ 715 h 733"/>
                <a:gd name="T106" fmla="*/ 622 w 765"/>
                <a:gd name="T107" fmla="*/ 689 h 733"/>
                <a:gd name="T108" fmla="*/ 664 w 765"/>
                <a:gd name="T109" fmla="*/ 700 h 733"/>
                <a:gd name="T110" fmla="*/ 711 w 765"/>
                <a:gd name="T111" fmla="*/ 682 h 733"/>
                <a:gd name="T112" fmla="*/ 718 w 765"/>
                <a:gd name="T113" fmla="*/ 593 h 733"/>
                <a:gd name="T114" fmla="*/ 743 w 765"/>
                <a:gd name="T115" fmla="*/ 578 h 733"/>
                <a:gd name="T116" fmla="*/ 764 w 765"/>
                <a:gd name="T117" fmla="*/ 528 h 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65" h="733">
                  <a:moveTo>
                    <a:pt x="764" y="528"/>
                  </a:moveTo>
                  <a:lnTo>
                    <a:pt x="764" y="528"/>
                  </a:lnTo>
                  <a:cubicBezTo>
                    <a:pt x="764" y="510"/>
                    <a:pt x="757" y="492"/>
                    <a:pt x="743" y="478"/>
                  </a:cubicBezTo>
                  <a:cubicBezTo>
                    <a:pt x="471" y="208"/>
                    <a:pt x="471" y="208"/>
                    <a:pt x="471" y="208"/>
                  </a:cubicBezTo>
                  <a:cubicBezTo>
                    <a:pt x="347" y="230"/>
                    <a:pt x="347" y="230"/>
                    <a:pt x="347" y="230"/>
                  </a:cubicBezTo>
                  <a:cubicBezTo>
                    <a:pt x="354" y="273"/>
                    <a:pt x="354" y="273"/>
                    <a:pt x="354" y="273"/>
                  </a:cubicBezTo>
                  <a:cubicBezTo>
                    <a:pt x="457" y="251"/>
                    <a:pt x="457" y="251"/>
                    <a:pt x="457" y="251"/>
                  </a:cubicBezTo>
                  <a:cubicBezTo>
                    <a:pt x="714" y="510"/>
                    <a:pt x="714" y="510"/>
                    <a:pt x="714" y="510"/>
                  </a:cubicBezTo>
                  <a:cubicBezTo>
                    <a:pt x="718" y="513"/>
                    <a:pt x="722" y="521"/>
                    <a:pt x="722" y="528"/>
                  </a:cubicBezTo>
                  <a:cubicBezTo>
                    <a:pt x="722" y="535"/>
                    <a:pt x="718" y="542"/>
                    <a:pt x="714" y="546"/>
                  </a:cubicBezTo>
                  <a:cubicBezTo>
                    <a:pt x="704" y="556"/>
                    <a:pt x="686" y="556"/>
                    <a:pt x="675" y="546"/>
                  </a:cubicBezTo>
                  <a:cubicBezTo>
                    <a:pt x="529" y="399"/>
                    <a:pt x="529" y="399"/>
                    <a:pt x="529" y="399"/>
                  </a:cubicBezTo>
                  <a:cubicBezTo>
                    <a:pt x="461" y="330"/>
                    <a:pt x="461" y="330"/>
                    <a:pt x="461" y="330"/>
                  </a:cubicBezTo>
                  <a:cubicBezTo>
                    <a:pt x="429" y="359"/>
                    <a:pt x="429" y="359"/>
                    <a:pt x="429" y="359"/>
                  </a:cubicBezTo>
                  <a:cubicBezTo>
                    <a:pt x="432" y="363"/>
                    <a:pt x="432" y="363"/>
                    <a:pt x="432" y="363"/>
                  </a:cubicBezTo>
                  <a:cubicBezTo>
                    <a:pt x="439" y="366"/>
                    <a:pt x="439" y="366"/>
                    <a:pt x="439" y="366"/>
                  </a:cubicBezTo>
                  <a:cubicBezTo>
                    <a:pt x="682" y="614"/>
                    <a:pt x="682" y="614"/>
                    <a:pt x="682" y="614"/>
                  </a:cubicBezTo>
                  <a:cubicBezTo>
                    <a:pt x="693" y="625"/>
                    <a:pt x="693" y="643"/>
                    <a:pt x="682" y="650"/>
                  </a:cubicBezTo>
                  <a:cubicBezTo>
                    <a:pt x="672" y="661"/>
                    <a:pt x="654" y="661"/>
                    <a:pt x="643" y="650"/>
                  </a:cubicBezTo>
                  <a:cubicBezTo>
                    <a:pt x="411" y="416"/>
                    <a:pt x="411" y="416"/>
                    <a:pt x="411" y="416"/>
                  </a:cubicBezTo>
                  <a:cubicBezTo>
                    <a:pt x="407" y="416"/>
                    <a:pt x="407" y="416"/>
                    <a:pt x="407" y="416"/>
                  </a:cubicBezTo>
                  <a:cubicBezTo>
                    <a:pt x="379" y="445"/>
                    <a:pt x="379" y="445"/>
                    <a:pt x="379" y="445"/>
                  </a:cubicBezTo>
                  <a:lnTo>
                    <a:pt x="379" y="445"/>
                  </a:lnTo>
                  <a:cubicBezTo>
                    <a:pt x="579" y="646"/>
                    <a:pt x="579" y="646"/>
                    <a:pt x="579" y="646"/>
                  </a:cubicBezTo>
                  <a:cubicBezTo>
                    <a:pt x="582" y="650"/>
                    <a:pt x="586" y="657"/>
                    <a:pt x="586" y="664"/>
                  </a:cubicBezTo>
                  <a:cubicBezTo>
                    <a:pt x="586" y="671"/>
                    <a:pt x="582" y="679"/>
                    <a:pt x="579" y="682"/>
                  </a:cubicBezTo>
                  <a:cubicBezTo>
                    <a:pt x="568" y="693"/>
                    <a:pt x="550" y="693"/>
                    <a:pt x="539" y="682"/>
                  </a:cubicBezTo>
                  <a:cubicBezTo>
                    <a:pt x="443" y="585"/>
                    <a:pt x="443" y="585"/>
                    <a:pt x="443" y="585"/>
                  </a:cubicBezTo>
                  <a:lnTo>
                    <a:pt x="443" y="585"/>
                  </a:lnTo>
                  <a:cubicBezTo>
                    <a:pt x="296" y="438"/>
                    <a:pt x="296" y="438"/>
                    <a:pt x="296" y="438"/>
                  </a:cubicBezTo>
                  <a:cubicBezTo>
                    <a:pt x="268" y="467"/>
                    <a:pt x="268" y="467"/>
                    <a:pt x="268" y="467"/>
                  </a:cubicBezTo>
                  <a:cubicBezTo>
                    <a:pt x="411" y="614"/>
                    <a:pt x="411" y="614"/>
                    <a:pt x="411" y="614"/>
                  </a:cubicBezTo>
                  <a:cubicBezTo>
                    <a:pt x="421" y="625"/>
                    <a:pt x="421" y="643"/>
                    <a:pt x="411" y="653"/>
                  </a:cubicBezTo>
                  <a:cubicBezTo>
                    <a:pt x="400" y="664"/>
                    <a:pt x="382" y="664"/>
                    <a:pt x="375" y="653"/>
                  </a:cubicBezTo>
                  <a:cubicBezTo>
                    <a:pt x="118" y="395"/>
                    <a:pt x="118" y="395"/>
                    <a:pt x="118" y="395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243" y="61"/>
                    <a:pt x="243" y="61"/>
                    <a:pt x="243" y="61"/>
                  </a:cubicBezTo>
                  <a:cubicBezTo>
                    <a:pt x="293" y="108"/>
                    <a:pt x="293" y="108"/>
                    <a:pt x="293" y="108"/>
                  </a:cubicBezTo>
                  <a:cubicBezTo>
                    <a:pt x="461" y="137"/>
                    <a:pt x="461" y="137"/>
                    <a:pt x="461" y="137"/>
                  </a:cubicBezTo>
                  <a:cubicBezTo>
                    <a:pt x="468" y="97"/>
                    <a:pt x="468" y="97"/>
                    <a:pt x="468" y="97"/>
                  </a:cubicBezTo>
                  <a:cubicBezTo>
                    <a:pt x="311" y="68"/>
                    <a:pt x="311" y="68"/>
                    <a:pt x="311" y="68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57" y="309"/>
                    <a:pt x="57" y="309"/>
                    <a:pt x="57" y="309"/>
                  </a:cubicBezTo>
                  <a:cubicBezTo>
                    <a:pt x="79" y="416"/>
                    <a:pt x="79" y="416"/>
                    <a:pt x="79" y="416"/>
                  </a:cubicBezTo>
                  <a:cubicBezTo>
                    <a:pt x="343" y="682"/>
                    <a:pt x="343" y="682"/>
                    <a:pt x="343" y="682"/>
                  </a:cubicBezTo>
                  <a:cubicBezTo>
                    <a:pt x="357" y="697"/>
                    <a:pt x="375" y="704"/>
                    <a:pt x="393" y="704"/>
                  </a:cubicBezTo>
                  <a:cubicBezTo>
                    <a:pt x="411" y="704"/>
                    <a:pt x="429" y="697"/>
                    <a:pt x="443" y="682"/>
                  </a:cubicBezTo>
                  <a:cubicBezTo>
                    <a:pt x="447" y="675"/>
                    <a:pt x="454" y="668"/>
                    <a:pt x="457" y="661"/>
                  </a:cubicBezTo>
                  <a:cubicBezTo>
                    <a:pt x="511" y="715"/>
                    <a:pt x="511" y="715"/>
                    <a:pt x="511" y="715"/>
                  </a:cubicBezTo>
                  <a:cubicBezTo>
                    <a:pt x="522" y="725"/>
                    <a:pt x="539" y="732"/>
                    <a:pt x="557" y="732"/>
                  </a:cubicBezTo>
                  <a:cubicBezTo>
                    <a:pt x="575" y="732"/>
                    <a:pt x="593" y="725"/>
                    <a:pt x="607" y="715"/>
                  </a:cubicBezTo>
                  <a:cubicBezTo>
                    <a:pt x="614" y="707"/>
                    <a:pt x="618" y="697"/>
                    <a:pt x="622" y="689"/>
                  </a:cubicBezTo>
                  <a:cubicBezTo>
                    <a:pt x="636" y="697"/>
                    <a:pt x="650" y="700"/>
                    <a:pt x="664" y="700"/>
                  </a:cubicBezTo>
                  <a:cubicBezTo>
                    <a:pt x="682" y="700"/>
                    <a:pt x="700" y="697"/>
                    <a:pt x="711" y="682"/>
                  </a:cubicBezTo>
                  <a:cubicBezTo>
                    <a:pt x="736" y="657"/>
                    <a:pt x="739" y="618"/>
                    <a:pt x="718" y="593"/>
                  </a:cubicBezTo>
                  <a:cubicBezTo>
                    <a:pt x="729" y="589"/>
                    <a:pt x="736" y="585"/>
                    <a:pt x="743" y="578"/>
                  </a:cubicBezTo>
                  <a:cubicBezTo>
                    <a:pt x="757" y="564"/>
                    <a:pt x="764" y="546"/>
                    <a:pt x="764" y="528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8" name="Freeform 507"/>
            <p:cNvSpPr>
              <a:spLocks noChangeArrowheads="1"/>
            </p:cNvSpPr>
            <p:nvPr/>
          </p:nvSpPr>
          <p:spPr bwMode="auto">
            <a:xfrm>
              <a:off x="4436595" y="3727261"/>
              <a:ext cx="142875" cy="149225"/>
            </a:xfrm>
            <a:custGeom>
              <a:avLst/>
              <a:gdLst>
                <a:gd name="T0" fmla="*/ 0 w 397"/>
                <a:gd name="T1" fmla="*/ 212 h 414"/>
                <a:gd name="T2" fmla="*/ 0 w 397"/>
                <a:gd name="T3" fmla="*/ 212 h 414"/>
                <a:gd name="T4" fmla="*/ 200 w 397"/>
                <a:gd name="T5" fmla="*/ 413 h 414"/>
                <a:gd name="T6" fmla="*/ 396 w 397"/>
                <a:gd name="T7" fmla="*/ 212 h 414"/>
                <a:gd name="T8" fmla="*/ 336 w 397"/>
                <a:gd name="T9" fmla="*/ 68 h 414"/>
                <a:gd name="T10" fmla="*/ 364 w 397"/>
                <a:gd name="T11" fmla="*/ 40 h 414"/>
                <a:gd name="T12" fmla="*/ 314 w 397"/>
                <a:gd name="T13" fmla="*/ 0 h 414"/>
                <a:gd name="T14" fmla="*/ 282 w 397"/>
                <a:gd name="T15" fmla="*/ 33 h 414"/>
                <a:gd name="T16" fmla="*/ 200 w 397"/>
                <a:gd name="T17" fmla="*/ 14 h 414"/>
                <a:gd name="T18" fmla="*/ 0 w 397"/>
                <a:gd name="T19" fmla="*/ 21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7" h="414">
                  <a:moveTo>
                    <a:pt x="0" y="212"/>
                  </a:moveTo>
                  <a:lnTo>
                    <a:pt x="0" y="212"/>
                  </a:lnTo>
                  <a:cubicBezTo>
                    <a:pt x="0" y="323"/>
                    <a:pt x="89" y="413"/>
                    <a:pt x="200" y="413"/>
                  </a:cubicBezTo>
                  <a:cubicBezTo>
                    <a:pt x="307" y="413"/>
                    <a:pt x="396" y="323"/>
                    <a:pt x="396" y="212"/>
                  </a:cubicBezTo>
                  <a:cubicBezTo>
                    <a:pt x="396" y="155"/>
                    <a:pt x="375" y="104"/>
                    <a:pt x="336" y="68"/>
                  </a:cubicBezTo>
                  <a:cubicBezTo>
                    <a:pt x="364" y="40"/>
                    <a:pt x="364" y="40"/>
                    <a:pt x="364" y="40"/>
                  </a:cubicBezTo>
                  <a:cubicBezTo>
                    <a:pt x="350" y="25"/>
                    <a:pt x="332" y="11"/>
                    <a:pt x="314" y="0"/>
                  </a:cubicBezTo>
                  <a:cubicBezTo>
                    <a:pt x="282" y="33"/>
                    <a:pt x="282" y="33"/>
                    <a:pt x="282" y="33"/>
                  </a:cubicBezTo>
                  <a:cubicBezTo>
                    <a:pt x="257" y="22"/>
                    <a:pt x="229" y="14"/>
                    <a:pt x="200" y="14"/>
                  </a:cubicBezTo>
                  <a:cubicBezTo>
                    <a:pt x="89" y="14"/>
                    <a:pt x="0" y="104"/>
                    <a:pt x="0" y="2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79" name="Freeform 508"/>
            <p:cNvSpPr>
              <a:spLocks noChangeArrowheads="1"/>
            </p:cNvSpPr>
            <p:nvPr/>
          </p:nvSpPr>
          <p:spPr bwMode="auto">
            <a:xfrm>
              <a:off x="4452470" y="3749486"/>
              <a:ext cx="109538" cy="109538"/>
            </a:xfrm>
            <a:custGeom>
              <a:avLst/>
              <a:gdLst>
                <a:gd name="T0" fmla="*/ 254 w 305"/>
                <a:gd name="T1" fmla="*/ 40 h 306"/>
                <a:gd name="T2" fmla="*/ 254 w 305"/>
                <a:gd name="T3" fmla="*/ 40 h 306"/>
                <a:gd name="T4" fmla="*/ 225 w 305"/>
                <a:gd name="T5" fmla="*/ 72 h 306"/>
                <a:gd name="T6" fmla="*/ 261 w 305"/>
                <a:gd name="T7" fmla="*/ 151 h 306"/>
                <a:gd name="T8" fmla="*/ 154 w 305"/>
                <a:gd name="T9" fmla="*/ 262 h 306"/>
                <a:gd name="T10" fmla="*/ 43 w 305"/>
                <a:gd name="T11" fmla="*/ 151 h 306"/>
                <a:gd name="T12" fmla="*/ 154 w 305"/>
                <a:gd name="T13" fmla="*/ 43 h 306"/>
                <a:gd name="T14" fmla="*/ 165 w 305"/>
                <a:gd name="T15" fmla="*/ 43 h 306"/>
                <a:gd name="T16" fmla="*/ 200 w 305"/>
                <a:gd name="T17" fmla="*/ 7 h 306"/>
                <a:gd name="T18" fmla="*/ 154 w 305"/>
                <a:gd name="T19" fmla="*/ 0 h 306"/>
                <a:gd name="T20" fmla="*/ 0 w 305"/>
                <a:gd name="T21" fmla="*/ 151 h 306"/>
                <a:gd name="T22" fmla="*/ 154 w 305"/>
                <a:gd name="T23" fmla="*/ 305 h 306"/>
                <a:gd name="T24" fmla="*/ 304 w 305"/>
                <a:gd name="T25" fmla="*/ 151 h 306"/>
                <a:gd name="T26" fmla="*/ 254 w 305"/>
                <a:gd name="T27" fmla="*/ 4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6">
                  <a:moveTo>
                    <a:pt x="254" y="40"/>
                  </a:moveTo>
                  <a:lnTo>
                    <a:pt x="254" y="40"/>
                  </a:lnTo>
                  <a:cubicBezTo>
                    <a:pt x="225" y="72"/>
                    <a:pt x="225" y="72"/>
                    <a:pt x="225" y="72"/>
                  </a:cubicBezTo>
                  <a:cubicBezTo>
                    <a:pt x="247" y="90"/>
                    <a:pt x="261" y="119"/>
                    <a:pt x="261" y="151"/>
                  </a:cubicBezTo>
                  <a:cubicBezTo>
                    <a:pt x="261" y="212"/>
                    <a:pt x="215" y="262"/>
                    <a:pt x="154" y="262"/>
                  </a:cubicBezTo>
                  <a:cubicBezTo>
                    <a:pt x="93" y="262"/>
                    <a:pt x="43" y="212"/>
                    <a:pt x="43" y="151"/>
                  </a:cubicBezTo>
                  <a:cubicBezTo>
                    <a:pt x="43" y="94"/>
                    <a:pt x="93" y="43"/>
                    <a:pt x="154" y="43"/>
                  </a:cubicBezTo>
                  <a:cubicBezTo>
                    <a:pt x="157" y="43"/>
                    <a:pt x="161" y="43"/>
                    <a:pt x="165" y="43"/>
                  </a:cubicBezTo>
                  <a:cubicBezTo>
                    <a:pt x="200" y="7"/>
                    <a:pt x="200" y="7"/>
                    <a:pt x="200" y="7"/>
                  </a:cubicBezTo>
                  <a:cubicBezTo>
                    <a:pt x="186" y="4"/>
                    <a:pt x="168" y="0"/>
                    <a:pt x="154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37"/>
                    <a:pt x="68" y="305"/>
                    <a:pt x="154" y="305"/>
                  </a:cubicBezTo>
                  <a:cubicBezTo>
                    <a:pt x="236" y="305"/>
                    <a:pt x="304" y="237"/>
                    <a:pt x="304" y="151"/>
                  </a:cubicBezTo>
                  <a:cubicBezTo>
                    <a:pt x="304" y="108"/>
                    <a:pt x="286" y="68"/>
                    <a:pt x="254" y="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0" name="Freeform 509"/>
            <p:cNvSpPr>
              <a:spLocks noChangeArrowheads="1"/>
            </p:cNvSpPr>
            <p:nvPr/>
          </p:nvSpPr>
          <p:spPr bwMode="auto">
            <a:xfrm>
              <a:off x="4420720" y="3717736"/>
              <a:ext cx="174625" cy="174625"/>
            </a:xfrm>
            <a:custGeom>
              <a:avLst/>
              <a:gdLst>
                <a:gd name="T0" fmla="*/ 407 w 483"/>
                <a:gd name="T1" fmla="*/ 69 h 486"/>
                <a:gd name="T2" fmla="*/ 407 w 483"/>
                <a:gd name="T3" fmla="*/ 69 h 486"/>
                <a:gd name="T4" fmla="*/ 379 w 483"/>
                <a:gd name="T5" fmla="*/ 97 h 486"/>
                <a:gd name="T6" fmla="*/ 439 w 483"/>
                <a:gd name="T7" fmla="*/ 241 h 486"/>
                <a:gd name="T8" fmla="*/ 243 w 483"/>
                <a:gd name="T9" fmla="*/ 442 h 486"/>
                <a:gd name="T10" fmla="*/ 43 w 483"/>
                <a:gd name="T11" fmla="*/ 241 h 486"/>
                <a:gd name="T12" fmla="*/ 243 w 483"/>
                <a:gd name="T13" fmla="*/ 43 h 486"/>
                <a:gd name="T14" fmla="*/ 325 w 483"/>
                <a:gd name="T15" fmla="*/ 62 h 486"/>
                <a:gd name="T16" fmla="*/ 357 w 483"/>
                <a:gd name="T17" fmla="*/ 29 h 486"/>
                <a:gd name="T18" fmla="*/ 243 w 483"/>
                <a:gd name="T19" fmla="*/ 0 h 486"/>
                <a:gd name="T20" fmla="*/ 0 w 483"/>
                <a:gd name="T21" fmla="*/ 241 h 486"/>
                <a:gd name="T22" fmla="*/ 243 w 483"/>
                <a:gd name="T23" fmla="*/ 485 h 486"/>
                <a:gd name="T24" fmla="*/ 482 w 483"/>
                <a:gd name="T25" fmla="*/ 241 h 486"/>
                <a:gd name="T26" fmla="*/ 407 w 483"/>
                <a:gd name="T27" fmla="*/ 6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6">
                  <a:moveTo>
                    <a:pt x="407" y="69"/>
                  </a:moveTo>
                  <a:lnTo>
                    <a:pt x="407" y="69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39" y="184"/>
                    <a:pt x="439" y="241"/>
                  </a:cubicBezTo>
                  <a:cubicBezTo>
                    <a:pt x="439" y="352"/>
                    <a:pt x="350" y="442"/>
                    <a:pt x="243" y="442"/>
                  </a:cubicBezTo>
                  <a:cubicBezTo>
                    <a:pt x="132" y="442"/>
                    <a:pt x="43" y="352"/>
                    <a:pt x="43" y="241"/>
                  </a:cubicBezTo>
                  <a:cubicBezTo>
                    <a:pt x="43" y="133"/>
                    <a:pt x="132" y="43"/>
                    <a:pt x="243" y="43"/>
                  </a:cubicBezTo>
                  <a:cubicBezTo>
                    <a:pt x="272" y="43"/>
                    <a:pt x="300" y="51"/>
                    <a:pt x="325" y="62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2" y="0"/>
                    <a:pt x="243" y="0"/>
                  </a:cubicBezTo>
                  <a:cubicBezTo>
                    <a:pt x="107" y="0"/>
                    <a:pt x="0" y="108"/>
                    <a:pt x="0" y="241"/>
                  </a:cubicBezTo>
                  <a:cubicBezTo>
                    <a:pt x="0" y="377"/>
                    <a:pt x="107" y="485"/>
                    <a:pt x="243" y="485"/>
                  </a:cubicBezTo>
                  <a:cubicBezTo>
                    <a:pt x="375" y="485"/>
                    <a:pt x="482" y="377"/>
                    <a:pt x="482" y="241"/>
                  </a:cubicBezTo>
                  <a:cubicBezTo>
                    <a:pt x="482" y="173"/>
                    <a:pt x="454" y="112"/>
                    <a:pt x="407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1" name="Freeform 510"/>
            <p:cNvSpPr>
              <a:spLocks noChangeArrowheads="1"/>
            </p:cNvSpPr>
            <p:nvPr/>
          </p:nvSpPr>
          <p:spPr bwMode="auto">
            <a:xfrm>
              <a:off x="4541370" y="3724086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4"/>
                    <a:pt x="3" y="4"/>
                    <a:pt x="0" y="0"/>
                  </a:cubicBezTo>
                  <a:cubicBezTo>
                    <a:pt x="3" y="4"/>
                    <a:pt x="3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2" name="Freeform 511"/>
            <p:cNvSpPr>
              <a:spLocks noChangeArrowheads="1"/>
            </p:cNvSpPr>
            <p:nvPr/>
          </p:nvSpPr>
          <p:spPr bwMode="auto">
            <a:xfrm>
              <a:off x="4568358" y="3743136"/>
              <a:ext cx="3175" cy="3175"/>
            </a:xfrm>
            <a:custGeom>
              <a:avLst/>
              <a:gdLst>
                <a:gd name="T0" fmla="*/ 7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7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7"/>
                  </a:moveTo>
                  <a:lnTo>
                    <a:pt x="7" y="7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3" name="Freeform 512"/>
            <p:cNvSpPr>
              <a:spLocks noChangeArrowheads="1"/>
            </p:cNvSpPr>
            <p:nvPr/>
          </p:nvSpPr>
          <p:spPr bwMode="auto">
            <a:xfrm>
              <a:off x="4588995" y="3770124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4" name="Freeform 513"/>
            <p:cNvSpPr>
              <a:spLocks noChangeArrowheads="1"/>
            </p:cNvSpPr>
            <p:nvPr/>
          </p:nvSpPr>
          <p:spPr bwMode="auto">
            <a:xfrm>
              <a:off x="4523908" y="3719324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5" name="Freeform 514"/>
            <p:cNvSpPr>
              <a:spLocks noChangeArrowheads="1"/>
            </p:cNvSpPr>
            <p:nvPr/>
          </p:nvSpPr>
          <p:spPr bwMode="auto">
            <a:xfrm>
              <a:off x="4514383" y="3717736"/>
              <a:ext cx="3175" cy="1588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7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6" name="Freeform 515"/>
            <p:cNvSpPr>
              <a:spLocks noChangeArrowheads="1"/>
            </p:cNvSpPr>
            <p:nvPr/>
          </p:nvSpPr>
          <p:spPr bwMode="auto">
            <a:xfrm>
              <a:off x="4533433" y="3720911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7" y="0"/>
                    <a:pt x="3" y="0"/>
                    <a:pt x="0" y="0"/>
                  </a:cubicBezTo>
                  <a:cubicBezTo>
                    <a:pt x="3" y="0"/>
                    <a:pt x="7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7" name="Freeform 516"/>
            <p:cNvSpPr>
              <a:spLocks noChangeArrowheads="1"/>
            </p:cNvSpPr>
            <p:nvPr/>
          </p:nvSpPr>
          <p:spPr bwMode="auto">
            <a:xfrm>
              <a:off x="4427070" y="3839974"/>
              <a:ext cx="80963" cy="53975"/>
            </a:xfrm>
            <a:custGeom>
              <a:avLst/>
              <a:gdLst>
                <a:gd name="T0" fmla="*/ 0 w 226"/>
                <a:gd name="T1" fmla="*/ 0 h 148"/>
                <a:gd name="T2" fmla="*/ 0 w 226"/>
                <a:gd name="T3" fmla="*/ 0 h 148"/>
                <a:gd name="T4" fmla="*/ 225 w 226"/>
                <a:gd name="T5" fmla="*/ 147 h 148"/>
                <a:gd name="T6" fmla="*/ 225 w 226"/>
                <a:gd name="T7" fmla="*/ 147 h 148"/>
                <a:gd name="T8" fmla="*/ 0 w 226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148">
                  <a:moveTo>
                    <a:pt x="0" y="0"/>
                  </a:moveTo>
                  <a:lnTo>
                    <a:pt x="0" y="0"/>
                  </a:lnTo>
                  <a:cubicBezTo>
                    <a:pt x="39" y="86"/>
                    <a:pt x="125" y="147"/>
                    <a:pt x="225" y="147"/>
                  </a:cubicBezTo>
                  <a:lnTo>
                    <a:pt x="225" y="147"/>
                  </a:lnTo>
                  <a:cubicBezTo>
                    <a:pt x="125" y="147"/>
                    <a:pt x="39" y="8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8" name="Freeform 517"/>
            <p:cNvSpPr>
              <a:spLocks noChangeArrowheads="1"/>
            </p:cNvSpPr>
            <p:nvPr/>
          </p:nvSpPr>
          <p:spPr bwMode="auto">
            <a:xfrm>
              <a:off x="4252445" y="3547874"/>
              <a:ext cx="239713" cy="225425"/>
            </a:xfrm>
            <a:custGeom>
              <a:avLst/>
              <a:gdLst>
                <a:gd name="T0" fmla="*/ 486 w 666"/>
                <a:gd name="T1" fmla="*/ 625 h 626"/>
                <a:gd name="T2" fmla="*/ 486 w 666"/>
                <a:gd name="T3" fmla="*/ 625 h 626"/>
                <a:gd name="T4" fmla="*/ 511 w 666"/>
                <a:gd name="T5" fmla="*/ 575 h 626"/>
                <a:gd name="T6" fmla="*/ 322 w 666"/>
                <a:gd name="T7" fmla="*/ 384 h 626"/>
                <a:gd name="T8" fmla="*/ 354 w 666"/>
                <a:gd name="T9" fmla="*/ 355 h 626"/>
                <a:gd name="T10" fmla="*/ 539 w 666"/>
                <a:gd name="T11" fmla="*/ 542 h 626"/>
                <a:gd name="T12" fmla="*/ 582 w 666"/>
                <a:gd name="T13" fmla="*/ 506 h 626"/>
                <a:gd name="T14" fmla="*/ 375 w 666"/>
                <a:gd name="T15" fmla="*/ 302 h 626"/>
                <a:gd name="T16" fmla="*/ 404 w 666"/>
                <a:gd name="T17" fmla="*/ 269 h 626"/>
                <a:gd name="T18" fmla="*/ 618 w 666"/>
                <a:gd name="T19" fmla="*/ 485 h 626"/>
                <a:gd name="T20" fmla="*/ 622 w 666"/>
                <a:gd name="T21" fmla="*/ 488 h 626"/>
                <a:gd name="T22" fmla="*/ 661 w 666"/>
                <a:gd name="T23" fmla="*/ 474 h 626"/>
                <a:gd name="T24" fmla="*/ 657 w 666"/>
                <a:gd name="T25" fmla="*/ 449 h 626"/>
                <a:gd name="T26" fmla="*/ 400 w 666"/>
                <a:gd name="T27" fmla="*/ 190 h 626"/>
                <a:gd name="T28" fmla="*/ 300 w 666"/>
                <a:gd name="T29" fmla="*/ 212 h 626"/>
                <a:gd name="T30" fmla="*/ 297 w 666"/>
                <a:gd name="T31" fmla="*/ 212 h 626"/>
                <a:gd name="T32" fmla="*/ 207 w 666"/>
                <a:gd name="T33" fmla="*/ 147 h 626"/>
                <a:gd name="T34" fmla="*/ 218 w 666"/>
                <a:gd name="T35" fmla="*/ 90 h 626"/>
                <a:gd name="T36" fmla="*/ 268 w 666"/>
                <a:gd name="T37" fmla="*/ 58 h 626"/>
                <a:gd name="T38" fmla="*/ 290 w 666"/>
                <a:gd name="T39" fmla="*/ 54 h 626"/>
                <a:gd name="T40" fmla="*/ 236 w 666"/>
                <a:gd name="T41" fmla="*/ 47 h 626"/>
                <a:gd name="T42" fmla="*/ 190 w 666"/>
                <a:gd name="T43" fmla="*/ 0 h 626"/>
                <a:gd name="T44" fmla="*/ 0 w 666"/>
                <a:gd name="T45" fmla="*/ 187 h 626"/>
                <a:gd name="T46" fmla="*/ 39 w 666"/>
                <a:gd name="T47" fmla="*/ 226 h 626"/>
                <a:gd name="T48" fmla="*/ 61 w 666"/>
                <a:gd name="T49" fmla="*/ 334 h 626"/>
                <a:gd name="T50" fmla="*/ 318 w 666"/>
                <a:gd name="T51" fmla="*/ 592 h 626"/>
                <a:gd name="T52" fmla="*/ 354 w 666"/>
                <a:gd name="T53" fmla="*/ 592 h 626"/>
                <a:gd name="T54" fmla="*/ 354 w 666"/>
                <a:gd name="T55" fmla="*/ 553 h 626"/>
                <a:gd name="T56" fmla="*/ 211 w 666"/>
                <a:gd name="T57" fmla="*/ 406 h 626"/>
                <a:gd name="T58" fmla="*/ 239 w 666"/>
                <a:gd name="T59" fmla="*/ 377 h 626"/>
                <a:gd name="T60" fmla="*/ 386 w 666"/>
                <a:gd name="T61" fmla="*/ 524 h 626"/>
                <a:gd name="T62" fmla="*/ 386 w 666"/>
                <a:gd name="T63" fmla="*/ 524 h 626"/>
                <a:gd name="T64" fmla="*/ 482 w 666"/>
                <a:gd name="T65" fmla="*/ 621 h 626"/>
                <a:gd name="T66" fmla="*/ 486 w 666"/>
                <a:gd name="T67" fmla="*/ 625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6" h="626">
                  <a:moveTo>
                    <a:pt x="486" y="625"/>
                  </a:moveTo>
                  <a:lnTo>
                    <a:pt x="486" y="625"/>
                  </a:lnTo>
                  <a:cubicBezTo>
                    <a:pt x="493" y="607"/>
                    <a:pt x="500" y="589"/>
                    <a:pt x="511" y="575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54" y="355"/>
                    <a:pt x="354" y="355"/>
                    <a:pt x="354" y="355"/>
                  </a:cubicBezTo>
                  <a:cubicBezTo>
                    <a:pt x="539" y="542"/>
                    <a:pt x="539" y="542"/>
                    <a:pt x="539" y="542"/>
                  </a:cubicBezTo>
                  <a:cubicBezTo>
                    <a:pt x="550" y="528"/>
                    <a:pt x="565" y="517"/>
                    <a:pt x="582" y="506"/>
                  </a:cubicBezTo>
                  <a:cubicBezTo>
                    <a:pt x="375" y="302"/>
                    <a:pt x="375" y="302"/>
                    <a:pt x="375" y="302"/>
                  </a:cubicBezTo>
                  <a:cubicBezTo>
                    <a:pt x="404" y="269"/>
                    <a:pt x="404" y="269"/>
                    <a:pt x="404" y="269"/>
                  </a:cubicBezTo>
                  <a:cubicBezTo>
                    <a:pt x="618" y="485"/>
                    <a:pt x="618" y="485"/>
                    <a:pt x="618" y="485"/>
                  </a:cubicBezTo>
                  <a:lnTo>
                    <a:pt x="622" y="488"/>
                  </a:lnTo>
                  <a:cubicBezTo>
                    <a:pt x="636" y="481"/>
                    <a:pt x="647" y="478"/>
                    <a:pt x="661" y="474"/>
                  </a:cubicBezTo>
                  <a:cubicBezTo>
                    <a:pt x="665" y="467"/>
                    <a:pt x="665" y="456"/>
                    <a:pt x="657" y="449"/>
                  </a:cubicBezTo>
                  <a:cubicBezTo>
                    <a:pt x="400" y="190"/>
                    <a:pt x="400" y="190"/>
                    <a:pt x="400" y="190"/>
                  </a:cubicBezTo>
                  <a:cubicBezTo>
                    <a:pt x="300" y="212"/>
                    <a:pt x="300" y="212"/>
                    <a:pt x="300" y="212"/>
                  </a:cubicBezTo>
                  <a:cubicBezTo>
                    <a:pt x="297" y="212"/>
                    <a:pt x="297" y="212"/>
                    <a:pt x="297" y="212"/>
                  </a:cubicBezTo>
                  <a:cubicBezTo>
                    <a:pt x="254" y="219"/>
                    <a:pt x="214" y="190"/>
                    <a:pt x="207" y="147"/>
                  </a:cubicBezTo>
                  <a:cubicBezTo>
                    <a:pt x="204" y="129"/>
                    <a:pt x="207" y="108"/>
                    <a:pt x="218" y="90"/>
                  </a:cubicBezTo>
                  <a:cubicBezTo>
                    <a:pt x="232" y="76"/>
                    <a:pt x="250" y="61"/>
                    <a:pt x="268" y="58"/>
                  </a:cubicBezTo>
                  <a:cubicBezTo>
                    <a:pt x="290" y="54"/>
                    <a:pt x="290" y="54"/>
                    <a:pt x="290" y="54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61" y="334"/>
                    <a:pt x="61" y="334"/>
                    <a:pt x="61" y="334"/>
                  </a:cubicBezTo>
                  <a:cubicBezTo>
                    <a:pt x="318" y="592"/>
                    <a:pt x="318" y="592"/>
                    <a:pt x="318" y="592"/>
                  </a:cubicBezTo>
                  <a:cubicBezTo>
                    <a:pt x="325" y="603"/>
                    <a:pt x="343" y="603"/>
                    <a:pt x="354" y="592"/>
                  </a:cubicBezTo>
                  <a:cubicBezTo>
                    <a:pt x="364" y="582"/>
                    <a:pt x="364" y="564"/>
                    <a:pt x="354" y="553"/>
                  </a:cubicBezTo>
                  <a:cubicBezTo>
                    <a:pt x="211" y="406"/>
                    <a:pt x="211" y="406"/>
                    <a:pt x="211" y="406"/>
                  </a:cubicBezTo>
                  <a:cubicBezTo>
                    <a:pt x="239" y="377"/>
                    <a:pt x="239" y="377"/>
                    <a:pt x="239" y="377"/>
                  </a:cubicBezTo>
                  <a:cubicBezTo>
                    <a:pt x="386" y="524"/>
                    <a:pt x="386" y="524"/>
                    <a:pt x="386" y="524"/>
                  </a:cubicBezTo>
                  <a:lnTo>
                    <a:pt x="386" y="524"/>
                  </a:lnTo>
                  <a:cubicBezTo>
                    <a:pt x="482" y="621"/>
                    <a:pt x="482" y="621"/>
                    <a:pt x="482" y="621"/>
                  </a:cubicBezTo>
                  <a:lnTo>
                    <a:pt x="486" y="6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89" name="Freeform 518"/>
            <p:cNvSpPr>
              <a:spLocks noChangeArrowheads="1"/>
            </p:cNvSpPr>
            <p:nvPr/>
          </p:nvSpPr>
          <p:spPr bwMode="auto">
            <a:xfrm>
              <a:off x="4584233" y="3762186"/>
              <a:ext cx="1587" cy="1588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0" name="Freeform 519"/>
            <p:cNvSpPr>
              <a:spLocks noChangeArrowheads="1"/>
            </p:cNvSpPr>
            <p:nvPr/>
          </p:nvSpPr>
          <p:spPr bwMode="auto">
            <a:xfrm>
              <a:off x="4512795" y="3852674"/>
              <a:ext cx="68263" cy="39687"/>
            </a:xfrm>
            <a:custGeom>
              <a:avLst/>
              <a:gdLst>
                <a:gd name="T0" fmla="*/ 0 w 190"/>
                <a:gd name="T1" fmla="*/ 111 h 112"/>
                <a:gd name="T2" fmla="*/ 0 w 190"/>
                <a:gd name="T3" fmla="*/ 111 h 112"/>
                <a:gd name="T4" fmla="*/ 189 w 190"/>
                <a:gd name="T5" fmla="*/ 0 h 112"/>
                <a:gd name="T6" fmla="*/ 0 w 190"/>
                <a:gd name="T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112">
                  <a:moveTo>
                    <a:pt x="0" y="111"/>
                  </a:moveTo>
                  <a:lnTo>
                    <a:pt x="0" y="111"/>
                  </a:lnTo>
                  <a:cubicBezTo>
                    <a:pt x="78" y="107"/>
                    <a:pt x="150" y="64"/>
                    <a:pt x="189" y="0"/>
                  </a:cubicBezTo>
                  <a:cubicBezTo>
                    <a:pt x="150" y="64"/>
                    <a:pt x="78" y="107"/>
                    <a:pt x="0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1" name="Freeform 520"/>
            <p:cNvSpPr>
              <a:spLocks noChangeArrowheads="1"/>
            </p:cNvSpPr>
            <p:nvPr/>
          </p:nvSpPr>
          <p:spPr bwMode="auto">
            <a:xfrm>
              <a:off x="4579470" y="3755836"/>
              <a:ext cx="1588" cy="3175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0 h 8"/>
                <a:gd name="T4" fmla="*/ 4 w 5"/>
                <a:gd name="T5" fmla="*/ 7 h 8"/>
                <a:gd name="T6" fmla="*/ 0 w 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7"/>
                    <a:pt x="4" y="7"/>
                  </a:cubicBezTo>
                  <a:cubicBezTo>
                    <a:pt x="4" y="7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2" name="Freeform 521"/>
            <p:cNvSpPr>
              <a:spLocks noChangeArrowheads="1"/>
            </p:cNvSpPr>
            <p:nvPr/>
          </p:nvSpPr>
          <p:spPr bwMode="auto">
            <a:xfrm>
              <a:off x="4574708" y="3749486"/>
              <a:ext cx="3175" cy="3175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0 h 8"/>
                <a:gd name="T4" fmla="*/ 7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3"/>
                    <a:pt x="7" y="7"/>
                  </a:cubicBezTo>
                  <a:cubicBezTo>
                    <a:pt x="4" y="3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3" name="Freeform 522"/>
            <p:cNvSpPr>
              <a:spLocks noChangeArrowheads="1"/>
            </p:cNvSpPr>
            <p:nvPr/>
          </p:nvSpPr>
          <p:spPr bwMode="auto">
            <a:xfrm>
              <a:off x="4501683" y="3665349"/>
              <a:ext cx="141287" cy="142875"/>
            </a:xfrm>
            <a:custGeom>
              <a:avLst/>
              <a:gdLst>
                <a:gd name="T0" fmla="*/ 393 w 394"/>
                <a:gd name="T1" fmla="*/ 93 h 396"/>
                <a:gd name="T2" fmla="*/ 300 w 394"/>
                <a:gd name="T3" fmla="*/ 93 h 396"/>
                <a:gd name="T4" fmla="*/ 297 w 394"/>
                <a:gd name="T5" fmla="*/ 97 h 396"/>
                <a:gd name="T6" fmla="*/ 297 w 394"/>
                <a:gd name="T7" fmla="*/ 97 h 396"/>
                <a:gd name="T8" fmla="*/ 300 w 394"/>
                <a:gd name="T9" fmla="*/ 93 h 396"/>
                <a:gd name="T10" fmla="*/ 300 w 394"/>
                <a:gd name="T11" fmla="*/ 0 h 396"/>
                <a:gd name="T12" fmla="*/ 179 w 394"/>
                <a:gd name="T13" fmla="*/ 122 h 396"/>
                <a:gd name="T14" fmla="*/ 179 w 394"/>
                <a:gd name="T15" fmla="*/ 186 h 396"/>
                <a:gd name="T16" fmla="*/ 0 w 394"/>
                <a:gd name="T17" fmla="*/ 362 h 396"/>
                <a:gd name="T18" fmla="*/ 32 w 394"/>
                <a:gd name="T19" fmla="*/ 395 h 396"/>
                <a:gd name="T20" fmla="*/ 207 w 394"/>
                <a:gd name="T21" fmla="*/ 215 h 396"/>
                <a:gd name="T22" fmla="*/ 272 w 394"/>
                <a:gd name="T23" fmla="*/ 215 h 396"/>
                <a:gd name="T24" fmla="*/ 393 w 394"/>
                <a:gd name="T25" fmla="*/ 9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6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9" y="122"/>
                  </a:lnTo>
                  <a:lnTo>
                    <a:pt x="179" y="186"/>
                  </a:lnTo>
                  <a:lnTo>
                    <a:pt x="0" y="362"/>
                  </a:lnTo>
                  <a:lnTo>
                    <a:pt x="32" y="395"/>
                  </a:lnTo>
                  <a:lnTo>
                    <a:pt x="207" y="215"/>
                  </a:lnTo>
                  <a:lnTo>
                    <a:pt x="272" y="215"/>
                  </a:lnTo>
                  <a:lnTo>
                    <a:pt x="393" y="9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4" name="Freeform 523"/>
            <p:cNvSpPr>
              <a:spLocks noChangeArrowheads="1"/>
            </p:cNvSpPr>
            <p:nvPr/>
          </p:nvSpPr>
          <p:spPr bwMode="auto">
            <a:xfrm>
              <a:off x="4485808" y="3782824"/>
              <a:ext cx="46037" cy="46037"/>
            </a:xfrm>
            <a:custGeom>
              <a:avLst/>
              <a:gdLst>
                <a:gd name="T0" fmla="*/ 64 w 126"/>
                <a:gd name="T1" fmla="*/ 0 h 127"/>
                <a:gd name="T2" fmla="*/ 64 w 126"/>
                <a:gd name="T3" fmla="*/ 0 h 127"/>
                <a:gd name="T4" fmla="*/ 0 w 126"/>
                <a:gd name="T5" fmla="*/ 61 h 127"/>
                <a:gd name="T6" fmla="*/ 64 w 126"/>
                <a:gd name="T7" fmla="*/ 126 h 127"/>
                <a:gd name="T8" fmla="*/ 125 w 126"/>
                <a:gd name="T9" fmla="*/ 61 h 127"/>
                <a:gd name="T10" fmla="*/ 64 w 126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7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7"/>
                    <a:pt x="28" y="126"/>
                    <a:pt x="64" y="126"/>
                  </a:cubicBezTo>
                  <a:cubicBezTo>
                    <a:pt x="96" y="126"/>
                    <a:pt x="125" y="97"/>
                    <a:pt x="125" y="61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295" name="Group 294"/>
          <p:cNvGrpSpPr/>
          <p:nvPr/>
        </p:nvGrpSpPr>
        <p:grpSpPr>
          <a:xfrm>
            <a:off x="2592052" y="4064371"/>
            <a:ext cx="493712" cy="493712"/>
            <a:chOff x="4184183" y="4084825"/>
            <a:chExt cx="493712" cy="493712"/>
          </a:xfrm>
        </p:grpSpPr>
        <p:sp>
          <p:nvSpPr>
            <p:cNvPr id="296" name="Freeform 524"/>
            <p:cNvSpPr>
              <a:spLocks noChangeArrowheads="1"/>
            </p:cNvSpPr>
            <p:nvPr/>
          </p:nvSpPr>
          <p:spPr bwMode="auto">
            <a:xfrm>
              <a:off x="4184183" y="408482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7" name="Freeform 525"/>
            <p:cNvSpPr>
              <a:spLocks noChangeArrowheads="1"/>
            </p:cNvSpPr>
            <p:nvPr/>
          </p:nvSpPr>
          <p:spPr bwMode="auto">
            <a:xfrm>
              <a:off x="4184183" y="4084825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8" name="Freeform 526"/>
            <p:cNvSpPr>
              <a:spLocks noChangeArrowheads="1"/>
            </p:cNvSpPr>
            <p:nvPr/>
          </p:nvSpPr>
          <p:spPr bwMode="auto">
            <a:xfrm>
              <a:off x="4334995" y="4173725"/>
              <a:ext cx="225425" cy="169862"/>
            </a:xfrm>
            <a:custGeom>
              <a:avLst/>
              <a:gdLst>
                <a:gd name="T0" fmla="*/ 7 w 626"/>
                <a:gd name="T1" fmla="*/ 175 h 473"/>
                <a:gd name="T2" fmla="*/ 7 w 626"/>
                <a:gd name="T3" fmla="*/ 175 h 473"/>
                <a:gd name="T4" fmla="*/ 71 w 626"/>
                <a:gd name="T5" fmla="*/ 222 h 473"/>
                <a:gd name="T6" fmla="*/ 185 w 626"/>
                <a:gd name="T7" fmla="*/ 200 h 473"/>
                <a:gd name="T8" fmla="*/ 457 w 626"/>
                <a:gd name="T9" fmla="*/ 472 h 473"/>
                <a:gd name="T10" fmla="*/ 557 w 626"/>
                <a:gd name="T11" fmla="*/ 375 h 473"/>
                <a:gd name="T12" fmla="*/ 575 w 626"/>
                <a:gd name="T13" fmla="*/ 268 h 473"/>
                <a:gd name="T14" fmla="*/ 625 w 626"/>
                <a:gd name="T15" fmla="*/ 218 h 473"/>
                <a:gd name="T16" fmla="*/ 407 w 626"/>
                <a:gd name="T17" fmla="*/ 0 h 473"/>
                <a:gd name="T18" fmla="*/ 353 w 626"/>
                <a:gd name="T19" fmla="*/ 57 h 473"/>
                <a:gd name="T20" fmla="*/ 50 w 626"/>
                <a:gd name="T21" fmla="*/ 111 h 473"/>
                <a:gd name="T22" fmla="*/ 7 w 626"/>
                <a:gd name="T23" fmla="*/ 175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6" h="473">
                  <a:moveTo>
                    <a:pt x="7" y="175"/>
                  </a:moveTo>
                  <a:lnTo>
                    <a:pt x="7" y="175"/>
                  </a:lnTo>
                  <a:cubicBezTo>
                    <a:pt x="10" y="207"/>
                    <a:pt x="39" y="225"/>
                    <a:pt x="71" y="222"/>
                  </a:cubicBezTo>
                  <a:cubicBezTo>
                    <a:pt x="185" y="200"/>
                    <a:pt x="185" y="200"/>
                    <a:pt x="185" y="200"/>
                  </a:cubicBezTo>
                  <a:cubicBezTo>
                    <a:pt x="457" y="472"/>
                    <a:pt x="457" y="472"/>
                    <a:pt x="457" y="472"/>
                  </a:cubicBezTo>
                  <a:cubicBezTo>
                    <a:pt x="557" y="375"/>
                    <a:pt x="557" y="375"/>
                    <a:pt x="557" y="375"/>
                  </a:cubicBezTo>
                  <a:cubicBezTo>
                    <a:pt x="575" y="268"/>
                    <a:pt x="575" y="268"/>
                    <a:pt x="575" y="268"/>
                  </a:cubicBezTo>
                  <a:cubicBezTo>
                    <a:pt x="625" y="218"/>
                    <a:pt x="625" y="218"/>
                    <a:pt x="625" y="218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21" y="118"/>
                    <a:pt x="0" y="147"/>
                    <a:pt x="7" y="175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99" name="Freeform 527"/>
            <p:cNvSpPr>
              <a:spLocks noChangeArrowheads="1"/>
            </p:cNvSpPr>
            <p:nvPr/>
          </p:nvSpPr>
          <p:spPr bwMode="auto">
            <a:xfrm>
              <a:off x="4255620" y="4186425"/>
              <a:ext cx="342900" cy="342900"/>
            </a:xfrm>
            <a:custGeom>
              <a:avLst/>
              <a:gdLst>
                <a:gd name="T0" fmla="*/ 711 w 951"/>
                <a:gd name="T1" fmla="*/ 468 h 952"/>
                <a:gd name="T2" fmla="*/ 711 w 951"/>
                <a:gd name="T3" fmla="*/ 468 h 952"/>
                <a:gd name="T4" fmla="*/ 661 w 951"/>
                <a:gd name="T5" fmla="*/ 472 h 952"/>
                <a:gd name="T6" fmla="*/ 658 w 951"/>
                <a:gd name="T7" fmla="*/ 447 h 952"/>
                <a:gd name="T8" fmla="*/ 400 w 951"/>
                <a:gd name="T9" fmla="*/ 190 h 952"/>
                <a:gd name="T10" fmla="*/ 300 w 951"/>
                <a:gd name="T11" fmla="*/ 211 h 952"/>
                <a:gd name="T12" fmla="*/ 297 w 951"/>
                <a:gd name="T13" fmla="*/ 211 h 952"/>
                <a:gd name="T14" fmla="*/ 207 w 951"/>
                <a:gd name="T15" fmla="*/ 147 h 952"/>
                <a:gd name="T16" fmla="*/ 218 w 951"/>
                <a:gd name="T17" fmla="*/ 90 h 952"/>
                <a:gd name="T18" fmla="*/ 268 w 951"/>
                <a:gd name="T19" fmla="*/ 58 h 952"/>
                <a:gd name="T20" fmla="*/ 290 w 951"/>
                <a:gd name="T21" fmla="*/ 54 h 952"/>
                <a:gd name="T22" fmla="*/ 236 w 951"/>
                <a:gd name="T23" fmla="*/ 47 h 952"/>
                <a:gd name="T24" fmla="*/ 190 w 951"/>
                <a:gd name="T25" fmla="*/ 0 h 952"/>
                <a:gd name="T26" fmla="*/ 0 w 951"/>
                <a:gd name="T27" fmla="*/ 186 h 952"/>
                <a:gd name="T28" fmla="*/ 39 w 951"/>
                <a:gd name="T29" fmla="*/ 225 h 952"/>
                <a:gd name="T30" fmla="*/ 61 w 951"/>
                <a:gd name="T31" fmla="*/ 333 h 952"/>
                <a:gd name="T32" fmla="*/ 318 w 951"/>
                <a:gd name="T33" fmla="*/ 590 h 952"/>
                <a:gd name="T34" fmla="*/ 354 w 951"/>
                <a:gd name="T35" fmla="*/ 590 h 952"/>
                <a:gd name="T36" fmla="*/ 354 w 951"/>
                <a:gd name="T37" fmla="*/ 551 h 952"/>
                <a:gd name="T38" fmla="*/ 211 w 951"/>
                <a:gd name="T39" fmla="*/ 404 h 952"/>
                <a:gd name="T40" fmla="*/ 240 w 951"/>
                <a:gd name="T41" fmla="*/ 375 h 952"/>
                <a:gd name="T42" fmla="*/ 386 w 951"/>
                <a:gd name="T43" fmla="*/ 522 h 952"/>
                <a:gd name="T44" fmla="*/ 386 w 951"/>
                <a:gd name="T45" fmla="*/ 522 h 952"/>
                <a:gd name="T46" fmla="*/ 482 w 951"/>
                <a:gd name="T47" fmla="*/ 618 h 952"/>
                <a:gd name="T48" fmla="*/ 486 w 951"/>
                <a:gd name="T49" fmla="*/ 622 h 952"/>
                <a:gd name="T50" fmla="*/ 468 w 951"/>
                <a:gd name="T51" fmla="*/ 711 h 952"/>
                <a:gd name="T52" fmla="*/ 711 w 951"/>
                <a:gd name="T53" fmla="*/ 951 h 952"/>
                <a:gd name="T54" fmla="*/ 950 w 951"/>
                <a:gd name="T55" fmla="*/ 711 h 952"/>
                <a:gd name="T56" fmla="*/ 711 w 951"/>
                <a:gd name="T57" fmla="*/ 468 h 952"/>
                <a:gd name="T58" fmla="*/ 404 w 951"/>
                <a:gd name="T59" fmla="*/ 268 h 952"/>
                <a:gd name="T60" fmla="*/ 404 w 951"/>
                <a:gd name="T61" fmla="*/ 268 h 952"/>
                <a:gd name="T62" fmla="*/ 618 w 951"/>
                <a:gd name="T63" fmla="*/ 483 h 952"/>
                <a:gd name="T64" fmla="*/ 622 w 951"/>
                <a:gd name="T65" fmla="*/ 486 h 952"/>
                <a:gd name="T66" fmla="*/ 582 w 951"/>
                <a:gd name="T67" fmla="*/ 508 h 952"/>
                <a:gd name="T68" fmla="*/ 375 w 951"/>
                <a:gd name="T69" fmla="*/ 300 h 952"/>
                <a:gd name="T70" fmla="*/ 404 w 951"/>
                <a:gd name="T71" fmla="*/ 268 h 952"/>
                <a:gd name="T72" fmla="*/ 322 w 951"/>
                <a:gd name="T73" fmla="*/ 383 h 952"/>
                <a:gd name="T74" fmla="*/ 322 w 951"/>
                <a:gd name="T75" fmla="*/ 383 h 952"/>
                <a:gd name="T76" fmla="*/ 354 w 951"/>
                <a:gd name="T77" fmla="*/ 354 h 952"/>
                <a:gd name="T78" fmla="*/ 540 w 951"/>
                <a:gd name="T79" fmla="*/ 540 h 952"/>
                <a:gd name="T80" fmla="*/ 511 w 951"/>
                <a:gd name="T81" fmla="*/ 572 h 952"/>
                <a:gd name="T82" fmla="*/ 322 w 951"/>
                <a:gd name="T83" fmla="*/ 383 h 952"/>
                <a:gd name="T84" fmla="*/ 711 w 951"/>
                <a:gd name="T85" fmla="*/ 468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1" h="952">
                  <a:moveTo>
                    <a:pt x="711" y="468"/>
                  </a:moveTo>
                  <a:lnTo>
                    <a:pt x="711" y="468"/>
                  </a:lnTo>
                  <a:cubicBezTo>
                    <a:pt x="693" y="468"/>
                    <a:pt x="679" y="472"/>
                    <a:pt x="661" y="472"/>
                  </a:cubicBezTo>
                  <a:cubicBezTo>
                    <a:pt x="665" y="465"/>
                    <a:pt x="665" y="454"/>
                    <a:pt x="658" y="447"/>
                  </a:cubicBezTo>
                  <a:cubicBezTo>
                    <a:pt x="400" y="190"/>
                    <a:pt x="400" y="190"/>
                    <a:pt x="400" y="190"/>
                  </a:cubicBezTo>
                  <a:cubicBezTo>
                    <a:pt x="300" y="211"/>
                    <a:pt x="300" y="211"/>
                    <a:pt x="300" y="211"/>
                  </a:cubicBezTo>
                  <a:cubicBezTo>
                    <a:pt x="297" y="211"/>
                    <a:pt x="297" y="211"/>
                    <a:pt x="297" y="211"/>
                  </a:cubicBezTo>
                  <a:cubicBezTo>
                    <a:pt x="254" y="218"/>
                    <a:pt x="214" y="190"/>
                    <a:pt x="207" y="147"/>
                  </a:cubicBezTo>
                  <a:cubicBezTo>
                    <a:pt x="204" y="129"/>
                    <a:pt x="207" y="107"/>
                    <a:pt x="218" y="90"/>
                  </a:cubicBezTo>
                  <a:cubicBezTo>
                    <a:pt x="232" y="75"/>
                    <a:pt x="250" y="61"/>
                    <a:pt x="268" y="58"/>
                  </a:cubicBezTo>
                  <a:cubicBezTo>
                    <a:pt x="290" y="54"/>
                    <a:pt x="290" y="54"/>
                    <a:pt x="290" y="54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0" y="186"/>
                    <a:pt x="0" y="186"/>
                    <a:pt x="0" y="186"/>
                  </a:cubicBezTo>
                  <a:cubicBezTo>
                    <a:pt x="39" y="225"/>
                    <a:pt x="39" y="225"/>
                    <a:pt x="39" y="225"/>
                  </a:cubicBezTo>
                  <a:cubicBezTo>
                    <a:pt x="61" y="333"/>
                    <a:pt x="61" y="333"/>
                    <a:pt x="61" y="333"/>
                  </a:cubicBezTo>
                  <a:cubicBezTo>
                    <a:pt x="318" y="590"/>
                    <a:pt x="318" y="590"/>
                    <a:pt x="318" y="590"/>
                  </a:cubicBezTo>
                  <a:cubicBezTo>
                    <a:pt x="325" y="601"/>
                    <a:pt x="343" y="601"/>
                    <a:pt x="354" y="590"/>
                  </a:cubicBezTo>
                  <a:cubicBezTo>
                    <a:pt x="365" y="579"/>
                    <a:pt x="365" y="561"/>
                    <a:pt x="354" y="551"/>
                  </a:cubicBezTo>
                  <a:cubicBezTo>
                    <a:pt x="211" y="404"/>
                    <a:pt x="211" y="404"/>
                    <a:pt x="211" y="404"/>
                  </a:cubicBezTo>
                  <a:cubicBezTo>
                    <a:pt x="240" y="375"/>
                    <a:pt x="240" y="375"/>
                    <a:pt x="240" y="375"/>
                  </a:cubicBezTo>
                  <a:cubicBezTo>
                    <a:pt x="386" y="522"/>
                    <a:pt x="386" y="522"/>
                    <a:pt x="386" y="522"/>
                  </a:cubicBezTo>
                  <a:lnTo>
                    <a:pt x="386" y="522"/>
                  </a:lnTo>
                  <a:cubicBezTo>
                    <a:pt x="482" y="618"/>
                    <a:pt x="482" y="618"/>
                    <a:pt x="482" y="618"/>
                  </a:cubicBezTo>
                  <a:lnTo>
                    <a:pt x="486" y="622"/>
                  </a:lnTo>
                  <a:cubicBezTo>
                    <a:pt x="475" y="647"/>
                    <a:pt x="468" y="679"/>
                    <a:pt x="468" y="711"/>
                  </a:cubicBezTo>
                  <a:cubicBezTo>
                    <a:pt x="468" y="844"/>
                    <a:pt x="575" y="951"/>
                    <a:pt x="711" y="951"/>
                  </a:cubicBezTo>
                  <a:cubicBezTo>
                    <a:pt x="843" y="951"/>
                    <a:pt x="950" y="844"/>
                    <a:pt x="950" y="711"/>
                  </a:cubicBezTo>
                  <a:cubicBezTo>
                    <a:pt x="950" y="575"/>
                    <a:pt x="843" y="468"/>
                    <a:pt x="711" y="468"/>
                  </a:cubicBezTo>
                  <a:lnTo>
                    <a:pt x="404" y="268"/>
                  </a:lnTo>
                  <a:lnTo>
                    <a:pt x="404" y="268"/>
                  </a:lnTo>
                  <a:cubicBezTo>
                    <a:pt x="618" y="483"/>
                    <a:pt x="618" y="483"/>
                    <a:pt x="618" y="483"/>
                  </a:cubicBezTo>
                  <a:lnTo>
                    <a:pt x="622" y="486"/>
                  </a:lnTo>
                  <a:cubicBezTo>
                    <a:pt x="608" y="490"/>
                    <a:pt x="593" y="497"/>
                    <a:pt x="582" y="508"/>
                  </a:cubicBezTo>
                  <a:cubicBezTo>
                    <a:pt x="375" y="300"/>
                    <a:pt x="375" y="300"/>
                    <a:pt x="375" y="300"/>
                  </a:cubicBezTo>
                  <a:cubicBezTo>
                    <a:pt x="404" y="268"/>
                    <a:pt x="404" y="268"/>
                    <a:pt x="404" y="268"/>
                  </a:cubicBezTo>
                  <a:lnTo>
                    <a:pt x="322" y="383"/>
                  </a:lnTo>
                  <a:lnTo>
                    <a:pt x="322" y="383"/>
                  </a:lnTo>
                  <a:cubicBezTo>
                    <a:pt x="354" y="354"/>
                    <a:pt x="354" y="354"/>
                    <a:pt x="354" y="354"/>
                  </a:cubicBezTo>
                  <a:cubicBezTo>
                    <a:pt x="540" y="540"/>
                    <a:pt x="540" y="540"/>
                    <a:pt x="540" y="540"/>
                  </a:cubicBezTo>
                  <a:cubicBezTo>
                    <a:pt x="529" y="551"/>
                    <a:pt x="518" y="561"/>
                    <a:pt x="511" y="572"/>
                  </a:cubicBezTo>
                  <a:cubicBezTo>
                    <a:pt x="322" y="383"/>
                    <a:pt x="322" y="383"/>
                    <a:pt x="322" y="383"/>
                  </a:cubicBezTo>
                  <a:lnTo>
                    <a:pt x="711" y="46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0" name="Freeform 528"/>
            <p:cNvSpPr>
              <a:spLocks noChangeArrowheads="1"/>
            </p:cNvSpPr>
            <p:nvPr/>
          </p:nvSpPr>
          <p:spPr bwMode="auto">
            <a:xfrm>
              <a:off x="4450883" y="4253100"/>
              <a:ext cx="227012" cy="325437"/>
            </a:xfrm>
            <a:custGeom>
              <a:avLst/>
              <a:gdLst>
                <a:gd name="T0" fmla="*/ 333 w 630"/>
                <a:gd name="T1" fmla="*/ 0 h 905"/>
                <a:gd name="T2" fmla="*/ 333 w 630"/>
                <a:gd name="T3" fmla="*/ 0 h 905"/>
                <a:gd name="T4" fmla="*/ 272 w 630"/>
                <a:gd name="T5" fmla="*/ 61 h 905"/>
                <a:gd name="T6" fmla="*/ 254 w 630"/>
                <a:gd name="T7" fmla="*/ 168 h 905"/>
                <a:gd name="T8" fmla="*/ 161 w 630"/>
                <a:gd name="T9" fmla="*/ 261 h 905"/>
                <a:gd name="T10" fmla="*/ 161 w 630"/>
                <a:gd name="T11" fmla="*/ 282 h 905"/>
                <a:gd name="T12" fmla="*/ 165 w 630"/>
                <a:gd name="T13" fmla="*/ 282 h 905"/>
                <a:gd name="T14" fmla="*/ 168 w 630"/>
                <a:gd name="T15" fmla="*/ 282 h 905"/>
                <a:gd name="T16" fmla="*/ 247 w 630"/>
                <a:gd name="T17" fmla="*/ 297 h 905"/>
                <a:gd name="T18" fmla="*/ 318 w 630"/>
                <a:gd name="T19" fmla="*/ 336 h 905"/>
                <a:gd name="T20" fmla="*/ 329 w 630"/>
                <a:gd name="T21" fmla="*/ 325 h 905"/>
                <a:gd name="T22" fmla="*/ 329 w 630"/>
                <a:gd name="T23" fmla="*/ 261 h 905"/>
                <a:gd name="T24" fmla="*/ 450 w 630"/>
                <a:gd name="T25" fmla="*/ 139 h 905"/>
                <a:gd name="T26" fmla="*/ 450 w 630"/>
                <a:gd name="T27" fmla="*/ 232 h 905"/>
                <a:gd name="T28" fmla="*/ 543 w 630"/>
                <a:gd name="T29" fmla="*/ 232 h 905"/>
                <a:gd name="T30" fmla="*/ 422 w 630"/>
                <a:gd name="T31" fmla="*/ 354 h 905"/>
                <a:gd name="T32" fmla="*/ 357 w 630"/>
                <a:gd name="T33" fmla="*/ 354 h 905"/>
                <a:gd name="T34" fmla="*/ 347 w 630"/>
                <a:gd name="T35" fmla="*/ 365 h 905"/>
                <a:gd name="T36" fmla="*/ 407 w 630"/>
                <a:gd name="T37" fmla="*/ 515 h 905"/>
                <a:gd name="T38" fmla="*/ 407 w 630"/>
                <a:gd name="T39" fmla="*/ 515 h 905"/>
                <a:gd name="T40" fmla="*/ 407 w 630"/>
                <a:gd name="T41" fmla="*/ 515 h 905"/>
                <a:gd name="T42" fmla="*/ 407 w 630"/>
                <a:gd name="T43" fmla="*/ 525 h 905"/>
                <a:gd name="T44" fmla="*/ 407 w 630"/>
                <a:gd name="T45" fmla="*/ 525 h 905"/>
                <a:gd name="T46" fmla="*/ 407 w 630"/>
                <a:gd name="T47" fmla="*/ 525 h 905"/>
                <a:gd name="T48" fmla="*/ 168 w 630"/>
                <a:gd name="T49" fmla="*/ 765 h 905"/>
                <a:gd name="T50" fmla="*/ 0 w 630"/>
                <a:gd name="T51" fmla="*/ 697 h 905"/>
                <a:gd name="T52" fmla="*/ 208 w 630"/>
                <a:gd name="T53" fmla="*/ 904 h 905"/>
                <a:gd name="T54" fmla="*/ 629 w 630"/>
                <a:gd name="T55" fmla="*/ 904 h 905"/>
                <a:gd name="T56" fmla="*/ 629 w 630"/>
                <a:gd name="T57" fmla="*/ 293 h 905"/>
                <a:gd name="T58" fmla="*/ 333 w 630"/>
                <a:gd name="T59" fmla="*/ 0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30" h="905">
                  <a:moveTo>
                    <a:pt x="333" y="0"/>
                  </a:moveTo>
                  <a:lnTo>
                    <a:pt x="333" y="0"/>
                  </a:lnTo>
                  <a:cubicBezTo>
                    <a:pt x="272" y="61"/>
                    <a:pt x="272" y="61"/>
                    <a:pt x="272" y="61"/>
                  </a:cubicBezTo>
                  <a:cubicBezTo>
                    <a:pt x="254" y="168"/>
                    <a:pt x="254" y="168"/>
                    <a:pt x="254" y="168"/>
                  </a:cubicBezTo>
                  <a:cubicBezTo>
                    <a:pt x="161" y="261"/>
                    <a:pt x="161" y="261"/>
                    <a:pt x="161" y="261"/>
                  </a:cubicBezTo>
                  <a:cubicBezTo>
                    <a:pt x="161" y="268"/>
                    <a:pt x="165" y="275"/>
                    <a:pt x="161" y="282"/>
                  </a:cubicBezTo>
                  <a:cubicBezTo>
                    <a:pt x="165" y="282"/>
                    <a:pt x="165" y="282"/>
                    <a:pt x="165" y="282"/>
                  </a:cubicBezTo>
                  <a:cubicBezTo>
                    <a:pt x="165" y="282"/>
                    <a:pt x="165" y="282"/>
                    <a:pt x="168" y="282"/>
                  </a:cubicBezTo>
                  <a:cubicBezTo>
                    <a:pt x="193" y="282"/>
                    <a:pt x="222" y="286"/>
                    <a:pt x="247" y="297"/>
                  </a:cubicBezTo>
                  <a:cubicBezTo>
                    <a:pt x="272" y="304"/>
                    <a:pt x="297" y="318"/>
                    <a:pt x="318" y="336"/>
                  </a:cubicBezTo>
                  <a:cubicBezTo>
                    <a:pt x="329" y="325"/>
                    <a:pt x="329" y="325"/>
                    <a:pt x="329" y="325"/>
                  </a:cubicBezTo>
                  <a:cubicBezTo>
                    <a:pt x="329" y="261"/>
                    <a:pt x="329" y="261"/>
                    <a:pt x="329" y="261"/>
                  </a:cubicBezTo>
                  <a:cubicBezTo>
                    <a:pt x="450" y="139"/>
                    <a:pt x="450" y="139"/>
                    <a:pt x="450" y="139"/>
                  </a:cubicBezTo>
                  <a:cubicBezTo>
                    <a:pt x="450" y="232"/>
                    <a:pt x="450" y="232"/>
                    <a:pt x="450" y="232"/>
                  </a:cubicBezTo>
                  <a:cubicBezTo>
                    <a:pt x="543" y="232"/>
                    <a:pt x="543" y="232"/>
                    <a:pt x="543" y="232"/>
                  </a:cubicBezTo>
                  <a:cubicBezTo>
                    <a:pt x="422" y="354"/>
                    <a:pt x="422" y="354"/>
                    <a:pt x="422" y="354"/>
                  </a:cubicBezTo>
                  <a:cubicBezTo>
                    <a:pt x="357" y="354"/>
                    <a:pt x="357" y="354"/>
                    <a:pt x="357" y="354"/>
                  </a:cubicBezTo>
                  <a:cubicBezTo>
                    <a:pt x="347" y="365"/>
                    <a:pt x="347" y="365"/>
                    <a:pt x="347" y="365"/>
                  </a:cubicBezTo>
                  <a:cubicBezTo>
                    <a:pt x="382" y="404"/>
                    <a:pt x="407" y="458"/>
                    <a:pt x="407" y="515"/>
                  </a:cubicBezTo>
                  <a:lnTo>
                    <a:pt x="407" y="515"/>
                  </a:lnTo>
                  <a:lnTo>
                    <a:pt x="407" y="515"/>
                  </a:lnTo>
                  <a:cubicBezTo>
                    <a:pt x="407" y="518"/>
                    <a:pt x="407" y="522"/>
                    <a:pt x="407" y="525"/>
                  </a:cubicBezTo>
                  <a:lnTo>
                    <a:pt x="407" y="525"/>
                  </a:lnTo>
                  <a:lnTo>
                    <a:pt x="407" y="525"/>
                  </a:lnTo>
                  <a:cubicBezTo>
                    <a:pt x="407" y="658"/>
                    <a:pt x="300" y="765"/>
                    <a:pt x="168" y="765"/>
                  </a:cubicBezTo>
                  <a:cubicBezTo>
                    <a:pt x="168" y="765"/>
                    <a:pt x="39" y="736"/>
                    <a:pt x="0" y="697"/>
                  </a:cubicBezTo>
                  <a:cubicBezTo>
                    <a:pt x="208" y="904"/>
                    <a:pt x="208" y="904"/>
                    <a:pt x="208" y="904"/>
                  </a:cubicBezTo>
                  <a:cubicBezTo>
                    <a:pt x="629" y="904"/>
                    <a:pt x="629" y="904"/>
                    <a:pt x="629" y="904"/>
                  </a:cubicBezTo>
                  <a:cubicBezTo>
                    <a:pt x="629" y="293"/>
                    <a:pt x="629" y="293"/>
                    <a:pt x="629" y="293"/>
                  </a:cubicBezTo>
                  <a:cubicBezTo>
                    <a:pt x="333" y="0"/>
                    <a:pt x="333" y="0"/>
                    <a:pt x="333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1" name="Freeform 529"/>
            <p:cNvSpPr>
              <a:spLocks noChangeArrowheads="1"/>
            </p:cNvSpPr>
            <p:nvPr/>
          </p:nvSpPr>
          <p:spPr bwMode="auto">
            <a:xfrm>
              <a:off x="4439770" y="4354700"/>
              <a:ext cx="142875" cy="158750"/>
            </a:xfrm>
            <a:custGeom>
              <a:avLst/>
              <a:gdLst>
                <a:gd name="T0" fmla="*/ 279 w 398"/>
                <a:gd name="T1" fmla="*/ 15 h 441"/>
                <a:gd name="T2" fmla="*/ 279 w 398"/>
                <a:gd name="T3" fmla="*/ 15 h 441"/>
                <a:gd name="T4" fmla="*/ 314 w 398"/>
                <a:gd name="T5" fmla="*/ 29 h 441"/>
                <a:gd name="T6" fmla="*/ 282 w 398"/>
                <a:gd name="T7" fmla="*/ 61 h 441"/>
                <a:gd name="T8" fmla="*/ 200 w 398"/>
                <a:gd name="T9" fmla="*/ 43 h 441"/>
                <a:gd name="T10" fmla="*/ 0 w 398"/>
                <a:gd name="T11" fmla="*/ 243 h 441"/>
                <a:gd name="T12" fmla="*/ 200 w 398"/>
                <a:gd name="T13" fmla="*/ 440 h 441"/>
                <a:gd name="T14" fmla="*/ 397 w 398"/>
                <a:gd name="T15" fmla="*/ 243 h 441"/>
                <a:gd name="T16" fmla="*/ 350 w 398"/>
                <a:gd name="T17" fmla="*/ 114 h 441"/>
                <a:gd name="T18" fmla="*/ 314 w 398"/>
                <a:gd name="T19" fmla="*/ 147 h 441"/>
                <a:gd name="T20" fmla="*/ 350 w 398"/>
                <a:gd name="T21" fmla="*/ 243 h 441"/>
                <a:gd name="T22" fmla="*/ 200 w 398"/>
                <a:gd name="T23" fmla="*/ 393 h 441"/>
                <a:gd name="T24" fmla="*/ 46 w 398"/>
                <a:gd name="T25" fmla="*/ 243 h 441"/>
                <a:gd name="T26" fmla="*/ 200 w 398"/>
                <a:gd name="T27" fmla="*/ 90 h 441"/>
                <a:gd name="T28" fmla="*/ 247 w 398"/>
                <a:gd name="T29" fmla="*/ 97 h 441"/>
                <a:gd name="T30" fmla="*/ 211 w 398"/>
                <a:gd name="T31" fmla="*/ 133 h 441"/>
                <a:gd name="T32" fmla="*/ 200 w 398"/>
                <a:gd name="T33" fmla="*/ 133 h 441"/>
                <a:gd name="T34" fmla="*/ 89 w 398"/>
                <a:gd name="T35" fmla="*/ 243 h 441"/>
                <a:gd name="T36" fmla="*/ 200 w 398"/>
                <a:gd name="T37" fmla="*/ 350 h 441"/>
                <a:gd name="T38" fmla="*/ 307 w 398"/>
                <a:gd name="T39" fmla="*/ 243 h 441"/>
                <a:gd name="T40" fmla="*/ 286 w 398"/>
                <a:gd name="T41" fmla="*/ 175 h 441"/>
                <a:gd name="T42" fmla="*/ 254 w 398"/>
                <a:gd name="T43" fmla="*/ 211 h 441"/>
                <a:gd name="T44" fmla="*/ 261 w 398"/>
                <a:gd name="T45" fmla="*/ 243 h 441"/>
                <a:gd name="T46" fmla="*/ 200 w 398"/>
                <a:gd name="T47" fmla="*/ 304 h 441"/>
                <a:gd name="T48" fmla="*/ 136 w 398"/>
                <a:gd name="T49" fmla="*/ 243 h 441"/>
                <a:gd name="T50" fmla="*/ 200 w 398"/>
                <a:gd name="T51" fmla="*/ 179 h 441"/>
                <a:gd name="T52" fmla="*/ 222 w 398"/>
                <a:gd name="T53" fmla="*/ 183 h 441"/>
                <a:gd name="T54" fmla="*/ 350 w 398"/>
                <a:gd name="T55" fmla="*/ 54 h 441"/>
                <a:gd name="T56" fmla="*/ 279 w 398"/>
                <a:gd name="T57" fmla="*/ 15 h 441"/>
                <a:gd name="T58" fmla="*/ 197 w 398"/>
                <a:gd name="T59" fmla="*/ 0 h 441"/>
                <a:gd name="T60" fmla="*/ 197 w 398"/>
                <a:gd name="T61" fmla="*/ 0 h 441"/>
                <a:gd name="T62" fmla="*/ 193 w 398"/>
                <a:gd name="T63" fmla="*/ 0 h 441"/>
                <a:gd name="T64" fmla="*/ 193 w 398"/>
                <a:gd name="T65" fmla="*/ 0 h 441"/>
                <a:gd name="T66" fmla="*/ 197 w 398"/>
                <a:gd name="T67" fmla="*/ 0 h 441"/>
                <a:gd name="T68" fmla="*/ 279 w 398"/>
                <a:gd name="T69" fmla="*/ 15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98" h="441">
                  <a:moveTo>
                    <a:pt x="279" y="15"/>
                  </a:moveTo>
                  <a:lnTo>
                    <a:pt x="279" y="15"/>
                  </a:lnTo>
                  <a:cubicBezTo>
                    <a:pt x="289" y="18"/>
                    <a:pt x="304" y="25"/>
                    <a:pt x="314" y="29"/>
                  </a:cubicBezTo>
                  <a:cubicBezTo>
                    <a:pt x="282" y="61"/>
                    <a:pt x="282" y="61"/>
                    <a:pt x="282" y="61"/>
                  </a:cubicBezTo>
                  <a:cubicBezTo>
                    <a:pt x="257" y="50"/>
                    <a:pt x="229" y="43"/>
                    <a:pt x="200" y="43"/>
                  </a:cubicBezTo>
                  <a:cubicBezTo>
                    <a:pt x="89" y="43"/>
                    <a:pt x="0" y="133"/>
                    <a:pt x="0" y="243"/>
                  </a:cubicBezTo>
                  <a:cubicBezTo>
                    <a:pt x="0" y="350"/>
                    <a:pt x="89" y="440"/>
                    <a:pt x="200" y="440"/>
                  </a:cubicBezTo>
                  <a:cubicBezTo>
                    <a:pt x="307" y="440"/>
                    <a:pt x="397" y="350"/>
                    <a:pt x="397" y="243"/>
                  </a:cubicBezTo>
                  <a:cubicBezTo>
                    <a:pt x="397" y="193"/>
                    <a:pt x="379" y="147"/>
                    <a:pt x="350" y="114"/>
                  </a:cubicBezTo>
                  <a:cubicBezTo>
                    <a:pt x="314" y="147"/>
                    <a:pt x="314" y="147"/>
                    <a:pt x="314" y="147"/>
                  </a:cubicBezTo>
                  <a:cubicBezTo>
                    <a:pt x="336" y="172"/>
                    <a:pt x="350" y="204"/>
                    <a:pt x="350" y="243"/>
                  </a:cubicBezTo>
                  <a:cubicBezTo>
                    <a:pt x="350" y="325"/>
                    <a:pt x="282" y="393"/>
                    <a:pt x="200" y="393"/>
                  </a:cubicBezTo>
                  <a:cubicBezTo>
                    <a:pt x="114" y="393"/>
                    <a:pt x="46" y="325"/>
                    <a:pt x="46" y="243"/>
                  </a:cubicBezTo>
                  <a:cubicBezTo>
                    <a:pt x="46" y="157"/>
                    <a:pt x="114" y="90"/>
                    <a:pt x="200" y="90"/>
                  </a:cubicBezTo>
                  <a:cubicBezTo>
                    <a:pt x="214" y="90"/>
                    <a:pt x="232" y="93"/>
                    <a:pt x="247" y="97"/>
                  </a:cubicBezTo>
                  <a:cubicBezTo>
                    <a:pt x="211" y="133"/>
                    <a:pt x="211" y="133"/>
                    <a:pt x="211" y="133"/>
                  </a:cubicBezTo>
                  <a:cubicBezTo>
                    <a:pt x="207" y="133"/>
                    <a:pt x="204" y="133"/>
                    <a:pt x="200" y="133"/>
                  </a:cubicBezTo>
                  <a:cubicBezTo>
                    <a:pt x="139" y="133"/>
                    <a:pt x="89" y="183"/>
                    <a:pt x="89" y="243"/>
                  </a:cubicBezTo>
                  <a:cubicBezTo>
                    <a:pt x="89" y="300"/>
                    <a:pt x="139" y="350"/>
                    <a:pt x="200" y="350"/>
                  </a:cubicBezTo>
                  <a:cubicBezTo>
                    <a:pt x="261" y="350"/>
                    <a:pt x="307" y="300"/>
                    <a:pt x="307" y="243"/>
                  </a:cubicBezTo>
                  <a:cubicBezTo>
                    <a:pt x="307" y="218"/>
                    <a:pt x="300" y="193"/>
                    <a:pt x="286" y="175"/>
                  </a:cubicBezTo>
                  <a:cubicBezTo>
                    <a:pt x="254" y="211"/>
                    <a:pt x="254" y="211"/>
                    <a:pt x="254" y="211"/>
                  </a:cubicBezTo>
                  <a:cubicBezTo>
                    <a:pt x="257" y="218"/>
                    <a:pt x="261" y="229"/>
                    <a:pt x="261" y="243"/>
                  </a:cubicBezTo>
                  <a:cubicBezTo>
                    <a:pt x="261" y="275"/>
                    <a:pt x="232" y="304"/>
                    <a:pt x="200" y="304"/>
                  </a:cubicBezTo>
                  <a:cubicBezTo>
                    <a:pt x="164" y="304"/>
                    <a:pt x="136" y="275"/>
                    <a:pt x="136" y="243"/>
                  </a:cubicBezTo>
                  <a:cubicBezTo>
                    <a:pt x="136" y="208"/>
                    <a:pt x="164" y="179"/>
                    <a:pt x="200" y="179"/>
                  </a:cubicBezTo>
                  <a:cubicBezTo>
                    <a:pt x="207" y="179"/>
                    <a:pt x="214" y="183"/>
                    <a:pt x="222" y="183"/>
                  </a:cubicBezTo>
                  <a:cubicBezTo>
                    <a:pt x="350" y="54"/>
                    <a:pt x="350" y="54"/>
                    <a:pt x="350" y="54"/>
                  </a:cubicBezTo>
                  <a:cubicBezTo>
                    <a:pt x="329" y="36"/>
                    <a:pt x="304" y="22"/>
                    <a:pt x="279" y="15"/>
                  </a:cubicBezTo>
                  <a:lnTo>
                    <a:pt x="197" y="0"/>
                  </a:lnTo>
                  <a:lnTo>
                    <a:pt x="197" y="0"/>
                  </a:lnTo>
                  <a:cubicBezTo>
                    <a:pt x="197" y="0"/>
                    <a:pt x="197" y="0"/>
                    <a:pt x="193" y="0"/>
                  </a:cubicBezTo>
                  <a:lnTo>
                    <a:pt x="193" y="0"/>
                  </a:lnTo>
                  <a:cubicBezTo>
                    <a:pt x="197" y="0"/>
                    <a:pt x="197" y="0"/>
                    <a:pt x="197" y="0"/>
                  </a:cubicBezTo>
                  <a:lnTo>
                    <a:pt x="279" y="15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2" name="Freeform 530"/>
            <p:cNvSpPr>
              <a:spLocks noChangeArrowheads="1"/>
            </p:cNvSpPr>
            <p:nvPr/>
          </p:nvSpPr>
          <p:spPr bwMode="auto">
            <a:xfrm>
              <a:off x="4327058" y="4164200"/>
              <a:ext cx="244475" cy="185737"/>
            </a:xfrm>
            <a:custGeom>
              <a:avLst/>
              <a:gdLst>
                <a:gd name="T0" fmla="*/ 493 w 677"/>
                <a:gd name="T1" fmla="*/ 514 h 515"/>
                <a:gd name="T2" fmla="*/ 493 w 677"/>
                <a:gd name="T3" fmla="*/ 514 h 515"/>
                <a:gd name="T4" fmla="*/ 465 w 677"/>
                <a:gd name="T5" fmla="*/ 485 h 515"/>
                <a:gd name="T6" fmla="*/ 558 w 677"/>
                <a:gd name="T7" fmla="*/ 393 h 515"/>
                <a:gd name="T8" fmla="*/ 579 w 677"/>
                <a:gd name="T9" fmla="*/ 285 h 515"/>
                <a:gd name="T10" fmla="*/ 618 w 677"/>
                <a:gd name="T11" fmla="*/ 246 h 515"/>
                <a:gd name="T12" fmla="*/ 429 w 677"/>
                <a:gd name="T13" fmla="*/ 60 h 515"/>
                <a:gd name="T14" fmla="*/ 382 w 677"/>
                <a:gd name="T15" fmla="*/ 107 h 515"/>
                <a:gd name="T16" fmla="*/ 75 w 677"/>
                <a:gd name="T17" fmla="*/ 160 h 515"/>
                <a:gd name="T18" fmla="*/ 47 w 677"/>
                <a:gd name="T19" fmla="*/ 200 h 515"/>
                <a:gd name="T20" fmla="*/ 90 w 677"/>
                <a:gd name="T21" fmla="*/ 228 h 515"/>
                <a:gd name="T22" fmla="*/ 204 w 677"/>
                <a:gd name="T23" fmla="*/ 207 h 515"/>
                <a:gd name="T24" fmla="*/ 215 w 677"/>
                <a:gd name="T25" fmla="*/ 250 h 515"/>
                <a:gd name="T26" fmla="*/ 97 w 677"/>
                <a:gd name="T27" fmla="*/ 271 h 515"/>
                <a:gd name="T28" fmla="*/ 7 w 677"/>
                <a:gd name="T29" fmla="*/ 207 h 515"/>
                <a:gd name="T30" fmla="*/ 68 w 677"/>
                <a:gd name="T31" fmla="*/ 118 h 515"/>
                <a:gd name="T32" fmla="*/ 365 w 677"/>
                <a:gd name="T33" fmla="*/ 67 h 515"/>
                <a:gd name="T34" fmla="*/ 429 w 677"/>
                <a:gd name="T35" fmla="*/ 0 h 515"/>
                <a:gd name="T36" fmla="*/ 676 w 677"/>
                <a:gd name="T37" fmla="*/ 246 h 515"/>
                <a:gd name="T38" fmla="*/ 618 w 677"/>
                <a:gd name="T39" fmla="*/ 307 h 515"/>
                <a:gd name="T40" fmla="*/ 597 w 677"/>
                <a:gd name="T41" fmla="*/ 414 h 515"/>
                <a:gd name="T42" fmla="*/ 493 w 677"/>
                <a:gd name="T43" fmla="*/ 514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7" h="515">
                  <a:moveTo>
                    <a:pt x="493" y="514"/>
                  </a:moveTo>
                  <a:lnTo>
                    <a:pt x="493" y="514"/>
                  </a:lnTo>
                  <a:cubicBezTo>
                    <a:pt x="465" y="485"/>
                    <a:pt x="465" y="485"/>
                    <a:pt x="465" y="485"/>
                  </a:cubicBezTo>
                  <a:cubicBezTo>
                    <a:pt x="558" y="393"/>
                    <a:pt x="558" y="393"/>
                    <a:pt x="558" y="393"/>
                  </a:cubicBezTo>
                  <a:cubicBezTo>
                    <a:pt x="579" y="285"/>
                    <a:pt x="579" y="285"/>
                    <a:pt x="579" y="285"/>
                  </a:cubicBezTo>
                  <a:cubicBezTo>
                    <a:pt x="618" y="246"/>
                    <a:pt x="618" y="246"/>
                    <a:pt x="618" y="246"/>
                  </a:cubicBezTo>
                  <a:cubicBezTo>
                    <a:pt x="429" y="60"/>
                    <a:pt x="429" y="60"/>
                    <a:pt x="429" y="60"/>
                  </a:cubicBezTo>
                  <a:cubicBezTo>
                    <a:pt x="382" y="107"/>
                    <a:pt x="382" y="107"/>
                    <a:pt x="382" y="107"/>
                  </a:cubicBezTo>
                  <a:cubicBezTo>
                    <a:pt x="75" y="160"/>
                    <a:pt x="75" y="160"/>
                    <a:pt x="75" y="160"/>
                  </a:cubicBezTo>
                  <a:cubicBezTo>
                    <a:pt x="57" y="164"/>
                    <a:pt x="43" y="182"/>
                    <a:pt x="47" y="200"/>
                  </a:cubicBezTo>
                  <a:cubicBezTo>
                    <a:pt x="50" y="221"/>
                    <a:pt x="68" y="232"/>
                    <a:pt x="90" y="228"/>
                  </a:cubicBezTo>
                  <a:cubicBezTo>
                    <a:pt x="204" y="207"/>
                    <a:pt x="204" y="207"/>
                    <a:pt x="204" y="207"/>
                  </a:cubicBezTo>
                  <a:cubicBezTo>
                    <a:pt x="215" y="250"/>
                    <a:pt x="215" y="250"/>
                    <a:pt x="215" y="250"/>
                  </a:cubicBezTo>
                  <a:cubicBezTo>
                    <a:pt x="97" y="271"/>
                    <a:pt x="97" y="271"/>
                    <a:pt x="97" y="271"/>
                  </a:cubicBezTo>
                  <a:cubicBezTo>
                    <a:pt x="54" y="278"/>
                    <a:pt x="14" y="250"/>
                    <a:pt x="7" y="207"/>
                  </a:cubicBezTo>
                  <a:cubicBezTo>
                    <a:pt x="0" y="167"/>
                    <a:pt x="25" y="128"/>
                    <a:pt x="68" y="118"/>
                  </a:cubicBezTo>
                  <a:cubicBezTo>
                    <a:pt x="365" y="67"/>
                    <a:pt x="365" y="67"/>
                    <a:pt x="365" y="67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676" y="246"/>
                    <a:pt x="676" y="246"/>
                    <a:pt x="676" y="246"/>
                  </a:cubicBezTo>
                  <a:cubicBezTo>
                    <a:pt x="618" y="307"/>
                    <a:pt x="618" y="307"/>
                    <a:pt x="618" y="307"/>
                  </a:cubicBezTo>
                  <a:cubicBezTo>
                    <a:pt x="597" y="414"/>
                    <a:pt x="597" y="414"/>
                    <a:pt x="597" y="414"/>
                  </a:cubicBezTo>
                  <a:lnTo>
                    <a:pt x="493" y="51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3" name="Freeform 531"/>
            <p:cNvSpPr>
              <a:spLocks noChangeArrowheads="1"/>
            </p:cNvSpPr>
            <p:nvPr/>
          </p:nvSpPr>
          <p:spPr bwMode="auto">
            <a:xfrm>
              <a:off x="4455645" y="4386450"/>
              <a:ext cx="109538" cy="109537"/>
            </a:xfrm>
            <a:custGeom>
              <a:avLst/>
              <a:gdLst>
                <a:gd name="T0" fmla="*/ 254 w 305"/>
                <a:gd name="T1" fmla="*/ 39 h 304"/>
                <a:gd name="T2" fmla="*/ 254 w 305"/>
                <a:gd name="T3" fmla="*/ 39 h 304"/>
                <a:gd name="T4" fmla="*/ 226 w 305"/>
                <a:gd name="T5" fmla="*/ 71 h 304"/>
                <a:gd name="T6" fmla="*/ 261 w 305"/>
                <a:gd name="T7" fmla="*/ 150 h 304"/>
                <a:gd name="T8" fmla="*/ 154 w 305"/>
                <a:gd name="T9" fmla="*/ 261 h 304"/>
                <a:gd name="T10" fmla="*/ 43 w 305"/>
                <a:gd name="T11" fmla="*/ 150 h 304"/>
                <a:gd name="T12" fmla="*/ 154 w 305"/>
                <a:gd name="T13" fmla="*/ 43 h 304"/>
                <a:gd name="T14" fmla="*/ 165 w 305"/>
                <a:gd name="T15" fmla="*/ 43 h 304"/>
                <a:gd name="T16" fmla="*/ 201 w 305"/>
                <a:gd name="T17" fmla="*/ 7 h 304"/>
                <a:gd name="T18" fmla="*/ 154 w 305"/>
                <a:gd name="T19" fmla="*/ 0 h 304"/>
                <a:gd name="T20" fmla="*/ 0 w 305"/>
                <a:gd name="T21" fmla="*/ 150 h 304"/>
                <a:gd name="T22" fmla="*/ 154 w 305"/>
                <a:gd name="T23" fmla="*/ 303 h 304"/>
                <a:gd name="T24" fmla="*/ 304 w 305"/>
                <a:gd name="T25" fmla="*/ 150 h 304"/>
                <a:gd name="T26" fmla="*/ 254 w 305"/>
                <a:gd name="T27" fmla="*/ 39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4">
                  <a:moveTo>
                    <a:pt x="254" y="39"/>
                  </a:moveTo>
                  <a:lnTo>
                    <a:pt x="254" y="39"/>
                  </a:lnTo>
                  <a:cubicBezTo>
                    <a:pt x="226" y="71"/>
                    <a:pt x="226" y="71"/>
                    <a:pt x="226" y="71"/>
                  </a:cubicBezTo>
                  <a:cubicBezTo>
                    <a:pt x="247" y="89"/>
                    <a:pt x="261" y="118"/>
                    <a:pt x="261" y="150"/>
                  </a:cubicBezTo>
                  <a:cubicBezTo>
                    <a:pt x="261" y="210"/>
                    <a:pt x="215" y="261"/>
                    <a:pt x="154" y="261"/>
                  </a:cubicBezTo>
                  <a:cubicBezTo>
                    <a:pt x="93" y="261"/>
                    <a:pt x="43" y="210"/>
                    <a:pt x="43" y="150"/>
                  </a:cubicBezTo>
                  <a:cubicBezTo>
                    <a:pt x="43" y="93"/>
                    <a:pt x="93" y="43"/>
                    <a:pt x="154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3"/>
                    <a:pt x="168" y="0"/>
                    <a:pt x="154" y="0"/>
                  </a:cubicBezTo>
                  <a:cubicBezTo>
                    <a:pt x="68" y="0"/>
                    <a:pt x="0" y="67"/>
                    <a:pt x="0" y="150"/>
                  </a:cubicBezTo>
                  <a:cubicBezTo>
                    <a:pt x="0" y="235"/>
                    <a:pt x="68" y="303"/>
                    <a:pt x="154" y="303"/>
                  </a:cubicBezTo>
                  <a:cubicBezTo>
                    <a:pt x="236" y="303"/>
                    <a:pt x="304" y="235"/>
                    <a:pt x="304" y="150"/>
                  </a:cubicBezTo>
                  <a:cubicBezTo>
                    <a:pt x="304" y="107"/>
                    <a:pt x="286" y="67"/>
                    <a:pt x="254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4" name="Freeform 532"/>
            <p:cNvSpPr>
              <a:spLocks noChangeArrowheads="1"/>
            </p:cNvSpPr>
            <p:nvPr/>
          </p:nvSpPr>
          <p:spPr bwMode="auto">
            <a:xfrm>
              <a:off x="4423895" y="4354700"/>
              <a:ext cx="174625" cy="174625"/>
            </a:xfrm>
            <a:custGeom>
              <a:avLst/>
              <a:gdLst>
                <a:gd name="T0" fmla="*/ 408 w 483"/>
                <a:gd name="T1" fmla="*/ 68 h 484"/>
                <a:gd name="T2" fmla="*/ 408 w 483"/>
                <a:gd name="T3" fmla="*/ 68 h 484"/>
                <a:gd name="T4" fmla="*/ 379 w 483"/>
                <a:gd name="T5" fmla="*/ 97 h 484"/>
                <a:gd name="T6" fmla="*/ 440 w 483"/>
                <a:gd name="T7" fmla="*/ 240 h 484"/>
                <a:gd name="T8" fmla="*/ 243 w 483"/>
                <a:gd name="T9" fmla="*/ 440 h 484"/>
                <a:gd name="T10" fmla="*/ 43 w 483"/>
                <a:gd name="T11" fmla="*/ 240 h 484"/>
                <a:gd name="T12" fmla="*/ 243 w 483"/>
                <a:gd name="T13" fmla="*/ 43 h 484"/>
                <a:gd name="T14" fmla="*/ 325 w 483"/>
                <a:gd name="T15" fmla="*/ 61 h 484"/>
                <a:gd name="T16" fmla="*/ 357 w 483"/>
                <a:gd name="T17" fmla="*/ 29 h 484"/>
                <a:gd name="T18" fmla="*/ 243 w 483"/>
                <a:gd name="T19" fmla="*/ 0 h 484"/>
                <a:gd name="T20" fmla="*/ 0 w 483"/>
                <a:gd name="T21" fmla="*/ 240 h 484"/>
                <a:gd name="T22" fmla="*/ 243 w 483"/>
                <a:gd name="T23" fmla="*/ 483 h 484"/>
                <a:gd name="T24" fmla="*/ 482 w 483"/>
                <a:gd name="T25" fmla="*/ 240 h 484"/>
                <a:gd name="T26" fmla="*/ 408 w 483"/>
                <a:gd name="T27" fmla="*/ 68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4">
                  <a:moveTo>
                    <a:pt x="408" y="68"/>
                  </a:moveTo>
                  <a:lnTo>
                    <a:pt x="408" y="68"/>
                  </a:lnTo>
                  <a:cubicBezTo>
                    <a:pt x="379" y="97"/>
                    <a:pt x="379" y="97"/>
                    <a:pt x="379" y="97"/>
                  </a:cubicBezTo>
                  <a:cubicBezTo>
                    <a:pt x="418" y="133"/>
                    <a:pt x="440" y="183"/>
                    <a:pt x="440" y="240"/>
                  </a:cubicBezTo>
                  <a:cubicBezTo>
                    <a:pt x="440" y="351"/>
                    <a:pt x="350" y="440"/>
                    <a:pt x="243" y="440"/>
                  </a:cubicBezTo>
                  <a:cubicBezTo>
                    <a:pt x="132" y="440"/>
                    <a:pt x="43" y="351"/>
                    <a:pt x="43" y="240"/>
                  </a:cubicBezTo>
                  <a:cubicBezTo>
                    <a:pt x="43" y="133"/>
                    <a:pt x="132" y="43"/>
                    <a:pt x="243" y="43"/>
                  </a:cubicBezTo>
                  <a:cubicBezTo>
                    <a:pt x="272" y="43"/>
                    <a:pt x="300" y="50"/>
                    <a:pt x="325" y="61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3" y="0"/>
                    <a:pt x="243" y="0"/>
                  </a:cubicBezTo>
                  <a:cubicBezTo>
                    <a:pt x="107" y="0"/>
                    <a:pt x="0" y="107"/>
                    <a:pt x="0" y="240"/>
                  </a:cubicBezTo>
                  <a:cubicBezTo>
                    <a:pt x="0" y="376"/>
                    <a:pt x="107" y="483"/>
                    <a:pt x="243" y="483"/>
                  </a:cubicBezTo>
                  <a:cubicBezTo>
                    <a:pt x="375" y="483"/>
                    <a:pt x="482" y="376"/>
                    <a:pt x="482" y="240"/>
                  </a:cubicBezTo>
                  <a:cubicBezTo>
                    <a:pt x="482" y="172"/>
                    <a:pt x="454" y="111"/>
                    <a:pt x="408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5" name="Freeform 533"/>
            <p:cNvSpPr>
              <a:spLocks noChangeArrowheads="1"/>
            </p:cNvSpPr>
            <p:nvPr/>
          </p:nvSpPr>
          <p:spPr bwMode="auto">
            <a:xfrm>
              <a:off x="4388970" y="4281675"/>
              <a:ext cx="90488" cy="85725"/>
            </a:xfrm>
            <a:custGeom>
              <a:avLst/>
              <a:gdLst>
                <a:gd name="T0" fmla="*/ 100 w 251"/>
                <a:gd name="T1" fmla="*/ 68 h 237"/>
                <a:gd name="T2" fmla="*/ 100 w 251"/>
                <a:gd name="T3" fmla="*/ 68 h 237"/>
                <a:gd name="T4" fmla="*/ 32 w 251"/>
                <a:gd name="T5" fmla="*/ 0 h 237"/>
                <a:gd name="T6" fmla="*/ 0 w 251"/>
                <a:gd name="T7" fmla="*/ 29 h 237"/>
                <a:gd name="T8" fmla="*/ 3 w 251"/>
                <a:gd name="T9" fmla="*/ 32 h 237"/>
                <a:gd name="T10" fmla="*/ 10 w 251"/>
                <a:gd name="T11" fmla="*/ 36 h 237"/>
                <a:gd name="T12" fmla="*/ 210 w 251"/>
                <a:gd name="T13" fmla="*/ 236 h 237"/>
                <a:gd name="T14" fmla="*/ 250 w 251"/>
                <a:gd name="T15" fmla="*/ 218 h 237"/>
                <a:gd name="T16" fmla="*/ 246 w 251"/>
                <a:gd name="T17" fmla="*/ 215 h 237"/>
                <a:gd name="T18" fmla="*/ 100 w 251"/>
                <a:gd name="T19" fmla="*/ 6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1" h="237">
                  <a:moveTo>
                    <a:pt x="100" y="68"/>
                  </a:moveTo>
                  <a:lnTo>
                    <a:pt x="100" y="68"/>
                  </a:lnTo>
                  <a:cubicBezTo>
                    <a:pt x="32" y="0"/>
                    <a:pt x="32" y="0"/>
                    <a:pt x="32" y="0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3" y="32"/>
                    <a:pt x="3" y="32"/>
                    <a:pt x="3" y="32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210" y="236"/>
                    <a:pt x="210" y="236"/>
                    <a:pt x="210" y="236"/>
                  </a:cubicBezTo>
                  <a:cubicBezTo>
                    <a:pt x="221" y="229"/>
                    <a:pt x="236" y="222"/>
                    <a:pt x="250" y="218"/>
                  </a:cubicBezTo>
                  <a:lnTo>
                    <a:pt x="246" y="215"/>
                  </a:lnTo>
                  <a:lnTo>
                    <a:pt x="100" y="6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6" name="Freeform 534"/>
            <p:cNvSpPr>
              <a:spLocks noChangeArrowheads="1"/>
            </p:cNvSpPr>
            <p:nvPr/>
          </p:nvSpPr>
          <p:spPr bwMode="auto">
            <a:xfrm>
              <a:off x="4371508" y="4313425"/>
              <a:ext cx="79375" cy="79375"/>
            </a:xfrm>
            <a:custGeom>
              <a:avLst/>
              <a:gdLst>
                <a:gd name="T0" fmla="*/ 28 w 219"/>
                <a:gd name="T1" fmla="*/ 0 h 219"/>
                <a:gd name="T2" fmla="*/ 28 w 219"/>
                <a:gd name="T3" fmla="*/ 0 h 219"/>
                <a:gd name="T4" fmla="*/ 0 w 219"/>
                <a:gd name="T5" fmla="*/ 29 h 219"/>
                <a:gd name="T6" fmla="*/ 0 w 219"/>
                <a:gd name="T7" fmla="*/ 29 h 219"/>
                <a:gd name="T8" fmla="*/ 189 w 219"/>
                <a:gd name="T9" fmla="*/ 218 h 219"/>
                <a:gd name="T10" fmla="*/ 218 w 219"/>
                <a:gd name="T11" fmla="*/ 186 h 219"/>
                <a:gd name="T12" fmla="*/ 32 w 219"/>
                <a:gd name="T13" fmla="*/ 0 h 219"/>
                <a:gd name="T14" fmla="*/ 28 w 219"/>
                <a:gd name="T1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9" h="219">
                  <a:moveTo>
                    <a:pt x="28" y="0"/>
                  </a:moveTo>
                  <a:lnTo>
                    <a:pt x="28" y="0"/>
                  </a:lnTo>
                  <a:cubicBezTo>
                    <a:pt x="0" y="29"/>
                    <a:pt x="0" y="29"/>
                    <a:pt x="0" y="29"/>
                  </a:cubicBezTo>
                  <a:lnTo>
                    <a:pt x="0" y="29"/>
                  </a:lnTo>
                  <a:cubicBezTo>
                    <a:pt x="189" y="218"/>
                    <a:pt x="189" y="218"/>
                    <a:pt x="189" y="218"/>
                  </a:cubicBezTo>
                  <a:cubicBezTo>
                    <a:pt x="196" y="207"/>
                    <a:pt x="207" y="197"/>
                    <a:pt x="218" y="186"/>
                  </a:cubicBezTo>
                  <a:cubicBezTo>
                    <a:pt x="32" y="0"/>
                    <a:pt x="32" y="0"/>
                    <a:pt x="32" y="0"/>
                  </a:cubicBezTo>
                  <a:lnTo>
                    <a:pt x="28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7" name="Freeform 535"/>
            <p:cNvSpPr>
              <a:spLocks noChangeArrowheads="1"/>
            </p:cNvSpPr>
            <p:nvPr/>
          </p:nvSpPr>
          <p:spPr bwMode="auto">
            <a:xfrm>
              <a:off x="4234983" y="4164200"/>
              <a:ext cx="195262" cy="260350"/>
            </a:xfrm>
            <a:custGeom>
              <a:avLst/>
              <a:gdLst>
                <a:gd name="T0" fmla="*/ 543 w 544"/>
                <a:gd name="T1" fmla="*/ 682 h 722"/>
                <a:gd name="T2" fmla="*/ 543 w 544"/>
                <a:gd name="T3" fmla="*/ 682 h 722"/>
                <a:gd name="T4" fmla="*/ 539 w 544"/>
                <a:gd name="T5" fmla="*/ 678 h 722"/>
                <a:gd name="T6" fmla="*/ 443 w 544"/>
                <a:gd name="T7" fmla="*/ 582 h 722"/>
                <a:gd name="T8" fmla="*/ 443 w 544"/>
                <a:gd name="T9" fmla="*/ 582 h 722"/>
                <a:gd name="T10" fmla="*/ 297 w 544"/>
                <a:gd name="T11" fmla="*/ 435 h 722"/>
                <a:gd name="T12" fmla="*/ 268 w 544"/>
                <a:gd name="T13" fmla="*/ 464 h 722"/>
                <a:gd name="T14" fmla="*/ 411 w 544"/>
                <a:gd name="T15" fmla="*/ 611 h 722"/>
                <a:gd name="T16" fmla="*/ 411 w 544"/>
                <a:gd name="T17" fmla="*/ 650 h 722"/>
                <a:gd name="T18" fmla="*/ 375 w 544"/>
                <a:gd name="T19" fmla="*/ 650 h 722"/>
                <a:gd name="T20" fmla="*/ 118 w 544"/>
                <a:gd name="T21" fmla="*/ 393 h 722"/>
                <a:gd name="T22" fmla="*/ 96 w 544"/>
                <a:gd name="T23" fmla="*/ 285 h 722"/>
                <a:gd name="T24" fmla="*/ 57 w 544"/>
                <a:gd name="T25" fmla="*/ 246 h 722"/>
                <a:gd name="T26" fmla="*/ 243 w 544"/>
                <a:gd name="T27" fmla="*/ 60 h 722"/>
                <a:gd name="T28" fmla="*/ 293 w 544"/>
                <a:gd name="T29" fmla="*/ 107 h 722"/>
                <a:gd name="T30" fmla="*/ 461 w 544"/>
                <a:gd name="T31" fmla="*/ 135 h 722"/>
                <a:gd name="T32" fmla="*/ 468 w 544"/>
                <a:gd name="T33" fmla="*/ 96 h 722"/>
                <a:gd name="T34" fmla="*/ 311 w 544"/>
                <a:gd name="T35" fmla="*/ 67 h 722"/>
                <a:gd name="T36" fmla="*/ 243 w 544"/>
                <a:gd name="T37" fmla="*/ 0 h 722"/>
                <a:gd name="T38" fmla="*/ 0 w 544"/>
                <a:gd name="T39" fmla="*/ 246 h 722"/>
                <a:gd name="T40" fmla="*/ 57 w 544"/>
                <a:gd name="T41" fmla="*/ 307 h 722"/>
                <a:gd name="T42" fmla="*/ 79 w 544"/>
                <a:gd name="T43" fmla="*/ 414 h 722"/>
                <a:gd name="T44" fmla="*/ 343 w 544"/>
                <a:gd name="T45" fmla="*/ 678 h 722"/>
                <a:gd name="T46" fmla="*/ 393 w 544"/>
                <a:gd name="T47" fmla="*/ 700 h 722"/>
                <a:gd name="T48" fmla="*/ 443 w 544"/>
                <a:gd name="T49" fmla="*/ 678 h 722"/>
                <a:gd name="T50" fmla="*/ 457 w 544"/>
                <a:gd name="T51" fmla="*/ 657 h 722"/>
                <a:gd name="T52" fmla="*/ 511 w 544"/>
                <a:gd name="T53" fmla="*/ 711 h 722"/>
                <a:gd name="T54" fmla="*/ 529 w 544"/>
                <a:gd name="T55" fmla="*/ 721 h 722"/>
                <a:gd name="T56" fmla="*/ 543 w 544"/>
                <a:gd name="T57" fmla="*/ 682 h 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44" h="722">
                  <a:moveTo>
                    <a:pt x="543" y="682"/>
                  </a:moveTo>
                  <a:lnTo>
                    <a:pt x="543" y="682"/>
                  </a:lnTo>
                  <a:lnTo>
                    <a:pt x="539" y="678"/>
                  </a:lnTo>
                  <a:cubicBezTo>
                    <a:pt x="443" y="582"/>
                    <a:pt x="443" y="582"/>
                    <a:pt x="443" y="582"/>
                  </a:cubicBezTo>
                  <a:lnTo>
                    <a:pt x="443" y="582"/>
                  </a:lnTo>
                  <a:cubicBezTo>
                    <a:pt x="297" y="435"/>
                    <a:pt x="297" y="435"/>
                    <a:pt x="297" y="435"/>
                  </a:cubicBezTo>
                  <a:cubicBezTo>
                    <a:pt x="268" y="464"/>
                    <a:pt x="268" y="464"/>
                    <a:pt x="268" y="464"/>
                  </a:cubicBezTo>
                  <a:cubicBezTo>
                    <a:pt x="411" y="611"/>
                    <a:pt x="411" y="611"/>
                    <a:pt x="411" y="611"/>
                  </a:cubicBezTo>
                  <a:cubicBezTo>
                    <a:pt x="422" y="621"/>
                    <a:pt x="422" y="639"/>
                    <a:pt x="411" y="650"/>
                  </a:cubicBezTo>
                  <a:cubicBezTo>
                    <a:pt x="400" y="661"/>
                    <a:pt x="382" y="661"/>
                    <a:pt x="375" y="650"/>
                  </a:cubicBezTo>
                  <a:cubicBezTo>
                    <a:pt x="118" y="393"/>
                    <a:pt x="118" y="393"/>
                    <a:pt x="118" y="393"/>
                  </a:cubicBezTo>
                  <a:cubicBezTo>
                    <a:pt x="96" y="285"/>
                    <a:pt x="96" y="285"/>
                    <a:pt x="96" y="285"/>
                  </a:cubicBezTo>
                  <a:cubicBezTo>
                    <a:pt x="57" y="246"/>
                    <a:pt x="57" y="246"/>
                    <a:pt x="57" y="246"/>
                  </a:cubicBezTo>
                  <a:cubicBezTo>
                    <a:pt x="243" y="60"/>
                    <a:pt x="243" y="60"/>
                    <a:pt x="243" y="60"/>
                  </a:cubicBezTo>
                  <a:cubicBezTo>
                    <a:pt x="293" y="107"/>
                    <a:pt x="293" y="107"/>
                    <a:pt x="293" y="107"/>
                  </a:cubicBezTo>
                  <a:cubicBezTo>
                    <a:pt x="461" y="135"/>
                    <a:pt x="461" y="135"/>
                    <a:pt x="461" y="135"/>
                  </a:cubicBezTo>
                  <a:cubicBezTo>
                    <a:pt x="468" y="96"/>
                    <a:pt x="468" y="96"/>
                    <a:pt x="468" y="96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0" y="246"/>
                    <a:pt x="0" y="246"/>
                    <a:pt x="0" y="246"/>
                  </a:cubicBezTo>
                  <a:cubicBezTo>
                    <a:pt x="57" y="307"/>
                    <a:pt x="57" y="307"/>
                    <a:pt x="57" y="307"/>
                  </a:cubicBezTo>
                  <a:cubicBezTo>
                    <a:pt x="79" y="414"/>
                    <a:pt x="79" y="414"/>
                    <a:pt x="79" y="414"/>
                  </a:cubicBezTo>
                  <a:cubicBezTo>
                    <a:pt x="343" y="678"/>
                    <a:pt x="343" y="678"/>
                    <a:pt x="343" y="678"/>
                  </a:cubicBezTo>
                  <a:cubicBezTo>
                    <a:pt x="357" y="693"/>
                    <a:pt x="375" y="700"/>
                    <a:pt x="393" y="700"/>
                  </a:cubicBezTo>
                  <a:cubicBezTo>
                    <a:pt x="411" y="700"/>
                    <a:pt x="429" y="693"/>
                    <a:pt x="443" y="678"/>
                  </a:cubicBezTo>
                  <a:cubicBezTo>
                    <a:pt x="447" y="671"/>
                    <a:pt x="454" y="664"/>
                    <a:pt x="457" y="657"/>
                  </a:cubicBezTo>
                  <a:cubicBezTo>
                    <a:pt x="511" y="711"/>
                    <a:pt x="511" y="711"/>
                    <a:pt x="511" y="711"/>
                  </a:cubicBezTo>
                  <a:cubicBezTo>
                    <a:pt x="514" y="714"/>
                    <a:pt x="522" y="721"/>
                    <a:pt x="529" y="721"/>
                  </a:cubicBezTo>
                  <a:cubicBezTo>
                    <a:pt x="532" y="707"/>
                    <a:pt x="536" y="696"/>
                    <a:pt x="543" y="6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" name="Freeform 536"/>
            <p:cNvSpPr>
              <a:spLocks noChangeArrowheads="1"/>
            </p:cNvSpPr>
            <p:nvPr/>
          </p:nvSpPr>
          <p:spPr bwMode="auto">
            <a:xfrm>
              <a:off x="4360395" y="4238812"/>
              <a:ext cx="150813" cy="117475"/>
            </a:xfrm>
            <a:custGeom>
              <a:avLst/>
              <a:gdLst>
                <a:gd name="T0" fmla="*/ 7 w 419"/>
                <a:gd name="T1" fmla="*/ 64 h 326"/>
                <a:gd name="T2" fmla="*/ 7 w 419"/>
                <a:gd name="T3" fmla="*/ 64 h 326"/>
                <a:gd name="T4" fmla="*/ 110 w 419"/>
                <a:gd name="T5" fmla="*/ 43 h 326"/>
                <a:gd name="T6" fmla="*/ 368 w 419"/>
                <a:gd name="T7" fmla="*/ 300 h 326"/>
                <a:gd name="T8" fmla="*/ 375 w 419"/>
                <a:gd name="T9" fmla="*/ 318 h 326"/>
                <a:gd name="T10" fmla="*/ 371 w 419"/>
                <a:gd name="T11" fmla="*/ 325 h 326"/>
                <a:gd name="T12" fmla="*/ 418 w 419"/>
                <a:gd name="T13" fmla="*/ 321 h 326"/>
                <a:gd name="T14" fmla="*/ 418 w 419"/>
                <a:gd name="T15" fmla="*/ 318 h 326"/>
                <a:gd name="T16" fmla="*/ 396 w 419"/>
                <a:gd name="T17" fmla="*/ 268 h 326"/>
                <a:gd name="T18" fmla="*/ 125 w 419"/>
                <a:gd name="T19" fmla="*/ 0 h 326"/>
                <a:gd name="T20" fmla="*/ 0 w 419"/>
                <a:gd name="T21" fmla="*/ 21 h 326"/>
                <a:gd name="T22" fmla="*/ 7 w 419"/>
                <a:gd name="T23" fmla="*/ 6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9" h="326">
                  <a:moveTo>
                    <a:pt x="7" y="64"/>
                  </a:moveTo>
                  <a:lnTo>
                    <a:pt x="7" y="64"/>
                  </a:lnTo>
                  <a:cubicBezTo>
                    <a:pt x="110" y="43"/>
                    <a:pt x="110" y="43"/>
                    <a:pt x="110" y="43"/>
                  </a:cubicBezTo>
                  <a:cubicBezTo>
                    <a:pt x="368" y="300"/>
                    <a:pt x="368" y="300"/>
                    <a:pt x="368" y="300"/>
                  </a:cubicBezTo>
                  <a:cubicBezTo>
                    <a:pt x="371" y="303"/>
                    <a:pt x="375" y="311"/>
                    <a:pt x="375" y="318"/>
                  </a:cubicBezTo>
                  <a:cubicBezTo>
                    <a:pt x="375" y="321"/>
                    <a:pt x="375" y="325"/>
                    <a:pt x="371" y="325"/>
                  </a:cubicBezTo>
                  <a:cubicBezTo>
                    <a:pt x="385" y="321"/>
                    <a:pt x="400" y="321"/>
                    <a:pt x="418" y="321"/>
                  </a:cubicBezTo>
                  <a:lnTo>
                    <a:pt x="418" y="318"/>
                  </a:lnTo>
                  <a:cubicBezTo>
                    <a:pt x="418" y="300"/>
                    <a:pt x="410" y="282"/>
                    <a:pt x="396" y="268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0" y="21"/>
                    <a:pt x="0" y="21"/>
                    <a:pt x="0" y="21"/>
                  </a:cubicBezTo>
                  <a:lnTo>
                    <a:pt x="7" y="6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9" name="Freeform 537"/>
            <p:cNvSpPr>
              <a:spLocks noChangeArrowheads="1"/>
            </p:cNvSpPr>
            <p:nvPr/>
          </p:nvSpPr>
          <p:spPr bwMode="auto">
            <a:xfrm>
              <a:off x="4544545" y="4361050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4" y="4"/>
                    <a:pt x="4" y="4"/>
                    <a:pt x="0" y="0"/>
                  </a:cubicBezTo>
                  <a:cubicBezTo>
                    <a:pt x="4" y="4"/>
                    <a:pt x="4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0" name="Freeform 538"/>
            <p:cNvSpPr>
              <a:spLocks noChangeArrowheads="1"/>
            </p:cNvSpPr>
            <p:nvPr/>
          </p:nvSpPr>
          <p:spPr bwMode="auto">
            <a:xfrm>
              <a:off x="4571533" y="4378512"/>
              <a:ext cx="3175" cy="3175"/>
            </a:xfrm>
            <a:custGeom>
              <a:avLst/>
              <a:gdLst>
                <a:gd name="T0" fmla="*/ 7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7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7"/>
                  </a:moveTo>
                  <a:lnTo>
                    <a:pt x="7" y="7"/>
                  </a:lnTo>
                  <a:cubicBezTo>
                    <a:pt x="4" y="7"/>
                    <a:pt x="0" y="4"/>
                    <a:pt x="0" y="0"/>
                  </a:cubicBezTo>
                  <a:cubicBezTo>
                    <a:pt x="0" y="4"/>
                    <a:pt x="4" y="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1" name="Freeform 539"/>
            <p:cNvSpPr>
              <a:spLocks noChangeArrowheads="1"/>
            </p:cNvSpPr>
            <p:nvPr/>
          </p:nvSpPr>
          <p:spPr bwMode="auto">
            <a:xfrm>
              <a:off x="4527083" y="4356287"/>
              <a:ext cx="3175" cy="1588"/>
            </a:xfrm>
            <a:custGeom>
              <a:avLst/>
              <a:gdLst>
                <a:gd name="T0" fmla="*/ 7 w 8"/>
                <a:gd name="T1" fmla="*/ 3 h 4"/>
                <a:gd name="T2" fmla="*/ 7 w 8"/>
                <a:gd name="T3" fmla="*/ 3 h 4"/>
                <a:gd name="T4" fmla="*/ 0 w 8"/>
                <a:gd name="T5" fmla="*/ 0 h 4"/>
                <a:gd name="T6" fmla="*/ 7 w 8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7" y="3"/>
                  </a:moveTo>
                  <a:lnTo>
                    <a:pt x="7" y="3"/>
                  </a:lnTo>
                  <a:cubicBezTo>
                    <a:pt x="4" y="0"/>
                    <a:pt x="4" y="0"/>
                    <a:pt x="0" y="0"/>
                  </a:cubicBezTo>
                  <a:cubicBezTo>
                    <a:pt x="4" y="0"/>
                    <a:pt x="4" y="0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2" name="Freeform 540"/>
            <p:cNvSpPr>
              <a:spLocks noChangeArrowheads="1"/>
            </p:cNvSpPr>
            <p:nvPr/>
          </p:nvSpPr>
          <p:spPr bwMode="auto">
            <a:xfrm>
              <a:off x="4517558" y="4354700"/>
              <a:ext cx="3175" cy="1587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7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4" y="0"/>
                    <a:pt x="4" y="0"/>
                    <a:pt x="0" y="0"/>
                  </a:cubicBezTo>
                  <a:cubicBezTo>
                    <a:pt x="4" y="0"/>
                    <a:pt x="4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3" name="Freeform 541"/>
            <p:cNvSpPr>
              <a:spLocks noChangeArrowheads="1"/>
            </p:cNvSpPr>
            <p:nvPr/>
          </p:nvSpPr>
          <p:spPr bwMode="auto">
            <a:xfrm>
              <a:off x="4536608" y="4357875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7" y="0"/>
                    <a:pt x="4" y="0"/>
                    <a:pt x="0" y="0"/>
                  </a:cubicBezTo>
                  <a:cubicBezTo>
                    <a:pt x="4" y="0"/>
                    <a:pt x="7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4" name="Freeform 542"/>
            <p:cNvSpPr>
              <a:spLocks noChangeArrowheads="1"/>
            </p:cNvSpPr>
            <p:nvPr/>
          </p:nvSpPr>
          <p:spPr bwMode="auto">
            <a:xfrm>
              <a:off x="4430245" y="4475350"/>
              <a:ext cx="80963" cy="53975"/>
            </a:xfrm>
            <a:custGeom>
              <a:avLst/>
              <a:gdLst>
                <a:gd name="T0" fmla="*/ 0 w 226"/>
                <a:gd name="T1" fmla="*/ 0 h 148"/>
                <a:gd name="T2" fmla="*/ 0 w 226"/>
                <a:gd name="T3" fmla="*/ 0 h 148"/>
                <a:gd name="T4" fmla="*/ 225 w 226"/>
                <a:gd name="T5" fmla="*/ 147 h 148"/>
                <a:gd name="T6" fmla="*/ 225 w 226"/>
                <a:gd name="T7" fmla="*/ 147 h 148"/>
                <a:gd name="T8" fmla="*/ 0 w 226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148">
                  <a:moveTo>
                    <a:pt x="0" y="0"/>
                  </a:moveTo>
                  <a:lnTo>
                    <a:pt x="0" y="0"/>
                  </a:lnTo>
                  <a:cubicBezTo>
                    <a:pt x="39" y="86"/>
                    <a:pt x="125" y="147"/>
                    <a:pt x="225" y="147"/>
                  </a:cubicBezTo>
                  <a:lnTo>
                    <a:pt x="225" y="147"/>
                  </a:lnTo>
                  <a:cubicBezTo>
                    <a:pt x="125" y="147"/>
                    <a:pt x="39" y="8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5" name="Freeform 543"/>
            <p:cNvSpPr>
              <a:spLocks noChangeArrowheads="1"/>
            </p:cNvSpPr>
            <p:nvPr/>
          </p:nvSpPr>
          <p:spPr bwMode="auto">
            <a:xfrm>
              <a:off x="4515970" y="4488050"/>
              <a:ext cx="68263" cy="39687"/>
            </a:xfrm>
            <a:custGeom>
              <a:avLst/>
              <a:gdLst>
                <a:gd name="T0" fmla="*/ 0 w 190"/>
                <a:gd name="T1" fmla="*/ 111 h 112"/>
                <a:gd name="T2" fmla="*/ 0 w 190"/>
                <a:gd name="T3" fmla="*/ 111 h 112"/>
                <a:gd name="T4" fmla="*/ 189 w 190"/>
                <a:gd name="T5" fmla="*/ 0 h 112"/>
                <a:gd name="T6" fmla="*/ 0 w 190"/>
                <a:gd name="T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112">
                  <a:moveTo>
                    <a:pt x="0" y="111"/>
                  </a:moveTo>
                  <a:lnTo>
                    <a:pt x="0" y="111"/>
                  </a:lnTo>
                  <a:cubicBezTo>
                    <a:pt x="78" y="107"/>
                    <a:pt x="150" y="64"/>
                    <a:pt x="189" y="0"/>
                  </a:cubicBezTo>
                  <a:cubicBezTo>
                    <a:pt x="150" y="64"/>
                    <a:pt x="78" y="107"/>
                    <a:pt x="0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" name="Freeform 544"/>
            <p:cNvSpPr>
              <a:spLocks noChangeArrowheads="1"/>
            </p:cNvSpPr>
            <p:nvPr/>
          </p:nvSpPr>
          <p:spPr bwMode="auto">
            <a:xfrm>
              <a:off x="4576295" y="4384862"/>
              <a:ext cx="3175" cy="3175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0 h 8"/>
                <a:gd name="T4" fmla="*/ 7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0"/>
                  </a:lnTo>
                  <a:cubicBezTo>
                    <a:pt x="4" y="4"/>
                    <a:pt x="4" y="4"/>
                    <a:pt x="7" y="7"/>
                  </a:cubicBezTo>
                  <a:cubicBezTo>
                    <a:pt x="4" y="4"/>
                    <a:pt x="4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" name="Freeform 545"/>
            <p:cNvSpPr>
              <a:spLocks noChangeArrowheads="1"/>
            </p:cNvSpPr>
            <p:nvPr/>
          </p:nvSpPr>
          <p:spPr bwMode="auto">
            <a:xfrm>
              <a:off x="4504858" y="4302312"/>
              <a:ext cx="141287" cy="141288"/>
            </a:xfrm>
            <a:custGeom>
              <a:avLst/>
              <a:gdLst>
                <a:gd name="T0" fmla="*/ 393 w 394"/>
                <a:gd name="T1" fmla="*/ 93 h 394"/>
                <a:gd name="T2" fmla="*/ 300 w 394"/>
                <a:gd name="T3" fmla="*/ 93 h 394"/>
                <a:gd name="T4" fmla="*/ 297 w 394"/>
                <a:gd name="T5" fmla="*/ 97 h 394"/>
                <a:gd name="T6" fmla="*/ 297 w 394"/>
                <a:gd name="T7" fmla="*/ 97 h 394"/>
                <a:gd name="T8" fmla="*/ 300 w 394"/>
                <a:gd name="T9" fmla="*/ 93 h 394"/>
                <a:gd name="T10" fmla="*/ 300 w 394"/>
                <a:gd name="T11" fmla="*/ 0 h 394"/>
                <a:gd name="T12" fmla="*/ 179 w 394"/>
                <a:gd name="T13" fmla="*/ 122 h 394"/>
                <a:gd name="T14" fmla="*/ 179 w 394"/>
                <a:gd name="T15" fmla="*/ 186 h 394"/>
                <a:gd name="T16" fmla="*/ 0 w 394"/>
                <a:gd name="T17" fmla="*/ 361 h 394"/>
                <a:gd name="T18" fmla="*/ 32 w 394"/>
                <a:gd name="T19" fmla="*/ 393 h 394"/>
                <a:gd name="T20" fmla="*/ 207 w 394"/>
                <a:gd name="T21" fmla="*/ 215 h 394"/>
                <a:gd name="T22" fmla="*/ 272 w 394"/>
                <a:gd name="T23" fmla="*/ 215 h 394"/>
                <a:gd name="T24" fmla="*/ 393 w 394"/>
                <a:gd name="T25" fmla="*/ 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4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9" y="122"/>
                  </a:lnTo>
                  <a:lnTo>
                    <a:pt x="179" y="186"/>
                  </a:lnTo>
                  <a:lnTo>
                    <a:pt x="0" y="361"/>
                  </a:lnTo>
                  <a:lnTo>
                    <a:pt x="32" y="393"/>
                  </a:lnTo>
                  <a:lnTo>
                    <a:pt x="207" y="215"/>
                  </a:lnTo>
                  <a:lnTo>
                    <a:pt x="272" y="215"/>
                  </a:lnTo>
                  <a:lnTo>
                    <a:pt x="393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8" name="Freeform 546"/>
            <p:cNvSpPr>
              <a:spLocks noChangeArrowheads="1"/>
            </p:cNvSpPr>
            <p:nvPr/>
          </p:nvSpPr>
          <p:spPr bwMode="auto">
            <a:xfrm>
              <a:off x="4488983" y="4418200"/>
              <a:ext cx="46037" cy="46037"/>
            </a:xfrm>
            <a:custGeom>
              <a:avLst/>
              <a:gdLst>
                <a:gd name="T0" fmla="*/ 64 w 126"/>
                <a:gd name="T1" fmla="*/ 0 h 126"/>
                <a:gd name="T2" fmla="*/ 64 w 126"/>
                <a:gd name="T3" fmla="*/ 0 h 126"/>
                <a:gd name="T4" fmla="*/ 0 w 126"/>
                <a:gd name="T5" fmla="*/ 61 h 126"/>
                <a:gd name="T6" fmla="*/ 64 w 126"/>
                <a:gd name="T7" fmla="*/ 125 h 126"/>
                <a:gd name="T8" fmla="*/ 125 w 126"/>
                <a:gd name="T9" fmla="*/ 61 h 126"/>
                <a:gd name="T10" fmla="*/ 64 w 126"/>
                <a:gd name="T1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6">
                  <a:moveTo>
                    <a:pt x="64" y="0"/>
                  </a:moveTo>
                  <a:lnTo>
                    <a:pt x="64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6"/>
                    <a:pt x="28" y="125"/>
                    <a:pt x="64" y="125"/>
                  </a:cubicBezTo>
                  <a:cubicBezTo>
                    <a:pt x="96" y="125"/>
                    <a:pt x="125" y="96"/>
                    <a:pt x="125" y="61"/>
                  </a:cubicBezTo>
                  <a:cubicBezTo>
                    <a:pt x="125" y="29"/>
                    <a:pt x="96" y="0"/>
                    <a:pt x="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19" name="Group 318"/>
          <p:cNvGrpSpPr/>
          <p:nvPr/>
        </p:nvGrpSpPr>
        <p:grpSpPr>
          <a:xfrm>
            <a:off x="3446587" y="1674698"/>
            <a:ext cx="404812" cy="374650"/>
            <a:chOff x="5008189" y="1618288"/>
            <a:chExt cx="404812" cy="374650"/>
          </a:xfrm>
        </p:grpSpPr>
        <p:sp>
          <p:nvSpPr>
            <p:cNvPr id="320" name="Freeform 547"/>
            <p:cNvSpPr>
              <a:spLocks noChangeArrowheads="1"/>
            </p:cNvSpPr>
            <p:nvPr/>
          </p:nvSpPr>
          <p:spPr bwMode="auto">
            <a:xfrm>
              <a:off x="5162176" y="1626226"/>
              <a:ext cx="144463" cy="280987"/>
            </a:xfrm>
            <a:custGeom>
              <a:avLst/>
              <a:gdLst>
                <a:gd name="T0" fmla="*/ 14 w 402"/>
                <a:gd name="T1" fmla="*/ 0 h 781"/>
                <a:gd name="T2" fmla="*/ 14 w 402"/>
                <a:gd name="T3" fmla="*/ 0 h 781"/>
                <a:gd name="T4" fmla="*/ 0 w 402"/>
                <a:gd name="T5" fmla="*/ 40 h 781"/>
                <a:gd name="T6" fmla="*/ 0 w 402"/>
                <a:gd name="T7" fmla="*/ 246 h 781"/>
                <a:gd name="T8" fmla="*/ 0 w 402"/>
                <a:gd name="T9" fmla="*/ 246 h 781"/>
                <a:gd name="T10" fmla="*/ 72 w 402"/>
                <a:gd name="T11" fmla="*/ 264 h 781"/>
                <a:gd name="T12" fmla="*/ 141 w 402"/>
                <a:gd name="T13" fmla="*/ 479 h 781"/>
                <a:gd name="T14" fmla="*/ 0 w 402"/>
                <a:gd name="T15" fmla="*/ 566 h 781"/>
                <a:gd name="T16" fmla="*/ 0 w 402"/>
                <a:gd name="T17" fmla="*/ 765 h 781"/>
                <a:gd name="T18" fmla="*/ 18 w 402"/>
                <a:gd name="T19" fmla="*/ 711 h 781"/>
                <a:gd name="T20" fmla="*/ 83 w 402"/>
                <a:gd name="T21" fmla="*/ 696 h 781"/>
                <a:gd name="T22" fmla="*/ 152 w 402"/>
                <a:gd name="T23" fmla="*/ 780 h 781"/>
                <a:gd name="T24" fmla="*/ 275 w 402"/>
                <a:gd name="T25" fmla="*/ 700 h 781"/>
                <a:gd name="T26" fmla="*/ 228 w 402"/>
                <a:gd name="T27" fmla="*/ 606 h 781"/>
                <a:gd name="T28" fmla="*/ 268 w 402"/>
                <a:gd name="T29" fmla="*/ 551 h 781"/>
                <a:gd name="T30" fmla="*/ 369 w 402"/>
                <a:gd name="T31" fmla="*/ 562 h 781"/>
                <a:gd name="T32" fmla="*/ 401 w 402"/>
                <a:gd name="T33" fmla="*/ 421 h 781"/>
                <a:gd name="T34" fmla="*/ 304 w 402"/>
                <a:gd name="T35" fmla="*/ 384 h 781"/>
                <a:gd name="T36" fmla="*/ 289 w 402"/>
                <a:gd name="T37" fmla="*/ 319 h 781"/>
                <a:gd name="T38" fmla="*/ 372 w 402"/>
                <a:gd name="T39" fmla="*/ 250 h 781"/>
                <a:gd name="T40" fmla="*/ 293 w 402"/>
                <a:gd name="T41" fmla="*/ 130 h 781"/>
                <a:gd name="T42" fmla="*/ 199 w 402"/>
                <a:gd name="T43" fmla="*/ 174 h 781"/>
                <a:gd name="T44" fmla="*/ 145 w 402"/>
                <a:gd name="T45" fmla="*/ 134 h 781"/>
                <a:gd name="T46" fmla="*/ 155 w 402"/>
                <a:gd name="T47" fmla="*/ 32 h 781"/>
                <a:gd name="T48" fmla="*/ 14 w 402"/>
                <a:gd name="T49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2" h="781">
                  <a:moveTo>
                    <a:pt x="14" y="0"/>
                  </a:moveTo>
                  <a:lnTo>
                    <a:pt x="14" y="0"/>
                  </a:lnTo>
                  <a:cubicBezTo>
                    <a:pt x="0" y="40"/>
                    <a:pt x="0" y="40"/>
                    <a:pt x="0" y="40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5" y="246"/>
                    <a:pt x="50" y="250"/>
                    <a:pt x="72" y="264"/>
                  </a:cubicBezTo>
                  <a:cubicBezTo>
                    <a:pt x="152" y="304"/>
                    <a:pt x="184" y="402"/>
                    <a:pt x="141" y="479"/>
                  </a:cubicBezTo>
                  <a:cubicBezTo>
                    <a:pt x="112" y="537"/>
                    <a:pt x="58" y="566"/>
                    <a:pt x="0" y="566"/>
                  </a:cubicBezTo>
                  <a:cubicBezTo>
                    <a:pt x="0" y="765"/>
                    <a:pt x="0" y="765"/>
                    <a:pt x="0" y="765"/>
                  </a:cubicBezTo>
                  <a:cubicBezTo>
                    <a:pt x="18" y="711"/>
                    <a:pt x="18" y="711"/>
                    <a:pt x="18" y="711"/>
                  </a:cubicBezTo>
                  <a:cubicBezTo>
                    <a:pt x="40" y="707"/>
                    <a:pt x="65" y="703"/>
                    <a:pt x="83" y="696"/>
                  </a:cubicBezTo>
                  <a:cubicBezTo>
                    <a:pt x="152" y="780"/>
                    <a:pt x="152" y="780"/>
                    <a:pt x="152" y="780"/>
                  </a:cubicBezTo>
                  <a:cubicBezTo>
                    <a:pt x="199" y="761"/>
                    <a:pt x="239" y="732"/>
                    <a:pt x="275" y="700"/>
                  </a:cubicBezTo>
                  <a:cubicBezTo>
                    <a:pt x="228" y="606"/>
                    <a:pt x="228" y="606"/>
                    <a:pt x="228" y="606"/>
                  </a:cubicBezTo>
                  <a:cubicBezTo>
                    <a:pt x="242" y="591"/>
                    <a:pt x="257" y="569"/>
                    <a:pt x="268" y="551"/>
                  </a:cubicBezTo>
                  <a:cubicBezTo>
                    <a:pt x="369" y="562"/>
                    <a:pt x="369" y="562"/>
                    <a:pt x="369" y="562"/>
                  </a:cubicBezTo>
                  <a:cubicBezTo>
                    <a:pt x="391" y="515"/>
                    <a:pt x="401" y="468"/>
                    <a:pt x="401" y="421"/>
                  </a:cubicBezTo>
                  <a:cubicBezTo>
                    <a:pt x="304" y="384"/>
                    <a:pt x="304" y="384"/>
                    <a:pt x="304" y="384"/>
                  </a:cubicBezTo>
                  <a:cubicBezTo>
                    <a:pt x="300" y="363"/>
                    <a:pt x="297" y="341"/>
                    <a:pt x="289" y="319"/>
                  </a:cubicBezTo>
                  <a:cubicBezTo>
                    <a:pt x="372" y="250"/>
                    <a:pt x="372" y="250"/>
                    <a:pt x="372" y="250"/>
                  </a:cubicBezTo>
                  <a:cubicBezTo>
                    <a:pt x="354" y="206"/>
                    <a:pt x="325" y="163"/>
                    <a:pt x="293" y="130"/>
                  </a:cubicBezTo>
                  <a:cubicBezTo>
                    <a:pt x="199" y="174"/>
                    <a:pt x="199" y="174"/>
                    <a:pt x="199" y="174"/>
                  </a:cubicBezTo>
                  <a:cubicBezTo>
                    <a:pt x="184" y="159"/>
                    <a:pt x="163" y="145"/>
                    <a:pt x="145" y="1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08" y="11"/>
                    <a:pt x="61" y="0"/>
                    <a:pt x="1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1" name="Freeform 548"/>
            <p:cNvSpPr>
              <a:spLocks noChangeArrowheads="1"/>
            </p:cNvSpPr>
            <p:nvPr/>
          </p:nvSpPr>
          <p:spPr bwMode="auto">
            <a:xfrm>
              <a:off x="5008189" y="1618288"/>
              <a:ext cx="306387" cy="306388"/>
            </a:xfrm>
            <a:custGeom>
              <a:avLst/>
              <a:gdLst>
                <a:gd name="T0" fmla="*/ 427 w 851"/>
                <a:gd name="T1" fmla="*/ 852 h 853"/>
                <a:gd name="T2" fmla="*/ 260 w 851"/>
                <a:gd name="T3" fmla="*/ 820 h 853"/>
                <a:gd name="T4" fmla="*/ 257 w 851"/>
                <a:gd name="T5" fmla="*/ 707 h 853"/>
                <a:gd name="T6" fmla="*/ 123 w 851"/>
                <a:gd name="T7" fmla="*/ 729 h 853"/>
                <a:gd name="T8" fmla="*/ 33 w 851"/>
                <a:gd name="T9" fmla="*/ 588 h 853"/>
                <a:gd name="T10" fmla="*/ 108 w 851"/>
                <a:gd name="T11" fmla="*/ 504 h 853"/>
                <a:gd name="T12" fmla="*/ 0 w 851"/>
                <a:gd name="T13" fmla="*/ 428 h 853"/>
                <a:gd name="T14" fmla="*/ 33 w 851"/>
                <a:gd name="T15" fmla="*/ 261 h 853"/>
                <a:gd name="T16" fmla="*/ 145 w 851"/>
                <a:gd name="T17" fmla="*/ 258 h 853"/>
                <a:gd name="T18" fmla="*/ 123 w 851"/>
                <a:gd name="T19" fmla="*/ 123 h 853"/>
                <a:gd name="T20" fmla="*/ 264 w 851"/>
                <a:gd name="T21" fmla="*/ 33 h 853"/>
                <a:gd name="T22" fmla="*/ 347 w 851"/>
                <a:gd name="T23" fmla="*/ 109 h 853"/>
                <a:gd name="T24" fmla="*/ 427 w 851"/>
                <a:gd name="T25" fmla="*/ 0 h 853"/>
                <a:gd name="T26" fmla="*/ 590 w 851"/>
                <a:gd name="T27" fmla="*/ 33 h 853"/>
                <a:gd name="T28" fmla="*/ 593 w 851"/>
                <a:gd name="T29" fmla="*/ 145 h 853"/>
                <a:gd name="T30" fmla="*/ 727 w 851"/>
                <a:gd name="T31" fmla="*/ 123 h 853"/>
                <a:gd name="T32" fmla="*/ 818 w 851"/>
                <a:gd name="T33" fmla="*/ 265 h 853"/>
                <a:gd name="T34" fmla="*/ 742 w 851"/>
                <a:gd name="T35" fmla="*/ 348 h 853"/>
                <a:gd name="T36" fmla="*/ 850 w 851"/>
                <a:gd name="T37" fmla="*/ 428 h 853"/>
                <a:gd name="T38" fmla="*/ 818 w 851"/>
                <a:gd name="T39" fmla="*/ 591 h 853"/>
                <a:gd name="T40" fmla="*/ 705 w 851"/>
                <a:gd name="T41" fmla="*/ 595 h 853"/>
                <a:gd name="T42" fmla="*/ 727 w 851"/>
                <a:gd name="T43" fmla="*/ 729 h 853"/>
                <a:gd name="T44" fmla="*/ 586 w 851"/>
                <a:gd name="T45" fmla="*/ 820 h 853"/>
                <a:gd name="T46" fmla="*/ 503 w 851"/>
                <a:gd name="T47" fmla="*/ 744 h 853"/>
                <a:gd name="T48" fmla="*/ 427 w 851"/>
                <a:gd name="T49" fmla="*/ 852 h 853"/>
                <a:gd name="T50" fmla="*/ 293 w 851"/>
                <a:gd name="T51" fmla="*/ 787 h 853"/>
                <a:gd name="T52" fmla="*/ 430 w 851"/>
                <a:gd name="T53" fmla="*/ 711 h 853"/>
                <a:gd name="T54" fmla="*/ 506 w 851"/>
                <a:gd name="T55" fmla="*/ 700 h 853"/>
                <a:gd name="T56" fmla="*/ 582 w 851"/>
                <a:gd name="T57" fmla="*/ 776 h 853"/>
                <a:gd name="T58" fmla="*/ 629 w 851"/>
                <a:gd name="T59" fmla="*/ 624 h 853"/>
                <a:gd name="T60" fmla="*/ 677 w 851"/>
                <a:gd name="T61" fmla="*/ 580 h 853"/>
                <a:gd name="T62" fmla="*/ 785 w 851"/>
                <a:gd name="T63" fmla="*/ 559 h 853"/>
                <a:gd name="T64" fmla="*/ 709 w 851"/>
                <a:gd name="T65" fmla="*/ 421 h 853"/>
                <a:gd name="T66" fmla="*/ 698 w 851"/>
                <a:gd name="T67" fmla="*/ 345 h 853"/>
                <a:gd name="T68" fmla="*/ 774 w 851"/>
                <a:gd name="T69" fmla="*/ 268 h 853"/>
                <a:gd name="T70" fmla="*/ 622 w 851"/>
                <a:gd name="T71" fmla="*/ 221 h 853"/>
                <a:gd name="T72" fmla="*/ 561 w 851"/>
                <a:gd name="T73" fmla="*/ 178 h 853"/>
                <a:gd name="T74" fmla="*/ 557 w 851"/>
                <a:gd name="T75" fmla="*/ 65 h 853"/>
                <a:gd name="T76" fmla="*/ 420 w 851"/>
                <a:gd name="T77" fmla="*/ 141 h 853"/>
                <a:gd name="T78" fmla="*/ 344 w 851"/>
                <a:gd name="T79" fmla="*/ 152 h 853"/>
                <a:gd name="T80" fmla="*/ 268 w 851"/>
                <a:gd name="T81" fmla="*/ 76 h 853"/>
                <a:gd name="T82" fmla="*/ 221 w 851"/>
                <a:gd name="T83" fmla="*/ 228 h 853"/>
                <a:gd name="T84" fmla="*/ 177 w 851"/>
                <a:gd name="T85" fmla="*/ 290 h 853"/>
                <a:gd name="T86" fmla="*/ 65 w 851"/>
                <a:gd name="T87" fmla="*/ 294 h 853"/>
                <a:gd name="T88" fmla="*/ 141 w 851"/>
                <a:gd name="T89" fmla="*/ 432 h 853"/>
                <a:gd name="T90" fmla="*/ 152 w 851"/>
                <a:gd name="T91" fmla="*/ 508 h 853"/>
                <a:gd name="T92" fmla="*/ 76 w 851"/>
                <a:gd name="T93" fmla="*/ 588 h 853"/>
                <a:gd name="T94" fmla="*/ 228 w 851"/>
                <a:gd name="T95" fmla="*/ 631 h 853"/>
                <a:gd name="T96" fmla="*/ 289 w 851"/>
                <a:gd name="T97" fmla="*/ 678 h 853"/>
                <a:gd name="T98" fmla="*/ 293 w 851"/>
                <a:gd name="T99" fmla="*/ 787 h 853"/>
                <a:gd name="T100" fmla="*/ 427 w 851"/>
                <a:gd name="T101" fmla="*/ 609 h 853"/>
                <a:gd name="T102" fmla="*/ 253 w 851"/>
                <a:gd name="T103" fmla="*/ 482 h 853"/>
                <a:gd name="T104" fmla="*/ 510 w 851"/>
                <a:gd name="T105" fmla="*/ 265 h 853"/>
                <a:gd name="T106" fmla="*/ 427 w 851"/>
                <a:gd name="T107" fmla="*/ 609 h 853"/>
                <a:gd name="T108" fmla="*/ 427 w 851"/>
                <a:gd name="T109" fmla="*/ 286 h 853"/>
                <a:gd name="T110" fmla="*/ 293 w 851"/>
                <a:gd name="T111" fmla="*/ 468 h 853"/>
                <a:gd name="T112" fmla="*/ 550 w 851"/>
                <a:gd name="T113" fmla="*/ 493 h 853"/>
                <a:gd name="T114" fmla="*/ 427 w 851"/>
                <a:gd name="T115" fmla="*/ 286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1" h="853">
                  <a:moveTo>
                    <a:pt x="427" y="852"/>
                  </a:moveTo>
                  <a:lnTo>
                    <a:pt x="427" y="852"/>
                  </a:lnTo>
                  <a:cubicBezTo>
                    <a:pt x="409" y="852"/>
                    <a:pt x="409" y="852"/>
                    <a:pt x="409" y="852"/>
                  </a:cubicBezTo>
                  <a:cubicBezTo>
                    <a:pt x="358" y="852"/>
                    <a:pt x="307" y="838"/>
                    <a:pt x="260" y="820"/>
                  </a:cubicBezTo>
                  <a:cubicBezTo>
                    <a:pt x="246" y="813"/>
                    <a:pt x="246" y="813"/>
                    <a:pt x="246" y="813"/>
                  </a:cubicBezTo>
                  <a:cubicBezTo>
                    <a:pt x="257" y="707"/>
                    <a:pt x="257" y="707"/>
                    <a:pt x="257" y="707"/>
                  </a:cubicBezTo>
                  <a:cubicBezTo>
                    <a:pt x="242" y="700"/>
                    <a:pt x="231" y="689"/>
                    <a:pt x="221" y="682"/>
                  </a:cubicBezTo>
                  <a:cubicBezTo>
                    <a:pt x="123" y="729"/>
                    <a:pt x="123" y="729"/>
                    <a:pt x="123" y="729"/>
                  </a:cubicBezTo>
                  <a:cubicBezTo>
                    <a:pt x="112" y="718"/>
                    <a:pt x="112" y="718"/>
                    <a:pt x="112" y="718"/>
                  </a:cubicBezTo>
                  <a:cubicBezTo>
                    <a:pt x="80" y="678"/>
                    <a:pt x="51" y="635"/>
                    <a:pt x="33" y="588"/>
                  </a:cubicBezTo>
                  <a:cubicBezTo>
                    <a:pt x="25" y="573"/>
                    <a:pt x="25" y="573"/>
                    <a:pt x="25" y="573"/>
                  </a:cubicBezTo>
                  <a:cubicBezTo>
                    <a:pt x="108" y="504"/>
                    <a:pt x="108" y="504"/>
                    <a:pt x="108" y="504"/>
                  </a:cubicBezTo>
                  <a:cubicBezTo>
                    <a:pt x="105" y="490"/>
                    <a:pt x="101" y="475"/>
                    <a:pt x="101" y="461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4" y="359"/>
                    <a:pt x="14" y="308"/>
                    <a:pt x="33" y="261"/>
                  </a:cubicBezTo>
                  <a:cubicBezTo>
                    <a:pt x="40" y="247"/>
                    <a:pt x="40" y="247"/>
                    <a:pt x="40" y="247"/>
                  </a:cubicBezTo>
                  <a:cubicBezTo>
                    <a:pt x="145" y="258"/>
                    <a:pt x="145" y="258"/>
                    <a:pt x="145" y="258"/>
                  </a:cubicBezTo>
                  <a:cubicBezTo>
                    <a:pt x="152" y="243"/>
                    <a:pt x="163" y="232"/>
                    <a:pt x="170" y="221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74" y="80"/>
                    <a:pt x="217" y="51"/>
                    <a:pt x="264" y="33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347" y="109"/>
                    <a:pt x="347" y="109"/>
                    <a:pt x="347" y="109"/>
                  </a:cubicBezTo>
                  <a:cubicBezTo>
                    <a:pt x="362" y="105"/>
                    <a:pt x="376" y="101"/>
                    <a:pt x="391" y="101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1" y="0"/>
                    <a:pt x="441" y="0"/>
                    <a:pt x="441" y="0"/>
                  </a:cubicBezTo>
                  <a:cubicBezTo>
                    <a:pt x="492" y="4"/>
                    <a:pt x="543" y="14"/>
                    <a:pt x="590" y="33"/>
                  </a:cubicBezTo>
                  <a:cubicBezTo>
                    <a:pt x="604" y="40"/>
                    <a:pt x="604" y="40"/>
                    <a:pt x="604" y="40"/>
                  </a:cubicBezTo>
                  <a:cubicBezTo>
                    <a:pt x="593" y="145"/>
                    <a:pt x="593" y="145"/>
                    <a:pt x="593" y="145"/>
                  </a:cubicBezTo>
                  <a:cubicBezTo>
                    <a:pt x="608" y="152"/>
                    <a:pt x="619" y="163"/>
                    <a:pt x="629" y="170"/>
                  </a:cubicBezTo>
                  <a:cubicBezTo>
                    <a:pt x="727" y="123"/>
                    <a:pt x="727" y="123"/>
                    <a:pt x="727" y="123"/>
                  </a:cubicBezTo>
                  <a:cubicBezTo>
                    <a:pt x="738" y="138"/>
                    <a:pt x="738" y="138"/>
                    <a:pt x="738" y="138"/>
                  </a:cubicBezTo>
                  <a:cubicBezTo>
                    <a:pt x="771" y="174"/>
                    <a:pt x="799" y="218"/>
                    <a:pt x="818" y="265"/>
                  </a:cubicBezTo>
                  <a:cubicBezTo>
                    <a:pt x="825" y="279"/>
                    <a:pt x="825" y="279"/>
                    <a:pt x="825" y="279"/>
                  </a:cubicBezTo>
                  <a:cubicBezTo>
                    <a:pt x="742" y="348"/>
                    <a:pt x="742" y="348"/>
                    <a:pt x="742" y="348"/>
                  </a:cubicBezTo>
                  <a:cubicBezTo>
                    <a:pt x="745" y="363"/>
                    <a:pt x="749" y="377"/>
                    <a:pt x="749" y="392"/>
                  </a:cubicBezTo>
                  <a:cubicBezTo>
                    <a:pt x="850" y="428"/>
                    <a:pt x="850" y="428"/>
                    <a:pt x="850" y="428"/>
                  </a:cubicBezTo>
                  <a:cubicBezTo>
                    <a:pt x="850" y="443"/>
                    <a:pt x="850" y="443"/>
                    <a:pt x="850" y="443"/>
                  </a:cubicBezTo>
                  <a:cubicBezTo>
                    <a:pt x="850" y="493"/>
                    <a:pt x="836" y="544"/>
                    <a:pt x="818" y="591"/>
                  </a:cubicBezTo>
                  <a:cubicBezTo>
                    <a:pt x="810" y="606"/>
                    <a:pt x="810" y="606"/>
                    <a:pt x="810" y="606"/>
                  </a:cubicBezTo>
                  <a:cubicBezTo>
                    <a:pt x="705" y="595"/>
                    <a:pt x="705" y="595"/>
                    <a:pt x="705" y="595"/>
                  </a:cubicBezTo>
                  <a:cubicBezTo>
                    <a:pt x="698" y="609"/>
                    <a:pt x="687" y="620"/>
                    <a:pt x="680" y="631"/>
                  </a:cubicBezTo>
                  <a:cubicBezTo>
                    <a:pt x="727" y="729"/>
                    <a:pt x="727" y="729"/>
                    <a:pt x="727" y="729"/>
                  </a:cubicBezTo>
                  <a:cubicBezTo>
                    <a:pt x="716" y="740"/>
                    <a:pt x="716" y="740"/>
                    <a:pt x="716" y="740"/>
                  </a:cubicBezTo>
                  <a:cubicBezTo>
                    <a:pt x="677" y="773"/>
                    <a:pt x="633" y="802"/>
                    <a:pt x="586" y="820"/>
                  </a:cubicBezTo>
                  <a:cubicBezTo>
                    <a:pt x="572" y="827"/>
                    <a:pt x="572" y="827"/>
                    <a:pt x="572" y="827"/>
                  </a:cubicBezTo>
                  <a:cubicBezTo>
                    <a:pt x="503" y="744"/>
                    <a:pt x="503" y="744"/>
                    <a:pt x="503" y="744"/>
                  </a:cubicBezTo>
                  <a:cubicBezTo>
                    <a:pt x="488" y="747"/>
                    <a:pt x="474" y="751"/>
                    <a:pt x="459" y="751"/>
                  </a:cubicBezTo>
                  <a:lnTo>
                    <a:pt x="427" y="852"/>
                  </a:lnTo>
                  <a:close/>
                  <a:moveTo>
                    <a:pt x="293" y="787"/>
                  </a:moveTo>
                  <a:lnTo>
                    <a:pt x="293" y="787"/>
                  </a:lnTo>
                  <a:cubicBezTo>
                    <a:pt x="325" y="798"/>
                    <a:pt x="362" y="805"/>
                    <a:pt x="394" y="809"/>
                  </a:cubicBezTo>
                  <a:cubicBezTo>
                    <a:pt x="430" y="711"/>
                    <a:pt x="430" y="711"/>
                    <a:pt x="430" y="711"/>
                  </a:cubicBezTo>
                  <a:cubicBezTo>
                    <a:pt x="445" y="711"/>
                    <a:pt x="445" y="711"/>
                    <a:pt x="445" y="711"/>
                  </a:cubicBezTo>
                  <a:cubicBezTo>
                    <a:pt x="463" y="711"/>
                    <a:pt x="485" y="704"/>
                    <a:pt x="506" y="700"/>
                  </a:cubicBezTo>
                  <a:cubicBezTo>
                    <a:pt x="521" y="696"/>
                    <a:pt x="521" y="696"/>
                    <a:pt x="521" y="696"/>
                  </a:cubicBezTo>
                  <a:cubicBezTo>
                    <a:pt x="582" y="776"/>
                    <a:pt x="582" y="776"/>
                    <a:pt x="582" y="776"/>
                  </a:cubicBezTo>
                  <a:cubicBezTo>
                    <a:pt x="619" y="762"/>
                    <a:pt x="648" y="740"/>
                    <a:pt x="673" y="718"/>
                  </a:cubicBezTo>
                  <a:cubicBezTo>
                    <a:pt x="629" y="624"/>
                    <a:pt x="629" y="624"/>
                    <a:pt x="629" y="624"/>
                  </a:cubicBezTo>
                  <a:cubicBezTo>
                    <a:pt x="640" y="613"/>
                    <a:pt x="640" y="613"/>
                    <a:pt x="640" y="613"/>
                  </a:cubicBezTo>
                  <a:cubicBezTo>
                    <a:pt x="651" y="599"/>
                    <a:pt x="666" y="599"/>
                    <a:pt x="677" y="580"/>
                  </a:cubicBezTo>
                  <a:cubicBezTo>
                    <a:pt x="687" y="566"/>
                    <a:pt x="687" y="566"/>
                    <a:pt x="687" y="566"/>
                  </a:cubicBezTo>
                  <a:cubicBezTo>
                    <a:pt x="785" y="559"/>
                    <a:pt x="785" y="559"/>
                    <a:pt x="785" y="559"/>
                  </a:cubicBezTo>
                  <a:cubicBezTo>
                    <a:pt x="796" y="526"/>
                    <a:pt x="803" y="493"/>
                    <a:pt x="807" y="457"/>
                  </a:cubicBezTo>
                  <a:cubicBezTo>
                    <a:pt x="709" y="421"/>
                    <a:pt x="709" y="421"/>
                    <a:pt x="709" y="421"/>
                  </a:cubicBezTo>
                  <a:cubicBezTo>
                    <a:pt x="709" y="406"/>
                    <a:pt x="709" y="406"/>
                    <a:pt x="709" y="406"/>
                  </a:cubicBezTo>
                  <a:cubicBezTo>
                    <a:pt x="709" y="388"/>
                    <a:pt x="702" y="366"/>
                    <a:pt x="698" y="345"/>
                  </a:cubicBezTo>
                  <a:cubicBezTo>
                    <a:pt x="695" y="330"/>
                    <a:pt x="695" y="330"/>
                    <a:pt x="695" y="330"/>
                  </a:cubicBezTo>
                  <a:cubicBezTo>
                    <a:pt x="774" y="268"/>
                    <a:pt x="774" y="268"/>
                    <a:pt x="774" y="268"/>
                  </a:cubicBezTo>
                  <a:cubicBezTo>
                    <a:pt x="760" y="236"/>
                    <a:pt x="738" y="203"/>
                    <a:pt x="716" y="178"/>
                  </a:cubicBezTo>
                  <a:cubicBezTo>
                    <a:pt x="622" y="221"/>
                    <a:pt x="622" y="221"/>
                    <a:pt x="622" y="221"/>
                  </a:cubicBezTo>
                  <a:cubicBezTo>
                    <a:pt x="611" y="210"/>
                    <a:pt x="611" y="210"/>
                    <a:pt x="611" y="210"/>
                  </a:cubicBezTo>
                  <a:cubicBezTo>
                    <a:pt x="597" y="200"/>
                    <a:pt x="579" y="185"/>
                    <a:pt x="561" y="178"/>
                  </a:cubicBezTo>
                  <a:cubicBezTo>
                    <a:pt x="550" y="170"/>
                    <a:pt x="550" y="170"/>
                    <a:pt x="550" y="170"/>
                  </a:cubicBezTo>
                  <a:cubicBezTo>
                    <a:pt x="557" y="65"/>
                    <a:pt x="557" y="65"/>
                    <a:pt x="557" y="65"/>
                  </a:cubicBezTo>
                  <a:cubicBezTo>
                    <a:pt x="525" y="54"/>
                    <a:pt x="492" y="47"/>
                    <a:pt x="456" y="43"/>
                  </a:cubicBezTo>
                  <a:cubicBezTo>
                    <a:pt x="420" y="141"/>
                    <a:pt x="420" y="141"/>
                    <a:pt x="420" y="141"/>
                  </a:cubicBezTo>
                  <a:cubicBezTo>
                    <a:pt x="405" y="141"/>
                    <a:pt x="405" y="141"/>
                    <a:pt x="405" y="141"/>
                  </a:cubicBezTo>
                  <a:cubicBezTo>
                    <a:pt x="387" y="145"/>
                    <a:pt x="365" y="149"/>
                    <a:pt x="344" y="152"/>
                  </a:cubicBezTo>
                  <a:cubicBezTo>
                    <a:pt x="329" y="156"/>
                    <a:pt x="329" y="156"/>
                    <a:pt x="329" y="156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35" y="91"/>
                    <a:pt x="203" y="112"/>
                    <a:pt x="177" y="134"/>
                  </a:cubicBezTo>
                  <a:cubicBezTo>
                    <a:pt x="221" y="228"/>
                    <a:pt x="221" y="228"/>
                    <a:pt x="221" y="228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199" y="254"/>
                    <a:pt x="184" y="272"/>
                    <a:pt x="177" y="290"/>
                  </a:cubicBezTo>
                  <a:cubicBezTo>
                    <a:pt x="170" y="305"/>
                    <a:pt x="170" y="305"/>
                    <a:pt x="170" y="305"/>
                  </a:cubicBezTo>
                  <a:cubicBezTo>
                    <a:pt x="65" y="294"/>
                    <a:pt x="65" y="294"/>
                    <a:pt x="65" y="294"/>
                  </a:cubicBezTo>
                  <a:cubicBezTo>
                    <a:pt x="54" y="326"/>
                    <a:pt x="47" y="363"/>
                    <a:pt x="43" y="395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1" y="446"/>
                    <a:pt x="141" y="446"/>
                    <a:pt x="141" y="446"/>
                  </a:cubicBezTo>
                  <a:cubicBezTo>
                    <a:pt x="145" y="464"/>
                    <a:pt x="148" y="486"/>
                    <a:pt x="152" y="508"/>
                  </a:cubicBezTo>
                  <a:cubicBezTo>
                    <a:pt x="156" y="522"/>
                    <a:pt x="156" y="522"/>
                    <a:pt x="156" y="522"/>
                  </a:cubicBezTo>
                  <a:cubicBezTo>
                    <a:pt x="76" y="588"/>
                    <a:pt x="76" y="588"/>
                    <a:pt x="76" y="588"/>
                  </a:cubicBezTo>
                  <a:cubicBezTo>
                    <a:pt x="90" y="620"/>
                    <a:pt x="112" y="649"/>
                    <a:pt x="134" y="675"/>
                  </a:cubicBezTo>
                  <a:cubicBezTo>
                    <a:pt x="228" y="631"/>
                    <a:pt x="228" y="631"/>
                    <a:pt x="228" y="631"/>
                  </a:cubicBezTo>
                  <a:cubicBezTo>
                    <a:pt x="239" y="642"/>
                    <a:pt x="239" y="642"/>
                    <a:pt x="239" y="642"/>
                  </a:cubicBezTo>
                  <a:cubicBezTo>
                    <a:pt x="253" y="653"/>
                    <a:pt x="271" y="667"/>
                    <a:pt x="289" y="678"/>
                  </a:cubicBezTo>
                  <a:cubicBezTo>
                    <a:pt x="300" y="682"/>
                    <a:pt x="300" y="682"/>
                    <a:pt x="300" y="682"/>
                  </a:cubicBezTo>
                  <a:lnTo>
                    <a:pt x="293" y="787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cubicBezTo>
                    <a:pt x="398" y="609"/>
                    <a:pt x="369" y="602"/>
                    <a:pt x="344" y="591"/>
                  </a:cubicBezTo>
                  <a:cubicBezTo>
                    <a:pt x="300" y="566"/>
                    <a:pt x="268" y="530"/>
                    <a:pt x="253" y="482"/>
                  </a:cubicBezTo>
                  <a:cubicBezTo>
                    <a:pt x="239" y="435"/>
                    <a:pt x="242" y="388"/>
                    <a:pt x="264" y="345"/>
                  </a:cubicBezTo>
                  <a:cubicBezTo>
                    <a:pt x="311" y="254"/>
                    <a:pt x="420" y="218"/>
                    <a:pt x="510" y="265"/>
                  </a:cubicBezTo>
                  <a:cubicBezTo>
                    <a:pt x="600" y="312"/>
                    <a:pt x="633" y="424"/>
                    <a:pt x="586" y="512"/>
                  </a:cubicBezTo>
                  <a:cubicBezTo>
                    <a:pt x="557" y="573"/>
                    <a:pt x="492" y="609"/>
                    <a:pt x="427" y="609"/>
                  </a:cubicBezTo>
                  <a:close/>
                  <a:moveTo>
                    <a:pt x="427" y="286"/>
                  </a:moveTo>
                  <a:lnTo>
                    <a:pt x="427" y="286"/>
                  </a:lnTo>
                  <a:cubicBezTo>
                    <a:pt x="376" y="286"/>
                    <a:pt x="329" y="316"/>
                    <a:pt x="304" y="363"/>
                  </a:cubicBezTo>
                  <a:cubicBezTo>
                    <a:pt x="286" y="395"/>
                    <a:pt x="282" y="435"/>
                    <a:pt x="293" y="468"/>
                  </a:cubicBezTo>
                  <a:cubicBezTo>
                    <a:pt x="304" y="504"/>
                    <a:pt x="329" y="533"/>
                    <a:pt x="362" y="551"/>
                  </a:cubicBezTo>
                  <a:cubicBezTo>
                    <a:pt x="430" y="588"/>
                    <a:pt x="514" y="562"/>
                    <a:pt x="550" y="493"/>
                  </a:cubicBezTo>
                  <a:cubicBezTo>
                    <a:pt x="586" y="424"/>
                    <a:pt x="557" y="341"/>
                    <a:pt x="492" y="305"/>
                  </a:cubicBezTo>
                  <a:cubicBezTo>
                    <a:pt x="470" y="294"/>
                    <a:pt x="449" y="286"/>
                    <a:pt x="427" y="28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2" name="Freeform 549"/>
            <p:cNvSpPr>
              <a:spLocks noChangeArrowheads="1"/>
            </p:cNvSpPr>
            <p:nvPr/>
          </p:nvSpPr>
          <p:spPr bwMode="auto">
            <a:xfrm>
              <a:off x="5024064" y="1645276"/>
              <a:ext cx="138112" cy="263525"/>
            </a:xfrm>
            <a:custGeom>
              <a:avLst/>
              <a:gdLst>
                <a:gd name="T0" fmla="*/ 351 w 385"/>
                <a:gd name="T1" fmla="*/ 733 h 734"/>
                <a:gd name="T2" fmla="*/ 351 w 385"/>
                <a:gd name="T3" fmla="*/ 733 h 734"/>
                <a:gd name="T4" fmla="*/ 384 w 385"/>
                <a:gd name="T5" fmla="*/ 646 h 734"/>
                <a:gd name="T6" fmla="*/ 384 w 385"/>
                <a:gd name="T7" fmla="*/ 533 h 734"/>
                <a:gd name="T8" fmla="*/ 384 w 385"/>
                <a:gd name="T9" fmla="*/ 533 h 734"/>
                <a:gd name="T10" fmla="*/ 301 w 385"/>
                <a:gd name="T11" fmla="*/ 515 h 734"/>
                <a:gd name="T12" fmla="*/ 210 w 385"/>
                <a:gd name="T13" fmla="*/ 406 h 734"/>
                <a:gd name="T14" fmla="*/ 221 w 385"/>
                <a:gd name="T15" fmla="*/ 269 h 734"/>
                <a:gd name="T16" fmla="*/ 384 w 385"/>
                <a:gd name="T17" fmla="*/ 171 h 734"/>
                <a:gd name="T18" fmla="*/ 384 w 385"/>
                <a:gd name="T19" fmla="*/ 51 h 734"/>
                <a:gd name="T20" fmla="*/ 377 w 385"/>
                <a:gd name="T21" fmla="*/ 65 h 734"/>
                <a:gd name="T22" fmla="*/ 362 w 385"/>
                <a:gd name="T23" fmla="*/ 65 h 734"/>
                <a:gd name="T24" fmla="*/ 301 w 385"/>
                <a:gd name="T25" fmla="*/ 76 h 734"/>
                <a:gd name="T26" fmla="*/ 286 w 385"/>
                <a:gd name="T27" fmla="*/ 80 h 734"/>
                <a:gd name="T28" fmla="*/ 225 w 385"/>
                <a:gd name="T29" fmla="*/ 0 h 734"/>
                <a:gd name="T30" fmla="*/ 134 w 385"/>
                <a:gd name="T31" fmla="*/ 58 h 734"/>
                <a:gd name="T32" fmla="*/ 178 w 385"/>
                <a:gd name="T33" fmla="*/ 152 h 734"/>
                <a:gd name="T34" fmla="*/ 167 w 385"/>
                <a:gd name="T35" fmla="*/ 163 h 734"/>
                <a:gd name="T36" fmla="*/ 134 w 385"/>
                <a:gd name="T37" fmla="*/ 214 h 734"/>
                <a:gd name="T38" fmla="*/ 127 w 385"/>
                <a:gd name="T39" fmla="*/ 229 h 734"/>
                <a:gd name="T40" fmla="*/ 22 w 385"/>
                <a:gd name="T41" fmla="*/ 218 h 734"/>
                <a:gd name="T42" fmla="*/ 0 w 385"/>
                <a:gd name="T43" fmla="*/ 319 h 734"/>
                <a:gd name="T44" fmla="*/ 98 w 385"/>
                <a:gd name="T45" fmla="*/ 356 h 734"/>
                <a:gd name="T46" fmla="*/ 98 w 385"/>
                <a:gd name="T47" fmla="*/ 370 h 734"/>
                <a:gd name="T48" fmla="*/ 109 w 385"/>
                <a:gd name="T49" fmla="*/ 432 h 734"/>
                <a:gd name="T50" fmla="*/ 113 w 385"/>
                <a:gd name="T51" fmla="*/ 446 h 734"/>
                <a:gd name="T52" fmla="*/ 33 w 385"/>
                <a:gd name="T53" fmla="*/ 512 h 734"/>
                <a:gd name="T54" fmla="*/ 91 w 385"/>
                <a:gd name="T55" fmla="*/ 599 h 734"/>
                <a:gd name="T56" fmla="*/ 185 w 385"/>
                <a:gd name="T57" fmla="*/ 555 h 734"/>
                <a:gd name="T58" fmla="*/ 196 w 385"/>
                <a:gd name="T59" fmla="*/ 566 h 734"/>
                <a:gd name="T60" fmla="*/ 246 w 385"/>
                <a:gd name="T61" fmla="*/ 602 h 734"/>
                <a:gd name="T62" fmla="*/ 257 w 385"/>
                <a:gd name="T63" fmla="*/ 606 h 734"/>
                <a:gd name="T64" fmla="*/ 250 w 385"/>
                <a:gd name="T65" fmla="*/ 711 h 734"/>
                <a:gd name="T66" fmla="*/ 351 w 385"/>
                <a:gd name="T67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5" h="734">
                  <a:moveTo>
                    <a:pt x="351" y="733"/>
                  </a:moveTo>
                  <a:lnTo>
                    <a:pt x="351" y="733"/>
                  </a:lnTo>
                  <a:cubicBezTo>
                    <a:pt x="384" y="646"/>
                    <a:pt x="384" y="646"/>
                    <a:pt x="384" y="646"/>
                  </a:cubicBezTo>
                  <a:cubicBezTo>
                    <a:pt x="384" y="533"/>
                    <a:pt x="384" y="533"/>
                    <a:pt x="384" y="533"/>
                  </a:cubicBezTo>
                  <a:lnTo>
                    <a:pt x="384" y="533"/>
                  </a:lnTo>
                  <a:cubicBezTo>
                    <a:pt x="355" y="533"/>
                    <a:pt x="326" y="526"/>
                    <a:pt x="301" y="515"/>
                  </a:cubicBezTo>
                  <a:cubicBezTo>
                    <a:pt x="257" y="490"/>
                    <a:pt x="225" y="454"/>
                    <a:pt x="210" y="406"/>
                  </a:cubicBezTo>
                  <a:cubicBezTo>
                    <a:pt x="196" y="359"/>
                    <a:pt x="199" y="312"/>
                    <a:pt x="221" y="269"/>
                  </a:cubicBezTo>
                  <a:cubicBezTo>
                    <a:pt x="254" y="207"/>
                    <a:pt x="319" y="171"/>
                    <a:pt x="384" y="171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77" y="65"/>
                    <a:pt x="377" y="65"/>
                    <a:pt x="377" y="65"/>
                  </a:cubicBezTo>
                  <a:cubicBezTo>
                    <a:pt x="362" y="65"/>
                    <a:pt x="362" y="65"/>
                    <a:pt x="362" y="65"/>
                  </a:cubicBezTo>
                  <a:cubicBezTo>
                    <a:pt x="344" y="69"/>
                    <a:pt x="322" y="73"/>
                    <a:pt x="301" y="76"/>
                  </a:cubicBezTo>
                  <a:cubicBezTo>
                    <a:pt x="286" y="80"/>
                    <a:pt x="286" y="80"/>
                    <a:pt x="286" y="8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192" y="15"/>
                    <a:pt x="160" y="36"/>
                    <a:pt x="134" y="58"/>
                  </a:cubicBezTo>
                  <a:cubicBezTo>
                    <a:pt x="178" y="152"/>
                    <a:pt x="178" y="152"/>
                    <a:pt x="178" y="152"/>
                  </a:cubicBezTo>
                  <a:cubicBezTo>
                    <a:pt x="167" y="163"/>
                    <a:pt x="167" y="163"/>
                    <a:pt x="167" y="163"/>
                  </a:cubicBezTo>
                  <a:cubicBezTo>
                    <a:pt x="156" y="178"/>
                    <a:pt x="141" y="196"/>
                    <a:pt x="134" y="214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22" y="218"/>
                    <a:pt x="22" y="218"/>
                    <a:pt x="22" y="218"/>
                  </a:cubicBezTo>
                  <a:cubicBezTo>
                    <a:pt x="11" y="250"/>
                    <a:pt x="4" y="287"/>
                    <a:pt x="0" y="319"/>
                  </a:cubicBezTo>
                  <a:cubicBezTo>
                    <a:pt x="98" y="356"/>
                    <a:pt x="98" y="356"/>
                    <a:pt x="98" y="356"/>
                  </a:cubicBezTo>
                  <a:cubicBezTo>
                    <a:pt x="98" y="370"/>
                    <a:pt x="98" y="370"/>
                    <a:pt x="98" y="370"/>
                  </a:cubicBezTo>
                  <a:cubicBezTo>
                    <a:pt x="102" y="388"/>
                    <a:pt x="105" y="410"/>
                    <a:pt x="109" y="432"/>
                  </a:cubicBezTo>
                  <a:cubicBezTo>
                    <a:pt x="113" y="446"/>
                    <a:pt x="113" y="446"/>
                    <a:pt x="113" y="446"/>
                  </a:cubicBezTo>
                  <a:cubicBezTo>
                    <a:pt x="33" y="512"/>
                    <a:pt x="33" y="512"/>
                    <a:pt x="33" y="512"/>
                  </a:cubicBezTo>
                  <a:cubicBezTo>
                    <a:pt x="47" y="544"/>
                    <a:pt x="69" y="573"/>
                    <a:pt x="91" y="599"/>
                  </a:cubicBezTo>
                  <a:cubicBezTo>
                    <a:pt x="185" y="555"/>
                    <a:pt x="185" y="555"/>
                    <a:pt x="185" y="555"/>
                  </a:cubicBezTo>
                  <a:cubicBezTo>
                    <a:pt x="196" y="566"/>
                    <a:pt x="196" y="566"/>
                    <a:pt x="196" y="566"/>
                  </a:cubicBezTo>
                  <a:cubicBezTo>
                    <a:pt x="210" y="577"/>
                    <a:pt x="228" y="591"/>
                    <a:pt x="246" y="602"/>
                  </a:cubicBezTo>
                  <a:cubicBezTo>
                    <a:pt x="257" y="606"/>
                    <a:pt x="257" y="606"/>
                    <a:pt x="257" y="606"/>
                  </a:cubicBezTo>
                  <a:cubicBezTo>
                    <a:pt x="250" y="711"/>
                    <a:pt x="250" y="711"/>
                    <a:pt x="250" y="711"/>
                  </a:cubicBezTo>
                  <a:cubicBezTo>
                    <a:pt x="282" y="722"/>
                    <a:pt x="319" y="729"/>
                    <a:pt x="351" y="7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3" name="Freeform 550"/>
            <p:cNvSpPr>
              <a:spLocks noChangeArrowheads="1"/>
            </p:cNvSpPr>
            <p:nvPr/>
          </p:nvSpPr>
          <p:spPr bwMode="auto">
            <a:xfrm>
              <a:off x="5201864" y="1827838"/>
              <a:ext cx="146050" cy="150813"/>
            </a:xfrm>
            <a:custGeom>
              <a:avLst/>
              <a:gdLst>
                <a:gd name="T0" fmla="*/ 0 w 407"/>
                <a:gd name="T1" fmla="*/ 214 h 419"/>
                <a:gd name="T2" fmla="*/ 0 w 407"/>
                <a:gd name="T3" fmla="*/ 214 h 419"/>
                <a:gd name="T4" fmla="*/ 203 w 407"/>
                <a:gd name="T5" fmla="*/ 418 h 419"/>
                <a:gd name="T6" fmla="*/ 406 w 407"/>
                <a:gd name="T7" fmla="*/ 214 h 419"/>
                <a:gd name="T8" fmla="*/ 340 w 407"/>
                <a:gd name="T9" fmla="*/ 69 h 419"/>
                <a:gd name="T10" fmla="*/ 373 w 407"/>
                <a:gd name="T11" fmla="*/ 37 h 419"/>
                <a:gd name="T12" fmla="*/ 319 w 407"/>
                <a:gd name="T13" fmla="*/ 0 h 419"/>
                <a:gd name="T14" fmla="*/ 290 w 407"/>
                <a:gd name="T15" fmla="*/ 33 h 419"/>
                <a:gd name="T16" fmla="*/ 203 w 407"/>
                <a:gd name="T17" fmla="*/ 15 h 419"/>
                <a:gd name="T18" fmla="*/ 0 w 407"/>
                <a:gd name="T19" fmla="*/ 21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7" h="419">
                  <a:moveTo>
                    <a:pt x="0" y="214"/>
                  </a:moveTo>
                  <a:lnTo>
                    <a:pt x="0" y="214"/>
                  </a:lnTo>
                  <a:cubicBezTo>
                    <a:pt x="0" y="327"/>
                    <a:pt x="91" y="418"/>
                    <a:pt x="203" y="418"/>
                  </a:cubicBezTo>
                  <a:cubicBezTo>
                    <a:pt x="315" y="418"/>
                    <a:pt x="406" y="327"/>
                    <a:pt x="406" y="214"/>
                  </a:cubicBezTo>
                  <a:cubicBezTo>
                    <a:pt x="406" y="156"/>
                    <a:pt x="380" y="106"/>
                    <a:pt x="340" y="69"/>
                  </a:cubicBezTo>
                  <a:cubicBezTo>
                    <a:pt x="373" y="37"/>
                    <a:pt x="373" y="37"/>
                    <a:pt x="373" y="37"/>
                  </a:cubicBezTo>
                  <a:cubicBezTo>
                    <a:pt x="355" y="22"/>
                    <a:pt x="340" y="11"/>
                    <a:pt x="319" y="0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64" y="22"/>
                    <a:pt x="236" y="15"/>
                    <a:pt x="203" y="15"/>
                  </a:cubicBezTo>
                  <a:cubicBezTo>
                    <a:pt x="91" y="15"/>
                    <a:pt x="0" y="106"/>
                    <a:pt x="0" y="2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4" name="Freeform 551"/>
            <p:cNvSpPr>
              <a:spLocks noChangeArrowheads="1"/>
            </p:cNvSpPr>
            <p:nvPr/>
          </p:nvSpPr>
          <p:spPr bwMode="auto">
            <a:xfrm>
              <a:off x="5219326" y="1850063"/>
              <a:ext cx="111125" cy="111125"/>
            </a:xfrm>
            <a:custGeom>
              <a:avLst/>
              <a:gdLst>
                <a:gd name="T0" fmla="*/ 257 w 309"/>
                <a:gd name="T1" fmla="*/ 40 h 309"/>
                <a:gd name="T2" fmla="*/ 257 w 309"/>
                <a:gd name="T3" fmla="*/ 40 h 309"/>
                <a:gd name="T4" fmla="*/ 224 w 309"/>
                <a:gd name="T5" fmla="*/ 69 h 309"/>
                <a:gd name="T6" fmla="*/ 264 w 309"/>
                <a:gd name="T7" fmla="*/ 152 h 309"/>
                <a:gd name="T8" fmla="*/ 152 w 309"/>
                <a:gd name="T9" fmla="*/ 265 h 309"/>
                <a:gd name="T10" fmla="*/ 43 w 309"/>
                <a:gd name="T11" fmla="*/ 152 h 309"/>
                <a:gd name="T12" fmla="*/ 152 w 309"/>
                <a:gd name="T13" fmla="*/ 44 h 309"/>
                <a:gd name="T14" fmla="*/ 166 w 309"/>
                <a:gd name="T15" fmla="*/ 44 h 309"/>
                <a:gd name="T16" fmla="*/ 203 w 309"/>
                <a:gd name="T17" fmla="*/ 7 h 309"/>
                <a:gd name="T18" fmla="*/ 152 w 309"/>
                <a:gd name="T19" fmla="*/ 0 h 309"/>
                <a:gd name="T20" fmla="*/ 0 w 309"/>
                <a:gd name="T21" fmla="*/ 152 h 309"/>
                <a:gd name="T22" fmla="*/ 152 w 309"/>
                <a:gd name="T23" fmla="*/ 308 h 309"/>
                <a:gd name="T24" fmla="*/ 308 w 309"/>
                <a:gd name="T25" fmla="*/ 152 h 309"/>
                <a:gd name="T26" fmla="*/ 257 w 309"/>
                <a:gd name="T27" fmla="*/ 4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9" h="309">
                  <a:moveTo>
                    <a:pt x="257" y="40"/>
                  </a:moveTo>
                  <a:lnTo>
                    <a:pt x="257" y="40"/>
                  </a:lnTo>
                  <a:cubicBezTo>
                    <a:pt x="224" y="69"/>
                    <a:pt x="224" y="69"/>
                    <a:pt x="224" y="69"/>
                  </a:cubicBezTo>
                  <a:cubicBezTo>
                    <a:pt x="250" y="91"/>
                    <a:pt x="264" y="120"/>
                    <a:pt x="264" y="152"/>
                  </a:cubicBezTo>
                  <a:cubicBezTo>
                    <a:pt x="264" y="214"/>
                    <a:pt x="213" y="265"/>
                    <a:pt x="152" y="265"/>
                  </a:cubicBezTo>
                  <a:cubicBezTo>
                    <a:pt x="91" y="265"/>
                    <a:pt x="43" y="214"/>
                    <a:pt x="43" y="152"/>
                  </a:cubicBezTo>
                  <a:cubicBezTo>
                    <a:pt x="43" y="91"/>
                    <a:pt x="91" y="44"/>
                    <a:pt x="152" y="44"/>
                  </a:cubicBezTo>
                  <a:cubicBezTo>
                    <a:pt x="156" y="44"/>
                    <a:pt x="163" y="44"/>
                    <a:pt x="166" y="44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185" y="4"/>
                    <a:pt x="170" y="0"/>
                    <a:pt x="152" y="0"/>
                  </a:cubicBezTo>
                  <a:cubicBezTo>
                    <a:pt x="69" y="0"/>
                    <a:pt x="0" y="69"/>
                    <a:pt x="0" y="152"/>
                  </a:cubicBezTo>
                  <a:cubicBezTo>
                    <a:pt x="0" y="239"/>
                    <a:pt x="69" y="308"/>
                    <a:pt x="152" y="308"/>
                  </a:cubicBezTo>
                  <a:cubicBezTo>
                    <a:pt x="239" y="308"/>
                    <a:pt x="308" y="239"/>
                    <a:pt x="308" y="152"/>
                  </a:cubicBezTo>
                  <a:cubicBezTo>
                    <a:pt x="308" y="109"/>
                    <a:pt x="286" y="69"/>
                    <a:pt x="257" y="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5" name="Freeform 552"/>
            <p:cNvSpPr>
              <a:spLocks noChangeArrowheads="1"/>
            </p:cNvSpPr>
            <p:nvPr/>
          </p:nvSpPr>
          <p:spPr bwMode="auto">
            <a:xfrm>
              <a:off x="5187576" y="1816726"/>
              <a:ext cx="176213" cy="176212"/>
            </a:xfrm>
            <a:custGeom>
              <a:avLst/>
              <a:gdLst>
                <a:gd name="T0" fmla="*/ 412 w 489"/>
                <a:gd name="T1" fmla="*/ 66 h 491"/>
                <a:gd name="T2" fmla="*/ 412 w 489"/>
                <a:gd name="T3" fmla="*/ 66 h 491"/>
                <a:gd name="T4" fmla="*/ 379 w 489"/>
                <a:gd name="T5" fmla="*/ 98 h 491"/>
                <a:gd name="T6" fmla="*/ 445 w 489"/>
                <a:gd name="T7" fmla="*/ 243 h 491"/>
                <a:gd name="T8" fmla="*/ 242 w 489"/>
                <a:gd name="T9" fmla="*/ 447 h 491"/>
                <a:gd name="T10" fmla="*/ 39 w 489"/>
                <a:gd name="T11" fmla="*/ 243 h 491"/>
                <a:gd name="T12" fmla="*/ 242 w 489"/>
                <a:gd name="T13" fmla="*/ 44 h 491"/>
                <a:gd name="T14" fmla="*/ 329 w 489"/>
                <a:gd name="T15" fmla="*/ 62 h 491"/>
                <a:gd name="T16" fmla="*/ 358 w 489"/>
                <a:gd name="T17" fmla="*/ 29 h 491"/>
                <a:gd name="T18" fmla="*/ 242 w 489"/>
                <a:gd name="T19" fmla="*/ 0 h 491"/>
                <a:gd name="T20" fmla="*/ 0 w 489"/>
                <a:gd name="T21" fmla="*/ 243 h 491"/>
                <a:gd name="T22" fmla="*/ 242 w 489"/>
                <a:gd name="T23" fmla="*/ 490 h 491"/>
                <a:gd name="T24" fmla="*/ 488 w 489"/>
                <a:gd name="T25" fmla="*/ 243 h 491"/>
                <a:gd name="T26" fmla="*/ 412 w 489"/>
                <a:gd name="T27" fmla="*/ 66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9" h="491">
                  <a:moveTo>
                    <a:pt x="412" y="66"/>
                  </a:moveTo>
                  <a:lnTo>
                    <a:pt x="412" y="66"/>
                  </a:lnTo>
                  <a:cubicBezTo>
                    <a:pt x="379" y="98"/>
                    <a:pt x="379" y="98"/>
                    <a:pt x="379" y="98"/>
                  </a:cubicBezTo>
                  <a:cubicBezTo>
                    <a:pt x="419" y="135"/>
                    <a:pt x="445" y="185"/>
                    <a:pt x="445" y="243"/>
                  </a:cubicBezTo>
                  <a:cubicBezTo>
                    <a:pt x="445" y="356"/>
                    <a:pt x="354" y="447"/>
                    <a:pt x="242" y="447"/>
                  </a:cubicBezTo>
                  <a:cubicBezTo>
                    <a:pt x="130" y="447"/>
                    <a:pt x="39" y="356"/>
                    <a:pt x="39" y="243"/>
                  </a:cubicBezTo>
                  <a:cubicBezTo>
                    <a:pt x="39" y="135"/>
                    <a:pt x="130" y="44"/>
                    <a:pt x="242" y="44"/>
                  </a:cubicBezTo>
                  <a:cubicBezTo>
                    <a:pt x="275" y="44"/>
                    <a:pt x="303" y="51"/>
                    <a:pt x="329" y="6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5" y="11"/>
                    <a:pt x="285" y="0"/>
                    <a:pt x="242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81"/>
                    <a:pt x="108" y="490"/>
                    <a:pt x="242" y="490"/>
                  </a:cubicBezTo>
                  <a:cubicBezTo>
                    <a:pt x="376" y="490"/>
                    <a:pt x="488" y="381"/>
                    <a:pt x="488" y="243"/>
                  </a:cubicBezTo>
                  <a:cubicBezTo>
                    <a:pt x="488" y="174"/>
                    <a:pt x="459" y="113"/>
                    <a:pt x="412" y="6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6" name="Freeform 553"/>
            <p:cNvSpPr>
              <a:spLocks noChangeArrowheads="1"/>
            </p:cNvSpPr>
            <p:nvPr/>
          </p:nvSpPr>
          <p:spPr bwMode="auto">
            <a:xfrm>
              <a:off x="5270126" y="1764338"/>
              <a:ext cx="142875" cy="144463"/>
            </a:xfrm>
            <a:custGeom>
              <a:avLst/>
              <a:gdLst>
                <a:gd name="T0" fmla="*/ 394 w 395"/>
                <a:gd name="T1" fmla="*/ 95 h 400"/>
                <a:gd name="T2" fmla="*/ 300 w 395"/>
                <a:gd name="T3" fmla="*/ 95 h 400"/>
                <a:gd name="T4" fmla="*/ 300 w 395"/>
                <a:gd name="T5" fmla="*/ 98 h 400"/>
                <a:gd name="T6" fmla="*/ 300 w 395"/>
                <a:gd name="T7" fmla="*/ 98 h 400"/>
                <a:gd name="T8" fmla="*/ 300 w 395"/>
                <a:gd name="T9" fmla="*/ 95 h 400"/>
                <a:gd name="T10" fmla="*/ 300 w 395"/>
                <a:gd name="T11" fmla="*/ 0 h 400"/>
                <a:gd name="T12" fmla="*/ 177 w 395"/>
                <a:gd name="T13" fmla="*/ 124 h 400"/>
                <a:gd name="T14" fmla="*/ 177 w 395"/>
                <a:gd name="T15" fmla="*/ 189 h 400"/>
                <a:gd name="T16" fmla="*/ 0 w 395"/>
                <a:gd name="T17" fmla="*/ 367 h 400"/>
                <a:gd name="T18" fmla="*/ 28 w 395"/>
                <a:gd name="T19" fmla="*/ 399 h 400"/>
                <a:gd name="T20" fmla="*/ 209 w 395"/>
                <a:gd name="T21" fmla="*/ 218 h 400"/>
                <a:gd name="T22" fmla="*/ 271 w 395"/>
                <a:gd name="T23" fmla="*/ 218 h 400"/>
                <a:gd name="T24" fmla="*/ 394 w 395"/>
                <a:gd name="T25" fmla="*/ 95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400">
                  <a:moveTo>
                    <a:pt x="394" y="95"/>
                  </a:moveTo>
                  <a:lnTo>
                    <a:pt x="300" y="95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5"/>
                  </a:lnTo>
                  <a:lnTo>
                    <a:pt x="300" y="0"/>
                  </a:lnTo>
                  <a:lnTo>
                    <a:pt x="177" y="124"/>
                  </a:lnTo>
                  <a:lnTo>
                    <a:pt x="177" y="189"/>
                  </a:lnTo>
                  <a:lnTo>
                    <a:pt x="0" y="367"/>
                  </a:lnTo>
                  <a:lnTo>
                    <a:pt x="28" y="399"/>
                  </a:lnTo>
                  <a:lnTo>
                    <a:pt x="209" y="218"/>
                  </a:lnTo>
                  <a:lnTo>
                    <a:pt x="271" y="218"/>
                  </a:lnTo>
                  <a:lnTo>
                    <a:pt x="394" y="9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27" name="Freeform 554"/>
            <p:cNvSpPr>
              <a:spLocks noChangeArrowheads="1"/>
            </p:cNvSpPr>
            <p:nvPr/>
          </p:nvSpPr>
          <p:spPr bwMode="auto">
            <a:xfrm>
              <a:off x="5252664" y="1881813"/>
              <a:ext cx="46037" cy="46038"/>
            </a:xfrm>
            <a:custGeom>
              <a:avLst/>
              <a:gdLst>
                <a:gd name="T0" fmla="*/ 61 w 127"/>
                <a:gd name="T1" fmla="*/ 0 h 128"/>
                <a:gd name="T2" fmla="*/ 61 w 127"/>
                <a:gd name="T3" fmla="*/ 0 h 128"/>
                <a:gd name="T4" fmla="*/ 0 w 127"/>
                <a:gd name="T5" fmla="*/ 61 h 128"/>
                <a:gd name="T6" fmla="*/ 61 w 127"/>
                <a:gd name="T7" fmla="*/ 127 h 128"/>
                <a:gd name="T8" fmla="*/ 126 w 127"/>
                <a:gd name="T9" fmla="*/ 61 h 128"/>
                <a:gd name="T10" fmla="*/ 61 w 127"/>
                <a:gd name="T1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7" h="128">
                  <a:moveTo>
                    <a:pt x="61" y="0"/>
                  </a:moveTo>
                  <a:lnTo>
                    <a:pt x="61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8"/>
                    <a:pt x="28" y="127"/>
                    <a:pt x="61" y="127"/>
                  </a:cubicBezTo>
                  <a:cubicBezTo>
                    <a:pt x="97" y="127"/>
                    <a:pt x="126" y="98"/>
                    <a:pt x="126" y="61"/>
                  </a:cubicBezTo>
                  <a:cubicBezTo>
                    <a:pt x="126" y="29"/>
                    <a:pt x="97" y="0"/>
                    <a:pt x="6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28" name="Group 327"/>
          <p:cNvGrpSpPr/>
          <p:nvPr/>
        </p:nvGrpSpPr>
        <p:grpSpPr>
          <a:xfrm>
            <a:off x="3447381" y="2289473"/>
            <a:ext cx="403225" cy="373062"/>
            <a:chOff x="4992314" y="2228738"/>
            <a:chExt cx="403225" cy="373062"/>
          </a:xfrm>
        </p:grpSpPr>
        <p:sp>
          <p:nvSpPr>
            <p:cNvPr id="329" name="Freeform 555"/>
            <p:cNvSpPr>
              <a:spLocks noChangeArrowheads="1"/>
            </p:cNvSpPr>
            <p:nvPr/>
          </p:nvSpPr>
          <p:spPr bwMode="auto">
            <a:xfrm>
              <a:off x="5146301" y="2235088"/>
              <a:ext cx="144463" cy="280987"/>
            </a:xfrm>
            <a:custGeom>
              <a:avLst/>
              <a:gdLst>
                <a:gd name="T0" fmla="*/ 14 w 402"/>
                <a:gd name="T1" fmla="*/ 0 h 781"/>
                <a:gd name="T2" fmla="*/ 14 w 402"/>
                <a:gd name="T3" fmla="*/ 0 h 781"/>
                <a:gd name="T4" fmla="*/ 0 w 402"/>
                <a:gd name="T5" fmla="*/ 40 h 781"/>
                <a:gd name="T6" fmla="*/ 0 w 402"/>
                <a:gd name="T7" fmla="*/ 246 h 781"/>
                <a:gd name="T8" fmla="*/ 0 w 402"/>
                <a:gd name="T9" fmla="*/ 246 h 781"/>
                <a:gd name="T10" fmla="*/ 72 w 402"/>
                <a:gd name="T11" fmla="*/ 264 h 781"/>
                <a:gd name="T12" fmla="*/ 141 w 402"/>
                <a:gd name="T13" fmla="*/ 479 h 781"/>
                <a:gd name="T14" fmla="*/ 0 w 402"/>
                <a:gd name="T15" fmla="*/ 566 h 781"/>
                <a:gd name="T16" fmla="*/ 0 w 402"/>
                <a:gd name="T17" fmla="*/ 765 h 781"/>
                <a:gd name="T18" fmla="*/ 18 w 402"/>
                <a:gd name="T19" fmla="*/ 711 h 781"/>
                <a:gd name="T20" fmla="*/ 83 w 402"/>
                <a:gd name="T21" fmla="*/ 696 h 781"/>
                <a:gd name="T22" fmla="*/ 152 w 402"/>
                <a:gd name="T23" fmla="*/ 780 h 781"/>
                <a:gd name="T24" fmla="*/ 275 w 402"/>
                <a:gd name="T25" fmla="*/ 700 h 781"/>
                <a:gd name="T26" fmla="*/ 228 w 402"/>
                <a:gd name="T27" fmla="*/ 606 h 781"/>
                <a:gd name="T28" fmla="*/ 268 w 402"/>
                <a:gd name="T29" fmla="*/ 551 h 781"/>
                <a:gd name="T30" fmla="*/ 369 w 402"/>
                <a:gd name="T31" fmla="*/ 562 h 781"/>
                <a:gd name="T32" fmla="*/ 401 w 402"/>
                <a:gd name="T33" fmla="*/ 421 h 781"/>
                <a:gd name="T34" fmla="*/ 304 w 402"/>
                <a:gd name="T35" fmla="*/ 384 h 781"/>
                <a:gd name="T36" fmla="*/ 289 w 402"/>
                <a:gd name="T37" fmla="*/ 319 h 781"/>
                <a:gd name="T38" fmla="*/ 372 w 402"/>
                <a:gd name="T39" fmla="*/ 250 h 781"/>
                <a:gd name="T40" fmla="*/ 293 w 402"/>
                <a:gd name="T41" fmla="*/ 130 h 781"/>
                <a:gd name="T42" fmla="*/ 199 w 402"/>
                <a:gd name="T43" fmla="*/ 174 h 781"/>
                <a:gd name="T44" fmla="*/ 145 w 402"/>
                <a:gd name="T45" fmla="*/ 134 h 781"/>
                <a:gd name="T46" fmla="*/ 155 w 402"/>
                <a:gd name="T47" fmla="*/ 32 h 781"/>
                <a:gd name="T48" fmla="*/ 14 w 402"/>
                <a:gd name="T49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2" h="781">
                  <a:moveTo>
                    <a:pt x="14" y="0"/>
                  </a:moveTo>
                  <a:lnTo>
                    <a:pt x="14" y="0"/>
                  </a:lnTo>
                  <a:cubicBezTo>
                    <a:pt x="0" y="40"/>
                    <a:pt x="0" y="40"/>
                    <a:pt x="0" y="40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5" y="246"/>
                    <a:pt x="50" y="250"/>
                    <a:pt x="72" y="264"/>
                  </a:cubicBezTo>
                  <a:cubicBezTo>
                    <a:pt x="152" y="304"/>
                    <a:pt x="184" y="402"/>
                    <a:pt x="141" y="479"/>
                  </a:cubicBezTo>
                  <a:cubicBezTo>
                    <a:pt x="112" y="537"/>
                    <a:pt x="58" y="566"/>
                    <a:pt x="0" y="566"/>
                  </a:cubicBezTo>
                  <a:cubicBezTo>
                    <a:pt x="0" y="765"/>
                    <a:pt x="0" y="765"/>
                    <a:pt x="0" y="765"/>
                  </a:cubicBezTo>
                  <a:cubicBezTo>
                    <a:pt x="18" y="711"/>
                    <a:pt x="18" y="711"/>
                    <a:pt x="18" y="711"/>
                  </a:cubicBezTo>
                  <a:cubicBezTo>
                    <a:pt x="40" y="707"/>
                    <a:pt x="65" y="703"/>
                    <a:pt x="83" y="696"/>
                  </a:cubicBezTo>
                  <a:cubicBezTo>
                    <a:pt x="152" y="780"/>
                    <a:pt x="152" y="780"/>
                    <a:pt x="152" y="780"/>
                  </a:cubicBezTo>
                  <a:cubicBezTo>
                    <a:pt x="199" y="761"/>
                    <a:pt x="239" y="732"/>
                    <a:pt x="275" y="700"/>
                  </a:cubicBezTo>
                  <a:cubicBezTo>
                    <a:pt x="228" y="606"/>
                    <a:pt x="228" y="606"/>
                    <a:pt x="228" y="606"/>
                  </a:cubicBezTo>
                  <a:cubicBezTo>
                    <a:pt x="242" y="591"/>
                    <a:pt x="257" y="569"/>
                    <a:pt x="268" y="551"/>
                  </a:cubicBezTo>
                  <a:cubicBezTo>
                    <a:pt x="369" y="562"/>
                    <a:pt x="369" y="562"/>
                    <a:pt x="369" y="562"/>
                  </a:cubicBezTo>
                  <a:cubicBezTo>
                    <a:pt x="391" y="515"/>
                    <a:pt x="401" y="468"/>
                    <a:pt x="401" y="421"/>
                  </a:cubicBezTo>
                  <a:cubicBezTo>
                    <a:pt x="304" y="384"/>
                    <a:pt x="304" y="384"/>
                    <a:pt x="304" y="384"/>
                  </a:cubicBezTo>
                  <a:cubicBezTo>
                    <a:pt x="300" y="363"/>
                    <a:pt x="297" y="341"/>
                    <a:pt x="289" y="319"/>
                  </a:cubicBezTo>
                  <a:cubicBezTo>
                    <a:pt x="372" y="250"/>
                    <a:pt x="372" y="250"/>
                    <a:pt x="372" y="250"/>
                  </a:cubicBezTo>
                  <a:cubicBezTo>
                    <a:pt x="354" y="206"/>
                    <a:pt x="325" y="163"/>
                    <a:pt x="293" y="130"/>
                  </a:cubicBezTo>
                  <a:cubicBezTo>
                    <a:pt x="199" y="174"/>
                    <a:pt x="199" y="174"/>
                    <a:pt x="199" y="174"/>
                  </a:cubicBezTo>
                  <a:cubicBezTo>
                    <a:pt x="184" y="159"/>
                    <a:pt x="163" y="145"/>
                    <a:pt x="145" y="1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08" y="11"/>
                    <a:pt x="61" y="0"/>
                    <a:pt x="1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0" name="Freeform 556"/>
            <p:cNvSpPr>
              <a:spLocks noChangeArrowheads="1"/>
            </p:cNvSpPr>
            <p:nvPr/>
          </p:nvSpPr>
          <p:spPr bwMode="auto">
            <a:xfrm>
              <a:off x="4992314" y="2228738"/>
              <a:ext cx="306387" cy="306387"/>
            </a:xfrm>
            <a:custGeom>
              <a:avLst/>
              <a:gdLst>
                <a:gd name="T0" fmla="*/ 427 w 851"/>
                <a:gd name="T1" fmla="*/ 852 h 853"/>
                <a:gd name="T2" fmla="*/ 260 w 851"/>
                <a:gd name="T3" fmla="*/ 820 h 853"/>
                <a:gd name="T4" fmla="*/ 257 w 851"/>
                <a:gd name="T5" fmla="*/ 707 h 853"/>
                <a:gd name="T6" fmla="*/ 123 w 851"/>
                <a:gd name="T7" fmla="*/ 729 h 853"/>
                <a:gd name="T8" fmla="*/ 33 w 851"/>
                <a:gd name="T9" fmla="*/ 588 h 853"/>
                <a:gd name="T10" fmla="*/ 108 w 851"/>
                <a:gd name="T11" fmla="*/ 504 h 853"/>
                <a:gd name="T12" fmla="*/ 0 w 851"/>
                <a:gd name="T13" fmla="*/ 428 h 853"/>
                <a:gd name="T14" fmla="*/ 33 w 851"/>
                <a:gd name="T15" fmla="*/ 261 h 853"/>
                <a:gd name="T16" fmla="*/ 145 w 851"/>
                <a:gd name="T17" fmla="*/ 258 h 853"/>
                <a:gd name="T18" fmla="*/ 123 w 851"/>
                <a:gd name="T19" fmla="*/ 123 h 853"/>
                <a:gd name="T20" fmla="*/ 264 w 851"/>
                <a:gd name="T21" fmla="*/ 33 h 853"/>
                <a:gd name="T22" fmla="*/ 347 w 851"/>
                <a:gd name="T23" fmla="*/ 109 h 853"/>
                <a:gd name="T24" fmla="*/ 427 w 851"/>
                <a:gd name="T25" fmla="*/ 0 h 853"/>
                <a:gd name="T26" fmla="*/ 590 w 851"/>
                <a:gd name="T27" fmla="*/ 33 h 853"/>
                <a:gd name="T28" fmla="*/ 593 w 851"/>
                <a:gd name="T29" fmla="*/ 145 h 853"/>
                <a:gd name="T30" fmla="*/ 727 w 851"/>
                <a:gd name="T31" fmla="*/ 123 h 853"/>
                <a:gd name="T32" fmla="*/ 818 w 851"/>
                <a:gd name="T33" fmla="*/ 265 h 853"/>
                <a:gd name="T34" fmla="*/ 742 w 851"/>
                <a:gd name="T35" fmla="*/ 348 h 853"/>
                <a:gd name="T36" fmla="*/ 850 w 851"/>
                <a:gd name="T37" fmla="*/ 428 h 853"/>
                <a:gd name="T38" fmla="*/ 818 w 851"/>
                <a:gd name="T39" fmla="*/ 591 h 853"/>
                <a:gd name="T40" fmla="*/ 705 w 851"/>
                <a:gd name="T41" fmla="*/ 595 h 853"/>
                <a:gd name="T42" fmla="*/ 727 w 851"/>
                <a:gd name="T43" fmla="*/ 729 h 853"/>
                <a:gd name="T44" fmla="*/ 586 w 851"/>
                <a:gd name="T45" fmla="*/ 820 h 853"/>
                <a:gd name="T46" fmla="*/ 503 w 851"/>
                <a:gd name="T47" fmla="*/ 744 h 853"/>
                <a:gd name="T48" fmla="*/ 427 w 851"/>
                <a:gd name="T49" fmla="*/ 852 h 853"/>
                <a:gd name="T50" fmla="*/ 293 w 851"/>
                <a:gd name="T51" fmla="*/ 787 h 853"/>
                <a:gd name="T52" fmla="*/ 430 w 851"/>
                <a:gd name="T53" fmla="*/ 711 h 853"/>
                <a:gd name="T54" fmla="*/ 506 w 851"/>
                <a:gd name="T55" fmla="*/ 700 h 853"/>
                <a:gd name="T56" fmla="*/ 582 w 851"/>
                <a:gd name="T57" fmla="*/ 776 h 853"/>
                <a:gd name="T58" fmla="*/ 629 w 851"/>
                <a:gd name="T59" fmla="*/ 624 h 853"/>
                <a:gd name="T60" fmla="*/ 677 w 851"/>
                <a:gd name="T61" fmla="*/ 580 h 853"/>
                <a:gd name="T62" fmla="*/ 785 w 851"/>
                <a:gd name="T63" fmla="*/ 559 h 853"/>
                <a:gd name="T64" fmla="*/ 709 w 851"/>
                <a:gd name="T65" fmla="*/ 421 h 853"/>
                <a:gd name="T66" fmla="*/ 698 w 851"/>
                <a:gd name="T67" fmla="*/ 345 h 853"/>
                <a:gd name="T68" fmla="*/ 774 w 851"/>
                <a:gd name="T69" fmla="*/ 268 h 853"/>
                <a:gd name="T70" fmla="*/ 622 w 851"/>
                <a:gd name="T71" fmla="*/ 221 h 853"/>
                <a:gd name="T72" fmla="*/ 561 w 851"/>
                <a:gd name="T73" fmla="*/ 178 h 853"/>
                <a:gd name="T74" fmla="*/ 557 w 851"/>
                <a:gd name="T75" fmla="*/ 65 h 853"/>
                <a:gd name="T76" fmla="*/ 420 w 851"/>
                <a:gd name="T77" fmla="*/ 141 h 853"/>
                <a:gd name="T78" fmla="*/ 344 w 851"/>
                <a:gd name="T79" fmla="*/ 152 h 853"/>
                <a:gd name="T80" fmla="*/ 268 w 851"/>
                <a:gd name="T81" fmla="*/ 76 h 853"/>
                <a:gd name="T82" fmla="*/ 221 w 851"/>
                <a:gd name="T83" fmla="*/ 228 h 853"/>
                <a:gd name="T84" fmla="*/ 177 w 851"/>
                <a:gd name="T85" fmla="*/ 290 h 853"/>
                <a:gd name="T86" fmla="*/ 65 w 851"/>
                <a:gd name="T87" fmla="*/ 294 h 853"/>
                <a:gd name="T88" fmla="*/ 141 w 851"/>
                <a:gd name="T89" fmla="*/ 432 h 853"/>
                <a:gd name="T90" fmla="*/ 152 w 851"/>
                <a:gd name="T91" fmla="*/ 508 h 853"/>
                <a:gd name="T92" fmla="*/ 76 w 851"/>
                <a:gd name="T93" fmla="*/ 588 h 853"/>
                <a:gd name="T94" fmla="*/ 228 w 851"/>
                <a:gd name="T95" fmla="*/ 631 h 853"/>
                <a:gd name="T96" fmla="*/ 289 w 851"/>
                <a:gd name="T97" fmla="*/ 678 h 853"/>
                <a:gd name="T98" fmla="*/ 293 w 851"/>
                <a:gd name="T99" fmla="*/ 787 h 853"/>
                <a:gd name="T100" fmla="*/ 427 w 851"/>
                <a:gd name="T101" fmla="*/ 609 h 853"/>
                <a:gd name="T102" fmla="*/ 253 w 851"/>
                <a:gd name="T103" fmla="*/ 482 h 853"/>
                <a:gd name="T104" fmla="*/ 510 w 851"/>
                <a:gd name="T105" fmla="*/ 265 h 853"/>
                <a:gd name="T106" fmla="*/ 427 w 851"/>
                <a:gd name="T107" fmla="*/ 609 h 853"/>
                <a:gd name="T108" fmla="*/ 427 w 851"/>
                <a:gd name="T109" fmla="*/ 286 h 853"/>
                <a:gd name="T110" fmla="*/ 293 w 851"/>
                <a:gd name="T111" fmla="*/ 468 h 853"/>
                <a:gd name="T112" fmla="*/ 550 w 851"/>
                <a:gd name="T113" fmla="*/ 493 h 853"/>
                <a:gd name="T114" fmla="*/ 427 w 851"/>
                <a:gd name="T115" fmla="*/ 286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1" h="853">
                  <a:moveTo>
                    <a:pt x="427" y="852"/>
                  </a:moveTo>
                  <a:lnTo>
                    <a:pt x="427" y="852"/>
                  </a:lnTo>
                  <a:cubicBezTo>
                    <a:pt x="409" y="852"/>
                    <a:pt x="409" y="852"/>
                    <a:pt x="409" y="852"/>
                  </a:cubicBezTo>
                  <a:cubicBezTo>
                    <a:pt x="358" y="852"/>
                    <a:pt x="307" y="838"/>
                    <a:pt x="260" y="820"/>
                  </a:cubicBezTo>
                  <a:cubicBezTo>
                    <a:pt x="246" y="813"/>
                    <a:pt x="246" y="813"/>
                    <a:pt x="246" y="813"/>
                  </a:cubicBezTo>
                  <a:cubicBezTo>
                    <a:pt x="257" y="707"/>
                    <a:pt x="257" y="707"/>
                    <a:pt x="257" y="707"/>
                  </a:cubicBezTo>
                  <a:cubicBezTo>
                    <a:pt x="242" y="700"/>
                    <a:pt x="231" y="689"/>
                    <a:pt x="221" y="682"/>
                  </a:cubicBezTo>
                  <a:cubicBezTo>
                    <a:pt x="123" y="729"/>
                    <a:pt x="123" y="729"/>
                    <a:pt x="123" y="729"/>
                  </a:cubicBezTo>
                  <a:cubicBezTo>
                    <a:pt x="112" y="718"/>
                    <a:pt x="112" y="718"/>
                    <a:pt x="112" y="718"/>
                  </a:cubicBezTo>
                  <a:cubicBezTo>
                    <a:pt x="80" y="678"/>
                    <a:pt x="51" y="635"/>
                    <a:pt x="33" y="588"/>
                  </a:cubicBezTo>
                  <a:cubicBezTo>
                    <a:pt x="25" y="573"/>
                    <a:pt x="25" y="573"/>
                    <a:pt x="25" y="573"/>
                  </a:cubicBezTo>
                  <a:cubicBezTo>
                    <a:pt x="108" y="504"/>
                    <a:pt x="108" y="504"/>
                    <a:pt x="108" y="504"/>
                  </a:cubicBezTo>
                  <a:cubicBezTo>
                    <a:pt x="105" y="490"/>
                    <a:pt x="101" y="475"/>
                    <a:pt x="101" y="461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4" y="359"/>
                    <a:pt x="14" y="308"/>
                    <a:pt x="33" y="261"/>
                  </a:cubicBezTo>
                  <a:cubicBezTo>
                    <a:pt x="40" y="247"/>
                    <a:pt x="40" y="247"/>
                    <a:pt x="40" y="247"/>
                  </a:cubicBezTo>
                  <a:cubicBezTo>
                    <a:pt x="145" y="258"/>
                    <a:pt x="145" y="258"/>
                    <a:pt x="145" y="258"/>
                  </a:cubicBezTo>
                  <a:cubicBezTo>
                    <a:pt x="152" y="243"/>
                    <a:pt x="163" y="232"/>
                    <a:pt x="170" y="221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34" y="112"/>
                    <a:pt x="134" y="112"/>
                    <a:pt x="134" y="112"/>
                  </a:cubicBezTo>
                  <a:cubicBezTo>
                    <a:pt x="174" y="80"/>
                    <a:pt x="217" y="51"/>
                    <a:pt x="264" y="33"/>
                  </a:cubicBezTo>
                  <a:cubicBezTo>
                    <a:pt x="278" y="25"/>
                    <a:pt x="278" y="25"/>
                    <a:pt x="278" y="25"/>
                  </a:cubicBezTo>
                  <a:cubicBezTo>
                    <a:pt x="347" y="109"/>
                    <a:pt x="347" y="109"/>
                    <a:pt x="347" y="109"/>
                  </a:cubicBezTo>
                  <a:cubicBezTo>
                    <a:pt x="362" y="105"/>
                    <a:pt x="376" y="101"/>
                    <a:pt x="391" y="101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1" y="0"/>
                    <a:pt x="441" y="0"/>
                    <a:pt x="441" y="0"/>
                  </a:cubicBezTo>
                  <a:cubicBezTo>
                    <a:pt x="492" y="4"/>
                    <a:pt x="543" y="14"/>
                    <a:pt x="590" y="33"/>
                  </a:cubicBezTo>
                  <a:cubicBezTo>
                    <a:pt x="604" y="40"/>
                    <a:pt x="604" y="40"/>
                    <a:pt x="604" y="40"/>
                  </a:cubicBezTo>
                  <a:cubicBezTo>
                    <a:pt x="593" y="145"/>
                    <a:pt x="593" y="145"/>
                    <a:pt x="593" y="145"/>
                  </a:cubicBezTo>
                  <a:cubicBezTo>
                    <a:pt x="608" y="152"/>
                    <a:pt x="619" y="163"/>
                    <a:pt x="629" y="170"/>
                  </a:cubicBezTo>
                  <a:cubicBezTo>
                    <a:pt x="727" y="123"/>
                    <a:pt x="727" y="123"/>
                    <a:pt x="727" y="123"/>
                  </a:cubicBezTo>
                  <a:cubicBezTo>
                    <a:pt x="738" y="138"/>
                    <a:pt x="738" y="138"/>
                    <a:pt x="738" y="138"/>
                  </a:cubicBezTo>
                  <a:cubicBezTo>
                    <a:pt x="771" y="174"/>
                    <a:pt x="799" y="218"/>
                    <a:pt x="818" y="265"/>
                  </a:cubicBezTo>
                  <a:cubicBezTo>
                    <a:pt x="825" y="279"/>
                    <a:pt x="825" y="279"/>
                    <a:pt x="825" y="279"/>
                  </a:cubicBezTo>
                  <a:cubicBezTo>
                    <a:pt x="742" y="348"/>
                    <a:pt x="742" y="348"/>
                    <a:pt x="742" y="348"/>
                  </a:cubicBezTo>
                  <a:cubicBezTo>
                    <a:pt x="745" y="363"/>
                    <a:pt x="749" y="377"/>
                    <a:pt x="749" y="392"/>
                  </a:cubicBezTo>
                  <a:cubicBezTo>
                    <a:pt x="850" y="428"/>
                    <a:pt x="850" y="428"/>
                    <a:pt x="850" y="428"/>
                  </a:cubicBezTo>
                  <a:cubicBezTo>
                    <a:pt x="850" y="443"/>
                    <a:pt x="850" y="443"/>
                    <a:pt x="850" y="443"/>
                  </a:cubicBezTo>
                  <a:cubicBezTo>
                    <a:pt x="850" y="493"/>
                    <a:pt x="836" y="544"/>
                    <a:pt x="818" y="591"/>
                  </a:cubicBezTo>
                  <a:cubicBezTo>
                    <a:pt x="810" y="606"/>
                    <a:pt x="810" y="606"/>
                    <a:pt x="810" y="606"/>
                  </a:cubicBezTo>
                  <a:cubicBezTo>
                    <a:pt x="705" y="595"/>
                    <a:pt x="705" y="595"/>
                    <a:pt x="705" y="595"/>
                  </a:cubicBezTo>
                  <a:cubicBezTo>
                    <a:pt x="698" y="609"/>
                    <a:pt x="687" y="620"/>
                    <a:pt x="680" y="631"/>
                  </a:cubicBezTo>
                  <a:cubicBezTo>
                    <a:pt x="727" y="729"/>
                    <a:pt x="727" y="729"/>
                    <a:pt x="727" y="729"/>
                  </a:cubicBezTo>
                  <a:cubicBezTo>
                    <a:pt x="716" y="740"/>
                    <a:pt x="716" y="740"/>
                    <a:pt x="716" y="740"/>
                  </a:cubicBezTo>
                  <a:cubicBezTo>
                    <a:pt x="677" y="773"/>
                    <a:pt x="633" y="802"/>
                    <a:pt x="586" y="820"/>
                  </a:cubicBezTo>
                  <a:cubicBezTo>
                    <a:pt x="572" y="827"/>
                    <a:pt x="572" y="827"/>
                    <a:pt x="572" y="827"/>
                  </a:cubicBezTo>
                  <a:cubicBezTo>
                    <a:pt x="503" y="744"/>
                    <a:pt x="503" y="744"/>
                    <a:pt x="503" y="744"/>
                  </a:cubicBezTo>
                  <a:cubicBezTo>
                    <a:pt x="488" y="747"/>
                    <a:pt x="474" y="751"/>
                    <a:pt x="459" y="751"/>
                  </a:cubicBezTo>
                  <a:lnTo>
                    <a:pt x="427" y="852"/>
                  </a:lnTo>
                  <a:close/>
                  <a:moveTo>
                    <a:pt x="293" y="787"/>
                  </a:moveTo>
                  <a:lnTo>
                    <a:pt x="293" y="787"/>
                  </a:lnTo>
                  <a:cubicBezTo>
                    <a:pt x="325" y="798"/>
                    <a:pt x="362" y="805"/>
                    <a:pt x="394" y="809"/>
                  </a:cubicBezTo>
                  <a:cubicBezTo>
                    <a:pt x="430" y="711"/>
                    <a:pt x="430" y="711"/>
                    <a:pt x="430" y="711"/>
                  </a:cubicBezTo>
                  <a:cubicBezTo>
                    <a:pt x="445" y="711"/>
                    <a:pt x="445" y="711"/>
                    <a:pt x="445" y="711"/>
                  </a:cubicBezTo>
                  <a:cubicBezTo>
                    <a:pt x="463" y="711"/>
                    <a:pt x="485" y="704"/>
                    <a:pt x="506" y="700"/>
                  </a:cubicBezTo>
                  <a:cubicBezTo>
                    <a:pt x="521" y="696"/>
                    <a:pt x="521" y="696"/>
                    <a:pt x="521" y="696"/>
                  </a:cubicBezTo>
                  <a:cubicBezTo>
                    <a:pt x="582" y="776"/>
                    <a:pt x="582" y="776"/>
                    <a:pt x="582" y="776"/>
                  </a:cubicBezTo>
                  <a:cubicBezTo>
                    <a:pt x="619" y="762"/>
                    <a:pt x="648" y="740"/>
                    <a:pt x="673" y="718"/>
                  </a:cubicBezTo>
                  <a:cubicBezTo>
                    <a:pt x="629" y="624"/>
                    <a:pt x="629" y="624"/>
                    <a:pt x="629" y="624"/>
                  </a:cubicBezTo>
                  <a:cubicBezTo>
                    <a:pt x="640" y="613"/>
                    <a:pt x="640" y="613"/>
                    <a:pt x="640" y="613"/>
                  </a:cubicBezTo>
                  <a:cubicBezTo>
                    <a:pt x="651" y="599"/>
                    <a:pt x="666" y="599"/>
                    <a:pt x="677" y="580"/>
                  </a:cubicBezTo>
                  <a:cubicBezTo>
                    <a:pt x="687" y="566"/>
                    <a:pt x="687" y="566"/>
                    <a:pt x="687" y="566"/>
                  </a:cubicBezTo>
                  <a:cubicBezTo>
                    <a:pt x="785" y="559"/>
                    <a:pt x="785" y="559"/>
                    <a:pt x="785" y="559"/>
                  </a:cubicBezTo>
                  <a:cubicBezTo>
                    <a:pt x="796" y="526"/>
                    <a:pt x="803" y="493"/>
                    <a:pt x="807" y="457"/>
                  </a:cubicBezTo>
                  <a:cubicBezTo>
                    <a:pt x="709" y="421"/>
                    <a:pt x="709" y="421"/>
                    <a:pt x="709" y="421"/>
                  </a:cubicBezTo>
                  <a:cubicBezTo>
                    <a:pt x="709" y="406"/>
                    <a:pt x="709" y="406"/>
                    <a:pt x="709" y="406"/>
                  </a:cubicBezTo>
                  <a:cubicBezTo>
                    <a:pt x="709" y="388"/>
                    <a:pt x="702" y="366"/>
                    <a:pt x="698" y="345"/>
                  </a:cubicBezTo>
                  <a:cubicBezTo>
                    <a:pt x="695" y="330"/>
                    <a:pt x="695" y="330"/>
                    <a:pt x="695" y="330"/>
                  </a:cubicBezTo>
                  <a:cubicBezTo>
                    <a:pt x="774" y="268"/>
                    <a:pt x="774" y="268"/>
                    <a:pt x="774" y="268"/>
                  </a:cubicBezTo>
                  <a:cubicBezTo>
                    <a:pt x="760" y="236"/>
                    <a:pt x="738" y="203"/>
                    <a:pt x="716" y="178"/>
                  </a:cubicBezTo>
                  <a:cubicBezTo>
                    <a:pt x="622" y="221"/>
                    <a:pt x="622" y="221"/>
                    <a:pt x="622" y="221"/>
                  </a:cubicBezTo>
                  <a:cubicBezTo>
                    <a:pt x="611" y="210"/>
                    <a:pt x="611" y="210"/>
                    <a:pt x="611" y="210"/>
                  </a:cubicBezTo>
                  <a:cubicBezTo>
                    <a:pt x="597" y="200"/>
                    <a:pt x="579" y="185"/>
                    <a:pt x="561" y="178"/>
                  </a:cubicBezTo>
                  <a:cubicBezTo>
                    <a:pt x="550" y="170"/>
                    <a:pt x="550" y="170"/>
                    <a:pt x="550" y="170"/>
                  </a:cubicBezTo>
                  <a:cubicBezTo>
                    <a:pt x="557" y="65"/>
                    <a:pt x="557" y="65"/>
                    <a:pt x="557" y="65"/>
                  </a:cubicBezTo>
                  <a:cubicBezTo>
                    <a:pt x="525" y="54"/>
                    <a:pt x="492" y="47"/>
                    <a:pt x="456" y="43"/>
                  </a:cubicBezTo>
                  <a:cubicBezTo>
                    <a:pt x="420" y="141"/>
                    <a:pt x="420" y="141"/>
                    <a:pt x="420" y="141"/>
                  </a:cubicBezTo>
                  <a:cubicBezTo>
                    <a:pt x="405" y="141"/>
                    <a:pt x="405" y="141"/>
                    <a:pt x="405" y="141"/>
                  </a:cubicBezTo>
                  <a:cubicBezTo>
                    <a:pt x="387" y="145"/>
                    <a:pt x="365" y="149"/>
                    <a:pt x="344" y="152"/>
                  </a:cubicBezTo>
                  <a:cubicBezTo>
                    <a:pt x="329" y="156"/>
                    <a:pt x="329" y="156"/>
                    <a:pt x="329" y="156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35" y="91"/>
                    <a:pt x="203" y="112"/>
                    <a:pt x="177" y="134"/>
                  </a:cubicBezTo>
                  <a:cubicBezTo>
                    <a:pt x="221" y="228"/>
                    <a:pt x="221" y="228"/>
                    <a:pt x="221" y="228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199" y="254"/>
                    <a:pt x="184" y="272"/>
                    <a:pt x="177" y="290"/>
                  </a:cubicBezTo>
                  <a:cubicBezTo>
                    <a:pt x="170" y="305"/>
                    <a:pt x="170" y="305"/>
                    <a:pt x="170" y="305"/>
                  </a:cubicBezTo>
                  <a:cubicBezTo>
                    <a:pt x="65" y="294"/>
                    <a:pt x="65" y="294"/>
                    <a:pt x="65" y="294"/>
                  </a:cubicBezTo>
                  <a:cubicBezTo>
                    <a:pt x="54" y="326"/>
                    <a:pt x="47" y="363"/>
                    <a:pt x="43" y="395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1" y="446"/>
                    <a:pt x="141" y="446"/>
                    <a:pt x="141" y="446"/>
                  </a:cubicBezTo>
                  <a:cubicBezTo>
                    <a:pt x="145" y="464"/>
                    <a:pt x="148" y="486"/>
                    <a:pt x="152" y="508"/>
                  </a:cubicBezTo>
                  <a:cubicBezTo>
                    <a:pt x="156" y="522"/>
                    <a:pt x="156" y="522"/>
                    <a:pt x="156" y="522"/>
                  </a:cubicBezTo>
                  <a:cubicBezTo>
                    <a:pt x="76" y="588"/>
                    <a:pt x="76" y="588"/>
                    <a:pt x="76" y="588"/>
                  </a:cubicBezTo>
                  <a:cubicBezTo>
                    <a:pt x="90" y="620"/>
                    <a:pt x="112" y="649"/>
                    <a:pt x="134" y="675"/>
                  </a:cubicBezTo>
                  <a:cubicBezTo>
                    <a:pt x="228" y="631"/>
                    <a:pt x="228" y="631"/>
                    <a:pt x="228" y="631"/>
                  </a:cubicBezTo>
                  <a:cubicBezTo>
                    <a:pt x="239" y="642"/>
                    <a:pt x="239" y="642"/>
                    <a:pt x="239" y="642"/>
                  </a:cubicBezTo>
                  <a:cubicBezTo>
                    <a:pt x="253" y="653"/>
                    <a:pt x="271" y="667"/>
                    <a:pt x="289" y="678"/>
                  </a:cubicBezTo>
                  <a:cubicBezTo>
                    <a:pt x="300" y="682"/>
                    <a:pt x="300" y="682"/>
                    <a:pt x="300" y="682"/>
                  </a:cubicBezTo>
                  <a:lnTo>
                    <a:pt x="293" y="787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cubicBezTo>
                    <a:pt x="398" y="609"/>
                    <a:pt x="369" y="602"/>
                    <a:pt x="344" y="591"/>
                  </a:cubicBezTo>
                  <a:cubicBezTo>
                    <a:pt x="300" y="566"/>
                    <a:pt x="268" y="530"/>
                    <a:pt x="253" y="482"/>
                  </a:cubicBezTo>
                  <a:cubicBezTo>
                    <a:pt x="239" y="435"/>
                    <a:pt x="242" y="388"/>
                    <a:pt x="264" y="345"/>
                  </a:cubicBezTo>
                  <a:cubicBezTo>
                    <a:pt x="311" y="254"/>
                    <a:pt x="420" y="218"/>
                    <a:pt x="510" y="265"/>
                  </a:cubicBezTo>
                  <a:cubicBezTo>
                    <a:pt x="600" y="312"/>
                    <a:pt x="633" y="424"/>
                    <a:pt x="586" y="512"/>
                  </a:cubicBezTo>
                  <a:cubicBezTo>
                    <a:pt x="557" y="573"/>
                    <a:pt x="492" y="609"/>
                    <a:pt x="427" y="609"/>
                  </a:cubicBezTo>
                  <a:close/>
                  <a:moveTo>
                    <a:pt x="427" y="286"/>
                  </a:moveTo>
                  <a:lnTo>
                    <a:pt x="427" y="286"/>
                  </a:lnTo>
                  <a:cubicBezTo>
                    <a:pt x="376" y="286"/>
                    <a:pt x="329" y="316"/>
                    <a:pt x="304" y="363"/>
                  </a:cubicBezTo>
                  <a:cubicBezTo>
                    <a:pt x="286" y="395"/>
                    <a:pt x="282" y="435"/>
                    <a:pt x="293" y="468"/>
                  </a:cubicBezTo>
                  <a:cubicBezTo>
                    <a:pt x="304" y="504"/>
                    <a:pt x="329" y="533"/>
                    <a:pt x="362" y="551"/>
                  </a:cubicBezTo>
                  <a:cubicBezTo>
                    <a:pt x="430" y="588"/>
                    <a:pt x="514" y="562"/>
                    <a:pt x="550" y="493"/>
                  </a:cubicBezTo>
                  <a:cubicBezTo>
                    <a:pt x="586" y="424"/>
                    <a:pt x="557" y="341"/>
                    <a:pt x="492" y="305"/>
                  </a:cubicBezTo>
                  <a:cubicBezTo>
                    <a:pt x="470" y="294"/>
                    <a:pt x="449" y="286"/>
                    <a:pt x="427" y="286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1" name="Freeform 557"/>
            <p:cNvSpPr>
              <a:spLocks noChangeArrowheads="1"/>
            </p:cNvSpPr>
            <p:nvPr/>
          </p:nvSpPr>
          <p:spPr bwMode="auto">
            <a:xfrm>
              <a:off x="5006601" y="2255725"/>
              <a:ext cx="138113" cy="263525"/>
            </a:xfrm>
            <a:custGeom>
              <a:avLst/>
              <a:gdLst>
                <a:gd name="T0" fmla="*/ 351 w 385"/>
                <a:gd name="T1" fmla="*/ 733 h 734"/>
                <a:gd name="T2" fmla="*/ 351 w 385"/>
                <a:gd name="T3" fmla="*/ 733 h 734"/>
                <a:gd name="T4" fmla="*/ 384 w 385"/>
                <a:gd name="T5" fmla="*/ 646 h 734"/>
                <a:gd name="T6" fmla="*/ 384 w 385"/>
                <a:gd name="T7" fmla="*/ 533 h 734"/>
                <a:gd name="T8" fmla="*/ 384 w 385"/>
                <a:gd name="T9" fmla="*/ 533 h 734"/>
                <a:gd name="T10" fmla="*/ 301 w 385"/>
                <a:gd name="T11" fmla="*/ 515 h 734"/>
                <a:gd name="T12" fmla="*/ 210 w 385"/>
                <a:gd name="T13" fmla="*/ 406 h 734"/>
                <a:gd name="T14" fmla="*/ 221 w 385"/>
                <a:gd name="T15" fmla="*/ 269 h 734"/>
                <a:gd name="T16" fmla="*/ 384 w 385"/>
                <a:gd name="T17" fmla="*/ 171 h 734"/>
                <a:gd name="T18" fmla="*/ 384 w 385"/>
                <a:gd name="T19" fmla="*/ 51 h 734"/>
                <a:gd name="T20" fmla="*/ 377 w 385"/>
                <a:gd name="T21" fmla="*/ 65 h 734"/>
                <a:gd name="T22" fmla="*/ 362 w 385"/>
                <a:gd name="T23" fmla="*/ 65 h 734"/>
                <a:gd name="T24" fmla="*/ 301 w 385"/>
                <a:gd name="T25" fmla="*/ 76 h 734"/>
                <a:gd name="T26" fmla="*/ 286 w 385"/>
                <a:gd name="T27" fmla="*/ 80 h 734"/>
                <a:gd name="T28" fmla="*/ 225 w 385"/>
                <a:gd name="T29" fmla="*/ 0 h 734"/>
                <a:gd name="T30" fmla="*/ 134 w 385"/>
                <a:gd name="T31" fmla="*/ 58 h 734"/>
                <a:gd name="T32" fmla="*/ 178 w 385"/>
                <a:gd name="T33" fmla="*/ 152 h 734"/>
                <a:gd name="T34" fmla="*/ 167 w 385"/>
                <a:gd name="T35" fmla="*/ 163 h 734"/>
                <a:gd name="T36" fmla="*/ 134 w 385"/>
                <a:gd name="T37" fmla="*/ 214 h 734"/>
                <a:gd name="T38" fmla="*/ 127 w 385"/>
                <a:gd name="T39" fmla="*/ 229 h 734"/>
                <a:gd name="T40" fmla="*/ 22 w 385"/>
                <a:gd name="T41" fmla="*/ 218 h 734"/>
                <a:gd name="T42" fmla="*/ 0 w 385"/>
                <a:gd name="T43" fmla="*/ 319 h 734"/>
                <a:gd name="T44" fmla="*/ 98 w 385"/>
                <a:gd name="T45" fmla="*/ 356 h 734"/>
                <a:gd name="T46" fmla="*/ 98 w 385"/>
                <a:gd name="T47" fmla="*/ 370 h 734"/>
                <a:gd name="T48" fmla="*/ 109 w 385"/>
                <a:gd name="T49" fmla="*/ 432 h 734"/>
                <a:gd name="T50" fmla="*/ 113 w 385"/>
                <a:gd name="T51" fmla="*/ 446 h 734"/>
                <a:gd name="T52" fmla="*/ 33 w 385"/>
                <a:gd name="T53" fmla="*/ 512 h 734"/>
                <a:gd name="T54" fmla="*/ 91 w 385"/>
                <a:gd name="T55" fmla="*/ 599 h 734"/>
                <a:gd name="T56" fmla="*/ 185 w 385"/>
                <a:gd name="T57" fmla="*/ 555 h 734"/>
                <a:gd name="T58" fmla="*/ 196 w 385"/>
                <a:gd name="T59" fmla="*/ 566 h 734"/>
                <a:gd name="T60" fmla="*/ 246 w 385"/>
                <a:gd name="T61" fmla="*/ 602 h 734"/>
                <a:gd name="T62" fmla="*/ 257 w 385"/>
                <a:gd name="T63" fmla="*/ 606 h 734"/>
                <a:gd name="T64" fmla="*/ 250 w 385"/>
                <a:gd name="T65" fmla="*/ 711 h 734"/>
                <a:gd name="T66" fmla="*/ 351 w 385"/>
                <a:gd name="T67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5" h="734">
                  <a:moveTo>
                    <a:pt x="351" y="733"/>
                  </a:moveTo>
                  <a:lnTo>
                    <a:pt x="351" y="733"/>
                  </a:lnTo>
                  <a:cubicBezTo>
                    <a:pt x="384" y="646"/>
                    <a:pt x="384" y="646"/>
                    <a:pt x="384" y="646"/>
                  </a:cubicBezTo>
                  <a:cubicBezTo>
                    <a:pt x="384" y="533"/>
                    <a:pt x="384" y="533"/>
                    <a:pt x="384" y="533"/>
                  </a:cubicBezTo>
                  <a:lnTo>
                    <a:pt x="384" y="533"/>
                  </a:lnTo>
                  <a:cubicBezTo>
                    <a:pt x="355" y="533"/>
                    <a:pt x="326" y="526"/>
                    <a:pt x="301" y="515"/>
                  </a:cubicBezTo>
                  <a:cubicBezTo>
                    <a:pt x="257" y="490"/>
                    <a:pt x="225" y="454"/>
                    <a:pt x="210" y="406"/>
                  </a:cubicBezTo>
                  <a:cubicBezTo>
                    <a:pt x="196" y="359"/>
                    <a:pt x="199" y="312"/>
                    <a:pt x="221" y="269"/>
                  </a:cubicBezTo>
                  <a:cubicBezTo>
                    <a:pt x="254" y="207"/>
                    <a:pt x="319" y="171"/>
                    <a:pt x="384" y="171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77" y="65"/>
                    <a:pt x="377" y="65"/>
                    <a:pt x="377" y="65"/>
                  </a:cubicBezTo>
                  <a:cubicBezTo>
                    <a:pt x="362" y="65"/>
                    <a:pt x="362" y="65"/>
                    <a:pt x="362" y="65"/>
                  </a:cubicBezTo>
                  <a:cubicBezTo>
                    <a:pt x="344" y="69"/>
                    <a:pt x="322" y="73"/>
                    <a:pt x="301" y="76"/>
                  </a:cubicBezTo>
                  <a:cubicBezTo>
                    <a:pt x="286" y="80"/>
                    <a:pt x="286" y="80"/>
                    <a:pt x="286" y="8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192" y="15"/>
                    <a:pt x="160" y="36"/>
                    <a:pt x="134" y="58"/>
                  </a:cubicBezTo>
                  <a:cubicBezTo>
                    <a:pt x="178" y="152"/>
                    <a:pt x="178" y="152"/>
                    <a:pt x="178" y="152"/>
                  </a:cubicBezTo>
                  <a:cubicBezTo>
                    <a:pt x="167" y="163"/>
                    <a:pt x="167" y="163"/>
                    <a:pt x="167" y="163"/>
                  </a:cubicBezTo>
                  <a:cubicBezTo>
                    <a:pt x="156" y="178"/>
                    <a:pt x="141" y="196"/>
                    <a:pt x="134" y="214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22" y="218"/>
                    <a:pt x="22" y="218"/>
                    <a:pt x="22" y="218"/>
                  </a:cubicBezTo>
                  <a:cubicBezTo>
                    <a:pt x="11" y="250"/>
                    <a:pt x="4" y="287"/>
                    <a:pt x="0" y="319"/>
                  </a:cubicBezTo>
                  <a:cubicBezTo>
                    <a:pt x="98" y="356"/>
                    <a:pt x="98" y="356"/>
                    <a:pt x="98" y="356"/>
                  </a:cubicBezTo>
                  <a:cubicBezTo>
                    <a:pt x="98" y="370"/>
                    <a:pt x="98" y="370"/>
                    <a:pt x="98" y="370"/>
                  </a:cubicBezTo>
                  <a:cubicBezTo>
                    <a:pt x="102" y="388"/>
                    <a:pt x="105" y="410"/>
                    <a:pt x="109" y="432"/>
                  </a:cubicBezTo>
                  <a:cubicBezTo>
                    <a:pt x="113" y="446"/>
                    <a:pt x="113" y="446"/>
                    <a:pt x="113" y="446"/>
                  </a:cubicBezTo>
                  <a:cubicBezTo>
                    <a:pt x="33" y="512"/>
                    <a:pt x="33" y="512"/>
                    <a:pt x="33" y="512"/>
                  </a:cubicBezTo>
                  <a:cubicBezTo>
                    <a:pt x="47" y="544"/>
                    <a:pt x="69" y="573"/>
                    <a:pt x="91" y="599"/>
                  </a:cubicBezTo>
                  <a:cubicBezTo>
                    <a:pt x="185" y="555"/>
                    <a:pt x="185" y="555"/>
                    <a:pt x="185" y="555"/>
                  </a:cubicBezTo>
                  <a:cubicBezTo>
                    <a:pt x="196" y="566"/>
                    <a:pt x="196" y="566"/>
                    <a:pt x="196" y="566"/>
                  </a:cubicBezTo>
                  <a:cubicBezTo>
                    <a:pt x="210" y="577"/>
                    <a:pt x="228" y="591"/>
                    <a:pt x="246" y="602"/>
                  </a:cubicBezTo>
                  <a:cubicBezTo>
                    <a:pt x="257" y="606"/>
                    <a:pt x="257" y="606"/>
                    <a:pt x="257" y="606"/>
                  </a:cubicBezTo>
                  <a:cubicBezTo>
                    <a:pt x="250" y="711"/>
                    <a:pt x="250" y="711"/>
                    <a:pt x="250" y="711"/>
                  </a:cubicBezTo>
                  <a:cubicBezTo>
                    <a:pt x="282" y="722"/>
                    <a:pt x="319" y="729"/>
                    <a:pt x="351" y="7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2" name="Freeform 558"/>
            <p:cNvSpPr>
              <a:spLocks noChangeArrowheads="1"/>
            </p:cNvSpPr>
            <p:nvPr/>
          </p:nvSpPr>
          <p:spPr bwMode="auto">
            <a:xfrm>
              <a:off x="5184401" y="2436700"/>
              <a:ext cx="146050" cy="150813"/>
            </a:xfrm>
            <a:custGeom>
              <a:avLst/>
              <a:gdLst>
                <a:gd name="T0" fmla="*/ 0 w 407"/>
                <a:gd name="T1" fmla="*/ 214 h 419"/>
                <a:gd name="T2" fmla="*/ 0 w 407"/>
                <a:gd name="T3" fmla="*/ 214 h 419"/>
                <a:gd name="T4" fmla="*/ 203 w 407"/>
                <a:gd name="T5" fmla="*/ 418 h 419"/>
                <a:gd name="T6" fmla="*/ 406 w 407"/>
                <a:gd name="T7" fmla="*/ 214 h 419"/>
                <a:gd name="T8" fmla="*/ 340 w 407"/>
                <a:gd name="T9" fmla="*/ 69 h 419"/>
                <a:gd name="T10" fmla="*/ 373 w 407"/>
                <a:gd name="T11" fmla="*/ 37 h 419"/>
                <a:gd name="T12" fmla="*/ 319 w 407"/>
                <a:gd name="T13" fmla="*/ 0 h 419"/>
                <a:gd name="T14" fmla="*/ 290 w 407"/>
                <a:gd name="T15" fmla="*/ 33 h 419"/>
                <a:gd name="T16" fmla="*/ 203 w 407"/>
                <a:gd name="T17" fmla="*/ 15 h 419"/>
                <a:gd name="T18" fmla="*/ 0 w 407"/>
                <a:gd name="T19" fmla="*/ 21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7" h="419">
                  <a:moveTo>
                    <a:pt x="0" y="214"/>
                  </a:moveTo>
                  <a:lnTo>
                    <a:pt x="0" y="214"/>
                  </a:lnTo>
                  <a:cubicBezTo>
                    <a:pt x="0" y="327"/>
                    <a:pt x="91" y="418"/>
                    <a:pt x="203" y="418"/>
                  </a:cubicBezTo>
                  <a:cubicBezTo>
                    <a:pt x="315" y="418"/>
                    <a:pt x="406" y="327"/>
                    <a:pt x="406" y="214"/>
                  </a:cubicBezTo>
                  <a:cubicBezTo>
                    <a:pt x="406" y="156"/>
                    <a:pt x="380" y="106"/>
                    <a:pt x="340" y="69"/>
                  </a:cubicBezTo>
                  <a:cubicBezTo>
                    <a:pt x="373" y="37"/>
                    <a:pt x="373" y="37"/>
                    <a:pt x="373" y="37"/>
                  </a:cubicBezTo>
                  <a:cubicBezTo>
                    <a:pt x="355" y="22"/>
                    <a:pt x="340" y="11"/>
                    <a:pt x="319" y="0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64" y="22"/>
                    <a:pt x="236" y="15"/>
                    <a:pt x="203" y="15"/>
                  </a:cubicBezTo>
                  <a:cubicBezTo>
                    <a:pt x="91" y="15"/>
                    <a:pt x="0" y="106"/>
                    <a:pt x="0" y="2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3" name="Freeform 559"/>
            <p:cNvSpPr>
              <a:spLocks noChangeArrowheads="1"/>
            </p:cNvSpPr>
            <p:nvPr/>
          </p:nvSpPr>
          <p:spPr bwMode="auto">
            <a:xfrm>
              <a:off x="5203451" y="2458925"/>
              <a:ext cx="111125" cy="111125"/>
            </a:xfrm>
            <a:custGeom>
              <a:avLst/>
              <a:gdLst>
                <a:gd name="T0" fmla="*/ 257 w 309"/>
                <a:gd name="T1" fmla="*/ 40 h 309"/>
                <a:gd name="T2" fmla="*/ 257 w 309"/>
                <a:gd name="T3" fmla="*/ 40 h 309"/>
                <a:gd name="T4" fmla="*/ 224 w 309"/>
                <a:gd name="T5" fmla="*/ 69 h 309"/>
                <a:gd name="T6" fmla="*/ 264 w 309"/>
                <a:gd name="T7" fmla="*/ 152 h 309"/>
                <a:gd name="T8" fmla="*/ 152 w 309"/>
                <a:gd name="T9" fmla="*/ 265 h 309"/>
                <a:gd name="T10" fmla="*/ 43 w 309"/>
                <a:gd name="T11" fmla="*/ 152 h 309"/>
                <a:gd name="T12" fmla="*/ 152 w 309"/>
                <a:gd name="T13" fmla="*/ 44 h 309"/>
                <a:gd name="T14" fmla="*/ 166 w 309"/>
                <a:gd name="T15" fmla="*/ 44 h 309"/>
                <a:gd name="T16" fmla="*/ 203 w 309"/>
                <a:gd name="T17" fmla="*/ 7 h 309"/>
                <a:gd name="T18" fmla="*/ 152 w 309"/>
                <a:gd name="T19" fmla="*/ 0 h 309"/>
                <a:gd name="T20" fmla="*/ 0 w 309"/>
                <a:gd name="T21" fmla="*/ 152 h 309"/>
                <a:gd name="T22" fmla="*/ 152 w 309"/>
                <a:gd name="T23" fmla="*/ 308 h 309"/>
                <a:gd name="T24" fmla="*/ 308 w 309"/>
                <a:gd name="T25" fmla="*/ 152 h 309"/>
                <a:gd name="T26" fmla="*/ 257 w 309"/>
                <a:gd name="T27" fmla="*/ 4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9" h="309">
                  <a:moveTo>
                    <a:pt x="257" y="40"/>
                  </a:moveTo>
                  <a:lnTo>
                    <a:pt x="257" y="40"/>
                  </a:lnTo>
                  <a:cubicBezTo>
                    <a:pt x="224" y="69"/>
                    <a:pt x="224" y="69"/>
                    <a:pt x="224" y="69"/>
                  </a:cubicBezTo>
                  <a:cubicBezTo>
                    <a:pt x="250" y="91"/>
                    <a:pt x="264" y="120"/>
                    <a:pt x="264" y="152"/>
                  </a:cubicBezTo>
                  <a:cubicBezTo>
                    <a:pt x="264" y="214"/>
                    <a:pt x="213" y="265"/>
                    <a:pt x="152" y="265"/>
                  </a:cubicBezTo>
                  <a:cubicBezTo>
                    <a:pt x="91" y="265"/>
                    <a:pt x="43" y="214"/>
                    <a:pt x="43" y="152"/>
                  </a:cubicBezTo>
                  <a:cubicBezTo>
                    <a:pt x="43" y="91"/>
                    <a:pt x="91" y="44"/>
                    <a:pt x="152" y="44"/>
                  </a:cubicBezTo>
                  <a:cubicBezTo>
                    <a:pt x="156" y="44"/>
                    <a:pt x="163" y="44"/>
                    <a:pt x="166" y="44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185" y="4"/>
                    <a:pt x="170" y="0"/>
                    <a:pt x="152" y="0"/>
                  </a:cubicBezTo>
                  <a:cubicBezTo>
                    <a:pt x="69" y="0"/>
                    <a:pt x="0" y="69"/>
                    <a:pt x="0" y="152"/>
                  </a:cubicBezTo>
                  <a:cubicBezTo>
                    <a:pt x="0" y="239"/>
                    <a:pt x="69" y="308"/>
                    <a:pt x="152" y="308"/>
                  </a:cubicBezTo>
                  <a:cubicBezTo>
                    <a:pt x="239" y="308"/>
                    <a:pt x="308" y="239"/>
                    <a:pt x="308" y="152"/>
                  </a:cubicBezTo>
                  <a:cubicBezTo>
                    <a:pt x="308" y="109"/>
                    <a:pt x="286" y="69"/>
                    <a:pt x="257" y="4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4" name="Freeform 560"/>
            <p:cNvSpPr>
              <a:spLocks noChangeArrowheads="1"/>
            </p:cNvSpPr>
            <p:nvPr/>
          </p:nvSpPr>
          <p:spPr bwMode="auto">
            <a:xfrm>
              <a:off x="5170114" y="2425588"/>
              <a:ext cx="176212" cy="176212"/>
            </a:xfrm>
            <a:custGeom>
              <a:avLst/>
              <a:gdLst>
                <a:gd name="T0" fmla="*/ 412 w 489"/>
                <a:gd name="T1" fmla="*/ 66 h 491"/>
                <a:gd name="T2" fmla="*/ 412 w 489"/>
                <a:gd name="T3" fmla="*/ 66 h 491"/>
                <a:gd name="T4" fmla="*/ 379 w 489"/>
                <a:gd name="T5" fmla="*/ 98 h 491"/>
                <a:gd name="T6" fmla="*/ 445 w 489"/>
                <a:gd name="T7" fmla="*/ 243 h 491"/>
                <a:gd name="T8" fmla="*/ 242 w 489"/>
                <a:gd name="T9" fmla="*/ 447 h 491"/>
                <a:gd name="T10" fmla="*/ 39 w 489"/>
                <a:gd name="T11" fmla="*/ 243 h 491"/>
                <a:gd name="T12" fmla="*/ 242 w 489"/>
                <a:gd name="T13" fmla="*/ 44 h 491"/>
                <a:gd name="T14" fmla="*/ 329 w 489"/>
                <a:gd name="T15" fmla="*/ 62 h 491"/>
                <a:gd name="T16" fmla="*/ 358 w 489"/>
                <a:gd name="T17" fmla="*/ 29 h 491"/>
                <a:gd name="T18" fmla="*/ 242 w 489"/>
                <a:gd name="T19" fmla="*/ 0 h 491"/>
                <a:gd name="T20" fmla="*/ 0 w 489"/>
                <a:gd name="T21" fmla="*/ 243 h 491"/>
                <a:gd name="T22" fmla="*/ 242 w 489"/>
                <a:gd name="T23" fmla="*/ 490 h 491"/>
                <a:gd name="T24" fmla="*/ 488 w 489"/>
                <a:gd name="T25" fmla="*/ 243 h 491"/>
                <a:gd name="T26" fmla="*/ 412 w 489"/>
                <a:gd name="T27" fmla="*/ 66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9" h="491">
                  <a:moveTo>
                    <a:pt x="412" y="66"/>
                  </a:moveTo>
                  <a:lnTo>
                    <a:pt x="412" y="66"/>
                  </a:lnTo>
                  <a:cubicBezTo>
                    <a:pt x="379" y="98"/>
                    <a:pt x="379" y="98"/>
                    <a:pt x="379" y="98"/>
                  </a:cubicBezTo>
                  <a:cubicBezTo>
                    <a:pt x="419" y="135"/>
                    <a:pt x="445" y="185"/>
                    <a:pt x="445" y="243"/>
                  </a:cubicBezTo>
                  <a:cubicBezTo>
                    <a:pt x="445" y="356"/>
                    <a:pt x="354" y="447"/>
                    <a:pt x="242" y="447"/>
                  </a:cubicBezTo>
                  <a:cubicBezTo>
                    <a:pt x="130" y="447"/>
                    <a:pt x="39" y="356"/>
                    <a:pt x="39" y="243"/>
                  </a:cubicBezTo>
                  <a:cubicBezTo>
                    <a:pt x="39" y="135"/>
                    <a:pt x="130" y="44"/>
                    <a:pt x="242" y="44"/>
                  </a:cubicBezTo>
                  <a:cubicBezTo>
                    <a:pt x="275" y="44"/>
                    <a:pt x="303" y="51"/>
                    <a:pt x="329" y="6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5" y="11"/>
                    <a:pt x="285" y="0"/>
                    <a:pt x="242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81"/>
                    <a:pt x="108" y="490"/>
                    <a:pt x="242" y="490"/>
                  </a:cubicBezTo>
                  <a:cubicBezTo>
                    <a:pt x="376" y="490"/>
                    <a:pt x="488" y="381"/>
                    <a:pt x="488" y="243"/>
                  </a:cubicBezTo>
                  <a:cubicBezTo>
                    <a:pt x="488" y="174"/>
                    <a:pt x="459" y="113"/>
                    <a:pt x="412" y="66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5" name="Freeform 561"/>
            <p:cNvSpPr>
              <a:spLocks noChangeArrowheads="1"/>
            </p:cNvSpPr>
            <p:nvPr/>
          </p:nvSpPr>
          <p:spPr bwMode="auto">
            <a:xfrm>
              <a:off x="5252664" y="2374788"/>
              <a:ext cx="142875" cy="144462"/>
            </a:xfrm>
            <a:custGeom>
              <a:avLst/>
              <a:gdLst>
                <a:gd name="T0" fmla="*/ 394 w 395"/>
                <a:gd name="T1" fmla="*/ 95 h 400"/>
                <a:gd name="T2" fmla="*/ 300 w 395"/>
                <a:gd name="T3" fmla="*/ 95 h 400"/>
                <a:gd name="T4" fmla="*/ 300 w 395"/>
                <a:gd name="T5" fmla="*/ 98 h 400"/>
                <a:gd name="T6" fmla="*/ 300 w 395"/>
                <a:gd name="T7" fmla="*/ 98 h 400"/>
                <a:gd name="T8" fmla="*/ 300 w 395"/>
                <a:gd name="T9" fmla="*/ 95 h 400"/>
                <a:gd name="T10" fmla="*/ 300 w 395"/>
                <a:gd name="T11" fmla="*/ 0 h 400"/>
                <a:gd name="T12" fmla="*/ 177 w 395"/>
                <a:gd name="T13" fmla="*/ 124 h 400"/>
                <a:gd name="T14" fmla="*/ 177 w 395"/>
                <a:gd name="T15" fmla="*/ 189 h 400"/>
                <a:gd name="T16" fmla="*/ 0 w 395"/>
                <a:gd name="T17" fmla="*/ 367 h 400"/>
                <a:gd name="T18" fmla="*/ 28 w 395"/>
                <a:gd name="T19" fmla="*/ 399 h 400"/>
                <a:gd name="T20" fmla="*/ 209 w 395"/>
                <a:gd name="T21" fmla="*/ 218 h 400"/>
                <a:gd name="T22" fmla="*/ 271 w 395"/>
                <a:gd name="T23" fmla="*/ 218 h 400"/>
                <a:gd name="T24" fmla="*/ 394 w 395"/>
                <a:gd name="T25" fmla="*/ 95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400">
                  <a:moveTo>
                    <a:pt x="394" y="95"/>
                  </a:moveTo>
                  <a:lnTo>
                    <a:pt x="300" y="95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5"/>
                  </a:lnTo>
                  <a:lnTo>
                    <a:pt x="300" y="0"/>
                  </a:lnTo>
                  <a:lnTo>
                    <a:pt x="177" y="124"/>
                  </a:lnTo>
                  <a:lnTo>
                    <a:pt x="177" y="189"/>
                  </a:lnTo>
                  <a:lnTo>
                    <a:pt x="0" y="367"/>
                  </a:lnTo>
                  <a:lnTo>
                    <a:pt x="28" y="399"/>
                  </a:lnTo>
                  <a:lnTo>
                    <a:pt x="209" y="218"/>
                  </a:lnTo>
                  <a:lnTo>
                    <a:pt x="271" y="218"/>
                  </a:lnTo>
                  <a:lnTo>
                    <a:pt x="394" y="95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6" name="Freeform 562"/>
            <p:cNvSpPr>
              <a:spLocks noChangeArrowheads="1"/>
            </p:cNvSpPr>
            <p:nvPr/>
          </p:nvSpPr>
          <p:spPr bwMode="auto">
            <a:xfrm>
              <a:off x="5235201" y="2492263"/>
              <a:ext cx="46038" cy="46037"/>
            </a:xfrm>
            <a:custGeom>
              <a:avLst/>
              <a:gdLst>
                <a:gd name="T0" fmla="*/ 61 w 127"/>
                <a:gd name="T1" fmla="*/ 0 h 128"/>
                <a:gd name="T2" fmla="*/ 61 w 127"/>
                <a:gd name="T3" fmla="*/ 0 h 128"/>
                <a:gd name="T4" fmla="*/ 0 w 127"/>
                <a:gd name="T5" fmla="*/ 61 h 128"/>
                <a:gd name="T6" fmla="*/ 61 w 127"/>
                <a:gd name="T7" fmla="*/ 127 h 128"/>
                <a:gd name="T8" fmla="*/ 126 w 127"/>
                <a:gd name="T9" fmla="*/ 61 h 128"/>
                <a:gd name="T10" fmla="*/ 61 w 127"/>
                <a:gd name="T1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7" h="128">
                  <a:moveTo>
                    <a:pt x="61" y="0"/>
                  </a:moveTo>
                  <a:lnTo>
                    <a:pt x="61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8"/>
                    <a:pt x="28" y="127"/>
                    <a:pt x="61" y="127"/>
                  </a:cubicBezTo>
                  <a:cubicBezTo>
                    <a:pt x="97" y="127"/>
                    <a:pt x="126" y="98"/>
                    <a:pt x="126" y="61"/>
                  </a:cubicBezTo>
                  <a:cubicBezTo>
                    <a:pt x="126" y="29"/>
                    <a:pt x="97" y="0"/>
                    <a:pt x="61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37" name="Group 336"/>
          <p:cNvGrpSpPr/>
          <p:nvPr/>
        </p:nvGrpSpPr>
        <p:grpSpPr>
          <a:xfrm>
            <a:off x="3447381" y="2906962"/>
            <a:ext cx="403225" cy="374650"/>
            <a:chOff x="4974851" y="2881395"/>
            <a:chExt cx="403225" cy="374650"/>
          </a:xfrm>
        </p:grpSpPr>
        <p:sp>
          <p:nvSpPr>
            <p:cNvPr id="338" name="Freeform 563"/>
            <p:cNvSpPr>
              <a:spLocks noChangeArrowheads="1"/>
            </p:cNvSpPr>
            <p:nvPr/>
          </p:nvSpPr>
          <p:spPr bwMode="auto">
            <a:xfrm>
              <a:off x="5128839" y="2889333"/>
              <a:ext cx="144462" cy="280987"/>
            </a:xfrm>
            <a:custGeom>
              <a:avLst/>
              <a:gdLst>
                <a:gd name="T0" fmla="*/ 14 w 402"/>
                <a:gd name="T1" fmla="*/ 0 h 781"/>
                <a:gd name="T2" fmla="*/ 14 w 402"/>
                <a:gd name="T3" fmla="*/ 0 h 781"/>
                <a:gd name="T4" fmla="*/ 0 w 402"/>
                <a:gd name="T5" fmla="*/ 40 h 781"/>
                <a:gd name="T6" fmla="*/ 0 w 402"/>
                <a:gd name="T7" fmla="*/ 246 h 781"/>
                <a:gd name="T8" fmla="*/ 0 w 402"/>
                <a:gd name="T9" fmla="*/ 246 h 781"/>
                <a:gd name="T10" fmla="*/ 72 w 402"/>
                <a:gd name="T11" fmla="*/ 265 h 781"/>
                <a:gd name="T12" fmla="*/ 141 w 402"/>
                <a:gd name="T13" fmla="*/ 479 h 781"/>
                <a:gd name="T14" fmla="*/ 0 w 402"/>
                <a:gd name="T15" fmla="*/ 566 h 781"/>
                <a:gd name="T16" fmla="*/ 0 w 402"/>
                <a:gd name="T17" fmla="*/ 765 h 781"/>
                <a:gd name="T18" fmla="*/ 18 w 402"/>
                <a:gd name="T19" fmla="*/ 711 h 781"/>
                <a:gd name="T20" fmla="*/ 83 w 402"/>
                <a:gd name="T21" fmla="*/ 700 h 781"/>
                <a:gd name="T22" fmla="*/ 152 w 402"/>
                <a:gd name="T23" fmla="*/ 780 h 781"/>
                <a:gd name="T24" fmla="*/ 275 w 402"/>
                <a:gd name="T25" fmla="*/ 700 h 781"/>
                <a:gd name="T26" fmla="*/ 228 w 402"/>
                <a:gd name="T27" fmla="*/ 606 h 781"/>
                <a:gd name="T28" fmla="*/ 268 w 402"/>
                <a:gd name="T29" fmla="*/ 551 h 781"/>
                <a:gd name="T30" fmla="*/ 369 w 402"/>
                <a:gd name="T31" fmla="*/ 562 h 781"/>
                <a:gd name="T32" fmla="*/ 401 w 402"/>
                <a:gd name="T33" fmla="*/ 421 h 781"/>
                <a:gd name="T34" fmla="*/ 304 w 402"/>
                <a:gd name="T35" fmla="*/ 384 h 781"/>
                <a:gd name="T36" fmla="*/ 289 w 402"/>
                <a:gd name="T37" fmla="*/ 319 h 781"/>
                <a:gd name="T38" fmla="*/ 373 w 402"/>
                <a:gd name="T39" fmla="*/ 250 h 781"/>
                <a:gd name="T40" fmla="*/ 293 w 402"/>
                <a:gd name="T41" fmla="*/ 130 h 781"/>
                <a:gd name="T42" fmla="*/ 199 w 402"/>
                <a:gd name="T43" fmla="*/ 174 h 781"/>
                <a:gd name="T44" fmla="*/ 145 w 402"/>
                <a:gd name="T45" fmla="*/ 134 h 781"/>
                <a:gd name="T46" fmla="*/ 155 w 402"/>
                <a:gd name="T47" fmla="*/ 32 h 781"/>
                <a:gd name="T48" fmla="*/ 14 w 402"/>
                <a:gd name="T49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2" h="781">
                  <a:moveTo>
                    <a:pt x="14" y="0"/>
                  </a:moveTo>
                  <a:lnTo>
                    <a:pt x="14" y="0"/>
                  </a:lnTo>
                  <a:cubicBezTo>
                    <a:pt x="0" y="40"/>
                    <a:pt x="0" y="40"/>
                    <a:pt x="0" y="40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5" y="246"/>
                    <a:pt x="51" y="250"/>
                    <a:pt x="72" y="265"/>
                  </a:cubicBezTo>
                  <a:cubicBezTo>
                    <a:pt x="152" y="305"/>
                    <a:pt x="184" y="402"/>
                    <a:pt x="141" y="479"/>
                  </a:cubicBezTo>
                  <a:cubicBezTo>
                    <a:pt x="112" y="537"/>
                    <a:pt x="58" y="566"/>
                    <a:pt x="0" y="566"/>
                  </a:cubicBezTo>
                  <a:cubicBezTo>
                    <a:pt x="0" y="765"/>
                    <a:pt x="0" y="765"/>
                    <a:pt x="0" y="765"/>
                  </a:cubicBezTo>
                  <a:cubicBezTo>
                    <a:pt x="18" y="711"/>
                    <a:pt x="18" y="711"/>
                    <a:pt x="18" y="711"/>
                  </a:cubicBezTo>
                  <a:cubicBezTo>
                    <a:pt x="40" y="707"/>
                    <a:pt x="65" y="703"/>
                    <a:pt x="83" y="700"/>
                  </a:cubicBezTo>
                  <a:cubicBezTo>
                    <a:pt x="152" y="780"/>
                    <a:pt x="152" y="780"/>
                    <a:pt x="152" y="780"/>
                  </a:cubicBezTo>
                  <a:cubicBezTo>
                    <a:pt x="199" y="761"/>
                    <a:pt x="239" y="732"/>
                    <a:pt x="275" y="700"/>
                  </a:cubicBezTo>
                  <a:cubicBezTo>
                    <a:pt x="228" y="606"/>
                    <a:pt x="228" y="606"/>
                    <a:pt x="228" y="606"/>
                  </a:cubicBezTo>
                  <a:cubicBezTo>
                    <a:pt x="242" y="591"/>
                    <a:pt x="257" y="569"/>
                    <a:pt x="268" y="551"/>
                  </a:cubicBezTo>
                  <a:cubicBezTo>
                    <a:pt x="369" y="562"/>
                    <a:pt x="369" y="562"/>
                    <a:pt x="369" y="562"/>
                  </a:cubicBezTo>
                  <a:cubicBezTo>
                    <a:pt x="391" y="515"/>
                    <a:pt x="401" y="468"/>
                    <a:pt x="401" y="421"/>
                  </a:cubicBezTo>
                  <a:cubicBezTo>
                    <a:pt x="304" y="384"/>
                    <a:pt x="304" y="384"/>
                    <a:pt x="304" y="384"/>
                  </a:cubicBezTo>
                  <a:cubicBezTo>
                    <a:pt x="300" y="363"/>
                    <a:pt x="297" y="341"/>
                    <a:pt x="289" y="319"/>
                  </a:cubicBezTo>
                  <a:cubicBezTo>
                    <a:pt x="373" y="250"/>
                    <a:pt x="373" y="250"/>
                    <a:pt x="373" y="250"/>
                  </a:cubicBezTo>
                  <a:cubicBezTo>
                    <a:pt x="354" y="207"/>
                    <a:pt x="326" y="163"/>
                    <a:pt x="293" y="130"/>
                  </a:cubicBezTo>
                  <a:cubicBezTo>
                    <a:pt x="199" y="174"/>
                    <a:pt x="199" y="174"/>
                    <a:pt x="199" y="174"/>
                  </a:cubicBezTo>
                  <a:cubicBezTo>
                    <a:pt x="184" y="159"/>
                    <a:pt x="163" y="145"/>
                    <a:pt x="145" y="1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08" y="11"/>
                    <a:pt x="61" y="0"/>
                    <a:pt x="1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39" name="Freeform 564"/>
            <p:cNvSpPr>
              <a:spLocks noChangeArrowheads="1"/>
            </p:cNvSpPr>
            <p:nvPr/>
          </p:nvSpPr>
          <p:spPr bwMode="auto">
            <a:xfrm>
              <a:off x="4974851" y="2881395"/>
              <a:ext cx="306388" cy="306388"/>
            </a:xfrm>
            <a:custGeom>
              <a:avLst/>
              <a:gdLst>
                <a:gd name="T0" fmla="*/ 427 w 851"/>
                <a:gd name="T1" fmla="*/ 852 h 853"/>
                <a:gd name="T2" fmla="*/ 260 w 851"/>
                <a:gd name="T3" fmla="*/ 820 h 853"/>
                <a:gd name="T4" fmla="*/ 257 w 851"/>
                <a:gd name="T5" fmla="*/ 707 h 853"/>
                <a:gd name="T6" fmla="*/ 123 w 851"/>
                <a:gd name="T7" fmla="*/ 729 h 853"/>
                <a:gd name="T8" fmla="*/ 33 w 851"/>
                <a:gd name="T9" fmla="*/ 588 h 853"/>
                <a:gd name="T10" fmla="*/ 108 w 851"/>
                <a:gd name="T11" fmla="*/ 504 h 853"/>
                <a:gd name="T12" fmla="*/ 0 w 851"/>
                <a:gd name="T13" fmla="*/ 428 h 853"/>
                <a:gd name="T14" fmla="*/ 33 w 851"/>
                <a:gd name="T15" fmla="*/ 261 h 853"/>
                <a:gd name="T16" fmla="*/ 145 w 851"/>
                <a:gd name="T17" fmla="*/ 258 h 853"/>
                <a:gd name="T18" fmla="*/ 123 w 851"/>
                <a:gd name="T19" fmla="*/ 123 h 853"/>
                <a:gd name="T20" fmla="*/ 264 w 851"/>
                <a:gd name="T21" fmla="*/ 33 h 853"/>
                <a:gd name="T22" fmla="*/ 347 w 851"/>
                <a:gd name="T23" fmla="*/ 109 h 853"/>
                <a:gd name="T24" fmla="*/ 427 w 851"/>
                <a:gd name="T25" fmla="*/ 0 h 853"/>
                <a:gd name="T26" fmla="*/ 590 w 851"/>
                <a:gd name="T27" fmla="*/ 33 h 853"/>
                <a:gd name="T28" fmla="*/ 593 w 851"/>
                <a:gd name="T29" fmla="*/ 145 h 853"/>
                <a:gd name="T30" fmla="*/ 727 w 851"/>
                <a:gd name="T31" fmla="*/ 123 h 853"/>
                <a:gd name="T32" fmla="*/ 818 w 851"/>
                <a:gd name="T33" fmla="*/ 265 h 853"/>
                <a:gd name="T34" fmla="*/ 742 w 851"/>
                <a:gd name="T35" fmla="*/ 348 h 853"/>
                <a:gd name="T36" fmla="*/ 850 w 851"/>
                <a:gd name="T37" fmla="*/ 428 h 853"/>
                <a:gd name="T38" fmla="*/ 818 w 851"/>
                <a:gd name="T39" fmla="*/ 591 h 853"/>
                <a:gd name="T40" fmla="*/ 706 w 851"/>
                <a:gd name="T41" fmla="*/ 595 h 853"/>
                <a:gd name="T42" fmla="*/ 727 w 851"/>
                <a:gd name="T43" fmla="*/ 729 h 853"/>
                <a:gd name="T44" fmla="*/ 586 w 851"/>
                <a:gd name="T45" fmla="*/ 820 h 853"/>
                <a:gd name="T46" fmla="*/ 503 w 851"/>
                <a:gd name="T47" fmla="*/ 744 h 853"/>
                <a:gd name="T48" fmla="*/ 427 w 851"/>
                <a:gd name="T49" fmla="*/ 852 h 853"/>
                <a:gd name="T50" fmla="*/ 293 w 851"/>
                <a:gd name="T51" fmla="*/ 787 h 853"/>
                <a:gd name="T52" fmla="*/ 431 w 851"/>
                <a:gd name="T53" fmla="*/ 711 h 853"/>
                <a:gd name="T54" fmla="*/ 506 w 851"/>
                <a:gd name="T55" fmla="*/ 700 h 853"/>
                <a:gd name="T56" fmla="*/ 582 w 851"/>
                <a:gd name="T57" fmla="*/ 776 h 853"/>
                <a:gd name="T58" fmla="*/ 629 w 851"/>
                <a:gd name="T59" fmla="*/ 624 h 853"/>
                <a:gd name="T60" fmla="*/ 677 w 851"/>
                <a:gd name="T61" fmla="*/ 580 h 853"/>
                <a:gd name="T62" fmla="*/ 785 w 851"/>
                <a:gd name="T63" fmla="*/ 562 h 853"/>
                <a:gd name="T64" fmla="*/ 709 w 851"/>
                <a:gd name="T65" fmla="*/ 421 h 853"/>
                <a:gd name="T66" fmla="*/ 698 w 851"/>
                <a:gd name="T67" fmla="*/ 345 h 853"/>
                <a:gd name="T68" fmla="*/ 774 w 851"/>
                <a:gd name="T69" fmla="*/ 268 h 853"/>
                <a:gd name="T70" fmla="*/ 622 w 851"/>
                <a:gd name="T71" fmla="*/ 221 h 853"/>
                <a:gd name="T72" fmla="*/ 561 w 851"/>
                <a:gd name="T73" fmla="*/ 178 h 853"/>
                <a:gd name="T74" fmla="*/ 557 w 851"/>
                <a:gd name="T75" fmla="*/ 69 h 853"/>
                <a:gd name="T76" fmla="*/ 420 w 851"/>
                <a:gd name="T77" fmla="*/ 141 h 853"/>
                <a:gd name="T78" fmla="*/ 344 w 851"/>
                <a:gd name="T79" fmla="*/ 152 h 853"/>
                <a:gd name="T80" fmla="*/ 268 w 851"/>
                <a:gd name="T81" fmla="*/ 76 h 853"/>
                <a:gd name="T82" fmla="*/ 221 w 851"/>
                <a:gd name="T83" fmla="*/ 229 h 853"/>
                <a:gd name="T84" fmla="*/ 177 w 851"/>
                <a:gd name="T85" fmla="*/ 290 h 853"/>
                <a:gd name="T86" fmla="*/ 65 w 851"/>
                <a:gd name="T87" fmla="*/ 294 h 853"/>
                <a:gd name="T88" fmla="*/ 141 w 851"/>
                <a:gd name="T89" fmla="*/ 432 h 853"/>
                <a:gd name="T90" fmla="*/ 152 w 851"/>
                <a:gd name="T91" fmla="*/ 508 h 853"/>
                <a:gd name="T92" fmla="*/ 76 w 851"/>
                <a:gd name="T93" fmla="*/ 588 h 853"/>
                <a:gd name="T94" fmla="*/ 228 w 851"/>
                <a:gd name="T95" fmla="*/ 631 h 853"/>
                <a:gd name="T96" fmla="*/ 289 w 851"/>
                <a:gd name="T97" fmla="*/ 678 h 853"/>
                <a:gd name="T98" fmla="*/ 293 w 851"/>
                <a:gd name="T99" fmla="*/ 787 h 853"/>
                <a:gd name="T100" fmla="*/ 427 w 851"/>
                <a:gd name="T101" fmla="*/ 609 h 853"/>
                <a:gd name="T102" fmla="*/ 253 w 851"/>
                <a:gd name="T103" fmla="*/ 482 h 853"/>
                <a:gd name="T104" fmla="*/ 510 w 851"/>
                <a:gd name="T105" fmla="*/ 265 h 853"/>
                <a:gd name="T106" fmla="*/ 427 w 851"/>
                <a:gd name="T107" fmla="*/ 609 h 853"/>
                <a:gd name="T108" fmla="*/ 427 w 851"/>
                <a:gd name="T109" fmla="*/ 287 h 853"/>
                <a:gd name="T110" fmla="*/ 293 w 851"/>
                <a:gd name="T111" fmla="*/ 472 h 853"/>
                <a:gd name="T112" fmla="*/ 550 w 851"/>
                <a:gd name="T113" fmla="*/ 493 h 853"/>
                <a:gd name="T114" fmla="*/ 427 w 851"/>
                <a:gd name="T115" fmla="*/ 287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1" h="853">
                  <a:moveTo>
                    <a:pt x="427" y="852"/>
                  </a:moveTo>
                  <a:lnTo>
                    <a:pt x="427" y="852"/>
                  </a:lnTo>
                  <a:cubicBezTo>
                    <a:pt x="409" y="852"/>
                    <a:pt x="409" y="852"/>
                    <a:pt x="409" y="852"/>
                  </a:cubicBezTo>
                  <a:cubicBezTo>
                    <a:pt x="358" y="852"/>
                    <a:pt x="307" y="841"/>
                    <a:pt x="260" y="820"/>
                  </a:cubicBezTo>
                  <a:cubicBezTo>
                    <a:pt x="246" y="812"/>
                    <a:pt x="246" y="812"/>
                    <a:pt x="246" y="812"/>
                  </a:cubicBezTo>
                  <a:cubicBezTo>
                    <a:pt x="257" y="707"/>
                    <a:pt x="257" y="707"/>
                    <a:pt x="257" y="707"/>
                  </a:cubicBezTo>
                  <a:cubicBezTo>
                    <a:pt x="242" y="700"/>
                    <a:pt x="231" y="693"/>
                    <a:pt x="221" y="682"/>
                  </a:cubicBezTo>
                  <a:cubicBezTo>
                    <a:pt x="123" y="729"/>
                    <a:pt x="123" y="729"/>
                    <a:pt x="123" y="729"/>
                  </a:cubicBezTo>
                  <a:cubicBezTo>
                    <a:pt x="112" y="718"/>
                    <a:pt x="112" y="718"/>
                    <a:pt x="112" y="718"/>
                  </a:cubicBezTo>
                  <a:cubicBezTo>
                    <a:pt x="80" y="678"/>
                    <a:pt x="51" y="635"/>
                    <a:pt x="33" y="588"/>
                  </a:cubicBezTo>
                  <a:cubicBezTo>
                    <a:pt x="25" y="573"/>
                    <a:pt x="25" y="573"/>
                    <a:pt x="25" y="573"/>
                  </a:cubicBezTo>
                  <a:cubicBezTo>
                    <a:pt x="108" y="504"/>
                    <a:pt x="108" y="504"/>
                    <a:pt x="108" y="504"/>
                  </a:cubicBezTo>
                  <a:cubicBezTo>
                    <a:pt x="105" y="490"/>
                    <a:pt x="101" y="475"/>
                    <a:pt x="101" y="461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4" y="359"/>
                    <a:pt x="14" y="308"/>
                    <a:pt x="33" y="261"/>
                  </a:cubicBezTo>
                  <a:cubicBezTo>
                    <a:pt x="40" y="247"/>
                    <a:pt x="40" y="247"/>
                    <a:pt x="40" y="247"/>
                  </a:cubicBezTo>
                  <a:cubicBezTo>
                    <a:pt x="145" y="258"/>
                    <a:pt x="145" y="258"/>
                    <a:pt x="145" y="258"/>
                  </a:cubicBezTo>
                  <a:cubicBezTo>
                    <a:pt x="152" y="247"/>
                    <a:pt x="163" y="232"/>
                    <a:pt x="170" y="221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34" y="113"/>
                    <a:pt x="134" y="113"/>
                    <a:pt x="134" y="113"/>
                  </a:cubicBezTo>
                  <a:cubicBezTo>
                    <a:pt x="174" y="80"/>
                    <a:pt x="217" y="51"/>
                    <a:pt x="264" y="33"/>
                  </a:cubicBezTo>
                  <a:cubicBezTo>
                    <a:pt x="279" y="25"/>
                    <a:pt x="279" y="25"/>
                    <a:pt x="279" y="25"/>
                  </a:cubicBezTo>
                  <a:cubicBezTo>
                    <a:pt x="347" y="109"/>
                    <a:pt x="347" y="109"/>
                    <a:pt x="347" y="109"/>
                  </a:cubicBezTo>
                  <a:cubicBezTo>
                    <a:pt x="362" y="105"/>
                    <a:pt x="376" y="102"/>
                    <a:pt x="391" y="102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1" y="0"/>
                    <a:pt x="441" y="0"/>
                    <a:pt x="441" y="0"/>
                  </a:cubicBezTo>
                  <a:cubicBezTo>
                    <a:pt x="492" y="4"/>
                    <a:pt x="543" y="15"/>
                    <a:pt x="590" y="33"/>
                  </a:cubicBezTo>
                  <a:cubicBezTo>
                    <a:pt x="604" y="40"/>
                    <a:pt x="604" y="40"/>
                    <a:pt x="604" y="40"/>
                  </a:cubicBezTo>
                  <a:cubicBezTo>
                    <a:pt x="593" y="145"/>
                    <a:pt x="593" y="145"/>
                    <a:pt x="593" y="145"/>
                  </a:cubicBezTo>
                  <a:cubicBezTo>
                    <a:pt x="608" y="152"/>
                    <a:pt x="619" y="163"/>
                    <a:pt x="629" y="171"/>
                  </a:cubicBezTo>
                  <a:cubicBezTo>
                    <a:pt x="727" y="123"/>
                    <a:pt x="727" y="123"/>
                    <a:pt x="727" y="123"/>
                  </a:cubicBezTo>
                  <a:cubicBezTo>
                    <a:pt x="738" y="138"/>
                    <a:pt x="738" y="138"/>
                    <a:pt x="738" y="138"/>
                  </a:cubicBezTo>
                  <a:cubicBezTo>
                    <a:pt x="771" y="174"/>
                    <a:pt x="800" y="218"/>
                    <a:pt x="818" y="265"/>
                  </a:cubicBezTo>
                  <a:cubicBezTo>
                    <a:pt x="825" y="279"/>
                    <a:pt x="825" y="279"/>
                    <a:pt x="825" y="279"/>
                  </a:cubicBezTo>
                  <a:cubicBezTo>
                    <a:pt x="742" y="348"/>
                    <a:pt x="742" y="348"/>
                    <a:pt x="742" y="348"/>
                  </a:cubicBezTo>
                  <a:cubicBezTo>
                    <a:pt x="745" y="363"/>
                    <a:pt x="749" y="377"/>
                    <a:pt x="749" y="392"/>
                  </a:cubicBezTo>
                  <a:cubicBezTo>
                    <a:pt x="850" y="428"/>
                    <a:pt x="850" y="428"/>
                    <a:pt x="850" y="428"/>
                  </a:cubicBezTo>
                  <a:cubicBezTo>
                    <a:pt x="850" y="443"/>
                    <a:pt x="850" y="443"/>
                    <a:pt x="850" y="443"/>
                  </a:cubicBezTo>
                  <a:cubicBezTo>
                    <a:pt x="850" y="493"/>
                    <a:pt x="836" y="544"/>
                    <a:pt x="818" y="591"/>
                  </a:cubicBezTo>
                  <a:cubicBezTo>
                    <a:pt x="810" y="606"/>
                    <a:pt x="810" y="606"/>
                    <a:pt x="810" y="606"/>
                  </a:cubicBezTo>
                  <a:cubicBezTo>
                    <a:pt x="706" y="595"/>
                    <a:pt x="706" y="595"/>
                    <a:pt x="706" y="595"/>
                  </a:cubicBezTo>
                  <a:cubicBezTo>
                    <a:pt x="698" y="609"/>
                    <a:pt x="687" y="620"/>
                    <a:pt x="680" y="631"/>
                  </a:cubicBezTo>
                  <a:cubicBezTo>
                    <a:pt x="727" y="729"/>
                    <a:pt x="727" y="729"/>
                    <a:pt x="727" y="729"/>
                  </a:cubicBezTo>
                  <a:cubicBezTo>
                    <a:pt x="716" y="740"/>
                    <a:pt x="716" y="740"/>
                    <a:pt x="716" y="740"/>
                  </a:cubicBezTo>
                  <a:cubicBezTo>
                    <a:pt x="677" y="773"/>
                    <a:pt x="633" y="802"/>
                    <a:pt x="586" y="820"/>
                  </a:cubicBezTo>
                  <a:cubicBezTo>
                    <a:pt x="572" y="827"/>
                    <a:pt x="572" y="827"/>
                    <a:pt x="572" y="827"/>
                  </a:cubicBezTo>
                  <a:cubicBezTo>
                    <a:pt x="503" y="744"/>
                    <a:pt x="503" y="744"/>
                    <a:pt x="503" y="744"/>
                  </a:cubicBezTo>
                  <a:cubicBezTo>
                    <a:pt x="488" y="747"/>
                    <a:pt x="474" y="751"/>
                    <a:pt x="459" y="751"/>
                  </a:cubicBezTo>
                  <a:lnTo>
                    <a:pt x="427" y="852"/>
                  </a:lnTo>
                  <a:close/>
                  <a:moveTo>
                    <a:pt x="293" y="787"/>
                  </a:moveTo>
                  <a:lnTo>
                    <a:pt x="293" y="787"/>
                  </a:lnTo>
                  <a:cubicBezTo>
                    <a:pt x="326" y="798"/>
                    <a:pt x="362" y="805"/>
                    <a:pt x="394" y="809"/>
                  </a:cubicBezTo>
                  <a:cubicBezTo>
                    <a:pt x="431" y="711"/>
                    <a:pt x="431" y="711"/>
                    <a:pt x="431" y="711"/>
                  </a:cubicBezTo>
                  <a:cubicBezTo>
                    <a:pt x="445" y="711"/>
                    <a:pt x="445" y="711"/>
                    <a:pt x="445" y="711"/>
                  </a:cubicBezTo>
                  <a:cubicBezTo>
                    <a:pt x="463" y="711"/>
                    <a:pt x="485" y="707"/>
                    <a:pt x="506" y="700"/>
                  </a:cubicBezTo>
                  <a:cubicBezTo>
                    <a:pt x="521" y="696"/>
                    <a:pt x="521" y="696"/>
                    <a:pt x="521" y="696"/>
                  </a:cubicBezTo>
                  <a:cubicBezTo>
                    <a:pt x="582" y="776"/>
                    <a:pt x="582" y="776"/>
                    <a:pt x="582" y="776"/>
                  </a:cubicBezTo>
                  <a:cubicBezTo>
                    <a:pt x="619" y="762"/>
                    <a:pt x="648" y="740"/>
                    <a:pt x="673" y="718"/>
                  </a:cubicBezTo>
                  <a:cubicBezTo>
                    <a:pt x="629" y="624"/>
                    <a:pt x="629" y="624"/>
                    <a:pt x="629" y="624"/>
                  </a:cubicBezTo>
                  <a:cubicBezTo>
                    <a:pt x="640" y="613"/>
                    <a:pt x="640" y="613"/>
                    <a:pt x="640" y="613"/>
                  </a:cubicBezTo>
                  <a:cubicBezTo>
                    <a:pt x="651" y="599"/>
                    <a:pt x="666" y="599"/>
                    <a:pt x="677" y="580"/>
                  </a:cubicBezTo>
                  <a:cubicBezTo>
                    <a:pt x="687" y="569"/>
                    <a:pt x="687" y="569"/>
                    <a:pt x="687" y="569"/>
                  </a:cubicBezTo>
                  <a:cubicBezTo>
                    <a:pt x="785" y="562"/>
                    <a:pt x="785" y="562"/>
                    <a:pt x="785" y="562"/>
                  </a:cubicBezTo>
                  <a:cubicBezTo>
                    <a:pt x="796" y="526"/>
                    <a:pt x="803" y="493"/>
                    <a:pt x="807" y="457"/>
                  </a:cubicBezTo>
                  <a:cubicBezTo>
                    <a:pt x="709" y="421"/>
                    <a:pt x="709" y="421"/>
                    <a:pt x="709" y="421"/>
                  </a:cubicBezTo>
                  <a:cubicBezTo>
                    <a:pt x="709" y="406"/>
                    <a:pt x="709" y="406"/>
                    <a:pt x="709" y="406"/>
                  </a:cubicBezTo>
                  <a:cubicBezTo>
                    <a:pt x="709" y="388"/>
                    <a:pt x="702" y="366"/>
                    <a:pt x="698" y="345"/>
                  </a:cubicBezTo>
                  <a:cubicBezTo>
                    <a:pt x="695" y="334"/>
                    <a:pt x="695" y="334"/>
                    <a:pt x="695" y="334"/>
                  </a:cubicBezTo>
                  <a:cubicBezTo>
                    <a:pt x="774" y="268"/>
                    <a:pt x="774" y="268"/>
                    <a:pt x="774" y="268"/>
                  </a:cubicBezTo>
                  <a:cubicBezTo>
                    <a:pt x="760" y="236"/>
                    <a:pt x="738" y="203"/>
                    <a:pt x="716" y="178"/>
                  </a:cubicBezTo>
                  <a:cubicBezTo>
                    <a:pt x="622" y="221"/>
                    <a:pt x="622" y="221"/>
                    <a:pt x="622" y="221"/>
                  </a:cubicBezTo>
                  <a:cubicBezTo>
                    <a:pt x="611" y="214"/>
                    <a:pt x="611" y="214"/>
                    <a:pt x="611" y="214"/>
                  </a:cubicBezTo>
                  <a:cubicBezTo>
                    <a:pt x="597" y="199"/>
                    <a:pt x="579" y="185"/>
                    <a:pt x="561" y="178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7" y="69"/>
                    <a:pt x="557" y="69"/>
                    <a:pt x="557" y="69"/>
                  </a:cubicBezTo>
                  <a:cubicBezTo>
                    <a:pt x="525" y="54"/>
                    <a:pt x="492" y="47"/>
                    <a:pt x="456" y="43"/>
                  </a:cubicBezTo>
                  <a:cubicBezTo>
                    <a:pt x="420" y="141"/>
                    <a:pt x="420" y="141"/>
                    <a:pt x="420" y="141"/>
                  </a:cubicBezTo>
                  <a:cubicBezTo>
                    <a:pt x="405" y="141"/>
                    <a:pt x="405" y="141"/>
                    <a:pt x="405" y="141"/>
                  </a:cubicBezTo>
                  <a:cubicBezTo>
                    <a:pt x="387" y="145"/>
                    <a:pt x="365" y="149"/>
                    <a:pt x="344" y="152"/>
                  </a:cubicBezTo>
                  <a:cubicBezTo>
                    <a:pt x="329" y="156"/>
                    <a:pt x="329" y="156"/>
                    <a:pt x="329" y="156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35" y="94"/>
                    <a:pt x="203" y="113"/>
                    <a:pt x="177" y="134"/>
                  </a:cubicBezTo>
                  <a:cubicBezTo>
                    <a:pt x="221" y="229"/>
                    <a:pt x="221" y="229"/>
                    <a:pt x="221" y="229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199" y="254"/>
                    <a:pt x="184" y="272"/>
                    <a:pt x="177" y="290"/>
                  </a:cubicBezTo>
                  <a:cubicBezTo>
                    <a:pt x="170" y="305"/>
                    <a:pt x="170" y="305"/>
                    <a:pt x="170" y="305"/>
                  </a:cubicBezTo>
                  <a:cubicBezTo>
                    <a:pt x="65" y="294"/>
                    <a:pt x="65" y="294"/>
                    <a:pt x="65" y="294"/>
                  </a:cubicBezTo>
                  <a:cubicBezTo>
                    <a:pt x="54" y="327"/>
                    <a:pt x="47" y="363"/>
                    <a:pt x="43" y="395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1" y="446"/>
                    <a:pt x="141" y="446"/>
                    <a:pt x="141" y="446"/>
                  </a:cubicBezTo>
                  <a:cubicBezTo>
                    <a:pt x="145" y="464"/>
                    <a:pt x="148" y="486"/>
                    <a:pt x="152" y="508"/>
                  </a:cubicBezTo>
                  <a:cubicBezTo>
                    <a:pt x="156" y="522"/>
                    <a:pt x="156" y="522"/>
                    <a:pt x="156" y="522"/>
                  </a:cubicBezTo>
                  <a:cubicBezTo>
                    <a:pt x="76" y="588"/>
                    <a:pt x="76" y="588"/>
                    <a:pt x="76" y="588"/>
                  </a:cubicBezTo>
                  <a:cubicBezTo>
                    <a:pt x="90" y="620"/>
                    <a:pt x="112" y="649"/>
                    <a:pt x="134" y="675"/>
                  </a:cubicBezTo>
                  <a:cubicBezTo>
                    <a:pt x="228" y="631"/>
                    <a:pt x="228" y="631"/>
                    <a:pt x="228" y="631"/>
                  </a:cubicBezTo>
                  <a:cubicBezTo>
                    <a:pt x="239" y="642"/>
                    <a:pt x="239" y="642"/>
                    <a:pt x="239" y="642"/>
                  </a:cubicBezTo>
                  <a:cubicBezTo>
                    <a:pt x="253" y="653"/>
                    <a:pt x="271" y="667"/>
                    <a:pt x="289" y="678"/>
                  </a:cubicBezTo>
                  <a:cubicBezTo>
                    <a:pt x="300" y="686"/>
                    <a:pt x="300" y="686"/>
                    <a:pt x="300" y="686"/>
                  </a:cubicBezTo>
                  <a:lnTo>
                    <a:pt x="293" y="787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cubicBezTo>
                    <a:pt x="398" y="609"/>
                    <a:pt x="369" y="602"/>
                    <a:pt x="344" y="591"/>
                  </a:cubicBezTo>
                  <a:cubicBezTo>
                    <a:pt x="300" y="566"/>
                    <a:pt x="268" y="530"/>
                    <a:pt x="253" y="482"/>
                  </a:cubicBezTo>
                  <a:cubicBezTo>
                    <a:pt x="239" y="435"/>
                    <a:pt x="242" y="388"/>
                    <a:pt x="264" y="345"/>
                  </a:cubicBezTo>
                  <a:cubicBezTo>
                    <a:pt x="311" y="254"/>
                    <a:pt x="420" y="221"/>
                    <a:pt x="510" y="265"/>
                  </a:cubicBezTo>
                  <a:cubicBezTo>
                    <a:pt x="600" y="312"/>
                    <a:pt x="633" y="424"/>
                    <a:pt x="586" y="512"/>
                  </a:cubicBezTo>
                  <a:cubicBezTo>
                    <a:pt x="557" y="573"/>
                    <a:pt x="492" y="609"/>
                    <a:pt x="427" y="609"/>
                  </a:cubicBezTo>
                  <a:close/>
                  <a:moveTo>
                    <a:pt x="427" y="287"/>
                  </a:moveTo>
                  <a:lnTo>
                    <a:pt x="427" y="287"/>
                  </a:lnTo>
                  <a:cubicBezTo>
                    <a:pt x="376" y="287"/>
                    <a:pt x="329" y="316"/>
                    <a:pt x="304" y="363"/>
                  </a:cubicBezTo>
                  <a:cubicBezTo>
                    <a:pt x="286" y="395"/>
                    <a:pt x="282" y="435"/>
                    <a:pt x="293" y="472"/>
                  </a:cubicBezTo>
                  <a:cubicBezTo>
                    <a:pt x="304" y="504"/>
                    <a:pt x="329" y="533"/>
                    <a:pt x="362" y="551"/>
                  </a:cubicBezTo>
                  <a:cubicBezTo>
                    <a:pt x="431" y="588"/>
                    <a:pt x="514" y="562"/>
                    <a:pt x="550" y="493"/>
                  </a:cubicBezTo>
                  <a:cubicBezTo>
                    <a:pt x="586" y="424"/>
                    <a:pt x="557" y="341"/>
                    <a:pt x="492" y="305"/>
                  </a:cubicBezTo>
                  <a:cubicBezTo>
                    <a:pt x="470" y="294"/>
                    <a:pt x="449" y="287"/>
                    <a:pt x="427" y="28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0" name="Freeform 565"/>
            <p:cNvSpPr>
              <a:spLocks noChangeArrowheads="1"/>
            </p:cNvSpPr>
            <p:nvPr/>
          </p:nvSpPr>
          <p:spPr bwMode="auto">
            <a:xfrm>
              <a:off x="4990726" y="2908383"/>
              <a:ext cx="138113" cy="263525"/>
            </a:xfrm>
            <a:custGeom>
              <a:avLst/>
              <a:gdLst>
                <a:gd name="T0" fmla="*/ 351 w 385"/>
                <a:gd name="T1" fmla="*/ 733 h 734"/>
                <a:gd name="T2" fmla="*/ 351 w 385"/>
                <a:gd name="T3" fmla="*/ 733 h 734"/>
                <a:gd name="T4" fmla="*/ 384 w 385"/>
                <a:gd name="T5" fmla="*/ 646 h 734"/>
                <a:gd name="T6" fmla="*/ 384 w 385"/>
                <a:gd name="T7" fmla="*/ 533 h 734"/>
                <a:gd name="T8" fmla="*/ 384 w 385"/>
                <a:gd name="T9" fmla="*/ 533 h 734"/>
                <a:gd name="T10" fmla="*/ 301 w 385"/>
                <a:gd name="T11" fmla="*/ 515 h 734"/>
                <a:gd name="T12" fmla="*/ 210 w 385"/>
                <a:gd name="T13" fmla="*/ 406 h 734"/>
                <a:gd name="T14" fmla="*/ 221 w 385"/>
                <a:gd name="T15" fmla="*/ 269 h 734"/>
                <a:gd name="T16" fmla="*/ 384 w 385"/>
                <a:gd name="T17" fmla="*/ 171 h 734"/>
                <a:gd name="T18" fmla="*/ 384 w 385"/>
                <a:gd name="T19" fmla="*/ 51 h 734"/>
                <a:gd name="T20" fmla="*/ 377 w 385"/>
                <a:gd name="T21" fmla="*/ 65 h 734"/>
                <a:gd name="T22" fmla="*/ 362 w 385"/>
                <a:gd name="T23" fmla="*/ 65 h 734"/>
                <a:gd name="T24" fmla="*/ 301 w 385"/>
                <a:gd name="T25" fmla="*/ 76 h 734"/>
                <a:gd name="T26" fmla="*/ 286 w 385"/>
                <a:gd name="T27" fmla="*/ 80 h 734"/>
                <a:gd name="T28" fmla="*/ 225 w 385"/>
                <a:gd name="T29" fmla="*/ 0 h 734"/>
                <a:gd name="T30" fmla="*/ 134 w 385"/>
                <a:gd name="T31" fmla="*/ 58 h 734"/>
                <a:gd name="T32" fmla="*/ 178 w 385"/>
                <a:gd name="T33" fmla="*/ 153 h 734"/>
                <a:gd name="T34" fmla="*/ 167 w 385"/>
                <a:gd name="T35" fmla="*/ 163 h 734"/>
                <a:gd name="T36" fmla="*/ 134 w 385"/>
                <a:gd name="T37" fmla="*/ 214 h 734"/>
                <a:gd name="T38" fmla="*/ 127 w 385"/>
                <a:gd name="T39" fmla="*/ 229 h 734"/>
                <a:gd name="T40" fmla="*/ 22 w 385"/>
                <a:gd name="T41" fmla="*/ 218 h 734"/>
                <a:gd name="T42" fmla="*/ 0 w 385"/>
                <a:gd name="T43" fmla="*/ 319 h 734"/>
                <a:gd name="T44" fmla="*/ 98 w 385"/>
                <a:gd name="T45" fmla="*/ 356 h 734"/>
                <a:gd name="T46" fmla="*/ 98 w 385"/>
                <a:gd name="T47" fmla="*/ 370 h 734"/>
                <a:gd name="T48" fmla="*/ 109 w 385"/>
                <a:gd name="T49" fmla="*/ 432 h 734"/>
                <a:gd name="T50" fmla="*/ 113 w 385"/>
                <a:gd name="T51" fmla="*/ 446 h 734"/>
                <a:gd name="T52" fmla="*/ 33 w 385"/>
                <a:gd name="T53" fmla="*/ 512 h 734"/>
                <a:gd name="T54" fmla="*/ 91 w 385"/>
                <a:gd name="T55" fmla="*/ 599 h 734"/>
                <a:gd name="T56" fmla="*/ 185 w 385"/>
                <a:gd name="T57" fmla="*/ 555 h 734"/>
                <a:gd name="T58" fmla="*/ 196 w 385"/>
                <a:gd name="T59" fmla="*/ 566 h 734"/>
                <a:gd name="T60" fmla="*/ 246 w 385"/>
                <a:gd name="T61" fmla="*/ 602 h 734"/>
                <a:gd name="T62" fmla="*/ 257 w 385"/>
                <a:gd name="T63" fmla="*/ 610 h 734"/>
                <a:gd name="T64" fmla="*/ 250 w 385"/>
                <a:gd name="T65" fmla="*/ 711 h 734"/>
                <a:gd name="T66" fmla="*/ 351 w 385"/>
                <a:gd name="T67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5" h="734">
                  <a:moveTo>
                    <a:pt x="351" y="733"/>
                  </a:moveTo>
                  <a:lnTo>
                    <a:pt x="351" y="733"/>
                  </a:lnTo>
                  <a:cubicBezTo>
                    <a:pt x="384" y="646"/>
                    <a:pt x="384" y="646"/>
                    <a:pt x="384" y="646"/>
                  </a:cubicBezTo>
                  <a:cubicBezTo>
                    <a:pt x="384" y="533"/>
                    <a:pt x="384" y="533"/>
                    <a:pt x="384" y="533"/>
                  </a:cubicBezTo>
                  <a:lnTo>
                    <a:pt x="384" y="533"/>
                  </a:lnTo>
                  <a:cubicBezTo>
                    <a:pt x="355" y="533"/>
                    <a:pt x="326" y="526"/>
                    <a:pt x="301" y="515"/>
                  </a:cubicBezTo>
                  <a:cubicBezTo>
                    <a:pt x="257" y="490"/>
                    <a:pt x="225" y="454"/>
                    <a:pt x="210" y="406"/>
                  </a:cubicBezTo>
                  <a:cubicBezTo>
                    <a:pt x="196" y="359"/>
                    <a:pt x="199" y="312"/>
                    <a:pt x="221" y="269"/>
                  </a:cubicBezTo>
                  <a:cubicBezTo>
                    <a:pt x="254" y="207"/>
                    <a:pt x="319" y="171"/>
                    <a:pt x="384" y="171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77" y="65"/>
                    <a:pt x="377" y="65"/>
                    <a:pt x="377" y="65"/>
                  </a:cubicBezTo>
                  <a:cubicBezTo>
                    <a:pt x="362" y="65"/>
                    <a:pt x="362" y="65"/>
                    <a:pt x="362" y="65"/>
                  </a:cubicBezTo>
                  <a:cubicBezTo>
                    <a:pt x="344" y="69"/>
                    <a:pt x="322" y="73"/>
                    <a:pt x="301" y="76"/>
                  </a:cubicBezTo>
                  <a:cubicBezTo>
                    <a:pt x="286" y="80"/>
                    <a:pt x="286" y="80"/>
                    <a:pt x="286" y="8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192" y="18"/>
                    <a:pt x="160" y="37"/>
                    <a:pt x="134" y="58"/>
                  </a:cubicBezTo>
                  <a:cubicBezTo>
                    <a:pt x="178" y="153"/>
                    <a:pt x="178" y="153"/>
                    <a:pt x="178" y="153"/>
                  </a:cubicBezTo>
                  <a:cubicBezTo>
                    <a:pt x="167" y="163"/>
                    <a:pt x="167" y="163"/>
                    <a:pt x="167" y="163"/>
                  </a:cubicBezTo>
                  <a:cubicBezTo>
                    <a:pt x="156" y="178"/>
                    <a:pt x="141" y="196"/>
                    <a:pt x="134" y="214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22" y="218"/>
                    <a:pt x="22" y="218"/>
                    <a:pt x="22" y="218"/>
                  </a:cubicBezTo>
                  <a:cubicBezTo>
                    <a:pt x="11" y="251"/>
                    <a:pt x="4" y="287"/>
                    <a:pt x="0" y="319"/>
                  </a:cubicBezTo>
                  <a:cubicBezTo>
                    <a:pt x="98" y="356"/>
                    <a:pt x="98" y="356"/>
                    <a:pt x="98" y="356"/>
                  </a:cubicBezTo>
                  <a:cubicBezTo>
                    <a:pt x="98" y="370"/>
                    <a:pt x="98" y="370"/>
                    <a:pt x="98" y="370"/>
                  </a:cubicBezTo>
                  <a:cubicBezTo>
                    <a:pt x="102" y="388"/>
                    <a:pt x="105" y="410"/>
                    <a:pt x="109" y="432"/>
                  </a:cubicBezTo>
                  <a:cubicBezTo>
                    <a:pt x="113" y="446"/>
                    <a:pt x="113" y="446"/>
                    <a:pt x="113" y="446"/>
                  </a:cubicBezTo>
                  <a:cubicBezTo>
                    <a:pt x="33" y="512"/>
                    <a:pt x="33" y="512"/>
                    <a:pt x="33" y="512"/>
                  </a:cubicBezTo>
                  <a:cubicBezTo>
                    <a:pt x="47" y="544"/>
                    <a:pt x="69" y="573"/>
                    <a:pt x="91" y="599"/>
                  </a:cubicBezTo>
                  <a:cubicBezTo>
                    <a:pt x="185" y="555"/>
                    <a:pt x="185" y="555"/>
                    <a:pt x="185" y="555"/>
                  </a:cubicBezTo>
                  <a:cubicBezTo>
                    <a:pt x="196" y="566"/>
                    <a:pt x="196" y="566"/>
                    <a:pt x="196" y="566"/>
                  </a:cubicBezTo>
                  <a:cubicBezTo>
                    <a:pt x="210" y="577"/>
                    <a:pt x="228" y="591"/>
                    <a:pt x="246" y="602"/>
                  </a:cubicBezTo>
                  <a:cubicBezTo>
                    <a:pt x="257" y="610"/>
                    <a:pt x="257" y="610"/>
                    <a:pt x="257" y="610"/>
                  </a:cubicBezTo>
                  <a:cubicBezTo>
                    <a:pt x="250" y="711"/>
                    <a:pt x="250" y="711"/>
                    <a:pt x="250" y="711"/>
                  </a:cubicBezTo>
                  <a:cubicBezTo>
                    <a:pt x="283" y="722"/>
                    <a:pt x="319" y="729"/>
                    <a:pt x="351" y="7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1" name="Freeform 566"/>
            <p:cNvSpPr>
              <a:spLocks noChangeArrowheads="1"/>
            </p:cNvSpPr>
            <p:nvPr/>
          </p:nvSpPr>
          <p:spPr bwMode="auto">
            <a:xfrm>
              <a:off x="5168526" y="3090945"/>
              <a:ext cx="146050" cy="150813"/>
            </a:xfrm>
            <a:custGeom>
              <a:avLst/>
              <a:gdLst>
                <a:gd name="T0" fmla="*/ 0 w 407"/>
                <a:gd name="T1" fmla="*/ 214 h 419"/>
                <a:gd name="T2" fmla="*/ 0 w 407"/>
                <a:gd name="T3" fmla="*/ 214 h 419"/>
                <a:gd name="T4" fmla="*/ 203 w 407"/>
                <a:gd name="T5" fmla="*/ 418 h 419"/>
                <a:gd name="T6" fmla="*/ 406 w 407"/>
                <a:gd name="T7" fmla="*/ 214 h 419"/>
                <a:gd name="T8" fmla="*/ 340 w 407"/>
                <a:gd name="T9" fmla="*/ 69 h 419"/>
                <a:gd name="T10" fmla="*/ 373 w 407"/>
                <a:gd name="T11" fmla="*/ 40 h 419"/>
                <a:gd name="T12" fmla="*/ 319 w 407"/>
                <a:gd name="T13" fmla="*/ 0 h 419"/>
                <a:gd name="T14" fmla="*/ 290 w 407"/>
                <a:gd name="T15" fmla="*/ 33 h 419"/>
                <a:gd name="T16" fmla="*/ 203 w 407"/>
                <a:gd name="T17" fmla="*/ 15 h 419"/>
                <a:gd name="T18" fmla="*/ 0 w 407"/>
                <a:gd name="T19" fmla="*/ 21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7" h="419">
                  <a:moveTo>
                    <a:pt x="0" y="214"/>
                  </a:moveTo>
                  <a:lnTo>
                    <a:pt x="0" y="214"/>
                  </a:lnTo>
                  <a:cubicBezTo>
                    <a:pt x="0" y="327"/>
                    <a:pt x="91" y="418"/>
                    <a:pt x="203" y="418"/>
                  </a:cubicBezTo>
                  <a:cubicBezTo>
                    <a:pt x="315" y="418"/>
                    <a:pt x="406" y="327"/>
                    <a:pt x="406" y="214"/>
                  </a:cubicBezTo>
                  <a:cubicBezTo>
                    <a:pt x="406" y="156"/>
                    <a:pt x="380" y="106"/>
                    <a:pt x="340" y="69"/>
                  </a:cubicBezTo>
                  <a:cubicBezTo>
                    <a:pt x="373" y="40"/>
                    <a:pt x="373" y="40"/>
                    <a:pt x="373" y="40"/>
                  </a:cubicBezTo>
                  <a:cubicBezTo>
                    <a:pt x="355" y="26"/>
                    <a:pt x="340" y="11"/>
                    <a:pt x="319" y="0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65" y="22"/>
                    <a:pt x="236" y="15"/>
                    <a:pt x="203" y="15"/>
                  </a:cubicBezTo>
                  <a:cubicBezTo>
                    <a:pt x="91" y="15"/>
                    <a:pt x="0" y="106"/>
                    <a:pt x="0" y="2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2" name="Freeform 567"/>
            <p:cNvSpPr>
              <a:spLocks noChangeArrowheads="1"/>
            </p:cNvSpPr>
            <p:nvPr/>
          </p:nvSpPr>
          <p:spPr bwMode="auto">
            <a:xfrm>
              <a:off x="5185989" y="3113170"/>
              <a:ext cx="111125" cy="111125"/>
            </a:xfrm>
            <a:custGeom>
              <a:avLst/>
              <a:gdLst>
                <a:gd name="T0" fmla="*/ 257 w 309"/>
                <a:gd name="T1" fmla="*/ 40 h 309"/>
                <a:gd name="T2" fmla="*/ 257 w 309"/>
                <a:gd name="T3" fmla="*/ 40 h 309"/>
                <a:gd name="T4" fmla="*/ 224 w 309"/>
                <a:gd name="T5" fmla="*/ 73 h 309"/>
                <a:gd name="T6" fmla="*/ 264 w 309"/>
                <a:gd name="T7" fmla="*/ 152 h 309"/>
                <a:gd name="T8" fmla="*/ 152 w 309"/>
                <a:gd name="T9" fmla="*/ 265 h 309"/>
                <a:gd name="T10" fmla="*/ 43 w 309"/>
                <a:gd name="T11" fmla="*/ 152 h 309"/>
                <a:gd name="T12" fmla="*/ 152 w 309"/>
                <a:gd name="T13" fmla="*/ 44 h 309"/>
                <a:gd name="T14" fmla="*/ 167 w 309"/>
                <a:gd name="T15" fmla="*/ 44 h 309"/>
                <a:gd name="T16" fmla="*/ 203 w 309"/>
                <a:gd name="T17" fmla="*/ 7 h 309"/>
                <a:gd name="T18" fmla="*/ 152 w 309"/>
                <a:gd name="T19" fmla="*/ 0 h 309"/>
                <a:gd name="T20" fmla="*/ 0 w 309"/>
                <a:gd name="T21" fmla="*/ 152 h 309"/>
                <a:gd name="T22" fmla="*/ 152 w 309"/>
                <a:gd name="T23" fmla="*/ 308 h 309"/>
                <a:gd name="T24" fmla="*/ 308 w 309"/>
                <a:gd name="T25" fmla="*/ 152 h 309"/>
                <a:gd name="T26" fmla="*/ 257 w 309"/>
                <a:gd name="T27" fmla="*/ 4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9" h="309">
                  <a:moveTo>
                    <a:pt x="257" y="40"/>
                  </a:moveTo>
                  <a:lnTo>
                    <a:pt x="257" y="40"/>
                  </a:lnTo>
                  <a:cubicBezTo>
                    <a:pt x="224" y="73"/>
                    <a:pt x="224" y="73"/>
                    <a:pt x="224" y="73"/>
                  </a:cubicBezTo>
                  <a:cubicBezTo>
                    <a:pt x="250" y="91"/>
                    <a:pt x="264" y="120"/>
                    <a:pt x="264" y="152"/>
                  </a:cubicBezTo>
                  <a:cubicBezTo>
                    <a:pt x="264" y="214"/>
                    <a:pt x="214" y="265"/>
                    <a:pt x="152" y="265"/>
                  </a:cubicBezTo>
                  <a:cubicBezTo>
                    <a:pt x="91" y="265"/>
                    <a:pt x="43" y="214"/>
                    <a:pt x="43" y="152"/>
                  </a:cubicBezTo>
                  <a:cubicBezTo>
                    <a:pt x="43" y="94"/>
                    <a:pt x="91" y="44"/>
                    <a:pt x="152" y="44"/>
                  </a:cubicBezTo>
                  <a:cubicBezTo>
                    <a:pt x="156" y="44"/>
                    <a:pt x="163" y="44"/>
                    <a:pt x="167" y="44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185" y="4"/>
                    <a:pt x="170" y="0"/>
                    <a:pt x="152" y="0"/>
                  </a:cubicBezTo>
                  <a:cubicBezTo>
                    <a:pt x="69" y="0"/>
                    <a:pt x="0" y="69"/>
                    <a:pt x="0" y="152"/>
                  </a:cubicBezTo>
                  <a:cubicBezTo>
                    <a:pt x="0" y="239"/>
                    <a:pt x="69" y="308"/>
                    <a:pt x="152" y="308"/>
                  </a:cubicBezTo>
                  <a:cubicBezTo>
                    <a:pt x="239" y="308"/>
                    <a:pt x="308" y="239"/>
                    <a:pt x="308" y="152"/>
                  </a:cubicBezTo>
                  <a:cubicBezTo>
                    <a:pt x="308" y="109"/>
                    <a:pt x="286" y="69"/>
                    <a:pt x="257" y="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3" name="Freeform 568"/>
            <p:cNvSpPr>
              <a:spLocks noChangeArrowheads="1"/>
            </p:cNvSpPr>
            <p:nvPr/>
          </p:nvSpPr>
          <p:spPr bwMode="auto">
            <a:xfrm>
              <a:off x="5154239" y="3079833"/>
              <a:ext cx="176212" cy="176212"/>
            </a:xfrm>
            <a:custGeom>
              <a:avLst/>
              <a:gdLst>
                <a:gd name="T0" fmla="*/ 412 w 489"/>
                <a:gd name="T1" fmla="*/ 69 h 491"/>
                <a:gd name="T2" fmla="*/ 412 w 489"/>
                <a:gd name="T3" fmla="*/ 69 h 491"/>
                <a:gd name="T4" fmla="*/ 379 w 489"/>
                <a:gd name="T5" fmla="*/ 98 h 491"/>
                <a:gd name="T6" fmla="*/ 445 w 489"/>
                <a:gd name="T7" fmla="*/ 243 h 491"/>
                <a:gd name="T8" fmla="*/ 242 w 489"/>
                <a:gd name="T9" fmla="*/ 447 h 491"/>
                <a:gd name="T10" fmla="*/ 39 w 489"/>
                <a:gd name="T11" fmla="*/ 243 h 491"/>
                <a:gd name="T12" fmla="*/ 242 w 489"/>
                <a:gd name="T13" fmla="*/ 44 h 491"/>
                <a:gd name="T14" fmla="*/ 329 w 489"/>
                <a:gd name="T15" fmla="*/ 62 h 491"/>
                <a:gd name="T16" fmla="*/ 358 w 489"/>
                <a:gd name="T17" fmla="*/ 29 h 491"/>
                <a:gd name="T18" fmla="*/ 242 w 489"/>
                <a:gd name="T19" fmla="*/ 0 h 491"/>
                <a:gd name="T20" fmla="*/ 0 w 489"/>
                <a:gd name="T21" fmla="*/ 243 h 491"/>
                <a:gd name="T22" fmla="*/ 242 w 489"/>
                <a:gd name="T23" fmla="*/ 490 h 491"/>
                <a:gd name="T24" fmla="*/ 488 w 489"/>
                <a:gd name="T25" fmla="*/ 243 h 491"/>
                <a:gd name="T26" fmla="*/ 412 w 489"/>
                <a:gd name="T27" fmla="*/ 69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9" h="491">
                  <a:moveTo>
                    <a:pt x="412" y="69"/>
                  </a:moveTo>
                  <a:lnTo>
                    <a:pt x="412" y="69"/>
                  </a:lnTo>
                  <a:cubicBezTo>
                    <a:pt x="379" y="98"/>
                    <a:pt x="379" y="98"/>
                    <a:pt x="379" y="98"/>
                  </a:cubicBezTo>
                  <a:cubicBezTo>
                    <a:pt x="419" y="135"/>
                    <a:pt x="445" y="185"/>
                    <a:pt x="445" y="243"/>
                  </a:cubicBezTo>
                  <a:cubicBezTo>
                    <a:pt x="445" y="356"/>
                    <a:pt x="354" y="447"/>
                    <a:pt x="242" y="447"/>
                  </a:cubicBezTo>
                  <a:cubicBezTo>
                    <a:pt x="130" y="447"/>
                    <a:pt x="39" y="356"/>
                    <a:pt x="39" y="243"/>
                  </a:cubicBezTo>
                  <a:cubicBezTo>
                    <a:pt x="39" y="135"/>
                    <a:pt x="130" y="44"/>
                    <a:pt x="242" y="44"/>
                  </a:cubicBezTo>
                  <a:cubicBezTo>
                    <a:pt x="275" y="44"/>
                    <a:pt x="304" y="51"/>
                    <a:pt x="329" y="6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5" y="11"/>
                    <a:pt x="285" y="0"/>
                    <a:pt x="242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81"/>
                    <a:pt x="108" y="490"/>
                    <a:pt x="242" y="490"/>
                  </a:cubicBezTo>
                  <a:cubicBezTo>
                    <a:pt x="376" y="490"/>
                    <a:pt x="488" y="381"/>
                    <a:pt x="488" y="243"/>
                  </a:cubicBezTo>
                  <a:cubicBezTo>
                    <a:pt x="488" y="174"/>
                    <a:pt x="459" y="113"/>
                    <a:pt x="412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4" name="Freeform 569"/>
            <p:cNvSpPr>
              <a:spLocks noChangeArrowheads="1"/>
            </p:cNvSpPr>
            <p:nvPr/>
          </p:nvSpPr>
          <p:spPr bwMode="auto">
            <a:xfrm>
              <a:off x="5235201" y="3027445"/>
              <a:ext cx="142875" cy="144463"/>
            </a:xfrm>
            <a:custGeom>
              <a:avLst/>
              <a:gdLst>
                <a:gd name="T0" fmla="*/ 394 w 395"/>
                <a:gd name="T1" fmla="*/ 95 h 400"/>
                <a:gd name="T2" fmla="*/ 300 w 395"/>
                <a:gd name="T3" fmla="*/ 95 h 400"/>
                <a:gd name="T4" fmla="*/ 300 w 395"/>
                <a:gd name="T5" fmla="*/ 98 h 400"/>
                <a:gd name="T6" fmla="*/ 300 w 395"/>
                <a:gd name="T7" fmla="*/ 98 h 400"/>
                <a:gd name="T8" fmla="*/ 300 w 395"/>
                <a:gd name="T9" fmla="*/ 95 h 400"/>
                <a:gd name="T10" fmla="*/ 300 w 395"/>
                <a:gd name="T11" fmla="*/ 0 h 400"/>
                <a:gd name="T12" fmla="*/ 177 w 395"/>
                <a:gd name="T13" fmla="*/ 124 h 400"/>
                <a:gd name="T14" fmla="*/ 177 w 395"/>
                <a:gd name="T15" fmla="*/ 189 h 400"/>
                <a:gd name="T16" fmla="*/ 0 w 395"/>
                <a:gd name="T17" fmla="*/ 367 h 400"/>
                <a:gd name="T18" fmla="*/ 29 w 395"/>
                <a:gd name="T19" fmla="*/ 399 h 400"/>
                <a:gd name="T20" fmla="*/ 209 w 395"/>
                <a:gd name="T21" fmla="*/ 218 h 400"/>
                <a:gd name="T22" fmla="*/ 271 w 395"/>
                <a:gd name="T23" fmla="*/ 218 h 400"/>
                <a:gd name="T24" fmla="*/ 394 w 395"/>
                <a:gd name="T25" fmla="*/ 95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400">
                  <a:moveTo>
                    <a:pt x="394" y="95"/>
                  </a:moveTo>
                  <a:lnTo>
                    <a:pt x="300" y="95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5"/>
                  </a:lnTo>
                  <a:lnTo>
                    <a:pt x="300" y="0"/>
                  </a:lnTo>
                  <a:lnTo>
                    <a:pt x="177" y="124"/>
                  </a:lnTo>
                  <a:lnTo>
                    <a:pt x="177" y="189"/>
                  </a:lnTo>
                  <a:lnTo>
                    <a:pt x="0" y="367"/>
                  </a:lnTo>
                  <a:lnTo>
                    <a:pt x="29" y="399"/>
                  </a:lnTo>
                  <a:lnTo>
                    <a:pt x="209" y="218"/>
                  </a:lnTo>
                  <a:lnTo>
                    <a:pt x="271" y="218"/>
                  </a:lnTo>
                  <a:lnTo>
                    <a:pt x="394" y="9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5" name="Freeform 570"/>
            <p:cNvSpPr>
              <a:spLocks noChangeArrowheads="1"/>
            </p:cNvSpPr>
            <p:nvPr/>
          </p:nvSpPr>
          <p:spPr bwMode="auto">
            <a:xfrm>
              <a:off x="5219326" y="3144920"/>
              <a:ext cx="46038" cy="46038"/>
            </a:xfrm>
            <a:custGeom>
              <a:avLst/>
              <a:gdLst>
                <a:gd name="T0" fmla="*/ 61 w 127"/>
                <a:gd name="T1" fmla="*/ 0 h 128"/>
                <a:gd name="T2" fmla="*/ 61 w 127"/>
                <a:gd name="T3" fmla="*/ 0 h 128"/>
                <a:gd name="T4" fmla="*/ 0 w 127"/>
                <a:gd name="T5" fmla="*/ 61 h 128"/>
                <a:gd name="T6" fmla="*/ 61 w 127"/>
                <a:gd name="T7" fmla="*/ 127 h 128"/>
                <a:gd name="T8" fmla="*/ 126 w 127"/>
                <a:gd name="T9" fmla="*/ 61 h 128"/>
                <a:gd name="T10" fmla="*/ 61 w 127"/>
                <a:gd name="T1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7" h="128">
                  <a:moveTo>
                    <a:pt x="61" y="0"/>
                  </a:moveTo>
                  <a:lnTo>
                    <a:pt x="61" y="0"/>
                  </a:lnTo>
                  <a:cubicBezTo>
                    <a:pt x="29" y="0"/>
                    <a:pt x="0" y="29"/>
                    <a:pt x="0" y="61"/>
                  </a:cubicBezTo>
                  <a:cubicBezTo>
                    <a:pt x="0" y="98"/>
                    <a:pt x="29" y="127"/>
                    <a:pt x="61" y="127"/>
                  </a:cubicBezTo>
                  <a:cubicBezTo>
                    <a:pt x="97" y="127"/>
                    <a:pt x="126" y="98"/>
                    <a:pt x="126" y="61"/>
                  </a:cubicBezTo>
                  <a:cubicBezTo>
                    <a:pt x="126" y="29"/>
                    <a:pt x="97" y="0"/>
                    <a:pt x="6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46" name="Group 345"/>
          <p:cNvGrpSpPr/>
          <p:nvPr/>
        </p:nvGrpSpPr>
        <p:grpSpPr>
          <a:xfrm>
            <a:off x="3446587" y="3516747"/>
            <a:ext cx="404812" cy="374650"/>
            <a:chOff x="4995489" y="3506599"/>
            <a:chExt cx="404812" cy="374650"/>
          </a:xfrm>
        </p:grpSpPr>
        <p:sp>
          <p:nvSpPr>
            <p:cNvPr id="347" name="Freeform 571"/>
            <p:cNvSpPr>
              <a:spLocks noChangeArrowheads="1"/>
            </p:cNvSpPr>
            <p:nvPr/>
          </p:nvSpPr>
          <p:spPr bwMode="auto">
            <a:xfrm>
              <a:off x="5149476" y="3514536"/>
              <a:ext cx="144463" cy="280988"/>
            </a:xfrm>
            <a:custGeom>
              <a:avLst/>
              <a:gdLst>
                <a:gd name="T0" fmla="*/ 14 w 402"/>
                <a:gd name="T1" fmla="*/ 0 h 781"/>
                <a:gd name="T2" fmla="*/ 14 w 402"/>
                <a:gd name="T3" fmla="*/ 0 h 781"/>
                <a:gd name="T4" fmla="*/ 0 w 402"/>
                <a:gd name="T5" fmla="*/ 40 h 781"/>
                <a:gd name="T6" fmla="*/ 0 w 402"/>
                <a:gd name="T7" fmla="*/ 246 h 781"/>
                <a:gd name="T8" fmla="*/ 0 w 402"/>
                <a:gd name="T9" fmla="*/ 246 h 781"/>
                <a:gd name="T10" fmla="*/ 72 w 402"/>
                <a:gd name="T11" fmla="*/ 265 h 781"/>
                <a:gd name="T12" fmla="*/ 141 w 402"/>
                <a:gd name="T13" fmla="*/ 479 h 781"/>
                <a:gd name="T14" fmla="*/ 0 w 402"/>
                <a:gd name="T15" fmla="*/ 566 h 781"/>
                <a:gd name="T16" fmla="*/ 0 w 402"/>
                <a:gd name="T17" fmla="*/ 765 h 781"/>
                <a:gd name="T18" fmla="*/ 18 w 402"/>
                <a:gd name="T19" fmla="*/ 711 h 781"/>
                <a:gd name="T20" fmla="*/ 83 w 402"/>
                <a:gd name="T21" fmla="*/ 700 h 781"/>
                <a:gd name="T22" fmla="*/ 152 w 402"/>
                <a:gd name="T23" fmla="*/ 780 h 781"/>
                <a:gd name="T24" fmla="*/ 275 w 402"/>
                <a:gd name="T25" fmla="*/ 700 h 781"/>
                <a:gd name="T26" fmla="*/ 228 w 402"/>
                <a:gd name="T27" fmla="*/ 606 h 781"/>
                <a:gd name="T28" fmla="*/ 268 w 402"/>
                <a:gd name="T29" fmla="*/ 551 h 781"/>
                <a:gd name="T30" fmla="*/ 369 w 402"/>
                <a:gd name="T31" fmla="*/ 562 h 781"/>
                <a:gd name="T32" fmla="*/ 401 w 402"/>
                <a:gd name="T33" fmla="*/ 421 h 781"/>
                <a:gd name="T34" fmla="*/ 304 w 402"/>
                <a:gd name="T35" fmla="*/ 384 h 781"/>
                <a:gd name="T36" fmla="*/ 289 w 402"/>
                <a:gd name="T37" fmla="*/ 319 h 781"/>
                <a:gd name="T38" fmla="*/ 373 w 402"/>
                <a:gd name="T39" fmla="*/ 250 h 781"/>
                <a:gd name="T40" fmla="*/ 293 w 402"/>
                <a:gd name="T41" fmla="*/ 130 h 781"/>
                <a:gd name="T42" fmla="*/ 199 w 402"/>
                <a:gd name="T43" fmla="*/ 174 h 781"/>
                <a:gd name="T44" fmla="*/ 145 w 402"/>
                <a:gd name="T45" fmla="*/ 134 h 781"/>
                <a:gd name="T46" fmla="*/ 155 w 402"/>
                <a:gd name="T47" fmla="*/ 32 h 781"/>
                <a:gd name="T48" fmla="*/ 14 w 402"/>
                <a:gd name="T49" fmla="*/ 0 h 7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2" h="781">
                  <a:moveTo>
                    <a:pt x="14" y="0"/>
                  </a:moveTo>
                  <a:lnTo>
                    <a:pt x="14" y="0"/>
                  </a:lnTo>
                  <a:cubicBezTo>
                    <a:pt x="0" y="40"/>
                    <a:pt x="0" y="40"/>
                    <a:pt x="0" y="40"/>
                  </a:cubicBezTo>
                  <a:cubicBezTo>
                    <a:pt x="0" y="246"/>
                    <a:pt x="0" y="246"/>
                    <a:pt x="0" y="246"/>
                  </a:cubicBezTo>
                  <a:lnTo>
                    <a:pt x="0" y="246"/>
                  </a:lnTo>
                  <a:cubicBezTo>
                    <a:pt x="25" y="246"/>
                    <a:pt x="51" y="250"/>
                    <a:pt x="72" y="265"/>
                  </a:cubicBezTo>
                  <a:cubicBezTo>
                    <a:pt x="152" y="305"/>
                    <a:pt x="184" y="402"/>
                    <a:pt x="141" y="479"/>
                  </a:cubicBezTo>
                  <a:cubicBezTo>
                    <a:pt x="112" y="537"/>
                    <a:pt x="58" y="566"/>
                    <a:pt x="0" y="566"/>
                  </a:cubicBezTo>
                  <a:cubicBezTo>
                    <a:pt x="0" y="765"/>
                    <a:pt x="0" y="765"/>
                    <a:pt x="0" y="765"/>
                  </a:cubicBezTo>
                  <a:cubicBezTo>
                    <a:pt x="18" y="711"/>
                    <a:pt x="18" y="711"/>
                    <a:pt x="18" y="711"/>
                  </a:cubicBezTo>
                  <a:cubicBezTo>
                    <a:pt x="40" y="707"/>
                    <a:pt x="65" y="703"/>
                    <a:pt x="83" y="700"/>
                  </a:cubicBezTo>
                  <a:cubicBezTo>
                    <a:pt x="152" y="780"/>
                    <a:pt x="152" y="780"/>
                    <a:pt x="152" y="780"/>
                  </a:cubicBezTo>
                  <a:cubicBezTo>
                    <a:pt x="199" y="761"/>
                    <a:pt x="239" y="732"/>
                    <a:pt x="275" y="700"/>
                  </a:cubicBezTo>
                  <a:cubicBezTo>
                    <a:pt x="228" y="606"/>
                    <a:pt x="228" y="606"/>
                    <a:pt x="228" y="606"/>
                  </a:cubicBezTo>
                  <a:cubicBezTo>
                    <a:pt x="242" y="591"/>
                    <a:pt x="257" y="569"/>
                    <a:pt x="268" y="551"/>
                  </a:cubicBezTo>
                  <a:cubicBezTo>
                    <a:pt x="369" y="562"/>
                    <a:pt x="369" y="562"/>
                    <a:pt x="369" y="562"/>
                  </a:cubicBezTo>
                  <a:cubicBezTo>
                    <a:pt x="391" y="515"/>
                    <a:pt x="401" y="468"/>
                    <a:pt x="401" y="421"/>
                  </a:cubicBezTo>
                  <a:cubicBezTo>
                    <a:pt x="304" y="384"/>
                    <a:pt x="304" y="384"/>
                    <a:pt x="304" y="384"/>
                  </a:cubicBezTo>
                  <a:cubicBezTo>
                    <a:pt x="300" y="363"/>
                    <a:pt x="297" y="341"/>
                    <a:pt x="289" y="319"/>
                  </a:cubicBezTo>
                  <a:cubicBezTo>
                    <a:pt x="373" y="250"/>
                    <a:pt x="373" y="250"/>
                    <a:pt x="373" y="250"/>
                  </a:cubicBezTo>
                  <a:cubicBezTo>
                    <a:pt x="354" y="207"/>
                    <a:pt x="326" y="163"/>
                    <a:pt x="293" y="130"/>
                  </a:cubicBezTo>
                  <a:cubicBezTo>
                    <a:pt x="199" y="174"/>
                    <a:pt x="199" y="174"/>
                    <a:pt x="199" y="174"/>
                  </a:cubicBezTo>
                  <a:cubicBezTo>
                    <a:pt x="184" y="159"/>
                    <a:pt x="163" y="145"/>
                    <a:pt x="145" y="134"/>
                  </a:cubicBezTo>
                  <a:cubicBezTo>
                    <a:pt x="155" y="32"/>
                    <a:pt x="155" y="32"/>
                    <a:pt x="155" y="32"/>
                  </a:cubicBezTo>
                  <a:cubicBezTo>
                    <a:pt x="108" y="11"/>
                    <a:pt x="61" y="0"/>
                    <a:pt x="14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8" name="Freeform 572"/>
            <p:cNvSpPr>
              <a:spLocks noChangeArrowheads="1"/>
            </p:cNvSpPr>
            <p:nvPr/>
          </p:nvSpPr>
          <p:spPr bwMode="auto">
            <a:xfrm>
              <a:off x="4995489" y="3506599"/>
              <a:ext cx="306387" cy="306387"/>
            </a:xfrm>
            <a:custGeom>
              <a:avLst/>
              <a:gdLst>
                <a:gd name="T0" fmla="*/ 427 w 851"/>
                <a:gd name="T1" fmla="*/ 852 h 853"/>
                <a:gd name="T2" fmla="*/ 260 w 851"/>
                <a:gd name="T3" fmla="*/ 820 h 853"/>
                <a:gd name="T4" fmla="*/ 257 w 851"/>
                <a:gd name="T5" fmla="*/ 707 h 853"/>
                <a:gd name="T6" fmla="*/ 123 w 851"/>
                <a:gd name="T7" fmla="*/ 729 h 853"/>
                <a:gd name="T8" fmla="*/ 33 w 851"/>
                <a:gd name="T9" fmla="*/ 588 h 853"/>
                <a:gd name="T10" fmla="*/ 108 w 851"/>
                <a:gd name="T11" fmla="*/ 504 h 853"/>
                <a:gd name="T12" fmla="*/ 0 w 851"/>
                <a:gd name="T13" fmla="*/ 428 h 853"/>
                <a:gd name="T14" fmla="*/ 33 w 851"/>
                <a:gd name="T15" fmla="*/ 261 h 853"/>
                <a:gd name="T16" fmla="*/ 145 w 851"/>
                <a:gd name="T17" fmla="*/ 258 h 853"/>
                <a:gd name="T18" fmla="*/ 123 w 851"/>
                <a:gd name="T19" fmla="*/ 123 h 853"/>
                <a:gd name="T20" fmla="*/ 264 w 851"/>
                <a:gd name="T21" fmla="*/ 33 h 853"/>
                <a:gd name="T22" fmla="*/ 347 w 851"/>
                <a:gd name="T23" fmla="*/ 109 h 853"/>
                <a:gd name="T24" fmla="*/ 427 w 851"/>
                <a:gd name="T25" fmla="*/ 0 h 853"/>
                <a:gd name="T26" fmla="*/ 590 w 851"/>
                <a:gd name="T27" fmla="*/ 33 h 853"/>
                <a:gd name="T28" fmla="*/ 593 w 851"/>
                <a:gd name="T29" fmla="*/ 145 h 853"/>
                <a:gd name="T30" fmla="*/ 727 w 851"/>
                <a:gd name="T31" fmla="*/ 123 h 853"/>
                <a:gd name="T32" fmla="*/ 818 w 851"/>
                <a:gd name="T33" fmla="*/ 265 h 853"/>
                <a:gd name="T34" fmla="*/ 742 w 851"/>
                <a:gd name="T35" fmla="*/ 348 h 853"/>
                <a:gd name="T36" fmla="*/ 850 w 851"/>
                <a:gd name="T37" fmla="*/ 428 h 853"/>
                <a:gd name="T38" fmla="*/ 818 w 851"/>
                <a:gd name="T39" fmla="*/ 591 h 853"/>
                <a:gd name="T40" fmla="*/ 706 w 851"/>
                <a:gd name="T41" fmla="*/ 595 h 853"/>
                <a:gd name="T42" fmla="*/ 727 w 851"/>
                <a:gd name="T43" fmla="*/ 729 h 853"/>
                <a:gd name="T44" fmla="*/ 586 w 851"/>
                <a:gd name="T45" fmla="*/ 820 h 853"/>
                <a:gd name="T46" fmla="*/ 503 w 851"/>
                <a:gd name="T47" fmla="*/ 744 h 853"/>
                <a:gd name="T48" fmla="*/ 427 w 851"/>
                <a:gd name="T49" fmla="*/ 852 h 853"/>
                <a:gd name="T50" fmla="*/ 293 w 851"/>
                <a:gd name="T51" fmla="*/ 787 h 853"/>
                <a:gd name="T52" fmla="*/ 431 w 851"/>
                <a:gd name="T53" fmla="*/ 711 h 853"/>
                <a:gd name="T54" fmla="*/ 506 w 851"/>
                <a:gd name="T55" fmla="*/ 700 h 853"/>
                <a:gd name="T56" fmla="*/ 582 w 851"/>
                <a:gd name="T57" fmla="*/ 776 h 853"/>
                <a:gd name="T58" fmla="*/ 629 w 851"/>
                <a:gd name="T59" fmla="*/ 624 h 853"/>
                <a:gd name="T60" fmla="*/ 677 w 851"/>
                <a:gd name="T61" fmla="*/ 580 h 853"/>
                <a:gd name="T62" fmla="*/ 785 w 851"/>
                <a:gd name="T63" fmla="*/ 562 h 853"/>
                <a:gd name="T64" fmla="*/ 709 w 851"/>
                <a:gd name="T65" fmla="*/ 421 h 853"/>
                <a:gd name="T66" fmla="*/ 698 w 851"/>
                <a:gd name="T67" fmla="*/ 345 h 853"/>
                <a:gd name="T68" fmla="*/ 774 w 851"/>
                <a:gd name="T69" fmla="*/ 268 h 853"/>
                <a:gd name="T70" fmla="*/ 622 w 851"/>
                <a:gd name="T71" fmla="*/ 221 h 853"/>
                <a:gd name="T72" fmla="*/ 561 w 851"/>
                <a:gd name="T73" fmla="*/ 178 h 853"/>
                <a:gd name="T74" fmla="*/ 557 w 851"/>
                <a:gd name="T75" fmla="*/ 69 h 853"/>
                <a:gd name="T76" fmla="*/ 420 w 851"/>
                <a:gd name="T77" fmla="*/ 141 h 853"/>
                <a:gd name="T78" fmla="*/ 344 w 851"/>
                <a:gd name="T79" fmla="*/ 152 h 853"/>
                <a:gd name="T80" fmla="*/ 268 w 851"/>
                <a:gd name="T81" fmla="*/ 76 h 853"/>
                <a:gd name="T82" fmla="*/ 221 w 851"/>
                <a:gd name="T83" fmla="*/ 229 h 853"/>
                <a:gd name="T84" fmla="*/ 177 w 851"/>
                <a:gd name="T85" fmla="*/ 290 h 853"/>
                <a:gd name="T86" fmla="*/ 65 w 851"/>
                <a:gd name="T87" fmla="*/ 294 h 853"/>
                <a:gd name="T88" fmla="*/ 141 w 851"/>
                <a:gd name="T89" fmla="*/ 432 h 853"/>
                <a:gd name="T90" fmla="*/ 152 w 851"/>
                <a:gd name="T91" fmla="*/ 508 h 853"/>
                <a:gd name="T92" fmla="*/ 76 w 851"/>
                <a:gd name="T93" fmla="*/ 588 h 853"/>
                <a:gd name="T94" fmla="*/ 228 w 851"/>
                <a:gd name="T95" fmla="*/ 631 h 853"/>
                <a:gd name="T96" fmla="*/ 289 w 851"/>
                <a:gd name="T97" fmla="*/ 678 h 853"/>
                <a:gd name="T98" fmla="*/ 293 w 851"/>
                <a:gd name="T99" fmla="*/ 787 h 853"/>
                <a:gd name="T100" fmla="*/ 427 w 851"/>
                <a:gd name="T101" fmla="*/ 609 h 853"/>
                <a:gd name="T102" fmla="*/ 253 w 851"/>
                <a:gd name="T103" fmla="*/ 482 h 853"/>
                <a:gd name="T104" fmla="*/ 510 w 851"/>
                <a:gd name="T105" fmla="*/ 265 h 853"/>
                <a:gd name="T106" fmla="*/ 427 w 851"/>
                <a:gd name="T107" fmla="*/ 609 h 853"/>
                <a:gd name="T108" fmla="*/ 427 w 851"/>
                <a:gd name="T109" fmla="*/ 287 h 853"/>
                <a:gd name="T110" fmla="*/ 293 w 851"/>
                <a:gd name="T111" fmla="*/ 472 h 853"/>
                <a:gd name="T112" fmla="*/ 550 w 851"/>
                <a:gd name="T113" fmla="*/ 493 h 853"/>
                <a:gd name="T114" fmla="*/ 427 w 851"/>
                <a:gd name="T115" fmla="*/ 287 h 8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51" h="853">
                  <a:moveTo>
                    <a:pt x="427" y="852"/>
                  </a:moveTo>
                  <a:lnTo>
                    <a:pt x="427" y="852"/>
                  </a:lnTo>
                  <a:cubicBezTo>
                    <a:pt x="409" y="852"/>
                    <a:pt x="409" y="852"/>
                    <a:pt x="409" y="852"/>
                  </a:cubicBezTo>
                  <a:cubicBezTo>
                    <a:pt x="358" y="852"/>
                    <a:pt x="307" y="841"/>
                    <a:pt x="260" y="820"/>
                  </a:cubicBezTo>
                  <a:cubicBezTo>
                    <a:pt x="246" y="812"/>
                    <a:pt x="246" y="812"/>
                    <a:pt x="246" y="812"/>
                  </a:cubicBezTo>
                  <a:cubicBezTo>
                    <a:pt x="257" y="707"/>
                    <a:pt x="257" y="707"/>
                    <a:pt x="257" y="707"/>
                  </a:cubicBezTo>
                  <a:cubicBezTo>
                    <a:pt x="242" y="700"/>
                    <a:pt x="231" y="693"/>
                    <a:pt x="221" y="682"/>
                  </a:cubicBezTo>
                  <a:cubicBezTo>
                    <a:pt x="123" y="729"/>
                    <a:pt x="123" y="729"/>
                    <a:pt x="123" y="729"/>
                  </a:cubicBezTo>
                  <a:cubicBezTo>
                    <a:pt x="112" y="718"/>
                    <a:pt x="112" y="718"/>
                    <a:pt x="112" y="718"/>
                  </a:cubicBezTo>
                  <a:cubicBezTo>
                    <a:pt x="80" y="678"/>
                    <a:pt x="51" y="635"/>
                    <a:pt x="33" y="588"/>
                  </a:cubicBezTo>
                  <a:cubicBezTo>
                    <a:pt x="25" y="573"/>
                    <a:pt x="25" y="573"/>
                    <a:pt x="25" y="573"/>
                  </a:cubicBezTo>
                  <a:cubicBezTo>
                    <a:pt x="108" y="504"/>
                    <a:pt x="108" y="504"/>
                    <a:pt x="108" y="504"/>
                  </a:cubicBezTo>
                  <a:cubicBezTo>
                    <a:pt x="105" y="490"/>
                    <a:pt x="101" y="475"/>
                    <a:pt x="101" y="461"/>
                  </a:cubicBezTo>
                  <a:cubicBezTo>
                    <a:pt x="0" y="428"/>
                    <a:pt x="0" y="428"/>
                    <a:pt x="0" y="428"/>
                  </a:cubicBezTo>
                  <a:cubicBezTo>
                    <a:pt x="0" y="410"/>
                    <a:pt x="0" y="410"/>
                    <a:pt x="0" y="410"/>
                  </a:cubicBezTo>
                  <a:cubicBezTo>
                    <a:pt x="4" y="359"/>
                    <a:pt x="14" y="308"/>
                    <a:pt x="33" y="261"/>
                  </a:cubicBezTo>
                  <a:cubicBezTo>
                    <a:pt x="40" y="247"/>
                    <a:pt x="40" y="247"/>
                    <a:pt x="40" y="247"/>
                  </a:cubicBezTo>
                  <a:cubicBezTo>
                    <a:pt x="145" y="258"/>
                    <a:pt x="145" y="258"/>
                    <a:pt x="145" y="258"/>
                  </a:cubicBezTo>
                  <a:cubicBezTo>
                    <a:pt x="152" y="247"/>
                    <a:pt x="163" y="232"/>
                    <a:pt x="170" y="221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34" y="113"/>
                    <a:pt x="134" y="113"/>
                    <a:pt x="134" y="113"/>
                  </a:cubicBezTo>
                  <a:cubicBezTo>
                    <a:pt x="174" y="80"/>
                    <a:pt x="217" y="51"/>
                    <a:pt x="264" y="33"/>
                  </a:cubicBezTo>
                  <a:cubicBezTo>
                    <a:pt x="279" y="25"/>
                    <a:pt x="279" y="25"/>
                    <a:pt x="279" y="25"/>
                  </a:cubicBezTo>
                  <a:cubicBezTo>
                    <a:pt x="347" y="109"/>
                    <a:pt x="347" y="109"/>
                    <a:pt x="347" y="109"/>
                  </a:cubicBezTo>
                  <a:cubicBezTo>
                    <a:pt x="362" y="105"/>
                    <a:pt x="376" y="102"/>
                    <a:pt x="391" y="102"/>
                  </a:cubicBezTo>
                  <a:cubicBezTo>
                    <a:pt x="427" y="0"/>
                    <a:pt x="427" y="0"/>
                    <a:pt x="427" y="0"/>
                  </a:cubicBezTo>
                  <a:cubicBezTo>
                    <a:pt x="441" y="0"/>
                    <a:pt x="441" y="0"/>
                    <a:pt x="441" y="0"/>
                  </a:cubicBezTo>
                  <a:cubicBezTo>
                    <a:pt x="492" y="4"/>
                    <a:pt x="543" y="15"/>
                    <a:pt x="590" y="33"/>
                  </a:cubicBezTo>
                  <a:cubicBezTo>
                    <a:pt x="604" y="40"/>
                    <a:pt x="604" y="40"/>
                    <a:pt x="604" y="40"/>
                  </a:cubicBezTo>
                  <a:cubicBezTo>
                    <a:pt x="593" y="145"/>
                    <a:pt x="593" y="145"/>
                    <a:pt x="593" y="145"/>
                  </a:cubicBezTo>
                  <a:cubicBezTo>
                    <a:pt x="608" y="152"/>
                    <a:pt x="619" y="163"/>
                    <a:pt x="629" y="171"/>
                  </a:cubicBezTo>
                  <a:cubicBezTo>
                    <a:pt x="727" y="123"/>
                    <a:pt x="727" y="123"/>
                    <a:pt x="727" y="123"/>
                  </a:cubicBezTo>
                  <a:cubicBezTo>
                    <a:pt x="738" y="138"/>
                    <a:pt x="738" y="138"/>
                    <a:pt x="738" y="138"/>
                  </a:cubicBezTo>
                  <a:cubicBezTo>
                    <a:pt x="771" y="174"/>
                    <a:pt x="800" y="218"/>
                    <a:pt x="818" y="265"/>
                  </a:cubicBezTo>
                  <a:cubicBezTo>
                    <a:pt x="825" y="279"/>
                    <a:pt x="825" y="279"/>
                    <a:pt x="825" y="279"/>
                  </a:cubicBezTo>
                  <a:cubicBezTo>
                    <a:pt x="742" y="348"/>
                    <a:pt x="742" y="348"/>
                    <a:pt x="742" y="348"/>
                  </a:cubicBezTo>
                  <a:cubicBezTo>
                    <a:pt x="745" y="363"/>
                    <a:pt x="749" y="377"/>
                    <a:pt x="749" y="392"/>
                  </a:cubicBezTo>
                  <a:cubicBezTo>
                    <a:pt x="850" y="428"/>
                    <a:pt x="850" y="428"/>
                    <a:pt x="850" y="428"/>
                  </a:cubicBezTo>
                  <a:cubicBezTo>
                    <a:pt x="850" y="443"/>
                    <a:pt x="850" y="443"/>
                    <a:pt x="850" y="443"/>
                  </a:cubicBezTo>
                  <a:cubicBezTo>
                    <a:pt x="850" y="493"/>
                    <a:pt x="836" y="544"/>
                    <a:pt x="818" y="591"/>
                  </a:cubicBezTo>
                  <a:cubicBezTo>
                    <a:pt x="810" y="606"/>
                    <a:pt x="810" y="606"/>
                    <a:pt x="810" y="606"/>
                  </a:cubicBezTo>
                  <a:cubicBezTo>
                    <a:pt x="706" y="595"/>
                    <a:pt x="706" y="595"/>
                    <a:pt x="706" y="595"/>
                  </a:cubicBezTo>
                  <a:cubicBezTo>
                    <a:pt x="698" y="609"/>
                    <a:pt x="687" y="620"/>
                    <a:pt x="680" y="631"/>
                  </a:cubicBezTo>
                  <a:cubicBezTo>
                    <a:pt x="727" y="729"/>
                    <a:pt x="727" y="729"/>
                    <a:pt x="727" y="729"/>
                  </a:cubicBezTo>
                  <a:cubicBezTo>
                    <a:pt x="716" y="740"/>
                    <a:pt x="716" y="740"/>
                    <a:pt x="716" y="740"/>
                  </a:cubicBezTo>
                  <a:cubicBezTo>
                    <a:pt x="677" y="773"/>
                    <a:pt x="633" y="802"/>
                    <a:pt x="586" y="820"/>
                  </a:cubicBezTo>
                  <a:cubicBezTo>
                    <a:pt x="572" y="827"/>
                    <a:pt x="572" y="827"/>
                    <a:pt x="572" y="827"/>
                  </a:cubicBezTo>
                  <a:cubicBezTo>
                    <a:pt x="503" y="744"/>
                    <a:pt x="503" y="744"/>
                    <a:pt x="503" y="744"/>
                  </a:cubicBezTo>
                  <a:cubicBezTo>
                    <a:pt x="488" y="747"/>
                    <a:pt x="474" y="751"/>
                    <a:pt x="459" y="751"/>
                  </a:cubicBezTo>
                  <a:lnTo>
                    <a:pt x="427" y="852"/>
                  </a:lnTo>
                  <a:close/>
                  <a:moveTo>
                    <a:pt x="293" y="787"/>
                  </a:moveTo>
                  <a:lnTo>
                    <a:pt x="293" y="787"/>
                  </a:lnTo>
                  <a:cubicBezTo>
                    <a:pt x="326" y="798"/>
                    <a:pt x="362" y="805"/>
                    <a:pt x="394" y="809"/>
                  </a:cubicBezTo>
                  <a:cubicBezTo>
                    <a:pt x="431" y="711"/>
                    <a:pt x="431" y="711"/>
                    <a:pt x="431" y="711"/>
                  </a:cubicBezTo>
                  <a:cubicBezTo>
                    <a:pt x="445" y="711"/>
                    <a:pt x="445" y="711"/>
                    <a:pt x="445" y="711"/>
                  </a:cubicBezTo>
                  <a:cubicBezTo>
                    <a:pt x="463" y="711"/>
                    <a:pt x="485" y="707"/>
                    <a:pt x="506" y="700"/>
                  </a:cubicBezTo>
                  <a:cubicBezTo>
                    <a:pt x="521" y="696"/>
                    <a:pt x="521" y="696"/>
                    <a:pt x="521" y="696"/>
                  </a:cubicBezTo>
                  <a:cubicBezTo>
                    <a:pt x="582" y="776"/>
                    <a:pt x="582" y="776"/>
                    <a:pt x="582" y="776"/>
                  </a:cubicBezTo>
                  <a:cubicBezTo>
                    <a:pt x="619" y="762"/>
                    <a:pt x="648" y="740"/>
                    <a:pt x="673" y="718"/>
                  </a:cubicBezTo>
                  <a:cubicBezTo>
                    <a:pt x="629" y="624"/>
                    <a:pt x="629" y="624"/>
                    <a:pt x="629" y="624"/>
                  </a:cubicBezTo>
                  <a:cubicBezTo>
                    <a:pt x="640" y="613"/>
                    <a:pt x="640" y="613"/>
                    <a:pt x="640" y="613"/>
                  </a:cubicBezTo>
                  <a:cubicBezTo>
                    <a:pt x="651" y="599"/>
                    <a:pt x="666" y="599"/>
                    <a:pt x="677" y="580"/>
                  </a:cubicBezTo>
                  <a:cubicBezTo>
                    <a:pt x="687" y="569"/>
                    <a:pt x="687" y="569"/>
                    <a:pt x="687" y="569"/>
                  </a:cubicBezTo>
                  <a:cubicBezTo>
                    <a:pt x="785" y="562"/>
                    <a:pt x="785" y="562"/>
                    <a:pt x="785" y="562"/>
                  </a:cubicBezTo>
                  <a:cubicBezTo>
                    <a:pt x="796" y="526"/>
                    <a:pt x="803" y="493"/>
                    <a:pt x="807" y="457"/>
                  </a:cubicBezTo>
                  <a:cubicBezTo>
                    <a:pt x="709" y="421"/>
                    <a:pt x="709" y="421"/>
                    <a:pt x="709" y="421"/>
                  </a:cubicBezTo>
                  <a:cubicBezTo>
                    <a:pt x="709" y="406"/>
                    <a:pt x="709" y="406"/>
                    <a:pt x="709" y="406"/>
                  </a:cubicBezTo>
                  <a:cubicBezTo>
                    <a:pt x="709" y="388"/>
                    <a:pt x="702" y="366"/>
                    <a:pt x="698" y="345"/>
                  </a:cubicBezTo>
                  <a:cubicBezTo>
                    <a:pt x="695" y="334"/>
                    <a:pt x="695" y="334"/>
                    <a:pt x="695" y="334"/>
                  </a:cubicBezTo>
                  <a:cubicBezTo>
                    <a:pt x="774" y="268"/>
                    <a:pt x="774" y="268"/>
                    <a:pt x="774" y="268"/>
                  </a:cubicBezTo>
                  <a:cubicBezTo>
                    <a:pt x="760" y="236"/>
                    <a:pt x="738" y="203"/>
                    <a:pt x="716" y="178"/>
                  </a:cubicBezTo>
                  <a:cubicBezTo>
                    <a:pt x="622" y="221"/>
                    <a:pt x="622" y="221"/>
                    <a:pt x="622" y="221"/>
                  </a:cubicBezTo>
                  <a:cubicBezTo>
                    <a:pt x="611" y="214"/>
                    <a:pt x="611" y="214"/>
                    <a:pt x="611" y="214"/>
                  </a:cubicBezTo>
                  <a:cubicBezTo>
                    <a:pt x="597" y="199"/>
                    <a:pt x="579" y="185"/>
                    <a:pt x="561" y="178"/>
                  </a:cubicBezTo>
                  <a:cubicBezTo>
                    <a:pt x="550" y="171"/>
                    <a:pt x="550" y="171"/>
                    <a:pt x="550" y="171"/>
                  </a:cubicBezTo>
                  <a:cubicBezTo>
                    <a:pt x="557" y="69"/>
                    <a:pt x="557" y="69"/>
                    <a:pt x="557" y="69"/>
                  </a:cubicBezTo>
                  <a:cubicBezTo>
                    <a:pt x="525" y="54"/>
                    <a:pt x="492" y="47"/>
                    <a:pt x="456" y="43"/>
                  </a:cubicBezTo>
                  <a:cubicBezTo>
                    <a:pt x="420" y="141"/>
                    <a:pt x="420" y="141"/>
                    <a:pt x="420" y="141"/>
                  </a:cubicBezTo>
                  <a:cubicBezTo>
                    <a:pt x="405" y="141"/>
                    <a:pt x="405" y="141"/>
                    <a:pt x="405" y="141"/>
                  </a:cubicBezTo>
                  <a:cubicBezTo>
                    <a:pt x="387" y="145"/>
                    <a:pt x="365" y="149"/>
                    <a:pt x="344" y="152"/>
                  </a:cubicBezTo>
                  <a:cubicBezTo>
                    <a:pt x="329" y="156"/>
                    <a:pt x="329" y="156"/>
                    <a:pt x="329" y="156"/>
                  </a:cubicBezTo>
                  <a:cubicBezTo>
                    <a:pt x="268" y="76"/>
                    <a:pt x="268" y="76"/>
                    <a:pt x="268" y="76"/>
                  </a:cubicBezTo>
                  <a:cubicBezTo>
                    <a:pt x="235" y="94"/>
                    <a:pt x="203" y="113"/>
                    <a:pt x="177" y="134"/>
                  </a:cubicBezTo>
                  <a:cubicBezTo>
                    <a:pt x="221" y="229"/>
                    <a:pt x="221" y="229"/>
                    <a:pt x="221" y="229"/>
                  </a:cubicBezTo>
                  <a:cubicBezTo>
                    <a:pt x="210" y="239"/>
                    <a:pt x="210" y="239"/>
                    <a:pt x="210" y="239"/>
                  </a:cubicBezTo>
                  <a:cubicBezTo>
                    <a:pt x="199" y="254"/>
                    <a:pt x="184" y="272"/>
                    <a:pt x="177" y="290"/>
                  </a:cubicBezTo>
                  <a:cubicBezTo>
                    <a:pt x="170" y="305"/>
                    <a:pt x="170" y="305"/>
                    <a:pt x="170" y="305"/>
                  </a:cubicBezTo>
                  <a:cubicBezTo>
                    <a:pt x="65" y="294"/>
                    <a:pt x="65" y="294"/>
                    <a:pt x="65" y="294"/>
                  </a:cubicBezTo>
                  <a:cubicBezTo>
                    <a:pt x="54" y="327"/>
                    <a:pt x="47" y="363"/>
                    <a:pt x="43" y="395"/>
                  </a:cubicBezTo>
                  <a:cubicBezTo>
                    <a:pt x="141" y="432"/>
                    <a:pt x="141" y="432"/>
                    <a:pt x="141" y="432"/>
                  </a:cubicBezTo>
                  <a:cubicBezTo>
                    <a:pt x="141" y="446"/>
                    <a:pt x="141" y="446"/>
                    <a:pt x="141" y="446"/>
                  </a:cubicBezTo>
                  <a:cubicBezTo>
                    <a:pt x="145" y="464"/>
                    <a:pt x="148" y="486"/>
                    <a:pt x="152" y="508"/>
                  </a:cubicBezTo>
                  <a:cubicBezTo>
                    <a:pt x="156" y="522"/>
                    <a:pt x="156" y="522"/>
                    <a:pt x="156" y="522"/>
                  </a:cubicBezTo>
                  <a:cubicBezTo>
                    <a:pt x="76" y="588"/>
                    <a:pt x="76" y="588"/>
                    <a:pt x="76" y="588"/>
                  </a:cubicBezTo>
                  <a:cubicBezTo>
                    <a:pt x="90" y="620"/>
                    <a:pt x="112" y="649"/>
                    <a:pt x="134" y="675"/>
                  </a:cubicBezTo>
                  <a:cubicBezTo>
                    <a:pt x="228" y="631"/>
                    <a:pt x="228" y="631"/>
                    <a:pt x="228" y="631"/>
                  </a:cubicBezTo>
                  <a:cubicBezTo>
                    <a:pt x="239" y="642"/>
                    <a:pt x="239" y="642"/>
                    <a:pt x="239" y="642"/>
                  </a:cubicBezTo>
                  <a:cubicBezTo>
                    <a:pt x="253" y="653"/>
                    <a:pt x="271" y="667"/>
                    <a:pt x="289" y="678"/>
                  </a:cubicBezTo>
                  <a:cubicBezTo>
                    <a:pt x="300" y="686"/>
                    <a:pt x="300" y="686"/>
                    <a:pt x="300" y="686"/>
                  </a:cubicBezTo>
                  <a:lnTo>
                    <a:pt x="293" y="787"/>
                  </a:lnTo>
                  <a:close/>
                  <a:moveTo>
                    <a:pt x="427" y="609"/>
                  </a:moveTo>
                  <a:lnTo>
                    <a:pt x="427" y="609"/>
                  </a:lnTo>
                  <a:cubicBezTo>
                    <a:pt x="398" y="609"/>
                    <a:pt x="369" y="602"/>
                    <a:pt x="344" y="591"/>
                  </a:cubicBezTo>
                  <a:cubicBezTo>
                    <a:pt x="300" y="566"/>
                    <a:pt x="268" y="530"/>
                    <a:pt x="253" y="482"/>
                  </a:cubicBezTo>
                  <a:cubicBezTo>
                    <a:pt x="239" y="435"/>
                    <a:pt x="242" y="388"/>
                    <a:pt x="264" y="345"/>
                  </a:cubicBezTo>
                  <a:cubicBezTo>
                    <a:pt x="311" y="254"/>
                    <a:pt x="420" y="221"/>
                    <a:pt x="510" y="265"/>
                  </a:cubicBezTo>
                  <a:cubicBezTo>
                    <a:pt x="600" y="312"/>
                    <a:pt x="633" y="424"/>
                    <a:pt x="586" y="512"/>
                  </a:cubicBezTo>
                  <a:cubicBezTo>
                    <a:pt x="557" y="573"/>
                    <a:pt x="492" y="609"/>
                    <a:pt x="427" y="609"/>
                  </a:cubicBezTo>
                  <a:close/>
                  <a:moveTo>
                    <a:pt x="427" y="287"/>
                  </a:moveTo>
                  <a:lnTo>
                    <a:pt x="427" y="287"/>
                  </a:lnTo>
                  <a:cubicBezTo>
                    <a:pt x="376" y="287"/>
                    <a:pt x="329" y="316"/>
                    <a:pt x="304" y="363"/>
                  </a:cubicBezTo>
                  <a:cubicBezTo>
                    <a:pt x="286" y="395"/>
                    <a:pt x="282" y="435"/>
                    <a:pt x="293" y="472"/>
                  </a:cubicBezTo>
                  <a:cubicBezTo>
                    <a:pt x="304" y="504"/>
                    <a:pt x="329" y="533"/>
                    <a:pt x="362" y="551"/>
                  </a:cubicBezTo>
                  <a:cubicBezTo>
                    <a:pt x="431" y="588"/>
                    <a:pt x="514" y="562"/>
                    <a:pt x="550" y="493"/>
                  </a:cubicBezTo>
                  <a:cubicBezTo>
                    <a:pt x="586" y="424"/>
                    <a:pt x="557" y="341"/>
                    <a:pt x="492" y="305"/>
                  </a:cubicBezTo>
                  <a:cubicBezTo>
                    <a:pt x="470" y="294"/>
                    <a:pt x="449" y="287"/>
                    <a:pt x="427" y="28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49" name="Freeform 573"/>
            <p:cNvSpPr>
              <a:spLocks noChangeArrowheads="1"/>
            </p:cNvSpPr>
            <p:nvPr/>
          </p:nvSpPr>
          <p:spPr bwMode="auto">
            <a:xfrm>
              <a:off x="5011364" y="3533586"/>
              <a:ext cx="138112" cy="263525"/>
            </a:xfrm>
            <a:custGeom>
              <a:avLst/>
              <a:gdLst>
                <a:gd name="T0" fmla="*/ 351 w 385"/>
                <a:gd name="T1" fmla="*/ 733 h 734"/>
                <a:gd name="T2" fmla="*/ 351 w 385"/>
                <a:gd name="T3" fmla="*/ 733 h 734"/>
                <a:gd name="T4" fmla="*/ 384 w 385"/>
                <a:gd name="T5" fmla="*/ 646 h 734"/>
                <a:gd name="T6" fmla="*/ 384 w 385"/>
                <a:gd name="T7" fmla="*/ 533 h 734"/>
                <a:gd name="T8" fmla="*/ 384 w 385"/>
                <a:gd name="T9" fmla="*/ 533 h 734"/>
                <a:gd name="T10" fmla="*/ 301 w 385"/>
                <a:gd name="T11" fmla="*/ 515 h 734"/>
                <a:gd name="T12" fmla="*/ 210 w 385"/>
                <a:gd name="T13" fmla="*/ 406 h 734"/>
                <a:gd name="T14" fmla="*/ 221 w 385"/>
                <a:gd name="T15" fmla="*/ 269 h 734"/>
                <a:gd name="T16" fmla="*/ 384 w 385"/>
                <a:gd name="T17" fmla="*/ 171 h 734"/>
                <a:gd name="T18" fmla="*/ 384 w 385"/>
                <a:gd name="T19" fmla="*/ 51 h 734"/>
                <a:gd name="T20" fmla="*/ 377 w 385"/>
                <a:gd name="T21" fmla="*/ 65 h 734"/>
                <a:gd name="T22" fmla="*/ 362 w 385"/>
                <a:gd name="T23" fmla="*/ 65 h 734"/>
                <a:gd name="T24" fmla="*/ 301 w 385"/>
                <a:gd name="T25" fmla="*/ 76 h 734"/>
                <a:gd name="T26" fmla="*/ 286 w 385"/>
                <a:gd name="T27" fmla="*/ 80 h 734"/>
                <a:gd name="T28" fmla="*/ 225 w 385"/>
                <a:gd name="T29" fmla="*/ 0 h 734"/>
                <a:gd name="T30" fmla="*/ 134 w 385"/>
                <a:gd name="T31" fmla="*/ 58 h 734"/>
                <a:gd name="T32" fmla="*/ 178 w 385"/>
                <a:gd name="T33" fmla="*/ 153 h 734"/>
                <a:gd name="T34" fmla="*/ 167 w 385"/>
                <a:gd name="T35" fmla="*/ 163 h 734"/>
                <a:gd name="T36" fmla="*/ 134 w 385"/>
                <a:gd name="T37" fmla="*/ 214 h 734"/>
                <a:gd name="T38" fmla="*/ 127 w 385"/>
                <a:gd name="T39" fmla="*/ 229 h 734"/>
                <a:gd name="T40" fmla="*/ 22 w 385"/>
                <a:gd name="T41" fmla="*/ 218 h 734"/>
                <a:gd name="T42" fmla="*/ 0 w 385"/>
                <a:gd name="T43" fmla="*/ 319 h 734"/>
                <a:gd name="T44" fmla="*/ 98 w 385"/>
                <a:gd name="T45" fmla="*/ 356 h 734"/>
                <a:gd name="T46" fmla="*/ 98 w 385"/>
                <a:gd name="T47" fmla="*/ 370 h 734"/>
                <a:gd name="T48" fmla="*/ 109 w 385"/>
                <a:gd name="T49" fmla="*/ 432 h 734"/>
                <a:gd name="T50" fmla="*/ 113 w 385"/>
                <a:gd name="T51" fmla="*/ 446 h 734"/>
                <a:gd name="T52" fmla="*/ 33 w 385"/>
                <a:gd name="T53" fmla="*/ 512 h 734"/>
                <a:gd name="T54" fmla="*/ 91 w 385"/>
                <a:gd name="T55" fmla="*/ 599 h 734"/>
                <a:gd name="T56" fmla="*/ 185 w 385"/>
                <a:gd name="T57" fmla="*/ 555 h 734"/>
                <a:gd name="T58" fmla="*/ 196 w 385"/>
                <a:gd name="T59" fmla="*/ 566 h 734"/>
                <a:gd name="T60" fmla="*/ 246 w 385"/>
                <a:gd name="T61" fmla="*/ 602 h 734"/>
                <a:gd name="T62" fmla="*/ 257 w 385"/>
                <a:gd name="T63" fmla="*/ 610 h 734"/>
                <a:gd name="T64" fmla="*/ 250 w 385"/>
                <a:gd name="T65" fmla="*/ 711 h 734"/>
                <a:gd name="T66" fmla="*/ 351 w 385"/>
                <a:gd name="T67" fmla="*/ 733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5" h="734">
                  <a:moveTo>
                    <a:pt x="351" y="733"/>
                  </a:moveTo>
                  <a:lnTo>
                    <a:pt x="351" y="733"/>
                  </a:lnTo>
                  <a:cubicBezTo>
                    <a:pt x="384" y="646"/>
                    <a:pt x="384" y="646"/>
                    <a:pt x="384" y="646"/>
                  </a:cubicBezTo>
                  <a:cubicBezTo>
                    <a:pt x="384" y="533"/>
                    <a:pt x="384" y="533"/>
                    <a:pt x="384" y="533"/>
                  </a:cubicBezTo>
                  <a:lnTo>
                    <a:pt x="384" y="533"/>
                  </a:lnTo>
                  <a:cubicBezTo>
                    <a:pt x="355" y="533"/>
                    <a:pt x="326" y="526"/>
                    <a:pt x="301" y="515"/>
                  </a:cubicBezTo>
                  <a:cubicBezTo>
                    <a:pt x="257" y="490"/>
                    <a:pt x="225" y="454"/>
                    <a:pt x="210" y="406"/>
                  </a:cubicBezTo>
                  <a:cubicBezTo>
                    <a:pt x="196" y="359"/>
                    <a:pt x="199" y="312"/>
                    <a:pt x="221" y="269"/>
                  </a:cubicBezTo>
                  <a:cubicBezTo>
                    <a:pt x="254" y="207"/>
                    <a:pt x="319" y="171"/>
                    <a:pt x="384" y="171"/>
                  </a:cubicBezTo>
                  <a:cubicBezTo>
                    <a:pt x="384" y="51"/>
                    <a:pt x="384" y="51"/>
                    <a:pt x="384" y="51"/>
                  </a:cubicBezTo>
                  <a:cubicBezTo>
                    <a:pt x="377" y="65"/>
                    <a:pt x="377" y="65"/>
                    <a:pt x="377" y="65"/>
                  </a:cubicBezTo>
                  <a:cubicBezTo>
                    <a:pt x="362" y="65"/>
                    <a:pt x="362" y="65"/>
                    <a:pt x="362" y="65"/>
                  </a:cubicBezTo>
                  <a:cubicBezTo>
                    <a:pt x="344" y="69"/>
                    <a:pt x="322" y="73"/>
                    <a:pt x="301" y="76"/>
                  </a:cubicBezTo>
                  <a:cubicBezTo>
                    <a:pt x="286" y="80"/>
                    <a:pt x="286" y="80"/>
                    <a:pt x="286" y="8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192" y="18"/>
                    <a:pt x="160" y="37"/>
                    <a:pt x="134" y="58"/>
                  </a:cubicBezTo>
                  <a:cubicBezTo>
                    <a:pt x="178" y="153"/>
                    <a:pt x="178" y="153"/>
                    <a:pt x="178" y="153"/>
                  </a:cubicBezTo>
                  <a:cubicBezTo>
                    <a:pt x="167" y="163"/>
                    <a:pt x="167" y="163"/>
                    <a:pt x="167" y="163"/>
                  </a:cubicBezTo>
                  <a:cubicBezTo>
                    <a:pt x="156" y="178"/>
                    <a:pt x="141" y="196"/>
                    <a:pt x="134" y="214"/>
                  </a:cubicBezTo>
                  <a:cubicBezTo>
                    <a:pt x="127" y="229"/>
                    <a:pt x="127" y="229"/>
                    <a:pt x="127" y="229"/>
                  </a:cubicBezTo>
                  <a:cubicBezTo>
                    <a:pt x="22" y="218"/>
                    <a:pt x="22" y="218"/>
                    <a:pt x="22" y="218"/>
                  </a:cubicBezTo>
                  <a:cubicBezTo>
                    <a:pt x="11" y="251"/>
                    <a:pt x="4" y="287"/>
                    <a:pt x="0" y="319"/>
                  </a:cubicBezTo>
                  <a:cubicBezTo>
                    <a:pt x="98" y="356"/>
                    <a:pt x="98" y="356"/>
                    <a:pt x="98" y="356"/>
                  </a:cubicBezTo>
                  <a:cubicBezTo>
                    <a:pt x="98" y="370"/>
                    <a:pt x="98" y="370"/>
                    <a:pt x="98" y="370"/>
                  </a:cubicBezTo>
                  <a:cubicBezTo>
                    <a:pt x="102" y="388"/>
                    <a:pt x="105" y="410"/>
                    <a:pt x="109" y="432"/>
                  </a:cubicBezTo>
                  <a:cubicBezTo>
                    <a:pt x="113" y="446"/>
                    <a:pt x="113" y="446"/>
                    <a:pt x="113" y="446"/>
                  </a:cubicBezTo>
                  <a:cubicBezTo>
                    <a:pt x="33" y="512"/>
                    <a:pt x="33" y="512"/>
                    <a:pt x="33" y="512"/>
                  </a:cubicBezTo>
                  <a:cubicBezTo>
                    <a:pt x="47" y="544"/>
                    <a:pt x="69" y="573"/>
                    <a:pt x="91" y="599"/>
                  </a:cubicBezTo>
                  <a:cubicBezTo>
                    <a:pt x="185" y="555"/>
                    <a:pt x="185" y="555"/>
                    <a:pt x="185" y="555"/>
                  </a:cubicBezTo>
                  <a:cubicBezTo>
                    <a:pt x="196" y="566"/>
                    <a:pt x="196" y="566"/>
                    <a:pt x="196" y="566"/>
                  </a:cubicBezTo>
                  <a:cubicBezTo>
                    <a:pt x="210" y="577"/>
                    <a:pt x="228" y="591"/>
                    <a:pt x="246" y="602"/>
                  </a:cubicBezTo>
                  <a:cubicBezTo>
                    <a:pt x="257" y="610"/>
                    <a:pt x="257" y="610"/>
                    <a:pt x="257" y="610"/>
                  </a:cubicBezTo>
                  <a:cubicBezTo>
                    <a:pt x="250" y="711"/>
                    <a:pt x="250" y="711"/>
                    <a:pt x="250" y="711"/>
                  </a:cubicBezTo>
                  <a:cubicBezTo>
                    <a:pt x="283" y="722"/>
                    <a:pt x="319" y="729"/>
                    <a:pt x="351" y="7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0" name="Freeform 574"/>
            <p:cNvSpPr>
              <a:spLocks noChangeArrowheads="1"/>
            </p:cNvSpPr>
            <p:nvPr/>
          </p:nvSpPr>
          <p:spPr bwMode="auto">
            <a:xfrm>
              <a:off x="5189164" y="3716149"/>
              <a:ext cx="146050" cy="150812"/>
            </a:xfrm>
            <a:custGeom>
              <a:avLst/>
              <a:gdLst>
                <a:gd name="T0" fmla="*/ 0 w 407"/>
                <a:gd name="T1" fmla="*/ 214 h 419"/>
                <a:gd name="T2" fmla="*/ 0 w 407"/>
                <a:gd name="T3" fmla="*/ 214 h 419"/>
                <a:gd name="T4" fmla="*/ 203 w 407"/>
                <a:gd name="T5" fmla="*/ 418 h 419"/>
                <a:gd name="T6" fmla="*/ 406 w 407"/>
                <a:gd name="T7" fmla="*/ 214 h 419"/>
                <a:gd name="T8" fmla="*/ 340 w 407"/>
                <a:gd name="T9" fmla="*/ 69 h 419"/>
                <a:gd name="T10" fmla="*/ 373 w 407"/>
                <a:gd name="T11" fmla="*/ 40 h 419"/>
                <a:gd name="T12" fmla="*/ 319 w 407"/>
                <a:gd name="T13" fmla="*/ 0 h 419"/>
                <a:gd name="T14" fmla="*/ 290 w 407"/>
                <a:gd name="T15" fmla="*/ 33 h 419"/>
                <a:gd name="T16" fmla="*/ 203 w 407"/>
                <a:gd name="T17" fmla="*/ 15 h 419"/>
                <a:gd name="T18" fmla="*/ 0 w 407"/>
                <a:gd name="T19" fmla="*/ 214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7" h="419">
                  <a:moveTo>
                    <a:pt x="0" y="214"/>
                  </a:moveTo>
                  <a:lnTo>
                    <a:pt x="0" y="214"/>
                  </a:lnTo>
                  <a:cubicBezTo>
                    <a:pt x="0" y="327"/>
                    <a:pt x="91" y="418"/>
                    <a:pt x="203" y="418"/>
                  </a:cubicBezTo>
                  <a:cubicBezTo>
                    <a:pt x="315" y="418"/>
                    <a:pt x="406" y="327"/>
                    <a:pt x="406" y="214"/>
                  </a:cubicBezTo>
                  <a:cubicBezTo>
                    <a:pt x="406" y="156"/>
                    <a:pt x="380" y="106"/>
                    <a:pt x="340" y="69"/>
                  </a:cubicBezTo>
                  <a:cubicBezTo>
                    <a:pt x="373" y="40"/>
                    <a:pt x="373" y="40"/>
                    <a:pt x="373" y="40"/>
                  </a:cubicBezTo>
                  <a:cubicBezTo>
                    <a:pt x="355" y="26"/>
                    <a:pt x="340" y="11"/>
                    <a:pt x="319" y="0"/>
                  </a:cubicBezTo>
                  <a:cubicBezTo>
                    <a:pt x="290" y="33"/>
                    <a:pt x="290" y="33"/>
                    <a:pt x="290" y="33"/>
                  </a:cubicBezTo>
                  <a:cubicBezTo>
                    <a:pt x="265" y="22"/>
                    <a:pt x="236" y="15"/>
                    <a:pt x="203" y="15"/>
                  </a:cubicBezTo>
                  <a:cubicBezTo>
                    <a:pt x="91" y="15"/>
                    <a:pt x="0" y="106"/>
                    <a:pt x="0" y="21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1" name="Freeform 575"/>
            <p:cNvSpPr>
              <a:spLocks noChangeArrowheads="1"/>
            </p:cNvSpPr>
            <p:nvPr/>
          </p:nvSpPr>
          <p:spPr bwMode="auto">
            <a:xfrm>
              <a:off x="5206626" y="3738374"/>
              <a:ext cx="111125" cy="111125"/>
            </a:xfrm>
            <a:custGeom>
              <a:avLst/>
              <a:gdLst>
                <a:gd name="T0" fmla="*/ 257 w 309"/>
                <a:gd name="T1" fmla="*/ 40 h 309"/>
                <a:gd name="T2" fmla="*/ 257 w 309"/>
                <a:gd name="T3" fmla="*/ 40 h 309"/>
                <a:gd name="T4" fmla="*/ 224 w 309"/>
                <a:gd name="T5" fmla="*/ 73 h 309"/>
                <a:gd name="T6" fmla="*/ 264 w 309"/>
                <a:gd name="T7" fmla="*/ 152 h 309"/>
                <a:gd name="T8" fmla="*/ 152 w 309"/>
                <a:gd name="T9" fmla="*/ 265 h 309"/>
                <a:gd name="T10" fmla="*/ 43 w 309"/>
                <a:gd name="T11" fmla="*/ 152 h 309"/>
                <a:gd name="T12" fmla="*/ 152 w 309"/>
                <a:gd name="T13" fmla="*/ 44 h 309"/>
                <a:gd name="T14" fmla="*/ 167 w 309"/>
                <a:gd name="T15" fmla="*/ 44 h 309"/>
                <a:gd name="T16" fmla="*/ 203 w 309"/>
                <a:gd name="T17" fmla="*/ 7 h 309"/>
                <a:gd name="T18" fmla="*/ 152 w 309"/>
                <a:gd name="T19" fmla="*/ 0 h 309"/>
                <a:gd name="T20" fmla="*/ 0 w 309"/>
                <a:gd name="T21" fmla="*/ 152 h 309"/>
                <a:gd name="T22" fmla="*/ 152 w 309"/>
                <a:gd name="T23" fmla="*/ 308 h 309"/>
                <a:gd name="T24" fmla="*/ 308 w 309"/>
                <a:gd name="T25" fmla="*/ 152 h 309"/>
                <a:gd name="T26" fmla="*/ 257 w 309"/>
                <a:gd name="T27" fmla="*/ 40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9" h="309">
                  <a:moveTo>
                    <a:pt x="257" y="40"/>
                  </a:moveTo>
                  <a:lnTo>
                    <a:pt x="257" y="40"/>
                  </a:lnTo>
                  <a:cubicBezTo>
                    <a:pt x="224" y="73"/>
                    <a:pt x="224" y="73"/>
                    <a:pt x="224" y="73"/>
                  </a:cubicBezTo>
                  <a:cubicBezTo>
                    <a:pt x="250" y="91"/>
                    <a:pt x="264" y="120"/>
                    <a:pt x="264" y="152"/>
                  </a:cubicBezTo>
                  <a:cubicBezTo>
                    <a:pt x="264" y="214"/>
                    <a:pt x="214" y="265"/>
                    <a:pt x="152" y="265"/>
                  </a:cubicBezTo>
                  <a:cubicBezTo>
                    <a:pt x="91" y="265"/>
                    <a:pt x="43" y="214"/>
                    <a:pt x="43" y="152"/>
                  </a:cubicBezTo>
                  <a:cubicBezTo>
                    <a:pt x="43" y="94"/>
                    <a:pt x="91" y="44"/>
                    <a:pt x="152" y="44"/>
                  </a:cubicBezTo>
                  <a:cubicBezTo>
                    <a:pt x="156" y="44"/>
                    <a:pt x="163" y="44"/>
                    <a:pt x="167" y="44"/>
                  </a:cubicBezTo>
                  <a:cubicBezTo>
                    <a:pt x="203" y="7"/>
                    <a:pt x="203" y="7"/>
                    <a:pt x="203" y="7"/>
                  </a:cubicBezTo>
                  <a:cubicBezTo>
                    <a:pt x="185" y="4"/>
                    <a:pt x="170" y="0"/>
                    <a:pt x="152" y="0"/>
                  </a:cubicBezTo>
                  <a:cubicBezTo>
                    <a:pt x="69" y="0"/>
                    <a:pt x="0" y="69"/>
                    <a:pt x="0" y="152"/>
                  </a:cubicBezTo>
                  <a:cubicBezTo>
                    <a:pt x="0" y="239"/>
                    <a:pt x="69" y="308"/>
                    <a:pt x="152" y="308"/>
                  </a:cubicBezTo>
                  <a:cubicBezTo>
                    <a:pt x="239" y="308"/>
                    <a:pt x="308" y="239"/>
                    <a:pt x="308" y="152"/>
                  </a:cubicBezTo>
                  <a:cubicBezTo>
                    <a:pt x="308" y="109"/>
                    <a:pt x="286" y="69"/>
                    <a:pt x="257" y="4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2" name="Freeform 576"/>
            <p:cNvSpPr>
              <a:spLocks noChangeArrowheads="1"/>
            </p:cNvSpPr>
            <p:nvPr/>
          </p:nvSpPr>
          <p:spPr bwMode="auto">
            <a:xfrm>
              <a:off x="5174876" y="3705036"/>
              <a:ext cx="176213" cy="176213"/>
            </a:xfrm>
            <a:custGeom>
              <a:avLst/>
              <a:gdLst>
                <a:gd name="T0" fmla="*/ 412 w 489"/>
                <a:gd name="T1" fmla="*/ 69 h 491"/>
                <a:gd name="T2" fmla="*/ 412 w 489"/>
                <a:gd name="T3" fmla="*/ 69 h 491"/>
                <a:gd name="T4" fmla="*/ 379 w 489"/>
                <a:gd name="T5" fmla="*/ 98 h 491"/>
                <a:gd name="T6" fmla="*/ 445 w 489"/>
                <a:gd name="T7" fmla="*/ 243 h 491"/>
                <a:gd name="T8" fmla="*/ 242 w 489"/>
                <a:gd name="T9" fmla="*/ 447 h 491"/>
                <a:gd name="T10" fmla="*/ 39 w 489"/>
                <a:gd name="T11" fmla="*/ 243 h 491"/>
                <a:gd name="T12" fmla="*/ 242 w 489"/>
                <a:gd name="T13" fmla="*/ 44 h 491"/>
                <a:gd name="T14" fmla="*/ 329 w 489"/>
                <a:gd name="T15" fmla="*/ 62 h 491"/>
                <a:gd name="T16" fmla="*/ 358 w 489"/>
                <a:gd name="T17" fmla="*/ 29 h 491"/>
                <a:gd name="T18" fmla="*/ 242 w 489"/>
                <a:gd name="T19" fmla="*/ 0 h 491"/>
                <a:gd name="T20" fmla="*/ 0 w 489"/>
                <a:gd name="T21" fmla="*/ 243 h 491"/>
                <a:gd name="T22" fmla="*/ 242 w 489"/>
                <a:gd name="T23" fmla="*/ 490 h 491"/>
                <a:gd name="T24" fmla="*/ 488 w 489"/>
                <a:gd name="T25" fmla="*/ 243 h 491"/>
                <a:gd name="T26" fmla="*/ 412 w 489"/>
                <a:gd name="T27" fmla="*/ 69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9" h="491">
                  <a:moveTo>
                    <a:pt x="412" y="69"/>
                  </a:moveTo>
                  <a:lnTo>
                    <a:pt x="412" y="69"/>
                  </a:lnTo>
                  <a:cubicBezTo>
                    <a:pt x="379" y="98"/>
                    <a:pt x="379" y="98"/>
                    <a:pt x="379" y="98"/>
                  </a:cubicBezTo>
                  <a:cubicBezTo>
                    <a:pt x="419" y="135"/>
                    <a:pt x="445" y="185"/>
                    <a:pt x="445" y="243"/>
                  </a:cubicBezTo>
                  <a:cubicBezTo>
                    <a:pt x="445" y="356"/>
                    <a:pt x="354" y="447"/>
                    <a:pt x="242" y="447"/>
                  </a:cubicBezTo>
                  <a:cubicBezTo>
                    <a:pt x="130" y="447"/>
                    <a:pt x="39" y="356"/>
                    <a:pt x="39" y="243"/>
                  </a:cubicBezTo>
                  <a:cubicBezTo>
                    <a:pt x="39" y="135"/>
                    <a:pt x="130" y="44"/>
                    <a:pt x="242" y="44"/>
                  </a:cubicBezTo>
                  <a:cubicBezTo>
                    <a:pt x="275" y="44"/>
                    <a:pt x="304" y="51"/>
                    <a:pt x="329" y="62"/>
                  </a:cubicBezTo>
                  <a:cubicBezTo>
                    <a:pt x="358" y="29"/>
                    <a:pt x="358" y="29"/>
                    <a:pt x="358" y="29"/>
                  </a:cubicBezTo>
                  <a:cubicBezTo>
                    <a:pt x="325" y="11"/>
                    <a:pt x="285" y="0"/>
                    <a:pt x="242" y="0"/>
                  </a:cubicBezTo>
                  <a:cubicBezTo>
                    <a:pt x="108" y="0"/>
                    <a:pt x="0" y="109"/>
                    <a:pt x="0" y="243"/>
                  </a:cubicBezTo>
                  <a:cubicBezTo>
                    <a:pt x="0" y="381"/>
                    <a:pt x="108" y="490"/>
                    <a:pt x="242" y="490"/>
                  </a:cubicBezTo>
                  <a:cubicBezTo>
                    <a:pt x="376" y="490"/>
                    <a:pt x="488" y="381"/>
                    <a:pt x="488" y="243"/>
                  </a:cubicBezTo>
                  <a:cubicBezTo>
                    <a:pt x="488" y="174"/>
                    <a:pt x="459" y="113"/>
                    <a:pt x="412" y="6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3" name="Freeform 577"/>
            <p:cNvSpPr>
              <a:spLocks noChangeArrowheads="1"/>
            </p:cNvSpPr>
            <p:nvPr/>
          </p:nvSpPr>
          <p:spPr bwMode="auto">
            <a:xfrm>
              <a:off x="5257426" y="3652649"/>
              <a:ext cx="142875" cy="144462"/>
            </a:xfrm>
            <a:custGeom>
              <a:avLst/>
              <a:gdLst>
                <a:gd name="T0" fmla="*/ 394 w 395"/>
                <a:gd name="T1" fmla="*/ 95 h 400"/>
                <a:gd name="T2" fmla="*/ 300 w 395"/>
                <a:gd name="T3" fmla="*/ 95 h 400"/>
                <a:gd name="T4" fmla="*/ 300 w 395"/>
                <a:gd name="T5" fmla="*/ 98 h 400"/>
                <a:gd name="T6" fmla="*/ 300 w 395"/>
                <a:gd name="T7" fmla="*/ 98 h 400"/>
                <a:gd name="T8" fmla="*/ 300 w 395"/>
                <a:gd name="T9" fmla="*/ 95 h 400"/>
                <a:gd name="T10" fmla="*/ 300 w 395"/>
                <a:gd name="T11" fmla="*/ 0 h 400"/>
                <a:gd name="T12" fmla="*/ 177 w 395"/>
                <a:gd name="T13" fmla="*/ 124 h 400"/>
                <a:gd name="T14" fmla="*/ 177 w 395"/>
                <a:gd name="T15" fmla="*/ 189 h 400"/>
                <a:gd name="T16" fmla="*/ 0 w 395"/>
                <a:gd name="T17" fmla="*/ 367 h 400"/>
                <a:gd name="T18" fmla="*/ 29 w 395"/>
                <a:gd name="T19" fmla="*/ 399 h 400"/>
                <a:gd name="T20" fmla="*/ 209 w 395"/>
                <a:gd name="T21" fmla="*/ 218 h 400"/>
                <a:gd name="T22" fmla="*/ 271 w 395"/>
                <a:gd name="T23" fmla="*/ 218 h 400"/>
                <a:gd name="T24" fmla="*/ 394 w 395"/>
                <a:gd name="T25" fmla="*/ 95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5" h="400">
                  <a:moveTo>
                    <a:pt x="394" y="95"/>
                  </a:moveTo>
                  <a:lnTo>
                    <a:pt x="300" y="95"/>
                  </a:lnTo>
                  <a:lnTo>
                    <a:pt x="300" y="98"/>
                  </a:lnTo>
                  <a:lnTo>
                    <a:pt x="300" y="98"/>
                  </a:lnTo>
                  <a:lnTo>
                    <a:pt x="300" y="95"/>
                  </a:lnTo>
                  <a:lnTo>
                    <a:pt x="300" y="0"/>
                  </a:lnTo>
                  <a:lnTo>
                    <a:pt x="177" y="124"/>
                  </a:lnTo>
                  <a:lnTo>
                    <a:pt x="177" y="189"/>
                  </a:lnTo>
                  <a:lnTo>
                    <a:pt x="0" y="367"/>
                  </a:lnTo>
                  <a:lnTo>
                    <a:pt x="29" y="399"/>
                  </a:lnTo>
                  <a:lnTo>
                    <a:pt x="209" y="218"/>
                  </a:lnTo>
                  <a:lnTo>
                    <a:pt x="271" y="218"/>
                  </a:lnTo>
                  <a:lnTo>
                    <a:pt x="394" y="95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4" name="Freeform 578"/>
            <p:cNvSpPr>
              <a:spLocks noChangeArrowheads="1"/>
            </p:cNvSpPr>
            <p:nvPr/>
          </p:nvSpPr>
          <p:spPr bwMode="auto">
            <a:xfrm>
              <a:off x="5239964" y="3770124"/>
              <a:ext cx="46037" cy="46037"/>
            </a:xfrm>
            <a:custGeom>
              <a:avLst/>
              <a:gdLst>
                <a:gd name="T0" fmla="*/ 61 w 127"/>
                <a:gd name="T1" fmla="*/ 0 h 128"/>
                <a:gd name="T2" fmla="*/ 61 w 127"/>
                <a:gd name="T3" fmla="*/ 0 h 128"/>
                <a:gd name="T4" fmla="*/ 0 w 127"/>
                <a:gd name="T5" fmla="*/ 61 h 128"/>
                <a:gd name="T6" fmla="*/ 61 w 127"/>
                <a:gd name="T7" fmla="*/ 127 h 128"/>
                <a:gd name="T8" fmla="*/ 126 w 127"/>
                <a:gd name="T9" fmla="*/ 61 h 128"/>
                <a:gd name="T10" fmla="*/ 61 w 127"/>
                <a:gd name="T11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7" h="128">
                  <a:moveTo>
                    <a:pt x="61" y="0"/>
                  </a:moveTo>
                  <a:lnTo>
                    <a:pt x="61" y="0"/>
                  </a:lnTo>
                  <a:cubicBezTo>
                    <a:pt x="29" y="0"/>
                    <a:pt x="0" y="29"/>
                    <a:pt x="0" y="61"/>
                  </a:cubicBezTo>
                  <a:cubicBezTo>
                    <a:pt x="0" y="98"/>
                    <a:pt x="29" y="127"/>
                    <a:pt x="61" y="127"/>
                  </a:cubicBezTo>
                  <a:cubicBezTo>
                    <a:pt x="97" y="127"/>
                    <a:pt x="126" y="98"/>
                    <a:pt x="126" y="61"/>
                  </a:cubicBezTo>
                  <a:cubicBezTo>
                    <a:pt x="126" y="29"/>
                    <a:pt x="97" y="0"/>
                    <a:pt x="61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55" name="Group 354"/>
          <p:cNvGrpSpPr/>
          <p:nvPr/>
        </p:nvGrpSpPr>
        <p:grpSpPr>
          <a:xfrm>
            <a:off x="3402137" y="4063577"/>
            <a:ext cx="493712" cy="495300"/>
            <a:chOff x="4995489" y="4083237"/>
            <a:chExt cx="493712" cy="495300"/>
          </a:xfrm>
        </p:grpSpPr>
        <p:sp>
          <p:nvSpPr>
            <p:cNvPr id="356" name="Freeform 579"/>
            <p:cNvSpPr>
              <a:spLocks noChangeArrowheads="1"/>
            </p:cNvSpPr>
            <p:nvPr/>
          </p:nvSpPr>
          <p:spPr bwMode="auto">
            <a:xfrm>
              <a:off x="4995489" y="4083237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7" name="Freeform 580"/>
            <p:cNvSpPr>
              <a:spLocks noChangeArrowheads="1"/>
            </p:cNvSpPr>
            <p:nvPr/>
          </p:nvSpPr>
          <p:spPr bwMode="auto">
            <a:xfrm>
              <a:off x="4995489" y="4083237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8" name="Freeform 581"/>
            <p:cNvSpPr>
              <a:spLocks noChangeArrowheads="1"/>
            </p:cNvSpPr>
            <p:nvPr/>
          </p:nvSpPr>
          <p:spPr bwMode="auto">
            <a:xfrm>
              <a:off x="5103439" y="4202300"/>
              <a:ext cx="385762" cy="376237"/>
            </a:xfrm>
            <a:custGeom>
              <a:avLst/>
              <a:gdLst>
                <a:gd name="T0" fmla="*/ 976 w 1073"/>
                <a:gd name="T1" fmla="*/ 382 h 1044"/>
                <a:gd name="T2" fmla="*/ 800 w 1073"/>
                <a:gd name="T3" fmla="*/ 493 h 1044"/>
                <a:gd name="T4" fmla="*/ 850 w 1073"/>
                <a:gd name="T5" fmla="*/ 664 h 1044"/>
                <a:gd name="T6" fmla="*/ 368 w 1073"/>
                <a:gd name="T7" fmla="*/ 664 h 1044"/>
                <a:gd name="T8" fmla="*/ 332 w 1073"/>
                <a:gd name="T9" fmla="*/ 618 h 1044"/>
                <a:gd name="T10" fmla="*/ 282 w 1073"/>
                <a:gd name="T11" fmla="*/ 718 h 1044"/>
                <a:gd name="T12" fmla="*/ 122 w 1073"/>
                <a:gd name="T13" fmla="*/ 678 h 1044"/>
                <a:gd name="T14" fmla="*/ 97 w 1073"/>
                <a:gd name="T15" fmla="*/ 550 h 1044"/>
                <a:gd name="T16" fmla="*/ 450 w 1073"/>
                <a:gd name="T17" fmla="*/ 1043 h 1044"/>
                <a:gd name="T18" fmla="*/ 1072 w 1073"/>
                <a:gd name="T19" fmla="*/ 478 h 1044"/>
                <a:gd name="T20" fmla="*/ 893 w 1073"/>
                <a:gd name="T21" fmla="*/ 371 h 1044"/>
                <a:gd name="T22" fmla="*/ 890 w 1073"/>
                <a:gd name="T23" fmla="*/ 375 h 1044"/>
                <a:gd name="T24" fmla="*/ 893 w 1073"/>
                <a:gd name="T25" fmla="*/ 371 h 1044"/>
                <a:gd name="T26" fmla="*/ 893 w 1073"/>
                <a:gd name="T27" fmla="*/ 296 h 1044"/>
                <a:gd name="T28" fmla="*/ 965 w 1073"/>
                <a:gd name="T29" fmla="*/ 371 h 1044"/>
                <a:gd name="T30" fmla="*/ 597 w 1073"/>
                <a:gd name="T31" fmla="*/ 0 h 1044"/>
                <a:gd name="T32" fmla="*/ 608 w 1073"/>
                <a:gd name="T33" fmla="*/ 14 h 1044"/>
                <a:gd name="T34" fmla="*/ 693 w 1073"/>
                <a:gd name="T35" fmla="*/ 153 h 1044"/>
                <a:gd name="T36" fmla="*/ 618 w 1073"/>
                <a:gd name="T37" fmla="*/ 264 h 1044"/>
                <a:gd name="T38" fmla="*/ 718 w 1073"/>
                <a:gd name="T39" fmla="*/ 314 h 1044"/>
                <a:gd name="T40" fmla="*/ 725 w 1073"/>
                <a:gd name="T41" fmla="*/ 450 h 1044"/>
                <a:gd name="T42" fmla="*/ 611 w 1073"/>
                <a:gd name="T43" fmla="*/ 464 h 1044"/>
                <a:gd name="T44" fmla="*/ 611 w 1073"/>
                <a:gd name="T45" fmla="*/ 861 h 1044"/>
                <a:gd name="T46" fmla="*/ 761 w 1073"/>
                <a:gd name="T47" fmla="*/ 536 h 1044"/>
                <a:gd name="T48" fmla="*/ 761 w 1073"/>
                <a:gd name="T49" fmla="*/ 664 h 1044"/>
                <a:gd name="T50" fmla="*/ 457 w 1073"/>
                <a:gd name="T51" fmla="*/ 664 h 1044"/>
                <a:gd name="T52" fmla="*/ 658 w 1073"/>
                <a:gd name="T53" fmla="*/ 518 h 1044"/>
                <a:gd name="T54" fmla="*/ 611 w 1073"/>
                <a:gd name="T55" fmla="*/ 554 h 1044"/>
                <a:gd name="T56" fmla="*/ 611 w 1073"/>
                <a:gd name="T57" fmla="*/ 771 h 1044"/>
                <a:gd name="T58" fmla="*/ 697 w 1073"/>
                <a:gd name="T59" fmla="*/ 596 h 1044"/>
                <a:gd name="T60" fmla="*/ 672 w 1073"/>
                <a:gd name="T61" fmla="*/ 664 h 1044"/>
                <a:gd name="T62" fmla="*/ 547 w 1073"/>
                <a:gd name="T63" fmla="*/ 664 h 1044"/>
                <a:gd name="T64" fmla="*/ 633 w 1073"/>
                <a:gd name="T65" fmla="*/ 604 h 1044"/>
                <a:gd name="T66" fmla="*/ 772 w 1073"/>
                <a:gd name="T67" fmla="*/ 400 h 1044"/>
                <a:gd name="T68" fmla="*/ 597 w 1073"/>
                <a:gd name="T69" fmla="*/ 0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73" h="1044">
                  <a:moveTo>
                    <a:pt x="976" y="382"/>
                  </a:moveTo>
                  <a:lnTo>
                    <a:pt x="976" y="382"/>
                  </a:lnTo>
                  <a:cubicBezTo>
                    <a:pt x="865" y="493"/>
                    <a:pt x="865" y="493"/>
                    <a:pt x="865" y="493"/>
                  </a:cubicBezTo>
                  <a:cubicBezTo>
                    <a:pt x="800" y="493"/>
                    <a:pt x="800" y="493"/>
                    <a:pt x="800" y="493"/>
                  </a:cubicBezTo>
                  <a:cubicBezTo>
                    <a:pt x="790" y="504"/>
                    <a:pt x="790" y="504"/>
                    <a:pt x="790" y="504"/>
                  </a:cubicBezTo>
                  <a:cubicBezTo>
                    <a:pt x="829" y="546"/>
                    <a:pt x="850" y="604"/>
                    <a:pt x="850" y="664"/>
                  </a:cubicBezTo>
                  <a:cubicBezTo>
                    <a:pt x="850" y="797"/>
                    <a:pt x="743" y="904"/>
                    <a:pt x="611" y="904"/>
                  </a:cubicBezTo>
                  <a:cubicBezTo>
                    <a:pt x="475" y="904"/>
                    <a:pt x="368" y="797"/>
                    <a:pt x="368" y="664"/>
                  </a:cubicBezTo>
                  <a:cubicBezTo>
                    <a:pt x="368" y="646"/>
                    <a:pt x="372" y="629"/>
                    <a:pt x="375" y="611"/>
                  </a:cubicBezTo>
                  <a:cubicBezTo>
                    <a:pt x="361" y="614"/>
                    <a:pt x="347" y="618"/>
                    <a:pt x="332" y="618"/>
                  </a:cubicBezTo>
                  <a:cubicBezTo>
                    <a:pt x="300" y="718"/>
                    <a:pt x="300" y="718"/>
                    <a:pt x="300" y="718"/>
                  </a:cubicBezTo>
                  <a:cubicBezTo>
                    <a:pt x="282" y="718"/>
                    <a:pt x="282" y="718"/>
                    <a:pt x="282" y="718"/>
                  </a:cubicBezTo>
                  <a:cubicBezTo>
                    <a:pt x="232" y="718"/>
                    <a:pt x="182" y="707"/>
                    <a:pt x="136" y="686"/>
                  </a:cubicBezTo>
                  <a:cubicBezTo>
                    <a:pt x="122" y="678"/>
                    <a:pt x="122" y="678"/>
                    <a:pt x="122" y="678"/>
                  </a:cubicBezTo>
                  <a:cubicBezTo>
                    <a:pt x="132" y="575"/>
                    <a:pt x="132" y="575"/>
                    <a:pt x="132" y="575"/>
                  </a:cubicBezTo>
                  <a:cubicBezTo>
                    <a:pt x="118" y="568"/>
                    <a:pt x="107" y="561"/>
                    <a:pt x="97" y="550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450" y="1043"/>
                    <a:pt x="450" y="1043"/>
                    <a:pt x="450" y="1043"/>
                  </a:cubicBezTo>
                  <a:cubicBezTo>
                    <a:pt x="1072" y="1043"/>
                    <a:pt x="1072" y="1043"/>
                    <a:pt x="1072" y="1043"/>
                  </a:cubicBezTo>
                  <a:cubicBezTo>
                    <a:pt x="1072" y="478"/>
                    <a:pt x="1072" y="478"/>
                    <a:pt x="1072" y="478"/>
                  </a:cubicBezTo>
                  <a:cubicBezTo>
                    <a:pt x="976" y="382"/>
                    <a:pt x="976" y="382"/>
                    <a:pt x="976" y="382"/>
                  </a:cubicBezTo>
                  <a:lnTo>
                    <a:pt x="893" y="371"/>
                  </a:lnTo>
                  <a:lnTo>
                    <a:pt x="893" y="371"/>
                  </a:lnTo>
                  <a:cubicBezTo>
                    <a:pt x="890" y="375"/>
                    <a:pt x="890" y="375"/>
                    <a:pt x="890" y="375"/>
                  </a:cubicBezTo>
                  <a:lnTo>
                    <a:pt x="890" y="375"/>
                  </a:lnTo>
                  <a:cubicBezTo>
                    <a:pt x="893" y="371"/>
                    <a:pt x="893" y="371"/>
                    <a:pt x="893" y="371"/>
                  </a:cubicBezTo>
                  <a:lnTo>
                    <a:pt x="893" y="296"/>
                  </a:lnTo>
                  <a:lnTo>
                    <a:pt x="893" y="296"/>
                  </a:lnTo>
                  <a:cubicBezTo>
                    <a:pt x="893" y="371"/>
                    <a:pt x="893" y="371"/>
                    <a:pt x="893" y="371"/>
                  </a:cubicBezTo>
                  <a:cubicBezTo>
                    <a:pt x="965" y="371"/>
                    <a:pt x="965" y="371"/>
                    <a:pt x="965" y="371"/>
                  </a:cubicBezTo>
                  <a:cubicBezTo>
                    <a:pt x="893" y="296"/>
                    <a:pt x="893" y="296"/>
                    <a:pt x="893" y="296"/>
                  </a:cubicBezTo>
                  <a:lnTo>
                    <a:pt x="597" y="0"/>
                  </a:lnTo>
                  <a:lnTo>
                    <a:pt x="597" y="0"/>
                  </a:lnTo>
                  <a:cubicBezTo>
                    <a:pt x="608" y="14"/>
                    <a:pt x="608" y="14"/>
                    <a:pt x="608" y="14"/>
                  </a:cubicBezTo>
                  <a:cubicBezTo>
                    <a:pt x="640" y="50"/>
                    <a:pt x="668" y="93"/>
                    <a:pt x="686" y="139"/>
                  </a:cubicBezTo>
                  <a:cubicBezTo>
                    <a:pt x="693" y="153"/>
                    <a:pt x="693" y="153"/>
                    <a:pt x="693" y="153"/>
                  </a:cubicBezTo>
                  <a:cubicBezTo>
                    <a:pt x="611" y="221"/>
                    <a:pt x="611" y="221"/>
                    <a:pt x="611" y="221"/>
                  </a:cubicBezTo>
                  <a:cubicBezTo>
                    <a:pt x="615" y="236"/>
                    <a:pt x="618" y="250"/>
                    <a:pt x="618" y="264"/>
                  </a:cubicBezTo>
                  <a:cubicBezTo>
                    <a:pt x="718" y="300"/>
                    <a:pt x="718" y="300"/>
                    <a:pt x="718" y="300"/>
                  </a:cubicBezTo>
                  <a:cubicBezTo>
                    <a:pt x="718" y="314"/>
                    <a:pt x="718" y="314"/>
                    <a:pt x="718" y="314"/>
                  </a:cubicBezTo>
                  <a:cubicBezTo>
                    <a:pt x="718" y="357"/>
                    <a:pt x="708" y="396"/>
                    <a:pt x="693" y="435"/>
                  </a:cubicBezTo>
                  <a:cubicBezTo>
                    <a:pt x="704" y="443"/>
                    <a:pt x="715" y="446"/>
                    <a:pt x="725" y="450"/>
                  </a:cubicBezTo>
                  <a:cubicBezTo>
                    <a:pt x="693" y="482"/>
                    <a:pt x="693" y="482"/>
                    <a:pt x="693" y="482"/>
                  </a:cubicBezTo>
                  <a:cubicBezTo>
                    <a:pt x="668" y="471"/>
                    <a:pt x="640" y="464"/>
                    <a:pt x="611" y="464"/>
                  </a:cubicBezTo>
                  <a:cubicBezTo>
                    <a:pt x="500" y="464"/>
                    <a:pt x="411" y="554"/>
                    <a:pt x="411" y="664"/>
                  </a:cubicBezTo>
                  <a:cubicBezTo>
                    <a:pt x="411" y="771"/>
                    <a:pt x="500" y="861"/>
                    <a:pt x="611" y="861"/>
                  </a:cubicBezTo>
                  <a:cubicBezTo>
                    <a:pt x="718" y="861"/>
                    <a:pt x="808" y="771"/>
                    <a:pt x="808" y="664"/>
                  </a:cubicBezTo>
                  <a:cubicBezTo>
                    <a:pt x="808" y="614"/>
                    <a:pt x="790" y="568"/>
                    <a:pt x="761" y="536"/>
                  </a:cubicBezTo>
                  <a:cubicBezTo>
                    <a:pt x="725" y="568"/>
                    <a:pt x="725" y="568"/>
                    <a:pt x="725" y="568"/>
                  </a:cubicBezTo>
                  <a:cubicBezTo>
                    <a:pt x="747" y="593"/>
                    <a:pt x="761" y="625"/>
                    <a:pt x="761" y="664"/>
                  </a:cubicBezTo>
                  <a:cubicBezTo>
                    <a:pt x="761" y="746"/>
                    <a:pt x="693" y="814"/>
                    <a:pt x="611" y="814"/>
                  </a:cubicBezTo>
                  <a:cubicBezTo>
                    <a:pt x="525" y="814"/>
                    <a:pt x="457" y="746"/>
                    <a:pt x="457" y="664"/>
                  </a:cubicBezTo>
                  <a:cubicBezTo>
                    <a:pt x="457" y="578"/>
                    <a:pt x="525" y="511"/>
                    <a:pt x="611" y="511"/>
                  </a:cubicBezTo>
                  <a:cubicBezTo>
                    <a:pt x="625" y="511"/>
                    <a:pt x="643" y="514"/>
                    <a:pt x="658" y="518"/>
                  </a:cubicBezTo>
                  <a:cubicBezTo>
                    <a:pt x="622" y="554"/>
                    <a:pt x="622" y="554"/>
                    <a:pt x="622" y="554"/>
                  </a:cubicBezTo>
                  <a:cubicBezTo>
                    <a:pt x="618" y="554"/>
                    <a:pt x="615" y="554"/>
                    <a:pt x="611" y="554"/>
                  </a:cubicBezTo>
                  <a:cubicBezTo>
                    <a:pt x="550" y="554"/>
                    <a:pt x="500" y="604"/>
                    <a:pt x="500" y="664"/>
                  </a:cubicBezTo>
                  <a:cubicBezTo>
                    <a:pt x="500" y="721"/>
                    <a:pt x="550" y="771"/>
                    <a:pt x="611" y="771"/>
                  </a:cubicBezTo>
                  <a:cubicBezTo>
                    <a:pt x="672" y="771"/>
                    <a:pt x="718" y="721"/>
                    <a:pt x="718" y="664"/>
                  </a:cubicBezTo>
                  <a:cubicBezTo>
                    <a:pt x="718" y="639"/>
                    <a:pt x="711" y="614"/>
                    <a:pt x="697" y="596"/>
                  </a:cubicBezTo>
                  <a:cubicBezTo>
                    <a:pt x="665" y="632"/>
                    <a:pt x="665" y="632"/>
                    <a:pt x="665" y="632"/>
                  </a:cubicBezTo>
                  <a:cubicBezTo>
                    <a:pt x="668" y="639"/>
                    <a:pt x="672" y="650"/>
                    <a:pt x="672" y="664"/>
                  </a:cubicBezTo>
                  <a:cubicBezTo>
                    <a:pt x="672" y="696"/>
                    <a:pt x="643" y="725"/>
                    <a:pt x="611" y="725"/>
                  </a:cubicBezTo>
                  <a:cubicBezTo>
                    <a:pt x="575" y="725"/>
                    <a:pt x="547" y="696"/>
                    <a:pt x="547" y="664"/>
                  </a:cubicBezTo>
                  <a:cubicBezTo>
                    <a:pt x="547" y="629"/>
                    <a:pt x="575" y="600"/>
                    <a:pt x="611" y="600"/>
                  </a:cubicBezTo>
                  <a:cubicBezTo>
                    <a:pt x="618" y="600"/>
                    <a:pt x="625" y="604"/>
                    <a:pt x="633" y="604"/>
                  </a:cubicBezTo>
                  <a:cubicBezTo>
                    <a:pt x="772" y="464"/>
                    <a:pt x="772" y="464"/>
                    <a:pt x="772" y="464"/>
                  </a:cubicBezTo>
                  <a:cubicBezTo>
                    <a:pt x="772" y="400"/>
                    <a:pt x="772" y="400"/>
                    <a:pt x="772" y="400"/>
                  </a:cubicBezTo>
                  <a:cubicBezTo>
                    <a:pt x="883" y="289"/>
                    <a:pt x="883" y="289"/>
                    <a:pt x="883" y="289"/>
                  </a:cubicBezTo>
                  <a:cubicBezTo>
                    <a:pt x="597" y="0"/>
                    <a:pt x="597" y="0"/>
                    <a:pt x="597" y="0"/>
                  </a:cubicBezTo>
                  <a:lnTo>
                    <a:pt x="976" y="382"/>
                  </a:ln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59" name="Freeform 582"/>
            <p:cNvSpPr>
              <a:spLocks noChangeArrowheads="1"/>
            </p:cNvSpPr>
            <p:nvPr/>
          </p:nvSpPr>
          <p:spPr bwMode="auto">
            <a:xfrm>
              <a:off x="5268539" y="4386450"/>
              <a:ext cx="109537" cy="109537"/>
            </a:xfrm>
            <a:custGeom>
              <a:avLst/>
              <a:gdLst>
                <a:gd name="T0" fmla="*/ 254 w 305"/>
                <a:gd name="T1" fmla="*/ 39 h 304"/>
                <a:gd name="T2" fmla="*/ 254 w 305"/>
                <a:gd name="T3" fmla="*/ 39 h 304"/>
                <a:gd name="T4" fmla="*/ 226 w 305"/>
                <a:gd name="T5" fmla="*/ 71 h 304"/>
                <a:gd name="T6" fmla="*/ 261 w 305"/>
                <a:gd name="T7" fmla="*/ 150 h 304"/>
                <a:gd name="T8" fmla="*/ 151 w 305"/>
                <a:gd name="T9" fmla="*/ 260 h 304"/>
                <a:gd name="T10" fmla="*/ 43 w 305"/>
                <a:gd name="T11" fmla="*/ 150 h 304"/>
                <a:gd name="T12" fmla="*/ 151 w 305"/>
                <a:gd name="T13" fmla="*/ 43 h 304"/>
                <a:gd name="T14" fmla="*/ 165 w 305"/>
                <a:gd name="T15" fmla="*/ 43 h 304"/>
                <a:gd name="T16" fmla="*/ 201 w 305"/>
                <a:gd name="T17" fmla="*/ 7 h 304"/>
                <a:gd name="T18" fmla="*/ 151 w 305"/>
                <a:gd name="T19" fmla="*/ 0 h 304"/>
                <a:gd name="T20" fmla="*/ 0 w 305"/>
                <a:gd name="T21" fmla="*/ 150 h 304"/>
                <a:gd name="T22" fmla="*/ 151 w 305"/>
                <a:gd name="T23" fmla="*/ 303 h 304"/>
                <a:gd name="T24" fmla="*/ 304 w 305"/>
                <a:gd name="T25" fmla="*/ 150 h 304"/>
                <a:gd name="T26" fmla="*/ 254 w 305"/>
                <a:gd name="T27" fmla="*/ 39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5" h="304">
                  <a:moveTo>
                    <a:pt x="254" y="39"/>
                  </a:moveTo>
                  <a:lnTo>
                    <a:pt x="254" y="39"/>
                  </a:lnTo>
                  <a:cubicBezTo>
                    <a:pt x="226" y="71"/>
                    <a:pt x="226" y="71"/>
                    <a:pt x="226" y="71"/>
                  </a:cubicBezTo>
                  <a:cubicBezTo>
                    <a:pt x="247" y="89"/>
                    <a:pt x="261" y="118"/>
                    <a:pt x="261" y="150"/>
                  </a:cubicBezTo>
                  <a:cubicBezTo>
                    <a:pt x="261" y="210"/>
                    <a:pt x="211" y="260"/>
                    <a:pt x="151" y="260"/>
                  </a:cubicBezTo>
                  <a:cubicBezTo>
                    <a:pt x="90" y="260"/>
                    <a:pt x="43" y="210"/>
                    <a:pt x="43" y="150"/>
                  </a:cubicBezTo>
                  <a:cubicBezTo>
                    <a:pt x="43" y="93"/>
                    <a:pt x="90" y="43"/>
                    <a:pt x="151" y="43"/>
                  </a:cubicBezTo>
                  <a:cubicBezTo>
                    <a:pt x="158" y="43"/>
                    <a:pt x="161" y="43"/>
                    <a:pt x="165" y="43"/>
                  </a:cubicBezTo>
                  <a:cubicBezTo>
                    <a:pt x="201" y="7"/>
                    <a:pt x="201" y="7"/>
                    <a:pt x="201" y="7"/>
                  </a:cubicBezTo>
                  <a:cubicBezTo>
                    <a:pt x="186" y="3"/>
                    <a:pt x="168" y="0"/>
                    <a:pt x="151" y="0"/>
                  </a:cubicBezTo>
                  <a:cubicBezTo>
                    <a:pt x="68" y="0"/>
                    <a:pt x="0" y="67"/>
                    <a:pt x="0" y="150"/>
                  </a:cubicBezTo>
                  <a:cubicBezTo>
                    <a:pt x="0" y="235"/>
                    <a:pt x="68" y="303"/>
                    <a:pt x="151" y="303"/>
                  </a:cubicBezTo>
                  <a:cubicBezTo>
                    <a:pt x="236" y="303"/>
                    <a:pt x="304" y="235"/>
                    <a:pt x="304" y="150"/>
                  </a:cubicBezTo>
                  <a:cubicBezTo>
                    <a:pt x="304" y="107"/>
                    <a:pt x="283" y="67"/>
                    <a:pt x="254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0" name="Freeform 583"/>
            <p:cNvSpPr>
              <a:spLocks noChangeArrowheads="1"/>
            </p:cNvSpPr>
            <p:nvPr/>
          </p:nvSpPr>
          <p:spPr bwMode="auto">
            <a:xfrm>
              <a:off x="5236789" y="4353112"/>
              <a:ext cx="174625" cy="174625"/>
            </a:xfrm>
            <a:custGeom>
              <a:avLst/>
              <a:gdLst>
                <a:gd name="T0" fmla="*/ 408 w 483"/>
                <a:gd name="T1" fmla="*/ 68 h 484"/>
                <a:gd name="T2" fmla="*/ 408 w 483"/>
                <a:gd name="T3" fmla="*/ 68 h 484"/>
                <a:gd name="T4" fmla="*/ 375 w 483"/>
                <a:gd name="T5" fmla="*/ 97 h 484"/>
                <a:gd name="T6" fmla="*/ 440 w 483"/>
                <a:gd name="T7" fmla="*/ 240 h 484"/>
                <a:gd name="T8" fmla="*/ 240 w 483"/>
                <a:gd name="T9" fmla="*/ 440 h 484"/>
                <a:gd name="T10" fmla="*/ 43 w 483"/>
                <a:gd name="T11" fmla="*/ 240 h 484"/>
                <a:gd name="T12" fmla="*/ 240 w 483"/>
                <a:gd name="T13" fmla="*/ 43 h 484"/>
                <a:gd name="T14" fmla="*/ 325 w 483"/>
                <a:gd name="T15" fmla="*/ 61 h 484"/>
                <a:gd name="T16" fmla="*/ 357 w 483"/>
                <a:gd name="T17" fmla="*/ 29 h 484"/>
                <a:gd name="T18" fmla="*/ 240 w 483"/>
                <a:gd name="T19" fmla="*/ 0 h 484"/>
                <a:gd name="T20" fmla="*/ 0 w 483"/>
                <a:gd name="T21" fmla="*/ 240 h 484"/>
                <a:gd name="T22" fmla="*/ 240 w 483"/>
                <a:gd name="T23" fmla="*/ 483 h 484"/>
                <a:gd name="T24" fmla="*/ 482 w 483"/>
                <a:gd name="T25" fmla="*/ 240 h 484"/>
                <a:gd name="T26" fmla="*/ 408 w 483"/>
                <a:gd name="T27" fmla="*/ 68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84">
                  <a:moveTo>
                    <a:pt x="408" y="68"/>
                  </a:moveTo>
                  <a:lnTo>
                    <a:pt x="408" y="68"/>
                  </a:lnTo>
                  <a:cubicBezTo>
                    <a:pt x="375" y="97"/>
                    <a:pt x="375" y="97"/>
                    <a:pt x="375" y="97"/>
                  </a:cubicBezTo>
                  <a:cubicBezTo>
                    <a:pt x="415" y="133"/>
                    <a:pt x="440" y="183"/>
                    <a:pt x="440" y="240"/>
                  </a:cubicBezTo>
                  <a:cubicBezTo>
                    <a:pt x="440" y="350"/>
                    <a:pt x="350" y="440"/>
                    <a:pt x="240" y="440"/>
                  </a:cubicBezTo>
                  <a:cubicBezTo>
                    <a:pt x="132" y="440"/>
                    <a:pt x="43" y="350"/>
                    <a:pt x="43" y="240"/>
                  </a:cubicBezTo>
                  <a:cubicBezTo>
                    <a:pt x="43" y="133"/>
                    <a:pt x="132" y="43"/>
                    <a:pt x="240" y="43"/>
                  </a:cubicBezTo>
                  <a:cubicBezTo>
                    <a:pt x="272" y="43"/>
                    <a:pt x="300" y="50"/>
                    <a:pt x="325" y="61"/>
                  </a:cubicBezTo>
                  <a:cubicBezTo>
                    <a:pt x="357" y="29"/>
                    <a:pt x="357" y="29"/>
                    <a:pt x="357" y="29"/>
                  </a:cubicBezTo>
                  <a:cubicBezTo>
                    <a:pt x="322" y="11"/>
                    <a:pt x="282" y="0"/>
                    <a:pt x="240" y="0"/>
                  </a:cubicBezTo>
                  <a:cubicBezTo>
                    <a:pt x="107" y="0"/>
                    <a:pt x="0" y="108"/>
                    <a:pt x="0" y="240"/>
                  </a:cubicBezTo>
                  <a:cubicBezTo>
                    <a:pt x="0" y="376"/>
                    <a:pt x="107" y="483"/>
                    <a:pt x="240" y="483"/>
                  </a:cubicBezTo>
                  <a:cubicBezTo>
                    <a:pt x="375" y="483"/>
                    <a:pt x="482" y="376"/>
                    <a:pt x="482" y="240"/>
                  </a:cubicBezTo>
                  <a:cubicBezTo>
                    <a:pt x="482" y="172"/>
                    <a:pt x="454" y="111"/>
                    <a:pt x="408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1" name="Freeform 584"/>
            <p:cNvSpPr>
              <a:spLocks noChangeArrowheads="1"/>
            </p:cNvSpPr>
            <p:nvPr/>
          </p:nvSpPr>
          <p:spPr bwMode="auto">
            <a:xfrm>
              <a:off x="5060576" y="4157850"/>
              <a:ext cx="301625" cy="303212"/>
            </a:xfrm>
            <a:custGeom>
              <a:avLst/>
              <a:gdLst>
                <a:gd name="T0" fmla="*/ 511 w 840"/>
                <a:gd name="T1" fmla="*/ 686 h 841"/>
                <a:gd name="T2" fmla="*/ 439 w 840"/>
                <a:gd name="T3" fmla="*/ 700 h 841"/>
                <a:gd name="T4" fmla="*/ 393 w 840"/>
                <a:gd name="T5" fmla="*/ 797 h 841"/>
                <a:gd name="T6" fmla="*/ 300 w 840"/>
                <a:gd name="T7" fmla="*/ 676 h 841"/>
                <a:gd name="T8" fmla="*/ 235 w 840"/>
                <a:gd name="T9" fmla="*/ 633 h 841"/>
                <a:gd name="T10" fmla="*/ 132 w 840"/>
                <a:gd name="T11" fmla="*/ 665 h 841"/>
                <a:gd name="T12" fmla="*/ 157 w 840"/>
                <a:gd name="T13" fmla="*/ 515 h 841"/>
                <a:gd name="T14" fmla="*/ 139 w 840"/>
                <a:gd name="T15" fmla="*/ 440 h 841"/>
                <a:gd name="T16" fmla="*/ 43 w 840"/>
                <a:gd name="T17" fmla="*/ 390 h 841"/>
                <a:gd name="T18" fmla="*/ 168 w 840"/>
                <a:gd name="T19" fmla="*/ 300 h 841"/>
                <a:gd name="T20" fmla="*/ 211 w 840"/>
                <a:gd name="T21" fmla="*/ 236 h 841"/>
                <a:gd name="T22" fmla="*/ 175 w 840"/>
                <a:gd name="T23" fmla="*/ 133 h 841"/>
                <a:gd name="T24" fmla="*/ 328 w 840"/>
                <a:gd name="T25" fmla="*/ 154 h 841"/>
                <a:gd name="T26" fmla="*/ 403 w 840"/>
                <a:gd name="T27" fmla="*/ 140 h 841"/>
                <a:gd name="T28" fmla="*/ 450 w 840"/>
                <a:gd name="T29" fmla="*/ 43 h 841"/>
                <a:gd name="T30" fmla="*/ 543 w 840"/>
                <a:gd name="T31" fmla="*/ 168 h 841"/>
                <a:gd name="T32" fmla="*/ 607 w 840"/>
                <a:gd name="T33" fmla="*/ 211 h 841"/>
                <a:gd name="T34" fmla="*/ 707 w 840"/>
                <a:gd name="T35" fmla="*/ 175 h 841"/>
                <a:gd name="T36" fmla="*/ 686 w 840"/>
                <a:gd name="T37" fmla="*/ 329 h 841"/>
                <a:gd name="T38" fmla="*/ 700 w 840"/>
                <a:gd name="T39" fmla="*/ 400 h 841"/>
                <a:gd name="T40" fmla="*/ 797 w 840"/>
                <a:gd name="T41" fmla="*/ 450 h 841"/>
                <a:gd name="T42" fmla="*/ 818 w 840"/>
                <a:gd name="T43" fmla="*/ 557 h 841"/>
                <a:gd name="T44" fmla="*/ 839 w 840"/>
                <a:gd name="T45" fmla="*/ 422 h 841"/>
                <a:gd name="T46" fmla="*/ 732 w 840"/>
                <a:gd name="T47" fmla="*/ 343 h 841"/>
                <a:gd name="T48" fmla="*/ 811 w 840"/>
                <a:gd name="T49" fmla="*/ 261 h 841"/>
                <a:gd name="T50" fmla="*/ 718 w 840"/>
                <a:gd name="T51" fmla="*/ 122 h 841"/>
                <a:gd name="T52" fmla="*/ 586 w 840"/>
                <a:gd name="T53" fmla="*/ 143 h 841"/>
                <a:gd name="T54" fmla="*/ 582 w 840"/>
                <a:gd name="T55" fmla="*/ 32 h 841"/>
                <a:gd name="T56" fmla="*/ 421 w 840"/>
                <a:gd name="T57" fmla="*/ 0 h 841"/>
                <a:gd name="T58" fmla="*/ 343 w 840"/>
                <a:gd name="T59" fmla="*/ 107 h 841"/>
                <a:gd name="T60" fmla="*/ 260 w 840"/>
                <a:gd name="T61" fmla="*/ 32 h 841"/>
                <a:gd name="T62" fmla="*/ 125 w 840"/>
                <a:gd name="T63" fmla="*/ 122 h 841"/>
                <a:gd name="T64" fmla="*/ 143 w 840"/>
                <a:gd name="T65" fmla="*/ 254 h 841"/>
                <a:gd name="T66" fmla="*/ 32 w 840"/>
                <a:gd name="T67" fmla="*/ 257 h 841"/>
                <a:gd name="T68" fmla="*/ 0 w 840"/>
                <a:gd name="T69" fmla="*/ 422 h 841"/>
                <a:gd name="T70" fmla="*/ 107 w 840"/>
                <a:gd name="T71" fmla="*/ 497 h 841"/>
                <a:gd name="T72" fmla="*/ 32 w 840"/>
                <a:gd name="T73" fmla="*/ 579 h 841"/>
                <a:gd name="T74" fmla="*/ 125 w 840"/>
                <a:gd name="T75" fmla="*/ 718 h 841"/>
                <a:gd name="T76" fmla="*/ 253 w 840"/>
                <a:gd name="T77" fmla="*/ 697 h 841"/>
                <a:gd name="T78" fmla="*/ 257 w 840"/>
                <a:gd name="T79" fmla="*/ 808 h 841"/>
                <a:gd name="T80" fmla="*/ 421 w 840"/>
                <a:gd name="T81" fmla="*/ 840 h 841"/>
                <a:gd name="T82" fmla="*/ 493 w 840"/>
                <a:gd name="T83" fmla="*/ 733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40" h="841">
                  <a:moveTo>
                    <a:pt x="511" y="686"/>
                  </a:moveTo>
                  <a:lnTo>
                    <a:pt x="511" y="686"/>
                  </a:lnTo>
                  <a:cubicBezTo>
                    <a:pt x="500" y="690"/>
                    <a:pt x="500" y="690"/>
                    <a:pt x="500" y="690"/>
                  </a:cubicBezTo>
                  <a:cubicBezTo>
                    <a:pt x="478" y="697"/>
                    <a:pt x="457" y="700"/>
                    <a:pt x="439" y="700"/>
                  </a:cubicBezTo>
                  <a:cubicBezTo>
                    <a:pt x="425" y="700"/>
                    <a:pt x="425" y="700"/>
                    <a:pt x="425" y="700"/>
                  </a:cubicBezTo>
                  <a:cubicBezTo>
                    <a:pt x="393" y="797"/>
                    <a:pt x="393" y="797"/>
                    <a:pt x="393" y="797"/>
                  </a:cubicBezTo>
                  <a:cubicBezTo>
                    <a:pt x="357" y="793"/>
                    <a:pt x="321" y="786"/>
                    <a:pt x="289" y="776"/>
                  </a:cubicBezTo>
                  <a:cubicBezTo>
                    <a:pt x="300" y="676"/>
                    <a:pt x="300" y="676"/>
                    <a:pt x="300" y="676"/>
                  </a:cubicBezTo>
                  <a:cubicBezTo>
                    <a:pt x="286" y="668"/>
                    <a:pt x="286" y="668"/>
                    <a:pt x="286" y="668"/>
                  </a:cubicBezTo>
                  <a:cubicBezTo>
                    <a:pt x="268" y="658"/>
                    <a:pt x="250" y="643"/>
                    <a:pt x="235" y="633"/>
                  </a:cubicBezTo>
                  <a:cubicBezTo>
                    <a:pt x="225" y="622"/>
                    <a:pt x="225" y="622"/>
                    <a:pt x="225" y="622"/>
                  </a:cubicBezTo>
                  <a:cubicBezTo>
                    <a:pt x="132" y="665"/>
                    <a:pt x="132" y="665"/>
                    <a:pt x="132" y="665"/>
                  </a:cubicBezTo>
                  <a:cubicBezTo>
                    <a:pt x="110" y="640"/>
                    <a:pt x="92" y="611"/>
                    <a:pt x="78" y="579"/>
                  </a:cubicBezTo>
                  <a:cubicBezTo>
                    <a:pt x="157" y="515"/>
                    <a:pt x="157" y="515"/>
                    <a:pt x="157" y="515"/>
                  </a:cubicBezTo>
                  <a:cubicBezTo>
                    <a:pt x="150" y="500"/>
                    <a:pt x="150" y="500"/>
                    <a:pt x="150" y="500"/>
                  </a:cubicBezTo>
                  <a:cubicBezTo>
                    <a:pt x="146" y="479"/>
                    <a:pt x="143" y="458"/>
                    <a:pt x="139" y="440"/>
                  </a:cubicBezTo>
                  <a:cubicBezTo>
                    <a:pt x="139" y="425"/>
                    <a:pt x="139" y="425"/>
                    <a:pt x="139" y="425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6" y="358"/>
                    <a:pt x="53" y="322"/>
                    <a:pt x="68" y="290"/>
                  </a:cubicBezTo>
                  <a:cubicBezTo>
                    <a:pt x="168" y="300"/>
                    <a:pt x="168" y="300"/>
                    <a:pt x="168" y="300"/>
                  </a:cubicBezTo>
                  <a:cubicBezTo>
                    <a:pt x="175" y="286"/>
                    <a:pt x="175" y="286"/>
                    <a:pt x="175" y="286"/>
                  </a:cubicBezTo>
                  <a:cubicBezTo>
                    <a:pt x="186" y="268"/>
                    <a:pt x="196" y="250"/>
                    <a:pt x="211" y="236"/>
                  </a:cubicBezTo>
                  <a:cubicBezTo>
                    <a:pt x="218" y="225"/>
                    <a:pt x="218" y="225"/>
                    <a:pt x="218" y="225"/>
                  </a:cubicBezTo>
                  <a:cubicBezTo>
                    <a:pt x="175" y="133"/>
                    <a:pt x="175" y="133"/>
                    <a:pt x="175" y="133"/>
                  </a:cubicBezTo>
                  <a:cubicBezTo>
                    <a:pt x="200" y="111"/>
                    <a:pt x="232" y="93"/>
                    <a:pt x="264" y="75"/>
                  </a:cubicBezTo>
                  <a:cubicBezTo>
                    <a:pt x="328" y="154"/>
                    <a:pt x="328" y="154"/>
                    <a:pt x="328" y="154"/>
                  </a:cubicBezTo>
                  <a:cubicBezTo>
                    <a:pt x="339" y="150"/>
                    <a:pt x="339" y="150"/>
                    <a:pt x="339" y="150"/>
                  </a:cubicBezTo>
                  <a:cubicBezTo>
                    <a:pt x="360" y="147"/>
                    <a:pt x="382" y="143"/>
                    <a:pt x="403" y="140"/>
                  </a:cubicBezTo>
                  <a:cubicBezTo>
                    <a:pt x="414" y="140"/>
                    <a:pt x="414" y="140"/>
                    <a:pt x="414" y="140"/>
                  </a:cubicBezTo>
                  <a:cubicBezTo>
                    <a:pt x="450" y="43"/>
                    <a:pt x="450" y="43"/>
                    <a:pt x="450" y="43"/>
                  </a:cubicBezTo>
                  <a:cubicBezTo>
                    <a:pt x="486" y="47"/>
                    <a:pt x="518" y="54"/>
                    <a:pt x="554" y="68"/>
                  </a:cubicBezTo>
                  <a:cubicBezTo>
                    <a:pt x="543" y="168"/>
                    <a:pt x="543" y="168"/>
                    <a:pt x="543" y="168"/>
                  </a:cubicBezTo>
                  <a:cubicBezTo>
                    <a:pt x="554" y="175"/>
                    <a:pt x="554" y="175"/>
                    <a:pt x="554" y="175"/>
                  </a:cubicBezTo>
                  <a:cubicBezTo>
                    <a:pt x="571" y="182"/>
                    <a:pt x="589" y="197"/>
                    <a:pt x="607" y="211"/>
                  </a:cubicBezTo>
                  <a:cubicBezTo>
                    <a:pt x="614" y="218"/>
                    <a:pt x="614" y="218"/>
                    <a:pt x="614" y="218"/>
                  </a:cubicBezTo>
                  <a:cubicBezTo>
                    <a:pt x="707" y="175"/>
                    <a:pt x="707" y="175"/>
                    <a:pt x="707" y="175"/>
                  </a:cubicBezTo>
                  <a:cubicBezTo>
                    <a:pt x="732" y="200"/>
                    <a:pt x="750" y="232"/>
                    <a:pt x="764" y="265"/>
                  </a:cubicBezTo>
                  <a:cubicBezTo>
                    <a:pt x="686" y="329"/>
                    <a:pt x="686" y="329"/>
                    <a:pt x="686" y="329"/>
                  </a:cubicBezTo>
                  <a:cubicBezTo>
                    <a:pt x="689" y="340"/>
                    <a:pt x="689" y="340"/>
                    <a:pt x="689" y="340"/>
                  </a:cubicBezTo>
                  <a:cubicBezTo>
                    <a:pt x="696" y="361"/>
                    <a:pt x="700" y="383"/>
                    <a:pt x="700" y="400"/>
                  </a:cubicBezTo>
                  <a:cubicBezTo>
                    <a:pt x="700" y="415"/>
                    <a:pt x="700" y="415"/>
                    <a:pt x="700" y="415"/>
                  </a:cubicBezTo>
                  <a:cubicBezTo>
                    <a:pt x="797" y="450"/>
                    <a:pt x="797" y="450"/>
                    <a:pt x="797" y="450"/>
                  </a:cubicBezTo>
                  <a:cubicBezTo>
                    <a:pt x="797" y="483"/>
                    <a:pt x="786" y="515"/>
                    <a:pt x="775" y="547"/>
                  </a:cubicBezTo>
                  <a:cubicBezTo>
                    <a:pt x="789" y="550"/>
                    <a:pt x="804" y="554"/>
                    <a:pt x="818" y="557"/>
                  </a:cubicBezTo>
                  <a:cubicBezTo>
                    <a:pt x="832" y="518"/>
                    <a:pt x="839" y="479"/>
                    <a:pt x="839" y="436"/>
                  </a:cubicBezTo>
                  <a:cubicBezTo>
                    <a:pt x="839" y="422"/>
                    <a:pt x="839" y="422"/>
                    <a:pt x="839" y="422"/>
                  </a:cubicBezTo>
                  <a:cubicBezTo>
                    <a:pt x="743" y="386"/>
                    <a:pt x="743" y="386"/>
                    <a:pt x="743" y="386"/>
                  </a:cubicBezTo>
                  <a:cubicBezTo>
                    <a:pt x="739" y="372"/>
                    <a:pt x="736" y="358"/>
                    <a:pt x="732" y="343"/>
                  </a:cubicBezTo>
                  <a:cubicBezTo>
                    <a:pt x="814" y="275"/>
                    <a:pt x="814" y="275"/>
                    <a:pt x="814" y="275"/>
                  </a:cubicBezTo>
                  <a:cubicBezTo>
                    <a:pt x="811" y="261"/>
                    <a:pt x="811" y="261"/>
                    <a:pt x="811" y="261"/>
                  </a:cubicBezTo>
                  <a:cubicBezTo>
                    <a:pt x="789" y="215"/>
                    <a:pt x="764" y="172"/>
                    <a:pt x="729" y="136"/>
                  </a:cubicBezTo>
                  <a:cubicBezTo>
                    <a:pt x="718" y="122"/>
                    <a:pt x="718" y="122"/>
                    <a:pt x="718" y="122"/>
                  </a:cubicBezTo>
                  <a:cubicBezTo>
                    <a:pt x="621" y="168"/>
                    <a:pt x="621" y="168"/>
                    <a:pt x="621" y="168"/>
                  </a:cubicBezTo>
                  <a:cubicBezTo>
                    <a:pt x="611" y="161"/>
                    <a:pt x="600" y="150"/>
                    <a:pt x="586" y="143"/>
                  </a:cubicBezTo>
                  <a:cubicBezTo>
                    <a:pt x="596" y="39"/>
                    <a:pt x="596" y="39"/>
                    <a:pt x="596" y="39"/>
                  </a:cubicBezTo>
                  <a:cubicBezTo>
                    <a:pt x="582" y="32"/>
                    <a:pt x="582" y="32"/>
                    <a:pt x="582" y="32"/>
                  </a:cubicBezTo>
                  <a:cubicBezTo>
                    <a:pt x="536" y="14"/>
                    <a:pt x="486" y="4"/>
                    <a:pt x="436" y="0"/>
                  </a:cubicBezTo>
                  <a:cubicBezTo>
                    <a:pt x="421" y="0"/>
                    <a:pt x="421" y="0"/>
                    <a:pt x="421" y="0"/>
                  </a:cubicBezTo>
                  <a:cubicBezTo>
                    <a:pt x="386" y="100"/>
                    <a:pt x="386" y="100"/>
                    <a:pt x="386" y="100"/>
                  </a:cubicBezTo>
                  <a:cubicBezTo>
                    <a:pt x="371" y="100"/>
                    <a:pt x="357" y="104"/>
                    <a:pt x="343" y="107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60" y="32"/>
                    <a:pt x="260" y="32"/>
                    <a:pt x="260" y="32"/>
                  </a:cubicBezTo>
                  <a:cubicBezTo>
                    <a:pt x="214" y="50"/>
                    <a:pt x="171" y="79"/>
                    <a:pt x="135" y="111"/>
                  </a:cubicBezTo>
                  <a:cubicBezTo>
                    <a:pt x="125" y="122"/>
                    <a:pt x="125" y="122"/>
                    <a:pt x="125" y="122"/>
                  </a:cubicBezTo>
                  <a:cubicBezTo>
                    <a:pt x="168" y="218"/>
                    <a:pt x="168" y="218"/>
                    <a:pt x="168" y="218"/>
                  </a:cubicBezTo>
                  <a:cubicBezTo>
                    <a:pt x="160" y="229"/>
                    <a:pt x="153" y="243"/>
                    <a:pt x="143" y="254"/>
                  </a:cubicBezTo>
                  <a:cubicBezTo>
                    <a:pt x="39" y="243"/>
                    <a:pt x="39" y="243"/>
                    <a:pt x="39" y="243"/>
                  </a:cubicBezTo>
                  <a:cubicBezTo>
                    <a:pt x="32" y="257"/>
                    <a:pt x="32" y="257"/>
                    <a:pt x="32" y="257"/>
                  </a:cubicBezTo>
                  <a:cubicBezTo>
                    <a:pt x="14" y="304"/>
                    <a:pt x="3" y="354"/>
                    <a:pt x="0" y="404"/>
                  </a:cubicBezTo>
                  <a:cubicBezTo>
                    <a:pt x="0" y="422"/>
                    <a:pt x="0" y="422"/>
                    <a:pt x="0" y="422"/>
                  </a:cubicBezTo>
                  <a:cubicBezTo>
                    <a:pt x="100" y="454"/>
                    <a:pt x="100" y="454"/>
                    <a:pt x="100" y="454"/>
                  </a:cubicBezTo>
                  <a:cubicBezTo>
                    <a:pt x="100" y="468"/>
                    <a:pt x="103" y="483"/>
                    <a:pt x="107" y="497"/>
                  </a:cubicBezTo>
                  <a:cubicBezTo>
                    <a:pt x="25" y="565"/>
                    <a:pt x="25" y="565"/>
                    <a:pt x="25" y="565"/>
                  </a:cubicBezTo>
                  <a:cubicBezTo>
                    <a:pt x="32" y="579"/>
                    <a:pt x="32" y="579"/>
                    <a:pt x="32" y="579"/>
                  </a:cubicBezTo>
                  <a:cubicBezTo>
                    <a:pt x="50" y="626"/>
                    <a:pt x="78" y="668"/>
                    <a:pt x="114" y="708"/>
                  </a:cubicBezTo>
                  <a:cubicBezTo>
                    <a:pt x="125" y="718"/>
                    <a:pt x="125" y="718"/>
                    <a:pt x="125" y="718"/>
                  </a:cubicBezTo>
                  <a:cubicBezTo>
                    <a:pt x="218" y="672"/>
                    <a:pt x="218" y="672"/>
                    <a:pt x="218" y="672"/>
                  </a:cubicBezTo>
                  <a:cubicBezTo>
                    <a:pt x="228" y="683"/>
                    <a:pt x="243" y="690"/>
                    <a:pt x="253" y="697"/>
                  </a:cubicBezTo>
                  <a:cubicBezTo>
                    <a:pt x="243" y="800"/>
                    <a:pt x="243" y="800"/>
                    <a:pt x="243" y="800"/>
                  </a:cubicBezTo>
                  <a:cubicBezTo>
                    <a:pt x="257" y="808"/>
                    <a:pt x="257" y="808"/>
                    <a:pt x="257" y="808"/>
                  </a:cubicBezTo>
                  <a:cubicBezTo>
                    <a:pt x="303" y="829"/>
                    <a:pt x="353" y="840"/>
                    <a:pt x="403" y="840"/>
                  </a:cubicBezTo>
                  <a:cubicBezTo>
                    <a:pt x="421" y="840"/>
                    <a:pt x="421" y="840"/>
                    <a:pt x="421" y="840"/>
                  </a:cubicBezTo>
                  <a:cubicBezTo>
                    <a:pt x="457" y="740"/>
                    <a:pt x="457" y="740"/>
                    <a:pt x="457" y="740"/>
                  </a:cubicBezTo>
                  <a:cubicBezTo>
                    <a:pt x="468" y="740"/>
                    <a:pt x="482" y="736"/>
                    <a:pt x="493" y="733"/>
                  </a:cubicBezTo>
                  <a:cubicBezTo>
                    <a:pt x="496" y="718"/>
                    <a:pt x="503" y="700"/>
                    <a:pt x="511" y="6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2" name="Freeform 585"/>
            <p:cNvSpPr>
              <a:spLocks noChangeArrowheads="1"/>
            </p:cNvSpPr>
            <p:nvPr/>
          </p:nvSpPr>
          <p:spPr bwMode="auto">
            <a:xfrm>
              <a:off x="5144714" y="4237225"/>
              <a:ext cx="141287" cy="138112"/>
            </a:xfrm>
            <a:custGeom>
              <a:avLst/>
              <a:gdLst>
                <a:gd name="T0" fmla="*/ 268 w 394"/>
                <a:gd name="T1" fmla="*/ 43 h 383"/>
                <a:gd name="T2" fmla="*/ 268 w 394"/>
                <a:gd name="T3" fmla="*/ 43 h 383"/>
                <a:gd name="T4" fmla="*/ 25 w 394"/>
                <a:gd name="T5" fmla="*/ 122 h 383"/>
                <a:gd name="T6" fmla="*/ 15 w 394"/>
                <a:gd name="T7" fmla="*/ 257 h 383"/>
                <a:gd name="T8" fmla="*/ 104 w 394"/>
                <a:gd name="T9" fmla="*/ 365 h 383"/>
                <a:gd name="T10" fmla="*/ 186 w 394"/>
                <a:gd name="T11" fmla="*/ 382 h 383"/>
                <a:gd name="T12" fmla="*/ 347 w 394"/>
                <a:gd name="T13" fmla="*/ 286 h 383"/>
                <a:gd name="T14" fmla="*/ 268 w 394"/>
                <a:gd name="T15" fmla="*/ 43 h 383"/>
                <a:gd name="T16" fmla="*/ 308 w 394"/>
                <a:gd name="T17" fmla="*/ 268 h 383"/>
                <a:gd name="T18" fmla="*/ 308 w 394"/>
                <a:gd name="T19" fmla="*/ 268 h 383"/>
                <a:gd name="T20" fmla="*/ 122 w 394"/>
                <a:gd name="T21" fmla="*/ 325 h 383"/>
                <a:gd name="T22" fmla="*/ 54 w 394"/>
                <a:gd name="T23" fmla="*/ 247 h 383"/>
                <a:gd name="T24" fmla="*/ 65 w 394"/>
                <a:gd name="T25" fmla="*/ 140 h 383"/>
                <a:gd name="T26" fmla="*/ 186 w 394"/>
                <a:gd name="T27" fmla="*/ 64 h 383"/>
                <a:gd name="T28" fmla="*/ 251 w 394"/>
                <a:gd name="T29" fmla="*/ 82 h 383"/>
                <a:gd name="T30" fmla="*/ 308 w 394"/>
                <a:gd name="T31" fmla="*/ 26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4" h="383">
                  <a:moveTo>
                    <a:pt x="268" y="43"/>
                  </a:moveTo>
                  <a:lnTo>
                    <a:pt x="268" y="43"/>
                  </a:lnTo>
                  <a:cubicBezTo>
                    <a:pt x="183" y="0"/>
                    <a:pt x="72" y="32"/>
                    <a:pt x="25" y="122"/>
                  </a:cubicBezTo>
                  <a:cubicBezTo>
                    <a:pt x="4" y="165"/>
                    <a:pt x="0" y="211"/>
                    <a:pt x="15" y="257"/>
                  </a:cubicBezTo>
                  <a:cubicBezTo>
                    <a:pt x="29" y="304"/>
                    <a:pt x="61" y="339"/>
                    <a:pt x="104" y="365"/>
                  </a:cubicBezTo>
                  <a:cubicBezTo>
                    <a:pt x="129" y="375"/>
                    <a:pt x="158" y="382"/>
                    <a:pt x="186" y="382"/>
                  </a:cubicBezTo>
                  <a:cubicBezTo>
                    <a:pt x="251" y="382"/>
                    <a:pt x="315" y="347"/>
                    <a:pt x="347" y="286"/>
                  </a:cubicBezTo>
                  <a:cubicBezTo>
                    <a:pt x="393" y="200"/>
                    <a:pt x="358" y="89"/>
                    <a:pt x="268" y="43"/>
                  </a:cubicBezTo>
                  <a:close/>
                  <a:moveTo>
                    <a:pt x="308" y="268"/>
                  </a:moveTo>
                  <a:lnTo>
                    <a:pt x="308" y="268"/>
                  </a:lnTo>
                  <a:cubicBezTo>
                    <a:pt x="272" y="336"/>
                    <a:pt x="190" y="361"/>
                    <a:pt x="122" y="325"/>
                  </a:cubicBezTo>
                  <a:cubicBezTo>
                    <a:pt x="90" y="307"/>
                    <a:pt x="65" y="279"/>
                    <a:pt x="54" y="247"/>
                  </a:cubicBezTo>
                  <a:cubicBezTo>
                    <a:pt x="43" y="211"/>
                    <a:pt x="47" y="172"/>
                    <a:pt x="65" y="140"/>
                  </a:cubicBezTo>
                  <a:cubicBezTo>
                    <a:pt x="90" y="93"/>
                    <a:pt x="136" y="64"/>
                    <a:pt x="186" y="64"/>
                  </a:cubicBezTo>
                  <a:cubicBezTo>
                    <a:pt x="208" y="64"/>
                    <a:pt x="229" y="72"/>
                    <a:pt x="251" y="82"/>
                  </a:cubicBezTo>
                  <a:cubicBezTo>
                    <a:pt x="319" y="118"/>
                    <a:pt x="343" y="200"/>
                    <a:pt x="308" y="2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3" name="Freeform 586"/>
            <p:cNvSpPr>
              <a:spLocks noChangeArrowheads="1"/>
            </p:cNvSpPr>
            <p:nvPr/>
          </p:nvSpPr>
          <p:spPr bwMode="auto">
            <a:xfrm>
              <a:off x="5317751" y="4302312"/>
              <a:ext cx="141288" cy="141288"/>
            </a:xfrm>
            <a:custGeom>
              <a:avLst/>
              <a:gdLst>
                <a:gd name="T0" fmla="*/ 393 w 394"/>
                <a:gd name="T1" fmla="*/ 93 h 394"/>
                <a:gd name="T2" fmla="*/ 300 w 394"/>
                <a:gd name="T3" fmla="*/ 93 h 394"/>
                <a:gd name="T4" fmla="*/ 297 w 394"/>
                <a:gd name="T5" fmla="*/ 97 h 394"/>
                <a:gd name="T6" fmla="*/ 297 w 394"/>
                <a:gd name="T7" fmla="*/ 97 h 394"/>
                <a:gd name="T8" fmla="*/ 300 w 394"/>
                <a:gd name="T9" fmla="*/ 93 h 394"/>
                <a:gd name="T10" fmla="*/ 300 w 394"/>
                <a:gd name="T11" fmla="*/ 0 h 394"/>
                <a:gd name="T12" fmla="*/ 175 w 394"/>
                <a:gd name="T13" fmla="*/ 122 h 394"/>
                <a:gd name="T14" fmla="*/ 175 w 394"/>
                <a:gd name="T15" fmla="*/ 186 h 394"/>
                <a:gd name="T16" fmla="*/ 0 w 394"/>
                <a:gd name="T17" fmla="*/ 361 h 394"/>
                <a:gd name="T18" fmla="*/ 32 w 394"/>
                <a:gd name="T19" fmla="*/ 393 h 394"/>
                <a:gd name="T20" fmla="*/ 207 w 394"/>
                <a:gd name="T21" fmla="*/ 215 h 394"/>
                <a:gd name="T22" fmla="*/ 268 w 394"/>
                <a:gd name="T23" fmla="*/ 215 h 394"/>
                <a:gd name="T24" fmla="*/ 393 w 394"/>
                <a:gd name="T25" fmla="*/ 93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4" h="394">
                  <a:moveTo>
                    <a:pt x="393" y="93"/>
                  </a:moveTo>
                  <a:lnTo>
                    <a:pt x="300" y="93"/>
                  </a:lnTo>
                  <a:lnTo>
                    <a:pt x="297" y="97"/>
                  </a:lnTo>
                  <a:lnTo>
                    <a:pt x="297" y="97"/>
                  </a:lnTo>
                  <a:lnTo>
                    <a:pt x="300" y="93"/>
                  </a:lnTo>
                  <a:lnTo>
                    <a:pt x="300" y="0"/>
                  </a:lnTo>
                  <a:lnTo>
                    <a:pt x="175" y="122"/>
                  </a:lnTo>
                  <a:lnTo>
                    <a:pt x="175" y="186"/>
                  </a:lnTo>
                  <a:lnTo>
                    <a:pt x="0" y="361"/>
                  </a:lnTo>
                  <a:lnTo>
                    <a:pt x="32" y="393"/>
                  </a:lnTo>
                  <a:lnTo>
                    <a:pt x="207" y="215"/>
                  </a:lnTo>
                  <a:lnTo>
                    <a:pt x="268" y="215"/>
                  </a:lnTo>
                  <a:lnTo>
                    <a:pt x="393" y="93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4" name="Freeform 587"/>
            <p:cNvSpPr>
              <a:spLocks noChangeArrowheads="1"/>
            </p:cNvSpPr>
            <p:nvPr/>
          </p:nvSpPr>
          <p:spPr bwMode="auto">
            <a:xfrm>
              <a:off x="5300289" y="4418200"/>
              <a:ext cx="46037" cy="46037"/>
            </a:xfrm>
            <a:custGeom>
              <a:avLst/>
              <a:gdLst>
                <a:gd name="T0" fmla="*/ 61 w 126"/>
                <a:gd name="T1" fmla="*/ 0 h 126"/>
                <a:gd name="T2" fmla="*/ 61 w 126"/>
                <a:gd name="T3" fmla="*/ 0 h 126"/>
                <a:gd name="T4" fmla="*/ 0 w 126"/>
                <a:gd name="T5" fmla="*/ 61 h 126"/>
                <a:gd name="T6" fmla="*/ 61 w 126"/>
                <a:gd name="T7" fmla="*/ 125 h 126"/>
                <a:gd name="T8" fmla="*/ 125 w 126"/>
                <a:gd name="T9" fmla="*/ 61 h 126"/>
                <a:gd name="T10" fmla="*/ 61 w 126"/>
                <a:gd name="T1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126">
                  <a:moveTo>
                    <a:pt x="61" y="0"/>
                  </a:moveTo>
                  <a:lnTo>
                    <a:pt x="61" y="0"/>
                  </a:lnTo>
                  <a:cubicBezTo>
                    <a:pt x="28" y="0"/>
                    <a:pt x="0" y="29"/>
                    <a:pt x="0" y="61"/>
                  </a:cubicBezTo>
                  <a:cubicBezTo>
                    <a:pt x="0" y="96"/>
                    <a:pt x="28" y="125"/>
                    <a:pt x="61" y="125"/>
                  </a:cubicBezTo>
                  <a:cubicBezTo>
                    <a:pt x="96" y="125"/>
                    <a:pt x="125" y="96"/>
                    <a:pt x="125" y="61"/>
                  </a:cubicBezTo>
                  <a:cubicBezTo>
                    <a:pt x="125" y="29"/>
                    <a:pt x="96" y="0"/>
                    <a:pt x="6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65" name="Group 364"/>
          <p:cNvGrpSpPr/>
          <p:nvPr/>
        </p:nvGrpSpPr>
        <p:grpSpPr>
          <a:xfrm>
            <a:off x="4269134" y="1673904"/>
            <a:ext cx="358775" cy="376238"/>
            <a:chOff x="5843963" y="1609696"/>
            <a:chExt cx="358775" cy="376238"/>
          </a:xfrm>
        </p:grpSpPr>
        <p:sp>
          <p:nvSpPr>
            <p:cNvPr id="366" name="Freeform 588"/>
            <p:cNvSpPr>
              <a:spLocks noChangeArrowheads="1"/>
            </p:cNvSpPr>
            <p:nvPr/>
          </p:nvSpPr>
          <p:spPr bwMode="auto">
            <a:xfrm>
              <a:off x="6048750" y="1623984"/>
              <a:ext cx="119063" cy="120650"/>
            </a:xfrm>
            <a:custGeom>
              <a:avLst/>
              <a:gdLst>
                <a:gd name="T0" fmla="*/ 164 w 329"/>
                <a:gd name="T1" fmla="*/ 0 h 333"/>
                <a:gd name="T2" fmla="*/ 164 w 329"/>
                <a:gd name="T3" fmla="*/ 0 h 333"/>
                <a:gd name="T4" fmla="*/ 0 w 329"/>
                <a:gd name="T5" fmla="*/ 168 h 333"/>
                <a:gd name="T6" fmla="*/ 164 w 329"/>
                <a:gd name="T7" fmla="*/ 332 h 333"/>
                <a:gd name="T8" fmla="*/ 328 w 329"/>
                <a:gd name="T9" fmla="*/ 168 h 333"/>
                <a:gd name="T10" fmla="*/ 164 w 329"/>
                <a:gd name="T1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33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5"/>
                    <a:pt x="0" y="168"/>
                  </a:cubicBezTo>
                  <a:cubicBezTo>
                    <a:pt x="0" y="257"/>
                    <a:pt x="72" y="332"/>
                    <a:pt x="164" y="332"/>
                  </a:cubicBezTo>
                  <a:cubicBezTo>
                    <a:pt x="253" y="332"/>
                    <a:pt x="328" y="257"/>
                    <a:pt x="328" y="168"/>
                  </a:cubicBezTo>
                  <a:cubicBezTo>
                    <a:pt x="328" y="75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7" name="Freeform 589"/>
            <p:cNvSpPr>
              <a:spLocks noChangeArrowheads="1"/>
            </p:cNvSpPr>
            <p:nvPr/>
          </p:nvSpPr>
          <p:spPr bwMode="auto">
            <a:xfrm>
              <a:off x="6034463" y="1609696"/>
              <a:ext cx="149225" cy="149225"/>
            </a:xfrm>
            <a:custGeom>
              <a:avLst/>
              <a:gdLst>
                <a:gd name="T0" fmla="*/ 206 w 414"/>
                <a:gd name="T1" fmla="*/ 414 h 415"/>
                <a:gd name="T2" fmla="*/ 206 w 414"/>
                <a:gd name="T3" fmla="*/ 414 h 415"/>
                <a:gd name="T4" fmla="*/ 0 w 414"/>
                <a:gd name="T5" fmla="*/ 207 h 415"/>
                <a:gd name="T6" fmla="*/ 206 w 414"/>
                <a:gd name="T7" fmla="*/ 0 h 415"/>
                <a:gd name="T8" fmla="*/ 413 w 414"/>
                <a:gd name="T9" fmla="*/ 207 h 415"/>
                <a:gd name="T10" fmla="*/ 206 w 414"/>
                <a:gd name="T11" fmla="*/ 414 h 415"/>
                <a:gd name="T12" fmla="*/ 206 w 414"/>
                <a:gd name="T13" fmla="*/ 39 h 415"/>
                <a:gd name="T14" fmla="*/ 206 w 414"/>
                <a:gd name="T15" fmla="*/ 39 h 415"/>
                <a:gd name="T16" fmla="*/ 42 w 414"/>
                <a:gd name="T17" fmla="*/ 207 h 415"/>
                <a:gd name="T18" fmla="*/ 206 w 414"/>
                <a:gd name="T19" fmla="*/ 371 h 415"/>
                <a:gd name="T20" fmla="*/ 370 w 414"/>
                <a:gd name="T21" fmla="*/ 207 h 415"/>
                <a:gd name="T22" fmla="*/ 206 w 414"/>
                <a:gd name="T23" fmla="*/ 39 h 415"/>
                <a:gd name="T24" fmla="*/ 206 w 414"/>
                <a:gd name="T25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4" h="415">
                  <a:moveTo>
                    <a:pt x="206" y="414"/>
                  </a:moveTo>
                  <a:lnTo>
                    <a:pt x="206" y="414"/>
                  </a:lnTo>
                  <a:cubicBezTo>
                    <a:pt x="92" y="414"/>
                    <a:pt x="0" y="321"/>
                    <a:pt x="0" y="207"/>
                  </a:cubicBezTo>
                  <a:cubicBezTo>
                    <a:pt x="0" y="93"/>
                    <a:pt x="92" y="0"/>
                    <a:pt x="206" y="0"/>
                  </a:cubicBezTo>
                  <a:cubicBezTo>
                    <a:pt x="320" y="0"/>
                    <a:pt x="413" y="93"/>
                    <a:pt x="413" y="207"/>
                  </a:cubicBezTo>
                  <a:cubicBezTo>
                    <a:pt x="413" y="321"/>
                    <a:pt x="320" y="414"/>
                    <a:pt x="206" y="414"/>
                  </a:cubicBezTo>
                  <a:lnTo>
                    <a:pt x="206" y="39"/>
                  </a:lnTo>
                  <a:lnTo>
                    <a:pt x="206" y="39"/>
                  </a:lnTo>
                  <a:cubicBezTo>
                    <a:pt x="114" y="39"/>
                    <a:pt x="42" y="114"/>
                    <a:pt x="42" y="207"/>
                  </a:cubicBezTo>
                  <a:cubicBezTo>
                    <a:pt x="42" y="296"/>
                    <a:pt x="114" y="371"/>
                    <a:pt x="206" y="371"/>
                  </a:cubicBezTo>
                  <a:cubicBezTo>
                    <a:pt x="295" y="371"/>
                    <a:pt x="370" y="296"/>
                    <a:pt x="370" y="207"/>
                  </a:cubicBezTo>
                  <a:cubicBezTo>
                    <a:pt x="370" y="114"/>
                    <a:pt x="295" y="39"/>
                    <a:pt x="206" y="39"/>
                  </a:cubicBezTo>
                  <a:lnTo>
                    <a:pt x="206" y="4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8" name="Freeform 590"/>
            <p:cNvSpPr>
              <a:spLocks noChangeArrowheads="1"/>
            </p:cNvSpPr>
            <p:nvPr/>
          </p:nvSpPr>
          <p:spPr bwMode="auto">
            <a:xfrm>
              <a:off x="5982075" y="1712884"/>
              <a:ext cx="66675" cy="49212"/>
            </a:xfrm>
            <a:custGeom>
              <a:avLst/>
              <a:gdLst>
                <a:gd name="T0" fmla="*/ 186 w 187"/>
                <a:gd name="T1" fmla="*/ 39 h 136"/>
                <a:gd name="T2" fmla="*/ 186 w 187"/>
                <a:gd name="T3" fmla="*/ 39 h 136"/>
                <a:gd name="T4" fmla="*/ 164 w 187"/>
                <a:gd name="T5" fmla="*/ 0 h 136"/>
                <a:gd name="T6" fmla="*/ 0 w 187"/>
                <a:gd name="T7" fmla="*/ 96 h 136"/>
                <a:gd name="T8" fmla="*/ 18 w 187"/>
                <a:gd name="T9" fmla="*/ 135 h 136"/>
                <a:gd name="T10" fmla="*/ 186 w 187"/>
                <a:gd name="T11" fmla="*/ 3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136">
                  <a:moveTo>
                    <a:pt x="186" y="39"/>
                  </a:moveTo>
                  <a:lnTo>
                    <a:pt x="186" y="39"/>
                  </a:lnTo>
                  <a:cubicBezTo>
                    <a:pt x="179" y="25"/>
                    <a:pt x="172" y="14"/>
                    <a:pt x="164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7" y="107"/>
                    <a:pt x="15" y="121"/>
                    <a:pt x="18" y="135"/>
                  </a:cubicBezTo>
                  <a:lnTo>
                    <a:pt x="186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69" name="Freeform 591"/>
            <p:cNvSpPr>
              <a:spLocks noChangeArrowheads="1"/>
            </p:cNvSpPr>
            <p:nvPr/>
          </p:nvSpPr>
          <p:spPr bwMode="auto">
            <a:xfrm>
              <a:off x="6109075" y="1623984"/>
              <a:ext cx="58738" cy="120650"/>
            </a:xfrm>
            <a:custGeom>
              <a:avLst/>
              <a:gdLst>
                <a:gd name="T0" fmla="*/ 0 w 165"/>
                <a:gd name="T1" fmla="*/ 0 h 333"/>
                <a:gd name="T2" fmla="*/ 0 w 165"/>
                <a:gd name="T3" fmla="*/ 0 h 333"/>
                <a:gd name="T4" fmla="*/ 0 w 165"/>
                <a:gd name="T5" fmla="*/ 0 h 333"/>
                <a:gd name="T6" fmla="*/ 0 w 165"/>
                <a:gd name="T7" fmla="*/ 332 h 333"/>
                <a:gd name="T8" fmla="*/ 0 w 165"/>
                <a:gd name="T9" fmla="*/ 332 h 333"/>
                <a:gd name="T10" fmla="*/ 0 w 165"/>
                <a:gd name="T11" fmla="*/ 332 h 333"/>
                <a:gd name="T12" fmla="*/ 164 w 165"/>
                <a:gd name="T13" fmla="*/ 168 h 333"/>
                <a:gd name="T14" fmla="*/ 0 w 165"/>
                <a:gd name="T1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33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32"/>
                    <a:pt x="0" y="332"/>
                    <a:pt x="0" y="332"/>
                  </a:cubicBezTo>
                  <a:lnTo>
                    <a:pt x="0" y="332"/>
                  </a:lnTo>
                  <a:lnTo>
                    <a:pt x="0" y="332"/>
                  </a:lnTo>
                  <a:cubicBezTo>
                    <a:pt x="89" y="332"/>
                    <a:pt x="164" y="257"/>
                    <a:pt x="164" y="168"/>
                  </a:cubicBezTo>
                  <a:cubicBezTo>
                    <a:pt x="164" y="75"/>
                    <a:pt x="8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0" name="Freeform 592"/>
            <p:cNvSpPr>
              <a:spLocks noChangeArrowheads="1"/>
            </p:cNvSpPr>
            <p:nvPr/>
          </p:nvSpPr>
          <p:spPr bwMode="auto">
            <a:xfrm>
              <a:off x="5843963" y="1712884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6 h 414"/>
                <a:gd name="T6" fmla="*/ 207 w 414"/>
                <a:gd name="T7" fmla="*/ 0 h 414"/>
                <a:gd name="T8" fmla="*/ 413 w 414"/>
                <a:gd name="T9" fmla="*/ 206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6 h 414"/>
                <a:gd name="T18" fmla="*/ 207 w 414"/>
                <a:gd name="T19" fmla="*/ 370 h 414"/>
                <a:gd name="T20" fmla="*/ 371 w 414"/>
                <a:gd name="T21" fmla="*/ 206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6"/>
                  </a:cubicBezTo>
                  <a:cubicBezTo>
                    <a:pt x="0" y="92"/>
                    <a:pt x="93" y="0"/>
                    <a:pt x="207" y="0"/>
                  </a:cubicBezTo>
                  <a:cubicBezTo>
                    <a:pt x="321" y="0"/>
                    <a:pt x="413" y="92"/>
                    <a:pt x="413" y="206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8" y="43"/>
                    <a:pt x="43" y="114"/>
                    <a:pt x="43" y="206"/>
                  </a:cubicBezTo>
                  <a:cubicBezTo>
                    <a:pt x="43" y="296"/>
                    <a:pt x="118" y="370"/>
                    <a:pt x="207" y="370"/>
                  </a:cubicBezTo>
                  <a:cubicBezTo>
                    <a:pt x="296" y="370"/>
                    <a:pt x="371" y="296"/>
                    <a:pt x="371" y="206"/>
                  </a:cubicBezTo>
                  <a:cubicBezTo>
                    <a:pt x="371" y="114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1" name="Freeform 593"/>
            <p:cNvSpPr>
              <a:spLocks noChangeArrowheads="1"/>
            </p:cNvSpPr>
            <p:nvPr/>
          </p:nvSpPr>
          <p:spPr bwMode="auto">
            <a:xfrm>
              <a:off x="5859838" y="1728759"/>
              <a:ext cx="119062" cy="117475"/>
            </a:xfrm>
            <a:custGeom>
              <a:avLst/>
              <a:gdLst>
                <a:gd name="T0" fmla="*/ 164 w 329"/>
                <a:gd name="T1" fmla="*/ 0 h 328"/>
                <a:gd name="T2" fmla="*/ 164 w 329"/>
                <a:gd name="T3" fmla="*/ 0 h 328"/>
                <a:gd name="T4" fmla="*/ 0 w 329"/>
                <a:gd name="T5" fmla="*/ 163 h 328"/>
                <a:gd name="T6" fmla="*/ 164 w 329"/>
                <a:gd name="T7" fmla="*/ 327 h 328"/>
                <a:gd name="T8" fmla="*/ 328 w 329"/>
                <a:gd name="T9" fmla="*/ 163 h 328"/>
                <a:gd name="T10" fmla="*/ 164 w 329"/>
                <a:gd name="T11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8">
                  <a:moveTo>
                    <a:pt x="164" y="0"/>
                  </a:moveTo>
                  <a:lnTo>
                    <a:pt x="164" y="0"/>
                  </a:lnTo>
                  <a:cubicBezTo>
                    <a:pt x="75" y="0"/>
                    <a:pt x="0" y="71"/>
                    <a:pt x="0" y="163"/>
                  </a:cubicBezTo>
                  <a:cubicBezTo>
                    <a:pt x="0" y="253"/>
                    <a:pt x="75" y="327"/>
                    <a:pt x="164" y="327"/>
                  </a:cubicBezTo>
                  <a:cubicBezTo>
                    <a:pt x="253" y="327"/>
                    <a:pt x="328" y="253"/>
                    <a:pt x="328" y="163"/>
                  </a:cubicBezTo>
                  <a:cubicBezTo>
                    <a:pt x="328" y="71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2" name="Freeform 594"/>
            <p:cNvSpPr>
              <a:spLocks noChangeArrowheads="1"/>
            </p:cNvSpPr>
            <p:nvPr/>
          </p:nvSpPr>
          <p:spPr bwMode="auto">
            <a:xfrm>
              <a:off x="6031288" y="1814484"/>
              <a:ext cx="153987" cy="153987"/>
            </a:xfrm>
            <a:custGeom>
              <a:avLst/>
              <a:gdLst>
                <a:gd name="T0" fmla="*/ 214 w 429"/>
                <a:gd name="T1" fmla="*/ 0 h 429"/>
                <a:gd name="T2" fmla="*/ 214 w 429"/>
                <a:gd name="T3" fmla="*/ 0 h 429"/>
                <a:gd name="T4" fmla="*/ 0 w 429"/>
                <a:gd name="T5" fmla="*/ 214 h 429"/>
                <a:gd name="T6" fmla="*/ 214 w 429"/>
                <a:gd name="T7" fmla="*/ 428 h 429"/>
                <a:gd name="T8" fmla="*/ 428 w 429"/>
                <a:gd name="T9" fmla="*/ 214 h 429"/>
                <a:gd name="T10" fmla="*/ 214 w 429"/>
                <a:gd name="T1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9" h="429">
                  <a:moveTo>
                    <a:pt x="214" y="0"/>
                  </a:moveTo>
                  <a:lnTo>
                    <a:pt x="214" y="0"/>
                  </a:lnTo>
                  <a:cubicBezTo>
                    <a:pt x="97" y="0"/>
                    <a:pt x="0" y="97"/>
                    <a:pt x="0" y="214"/>
                  </a:cubicBezTo>
                  <a:cubicBezTo>
                    <a:pt x="0" y="332"/>
                    <a:pt x="97" y="428"/>
                    <a:pt x="214" y="428"/>
                  </a:cubicBezTo>
                  <a:cubicBezTo>
                    <a:pt x="332" y="428"/>
                    <a:pt x="428" y="332"/>
                    <a:pt x="428" y="214"/>
                  </a:cubicBezTo>
                  <a:cubicBezTo>
                    <a:pt x="428" y="97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3" name="Freeform 595"/>
            <p:cNvSpPr>
              <a:spLocks noChangeArrowheads="1"/>
            </p:cNvSpPr>
            <p:nvPr/>
          </p:nvSpPr>
          <p:spPr bwMode="auto">
            <a:xfrm>
              <a:off x="6017000" y="1800196"/>
              <a:ext cx="185738" cy="185738"/>
            </a:xfrm>
            <a:custGeom>
              <a:avLst/>
              <a:gdLst>
                <a:gd name="T0" fmla="*/ 256 w 514"/>
                <a:gd name="T1" fmla="*/ 513 h 514"/>
                <a:gd name="T2" fmla="*/ 256 w 514"/>
                <a:gd name="T3" fmla="*/ 513 h 514"/>
                <a:gd name="T4" fmla="*/ 0 w 514"/>
                <a:gd name="T5" fmla="*/ 256 h 514"/>
                <a:gd name="T6" fmla="*/ 256 w 514"/>
                <a:gd name="T7" fmla="*/ 0 h 514"/>
                <a:gd name="T8" fmla="*/ 513 w 514"/>
                <a:gd name="T9" fmla="*/ 256 h 514"/>
                <a:gd name="T10" fmla="*/ 256 w 514"/>
                <a:gd name="T11" fmla="*/ 513 h 514"/>
                <a:gd name="T12" fmla="*/ 256 w 514"/>
                <a:gd name="T13" fmla="*/ 42 h 514"/>
                <a:gd name="T14" fmla="*/ 256 w 514"/>
                <a:gd name="T15" fmla="*/ 42 h 514"/>
                <a:gd name="T16" fmla="*/ 42 w 514"/>
                <a:gd name="T17" fmla="*/ 256 h 514"/>
                <a:gd name="T18" fmla="*/ 256 w 514"/>
                <a:gd name="T19" fmla="*/ 470 h 514"/>
                <a:gd name="T20" fmla="*/ 470 w 514"/>
                <a:gd name="T21" fmla="*/ 256 h 514"/>
                <a:gd name="T22" fmla="*/ 256 w 514"/>
                <a:gd name="T23" fmla="*/ 42 h 514"/>
                <a:gd name="T24" fmla="*/ 256 w 514"/>
                <a:gd name="T25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4" h="514">
                  <a:moveTo>
                    <a:pt x="256" y="513"/>
                  </a:moveTo>
                  <a:lnTo>
                    <a:pt x="256" y="513"/>
                  </a:lnTo>
                  <a:cubicBezTo>
                    <a:pt x="114" y="513"/>
                    <a:pt x="0" y="399"/>
                    <a:pt x="0" y="256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9" y="0"/>
                    <a:pt x="513" y="114"/>
                    <a:pt x="513" y="256"/>
                  </a:cubicBezTo>
                  <a:cubicBezTo>
                    <a:pt x="513" y="399"/>
                    <a:pt x="399" y="513"/>
                    <a:pt x="256" y="513"/>
                  </a:cubicBezTo>
                  <a:lnTo>
                    <a:pt x="256" y="42"/>
                  </a:lnTo>
                  <a:lnTo>
                    <a:pt x="256" y="42"/>
                  </a:lnTo>
                  <a:cubicBezTo>
                    <a:pt x="139" y="42"/>
                    <a:pt x="42" y="139"/>
                    <a:pt x="42" y="256"/>
                  </a:cubicBezTo>
                  <a:cubicBezTo>
                    <a:pt x="42" y="374"/>
                    <a:pt x="139" y="470"/>
                    <a:pt x="256" y="470"/>
                  </a:cubicBezTo>
                  <a:cubicBezTo>
                    <a:pt x="374" y="470"/>
                    <a:pt x="470" y="374"/>
                    <a:pt x="470" y="256"/>
                  </a:cubicBezTo>
                  <a:cubicBezTo>
                    <a:pt x="470" y="139"/>
                    <a:pt x="374" y="42"/>
                    <a:pt x="256" y="42"/>
                  </a:cubicBezTo>
                  <a:lnTo>
                    <a:pt x="256" y="5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4" name="Freeform 596"/>
            <p:cNvSpPr>
              <a:spLocks noChangeArrowheads="1"/>
            </p:cNvSpPr>
            <p:nvPr/>
          </p:nvSpPr>
          <p:spPr bwMode="auto">
            <a:xfrm>
              <a:off x="5982075" y="1812896"/>
              <a:ext cx="52388" cy="38100"/>
            </a:xfrm>
            <a:custGeom>
              <a:avLst/>
              <a:gdLst>
                <a:gd name="T0" fmla="*/ 143 w 144"/>
                <a:gd name="T1" fmla="*/ 71 h 108"/>
                <a:gd name="T2" fmla="*/ 143 w 144"/>
                <a:gd name="T3" fmla="*/ 71 h 108"/>
                <a:gd name="T4" fmla="*/ 18 w 144"/>
                <a:gd name="T5" fmla="*/ 0 h 108"/>
                <a:gd name="T6" fmla="*/ 0 w 144"/>
                <a:gd name="T7" fmla="*/ 39 h 108"/>
                <a:gd name="T8" fmla="*/ 122 w 144"/>
                <a:gd name="T9" fmla="*/ 107 h 108"/>
                <a:gd name="T10" fmla="*/ 143 w 144"/>
                <a:gd name="T11" fmla="*/ 7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108">
                  <a:moveTo>
                    <a:pt x="143" y="71"/>
                  </a:moveTo>
                  <a:lnTo>
                    <a:pt x="143" y="71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5" y="14"/>
                    <a:pt x="7" y="25"/>
                    <a:pt x="0" y="39"/>
                  </a:cubicBezTo>
                  <a:cubicBezTo>
                    <a:pt x="122" y="107"/>
                    <a:pt x="122" y="107"/>
                    <a:pt x="122" y="107"/>
                  </a:cubicBezTo>
                  <a:cubicBezTo>
                    <a:pt x="129" y="96"/>
                    <a:pt x="136" y="82"/>
                    <a:pt x="143" y="7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5" name="Freeform 597"/>
            <p:cNvSpPr>
              <a:spLocks noChangeArrowheads="1"/>
            </p:cNvSpPr>
            <p:nvPr/>
          </p:nvSpPr>
          <p:spPr bwMode="auto">
            <a:xfrm>
              <a:off x="6109075" y="1814484"/>
              <a:ext cx="77788" cy="153987"/>
            </a:xfrm>
            <a:custGeom>
              <a:avLst/>
              <a:gdLst>
                <a:gd name="T0" fmla="*/ 0 w 215"/>
                <a:gd name="T1" fmla="*/ 0 h 429"/>
                <a:gd name="T2" fmla="*/ 0 w 215"/>
                <a:gd name="T3" fmla="*/ 0 h 429"/>
                <a:gd name="T4" fmla="*/ 0 w 215"/>
                <a:gd name="T5" fmla="*/ 0 h 429"/>
                <a:gd name="T6" fmla="*/ 0 w 215"/>
                <a:gd name="T7" fmla="*/ 0 h 429"/>
                <a:gd name="T8" fmla="*/ 0 w 215"/>
                <a:gd name="T9" fmla="*/ 428 h 429"/>
                <a:gd name="T10" fmla="*/ 0 w 215"/>
                <a:gd name="T11" fmla="*/ 428 h 429"/>
                <a:gd name="T12" fmla="*/ 0 w 215"/>
                <a:gd name="T13" fmla="*/ 428 h 429"/>
                <a:gd name="T14" fmla="*/ 4 w 215"/>
                <a:gd name="T15" fmla="*/ 428 h 429"/>
                <a:gd name="T16" fmla="*/ 11 w 215"/>
                <a:gd name="T17" fmla="*/ 428 h 429"/>
                <a:gd name="T18" fmla="*/ 25 w 215"/>
                <a:gd name="T19" fmla="*/ 428 h 429"/>
                <a:gd name="T20" fmla="*/ 214 w 215"/>
                <a:gd name="T21" fmla="*/ 214 h 429"/>
                <a:gd name="T22" fmla="*/ 4 w 215"/>
                <a:gd name="T23" fmla="*/ 0 h 429"/>
                <a:gd name="T24" fmla="*/ 0 w 215"/>
                <a:gd name="T2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5" h="42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28"/>
                    <a:pt x="0" y="428"/>
                    <a:pt x="0" y="428"/>
                  </a:cubicBezTo>
                  <a:lnTo>
                    <a:pt x="0" y="428"/>
                  </a:lnTo>
                  <a:lnTo>
                    <a:pt x="0" y="428"/>
                  </a:lnTo>
                  <a:cubicBezTo>
                    <a:pt x="0" y="428"/>
                    <a:pt x="0" y="428"/>
                    <a:pt x="4" y="428"/>
                  </a:cubicBezTo>
                  <a:cubicBezTo>
                    <a:pt x="4" y="428"/>
                    <a:pt x="7" y="428"/>
                    <a:pt x="11" y="428"/>
                  </a:cubicBezTo>
                  <a:cubicBezTo>
                    <a:pt x="15" y="428"/>
                    <a:pt x="18" y="428"/>
                    <a:pt x="25" y="428"/>
                  </a:cubicBezTo>
                  <a:cubicBezTo>
                    <a:pt x="132" y="414"/>
                    <a:pt x="214" y="325"/>
                    <a:pt x="214" y="214"/>
                  </a:cubicBezTo>
                  <a:cubicBezTo>
                    <a:pt x="214" y="97"/>
                    <a:pt x="121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6" name="Freeform 598"/>
            <p:cNvSpPr>
              <a:spLocks noChangeArrowheads="1"/>
            </p:cNvSpPr>
            <p:nvPr/>
          </p:nvSpPr>
          <p:spPr bwMode="auto">
            <a:xfrm>
              <a:off x="6088438" y="1841471"/>
              <a:ext cx="41275" cy="41275"/>
            </a:xfrm>
            <a:custGeom>
              <a:avLst/>
              <a:gdLst>
                <a:gd name="T0" fmla="*/ 57 w 115"/>
                <a:gd name="T1" fmla="*/ 114 h 115"/>
                <a:gd name="T2" fmla="*/ 57 w 115"/>
                <a:gd name="T3" fmla="*/ 114 h 115"/>
                <a:gd name="T4" fmla="*/ 114 w 115"/>
                <a:gd name="T5" fmla="*/ 57 h 115"/>
                <a:gd name="T6" fmla="*/ 57 w 115"/>
                <a:gd name="T7" fmla="*/ 0 h 115"/>
                <a:gd name="T8" fmla="*/ 0 w 115"/>
                <a:gd name="T9" fmla="*/ 57 h 115"/>
                <a:gd name="T10" fmla="*/ 57 w 115"/>
                <a:gd name="T11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15">
                  <a:moveTo>
                    <a:pt x="57" y="114"/>
                  </a:moveTo>
                  <a:lnTo>
                    <a:pt x="57" y="114"/>
                  </a:lnTo>
                  <a:cubicBezTo>
                    <a:pt x="89" y="114"/>
                    <a:pt x="114" y="89"/>
                    <a:pt x="114" y="57"/>
                  </a:cubicBezTo>
                  <a:cubicBezTo>
                    <a:pt x="114" y="25"/>
                    <a:pt x="89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89"/>
                    <a:pt x="25" y="114"/>
                    <a:pt x="57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7" name="Freeform 599"/>
            <p:cNvSpPr>
              <a:spLocks noChangeArrowheads="1"/>
            </p:cNvSpPr>
            <p:nvPr/>
          </p:nvSpPr>
          <p:spPr bwMode="auto">
            <a:xfrm>
              <a:off x="6066213" y="1885921"/>
              <a:ext cx="85725" cy="42863"/>
            </a:xfrm>
            <a:custGeom>
              <a:avLst/>
              <a:gdLst>
                <a:gd name="T0" fmla="*/ 235 w 236"/>
                <a:gd name="T1" fmla="*/ 118 h 119"/>
                <a:gd name="T2" fmla="*/ 235 w 236"/>
                <a:gd name="T3" fmla="*/ 118 h 119"/>
                <a:gd name="T4" fmla="*/ 235 w 236"/>
                <a:gd name="T5" fmla="*/ 114 h 119"/>
                <a:gd name="T6" fmla="*/ 235 w 236"/>
                <a:gd name="T7" fmla="*/ 114 h 119"/>
                <a:gd name="T8" fmla="*/ 117 w 236"/>
                <a:gd name="T9" fmla="*/ 0 h 119"/>
                <a:gd name="T10" fmla="*/ 0 w 236"/>
                <a:gd name="T11" fmla="*/ 114 h 119"/>
                <a:gd name="T12" fmla="*/ 0 w 236"/>
                <a:gd name="T13" fmla="*/ 114 h 119"/>
                <a:gd name="T14" fmla="*/ 0 w 236"/>
                <a:gd name="T15" fmla="*/ 118 h 119"/>
                <a:gd name="T16" fmla="*/ 235 w 236"/>
                <a:gd name="T17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6" h="119">
                  <a:moveTo>
                    <a:pt x="235" y="118"/>
                  </a:moveTo>
                  <a:lnTo>
                    <a:pt x="235" y="118"/>
                  </a:lnTo>
                  <a:cubicBezTo>
                    <a:pt x="235" y="114"/>
                    <a:pt x="235" y="114"/>
                    <a:pt x="235" y="114"/>
                  </a:cubicBezTo>
                  <a:lnTo>
                    <a:pt x="235" y="114"/>
                  </a:lnTo>
                  <a:cubicBezTo>
                    <a:pt x="235" y="50"/>
                    <a:pt x="181" y="0"/>
                    <a:pt x="117" y="0"/>
                  </a:cubicBezTo>
                  <a:cubicBezTo>
                    <a:pt x="53" y="0"/>
                    <a:pt x="0" y="50"/>
                    <a:pt x="0" y="114"/>
                  </a:cubicBezTo>
                  <a:lnTo>
                    <a:pt x="0" y="114"/>
                  </a:lnTo>
                  <a:cubicBezTo>
                    <a:pt x="0" y="118"/>
                    <a:pt x="0" y="118"/>
                    <a:pt x="0" y="118"/>
                  </a:cubicBezTo>
                  <a:lnTo>
                    <a:pt x="235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8" name="Freeform 600"/>
            <p:cNvSpPr>
              <a:spLocks noChangeArrowheads="1"/>
            </p:cNvSpPr>
            <p:nvPr/>
          </p:nvSpPr>
          <p:spPr bwMode="auto">
            <a:xfrm>
              <a:off x="5890000" y="1758921"/>
              <a:ext cx="57150" cy="57150"/>
            </a:xfrm>
            <a:custGeom>
              <a:avLst/>
              <a:gdLst>
                <a:gd name="T0" fmla="*/ 157 w 158"/>
                <a:gd name="T1" fmla="*/ 57 h 158"/>
                <a:gd name="T2" fmla="*/ 100 w 158"/>
                <a:gd name="T3" fmla="*/ 57 h 158"/>
                <a:gd name="T4" fmla="*/ 100 w 158"/>
                <a:gd name="T5" fmla="*/ 0 h 158"/>
                <a:gd name="T6" fmla="*/ 57 w 158"/>
                <a:gd name="T7" fmla="*/ 0 h 158"/>
                <a:gd name="T8" fmla="*/ 57 w 158"/>
                <a:gd name="T9" fmla="*/ 57 h 158"/>
                <a:gd name="T10" fmla="*/ 0 w 158"/>
                <a:gd name="T11" fmla="*/ 57 h 158"/>
                <a:gd name="T12" fmla="*/ 0 w 158"/>
                <a:gd name="T13" fmla="*/ 100 h 158"/>
                <a:gd name="T14" fmla="*/ 57 w 158"/>
                <a:gd name="T15" fmla="*/ 100 h 158"/>
                <a:gd name="T16" fmla="*/ 57 w 158"/>
                <a:gd name="T17" fmla="*/ 157 h 158"/>
                <a:gd name="T18" fmla="*/ 100 w 158"/>
                <a:gd name="T19" fmla="*/ 157 h 158"/>
                <a:gd name="T20" fmla="*/ 100 w 158"/>
                <a:gd name="T21" fmla="*/ 100 h 158"/>
                <a:gd name="T22" fmla="*/ 157 w 158"/>
                <a:gd name="T23" fmla="*/ 100 h 158"/>
                <a:gd name="T24" fmla="*/ 157 w 158"/>
                <a:gd name="T25" fmla="*/ 57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58">
                  <a:moveTo>
                    <a:pt x="157" y="57"/>
                  </a:moveTo>
                  <a:lnTo>
                    <a:pt x="100" y="57"/>
                  </a:lnTo>
                  <a:lnTo>
                    <a:pt x="100" y="0"/>
                  </a:lnTo>
                  <a:lnTo>
                    <a:pt x="57" y="0"/>
                  </a:lnTo>
                  <a:lnTo>
                    <a:pt x="57" y="57"/>
                  </a:lnTo>
                  <a:lnTo>
                    <a:pt x="0" y="57"/>
                  </a:lnTo>
                  <a:lnTo>
                    <a:pt x="0" y="100"/>
                  </a:lnTo>
                  <a:lnTo>
                    <a:pt x="57" y="100"/>
                  </a:lnTo>
                  <a:lnTo>
                    <a:pt x="57" y="157"/>
                  </a:lnTo>
                  <a:lnTo>
                    <a:pt x="100" y="157"/>
                  </a:lnTo>
                  <a:lnTo>
                    <a:pt x="100" y="100"/>
                  </a:lnTo>
                  <a:lnTo>
                    <a:pt x="157" y="100"/>
                  </a:lnTo>
                  <a:lnTo>
                    <a:pt x="157" y="5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79" name="Freeform 601"/>
            <p:cNvSpPr>
              <a:spLocks noChangeArrowheads="1"/>
            </p:cNvSpPr>
            <p:nvPr/>
          </p:nvSpPr>
          <p:spPr bwMode="auto">
            <a:xfrm>
              <a:off x="6083675" y="1641446"/>
              <a:ext cx="50800" cy="79375"/>
            </a:xfrm>
            <a:custGeom>
              <a:avLst/>
              <a:gdLst>
                <a:gd name="T0" fmla="*/ 142 w 143"/>
                <a:gd name="T1" fmla="*/ 71 h 222"/>
                <a:gd name="T2" fmla="*/ 142 w 143"/>
                <a:gd name="T3" fmla="*/ 71 h 222"/>
                <a:gd name="T4" fmla="*/ 71 w 143"/>
                <a:gd name="T5" fmla="*/ 0 h 222"/>
                <a:gd name="T6" fmla="*/ 0 w 143"/>
                <a:gd name="T7" fmla="*/ 71 h 222"/>
                <a:gd name="T8" fmla="*/ 28 w 143"/>
                <a:gd name="T9" fmla="*/ 128 h 222"/>
                <a:gd name="T10" fmla="*/ 28 w 143"/>
                <a:gd name="T11" fmla="*/ 221 h 222"/>
                <a:gd name="T12" fmla="*/ 71 w 143"/>
                <a:gd name="T13" fmla="*/ 196 h 222"/>
                <a:gd name="T14" fmla="*/ 114 w 143"/>
                <a:gd name="T15" fmla="*/ 221 h 222"/>
                <a:gd name="T16" fmla="*/ 114 w 143"/>
                <a:gd name="T17" fmla="*/ 128 h 222"/>
                <a:gd name="T18" fmla="*/ 142 w 143"/>
                <a:gd name="T19" fmla="*/ 7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3" h="222">
                  <a:moveTo>
                    <a:pt x="142" y="71"/>
                  </a:moveTo>
                  <a:lnTo>
                    <a:pt x="142" y="71"/>
                  </a:ln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96"/>
                    <a:pt x="10" y="114"/>
                    <a:pt x="28" y="128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31" y="114"/>
                    <a:pt x="142" y="96"/>
                    <a:pt x="142" y="7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0" name="Freeform 602"/>
            <p:cNvSpPr>
              <a:spLocks noChangeArrowheads="1"/>
            </p:cNvSpPr>
            <p:nvPr/>
          </p:nvSpPr>
          <p:spPr bwMode="auto">
            <a:xfrm>
              <a:off x="6102725" y="1660496"/>
              <a:ext cx="12700" cy="12700"/>
            </a:xfrm>
            <a:custGeom>
              <a:avLst/>
              <a:gdLst>
                <a:gd name="T0" fmla="*/ 36 w 37"/>
                <a:gd name="T1" fmla="*/ 18 h 37"/>
                <a:gd name="T2" fmla="*/ 36 w 37"/>
                <a:gd name="T3" fmla="*/ 18 h 37"/>
                <a:gd name="T4" fmla="*/ 18 w 37"/>
                <a:gd name="T5" fmla="*/ 36 h 37"/>
                <a:gd name="T6" fmla="*/ 0 w 37"/>
                <a:gd name="T7" fmla="*/ 18 h 37"/>
                <a:gd name="T8" fmla="*/ 18 w 37"/>
                <a:gd name="T9" fmla="*/ 0 h 37"/>
                <a:gd name="T10" fmla="*/ 36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5" y="36"/>
                    <a:pt x="18" y="36"/>
                  </a:cubicBezTo>
                  <a:cubicBezTo>
                    <a:pt x="7" y="36"/>
                    <a:pt x="0" y="29"/>
                    <a:pt x="0" y="18"/>
                  </a:cubicBezTo>
                  <a:cubicBezTo>
                    <a:pt x="0" y="8"/>
                    <a:pt x="7" y="0"/>
                    <a:pt x="18" y="0"/>
                  </a:cubicBezTo>
                  <a:cubicBezTo>
                    <a:pt x="25" y="0"/>
                    <a:pt x="36" y="8"/>
                    <a:pt x="3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81" name="Group 380"/>
          <p:cNvGrpSpPr/>
          <p:nvPr/>
        </p:nvGrpSpPr>
        <p:grpSpPr>
          <a:xfrm>
            <a:off x="4269928" y="2288679"/>
            <a:ext cx="357187" cy="374650"/>
            <a:chOff x="5828088" y="2227429"/>
            <a:chExt cx="357187" cy="374650"/>
          </a:xfrm>
        </p:grpSpPr>
        <p:sp>
          <p:nvSpPr>
            <p:cNvPr id="382" name="Freeform 603"/>
            <p:cNvSpPr>
              <a:spLocks noChangeArrowheads="1"/>
            </p:cNvSpPr>
            <p:nvPr/>
          </p:nvSpPr>
          <p:spPr bwMode="auto">
            <a:xfrm>
              <a:off x="6032875" y="2243304"/>
              <a:ext cx="119063" cy="119062"/>
            </a:xfrm>
            <a:custGeom>
              <a:avLst/>
              <a:gdLst>
                <a:gd name="T0" fmla="*/ 164 w 329"/>
                <a:gd name="T1" fmla="*/ 0 h 329"/>
                <a:gd name="T2" fmla="*/ 164 w 329"/>
                <a:gd name="T3" fmla="*/ 0 h 329"/>
                <a:gd name="T4" fmla="*/ 0 w 329"/>
                <a:gd name="T5" fmla="*/ 164 h 329"/>
                <a:gd name="T6" fmla="*/ 164 w 329"/>
                <a:gd name="T7" fmla="*/ 328 h 329"/>
                <a:gd name="T8" fmla="*/ 328 w 329"/>
                <a:gd name="T9" fmla="*/ 164 h 329"/>
                <a:gd name="T10" fmla="*/ 164 w 329"/>
                <a:gd name="T1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9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5"/>
                    <a:pt x="0" y="164"/>
                  </a:cubicBezTo>
                  <a:cubicBezTo>
                    <a:pt x="0" y="256"/>
                    <a:pt x="72" y="328"/>
                    <a:pt x="164" y="328"/>
                  </a:cubicBezTo>
                  <a:cubicBezTo>
                    <a:pt x="253" y="328"/>
                    <a:pt x="328" y="256"/>
                    <a:pt x="328" y="164"/>
                  </a:cubicBezTo>
                  <a:cubicBezTo>
                    <a:pt x="328" y="75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3" name="Freeform 604"/>
            <p:cNvSpPr>
              <a:spLocks noChangeArrowheads="1"/>
            </p:cNvSpPr>
            <p:nvPr/>
          </p:nvSpPr>
          <p:spPr bwMode="auto">
            <a:xfrm>
              <a:off x="6017000" y="2227429"/>
              <a:ext cx="149225" cy="149225"/>
            </a:xfrm>
            <a:custGeom>
              <a:avLst/>
              <a:gdLst>
                <a:gd name="T0" fmla="*/ 206 w 414"/>
                <a:gd name="T1" fmla="*/ 414 h 415"/>
                <a:gd name="T2" fmla="*/ 206 w 414"/>
                <a:gd name="T3" fmla="*/ 414 h 415"/>
                <a:gd name="T4" fmla="*/ 0 w 414"/>
                <a:gd name="T5" fmla="*/ 207 h 415"/>
                <a:gd name="T6" fmla="*/ 206 w 414"/>
                <a:gd name="T7" fmla="*/ 0 h 415"/>
                <a:gd name="T8" fmla="*/ 413 w 414"/>
                <a:gd name="T9" fmla="*/ 207 h 415"/>
                <a:gd name="T10" fmla="*/ 206 w 414"/>
                <a:gd name="T11" fmla="*/ 414 h 415"/>
                <a:gd name="T12" fmla="*/ 206 w 414"/>
                <a:gd name="T13" fmla="*/ 43 h 415"/>
                <a:gd name="T14" fmla="*/ 206 w 414"/>
                <a:gd name="T15" fmla="*/ 43 h 415"/>
                <a:gd name="T16" fmla="*/ 42 w 414"/>
                <a:gd name="T17" fmla="*/ 207 h 415"/>
                <a:gd name="T18" fmla="*/ 206 w 414"/>
                <a:gd name="T19" fmla="*/ 371 h 415"/>
                <a:gd name="T20" fmla="*/ 370 w 414"/>
                <a:gd name="T21" fmla="*/ 207 h 415"/>
                <a:gd name="T22" fmla="*/ 206 w 414"/>
                <a:gd name="T23" fmla="*/ 43 h 415"/>
                <a:gd name="T24" fmla="*/ 206 w 414"/>
                <a:gd name="T25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4" h="415">
                  <a:moveTo>
                    <a:pt x="206" y="414"/>
                  </a:moveTo>
                  <a:lnTo>
                    <a:pt x="206" y="414"/>
                  </a:lnTo>
                  <a:cubicBezTo>
                    <a:pt x="92" y="414"/>
                    <a:pt x="0" y="321"/>
                    <a:pt x="0" y="207"/>
                  </a:cubicBezTo>
                  <a:cubicBezTo>
                    <a:pt x="0" y="93"/>
                    <a:pt x="92" y="0"/>
                    <a:pt x="206" y="0"/>
                  </a:cubicBezTo>
                  <a:cubicBezTo>
                    <a:pt x="320" y="0"/>
                    <a:pt x="413" y="93"/>
                    <a:pt x="413" y="207"/>
                  </a:cubicBezTo>
                  <a:cubicBezTo>
                    <a:pt x="413" y="321"/>
                    <a:pt x="320" y="414"/>
                    <a:pt x="206" y="414"/>
                  </a:cubicBezTo>
                  <a:lnTo>
                    <a:pt x="206" y="43"/>
                  </a:lnTo>
                  <a:lnTo>
                    <a:pt x="206" y="43"/>
                  </a:lnTo>
                  <a:cubicBezTo>
                    <a:pt x="114" y="43"/>
                    <a:pt x="42" y="118"/>
                    <a:pt x="42" y="207"/>
                  </a:cubicBezTo>
                  <a:cubicBezTo>
                    <a:pt x="42" y="299"/>
                    <a:pt x="114" y="371"/>
                    <a:pt x="206" y="371"/>
                  </a:cubicBezTo>
                  <a:cubicBezTo>
                    <a:pt x="295" y="371"/>
                    <a:pt x="370" y="299"/>
                    <a:pt x="370" y="207"/>
                  </a:cubicBezTo>
                  <a:cubicBezTo>
                    <a:pt x="370" y="118"/>
                    <a:pt x="295" y="43"/>
                    <a:pt x="206" y="43"/>
                  </a:cubicBezTo>
                  <a:lnTo>
                    <a:pt x="206" y="414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4" name="Freeform 605"/>
            <p:cNvSpPr>
              <a:spLocks noChangeArrowheads="1"/>
            </p:cNvSpPr>
            <p:nvPr/>
          </p:nvSpPr>
          <p:spPr bwMode="auto">
            <a:xfrm>
              <a:off x="5964613" y="2332204"/>
              <a:ext cx="66675" cy="47625"/>
            </a:xfrm>
            <a:custGeom>
              <a:avLst/>
              <a:gdLst>
                <a:gd name="T0" fmla="*/ 186 w 187"/>
                <a:gd name="T1" fmla="*/ 36 h 133"/>
                <a:gd name="T2" fmla="*/ 186 w 187"/>
                <a:gd name="T3" fmla="*/ 36 h 133"/>
                <a:gd name="T4" fmla="*/ 164 w 187"/>
                <a:gd name="T5" fmla="*/ 0 h 133"/>
                <a:gd name="T6" fmla="*/ 0 w 187"/>
                <a:gd name="T7" fmla="*/ 97 h 133"/>
                <a:gd name="T8" fmla="*/ 18 w 187"/>
                <a:gd name="T9" fmla="*/ 132 h 133"/>
                <a:gd name="T10" fmla="*/ 186 w 187"/>
                <a:gd name="T11" fmla="*/ 3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133">
                  <a:moveTo>
                    <a:pt x="186" y="36"/>
                  </a:moveTo>
                  <a:lnTo>
                    <a:pt x="186" y="36"/>
                  </a:lnTo>
                  <a:cubicBezTo>
                    <a:pt x="179" y="25"/>
                    <a:pt x="172" y="15"/>
                    <a:pt x="164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7" y="107"/>
                    <a:pt x="15" y="118"/>
                    <a:pt x="18" y="132"/>
                  </a:cubicBezTo>
                  <a:lnTo>
                    <a:pt x="186" y="36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5" name="Freeform 606"/>
            <p:cNvSpPr>
              <a:spLocks noChangeArrowheads="1"/>
            </p:cNvSpPr>
            <p:nvPr/>
          </p:nvSpPr>
          <p:spPr bwMode="auto">
            <a:xfrm>
              <a:off x="6091613" y="2243304"/>
              <a:ext cx="58737" cy="119062"/>
            </a:xfrm>
            <a:custGeom>
              <a:avLst/>
              <a:gdLst>
                <a:gd name="T0" fmla="*/ 0 w 165"/>
                <a:gd name="T1" fmla="*/ 0 h 329"/>
                <a:gd name="T2" fmla="*/ 0 w 165"/>
                <a:gd name="T3" fmla="*/ 0 h 329"/>
                <a:gd name="T4" fmla="*/ 0 w 165"/>
                <a:gd name="T5" fmla="*/ 0 h 329"/>
                <a:gd name="T6" fmla="*/ 0 w 165"/>
                <a:gd name="T7" fmla="*/ 328 h 329"/>
                <a:gd name="T8" fmla="*/ 0 w 165"/>
                <a:gd name="T9" fmla="*/ 328 h 329"/>
                <a:gd name="T10" fmla="*/ 0 w 165"/>
                <a:gd name="T11" fmla="*/ 328 h 329"/>
                <a:gd name="T12" fmla="*/ 164 w 165"/>
                <a:gd name="T13" fmla="*/ 164 h 329"/>
                <a:gd name="T14" fmla="*/ 29 w 165"/>
                <a:gd name="T15" fmla="*/ 3 h 329"/>
                <a:gd name="T16" fmla="*/ 0 w 165"/>
                <a:gd name="T1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5" h="32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28"/>
                    <a:pt x="0" y="328"/>
                    <a:pt x="0" y="328"/>
                  </a:cubicBezTo>
                  <a:lnTo>
                    <a:pt x="0" y="328"/>
                  </a:lnTo>
                  <a:lnTo>
                    <a:pt x="0" y="328"/>
                  </a:lnTo>
                  <a:cubicBezTo>
                    <a:pt x="89" y="328"/>
                    <a:pt x="164" y="256"/>
                    <a:pt x="164" y="164"/>
                  </a:cubicBezTo>
                  <a:cubicBezTo>
                    <a:pt x="164" y="85"/>
                    <a:pt x="107" y="18"/>
                    <a:pt x="29" y="3"/>
                  </a:cubicBezTo>
                  <a:cubicBezTo>
                    <a:pt x="18" y="0"/>
                    <a:pt x="11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6" name="Freeform 607"/>
            <p:cNvSpPr>
              <a:spLocks noChangeArrowheads="1"/>
            </p:cNvSpPr>
            <p:nvPr/>
          </p:nvSpPr>
          <p:spPr bwMode="auto">
            <a:xfrm>
              <a:off x="6091613" y="2243304"/>
              <a:ext cx="58737" cy="119062"/>
            </a:xfrm>
            <a:custGeom>
              <a:avLst/>
              <a:gdLst>
                <a:gd name="T0" fmla="*/ 0 w 165"/>
                <a:gd name="T1" fmla="*/ 328 h 329"/>
                <a:gd name="T2" fmla="*/ 0 w 165"/>
                <a:gd name="T3" fmla="*/ 328 h 329"/>
                <a:gd name="T4" fmla="*/ 0 w 165"/>
                <a:gd name="T5" fmla="*/ 328 h 329"/>
                <a:gd name="T6" fmla="*/ 0 w 165"/>
                <a:gd name="T7" fmla="*/ 328 h 329"/>
                <a:gd name="T8" fmla="*/ 0 w 165"/>
                <a:gd name="T9" fmla="*/ 328 h 329"/>
                <a:gd name="T10" fmla="*/ 0 w 165"/>
                <a:gd name="T11" fmla="*/ 0 h 329"/>
                <a:gd name="T12" fmla="*/ 0 w 165"/>
                <a:gd name="T13" fmla="*/ 0 h 329"/>
                <a:gd name="T14" fmla="*/ 0 w 165"/>
                <a:gd name="T15" fmla="*/ 0 h 329"/>
                <a:gd name="T16" fmla="*/ 0 w 165"/>
                <a:gd name="T17" fmla="*/ 0 h 329"/>
                <a:gd name="T18" fmla="*/ 29 w 165"/>
                <a:gd name="T19" fmla="*/ 3 h 329"/>
                <a:gd name="T20" fmla="*/ 164 w 165"/>
                <a:gd name="T21" fmla="*/ 164 h 329"/>
                <a:gd name="T22" fmla="*/ 164 w 165"/>
                <a:gd name="T23" fmla="*/ 164 h 329"/>
                <a:gd name="T24" fmla="*/ 0 w 165"/>
                <a:gd name="T25" fmla="*/ 0 h 329"/>
                <a:gd name="T26" fmla="*/ 0 w 165"/>
                <a:gd name="T27" fmla="*/ 328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5" h="329">
                  <a:moveTo>
                    <a:pt x="0" y="328"/>
                  </a:move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3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11" y="0"/>
                    <a:pt x="18" y="0"/>
                    <a:pt x="29" y="3"/>
                  </a:cubicBezTo>
                  <a:cubicBezTo>
                    <a:pt x="107" y="18"/>
                    <a:pt x="164" y="85"/>
                    <a:pt x="164" y="164"/>
                  </a:cubicBezTo>
                  <a:lnTo>
                    <a:pt x="164" y="164"/>
                  </a:lnTo>
                  <a:cubicBezTo>
                    <a:pt x="164" y="75"/>
                    <a:pt x="89" y="0"/>
                    <a:pt x="0" y="0"/>
                  </a:cubicBezTo>
                  <a:lnTo>
                    <a:pt x="0" y="32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7" name="Freeform 608"/>
            <p:cNvSpPr>
              <a:spLocks noChangeArrowheads="1"/>
            </p:cNvSpPr>
            <p:nvPr/>
          </p:nvSpPr>
          <p:spPr bwMode="auto">
            <a:xfrm>
              <a:off x="5828088" y="2330616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7 h 414"/>
                <a:gd name="T6" fmla="*/ 207 w 414"/>
                <a:gd name="T7" fmla="*/ 0 h 414"/>
                <a:gd name="T8" fmla="*/ 413 w 414"/>
                <a:gd name="T9" fmla="*/ 207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7 h 414"/>
                <a:gd name="T18" fmla="*/ 207 w 414"/>
                <a:gd name="T19" fmla="*/ 374 h 414"/>
                <a:gd name="T20" fmla="*/ 371 w 414"/>
                <a:gd name="T21" fmla="*/ 207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7"/>
                  </a:cubicBezTo>
                  <a:cubicBezTo>
                    <a:pt x="0" y="93"/>
                    <a:pt x="93" y="0"/>
                    <a:pt x="207" y="0"/>
                  </a:cubicBezTo>
                  <a:cubicBezTo>
                    <a:pt x="321" y="0"/>
                    <a:pt x="413" y="93"/>
                    <a:pt x="413" y="207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8" y="43"/>
                    <a:pt x="43" y="118"/>
                    <a:pt x="43" y="207"/>
                  </a:cubicBezTo>
                  <a:cubicBezTo>
                    <a:pt x="43" y="299"/>
                    <a:pt x="118" y="374"/>
                    <a:pt x="207" y="374"/>
                  </a:cubicBezTo>
                  <a:cubicBezTo>
                    <a:pt x="296" y="374"/>
                    <a:pt x="371" y="299"/>
                    <a:pt x="371" y="207"/>
                  </a:cubicBezTo>
                  <a:cubicBezTo>
                    <a:pt x="371" y="118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8" name="Freeform 609"/>
            <p:cNvSpPr>
              <a:spLocks noChangeArrowheads="1"/>
            </p:cNvSpPr>
            <p:nvPr/>
          </p:nvSpPr>
          <p:spPr bwMode="auto">
            <a:xfrm>
              <a:off x="5842375" y="2346491"/>
              <a:ext cx="119063" cy="119063"/>
            </a:xfrm>
            <a:custGeom>
              <a:avLst/>
              <a:gdLst>
                <a:gd name="T0" fmla="*/ 164 w 329"/>
                <a:gd name="T1" fmla="*/ 0 h 332"/>
                <a:gd name="T2" fmla="*/ 164 w 329"/>
                <a:gd name="T3" fmla="*/ 0 h 332"/>
                <a:gd name="T4" fmla="*/ 0 w 329"/>
                <a:gd name="T5" fmla="*/ 164 h 332"/>
                <a:gd name="T6" fmla="*/ 164 w 329"/>
                <a:gd name="T7" fmla="*/ 331 h 332"/>
                <a:gd name="T8" fmla="*/ 328 w 329"/>
                <a:gd name="T9" fmla="*/ 164 h 332"/>
                <a:gd name="T10" fmla="*/ 164 w 329"/>
                <a:gd name="T11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32">
                  <a:moveTo>
                    <a:pt x="164" y="0"/>
                  </a:moveTo>
                  <a:lnTo>
                    <a:pt x="164" y="0"/>
                  </a:lnTo>
                  <a:cubicBezTo>
                    <a:pt x="75" y="0"/>
                    <a:pt x="0" y="75"/>
                    <a:pt x="0" y="164"/>
                  </a:cubicBezTo>
                  <a:cubicBezTo>
                    <a:pt x="0" y="256"/>
                    <a:pt x="75" y="331"/>
                    <a:pt x="164" y="331"/>
                  </a:cubicBezTo>
                  <a:cubicBezTo>
                    <a:pt x="253" y="331"/>
                    <a:pt x="328" y="256"/>
                    <a:pt x="328" y="164"/>
                  </a:cubicBezTo>
                  <a:cubicBezTo>
                    <a:pt x="328" y="75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89" name="Freeform 610"/>
            <p:cNvSpPr>
              <a:spLocks noChangeArrowheads="1"/>
            </p:cNvSpPr>
            <p:nvPr/>
          </p:nvSpPr>
          <p:spPr bwMode="auto">
            <a:xfrm>
              <a:off x="6013825" y="2432216"/>
              <a:ext cx="153988" cy="155575"/>
            </a:xfrm>
            <a:custGeom>
              <a:avLst/>
              <a:gdLst>
                <a:gd name="T0" fmla="*/ 214 w 429"/>
                <a:gd name="T1" fmla="*/ 0 h 433"/>
                <a:gd name="T2" fmla="*/ 214 w 429"/>
                <a:gd name="T3" fmla="*/ 0 h 433"/>
                <a:gd name="T4" fmla="*/ 0 w 429"/>
                <a:gd name="T5" fmla="*/ 218 h 433"/>
                <a:gd name="T6" fmla="*/ 214 w 429"/>
                <a:gd name="T7" fmla="*/ 432 h 433"/>
                <a:gd name="T8" fmla="*/ 428 w 429"/>
                <a:gd name="T9" fmla="*/ 218 h 433"/>
                <a:gd name="T10" fmla="*/ 214 w 429"/>
                <a:gd name="T1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9" h="433">
                  <a:moveTo>
                    <a:pt x="214" y="0"/>
                  </a:moveTo>
                  <a:lnTo>
                    <a:pt x="214" y="0"/>
                  </a:lnTo>
                  <a:cubicBezTo>
                    <a:pt x="97" y="0"/>
                    <a:pt x="0" y="97"/>
                    <a:pt x="0" y="218"/>
                  </a:cubicBezTo>
                  <a:cubicBezTo>
                    <a:pt x="0" y="336"/>
                    <a:pt x="97" y="432"/>
                    <a:pt x="214" y="432"/>
                  </a:cubicBezTo>
                  <a:cubicBezTo>
                    <a:pt x="332" y="432"/>
                    <a:pt x="428" y="336"/>
                    <a:pt x="428" y="218"/>
                  </a:cubicBezTo>
                  <a:cubicBezTo>
                    <a:pt x="428" y="97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0" name="Freeform 611"/>
            <p:cNvSpPr>
              <a:spLocks noChangeArrowheads="1"/>
            </p:cNvSpPr>
            <p:nvPr/>
          </p:nvSpPr>
          <p:spPr bwMode="auto">
            <a:xfrm>
              <a:off x="5999538" y="2417929"/>
              <a:ext cx="185737" cy="184150"/>
            </a:xfrm>
            <a:custGeom>
              <a:avLst/>
              <a:gdLst>
                <a:gd name="T0" fmla="*/ 256 w 514"/>
                <a:gd name="T1" fmla="*/ 510 h 511"/>
                <a:gd name="T2" fmla="*/ 256 w 514"/>
                <a:gd name="T3" fmla="*/ 510 h 511"/>
                <a:gd name="T4" fmla="*/ 0 w 514"/>
                <a:gd name="T5" fmla="*/ 257 h 511"/>
                <a:gd name="T6" fmla="*/ 256 w 514"/>
                <a:gd name="T7" fmla="*/ 0 h 511"/>
                <a:gd name="T8" fmla="*/ 513 w 514"/>
                <a:gd name="T9" fmla="*/ 257 h 511"/>
                <a:gd name="T10" fmla="*/ 256 w 514"/>
                <a:gd name="T11" fmla="*/ 510 h 511"/>
                <a:gd name="T12" fmla="*/ 256 w 514"/>
                <a:gd name="T13" fmla="*/ 39 h 511"/>
                <a:gd name="T14" fmla="*/ 256 w 514"/>
                <a:gd name="T15" fmla="*/ 39 h 511"/>
                <a:gd name="T16" fmla="*/ 42 w 514"/>
                <a:gd name="T17" fmla="*/ 257 h 511"/>
                <a:gd name="T18" fmla="*/ 256 w 514"/>
                <a:gd name="T19" fmla="*/ 471 h 511"/>
                <a:gd name="T20" fmla="*/ 470 w 514"/>
                <a:gd name="T21" fmla="*/ 257 h 511"/>
                <a:gd name="T22" fmla="*/ 256 w 514"/>
                <a:gd name="T23" fmla="*/ 39 h 511"/>
                <a:gd name="T24" fmla="*/ 256 w 514"/>
                <a:gd name="T25" fmla="*/ 510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4" h="511">
                  <a:moveTo>
                    <a:pt x="256" y="510"/>
                  </a:moveTo>
                  <a:lnTo>
                    <a:pt x="256" y="510"/>
                  </a:lnTo>
                  <a:cubicBezTo>
                    <a:pt x="114" y="510"/>
                    <a:pt x="0" y="396"/>
                    <a:pt x="0" y="257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9" y="0"/>
                    <a:pt x="513" y="114"/>
                    <a:pt x="513" y="257"/>
                  </a:cubicBezTo>
                  <a:cubicBezTo>
                    <a:pt x="513" y="396"/>
                    <a:pt x="399" y="510"/>
                    <a:pt x="256" y="510"/>
                  </a:cubicBezTo>
                  <a:lnTo>
                    <a:pt x="256" y="39"/>
                  </a:lnTo>
                  <a:lnTo>
                    <a:pt x="256" y="39"/>
                  </a:lnTo>
                  <a:cubicBezTo>
                    <a:pt x="139" y="39"/>
                    <a:pt x="42" y="136"/>
                    <a:pt x="42" y="257"/>
                  </a:cubicBezTo>
                  <a:cubicBezTo>
                    <a:pt x="42" y="375"/>
                    <a:pt x="139" y="471"/>
                    <a:pt x="256" y="471"/>
                  </a:cubicBezTo>
                  <a:cubicBezTo>
                    <a:pt x="374" y="471"/>
                    <a:pt x="470" y="375"/>
                    <a:pt x="470" y="257"/>
                  </a:cubicBezTo>
                  <a:cubicBezTo>
                    <a:pt x="470" y="136"/>
                    <a:pt x="374" y="39"/>
                    <a:pt x="256" y="39"/>
                  </a:cubicBezTo>
                  <a:lnTo>
                    <a:pt x="256" y="51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1" name="Freeform 612"/>
            <p:cNvSpPr>
              <a:spLocks noChangeArrowheads="1"/>
            </p:cNvSpPr>
            <p:nvPr/>
          </p:nvSpPr>
          <p:spPr bwMode="auto">
            <a:xfrm>
              <a:off x="5964613" y="2432216"/>
              <a:ext cx="52387" cy="38100"/>
            </a:xfrm>
            <a:custGeom>
              <a:avLst/>
              <a:gdLst>
                <a:gd name="T0" fmla="*/ 143 w 144"/>
                <a:gd name="T1" fmla="*/ 72 h 108"/>
                <a:gd name="T2" fmla="*/ 143 w 144"/>
                <a:gd name="T3" fmla="*/ 72 h 108"/>
                <a:gd name="T4" fmla="*/ 18 w 144"/>
                <a:gd name="T5" fmla="*/ 0 h 108"/>
                <a:gd name="T6" fmla="*/ 0 w 144"/>
                <a:gd name="T7" fmla="*/ 36 h 108"/>
                <a:gd name="T8" fmla="*/ 122 w 144"/>
                <a:gd name="T9" fmla="*/ 107 h 108"/>
                <a:gd name="T10" fmla="*/ 143 w 144"/>
                <a:gd name="T11" fmla="*/ 7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108">
                  <a:moveTo>
                    <a:pt x="143" y="72"/>
                  </a:moveTo>
                  <a:lnTo>
                    <a:pt x="143" y="72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5" y="11"/>
                    <a:pt x="7" y="25"/>
                    <a:pt x="0" y="36"/>
                  </a:cubicBezTo>
                  <a:cubicBezTo>
                    <a:pt x="122" y="107"/>
                    <a:pt x="122" y="107"/>
                    <a:pt x="122" y="107"/>
                  </a:cubicBezTo>
                  <a:cubicBezTo>
                    <a:pt x="129" y="93"/>
                    <a:pt x="136" y="82"/>
                    <a:pt x="143" y="72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2" name="Freeform 613"/>
            <p:cNvSpPr>
              <a:spLocks noChangeArrowheads="1"/>
            </p:cNvSpPr>
            <p:nvPr/>
          </p:nvSpPr>
          <p:spPr bwMode="auto">
            <a:xfrm>
              <a:off x="6091613" y="2432216"/>
              <a:ext cx="77787" cy="155575"/>
            </a:xfrm>
            <a:custGeom>
              <a:avLst/>
              <a:gdLst>
                <a:gd name="T0" fmla="*/ 0 w 215"/>
                <a:gd name="T1" fmla="*/ 0 h 433"/>
                <a:gd name="T2" fmla="*/ 0 w 215"/>
                <a:gd name="T3" fmla="*/ 0 h 433"/>
                <a:gd name="T4" fmla="*/ 0 w 215"/>
                <a:gd name="T5" fmla="*/ 0 h 433"/>
                <a:gd name="T6" fmla="*/ 0 w 215"/>
                <a:gd name="T7" fmla="*/ 0 h 433"/>
                <a:gd name="T8" fmla="*/ 0 w 215"/>
                <a:gd name="T9" fmla="*/ 432 h 433"/>
                <a:gd name="T10" fmla="*/ 0 w 215"/>
                <a:gd name="T11" fmla="*/ 432 h 433"/>
                <a:gd name="T12" fmla="*/ 0 w 215"/>
                <a:gd name="T13" fmla="*/ 432 h 433"/>
                <a:gd name="T14" fmla="*/ 7 w 215"/>
                <a:gd name="T15" fmla="*/ 432 h 433"/>
                <a:gd name="T16" fmla="*/ 214 w 215"/>
                <a:gd name="T17" fmla="*/ 218 h 433"/>
                <a:gd name="T18" fmla="*/ 7 w 215"/>
                <a:gd name="T19" fmla="*/ 0 h 433"/>
                <a:gd name="T20" fmla="*/ 0 w 215"/>
                <a:gd name="T2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5" h="43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32"/>
                    <a:pt x="0" y="432"/>
                    <a:pt x="0" y="432"/>
                  </a:cubicBezTo>
                  <a:lnTo>
                    <a:pt x="0" y="432"/>
                  </a:lnTo>
                  <a:lnTo>
                    <a:pt x="0" y="432"/>
                  </a:lnTo>
                  <a:cubicBezTo>
                    <a:pt x="0" y="432"/>
                    <a:pt x="4" y="432"/>
                    <a:pt x="7" y="432"/>
                  </a:cubicBezTo>
                  <a:cubicBezTo>
                    <a:pt x="121" y="428"/>
                    <a:pt x="214" y="332"/>
                    <a:pt x="214" y="218"/>
                  </a:cubicBezTo>
                  <a:cubicBezTo>
                    <a:pt x="214" y="100"/>
                    <a:pt x="121" y="4"/>
                    <a:pt x="7" y="0"/>
                  </a:cubicBezTo>
                  <a:cubicBezTo>
                    <a:pt x="4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3" name="Freeform 614"/>
            <p:cNvSpPr>
              <a:spLocks noChangeArrowheads="1"/>
            </p:cNvSpPr>
            <p:nvPr/>
          </p:nvSpPr>
          <p:spPr bwMode="auto">
            <a:xfrm>
              <a:off x="6091613" y="2432216"/>
              <a:ext cx="77787" cy="155575"/>
            </a:xfrm>
            <a:custGeom>
              <a:avLst/>
              <a:gdLst>
                <a:gd name="T0" fmla="*/ 0 w 215"/>
                <a:gd name="T1" fmla="*/ 432 h 433"/>
                <a:gd name="T2" fmla="*/ 0 w 215"/>
                <a:gd name="T3" fmla="*/ 432 h 433"/>
                <a:gd name="T4" fmla="*/ 0 w 215"/>
                <a:gd name="T5" fmla="*/ 432 h 433"/>
                <a:gd name="T6" fmla="*/ 0 w 215"/>
                <a:gd name="T7" fmla="*/ 432 h 433"/>
                <a:gd name="T8" fmla="*/ 0 w 215"/>
                <a:gd name="T9" fmla="*/ 432 h 433"/>
                <a:gd name="T10" fmla="*/ 0 w 215"/>
                <a:gd name="T11" fmla="*/ 0 h 433"/>
                <a:gd name="T12" fmla="*/ 0 w 215"/>
                <a:gd name="T13" fmla="*/ 0 h 433"/>
                <a:gd name="T14" fmla="*/ 0 w 215"/>
                <a:gd name="T15" fmla="*/ 0 h 433"/>
                <a:gd name="T16" fmla="*/ 0 w 215"/>
                <a:gd name="T17" fmla="*/ 0 h 433"/>
                <a:gd name="T18" fmla="*/ 0 w 215"/>
                <a:gd name="T19" fmla="*/ 0 h 433"/>
                <a:gd name="T20" fmla="*/ 7 w 215"/>
                <a:gd name="T21" fmla="*/ 0 h 433"/>
                <a:gd name="T22" fmla="*/ 214 w 215"/>
                <a:gd name="T23" fmla="*/ 218 h 433"/>
                <a:gd name="T24" fmla="*/ 7 w 215"/>
                <a:gd name="T25" fmla="*/ 432 h 433"/>
                <a:gd name="T26" fmla="*/ 214 w 215"/>
                <a:gd name="T27" fmla="*/ 218 h 433"/>
                <a:gd name="T28" fmla="*/ 0 w 215"/>
                <a:gd name="T29" fmla="*/ 0 h 433"/>
                <a:gd name="T30" fmla="*/ 0 w 215"/>
                <a:gd name="T31" fmla="*/ 43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5" h="433">
                  <a:moveTo>
                    <a:pt x="0" y="432"/>
                  </a:moveTo>
                  <a:lnTo>
                    <a:pt x="0" y="432"/>
                  </a:lnTo>
                  <a:lnTo>
                    <a:pt x="0" y="432"/>
                  </a:lnTo>
                  <a:lnTo>
                    <a:pt x="0" y="432"/>
                  </a:lnTo>
                  <a:lnTo>
                    <a:pt x="0" y="43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4" y="0"/>
                    <a:pt x="7" y="0"/>
                  </a:cubicBezTo>
                  <a:cubicBezTo>
                    <a:pt x="121" y="4"/>
                    <a:pt x="214" y="100"/>
                    <a:pt x="214" y="218"/>
                  </a:cubicBezTo>
                  <a:cubicBezTo>
                    <a:pt x="214" y="332"/>
                    <a:pt x="121" y="428"/>
                    <a:pt x="7" y="432"/>
                  </a:cubicBezTo>
                  <a:cubicBezTo>
                    <a:pt x="121" y="428"/>
                    <a:pt x="214" y="332"/>
                    <a:pt x="214" y="218"/>
                  </a:cubicBezTo>
                  <a:cubicBezTo>
                    <a:pt x="214" y="97"/>
                    <a:pt x="118" y="0"/>
                    <a:pt x="0" y="0"/>
                  </a:cubicBezTo>
                  <a:lnTo>
                    <a:pt x="0" y="432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4" name="Freeform 615"/>
            <p:cNvSpPr>
              <a:spLocks noChangeArrowheads="1"/>
            </p:cNvSpPr>
            <p:nvPr/>
          </p:nvSpPr>
          <p:spPr bwMode="auto">
            <a:xfrm>
              <a:off x="6070975" y="2459204"/>
              <a:ext cx="41275" cy="42862"/>
            </a:xfrm>
            <a:custGeom>
              <a:avLst/>
              <a:gdLst>
                <a:gd name="T0" fmla="*/ 57 w 115"/>
                <a:gd name="T1" fmla="*/ 118 h 119"/>
                <a:gd name="T2" fmla="*/ 57 w 115"/>
                <a:gd name="T3" fmla="*/ 118 h 119"/>
                <a:gd name="T4" fmla="*/ 114 w 115"/>
                <a:gd name="T5" fmla="*/ 61 h 119"/>
                <a:gd name="T6" fmla="*/ 57 w 115"/>
                <a:gd name="T7" fmla="*/ 0 h 119"/>
                <a:gd name="T8" fmla="*/ 0 w 115"/>
                <a:gd name="T9" fmla="*/ 61 h 119"/>
                <a:gd name="T10" fmla="*/ 57 w 115"/>
                <a:gd name="T11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19">
                  <a:moveTo>
                    <a:pt x="57" y="118"/>
                  </a:moveTo>
                  <a:lnTo>
                    <a:pt x="57" y="118"/>
                  </a:lnTo>
                  <a:cubicBezTo>
                    <a:pt x="89" y="118"/>
                    <a:pt x="114" y="93"/>
                    <a:pt x="114" y="61"/>
                  </a:cubicBezTo>
                  <a:cubicBezTo>
                    <a:pt x="114" y="29"/>
                    <a:pt x="89" y="0"/>
                    <a:pt x="57" y="0"/>
                  </a:cubicBezTo>
                  <a:cubicBezTo>
                    <a:pt x="25" y="0"/>
                    <a:pt x="0" y="29"/>
                    <a:pt x="0" y="61"/>
                  </a:cubicBezTo>
                  <a:cubicBezTo>
                    <a:pt x="0" y="93"/>
                    <a:pt x="25" y="118"/>
                    <a:pt x="57" y="11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5" name="Freeform 616"/>
            <p:cNvSpPr>
              <a:spLocks noChangeArrowheads="1"/>
            </p:cNvSpPr>
            <p:nvPr/>
          </p:nvSpPr>
          <p:spPr bwMode="auto">
            <a:xfrm>
              <a:off x="6048750" y="2503654"/>
              <a:ext cx="85725" cy="42862"/>
            </a:xfrm>
            <a:custGeom>
              <a:avLst/>
              <a:gdLst>
                <a:gd name="T0" fmla="*/ 235 w 236"/>
                <a:gd name="T1" fmla="*/ 118 h 119"/>
                <a:gd name="T2" fmla="*/ 235 w 236"/>
                <a:gd name="T3" fmla="*/ 118 h 119"/>
                <a:gd name="T4" fmla="*/ 235 w 236"/>
                <a:gd name="T5" fmla="*/ 118 h 119"/>
                <a:gd name="T6" fmla="*/ 235 w 236"/>
                <a:gd name="T7" fmla="*/ 118 h 119"/>
                <a:gd name="T8" fmla="*/ 117 w 236"/>
                <a:gd name="T9" fmla="*/ 0 h 119"/>
                <a:gd name="T10" fmla="*/ 0 w 236"/>
                <a:gd name="T11" fmla="*/ 118 h 119"/>
                <a:gd name="T12" fmla="*/ 0 w 236"/>
                <a:gd name="T13" fmla="*/ 118 h 119"/>
                <a:gd name="T14" fmla="*/ 0 w 236"/>
                <a:gd name="T15" fmla="*/ 118 h 119"/>
                <a:gd name="T16" fmla="*/ 235 w 236"/>
                <a:gd name="T17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6" h="119">
                  <a:moveTo>
                    <a:pt x="235" y="118"/>
                  </a:moveTo>
                  <a:lnTo>
                    <a:pt x="235" y="118"/>
                  </a:lnTo>
                  <a:lnTo>
                    <a:pt x="235" y="118"/>
                  </a:lnTo>
                  <a:lnTo>
                    <a:pt x="235" y="118"/>
                  </a:lnTo>
                  <a:cubicBezTo>
                    <a:pt x="235" y="54"/>
                    <a:pt x="181" y="0"/>
                    <a:pt x="117" y="0"/>
                  </a:cubicBezTo>
                  <a:cubicBezTo>
                    <a:pt x="53" y="0"/>
                    <a:pt x="0" y="54"/>
                    <a:pt x="0" y="118"/>
                  </a:cubicBezTo>
                  <a:lnTo>
                    <a:pt x="0" y="118"/>
                  </a:lnTo>
                  <a:lnTo>
                    <a:pt x="0" y="118"/>
                  </a:lnTo>
                  <a:lnTo>
                    <a:pt x="235" y="118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6" name="Freeform 617"/>
            <p:cNvSpPr>
              <a:spLocks noChangeArrowheads="1"/>
            </p:cNvSpPr>
            <p:nvPr/>
          </p:nvSpPr>
          <p:spPr bwMode="auto">
            <a:xfrm>
              <a:off x="5874125" y="2376654"/>
              <a:ext cx="57150" cy="58737"/>
            </a:xfrm>
            <a:custGeom>
              <a:avLst/>
              <a:gdLst>
                <a:gd name="T0" fmla="*/ 157 w 158"/>
                <a:gd name="T1" fmla="*/ 57 h 162"/>
                <a:gd name="T2" fmla="*/ 100 w 158"/>
                <a:gd name="T3" fmla="*/ 57 h 162"/>
                <a:gd name="T4" fmla="*/ 100 w 158"/>
                <a:gd name="T5" fmla="*/ 0 h 162"/>
                <a:gd name="T6" fmla="*/ 57 w 158"/>
                <a:gd name="T7" fmla="*/ 0 h 162"/>
                <a:gd name="T8" fmla="*/ 57 w 158"/>
                <a:gd name="T9" fmla="*/ 57 h 162"/>
                <a:gd name="T10" fmla="*/ 0 w 158"/>
                <a:gd name="T11" fmla="*/ 57 h 162"/>
                <a:gd name="T12" fmla="*/ 0 w 158"/>
                <a:gd name="T13" fmla="*/ 100 h 162"/>
                <a:gd name="T14" fmla="*/ 57 w 158"/>
                <a:gd name="T15" fmla="*/ 100 h 162"/>
                <a:gd name="T16" fmla="*/ 57 w 158"/>
                <a:gd name="T17" fmla="*/ 161 h 162"/>
                <a:gd name="T18" fmla="*/ 100 w 158"/>
                <a:gd name="T19" fmla="*/ 161 h 162"/>
                <a:gd name="T20" fmla="*/ 100 w 158"/>
                <a:gd name="T21" fmla="*/ 100 h 162"/>
                <a:gd name="T22" fmla="*/ 157 w 158"/>
                <a:gd name="T23" fmla="*/ 100 h 162"/>
                <a:gd name="T24" fmla="*/ 157 w 158"/>
                <a:gd name="T25" fmla="*/ 57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62">
                  <a:moveTo>
                    <a:pt x="157" y="57"/>
                  </a:moveTo>
                  <a:lnTo>
                    <a:pt x="100" y="57"/>
                  </a:lnTo>
                  <a:lnTo>
                    <a:pt x="100" y="0"/>
                  </a:lnTo>
                  <a:lnTo>
                    <a:pt x="57" y="0"/>
                  </a:lnTo>
                  <a:lnTo>
                    <a:pt x="57" y="57"/>
                  </a:lnTo>
                  <a:lnTo>
                    <a:pt x="0" y="57"/>
                  </a:lnTo>
                  <a:lnTo>
                    <a:pt x="0" y="100"/>
                  </a:lnTo>
                  <a:lnTo>
                    <a:pt x="57" y="100"/>
                  </a:lnTo>
                  <a:lnTo>
                    <a:pt x="57" y="161"/>
                  </a:lnTo>
                  <a:lnTo>
                    <a:pt x="100" y="161"/>
                  </a:lnTo>
                  <a:lnTo>
                    <a:pt x="100" y="100"/>
                  </a:lnTo>
                  <a:lnTo>
                    <a:pt x="157" y="100"/>
                  </a:lnTo>
                  <a:lnTo>
                    <a:pt x="157" y="57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7" name="Freeform 618"/>
            <p:cNvSpPr>
              <a:spLocks noChangeArrowheads="1"/>
            </p:cNvSpPr>
            <p:nvPr/>
          </p:nvSpPr>
          <p:spPr bwMode="auto">
            <a:xfrm>
              <a:off x="6067800" y="2260766"/>
              <a:ext cx="50800" cy="79375"/>
            </a:xfrm>
            <a:custGeom>
              <a:avLst/>
              <a:gdLst>
                <a:gd name="T0" fmla="*/ 142 w 143"/>
                <a:gd name="T1" fmla="*/ 71 h 222"/>
                <a:gd name="T2" fmla="*/ 142 w 143"/>
                <a:gd name="T3" fmla="*/ 71 h 222"/>
                <a:gd name="T4" fmla="*/ 71 w 143"/>
                <a:gd name="T5" fmla="*/ 0 h 222"/>
                <a:gd name="T6" fmla="*/ 0 w 143"/>
                <a:gd name="T7" fmla="*/ 71 h 222"/>
                <a:gd name="T8" fmla="*/ 28 w 143"/>
                <a:gd name="T9" fmla="*/ 128 h 222"/>
                <a:gd name="T10" fmla="*/ 28 w 143"/>
                <a:gd name="T11" fmla="*/ 221 h 222"/>
                <a:gd name="T12" fmla="*/ 71 w 143"/>
                <a:gd name="T13" fmla="*/ 196 h 222"/>
                <a:gd name="T14" fmla="*/ 114 w 143"/>
                <a:gd name="T15" fmla="*/ 221 h 222"/>
                <a:gd name="T16" fmla="*/ 114 w 143"/>
                <a:gd name="T17" fmla="*/ 128 h 222"/>
                <a:gd name="T18" fmla="*/ 142 w 143"/>
                <a:gd name="T19" fmla="*/ 7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3" h="222">
                  <a:moveTo>
                    <a:pt x="142" y="71"/>
                  </a:moveTo>
                  <a:lnTo>
                    <a:pt x="142" y="71"/>
                  </a:ln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92"/>
                    <a:pt x="10" y="114"/>
                    <a:pt x="28" y="128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31" y="114"/>
                    <a:pt x="142" y="92"/>
                    <a:pt x="142" y="71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98" name="Freeform 619"/>
            <p:cNvSpPr>
              <a:spLocks noChangeArrowheads="1"/>
            </p:cNvSpPr>
            <p:nvPr/>
          </p:nvSpPr>
          <p:spPr bwMode="auto">
            <a:xfrm>
              <a:off x="6086850" y="2279816"/>
              <a:ext cx="12700" cy="11113"/>
            </a:xfrm>
            <a:custGeom>
              <a:avLst/>
              <a:gdLst>
                <a:gd name="T0" fmla="*/ 36 w 37"/>
                <a:gd name="T1" fmla="*/ 18 h 33"/>
                <a:gd name="T2" fmla="*/ 36 w 37"/>
                <a:gd name="T3" fmla="*/ 18 h 33"/>
                <a:gd name="T4" fmla="*/ 18 w 37"/>
                <a:gd name="T5" fmla="*/ 32 h 33"/>
                <a:gd name="T6" fmla="*/ 0 w 37"/>
                <a:gd name="T7" fmla="*/ 18 h 33"/>
                <a:gd name="T8" fmla="*/ 18 w 37"/>
                <a:gd name="T9" fmla="*/ 0 h 33"/>
                <a:gd name="T10" fmla="*/ 36 w 37"/>
                <a:gd name="T11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3">
                  <a:moveTo>
                    <a:pt x="36" y="18"/>
                  </a:moveTo>
                  <a:lnTo>
                    <a:pt x="36" y="18"/>
                  </a:lnTo>
                  <a:cubicBezTo>
                    <a:pt x="36" y="25"/>
                    <a:pt x="25" y="32"/>
                    <a:pt x="18" y="32"/>
                  </a:cubicBezTo>
                  <a:cubicBezTo>
                    <a:pt x="7" y="32"/>
                    <a:pt x="0" y="25"/>
                    <a:pt x="0" y="18"/>
                  </a:cubicBezTo>
                  <a:cubicBezTo>
                    <a:pt x="0" y="7"/>
                    <a:pt x="7" y="0"/>
                    <a:pt x="18" y="0"/>
                  </a:cubicBezTo>
                  <a:cubicBezTo>
                    <a:pt x="25" y="0"/>
                    <a:pt x="36" y="7"/>
                    <a:pt x="3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99" name="Group 398"/>
          <p:cNvGrpSpPr/>
          <p:nvPr/>
        </p:nvGrpSpPr>
        <p:grpSpPr>
          <a:xfrm>
            <a:off x="4269928" y="2906168"/>
            <a:ext cx="357187" cy="376238"/>
            <a:chOff x="5834438" y="2909970"/>
            <a:chExt cx="357187" cy="376238"/>
          </a:xfrm>
        </p:grpSpPr>
        <p:sp>
          <p:nvSpPr>
            <p:cNvPr id="400" name="Freeform 620"/>
            <p:cNvSpPr>
              <a:spLocks noChangeArrowheads="1"/>
            </p:cNvSpPr>
            <p:nvPr/>
          </p:nvSpPr>
          <p:spPr bwMode="auto">
            <a:xfrm>
              <a:off x="6039225" y="2924258"/>
              <a:ext cx="119063" cy="120650"/>
            </a:xfrm>
            <a:custGeom>
              <a:avLst/>
              <a:gdLst>
                <a:gd name="T0" fmla="*/ 164 w 329"/>
                <a:gd name="T1" fmla="*/ 0 h 333"/>
                <a:gd name="T2" fmla="*/ 164 w 329"/>
                <a:gd name="T3" fmla="*/ 0 h 333"/>
                <a:gd name="T4" fmla="*/ 0 w 329"/>
                <a:gd name="T5" fmla="*/ 168 h 333"/>
                <a:gd name="T6" fmla="*/ 164 w 329"/>
                <a:gd name="T7" fmla="*/ 332 h 333"/>
                <a:gd name="T8" fmla="*/ 328 w 329"/>
                <a:gd name="T9" fmla="*/ 168 h 333"/>
                <a:gd name="T10" fmla="*/ 164 w 329"/>
                <a:gd name="T1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33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5"/>
                    <a:pt x="0" y="168"/>
                  </a:cubicBezTo>
                  <a:cubicBezTo>
                    <a:pt x="0" y="257"/>
                    <a:pt x="72" y="332"/>
                    <a:pt x="164" y="332"/>
                  </a:cubicBezTo>
                  <a:cubicBezTo>
                    <a:pt x="253" y="332"/>
                    <a:pt x="328" y="257"/>
                    <a:pt x="328" y="168"/>
                  </a:cubicBezTo>
                  <a:cubicBezTo>
                    <a:pt x="328" y="75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1" name="Freeform 621"/>
            <p:cNvSpPr>
              <a:spLocks noChangeArrowheads="1"/>
            </p:cNvSpPr>
            <p:nvPr/>
          </p:nvSpPr>
          <p:spPr bwMode="auto">
            <a:xfrm>
              <a:off x="6023350" y="2909970"/>
              <a:ext cx="149225" cy="149225"/>
            </a:xfrm>
            <a:custGeom>
              <a:avLst/>
              <a:gdLst>
                <a:gd name="T0" fmla="*/ 206 w 414"/>
                <a:gd name="T1" fmla="*/ 414 h 415"/>
                <a:gd name="T2" fmla="*/ 206 w 414"/>
                <a:gd name="T3" fmla="*/ 414 h 415"/>
                <a:gd name="T4" fmla="*/ 0 w 414"/>
                <a:gd name="T5" fmla="*/ 207 h 415"/>
                <a:gd name="T6" fmla="*/ 206 w 414"/>
                <a:gd name="T7" fmla="*/ 0 h 415"/>
                <a:gd name="T8" fmla="*/ 413 w 414"/>
                <a:gd name="T9" fmla="*/ 207 h 415"/>
                <a:gd name="T10" fmla="*/ 206 w 414"/>
                <a:gd name="T11" fmla="*/ 414 h 415"/>
                <a:gd name="T12" fmla="*/ 206 w 414"/>
                <a:gd name="T13" fmla="*/ 39 h 415"/>
                <a:gd name="T14" fmla="*/ 206 w 414"/>
                <a:gd name="T15" fmla="*/ 39 h 415"/>
                <a:gd name="T16" fmla="*/ 42 w 414"/>
                <a:gd name="T17" fmla="*/ 207 h 415"/>
                <a:gd name="T18" fmla="*/ 206 w 414"/>
                <a:gd name="T19" fmla="*/ 371 h 415"/>
                <a:gd name="T20" fmla="*/ 370 w 414"/>
                <a:gd name="T21" fmla="*/ 207 h 415"/>
                <a:gd name="T22" fmla="*/ 206 w 414"/>
                <a:gd name="T23" fmla="*/ 39 h 415"/>
                <a:gd name="T24" fmla="*/ 206 w 414"/>
                <a:gd name="T25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4" h="415">
                  <a:moveTo>
                    <a:pt x="206" y="414"/>
                  </a:moveTo>
                  <a:lnTo>
                    <a:pt x="206" y="414"/>
                  </a:lnTo>
                  <a:cubicBezTo>
                    <a:pt x="92" y="414"/>
                    <a:pt x="0" y="321"/>
                    <a:pt x="0" y="207"/>
                  </a:cubicBezTo>
                  <a:cubicBezTo>
                    <a:pt x="0" y="93"/>
                    <a:pt x="92" y="0"/>
                    <a:pt x="206" y="0"/>
                  </a:cubicBezTo>
                  <a:cubicBezTo>
                    <a:pt x="320" y="0"/>
                    <a:pt x="413" y="93"/>
                    <a:pt x="413" y="207"/>
                  </a:cubicBezTo>
                  <a:cubicBezTo>
                    <a:pt x="413" y="321"/>
                    <a:pt x="320" y="414"/>
                    <a:pt x="206" y="414"/>
                  </a:cubicBezTo>
                  <a:lnTo>
                    <a:pt x="206" y="39"/>
                  </a:lnTo>
                  <a:lnTo>
                    <a:pt x="206" y="39"/>
                  </a:lnTo>
                  <a:cubicBezTo>
                    <a:pt x="114" y="39"/>
                    <a:pt x="42" y="114"/>
                    <a:pt x="42" y="207"/>
                  </a:cubicBezTo>
                  <a:cubicBezTo>
                    <a:pt x="42" y="296"/>
                    <a:pt x="114" y="371"/>
                    <a:pt x="206" y="371"/>
                  </a:cubicBezTo>
                  <a:cubicBezTo>
                    <a:pt x="295" y="371"/>
                    <a:pt x="370" y="296"/>
                    <a:pt x="370" y="207"/>
                  </a:cubicBezTo>
                  <a:cubicBezTo>
                    <a:pt x="370" y="114"/>
                    <a:pt x="295" y="39"/>
                    <a:pt x="206" y="39"/>
                  </a:cubicBezTo>
                  <a:lnTo>
                    <a:pt x="206" y="414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2" name="Freeform 622"/>
            <p:cNvSpPr>
              <a:spLocks noChangeArrowheads="1"/>
            </p:cNvSpPr>
            <p:nvPr/>
          </p:nvSpPr>
          <p:spPr bwMode="auto">
            <a:xfrm>
              <a:off x="5970963" y="3014745"/>
              <a:ext cx="66675" cy="49213"/>
            </a:xfrm>
            <a:custGeom>
              <a:avLst/>
              <a:gdLst>
                <a:gd name="T0" fmla="*/ 186 w 187"/>
                <a:gd name="T1" fmla="*/ 39 h 136"/>
                <a:gd name="T2" fmla="*/ 186 w 187"/>
                <a:gd name="T3" fmla="*/ 39 h 136"/>
                <a:gd name="T4" fmla="*/ 164 w 187"/>
                <a:gd name="T5" fmla="*/ 0 h 136"/>
                <a:gd name="T6" fmla="*/ 0 w 187"/>
                <a:gd name="T7" fmla="*/ 96 h 136"/>
                <a:gd name="T8" fmla="*/ 18 w 187"/>
                <a:gd name="T9" fmla="*/ 135 h 136"/>
                <a:gd name="T10" fmla="*/ 186 w 187"/>
                <a:gd name="T11" fmla="*/ 3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136">
                  <a:moveTo>
                    <a:pt x="186" y="39"/>
                  </a:moveTo>
                  <a:lnTo>
                    <a:pt x="186" y="39"/>
                  </a:lnTo>
                  <a:cubicBezTo>
                    <a:pt x="179" y="25"/>
                    <a:pt x="172" y="14"/>
                    <a:pt x="164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7" y="107"/>
                    <a:pt x="15" y="121"/>
                    <a:pt x="18" y="135"/>
                  </a:cubicBezTo>
                  <a:lnTo>
                    <a:pt x="186" y="39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3" name="Freeform 623"/>
            <p:cNvSpPr>
              <a:spLocks noChangeArrowheads="1"/>
            </p:cNvSpPr>
            <p:nvPr/>
          </p:nvSpPr>
          <p:spPr bwMode="auto">
            <a:xfrm>
              <a:off x="6097963" y="2924258"/>
              <a:ext cx="58737" cy="120650"/>
            </a:xfrm>
            <a:custGeom>
              <a:avLst/>
              <a:gdLst>
                <a:gd name="T0" fmla="*/ 0 w 165"/>
                <a:gd name="T1" fmla="*/ 0 h 333"/>
                <a:gd name="T2" fmla="*/ 0 w 165"/>
                <a:gd name="T3" fmla="*/ 0 h 333"/>
                <a:gd name="T4" fmla="*/ 0 w 165"/>
                <a:gd name="T5" fmla="*/ 0 h 333"/>
                <a:gd name="T6" fmla="*/ 0 w 165"/>
                <a:gd name="T7" fmla="*/ 332 h 333"/>
                <a:gd name="T8" fmla="*/ 0 w 165"/>
                <a:gd name="T9" fmla="*/ 332 h 333"/>
                <a:gd name="T10" fmla="*/ 0 w 165"/>
                <a:gd name="T11" fmla="*/ 332 h 333"/>
                <a:gd name="T12" fmla="*/ 164 w 165"/>
                <a:gd name="T13" fmla="*/ 168 h 333"/>
                <a:gd name="T14" fmla="*/ 0 w 165"/>
                <a:gd name="T1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33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32"/>
                    <a:pt x="0" y="332"/>
                    <a:pt x="0" y="332"/>
                  </a:cubicBezTo>
                  <a:lnTo>
                    <a:pt x="0" y="332"/>
                  </a:lnTo>
                  <a:lnTo>
                    <a:pt x="0" y="332"/>
                  </a:lnTo>
                  <a:cubicBezTo>
                    <a:pt x="89" y="332"/>
                    <a:pt x="164" y="257"/>
                    <a:pt x="164" y="168"/>
                  </a:cubicBezTo>
                  <a:cubicBezTo>
                    <a:pt x="164" y="75"/>
                    <a:pt x="89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4" name="Freeform 624"/>
            <p:cNvSpPr>
              <a:spLocks noChangeArrowheads="1"/>
            </p:cNvSpPr>
            <p:nvPr/>
          </p:nvSpPr>
          <p:spPr bwMode="auto">
            <a:xfrm>
              <a:off x="5834438" y="3014745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6 h 414"/>
                <a:gd name="T6" fmla="*/ 207 w 414"/>
                <a:gd name="T7" fmla="*/ 0 h 414"/>
                <a:gd name="T8" fmla="*/ 413 w 414"/>
                <a:gd name="T9" fmla="*/ 206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6 h 414"/>
                <a:gd name="T18" fmla="*/ 207 w 414"/>
                <a:gd name="T19" fmla="*/ 370 h 414"/>
                <a:gd name="T20" fmla="*/ 371 w 414"/>
                <a:gd name="T21" fmla="*/ 206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6"/>
                  </a:cubicBezTo>
                  <a:cubicBezTo>
                    <a:pt x="0" y="92"/>
                    <a:pt x="93" y="0"/>
                    <a:pt x="207" y="0"/>
                  </a:cubicBezTo>
                  <a:cubicBezTo>
                    <a:pt x="321" y="0"/>
                    <a:pt x="413" y="92"/>
                    <a:pt x="413" y="206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8" y="43"/>
                    <a:pt x="43" y="114"/>
                    <a:pt x="43" y="206"/>
                  </a:cubicBezTo>
                  <a:cubicBezTo>
                    <a:pt x="43" y="296"/>
                    <a:pt x="118" y="370"/>
                    <a:pt x="207" y="370"/>
                  </a:cubicBezTo>
                  <a:cubicBezTo>
                    <a:pt x="296" y="370"/>
                    <a:pt x="371" y="296"/>
                    <a:pt x="371" y="206"/>
                  </a:cubicBezTo>
                  <a:cubicBezTo>
                    <a:pt x="371" y="114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" name="Freeform 625"/>
            <p:cNvSpPr>
              <a:spLocks noChangeArrowheads="1"/>
            </p:cNvSpPr>
            <p:nvPr/>
          </p:nvSpPr>
          <p:spPr bwMode="auto">
            <a:xfrm>
              <a:off x="5848725" y="3029033"/>
              <a:ext cx="119063" cy="117475"/>
            </a:xfrm>
            <a:custGeom>
              <a:avLst/>
              <a:gdLst>
                <a:gd name="T0" fmla="*/ 164 w 329"/>
                <a:gd name="T1" fmla="*/ 0 h 328"/>
                <a:gd name="T2" fmla="*/ 164 w 329"/>
                <a:gd name="T3" fmla="*/ 0 h 328"/>
                <a:gd name="T4" fmla="*/ 0 w 329"/>
                <a:gd name="T5" fmla="*/ 163 h 328"/>
                <a:gd name="T6" fmla="*/ 164 w 329"/>
                <a:gd name="T7" fmla="*/ 327 h 328"/>
                <a:gd name="T8" fmla="*/ 328 w 329"/>
                <a:gd name="T9" fmla="*/ 163 h 328"/>
                <a:gd name="T10" fmla="*/ 164 w 329"/>
                <a:gd name="T11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8">
                  <a:moveTo>
                    <a:pt x="164" y="0"/>
                  </a:moveTo>
                  <a:lnTo>
                    <a:pt x="164" y="0"/>
                  </a:lnTo>
                  <a:cubicBezTo>
                    <a:pt x="75" y="0"/>
                    <a:pt x="0" y="71"/>
                    <a:pt x="0" y="163"/>
                  </a:cubicBezTo>
                  <a:cubicBezTo>
                    <a:pt x="0" y="253"/>
                    <a:pt x="75" y="327"/>
                    <a:pt x="164" y="327"/>
                  </a:cubicBezTo>
                  <a:cubicBezTo>
                    <a:pt x="253" y="327"/>
                    <a:pt x="328" y="253"/>
                    <a:pt x="328" y="163"/>
                  </a:cubicBezTo>
                  <a:cubicBezTo>
                    <a:pt x="328" y="71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6" name="Freeform 626"/>
            <p:cNvSpPr>
              <a:spLocks noChangeArrowheads="1"/>
            </p:cNvSpPr>
            <p:nvPr/>
          </p:nvSpPr>
          <p:spPr bwMode="auto">
            <a:xfrm>
              <a:off x="6021763" y="3114758"/>
              <a:ext cx="153987" cy="153987"/>
            </a:xfrm>
            <a:custGeom>
              <a:avLst/>
              <a:gdLst>
                <a:gd name="T0" fmla="*/ 214 w 429"/>
                <a:gd name="T1" fmla="*/ 0 h 429"/>
                <a:gd name="T2" fmla="*/ 214 w 429"/>
                <a:gd name="T3" fmla="*/ 0 h 429"/>
                <a:gd name="T4" fmla="*/ 0 w 429"/>
                <a:gd name="T5" fmla="*/ 214 h 429"/>
                <a:gd name="T6" fmla="*/ 214 w 429"/>
                <a:gd name="T7" fmla="*/ 428 h 429"/>
                <a:gd name="T8" fmla="*/ 428 w 429"/>
                <a:gd name="T9" fmla="*/ 214 h 429"/>
                <a:gd name="T10" fmla="*/ 214 w 429"/>
                <a:gd name="T1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9" h="429">
                  <a:moveTo>
                    <a:pt x="214" y="0"/>
                  </a:moveTo>
                  <a:lnTo>
                    <a:pt x="214" y="0"/>
                  </a:lnTo>
                  <a:cubicBezTo>
                    <a:pt x="97" y="0"/>
                    <a:pt x="0" y="97"/>
                    <a:pt x="0" y="214"/>
                  </a:cubicBezTo>
                  <a:cubicBezTo>
                    <a:pt x="0" y="332"/>
                    <a:pt x="97" y="428"/>
                    <a:pt x="214" y="428"/>
                  </a:cubicBezTo>
                  <a:cubicBezTo>
                    <a:pt x="332" y="428"/>
                    <a:pt x="428" y="332"/>
                    <a:pt x="428" y="214"/>
                  </a:cubicBezTo>
                  <a:cubicBezTo>
                    <a:pt x="428" y="97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" name="Freeform 627"/>
            <p:cNvSpPr>
              <a:spLocks noChangeArrowheads="1"/>
            </p:cNvSpPr>
            <p:nvPr/>
          </p:nvSpPr>
          <p:spPr bwMode="auto">
            <a:xfrm>
              <a:off x="6005888" y="3100470"/>
              <a:ext cx="185737" cy="185738"/>
            </a:xfrm>
            <a:custGeom>
              <a:avLst/>
              <a:gdLst>
                <a:gd name="T0" fmla="*/ 256 w 514"/>
                <a:gd name="T1" fmla="*/ 513 h 514"/>
                <a:gd name="T2" fmla="*/ 256 w 514"/>
                <a:gd name="T3" fmla="*/ 513 h 514"/>
                <a:gd name="T4" fmla="*/ 0 w 514"/>
                <a:gd name="T5" fmla="*/ 256 h 514"/>
                <a:gd name="T6" fmla="*/ 256 w 514"/>
                <a:gd name="T7" fmla="*/ 0 h 514"/>
                <a:gd name="T8" fmla="*/ 513 w 514"/>
                <a:gd name="T9" fmla="*/ 256 h 514"/>
                <a:gd name="T10" fmla="*/ 256 w 514"/>
                <a:gd name="T11" fmla="*/ 513 h 514"/>
                <a:gd name="T12" fmla="*/ 256 w 514"/>
                <a:gd name="T13" fmla="*/ 42 h 514"/>
                <a:gd name="T14" fmla="*/ 256 w 514"/>
                <a:gd name="T15" fmla="*/ 42 h 514"/>
                <a:gd name="T16" fmla="*/ 42 w 514"/>
                <a:gd name="T17" fmla="*/ 256 h 514"/>
                <a:gd name="T18" fmla="*/ 256 w 514"/>
                <a:gd name="T19" fmla="*/ 470 h 514"/>
                <a:gd name="T20" fmla="*/ 470 w 514"/>
                <a:gd name="T21" fmla="*/ 256 h 514"/>
                <a:gd name="T22" fmla="*/ 256 w 514"/>
                <a:gd name="T23" fmla="*/ 42 h 514"/>
                <a:gd name="T24" fmla="*/ 256 w 514"/>
                <a:gd name="T25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4" h="514">
                  <a:moveTo>
                    <a:pt x="256" y="513"/>
                  </a:moveTo>
                  <a:lnTo>
                    <a:pt x="256" y="513"/>
                  </a:lnTo>
                  <a:cubicBezTo>
                    <a:pt x="114" y="513"/>
                    <a:pt x="0" y="399"/>
                    <a:pt x="0" y="256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9" y="0"/>
                    <a:pt x="513" y="114"/>
                    <a:pt x="513" y="256"/>
                  </a:cubicBezTo>
                  <a:cubicBezTo>
                    <a:pt x="513" y="399"/>
                    <a:pt x="399" y="513"/>
                    <a:pt x="256" y="513"/>
                  </a:cubicBezTo>
                  <a:lnTo>
                    <a:pt x="256" y="42"/>
                  </a:lnTo>
                  <a:lnTo>
                    <a:pt x="256" y="42"/>
                  </a:lnTo>
                  <a:cubicBezTo>
                    <a:pt x="139" y="42"/>
                    <a:pt x="42" y="139"/>
                    <a:pt x="42" y="256"/>
                  </a:cubicBezTo>
                  <a:cubicBezTo>
                    <a:pt x="42" y="374"/>
                    <a:pt x="139" y="470"/>
                    <a:pt x="256" y="470"/>
                  </a:cubicBezTo>
                  <a:cubicBezTo>
                    <a:pt x="374" y="470"/>
                    <a:pt x="470" y="374"/>
                    <a:pt x="470" y="256"/>
                  </a:cubicBezTo>
                  <a:cubicBezTo>
                    <a:pt x="470" y="139"/>
                    <a:pt x="374" y="42"/>
                    <a:pt x="256" y="42"/>
                  </a:cubicBezTo>
                  <a:lnTo>
                    <a:pt x="256" y="5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8" name="Freeform 628"/>
            <p:cNvSpPr>
              <a:spLocks noChangeArrowheads="1"/>
            </p:cNvSpPr>
            <p:nvPr/>
          </p:nvSpPr>
          <p:spPr bwMode="auto">
            <a:xfrm>
              <a:off x="5970963" y="3114758"/>
              <a:ext cx="52387" cy="38100"/>
            </a:xfrm>
            <a:custGeom>
              <a:avLst/>
              <a:gdLst>
                <a:gd name="T0" fmla="*/ 143 w 144"/>
                <a:gd name="T1" fmla="*/ 71 h 108"/>
                <a:gd name="T2" fmla="*/ 143 w 144"/>
                <a:gd name="T3" fmla="*/ 71 h 108"/>
                <a:gd name="T4" fmla="*/ 18 w 144"/>
                <a:gd name="T5" fmla="*/ 0 h 108"/>
                <a:gd name="T6" fmla="*/ 0 w 144"/>
                <a:gd name="T7" fmla="*/ 39 h 108"/>
                <a:gd name="T8" fmla="*/ 122 w 144"/>
                <a:gd name="T9" fmla="*/ 107 h 108"/>
                <a:gd name="T10" fmla="*/ 143 w 144"/>
                <a:gd name="T11" fmla="*/ 7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108">
                  <a:moveTo>
                    <a:pt x="143" y="71"/>
                  </a:moveTo>
                  <a:lnTo>
                    <a:pt x="143" y="71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5" y="14"/>
                    <a:pt x="7" y="25"/>
                    <a:pt x="0" y="39"/>
                  </a:cubicBezTo>
                  <a:cubicBezTo>
                    <a:pt x="122" y="107"/>
                    <a:pt x="122" y="107"/>
                    <a:pt x="122" y="107"/>
                  </a:cubicBezTo>
                  <a:cubicBezTo>
                    <a:pt x="129" y="96"/>
                    <a:pt x="136" y="82"/>
                    <a:pt x="143" y="7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9" name="Freeform 629"/>
            <p:cNvSpPr>
              <a:spLocks noChangeArrowheads="1"/>
            </p:cNvSpPr>
            <p:nvPr/>
          </p:nvSpPr>
          <p:spPr bwMode="auto">
            <a:xfrm>
              <a:off x="6097963" y="3114758"/>
              <a:ext cx="77787" cy="153987"/>
            </a:xfrm>
            <a:custGeom>
              <a:avLst/>
              <a:gdLst>
                <a:gd name="T0" fmla="*/ 0 w 215"/>
                <a:gd name="T1" fmla="*/ 0 h 429"/>
                <a:gd name="T2" fmla="*/ 0 w 215"/>
                <a:gd name="T3" fmla="*/ 0 h 429"/>
                <a:gd name="T4" fmla="*/ 0 w 215"/>
                <a:gd name="T5" fmla="*/ 0 h 429"/>
                <a:gd name="T6" fmla="*/ 0 w 215"/>
                <a:gd name="T7" fmla="*/ 0 h 429"/>
                <a:gd name="T8" fmla="*/ 0 w 215"/>
                <a:gd name="T9" fmla="*/ 428 h 429"/>
                <a:gd name="T10" fmla="*/ 0 w 215"/>
                <a:gd name="T11" fmla="*/ 428 h 429"/>
                <a:gd name="T12" fmla="*/ 0 w 215"/>
                <a:gd name="T13" fmla="*/ 428 h 429"/>
                <a:gd name="T14" fmla="*/ 4 w 215"/>
                <a:gd name="T15" fmla="*/ 428 h 429"/>
                <a:gd name="T16" fmla="*/ 214 w 215"/>
                <a:gd name="T17" fmla="*/ 214 h 429"/>
                <a:gd name="T18" fmla="*/ 4 w 215"/>
                <a:gd name="T19" fmla="*/ 0 h 429"/>
                <a:gd name="T20" fmla="*/ 0 w 215"/>
                <a:gd name="T2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5" h="42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28"/>
                    <a:pt x="0" y="428"/>
                    <a:pt x="0" y="428"/>
                  </a:cubicBezTo>
                  <a:lnTo>
                    <a:pt x="0" y="428"/>
                  </a:lnTo>
                  <a:lnTo>
                    <a:pt x="0" y="428"/>
                  </a:lnTo>
                  <a:cubicBezTo>
                    <a:pt x="0" y="428"/>
                    <a:pt x="0" y="428"/>
                    <a:pt x="4" y="428"/>
                  </a:cubicBezTo>
                  <a:cubicBezTo>
                    <a:pt x="121" y="428"/>
                    <a:pt x="214" y="332"/>
                    <a:pt x="214" y="214"/>
                  </a:cubicBezTo>
                  <a:cubicBezTo>
                    <a:pt x="214" y="97"/>
                    <a:pt x="121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0" name="Freeform 630"/>
            <p:cNvSpPr>
              <a:spLocks noChangeArrowheads="1"/>
            </p:cNvSpPr>
            <p:nvPr/>
          </p:nvSpPr>
          <p:spPr bwMode="auto">
            <a:xfrm>
              <a:off x="6097963" y="3114758"/>
              <a:ext cx="77787" cy="153987"/>
            </a:xfrm>
            <a:custGeom>
              <a:avLst/>
              <a:gdLst>
                <a:gd name="T0" fmla="*/ 0 w 215"/>
                <a:gd name="T1" fmla="*/ 428 h 429"/>
                <a:gd name="T2" fmla="*/ 0 w 215"/>
                <a:gd name="T3" fmla="*/ 428 h 429"/>
                <a:gd name="T4" fmla="*/ 0 w 215"/>
                <a:gd name="T5" fmla="*/ 428 h 429"/>
                <a:gd name="T6" fmla="*/ 0 w 215"/>
                <a:gd name="T7" fmla="*/ 428 h 429"/>
                <a:gd name="T8" fmla="*/ 0 w 215"/>
                <a:gd name="T9" fmla="*/ 428 h 429"/>
                <a:gd name="T10" fmla="*/ 0 w 215"/>
                <a:gd name="T11" fmla="*/ 0 h 429"/>
                <a:gd name="T12" fmla="*/ 0 w 215"/>
                <a:gd name="T13" fmla="*/ 0 h 429"/>
                <a:gd name="T14" fmla="*/ 0 w 215"/>
                <a:gd name="T15" fmla="*/ 0 h 429"/>
                <a:gd name="T16" fmla="*/ 0 w 215"/>
                <a:gd name="T17" fmla="*/ 0 h 429"/>
                <a:gd name="T18" fmla="*/ 0 w 215"/>
                <a:gd name="T19" fmla="*/ 0 h 429"/>
                <a:gd name="T20" fmla="*/ 4 w 215"/>
                <a:gd name="T21" fmla="*/ 0 h 429"/>
                <a:gd name="T22" fmla="*/ 214 w 215"/>
                <a:gd name="T23" fmla="*/ 214 h 429"/>
                <a:gd name="T24" fmla="*/ 4 w 215"/>
                <a:gd name="T25" fmla="*/ 428 h 429"/>
                <a:gd name="T26" fmla="*/ 214 w 215"/>
                <a:gd name="T27" fmla="*/ 214 h 429"/>
                <a:gd name="T28" fmla="*/ 0 w 215"/>
                <a:gd name="T29" fmla="*/ 0 h 429"/>
                <a:gd name="T30" fmla="*/ 0 w 215"/>
                <a:gd name="T3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5" h="429">
                  <a:moveTo>
                    <a:pt x="0" y="428"/>
                  </a:moveTo>
                  <a:lnTo>
                    <a:pt x="0" y="428"/>
                  </a:lnTo>
                  <a:lnTo>
                    <a:pt x="0" y="428"/>
                  </a:lnTo>
                  <a:lnTo>
                    <a:pt x="0" y="428"/>
                  </a:lnTo>
                  <a:lnTo>
                    <a:pt x="0" y="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" y="0"/>
                  </a:cubicBezTo>
                  <a:cubicBezTo>
                    <a:pt x="121" y="0"/>
                    <a:pt x="214" y="97"/>
                    <a:pt x="214" y="214"/>
                  </a:cubicBezTo>
                  <a:cubicBezTo>
                    <a:pt x="214" y="332"/>
                    <a:pt x="121" y="428"/>
                    <a:pt x="4" y="428"/>
                  </a:cubicBezTo>
                  <a:cubicBezTo>
                    <a:pt x="121" y="428"/>
                    <a:pt x="214" y="332"/>
                    <a:pt x="214" y="214"/>
                  </a:cubicBezTo>
                  <a:cubicBezTo>
                    <a:pt x="214" y="97"/>
                    <a:pt x="118" y="0"/>
                    <a:pt x="0" y="0"/>
                  </a:cubicBezTo>
                  <a:lnTo>
                    <a:pt x="0" y="42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" name="Freeform 631"/>
            <p:cNvSpPr>
              <a:spLocks noChangeArrowheads="1"/>
            </p:cNvSpPr>
            <p:nvPr/>
          </p:nvSpPr>
          <p:spPr bwMode="auto">
            <a:xfrm>
              <a:off x="6077325" y="3141745"/>
              <a:ext cx="41275" cy="41275"/>
            </a:xfrm>
            <a:custGeom>
              <a:avLst/>
              <a:gdLst>
                <a:gd name="T0" fmla="*/ 57 w 115"/>
                <a:gd name="T1" fmla="*/ 114 h 115"/>
                <a:gd name="T2" fmla="*/ 57 w 115"/>
                <a:gd name="T3" fmla="*/ 114 h 115"/>
                <a:gd name="T4" fmla="*/ 114 w 115"/>
                <a:gd name="T5" fmla="*/ 57 h 115"/>
                <a:gd name="T6" fmla="*/ 57 w 115"/>
                <a:gd name="T7" fmla="*/ 0 h 115"/>
                <a:gd name="T8" fmla="*/ 0 w 115"/>
                <a:gd name="T9" fmla="*/ 57 h 115"/>
                <a:gd name="T10" fmla="*/ 57 w 115"/>
                <a:gd name="T11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15">
                  <a:moveTo>
                    <a:pt x="57" y="114"/>
                  </a:moveTo>
                  <a:lnTo>
                    <a:pt x="57" y="114"/>
                  </a:lnTo>
                  <a:cubicBezTo>
                    <a:pt x="89" y="114"/>
                    <a:pt x="114" y="89"/>
                    <a:pt x="114" y="57"/>
                  </a:cubicBezTo>
                  <a:cubicBezTo>
                    <a:pt x="114" y="25"/>
                    <a:pt x="89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89"/>
                    <a:pt x="25" y="114"/>
                    <a:pt x="57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" name="Freeform 632"/>
            <p:cNvSpPr>
              <a:spLocks noChangeArrowheads="1"/>
            </p:cNvSpPr>
            <p:nvPr/>
          </p:nvSpPr>
          <p:spPr bwMode="auto">
            <a:xfrm>
              <a:off x="6056688" y="3187783"/>
              <a:ext cx="85725" cy="42862"/>
            </a:xfrm>
            <a:custGeom>
              <a:avLst/>
              <a:gdLst>
                <a:gd name="T0" fmla="*/ 235 w 236"/>
                <a:gd name="T1" fmla="*/ 118 h 119"/>
                <a:gd name="T2" fmla="*/ 235 w 236"/>
                <a:gd name="T3" fmla="*/ 118 h 119"/>
                <a:gd name="T4" fmla="*/ 235 w 236"/>
                <a:gd name="T5" fmla="*/ 114 h 119"/>
                <a:gd name="T6" fmla="*/ 235 w 236"/>
                <a:gd name="T7" fmla="*/ 114 h 119"/>
                <a:gd name="T8" fmla="*/ 117 w 236"/>
                <a:gd name="T9" fmla="*/ 0 h 119"/>
                <a:gd name="T10" fmla="*/ 0 w 236"/>
                <a:gd name="T11" fmla="*/ 114 h 119"/>
                <a:gd name="T12" fmla="*/ 0 w 236"/>
                <a:gd name="T13" fmla="*/ 114 h 119"/>
                <a:gd name="T14" fmla="*/ 0 w 236"/>
                <a:gd name="T15" fmla="*/ 118 h 119"/>
                <a:gd name="T16" fmla="*/ 235 w 236"/>
                <a:gd name="T17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6" h="119">
                  <a:moveTo>
                    <a:pt x="235" y="118"/>
                  </a:moveTo>
                  <a:lnTo>
                    <a:pt x="235" y="118"/>
                  </a:lnTo>
                  <a:cubicBezTo>
                    <a:pt x="235" y="114"/>
                    <a:pt x="235" y="114"/>
                    <a:pt x="235" y="114"/>
                  </a:cubicBezTo>
                  <a:lnTo>
                    <a:pt x="235" y="114"/>
                  </a:lnTo>
                  <a:cubicBezTo>
                    <a:pt x="235" y="50"/>
                    <a:pt x="181" y="0"/>
                    <a:pt x="117" y="0"/>
                  </a:cubicBezTo>
                  <a:cubicBezTo>
                    <a:pt x="53" y="0"/>
                    <a:pt x="0" y="50"/>
                    <a:pt x="0" y="114"/>
                  </a:cubicBezTo>
                  <a:lnTo>
                    <a:pt x="0" y="114"/>
                  </a:lnTo>
                  <a:cubicBezTo>
                    <a:pt x="0" y="118"/>
                    <a:pt x="0" y="118"/>
                    <a:pt x="0" y="118"/>
                  </a:cubicBezTo>
                  <a:lnTo>
                    <a:pt x="235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" name="Freeform 633"/>
            <p:cNvSpPr>
              <a:spLocks noChangeArrowheads="1"/>
            </p:cNvSpPr>
            <p:nvPr/>
          </p:nvSpPr>
          <p:spPr bwMode="auto">
            <a:xfrm>
              <a:off x="5880475" y="3060783"/>
              <a:ext cx="57150" cy="57150"/>
            </a:xfrm>
            <a:custGeom>
              <a:avLst/>
              <a:gdLst>
                <a:gd name="T0" fmla="*/ 157 w 158"/>
                <a:gd name="T1" fmla="*/ 57 h 158"/>
                <a:gd name="T2" fmla="*/ 100 w 158"/>
                <a:gd name="T3" fmla="*/ 57 h 158"/>
                <a:gd name="T4" fmla="*/ 100 w 158"/>
                <a:gd name="T5" fmla="*/ 0 h 158"/>
                <a:gd name="T6" fmla="*/ 57 w 158"/>
                <a:gd name="T7" fmla="*/ 0 h 158"/>
                <a:gd name="T8" fmla="*/ 57 w 158"/>
                <a:gd name="T9" fmla="*/ 57 h 158"/>
                <a:gd name="T10" fmla="*/ 0 w 158"/>
                <a:gd name="T11" fmla="*/ 57 h 158"/>
                <a:gd name="T12" fmla="*/ 0 w 158"/>
                <a:gd name="T13" fmla="*/ 100 h 158"/>
                <a:gd name="T14" fmla="*/ 57 w 158"/>
                <a:gd name="T15" fmla="*/ 100 h 158"/>
                <a:gd name="T16" fmla="*/ 57 w 158"/>
                <a:gd name="T17" fmla="*/ 157 h 158"/>
                <a:gd name="T18" fmla="*/ 100 w 158"/>
                <a:gd name="T19" fmla="*/ 157 h 158"/>
                <a:gd name="T20" fmla="*/ 100 w 158"/>
                <a:gd name="T21" fmla="*/ 100 h 158"/>
                <a:gd name="T22" fmla="*/ 157 w 158"/>
                <a:gd name="T23" fmla="*/ 100 h 158"/>
                <a:gd name="T24" fmla="*/ 157 w 158"/>
                <a:gd name="T25" fmla="*/ 57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58">
                  <a:moveTo>
                    <a:pt x="157" y="57"/>
                  </a:moveTo>
                  <a:lnTo>
                    <a:pt x="100" y="57"/>
                  </a:lnTo>
                  <a:lnTo>
                    <a:pt x="100" y="0"/>
                  </a:lnTo>
                  <a:lnTo>
                    <a:pt x="57" y="0"/>
                  </a:lnTo>
                  <a:lnTo>
                    <a:pt x="57" y="57"/>
                  </a:lnTo>
                  <a:lnTo>
                    <a:pt x="0" y="57"/>
                  </a:lnTo>
                  <a:lnTo>
                    <a:pt x="0" y="100"/>
                  </a:lnTo>
                  <a:lnTo>
                    <a:pt x="57" y="100"/>
                  </a:lnTo>
                  <a:lnTo>
                    <a:pt x="57" y="157"/>
                  </a:lnTo>
                  <a:lnTo>
                    <a:pt x="100" y="157"/>
                  </a:lnTo>
                  <a:lnTo>
                    <a:pt x="100" y="100"/>
                  </a:lnTo>
                  <a:lnTo>
                    <a:pt x="157" y="100"/>
                  </a:lnTo>
                  <a:lnTo>
                    <a:pt x="157" y="5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" name="Freeform 634"/>
            <p:cNvSpPr>
              <a:spLocks noChangeArrowheads="1"/>
            </p:cNvSpPr>
            <p:nvPr/>
          </p:nvSpPr>
          <p:spPr bwMode="auto">
            <a:xfrm>
              <a:off x="6074150" y="2941720"/>
              <a:ext cx="50800" cy="79375"/>
            </a:xfrm>
            <a:custGeom>
              <a:avLst/>
              <a:gdLst>
                <a:gd name="T0" fmla="*/ 142 w 143"/>
                <a:gd name="T1" fmla="*/ 71 h 222"/>
                <a:gd name="T2" fmla="*/ 142 w 143"/>
                <a:gd name="T3" fmla="*/ 71 h 222"/>
                <a:gd name="T4" fmla="*/ 71 w 143"/>
                <a:gd name="T5" fmla="*/ 0 h 222"/>
                <a:gd name="T6" fmla="*/ 0 w 143"/>
                <a:gd name="T7" fmla="*/ 71 h 222"/>
                <a:gd name="T8" fmla="*/ 28 w 143"/>
                <a:gd name="T9" fmla="*/ 128 h 222"/>
                <a:gd name="T10" fmla="*/ 28 w 143"/>
                <a:gd name="T11" fmla="*/ 221 h 222"/>
                <a:gd name="T12" fmla="*/ 71 w 143"/>
                <a:gd name="T13" fmla="*/ 196 h 222"/>
                <a:gd name="T14" fmla="*/ 114 w 143"/>
                <a:gd name="T15" fmla="*/ 221 h 222"/>
                <a:gd name="T16" fmla="*/ 114 w 143"/>
                <a:gd name="T17" fmla="*/ 128 h 222"/>
                <a:gd name="T18" fmla="*/ 142 w 143"/>
                <a:gd name="T19" fmla="*/ 7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3" h="222">
                  <a:moveTo>
                    <a:pt x="142" y="71"/>
                  </a:moveTo>
                  <a:lnTo>
                    <a:pt x="142" y="71"/>
                  </a:ln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96"/>
                    <a:pt x="10" y="114"/>
                    <a:pt x="28" y="128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31" y="114"/>
                    <a:pt x="142" y="96"/>
                    <a:pt x="142" y="71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" name="Freeform 635"/>
            <p:cNvSpPr>
              <a:spLocks noChangeArrowheads="1"/>
            </p:cNvSpPr>
            <p:nvPr/>
          </p:nvSpPr>
          <p:spPr bwMode="auto">
            <a:xfrm>
              <a:off x="6093200" y="2960770"/>
              <a:ext cx="12700" cy="12700"/>
            </a:xfrm>
            <a:custGeom>
              <a:avLst/>
              <a:gdLst>
                <a:gd name="T0" fmla="*/ 36 w 37"/>
                <a:gd name="T1" fmla="*/ 18 h 37"/>
                <a:gd name="T2" fmla="*/ 36 w 37"/>
                <a:gd name="T3" fmla="*/ 18 h 37"/>
                <a:gd name="T4" fmla="*/ 18 w 37"/>
                <a:gd name="T5" fmla="*/ 36 h 37"/>
                <a:gd name="T6" fmla="*/ 0 w 37"/>
                <a:gd name="T7" fmla="*/ 18 h 37"/>
                <a:gd name="T8" fmla="*/ 18 w 37"/>
                <a:gd name="T9" fmla="*/ 0 h 37"/>
                <a:gd name="T10" fmla="*/ 36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5" y="36"/>
                    <a:pt x="18" y="36"/>
                  </a:cubicBezTo>
                  <a:cubicBezTo>
                    <a:pt x="7" y="36"/>
                    <a:pt x="0" y="29"/>
                    <a:pt x="0" y="18"/>
                  </a:cubicBezTo>
                  <a:cubicBezTo>
                    <a:pt x="0" y="8"/>
                    <a:pt x="7" y="0"/>
                    <a:pt x="18" y="0"/>
                  </a:cubicBezTo>
                  <a:cubicBezTo>
                    <a:pt x="25" y="0"/>
                    <a:pt x="36" y="8"/>
                    <a:pt x="3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16" name="Group 415"/>
          <p:cNvGrpSpPr/>
          <p:nvPr/>
        </p:nvGrpSpPr>
        <p:grpSpPr>
          <a:xfrm>
            <a:off x="4269134" y="3515954"/>
            <a:ext cx="358775" cy="376237"/>
            <a:chOff x="5840788" y="3531999"/>
            <a:chExt cx="358775" cy="376237"/>
          </a:xfrm>
        </p:grpSpPr>
        <p:sp>
          <p:nvSpPr>
            <p:cNvPr id="417" name="Freeform 636"/>
            <p:cNvSpPr>
              <a:spLocks noChangeArrowheads="1"/>
            </p:cNvSpPr>
            <p:nvPr/>
          </p:nvSpPr>
          <p:spPr bwMode="auto">
            <a:xfrm>
              <a:off x="6047163" y="3546286"/>
              <a:ext cx="119062" cy="120650"/>
            </a:xfrm>
            <a:custGeom>
              <a:avLst/>
              <a:gdLst>
                <a:gd name="T0" fmla="*/ 164 w 329"/>
                <a:gd name="T1" fmla="*/ 0 h 333"/>
                <a:gd name="T2" fmla="*/ 164 w 329"/>
                <a:gd name="T3" fmla="*/ 0 h 333"/>
                <a:gd name="T4" fmla="*/ 0 w 329"/>
                <a:gd name="T5" fmla="*/ 168 h 333"/>
                <a:gd name="T6" fmla="*/ 164 w 329"/>
                <a:gd name="T7" fmla="*/ 332 h 333"/>
                <a:gd name="T8" fmla="*/ 328 w 329"/>
                <a:gd name="T9" fmla="*/ 168 h 333"/>
                <a:gd name="T10" fmla="*/ 164 w 329"/>
                <a:gd name="T1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33">
                  <a:moveTo>
                    <a:pt x="164" y="0"/>
                  </a:moveTo>
                  <a:lnTo>
                    <a:pt x="164" y="0"/>
                  </a:lnTo>
                  <a:cubicBezTo>
                    <a:pt x="72" y="0"/>
                    <a:pt x="0" y="75"/>
                    <a:pt x="0" y="168"/>
                  </a:cubicBezTo>
                  <a:cubicBezTo>
                    <a:pt x="0" y="257"/>
                    <a:pt x="72" y="332"/>
                    <a:pt x="164" y="332"/>
                  </a:cubicBezTo>
                  <a:cubicBezTo>
                    <a:pt x="253" y="332"/>
                    <a:pt x="328" y="257"/>
                    <a:pt x="328" y="168"/>
                  </a:cubicBezTo>
                  <a:cubicBezTo>
                    <a:pt x="328" y="75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8" name="Freeform 637"/>
            <p:cNvSpPr>
              <a:spLocks noChangeArrowheads="1"/>
            </p:cNvSpPr>
            <p:nvPr/>
          </p:nvSpPr>
          <p:spPr bwMode="auto">
            <a:xfrm>
              <a:off x="6031288" y="3531999"/>
              <a:ext cx="149225" cy="149225"/>
            </a:xfrm>
            <a:custGeom>
              <a:avLst/>
              <a:gdLst>
                <a:gd name="T0" fmla="*/ 206 w 414"/>
                <a:gd name="T1" fmla="*/ 414 h 415"/>
                <a:gd name="T2" fmla="*/ 206 w 414"/>
                <a:gd name="T3" fmla="*/ 414 h 415"/>
                <a:gd name="T4" fmla="*/ 0 w 414"/>
                <a:gd name="T5" fmla="*/ 207 h 415"/>
                <a:gd name="T6" fmla="*/ 206 w 414"/>
                <a:gd name="T7" fmla="*/ 0 h 415"/>
                <a:gd name="T8" fmla="*/ 413 w 414"/>
                <a:gd name="T9" fmla="*/ 207 h 415"/>
                <a:gd name="T10" fmla="*/ 206 w 414"/>
                <a:gd name="T11" fmla="*/ 414 h 415"/>
                <a:gd name="T12" fmla="*/ 206 w 414"/>
                <a:gd name="T13" fmla="*/ 39 h 415"/>
                <a:gd name="T14" fmla="*/ 206 w 414"/>
                <a:gd name="T15" fmla="*/ 39 h 415"/>
                <a:gd name="T16" fmla="*/ 42 w 414"/>
                <a:gd name="T17" fmla="*/ 207 h 415"/>
                <a:gd name="T18" fmla="*/ 206 w 414"/>
                <a:gd name="T19" fmla="*/ 371 h 415"/>
                <a:gd name="T20" fmla="*/ 370 w 414"/>
                <a:gd name="T21" fmla="*/ 207 h 415"/>
                <a:gd name="T22" fmla="*/ 206 w 414"/>
                <a:gd name="T23" fmla="*/ 39 h 415"/>
                <a:gd name="T24" fmla="*/ 206 w 414"/>
                <a:gd name="T25" fmla="*/ 41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4" h="415">
                  <a:moveTo>
                    <a:pt x="206" y="414"/>
                  </a:moveTo>
                  <a:lnTo>
                    <a:pt x="206" y="414"/>
                  </a:lnTo>
                  <a:cubicBezTo>
                    <a:pt x="92" y="414"/>
                    <a:pt x="0" y="321"/>
                    <a:pt x="0" y="207"/>
                  </a:cubicBezTo>
                  <a:cubicBezTo>
                    <a:pt x="0" y="93"/>
                    <a:pt x="92" y="0"/>
                    <a:pt x="206" y="0"/>
                  </a:cubicBezTo>
                  <a:cubicBezTo>
                    <a:pt x="320" y="0"/>
                    <a:pt x="413" y="93"/>
                    <a:pt x="413" y="207"/>
                  </a:cubicBezTo>
                  <a:cubicBezTo>
                    <a:pt x="413" y="321"/>
                    <a:pt x="320" y="414"/>
                    <a:pt x="206" y="414"/>
                  </a:cubicBezTo>
                  <a:lnTo>
                    <a:pt x="206" y="39"/>
                  </a:lnTo>
                  <a:lnTo>
                    <a:pt x="206" y="39"/>
                  </a:lnTo>
                  <a:cubicBezTo>
                    <a:pt x="114" y="39"/>
                    <a:pt x="42" y="114"/>
                    <a:pt x="42" y="207"/>
                  </a:cubicBezTo>
                  <a:cubicBezTo>
                    <a:pt x="42" y="296"/>
                    <a:pt x="114" y="371"/>
                    <a:pt x="206" y="371"/>
                  </a:cubicBezTo>
                  <a:cubicBezTo>
                    <a:pt x="295" y="371"/>
                    <a:pt x="370" y="296"/>
                    <a:pt x="370" y="207"/>
                  </a:cubicBezTo>
                  <a:cubicBezTo>
                    <a:pt x="370" y="114"/>
                    <a:pt x="295" y="39"/>
                    <a:pt x="206" y="39"/>
                  </a:cubicBezTo>
                  <a:lnTo>
                    <a:pt x="206" y="414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" name="Freeform 638"/>
            <p:cNvSpPr>
              <a:spLocks noChangeArrowheads="1"/>
            </p:cNvSpPr>
            <p:nvPr/>
          </p:nvSpPr>
          <p:spPr bwMode="auto">
            <a:xfrm>
              <a:off x="5978900" y="3636774"/>
              <a:ext cx="66675" cy="49212"/>
            </a:xfrm>
            <a:custGeom>
              <a:avLst/>
              <a:gdLst>
                <a:gd name="T0" fmla="*/ 186 w 187"/>
                <a:gd name="T1" fmla="*/ 39 h 136"/>
                <a:gd name="T2" fmla="*/ 186 w 187"/>
                <a:gd name="T3" fmla="*/ 39 h 136"/>
                <a:gd name="T4" fmla="*/ 164 w 187"/>
                <a:gd name="T5" fmla="*/ 0 h 136"/>
                <a:gd name="T6" fmla="*/ 0 w 187"/>
                <a:gd name="T7" fmla="*/ 96 h 136"/>
                <a:gd name="T8" fmla="*/ 18 w 187"/>
                <a:gd name="T9" fmla="*/ 135 h 136"/>
                <a:gd name="T10" fmla="*/ 186 w 187"/>
                <a:gd name="T11" fmla="*/ 3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7" h="136">
                  <a:moveTo>
                    <a:pt x="186" y="39"/>
                  </a:moveTo>
                  <a:lnTo>
                    <a:pt x="186" y="39"/>
                  </a:lnTo>
                  <a:cubicBezTo>
                    <a:pt x="179" y="25"/>
                    <a:pt x="172" y="14"/>
                    <a:pt x="164" y="0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7" y="107"/>
                    <a:pt x="15" y="121"/>
                    <a:pt x="18" y="135"/>
                  </a:cubicBezTo>
                  <a:lnTo>
                    <a:pt x="186" y="39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0" name="Freeform 639"/>
            <p:cNvSpPr>
              <a:spLocks noChangeArrowheads="1"/>
            </p:cNvSpPr>
            <p:nvPr/>
          </p:nvSpPr>
          <p:spPr bwMode="auto">
            <a:xfrm>
              <a:off x="6105900" y="3546286"/>
              <a:ext cx="58738" cy="120650"/>
            </a:xfrm>
            <a:custGeom>
              <a:avLst/>
              <a:gdLst>
                <a:gd name="T0" fmla="*/ 0 w 165"/>
                <a:gd name="T1" fmla="*/ 0 h 333"/>
                <a:gd name="T2" fmla="*/ 0 w 165"/>
                <a:gd name="T3" fmla="*/ 0 h 333"/>
                <a:gd name="T4" fmla="*/ 0 w 165"/>
                <a:gd name="T5" fmla="*/ 0 h 333"/>
                <a:gd name="T6" fmla="*/ 0 w 165"/>
                <a:gd name="T7" fmla="*/ 332 h 333"/>
                <a:gd name="T8" fmla="*/ 0 w 165"/>
                <a:gd name="T9" fmla="*/ 332 h 333"/>
                <a:gd name="T10" fmla="*/ 0 w 165"/>
                <a:gd name="T11" fmla="*/ 332 h 333"/>
                <a:gd name="T12" fmla="*/ 164 w 165"/>
                <a:gd name="T13" fmla="*/ 168 h 333"/>
                <a:gd name="T14" fmla="*/ 0 w 165"/>
                <a:gd name="T15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33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ubicBezTo>
                    <a:pt x="0" y="332"/>
                    <a:pt x="0" y="332"/>
                    <a:pt x="0" y="332"/>
                  </a:cubicBezTo>
                  <a:lnTo>
                    <a:pt x="0" y="332"/>
                  </a:lnTo>
                  <a:lnTo>
                    <a:pt x="0" y="332"/>
                  </a:lnTo>
                  <a:cubicBezTo>
                    <a:pt x="89" y="332"/>
                    <a:pt x="164" y="257"/>
                    <a:pt x="164" y="168"/>
                  </a:cubicBezTo>
                  <a:cubicBezTo>
                    <a:pt x="164" y="75"/>
                    <a:pt x="89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" name="Freeform 640"/>
            <p:cNvSpPr>
              <a:spLocks noChangeArrowheads="1"/>
            </p:cNvSpPr>
            <p:nvPr/>
          </p:nvSpPr>
          <p:spPr bwMode="auto">
            <a:xfrm>
              <a:off x="5840788" y="3636774"/>
              <a:ext cx="149225" cy="149225"/>
            </a:xfrm>
            <a:custGeom>
              <a:avLst/>
              <a:gdLst>
                <a:gd name="T0" fmla="*/ 207 w 414"/>
                <a:gd name="T1" fmla="*/ 413 h 414"/>
                <a:gd name="T2" fmla="*/ 207 w 414"/>
                <a:gd name="T3" fmla="*/ 413 h 414"/>
                <a:gd name="T4" fmla="*/ 0 w 414"/>
                <a:gd name="T5" fmla="*/ 206 h 414"/>
                <a:gd name="T6" fmla="*/ 207 w 414"/>
                <a:gd name="T7" fmla="*/ 0 h 414"/>
                <a:gd name="T8" fmla="*/ 413 w 414"/>
                <a:gd name="T9" fmla="*/ 206 h 414"/>
                <a:gd name="T10" fmla="*/ 207 w 414"/>
                <a:gd name="T11" fmla="*/ 413 h 414"/>
                <a:gd name="T12" fmla="*/ 207 w 414"/>
                <a:gd name="T13" fmla="*/ 43 h 414"/>
                <a:gd name="T14" fmla="*/ 207 w 414"/>
                <a:gd name="T15" fmla="*/ 43 h 414"/>
                <a:gd name="T16" fmla="*/ 43 w 414"/>
                <a:gd name="T17" fmla="*/ 206 h 414"/>
                <a:gd name="T18" fmla="*/ 207 w 414"/>
                <a:gd name="T19" fmla="*/ 370 h 414"/>
                <a:gd name="T20" fmla="*/ 371 w 414"/>
                <a:gd name="T21" fmla="*/ 206 h 414"/>
                <a:gd name="T22" fmla="*/ 207 w 414"/>
                <a:gd name="T23" fmla="*/ 43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4" h="414">
                  <a:moveTo>
                    <a:pt x="207" y="413"/>
                  </a:moveTo>
                  <a:lnTo>
                    <a:pt x="207" y="413"/>
                  </a:lnTo>
                  <a:cubicBezTo>
                    <a:pt x="93" y="413"/>
                    <a:pt x="0" y="321"/>
                    <a:pt x="0" y="206"/>
                  </a:cubicBezTo>
                  <a:cubicBezTo>
                    <a:pt x="0" y="92"/>
                    <a:pt x="93" y="0"/>
                    <a:pt x="207" y="0"/>
                  </a:cubicBezTo>
                  <a:cubicBezTo>
                    <a:pt x="321" y="0"/>
                    <a:pt x="413" y="92"/>
                    <a:pt x="413" y="206"/>
                  </a:cubicBezTo>
                  <a:cubicBezTo>
                    <a:pt x="413" y="321"/>
                    <a:pt x="321" y="413"/>
                    <a:pt x="207" y="413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8" y="43"/>
                    <a:pt x="43" y="114"/>
                    <a:pt x="43" y="206"/>
                  </a:cubicBezTo>
                  <a:cubicBezTo>
                    <a:pt x="43" y="296"/>
                    <a:pt x="118" y="370"/>
                    <a:pt x="207" y="370"/>
                  </a:cubicBezTo>
                  <a:cubicBezTo>
                    <a:pt x="296" y="370"/>
                    <a:pt x="371" y="296"/>
                    <a:pt x="371" y="206"/>
                  </a:cubicBezTo>
                  <a:cubicBezTo>
                    <a:pt x="371" y="114"/>
                    <a:pt x="296" y="43"/>
                    <a:pt x="207" y="43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" name="Freeform 641"/>
            <p:cNvSpPr>
              <a:spLocks noChangeArrowheads="1"/>
            </p:cNvSpPr>
            <p:nvPr/>
          </p:nvSpPr>
          <p:spPr bwMode="auto">
            <a:xfrm>
              <a:off x="5856663" y="3651061"/>
              <a:ext cx="119062" cy="117475"/>
            </a:xfrm>
            <a:custGeom>
              <a:avLst/>
              <a:gdLst>
                <a:gd name="T0" fmla="*/ 164 w 329"/>
                <a:gd name="T1" fmla="*/ 0 h 328"/>
                <a:gd name="T2" fmla="*/ 164 w 329"/>
                <a:gd name="T3" fmla="*/ 0 h 328"/>
                <a:gd name="T4" fmla="*/ 0 w 329"/>
                <a:gd name="T5" fmla="*/ 163 h 328"/>
                <a:gd name="T6" fmla="*/ 164 w 329"/>
                <a:gd name="T7" fmla="*/ 327 h 328"/>
                <a:gd name="T8" fmla="*/ 328 w 329"/>
                <a:gd name="T9" fmla="*/ 163 h 328"/>
                <a:gd name="T10" fmla="*/ 164 w 329"/>
                <a:gd name="T11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9" h="328">
                  <a:moveTo>
                    <a:pt x="164" y="0"/>
                  </a:moveTo>
                  <a:lnTo>
                    <a:pt x="164" y="0"/>
                  </a:lnTo>
                  <a:cubicBezTo>
                    <a:pt x="75" y="0"/>
                    <a:pt x="0" y="71"/>
                    <a:pt x="0" y="163"/>
                  </a:cubicBezTo>
                  <a:cubicBezTo>
                    <a:pt x="0" y="253"/>
                    <a:pt x="75" y="327"/>
                    <a:pt x="164" y="327"/>
                  </a:cubicBezTo>
                  <a:cubicBezTo>
                    <a:pt x="253" y="327"/>
                    <a:pt x="328" y="253"/>
                    <a:pt x="328" y="163"/>
                  </a:cubicBezTo>
                  <a:cubicBezTo>
                    <a:pt x="328" y="71"/>
                    <a:pt x="253" y="0"/>
                    <a:pt x="16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3" name="Freeform 642"/>
            <p:cNvSpPr>
              <a:spLocks noChangeArrowheads="1"/>
            </p:cNvSpPr>
            <p:nvPr/>
          </p:nvSpPr>
          <p:spPr bwMode="auto">
            <a:xfrm>
              <a:off x="6028113" y="3736786"/>
              <a:ext cx="153987" cy="153988"/>
            </a:xfrm>
            <a:custGeom>
              <a:avLst/>
              <a:gdLst>
                <a:gd name="T0" fmla="*/ 214 w 429"/>
                <a:gd name="T1" fmla="*/ 0 h 429"/>
                <a:gd name="T2" fmla="*/ 214 w 429"/>
                <a:gd name="T3" fmla="*/ 0 h 429"/>
                <a:gd name="T4" fmla="*/ 0 w 429"/>
                <a:gd name="T5" fmla="*/ 214 h 429"/>
                <a:gd name="T6" fmla="*/ 214 w 429"/>
                <a:gd name="T7" fmla="*/ 428 h 429"/>
                <a:gd name="T8" fmla="*/ 428 w 429"/>
                <a:gd name="T9" fmla="*/ 214 h 429"/>
                <a:gd name="T10" fmla="*/ 214 w 429"/>
                <a:gd name="T1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9" h="429">
                  <a:moveTo>
                    <a:pt x="214" y="0"/>
                  </a:moveTo>
                  <a:lnTo>
                    <a:pt x="214" y="0"/>
                  </a:lnTo>
                  <a:cubicBezTo>
                    <a:pt x="97" y="0"/>
                    <a:pt x="0" y="97"/>
                    <a:pt x="0" y="214"/>
                  </a:cubicBezTo>
                  <a:cubicBezTo>
                    <a:pt x="0" y="332"/>
                    <a:pt x="97" y="428"/>
                    <a:pt x="214" y="428"/>
                  </a:cubicBezTo>
                  <a:cubicBezTo>
                    <a:pt x="332" y="428"/>
                    <a:pt x="428" y="332"/>
                    <a:pt x="428" y="214"/>
                  </a:cubicBezTo>
                  <a:cubicBezTo>
                    <a:pt x="428" y="97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4" name="Freeform 643"/>
            <p:cNvSpPr>
              <a:spLocks noChangeArrowheads="1"/>
            </p:cNvSpPr>
            <p:nvPr/>
          </p:nvSpPr>
          <p:spPr bwMode="auto">
            <a:xfrm>
              <a:off x="6013825" y="3722499"/>
              <a:ext cx="185738" cy="185737"/>
            </a:xfrm>
            <a:custGeom>
              <a:avLst/>
              <a:gdLst>
                <a:gd name="T0" fmla="*/ 256 w 514"/>
                <a:gd name="T1" fmla="*/ 513 h 514"/>
                <a:gd name="T2" fmla="*/ 256 w 514"/>
                <a:gd name="T3" fmla="*/ 513 h 514"/>
                <a:gd name="T4" fmla="*/ 0 w 514"/>
                <a:gd name="T5" fmla="*/ 256 h 514"/>
                <a:gd name="T6" fmla="*/ 256 w 514"/>
                <a:gd name="T7" fmla="*/ 0 h 514"/>
                <a:gd name="T8" fmla="*/ 513 w 514"/>
                <a:gd name="T9" fmla="*/ 256 h 514"/>
                <a:gd name="T10" fmla="*/ 256 w 514"/>
                <a:gd name="T11" fmla="*/ 513 h 514"/>
                <a:gd name="T12" fmla="*/ 256 w 514"/>
                <a:gd name="T13" fmla="*/ 42 h 514"/>
                <a:gd name="T14" fmla="*/ 256 w 514"/>
                <a:gd name="T15" fmla="*/ 42 h 514"/>
                <a:gd name="T16" fmla="*/ 42 w 514"/>
                <a:gd name="T17" fmla="*/ 256 h 514"/>
                <a:gd name="T18" fmla="*/ 256 w 514"/>
                <a:gd name="T19" fmla="*/ 470 h 514"/>
                <a:gd name="T20" fmla="*/ 470 w 514"/>
                <a:gd name="T21" fmla="*/ 256 h 514"/>
                <a:gd name="T22" fmla="*/ 256 w 514"/>
                <a:gd name="T23" fmla="*/ 42 h 514"/>
                <a:gd name="T24" fmla="*/ 256 w 514"/>
                <a:gd name="T25" fmla="*/ 51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14" h="514">
                  <a:moveTo>
                    <a:pt x="256" y="513"/>
                  </a:moveTo>
                  <a:lnTo>
                    <a:pt x="256" y="513"/>
                  </a:lnTo>
                  <a:cubicBezTo>
                    <a:pt x="114" y="513"/>
                    <a:pt x="0" y="399"/>
                    <a:pt x="0" y="256"/>
                  </a:cubicBezTo>
                  <a:cubicBezTo>
                    <a:pt x="0" y="114"/>
                    <a:pt x="114" y="0"/>
                    <a:pt x="256" y="0"/>
                  </a:cubicBezTo>
                  <a:cubicBezTo>
                    <a:pt x="399" y="0"/>
                    <a:pt x="513" y="114"/>
                    <a:pt x="513" y="256"/>
                  </a:cubicBezTo>
                  <a:cubicBezTo>
                    <a:pt x="513" y="399"/>
                    <a:pt x="399" y="513"/>
                    <a:pt x="256" y="513"/>
                  </a:cubicBezTo>
                  <a:lnTo>
                    <a:pt x="256" y="42"/>
                  </a:lnTo>
                  <a:lnTo>
                    <a:pt x="256" y="42"/>
                  </a:lnTo>
                  <a:cubicBezTo>
                    <a:pt x="139" y="42"/>
                    <a:pt x="42" y="139"/>
                    <a:pt x="42" y="256"/>
                  </a:cubicBezTo>
                  <a:cubicBezTo>
                    <a:pt x="42" y="374"/>
                    <a:pt x="139" y="470"/>
                    <a:pt x="256" y="470"/>
                  </a:cubicBezTo>
                  <a:cubicBezTo>
                    <a:pt x="374" y="470"/>
                    <a:pt x="470" y="374"/>
                    <a:pt x="470" y="256"/>
                  </a:cubicBezTo>
                  <a:cubicBezTo>
                    <a:pt x="470" y="139"/>
                    <a:pt x="374" y="42"/>
                    <a:pt x="256" y="42"/>
                  </a:cubicBezTo>
                  <a:lnTo>
                    <a:pt x="256" y="51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5" name="Freeform 644"/>
            <p:cNvSpPr>
              <a:spLocks noChangeArrowheads="1"/>
            </p:cNvSpPr>
            <p:nvPr/>
          </p:nvSpPr>
          <p:spPr bwMode="auto">
            <a:xfrm>
              <a:off x="5978900" y="3736786"/>
              <a:ext cx="52388" cy="38100"/>
            </a:xfrm>
            <a:custGeom>
              <a:avLst/>
              <a:gdLst>
                <a:gd name="T0" fmla="*/ 143 w 144"/>
                <a:gd name="T1" fmla="*/ 71 h 108"/>
                <a:gd name="T2" fmla="*/ 143 w 144"/>
                <a:gd name="T3" fmla="*/ 71 h 108"/>
                <a:gd name="T4" fmla="*/ 18 w 144"/>
                <a:gd name="T5" fmla="*/ 0 h 108"/>
                <a:gd name="T6" fmla="*/ 0 w 144"/>
                <a:gd name="T7" fmla="*/ 39 h 108"/>
                <a:gd name="T8" fmla="*/ 122 w 144"/>
                <a:gd name="T9" fmla="*/ 107 h 108"/>
                <a:gd name="T10" fmla="*/ 143 w 144"/>
                <a:gd name="T11" fmla="*/ 7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108">
                  <a:moveTo>
                    <a:pt x="143" y="71"/>
                  </a:moveTo>
                  <a:lnTo>
                    <a:pt x="143" y="71"/>
                  </a:lnTo>
                  <a:cubicBezTo>
                    <a:pt x="18" y="0"/>
                    <a:pt x="18" y="0"/>
                    <a:pt x="18" y="0"/>
                  </a:cubicBezTo>
                  <a:cubicBezTo>
                    <a:pt x="15" y="14"/>
                    <a:pt x="7" y="25"/>
                    <a:pt x="0" y="39"/>
                  </a:cubicBezTo>
                  <a:cubicBezTo>
                    <a:pt x="122" y="107"/>
                    <a:pt x="122" y="107"/>
                    <a:pt x="122" y="107"/>
                  </a:cubicBezTo>
                  <a:cubicBezTo>
                    <a:pt x="129" y="96"/>
                    <a:pt x="136" y="82"/>
                    <a:pt x="143" y="7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6" name="Freeform 645"/>
            <p:cNvSpPr>
              <a:spLocks noChangeArrowheads="1"/>
            </p:cNvSpPr>
            <p:nvPr/>
          </p:nvSpPr>
          <p:spPr bwMode="auto">
            <a:xfrm>
              <a:off x="6105900" y="3736786"/>
              <a:ext cx="77788" cy="153988"/>
            </a:xfrm>
            <a:custGeom>
              <a:avLst/>
              <a:gdLst>
                <a:gd name="T0" fmla="*/ 0 w 215"/>
                <a:gd name="T1" fmla="*/ 0 h 429"/>
                <a:gd name="T2" fmla="*/ 0 w 215"/>
                <a:gd name="T3" fmla="*/ 0 h 429"/>
                <a:gd name="T4" fmla="*/ 0 w 215"/>
                <a:gd name="T5" fmla="*/ 0 h 429"/>
                <a:gd name="T6" fmla="*/ 0 w 215"/>
                <a:gd name="T7" fmla="*/ 0 h 429"/>
                <a:gd name="T8" fmla="*/ 0 w 215"/>
                <a:gd name="T9" fmla="*/ 428 h 429"/>
                <a:gd name="T10" fmla="*/ 0 w 215"/>
                <a:gd name="T11" fmla="*/ 428 h 429"/>
                <a:gd name="T12" fmla="*/ 0 w 215"/>
                <a:gd name="T13" fmla="*/ 428 h 429"/>
                <a:gd name="T14" fmla="*/ 4 w 215"/>
                <a:gd name="T15" fmla="*/ 428 h 429"/>
                <a:gd name="T16" fmla="*/ 214 w 215"/>
                <a:gd name="T17" fmla="*/ 214 h 429"/>
                <a:gd name="T18" fmla="*/ 4 w 215"/>
                <a:gd name="T19" fmla="*/ 0 h 429"/>
                <a:gd name="T20" fmla="*/ 0 w 215"/>
                <a:gd name="T21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5" h="42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428"/>
                    <a:pt x="0" y="428"/>
                    <a:pt x="0" y="428"/>
                  </a:cubicBezTo>
                  <a:lnTo>
                    <a:pt x="0" y="428"/>
                  </a:lnTo>
                  <a:lnTo>
                    <a:pt x="0" y="428"/>
                  </a:lnTo>
                  <a:cubicBezTo>
                    <a:pt x="0" y="428"/>
                    <a:pt x="0" y="428"/>
                    <a:pt x="4" y="428"/>
                  </a:cubicBezTo>
                  <a:cubicBezTo>
                    <a:pt x="121" y="428"/>
                    <a:pt x="214" y="332"/>
                    <a:pt x="214" y="214"/>
                  </a:cubicBezTo>
                  <a:cubicBezTo>
                    <a:pt x="214" y="97"/>
                    <a:pt x="121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7" name="Freeform 646"/>
            <p:cNvSpPr>
              <a:spLocks noChangeArrowheads="1"/>
            </p:cNvSpPr>
            <p:nvPr/>
          </p:nvSpPr>
          <p:spPr bwMode="auto">
            <a:xfrm>
              <a:off x="6105900" y="3736786"/>
              <a:ext cx="77788" cy="153988"/>
            </a:xfrm>
            <a:custGeom>
              <a:avLst/>
              <a:gdLst>
                <a:gd name="T0" fmla="*/ 0 w 215"/>
                <a:gd name="T1" fmla="*/ 428 h 429"/>
                <a:gd name="T2" fmla="*/ 0 w 215"/>
                <a:gd name="T3" fmla="*/ 428 h 429"/>
                <a:gd name="T4" fmla="*/ 0 w 215"/>
                <a:gd name="T5" fmla="*/ 428 h 429"/>
                <a:gd name="T6" fmla="*/ 0 w 215"/>
                <a:gd name="T7" fmla="*/ 428 h 429"/>
                <a:gd name="T8" fmla="*/ 0 w 215"/>
                <a:gd name="T9" fmla="*/ 428 h 429"/>
                <a:gd name="T10" fmla="*/ 0 w 215"/>
                <a:gd name="T11" fmla="*/ 0 h 429"/>
                <a:gd name="T12" fmla="*/ 0 w 215"/>
                <a:gd name="T13" fmla="*/ 0 h 429"/>
                <a:gd name="T14" fmla="*/ 0 w 215"/>
                <a:gd name="T15" fmla="*/ 0 h 429"/>
                <a:gd name="T16" fmla="*/ 0 w 215"/>
                <a:gd name="T17" fmla="*/ 0 h 429"/>
                <a:gd name="T18" fmla="*/ 0 w 215"/>
                <a:gd name="T19" fmla="*/ 0 h 429"/>
                <a:gd name="T20" fmla="*/ 4 w 215"/>
                <a:gd name="T21" fmla="*/ 0 h 429"/>
                <a:gd name="T22" fmla="*/ 214 w 215"/>
                <a:gd name="T23" fmla="*/ 214 h 429"/>
                <a:gd name="T24" fmla="*/ 4 w 215"/>
                <a:gd name="T25" fmla="*/ 428 h 429"/>
                <a:gd name="T26" fmla="*/ 214 w 215"/>
                <a:gd name="T27" fmla="*/ 214 h 429"/>
                <a:gd name="T28" fmla="*/ 0 w 215"/>
                <a:gd name="T29" fmla="*/ 0 h 429"/>
                <a:gd name="T30" fmla="*/ 0 w 215"/>
                <a:gd name="T3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5" h="429">
                  <a:moveTo>
                    <a:pt x="0" y="428"/>
                  </a:moveTo>
                  <a:lnTo>
                    <a:pt x="0" y="428"/>
                  </a:lnTo>
                  <a:lnTo>
                    <a:pt x="0" y="428"/>
                  </a:lnTo>
                  <a:lnTo>
                    <a:pt x="0" y="428"/>
                  </a:lnTo>
                  <a:lnTo>
                    <a:pt x="0" y="42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ubicBezTo>
                    <a:pt x="0" y="0"/>
                    <a:pt x="0" y="0"/>
                    <a:pt x="4" y="0"/>
                  </a:cubicBezTo>
                  <a:cubicBezTo>
                    <a:pt x="121" y="0"/>
                    <a:pt x="214" y="97"/>
                    <a:pt x="214" y="214"/>
                  </a:cubicBezTo>
                  <a:cubicBezTo>
                    <a:pt x="214" y="332"/>
                    <a:pt x="121" y="428"/>
                    <a:pt x="4" y="428"/>
                  </a:cubicBezTo>
                  <a:cubicBezTo>
                    <a:pt x="121" y="428"/>
                    <a:pt x="214" y="332"/>
                    <a:pt x="214" y="214"/>
                  </a:cubicBezTo>
                  <a:cubicBezTo>
                    <a:pt x="214" y="97"/>
                    <a:pt x="118" y="0"/>
                    <a:pt x="0" y="0"/>
                  </a:cubicBezTo>
                  <a:lnTo>
                    <a:pt x="0" y="428"/>
                  </a:lnTo>
                </a:path>
              </a:pathLst>
            </a:custGeom>
            <a:solidFill>
              <a:srgbClr val="A31414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8" name="Freeform 647"/>
            <p:cNvSpPr>
              <a:spLocks noChangeArrowheads="1"/>
            </p:cNvSpPr>
            <p:nvPr/>
          </p:nvSpPr>
          <p:spPr bwMode="auto">
            <a:xfrm>
              <a:off x="6085263" y="3763774"/>
              <a:ext cx="41275" cy="41275"/>
            </a:xfrm>
            <a:custGeom>
              <a:avLst/>
              <a:gdLst>
                <a:gd name="T0" fmla="*/ 57 w 115"/>
                <a:gd name="T1" fmla="*/ 114 h 115"/>
                <a:gd name="T2" fmla="*/ 57 w 115"/>
                <a:gd name="T3" fmla="*/ 114 h 115"/>
                <a:gd name="T4" fmla="*/ 114 w 115"/>
                <a:gd name="T5" fmla="*/ 57 h 115"/>
                <a:gd name="T6" fmla="*/ 57 w 115"/>
                <a:gd name="T7" fmla="*/ 0 h 115"/>
                <a:gd name="T8" fmla="*/ 0 w 115"/>
                <a:gd name="T9" fmla="*/ 57 h 115"/>
                <a:gd name="T10" fmla="*/ 57 w 115"/>
                <a:gd name="T11" fmla="*/ 114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15">
                  <a:moveTo>
                    <a:pt x="57" y="114"/>
                  </a:moveTo>
                  <a:lnTo>
                    <a:pt x="57" y="114"/>
                  </a:lnTo>
                  <a:cubicBezTo>
                    <a:pt x="89" y="114"/>
                    <a:pt x="114" y="89"/>
                    <a:pt x="114" y="57"/>
                  </a:cubicBezTo>
                  <a:cubicBezTo>
                    <a:pt x="114" y="25"/>
                    <a:pt x="89" y="0"/>
                    <a:pt x="57" y="0"/>
                  </a:cubicBezTo>
                  <a:cubicBezTo>
                    <a:pt x="25" y="0"/>
                    <a:pt x="0" y="25"/>
                    <a:pt x="0" y="57"/>
                  </a:cubicBezTo>
                  <a:cubicBezTo>
                    <a:pt x="0" y="89"/>
                    <a:pt x="25" y="114"/>
                    <a:pt x="57" y="11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9" name="Freeform 648"/>
            <p:cNvSpPr>
              <a:spLocks noChangeArrowheads="1"/>
            </p:cNvSpPr>
            <p:nvPr/>
          </p:nvSpPr>
          <p:spPr bwMode="auto">
            <a:xfrm>
              <a:off x="6063038" y="3809811"/>
              <a:ext cx="85725" cy="42863"/>
            </a:xfrm>
            <a:custGeom>
              <a:avLst/>
              <a:gdLst>
                <a:gd name="T0" fmla="*/ 235 w 236"/>
                <a:gd name="T1" fmla="*/ 118 h 119"/>
                <a:gd name="T2" fmla="*/ 235 w 236"/>
                <a:gd name="T3" fmla="*/ 118 h 119"/>
                <a:gd name="T4" fmla="*/ 235 w 236"/>
                <a:gd name="T5" fmla="*/ 114 h 119"/>
                <a:gd name="T6" fmla="*/ 235 w 236"/>
                <a:gd name="T7" fmla="*/ 114 h 119"/>
                <a:gd name="T8" fmla="*/ 117 w 236"/>
                <a:gd name="T9" fmla="*/ 0 h 119"/>
                <a:gd name="T10" fmla="*/ 0 w 236"/>
                <a:gd name="T11" fmla="*/ 114 h 119"/>
                <a:gd name="T12" fmla="*/ 0 w 236"/>
                <a:gd name="T13" fmla="*/ 114 h 119"/>
                <a:gd name="T14" fmla="*/ 0 w 236"/>
                <a:gd name="T15" fmla="*/ 118 h 119"/>
                <a:gd name="T16" fmla="*/ 235 w 236"/>
                <a:gd name="T17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6" h="119">
                  <a:moveTo>
                    <a:pt x="235" y="118"/>
                  </a:moveTo>
                  <a:lnTo>
                    <a:pt x="235" y="118"/>
                  </a:lnTo>
                  <a:cubicBezTo>
                    <a:pt x="235" y="114"/>
                    <a:pt x="235" y="114"/>
                    <a:pt x="235" y="114"/>
                  </a:cubicBezTo>
                  <a:lnTo>
                    <a:pt x="235" y="114"/>
                  </a:lnTo>
                  <a:cubicBezTo>
                    <a:pt x="235" y="50"/>
                    <a:pt x="181" y="0"/>
                    <a:pt x="117" y="0"/>
                  </a:cubicBezTo>
                  <a:cubicBezTo>
                    <a:pt x="53" y="0"/>
                    <a:pt x="0" y="50"/>
                    <a:pt x="0" y="114"/>
                  </a:cubicBezTo>
                  <a:lnTo>
                    <a:pt x="0" y="114"/>
                  </a:lnTo>
                  <a:cubicBezTo>
                    <a:pt x="0" y="118"/>
                    <a:pt x="0" y="118"/>
                    <a:pt x="0" y="118"/>
                  </a:cubicBezTo>
                  <a:lnTo>
                    <a:pt x="235" y="118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0" name="Freeform 649"/>
            <p:cNvSpPr>
              <a:spLocks noChangeArrowheads="1"/>
            </p:cNvSpPr>
            <p:nvPr/>
          </p:nvSpPr>
          <p:spPr bwMode="auto">
            <a:xfrm>
              <a:off x="5886825" y="3682811"/>
              <a:ext cx="57150" cy="57150"/>
            </a:xfrm>
            <a:custGeom>
              <a:avLst/>
              <a:gdLst>
                <a:gd name="T0" fmla="*/ 157 w 158"/>
                <a:gd name="T1" fmla="*/ 57 h 158"/>
                <a:gd name="T2" fmla="*/ 100 w 158"/>
                <a:gd name="T3" fmla="*/ 57 h 158"/>
                <a:gd name="T4" fmla="*/ 100 w 158"/>
                <a:gd name="T5" fmla="*/ 0 h 158"/>
                <a:gd name="T6" fmla="*/ 57 w 158"/>
                <a:gd name="T7" fmla="*/ 0 h 158"/>
                <a:gd name="T8" fmla="*/ 57 w 158"/>
                <a:gd name="T9" fmla="*/ 57 h 158"/>
                <a:gd name="T10" fmla="*/ 0 w 158"/>
                <a:gd name="T11" fmla="*/ 57 h 158"/>
                <a:gd name="T12" fmla="*/ 0 w 158"/>
                <a:gd name="T13" fmla="*/ 100 h 158"/>
                <a:gd name="T14" fmla="*/ 57 w 158"/>
                <a:gd name="T15" fmla="*/ 100 h 158"/>
                <a:gd name="T16" fmla="*/ 57 w 158"/>
                <a:gd name="T17" fmla="*/ 157 h 158"/>
                <a:gd name="T18" fmla="*/ 100 w 158"/>
                <a:gd name="T19" fmla="*/ 157 h 158"/>
                <a:gd name="T20" fmla="*/ 100 w 158"/>
                <a:gd name="T21" fmla="*/ 100 h 158"/>
                <a:gd name="T22" fmla="*/ 157 w 158"/>
                <a:gd name="T23" fmla="*/ 100 h 158"/>
                <a:gd name="T24" fmla="*/ 157 w 158"/>
                <a:gd name="T25" fmla="*/ 57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58">
                  <a:moveTo>
                    <a:pt x="157" y="57"/>
                  </a:moveTo>
                  <a:lnTo>
                    <a:pt x="100" y="57"/>
                  </a:lnTo>
                  <a:lnTo>
                    <a:pt x="100" y="0"/>
                  </a:lnTo>
                  <a:lnTo>
                    <a:pt x="57" y="0"/>
                  </a:lnTo>
                  <a:lnTo>
                    <a:pt x="57" y="57"/>
                  </a:lnTo>
                  <a:lnTo>
                    <a:pt x="0" y="57"/>
                  </a:lnTo>
                  <a:lnTo>
                    <a:pt x="0" y="100"/>
                  </a:lnTo>
                  <a:lnTo>
                    <a:pt x="57" y="100"/>
                  </a:lnTo>
                  <a:lnTo>
                    <a:pt x="57" y="157"/>
                  </a:lnTo>
                  <a:lnTo>
                    <a:pt x="100" y="157"/>
                  </a:lnTo>
                  <a:lnTo>
                    <a:pt x="100" y="100"/>
                  </a:lnTo>
                  <a:lnTo>
                    <a:pt x="157" y="100"/>
                  </a:lnTo>
                  <a:lnTo>
                    <a:pt x="157" y="57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1" name="Freeform 650"/>
            <p:cNvSpPr>
              <a:spLocks noChangeArrowheads="1"/>
            </p:cNvSpPr>
            <p:nvPr/>
          </p:nvSpPr>
          <p:spPr bwMode="auto">
            <a:xfrm>
              <a:off x="6082088" y="3563749"/>
              <a:ext cx="50800" cy="79375"/>
            </a:xfrm>
            <a:custGeom>
              <a:avLst/>
              <a:gdLst>
                <a:gd name="T0" fmla="*/ 142 w 143"/>
                <a:gd name="T1" fmla="*/ 71 h 222"/>
                <a:gd name="T2" fmla="*/ 142 w 143"/>
                <a:gd name="T3" fmla="*/ 71 h 222"/>
                <a:gd name="T4" fmla="*/ 71 w 143"/>
                <a:gd name="T5" fmla="*/ 0 h 222"/>
                <a:gd name="T6" fmla="*/ 0 w 143"/>
                <a:gd name="T7" fmla="*/ 71 h 222"/>
                <a:gd name="T8" fmla="*/ 28 w 143"/>
                <a:gd name="T9" fmla="*/ 128 h 222"/>
                <a:gd name="T10" fmla="*/ 28 w 143"/>
                <a:gd name="T11" fmla="*/ 221 h 222"/>
                <a:gd name="T12" fmla="*/ 71 w 143"/>
                <a:gd name="T13" fmla="*/ 196 h 222"/>
                <a:gd name="T14" fmla="*/ 114 w 143"/>
                <a:gd name="T15" fmla="*/ 221 h 222"/>
                <a:gd name="T16" fmla="*/ 114 w 143"/>
                <a:gd name="T17" fmla="*/ 128 h 222"/>
                <a:gd name="T18" fmla="*/ 142 w 143"/>
                <a:gd name="T19" fmla="*/ 71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3" h="222">
                  <a:moveTo>
                    <a:pt x="142" y="71"/>
                  </a:moveTo>
                  <a:lnTo>
                    <a:pt x="142" y="71"/>
                  </a:ln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96"/>
                    <a:pt x="10" y="114"/>
                    <a:pt x="28" y="128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71" y="196"/>
                    <a:pt x="71" y="196"/>
                    <a:pt x="71" y="196"/>
                  </a:cubicBezTo>
                  <a:cubicBezTo>
                    <a:pt x="114" y="221"/>
                    <a:pt x="114" y="221"/>
                    <a:pt x="114" y="221"/>
                  </a:cubicBezTo>
                  <a:cubicBezTo>
                    <a:pt x="114" y="128"/>
                    <a:pt x="114" y="128"/>
                    <a:pt x="114" y="128"/>
                  </a:cubicBezTo>
                  <a:cubicBezTo>
                    <a:pt x="131" y="114"/>
                    <a:pt x="142" y="96"/>
                    <a:pt x="142" y="71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2" name="Freeform 651"/>
            <p:cNvSpPr>
              <a:spLocks noChangeArrowheads="1"/>
            </p:cNvSpPr>
            <p:nvPr/>
          </p:nvSpPr>
          <p:spPr bwMode="auto">
            <a:xfrm>
              <a:off x="6101138" y="3582799"/>
              <a:ext cx="12700" cy="12700"/>
            </a:xfrm>
            <a:custGeom>
              <a:avLst/>
              <a:gdLst>
                <a:gd name="T0" fmla="*/ 36 w 37"/>
                <a:gd name="T1" fmla="*/ 18 h 37"/>
                <a:gd name="T2" fmla="*/ 36 w 37"/>
                <a:gd name="T3" fmla="*/ 18 h 37"/>
                <a:gd name="T4" fmla="*/ 18 w 37"/>
                <a:gd name="T5" fmla="*/ 36 h 37"/>
                <a:gd name="T6" fmla="*/ 0 w 37"/>
                <a:gd name="T7" fmla="*/ 18 h 37"/>
                <a:gd name="T8" fmla="*/ 18 w 37"/>
                <a:gd name="T9" fmla="*/ 0 h 37"/>
                <a:gd name="T10" fmla="*/ 36 w 37"/>
                <a:gd name="T11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" h="37">
                  <a:moveTo>
                    <a:pt x="36" y="18"/>
                  </a:moveTo>
                  <a:lnTo>
                    <a:pt x="36" y="18"/>
                  </a:lnTo>
                  <a:cubicBezTo>
                    <a:pt x="36" y="29"/>
                    <a:pt x="25" y="36"/>
                    <a:pt x="18" y="36"/>
                  </a:cubicBezTo>
                  <a:cubicBezTo>
                    <a:pt x="7" y="36"/>
                    <a:pt x="0" y="29"/>
                    <a:pt x="0" y="18"/>
                  </a:cubicBezTo>
                  <a:cubicBezTo>
                    <a:pt x="0" y="8"/>
                    <a:pt x="7" y="0"/>
                    <a:pt x="18" y="0"/>
                  </a:cubicBezTo>
                  <a:cubicBezTo>
                    <a:pt x="25" y="0"/>
                    <a:pt x="36" y="8"/>
                    <a:pt x="36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33" name="Group 432"/>
          <p:cNvGrpSpPr/>
          <p:nvPr/>
        </p:nvGrpSpPr>
        <p:grpSpPr>
          <a:xfrm>
            <a:off x="4201665" y="4064371"/>
            <a:ext cx="493712" cy="493713"/>
            <a:chOff x="5804554" y="4086412"/>
            <a:chExt cx="493712" cy="493713"/>
          </a:xfrm>
        </p:grpSpPr>
        <p:sp>
          <p:nvSpPr>
            <p:cNvPr id="434" name="Freeform 652"/>
            <p:cNvSpPr>
              <a:spLocks noChangeArrowheads="1"/>
            </p:cNvSpPr>
            <p:nvPr/>
          </p:nvSpPr>
          <p:spPr bwMode="auto">
            <a:xfrm>
              <a:off x="5804554" y="408641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5" name="Freeform 653"/>
            <p:cNvSpPr>
              <a:spLocks noChangeArrowheads="1"/>
            </p:cNvSpPr>
            <p:nvPr/>
          </p:nvSpPr>
          <p:spPr bwMode="auto">
            <a:xfrm>
              <a:off x="5804554" y="4086412"/>
              <a:ext cx="493712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6" name="Freeform 654"/>
            <p:cNvSpPr>
              <a:spLocks noChangeArrowheads="1"/>
            </p:cNvSpPr>
            <p:nvPr/>
          </p:nvSpPr>
          <p:spPr bwMode="auto">
            <a:xfrm>
              <a:off x="5891866" y="4168962"/>
              <a:ext cx="406400" cy="411163"/>
            </a:xfrm>
            <a:custGeom>
              <a:avLst/>
              <a:gdLst>
                <a:gd name="T0" fmla="*/ 822 w 1130"/>
                <a:gd name="T1" fmla="*/ 0 h 1144"/>
                <a:gd name="T2" fmla="*/ 822 w 1130"/>
                <a:gd name="T3" fmla="*/ 0 h 1144"/>
                <a:gd name="T4" fmla="*/ 882 w 1130"/>
                <a:gd name="T5" fmla="*/ 146 h 1144"/>
                <a:gd name="T6" fmla="*/ 675 w 1130"/>
                <a:gd name="T7" fmla="*/ 353 h 1144"/>
                <a:gd name="T8" fmla="*/ 507 w 1130"/>
                <a:gd name="T9" fmla="*/ 268 h 1144"/>
                <a:gd name="T10" fmla="*/ 339 w 1130"/>
                <a:gd name="T11" fmla="*/ 364 h 1144"/>
                <a:gd name="T12" fmla="*/ 354 w 1130"/>
                <a:gd name="T13" fmla="*/ 436 h 1144"/>
                <a:gd name="T14" fmla="*/ 339 w 1130"/>
                <a:gd name="T15" fmla="*/ 507 h 1144"/>
                <a:gd name="T16" fmla="*/ 465 w 1130"/>
                <a:gd name="T17" fmla="*/ 578 h 1144"/>
                <a:gd name="T18" fmla="*/ 675 w 1130"/>
                <a:gd name="T19" fmla="*/ 468 h 1144"/>
                <a:gd name="T20" fmla="*/ 932 w 1130"/>
                <a:gd name="T21" fmla="*/ 725 h 1144"/>
                <a:gd name="T22" fmla="*/ 675 w 1130"/>
                <a:gd name="T23" fmla="*/ 982 h 1144"/>
                <a:gd name="T24" fmla="*/ 418 w 1130"/>
                <a:gd name="T25" fmla="*/ 725 h 1144"/>
                <a:gd name="T26" fmla="*/ 443 w 1130"/>
                <a:gd name="T27" fmla="*/ 614 h 1144"/>
                <a:gd name="T28" fmla="*/ 322 w 1130"/>
                <a:gd name="T29" fmla="*/ 546 h 1144"/>
                <a:gd name="T30" fmla="*/ 147 w 1130"/>
                <a:gd name="T31" fmla="*/ 643 h 1144"/>
                <a:gd name="T32" fmla="*/ 0 w 1130"/>
                <a:gd name="T33" fmla="*/ 582 h 1144"/>
                <a:gd name="T34" fmla="*/ 0 w 1130"/>
                <a:gd name="T35" fmla="*/ 582 h 1144"/>
                <a:gd name="T36" fmla="*/ 564 w 1130"/>
                <a:gd name="T37" fmla="*/ 1143 h 1144"/>
                <a:gd name="T38" fmla="*/ 1129 w 1130"/>
                <a:gd name="T39" fmla="*/ 1143 h 1144"/>
                <a:gd name="T40" fmla="*/ 1129 w 1130"/>
                <a:gd name="T41" fmla="*/ 307 h 1144"/>
                <a:gd name="T42" fmla="*/ 822 w 1130"/>
                <a:gd name="T43" fmla="*/ 0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30" h="1144">
                  <a:moveTo>
                    <a:pt x="822" y="0"/>
                  </a:moveTo>
                  <a:lnTo>
                    <a:pt x="822" y="0"/>
                  </a:lnTo>
                  <a:cubicBezTo>
                    <a:pt x="857" y="39"/>
                    <a:pt x="882" y="89"/>
                    <a:pt x="882" y="146"/>
                  </a:cubicBezTo>
                  <a:cubicBezTo>
                    <a:pt x="882" y="260"/>
                    <a:pt x="790" y="353"/>
                    <a:pt x="675" y="353"/>
                  </a:cubicBezTo>
                  <a:cubicBezTo>
                    <a:pt x="607" y="353"/>
                    <a:pt x="547" y="318"/>
                    <a:pt x="507" y="268"/>
                  </a:cubicBezTo>
                  <a:cubicBezTo>
                    <a:pt x="339" y="364"/>
                    <a:pt x="339" y="364"/>
                    <a:pt x="339" y="364"/>
                  </a:cubicBezTo>
                  <a:cubicBezTo>
                    <a:pt x="350" y="386"/>
                    <a:pt x="354" y="411"/>
                    <a:pt x="354" y="436"/>
                  </a:cubicBezTo>
                  <a:cubicBezTo>
                    <a:pt x="354" y="461"/>
                    <a:pt x="350" y="486"/>
                    <a:pt x="339" y="507"/>
                  </a:cubicBezTo>
                  <a:cubicBezTo>
                    <a:pt x="465" y="578"/>
                    <a:pt x="465" y="578"/>
                    <a:pt x="465" y="578"/>
                  </a:cubicBezTo>
                  <a:cubicBezTo>
                    <a:pt x="511" y="511"/>
                    <a:pt x="586" y="468"/>
                    <a:pt x="675" y="468"/>
                  </a:cubicBezTo>
                  <a:cubicBezTo>
                    <a:pt x="818" y="468"/>
                    <a:pt x="932" y="582"/>
                    <a:pt x="932" y="725"/>
                  </a:cubicBezTo>
                  <a:cubicBezTo>
                    <a:pt x="932" y="868"/>
                    <a:pt x="818" y="982"/>
                    <a:pt x="675" y="982"/>
                  </a:cubicBezTo>
                  <a:cubicBezTo>
                    <a:pt x="532" y="982"/>
                    <a:pt x="418" y="868"/>
                    <a:pt x="418" y="725"/>
                  </a:cubicBezTo>
                  <a:cubicBezTo>
                    <a:pt x="418" y="686"/>
                    <a:pt x="429" y="646"/>
                    <a:pt x="443" y="614"/>
                  </a:cubicBezTo>
                  <a:cubicBezTo>
                    <a:pt x="322" y="546"/>
                    <a:pt x="322" y="546"/>
                    <a:pt x="322" y="546"/>
                  </a:cubicBezTo>
                  <a:cubicBezTo>
                    <a:pt x="286" y="604"/>
                    <a:pt x="222" y="643"/>
                    <a:pt x="147" y="643"/>
                  </a:cubicBezTo>
                  <a:cubicBezTo>
                    <a:pt x="89" y="643"/>
                    <a:pt x="39" y="618"/>
                    <a:pt x="0" y="582"/>
                  </a:cubicBezTo>
                  <a:lnTo>
                    <a:pt x="0" y="582"/>
                  </a:lnTo>
                  <a:cubicBezTo>
                    <a:pt x="564" y="1143"/>
                    <a:pt x="564" y="1143"/>
                    <a:pt x="564" y="1143"/>
                  </a:cubicBezTo>
                  <a:cubicBezTo>
                    <a:pt x="1129" y="1143"/>
                    <a:pt x="1129" y="1143"/>
                    <a:pt x="1129" y="1143"/>
                  </a:cubicBezTo>
                  <a:cubicBezTo>
                    <a:pt x="1129" y="307"/>
                    <a:pt x="1129" y="307"/>
                    <a:pt x="1129" y="307"/>
                  </a:cubicBezTo>
                  <a:cubicBezTo>
                    <a:pt x="822" y="0"/>
                    <a:pt x="822" y="0"/>
                    <a:pt x="822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7" name="Freeform 655"/>
            <p:cNvSpPr>
              <a:spLocks noChangeArrowheads="1"/>
            </p:cNvSpPr>
            <p:nvPr/>
          </p:nvSpPr>
          <p:spPr bwMode="auto">
            <a:xfrm>
              <a:off x="6060141" y="4146737"/>
              <a:ext cx="149225" cy="149225"/>
            </a:xfrm>
            <a:custGeom>
              <a:avLst/>
              <a:gdLst>
                <a:gd name="T0" fmla="*/ 207 w 415"/>
                <a:gd name="T1" fmla="*/ 415 h 416"/>
                <a:gd name="T2" fmla="*/ 207 w 415"/>
                <a:gd name="T3" fmla="*/ 415 h 416"/>
                <a:gd name="T4" fmla="*/ 0 w 415"/>
                <a:gd name="T5" fmla="*/ 208 h 416"/>
                <a:gd name="T6" fmla="*/ 207 w 415"/>
                <a:gd name="T7" fmla="*/ 0 h 416"/>
                <a:gd name="T8" fmla="*/ 414 w 415"/>
                <a:gd name="T9" fmla="*/ 208 h 416"/>
                <a:gd name="T10" fmla="*/ 207 w 415"/>
                <a:gd name="T11" fmla="*/ 415 h 416"/>
                <a:gd name="T12" fmla="*/ 207 w 415"/>
                <a:gd name="T13" fmla="*/ 43 h 416"/>
                <a:gd name="T14" fmla="*/ 207 w 415"/>
                <a:gd name="T15" fmla="*/ 43 h 416"/>
                <a:gd name="T16" fmla="*/ 43 w 415"/>
                <a:gd name="T17" fmla="*/ 208 h 416"/>
                <a:gd name="T18" fmla="*/ 207 w 415"/>
                <a:gd name="T19" fmla="*/ 372 h 416"/>
                <a:gd name="T20" fmla="*/ 372 w 415"/>
                <a:gd name="T21" fmla="*/ 208 h 416"/>
                <a:gd name="T22" fmla="*/ 207 w 415"/>
                <a:gd name="T23" fmla="*/ 43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5" h="416">
                  <a:moveTo>
                    <a:pt x="207" y="415"/>
                  </a:moveTo>
                  <a:lnTo>
                    <a:pt x="207" y="415"/>
                  </a:lnTo>
                  <a:cubicBezTo>
                    <a:pt x="93" y="415"/>
                    <a:pt x="0" y="322"/>
                    <a:pt x="0" y="208"/>
                  </a:cubicBezTo>
                  <a:cubicBezTo>
                    <a:pt x="0" y="93"/>
                    <a:pt x="93" y="0"/>
                    <a:pt x="207" y="0"/>
                  </a:cubicBezTo>
                  <a:cubicBezTo>
                    <a:pt x="322" y="0"/>
                    <a:pt x="414" y="93"/>
                    <a:pt x="414" y="208"/>
                  </a:cubicBezTo>
                  <a:cubicBezTo>
                    <a:pt x="414" y="322"/>
                    <a:pt x="322" y="415"/>
                    <a:pt x="207" y="415"/>
                  </a:cubicBezTo>
                  <a:close/>
                  <a:moveTo>
                    <a:pt x="207" y="43"/>
                  </a:moveTo>
                  <a:lnTo>
                    <a:pt x="207" y="43"/>
                  </a:lnTo>
                  <a:cubicBezTo>
                    <a:pt x="114" y="43"/>
                    <a:pt x="43" y="118"/>
                    <a:pt x="43" y="208"/>
                  </a:cubicBezTo>
                  <a:cubicBezTo>
                    <a:pt x="43" y="300"/>
                    <a:pt x="114" y="372"/>
                    <a:pt x="207" y="372"/>
                  </a:cubicBezTo>
                  <a:cubicBezTo>
                    <a:pt x="297" y="372"/>
                    <a:pt x="372" y="300"/>
                    <a:pt x="372" y="208"/>
                  </a:cubicBezTo>
                  <a:cubicBezTo>
                    <a:pt x="372" y="118"/>
                    <a:pt x="297" y="43"/>
                    <a:pt x="207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8" name="Freeform 656"/>
            <p:cNvSpPr>
              <a:spLocks noChangeArrowheads="1"/>
            </p:cNvSpPr>
            <p:nvPr/>
          </p:nvSpPr>
          <p:spPr bwMode="auto">
            <a:xfrm>
              <a:off x="6007754" y="4251512"/>
              <a:ext cx="66675" cy="47625"/>
            </a:xfrm>
            <a:custGeom>
              <a:avLst/>
              <a:gdLst>
                <a:gd name="T0" fmla="*/ 185 w 186"/>
                <a:gd name="T1" fmla="*/ 36 h 134"/>
                <a:gd name="T2" fmla="*/ 185 w 186"/>
                <a:gd name="T3" fmla="*/ 36 h 134"/>
                <a:gd name="T4" fmla="*/ 164 w 186"/>
                <a:gd name="T5" fmla="*/ 0 h 134"/>
                <a:gd name="T6" fmla="*/ 0 w 186"/>
                <a:gd name="T7" fmla="*/ 97 h 134"/>
                <a:gd name="T8" fmla="*/ 17 w 186"/>
                <a:gd name="T9" fmla="*/ 133 h 134"/>
                <a:gd name="T10" fmla="*/ 185 w 186"/>
                <a:gd name="T11" fmla="*/ 36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134">
                  <a:moveTo>
                    <a:pt x="185" y="36"/>
                  </a:moveTo>
                  <a:lnTo>
                    <a:pt x="185" y="36"/>
                  </a:lnTo>
                  <a:cubicBezTo>
                    <a:pt x="178" y="25"/>
                    <a:pt x="171" y="15"/>
                    <a:pt x="164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7" y="108"/>
                    <a:pt x="14" y="118"/>
                    <a:pt x="17" y="133"/>
                  </a:cubicBezTo>
                  <a:lnTo>
                    <a:pt x="185" y="36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39" name="Freeform 657"/>
            <p:cNvSpPr>
              <a:spLocks noChangeArrowheads="1"/>
            </p:cNvSpPr>
            <p:nvPr/>
          </p:nvSpPr>
          <p:spPr bwMode="auto">
            <a:xfrm>
              <a:off x="5869641" y="4249925"/>
              <a:ext cx="149225" cy="149225"/>
            </a:xfrm>
            <a:custGeom>
              <a:avLst/>
              <a:gdLst>
                <a:gd name="T0" fmla="*/ 208 w 416"/>
                <a:gd name="T1" fmla="*/ 414 h 415"/>
                <a:gd name="T2" fmla="*/ 208 w 416"/>
                <a:gd name="T3" fmla="*/ 414 h 415"/>
                <a:gd name="T4" fmla="*/ 0 w 416"/>
                <a:gd name="T5" fmla="*/ 207 h 415"/>
                <a:gd name="T6" fmla="*/ 208 w 416"/>
                <a:gd name="T7" fmla="*/ 0 h 415"/>
                <a:gd name="T8" fmla="*/ 415 w 416"/>
                <a:gd name="T9" fmla="*/ 207 h 415"/>
                <a:gd name="T10" fmla="*/ 208 w 416"/>
                <a:gd name="T11" fmla="*/ 414 h 415"/>
                <a:gd name="T12" fmla="*/ 208 w 416"/>
                <a:gd name="T13" fmla="*/ 43 h 415"/>
                <a:gd name="T14" fmla="*/ 208 w 416"/>
                <a:gd name="T15" fmla="*/ 43 h 415"/>
                <a:gd name="T16" fmla="*/ 43 w 416"/>
                <a:gd name="T17" fmla="*/ 207 h 415"/>
                <a:gd name="T18" fmla="*/ 208 w 416"/>
                <a:gd name="T19" fmla="*/ 375 h 415"/>
                <a:gd name="T20" fmla="*/ 372 w 416"/>
                <a:gd name="T21" fmla="*/ 207 h 415"/>
                <a:gd name="T22" fmla="*/ 208 w 416"/>
                <a:gd name="T23" fmla="*/ 43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16" h="415">
                  <a:moveTo>
                    <a:pt x="208" y="414"/>
                  </a:moveTo>
                  <a:lnTo>
                    <a:pt x="208" y="414"/>
                  </a:lnTo>
                  <a:cubicBezTo>
                    <a:pt x="93" y="414"/>
                    <a:pt x="0" y="321"/>
                    <a:pt x="0" y="207"/>
                  </a:cubicBezTo>
                  <a:cubicBezTo>
                    <a:pt x="0" y="93"/>
                    <a:pt x="93" y="0"/>
                    <a:pt x="208" y="0"/>
                  </a:cubicBezTo>
                  <a:cubicBezTo>
                    <a:pt x="322" y="0"/>
                    <a:pt x="415" y="93"/>
                    <a:pt x="415" y="207"/>
                  </a:cubicBezTo>
                  <a:cubicBezTo>
                    <a:pt x="415" y="321"/>
                    <a:pt x="322" y="414"/>
                    <a:pt x="208" y="414"/>
                  </a:cubicBezTo>
                  <a:close/>
                  <a:moveTo>
                    <a:pt x="208" y="43"/>
                  </a:moveTo>
                  <a:lnTo>
                    <a:pt x="208" y="43"/>
                  </a:lnTo>
                  <a:cubicBezTo>
                    <a:pt x="118" y="43"/>
                    <a:pt x="43" y="118"/>
                    <a:pt x="43" y="207"/>
                  </a:cubicBezTo>
                  <a:cubicBezTo>
                    <a:pt x="43" y="300"/>
                    <a:pt x="118" y="375"/>
                    <a:pt x="208" y="375"/>
                  </a:cubicBezTo>
                  <a:cubicBezTo>
                    <a:pt x="297" y="375"/>
                    <a:pt x="372" y="300"/>
                    <a:pt x="372" y="207"/>
                  </a:cubicBezTo>
                  <a:cubicBezTo>
                    <a:pt x="372" y="118"/>
                    <a:pt x="297" y="43"/>
                    <a:pt x="208" y="4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0" name="Freeform 658"/>
            <p:cNvSpPr>
              <a:spLocks noChangeArrowheads="1"/>
            </p:cNvSpPr>
            <p:nvPr/>
          </p:nvSpPr>
          <p:spPr bwMode="auto">
            <a:xfrm>
              <a:off x="6041091" y="4338825"/>
              <a:ext cx="185738" cy="184150"/>
            </a:xfrm>
            <a:custGeom>
              <a:avLst/>
              <a:gdLst>
                <a:gd name="T0" fmla="*/ 257 w 515"/>
                <a:gd name="T1" fmla="*/ 511 h 512"/>
                <a:gd name="T2" fmla="*/ 257 w 515"/>
                <a:gd name="T3" fmla="*/ 511 h 512"/>
                <a:gd name="T4" fmla="*/ 0 w 515"/>
                <a:gd name="T5" fmla="*/ 257 h 512"/>
                <a:gd name="T6" fmla="*/ 257 w 515"/>
                <a:gd name="T7" fmla="*/ 0 h 512"/>
                <a:gd name="T8" fmla="*/ 514 w 515"/>
                <a:gd name="T9" fmla="*/ 257 h 512"/>
                <a:gd name="T10" fmla="*/ 257 w 515"/>
                <a:gd name="T11" fmla="*/ 511 h 512"/>
                <a:gd name="T12" fmla="*/ 257 w 515"/>
                <a:gd name="T13" fmla="*/ 39 h 512"/>
                <a:gd name="T14" fmla="*/ 257 w 515"/>
                <a:gd name="T15" fmla="*/ 39 h 512"/>
                <a:gd name="T16" fmla="*/ 43 w 515"/>
                <a:gd name="T17" fmla="*/ 257 h 512"/>
                <a:gd name="T18" fmla="*/ 257 w 515"/>
                <a:gd name="T19" fmla="*/ 471 h 512"/>
                <a:gd name="T20" fmla="*/ 472 w 515"/>
                <a:gd name="T21" fmla="*/ 257 h 512"/>
                <a:gd name="T22" fmla="*/ 257 w 515"/>
                <a:gd name="T23" fmla="*/ 39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5" h="512">
                  <a:moveTo>
                    <a:pt x="257" y="511"/>
                  </a:moveTo>
                  <a:lnTo>
                    <a:pt x="257" y="511"/>
                  </a:lnTo>
                  <a:cubicBezTo>
                    <a:pt x="114" y="511"/>
                    <a:pt x="0" y="396"/>
                    <a:pt x="0" y="257"/>
                  </a:cubicBezTo>
                  <a:cubicBezTo>
                    <a:pt x="0" y="114"/>
                    <a:pt x="114" y="0"/>
                    <a:pt x="257" y="0"/>
                  </a:cubicBezTo>
                  <a:cubicBezTo>
                    <a:pt x="400" y="0"/>
                    <a:pt x="514" y="114"/>
                    <a:pt x="514" y="257"/>
                  </a:cubicBezTo>
                  <a:cubicBezTo>
                    <a:pt x="514" y="396"/>
                    <a:pt x="400" y="511"/>
                    <a:pt x="257" y="511"/>
                  </a:cubicBezTo>
                  <a:close/>
                  <a:moveTo>
                    <a:pt x="257" y="39"/>
                  </a:moveTo>
                  <a:lnTo>
                    <a:pt x="257" y="39"/>
                  </a:lnTo>
                  <a:cubicBezTo>
                    <a:pt x="139" y="39"/>
                    <a:pt x="43" y="136"/>
                    <a:pt x="43" y="257"/>
                  </a:cubicBezTo>
                  <a:cubicBezTo>
                    <a:pt x="43" y="375"/>
                    <a:pt x="139" y="471"/>
                    <a:pt x="257" y="471"/>
                  </a:cubicBezTo>
                  <a:cubicBezTo>
                    <a:pt x="375" y="471"/>
                    <a:pt x="472" y="375"/>
                    <a:pt x="472" y="257"/>
                  </a:cubicBezTo>
                  <a:cubicBezTo>
                    <a:pt x="472" y="136"/>
                    <a:pt x="375" y="39"/>
                    <a:pt x="257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1" name="Freeform 659"/>
            <p:cNvSpPr>
              <a:spLocks noChangeArrowheads="1"/>
            </p:cNvSpPr>
            <p:nvPr/>
          </p:nvSpPr>
          <p:spPr bwMode="auto">
            <a:xfrm>
              <a:off x="6007754" y="4351525"/>
              <a:ext cx="52387" cy="38100"/>
            </a:xfrm>
            <a:custGeom>
              <a:avLst/>
              <a:gdLst>
                <a:gd name="T0" fmla="*/ 143 w 144"/>
                <a:gd name="T1" fmla="*/ 71 h 108"/>
                <a:gd name="T2" fmla="*/ 143 w 144"/>
                <a:gd name="T3" fmla="*/ 71 h 108"/>
                <a:gd name="T4" fmla="*/ 17 w 144"/>
                <a:gd name="T5" fmla="*/ 0 h 108"/>
                <a:gd name="T6" fmla="*/ 0 w 144"/>
                <a:gd name="T7" fmla="*/ 36 h 108"/>
                <a:gd name="T8" fmla="*/ 121 w 144"/>
                <a:gd name="T9" fmla="*/ 107 h 108"/>
                <a:gd name="T10" fmla="*/ 143 w 144"/>
                <a:gd name="T11" fmla="*/ 71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" h="108">
                  <a:moveTo>
                    <a:pt x="143" y="71"/>
                  </a:moveTo>
                  <a:lnTo>
                    <a:pt x="143" y="71"/>
                  </a:lnTo>
                  <a:cubicBezTo>
                    <a:pt x="17" y="0"/>
                    <a:pt x="17" y="0"/>
                    <a:pt x="17" y="0"/>
                  </a:cubicBezTo>
                  <a:cubicBezTo>
                    <a:pt x="14" y="11"/>
                    <a:pt x="7" y="25"/>
                    <a:pt x="0" y="36"/>
                  </a:cubicBezTo>
                  <a:cubicBezTo>
                    <a:pt x="121" y="107"/>
                    <a:pt x="121" y="107"/>
                    <a:pt x="121" y="107"/>
                  </a:cubicBezTo>
                  <a:cubicBezTo>
                    <a:pt x="128" y="93"/>
                    <a:pt x="135" y="82"/>
                    <a:pt x="143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2" name="Freeform 660"/>
            <p:cNvSpPr>
              <a:spLocks noChangeArrowheads="1"/>
            </p:cNvSpPr>
            <p:nvPr/>
          </p:nvSpPr>
          <p:spPr bwMode="auto">
            <a:xfrm>
              <a:off x="6114116" y="4378512"/>
              <a:ext cx="41275" cy="42863"/>
            </a:xfrm>
            <a:custGeom>
              <a:avLst/>
              <a:gdLst>
                <a:gd name="T0" fmla="*/ 57 w 116"/>
                <a:gd name="T1" fmla="*/ 118 h 119"/>
                <a:gd name="T2" fmla="*/ 57 w 116"/>
                <a:gd name="T3" fmla="*/ 118 h 119"/>
                <a:gd name="T4" fmla="*/ 115 w 116"/>
                <a:gd name="T5" fmla="*/ 61 h 119"/>
                <a:gd name="T6" fmla="*/ 57 w 116"/>
                <a:gd name="T7" fmla="*/ 0 h 119"/>
                <a:gd name="T8" fmla="*/ 0 w 116"/>
                <a:gd name="T9" fmla="*/ 61 h 119"/>
                <a:gd name="T10" fmla="*/ 57 w 116"/>
                <a:gd name="T11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6" h="119">
                  <a:moveTo>
                    <a:pt x="57" y="118"/>
                  </a:moveTo>
                  <a:lnTo>
                    <a:pt x="57" y="118"/>
                  </a:lnTo>
                  <a:cubicBezTo>
                    <a:pt x="89" y="118"/>
                    <a:pt x="115" y="93"/>
                    <a:pt x="115" y="61"/>
                  </a:cubicBezTo>
                  <a:cubicBezTo>
                    <a:pt x="115" y="29"/>
                    <a:pt x="89" y="0"/>
                    <a:pt x="57" y="0"/>
                  </a:cubicBezTo>
                  <a:cubicBezTo>
                    <a:pt x="25" y="0"/>
                    <a:pt x="0" y="29"/>
                    <a:pt x="0" y="61"/>
                  </a:cubicBezTo>
                  <a:cubicBezTo>
                    <a:pt x="0" y="93"/>
                    <a:pt x="25" y="118"/>
                    <a:pt x="57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3" name="Freeform 661"/>
            <p:cNvSpPr>
              <a:spLocks noChangeArrowheads="1"/>
            </p:cNvSpPr>
            <p:nvPr/>
          </p:nvSpPr>
          <p:spPr bwMode="auto">
            <a:xfrm>
              <a:off x="6091891" y="4424550"/>
              <a:ext cx="85725" cy="42862"/>
            </a:xfrm>
            <a:custGeom>
              <a:avLst/>
              <a:gdLst>
                <a:gd name="T0" fmla="*/ 236 w 237"/>
                <a:gd name="T1" fmla="*/ 118 h 119"/>
                <a:gd name="T2" fmla="*/ 236 w 237"/>
                <a:gd name="T3" fmla="*/ 118 h 119"/>
                <a:gd name="T4" fmla="*/ 236 w 237"/>
                <a:gd name="T5" fmla="*/ 118 h 119"/>
                <a:gd name="T6" fmla="*/ 236 w 237"/>
                <a:gd name="T7" fmla="*/ 118 h 119"/>
                <a:gd name="T8" fmla="*/ 118 w 237"/>
                <a:gd name="T9" fmla="*/ 0 h 119"/>
                <a:gd name="T10" fmla="*/ 0 w 237"/>
                <a:gd name="T11" fmla="*/ 118 h 119"/>
                <a:gd name="T12" fmla="*/ 0 w 237"/>
                <a:gd name="T13" fmla="*/ 118 h 119"/>
                <a:gd name="T14" fmla="*/ 0 w 237"/>
                <a:gd name="T15" fmla="*/ 118 h 119"/>
                <a:gd name="T16" fmla="*/ 236 w 237"/>
                <a:gd name="T17" fmla="*/ 118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7" h="119">
                  <a:moveTo>
                    <a:pt x="236" y="118"/>
                  </a:moveTo>
                  <a:lnTo>
                    <a:pt x="236" y="118"/>
                  </a:lnTo>
                  <a:lnTo>
                    <a:pt x="236" y="118"/>
                  </a:lnTo>
                  <a:lnTo>
                    <a:pt x="236" y="118"/>
                  </a:lnTo>
                  <a:cubicBezTo>
                    <a:pt x="236" y="54"/>
                    <a:pt x="183" y="0"/>
                    <a:pt x="118" y="0"/>
                  </a:cubicBezTo>
                  <a:cubicBezTo>
                    <a:pt x="54" y="0"/>
                    <a:pt x="0" y="54"/>
                    <a:pt x="0" y="118"/>
                  </a:cubicBezTo>
                  <a:lnTo>
                    <a:pt x="0" y="118"/>
                  </a:lnTo>
                  <a:lnTo>
                    <a:pt x="0" y="118"/>
                  </a:lnTo>
                  <a:lnTo>
                    <a:pt x="236" y="11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4" name="Freeform 662"/>
            <p:cNvSpPr>
              <a:spLocks noChangeArrowheads="1"/>
            </p:cNvSpPr>
            <p:nvPr/>
          </p:nvSpPr>
          <p:spPr bwMode="auto">
            <a:xfrm>
              <a:off x="5915679" y="4295962"/>
              <a:ext cx="57150" cy="58738"/>
            </a:xfrm>
            <a:custGeom>
              <a:avLst/>
              <a:gdLst>
                <a:gd name="T0" fmla="*/ 157 w 158"/>
                <a:gd name="T1" fmla="*/ 58 h 162"/>
                <a:gd name="T2" fmla="*/ 100 w 158"/>
                <a:gd name="T3" fmla="*/ 58 h 162"/>
                <a:gd name="T4" fmla="*/ 100 w 158"/>
                <a:gd name="T5" fmla="*/ 0 h 162"/>
                <a:gd name="T6" fmla="*/ 57 w 158"/>
                <a:gd name="T7" fmla="*/ 0 h 162"/>
                <a:gd name="T8" fmla="*/ 57 w 158"/>
                <a:gd name="T9" fmla="*/ 58 h 162"/>
                <a:gd name="T10" fmla="*/ 0 w 158"/>
                <a:gd name="T11" fmla="*/ 58 h 162"/>
                <a:gd name="T12" fmla="*/ 0 w 158"/>
                <a:gd name="T13" fmla="*/ 100 h 162"/>
                <a:gd name="T14" fmla="*/ 57 w 158"/>
                <a:gd name="T15" fmla="*/ 100 h 162"/>
                <a:gd name="T16" fmla="*/ 57 w 158"/>
                <a:gd name="T17" fmla="*/ 161 h 162"/>
                <a:gd name="T18" fmla="*/ 100 w 158"/>
                <a:gd name="T19" fmla="*/ 161 h 162"/>
                <a:gd name="T20" fmla="*/ 100 w 158"/>
                <a:gd name="T21" fmla="*/ 100 h 162"/>
                <a:gd name="T22" fmla="*/ 157 w 158"/>
                <a:gd name="T23" fmla="*/ 100 h 162"/>
                <a:gd name="T24" fmla="*/ 157 w 158"/>
                <a:gd name="T25" fmla="*/ 58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62">
                  <a:moveTo>
                    <a:pt x="157" y="58"/>
                  </a:moveTo>
                  <a:lnTo>
                    <a:pt x="100" y="58"/>
                  </a:lnTo>
                  <a:lnTo>
                    <a:pt x="100" y="0"/>
                  </a:lnTo>
                  <a:lnTo>
                    <a:pt x="57" y="0"/>
                  </a:lnTo>
                  <a:lnTo>
                    <a:pt x="57" y="58"/>
                  </a:lnTo>
                  <a:lnTo>
                    <a:pt x="0" y="58"/>
                  </a:lnTo>
                  <a:lnTo>
                    <a:pt x="0" y="100"/>
                  </a:lnTo>
                  <a:lnTo>
                    <a:pt x="57" y="100"/>
                  </a:lnTo>
                  <a:lnTo>
                    <a:pt x="57" y="161"/>
                  </a:lnTo>
                  <a:lnTo>
                    <a:pt x="100" y="161"/>
                  </a:lnTo>
                  <a:lnTo>
                    <a:pt x="100" y="100"/>
                  </a:lnTo>
                  <a:lnTo>
                    <a:pt x="157" y="100"/>
                  </a:lnTo>
                  <a:lnTo>
                    <a:pt x="157" y="58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5" name="Freeform 663"/>
            <p:cNvSpPr>
              <a:spLocks noChangeArrowheads="1"/>
            </p:cNvSpPr>
            <p:nvPr/>
          </p:nvSpPr>
          <p:spPr bwMode="auto">
            <a:xfrm>
              <a:off x="6109354" y="4180075"/>
              <a:ext cx="52387" cy="80962"/>
            </a:xfrm>
            <a:custGeom>
              <a:avLst/>
              <a:gdLst>
                <a:gd name="T0" fmla="*/ 72 w 144"/>
                <a:gd name="T1" fmla="*/ 0 h 223"/>
                <a:gd name="T2" fmla="*/ 72 w 144"/>
                <a:gd name="T3" fmla="*/ 0 h 223"/>
                <a:gd name="T4" fmla="*/ 0 w 144"/>
                <a:gd name="T5" fmla="*/ 72 h 223"/>
                <a:gd name="T6" fmla="*/ 29 w 144"/>
                <a:gd name="T7" fmla="*/ 129 h 223"/>
                <a:gd name="T8" fmla="*/ 29 w 144"/>
                <a:gd name="T9" fmla="*/ 222 h 223"/>
                <a:gd name="T10" fmla="*/ 72 w 144"/>
                <a:gd name="T11" fmla="*/ 197 h 223"/>
                <a:gd name="T12" fmla="*/ 115 w 144"/>
                <a:gd name="T13" fmla="*/ 222 h 223"/>
                <a:gd name="T14" fmla="*/ 115 w 144"/>
                <a:gd name="T15" fmla="*/ 129 h 223"/>
                <a:gd name="T16" fmla="*/ 143 w 144"/>
                <a:gd name="T17" fmla="*/ 72 h 223"/>
                <a:gd name="T18" fmla="*/ 72 w 144"/>
                <a:gd name="T19" fmla="*/ 0 h 223"/>
                <a:gd name="T20" fmla="*/ 72 w 144"/>
                <a:gd name="T21" fmla="*/ 86 h 223"/>
                <a:gd name="T22" fmla="*/ 72 w 144"/>
                <a:gd name="T23" fmla="*/ 86 h 223"/>
                <a:gd name="T24" fmla="*/ 54 w 144"/>
                <a:gd name="T25" fmla="*/ 72 h 223"/>
                <a:gd name="T26" fmla="*/ 72 w 144"/>
                <a:gd name="T27" fmla="*/ 54 h 223"/>
                <a:gd name="T28" fmla="*/ 90 w 144"/>
                <a:gd name="T29" fmla="*/ 72 h 223"/>
                <a:gd name="T30" fmla="*/ 72 w 144"/>
                <a:gd name="T31" fmla="*/ 8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4" h="223">
                  <a:moveTo>
                    <a:pt x="72" y="0"/>
                  </a:moveTo>
                  <a:lnTo>
                    <a:pt x="72" y="0"/>
                  </a:lnTo>
                  <a:cubicBezTo>
                    <a:pt x="32" y="0"/>
                    <a:pt x="0" y="32"/>
                    <a:pt x="0" y="72"/>
                  </a:cubicBezTo>
                  <a:cubicBezTo>
                    <a:pt x="0" y="93"/>
                    <a:pt x="11" y="115"/>
                    <a:pt x="29" y="129"/>
                  </a:cubicBezTo>
                  <a:cubicBezTo>
                    <a:pt x="29" y="222"/>
                    <a:pt x="29" y="222"/>
                    <a:pt x="29" y="222"/>
                  </a:cubicBezTo>
                  <a:cubicBezTo>
                    <a:pt x="72" y="197"/>
                    <a:pt x="72" y="197"/>
                    <a:pt x="72" y="197"/>
                  </a:cubicBezTo>
                  <a:cubicBezTo>
                    <a:pt x="115" y="222"/>
                    <a:pt x="115" y="222"/>
                    <a:pt x="115" y="222"/>
                  </a:cubicBezTo>
                  <a:cubicBezTo>
                    <a:pt x="115" y="129"/>
                    <a:pt x="115" y="129"/>
                    <a:pt x="115" y="129"/>
                  </a:cubicBezTo>
                  <a:cubicBezTo>
                    <a:pt x="133" y="115"/>
                    <a:pt x="143" y="93"/>
                    <a:pt x="143" y="72"/>
                  </a:cubicBezTo>
                  <a:cubicBezTo>
                    <a:pt x="143" y="32"/>
                    <a:pt x="111" y="0"/>
                    <a:pt x="72" y="0"/>
                  </a:cubicBezTo>
                  <a:close/>
                  <a:moveTo>
                    <a:pt x="72" y="86"/>
                  </a:moveTo>
                  <a:lnTo>
                    <a:pt x="72" y="86"/>
                  </a:lnTo>
                  <a:cubicBezTo>
                    <a:pt x="61" y="86"/>
                    <a:pt x="54" y="79"/>
                    <a:pt x="54" y="72"/>
                  </a:cubicBezTo>
                  <a:cubicBezTo>
                    <a:pt x="54" y="61"/>
                    <a:pt x="61" y="54"/>
                    <a:pt x="72" y="54"/>
                  </a:cubicBezTo>
                  <a:cubicBezTo>
                    <a:pt x="79" y="54"/>
                    <a:pt x="90" y="61"/>
                    <a:pt x="90" y="72"/>
                  </a:cubicBezTo>
                  <a:cubicBezTo>
                    <a:pt x="90" y="79"/>
                    <a:pt x="79" y="86"/>
                    <a:pt x="72" y="8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46" name="Group 445"/>
          <p:cNvGrpSpPr/>
          <p:nvPr/>
        </p:nvGrpSpPr>
        <p:grpSpPr>
          <a:xfrm>
            <a:off x="5071166" y="1711211"/>
            <a:ext cx="384175" cy="301625"/>
            <a:chOff x="6671234" y="1650971"/>
            <a:chExt cx="384175" cy="301625"/>
          </a:xfrm>
        </p:grpSpPr>
        <p:sp>
          <p:nvSpPr>
            <p:cNvPr id="447" name="Freeform 664"/>
            <p:cNvSpPr>
              <a:spLocks noChangeArrowheads="1"/>
            </p:cNvSpPr>
            <p:nvPr/>
          </p:nvSpPr>
          <p:spPr bwMode="auto">
            <a:xfrm>
              <a:off x="6771247" y="1697009"/>
              <a:ext cx="269875" cy="147637"/>
            </a:xfrm>
            <a:custGeom>
              <a:avLst/>
              <a:gdLst>
                <a:gd name="T0" fmla="*/ 747 w 748"/>
                <a:gd name="T1" fmla="*/ 408 h 409"/>
                <a:gd name="T2" fmla="*/ 747 w 748"/>
                <a:gd name="T3" fmla="*/ 408 h 409"/>
                <a:gd name="T4" fmla="*/ 747 w 748"/>
                <a:gd name="T5" fmla="*/ 0 h 409"/>
                <a:gd name="T6" fmla="*/ 0 w 748"/>
                <a:gd name="T7" fmla="*/ 0 h 409"/>
                <a:gd name="T8" fmla="*/ 0 w 748"/>
                <a:gd name="T9" fmla="*/ 204 h 409"/>
                <a:gd name="T10" fmla="*/ 209 w 748"/>
                <a:gd name="T11" fmla="*/ 408 h 409"/>
                <a:gd name="T12" fmla="*/ 747 w 748"/>
                <a:gd name="T13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8" h="409">
                  <a:moveTo>
                    <a:pt x="747" y="408"/>
                  </a:moveTo>
                  <a:lnTo>
                    <a:pt x="747" y="408"/>
                  </a:lnTo>
                  <a:cubicBezTo>
                    <a:pt x="747" y="0"/>
                    <a:pt x="747" y="0"/>
                    <a:pt x="7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117" y="214"/>
                    <a:pt x="194" y="292"/>
                    <a:pt x="209" y="408"/>
                  </a:cubicBezTo>
                  <a:cubicBezTo>
                    <a:pt x="747" y="408"/>
                    <a:pt x="747" y="408"/>
                    <a:pt x="747" y="4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8" name="Freeform 665"/>
            <p:cNvSpPr>
              <a:spLocks noChangeArrowheads="1"/>
            </p:cNvSpPr>
            <p:nvPr/>
          </p:nvSpPr>
          <p:spPr bwMode="auto">
            <a:xfrm>
              <a:off x="6687109" y="1785909"/>
              <a:ext cx="153988" cy="152400"/>
            </a:xfrm>
            <a:custGeom>
              <a:avLst/>
              <a:gdLst>
                <a:gd name="T0" fmla="*/ 212 w 426"/>
                <a:gd name="T1" fmla="*/ 0 h 424"/>
                <a:gd name="T2" fmla="*/ 212 w 426"/>
                <a:gd name="T3" fmla="*/ 0 h 424"/>
                <a:gd name="T4" fmla="*/ 0 w 426"/>
                <a:gd name="T5" fmla="*/ 211 h 424"/>
                <a:gd name="T6" fmla="*/ 212 w 426"/>
                <a:gd name="T7" fmla="*/ 423 h 424"/>
                <a:gd name="T8" fmla="*/ 425 w 426"/>
                <a:gd name="T9" fmla="*/ 211 h 424"/>
                <a:gd name="T10" fmla="*/ 212 w 426"/>
                <a:gd name="T11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24">
                  <a:moveTo>
                    <a:pt x="212" y="0"/>
                  </a:moveTo>
                  <a:lnTo>
                    <a:pt x="212" y="0"/>
                  </a:lnTo>
                  <a:cubicBezTo>
                    <a:pt x="95" y="0"/>
                    <a:pt x="0" y="95"/>
                    <a:pt x="0" y="211"/>
                  </a:cubicBezTo>
                  <a:cubicBezTo>
                    <a:pt x="0" y="328"/>
                    <a:pt x="95" y="423"/>
                    <a:pt x="212" y="423"/>
                  </a:cubicBezTo>
                  <a:cubicBezTo>
                    <a:pt x="329" y="423"/>
                    <a:pt x="425" y="328"/>
                    <a:pt x="425" y="211"/>
                  </a:cubicBezTo>
                  <a:cubicBezTo>
                    <a:pt x="425" y="95"/>
                    <a:pt x="329" y="0"/>
                    <a:pt x="2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49" name="Freeform 666"/>
            <p:cNvSpPr>
              <a:spLocks noChangeArrowheads="1"/>
            </p:cNvSpPr>
            <p:nvPr/>
          </p:nvSpPr>
          <p:spPr bwMode="auto">
            <a:xfrm>
              <a:off x="6755372" y="1681134"/>
              <a:ext cx="300037" cy="177800"/>
            </a:xfrm>
            <a:custGeom>
              <a:avLst/>
              <a:gdLst>
                <a:gd name="T0" fmla="*/ 833 w 834"/>
                <a:gd name="T1" fmla="*/ 0 h 494"/>
                <a:gd name="T2" fmla="*/ 833 w 834"/>
                <a:gd name="T3" fmla="*/ 0 h 494"/>
                <a:gd name="T4" fmla="*/ 833 w 834"/>
                <a:gd name="T5" fmla="*/ 493 h 494"/>
                <a:gd name="T6" fmla="*/ 255 w 834"/>
                <a:gd name="T7" fmla="*/ 493 h 494"/>
                <a:gd name="T8" fmla="*/ 248 w 834"/>
                <a:gd name="T9" fmla="*/ 451 h 494"/>
                <a:gd name="T10" fmla="*/ 790 w 834"/>
                <a:gd name="T11" fmla="*/ 451 h 494"/>
                <a:gd name="T12" fmla="*/ 790 w 834"/>
                <a:gd name="T13" fmla="*/ 43 h 494"/>
                <a:gd name="T14" fmla="*/ 43 w 834"/>
                <a:gd name="T15" fmla="*/ 43 h 494"/>
                <a:gd name="T16" fmla="*/ 43 w 834"/>
                <a:gd name="T17" fmla="*/ 268 h 494"/>
                <a:gd name="T18" fmla="*/ 21 w 834"/>
                <a:gd name="T19" fmla="*/ 268 h 494"/>
                <a:gd name="T20" fmla="*/ 0 w 834"/>
                <a:gd name="T21" fmla="*/ 268 h 494"/>
                <a:gd name="T22" fmla="*/ 0 w 834"/>
                <a:gd name="T23" fmla="*/ 0 h 494"/>
                <a:gd name="T24" fmla="*/ 833 w 834"/>
                <a:gd name="T2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4" h="494">
                  <a:moveTo>
                    <a:pt x="833" y="0"/>
                  </a:moveTo>
                  <a:lnTo>
                    <a:pt x="833" y="0"/>
                  </a:lnTo>
                  <a:cubicBezTo>
                    <a:pt x="833" y="493"/>
                    <a:pt x="833" y="493"/>
                    <a:pt x="833" y="493"/>
                  </a:cubicBezTo>
                  <a:cubicBezTo>
                    <a:pt x="255" y="493"/>
                    <a:pt x="255" y="493"/>
                    <a:pt x="255" y="493"/>
                  </a:cubicBezTo>
                  <a:cubicBezTo>
                    <a:pt x="255" y="479"/>
                    <a:pt x="252" y="465"/>
                    <a:pt x="248" y="451"/>
                  </a:cubicBezTo>
                  <a:cubicBezTo>
                    <a:pt x="790" y="451"/>
                    <a:pt x="790" y="451"/>
                    <a:pt x="790" y="451"/>
                  </a:cubicBezTo>
                  <a:cubicBezTo>
                    <a:pt x="790" y="43"/>
                    <a:pt x="790" y="43"/>
                    <a:pt x="790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35" y="268"/>
                    <a:pt x="28" y="268"/>
                    <a:pt x="21" y="268"/>
                  </a:cubicBezTo>
                  <a:cubicBezTo>
                    <a:pt x="14" y="268"/>
                    <a:pt x="7" y="268"/>
                    <a:pt x="0" y="2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3" y="0"/>
                    <a:pt x="833" y="0"/>
                    <a:pt x="83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0" name="Freeform 667"/>
            <p:cNvSpPr>
              <a:spLocks noChangeArrowheads="1"/>
            </p:cNvSpPr>
            <p:nvPr/>
          </p:nvSpPr>
          <p:spPr bwMode="auto">
            <a:xfrm>
              <a:off x="6906184" y="1697009"/>
              <a:ext cx="134938" cy="147637"/>
            </a:xfrm>
            <a:custGeom>
              <a:avLst/>
              <a:gdLst>
                <a:gd name="T0" fmla="*/ 372 w 373"/>
                <a:gd name="T1" fmla="*/ 0 h 409"/>
                <a:gd name="T2" fmla="*/ 0 w 373"/>
                <a:gd name="T3" fmla="*/ 0 h 409"/>
                <a:gd name="T4" fmla="*/ 0 w 373"/>
                <a:gd name="T5" fmla="*/ 408 h 409"/>
                <a:gd name="T6" fmla="*/ 372 w 373"/>
                <a:gd name="T7" fmla="*/ 408 h 409"/>
                <a:gd name="T8" fmla="*/ 372 w 373"/>
                <a:gd name="T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409">
                  <a:moveTo>
                    <a:pt x="372" y="0"/>
                  </a:moveTo>
                  <a:lnTo>
                    <a:pt x="0" y="0"/>
                  </a:lnTo>
                  <a:lnTo>
                    <a:pt x="0" y="408"/>
                  </a:lnTo>
                  <a:lnTo>
                    <a:pt x="372" y="408"/>
                  </a:lnTo>
                  <a:lnTo>
                    <a:pt x="3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1" name="Freeform 668"/>
            <p:cNvSpPr>
              <a:spLocks noChangeArrowheads="1"/>
            </p:cNvSpPr>
            <p:nvPr/>
          </p:nvSpPr>
          <p:spPr bwMode="auto">
            <a:xfrm>
              <a:off x="6906184" y="1697009"/>
              <a:ext cx="134938" cy="147637"/>
            </a:xfrm>
            <a:custGeom>
              <a:avLst/>
              <a:gdLst>
                <a:gd name="T0" fmla="*/ 372 w 373"/>
                <a:gd name="T1" fmla="*/ 0 h 409"/>
                <a:gd name="T2" fmla="*/ 0 w 373"/>
                <a:gd name="T3" fmla="*/ 0 h 409"/>
                <a:gd name="T4" fmla="*/ 0 w 373"/>
                <a:gd name="T5" fmla="*/ 408 h 409"/>
                <a:gd name="T6" fmla="*/ 372 w 373"/>
                <a:gd name="T7" fmla="*/ 408 h 409"/>
                <a:gd name="T8" fmla="*/ 372 w 373"/>
                <a:gd name="T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409">
                  <a:moveTo>
                    <a:pt x="372" y="0"/>
                  </a:moveTo>
                  <a:lnTo>
                    <a:pt x="0" y="0"/>
                  </a:lnTo>
                  <a:lnTo>
                    <a:pt x="0" y="408"/>
                  </a:lnTo>
                  <a:lnTo>
                    <a:pt x="372" y="408"/>
                  </a:lnTo>
                  <a:lnTo>
                    <a:pt x="3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2" name="Freeform 669"/>
            <p:cNvSpPr>
              <a:spLocks noChangeArrowheads="1"/>
            </p:cNvSpPr>
            <p:nvPr/>
          </p:nvSpPr>
          <p:spPr bwMode="auto">
            <a:xfrm>
              <a:off x="6725209" y="1650971"/>
              <a:ext cx="292100" cy="136525"/>
            </a:xfrm>
            <a:custGeom>
              <a:avLst/>
              <a:gdLst>
                <a:gd name="T0" fmla="*/ 0 w 813"/>
                <a:gd name="T1" fmla="*/ 0 h 378"/>
                <a:gd name="T2" fmla="*/ 0 w 813"/>
                <a:gd name="T3" fmla="*/ 0 h 378"/>
                <a:gd name="T4" fmla="*/ 0 w 813"/>
                <a:gd name="T5" fmla="*/ 377 h 378"/>
                <a:gd name="T6" fmla="*/ 39 w 813"/>
                <a:gd name="T7" fmla="*/ 363 h 378"/>
                <a:gd name="T8" fmla="*/ 39 w 813"/>
                <a:gd name="T9" fmla="*/ 42 h 378"/>
                <a:gd name="T10" fmla="*/ 812 w 813"/>
                <a:gd name="T11" fmla="*/ 42 h 378"/>
                <a:gd name="T12" fmla="*/ 812 w 813"/>
                <a:gd name="T13" fmla="*/ 0 h 378"/>
                <a:gd name="T14" fmla="*/ 0 w 813"/>
                <a:gd name="T1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3" h="378">
                  <a:moveTo>
                    <a:pt x="0" y="0"/>
                  </a:moveTo>
                  <a:lnTo>
                    <a:pt x="0" y="0"/>
                  </a:lnTo>
                  <a:cubicBezTo>
                    <a:pt x="0" y="377"/>
                    <a:pt x="0" y="377"/>
                    <a:pt x="0" y="377"/>
                  </a:cubicBezTo>
                  <a:cubicBezTo>
                    <a:pt x="10" y="370"/>
                    <a:pt x="25" y="366"/>
                    <a:pt x="39" y="363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812" y="42"/>
                    <a:pt x="812" y="42"/>
                    <a:pt x="812" y="42"/>
                  </a:cubicBezTo>
                  <a:cubicBezTo>
                    <a:pt x="812" y="0"/>
                    <a:pt x="812" y="0"/>
                    <a:pt x="812" y="0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3" name="Freeform 670"/>
            <p:cNvSpPr>
              <a:spLocks noChangeArrowheads="1"/>
            </p:cNvSpPr>
            <p:nvPr/>
          </p:nvSpPr>
          <p:spPr bwMode="auto">
            <a:xfrm>
              <a:off x="6856972" y="1720821"/>
              <a:ext cx="98425" cy="98425"/>
            </a:xfrm>
            <a:custGeom>
              <a:avLst/>
              <a:gdLst>
                <a:gd name="T0" fmla="*/ 135 w 274"/>
                <a:gd name="T1" fmla="*/ 0 h 275"/>
                <a:gd name="T2" fmla="*/ 135 w 274"/>
                <a:gd name="T3" fmla="*/ 0 h 275"/>
                <a:gd name="T4" fmla="*/ 0 w 274"/>
                <a:gd name="T5" fmla="*/ 137 h 275"/>
                <a:gd name="T6" fmla="*/ 135 w 274"/>
                <a:gd name="T7" fmla="*/ 274 h 275"/>
                <a:gd name="T8" fmla="*/ 273 w 274"/>
                <a:gd name="T9" fmla="*/ 137 h 275"/>
                <a:gd name="T10" fmla="*/ 135 w 274"/>
                <a:gd name="T11" fmla="*/ 0 h 275"/>
                <a:gd name="T12" fmla="*/ 135 w 274"/>
                <a:gd name="T13" fmla="*/ 228 h 275"/>
                <a:gd name="T14" fmla="*/ 135 w 274"/>
                <a:gd name="T15" fmla="*/ 228 h 275"/>
                <a:gd name="T16" fmla="*/ 43 w 274"/>
                <a:gd name="T17" fmla="*/ 137 h 275"/>
                <a:gd name="T18" fmla="*/ 135 w 274"/>
                <a:gd name="T19" fmla="*/ 45 h 275"/>
                <a:gd name="T20" fmla="*/ 230 w 274"/>
                <a:gd name="T21" fmla="*/ 137 h 275"/>
                <a:gd name="T22" fmla="*/ 135 w 274"/>
                <a:gd name="T23" fmla="*/ 22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275">
                  <a:moveTo>
                    <a:pt x="135" y="0"/>
                  </a:moveTo>
                  <a:lnTo>
                    <a:pt x="135" y="0"/>
                  </a:lnTo>
                  <a:cubicBezTo>
                    <a:pt x="60" y="0"/>
                    <a:pt x="0" y="59"/>
                    <a:pt x="0" y="137"/>
                  </a:cubicBezTo>
                  <a:cubicBezTo>
                    <a:pt x="0" y="211"/>
                    <a:pt x="60" y="274"/>
                    <a:pt x="135" y="274"/>
                  </a:cubicBezTo>
                  <a:cubicBezTo>
                    <a:pt x="213" y="274"/>
                    <a:pt x="273" y="211"/>
                    <a:pt x="273" y="137"/>
                  </a:cubicBezTo>
                  <a:cubicBezTo>
                    <a:pt x="273" y="59"/>
                    <a:pt x="213" y="0"/>
                    <a:pt x="135" y="0"/>
                  </a:cubicBezTo>
                  <a:close/>
                  <a:moveTo>
                    <a:pt x="135" y="228"/>
                  </a:moveTo>
                  <a:lnTo>
                    <a:pt x="135" y="228"/>
                  </a:lnTo>
                  <a:cubicBezTo>
                    <a:pt x="85" y="228"/>
                    <a:pt x="43" y="186"/>
                    <a:pt x="43" y="137"/>
                  </a:cubicBezTo>
                  <a:cubicBezTo>
                    <a:pt x="43" y="84"/>
                    <a:pt x="85" y="45"/>
                    <a:pt x="135" y="45"/>
                  </a:cubicBezTo>
                  <a:cubicBezTo>
                    <a:pt x="188" y="45"/>
                    <a:pt x="230" y="84"/>
                    <a:pt x="230" y="137"/>
                  </a:cubicBezTo>
                  <a:cubicBezTo>
                    <a:pt x="230" y="186"/>
                    <a:pt x="188" y="228"/>
                    <a:pt x="135" y="22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4" name="Freeform 671"/>
            <p:cNvSpPr>
              <a:spLocks noChangeArrowheads="1"/>
            </p:cNvSpPr>
            <p:nvPr/>
          </p:nvSpPr>
          <p:spPr bwMode="auto">
            <a:xfrm>
              <a:off x="7006197" y="1808134"/>
              <a:ext cx="19050" cy="19050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52 h 53"/>
                <a:gd name="T4" fmla="*/ 53 w 54"/>
                <a:gd name="T5" fmla="*/ 52 h 53"/>
                <a:gd name="T6" fmla="*/ 53 w 54"/>
                <a:gd name="T7" fmla="*/ 0 h 53"/>
                <a:gd name="T8" fmla="*/ 0 w 5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0" y="52"/>
                  </a:lnTo>
                  <a:lnTo>
                    <a:pt x="53" y="52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5" name="Freeform 672"/>
            <p:cNvSpPr>
              <a:spLocks noChangeArrowheads="1"/>
            </p:cNvSpPr>
            <p:nvPr/>
          </p:nvSpPr>
          <p:spPr bwMode="auto">
            <a:xfrm>
              <a:off x="7006197" y="1712884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6" name="Freeform 673"/>
            <p:cNvSpPr>
              <a:spLocks noChangeArrowheads="1"/>
            </p:cNvSpPr>
            <p:nvPr/>
          </p:nvSpPr>
          <p:spPr bwMode="auto">
            <a:xfrm>
              <a:off x="6787122" y="1712884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57" name="Freeform 674"/>
            <p:cNvSpPr>
              <a:spLocks noChangeArrowheads="1"/>
            </p:cNvSpPr>
            <p:nvPr/>
          </p:nvSpPr>
          <p:spPr bwMode="auto">
            <a:xfrm>
              <a:off x="6671234" y="1770034"/>
              <a:ext cx="184150" cy="182562"/>
            </a:xfrm>
            <a:custGeom>
              <a:avLst/>
              <a:gdLst>
                <a:gd name="T0" fmla="*/ 255 w 511"/>
                <a:gd name="T1" fmla="*/ 0 h 508"/>
                <a:gd name="T2" fmla="*/ 255 w 511"/>
                <a:gd name="T3" fmla="*/ 0 h 508"/>
                <a:gd name="T4" fmla="*/ 0 w 511"/>
                <a:gd name="T5" fmla="*/ 253 h 508"/>
                <a:gd name="T6" fmla="*/ 255 w 511"/>
                <a:gd name="T7" fmla="*/ 507 h 508"/>
                <a:gd name="T8" fmla="*/ 510 w 511"/>
                <a:gd name="T9" fmla="*/ 253 h 508"/>
                <a:gd name="T10" fmla="*/ 255 w 511"/>
                <a:gd name="T11" fmla="*/ 0 h 508"/>
                <a:gd name="T12" fmla="*/ 255 w 511"/>
                <a:gd name="T13" fmla="*/ 465 h 508"/>
                <a:gd name="T14" fmla="*/ 255 w 511"/>
                <a:gd name="T15" fmla="*/ 465 h 508"/>
                <a:gd name="T16" fmla="*/ 43 w 511"/>
                <a:gd name="T17" fmla="*/ 253 h 508"/>
                <a:gd name="T18" fmla="*/ 255 w 511"/>
                <a:gd name="T19" fmla="*/ 42 h 508"/>
                <a:gd name="T20" fmla="*/ 468 w 511"/>
                <a:gd name="T21" fmla="*/ 253 h 508"/>
                <a:gd name="T22" fmla="*/ 255 w 511"/>
                <a:gd name="T23" fmla="*/ 465 h 508"/>
                <a:gd name="T24" fmla="*/ 195 w 511"/>
                <a:gd name="T25" fmla="*/ 172 h 508"/>
                <a:gd name="T26" fmla="*/ 195 w 511"/>
                <a:gd name="T27" fmla="*/ 172 h 508"/>
                <a:gd name="T28" fmla="*/ 255 w 511"/>
                <a:gd name="T29" fmla="*/ 116 h 508"/>
                <a:gd name="T30" fmla="*/ 312 w 511"/>
                <a:gd name="T31" fmla="*/ 172 h 508"/>
                <a:gd name="T32" fmla="*/ 255 w 511"/>
                <a:gd name="T33" fmla="*/ 232 h 508"/>
                <a:gd name="T34" fmla="*/ 195 w 511"/>
                <a:gd name="T35" fmla="*/ 172 h 508"/>
                <a:gd name="T36" fmla="*/ 369 w 511"/>
                <a:gd name="T37" fmla="*/ 352 h 508"/>
                <a:gd name="T38" fmla="*/ 369 w 511"/>
                <a:gd name="T39" fmla="*/ 352 h 508"/>
                <a:gd name="T40" fmla="*/ 369 w 511"/>
                <a:gd name="T41" fmla="*/ 352 h 508"/>
                <a:gd name="T42" fmla="*/ 369 w 511"/>
                <a:gd name="T43" fmla="*/ 356 h 508"/>
                <a:gd name="T44" fmla="*/ 138 w 511"/>
                <a:gd name="T45" fmla="*/ 356 h 508"/>
                <a:gd name="T46" fmla="*/ 138 w 511"/>
                <a:gd name="T47" fmla="*/ 352 h 508"/>
                <a:gd name="T48" fmla="*/ 138 w 511"/>
                <a:gd name="T49" fmla="*/ 352 h 508"/>
                <a:gd name="T50" fmla="*/ 255 w 511"/>
                <a:gd name="T51" fmla="*/ 239 h 508"/>
                <a:gd name="T52" fmla="*/ 369 w 511"/>
                <a:gd name="T53" fmla="*/ 35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1" h="508">
                  <a:moveTo>
                    <a:pt x="255" y="0"/>
                  </a:moveTo>
                  <a:lnTo>
                    <a:pt x="255" y="0"/>
                  </a:lnTo>
                  <a:cubicBezTo>
                    <a:pt x="113" y="0"/>
                    <a:pt x="0" y="113"/>
                    <a:pt x="0" y="253"/>
                  </a:cubicBezTo>
                  <a:cubicBezTo>
                    <a:pt x="0" y="394"/>
                    <a:pt x="113" y="507"/>
                    <a:pt x="255" y="507"/>
                  </a:cubicBezTo>
                  <a:cubicBezTo>
                    <a:pt x="394" y="507"/>
                    <a:pt x="510" y="394"/>
                    <a:pt x="510" y="253"/>
                  </a:cubicBezTo>
                  <a:cubicBezTo>
                    <a:pt x="510" y="113"/>
                    <a:pt x="394" y="0"/>
                    <a:pt x="255" y="0"/>
                  </a:cubicBezTo>
                  <a:close/>
                  <a:moveTo>
                    <a:pt x="255" y="465"/>
                  </a:moveTo>
                  <a:lnTo>
                    <a:pt x="255" y="465"/>
                  </a:lnTo>
                  <a:cubicBezTo>
                    <a:pt x="138" y="465"/>
                    <a:pt x="43" y="370"/>
                    <a:pt x="43" y="253"/>
                  </a:cubicBezTo>
                  <a:cubicBezTo>
                    <a:pt x="43" y="137"/>
                    <a:pt x="138" y="42"/>
                    <a:pt x="255" y="42"/>
                  </a:cubicBezTo>
                  <a:cubicBezTo>
                    <a:pt x="372" y="42"/>
                    <a:pt x="468" y="137"/>
                    <a:pt x="468" y="253"/>
                  </a:cubicBezTo>
                  <a:cubicBezTo>
                    <a:pt x="468" y="370"/>
                    <a:pt x="372" y="465"/>
                    <a:pt x="255" y="465"/>
                  </a:cubicBezTo>
                  <a:close/>
                  <a:moveTo>
                    <a:pt x="195" y="172"/>
                  </a:moveTo>
                  <a:lnTo>
                    <a:pt x="195" y="172"/>
                  </a:lnTo>
                  <a:cubicBezTo>
                    <a:pt x="195" y="141"/>
                    <a:pt x="223" y="116"/>
                    <a:pt x="255" y="116"/>
                  </a:cubicBezTo>
                  <a:cubicBezTo>
                    <a:pt x="287" y="116"/>
                    <a:pt x="312" y="141"/>
                    <a:pt x="312" y="172"/>
                  </a:cubicBezTo>
                  <a:cubicBezTo>
                    <a:pt x="312" y="204"/>
                    <a:pt x="287" y="232"/>
                    <a:pt x="255" y="232"/>
                  </a:cubicBezTo>
                  <a:cubicBezTo>
                    <a:pt x="223" y="232"/>
                    <a:pt x="195" y="204"/>
                    <a:pt x="195" y="172"/>
                  </a:cubicBezTo>
                  <a:close/>
                  <a:moveTo>
                    <a:pt x="369" y="352"/>
                  </a:moveTo>
                  <a:lnTo>
                    <a:pt x="369" y="352"/>
                  </a:lnTo>
                  <a:lnTo>
                    <a:pt x="369" y="352"/>
                  </a:lnTo>
                  <a:cubicBezTo>
                    <a:pt x="369" y="356"/>
                    <a:pt x="369" y="356"/>
                    <a:pt x="36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8" y="352"/>
                    <a:pt x="138" y="352"/>
                    <a:pt x="138" y="352"/>
                  </a:cubicBezTo>
                  <a:lnTo>
                    <a:pt x="138" y="352"/>
                  </a:lnTo>
                  <a:cubicBezTo>
                    <a:pt x="138" y="289"/>
                    <a:pt x="191" y="239"/>
                    <a:pt x="255" y="239"/>
                  </a:cubicBezTo>
                  <a:cubicBezTo>
                    <a:pt x="319" y="239"/>
                    <a:pt x="369" y="289"/>
                    <a:pt x="369" y="3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58" name="Group 457"/>
          <p:cNvGrpSpPr/>
          <p:nvPr/>
        </p:nvGrpSpPr>
        <p:grpSpPr>
          <a:xfrm>
            <a:off x="5071166" y="2942681"/>
            <a:ext cx="384175" cy="303213"/>
            <a:chOff x="6628372" y="2950312"/>
            <a:chExt cx="384175" cy="303213"/>
          </a:xfrm>
        </p:grpSpPr>
        <p:sp>
          <p:nvSpPr>
            <p:cNvPr id="459" name="Freeform 686"/>
            <p:cNvSpPr>
              <a:spLocks noChangeArrowheads="1"/>
            </p:cNvSpPr>
            <p:nvPr/>
          </p:nvSpPr>
          <p:spPr bwMode="auto">
            <a:xfrm>
              <a:off x="6728384" y="2996350"/>
              <a:ext cx="269875" cy="147637"/>
            </a:xfrm>
            <a:custGeom>
              <a:avLst/>
              <a:gdLst>
                <a:gd name="T0" fmla="*/ 747 w 748"/>
                <a:gd name="T1" fmla="*/ 408 h 409"/>
                <a:gd name="T2" fmla="*/ 747 w 748"/>
                <a:gd name="T3" fmla="*/ 408 h 409"/>
                <a:gd name="T4" fmla="*/ 747 w 748"/>
                <a:gd name="T5" fmla="*/ 0 h 409"/>
                <a:gd name="T6" fmla="*/ 0 w 748"/>
                <a:gd name="T7" fmla="*/ 0 h 409"/>
                <a:gd name="T8" fmla="*/ 0 w 748"/>
                <a:gd name="T9" fmla="*/ 204 h 409"/>
                <a:gd name="T10" fmla="*/ 209 w 748"/>
                <a:gd name="T11" fmla="*/ 408 h 409"/>
                <a:gd name="T12" fmla="*/ 747 w 748"/>
                <a:gd name="T13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8" h="409">
                  <a:moveTo>
                    <a:pt x="747" y="408"/>
                  </a:moveTo>
                  <a:lnTo>
                    <a:pt x="747" y="408"/>
                  </a:lnTo>
                  <a:cubicBezTo>
                    <a:pt x="747" y="0"/>
                    <a:pt x="747" y="0"/>
                    <a:pt x="7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117" y="214"/>
                    <a:pt x="194" y="292"/>
                    <a:pt x="209" y="408"/>
                  </a:cubicBezTo>
                  <a:cubicBezTo>
                    <a:pt x="747" y="408"/>
                    <a:pt x="747" y="408"/>
                    <a:pt x="747" y="4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0" name="Freeform 687"/>
            <p:cNvSpPr>
              <a:spLocks noChangeArrowheads="1"/>
            </p:cNvSpPr>
            <p:nvPr/>
          </p:nvSpPr>
          <p:spPr bwMode="auto">
            <a:xfrm>
              <a:off x="6644247" y="3085250"/>
              <a:ext cx="153987" cy="152400"/>
            </a:xfrm>
            <a:custGeom>
              <a:avLst/>
              <a:gdLst>
                <a:gd name="T0" fmla="*/ 212 w 426"/>
                <a:gd name="T1" fmla="*/ 0 h 424"/>
                <a:gd name="T2" fmla="*/ 212 w 426"/>
                <a:gd name="T3" fmla="*/ 0 h 424"/>
                <a:gd name="T4" fmla="*/ 0 w 426"/>
                <a:gd name="T5" fmla="*/ 211 h 424"/>
                <a:gd name="T6" fmla="*/ 212 w 426"/>
                <a:gd name="T7" fmla="*/ 423 h 424"/>
                <a:gd name="T8" fmla="*/ 425 w 426"/>
                <a:gd name="T9" fmla="*/ 211 h 424"/>
                <a:gd name="T10" fmla="*/ 212 w 426"/>
                <a:gd name="T11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24">
                  <a:moveTo>
                    <a:pt x="212" y="0"/>
                  </a:moveTo>
                  <a:lnTo>
                    <a:pt x="212" y="0"/>
                  </a:lnTo>
                  <a:cubicBezTo>
                    <a:pt x="95" y="0"/>
                    <a:pt x="0" y="95"/>
                    <a:pt x="0" y="211"/>
                  </a:cubicBezTo>
                  <a:cubicBezTo>
                    <a:pt x="0" y="328"/>
                    <a:pt x="95" y="423"/>
                    <a:pt x="212" y="423"/>
                  </a:cubicBezTo>
                  <a:cubicBezTo>
                    <a:pt x="329" y="423"/>
                    <a:pt x="425" y="328"/>
                    <a:pt x="425" y="211"/>
                  </a:cubicBezTo>
                  <a:cubicBezTo>
                    <a:pt x="425" y="95"/>
                    <a:pt x="329" y="0"/>
                    <a:pt x="2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1" name="Freeform 688"/>
            <p:cNvSpPr>
              <a:spLocks noChangeArrowheads="1"/>
            </p:cNvSpPr>
            <p:nvPr/>
          </p:nvSpPr>
          <p:spPr bwMode="auto">
            <a:xfrm>
              <a:off x="6712509" y="2982062"/>
              <a:ext cx="300038" cy="177800"/>
            </a:xfrm>
            <a:custGeom>
              <a:avLst/>
              <a:gdLst>
                <a:gd name="T0" fmla="*/ 833 w 834"/>
                <a:gd name="T1" fmla="*/ 0 h 494"/>
                <a:gd name="T2" fmla="*/ 833 w 834"/>
                <a:gd name="T3" fmla="*/ 0 h 494"/>
                <a:gd name="T4" fmla="*/ 833 w 834"/>
                <a:gd name="T5" fmla="*/ 493 h 494"/>
                <a:gd name="T6" fmla="*/ 255 w 834"/>
                <a:gd name="T7" fmla="*/ 493 h 494"/>
                <a:gd name="T8" fmla="*/ 248 w 834"/>
                <a:gd name="T9" fmla="*/ 451 h 494"/>
                <a:gd name="T10" fmla="*/ 790 w 834"/>
                <a:gd name="T11" fmla="*/ 451 h 494"/>
                <a:gd name="T12" fmla="*/ 790 w 834"/>
                <a:gd name="T13" fmla="*/ 43 h 494"/>
                <a:gd name="T14" fmla="*/ 43 w 834"/>
                <a:gd name="T15" fmla="*/ 43 h 494"/>
                <a:gd name="T16" fmla="*/ 43 w 834"/>
                <a:gd name="T17" fmla="*/ 268 h 494"/>
                <a:gd name="T18" fmla="*/ 21 w 834"/>
                <a:gd name="T19" fmla="*/ 268 h 494"/>
                <a:gd name="T20" fmla="*/ 0 w 834"/>
                <a:gd name="T21" fmla="*/ 268 h 494"/>
                <a:gd name="T22" fmla="*/ 0 w 834"/>
                <a:gd name="T23" fmla="*/ 0 h 494"/>
                <a:gd name="T24" fmla="*/ 833 w 834"/>
                <a:gd name="T2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4" h="494">
                  <a:moveTo>
                    <a:pt x="833" y="0"/>
                  </a:moveTo>
                  <a:lnTo>
                    <a:pt x="833" y="0"/>
                  </a:lnTo>
                  <a:cubicBezTo>
                    <a:pt x="833" y="493"/>
                    <a:pt x="833" y="493"/>
                    <a:pt x="833" y="493"/>
                  </a:cubicBezTo>
                  <a:cubicBezTo>
                    <a:pt x="255" y="493"/>
                    <a:pt x="255" y="493"/>
                    <a:pt x="255" y="493"/>
                  </a:cubicBezTo>
                  <a:cubicBezTo>
                    <a:pt x="255" y="479"/>
                    <a:pt x="252" y="465"/>
                    <a:pt x="248" y="451"/>
                  </a:cubicBezTo>
                  <a:cubicBezTo>
                    <a:pt x="790" y="451"/>
                    <a:pt x="790" y="451"/>
                    <a:pt x="790" y="451"/>
                  </a:cubicBezTo>
                  <a:cubicBezTo>
                    <a:pt x="790" y="43"/>
                    <a:pt x="790" y="43"/>
                    <a:pt x="790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35" y="268"/>
                    <a:pt x="28" y="268"/>
                    <a:pt x="21" y="268"/>
                  </a:cubicBezTo>
                  <a:cubicBezTo>
                    <a:pt x="14" y="268"/>
                    <a:pt x="7" y="268"/>
                    <a:pt x="0" y="2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3" y="0"/>
                    <a:pt x="833" y="0"/>
                    <a:pt x="833" y="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2" name="Freeform 689"/>
            <p:cNvSpPr>
              <a:spLocks noChangeArrowheads="1"/>
            </p:cNvSpPr>
            <p:nvPr/>
          </p:nvSpPr>
          <p:spPr bwMode="auto">
            <a:xfrm>
              <a:off x="6863322" y="2996350"/>
              <a:ext cx="134937" cy="147637"/>
            </a:xfrm>
            <a:custGeom>
              <a:avLst/>
              <a:gdLst>
                <a:gd name="T0" fmla="*/ 372 w 373"/>
                <a:gd name="T1" fmla="*/ 0 h 409"/>
                <a:gd name="T2" fmla="*/ 0 w 373"/>
                <a:gd name="T3" fmla="*/ 0 h 409"/>
                <a:gd name="T4" fmla="*/ 0 w 373"/>
                <a:gd name="T5" fmla="*/ 408 h 409"/>
                <a:gd name="T6" fmla="*/ 372 w 373"/>
                <a:gd name="T7" fmla="*/ 408 h 409"/>
                <a:gd name="T8" fmla="*/ 372 w 373"/>
                <a:gd name="T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409">
                  <a:moveTo>
                    <a:pt x="372" y="0"/>
                  </a:moveTo>
                  <a:lnTo>
                    <a:pt x="0" y="0"/>
                  </a:lnTo>
                  <a:lnTo>
                    <a:pt x="0" y="408"/>
                  </a:lnTo>
                  <a:lnTo>
                    <a:pt x="372" y="408"/>
                  </a:lnTo>
                  <a:lnTo>
                    <a:pt x="37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3" name="Freeform 690"/>
            <p:cNvSpPr>
              <a:spLocks noChangeArrowheads="1"/>
            </p:cNvSpPr>
            <p:nvPr/>
          </p:nvSpPr>
          <p:spPr bwMode="auto">
            <a:xfrm>
              <a:off x="6863322" y="2996350"/>
              <a:ext cx="134937" cy="147637"/>
            </a:xfrm>
            <a:custGeom>
              <a:avLst/>
              <a:gdLst>
                <a:gd name="T0" fmla="*/ 372 w 373"/>
                <a:gd name="T1" fmla="*/ 0 h 409"/>
                <a:gd name="T2" fmla="*/ 0 w 373"/>
                <a:gd name="T3" fmla="*/ 0 h 409"/>
                <a:gd name="T4" fmla="*/ 0 w 373"/>
                <a:gd name="T5" fmla="*/ 408 h 409"/>
                <a:gd name="T6" fmla="*/ 372 w 373"/>
                <a:gd name="T7" fmla="*/ 408 h 409"/>
                <a:gd name="T8" fmla="*/ 372 w 373"/>
                <a:gd name="T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409">
                  <a:moveTo>
                    <a:pt x="372" y="0"/>
                  </a:moveTo>
                  <a:lnTo>
                    <a:pt x="0" y="0"/>
                  </a:lnTo>
                  <a:lnTo>
                    <a:pt x="0" y="408"/>
                  </a:lnTo>
                  <a:lnTo>
                    <a:pt x="372" y="408"/>
                  </a:lnTo>
                  <a:lnTo>
                    <a:pt x="372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4" name="Freeform 691"/>
            <p:cNvSpPr>
              <a:spLocks noChangeArrowheads="1"/>
            </p:cNvSpPr>
            <p:nvPr/>
          </p:nvSpPr>
          <p:spPr bwMode="auto">
            <a:xfrm>
              <a:off x="6682347" y="2950312"/>
              <a:ext cx="292100" cy="136525"/>
            </a:xfrm>
            <a:custGeom>
              <a:avLst/>
              <a:gdLst>
                <a:gd name="T0" fmla="*/ 0 w 813"/>
                <a:gd name="T1" fmla="*/ 0 h 378"/>
                <a:gd name="T2" fmla="*/ 0 w 813"/>
                <a:gd name="T3" fmla="*/ 0 h 378"/>
                <a:gd name="T4" fmla="*/ 0 w 813"/>
                <a:gd name="T5" fmla="*/ 377 h 378"/>
                <a:gd name="T6" fmla="*/ 39 w 813"/>
                <a:gd name="T7" fmla="*/ 363 h 378"/>
                <a:gd name="T8" fmla="*/ 39 w 813"/>
                <a:gd name="T9" fmla="*/ 42 h 378"/>
                <a:gd name="T10" fmla="*/ 812 w 813"/>
                <a:gd name="T11" fmla="*/ 42 h 378"/>
                <a:gd name="T12" fmla="*/ 812 w 813"/>
                <a:gd name="T13" fmla="*/ 0 h 378"/>
                <a:gd name="T14" fmla="*/ 0 w 813"/>
                <a:gd name="T1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3" h="378">
                  <a:moveTo>
                    <a:pt x="0" y="0"/>
                  </a:moveTo>
                  <a:lnTo>
                    <a:pt x="0" y="0"/>
                  </a:lnTo>
                  <a:cubicBezTo>
                    <a:pt x="0" y="377"/>
                    <a:pt x="0" y="377"/>
                    <a:pt x="0" y="377"/>
                  </a:cubicBezTo>
                  <a:cubicBezTo>
                    <a:pt x="10" y="370"/>
                    <a:pt x="25" y="366"/>
                    <a:pt x="39" y="363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812" y="42"/>
                    <a:pt x="812" y="42"/>
                    <a:pt x="812" y="42"/>
                  </a:cubicBezTo>
                  <a:cubicBezTo>
                    <a:pt x="812" y="0"/>
                    <a:pt x="812" y="0"/>
                    <a:pt x="812" y="0"/>
                  </a:cubicBez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5" name="Freeform 692"/>
            <p:cNvSpPr>
              <a:spLocks noChangeArrowheads="1"/>
            </p:cNvSpPr>
            <p:nvPr/>
          </p:nvSpPr>
          <p:spPr bwMode="auto">
            <a:xfrm>
              <a:off x="6814109" y="3020162"/>
              <a:ext cx="98425" cy="98425"/>
            </a:xfrm>
            <a:custGeom>
              <a:avLst/>
              <a:gdLst>
                <a:gd name="T0" fmla="*/ 135 w 274"/>
                <a:gd name="T1" fmla="*/ 0 h 275"/>
                <a:gd name="T2" fmla="*/ 135 w 274"/>
                <a:gd name="T3" fmla="*/ 0 h 275"/>
                <a:gd name="T4" fmla="*/ 0 w 274"/>
                <a:gd name="T5" fmla="*/ 137 h 275"/>
                <a:gd name="T6" fmla="*/ 135 w 274"/>
                <a:gd name="T7" fmla="*/ 274 h 275"/>
                <a:gd name="T8" fmla="*/ 273 w 274"/>
                <a:gd name="T9" fmla="*/ 137 h 275"/>
                <a:gd name="T10" fmla="*/ 135 w 274"/>
                <a:gd name="T11" fmla="*/ 0 h 275"/>
                <a:gd name="T12" fmla="*/ 135 w 274"/>
                <a:gd name="T13" fmla="*/ 228 h 275"/>
                <a:gd name="T14" fmla="*/ 135 w 274"/>
                <a:gd name="T15" fmla="*/ 228 h 275"/>
                <a:gd name="T16" fmla="*/ 43 w 274"/>
                <a:gd name="T17" fmla="*/ 137 h 275"/>
                <a:gd name="T18" fmla="*/ 135 w 274"/>
                <a:gd name="T19" fmla="*/ 45 h 275"/>
                <a:gd name="T20" fmla="*/ 230 w 274"/>
                <a:gd name="T21" fmla="*/ 137 h 275"/>
                <a:gd name="T22" fmla="*/ 135 w 274"/>
                <a:gd name="T23" fmla="*/ 22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275">
                  <a:moveTo>
                    <a:pt x="135" y="0"/>
                  </a:moveTo>
                  <a:lnTo>
                    <a:pt x="135" y="0"/>
                  </a:lnTo>
                  <a:cubicBezTo>
                    <a:pt x="60" y="0"/>
                    <a:pt x="0" y="59"/>
                    <a:pt x="0" y="137"/>
                  </a:cubicBezTo>
                  <a:cubicBezTo>
                    <a:pt x="0" y="211"/>
                    <a:pt x="60" y="274"/>
                    <a:pt x="135" y="274"/>
                  </a:cubicBezTo>
                  <a:cubicBezTo>
                    <a:pt x="213" y="274"/>
                    <a:pt x="273" y="211"/>
                    <a:pt x="273" y="137"/>
                  </a:cubicBezTo>
                  <a:cubicBezTo>
                    <a:pt x="273" y="59"/>
                    <a:pt x="213" y="0"/>
                    <a:pt x="135" y="0"/>
                  </a:cubicBezTo>
                  <a:close/>
                  <a:moveTo>
                    <a:pt x="135" y="228"/>
                  </a:moveTo>
                  <a:lnTo>
                    <a:pt x="135" y="228"/>
                  </a:lnTo>
                  <a:cubicBezTo>
                    <a:pt x="85" y="228"/>
                    <a:pt x="43" y="186"/>
                    <a:pt x="43" y="137"/>
                  </a:cubicBezTo>
                  <a:cubicBezTo>
                    <a:pt x="43" y="84"/>
                    <a:pt x="85" y="45"/>
                    <a:pt x="135" y="45"/>
                  </a:cubicBezTo>
                  <a:cubicBezTo>
                    <a:pt x="188" y="45"/>
                    <a:pt x="230" y="84"/>
                    <a:pt x="230" y="137"/>
                  </a:cubicBezTo>
                  <a:cubicBezTo>
                    <a:pt x="230" y="186"/>
                    <a:pt x="188" y="228"/>
                    <a:pt x="135" y="22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6" name="Freeform 693"/>
            <p:cNvSpPr>
              <a:spLocks noChangeArrowheads="1"/>
            </p:cNvSpPr>
            <p:nvPr/>
          </p:nvSpPr>
          <p:spPr bwMode="auto">
            <a:xfrm>
              <a:off x="6963334" y="3109062"/>
              <a:ext cx="19050" cy="19050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52 h 53"/>
                <a:gd name="T4" fmla="*/ 53 w 54"/>
                <a:gd name="T5" fmla="*/ 52 h 53"/>
                <a:gd name="T6" fmla="*/ 53 w 54"/>
                <a:gd name="T7" fmla="*/ 0 h 53"/>
                <a:gd name="T8" fmla="*/ 0 w 5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0" y="52"/>
                  </a:lnTo>
                  <a:lnTo>
                    <a:pt x="53" y="52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7" name="Freeform 694"/>
            <p:cNvSpPr>
              <a:spLocks noChangeArrowheads="1"/>
            </p:cNvSpPr>
            <p:nvPr/>
          </p:nvSpPr>
          <p:spPr bwMode="auto">
            <a:xfrm>
              <a:off x="6963334" y="3012225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8" name="Freeform 695"/>
            <p:cNvSpPr>
              <a:spLocks noChangeArrowheads="1"/>
            </p:cNvSpPr>
            <p:nvPr/>
          </p:nvSpPr>
          <p:spPr bwMode="auto">
            <a:xfrm>
              <a:off x="6744259" y="3012225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69" name="Freeform 696"/>
            <p:cNvSpPr>
              <a:spLocks noChangeArrowheads="1"/>
            </p:cNvSpPr>
            <p:nvPr/>
          </p:nvSpPr>
          <p:spPr bwMode="auto">
            <a:xfrm>
              <a:off x="6628372" y="3070962"/>
              <a:ext cx="184150" cy="182563"/>
            </a:xfrm>
            <a:custGeom>
              <a:avLst/>
              <a:gdLst>
                <a:gd name="T0" fmla="*/ 255 w 511"/>
                <a:gd name="T1" fmla="*/ 0 h 508"/>
                <a:gd name="T2" fmla="*/ 255 w 511"/>
                <a:gd name="T3" fmla="*/ 0 h 508"/>
                <a:gd name="T4" fmla="*/ 0 w 511"/>
                <a:gd name="T5" fmla="*/ 253 h 508"/>
                <a:gd name="T6" fmla="*/ 255 w 511"/>
                <a:gd name="T7" fmla="*/ 507 h 508"/>
                <a:gd name="T8" fmla="*/ 510 w 511"/>
                <a:gd name="T9" fmla="*/ 253 h 508"/>
                <a:gd name="T10" fmla="*/ 255 w 511"/>
                <a:gd name="T11" fmla="*/ 0 h 508"/>
                <a:gd name="T12" fmla="*/ 255 w 511"/>
                <a:gd name="T13" fmla="*/ 465 h 508"/>
                <a:gd name="T14" fmla="*/ 255 w 511"/>
                <a:gd name="T15" fmla="*/ 465 h 508"/>
                <a:gd name="T16" fmla="*/ 43 w 511"/>
                <a:gd name="T17" fmla="*/ 253 h 508"/>
                <a:gd name="T18" fmla="*/ 255 w 511"/>
                <a:gd name="T19" fmla="*/ 42 h 508"/>
                <a:gd name="T20" fmla="*/ 468 w 511"/>
                <a:gd name="T21" fmla="*/ 253 h 508"/>
                <a:gd name="T22" fmla="*/ 255 w 511"/>
                <a:gd name="T23" fmla="*/ 465 h 508"/>
                <a:gd name="T24" fmla="*/ 195 w 511"/>
                <a:gd name="T25" fmla="*/ 172 h 508"/>
                <a:gd name="T26" fmla="*/ 195 w 511"/>
                <a:gd name="T27" fmla="*/ 172 h 508"/>
                <a:gd name="T28" fmla="*/ 255 w 511"/>
                <a:gd name="T29" fmla="*/ 116 h 508"/>
                <a:gd name="T30" fmla="*/ 312 w 511"/>
                <a:gd name="T31" fmla="*/ 172 h 508"/>
                <a:gd name="T32" fmla="*/ 255 w 511"/>
                <a:gd name="T33" fmla="*/ 232 h 508"/>
                <a:gd name="T34" fmla="*/ 195 w 511"/>
                <a:gd name="T35" fmla="*/ 172 h 508"/>
                <a:gd name="T36" fmla="*/ 369 w 511"/>
                <a:gd name="T37" fmla="*/ 352 h 508"/>
                <a:gd name="T38" fmla="*/ 369 w 511"/>
                <a:gd name="T39" fmla="*/ 352 h 508"/>
                <a:gd name="T40" fmla="*/ 369 w 511"/>
                <a:gd name="T41" fmla="*/ 352 h 508"/>
                <a:gd name="T42" fmla="*/ 369 w 511"/>
                <a:gd name="T43" fmla="*/ 356 h 508"/>
                <a:gd name="T44" fmla="*/ 138 w 511"/>
                <a:gd name="T45" fmla="*/ 356 h 508"/>
                <a:gd name="T46" fmla="*/ 138 w 511"/>
                <a:gd name="T47" fmla="*/ 352 h 508"/>
                <a:gd name="T48" fmla="*/ 138 w 511"/>
                <a:gd name="T49" fmla="*/ 352 h 508"/>
                <a:gd name="T50" fmla="*/ 255 w 511"/>
                <a:gd name="T51" fmla="*/ 239 h 508"/>
                <a:gd name="T52" fmla="*/ 369 w 511"/>
                <a:gd name="T53" fmla="*/ 35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1" h="508">
                  <a:moveTo>
                    <a:pt x="255" y="0"/>
                  </a:moveTo>
                  <a:lnTo>
                    <a:pt x="255" y="0"/>
                  </a:lnTo>
                  <a:cubicBezTo>
                    <a:pt x="113" y="0"/>
                    <a:pt x="0" y="113"/>
                    <a:pt x="0" y="253"/>
                  </a:cubicBezTo>
                  <a:cubicBezTo>
                    <a:pt x="0" y="394"/>
                    <a:pt x="113" y="507"/>
                    <a:pt x="255" y="507"/>
                  </a:cubicBezTo>
                  <a:cubicBezTo>
                    <a:pt x="394" y="507"/>
                    <a:pt x="510" y="394"/>
                    <a:pt x="510" y="253"/>
                  </a:cubicBezTo>
                  <a:cubicBezTo>
                    <a:pt x="510" y="113"/>
                    <a:pt x="394" y="0"/>
                    <a:pt x="255" y="0"/>
                  </a:cubicBezTo>
                  <a:close/>
                  <a:moveTo>
                    <a:pt x="255" y="465"/>
                  </a:moveTo>
                  <a:lnTo>
                    <a:pt x="255" y="465"/>
                  </a:lnTo>
                  <a:cubicBezTo>
                    <a:pt x="138" y="465"/>
                    <a:pt x="43" y="370"/>
                    <a:pt x="43" y="253"/>
                  </a:cubicBezTo>
                  <a:cubicBezTo>
                    <a:pt x="43" y="137"/>
                    <a:pt x="138" y="42"/>
                    <a:pt x="255" y="42"/>
                  </a:cubicBezTo>
                  <a:cubicBezTo>
                    <a:pt x="372" y="42"/>
                    <a:pt x="468" y="137"/>
                    <a:pt x="468" y="253"/>
                  </a:cubicBezTo>
                  <a:cubicBezTo>
                    <a:pt x="468" y="370"/>
                    <a:pt x="372" y="465"/>
                    <a:pt x="255" y="465"/>
                  </a:cubicBezTo>
                  <a:close/>
                  <a:moveTo>
                    <a:pt x="195" y="172"/>
                  </a:moveTo>
                  <a:lnTo>
                    <a:pt x="195" y="172"/>
                  </a:lnTo>
                  <a:cubicBezTo>
                    <a:pt x="195" y="141"/>
                    <a:pt x="223" y="116"/>
                    <a:pt x="255" y="116"/>
                  </a:cubicBezTo>
                  <a:cubicBezTo>
                    <a:pt x="287" y="116"/>
                    <a:pt x="312" y="141"/>
                    <a:pt x="312" y="172"/>
                  </a:cubicBezTo>
                  <a:cubicBezTo>
                    <a:pt x="312" y="204"/>
                    <a:pt x="287" y="232"/>
                    <a:pt x="255" y="232"/>
                  </a:cubicBezTo>
                  <a:cubicBezTo>
                    <a:pt x="223" y="232"/>
                    <a:pt x="195" y="204"/>
                    <a:pt x="195" y="172"/>
                  </a:cubicBezTo>
                  <a:close/>
                  <a:moveTo>
                    <a:pt x="369" y="352"/>
                  </a:moveTo>
                  <a:lnTo>
                    <a:pt x="369" y="352"/>
                  </a:lnTo>
                  <a:lnTo>
                    <a:pt x="369" y="352"/>
                  </a:lnTo>
                  <a:cubicBezTo>
                    <a:pt x="369" y="356"/>
                    <a:pt x="369" y="356"/>
                    <a:pt x="36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8" y="352"/>
                    <a:pt x="138" y="352"/>
                    <a:pt x="138" y="352"/>
                  </a:cubicBezTo>
                  <a:lnTo>
                    <a:pt x="138" y="352"/>
                  </a:lnTo>
                  <a:cubicBezTo>
                    <a:pt x="138" y="289"/>
                    <a:pt x="191" y="239"/>
                    <a:pt x="255" y="239"/>
                  </a:cubicBezTo>
                  <a:cubicBezTo>
                    <a:pt x="319" y="239"/>
                    <a:pt x="369" y="289"/>
                    <a:pt x="369" y="3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70" name="Group 469"/>
          <p:cNvGrpSpPr/>
          <p:nvPr/>
        </p:nvGrpSpPr>
        <p:grpSpPr>
          <a:xfrm>
            <a:off x="5071166" y="3553260"/>
            <a:ext cx="384175" cy="301625"/>
            <a:chOff x="6647422" y="3596153"/>
            <a:chExt cx="384175" cy="301625"/>
          </a:xfrm>
        </p:grpSpPr>
        <p:sp>
          <p:nvSpPr>
            <p:cNvPr id="471" name="Freeform 697"/>
            <p:cNvSpPr>
              <a:spLocks noChangeArrowheads="1"/>
            </p:cNvSpPr>
            <p:nvPr/>
          </p:nvSpPr>
          <p:spPr bwMode="auto">
            <a:xfrm>
              <a:off x="6747434" y="3642191"/>
              <a:ext cx="269875" cy="147637"/>
            </a:xfrm>
            <a:custGeom>
              <a:avLst/>
              <a:gdLst>
                <a:gd name="T0" fmla="*/ 747 w 748"/>
                <a:gd name="T1" fmla="*/ 408 h 409"/>
                <a:gd name="T2" fmla="*/ 747 w 748"/>
                <a:gd name="T3" fmla="*/ 408 h 409"/>
                <a:gd name="T4" fmla="*/ 747 w 748"/>
                <a:gd name="T5" fmla="*/ 0 h 409"/>
                <a:gd name="T6" fmla="*/ 0 w 748"/>
                <a:gd name="T7" fmla="*/ 0 h 409"/>
                <a:gd name="T8" fmla="*/ 0 w 748"/>
                <a:gd name="T9" fmla="*/ 204 h 409"/>
                <a:gd name="T10" fmla="*/ 209 w 748"/>
                <a:gd name="T11" fmla="*/ 408 h 409"/>
                <a:gd name="T12" fmla="*/ 747 w 748"/>
                <a:gd name="T13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8" h="409">
                  <a:moveTo>
                    <a:pt x="747" y="408"/>
                  </a:moveTo>
                  <a:lnTo>
                    <a:pt x="747" y="408"/>
                  </a:lnTo>
                  <a:cubicBezTo>
                    <a:pt x="747" y="0"/>
                    <a:pt x="747" y="0"/>
                    <a:pt x="7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117" y="214"/>
                    <a:pt x="194" y="292"/>
                    <a:pt x="209" y="408"/>
                  </a:cubicBezTo>
                  <a:cubicBezTo>
                    <a:pt x="747" y="408"/>
                    <a:pt x="747" y="408"/>
                    <a:pt x="747" y="4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2" name="Freeform 698"/>
            <p:cNvSpPr>
              <a:spLocks noChangeArrowheads="1"/>
            </p:cNvSpPr>
            <p:nvPr/>
          </p:nvSpPr>
          <p:spPr bwMode="auto">
            <a:xfrm>
              <a:off x="6663297" y="3729503"/>
              <a:ext cx="153987" cy="152400"/>
            </a:xfrm>
            <a:custGeom>
              <a:avLst/>
              <a:gdLst>
                <a:gd name="T0" fmla="*/ 212 w 426"/>
                <a:gd name="T1" fmla="*/ 0 h 424"/>
                <a:gd name="T2" fmla="*/ 212 w 426"/>
                <a:gd name="T3" fmla="*/ 0 h 424"/>
                <a:gd name="T4" fmla="*/ 0 w 426"/>
                <a:gd name="T5" fmla="*/ 211 h 424"/>
                <a:gd name="T6" fmla="*/ 212 w 426"/>
                <a:gd name="T7" fmla="*/ 423 h 424"/>
                <a:gd name="T8" fmla="*/ 425 w 426"/>
                <a:gd name="T9" fmla="*/ 211 h 424"/>
                <a:gd name="T10" fmla="*/ 212 w 426"/>
                <a:gd name="T11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24">
                  <a:moveTo>
                    <a:pt x="212" y="0"/>
                  </a:moveTo>
                  <a:lnTo>
                    <a:pt x="212" y="0"/>
                  </a:lnTo>
                  <a:cubicBezTo>
                    <a:pt x="95" y="0"/>
                    <a:pt x="0" y="95"/>
                    <a:pt x="0" y="211"/>
                  </a:cubicBezTo>
                  <a:cubicBezTo>
                    <a:pt x="0" y="328"/>
                    <a:pt x="95" y="423"/>
                    <a:pt x="212" y="423"/>
                  </a:cubicBezTo>
                  <a:cubicBezTo>
                    <a:pt x="329" y="423"/>
                    <a:pt x="425" y="328"/>
                    <a:pt x="425" y="211"/>
                  </a:cubicBezTo>
                  <a:cubicBezTo>
                    <a:pt x="425" y="95"/>
                    <a:pt x="329" y="0"/>
                    <a:pt x="2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3" name="Freeform 699"/>
            <p:cNvSpPr>
              <a:spLocks noChangeArrowheads="1"/>
            </p:cNvSpPr>
            <p:nvPr/>
          </p:nvSpPr>
          <p:spPr bwMode="auto">
            <a:xfrm>
              <a:off x="6731559" y="3626316"/>
              <a:ext cx="300038" cy="177800"/>
            </a:xfrm>
            <a:custGeom>
              <a:avLst/>
              <a:gdLst>
                <a:gd name="T0" fmla="*/ 833 w 834"/>
                <a:gd name="T1" fmla="*/ 0 h 494"/>
                <a:gd name="T2" fmla="*/ 833 w 834"/>
                <a:gd name="T3" fmla="*/ 0 h 494"/>
                <a:gd name="T4" fmla="*/ 833 w 834"/>
                <a:gd name="T5" fmla="*/ 493 h 494"/>
                <a:gd name="T6" fmla="*/ 255 w 834"/>
                <a:gd name="T7" fmla="*/ 493 h 494"/>
                <a:gd name="T8" fmla="*/ 248 w 834"/>
                <a:gd name="T9" fmla="*/ 451 h 494"/>
                <a:gd name="T10" fmla="*/ 790 w 834"/>
                <a:gd name="T11" fmla="*/ 451 h 494"/>
                <a:gd name="T12" fmla="*/ 790 w 834"/>
                <a:gd name="T13" fmla="*/ 43 h 494"/>
                <a:gd name="T14" fmla="*/ 43 w 834"/>
                <a:gd name="T15" fmla="*/ 43 h 494"/>
                <a:gd name="T16" fmla="*/ 43 w 834"/>
                <a:gd name="T17" fmla="*/ 268 h 494"/>
                <a:gd name="T18" fmla="*/ 21 w 834"/>
                <a:gd name="T19" fmla="*/ 268 h 494"/>
                <a:gd name="T20" fmla="*/ 0 w 834"/>
                <a:gd name="T21" fmla="*/ 268 h 494"/>
                <a:gd name="T22" fmla="*/ 0 w 834"/>
                <a:gd name="T23" fmla="*/ 0 h 494"/>
                <a:gd name="T24" fmla="*/ 833 w 834"/>
                <a:gd name="T2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4" h="494">
                  <a:moveTo>
                    <a:pt x="833" y="0"/>
                  </a:moveTo>
                  <a:lnTo>
                    <a:pt x="833" y="0"/>
                  </a:lnTo>
                  <a:cubicBezTo>
                    <a:pt x="833" y="493"/>
                    <a:pt x="833" y="493"/>
                    <a:pt x="833" y="493"/>
                  </a:cubicBezTo>
                  <a:cubicBezTo>
                    <a:pt x="255" y="493"/>
                    <a:pt x="255" y="493"/>
                    <a:pt x="255" y="493"/>
                  </a:cubicBezTo>
                  <a:cubicBezTo>
                    <a:pt x="255" y="479"/>
                    <a:pt x="252" y="465"/>
                    <a:pt x="248" y="451"/>
                  </a:cubicBezTo>
                  <a:cubicBezTo>
                    <a:pt x="790" y="451"/>
                    <a:pt x="790" y="451"/>
                    <a:pt x="790" y="451"/>
                  </a:cubicBezTo>
                  <a:cubicBezTo>
                    <a:pt x="790" y="43"/>
                    <a:pt x="790" y="43"/>
                    <a:pt x="790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35" y="268"/>
                    <a:pt x="28" y="268"/>
                    <a:pt x="21" y="268"/>
                  </a:cubicBezTo>
                  <a:cubicBezTo>
                    <a:pt x="14" y="268"/>
                    <a:pt x="7" y="268"/>
                    <a:pt x="0" y="2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3" y="0"/>
                    <a:pt x="833" y="0"/>
                    <a:pt x="833" y="0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4" name="Freeform 700"/>
            <p:cNvSpPr>
              <a:spLocks noChangeArrowheads="1"/>
            </p:cNvSpPr>
            <p:nvPr/>
          </p:nvSpPr>
          <p:spPr bwMode="auto">
            <a:xfrm>
              <a:off x="6882372" y="3642191"/>
              <a:ext cx="134937" cy="147637"/>
            </a:xfrm>
            <a:custGeom>
              <a:avLst/>
              <a:gdLst>
                <a:gd name="T0" fmla="*/ 0 w 373"/>
                <a:gd name="T1" fmla="*/ 408 h 409"/>
                <a:gd name="T2" fmla="*/ 372 w 373"/>
                <a:gd name="T3" fmla="*/ 408 h 409"/>
                <a:gd name="T4" fmla="*/ 372 w 373"/>
                <a:gd name="T5" fmla="*/ 0 h 409"/>
                <a:gd name="T6" fmla="*/ 0 w 373"/>
                <a:gd name="T7" fmla="*/ 0 h 409"/>
                <a:gd name="T8" fmla="*/ 0 w 37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409">
                  <a:moveTo>
                    <a:pt x="0" y="408"/>
                  </a:moveTo>
                  <a:lnTo>
                    <a:pt x="372" y="408"/>
                  </a:lnTo>
                  <a:lnTo>
                    <a:pt x="372" y="0"/>
                  </a:lnTo>
                  <a:lnTo>
                    <a:pt x="0" y="0"/>
                  </a:lnTo>
                  <a:lnTo>
                    <a:pt x="0" y="408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5" name="Freeform 701"/>
            <p:cNvSpPr>
              <a:spLocks noChangeArrowheads="1"/>
            </p:cNvSpPr>
            <p:nvPr/>
          </p:nvSpPr>
          <p:spPr bwMode="auto">
            <a:xfrm>
              <a:off x="6701397" y="3596153"/>
              <a:ext cx="292100" cy="136525"/>
            </a:xfrm>
            <a:custGeom>
              <a:avLst/>
              <a:gdLst>
                <a:gd name="T0" fmla="*/ 0 w 813"/>
                <a:gd name="T1" fmla="*/ 0 h 378"/>
                <a:gd name="T2" fmla="*/ 0 w 813"/>
                <a:gd name="T3" fmla="*/ 0 h 378"/>
                <a:gd name="T4" fmla="*/ 0 w 813"/>
                <a:gd name="T5" fmla="*/ 377 h 378"/>
                <a:gd name="T6" fmla="*/ 39 w 813"/>
                <a:gd name="T7" fmla="*/ 363 h 378"/>
                <a:gd name="T8" fmla="*/ 39 w 813"/>
                <a:gd name="T9" fmla="*/ 42 h 378"/>
                <a:gd name="T10" fmla="*/ 812 w 813"/>
                <a:gd name="T11" fmla="*/ 42 h 378"/>
                <a:gd name="T12" fmla="*/ 812 w 813"/>
                <a:gd name="T13" fmla="*/ 0 h 378"/>
                <a:gd name="T14" fmla="*/ 0 w 813"/>
                <a:gd name="T1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3" h="378">
                  <a:moveTo>
                    <a:pt x="0" y="0"/>
                  </a:moveTo>
                  <a:lnTo>
                    <a:pt x="0" y="0"/>
                  </a:lnTo>
                  <a:cubicBezTo>
                    <a:pt x="0" y="377"/>
                    <a:pt x="0" y="377"/>
                    <a:pt x="0" y="377"/>
                  </a:cubicBezTo>
                  <a:cubicBezTo>
                    <a:pt x="10" y="370"/>
                    <a:pt x="25" y="366"/>
                    <a:pt x="39" y="363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812" y="42"/>
                    <a:pt x="812" y="42"/>
                    <a:pt x="812" y="42"/>
                  </a:cubicBezTo>
                  <a:cubicBezTo>
                    <a:pt x="812" y="0"/>
                    <a:pt x="812" y="0"/>
                    <a:pt x="812" y="0"/>
                  </a:cubicBez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6" name="Freeform 702"/>
            <p:cNvSpPr>
              <a:spLocks noChangeArrowheads="1"/>
            </p:cNvSpPr>
            <p:nvPr/>
          </p:nvSpPr>
          <p:spPr bwMode="auto">
            <a:xfrm>
              <a:off x="6833159" y="3666003"/>
              <a:ext cx="98425" cy="98425"/>
            </a:xfrm>
            <a:custGeom>
              <a:avLst/>
              <a:gdLst>
                <a:gd name="T0" fmla="*/ 135 w 274"/>
                <a:gd name="T1" fmla="*/ 0 h 275"/>
                <a:gd name="T2" fmla="*/ 135 w 274"/>
                <a:gd name="T3" fmla="*/ 0 h 275"/>
                <a:gd name="T4" fmla="*/ 0 w 274"/>
                <a:gd name="T5" fmla="*/ 137 h 275"/>
                <a:gd name="T6" fmla="*/ 135 w 274"/>
                <a:gd name="T7" fmla="*/ 274 h 275"/>
                <a:gd name="T8" fmla="*/ 273 w 274"/>
                <a:gd name="T9" fmla="*/ 137 h 275"/>
                <a:gd name="T10" fmla="*/ 135 w 274"/>
                <a:gd name="T11" fmla="*/ 0 h 275"/>
                <a:gd name="T12" fmla="*/ 135 w 274"/>
                <a:gd name="T13" fmla="*/ 228 h 275"/>
                <a:gd name="T14" fmla="*/ 135 w 274"/>
                <a:gd name="T15" fmla="*/ 228 h 275"/>
                <a:gd name="T16" fmla="*/ 43 w 274"/>
                <a:gd name="T17" fmla="*/ 137 h 275"/>
                <a:gd name="T18" fmla="*/ 135 w 274"/>
                <a:gd name="T19" fmla="*/ 45 h 275"/>
                <a:gd name="T20" fmla="*/ 230 w 274"/>
                <a:gd name="T21" fmla="*/ 137 h 275"/>
                <a:gd name="T22" fmla="*/ 135 w 274"/>
                <a:gd name="T23" fmla="*/ 22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275">
                  <a:moveTo>
                    <a:pt x="135" y="0"/>
                  </a:moveTo>
                  <a:lnTo>
                    <a:pt x="135" y="0"/>
                  </a:lnTo>
                  <a:cubicBezTo>
                    <a:pt x="60" y="0"/>
                    <a:pt x="0" y="59"/>
                    <a:pt x="0" y="137"/>
                  </a:cubicBezTo>
                  <a:cubicBezTo>
                    <a:pt x="0" y="211"/>
                    <a:pt x="60" y="274"/>
                    <a:pt x="135" y="274"/>
                  </a:cubicBezTo>
                  <a:cubicBezTo>
                    <a:pt x="213" y="274"/>
                    <a:pt x="273" y="211"/>
                    <a:pt x="273" y="137"/>
                  </a:cubicBezTo>
                  <a:cubicBezTo>
                    <a:pt x="273" y="59"/>
                    <a:pt x="213" y="0"/>
                    <a:pt x="135" y="0"/>
                  </a:cubicBezTo>
                  <a:close/>
                  <a:moveTo>
                    <a:pt x="135" y="228"/>
                  </a:moveTo>
                  <a:lnTo>
                    <a:pt x="135" y="228"/>
                  </a:lnTo>
                  <a:cubicBezTo>
                    <a:pt x="85" y="228"/>
                    <a:pt x="43" y="186"/>
                    <a:pt x="43" y="137"/>
                  </a:cubicBezTo>
                  <a:cubicBezTo>
                    <a:pt x="43" y="84"/>
                    <a:pt x="85" y="45"/>
                    <a:pt x="135" y="45"/>
                  </a:cubicBezTo>
                  <a:cubicBezTo>
                    <a:pt x="188" y="45"/>
                    <a:pt x="230" y="84"/>
                    <a:pt x="230" y="137"/>
                  </a:cubicBezTo>
                  <a:cubicBezTo>
                    <a:pt x="230" y="186"/>
                    <a:pt x="188" y="228"/>
                    <a:pt x="135" y="228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7" name="Freeform 703"/>
            <p:cNvSpPr>
              <a:spLocks noChangeArrowheads="1"/>
            </p:cNvSpPr>
            <p:nvPr/>
          </p:nvSpPr>
          <p:spPr bwMode="auto">
            <a:xfrm>
              <a:off x="6982384" y="3753316"/>
              <a:ext cx="19050" cy="19050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52 h 53"/>
                <a:gd name="T4" fmla="*/ 53 w 54"/>
                <a:gd name="T5" fmla="*/ 52 h 53"/>
                <a:gd name="T6" fmla="*/ 53 w 54"/>
                <a:gd name="T7" fmla="*/ 0 h 53"/>
                <a:gd name="T8" fmla="*/ 0 w 5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0" y="52"/>
                  </a:lnTo>
                  <a:lnTo>
                    <a:pt x="53" y="52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8" name="Freeform 704"/>
            <p:cNvSpPr>
              <a:spLocks noChangeArrowheads="1"/>
            </p:cNvSpPr>
            <p:nvPr/>
          </p:nvSpPr>
          <p:spPr bwMode="auto">
            <a:xfrm>
              <a:off x="6982384" y="3658066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79" name="Freeform 705"/>
            <p:cNvSpPr>
              <a:spLocks noChangeArrowheads="1"/>
            </p:cNvSpPr>
            <p:nvPr/>
          </p:nvSpPr>
          <p:spPr bwMode="auto">
            <a:xfrm>
              <a:off x="6763309" y="3658066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0" name="Freeform 706"/>
            <p:cNvSpPr>
              <a:spLocks noChangeArrowheads="1"/>
            </p:cNvSpPr>
            <p:nvPr/>
          </p:nvSpPr>
          <p:spPr bwMode="auto">
            <a:xfrm>
              <a:off x="6647422" y="3715216"/>
              <a:ext cx="184150" cy="182562"/>
            </a:xfrm>
            <a:custGeom>
              <a:avLst/>
              <a:gdLst>
                <a:gd name="T0" fmla="*/ 255 w 511"/>
                <a:gd name="T1" fmla="*/ 0 h 508"/>
                <a:gd name="T2" fmla="*/ 255 w 511"/>
                <a:gd name="T3" fmla="*/ 0 h 508"/>
                <a:gd name="T4" fmla="*/ 0 w 511"/>
                <a:gd name="T5" fmla="*/ 253 h 508"/>
                <a:gd name="T6" fmla="*/ 255 w 511"/>
                <a:gd name="T7" fmla="*/ 507 h 508"/>
                <a:gd name="T8" fmla="*/ 510 w 511"/>
                <a:gd name="T9" fmla="*/ 253 h 508"/>
                <a:gd name="T10" fmla="*/ 255 w 511"/>
                <a:gd name="T11" fmla="*/ 0 h 508"/>
                <a:gd name="T12" fmla="*/ 255 w 511"/>
                <a:gd name="T13" fmla="*/ 465 h 508"/>
                <a:gd name="T14" fmla="*/ 255 w 511"/>
                <a:gd name="T15" fmla="*/ 465 h 508"/>
                <a:gd name="T16" fmla="*/ 43 w 511"/>
                <a:gd name="T17" fmla="*/ 253 h 508"/>
                <a:gd name="T18" fmla="*/ 255 w 511"/>
                <a:gd name="T19" fmla="*/ 42 h 508"/>
                <a:gd name="T20" fmla="*/ 468 w 511"/>
                <a:gd name="T21" fmla="*/ 253 h 508"/>
                <a:gd name="T22" fmla="*/ 255 w 511"/>
                <a:gd name="T23" fmla="*/ 465 h 508"/>
                <a:gd name="T24" fmla="*/ 195 w 511"/>
                <a:gd name="T25" fmla="*/ 172 h 508"/>
                <a:gd name="T26" fmla="*/ 195 w 511"/>
                <a:gd name="T27" fmla="*/ 172 h 508"/>
                <a:gd name="T28" fmla="*/ 255 w 511"/>
                <a:gd name="T29" fmla="*/ 116 h 508"/>
                <a:gd name="T30" fmla="*/ 312 w 511"/>
                <a:gd name="T31" fmla="*/ 172 h 508"/>
                <a:gd name="T32" fmla="*/ 255 w 511"/>
                <a:gd name="T33" fmla="*/ 232 h 508"/>
                <a:gd name="T34" fmla="*/ 195 w 511"/>
                <a:gd name="T35" fmla="*/ 172 h 508"/>
                <a:gd name="T36" fmla="*/ 369 w 511"/>
                <a:gd name="T37" fmla="*/ 352 h 508"/>
                <a:gd name="T38" fmla="*/ 369 w 511"/>
                <a:gd name="T39" fmla="*/ 352 h 508"/>
                <a:gd name="T40" fmla="*/ 369 w 511"/>
                <a:gd name="T41" fmla="*/ 352 h 508"/>
                <a:gd name="T42" fmla="*/ 369 w 511"/>
                <a:gd name="T43" fmla="*/ 356 h 508"/>
                <a:gd name="T44" fmla="*/ 138 w 511"/>
                <a:gd name="T45" fmla="*/ 356 h 508"/>
                <a:gd name="T46" fmla="*/ 138 w 511"/>
                <a:gd name="T47" fmla="*/ 352 h 508"/>
                <a:gd name="T48" fmla="*/ 138 w 511"/>
                <a:gd name="T49" fmla="*/ 352 h 508"/>
                <a:gd name="T50" fmla="*/ 255 w 511"/>
                <a:gd name="T51" fmla="*/ 239 h 508"/>
                <a:gd name="T52" fmla="*/ 369 w 511"/>
                <a:gd name="T53" fmla="*/ 35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1" h="508">
                  <a:moveTo>
                    <a:pt x="255" y="0"/>
                  </a:moveTo>
                  <a:lnTo>
                    <a:pt x="255" y="0"/>
                  </a:lnTo>
                  <a:cubicBezTo>
                    <a:pt x="113" y="0"/>
                    <a:pt x="0" y="113"/>
                    <a:pt x="0" y="253"/>
                  </a:cubicBezTo>
                  <a:cubicBezTo>
                    <a:pt x="0" y="394"/>
                    <a:pt x="113" y="507"/>
                    <a:pt x="255" y="507"/>
                  </a:cubicBezTo>
                  <a:cubicBezTo>
                    <a:pt x="394" y="507"/>
                    <a:pt x="510" y="394"/>
                    <a:pt x="510" y="253"/>
                  </a:cubicBezTo>
                  <a:cubicBezTo>
                    <a:pt x="510" y="113"/>
                    <a:pt x="394" y="0"/>
                    <a:pt x="255" y="0"/>
                  </a:cubicBezTo>
                  <a:close/>
                  <a:moveTo>
                    <a:pt x="255" y="465"/>
                  </a:moveTo>
                  <a:lnTo>
                    <a:pt x="255" y="465"/>
                  </a:lnTo>
                  <a:cubicBezTo>
                    <a:pt x="138" y="465"/>
                    <a:pt x="43" y="370"/>
                    <a:pt x="43" y="253"/>
                  </a:cubicBezTo>
                  <a:cubicBezTo>
                    <a:pt x="43" y="137"/>
                    <a:pt x="138" y="42"/>
                    <a:pt x="255" y="42"/>
                  </a:cubicBezTo>
                  <a:cubicBezTo>
                    <a:pt x="372" y="42"/>
                    <a:pt x="468" y="137"/>
                    <a:pt x="468" y="253"/>
                  </a:cubicBezTo>
                  <a:cubicBezTo>
                    <a:pt x="468" y="370"/>
                    <a:pt x="372" y="465"/>
                    <a:pt x="255" y="465"/>
                  </a:cubicBezTo>
                  <a:close/>
                  <a:moveTo>
                    <a:pt x="195" y="172"/>
                  </a:moveTo>
                  <a:lnTo>
                    <a:pt x="195" y="172"/>
                  </a:lnTo>
                  <a:cubicBezTo>
                    <a:pt x="195" y="141"/>
                    <a:pt x="223" y="116"/>
                    <a:pt x="255" y="116"/>
                  </a:cubicBezTo>
                  <a:cubicBezTo>
                    <a:pt x="287" y="116"/>
                    <a:pt x="312" y="141"/>
                    <a:pt x="312" y="172"/>
                  </a:cubicBezTo>
                  <a:cubicBezTo>
                    <a:pt x="312" y="204"/>
                    <a:pt x="287" y="232"/>
                    <a:pt x="255" y="232"/>
                  </a:cubicBezTo>
                  <a:cubicBezTo>
                    <a:pt x="223" y="232"/>
                    <a:pt x="195" y="204"/>
                    <a:pt x="195" y="172"/>
                  </a:cubicBezTo>
                  <a:close/>
                  <a:moveTo>
                    <a:pt x="369" y="352"/>
                  </a:moveTo>
                  <a:lnTo>
                    <a:pt x="369" y="352"/>
                  </a:lnTo>
                  <a:lnTo>
                    <a:pt x="369" y="352"/>
                  </a:lnTo>
                  <a:cubicBezTo>
                    <a:pt x="369" y="356"/>
                    <a:pt x="369" y="356"/>
                    <a:pt x="36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8" y="352"/>
                    <a:pt x="138" y="352"/>
                    <a:pt x="138" y="352"/>
                  </a:cubicBezTo>
                  <a:lnTo>
                    <a:pt x="138" y="352"/>
                  </a:lnTo>
                  <a:cubicBezTo>
                    <a:pt x="138" y="289"/>
                    <a:pt x="191" y="239"/>
                    <a:pt x="255" y="239"/>
                  </a:cubicBezTo>
                  <a:cubicBezTo>
                    <a:pt x="319" y="239"/>
                    <a:pt x="369" y="289"/>
                    <a:pt x="369" y="35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81" name="Group 480"/>
          <p:cNvGrpSpPr/>
          <p:nvPr/>
        </p:nvGrpSpPr>
        <p:grpSpPr>
          <a:xfrm>
            <a:off x="5015603" y="4063577"/>
            <a:ext cx="495300" cy="495300"/>
            <a:chOff x="6607734" y="4094350"/>
            <a:chExt cx="495300" cy="495300"/>
          </a:xfrm>
        </p:grpSpPr>
        <p:sp>
          <p:nvSpPr>
            <p:cNvPr id="482" name="Freeform 707"/>
            <p:cNvSpPr>
              <a:spLocks noChangeArrowheads="1"/>
            </p:cNvSpPr>
            <p:nvPr/>
          </p:nvSpPr>
          <p:spPr bwMode="auto">
            <a:xfrm>
              <a:off x="6607734" y="409435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3" name="Freeform 708"/>
            <p:cNvSpPr>
              <a:spLocks noChangeArrowheads="1"/>
            </p:cNvSpPr>
            <p:nvPr/>
          </p:nvSpPr>
          <p:spPr bwMode="auto">
            <a:xfrm>
              <a:off x="6607734" y="4094350"/>
              <a:ext cx="493713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4" name="Freeform 709"/>
            <p:cNvSpPr>
              <a:spLocks noChangeArrowheads="1"/>
            </p:cNvSpPr>
            <p:nvPr/>
          </p:nvSpPr>
          <p:spPr bwMode="auto">
            <a:xfrm>
              <a:off x="6680759" y="4240400"/>
              <a:ext cx="422275" cy="349250"/>
            </a:xfrm>
            <a:custGeom>
              <a:avLst/>
              <a:gdLst>
                <a:gd name="T0" fmla="*/ 1000 w 1173"/>
                <a:gd name="T1" fmla="*/ 0 h 969"/>
                <a:gd name="T2" fmla="*/ 1000 w 1173"/>
                <a:gd name="T3" fmla="*/ 0 h 969"/>
                <a:gd name="T4" fmla="*/ 1000 w 1173"/>
                <a:gd name="T5" fmla="*/ 500 h 969"/>
                <a:gd name="T6" fmla="*/ 440 w 1173"/>
                <a:gd name="T7" fmla="*/ 500 h 969"/>
                <a:gd name="T8" fmla="*/ 440 w 1173"/>
                <a:gd name="T9" fmla="*/ 507 h 969"/>
                <a:gd name="T10" fmla="*/ 182 w 1173"/>
                <a:gd name="T11" fmla="*/ 764 h 969"/>
                <a:gd name="T12" fmla="*/ 0 w 1173"/>
                <a:gd name="T13" fmla="*/ 689 h 969"/>
                <a:gd name="T14" fmla="*/ 0 w 1173"/>
                <a:gd name="T15" fmla="*/ 689 h 969"/>
                <a:gd name="T16" fmla="*/ 279 w 1173"/>
                <a:gd name="T17" fmla="*/ 968 h 969"/>
                <a:gd name="T18" fmla="*/ 1172 w 1173"/>
                <a:gd name="T19" fmla="*/ 968 h 969"/>
                <a:gd name="T20" fmla="*/ 1172 w 1173"/>
                <a:gd name="T21" fmla="*/ 171 h 969"/>
                <a:gd name="T22" fmla="*/ 1000 w 1173"/>
                <a:gd name="T23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73" h="969">
                  <a:moveTo>
                    <a:pt x="1000" y="0"/>
                  </a:moveTo>
                  <a:lnTo>
                    <a:pt x="1000" y="0"/>
                  </a:lnTo>
                  <a:cubicBezTo>
                    <a:pt x="1000" y="500"/>
                    <a:pt x="1000" y="500"/>
                    <a:pt x="1000" y="500"/>
                  </a:cubicBezTo>
                  <a:cubicBezTo>
                    <a:pt x="440" y="500"/>
                    <a:pt x="440" y="500"/>
                    <a:pt x="440" y="500"/>
                  </a:cubicBezTo>
                  <a:cubicBezTo>
                    <a:pt x="440" y="503"/>
                    <a:pt x="440" y="503"/>
                    <a:pt x="440" y="507"/>
                  </a:cubicBezTo>
                  <a:cubicBezTo>
                    <a:pt x="440" y="650"/>
                    <a:pt x="322" y="764"/>
                    <a:pt x="182" y="764"/>
                  </a:cubicBezTo>
                  <a:cubicBezTo>
                    <a:pt x="111" y="764"/>
                    <a:pt x="47" y="736"/>
                    <a:pt x="0" y="689"/>
                  </a:cubicBezTo>
                  <a:lnTo>
                    <a:pt x="0" y="689"/>
                  </a:lnTo>
                  <a:cubicBezTo>
                    <a:pt x="279" y="968"/>
                    <a:pt x="279" y="968"/>
                    <a:pt x="279" y="968"/>
                  </a:cubicBezTo>
                  <a:cubicBezTo>
                    <a:pt x="1172" y="968"/>
                    <a:pt x="1172" y="968"/>
                    <a:pt x="1172" y="968"/>
                  </a:cubicBezTo>
                  <a:cubicBezTo>
                    <a:pt x="1172" y="171"/>
                    <a:pt x="1172" y="171"/>
                    <a:pt x="1172" y="171"/>
                  </a:cubicBezTo>
                  <a:cubicBezTo>
                    <a:pt x="1000" y="0"/>
                    <a:pt x="1000" y="0"/>
                    <a:pt x="100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5" name="Freeform 710"/>
            <p:cNvSpPr>
              <a:spLocks noChangeArrowheads="1"/>
            </p:cNvSpPr>
            <p:nvPr/>
          </p:nvSpPr>
          <p:spPr bwMode="auto">
            <a:xfrm>
              <a:off x="6737909" y="4240400"/>
              <a:ext cx="301625" cy="180975"/>
            </a:xfrm>
            <a:custGeom>
              <a:avLst/>
              <a:gdLst>
                <a:gd name="T0" fmla="*/ 839 w 840"/>
                <a:gd name="T1" fmla="*/ 0 h 501"/>
                <a:gd name="T2" fmla="*/ 839 w 840"/>
                <a:gd name="T3" fmla="*/ 0 h 501"/>
                <a:gd name="T4" fmla="*/ 839 w 840"/>
                <a:gd name="T5" fmla="*/ 500 h 501"/>
                <a:gd name="T6" fmla="*/ 257 w 840"/>
                <a:gd name="T7" fmla="*/ 500 h 501"/>
                <a:gd name="T8" fmla="*/ 250 w 840"/>
                <a:gd name="T9" fmla="*/ 457 h 501"/>
                <a:gd name="T10" fmla="*/ 797 w 840"/>
                <a:gd name="T11" fmla="*/ 457 h 501"/>
                <a:gd name="T12" fmla="*/ 797 w 840"/>
                <a:gd name="T13" fmla="*/ 43 h 501"/>
                <a:gd name="T14" fmla="*/ 43 w 840"/>
                <a:gd name="T15" fmla="*/ 43 h 501"/>
                <a:gd name="T16" fmla="*/ 43 w 840"/>
                <a:gd name="T17" fmla="*/ 271 h 501"/>
                <a:gd name="T18" fmla="*/ 21 w 840"/>
                <a:gd name="T19" fmla="*/ 271 h 501"/>
                <a:gd name="T20" fmla="*/ 0 w 840"/>
                <a:gd name="T21" fmla="*/ 271 h 501"/>
                <a:gd name="T22" fmla="*/ 0 w 840"/>
                <a:gd name="T23" fmla="*/ 0 h 501"/>
                <a:gd name="T24" fmla="*/ 839 w 840"/>
                <a:gd name="T25" fmla="*/ 0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0" h="501">
                  <a:moveTo>
                    <a:pt x="839" y="0"/>
                  </a:moveTo>
                  <a:lnTo>
                    <a:pt x="839" y="0"/>
                  </a:lnTo>
                  <a:cubicBezTo>
                    <a:pt x="839" y="500"/>
                    <a:pt x="839" y="500"/>
                    <a:pt x="839" y="500"/>
                  </a:cubicBezTo>
                  <a:cubicBezTo>
                    <a:pt x="257" y="500"/>
                    <a:pt x="257" y="500"/>
                    <a:pt x="257" y="500"/>
                  </a:cubicBezTo>
                  <a:cubicBezTo>
                    <a:pt x="257" y="486"/>
                    <a:pt x="254" y="471"/>
                    <a:pt x="250" y="457"/>
                  </a:cubicBezTo>
                  <a:cubicBezTo>
                    <a:pt x="797" y="457"/>
                    <a:pt x="797" y="457"/>
                    <a:pt x="797" y="457"/>
                  </a:cubicBezTo>
                  <a:cubicBezTo>
                    <a:pt x="797" y="43"/>
                    <a:pt x="797" y="43"/>
                    <a:pt x="797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271"/>
                    <a:pt x="43" y="271"/>
                    <a:pt x="43" y="271"/>
                  </a:cubicBezTo>
                  <a:cubicBezTo>
                    <a:pt x="36" y="271"/>
                    <a:pt x="29" y="271"/>
                    <a:pt x="21" y="271"/>
                  </a:cubicBezTo>
                  <a:cubicBezTo>
                    <a:pt x="14" y="271"/>
                    <a:pt x="7" y="271"/>
                    <a:pt x="0" y="27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3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6" name="Freeform 711"/>
            <p:cNvSpPr>
              <a:spLocks noChangeArrowheads="1"/>
            </p:cNvSpPr>
            <p:nvPr/>
          </p:nvSpPr>
          <p:spPr bwMode="auto">
            <a:xfrm>
              <a:off x="6707747" y="4210237"/>
              <a:ext cx="295275" cy="138113"/>
            </a:xfrm>
            <a:custGeom>
              <a:avLst/>
              <a:gdLst>
                <a:gd name="T0" fmla="*/ 0 w 819"/>
                <a:gd name="T1" fmla="*/ 0 h 383"/>
                <a:gd name="T2" fmla="*/ 0 w 819"/>
                <a:gd name="T3" fmla="*/ 0 h 383"/>
                <a:gd name="T4" fmla="*/ 0 w 819"/>
                <a:gd name="T5" fmla="*/ 382 h 383"/>
                <a:gd name="T6" fmla="*/ 39 w 819"/>
                <a:gd name="T7" fmla="*/ 368 h 383"/>
                <a:gd name="T8" fmla="*/ 39 w 819"/>
                <a:gd name="T9" fmla="*/ 43 h 383"/>
                <a:gd name="T10" fmla="*/ 818 w 819"/>
                <a:gd name="T11" fmla="*/ 43 h 383"/>
                <a:gd name="T12" fmla="*/ 818 w 819"/>
                <a:gd name="T13" fmla="*/ 0 h 383"/>
                <a:gd name="T14" fmla="*/ 0 w 819"/>
                <a:gd name="T15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9" h="383">
                  <a:moveTo>
                    <a:pt x="0" y="0"/>
                  </a:moveTo>
                  <a:lnTo>
                    <a:pt x="0" y="0"/>
                  </a:lnTo>
                  <a:cubicBezTo>
                    <a:pt x="0" y="382"/>
                    <a:pt x="0" y="382"/>
                    <a:pt x="0" y="382"/>
                  </a:cubicBezTo>
                  <a:cubicBezTo>
                    <a:pt x="11" y="375"/>
                    <a:pt x="25" y="372"/>
                    <a:pt x="39" y="368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818" y="43"/>
                    <a:pt x="818" y="43"/>
                    <a:pt x="818" y="43"/>
                  </a:cubicBezTo>
                  <a:cubicBezTo>
                    <a:pt x="818" y="0"/>
                    <a:pt x="818" y="0"/>
                    <a:pt x="818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7" name="Freeform 712"/>
            <p:cNvSpPr>
              <a:spLocks noChangeArrowheads="1"/>
            </p:cNvSpPr>
            <p:nvPr/>
          </p:nvSpPr>
          <p:spPr bwMode="auto">
            <a:xfrm>
              <a:off x="6839509" y="4280087"/>
              <a:ext cx="100013" cy="100013"/>
            </a:xfrm>
            <a:custGeom>
              <a:avLst/>
              <a:gdLst>
                <a:gd name="T0" fmla="*/ 136 w 276"/>
                <a:gd name="T1" fmla="*/ 0 h 279"/>
                <a:gd name="T2" fmla="*/ 136 w 276"/>
                <a:gd name="T3" fmla="*/ 0 h 279"/>
                <a:gd name="T4" fmla="*/ 0 w 276"/>
                <a:gd name="T5" fmla="*/ 139 h 279"/>
                <a:gd name="T6" fmla="*/ 136 w 276"/>
                <a:gd name="T7" fmla="*/ 278 h 279"/>
                <a:gd name="T8" fmla="*/ 275 w 276"/>
                <a:gd name="T9" fmla="*/ 139 h 279"/>
                <a:gd name="T10" fmla="*/ 136 w 276"/>
                <a:gd name="T11" fmla="*/ 0 h 279"/>
                <a:gd name="T12" fmla="*/ 136 w 276"/>
                <a:gd name="T13" fmla="*/ 232 h 279"/>
                <a:gd name="T14" fmla="*/ 136 w 276"/>
                <a:gd name="T15" fmla="*/ 232 h 279"/>
                <a:gd name="T16" fmla="*/ 43 w 276"/>
                <a:gd name="T17" fmla="*/ 139 h 279"/>
                <a:gd name="T18" fmla="*/ 136 w 276"/>
                <a:gd name="T19" fmla="*/ 46 h 279"/>
                <a:gd name="T20" fmla="*/ 232 w 276"/>
                <a:gd name="T21" fmla="*/ 139 h 279"/>
                <a:gd name="T22" fmla="*/ 136 w 276"/>
                <a:gd name="T23" fmla="*/ 23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6" h="279">
                  <a:moveTo>
                    <a:pt x="136" y="0"/>
                  </a:moveTo>
                  <a:lnTo>
                    <a:pt x="136" y="0"/>
                  </a:lnTo>
                  <a:cubicBezTo>
                    <a:pt x="61" y="0"/>
                    <a:pt x="0" y="60"/>
                    <a:pt x="0" y="139"/>
                  </a:cubicBezTo>
                  <a:cubicBezTo>
                    <a:pt x="0" y="214"/>
                    <a:pt x="61" y="278"/>
                    <a:pt x="136" y="278"/>
                  </a:cubicBezTo>
                  <a:cubicBezTo>
                    <a:pt x="214" y="278"/>
                    <a:pt x="275" y="214"/>
                    <a:pt x="275" y="139"/>
                  </a:cubicBezTo>
                  <a:cubicBezTo>
                    <a:pt x="275" y="60"/>
                    <a:pt x="214" y="0"/>
                    <a:pt x="136" y="0"/>
                  </a:cubicBezTo>
                  <a:close/>
                  <a:moveTo>
                    <a:pt x="136" y="232"/>
                  </a:moveTo>
                  <a:lnTo>
                    <a:pt x="136" y="232"/>
                  </a:lnTo>
                  <a:cubicBezTo>
                    <a:pt x="86" y="232"/>
                    <a:pt x="43" y="189"/>
                    <a:pt x="43" y="139"/>
                  </a:cubicBezTo>
                  <a:cubicBezTo>
                    <a:pt x="43" y="85"/>
                    <a:pt x="86" y="46"/>
                    <a:pt x="136" y="46"/>
                  </a:cubicBezTo>
                  <a:cubicBezTo>
                    <a:pt x="190" y="46"/>
                    <a:pt x="232" y="85"/>
                    <a:pt x="232" y="139"/>
                  </a:cubicBezTo>
                  <a:cubicBezTo>
                    <a:pt x="232" y="189"/>
                    <a:pt x="190" y="232"/>
                    <a:pt x="136" y="2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8" name="Freeform 713"/>
            <p:cNvSpPr>
              <a:spLocks noChangeArrowheads="1"/>
            </p:cNvSpPr>
            <p:nvPr/>
          </p:nvSpPr>
          <p:spPr bwMode="auto">
            <a:xfrm>
              <a:off x="6990322" y="4368987"/>
              <a:ext cx="19050" cy="19050"/>
            </a:xfrm>
            <a:custGeom>
              <a:avLst/>
              <a:gdLst>
                <a:gd name="T0" fmla="*/ 0 w 55"/>
                <a:gd name="T1" fmla="*/ 0 h 55"/>
                <a:gd name="T2" fmla="*/ 0 w 55"/>
                <a:gd name="T3" fmla="*/ 54 h 55"/>
                <a:gd name="T4" fmla="*/ 54 w 55"/>
                <a:gd name="T5" fmla="*/ 54 h 55"/>
                <a:gd name="T6" fmla="*/ 54 w 55"/>
                <a:gd name="T7" fmla="*/ 0 h 55"/>
                <a:gd name="T8" fmla="*/ 0 w 5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0" y="0"/>
                  </a:moveTo>
                  <a:lnTo>
                    <a:pt x="0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89" name="Freeform 714"/>
            <p:cNvSpPr>
              <a:spLocks noChangeArrowheads="1"/>
            </p:cNvSpPr>
            <p:nvPr/>
          </p:nvSpPr>
          <p:spPr bwMode="auto">
            <a:xfrm>
              <a:off x="6990322" y="4272150"/>
              <a:ext cx="19050" cy="19050"/>
            </a:xfrm>
            <a:custGeom>
              <a:avLst/>
              <a:gdLst>
                <a:gd name="T0" fmla="*/ 54 w 55"/>
                <a:gd name="T1" fmla="*/ 54 h 55"/>
                <a:gd name="T2" fmla="*/ 54 w 55"/>
                <a:gd name="T3" fmla="*/ 0 h 55"/>
                <a:gd name="T4" fmla="*/ 0 w 55"/>
                <a:gd name="T5" fmla="*/ 0 h 55"/>
                <a:gd name="T6" fmla="*/ 0 w 55"/>
                <a:gd name="T7" fmla="*/ 54 h 55"/>
                <a:gd name="T8" fmla="*/ 54 w 55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54" y="54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54" y="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0" name="Freeform 715"/>
            <p:cNvSpPr>
              <a:spLocks noChangeArrowheads="1"/>
            </p:cNvSpPr>
            <p:nvPr/>
          </p:nvSpPr>
          <p:spPr bwMode="auto">
            <a:xfrm>
              <a:off x="6769659" y="4272150"/>
              <a:ext cx="19050" cy="19050"/>
            </a:xfrm>
            <a:custGeom>
              <a:avLst/>
              <a:gdLst>
                <a:gd name="T0" fmla="*/ 53 w 54"/>
                <a:gd name="T1" fmla="*/ 54 h 55"/>
                <a:gd name="T2" fmla="*/ 53 w 54"/>
                <a:gd name="T3" fmla="*/ 0 h 55"/>
                <a:gd name="T4" fmla="*/ 0 w 54"/>
                <a:gd name="T5" fmla="*/ 0 h 55"/>
                <a:gd name="T6" fmla="*/ 0 w 54"/>
                <a:gd name="T7" fmla="*/ 54 h 55"/>
                <a:gd name="T8" fmla="*/ 53 w 54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54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53" y="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91" name="Freeform 716"/>
            <p:cNvSpPr>
              <a:spLocks noChangeArrowheads="1"/>
            </p:cNvSpPr>
            <p:nvPr/>
          </p:nvSpPr>
          <p:spPr bwMode="auto">
            <a:xfrm>
              <a:off x="6653772" y="4330887"/>
              <a:ext cx="185737" cy="185738"/>
            </a:xfrm>
            <a:custGeom>
              <a:avLst/>
              <a:gdLst>
                <a:gd name="T0" fmla="*/ 257 w 516"/>
                <a:gd name="T1" fmla="*/ 0 h 515"/>
                <a:gd name="T2" fmla="*/ 257 w 516"/>
                <a:gd name="T3" fmla="*/ 0 h 515"/>
                <a:gd name="T4" fmla="*/ 0 w 516"/>
                <a:gd name="T5" fmla="*/ 257 h 515"/>
                <a:gd name="T6" fmla="*/ 257 w 516"/>
                <a:gd name="T7" fmla="*/ 514 h 515"/>
                <a:gd name="T8" fmla="*/ 515 w 516"/>
                <a:gd name="T9" fmla="*/ 257 h 515"/>
                <a:gd name="T10" fmla="*/ 257 w 516"/>
                <a:gd name="T11" fmla="*/ 0 h 515"/>
                <a:gd name="T12" fmla="*/ 257 w 516"/>
                <a:gd name="T13" fmla="*/ 471 h 515"/>
                <a:gd name="T14" fmla="*/ 257 w 516"/>
                <a:gd name="T15" fmla="*/ 471 h 515"/>
                <a:gd name="T16" fmla="*/ 43 w 516"/>
                <a:gd name="T17" fmla="*/ 257 h 515"/>
                <a:gd name="T18" fmla="*/ 257 w 516"/>
                <a:gd name="T19" fmla="*/ 43 h 515"/>
                <a:gd name="T20" fmla="*/ 472 w 516"/>
                <a:gd name="T21" fmla="*/ 257 h 515"/>
                <a:gd name="T22" fmla="*/ 257 w 516"/>
                <a:gd name="T23" fmla="*/ 471 h 515"/>
                <a:gd name="T24" fmla="*/ 197 w 516"/>
                <a:gd name="T25" fmla="*/ 175 h 515"/>
                <a:gd name="T26" fmla="*/ 197 w 516"/>
                <a:gd name="T27" fmla="*/ 175 h 515"/>
                <a:gd name="T28" fmla="*/ 257 w 516"/>
                <a:gd name="T29" fmla="*/ 118 h 515"/>
                <a:gd name="T30" fmla="*/ 314 w 516"/>
                <a:gd name="T31" fmla="*/ 175 h 515"/>
                <a:gd name="T32" fmla="*/ 257 w 516"/>
                <a:gd name="T33" fmla="*/ 236 h 515"/>
                <a:gd name="T34" fmla="*/ 197 w 516"/>
                <a:gd name="T35" fmla="*/ 175 h 515"/>
                <a:gd name="T36" fmla="*/ 372 w 516"/>
                <a:gd name="T37" fmla="*/ 357 h 515"/>
                <a:gd name="T38" fmla="*/ 372 w 516"/>
                <a:gd name="T39" fmla="*/ 357 h 515"/>
                <a:gd name="T40" fmla="*/ 372 w 516"/>
                <a:gd name="T41" fmla="*/ 357 h 515"/>
                <a:gd name="T42" fmla="*/ 372 w 516"/>
                <a:gd name="T43" fmla="*/ 361 h 515"/>
                <a:gd name="T44" fmla="*/ 139 w 516"/>
                <a:gd name="T45" fmla="*/ 361 h 515"/>
                <a:gd name="T46" fmla="*/ 139 w 516"/>
                <a:gd name="T47" fmla="*/ 357 h 515"/>
                <a:gd name="T48" fmla="*/ 139 w 516"/>
                <a:gd name="T49" fmla="*/ 357 h 515"/>
                <a:gd name="T50" fmla="*/ 257 w 516"/>
                <a:gd name="T51" fmla="*/ 243 h 515"/>
                <a:gd name="T52" fmla="*/ 372 w 516"/>
                <a:gd name="T53" fmla="*/ 357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515">
                  <a:moveTo>
                    <a:pt x="257" y="0"/>
                  </a:moveTo>
                  <a:lnTo>
                    <a:pt x="257" y="0"/>
                  </a:lnTo>
                  <a:cubicBezTo>
                    <a:pt x="114" y="0"/>
                    <a:pt x="0" y="114"/>
                    <a:pt x="0" y="257"/>
                  </a:cubicBezTo>
                  <a:cubicBezTo>
                    <a:pt x="0" y="400"/>
                    <a:pt x="114" y="514"/>
                    <a:pt x="257" y="514"/>
                  </a:cubicBezTo>
                  <a:cubicBezTo>
                    <a:pt x="397" y="514"/>
                    <a:pt x="515" y="400"/>
                    <a:pt x="515" y="257"/>
                  </a:cubicBezTo>
                  <a:cubicBezTo>
                    <a:pt x="515" y="114"/>
                    <a:pt x="397" y="0"/>
                    <a:pt x="257" y="0"/>
                  </a:cubicBezTo>
                  <a:close/>
                  <a:moveTo>
                    <a:pt x="257" y="471"/>
                  </a:moveTo>
                  <a:lnTo>
                    <a:pt x="257" y="471"/>
                  </a:lnTo>
                  <a:cubicBezTo>
                    <a:pt x="139" y="471"/>
                    <a:pt x="43" y="375"/>
                    <a:pt x="43" y="257"/>
                  </a:cubicBezTo>
                  <a:cubicBezTo>
                    <a:pt x="43" y="139"/>
                    <a:pt x="139" y="43"/>
                    <a:pt x="257" y="43"/>
                  </a:cubicBezTo>
                  <a:cubicBezTo>
                    <a:pt x="375" y="43"/>
                    <a:pt x="472" y="139"/>
                    <a:pt x="472" y="257"/>
                  </a:cubicBezTo>
                  <a:cubicBezTo>
                    <a:pt x="472" y="375"/>
                    <a:pt x="375" y="471"/>
                    <a:pt x="257" y="471"/>
                  </a:cubicBezTo>
                  <a:close/>
                  <a:moveTo>
                    <a:pt x="197" y="175"/>
                  </a:moveTo>
                  <a:lnTo>
                    <a:pt x="197" y="175"/>
                  </a:lnTo>
                  <a:cubicBezTo>
                    <a:pt x="197" y="143"/>
                    <a:pt x="225" y="118"/>
                    <a:pt x="257" y="118"/>
                  </a:cubicBezTo>
                  <a:cubicBezTo>
                    <a:pt x="289" y="118"/>
                    <a:pt x="314" y="143"/>
                    <a:pt x="314" y="175"/>
                  </a:cubicBezTo>
                  <a:cubicBezTo>
                    <a:pt x="314" y="207"/>
                    <a:pt x="289" y="236"/>
                    <a:pt x="257" y="236"/>
                  </a:cubicBezTo>
                  <a:cubicBezTo>
                    <a:pt x="225" y="236"/>
                    <a:pt x="197" y="207"/>
                    <a:pt x="197" y="175"/>
                  </a:cubicBezTo>
                  <a:close/>
                  <a:moveTo>
                    <a:pt x="372" y="357"/>
                  </a:moveTo>
                  <a:lnTo>
                    <a:pt x="372" y="357"/>
                  </a:lnTo>
                  <a:lnTo>
                    <a:pt x="372" y="357"/>
                  </a:lnTo>
                  <a:cubicBezTo>
                    <a:pt x="372" y="361"/>
                    <a:pt x="372" y="361"/>
                    <a:pt x="372" y="361"/>
                  </a:cubicBezTo>
                  <a:cubicBezTo>
                    <a:pt x="139" y="361"/>
                    <a:pt x="139" y="361"/>
                    <a:pt x="139" y="361"/>
                  </a:cubicBezTo>
                  <a:cubicBezTo>
                    <a:pt x="139" y="357"/>
                    <a:pt x="139" y="357"/>
                    <a:pt x="139" y="357"/>
                  </a:cubicBezTo>
                  <a:lnTo>
                    <a:pt x="139" y="357"/>
                  </a:lnTo>
                  <a:cubicBezTo>
                    <a:pt x="139" y="293"/>
                    <a:pt x="193" y="243"/>
                    <a:pt x="257" y="243"/>
                  </a:cubicBezTo>
                  <a:cubicBezTo>
                    <a:pt x="322" y="243"/>
                    <a:pt x="372" y="293"/>
                    <a:pt x="372" y="3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04" name="Group 503"/>
          <p:cNvGrpSpPr/>
          <p:nvPr/>
        </p:nvGrpSpPr>
        <p:grpSpPr>
          <a:xfrm>
            <a:off x="6669517" y="2915694"/>
            <a:ext cx="384175" cy="357187"/>
            <a:chOff x="8230626" y="2884104"/>
            <a:chExt cx="384175" cy="357187"/>
          </a:xfrm>
        </p:grpSpPr>
        <p:sp>
          <p:nvSpPr>
            <p:cNvPr id="505" name="Freeform 776"/>
            <p:cNvSpPr>
              <a:spLocks noChangeArrowheads="1"/>
            </p:cNvSpPr>
            <p:nvPr/>
          </p:nvSpPr>
          <p:spPr bwMode="auto">
            <a:xfrm>
              <a:off x="8310001" y="3025391"/>
              <a:ext cx="155575" cy="157163"/>
            </a:xfrm>
            <a:custGeom>
              <a:avLst/>
              <a:gdLst>
                <a:gd name="T0" fmla="*/ 215 w 432"/>
                <a:gd name="T1" fmla="*/ 0 h 435"/>
                <a:gd name="T2" fmla="*/ 215 w 432"/>
                <a:gd name="T3" fmla="*/ 0 h 435"/>
                <a:gd name="T4" fmla="*/ 0 w 432"/>
                <a:gd name="T5" fmla="*/ 217 h 435"/>
                <a:gd name="T6" fmla="*/ 215 w 432"/>
                <a:gd name="T7" fmla="*/ 434 h 435"/>
                <a:gd name="T8" fmla="*/ 431 w 432"/>
                <a:gd name="T9" fmla="*/ 217 h 435"/>
                <a:gd name="T10" fmla="*/ 215 w 432"/>
                <a:gd name="T1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2" h="435">
                  <a:moveTo>
                    <a:pt x="215" y="0"/>
                  </a:moveTo>
                  <a:lnTo>
                    <a:pt x="215" y="0"/>
                  </a:lnTo>
                  <a:cubicBezTo>
                    <a:pt x="97" y="0"/>
                    <a:pt x="0" y="98"/>
                    <a:pt x="0" y="217"/>
                  </a:cubicBezTo>
                  <a:cubicBezTo>
                    <a:pt x="0" y="336"/>
                    <a:pt x="97" y="434"/>
                    <a:pt x="215" y="434"/>
                  </a:cubicBezTo>
                  <a:cubicBezTo>
                    <a:pt x="334" y="434"/>
                    <a:pt x="431" y="336"/>
                    <a:pt x="431" y="217"/>
                  </a:cubicBezTo>
                  <a:cubicBezTo>
                    <a:pt x="431" y="98"/>
                    <a:pt x="334" y="0"/>
                    <a:pt x="2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6" name="Freeform 777"/>
            <p:cNvSpPr>
              <a:spLocks noChangeArrowheads="1"/>
            </p:cNvSpPr>
            <p:nvPr/>
          </p:nvSpPr>
          <p:spPr bwMode="auto">
            <a:xfrm>
              <a:off x="8244913" y="3066666"/>
              <a:ext cx="155575" cy="157163"/>
            </a:xfrm>
            <a:custGeom>
              <a:avLst/>
              <a:gdLst>
                <a:gd name="T0" fmla="*/ 216 w 432"/>
                <a:gd name="T1" fmla="*/ 0 h 435"/>
                <a:gd name="T2" fmla="*/ 216 w 432"/>
                <a:gd name="T3" fmla="*/ 0 h 435"/>
                <a:gd name="T4" fmla="*/ 0 w 432"/>
                <a:gd name="T5" fmla="*/ 217 h 435"/>
                <a:gd name="T6" fmla="*/ 216 w 432"/>
                <a:gd name="T7" fmla="*/ 434 h 435"/>
                <a:gd name="T8" fmla="*/ 431 w 432"/>
                <a:gd name="T9" fmla="*/ 217 h 435"/>
                <a:gd name="T10" fmla="*/ 216 w 432"/>
                <a:gd name="T1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2" h="435">
                  <a:moveTo>
                    <a:pt x="216" y="0"/>
                  </a:moveTo>
                  <a:lnTo>
                    <a:pt x="216" y="0"/>
                  </a:lnTo>
                  <a:cubicBezTo>
                    <a:pt x="97" y="0"/>
                    <a:pt x="0" y="98"/>
                    <a:pt x="0" y="217"/>
                  </a:cubicBezTo>
                  <a:cubicBezTo>
                    <a:pt x="0" y="336"/>
                    <a:pt x="97" y="434"/>
                    <a:pt x="216" y="434"/>
                  </a:cubicBezTo>
                  <a:cubicBezTo>
                    <a:pt x="334" y="434"/>
                    <a:pt x="431" y="336"/>
                    <a:pt x="431" y="217"/>
                  </a:cubicBezTo>
                  <a:cubicBezTo>
                    <a:pt x="431" y="98"/>
                    <a:pt x="334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7" name="Freeform 778"/>
            <p:cNvSpPr>
              <a:spLocks noChangeArrowheads="1"/>
            </p:cNvSpPr>
            <p:nvPr/>
          </p:nvSpPr>
          <p:spPr bwMode="auto">
            <a:xfrm>
              <a:off x="8375088" y="2926966"/>
              <a:ext cx="223838" cy="200025"/>
            </a:xfrm>
            <a:custGeom>
              <a:avLst/>
              <a:gdLst>
                <a:gd name="T0" fmla="*/ 622 w 623"/>
                <a:gd name="T1" fmla="*/ 556 h 557"/>
                <a:gd name="T2" fmla="*/ 622 w 623"/>
                <a:gd name="T3" fmla="*/ 556 h 557"/>
                <a:gd name="T4" fmla="*/ 622 w 623"/>
                <a:gd name="T5" fmla="*/ 0 h 557"/>
                <a:gd name="T6" fmla="*/ 550 w 623"/>
                <a:gd name="T7" fmla="*/ 0 h 557"/>
                <a:gd name="T8" fmla="*/ 550 w 623"/>
                <a:gd name="T9" fmla="*/ 47 h 557"/>
                <a:gd name="T10" fmla="*/ 478 w 623"/>
                <a:gd name="T11" fmla="*/ 47 h 557"/>
                <a:gd name="T12" fmla="*/ 478 w 623"/>
                <a:gd name="T13" fmla="*/ 0 h 557"/>
                <a:gd name="T14" fmla="*/ 144 w 623"/>
                <a:gd name="T15" fmla="*/ 0 h 557"/>
                <a:gd name="T16" fmla="*/ 144 w 623"/>
                <a:gd name="T17" fmla="*/ 47 h 557"/>
                <a:gd name="T18" fmla="*/ 69 w 623"/>
                <a:gd name="T19" fmla="*/ 47 h 557"/>
                <a:gd name="T20" fmla="*/ 69 w 623"/>
                <a:gd name="T21" fmla="*/ 0 h 557"/>
                <a:gd name="T22" fmla="*/ 0 w 623"/>
                <a:gd name="T23" fmla="*/ 0 h 557"/>
                <a:gd name="T24" fmla="*/ 0 w 623"/>
                <a:gd name="T25" fmla="*/ 394 h 557"/>
                <a:gd name="T26" fmla="*/ 108 w 623"/>
                <a:gd name="T27" fmla="*/ 556 h 557"/>
                <a:gd name="T28" fmla="*/ 622 w 623"/>
                <a:gd name="T29" fmla="*/ 556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3" h="557">
                  <a:moveTo>
                    <a:pt x="622" y="556"/>
                  </a:moveTo>
                  <a:lnTo>
                    <a:pt x="622" y="556"/>
                  </a:lnTo>
                  <a:cubicBezTo>
                    <a:pt x="622" y="0"/>
                    <a:pt x="622" y="0"/>
                    <a:pt x="622" y="0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50" y="47"/>
                    <a:pt x="550" y="47"/>
                    <a:pt x="550" y="47"/>
                  </a:cubicBezTo>
                  <a:cubicBezTo>
                    <a:pt x="478" y="47"/>
                    <a:pt x="478" y="47"/>
                    <a:pt x="478" y="47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54" y="430"/>
                    <a:pt x="97" y="488"/>
                    <a:pt x="108" y="556"/>
                  </a:cubicBezTo>
                  <a:cubicBezTo>
                    <a:pt x="622" y="556"/>
                    <a:pt x="622" y="556"/>
                    <a:pt x="622" y="55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8" name="Freeform 779"/>
            <p:cNvSpPr>
              <a:spLocks noChangeArrowheads="1"/>
            </p:cNvSpPr>
            <p:nvPr/>
          </p:nvSpPr>
          <p:spPr bwMode="auto">
            <a:xfrm>
              <a:off x="8487801" y="2926966"/>
              <a:ext cx="111125" cy="200025"/>
            </a:xfrm>
            <a:custGeom>
              <a:avLst/>
              <a:gdLst>
                <a:gd name="T0" fmla="*/ 309 w 310"/>
                <a:gd name="T1" fmla="*/ 0 h 557"/>
                <a:gd name="T2" fmla="*/ 237 w 310"/>
                <a:gd name="T3" fmla="*/ 0 h 557"/>
                <a:gd name="T4" fmla="*/ 237 w 310"/>
                <a:gd name="T5" fmla="*/ 47 h 557"/>
                <a:gd name="T6" fmla="*/ 165 w 310"/>
                <a:gd name="T7" fmla="*/ 47 h 557"/>
                <a:gd name="T8" fmla="*/ 165 w 310"/>
                <a:gd name="T9" fmla="*/ 0 h 557"/>
                <a:gd name="T10" fmla="*/ 0 w 310"/>
                <a:gd name="T11" fmla="*/ 0 h 557"/>
                <a:gd name="T12" fmla="*/ 0 w 310"/>
                <a:gd name="T13" fmla="*/ 556 h 557"/>
                <a:gd name="T14" fmla="*/ 309 w 310"/>
                <a:gd name="T15" fmla="*/ 556 h 557"/>
                <a:gd name="T16" fmla="*/ 309 w 310"/>
                <a:gd name="T17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57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309" y="556"/>
                  </a:lnTo>
                  <a:lnTo>
                    <a:pt x="30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09" name="Freeform 780"/>
            <p:cNvSpPr>
              <a:spLocks noChangeArrowheads="1"/>
            </p:cNvSpPr>
            <p:nvPr/>
          </p:nvSpPr>
          <p:spPr bwMode="auto">
            <a:xfrm>
              <a:off x="8487801" y="2926966"/>
              <a:ext cx="111125" cy="200025"/>
            </a:xfrm>
            <a:custGeom>
              <a:avLst/>
              <a:gdLst>
                <a:gd name="T0" fmla="*/ 309 w 310"/>
                <a:gd name="T1" fmla="*/ 0 h 557"/>
                <a:gd name="T2" fmla="*/ 237 w 310"/>
                <a:gd name="T3" fmla="*/ 0 h 557"/>
                <a:gd name="T4" fmla="*/ 237 w 310"/>
                <a:gd name="T5" fmla="*/ 47 h 557"/>
                <a:gd name="T6" fmla="*/ 165 w 310"/>
                <a:gd name="T7" fmla="*/ 47 h 557"/>
                <a:gd name="T8" fmla="*/ 165 w 310"/>
                <a:gd name="T9" fmla="*/ 0 h 557"/>
                <a:gd name="T10" fmla="*/ 0 w 310"/>
                <a:gd name="T11" fmla="*/ 0 h 557"/>
                <a:gd name="T12" fmla="*/ 0 w 310"/>
                <a:gd name="T13" fmla="*/ 556 h 557"/>
                <a:gd name="T14" fmla="*/ 309 w 310"/>
                <a:gd name="T15" fmla="*/ 556 h 557"/>
                <a:gd name="T16" fmla="*/ 309 w 310"/>
                <a:gd name="T17" fmla="*/ 0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57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6"/>
                  </a:lnTo>
                  <a:lnTo>
                    <a:pt x="309" y="556"/>
                  </a:lnTo>
                  <a:lnTo>
                    <a:pt x="309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0" name="Freeform 781"/>
            <p:cNvSpPr>
              <a:spLocks noChangeArrowheads="1"/>
            </p:cNvSpPr>
            <p:nvPr/>
          </p:nvSpPr>
          <p:spPr bwMode="auto">
            <a:xfrm>
              <a:off x="8359213" y="2884104"/>
              <a:ext cx="255588" cy="258762"/>
            </a:xfrm>
            <a:custGeom>
              <a:avLst/>
              <a:gdLst>
                <a:gd name="T0" fmla="*/ 708 w 709"/>
                <a:gd name="T1" fmla="*/ 76 h 720"/>
                <a:gd name="T2" fmla="*/ 137 w 709"/>
                <a:gd name="T3" fmla="*/ 719 h 720"/>
                <a:gd name="T4" fmla="*/ 665 w 709"/>
                <a:gd name="T5" fmla="*/ 675 h 720"/>
                <a:gd name="T6" fmla="*/ 593 w 709"/>
                <a:gd name="T7" fmla="*/ 119 h 720"/>
                <a:gd name="T8" fmla="*/ 521 w 709"/>
                <a:gd name="T9" fmla="*/ 166 h 720"/>
                <a:gd name="T10" fmla="*/ 187 w 709"/>
                <a:gd name="T11" fmla="*/ 119 h 720"/>
                <a:gd name="T12" fmla="*/ 112 w 709"/>
                <a:gd name="T13" fmla="*/ 166 h 720"/>
                <a:gd name="T14" fmla="*/ 43 w 709"/>
                <a:gd name="T15" fmla="*/ 119 h 720"/>
                <a:gd name="T16" fmla="*/ 0 w 709"/>
                <a:gd name="T17" fmla="*/ 509 h 720"/>
                <a:gd name="T18" fmla="*/ 112 w 709"/>
                <a:gd name="T19" fmla="*/ 76 h 720"/>
                <a:gd name="T20" fmla="*/ 187 w 709"/>
                <a:gd name="T21" fmla="*/ 0 h 720"/>
                <a:gd name="T22" fmla="*/ 521 w 709"/>
                <a:gd name="T23" fmla="*/ 76 h 720"/>
                <a:gd name="T24" fmla="*/ 593 w 709"/>
                <a:gd name="T25" fmla="*/ 0 h 720"/>
                <a:gd name="T26" fmla="*/ 708 w 709"/>
                <a:gd name="T27" fmla="*/ 76 h 720"/>
                <a:gd name="T28" fmla="*/ 122 w 709"/>
                <a:gd name="T29" fmla="*/ 538 h 720"/>
                <a:gd name="T30" fmla="*/ 194 w 709"/>
                <a:gd name="T31" fmla="*/ 466 h 720"/>
                <a:gd name="T32" fmla="*/ 122 w 709"/>
                <a:gd name="T33" fmla="*/ 538 h 720"/>
                <a:gd name="T34" fmla="*/ 255 w 709"/>
                <a:gd name="T35" fmla="*/ 538 h 720"/>
                <a:gd name="T36" fmla="*/ 327 w 709"/>
                <a:gd name="T37" fmla="*/ 466 h 720"/>
                <a:gd name="T38" fmla="*/ 255 w 709"/>
                <a:gd name="T39" fmla="*/ 538 h 720"/>
                <a:gd name="T40" fmla="*/ 385 w 709"/>
                <a:gd name="T41" fmla="*/ 538 h 720"/>
                <a:gd name="T42" fmla="*/ 457 w 709"/>
                <a:gd name="T43" fmla="*/ 466 h 720"/>
                <a:gd name="T44" fmla="*/ 385 w 709"/>
                <a:gd name="T45" fmla="*/ 538 h 720"/>
                <a:gd name="T46" fmla="*/ 518 w 709"/>
                <a:gd name="T47" fmla="*/ 538 h 720"/>
                <a:gd name="T48" fmla="*/ 589 w 709"/>
                <a:gd name="T49" fmla="*/ 466 h 720"/>
                <a:gd name="T50" fmla="*/ 518 w 709"/>
                <a:gd name="T51" fmla="*/ 538 h 720"/>
                <a:gd name="T52" fmla="*/ 122 w 709"/>
                <a:gd name="T53" fmla="*/ 426 h 720"/>
                <a:gd name="T54" fmla="*/ 194 w 709"/>
                <a:gd name="T55" fmla="*/ 354 h 720"/>
                <a:gd name="T56" fmla="*/ 122 w 709"/>
                <a:gd name="T57" fmla="*/ 426 h 720"/>
                <a:gd name="T58" fmla="*/ 255 w 709"/>
                <a:gd name="T59" fmla="*/ 426 h 720"/>
                <a:gd name="T60" fmla="*/ 327 w 709"/>
                <a:gd name="T61" fmla="*/ 354 h 720"/>
                <a:gd name="T62" fmla="*/ 255 w 709"/>
                <a:gd name="T63" fmla="*/ 426 h 720"/>
                <a:gd name="T64" fmla="*/ 385 w 709"/>
                <a:gd name="T65" fmla="*/ 426 h 720"/>
                <a:gd name="T66" fmla="*/ 457 w 709"/>
                <a:gd name="T67" fmla="*/ 354 h 720"/>
                <a:gd name="T68" fmla="*/ 385 w 709"/>
                <a:gd name="T69" fmla="*/ 426 h 720"/>
                <a:gd name="T70" fmla="*/ 518 w 709"/>
                <a:gd name="T71" fmla="*/ 426 h 720"/>
                <a:gd name="T72" fmla="*/ 589 w 709"/>
                <a:gd name="T73" fmla="*/ 354 h 720"/>
                <a:gd name="T74" fmla="*/ 518 w 709"/>
                <a:gd name="T75" fmla="*/ 426 h 720"/>
                <a:gd name="T76" fmla="*/ 194 w 709"/>
                <a:gd name="T77" fmla="*/ 242 h 720"/>
                <a:gd name="T78" fmla="*/ 122 w 709"/>
                <a:gd name="T79" fmla="*/ 314 h 720"/>
                <a:gd name="T80" fmla="*/ 194 w 709"/>
                <a:gd name="T81" fmla="*/ 242 h 720"/>
                <a:gd name="T82" fmla="*/ 327 w 709"/>
                <a:gd name="T83" fmla="*/ 242 h 720"/>
                <a:gd name="T84" fmla="*/ 255 w 709"/>
                <a:gd name="T85" fmla="*/ 314 h 720"/>
                <a:gd name="T86" fmla="*/ 327 w 709"/>
                <a:gd name="T87" fmla="*/ 242 h 720"/>
                <a:gd name="T88" fmla="*/ 457 w 709"/>
                <a:gd name="T89" fmla="*/ 242 h 720"/>
                <a:gd name="T90" fmla="*/ 385 w 709"/>
                <a:gd name="T91" fmla="*/ 314 h 720"/>
                <a:gd name="T92" fmla="*/ 457 w 709"/>
                <a:gd name="T93" fmla="*/ 242 h 720"/>
                <a:gd name="T94" fmla="*/ 589 w 709"/>
                <a:gd name="T95" fmla="*/ 242 h 720"/>
                <a:gd name="T96" fmla="*/ 518 w 709"/>
                <a:gd name="T97" fmla="*/ 314 h 720"/>
                <a:gd name="T98" fmla="*/ 589 w 709"/>
                <a:gd name="T99" fmla="*/ 242 h 7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9" h="720">
                  <a:moveTo>
                    <a:pt x="708" y="76"/>
                  </a:moveTo>
                  <a:lnTo>
                    <a:pt x="708" y="76"/>
                  </a:lnTo>
                  <a:cubicBezTo>
                    <a:pt x="708" y="719"/>
                    <a:pt x="708" y="719"/>
                    <a:pt x="708" y="719"/>
                  </a:cubicBezTo>
                  <a:cubicBezTo>
                    <a:pt x="137" y="719"/>
                    <a:pt x="137" y="719"/>
                    <a:pt x="137" y="719"/>
                  </a:cubicBezTo>
                  <a:cubicBezTo>
                    <a:pt x="137" y="704"/>
                    <a:pt x="133" y="690"/>
                    <a:pt x="130" y="675"/>
                  </a:cubicBezTo>
                  <a:cubicBezTo>
                    <a:pt x="665" y="675"/>
                    <a:pt x="665" y="675"/>
                    <a:pt x="665" y="675"/>
                  </a:cubicBezTo>
                  <a:cubicBezTo>
                    <a:pt x="665" y="119"/>
                    <a:pt x="665" y="119"/>
                    <a:pt x="665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66"/>
                    <a:pt x="593" y="166"/>
                    <a:pt x="593" y="166"/>
                  </a:cubicBezTo>
                  <a:cubicBezTo>
                    <a:pt x="521" y="166"/>
                    <a:pt x="521" y="166"/>
                    <a:pt x="521" y="166"/>
                  </a:cubicBezTo>
                  <a:cubicBezTo>
                    <a:pt x="521" y="119"/>
                    <a:pt x="521" y="119"/>
                    <a:pt x="521" y="119"/>
                  </a:cubicBezTo>
                  <a:cubicBezTo>
                    <a:pt x="187" y="119"/>
                    <a:pt x="187" y="119"/>
                    <a:pt x="187" y="119"/>
                  </a:cubicBezTo>
                  <a:cubicBezTo>
                    <a:pt x="187" y="166"/>
                    <a:pt x="187" y="166"/>
                    <a:pt x="187" y="166"/>
                  </a:cubicBezTo>
                  <a:cubicBezTo>
                    <a:pt x="112" y="166"/>
                    <a:pt x="112" y="166"/>
                    <a:pt x="112" y="166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538"/>
                    <a:pt x="43" y="538"/>
                    <a:pt x="43" y="538"/>
                  </a:cubicBezTo>
                  <a:cubicBezTo>
                    <a:pt x="29" y="527"/>
                    <a:pt x="15" y="517"/>
                    <a:pt x="0" y="509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7" y="76"/>
                    <a:pt x="187" y="76"/>
                    <a:pt x="187" y="76"/>
                  </a:cubicBezTo>
                  <a:cubicBezTo>
                    <a:pt x="521" y="76"/>
                    <a:pt x="521" y="76"/>
                    <a:pt x="521" y="76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593" y="0"/>
                    <a:pt x="593" y="0"/>
                    <a:pt x="593" y="0"/>
                  </a:cubicBezTo>
                  <a:cubicBezTo>
                    <a:pt x="593" y="76"/>
                    <a:pt x="593" y="76"/>
                    <a:pt x="593" y="76"/>
                  </a:cubicBezTo>
                  <a:lnTo>
                    <a:pt x="708" y="76"/>
                  </a:lnTo>
                  <a:close/>
                  <a:moveTo>
                    <a:pt x="122" y="538"/>
                  </a:moveTo>
                  <a:lnTo>
                    <a:pt x="122" y="538"/>
                  </a:lnTo>
                  <a:cubicBezTo>
                    <a:pt x="194" y="538"/>
                    <a:pt x="194" y="538"/>
                    <a:pt x="194" y="538"/>
                  </a:cubicBezTo>
                  <a:cubicBezTo>
                    <a:pt x="194" y="466"/>
                    <a:pt x="194" y="466"/>
                    <a:pt x="194" y="466"/>
                  </a:cubicBezTo>
                  <a:cubicBezTo>
                    <a:pt x="122" y="466"/>
                    <a:pt x="122" y="466"/>
                    <a:pt x="122" y="466"/>
                  </a:cubicBezTo>
                  <a:lnTo>
                    <a:pt x="122" y="538"/>
                  </a:lnTo>
                  <a:close/>
                  <a:moveTo>
                    <a:pt x="255" y="538"/>
                  </a:moveTo>
                  <a:lnTo>
                    <a:pt x="255" y="538"/>
                  </a:lnTo>
                  <a:cubicBezTo>
                    <a:pt x="327" y="538"/>
                    <a:pt x="327" y="538"/>
                    <a:pt x="327" y="538"/>
                  </a:cubicBezTo>
                  <a:cubicBezTo>
                    <a:pt x="327" y="466"/>
                    <a:pt x="327" y="466"/>
                    <a:pt x="327" y="466"/>
                  </a:cubicBezTo>
                  <a:cubicBezTo>
                    <a:pt x="255" y="466"/>
                    <a:pt x="255" y="466"/>
                    <a:pt x="255" y="466"/>
                  </a:cubicBezTo>
                  <a:lnTo>
                    <a:pt x="255" y="538"/>
                  </a:lnTo>
                  <a:close/>
                  <a:moveTo>
                    <a:pt x="385" y="538"/>
                  </a:moveTo>
                  <a:lnTo>
                    <a:pt x="385" y="538"/>
                  </a:lnTo>
                  <a:cubicBezTo>
                    <a:pt x="457" y="538"/>
                    <a:pt x="457" y="538"/>
                    <a:pt x="457" y="538"/>
                  </a:cubicBezTo>
                  <a:cubicBezTo>
                    <a:pt x="457" y="466"/>
                    <a:pt x="457" y="466"/>
                    <a:pt x="457" y="466"/>
                  </a:cubicBezTo>
                  <a:cubicBezTo>
                    <a:pt x="385" y="466"/>
                    <a:pt x="385" y="466"/>
                    <a:pt x="385" y="466"/>
                  </a:cubicBezTo>
                  <a:lnTo>
                    <a:pt x="385" y="538"/>
                  </a:lnTo>
                  <a:close/>
                  <a:moveTo>
                    <a:pt x="518" y="538"/>
                  </a:moveTo>
                  <a:lnTo>
                    <a:pt x="518" y="538"/>
                  </a:lnTo>
                  <a:cubicBezTo>
                    <a:pt x="589" y="538"/>
                    <a:pt x="589" y="538"/>
                    <a:pt x="589" y="538"/>
                  </a:cubicBezTo>
                  <a:cubicBezTo>
                    <a:pt x="589" y="466"/>
                    <a:pt x="589" y="466"/>
                    <a:pt x="589" y="466"/>
                  </a:cubicBezTo>
                  <a:cubicBezTo>
                    <a:pt x="518" y="466"/>
                    <a:pt x="518" y="466"/>
                    <a:pt x="518" y="466"/>
                  </a:cubicBezTo>
                  <a:lnTo>
                    <a:pt x="518" y="538"/>
                  </a:lnTo>
                  <a:close/>
                  <a:moveTo>
                    <a:pt x="122" y="426"/>
                  </a:moveTo>
                  <a:lnTo>
                    <a:pt x="122" y="426"/>
                  </a:lnTo>
                  <a:cubicBezTo>
                    <a:pt x="194" y="426"/>
                    <a:pt x="194" y="426"/>
                    <a:pt x="194" y="426"/>
                  </a:cubicBezTo>
                  <a:cubicBezTo>
                    <a:pt x="194" y="354"/>
                    <a:pt x="194" y="354"/>
                    <a:pt x="194" y="354"/>
                  </a:cubicBezTo>
                  <a:cubicBezTo>
                    <a:pt x="122" y="354"/>
                    <a:pt x="122" y="354"/>
                    <a:pt x="122" y="354"/>
                  </a:cubicBezTo>
                  <a:lnTo>
                    <a:pt x="122" y="426"/>
                  </a:lnTo>
                  <a:close/>
                  <a:moveTo>
                    <a:pt x="255" y="426"/>
                  </a:moveTo>
                  <a:lnTo>
                    <a:pt x="255" y="426"/>
                  </a:lnTo>
                  <a:cubicBezTo>
                    <a:pt x="327" y="426"/>
                    <a:pt x="327" y="426"/>
                    <a:pt x="327" y="426"/>
                  </a:cubicBezTo>
                  <a:cubicBezTo>
                    <a:pt x="327" y="354"/>
                    <a:pt x="327" y="354"/>
                    <a:pt x="327" y="354"/>
                  </a:cubicBezTo>
                  <a:cubicBezTo>
                    <a:pt x="255" y="354"/>
                    <a:pt x="255" y="354"/>
                    <a:pt x="255" y="354"/>
                  </a:cubicBezTo>
                  <a:lnTo>
                    <a:pt x="255" y="426"/>
                  </a:lnTo>
                  <a:close/>
                  <a:moveTo>
                    <a:pt x="385" y="426"/>
                  </a:moveTo>
                  <a:lnTo>
                    <a:pt x="385" y="426"/>
                  </a:lnTo>
                  <a:cubicBezTo>
                    <a:pt x="457" y="426"/>
                    <a:pt x="457" y="426"/>
                    <a:pt x="457" y="426"/>
                  </a:cubicBezTo>
                  <a:cubicBezTo>
                    <a:pt x="457" y="354"/>
                    <a:pt x="457" y="354"/>
                    <a:pt x="457" y="354"/>
                  </a:cubicBezTo>
                  <a:cubicBezTo>
                    <a:pt x="385" y="354"/>
                    <a:pt x="385" y="354"/>
                    <a:pt x="385" y="354"/>
                  </a:cubicBezTo>
                  <a:lnTo>
                    <a:pt x="385" y="426"/>
                  </a:lnTo>
                  <a:close/>
                  <a:moveTo>
                    <a:pt x="518" y="426"/>
                  </a:moveTo>
                  <a:lnTo>
                    <a:pt x="518" y="426"/>
                  </a:lnTo>
                  <a:cubicBezTo>
                    <a:pt x="589" y="426"/>
                    <a:pt x="589" y="426"/>
                    <a:pt x="589" y="426"/>
                  </a:cubicBezTo>
                  <a:cubicBezTo>
                    <a:pt x="589" y="354"/>
                    <a:pt x="589" y="354"/>
                    <a:pt x="589" y="354"/>
                  </a:cubicBezTo>
                  <a:cubicBezTo>
                    <a:pt x="518" y="354"/>
                    <a:pt x="518" y="354"/>
                    <a:pt x="518" y="354"/>
                  </a:cubicBezTo>
                  <a:lnTo>
                    <a:pt x="518" y="426"/>
                  </a:lnTo>
                  <a:close/>
                  <a:moveTo>
                    <a:pt x="194" y="242"/>
                  </a:moveTo>
                  <a:lnTo>
                    <a:pt x="194" y="242"/>
                  </a:lnTo>
                  <a:cubicBezTo>
                    <a:pt x="122" y="242"/>
                    <a:pt x="122" y="242"/>
                    <a:pt x="122" y="242"/>
                  </a:cubicBezTo>
                  <a:cubicBezTo>
                    <a:pt x="122" y="314"/>
                    <a:pt x="122" y="314"/>
                    <a:pt x="122" y="314"/>
                  </a:cubicBezTo>
                  <a:cubicBezTo>
                    <a:pt x="194" y="314"/>
                    <a:pt x="194" y="314"/>
                    <a:pt x="194" y="314"/>
                  </a:cubicBezTo>
                  <a:lnTo>
                    <a:pt x="194" y="242"/>
                  </a:lnTo>
                  <a:close/>
                  <a:moveTo>
                    <a:pt x="327" y="242"/>
                  </a:moveTo>
                  <a:lnTo>
                    <a:pt x="327" y="242"/>
                  </a:lnTo>
                  <a:cubicBezTo>
                    <a:pt x="255" y="242"/>
                    <a:pt x="255" y="242"/>
                    <a:pt x="255" y="242"/>
                  </a:cubicBezTo>
                  <a:cubicBezTo>
                    <a:pt x="255" y="314"/>
                    <a:pt x="255" y="314"/>
                    <a:pt x="255" y="314"/>
                  </a:cubicBezTo>
                  <a:cubicBezTo>
                    <a:pt x="327" y="314"/>
                    <a:pt x="327" y="314"/>
                    <a:pt x="327" y="314"/>
                  </a:cubicBezTo>
                  <a:lnTo>
                    <a:pt x="327" y="242"/>
                  </a:lnTo>
                  <a:close/>
                  <a:moveTo>
                    <a:pt x="457" y="242"/>
                  </a:moveTo>
                  <a:lnTo>
                    <a:pt x="457" y="242"/>
                  </a:lnTo>
                  <a:cubicBezTo>
                    <a:pt x="385" y="242"/>
                    <a:pt x="385" y="242"/>
                    <a:pt x="385" y="242"/>
                  </a:cubicBezTo>
                  <a:cubicBezTo>
                    <a:pt x="385" y="314"/>
                    <a:pt x="385" y="314"/>
                    <a:pt x="385" y="314"/>
                  </a:cubicBezTo>
                  <a:cubicBezTo>
                    <a:pt x="457" y="314"/>
                    <a:pt x="457" y="314"/>
                    <a:pt x="457" y="314"/>
                  </a:cubicBezTo>
                  <a:lnTo>
                    <a:pt x="457" y="242"/>
                  </a:lnTo>
                  <a:close/>
                  <a:moveTo>
                    <a:pt x="589" y="242"/>
                  </a:moveTo>
                  <a:lnTo>
                    <a:pt x="589" y="242"/>
                  </a:lnTo>
                  <a:cubicBezTo>
                    <a:pt x="518" y="242"/>
                    <a:pt x="518" y="242"/>
                    <a:pt x="518" y="242"/>
                  </a:cubicBezTo>
                  <a:cubicBezTo>
                    <a:pt x="518" y="314"/>
                    <a:pt x="518" y="314"/>
                    <a:pt x="518" y="314"/>
                  </a:cubicBezTo>
                  <a:cubicBezTo>
                    <a:pt x="589" y="314"/>
                    <a:pt x="589" y="314"/>
                    <a:pt x="589" y="314"/>
                  </a:cubicBezTo>
                  <a:lnTo>
                    <a:pt x="589" y="24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1" name="Freeform 782"/>
            <p:cNvSpPr>
              <a:spLocks noChangeArrowheads="1"/>
            </p:cNvSpPr>
            <p:nvPr/>
          </p:nvSpPr>
          <p:spPr bwMode="auto">
            <a:xfrm>
              <a:off x="8230626" y="3052379"/>
              <a:ext cx="185737" cy="188912"/>
            </a:xfrm>
            <a:custGeom>
              <a:avLst/>
              <a:gdLst>
                <a:gd name="T0" fmla="*/ 259 w 518"/>
                <a:gd name="T1" fmla="*/ 0 h 526"/>
                <a:gd name="T2" fmla="*/ 259 w 518"/>
                <a:gd name="T3" fmla="*/ 0 h 526"/>
                <a:gd name="T4" fmla="*/ 0 w 518"/>
                <a:gd name="T5" fmla="*/ 262 h 526"/>
                <a:gd name="T6" fmla="*/ 259 w 518"/>
                <a:gd name="T7" fmla="*/ 525 h 526"/>
                <a:gd name="T8" fmla="*/ 517 w 518"/>
                <a:gd name="T9" fmla="*/ 262 h 526"/>
                <a:gd name="T10" fmla="*/ 259 w 518"/>
                <a:gd name="T11" fmla="*/ 0 h 526"/>
                <a:gd name="T12" fmla="*/ 259 w 518"/>
                <a:gd name="T13" fmla="*/ 481 h 526"/>
                <a:gd name="T14" fmla="*/ 259 w 518"/>
                <a:gd name="T15" fmla="*/ 481 h 526"/>
                <a:gd name="T16" fmla="*/ 43 w 518"/>
                <a:gd name="T17" fmla="*/ 262 h 526"/>
                <a:gd name="T18" fmla="*/ 259 w 518"/>
                <a:gd name="T19" fmla="*/ 43 h 526"/>
                <a:gd name="T20" fmla="*/ 474 w 518"/>
                <a:gd name="T21" fmla="*/ 262 h 526"/>
                <a:gd name="T22" fmla="*/ 259 w 518"/>
                <a:gd name="T23" fmla="*/ 481 h 526"/>
                <a:gd name="T24" fmla="*/ 198 w 518"/>
                <a:gd name="T25" fmla="*/ 178 h 526"/>
                <a:gd name="T26" fmla="*/ 198 w 518"/>
                <a:gd name="T27" fmla="*/ 178 h 526"/>
                <a:gd name="T28" fmla="*/ 259 w 518"/>
                <a:gd name="T29" fmla="*/ 120 h 526"/>
                <a:gd name="T30" fmla="*/ 316 w 518"/>
                <a:gd name="T31" fmla="*/ 178 h 526"/>
                <a:gd name="T32" fmla="*/ 259 w 518"/>
                <a:gd name="T33" fmla="*/ 240 h 526"/>
                <a:gd name="T34" fmla="*/ 198 w 518"/>
                <a:gd name="T35" fmla="*/ 178 h 526"/>
                <a:gd name="T36" fmla="*/ 373 w 518"/>
                <a:gd name="T37" fmla="*/ 365 h 526"/>
                <a:gd name="T38" fmla="*/ 373 w 518"/>
                <a:gd name="T39" fmla="*/ 365 h 526"/>
                <a:gd name="T40" fmla="*/ 373 w 518"/>
                <a:gd name="T41" fmla="*/ 365 h 526"/>
                <a:gd name="T42" fmla="*/ 373 w 518"/>
                <a:gd name="T43" fmla="*/ 368 h 526"/>
                <a:gd name="T44" fmla="*/ 140 w 518"/>
                <a:gd name="T45" fmla="*/ 368 h 526"/>
                <a:gd name="T46" fmla="*/ 140 w 518"/>
                <a:gd name="T47" fmla="*/ 365 h 526"/>
                <a:gd name="T48" fmla="*/ 140 w 518"/>
                <a:gd name="T49" fmla="*/ 365 h 526"/>
                <a:gd name="T50" fmla="*/ 259 w 518"/>
                <a:gd name="T51" fmla="*/ 248 h 526"/>
                <a:gd name="T52" fmla="*/ 373 w 518"/>
                <a:gd name="T53" fmla="*/ 365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8" h="526">
                  <a:moveTo>
                    <a:pt x="259" y="0"/>
                  </a:moveTo>
                  <a:lnTo>
                    <a:pt x="259" y="0"/>
                  </a:lnTo>
                  <a:cubicBezTo>
                    <a:pt x="115" y="0"/>
                    <a:pt x="0" y="117"/>
                    <a:pt x="0" y="262"/>
                  </a:cubicBezTo>
                  <a:cubicBezTo>
                    <a:pt x="0" y="408"/>
                    <a:pt x="115" y="525"/>
                    <a:pt x="259" y="525"/>
                  </a:cubicBezTo>
                  <a:cubicBezTo>
                    <a:pt x="399" y="525"/>
                    <a:pt x="517" y="408"/>
                    <a:pt x="517" y="262"/>
                  </a:cubicBezTo>
                  <a:cubicBezTo>
                    <a:pt x="517" y="117"/>
                    <a:pt x="399" y="0"/>
                    <a:pt x="259" y="0"/>
                  </a:cubicBezTo>
                  <a:close/>
                  <a:moveTo>
                    <a:pt x="259" y="481"/>
                  </a:moveTo>
                  <a:lnTo>
                    <a:pt x="259" y="481"/>
                  </a:lnTo>
                  <a:cubicBezTo>
                    <a:pt x="140" y="481"/>
                    <a:pt x="43" y="383"/>
                    <a:pt x="43" y="262"/>
                  </a:cubicBezTo>
                  <a:cubicBezTo>
                    <a:pt x="43" y="142"/>
                    <a:pt x="140" y="43"/>
                    <a:pt x="259" y="43"/>
                  </a:cubicBezTo>
                  <a:cubicBezTo>
                    <a:pt x="377" y="43"/>
                    <a:pt x="474" y="142"/>
                    <a:pt x="474" y="262"/>
                  </a:cubicBezTo>
                  <a:cubicBezTo>
                    <a:pt x="474" y="383"/>
                    <a:pt x="377" y="481"/>
                    <a:pt x="259" y="481"/>
                  </a:cubicBezTo>
                  <a:close/>
                  <a:moveTo>
                    <a:pt x="198" y="178"/>
                  </a:moveTo>
                  <a:lnTo>
                    <a:pt x="198" y="178"/>
                  </a:lnTo>
                  <a:cubicBezTo>
                    <a:pt x="198" y="146"/>
                    <a:pt x="226" y="120"/>
                    <a:pt x="259" y="120"/>
                  </a:cubicBezTo>
                  <a:cubicBezTo>
                    <a:pt x="291" y="120"/>
                    <a:pt x="316" y="146"/>
                    <a:pt x="316" y="178"/>
                  </a:cubicBezTo>
                  <a:cubicBezTo>
                    <a:pt x="316" y="211"/>
                    <a:pt x="291" y="240"/>
                    <a:pt x="259" y="240"/>
                  </a:cubicBezTo>
                  <a:cubicBezTo>
                    <a:pt x="226" y="240"/>
                    <a:pt x="198" y="211"/>
                    <a:pt x="198" y="178"/>
                  </a:cubicBezTo>
                  <a:close/>
                  <a:moveTo>
                    <a:pt x="373" y="365"/>
                  </a:moveTo>
                  <a:lnTo>
                    <a:pt x="373" y="365"/>
                  </a:lnTo>
                  <a:lnTo>
                    <a:pt x="373" y="365"/>
                  </a:lnTo>
                  <a:cubicBezTo>
                    <a:pt x="373" y="368"/>
                    <a:pt x="373" y="368"/>
                    <a:pt x="373" y="368"/>
                  </a:cubicBezTo>
                  <a:cubicBezTo>
                    <a:pt x="140" y="368"/>
                    <a:pt x="140" y="368"/>
                    <a:pt x="140" y="368"/>
                  </a:cubicBezTo>
                  <a:cubicBezTo>
                    <a:pt x="140" y="365"/>
                    <a:pt x="140" y="365"/>
                    <a:pt x="140" y="365"/>
                  </a:cubicBezTo>
                  <a:lnTo>
                    <a:pt x="140" y="365"/>
                  </a:lnTo>
                  <a:cubicBezTo>
                    <a:pt x="140" y="299"/>
                    <a:pt x="194" y="248"/>
                    <a:pt x="259" y="248"/>
                  </a:cubicBezTo>
                  <a:cubicBezTo>
                    <a:pt x="323" y="248"/>
                    <a:pt x="373" y="299"/>
                    <a:pt x="373" y="3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2" name="Group 511"/>
          <p:cNvGrpSpPr/>
          <p:nvPr/>
        </p:nvGrpSpPr>
        <p:grpSpPr>
          <a:xfrm>
            <a:off x="6669517" y="3525478"/>
            <a:ext cx="384175" cy="357188"/>
            <a:chOff x="8252851" y="3529478"/>
            <a:chExt cx="384175" cy="357188"/>
          </a:xfrm>
        </p:grpSpPr>
        <p:sp>
          <p:nvSpPr>
            <p:cNvPr id="513" name="Freeform 783"/>
            <p:cNvSpPr>
              <a:spLocks noChangeArrowheads="1"/>
            </p:cNvSpPr>
            <p:nvPr/>
          </p:nvSpPr>
          <p:spPr bwMode="auto">
            <a:xfrm>
              <a:off x="8267138" y="3712041"/>
              <a:ext cx="155575" cy="157162"/>
            </a:xfrm>
            <a:custGeom>
              <a:avLst/>
              <a:gdLst>
                <a:gd name="T0" fmla="*/ 216 w 432"/>
                <a:gd name="T1" fmla="*/ 0 h 435"/>
                <a:gd name="T2" fmla="*/ 216 w 432"/>
                <a:gd name="T3" fmla="*/ 0 h 435"/>
                <a:gd name="T4" fmla="*/ 0 w 432"/>
                <a:gd name="T5" fmla="*/ 217 h 435"/>
                <a:gd name="T6" fmla="*/ 216 w 432"/>
                <a:gd name="T7" fmla="*/ 434 h 435"/>
                <a:gd name="T8" fmla="*/ 431 w 432"/>
                <a:gd name="T9" fmla="*/ 217 h 435"/>
                <a:gd name="T10" fmla="*/ 216 w 432"/>
                <a:gd name="T1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2" h="435">
                  <a:moveTo>
                    <a:pt x="216" y="0"/>
                  </a:moveTo>
                  <a:lnTo>
                    <a:pt x="216" y="0"/>
                  </a:lnTo>
                  <a:cubicBezTo>
                    <a:pt x="97" y="0"/>
                    <a:pt x="0" y="97"/>
                    <a:pt x="0" y="217"/>
                  </a:cubicBezTo>
                  <a:cubicBezTo>
                    <a:pt x="0" y="336"/>
                    <a:pt x="97" y="434"/>
                    <a:pt x="216" y="434"/>
                  </a:cubicBezTo>
                  <a:cubicBezTo>
                    <a:pt x="334" y="434"/>
                    <a:pt x="431" y="336"/>
                    <a:pt x="431" y="217"/>
                  </a:cubicBezTo>
                  <a:cubicBezTo>
                    <a:pt x="431" y="97"/>
                    <a:pt x="334" y="0"/>
                    <a:pt x="216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4" name="Freeform 784"/>
            <p:cNvSpPr>
              <a:spLocks noChangeArrowheads="1"/>
            </p:cNvSpPr>
            <p:nvPr/>
          </p:nvSpPr>
          <p:spPr bwMode="auto">
            <a:xfrm>
              <a:off x="8397313" y="3572341"/>
              <a:ext cx="223838" cy="201612"/>
            </a:xfrm>
            <a:custGeom>
              <a:avLst/>
              <a:gdLst>
                <a:gd name="T0" fmla="*/ 622 w 623"/>
                <a:gd name="T1" fmla="*/ 557 h 558"/>
                <a:gd name="T2" fmla="*/ 622 w 623"/>
                <a:gd name="T3" fmla="*/ 557 h 558"/>
                <a:gd name="T4" fmla="*/ 622 w 623"/>
                <a:gd name="T5" fmla="*/ 0 h 558"/>
                <a:gd name="T6" fmla="*/ 550 w 623"/>
                <a:gd name="T7" fmla="*/ 0 h 558"/>
                <a:gd name="T8" fmla="*/ 550 w 623"/>
                <a:gd name="T9" fmla="*/ 47 h 558"/>
                <a:gd name="T10" fmla="*/ 478 w 623"/>
                <a:gd name="T11" fmla="*/ 47 h 558"/>
                <a:gd name="T12" fmla="*/ 478 w 623"/>
                <a:gd name="T13" fmla="*/ 0 h 558"/>
                <a:gd name="T14" fmla="*/ 144 w 623"/>
                <a:gd name="T15" fmla="*/ 0 h 558"/>
                <a:gd name="T16" fmla="*/ 144 w 623"/>
                <a:gd name="T17" fmla="*/ 47 h 558"/>
                <a:gd name="T18" fmla="*/ 69 w 623"/>
                <a:gd name="T19" fmla="*/ 47 h 558"/>
                <a:gd name="T20" fmla="*/ 69 w 623"/>
                <a:gd name="T21" fmla="*/ 0 h 558"/>
                <a:gd name="T22" fmla="*/ 0 w 623"/>
                <a:gd name="T23" fmla="*/ 0 h 558"/>
                <a:gd name="T24" fmla="*/ 0 w 623"/>
                <a:gd name="T25" fmla="*/ 394 h 558"/>
                <a:gd name="T26" fmla="*/ 108 w 623"/>
                <a:gd name="T27" fmla="*/ 557 h 558"/>
                <a:gd name="T28" fmla="*/ 622 w 623"/>
                <a:gd name="T29" fmla="*/ 55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3" h="558">
                  <a:moveTo>
                    <a:pt x="622" y="557"/>
                  </a:moveTo>
                  <a:lnTo>
                    <a:pt x="622" y="557"/>
                  </a:lnTo>
                  <a:cubicBezTo>
                    <a:pt x="622" y="0"/>
                    <a:pt x="622" y="0"/>
                    <a:pt x="622" y="0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50" y="47"/>
                    <a:pt x="550" y="47"/>
                    <a:pt x="550" y="47"/>
                  </a:cubicBezTo>
                  <a:cubicBezTo>
                    <a:pt x="478" y="47"/>
                    <a:pt x="478" y="47"/>
                    <a:pt x="478" y="47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69" y="47"/>
                    <a:pt x="69" y="47"/>
                    <a:pt x="69" y="47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94"/>
                    <a:pt x="0" y="394"/>
                    <a:pt x="0" y="394"/>
                  </a:cubicBezTo>
                  <a:cubicBezTo>
                    <a:pt x="54" y="431"/>
                    <a:pt x="97" y="488"/>
                    <a:pt x="108" y="557"/>
                  </a:cubicBezTo>
                  <a:cubicBezTo>
                    <a:pt x="622" y="557"/>
                    <a:pt x="622" y="557"/>
                    <a:pt x="622" y="55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5" name="Freeform 785"/>
            <p:cNvSpPr>
              <a:spLocks noChangeArrowheads="1"/>
            </p:cNvSpPr>
            <p:nvPr/>
          </p:nvSpPr>
          <p:spPr bwMode="auto">
            <a:xfrm>
              <a:off x="8510026" y="3572341"/>
              <a:ext cx="111125" cy="201612"/>
            </a:xfrm>
            <a:custGeom>
              <a:avLst/>
              <a:gdLst>
                <a:gd name="T0" fmla="*/ 309 w 310"/>
                <a:gd name="T1" fmla="*/ 0 h 558"/>
                <a:gd name="T2" fmla="*/ 237 w 310"/>
                <a:gd name="T3" fmla="*/ 0 h 558"/>
                <a:gd name="T4" fmla="*/ 237 w 310"/>
                <a:gd name="T5" fmla="*/ 47 h 558"/>
                <a:gd name="T6" fmla="*/ 165 w 310"/>
                <a:gd name="T7" fmla="*/ 47 h 558"/>
                <a:gd name="T8" fmla="*/ 165 w 310"/>
                <a:gd name="T9" fmla="*/ 0 h 558"/>
                <a:gd name="T10" fmla="*/ 0 w 310"/>
                <a:gd name="T11" fmla="*/ 0 h 558"/>
                <a:gd name="T12" fmla="*/ 0 w 310"/>
                <a:gd name="T13" fmla="*/ 557 h 558"/>
                <a:gd name="T14" fmla="*/ 309 w 310"/>
                <a:gd name="T15" fmla="*/ 557 h 558"/>
                <a:gd name="T16" fmla="*/ 309 w 310"/>
                <a:gd name="T17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58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7"/>
                  </a:lnTo>
                  <a:lnTo>
                    <a:pt x="309" y="557"/>
                  </a:lnTo>
                  <a:lnTo>
                    <a:pt x="3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6" name="Freeform 786"/>
            <p:cNvSpPr>
              <a:spLocks noChangeArrowheads="1"/>
            </p:cNvSpPr>
            <p:nvPr/>
          </p:nvSpPr>
          <p:spPr bwMode="auto">
            <a:xfrm>
              <a:off x="8510026" y="3572341"/>
              <a:ext cx="111125" cy="201612"/>
            </a:xfrm>
            <a:custGeom>
              <a:avLst/>
              <a:gdLst>
                <a:gd name="T0" fmla="*/ 309 w 310"/>
                <a:gd name="T1" fmla="*/ 0 h 558"/>
                <a:gd name="T2" fmla="*/ 237 w 310"/>
                <a:gd name="T3" fmla="*/ 0 h 558"/>
                <a:gd name="T4" fmla="*/ 237 w 310"/>
                <a:gd name="T5" fmla="*/ 47 h 558"/>
                <a:gd name="T6" fmla="*/ 165 w 310"/>
                <a:gd name="T7" fmla="*/ 47 h 558"/>
                <a:gd name="T8" fmla="*/ 165 w 310"/>
                <a:gd name="T9" fmla="*/ 0 h 558"/>
                <a:gd name="T10" fmla="*/ 0 w 310"/>
                <a:gd name="T11" fmla="*/ 0 h 558"/>
                <a:gd name="T12" fmla="*/ 0 w 310"/>
                <a:gd name="T13" fmla="*/ 557 h 558"/>
                <a:gd name="T14" fmla="*/ 309 w 310"/>
                <a:gd name="T15" fmla="*/ 557 h 558"/>
                <a:gd name="T16" fmla="*/ 309 w 310"/>
                <a:gd name="T17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58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7"/>
                  </a:lnTo>
                  <a:lnTo>
                    <a:pt x="309" y="557"/>
                  </a:lnTo>
                  <a:lnTo>
                    <a:pt x="3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7" name="Freeform 787"/>
            <p:cNvSpPr>
              <a:spLocks noChangeArrowheads="1"/>
            </p:cNvSpPr>
            <p:nvPr/>
          </p:nvSpPr>
          <p:spPr bwMode="auto">
            <a:xfrm>
              <a:off x="8381438" y="3529478"/>
              <a:ext cx="255588" cy="260350"/>
            </a:xfrm>
            <a:custGeom>
              <a:avLst/>
              <a:gdLst>
                <a:gd name="T0" fmla="*/ 708 w 709"/>
                <a:gd name="T1" fmla="*/ 76 h 721"/>
                <a:gd name="T2" fmla="*/ 137 w 709"/>
                <a:gd name="T3" fmla="*/ 720 h 721"/>
                <a:gd name="T4" fmla="*/ 665 w 709"/>
                <a:gd name="T5" fmla="*/ 676 h 721"/>
                <a:gd name="T6" fmla="*/ 593 w 709"/>
                <a:gd name="T7" fmla="*/ 119 h 721"/>
                <a:gd name="T8" fmla="*/ 521 w 709"/>
                <a:gd name="T9" fmla="*/ 166 h 721"/>
                <a:gd name="T10" fmla="*/ 187 w 709"/>
                <a:gd name="T11" fmla="*/ 119 h 721"/>
                <a:gd name="T12" fmla="*/ 112 w 709"/>
                <a:gd name="T13" fmla="*/ 166 h 721"/>
                <a:gd name="T14" fmla="*/ 43 w 709"/>
                <a:gd name="T15" fmla="*/ 119 h 721"/>
                <a:gd name="T16" fmla="*/ 0 w 709"/>
                <a:gd name="T17" fmla="*/ 510 h 721"/>
                <a:gd name="T18" fmla="*/ 112 w 709"/>
                <a:gd name="T19" fmla="*/ 76 h 721"/>
                <a:gd name="T20" fmla="*/ 187 w 709"/>
                <a:gd name="T21" fmla="*/ 0 h 721"/>
                <a:gd name="T22" fmla="*/ 521 w 709"/>
                <a:gd name="T23" fmla="*/ 76 h 721"/>
                <a:gd name="T24" fmla="*/ 593 w 709"/>
                <a:gd name="T25" fmla="*/ 0 h 721"/>
                <a:gd name="T26" fmla="*/ 708 w 709"/>
                <a:gd name="T27" fmla="*/ 76 h 721"/>
                <a:gd name="T28" fmla="*/ 122 w 709"/>
                <a:gd name="T29" fmla="*/ 539 h 721"/>
                <a:gd name="T30" fmla="*/ 194 w 709"/>
                <a:gd name="T31" fmla="*/ 466 h 721"/>
                <a:gd name="T32" fmla="*/ 122 w 709"/>
                <a:gd name="T33" fmla="*/ 539 h 721"/>
                <a:gd name="T34" fmla="*/ 255 w 709"/>
                <a:gd name="T35" fmla="*/ 539 h 721"/>
                <a:gd name="T36" fmla="*/ 327 w 709"/>
                <a:gd name="T37" fmla="*/ 466 h 721"/>
                <a:gd name="T38" fmla="*/ 255 w 709"/>
                <a:gd name="T39" fmla="*/ 539 h 721"/>
                <a:gd name="T40" fmla="*/ 385 w 709"/>
                <a:gd name="T41" fmla="*/ 539 h 721"/>
                <a:gd name="T42" fmla="*/ 457 w 709"/>
                <a:gd name="T43" fmla="*/ 466 h 721"/>
                <a:gd name="T44" fmla="*/ 385 w 709"/>
                <a:gd name="T45" fmla="*/ 539 h 721"/>
                <a:gd name="T46" fmla="*/ 518 w 709"/>
                <a:gd name="T47" fmla="*/ 539 h 721"/>
                <a:gd name="T48" fmla="*/ 589 w 709"/>
                <a:gd name="T49" fmla="*/ 466 h 721"/>
                <a:gd name="T50" fmla="*/ 518 w 709"/>
                <a:gd name="T51" fmla="*/ 539 h 721"/>
                <a:gd name="T52" fmla="*/ 122 w 709"/>
                <a:gd name="T53" fmla="*/ 427 h 721"/>
                <a:gd name="T54" fmla="*/ 194 w 709"/>
                <a:gd name="T55" fmla="*/ 354 h 721"/>
                <a:gd name="T56" fmla="*/ 122 w 709"/>
                <a:gd name="T57" fmla="*/ 427 h 721"/>
                <a:gd name="T58" fmla="*/ 255 w 709"/>
                <a:gd name="T59" fmla="*/ 427 h 721"/>
                <a:gd name="T60" fmla="*/ 327 w 709"/>
                <a:gd name="T61" fmla="*/ 354 h 721"/>
                <a:gd name="T62" fmla="*/ 255 w 709"/>
                <a:gd name="T63" fmla="*/ 427 h 721"/>
                <a:gd name="T64" fmla="*/ 385 w 709"/>
                <a:gd name="T65" fmla="*/ 427 h 721"/>
                <a:gd name="T66" fmla="*/ 457 w 709"/>
                <a:gd name="T67" fmla="*/ 354 h 721"/>
                <a:gd name="T68" fmla="*/ 385 w 709"/>
                <a:gd name="T69" fmla="*/ 427 h 721"/>
                <a:gd name="T70" fmla="*/ 518 w 709"/>
                <a:gd name="T71" fmla="*/ 427 h 721"/>
                <a:gd name="T72" fmla="*/ 589 w 709"/>
                <a:gd name="T73" fmla="*/ 354 h 721"/>
                <a:gd name="T74" fmla="*/ 518 w 709"/>
                <a:gd name="T75" fmla="*/ 427 h 721"/>
                <a:gd name="T76" fmla="*/ 194 w 709"/>
                <a:gd name="T77" fmla="*/ 242 h 721"/>
                <a:gd name="T78" fmla="*/ 122 w 709"/>
                <a:gd name="T79" fmla="*/ 315 h 721"/>
                <a:gd name="T80" fmla="*/ 194 w 709"/>
                <a:gd name="T81" fmla="*/ 242 h 721"/>
                <a:gd name="T82" fmla="*/ 327 w 709"/>
                <a:gd name="T83" fmla="*/ 242 h 721"/>
                <a:gd name="T84" fmla="*/ 255 w 709"/>
                <a:gd name="T85" fmla="*/ 315 h 721"/>
                <a:gd name="T86" fmla="*/ 327 w 709"/>
                <a:gd name="T87" fmla="*/ 242 h 721"/>
                <a:gd name="T88" fmla="*/ 457 w 709"/>
                <a:gd name="T89" fmla="*/ 242 h 721"/>
                <a:gd name="T90" fmla="*/ 385 w 709"/>
                <a:gd name="T91" fmla="*/ 315 h 721"/>
                <a:gd name="T92" fmla="*/ 457 w 709"/>
                <a:gd name="T93" fmla="*/ 242 h 721"/>
                <a:gd name="T94" fmla="*/ 589 w 709"/>
                <a:gd name="T95" fmla="*/ 242 h 721"/>
                <a:gd name="T96" fmla="*/ 518 w 709"/>
                <a:gd name="T97" fmla="*/ 315 h 721"/>
                <a:gd name="T98" fmla="*/ 589 w 709"/>
                <a:gd name="T99" fmla="*/ 242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9" h="721">
                  <a:moveTo>
                    <a:pt x="708" y="76"/>
                  </a:moveTo>
                  <a:lnTo>
                    <a:pt x="708" y="76"/>
                  </a:lnTo>
                  <a:cubicBezTo>
                    <a:pt x="708" y="720"/>
                    <a:pt x="708" y="720"/>
                    <a:pt x="708" y="720"/>
                  </a:cubicBezTo>
                  <a:cubicBezTo>
                    <a:pt x="137" y="720"/>
                    <a:pt x="137" y="720"/>
                    <a:pt x="137" y="720"/>
                  </a:cubicBezTo>
                  <a:cubicBezTo>
                    <a:pt x="137" y="705"/>
                    <a:pt x="133" y="691"/>
                    <a:pt x="130" y="676"/>
                  </a:cubicBezTo>
                  <a:cubicBezTo>
                    <a:pt x="665" y="676"/>
                    <a:pt x="665" y="676"/>
                    <a:pt x="665" y="676"/>
                  </a:cubicBezTo>
                  <a:cubicBezTo>
                    <a:pt x="665" y="119"/>
                    <a:pt x="665" y="119"/>
                    <a:pt x="665" y="119"/>
                  </a:cubicBezTo>
                  <a:cubicBezTo>
                    <a:pt x="593" y="119"/>
                    <a:pt x="593" y="119"/>
                    <a:pt x="593" y="119"/>
                  </a:cubicBezTo>
                  <a:cubicBezTo>
                    <a:pt x="593" y="166"/>
                    <a:pt x="593" y="166"/>
                    <a:pt x="593" y="166"/>
                  </a:cubicBezTo>
                  <a:cubicBezTo>
                    <a:pt x="521" y="166"/>
                    <a:pt x="521" y="166"/>
                    <a:pt x="521" y="166"/>
                  </a:cubicBezTo>
                  <a:cubicBezTo>
                    <a:pt x="521" y="119"/>
                    <a:pt x="521" y="119"/>
                    <a:pt x="521" y="119"/>
                  </a:cubicBezTo>
                  <a:cubicBezTo>
                    <a:pt x="187" y="119"/>
                    <a:pt x="187" y="119"/>
                    <a:pt x="187" y="119"/>
                  </a:cubicBezTo>
                  <a:cubicBezTo>
                    <a:pt x="187" y="166"/>
                    <a:pt x="187" y="166"/>
                    <a:pt x="187" y="166"/>
                  </a:cubicBezTo>
                  <a:cubicBezTo>
                    <a:pt x="112" y="166"/>
                    <a:pt x="112" y="166"/>
                    <a:pt x="112" y="166"/>
                  </a:cubicBezTo>
                  <a:cubicBezTo>
                    <a:pt x="112" y="119"/>
                    <a:pt x="112" y="119"/>
                    <a:pt x="112" y="119"/>
                  </a:cubicBezTo>
                  <a:cubicBezTo>
                    <a:pt x="43" y="119"/>
                    <a:pt x="43" y="119"/>
                    <a:pt x="43" y="119"/>
                  </a:cubicBezTo>
                  <a:cubicBezTo>
                    <a:pt x="43" y="539"/>
                    <a:pt x="43" y="539"/>
                    <a:pt x="43" y="539"/>
                  </a:cubicBezTo>
                  <a:cubicBezTo>
                    <a:pt x="29" y="528"/>
                    <a:pt x="15" y="517"/>
                    <a:pt x="0" y="510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12" y="76"/>
                    <a:pt x="112" y="76"/>
                    <a:pt x="112" y="76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7" y="76"/>
                    <a:pt x="187" y="76"/>
                    <a:pt x="187" y="76"/>
                  </a:cubicBezTo>
                  <a:cubicBezTo>
                    <a:pt x="521" y="76"/>
                    <a:pt x="521" y="76"/>
                    <a:pt x="521" y="76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593" y="0"/>
                    <a:pt x="593" y="0"/>
                    <a:pt x="593" y="0"/>
                  </a:cubicBezTo>
                  <a:cubicBezTo>
                    <a:pt x="593" y="76"/>
                    <a:pt x="593" y="76"/>
                    <a:pt x="593" y="76"/>
                  </a:cubicBezTo>
                  <a:lnTo>
                    <a:pt x="708" y="76"/>
                  </a:lnTo>
                  <a:close/>
                  <a:moveTo>
                    <a:pt x="122" y="539"/>
                  </a:moveTo>
                  <a:lnTo>
                    <a:pt x="122" y="539"/>
                  </a:lnTo>
                  <a:cubicBezTo>
                    <a:pt x="194" y="539"/>
                    <a:pt x="194" y="539"/>
                    <a:pt x="194" y="539"/>
                  </a:cubicBezTo>
                  <a:cubicBezTo>
                    <a:pt x="194" y="466"/>
                    <a:pt x="194" y="466"/>
                    <a:pt x="194" y="466"/>
                  </a:cubicBezTo>
                  <a:cubicBezTo>
                    <a:pt x="122" y="466"/>
                    <a:pt x="122" y="466"/>
                    <a:pt x="122" y="466"/>
                  </a:cubicBezTo>
                  <a:lnTo>
                    <a:pt x="122" y="539"/>
                  </a:lnTo>
                  <a:close/>
                  <a:moveTo>
                    <a:pt x="255" y="539"/>
                  </a:moveTo>
                  <a:lnTo>
                    <a:pt x="255" y="539"/>
                  </a:lnTo>
                  <a:cubicBezTo>
                    <a:pt x="327" y="539"/>
                    <a:pt x="327" y="539"/>
                    <a:pt x="327" y="539"/>
                  </a:cubicBezTo>
                  <a:cubicBezTo>
                    <a:pt x="327" y="466"/>
                    <a:pt x="327" y="466"/>
                    <a:pt x="327" y="466"/>
                  </a:cubicBezTo>
                  <a:cubicBezTo>
                    <a:pt x="255" y="466"/>
                    <a:pt x="255" y="466"/>
                    <a:pt x="255" y="466"/>
                  </a:cubicBezTo>
                  <a:lnTo>
                    <a:pt x="255" y="539"/>
                  </a:lnTo>
                  <a:close/>
                  <a:moveTo>
                    <a:pt x="385" y="539"/>
                  </a:moveTo>
                  <a:lnTo>
                    <a:pt x="385" y="539"/>
                  </a:lnTo>
                  <a:cubicBezTo>
                    <a:pt x="457" y="539"/>
                    <a:pt x="457" y="539"/>
                    <a:pt x="457" y="539"/>
                  </a:cubicBezTo>
                  <a:cubicBezTo>
                    <a:pt x="457" y="466"/>
                    <a:pt x="457" y="466"/>
                    <a:pt x="457" y="466"/>
                  </a:cubicBezTo>
                  <a:cubicBezTo>
                    <a:pt x="385" y="466"/>
                    <a:pt x="385" y="466"/>
                    <a:pt x="385" y="466"/>
                  </a:cubicBezTo>
                  <a:lnTo>
                    <a:pt x="385" y="539"/>
                  </a:lnTo>
                  <a:close/>
                  <a:moveTo>
                    <a:pt x="518" y="539"/>
                  </a:moveTo>
                  <a:lnTo>
                    <a:pt x="518" y="539"/>
                  </a:lnTo>
                  <a:cubicBezTo>
                    <a:pt x="589" y="539"/>
                    <a:pt x="589" y="539"/>
                    <a:pt x="589" y="539"/>
                  </a:cubicBezTo>
                  <a:cubicBezTo>
                    <a:pt x="589" y="466"/>
                    <a:pt x="589" y="466"/>
                    <a:pt x="589" y="466"/>
                  </a:cubicBezTo>
                  <a:cubicBezTo>
                    <a:pt x="518" y="466"/>
                    <a:pt x="518" y="466"/>
                    <a:pt x="518" y="466"/>
                  </a:cubicBezTo>
                  <a:lnTo>
                    <a:pt x="518" y="539"/>
                  </a:lnTo>
                  <a:close/>
                  <a:moveTo>
                    <a:pt x="122" y="427"/>
                  </a:moveTo>
                  <a:lnTo>
                    <a:pt x="122" y="427"/>
                  </a:lnTo>
                  <a:cubicBezTo>
                    <a:pt x="194" y="427"/>
                    <a:pt x="194" y="427"/>
                    <a:pt x="194" y="427"/>
                  </a:cubicBezTo>
                  <a:cubicBezTo>
                    <a:pt x="194" y="354"/>
                    <a:pt x="194" y="354"/>
                    <a:pt x="194" y="354"/>
                  </a:cubicBezTo>
                  <a:cubicBezTo>
                    <a:pt x="122" y="354"/>
                    <a:pt x="122" y="354"/>
                    <a:pt x="122" y="354"/>
                  </a:cubicBezTo>
                  <a:lnTo>
                    <a:pt x="122" y="427"/>
                  </a:lnTo>
                  <a:close/>
                  <a:moveTo>
                    <a:pt x="255" y="427"/>
                  </a:moveTo>
                  <a:lnTo>
                    <a:pt x="255" y="427"/>
                  </a:lnTo>
                  <a:cubicBezTo>
                    <a:pt x="327" y="427"/>
                    <a:pt x="327" y="427"/>
                    <a:pt x="327" y="427"/>
                  </a:cubicBezTo>
                  <a:cubicBezTo>
                    <a:pt x="327" y="354"/>
                    <a:pt x="327" y="354"/>
                    <a:pt x="327" y="354"/>
                  </a:cubicBezTo>
                  <a:cubicBezTo>
                    <a:pt x="255" y="354"/>
                    <a:pt x="255" y="354"/>
                    <a:pt x="255" y="354"/>
                  </a:cubicBezTo>
                  <a:lnTo>
                    <a:pt x="255" y="427"/>
                  </a:lnTo>
                  <a:close/>
                  <a:moveTo>
                    <a:pt x="385" y="427"/>
                  </a:moveTo>
                  <a:lnTo>
                    <a:pt x="385" y="427"/>
                  </a:lnTo>
                  <a:cubicBezTo>
                    <a:pt x="457" y="427"/>
                    <a:pt x="457" y="427"/>
                    <a:pt x="457" y="427"/>
                  </a:cubicBezTo>
                  <a:cubicBezTo>
                    <a:pt x="457" y="354"/>
                    <a:pt x="457" y="354"/>
                    <a:pt x="457" y="354"/>
                  </a:cubicBezTo>
                  <a:cubicBezTo>
                    <a:pt x="385" y="354"/>
                    <a:pt x="385" y="354"/>
                    <a:pt x="385" y="354"/>
                  </a:cubicBezTo>
                  <a:lnTo>
                    <a:pt x="385" y="427"/>
                  </a:lnTo>
                  <a:close/>
                  <a:moveTo>
                    <a:pt x="518" y="427"/>
                  </a:moveTo>
                  <a:lnTo>
                    <a:pt x="518" y="427"/>
                  </a:lnTo>
                  <a:cubicBezTo>
                    <a:pt x="589" y="427"/>
                    <a:pt x="589" y="427"/>
                    <a:pt x="589" y="427"/>
                  </a:cubicBezTo>
                  <a:cubicBezTo>
                    <a:pt x="589" y="354"/>
                    <a:pt x="589" y="354"/>
                    <a:pt x="589" y="354"/>
                  </a:cubicBezTo>
                  <a:cubicBezTo>
                    <a:pt x="518" y="354"/>
                    <a:pt x="518" y="354"/>
                    <a:pt x="518" y="354"/>
                  </a:cubicBezTo>
                  <a:lnTo>
                    <a:pt x="518" y="427"/>
                  </a:lnTo>
                  <a:close/>
                  <a:moveTo>
                    <a:pt x="194" y="242"/>
                  </a:moveTo>
                  <a:lnTo>
                    <a:pt x="194" y="242"/>
                  </a:lnTo>
                  <a:cubicBezTo>
                    <a:pt x="122" y="242"/>
                    <a:pt x="122" y="242"/>
                    <a:pt x="122" y="242"/>
                  </a:cubicBezTo>
                  <a:cubicBezTo>
                    <a:pt x="122" y="315"/>
                    <a:pt x="122" y="315"/>
                    <a:pt x="122" y="315"/>
                  </a:cubicBezTo>
                  <a:cubicBezTo>
                    <a:pt x="194" y="315"/>
                    <a:pt x="194" y="315"/>
                    <a:pt x="194" y="315"/>
                  </a:cubicBezTo>
                  <a:lnTo>
                    <a:pt x="194" y="242"/>
                  </a:lnTo>
                  <a:close/>
                  <a:moveTo>
                    <a:pt x="327" y="242"/>
                  </a:moveTo>
                  <a:lnTo>
                    <a:pt x="327" y="242"/>
                  </a:lnTo>
                  <a:cubicBezTo>
                    <a:pt x="255" y="242"/>
                    <a:pt x="255" y="242"/>
                    <a:pt x="255" y="242"/>
                  </a:cubicBezTo>
                  <a:cubicBezTo>
                    <a:pt x="255" y="315"/>
                    <a:pt x="255" y="315"/>
                    <a:pt x="255" y="315"/>
                  </a:cubicBezTo>
                  <a:cubicBezTo>
                    <a:pt x="327" y="315"/>
                    <a:pt x="327" y="315"/>
                    <a:pt x="327" y="315"/>
                  </a:cubicBezTo>
                  <a:lnTo>
                    <a:pt x="327" y="242"/>
                  </a:lnTo>
                  <a:close/>
                  <a:moveTo>
                    <a:pt x="457" y="242"/>
                  </a:moveTo>
                  <a:lnTo>
                    <a:pt x="457" y="242"/>
                  </a:lnTo>
                  <a:cubicBezTo>
                    <a:pt x="385" y="242"/>
                    <a:pt x="385" y="242"/>
                    <a:pt x="385" y="242"/>
                  </a:cubicBezTo>
                  <a:cubicBezTo>
                    <a:pt x="385" y="315"/>
                    <a:pt x="385" y="315"/>
                    <a:pt x="385" y="315"/>
                  </a:cubicBezTo>
                  <a:cubicBezTo>
                    <a:pt x="457" y="315"/>
                    <a:pt x="457" y="315"/>
                    <a:pt x="457" y="315"/>
                  </a:cubicBezTo>
                  <a:lnTo>
                    <a:pt x="457" y="242"/>
                  </a:lnTo>
                  <a:close/>
                  <a:moveTo>
                    <a:pt x="589" y="242"/>
                  </a:moveTo>
                  <a:lnTo>
                    <a:pt x="589" y="242"/>
                  </a:lnTo>
                  <a:cubicBezTo>
                    <a:pt x="518" y="242"/>
                    <a:pt x="518" y="242"/>
                    <a:pt x="518" y="242"/>
                  </a:cubicBezTo>
                  <a:cubicBezTo>
                    <a:pt x="518" y="315"/>
                    <a:pt x="518" y="315"/>
                    <a:pt x="518" y="315"/>
                  </a:cubicBezTo>
                  <a:cubicBezTo>
                    <a:pt x="589" y="315"/>
                    <a:pt x="589" y="315"/>
                    <a:pt x="589" y="315"/>
                  </a:cubicBezTo>
                  <a:lnTo>
                    <a:pt x="589" y="24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18" name="Freeform 788"/>
            <p:cNvSpPr>
              <a:spLocks noChangeArrowheads="1"/>
            </p:cNvSpPr>
            <p:nvPr/>
          </p:nvSpPr>
          <p:spPr bwMode="auto">
            <a:xfrm>
              <a:off x="8252851" y="3696166"/>
              <a:ext cx="185737" cy="190500"/>
            </a:xfrm>
            <a:custGeom>
              <a:avLst/>
              <a:gdLst>
                <a:gd name="T0" fmla="*/ 258 w 518"/>
                <a:gd name="T1" fmla="*/ 0 h 527"/>
                <a:gd name="T2" fmla="*/ 258 w 518"/>
                <a:gd name="T3" fmla="*/ 0 h 527"/>
                <a:gd name="T4" fmla="*/ 0 w 518"/>
                <a:gd name="T5" fmla="*/ 263 h 527"/>
                <a:gd name="T6" fmla="*/ 258 w 518"/>
                <a:gd name="T7" fmla="*/ 526 h 527"/>
                <a:gd name="T8" fmla="*/ 517 w 518"/>
                <a:gd name="T9" fmla="*/ 263 h 527"/>
                <a:gd name="T10" fmla="*/ 258 w 518"/>
                <a:gd name="T11" fmla="*/ 0 h 527"/>
                <a:gd name="T12" fmla="*/ 258 w 518"/>
                <a:gd name="T13" fmla="*/ 482 h 527"/>
                <a:gd name="T14" fmla="*/ 258 w 518"/>
                <a:gd name="T15" fmla="*/ 482 h 527"/>
                <a:gd name="T16" fmla="*/ 43 w 518"/>
                <a:gd name="T17" fmla="*/ 263 h 527"/>
                <a:gd name="T18" fmla="*/ 258 w 518"/>
                <a:gd name="T19" fmla="*/ 44 h 527"/>
                <a:gd name="T20" fmla="*/ 474 w 518"/>
                <a:gd name="T21" fmla="*/ 263 h 527"/>
                <a:gd name="T22" fmla="*/ 258 w 518"/>
                <a:gd name="T23" fmla="*/ 482 h 527"/>
                <a:gd name="T24" fmla="*/ 197 w 518"/>
                <a:gd name="T25" fmla="*/ 179 h 527"/>
                <a:gd name="T26" fmla="*/ 197 w 518"/>
                <a:gd name="T27" fmla="*/ 179 h 527"/>
                <a:gd name="T28" fmla="*/ 258 w 518"/>
                <a:gd name="T29" fmla="*/ 121 h 527"/>
                <a:gd name="T30" fmla="*/ 316 w 518"/>
                <a:gd name="T31" fmla="*/ 179 h 527"/>
                <a:gd name="T32" fmla="*/ 258 w 518"/>
                <a:gd name="T33" fmla="*/ 241 h 527"/>
                <a:gd name="T34" fmla="*/ 197 w 518"/>
                <a:gd name="T35" fmla="*/ 179 h 527"/>
                <a:gd name="T36" fmla="*/ 373 w 518"/>
                <a:gd name="T37" fmla="*/ 365 h 527"/>
                <a:gd name="T38" fmla="*/ 373 w 518"/>
                <a:gd name="T39" fmla="*/ 365 h 527"/>
                <a:gd name="T40" fmla="*/ 373 w 518"/>
                <a:gd name="T41" fmla="*/ 365 h 527"/>
                <a:gd name="T42" fmla="*/ 373 w 518"/>
                <a:gd name="T43" fmla="*/ 369 h 527"/>
                <a:gd name="T44" fmla="*/ 140 w 518"/>
                <a:gd name="T45" fmla="*/ 369 h 527"/>
                <a:gd name="T46" fmla="*/ 140 w 518"/>
                <a:gd name="T47" fmla="*/ 365 h 527"/>
                <a:gd name="T48" fmla="*/ 140 w 518"/>
                <a:gd name="T49" fmla="*/ 365 h 527"/>
                <a:gd name="T50" fmla="*/ 258 w 518"/>
                <a:gd name="T51" fmla="*/ 249 h 527"/>
                <a:gd name="T52" fmla="*/ 373 w 518"/>
                <a:gd name="T53" fmla="*/ 365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8" h="527">
                  <a:moveTo>
                    <a:pt x="258" y="0"/>
                  </a:moveTo>
                  <a:lnTo>
                    <a:pt x="258" y="0"/>
                  </a:lnTo>
                  <a:cubicBezTo>
                    <a:pt x="115" y="0"/>
                    <a:pt x="0" y="117"/>
                    <a:pt x="0" y="263"/>
                  </a:cubicBezTo>
                  <a:cubicBezTo>
                    <a:pt x="0" y="409"/>
                    <a:pt x="115" y="526"/>
                    <a:pt x="258" y="526"/>
                  </a:cubicBezTo>
                  <a:cubicBezTo>
                    <a:pt x="399" y="526"/>
                    <a:pt x="517" y="409"/>
                    <a:pt x="517" y="263"/>
                  </a:cubicBezTo>
                  <a:cubicBezTo>
                    <a:pt x="517" y="117"/>
                    <a:pt x="399" y="0"/>
                    <a:pt x="258" y="0"/>
                  </a:cubicBezTo>
                  <a:close/>
                  <a:moveTo>
                    <a:pt x="258" y="482"/>
                  </a:moveTo>
                  <a:lnTo>
                    <a:pt x="258" y="482"/>
                  </a:lnTo>
                  <a:cubicBezTo>
                    <a:pt x="140" y="482"/>
                    <a:pt x="43" y="384"/>
                    <a:pt x="43" y="263"/>
                  </a:cubicBezTo>
                  <a:cubicBezTo>
                    <a:pt x="43" y="143"/>
                    <a:pt x="140" y="44"/>
                    <a:pt x="258" y="44"/>
                  </a:cubicBezTo>
                  <a:cubicBezTo>
                    <a:pt x="377" y="44"/>
                    <a:pt x="474" y="143"/>
                    <a:pt x="474" y="263"/>
                  </a:cubicBezTo>
                  <a:cubicBezTo>
                    <a:pt x="474" y="384"/>
                    <a:pt x="377" y="482"/>
                    <a:pt x="258" y="482"/>
                  </a:cubicBezTo>
                  <a:close/>
                  <a:moveTo>
                    <a:pt x="197" y="179"/>
                  </a:moveTo>
                  <a:lnTo>
                    <a:pt x="197" y="179"/>
                  </a:lnTo>
                  <a:cubicBezTo>
                    <a:pt x="197" y="146"/>
                    <a:pt x="226" y="121"/>
                    <a:pt x="258" y="121"/>
                  </a:cubicBezTo>
                  <a:cubicBezTo>
                    <a:pt x="291" y="121"/>
                    <a:pt x="316" y="146"/>
                    <a:pt x="316" y="179"/>
                  </a:cubicBezTo>
                  <a:cubicBezTo>
                    <a:pt x="316" y="212"/>
                    <a:pt x="291" y="241"/>
                    <a:pt x="258" y="241"/>
                  </a:cubicBezTo>
                  <a:cubicBezTo>
                    <a:pt x="226" y="241"/>
                    <a:pt x="197" y="212"/>
                    <a:pt x="197" y="179"/>
                  </a:cubicBezTo>
                  <a:close/>
                  <a:moveTo>
                    <a:pt x="373" y="365"/>
                  </a:moveTo>
                  <a:lnTo>
                    <a:pt x="373" y="365"/>
                  </a:lnTo>
                  <a:lnTo>
                    <a:pt x="373" y="365"/>
                  </a:lnTo>
                  <a:cubicBezTo>
                    <a:pt x="373" y="369"/>
                    <a:pt x="373" y="369"/>
                    <a:pt x="373" y="369"/>
                  </a:cubicBezTo>
                  <a:cubicBezTo>
                    <a:pt x="140" y="369"/>
                    <a:pt x="140" y="369"/>
                    <a:pt x="140" y="369"/>
                  </a:cubicBezTo>
                  <a:cubicBezTo>
                    <a:pt x="140" y="365"/>
                    <a:pt x="140" y="365"/>
                    <a:pt x="140" y="365"/>
                  </a:cubicBezTo>
                  <a:lnTo>
                    <a:pt x="140" y="365"/>
                  </a:lnTo>
                  <a:cubicBezTo>
                    <a:pt x="140" y="300"/>
                    <a:pt x="194" y="249"/>
                    <a:pt x="258" y="249"/>
                  </a:cubicBezTo>
                  <a:cubicBezTo>
                    <a:pt x="323" y="249"/>
                    <a:pt x="373" y="300"/>
                    <a:pt x="373" y="3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19" name="Group 518"/>
          <p:cNvGrpSpPr/>
          <p:nvPr/>
        </p:nvGrpSpPr>
        <p:grpSpPr>
          <a:xfrm>
            <a:off x="6613954" y="4063577"/>
            <a:ext cx="495300" cy="495300"/>
            <a:chOff x="8223343" y="4094350"/>
            <a:chExt cx="495300" cy="495300"/>
          </a:xfrm>
        </p:grpSpPr>
        <p:sp>
          <p:nvSpPr>
            <p:cNvPr id="520" name="Freeform 789"/>
            <p:cNvSpPr>
              <a:spLocks noChangeArrowheads="1"/>
            </p:cNvSpPr>
            <p:nvPr/>
          </p:nvSpPr>
          <p:spPr bwMode="auto">
            <a:xfrm>
              <a:off x="8223343" y="409435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1" name="Freeform 790"/>
            <p:cNvSpPr>
              <a:spLocks noChangeArrowheads="1"/>
            </p:cNvSpPr>
            <p:nvPr/>
          </p:nvSpPr>
          <p:spPr bwMode="auto">
            <a:xfrm>
              <a:off x="8223343" y="4094350"/>
              <a:ext cx="493712" cy="493712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2" name="Freeform 791"/>
            <p:cNvSpPr>
              <a:spLocks noChangeArrowheads="1"/>
            </p:cNvSpPr>
            <p:nvPr/>
          </p:nvSpPr>
          <p:spPr bwMode="auto">
            <a:xfrm>
              <a:off x="8294780" y="4191187"/>
              <a:ext cx="423863" cy="398463"/>
            </a:xfrm>
            <a:custGeom>
              <a:avLst/>
              <a:gdLst>
                <a:gd name="T0" fmla="*/ 986 w 1176"/>
                <a:gd name="T1" fmla="*/ 0 h 1105"/>
                <a:gd name="T2" fmla="*/ 986 w 1176"/>
                <a:gd name="T3" fmla="*/ 0 h 1105"/>
                <a:gd name="T4" fmla="*/ 986 w 1176"/>
                <a:gd name="T5" fmla="*/ 636 h 1105"/>
                <a:gd name="T6" fmla="*/ 439 w 1176"/>
                <a:gd name="T7" fmla="*/ 636 h 1105"/>
                <a:gd name="T8" fmla="*/ 439 w 1176"/>
                <a:gd name="T9" fmla="*/ 643 h 1105"/>
                <a:gd name="T10" fmla="*/ 182 w 1176"/>
                <a:gd name="T11" fmla="*/ 900 h 1105"/>
                <a:gd name="T12" fmla="*/ 0 w 1176"/>
                <a:gd name="T13" fmla="*/ 825 h 1105"/>
                <a:gd name="T14" fmla="*/ 0 w 1176"/>
                <a:gd name="T15" fmla="*/ 825 h 1105"/>
                <a:gd name="T16" fmla="*/ 282 w 1176"/>
                <a:gd name="T17" fmla="*/ 1104 h 1105"/>
                <a:gd name="T18" fmla="*/ 1175 w 1176"/>
                <a:gd name="T19" fmla="*/ 1104 h 1105"/>
                <a:gd name="T20" fmla="*/ 1175 w 1176"/>
                <a:gd name="T21" fmla="*/ 186 h 1105"/>
                <a:gd name="T22" fmla="*/ 986 w 1176"/>
                <a:gd name="T23" fmla="*/ 0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76" h="1105">
                  <a:moveTo>
                    <a:pt x="986" y="0"/>
                  </a:moveTo>
                  <a:lnTo>
                    <a:pt x="986" y="0"/>
                  </a:lnTo>
                  <a:cubicBezTo>
                    <a:pt x="986" y="636"/>
                    <a:pt x="986" y="636"/>
                    <a:pt x="986" y="636"/>
                  </a:cubicBezTo>
                  <a:cubicBezTo>
                    <a:pt x="439" y="636"/>
                    <a:pt x="439" y="636"/>
                    <a:pt x="439" y="636"/>
                  </a:cubicBezTo>
                  <a:cubicBezTo>
                    <a:pt x="439" y="639"/>
                    <a:pt x="439" y="639"/>
                    <a:pt x="439" y="643"/>
                  </a:cubicBezTo>
                  <a:cubicBezTo>
                    <a:pt x="439" y="786"/>
                    <a:pt x="325" y="900"/>
                    <a:pt x="182" y="900"/>
                  </a:cubicBezTo>
                  <a:cubicBezTo>
                    <a:pt x="110" y="900"/>
                    <a:pt x="46" y="872"/>
                    <a:pt x="0" y="825"/>
                  </a:cubicBezTo>
                  <a:lnTo>
                    <a:pt x="0" y="825"/>
                  </a:lnTo>
                  <a:cubicBezTo>
                    <a:pt x="282" y="1104"/>
                    <a:pt x="282" y="1104"/>
                    <a:pt x="282" y="1104"/>
                  </a:cubicBezTo>
                  <a:cubicBezTo>
                    <a:pt x="1175" y="1104"/>
                    <a:pt x="1175" y="1104"/>
                    <a:pt x="1175" y="1104"/>
                  </a:cubicBezTo>
                  <a:cubicBezTo>
                    <a:pt x="1175" y="186"/>
                    <a:pt x="1175" y="186"/>
                    <a:pt x="1175" y="186"/>
                  </a:cubicBezTo>
                  <a:cubicBezTo>
                    <a:pt x="986" y="0"/>
                    <a:pt x="986" y="0"/>
                    <a:pt x="986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3" name="Freeform 792"/>
            <p:cNvSpPr>
              <a:spLocks noChangeArrowheads="1"/>
            </p:cNvSpPr>
            <p:nvPr/>
          </p:nvSpPr>
          <p:spPr bwMode="auto">
            <a:xfrm>
              <a:off x="8394793" y="4164200"/>
              <a:ext cx="254000" cy="255587"/>
            </a:xfrm>
            <a:custGeom>
              <a:avLst/>
              <a:gdLst>
                <a:gd name="T0" fmla="*/ 704 w 705"/>
                <a:gd name="T1" fmla="*/ 75 h 712"/>
                <a:gd name="T2" fmla="*/ 136 w 705"/>
                <a:gd name="T3" fmla="*/ 711 h 712"/>
                <a:gd name="T4" fmla="*/ 661 w 705"/>
                <a:gd name="T5" fmla="*/ 668 h 712"/>
                <a:gd name="T6" fmla="*/ 589 w 705"/>
                <a:gd name="T7" fmla="*/ 118 h 712"/>
                <a:gd name="T8" fmla="*/ 518 w 705"/>
                <a:gd name="T9" fmla="*/ 164 h 712"/>
                <a:gd name="T10" fmla="*/ 186 w 705"/>
                <a:gd name="T11" fmla="*/ 118 h 712"/>
                <a:gd name="T12" fmla="*/ 111 w 705"/>
                <a:gd name="T13" fmla="*/ 164 h 712"/>
                <a:gd name="T14" fmla="*/ 43 w 705"/>
                <a:gd name="T15" fmla="*/ 118 h 712"/>
                <a:gd name="T16" fmla="*/ 0 w 705"/>
                <a:gd name="T17" fmla="*/ 504 h 712"/>
                <a:gd name="T18" fmla="*/ 111 w 705"/>
                <a:gd name="T19" fmla="*/ 75 h 712"/>
                <a:gd name="T20" fmla="*/ 186 w 705"/>
                <a:gd name="T21" fmla="*/ 0 h 712"/>
                <a:gd name="T22" fmla="*/ 518 w 705"/>
                <a:gd name="T23" fmla="*/ 75 h 712"/>
                <a:gd name="T24" fmla="*/ 589 w 705"/>
                <a:gd name="T25" fmla="*/ 0 h 712"/>
                <a:gd name="T26" fmla="*/ 704 w 705"/>
                <a:gd name="T27" fmla="*/ 75 h 712"/>
                <a:gd name="T28" fmla="*/ 121 w 705"/>
                <a:gd name="T29" fmla="*/ 532 h 712"/>
                <a:gd name="T30" fmla="*/ 193 w 705"/>
                <a:gd name="T31" fmla="*/ 461 h 712"/>
                <a:gd name="T32" fmla="*/ 121 w 705"/>
                <a:gd name="T33" fmla="*/ 532 h 712"/>
                <a:gd name="T34" fmla="*/ 254 w 705"/>
                <a:gd name="T35" fmla="*/ 532 h 712"/>
                <a:gd name="T36" fmla="*/ 325 w 705"/>
                <a:gd name="T37" fmla="*/ 461 h 712"/>
                <a:gd name="T38" fmla="*/ 254 w 705"/>
                <a:gd name="T39" fmla="*/ 532 h 712"/>
                <a:gd name="T40" fmla="*/ 382 w 705"/>
                <a:gd name="T41" fmla="*/ 532 h 712"/>
                <a:gd name="T42" fmla="*/ 454 w 705"/>
                <a:gd name="T43" fmla="*/ 461 h 712"/>
                <a:gd name="T44" fmla="*/ 382 w 705"/>
                <a:gd name="T45" fmla="*/ 532 h 712"/>
                <a:gd name="T46" fmla="*/ 514 w 705"/>
                <a:gd name="T47" fmla="*/ 532 h 712"/>
                <a:gd name="T48" fmla="*/ 586 w 705"/>
                <a:gd name="T49" fmla="*/ 461 h 712"/>
                <a:gd name="T50" fmla="*/ 514 w 705"/>
                <a:gd name="T51" fmla="*/ 532 h 712"/>
                <a:gd name="T52" fmla="*/ 121 w 705"/>
                <a:gd name="T53" fmla="*/ 422 h 712"/>
                <a:gd name="T54" fmla="*/ 193 w 705"/>
                <a:gd name="T55" fmla="*/ 350 h 712"/>
                <a:gd name="T56" fmla="*/ 121 w 705"/>
                <a:gd name="T57" fmla="*/ 422 h 712"/>
                <a:gd name="T58" fmla="*/ 254 w 705"/>
                <a:gd name="T59" fmla="*/ 422 h 712"/>
                <a:gd name="T60" fmla="*/ 325 w 705"/>
                <a:gd name="T61" fmla="*/ 350 h 712"/>
                <a:gd name="T62" fmla="*/ 254 w 705"/>
                <a:gd name="T63" fmla="*/ 422 h 712"/>
                <a:gd name="T64" fmla="*/ 382 w 705"/>
                <a:gd name="T65" fmla="*/ 422 h 712"/>
                <a:gd name="T66" fmla="*/ 454 w 705"/>
                <a:gd name="T67" fmla="*/ 350 h 712"/>
                <a:gd name="T68" fmla="*/ 382 w 705"/>
                <a:gd name="T69" fmla="*/ 422 h 712"/>
                <a:gd name="T70" fmla="*/ 514 w 705"/>
                <a:gd name="T71" fmla="*/ 422 h 712"/>
                <a:gd name="T72" fmla="*/ 586 w 705"/>
                <a:gd name="T73" fmla="*/ 350 h 712"/>
                <a:gd name="T74" fmla="*/ 514 w 705"/>
                <a:gd name="T75" fmla="*/ 422 h 712"/>
                <a:gd name="T76" fmla="*/ 193 w 705"/>
                <a:gd name="T77" fmla="*/ 239 h 712"/>
                <a:gd name="T78" fmla="*/ 121 w 705"/>
                <a:gd name="T79" fmla="*/ 311 h 712"/>
                <a:gd name="T80" fmla="*/ 193 w 705"/>
                <a:gd name="T81" fmla="*/ 239 h 712"/>
                <a:gd name="T82" fmla="*/ 325 w 705"/>
                <a:gd name="T83" fmla="*/ 239 h 712"/>
                <a:gd name="T84" fmla="*/ 254 w 705"/>
                <a:gd name="T85" fmla="*/ 311 h 712"/>
                <a:gd name="T86" fmla="*/ 325 w 705"/>
                <a:gd name="T87" fmla="*/ 239 h 712"/>
                <a:gd name="T88" fmla="*/ 454 w 705"/>
                <a:gd name="T89" fmla="*/ 239 h 712"/>
                <a:gd name="T90" fmla="*/ 382 w 705"/>
                <a:gd name="T91" fmla="*/ 311 h 712"/>
                <a:gd name="T92" fmla="*/ 454 w 705"/>
                <a:gd name="T93" fmla="*/ 239 h 712"/>
                <a:gd name="T94" fmla="*/ 586 w 705"/>
                <a:gd name="T95" fmla="*/ 239 h 712"/>
                <a:gd name="T96" fmla="*/ 514 w 705"/>
                <a:gd name="T97" fmla="*/ 311 h 712"/>
                <a:gd name="T98" fmla="*/ 586 w 705"/>
                <a:gd name="T99" fmla="*/ 23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5" h="712">
                  <a:moveTo>
                    <a:pt x="704" y="75"/>
                  </a:moveTo>
                  <a:lnTo>
                    <a:pt x="704" y="75"/>
                  </a:lnTo>
                  <a:cubicBezTo>
                    <a:pt x="704" y="711"/>
                    <a:pt x="704" y="711"/>
                    <a:pt x="704" y="711"/>
                  </a:cubicBezTo>
                  <a:cubicBezTo>
                    <a:pt x="136" y="711"/>
                    <a:pt x="136" y="711"/>
                    <a:pt x="136" y="711"/>
                  </a:cubicBezTo>
                  <a:cubicBezTo>
                    <a:pt x="136" y="697"/>
                    <a:pt x="132" y="682"/>
                    <a:pt x="128" y="668"/>
                  </a:cubicBezTo>
                  <a:cubicBezTo>
                    <a:pt x="661" y="668"/>
                    <a:pt x="661" y="668"/>
                    <a:pt x="661" y="668"/>
                  </a:cubicBezTo>
                  <a:cubicBezTo>
                    <a:pt x="661" y="118"/>
                    <a:pt x="661" y="118"/>
                    <a:pt x="661" y="118"/>
                  </a:cubicBezTo>
                  <a:cubicBezTo>
                    <a:pt x="589" y="118"/>
                    <a:pt x="589" y="118"/>
                    <a:pt x="589" y="118"/>
                  </a:cubicBezTo>
                  <a:cubicBezTo>
                    <a:pt x="589" y="164"/>
                    <a:pt x="589" y="164"/>
                    <a:pt x="589" y="164"/>
                  </a:cubicBezTo>
                  <a:cubicBezTo>
                    <a:pt x="518" y="164"/>
                    <a:pt x="518" y="164"/>
                    <a:pt x="518" y="164"/>
                  </a:cubicBezTo>
                  <a:cubicBezTo>
                    <a:pt x="518" y="118"/>
                    <a:pt x="518" y="118"/>
                    <a:pt x="518" y="118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6" y="164"/>
                    <a:pt x="186" y="164"/>
                    <a:pt x="186" y="164"/>
                  </a:cubicBezTo>
                  <a:cubicBezTo>
                    <a:pt x="111" y="164"/>
                    <a:pt x="111" y="164"/>
                    <a:pt x="111" y="164"/>
                  </a:cubicBezTo>
                  <a:cubicBezTo>
                    <a:pt x="111" y="118"/>
                    <a:pt x="111" y="118"/>
                    <a:pt x="111" y="118"/>
                  </a:cubicBezTo>
                  <a:cubicBezTo>
                    <a:pt x="43" y="118"/>
                    <a:pt x="43" y="118"/>
                    <a:pt x="43" y="118"/>
                  </a:cubicBezTo>
                  <a:cubicBezTo>
                    <a:pt x="43" y="532"/>
                    <a:pt x="43" y="532"/>
                    <a:pt x="43" y="532"/>
                  </a:cubicBezTo>
                  <a:cubicBezTo>
                    <a:pt x="28" y="522"/>
                    <a:pt x="14" y="511"/>
                    <a:pt x="0" y="50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111" y="75"/>
                    <a:pt x="111" y="75"/>
                    <a:pt x="111" y="75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75"/>
                    <a:pt x="186" y="75"/>
                    <a:pt x="186" y="75"/>
                  </a:cubicBezTo>
                  <a:cubicBezTo>
                    <a:pt x="518" y="75"/>
                    <a:pt x="518" y="75"/>
                    <a:pt x="518" y="75"/>
                  </a:cubicBezTo>
                  <a:cubicBezTo>
                    <a:pt x="518" y="0"/>
                    <a:pt x="518" y="0"/>
                    <a:pt x="518" y="0"/>
                  </a:cubicBezTo>
                  <a:cubicBezTo>
                    <a:pt x="589" y="0"/>
                    <a:pt x="589" y="0"/>
                    <a:pt x="589" y="0"/>
                  </a:cubicBezTo>
                  <a:cubicBezTo>
                    <a:pt x="589" y="75"/>
                    <a:pt x="589" y="75"/>
                    <a:pt x="589" y="75"/>
                  </a:cubicBezTo>
                  <a:lnTo>
                    <a:pt x="704" y="75"/>
                  </a:lnTo>
                  <a:close/>
                  <a:moveTo>
                    <a:pt x="121" y="532"/>
                  </a:moveTo>
                  <a:lnTo>
                    <a:pt x="121" y="532"/>
                  </a:lnTo>
                  <a:cubicBezTo>
                    <a:pt x="193" y="532"/>
                    <a:pt x="193" y="532"/>
                    <a:pt x="193" y="532"/>
                  </a:cubicBezTo>
                  <a:cubicBezTo>
                    <a:pt x="193" y="461"/>
                    <a:pt x="193" y="461"/>
                    <a:pt x="193" y="461"/>
                  </a:cubicBezTo>
                  <a:cubicBezTo>
                    <a:pt x="121" y="461"/>
                    <a:pt x="121" y="461"/>
                    <a:pt x="121" y="461"/>
                  </a:cubicBezTo>
                  <a:lnTo>
                    <a:pt x="121" y="532"/>
                  </a:lnTo>
                  <a:close/>
                  <a:moveTo>
                    <a:pt x="254" y="532"/>
                  </a:moveTo>
                  <a:lnTo>
                    <a:pt x="254" y="532"/>
                  </a:lnTo>
                  <a:cubicBezTo>
                    <a:pt x="325" y="532"/>
                    <a:pt x="325" y="532"/>
                    <a:pt x="325" y="532"/>
                  </a:cubicBezTo>
                  <a:cubicBezTo>
                    <a:pt x="325" y="461"/>
                    <a:pt x="325" y="461"/>
                    <a:pt x="325" y="461"/>
                  </a:cubicBezTo>
                  <a:cubicBezTo>
                    <a:pt x="254" y="461"/>
                    <a:pt x="254" y="461"/>
                    <a:pt x="254" y="461"/>
                  </a:cubicBezTo>
                  <a:lnTo>
                    <a:pt x="254" y="532"/>
                  </a:lnTo>
                  <a:close/>
                  <a:moveTo>
                    <a:pt x="382" y="532"/>
                  </a:moveTo>
                  <a:lnTo>
                    <a:pt x="382" y="532"/>
                  </a:lnTo>
                  <a:cubicBezTo>
                    <a:pt x="454" y="532"/>
                    <a:pt x="454" y="532"/>
                    <a:pt x="454" y="532"/>
                  </a:cubicBezTo>
                  <a:cubicBezTo>
                    <a:pt x="454" y="461"/>
                    <a:pt x="454" y="461"/>
                    <a:pt x="454" y="461"/>
                  </a:cubicBezTo>
                  <a:cubicBezTo>
                    <a:pt x="382" y="461"/>
                    <a:pt x="382" y="461"/>
                    <a:pt x="382" y="461"/>
                  </a:cubicBezTo>
                  <a:lnTo>
                    <a:pt x="382" y="532"/>
                  </a:lnTo>
                  <a:close/>
                  <a:moveTo>
                    <a:pt x="514" y="532"/>
                  </a:moveTo>
                  <a:lnTo>
                    <a:pt x="514" y="532"/>
                  </a:lnTo>
                  <a:cubicBezTo>
                    <a:pt x="586" y="532"/>
                    <a:pt x="586" y="532"/>
                    <a:pt x="586" y="532"/>
                  </a:cubicBezTo>
                  <a:cubicBezTo>
                    <a:pt x="586" y="461"/>
                    <a:pt x="586" y="461"/>
                    <a:pt x="586" y="461"/>
                  </a:cubicBezTo>
                  <a:cubicBezTo>
                    <a:pt x="514" y="461"/>
                    <a:pt x="514" y="461"/>
                    <a:pt x="514" y="461"/>
                  </a:cubicBezTo>
                  <a:lnTo>
                    <a:pt x="514" y="532"/>
                  </a:lnTo>
                  <a:close/>
                  <a:moveTo>
                    <a:pt x="121" y="422"/>
                  </a:moveTo>
                  <a:lnTo>
                    <a:pt x="121" y="422"/>
                  </a:lnTo>
                  <a:cubicBezTo>
                    <a:pt x="193" y="422"/>
                    <a:pt x="193" y="422"/>
                    <a:pt x="193" y="422"/>
                  </a:cubicBezTo>
                  <a:cubicBezTo>
                    <a:pt x="193" y="350"/>
                    <a:pt x="193" y="350"/>
                    <a:pt x="193" y="350"/>
                  </a:cubicBezTo>
                  <a:cubicBezTo>
                    <a:pt x="121" y="350"/>
                    <a:pt x="121" y="350"/>
                    <a:pt x="121" y="350"/>
                  </a:cubicBezTo>
                  <a:lnTo>
                    <a:pt x="121" y="422"/>
                  </a:lnTo>
                  <a:close/>
                  <a:moveTo>
                    <a:pt x="254" y="422"/>
                  </a:moveTo>
                  <a:lnTo>
                    <a:pt x="254" y="422"/>
                  </a:lnTo>
                  <a:cubicBezTo>
                    <a:pt x="325" y="422"/>
                    <a:pt x="325" y="422"/>
                    <a:pt x="325" y="422"/>
                  </a:cubicBezTo>
                  <a:cubicBezTo>
                    <a:pt x="325" y="350"/>
                    <a:pt x="325" y="350"/>
                    <a:pt x="325" y="350"/>
                  </a:cubicBezTo>
                  <a:cubicBezTo>
                    <a:pt x="254" y="350"/>
                    <a:pt x="254" y="350"/>
                    <a:pt x="254" y="350"/>
                  </a:cubicBezTo>
                  <a:lnTo>
                    <a:pt x="254" y="422"/>
                  </a:lnTo>
                  <a:close/>
                  <a:moveTo>
                    <a:pt x="382" y="422"/>
                  </a:moveTo>
                  <a:lnTo>
                    <a:pt x="382" y="422"/>
                  </a:lnTo>
                  <a:cubicBezTo>
                    <a:pt x="454" y="422"/>
                    <a:pt x="454" y="422"/>
                    <a:pt x="454" y="422"/>
                  </a:cubicBezTo>
                  <a:cubicBezTo>
                    <a:pt x="454" y="350"/>
                    <a:pt x="454" y="350"/>
                    <a:pt x="454" y="350"/>
                  </a:cubicBezTo>
                  <a:cubicBezTo>
                    <a:pt x="382" y="350"/>
                    <a:pt x="382" y="350"/>
                    <a:pt x="382" y="350"/>
                  </a:cubicBezTo>
                  <a:lnTo>
                    <a:pt x="382" y="422"/>
                  </a:lnTo>
                  <a:close/>
                  <a:moveTo>
                    <a:pt x="514" y="422"/>
                  </a:moveTo>
                  <a:lnTo>
                    <a:pt x="514" y="422"/>
                  </a:lnTo>
                  <a:cubicBezTo>
                    <a:pt x="586" y="422"/>
                    <a:pt x="586" y="422"/>
                    <a:pt x="586" y="422"/>
                  </a:cubicBezTo>
                  <a:cubicBezTo>
                    <a:pt x="586" y="350"/>
                    <a:pt x="586" y="350"/>
                    <a:pt x="586" y="350"/>
                  </a:cubicBezTo>
                  <a:cubicBezTo>
                    <a:pt x="514" y="350"/>
                    <a:pt x="514" y="350"/>
                    <a:pt x="514" y="350"/>
                  </a:cubicBezTo>
                  <a:lnTo>
                    <a:pt x="514" y="422"/>
                  </a:lnTo>
                  <a:close/>
                  <a:moveTo>
                    <a:pt x="193" y="239"/>
                  </a:moveTo>
                  <a:lnTo>
                    <a:pt x="193" y="239"/>
                  </a:lnTo>
                  <a:cubicBezTo>
                    <a:pt x="121" y="239"/>
                    <a:pt x="121" y="239"/>
                    <a:pt x="121" y="239"/>
                  </a:cubicBezTo>
                  <a:cubicBezTo>
                    <a:pt x="121" y="311"/>
                    <a:pt x="121" y="311"/>
                    <a:pt x="121" y="311"/>
                  </a:cubicBezTo>
                  <a:cubicBezTo>
                    <a:pt x="193" y="311"/>
                    <a:pt x="193" y="311"/>
                    <a:pt x="193" y="311"/>
                  </a:cubicBezTo>
                  <a:lnTo>
                    <a:pt x="193" y="239"/>
                  </a:lnTo>
                  <a:close/>
                  <a:moveTo>
                    <a:pt x="325" y="239"/>
                  </a:moveTo>
                  <a:lnTo>
                    <a:pt x="325" y="239"/>
                  </a:lnTo>
                  <a:cubicBezTo>
                    <a:pt x="254" y="239"/>
                    <a:pt x="254" y="239"/>
                    <a:pt x="254" y="239"/>
                  </a:cubicBezTo>
                  <a:cubicBezTo>
                    <a:pt x="254" y="311"/>
                    <a:pt x="254" y="311"/>
                    <a:pt x="254" y="311"/>
                  </a:cubicBezTo>
                  <a:cubicBezTo>
                    <a:pt x="325" y="311"/>
                    <a:pt x="325" y="311"/>
                    <a:pt x="325" y="311"/>
                  </a:cubicBezTo>
                  <a:lnTo>
                    <a:pt x="325" y="239"/>
                  </a:lnTo>
                  <a:close/>
                  <a:moveTo>
                    <a:pt x="454" y="239"/>
                  </a:moveTo>
                  <a:lnTo>
                    <a:pt x="454" y="239"/>
                  </a:lnTo>
                  <a:cubicBezTo>
                    <a:pt x="382" y="239"/>
                    <a:pt x="382" y="239"/>
                    <a:pt x="382" y="239"/>
                  </a:cubicBezTo>
                  <a:cubicBezTo>
                    <a:pt x="382" y="311"/>
                    <a:pt x="382" y="311"/>
                    <a:pt x="382" y="311"/>
                  </a:cubicBezTo>
                  <a:cubicBezTo>
                    <a:pt x="454" y="311"/>
                    <a:pt x="454" y="311"/>
                    <a:pt x="454" y="311"/>
                  </a:cubicBezTo>
                  <a:lnTo>
                    <a:pt x="454" y="239"/>
                  </a:lnTo>
                  <a:close/>
                  <a:moveTo>
                    <a:pt x="586" y="239"/>
                  </a:moveTo>
                  <a:lnTo>
                    <a:pt x="586" y="239"/>
                  </a:lnTo>
                  <a:cubicBezTo>
                    <a:pt x="514" y="239"/>
                    <a:pt x="514" y="239"/>
                    <a:pt x="514" y="239"/>
                  </a:cubicBezTo>
                  <a:cubicBezTo>
                    <a:pt x="514" y="311"/>
                    <a:pt x="514" y="311"/>
                    <a:pt x="514" y="311"/>
                  </a:cubicBezTo>
                  <a:cubicBezTo>
                    <a:pt x="586" y="311"/>
                    <a:pt x="586" y="311"/>
                    <a:pt x="586" y="311"/>
                  </a:cubicBezTo>
                  <a:lnTo>
                    <a:pt x="586" y="2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4" name="Freeform 793"/>
            <p:cNvSpPr>
              <a:spLocks noChangeArrowheads="1"/>
            </p:cNvSpPr>
            <p:nvPr/>
          </p:nvSpPr>
          <p:spPr bwMode="auto">
            <a:xfrm>
              <a:off x="8267793" y="4330887"/>
              <a:ext cx="185737" cy="187325"/>
            </a:xfrm>
            <a:custGeom>
              <a:avLst/>
              <a:gdLst>
                <a:gd name="T0" fmla="*/ 257 w 515"/>
                <a:gd name="T1" fmla="*/ 0 h 520"/>
                <a:gd name="T2" fmla="*/ 257 w 515"/>
                <a:gd name="T3" fmla="*/ 0 h 520"/>
                <a:gd name="T4" fmla="*/ 0 w 515"/>
                <a:gd name="T5" fmla="*/ 260 h 520"/>
                <a:gd name="T6" fmla="*/ 257 w 515"/>
                <a:gd name="T7" fmla="*/ 519 h 520"/>
                <a:gd name="T8" fmla="*/ 514 w 515"/>
                <a:gd name="T9" fmla="*/ 260 h 520"/>
                <a:gd name="T10" fmla="*/ 257 w 515"/>
                <a:gd name="T11" fmla="*/ 0 h 520"/>
                <a:gd name="T12" fmla="*/ 257 w 515"/>
                <a:gd name="T13" fmla="*/ 476 h 520"/>
                <a:gd name="T14" fmla="*/ 257 w 515"/>
                <a:gd name="T15" fmla="*/ 476 h 520"/>
                <a:gd name="T16" fmla="*/ 43 w 515"/>
                <a:gd name="T17" fmla="*/ 260 h 520"/>
                <a:gd name="T18" fmla="*/ 257 w 515"/>
                <a:gd name="T19" fmla="*/ 43 h 520"/>
                <a:gd name="T20" fmla="*/ 471 w 515"/>
                <a:gd name="T21" fmla="*/ 260 h 520"/>
                <a:gd name="T22" fmla="*/ 257 w 515"/>
                <a:gd name="T23" fmla="*/ 476 h 520"/>
                <a:gd name="T24" fmla="*/ 196 w 515"/>
                <a:gd name="T25" fmla="*/ 177 h 520"/>
                <a:gd name="T26" fmla="*/ 196 w 515"/>
                <a:gd name="T27" fmla="*/ 177 h 520"/>
                <a:gd name="T28" fmla="*/ 257 w 515"/>
                <a:gd name="T29" fmla="*/ 119 h 520"/>
                <a:gd name="T30" fmla="*/ 314 w 515"/>
                <a:gd name="T31" fmla="*/ 177 h 520"/>
                <a:gd name="T32" fmla="*/ 257 w 515"/>
                <a:gd name="T33" fmla="*/ 238 h 520"/>
                <a:gd name="T34" fmla="*/ 196 w 515"/>
                <a:gd name="T35" fmla="*/ 177 h 520"/>
                <a:gd name="T36" fmla="*/ 371 w 515"/>
                <a:gd name="T37" fmla="*/ 361 h 520"/>
                <a:gd name="T38" fmla="*/ 371 w 515"/>
                <a:gd name="T39" fmla="*/ 361 h 520"/>
                <a:gd name="T40" fmla="*/ 371 w 515"/>
                <a:gd name="T41" fmla="*/ 361 h 520"/>
                <a:gd name="T42" fmla="*/ 371 w 515"/>
                <a:gd name="T43" fmla="*/ 364 h 520"/>
                <a:gd name="T44" fmla="*/ 139 w 515"/>
                <a:gd name="T45" fmla="*/ 364 h 520"/>
                <a:gd name="T46" fmla="*/ 139 w 515"/>
                <a:gd name="T47" fmla="*/ 361 h 520"/>
                <a:gd name="T48" fmla="*/ 139 w 515"/>
                <a:gd name="T49" fmla="*/ 361 h 520"/>
                <a:gd name="T50" fmla="*/ 257 w 515"/>
                <a:gd name="T51" fmla="*/ 245 h 520"/>
                <a:gd name="T52" fmla="*/ 371 w 515"/>
                <a:gd name="T53" fmla="*/ 361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5" h="520">
                  <a:moveTo>
                    <a:pt x="257" y="0"/>
                  </a:moveTo>
                  <a:lnTo>
                    <a:pt x="257" y="0"/>
                  </a:lnTo>
                  <a:cubicBezTo>
                    <a:pt x="114" y="0"/>
                    <a:pt x="0" y="115"/>
                    <a:pt x="0" y="260"/>
                  </a:cubicBezTo>
                  <a:cubicBezTo>
                    <a:pt x="0" y="404"/>
                    <a:pt x="114" y="519"/>
                    <a:pt x="257" y="519"/>
                  </a:cubicBezTo>
                  <a:cubicBezTo>
                    <a:pt x="396" y="519"/>
                    <a:pt x="514" y="404"/>
                    <a:pt x="514" y="260"/>
                  </a:cubicBezTo>
                  <a:cubicBezTo>
                    <a:pt x="514" y="115"/>
                    <a:pt x="396" y="0"/>
                    <a:pt x="257" y="0"/>
                  </a:cubicBezTo>
                  <a:close/>
                  <a:moveTo>
                    <a:pt x="257" y="476"/>
                  </a:moveTo>
                  <a:lnTo>
                    <a:pt x="257" y="476"/>
                  </a:lnTo>
                  <a:cubicBezTo>
                    <a:pt x="139" y="476"/>
                    <a:pt x="43" y="379"/>
                    <a:pt x="43" y="260"/>
                  </a:cubicBezTo>
                  <a:cubicBezTo>
                    <a:pt x="43" y="140"/>
                    <a:pt x="139" y="43"/>
                    <a:pt x="257" y="43"/>
                  </a:cubicBezTo>
                  <a:cubicBezTo>
                    <a:pt x="375" y="43"/>
                    <a:pt x="471" y="140"/>
                    <a:pt x="471" y="260"/>
                  </a:cubicBezTo>
                  <a:cubicBezTo>
                    <a:pt x="471" y="379"/>
                    <a:pt x="375" y="476"/>
                    <a:pt x="257" y="476"/>
                  </a:cubicBezTo>
                  <a:close/>
                  <a:moveTo>
                    <a:pt x="196" y="177"/>
                  </a:moveTo>
                  <a:lnTo>
                    <a:pt x="196" y="177"/>
                  </a:lnTo>
                  <a:cubicBezTo>
                    <a:pt x="196" y="144"/>
                    <a:pt x="225" y="119"/>
                    <a:pt x="257" y="119"/>
                  </a:cubicBezTo>
                  <a:cubicBezTo>
                    <a:pt x="289" y="119"/>
                    <a:pt x="314" y="144"/>
                    <a:pt x="314" y="177"/>
                  </a:cubicBezTo>
                  <a:cubicBezTo>
                    <a:pt x="314" y="209"/>
                    <a:pt x="289" y="238"/>
                    <a:pt x="257" y="238"/>
                  </a:cubicBezTo>
                  <a:cubicBezTo>
                    <a:pt x="225" y="238"/>
                    <a:pt x="196" y="209"/>
                    <a:pt x="196" y="177"/>
                  </a:cubicBezTo>
                  <a:close/>
                  <a:moveTo>
                    <a:pt x="371" y="361"/>
                  </a:moveTo>
                  <a:lnTo>
                    <a:pt x="371" y="361"/>
                  </a:lnTo>
                  <a:lnTo>
                    <a:pt x="371" y="361"/>
                  </a:lnTo>
                  <a:cubicBezTo>
                    <a:pt x="371" y="364"/>
                    <a:pt x="371" y="364"/>
                    <a:pt x="371" y="364"/>
                  </a:cubicBezTo>
                  <a:cubicBezTo>
                    <a:pt x="139" y="364"/>
                    <a:pt x="139" y="364"/>
                    <a:pt x="139" y="364"/>
                  </a:cubicBezTo>
                  <a:cubicBezTo>
                    <a:pt x="139" y="361"/>
                    <a:pt x="139" y="361"/>
                    <a:pt x="139" y="361"/>
                  </a:cubicBezTo>
                  <a:lnTo>
                    <a:pt x="139" y="361"/>
                  </a:lnTo>
                  <a:cubicBezTo>
                    <a:pt x="139" y="296"/>
                    <a:pt x="193" y="245"/>
                    <a:pt x="257" y="245"/>
                  </a:cubicBezTo>
                  <a:cubicBezTo>
                    <a:pt x="321" y="245"/>
                    <a:pt x="371" y="296"/>
                    <a:pt x="371" y="3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25" name="Group 524"/>
          <p:cNvGrpSpPr/>
          <p:nvPr/>
        </p:nvGrpSpPr>
        <p:grpSpPr>
          <a:xfrm>
            <a:off x="5882146" y="1692955"/>
            <a:ext cx="374650" cy="338137"/>
            <a:chOff x="7429034" y="1597275"/>
            <a:chExt cx="374650" cy="338137"/>
          </a:xfrm>
        </p:grpSpPr>
        <p:sp>
          <p:nvSpPr>
            <p:cNvPr id="526" name="Freeform 717"/>
            <p:cNvSpPr>
              <a:spLocks noChangeArrowheads="1"/>
            </p:cNvSpPr>
            <p:nvPr/>
          </p:nvSpPr>
          <p:spPr bwMode="auto">
            <a:xfrm>
              <a:off x="7486184" y="1763962"/>
              <a:ext cx="155575" cy="155575"/>
            </a:xfrm>
            <a:custGeom>
              <a:avLst/>
              <a:gdLst>
                <a:gd name="T0" fmla="*/ 215 w 430"/>
                <a:gd name="T1" fmla="*/ 0 h 431"/>
                <a:gd name="T2" fmla="*/ 215 w 430"/>
                <a:gd name="T3" fmla="*/ 0 h 431"/>
                <a:gd name="T4" fmla="*/ 0 w 430"/>
                <a:gd name="T5" fmla="*/ 215 h 431"/>
                <a:gd name="T6" fmla="*/ 215 w 430"/>
                <a:gd name="T7" fmla="*/ 430 h 431"/>
                <a:gd name="T8" fmla="*/ 429 w 430"/>
                <a:gd name="T9" fmla="*/ 215 h 431"/>
                <a:gd name="T10" fmla="*/ 215 w 430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431">
                  <a:moveTo>
                    <a:pt x="215" y="0"/>
                  </a:moveTo>
                  <a:lnTo>
                    <a:pt x="215" y="0"/>
                  </a:lnTo>
                  <a:cubicBezTo>
                    <a:pt x="97" y="0"/>
                    <a:pt x="0" y="97"/>
                    <a:pt x="0" y="215"/>
                  </a:cubicBezTo>
                  <a:cubicBezTo>
                    <a:pt x="0" y="334"/>
                    <a:pt x="97" y="430"/>
                    <a:pt x="215" y="430"/>
                  </a:cubicBezTo>
                  <a:cubicBezTo>
                    <a:pt x="333" y="430"/>
                    <a:pt x="429" y="334"/>
                    <a:pt x="429" y="215"/>
                  </a:cubicBezTo>
                  <a:cubicBezTo>
                    <a:pt x="429" y="97"/>
                    <a:pt x="333" y="0"/>
                    <a:pt x="2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7" name="Freeform 719"/>
            <p:cNvSpPr>
              <a:spLocks noChangeArrowheads="1"/>
            </p:cNvSpPr>
            <p:nvPr/>
          </p:nvSpPr>
          <p:spPr bwMode="auto">
            <a:xfrm>
              <a:off x="7443321" y="1763962"/>
              <a:ext cx="155575" cy="155575"/>
            </a:xfrm>
            <a:custGeom>
              <a:avLst/>
              <a:gdLst>
                <a:gd name="T0" fmla="*/ 214 w 430"/>
                <a:gd name="T1" fmla="*/ 0 h 431"/>
                <a:gd name="T2" fmla="*/ 214 w 430"/>
                <a:gd name="T3" fmla="*/ 0 h 431"/>
                <a:gd name="T4" fmla="*/ 0 w 430"/>
                <a:gd name="T5" fmla="*/ 215 h 431"/>
                <a:gd name="T6" fmla="*/ 214 w 430"/>
                <a:gd name="T7" fmla="*/ 430 h 431"/>
                <a:gd name="T8" fmla="*/ 429 w 430"/>
                <a:gd name="T9" fmla="*/ 215 h 431"/>
                <a:gd name="T10" fmla="*/ 214 w 430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431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5"/>
                  </a:cubicBezTo>
                  <a:cubicBezTo>
                    <a:pt x="0" y="333"/>
                    <a:pt x="96" y="430"/>
                    <a:pt x="214" y="430"/>
                  </a:cubicBezTo>
                  <a:cubicBezTo>
                    <a:pt x="332" y="430"/>
                    <a:pt x="429" y="333"/>
                    <a:pt x="429" y="215"/>
                  </a:cubicBezTo>
                  <a:cubicBezTo>
                    <a:pt x="429" y="96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8" name="Freeform 720"/>
            <p:cNvSpPr>
              <a:spLocks noChangeArrowheads="1"/>
            </p:cNvSpPr>
            <p:nvPr/>
          </p:nvSpPr>
          <p:spPr bwMode="auto">
            <a:xfrm>
              <a:off x="7516346" y="1652837"/>
              <a:ext cx="271463" cy="179388"/>
            </a:xfrm>
            <a:custGeom>
              <a:avLst/>
              <a:gdLst>
                <a:gd name="T0" fmla="*/ 0 w 755"/>
                <a:gd name="T1" fmla="*/ 0 h 499"/>
                <a:gd name="T2" fmla="*/ 0 w 755"/>
                <a:gd name="T3" fmla="*/ 0 h 499"/>
                <a:gd name="T4" fmla="*/ 0 w 755"/>
                <a:gd name="T5" fmla="*/ 272 h 499"/>
                <a:gd name="T6" fmla="*/ 171 w 755"/>
                <a:gd name="T7" fmla="*/ 333 h 499"/>
                <a:gd name="T8" fmla="*/ 268 w 755"/>
                <a:gd name="T9" fmla="*/ 498 h 499"/>
                <a:gd name="T10" fmla="*/ 754 w 755"/>
                <a:gd name="T11" fmla="*/ 498 h 499"/>
                <a:gd name="T12" fmla="*/ 754 w 755"/>
                <a:gd name="T13" fmla="*/ 0 h 499"/>
                <a:gd name="T14" fmla="*/ 0 w 755"/>
                <a:gd name="T15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5" h="499">
                  <a:moveTo>
                    <a:pt x="0" y="0"/>
                  </a:moveTo>
                  <a:lnTo>
                    <a:pt x="0" y="0"/>
                  </a:lnTo>
                  <a:cubicBezTo>
                    <a:pt x="0" y="272"/>
                    <a:pt x="0" y="272"/>
                    <a:pt x="0" y="272"/>
                  </a:cubicBezTo>
                  <a:cubicBezTo>
                    <a:pt x="25" y="272"/>
                    <a:pt x="100" y="276"/>
                    <a:pt x="171" y="333"/>
                  </a:cubicBezTo>
                  <a:cubicBezTo>
                    <a:pt x="246" y="398"/>
                    <a:pt x="264" y="476"/>
                    <a:pt x="268" y="498"/>
                  </a:cubicBezTo>
                  <a:cubicBezTo>
                    <a:pt x="429" y="498"/>
                    <a:pt x="593" y="498"/>
                    <a:pt x="754" y="498"/>
                  </a:cubicBezTo>
                  <a:cubicBezTo>
                    <a:pt x="754" y="0"/>
                    <a:pt x="754" y="0"/>
                    <a:pt x="75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29" name="Freeform 721"/>
            <p:cNvSpPr>
              <a:spLocks noChangeArrowheads="1"/>
            </p:cNvSpPr>
            <p:nvPr/>
          </p:nvSpPr>
          <p:spPr bwMode="auto">
            <a:xfrm>
              <a:off x="7652871" y="1652837"/>
              <a:ext cx="134938" cy="179388"/>
            </a:xfrm>
            <a:custGeom>
              <a:avLst/>
              <a:gdLst>
                <a:gd name="T0" fmla="*/ 375 w 376"/>
                <a:gd name="T1" fmla="*/ 0 h 499"/>
                <a:gd name="T2" fmla="*/ 0 w 376"/>
                <a:gd name="T3" fmla="*/ 0 h 499"/>
                <a:gd name="T4" fmla="*/ 0 w 376"/>
                <a:gd name="T5" fmla="*/ 498 h 499"/>
                <a:gd name="T6" fmla="*/ 375 w 376"/>
                <a:gd name="T7" fmla="*/ 498 h 499"/>
                <a:gd name="T8" fmla="*/ 375 w 376"/>
                <a:gd name="T9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99">
                  <a:moveTo>
                    <a:pt x="375" y="0"/>
                  </a:moveTo>
                  <a:lnTo>
                    <a:pt x="0" y="0"/>
                  </a:lnTo>
                  <a:lnTo>
                    <a:pt x="0" y="498"/>
                  </a:lnTo>
                  <a:lnTo>
                    <a:pt x="375" y="498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0" name="Freeform 722"/>
            <p:cNvSpPr>
              <a:spLocks noChangeArrowheads="1"/>
            </p:cNvSpPr>
            <p:nvPr/>
          </p:nvSpPr>
          <p:spPr bwMode="auto">
            <a:xfrm>
              <a:off x="7652871" y="1652837"/>
              <a:ext cx="134938" cy="179388"/>
            </a:xfrm>
            <a:custGeom>
              <a:avLst/>
              <a:gdLst>
                <a:gd name="T0" fmla="*/ 375 w 376"/>
                <a:gd name="T1" fmla="*/ 0 h 499"/>
                <a:gd name="T2" fmla="*/ 0 w 376"/>
                <a:gd name="T3" fmla="*/ 0 h 499"/>
                <a:gd name="T4" fmla="*/ 0 w 376"/>
                <a:gd name="T5" fmla="*/ 498 h 499"/>
                <a:gd name="T6" fmla="*/ 375 w 376"/>
                <a:gd name="T7" fmla="*/ 498 h 499"/>
                <a:gd name="T8" fmla="*/ 375 w 376"/>
                <a:gd name="T9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99">
                  <a:moveTo>
                    <a:pt x="375" y="0"/>
                  </a:moveTo>
                  <a:lnTo>
                    <a:pt x="0" y="0"/>
                  </a:lnTo>
                  <a:lnTo>
                    <a:pt x="0" y="498"/>
                  </a:lnTo>
                  <a:lnTo>
                    <a:pt x="375" y="498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1" name="Freeform 723"/>
            <p:cNvSpPr>
              <a:spLocks noChangeArrowheads="1"/>
            </p:cNvSpPr>
            <p:nvPr/>
          </p:nvSpPr>
          <p:spPr bwMode="auto">
            <a:xfrm>
              <a:off x="7500471" y="1597275"/>
              <a:ext cx="303213" cy="250825"/>
            </a:xfrm>
            <a:custGeom>
              <a:avLst/>
              <a:gdLst>
                <a:gd name="T0" fmla="*/ 554 w 841"/>
                <a:gd name="T1" fmla="*/ 115 h 696"/>
                <a:gd name="T2" fmla="*/ 554 w 841"/>
                <a:gd name="T3" fmla="*/ 115 h 696"/>
                <a:gd name="T4" fmla="*/ 554 w 841"/>
                <a:gd name="T5" fmla="*/ 0 h 696"/>
                <a:gd name="T6" fmla="*/ 289 w 841"/>
                <a:gd name="T7" fmla="*/ 0 h 696"/>
                <a:gd name="T8" fmla="*/ 289 w 841"/>
                <a:gd name="T9" fmla="*/ 115 h 696"/>
                <a:gd name="T10" fmla="*/ 0 w 841"/>
                <a:gd name="T11" fmla="*/ 115 h 696"/>
                <a:gd name="T12" fmla="*/ 0 w 841"/>
                <a:gd name="T13" fmla="*/ 451 h 696"/>
                <a:gd name="T14" fmla="*/ 43 w 841"/>
                <a:gd name="T15" fmla="*/ 444 h 696"/>
                <a:gd name="T16" fmla="*/ 43 w 841"/>
                <a:gd name="T17" fmla="*/ 333 h 696"/>
                <a:gd name="T18" fmla="*/ 422 w 841"/>
                <a:gd name="T19" fmla="*/ 376 h 696"/>
                <a:gd name="T20" fmla="*/ 797 w 841"/>
                <a:gd name="T21" fmla="*/ 333 h 696"/>
                <a:gd name="T22" fmla="*/ 797 w 841"/>
                <a:gd name="T23" fmla="*/ 652 h 696"/>
                <a:gd name="T24" fmla="*/ 286 w 841"/>
                <a:gd name="T25" fmla="*/ 652 h 696"/>
                <a:gd name="T26" fmla="*/ 289 w 841"/>
                <a:gd name="T27" fmla="*/ 681 h 696"/>
                <a:gd name="T28" fmla="*/ 289 w 841"/>
                <a:gd name="T29" fmla="*/ 695 h 696"/>
                <a:gd name="T30" fmla="*/ 840 w 841"/>
                <a:gd name="T31" fmla="*/ 695 h 696"/>
                <a:gd name="T32" fmla="*/ 840 w 841"/>
                <a:gd name="T33" fmla="*/ 115 h 696"/>
                <a:gd name="T34" fmla="*/ 554 w 841"/>
                <a:gd name="T35" fmla="*/ 115 h 696"/>
                <a:gd name="T36" fmla="*/ 329 w 841"/>
                <a:gd name="T37" fmla="*/ 43 h 696"/>
                <a:gd name="T38" fmla="*/ 329 w 841"/>
                <a:gd name="T39" fmla="*/ 43 h 696"/>
                <a:gd name="T40" fmla="*/ 511 w 841"/>
                <a:gd name="T41" fmla="*/ 43 h 696"/>
                <a:gd name="T42" fmla="*/ 511 w 841"/>
                <a:gd name="T43" fmla="*/ 115 h 696"/>
                <a:gd name="T44" fmla="*/ 329 w 841"/>
                <a:gd name="T45" fmla="*/ 115 h 696"/>
                <a:gd name="T46" fmla="*/ 329 w 841"/>
                <a:gd name="T47" fmla="*/ 43 h 696"/>
                <a:gd name="T48" fmla="*/ 422 w 841"/>
                <a:gd name="T49" fmla="*/ 333 h 696"/>
                <a:gd name="T50" fmla="*/ 422 w 841"/>
                <a:gd name="T51" fmla="*/ 333 h 696"/>
                <a:gd name="T52" fmla="*/ 43 w 841"/>
                <a:gd name="T53" fmla="*/ 290 h 696"/>
                <a:gd name="T54" fmla="*/ 43 w 841"/>
                <a:gd name="T55" fmla="*/ 154 h 696"/>
                <a:gd name="T56" fmla="*/ 797 w 841"/>
                <a:gd name="T57" fmla="*/ 154 h 696"/>
                <a:gd name="T58" fmla="*/ 797 w 841"/>
                <a:gd name="T59" fmla="*/ 290 h 696"/>
                <a:gd name="T60" fmla="*/ 422 w 841"/>
                <a:gd name="T61" fmla="*/ 333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1" h="696">
                  <a:moveTo>
                    <a:pt x="554" y="115"/>
                  </a:moveTo>
                  <a:lnTo>
                    <a:pt x="554" y="115"/>
                  </a:lnTo>
                  <a:cubicBezTo>
                    <a:pt x="554" y="0"/>
                    <a:pt x="554" y="0"/>
                    <a:pt x="554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14" y="448"/>
                    <a:pt x="28" y="444"/>
                    <a:pt x="43" y="444"/>
                  </a:cubicBezTo>
                  <a:cubicBezTo>
                    <a:pt x="43" y="333"/>
                    <a:pt x="43" y="333"/>
                    <a:pt x="43" y="333"/>
                  </a:cubicBezTo>
                  <a:cubicBezTo>
                    <a:pt x="161" y="362"/>
                    <a:pt x="289" y="376"/>
                    <a:pt x="422" y="376"/>
                  </a:cubicBezTo>
                  <a:cubicBezTo>
                    <a:pt x="550" y="376"/>
                    <a:pt x="683" y="362"/>
                    <a:pt x="797" y="333"/>
                  </a:cubicBezTo>
                  <a:cubicBezTo>
                    <a:pt x="797" y="652"/>
                    <a:pt x="797" y="652"/>
                    <a:pt x="797" y="652"/>
                  </a:cubicBezTo>
                  <a:cubicBezTo>
                    <a:pt x="286" y="652"/>
                    <a:pt x="286" y="652"/>
                    <a:pt x="286" y="652"/>
                  </a:cubicBezTo>
                  <a:cubicBezTo>
                    <a:pt x="289" y="663"/>
                    <a:pt x="289" y="670"/>
                    <a:pt x="289" y="681"/>
                  </a:cubicBezTo>
                  <a:cubicBezTo>
                    <a:pt x="289" y="684"/>
                    <a:pt x="289" y="691"/>
                    <a:pt x="289" y="695"/>
                  </a:cubicBezTo>
                  <a:cubicBezTo>
                    <a:pt x="840" y="695"/>
                    <a:pt x="840" y="695"/>
                    <a:pt x="840" y="695"/>
                  </a:cubicBezTo>
                  <a:cubicBezTo>
                    <a:pt x="840" y="115"/>
                    <a:pt x="840" y="115"/>
                    <a:pt x="840" y="115"/>
                  </a:cubicBezTo>
                  <a:lnTo>
                    <a:pt x="554" y="115"/>
                  </a:lnTo>
                  <a:close/>
                  <a:moveTo>
                    <a:pt x="329" y="43"/>
                  </a:moveTo>
                  <a:lnTo>
                    <a:pt x="329" y="43"/>
                  </a:lnTo>
                  <a:cubicBezTo>
                    <a:pt x="511" y="43"/>
                    <a:pt x="511" y="43"/>
                    <a:pt x="511" y="43"/>
                  </a:cubicBezTo>
                  <a:cubicBezTo>
                    <a:pt x="511" y="115"/>
                    <a:pt x="511" y="115"/>
                    <a:pt x="511" y="115"/>
                  </a:cubicBezTo>
                  <a:cubicBezTo>
                    <a:pt x="329" y="115"/>
                    <a:pt x="329" y="115"/>
                    <a:pt x="329" y="115"/>
                  </a:cubicBezTo>
                  <a:lnTo>
                    <a:pt x="329" y="43"/>
                  </a:lnTo>
                  <a:close/>
                  <a:moveTo>
                    <a:pt x="422" y="333"/>
                  </a:moveTo>
                  <a:lnTo>
                    <a:pt x="422" y="333"/>
                  </a:lnTo>
                  <a:cubicBezTo>
                    <a:pt x="289" y="333"/>
                    <a:pt x="157" y="319"/>
                    <a:pt x="43" y="290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797" y="154"/>
                    <a:pt x="797" y="154"/>
                    <a:pt x="797" y="154"/>
                  </a:cubicBezTo>
                  <a:cubicBezTo>
                    <a:pt x="797" y="290"/>
                    <a:pt x="797" y="290"/>
                    <a:pt x="797" y="290"/>
                  </a:cubicBezTo>
                  <a:cubicBezTo>
                    <a:pt x="683" y="319"/>
                    <a:pt x="554" y="333"/>
                    <a:pt x="422" y="33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2" name="Freeform 724"/>
            <p:cNvSpPr>
              <a:spLocks noChangeArrowheads="1"/>
            </p:cNvSpPr>
            <p:nvPr/>
          </p:nvSpPr>
          <p:spPr bwMode="auto">
            <a:xfrm>
              <a:off x="7429034" y="1749675"/>
              <a:ext cx="185737" cy="185737"/>
            </a:xfrm>
            <a:custGeom>
              <a:avLst/>
              <a:gdLst>
                <a:gd name="T0" fmla="*/ 257 w 516"/>
                <a:gd name="T1" fmla="*/ 0 h 517"/>
                <a:gd name="T2" fmla="*/ 257 w 516"/>
                <a:gd name="T3" fmla="*/ 0 h 517"/>
                <a:gd name="T4" fmla="*/ 0 w 516"/>
                <a:gd name="T5" fmla="*/ 258 h 517"/>
                <a:gd name="T6" fmla="*/ 257 w 516"/>
                <a:gd name="T7" fmla="*/ 516 h 517"/>
                <a:gd name="T8" fmla="*/ 515 w 516"/>
                <a:gd name="T9" fmla="*/ 258 h 517"/>
                <a:gd name="T10" fmla="*/ 257 w 516"/>
                <a:gd name="T11" fmla="*/ 0 h 517"/>
                <a:gd name="T12" fmla="*/ 257 w 516"/>
                <a:gd name="T13" fmla="*/ 473 h 517"/>
                <a:gd name="T14" fmla="*/ 257 w 516"/>
                <a:gd name="T15" fmla="*/ 473 h 517"/>
                <a:gd name="T16" fmla="*/ 43 w 516"/>
                <a:gd name="T17" fmla="*/ 258 h 517"/>
                <a:gd name="T18" fmla="*/ 257 w 516"/>
                <a:gd name="T19" fmla="*/ 43 h 517"/>
                <a:gd name="T20" fmla="*/ 472 w 516"/>
                <a:gd name="T21" fmla="*/ 258 h 517"/>
                <a:gd name="T22" fmla="*/ 257 w 516"/>
                <a:gd name="T23" fmla="*/ 473 h 517"/>
                <a:gd name="T24" fmla="*/ 197 w 516"/>
                <a:gd name="T25" fmla="*/ 176 h 517"/>
                <a:gd name="T26" fmla="*/ 197 w 516"/>
                <a:gd name="T27" fmla="*/ 176 h 517"/>
                <a:gd name="T28" fmla="*/ 257 w 516"/>
                <a:gd name="T29" fmla="*/ 118 h 517"/>
                <a:gd name="T30" fmla="*/ 315 w 516"/>
                <a:gd name="T31" fmla="*/ 176 h 517"/>
                <a:gd name="T32" fmla="*/ 257 w 516"/>
                <a:gd name="T33" fmla="*/ 237 h 517"/>
                <a:gd name="T34" fmla="*/ 197 w 516"/>
                <a:gd name="T35" fmla="*/ 176 h 517"/>
                <a:gd name="T36" fmla="*/ 372 w 516"/>
                <a:gd name="T37" fmla="*/ 358 h 517"/>
                <a:gd name="T38" fmla="*/ 372 w 516"/>
                <a:gd name="T39" fmla="*/ 358 h 517"/>
                <a:gd name="T40" fmla="*/ 372 w 516"/>
                <a:gd name="T41" fmla="*/ 358 h 517"/>
                <a:gd name="T42" fmla="*/ 372 w 516"/>
                <a:gd name="T43" fmla="*/ 362 h 517"/>
                <a:gd name="T44" fmla="*/ 139 w 516"/>
                <a:gd name="T45" fmla="*/ 362 h 517"/>
                <a:gd name="T46" fmla="*/ 139 w 516"/>
                <a:gd name="T47" fmla="*/ 358 h 517"/>
                <a:gd name="T48" fmla="*/ 139 w 516"/>
                <a:gd name="T49" fmla="*/ 358 h 517"/>
                <a:gd name="T50" fmla="*/ 257 w 516"/>
                <a:gd name="T51" fmla="*/ 244 h 517"/>
                <a:gd name="T52" fmla="*/ 372 w 516"/>
                <a:gd name="T53" fmla="*/ 358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517">
                  <a:moveTo>
                    <a:pt x="257" y="0"/>
                  </a:moveTo>
                  <a:lnTo>
                    <a:pt x="257" y="0"/>
                  </a:lnTo>
                  <a:cubicBezTo>
                    <a:pt x="114" y="0"/>
                    <a:pt x="0" y="115"/>
                    <a:pt x="0" y="258"/>
                  </a:cubicBezTo>
                  <a:cubicBezTo>
                    <a:pt x="0" y="401"/>
                    <a:pt x="114" y="516"/>
                    <a:pt x="257" y="516"/>
                  </a:cubicBezTo>
                  <a:cubicBezTo>
                    <a:pt x="397" y="516"/>
                    <a:pt x="515" y="401"/>
                    <a:pt x="515" y="258"/>
                  </a:cubicBezTo>
                  <a:cubicBezTo>
                    <a:pt x="515" y="115"/>
                    <a:pt x="397" y="0"/>
                    <a:pt x="257" y="0"/>
                  </a:cubicBezTo>
                  <a:close/>
                  <a:moveTo>
                    <a:pt x="257" y="473"/>
                  </a:moveTo>
                  <a:lnTo>
                    <a:pt x="257" y="473"/>
                  </a:lnTo>
                  <a:cubicBezTo>
                    <a:pt x="139" y="473"/>
                    <a:pt x="43" y="376"/>
                    <a:pt x="43" y="258"/>
                  </a:cubicBezTo>
                  <a:cubicBezTo>
                    <a:pt x="43" y="140"/>
                    <a:pt x="139" y="43"/>
                    <a:pt x="257" y="43"/>
                  </a:cubicBezTo>
                  <a:cubicBezTo>
                    <a:pt x="375" y="43"/>
                    <a:pt x="472" y="140"/>
                    <a:pt x="472" y="258"/>
                  </a:cubicBezTo>
                  <a:cubicBezTo>
                    <a:pt x="472" y="376"/>
                    <a:pt x="375" y="473"/>
                    <a:pt x="257" y="473"/>
                  </a:cubicBezTo>
                  <a:close/>
                  <a:moveTo>
                    <a:pt x="197" y="176"/>
                  </a:moveTo>
                  <a:lnTo>
                    <a:pt x="197" y="176"/>
                  </a:lnTo>
                  <a:cubicBezTo>
                    <a:pt x="197" y="143"/>
                    <a:pt x="225" y="118"/>
                    <a:pt x="257" y="118"/>
                  </a:cubicBezTo>
                  <a:cubicBezTo>
                    <a:pt x="290" y="118"/>
                    <a:pt x="315" y="143"/>
                    <a:pt x="315" y="176"/>
                  </a:cubicBezTo>
                  <a:cubicBezTo>
                    <a:pt x="315" y="208"/>
                    <a:pt x="290" y="237"/>
                    <a:pt x="257" y="237"/>
                  </a:cubicBezTo>
                  <a:cubicBezTo>
                    <a:pt x="225" y="237"/>
                    <a:pt x="197" y="208"/>
                    <a:pt x="197" y="176"/>
                  </a:cubicBezTo>
                  <a:close/>
                  <a:moveTo>
                    <a:pt x="372" y="358"/>
                  </a:moveTo>
                  <a:lnTo>
                    <a:pt x="372" y="358"/>
                  </a:lnTo>
                  <a:lnTo>
                    <a:pt x="372" y="358"/>
                  </a:lnTo>
                  <a:cubicBezTo>
                    <a:pt x="372" y="362"/>
                    <a:pt x="372" y="362"/>
                    <a:pt x="372" y="362"/>
                  </a:cubicBezTo>
                  <a:cubicBezTo>
                    <a:pt x="139" y="362"/>
                    <a:pt x="139" y="362"/>
                    <a:pt x="139" y="362"/>
                  </a:cubicBezTo>
                  <a:cubicBezTo>
                    <a:pt x="139" y="358"/>
                    <a:pt x="139" y="358"/>
                    <a:pt x="139" y="358"/>
                  </a:cubicBezTo>
                  <a:lnTo>
                    <a:pt x="139" y="358"/>
                  </a:lnTo>
                  <a:cubicBezTo>
                    <a:pt x="139" y="294"/>
                    <a:pt x="193" y="244"/>
                    <a:pt x="257" y="244"/>
                  </a:cubicBezTo>
                  <a:cubicBezTo>
                    <a:pt x="322" y="244"/>
                    <a:pt x="372" y="294"/>
                    <a:pt x="372" y="35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33" name="Group 532"/>
          <p:cNvGrpSpPr/>
          <p:nvPr/>
        </p:nvGrpSpPr>
        <p:grpSpPr>
          <a:xfrm>
            <a:off x="5822615" y="4064371"/>
            <a:ext cx="493713" cy="493713"/>
            <a:chOff x="7414746" y="4089587"/>
            <a:chExt cx="493713" cy="493713"/>
          </a:xfrm>
        </p:grpSpPr>
        <p:sp>
          <p:nvSpPr>
            <p:cNvPr id="534" name="Freeform 725"/>
            <p:cNvSpPr>
              <a:spLocks noChangeArrowheads="1"/>
            </p:cNvSpPr>
            <p:nvPr/>
          </p:nvSpPr>
          <p:spPr bwMode="auto">
            <a:xfrm>
              <a:off x="7414746" y="408958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5" name="Freeform 726"/>
            <p:cNvSpPr>
              <a:spLocks noChangeArrowheads="1"/>
            </p:cNvSpPr>
            <p:nvPr/>
          </p:nvSpPr>
          <p:spPr bwMode="auto">
            <a:xfrm>
              <a:off x="7414746" y="4089587"/>
              <a:ext cx="493713" cy="493713"/>
            </a:xfrm>
            <a:custGeom>
              <a:avLst/>
              <a:gdLst>
                <a:gd name="T0" fmla="*/ 1372 w 1373"/>
                <a:gd name="T1" fmla="*/ 1372 h 1373"/>
                <a:gd name="T2" fmla="*/ 0 w 1373"/>
                <a:gd name="T3" fmla="*/ 1372 h 1373"/>
                <a:gd name="T4" fmla="*/ 0 w 1373"/>
                <a:gd name="T5" fmla="*/ 0 h 1373"/>
                <a:gd name="T6" fmla="*/ 1372 w 1373"/>
                <a:gd name="T7" fmla="*/ 0 h 1373"/>
                <a:gd name="T8" fmla="*/ 1372 w 1373"/>
                <a:gd name="T9" fmla="*/ 137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3" h="1373">
                  <a:moveTo>
                    <a:pt x="1372" y="1372"/>
                  </a:moveTo>
                  <a:lnTo>
                    <a:pt x="0" y="1372"/>
                  </a:lnTo>
                  <a:lnTo>
                    <a:pt x="0" y="0"/>
                  </a:lnTo>
                  <a:lnTo>
                    <a:pt x="1372" y="0"/>
                  </a:lnTo>
                  <a:lnTo>
                    <a:pt x="1372" y="1372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6" name="Freeform 727"/>
            <p:cNvSpPr>
              <a:spLocks noChangeArrowheads="1"/>
            </p:cNvSpPr>
            <p:nvPr/>
          </p:nvSpPr>
          <p:spPr bwMode="auto">
            <a:xfrm>
              <a:off x="7486184" y="4234050"/>
              <a:ext cx="422275" cy="349250"/>
            </a:xfrm>
            <a:custGeom>
              <a:avLst/>
              <a:gdLst>
                <a:gd name="T0" fmla="*/ 1000 w 1173"/>
                <a:gd name="T1" fmla="*/ 0 h 969"/>
                <a:gd name="T2" fmla="*/ 1000 w 1173"/>
                <a:gd name="T3" fmla="*/ 0 h 969"/>
                <a:gd name="T4" fmla="*/ 1000 w 1173"/>
                <a:gd name="T5" fmla="*/ 500 h 969"/>
                <a:gd name="T6" fmla="*/ 440 w 1173"/>
                <a:gd name="T7" fmla="*/ 500 h 969"/>
                <a:gd name="T8" fmla="*/ 440 w 1173"/>
                <a:gd name="T9" fmla="*/ 507 h 969"/>
                <a:gd name="T10" fmla="*/ 182 w 1173"/>
                <a:gd name="T11" fmla="*/ 764 h 969"/>
                <a:gd name="T12" fmla="*/ 0 w 1173"/>
                <a:gd name="T13" fmla="*/ 689 h 969"/>
                <a:gd name="T14" fmla="*/ 0 w 1173"/>
                <a:gd name="T15" fmla="*/ 689 h 969"/>
                <a:gd name="T16" fmla="*/ 279 w 1173"/>
                <a:gd name="T17" fmla="*/ 968 h 969"/>
                <a:gd name="T18" fmla="*/ 1172 w 1173"/>
                <a:gd name="T19" fmla="*/ 968 h 969"/>
                <a:gd name="T20" fmla="*/ 1172 w 1173"/>
                <a:gd name="T21" fmla="*/ 171 h 969"/>
                <a:gd name="T22" fmla="*/ 1000 w 1173"/>
                <a:gd name="T23" fmla="*/ 0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73" h="969">
                  <a:moveTo>
                    <a:pt x="1000" y="0"/>
                  </a:moveTo>
                  <a:lnTo>
                    <a:pt x="1000" y="0"/>
                  </a:lnTo>
                  <a:cubicBezTo>
                    <a:pt x="1000" y="500"/>
                    <a:pt x="1000" y="500"/>
                    <a:pt x="1000" y="500"/>
                  </a:cubicBezTo>
                  <a:cubicBezTo>
                    <a:pt x="440" y="500"/>
                    <a:pt x="440" y="500"/>
                    <a:pt x="440" y="500"/>
                  </a:cubicBezTo>
                  <a:cubicBezTo>
                    <a:pt x="440" y="503"/>
                    <a:pt x="440" y="503"/>
                    <a:pt x="440" y="507"/>
                  </a:cubicBezTo>
                  <a:cubicBezTo>
                    <a:pt x="440" y="650"/>
                    <a:pt x="322" y="764"/>
                    <a:pt x="182" y="764"/>
                  </a:cubicBezTo>
                  <a:cubicBezTo>
                    <a:pt x="111" y="764"/>
                    <a:pt x="47" y="736"/>
                    <a:pt x="0" y="689"/>
                  </a:cubicBezTo>
                  <a:lnTo>
                    <a:pt x="0" y="689"/>
                  </a:lnTo>
                  <a:cubicBezTo>
                    <a:pt x="279" y="968"/>
                    <a:pt x="279" y="968"/>
                    <a:pt x="279" y="968"/>
                  </a:cubicBezTo>
                  <a:cubicBezTo>
                    <a:pt x="1172" y="968"/>
                    <a:pt x="1172" y="968"/>
                    <a:pt x="1172" y="968"/>
                  </a:cubicBezTo>
                  <a:cubicBezTo>
                    <a:pt x="1172" y="171"/>
                    <a:pt x="1172" y="171"/>
                    <a:pt x="1172" y="171"/>
                  </a:cubicBezTo>
                  <a:cubicBezTo>
                    <a:pt x="1000" y="0"/>
                    <a:pt x="1000" y="0"/>
                    <a:pt x="1000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7" name="Freeform 728"/>
            <p:cNvSpPr>
              <a:spLocks noChangeArrowheads="1"/>
            </p:cNvSpPr>
            <p:nvPr/>
          </p:nvSpPr>
          <p:spPr bwMode="auto">
            <a:xfrm>
              <a:off x="7544921" y="4234050"/>
              <a:ext cx="301625" cy="180975"/>
            </a:xfrm>
            <a:custGeom>
              <a:avLst/>
              <a:gdLst>
                <a:gd name="T0" fmla="*/ 839 w 840"/>
                <a:gd name="T1" fmla="*/ 0 h 501"/>
                <a:gd name="T2" fmla="*/ 839 w 840"/>
                <a:gd name="T3" fmla="*/ 0 h 501"/>
                <a:gd name="T4" fmla="*/ 839 w 840"/>
                <a:gd name="T5" fmla="*/ 500 h 501"/>
                <a:gd name="T6" fmla="*/ 257 w 840"/>
                <a:gd name="T7" fmla="*/ 500 h 501"/>
                <a:gd name="T8" fmla="*/ 250 w 840"/>
                <a:gd name="T9" fmla="*/ 457 h 501"/>
                <a:gd name="T10" fmla="*/ 797 w 840"/>
                <a:gd name="T11" fmla="*/ 457 h 501"/>
                <a:gd name="T12" fmla="*/ 797 w 840"/>
                <a:gd name="T13" fmla="*/ 43 h 501"/>
                <a:gd name="T14" fmla="*/ 43 w 840"/>
                <a:gd name="T15" fmla="*/ 43 h 501"/>
                <a:gd name="T16" fmla="*/ 43 w 840"/>
                <a:gd name="T17" fmla="*/ 271 h 501"/>
                <a:gd name="T18" fmla="*/ 21 w 840"/>
                <a:gd name="T19" fmla="*/ 271 h 501"/>
                <a:gd name="T20" fmla="*/ 0 w 840"/>
                <a:gd name="T21" fmla="*/ 271 h 501"/>
                <a:gd name="T22" fmla="*/ 0 w 840"/>
                <a:gd name="T23" fmla="*/ 0 h 501"/>
                <a:gd name="T24" fmla="*/ 839 w 840"/>
                <a:gd name="T25" fmla="*/ 0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0" h="501">
                  <a:moveTo>
                    <a:pt x="839" y="0"/>
                  </a:moveTo>
                  <a:lnTo>
                    <a:pt x="839" y="0"/>
                  </a:lnTo>
                  <a:cubicBezTo>
                    <a:pt x="839" y="500"/>
                    <a:pt x="839" y="500"/>
                    <a:pt x="839" y="500"/>
                  </a:cubicBezTo>
                  <a:cubicBezTo>
                    <a:pt x="257" y="500"/>
                    <a:pt x="257" y="500"/>
                    <a:pt x="257" y="500"/>
                  </a:cubicBezTo>
                  <a:cubicBezTo>
                    <a:pt x="257" y="486"/>
                    <a:pt x="254" y="471"/>
                    <a:pt x="250" y="457"/>
                  </a:cubicBezTo>
                  <a:cubicBezTo>
                    <a:pt x="797" y="457"/>
                    <a:pt x="797" y="457"/>
                    <a:pt x="797" y="457"/>
                  </a:cubicBezTo>
                  <a:cubicBezTo>
                    <a:pt x="797" y="43"/>
                    <a:pt x="797" y="43"/>
                    <a:pt x="797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271"/>
                    <a:pt x="43" y="271"/>
                    <a:pt x="43" y="271"/>
                  </a:cubicBezTo>
                  <a:cubicBezTo>
                    <a:pt x="36" y="271"/>
                    <a:pt x="29" y="271"/>
                    <a:pt x="21" y="271"/>
                  </a:cubicBezTo>
                  <a:cubicBezTo>
                    <a:pt x="14" y="271"/>
                    <a:pt x="7" y="271"/>
                    <a:pt x="0" y="27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39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8" name="Freeform 729"/>
            <p:cNvSpPr>
              <a:spLocks noChangeArrowheads="1"/>
            </p:cNvSpPr>
            <p:nvPr/>
          </p:nvSpPr>
          <p:spPr bwMode="auto">
            <a:xfrm>
              <a:off x="7513171" y="4203887"/>
              <a:ext cx="295275" cy="138113"/>
            </a:xfrm>
            <a:custGeom>
              <a:avLst/>
              <a:gdLst>
                <a:gd name="T0" fmla="*/ 0 w 819"/>
                <a:gd name="T1" fmla="*/ 0 h 383"/>
                <a:gd name="T2" fmla="*/ 0 w 819"/>
                <a:gd name="T3" fmla="*/ 0 h 383"/>
                <a:gd name="T4" fmla="*/ 0 w 819"/>
                <a:gd name="T5" fmla="*/ 382 h 383"/>
                <a:gd name="T6" fmla="*/ 39 w 819"/>
                <a:gd name="T7" fmla="*/ 368 h 383"/>
                <a:gd name="T8" fmla="*/ 39 w 819"/>
                <a:gd name="T9" fmla="*/ 43 h 383"/>
                <a:gd name="T10" fmla="*/ 818 w 819"/>
                <a:gd name="T11" fmla="*/ 43 h 383"/>
                <a:gd name="T12" fmla="*/ 818 w 819"/>
                <a:gd name="T13" fmla="*/ 0 h 383"/>
                <a:gd name="T14" fmla="*/ 0 w 819"/>
                <a:gd name="T15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9" h="383">
                  <a:moveTo>
                    <a:pt x="0" y="0"/>
                  </a:moveTo>
                  <a:lnTo>
                    <a:pt x="0" y="0"/>
                  </a:lnTo>
                  <a:cubicBezTo>
                    <a:pt x="0" y="382"/>
                    <a:pt x="0" y="382"/>
                    <a:pt x="0" y="382"/>
                  </a:cubicBezTo>
                  <a:cubicBezTo>
                    <a:pt x="11" y="375"/>
                    <a:pt x="25" y="372"/>
                    <a:pt x="39" y="368"/>
                  </a:cubicBezTo>
                  <a:cubicBezTo>
                    <a:pt x="39" y="43"/>
                    <a:pt x="39" y="43"/>
                    <a:pt x="39" y="43"/>
                  </a:cubicBezTo>
                  <a:cubicBezTo>
                    <a:pt x="818" y="43"/>
                    <a:pt x="818" y="43"/>
                    <a:pt x="818" y="43"/>
                  </a:cubicBezTo>
                  <a:cubicBezTo>
                    <a:pt x="818" y="0"/>
                    <a:pt x="818" y="0"/>
                    <a:pt x="818" y="0"/>
                  </a:cubicBez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39" name="Freeform 730"/>
            <p:cNvSpPr>
              <a:spLocks noChangeArrowheads="1"/>
            </p:cNvSpPr>
            <p:nvPr/>
          </p:nvSpPr>
          <p:spPr bwMode="auto">
            <a:xfrm>
              <a:off x="7646521" y="4275325"/>
              <a:ext cx="100013" cy="100012"/>
            </a:xfrm>
            <a:custGeom>
              <a:avLst/>
              <a:gdLst>
                <a:gd name="T0" fmla="*/ 136 w 276"/>
                <a:gd name="T1" fmla="*/ 0 h 279"/>
                <a:gd name="T2" fmla="*/ 136 w 276"/>
                <a:gd name="T3" fmla="*/ 0 h 279"/>
                <a:gd name="T4" fmla="*/ 0 w 276"/>
                <a:gd name="T5" fmla="*/ 139 h 279"/>
                <a:gd name="T6" fmla="*/ 136 w 276"/>
                <a:gd name="T7" fmla="*/ 278 h 279"/>
                <a:gd name="T8" fmla="*/ 275 w 276"/>
                <a:gd name="T9" fmla="*/ 139 h 279"/>
                <a:gd name="T10" fmla="*/ 136 w 276"/>
                <a:gd name="T11" fmla="*/ 0 h 279"/>
                <a:gd name="T12" fmla="*/ 136 w 276"/>
                <a:gd name="T13" fmla="*/ 232 h 279"/>
                <a:gd name="T14" fmla="*/ 136 w 276"/>
                <a:gd name="T15" fmla="*/ 232 h 279"/>
                <a:gd name="T16" fmla="*/ 43 w 276"/>
                <a:gd name="T17" fmla="*/ 139 h 279"/>
                <a:gd name="T18" fmla="*/ 136 w 276"/>
                <a:gd name="T19" fmla="*/ 46 h 279"/>
                <a:gd name="T20" fmla="*/ 232 w 276"/>
                <a:gd name="T21" fmla="*/ 139 h 279"/>
                <a:gd name="T22" fmla="*/ 136 w 276"/>
                <a:gd name="T23" fmla="*/ 232 h 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6" h="279">
                  <a:moveTo>
                    <a:pt x="136" y="0"/>
                  </a:moveTo>
                  <a:lnTo>
                    <a:pt x="136" y="0"/>
                  </a:lnTo>
                  <a:cubicBezTo>
                    <a:pt x="61" y="0"/>
                    <a:pt x="0" y="60"/>
                    <a:pt x="0" y="139"/>
                  </a:cubicBezTo>
                  <a:cubicBezTo>
                    <a:pt x="0" y="214"/>
                    <a:pt x="61" y="278"/>
                    <a:pt x="136" y="278"/>
                  </a:cubicBezTo>
                  <a:cubicBezTo>
                    <a:pt x="214" y="278"/>
                    <a:pt x="275" y="214"/>
                    <a:pt x="275" y="139"/>
                  </a:cubicBezTo>
                  <a:cubicBezTo>
                    <a:pt x="275" y="60"/>
                    <a:pt x="214" y="0"/>
                    <a:pt x="136" y="0"/>
                  </a:cubicBezTo>
                  <a:close/>
                  <a:moveTo>
                    <a:pt x="136" y="232"/>
                  </a:moveTo>
                  <a:lnTo>
                    <a:pt x="136" y="232"/>
                  </a:lnTo>
                  <a:cubicBezTo>
                    <a:pt x="86" y="232"/>
                    <a:pt x="43" y="189"/>
                    <a:pt x="43" y="139"/>
                  </a:cubicBezTo>
                  <a:cubicBezTo>
                    <a:pt x="43" y="85"/>
                    <a:pt x="86" y="46"/>
                    <a:pt x="136" y="46"/>
                  </a:cubicBezTo>
                  <a:cubicBezTo>
                    <a:pt x="190" y="46"/>
                    <a:pt x="232" y="85"/>
                    <a:pt x="232" y="139"/>
                  </a:cubicBezTo>
                  <a:cubicBezTo>
                    <a:pt x="232" y="189"/>
                    <a:pt x="190" y="232"/>
                    <a:pt x="136" y="2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0" name="Freeform 731"/>
            <p:cNvSpPr>
              <a:spLocks noChangeArrowheads="1"/>
            </p:cNvSpPr>
            <p:nvPr/>
          </p:nvSpPr>
          <p:spPr bwMode="auto">
            <a:xfrm>
              <a:off x="7797334" y="4362637"/>
              <a:ext cx="19050" cy="19050"/>
            </a:xfrm>
            <a:custGeom>
              <a:avLst/>
              <a:gdLst>
                <a:gd name="T0" fmla="*/ 0 w 55"/>
                <a:gd name="T1" fmla="*/ 0 h 55"/>
                <a:gd name="T2" fmla="*/ 0 w 55"/>
                <a:gd name="T3" fmla="*/ 54 h 55"/>
                <a:gd name="T4" fmla="*/ 54 w 55"/>
                <a:gd name="T5" fmla="*/ 54 h 55"/>
                <a:gd name="T6" fmla="*/ 54 w 55"/>
                <a:gd name="T7" fmla="*/ 0 h 55"/>
                <a:gd name="T8" fmla="*/ 0 w 55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0" y="0"/>
                  </a:moveTo>
                  <a:lnTo>
                    <a:pt x="0" y="54"/>
                  </a:lnTo>
                  <a:lnTo>
                    <a:pt x="54" y="54"/>
                  </a:lnTo>
                  <a:lnTo>
                    <a:pt x="54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1" name="Freeform 732"/>
            <p:cNvSpPr>
              <a:spLocks noChangeArrowheads="1"/>
            </p:cNvSpPr>
            <p:nvPr/>
          </p:nvSpPr>
          <p:spPr bwMode="auto">
            <a:xfrm>
              <a:off x="7797334" y="4267387"/>
              <a:ext cx="19050" cy="19050"/>
            </a:xfrm>
            <a:custGeom>
              <a:avLst/>
              <a:gdLst>
                <a:gd name="T0" fmla="*/ 54 w 55"/>
                <a:gd name="T1" fmla="*/ 54 h 55"/>
                <a:gd name="T2" fmla="*/ 54 w 55"/>
                <a:gd name="T3" fmla="*/ 0 h 55"/>
                <a:gd name="T4" fmla="*/ 0 w 55"/>
                <a:gd name="T5" fmla="*/ 0 h 55"/>
                <a:gd name="T6" fmla="*/ 0 w 55"/>
                <a:gd name="T7" fmla="*/ 54 h 55"/>
                <a:gd name="T8" fmla="*/ 54 w 55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" h="55">
                  <a:moveTo>
                    <a:pt x="54" y="54"/>
                  </a:moveTo>
                  <a:lnTo>
                    <a:pt x="54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54" y="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2" name="Freeform 733"/>
            <p:cNvSpPr>
              <a:spLocks noChangeArrowheads="1"/>
            </p:cNvSpPr>
            <p:nvPr/>
          </p:nvSpPr>
          <p:spPr bwMode="auto">
            <a:xfrm>
              <a:off x="7575084" y="4267387"/>
              <a:ext cx="19050" cy="19050"/>
            </a:xfrm>
            <a:custGeom>
              <a:avLst/>
              <a:gdLst>
                <a:gd name="T0" fmla="*/ 53 w 54"/>
                <a:gd name="T1" fmla="*/ 54 h 55"/>
                <a:gd name="T2" fmla="*/ 53 w 54"/>
                <a:gd name="T3" fmla="*/ 0 h 55"/>
                <a:gd name="T4" fmla="*/ 0 w 54"/>
                <a:gd name="T5" fmla="*/ 0 h 55"/>
                <a:gd name="T6" fmla="*/ 0 w 54"/>
                <a:gd name="T7" fmla="*/ 54 h 55"/>
                <a:gd name="T8" fmla="*/ 53 w 54"/>
                <a:gd name="T9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5">
                  <a:moveTo>
                    <a:pt x="53" y="54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53" y="54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3" name="Freeform 734"/>
            <p:cNvSpPr>
              <a:spLocks noChangeArrowheads="1"/>
            </p:cNvSpPr>
            <p:nvPr/>
          </p:nvSpPr>
          <p:spPr bwMode="auto">
            <a:xfrm>
              <a:off x="7459196" y="4324537"/>
              <a:ext cx="185738" cy="185738"/>
            </a:xfrm>
            <a:custGeom>
              <a:avLst/>
              <a:gdLst>
                <a:gd name="T0" fmla="*/ 257 w 516"/>
                <a:gd name="T1" fmla="*/ 0 h 515"/>
                <a:gd name="T2" fmla="*/ 257 w 516"/>
                <a:gd name="T3" fmla="*/ 0 h 515"/>
                <a:gd name="T4" fmla="*/ 0 w 516"/>
                <a:gd name="T5" fmla="*/ 257 h 515"/>
                <a:gd name="T6" fmla="*/ 257 w 516"/>
                <a:gd name="T7" fmla="*/ 514 h 515"/>
                <a:gd name="T8" fmla="*/ 515 w 516"/>
                <a:gd name="T9" fmla="*/ 257 h 515"/>
                <a:gd name="T10" fmla="*/ 257 w 516"/>
                <a:gd name="T11" fmla="*/ 0 h 515"/>
                <a:gd name="T12" fmla="*/ 257 w 516"/>
                <a:gd name="T13" fmla="*/ 471 h 515"/>
                <a:gd name="T14" fmla="*/ 257 w 516"/>
                <a:gd name="T15" fmla="*/ 471 h 515"/>
                <a:gd name="T16" fmla="*/ 43 w 516"/>
                <a:gd name="T17" fmla="*/ 257 h 515"/>
                <a:gd name="T18" fmla="*/ 257 w 516"/>
                <a:gd name="T19" fmla="*/ 43 h 515"/>
                <a:gd name="T20" fmla="*/ 472 w 516"/>
                <a:gd name="T21" fmla="*/ 257 h 515"/>
                <a:gd name="T22" fmla="*/ 257 w 516"/>
                <a:gd name="T23" fmla="*/ 471 h 515"/>
                <a:gd name="T24" fmla="*/ 197 w 516"/>
                <a:gd name="T25" fmla="*/ 175 h 515"/>
                <a:gd name="T26" fmla="*/ 197 w 516"/>
                <a:gd name="T27" fmla="*/ 175 h 515"/>
                <a:gd name="T28" fmla="*/ 257 w 516"/>
                <a:gd name="T29" fmla="*/ 118 h 515"/>
                <a:gd name="T30" fmla="*/ 314 w 516"/>
                <a:gd name="T31" fmla="*/ 175 h 515"/>
                <a:gd name="T32" fmla="*/ 257 w 516"/>
                <a:gd name="T33" fmla="*/ 236 h 515"/>
                <a:gd name="T34" fmla="*/ 197 w 516"/>
                <a:gd name="T35" fmla="*/ 175 h 515"/>
                <a:gd name="T36" fmla="*/ 372 w 516"/>
                <a:gd name="T37" fmla="*/ 357 h 515"/>
                <a:gd name="T38" fmla="*/ 372 w 516"/>
                <a:gd name="T39" fmla="*/ 357 h 515"/>
                <a:gd name="T40" fmla="*/ 372 w 516"/>
                <a:gd name="T41" fmla="*/ 357 h 515"/>
                <a:gd name="T42" fmla="*/ 372 w 516"/>
                <a:gd name="T43" fmla="*/ 361 h 515"/>
                <a:gd name="T44" fmla="*/ 139 w 516"/>
                <a:gd name="T45" fmla="*/ 361 h 515"/>
                <a:gd name="T46" fmla="*/ 139 w 516"/>
                <a:gd name="T47" fmla="*/ 357 h 515"/>
                <a:gd name="T48" fmla="*/ 139 w 516"/>
                <a:gd name="T49" fmla="*/ 357 h 515"/>
                <a:gd name="T50" fmla="*/ 257 w 516"/>
                <a:gd name="T51" fmla="*/ 243 h 515"/>
                <a:gd name="T52" fmla="*/ 372 w 516"/>
                <a:gd name="T53" fmla="*/ 357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515">
                  <a:moveTo>
                    <a:pt x="257" y="0"/>
                  </a:moveTo>
                  <a:lnTo>
                    <a:pt x="257" y="0"/>
                  </a:lnTo>
                  <a:cubicBezTo>
                    <a:pt x="114" y="0"/>
                    <a:pt x="0" y="114"/>
                    <a:pt x="0" y="257"/>
                  </a:cubicBezTo>
                  <a:cubicBezTo>
                    <a:pt x="0" y="400"/>
                    <a:pt x="114" y="514"/>
                    <a:pt x="257" y="514"/>
                  </a:cubicBezTo>
                  <a:cubicBezTo>
                    <a:pt x="397" y="514"/>
                    <a:pt x="515" y="400"/>
                    <a:pt x="515" y="257"/>
                  </a:cubicBezTo>
                  <a:cubicBezTo>
                    <a:pt x="515" y="114"/>
                    <a:pt x="397" y="0"/>
                    <a:pt x="257" y="0"/>
                  </a:cubicBezTo>
                  <a:close/>
                  <a:moveTo>
                    <a:pt x="257" y="471"/>
                  </a:moveTo>
                  <a:lnTo>
                    <a:pt x="257" y="471"/>
                  </a:lnTo>
                  <a:cubicBezTo>
                    <a:pt x="139" y="471"/>
                    <a:pt x="43" y="375"/>
                    <a:pt x="43" y="257"/>
                  </a:cubicBezTo>
                  <a:cubicBezTo>
                    <a:pt x="43" y="139"/>
                    <a:pt x="139" y="43"/>
                    <a:pt x="257" y="43"/>
                  </a:cubicBezTo>
                  <a:cubicBezTo>
                    <a:pt x="375" y="43"/>
                    <a:pt x="472" y="139"/>
                    <a:pt x="472" y="257"/>
                  </a:cubicBezTo>
                  <a:cubicBezTo>
                    <a:pt x="472" y="375"/>
                    <a:pt x="375" y="471"/>
                    <a:pt x="257" y="471"/>
                  </a:cubicBezTo>
                  <a:close/>
                  <a:moveTo>
                    <a:pt x="197" y="175"/>
                  </a:moveTo>
                  <a:lnTo>
                    <a:pt x="197" y="175"/>
                  </a:lnTo>
                  <a:cubicBezTo>
                    <a:pt x="197" y="143"/>
                    <a:pt x="225" y="118"/>
                    <a:pt x="257" y="118"/>
                  </a:cubicBezTo>
                  <a:cubicBezTo>
                    <a:pt x="289" y="118"/>
                    <a:pt x="314" y="143"/>
                    <a:pt x="314" y="175"/>
                  </a:cubicBezTo>
                  <a:cubicBezTo>
                    <a:pt x="314" y="207"/>
                    <a:pt x="289" y="236"/>
                    <a:pt x="257" y="236"/>
                  </a:cubicBezTo>
                  <a:cubicBezTo>
                    <a:pt x="225" y="236"/>
                    <a:pt x="197" y="207"/>
                    <a:pt x="197" y="175"/>
                  </a:cubicBezTo>
                  <a:close/>
                  <a:moveTo>
                    <a:pt x="372" y="357"/>
                  </a:moveTo>
                  <a:lnTo>
                    <a:pt x="372" y="357"/>
                  </a:lnTo>
                  <a:lnTo>
                    <a:pt x="372" y="357"/>
                  </a:lnTo>
                  <a:cubicBezTo>
                    <a:pt x="372" y="361"/>
                    <a:pt x="372" y="361"/>
                    <a:pt x="372" y="361"/>
                  </a:cubicBezTo>
                  <a:cubicBezTo>
                    <a:pt x="139" y="361"/>
                    <a:pt x="139" y="361"/>
                    <a:pt x="139" y="361"/>
                  </a:cubicBezTo>
                  <a:cubicBezTo>
                    <a:pt x="139" y="357"/>
                    <a:pt x="139" y="357"/>
                    <a:pt x="139" y="357"/>
                  </a:cubicBezTo>
                  <a:lnTo>
                    <a:pt x="139" y="357"/>
                  </a:lnTo>
                  <a:cubicBezTo>
                    <a:pt x="139" y="293"/>
                    <a:pt x="193" y="243"/>
                    <a:pt x="257" y="243"/>
                  </a:cubicBezTo>
                  <a:cubicBezTo>
                    <a:pt x="322" y="243"/>
                    <a:pt x="372" y="293"/>
                    <a:pt x="372" y="3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44" name="Group 543"/>
          <p:cNvGrpSpPr/>
          <p:nvPr/>
        </p:nvGrpSpPr>
        <p:grpSpPr>
          <a:xfrm>
            <a:off x="5882146" y="3535003"/>
            <a:ext cx="374650" cy="338138"/>
            <a:chOff x="7451259" y="3563282"/>
            <a:chExt cx="374650" cy="338138"/>
          </a:xfrm>
        </p:grpSpPr>
        <p:sp>
          <p:nvSpPr>
            <p:cNvPr id="545" name="Freeform 2085"/>
            <p:cNvSpPr>
              <a:spLocks noChangeArrowheads="1"/>
            </p:cNvSpPr>
            <p:nvPr/>
          </p:nvSpPr>
          <p:spPr bwMode="auto">
            <a:xfrm>
              <a:off x="7467134" y="3731557"/>
              <a:ext cx="153987" cy="155575"/>
            </a:xfrm>
            <a:custGeom>
              <a:avLst/>
              <a:gdLst>
                <a:gd name="T0" fmla="*/ 214 w 429"/>
                <a:gd name="T1" fmla="*/ 0 h 433"/>
                <a:gd name="T2" fmla="*/ 214 w 429"/>
                <a:gd name="T3" fmla="*/ 0 h 433"/>
                <a:gd name="T4" fmla="*/ 0 w 429"/>
                <a:gd name="T5" fmla="*/ 216 h 433"/>
                <a:gd name="T6" fmla="*/ 214 w 429"/>
                <a:gd name="T7" fmla="*/ 432 h 433"/>
                <a:gd name="T8" fmla="*/ 428 w 429"/>
                <a:gd name="T9" fmla="*/ 216 h 433"/>
                <a:gd name="T10" fmla="*/ 214 w 429"/>
                <a:gd name="T1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9" h="433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7"/>
                    <a:pt x="0" y="216"/>
                  </a:cubicBezTo>
                  <a:cubicBezTo>
                    <a:pt x="0" y="335"/>
                    <a:pt x="96" y="432"/>
                    <a:pt x="214" y="432"/>
                  </a:cubicBezTo>
                  <a:cubicBezTo>
                    <a:pt x="331" y="432"/>
                    <a:pt x="428" y="335"/>
                    <a:pt x="428" y="216"/>
                  </a:cubicBezTo>
                  <a:cubicBezTo>
                    <a:pt x="428" y="97"/>
                    <a:pt x="331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6" name="Freeform 2086"/>
            <p:cNvSpPr>
              <a:spLocks noChangeArrowheads="1"/>
            </p:cNvSpPr>
            <p:nvPr/>
          </p:nvSpPr>
          <p:spPr bwMode="auto">
            <a:xfrm>
              <a:off x="7540159" y="3618845"/>
              <a:ext cx="271462" cy="179387"/>
            </a:xfrm>
            <a:custGeom>
              <a:avLst/>
              <a:gdLst>
                <a:gd name="T0" fmla="*/ 0 w 753"/>
                <a:gd name="T1" fmla="*/ 0 h 500"/>
                <a:gd name="T2" fmla="*/ 0 w 753"/>
                <a:gd name="T3" fmla="*/ 0 h 500"/>
                <a:gd name="T4" fmla="*/ 0 w 753"/>
                <a:gd name="T5" fmla="*/ 273 h 500"/>
                <a:gd name="T6" fmla="*/ 171 w 753"/>
                <a:gd name="T7" fmla="*/ 334 h 500"/>
                <a:gd name="T8" fmla="*/ 267 w 753"/>
                <a:gd name="T9" fmla="*/ 499 h 500"/>
                <a:gd name="T10" fmla="*/ 752 w 753"/>
                <a:gd name="T11" fmla="*/ 499 h 500"/>
                <a:gd name="T12" fmla="*/ 752 w 753"/>
                <a:gd name="T13" fmla="*/ 0 h 500"/>
                <a:gd name="T14" fmla="*/ 0 w 753"/>
                <a:gd name="T15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3" h="500">
                  <a:moveTo>
                    <a:pt x="0" y="0"/>
                  </a:moveTo>
                  <a:lnTo>
                    <a:pt x="0" y="0"/>
                  </a:lnTo>
                  <a:cubicBezTo>
                    <a:pt x="0" y="273"/>
                    <a:pt x="0" y="273"/>
                    <a:pt x="0" y="273"/>
                  </a:cubicBezTo>
                  <a:cubicBezTo>
                    <a:pt x="25" y="273"/>
                    <a:pt x="100" y="276"/>
                    <a:pt x="171" y="334"/>
                  </a:cubicBezTo>
                  <a:cubicBezTo>
                    <a:pt x="246" y="399"/>
                    <a:pt x="264" y="478"/>
                    <a:pt x="267" y="499"/>
                  </a:cubicBezTo>
                  <a:cubicBezTo>
                    <a:pt x="428" y="499"/>
                    <a:pt x="592" y="499"/>
                    <a:pt x="752" y="499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7" name="Freeform 2087"/>
            <p:cNvSpPr>
              <a:spLocks noChangeArrowheads="1"/>
            </p:cNvSpPr>
            <p:nvPr/>
          </p:nvSpPr>
          <p:spPr bwMode="auto">
            <a:xfrm>
              <a:off x="7676684" y="3618845"/>
              <a:ext cx="134937" cy="179387"/>
            </a:xfrm>
            <a:custGeom>
              <a:avLst/>
              <a:gdLst>
                <a:gd name="T0" fmla="*/ 374 w 375"/>
                <a:gd name="T1" fmla="*/ 0 h 500"/>
                <a:gd name="T2" fmla="*/ 0 w 375"/>
                <a:gd name="T3" fmla="*/ 0 h 500"/>
                <a:gd name="T4" fmla="*/ 0 w 375"/>
                <a:gd name="T5" fmla="*/ 499 h 500"/>
                <a:gd name="T6" fmla="*/ 374 w 375"/>
                <a:gd name="T7" fmla="*/ 499 h 500"/>
                <a:gd name="T8" fmla="*/ 374 w 375"/>
                <a:gd name="T9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5" h="500">
                  <a:moveTo>
                    <a:pt x="374" y="0"/>
                  </a:moveTo>
                  <a:lnTo>
                    <a:pt x="0" y="0"/>
                  </a:lnTo>
                  <a:lnTo>
                    <a:pt x="0" y="499"/>
                  </a:lnTo>
                  <a:lnTo>
                    <a:pt x="374" y="499"/>
                  </a:lnTo>
                  <a:lnTo>
                    <a:pt x="3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8" name="Freeform 2088"/>
            <p:cNvSpPr>
              <a:spLocks noChangeArrowheads="1"/>
            </p:cNvSpPr>
            <p:nvPr/>
          </p:nvSpPr>
          <p:spPr bwMode="auto">
            <a:xfrm>
              <a:off x="7676684" y="3618845"/>
              <a:ext cx="134937" cy="179387"/>
            </a:xfrm>
            <a:custGeom>
              <a:avLst/>
              <a:gdLst>
                <a:gd name="T0" fmla="*/ 374 w 375"/>
                <a:gd name="T1" fmla="*/ 0 h 500"/>
                <a:gd name="T2" fmla="*/ 0 w 375"/>
                <a:gd name="T3" fmla="*/ 0 h 500"/>
                <a:gd name="T4" fmla="*/ 0 w 375"/>
                <a:gd name="T5" fmla="*/ 499 h 500"/>
                <a:gd name="T6" fmla="*/ 374 w 375"/>
                <a:gd name="T7" fmla="*/ 499 h 500"/>
                <a:gd name="T8" fmla="*/ 374 w 375"/>
                <a:gd name="T9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5" h="500">
                  <a:moveTo>
                    <a:pt x="374" y="0"/>
                  </a:moveTo>
                  <a:lnTo>
                    <a:pt x="0" y="0"/>
                  </a:lnTo>
                  <a:lnTo>
                    <a:pt x="0" y="499"/>
                  </a:lnTo>
                  <a:lnTo>
                    <a:pt x="374" y="499"/>
                  </a:lnTo>
                  <a:lnTo>
                    <a:pt x="374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49" name="Freeform 2089"/>
            <p:cNvSpPr>
              <a:spLocks noChangeArrowheads="1"/>
            </p:cNvSpPr>
            <p:nvPr/>
          </p:nvSpPr>
          <p:spPr bwMode="auto">
            <a:xfrm>
              <a:off x="7524284" y="3563282"/>
              <a:ext cx="301625" cy="250825"/>
            </a:xfrm>
            <a:custGeom>
              <a:avLst/>
              <a:gdLst>
                <a:gd name="T0" fmla="*/ 553 w 839"/>
                <a:gd name="T1" fmla="*/ 115 h 698"/>
                <a:gd name="T2" fmla="*/ 553 w 839"/>
                <a:gd name="T3" fmla="*/ 115 h 698"/>
                <a:gd name="T4" fmla="*/ 553 w 839"/>
                <a:gd name="T5" fmla="*/ 0 h 698"/>
                <a:gd name="T6" fmla="*/ 289 w 839"/>
                <a:gd name="T7" fmla="*/ 0 h 698"/>
                <a:gd name="T8" fmla="*/ 289 w 839"/>
                <a:gd name="T9" fmla="*/ 115 h 698"/>
                <a:gd name="T10" fmla="*/ 0 w 839"/>
                <a:gd name="T11" fmla="*/ 115 h 698"/>
                <a:gd name="T12" fmla="*/ 0 w 839"/>
                <a:gd name="T13" fmla="*/ 453 h 698"/>
                <a:gd name="T14" fmla="*/ 43 w 839"/>
                <a:gd name="T15" fmla="*/ 446 h 698"/>
                <a:gd name="T16" fmla="*/ 43 w 839"/>
                <a:gd name="T17" fmla="*/ 334 h 698"/>
                <a:gd name="T18" fmla="*/ 421 w 839"/>
                <a:gd name="T19" fmla="*/ 377 h 698"/>
                <a:gd name="T20" fmla="*/ 795 w 839"/>
                <a:gd name="T21" fmla="*/ 334 h 698"/>
                <a:gd name="T22" fmla="*/ 795 w 839"/>
                <a:gd name="T23" fmla="*/ 654 h 698"/>
                <a:gd name="T24" fmla="*/ 285 w 839"/>
                <a:gd name="T25" fmla="*/ 654 h 698"/>
                <a:gd name="T26" fmla="*/ 289 w 839"/>
                <a:gd name="T27" fmla="*/ 683 h 698"/>
                <a:gd name="T28" fmla="*/ 289 w 839"/>
                <a:gd name="T29" fmla="*/ 697 h 698"/>
                <a:gd name="T30" fmla="*/ 838 w 839"/>
                <a:gd name="T31" fmla="*/ 697 h 698"/>
                <a:gd name="T32" fmla="*/ 838 w 839"/>
                <a:gd name="T33" fmla="*/ 115 h 698"/>
                <a:gd name="T34" fmla="*/ 553 w 839"/>
                <a:gd name="T35" fmla="*/ 115 h 698"/>
                <a:gd name="T36" fmla="*/ 328 w 839"/>
                <a:gd name="T37" fmla="*/ 43 h 698"/>
                <a:gd name="T38" fmla="*/ 328 w 839"/>
                <a:gd name="T39" fmla="*/ 43 h 698"/>
                <a:gd name="T40" fmla="*/ 510 w 839"/>
                <a:gd name="T41" fmla="*/ 43 h 698"/>
                <a:gd name="T42" fmla="*/ 510 w 839"/>
                <a:gd name="T43" fmla="*/ 115 h 698"/>
                <a:gd name="T44" fmla="*/ 328 w 839"/>
                <a:gd name="T45" fmla="*/ 115 h 698"/>
                <a:gd name="T46" fmla="*/ 328 w 839"/>
                <a:gd name="T47" fmla="*/ 43 h 698"/>
                <a:gd name="T48" fmla="*/ 421 w 839"/>
                <a:gd name="T49" fmla="*/ 334 h 698"/>
                <a:gd name="T50" fmla="*/ 421 w 839"/>
                <a:gd name="T51" fmla="*/ 334 h 698"/>
                <a:gd name="T52" fmla="*/ 43 w 839"/>
                <a:gd name="T53" fmla="*/ 291 h 698"/>
                <a:gd name="T54" fmla="*/ 43 w 839"/>
                <a:gd name="T55" fmla="*/ 155 h 698"/>
                <a:gd name="T56" fmla="*/ 795 w 839"/>
                <a:gd name="T57" fmla="*/ 155 h 698"/>
                <a:gd name="T58" fmla="*/ 795 w 839"/>
                <a:gd name="T59" fmla="*/ 291 h 698"/>
                <a:gd name="T60" fmla="*/ 421 w 839"/>
                <a:gd name="T61" fmla="*/ 334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9" h="698">
                  <a:moveTo>
                    <a:pt x="553" y="115"/>
                  </a:moveTo>
                  <a:lnTo>
                    <a:pt x="553" y="115"/>
                  </a:lnTo>
                  <a:cubicBezTo>
                    <a:pt x="553" y="0"/>
                    <a:pt x="553" y="0"/>
                    <a:pt x="553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453"/>
                    <a:pt x="0" y="453"/>
                    <a:pt x="0" y="453"/>
                  </a:cubicBezTo>
                  <a:cubicBezTo>
                    <a:pt x="15" y="449"/>
                    <a:pt x="29" y="446"/>
                    <a:pt x="43" y="446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61" y="363"/>
                    <a:pt x="289" y="377"/>
                    <a:pt x="421" y="377"/>
                  </a:cubicBezTo>
                  <a:cubicBezTo>
                    <a:pt x="549" y="377"/>
                    <a:pt x="681" y="363"/>
                    <a:pt x="795" y="334"/>
                  </a:cubicBezTo>
                  <a:cubicBezTo>
                    <a:pt x="795" y="654"/>
                    <a:pt x="795" y="654"/>
                    <a:pt x="795" y="654"/>
                  </a:cubicBezTo>
                  <a:cubicBezTo>
                    <a:pt x="285" y="654"/>
                    <a:pt x="285" y="654"/>
                    <a:pt x="285" y="654"/>
                  </a:cubicBezTo>
                  <a:cubicBezTo>
                    <a:pt x="289" y="665"/>
                    <a:pt x="289" y="672"/>
                    <a:pt x="289" y="683"/>
                  </a:cubicBezTo>
                  <a:cubicBezTo>
                    <a:pt x="289" y="687"/>
                    <a:pt x="289" y="694"/>
                    <a:pt x="289" y="697"/>
                  </a:cubicBezTo>
                  <a:cubicBezTo>
                    <a:pt x="838" y="697"/>
                    <a:pt x="838" y="697"/>
                    <a:pt x="838" y="697"/>
                  </a:cubicBezTo>
                  <a:cubicBezTo>
                    <a:pt x="838" y="115"/>
                    <a:pt x="838" y="115"/>
                    <a:pt x="838" y="115"/>
                  </a:cubicBezTo>
                  <a:lnTo>
                    <a:pt x="553" y="115"/>
                  </a:lnTo>
                  <a:close/>
                  <a:moveTo>
                    <a:pt x="328" y="43"/>
                  </a:moveTo>
                  <a:lnTo>
                    <a:pt x="328" y="43"/>
                  </a:lnTo>
                  <a:cubicBezTo>
                    <a:pt x="510" y="43"/>
                    <a:pt x="510" y="43"/>
                    <a:pt x="510" y="43"/>
                  </a:cubicBezTo>
                  <a:cubicBezTo>
                    <a:pt x="510" y="115"/>
                    <a:pt x="510" y="115"/>
                    <a:pt x="510" y="115"/>
                  </a:cubicBezTo>
                  <a:cubicBezTo>
                    <a:pt x="328" y="115"/>
                    <a:pt x="328" y="115"/>
                    <a:pt x="328" y="115"/>
                  </a:cubicBezTo>
                  <a:lnTo>
                    <a:pt x="328" y="43"/>
                  </a:lnTo>
                  <a:close/>
                  <a:moveTo>
                    <a:pt x="421" y="334"/>
                  </a:moveTo>
                  <a:lnTo>
                    <a:pt x="421" y="334"/>
                  </a:lnTo>
                  <a:cubicBezTo>
                    <a:pt x="289" y="334"/>
                    <a:pt x="157" y="320"/>
                    <a:pt x="43" y="291"/>
                  </a:cubicBezTo>
                  <a:cubicBezTo>
                    <a:pt x="43" y="155"/>
                    <a:pt x="43" y="155"/>
                    <a:pt x="43" y="155"/>
                  </a:cubicBezTo>
                  <a:cubicBezTo>
                    <a:pt x="795" y="155"/>
                    <a:pt x="795" y="155"/>
                    <a:pt x="795" y="155"/>
                  </a:cubicBezTo>
                  <a:cubicBezTo>
                    <a:pt x="795" y="291"/>
                    <a:pt x="795" y="291"/>
                    <a:pt x="795" y="291"/>
                  </a:cubicBezTo>
                  <a:cubicBezTo>
                    <a:pt x="681" y="320"/>
                    <a:pt x="553" y="334"/>
                    <a:pt x="421" y="334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0" name="Freeform 2090"/>
            <p:cNvSpPr>
              <a:spLocks noChangeArrowheads="1"/>
            </p:cNvSpPr>
            <p:nvPr/>
          </p:nvSpPr>
          <p:spPr bwMode="auto">
            <a:xfrm>
              <a:off x="7451259" y="3715682"/>
              <a:ext cx="185737" cy="185738"/>
            </a:xfrm>
            <a:custGeom>
              <a:avLst/>
              <a:gdLst>
                <a:gd name="T0" fmla="*/ 256 w 514"/>
                <a:gd name="T1" fmla="*/ 0 h 518"/>
                <a:gd name="T2" fmla="*/ 256 w 514"/>
                <a:gd name="T3" fmla="*/ 0 h 518"/>
                <a:gd name="T4" fmla="*/ 0 w 514"/>
                <a:gd name="T5" fmla="*/ 259 h 518"/>
                <a:gd name="T6" fmla="*/ 256 w 514"/>
                <a:gd name="T7" fmla="*/ 517 h 518"/>
                <a:gd name="T8" fmla="*/ 513 w 514"/>
                <a:gd name="T9" fmla="*/ 259 h 518"/>
                <a:gd name="T10" fmla="*/ 256 w 514"/>
                <a:gd name="T11" fmla="*/ 0 h 518"/>
                <a:gd name="T12" fmla="*/ 256 w 514"/>
                <a:gd name="T13" fmla="*/ 474 h 518"/>
                <a:gd name="T14" fmla="*/ 256 w 514"/>
                <a:gd name="T15" fmla="*/ 474 h 518"/>
                <a:gd name="T16" fmla="*/ 43 w 514"/>
                <a:gd name="T17" fmla="*/ 259 h 518"/>
                <a:gd name="T18" fmla="*/ 256 w 514"/>
                <a:gd name="T19" fmla="*/ 43 h 518"/>
                <a:gd name="T20" fmla="*/ 470 w 514"/>
                <a:gd name="T21" fmla="*/ 259 h 518"/>
                <a:gd name="T22" fmla="*/ 256 w 514"/>
                <a:gd name="T23" fmla="*/ 474 h 518"/>
                <a:gd name="T24" fmla="*/ 196 w 514"/>
                <a:gd name="T25" fmla="*/ 176 h 518"/>
                <a:gd name="T26" fmla="*/ 196 w 514"/>
                <a:gd name="T27" fmla="*/ 176 h 518"/>
                <a:gd name="T28" fmla="*/ 256 w 514"/>
                <a:gd name="T29" fmla="*/ 118 h 518"/>
                <a:gd name="T30" fmla="*/ 313 w 514"/>
                <a:gd name="T31" fmla="*/ 176 h 518"/>
                <a:gd name="T32" fmla="*/ 256 w 514"/>
                <a:gd name="T33" fmla="*/ 237 h 518"/>
                <a:gd name="T34" fmla="*/ 196 w 514"/>
                <a:gd name="T35" fmla="*/ 176 h 518"/>
                <a:gd name="T36" fmla="*/ 370 w 514"/>
                <a:gd name="T37" fmla="*/ 359 h 518"/>
                <a:gd name="T38" fmla="*/ 370 w 514"/>
                <a:gd name="T39" fmla="*/ 359 h 518"/>
                <a:gd name="T40" fmla="*/ 370 w 514"/>
                <a:gd name="T41" fmla="*/ 359 h 518"/>
                <a:gd name="T42" fmla="*/ 370 w 514"/>
                <a:gd name="T43" fmla="*/ 363 h 518"/>
                <a:gd name="T44" fmla="*/ 139 w 514"/>
                <a:gd name="T45" fmla="*/ 363 h 518"/>
                <a:gd name="T46" fmla="*/ 139 w 514"/>
                <a:gd name="T47" fmla="*/ 359 h 518"/>
                <a:gd name="T48" fmla="*/ 139 w 514"/>
                <a:gd name="T49" fmla="*/ 359 h 518"/>
                <a:gd name="T50" fmla="*/ 256 w 514"/>
                <a:gd name="T51" fmla="*/ 244 h 518"/>
                <a:gd name="T52" fmla="*/ 370 w 514"/>
                <a:gd name="T53" fmla="*/ 359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4" h="518">
                  <a:moveTo>
                    <a:pt x="256" y="0"/>
                  </a:moveTo>
                  <a:lnTo>
                    <a:pt x="256" y="0"/>
                  </a:lnTo>
                  <a:cubicBezTo>
                    <a:pt x="114" y="0"/>
                    <a:pt x="0" y="115"/>
                    <a:pt x="0" y="259"/>
                  </a:cubicBezTo>
                  <a:cubicBezTo>
                    <a:pt x="0" y="402"/>
                    <a:pt x="114" y="517"/>
                    <a:pt x="256" y="517"/>
                  </a:cubicBezTo>
                  <a:cubicBezTo>
                    <a:pt x="395" y="517"/>
                    <a:pt x="513" y="402"/>
                    <a:pt x="513" y="259"/>
                  </a:cubicBezTo>
                  <a:cubicBezTo>
                    <a:pt x="513" y="115"/>
                    <a:pt x="395" y="0"/>
                    <a:pt x="256" y="0"/>
                  </a:cubicBezTo>
                  <a:close/>
                  <a:moveTo>
                    <a:pt x="256" y="474"/>
                  </a:moveTo>
                  <a:lnTo>
                    <a:pt x="256" y="474"/>
                  </a:lnTo>
                  <a:cubicBezTo>
                    <a:pt x="139" y="474"/>
                    <a:pt x="43" y="377"/>
                    <a:pt x="43" y="259"/>
                  </a:cubicBezTo>
                  <a:cubicBezTo>
                    <a:pt x="43" y="140"/>
                    <a:pt x="139" y="43"/>
                    <a:pt x="256" y="43"/>
                  </a:cubicBezTo>
                  <a:cubicBezTo>
                    <a:pt x="374" y="43"/>
                    <a:pt x="470" y="140"/>
                    <a:pt x="470" y="259"/>
                  </a:cubicBezTo>
                  <a:cubicBezTo>
                    <a:pt x="470" y="377"/>
                    <a:pt x="374" y="474"/>
                    <a:pt x="256" y="474"/>
                  </a:cubicBezTo>
                  <a:close/>
                  <a:moveTo>
                    <a:pt x="196" y="176"/>
                  </a:moveTo>
                  <a:lnTo>
                    <a:pt x="196" y="176"/>
                  </a:lnTo>
                  <a:cubicBezTo>
                    <a:pt x="196" y="144"/>
                    <a:pt x="224" y="118"/>
                    <a:pt x="256" y="118"/>
                  </a:cubicBezTo>
                  <a:cubicBezTo>
                    <a:pt x="288" y="118"/>
                    <a:pt x="313" y="144"/>
                    <a:pt x="313" y="176"/>
                  </a:cubicBezTo>
                  <a:cubicBezTo>
                    <a:pt x="313" y="208"/>
                    <a:pt x="288" y="237"/>
                    <a:pt x="256" y="237"/>
                  </a:cubicBezTo>
                  <a:cubicBezTo>
                    <a:pt x="224" y="237"/>
                    <a:pt x="196" y="208"/>
                    <a:pt x="196" y="176"/>
                  </a:cubicBezTo>
                  <a:close/>
                  <a:moveTo>
                    <a:pt x="370" y="359"/>
                  </a:moveTo>
                  <a:lnTo>
                    <a:pt x="370" y="359"/>
                  </a:lnTo>
                  <a:lnTo>
                    <a:pt x="370" y="359"/>
                  </a:lnTo>
                  <a:cubicBezTo>
                    <a:pt x="370" y="363"/>
                    <a:pt x="370" y="363"/>
                    <a:pt x="370" y="363"/>
                  </a:cubicBezTo>
                  <a:cubicBezTo>
                    <a:pt x="139" y="363"/>
                    <a:pt x="139" y="363"/>
                    <a:pt x="139" y="363"/>
                  </a:cubicBezTo>
                  <a:cubicBezTo>
                    <a:pt x="139" y="359"/>
                    <a:pt x="139" y="359"/>
                    <a:pt x="139" y="359"/>
                  </a:cubicBezTo>
                  <a:lnTo>
                    <a:pt x="139" y="359"/>
                  </a:lnTo>
                  <a:cubicBezTo>
                    <a:pt x="139" y="294"/>
                    <a:pt x="192" y="244"/>
                    <a:pt x="256" y="244"/>
                  </a:cubicBezTo>
                  <a:cubicBezTo>
                    <a:pt x="320" y="244"/>
                    <a:pt x="370" y="294"/>
                    <a:pt x="370" y="35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1" name="Group 550"/>
          <p:cNvGrpSpPr/>
          <p:nvPr/>
        </p:nvGrpSpPr>
        <p:grpSpPr>
          <a:xfrm>
            <a:off x="5882146" y="2925219"/>
            <a:ext cx="374650" cy="338137"/>
            <a:chOff x="7440146" y="2924258"/>
            <a:chExt cx="374650" cy="338137"/>
          </a:xfrm>
        </p:grpSpPr>
        <p:sp>
          <p:nvSpPr>
            <p:cNvPr id="552" name="Freeform 2091"/>
            <p:cNvSpPr>
              <a:spLocks noChangeArrowheads="1"/>
            </p:cNvSpPr>
            <p:nvPr/>
          </p:nvSpPr>
          <p:spPr bwMode="auto">
            <a:xfrm>
              <a:off x="7456021" y="3092533"/>
              <a:ext cx="153988" cy="155575"/>
            </a:xfrm>
            <a:custGeom>
              <a:avLst/>
              <a:gdLst>
                <a:gd name="T0" fmla="*/ 214 w 429"/>
                <a:gd name="T1" fmla="*/ 0 h 433"/>
                <a:gd name="T2" fmla="*/ 214 w 429"/>
                <a:gd name="T3" fmla="*/ 0 h 433"/>
                <a:gd name="T4" fmla="*/ 0 w 429"/>
                <a:gd name="T5" fmla="*/ 216 h 433"/>
                <a:gd name="T6" fmla="*/ 214 w 429"/>
                <a:gd name="T7" fmla="*/ 432 h 433"/>
                <a:gd name="T8" fmla="*/ 428 w 429"/>
                <a:gd name="T9" fmla="*/ 216 h 433"/>
                <a:gd name="T10" fmla="*/ 214 w 429"/>
                <a:gd name="T11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9" h="433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7"/>
                    <a:pt x="0" y="216"/>
                  </a:cubicBezTo>
                  <a:cubicBezTo>
                    <a:pt x="0" y="335"/>
                    <a:pt x="96" y="432"/>
                    <a:pt x="214" y="432"/>
                  </a:cubicBezTo>
                  <a:cubicBezTo>
                    <a:pt x="331" y="432"/>
                    <a:pt x="428" y="335"/>
                    <a:pt x="428" y="216"/>
                  </a:cubicBezTo>
                  <a:cubicBezTo>
                    <a:pt x="428" y="97"/>
                    <a:pt x="331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3" name="Freeform 2092"/>
            <p:cNvSpPr>
              <a:spLocks noChangeArrowheads="1"/>
            </p:cNvSpPr>
            <p:nvPr/>
          </p:nvSpPr>
          <p:spPr bwMode="auto">
            <a:xfrm>
              <a:off x="7529046" y="2979820"/>
              <a:ext cx="271463" cy="179388"/>
            </a:xfrm>
            <a:custGeom>
              <a:avLst/>
              <a:gdLst>
                <a:gd name="T0" fmla="*/ 0 w 753"/>
                <a:gd name="T1" fmla="*/ 0 h 500"/>
                <a:gd name="T2" fmla="*/ 0 w 753"/>
                <a:gd name="T3" fmla="*/ 0 h 500"/>
                <a:gd name="T4" fmla="*/ 0 w 753"/>
                <a:gd name="T5" fmla="*/ 273 h 500"/>
                <a:gd name="T6" fmla="*/ 171 w 753"/>
                <a:gd name="T7" fmla="*/ 334 h 500"/>
                <a:gd name="T8" fmla="*/ 267 w 753"/>
                <a:gd name="T9" fmla="*/ 499 h 500"/>
                <a:gd name="T10" fmla="*/ 752 w 753"/>
                <a:gd name="T11" fmla="*/ 499 h 500"/>
                <a:gd name="T12" fmla="*/ 752 w 753"/>
                <a:gd name="T13" fmla="*/ 0 h 500"/>
                <a:gd name="T14" fmla="*/ 0 w 753"/>
                <a:gd name="T15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3" h="500">
                  <a:moveTo>
                    <a:pt x="0" y="0"/>
                  </a:moveTo>
                  <a:lnTo>
                    <a:pt x="0" y="0"/>
                  </a:lnTo>
                  <a:cubicBezTo>
                    <a:pt x="0" y="273"/>
                    <a:pt x="0" y="273"/>
                    <a:pt x="0" y="273"/>
                  </a:cubicBezTo>
                  <a:cubicBezTo>
                    <a:pt x="25" y="273"/>
                    <a:pt x="100" y="276"/>
                    <a:pt x="171" y="334"/>
                  </a:cubicBezTo>
                  <a:cubicBezTo>
                    <a:pt x="246" y="399"/>
                    <a:pt x="264" y="478"/>
                    <a:pt x="267" y="499"/>
                  </a:cubicBezTo>
                  <a:cubicBezTo>
                    <a:pt x="428" y="499"/>
                    <a:pt x="592" y="499"/>
                    <a:pt x="752" y="499"/>
                  </a:cubicBezTo>
                  <a:cubicBezTo>
                    <a:pt x="752" y="0"/>
                    <a:pt x="752" y="0"/>
                    <a:pt x="75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4" name="Freeform 2093"/>
            <p:cNvSpPr>
              <a:spLocks noChangeArrowheads="1"/>
            </p:cNvSpPr>
            <p:nvPr/>
          </p:nvSpPr>
          <p:spPr bwMode="auto">
            <a:xfrm>
              <a:off x="7665571" y="2979820"/>
              <a:ext cx="134938" cy="179388"/>
            </a:xfrm>
            <a:custGeom>
              <a:avLst/>
              <a:gdLst>
                <a:gd name="T0" fmla="*/ 374 w 375"/>
                <a:gd name="T1" fmla="*/ 0 h 500"/>
                <a:gd name="T2" fmla="*/ 0 w 375"/>
                <a:gd name="T3" fmla="*/ 0 h 500"/>
                <a:gd name="T4" fmla="*/ 0 w 375"/>
                <a:gd name="T5" fmla="*/ 499 h 500"/>
                <a:gd name="T6" fmla="*/ 374 w 375"/>
                <a:gd name="T7" fmla="*/ 499 h 500"/>
                <a:gd name="T8" fmla="*/ 374 w 375"/>
                <a:gd name="T9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5" h="500">
                  <a:moveTo>
                    <a:pt x="374" y="0"/>
                  </a:moveTo>
                  <a:lnTo>
                    <a:pt x="0" y="0"/>
                  </a:lnTo>
                  <a:lnTo>
                    <a:pt x="0" y="499"/>
                  </a:lnTo>
                  <a:lnTo>
                    <a:pt x="374" y="499"/>
                  </a:lnTo>
                  <a:lnTo>
                    <a:pt x="37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5" name="Freeform 2094"/>
            <p:cNvSpPr>
              <a:spLocks noChangeArrowheads="1"/>
            </p:cNvSpPr>
            <p:nvPr/>
          </p:nvSpPr>
          <p:spPr bwMode="auto">
            <a:xfrm>
              <a:off x="7665571" y="2979820"/>
              <a:ext cx="134938" cy="179388"/>
            </a:xfrm>
            <a:custGeom>
              <a:avLst/>
              <a:gdLst>
                <a:gd name="T0" fmla="*/ 374 w 375"/>
                <a:gd name="T1" fmla="*/ 0 h 500"/>
                <a:gd name="T2" fmla="*/ 0 w 375"/>
                <a:gd name="T3" fmla="*/ 0 h 500"/>
                <a:gd name="T4" fmla="*/ 0 w 375"/>
                <a:gd name="T5" fmla="*/ 499 h 500"/>
                <a:gd name="T6" fmla="*/ 374 w 375"/>
                <a:gd name="T7" fmla="*/ 499 h 500"/>
                <a:gd name="T8" fmla="*/ 374 w 375"/>
                <a:gd name="T9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5" h="500">
                  <a:moveTo>
                    <a:pt x="374" y="0"/>
                  </a:moveTo>
                  <a:lnTo>
                    <a:pt x="0" y="0"/>
                  </a:lnTo>
                  <a:lnTo>
                    <a:pt x="0" y="499"/>
                  </a:lnTo>
                  <a:lnTo>
                    <a:pt x="374" y="499"/>
                  </a:lnTo>
                  <a:lnTo>
                    <a:pt x="374" y="0"/>
                  </a:ln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6" name="Freeform 2095"/>
            <p:cNvSpPr>
              <a:spLocks noChangeArrowheads="1"/>
            </p:cNvSpPr>
            <p:nvPr/>
          </p:nvSpPr>
          <p:spPr bwMode="auto">
            <a:xfrm>
              <a:off x="7513171" y="2924258"/>
              <a:ext cx="301625" cy="250825"/>
            </a:xfrm>
            <a:custGeom>
              <a:avLst/>
              <a:gdLst>
                <a:gd name="T0" fmla="*/ 553 w 839"/>
                <a:gd name="T1" fmla="*/ 115 h 698"/>
                <a:gd name="T2" fmla="*/ 553 w 839"/>
                <a:gd name="T3" fmla="*/ 115 h 698"/>
                <a:gd name="T4" fmla="*/ 553 w 839"/>
                <a:gd name="T5" fmla="*/ 0 h 698"/>
                <a:gd name="T6" fmla="*/ 289 w 839"/>
                <a:gd name="T7" fmla="*/ 0 h 698"/>
                <a:gd name="T8" fmla="*/ 289 w 839"/>
                <a:gd name="T9" fmla="*/ 115 h 698"/>
                <a:gd name="T10" fmla="*/ 0 w 839"/>
                <a:gd name="T11" fmla="*/ 115 h 698"/>
                <a:gd name="T12" fmla="*/ 0 w 839"/>
                <a:gd name="T13" fmla="*/ 453 h 698"/>
                <a:gd name="T14" fmla="*/ 43 w 839"/>
                <a:gd name="T15" fmla="*/ 446 h 698"/>
                <a:gd name="T16" fmla="*/ 43 w 839"/>
                <a:gd name="T17" fmla="*/ 334 h 698"/>
                <a:gd name="T18" fmla="*/ 421 w 839"/>
                <a:gd name="T19" fmla="*/ 377 h 698"/>
                <a:gd name="T20" fmla="*/ 795 w 839"/>
                <a:gd name="T21" fmla="*/ 334 h 698"/>
                <a:gd name="T22" fmla="*/ 795 w 839"/>
                <a:gd name="T23" fmla="*/ 654 h 698"/>
                <a:gd name="T24" fmla="*/ 285 w 839"/>
                <a:gd name="T25" fmla="*/ 654 h 698"/>
                <a:gd name="T26" fmla="*/ 289 w 839"/>
                <a:gd name="T27" fmla="*/ 683 h 698"/>
                <a:gd name="T28" fmla="*/ 289 w 839"/>
                <a:gd name="T29" fmla="*/ 697 h 698"/>
                <a:gd name="T30" fmla="*/ 838 w 839"/>
                <a:gd name="T31" fmla="*/ 697 h 698"/>
                <a:gd name="T32" fmla="*/ 838 w 839"/>
                <a:gd name="T33" fmla="*/ 115 h 698"/>
                <a:gd name="T34" fmla="*/ 553 w 839"/>
                <a:gd name="T35" fmla="*/ 115 h 698"/>
                <a:gd name="T36" fmla="*/ 328 w 839"/>
                <a:gd name="T37" fmla="*/ 43 h 698"/>
                <a:gd name="T38" fmla="*/ 328 w 839"/>
                <a:gd name="T39" fmla="*/ 43 h 698"/>
                <a:gd name="T40" fmla="*/ 510 w 839"/>
                <a:gd name="T41" fmla="*/ 43 h 698"/>
                <a:gd name="T42" fmla="*/ 510 w 839"/>
                <a:gd name="T43" fmla="*/ 115 h 698"/>
                <a:gd name="T44" fmla="*/ 328 w 839"/>
                <a:gd name="T45" fmla="*/ 115 h 698"/>
                <a:gd name="T46" fmla="*/ 328 w 839"/>
                <a:gd name="T47" fmla="*/ 43 h 698"/>
                <a:gd name="T48" fmla="*/ 421 w 839"/>
                <a:gd name="T49" fmla="*/ 334 h 698"/>
                <a:gd name="T50" fmla="*/ 421 w 839"/>
                <a:gd name="T51" fmla="*/ 334 h 698"/>
                <a:gd name="T52" fmla="*/ 43 w 839"/>
                <a:gd name="T53" fmla="*/ 291 h 698"/>
                <a:gd name="T54" fmla="*/ 43 w 839"/>
                <a:gd name="T55" fmla="*/ 155 h 698"/>
                <a:gd name="T56" fmla="*/ 795 w 839"/>
                <a:gd name="T57" fmla="*/ 155 h 698"/>
                <a:gd name="T58" fmla="*/ 795 w 839"/>
                <a:gd name="T59" fmla="*/ 291 h 698"/>
                <a:gd name="T60" fmla="*/ 421 w 839"/>
                <a:gd name="T61" fmla="*/ 334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39" h="698">
                  <a:moveTo>
                    <a:pt x="553" y="115"/>
                  </a:moveTo>
                  <a:lnTo>
                    <a:pt x="553" y="115"/>
                  </a:lnTo>
                  <a:cubicBezTo>
                    <a:pt x="553" y="0"/>
                    <a:pt x="553" y="0"/>
                    <a:pt x="553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453"/>
                    <a:pt x="0" y="453"/>
                    <a:pt x="0" y="453"/>
                  </a:cubicBezTo>
                  <a:cubicBezTo>
                    <a:pt x="15" y="449"/>
                    <a:pt x="29" y="446"/>
                    <a:pt x="43" y="446"/>
                  </a:cubicBezTo>
                  <a:cubicBezTo>
                    <a:pt x="43" y="334"/>
                    <a:pt x="43" y="334"/>
                    <a:pt x="43" y="334"/>
                  </a:cubicBezTo>
                  <a:cubicBezTo>
                    <a:pt x="161" y="363"/>
                    <a:pt x="289" y="377"/>
                    <a:pt x="421" y="377"/>
                  </a:cubicBezTo>
                  <a:cubicBezTo>
                    <a:pt x="549" y="377"/>
                    <a:pt x="681" y="363"/>
                    <a:pt x="795" y="334"/>
                  </a:cubicBezTo>
                  <a:cubicBezTo>
                    <a:pt x="795" y="654"/>
                    <a:pt x="795" y="654"/>
                    <a:pt x="795" y="654"/>
                  </a:cubicBezTo>
                  <a:cubicBezTo>
                    <a:pt x="285" y="654"/>
                    <a:pt x="285" y="654"/>
                    <a:pt x="285" y="654"/>
                  </a:cubicBezTo>
                  <a:cubicBezTo>
                    <a:pt x="289" y="665"/>
                    <a:pt x="289" y="672"/>
                    <a:pt x="289" y="683"/>
                  </a:cubicBezTo>
                  <a:cubicBezTo>
                    <a:pt x="289" y="687"/>
                    <a:pt x="289" y="694"/>
                    <a:pt x="289" y="697"/>
                  </a:cubicBezTo>
                  <a:cubicBezTo>
                    <a:pt x="838" y="697"/>
                    <a:pt x="838" y="697"/>
                    <a:pt x="838" y="697"/>
                  </a:cubicBezTo>
                  <a:cubicBezTo>
                    <a:pt x="838" y="115"/>
                    <a:pt x="838" y="115"/>
                    <a:pt x="838" y="115"/>
                  </a:cubicBezTo>
                  <a:lnTo>
                    <a:pt x="553" y="115"/>
                  </a:lnTo>
                  <a:close/>
                  <a:moveTo>
                    <a:pt x="328" y="43"/>
                  </a:moveTo>
                  <a:lnTo>
                    <a:pt x="328" y="43"/>
                  </a:lnTo>
                  <a:cubicBezTo>
                    <a:pt x="510" y="43"/>
                    <a:pt x="510" y="43"/>
                    <a:pt x="510" y="43"/>
                  </a:cubicBezTo>
                  <a:cubicBezTo>
                    <a:pt x="510" y="115"/>
                    <a:pt x="510" y="115"/>
                    <a:pt x="510" y="115"/>
                  </a:cubicBezTo>
                  <a:cubicBezTo>
                    <a:pt x="328" y="115"/>
                    <a:pt x="328" y="115"/>
                    <a:pt x="328" y="115"/>
                  </a:cubicBezTo>
                  <a:lnTo>
                    <a:pt x="328" y="43"/>
                  </a:lnTo>
                  <a:close/>
                  <a:moveTo>
                    <a:pt x="421" y="334"/>
                  </a:moveTo>
                  <a:lnTo>
                    <a:pt x="421" y="334"/>
                  </a:lnTo>
                  <a:cubicBezTo>
                    <a:pt x="289" y="334"/>
                    <a:pt x="157" y="320"/>
                    <a:pt x="43" y="291"/>
                  </a:cubicBezTo>
                  <a:cubicBezTo>
                    <a:pt x="43" y="155"/>
                    <a:pt x="43" y="155"/>
                    <a:pt x="43" y="155"/>
                  </a:cubicBezTo>
                  <a:cubicBezTo>
                    <a:pt x="795" y="155"/>
                    <a:pt x="795" y="155"/>
                    <a:pt x="795" y="155"/>
                  </a:cubicBezTo>
                  <a:cubicBezTo>
                    <a:pt x="795" y="291"/>
                    <a:pt x="795" y="291"/>
                    <a:pt x="795" y="291"/>
                  </a:cubicBezTo>
                  <a:cubicBezTo>
                    <a:pt x="681" y="320"/>
                    <a:pt x="553" y="334"/>
                    <a:pt x="421" y="33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57" name="Freeform 2096"/>
            <p:cNvSpPr>
              <a:spLocks noChangeArrowheads="1"/>
            </p:cNvSpPr>
            <p:nvPr/>
          </p:nvSpPr>
          <p:spPr bwMode="auto">
            <a:xfrm>
              <a:off x="7440146" y="3076658"/>
              <a:ext cx="185738" cy="185737"/>
            </a:xfrm>
            <a:custGeom>
              <a:avLst/>
              <a:gdLst>
                <a:gd name="T0" fmla="*/ 256 w 514"/>
                <a:gd name="T1" fmla="*/ 0 h 518"/>
                <a:gd name="T2" fmla="*/ 256 w 514"/>
                <a:gd name="T3" fmla="*/ 0 h 518"/>
                <a:gd name="T4" fmla="*/ 0 w 514"/>
                <a:gd name="T5" fmla="*/ 259 h 518"/>
                <a:gd name="T6" fmla="*/ 256 w 514"/>
                <a:gd name="T7" fmla="*/ 517 h 518"/>
                <a:gd name="T8" fmla="*/ 513 w 514"/>
                <a:gd name="T9" fmla="*/ 259 h 518"/>
                <a:gd name="T10" fmla="*/ 256 w 514"/>
                <a:gd name="T11" fmla="*/ 0 h 518"/>
                <a:gd name="T12" fmla="*/ 256 w 514"/>
                <a:gd name="T13" fmla="*/ 474 h 518"/>
                <a:gd name="T14" fmla="*/ 256 w 514"/>
                <a:gd name="T15" fmla="*/ 474 h 518"/>
                <a:gd name="T16" fmla="*/ 43 w 514"/>
                <a:gd name="T17" fmla="*/ 259 h 518"/>
                <a:gd name="T18" fmla="*/ 256 w 514"/>
                <a:gd name="T19" fmla="*/ 43 h 518"/>
                <a:gd name="T20" fmla="*/ 470 w 514"/>
                <a:gd name="T21" fmla="*/ 259 h 518"/>
                <a:gd name="T22" fmla="*/ 256 w 514"/>
                <a:gd name="T23" fmla="*/ 474 h 518"/>
                <a:gd name="T24" fmla="*/ 196 w 514"/>
                <a:gd name="T25" fmla="*/ 176 h 518"/>
                <a:gd name="T26" fmla="*/ 196 w 514"/>
                <a:gd name="T27" fmla="*/ 176 h 518"/>
                <a:gd name="T28" fmla="*/ 256 w 514"/>
                <a:gd name="T29" fmla="*/ 118 h 518"/>
                <a:gd name="T30" fmla="*/ 313 w 514"/>
                <a:gd name="T31" fmla="*/ 176 h 518"/>
                <a:gd name="T32" fmla="*/ 256 w 514"/>
                <a:gd name="T33" fmla="*/ 237 h 518"/>
                <a:gd name="T34" fmla="*/ 196 w 514"/>
                <a:gd name="T35" fmla="*/ 176 h 518"/>
                <a:gd name="T36" fmla="*/ 370 w 514"/>
                <a:gd name="T37" fmla="*/ 359 h 518"/>
                <a:gd name="T38" fmla="*/ 370 w 514"/>
                <a:gd name="T39" fmla="*/ 359 h 518"/>
                <a:gd name="T40" fmla="*/ 370 w 514"/>
                <a:gd name="T41" fmla="*/ 359 h 518"/>
                <a:gd name="T42" fmla="*/ 370 w 514"/>
                <a:gd name="T43" fmla="*/ 363 h 518"/>
                <a:gd name="T44" fmla="*/ 139 w 514"/>
                <a:gd name="T45" fmla="*/ 363 h 518"/>
                <a:gd name="T46" fmla="*/ 139 w 514"/>
                <a:gd name="T47" fmla="*/ 359 h 518"/>
                <a:gd name="T48" fmla="*/ 139 w 514"/>
                <a:gd name="T49" fmla="*/ 359 h 518"/>
                <a:gd name="T50" fmla="*/ 256 w 514"/>
                <a:gd name="T51" fmla="*/ 244 h 518"/>
                <a:gd name="T52" fmla="*/ 370 w 514"/>
                <a:gd name="T53" fmla="*/ 359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4" h="518">
                  <a:moveTo>
                    <a:pt x="256" y="0"/>
                  </a:moveTo>
                  <a:lnTo>
                    <a:pt x="256" y="0"/>
                  </a:lnTo>
                  <a:cubicBezTo>
                    <a:pt x="114" y="0"/>
                    <a:pt x="0" y="115"/>
                    <a:pt x="0" y="259"/>
                  </a:cubicBezTo>
                  <a:cubicBezTo>
                    <a:pt x="0" y="402"/>
                    <a:pt x="114" y="517"/>
                    <a:pt x="256" y="517"/>
                  </a:cubicBezTo>
                  <a:cubicBezTo>
                    <a:pt x="395" y="517"/>
                    <a:pt x="513" y="402"/>
                    <a:pt x="513" y="259"/>
                  </a:cubicBezTo>
                  <a:cubicBezTo>
                    <a:pt x="513" y="115"/>
                    <a:pt x="395" y="0"/>
                    <a:pt x="256" y="0"/>
                  </a:cubicBezTo>
                  <a:close/>
                  <a:moveTo>
                    <a:pt x="256" y="474"/>
                  </a:moveTo>
                  <a:lnTo>
                    <a:pt x="256" y="474"/>
                  </a:lnTo>
                  <a:cubicBezTo>
                    <a:pt x="139" y="474"/>
                    <a:pt x="43" y="377"/>
                    <a:pt x="43" y="259"/>
                  </a:cubicBezTo>
                  <a:cubicBezTo>
                    <a:pt x="43" y="140"/>
                    <a:pt x="139" y="43"/>
                    <a:pt x="256" y="43"/>
                  </a:cubicBezTo>
                  <a:cubicBezTo>
                    <a:pt x="374" y="43"/>
                    <a:pt x="470" y="140"/>
                    <a:pt x="470" y="259"/>
                  </a:cubicBezTo>
                  <a:cubicBezTo>
                    <a:pt x="470" y="377"/>
                    <a:pt x="374" y="474"/>
                    <a:pt x="256" y="474"/>
                  </a:cubicBezTo>
                  <a:close/>
                  <a:moveTo>
                    <a:pt x="196" y="176"/>
                  </a:moveTo>
                  <a:lnTo>
                    <a:pt x="196" y="176"/>
                  </a:lnTo>
                  <a:cubicBezTo>
                    <a:pt x="196" y="144"/>
                    <a:pt x="224" y="118"/>
                    <a:pt x="256" y="118"/>
                  </a:cubicBezTo>
                  <a:cubicBezTo>
                    <a:pt x="288" y="118"/>
                    <a:pt x="313" y="144"/>
                    <a:pt x="313" y="176"/>
                  </a:cubicBezTo>
                  <a:cubicBezTo>
                    <a:pt x="313" y="208"/>
                    <a:pt x="288" y="237"/>
                    <a:pt x="256" y="237"/>
                  </a:cubicBezTo>
                  <a:cubicBezTo>
                    <a:pt x="224" y="237"/>
                    <a:pt x="196" y="208"/>
                    <a:pt x="196" y="176"/>
                  </a:cubicBezTo>
                  <a:close/>
                  <a:moveTo>
                    <a:pt x="370" y="359"/>
                  </a:moveTo>
                  <a:lnTo>
                    <a:pt x="370" y="359"/>
                  </a:lnTo>
                  <a:lnTo>
                    <a:pt x="370" y="359"/>
                  </a:lnTo>
                  <a:cubicBezTo>
                    <a:pt x="370" y="363"/>
                    <a:pt x="370" y="363"/>
                    <a:pt x="370" y="363"/>
                  </a:cubicBezTo>
                  <a:cubicBezTo>
                    <a:pt x="139" y="363"/>
                    <a:pt x="139" y="363"/>
                    <a:pt x="139" y="363"/>
                  </a:cubicBezTo>
                  <a:cubicBezTo>
                    <a:pt x="139" y="359"/>
                    <a:pt x="139" y="359"/>
                    <a:pt x="139" y="359"/>
                  </a:cubicBezTo>
                  <a:lnTo>
                    <a:pt x="139" y="359"/>
                  </a:lnTo>
                  <a:cubicBezTo>
                    <a:pt x="139" y="294"/>
                    <a:pt x="192" y="244"/>
                    <a:pt x="256" y="244"/>
                  </a:cubicBezTo>
                  <a:cubicBezTo>
                    <a:pt x="320" y="244"/>
                    <a:pt x="370" y="294"/>
                    <a:pt x="370" y="359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58" name="Group 557"/>
          <p:cNvGrpSpPr/>
          <p:nvPr/>
        </p:nvGrpSpPr>
        <p:grpSpPr>
          <a:xfrm>
            <a:off x="5882146" y="2306935"/>
            <a:ext cx="374650" cy="338138"/>
            <a:chOff x="7429034" y="2229949"/>
            <a:chExt cx="374650" cy="338138"/>
          </a:xfrm>
        </p:grpSpPr>
        <p:sp>
          <p:nvSpPr>
            <p:cNvPr id="559" name="Freeform 2097"/>
            <p:cNvSpPr>
              <a:spLocks noChangeArrowheads="1"/>
            </p:cNvSpPr>
            <p:nvPr/>
          </p:nvSpPr>
          <p:spPr bwMode="auto">
            <a:xfrm>
              <a:off x="7486184" y="2396637"/>
              <a:ext cx="155575" cy="155575"/>
            </a:xfrm>
            <a:custGeom>
              <a:avLst/>
              <a:gdLst>
                <a:gd name="T0" fmla="*/ 215 w 430"/>
                <a:gd name="T1" fmla="*/ 0 h 431"/>
                <a:gd name="T2" fmla="*/ 215 w 430"/>
                <a:gd name="T3" fmla="*/ 0 h 431"/>
                <a:gd name="T4" fmla="*/ 0 w 430"/>
                <a:gd name="T5" fmla="*/ 215 h 431"/>
                <a:gd name="T6" fmla="*/ 215 w 430"/>
                <a:gd name="T7" fmla="*/ 430 h 431"/>
                <a:gd name="T8" fmla="*/ 429 w 430"/>
                <a:gd name="T9" fmla="*/ 215 h 431"/>
                <a:gd name="T10" fmla="*/ 215 w 430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431">
                  <a:moveTo>
                    <a:pt x="215" y="0"/>
                  </a:moveTo>
                  <a:lnTo>
                    <a:pt x="215" y="0"/>
                  </a:lnTo>
                  <a:cubicBezTo>
                    <a:pt x="97" y="0"/>
                    <a:pt x="0" y="97"/>
                    <a:pt x="0" y="215"/>
                  </a:cubicBezTo>
                  <a:cubicBezTo>
                    <a:pt x="0" y="334"/>
                    <a:pt x="97" y="430"/>
                    <a:pt x="215" y="430"/>
                  </a:cubicBezTo>
                  <a:cubicBezTo>
                    <a:pt x="333" y="430"/>
                    <a:pt x="429" y="334"/>
                    <a:pt x="429" y="215"/>
                  </a:cubicBezTo>
                  <a:cubicBezTo>
                    <a:pt x="429" y="97"/>
                    <a:pt x="333" y="0"/>
                    <a:pt x="2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0" name="Freeform 2098"/>
            <p:cNvSpPr>
              <a:spLocks noChangeArrowheads="1"/>
            </p:cNvSpPr>
            <p:nvPr/>
          </p:nvSpPr>
          <p:spPr bwMode="auto">
            <a:xfrm>
              <a:off x="7443321" y="2396637"/>
              <a:ext cx="155575" cy="155575"/>
            </a:xfrm>
            <a:custGeom>
              <a:avLst/>
              <a:gdLst>
                <a:gd name="T0" fmla="*/ 214 w 430"/>
                <a:gd name="T1" fmla="*/ 0 h 431"/>
                <a:gd name="T2" fmla="*/ 214 w 430"/>
                <a:gd name="T3" fmla="*/ 0 h 431"/>
                <a:gd name="T4" fmla="*/ 0 w 430"/>
                <a:gd name="T5" fmla="*/ 215 h 431"/>
                <a:gd name="T6" fmla="*/ 214 w 430"/>
                <a:gd name="T7" fmla="*/ 430 h 431"/>
                <a:gd name="T8" fmla="*/ 429 w 430"/>
                <a:gd name="T9" fmla="*/ 215 h 431"/>
                <a:gd name="T10" fmla="*/ 214 w 430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431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5"/>
                  </a:cubicBezTo>
                  <a:cubicBezTo>
                    <a:pt x="0" y="333"/>
                    <a:pt x="96" y="430"/>
                    <a:pt x="214" y="430"/>
                  </a:cubicBezTo>
                  <a:cubicBezTo>
                    <a:pt x="332" y="430"/>
                    <a:pt x="429" y="333"/>
                    <a:pt x="429" y="215"/>
                  </a:cubicBezTo>
                  <a:cubicBezTo>
                    <a:pt x="429" y="96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1" name="Freeform 2099"/>
            <p:cNvSpPr>
              <a:spLocks noChangeArrowheads="1"/>
            </p:cNvSpPr>
            <p:nvPr/>
          </p:nvSpPr>
          <p:spPr bwMode="auto">
            <a:xfrm>
              <a:off x="7516346" y="2283924"/>
              <a:ext cx="271463" cy="179388"/>
            </a:xfrm>
            <a:custGeom>
              <a:avLst/>
              <a:gdLst>
                <a:gd name="T0" fmla="*/ 0 w 755"/>
                <a:gd name="T1" fmla="*/ 0 h 499"/>
                <a:gd name="T2" fmla="*/ 0 w 755"/>
                <a:gd name="T3" fmla="*/ 0 h 499"/>
                <a:gd name="T4" fmla="*/ 0 w 755"/>
                <a:gd name="T5" fmla="*/ 272 h 499"/>
                <a:gd name="T6" fmla="*/ 171 w 755"/>
                <a:gd name="T7" fmla="*/ 333 h 499"/>
                <a:gd name="T8" fmla="*/ 268 w 755"/>
                <a:gd name="T9" fmla="*/ 498 h 499"/>
                <a:gd name="T10" fmla="*/ 754 w 755"/>
                <a:gd name="T11" fmla="*/ 498 h 499"/>
                <a:gd name="T12" fmla="*/ 754 w 755"/>
                <a:gd name="T13" fmla="*/ 0 h 499"/>
                <a:gd name="T14" fmla="*/ 0 w 755"/>
                <a:gd name="T15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5" h="499">
                  <a:moveTo>
                    <a:pt x="0" y="0"/>
                  </a:moveTo>
                  <a:lnTo>
                    <a:pt x="0" y="0"/>
                  </a:lnTo>
                  <a:cubicBezTo>
                    <a:pt x="0" y="272"/>
                    <a:pt x="0" y="272"/>
                    <a:pt x="0" y="272"/>
                  </a:cubicBezTo>
                  <a:cubicBezTo>
                    <a:pt x="25" y="272"/>
                    <a:pt x="100" y="276"/>
                    <a:pt x="171" y="333"/>
                  </a:cubicBezTo>
                  <a:cubicBezTo>
                    <a:pt x="246" y="398"/>
                    <a:pt x="264" y="476"/>
                    <a:pt x="268" y="498"/>
                  </a:cubicBezTo>
                  <a:cubicBezTo>
                    <a:pt x="429" y="498"/>
                    <a:pt x="593" y="498"/>
                    <a:pt x="754" y="498"/>
                  </a:cubicBezTo>
                  <a:cubicBezTo>
                    <a:pt x="754" y="0"/>
                    <a:pt x="754" y="0"/>
                    <a:pt x="754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2" name="Freeform 2100"/>
            <p:cNvSpPr>
              <a:spLocks noChangeArrowheads="1"/>
            </p:cNvSpPr>
            <p:nvPr/>
          </p:nvSpPr>
          <p:spPr bwMode="auto">
            <a:xfrm>
              <a:off x="7652871" y="2283924"/>
              <a:ext cx="134938" cy="179388"/>
            </a:xfrm>
            <a:custGeom>
              <a:avLst/>
              <a:gdLst>
                <a:gd name="T0" fmla="*/ 375 w 376"/>
                <a:gd name="T1" fmla="*/ 0 h 499"/>
                <a:gd name="T2" fmla="*/ 0 w 376"/>
                <a:gd name="T3" fmla="*/ 0 h 499"/>
                <a:gd name="T4" fmla="*/ 0 w 376"/>
                <a:gd name="T5" fmla="*/ 498 h 499"/>
                <a:gd name="T6" fmla="*/ 375 w 376"/>
                <a:gd name="T7" fmla="*/ 498 h 499"/>
                <a:gd name="T8" fmla="*/ 375 w 376"/>
                <a:gd name="T9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99">
                  <a:moveTo>
                    <a:pt x="375" y="0"/>
                  </a:moveTo>
                  <a:lnTo>
                    <a:pt x="0" y="0"/>
                  </a:lnTo>
                  <a:lnTo>
                    <a:pt x="0" y="498"/>
                  </a:lnTo>
                  <a:lnTo>
                    <a:pt x="375" y="498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3" name="Freeform 2101"/>
            <p:cNvSpPr>
              <a:spLocks noChangeArrowheads="1"/>
            </p:cNvSpPr>
            <p:nvPr/>
          </p:nvSpPr>
          <p:spPr bwMode="auto">
            <a:xfrm>
              <a:off x="7652871" y="2283924"/>
              <a:ext cx="134938" cy="179388"/>
            </a:xfrm>
            <a:custGeom>
              <a:avLst/>
              <a:gdLst>
                <a:gd name="T0" fmla="*/ 375 w 376"/>
                <a:gd name="T1" fmla="*/ 0 h 499"/>
                <a:gd name="T2" fmla="*/ 0 w 376"/>
                <a:gd name="T3" fmla="*/ 0 h 499"/>
                <a:gd name="T4" fmla="*/ 0 w 376"/>
                <a:gd name="T5" fmla="*/ 498 h 499"/>
                <a:gd name="T6" fmla="*/ 375 w 376"/>
                <a:gd name="T7" fmla="*/ 498 h 499"/>
                <a:gd name="T8" fmla="*/ 375 w 376"/>
                <a:gd name="T9" fmla="*/ 0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99">
                  <a:moveTo>
                    <a:pt x="375" y="0"/>
                  </a:moveTo>
                  <a:lnTo>
                    <a:pt x="0" y="0"/>
                  </a:lnTo>
                  <a:lnTo>
                    <a:pt x="0" y="498"/>
                  </a:lnTo>
                  <a:lnTo>
                    <a:pt x="375" y="498"/>
                  </a:lnTo>
                  <a:lnTo>
                    <a:pt x="375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4" name="Freeform 2102"/>
            <p:cNvSpPr>
              <a:spLocks noChangeArrowheads="1"/>
            </p:cNvSpPr>
            <p:nvPr/>
          </p:nvSpPr>
          <p:spPr bwMode="auto">
            <a:xfrm>
              <a:off x="7500471" y="2229949"/>
              <a:ext cx="303213" cy="250825"/>
            </a:xfrm>
            <a:custGeom>
              <a:avLst/>
              <a:gdLst>
                <a:gd name="T0" fmla="*/ 554 w 841"/>
                <a:gd name="T1" fmla="*/ 115 h 696"/>
                <a:gd name="T2" fmla="*/ 554 w 841"/>
                <a:gd name="T3" fmla="*/ 115 h 696"/>
                <a:gd name="T4" fmla="*/ 554 w 841"/>
                <a:gd name="T5" fmla="*/ 0 h 696"/>
                <a:gd name="T6" fmla="*/ 289 w 841"/>
                <a:gd name="T7" fmla="*/ 0 h 696"/>
                <a:gd name="T8" fmla="*/ 289 w 841"/>
                <a:gd name="T9" fmla="*/ 115 h 696"/>
                <a:gd name="T10" fmla="*/ 0 w 841"/>
                <a:gd name="T11" fmla="*/ 115 h 696"/>
                <a:gd name="T12" fmla="*/ 0 w 841"/>
                <a:gd name="T13" fmla="*/ 451 h 696"/>
                <a:gd name="T14" fmla="*/ 43 w 841"/>
                <a:gd name="T15" fmla="*/ 444 h 696"/>
                <a:gd name="T16" fmla="*/ 43 w 841"/>
                <a:gd name="T17" fmla="*/ 333 h 696"/>
                <a:gd name="T18" fmla="*/ 422 w 841"/>
                <a:gd name="T19" fmla="*/ 376 h 696"/>
                <a:gd name="T20" fmla="*/ 797 w 841"/>
                <a:gd name="T21" fmla="*/ 333 h 696"/>
                <a:gd name="T22" fmla="*/ 797 w 841"/>
                <a:gd name="T23" fmla="*/ 652 h 696"/>
                <a:gd name="T24" fmla="*/ 286 w 841"/>
                <a:gd name="T25" fmla="*/ 652 h 696"/>
                <a:gd name="T26" fmla="*/ 289 w 841"/>
                <a:gd name="T27" fmla="*/ 681 h 696"/>
                <a:gd name="T28" fmla="*/ 289 w 841"/>
                <a:gd name="T29" fmla="*/ 695 h 696"/>
                <a:gd name="T30" fmla="*/ 840 w 841"/>
                <a:gd name="T31" fmla="*/ 695 h 696"/>
                <a:gd name="T32" fmla="*/ 840 w 841"/>
                <a:gd name="T33" fmla="*/ 115 h 696"/>
                <a:gd name="T34" fmla="*/ 554 w 841"/>
                <a:gd name="T35" fmla="*/ 115 h 696"/>
                <a:gd name="T36" fmla="*/ 329 w 841"/>
                <a:gd name="T37" fmla="*/ 43 h 696"/>
                <a:gd name="T38" fmla="*/ 329 w 841"/>
                <a:gd name="T39" fmla="*/ 43 h 696"/>
                <a:gd name="T40" fmla="*/ 511 w 841"/>
                <a:gd name="T41" fmla="*/ 43 h 696"/>
                <a:gd name="T42" fmla="*/ 511 w 841"/>
                <a:gd name="T43" fmla="*/ 115 h 696"/>
                <a:gd name="T44" fmla="*/ 329 w 841"/>
                <a:gd name="T45" fmla="*/ 115 h 696"/>
                <a:gd name="T46" fmla="*/ 329 w 841"/>
                <a:gd name="T47" fmla="*/ 43 h 696"/>
                <a:gd name="T48" fmla="*/ 422 w 841"/>
                <a:gd name="T49" fmla="*/ 333 h 696"/>
                <a:gd name="T50" fmla="*/ 422 w 841"/>
                <a:gd name="T51" fmla="*/ 333 h 696"/>
                <a:gd name="T52" fmla="*/ 43 w 841"/>
                <a:gd name="T53" fmla="*/ 290 h 696"/>
                <a:gd name="T54" fmla="*/ 43 w 841"/>
                <a:gd name="T55" fmla="*/ 154 h 696"/>
                <a:gd name="T56" fmla="*/ 797 w 841"/>
                <a:gd name="T57" fmla="*/ 154 h 696"/>
                <a:gd name="T58" fmla="*/ 797 w 841"/>
                <a:gd name="T59" fmla="*/ 290 h 696"/>
                <a:gd name="T60" fmla="*/ 422 w 841"/>
                <a:gd name="T61" fmla="*/ 333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1" h="696">
                  <a:moveTo>
                    <a:pt x="554" y="115"/>
                  </a:moveTo>
                  <a:lnTo>
                    <a:pt x="554" y="115"/>
                  </a:lnTo>
                  <a:cubicBezTo>
                    <a:pt x="554" y="0"/>
                    <a:pt x="554" y="0"/>
                    <a:pt x="554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0" y="451"/>
                    <a:pt x="0" y="451"/>
                    <a:pt x="0" y="451"/>
                  </a:cubicBezTo>
                  <a:cubicBezTo>
                    <a:pt x="14" y="448"/>
                    <a:pt x="28" y="444"/>
                    <a:pt x="43" y="444"/>
                  </a:cubicBezTo>
                  <a:cubicBezTo>
                    <a:pt x="43" y="333"/>
                    <a:pt x="43" y="333"/>
                    <a:pt x="43" y="333"/>
                  </a:cubicBezTo>
                  <a:cubicBezTo>
                    <a:pt x="161" y="362"/>
                    <a:pt x="289" y="376"/>
                    <a:pt x="422" y="376"/>
                  </a:cubicBezTo>
                  <a:cubicBezTo>
                    <a:pt x="550" y="376"/>
                    <a:pt x="683" y="362"/>
                    <a:pt x="797" y="333"/>
                  </a:cubicBezTo>
                  <a:cubicBezTo>
                    <a:pt x="797" y="652"/>
                    <a:pt x="797" y="652"/>
                    <a:pt x="797" y="652"/>
                  </a:cubicBezTo>
                  <a:cubicBezTo>
                    <a:pt x="286" y="652"/>
                    <a:pt x="286" y="652"/>
                    <a:pt x="286" y="652"/>
                  </a:cubicBezTo>
                  <a:cubicBezTo>
                    <a:pt x="289" y="663"/>
                    <a:pt x="289" y="670"/>
                    <a:pt x="289" y="681"/>
                  </a:cubicBezTo>
                  <a:cubicBezTo>
                    <a:pt x="289" y="684"/>
                    <a:pt x="289" y="691"/>
                    <a:pt x="289" y="695"/>
                  </a:cubicBezTo>
                  <a:cubicBezTo>
                    <a:pt x="840" y="695"/>
                    <a:pt x="840" y="695"/>
                    <a:pt x="840" y="695"/>
                  </a:cubicBezTo>
                  <a:cubicBezTo>
                    <a:pt x="840" y="115"/>
                    <a:pt x="840" y="115"/>
                    <a:pt x="840" y="115"/>
                  </a:cubicBezTo>
                  <a:lnTo>
                    <a:pt x="554" y="115"/>
                  </a:lnTo>
                  <a:close/>
                  <a:moveTo>
                    <a:pt x="329" y="43"/>
                  </a:moveTo>
                  <a:lnTo>
                    <a:pt x="329" y="43"/>
                  </a:lnTo>
                  <a:cubicBezTo>
                    <a:pt x="511" y="43"/>
                    <a:pt x="511" y="43"/>
                    <a:pt x="511" y="43"/>
                  </a:cubicBezTo>
                  <a:cubicBezTo>
                    <a:pt x="511" y="115"/>
                    <a:pt x="511" y="115"/>
                    <a:pt x="511" y="115"/>
                  </a:cubicBezTo>
                  <a:cubicBezTo>
                    <a:pt x="329" y="115"/>
                    <a:pt x="329" y="115"/>
                    <a:pt x="329" y="115"/>
                  </a:cubicBezTo>
                  <a:lnTo>
                    <a:pt x="329" y="43"/>
                  </a:lnTo>
                  <a:close/>
                  <a:moveTo>
                    <a:pt x="422" y="333"/>
                  </a:moveTo>
                  <a:lnTo>
                    <a:pt x="422" y="333"/>
                  </a:lnTo>
                  <a:cubicBezTo>
                    <a:pt x="289" y="333"/>
                    <a:pt x="157" y="319"/>
                    <a:pt x="43" y="290"/>
                  </a:cubicBezTo>
                  <a:cubicBezTo>
                    <a:pt x="43" y="154"/>
                    <a:pt x="43" y="154"/>
                    <a:pt x="43" y="154"/>
                  </a:cubicBezTo>
                  <a:cubicBezTo>
                    <a:pt x="797" y="154"/>
                    <a:pt x="797" y="154"/>
                    <a:pt x="797" y="154"/>
                  </a:cubicBezTo>
                  <a:cubicBezTo>
                    <a:pt x="797" y="290"/>
                    <a:pt x="797" y="290"/>
                    <a:pt x="797" y="290"/>
                  </a:cubicBezTo>
                  <a:cubicBezTo>
                    <a:pt x="683" y="319"/>
                    <a:pt x="554" y="333"/>
                    <a:pt x="422" y="33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5" name="Freeform 2103"/>
            <p:cNvSpPr>
              <a:spLocks noChangeArrowheads="1"/>
            </p:cNvSpPr>
            <p:nvPr/>
          </p:nvSpPr>
          <p:spPr bwMode="auto">
            <a:xfrm>
              <a:off x="7429034" y="2382349"/>
              <a:ext cx="185737" cy="185738"/>
            </a:xfrm>
            <a:custGeom>
              <a:avLst/>
              <a:gdLst>
                <a:gd name="T0" fmla="*/ 257 w 516"/>
                <a:gd name="T1" fmla="*/ 0 h 517"/>
                <a:gd name="T2" fmla="*/ 257 w 516"/>
                <a:gd name="T3" fmla="*/ 0 h 517"/>
                <a:gd name="T4" fmla="*/ 0 w 516"/>
                <a:gd name="T5" fmla="*/ 258 h 517"/>
                <a:gd name="T6" fmla="*/ 257 w 516"/>
                <a:gd name="T7" fmla="*/ 516 h 517"/>
                <a:gd name="T8" fmla="*/ 515 w 516"/>
                <a:gd name="T9" fmla="*/ 258 h 517"/>
                <a:gd name="T10" fmla="*/ 257 w 516"/>
                <a:gd name="T11" fmla="*/ 0 h 517"/>
                <a:gd name="T12" fmla="*/ 257 w 516"/>
                <a:gd name="T13" fmla="*/ 473 h 517"/>
                <a:gd name="T14" fmla="*/ 257 w 516"/>
                <a:gd name="T15" fmla="*/ 473 h 517"/>
                <a:gd name="T16" fmla="*/ 43 w 516"/>
                <a:gd name="T17" fmla="*/ 258 h 517"/>
                <a:gd name="T18" fmla="*/ 257 w 516"/>
                <a:gd name="T19" fmla="*/ 43 h 517"/>
                <a:gd name="T20" fmla="*/ 472 w 516"/>
                <a:gd name="T21" fmla="*/ 258 h 517"/>
                <a:gd name="T22" fmla="*/ 257 w 516"/>
                <a:gd name="T23" fmla="*/ 473 h 517"/>
                <a:gd name="T24" fmla="*/ 197 w 516"/>
                <a:gd name="T25" fmla="*/ 176 h 517"/>
                <a:gd name="T26" fmla="*/ 197 w 516"/>
                <a:gd name="T27" fmla="*/ 176 h 517"/>
                <a:gd name="T28" fmla="*/ 257 w 516"/>
                <a:gd name="T29" fmla="*/ 118 h 517"/>
                <a:gd name="T30" fmla="*/ 315 w 516"/>
                <a:gd name="T31" fmla="*/ 176 h 517"/>
                <a:gd name="T32" fmla="*/ 257 w 516"/>
                <a:gd name="T33" fmla="*/ 237 h 517"/>
                <a:gd name="T34" fmla="*/ 197 w 516"/>
                <a:gd name="T35" fmla="*/ 176 h 517"/>
                <a:gd name="T36" fmla="*/ 372 w 516"/>
                <a:gd name="T37" fmla="*/ 358 h 517"/>
                <a:gd name="T38" fmla="*/ 372 w 516"/>
                <a:gd name="T39" fmla="*/ 358 h 517"/>
                <a:gd name="T40" fmla="*/ 372 w 516"/>
                <a:gd name="T41" fmla="*/ 358 h 517"/>
                <a:gd name="T42" fmla="*/ 372 w 516"/>
                <a:gd name="T43" fmla="*/ 362 h 517"/>
                <a:gd name="T44" fmla="*/ 139 w 516"/>
                <a:gd name="T45" fmla="*/ 362 h 517"/>
                <a:gd name="T46" fmla="*/ 139 w 516"/>
                <a:gd name="T47" fmla="*/ 358 h 517"/>
                <a:gd name="T48" fmla="*/ 139 w 516"/>
                <a:gd name="T49" fmla="*/ 358 h 517"/>
                <a:gd name="T50" fmla="*/ 257 w 516"/>
                <a:gd name="T51" fmla="*/ 244 h 517"/>
                <a:gd name="T52" fmla="*/ 372 w 516"/>
                <a:gd name="T53" fmla="*/ 358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6" h="517">
                  <a:moveTo>
                    <a:pt x="257" y="0"/>
                  </a:moveTo>
                  <a:lnTo>
                    <a:pt x="257" y="0"/>
                  </a:lnTo>
                  <a:cubicBezTo>
                    <a:pt x="114" y="0"/>
                    <a:pt x="0" y="115"/>
                    <a:pt x="0" y="258"/>
                  </a:cubicBezTo>
                  <a:cubicBezTo>
                    <a:pt x="0" y="401"/>
                    <a:pt x="114" y="516"/>
                    <a:pt x="257" y="516"/>
                  </a:cubicBezTo>
                  <a:cubicBezTo>
                    <a:pt x="397" y="516"/>
                    <a:pt x="515" y="401"/>
                    <a:pt x="515" y="258"/>
                  </a:cubicBezTo>
                  <a:cubicBezTo>
                    <a:pt x="515" y="115"/>
                    <a:pt x="397" y="0"/>
                    <a:pt x="257" y="0"/>
                  </a:cubicBezTo>
                  <a:close/>
                  <a:moveTo>
                    <a:pt x="257" y="473"/>
                  </a:moveTo>
                  <a:lnTo>
                    <a:pt x="257" y="473"/>
                  </a:lnTo>
                  <a:cubicBezTo>
                    <a:pt x="139" y="473"/>
                    <a:pt x="43" y="376"/>
                    <a:pt x="43" y="258"/>
                  </a:cubicBezTo>
                  <a:cubicBezTo>
                    <a:pt x="43" y="140"/>
                    <a:pt x="139" y="43"/>
                    <a:pt x="257" y="43"/>
                  </a:cubicBezTo>
                  <a:cubicBezTo>
                    <a:pt x="375" y="43"/>
                    <a:pt x="472" y="140"/>
                    <a:pt x="472" y="258"/>
                  </a:cubicBezTo>
                  <a:cubicBezTo>
                    <a:pt x="472" y="376"/>
                    <a:pt x="375" y="473"/>
                    <a:pt x="257" y="473"/>
                  </a:cubicBezTo>
                  <a:close/>
                  <a:moveTo>
                    <a:pt x="197" y="176"/>
                  </a:moveTo>
                  <a:lnTo>
                    <a:pt x="197" y="176"/>
                  </a:lnTo>
                  <a:cubicBezTo>
                    <a:pt x="197" y="143"/>
                    <a:pt x="225" y="118"/>
                    <a:pt x="257" y="118"/>
                  </a:cubicBezTo>
                  <a:cubicBezTo>
                    <a:pt x="290" y="118"/>
                    <a:pt x="315" y="143"/>
                    <a:pt x="315" y="176"/>
                  </a:cubicBezTo>
                  <a:cubicBezTo>
                    <a:pt x="315" y="208"/>
                    <a:pt x="290" y="237"/>
                    <a:pt x="257" y="237"/>
                  </a:cubicBezTo>
                  <a:cubicBezTo>
                    <a:pt x="225" y="237"/>
                    <a:pt x="197" y="208"/>
                    <a:pt x="197" y="176"/>
                  </a:cubicBezTo>
                  <a:close/>
                  <a:moveTo>
                    <a:pt x="372" y="358"/>
                  </a:moveTo>
                  <a:lnTo>
                    <a:pt x="372" y="358"/>
                  </a:lnTo>
                  <a:lnTo>
                    <a:pt x="372" y="358"/>
                  </a:lnTo>
                  <a:cubicBezTo>
                    <a:pt x="372" y="362"/>
                    <a:pt x="372" y="362"/>
                    <a:pt x="372" y="362"/>
                  </a:cubicBezTo>
                  <a:cubicBezTo>
                    <a:pt x="139" y="362"/>
                    <a:pt x="139" y="362"/>
                    <a:pt x="139" y="362"/>
                  </a:cubicBezTo>
                  <a:cubicBezTo>
                    <a:pt x="139" y="358"/>
                    <a:pt x="139" y="358"/>
                    <a:pt x="139" y="358"/>
                  </a:cubicBezTo>
                  <a:lnTo>
                    <a:pt x="139" y="358"/>
                  </a:lnTo>
                  <a:cubicBezTo>
                    <a:pt x="139" y="294"/>
                    <a:pt x="193" y="244"/>
                    <a:pt x="257" y="244"/>
                  </a:cubicBezTo>
                  <a:cubicBezTo>
                    <a:pt x="322" y="244"/>
                    <a:pt x="372" y="294"/>
                    <a:pt x="372" y="35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66" name="Group 565"/>
          <p:cNvGrpSpPr/>
          <p:nvPr/>
        </p:nvGrpSpPr>
        <p:grpSpPr>
          <a:xfrm>
            <a:off x="5071166" y="2325192"/>
            <a:ext cx="384175" cy="301625"/>
            <a:chOff x="6655359" y="2271879"/>
            <a:chExt cx="384175" cy="301625"/>
          </a:xfrm>
        </p:grpSpPr>
        <p:sp>
          <p:nvSpPr>
            <p:cNvPr id="567" name="Freeform 675"/>
            <p:cNvSpPr>
              <a:spLocks noChangeArrowheads="1"/>
            </p:cNvSpPr>
            <p:nvPr/>
          </p:nvSpPr>
          <p:spPr bwMode="auto">
            <a:xfrm>
              <a:off x="6755372" y="2317916"/>
              <a:ext cx="269875" cy="147638"/>
            </a:xfrm>
            <a:custGeom>
              <a:avLst/>
              <a:gdLst>
                <a:gd name="T0" fmla="*/ 747 w 748"/>
                <a:gd name="T1" fmla="*/ 408 h 409"/>
                <a:gd name="T2" fmla="*/ 747 w 748"/>
                <a:gd name="T3" fmla="*/ 408 h 409"/>
                <a:gd name="T4" fmla="*/ 747 w 748"/>
                <a:gd name="T5" fmla="*/ 0 h 409"/>
                <a:gd name="T6" fmla="*/ 0 w 748"/>
                <a:gd name="T7" fmla="*/ 0 h 409"/>
                <a:gd name="T8" fmla="*/ 0 w 748"/>
                <a:gd name="T9" fmla="*/ 204 h 409"/>
                <a:gd name="T10" fmla="*/ 209 w 748"/>
                <a:gd name="T11" fmla="*/ 408 h 409"/>
                <a:gd name="T12" fmla="*/ 747 w 748"/>
                <a:gd name="T13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8" h="409">
                  <a:moveTo>
                    <a:pt x="747" y="408"/>
                  </a:moveTo>
                  <a:lnTo>
                    <a:pt x="747" y="408"/>
                  </a:lnTo>
                  <a:cubicBezTo>
                    <a:pt x="747" y="0"/>
                    <a:pt x="747" y="0"/>
                    <a:pt x="74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117" y="214"/>
                    <a:pt x="194" y="292"/>
                    <a:pt x="209" y="408"/>
                  </a:cubicBezTo>
                  <a:cubicBezTo>
                    <a:pt x="747" y="408"/>
                    <a:pt x="747" y="408"/>
                    <a:pt x="747" y="40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8" name="Freeform 676"/>
            <p:cNvSpPr>
              <a:spLocks noChangeArrowheads="1"/>
            </p:cNvSpPr>
            <p:nvPr/>
          </p:nvSpPr>
          <p:spPr bwMode="auto">
            <a:xfrm>
              <a:off x="6671234" y="2405229"/>
              <a:ext cx="153988" cy="152400"/>
            </a:xfrm>
            <a:custGeom>
              <a:avLst/>
              <a:gdLst>
                <a:gd name="T0" fmla="*/ 212 w 426"/>
                <a:gd name="T1" fmla="*/ 0 h 424"/>
                <a:gd name="T2" fmla="*/ 212 w 426"/>
                <a:gd name="T3" fmla="*/ 0 h 424"/>
                <a:gd name="T4" fmla="*/ 0 w 426"/>
                <a:gd name="T5" fmla="*/ 211 h 424"/>
                <a:gd name="T6" fmla="*/ 212 w 426"/>
                <a:gd name="T7" fmla="*/ 423 h 424"/>
                <a:gd name="T8" fmla="*/ 425 w 426"/>
                <a:gd name="T9" fmla="*/ 211 h 424"/>
                <a:gd name="T10" fmla="*/ 212 w 426"/>
                <a:gd name="T11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6" h="424">
                  <a:moveTo>
                    <a:pt x="212" y="0"/>
                  </a:moveTo>
                  <a:lnTo>
                    <a:pt x="212" y="0"/>
                  </a:lnTo>
                  <a:cubicBezTo>
                    <a:pt x="95" y="0"/>
                    <a:pt x="0" y="95"/>
                    <a:pt x="0" y="211"/>
                  </a:cubicBezTo>
                  <a:cubicBezTo>
                    <a:pt x="0" y="328"/>
                    <a:pt x="95" y="423"/>
                    <a:pt x="212" y="423"/>
                  </a:cubicBezTo>
                  <a:cubicBezTo>
                    <a:pt x="329" y="423"/>
                    <a:pt x="425" y="328"/>
                    <a:pt x="425" y="211"/>
                  </a:cubicBezTo>
                  <a:cubicBezTo>
                    <a:pt x="425" y="95"/>
                    <a:pt x="329" y="0"/>
                    <a:pt x="21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69" name="Freeform 677"/>
            <p:cNvSpPr>
              <a:spLocks noChangeArrowheads="1"/>
            </p:cNvSpPr>
            <p:nvPr/>
          </p:nvSpPr>
          <p:spPr bwMode="auto">
            <a:xfrm>
              <a:off x="6739497" y="2302041"/>
              <a:ext cx="300037" cy="177800"/>
            </a:xfrm>
            <a:custGeom>
              <a:avLst/>
              <a:gdLst>
                <a:gd name="T0" fmla="*/ 833 w 834"/>
                <a:gd name="T1" fmla="*/ 0 h 494"/>
                <a:gd name="T2" fmla="*/ 833 w 834"/>
                <a:gd name="T3" fmla="*/ 0 h 494"/>
                <a:gd name="T4" fmla="*/ 833 w 834"/>
                <a:gd name="T5" fmla="*/ 493 h 494"/>
                <a:gd name="T6" fmla="*/ 255 w 834"/>
                <a:gd name="T7" fmla="*/ 493 h 494"/>
                <a:gd name="T8" fmla="*/ 248 w 834"/>
                <a:gd name="T9" fmla="*/ 451 h 494"/>
                <a:gd name="T10" fmla="*/ 790 w 834"/>
                <a:gd name="T11" fmla="*/ 451 h 494"/>
                <a:gd name="T12" fmla="*/ 790 w 834"/>
                <a:gd name="T13" fmla="*/ 43 h 494"/>
                <a:gd name="T14" fmla="*/ 43 w 834"/>
                <a:gd name="T15" fmla="*/ 43 h 494"/>
                <a:gd name="T16" fmla="*/ 43 w 834"/>
                <a:gd name="T17" fmla="*/ 268 h 494"/>
                <a:gd name="T18" fmla="*/ 21 w 834"/>
                <a:gd name="T19" fmla="*/ 268 h 494"/>
                <a:gd name="T20" fmla="*/ 0 w 834"/>
                <a:gd name="T21" fmla="*/ 268 h 494"/>
                <a:gd name="T22" fmla="*/ 0 w 834"/>
                <a:gd name="T23" fmla="*/ 0 h 494"/>
                <a:gd name="T24" fmla="*/ 833 w 834"/>
                <a:gd name="T25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34" h="494">
                  <a:moveTo>
                    <a:pt x="833" y="0"/>
                  </a:moveTo>
                  <a:lnTo>
                    <a:pt x="833" y="0"/>
                  </a:lnTo>
                  <a:cubicBezTo>
                    <a:pt x="833" y="493"/>
                    <a:pt x="833" y="493"/>
                    <a:pt x="833" y="493"/>
                  </a:cubicBezTo>
                  <a:cubicBezTo>
                    <a:pt x="255" y="493"/>
                    <a:pt x="255" y="493"/>
                    <a:pt x="255" y="493"/>
                  </a:cubicBezTo>
                  <a:cubicBezTo>
                    <a:pt x="255" y="479"/>
                    <a:pt x="252" y="465"/>
                    <a:pt x="248" y="451"/>
                  </a:cubicBezTo>
                  <a:cubicBezTo>
                    <a:pt x="790" y="451"/>
                    <a:pt x="790" y="451"/>
                    <a:pt x="790" y="451"/>
                  </a:cubicBezTo>
                  <a:cubicBezTo>
                    <a:pt x="790" y="43"/>
                    <a:pt x="790" y="43"/>
                    <a:pt x="790" y="43"/>
                  </a:cubicBezTo>
                  <a:cubicBezTo>
                    <a:pt x="43" y="43"/>
                    <a:pt x="43" y="43"/>
                    <a:pt x="43" y="43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35" y="268"/>
                    <a:pt x="28" y="268"/>
                    <a:pt x="21" y="268"/>
                  </a:cubicBezTo>
                  <a:cubicBezTo>
                    <a:pt x="14" y="268"/>
                    <a:pt x="7" y="268"/>
                    <a:pt x="0" y="2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33" y="0"/>
                    <a:pt x="833" y="0"/>
                    <a:pt x="833" y="0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0" name="Freeform 678"/>
            <p:cNvSpPr>
              <a:spLocks noChangeArrowheads="1"/>
            </p:cNvSpPr>
            <p:nvPr/>
          </p:nvSpPr>
          <p:spPr bwMode="auto">
            <a:xfrm>
              <a:off x="6890309" y="2317916"/>
              <a:ext cx="134938" cy="147638"/>
            </a:xfrm>
            <a:custGeom>
              <a:avLst/>
              <a:gdLst>
                <a:gd name="T0" fmla="*/ 372 w 373"/>
                <a:gd name="T1" fmla="*/ 0 h 409"/>
                <a:gd name="T2" fmla="*/ 0 w 373"/>
                <a:gd name="T3" fmla="*/ 0 h 409"/>
                <a:gd name="T4" fmla="*/ 0 w 373"/>
                <a:gd name="T5" fmla="*/ 408 h 409"/>
                <a:gd name="T6" fmla="*/ 372 w 373"/>
                <a:gd name="T7" fmla="*/ 408 h 409"/>
                <a:gd name="T8" fmla="*/ 372 w 373"/>
                <a:gd name="T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409">
                  <a:moveTo>
                    <a:pt x="372" y="0"/>
                  </a:moveTo>
                  <a:lnTo>
                    <a:pt x="0" y="0"/>
                  </a:lnTo>
                  <a:lnTo>
                    <a:pt x="0" y="408"/>
                  </a:lnTo>
                  <a:lnTo>
                    <a:pt x="372" y="408"/>
                  </a:lnTo>
                  <a:lnTo>
                    <a:pt x="3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1" name="Freeform 679"/>
            <p:cNvSpPr>
              <a:spLocks noChangeArrowheads="1"/>
            </p:cNvSpPr>
            <p:nvPr/>
          </p:nvSpPr>
          <p:spPr bwMode="auto">
            <a:xfrm>
              <a:off x="6890309" y="2317916"/>
              <a:ext cx="134938" cy="147638"/>
            </a:xfrm>
            <a:custGeom>
              <a:avLst/>
              <a:gdLst>
                <a:gd name="T0" fmla="*/ 372 w 373"/>
                <a:gd name="T1" fmla="*/ 0 h 409"/>
                <a:gd name="T2" fmla="*/ 0 w 373"/>
                <a:gd name="T3" fmla="*/ 0 h 409"/>
                <a:gd name="T4" fmla="*/ 0 w 373"/>
                <a:gd name="T5" fmla="*/ 408 h 409"/>
                <a:gd name="T6" fmla="*/ 372 w 373"/>
                <a:gd name="T7" fmla="*/ 408 h 409"/>
                <a:gd name="T8" fmla="*/ 372 w 373"/>
                <a:gd name="T9" fmla="*/ 0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3" h="409">
                  <a:moveTo>
                    <a:pt x="372" y="0"/>
                  </a:moveTo>
                  <a:lnTo>
                    <a:pt x="0" y="0"/>
                  </a:lnTo>
                  <a:lnTo>
                    <a:pt x="0" y="408"/>
                  </a:lnTo>
                  <a:lnTo>
                    <a:pt x="372" y="408"/>
                  </a:lnTo>
                  <a:lnTo>
                    <a:pt x="372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2" name="Freeform 680"/>
            <p:cNvSpPr>
              <a:spLocks noChangeArrowheads="1"/>
            </p:cNvSpPr>
            <p:nvPr/>
          </p:nvSpPr>
          <p:spPr bwMode="auto">
            <a:xfrm>
              <a:off x="6709334" y="2271879"/>
              <a:ext cx="292100" cy="136525"/>
            </a:xfrm>
            <a:custGeom>
              <a:avLst/>
              <a:gdLst>
                <a:gd name="T0" fmla="*/ 0 w 813"/>
                <a:gd name="T1" fmla="*/ 0 h 378"/>
                <a:gd name="T2" fmla="*/ 0 w 813"/>
                <a:gd name="T3" fmla="*/ 0 h 378"/>
                <a:gd name="T4" fmla="*/ 0 w 813"/>
                <a:gd name="T5" fmla="*/ 377 h 378"/>
                <a:gd name="T6" fmla="*/ 39 w 813"/>
                <a:gd name="T7" fmla="*/ 363 h 378"/>
                <a:gd name="T8" fmla="*/ 39 w 813"/>
                <a:gd name="T9" fmla="*/ 42 h 378"/>
                <a:gd name="T10" fmla="*/ 812 w 813"/>
                <a:gd name="T11" fmla="*/ 42 h 378"/>
                <a:gd name="T12" fmla="*/ 812 w 813"/>
                <a:gd name="T13" fmla="*/ 0 h 378"/>
                <a:gd name="T14" fmla="*/ 0 w 813"/>
                <a:gd name="T15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13" h="378">
                  <a:moveTo>
                    <a:pt x="0" y="0"/>
                  </a:moveTo>
                  <a:lnTo>
                    <a:pt x="0" y="0"/>
                  </a:lnTo>
                  <a:cubicBezTo>
                    <a:pt x="0" y="377"/>
                    <a:pt x="0" y="377"/>
                    <a:pt x="0" y="377"/>
                  </a:cubicBezTo>
                  <a:cubicBezTo>
                    <a:pt x="10" y="370"/>
                    <a:pt x="25" y="366"/>
                    <a:pt x="39" y="363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812" y="42"/>
                    <a:pt x="812" y="42"/>
                    <a:pt x="812" y="42"/>
                  </a:cubicBezTo>
                  <a:cubicBezTo>
                    <a:pt x="812" y="0"/>
                    <a:pt x="812" y="0"/>
                    <a:pt x="812" y="0"/>
                  </a:cubicBez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3" name="Freeform 681"/>
            <p:cNvSpPr>
              <a:spLocks noChangeArrowheads="1"/>
            </p:cNvSpPr>
            <p:nvPr/>
          </p:nvSpPr>
          <p:spPr bwMode="auto">
            <a:xfrm>
              <a:off x="6841097" y="2341729"/>
              <a:ext cx="98425" cy="98425"/>
            </a:xfrm>
            <a:custGeom>
              <a:avLst/>
              <a:gdLst>
                <a:gd name="T0" fmla="*/ 135 w 274"/>
                <a:gd name="T1" fmla="*/ 0 h 275"/>
                <a:gd name="T2" fmla="*/ 135 w 274"/>
                <a:gd name="T3" fmla="*/ 0 h 275"/>
                <a:gd name="T4" fmla="*/ 0 w 274"/>
                <a:gd name="T5" fmla="*/ 137 h 275"/>
                <a:gd name="T6" fmla="*/ 135 w 274"/>
                <a:gd name="T7" fmla="*/ 274 h 275"/>
                <a:gd name="T8" fmla="*/ 273 w 274"/>
                <a:gd name="T9" fmla="*/ 137 h 275"/>
                <a:gd name="T10" fmla="*/ 135 w 274"/>
                <a:gd name="T11" fmla="*/ 0 h 275"/>
                <a:gd name="T12" fmla="*/ 135 w 274"/>
                <a:gd name="T13" fmla="*/ 228 h 275"/>
                <a:gd name="T14" fmla="*/ 135 w 274"/>
                <a:gd name="T15" fmla="*/ 228 h 275"/>
                <a:gd name="T16" fmla="*/ 43 w 274"/>
                <a:gd name="T17" fmla="*/ 137 h 275"/>
                <a:gd name="T18" fmla="*/ 135 w 274"/>
                <a:gd name="T19" fmla="*/ 45 h 275"/>
                <a:gd name="T20" fmla="*/ 230 w 274"/>
                <a:gd name="T21" fmla="*/ 137 h 275"/>
                <a:gd name="T22" fmla="*/ 135 w 274"/>
                <a:gd name="T23" fmla="*/ 228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74" h="275">
                  <a:moveTo>
                    <a:pt x="135" y="0"/>
                  </a:moveTo>
                  <a:lnTo>
                    <a:pt x="135" y="0"/>
                  </a:lnTo>
                  <a:cubicBezTo>
                    <a:pt x="60" y="0"/>
                    <a:pt x="0" y="59"/>
                    <a:pt x="0" y="137"/>
                  </a:cubicBezTo>
                  <a:cubicBezTo>
                    <a:pt x="0" y="211"/>
                    <a:pt x="60" y="274"/>
                    <a:pt x="135" y="274"/>
                  </a:cubicBezTo>
                  <a:cubicBezTo>
                    <a:pt x="213" y="274"/>
                    <a:pt x="273" y="211"/>
                    <a:pt x="273" y="137"/>
                  </a:cubicBezTo>
                  <a:cubicBezTo>
                    <a:pt x="273" y="59"/>
                    <a:pt x="213" y="0"/>
                    <a:pt x="135" y="0"/>
                  </a:cubicBezTo>
                  <a:close/>
                  <a:moveTo>
                    <a:pt x="135" y="228"/>
                  </a:moveTo>
                  <a:lnTo>
                    <a:pt x="135" y="228"/>
                  </a:lnTo>
                  <a:cubicBezTo>
                    <a:pt x="85" y="228"/>
                    <a:pt x="43" y="186"/>
                    <a:pt x="43" y="137"/>
                  </a:cubicBezTo>
                  <a:cubicBezTo>
                    <a:pt x="43" y="84"/>
                    <a:pt x="85" y="45"/>
                    <a:pt x="135" y="45"/>
                  </a:cubicBezTo>
                  <a:cubicBezTo>
                    <a:pt x="188" y="45"/>
                    <a:pt x="230" y="84"/>
                    <a:pt x="230" y="137"/>
                  </a:cubicBezTo>
                  <a:cubicBezTo>
                    <a:pt x="230" y="186"/>
                    <a:pt x="188" y="228"/>
                    <a:pt x="135" y="22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4" name="Freeform 682"/>
            <p:cNvSpPr>
              <a:spLocks noChangeArrowheads="1"/>
            </p:cNvSpPr>
            <p:nvPr/>
          </p:nvSpPr>
          <p:spPr bwMode="auto">
            <a:xfrm>
              <a:off x="6990322" y="2429041"/>
              <a:ext cx="19050" cy="19050"/>
            </a:xfrm>
            <a:custGeom>
              <a:avLst/>
              <a:gdLst>
                <a:gd name="T0" fmla="*/ 0 w 54"/>
                <a:gd name="T1" fmla="*/ 0 h 53"/>
                <a:gd name="T2" fmla="*/ 0 w 54"/>
                <a:gd name="T3" fmla="*/ 52 h 53"/>
                <a:gd name="T4" fmla="*/ 53 w 54"/>
                <a:gd name="T5" fmla="*/ 52 h 53"/>
                <a:gd name="T6" fmla="*/ 53 w 54"/>
                <a:gd name="T7" fmla="*/ 0 h 53"/>
                <a:gd name="T8" fmla="*/ 0 w 5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3">
                  <a:moveTo>
                    <a:pt x="0" y="0"/>
                  </a:moveTo>
                  <a:lnTo>
                    <a:pt x="0" y="52"/>
                  </a:lnTo>
                  <a:lnTo>
                    <a:pt x="53" y="52"/>
                  </a:lnTo>
                  <a:lnTo>
                    <a:pt x="53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5" name="Freeform 683"/>
            <p:cNvSpPr>
              <a:spLocks noChangeArrowheads="1"/>
            </p:cNvSpPr>
            <p:nvPr/>
          </p:nvSpPr>
          <p:spPr bwMode="auto">
            <a:xfrm>
              <a:off x="6990322" y="2333791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6" name="Freeform 684"/>
            <p:cNvSpPr>
              <a:spLocks noChangeArrowheads="1"/>
            </p:cNvSpPr>
            <p:nvPr/>
          </p:nvSpPr>
          <p:spPr bwMode="auto">
            <a:xfrm>
              <a:off x="6769659" y="2333791"/>
              <a:ext cx="19050" cy="19050"/>
            </a:xfrm>
            <a:custGeom>
              <a:avLst/>
              <a:gdLst>
                <a:gd name="T0" fmla="*/ 53 w 54"/>
                <a:gd name="T1" fmla="*/ 53 h 54"/>
                <a:gd name="T2" fmla="*/ 53 w 54"/>
                <a:gd name="T3" fmla="*/ 0 h 54"/>
                <a:gd name="T4" fmla="*/ 0 w 54"/>
                <a:gd name="T5" fmla="*/ 0 h 54"/>
                <a:gd name="T6" fmla="*/ 0 w 54"/>
                <a:gd name="T7" fmla="*/ 53 h 54"/>
                <a:gd name="T8" fmla="*/ 53 w 54"/>
                <a:gd name="T9" fmla="*/ 53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54">
                  <a:moveTo>
                    <a:pt x="53" y="53"/>
                  </a:moveTo>
                  <a:lnTo>
                    <a:pt x="53" y="0"/>
                  </a:lnTo>
                  <a:lnTo>
                    <a:pt x="0" y="0"/>
                  </a:lnTo>
                  <a:lnTo>
                    <a:pt x="0" y="53"/>
                  </a:lnTo>
                  <a:lnTo>
                    <a:pt x="53" y="53"/>
                  </a:lnTo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77" name="Freeform 685"/>
            <p:cNvSpPr>
              <a:spLocks noChangeArrowheads="1"/>
            </p:cNvSpPr>
            <p:nvPr/>
          </p:nvSpPr>
          <p:spPr bwMode="auto">
            <a:xfrm>
              <a:off x="6655359" y="2390941"/>
              <a:ext cx="184150" cy="182563"/>
            </a:xfrm>
            <a:custGeom>
              <a:avLst/>
              <a:gdLst>
                <a:gd name="T0" fmla="*/ 255 w 511"/>
                <a:gd name="T1" fmla="*/ 0 h 508"/>
                <a:gd name="T2" fmla="*/ 255 w 511"/>
                <a:gd name="T3" fmla="*/ 0 h 508"/>
                <a:gd name="T4" fmla="*/ 0 w 511"/>
                <a:gd name="T5" fmla="*/ 253 h 508"/>
                <a:gd name="T6" fmla="*/ 255 w 511"/>
                <a:gd name="T7" fmla="*/ 507 h 508"/>
                <a:gd name="T8" fmla="*/ 510 w 511"/>
                <a:gd name="T9" fmla="*/ 253 h 508"/>
                <a:gd name="T10" fmla="*/ 255 w 511"/>
                <a:gd name="T11" fmla="*/ 0 h 508"/>
                <a:gd name="T12" fmla="*/ 255 w 511"/>
                <a:gd name="T13" fmla="*/ 465 h 508"/>
                <a:gd name="T14" fmla="*/ 255 w 511"/>
                <a:gd name="T15" fmla="*/ 465 h 508"/>
                <a:gd name="T16" fmla="*/ 43 w 511"/>
                <a:gd name="T17" fmla="*/ 253 h 508"/>
                <a:gd name="T18" fmla="*/ 255 w 511"/>
                <a:gd name="T19" fmla="*/ 42 h 508"/>
                <a:gd name="T20" fmla="*/ 468 w 511"/>
                <a:gd name="T21" fmla="*/ 253 h 508"/>
                <a:gd name="T22" fmla="*/ 255 w 511"/>
                <a:gd name="T23" fmla="*/ 465 h 508"/>
                <a:gd name="T24" fmla="*/ 195 w 511"/>
                <a:gd name="T25" fmla="*/ 172 h 508"/>
                <a:gd name="T26" fmla="*/ 195 w 511"/>
                <a:gd name="T27" fmla="*/ 172 h 508"/>
                <a:gd name="T28" fmla="*/ 255 w 511"/>
                <a:gd name="T29" fmla="*/ 116 h 508"/>
                <a:gd name="T30" fmla="*/ 312 w 511"/>
                <a:gd name="T31" fmla="*/ 172 h 508"/>
                <a:gd name="T32" fmla="*/ 255 w 511"/>
                <a:gd name="T33" fmla="*/ 232 h 508"/>
                <a:gd name="T34" fmla="*/ 195 w 511"/>
                <a:gd name="T35" fmla="*/ 172 h 508"/>
                <a:gd name="T36" fmla="*/ 369 w 511"/>
                <a:gd name="T37" fmla="*/ 352 h 508"/>
                <a:gd name="T38" fmla="*/ 369 w 511"/>
                <a:gd name="T39" fmla="*/ 352 h 508"/>
                <a:gd name="T40" fmla="*/ 369 w 511"/>
                <a:gd name="T41" fmla="*/ 352 h 508"/>
                <a:gd name="T42" fmla="*/ 369 w 511"/>
                <a:gd name="T43" fmla="*/ 356 h 508"/>
                <a:gd name="T44" fmla="*/ 138 w 511"/>
                <a:gd name="T45" fmla="*/ 356 h 508"/>
                <a:gd name="T46" fmla="*/ 138 w 511"/>
                <a:gd name="T47" fmla="*/ 352 h 508"/>
                <a:gd name="T48" fmla="*/ 138 w 511"/>
                <a:gd name="T49" fmla="*/ 352 h 508"/>
                <a:gd name="T50" fmla="*/ 255 w 511"/>
                <a:gd name="T51" fmla="*/ 239 h 508"/>
                <a:gd name="T52" fmla="*/ 369 w 511"/>
                <a:gd name="T53" fmla="*/ 35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1" h="508">
                  <a:moveTo>
                    <a:pt x="255" y="0"/>
                  </a:moveTo>
                  <a:lnTo>
                    <a:pt x="255" y="0"/>
                  </a:lnTo>
                  <a:cubicBezTo>
                    <a:pt x="113" y="0"/>
                    <a:pt x="0" y="113"/>
                    <a:pt x="0" y="253"/>
                  </a:cubicBezTo>
                  <a:cubicBezTo>
                    <a:pt x="0" y="394"/>
                    <a:pt x="113" y="507"/>
                    <a:pt x="255" y="507"/>
                  </a:cubicBezTo>
                  <a:cubicBezTo>
                    <a:pt x="394" y="507"/>
                    <a:pt x="510" y="394"/>
                    <a:pt x="510" y="253"/>
                  </a:cubicBezTo>
                  <a:cubicBezTo>
                    <a:pt x="510" y="113"/>
                    <a:pt x="394" y="0"/>
                    <a:pt x="255" y="0"/>
                  </a:cubicBezTo>
                  <a:close/>
                  <a:moveTo>
                    <a:pt x="255" y="465"/>
                  </a:moveTo>
                  <a:lnTo>
                    <a:pt x="255" y="465"/>
                  </a:lnTo>
                  <a:cubicBezTo>
                    <a:pt x="138" y="465"/>
                    <a:pt x="43" y="370"/>
                    <a:pt x="43" y="253"/>
                  </a:cubicBezTo>
                  <a:cubicBezTo>
                    <a:pt x="43" y="137"/>
                    <a:pt x="138" y="42"/>
                    <a:pt x="255" y="42"/>
                  </a:cubicBezTo>
                  <a:cubicBezTo>
                    <a:pt x="372" y="42"/>
                    <a:pt x="468" y="137"/>
                    <a:pt x="468" y="253"/>
                  </a:cubicBezTo>
                  <a:cubicBezTo>
                    <a:pt x="468" y="370"/>
                    <a:pt x="372" y="465"/>
                    <a:pt x="255" y="465"/>
                  </a:cubicBezTo>
                  <a:close/>
                  <a:moveTo>
                    <a:pt x="195" y="172"/>
                  </a:moveTo>
                  <a:lnTo>
                    <a:pt x="195" y="172"/>
                  </a:lnTo>
                  <a:cubicBezTo>
                    <a:pt x="195" y="141"/>
                    <a:pt x="223" y="116"/>
                    <a:pt x="255" y="116"/>
                  </a:cubicBezTo>
                  <a:cubicBezTo>
                    <a:pt x="287" y="116"/>
                    <a:pt x="312" y="141"/>
                    <a:pt x="312" y="172"/>
                  </a:cubicBezTo>
                  <a:cubicBezTo>
                    <a:pt x="312" y="204"/>
                    <a:pt x="287" y="232"/>
                    <a:pt x="255" y="232"/>
                  </a:cubicBezTo>
                  <a:cubicBezTo>
                    <a:pt x="223" y="232"/>
                    <a:pt x="195" y="204"/>
                    <a:pt x="195" y="172"/>
                  </a:cubicBezTo>
                  <a:close/>
                  <a:moveTo>
                    <a:pt x="369" y="352"/>
                  </a:moveTo>
                  <a:lnTo>
                    <a:pt x="369" y="352"/>
                  </a:lnTo>
                  <a:lnTo>
                    <a:pt x="369" y="352"/>
                  </a:lnTo>
                  <a:cubicBezTo>
                    <a:pt x="369" y="356"/>
                    <a:pt x="369" y="356"/>
                    <a:pt x="369" y="356"/>
                  </a:cubicBezTo>
                  <a:cubicBezTo>
                    <a:pt x="138" y="356"/>
                    <a:pt x="138" y="356"/>
                    <a:pt x="138" y="356"/>
                  </a:cubicBezTo>
                  <a:cubicBezTo>
                    <a:pt x="138" y="352"/>
                    <a:pt x="138" y="352"/>
                    <a:pt x="138" y="352"/>
                  </a:cubicBezTo>
                  <a:lnTo>
                    <a:pt x="138" y="352"/>
                  </a:lnTo>
                  <a:cubicBezTo>
                    <a:pt x="138" y="289"/>
                    <a:pt x="191" y="239"/>
                    <a:pt x="255" y="239"/>
                  </a:cubicBezTo>
                  <a:cubicBezTo>
                    <a:pt x="319" y="239"/>
                    <a:pt x="369" y="289"/>
                    <a:pt x="369" y="35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578" name="Title 1"/>
          <p:cNvSpPr txBox="1">
            <a:spLocks/>
          </p:cNvSpPr>
          <p:nvPr/>
        </p:nvSpPr>
        <p:spPr>
          <a:xfrm>
            <a:off x="6468911" y="1200416"/>
            <a:ext cx="790020" cy="240079"/>
          </a:xfrm>
          <a:prstGeom prst="rect">
            <a:avLst/>
          </a:prstGeom>
        </p:spPr>
        <p:txBody>
          <a:bodyPr lIns="0" rIns="0"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My Time Off</a:t>
            </a:r>
          </a:p>
        </p:txBody>
      </p:sp>
      <p:grpSp>
        <p:nvGrpSpPr>
          <p:cNvPr id="579" name="Group 578"/>
          <p:cNvGrpSpPr/>
          <p:nvPr/>
        </p:nvGrpSpPr>
        <p:grpSpPr>
          <a:xfrm>
            <a:off x="6668723" y="1683429"/>
            <a:ext cx="385762" cy="357188"/>
            <a:chOff x="8221101" y="1606521"/>
            <a:chExt cx="385762" cy="357188"/>
          </a:xfrm>
        </p:grpSpPr>
        <p:sp>
          <p:nvSpPr>
            <p:cNvPr id="580" name="Freeform 719"/>
            <p:cNvSpPr>
              <a:spLocks noChangeArrowheads="1"/>
            </p:cNvSpPr>
            <p:nvPr/>
          </p:nvSpPr>
          <p:spPr bwMode="auto">
            <a:xfrm>
              <a:off x="8226208" y="1778499"/>
              <a:ext cx="177302" cy="177302"/>
            </a:xfrm>
            <a:custGeom>
              <a:avLst/>
              <a:gdLst>
                <a:gd name="T0" fmla="*/ 214 w 430"/>
                <a:gd name="T1" fmla="*/ 0 h 431"/>
                <a:gd name="T2" fmla="*/ 214 w 430"/>
                <a:gd name="T3" fmla="*/ 0 h 431"/>
                <a:gd name="T4" fmla="*/ 0 w 430"/>
                <a:gd name="T5" fmla="*/ 215 h 431"/>
                <a:gd name="T6" fmla="*/ 214 w 430"/>
                <a:gd name="T7" fmla="*/ 430 h 431"/>
                <a:gd name="T8" fmla="*/ 429 w 430"/>
                <a:gd name="T9" fmla="*/ 215 h 431"/>
                <a:gd name="T10" fmla="*/ 214 w 430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431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5"/>
                  </a:cubicBezTo>
                  <a:cubicBezTo>
                    <a:pt x="0" y="333"/>
                    <a:pt x="96" y="430"/>
                    <a:pt x="214" y="430"/>
                  </a:cubicBezTo>
                  <a:cubicBezTo>
                    <a:pt x="332" y="430"/>
                    <a:pt x="429" y="333"/>
                    <a:pt x="429" y="215"/>
                  </a:cubicBezTo>
                  <a:cubicBezTo>
                    <a:pt x="429" y="96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1" name="Freeform 718"/>
            <p:cNvSpPr>
              <a:spLocks noChangeArrowheads="1"/>
            </p:cNvSpPr>
            <p:nvPr/>
          </p:nvSpPr>
          <p:spPr bwMode="auto">
            <a:xfrm>
              <a:off x="8221101" y="1774796"/>
              <a:ext cx="187325" cy="188913"/>
            </a:xfrm>
            <a:custGeom>
              <a:avLst/>
              <a:gdLst>
                <a:gd name="T0" fmla="*/ 259 w 519"/>
                <a:gd name="T1" fmla="*/ 0 h 524"/>
                <a:gd name="T2" fmla="*/ 259 w 519"/>
                <a:gd name="T3" fmla="*/ 0 h 524"/>
                <a:gd name="T4" fmla="*/ 0 w 519"/>
                <a:gd name="T5" fmla="*/ 262 h 524"/>
                <a:gd name="T6" fmla="*/ 259 w 519"/>
                <a:gd name="T7" fmla="*/ 523 h 524"/>
                <a:gd name="T8" fmla="*/ 518 w 519"/>
                <a:gd name="T9" fmla="*/ 262 h 524"/>
                <a:gd name="T10" fmla="*/ 259 w 519"/>
                <a:gd name="T11" fmla="*/ 0 h 524"/>
                <a:gd name="T12" fmla="*/ 259 w 519"/>
                <a:gd name="T13" fmla="*/ 479 h 524"/>
                <a:gd name="T14" fmla="*/ 259 w 519"/>
                <a:gd name="T15" fmla="*/ 479 h 524"/>
                <a:gd name="T16" fmla="*/ 43 w 519"/>
                <a:gd name="T17" fmla="*/ 262 h 524"/>
                <a:gd name="T18" fmla="*/ 259 w 519"/>
                <a:gd name="T19" fmla="*/ 44 h 524"/>
                <a:gd name="T20" fmla="*/ 474 w 519"/>
                <a:gd name="T21" fmla="*/ 262 h 524"/>
                <a:gd name="T22" fmla="*/ 259 w 519"/>
                <a:gd name="T23" fmla="*/ 479 h 524"/>
                <a:gd name="T24" fmla="*/ 198 w 519"/>
                <a:gd name="T25" fmla="*/ 178 h 524"/>
                <a:gd name="T26" fmla="*/ 198 w 519"/>
                <a:gd name="T27" fmla="*/ 178 h 524"/>
                <a:gd name="T28" fmla="*/ 259 w 519"/>
                <a:gd name="T29" fmla="*/ 120 h 524"/>
                <a:gd name="T30" fmla="*/ 316 w 519"/>
                <a:gd name="T31" fmla="*/ 178 h 524"/>
                <a:gd name="T32" fmla="*/ 259 w 519"/>
                <a:gd name="T33" fmla="*/ 240 h 524"/>
                <a:gd name="T34" fmla="*/ 198 w 519"/>
                <a:gd name="T35" fmla="*/ 178 h 524"/>
                <a:gd name="T36" fmla="*/ 374 w 519"/>
                <a:gd name="T37" fmla="*/ 363 h 524"/>
                <a:gd name="T38" fmla="*/ 374 w 519"/>
                <a:gd name="T39" fmla="*/ 363 h 524"/>
                <a:gd name="T40" fmla="*/ 374 w 519"/>
                <a:gd name="T41" fmla="*/ 363 h 524"/>
                <a:gd name="T42" fmla="*/ 374 w 519"/>
                <a:gd name="T43" fmla="*/ 367 h 524"/>
                <a:gd name="T44" fmla="*/ 140 w 519"/>
                <a:gd name="T45" fmla="*/ 367 h 524"/>
                <a:gd name="T46" fmla="*/ 140 w 519"/>
                <a:gd name="T47" fmla="*/ 363 h 524"/>
                <a:gd name="T48" fmla="*/ 140 w 519"/>
                <a:gd name="T49" fmla="*/ 363 h 524"/>
                <a:gd name="T50" fmla="*/ 259 w 519"/>
                <a:gd name="T51" fmla="*/ 247 h 524"/>
                <a:gd name="T52" fmla="*/ 374 w 519"/>
                <a:gd name="T53" fmla="*/ 36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9" h="524">
                  <a:moveTo>
                    <a:pt x="259" y="0"/>
                  </a:moveTo>
                  <a:lnTo>
                    <a:pt x="259" y="0"/>
                  </a:lnTo>
                  <a:cubicBezTo>
                    <a:pt x="115" y="0"/>
                    <a:pt x="0" y="116"/>
                    <a:pt x="0" y="262"/>
                  </a:cubicBezTo>
                  <a:cubicBezTo>
                    <a:pt x="0" y="407"/>
                    <a:pt x="115" y="523"/>
                    <a:pt x="259" y="523"/>
                  </a:cubicBezTo>
                  <a:cubicBezTo>
                    <a:pt x="399" y="523"/>
                    <a:pt x="518" y="407"/>
                    <a:pt x="518" y="262"/>
                  </a:cubicBezTo>
                  <a:cubicBezTo>
                    <a:pt x="518" y="116"/>
                    <a:pt x="399" y="0"/>
                    <a:pt x="259" y="0"/>
                  </a:cubicBezTo>
                  <a:close/>
                  <a:moveTo>
                    <a:pt x="259" y="479"/>
                  </a:moveTo>
                  <a:lnTo>
                    <a:pt x="259" y="479"/>
                  </a:lnTo>
                  <a:cubicBezTo>
                    <a:pt x="140" y="479"/>
                    <a:pt x="43" y="381"/>
                    <a:pt x="43" y="262"/>
                  </a:cubicBezTo>
                  <a:cubicBezTo>
                    <a:pt x="43" y="142"/>
                    <a:pt x="140" y="44"/>
                    <a:pt x="259" y="44"/>
                  </a:cubicBezTo>
                  <a:cubicBezTo>
                    <a:pt x="377" y="44"/>
                    <a:pt x="474" y="142"/>
                    <a:pt x="474" y="262"/>
                  </a:cubicBezTo>
                  <a:cubicBezTo>
                    <a:pt x="474" y="381"/>
                    <a:pt x="377" y="479"/>
                    <a:pt x="259" y="479"/>
                  </a:cubicBezTo>
                  <a:close/>
                  <a:moveTo>
                    <a:pt x="198" y="178"/>
                  </a:moveTo>
                  <a:lnTo>
                    <a:pt x="198" y="178"/>
                  </a:lnTo>
                  <a:cubicBezTo>
                    <a:pt x="198" y="145"/>
                    <a:pt x="226" y="120"/>
                    <a:pt x="259" y="120"/>
                  </a:cubicBezTo>
                  <a:cubicBezTo>
                    <a:pt x="291" y="120"/>
                    <a:pt x="316" y="145"/>
                    <a:pt x="316" y="178"/>
                  </a:cubicBezTo>
                  <a:cubicBezTo>
                    <a:pt x="316" y="211"/>
                    <a:pt x="291" y="240"/>
                    <a:pt x="259" y="240"/>
                  </a:cubicBezTo>
                  <a:cubicBezTo>
                    <a:pt x="226" y="240"/>
                    <a:pt x="198" y="211"/>
                    <a:pt x="198" y="178"/>
                  </a:cubicBezTo>
                  <a:close/>
                  <a:moveTo>
                    <a:pt x="374" y="363"/>
                  </a:moveTo>
                  <a:lnTo>
                    <a:pt x="374" y="363"/>
                  </a:lnTo>
                  <a:lnTo>
                    <a:pt x="374" y="363"/>
                  </a:lnTo>
                  <a:cubicBezTo>
                    <a:pt x="374" y="367"/>
                    <a:pt x="374" y="367"/>
                    <a:pt x="374" y="367"/>
                  </a:cubicBezTo>
                  <a:cubicBezTo>
                    <a:pt x="140" y="367"/>
                    <a:pt x="140" y="367"/>
                    <a:pt x="140" y="367"/>
                  </a:cubicBezTo>
                  <a:cubicBezTo>
                    <a:pt x="140" y="363"/>
                    <a:pt x="140" y="363"/>
                    <a:pt x="140" y="363"/>
                  </a:cubicBezTo>
                  <a:lnTo>
                    <a:pt x="140" y="363"/>
                  </a:lnTo>
                  <a:cubicBezTo>
                    <a:pt x="140" y="298"/>
                    <a:pt x="194" y="247"/>
                    <a:pt x="259" y="247"/>
                  </a:cubicBezTo>
                  <a:cubicBezTo>
                    <a:pt x="323" y="247"/>
                    <a:pt x="374" y="298"/>
                    <a:pt x="374" y="363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2" name="Freeform 767"/>
            <p:cNvSpPr>
              <a:spLocks noChangeArrowheads="1"/>
            </p:cNvSpPr>
            <p:nvPr/>
          </p:nvSpPr>
          <p:spPr bwMode="auto">
            <a:xfrm>
              <a:off x="8367151" y="1649384"/>
              <a:ext cx="223837" cy="201612"/>
            </a:xfrm>
            <a:custGeom>
              <a:avLst/>
              <a:gdLst>
                <a:gd name="T0" fmla="*/ 622 w 623"/>
                <a:gd name="T1" fmla="*/ 559 h 560"/>
                <a:gd name="T2" fmla="*/ 622 w 623"/>
                <a:gd name="T3" fmla="*/ 559 h 560"/>
                <a:gd name="T4" fmla="*/ 622 w 623"/>
                <a:gd name="T5" fmla="*/ 0 h 560"/>
                <a:gd name="T6" fmla="*/ 550 w 623"/>
                <a:gd name="T7" fmla="*/ 0 h 560"/>
                <a:gd name="T8" fmla="*/ 550 w 623"/>
                <a:gd name="T9" fmla="*/ 47 h 560"/>
                <a:gd name="T10" fmla="*/ 478 w 623"/>
                <a:gd name="T11" fmla="*/ 47 h 560"/>
                <a:gd name="T12" fmla="*/ 478 w 623"/>
                <a:gd name="T13" fmla="*/ 0 h 560"/>
                <a:gd name="T14" fmla="*/ 144 w 623"/>
                <a:gd name="T15" fmla="*/ 0 h 560"/>
                <a:gd name="T16" fmla="*/ 144 w 623"/>
                <a:gd name="T17" fmla="*/ 47 h 560"/>
                <a:gd name="T18" fmla="*/ 68 w 623"/>
                <a:gd name="T19" fmla="*/ 47 h 560"/>
                <a:gd name="T20" fmla="*/ 68 w 623"/>
                <a:gd name="T21" fmla="*/ 0 h 560"/>
                <a:gd name="T22" fmla="*/ 0 w 623"/>
                <a:gd name="T23" fmla="*/ 0 h 560"/>
                <a:gd name="T24" fmla="*/ 0 w 623"/>
                <a:gd name="T25" fmla="*/ 396 h 560"/>
                <a:gd name="T26" fmla="*/ 108 w 623"/>
                <a:gd name="T27" fmla="*/ 559 h 560"/>
                <a:gd name="T28" fmla="*/ 622 w 623"/>
                <a:gd name="T29" fmla="*/ 559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3" h="560">
                  <a:moveTo>
                    <a:pt x="622" y="559"/>
                  </a:moveTo>
                  <a:lnTo>
                    <a:pt x="622" y="559"/>
                  </a:lnTo>
                  <a:cubicBezTo>
                    <a:pt x="622" y="0"/>
                    <a:pt x="622" y="0"/>
                    <a:pt x="622" y="0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50" y="47"/>
                    <a:pt x="550" y="47"/>
                    <a:pt x="550" y="47"/>
                  </a:cubicBezTo>
                  <a:cubicBezTo>
                    <a:pt x="478" y="47"/>
                    <a:pt x="478" y="47"/>
                    <a:pt x="478" y="47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54" y="432"/>
                    <a:pt x="97" y="490"/>
                    <a:pt x="108" y="559"/>
                  </a:cubicBezTo>
                  <a:cubicBezTo>
                    <a:pt x="622" y="559"/>
                    <a:pt x="622" y="559"/>
                    <a:pt x="622" y="5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3" name="Freeform 768"/>
            <p:cNvSpPr>
              <a:spLocks noChangeArrowheads="1"/>
            </p:cNvSpPr>
            <p:nvPr/>
          </p:nvSpPr>
          <p:spPr bwMode="auto">
            <a:xfrm>
              <a:off x="8479863" y="1649384"/>
              <a:ext cx="111125" cy="201612"/>
            </a:xfrm>
            <a:custGeom>
              <a:avLst/>
              <a:gdLst>
                <a:gd name="T0" fmla="*/ 309 w 310"/>
                <a:gd name="T1" fmla="*/ 0 h 560"/>
                <a:gd name="T2" fmla="*/ 237 w 310"/>
                <a:gd name="T3" fmla="*/ 0 h 560"/>
                <a:gd name="T4" fmla="*/ 237 w 310"/>
                <a:gd name="T5" fmla="*/ 47 h 560"/>
                <a:gd name="T6" fmla="*/ 165 w 310"/>
                <a:gd name="T7" fmla="*/ 47 h 560"/>
                <a:gd name="T8" fmla="*/ 165 w 310"/>
                <a:gd name="T9" fmla="*/ 0 h 560"/>
                <a:gd name="T10" fmla="*/ 0 w 310"/>
                <a:gd name="T11" fmla="*/ 0 h 560"/>
                <a:gd name="T12" fmla="*/ 0 w 310"/>
                <a:gd name="T13" fmla="*/ 559 h 560"/>
                <a:gd name="T14" fmla="*/ 309 w 310"/>
                <a:gd name="T15" fmla="*/ 559 h 560"/>
                <a:gd name="T16" fmla="*/ 309 w 310"/>
                <a:gd name="T17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60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9"/>
                  </a:lnTo>
                  <a:lnTo>
                    <a:pt x="309" y="559"/>
                  </a:lnTo>
                  <a:lnTo>
                    <a:pt x="3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4" name="Freeform 769"/>
            <p:cNvSpPr>
              <a:spLocks noChangeArrowheads="1"/>
            </p:cNvSpPr>
            <p:nvPr/>
          </p:nvSpPr>
          <p:spPr bwMode="auto">
            <a:xfrm>
              <a:off x="8479863" y="1649384"/>
              <a:ext cx="111125" cy="201612"/>
            </a:xfrm>
            <a:custGeom>
              <a:avLst/>
              <a:gdLst>
                <a:gd name="T0" fmla="*/ 309 w 310"/>
                <a:gd name="T1" fmla="*/ 0 h 560"/>
                <a:gd name="T2" fmla="*/ 237 w 310"/>
                <a:gd name="T3" fmla="*/ 0 h 560"/>
                <a:gd name="T4" fmla="*/ 237 w 310"/>
                <a:gd name="T5" fmla="*/ 47 h 560"/>
                <a:gd name="T6" fmla="*/ 165 w 310"/>
                <a:gd name="T7" fmla="*/ 47 h 560"/>
                <a:gd name="T8" fmla="*/ 165 w 310"/>
                <a:gd name="T9" fmla="*/ 0 h 560"/>
                <a:gd name="T10" fmla="*/ 0 w 310"/>
                <a:gd name="T11" fmla="*/ 0 h 560"/>
                <a:gd name="T12" fmla="*/ 0 w 310"/>
                <a:gd name="T13" fmla="*/ 559 h 560"/>
                <a:gd name="T14" fmla="*/ 309 w 310"/>
                <a:gd name="T15" fmla="*/ 559 h 560"/>
                <a:gd name="T16" fmla="*/ 309 w 310"/>
                <a:gd name="T17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60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9"/>
                  </a:lnTo>
                  <a:lnTo>
                    <a:pt x="309" y="559"/>
                  </a:lnTo>
                  <a:lnTo>
                    <a:pt x="3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5" name="Freeform 770"/>
            <p:cNvSpPr>
              <a:spLocks noChangeArrowheads="1"/>
            </p:cNvSpPr>
            <p:nvPr/>
          </p:nvSpPr>
          <p:spPr bwMode="auto">
            <a:xfrm>
              <a:off x="8351276" y="1606521"/>
              <a:ext cx="255587" cy="260350"/>
            </a:xfrm>
            <a:custGeom>
              <a:avLst/>
              <a:gdLst>
                <a:gd name="T0" fmla="*/ 708 w 709"/>
                <a:gd name="T1" fmla="*/ 76 h 724"/>
                <a:gd name="T2" fmla="*/ 136 w 709"/>
                <a:gd name="T3" fmla="*/ 723 h 724"/>
                <a:gd name="T4" fmla="*/ 665 w 709"/>
                <a:gd name="T5" fmla="*/ 679 h 724"/>
                <a:gd name="T6" fmla="*/ 593 w 709"/>
                <a:gd name="T7" fmla="*/ 120 h 724"/>
                <a:gd name="T8" fmla="*/ 521 w 709"/>
                <a:gd name="T9" fmla="*/ 167 h 724"/>
                <a:gd name="T10" fmla="*/ 187 w 709"/>
                <a:gd name="T11" fmla="*/ 120 h 724"/>
                <a:gd name="T12" fmla="*/ 111 w 709"/>
                <a:gd name="T13" fmla="*/ 167 h 724"/>
                <a:gd name="T14" fmla="*/ 43 w 709"/>
                <a:gd name="T15" fmla="*/ 120 h 724"/>
                <a:gd name="T16" fmla="*/ 0 w 709"/>
                <a:gd name="T17" fmla="*/ 512 h 724"/>
                <a:gd name="T18" fmla="*/ 111 w 709"/>
                <a:gd name="T19" fmla="*/ 76 h 724"/>
                <a:gd name="T20" fmla="*/ 187 w 709"/>
                <a:gd name="T21" fmla="*/ 0 h 724"/>
                <a:gd name="T22" fmla="*/ 521 w 709"/>
                <a:gd name="T23" fmla="*/ 76 h 724"/>
                <a:gd name="T24" fmla="*/ 593 w 709"/>
                <a:gd name="T25" fmla="*/ 0 h 724"/>
                <a:gd name="T26" fmla="*/ 708 w 709"/>
                <a:gd name="T27" fmla="*/ 76 h 724"/>
                <a:gd name="T28" fmla="*/ 122 w 709"/>
                <a:gd name="T29" fmla="*/ 541 h 724"/>
                <a:gd name="T30" fmla="*/ 194 w 709"/>
                <a:gd name="T31" fmla="*/ 468 h 724"/>
                <a:gd name="T32" fmla="*/ 122 w 709"/>
                <a:gd name="T33" fmla="*/ 541 h 724"/>
                <a:gd name="T34" fmla="*/ 255 w 709"/>
                <a:gd name="T35" fmla="*/ 541 h 724"/>
                <a:gd name="T36" fmla="*/ 327 w 709"/>
                <a:gd name="T37" fmla="*/ 468 h 724"/>
                <a:gd name="T38" fmla="*/ 255 w 709"/>
                <a:gd name="T39" fmla="*/ 541 h 724"/>
                <a:gd name="T40" fmla="*/ 384 w 709"/>
                <a:gd name="T41" fmla="*/ 541 h 724"/>
                <a:gd name="T42" fmla="*/ 456 w 709"/>
                <a:gd name="T43" fmla="*/ 468 h 724"/>
                <a:gd name="T44" fmla="*/ 384 w 709"/>
                <a:gd name="T45" fmla="*/ 541 h 724"/>
                <a:gd name="T46" fmla="*/ 517 w 709"/>
                <a:gd name="T47" fmla="*/ 541 h 724"/>
                <a:gd name="T48" fmla="*/ 589 w 709"/>
                <a:gd name="T49" fmla="*/ 468 h 724"/>
                <a:gd name="T50" fmla="*/ 517 w 709"/>
                <a:gd name="T51" fmla="*/ 541 h 724"/>
                <a:gd name="T52" fmla="*/ 122 w 709"/>
                <a:gd name="T53" fmla="*/ 429 h 724"/>
                <a:gd name="T54" fmla="*/ 194 w 709"/>
                <a:gd name="T55" fmla="*/ 356 h 724"/>
                <a:gd name="T56" fmla="*/ 122 w 709"/>
                <a:gd name="T57" fmla="*/ 429 h 724"/>
                <a:gd name="T58" fmla="*/ 255 w 709"/>
                <a:gd name="T59" fmla="*/ 429 h 724"/>
                <a:gd name="T60" fmla="*/ 327 w 709"/>
                <a:gd name="T61" fmla="*/ 356 h 724"/>
                <a:gd name="T62" fmla="*/ 255 w 709"/>
                <a:gd name="T63" fmla="*/ 429 h 724"/>
                <a:gd name="T64" fmla="*/ 384 w 709"/>
                <a:gd name="T65" fmla="*/ 429 h 724"/>
                <a:gd name="T66" fmla="*/ 456 w 709"/>
                <a:gd name="T67" fmla="*/ 356 h 724"/>
                <a:gd name="T68" fmla="*/ 384 w 709"/>
                <a:gd name="T69" fmla="*/ 429 h 724"/>
                <a:gd name="T70" fmla="*/ 517 w 709"/>
                <a:gd name="T71" fmla="*/ 429 h 724"/>
                <a:gd name="T72" fmla="*/ 589 w 709"/>
                <a:gd name="T73" fmla="*/ 356 h 724"/>
                <a:gd name="T74" fmla="*/ 517 w 709"/>
                <a:gd name="T75" fmla="*/ 429 h 724"/>
                <a:gd name="T76" fmla="*/ 194 w 709"/>
                <a:gd name="T77" fmla="*/ 243 h 724"/>
                <a:gd name="T78" fmla="*/ 122 w 709"/>
                <a:gd name="T79" fmla="*/ 316 h 724"/>
                <a:gd name="T80" fmla="*/ 194 w 709"/>
                <a:gd name="T81" fmla="*/ 243 h 724"/>
                <a:gd name="T82" fmla="*/ 327 w 709"/>
                <a:gd name="T83" fmla="*/ 243 h 724"/>
                <a:gd name="T84" fmla="*/ 255 w 709"/>
                <a:gd name="T85" fmla="*/ 316 h 724"/>
                <a:gd name="T86" fmla="*/ 327 w 709"/>
                <a:gd name="T87" fmla="*/ 243 h 724"/>
                <a:gd name="T88" fmla="*/ 456 w 709"/>
                <a:gd name="T89" fmla="*/ 243 h 724"/>
                <a:gd name="T90" fmla="*/ 384 w 709"/>
                <a:gd name="T91" fmla="*/ 316 h 724"/>
                <a:gd name="T92" fmla="*/ 456 w 709"/>
                <a:gd name="T93" fmla="*/ 243 h 724"/>
                <a:gd name="T94" fmla="*/ 589 w 709"/>
                <a:gd name="T95" fmla="*/ 243 h 724"/>
                <a:gd name="T96" fmla="*/ 517 w 709"/>
                <a:gd name="T97" fmla="*/ 316 h 724"/>
                <a:gd name="T98" fmla="*/ 589 w 709"/>
                <a:gd name="T99" fmla="*/ 243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9" h="724">
                  <a:moveTo>
                    <a:pt x="708" y="76"/>
                  </a:moveTo>
                  <a:lnTo>
                    <a:pt x="708" y="76"/>
                  </a:lnTo>
                  <a:cubicBezTo>
                    <a:pt x="708" y="723"/>
                    <a:pt x="708" y="723"/>
                    <a:pt x="708" y="723"/>
                  </a:cubicBezTo>
                  <a:cubicBezTo>
                    <a:pt x="136" y="723"/>
                    <a:pt x="136" y="723"/>
                    <a:pt x="136" y="723"/>
                  </a:cubicBezTo>
                  <a:cubicBezTo>
                    <a:pt x="136" y="708"/>
                    <a:pt x="133" y="694"/>
                    <a:pt x="129" y="679"/>
                  </a:cubicBezTo>
                  <a:cubicBezTo>
                    <a:pt x="665" y="679"/>
                    <a:pt x="665" y="679"/>
                    <a:pt x="665" y="679"/>
                  </a:cubicBezTo>
                  <a:cubicBezTo>
                    <a:pt x="665" y="120"/>
                    <a:pt x="665" y="120"/>
                    <a:pt x="665" y="120"/>
                  </a:cubicBezTo>
                  <a:cubicBezTo>
                    <a:pt x="593" y="120"/>
                    <a:pt x="593" y="120"/>
                    <a:pt x="593" y="120"/>
                  </a:cubicBezTo>
                  <a:cubicBezTo>
                    <a:pt x="593" y="167"/>
                    <a:pt x="593" y="167"/>
                    <a:pt x="593" y="167"/>
                  </a:cubicBezTo>
                  <a:cubicBezTo>
                    <a:pt x="521" y="167"/>
                    <a:pt x="521" y="167"/>
                    <a:pt x="521" y="167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187" y="120"/>
                    <a:pt x="187" y="120"/>
                    <a:pt x="187" y="120"/>
                  </a:cubicBezTo>
                  <a:cubicBezTo>
                    <a:pt x="187" y="167"/>
                    <a:pt x="187" y="167"/>
                    <a:pt x="187" y="167"/>
                  </a:cubicBezTo>
                  <a:cubicBezTo>
                    <a:pt x="111" y="167"/>
                    <a:pt x="111" y="167"/>
                    <a:pt x="111" y="167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29" y="530"/>
                    <a:pt x="14" y="519"/>
                    <a:pt x="0" y="512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7" y="76"/>
                    <a:pt x="187" y="76"/>
                    <a:pt x="187" y="76"/>
                  </a:cubicBezTo>
                  <a:cubicBezTo>
                    <a:pt x="521" y="76"/>
                    <a:pt x="521" y="76"/>
                    <a:pt x="521" y="76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593" y="0"/>
                    <a:pt x="593" y="0"/>
                    <a:pt x="593" y="0"/>
                  </a:cubicBezTo>
                  <a:cubicBezTo>
                    <a:pt x="593" y="76"/>
                    <a:pt x="593" y="76"/>
                    <a:pt x="593" y="76"/>
                  </a:cubicBezTo>
                  <a:lnTo>
                    <a:pt x="708" y="76"/>
                  </a:lnTo>
                  <a:close/>
                  <a:moveTo>
                    <a:pt x="122" y="541"/>
                  </a:moveTo>
                  <a:lnTo>
                    <a:pt x="122" y="541"/>
                  </a:lnTo>
                  <a:cubicBezTo>
                    <a:pt x="194" y="541"/>
                    <a:pt x="194" y="541"/>
                    <a:pt x="194" y="541"/>
                  </a:cubicBezTo>
                  <a:cubicBezTo>
                    <a:pt x="194" y="468"/>
                    <a:pt x="194" y="468"/>
                    <a:pt x="194" y="468"/>
                  </a:cubicBezTo>
                  <a:cubicBezTo>
                    <a:pt x="122" y="468"/>
                    <a:pt x="122" y="468"/>
                    <a:pt x="122" y="468"/>
                  </a:cubicBezTo>
                  <a:lnTo>
                    <a:pt x="122" y="541"/>
                  </a:lnTo>
                  <a:close/>
                  <a:moveTo>
                    <a:pt x="255" y="541"/>
                  </a:moveTo>
                  <a:lnTo>
                    <a:pt x="255" y="541"/>
                  </a:lnTo>
                  <a:cubicBezTo>
                    <a:pt x="327" y="541"/>
                    <a:pt x="327" y="541"/>
                    <a:pt x="327" y="541"/>
                  </a:cubicBezTo>
                  <a:cubicBezTo>
                    <a:pt x="327" y="468"/>
                    <a:pt x="327" y="468"/>
                    <a:pt x="327" y="468"/>
                  </a:cubicBezTo>
                  <a:cubicBezTo>
                    <a:pt x="255" y="468"/>
                    <a:pt x="255" y="468"/>
                    <a:pt x="255" y="468"/>
                  </a:cubicBezTo>
                  <a:lnTo>
                    <a:pt x="255" y="541"/>
                  </a:lnTo>
                  <a:close/>
                  <a:moveTo>
                    <a:pt x="384" y="541"/>
                  </a:moveTo>
                  <a:lnTo>
                    <a:pt x="384" y="541"/>
                  </a:lnTo>
                  <a:cubicBezTo>
                    <a:pt x="456" y="541"/>
                    <a:pt x="456" y="541"/>
                    <a:pt x="456" y="541"/>
                  </a:cubicBezTo>
                  <a:cubicBezTo>
                    <a:pt x="456" y="468"/>
                    <a:pt x="456" y="468"/>
                    <a:pt x="456" y="468"/>
                  </a:cubicBezTo>
                  <a:cubicBezTo>
                    <a:pt x="384" y="468"/>
                    <a:pt x="384" y="468"/>
                    <a:pt x="384" y="468"/>
                  </a:cubicBezTo>
                  <a:lnTo>
                    <a:pt x="384" y="541"/>
                  </a:lnTo>
                  <a:close/>
                  <a:moveTo>
                    <a:pt x="517" y="541"/>
                  </a:moveTo>
                  <a:lnTo>
                    <a:pt x="517" y="541"/>
                  </a:lnTo>
                  <a:cubicBezTo>
                    <a:pt x="589" y="541"/>
                    <a:pt x="589" y="541"/>
                    <a:pt x="589" y="541"/>
                  </a:cubicBezTo>
                  <a:cubicBezTo>
                    <a:pt x="589" y="468"/>
                    <a:pt x="589" y="468"/>
                    <a:pt x="589" y="468"/>
                  </a:cubicBezTo>
                  <a:cubicBezTo>
                    <a:pt x="517" y="468"/>
                    <a:pt x="517" y="468"/>
                    <a:pt x="517" y="468"/>
                  </a:cubicBezTo>
                  <a:lnTo>
                    <a:pt x="517" y="541"/>
                  </a:lnTo>
                  <a:close/>
                  <a:moveTo>
                    <a:pt x="122" y="429"/>
                  </a:moveTo>
                  <a:lnTo>
                    <a:pt x="122" y="429"/>
                  </a:lnTo>
                  <a:cubicBezTo>
                    <a:pt x="194" y="429"/>
                    <a:pt x="194" y="429"/>
                    <a:pt x="194" y="429"/>
                  </a:cubicBezTo>
                  <a:cubicBezTo>
                    <a:pt x="194" y="356"/>
                    <a:pt x="194" y="356"/>
                    <a:pt x="194" y="356"/>
                  </a:cubicBezTo>
                  <a:cubicBezTo>
                    <a:pt x="122" y="356"/>
                    <a:pt x="122" y="356"/>
                    <a:pt x="122" y="356"/>
                  </a:cubicBezTo>
                  <a:lnTo>
                    <a:pt x="122" y="429"/>
                  </a:lnTo>
                  <a:close/>
                  <a:moveTo>
                    <a:pt x="255" y="429"/>
                  </a:moveTo>
                  <a:lnTo>
                    <a:pt x="255" y="429"/>
                  </a:lnTo>
                  <a:cubicBezTo>
                    <a:pt x="327" y="429"/>
                    <a:pt x="327" y="429"/>
                    <a:pt x="327" y="429"/>
                  </a:cubicBezTo>
                  <a:cubicBezTo>
                    <a:pt x="327" y="356"/>
                    <a:pt x="327" y="356"/>
                    <a:pt x="327" y="356"/>
                  </a:cubicBezTo>
                  <a:cubicBezTo>
                    <a:pt x="255" y="356"/>
                    <a:pt x="255" y="356"/>
                    <a:pt x="255" y="356"/>
                  </a:cubicBezTo>
                  <a:lnTo>
                    <a:pt x="255" y="429"/>
                  </a:lnTo>
                  <a:close/>
                  <a:moveTo>
                    <a:pt x="384" y="429"/>
                  </a:moveTo>
                  <a:lnTo>
                    <a:pt x="384" y="429"/>
                  </a:lnTo>
                  <a:cubicBezTo>
                    <a:pt x="456" y="429"/>
                    <a:pt x="456" y="429"/>
                    <a:pt x="456" y="429"/>
                  </a:cubicBezTo>
                  <a:cubicBezTo>
                    <a:pt x="456" y="356"/>
                    <a:pt x="456" y="356"/>
                    <a:pt x="456" y="356"/>
                  </a:cubicBezTo>
                  <a:cubicBezTo>
                    <a:pt x="384" y="356"/>
                    <a:pt x="384" y="356"/>
                    <a:pt x="384" y="356"/>
                  </a:cubicBezTo>
                  <a:lnTo>
                    <a:pt x="384" y="429"/>
                  </a:lnTo>
                  <a:close/>
                  <a:moveTo>
                    <a:pt x="517" y="429"/>
                  </a:moveTo>
                  <a:lnTo>
                    <a:pt x="517" y="429"/>
                  </a:lnTo>
                  <a:cubicBezTo>
                    <a:pt x="589" y="429"/>
                    <a:pt x="589" y="429"/>
                    <a:pt x="589" y="429"/>
                  </a:cubicBezTo>
                  <a:cubicBezTo>
                    <a:pt x="589" y="356"/>
                    <a:pt x="589" y="356"/>
                    <a:pt x="589" y="356"/>
                  </a:cubicBezTo>
                  <a:cubicBezTo>
                    <a:pt x="517" y="356"/>
                    <a:pt x="517" y="356"/>
                    <a:pt x="517" y="356"/>
                  </a:cubicBezTo>
                  <a:lnTo>
                    <a:pt x="517" y="429"/>
                  </a:lnTo>
                  <a:close/>
                  <a:moveTo>
                    <a:pt x="194" y="243"/>
                  </a:moveTo>
                  <a:lnTo>
                    <a:pt x="194" y="243"/>
                  </a:lnTo>
                  <a:cubicBezTo>
                    <a:pt x="122" y="243"/>
                    <a:pt x="122" y="243"/>
                    <a:pt x="122" y="243"/>
                  </a:cubicBezTo>
                  <a:cubicBezTo>
                    <a:pt x="122" y="316"/>
                    <a:pt x="122" y="316"/>
                    <a:pt x="122" y="316"/>
                  </a:cubicBezTo>
                  <a:cubicBezTo>
                    <a:pt x="194" y="316"/>
                    <a:pt x="194" y="316"/>
                    <a:pt x="194" y="316"/>
                  </a:cubicBezTo>
                  <a:lnTo>
                    <a:pt x="194" y="243"/>
                  </a:lnTo>
                  <a:close/>
                  <a:moveTo>
                    <a:pt x="327" y="243"/>
                  </a:moveTo>
                  <a:lnTo>
                    <a:pt x="327" y="243"/>
                  </a:lnTo>
                  <a:cubicBezTo>
                    <a:pt x="255" y="243"/>
                    <a:pt x="255" y="243"/>
                    <a:pt x="255" y="243"/>
                  </a:cubicBezTo>
                  <a:cubicBezTo>
                    <a:pt x="255" y="316"/>
                    <a:pt x="255" y="316"/>
                    <a:pt x="255" y="316"/>
                  </a:cubicBezTo>
                  <a:cubicBezTo>
                    <a:pt x="327" y="316"/>
                    <a:pt x="327" y="316"/>
                    <a:pt x="327" y="316"/>
                  </a:cubicBezTo>
                  <a:lnTo>
                    <a:pt x="327" y="243"/>
                  </a:lnTo>
                  <a:close/>
                  <a:moveTo>
                    <a:pt x="456" y="243"/>
                  </a:moveTo>
                  <a:lnTo>
                    <a:pt x="456" y="243"/>
                  </a:lnTo>
                  <a:cubicBezTo>
                    <a:pt x="384" y="243"/>
                    <a:pt x="384" y="243"/>
                    <a:pt x="384" y="243"/>
                  </a:cubicBezTo>
                  <a:cubicBezTo>
                    <a:pt x="384" y="316"/>
                    <a:pt x="384" y="316"/>
                    <a:pt x="384" y="316"/>
                  </a:cubicBezTo>
                  <a:cubicBezTo>
                    <a:pt x="456" y="316"/>
                    <a:pt x="456" y="316"/>
                    <a:pt x="456" y="316"/>
                  </a:cubicBezTo>
                  <a:lnTo>
                    <a:pt x="456" y="243"/>
                  </a:lnTo>
                  <a:close/>
                  <a:moveTo>
                    <a:pt x="589" y="243"/>
                  </a:moveTo>
                  <a:lnTo>
                    <a:pt x="589" y="243"/>
                  </a:lnTo>
                  <a:cubicBezTo>
                    <a:pt x="517" y="243"/>
                    <a:pt x="517" y="243"/>
                    <a:pt x="517" y="243"/>
                  </a:cubicBezTo>
                  <a:cubicBezTo>
                    <a:pt x="517" y="316"/>
                    <a:pt x="517" y="316"/>
                    <a:pt x="517" y="316"/>
                  </a:cubicBezTo>
                  <a:cubicBezTo>
                    <a:pt x="589" y="316"/>
                    <a:pt x="589" y="316"/>
                    <a:pt x="589" y="316"/>
                  </a:cubicBezTo>
                  <a:lnTo>
                    <a:pt x="589" y="24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86" name="Group 585"/>
          <p:cNvGrpSpPr/>
          <p:nvPr/>
        </p:nvGrpSpPr>
        <p:grpSpPr>
          <a:xfrm>
            <a:off x="6669517" y="2296617"/>
            <a:ext cx="384175" cy="358775"/>
            <a:chOff x="8222688" y="2195212"/>
            <a:chExt cx="384175" cy="358775"/>
          </a:xfrm>
        </p:grpSpPr>
        <p:sp>
          <p:nvSpPr>
            <p:cNvPr id="587" name="Freeform 719"/>
            <p:cNvSpPr>
              <a:spLocks noChangeArrowheads="1"/>
            </p:cNvSpPr>
            <p:nvPr/>
          </p:nvSpPr>
          <p:spPr bwMode="auto">
            <a:xfrm>
              <a:off x="8228667" y="2371508"/>
              <a:ext cx="172384" cy="172384"/>
            </a:xfrm>
            <a:custGeom>
              <a:avLst/>
              <a:gdLst>
                <a:gd name="T0" fmla="*/ 214 w 430"/>
                <a:gd name="T1" fmla="*/ 0 h 431"/>
                <a:gd name="T2" fmla="*/ 214 w 430"/>
                <a:gd name="T3" fmla="*/ 0 h 431"/>
                <a:gd name="T4" fmla="*/ 0 w 430"/>
                <a:gd name="T5" fmla="*/ 215 h 431"/>
                <a:gd name="T6" fmla="*/ 214 w 430"/>
                <a:gd name="T7" fmla="*/ 430 h 431"/>
                <a:gd name="T8" fmla="*/ 429 w 430"/>
                <a:gd name="T9" fmla="*/ 215 h 431"/>
                <a:gd name="T10" fmla="*/ 214 w 430"/>
                <a:gd name="T11" fmla="*/ 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0" h="431">
                  <a:moveTo>
                    <a:pt x="214" y="0"/>
                  </a:moveTo>
                  <a:lnTo>
                    <a:pt x="214" y="0"/>
                  </a:lnTo>
                  <a:cubicBezTo>
                    <a:pt x="96" y="0"/>
                    <a:pt x="0" y="96"/>
                    <a:pt x="0" y="215"/>
                  </a:cubicBezTo>
                  <a:cubicBezTo>
                    <a:pt x="0" y="333"/>
                    <a:pt x="96" y="430"/>
                    <a:pt x="214" y="430"/>
                  </a:cubicBezTo>
                  <a:cubicBezTo>
                    <a:pt x="332" y="430"/>
                    <a:pt x="429" y="333"/>
                    <a:pt x="429" y="215"/>
                  </a:cubicBezTo>
                  <a:cubicBezTo>
                    <a:pt x="429" y="96"/>
                    <a:pt x="332" y="0"/>
                    <a:pt x="2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8" name="Freeform 771"/>
            <p:cNvSpPr>
              <a:spLocks noChangeArrowheads="1"/>
            </p:cNvSpPr>
            <p:nvPr/>
          </p:nvSpPr>
          <p:spPr bwMode="auto">
            <a:xfrm>
              <a:off x="8222688" y="2365075"/>
              <a:ext cx="187325" cy="188912"/>
            </a:xfrm>
            <a:custGeom>
              <a:avLst/>
              <a:gdLst>
                <a:gd name="T0" fmla="*/ 259 w 519"/>
                <a:gd name="T1" fmla="*/ 0 h 524"/>
                <a:gd name="T2" fmla="*/ 259 w 519"/>
                <a:gd name="T3" fmla="*/ 0 h 524"/>
                <a:gd name="T4" fmla="*/ 0 w 519"/>
                <a:gd name="T5" fmla="*/ 262 h 524"/>
                <a:gd name="T6" fmla="*/ 259 w 519"/>
                <a:gd name="T7" fmla="*/ 523 h 524"/>
                <a:gd name="T8" fmla="*/ 518 w 519"/>
                <a:gd name="T9" fmla="*/ 262 h 524"/>
                <a:gd name="T10" fmla="*/ 259 w 519"/>
                <a:gd name="T11" fmla="*/ 0 h 524"/>
                <a:gd name="T12" fmla="*/ 259 w 519"/>
                <a:gd name="T13" fmla="*/ 479 h 524"/>
                <a:gd name="T14" fmla="*/ 259 w 519"/>
                <a:gd name="T15" fmla="*/ 479 h 524"/>
                <a:gd name="T16" fmla="*/ 43 w 519"/>
                <a:gd name="T17" fmla="*/ 262 h 524"/>
                <a:gd name="T18" fmla="*/ 259 w 519"/>
                <a:gd name="T19" fmla="*/ 44 h 524"/>
                <a:gd name="T20" fmla="*/ 474 w 519"/>
                <a:gd name="T21" fmla="*/ 262 h 524"/>
                <a:gd name="T22" fmla="*/ 259 w 519"/>
                <a:gd name="T23" fmla="*/ 479 h 524"/>
                <a:gd name="T24" fmla="*/ 198 w 519"/>
                <a:gd name="T25" fmla="*/ 178 h 524"/>
                <a:gd name="T26" fmla="*/ 198 w 519"/>
                <a:gd name="T27" fmla="*/ 178 h 524"/>
                <a:gd name="T28" fmla="*/ 259 w 519"/>
                <a:gd name="T29" fmla="*/ 120 h 524"/>
                <a:gd name="T30" fmla="*/ 316 w 519"/>
                <a:gd name="T31" fmla="*/ 178 h 524"/>
                <a:gd name="T32" fmla="*/ 259 w 519"/>
                <a:gd name="T33" fmla="*/ 240 h 524"/>
                <a:gd name="T34" fmla="*/ 198 w 519"/>
                <a:gd name="T35" fmla="*/ 178 h 524"/>
                <a:gd name="T36" fmla="*/ 374 w 519"/>
                <a:gd name="T37" fmla="*/ 363 h 524"/>
                <a:gd name="T38" fmla="*/ 374 w 519"/>
                <a:gd name="T39" fmla="*/ 363 h 524"/>
                <a:gd name="T40" fmla="*/ 374 w 519"/>
                <a:gd name="T41" fmla="*/ 363 h 524"/>
                <a:gd name="T42" fmla="*/ 374 w 519"/>
                <a:gd name="T43" fmla="*/ 367 h 524"/>
                <a:gd name="T44" fmla="*/ 140 w 519"/>
                <a:gd name="T45" fmla="*/ 367 h 524"/>
                <a:gd name="T46" fmla="*/ 140 w 519"/>
                <a:gd name="T47" fmla="*/ 363 h 524"/>
                <a:gd name="T48" fmla="*/ 140 w 519"/>
                <a:gd name="T49" fmla="*/ 363 h 524"/>
                <a:gd name="T50" fmla="*/ 259 w 519"/>
                <a:gd name="T51" fmla="*/ 247 h 524"/>
                <a:gd name="T52" fmla="*/ 374 w 519"/>
                <a:gd name="T53" fmla="*/ 363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9" h="524">
                  <a:moveTo>
                    <a:pt x="259" y="0"/>
                  </a:moveTo>
                  <a:lnTo>
                    <a:pt x="259" y="0"/>
                  </a:lnTo>
                  <a:cubicBezTo>
                    <a:pt x="115" y="0"/>
                    <a:pt x="0" y="116"/>
                    <a:pt x="0" y="262"/>
                  </a:cubicBezTo>
                  <a:cubicBezTo>
                    <a:pt x="0" y="407"/>
                    <a:pt x="115" y="523"/>
                    <a:pt x="259" y="523"/>
                  </a:cubicBezTo>
                  <a:cubicBezTo>
                    <a:pt x="399" y="523"/>
                    <a:pt x="518" y="407"/>
                    <a:pt x="518" y="262"/>
                  </a:cubicBezTo>
                  <a:cubicBezTo>
                    <a:pt x="518" y="116"/>
                    <a:pt x="399" y="0"/>
                    <a:pt x="259" y="0"/>
                  </a:cubicBezTo>
                  <a:close/>
                  <a:moveTo>
                    <a:pt x="259" y="479"/>
                  </a:moveTo>
                  <a:lnTo>
                    <a:pt x="259" y="479"/>
                  </a:lnTo>
                  <a:cubicBezTo>
                    <a:pt x="140" y="479"/>
                    <a:pt x="43" y="381"/>
                    <a:pt x="43" y="262"/>
                  </a:cubicBezTo>
                  <a:cubicBezTo>
                    <a:pt x="43" y="142"/>
                    <a:pt x="140" y="44"/>
                    <a:pt x="259" y="44"/>
                  </a:cubicBezTo>
                  <a:cubicBezTo>
                    <a:pt x="377" y="44"/>
                    <a:pt x="474" y="142"/>
                    <a:pt x="474" y="262"/>
                  </a:cubicBezTo>
                  <a:cubicBezTo>
                    <a:pt x="474" y="381"/>
                    <a:pt x="377" y="479"/>
                    <a:pt x="259" y="479"/>
                  </a:cubicBezTo>
                  <a:close/>
                  <a:moveTo>
                    <a:pt x="198" y="178"/>
                  </a:moveTo>
                  <a:lnTo>
                    <a:pt x="198" y="178"/>
                  </a:lnTo>
                  <a:cubicBezTo>
                    <a:pt x="198" y="145"/>
                    <a:pt x="226" y="120"/>
                    <a:pt x="259" y="120"/>
                  </a:cubicBezTo>
                  <a:cubicBezTo>
                    <a:pt x="291" y="120"/>
                    <a:pt x="316" y="145"/>
                    <a:pt x="316" y="178"/>
                  </a:cubicBezTo>
                  <a:cubicBezTo>
                    <a:pt x="316" y="211"/>
                    <a:pt x="291" y="240"/>
                    <a:pt x="259" y="240"/>
                  </a:cubicBezTo>
                  <a:cubicBezTo>
                    <a:pt x="226" y="240"/>
                    <a:pt x="198" y="211"/>
                    <a:pt x="198" y="178"/>
                  </a:cubicBezTo>
                  <a:close/>
                  <a:moveTo>
                    <a:pt x="374" y="363"/>
                  </a:moveTo>
                  <a:lnTo>
                    <a:pt x="374" y="363"/>
                  </a:lnTo>
                  <a:lnTo>
                    <a:pt x="374" y="363"/>
                  </a:lnTo>
                  <a:cubicBezTo>
                    <a:pt x="374" y="367"/>
                    <a:pt x="374" y="367"/>
                    <a:pt x="374" y="367"/>
                  </a:cubicBezTo>
                  <a:cubicBezTo>
                    <a:pt x="140" y="367"/>
                    <a:pt x="140" y="367"/>
                    <a:pt x="140" y="367"/>
                  </a:cubicBezTo>
                  <a:cubicBezTo>
                    <a:pt x="140" y="363"/>
                    <a:pt x="140" y="363"/>
                    <a:pt x="140" y="363"/>
                  </a:cubicBezTo>
                  <a:lnTo>
                    <a:pt x="140" y="363"/>
                  </a:lnTo>
                  <a:cubicBezTo>
                    <a:pt x="140" y="298"/>
                    <a:pt x="194" y="247"/>
                    <a:pt x="259" y="247"/>
                  </a:cubicBezTo>
                  <a:cubicBezTo>
                    <a:pt x="323" y="247"/>
                    <a:pt x="374" y="298"/>
                    <a:pt x="374" y="36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89" name="Freeform 772"/>
            <p:cNvSpPr>
              <a:spLocks noChangeArrowheads="1"/>
            </p:cNvSpPr>
            <p:nvPr/>
          </p:nvSpPr>
          <p:spPr bwMode="auto">
            <a:xfrm>
              <a:off x="8367151" y="2239662"/>
              <a:ext cx="223837" cy="201613"/>
            </a:xfrm>
            <a:custGeom>
              <a:avLst/>
              <a:gdLst>
                <a:gd name="T0" fmla="*/ 622 w 623"/>
                <a:gd name="T1" fmla="*/ 559 h 560"/>
                <a:gd name="T2" fmla="*/ 622 w 623"/>
                <a:gd name="T3" fmla="*/ 559 h 560"/>
                <a:gd name="T4" fmla="*/ 622 w 623"/>
                <a:gd name="T5" fmla="*/ 0 h 560"/>
                <a:gd name="T6" fmla="*/ 550 w 623"/>
                <a:gd name="T7" fmla="*/ 0 h 560"/>
                <a:gd name="T8" fmla="*/ 550 w 623"/>
                <a:gd name="T9" fmla="*/ 47 h 560"/>
                <a:gd name="T10" fmla="*/ 478 w 623"/>
                <a:gd name="T11" fmla="*/ 47 h 560"/>
                <a:gd name="T12" fmla="*/ 478 w 623"/>
                <a:gd name="T13" fmla="*/ 0 h 560"/>
                <a:gd name="T14" fmla="*/ 144 w 623"/>
                <a:gd name="T15" fmla="*/ 0 h 560"/>
                <a:gd name="T16" fmla="*/ 144 w 623"/>
                <a:gd name="T17" fmla="*/ 47 h 560"/>
                <a:gd name="T18" fmla="*/ 68 w 623"/>
                <a:gd name="T19" fmla="*/ 47 h 560"/>
                <a:gd name="T20" fmla="*/ 68 w 623"/>
                <a:gd name="T21" fmla="*/ 0 h 560"/>
                <a:gd name="T22" fmla="*/ 0 w 623"/>
                <a:gd name="T23" fmla="*/ 0 h 560"/>
                <a:gd name="T24" fmla="*/ 0 w 623"/>
                <a:gd name="T25" fmla="*/ 396 h 560"/>
                <a:gd name="T26" fmla="*/ 108 w 623"/>
                <a:gd name="T27" fmla="*/ 559 h 560"/>
                <a:gd name="T28" fmla="*/ 622 w 623"/>
                <a:gd name="T29" fmla="*/ 559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3" h="560">
                  <a:moveTo>
                    <a:pt x="622" y="559"/>
                  </a:moveTo>
                  <a:lnTo>
                    <a:pt x="622" y="559"/>
                  </a:lnTo>
                  <a:cubicBezTo>
                    <a:pt x="622" y="0"/>
                    <a:pt x="622" y="0"/>
                    <a:pt x="622" y="0"/>
                  </a:cubicBezTo>
                  <a:cubicBezTo>
                    <a:pt x="550" y="0"/>
                    <a:pt x="550" y="0"/>
                    <a:pt x="550" y="0"/>
                  </a:cubicBezTo>
                  <a:cubicBezTo>
                    <a:pt x="550" y="47"/>
                    <a:pt x="550" y="47"/>
                    <a:pt x="550" y="47"/>
                  </a:cubicBezTo>
                  <a:cubicBezTo>
                    <a:pt x="478" y="47"/>
                    <a:pt x="478" y="47"/>
                    <a:pt x="478" y="47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44" y="47"/>
                    <a:pt x="144" y="47"/>
                    <a:pt x="144" y="47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96"/>
                    <a:pt x="0" y="396"/>
                    <a:pt x="0" y="396"/>
                  </a:cubicBezTo>
                  <a:cubicBezTo>
                    <a:pt x="54" y="432"/>
                    <a:pt x="97" y="490"/>
                    <a:pt x="108" y="559"/>
                  </a:cubicBezTo>
                  <a:cubicBezTo>
                    <a:pt x="622" y="559"/>
                    <a:pt x="622" y="559"/>
                    <a:pt x="622" y="55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0" name="Freeform 773"/>
            <p:cNvSpPr>
              <a:spLocks noChangeArrowheads="1"/>
            </p:cNvSpPr>
            <p:nvPr/>
          </p:nvSpPr>
          <p:spPr bwMode="auto">
            <a:xfrm>
              <a:off x="8479863" y="2239662"/>
              <a:ext cx="111125" cy="201613"/>
            </a:xfrm>
            <a:custGeom>
              <a:avLst/>
              <a:gdLst>
                <a:gd name="T0" fmla="*/ 309 w 310"/>
                <a:gd name="T1" fmla="*/ 0 h 560"/>
                <a:gd name="T2" fmla="*/ 237 w 310"/>
                <a:gd name="T3" fmla="*/ 0 h 560"/>
                <a:gd name="T4" fmla="*/ 237 w 310"/>
                <a:gd name="T5" fmla="*/ 47 h 560"/>
                <a:gd name="T6" fmla="*/ 165 w 310"/>
                <a:gd name="T7" fmla="*/ 47 h 560"/>
                <a:gd name="T8" fmla="*/ 165 w 310"/>
                <a:gd name="T9" fmla="*/ 0 h 560"/>
                <a:gd name="T10" fmla="*/ 0 w 310"/>
                <a:gd name="T11" fmla="*/ 0 h 560"/>
                <a:gd name="T12" fmla="*/ 0 w 310"/>
                <a:gd name="T13" fmla="*/ 559 h 560"/>
                <a:gd name="T14" fmla="*/ 309 w 310"/>
                <a:gd name="T15" fmla="*/ 559 h 560"/>
                <a:gd name="T16" fmla="*/ 309 w 310"/>
                <a:gd name="T17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60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9"/>
                  </a:lnTo>
                  <a:lnTo>
                    <a:pt x="309" y="559"/>
                  </a:lnTo>
                  <a:lnTo>
                    <a:pt x="3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1" name="Freeform 774"/>
            <p:cNvSpPr>
              <a:spLocks noChangeArrowheads="1"/>
            </p:cNvSpPr>
            <p:nvPr/>
          </p:nvSpPr>
          <p:spPr bwMode="auto">
            <a:xfrm>
              <a:off x="8479863" y="2239662"/>
              <a:ext cx="111125" cy="201613"/>
            </a:xfrm>
            <a:custGeom>
              <a:avLst/>
              <a:gdLst>
                <a:gd name="T0" fmla="*/ 309 w 310"/>
                <a:gd name="T1" fmla="*/ 0 h 560"/>
                <a:gd name="T2" fmla="*/ 237 w 310"/>
                <a:gd name="T3" fmla="*/ 0 h 560"/>
                <a:gd name="T4" fmla="*/ 237 w 310"/>
                <a:gd name="T5" fmla="*/ 47 h 560"/>
                <a:gd name="T6" fmla="*/ 165 w 310"/>
                <a:gd name="T7" fmla="*/ 47 h 560"/>
                <a:gd name="T8" fmla="*/ 165 w 310"/>
                <a:gd name="T9" fmla="*/ 0 h 560"/>
                <a:gd name="T10" fmla="*/ 0 w 310"/>
                <a:gd name="T11" fmla="*/ 0 h 560"/>
                <a:gd name="T12" fmla="*/ 0 w 310"/>
                <a:gd name="T13" fmla="*/ 559 h 560"/>
                <a:gd name="T14" fmla="*/ 309 w 310"/>
                <a:gd name="T15" fmla="*/ 559 h 560"/>
                <a:gd name="T16" fmla="*/ 309 w 310"/>
                <a:gd name="T17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560">
                  <a:moveTo>
                    <a:pt x="309" y="0"/>
                  </a:moveTo>
                  <a:lnTo>
                    <a:pt x="237" y="0"/>
                  </a:lnTo>
                  <a:lnTo>
                    <a:pt x="237" y="47"/>
                  </a:lnTo>
                  <a:lnTo>
                    <a:pt x="165" y="4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559"/>
                  </a:lnTo>
                  <a:lnTo>
                    <a:pt x="309" y="559"/>
                  </a:lnTo>
                  <a:lnTo>
                    <a:pt x="309" y="0"/>
                  </a:lnTo>
                </a:path>
              </a:pathLst>
            </a:custGeom>
            <a:solidFill>
              <a:srgbClr val="D9D9D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2" name="Freeform 775"/>
            <p:cNvSpPr>
              <a:spLocks noChangeArrowheads="1"/>
            </p:cNvSpPr>
            <p:nvPr/>
          </p:nvSpPr>
          <p:spPr bwMode="auto">
            <a:xfrm>
              <a:off x="8351276" y="2195212"/>
              <a:ext cx="255587" cy="260350"/>
            </a:xfrm>
            <a:custGeom>
              <a:avLst/>
              <a:gdLst>
                <a:gd name="T0" fmla="*/ 708 w 709"/>
                <a:gd name="T1" fmla="*/ 76 h 724"/>
                <a:gd name="T2" fmla="*/ 136 w 709"/>
                <a:gd name="T3" fmla="*/ 723 h 724"/>
                <a:gd name="T4" fmla="*/ 665 w 709"/>
                <a:gd name="T5" fmla="*/ 679 h 724"/>
                <a:gd name="T6" fmla="*/ 593 w 709"/>
                <a:gd name="T7" fmla="*/ 120 h 724"/>
                <a:gd name="T8" fmla="*/ 521 w 709"/>
                <a:gd name="T9" fmla="*/ 167 h 724"/>
                <a:gd name="T10" fmla="*/ 187 w 709"/>
                <a:gd name="T11" fmla="*/ 120 h 724"/>
                <a:gd name="T12" fmla="*/ 111 w 709"/>
                <a:gd name="T13" fmla="*/ 167 h 724"/>
                <a:gd name="T14" fmla="*/ 43 w 709"/>
                <a:gd name="T15" fmla="*/ 120 h 724"/>
                <a:gd name="T16" fmla="*/ 0 w 709"/>
                <a:gd name="T17" fmla="*/ 512 h 724"/>
                <a:gd name="T18" fmla="*/ 111 w 709"/>
                <a:gd name="T19" fmla="*/ 76 h 724"/>
                <a:gd name="T20" fmla="*/ 187 w 709"/>
                <a:gd name="T21" fmla="*/ 0 h 724"/>
                <a:gd name="T22" fmla="*/ 521 w 709"/>
                <a:gd name="T23" fmla="*/ 76 h 724"/>
                <a:gd name="T24" fmla="*/ 593 w 709"/>
                <a:gd name="T25" fmla="*/ 0 h 724"/>
                <a:gd name="T26" fmla="*/ 708 w 709"/>
                <a:gd name="T27" fmla="*/ 76 h 724"/>
                <a:gd name="T28" fmla="*/ 122 w 709"/>
                <a:gd name="T29" fmla="*/ 541 h 724"/>
                <a:gd name="T30" fmla="*/ 194 w 709"/>
                <a:gd name="T31" fmla="*/ 468 h 724"/>
                <a:gd name="T32" fmla="*/ 122 w 709"/>
                <a:gd name="T33" fmla="*/ 541 h 724"/>
                <a:gd name="T34" fmla="*/ 255 w 709"/>
                <a:gd name="T35" fmla="*/ 541 h 724"/>
                <a:gd name="T36" fmla="*/ 327 w 709"/>
                <a:gd name="T37" fmla="*/ 468 h 724"/>
                <a:gd name="T38" fmla="*/ 255 w 709"/>
                <a:gd name="T39" fmla="*/ 541 h 724"/>
                <a:gd name="T40" fmla="*/ 384 w 709"/>
                <a:gd name="T41" fmla="*/ 541 h 724"/>
                <a:gd name="T42" fmla="*/ 456 w 709"/>
                <a:gd name="T43" fmla="*/ 468 h 724"/>
                <a:gd name="T44" fmla="*/ 384 w 709"/>
                <a:gd name="T45" fmla="*/ 541 h 724"/>
                <a:gd name="T46" fmla="*/ 517 w 709"/>
                <a:gd name="T47" fmla="*/ 541 h 724"/>
                <a:gd name="T48" fmla="*/ 589 w 709"/>
                <a:gd name="T49" fmla="*/ 468 h 724"/>
                <a:gd name="T50" fmla="*/ 517 w 709"/>
                <a:gd name="T51" fmla="*/ 541 h 724"/>
                <a:gd name="T52" fmla="*/ 122 w 709"/>
                <a:gd name="T53" fmla="*/ 429 h 724"/>
                <a:gd name="T54" fmla="*/ 194 w 709"/>
                <a:gd name="T55" fmla="*/ 356 h 724"/>
                <a:gd name="T56" fmla="*/ 122 w 709"/>
                <a:gd name="T57" fmla="*/ 429 h 724"/>
                <a:gd name="T58" fmla="*/ 255 w 709"/>
                <a:gd name="T59" fmla="*/ 429 h 724"/>
                <a:gd name="T60" fmla="*/ 327 w 709"/>
                <a:gd name="T61" fmla="*/ 356 h 724"/>
                <a:gd name="T62" fmla="*/ 255 w 709"/>
                <a:gd name="T63" fmla="*/ 429 h 724"/>
                <a:gd name="T64" fmla="*/ 384 w 709"/>
                <a:gd name="T65" fmla="*/ 429 h 724"/>
                <a:gd name="T66" fmla="*/ 456 w 709"/>
                <a:gd name="T67" fmla="*/ 356 h 724"/>
                <a:gd name="T68" fmla="*/ 384 w 709"/>
                <a:gd name="T69" fmla="*/ 429 h 724"/>
                <a:gd name="T70" fmla="*/ 517 w 709"/>
                <a:gd name="T71" fmla="*/ 429 h 724"/>
                <a:gd name="T72" fmla="*/ 589 w 709"/>
                <a:gd name="T73" fmla="*/ 356 h 724"/>
                <a:gd name="T74" fmla="*/ 517 w 709"/>
                <a:gd name="T75" fmla="*/ 429 h 724"/>
                <a:gd name="T76" fmla="*/ 194 w 709"/>
                <a:gd name="T77" fmla="*/ 243 h 724"/>
                <a:gd name="T78" fmla="*/ 122 w 709"/>
                <a:gd name="T79" fmla="*/ 316 h 724"/>
                <a:gd name="T80" fmla="*/ 194 w 709"/>
                <a:gd name="T81" fmla="*/ 243 h 724"/>
                <a:gd name="T82" fmla="*/ 327 w 709"/>
                <a:gd name="T83" fmla="*/ 243 h 724"/>
                <a:gd name="T84" fmla="*/ 255 w 709"/>
                <a:gd name="T85" fmla="*/ 316 h 724"/>
                <a:gd name="T86" fmla="*/ 327 w 709"/>
                <a:gd name="T87" fmla="*/ 243 h 724"/>
                <a:gd name="T88" fmla="*/ 456 w 709"/>
                <a:gd name="T89" fmla="*/ 243 h 724"/>
                <a:gd name="T90" fmla="*/ 384 w 709"/>
                <a:gd name="T91" fmla="*/ 316 h 724"/>
                <a:gd name="T92" fmla="*/ 456 w 709"/>
                <a:gd name="T93" fmla="*/ 243 h 724"/>
                <a:gd name="T94" fmla="*/ 589 w 709"/>
                <a:gd name="T95" fmla="*/ 243 h 724"/>
                <a:gd name="T96" fmla="*/ 517 w 709"/>
                <a:gd name="T97" fmla="*/ 316 h 724"/>
                <a:gd name="T98" fmla="*/ 589 w 709"/>
                <a:gd name="T99" fmla="*/ 243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9" h="724">
                  <a:moveTo>
                    <a:pt x="708" y="76"/>
                  </a:moveTo>
                  <a:lnTo>
                    <a:pt x="708" y="76"/>
                  </a:lnTo>
                  <a:cubicBezTo>
                    <a:pt x="708" y="723"/>
                    <a:pt x="708" y="723"/>
                    <a:pt x="708" y="723"/>
                  </a:cubicBezTo>
                  <a:cubicBezTo>
                    <a:pt x="136" y="723"/>
                    <a:pt x="136" y="723"/>
                    <a:pt x="136" y="723"/>
                  </a:cubicBezTo>
                  <a:cubicBezTo>
                    <a:pt x="136" y="708"/>
                    <a:pt x="133" y="694"/>
                    <a:pt x="129" y="679"/>
                  </a:cubicBezTo>
                  <a:cubicBezTo>
                    <a:pt x="665" y="679"/>
                    <a:pt x="665" y="679"/>
                    <a:pt x="665" y="679"/>
                  </a:cubicBezTo>
                  <a:cubicBezTo>
                    <a:pt x="665" y="120"/>
                    <a:pt x="665" y="120"/>
                    <a:pt x="665" y="120"/>
                  </a:cubicBezTo>
                  <a:cubicBezTo>
                    <a:pt x="593" y="120"/>
                    <a:pt x="593" y="120"/>
                    <a:pt x="593" y="120"/>
                  </a:cubicBezTo>
                  <a:cubicBezTo>
                    <a:pt x="593" y="167"/>
                    <a:pt x="593" y="167"/>
                    <a:pt x="593" y="167"/>
                  </a:cubicBezTo>
                  <a:cubicBezTo>
                    <a:pt x="521" y="167"/>
                    <a:pt x="521" y="167"/>
                    <a:pt x="521" y="167"/>
                  </a:cubicBezTo>
                  <a:cubicBezTo>
                    <a:pt x="521" y="120"/>
                    <a:pt x="521" y="120"/>
                    <a:pt x="521" y="120"/>
                  </a:cubicBezTo>
                  <a:cubicBezTo>
                    <a:pt x="187" y="120"/>
                    <a:pt x="187" y="120"/>
                    <a:pt x="187" y="120"/>
                  </a:cubicBezTo>
                  <a:cubicBezTo>
                    <a:pt x="187" y="167"/>
                    <a:pt x="187" y="167"/>
                    <a:pt x="187" y="167"/>
                  </a:cubicBezTo>
                  <a:cubicBezTo>
                    <a:pt x="111" y="167"/>
                    <a:pt x="111" y="167"/>
                    <a:pt x="111" y="167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43" y="120"/>
                    <a:pt x="43" y="120"/>
                    <a:pt x="43" y="120"/>
                  </a:cubicBezTo>
                  <a:cubicBezTo>
                    <a:pt x="43" y="541"/>
                    <a:pt x="43" y="541"/>
                    <a:pt x="43" y="541"/>
                  </a:cubicBezTo>
                  <a:cubicBezTo>
                    <a:pt x="29" y="530"/>
                    <a:pt x="14" y="519"/>
                    <a:pt x="0" y="512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87" y="76"/>
                    <a:pt x="187" y="76"/>
                    <a:pt x="187" y="76"/>
                  </a:cubicBezTo>
                  <a:cubicBezTo>
                    <a:pt x="521" y="76"/>
                    <a:pt x="521" y="76"/>
                    <a:pt x="521" y="76"/>
                  </a:cubicBezTo>
                  <a:cubicBezTo>
                    <a:pt x="521" y="0"/>
                    <a:pt x="521" y="0"/>
                    <a:pt x="521" y="0"/>
                  </a:cubicBezTo>
                  <a:cubicBezTo>
                    <a:pt x="593" y="0"/>
                    <a:pt x="593" y="0"/>
                    <a:pt x="593" y="0"/>
                  </a:cubicBezTo>
                  <a:cubicBezTo>
                    <a:pt x="593" y="76"/>
                    <a:pt x="593" y="76"/>
                    <a:pt x="593" y="76"/>
                  </a:cubicBezTo>
                  <a:lnTo>
                    <a:pt x="708" y="76"/>
                  </a:lnTo>
                  <a:close/>
                  <a:moveTo>
                    <a:pt x="122" y="541"/>
                  </a:moveTo>
                  <a:lnTo>
                    <a:pt x="122" y="541"/>
                  </a:lnTo>
                  <a:cubicBezTo>
                    <a:pt x="194" y="541"/>
                    <a:pt x="194" y="541"/>
                    <a:pt x="194" y="541"/>
                  </a:cubicBezTo>
                  <a:cubicBezTo>
                    <a:pt x="194" y="468"/>
                    <a:pt x="194" y="468"/>
                    <a:pt x="194" y="468"/>
                  </a:cubicBezTo>
                  <a:cubicBezTo>
                    <a:pt x="122" y="468"/>
                    <a:pt x="122" y="468"/>
                    <a:pt x="122" y="468"/>
                  </a:cubicBezTo>
                  <a:lnTo>
                    <a:pt x="122" y="541"/>
                  </a:lnTo>
                  <a:close/>
                  <a:moveTo>
                    <a:pt x="255" y="541"/>
                  </a:moveTo>
                  <a:lnTo>
                    <a:pt x="255" y="541"/>
                  </a:lnTo>
                  <a:cubicBezTo>
                    <a:pt x="327" y="541"/>
                    <a:pt x="327" y="541"/>
                    <a:pt x="327" y="541"/>
                  </a:cubicBezTo>
                  <a:cubicBezTo>
                    <a:pt x="327" y="468"/>
                    <a:pt x="327" y="468"/>
                    <a:pt x="327" y="468"/>
                  </a:cubicBezTo>
                  <a:cubicBezTo>
                    <a:pt x="255" y="468"/>
                    <a:pt x="255" y="468"/>
                    <a:pt x="255" y="468"/>
                  </a:cubicBezTo>
                  <a:lnTo>
                    <a:pt x="255" y="541"/>
                  </a:lnTo>
                  <a:close/>
                  <a:moveTo>
                    <a:pt x="384" y="541"/>
                  </a:moveTo>
                  <a:lnTo>
                    <a:pt x="384" y="541"/>
                  </a:lnTo>
                  <a:cubicBezTo>
                    <a:pt x="456" y="541"/>
                    <a:pt x="456" y="541"/>
                    <a:pt x="456" y="541"/>
                  </a:cubicBezTo>
                  <a:cubicBezTo>
                    <a:pt x="456" y="468"/>
                    <a:pt x="456" y="468"/>
                    <a:pt x="456" y="468"/>
                  </a:cubicBezTo>
                  <a:cubicBezTo>
                    <a:pt x="384" y="468"/>
                    <a:pt x="384" y="468"/>
                    <a:pt x="384" y="468"/>
                  </a:cubicBezTo>
                  <a:lnTo>
                    <a:pt x="384" y="541"/>
                  </a:lnTo>
                  <a:close/>
                  <a:moveTo>
                    <a:pt x="517" y="541"/>
                  </a:moveTo>
                  <a:lnTo>
                    <a:pt x="517" y="541"/>
                  </a:lnTo>
                  <a:cubicBezTo>
                    <a:pt x="589" y="541"/>
                    <a:pt x="589" y="541"/>
                    <a:pt x="589" y="541"/>
                  </a:cubicBezTo>
                  <a:cubicBezTo>
                    <a:pt x="589" y="468"/>
                    <a:pt x="589" y="468"/>
                    <a:pt x="589" y="468"/>
                  </a:cubicBezTo>
                  <a:cubicBezTo>
                    <a:pt x="517" y="468"/>
                    <a:pt x="517" y="468"/>
                    <a:pt x="517" y="468"/>
                  </a:cubicBezTo>
                  <a:lnTo>
                    <a:pt x="517" y="541"/>
                  </a:lnTo>
                  <a:close/>
                  <a:moveTo>
                    <a:pt x="122" y="429"/>
                  </a:moveTo>
                  <a:lnTo>
                    <a:pt x="122" y="429"/>
                  </a:lnTo>
                  <a:cubicBezTo>
                    <a:pt x="194" y="429"/>
                    <a:pt x="194" y="429"/>
                    <a:pt x="194" y="429"/>
                  </a:cubicBezTo>
                  <a:cubicBezTo>
                    <a:pt x="194" y="356"/>
                    <a:pt x="194" y="356"/>
                    <a:pt x="194" y="356"/>
                  </a:cubicBezTo>
                  <a:cubicBezTo>
                    <a:pt x="122" y="356"/>
                    <a:pt x="122" y="356"/>
                    <a:pt x="122" y="356"/>
                  </a:cubicBezTo>
                  <a:lnTo>
                    <a:pt x="122" y="429"/>
                  </a:lnTo>
                  <a:close/>
                  <a:moveTo>
                    <a:pt x="255" y="429"/>
                  </a:moveTo>
                  <a:lnTo>
                    <a:pt x="255" y="429"/>
                  </a:lnTo>
                  <a:cubicBezTo>
                    <a:pt x="327" y="429"/>
                    <a:pt x="327" y="429"/>
                    <a:pt x="327" y="429"/>
                  </a:cubicBezTo>
                  <a:cubicBezTo>
                    <a:pt x="327" y="356"/>
                    <a:pt x="327" y="356"/>
                    <a:pt x="327" y="356"/>
                  </a:cubicBezTo>
                  <a:cubicBezTo>
                    <a:pt x="255" y="356"/>
                    <a:pt x="255" y="356"/>
                    <a:pt x="255" y="356"/>
                  </a:cubicBezTo>
                  <a:lnTo>
                    <a:pt x="255" y="429"/>
                  </a:lnTo>
                  <a:close/>
                  <a:moveTo>
                    <a:pt x="384" y="429"/>
                  </a:moveTo>
                  <a:lnTo>
                    <a:pt x="384" y="429"/>
                  </a:lnTo>
                  <a:cubicBezTo>
                    <a:pt x="456" y="429"/>
                    <a:pt x="456" y="429"/>
                    <a:pt x="456" y="429"/>
                  </a:cubicBezTo>
                  <a:cubicBezTo>
                    <a:pt x="456" y="356"/>
                    <a:pt x="456" y="356"/>
                    <a:pt x="456" y="356"/>
                  </a:cubicBezTo>
                  <a:cubicBezTo>
                    <a:pt x="384" y="356"/>
                    <a:pt x="384" y="356"/>
                    <a:pt x="384" y="356"/>
                  </a:cubicBezTo>
                  <a:lnTo>
                    <a:pt x="384" y="429"/>
                  </a:lnTo>
                  <a:close/>
                  <a:moveTo>
                    <a:pt x="517" y="429"/>
                  </a:moveTo>
                  <a:lnTo>
                    <a:pt x="517" y="429"/>
                  </a:lnTo>
                  <a:cubicBezTo>
                    <a:pt x="589" y="429"/>
                    <a:pt x="589" y="429"/>
                    <a:pt x="589" y="429"/>
                  </a:cubicBezTo>
                  <a:cubicBezTo>
                    <a:pt x="589" y="356"/>
                    <a:pt x="589" y="356"/>
                    <a:pt x="589" y="356"/>
                  </a:cubicBezTo>
                  <a:cubicBezTo>
                    <a:pt x="517" y="356"/>
                    <a:pt x="517" y="356"/>
                    <a:pt x="517" y="356"/>
                  </a:cubicBezTo>
                  <a:lnTo>
                    <a:pt x="517" y="429"/>
                  </a:lnTo>
                  <a:close/>
                  <a:moveTo>
                    <a:pt x="194" y="243"/>
                  </a:moveTo>
                  <a:lnTo>
                    <a:pt x="194" y="243"/>
                  </a:lnTo>
                  <a:cubicBezTo>
                    <a:pt x="122" y="243"/>
                    <a:pt x="122" y="243"/>
                    <a:pt x="122" y="243"/>
                  </a:cubicBezTo>
                  <a:cubicBezTo>
                    <a:pt x="122" y="316"/>
                    <a:pt x="122" y="316"/>
                    <a:pt x="122" y="316"/>
                  </a:cubicBezTo>
                  <a:cubicBezTo>
                    <a:pt x="194" y="316"/>
                    <a:pt x="194" y="316"/>
                    <a:pt x="194" y="316"/>
                  </a:cubicBezTo>
                  <a:lnTo>
                    <a:pt x="194" y="243"/>
                  </a:lnTo>
                  <a:close/>
                  <a:moveTo>
                    <a:pt x="327" y="243"/>
                  </a:moveTo>
                  <a:lnTo>
                    <a:pt x="327" y="243"/>
                  </a:lnTo>
                  <a:cubicBezTo>
                    <a:pt x="255" y="243"/>
                    <a:pt x="255" y="243"/>
                    <a:pt x="255" y="243"/>
                  </a:cubicBezTo>
                  <a:cubicBezTo>
                    <a:pt x="255" y="316"/>
                    <a:pt x="255" y="316"/>
                    <a:pt x="255" y="316"/>
                  </a:cubicBezTo>
                  <a:cubicBezTo>
                    <a:pt x="327" y="316"/>
                    <a:pt x="327" y="316"/>
                    <a:pt x="327" y="316"/>
                  </a:cubicBezTo>
                  <a:lnTo>
                    <a:pt x="327" y="243"/>
                  </a:lnTo>
                  <a:close/>
                  <a:moveTo>
                    <a:pt x="456" y="243"/>
                  </a:moveTo>
                  <a:lnTo>
                    <a:pt x="456" y="243"/>
                  </a:lnTo>
                  <a:cubicBezTo>
                    <a:pt x="384" y="243"/>
                    <a:pt x="384" y="243"/>
                    <a:pt x="384" y="243"/>
                  </a:cubicBezTo>
                  <a:cubicBezTo>
                    <a:pt x="384" y="316"/>
                    <a:pt x="384" y="316"/>
                    <a:pt x="384" y="316"/>
                  </a:cubicBezTo>
                  <a:cubicBezTo>
                    <a:pt x="456" y="316"/>
                    <a:pt x="456" y="316"/>
                    <a:pt x="456" y="316"/>
                  </a:cubicBezTo>
                  <a:lnTo>
                    <a:pt x="456" y="243"/>
                  </a:lnTo>
                  <a:close/>
                  <a:moveTo>
                    <a:pt x="589" y="243"/>
                  </a:moveTo>
                  <a:lnTo>
                    <a:pt x="589" y="243"/>
                  </a:lnTo>
                  <a:cubicBezTo>
                    <a:pt x="517" y="243"/>
                    <a:pt x="517" y="243"/>
                    <a:pt x="517" y="243"/>
                  </a:cubicBezTo>
                  <a:cubicBezTo>
                    <a:pt x="517" y="316"/>
                    <a:pt x="517" y="316"/>
                    <a:pt x="517" y="316"/>
                  </a:cubicBezTo>
                  <a:cubicBezTo>
                    <a:pt x="589" y="316"/>
                    <a:pt x="589" y="316"/>
                    <a:pt x="589" y="316"/>
                  </a:cubicBezTo>
                  <a:lnTo>
                    <a:pt x="589" y="2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93" name="Group 592">
            <a:extLst>
              <a:ext uri="{FF2B5EF4-FFF2-40B4-BE49-F238E27FC236}">
                <a16:creationId xmlns:a16="http://schemas.microsoft.com/office/drawing/2014/main" id="{AB60D273-CBB9-44D9-9084-4A928F7C274E}"/>
              </a:ext>
            </a:extLst>
          </p:cNvPr>
          <p:cNvGrpSpPr/>
          <p:nvPr/>
        </p:nvGrpSpPr>
        <p:grpSpPr>
          <a:xfrm>
            <a:off x="8314240" y="2312492"/>
            <a:ext cx="357188" cy="366712"/>
            <a:chOff x="4233395" y="2889333"/>
            <a:chExt cx="357188" cy="366712"/>
          </a:xfrm>
        </p:grpSpPr>
        <p:sp>
          <p:nvSpPr>
            <p:cNvPr id="594" name="Freeform 477">
              <a:extLst>
                <a:ext uri="{FF2B5EF4-FFF2-40B4-BE49-F238E27FC236}">
                  <a16:creationId xmlns:a16="http://schemas.microsoft.com/office/drawing/2014/main" id="{7FCE7688-5A88-423D-9207-F598459DE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408" y="2900445"/>
              <a:ext cx="225425" cy="171450"/>
            </a:xfrm>
            <a:custGeom>
              <a:avLst/>
              <a:gdLst>
                <a:gd name="T0" fmla="*/ 7 w 626"/>
                <a:gd name="T1" fmla="*/ 176 h 475"/>
                <a:gd name="T2" fmla="*/ 7 w 626"/>
                <a:gd name="T3" fmla="*/ 176 h 475"/>
                <a:gd name="T4" fmla="*/ 71 w 626"/>
                <a:gd name="T5" fmla="*/ 222 h 475"/>
                <a:gd name="T6" fmla="*/ 185 w 626"/>
                <a:gd name="T7" fmla="*/ 201 h 475"/>
                <a:gd name="T8" fmla="*/ 457 w 626"/>
                <a:gd name="T9" fmla="*/ 474 h 475"/>
                <a:gd name="T10" fmla="*/ 557 w 626"/>
                <a:gd name="T11" fmla="*/ 377 h 475"/>
                <a:gd name="T12" fmla="*/ 575 w 626"/>
                <a:gd name="T13" fmla="*/ 269 h 475"/>
                <a:gd name="T14" fmla="*/ 625 w 626"/>
                <a:gd name="T15" fmla="*/ 219 h 475"/>
                <a:gd name="T16" fmla="*/ 407 w 626"/>
                <a:gd name="T17" fmla="*/ 0 h 475"/>
                <a:gd name="T18" fmla="*/ 353 w 626"/>
                <a:gd name="T19" fmla="*/ 57 h 475"/>
                <a:gd name="T20" fmla="*/ 50 w 626"/>
                <a:gd name="T21" fmla="*/ 111 h 475"/>
                <a:gd name="T22" fmla="*/ 7 w 626"/>
                <a:gd name="T23" fmla="*/ 176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26" h="475">
                  <a:moveTo>
                    <a:pt x="7" y="176"/>
                  </a:moveTo>
                  <a:lnTo>
                    <a:pt x="7" y="176"/>
                  </a:lnTo>
                  <a:cubicBezTo>
                    <a:pt x="10" y="208"/>
                    <a:pt x="39" y="226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21" y="118"/>
                    <a:pt x="0" y="147"/>
                    <a:pt x="7" y="1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5" name="Freeform 478">
              <a:extLst>
                <a:ext uri="{FF2B5EF4-FFF2-40B4-BE49-F238E27FC236}">
                  <a16:creationId xmlns:a16="http://schemas.microsoft.com/office/drawing/2014/main" id="{8FD2990E-D663-4382-96C0-A8034A7E7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408" y="2900445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407 w 626"/>
                <a:gd name="T5" fmla="*/ 0 h 475"/>
                <a:gd name="T6" fmla="*/ 625 w 626"/>
                <a:gd name="T7" fmla="*/ 219 h 475"/>
                <a:gd name="T8" fmla="*/ 575 w 626"/>
                <a:gd name="T9" fmla="*/ 269 h 475"/>
                <a:gd name="T10" fmla="*/ 557 w 626"/>
                <a:gd name="T11" fmla="*/ 377 h 475"/>
                <a:gd name="T12" fmla="*/ 457 w 626"/>
                <a:gd name="T13" fmla="*/ 474 h 475"/>
                <a:gd name="T14" fmla="*/ 185 w 626"/>
                <a:gd name="T15" fmla="*/ 201 h 475"/>
                <a:gd name="T16" fmla="*/ 71 w 626"/>
                <a:gd name="T17" fmla="*/ 222 h 475"/>
                <a:gd name="T18" fmla="*/ 60 w 626"/>
                <a:gd name="T19" fmla="*/ 222 h 475"/>
                <a:gd name="T20" fmla="*/ 7 w 626"/>
                <a:gd name="T21" fmla="*/ 176 h 475"/>
                <a:gd name="T22" fmla="*/ 35 w 626"/>
                <a:gd name="T23" fmla="*/ 118 h 475"/>
                <a:gd name="T24" fmla="*/ 7 w 626"/>
                <a:gd name="T25" fmla="*/ 176 h 475"/>
                <a:gd name="T26" fmla="*/ 60 w 626"/>
                <a:gd name="T27" fmla="*/ 222 h 475"/>
                <a:gd name="T28" fmla="*/ 71 w 626"/>
                <a:gd name="T29" fmla="*/ 222 h 475"/>
                <a:gd name="T30" fmla="*/ 185 w 626"/>
                <a:gd name="T31" fmla="*/ 201 h 475"/>
                <a:gd name="T32" fmla="*/ 457 w 626"/>
                <a:gd name="T33" fmla="*/ 474 h 475"/>
                <a:gd name="T34" fmla="*/ 557 w 626"/>
                <a:gd name="T35" fmla="*/ 377 h 475"/>
                <a:gd name="T36" fmla="*/ 575 w 626"/>
                <a:gd name="T37" fmla="*/ 269 h 475"/>
                <a:gd name="T38" fmla="*/ 625 w 626"/>
                <a:gd name="T39" fmla="*/ 219 h 475"/>
                <a:gd name="T40" fmla="*/ 407 w 626"/>
                <a:gd name="T41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lnTo>
                    <a:pt x="407" y="0"/>
                  </a:lnTo>
                  <a:cubicBezTo>
                    <a:pt x="625" y="219"/>
                    <a:pt x="625" y="219"/>
                    <a:pt x="625" y="219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71" y="222"/>
                    <a:pt x="71" y="222"/>
                    <a:pt x="71" y="222"/>
                  </a:cubicBezTo>
                  <a:cubicBezTo>
                    <a:pt x="68" y="222"/>
                    <a:pt x="64" y="222"/>
                    <a:pt x="60" y="222"/>
                  </a:cubicBezTo>
                  <a:cubicBezTo>
                    <a:pt x="35" y="222"/>
                    <a:pt x="10" y="204"/>
                    <a:pt x="7" y="176"/>
                  </a:cubicBezTo>
                  <a:cubicBezTo>
                    <a:pt x="0" y="154"/>
                    <a:pt x="14" y="129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6" name="Freeform 479">
              <a:extLst>
                <a:ext uri="{FF2B5EF4-FFF2-40B4-BE49-F238E27FC236}">
                  <a16:creationId xmlns:a16="http://schemas.microsoft.com/office/drawing/2014/main" id="{DABBF6F2-4BF4-4B42-A901-371469734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3408" y="2900445"/>
              <a:ext cx="225425" cy="171450"/>
            </a:xfrm>
            <a:custGeom>
              <a:avLst/>
              <a:gdLst>
                <a:gd name="T0" fmla="*/ 407 w 626"/>
                <a:gd name="T1" fmla="*/ 0 h 475"/>
                <a:gd name="T2" fmla="*/ 407 w 626"/>
                <a:gd name="T3" fmla="*/ 0 h 475"/>
                <a:gd name="T4" fmla="*/ 353 w 626"/>
                <a:gd name="T5" fmla="*/ 57 h 475"/>
                <a:gd name="T6" fmla="*/ 50 w 626"/>
                <a:gd name="T7" fmla="*/ 111 h 475"/>
                <a:gd name="T8" fmla="*/ 35 w 626"/>
                <a:gd name="T9" fmla="*/ 118 h 475"/>
                <a:gd name="T10" fmla="*/ 7 w 626"/>
                <a:gd name="T11" fmla="*/ 176 h 475"/>
                <a:gd name="T12" fmla="*/ 60 w 626"/>
                <a:gd name="T13" fmla="*/ 222 h 475"/>
                <a:gd name="T14" fmla="*/ 71 w 626"/>
                <a:gd name="T15" fmla="*/ 222 h 475"/>
                <a:gd name="T16" fmla="*/ 185 w 626"/>
                <a:gd name="T17" fmla="*/ 201 h 475"/>
                <a:gd name="T18" fmla="*/ 457 w 626"/>
                <a:gd name="T19" fmla="*/ 474 h 475"/>
                <a:gd name="T20" fmla="*/ 557 w 626"/>
                <a:gd name="T21" fmla="*/ 377 h 475"/>
                <a:gd name="T22" fmla="*/ 575 w 626"/>
                <a:gd name="T23" fmla="*/ 269 h 475"/>
                <a:gd name="T24" fmla="*/ 625 w 626"/>
                <a:gd name="T25" fmla="*/ 219 h 475"/>
                <a:gd name="T26" fmla="*/ 407 w 626"/>
                <a:gd name="T2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26" h="475">
                  <a:moveTo>
                    <a:pt x="407" y="0"/>
                  </a:moveTo>
                  <a:lnTo>
                    <a:pt x="407" y="0"/>
                  </a:lnTo>
                  <a:cubicBezTo>
                    <a:pt x="353" y="57"/>
                    <a:pt x="353" y="57"/>
                    <a:pt x="353" y="57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46" y="115"/>
                    <a:pt x="39" y="115"/>
                    <a:pt x="35" y="118"/>
                  </a:cubicBezTo>
                  <a:cubicBezTo>
                    <a:pt x="14" y="129"/>
                    <a:pt x="0" y="154"/>
                    <a:pt x="7" y="176"/>
                  </a:cubicBezTo>
                  <a:cubicBezTo>
                    <a:pt x="10" y="204"/>
                    <a:pt x="35" y="222"/>
                    <a:pt x="60" y="222"/>
                  </a:cubicBezTo>
                  <a:cubicBezTo>
                    <a:pt x="64" y="222"/>
                    <a:pt x="68" y="222"/>
                    <a:pt x="71" y="222"/>
                  </a:cubicBezTo>
                  <a:cubicBezTo>
                    <a:pt x="185" y="201"/>
                    <a:pt x="185" y="201"/>
                    <a:pt x="185" y="201"/>
                  </a:cubicBezTo>
                  <a:cubicBezTo>
                    <a:pt x="457" y="474"/>
                    <a:pt x="457" y="474"/>
                    <a:pt x="457" y="474"/>
                  </a:cubicBezTo>
                  <a:cubicBezTo>
                    <a:pt x="557" y="377"/>
                    <a:pt x="557" y="377"/>
                    <a:pt x="557" y="377"/>
                  </a:cubicBezTo>
                  <a:cubicBezTo>
                    <a:pt x="575" y="269"/>
                    <a:pt x="575" y="269"/>
                    <a:pt x="575" y="269"/>
                  </a:cubicBezTo>
                  <a:cubicBezTo>
                    <a:pt x="625" y="219"/>
                    <a:pt x="625" y="219"/>
                    <a:pt x="625" y="219"/>
                  </a:cubicBezTo>
                  <a:cubicBezTo>
                    <a:pt x="407" y="0"/>
                    <a:pt x="407" y="0"/>
                    <a:pt x="407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7" name="Freeform 480">
              <a:extLst>
                <a:ext uri="{FF2B5EF4-FFF2-40B4-BE49-F238E27FC236}">
                  <a16:creationId xmlns:a16="http://schemas.microsoft.com/office/drawing/2014/main" id="{92198D1A-9738-4794-81C8-B5F92F35E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5470" y="2889333"/>
              <a:ext cx="242888" cy="185737"/>
            </a:xfrm>
            <a:custGeom>
              <a:avLst/>
              <a:gdLst>
                <a:gd name="T0" fmla="*/ 493 w 676"/>
                <a:gd name="T1" fmla="*/ 517 h 518"/>
                <a:gd name="T2" fmla="*/ 493 w 676"/>
                <a:gd name="T3" fmla="*/ 517 h 518"/>
                <a:gd name="T4" fmla="*/ 465 w 676"/>
                <a:gd name="T5" fmla="*/ 488 h 518"/>
                <a:gd name="T6" fmla="*/ 557 w 676"/>
                <a:gd name="T7" fmla="*/ 395 h 518"/>
                <a:gd name="T8" fmla="*/ 579 w 676"/>
                <a:gd name="T9" fmla="*/ 287 h 518"/>
                <a:gd name="T10" fmla="*/ 618 w 676"/>
                <a:gd name="T11" fmla="*/ 248 h 518"/>
                <a:gd name="T12" fmla="*/ 429 w 676"/>
                <a:gd name="T13" fmla="*/ 61 h 518"/>
                <a:gd name="T14" fmla="*/ 382 w 676"/>
                <a:gd name="T15" fmla="*/ 108 h 518"/>
                <a:gd name="T16" fmla="*/ 75 w 676"/>
                <a:gd name="T17" fmla="*/ 162 h 518"/>
                <a:gd name="T18" fmla="*/ 47 w 676"/>
                <a:gd name="T19" fmla="*/ 201 h 518"/>
                <a:gd name="T20" fmla="*/ 90 w 676"/>
                <a:gd name="T21" fmla="*/ 230 h 518"/>
                <a:gd name="T22" fmla="*/ 204 w 676"/>
                <a:gd name="T23" fmla="*/ 208 h 518"/>
                <a:gd name="T24" fmla="*/ 214 w 676"/>
                <a:gd name="T25" fmla="*/ 251 h 518"/>
                <a:gd name="T26" fmla="*/ 97 w 676"/>
                <a:gd name="T27" fmla="*/ 273 h 518"/>
                <a:gd name="T28" fmla="*/ 7 w 676"/>
                <a:gd name="T29" fmla="*/ 208 h 518"/>
                <a:gd name="T30" fmla="*/ 68 w 676"/>
                <a:gd name="T31" fmla="*/ 119 h 518"/>
                <a:gd name="T32" fmla="*/ 365 w 676"/>
                <a:gd name="T33" fmla="*/ 68 h 518"/>
                <a:gd name="T34" fmla="*/ 429 w 676"/>
                <a:gd name="T35" fmla="*/ 0 h 518"/>
                <a:gd name="T36" fmla="*/ 675 w 676"/>
                <a:gd name="T37" fmla="*/ 248 h 518"/>
                <a:gd name="T38" fmla="*/ 618 w 676"/>
                <a:gd name="T39" fmla="*/ 309 h 518"/>
                <a:gd name="T40" fmla="*/ 597 w 676"/>
                <a:gd name="T41" fmla="*/ 416 h 518"/>
                <a:gd name="T42" fmla="*/ 493 w 676"/>
                <a:gd name="T43" fmla="*/ 517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76" h="518">
                  <a:moveTo>
                    <a:pt x="493" y="517"/>
                  </a:moveTo>
                  <a:lnTo>
                    <a:pt x="493" y="517"/>
                  </a:lnTo>
                  <a:cubicBezTo>
                    <a:pt x="465" y="488"/>
                    <a:pt x="465" y="488"/>
                    <a:pt x="465" y="488"/>
                  </a:cubicBezTo>
                  <a:cubicBezTo>
                    <a:pt x="557" y="395"/>
                    <a:pt x="557" y="395"/>
                    <a:pt x="557" y="395"/>
                  </a:cubicBezTo>
                  <a:cubicBezTo>
                    <a:pt x="579" y="287"/>
                    <a:pt x="579" y="287"/>
                    <a:pt x="579" y="287"/>
                  </a:cubicBezTo>
                  <a:cubicBezTo>
                    <a:pt x="618" y="248"/>
                    <a:pt x="618" y="248"/>
                    <a:pt x="618" y="248"/>
                  </a:cubicBezTo>
                  <a:cubicBezTo>
                    <a:pt x="429" y="61"/>
                    <a:pt x="429" y="61"/>
                    <a:pt x="429" y="61"/>
                  </a:cubicBezTo>
                  <a:cubicBezTo>
                    <a:pt x="382" y="108"/>
                    <a:pt x="382" y="108"/>
                    <a:pt x="382" y="108"/>
                  </a:cubicBezTo>
                  <a:cubicBezTo>
                    <a:pt x="75" y="162"/>
                    <a:pt x="75" y="162"/>
                    <a:pt x="75" y="162"/>
                  </a:cubicBezTo>
                  <a:cubicBezTo>
                    <a:pt x="57" y="165"/>
                    <a:pt x="43" y="183"/>
                    <a:pt x="47" y="201"/>
                  </a:cubicBezTo>
                  <a:cubicBezTo>
                    <a:pt x="50" y="223"/>
                    <a:pt x="68" y="233"/>
                    <a:pt x="90" y="23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4" y="251"/>
                    <a:pt x="214" y="251"/>
                    <a:pt x="214" y="251"/>
                  </a:cubicBezTo>
                  <a:cubicBezTo>
                    <a:pt x="97" y="273"/>
                    <a:pt x="97" y="273"/>
                    <a:pt x="97" y="273"/>
                  </a:cubicBezTo>
                  <a:cubicBezTo>
                    <a:pt x="54" y="280"/>
                    <a:pt x="14" y="251"/>
                    <a:pt x="7" y="208"/>
                  </a:cubicBezTo>
                  <a:cubicBezTo>
                    <a:pt x="0" y="169"/>
                    <a:pt x="25" y="129"/>
                    <a:pt x="68" y="119"/>
                  </a:cubicBezTo>
                  <a:cubicBezTo>
                    <a:pt x="365" y="68"/>
                    <a:pt x="365" y="68"/>
                    <a:pt x="365" y="68"/>
                  </a:cubicBezTo>
                  <a:cubicBezTo>
                    <a:pt x="429" y="0"/>
                    <a:pt x="429" y="0"/>
                    <a:pt x="429" y="0"/>
                  </a:cubicBezTo>
                  <a:cubicBezTo>
                    <a:pt x="675" y="248"/>
                    <a:pt x="675" y="248"/>
                    <a:pt x="675" y="248"/>
                  </a:cubicBezTo>
                  <a:cubicBezTo>
                    <a:pt x="618" y="309"/>
                    <a:pt x="618" y="309"/>
                    <a:pt x="618" y="309"/>
                  </a:cubicBezTo>
                  <a:cubicBezTo>
                    <a:pt x="597" y="416"/>
                    <a:pt x="597" y="416"/>
                    <a:pt x="597" y="416"/>
                  </a:cubicBezTo>
                  <a:lnTo>
                    <a:pt x="493" y="517"/>
                  </a:ln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8" name="Freeform 481">
              <a:extLst>
                <a:ext uri="{FF2B5EF4-FFF2-40B4-BE49-F238E27FC236}">
                  <a16:creationId xmlns:a16="http://schemas.microsoft.com/office/drawing/2014/main" id="{52B0B03D-B3CA-4F8D-9A29-726D040CE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9920" y="3008395"/>
              <a:ext cx="130175" cy="133350"/>
            </a:xfrm>
            <a:custGeom>
              <a:avLst/>
              <a:gdLst>
                <a:gd name="T0" fmla="*/ 285 w 361"/>
                <a:gd name="T1" fmla="*/ 370 h 371"/>
                <a:gd name="T2" fmla="*/ 285 w 361"/>
                <a:gd name="T3" fmla="*/ 370 h 371"/>
                <a:gd name="T4" fmla="*/ 235 w 361"/>
                <a:gd name="T5" fmla="*/ 352 h 371"/>
                <a:gd name="T6" fmla="*/ 0 w 361"/>
                <a:gd name="T7" fmla="*/ 115 h 371"/>
                <a:gd name="T8" fmla="*/ 32 w 361"/>
                <a:gd name="T9" fmla="*/ 86 h 371"/>
                <a:gd name="T10" fmla="*/ 264 w 361"/>
                <a:gd name="T11" fmla="*/ 320 h 371"/>
                <a:gd name="T12" fmla="*/ 303 w 361"/>
                <a:gd name="T13" fmla="*/ 320 h 371"/>
                <a:gd name="T14" fmla="*/ 303 w 361"/>
                <a:gd name="T15" fmla="*/ 284 h 371"/>
                <a:gd name="T16" fmla="*/ 50 w 361"/>
                <a:gd name="T17" fmla="*/ 29 h 371"/>
                <a:gd name="T18" fmla="*/ 82 w 361"/>
                <a:gd name="T19" fmla="*/ 0 h 371"/>
                <a:gd name="T20" fmla="*/ 332 w 361"/>
                <a:gd name="T21" fmla="*/ 255 h 371"/>
                <a:gd name="T22" fmla="*/ 332 w 361"/>
                <a:gd name="T23" fmla="*/ 352 h 371"/>
                <a:gd name="T24" fmla="*/ 285 w 361"/>
                <a:gd name="T25" fmla="*/ 37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1" h="371">
                  <a:moveTo>
                    <a:pt x="285" y="370"/>
                  </a:moveTo>
                  <a:lnTo>
                    <a:pt x="285" y="370"/>
                  </a:lnTo>
                  <a:cubicBezTo>
                    <a:pt x="268" y="370"/>
                    <a:pt x="250" y="367"/>
                    <a:pt x="235" y="352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264" y="320"/>
                    <a:pt x="264" y="320"/>
                    <a:pt x="264" y="320"/>
                  </a:cubicBezTo>
                  <a:cubicBezTo>
                    <a:pt x="275" y="331"/>
                    <a:pt x="293" y="331"/>
                    <a:pt x="303" y="320"/>
                  </a:cubicBezTo>
                  <a:cubicBezTo>
                    <a:pt x="314" y="313"/>
                    <a:pt x="314" y="295"/>
                    <a:pt x="303" y="284"/>
                  </a:cubicBezTo>
                  <a:cubicBezTo>
                    <a:pt x="50" y="29"/>
                    <a:pt x="50" y="29"/>
                    <a:pt x="50" y="2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332" y="255"/>
                    <a:pt x="332" y="255"/>
                    <a:pt x="332" y="255"/>
                  </a:cubicBezTo>
                  <a:cubicBezTo>
                    <a:pt x="360" y="280"/>
                    <a:pt x="360" y="323"/>
                    <a:pt x="332" y="352"/>
                  </a:cubicBezTo>
                  <a:cubicBezTo>
                    <a:pt x="321" y="367"/>
                    <a:pt x="303" y="370"/>
                    <a:pt x="285" y="370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599" name="Freeform 482">
              <a:extLst>
                <a:ext uri="{FF2B5EF4-FFF2-40B4-BE49-F238E27FC236}">
                  <a16:creationId xmlns:a16="http://schemas.microsoft.com/office/drawing/2014/main" id="{394B6C71-7408-4850-86CC-F79C3A3E4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395" y="2889333"/>
              <a:ext cx="168275" cy="254000"/>
            </a:xfrm>
            <a:custGeom>
              <a:avLst/>
              <a:gdLst>
                <a:gd name="T0" fmla="*/ 393 w 469"/>
                <a:gd name="T1" fmla="*/ 704 h 705"/>
                <a:gd name="T2" fmla="*/ 393 w 469"/>
                <a:gd name="T3" fmla="*/ 704 h 705"/>
                <a:gd name="T4" fmla="*/ 343 w 469"/>
                <a:gd name="T5" fmla="*/ 682 h 705"/>
                <a:gd name="T6" fmla="*/ 79 w 469"/>
                <a:gd name="T7" fmla="*/ 416 h 705"/>
                <a:gd name="T8" fmla="*/ 57 w 469"/>
                <a:gd name="T9" fmla="*/ 309 h 705"/>
                <a:gd name="T10" fmla="*/ 0 w 469"/>
                <a:gd name="T11" fmla="*/ 248 h 705"/>
                <a:gd name="T12" fmla="*/ 243 w 469"/>
                <a:gd name="T13" fmla="*/ 0 h 705"/>
                <a:gd name="T14" fmla="*/ 311 w 469"/>
                <a:gd name="T15" fmla="*/ 68 h 705"/>
                <a:gd name="T16" fmla="*/ 468 w 469"/>
                <a:gd name="T17" fmla="*/ 97 h 705"/>
                <a:gd name="T18" fmla="*/ 461 w 469"/>
                <a:gd name="T19" fmla="*/ 137 h 705"/>
                <a:gd name="T20" fmla="*/ 293 w 469"/>
                <a:gd name="T21" fmla="*/ 108 h 705"/>
                <a:gd name="T22" fmla="*/ 243 w 469"/>
                <a:gd name="T23" fmla="*/ 61 h 705"/>
                <a:gd name="T24" fmla="*/ 57 w 469"/>
                <a:gd name="T25" fmla="*/ 248 h 705"/>
                <a:gd name="T26" fmla="*/ 96 w 469"/>
                <a:gd name="T27" fmla="*/ 287 h 705"/>
                <a:gd name="T28" fmla="*/ 118 w 469"/>
                <a:gd name="T29" fmla="*/ 395 h 705"/>
                <a:gd name="T30" fmla="*/ 375 w 469"/>
                <a:gd name="T31" fmla="*/ 653 h 705"/>
                <a:gd name="T32" fmla="*/ 411 w 469"/>
                <a:gd name="T33" fmla="*/ 653 h 705"/>
                <a:gd name="T34" fmla="*/ 411 w 469"/>
                <a:gd name="T35" fmla="*/ 614 h 705"/>
                <a:gd name="T36" fmla="*/ 268 w 469"/>
                <a:gd name="T37" fmla="*/ 467 h 705"/>
                <a:gd name="T38" fmla="*/ 296 w 469"/>
                <a:gd name="T39" fmla="*/ 438 h 705"/>
                <a:gd name="T40" fmla="*/ 443 w 469"/>
                <a:gd name="T41" fmla="*/ 585 h 705"/>
                <a:gd name="T42" fmla="*/ 443 w 469"/>
                <a:gd name="T43" fmla="*/ 682 h 705"/>
                <a:gd name="T44" fmla="*/ 393 w 469"/>
                <a:gd name="T45" fmla="*/ 704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69" h="705">
                  <a:moveTo>
                    <a:pt x="393" y="704"/>
                  </a:moveTo>
                  <a:lnTo>
                    <a:pt x="393" y="704"/>
                  </a:lnTo>
                  <a:cubicBezTo>
                    <a:pt x="375" y="704"/>
                    <a:pt x="357" y="697"/>
                    <a:pt x="343" y="682"/>
                  </a:cubicBezTo>
                  <a:cubicBezTo>
                    <a:pt x="79" y="416"/>
                    <a:pt x="79" y="416"/>
                    <a:pt x="79" y="416"/>
                  </a:cubicBezTo>
                  <a:cubicBezTo>
                    <a:pt x="57" y="309"/>
                    <a:pt x="57" y="309"/>
                    <a:pt x="57" y="309"/>
                  </a:cubicBezTo>
                  <a:cubicBezTo>
                    <a:pt x="0" y="248"/>
                    <a:pt x="0" y="248"/>
                    <a:pt x="0" y="248"/>
                  </a:cubicBezTo>
                  <a:cubicBezTo>
                    <a:pt x="243" y="0"/>
                    <a:pt x="243" y="0"/>
                    <a:pt x="243" y="0"/>
                  </a:cubicBezTo>
                  <a:cubicBezTo>
                    <a:pt x="311" y="68"/>
                    <a:pt x="311" y="68"/>
                    <a:pt x="311" y="68"/>
                  </a:cubicBezTo>
                  <a:cubicBezTo>
                    <a:pt x="468" y="97"/>
                    <a:pt x="468" y="97"/>
                    <a:pt x="468" y="97"/>
                  </a:cubicBezTo>
                  <a:cubicBezTo>
                    <a:pt x="461" y="137"/>
                    <a:pt x="461" y="137"/>
                    <a:pt x="461" y="137"/>
                  </a:cubicBezTo>
                  <a:cubicBezTo>
                    <a:pt x="293" y="108"/>
                    <a:pt x="293" y="108"/>
                    <a:pt x="293" y="108"/>
                  </a:cubicBezTo>
                  <a:cubicBezTo>
                    <a:pt x="243" y="61"/>
                    <a:pt x="243" y="61"/>
                    <a:pt x="243" y="61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96" y="287"/>
                    <a:pt x="96" y="287"/>
                    <a:pt x="96" y="287"/>
                  </a:cubicBezTo>
                  <a:cubicBezTo>
                    <a:pt x="118" y="395"/>
                    <a:pt x="118" y="395"/>
                    <a:pt x="118" y="395"/>
                  </a:cubicBezTo>
                  <a:cubicBezTo>
                    <a:pt x="375" y="653"/>
                    <a:pt x="375" y="653"/>
                    <a:pt x="375" y="653"/>
                  </a:cubicBezTo>
                  <a:cubicBezTo>
                    <a:pt x="382" y="664"/>
                    <a:pt x="400" y="664"/>
                    <a:pt x="411" y="653"/>
                  </a:cubicBezTo>
                  <a:cubicBezTo>
                    <a:pt x="421" y="643"/>
                    <a:pt x="421" y="625"/>
                    <a:pt x="411" y="614"/>
                  </a:cubicBezTo>
                  <a:cubicBezTo>
                    <a:pt x="268" y="467"/>
                    <a:pt x="268" y="467"/>
                    <a:pt x="268" y="467"/>
                  </a:cubicBezTo>
                  <a:cubicBezTo>
                    <a:pt x="296" y="438"/>
                    <a:pt x="296" y="438"/>
                    <a:pt x="296" y="438"/>
                  </a:cubicBezTo>
                  <a:cubicBezTo>
                    <a:pt x="443" y="585"/>
                    <a:pt x="443" y="585"/>
                    <a:pt x="443" y="585"/>
                  </a:cubicBezTo>
                  <a:cubicBezTo>
                    <a:pt x="468" y="610"/>
                    <a:pt x="468" y="653"/>
                    <a:pt x="443" y="682"/>
                  </a:cubicBezTo>
                  <a:cubicBezTo>
                    <a:pt x="429" y="697"/>
                    <a:pt x="411" y="704"/>
                    <a:pt x="393" y="704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0" name="Freeform 483">
              <a:extLst>
                <a:ext uri="{FF2B5EF4-FFF2-40B4-BE49-F238E27FC236}">
                  <a16:creationId xmlns:a16="http://schemas.microsoft.com/office/drawing/2014/main" id="{F3FF3D0D-BA21-49EF-9A1D-3B498233B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8808" y="2965533"/>
              <a:ext cx="150812" cy="139700"/>
            </a:xfrm>
            <a:custGeom>
              <a:avLst/>
              <a:gdLst>
                <a:gd name="T0" fmla="*/ 346 w 418"/>
                <a:gd name="T1" fmla="*/ 388 h 389"/>
                <a:gd name="T2" fmla="*/ 346 w 418"/>
                <a:gd name="T3" fmla="*/ 388 h 389"/>
                <a:gd name="T4" fmla="*/ 300 w 418"/>
                <a:gd name="T5" fmla="*/ 370 h 389"/>
                <a:gd name="T6" fmla="*/ 85 w 418"/>
                <a:gd name="T7" fmla="*/ 155 h 389"/>
                <a:gd name="T8" fmla="*/ 114 w 418"/>
                <a:gd name="T9" fmla="*/ 122 h 389"/>
                <a:gd name="T10" fmla="*/ 328 w 418"/>
                <a:gd name="T11" fmla="*/ 338 h 389"/>
                <a:gd name="T12" fmla="*/ 367 w 418"/>
                <a:gd name="T13" fmla="*/ 338 h 389"/>
                <a:gd name="T14" fmla="*/ 375 w 418"/>
                <a:gd name="T15" fmla="*/ 320 h 389"/>
                <a:gd name="T16" fmla="*/ 367 w 418"/>
                <a:gd name="T17" fmla="*/ 302 h 389"/>
                <a:gd name="T18" fmla="*/ 110 w 418"/>
                <a:gd name="T19" fmla="*/ 43 h 389"/>
                <a:gd name="T20" fmla="*/ 7 w 418"/>
                <a:gd name="T21" fmla="*/ 65 h 389"/>
                <a:gd name="T22" fmla="*/ 0 w 418"/>
                <a:gd name="T23" fmla="*/ 22 h 389"/>
                <a:gd name="T24" fmla="*/ 124 w 418"/>
                <a:gd name="T25" fmla="*/ 0 h 389"/>
                <a:gd name="T26" fmla="*/ 396 w 418"/>
                <a:gd name="T27" fmla="*/ 270 h 389"/>
                <a:gd name="T28" fmla="*/ 417 w 418"/>
                <a:gd name="T29" fmla="*/ 320 h 389"/>
                <a:gd name="T30" fmla="*/ 396 w 418"/>
                <a:gd name="T31" fmla="*/ 370 h 389"/>
                <a:gd name="T32" fmla="*/ 346 w 418"/>
                <a:gd name="T33" fmla="*/ 388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389">
                  <a:moveTo>
                    <a:pt x="346" y="388"/>
                  </a:moveTo>
                  <a:lnTo>
                    <a:pt x="346" y="388"/>
                  </a:lnTo>
                  <a:cubicBezTo>
                    <a:pt x="328" y="388"/>
                    <a:pt x="310" y="381"/>
                    <a:pt x="300" y="370"/>
                  </a:cubicBezTo>
                  <a:cubicBezTo>
                    <a:pt x="85" y="155"/>
                    <a:pt x="85" y="155"/>
                    <a:pt x="85" y="155"/>
                  </a:cubicBezTo>
                  <a:cubicBezTo>
                    <a:pt x="114" y="122"/>
                    <a:pt x="114" y="122"/>
                    <a:pt x="114" y="122"/>
                  </a:cubicBezTo>
                  <a:cubicBezTo>
                    <a:pt x="328" y="338"/>
                    <a:pt x="328" y="338"/>
                    <a:pt x="328" y="338"/>
                  </a:cubicBezTo>
                  <a:cubicBezTo>
                    <a:pt x="339" y="348"/>
                    <a:pt x="357" y="348"/>
                    <a:pt x="367" y="338"/>
                  </a:cubicBezTo>
                  <a:cubicBezTo>
                    <a:pt x="371" y="334"/>
                    <a:pt x="375" y="327"/>
                    <a:pt x="375" y="320"/>
                  </a:cubicBezTo>
                  <a:cubicBezTo>
                    <a:pt x="375" y="313"/>
                    <a:pt x="371" y="305"/>
                    <a:pt x="367" y="302"/>
                  </a:cubicBezTo>
                  <a:cubicBezTo>
                    <a:pt x="110" y="43"/>
                    <a:pt x="110" y="43"/>
                    <a:pt x="110" y="43"/>
                  </a:cubicBezTo>
                  <a:cubicBezTo>
                    <a:pt x="7" y="65"/>
                    <a:pt x="7" y="65"/>
                    <a:pt x="7" y="6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396" y="270"/>
                    <a:pt x="396" y="270"/>
                    <a:pt x="396" y="270"/>
                  </a:cubicBezTo>
                  <a:cubicBezTo>
                    <a:pt x="410" y="284"/>
                    <a:pt x="417" y="302"/>
                    <a:pt x="417" y="320"/>
                  </a:cubicBezTo>
                  <a:cubicBezTo>
                    <a:pt x="417" y="338"/>
                    <a:pt x="410" y="356"/>
                    <a:pt x="396" y="370"/>
                  </a:cubicBezTo>
                  <a:cubicBezTo>
                    <a:pt x="382" y="381"/>
                    <a:pt x="367" y="388"/>
                    <a:pt x="346" y="38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1" name="Freeform 484">
              <a:extLst>
                <a:ext uri="{FF2B5EF4-FFF2-40B4-BE49-F238E27FC236}">
                  <a16:creationId xmlns:a16="http://schemas.microsoft.com/office/drawing/2014/main" id="{E92C4E3E-784A-4B8A-BB62-E6BEFC7C5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233" y="3040145"/>
              <a:ext cx="130175" cy="114300"/>
            </a:xfrm>
            <a:custGeom>
              <a:avLst/>
              <a:gdLst>
                <a:gd name="T0" fmla="*/ 289 w 362"/>
                <a:gd name="T1" fmla="*/ 316 h 317"/>
                <a:gd name="T2" fmla="*/ 289 w 362"/>
                <a:gd name="T3" fmla="*/ 316 h 317"/>
                <a:gd name="T4" fmla="*/ 243 w 362"/>
                <a:gd name="T5" fmla="*/ 299 h 317"/>
                <a:gd name="T6" fmla="*/ 0 w 362"/>
                <a:gd name="T7" fmla="*/ 51 h 317"/>
                <a:gd name="T8" fmla="*/ 28 w 362"/>
                <a:gd name="T9" fmla="*/ 22 h 317"/>
                <a:gd name="T10" fmla="*/ 271 w 362"/>
                <a:gd name="T11" fmla="*/ 266 h 317"/>
                <a:gd name="T12" fmla="*/ 311 w 362"/>
                <a:gd name="T13" fmla="*/ 266 h 317"/>
                <a:gd name="T14" fmla="*/ 318 w 362"/>
                <a:gd name="T15" fmla="*/ 248 h 317"/>
                <a:gd name="T16" fmla="*/ 311 w 362"/>
                <a:gd name="T17" fmla="*/ 230 h 317"/>
                <a:gd name="T18" fmla="*/ 111 w 362"/>
                <a:gd name="T19" fmla="*/ 29 h 317"/>
                <a:gd name="T20" fmla="*/ 139 w 362"/>
                <a:gd name="T21" fmla="*/ 0 h 317"/>
                <a:gd name="T22" fmla="*/ 339 w 362"/>
                <a:gd name="T23" fmla="*/ 198 h 317"/>
                <a:gd name="T24" fmla="*/ 361 w 362"/>
                <a:gd name="T25" fmla="*/ 248 h 317"/>
                <a:gd name="T26" fmla="*/ 339 w 362"/>
                <a:gd name="T27" fmla="*/ 299 h 317"/>
                <a:gd name="T28" fmla="*/ 289 w 362"/>
                <a:gd name="T29" fmla="*/ 3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17">
                  <a:moveTo>
                    <a:pt x="289" y="316"/>
                  </a:moveTo>
                  <a:lnTo>
                    <a:pt x="289" y="316"/>
                  </a:lnTo>
                  <a:cubicBezTo>
                    <a:pt x="271" y="316"/>
                    <a:pt x="254" y="309"/>
                    <a:pt x="243" y="299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8" y="22"/>
                    <a:pt x="28" y="22"/>
                    <a:pt x="28" y="22"/>
                  </a:cubicBezTo>
                  <a:cubicBezTo>
                    <a:pt x="271" y="266"/>
                    <a:pt x="271" y="266"/>
                    <a:pt x="271" y="266"/>
                  </a:cubicBezTo>
                  <a:cubicBezTo>
                    <a:pt x="282" y="277"/>
                    <a:pt x="300" y="277"/>
                    <a:pt x="311" y="266"/>
                  </a:cubicBezTo>
                  <a:cubicBezTo>
                    <a:pt x="314" y="263"/>
                    <a:pt x="318" y="255"/>
                    <a:pt x="318" y="248"/>
                  </a:cubicBezTo>
                  <a:cubicBezTo>
                    <a:pt x="318" y="241"/>
                    <a:pt x="314" y="234"/>
                    <a:pt x="311" y="230"/>
                  </a:cubicBezTo>
                  <a:cubicBezTo>
                    <a:pt x="111" y="29"/>
                    <a:pt x="111" y="29"/>
                    <a:pt x="111" y="29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339" y="198"/>
                    <a:pt x="339" y="198"/>
                    <a:pt x="339" y="198"/>
                  </a:cubicBezTo>
                  <a:cubicBezTo>
                    <a:pt x="354" y="212"/>
                    <a:pt x="361" y="230"/>
                    <a:pt x="361" y="248"/>
                  </a:cubicBezTo>
                  <a:cubicBezTo>
                    <a:pt x="361" y="266"/>
                    <a:pt x="354" y="284"/>
                    <a:pt x="339" y="299"/>
                  </a:cubicBezTo>
                  <a:cubicBezTo>
                    <a:pt x="325" y="309"/>
                    <a:pt x="307" y="316"/>
                    <a:pt x="289" y="316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5" name="Freeform 488">
              <a:extLst>
                <a:ext uri="{FF2B5EF4-FFF2-40B4-BE49-F238E27FC236}">
                  <a16:creationId xmlns:a16="http://schemas.microsoft.com/office/drawing/2014/main" id="{4A8F126E-AD62-4E6A-937D-C6C6557B1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2958" y="3087770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4"/>
                    <a:pt x="3" y="4"/>
                    <a:pt x="0" y="0"/>
                  </a:cubicBezTo>
                  <a:cubicBezTo>
                    <a:pt x="3" y="4"/>
                    <a:pt x="3" y="4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6" name="Freeform 489">
              <a:extLst>
                <a:ext uri="{FF2B5EF4-FFF2-40B4-BE49-F238E27FC236}">
                  <a16:creationId xmlns:a16="http://schemas.microsoft.com/office/drawing/2014/main" id="{DDBCA8BA-047E-4789-9D5F-4C22AC717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9945" y="3105233"/>
              <a:ext cx="3175" cy="3175"/>
            </a:xfrm>
            <a:custGeom>
              <a:avLst/>
              <a:gdLst>
                <a:gd name="T0" fmla="*/ 7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7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7"/>
                  </a:moveTo>
                  <a:lnTo>
                    <a:pt x="7" y="7"/>
                  </a:lnTo>
                  <a:cubicBezTo>
                    <a:pt x="3" y="7"/>
                    <a:pt x="0" y="3"/>
                    <a:pt x="0" y="0"/>
                  </a:cubicBezTo>
                  <a:cubicBezTo>
                    <a:pt x="0" y="3"/>
                    <a:pt x="3" y="7"/>
                    <a:pt x="7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7" name="Freeform 490">
              <a:extLst>
                <a:ext uri="{FF2B5EF4-FFF2-40B4-BE49-F238E27FC236}">
                  <a16:creationId xmlns:a16="http://schemas.microsoft.com/office/drawing/2014/main" id="{5EB22C4F-4199-453E-8B54-2D7ADB536B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8995" y="3133808"/>
              <a:ext cx="1588" cy="1587"/>
            </a:xfrm>
            <a:custGeom>
              <a:avLst/>
              <a:gdLst>
                <a:gd name="T0" fmla="*/ 0 w 1"/>
                <a:gd name="T1" fmla="*/ 0 h 4"/>
                <a:gd name="T2" fmla="*/ 0 w 1"/>
                <a:gd name="T3" fmla="*/ 0 h 4"/>
                <a:gd name="T4" fmla="*/ 0 w 1"/>
                <a:gd name="T5" fmla="*/ 3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8" name="Freeform 491">
              <a:extLst>
                <a:ext uri="{FF2B5EF4-FFF2-40B4-BE49-F238E27FC236}">
                  <a16:creationId xmlns:a16="http://schemas.microsoft.com/office/drawing/2014/main" id="{56DF155D-58D5-47F6-B765-747D8CC51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5495" y="3083008"/>
              <a:ext cx="3175" cy="1587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09" name="Freeform 492">
              <a:extLst>
                <a:ext uri="{FF2B5EF4-FFF2-40B4-BE49-F238E27FC236}">
                  <a16:creationId xmlns:a16="http://schemas.microsoft.com/office/drawing/2014/main" id="{D48B4C41-4F04-4290-82C2-085D3C90AD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5970" y="3081420"/>
              <a:ext cx="3175" cy="1588"/>
            </a:xfrm>
            <a:custGeom>
              <a:avLst/>
              <a:gdLst>
                <a:gd name="T0" fmla="*/ 7 w 8"/>
                <a:gd name="T1" fmla="*/ 0 h 1"/>
                <a:gd name="T2" fmla="*/ 7 w 8"/>
                <a:gd name="T3" fmla="*/ 0 h 1"/>
                <a:gd name="T4" fmla="*/ 0 w 8"/>
                <a:gd name="T5" fmla="*/ 0 h 1"/>
                <a:gd name="T6" fmla="*/ 7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7" y="0"/>
                  </a:moveTo>
                  <a:lnTo>
                    <a:pt x="7" y="0"/>
                  </a:lnTo>
                  <a:cubicBezTo>
                    <a:pt x="3" y="0"/>
                    <a:pt x="3" y="0"/>
                    <a:pt x="0" y="0"/>
                  </a:cubicBezTo>
                  <a:cubicBezTo>
                    <a:pt x="3" y="0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0" name="Freeform 493">
              <a:extLst>
                <a:ext uri="{FF2B5EF4-FFF2-40B4-BE49-F238E27FC236}">
                  <a16:creationId xmlns:a16="http://schemas.microsoft.com/office/drawing/2014/main" id="{F2E2659E-4587-4DB4-AAE8-EEE859281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3433" y="3084595"/>
              <a:ext cx="3175" cy="1588"/>
            </a:xfrm>
            <a:custGeom>
              <a:avLst/>
              <a:gdLst>
                <a:gd name="T0" fmla="*/ 7 w 8"/>
                <a:gd name="T1" fmla="*/ 4 h 5"/>
                <a:gd name="T2" fmla="*/ 7 w 8"/>
                <a:gd name="T3" fmla="*/ 4 h 5"/>
                <a:gd name="T4" fmla="*/ 0 w 8"/>
                <a:gd name="T5" fmla="*/ 0 h 5"/>
                <a:gd name="T6" fmla="*/ 7 w 8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lnTo>
                    <a:pt x="7" y="4"/>
                  </a:lnTo>
                  <a:cubicBezTo>
                    <a:pt x="7" y="0"/>
                    <a:pt x="3" y="0"/>
                    <a:pt x="0" y="0"/>
                  </a:cubicBezTo>
                  <a:cubicBezTo>
                    <a:pt x="3" y="0"/>
                    <a:pt x="7" y="0"/>
                    <a:pt x="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1" name="Freeform 494">
              <a:extLst>
                <a:ext uri="{FF2B5EF4-FFF2-40B4-BE49-F238E27FC236}">
                  <a16:creationId xmlns:a16="http://schemas.microsoft.com/office/drawing/2014/main" id="{E831AB2C-392E-46AB-A015-FA2DDA6A6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8658" y="3202070"/>
              <a:ext cx="80962" cy="53975"/>
            </a:xfrm>
            <a:custGeom>
              <a:avLst/>
              <a:gdLst>
                <a:gd name="T0" fmla="*/ 0 w 226"/>
                <a:gd name="T1" fmla="*/ 0 h 148"/>
                <a:gd name="T2" fmla="*/ 0 w 226"/>
                <a:gd name="T3" fmla="*/ 0 h 148"/>
                <a:gd name="T4" fmla="*/ 225 w 226"/>
                <a:gd name="T5" fmla="*/ 147 h 148"/>
                <a:gd name="T6" fmla="*/ 225 w 226"/>
                <a:gd name="T7" fmla="*/ 147 h 148"/>
                <a:gd name="T8" fmla="*/ 0 w 226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6" h="148">
                  <a:moveTo>
                    <a:pt x="0" y="0"/>
                  </a:moveTo>
                  <a:lnTo>
                    <a:pt x="0" y="0"/>
                  </a:lnTo>
                  <a:cubicBezTo>
                    <a:pt x="39" y="86"/>
                    <a:pt x="125" y="147"/>
                    <a:pt x="225" y="147"/>
                  </a:cubicBezTo>
                  <a:lnTo>
                    <a:pt x="225" y="147"/>
                  </a:lnTo>
                  <a:cubicBezTo>
                    <a:pt x="125" y="147"/>
                    <a:pt x="39" y="8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2" name="Freeform 495">
              <a:extLst>
                <a:ext uri="{FF2B5EF4-FFF2-40B4-BE49-F238E27FC236}">
                  <a16:creationId xmlns:a16="http://schemas.microsoft.com/office/drawing/2014/main" id="{02B6BF95-6C60-4486-8A5C-82B14CF07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4033" y="2911558"/>
              <a:ext cx="239712" cy="225425"/>
            </a:xfrm>
            <a:custGeom>
              <a:avLst/>
              <a:gdLst>
                <a:gd name="T0" fmla="*/ 486 w 666"/>
                <a:gd name="T1" fmla="*/ 625 h 626"/>
                <a:gd name="T2" fmla="*/ 486 w 666"/>
                <a:gd name="T3" fmla="*/ 625 h 626"/>
                <a:gd name="T4" fmla="*/ 511 w 666"/>
                <a:gd name="T5" fmla="*/ 575 h 626"/>
                <a:gd name="T6" fmla="*/ 322 w 666"/>
                <a:gd name="T7" fmla="*/ 384 h 626"/>
                <a:gd name="T8" fmla="*/ 354 w 666"/>
                <a:gd name="T9" fmla="*/ 355 h 626"/>
                <a:gd name="T10" fmla="*/ 539 w 666"/>
                <a:gd name="T11" fmla="*/ 542 h 626"/>
                <a:gd name="T12" fmla="*/ 582 w 666"/>
                <a:gd name="T13" fmla="*/ 506 h 626"/>
                <a:gd name="T14" fmla="*/ 375 w 666"/>
                <a:gd name="T15" fmla="*/ 302 h 626"/>
                <a:gd name="T16" fmla="*/ 404 w 666"/>
                <a:gd name="T17" fmla="*/ 269 h 626"/>
                <a:gd name="T18" fmla="*/ 618 w 666"/>
                <a:gd name="T19" fmla="*/ 485 h 626"/>
                <a:gd name="T20" fmla="*/ 622 w 666"/>
                <a:gd name="T21" fmla="*/ 488 h 626"/>
                <a:gd name="T22" fmla="*/ 661 w 666"/>
                <a:gd name="T23" fmla="*/ 474 h 626"/>
                <a:gd name="T24" fmla="*/ 657 w 666"/>
                <a:gd name="T25" fmla="*/ 449 h 626"/>
                <a:gd name="T26" fmla="*/ 400 w 666"/>
                <a:gd name="T27" fmla="*/ 190 h 626"/>
                <a:gd name="T28" fmla="*/ 300 w 666"/>
                <a:gd name="T29" fmla="*/ 212 h 626"/>
                <a:gd name="T30" fmla="*/ 297 w 666"/>
                <a:gd name="T31" fmla="*/ 212 h 626"/>
                <a:gd name="T32" fmla="*/ 207 w 666"/>
                <a:gd name="T33" fmla="*/ 147 h 626"/>
                <a:gd name="T34" fmla="*/ 218 w 666"/>
                <a:gd name="T35" fmla="*/ 90 h 626"/>
                <a:gd name="T36" fmla="*/ 268 w 666"/>
                <a:gd name="T37" fmla="*/ 58 h 626"/>
                <a:gd name="T38" fmla="*/ 290 w 666"/>
                <a:gd name="T39" fmla="*/ 54 h 626"/>
                <a:gd name="T40" fmla="*/ 236 w 666"/>
                <a:gd name="T41" fmla="*/ 47 h 626"/>
                <a:gd name="T42" fmla="*/ 190 w 666"/>
                <a:gd name="T43" fmla="*/ 0 h 626"/>
                <a:gd name="T44" fmla="*/ 0 w 666"/>
                <a:gd name="T45" fmla="*/ 187 h 626"/>
                <a:gd name="T46" fmla="*/ 39 w 666"/>
                <a:gd name="T47" fmla="*/ 226 h 626"/>
                <a:gd name="T48" fmla="*/ 61 w 666"/>
                <a:gd name="T49" fmla="*/ 334 h 626"/>
                <a:gd name="T50" fmla="*/ 318 w 666"/>
                <a:gd name="T51" fmla="*/ 592 h 626"/>
                <a:gd name="T52" fmla="*/ 354 w 666"/>
                <a:gd name="T53" fmla="*/ 592 h 626"/>
                <a:gd name="T54" fmla="*/ 354 w 666"/>
                <a:gd name="T55" fmla="*/ 553 h 626"/>
                <a:gd name="T56" fmla="*/ 211 w 666"/>
                <a:gd name="T57" fmla="*/ 406 h 626"/>
                <a:gd name="T58" fmla="*/ 239 w 666"/>
                <a:gd name="T59" fmla="*/ 377 h 626"/>
                <a:gd name="T60" fmla="*/ 386 w 666"/>
                <a:gd name="T61" fmla="*/ 524 h 626"/>
                <a:gd name="T62" fmla="*/ 386 w 666"/>
                <a:gd name="T63" fmla="*/ 524 h 626"/>
                <a:gd name="T64" fmla="*/ 482 w 666"/>
                <a:gd name="T65" fmla="*/ 621 h 626"/>
                <a:gd name="T66" fmla="*/ 486 w 666"/>
                <a:gd name="T67" fmla="*/ 625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6" h="626">
                  <a:moveTo>
                    <a:pt x="486" y="625"/>
                  </a:moveTo>
                  <a:lnTo>
                    <a:pt x="486" y="625"/>
                  </a:lnTo>
                  <a:cubicBezTo>
                    <a:pt x="493" y="607"/>
                    <a:pt x="500" y="589"/>
                    <a:pt x="511" y="575"/>
                  </a:cubicBezTo>
                  <a:cubicBezTo>
                    <a:pt x="322" y="384"/>
                    <a:pt x="322" y="384"/>
                    <a:pt x="322" y="384"/>
                  </a:cubicBezTo>
                  <a:cubicBezTo>
                    <a:pt x="354" y="355"/>
                    <a:pt x="354" y="355"/>
                    <a:pt x="354" y="355"/>
                  </a:cubicBezTo>
                  <a:cubicBezTo>
                    <a:pt x="539" y="542"/>
                    <a:pt x="539" y="542"/>
                    <a:pt x="539" y="542"/>
                  </a:cubicBezTo>
                  <a:cubicBezTo>
                    <a:pt x="550" y="528"/>
                    <a:pt x="565" y="517"/>
                    <a:pt x="582" y="506"/>
                  </a:cubicBezTo>
                  <a:cubicBezTo>
                    <a:pt x="375" y="302"/>
                    <a:pt x="375" y="302"/>
                    <a:pt x="375" y="302"/>
                  </a:cubicBezTo>
                  <a:cubicBezTo>
                    <a:pt x="404" y="269"/>
                    <a:pt x="404" y="269"/>
                    <a:pt x="404" y="269"/>
                  </a:cubicBezTo>
                  <a:cubicBezTo>
                    <a:pt x="618" y="485"/>
                    <a:pt x="618" y="485"/>
                    <a:pt x="618" y="485"/>
                  </a:cubicBezTo>
                  <a:lnTo>
                    <a:pt x="622" y="488"/>
                  </a:lnTo>
                  <a:cubicBezTo>
                    <a:pt x="636" y="481"/>
                    <a:pt x="647" y="478"/>
                    <a:pt x="661" y="474"/>
                  </a:cubicBezTo>
                  <a:cubicBezTo>
                    <a:pt x="665" y="467"/>
                    <a:pt x="665" y="456"/>
                    <a:pt x="657" y="449"/>
                  </a:cubicBezTo>
                  <a:cubicBezTo>
                    <a:pt x="400" y="190"/>
                    <a:pt x="400" y="190"/>
                    <a:pt x="400" y="190"/>
                  </a:cubicBezTo>
                  <a:cubicBezTo>
                    <a:pt x="300" y="212"/>
                    <a:pt x="300" y="212"/>
                    <a:pt x="300" y="212"/>
                  </a:cubicBezTo>
                  <a:cubicBezTo>
                    <a:pt x="297" y="212"/>
                    <a:pt x="297" y="212"/>
                    <a:pt x="297" y="212"/>
                  </a:cubicBezTo>
                  <a:cubicBezTo>
                    <a:pt x="254" y="219"/>
                    <a:pt x="214" y="190"/>
                    <a:pt x="207" y="147"/>
                  </a:cubicBezTo>
                  <a:cubicBezTo>
                    <a:pt x="204" y="129"/>
                    <a:pt x="207" y="108"/>
                    <a:pt x="218" y="90"/>
                  </a:cubicBezTo>
                  <a:cubicBezTo>
                    <a:pt x="232" y="76"/>
                    <a:pt x="250" y="61"/>
                    <a:pt x="268" y="58"/>
                  </a:cubicBezTo>
                  <a:cubicBezTo>
                    <a:pt x="290" y="54"/>
                    <a:pt x="290" y="54"/>
                    <a:pt x="290" y="54"/>
                  </a:cubicBezTo>
                  <a:cubicBezTo>
                    <a:pt x="236" y="47"/>
                    <a:pt x="236" y="47"/>
                    <a:pt x="236" y="47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39" y="226"/>
                    <a:pt x="39" y="226"/>
                    <a:pt x="39" y="226"/>
                  </a:cubicBezTo>
                  <a:cubicBezTo>
                    <a:pt x="61" y="334"/>
                    <a:pt x="61" y="334"/>
                    <a:pt x="61" y="334"/>
                  </a:cubicBezTo>
                  <a:cubicBezTo>
                    <a:pt x="318" y="592"/>
                    <a:pt x="318" y="592"/>
                    <a:pt x="318" y="592"/>
                  </a:cubicBezTo>
                  <a:cubicBezTo>
                    <a:pt x="325" y="603"/>
                    <a:pt x="343" y="603"/>
                    <a:pt x="354" y="592"/>
                  </a:cubicBezTo>
                  <a:cubicBezTo>
                    <a:pt x="364" y="582"/>
                    <a:pt x="364" y="564"/>
                    <a:pt x="354" y="553"/>
                  </a:cubicBezTo>
                  <a:cubicBezTo>
                    <a:pt x="211" y="406"/>
                    <a:pt x="211" y="406"/>
                    <a:pt x="211" y="406"/>
                  </a:cubicBezTo>
                  <a:cubicBezTo>
                    <a:pt x="239" y="377"/>
                    <a:pt x="239" y="377"/>
                    <a:pt x="239" y="377"/>
                  </a:cubicBezTo>
                  <a:cubicBezTo>
                    <a:pt x="386" y="524"/>
                    <a:pt x="386" y="524"/>
                    <a:pt x="386" y="524"/>
                  </a:cubicBezTo>
                  <a:lnTo>
                    <a:pt x="386" y="524"/>
                  </a:lnTo>
                  <a:cubicBezTo>
                    <a:pt x="482" y="621"/>
                    <a:pt x="482" y="621"/>
                    <a:pt x="482" y="621"/>
                  </a:cubicBezTo>
                  <a:lnTo>
                    <a:pt x="486" y="625"/>
                  </a:ln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3" name="Freeform 496">
              <a:extLst>
                <a:ext uri="{FF2B5EF4-FFF2-40B4-BE49-F238E27FC236}">
                  <a16:creationId xmlns:a16="http://schemas.microsoft.com/office/drawing/2014/main" id="{16AF53FF-0797-491E-A63B-E7F6294ED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5820" y="3125870"/>
              <a:ext cx="1588" cy="1588"/>
            </a:xfrm>
            <a:custGeom>
              <a:avLst/>
              <a:gdLst>
                <a:gd name="T0" fmla="*/ 0 w 1"/>
                <a:gd name="T1" fmla="*/ 0 h 5"/>
                <a:gd name="T2" fmla="*/ 0 w 1"/>
                <a:gd name="T3" fmla="*/ 0 h 5"/>
                <a:gd name="T4" fmla="*/ 0 w 1"/>
                <a:gd name="T5" fmla="*/ 4 h 5"/>
                <a:gd name="T6" fmla="*/ 0 w 1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lnTo>
                    <a:pt x="0" y="0"/>
                  </a:ln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" name="Freeform 497">
              <a:extLst>
                <a:ext uri="{FF2B5EF4-FFF2-40B4-BE49-F238E27FC236}">
                  <a16:creationId xmlns:a16="http://schemas.microsoft.com/office/drawing/2014/main" id="{4E004F56-BA4E-415C-A56A-5CE308F74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383" y="3216358"/>
              <a:ext cx="68262" cy="39687"/>
            </a:xfrm>
            <a:custGeom>
              <a:avLst/>
              <a:gdLst>
                <a:gd name="T0" fmla="*/ 0 w 190"/>
                <a:gd name="T1" fmla="*/ 111 h 112"/>
                <a:gd name="T2" fmla="*/ 0 w 190"/>
                <a:gd name="T3" fmla="*/ 111 h 112"/>
                <a:gd name="T4" fmla="*/ 189 w 190"/>
                <a:gd name="T5" fmla="*/ 0 h 112"/>
                <a:gd name="T6" fmla="*/ 0 w 190"/>
                <a:gd name="T7" fmla="*/ 11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0" h="112">
                  <a:moveTo>
                    <a:pt x="0" y="111"/>
                  </a:moveTo>
                  <a:lnTo>
                    <a:pt x="0" y="111"/>
                  </a:lnTo>
                  <a:cubicBezTo>
                    <a:pt x="78" y="107"/>
                    <a:pt x="150" y="64"/>
                    <a:pt x="189" y="0"/>
                  </a:cubicBezTo>
                  <a:cubicBezTo>
                    <a:pt x="150" y="64"/>
                    <a:pt x="78" y="107"/>
                    <a:pt x="0" y="1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5" name="Freeform 498">
              <a:extLst>
                <a:ext uri="{FF2B5EF4-FFF2-40B4-BE49-F238E27FC236}">
                  <a16:creationId xmlns:a16="http://schemas.microsoft.com/office/drawing/2014/main" id="{4A992543-8DD4-4698-B554-6A6BD8253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9470" y="3119520"/>
              <a:ext cx="1588" cy="3175"/>
            </a:xfrm>
            <a:custGeom>
              <a:avLst/>
              <a:gdLst>
                <a:gd name="T0" fmla="*/ 0 w 5"/>
                <a:gd name="T1" fmla="*/ 0 h 8"/>
                <a:gd name="T2" fmla="*/ 0 w 5"/>
                <a:gd name="T3" fmla="*/ 0 h 8"/>
                <a:gd name="T4" fmla="*/ 4 w 5"/>
                <a:gd name="T5" fmla="*/ 7 h 8"/>
                <a:gd name="T6" fmla="*/ 0 w 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7"/>
                    <a:pt x="4" y="7"/>
                  </a:cubicBezTo>
                  <a:cubicBezTo>
                    <a:pt x="4" y="7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6" name="Freeform 499">
              <a:extLst>
                <a:ext uri="{FF2B5EF4-FFF2-40B4-BE49-F238E27FC236}">
                  <a16:creationId xmlns:a16="http://schemas.microsoft.com/office/drawing/2014/main" id="{037BCB37-0B0F-43E2-B6E5-8A6B5903D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4708" y="3113170"/>
              <a:ext cx="3175" cy="3175"/>
            </a:xfrm>
            <a:custGeom>
              <a:avLst/>
              <a:gdLst>
                <a:gd name="T0" fmla="*/ 0 w 8"/>
                <a:gd name="T1" fmla="*/ 0 h 8"/>
                <a:gd name="T2" fmla="*/ 0 w 8"/>
                <a:gd name="T3" fmla="*/ 0 h 8"/>
                <a:gd name="T4" fmla="*/ 7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0" y="0"/>
                  </a:lnTo>
                  <a:cubicBezTo>
                    <a:pt x="4" y="3"/>
                    <a:pt x="4" y="3"/>
                    <a:pt x="7" y="7"/>
                  </a:cubicBezTo>
                  <a:cubicBezTo>
                    <a:pt x="4" y="3"/>
                    <a:pt x="4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>
                  <a:solidFill>
                    <a:srgbClr val="808080"/>
                  </a:solidFill>
                  <a:bevel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350057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" name="Title 1"/>
          <p:cNvSpPr txBox="1">
            <a:spLocks/>
          </p:cNvSpPr>
          <p:nvPr/>
        </p:nvSpPr>
        <p:spPr>
          <a:xfrm>
            <a:off x="907628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Security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Unlocked</a:t>
            </a:r>
          </a:p>
        </p:txBody>
      </p:sp>
      <p:sp>
        <p:nvSpPr>
          <p:cNvPr id="334" name="Title 1"/>
          <p:cNvSpPr txBox="1">
            <a:spLocks/>
          </p:cNvSpPr>
          <p:nvPr/>
        </p:nvSpPr>
        <p:spPr>
          <a:xfrm>
            <a:off x="1669627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Gaming</a:t>
            </a:r>
          </a:p>
        </p:txBody>
      </p:sp>
      <p:sp>
        <p:nvSpPr>
          <p:cNvPr id="335" name="Title 1"/>
          <p:cNvSpPr txBox="1">
            <a:spLocks/>
          </p:cNvSpPr>
          <p:nvPr/>
        </p:nvSpPr>
        <p:spPr>
          <a:xfrm>
            <a:off x="247396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Man / Desk</a:t>
            </a:r>
          </a:p>
        </p:txBody>
      </p:sp>
      <p:sp>
        <p:nvSpPr>
          <p:cNvPr id="336" name="Title 1"/>
          <p:cNvSpPr txBox="1">
            <a:spLocks/>
          </p:cNvSpPr>
          <p:nvPr/>
        </p:nvSpPr>
        <p:spPr>
          <a:xfrm>
            <a:off x="328337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Users</a:t>
            </a:r>
          </a:p>
        </p:txBody>
      </p:sp>
      <p:sp>
        <p:nvSpPr>
          <p:cNvPr id="337" name="Title 1"/>
          <p:cNvSpPr txBox="1">
            <a:spLocks/>
          </p:cNvSpPr>
          <p:nvPr/>
        </p:nvSpPr>
        <p:spPr>
          <a:xfrm>
            <a:off x="4080935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User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Group</a:t>
            </a:r>
          </a:p>
        </p:txBody>
      </p:sp>
      <p:sp>
        <p:nvSpPr>
          <p:cNvPr id="338" name="Title 1"/>
          <p:cNvSpPr txBox="1">
            <a:spLocks/>
          </p:cNvSpPr>
          <p:nvPr/>
        </p:nvSpPr>
        <p:spPr>
          <a:xfrm>
            <a:off x="4890346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Mobile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Transaction</a:t>
            </a:r>
          </a:p>
        </p:txBody>
      </p:sp>
      <p:sp>
        <p:nvSpPr>
          <p:cNvPr id="339" name="Title 1"/>
          <p:cNvSpPr txBox="1">
            <a:spLocks/>
          </p:cNvSpPr>
          <p:nvPr/>
        </p:nvSpPr>
        <p:spPr>
          <a:xfrm>
            <a:off x="5701454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Touch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Technology</a:t>
            </a:r>
          </a:p>
        </p:txBody>
      </p:sp>
      <p:sp>
        <p:nvSpPr>
          <p:cNvPr id="340" name="Title 1"/>
          <p:cNvSpPr txBox="1">
            <a:spLocks/>
          </p:cNvSpPr>
          <p:nvPr/>
        </p:nvSpPr>
        <p:spPr>
          <a:xfrm>
            <a:off x="6499013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Secure</a:t>
            </a:r>
          </a:p>
        </p:txBody>
      </p:sp>
      <p:sp>
        <p:nvSpPr>
          <p:cNvPr id="341" name="Title 1"/>
          <p:cNvSpPr txBox="1">
            <a:spLocks/>
          </p:cNvSpPr>
          <p:nvPr/>
        </p:nvSpPr>
        <p:spPr>
          <a:xfrm>
            <a:off x="7315200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Secure / 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Complete</a:t>
            </a:r>
          </a:p>
        </p:txBody>
      </p:sp>
      <p:sp>
        <p:nvSpPr>
          <p:cNvPr id="342" name="Title 1"/>
          <p:cNvSpPr txBox="1">
            <a:spLocks/>
          </p:cNvSpPr>
          <p:nvPr/>
        </p:nvSpPr>
        <p:spPr>
          <a:xfrm>
            <a:off x="8104292" y="1189096"/>
            <a:ext cx="711200" cy="2400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Secure /</a:t>
            </a:r>
          </a:p>
          <a:p>
            <a:pPr algn="ctr">
              <a:lnSpc>
                <a:spcPct val="100000"/>
              </a:lnSpc>
            </a:pPr>
            <a:r>
              <a:rPr lang="en-US" sz="700" dirty="0">
                <a:latin typeface="Open Sans" charset="0"/>
                <a:ea typeface="Open Sans" charset="0"/>
                <a:cs typeface="Open Sans" charset="0"/>
              </a:rPr>
              <a:t>Password 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1073150" y="2339730"/>
            <a:ext cx="306388" cy="274638"/>
            <a:chOff x="1063625" y="2266950"/>
            <a:chExt cx="306388" cy="274638"/>
          </a:xfrm>
        </p:grpSpPr>
        <p:sp>
          <p:nvSpPr>
            <p:cNvPr id="473" name="Rectangle 7"/>
            <p:cNvSpPr>
              <a:spLocks noChangeArrowheads="1"/>
            </p:cNvSpPr>
            <p:nvPr/>
          </p:nvSpPr>
          <p:spPr bwMode="auto">
            <a:xfrm>
              <a:off x="1179513" y="2387600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Rectangle 8"/>
            <p:cNvSpPr>
              <a:spLocks noChangeArrowheads="1"/>
            </p:cNvSpPr>
            <p:nvPr/>
          </p:nvSpPr>
          <p:spPr bwMode="auto">
            <a:xfrm>
              <a:off x="1268413" y="2387600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9"/>
            <p:cNvSpPr>
              <a:spLocks noEditPoints="1"/>
            </p:cNvSpPr>
            <p:nvPr/>
          </p:nvSpPr>
          <p:spPr bwMode="auto">
            <a:xfrm>
              <a:off x="1063625" y="2266950"/>
              <a:ext cx="306388" cy="274638"/>
            </a:xfrm>
            <a:custGeom>
              <a:avLst/>
              <a:gdLst>
                <a:gd name="T0" fmla="*/ 378 w 775"/>
                <a:gd name="T1" fmla="*/ 271 h 692"/>
                <a:gd name="T2" fmla="*/ 378 w 775"/>
                <a:gd name="T3" fmla="*/ 189 h 692"/>
                <a:gd name="T4" fmla="*/ 189 w 775"/>
                <a:gd name="T5" fmla="*/ 0 h 692"/>
                <a:gd name="T6" fmla="*/ 0 w 775"/>
                <a:gd name="T7" fmla="*/ 189 h 692"/>
                <a:gd name="T8" fmla="*/ 52 w 775"/>
                <a:gd name="T9" fmla="*/ 189 h 692"/>
                <a:gd name="T10" fmla="*/ 189 w 775"/>
                <a:gd name="T11" fmla="*/ 51 h 692"/>
                <a:gd name="T12" fmla="*/ 327 w 775"/>
                <a:gd name="T13" fmla="*/ 189 h 692"/>
                <a:gd name="T14" fmla="*/ 327 w 775"/>
                <a:gd name="T15" fmla="*/ 271 h 692"/>
                <a:gd name="T16" fmla="*/ 259 w 775"/>
                <a:gd name="T17" fmla="*/ 271 h 692"/>
                <a:gd name="T18" fmla="*/ 259 w 775"/>
                <a:gd name="T19" fmla="*/ 692 h 692"/>
                <a:gd name="T20" fmla="*/ 775 w 775"/>
                <a:gd name="T21" fmla="*/ 692 h 692"/>
                <a:gd name="T22" fmla="*/ 775 w 775"/>
                <a:gd name="T23" fmla="*/ 271 h 692"/>
                <a:gd name="T24" fmla="*/ 378 w 775"/>
                <a:gd name="T25" fmla="*/ 271 h 692"/>
                <a:gd name="T26" fmla="*/ 741 w 775"/>
                <a:gd name="T27" fmla="*/ 658 h 692"/>
                <a:gd name="T28" fmla="*/ 293 w 775"/>
                <a:gd name="T29" fmla="*/ 658 h 692"/>
                <a:gd name="T30" fmla="*/ 293 w 775"/>
                <a:gd name="T31" fmla="*/ 306 h 692"/>
                <a:gd name="T32" fmla="*/ 741 w 775"/>
                <a:gd name="T33" fmla="*/ 306 h 692"/>
                <a:gd name="T34" fmla="*/ 741 w 775"/>
                <a:gd name="T35" fmla="*/ 65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2">
                  <a:moveTo>
                    <a:pt x="378" y="271"/>
                  </a:moveTo>
                  <a:cubicBezTo>
                    <a:pt x="378" y="189"/>
                    <a:pt x="378" y="189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ubicBezTo>
                    <a:pt x="85" y="0"/>
                    <a:pt x="0" y="84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3"/>
                    <a:pt x="114" y="51"/>
                    <a:pt x="189" y="51"/>
                  </a:cubicBezTo>
                  <a:cubicBezTo>
                    <a:pt x="265" y="51"/>
                    <a:pt x="327" y="113"/>
                    <a:pt x="327" y="18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259" y="271"/>
                    <a:pt x="259" y="271"/>
                    <a:pt x="259" y="271"/>
                  </a:cubicBezTo>
                  <a:cubicBezTo>
                    <a:pt x="259" y="692"/>
                    <a:pt x="259" y="692"/>
                    <a:pt x="259" y="692"/>
                  </a:cubicBezTo>
                  <a:cubicBezTo>
                    <a:pt x="775" y="692"/>
                    <a:pt x="775" y="692"/>
                    <a:pt x="775" y="692"/>
                  </a:cubicBezTo>
                  <a:cubicBezTo>
                    <a:pt x="775" y="271"/>
                    <a:pt x="775" y="271"/>
                    <a:pt x="775" y="271"/>
                  </a:cubicBezTo>
                  <a:lnTo>
                    <a:pt x="378" y="271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10"/>
            <p:cNvSpPr>
              <a:spLocks/>
            </p:cNvSpPr>
            <p:nvPr/>
          </p:nvSpPr>
          <p:spPr bwMode="auto">
            <a:xfrm>
              <a:off x="1246188" y="2420938"/>
              <a:ext cx="42863" cy="73025"/>
            </a:xfrm>
            <a:custGeom>
              <a:avLst/>
              <a:gdLst>
                <a:gd name="T0" fmla="*/ 36 w 105"/>
                <a:gd name="T1" fmla="*/ 102 h 186"/>
                <a:gd name="T2" fmla="*/ 36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3 w 105"/>
                <a:gd name="T11" fmla="*/ 0 h 186"/>
                <a:gd name="T12" fmla="*/ 0 w 105"/>
                <a:gd name="T13" fmla="*/ 53 h 186"/>
                <a:gd name="T14" fmla="*/ 36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6" y="102"/>
                  </a:moveTo>
                  <a:cubicBezTo>
                    <a:pt x="36" y="186"/>
                    <a:pt x="36" y="186"/>
                    <a:pt x="36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1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76"/>
                    <a:pt x="15" y="95"/>
                    <a:pt x="36" y="102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0" name="Group 59"/>
          <p:cNvGrpSpPr/>
          <p:nvPr/>
        </p:nvGrpSpPr>
        <p:grpSpPr>
          <a:xfrm>
            <a:off x="7576417" y="2356399"/>
            <a:ext cx="196850" cy="241300"/>
            <a:chOff x="7597775" y="2317750"/>
            <a:chExt cx="196850" cy="241300"/>
          </a:xfrm>
        </p:grpSpPr>
        <p:sp>
          <p:nvSpPr>
            <p:cNvPr id="477" name="Freeform 11"/>
            <p:cNvSpPr>
              <a:spLocks/>
            </p:cNvSpPr>
            <p:nvPr/>
          </p:nvSpPr>
          <p:spPr bwMode="auto">
            <a:xfrm>
              <a:off x="7613650" y="2333625"/>
              <a:ext cx="163513" cy="207963"/>
            </a:xfrm>
            <a:custGeom>
              <a:avLst/>
              <a:gdLst>
                <a:gd name="T0" fmla="*/ 0 w 412"/>
                <a:gd name="T1" fmla="*/ 422 h 524"/>
                <a:gd name="T2" fmla="*/ 206 w 412"/>
                <a:gd name="T3" fmla="*/ 524 h 524"/>
                <a:gd name="T4" fmla="*/ 412 w 412"/>
                <a:gd name="T5" fmla="*/ 422 h 524"/>
                <a:gd name="T6" fmla="*/ 412 w 412"/>
                <a:gd name="T7" fmla="*/ 32 h 524"/>
                <a:gd name="T8" fmla="*/ 207 w 412"/>
                <a:gd name="T9" fmla="*/ 0 h 524"/>
                <a:gd name="T10" fmla="*/ 0 w 412"/>
                <a:gd name="T11" fmla="*/ 32 h 524"/>
                <a:gd name="T12" fmla="*/ 0 w 412"/>
                <a:gd name="T13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2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2"/>
                    <a:pt x="412" y="422"/>
                    <a:pt x="412" y="42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3"/>
                    <a:pt x="283" y="0"/>
                    <a:pt x="207" y="0"/>
                  </a:cubicBezTo>
                  <a:cubicBezTo>
                    <a:pt x="130" y="0"/>
                    <a:pt x="36" y="23"/>
                    <a:pt x="0" y="32"/>
                  </a:cubicBezTo>
                  <a:lnTo>
                    <a:pt x="0" y="4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12"/>
            <p:cNvSpPr>
              <a:spLocks/>
            </p:cNvSpPr>
            <p:nvPr/>
          </p:nvSpPr>
          <p:spPr bwMode="auto">
            <a:xfrm>
              <a:off x="7696200" y="2333625"/>
              <a:ext cx="80963" cy="207963"/>
            </a:xfrm>
            <a:custGeom>
              <a:avLst/>
              <a:gdLst>
                <a:gd name="T0" fmla="*/ 206 w 206"/>
                <a:gd name="T1" fmla="*/ 422 h 524"/>
                <a:gd name="T2" fmla="*/ 206 w 206"/>
                <a:gd name="T3" fmla="*/ 32 h 524"/>
                <a:gd name="T4" fmla="*/ 1 w 206"/>
                <a:gd name="T5" fmla="*/ 0 h 524"/>
                <a:gd name="T6" fmla="*/ 0 w 206"/>
                <a:gd name="T7" fmla="*/ 0 h 524"/>
                <a:gd name="T8" fmla="*/ 0 w 206"/>
                <a:gd name="T9" fmla="*/ 524 h 524"/>
                <a:gd name="T10" fmla="*/ 206 w 206"/>
                <a:gd name="T11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4">
                  <a:moveTo>
                    <a:pt x="206" y="422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1" y="23"/>
                    <a:pt x="77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lnTo>
                    <a:pt x="206" y="422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13"/>
            <p:cNvSpPr>
              <a:spLocks/>
            </p:cNvSpPr>
            <p:nvPr/>
          </p:nvSpPr>
          <p:spPr bwMode="auto">
            <a:xfrm>
              <a:off x="7631113" y="2387600"/>
              <a:ext cx="130175" cy="92075"/>
            </a:xfrm>
            <a:custGeom>
              <a:avLst/>
              <a:gdLst>
                <a:gd name="T0" fmla="*/ 28 w 82"/>
                <a:gd name="T1" fmla="*/ 58 h 58"/>
                <a:gd name="T2" fmla="*/ 0 w 82"/>
                <a:gd name="T3" fmla="*/ 30 h 58"/>
                <a:gd name="T4" fmla="*/ 7 w 82"/>
                <a:gd name="T5" fmla="*/ 23 h 58"/>
                <a:gd name="T6" fmla="*/ 29 w 82"/>
                <a:gd name="T7" fmla="*/ 44 h 58"/>
                <a:gd name="T8" fmla="*/ 75 w 82"/>
                <a:gd name="T9" fmla="*/ 0 h 58"/>
                <a:gd name="T10" fmla="*/ 82 w 82"/>
                <a:gd name="T11" fmla="*/ 8 h 58"/>
                <a:gd name="T12" fmla="*/ 28 w 82"/>
                <a:gd name="T1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58">
                  <a:moveTo>
                    <a:pt x="28" y="58"/>
                  </a:moveTo>
                  <a:lnTo>
                    <a:pt x="0" y="30"/>
                  </a:lnTo>
                  <a:lnTo>
                    <a:pt x="7" y="23"/>
                  </a:lnTo>
                  <a:lnTo>
                    <a:pt x="29" y="44"/>
                  </a:lnTo>
                  <a:lnTo>
                    <a:pt x="75" y="0"/>
                  </a:lnTo>
                  <a:lnTo>
                    <a:pt x="82" y="8"/>
                  </a:lnTo>
                  <a:lnTo>
                    <a:pt x="28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14"/>
            <p:cNvSpPr>
              <a:spLocks noEditPoints="1"/>
            </p:cNvSpPr>
            <p:nvPr/>
          </p:nvSpPr>
          <p:spPr bwMode="auto">
            <a:xfrm>
              <a:off x="7597775" y="2317750"/>
              <a:ext cx="196850" cy="241300"/>
            </a:xfrm>
            <a:custGeom>
              <a:avLst/>
              <a:gdLst>
                <a:gd name="T0" fmla="*/ 246 w 493"/>
                <a:gd name="T1" fmla="*/ 609 h 609"/>
                <a:gd name="T2" fmla="*/ 0 w 493"/>
                <a:gd name="T3" fmla="*/ 487 h 609"/>
                <a:gd name="T4" fmla="*/ 0 w 493"/>
                <a:gd name="T5" fmla="*/ 42 h 609"/>
                <a:gd name="T6" fmla="*/ 14 w 493"/>
                <a:gd name="T7" fmla="*/ 37 h 609"/>
                <a:gd name="T8" fmla="*/ 247 w 493"/>
                <a:gd name="T9" fmla="*/ 0 h 609"/>
                <a:gd name="T10" fmla="*/ 478 w 493"/>
                <a:gd name="T11" fmla="*/ 37 h 609"/>
                <a:gd name="T12" fmla="*/ 493 w 493"/>
                <a:gd name="T13" fmla="*/ 42 h 609"/>
                <a:gd name="T14" fmla="*/ 493 w 493"/>
                <a:gd name="T15" fmla="*/ 487 h 609"/>
                <a:gd name="T16" fmla="*/ 246 w 493"/>
                <a:gd name="T17" fmla="*/ 609 h 609"/>
                <a:gd name="T18" fmla="*/ 40 w 493"/>
                <a:gd name="T19" fmla="*/ 462 h 609"/>
                <a:gd name="T20" fmla="*/ 246 w 493"/>
                <a:gd name="T21" fmla="*/ 564 h 609"/>
                <a:gd name="T22" fmla="*/ 452 w 493"/>
                <a:gd name="T23" fmla="*/ 462 h 609"/>
                <a:gd name="T24" fmla="*/ 452 w 493"/>
                <a:gd name="T25" fmla="*/ 72 h 609"/>
                <a:gd name="T26" fmla="*/ 247 w 493"/>
                <a:gd name="T27" fmla="*/ 40 h 609"/>
                <a:gd name="T28" fmla="*/ 40 w 493"/>
                <a:gd name="T29" fmla="*/ 72 h 609"/>
                <a:gd name="T30" fmla="*/ 40 w 493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3" h="609">
                  <a:moveTo>
                    <a:pt x="246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20" y="36"/>
                    <a:pt x="145" y="0"/>
                    <a:pt x="247" y="0"/>
                  </a:cubicBezTo>
                  <a:cubicBezTo>
                    <a:pt x="348" y="0"/>
                    <a:pt x="473" y="36"/>
                    <a:pt x="478" y="37"/>
                  </a:cubicBezTo>
                  <a:cubicBezTo>
                    <a:pt x="493" y="42"/>
                    <a:pt x="493" y="42"/>
                    <a:pt x="493" y="42"/>
                  </a:cubicBezTo>
                  <a:cubicBezTo>
                    <a:pt x="493" y="487"/>
                    <a:pt x="493" y="487"/>
                    <a:pt x="493" y="487"/>
                  </a:cubicBezTo>
                  <a:lnTo>
                    <a:pt x="246" y="609"/>
                  </a:lnTo>
                  <a:close/>
                  <a:moveTo>
                    <a:pt x="40" y="462"/>
                  </a:moveTo>
                  <a:cubicBezTo>
                    <a:pt x="246" y="564"/>
                    <a:pt x="246" y="564"/>
                    <a:pt x="246" y="564"/>
                  </a:cubicBezTo>
                  <a:cubicBezTo>
                    <a:pt x="452" y="462"/>
                    <a:pt x="452" y="462"/>
                    <a:pt x="452" y="462"/>
                  </a:cubicBezTo>
                  <a:cubicBezTo>
                    <a:pt x="452" y="72"/>
                    <a:pt x="452" y="72"/>
                    <a:pt x="452" y="72"/>
                  </a:cubicBezTo>
                  <a:cubicBezTo>
                    <a:pt x="417" y="63"/>
                    <a:pt x="323" y="40"/>
                    <a:pt x="247" y="40"/>
                  </a:cubicBezTo>
                  <a:cubicBezTo>
                    <a:pt x="170" y="40"/>
                    <a:pt x="76" y="63"/>
                    <a:pt x="40" y="72"/>
                  </a:cubicBezTo>
                  <a:lnTo>
                    <a:pt x="40" y="4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" name="Group 54"/>
          <p:cNvGrpSpPr/>
          <p:nvPr/>
        </p:nvGrpSpPr>
        <p:grpSpPr>
          <a:xfrm>
            <a:off x="6768380" y="2356399"/>
            <a:ext cx="196850" cy="241300"/>
            <a:chOff x="6781800" y="2316163"/>
            <a:chExt cx="196850" cy="241300"/>
          </a:xfrm>
        </p:grpSpPr>
        <p:sp>
          <p:nvSpPr>
            <p:cNvPr id="481" name="Freeform 15"/>
            <p:cNvSpPr>
              <a:spLocks/>
            </p:cNvSpPr>
            <p:nvPr/>
          </p:nvSpPr>
          <p:spPr bwMode="auto">
            <a:xfrm>
              <a:off x="6799263" y="2332038"/>
              <a:ext cx="161925" cy="207963"/>
            </a:xfrm>
            <a:custGeom>
              <a:avLst/>
              <a:gdLst>
                <a:gd name="T0" fmla="*/ 0 w 412"/>
                <a:gd name="T1" fmla="*/ 421 h 523"/>
                <a:gd name="T2" fmla="*/ 206 w 412"/>
                <a:gd name="T3" fmla="*/ 523 h 523"/>
                <a:gd name="T4" fmla="*/ 412 w 412"/>
                <a:gd name="T5" fmla="*/ 421 h 523"/>
                <a:gd name="T6" fmla="*/ 412 w 412"/>
                <a:gd name="T7" fmla="*/ 32 h 523"/>
                <a:gd name="T8" fmla="*/ 206 w 412"/>
                <a:gd name="T9" fmla="*/ 0 h 523"/>
                <a:gd name="T10" fmla="*/ 0 w 412"/>
                <a:gd name="T11" fmla="*/ 32 h 523"/>
                <a:gd name="T12" fmla="*/ 0 w 412"/>
                <a:gd name="T13" fmla="*/ 421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3">
                  <a:moveTo>
                    <a:pt x="0" y="421"/>
                  </a:moveTo>
                  <a:cubicBezTo>
                    <a:pt x="206" y="523"/>
                    <a:pt x="206" y="523"/>
                    <a:pt x="206" y="523"/>
                  </a:cubicBezTo>
                  <a:cubicBezTo>
                    <a:pt x="412" y="421"/>
                    <a:pt x="412" y="421"/>
                    <a:pt x="412" y="421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6" y="22"/>
                    <a:pt x="282" y="0"/>
                    <a:pt x="206" y="0"/>
                  </a:cubicBezTo>
                  <a:cubicBezTo>
                    <a:pt x="130" y="0"/>
                    <a:pt x="35" y="22"/>
                    <a:pt x="0" y="32"/>
                  </a:cubicBezTo>
                  <a:lnTo>
                    <a:pt x="0" y="4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16"/>
            <p:cNvSpPr>
              <a:spLocks/>
            </p:cNvSpPr>
            <p:nvPr/>
          </p:nvSpPr>
          <p:spPr bwMode="auto">
            <a:xfrm>
              <a:off x="6880225" y="2332038"/>
              <a:ext cx="80963" cy="207963"/>
            </a:xfrm>
            <a:custGeom>
              <a:avLst/>
              <a:gdLst>
                <a:gd name="T0" fmla="*/ 206 w 206"/>
                <a:gd name="T1" fmla="*/ 421 h 523"/>
                <a:gd name="T2" fmla="*/ 206 w 206"/>
                <a:gd name="T3" fmla="*/ 32 h 523"/>
                <a:gd name="T4" fmla="*/ 0 w 206"/>
                <a:gd name="T5" fmla="*/ 0 h 523"/>
                <a:gd name="T6" fmla="*/ 0 w 206"/>
                <a:gd name="T7" fmla="*/ 0 h 523"/>
                <a:gd name="T8" fmla="*/ 0 w 206"/>
                <a:gd name="T9" fmla="*/ 523 h 523"/>
                <a:gd name="T10" fmla="*/ 206 w 206"/>
                <a:gd name="T11" fmla="*/ 421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3">
                  <a:moveTo>
                    <a:pt x="206" y="421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0" y="22"/>
                    <a:pt x="7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lnTo>
                    <a:pt x="206" y="42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17"/>
            <p:cNvSpPr>
              <a:spLocks noEditPoints="1"/>
            </p:cNvSpPr>
            <p:nvPr/>
          </p:nvSpPr>
          <p:spPr bwMode="auto">
            <a:xfrm>
              <a:off x="6781800" y="2316163"/>
              <a:ext cx="196850" cy="241300"/>
            </a:xfrm>
            <a:custGeom>
              <a:avLst/>
              <a:gdLst>
                <a:gd name="T0" fmla="*/ 247 w 494"/>
                <a:gd name="T1" fmla="*/ 610 h 610"/>
                <a:gd name="T2" fmla="*/ 0 w 494"/>
                <a:gd name="T3" fmla="*/ 487 h 610"/>
                <a:gd name="T4" fmla="*/ 0 w 494"/>
                <a:gd name="T5" fmla="*/ 42 h 610"/>
                <a:gd name="T6" fmla="*/ 15 w 494"/>
                <a:gd name="T7" fmla="*/ 38 h 610"/>
                <a:gd name="T8" fmla="*/ 247 w 494"/>
                <a:gd name="T9" fmla="*/ 0 h 610"/>
                <a:gd name="T10" fmla="*/ 479 w 494"/>
                <a:gd name="T11" fmla="*/ 38 h 610"/>
                <a:gd name="T12" fmla="*/ 494 w 494"/>
                <a:gd name="T13" fmla="*/ 42 h 610"/>
                <a:gd name="T14" fmla="*/ 494 w 494"/>
                <a:gd name="T15" fmla="*/ 487 h 610"/>
                <a:gd name="T16" fmla="*/ 247 w 494"/>
                <a:gd name="T17" fmla="*/ 610 h 610"/>
                <a:gd name="T18" fmla="*/ 41 w 494"/>
                <a:gd name="T19" fmla="*/ 462 h 610"/>
                <a:gd name="T20" fmla="*/ 247 w 494"/>
                <a:gd name="T21" fmla="*/ 564 h 610"/>
                <a:gd name="T22" fmla="*/ 453 w 494"/>
                <a:gd name="T23" fmla="*/ 462 h 610"/>
                <a:gd name="T24" fmla="*/ 453 w 494"/>
                <a:gd name="T25" fmla="*/ 73 h 610"/>
                <a:gd name="T26" fmla="*/ 247 w 494"/>
                <a:gd name="T27" fmla="*/ 41 h 610"/>
                <a:gd name="T28" fmla="*/ 41 w 494"/>
                <a:gd name="T29" fmla="*/ 73 h 610"/>
                <a:gd name="T30" fmla="*/ 41 w 494"/>
                <a:gd name="T31" fmla="*/ 462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10">
                  <a:moveTo>
                    <a:pt x="247" y="610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0" y="36"/>
                    <a:pt x="146" y="0"/>
                    <a:pt x="247" y="0"/>
                  </a:cubicBezTo>
                  <a:cubicBezTo>
                    <a:pt x="349" y="0"/>
                    <a:pt x="474" y="36"/>
                    <a:pt x="479" y="38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7"/>
                    <a:pt x="494" y="487"/>
                    <a:pt x="494" y="487"/>
                  </a:cubicBezTo>
                  <a:lnTo>
                    <a:pt x="247" y="610"/>
                  </a:lnTo>
                  <a:close/>
                  <a:moveTo>
                    <a:pt x="41" y="462"/>
                  </a:moveTo>
                  <a:cubicBezTo>
                    <a:pt x="247" y="564"/>
                    <a:pt x="247" y="564"/>
                    <a:pt x="247" y="564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3"/>
                    <a:pt x="453" y="73"/>
                    <a:pt x="453" y="73"/>
                  </a:cubicBezTo>
                  <a:cubicBezTo>
                    <a:pt x="417" y="63"/>
                    <a:pt x="323" y="41"/>
                    <a:pt x="247" y="41"/>
                  </a:cubicBezTo>
                  <a:cubicBezTo>
                    <a:pt x="171" y="41"/>
                    <a:pt x="77" y="63"/>
                    <a:pt x="41" y="73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" name="Group 49"/>
          <p:cNvGrpSpPr/>
          <p:nvPr/>
        </p:nvGrpSpPr>
        <p:grpSpPr>
          <a:xfrm>
            <a:off x="5962650" y="2311949"/>
            <a:ext cx="217488" cy="330200"/>
            <a:chOff x="5962650" y="2271713"/>
            <a:chExt cx="217488" cy="330200"/>
          </a:xfrm>
        </p:grpSpPr>
        <p:sp>
          <p:nvSpPr>
            <p:cNvPr id="484" name="Freeform 18"/>
            <p:cNvSpPr>
              <a:spLocks/>
            </p:cNvSpPr>
            <p:nvPr/>
          </p:nvSpPr>
          <p:spPr bwMode="auto">
            <a:xfrm>
              <a:off x="5978525" y="2287588"/>
              <a:ext cx="174625" cy="171450"/>
            </a:xfrm>
            <a:custGeom>
              <a:avLst/>
              <a:gdLst>
                <a:gd name="T0" fmla="*/ 162 w 441"/>
                <a:gd name="T1" fmla="*/ 433 h 433"/>
                <a:gd name="T2" fmla="*/ 161 w 441"/>
                <a:gd name="T3" fmla="*/ 358 h 433"/>
                <a:gd name="T4" fmla="*/ 70 w 441"/>
                <a:gd name="T5" fmla="*/ 220 h 433"/>
                <a:gd name="T6" fmla="*/ 221 w 441"/>
                <a:gd name="T7" fmla="*/ 69 h 433"/>
                <a:gd name="T8" fmla="*/ 372 w 441"/>
                <a:gd name="T9" fmla="*/ 220 h 433"/>
                <a:gd name="T10" fmla="*/ 303 w 441"/>
                <a:gd name="T11" fmla="*/ 346 h 433"/>
                <a:gd name="T12" fmla="*/ 304 w 441"/>
                <a:gd name="T13" fmla="*/ 346 h 433"/>
                <a:gd name="T14" fmla="*/ 347 w 441"/>
                <a:gd name="T15" fmla="*/ 372 h 433"/>
                <a:gd name="T16" fmla="*/ 377 w 441"/>
                <a:gd name="T17" fmla="*/ 363 h 433"/>
                <a:gd name="T18" fmla="*/ 387 w 441"/>
                <a:gd name="T19" fmla="*/ 364 h 433"/>
                <a:gd name="T20" fmla="*/ 387 w 441"/>
                <a:gd name="T21" fmla="*/ 364 h 433"/>
                <a:gd name="T22" fmla="*/ 441 w 441"/>
                <a:gd name="T23" fmla="*/ 220 h 433"/>
                <a:gd name="T24" fmla="*/ 220 w 441"/>
                <a:gd name="T25" fmla="*/ 0 h 433"/>
                <a:gd name="T26" fmla="*/ 0 w 441"/>
                <a:gd name="T27" fmla="*/ 220 h 433"/>
                <a:gd name="T28" fmla="*/ 162 w 441"/>
                <a:gd name="T29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3">
                  <a:moveTo>
                    <a:pt x="162" y="433"/>
                  </a:moveTo>
                  <a:cubicBezTo>
                    <a:pt x="161" y="358"/>
                    <a:pt x="161" y="358"/>
                    <a:pt x="161" y="358"/>
                  </a:cubicBezTo>
                  <a:cubicBezTo>
                    <a:pt x="108" y="335"/>
                    <a:pt x="70" y="282"/>
                    <a:pt x="70" y="220"/>
                  </a:cubicBezTo>
                  <a:cubicBezTo>
                    <a:pt x="70" y="137"/>
                    <a:pt x="138" y="69"/>
                    <a:pt x="221" y="69"/>
                  </a:cubicBezTo>
                  <a:cubicBezTo>
                    <a:pt x="304" y="69"/>
                    <a:pt x="372" y="137"/>
                    <a:pt x="372" y="220"/>
                  </a:cubicBezTo>
                  <a:cubicBezTo>
                    <a:pt x="372" y="272"/>
                    <a:pt x="344" y="319"/>
                    <a:pt x="303" y="346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19" y="346"/>
                    <a:pt x="338" y="358"/>
                    <a:pt x="347" y="372"/>
                  </a:cubicBezTo>
                  <a:cubicBezTo>
                    <a:pt x="355" y="366"/>
                    <a:pt x="366" y="363"/>
                    <a:pt x="377" y="363"/>
                  </a:cubicBezTo>
                  <a:cubicBezTo>
                    <a:pt x="380" y="363"/>
                    <a:pt x="384" y="363"/>
                    <a:pt x="387" y="364"/>
                  </a:cubicBezTo>
                  <a:cubicBezTo>
                    <a:pt x="387" y="364"/>
                    <a:pt x="387" y="364"/>
                    <a:pt x="387" y="364"/>
                  </a:cubicBezTo>
                  <a:cubicBezTo>
                    <a:pt x="421" y="325"/>
                    <a:pt x="441" y="275"/>
                    <a:pt x="441" y="220"/>
                  </a:cubicBezTo>
                  <a:cubicBezTo>
                    <a:pt x="441" y="98"/>
                    <a:pt x="342" y="0"/>
                    <a:pt x="220" y="0"/>
                  </a:cubicBezTo>
                  <a:cubicBezTo>
                    <a:pt x="99" y="0"/>
                    <a:pt x="0" y="98"/>
                    <a:pt x="0" y="220"/>
                  </a:cubicBezTo>
                  <a:cubicBezTo>
                    <a:pt x="0" y="321"/>
                    <a:pt x="69" y="407"/>
                    <a:pt x="16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19"/>
            <p:cNvSpPr>
              <a:spLocks/>
            </p:cNvSpPr>
            <p:nvPr/>
          </p:nvSpPr>
          <p:spPr bwMode="auto">
            <a:xfrm>
              <a:off x="6021388" y="2330450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5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5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1"/>
                    <a:pt x="175" y="0"/>
                    <a:pt x="113" y="0"/>
                  </a:cubicBezTo>
                  <a:cubicBezTo>
                    <a:pt x="51" y="0"/>
                    <a:pt x="0" y="51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20"/>
            <p:cNvSpPr>
              <a:spLocks/>
            </p:cNvSpPr>
            <p:nvPr/>
          </p:nvSpPr>
          <p:spPr bwMode="auto">
            <a:xfrm>
              <a:off x="5999163" y="2365375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7 h 565"/>
                <a:gd name="T10" fmla="*/ 15 w 424"/>
                <a:gd name="T11" fmla="*/ 261 h 565"/>
                <a:gd name="T12" fmla="*/ 8 w 424"/>
                <a:gd name="T13" fmla="*/ 299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1 h 565"/>
                <a:gd name="T24" fmla="*/ 424 w 424"/>
                <a:gd name="T25" fmla="*/ 257 h 565"/>
                <a:gd name="T26" fmla="*/ 401 w 424"/>
                <a:gd name="T27" fmla="*/ 235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200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4 h 565"/>
                <a:gd name="T46" fmla="*/ 269 w 424"/>
                <a:gd name="T47" fmla="*/ 294 h 565"/>
                <a:gd name="T48" fmla="*/ 269 w 424"/>
                <a:gd name="T49" fmla="*/ 205 h 565"/>
                <a:gd name="T50" fmla="*/ 247 w 424"/>
                <a:gd name="T51" fmla="*/ 183 h 565"/>
                <a:gd name="T52" fmla="*/ 227 w 424"/>
                <a:gd name="T53" fmla="*/ 204 h 565"/>
                <a:gd name="T54" fmla="*/ 227 w 424"/>
                <a:gd name="T55" fmla="*/ 280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7"/>
                    <a:pt x="53" y="267"/>
                    <a:pt x="53" y="267"/>
                  </a:cubicBezTo>
                  <a:cubicBezTo>
                    <a:pt x="44" y="255"/>
                    <a:pt x="27" y="252"/>
                    <a:pt x="15" y="261"/>
                  </a:cubicBezTo>
                  <a:cubicBezTo>
                    <a:pt x="3" y="269"/>
                    <a:pt x="0" y="286"/>
                    <a:pt x="8" y="299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1"/>
                    <a:pt x="424" y="441"/>
                    <a:pt x="424" y="441"/>
                  </a:cubicBezTo>
                  <a:cubicBezTo>
                    <a:pt x="424" y="257"/>
                    <a:pt x="424" y="257"/>
                    <a:pt x="424" y="257"/>
                  </a:cubicBezTo>
                  <a:cubicBezTo>
                    <a:pt x="424" y="245"/>
                    <a:pt x="413" y="235"/>
                    <a:pt x="401" y="235"/>
                  </a:cubicBezTo>
                  <a:cubicBezTo>
                    <a:pt x="388" y="235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6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10"/>
                    <a:pt x="336" y="200"/>
                    <a:pt x="324" y="200"/>
                  </a:cubicBezTo>
                  <a:cubicBezTo>
                    <a:pt x="312" y="200"/>
                    <a:pt x="302" y="210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4"/>
                    <a:pt x="301" y="294"/>
                    <a:pt x="301" y="294"/>
                  </a:cubicBezTo>
                  <a:cubicBezTo>
                    <a:pt x="269" y="294"/>
                    <a:pt x="269" y="294"/>
                    <a:pt x="269" y="294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69" y="193"/>
                    <a:pt x="259" y="183"/>
                    <a:pt x="247" y="183"/>
                  </a:cubicBezTo>
                  <a:cubicBezTo>
                    <a:pt x="236" y="183"/>
                    <a:pt x="227" y="192"/>
                    <a:pt x="227" y="204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195" y="280"/>
                    <a:pt x="195" y="280"/>
                    <a:pt x="195" y="280"/>
                  </a:cubicBezTo>
                  <a:lnTo>
                    <a:pt x="195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21"/>
            <p:cNvSpPr>
              <a:spLocks/>
            </p:cNvSpPr>
            <p:nvPr/>
          </p:nvSpPr>
          <p:spPr bwMode="auto">
            <a:xfrm>
              <a:off x="6076950" y="2438400"/>
              <a:ext cx="90488" cy="150813"/>
            </a:xfrm>
            <a:custGeom>
              <a:avLst/>
              <a:gdLst>
                <a:gd name="T0" fmla="*/ 0 w 229"/>
                <a:gd name="T1" fmla="*/ 97 h 382"/>
                <a:gd name="T2" fmla="*/ 32 w 229"/>
                <a:gd name="T3" fmla="*/ 97 h 382"/>
                <a:gd name="T4" fmla="*/ 32 w 229"/>
                <a:gd name="T5" fmla="*/ 21 h 382"/>
                <a:gd name="T6" fmla="*/ 52 w 229"/>
                <a:gd name="T7" fmla="*/ 0 h 382"/>
                <a:gd name="T8" fmla="*/ 74 w 229"/>
                <a:gd name="T9" fmla="*/ 22 h 382"/>
                <a:gd name="T10" fmla="*/ 74 w 229"/>
                <a:gd name="T11" fmla="*/ 111 h 382"/>
                <a:gd name="T12" fmla="*/ 106 w 229"/>
                <a:gd name="T13" fmla="*/ 111 h 382"/>
                <a:gd name="T14" fmla="*/ 106 w 229"/>
                <a:gd name="T15" fmla="*/ 39 h 382"/>
                <a:gd name="T16" fmla="*/ 106 w 229"/>
                <a:gd name="T17" fmla="*/ 39 h 382"/>
                <a:gd name="T18" fmla="*/ 129 w 229"/>
                <a:gd name="T19" fmla="*/ 17 h 382"/>
                <a:gd name="T20" fmla="*/ 152 w 229"/>
                <a:gd name="T21" fmla="*/ 39 h 382"/>
                <a:gd name="T22" fmla="*/ 152 w 229"/>
                <a:gd name="T23" fmla="*/ 72 h 382"/>
                <a:gd name="T24" fmla="*/ 152 w 229"/>
                <a:gd name="T25" fmla="*/ 130 h 382"/>
                <a:gd name="T26" fmla="*/ 184 w 229"/>
                <a:gd name="T27" fmla="*/ 130 h 382"/>
                <a:gd name="T28" fmla="*/ 184 w 229"/>
                <a:gd name="T29" fmla="*/ 73 h 382"/>
                <a:gd name="T30" fmla="*/ 206 w 229"/>
                <a:gd name="T31" fmla="*/ 52 h 382"/>
                <a:gd name="T32" fmla="*/ 229 w 229"/>
                <a:gd name="T33" fmla="*/ 74 h 382"/>
                <a:gd name="T34" fmla="*/ 229 w 229"/>
                <a:gd name="T35" fmla="*/ 258 h 382"/>
                <a:gd name="T36" fmla="*/ 177 w 229"/>
                <a:gd name="T37" fmla="*/ 334 h 382"/>
                <a:gd name="T38" fmla="*/ 177 w 229"/>
                <a:gd name="T39" fmla="*/ 382 h 382"/>
                <a:gd name="T40" fmla="*/ 0 w 229"/>
                <a:gd name="T41" fmla="*/ 382 h 382"/>
                <a:gd name="T42" fmla="*/ 0 w 229"/>
                <a:gd name="T43" fmla="*/ 97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9" h="382">
                  <a:moveTo>
                    <a:pt x="0" y="97"/>
                  </a:moveTo>
                  <a:cubicBezTo>
                    <a:pt x="32" y="97"/>
                    <a:pt x="32" y="97"/>
                    <a:pt x="32" y="97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9"/>
                    <a:pt x="41" y="0"/>
                    <a:pt x="52" y="0"/>
                  </a:cubicBezTo>
                  <a:cubicBezTo>
                    <a:pt x="64" y="0"/>
                    <a:pt x="74" y="10"/>
                    <a:pt x="74" y="22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7" y="27"/>
                    <a:pt x="117" y="17"/>
                    <a:pt x="129" y="17"/>
                  </a:cubicBezTo>
                  <a:cubicBezTo>
                    <a:pt x="141" y="17"/>
                    <a:pt x="151" y="27"/>
                    <a:pt x="152" y="39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3"/>
                    <a:pt x="152" y="130"/>
                    <a:pt x="152" y="130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61"/>
                    <a:pt x="193" y="52"/>
                    <a:pt x="206" y="52"/>
                  </a:cubicBezTo>
                  <a:cubicBezTo>
                    <a:pt x="218" y="52"/>
                    <a:pt x="229" y="62"/>
                    <a:pt x="229" y="7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82"/>
                    <a:pt x="177" y="382"/>
                    <a:pt x="177" y="382"/>
                  </a:cubicBezTo>
                  <a:cubicBezTo>
                    <a:pt x="0" y="382"/>
                    <a:pt x="0" y="382"/>
                    <a:pt x="0" y="382"/>
                  </a:cubicBezTo>
                  <a:lnTo>
                    <a:pt x="0" y="9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22"/>
            <p:cNvSpPr>
              <a:spLocks/>
            </p:cNvSpPr>
            <p:nvPr/>
          </p:nvSpPr>
          <p:spPr bwMode="auto">
            <a:xfrm>
              <a:off x="6005513" y="2316163"/>
              <a:ext cx="120650" cy="114300"/>
            </a:xfrm>
            <a:custGeom>
              <a:avLst/>
              <a:gdLst>
                <a:gd name="T0" fmla="*/ 38 w 302"/>
                <a:gd name="T1" fmla="*/ 151 h 290"/>
                <a:gd name="T2" fmla="*/ 151 w 302"/>
                <a:gd name="T3" fmla="*/ 38 h 290"/>
                <a:gd name="T4" fmla="*/ 264 w 302"/>
                <a:gd name="T5" fmla="*/ 151 h 290"/>
                <a:gd name="T6" fmla="*/ 210 w 302"/>
                <a:gd name="T7" fmla="*/ 247 h 290"/>
                <a:gd name="T8" fmla="*/ 210 w 302"/>
                <a:gd name="T9" fmla="*/ 283 h 290"/>
                <a:gd name="T10" fmla="*/ 233 w 302"/>
                <a:gd name="T11" fmla="*/ 277 h 290"/>
                <a:gd name="T12" fmla="*/ 302 w 302"/>
                <a:gd name="T13" fmla="*/ 151 h 290"/>
                <a:gd name="T14" fmla="*/ 151 w 302"/>
                <a:gd name="T15" fmla="*/ 0 h 290"/>
                <a:gd name="T16" fmla="*/ 0 w 302"/>
                <a:gd name="T17" fmla="*/ 151 h 290"/>
                <a:gd name="T18" fmla="*/ 91 w 302"/>
                <a:gd name="T19" fmla="*/ 290 h 290"/>
                <a:gd name="T20" fmla="*/ 91 w 302"/>
                <a:gd name="T21" fmla="*/ 246 h 290"/>
                <a:gd name="T22" fmla="*/ 38 w 302"/>
                <a:gd name="T23" fmla="*/ 151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90">
                  <a:moveTo>
                    <a:pt x="38" y="151"/>
                  </a:moveTo>
                  <a:cubicBezTo>
                    <a:pt x="38" y="89"/>
                    <a:pt x="89" y="38"/>
                    <a:pt x="151" y="38"/>
                  </a:cubicBezTo>
                  <a:cubicBezTo>
                    <a:pt x="213" y="38"/>
                    <a:pt x="264" y="89"/>
                    <a:pt x="264" y="151"/>
                  </a:cubicBezTo>
                  <a:cubicBezTo>
                    <a:pt x="264" y="191"/>
                    <a:pt x="242" y="227"/>
                    <a:pt x="210" y="247"/>
                  </a:cubicBezTo>
                  <a:cubicBezTo>
                    <a:pt x="210" y="283"/>
                    <a:pt x="210" y="283"/>
                    <a:pt x="210" y="283"/>
                  </a:cubicBezTo>
                  <a:cubicBezTo>
                    <a:pt x="210" y="283"/>
                    <a:pt x="220" y="278"/>
                    <a:pt x="233" y="277"/>
                  </a:cubicBezTo>
                  <a:cubicBezTo>
                    <a:pt x="274" y="250"/>
                    <a:pt x="302" y="204"/>
                    <a:pt x="302" y="151"/>
                  </a:cubicBezTo>
                  <a:cubicBezTo>
                    <a:pt x="302" y="68"/>
                    <a:pt x="234" y="0"/>
                    <a:pt x="151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13"/>
                    <a:pt x="38" y="266"/>
                    <a:pt x="91" y="290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23"/>
            <p:cNvSpPr>
              <a:spLocks noEditPoints="1"/>
            </p:cNvSpPr>
            <p:nvPr/>
          </p:nvSpPr>
          <p:spPr bwMode="auto">
            <a:xfrm>
              <a:off x="5962650" y="2271713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70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6 h 832"/>
                <a:gd name="T14" fmla="*/ 493 w 548"/>
                <a:gd name="T15" fmla="*/ 438 h 832"/>
                <a:gd name="T16" fmla="*/ 319 w 548"/>
                <a:gd name="T17" fmla="*/ 262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2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4 h 832"/>
                <a:gd name="T40" fmla="*/ 145 w 548"/>
                <a:gd name="T41" fmla="*/ 502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5 h 832"/>
                <a:gd name="T48" fmla="*/ 339 w 548"/>
                <a:gd name="T49" fmla="*/ 418 h 832"/>
                <a:gd name="T50" fmla="*/ 361 w 548"/>
                <a:gd name="T51" fmla="*/ 529 h 832"/>
                <a:gd name="T52" fmla="*/ 393 w 548"/>
                <a:gd name="T53" fmla="*/ 457 h 832"/>
                <a:gd name="T54" fmla="*/ 416 w 548"/>
                <a:gd name="T55" fmla="*/ 435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70 h 832"/>
                <a:gd name="T62" fmla="*/ 516 w 548"/>
                <a:gd name="T63" fmla="*/ 676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8"/>
                  </a:moveTo>
                  <a:cubicBezTo>
                    <a:pt x="484" y="438"/>
                    <a:pt x="476" y="440"/>
                    <a:pt x="469" y="443"/>
                  </a:cubicBezTo>
                  <a:cubicBezTo>
                    <a:pt x="467" y="437"/>
                    <a:pt x="464" y="431"/>
                    <a:pt x="460" y="425"/>
                  </a:cubicBezTo>
                  <a:cubicBezTo>
                    <a:pt x="497" y="380"/>
                    <a:pt x="519" y="323"/>
                    <a:pt x="519" y="260"/>
                  </a:cubicBezTo>
                  <a:cubicBezTo>
                    <a:pt x="519" y="117"/>
                    <a:pt x="403" y="0"/>
                    <a:pt x="259" y="0"/>
                  </a:cubicBezTo>
                  <a:cubicBezTo>
                    <a:pt x="116" y="0"/>
                    <a:pt x="0" y="117"/>
                    <a:pt x="0" y="260"/>
                  </a:cubicBezTo>
                  <a:cubicBezTo>
                    <a:pt x="0" y="343"/>
                    <a:pt x="38" y="416"/>
                    <a:pt x="99" y="464"/>
                  </a:cubicBezTo>
                  <a:cubicBezTo>
                    <a:pt x="95" y="465"/>
                    <a:pt x="92" y="467"/>
                    <a:pt x="89" y="470"/>
                  </a:cubicBezTo>
                  <a:cubicBezTo>
                    <a:pt x="62" y="488"/>
                    <a:pt x="56" y="525"/>
                    <a:pt x="74" y="551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6"/>
                    <a:pt x="548" y="686"/>
                    <a:pt x="548" y="686"/>
                  </a:cubicBezTo>
                  <a:cubicBezTo>
                    <a:pt x="548" y="491"/>
                    <a:pt x="548" y="491"/>
                    <a:pt x="548" y="491"/>
                  </a:cubicBezTo>
                  <a:cubicBezTo>
                    <a:pt x="548" y="462"/>
                    <a:pt x="523" y="438"/>
                    <a:pt x="493" y="438"/>
                  </a:cubicBezTo>
                  <a:close/>
                  <a:moveTo>
                    <a:pt x="319" y="392"/>
                  </a:moveTo>
                  <a:cubicBezTo>
                    <a:pt x="319" y="262"/>
                    <a:pt x="319" y="262"/>
                    <a:pt x="319" y="262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3"/>
                    <a:pt x="201" y="473"/>
                    <a:pt x="201" y="473"/>
                  </a:cubicBezTo>
                  <a:cubicBezTo>
                    <a:pt x="108" y="447"/>
                    <a:pt x="39" y="361"/>
                    <a:pt x="39" y="260"/>
                  </a:cubicBezTo>
                  <a:cubicBezTo>
                    <a:pt x="39" y="138"/>
                    <a:pt x="138" y="40"/>
                    <a:pt x="259" y="40"/>
                  </a:cubicBezTo>
                  <a:cubicBezTo>
                    <a:pt x="381" y="40"/>
                    <a:pt x="480" y="138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8"/>
                    <a:pt x="358" y="386"/>
                    <a:pt x="343" y="386"/>
                  </a:cubicBezTo>
                  <a:cubicBezTo>
                    <a:pt x="329" y="386"/>
                    <a:pt x="319" y="392"/>
                    <a:pt x="319" y="392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6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4"/>
                    <a:pt x="100" y="534"/>
                    <a:pt x="100" y="534"/>
                  </a:cubicBezTo>
                  <a:cubicBezTo>
                    <a:pt x="92" y="521"/>
                    <a:pt x="95" y="504"/>
                    <a:pt x="107" y="496"/>
                  </a:cubicBezTo>
                  <a:cubicBezTo>
                    <a:pt x="119" y="487"/>
                    <a:pt x="136" y="490"/>
                    <a:pt x="145" y="502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5"/>
                    <a:pt x="319" y="515"/>
                    <a:pt x="319" y="515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8"/>
                    <a:pt x="339" y="418"/>
                  </a:cubicBezTo>
                  <a:cubicBezTo>
                    <a:pt x="351" y="418"/>
                    <a:pt x="361" y="428"/>
                    <a:pt x="361" y="440"/>
                  </a:cubicBezTo>
                  <a:cubicBezTo>
                    <a:pt x="361" y="529"/>
                    <a:pt x="361" y="529"/>
                    <a:pt x="361" y="529"/>
                  </a:cubicBezTo>
                  <a:cubicBezTo>
                    <a:pt x="393" y="529"/>
                    <a:pt x="393" y="529"/>
                    <a:pt x="393" y="529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5"/>
                    <a:pt x="404" y="435"/>
                    <a:pt x="416" y="435"/>
                  </a:cubicBezTo>
                  <a:cubicBezTo>
                    <a:pt x="428" y="435"/>
                    <a:pt x="438" y="445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1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70"/>
                    <a:pt x="493" y="470"/>
                  </a:cubicBezTo>
                  <a:cubicBezTo>
                    <a:pt x="505" y="470"/>
                    <a:pt x="516" y="480"/>
                    <a:pt x="516" y="492"/>
                  </a:cubicBezTo>
                  <a:lnTo>
                    <a:pt x="516" y="6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9"/>
          <p:cNvGrpSpPr/>
          <p:nvPr/>
        </p:nvGrpSpPr>
        <p:grpSpPr>
          <a:xfrm>
            <a:off x="1886744" y="2350049"/>
            <a:ext cx="295275" cy="254000"/>
            <a:chOff x="1882775" y="2308225"/>
            <a:chExt cx="295275" cy="254000"/>
          </a:xfrm>
        </p:grpSpPr>
        <p:sp>
          <p:nvSpPr>
            <p:cNvPr id="490" name="Freeform 24"/>
            <p:cNvSpPr>
              <a:spLocks/>
            </p:cNvSpPr>
            <p:nvPr/>
          </p:nvSpPr>
          <p:spPr bwMode="auto">
            <a:xfrm>
              <a:off x="1895475" y="2436813"/>
              <a:ext cx="269875" cy="111125"/>
            </a:xfrm>
            <a:custGeom>
              <a:avLst/>
              <a:gdLst>
                <a:gd name="T0" fmla="*/ 537 w 678"/>
                <a:gd name="T1" fmla="*/ 282 h 282"/>
                <a:gd name="T2" fmla="*/ 421 w 678"/>
                <a:gd name="T3" fmla="*/ 222 h 282"/>
                <a:gd name="T4" fmla="*/ 410 w 678"/>
                <a:gd name="T5" fmla="*/ 206 h 282"/>
                <a:gd name="T6" fmla="*/ 268 w 678"/>
                <a:gd name="T7" fmla="*/ 206 h 282"/>
                <a:gd name="T8" fmla="*/ 258 w 678"/>
                <a:gd name="T9" fmla="*/ 221 h 282"/>
                <a:gd name="T10" fmla="*/ 142 w 678"/>
                <a:gd name="T11" fmla="*/ 282 h 282"/>
                <a:gd name="T12" fmla="*/ 0 w 678"/>
                <a:gd name="T13" fmla="*/ 141 h 282"/>
                <a:gd name="T14" fmla="*/ 142 w 678"/>
                <a:gd name="T15" fmla="*/ 0 h 282"/>
                <a:gd name="T16" fmla="*/ 538 w 678"/>
                <a:gd name="T17" fmla="*/ 0 h 282"/>
                <a:gd name="T18" fmla="*/ 678 w 678"/>
                <a:gd name="T19" fmla="*/ 141 h 282"/>
                <a:gd name="T20" fmla="*/ 537 w 678"/>
                <a:gd name="T21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8" h="282">
                  <a:moveTo>
                    <a:pt x="537" y="282"/>
                  </a:moveTo>
                  <a:cubicBezTo>
                    <a:pt x="490" y="282"/>
                    <a:pt x="447" y="260"/>
                    <a:pt x="421" y="222"/>
                  </a:cubicBezTo>
                  <a:cubicBezTo>
                    <a:pt x="410" y="206"/>
                    <a:pt x="410" y="206"/>
                    <a:pt x="410" y="206"/>
                  </a:cubicBezTo>
                  <a:cubicBezTo>
                    <a:pt x="268" y="206"/>
                    <a:pt x="268" y="206"/>
                    <a:pt x="268" y="206"/>
                  </a:cubicBezTo>
                  <a:cubicBezTo>
                    <a:pt x="258" y="221"/>
                    <a:pt x="258" y="221"/>
                    <a:pt x="258" y="221"/>
                  </a:cubicBezTo>
                  <a:cubicBezTo>
                    <a:pt x="231" y="260"/>
                    <a:pt x="187" y="282"/>
                    <a:pt x="142" y="282"/>
                  </a:cubicBezTo>
                  <a:cubicBezTo>
                    <a:pt x="64" y="282"/>
                    <a:pt x="0" y="219"/>
                    <a:pt x="0" y="141"/>
                  </a:cubicBezTo>
                  <a:cubicBezTo>
                    <a:pt x="0" y="63"/>
                    <a:pt x="64" y="0"/>
                    <a:pt x="142" y="0"/>
                  </a:cubicBezTo>
                  <a:cubicBezTo>
                    <a:pt x="538" y="0"/>
                    <a:pt x="538" y="0"/>
                    <a:pt x="538" y="0"/>
                  </a:cubicBezTo>
                  <a:cubicBezTo>
                    <a:pt x="615" y="0"/>
                    <a:pt x="678" y="64"/>
                    <a:pt x="678" y="141"/>
                  </a:cubicBezTo>
                  <a:cubicBezTo>
                    <a:pt x="678" y="219"/>
                    <a:pt x="615" y="282"/>
                    <a:pt x="537" y="2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25"/>
            <p:cNvSpPr>
              <a:spLocks/>
            </p:cNvSpPr>
            <p:nvPr/>
          </p:nvSpPr>
          <p:spPr bwMode="auto">
            <a:xfrm>
              <a:off x="2030413" y="2436813"/>
              <a:ext cx="134938" cy="111125"/>
            </a:xfrm>
            <a:custGeom>
              <a:avLst/>
              <a:gdLst>
                <a:gd name="T0" fmla="*/ 200 w 340"/>
                <a:gd name="T1" fmla="*/ 0 h 282"/>
                <a:gd name="T2" fmla="*/ 0 w 340"/>
                <a:gd name="T3" fmla="*/ 0 h 282"/>
                <a:gd name="T4" fmla="*/ 0 w 340"/>
                <a:gd name="T5" fmla="*/ 206 h 282"/>
                <a:gd name="T6" fmla="*/ 72 w 340"/>
                <a:gd name="T7" fmla="*/ 206 h 282"/>
                <a:gd name="T8" fmla="*/ 83 w 340"/>
                <a:gd name="T9" fmla="*/ 222 h 282"/>
                <a:gd name="T10" fmla="*/ 199 w 340"/>
                <a:gd name="T11" fmla="*/ 282 h 282"/>
                <a:gd name="T12" fmla="*/ 340 w 340"/>
                <a:gd name="T13" fmla="*/ 141 h 282"/>
                <a:gd name="T14" fmla="*/ 200 w 340"/>
                <a:gd name="T15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0" h="282">
                  <a:moveTo>
                    <a:pt x="2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83" y="222"/>
                    <a:pt x="83" y="222"/>
                    <a:pt x="83" y="222"/>
                  </a:cubicBezTo>
                  <a:cubicBezTo>
                    <a:pt x="109" y="260"/>
                    <a:pt x="152" y="282"/>
                    <a:pt x="199" y="282"/>
                  </a:cubicBezTo>
                  <a:cubicBezTo>
                    <a:pt x="277" y="282"/>
                    <a:pt x="340" y="219"/>
                    <a:pt x="340" y="141"/>
                  </a:cubicBezTo>
                  <a:cubicBezTo>
                    <a:pt x="340" y="64"/>
                    <a:pt x="277" y="0"/>
                    <a:pt x="20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26"/>
            <p:cNvSpPr>
              <a:spLocks/>
            </p:cNvSpPr>
            <p:nvPr/>
          </p:nvSpPr>
          <p:spPr bwMode="auto">
            <a:xfrm>
              <a:off x="1927225" y="2473325"/>
              <a:ext cx="38100" cy="38100"/>
            </a:xfrm>
            <a:custGeom>
              <a:avLst/>
              <a:gdLst>
                <a:gd name="T0" fmla="*/ 24 w 24"/>
                <a:gd name="T1" fmla="*/ 8 h 24"/>
                <a:gd name="T2" fmla="*/ 16 w 24"/>
                <a:gd name="T3" fmla="*/ 8 h 24"/>
                <a:gd name="T4" fmla="*/ 16 w 24"/>
                <a:gd name="T5" fmla="*/ 0 h 24"/>
                <a:gd name="T6" fmla="*/ 8 w 24"/>
                <a:gd name="T7" fmla="*/ 0 h 24"/>
                <a:gd name="T8" fmla="*/ 8 w 24"/>
                <a:gd name="T9" fmla="*/ 8 h 24"/>
                <a:gd name="T10" fmla="*/ 0 w 24"/>
                <a:gd name="T11" fmla="*/ 8 h 24"/>
                <a:gd name="T12" fmla="*/ 0 w 24"/>
                <a:gd name="T13" fmla="*/ 16 h 24"/>
                <a:gd name="T14" fmla="*/ 8 w 24"/>
                <a:gd name="T15" fmla="*/ 16 h 24"/>
                <a:gd name="T16" fmla="*/ 8 w 24"/>
                <a:gd name="T17" fmla="*/ 24 h 24"/>
                <a:gd name="T18" fmla="*/ 16 w 24"/>
                <a:gd name="T19" fmla="*/ 24 h 24"/>
                <a:gd name="T20" fmla="*/ 16 w 24"/>
                <a:gd name="T21" fmla="*/ 16 h 24"/>
                <a:gd name="T22" fmla="*/ 24 w 24"/>
                <a:gd name="T23" fmla="*/ 16 h 24"/>
                <a:gd name="T24" fmla="*/ 24 w 24"/>
                <a:gd name="T2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24" y="8"/>
                  </a:moveTo>
                  <a:lnTo>
                    <a:pt x="16" y="8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8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8" y="24"/>
                  </a:lnTo>
                  <a:lnTo>
                    <a:pt x="16" y="24"/>
                  </a:lnTo>
                  <a:lnTo>
                    <a:pt x="16" y="16"/>
                  </a:lnTo>
                  <a:lnTo>
                    <a:pt x="24" y="16"/>
                  </a:lnTo>
                  <a:lnTo>
                    <a:pt x="24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27"/>
            <p:cNvSpPr>
              <a:spLocks noChangeArrowheads="1"/>
            </p:cNvSpPr>
            <p:nvPr/>
          </p:nvSpPr>
          <p:spPr bwMode="auto">
            <a:xfrm>
              <a:off x="2098675" y="2463800"/>
              <a:ext cx="19050" cy="190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Oval 28"/>
            <p:cNvSpPr>
              <a:spLocks noChangeArrowheads="1"/>
            </p:cNvSpPr>
            <p:nvPr/>
          </p:nvSpPr>
          <p:spPr bwMode="auto">
            <a:xfrm>
              <a:off x="2098675" y="2500313"/>
              <a:ext cx="19050" cy="190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29"/>
            <p:cNvSpPr>
              <a:spLocks noChangeArrowheads="1"/>
            </p:cNvSpPr>
            <p:nvPr/>
          </p:nvSpPr>
          <p:spPr bwMode="auto">
            <a:xfrm>
              <a:off x="2078038" y="2482850"/>
              <a:ext cx="19050" cy="190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Oval 30"/>
            <p:cNvSpPr>
              <a:spLocks noChangeArrowheads="1"/>
            </p:cNvSpPr>
            <p:nvPr/>
          </p:nvSpPr>
          <p:spPr bwMode="auto">
            <a:xfrm>
              <a:off x="2120900" y="2482850"/>
              <a:ext cx="19050" cy="19050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31"/>
            <p:cNvSpPr>
              <a:spLocks noEditPoints="1"/>
            </p:cNvSpPr>
            <p:nvPr/>
          </p:nvSpPr>
          <p:spPr bwMode="auto">
            <a:xfrm>
              <a:off x="1882775" y="2308225"/>
              <a:ext cx="295275" cy="254000"/>
            </a:xfrm>
            <a:custGeom>
              <a:avLst/>
              <a:gdLst>
                <a:gd name="T0" fmla="*/ 573 w 747"/>
                <a:gd name="T1" fmla="*/ 290 h 642"/>
                <a:gd name="T2" fmla="*/ 390 w 747"/>
                <a:gd name="T3" fmla="*/ 290 h 642"/>
                <a:gd name="T4" fmla="*/ 390 w 747"/>
                <a:gd name="T5" fmla="*/ 182 h 642"/>
                <a:gd name="T6" fmla="*/ 400 w 747"/>
                <a:gd name="T7" fmla="*/ 171 h 642"/>
                <a:gd name="T8" fmla="*/ 481 w 747"/>
                <a:gd name="T9" fmla="*/ 171 h 642"/>
                <a:gd name="T10" fmla="*/ 526 w 747"/>
                <a:gd name="T11" fmla="*/ 126 h 642"/>
                <a:gd name="T12" fmla="*/ 526 w 747"/>
                <a:gd name="T13" fmla="*/ 0 h 642"/>
                <a:gd name="T14" fmla="*/ 491 w 747"/>
                <a:gd name="T15" fmla="*/ 0 h 642"/>
                <a:gd name="T16" fmla="*/ 491 w 747"/>
                <a:gd name="T17" fmla="*/ 126 h 642"/>
                <a:gd name="T18" fmla="*/ 481 w 747"/>
                <a:gd name="T19" fmla="*/ 137 h 642"/>
                <a:gd name="T20" fmla="*/ 400 w 747"/>
                <a:gd name="T21" fmla="*/ 137 h 642"/>
                <a:gd name="T22" fmla="*/ 355 w 747"/>
                <a:gd name="T23" fmla="*/ 182 h 642"/>
                <a:gd name="T24" fmla="*/ 355 w 747"/>
                <a:gd name="T25" fmla="*/ 290 h 642"/>
                <a:gd name="T26" fmla="*/ 176 w 747"/>
                <a:gd name="T27" fmla="*/ 290 h 642"/>
                <a:gd name="T28" fmla="*/ 0 w 747"/>
                <a:gd name="T29" fmla="*/ 466 h 642"/>
                <a:gd name="T30" fmla="*/ 176 w 747"/>
                <a:gd name="T31" fmla="*/ 642 h 642"/>
                <a:gd name="T32" fmla="*/ 320 w 747"/>
                <a:gd name="T33" fmla="*/ 566 h 642"/>
                <a:gd name="T34" fmla="*/ 426 w 747"/>
                <a:gd name="T35" fmla="*/ 566 h 642"/>
                <a:gd name="T36" fmla="*/ 426 w 747"/>
                <a:gd name="T37" fmla="*/ 566 h 642"/>
                <a:gd name="T38" fmla="*/ 571 w 747"/>
                <a:gd name="T39" fmla="*/ 642 h 642"/>
                <a:gd name="T40" fmla="*/ 747 w 747"/>
                <a:gd name="T41" fmla="*/ 466 h 642"/>
                <a:gd name="T42" fmla="*/ 573 w 747"/>
                <a:gd name="T43" fmla="*/ 290 h 642"/>
                <a:gd name="T44" fmla="*/ 571 w 747"/>
                <a:gd name="T45" fmla="*/ 607 h 642"/>
                <a:gd name="T46" fmla="*/ 455 w 747"/>
                <a:gd name="T47" fmla="*/ 547 h 642"/>
                <a:gd name="T48" fmla="*/ 444 w 747"/>
                <a:gd name="T49" fmla="*/ 531 h 642"/>
                <a:gd name="T50" fmla="*/ 302 w 747"/>
                <a:gd name="T51" fmla="*/ 531 h 642"/>
                <a:gd name="T52" fmla="*/ 292 w 747"/>
                <a:gd name="T53" fmla="*/ 546 h 642"/>
                <a:gd name="T54" fmla="*/ 176 w 747"/>
                <a:gd name="T55" fmla="*/ 607 h 642"/>
                <a:gd name="T56" fmla="*/ 34 w 747"/>
                <a:gd name="T57" fmla="*/ 466 h 642"/>
                <a:gd name="T58" fmla="*/ 176 w 747"/>
                <a:gd name="T59" fmla="*/ 325 h 642"/>
                <a:gd name="T60" fmla="*/ 572 w 747"/>
                <a:gd name="T61" fmla="*/ 325 h 642"/>
                <a:gd name="T62" fmla="*/ 712 w 747"/>
                <a:gd name="T63" fmla="*/ 466 h 642"/>
                <a:gd name="T64" fmla="*/ 571 w 747"/>
                <a:gd name="T65" fmla="*/ 607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7" h="642">
                  <a:moveTo>
                    <a:pt x="573" y="290"/>
                  </a:moveTo>
                  <a:cubicBezTo>
                    <a:pt x="390" y="290"/>
                    <a:pt x="390" y="290"/>
                    <a:pt x="390" y="290"/>
                  </a:cubicBezTo>
                  <a:cubicBezTo>
                    <a:pt x="390" y="182"/>
                    <a:pt x="390" y="182"/>
                    <a:pt x="390" y="182"/>
                  </a:cubicBezTo>
                  <a:cubicBezTo>
                    <a:pt x="390" y="176"/>
                    <a:pt x="394" y="171"/>
                    <a:pt x="400" y="171"/>
                  </a:cubicBezTo>
                  <a:cubicBezTo>
                    <a:pt x="481" y="171"/>
                    <a:pt x="481" y="171"/>
                    <a:pt x="481" y="171"/>
                  </a:cubicBezTo>
                  <a:cubicBezTo>
                    <a:pt x="506" y="171"/>
                    <a:pt x="526" y="151"/>
                    <a:pt x="526" y="126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491" y="126"/>
                    <a:pt x="491" y="126"/>
                    <a:pt x="491" y="126"/>
                  </a:cubicBezTo>
                  <a:cubicBezTo>
                    <a:pt x="491" y="132"/>
                    <a:pt x="486" y="137"/>
                    <a:pt x="481" y="137"/>
                  </a:cubicBezTo>
                  <a:cubicBezTo>
                    <a:pt x="400" y="137"/>
                    <a:pt x="400" y="137"/>
                    <a:pt x="400" y="137"/>
                  </a:cubicBezTo>
                  <a:cubicBezTo>
                    <a:pt x="375" y="137"/>
                    <a:pt x="355" y="157"/>
                    <a:pt x="355" y="182"/>
                  </a:cubicBezTo>
                  <a:cubicBezTo>
                    <a:pt x="355" y="290"/>
                    <a:pt x="355" y="290"/>
                    <a:pt x="355" y="290"/>
                  </a:cubicBezTo>
                  <a:cubicBezTo>
                    <a:pt x="176" y="290"/>
                    <a:pt x="176" y="290"/>
                    <a:pt x="176" y="290"/>
                  </a:cubicBezTo>
                  <a:cubicBezTo>
                    <a:pt x="79" y="290"/>
                    <a:pt x="0" y="369"/>
                    <a:pt x="0" y="466"/>
                  </a:cubicBezTo>
                  <a:cubicBezTo>
                    <a:pt x="0" y="563"/>
                    <a:pt x="79" y="642"/>
                    <a:pt x="176" y="642"/>
                  </a:cubicBezTo>
                  <a:cubicBezTo>
                    <a:pt x="232" y="642"/>
                    <a:pt x="286" y="614"/>
                    <a:pt x="320" y="566"/>
                  </a:cubicBezTo>
                  <a:cubicBezTo>
                    <a:pt x="426" y="566"/>
                    <a:pt x="426" y="566"/>
                    <a:pt x="426" y="566"/>
                  </a:cubicBezTo>
                  <a:cubicBezTo>
                    <a:pt x="426" y="566"/>
                    <a:pt x="426" y="566"/>
                    <a:pt x="426" y="566"/>
                  </a:cubicBezTo>
                  <a:cubicBezTo>
                    <a:pt x="459" y="614"/>
                    <a:pt x="513" y="642"/>
                    <a:pt x="571" y="642"/>
                  </a:cubicBezTo>
                  <a:cubicBezTo>
                    <a:pt x="668" y="642"/>
                    <a:pt x="747" y="563"/>
                    <a:pt x="747" y="466"/>
                  </a:cubicBezTo>
                  <a:cubicBezTo>
                    <a:pt x="747" y="370"/>
                    <a:pt x="669" y="291"/>
                    <a:pt x="573" y="290"/>
                  </a:cubicBezTo>
                  <a:close/>
                  <a:moveTo>
                    <a:pt x="571" y="607"/>
                  </a:moveTo>
                  <a:cubicBezTo>
                    <a:pt x="524" y="607"/>
                    <a:pt x="481" y="585"/>
                    <a:pt x="455" y="547"/>
                  </a:cubicBezTo>
                  <a:cubicBezTo>
                    <a:pt x="444" y="531"/>
                    <a:pt x="444" y="531"/>
                    <a:pt x="444" y="531"/>
                  </a:cubicBezTo>
                  <a:cubicBezTo>
                    <a:pt x="302" y="531"/>
                    <a:pt x="302" y="531"/>
                    <a:pt x="302" y="531"/>
                  </a:cubicBezTo>
                  <a:cubicBezTo>
                    <a:pt x="292" y="546"/>
                    <a:pt x="292" y="546"/>
                    <a:pt x="292" y="546"/>
                  </a:cubicBezTo>
                  <a:cubicBezTo>
                    <a:pt x="265" y="585"/>
                    <a:pt x="221" y="607"/>
                    <a:pt x="176" y="607"/>
                  </a:cubicBezTo>
                  <a:cubicBezTo>
                    <a:pt x="98" y="607"/>
                    <a:pt x="34" y="544"/>
                    <a:pt x="34" y="466"/>
                  </a:cubicBezTo>
                  <a:cubicBezTo>
                    <a:pt x="34" y="388"/>
                    <a:pt x="98" y="325"/>
                    <a:pt x="176" y="325"/>
                  </a:cubicBezTo>
                  <a:cubicBezTo>
                    <a:pt x="572" y="325"/>
                    <a:pt x="572" y="325"/>
                    <a:pt x="572" y="325"/>
                  </a:cubicBezTo>
                  <a:cubicBezTo>
                    <a:pt x="649" y="325"/>
                    <a:pt x="712" y="389"/>
                    <a:pt x="712" y="466"/>
                  </a:cubicBezTo>
                  <a:cubicBezTo>
                    <a:pt x="712" y="544"/>
                    <a:pt x="649" y="607"/>
                    <a:pt x="571" y="607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2652713" y="2319886"/>
            <a:ext cx="385763" cy="314326"/>
            <a:chOff x="2652713" y="2279650"/>
            <a:chExt cx="385763" cy="314326"/>
          </a:xfrm>
        </p:grpSpPr>
        <p:sp>
          <p:nvSpPr>
            <p:cNvPr id="498" name="Freeform 32"/>
            <p:cNvSpPr>
              <a:spLocks/>
            </p:cNvSpPr>
            <p:nvPr/>
          </p:nvSpPr>
          <p:spPr bwMode="auto">
            <a:xfrm>
              <a:off x="2830513" y="2298700"/>
              <a:ext cx="30163" cy="42863"/>
            </a:xfrm>
            <a:custGeom>
              <a:avLst/>
              <a:gdLst>
                <a:gd name="T0" fmla="*/ 5 w 75"/>
                <a:gd name="T1" fmla="*/ 17 h 106"/>
                <a:gd name="T2" fmla="*/ 12 w 75"/>
                <a:gd name="T3" fmla="*/ 6 h 106"/>
                <a:gd name="T4" fmla="*/ 20 w 75"/>
                <a:gd name="T5" fmla="*/ 8 h 106"/>
                <a:gd name="T6" fmla="*/ 52 w 75"/>
                <a:gd name="T7" fmla="*/ 0 h 106"/>
                <a:gd name="T8" fmla="*/ 70 w 75"/>
                <a:gd name="T9" fmla="*/ 17 h 106"/>
                <a:gd name="T10" fmla="*/ 67 w 75"/>
                <a:gd name="T11" fmla="*/ 72 h 106"/>
                <a:gd name="T12" fmla="*/ 38 w 75"/>
                <a:gd name="T13" fmla="*/ 106 h 106"/>
                <a:gd name="T14" fmla="*/ 38 w 75"/>
                <a:gd name="T15" fmla="*/ 106 h 106"/>
                <a:gd name="T16" fmla="*/ 37 w 75"/>
                <a:gd name="T17" fmla="*/ 106 h 106"/>
                <a:gd name="T18" fmla="*/ 8 w 75"/>
                <a:gd name="T19" fmla="*/ 71 h 106"/>
                <a:gd name="T20" fmla="*/ 5 w 75"/>
                <a:gd name="T21" fmla="*/ 1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6">
                  <a:moveTo>
                    <a:pt x="5" y="17"/>
                  </a:moveTo>
                  <a:cubicBezTo>
                    <a:pt x="5" y="16"/>
                    <a:pt x="7" y="10"/>
                    <a:pt x="12" y="6"/>
                  </a:cubicBezTo>
                  <a:cubicBezTo>
                    <a:pt x="14" y="7"/>
                    <a:pt x="17" y="8"/>
                    <a:pt x="20" y="8"/>
                  </a:cubicBezTo>
                  <a:cubicBezTo>
                    <a:pt x="28" y="8"/>
                    <a:pt x="41" y="3"/>
                    <a:pt x="52" y="0"/>
                  </a:cubicBezTo>
                  <a:cubicBezTo>
                    <a:pt x="67" y="5"/>
                    <a:pt x="70" y="15"/>
                    <a:pt x="70" y="17"/>
                  </a:cubicBezTo>
                  <a:cubicBezTo>
                    <a:pt x="75" y="54"/>
                    <a:pt x="67" y="71"/>
                    <a:pt x="67" y="72"/>
                  </a:cubicBezTo>
                  <a:cubicBezTo>
                    <a:pt x="55" y="105"/>
                    <a:pt x="39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6" y="106"/>
                    <a:pt x="20" y="105"/>
                    <a:pt x="8" y="71"/>
                  </a:cubicBezTo>
                  <a:cubicBezTo>
                    <a:pt x="8" y="71"/>
                    <a:pt x="0" y="54"/>
                    <a:pt x="5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33"/>
            <p:cNvSpPr>
              <a:spLocks/>
            </p:cNvSpPr>
            <p:nvPr/>
          </p:nvSpPr>
          <p:spPr bwMode="auto">
            <a:xfrm>
              <a:off x="2801938" y="2373313"/>
              <a:ext cx="87313" cy="57150"/>
            </a:xfrm>
            <a:custGeom>
              <a:avLst/>
              <a:gdLst>
                <a:gd name="T0" fmla="*/ 28 w 55"/>
                <a:gd name="T1" fmla="*/ 27 h 36"/>
                <a:gd name="T2" fmla="*/ 43 w 55"/>
                <a:gd name="T3" fmla="*/ 0 h 36"/>
                <a:gd name="T4" fmla="*/ 55 w 55"/>
                <a:gd name="T5" fmla="*/ 6 h 36"/>
                <a:gd name="T6" fmla="*/ 55 w 55"/>
                <a:gd name="T7" fmla="*/ 36 h 36"/>
                <a:gd name="T8" fmla="*/ 1 w 55"/>
                <a:gd name="T9" fmla="*/ 36 h 36"/>
                <a:gd name="T10" fmla="*/ 0 w 55"/>
                <a:gd name="T11" fmla="*/ 7 h 36"/>
                <a:gd name="T12" fmla="*/ 13 w 55"/>
                <a:gd name="T13" fmla="*/ 0 h 36"/>
                <a:gd name="T14" fmla="*/ 28 w 55"/>
                <a:gd name="T15" fmla="*/ 27 h 36"/>
                <a:gd name="T16" fmla="*/ 28 w 55"/>
                <a:gd name="T1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6">
                  <a:moveTo>
                    <a:pt x="28" y="27"/>
                  </a:moveTo>
                  <a:lnTo>
                    <a:pt x="43" y="0"/>
                  </a:lnTo>
                  <a:lnTo>
                    <a:pt x="55" y="6"/>
                  </a:lnTo>
                  <a:lnTo>
                    <a:pt x="55" y="36"/>
                  </a:lnTo>
                  <a:lnTo>
                    <a:pt x="1" y="36"/>
                  </a:lnTo>
                  <a:lnTo>
                    <a:pt x="0" y="7"/>
                  </a:lnTo>
                  <a:lnTo>
                    <a:pt x="13" y="0"/>
                  </a:lnTo>
                  <a:lnTo>
                    <a:pt x="28" y="27"/>
                  </a:lnTo>
                  <a:lnTo>
                    <a:pt x="28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Rectangle 34"/>
            <p:cNvSpPr>
              <a:spLocks noChangeArrowheads="1"/>
            </p:cNvSpPr>
            <p:nvPr/>
          </p:nvSpPr>
          <p:spPr bwMode="auto">
            <a:xfrm>
              <a:off x="2703513" y="2444750"/>
              <a:ext cx="284163" cy="120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35"/>
            <p:cNvSpPr>
              <a:spLocks/>
            </p:cNvSpPr>
            <p:nvPr/>
          </p:nvSpPr>
          <p:spPr bwMode="auto">
            <a:xfrm>
              <a:off x="2846388" y="2373313"/>
              <a:ext cx="42863" cy="57150"/>
            </a:xfrm>
            <a:custGeom>
              <a:avLst/>
              <a:gdLst>
                <a:gd name="T0" fmla="*/ 27 w 27"/>
                <a:gd name="T1" fmla="*/ 36 h 36"/>
                <a:gd name="T2" fmla="*/ 27 w 27"/>
                <a:gd name="T3" fmla="*/ 6 h 36"/>
                <a:gd name="T4" fmla="*/ 15 w 27"/>
                <a:gd name="T5" fmla="*/ 0 h 36"/>
                <a:gd name="T6" fmla="*/ 0 w 27"/>
                <a:gd name="T7" fmla="*/ 27 h 36"/>
                <a:gd name="T8" fmla="*/ 0 w 27"/>
                <a:gd name="T9" fmla="*/ 36 h 36"/>
                <a:gd name="T10" fmla="*/ 27 w 27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6">
                  <a:moveTo>
                    <a:pt x="27" y="36"/>
                  </a:moveTo>
                  <a:lnTo>
                    <a:pt x="27" y="6"/>
                  </a:lnTo>
                  <a:lnTo>
                    <a:pt x="15" y="0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27" y="3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Rectangle 36"/>
            <p:cNvSpPr>
              <a:spLocks noChangeArrowheads="1"/>
            </p:cNvSpPr>
            <p:nvPr/>
          </p:nvSpPr>
          <p:spPr bwMode="auto">
            <a:xfrm>
              <a:off x="2846388" y="2444750"/>
              <a:ext cx="141288" cy="1206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37"/>
            <p:cNvSpPr>
              <a:spLocks noEditPoints="1"/>
            </p:cNvSpPr>
            <p:nvPr/>
          </p:nvSpPr>
          <p:spPr bwMode="auto">
            <a:xfrm>
              <a:off x="2822575" y="2279650"/>
              <a:ext cx="47625" cy="69850"/>
            </a:xfrm>
            <a:custGeom>
              <a:avLst/>
              <a:gdLst>
                <a:gd name="T0" fmla="*/ 10 w 121"/>
                <a:gd name="T1" fmla="*/ 128 h 176"/>
                <a:gd name="T2" fmla="*/ 60 w 121"/>
                <a:gd name="T3" fmla="*/ 176 h 176"/>
                <a:gd name="T4" fmla="*/ 61 w 121"/>
                <a:gd name="T5" fmla="*/ 176 h 176"/>
                <a:gd name="T6" fmla="*/ 111 w 121"/>
                <a:gd name="T7" fmla="*/ 129 h 176"/>
                <a:gd name="T8" fmla="*/ 117 w 121"/>
                <a:gd name="T9" fmla="*/ 82 h 176"/>
                <a:gd name="T10" fmla="*/ 116 w 121"/>
                <a:gd name="T11" fmla="*/ 38 h 176"/>
                <a:gd name="T12" fmla="*/ 72 w 121"/>
                <a:gd name="T13" fmla="*/ 3 h 176"/>
                <a:gd name="T14" fmla="*/ 61 w 121"/>
                <a:gd name="T15" fmla="*/ 0 h 176"/>
                <a:gd name="T16" fmla="*/ 49 w 121"/>
                <a:gd name="T17" fmla="*/ 3 h 176"/>
                <a:gd name="T18" fmla="*/ 5 w 121"/>
                <a:gd name="T19" fmla="*/ 38 h 176"/>
                <a:gd name="T20" fmla="*/ 4 w 121"/>
                <a:gd name="T21" fmla="*/ 84 h 176"/>
                <a:gd name="T22" fmla="*/ 10 w 121"/>
                <a:gd name="T23" fmla="*/ 128 h 176"/>
                <a:gd name="T24" fmla="*/ 28 w 121"/>
                <a:gd name="T25" fmla="*/ 65 h 176"/>
                <a:gd name="T26" fmla="*/ 35 w 121"/>
                <a:gd name="T27" fmla="*/ 54 h 176"/>
                <a:gd name="T28" fmla="*/ 43 w 121"/>
                <a:gd name="T29" fmla="*/ 56 h 176"/>
                <a:gd name="T30" fmla="*/ 75 w 121"/>
                <a:gd name="T31" fmla="*/ 48 h 176"/>
                <a:gd name="T32" fmla="*/ 93 w 121"/>
                <a:gd name="T33" fmla="*/ 65 h 176"/>
                <a:gd name="T34" fmla="*/ 90 w 121"/>
                <a:gd name="T35" fmla="*/ 120 h 176"/>
                <a:gd name="T36" fmla="*/ 61 w 121"/>
                <a:gd name="T37" fmla="*/ 154 h 176"/>
                <a:gd name="T38" fmla="*/ 61 w 121"/>
                <a:gd name="T39" fmla="*/ 154 h 176"/>
                <a:gd name="T40" fmla="*/ 60 w 121"/>
                <a:gd name="T41" fmla="*/ 154 h 176"/>
                <a:gd name="T42" fmla="*/ 31 w 121"/>
                <a:gd name="T43" fmla="*/ 119 h 176"/>
                <a:gd name="T44" fmla="*/ 28 w 121"/>
                <a:gd name="T45" fmla="*/ 6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6">
                  <a:moveTo>
                    <a:pt x="10" y="128"/>
                  </a:moveTo>
                  <a:cubicBezTo>
                    <a:pt x="27" y="174"/>
                    <a:pt x="55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6" y="176"/>
                    <a:pt x="94" y="174"/>
                    <a:pt x="111" y="129"/>
                  </a:cubicBezTo>
                  <a:cubicBezTo>
                    <a:pt x="112" y="127"/>
                    <a:pt x="118" y="112"/>
                    <a:pt x="117" y="82"/>
                  </a:cubicBezTo>
                  <a:cubicBezTo>
                    <a:pt x="120" y="70"/>
                    <a:pt x="121" y="53"/>
                    <a:pt x="116" y="38"/>
                  </a:cubicBezTo>
                  <a:cubicBezTo>
                    <a:pt x="106" y="14"/>
                    <a:pt x="100" y="22"/>
                    <a:pt x="72" y="3"/>
                  </a:cubicBezTo>
                  <a:cubicBezTo>
                    <a:pt x="72" y="3"/>
                    <a:pt x="68" y="0"/>
                    <a:pt x="61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1" y="22"/>
                    <a:pt x="15" y="14"/>
                    <a:pt x="5" y="38"/>
                  </a:cubicBezTo>
                  <a:cubicBezTo>
                    <a:pt x="0" y="54"/>
                    <a:pt x="1" y="71"/>
                    <a:pt x="4" y="84"/>
                  </a:cubicBezTo>
                  <a:cubicBezTo>
                    <a:pt x="3" y="113"/>
                    <a:pt x="9" y="127"/>
                    <a:pt x="10" y="128"/>
                  </a:cubicBezTo>
                  <a:close/>
                  <a:moveTo>
                    <a:pt x="28" y="65"/>
                  </a:moveTo>
                  <a:cubicBezTo>
                    <a:pt x="28" y="64"/>
                    <a:pt x="30" y="58"/>
                    <a:pt x="35" y="54"/>
                  </a:cubicBezTo>
                  <a:cubicBezTo>
                    <a:pt x="37" y="55"/>
                    <a:pt x="40" y="56"/>
                    <a:pt x="43" y="56"/>
                  </a:cubicBezTo>
                  <a:cubicBezTo>
                    <a:pt x="51" y="56"/>
                    <a:pt x="64" y="51"/>
                    <a:pt x="75" y="48"/>
                  </a:cubicBezTo>
                  <a:cubicBezTo>
                    <a:pt x="90" y="53"/>
                    <a:pt x="93" y="63"/>
                    <a:pt x="93" y="65"/>
                  </a:cubicBezTo>
                  <a:cubicBezTo>
                    <a:pt x="98" y="102"/>
                    <a:pt x="90" y="119"/>
                    <a:pt x="90" y="120"/>
                  </a:cubicBezTo>
                  <a:cubicBezTo>
                    <a:pt x="78" y="153"/>
                    <a:pt x="62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1" y="119"/>
                  </a:cubicBezTo>
                  <a:cubicBezTo>
                    <a:pt x="31" y="119"/>
                    <a:pt x="23" y="102"/>
                    <a:pt x="28" y="6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38"/>
            <p:cNvSpPr>
              <a:spLocks/>
            </p:cNvSpPr>
            <p:nvPr/>
          </p:nvSpPr>
          <p:spPr bwMode="auto">
            <a:xfrm>
              <a:off x="2787650" y="2354263"/>
              <a:ext cx="115888" cy="76200"/>
            </a:xfrm>
            <a:custGeom>
              <a:avLst/>
              <a:gdLst>
                <a:gd name="T0" fmla="*/ 73 w 73"/>
                <a:gd name="T1" fmla="*/ 48 h 48"/>
                <a:gd name="T2" fmla="*/ 73 w 73"/>
                <a:gd name="T3" fmla="*/ 12 h 48"/>
                <a:gd name="T4" fmla="*/ 49 w 73"/>
                <a:gd name="T5" fmla="*/ 0 h 48"/>
                <a:gd name="T6" fmla="*/ 37 w 73"/>
                <a:gd name="T7" fmla="*/ 20 h 48"/>
                <a:gd name="T8" fmla="*/ 26 w 73"/>
                <a:gd name="T9" fmla="*/ 0 h 48"/>
                <a:gd name="T10" fmla="*/ 0 w 73"/>
                <a:gd name="T11" fmla="*/ 13 h 48"/>
                <a:gd name="T12" fmla="*/ 1 w 73"/>
                <a:gd name="T13" fmla="*/ 48 h 48"/>
                <a:gd name="T14" fmla="*/ 10 w 73"/>
                <a:gd name="T15" fmla="*/ 48 h 48"/>
                <a:gd name="T16" fmla="*/ 9 w 73"/>
                <a:gd name="T17" fmla="*/ 19 h 48"/>
                <a:gd name="T18" fmla="*/ 22 w 73"/>
                <a:gd name="T19" fmla="*/ 12 h 48"/>
                <a:gd name="T20" fmla="*/ 37 w 73"/>
                <a:gd name="T21" fmla="*/ 39 h 48"/>
                <a:gd name="T22" fmla="*/ 52 w 73"/>
                <a:gd name="T23" fmla="*/ 12 h 48"/>
                <a:gd name="T24" fmla="*/ 64 w 73"/>
                <a:gd name="T25" fmla="*/ 18 h 48"/>
                <a:gd name="T26" fmla="*/ 64 w 73"/>
                <a:gd name="T27" fmla="*/ 48 h 48"/>
                <a:gd name="T28" fmla="*/ 73 w 73"/>
                <a:gd name="T2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8">
                  <a:moveTo>
                    <a:pt x="73" y="48"/>
                  </a:moveTo>
                  <a:lnTo>
                    <a:pt x="73" y="12"/>
                  </a:lnTo>
                  <a:lnTo>
                    <a:pt x="49" y="0"/>
                  </a:lnTo>
                  <a:lnTo>
                    <a:pt x="37" y="20"/>
                  </a:lnTo>
                  <a:lnTo>
                    <a:pt x="26" y="0"/>
                  </a:lnTo>
                  <a:lnTo>
                    <a:pt x="0" y="13"/>
                  </a:lnTo>
                  <a:lnTo>
                    <a:pt x="1" y="48"/>
                  </a:lnTo>
                  <a:lnTo>
                    <a:pt x="10" y="48"/>
                  </a:lnTo>
                  <a:lnTo>
                    <a:pt x="9" y="19"/>
                  </a:lnTo>
                  <a:lnTo>
                    <a:pt x="22" y="12"/>
                  </a:lnTo>
                  <a:lnTo>
                    <a:pt x="37" y="39"/>
                  </a:lnTo>
                  <a:lnTo>
                    <a:pt x="52" y="12"/>
                  </a:lnTo>
                  <a:lnTo>
                    <a:pt x="64" y="18"/>
                  </a:lnTo>
                  <a:lnTo>
                    <a:pt x="64" y="48"/>
                  </a:lnTo>
                  <a:lnTo>
                    <a:pt x="73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39"/>
            <p:cNvSpPr>
              <a:spLocks noEditPoints="1"/>
            </p:cNvSpPr>
            <p:nvPr/>
          </p:nvSpPr>
          <p:spPr bwMode="auto">
            <a:xfrm>
              <a:off x="2652713" y="2430463"/>
              <a:ext cx="385763" cy="163513"/>
            </a:xfrm>
            <a:custGeom>
              <a:avLst/>
              <a:gdLst>
                <a:gd name="T0" fmla="*/ 0 w 243"/>
                <a:gd name="T1" fmla="*/ 0 h 103"/>
                <a:gd name="T2" fmla="*/ 0 w 243"/>
                <a:gd name="T3" fmla="*/ 8 h 103"/>
                <a:gd name="T4" fmla="*/ 23 w 243"/>
                <a:gd name="T5" fmla="*/ 8 h 103"/>
                <a:gd name="T6" fmla="*/ 23 w 243"/>
                <a:gd name="T7" fmla="*/ 103 h 103"/>
                <a:gd name="T8" fmla="*/ 32 w 243"/>
                <a:gd name="T9" fmla="*/ 103 h 103"/>
                <a:gd name="T10" fmla="*/ 32 w 243"/>
                <a:gd name="T11" fmla="*/ 94 h 103"/>
                <a:gd name="T12" fmla="*/ 211 w 243"/>
                <a:gd name="T13" fmla="*/ 94 h 103"/>
                <a:gd name="T14" fmla="*/ 211 w 243"/>
                <a:gd name="T15" fmla="*/ 103 h 103"/>
                <a:gd name="T16" fmla="*/ 220 w 243"/>
                <a:gd name="T17" fmla="*/ 103 h 103"/>
                <a:gd name="T18" fmla="*/ 220 w 243"/>
                <a:gd name="T19" fmla="*/ 8 h 103"/>
                <a:gd name="T20" fmla="*/ 243 w 243"/>
                <a:gd name="T21" fmla="*/ 8 h 103"/>
                <a:gd name="T22" fmla="*/ 243 w 243"/>
                <a:gd name="T23" fmla="*/ 0 h 103"/>
                <a:gd name="T24" fmla="*/ 0 w 243"/>
                <a:gd name="T25" fmla="*/ 0 h 103"/>
                <a:gd name="T26" fmla="*/ 211 w 243"/>
                <a:gd name="T27" fmla="*/ 85 h 103"/>
                <a:gd name="T28" fmla="*/ 32 w 243"/>
                <a:gd name="T29" fmla="*/ 85 h 103"/>
                <a:gd name="T30" fmla="*/ 32 w 243"/>
                <a:gd name="T31" fmla="*/ 9 h 103"/>
                <a:gd name="T32" fmla="*/ 211 w 243"/>
                <a:gd name="T33" fmla="*/ 9 h 103"/>
                <a:gd name="T34" fmla="*/ 211 w 243"/>
                <a:gd name="T35" fmla="*/ 8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3" h="103">
                  <a:moveTo>
                    <a:pt x="0" y="0"/>
                  </a:moveTo>
                  <a:lnTo>
                    <a:pt x="0" y="8"/>
                  </a:lnTo>
                  <a:lnTo>
                    <a:pt x="23" y="8"/>
                  </a:lnTo>
                  <a:lnTo>
                    <a:pt x="23" y="103"/>
                  </a:lnTo>
                  <a:lnTo>
                    <a:pt x="32" y="103"/>
                  </a:lnTo>
                  <a:lnTo>
                    <a:pt x="32" y="94"/>
                  </a:lnTo>
                  <a:lnTo>
                    <a:pt x="211" y="94"/>
                  </a:lnTo>
                  <a:lnTo>
                    <a:pt x="211" y="103"/>
                  </a:lnTo>
                  <a:lnTo>
                    <a:pt x="220" y="103"/>
                  </a:lnTo>
                  <a:lnTo>
                    <a:pt x="220" y="8"/>
                  </a:lnTo>
                  <a:lnTo>
                    <a:pt x="243" y="8"/>
                  </a:lnTo>
                  <a:lnTo>
                    <a:pt x="243" y="0"/>
                  </a:lnTo>
                  <a:lnTo>
                    <a:pt x="0" y="0"/>
                  </a:lnTo>
                  <a:close/>
                  <a:moveTo>
                    <a:pt x="211" y="85"/>
                  </a:moveTo>
                  <a:lnTo>
                    <a:pt x="32" y="85"/>
                  </a:lnTo>
                  <a:lnTo>
                    <a:pt x="32" y="9"/>
                  </a:lnTo>
                  <a:lnTo>
                    <a:pt x="211" y="9"/>
                  </a:lnTo>
                  <a:lnTo>
                    <a:pt x="211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" name="Group 34"/>
          <p:cNvGrpSpPr/>
          <p:nvPr/>
        </p:nvGrpSpPr>
        <p:grpSpPr>
          <a:xfrm>
            <a:off x="3479800" y="2357193"/>
            <a:ext cx="344488" cy="239713"/>
            <a:chOff x="3479800" y="2312988"/>
            <a:chExt cx="344488" cy="239713"/>
          </a:xfrm>
        </p:grpSpPr>
        <p:sp>
          <p:nvSpPr>
            <p:cNvPr id="506" name="Oval 40"/>
            <p:cNvSpPr>
              <a:spLocks noChangeArrowheads="1"/>
            </p:cNvSpPr>
            <p:nvPr/>
          </p:nvSpPr>
          <p:spPr bwMode="auto">
            <a:xfrm>
              <a:off x="3727450" y="2325688"/>
              <a:ext cx="52388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41"/>
            <p:cNvSpPr>
              <a:spLocks noChangeArrowheads="1"/>
            </p:cNvSpPr>
            <p:nvPr/>
          </p:nvSpPr>
          <p:spPr bwMode="auto">
            <a:xfrm>
              <a:off x="3621088" y="2325688"/>
              <a:ext cx="63500" cy="650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Oval 42"/>
            <p:cNvSpPr>
              <a:spLocks noChangeArrowheads="1"/>
            </p:cNvSpPr>
            <p:nvPr/>
          </p:nvSpPr>
          <p:spPr bwMode="auto">
            <a:xfrm>
              <a:off x="3525838" y="2325688"/>
              <a:ext cx="52388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43"/>
            <p:cNvSpPr>
              <a:spLocks/>
            </p:cNvSpPr>
            <p:nvPr/>
          </p:nvSpPr>
          <p:spPr bwMode="auto">
            <a:xfrm>
              <a:off x="3492500" y="2395538"/>
              <a:ext cx="320675" cy="146050"/>
            </a:xfrm>
            <a:custGeom>
              <a:avLst/>
              <a:gdLst>
                <a:gd name="T0" fmla="*/ 579 w 807"/>
                <a:gd name="T1" fmla="*/ 280 h 366"/>
                <a:gd name="T2" fmla="*/ 579 w 807"/>
                <a:gd name="T3" fmla="*/ 366 h 366"/>
                <a:gd name="T4" fmla="*/ 223 w 807"/>
                <a:gd name="T5" fmla="*/ 366 h 366"/>
                <a:gd name="T6" fmla="*/ 223 w 807"/>
                <a:gd name="T7" fmla="*/ 280 h 366"/>
                <a:gd name="T8" fmla="*/ 0 w 807"/>
                <a:gd name="T9" fmla="*/ 280 h 366"/>
                <a:gd name="T10" fmla="*/ 0 w 807"/>
                <a:gd name="T11" fmla="*/ 148 h 366"/>
                <a:gd name="T12" fmla="*/ 149 w 807"/>
                <a:gd name="T13" fmla="*/ 0 h 366"/>
                <a:gd name="T14" fmla="*/ 271 w 807"/>
                <a:gd name="T15" fmla="*/ 64 h 366"/>
                <a:gd name="T16" fmla="*/ 280 w 807"/>
                <a:gd name="T17" fmla="*/ 77 h 366"/>
                <a:gd name="T18" fmla="*/ 293 w 807"/>
                <a:gd name="T19" fmla="*/ 67 h 366"/>
                <a:gd name="T20" fmla="*/ 401 w 807"/>
                <a:gd name="T21" fmla="*/ 30 h 366"/>
                <a:gd name="T22" fmla="*/ 512 w 807"/>
                <a:gd name="T23" fmla="*/ 69 h 366"/>
                <a:gd name="T24" fmla="*/ 525 w 807"/>
                <a:gd name="T25" fmla="*/ 80 h 366"/>
                <a:gd name="T26" fmla="*/ 534 w 807"/>
                <a:gd name="T27" fmla="*/ 66 h 366"/>
                <a:gd name="T28" fmla="*/ 658 w 807"/>
                <a:gd name="T29" fmla="*/ 0 h 366"/>
                <a:gd name="T30" fmla="*/ 806 w 807"/>
                <a:gd name="T31" fmla="*/ 148 h 366"/>
                <a:gd name="T32" fmla="*/ 807 w 807"/>
                <a:gd name="T33" fmla="*/ 280 h 366"/>
                <a:gd name="T34" fmla="*/ 579 w 807"/>
                <a:gd name="T35" fmla="*/ 28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7" h="366">
                  <a:moveTo>
                    <a:pt x="579" y="280"/>
                  </a:moveTo>
                  <a:cubicBezTo>
                    <a:pt x="579" y="366"/>
                    <a:pt x="579" y="366"/>
                    <a:pt x="579" y="366"/>
                  </a:cubicBezTo>
                  <a:cubicBezTo>
                    <a:pt x="223" y="366"/>
                    <a:pt x="223" y="366"/>
                    <a:pt x="223" y="366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197" y="0"/>
                    <a:pt x="243" y="24"/>
                    <a:pt x="271" y="64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24" y="43"/>
                    <a:pt x="362" y="30"/>
                    <a:pt x="401" y="30"/>
                  </a:cubicBezTo>
                  <a:cubicBezTo>
                    <a:pt x="442" y="30"/>
                    <a:pt x="480" y="44"/>
                    <a:pt x="512" y="69"/>
                  </a:cubicBezTo>
                  <a:cubicBezTo>
                    <a:pt x="525" y="80"/>
                    <a:pt x="525" y="80"/>
                    <a:pt x="525" y="80"/>
                  </a:cubicBezTo>
                  <a:cubicBezTo>
                    <a:pt x="534" y="66"/>
                    <a:pt x="534" y="66"/>
                    <a:pt x="534" y="66"/>
                  </a:cubicBezTo>
                  <a:cubicBezTo>
                    <a:pt x="562" y="24"/>
                    <a:pt x="608" y="0"/>
                    <a:pt x="658" y="0"/>
                  </a:cubicBezTo>
                  <a:cubicBezTo>
                    <a:pt x="739" y="0"/>
                    <a:pt x="806" y="66"/>
                    <a:pt x="806" y="148"/>
                  </a:cubicBezTo>
                  <a:cubicBezTo>
                    <a:pt x="807" y="280"/>
                    <a:pt x="807" y="280"/>
                    <a:pt x="807" y="280"/>
                  </a:cubicBezTo>
                  <a:lnTo>
                    <a:pt x="579" y="2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44"/>
            <p:cNvSpPr>
              <a:spLocks/>
            </p:cNvSpPr>
            <p:nvPr/>
          </p:nvSpPr>
          <p:spPr bwMode="auto">
            <a:xfrm>
              <a:off x="3652838" y="2395538"/>
              <a:ext cx="160338" cy="146050"/>
            </a:xfrm>
            <a:custGeom>
              <a:avLst/>
              <a:gdLst>
                <a:gd name="T0" fmla="*/ 176 w 404"/>
                <a:gd name="T1" fmla="*/ 366 h 366"/>
                <a:gd name="T2" fmla="*/ 176 w 404"/>
                <a:gd name="T3" fmla="*/ 280 h 366"/>
                <a:gd name="T4" fmla="*/ 404 w 404"/>
                <a:gd name="T5" fmla="*/ 280 h 366"/>
                <a:gd name="T6" fmla="*/ 403 w 404"/>
                <a:gd name="T7" fmla="*/ 148 h 366"/>
                <a:gd name="T8" fmla="*/ 255 w 404"/>
                <a:gd name="T9" fmla="*/ 0 h 366"/>
                <a:gd name="T10" fmla="*/ 131 w 404"/>
                <a:gd name="T11" fmla="*/ 66 h 366"/>
                <a:gd name="T12" fmla="*/ 122 w 404"/>
                <a:gd name="T13" fmla="*/ 80 h 366"/>
                <a:gd name="T14" fmla="*/ 109 w 404"/>
                <a:gd name="T15" fmla="*/ 69 h 366"/>
                <a:gd name="T16" fmla="*/ 0 w 404"/>
                <a:gd name="T17" fmla="*/ 31 h 366"/>
                <a:gd name="T18" fmla="*/ 0 w 404"/>
                <a:gd name="T19" fmla="*/ 366 h 366"/>
                <a:gd name="T20" fmla="*/ 176 w 404"/>
                <a:gd name="T21" fmla="*/ 36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4" h="366">
                  <a:moveTo>
                    <a:pt x="176" y="366"/>
                  </a:moveTo>
                  <a:cubicBezTo>
                    <a:pt x="176" y="280"/>
                    <a:pt x="176" y="280"/>
                    <a:pt x="176" y="280"/>
                  </a:cubicBezTo>
                  <a:cubicBezTo>
                    <a:pt x="404" y="280"/>
                    <a:pt x="404" y="280"/>
                    <a:pt x="404" y="280"/>
                  </a:cubicBezTo>
                  <a:cubicBezTo>
                    <a:pt x="403" y="148"/>
                    <a:pt x="403" y="148"/>
                    <a:pt x="403" y="148"/>
                  </a:cubicBezTo>
                  <a:cubicBezTo>
                    <a:pt x="403" y="66"/>
                    <a:pt x="336" y="0"/>
                    <a:pt x="255" y="0"/>
                  </a:cubicBezTo>
                  <a:cubicBezTo>
                    <a:pt x="205" y="0"/>
                    <a:pt x="159" y="24"/>
                    <a:pt x="131" y="66"/>
                  </a:cubicBezTo>
                  <a:cubicBezTo>
                    <a:pt x="122" y="80"/>
                    <a:pt x="122" y="80"/>
                    <a:pt x="122" y="80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77" y="44"/>
                    <a:pt x="40" y="31"/>
                    <a:pt x="0" y="31"/>
                  </a:cubicBezTo>
                  <a:cubicBezTo>
                    <a:pt x="0" y="366"/>
                    <a:pt x="0" y="366"/>
                    <a:pt x="0" y="366"/>
                  </a:cubicBezTo>
                  <a:lnTo>
                    <a:pt x="176" y="36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45"/>
            <p:cNvSpPr>
              <a:spLocks/>
            </p:cNvSpPr>
            <p:nvPr/>
          </p:nvSpPr>
          <p:spPr bwMode="auto">
            <a:xfrm>
              <a:off x="3652838" y="2325688"/>
              <a:ext cx="31750" cy="65088"/>
            </a:xfrm>
            <a:custGeom>
              <a:avLst/>
              <a:gdLst>
                <a:gd name="T0" fmla="*/ 81 w 81"/>
                <a:gd name="T1" fmla="*/ 82 h 163"/>
                <a:gd name="T2" fmla="*/ 0 w 81"/>
                <a:gd name="T3" fmla="*/ 0 h 163"/>
                <a:gd name="T4" fmla="*/ 0 w 81"/>
                <a:gd name="T5" fmla="*/ 163 h 163"/>
                <a:gd name="T6" fmla="*/ 81 w 81"/>
                <a:gd name="T7" fmla="*/ 8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63">
                  <a:moveTo>
                    <a:pt x="81" y="82"/>
                  </a:moveTo>
                  <a:cubicBezTo>
                    <a:pt x="81" y="37"/>
                    <a:pt x="45" y="0"/>
                    <a:pt x="0" y="0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45" y="163"/>
                    <a:pt x="81" y="127"/>
                    <a:pt x="81" y="82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Oval 46"/>
            <p:cNvSpPr>
              <a:spLocks noChangeArrowheads="1"/>
            </p:cNvSpPr>
            <p:nvPr/>
          </p:nvSpPr>
          <p:spPr bwMode="auto">
            <a:xfrm>
              <a:off x="3727450" y="2325688"/>
              <a:ext cx="52388" cy="52388"/>
            </a:xfrm>
            <a:prstGeom prst="ellipse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47"/>
            <p:cNvSpPr>
              <a:spLocks noEditPoints="1"/>
            </p:cNvSpPr>
            <p:nvPr/>
          </p:nvSpPr>
          <p:spPr bwMode="auto">
            <a:xfrm>
              <a:off x="3479800" y="2312988"/>
              <a:ext cx="344488" cy="239713"/>
            </a:xfrm>
            <a:custGeom>
              <a:avLst/>
              <a:gdLst>
                <a:gd name="T0" fmla="*/ 868 w 868"/>
                <a:gd name="T1" fmla="*/ 341 h 605"/>
                <a:gd name="T2" fmla="*/ 737 w 868"/>
                <a:gd name="T3" fmla="*/ 183 h 605"/>
                <a:gd name="T4" fmla="*/ 786 w 868"/>
                <a:gd name="T5" fmla="*/ 98 h 605"/>
                <a:gd name="T6" fmla="*/ 688 w 868"/>
                <a:gd name="T7" fmla="*/ 0 h 605"/>
                <a:gd name="T8" fmla="*/ 591 w 868"/>
                <a:gd name="T9" fmla="*/ 98 h 605"/>
                <a:gd name="T10" fmla="*/ 640 w 868"/>
                <a:gd name="T11" fmla="*/ 183 h 605"/>
                <a:gd name="T12" fmla="*/ 549 w 868"/>
                <a:gd name="T13" fmla="*/ 243 h 605"/>
                <a:gd name="T14" fmla="*/ 483 w 868"/>
                <a:gd name="T15" fmla="*/ 214 h 605"/>
                <a:gd name="T16" fmla="*/ 547 w 868"/>
                <a:gd name="T17" fmla="*/ 113 h 605"/>
                <a:gd name="T18" fmla="*/ 434 w 868"/>
                <a:gd name="T19" fmla="*/ 0 h 605"/>
                <a:gd name="T20" fmla="*/ 322 w 868"/>
                <a:gd name="T21" fmla="*/ 113 h 605"/>
                <a:gd name="T22" fmla="*/ 384 w 868"/>
                <a:gd name="T23" fmla="*/ 213 h 605"/>
                <a:gd name="T24" fmla="*/ 318 w 868"/>
                <a:gd name="T25" fmla="*/ 242 h 605"/>
                <a:gd name="T26" fmla="*/ 228 w 868"/>
                <a:gd name="T27" fmla="*/ 183 h 605"/>
                <a:gd name="T28" fmla="*/ 277 w 868"/>
                <a:gd name="T29" fmla="*/ 98 h 605"/>
                <a:gd name="T30" fmla="*/ 180 w 868"/>
                <a:gd name="T31" fmla="*/ 0 h 605"/>
                <a:gd name="T32" fmla="*/ 82 w 868"/>
                <a:gd name="T33" fmla="*/ 98 h 605"/>
                <a:gd name="T34" fmla="*/ 132 w 868"/>
                <a:gd name="T35" fmla="*/ 183 h 605"/>
                <a:gd name="T36" fmla="*/ 1 w 868"/>
                <a:gd name="T37" fmla="*/ 341 h 605"/>
                <a:gd name="T38" fmla="*/ 0 w 868"/>
                <a:gd name="T39" fmla="*/ 519 h 605"/>
                <a:gd name="T40" fmla="*/ 223 w 868"/>
                <a:gd name="T41" fmla="*/ 519 h 605"/>
                <a:gd name="T42" fmla="*/ 223 w 868"/>
                <a:gd name="T43" fmla="*/ 605 h 605"/>
                <a:gd name="T44" fmla="*/ 641 w 868"/>
                <a:gd name="T45" fmla="*/ 605 h 605"/>
                <a:gd name="T46" fmla="*/ 641 w 868"/>
                <a:gd name="T47" fmla="*/ 519 h 605"/>
                <a:gd name="T48" fmla="*/ 868 w 868"/>
                <a:gd name="T49" fmla="*/ 519 h 605"/>
                <a:gd name="T50" fmla="*/ 868 w 868"/>
                <a:gd name="T51" fmla="*/ 341 h 605"/>
                <a:gd name="T52" fmla="*/ 688 w 868"/>
                <a:gd name="T53" fmla="*/ 31 h 605"/>
                <a:gd name="T54" fmla="*/ 755 w 868"/>
                <a:gd name="T55" fmla="*/ 98 h 605"/>
                <a:gd name="T56" fmla="*/ 688 w 868"/>
                <a:gd name="T57" fmla="*/ 165 h 605"/>
                <a:gd name="T58" fmla="*/ 622 w 868"/>
                <a:gd name="T59" fmla="*/ 98 h 605"/>
                <a:gd name="T60" fmla="*/ 688 w 868"/>
                <a:gd name="T61" fmla="*/ 31 h 605"/>
                <a:gd name="T62" fmla="*/ 353 w 868"/>
                <a:gd name="T63" fmla="*/ 113 h 605"/>
                <a:gd name="T64" fmla="*/ 434 w 868"/>
                <a:gd name="T65" fmla="*/ 31 h 605"/>
                <a:gd name="T66" fmla="*/ 515 w 868"/>
                <a:gd name="T67" fmla="*/ 113 h 605"/>
                <a:gd name="T68" fmla="*/ 434 w 868"/>
                <a:gd name="T69" fmla="*/ 194 h 605"/>
                <a:gd name="T70" fmla="*/ 353 w 868"/>
                <a:gd name="T71" fmla="*/ 113 h 605"/>
                <a:gd name="T72" fmla="*/ 180 w 868"/>
                <a:gd name="T73" fmla="*/ 31 h 605"/>
                <a:gd name="T74" fmla="*/ 246 w 868"/>
                <a:gd name="T75" fmla="*/ 98 h 605"/>
                <a:gd name="T76" fmla="*/ 180 w 868"/>
                <a:gd name="T77" fmla="*/ 165 h 605"/>
                <a:gd name="T78" fmla="*/ 113 w 868"/>
                <a:gd name="T79" fmla="*/ 98 h 605"/>
                <a:gd name="T80" fmla="*/ 180 w 868"/>
                <a:gd name="T81" fmla="*/ 31 h 605"/>
                <a:gd name="T82" fmla="*/ 610 w 868"/>
                <a:gd name="T83" fmla="*/ 488 h 605"/>
                <a:gd name="T84" fmla="*/ 610 w 868"/>
                <a:gd name="T85" fmla="*/ 574 h 605"/>
                <a:gd name="T86" fmla="*/ 254 w 868"/>
                <a:gd name="T87" fmla="*/ 574 h 605"/>
                <a:gd name="T88" fmla="*/ 254 w 868"/>
                <a:gd name="T89" fmla="*/ 488 h 605"/>
                <a:gd name="T90" fmla="*/ 31 w 868"/>
                <a:gd name="T91" fmla="*/ 488 h 605"/>
                <a:gd name="T92" fmla="*/ 31 w 868"/>
                <a:gd name="T93" fmla="*/ 356 h 605"/>
                <a:gd name="T94" fmla="*/ 180 w 868"/>
                <a:gd name="T95" fmla="*/ 208 h 605"/>
                <a:gd name="T96" fmla="*/ 302 w 868"/>
                <a:gd name="T97" fmla="*/ 272 h 605"/>
                <a:gd name="T98" fmla="*/ 311 w 868"/>
                <a:gd name="T99" fmla="*/ 285 h 605"/>
                <a:gd name="T100" fmla="*/ 324 w 868"/>
                <a:gd name="T101" fmla="*/ 275 h 605"/>
                <a:gd name="T102" fmla="*/ 432 w 868"/>
                <a:gd name="T103" fmla="*/ 238 h 605"/>
                <a:gd name="T104" fmla="*/ 543 w 868"/>
                <a:gd name="T105" fmla="*/ 277 h 605"/>
                <a:gd name="T106" fmla="*/ 556 w 868"/>
                <a:gd name="T107" fmla="*/ 288 h 605"/>
                <a:gd name="T108" fmla="*/ 565 w 868"/>
                <a:gd name="T109" fmla="*/ 274 h 605"/>
                <a:gd name="T110" fmla="*/ 689 w 868"/>
                <a:gd name="T111" fmla="*/ 208 h 605"/>
                <a:gd name="T112" fmla="*/ 837 w 868"/>
                <a:gd name="T113" fmla="*/ 356 h 605"/>
                <a:gd name="T114" fmla="*/ 838 w 868"/>
                <a:gd name="T115" fmla="*/ 488 h 605"/>
                <a:gd name="T116" fmla="*/ 610 w 868"/>
                <a:gd name="T117" fmla="*/ 48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8" h="605">
                  <a:moveTo>
                    <a:pt x="868" y="341"/>
                  </a:moveTo>
                  <a:cubicBezTo>
                    <a:pt x="861" y="265"/>
                    <a:pt x="807" y="203"/>
                    <a:pt x="737" y="183"/>
                  </a:cubicBezTo>
                  <a:cubicBezTo>
                    <a:pt x="766" y="167"/>
                    <a:pt x="786" y="135"/>
                    <a:pt x="786" y="98"/>
                  </a:cubicBezTo>
                  <a:cubicBezTo>
                    <a:pt x="786" y="44"/>
                    <a:pt x="742" y="0"/>
                    <a:pt x="688" y="0"/>
                  </a:cubicBezTo>
                  <a:cubicBezTo>
                    <a:pt x="634" y="0"/>
                    <a:pt x="591" y="44"/>
                    <a:pt x="591" y="98"/>
                  </a:cubicBezTo>
                  <a:cubicBezTo>
                    <a:pt x="591" y="135"/>
                    <a:pt x="611" y="167"/>
                    <a:pt x="640" y="183"/>
                  </a:cubicBezTo>
                  <a:cubicBezTo>
                    <a:pt x="605" y="193"/>
                    <a:pt x="573" y="214"/>
                    <a:pt x="549" y="243"/>
                  </a:cubicBezTo>
                  <a:cubicBezTo>
                    <a:pt x="529" y="230"/>
                    <a:pt x="507" y="220"/>
                    <a:pt x="483" y="214"/>
                  </a:cubicBezTo>
                  <a:cubicBezTo>
                    <a:pt x="521" y="196"/>
                    <a:pt x="547" y="157"/>
                    <a:pt x="547" y="113"/>
                  </a:cubicBezTo>
                  <a:cubicBezTo>
                    <a:pt x="547" y="51"/>
                    <a:pt x="496" y="0"/>
                    <a:pt x="434" y="0"/>
                  </a:cubicBezTo>
                  <a:cubicBezTo>
                    <a:pt x="372" y="0"/>
                    <a:pt x="322" y="51"/>
                    <a:pt x="322" y="113"/>
                  </a:cubicBezTo>
                  <a:cubicBezTo>
                    <a:pt x="322" y="157"/>
                    <a:pt x="347" y="195"/>
                    <a:pt x="384" y="213"/>
                  </a:cubicBezTo>
                  <a:cubicBezTo>
                    <a:pt x="361" y="219"/>
                    <a:pt x="338" y="228"/>
                    <a:pt x="318" y="242"/>
                  </a:cubicBezTo>
                  <a:cubicBezTo>
                    <a:pt x="294" y="213"/>
                    <a:pt x="263" y="193"/>
                    <a:pt x="228" y="183"/>
                  </a:cubicBezTo>
                  <a:cubicBezTo>
                    <a:pt x="257" y="167"/>
                    <a:pt x="277" y="135"/>
                    <a:pt x="277" y="98"/>
                  </a:cubicBezTo>
                  <a:cubicBezTo>
                    <a:pt x="277" y="44"/>
                    <a:pt x="233" y="0"/>
                    <a:pt x="180" y="0"/>
                  </a:cubicBezTo>
                  <a:cubicBezTo>
                    <a:pt x="126" y="0"/>
                    <a:pt x="82" y="44"/>
                    <a:pt x="82" y="98"/>
                  </a:cubicBezTo>
                  <a:cubicBezTo>
                    <a:pt x="82" y="135"/>
                    <a:pt x="102" y="167"/>
                    <a:pt x="132" y="183"/>
                  </a:cubicBezTo>
                  <a:cubicBezTo>
                    <a:pt x="61" y="203"/>
                    <a:pt x="7" y="265"/>
                    <a:pt x="1" y="341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223" y="519"/>
                    <a:pt x="223" y="519"/>
                    <a:pt x="223" y="519"/>
                  </a:cubicBezTo>
                  <a:cubicBezTo>
                    <a:pt x="223" y="605"/>
                    <a:pt x="223" y="605"/>
                    <a:pt x="223" y="605"/>
                  </a:cubicBezTo>
                  <a:cubicBezTo>
                    <a:pt x="641" y="605"/>
                    <a:pt x="641" y="605"/>
                    <a:pt x="641" y="605"/>
                  </a:cubicBezTo>
                  <a:cubicBezTo>
                    <a:pt x="641" y="519"/>
                    <a:pt x="641" y="519"/>
                    <a:pt x="641" y="519"/>
                  </a:cubicBezTo>
                  <a:cubicBezTo>
                    <a:pt x="868" y="519"/>
                    <a:pt x="868" y="519"/>
                    <a:pt x="868" y="519"/>
                  </a:cubicBezTo>
                  <a:lnTo>
                    <a:pt x="868" y="341"/>
                  </a:lnTo>
                  <a:close/>
                  <a:moveTo>
                    <a:pt x="688" y="31"/>
                  </a:moveTo>
                  <a:cubicBezTo>
                    <a:pt x="725" y="31"/>
                    <a:pt x="755" y="61"/>
                    <a:pt x="755" y="98"/>
                  </a:cubicBezTo>
                  <a:cubicBezTo>
                    <a:pt x="755" y="135"/>
                    <a:pt x="725" y="165"/>
                    <a:pt x="688" y="165"/>
                  </a:cubicBezTo>
                  <a:cubicBezTo>
                    <a:pt x="652" y="165"/>
                    <a:pt x="622" y="135"/>
                    <a:pt x="622" y="98"/>
                  </a:cubicBezTo>
                  <a:cubicBezTo>
                    <a:pt x="622" y="61"/>
                    <a:pt x="652" y="31"/>
                    <a:pt x="688" y="31"/>
                  </a:cubicBezTo>
                  <a:close/>
                  <a:moveTo>
                    <a:pt x="353" y="113"/>
                  </a:moveTo>
                  <a:cubicBezTo>
                    <a:pt x="353" y="68"/>
                    <a:pt x="389" y="31"/>
                    <a:pt x="434" y="31"/>
                  </a:cubicBezTo>
                  <a:cubicBezTo>
                    <a:pt x="479" y="31"/>
                    <a:pt x="515" y="68"/>
                    <a:pt x="515" y="113"/>
                  </a:cubicBezTo>
                  <a:cubicBezTo>
                    <a:pt x="515" y="158"/>
                    <a:pt x="479" y="194"/>
                    <a:pt x="434" y="194"/>
                  </a:cubicBezTo>
                  <a:cubicBezTo>
                    <a:pt x="389" y="194"/>
                    <a:pt x="353" y="158"/>
                    <a:pt x="353" y="113"/>
                  </a:cubicBezTo>
                  <a:close/>
                  <a:moveTo>
                    <a:pt x="180" y="31"/>
                  </a:moveTo>
                  <a:cubicBezTo>
                    <a:pt x="216" y="31"/>
                    <a:pt x="246" y="61"/>
                    <a:pt x="246" y="98"/>
                  </a:cubicBezTo>
                  <a:cubicBezTo>
                    <a:pt x="246" y="135"/>
                    <a:pt x="216" y="165"/>
                    <a:pt x="180" y="165"/>
                  </a:cubicBezTo>
                  <a:cubicBezTo>
                    <a:pt x="143" y="165"/>
                    <a:pt x="113" y="135"/>
                    <a:pt x="113" y="98"/>
                  </a:cubicBezTo>
                  <a:cubicBezTo>
                    <a:pt x="113" y="61"/>
                    <a:pt x="143" y="31"/>
                    <a:pt x="180" y="31"/>
                  </a:cubicBezTo>
                  <a:close/>
                  <a:moveTo>
                    <a:pt x="610" y="488"/>
                  </a:moveTo>
                  <a:cubicBezTo>
                    <a:pt x="610" y="574"/>
                    <a:pt x="610" y="574"/>
                    <a:pt x="610" y="574"/>
                  </a:cubicBezTo>
                  <a:cubicBezTo>
                    <a:pt x="254" y="574"/>
                    <a:pt x="254" y="574"/>
                    <a:pt x="254" y="574"/>
                  </a:cubicBezTo>
                  <a:cubicBezTo>
                    <a:pt x="254" y="488"/>
                    <a:pt x="254" y="488"/>
                    <a:pt x="254" y="488"/>
                  </a:cubicBezTo>
                  <a:cubicBezTo>
                    <a:pt x="31" y="488"/>
                    <a:pt x="31" y="488"/>
                    <a:pt x="31" y="488"/>
                  </a:cubicBezTo>
                  <a:cubicBezTo>
                    <a:pt x="31" y="356"/>
                    <a:pt x="31" y="356"/>
                    <a:pt x="31" y="356"/>
                  </a:cubicBezTo>
                  <a:cubicBezTo>
                    <a:pt x="31" y="274"/>
                    <a:pt x="98" y="208"/>
                    <a:pt x="180" y="208"/>
                  </a:cubicBezTo>
                  <a:cubicBezTo>
                    <a:pt x="228" y="208"/>
                    <a:pt x="274" y="232"/>
                    <a:pt x="302" y="272"/>
                  </a:cubicBezTo>
                  <a:cubicBezTo>
                    <a:pt x="311" y="285"/>
                    <a:pt x="311" y="285"/>
                    <a:pt x="311" y="285"/>
                  </a:cubicBezTo>
                  <a:cubicBezTo>
                    <a:pt x="324" y="275"/>
                    <a:pt x="324" y="275"/>
                    <a:pt x="324" y="275"/>
                  </a:cubicBezTo>
                  <a:cubicBezTo>
                    <a:pt x="355" y="251"/>
                    <a:pt x="393" y="238"/>
                    <a:pt x="432" y="238"/>
                  </a:cubicBezTo>
                  <a:cubicBezTo>
                    <a:pt x="473" y="238"/>
                    <a:pt x="511" y="252"/>
                    <a:pt x="543" y="277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65" y="274"/>
                    <a:pt x="565" y="274"/>
                    <a:pt x="565" y="274"/>
                  </a:cubicBezTo>
                  <a:cubicBezTo>
                    <a:pt x="593" y="232"/>
                    <a:pt x="639" y="208"/>
                    <a:pt x="689" y="208"/>
                  </a:cubicBezTo>
                  <a:cubicBezTo>
                    <a:pt x="770" y="208"/>
                    <a:pt x="837" y="274"/>
                    <a:pt x="837" y="356"/>
                  </a:cubicBezTo>
                  <a:cubicBezTo>
                    <a:pt x="838" y="488"/>
                    <a:pt x="838" y="488"/>
                    <a:pt x="838" y="488"/>
                  </a:cubicBezTo>
                  <a:lnTo>
                    <a:pt x="610" y="4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4292600" y="2311949"/>
            <a:ext cx="323851" cy="330200"/>
            <a:chOff x="4292600" y="2270125"/>
            <a:chExt cx="323851" cy="330200"/>
          </a:xfrm>
        </p:grpSpPr>
        <p:sp>
          <p:nvSpPr>
            <p:cNvPr id="514" name="Freeform 48"/>
            <p:cNvSpPr>
              <a:spLocks/>
            </p:cNvSpPr>
            <p:nvPr/>
          </p:nvSpPr>
          <p:spPr bwMode="auto">
            <a:xfrm>
              <a:off x="4441825" y="2289175"/>
              <a:ext cx="30163" cy="41275"/>
            </a:xfrm>
            <a:custGeom>
              <a:avLst/>
              <a:gdLst>
                <a:gd name="T0" fmla="*/ 37 w 75"/>
                <a:gd name="T1" fmla="*/ 105 h 105"/>
                <a:gd name="T2" fmla="*/ 38 w 75"/>
                <a:gd name="T3" fmla="*/ 105 h 105"/>
                <a:gd name="T4" fmla="*/ 38 w 75"/>
                <a:gd name="T5" fmla="*/ 105 h 105"/>
                <a:gd name="T6" fmla="*/ 67 w 75"/>
                <a:gd name="T7" fmla="*/ 72 h 105"/>
                <a:gd name="T8" fmla="*/ 70 w 75"/>
                <a:gd name="T9" fmla="*/ 16 h 105"/>
                <a:gd name="T10" fmla="*/ 53 w 75"/>
                <a:gd name="T11" fmla="*/ 0 h 105"/>
                <a:gd name="T12" fmla="*/ 20 w 75"/>
                <a:gd name="T13" fmla="*/ 7 h 105"/>
                <a:gd name="T14" fmla="*/ 12 w 75"/>
                <a:gd name="T15" fmla="*/ 5 h 105"/>
                <a:gd name="T16" fmla="*/ 5 w 75"/>
                <a:gd name="T17" fmla="*/ 16 h 105"/>
                <a:gd name="T18" fmla="*/ 8 w 75"/>
                <a:gd name="T19" fmla="*/ 71 h 105"/>
                <a:gd name="T20" fmla="*/ 37 w 75"/>
                <a:gd name="T21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5">
                  <a:moveTo>
                    <a:pt x="37" y="105"/>
                  </a:move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9" y="105"/>
                    <a:pt x="55" y="104"/>
                    <a:pt x="67" y="72"/>
                  </a:cubicBezTo>
                  <a:cubicBezTo>
                    <a:pt x="68" y="71"/>
                    <a:pt x="75" y="53"/>
                    <a:pt x="70" y="16"/>
                  </a:cubicBezTo>
                  <a:cubicBezTo>
                    <a:pt x="70" y="15"/>
                    <a:pt x="67" y="4"/>
                    <a:pt x="53" y="0"/>
                  </a:cubicBezTo>
                  <a:cubicBezTo>
                    <a:pt x="41" y="3"/>
                    <a:pt x="28" y="7"/>
                    <a:pt x="20" y="7"/>
                  </a:cubicBezTo>
                  <a:cubicBezTo>
                    <a:pt x="17" y="7"/>
                    <a:pt x="14" y="6"/>
                    <a:pt x="12" y="5"/>
                  </a:cubicBezTo>
                  <a:cubicBezTo>
                    <a:pt x="7" y="10"/>
                    <a:pt x="5" y="15"/>
                    <a:pt x="5" y="16"/>
                  </a:cubicBezTo>
                  <a:cubicBezTo>
                    <a:pt x="0" y="53"/>
                    <a:pt x="8" y="71"/>
                    <a:pt x="8" y="71"/>
                  </a:cubicBezTo>
                  <a:cubicBezTo>
                    <a:pt x="20" y="104"/>
                    <a:pt x="36" y="105"/>
                    <a:pt x="37" y="1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Freeform 49"/>
            <p:cNvSpPr>
              <a:spLocks/>
            </p:cNvSpPr>
            <p:nvPr/>
          </p:nvSpPr>
          <p:spPr bwMode="auto">
            <a:xfrm>
              <a:off x="4562475" y="2305050"/>
              <a:ext cx="23813" cy="31750"/>
            </a:xfrm>
            <a:custGeom>
              <a:avLst/>
              <a:gdLst>
                <a:gd name="T0" fmla="*/ 30 w 60"/>
                <a:gd name="T1" fmla="*/ 81 h 81"/>
                <a:gd name="T2" fmla="*/ 30 w 60"/>
                <a:gd name="T3" fmla="*/ 81 h 81"/>
                <a:gd name="T4" fmla="*/ 30 w 60"/>
                <a:gd name="T5" fmla="*/ 81 h 81"/>
                <a:gd name="T6" fmla="*/ 54 w 60"/>
                <a:gd name="T7" fmla="*/ 54 h 81"/>
                <a:gd name="T8" fmla="*/ 57 w 60"/>
                <a:gd name="T9" fmla="*/ 8 h 81"/>
                <a:gd name="T10" fmla="*/ 52 w 60"/>
                <a:gd name="T11" fmla="*/ 1 h 81"/>
                <a:gd name="T12" fmla="*/ 31 w 60"/>
                <a:gd name="T13" fmla="*/ 12 h 81"/>
                <a:gd name="T14" fmla="*/ 29 w 60"/>
                <a:gd name="T15" fmla="*/ 12 h 81"/>
                <a:gd name="T16" fmla="*/ 8 w 60"/>
                <a:gd name="T17" fmla="*/ 0 h 81"/>
                <a:gd name="T18" fmla="*/ 4 w 60"/>
                <a:gd name="T19" fmla="*/ 8 h 81"/>
                <a:gd name="T20" fmla="*/ 6 w 60"/>
                <a:gd name="T21" fmla="*/ 53 h 81"/>
                <a:gd name="T22" fmla="*/ 30 w 60"/>
                <a:gd name="T2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1">
                  <a:moveTo>
                    <a:pt x="30" y="81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1"/>
                    <a:pt x="44" y="80"/>
                    <a:pt x="54" y="54"/>
                  </a:cubicBezTo>
                  <a:cubicBezTo>
                    <a:pt x="55" y="53"/>
                    <a:pt x="60" y="39"/>
                    <a:pt x="57" y="8"/>
                  </a:cubicBezTo>
                  <a:cubicBezTo>
                    <a:pt x="57" y="8"/>
                    <a:pt x="56" y="4"/>
                    <a:pt x="52" y="1"/>
                  </a:cubicBezTo>
                  <a:cubicBezTo>
                    <a:pt x="48" y="4"/>
                    <a:pt x="43" y="12"/>
                    <a:pt x="31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7" y="12"/>
                    <a:pt x="13" y="4"/>
                    <a:pt x="8" y="0"/>
                  </a:cubicBezTo>
                  <a:cubicBezTo>
                    <a:pt x="4" y="4"/>
                    <a:pt x="4" y="8"/>
                    <a:pt x="4" y="8"/>
                  </a:cubicBezTo>
                  <a:cubicBezTo>
                    <a:pt x="0" y="39"/>
                    <a:pt x="6" y="53"/>
                    <a:pt x="6" y="53"/>
                  </a:cubicBezTo>
                  <a:cubicBezTo>
                    <a:pt x="16" y="80"/>
                    <a:pt x="29" y="81"/>
                    <a:pt x="3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50"/>
            <p:cNvSpPr>
              <a:spLocks/>
            </p:cNvSpPr>
            <p:nvPr/>
          </p:nvSpPr>
          <p:spPr bwMode="auto">
            <a:xfrm>
              <a:off x="4330700" y="2306638"/>
              <a:ext cx="23813" cy="33338"/>
            </a:xfrm>
            <a:custGeom>
              <a:avLst/>
              <a:gdLst>
                <a:gd name="T0" fmla="*/ 32 w 63"/>
                <a:gd name="T1" fmla="*/ 83 h 83"/>
                <a:gd name="T2" fmla="*/ 33 w 63"/>
                <a:gd name="T3" fmla="*/ 83 h 83"/>
                <a:gd name="T4" fmla="*/ 59 w 63"/>
                <a:gd name="T5" fmla="*/ 52 h 83"/>
                <a:gd name="T6" fmla="*/ 63 w 63"/>
                <a:gd name="T7" fmla="*/ 25 h 83"/>
                <a:gd name="T8" fmla="*/ 30 w 63"/>
                <a:gd name="T9" fmla="*/ 18 h 83"/>
                <a:gd name="T10" fmla="*/ 9 w 63"/>
                <a:gd name="T11" fmla="*/ 0 h 83"/>
                <a:gd name="T12" fmla="*/ 2 w 63"/>
                <a:gd name="T13" fmla="*/ 13 h 83"/>
                <a:gd name="T14" fmla="*/ 5 w 63"/>
                <a:gd name="T15" fmla="*/ 52 h 83"/>
                <a:gd name="T16" fmla="*/ 32 w 63"/>
                <a:gd name="T1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3">
                  <a:moveTo>
                    <a:pt x="32" y="83"/>
                  </a:move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48" y="82"/>
                    <a:pt x="59" y="52"/>
                  </a:cubicBezTo>
                  <a:cubicBezTo>
                    <a:pt x="59" y="52"/>
                    <a:pt x="63" y="43"/>
                    <a:pt x="63" y="25"/>
                  </a:cubicBezTo>
                  <a:cubicBezTo>
                    <a:pt x="54" y="27"/>
                    <a:pt x="42" y="24"/>
                    <a:pt x="30" y="18"/>
                  </a:cubicBezTo>
                  <a:cubicBezTo>
                    <a:pt x="21" y="13"/>
                    <a:pt x="13" y="7"/>
                    <a:pt x="9" y="0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0" y="39"/>
                    <a:pt x="5" y="52"/>
                    <a:pt x="5" y="52"/>
                  </a:cubicBezTo>
                  <a:cubicBezTo>
                    <a:pt x="16" y="82"/>
                    <a:pt x="31" y="83"/>
                    <a:pt x="3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Rectangle 51"/>
            <p:cNvSpPr>
              <a:spLocks noChangeArrowheads="1"/>
            </p:cNvSpPr>
            <p:nvPr/>
          </p:nvSpPr>
          <p:spPr bwMode="auto">
            <a:xfrm>
              <a:off x="4329113" y="2498725"/>
              <a:ext cx="25400" cy="38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52"/>
            <p:cNvSpPr>
              <a:spLocks/>
            </p:cNvSpPr>
            <p:nvPr/>
          </p:nvSpPr>
          <p:spPr bwMode="auto">
            <a:xfrm>
              <a:off x="4310063" y="2363788"/>
              <a:ext cx="65088" cy="77788"/>
            </a:xfrm>
            <a:custGeom>
              <a:avLst/>
              <a:gdLst>
                <a:gd name="T0" fmla="*/ 126 w 166"/>
                <a:gd name="T1" fmla="*/ 0 h 199"/>
                <a:gd name="T2" fmla="*/ 123 w 166"/>
                <a:gd name="T3" fmla="*/ 2 h 199"/>
                <a:gd name="T4" fmla="*/ 80 w 166"/>
                <a:gd name="T5" fmla="*/ 19 h 199"/>
                <a:gd name="T6" fmla="*/ 47 w 166"/>
                <a:gd name="T7" fmla="*/ 4 h 199"/>
                <a:gd name="T8" fmla="*/ 43 w 166"/>
                <a:gd name="T9" fmla="*/ 0 h 199"/>
                <a:gd name="T10" fmla="*/ 0 w 166"/>
                <a:gd name="T11" fmla="*/ 22 h 199"/>
                <a:gd name="T12" fmla="*/ 1 w 166"/>
                <a:gd name="T13" fmla="*/ 188 h 199"/>
                <a:gd name="T14" fmla="*/ 12 w 166"/>
                <a:gd name="T15" fmla="*/ 199 h 199"/>
                <a:gd name="T16" fmla="*/ 32 w 166"/>
                <a:gd name="T17" fmla="*/ 151 h 199"/>
                <a:gd name="T18" fmla="*/ 141 w 166"/>
                <a:gd name="T19" fmla="*/ 151 h 199"/>
                <a:gd name="T20" fmla="*/ 155 w 166"/>
                <a:gd name="T21" fmla="*/ 197 h 199"/>
                <a:gd name="T22" fmla="*/ 166 w 166"/>
                <a:gd name="T23" fmla="*/ 189 h 199"/>
                <a:gd name="T24" fmla="*/ 166 w 166"/>
                <a:gd name="T25" fmla="*/ 19 h 199"/>
                <a:gd name="T26" fmla="*/ 126 w 166"/>
                <a:gd name="T2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6" h="199">
                  <a:moveTo>
                    <a:pt x="126" y="0"/>
                  </a:moveTo>
                  <a:cubicBezTo>
                    <a:pt x="123" y="2"/>
                    <a:pt x="123" y="2"/>
                    <a:pt x="123" y="2"/>
                  </a:cubicBezTo>
                  <a:cubicBezTo>
                    <a:pt x="109" y="14"/>
                    <a:pt x="100" y="19"/>
                    <a:pt x="80" y="19"/>
                  </a:cubicBezTo>
                  <a:cubicBezTo>
                    <a:pt x="60" y="19"/>
                    <a:pt x="56" y="10"/>
                    <a:pt x="47" y="4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88"/>
                    <a:pt x="1" y="188"/>
                    <a:pt x="1" y="188"/>
                  </a:cubicBezTo>
                  <a:cubicBezTo>
                    <a:pt x="12" y="199"/>
                    <a:pt x="12" y="199"/>
                    <a:pt x="12" y="199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55" y="197"/>
                    <a:pt x="155" y="197"/>
                    <a:pt x="155" y="197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6" y="19"/>
                    <a:pt x="166" y="19"/>
                    <a:pt x="166" y="19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53"/>
            <p:cNvSpPr>
              <a:spLocks/>
            </p:cNvSpPr>
            <p:nvPr/>
          </p:nvSpPr>
          <p:spPr bwMode="auto">
            <a:xfrm>
              <a:off x="4413250" y="2362200"/>
              <a:ext cx="88900" cy="225425"/>
            </a:xfrm>
            <a:custGeom>
              <a:avLst/>
              <a:gdLst>
                <a:gd name="T0" fmla="*/ 28 w 56"/>
                <a:gd name="T1" fmla="*/ 26 h 142"/>
                <a:gd name="T2" fmla="*/ 28 w 56"/>
                <a:gd name="T3" fmla="*/ 26 h 142"/>
                <a:gd name="T4" fmla="*/ 28 w 56"/>
                <a:gd name="T5" fmla="*/ 26 h 142"/>
                <a:gd name="T6" fmla="*/ 13 w 56"/>
                <a:gd name="T7" fmla="*/ 0 h 142"/>
                <a:gd name="T8" fmla="*/ 0 w 56"/>
                <a:gd name="T9" fmla="*/ 7 h 142"/>
                <a:gd name="T10" fmla="*/ 0 w 56"/>
                <a:gd name="T11" fmla="*/ 61 h 142"/>
                <a:gd name="T12" fmla="*/ 10 w 56"/>
                <a:gd name="T13" fmla="*/ 71 h 142"/>
                <a:gd name="T14" fmla="*/ 18 w 56"/>
                <a:gd name="T15" fmla="*/ 142 h 142"/>
                <a:gd name="T16" fmla="*/ 28 w 56"/>
                <a:gd name="T17" fmla="*/ 142 h 142"/>
                <a:gd name="T18" fmla="*/ 38 w 56"/>
                <a:gd name="T19" fmla="*/ 142 h 142"/>
                <a:gd name="T20" fmla="*/ 47 w 56"/>
                <a:gd name="T21" fmla="*/ 71 h 142"/>
                <a:gd name="T22" fmla="*/ 56 w 56"/>
                <a:gd name="T23" fmla="*/ 62 h 142"/>
                <a:gd name="T24" fmla="*/ 56 w 56"/>
                <a:gd name="T25" fmla="*/ 6 h 142"/>
                <a:gd name="T26" fmla="*/ 43 w 56"/>
                <a:gd name="T27" fmla="*/ 0 h 142"/>
                <a:gd name="T28" fmla="*/ 28 w 56"/>
                <a:gd name="T29" fmla="*/ 2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142">
                  <a:moveTo>
                    <a:pt x="28" y="26"/>
                  </a:moveTo>
                  <a:lnTo>
                    <a:pt x="28" y="26"/>
                  </a:lnTo>
                  <a:lnTo>
                    <a:pt x="28" y="26"/>
                  </a:lnTo>
                  <a:lnTo>
                    <a:pt x="13" y="0"/>
                  </a:lnTo>
                  <a:lnTo>
                    <a:pt x="0" y="7"/>
                  </a:lnTo>
                  <a:lnTo>
                    <a:pt x="0" y="61"/>
                  </a:lnTo>
                  <a:lnTo>
                    <a:pt x="10" y="71"/>
                  </a:lnTo>
                  <a:lnTo>
                    <a:pt x="18" y="142"/>
                  </a:lnTo>
                  <a:lnTo>
                    <a:pt x="28" y="142"/>
                  </a:lnTo>
                  <a:lnTo>
                    <a:pt x="38" y="142"/>
                  </a:lnTo>
                  <a:lnTo>
                    <a:pt x="47" y="71"/>
                  </a:lnTo>
                  <a:lnTo>
                    <a:pt x="56" y="62"/>
                  </a:lnTo>
                  <a:lnTo>
                    <a:pt x="56" y="6"/>
                  </a:lnTo>
                  <a:lnTo>
                    <a:pt x="43" y="0"/>
                  </a:lnTo>
                  <a:lnTo>
                    <a:pt x="28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54"/>
            <p:cNvSpPr>
              <a:spLocks/>
            </p:cNvSpPr>
            <p:nvPr/>
          </p:nvSpPr>
          <p:spPr bwMode="auto">
            <a:xfrm>
              <a:off x="4540250" y="2363788"/>
              <a:ext cx="66675" cy="173038"/>
            </a:xfrm>
            <a:custGeom>
              <a:avLst/>
              <a:gdLst>
                <a:gd name="T0" fmla="*/ 33 w 42"/>
                <a:gd name="T1" fmla="*/ 0 h 109"/>
                <a:gd name="T2" fmla="*/ 21 w 42"/>
                <a:gd name="T3" fmla="*/ 20 h 109"/>
                <a:gd name="T4" fmla="*/ 10 w 42"/>
                <a:gd name="T5" fmla="*/ 0 h 109"/>
                <a:gd name="T6" fmla="*/ 0 w 42"/>
                <a:gd name="T7" fmla="*/ 5 h 109"/>
                <a:gd name="T8" fmla="*/ 0 w 42"/>
                <a:gd name="T9" fmla="*/ 47 h 109"/>
                <a:gd name="T10" fmla="*/ 7 w 42"/>
                <a:gd name="T11" fmla="*/ 54 h 109"/>
                <a:gd name="T12" fmla="*/ 13 w 42"/>
                <a:gd name="T13" fmla="*/ 109 h 109"/>
                <a:gd name="T14" fmla="*/ 29 w 42"/>
                <a:gd name="T15" fmla="*/ 109 h 109"/>
                <a:gd name="T16" fmla="*/ 35 w 42"/>
                <a:gd name="T17" fmla="*/ 54 h 109"/>
                <a:gd name="T18" fmla="*/ 42 w 42"/>
                <a:gd name="T19" fmla="*/ 47 h 109"/>
                <a:gd name="T20" fmla="*/ 42 w 42"/>
                <a:gd name="T21" fmla="*/ 4 h 109"/>
                <a:gd name="T22" fmla="*/ 33 w 42"/>
                <a:gd name="T2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9">
                  <a:moveTo>
                    <a:pt x="33" y="0"/>
                  </a:moveTo>
                  <a:lnTo>
                    <a:pt x="21" y="20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47"/>
                  </a:lnTo>
                  <a:lnTo>
                    <a:pt x="7" y="54"/>
                  </a:lnTo>
                  <a:lnTo>
                    <a:pt x="13" y="109"/>
                  </a:lnTo>
                  <a:lnTo>
                    <a:pt x="29" y="109"/>
                  </a:lnTo>
                  <a:lnTo>
                    <a:pt x="35" y="54"/>
                  </a:lnTo>
                  <a:lnTo>
                    <a:pt x="42" y="47"/>
                  </a:lnTo>
                  <a:lnTo>
                    <a:pt x="42" y="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55"/>
            <p:cNvSpPr>
              <a:spLocks/>
            </p:cNvSpPr>
            <p:nvPr/>
          </p:nvSpPr>
          <p:spPr bwMode="auto">
            <a:xfrm>
              <a:off x="4457700" y="2362200"/>
              <a:ext cx="44450" cy="225425"/>
            </a:xfrm>
            <a:custGeom>
              <a:avLst/>
              <a:gdLst>
                <a:gd name="T0" fmla="*/ 15 w 28"/>
                <a:gd name="T1" fmla="*/ 0 h 142"/>
                <a:gd name="T2" fmla="*/ 0 w 28"/>
                <a:gd name="T3" fmla="*/ 26 h 142"/>
                <a:gd name="T4" fmla="*/ 0 w 28"/>
                <a:gd name="T5" fmla="*/ 142 h 142"/>
                <a:gd name="T6" fmla="*/ 10 w 28"/>
                <a:gd name="T7" fmla="*/ 142 h 142"/>
                <a:gd name="T8" fmla="*/ 19 w 28"/>
                <a:gd name="T9" fmla="*/ 71 h 142"/>
                <a:gd name="T10" fmla="*/ 28 w 28"/>
                <a:gd name="T11" fmla="*/ 62 h 142"/>
                <a:gd name="T12" fmla="*/ 28 w 28"/>
                <a:gd name="T13" fmla="*/ 6 h 142"/>
                <a:gd name="T14" fmla="*/ 15 w 28"/>
                <a:gd name="T1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42">
                  <a:moveTo>
                    <a:pt x="15" y="0"/>
                  </a:moveTo>
                  <a:lnTo>
                    <a:pt x="0" y="26"/>
                  </a:lnTo>
                  <a:lnTo>
                    <a:pt x="0" y="142"/>
                  </a:lnTo>
                  <a:lnTo>
                    <a:pt x="10" y="142"/>
                  </a:lnTo>
                  <a:lnTo>
                    <a:pt x="19" y="71"/>
                  </a:lnTo>
                  <a:lnTo>
                    <a:pt x="28" y="62"/>
                  </a:lnTo>
                  <a:lnTo>
                    <a:pt x="28" y="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Freeform 56"/>
            <p:cNvSpPr>
              <a:spLocks/>
            </p:cNvSpPr>
            <p:nvPr/>
          </p:nvSpPr>
          <p:spPr bwMode="auto">
            <a:xfrm>
              <a:off x="4540250" y="2363788"/>
              <a:ext cx="66675" cy="173038"/>
            </a:xfrm>
            <a:custGeom>
              <a:avLst/>
              <a:gdLst>
                <a:gd name="T0" fmla="*/ 29 w 42"/>
                <a:gd name="T1" fmla="*/ 109 h 109"/>
                <a:gd name="T2" fmla="*/ 13 w 42"/>
                <a:gd name="T3" fmla="*/ 109 h 109"/>
                <a:gd name="T4" fmla="*/ 7 w 42"/>
                <a:gd name="T5" fmla="*/ 54 h 109"/>
                <a:gd name="T6" fmla="*/ 0 w 42"/>
                <a:gd name="T7" fmla="*/ 47 h 109"/>
                <a:gd name="T8" fmla="*/ 0 w 42"/>
                <a:gd name="T9" fmla="*/ 5 h 109"/>
                <a:gd name="T10" fmla="*/ 10 w 42"/>
                <a:gd name="T11" fmla="*/ 0 h 109"/>
                <a:gd name="T12" fmla="*/ 21 w 42"/>
                <a:gd name="T13" fmla="*/ 20 h 109"/>
                <a:gd name="T14" fmla="*/ 33 w 42"/>
                <a:gd name="T15" fmla="*/ 0 h 109"/>
                <a:gd name="T16" fmla="*/ 42 w 42"/>
                <a:gd name="T17" fmla="*/ 4 h 109"/>
                <a:gd name="T18" fmla="*/ 42 w 42"/>
                <a:gd name="T19" fmla="*/ 47 h 109"/>
                <a:gd name="T20" fmla="*/ 35 w 42"/>
                <a:gd name="T21" fmla="*/ 54 h 109"/>
                <a:gd name="T22" fmla="*/ 29 w 42"/>
                <a:gd name="T23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9">
                  <a:moveTo>
                    <a:pt x="29" y="109"/>
                  </a:moveTo>
                  <a:lnTo>
                    <a:pt x="13" y="109"/>
                  </a:lnTo>
                  <a:lnTo>
                    <a:pt x="7" y="54"/>
                  </a:lnTo>
                  <a:lnTo>
                    <a:pt x="0" y="4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21" y="20"/>
                  </a:lnTo>
                  <a:lnTo>
                    <a:pt x="33" y="0"/>
                  </a:lnTo>
                  <a:lnTo>
                    <a:pt x="42" y="4"/>
                  </a:lnTo>
                  <a:lnTo>
                    <a:pt x="42" y="47"/>
                  </a:lnTo>
                  <a:lnTo>
                    <a:pt x="35" y="54"/>
                  </a:lnTo>
                  <a:lnTo>
                    <a:pt x="29" y="10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57"/>
            <p:cNvSpPr>
              <a:spLocks noEditPoints="1"/>
            </p:cNvSpPr>
            <p:nvPr/>
          </p:nvSpPr>
          <p:spPr bwMode="auto">
            <a:xfrm>
              <a:off x="4400550" y="2346325"/>
              <a:ext cx="114300" cy="254000"/>
            </a:xfrm>
            <a:custGeom>
              <a:avLst/>
              <a:gdLst>
                <a:gd name="T0" fmla="*/ 72 w 72"/>
                <a:gd name="T1" fmla="*/ 76 h 160"/>
                <a:gd name="T2" fmla="*/ 72 w 72"/>
                <a:gd name="T3" fmla="*/ 11 h 160"/>
                <a:gd name="T4" fmla="*/ 48 w 72"/>
                <a:gd name="T5" fmla="*/ 0 h 160"/>
                <a:gd name="T6" fmla="*/ 36 w 72"/>
                <a:gd name="T7" fmla="*/ 20 h 160"/>
                <a:gd name="T8" fmla="*/ 25 w 72"/>
                <a:gd name="T9" fmla="*/ 0 h 160"/>
                <a:gd name="T10" fmla="*/ 0 w 72"/>
                <a:gd name="T11" fmla="*/ 12 h 160"/>
                <a:gd name="T12" fmla="*/ 0 w 72"/>
                <a:gd name="T13" fmla="*/ 74 h 160"/>
                <a:gd name="T14" fmla="*/ 10 w 72"/>
                <a:gd name="T15" fmla="*/ 84 h 160"/>
                <a:gd name="T16" fmla="*/ 19 w 72"/>
                <a:gd name="T17" fmla="*/ 160 h 160"/>
                <a:gd name="T18" fmla="*/ 54 w 72"/>
                <a:gd name="T19" fmla="*/ 160 h 160"/>
                <a:gd name="T20" fmla="*/ 62 w 72"/>
                <a:gd name="T21" fmla="*/ 85 h 160"/>
                <a:gd name="T22" fmla="*/ 72 w 72"/>
                <a:gd name="T23" fmla="*/ 76 h 160"/>
                <a:gd name="T24" fmla="*/ 46 w 72"/>
                <a:gd name="T25" fmla="*/ 152 h 160"/>
                <a:gd name="T26" fmla="*/ 26 w 72"/>
                <a:gd name="T27" fmla="*/ 152 h 160"/>
                <a:gd name="T28" fmla="*/ 18 w 72"/>
                <a:gd name="T29" fmla="*/ 81 h 160"/>
                <a:gd name="T30" fmla="*/ 8 w 72"/>
                <a:gd name="T31" fmla="*/ 71 h 160"/>
                <a:gd name="T32" fmla="*/ 8 w 72"/>
                <a:gd name="T33" fmla="*/ 17 h 160"/>
                <a:gd name="T34" fmla="*/ 21 w 72"/>
                <a:gd name="T35" fmla="*/ 10 h 160"/>
                <a:gd name="T36" fmla="*/ 36 w 72"/>
                <a:gd name="T37" fmla="*/ 36 h 160"/>
                <a:gd name="T38" fmla="*/ 51 w 72"/>
                <a:gd name="T39" fmla="*/ 10 h 160"/>
                <a:gd name="T40" fmla="*/ 64 w 72"/>
                <a:gd name="T41" fmla="*/ 16 h 160"/>
                <a:gd name="T42" fmla="*/ 64 w 72"/>
                <a:gd name="T43" fmla="*/ 72 h 160"/>
                <a:gd name="T44" fmla="*/ 55 w 72"/>
                <a:gd name="T45" fmla="*/ 81 h 160"/>
                <a:gd name="T46" fmla="*/ 46 w 72"/>
                <a:gd name="T47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" h="160">
                  <a:moveTo>
                    <a:pt x="72" y="76"/>
                  </a:moveTo>
                  <a:lnTo>
                    <a:pt x="72" y="11"/>
                  </a:lnTo>
                  <a:lnTo>
                    <a:pt x="48" y="0"/>
                  </a:lnTo>
                  <a:lnTo>
                    <a:pt x="36" y="20"/>
                  </a:lnTo>
                  <a:lnTo>
                    <a:pt x="25" y="0"/>
                  </a:lnTo>
                  <a:lnTo>
                    <a:pt x="0" y="12"/>
                  </a:lnTo>
                  <a:lnTo>
                    <a:pt x="0" y="74"/>
                  </a:lnTo>
                  <a:lnTo>
                    <a:pt x="10" y="84"/>
                  </a:lnTo>
                  <a:lnTo>
                    <a:pt x="19" y="160"/>
                  </a:lnTo>
                  <a:lnTo>
                    <a:pt x="54" y="160"/>
                  </a:lnTo>
                  <a:lnTo>
                    <a:pt x="62" y="85"/>
                  </a:lnTo>
                  <a:lnTo>
                    <a:pt x="72" y="76"/>
                  </a:lnTo>
                  <a:close/>
                  <a:moveTo>
                    <a:pt x="46" y="152"/>
                  </a:moveTo>
                  <a:lnTo>
                    <a:pt x="26" y="152"/>
                  </a:lnTo>
                  <a:lnTo>
                    <a:pt x="18" y="81"/>
                  </a:lnTo>
                  <a:lnTo>
                    <a:pt x="8" y="71"/>
                  </a:lnTo>
                  <a:lnTo>
                    <a:pt x="8" y="17"/>
                  </a:lnTo>
                  <a:lnTo>
                    <a:pt x="21" y="10"/>
                  </a:lnTo>
                  <a:lnTo>
                    <a:pt x="36" y="36"/>
                  </a:lnTo>
                  <a:lnTo>
                    <a:pt x="51" y="10"/>
                  </a:lnTo>
                  <a:lnTo>
                    <a:pt x="64" y="16"/>
                  </a:lnTo>
                  <a:lnTo>
                    <a:pt x="64" y="72"/>
                  </a:lnTo>
                  <a:lnTo>
                    <a:pt x="55" y="81"/>
                  </a:lnTo>
                  <a:lnTo>
                    <a:pt x="46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58"/>
            <p:cNvSpPr>
              <a:spLocks noEditPoints="1"/>
            </p:cNvSpPr>
            <p:nvPr/>
          </p:nvSpPr>
          <p:spPr bwMode="auto">
            <a:xfrm>
              <a:off x="4433888" y="2270125"/>
              <a:ext cx="47625" cy="69850"/>
            </a:xfrm>
            <a:custGeom>
              <a:avLst/>
              <a:gdLst>
                <a:gd name="T0" fmla="*/ 90 w 121"/>
                <a:gd name="T1" fmla="*/ 121 h 177"/>
                <a:gd name="T2" fmla="*/ 61 w 121"/>
                <a:gd name="T3" fmla="*/ 154 h 177"/>
                <a:gd name="T4" fmla="*/ 61 w 121"/>
                <a:gd name="T5" fmla="*/ 154 h 177"/>
                <a:gd name="T6" fmla="*/ 60 w 121"/>
                <a:gd name="T7" fmla="*/ 154 h 177"/>
                <a:gd name="T8" fmla="*/ 31 w 121"/>
                <a:gd name="T9" fmla="*/ 120 h 177"/>
                <a:gd name="T10" fmla="*/ 28 w 121"/>
                <a:gd name="T11" fmla="*/ 65 h 177"/>
                <a:gd name="T12" fmla="*/ 35 w 121"/>
                <a:gd name="T13" fmla="*/ 54 h 177"/>
                <a:gd name="T14" fmla="*/ 43 w 121"/>
                <a:gd name="T15" fmla="*/ 56 h 177"/>
                <a:gd name="T16" fmla="*/ 76 w 121"/>
                <a:gd name="T17" fmla="*/ 49 h 177"/>
                <a:gd name="T18" fmla="*/ 93 w 121"/>
                <a:gd name="T19" fmla="*/ 65 h 177"/>
                <a:gd name="T20" fmla="*/ 90 w 121"/>
                <a:gd name="T21" fmla="*/ 121 h 177"/>
                <a:gd name="T22" fmla="*/ 116 w 121"/>
                <a:gd name="T23" fmla="*/ 39 h 177"/>
                <a:gd name="T24" fmla="*/ 72 w 121"/>
                <a:gd name="T25" fmla="*/ 3 h 177"/>
                <a:gd name="T26" fmla="*/ 61 w 121"/>
                <a:gd name="T27" fmla="*/ 0 h 177"/>
                <a:gd name="T28" fmla="*/ 49 w 121"/>
                <a:gd name="T29" fmla="*/ 3 h 177"/>
                <a:gd name="T30" fmla="*/ 5 w 121"/>
                <a:gd name="T31" fmla="*/ 39 h 177"/>
                <a:gd name="T32" fmla="*/ 4 w 121"/>
                <a:gd name="T33" fmla="*/ 85 h 177"/>
                <a:gd name="T34" fmla="*/ 10 w 121"/>
                <a:gd name="T35" fmla="*/ 128 h 177"/>
                <a:gd name="T36" fmla="*/ 60 w 121"/>
                <a:gd name="T37" fmla="*/ 177 h 177"/>
                <a:gd name="T38" fmla="*/ 61 w 121"/>
                <a:gd name="T39" fmla="*/ 177 h 177"/>
                <a:gd name="T40" fmla="*/ 111 w 121"/>
                <a:gd name="T41" fmla="*/ 129 h 177"/>
                <a:gd name="T42" fmla="*/ 117 w 121"/>
                <a:gd name="T43" fmla="*/ 83 h 177"/>
                <a:gd name="T44" fmla="*/ 116 w 121"/>
                <a:gd name="T45" fmla="*/ 3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7">
                  <a:moveTo>
                    <a:pt x="90" y="121"/>
                  </a:moveTo>
                  <a:cubicBezTo>
                    <a:pt x="78" y="153"/>
                    <a:pt x="62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1" y="120"/>
                  </a:cubicBezTo>
                  <a:cubicBezTo>
                    <a:pt x="31" y="120"/>
                    <a:pt x="23" y="102"/>
                    <a:pt x="28" y="65"/>
                  </a:cubicBezTo>
                  <a:cubicBezTo>
                    <a:pt x="28" y="64"/>
                    <a:pt x="30" y="59"/>
                    <a:pt x="35" y="54"/>
                  </a:cubicBezTo>
                  <a:cubicBezTo>
                    <a:pt x="37" y="55"/>
                    <a:pt x="40" y="56"/>
                    <a:pt x="43" y="56"/>
                  </a:cubicBezTo>
                  <a:cubicBezTo>
                    <a:pt x="51" y="56"/>
                    <a:pt x="64" y="52"/>
                    <a:pt x="76" y="49"/>
                  </a:cubicBezTo>
                  <a:cubicBezTo>
                    <a:pt x="90" y="53"/>
                    <a:pt x="93" y="64"/>
                    <a:pt x="93" y="65"/>
                  </a:cubicBezTo>
                  <a:cubicBezTo>
                    <a:pt x="98" y="102"/>
                    <a:pt x="91" y="120"/>
                    <a:pt x="90" y="121"/>
                  </a:cubicBezTo>
                  <a:moveTo>
                    <a:pt x="116" y="39"/>
                  </a:moveTo>
                  <a:cubicBezTo>
                    <a:pt x="106" y="14"/>
                    <a:pt x="101" y="22"/>
                    <a:pt x="72" y="3"/>
                  </a:cubicBezTo>
                  <a:cubicBezTo>
                    <a:pt x="72" y="3"/>
                    <a:pt x="68" y="0"/>
                    <a:pt x="61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1" y="22"/>
                    <a:pt x="15" y="14"/>
                    <a:pt x="5" y="39"/>
                  </a:cubicBezTo>
                  <a:cubicBezTo>
                    <a:pt x="0" y="55"/>
                    <a:pt x="1" y="72"/>
                    <a:pt x="4" y="85"/>
                  </a:cubicBezTo>
                  <a:cubicBezTo>
                    <a:pt x="3" y="113"/>
                    <a:pt x="9" y="127"/>
                    <a:pt x="10" y="128"/>
                  </a:cubicBezTo>
                  <a:cubicBezTo>
                    <a:pt x="27" y="175"/>
                    <a:pt x="55" y="177"/>
                    <a:pt x="60" y="177"/>
                  </a:cubicBezTo>
                  <a:cubicBezTo>
                    <a:pt x="61" y="177"/>
                    <a:pt x="61" y="177"/>
                    <a:pt x="61" y="177"/>
                  </a:cubicBezTo>
                  <a:cubicBezTo>
                    <a:pt x="67" y="177"/>
                    <a:pt x="94" y="175"/>
                    <a:pt x="111" y="129"/>
                  </a:cubicBezTo>
                  <a:cubicBezTo>
                    <a:pt x="112" y="127"/>
                    <a:pt x="118" y="113"/>
                    <a:pt x="117" y="83"/>
                  </a:cubicBezTo>
                  <a:cubicBezTo>
                    <a:pt x="120" y="70"/>
                    <a:pt x="121" y="54"/>
                    <a:pt x="116" y="39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59"/>
            <p:cNvSpPr>
              <a:spLocks noEditPoints="1"/>
            </p:cNvSpPr>
            <p:nvPr/>
          </p:nvSpPr>
          <p:spPr bwMode="auto">
            <a:xfrm>
              <a:off x="4529138" y="2351088"/>
              <a:ext cx="87313" cy="195263"/>
            </a:xfrm>
            <a:custGeom>
              <a:avLst/>
              <a:gdLst>
                <a:gd name="T0" fmla="*/ 55 w 55"/>
                <a:gd name="T1" fmla="*/ 58 h 123"/>
                <a:gd name="T2" fmla="*/ 55 w 55"/>
                <a:gd name="T3" fmla="*/ 8 h 123"/>
                <a:gd name="T4" fmla="*/ 37 w 55"/>
                <a:gd name="T5" fmla="*/ 0 h 123"/>
                <a:gd name="T6" fmla="*/ 28 w 55"/>
                <a:gd name="T7" fmla="*/ 15 h 123"/>
                <a:gd name="T8" fmla="*/ 19 w 55"/>
                <a:gd name="T9" fmla="*/ 0 h 123"/>
                <a:gd name="T10" fmla="*/ 0 w 55"/>
                <a:gd name="T11" fmla="*/ 9 h 123"/>
                <a:gd name="T12" fmla="*/ 1 w 55"/>
                <a:gd name="T13" fmla="*/ 57 h 123"/>
                <a:gd name="T14" fmla="*/ 8 w 55"/>
                <a:gd name="T15" fmla="*/ 65 h 123"/>
                <a:gd name="T16" fmla="*/ 15 w 55"/>
                <a:gd name="T17" fmla="*/ 123 h 123"/>
                <a:gd name="T18" fmla="*/ 42 w 55"/>
                <a:gd name="T19" fmla="*/ 123 h 123"/>
                <a:gd name="T20" fmla="*/ 48 w 55"/>
                <a:gd name="T21" fmla="*/ 65 h 123"/>
                <a:gd name="T22" fmla="*/ 55 w 55"/>
                <a:gd name="T23" fmla="*/ 58 h 123"/>
                <a:gd name="T24" fmla="*/ 36 w 55"/>
                <a:gd name="T25" fmla="*/ 117 h 123"/>
                <a:gd name="T26" fmla="*/ 20 w 55"/>
                <a:gd name="T27" fmla="*/ 117 h 123"/>
                <a:gd name="T28" fmla="*/ 14 w 55"/>
                <a:gd name="T29" fmla="*/ 62 h 123"/>
                <a:gd name="T30" fmla="*/ 7 w 55"/>
                <a:gd name="T31" fmla="*/ 55 h 123"/>
                <a:gd name="T32" fmla="*/ 7 w 55"/>
                <a:gd name="T33" fmla="*/ 13 h 123"/>
                <a:gd name="T34" fmla="*/ 17 w 55"/>
                <a:gd name="T35" fmla="*/ 8 h 123"/>
                <a:gd name="T36" fmla="*/ 28 w 55"/>
                <a:gd name="T37" fmla="*/ 28 h 123"/>
                <a:gd name="T38" fmla="*/ 40 w 55"/>
                <a:gd name="T39" fmla="*/ 8 h 123"/>
                <a:gd name="T40" fmla="*/ 49 w 55"/>
                <a:gd name="T41" fmla="*/ 12 h 123"/>
                <a:gd name="T42" fmla="*/ 49 w 55"/>
                <a:gd name="T43" fmla="*/ 55 h 123"/>
                <a:gd name="T44" fmla="*/ 42 w 55"/>
                <a:gd name="T45" fmla="*/ 62 h 123"/>
                <a:gd name="T46" fmla="*/ 36 w 55"/>
                <a:gd name="T47" fmla="*/ 11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123">
                  <a:moveTo>
                    <a:pt x="55" y="58"/>
                  </a:moveTo>
                  <a:lnTo>
                    <a:pt x="55" y="8"/>
                  </a:lnTo>
                  <a:lnTo>
                    <a:pt x="37" y="0"/>
                  </a:lnTo>
                  <a:lnTo>
                    <a:pt x="28" y="15"/>
                  </a:lnTo>
                  <a:lnTo>
                    <a:pt x="19" y="0"/>
                  </a:lnTo>
                  <a:lnTo>
                    <a:pt x="0" y="9"/>
                  </a:lnTo>
                  <a:lnTo>
                    <a:pt x="1" y="57"/>
                  </a:lnTo>
                  <a:lnTo>
                    <a:pt x="8" y="65"/>
                  </a:lnTo>
                  <a:lnTo>
                    <a:pt x="15" y="123"/>
                  </a:lnTo>
                  <a:lnTo>
                    <a:pt x="42" y="123"/>
                  </a:lnTo>
                  <a:lnTo>
                    <a:pt x="48" y="65"/>
                  </a:lnTo>
                  <a:lnTo>
                    <a:pt x="55" y="58"/>
                  </a:lnTo>
                  <a:close/>
                  <a:moveTo>
                    <a:pt x="36" y="117"/>
                  </a:moveTo>
                  <a:lnTo>
                    <a:pt x="20" y="117"/>
                  </a:lnTo>
                  <a:lnTo>
                    <a:pt x="14" y="62"/>
                  </a:lnTo>
                  <a:lnTo>
                    <a:pt x="7" y="55"/>
                  </a:lnTo>
                  <a:lnTo>
                    <a:pt x="7" y="13"/>
                  </a:lnTo>
                  <a:lnTo>
                    <a:pt x="17" y="8"/>
                  </a:lnTo>
                  <a:lnTo>
                    <a:pt x="28" y="28"/>
                  </a:lnTo>
                  <a:lnTo>
                    <a:pt x="40" y="8"/>
                  </a:lnTo>
                  <a:lnTo>
                    <a:pt x="49" y="12"/>
                  </a:lnTo>
                  <a:lnTo>
                    <a:pt x="49" y="55"/>
                  </a:lnTo>
                  <a:lnTo>
                    <a:pt x="42" y="62"/>
                  </a:lnTo>
                  <a:lnTo>
                    <a:pt x="36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60"/>
            <p:cNvSpPr>
              <a:spLocks noEditPoints="1"/>
            </p:cNvSpPr>
            <p:nvPr/>
          </p:nvSpPr>
          <p:spPr bwMode="auto">
            <a:xfrm>
              <a:off x="4554538" y="2295525"/>
              <a:ext cx="38100" cy="49213"/>
            </a:xfrm>
            <a:custGeom>
              <a:avLst/>
              <a:gdLst>
                <a:gd name="T0" fmla="*/ 71 w 94"/>
                <a:gd name="T1" fmla="*/ 79 h 125"/>
                <a:gd name="T2" fmla="*/ 48 w 94"/>
                <a:gd name="T3" fmla="*/ 106 h 125"/>
                <a:gd name="T4" fmla="*/ 48 w 94"/>
                <a:gd name="T5" fmla="*/ 106 h 125"/>
                <a:gd name="T6" fmla="*/ 47 w 94"/>
                <a:gd name="T7" fmla="*/ 106 h 125"/>
                <a:gd name="T8" fmla="*/ 23 w 94"/>
                <a:gd name="T9" fmla="*/ 78 h 125"/>
                <a:gd name="T10" fmla="*/ 21 w 94"/>
                <a:gd name="T11" fmla="*/ 33 h 125"/>
                <a:gd name="T12" fmla="*/ 25 w 94"/>
                <a:gd name="T13" fmla="*/ 25 h 125"/>
                <a:gd name="T14" fmla="*/ 46 w 94"/>
                <a:gd name="T15" fmla="*/ 37 h 125"/>
                <a:gd name="T16" fmla="*/ 48 w 94"/>
                <a:gd name="T17" fmla="*/ 37 h 125"/>
                <a:gd name="T18" fmla="*/ 69 w 94"/>
                <a:gd name="T19" fmla="*/ 26 h 125"/>
                <a:gd name="T20" fmla="*/ 74 w 94"/>
                <a:gd name="T21" fmla="*/ 33 h 125"/>
                <a:gd name="T22" fmla="*/ 71 w 94"/>
                <a:gd name="T23" fmla="*/ 79 h 125"/>
                <a:gd name="T24" fmla="*/ 93 w 94"/>
                <a:gd name="T25" fmla="*/ 38 h 125"/>
                <a:gd name="T26" fmla="*/ 92 w 94"/>
                <a:gd name="T27" fmla="*/ 31 h 125"/>
                <a:gd name="T28" fmla="*/ 47 w 94"/>
                <a:gd name="T29" fmla="*/ 0 h 125"/>
                <a:gd name="T30" fmla="*/ 2 w 94"/>
                <a:gd name="T31" fmla="*/ 31 h 125"/>
                <a:gd name="T32" fmla="*/ 2 w 94"/>
                <a:gd name="T33" fmla="*/ 38 h 125"/>
                <a:gd name="T34" fmla="*/ 0 w 94"/>
                <a:gd name="T35" fmla="*/ 54 h 125"/>
                <a:gd name="T36" fmla="*/ 1 w 94"/>
                <a:gd name="T37" fmla="*/ 63 h 125"/>
                <a:gd name="T38" fmla="*/ 6 w 94"/>
                <a:gd name="T39" fmla="*/ 85 h 125"/>
                <a:gd name="T40" fmla="*/ 47 w 94"/>
                <a:gd name="T41" fmla="*/ 125 h 125"/>
                <a:gd name="T42" fmla="*/ 48 w 94"/>
                <a:gd name="T43" fmla="*/ 125 h 125"/>
                <a:gd name="T44" fmla="*/ 88 w 94"/>
                <a:gd name="T45" fmla="*/ 86 h 125"/>
                <a:gd name="T46" fmla="*/ 93 w 94"/>
                <a:gd name="T47" fmla="*/ 63 h 125"/>
                <a:gd name="T48" fmla="*/ 94 w 94"/>
                <a:gd name="T49" fmla="*/ 54 h 125"/>
                <a:gd name="T50" fmla="*/ 93 w 94"/>
                <a:gd name="T51" fmla="*/ 3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4" h="125">
                  <a:moveTo>
                    <a:pt x="71" y="79"/>
                  </a:moveTo>
                  <a:cubicBezTo>
                    <a:pt x="61" y="105"/>
                    <a:pt x="48" y="106"/>
                    <a:pt x="48" y="106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6" y="106"/>
                    <a:pt x="33" y="105"/>
                    <a:pt x="23" y="78"/>
                  </a:cubicBezTo>
                  <a:cubicBezTo>
                    <a:pt x="23" y="78"/>
                    <a:pt x="17" y="64"/>
                    <a:pt x="21" y="33"/>
                  </a:cubicBezTo>
                  <a:cubicBezTo>
                    <a:pt x="21" y="33"/>
                    <a:pt x="21" y="29"/>
                    <a:pt x="25" y="25"/>
                  </a:cubicBezTo>
                  <a:cubicBezTo>
                    <a:pt x="30" y="29"/>
                    <a:pt x="34" y="37"/>
                    <a:pt x="46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60" y="37"/>
                    <a:pt x="65" y="29"/>
                    <a:pt x="69" y="26"/>
                  </a:cubicBezTo>
                  <a:cubicBezTo>
                    <a:pt x="73" y="29"/>
                    <a:pt x="74" y="33"/>
                    <a:pt x="74" y="33"/>
                  </a:cubicBezTo>
                  <a:cubicBezTo>
                    <a:pt x="78" y="64"/>
                    <a:pt x="72" y="78"/>
                    <a:pt x="71" y="79"/>
                  </a:cubicBezTo>
                  <a:moveTo>
                    <a:pt x="93" y="38"/>
                  </a:moveTo>
                  <a:cubicBezTo>
                    <a:pt x="92" y="35"/>
                    <a:pt x="92" y="33"/>
                    <a:pt x="92" y="31"/>
                  </a:cubicBezTo>
                  <a:cubicBezTo>
                    <a:pt x="90" y="20"/>
                    <a:pt x="79" y="0"/>
                    <a:pt x="47" y="0"/>
                  </a:cubicBezTo>
                  <a:cubicBezTo>
                    <a:pt x="15" y="0"/>
                    <a:pt x="4" y="20"/>
                    <a:pt x="2" y="31"/>
                  </a:cubicBezTo>
                  <a:cubicBezTo>
                    <a:pt x="2" y="33"/>
                    <a:pt x="2" y="36"/>
                    <a:pt x="2" y="38"/>
                  </a:cubicBezTo>
                  <a:cubicBezTo>
                    <a:pt x="0" y="46"/>
                    <a:pt x="0" y="53"/>
                    <a:pt x="0" y="54"/>
                  </a:cubicBezTo>
                  <a:cubicBezTo>
                    <a:pt x="0" y="57"/>
                    <a:pt x="0" y="60"/>
                    <a:pt x="1" y="63"/>
                  </a:cubicBezTo>
                  <a:cubicBezTo>
                    <a:pt x="2" y="77"/>
                    <a:pt x="5" y="84"/>
                    <a:pt x="6" y="85"/>
                  </a:cubicBezTo>
                  <a:cubicBezTo>
                    <a:pt x="20" y="123"/>
                    <a:pt x="42" y="124"/>
                    <a:pt x="47" y="125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52" y="125"/>
                    <a:pt x="75" y="123"/>
                    <a:pt x="88" y="86"/>
                  </a:cubicBezTo>
                  <a:cubicBezTo>
                    <a:pt x="89" y="84"/>
                    <a:pt x="92" y="77"/>
                    <a:pt x="93" y="63"/>
                  </a:cubicBezTo>
                  <a:cubicBezTo>
                    <a:pt x="94" y="60"/>
                    <a:pt x="94" y="57"/>
                    <a:pt x="94" y="54"/>
                  </a:cubicBezTo>
                  <a:cubicBezTo>
                    <a:pt x="94" y="53"/>
                    <a:pt x="94" y="46"/>
                    <a:pt x="93" y="38"/>
                  </a:cubicBezTo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61"/>
            <p:cNvSpPr>
              <a:spLocks noEditPoints="1"/>
            </p:cNvSpPr>
            <p:nvPr/>
          </p:nvSpPr>
          <p:spPr bwMode="auto">
            <a:xfrm>
              <a:off x="4322763" y="2295525"/>
              <a:ext cx="57150" cy="50800"/>
            </a:xfrm>
            <a:custGeom>
              <a:avLst/>
              <a:gdLst>
                <a:gd name="T0" fmla="*/ 51 w 144"/>
                <a:gd name="T1" fmla="*/ 131 h 131"/>
                <a:gd name="T2" fmla="*/ 52 w 144"/>
                <a:gd name="T3" fmla="*/ 131 h 131"/>
                <a:gd name="T4" fmla="*/ 90 w 144"/>
                <a:gd name="T5" fmla="*/ 99 h 131"/>
                <a:gd name="T6" fmla="*/ 93 w 144"/>
                <a:gd name="T7" fmla="*/ 104 h 131"/>
                <a:gd name="T8" fmla="*/ 144 w 144"/>
                <a:gd name="T9" fmla="*/ 121 h 131"/>
                <a:gd name="T10" fmla="*/ 121 w 144"/>
                <a:gd name="T11" fmla="*/ 82 h 131"/>
                <a:gd name="T12" fmla="*/ 98 w 144"/>
                <a:gd name="T13" fmla="*/ 68 h 131"/>
                <a:gd name="T14" fmla="*/ 97 w 144"/>
                <a:gd name="T15" fmla="*/ 32 h 131"/>
                <a:gd name="T16" fmla="*/ 51 w 144"/>
                <a:gd name="T17" fmla="*/ 0 h 131"/>
                <a:gd name="T18" fmla="*/ 4 w 144"/>
                <a:gd name="T19" fmla="*/ 33 h 131"/>
                <a:gd name="T20" fmla="*/ 8 w 144"/>
                <a:gd name="T21" fmla="*/ 90 h 131"/>
                <a:gd name="T22" fmla="*/ 51 w 144"/>
                <a:gd name="T23" fmla="*/ 131 h 131"/>
                <a:gd name="T24" fmla="*/ 21 w 144"/>
                <a:gd name="T25" fmla="*/ 44 h 131"/>
                <a:gd name="T26" fmla="*/ 28 w 144"/>
                <a:gd name="T27" fmla="*/ 31 h 131"/>
                <a:gd name="T28" fmla="*/ 49 w 144"/>
                <a:gd name="T29" fmla="*/ 49 h 131"/>
                <a:gd name="T30" fmla="*/ 82 w 144"/>
                <a:gd name="T31" fmla="*/ 56 h 131"/>
                <a:gd name="T32" fmla="*/ 78 w 144"/>
                <a:gd name="T33" fmla="*/ 83 h 131"/>
                <a:gd name="T34" fmla="*/ 52 w 144"/>
                <a:gd name="T35" fmla="*/ 114 h 131"/>
                <a:gd name="T36" fmla="*/ 51 w 144"/>
                <a:gd name="T37" fmla="*/ 114 h 131"/>
                <a:gd name="T38" fmla="*/ 24 w 144"/>
                <a:gd name="T39" fmla="*/ 83 h 131"/>
                <a:gd name="T40" fmla="*/ 21 w 144"/>
                <a:gd name="T41" fmla="*/ 4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131">
                  <a:moveTo>
                    <a:pt x="51" y="131"/>
                  </a:moveTo>
                  <a:cubicBezTo>
                    <a:pt x="52" y="131"/>
                    <a:pt x="52" y="131"/>
                    <a:pt x="52" y="131"/>
                  </a:cubicBezTo>
                  <a:cubicBezTo>
                    <a:pt x="54" y="131"/>
                    <a:pt x="76" y="130"/>
                    <a:pt x="90" y="99"/>
                  </a:cubicBezTo>
                  <a:cubicBezTo>
                    <a:pt x="91" y="101"/>
                    <a:pt x="92" y="103"/>
                    <a:pt x="93" y="104"/>
                  </a:cubicBezTo>
                  <a:cubicBezTo>
                    <a:pt x="105" y="118"/>
                    <a:pt x="144" y="121"/>
                    <a:pt x="144" y="121"/>
                  </a:cubicBezTo>
                  <a:cubicBezTo>
                    <a:pt x="144" y="121"/>
                    <a:pt x="122" y="98"/>
                    <a:pt x="121" y="82"/>
                  </a:cubicBezTo>
                  <a:cubicBezTo>
                    <a:pt x="119" y="71"/>
                    <a:pt x="108" y="68"/>
                    <a:pt x="98" y="68"/>
                  </a:cubicBezTo>
                  <a:cubicBezTo>
                    <a:pt x="99" y="59"/>
                    <a:pt x="99" y="47"/>
                    <a:pt x="97" y="32"/>
                  </a:cubicBezTo>
                  <a:cubicBezTo>
                    <a:pt x="96" y="21"/>
                    <a:pt x="84" y="0"/>
                    <a:pt x="51" y="0"/>
                  </a:cubicBezTo>
                  <a:cubicBezTo>
                    <a:pt x="18" y="0"/>
                    <a:pt x="6" y="21"/>
                    <a:pt x="4" y="33"/>
                  </a:cubicBezTo>
                  <a:cubicBezTo>
                    <a:pt x="0" y="71"/>
                    <a:pt x="8" y="89"/>
                    <a:pt x="8" y="90"/>
                  </a:cubicBezTo>
                  <a:cubicBezTo>
                    <a:pt x="23" y="129"/>
                    <a:pt x="46" y="131"/>
                    <a:pt x="51" y="131"/>
                  </a:cubicBezTo>
                  <a:close/>
                  <a:moveTo>
                    <a:pt x="21" y="44"/>
                  </a:moveTo>
                  <a:cubicBezTo>
                    <a:pt x="28" y="31"/>
                    <a:pt x="28" y="31"/>
                    <a:pt x="28" y="31"/>
                  </a:cubicBezTo>
                  <a:cubicBezTo>
                    <a:pt x="32" y="38"/>
                    <a:pt x="40" y="44"/>
                    <a:pt x="49" y="49"/>
                  </a:cubicBezTo>
                  <a:cubicBezTo>
                    <a:pt x="61" y="55"/>
                    <a:pt x="73" y="58"/>
                    <a:pt x="82" y="56"/>
                  </a:cubicBezTo>
                  <a:cubicBezTo>
                    <a:pt x="82" y="74"/>
                    <a:pt x="78" y="83"/>
                    <a:pt x="78" y="83"/>
                  </a:cubicBezTo>
                  <a:cubicBezTo>
                    <a:pt x="67" y="113"/>
                    <a:pt x="53" y="114"/>
                    <a:pt x="52" y="114"/>
                  </a:cubicBezTo>
                  <a:cubicBezTo>
                    <a:pt x="51" y="114"/>
                    <a:pt x="51" y="114"/>
                    <a:pt x="51" y="114"/>
                  </a:cubicBezTo>
                  <a:cubicBezTo>
                    <a:pt x="50" y="114"/>
                    <a:pt x="35" y="113"/>
                    <a:pt x="24" y="83"/>
                  </a:cubicBezTo>
                  <a:cubicBezTo>
                    <a:pt x="24" y="83"/>
                    <a:pt x="19" y="70"/>
                    <a:pt x="21" y="4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62"/>
            <p:cNvSpPr>
              <a:spLocks noEditPoints="1"/>
            </p:cNvSpPr>
            <p:nvPr/>
          </p:nvSpPr>
          <p:spPr bwMode="auto">
            <a:xfrm>
              <a:off x="4292600" y="2351088"/>
              <a:ext cx="98425" cy="195263"/>
            </a:xfrm>
            <a:custGeom>
              <a:avLst/>
              <a:gdLst>
                <a:gd name="T0" fmla="*/ 247 w 247"/>
                <a:gd name="T1" fmla="*/ 373 h 492"/>
                <a:gd name="T2" fmla="*/ 207 w 247"/>
                <a:gd name="T3" fmla="*/ 256 h 492"/>
                <a:gd name="T4" fmla="*/ 235 w 247"/>
                <a:gd name="T5" fmla="*/ 230 h 492"/>
                <a:gd name="T6" fmla="*/ 235 w 247"/>
                <a:gd name="T7" fmla="*/ 32 h 492"/>
                <a:gd name="T8" fmla="*/ 164 w 247"/>
                <a:gd name="T9" fmla="*/ 0 h 492"/>
                <a:gd name="T10" fmla="*/ 157 w 247"/>
                <a:gd name="T11" fmla="*/ 7 h 492"/>
                <a:gd name="T12" fmla="*/ 129 w 247"/>
                <a:gd name="T13" fmla="*/ 22 h 492"/>
                <a:gd name="T14" fmla="*/ 99 w 247"/>
                <a:gd name="T15" fmla="*/ 7 h 492"/>
                <a:gd name="T16" fmla="*/ 91 w 247"/>
                <a:gd name="T17" fmla="*/ 0 h 492"/>
                <a:gd name="T18" fmla="*/ 17 w 247"/>
                <a:gd name="T19" fmla="*/ 36 h 492"/>
                <a:gd name="T20" fmla="*/ 18 w 247"/>
                <a:gd name="T21" fmla="*/ 228 h 492"/>
                <a:gd name="T22" fmla="*/ 44 w 247"/>
                <a:gd name="T23" fmla="*/ 256 h 492"/>
                <a:gd name="T24" fmla="*/ 0 w 247"/>
                <a:gd name="T25" fmla="*/ 373 h 492"/>
                <a:gd name="T26" fmla="*/ 68 w 247"/>
                <a:gd name="T27" fmla="*/ 373 h 492"/>
                <a:gd name="T28" fmla="*/ 71 w 247"/>
                <a:gd name="T29" fmla="*/ 492 h 492"/>
                <a:gd name="T30" fmla="*/ 179 w 247"/>
                <a:gd name="T31" fmla="*/ 492 h 492"/>
                <a:gd name="T32" fmla="*/ 181 w 247"/>
                <a:gd name="T33" fmla="*/ 373 h 492"/>
                <a:gd name="T34" fmla="*/ 247 w 247"/>
                <a:gd name="T35" fmla="*/ 373 h 492"/>
                <a:gd name="T36" fmla="*/ 184 w 247"/>
                <a:gd name="T37" fmla="*/ 181 h 492"/>
                <a:gd name="T38" fmla="*/ 75 w 247"/>
                <a:gd name="T39" fmla="*/ 181 h 492"/>
                <a:gd name="T40" fmla="*/ 55 w 247"/>
                <a:gd name="T41" fmla="*/ 229 h 492"/>
                <a:gd name="T42" fmla="*/ 44 w 247"/>
                <a:gd name="T43" fmla="*/ 218 h 492"/>
                <a:gd name="T44" fmla="*/ 43 w 247"/>
                <a:gd name="T45" fmla="*/ 52 h 492"/>
                <a:gd name="T46" fmla="*/ 86 w 247"/>
                <a:gd name="T47" fmla="*/ 30 h 492"/>
                <a:gd name="T48" fmla="*/ 90 w 247"/>
                <a:gd name="T49" fmla="*/ 34 h 492"/>
                <a:gd name="T50" fmla="*/ 123 w 247"/>
                <a:gd name="T51" fmla="*/ 49 h 492"/>
                <a:gd name="T52" fmla="*/ 166 w 247"/>
                <a:gd name="T53" fmla="*/ 32 h 492"/>
                <a:gd name="T54" fmla="*/ 169 w 247"/>
                <a:gd name="T55" fmla="*/ 30 h 492"/>
                <a:gd name="T56" fmla="*/ 209 w 247"/>
                <a:gd name="T57" fmla="*/ 49 h 492"/>
                <a:gd name="T58" fmla="*/ 209 w 247"/>
                <a:gd name="T59" fmla="*/ 219 h 492"/>
                <a:gd name="T60" fmla="*/ 198 w 247"/>
                <a:gd name="T61" fmla="*/ 227 h 492"/>
                <a:gd name="T62" fmla="*/ 184 w 247"/>
                <a:gd name="T63" fmla="*/ 181 h 492"/>
                <a:gd name="T64" fmla="*/ 156 w 247"/>
                <a:gd name="T65" fmla="*/ 468 h 492"/>
                <a:gd name="T66" fmla="*/ 94 w 247"/>
                <a:gd name="T67" fmla="*/ 468 h 492"/>
                <a:gd name="T68" fmla="*/ 91 w 247"/>
                <a:gd name="T69" fmla="*/ 373 h 492"/>
                <a:gd name="T70" fmla="*/ 158 w 247"/>
                <a:gd name="T71" fmla="*/ 373 h 492"/>
                <a:gd name="T72" fmla="*/ 156 w 247"/>
                <a:gd name="T73" fmla="*/ 468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7" h="492">
                  <a:moveTo>
                    <a:pt x="247" y="373"/>
                  </a:moveTo>
                  <a:cubicBezTo>
                    <a:pt x="207" y="256"/>
                    <a:pt x="207" y="256"/>
                    <a:pt x="207" y="256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35" y="32"/>
                    <a:pt x="235" y="32"/>
                    <a:pt x="235" y="32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49" y="18"/>
                    <a:pt x="139" y="22"/>
                    <a:pt x="129" y="22"/>
                  </a:cubicBezTo>
                  <a:cubicBezTo>
                    <a:pt x="110" y="22"/>
                    <a:pt x="99" y="7"/>
                    <a:pt x="99" y="7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228"/>
                    <a:pt x="18" y="228"/>
                    <a:pt x="18" y="228"/>
                  </a:cubicBezTo>
                  <a:cubicBezTo>
                    <a:pt x="44" y="256"/>
                    <a:pt x="44" y="256"/>
                    <a:pt x="44" y="256"/>
                  </a:cubicBezTo>
                  <a:cubicBezTo>
                    <a:pt x="0" y="373"/>
                    <a:pt x="0" y="373"/>
                    <a:pt x="0" y="373"/>
                  </a:cubicBezTo>
                  <a:cubicBezTo>
                    <a:pt x="68" y="373"/>
                    <a:pt x="68" y="373"/>
                    <a:pt x="68" y="373"/>
                  </a:cubicBezTo>
                  <a:cubicBezTo>
                    <a:pt x="71" y="492"/>
                    <a:pt x="71" y="492"/>
                    <a:pt x="71" y="492"/>
                  </a:cubicBezTo>
                  <a:cubicBezTo>
                    <a:pt x="179" y="492"/>
                    <a:pt x="179" y="492"/>
                    <a:pt x="179" y="492"/>
                  </a:cubicBezTo>
                  <a:cubicBezTo>
                    <a:pt x="181" y="373"/>
                    <a:pt x="181" y="373"/>
                    <a:pt x="181" y="373"/>
                  </a:cubicBezTo>
                  <a:lnTo>
                    <a:pt x="247" y="373"/>
                  </a:lnTo>
                  <a:close/>
                  <a:moveTo>
                    <a:pt x="184" y="181"/>
                  </a:moveTo>
                  <a:cubicBezTo>
                    <a:pt x="75" y="181"/>
                    <a:pt x="75" y="181"/>
                    <a:pt x="75" y="181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9" y="40"/>
                    <a:pt x="103" y="49"/>
                    <a:pt x="123" y="49"/>
                  </a:cubicBezTo>
                  <a:cubicBezTo>
                    <a:pt x="143" y="49"/>
                    <a:pt x="152" y="44"/>
                    <a:pt x="166" y="32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198" y="227"/>
                    <a:pt x="198" y="227"/>
                    <a:pt x="198" y="227"/>
                  </a:cubicBezTo>
                  <a:lnTo>
                    <a:pt x="184" y="181"/>
                  </a:lnTo>
                  <a:close/>
                  <a:moveTo>
                    <a:pt x="156" y="468"/>
                  </a:moveTo>
                  <a:cubicBezTo>
                    <a:pt x="94" y="468"/>
                    <a:pt x="94" y="468"/>
                    <a:pt x="94" y="468"/>
                  </a:cubicBezTo>
                  <a:cubicBezTo>
                    <a:pt x="91" y="373"/>
                    <a:pt x="91" y="373"/>
                    <a:pt x="91" y="373"/>
                  </a:cubicBezTo>
                  <a:cubicBezTo>
                    <a:pt x="158" y="373"/>
                    <a:pt x="158" y="373"/>
                    <a:pt x="158" y="373"/>
                  </a:cubicBezTo>
                  <a:lnTo>
                    <a:pt x="156" y="4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" name="Group 44"/>
          <p:cNvGrpSpPr/>
          <p:nvPr/>
        </p:nvGrpSpPr>
        <p:grpSpPr>
          <a:xfrm>
            <a:off x="5126038" y="2306393"/>
            <a:ext cx="265113" cy="341313"/>
            <a:chOff x="5126038" y="2257425"/>
            <a:chExt cx="265113" cy="341313"/>
          </a:xfrm>
        </p:grpSpPr>
        <p:sp>
          <p:nvSpPr>
            <p:cNvPr id="529" name="Freeform 63"/>
            <p:cNvSpPr>
              <a:spLocks/>
            </p:cNvSpPr>
            <p:nvPr/>
          </p:nvSpPr>
          <p:spPr bwMode="auto">
            <a:xfrm>
              <a:off x="5140325" y="2271713"/>
              <a:ext cx="155575" cy="266700"/>
            </a:xfrm>
            <a:custGeom>
              <a:avLst/>
              <a:gdLst>
                <a:gd name="T0" fmla="*/ 0 w 391"/>
                <a:gd name="T1" fmla="*/ 674 h 674"/>
                <a:gd name="T2" fmla="*/ 0 w 391"/>
                <a:gd name="T3" fmla="*/ 0 h 674"/>
                <a:gd name="T4" fmla="*/ 391 w 391"/>
                <a:gd name="T5" fmla="*/ 0 h 674"/>
                <a:gd name="T6" fmla="*/ 391 w 391"/>
                <a:gd name="T7" fmla="*/ 311 h 674"/>
                <a:gd name="T8" fmla="*/ 391 w 391"/>
                <a:gd name="T9" fmla="*/ 311 h 674"/>
                <a:gd name="T10" fmla="*/ 391 w 391"/>
                <a:gd name="T11" fmla="*/ 546 h 674"/>
                <a:gd name="T12" fmla="*/ 348 w 391"/>
                <a:gd name="T13" fmla="*/ 503 h 674"/>
                <a:gd name="T14" fmla="*/ 348 w 391"/>
                <a:gd name="T15" fmla="*/ 37 h 674"/>
                <a:gd name="T16" fmla="*/ 42 w 391"/>
                <a:gd name="T17" fmla="*/ 37 h 674"/>
                <a:gd name="T18" fmla="*/ 42 w 391"/>
                <a:gd name="T19" fmla="*/ 566 h 674"/>
                <a:gd name="T20" fmla="*/ 199 w 391"/>
                <a:gd name="T21" fmla="*/ 566 h 674"/>
                <a:gd name="T22" fmla="*/ 219 w 391"/>
                <a:gd name="T23" fmla="*/ 601 h 674"/>
                <a:gd name="T24" fmla="*/ 290 w 391"/>
                <a:gd name="T25" fmla="*/ 674 h 674"/>
                <a:gd name="T26" fmla="*/ 0 w 391"/>
                <a:gd name="T27" fmla="*/ 674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674">
                  <a:moveTo>
                    <a:pt x="0" y="67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546"/>
                    <a:pt x="391" y="546"/>
                    <a:pt x="391" y="546"/>
                  </a:cubicBezTo>
                  <a:cubicBezTo>
                    <a:pt x="348" y="503"/>
                    <a:pt x="348" y="503"/>
                    <a:pt x="348" y="503"/>
                  </a:cubicBezTo>
                  <a:cubicBezTo>
                    <a:pt x="348" y="37"/>
                    <a:pt x="348" y="37"/>
                    <a:pt x="348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566"/>
                    <a:pt x="42" y="566"/>
                    <a:pt x="42" y="566"/>
                  </a:cubicBezTo>
                  <a:cubicBezTo>
                    <a:pt x="199" y="566"/>
                    <a:pt x="199" y="566"/>
                    <a:pt x="199" y="566"/>
                  </a:cubicBezTo>
                  <a:cubicBezTo>
                    <a:pt x="203" y="579"/>
                    <a:pt x="209" y="590"/>
                    <a:pt x="219" y="601"/>
                  </a:cubicBezTo>
                  <a:cubicBezTo>
                    <a:pt x="290" y="674"/>
                    <a:pt x="290" y="674"/>
                    <a:pt x="290" y="674"/>
                  </a:cubicBezTo>
                  <a:lnTo>
                    <a:pt x="0" y="6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64"/>
            <p:cNvSpPr>
              <a:spLocks/>
            </p:cNvSpPr>
            <p:nvPr/>
          </p:nvSpPr>
          <p:spPr bwMode="auto">
            <a:xfrm>
              <a:off x="5170488" y="2298700"/>
              <a:ext cx="93663" cy="182563"/>
            </a:xfrm>
            <a:custGeom>
              <a:avLst/>
              <a:gdLst>
                <a:gd name="T0" fmla="*/ 144 w 237"/>
                <a:gd name="T1" fmla="*/ 416 h 460"/>
                <a:gd name="T2" fmla="*/ 121 w 237"/>
                <a:gd name="T3" fmla="*/ 460 h 460"/>
                <a:gd name="T4" fmla="*/ 0 w 237"/>
                <a:gd name="T5" fmla="*/ 460 h 460"/>
                <a:gd name="T6" fmla="*/ 0 w 237"/>
                <a:gd name="T7" fmla="*/ 0 h 460"/>
                <a:gd name="T8" fmla="*/ 237 w 237"/>
                <a:gd name="T9" fmla="*/ 0 h 460"/>
                <a:gd name="T10" fmla="*/ 237 w 237"/>
                <a:gd name="T11" fmla="*/ 403 h 460"/>
                <a:gd name="T12" fmla="*/ 202 w 237"/>
                <a:gd name="T13" fmla="*/ 394 h 460"/>
                <a:gd name="T14" fmla="*/ 144 w 237"/>
                <a:gd name="T15" fmla="*/ 41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7" h="460">
                  <a:moveTo>
                    <a:pt x="144" y="416"/>
                  </a:moveTo>
                  <a:cubicBezTo>
                    <a:pt x="132" y="428"/>
                    <a:pt x="124" y="444"/>
                    <a:pt x="121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7" y="403"/>
                    <a:pt x="237" y="403"/>
                    <a:pt x="237" y="403"/>
                  </a:cubicBezTo>
                  <a:cubicBezTo>
                    <a:pt x="226" y="397"/>
                    <a:pt x="214" y="394"/>
                    <a:pt x="202" y="394"/>
                  </a:cubicBezTo>
                  <a:cubicBezTo>
                    <a:pt x="180" y="394"/>
                    <a:pt x="160" y="401"/>
                    <a:pt x="144" y="4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65"/>
            <p:cNvSpPr>
              <a:spLocks/>
            </p:cNvSpPr>
            <p:nvPr/>
          </p:nvSpPr>
          <p:spPr bwMode="auto">
            <a:xfrm>
              <a:off x="5232400" y="2409825"/>
              <a:ext cx="146050" cy="174625"/>
            </a:xfrm>
            <a:custGeom>
              <a:avLst/>
              <a:gdLst>
                <a:gd name="T0" fmla="*/ 369 w 369"/>
                <a:gd name="T1" fmla="*/ 442 h 442"/>
                <a:gd name="T2" fmla="*/ 219 w 369"/>
                <a:gd name="T3" fmla="*/ 442 h 442"/>
                <a:gd name="T4" fmla="*/ 13 w 369"/>
                <a:gd name="T5" fmla="*/ 228 h 442"/>
                <a:gd name="T6" fmla="*/ 5 w 369"/>
                <a:gd name="T7" fmla="*/ 216 h 442"/>
                <a:gd name="T8" fmla="*/ 2 w 369"/>
                <a:gd name="T9" fmla="*/ 209 h 442"/>
                <a:gd name="T10" fmla="*/ 2 w 369"/>
                <a:gd name="T11" fmla="*/ 208 h 442"/>
                <a:gd name="T12" fmla="*/ 1 w 369"/>
                <a:gd name="T13" fmla="*/ 201 h 442"/>
                <a:gd name="T14" fmla="*/ 1 w 369"/>
                <a:gd name="T15" fmla="*/ 199 h 442"/>
                <a:gd name="T16" fmla="*/ 1 w 369"/>
                <a:gd name="T17" fmla="*/ 192 h 442"/>
                <a:gd name="T18" fmla="*/ 1 w 369"/>
                <a:gd name="T19" fmla="*/ 190 h 442"/>
                <a:gd name="T20" fmla="*/ 2 w 369"/>
                <a:gd name="T21" fmla="*/ 183 h 442"/>
                <a:gd name="T22" fmla="*/ 14 w 369"/>
                <a:gd name="T23" fmla="*/ 163 h 442"/>
                <a:gd name="T24" fmla="*/ 47 w 369"/>
                <a:gd name="T25" fmla="*/ 151 h 442"/>
                <a:gd name="T26" fmla="*/ 79 w 369"/>
                <a:gd name="T27" fmla="*/ 165 h 442"/>
                <a:gd name="T28" fmla="*/ 83 w 369"/>
                <a:gd name="T29" fmla="*/ 169 h 442"/>
                <a:gd name="T30" fmla="*/ 83 w 369"/>
                <a:gd name="T31" fmla="*/ 169 h 442"/>
                <a:gd name="T32" fmla="*/ 117 w 369"/>
                <a:gd name="T33" fmla="*/ 203 h 442"/>
                <a:gd name="T34" fmla="*/ 117 w 369"/>
                <a:gd name="T35" fmla="*/ 203 h 442"/>
                <a:gd name="T36" fmla="*/ 194 w 369"/>
                <a:gd name="T37" fmla="*/ 279 h 442"/>
                <a:gd name="T38" fmla="*/ 194 w 369"/>
                <a:gd name="T39" fmla="*/ 0 h 442"/>
                <a:gd name="T40" fmla="*/ 194 w 369"/>
                <a:gd name="T41" fmla="*/ 0 h 442"/>
                <a:gd name="T42" fmla="*/ 194 w 369"/>
                <a:gd name="T43" fmla="*/ 0 h 442"/>
                <a:gd name="T44" fmla="*/ 369 w 369"/>
                <a:gd name="T45" fmla="*/ 168 h 442"/>
                <a:gd name="T46" fmla="*/ 369 w 369"/>
                <a:gd name="T47" fmla="*/ 44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9" h="442">
                  <a:moveTo>
                    <a:pt x="369" y="442"/>
                  </a:moveTo>
                  <a:cubicBezTo>
                    <a:pt x="219" y="442"/>
                    <a:pt x="219" y="442"/>
                    <a:pt x="219" y="442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9" y="224"/>
                    <a:pt x="7" y="220"/>
                    <a:pt x="5" y="216"/>
                  </a:cubicBezTo>
                  <a:cubicBezTo>
                    <a:pt x="4" y="214"/>
                    <a:pt x="3" y="212"/>
                    <a:pt x="2" y="209"/>
                  </a:cubicBezTo>
                  <a:cubicBezTo>
                    <a:pt x="2" y="209"/>
                    <a:pt x="2" y="208"/>
                    <a:pt x="2" y="208"/>
                  </a:cubicBezTo>
                  <a:cubicBezTo>
                    <a:pt x="1" y="205"/>
                    <a:pt x="1" y="203"/>
                    <a:pt x="1" y="201"/>
                  </a:cubicBezTo>
                  <a:cubicBezTo>
                    <a:pt x="1" y="200"/>
                    <a:pt x="1" y="199"/>
                    <a:pt x="1" y="199"/>
                  </a:cubicBezTo>
                  <a:cubicBezTo>
                    <a:pt x="0" y="196"/>
                    <a:pt x="0" y="194"/>
                    <a:pt x="1" y="192"/>
                  </a:cubicBezTo>
                  <a:cubicBezTo>
                    <a:pt x="1" y="191"/>
                    <a:pt x="1" y="191"/>
                    <a:pt x="1" y="190"/>
                  </a:cubicBezTo>
                  <a:cubicBezTo>
                    <a:pt x="1" y="188"/>
                    <a:pt x="2" y="185"/>
                    <a:pt x="2" y="183"/>
                  </a:cubicBezTo>
                  <a:cubicBezTo>
                    <a:pt x="4" y="176"/>
                    <a:pt x="8" y="169"/>
                    <a:pt x="14" y="163"/>
                  </a:cubicBezTo>
                  <a:cubicBezTo>
                    <a:pt x="23" y="155"/>
                    <a:pt x="35" y="150"/>
                    <a:pt x="47" y="151"/>
                  </a:cubicBezTo>
                  <a:cubicBezTo>
                    <a:pt x="59" y="151"/>
                    <a:pt x="70" y="156"/>
                    <a:pt x="79" y="165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117" y="203"/>
                    <a:pt x="117" y="203"/>
                    <a:pt x="117" y="203"/>
                  </a:cubicBezTo>
                  <a:cubicBezTo>
                    <a:pt x="117" y="203"/>
                    <a:pt x="117" y="203"/>
                    <a:pt x="117" y="203"/>
                  </a:cubicBezTo>
                  <a:cubicBezTo>
                    <a:pt x="194" y="279"/>
                    <a:pt x="194" y="279"/>
                    <a:pt x="194" y="279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369" y="168"/>
                    <a:pt x="369" y="168"/>
                    <a:pt x="369" y="168"/>
                  </a:cubicBezTo>
                  <a:lnTo>
                    <a:pt x="369" y="4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66"/>
            <p:cNvSpPr>
              <a:spLocks/>
            </p:cNvSpPr>
            <p:nvPr/>
          </p:nvSpPr>
          <p:spPr bwMode="auto">
            <a:xfrm>
              <a:off x="5218113" y="2298700"/>
              <a:ext cx="46038" cy="182563"/>
            </a:xfrm>
            <a:custGeom>
              <a:avLst/>
              <a:gdLst>
                <a:gd name="T0" fmla="*/ 11 w 119"/>
                <a:gd name="T1" fmla="*/ 45 h 460"/>
                <a:gd name="T2" fmla="*/ 11 w 119"/>
                <a:gd name="T3" fmla="*/ 72 h 460"/>
                <a:gd name="T4" fmla="*/ 73 w 119"/>
                <a:gd name="T5" fmla="*/ 85 h 460"/>
                <a:gd name="T6" fmla="*/ 61 w 119"/>
                <a:gd name="T7" fmla="*/ 115 h 460"/>
                <a:gd name="T8" fmla="*/ 11 w 119"/>
                <a:gd name="T9" fmla="*/ 103 h 460"/>
                <a:gd name="T10" fmla="*/ 11 w 119"/>
                <a:gd name="T11" fmla="*/ 162 h 460"/>
                <a:gd name="T12" fmla="*/ 23 w 119"/>
                <a:gd name="T13" fmla="*/ 166 h 460"/>
                <a:gd name="T14" fmla="*/ 66 w 119"/>
                <a:gd name="T15" fmla="*/ 191 h 460"/>
                <a:gd name="T16" fmla="*/ 77 w 119"/>
                <a:gd name="T17" fmla="*/ 223 h 460"/>
                <a:gd name="T18" fmla="*/ 60 w 119"/>
                <a:gd name="T19" fmla="*/ 262 h 460"/>
                <a:gd name="T20" fmla="*/ 11 w 119"/>
                <a:gd name="T21" fmla="*/ 281 h 460"/>
                <a:gd name="T22" fmla="*/ 11 w 119"/>
                <a:gd name="T23" fmla="*/ 316 h 460"/>
                <a:gd name="T24" fmla="*/ 0 w 119"/>
                <a:gd name="T25" fmla="*/ 316 h 460"/>
                <a:gd name="T26" fmla="*/ 0 w 119"/>
                <a:gd name="T27" fmla="*/ 460 h 460"/>
                <a:gd name="T28" fmla="*/ 3 w 119"/>
                <a:gd name="T29" fmla="*/ 460 h 460"/>
                <a:gd name="T30" fmla="*/ 26 w 119"/>
                <a:gd name="T31" fmla="*/ 416 h 460"/>
                <a:gd name="T32" fmla="*/ 84 w 119"/>
                <a:gd name="T33" fmla="*/ 394 h 460"/>
                <a:gd name="T34" fmla="*/ 119 w 119"/>
                <a:gd name="T35" fmla="*/ 403 h 460"/>
                <a:gd name="T36" fmla="*/ 119 w 119"/>
                <a:gd name="T37" fmla="*/ 0 h 460"/>
                <a:gd name="T38" fmla="*/ 0 w 119"/>
                <a:gd name="T39" fmla="*/ 0 h 460"/>
                <a:gd name="T40" fmla="*/ 0 w 119"/>
                <a:gd name="T41" fmla="*/ 45 h 460"/>
                <a:gd name="T42" fmla="*/ 11 w 119"/>
                <a:gd name="T43" fmla="*/ 4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" h="460">
                  <a:moveTo>
                    <a:pt x="11" y="45"/>
                  </a:moveTo>
                  <a:cubicBezTo>
                    <a:pt x="11" y="72"/>
                    <a:pt x="11" y="72"/>
                    <a:pt x="11" y="72"/>
                  </a:cubicBezTo>
                  <a:cubicBezTo>
                    <a:pt x="33" y="73"/>
                    <a:pt x="53" y="77"/>
                    <a:pt x="73" y="85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44" y="108"/>
                    <a:pt x="27" y="104"/>
                    <a:pt x="11" y="103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43" y="174"/>
                    <a:pt x="58" y="183"/>
                    <a:pt x="66" y="191"/>
                  </a:cubicBezTo>
                  <a:cubicBezTo>
                    <a:pt x="73" y="200"/>
                    <a:pt x="77" y="211"/>
                    <a:pt x="77" y="223"/>
                  </a:cubicBezTo>
                  <a:cubicBezTo>
                    <a:pt x="77" y="239"/>
                    <a:pt x="72" y="252"/>
                    <a:pt x="60" y="262"/>
                  </a:cubicBezTo>
                  <a:cubicBezTo>
                    <a:pt x="49" y="272"/>
                    <a:pt x="32" y="278"/>
                    <a:pt x="11" y="281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3" y="460"/>
                    <a:pt x="3" y="460"/>
                    <a:pt x="3" y="460"/>
                  </a:cubicBezTo>
                  <a:cubicBezTo>
                    <a:pt x="6" y="444"/>
                    <a:pt x="14" y="428"/>
                    <a:pt x="26" y="416"/>
                  </a:cubicBezTo>
                  <a:cubicBezTo>
                    <a:pt x="42" y="401"/>
                    <a:pt x="62" y="394"/>
                    <a:pt x="84" y="394"/>
                  </a:cubicBezTo>
                  <a:cubicBezTo>
                    <a:pt x="96" y="394"/>
                    <a:pt x="108" y="397"/>
                    <a:pt x="119" y="403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11" y="4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67"/>
            <p:cNvSpPr>
              <a:spLocks/>
            </p:cNvSpPr>
            <p:nvPr/>
          </p:nvSpPr>
          <p:spPr bwMode="auto">
            <a:xfrm>
              <a:off x="5218113" y="2271713"/>
              <a:ext cx="77788" cy="215900"/>
            </a:xfrm>
            <a:custGeom>
              <a:avLst/>
              <a:gdLst>
                <a:gd name="T0" fmla="*/ 38 w 49"/>
                <a:gd name="T1" fmla="*/ 9 h 136"/>
                <a:gd name="T2" fmla="*/ 38 w 49"/>
                <a:gd name="T3" fmla="*/ 125 h 136"/>
                <a:gd name="T4" fmla="*/ 49 w 49"/>
                <a:gd name="T5" fmla="*/ 136 h 136"/>
                <a:gd name="T6" fmla="*/ 49 w 49"/>
                <a:gd name="T7" fmla="*/ 77 h 136"/>
                <a:gd name="T8" fmla="*/ 49 w 49"/>
                <a:gd name="T9" fmla="*/ 77 h 136"/>
                <a:gd name="T10" fmla="*/ 49 w 49"/>
                <a:gd name="T11" fmla="*/ 0 h 136"/>
                <a:gd name="T12" fmla="*/ 0 w 49"/>
                <a:gd name="T13" fmla="*/ 0 h 136"/>
                <a:gd name="T14" fmla="*/ 0 w 49"/>
                <a:gd name="T15" fmla="*/ 9 h 136"/>
                <a:gd name="T16" fmla="*/ 38 w 49"/>
                <a:gd name="T17" fmla="*/ 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36">
                  <a:moveTo>
                    <a:pt x="38" y="9"/>
                  </a:moveTo>
                  <a:lnTo>
                    <a:pt x="38" y="125"/>
                  </a:lnTo>
                  <a:lnTo>
                    <a:pt x="49" y="136"/>
                  </a:lnTo>
                  <a:lnTo>
                    <a:pt x="49" y="77"/>
                  </a:lnTo>
                  <a:lnTo>
                    <a:pt x="49" y="77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38" y="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68"/>
            <p:cNvSpPr>
              <a:spLocks/>
            </p:cNvSpPr>
            <p:nvPr/>
          </p:nvSpPr>
          <p:spPr bwMode="auto">
            <a:xfrm>
              <a:off x="5232400" y="2409825"/>
              <a:ext cx="146050" cy="174625"/>
            </a:xfrm>
            <a:custGeom>
              <a:avLst/>
              <a:gdLst>
                <a:gd name="T0" fmla="*/ 369 w 369"/>
                <a:gd name="T1" fmla="*/ 442 h 442"/>
                <a:gd name="T2" fmla="*/ 219 w 369"/>
                <a:gd name="T3" fmla="*/ 442 h 442"/>
                <a:gd name="T4" fmla="*/ 13 w 369"/>
                <a:gd name="T5" fmla="*/ 228 h 442"/>
                <a:gd name="T6" fmla="*/ 5 w 369"/>
                <a:gd name="T7" fmla="*/ 216 h 442"/>
                <a:gd name="T8" fmla="*/ 2 w 369"/>
                <a:gd name="T9" fmla="*/ 209 h 442"/>
                <a:gd name="T10" fmla="*/ 2 w 369"/>
                <a:gd name="T11" fmla="*/ 208 h 442"/>
                <a:gd name="T12" fmla="*/ 1 w 369"/>
                <a:gd name="T13" fmla="*/ 201 h 442"/>
                <a:gd name="T14" fmla="*/ 1 w 369"/>
                <a:gd name="T15" fmla="*/ 199 h 442"/>
                <a:gd name="T16" fmla="*/ 1 w 369"/>
                <a:gd name="T17" fmla="*/ 192 h 442"/>
                <a:gd name="T18" fmla="*/ 1 w 369"/>
                <a:gd name="T19" fmla="*/ 190 h 442"/>
                <a:gd name="T20" fmla="*/ 2 w 369"/>
                <a:gd name="T21" fmla="*/ 183 h 442"/>
                <a:gd name="T22" fmla="*/ 14 w 369"/>
                <a:gd name="T23" fmla="*/ 163 h 442"/>
                <a:gd name="T24" fmla="*/ 47 w 369"/>
                <a:gd name="T25" fmla="*/ 151 h 442"/>
                <a:gd name="T26" fmla="*/ 79 w 369"/>
                <a:gd name="T27" fmla="*/ 165 h 442"/>
                <a:gd name="T28" fmla="*/ 194 w 369"/>
                <a:gd name="T29" fmla="*/ 279 h 442"/>
                <a:gd name="T30" fmla="*/ 194 w 369"/>
                <a:gd name="T31" fmla="*/ 0 h 442"/>
                <a:gd name="T32" fmla="*/ 194 w 369"/>
                <a:gd name="T33" fmla="*/ 0 h 442"/>
                <a:gd name="T34" fmla="*/ 194 w 369"/>
                <a:gd name="T35" fmla="*/ 0 h 442"/>
                <a:gd name="T36" fmla="*/ 369 w 369"/>
                <a:gd name="T37" fmla="*/ 168 h 442"/>
                <a:gd name="T38" fmla="*/ 369 w 369"/>
                <a:gd name="T39" fmla="*/ 44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9" h="442">
                  <a:moveTo>
                    <a:pt x="369" y="442"/>
                  </a:moveTo>
                  <a:cubicBezTo>
                    <a:pt x="219" y="442"/>
                    <a:pt x="219" y="442"/>
                    <a:pt x="219" y="442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9" y="224"/>
                    <a:pt x="7" y="220"/>
                    <a:pt x="5" y="216"/>
                  </a:cubicBezTo>
                  <a:cubicBezTo>
                    <a:pt x="4" y="214"/>
                    <a:pt x="3" y="212"/>
                    <a:pt x="2" y="209"/>
                  </a:cubicBezTo>
                  <a:cubicBezTo>
                    <a:pt x="2" y="209"/>
                    <a:pt x="2" y="208"/>
                    <a:pt x="2" y="208"/>
                  </a:cubicBezTo>
                  <a:cubicBezTo>
                    <a:pt x="1" y="205"/>
                    <a:pt x="1" y="203"/>
                    <a:pt x="1" y="201"/>
                  </a:cubicBezTo>
                  <a:cubicBezTo>
                    <a:pt x="1" y="200"/>
                    <a:pt x="1" y="199"/>
                    <a:pt x="1" y="199"/>
                  </a:cubicBezTo>
                  <a:cubicBezTo>
                    <a:pt x="0" y="196"/>
                    <a:pt x="0" y="194"/>
                    <a:pt x="1" y="192"/>
                  </a:cubicBezTo>
                  <a:cubicBezTo>
                    <a:pt x="1" y="191"/>
                    <a:pt x="1" y="191"/>
                    <a:pt x="1" y="190"/>
                  </a:cubicBezTo>
                  <a:cubicBezTo>
                    <a:pt x="1" y="188"/>
                    <a:pt x="2" y="185"/>
                    <a:pt x="2" y="183"/>
                  </a:cubicBezTo>
                  <a:cubicBezTo>
                    <a:pt x="4" y="176"/>
                    <a:pt x="8" y="169"/>
                    <a:pt x="14" y="163"/>
                  </a:cubicBezTo>
                  <a:cubicBezTo>
                    <a:pt x="23" y="155"/>
                    <a:pt x="35" y="150"/>
                    <a:pt x="47" y="151"/>
                  </a:cubicBezTo>
                  <a:cubicBezTo>
                    <a:pt x="59" y="151"/>
                    <a:pt x="70" y="156"/>
                    <a:pt x="79" y="165"/>
                  </a:cubicBezTo>
                  <a:cubicBezTo>
                    <a:pt x="194" y="279"/>
                    <a:pt x="194" y="279"/>
                    <a:pt x="194" y="279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369" y="168"/>
                    <a:pt x="369" y="168"/>
                    <a:pt x="369" y="168"/>
                  </a:cubicBezTo>
                  <a:lnTo>
                    <a:pt x="369" y="442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Freeform 69"/>
            <p:cNvSpPr>
              <a:spLocks/>
            </p:cNvSpPr>
            <p:nvPr/>
          </p:nvSpPr>
          <p:spPr bwMode="auto">
            <a:xfrm>
              <a:off x="5221288" y="2378075"/>
              <a:ext cx="11113" cy="20638"/>
            </a:xfrm>
            <a:custGeom>
              <a:avLst/>
              <a:gdLst>
                <a:gd name="T0" fmla="*/ 28 w 28"/>
                <a:gd name="T1" fmla="*/ 27 h 51"/>
                <a:gd name="T2" fmla="*/ 22 w 28"/>
                <a:gd name="T3" fmla="*/ 11 h 51"/>
                <a:gd name="T4" fmla="*/ 0 w 28"/>
                <a:gd name="T5" fmla="*/ 0 h 51"/>
                <a:gd name="T6" fmla="*/ 0 w 28"/>
                <a:gd name="T7" fmla="*/ 51 h 51"/>
                <a:gd name="T8" fmla="*/ 28 w 28"/>
                <a:gd name="T9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1">
                  <a:moveTo>
                    <a:pt x="28" y="27"/>
                  </a:moveTo>
                  <a:cubicBezTo>
                    <a:pt x="28" y="21"/>
                    <a:pt x="26" y="15"/>
                    <a:pt x="22" y="11"/>
                  </a:cubicBezTo>
                  <a:cubicBezTo>
                    <a:pt x="17" y="7"/>
                    <a:pt x="10" y="3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9" y="48"/>
                    <a:pt x="28" y="40"/>
                    <a:pt x="28" y="27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Freeform 70"/>
            <p:cNvSpPr>
              <a:spLocks/>
            </p:cNvSpPr>
            <p:nvPr/>
          </p:nvSpPr>
          <p:spPr bwMode="auto">
            <a:xfrm>
              <a:off x="5218113" y="2495550"/>
              <a:ext cx="36513" cy="42863"/>
            </a:xfrm>
            <a:custGeom>
              <a:avLst/>
              <a:gdLst>
                <a:gd name="T0" fmla="*/ 24 w 95"/>
                <a:gd name="T1" fmla="*/ 35 h 108"/>
                <a:gd name="T2" fmla="*/ 4 w 95"/>
                <a:gd name="T3" fmla="*/ 0 h 108"/>
                <a:gd name="T4" fmla="*/ 0 w 95"/>
                <a:gd name="T5" fmla="*/ 0 h 108"/>
                <a:gd name="T6" fmla="*/ 0 w 95"/>
                <a:gd name="T7" fmla="*/ 32 h 108"/>
                <a:gd name="T8" fmla="*/ 0 w 95"/>
                <a:gd name="T9" fmla="*/ 32 h 108"/>
                <a:gd name="T10" fmla="*/ 28 w 95"/>
                <a:gd name="T11" fmla="*/ 60 h 108"/>
                <a:gd name="T12" fmla="*/ 0 w 95"/>
                <a:gd name="T13" fmla="*/ 88 h 108"/>
                <a:gd name="T14" fmla="*/ 0 w 95"/>
                <a:gd name="T15" fmla="*/ 88 h 108"/>
                <a:gd name="T16" fmla="*/ 0 w 95"/>
                <a:gd name="T17" fmla="*/ 108 h 108"/>
                <a:gd name="T18" fmla="*/ 95 w 95"/>
                <a:gd name="T19" fmla="*/ 108 h 108"/>
                <a:gd name="T20" fmla="*/ 24 w 95"/>
                <a:gd name="T21" fmla="*/ 3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08">
                  <a:moveTo>
                    <a:pt x="24" y="35"/>
                  </a:moveTo>
                  <a:cubicBezTo>
                    <a:pt x="14" y="24"/>
                    <a:pt x="8" y="13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6" y="32"/>
                    <a:pt x="28" y="44"/>
                    <a:pt x="28" y="60"/>
                  </a:cubicBezTo>
                  <a:cubicBezTo>
                    <a:pt x="28" y="75"/>
                    <a:pt x="16" y="88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5" y="108"/>
                    <a:pt x="95" y="108"/>
                    <a:pt x="95" y="108"/>
                  </a:cubicBezTo>
                  <a:lnTo>
                    <a:pt x="24" y="3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71"/>
            <p:cNvSpPr>
              <a:spLocks noChangeArrowheads="1"/>
            </p:cNvSpPr>
            <p:nvPr/>
          </p:nvSpPr>
          <p:spPr bwMode="auto">
            <a:xfrm>
              <a:off x="5207000" y="2508250"/>
              <a:ext cx="22225" cy="2222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72"/>
            <p:cNvSpPr>
              <a:spLocks noEditPoints="1"/>
            </p:cNvSpPr>
            <p:nvPr/>
          </p:nvSpPr>
          <p:spPr bwMode="auto">
            <a:xfrm>
              <a:off x="5186363" y="2317750"/>
              <a:ext cx="61913" cy="106363"/>
            </a:xfrm>
            <a:custGeom>
              <a:avLst/>
              <a:gdLst>
                <a:gd name="T0" fmla="*/ 100 w 154"/>
                <a:gd name="T1" fmla="*/ 121 h 271"/>
                <a:gd name="T2" fmla="*/ 88 w 154"/>
                <a:gd name="T3" fmla="*/ 117 h 271"/>
                <a:gd name="T4" fmla="*/ 88 w 154"/>
                <a:gd name="T5" fmla="*/ 58 h 271"/>
                <a:gd name="T6" fmla="*/ 138 w 154"/>
                <a:gd name="T7" fmla="*/ 70 h 271"/>
                <a:gd name="T8" fmla="*/ 150 w 154"/>
                <a:gd name="T9" fmla="*/ 40 h 271"/>
                <a:gd name="T10" fmla="*/ 88 w 154"/>
                <a:gd name="T11" fmla="*/ 27 h 271"/>
                <a:gd name="T12" fmla="*/ 88 w 154"/>
                <a:gd name="T13" fmla="*/ 0 h 271"/>
                <a:gd name="T14" fmla="*/ 66 w 154"/>
                <a:gd name="T15" fmla="*/ 0 h 271"/>
                <a:gd name="T16" fmla="*/ 66 w 154"/>
                <a:gd name="T17" fmla="*/ 27 h 271"/>
                <a:gd name="T18" fmla="*/ 19 w 154"/>
                <a:gd name="T19" fmla="*/ 45 h 271"/>
                <a:gd name="T20" fmla="*/ 2 w 154"/>
                <a:gd name="T21" fmla="*/ 82 h 271"/>
                <a:gd name="T22" fmla="*/ 14 w 154"/>
                <a:gd name="T23" fmla="*/ 117 h 271"/>
                <a:gd name="T24" fmla="*/ 53 w 154"/>
                <a:gd name="T25" fmla="*/ 141 h 271"/>
                <a:gd name="T26" fmla="*/ 66 w 154"/>
                <a:gd name="T27" fmla="*/ 146 h 271"/>
                <a:gd name="T28" fmla="*/ 66 w 154"/>
                <a:gd name="T29" fmla="*/ 207 h 271"/>
                <a:gd name="T30" fmla="*/ 33 w 154"/>
                <a:gd name="T31" fmla="*/ 202 h 271"/>
                <a:gd name="T32" fmla="*/ 0 w 154"/>
                <a:gd name="T33" fmla="*/ 190 h 271"/>
                <a:gd name="T34" fmla="*/ 0 w 154"/>
                <a:gd name="T35" fmla="*/ 224 h 271"/>
                <a:gd name="T36" fmla="*/ 66 w 154"/>
                <a:gd name="T37" fmla="*/ 237 h 271"/>
                <a:gd name="T38" fmla="*/ 66 w 154"/>
                <a:gd name="T39" fmla="*/ 271 h 271"/>
                <a:gd name="T40" fmla="*/ 88 w 154"/>
                <a:gd name="T41" fmla="*/ 271 h 271"/>
                <a:gd name="T42" fmla="*/ 88 w 154"/>
                <a:gd name="T43" fmla="*/ 236 h 271"/>
                <a:gd name="T44" fmla="*/ 137 w 154"/>
                <a:gd name="T45" fmla="*/ 217 h 271"/>
                <a:gd name="T46" fmla="*/ 154 w 154"/>
                <a:gd name="T47" fmla="*/ 178 h 271"/>
                <a:gd name="T48" fmla="*/ 143 w 154"/>
                <a:gd name="T49" fmla="*/ 146 h 271"/>
                <a:gd name="T50" fmla="*/ 100 w 154"/>
                <a:gd name="T51" fmla="*/ 121 h 271"/>
                <a:gd name="T52" fmla="*/ 66 w 154"/>
                <a:gd name="T53" fmla="*/ 109 h 271"/>
                <a:gd name="T54" fmla="*/ 45 w 154"/>
                <a:gd name="T55" fmla="*/ 97 h 271"/>
                <a:gd name="T56" fmla="*/ 40 w 154"/>
                <a:gd name="T57" fmla="*/ 81 h 271"/>
                <a:gd name="T58" fmla="*/ 46 w 154"/>
                <a:gd name="T59" fmla="*/ 66 h 271"/>
                <a:gd name="T60" fmla="*/ 66 w 154"/>
                <a:gd name="T61" fmla="*/ 59 h 271"/>
                <a:gd name="T62" fmla="*/ 66 w 154"/>
                <a:gd name="T63" fmla="*/ 109 h 271"/>
                <a:gd name="T64" fmla="*/ 88 w 154"/>
                <a:gd name="T65" fmla="*/ 205 h 271"/>
                <a:gd name="T66" fmla="*/ 88 w 154"/>
                <a:gd name="T67" fmla="*/ 154 h 271"/>
                <a:gd name="T68" fmla="*/ 110 w 154"/>
                <a:gd name="T69" fmla="*/ 165 h 271"/>
                <a:gd name="T70" fmla="*/ 116 w 154"/>
                <a:gd name="T71" fmla="*/ 181 h 271"/>
                <a:gd name="T72" fmla="*/ 88 w 154"/>
                <a:gd name="T73" fmla="*/ 20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4" h="271">
                  <a:moveTo>
                    <a:pt x="100" y="121"/>
                  </a:moveTo>
                  <a:cubicBezTo>
                    <a:pt x="88" y="117"/>
                    <a:pt x="88" y="117"/>
                    <a:pt x="88" y="117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104" y="59"/>
                    <a:pt x="121" y="63"/>
                    <a:pt x="138" y="7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30" y="32"/>
                    <a:pt x="110" y="28"/>
                    <a:pt x="88" y="2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46" y="30"/>
                    <a:pt x="31" y="35"/>
                    <a:pt x="19" y="45"/>
                  </a:cubicBezTo>
                  <a:cubicBezTo>
                    <a:pt x="7" y="55"/>
                    <a:pt x="2" y="67"/>
                    <a:pt x="2" y="82"/>
                  </a:cubicBezTo>
                  <a:cubicBezTo>
                    <a:pt x="2" y="96"/>
                    <a:pt x="6" y="107"/>
                    <a:pt x="14" y="117"/>
                  </a:cubicBezTo>
                  <a:cubicBezTo>
                    <a:pt x="22" y="126"/>
                    <a:pt x="35" y="134"/>
                    <a:pt x="53" y="141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207"/>
                    <a:pt x="66" y="207"/>
                    <a:pt x="66" y="207"/>
                  </a:cubicBezTo>
                  <a:cubicBezTo>
                    <a:pt x="56" y="206"/>
                    <a:pt x="45" y="205"/>
                    <a:pt x="33" y="202"/>
                  </a:cubicBezTo>
                  <a:cubicBezTo>
                    <a:pt x="20" y="199"/>
                    <a:pt x="10" y="195"/>
                    <a:pt x="0" y="19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32"/>
                    <a:pt x="39" y="236"/>
                    <a:pt x="66" y="237"/>
                  </a:cubicBezTo>
                  <a:cubicBezTo>
                    <a:pt x="66" y="271"/>
                    <a:pt x="66" y="271"/>
                    <a:pt x="66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36"/>
                    <a:pt x="88" y="236"/>
                    <a:pt x="88" y="236"/>
                  </a:cubicBezTo>
                  <a:cubicBezTo>
                    <a:pt x="109" y="233"/>
                    <a:pt x="126" y="227"/>
                    <a:pt x="137" y="217"/>
                  </a:cubicBezTo>
                  <a:cubicBezTo>
                    <a:pt x="149" y="207"/>
                    <a:pt x="154" y="194"/>
                    <a:pt x="154" y="178"/>
                  </a:cubicBezTo>
                  <a:cubicBezTo>
                    <a:pt x="154" y="166"/>
                    <a:pt x="150" y="155"/>
                    <a:pt x="143" y="146"/>
                  </a:cubicBezTo>
                  <a:cubicBezTo>
                    <a:pt x="135" y="138"/>
                    <a:pt x="120" y="129"/>
                    <a:pt x="100" y="121"/>
                  </a:cubicBezTo>
                  <a:close/>
                  <a:moveTo>
                    <a:pt x="66" y="109"/>
                  </a:moveTo>
                  <a:cubicBezTo>
                    <a:pt x="56" y="105"/>
                    <a:pt x="49" y="101"/>
                    <a:pt x="45" y="97"/>
                  </a:cubicBezTo>
                  <a:cubicBezTo>
                    <a:pt x="42" y="93"/>
                    <a:pt x="40" y="87"/>
                    <a:pt x="40" y="81"/>
                  </a:cubicBezTo>
                  <a:cubicBezTo>
                    <a:pt x="40" y="75"/>
                    <a:pt x="42" y="70"/>
                    <a:pt x="46" y="66"/>
                  </a:cubicBezTo>
                  <a:cubicBezTo>
                    <a:pt x="51" y="62"/>
                    <a:pt x="58" y="60"/>
                    <a:pt x="66" y="59"/>
                  </a:cubicBezTo>
                  <a:lnTo>
                    <a:pt x="66" y="109"/>
                  </a:lnTo>
                  <a:close/>
                  <a:moveTo>
                    <a:pt x="88" y="205"/>
                  </a:moveTo>
                  <a:cubicBezTo>
                    <a:pt x="88" y="154"/>
                    <a:pt x="88" y="154"/>
                    <a:pt x="88" y="154"/>
                  </a:cubicBezTo>
                  <a:cubicBezTo>
                    <a:pt x="98" y="157"/>
                    <a:pt x="105" y="161"/>
                    <a:pt x="110" y="165"/>
                  </a:cubicBezTo>
                  <a:cubicBezTo>
                    <a:pt x="114" y="169"/>
                    <a:pt x="116" y="175"/>
                    <a:pt x="116" y="181"/>
                  </a:cubicBezTo>
                  <a:cubicBezTo>
                    <a:pt x="116" y="194"/>
                    <a:pt x="107" y="202"/>
                    <a:pt x="88" y="205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73"/>
            <p:cNvSpPr>
              <a:spLocks noEditPoints="1"/>
            </p:cNvSpPr>
            <p:nvPr/>
          </p:nvSpPr>
          <p:spPr bwMode="auto">
            <a:xfrm>
              <a:off x="5126038" y="2257425"/>
              <a:ext cx="265113" cy="341313"/>
            </a:xfrm>
            <a:custGeom>
              <a:avLst/>
              <a:gdLst>
                <a:gd name="T0" fmla="*/ 460 w 669"/>
                <a:gd name="T1" fmla="*/ 334 h 860"/>
                <a:gd name="T2" fmla="*/ 460 w 669"/>
                <a:gd name="T3" fmla="*/ 0 h 860"/>
                <a:gd name="T4" fmla="*/ 0 w 669"/>
                <a:gd name="T5" fmla="*/ 0 h 860"/>
                <a:gd name="T6" fmla="*/ 0 w 669"/>
                <a:gd name="T7" fmla="*/ 743 h 860"/>
                <a:gd name="T8" fmla="*/ 358 w 669"/>
                <a:gd name="T9" fmla="*/ 743 h 860"/>
                <a:gd name="T10" fmla="*/ 470 w 669"/>
                <a:gd name="T11" fmla="*/ 860 h 860"/>
                <a:gd name="T12" fmla="*/ 669 w 669"/>
                <a:gd name="T13" fmla="*/ 860 h 860"/>
                <a:gd name="T14" fmla="*/ 669 w 669"/>
                <a:gd name="T15" fmla="*/ 537 h 860"/>
                <a:gd name="T16" fmla="*/ 460 w 669"/>
                <a:gd name="T17" fmla="*/ 334 h 860"/>
                <a:gd name="T18" fmla="*/ 35 w 669"/>
                <a:gd name="T19" fmla="*/ 708 h 860"/>
                <a:gd name="T20" fmla="*/ 35 w 669"/>
                <a:gd name="T21" fmla="*/ 34 h 860"/>
                <a:gd name="T22" fmla="*/ 426 w 669"/>
                <a:gd name="T23" fmla="*/ 34 h 860"/>
                <a:gd name="T24" fmla="*/ 426 w 669"/>
                <a:gd name="T25" fmla="*/ 345 h 860"/>
                <a:gd name="T26" fmla="*/ 426 w 669"/>
                <a:gd name="T27" fmla="*/ 345 h 860"/>
                <a:gd name="T28" fmla="*/ 426 w 669"/>
                <a:gd name="T29" fmla="*/ 580 h 860"/>
                <a:gd name="T30" fmla="*/ 383 w 669"/>
                <a:gd name="T31" fmla="*/ 537 h 860"/>
                <a:gd name="T32" fmla="*/ 383 w 669"/>
                <a:gd name="T33" fmla="*/ 71 h 860"/>
                <a:gd name="T34" fmla="*/ 77 w 669"/>
                <a:gd name="T35" fmla="*/ 71 h 860"/>
                <a:gd name="T36" fmla="*/ 77 w 669"/>
                <a:gd name="T37" fmla="*/ 600 h 860"/>
                <a:gd name="T38" fmla="*/ 234 w 669"/>
                <a:gd name="T39" fmla="*/ 600 h 860"/>
                <a:gd name="T40" fmla="*/ 254 w 669"/>
                <a:gd name="T41" fmla="*/ 635 h 860"/>
                <a:gd name="T42" fmla="*/ 325 w 669"/>
                <a:gd name="T43" fmla="*/ 708 h 860"/>
                <a:gd name="T44" fmla="*/ 35 w 669"/>
                <a:gd name="T45" fmla="*/ 708 h 860"/>
                <a:gd name="T46" fmla="*/ 256 w 669"/>
                <a:gd name="T47" fmla="*/ 521 h 860"/>
                <a:gd name="T48" fmla="*/ 233 w 669"/>
                <a:gd name="T49" fmla="*/ 565 h 860"/>
                <a:gd name="T50" fmla="*/ 112 w 669"/>
                <a:gd name="T51" fmla="*/ 565 h 860"/>
                <a:gd name="T52" fmla="*/ 112 w 669"/>
                <a:gd name="T53" fmla="*/ 105 h 860"/>
                <a:gd name="T54" fmla="*/ 349 w 669"/>
                <a:gd name="T55" fmla="*/ 105 h 860"/>
                <a:gd name="T56" fmla="*/ 349 w 669"/>
                <a:gd name="T57" fmla="*/ 508 h 860"/>
                <a:gd name="T58" fmla="*/ 314 w 669"/>
                <a:gd name="T59" fmla="*/ 499 h 860"/>
                <a:gd name="T60" fmla="*/ 256 w 669"/>
                <a:gd name="T61" fmla="*/ 521 h 860"/>
                <a:gd name="T62" fmla="*/ 635 w 669"/>
                <a:gd name="T63" fmla="*/ 825 h 860"/>
                <a:gd name="T64" fmla="*/ 485 w 669"/>
                <a:gd name="T65" fmla="*/ 825 h 860"/>
                <a:gd name="T66" fmla="*/ 279 w 669"/>
                <a:gd name="T67" fmla="*/ 611 h 860"/>
                <a:gd name="T68" fmla="*/ 271 w 669"/>
                <a:gd name="T69" fmla="*/ 599 h 860"/>
                <a:gd name="T70" fmla="*/ 268 w 669"/>
                <a:gd name="T71" fmla="*/ 592 h 860"/>
                <a:gd name="T72" fmla="*/ 268 w 669"/>
                <a:gd name="T73" fmla="*/ 591 h 860"/>
                <a:gd name="T74" fmla="*/ 267 w 669"/>
                <a:gd name="T75" fmla="*/ 584 h 860"/>
                <a:gd name="T76" fmla="*/ 267 w 669"/>
                <a:gd name="T77" fmla="*/ 582 h 860"/>
                <a:gd name="T78" fmla="*/ 267 w 669"/>
                <a:gd name="T79" fmla="*/ 575 h 860"/>
                <a:gd name="T80" fmla="*/ 267 w 669"/>
                <a:gd name="T81" fmla="*/ 573 h 860"/>
                <a:gd name="T82" fmla="*/ 268 w 669"/>
                <a:gd name="T83" fmla="*/ 566 h 860"/>
                <a:gd name="T84" fmla="*/ 280 w 669"/>
                <a:gd name="T85" fmla="*/ 546 h 860"/>
                <a:gd name="T86" fmla="*/ 313 w 669"/>
                <a:gd name="T87" fmla="*/ 534 h 860"/>
                <a:gd name="T88" fmla="*/ 345 w 669"/>
                <a:gd name="T89" fmla="*/ 548 h 860"/>
                <a:gd name="T90" fmla="*/ 349 w 669"/>
                <a:gd name="T91" fmla="*/ 552 h 860"/>
                <a:gd name="T92" fmla="*/ 349 w 669"/>
                <a:gd name="T93" fmla="*/ 552 h 860"/>
                <a:gd name="T94" fmla="*/ 383 w 669"/>
                <a:gd name="T95" fmla="*/ 586 h 860"/>
                <a:gd name="T96" fmla="*/ 383 w 669"/>
                <a:gd name="T97" fmla="*/ 586 h 860"/>
                <a:gd name="T98" fmla="*/ 460 w 669"/>
                <a:gd name="T99" fmla="*/ 662 h 860"/>
                <a:gd name="T100" fmla="*/ 460 w 669"/>
                <a:gd name="T101" fmla="*/ 383 h 860"/>
                <a:gd name="T102" fmla="*/ 460 w 669"/>
                <a:gd name="T103" fmla="*/ 383 h 860"/>
                <a:gd name="T104" fmla="*/ 460 w 669"/>
                <a:gd name="T105" fmla="*/ 383 h 860"/>
                <a:gd name="T106" fmla="*/ 635 w 669"/>
                <a:gd name="T107" fmla="*/ 551 h 860"/>
                <a:gd name="T108" fmla="*/ 635 w 669"/>
                <a:gd name="T109" fmla="*/ 825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9" h="860">
                  <a:moveTo>
                    <a:pt x="460" y="334"/>
                  </a:moveTo>
                  <a:cubicBezTo>
                    <a:pt x="460" y="0"/>
                    <a:pt x="460" y="0"/>
                    <a:pt x="46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358" y="743"/>
                    <a:pt x="358" y="743"/>
                    <a:pt x="358" y="743"/>
                  </a:cubicBezTo>
                  <a:cubicBezTo>
                    <a:pt x="470" y="860"/>
                    <a:pt x="470" y="860"/>
                    <a:pt x="470" y="860"/>
                  </a:cubicBezTo>
                  <a:cubicBezTo>
                    <a:pt x="669" y="860"/>
                    <a:pt x="669" y="860"/>
                    <a:pt x="669" y="860"/>
                  </a:cubicBezTo>
                  <a:cubicBezTo>
                    <a:pt x="669" y="537"/>
                    <a:pt x="669" y="537"/>
                    <a:pt x="669" y="537"/>
                  </a:cubicBezTo>
                  <a:lnTo>
                    <a:pt x="460" y="334"/>
                  </a:lnTo>
                  <a:close/>
                  <a:moveTo>
                    <a:pt x="35" y="708"/>
                  </a:moveTo>
                  <a:cubicBezTo>
                    <a:pt x="35" y="34"/>
                    <a:pt x="35" y="34"/>
                    <a:pt x="35" y="34"/>
                  </a:cubicBezTo>
                  <a:cubicBezTo>
                    <a:pt x="426" y="34"/>
                    <a:pt x="426" y="34"/>
                    <a:pt x="426" y="34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383" y="537"/>
                    <a:pt x="383" y="537"/>
                    <a:pt x="383" y="537"/>
                  </a:cubicBezTo>
                  <a:cubicBezTo>
                    <a:pt x="383" y="71"/>
                    <a:pt x="383" y="71"/>
                    <a:pt x="383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600"/>
                    <a:pt x="77" y="600"/>
                    <a:pt x="77" y="600"/>
                  </a:cubicBezTo>
                  <a:cubicBezTo>
                    <a:pt x="234" y="600"/>
                    <a:pt x="234" y="600"/>
                    <a:pt x="234" y="600"/>
                  </a:cubicBezTo>
                  <a:cubicBezTo>
                    <a:pt x="238" y="613"/>
                    <a:pt x="244" y="624"/>
                    <a:pt x="254" y="635"/>
                  </a:cubicBezTo>
                  <a:cubicBezTo>
                    <a:pt x="325" y="708"/>
                    <a:pt x="325" y="708"/>
                    <a:pt x="325" y="708"/>
                  </a:cubicBezTo>
                  <a:lnTo>
                    <a:pt x="35" y="708"/>
                  </a:lnTo>
                  <a:close/>
                  <a:moveTo>
                    <a:pt x="256" y="521"/>
                  </a:moveTo>
                  <a:cubicBezTo>
                    <a:pt x="244" y="533"/>
                    <a:pt x="236" y="549"/>
                    <a:pt x="233" y="565"/>
                  </a:cubicBezTo>
                  <a:cubicBezTo>
                    <a:pt x="112" y="565"/>
                    <a:pt x="112" y="565"/>
                    <a:pt x="112" y="565"/>
                  </a:cubicBezTo>
                  <a:cubicBezTo>
                    <a:pt x="112" y="105"/>
                    <a:pt x="112" y="105"/>
                    <a:pt x="112" y="105"/>
                  </a:cubicBezTo>
                  <a:cubicBezTo>
                    <a:pt x="349" y="105"/>
                    <a:pt x="349" y="105"/>
                    <a:pt x="349" y="105"/>
                  </a:cubicBezTo>
                  <a:cubicBezTo>
                    <a:pt x="349" y="508"/>
                    <a:pt x="349" y="508"/>
                    <a:pt x="349" y="508"/>
                  </a:cubicBezTo>
                  <a:cubicBezTo>
                    <a:pt x="338" y="502"/>
                    <a:pt x="326" y="499"/>
                    <a:pt x="314" y="499"/>
                  </a:cubicBezTo>
                  <a:cubicBezTo>
                    <a:pt x="292" y="499"/>
                    <a:pt x="272" y="506"/>
                    <a:pt x="256" y="521"/>
                  </a:cubicBezTo>
                  <a:close/>
                  <a:moveTo>
                    <a:pt x="635" y="825"/>
                  </a:moveTo>
                  <a:cubicBezTo>
                    <a:pt x="485" y="825"/>
                    <a:pt x="485" y="825"/>
                    <a:pt x="485" y="825"/>
                  </a:cubicBezTo>
                  <a:cubicBezTo>
                    <a:pt x="279" y="611"/>
                    <a:pt x="279" y="611"/>
                    <a:pt x="279" y="611"/>
                  </a:cubicBezTo>
                  <a:cubicBezTo>
                    <a:pt x="276" y="607"/>
                    <a:pt x="273" y="603"/>
                    <a:pt x="271" y="599"/>
                  </a:cubicBezTo>
                  <a:cubicBezTo>
                    <a:pt x="270" y="597"/>
                    <a:pt x="269" y="595"/>
                    <a:pt x="268" y="592"/>
                  </a:cubicBezTo>
                  <a:cubicBezTo>
                    <a:pt x="268" y="592"/>
                    <a:pt x="268" y="591"/>
                    <a:pt x="268" y="591"/>
                  </a:cubicBezTo>
                  <a:cubicBezTo>
                    <a:pt x="267" y="588"/>
                    <a:pt x="267" y="586"/>
                    <a:pt x="267" y="584"/>
                  </a:cubicBezTo>
                  <a:cubicBezTo>
                    <a:pt x="267" y="583"/>
                    <a:pt x="267" y="582"/>
                    <a:pt x="267" y="582"/>
                  </a:cubicBezTo>
                  <a:cubicBezTo>
                    <a:pt x="266" y="579"/>
                    <a:pt x="266" y="577"/>
                    <a:pt x="267" y="575"/>
                  </a:cubicBezTo>
                  <a:cubicBezTo>
                    <a:pt x="267" y="574"/>
                    <a:pt x="267" y="574"/>
                    <a:pt x="267" y="573"/>
                  </a:cubicBezTo>
                  <a:cubicBezTo>
                    <a:pt x="267" y="571"/>
                    <a:pt x="268" y="568"/>
                    <a:pt x="268" y="566"/>
                  </a:cubicBezTo>
                  <a:cubicBezTo>
                    <a:pt x="270" y="559"/>
                    <a:pt x="274" y="552"/>
                    <a:pt x="280" y="546"/>
                  </a:cubicBezTo>
                  <a:cubicBezTo>
                    <a:pt x="289" y="538"/>
                    <a:pt x="301" y="533"/>
                    <a:pt x="313" y="534"/>
                  </a:cubicBezTo>
                  <a:cubicBezTo>
                    <a:pt x="325" y="534"/>
                    <a:pt x="336" y="539"/>
                    <a:pt x="345" y="548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83" y="586"/>
                    <a:pt x="383" y="586"/>
                    <a:pt x="383" y="586"/>
                  </a:cubicBezTo>
                  <a:cubicBezTo>
                    <a:pt x="383" y="586"/>
                    <a:pt x="383" y="586"/>
                    <a:pt x="383" y="586"/>
                  </a:cubicBezTo>
                  <a:cubicBezTo>
                    <a:pt x="460" y="662"/>
                    <a:pt x="460" y="662"/>
                    <a:pt x="460" y="662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635" y="551"/>
                    <a:pt x="635" y="551"/>
                    <a:pt x="635" y="551"/>
                  </a:cubicBezTo>
                  <a:lnTo>
                    <a:pt x="635" y="8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0" name="Group 679"/>
          <p:cNvGrpSpPr/>
          <p:nvPr/>
        </p:nvGrpSpPr>
        <p:grpSpPr>
          <a:xfrm>
            <a:off x="8394774" y="2356399"/>
            <a:ext cx="195263" cy="241300"/>
            <a:chOff x="8412163" y="2314575"/>
            <a:chExt cx="195263" cy="241300"/>
          </a:xfrm>
        </p:grpSpPr>
        <p:sp>
          <p:nvSpPr>
            <p:cNvPr id="540" name="Freeform 74"/>
            <p:cNvSpPr>
              <a:spLocks/>
            </p:cNvSpPr>
            <p:nvPr/>
          </p:nvSpPr>
          <p:spPr bwMode="auto">
            <a:xfrm>
              <a:off x="8428038" y="2330450"/>
              <a:ext cx="163513" cy="207963"/>
            </a:xfrm>
            <a:custGeom>
              <a:avLst/>
              <a:gdLst>
                <a:gd name="T0" fmla="*/ 0 w 412"/>
                <a:gd name="T1" fmla="*/ 421 h 524"/>
                <a:gd name="T2" fmla="*/ 206 w 412"/>
                <a:gd name="T3" fmla="*/ 524 h 524"/>
                <a:gd name="T4" fmla="*/ 412 w 412"/>
                <a:gd name="T5" fmla="*/ 421 h 524"/>
                <a:gd name="T6" fmla="*/ 412 w 412"/>
                <a:gd name="T7" fmla="*/ 32 h 524"/>
                <a:gd name="T8" fmla="*/ 206 w 412"/>
                <a:gd name="T9" fmla="*/ 0 h 524"/>
                <a:gd name="T10" fmla="*/ 0 w 412"/>
                <a:gd name="T11" fmla="*/ 32 h 524"/>
                <a:gd name="T12" fmla="*/ 0 w 412"/>
                <a:gd name="T13" fmla="*/ 4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1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1"/>
                    <a:pt x="412" y="421"/>
                    <a:pt x="412" y="421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3"/>
                    <a:pt x="283" y="0"/>
                    <a:pt x="206" y="0"/>
                  </a:cubicBezTo>
                  <a:cubicBezTo>
                    <a:pt x="130" y="0"/>
                    <a:pt x="36" y="23"/>
                    <a:pt x="0" y="32"/>
                  </a:cubicBezTo>
                  <a:lnTo>
                    <a:pt x="0" y="4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75"/>
            <p:cNvSpPr>
              <a:spLocks/>
            </p:cNvSpPr>
            <p:nvPr/>
          </p:nvSpPr>
          <p:spPr bwMode="auto">
            <a:xfrm>
              <a:off x="8509000" y="2330450"/>
              <a:ext cx="82550" cy="207963"/>
            </a:xfrm>
            <a:custGeom>
              <a:avLst/>
              <a:gdLst>
                <a:gd name="T0" fmla="*/ 206 w 206"/>
                <a:gd name="T1" fmla="*/ 421 h 524"/>
                <a:gd name="T2" fmla="*/ 206 w 206"/>
                <a:gd name="T3" fmla="*/ 32 h 524"/>
                <a:gd name="T4" fmla="*/ 0 w 206"/>
                <a:gd name="T5" fmla="*/ 0 h 524"/>
                <a:gd name="T6" fmla="*/ 0 w 206"/>
                <a:gd name="T7" fmla="*/ 0 h 524"/>
                <a:gd name="T8" fmla="*/ 0 w 206"/>
                <a:gd name="T9" fmla="*/ 524 h 524"/>
                <a:gd name="T10" fmla="*/ 206 w 206"/>
                <a:gd name="T11" fmla="*/ 4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4">
                  <a:moveTo>
                    <a:pt x="206" y="421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1" y="23"/>
                    <a:pt x="7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lnTo>
                    <a:pt x="206" y="42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76"/>
            <p:cNvSpPr>
              <a:spLocks noEditPoints="1"/>
            </p:cNvSpPr>
            <p:nvPr/>
          </p:nvSpPr>
          <p:spPr bwMode="auto">
            <a:xfrm>
              <a:off x="8412163" y="2314575"/>
              <a:ext cx="195263" cy="241300"/>
            </a:xfrm>
            <a:custGeom>
              <a:avLst/>
              <a:gdLst>
                <a:gd name="T0" fmla="*/ 247 w 494"/>
                <a:gd name="T1" fmla="*/ 610 h 610"/>
                <a:gd name="T2" fmla="*/ 0 w 494"/>
                <a:gd name="T3" fmla="*/ 488 h 610"/>
                <a:gd name="T4" fmla="*/ 0 w 494"/>
                <a:gd name="T5" fmla="*/ 42 h 610"/>
                <a:gd name="T6" fmla="*/ 15 w 494"/>
                <a:gd name="T7" fmla="*/ 38 h 610"/>
                <a:gd name="T8" fmla="*/ 247 w 494"/>
                <a:gd name="T9" fmla="*/ 0 h 610"/>
                <a:gd name="T10" fmla="*/ 479 w 494"/>
                <a:gd name="T11" fmla="*/ 38 h 610"/>
                <a:gd name="T12" fmla="*/ 494 w 494"/>
                <a:gd name="T13" fmla="*/ 42 h 610"/>
                <a:gd name="T14" fmla="*/ 494 w 494"/>
                <a:gd name="T15" fmla="*/ 488 h 610"/>
                <a:gd name="T16" fmla="*/ 247 w 494"/>
                <a:gd name="T17" fmla="*/ 610 h 610"/>
                <a:gd name="T18" fmla="*/ 41 w 494"/>
                <a:gd name="T19" fmla="*/ 462 h 610"/>
                <a:gd name="T20" fmla="*/ 247 w 494"/>
                <a:gd name="T21" fmla="*/ 565 h 610"/>
                <a:gd name="T22" fmla="*/ 453 w 494"/>
                <a:gd name="T23" fmla="*/ 462 h 610"/>
                <a:gd name="T24" fmla="*/ 453 w 494"/>
                <a:gd name="T25" fmla="*/ 73 h 610"/>
                <a:gd name="T26" fmla="*/ 247 w 494"/>
                <a:gd name="T27" fmla="*/ 41 h 610"/>
                <a:gd name="T28" fmla="*/ 41 w 494"/>
                <a:gd name="T29" fmla="*/ 73 h 610"/>
                <a:gd name="T30" fmla="*/ 41 w 494"/>
                <a:gd name="T31" fmla="*/ 462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10">
                  <a:moveTo>
                    <a:pt x="247" y="610"/>
                  </a:moveTo>
                  <a:cubicBezTo>
                    <a:pt x="0" y="488"/>
                    <a:pt x="0" y="488"/>
                    <a:pt x="0" y="488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0" y="37"/>
                    <a:pt x="146" y="0"/>
                    <a:pt x="247" y="0"/>
                  </a:cubicBezTo>
                  <a:cubicBezTo>
                    <a:pt x="349" y="0"/>
                    <a:pt x="474" y="37"/>
                    <a:pt x="479" y="38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8"/>
                    <a:pt x="494" y="488"/>
                    <a:pt x="494" y="488"/>
                  </a:cubicBezTo>
                  <a:lnTo>
                    <a:pt x="247" y="610"/>
                  </a:lnTo>
                  <a:close/>
                  <a:moveTo>
                    <a:pt x="41" y="462"/>
                  </a:moveTo>
                  <a:cubicBezTo>
                    <a:pt x="247" y="565"/>
                    <a:pt x="247" y="565"/>
                    <a:pt x="247" y="565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3"/>
                    <a:pt x="453" y="73"/>
                    <a:pt x="453" y="73"/>
                  </a:cubicBezTo>
                  <a:cubicBezTo>
                    <a:pt x="418" y="64"/>
                    <a:pt x="324" y="41"/>
                    <a:pt x="247" y="41"/>
                  </a:cubicBezTo>
                  <a:cubicBezTo>
                    <a:pt x="171" y="41"/>
                    <a:pt x="77" y="64"/>
                    <a:pt x="41" y="73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77"/>
            <p:cNvSpPr>
              <a:spLocks/>
            </p:cNvSpPr>
            <p:nvPr/>
          </p:nvSpPr>
          <p:spPr bwMode="auto">
            <a:xfrm>
              <a:off x="8482013" y="2381250"/>
              <a:ext cx="55563" cy="100013"/>
            </a:xfrm>
            <a:custGeom>
              <a:avLst/>
              <a:gdLst>
                <a:gd name="T0" fmla="*/ 48 w 142"/>
                <a:gd name="T1" fmla="*/ 138 h 252"/>
                <a:gd name="T2" fmla="*/ 48 w 142"/>
                <a:gd name="T3" fmla="*/ 252 h 252"/>
                <a:gd name="T4" fmla="*/ 95 w 142"/>
                <a:gd name="T5" fmla="*/ 252 h 252"/>
                <a:gd name="T6" fmla="*/ 95 w 142"/>
                <a:gd name="T7" fmla="*/ 138 h 252"/>
                <a:gd name="T8" fmla="*/ 142 w 142"/>
                <a:gd name="T9" fmla="*/ 71 h 252"/>
                <a:gd name="T10" fmla="*/ 71 w 142"/>
                <a:gd name="T11" fmla="*/ 0 h 252"/>
                <a:gd name="T12" fmla="*/ 0 w 142"/>
                <a:gd name="T13" fmla="*/ 71 h 252"/>
                <a:gd name="T14" fmla="*/ 48 w 142"/>
                <a:gd name="T15" fmla="*/ 1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52">
                  <a:moveTo>
                    <a:pt x="48" y="138"/>
                  </a:moveTo>
                  <a:cubicBezTo>
                    <a:pt x="48" y="252"/>
                    <a:pt x="48" y="252"/>
                    <a:pt x="48" y="252"/>
                  </a:cubicBezTo>
                  <a:cubicBezTo>
                    <a:pt x="95" y="252"/>
                    <a:pt x="95" y="252"/>
                    <a:pt x="95" y="252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122" y="128"/>
                    <a:pt x="142" y="102"/>
                    <a:pt x="142" y="71"/>
                  </a:cubicBez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102"/>
                    <a:pt x="20" y="128"/>
                    <a:pt x="48" y="138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" name="Group 58"/>
          <p:cNvGrpSpPr/>
          <p:nvPr/>
        </p:nvGrpSpPr>
        <p:grpSpPr>
          <a:xfrm>
            <a:off x="7576417" y="1746823"/>
            <a:ext cx="196850" cy="241300"/>
            <a:chOff x="7597775" y="1712913"/>
            <a:chExt cx="196850" cy="241300"/>
          </a:xfrm>
        </p:grpSpPr>
        <p:sp>
          <p:nvSpPr>
            <p:cNvPr id="548" name="Freeform 82"/>
            <p:cNvSpPr>
              <a:spLocks/>
            </p:cNvSpPr>
            <p:nvPr/>
          </p:nvSpPr>
          <p:spPr bwMode="auto">
            <a:xfrm>
              <a:off x="7613650" y="1728788"/>
              <a:ext cx="163513" cy="207963"/>
            </a:xfrm>
            <a:custGeom>
              <a:avLst/>
              <a:gdLst>
                <a:gd name="T0" fmla="*/ 0 w 412"/>
                <a:gd name="T1" fmla="*/ 421 h 524"/>
                <a:gd name="T2" fmla="*/ 206 w 412"/>
                <a:gd name="T3" fmla="*/ 524 h 524"/>
                <a:gd name="T4" fmla="*/ 412 w 412"/>
                <a:gd name="T5" fmla="*/ 421 h 524"/>
                <a:gd name="T6" fmla="*/ 412 w 412"/>
                <a:gd name="T7" fmla="*/ 32 h 524"/>
                <a:gd name="T8" fmla="*/ 207 w 412"/>
                <a:gd name="T9" fmla="*/ 0 h 524"/>
                <a:gd name="T10" fmla="*/ 0 w 412"/>
                <a:gd name="T11" fmla="*/ 32 h 524"/>
                <a:gd name="T12" fmla="*/ 0 w 412"/>
                <a:gd name="T13" fmla="*/ 4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1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1"/>
                    <a:pt x="412" y="421"/>
                    <a:pt x="412" y="421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3"/>
                    <a:pt x="283" y="0"/>
                    <a:pt x="207" y="0"/>
                  </a:cubicBezTo>
                  <a:cubicBezTo>
                    <a:pt x="130" y="0"/>
                    <a:pt x="36" y="23"/>
                    <a:pt x="0" y="32"/>
                  </a:cubicBezTo>
                  <a:lnTo>
                    <a:pt x="0" y="4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83"/>
            <p:cNvSpPr>
              <a:spLocks/>
            </p:cNvSpPr>
            <p:nvPr/>
          </p:nvSpPr>
          <p:spPr bwMode="auto">
            <a:xfrm>
              <a:off x="7696200" y="1728788"/>
              <a:ext cx="80963" cy="207963"/>
            </a:xfrm>
            <a:custGeom>
              <a:avLst/>
              <a:gdLst>
                <a:gd name="T0" fmla="*/ 206 w 206"/>
                <a:gd name="T1" fmla="*/ 421 h 524"/>
                <a:gd name="T2" fmla="*/ 206 w 206"/>
                <a:gd name="T3" fmla="*/ 32 h 524"/>
                <a:gd name="T4" fmla="*/ 1 w 206"/>
                <a:gd name="T5" fmla="*/ 0 h 524"/>
                <a:gd name="T6" fmla="*/ 0 w 206"/>
                <a:gd name="T7" fmla="*/ 0 h 524"/>
                <a:gd name="T8" fmla="*/ 0 w 206"/>
                <a:gd name="T9" fmla="*/ 524 h 524"/>
                <a:gd name="T10" fmla="*/ 206 w 206"/>
                <a:gd name="T11" fmla="*/ 4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4">
                  <a:moveTo>
                    <a:pt x="206" y="421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1" y="23"/>
                    <a:pt x="77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lnTo>
                    <a:pt x="206" y="42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84"/>
            <p:cNvSpPr>
              <a:spLocks/>
            </p:cNvSpPr>
            <p:nvPr/>
          </p:nvSpPr>
          <p:spPr bwMode="auto">
            <a:xfrm>
              <a:off x="7631113" y="1784350"/>
              <a:ext cx="130175" cy="92075"/>
            </a:xfrm>
            <a:custGeom>
              <a:avLst/>
              <a:gdLst>
                <a:gd name="T0" fmla="*/ 28 w 82"/>
                <a:gd name="T1" fmla="*/ 58 h 58"/>
                <a:gd name="T2" fmla="*/ 0 w 82"/>
                <a:gd name="T3" fmla="*/ 30 h 58"/>
                <a:gd name="T4" fmla="*/ 7 w 82"/>
                <a:gd name="T5" fmla="*/ 22 h 58"/>
                <a:gd name="T6" fmla="*/ 29 w 82"/>
                <a:gd name="T7" fmla="*/ 43 h 58"/>
                <a:gd name="T8" fmla="*/ 75 w 82"/>
                <a:gd name="T9" fmla="*/ 0 h 58"/>
                <a:gd name="T10" fmla="*/ 82 w 82"/>
                <a:gd name="T11" fmla="*/ 7 h 58"/>
                <a:gd name="T12" fmla="*/ 28 w 82"/>
                <a:gd name="T1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58">
                  <a:moveTo>
                    <a:pt x="28" y="58"/>
                  </a:moveTo>
                  <a:lnTo>
                    <a:pt x="0" y="30"/>
                  </a:lnTo>
                  <a:lnTo>
                    <a:pt x="7" y="22"/>
                  </a:lnTo>
                  <a:lnTo>
                    <a:pt x="29" y="43"/>
                  </a:lnTo>
                  <a:lnTo>
                    <a:pt x="75" y="0"/>
                  </a:lnTo>
                  <a:lnTo>
                    <a:pt x="82" y="7"/>
                  </a:lnTo>
                  <a:lnTo>
                    <a:pt x="28" y="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85"/>
            <p:cNvSpPr>
              <a:spLocks noEditPoints="1"/>
            </p:cNvSpPr>
            <p:nvPr/>
          </p:nvSpPr>
          <p:spPr bwMode="auto">
            <a:xfrm>
              <a:off x="7597775" y="1712913"/>
              <a:ext cx="196850" cy="241300"/>
            </a:xfrm>
            <a:custGeom>
              <a:avLst/>
              <a:gdLst>
                <a:gd name="T0" fmla="*/ 246 w 493"/>
                <a:gd name="T1" fmla="*/ 610 h 610"/>
                <a:gd name="T2" fmla="*/ 0 w 493"/>
                <a:gd name="T3" fmla="*/ 488 h 610"/>
                <a:gd name="T4" fmla="*/ 0 w 493"/>
                <a:gd name="T5" fmla="*/ 42 h 610"/>
                <a:gd name="T6" fmla="*/ 14 w 493"/>
                <a:gd name="T7" fmla="*/ 38 h 610"/>
                <a:gd name="T8" fmla="*/ 247 w 493"/>
                <a:gd name="T9" fmla="*/ 0 h 610"/>
                <a:gd name="T10" fmla="*/ 478 w 493"/>
                <a:gd name="T11" fmla="*/ 38 h 610"/>
                <a:gd name="T12" fmla="*/ 493 w 493"/>
                <a:gd name="T13" fmla="*/ 42 h 610"/>
                <a:gd name="T14" fmla="*/ 493 w 493"/>
                <a:gd name="T15" fmla="*/ 488 h 610"/>
                <a:gd name="T16" fmla="*/ 246 w 493"/>
                <a:gd name="T17" fmla="*/ 610 h 610"/>
                <a:gd name="T18" fmla="*/ 40 w 493"/>
                <a:gd name="T19" fmla="*/ 462 h 610"/>
                <a:gd name="T20" fmla="*/ 246 w 493"/>
                <a:gd name="T21" fmla="*/ 565 h 610"/>
                <a:gd name="T22" fmla="*/ 452 w 493"/>
                <a:gd name="T23" fmla="*/ 462 h 610"/>
                <a:gd name="T24" fmla="*/ 452 w 493"/>
                <a:gd name="T25" fmla="*/ 73 h 610"/>
                <a:gd name="T26" fmla="*/ 247 w 493"/>
                <a:gd name="T27" fmla="*/ 41 h 610"/>
                <a:gd name="T28" fmla="*/ 40 w 493"/>
                <a:gd name="T29" fmla="*/ 73 h 610"/>
                <a:gd name="T30" fmla="*/ 40 w 493"/>
                <a:gd name="T31" fmla="*/ 462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3" h="610">
                  <a:moveTo>
                    <a:pt x="246" y="610"/>
                  </a:moveTo>
                  <a:cubicBezTo>
                    <a:pt x="0" y="488"/>
                    <a:pt x="0" y="488"/>
                    <a:pt x="0" y="488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20" y="37"/>
                    <a:pt x="145" y="0"/>
                    <a:pt x="247" y="0"/>
                  </a:cubicBezTo>
                  <a:cubicBezTo>
                    <a:pt x="348" y="0"/>
                    <a:pt x="473" y="37"/>
                    <a:pt x="478" y="38"/>
                  </a:cubicBezTo>
                  <a:cubicBezTo>
                    <a:pt x="493" y="42"/>
                    <a:pt x="493" y="42"/>
                    <a:pt x="493" y="42"/>
                  </a:cubicBezTo>
                  <a:cubicBezTo>
                    <a:pt x="493" y="488"/>
                    <a:pt x="493" y="488"/>
                    <a:pt x="493" y="488"/>
                  </a:cubicBezTo>
                  <a:lnTo>
                    <a:pt x="246" y="610"/>
                  </a:lnTo>
                  <a:close/>
                  <a:moveTo>
                    <a:pt x="40" y="462"/>
                  </a:moveTo>
                  <a:cubicBezTo>
                    <a:pt x="246" y="565"/>
                    <a:pt x="246" y="565"/>
                    <a:pt x="246" y="565"/>
                  </a:cubicBezTo>
                  <a:cubicBezTo>
                    <a:pt x="452" y="462"/>
                    <a:pt x="452" y="462"/>
                    <a:pt x="452" y="462"/>
                  </a:cubicBezTo>
                  <a:cubicBezTo>
                    <a:pt x="452" y="73"/>
                    <a:pt x="452" y="73"/>
                    <a:pt x="452" y="73"/>
                  </a:cubicBezTo>
                  <a:cubicBezTo>
                    <a:pt x="417" y="64"/>
                    <a:pt x="323" y="41"/>
                    <a:pt x="247" y="41"/>
                  </a:cubicBezTo>
                  <a:cubicBezTo>
                    <a:pt x="170" y="41"/>
                    <a:pt x="76" y="64"/>
                    <a:pt x="40" y="73"/>
                  </a:cubicBezTo>
                  <a:lnTo>
                    <a:pt x="40" y="46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" name="Group 53"/>
          <p:cNvGrpSpPr/>
          <p:nvPr/>
        </p:nvGrpSpPr>
        <p:grpSpPr>
          <a:xfrm>
            <a:off x="6768380" y="1746823"/>
            <a:ext cx="196850" cy="241300"/>
            <a:chOff x="6781800" y="1711325"/>
            <a:chExt cx="196850" cy="241300"/>
          </a:xfrm>
        </p:grpSpPr>
        <p:sp>
          <p:nvSpPr>
            <p:cNvPr id="552" name="Freeform 86"/>
            <p:cNvSpPr>
              <a:spLocks/>
            </p:cNvSpPr>
            <p:nvPr/>
          </p:nvSpPr>
          <p:spPr bwMode="auto">
            <a:xfrm>
              <a:off x="6799263" y="1727200"/>
              <a:ext cx="161925" cy="207963"/>
            </a:xfrm>
            <a:custGeom>
              <a:avLst/>
              <a:gdLst>
                <a:gd name="T0" fmla="*/ 0 w 412"/>
                <a:gd name="T1" fmla="*/ 422 h 524"/>
                <a:gd name="T2" fmla="*/ 206 w 412"/>
                <a:gd name="T3" fmla="*/ 524 h 524"/>
                <a:gd name="T4" fmla="*/ 412 w 412"/>
                <a:gd name="T5" fmla="*/ 422 h 524"/>
                <a:gd name="T6" fmla="*/ 412 w 412"/>
                <a:gd name="T7" fmla="*/ 32 h 524"/>
                <a:gd name="T8" fmla="*/ 206 w 412"/>
                <a:gd name="T9" fmla="*/ 0 h 524"/>
                <a:gd name="T10" fmla="*/ 0 w 412"/>
                <a:gd name="T11" fmla="*/ 32 h 524"/>
                <a:gd name="T12" fmla="*/ 0 w 412"/>
                <a:gd name="T13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2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2"/>
                    <a:pt x="412" y="422"/>
                    <a:pt x="412" y="42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6" y="23"/>
                    <a:pt x="282" y="0"/>
                    <a:pt x="206" y="0"/>
                  </a:cubicBezTo>
                  <a:cubicBezTo>
                    <a:pt x="130" y="0"/>
                    <a:pt x="35" y="23"/>
                    <a:pt x="0" y="32"/>
                  </a:cubicBezTo>
                  <a:lnTo>
                    <a:pt x="0" y="4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Freeform 87"/>
            <p:cNvSpPr>
              <a:spLocks/>
            </p:cNvSpPr>
            <p:nvPr/>
          </p:nvSpPr>
          <p:spPr bwMode="auto">
            <a:xfrm>
              <a:off x="6880225" y="1727200"/>
              <a:ext cx="80963" cy="207963"/>
            </a:xfrm>
            <a:custGeom>
              <a:avLst/>
              <a:gdLst>
                <a:gd name="T0" fmla="*/ 206 w 206"/>
                <a:gd name="T1" fmla="*/ 422 h 524"/>
                <a:gd name="T2" fmla="*/ 206 w 206"/>
                <a:gd name="T3" fmla="*/ 32 h 524"/>
                <a:gd name="T4" fmla="*/ 0 w 206"/>
                <a:gd name="T5" fmla="*/ 0 h 524"/>
                <a:gd name="T6" fmla="*/ 0 w 206"/>
                <a:gd name="T7" fmla="*/ 0 h 524"/>
                <a:gd name="T8" fmla="*/ 0 w 206"/>
                <a:gd name="T9" fmla="*/ 524 h 524"/>
                <a:gd name="T10" fmla="*/ 206 w 206"/>
                <a:gd name="T11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4">
                  <a:moveTo>
                    <a:pt x="206" y="422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0" y="23"/>
                    <a:pt x="7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lnTo>
                    <a:pt x="206" y="422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88"/>
            <p:cNvSpPr>
              <a:spLocks noEditPoints="1"/>
            </p:cNvSpPr>
            <p:nvPr/>
          </p:nvSpPr>
          <p:spPr bwMode="auto">
            <a:xfrm>
              <a:off x="6781800" y="1711325"/>
              <a:ext cx="196850" cy="241300"/>
            </a:xfrm>
            <a:custGeom>
              <a:avLst/>
              <a:gdLst>
                <a:gd name="T0" fmla="*/ 247 w 494"/>
                <a:gd name="T1" fmla="*/ 609 h 609"/>
                <a:gd name="T2" fmla="*/ 0 w 494"/>
                <a:gd name="T3" fmla="*/ 487 h 609"/>
                <a:gd name="T4" fmla="*/ 0 w 494"/>
                <a:gd name="T5" fmla="*/ 42 h 609"/>
                <a:gd name="T6" fmla="*/ 15 w 494"/>
                <a:gd name="T7" fmla="*/ 37 h 609"/>
                <a:gd name="T8" fmla="*/ 247 w 494"/>
                <a:gd name="T9" fmla="*/ 0 h 609"/>
                <a:gd name="T10" fmla="*/ 479 w 494"/>
                <a:gd name="T11" fmla="*/ 37 h 609"/>
                <a:gd name="T12" fmla="*/ 494 w 494"/>
                <a:gd name="T13" fmla="*/ 42 h 609"/>
                <a:gd name="T14" fmla="*/ 494 w 494"/>
                <a:gd name="T15" fmla="*/ 487 h 609"/>
                <a:gd name="T16" fmla="*/ 247 w 494"/>
                <a:gd name="T17" fmla="*/ 609 h 609"/>
                <a:gd name="T18" fmla="*/ 41 w 494"/>
                <a:gd name="T19" fmla="*/ 462 h 609"/>
                <a:gd name="T20" fmla="*/ 247 w 494"/>
                <a:gd name="T21" fmla="*/ 564 h 609"/>
                <a:gd name="T22" fmla="*/ 453 w 494"/>
                <a:gd name="T23" fmla="*/ 462 h 609"/>
                <a:gd name="T24" fmla="*/ 453 w 494"/>
                <a:gd name="T25" fmla="*/ 72 h 609"/>
                <a:gd name="T26" fmla="*/ 247 w 494"/>
                <a:gd name="T27" fmla="*/ 40 h 609"/>
                <a:gd name="T28" fmla="*/ 41 w 494"/>
                <a:gd name="T29" fmla="*/ 72 h 609"/>
                <a:gd name="T30" fmla="*/ 41 w 494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09">
                  <a:moveTo>
                    <a:pt x="247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20" y="36"/>
                    <a:pt x="146" y="0"/>
                    <a:pt x="247" y="0"/>
                  </a:cubicBezTo>
                  <a:cubicBezTo>
                    <a:pt x="349" y="0"/>
                    <a:pt x="474" y="36"/>
                    <a:pt x="479" y="37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7"/>
                    <a:pt x="494" y="487"/>
                    <a:pt x="494" y="487"/>
                  </a:cubicBezTo>
                  <a:lnTo>
                    <a:pt x="247" y="609"/>
                  </a:lnTo>
                  <a:close/>
                  <a:moveTo>
                    <a:pt x="41" y="462"/>
                  </a:moveTo>
                  <a:cubicBezTo>
                    <a:pt x="247" y="564"/>
                    <a:pt x="247" y="564"/>
                    <a:pt x="247" y="564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2"/>
                    <a:pt x="453" y="72"/>
                    <a:pt x="453" y="72"/>
                  </a:cubicBezTo>
                  <a:cubicBezTo>
                    <a:pt x="417" y="63"/>
                    <a:pt x="323" y="40"/>
                    <a:pt x="247" y="40"/>
                  </a:cubicBezTo>
                  <a:cubicBezTo>
                    <a:pt x="171" y="40"/>
                    <a:pt x="77" y="63"/>
                    <a:pt x="41" y="72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" name="Group 48"/>
          <p:cNvGrpSpPr/>
          <p:nvPr/>
        </p:nvGrpSpPr>
        <p:grpSpPr>
          <a:xfrm>
            <a:off x="5962650" y="1702373"/>
            <a:ext cx="217488" cy="330200"/>
            <a:chOff x="5962650" y="1666875"/>
            <a:chExt cx="217488" cy="330200"/>
          </a:xfrm>
        </p:grpSpPr>
        <p:sp>
          <p:nvSpPr>
            <p:cNvPr id="555" name="Freeform 89"/>
            <p:cNvSpPr>
              <a:spLocks/>
            </p:cNvSpPr>
            <p:nvPr/>
          </p:nvSpPr>
          <p:spPr bwMode="auto">
            <a:xfrm>
              <a:off x="5978525" y="1682750"/>
              <a:ext cx="174625" cy="171450"/>
            </a:xfrm>
            <a:custGeom>
              <a:avLst/>
              <a:gdLst>
                <a:gd name="T0" fmla="*/ 162 w 441"/>
                <a:gd name="T1" fmla="*/ 433 h 433"/>
                <a:gd name="T2" fmla="*/ 161 w 441"/>
                <a:gd name="T3" fmla="*/ 359 h 433"/>
                <a:gd name="T4" fmla="*/ 70 w 441"/>
                <a:gd name="T5" fmla="*/ 221 h 433"/>
                <a:gd name="T6" fmla="*/ 221 w 441"/>
                <a:gd name="T7" fmla="*/ 70 h 433"/>
                <a:gd name="T8" fmla="*/ 372 w 441"/>
                <a:gd name="T9" fmla="*/ 221 h 433"/>
                <a:gd name="T10" fmla="*/ 303 w 441"/>
                <a:gd name="T11" fmla="*/ 347 h 433"/>
                <a:gd name="T12" fmla="*/ 304 w 441"/>
                <a:gd name="T13" fmla="*/ 347 h 433"/>
                <a:gd name="T14" fmla="*/ 347 w 441"/>
                <a:gd name="T15" fmla="*/ 373 h 433"/>
                <a:gd name="T16" fmla="*/ 377 w 441"/>
                <a:gd name="T17" fmla="*/ 364 h 433"/>
                <a:gd name="T18" fmla="*/ 387 w 441"/>
                <a:gd name="T19" fmla="*/ 365 h 433"/>
                <a:gd name="T20" fmla="*/ 387 w 441"/>
                <a:gd name="T21" fmla="*/ 365 h 433"/>
                <a:gd name="T22" fmla="*/ 441 w 441"/>
                <a:gd name="T23" fmla="*/ 221 h 433"/>
                <a:gd name="T24" fmla="*/ 220 w 441"/>
                <a:gd name="T25" fmla="*/ 0 h 433"/>
                <a:gd name="T26" fmla="*/ 0 w 441"/>
                <a:gd name="T27" fmla="*/ 221 h 433"/>
                <a:gd name="T28" fmla="*/ 162 w 441"/>
                <a:gd name="T29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3">
                  <a:moveTo>
                    <a:pt x="162" y="433"/>
                  </a:moveTo>
                  <a:cubicBezTo>
                    <a:pt x="161" y="359"/>
                    <a:pt x="161" y="359"/>
                    <a:pt x="161" y="359"/>
                  </a:cubicBezTo>
                  <a:cubicBezTo>
                    <a:pt x="108" y="336"/>
                    <a:pt x="70" y="283"/>
                    <a:pt x="70" y="221"/>
                  </a:cubicBezTo>
                  <a:cubicBezTo>
                    <a:pt x="70" y="137"/>
                    <a:pt x="138" y="70"/>
                    <a:pt x="221" y="70"/>
                  </a:cubicBezTo>
                  <a:cubicBezTo>
                    <a:pt x="304" y="70"/>
                    <a:pt x="372" y="137"/>
                    <a:pt x="372" y="221"/>
                  </a:cubicBezTo>
                  <a:cubicBezTo>
                    <a:pt x="372" y="273"/>
                    <a:pt x="344" y="320"/>
                    <a:pt x="303" y="347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9" y="347"/>
                    <a:pt x="338" y="358"/>
                    <a:pt x="347" y="373"/>
                  </a:cubicBezTo>
                  <a:cubicBezTo>
                    <a:pt x="355" y="367"/>
                    <a:pt x="366" y="364"/>
                    <a:pt x="377" y="364"/>
                  </a:cubicBezTo>
                  <a:cubicBezTo>
                    <a:pt x="380" y="364"/>
                    <a:pt x="384" y="364"/>
                    <a:pt x="387" y="365"/>
                  </a:cubicBezTo>
                  <a:cubicBezTo>
                    <a:pt x="387" y="365"/>
                    <a:pt x="387" y="365"/>
                    <a:pt x="387" y="365"/>
                  </a:cubicBezTo>
                  <a:cubicBezTo>
                    <a:pt x="421" y="326"/>
                    <a:pt x="441" y="276"/>
                    <a:pt x="441" y="221"/>
                  </a:cubicBezTo>
                  <a:cubicBezTo>
                    <a:pt x="441" y="99"/>
                    <a:pt x="342" y="0"/>
                    <a:pt x="220" y="0"/>
                  </a:cubicBezTo>
                  <a:cubicBezTo>
                    <a:pt x="99" y="0"/>
                    <a:pt x="0" y="99"/>
                    <a:pt x="0" y="221"/>
                  </a:cubicBezTo>
                  <a:cubicBezTo>
                    <a:pt x="0" y="322"/>
                    <a:pt x="69" y="407"/>
                    <a:pt x="16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Freeform 90"/>
            <p:cNvSpPr>
              <a:spLocks/>
            </p:cNvSpPr>
            <p:nvPr/>
          </p:nvSpPr>
          <p:spPr bwMode="auto">
            <a:xfrm>
              <a:off x="6021388" y="1725613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4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4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0"/>
                    <a:pt x="175" y="0"/>
                    <a:pt x="113" y="0"/>
                  </a:cubicBezTo>
                  <a:cubicBezTo>
                    <a:pt x="51" y="0"/>
                    <a:pt x="0" y="50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Freeform 91"/>
            <p:cNvSpPr>
              <a:spLocks/>
            </p:cNvSpPr>
            <p:nvPr/>
          </p:nvSpPr>
          <p:spPr bwMode="auto">
            <a:xfrm>
              <a:off x="5999163" y="1760538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6 h 565"/>
                <a:gd name="T10" fmla="*/ 15 w 424"/>
                <a:gd name="T11" fmla="*/ 260 h 565"/>
                <a:gd name="T12" fmla="*/ 8 w 424"/>
                <a:gd name="T13" fmla="*/ 298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0 h 565"/>
                <a:gd name="T24" fmla="*/ 424 w 424"/>
                <a:gd name="T25" fmla="*/ 256 h 565"/>
                <a:gd name="T26" fmla="*/ 401 w 424"/>
                <a:gd name="T27" fmla="*/ 234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199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3 h 565"/>
                <a:gd name="T46" fmla="*/ 269 w 424"/>
                <a:gd name="T47" fmla="*/ 293 h 565"/>
                <a:gd name="T48" fmla="*/ 269 w 424"/>
                <a:gd name="T49" fmla="*/ 204 h 565"/>
                <a:gd name="T50" fmla="*/ 247 w 424"/>
                <a:gd name="T51" fmla="*/ 182 h 565"/>
                <a:gd name="T52" fmla="*/ 227 w 424"/>
                <a:gd name="T53" fmla="*/ 204 h 565"/>
                <a:gd name="T54" fmla="*/ 227 w 424"/>
                <a:gd name="T55" fmla="*/ 279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6"/>
                    <a:pt x="53" y="266"/>
                    <a:pt x="53" y="266"/>
                  </a:cubicBezTo>
                  <a:cubicBezTo>
                    <a:pt x="44" y="255"/>
                    <a:pt x="27" y="252"/>
                    <a:pt x="15" y="260"/>
                  </a:cubicBezTo>
                  <a:cubicBezTo>
                    <a:pt x="3" y="269"/>
                    <a:pt x="0" y="286"/>
                    <a:pt x="8" y="298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0"/>
                    <a:pt x="424" y="440"/>
                    <a:pt x="424" y="440"/>
                  </a:cubicBezTo>
                  <a:cubicBezTo>
                    <a:pt x="424" y="256"/>
                    <a:pt x="424" y="256"/>
                    <a:pt x="424" y="256"/>
                  </a:cubicBezTo>
                  <a:cubicBezTo>
                    <a:pt x="424" y="245"/>
                    <a:pt x="413" y="234"/>
                    <a:pt x="401" y="234"/>
                  </a:cubicBezTo>
                  <a:cubicBezTo>
                    <a:pt x="388" y="234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5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09"/>
                    <a:pt x="336" y="199"/>
                    <a:pt x="324" y="199"/>
                  </a:cubicBezTo>
                  <a:cubicBezTo>
                    <a:pt x="312" y="199"/>
                    <a:pt x="302" y="209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3"/>
                    <a:pt x="301" y="293"/>
                    <a:pt x="301" y="293"/>
                  </a:cubicBezTo>
                  <a:cubicBezTo>
                    <a:pt x="269" y="293"/>
                    <a:pt x="269" y="293"/>
                    <a:pt x="269" y="293"/>
                  </a:cubicBezTo>
                  <a:cubicBezTo>
                    <a:pt x="269" y="204"/>
                    <a:pt x="269" y="204"/>
                    <a:pt x="269" y="204"/>
                  </a:cubicBezTo>
                  <a:cubicBezTo>
                    <a:pt x="269" y="192"/>
                    <a:pt x="259" y="182"/>
                    <a:pt x="247" y="182"/>
                  </a:cubicBezTo>
                  <a:cubicBezTo>
                    <a:pt x="236" y="182"/>
                    <a:pt x="227" y="192"/>
                    <a:pt x="227" y="204"/>
                  </a:cubicBezTo>
                  <a:cubicBezTo>
                    <a:pt x="227" y="279"/>
                    <a:pt x="227" y="279"/>
                    <a:pt x="227" y="279"/>
                  </a:cubicBezTo>
                  <a:cubicBezTo>
                    <a:pt x="195" y="280"/>
                    <a:pt x="195" y="280"/>
                    <a:pt x="195" y="280"/>
                  </a:cubicBezTo>
                  <a:lnTo>
                    <a:pt x="195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Freeform 92"/>
            <p:cNvSpPr>
              <a:spLocks/>
            </p:cNvSpPr>
            <p:nvPr/>
          </p:nvSpPr>
          <p:spPr bwMode="auto">
            <a:xfrm>
              <a:off x="6076950" y="1833563"/>
              <a:ext cx="90488" cy="150813"/>
            </a:xfrm>
            <a:custGeom>
              <a:avLst/>
              <a:gdLst>
                <a:gd name="T0" fmla="*/ 0 w 229"/>
                <a:gd name="T1" fmla="*/ 98 h 383"/>
                <a:gd name="T2" fmla="*/ 32 w 229"/>
                <a:gd name="T3" fmla="*/ 97 h 383"/>
                <a:gd name="T4" fmla="*/ 32 w 229"/>
                <a:gd name="T5" fmla="*/ 22 h 383"/>
                <a:gd name="T6" fmla="*/ 52 w 229"/>
                <a:gd name="T7" fmla="*/ 0 h 383"/>
                <a:gd name="T8" fmla="*/ 74 w 229"/>
                <a:gd name="T9" fmla="*/ 22 h 383"/>
                <a:gd name="T10" fmla="*/ 74 w 229"/>
                <a:gd name="T11" fmla="*/ 111 h 383"/>
                <a:gd name="T12" fmla="*/ 106 w 229"/>
                <a:gd name="T13" fmla="*/ 111 h 383"/>
                <a:gd name="T14" fmla="*/ 106 w 229"/>
                <a:gd name="T15" fmla="*/ 40 h 383"/>
                <a:gd name="T16" fmla="*/ 106 w 229"/>
                <a:gd name="T17" fmla="*/ 40 h 383"/>
                <a:gd name="T18" fmla="*/ 129 w 229"/>
                <a:gd name="T19" fmla="*/ 17 h 383"/>
                <a:gd name="T20" fmla="*/ 152 w 229"/>
                <a:gd name="T21" fmla="*/ 40 h 383"/>
                <a:gd name="T22" fmla="*/ 152 w 229"/>
                <a:gd name="T23" fmla="*/ 73 h 383"/>
                <a:gd name="T24" fmla="*/ 152 w 229"/>
                <a:gd name="T25" fmla="*/ 131 h 383"/>
                <a:gd name="T26" fmla="*/ 184 w 229"/>
                <a:gd name="T27" fmla="*/ 131 h 383"/>
                <a:gd name="T28" fmla="*/ 184 w 229"/>
                <a:gd name="T29" fmla="*/ 74 h 383"/>
                <a:gd name="T30" fmla="*/ 206 w 229"/>
                <a:gd name="T31" fmla="*/ 52 h 383"/>
                <a:gd name="T32" fmla="*/ 229 w 229"/>
                <a:gd name="T33" fmla="*/ 74 h 383"/>
                <a:gd name="T34" fmla="*/ 229 w 229"/>
                <a:gd name="T35" fmla="*/ 258 h 383"/>
                <a:gd name="T36" fmla="*/ 177 w 229"/>
                <a:gd name="T37" fmla="*/ 335 h 383"/>
                <a:gd name="T38" fmla="*/ 177 w 229"/>
                <a:gd name="T39" fmla="*/ 383 h 383"/>
                <a:gd name="T40" fmla="*/ 0 w 229"/>
                <a:gd name="T41" fmla="*/ 383 h 383"/>
                <a:gd name="T42" fmla="*/ 0 w 229"/>
                <a:gd name="T43" fmla="*/ 98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9" h="383">
                  <a:moveTo>
                    <a:pt x="0" y="98"/>
                  </a:moveTo>
                  <a:cubicBezTo>
                    <a:pt x="32" y="97"/>
                    <a:pt x="32" y="97"/>
                    <a:pt x="32" y="97"/>
                  </a:cubicBezTo>
                  <a:cubicBezTo>
                    <a:pt x="32" y="22"/>
                    <a:pt x="32" y="22"/>
                    <a:pt x="32" y="22"/>
                  </a:cubicBezTo>
                  <a:cubicBezTo>
                    <a:pt x="32" y="10"/>
                    <a:pt x="41" y="0"/>
                    <a:pt x="52" y="0"/>
                  </a:cubicBezTo>
                  <a:cubicBezTo>
                    <a:pt x="64" y="0"/>
                    <a:pt x="74" y="10"/>
                    <a:pt x="74" y="22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6" y="40"/>
                    <a:pt x="106" y="40"/>
                    <a:pt x="106" y="40"/>
                  </a:cubicBezTo>
                  <a:cubicBezTo>
                    <a:pt x="107" y="27"/>
                    <a:pt x="117" y="17"/>
                    <a:pt x="129" y="17"/>
                  </a:cubicBezTo>
                  <a:cubicBezTo>
                    <a:pt x="141" y="17"/>
                    <a:pt x="151" y="27"/>
                    <a:pt x="152" y="40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2" y="73"/>
                    <a:pt x="152" y="131"/>
                    <a:pt x="152" y="131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4" y="74"/>
                    <a:pt x="184" y="74"/>
                    <a:pt x="184" y="74"/>
                  </a:cubicBezTo>
                  <a:cubicBezTo>
                    <a:pt x="184" y="62"/>
                    <a:pt x="193" y="52"/>
                    <a:pt x="206" y="52"/>
                  </a:cubicBezTo>
                  <a:cubicBezTo>
                    <a:pt x="218" y="52"/>
                    <a:pt x="229" y="63"/>
                    <a:pt x="229" y="7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177" y="335"/>
                    <a:pt x="177" y="335"/>
                    <a:pt x="177" y="335"/>
                  </a:cubicBezTo>
                  <a:cubicBezTo>
                    <a:pt x="177" y="383"/>
                    <a:pt x="177" y="383"/>
                    <a:pt x="177" y="383"/>
                  </a:cubicBezTo>
                  <a:cubicBezTo>
                    <a:pt x="0" y="383"/>
                    <a:pt x="0" y="383"/>
                    <a:pt x="0" y="383"/>
                  </a:cubicBezTo>
                  <a:lnTo>
                    <a:pt x="0" y="98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93"/>
            <p:cNvSpPr>
              <a:spLocks/>
            </p:cNvSpPr>
            <p:nvPr/>
          </p:nvSpPr>
          <p:spPr bwMode="auto">
            <a:xfrm>
              <a:off x="6005513" y="1711325"/>
              <a:ext cx="120650" cy="114300"/>
            </a:xfrm>
            <a:custGeom>
              <a:avLst/>
              <a:gdLst>
                <a:gd name="T0" fmla="*/ 38 w 302"/>
                <a:gd name="T1" fmla="*/ 151 h 289"/>
                <a:gd name="T2" fmla="*/ 151 w 302"/>
                <a:gd name="T3" fmla="*/ 38 h 289"/>
                <a:gd name="T4" fmla="*/ 264 w 302"/>
                <a:gd name="T5" fmla="*/ 151 h 289"/>
                <a:gd name="T6" fmla="*/ 210 w 302"/>
                <a:gd name="T7" fmla="*/ 246 h 289"/>
                <a:gd name="T8" fmla="*/ 210 w 302"/>
                <a:gd name="T9" fmla="*/ 282 h 289"/>
                <a:gd name="T10" fmla="*/ 233 w 302"/>
                <a:gd name="T11" fmla="*/ 277 h 289"/>
                <a:gd name="T12" fmla="*/ 302 w 302"/>
                <a:gd name="T13" fmla="*/ 151 h 289"/>
                <a:gd name="T14" fmla="*/ 151 w 302"/>
                <a:gd name="T15" fmla="*/ 0 h 289"/>
                <a:gd name="T16" fmla="*/ 0 w 302"/>
                <a:gd name="T17" fmla="*/ 151 h 289"/>
                <a:gd name="T18" fmla="*/ 91 w 302"/>
                <a:gd name="T19" fmla="*/ 289 h 289"/>
                <a:gd name="T20" fmla="*/ 91 w 302"/>
                <a:gd name="T21" fmla="*/ 246 h 289"/>
                <a:gd name="T22" fmla="*/ 38 w 302"/>
                <a:gd name="T23" fmla="*/ 15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89">
                  <a:moveTo>
                    <a:pt x="38" y="151"/>
                  </a:moveTo>
                  <a:cubicBezTo>
                    <a:pt x="38" y="88"/>
                    <a:pt x="89" y="38"/>
                    <a:pt x="151" y="38"/>
                  </a:cubicBezTo>
                  <a:cubicBezTo>
                    <a:pt x="213" y="38"/>
                    <a:pt x="264" y="88"/>
                    <a:pt x="264" y="151"/>
                  </a:cubicBezTo>
                  <a:cubicBezTo>
                    <a:pt x="264" y="191"/>
                    <a:pt x="242" y="226"/>
                    <a:pt x="210" y="246"/>
                  </a:cubicBezTo>
                  <a:cubicBezTo>
                    <a:pt x="210" y="282"/>
                    <a:pt x="210" y="282"/>
                    <a:pt x="210" y="282"/>
                  </a:cubicBezTo>
                  <a:cubicBezTo>
                    <a:pt x="210" y="282"/>
                    <a:pt x="220" y="277"/>
                    <a:pt x="233" y="277"/>
                  </a:cubicBezTo>
                  <a:cubicBezTo>
                    <a:pt x="274" y="250"/>
                    <a:pt x="302" y="203"/>
                    <a:pt x="302" y="151"/>
                  </a:cubicBezTo>
                  <a:cubicBezTo>
                    <a:pt x="302" y="67"/>
                    <a:pt x="234" y="0"/>
                    <a:pt x="151" y="0"/>
                  </a:cubicBezTo>
                  <a:cubicBezTo>
                    <a:pt x="68" y="0"/>
                    <a:pt x="0" y="67"/>
                    <a:pt x="0" y="151"/>
                  </a:cubicBezTo>
                  <a:cubicBezTo>
                    <a:pt x="0" y="213"/>
                    <a:pt x="38" y="266"/>
                    <a:pt x="91" y="289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94"/>
            <p:cNvSpPr>
              <a:spLocks noEditPoints="1"/>
            </p:cNvSpPr>
            <p:nvPr/>
          </p:nvSpPr>
          <p:spPr bwMode="auto">
            <a:xfrm>
              <a:off x="5962650" y="1666875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69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5 h 832"/>
                <a:gd name="T14" fmla="*/ 493 w 548"/>
                <a:gd name="T15" fmla="*/ 437 h 832"/>
                <a:gd name="T16" fmla="*/ 319 w 548"/>
                <a:gd name="T17" fmla="*/ 261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1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3 h 832"/>
                <a:gd name="T40" fmla="*/ 145 w 548"/>
                <a:gd name="T41" fmla="*/ 501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4 h 832"/>
                <a:gd name="T48" fmla="*/ 339 w 548"/>
                <a:gd name="T49" fmla="*/ 417 h 832"/>
                <a:gd name="T50" fmla="*/ 361 w 548"/>
                <a:gd name="T51" fmla="*/ 528 h 832"/>
                <a:gd name="T52" fmla="*/ 393 w 548"/>
                <a:gd name="T53" fmla="*/ 457 h 832"/>
                <a:gd name="T54" fmla="*/ 416 w 548"/>
                <a:gd name="T55" fmla="*/ 434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69 h 832"/>
                <a:gd name="T62" fmla="*/ 516 w 548"/>
                <a:gd name="T63" fmla="*/ 675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7"/>
                  </a:moveTo>
                  <a:cubicBezTo>
                    <a:pt x="484" y="437"/>
                    <a:pt x="476" y="439"/>
                    <a:pt x="469" y="443"/>
                  </a:cubicBezTo>
                  <a:cubicBezTo>
                    <a:pt x="467" y="436"/>
                    <a:pt x="464" y="430"/>
                    <a:pt x="460" y="425"/>
                  </a:cubicBezTo>
                  <a:cubicBezTo>
                    <a:pt x="497" y="380"/>
                    <a:pt x="519" y="322"/>
                    <a:pt x="519" y="260"/>
                  </a:cubicBezTo>
                  <a:cubicBezTo>
                    <a:pt x="519" y="116"/>
                    <a:pt x="403" y="0"/>
                    <a:pt x="259" y="0"/>
                  </a:cubicBezTo>
                  <a:cubicBezTo>
                    <a:pt x="116" y="0"/>
                    <a:pt x="0" y="116"/>
                    <a:pt x="0" y="260"/>
                  </a:cubicBezTo>
                  <a:cubicBezTo>
                    <a:pt x="0" y="342"/>
                    <a:pt x="38" y="416"/>
                    <a:pt x="99" y="464"/>
                  </a:cubicBezTo>
                  <a:cubicBezTo>
                    <a:pt x="95" y="465"/>
                    <a:pt x="92" y="467"/>
                    <a:pt x="89" y="469"/>
                  </a:cubicBezTo>
                  <a:cubicBezTo>
                    <a:pt x="62" y="488"/>
                    <a:pt x="56" y="524"/>
                    <a:pt x="74" y="551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5"/>
                    <a:pt x="548" y="685"/>
                    <a:pt x="548" y="685"/>
                  </a:cubicBezTo>
                  <a:cubicBezTo>
                    <a:pt x="548" y="491"/>
                    <a:pt x="548" y="491"/>
                    <a:pt x="548" y="491"/>
                  </a:cubicBezTo>
                  <a:cubicBezTo>
                    <a:pt x="548" y="462"/>
                    <a:pt x="523" y="437"/>
                    <a:pt x="493" y="437"/>
                  </a:cubicBezTo>
                  <a:close/>
                  <a:moveTo>
                    <a:pt x="319" y="391"/>
                  </a:moveTo>
                  <a:cubicBezTo>
                    <a:pt x="319" y="261"/>
                    <a:pt x="319" y="261"/>
                    <a:pt x="319" y="261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2"/>
                    <a:pt x="201" y="472"/>
                    <a:pt x="201" y="472"/>
                  </a:cubicBezTo>
                  <a:cubicBezTo>
                    <a:pt x="108" y="446"/>
                    <a:pt x="39" y="361"/>
                    <a:pt x="39" y="260"/>
                  </a:cubicBezTo>
                  <a:cubicBezTo>
                    <a:pt x="39" y="138"/>
                    <a:pt x="138" y="39"/>
                    <a:pt x="259" y="39"/>
                  </a:cubicBezTo>
                  <a:cubicBezTo>
                    <a:pt x="381" y="39"/>
                    <a:pt x="480" y="138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7"/>
                    <a:pt x="358" y="386"/>
                    <a:pt x="343" y="386"/>
                  </a:cubicBezTo>
                  <a:cubicBezTo>
                    <a:pt x="329" y="386"/>
                    <a:pt x="319" y="391"/>
                    <a:pt x="319" y="391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5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3"/>
                    <a:pt x="100" y="533"/>
                    <a:pt x="100" y="533"/>
                  </a:cubicBezTo>
                  <a:cubicBezTo>
                    <a:pt x="92" y="521"/>
                    <a:pt x="95" y="504"/>
                    <a:pt x="107" y="495"/>
                  </a:cubicBezTo>
                  <a:cubicBezTo>
                    <a:pt x="119" y="487"/>
                    <a:pt x="136" y="490"/>
                    <a:pt x="145" y="501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4"/>
                    <a:pt x="319" y="514"/>
                    <a:pt x="319" y="514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7"/>
                    <a:pt x="339" y="417"/>
                  </a:cubicBezTo>
                  <a:cubicBezTo>
                    <a:pt x="351" y="417"/>
                    <a:pt x="361" y="427"/>
                    <a:pt x="361" y="439"/>
                  </a:cubicBezTo>
                  <a:cubicBezTo>
                    <a:pt x="361" y="528"/>
                    <a:pt x="361" y="528"/>
                    <a:pt x="361" y="528"/>
                  </a:cubicBezTo>
                  <a:cubicBezTo>
                    <a:pt x="393" y="528"/>
                    <a:pt x="393" y="528"/>
                    <a:pt x="393" y="528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4"/>
                    <a:pt x="404" y="434"/>
                    <a:pt x="416" y="434"/>
                  </a:cubicBezTo>
                  <a:cubicBezTo>
                    <a:pt x="428" y="434"/>
                    <a:pt x="438" y="444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0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69"/>
                    <a:pt x="493" y="469"/>
                  </a:cubicBezTo>
                  <a:cubicBezTo>
                    <a:pt x="505" y="469"/>
                    <a:pt x="516" y="480"/>
                    <a:pt x="516" y="491"/>
                  </a:cubicBezTo>
                  <a:lnTo>
                    <a:pt x="516" y="67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1886744" y="1740473"/>
            <a:ext cx="295275" cy="254000"/>
            <a:chOff x="1882775" y="1703388"/>
            <a:chExt cx="295275" cy="254000"/>
          </a:xfrm>
        </p:grpSpPr>
        <p:sp>
          <p:nvSpPr>
            <p:cNvPr id="561" name="Freeform 95"/>
            <p:cNvSpPr>
              <a:spLocks/>
            </p:cNvSpPr>
            <p:nvPr/>
          </p:nvSpPr>
          <p:spPr bwMode="auto">
            <a:xfrm>
              <a:off x="1895475" y="1831975"/>
              <a:ext cx="269875" cy="111125"/>
            </a:xfrm>
            <a:custGeom>
              <a:avLst/>
              <a:gdLst>
                <a:gd name="T0" fmla="*/ 537 w 678"/>
                <a:gd name="T1" fmla="*/ 283 h 283"/>
                <a:gd name="T2" fmla="*/ 421 w 678"/>
                <a:gd name="T3" fmla="*/ 222 h 283"/>
                <a:gd name="T4" fmla="*/ 410 w 678"/>
                <a:gd name="T5" fmla="*/ 207 h 283"/>
                <a:gd name="T6" fmla="*/ 268 w 678"/>
                <a:gd name="T7" fmla="*/ 207 h 283"/>
                <a:gd name="T8" fmla="*/ 258 w 678"/>
                <a:gd name="T9" fmla="*/ 222 h 283"/>
                <a:gd name="T10" fmla="*/ 142 w 678"/>
                <a:gd name="T11" fmla="*/ 283 h 283"/>
                <a:gd name="T12" fmla="*/ 0 w 678"/>
                <a:gd name="T13" fmla="*/ 142 h 283"/>
                <a:gd name="T14" fmla="*/ 142 w 678"/>
                <a:gd name="T15" fmla="*/ 0 h 283"/>
                <a:gd name="T16" fmla="*/ 538 w 678"/>
                <a:gd name="T17" fmla="*/ 0 h 283"/>
                <a:gd name="T18" fmla="*/ 678 w 678"/>
                <a:gd name="T19" fmla="*/ 142 h 283"/>
                <a:gd name="T20" fmla="*/ 537 w 678"/>
                <a:gd name="T21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8" h="283">
                  <a:moveTo>
                    <a:pt x="537" y="283"/>
                  </a:moveTo>
                  <a:cubicBezTo>
                    <a:pt x="490" y="283"/>
                    <a:pt x="447" y="260"/>
                    <a:pt x="421" y="222"/>
                  </a:cubicBezTo>
                  <a:cubicBezTo>
                    <a:pt x="410" y="207"/>
                    <a:pt x="410" y="207"/>
                    <a:pt x="410" y="207"/>
                  </a:cubicBezTo>
                  <a:cubicBezTo>
                    <a:pt x="268" y="207"/>
                    <a:pt x="268" y="207"/>
                    <a:pt x="268" y="207"/>
                  </a:cubicBezTo>
                  <a:cubicBezTo>
                    <a:pt x="258" y="222"/>
                    <a:pt x="258" y="222"/>
                    <a:pt x="258" y="222"/>
                  </a:cubicBezTo>
                  <a:cubicBezTo>
                    <a:pt x="231" y="260"/>
                    <a:pt x="187" y="283"/>
                    <a:pt x="142" y="283"/>
                  </a:cubicBezTo>
                  <a:cubicBezTo>
                    <a:pt x="64" y="283"/>
                    <a:pt x="0" y="220"/>
                    <a:pt x="0" y="142"/>
                  </a:cubicBezTo>
                  <a:cubicBezTo>
                    <a:pt x="0" y="64"/>
                    <a:pt x="64" y="0"/>
                    <a:pt x="142" y="0"/>
                  </a:cubicBezTo>
                  <a:cubicBezTo>
                    <a:pt x="538" y="0"/>
                    <a:pt x="538" y="0"/>
                    <a:pt x="538" y="0"/>
                  </a:cubicBezTo>
                  <a:cubicBezTo>
                    <a:pt x="615" y="1"/>
                    <a:pt x="678" y="64"/>
                    <a:pt x="678" y="142"/>
                  </a:cubicBezTo>
                  <a:cubicBezTo>
                    <a:pt x="678" y="220"/>
                    <a:pt x="615" y="283"/>
                    <a:pt x="537" y="2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96"/>
            <p:cNvSpPr>
              <a:spLocks/>
            </p:cNvSpPr>
            <p:nvPr/>
          </p:nvSpPr>
          <p:spPr bwMode="auto">
            <a:xfrm>
              <a:off x="2030413" y="1831975"/>
              <a:ext cx="134938" cy="111125"/>
            </a:xfrm>
            <a:custGeom>
              <a:avLst/>
              <a:gdLst>
                <a:gd name="T0" fmla="*/ 200 w 340"/>
                <a:gd name="T1" fmla="*/ 0 h 283"/>
                <a:gd name="T2" fmla="*/ 0 w 340"/>
                <a:gd name="T3" fmla="*/ 0 h 283"/>
                <a:gd name="T4" fmla="*/ 0 w 340"/>
                <a:gd name="T5" fmla="*/ 207 h 283"/>
                <a:gd name="T6" fmla="*/ 72 w 340"/>
                <a:gd name="T7" fmla="*/ 207 h 283"/>
                <a:gd name="T8" fmla="*/ 83 w 340"/>
                <a:gd name="T9" fmla="*/ 222 h 283"/>
                <a:gd name="T10" fmla="*/ 199 w 340"/>
                <a:gd name="T11" fmla="*/ 283 h 283"/>
                <a:gd name="T12" fmla="*/ 340 w 340"/>
                <a:gd name="T13" fmla="*/ 142 h 283"/>
                <a:gd name="T14" fmla="*/ 200 w 340"/>
                <a:gd name="T15" fmla="*/ 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0" h="283">
                  <a:moveTo>
                    <a:pt x="2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7"/>
                    <a:pt x="0" y="207"/>
                    <a:pt x="0" y="207"/>
                  </a:cubicBezTo>
                  <a:cubicBezTo>
                    <a:pt x="72" y="207"/>
                    <a:pt x="72" y="207"/>
                    <a:pt x="72" y="207"/>
                  </a:cubicBezTo>
                  <a:cubicBezTo>
                    <a:pt x="83" y="222"/>
                    <a:pt x="83" y="222"/>
                    <a:pt x="83" y="222"/>
                  </a:cubicBezTo>
                  <a:cubicBezTo>
                    <a:pt x="109" y="260"/>
                    <a:pt x="152" y="283"/>
                    <a:pt x="199" y="283"/>
                  </a:cubicBezTo>
                  <a:cubicBezTo>
                    <a:pt x="277" y="283"/>
                    <a:pt x="340" y="220"/>
                    <a:pt x="340" y="142"/>
                  </a:cubicBezTo>
                  <a:cubicBezTo>
                    <a:pt x="340" y="65"/>
                    <a:pt x="277" y="1"/>
                    <a:pt x="20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97"/>
            <p:cNvSpPr>
              <a:spLocks/>
            </p:cNvSpPr>
            <p:nvPr/>
          </p:nvSpPr>
          <p:spPr bwMode="auto">
            <a:xfrm>
              <a:off x="1927225" y="1868488"/>
              <a:ext cx="38100" cy="38100"/>
            </a:xfrm>
            <a:custGeom>
              <a:avLst/>
              <a:gdLst>
                <a:gd name="T0" fmla="*/ 24 w 24"/>
                <a:gd name="T1" fmla="*/ 8 h 24"/>
                <a:gd name="T2" fmla="*/ 16 w 24"/>
                <a:gd name="T3" fmla="*/ 8 h 24"/>
                <a:gd name="T4" fmla="*/ 16 w 24"/>
                <a:gd name="T5" fmla="*/ 0 h 24"/>
                <a:gd name="T6" fmla="*/ 8 w 24"/>
                <a:gd name="T7" fmla="*/ 0 h 24"/>
                <a:gd name="T8" fmla="*/ 8 w 24"/>
                <a:gd name="T9" fmla="*/ 8 h 24"/>
                <a:gd name="T10" fmla="*/ 0 w 24"/>
                <a:gd name="T11" fmla="*/ 8 h 24"/>
                <a:gd name="T12" fmla="*/ 0 w 24"/>
                <a:gd name="T13" fmla="*/ 16 h 24"/>
                <a:gd name="T14" fmla="*/ 8 w 24"/>
                <a:gd name="T15" fmla="*/ 16 h 24"/>
                <a:gd name="T16" fmla="*/ 8 w 24"/>
                <a:gd name="T17" fmla="*/ 24 h 24"/>
                <a:gd name="T18" fmla="*/ 16 w 24"/>
                <a:gd name="T19" fmla="*/ 24 h 24"/>
                <a:gd name="T20" fmla="*/ 16 w 24"/>
                <a:gd name="T21" fmla="*/ 16 h 24"/>
                <a:gd name="T22" fmla="*/ 24 w 24"/>
                <a:gd name="T23" fmla="*/ 16 h 24"/>
                <a:gd name="T24" fmla="*/ 24 w 24"/>
                <a:gd name="T2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24" y="8"/>
                  </a:moveTo>
                  <a:lnTo>
                    <a:pt x="16" y="8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8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8" y="24"/>
                  </a:lnTo>
                  <a:lnTo>
                    <a:pt x="16" y="24"/>
                  </a:lnTo>
                  <a:lnTo>
                    <a:pt x="16" y="16"/>
                  </a:lnTo>
                  <a:lnTo>
                    <a:pt x="24" y="16"/>
                  </a:lnTo>
                  <a:lnTo>
                    <a:pt x="24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Oval 98"/>
            <p:cNvSpPr>
              <a:spLocks noChangeArrowheads="1"/>
            </p:cNvSpPr>
            <p:nvPr/>
          </p:nvSpPr>
          <p:spPr bwMode="auto">
            <a:xfrm>
              <a:off x="2098675" y="1858963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Oval 99"/>
            <p:cNvSpPr>
              <a:spLocks noChangeArrowheads="1"/>
            </p:cNvSpPr>
            <p:nvPr/>
          </p:nvSpPr>
          <p:spPr bwMode="auto">
            <a:xfrm>
              <a:off x="2098675" y="1897063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Oval 100"/>
            <p:cNvSpPr>
              <a:spLocks noChangeArrowheads="1"/>
            </p:cNvSpPr>
            <p:nvPr/>
          </p:nvSpPr>
          <p:spPr bwMode="auto">
            <a:xfrm>
              <a:off x="2078038" y="1878013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Oval 101"/>
            <p:cNvSpPr>
              <a:spLocks noChangeArrowheads="1"/>
            </p:cNvSpPr>
            <p:nvPr/>
          </p:nvSpPr>
          <p:spPr bwMode="auto">
            <a:xfrm>
              <a:off x="2120900" y="1878013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102"/>
            <p:cNvSpPr>
              <a:spLocks noEditPoints="1"/>
            </p:cNvSpPr>
            <p:nvPr/>
          </p:nvSpPr>
          <p:spPr bwMode="auto">
            <a:xfrm>
              <a:off x="1882775" y="1703388"/>
              <a:ext cx="295275" cy="254000"/>
            </a:xfrm>
            <a:custGeom>
              <a:avLst/>
              <a:gdLst>
                <a:gd name="T0" fmla="*/ 573 w 747"/>
                <a:gd name="T1" fmla="*/ 290 h 642"/>
                <a:gd name="T2" fmla="*/ 390 w 747"/>
                <a:gd name="T3" fmla="*/ 290 h 642"/>
                <a:gd name="T4" fmla="*/ 390 w 747"/>
                <a:gd name="T5" fmla="*/ 182 h 642"/>
                <a:gd name="T6" fmla="*/ 400 w 747"/>
                <a:gd name="T7" fmla="*/ 171 h 642"/>
                <a:gd name="T8" fmla="*/ 481 w 747"/>
                <a:gd name="T9" fmla="*/ 171 h 642"/>
                <a:gd name="T10" fmla="*/ 526 w 747"/>
                <a:gd name="T11" fmla="*/ 126 h 642"/>
                <a:gd name="T12" fmla="*/ 526 w 747"/>
                <a:gd name="T13" fmla="*/ 0 h 642"/>
                <a:gd name="T14" fmla="*/ 491 w 747"/>
                <a:gd name="T15" fmla="*/ 0 h 642"/>
                <a:gd name="T16" fmla="*/ 491 w 747"/>
                <a:gd name="T17" fmla="*/ 126 h 642"/>
                <a:gd name="T18" fmla="*/ 481 w 747"/>
                <a:gd name="T19" fmla="*/ 136 h 642"/>
                <a:gd name="T20" fmla="*/ 400 w 747"/>
                <a:gd name="T21" fmla="*/ 136 h 642"/>
                <a:gd name="T22" fmla="*/ 355 w 747"/>
                <a:gd name="T23" fmla="*/ 182 h 642"/>
                <a:gd name="T24" fmla="*/ 355 w 747"/>
                <a:gd name="T25" fmla="*/ 290 h 642"/>
                <a:gd name="T26" fmla="*/ 176 w 747"/>
                <a:gd name="T27" fmla="*/ 290 h 642"/>
                <a:gd name="T28" fmla="*/ 0 w 747"/>
                <a:gd name="T29" fmla="*/ 466 h 642"/>
                <a:gd name="T30" fmla="*/ 176 w 747"/>
                <a:gd name="T31" fmla="*/ 642 h 642"/>
                <a:gd name="T32" fmla="*/ 320 w 747"/>
                <a:gd name="T33" fmla="*/ 566 h 642"/>
                <a:gd name="T34" fmla="*/ 426 w 747"/>
                <a:gd name="T35" fmla="*/ 565 h 642"/>
                <a:gd name="T36" fmla="*/ 426 w 747"/>
                <a:gd name="T37" fmla="*/ 566 h 642"/>
                <a:gd name="T38" fmla="*/ 571 w 747"/>
                <a:gd name="T39" fmla="*/ 642 h 642"/>
                <a:gd name="T40" fmla="*/ 747 w 747"/>
                <a:gd name="T41" fmla="*/ 466 h 642"/>
                <a:gd name="T42" fmla="*/ 573 w 747"/>
                <a:gd name="T43" fmla="*/ 290 h 642"/>
                <a:gd name="T44" fmla="*/ 571 w 747"/>
                <a:gd name="T45" fmla="*/ 607 h 642"/>
                <a:gd name="T46" fmla="*/ 455 w 747"/>
                <a:gd name="T47" fmla="*/ 546 h 642"/>
                <a:gd name="T48" fmla="*/ 444 w 747"/>
                <a:gd name="T49" fmla="*/ 531 h 642"/>
                <a:gd name="T50" fmla="*/ 302 w 747"/>
                <a:gd name="T51" fmla="*/ 531 h 642"/>
                <a:gd name="T52" fmla="*/ 292 w 747"/>
                <a:gd name="T53" fmla="*/ 546 h 642"/>
                <a:gd name="T54" fmla="*/ 176 w 747"/>
                <a:gd name="T55" fmla="*/ 607 h 642"/>
                <a:gd name="T56" fmla="*/ 34 w 747"/>
                <a:gd name="T57" fmla="*/ 466 h 642"/>
                <a:gd name="T58" fmla="*/ 176 w 747"/>
                <a:gd name="T59" fmla="*/ 324 h 642"/>
                <a:gd name="T60" fmla="*/ 572 w 747"/>
                <a:gd name="T61" fmla="*/ 324 h 642"/>
                <a:gd name="T62" fmla="*/ 712 w 747"/>
                <a:gd name="T63" fmla="*/ 466 h 642"/>
                <a:gd name="T64" fmla="*/ 571 w 747"/>
                <a:gd name="T65" fmla="*/ 607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7" h="642">
                  <a:moveTo>
                    <a:pt x="573" y="290"/>
                  </a:moveTo>
                  <a:cubicBezTo>
                    <a:pt x="390" y="290"/>
                    <a:pt x="390" y="290"/>
                    <a:pt x="390" y="290"/>
                  </a:cubicBezTo>
                  <a:cubicBezTo>
                    <a:pt x="390" y="182"/>
                    <a:pt x="390" y="182"/>
                    <a:pt x="390" y="182"/>
                  </a:cubicBezTo>
                  <a:cubicBezTo>
                    <a:pt x="390" y="176"/>
                    <a:pt x="394" y="171"/>
                    <a:pt x="400" y="171"/>
                  </a:cubicBezTo>
                  <a:cubicBezTo>
                    <a:pt x="481" y="171"/>
                    <a:pt x="481" y="171"/>
                    <a:pt x="481" y="171"/>
                  </a:cubicBezTo>
                  <a:cubicBezTo>
                    <a:pt x="506" y="171"/>
                    <a:pt x="526" y="151"/>
                    <a:pt x="526" y="126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491" y="126"/>
                    <a:pt x="491" y="126"/>
                    <a:pt x="491" y="126"/>
                  </a:cubicBezTo>
                  <a:cubicBezTo>
                    <a:pt x="491" y="131"/>
                    <a:pt x="486" y="136"/>
                    <a:pt x="481" y="136"/>
                  </a:cubicBezTo>
                  <a:cubicBezTo>
                    <a:pt x="400" y="136"/>
                    <a:pt x="400" y="136"/>
                    <a:pt x="400" y="136"/>
                  </a:cubicBezTo>
                  <a:cubicBezTo>
                    <a:pt x="375" y="136"/>
                    <a:pt x="355" y="157"/>
                    <a:pt x="355" y="182"/>
                  </a:cubicBezTo>
                  <a:cubicBezTo>
                    <a:pt x="355" y="290"/>
                    <a:pt x="355" y="290"/>
                    <a:pt x="355" y="290"/>
                  </a:cubicBezTo>
                  <a:cubicBezTo>
                    <a:pt x="176" y="290"/>
                    <a:pt x="176" y="290"/>
                    <a:pt x="176" y="290"/>
                  </a:cubicBezTo>
                  <a:cubicBezTo>
                    <a:pt x="79" y="290"/>
                    <a:pt x="0" y="369"/>
                    <a:pt x="0" y="466"/>
                  </a:cubicBezTo>
                  <a:cubicBezTo>
                    <a:pt x="0" y="563"/>
                    <a:pt x="79" y="642"/>
                    <a:pt x="176" y="642"/>
                  </a:cubicBezTo>
                  <a:cubicBezTo>
                    <a:pt x="232" y="642"/>
                    <a:pt x="286" y="613"/>
                    <a:pt x="320" y="566"/>
                  </a:cubicBezTo>
                  <a:cubicBezTo>
                    <a:pt x="426" y="565"/>
                    <a:pt x="426" y="565"/>
                    <a:pt x="426" y="565"/>
                  </a:cubicBezTo>
                  <a:cubicBezTo>
                    <a:pt x="426" y="566"/>
                    <a:pt x="426" y="566"/>
                    <a:pt x="426" y="566"/>
                  </a:cubicBezTo>
                  <a:cubicBezTo>
                    <a:pt x="459" y="613"/>
                    <a:pt x="513" y="642"/>
                    <a:pt x="571" y="642"/>
                  </a:cubicBezTo>
                  <a:cubicBezTo>
                    <a:pt x="668" y="642"/>
                    <a:pt x="747" y="563"/>
                    <a:pt x="747" y="466"/>
                  </a:cubicBezTo>
                  <a:cubicBezTo>
                    <a:pt x="747" y="370"/>
                    <a:pt x="669" y="291"/>
                    <a:pt x="573" y="290"/>
                  </a:cubicBezTo>
                  <a:close/>
                  <a:moveTo>
                    <a:pt x="571" y="607"/>
                  </a:moveTo>
                  <a:cubicBezTo>
                    <a:pt x="524" y="607"/>
                    <a:pt x="481" y="584"/>
                    <a:pt x="455" y="546"/>
                  </a:cubicBezTo>
                  <a:cubicBezTo>
                    <a:pt x="444" y="531"/>
                    <a:pt x="444" y="531"/>
                    <a:pt x="444" y="531"/>
                  </a:cubicBezTo>
                  <a:cubicBezTo>
                    <a:pt x="302" y="531"/>
                    <a:pt x="302" y="531"/>
                    <a:pt x="302" y="531"/>
                  </a:cubicBezTo>
                  <a:cubicBezTo>
                    <a:pt x="292" y="546"/>
                    <a:pt x="292" y="546"/>
                    <a:pt x="292" y="546"/>
                  </a:cubicBezTo>
                  <a:cubicBezTo>
                    <a:pt x="265" y="584"/>
                    <a:pt x="221" y="607"/>
                    <a:pt x="176" y="607"/>
                  </a:cubicBezTo>
                  <a:cubicBezTo>
                    <a:pt x="98" y="607"/>
                    <a:pt x="34" y="544"/>
                    <a:pt x="34" y="466"/>
                  </a:cubicBezTo>
                  <a:cubicBezTo>
                    <a:pt x="34" y="388"/>
                    <a:pt x="98" y="324"/>
                    <a:pt x="176" y="324"/>
                  </a:cubicBezTo>
                  <a:cubicBezTo>
                    <a:pt x="572" y="324"/>
                    <a:pt x="572" y="324"/>
                    <a:pt x="572" y="324"/>
                  </a:cubicBezTo>
                  <a:cubicBezTo>
                    <a:pt x="649" y="325"/>
                    <a:pt x="712" y="388"/>
                    <a:pt x="712" y="466"/>
                  </a:cubicBezTo>
                  <a:cubicBezTo>
                    <a:pt x="712" y="544"/>
                    <a:pt x="649" y="607"/>
                    <a:pt x="571" y="607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2652713" y="1710311"/>
            <a:ext cx="385763" cy="314325"/>
            <a:chOff x="2652713" y="1674813"/>
            <a:chExt cx="385763" cy="314325"/>
          </a:xfrm>
        </p:grpSpPr>
        <p:sp>
          <p:nvSpPr>
            <p:cNvPr id="569" name="Freeform 103"/>
            <p:cNvSpPr>
              <a:spLocks/>
            </p:cNvSpPr>
            <p:nvPr/>
          </p:nvSpPr>
          <p:spPr bwMode="auto">
            <a:xfrm>
              <a:off x="2830513" y="1693863"/>
              <a:ext cx="30163" cy="42863"/>
            </a:xfrm>
            <a:custGeom>
              <a:avLst/>
              <a:gdLst>
                <a:gd name="T0" fmla="*/ 5 w 75"/>
                <a:gd name="T1" fmla="*/ 17 h 105"/>
                <a:gd name="T2" fmla="*/ 12 w 75"/>
                <a:gd name="T3" fmla="*/ 5 h 105"/>
                <a:gd name="T4" fmla="*/ 20 w 75"/>
                <a:gd name="T5" fmla="*/ 7 h 105"/>
                <a:gd name="T6" fmla="*/ 52 w 75"/>
                <a:gd name="T7" fmla="*/ 0 h 105"/>
                <a:gd name="T8" fmla="*/ 70 w 75"/>
                <a:gd name="T9" fmla="*/ 16 h 105"/>
                <a:gd name="T10" fmla="*/ 67 w 75"/>
                <a:gd name="T11" fmla="*/ 72 h 105"/>
                <a:gd name="T12" fmla="*/ 38 w 75"/>
                <a:gd name="T13" fmla="*/ 105 h 105"/>
                <a:gd name="T14" fmla="*/ 38 w 75"/>
                <a:gd name="T15" fmla="*/ 105 h 105"/>
                <a:gd name="T16" fmla="*/ 37 w 75"/>
                <a:gd name="T17" fmla="*/ 105 h 105"/>
                <a:gd name="T18" fmla="*/ 8 w 75"/>
                <a:gd name="T19" fmla="*/ 71 h 105"/>
                <a:gd name="T20" fmla="*/ 5 w 75"/>
                <a:gd name="T21" fmla="*/ 1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5">
                  <a:moveTo>
                    <a:pt x="5" y="17"/>
                  </a:moveTo>
                  <a:cubicBezTo>
                    <a:pt x="5" y="16"/>
                    <a:pt x="7" y="10"/>
                    <a:pt x="12" y="5"/>
                  </a:cubicBezTo>
                  <a:cubicBezTo>
                    <a:pt x="14" y="6"/>
                    <a:pt x="17" y="7"/>
                    <a:pt x="20" y="7"/>
                  </a:cubicBezTo>
                  <a:cubicBezTo>
                    <a:pt x="28" y="7"/>
                    <a:pt x="41" y="3"/>
                    <a:pt x="52" y="0"/>
                  </a:cubicBezTo>
                  <a:cubicBezTo>
                    <a:pt x="67" y="4"/>
                    <a:pt x="70" y="15"/>
                    <a:pt x="70" y="16"/>
                  </a:cubicBezTo>
                  <a:cubicBezTo>
                    <a:pt x="75" y="53"/>
                    <a:pt x="67" y="71"/>
                    <a:pt x="67" y="72"/>
                  </a:cubicBezTo>
                  <a:cubicBezTo>
                    <a:pt x="55" y="105"/>
                    <a:pt x="39" y="105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7" y="105"/>
                    <a:pt x="37" y="105"/>
                    <a:pt x="37" y="105"/>
                  </a:cubicBezTo>
                  <a:cubicBezTo>
                    <a:pt x="36" y="105"/>
                    <a:pt x="20" y="105"/>
                    <a:pt x="8" y="71"/>
                  </a:cubicBezTo>
                  <a:cubicBezTo>
                    <a:pt x="8" y="71"/>
                    <a:pt x="0" y="53"/>
                    <a:pt x="5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104"/>
            <p:cNvSpPr>
              <a:spLocks/>
            </p:cNvSpPr>
            <p:nvPr/>
          </p:nvSpPr>
          <p:spPr bwMode="auto">
            <a:xfrm>
              <a:off x="2801938" y="1768475"/>
              <a:ext cx="87313" cy="57150"/>
            </a:xfrm>
            <a:custGeom>
              <a:avLst/>
              <a:gdLst>
                <a:gd name="T0" fmla="*/ 28 w 55"/>
                <a:gd name="T1" fmla="*/ 27 h 36"/>
                <a:gd name="T2" fmla="*/ 43 w 55"/>
                <a:gd name="T3" fmla="*/ 0 h 36"/>
                <a:gd name="T4" fmla="*/ 55 w 55"/>
                <a:gd name="T5" fmla="*/ 6 h 36"/>
                <a:gd name="T6" fmla="*/ 55 w 55"/>
                <a:gd name="T7" fmla="*/ 36 h 36"/>
                <a:gd name="T8" fmla="*/ 1 w 55"/>
                <a:gd name="T9" fmla="*/ 36 h 36"/>
                <a:gd name="T10" fmla="*/ 0 w 55"/>
                <a:gd name="T11" fmla="*/ 7 h 36"/>
                <a:gd name="T12" fmla="*/ 13 w 55"/>
                <a:gd name="T13" fmla="*/ 0 h 36"/>
                <a:gd name="T14" fmla="*/ 28 w 55"/>
                <a:gd name="T15" fmla="*/ 27 h 36"/>
                <a:gd name="T16" fmla="*/ 28 w 55"/>
                <a:gd name="T1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6">
                  <a:moveTo>
                    <a:pt x="28" y="27"/>
                  </a:moveTo>
                  <a:lnTo>
                    <a:pt x="43" y="0"/>
                  </a:lnTo>
                  <a:lnTo>
                    <a:pt x="55" y="6"/>
                  </a:lnTo>
                  <a:lnTo>
                    <a:pt x="55" y="36"/>
                  </a:lnTo>
                  <a:lnTo>
                    <a:pt x="1" y="36"/>
                  </a:lnTo>
                  <a:lnTo>
                    <a:pt x="0" y="7"/>
                  </a:lnTo>
                  <a:lnTo>
                    <a:pt x="13" y="0"/>
                  </a:lnTo>
                  <a:lnTo>
                    <a:pt x="28" y="27"/>
                  </a:lnTo>
                  <a:lnTo>
                    <a:pt x="28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Rectangle 105"/>
            <p:cNvSpPr>
              <a:spLocks noChangeArrowheads="1"/>
            </p:cNvSpPr>
            <p:nvPr/>
          </p:nvSpPr>
          <p:spPr bwMode="auto">
            <a:xfrm>
              <a:off x="2703513" y="1839913"/>
              <a:ext cx="284163" cy="120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106"/>
            <p:cNvSpPr>
              <a:spLocks/>
            </p:cNvSpPr>
            <p:nvPr/>
          </p:nvSpPr>
          <p:spPr bwMode="auto">
            <a:xfrm>
              <a:off x="2846388" y="1768475"/>
              <a:ext cx="42863" cy="57150"/>
            </a:xfrm>
            <a:custGeom>
              <a:avLst/>
              <a:gdLst>
                <a:gd name="T0" fmla="*/ 27 w 27"/>
                <a:gd name="T1" fmla="*/ 36 h 36"/>
                <a:gd name="T2" fmla="*/ 27 w 27"/>
                <a:gd name="T3" fmla="*/ 6 h 36"/>
                <a:gd name="T4" fmla="*/ 15 w 27"/>
                <a:gd name="T5" fmla="*/ 0 h 36"/>
                <a:gd name="T6" fmla="*/ 0 w 27"/>
                <a:gd name="T7" fmla="*/ 27 h 36"/>
                <a:gd name="T8" fmla="*/ 0 w 27"/>
                <a:gd name="T9" fmla="*/ 36 h 36"/>
                <a:gd name="T10" fmla="*/ 27 w 27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6">
                  <a:moveTo>
                    <a:pt x="27" y="36"/>
                  </a:moveTo>
                  <a:lnTo>
                    <a:pt x="27" y="6"/>
                  </a:lnTo>
                  <a:lnTo>
                    <a:pt x="15" y="0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27" y="3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Rectangle 107"/>
            <p:cNvSpPr>
              <a:spLocks noChangeArrowheads="1"/>
            </p:cNvSpPr>
            <p:nvPr/>
          </p:nvSpPr>
          <p:spPr bwMode="auto">
            <a:xfrm>
              <a:off x="2846388" y="1839913"/>
              <a:ext cx="141288" cy="1206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Freeform 108"/>
            <p:cNvSpPr>
              <a:spLocks noEditPoints="1"/>
            </p:cNvSpPr>
            <p:nvPr/>
          </p:nvSpPr>
          <p:spPr bwMode="auto">
            <a:xfrm>
              <a:off x="2822575" y="1674813"/>
              <a:ext cx="47625" cy="69850"/>
            </a:xfrm>
            <a:custGeom>
              <a:avLst/>
              <a:gdLst>
                <a:gd name="T0" fmla="*/ 10 w 121"/>
                <a:gd name="T1" fmla="*/ 127 h 176"/>
                <a:gd name="T2" fmla="*/ 60 w 121"/>
                <a:gd name="T3" fmla="*/ 176 h 176"/>
                <a:gd name="T4" fmla="*/ 61 w 121"/>
                <a:gd name="T5" fmla="*/ 176 h 176"/>
                <a:gd name="T6" fmla="*/ 111 w 121"/>
                <a:gd name="T7" fmla="*/ 128 h 176"/>
                <a:gd name="T8" fmla="*/ 117 w 121"/>
                <a:gd name="T9" fmla="*/ 82 h 176"/>
                <a:gd name="T10" fmla="*/ 116 w 121"/>
                <a:gd name="T11" fmla="*/ 38 h 176"/>
                <a:gd name="T12" fmla="*/ 72 w 121"/>
                <a:gd name="T13" fmla="*/ 2 h 176"/>
                <a:gd name="T14" fmla="*/ 61 w 121"/>
                <a:gd name="T15" fmla="*/ 0 h 176"/>
                <a:gd name="T16" fmla="*/ 49 w 121"/>
                <a:gd name="T17" fmla="*/ 2 h 176"/>
                <a:gd name="T18" fmla="*/ 5 w 121"/>
                <a:gd name="T19" fmla="*/ 38 h 176"/>
                <a:gd name="T20" fmla="*/ 4 w 121"/>
                <a:gd name="T21" fmla="*/ 84 h 176"/>
                <a:gd name="T22" fmla="*/ 10 w 121"/>
                <a:gd name="T23" fmla="*/ 127 h 176"/>
                <a:gd name="T24" fmla="*/ 28 w 121"/>
                <a:gd name="T25" fmla="*/ 65 h 176"/>
                <a:gd name="T26" fmla="*/ 35 w 121"/>
                <a:gd name="T27" fmla="*/ 53 h 176"/>
                <a:gd name="T28" fmla="*/ 43 w 121"/>
                <a:gd name="T29" fmla="*/ 55 h 176"/>
                <a:gd name="T30" fmla="*/ 75 w 121"/>
                <a:gd name="T31" fmla="*/ 48 h 176"/>
                <a:gd name="T32" fmla="*/ 93 w 121"/>
                <a:gd name="T33" fmla="*/ 64 h 176"/>
                <a:gd name="T34" fmla="*/ 90 w 121"/>
                <a:gd name="T35" fmla="*/ 120 h 176"/>
                <a:gd name="T36" fmla="*/ 61 w 121"/>
                <a:gd name="T37" fmla="*/ 153 h 176"/>
                <a:gd name="T38" fmla="*/ 61 w 121"/>
                <a:gd name="T39" fmla="*/ 153 h 176"/>
                <a:gd name="T40" fmla="*/ 60 w 121"/>
                <a:gd name="T41" fmla="*/ 153 h 176"/>
                <a:gd name="T42" fmla="*/ 31 w 121"/>
                <a:gd name="T43" fmla="*/ 119 h 176"/>
                <a:gd name="T44" fmla="*/ 28 w 121"/>
                <a:gd name="T45" fmla="*/ 6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6">
                  <a:moveTo>
                    <a:pt x="10" y="127"/>
                  </a:moveTo>
                  <a:cubicBezTo>
                    <a:pt x="27" y="174"/>
                    <a:pt x="55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6" y="176"/>
                    <a:pt x="94" y="174"/>
                    <a:pt x="111" y="128"/>
                  </a:cubicBezTo>
                  <a:cubicBezTo>
                    <a:pt x="112" y="126"/>
                    <a:pt x="118" y="112"/>
                    <a:pt x="117" y="82"/>
                  </a:cubicBezTo>
                  <a:cubicBezTo>
                    <a:pt x="120" y="69"/>
                    <a:pt x="121" y="53"/>
                    <a:pt x="116" y="38"/>
                  </a:cubicBezTo>
                  <a:cubicBezTo>
                    <a:pt x="106" y="13"/>
                    <a:pt x="100" y="21"/>
                    <a:pt x="72" y="2"/>
                  </a:cubicBezTo>
                  <a:cubicBezTo>
                    <a:pt x="72" y="2"/>
                    <a:pt x="68" y="0"/>
                    <a:pt x="61" y="0"/>
                  </a:cubicBezTo>
                  <a:cubicBezTo>
                    <a:pt x="54" y="0"/>
                    <a:pt x="49" y="2"/>
                    <a:pt x="49" y="2"/>
                  </a:cubicBezTo>
                  <a:cubicBezTo>
                    <a:pt x="21" y="21"/>
                    <a:pt x="15" y="13"/>
                    <a:pt x="5" y="38"/>
                  </a:cubicBezTo>
                  <a:cubicBezTo>
                    <a:pt x="0" y="54"/>
                    <a:pt x="1" y="71"/>
                    <a:pt x="4" y="84"/>
                  </a:cubicBezTo>
                  <a:cubicBezTo>
                    <a:pt x="3" y="112"/>
                    <a:pt x="9" y="126"/>
                    <a:pt x="10" y="127"/>
                  </a:cubicBezTo>
                  <a:close/>
                  <a:moveTo>
                    <a:pt x="28" y="65"/>
                  </a:moveTo>
                  <a:cubicBezTo>
                    <a:pt x="28" y="64"/>
                    <a:pt x="30" y="58"/>
                    <a:pt x="35" y="53"/>
                  </a:cubicBezTo>
                  <a:cubicBezTo>
                    <a:pt x="37" y="54"/>
                    <a:pt x="40" y="55"/>
                    <a:pt x="43" y="55"/>
                  </a:cubicBezTo>
                  <a:cubicBezTo>
                    <a:pt x="51" y="55"/>
                    <a:pt x="64" y="51"/>
                    <a:pt x="75" y="48"/>
                  </a:cubicBezTo>
                  <a:cubicBezTo>
                    <a:pt x="90" y="52"/>
                    <a:pt x="93" y="63"/>
                    <a:pt x="93" y="64"/>
                  </a:cubicBezTo>
                  <a:cubicBezTo>
                    <a:pt x="98" y="101"/>
                    <a:pt x="90" y="119"/>
                    <a:pt x="90" y="120"/>
                  </a:cubicBezTo>
                  <a:cubicBezTo>
                    <a:pt x="78" y="153"/>
                    <a:pt x="62" y="153"/>
                    <a:pt x="61" y="153"/>
                  </a:cubicBezTo>
                  <a:cubicBezTo>
                    <a:pt x="61" y="153"/>
                    <a:pt x="61" y="153"/>
                    <a:pt x="61" y="153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9" y="153"/>
                    <a:pt x="43" y="153"/>
                    <a:pt x="31" y="119"/>
                  </a:cubicBezTo>
                  <a:cubicBezTo>
                    <a:pt x="31" y="119"/>
                    <a:pt x="23" y="101"/>
                    <a:pt x="28" y="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Freeform 109"/>
            <p:cNvSpPr>
              <a:spLocks/>
            </p:cNvSpPr>
            <p:nvPr/>
          </p:nvSpPr>
          <p:spPr bwMode="auto">
            <a:xfrm>
              <a:off x="2787650" y="1749425"/>
              <a:ext cx="115888" cy="76200"/>
            </a:xfrm>
            <a:custGeom>
              <a:avLst/>
              <a:gdLst>
                <a:gd name="T0" fmla="*/ 73 w 73"/>
                <a:gd name="T1" fmla="*/ 48 h 48"/>
                <a:gd name="T2" fmla="*/ 73 w 73"/>
                <a:gd name="T3" fmla="*/ 12 h 48"/>
                <a:gd name="T4" fmla="*/ 49 w 73"/>
                <a:gd name="T5" fmla="*/ 0 h 48"/>
                <a:gd name="T6" fmla="*/ 37 w 73"/>
                <a:gd name="T7" fmla="*/ 21 h 48"/>
                <a:gd name="T8" fmla="*/ 26 w 73"/>
                <a:gd name="T9" fmla="*/ 0 h 48"/>
                <a:gd name="T10" fmla="*/ 0 w 73"/>
                <a:gd name="T11" fmla="*/ 13 h 48"/>
                <a:gd name="T12" fmla="*/ 1 w 73"/>
                <a:gd name="T13" fmla="*/ 48 h 48"/>
                <a:gd name="T14" fmla="*/ 10 w 73"/>
                <a:gd name="T15" fmla="*/ 48 h 48"/>
                <a:gd name="T16" fmla="*/ 9 w 73"/>
                <a:gd name="T17" fmla="*/ 19 h 48"/>
                <a:gd name="T18" fmla="*/ 22 w 73"/>
                <a:gd name="T19" fmla="*/ 12 h 48"/>
                <a:gd name="T20" fmla="*/ 37 w 73"/>
                <a:gd name="T21" fmla="*/ 39 h 48"/>
                <a:gd name="T22" fmla="*/ 52 w 73"/>
                <a:gd name="T23" fmla="*/ 12 h 48"/>
                <a:gd name="T24" fmla="*/ 64 w 73"/>
                <a:gd name="T25" fmla="*/ 18 h 48"/>
                <a:gd name="T26" fmla="*/ 64 w 73"/>
                <a:gd name="T27" fmla="*/ 48 h 48"/>
                <a:gd name="T28" fmla="*/ 73 w 73"/>
                <a:gd name="T2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8">
                  <a:moveTo>
                    <a:pt x="73" y="48"/>
                  </a:moveTo>
                  <a:lnTo>
                    <a:pt x="73" y="12"/>
                  </a:lnTo>
                  <a:lnTo>
                    <a:pt x="49" y="0"/>
                  </a:lnTo>
                  <a:lnTo>
                    <a:pt x="37" y="21"/>
                  </a:lnTo>
                  <a:lnTo>
                    <a:pt x="26" y="0"/>
                  </a:lnTo>
                  <a:lnTo>
                    <a:pt x="0" y="13"/>
                  </a:lnTo>
                  <a:lnTo>
                    <a:pt x="1" y="48"/>
                  </a:lnTo>
                  <a:lnTo>
                    <a:pt x="10" y="48"/>
                  </a:lnTo>
                  <a:lnTo>
                    <a:pt x="9" y="19"/>
                  </a:lnTo>
                  <a:lnTo>
                    <a:pt x="22" y="12"/>
                  </a:lnTo>
                  <a:lnTo>
                    <a:pt x="37" y="39"/>
                  </a:lnTo>
                  <a:lnTo>
                    <a:pt x="52" y="12"/>
                  </a:lnTo>
                  <a:lnTo>
                    <a:pt x="64" y="18"/>
                  </a:lnTo>
                  <a:lnTo>
                    <a:pt x="64" y="48"/>
                  </a:lnTo>
                  <a:lnTo>
                    <a:pt x="73" y="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110"/>
            <p:cNvSpPr>
              <a:spLocks noEditPoints="1"/>
            </p:cNvSpPr>
            <p:nvPr/>
          </p:nvSpPr>
          <p:spPr bwMode="auto">
            <a:xfrm>
              <a:off x="2652713" y="1825625"/>
              <a:ext cx="385763" cy="163513"/>
            </a:xfrm>
            <a:custGeom>
              <a:avLst/>
              <a:gdLst>
                <a:gd name="T0" fmla="*/ 0 w 243"/>
                <a:gd name="T1" fmla="*/ 0 h 103"/>
                <a:gd name="T2" fmla="*/ 0 w 243"/>
                <a:gd name="T3" fmla="*/ 8 h 103"/>
                <a:gd name="T4" fmla="*/ 23 w 243"/>
                <a:gd name="T5" fmla="*/ 8 h 103"/>
                <a:gd name="T6" fmla="*/ 23 w 243"/>
                <a:gd name="T7" fmla="*/ 103 h 103"/>
                <a:gd name="T8" fmla="*/ 32 w 243"/>
                <a:gd name="T9" fmla="*/ 103 h 103"/>
                <a:gd name="T10" fmla="*/ 32 w 243"/>
                <a:gd name="T11" fmla="*/ 94 h 103"/>
                <a:gd name="T12" fmla="*/ 211 w 243"/>
                <a:gd name="T13" fmla="*/ 94 h 103"/>
                <a:gd name="T14" fmla="*/ 211 w 243"/>
                <a:gd name="T15" fmla="*/ 103 h 103"/>
                <a:gd name="T16" fmla="*/ 220 w 243"/>
                <a:gd name="T17" fmla="*/ 103 h 103"/>
                <a:gd name="T18" fmla="*/ 220 w 243"/>
                <a:gd name="T19" fmla="*/ 8 h 103"/>
                <a:gd name="T20" fmla="*/ 243 w 243"/>
                <a:gd name="T21" fmla="*/ 8 h 103"/>
                <a:gd name="T22" fmla="*/ 243 w 243"/>
                <a:gd name="T23" fmla="*/ 0 h 103"/>
                <a:gd name="T24" fmla="*/ 0 w 243"/>
                <a:gd name="T25" fmla="*/ 0 h 103"/>
                <a:gd name="T26" fmla="*/ 211 w 243"/>
                <a:gd name="T27" fmla="*/ 85 h 103"/>
                <a:gd name="T28" fmla="*/ 32 w 243"/>
                <a:gd name="T29" fmla="*/ 85 h 103"/>
                <a:gd name="T30" fmla="*/ 32 w 243"/>
                <a:gd name="T31" fmla="*/ 9 h 103"/>
                <a:gd name="T32" fmla="*/ 211 w 243"/>
                <a:gd name="T33" fmla="*/ 9 h 103"/>
                <a:gd name="T34" fmla="*/ 211 w 243"/>
                <a:gd name="T35" fmla="*/ 8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3" h="103">
                  <a:moveTo>
                    <a:pt x="0" y="0"/>
                  </a:moveTo>
                  <a:lnTo>
                    <a:pt x="0" y="8"/>
                  </a:lnTo>
                  <a:lnTo>
                    <a:pt x="23" y="8"/>
                  </a:lnTo>
                  <a:lnTo>
                    <a:pt x="23" y="103"/>
                  </a:lnTo>
                  <a:lnTo>
                    <a:pt x="32" y="103"/>
                  </a:lnTo>
                  <a:lnTo>
                    <a:pt x="32" y="94"/>
                  </a:lnTo>
                  <a:lnTo>
                    <a:pt x="211" y="94"/>
                  </a:lnTo>
                  <a:lnTo>
                    <a:pt x="211" y="103"/>
                  </a:lnTo>
                  <a:lnTo>
                    <a:pt x="220" y="103"/>
                  </a:lnTo>
                  <a:lnTo>
                    <a:pt x="220" y="8"/>
                  </a:lnTo>
                  <a:lnTo>
                    <a:pt x="243" y="8"/>
                  </a:lnTo>
                  <a:lnTo>
                    <a:pt x="243" y="0"/>
                  </a:lnTo>
                  <a:lnTo>
                    <a:pt x="0" y="0"/>
                  </a:lnTo>
                  <a:close/>
                  <a:moveTo>
                    <a:pt x="211" y="85"/>
                  </a:moveTo>
                  <a:lnTo>
                    <a:pt x="32" y="85"/>
                  </a:lnTo>
                  <a:lnTo>
                    <a:pt x="32" y="9"/>
                  </a:lnTo>
                  <a:lnTo>
                    <a:pt x="211" y="9"/>
                  </a:lnTo>
                  <a:lnTo>
                    <a:pt x="211" y="8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" name="Group 33"/>
          <p:cNvGrpSpPr/>
          <p:nvPr/>
        </p:nvGrpSpPr>
        <p:grpSpPr>
          <a:xfrm>
            <a:off x="3479800" y="1747617"/>
            <a:ext cx="344488" cy="239713"/>
            <a:chOff x="3479800" y="1708150"/>
            <a:chExt cx="344488" cy="239713"/>
          </a:xfrm>
        </p:grpSpPr>
        <p:sp>
          <p:nvSpPr>
            <p:cNvPr id="577" name="Oval 111"/>
            <p:cNvSpPr>
              <a:spLocks noChangeArrowheads="1"/>
            </p:cNvSpPr>
            <p:nvPr/>
          </p:nvSpPr>
          <p:spPr bwMode="auto">
            <a:xfrm>
              <a:off x="3727450" y="1720850"/>
              <a:ext cx="52388" cy="539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Oval 112"/>
            <p:cNvSpPr>
              <a:spLocks noChangeArrowheads="1"/>
            </p:cNvSpPr>
            <p:nvPr/>
          </p:nvSpPr>
          <p:spPr bwMode="auto">
            <a:xfrm>
              <a:off x="3621088" y="1720850"/>
              <a:ext cx="63500" cy="650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Oval 113"/>
            <p:cNvSpPr>
              <a:spLocks noChangeArrowheads="1"/>
            </p:cNvSpPr>
            <p:nvPr/>
          </p:nvSpPr>
          <p:spPr bwMode="auto">
            <a:xfrm>
              <a:off x="3525838" y="1720850"/>
              <a:ext cx="52388" cy="5397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114"/>
            <p:cNvSpPr>
              <a:spLocks/>
            </p:cNvSpPr>
            <p:nvPr/>
          </p:nvSpPr>
          <p:spPr bwMode="auto">
            <a:xfrm>
              <a:off x="3492500" y="1790700"/>
              <a:ext cx="320675" cy="144463"/>
            </a:xfrm>
            <a:custGeom>
              <a:avLst/>
              <a:gdLst>
                <a:gd name="T0" fmla="*/ 579 w 807"/>
                <a:gd name="T1" fmla="*/ 280 h 365"/>
                <a:gd name="T2" fmla="*/ 579 w 807"/>
                <a:gd name="T3" fmla="*/ 365 h 365"/>
                <a:gd name="T4" fmla="*/ 223 w 807"/>
                <a:gd name="T5" fmla="*/ 365 h 365"/>
                <a:gd name="T6" fmla="*/ 223 w 807"/>
                <a:gd name="T7" fmla="*/ 280 h 365"/>
                <a:gd name="T8" fmla="*/ 0 w 807"/>
                <a:gd name="T9" fmla="*/ 280 h 365"/>
                <a:gd name="T10" fmla="*/ 0 w 807"/>
                <a:gd name="T11" fmla="*/ 148 h 365"/>
                <a:gd name="T12" fmla="*/ 149 w 807"/>
                <a:gd name="T13" fmla="*/ 0 h 365"/>
                <a:gd name="T14" fmla="*/ 271 w 807"/>
                <a:gd name="T15" fmla="*/ 64 h 365"/>
                <a:gd name="T16" fmla="*/ 280 w 807"/>
                <a:gd name="T17" fmla="*/ 77 h 365"/>
                <a:gd name="T18" fmla="*/ 293 w 807"/>
                <a:gd name="T19" fmla="*/ 67 h 365"/>
                <a:gd name="T20" fmla="*/ 401 w 807"/>
                <a:gd name="T21" fmla="*/ 30 h 365"/>
                <a:gd name="T22" fmla="*/ 512 w 807"/>
                <a:gd name="T23" fmla="*/ 69 h 365"/>
                <a:gd name="T24" fmla="*/ 525 w 807"/>
                <a:gd name="T25" fmla="*/ 79 h 365"/>
                <a:gd name="T26" fmla="*/ 534 w 807"/>
                <a:gd name="T27" fmla="*/ 65 h 365"/>
                <a:gd name="T28" fmla="*/ 658 w 807"/>
                <a:gd name="T29" fmla="*/ 0 h 365"/>
                <a:gd name="T30" fmla="*/ 806 w 807"/>
                <a:gd name="T31" fmla="*/ 148 h 365"/>
                <a:gd name="T32" fmla="*/ 807 w 807"/>
                <a:gd name="T33" fmla="*/ 280 h 365"/>
                <a:gd name="T34" fmla="*/ 579 w 807"/>
                <a:gd name="T35" fmla="*/ 28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7" h="365">
                  <a:moveTo>
                    <a:pt x="579" y="280"/>
                  </a:moveTo>
                  <a:cubicBezTo>
                    <a:pt x="579" y="365"/>
                    <a:pt x="579" y="365"/>
                    <a:pt x="579" y="365"/>
                  </a:cubicBezTo>
                  <a:cubicBezTo>
                    <a:pt x="223" y="365"/>
                    <a:pt x="223" y="365"/>
                    <a:pt x="223" y="365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197" y="0"/>
                    <a:pt x="243" y="23"/>
                    <a:pt x="271" y="64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24" y="43"/>
                    <a:pt x="362" y="30"/>
                    <a:pt x="401" y="30"/>
                  </a:cubicBezTo>
                  <a:cubicBezTo>
                    <a:pt x="442" y="30"/>
                    <a:pt x="480" y="44"/>
                    <a:pt x="512" y="69"/>
                  </a:cubicBezTo>
                  <a:cubicBezTo>
                    <a:pt x="525" y="79"/>
                    <a:pt x="525" y="79"/>
                    <a:pt x="525" y="79"/>
                  </a:cubicBezTo>
                  <a:cubicBezTo>
                    <a:pt x="534" y="65"/>
                    <a:pt x="534" y="65"/>
                    <a:pt x="534" y="65"/>
                  </a:cubicBezTo>
                  <a:cubicBezTo>
                    <a:pt x="562" y="24"/>
                    <a:pt x="608" y="0"/>
                    <a:pt x="658" y="0"/>
                  </a:cubicBezTo>
                  <a:cubicBezTo>
                    <a:pt x="739" y="0"/>
                    <a:pt x="806" y="66"/>
                    <a:pt x="806" y="148"/>
                  </a:cubicBezTo>
                  <a:cubicBezTo>
                    <a:pt x="807" y="280"/>
                    <a:pt x="807" y="280"/>
                    <a:pt x="807" y="280"/>
                  </a:cubicBezTo>
                  <a:lnTo>
                    <a:pt x="579" y="2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115"/>
            <p:cNvSpPr>
              <a:spLocks/>
            </p:cNvSpPr>
            <p:nvPr/>
          </p:nvSpPr>
          <p:spPr bwMode="auto">
            <a:xfrm>
              <a:off x="3652838" y="1790700"/>
              <a:ext cx="160338" cy="144463"/>
            </a:xfrm>
            <a:custGeom>
              <a:avLst/>
              <a:gdLst>
                <a:gd name="T0" fmla="*/ 176 w 404"/>
                <a:gd name="T1" fmla="*/ 365 h 365"/>
                <a:gd name="T2" fmla="*/ 176 w 404"/>
                <a:gd name="T3" fmla="*/ 280 h 365"/>
                <a:gd name="T4" fmla="*/ 404 w 404"/>
                <a:gd name="T5" fmla="*/ 280 h 365"/>
                <a:gd name="T6" fmla="*/ 403 w 404"/>
                <a:gd name="T7" fmla="*/ 148 h 365"/>
                <a:gd name="T8" fmla="*/ 255 w 404"/>
                <a:gd name="T9" fmla="*/ 0 h 365"/>
                <a:gd name="T10" fmla="*/ 131 w 404"/>
                <a:gd name="T11" fmla="*/ 65 h 365"/>
                <a:gd name="T12" fmla="*/ 122 w 404"/>
                <a:gd name="T13" fmla="*/ 79 h 365"/>
                <a:gd name="T14" fmla="*/ 109 w 404"/>
                <a:gd name="T15" fmla="*/ 69 h 365"/>
                <a:gd name="T16" fmla="*/ 0 w 404"/>
                <a:gd name="T17" fmla="*/ 30 h 365"/>
                <a:gd name="T18" fmla="*/ 0 w 404"/>
                <a:gd name="T19" fmla="*/ 365 h 365"/>
                <a:gd name="T20" fmla="*/ 176 w 404"/>
                <a:gd name="T21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4" h="365">
                  <a:moveTo>
                    <a:pt x="176" y="365"/>
                  </a:moveTo>
                  <a:cubicBezTo>
                    <a:pt x="176" y="280"/>
                    <a:pt x="176" y="280"/>
                    <a:pt x="176" y="280"/>
                  </a:cubicBezTo>
                  <a:cubicBezTo>
                    <a:pt x="404" y="280"/>
                    <a:pt x="404" y="280"/>
                    <a:pt x="404" y="280"/>
                  </a:cubicBezTo>
                  <a:cubicBezTo>
                    <a:pt x="403" y="148"/>
                    <a:pt x="403" y="148"/>
                    <a:pt x="403" y="148"/>
                  </a:cubicBezTo>
                  <a:cubicBezTo>
                    <a:pt x="403" y="66"/>
                    <a:pt x="336" y="0"/>
                    <a:pt x="255" y="0"/>
                  </a:cubicBezTo>
                  <a:cubicBezTo>
                    <a:pt x="205" y="0"/>
                    <a:pt x="159" y="24"/>
                    <a:pt x="131" y="65"/>
                  </a:cubicBezTo>
                  <a:cubicBezTo>
                    <a:pt x="122" y="79"/>
                    <a:pt x="122" y="79"/>
                    <a:pt x="122" y="79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77" y="44"/>
                    <a:pt x="40" y="31"/>
                    <a:pt x="0" y="30"/>
                  </a:cubicBezTo>
                  <a:cubicBezTo>
                    <a:pt x="0" y="365"/>
                    <a:pt x="0" y="365"/>
                    <a:pt x="0" y="365"/>
                  </a:cubicBezTo>
                  <a:lnTo>
                    <a:pt x="176" y="36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16"/>
            <p:cNvSpPr>
              <a:spLocks/>
            </p:cNvSpPr>
            <p:nvPr/>
          </p:nvSpPr>
          <p:spPr bwMode="auto">
            <a:xfrm>
              <a:off x="3652838" y="1720850"/>
              <a:ext cx="31750" cy="65088"/>
            </a:xfrm>
            <a:custGeom>
              <a:avLst/>
              <a:gdLst>
                <a:gd name="T0" fmla="*/ 81 w 81"/>
                <a:gd name="T1" fmla="*/ 81 h 163"/>
                <a:gd name="T2" fmla="*/ 0 w 81"/>
                <a:gd name="T3" fmla="*/ 0 h 163"/>
                <a:gd name="T4" fmla="*/ 0 w 81"/>
                <a:gd name="T5" fmla="*/ 163 h 163"/>
                <a:gd name="T6" fmla="*/ 81 w 81"/>
                <a:gd name="T7" fmla="*/ 81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63">
                  <a:moveTo>
                    <a:pt x="81" y="81"/>
                  </a:moveTo>
                  <a:cubicBezTo>
                    <a:pt x="81" y="37"/>
                    <a:pt x="45" y="0"/>
                    <a:pt x="0" y="0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45" y="163"/>
                    <a:pt x="81" y="126"/>
                    <a:pt x="81" y="81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117"/>
            <p:cNvSpPr>
              <a:spLocks noChangeArrowheads="1"/>
            </p:cNvSpPr>
            <p:nvPr/>
          </p:nvSpPr>
          <p:spPr bwMode="auto">
            <a:xfrm>
              <a:off x="3727450" y="1720850"/>
              <a:ext cx="52388" cy="53975"/>
            </a:xfrm>
            <a:prstGeom prst="ellipse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118"/>
            <p:cNvSpPr>
              <a:spLocks noEditPoints="1"/>
            </p:cNvSpPr>
            <p:nvPr/>
          </p:nvSpPr>
          <p:spPr bwMode="auto">
            <a:xfrm>
              <a:off x="3479800" y="1708150"/>
              <a:ext cx="344488" cy="239713"/>
            </a:xfrm>
            <a:custGeom>
              <a:avLst/>
              <a:gdLst>
                <a:gd name="T0" fmla="*/ 868 w 868"/>
                <a:gd name="T1" fmla="*/ 340 h 604"/>
                <a:gd name="T2" fmla="*/ 737 w 868"/>
                <a:gd name="T3" fmla="*/ 183 h 604"/>
                <a:gd name="T4" fmla="*/ 786 w 868"/>
                <a:gd name="T5" fmla="*/ 98 h 604"/>
                <a:gd name="T6" fmla="*/ 688 w 868"/>
                <a:gd name="T7" fmla="*/ 0 h 604"/>
                <a:gd name="T8" fmla="*/ 591 w 868"/>
                <a:gd name="T9" fmla="*/ 98 h 604"/>
                <a:gd name="T10" fmla="*/ 640 w 868"/>
                <a:gd name="T11" fmla="*/ 183 h 604"/>
                <a:gd name="T12" fmla="*/ 549 w 868"/>
                <a:gd name="T13" fmla="*/ 243 h 604"/>
                <a:gd name="T14" fmla="*/ 483 w 868"/>
                <a:gd name="T15" fmla="*/ 213 h 604"/>
                <a:gd name="T16" fmla="*/ 547 w 868"/>
                <a:gd name="T17" fmla="*/ 112 h 604"/>
                <a:gd name="T18" fmla="*/ 434 w 868"/>
                <a:gd name="T19" fmla="*/ 0 h 604"/>
                <a:gd name="T20" fmla="*/ 322 w 868"/>
                <a:gd name="T21" fmla="*/ 112 h 604"/>
                <a:gd name="T22" fmla="*/ 384 w 868"/>
                <a:gd name="T23" fmla="*/ 213 h 604"/>
                <a:gd name="T24" fmla="*/ 318 w 868"/>
                <a:gd name="T25" fmla="*/ 241 h 604"/>
                <a:gd name="T26" fmla="*/ 228 w 868"/>
                <a:gd name="T27" fmla="*/ 183 h 604"/>
                <a:gd name="T28" fmla="*/ 277 w 868"/>
                <a:gd name="T29" fmla="*/ 98 h 604"/>
                <a:gd name="T30" fmla="*/ 180 w 868"/>
                <a:gd name="T31" fmla="*/ 0 h 604"/>
                <a:gd name="T32" fmla="*/ 82 w 868"/>
                <a:gd name="T33" fmla="*/ 98 h 604"/>
                <a:gd name="T34" fmla="*/ 132 w 868"/>
                <a:gd name="T35" fmla="*/ 183 h 604"/>
                <a:gd name="T36" fmla="*/ 1 w 868"/>
                <a:gd name="T37" fmla="*/ 340 h 604"/>
                <a:gd name="T38" fmla="*/ 0 w 868"/>
                <a:gd name="T39" fmla="*/ 519 h 604"/>
                <a:gd name="T40" fmla="*/ 223 w 868"/>
                <a:gd name="T41" fmla="*/ 519 h 604"/>
                <a:gd name="T42" fmla="*/ 223 w 868"/>
                <a:gd name="T43" fmla="*/ 604 h 604"/>
                <a:gd name="T44" fmla="*/ 641 w 868"/>
                <a:gd name="T45" fmla="*/ 604 h 604"/>
                <a:gd name="T46" fmla="*/ 641 w 868"/>
                <a:gd name="T47" fmla="*/ 519 h 604"/>
                <a:gd name="T48" fmla="*/ 868 w 868"/>
                <a:gd name="T49" fmla="*/ 519 h 604"/>
                <a:gd name="T50" fmla="*/ 868 w 868"/>
                <a:gd name="T51" fmla="*/ 340 h 604"/>
                <a:gd name="T52" fmla="*/ 688 w 868"/>
                <a:gd name="T53" fmla="*/ 31 h 604"/>
                <a:gd name="T54" fmla="*/ 755 w 868"/>
                <a:gd name="T55" fmla="*/ 98 h 604"/>
                <a:gd name="T56" fmla="*/ 688 w 868"/>
                <a:gd name="T57" fmla="*/ 165 h 604"/>
                <a:gd name="T58" fmla="*/ 622 w 868"/>
                <a:gd name="T59" fmla="*/ 98 h 604"/>
                <a:gd name="T60" fmla="*/ 688 w 868"/>
                <a:gd name="T61" fmla="*/ 31 h 604"/>
                <a:gd name="T62" fmla="*/ 353 w 868"/>
                <a:gd name="T63" fmla="*/ 112 h 604"/>
                <a:gd name="T64" fmla="*/ 434 w 868"/>
                <a:gd name="T65" fmla="*/ 31 h 604"/>
                <a:gd name="T66" fmla="*/ 515 w 868"/>
                <a:gd name="T67" fmla="*/ 112 h 604"/>
                <a:gd name="T68" fmla="*/ 434 w 868"/>
                <a:gd name="T69" fmla="*/ 194 h 604"/>
                <a:gd name="T70" fmla="*/ 353 w 868"/>
                <a:gd name="T71" fmla="*/ 112 h 604"/>
                <a:gd name="T72" fmla="*/ 180 w 868"/>
                <a:gd name="T73" fmla="*/ 31 h 604"/>
                <a:gd name="T74" fmla="*/ 246 w 868"/>
                <a:gd name="T75" fmla="*/ 98 h 604"/>
                <a:gd name="T76" fmla="*/ 180 w 868"/>
                <a:gd name="T77" fmla="*/ 165 h 604"/>
                <a:gd name="T78" fmla="*/ 113 w 868"/>
                <a:gd name="T79" fmla="*/ 98 h 604"/>
                <a:gd name="T80" fmla="*/ 180 w 868"/>
                <a:gd name="T81" fmla="*/ 31 h 604"/>
                <a:gd name="T82" fmla="*/ 610 w 868"/>
                <a:gd name="T83" fmla="*/ 488 h 604"/>
                <a:gd name="T84" fmla="*/ 610 w 868"/>
                <a:gd name="T85" fmla="*/ 573 h 604"/>
                <a:gd name="T86" fmla="*/ 254 w 868"/>
                <a:gd name="T87" fmla="*/ 573 h 604"/>
                <a:gd name="T88" fmla="*/ 254 w 868"/>
                <a:gd name="T89" fmla="*/ 488 h 604"/>
                <a:gd name="T90" fmla="*/ 31 w 868"/>
                <a:gd name="T91" fmla="*/ 488 h 604"/>
                <a:gd name="T92" fmla="*/ 31 w 868"/>
                <a:gd name="T93" fmla="*/ 356 h 604"/>
                <a:gd name="T94" fmla="*/ 180 w 868"/>
                <a:gd name="T95" fmla="*/ 208 h 604"/>
                <a:gd name="T96" fmla="*/ 302 w 868"/>
                <a:gd name="T97" fmla="*/ 272 h 604"/>
                <a:gd name="T98" fmla="*/ 311 w 868"/>
                <a:gd name="T99" fmla="*/ 285 h 604"/>
                <a:gd name="T100" fmla="*/ 324 w 868"/>
                <a:gd name="T101" fmla="*/ 275 h 604"/>
                <a:gd name="T102" fmla="*/ 432 w 868"/>
                <a:gd name="T103" fmla="*/ 238 h 604"/>
                <a:gd name="T104" fmla="*/ 543 w 868"/>
                <a:gd name="T105" fmla="*/ 277 h 604"/>
                <a:gd name="T106" fmla="*/ 556 w 868"/>
                <a:gd name="T107" fmla="*/ 287 h 604"/>
                <a:gd name="T108" fmla="*/ 565 w 868"/>
                <a:gd name="T109" fmla="*/ 273 h 604"/>
                <a:gd name="T110" fmla="*/ 689 w 868"/>
                <a:gd name="T111" fmla="*/ 208 h 604"/>
                <a:gd name="T112" fmla="*/ 837 w 868"/>
                <a:gd name="T113" fmla="*/ 356 h 604"/>
                <a:gd name="T114" fmla="*/ 838 w 868"/>
                <a:gd name="T115" fmla="*/ 488 h 604"/>
                <a:gd name="T116" fmla="*/ 610 w 868"/>
                <a:gd name="T117" fmla="*/ 488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8" h="604">
                  <a:moveTo>
                    <a:pt x="868" y="340"/>
                  </a:moveTo>
                  <a:cubicBezTo>
                    <a:pt x="861" y="265"/>
                    <a:pt x="807" y="203"/>
                    <a:pt x="737" y="183"/>
                  </a:cubicBezTo>
                  <a:cubicBezTo>
                    <a:pt x="766" y="166"/>
                    <a:pt x="786" y="134"/>
                    <a:pt x="786" y="98"/>
                  </a:cubicBezTo>
                  <a:cubicBezTo>
                    <a:pt x="786" y="44"/>
                    <a:pt x="742" y="0"/>
                    <a:pt x="688" y="0"/>
                  </a:cubicBezTo>
                  <a:cubicBezTo>
                    <a:pt x="634" y="0"/>
                    <a:pt x="591" y="44"/>
                    <a:pt x="591" y="98"/>
                  </a:cubicBezTo>
                  <a:cubicBezTo>
                    <a:pt x="591" y="134"/>
                    <a:pt x="611" y="166"/>
                    <a:pt x="640" y="183"/>
                  </a:cubicBezTo>
                  <a:cubicBezTo>
                    <a:pt x="605" y="193"/>
                    <a:pt x="573" y="214"/>
                    <a:pt x="549" y="243"/>
                  </a:cubicBezTo>
                  <a:cubicBezTo>
                    <a:pt x="529" y="229"/>
                    <a:pt x="507" y="219"/>
                    <a:pt x="483" y="213"/>
                  </a:cubicBezTo>
                  <a:cubicBezTo>
                    <a:pt x="521" y="195"/>
                    <a:pt x="547" y="157"/>
                    <a:pt x="547" y="112"/>
                  </a:cubicBezTo>
                  <a:cubicBezTo>
                    <a:pt x="547" y="50"/>
                    <a:pt x="496" y="0"/>
                    <a:pt x="434" y="0"/>
                  </a:cubicBezTo>
                  <a:cubicBezTo>
                    <a:pt x="372" y="0"/>
                    <a:pt x="322" y="50"/>
                    <a:pt x="322" y="112"/>
                  </a:cubicBezTo>
                  <a:cubicBezTo>
                    <a:pt x="322" y="156"/>
                    <a:pt x="347" y="194"/>
                    <a:pt x="384" y="213"/>
                  </a:cubicBezTo>
                  <a:cubicBezTo>
                    <a:pt x="361" y="218"/>
                    <a:pt x="338" y="228"/>
                    <a:pt x="318" y="241"/>
                  </a:cubicBezTo>
                  <a:cubicBezTo>
                    <a:pt x="294" y="213"/>
                    <a:pt x="263" y="193"/>
                    <a:pt x="228" y="183"/>
                  </a:cubicBezTo>
                  <a:cubicBezTo>
                    <a:pt x="257" y="166"/>
                    <a:pt x="277" y="134"/>
                    <a:pt x="277" y="98"/>
                  </a:cubicBezTo>
                  <a:cubicBezTo>
                    <a:pt x="277" y="44"/>
                    <a:pt x="233" y="0"/>
                    <a:pt x="180" y="0"/>
                  </a:cubicBezTo>
                  <a:cubicBezTo>
                    <a:pt x="126" y="0"/>
                    <a:pt x="82" y="44"/>
                    <a:pt x="82" y="98"/>
                  </a:cubicBezTo>
                  <a:cubicBezTo>
                    <a:pt x="82" y="134"/>
                    <a:pt x="102" y="166"/>
                    <a:pt x="132" y="183"/>
                  </a:cubicBezTo>
                  <a:cubicBezTo>
                    <a:pt x="61" y="203"/>
                    <a:pt x="7" y="265"/>
                    <a:pt x="1" y="340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223" y="519"/>
                    <a:pt x="223" y="519"/>
                    <a:pt x="223" y="519"/>
                  </a:cubicBezTo>
                  <a:cubicBezTo>
                    <a:pt x="223" y="604"/>
                    <a:pt x="223" y="604"/>
                    <a:pt x="223" y="604"/>
                  </a:cubicBezTo>
                  <a:cubicBezTo>
                    <a:pt x="641" y="604"/>
                    <a:pt x="641" y="604"/>
                    <a:pt x="641" y="604"/>
                  </a:cubicBezTo>
                  <a:cubicBezTo>
                    <a:pt x="641" y="519"/>
                    <a:pt x="641" y="519"/>
                    <a:pt x="641" y="519"/>
                  </a:cubicBezTo>
                  <a:cubicBezTo>
                    <a:pt x="868" y="519"/>
                    <a:pt x="868" y="519"/>
                    <a:pt x="868" y="519"/>
                  </a:cubicBezTo>
                  <a:lnTo>
                    <a:pt x="868" y="340"/>
                  </a:lnTo>
                  <a:close/>
                  <a:moveTo>
                    <a:pt x="688" y="31"/>
                  </a:moveTo>
                  <a:cubicBezTo>
                    <a:pt x="725" y="31"/>
                    <a:pt x="755" y="61"/>
                    <a:pt x="755" y="98"/>
                  </a:cubicBezTo>
                  <a:cubicBezTo>
                    <a:pt x="755" y="135"/>
                    <a:pt x="725" y="165"/>
                    <a:pt x="688" y="165"/>
                  </a:cubicBezTo>
                  <a:cubicBezTo>
                    <a:pt x="652" y="165"/>
                    <a:pt x="622" y="135"/>
                    <a:pt x="622" y="98"/>
                  </a:cubicBezTo>
                  <a:cubicBezTo>
                    <a:pt x="622" y="61"/>
                    <a:pt x="652" y="31"/>
                    <a:pt x="688" y="31"/>
                  </a:cubicBezTo>
                  <a:close/>
                  <a:moveTo>
                    <a:pt x="353" y="112"/>
                  </a:moveTo>
                  <a:cubicBezTo>
                    <a:pt x="353" y="68"/>
                    <a:pt x="389" y="31"/>
                    <a:pt x="434" y="31"/>
                  </a:cubicBezTo>
                  <a:cubicBezTo>
                    <a:pt x="479" y="31"/>
                    <a:pt x="515" y="68"/>
                    <a:pt x="515" y="112"/>
                  </a:cubicBezTo>
                  <a:cubicBezTo>
                    <a:pt x="515" y="157"/>
                    <a:pt x="479" y="194"/>
                    <a:pt x="434" y="194"/>
                  </a:cubicBezTo>
                  <a:cubicBezTo>
                    <a:pt x="389" y="194"/>
                    <a:pt x="353" y="157"/>
                    <a:pt x="353" y="112"/>
                  </a:cubicBezTo>
                  <a:close/>
                  <a:moveTo>
                    <a:pt x="180" y="31"/>
                  </a:moveTo>
                  <a:cubicBezTo>
                    <a:pt x="216" y="31"/>
                    <a:pt x="246" y="61"/>
                    <a:pt x="246" y="98"/>
                  </a:cubicBezTo>
                  <a:cubicBezTo>
                    <a:pt x="246" y="135"/>
                    <a:pt x="216" y="165"/>
                    <a:pt x="180" y="165"/>
                  </a:cubicBezTo>
                  <a:cubicBezTo>
                    <a:pt x="143" y="165"/>
                    <a:pt x="113" y="135"/>
                    <a:pt x="113" y="98"/>
                  </a:cubicBezTo>
                  <a:cubicBezTo>
                    <a:pt x="113" y="61"/>
                    <a:pt x="143" y="31"/>
                    <a:pt x="180" y="31"/>
                  </a:cubicBezTo>
                  <a:close/>
                  <a:moveTo>
                    <a:pt x="610" y="488"/>
                  </a:moveTo>
                  <a:cubicBezTo>
                    <a:pt x="610" y="573"/>
                    <a:pt x="610" y="573"/>
                    <a:pt x="610" y="573"/>
                  </a:cubicBezTo>
                  <a:cubicBezTo>
                    <a:pt x="254" y="573"/>
                    <a:pt x="254" y="573"/>
                    <a:pt x="254" y="573"/>
                  </a:cubicBezTo>
                  <a:cubicBezTo>
                    <a:pt x="254" y="488"/>
                    <a:pt x="254" y="488"/>
                    <a:pt x="254" y="488"/>
                  </a:cubicBezTo>
                  <a:cubicBezTo>
                    <a:pt x="31" y="488"/>
                    <a:pt x="31" y="488"/>
                    <a:pt x="31" y="488"/>
                  </a:cubicBezTo>
                  <a:cubicBezTo>
                    <a:pt x="31" y="356"/>
                    <a:pt x="31" y="356"/>
                    <a:pt x="31" y="356"/>
                  </a:cubicBezTo>
                  <a:cubicBezTo>
                    <a:pt x="31" y="274"/>
                    <a:pt x="98" y="208"/>
                    <a:pt x="180" y="208"/>
                  </a:cubicBezTo>
                  <a:cubicBezTo>
                    <a:pt x="228" y="208"/>
                    <a:pt x="274" y="231"/>
                    <a:pt x="302" y="272"/>
                  </a:cubicBezTo>
                  <a:cubicBezTo>
                    <a:pt x="311" y="285"/>
                    <a:pt x="311" y="285"/>
                    <a:pt x="311" y="285"/>
                  </a:cubicBezTo>
                  <a:cubicBezTo>
                    <a:pt x="324" y="275"/>
                    <a:pt x="324" y="275"/>
                    <a:pt x="324" y="275"/>
                  </a:cubicBezTo>
                  <a:cubicBezTo>
                    <a:pt x="355" y="251"/>
                    <a:pt x="393" y="238"/>
                    <a:pt x="432" y="238"/>
                  </a:cubicBezTo>
                  <a:cubicBezTo>
                    <a:pt x="473" y="238"/>
                    <a:pt x="511" y="252"/>
                    <a:pt x="543" y="277"/>
                  </a:cubicBezTo>
                  <a:cubicBezTo>
                    <a:pt x="556" y="287"/>
                    <a:pt x="556" y="287"/>
                    <a:pt x="556" y="287"/>
                  </a:cubicBezTo>
                  <a:cubicBezTo>
                    <a:pt x="565" y="273"/>
                    <a:pt x="565" y="273"/>
                    <a:pt x="565" y="273"/>
                  </a:cubicBezTo>
                  <a:cubicBezTo>
                    <a:pt x="593" y="232"/>
                    <a:pt x="639" y="208"/>
                    <a:pt x="689" y="208"/>
                  </a:cubicBezTo>
                  <a:cubicBezTo>
                    <a:pt x="770" y="208"/>
                    <a:pt x="837" y="274"/>
                    <a:pt x="837" y="356"/>
                  </a:cubicBezTo>
                  <a:cubicBezTo>
                    <a:pt x="838" y="488"/>
                    <a:pt x="838" y="488"/>
                    <a:pt x="838" y="488"/>
                  </a:cubicBezTo>
                  <a:lnTo>
                    <a:pt x="610" y="48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" name="Group 38"/>
          <p:cNvGrpSpPr/>
          <p:nvPr/>
        </p:nvGrpSpPr>
        <p:grpSpPr>
          <a:xfrm>
            <a:off x="4292600" y="1702373"/>
            <a:ext cx="323851" cy="330200"/>
            <a:chOff x="4292600" y="1665288"/>
            <a:chExt cx="323851" cy="330200"/>
          </a:xfrm>
        </p:grpSpPr>
        <p:sp>
          <p:nvSpPr>
            <p:cNvPr id="585" name="Freeform 119"/>
            <p:cNvSpPr>
              <a:spLocks/>
            </p:cNvSpPr>
            <p:nvPr/>
          </p:nvSpPr>
          <p:spPr bwMode="auto">
            <a:xfrm>
              <a:off x="4441825" y="1684338"/>
              <a:ext cx="30163" cy="41275"/>
            </a:xfrm>
            <a:custGeom>
              <a:avLst/>
              <a:gdLst>
                <a:gd name="T0" fmla="*/ 37 w 75"/>
                <a:gd name="T1" fmla="*/ 106 h 106"/>
                <a:gd name="T2" fmla="*/ 38 w 75"/>
                <a:gd name="T3" fmla="*/ 106 h 106"/>
                <a:gd name="T4" fmla="*/ 38 w 75"/>
                <a:gd name="T5" fmla="*/ 106 h 106"/>
                <a:gd name="T6" fmla="*/ 67 w 75"/>
                <a:gd name="T7" fmla="*/ 72 h 106"/>
                <a:gd name="T8" fmla="*/ 70 w 75"/>
                <a:gd name="T9" fmla="*/ 17 h 106"/>
                <a:gd name="T10" fmla="*/ 53 w 75"/>
                <a:gd name="T11" fmla="*/ 0 h 106"/>
                <a:gd name="T12" fmla="*/ 20 w 75"/>
                <a:gd name="T13" fmla="*/ 8 h 106"/>
                <a:gd name="T14" fmla="*/ 12 w 75"/>
                <a:gd name="T15" fmla="*/ 6 h 106"/>
                <a:gd name="T16" fmla="*/ 5 w 75"/>
                <a:gd name="T17" fmla="*/ 17 h 106"/>
                <a:gd name="T18" fmla="*/ 8 w 75"/>
                <a:gd name="T19" fmla="*/ 72 h 106"/>
                <a:gd name="T20" fmla="*/ 37 w 75"/>
                <a:gd name="T2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6">
                  <a:moveTo>
                    <a:pt x="37" y="106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9" y="106"/>
                    <a:pt x="55" y="105"/>
                    <a:pt x="67" y="72"/>
                  </a:cubicBezTo>
                  <a:cubicBezTo>
                    <a:pt x="68" y="71"/>
                    <a:pt x="75" y="54"/>
                    <a:pt x="70" y="17"/>
                  </a:cubicBezTo>
                  <a:cubicBezTo>
                    <a:pt x="70" y="16"/>
                    <a:pt x="67" y="5"/>
                    <a:pt x="53" y="0"/>
                  </a:cubicBezTo>
                  <a:cubicBezTo>
                    <a:pt x="41" y="4"/>
                    <a:pt x="28" y="8"/>
                    <a:pt x="20" y="8"/>
                  </a:cubicBezTo>
                  <a:cubicBezTo>
                    <a:pt x="17" y="8"/>
                    <a:pt x="14" y="7"/>
                    <a:pt x="12" y="6"/>
                  </a:cubicBezTo>
                  <a:cubicBezTo>
                    <a:pt x="7" y="11"/>
                    <a:pt x="5" y="16"/>
                    <a:pt x="5" y="17"/>
                  </a:cubicBezTo>
                  <a:cubicBezTo>
                    <a:pt x="0" y="54"/>
                    <a:pt x="8" y="71"/>
                    <a:pt x="8" y="72"/>
                  </a:cubicBezTo>
                  <a:cubicBezTo>
                    <a:pt x="20" y="105"/>
                    <a:pt x="36" y="106"/>
                    <a:pt x="37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20"/>
            <p:cNvSpPr>
              <a:spLocks/>
            </p:cNvSpPr>
            <p:nvPr/>
          </p:nvSpPr>
          <p:spPr bwMode="auto">
            <a:xfrm>
              <a:off x="4562475" y="1700213"/>
              <a:ext cx="23813" cy="31750"/>
            </a:xfrm>
            <a:custGeom>
              <a:avLst/>
              <a:gdLst>
                <a:gd name="T0" fmla="*/ 30 w 60"/>
                <a:gd name="T1" fmla="*/ 81 h 81"/>
                <a:gd name="T2" fmla="*/ 30 w 60"/>
                <a:gd name="T3" fmla="*/ 81 h 81"/>
                <a:gd name="T4" fmla="*/ 30 w 60"/>
                <a:gd name="T5" fmla="*/ 81 h 81"/>
                <a:gd name="T6" fmla="*/ 54 w 60"/>
                <a:gd name="T7" fmla="*/ 53 h 81"/>
                <a:gd name="T8" fmla="*/ 57 w 60"/>
                <a:gd name="T9" fmla="*/ 8 h 81"/>
                <a:gd name="T10" fmla="*/ 52 w 60"/>
                <a:gd name="T11" fmla="*/ 0 h 81"/>
                <a:gd name="T12" fmla="*/ 31 w 60"/>
                <a:gd name="T13" fmla="*/ 12 h 81"/>
                <a:gd name="T14" fmla="*/ 29 w 60"/>
                <a:gd name="T15" fmla="*/ 12 h 81"/>
                <a:gd name="T16" fmla="*/ 8 w 60"/>
                <a:gd name="T17" fmla="*/ 0 h 81"/>
                <a:gd name="T18" fmla="*/ 4 w 60"/>
                <a:gd name="T19" fmla="*/ 8 h 81"/>
                <a:gd name="T20" fmla="*/ 6 w 60"/>
                <a:gd name="T21" fmla="*/ 53 h 81"/>
                <a:gd name="T22" fmla="*/ 30 w 60"/>
                <a:gd name="T2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1">
                  <a:moveTo>
                    <a:pt x="30" y="81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1"/>
                    <a:pt x="44" y="80"/>
                    <a:pt x="54" y="53"/>
                  </a:cubicBezTo>
                  <a:cubicBezTo>
                    <a:pt x="55" y="52"/>
                    <a:pt x="60" y="38"/>
                    <a:pt x="57" y="8"/>
                  </a:cubicBezTo>
                  <a:cubicBezTo>
                    <a:pt x="57" y="7"/>
                    <a:pt x="56" y="4"/>
                    <a:pt x="52" y="0"/>
                  </a:cubicBezTo>
                  <a:cubicBezTo>
                    <a:pt x="48" y="4"/>
                    <a:pt x="43" y="12"/>
                    <a:pt x="31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7" y="12"/>
                    <a:pt x="13" y="4"/>
                    <a:pt x="8" y="0"/>
                  </a:cubicBezTo>
                  <a:cubicBezTo>
                    <a:pt x="4" y="4"/>
                    <a:pt x="4" y="8"/>
                    <a:pt x="4" y="8"/>
                  </a:cubicBezTo>
                  <a:cubicBezTo>
                    <a:pt x="0" y="38"/>
                    <a:pt x="6" y="52"/>
                    <a:pt x="6" y="53"/>
                  </a:cubicBezTo>
                  <a:cubicBezTo>
                    <a:pt x="16" y="80"/>
                    <a:pt x="29" y="81"/>
                    <a:pt x="3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Freeform 121"/>
            <p:cNvSpPr>
              <a:spLocks/>
            </p:cNvSpPr>
            <p:nvPr/>
          </p:nvSpPr>
          <p:spPr bwMode="auto">
            <a:xfrm>
              <a:off x="4330700" y="1701800"/>
              <a:ext cx="23813" cy="33338"/>
            </a:xfrm>
            <a:custGeom>
              <a:avLst/>
              <a:gdLst>
                <a:gd name="T0" fmla="*/ 32 w 63"/>
                <a:gd name="T1" fmla="*/ 83 h 83"/>
                <a:gd name="T2" fmla="*/ 33 w 63"/>
                <a:gd name="T3" fmla="*/ 83 h 83"/>
                <a:gd name="T4" fmla="*/ 59 w 63"/>
                <a:gd name="T5" fmla="*/ 52 h 83"/>
                <a:gd name="T6" fmla="*/ 63 w 63"/>
                <a:gd name="T7" fmla="*/ 25 h 83"/>
                <a:gd name="T8" fmla="*/ 30 w 63"/>
                <a:gd name="T9" fmla="*/ 18 h 83"/>
                <a:gd name="T10" fmla="*/ 9 w 63"/>
                <a:gd name="T11" fmla="*/ 0 h 83"/>
                <a:gd name="T12" fmla="*/ 2 w 63"/>
                <a:gd name="T13" fmla="*/ 12 h 83"/>
                <a:gd name="T14" fmla="*/ 5 w 63"/>
                <a:gd name="T15" fmla="*/ 52 h 83"/>
                <a:gd name="T16" fmla="*/ 32 w 63"/>
                <a:gd name="T1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3">
                  <a:moveTo>
                    <a:pt x="32" y="83"/>
                  </a:move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48" y="82"/>
                    <a:pt x="59" y="52"/>
                  </a:cubicBezTo>
                  <a:cubicBezTo>
                    <a:pt x="59" y="51"/>
                    <a:pt x="63" y="43"/>
                    <a:pt x="63" y="25"/>
                  </a:cubicBezTo>
                  <a:cubicBezTo>
                    <a:pt x="54" y="26"/>
                    <a:pt x="42" y="24"/>
                    <a:pt x="30" y="18"/>
                  </a:cubicBezTo>
                  <a:cubicBezTo>
                    <a:pt x="21" y="13"/>
                    <a:pt x="13" y="6"/>
                    <a:pt x="9" y="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39"/>
                    <a:pt x="5" y="52"/>
                    <a:pt x="5" y="52"/>
                  </a:cubicBezTo>
                  <a:cubicBezTo>
                    <a:pt x="16" y="81"/>
                    <a:pt x="31" y="83"/>
                    <a:pt x="3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Rectangle 122"/>
            <p:cNvSpPr>
              <a:spLocks noChangeArrowheads="1"/>
            </p:cNvSpPr>
            <p:nvPr/>
          </p:nvSpPr>
          <p:spPr bwMode="auto">
            <a:xfrm>
              <a:off x="4329113" y="1895475"/>
              <a:ext cx="25400" cy="365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23"/>
            <p:cNvSpPr>
              <a:spLocks/>
            </p:cNvSpPr>
            <p:nvPr/>
          </p:nvSpPr>
          <p:spPr bwMode="auto">
            <a:xfrm>
              <a:off x="4310063" y="1758950"/>
              <a:ext cx="65088" cy="77788"/>
            </a:xfrm>
            <a:custGeom>
              <a:avLst/>
              <a:gdLst>
                <a:gd name="T0" fmla="*/ 126 w 166"/>
                <a:gd name="T1" fmla="*/ 0 h 198"/>
                <a:gd name="T2" fmla="*/ 123 w 166"/>
                <a:gd name="T3" fmla="*/ 2 h 198"/>
                <a:gd name="T4" fmla="*/ 80 w 166"/>
                <a:gd name="T5" fmla="*/ 18 h 198"/>
                <a:gd name="T6" fmla="*/ 47 w 166"/>
                <a:gd name="T7" fmla="*/ 4 h 198"/>
                <a:gd name="T8" fmla="*/ 43 w 166"/>
                <a:gd name="T9" fmla="*/ 0 h 198"/>
                <a:gd name="T10" fmla="*/ 0 w 166"/>
                <a:gd name="T11" fmla="*/ 21 h 198"/>
                <a:gd name="T12" fmla="*/ 1 w 166"/>
                <a:gd name="T13" fmla="*/ 188 h 198"/>
                <a:gd name="T14" fmla="*/ 12 w 166"/>
                <a:gd name="T15" fmla="*/ 198 h 198"/>
                <a:gd name="T16" fmla="*/ 32 w 166"/>
                <a:gd name="T17" fmla="*/ 151 h 198"/>
                <a:gd name="T18" fmla="*/ 141 w 166"/>
                <a:gd name="T19" fmla="*/ 151 h 198"/>
                <a:gd name="T20" fmla="*/ 155 w 166"/>
                <a:gd name="T21" fmla="*/ 197 h 198"/>
                <a:gd name="T22" fmla="*/ 166 w 166"/>
                <a:gd name="T23" fmla="*/ 189 h 198"/>
                <a:gd name="T24" fmla="*/ 166 w 166"/>
                <a:gd name="T25" fmla="*/ 18 h 198"/>
                <a:gd name="T26" fmla="*/ 126 w 166"/>
                <a:gd name="T2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6" h="198">
                  <a:moveTo>
                    <a:pt x="126" y="0"/>
                  </a:moveTo>
                  <a:cubicBezTo>
                    <a:pt x="123" y="2"/>
                    <a:pt x="123" y="2"/>
                    <a:pt x="123" y="2"/>
                  </a:cubicBezTo>
                  <a:cubicBezTo>
                    <a:pt x="109" y="13"/>
                    <a:pt x="100" y="18"/>
                    <a:pt x="80" y="18"/>
                  </a:cubicBezTo>
                  <a:cubicBezTo>
                    <a:pt x="60" y="18"/>
                    <a:pt x="56" y="10"/>
                    <a:pt x="47" y="4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" y="188"/>
                    <a:pt x="1" y="188"/>
                    <a:pt x="1" y="188"/>
                  </a:cubicBezTo>
                  <a:cubicBezTo>
                    <a:pt x="12" y="198"/>
                    <a:pt x="12" y="198"/>
                    <a:pt x="12" y="198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55" y="197"/>
                    <a:pt x="155" y="197"/>
                    <a:pt x="155" y="197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6" y="18"/>
                    <a:pt x="166" y="18"/>
                    <a:pt x="166" y="18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124"/>
            <p:cNvSpPr>
              <a:spLocks/>
            </p:cNvSpPr>
            <p:nvPr/>
          </p:nvSpPr>
          <p:spPr bwMode="auto">
            <a:xfrm>
              <a:off x="4413250" y="1757363"/>
              <a:ext cx="88900" cy="225425"/>
            </a:xfrm>
            <a:custGeom>
              <a:avLst/>
              <a:gdLst>
                <a:gd name="T0" fmla="*/ 28 w 56"/>
                <a:gd name="T1" fmla="*/ 26 h 142"/>
                <a:gd name="T2" fmla="*/ 28 w 56"/>
                <a:gd name="T3" fmla="*/ 26 h 142"/>
                <a:gd name="T4" fmla="*/ 28 w 56"/>
                <a:gd name="T5" fmla="*/ 26 h 142"/>
                <a:gd name="T6" fmla="*/ 13 w 56"/>
                <a:gd name="T7" fmla="*/ 0 h 142"/>
                <a:gd name="T8" fmla="*/ 0 w 56"/>
                <a:gd name="T9" fmla="*/ 7 h 142"/>
                <a:gd name="T10" fmla="*/ 0 w 56"/>
                <a:gd name="T11" fmla="*/ 61 h 142"/>
                <a:gd name="T12" fmla="*/ 10 w 56"/>
                <a:gd name="T13" fmla="*/ 71 h 142"/>
                <a:gd name="T14" fmla="*/ 18 w 56"/>
                <a:gd name="T15" fmla="*/ 142 h 142"/>
                <a:gd name="T16" fmla="*/ 28 w 56"/>
                <a:gd name="T17" fmla="*/ 142 h 142"/>
                <a:gd name="T18" fmla="*/ 38 w 56"/>
                <a:gd name="T19" fmla="*/ 142 h 142"/>
                <a:gd name="T20" fmla="*/ 47 w 56"/>
                <a:gd name="T21" fmla="*/ 71 h 142"/>
                <a:gd name="T22" fmla="*/ 56 w 56"/>
                <a:gd name="T23" fmla="*/ 62 h 142"/>
                <a:gd name="T24" fmla="*/ 56 w 56"/>
                <a:gd name="T25" fmla="*/ 6 h 142"/>
                <a:gd name="T26" fmla="*/ 43 w 56"/>
                <a:gd name="T27" fmla="*/ 0 h 142"/>
                <a:gd name="T28" fmla="*/ 28 w 56"/>
                <a:gd name="T29" fmla="*/ 2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142">
                  <a:moveTo>
                    <a:pt x="28" y="26"/>
                  </a:moveTo>
                  <a:lnTo>
                    <a:pt x="28" y="26"/>
                  </a:lnTo>
                  <a:lnTo>
                    <a:pt x="28" y="26"/>
                  </a:lnTo>
                  <a:lnTo>
                    <a:pt x="13" y="0"/>
                  </a:lnTo>
                  <a:lnTo>
                    <a:pt x="0" y="7"/>
                  </a:lnTo>
                  <a:lnTo>
                    <a:pt x="0" y="61"/>
                  </a:lnTo>
                  <a:lnTo>
                    <a:pt x="10" y="71"/>
                  </a:lnTo>
                  <a:lnTo>
                    <a:pt x="18" y="142"/>
                  </a:lnTo>
                  <a:lnTo>
                    <a:pt x="28" y="142"/>
                  </a:lnTo>
                  <a:lnTo>
                    <a:pt x="38" y="142"/>
                  </a:lnTo>
                  <a:lnTo>
                    <a:pt x="47" y="71"/>
                  </a:lnTo>
                  <a:lnTo>
                    <a:pt x="56" y="62"/>
                  </a:lnTo>
                  <a:lnTo>
                    <a:pt x="56" y="6"/>
                  </a:lnTo>
                  <a:lnTo>
                    <a:pt x="43" y="0"/>
                  </a:lnTo>
                  <a:lnTo>
                    <a:pt x="28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25"/>
            <p:cNvSpPr>
              <a:spLocks/>
            </p:cNvSpPr>
            <p:nvPr/>
          </p:nvSpPr>
          <p:spPr bwMode="auto">
            <a:xfrm>
              <a:off x="4540250" y="1758950"/>
              <a:ext cx="66675" cy="173038"/>
            </a:xfrm>
            <a:custGeom>
              <a:avLst/>
              <a:gdLst>
                <a:gd name="T0" fmla="*/ 33 w 42"/>
                <a:gd name="T1" fmla="*/ 0 h 109"/>
                <a:gd name="T2" fmla="*/ 21 w 42"/>
                <a:gd name="T3" fmla="*/ 20 h 109"/>
                <a:gd name="T4" fmla="*/ 10 w 42"/>
                <a:gd name="T5" fmla="*/ 0 h 109"/>
                <a:gd name="T6" fmla="*/ 0 w 42"/>
                <a:gd name="T7" fmla="*/ 5 h 109"/>
                <a:gd name="T8" fmla="*/ 0 w 42"/>
                <a:gd name="T9" fmla="*/ 47 h 109"/>
                <a:gd name="T10" fmla="*/ 7 w 42"/>
                <a:gd name="T11" fmla="*/ 54 h 109"/>
                <a:gd name="T12" fmla="*/ 13 w 42"/>
                <a:gd name="T13" fmla="*/ 109 h 109"/>
                <a:gd name="T14" fmla="*/ 29 w 42"/>
                <a:gd name="T15" fmla="*/ 109 h 109"/>
                <a:gd name="T16" fmla="*/ 35 w 42"/>
                <a:gd name="T17" fmla="*/ 54 h 109"/>
                <a:gd name="T18" fmla="*/ 42 w 42"/>
                <a:gd name="T19" fmla="*/ 48 h 109"/>
                <a:gd name="T20" fmla="*/ 42 w 42"/>
                <a:gd name="T21" fmla="*/ 4 h 109"/>
                <a:gd name="T22" fmla="*/ 33 w 42"/>
                <a:gd name="T2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9">
                  <a:moveTo>
                    <a:pt x="33" y="0"/>
                  </a:moveTo>
                  <a:lnTo>
                    <a:pt x="21" y="20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47"/>
                  </a:lnTo>
                  <a:lnTo>
                    <a:pt x="7" y="54"/>
                  </a:lnTo>
                  <a:lnTo>
                    <a:pt x="13" y="109"/>
                  </a:lnTo>
                  <a:lnTo>
                    <a:pt x="29" y="109"/>
                  </a:lnTo>
                  <a:lnTo>
                    <a:pt x="35" y="54"/>
                  </a:lnTo>
                  <a:lnTo>
                    <a:pt x="42" y="48"/>
                  </a:lnTo>
                  <a:lnTo>
                    <a:pt x="42" y="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126"/>
            <p:cNvSpPr>
              <a:spLocks/>
            </p:cNvSpPr>
            <p:nvPr/>
          </p:nvSpPr>
          <p:spPr bwMode="auto">
            <a:xfrm>
              <a:off x="4457700" y="1757363"/>
              <a:ext cx="44450" cy="225425"/>
            </a:xfrm>
            <a:custGeom>
              <a:avLst/>
              <a:gdLst>
                <a:gd name="T0" fmla="*/ 15 w 28"/>
                <a:gd name="T1" fmla="*/ 0 h 142"/>
                <a:gd name="T2" fmla="*/ 0 w 28"/>
                <a:gd name="T3" fmla="*/ 26 h 142"/>
                <a:gd name="T4" fmla="*/ 0 w 28"/>
                <a:gd name="T5" fmla="*/ 142 h 142"/>
                <a:gd name="T6" fmla="*/ 10 w 28"/>
                <a:gd name="T7" fmla="*/ 142 h 142"/>
                <a:gd name="T8" fmla="*/ 19 w 28"/>
                <a:gd name="T9" fmla="*/ 71 h 142"/>
                <a:gd name="T10" fmla="*/ 28 w 28"/>
                <a:gd name="T11" fmla="*/ 62 h 142"/>
                <a:gd name="T12" fmla="*/ 28 w 28"/>
                <a:gd name="T13" fmla="*/ 6 h 142"/>
                <a:gd name="T14" fmla="*/ 15 w 28"/>
                <a:gd name="T1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42">
                  <a:moveTo>
                    <a:pt x="15" y="0"/>
                  </a:moveTo>
                  <a:lnTo>
                    <a:pt x="0" y="26"/>
                  </a:lnTo>
                  <a:lnTo>
                    <a:pt x="0" y="142"/>
                  </a:lnTo>
                  <a:lnTo>
                    <a:pt x="10" y="142"/>
                  </a:lnTo>
                  <a:lnTo>
                    <a:pt x="19" y="71"/>
                  </a:lnTo>
                  <a:lnTo>
                    <a:pt x="28" y="62"/>
                  </a:lnTo>
                  <a:lnTo>
                    <a:pt x="28" y="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127"/>
            <p:cNvSpPr>
              <a:spLocks/>
            </p:cNvSpPr>
            <p:nvPr/>
          </p:nvSpPr>
          <p:spPr bwMode="auto">
            <a:xfrm>
              <a:off x="4540250" y="1758950"/>
              <a:ext cx="66675" cy="173038"/>
            </a:xfrm>
            <a:custGeom>
              <a:avLst/>
              <a:gdLst>
                <a:gd name="T0" fmla="*/ 29 w 42"/>
                <a:gd name="T1" fmla="*/ 109 h 109"/>
                <a:gd name="T2" fmla="*/ 13 w 42"/>
                <a:gd name="T3" fmla="*/ 109 h 109"/>
                <a:gd name="T4" fmla="*/ 7 w 42"/>
                <a:gd name="T5" fmla="*/ 54 h 109"/>
                <a:gd name="T6" fmla="*/ 0 w 42"/>
                <a:gd name="T7" fmla="*/ 47 h 109"/>
                <a:gd name="T8" fmla="*/ 0 w 42"/>
                <a:gd name="T9" fmla="*/ 5 h 109"/>
                <a:gd name="T10" fmla="*/ 10 w 42"/>
                <a:gd name="T11" fmla="*/ 0 h 109"/>
                <a:gd name="T12" fmla="*/ 21 w 42"/>
                <a:gd name="T13" fmla="*/ 20 h 109"/>
                <a:gd name="T14" fmla="*/ 33 w 42"/>
                <a:gd name="T15" fmla="*/ 0 h 109"/>
                <a:gd name="T16" fmla="*/ 42 w 42"/>
                <a:gd name="T17" fmla="*/ 4 h 109"/>
                <a:gd name="T18" fmla="*/ 42 w 42"/>
                <a:gd name="T19" fmla="*/ 48 h 109"/>
                <a:gd name="T20" fmla="*/ 35 w 42"/>
                <a:gd name="T21" fmla="*/ 54 h 109"/>
                <a:gd name="T22" fmla="*/ 29 w 42"/>
                <a:gd name="T23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9">
                  <a:moveTo>
                    <a:pt x="29" y="109"/>
                  </a:moveTo>
                  <a:lnTo>
                    <a:pt x="13" y="109"/>
                  </a:lnTo>
                  <a:lnTo>
                    <a:pt x="7" y="54"/>
                  </a:lnTo>
                  <a:lnTo>
                    <a:pt x="0" y="4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21" y="20"/>
                  </a:lnTo>
                  <a:lnTo>
                    <a:pt x="33" y="0"/>
                  </a:lnTo>
                  <a:lnTo>
                    <a:pt x="42" y="4"/>
                  </a:lnTo>
                  <a:lnTo>
                    <a:pt x="42" y="48"/>
                  </a:lnTo>
                  <a:lnTo>
                    <a:pt x="35" y="54"/>
                  </a:lnTo>
                  <a:lnTo>
                    <a:pt x="29" y="10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128"/>
            <p:cNvSpPr>
              <a:spLocks noEditPoints="1"/>
            </p:cNvSpPr>
            <p:nvPr/>
          </p:nvSpPr>
          <p:spPr bwMode="auto">
            <a:xfrm>
              <a:off x="4400550" y="1741488"/>
              <a:ext cx="114300" cy="254000"/>
            </a:xfrm>
            <a:custGeom>
              <a:avLst/>
              <a:gdLst>
                <a:gd name="T0" fmla="*/ 72 w 72"/>
                <a:gd name="T1" fmla="*/ 76 h 160"/>
                <a:gd name="T2" fmla="*/ 72 w 72"/>
                <a:gd name="T3" fmla="*/ 11 h 160"/>
                <a:gd name="T4" fmla="*/ 48 w 72"/>
                <a:gd name="T5" fmla="*/ 0 h 160"/>
                <a:gd name="T6" fmla="*/ 36 w 72"/>
                <a:gd name="T7" fmla="*/ 20 h 160"/>
                <a:gd name="T8" fmla="*/ 25 w 72"/>
                <a:gd name="T9" fmla="*/ 0 h 160"/>
                <a:gd name="T10" fmla="*/ 0 w 72"/>
                <a:gd name="T11" fmla="*/ 12 h 160"/>
                <a:gd name="T12" fmla="*/ 0 w 72"/>
                <a:gd name="T13" fmla="*/ 75 h 160"/>
                <a:gd name="T14" fmla="*/ 10 w 72"/>
                <a:gd name="T15" fmla="*/ 85 h 160"/>
                <a:gd name="T16" fmla="*/ 19 w 72"/>
                <a:gd name="T17" fmla="*/ 160 h 160"/>
                <a:gd name="T18" fmla="*/ 54 w 72"/>
                <a:gd name="T19" fmla="*/ 160 h 160"/>
                <a:gd name="T20" fmla="*/ 62 w 72"/>
                <a:gd name="T21" fmla="*/ 85 h 160"/>
                <a:gd name="T22" fmla="*/ 72 w 72"/>
                <a:gd name="T23" fmla="*/ 76 h 160"/>
                <a:gd name="T24" fmla="*/ 46 w 72"/>
                <a:gd name="T25" fmla="*/ 152 h 160"/>
                <a:gd name="T26" fmla="*/ 26 w 72"/>
                <a:gd name="T27" fmla="*/ 152 h 160"/>
                <a:gd name="T28" fmla="*/ 18 w 72"/>
                <a:gd name="T29" fmla="*/ 81 h 160"/>
                <a:gd name="T30" fmla="*/ 8 w 72"/>
                <a:gd name="T31" fmla="*/ 71 h 160"/>
                <a:gd name="T32" fmla="*/ 8 w 72"/>
                <a:gd name="T33" fmla="*/ 17 h 160"/>
                <a:gd name="T34" fmla="*/ 21 w 72"/>
                <a:gd name="T35" fmla="*/ 10 h 160"/>
                <a:gd name="T36" fmla="*/ 36 w 72"/>
                <a:gd name="T37" fmla="*/ 36 h 160"/>
                <a:gd name="T38" fmla="*/ 51 w 72"/>
                <a:gd name="T39" fmla="*/ 10 h 160"/>
                <a:gd name="T40" fmla="*/ 64 w 72"/>
                <a:gd name="T41" fmla="*/ 16 h 160"/>
                <a:gd name="T42" fmla="*/ 64 w 72"/>
                <a:gd name="T43" fmla="*/ 72 h 160"/>
                <a:gd name="T44" fmla="*/ 55 w 72"/>
                <a:gd name="T45" fmla="*/ 81 h 160"/>
                <a:gd name="T46" fmla="*/ 46 w 72"/>
                <a:gd name="T47" fmla="*/ 15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" h="160">
                  <a:moveTo>
                    <a:pt x="72" y="76"/>
                  </a:moveTo>
                  <a:lnTo>
                    <a:pt x="72" y="11"/>
                  </a:lnTo>
                  <a:lnTo>
                    <a:pt x="48" y="0"/>
                  </a:lnTo>
                  <a:lnTo>
                    <a:pt x="36" y="20"/>
                  </a:lnTo>
                  <a:lnTo>
                    <a:pt x="25" y="0"/>
                  </a:lnTo>
                  <a:lnTo>
                    <a:pt x="0" y="12"/>
                  </a:lnTo>
                  <a:lnTo>
                    <a:pt x="0" y="75"/>
                  </a:lnTo>
                  <a:lnTo>
                    <a:pt x="10" y="85"/>
                  </a:lnTo>
                  <a:lnTo>
                    <a:pt x="19" y="160"/>
                  </a:lnTo>
                  <a:lnTo>
                    <a:pt x="54" y="160"/>
                  </a:lnTo>
                  <a:lnTo>
                    <a:pt x="62" y="85"/>
                  </a:lnTo>
                  <a:lnTo>
                    <a:pt x="72" y="76"/>
                  </a:lnTo>
                  <a:close/>
                  <a:moveTo>
                    <a:pt x="46" y="152"/>
                  </a:moveTo>
                  <a:lnTo>
                    <a:pt x="26" y="152"/>
                  </a:lnTo>
                  <a:lnTo>
                    <a:pt x="18" y="81"/>
                  </a:lnTo>
                  <a:lnTo>
                    <a:pt x="8" y="71"/>
                  </a:lnTo>
                  <a:lnTo>
                    <a:pt x="8" y="17"/>
                  </a:lnTo>
                  <a:lnTo>
                    <a:pt x="21" y="10"/>
                  </a:lnTo>
                  <a:lnTo>
                    <a:pt x="36" y="36"/>
                  </a:lnTo>
                  <a:lnTo>
                    <a:pt x="51" y="10"/>
                  </a:lnTo>
                  <a:lnTo>
                    <a:pt x="64" y="16"/>
                  </a:lnTo>
                  <a:lnTo>
                    <a:pt x="64" y="72"/>
                  </a:lnTo>
                  <a:lnTo>
                    <a:pt x="55" y="81"/>
                  </a:lnTo>
                  <a:lnTo>
                    <a:pt x="46" y="15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29"/>
            <p:cNvSpPr>
              <a:spLocks noEditPoints="1"/>
            </p:cNvSpPr>
            <p:nvPr/>
          </p:nvSpPr>
          <p:spPr bwMode="auto">
            <a:xfrm>
              <a:off x="4433888" y="1665288"/>
              <a:ext cx="47625" cy="69850"/>
            </a:xfrm>
            <a:custGeom>
              <a:avLst/>
              <a:gdLst>
                <a:gd name="T0" fmla="*/ 90 w 121"/>
                <a:gd name="T1" fmla="*/ 120 h 177"/>
                <a:gd name="T2" fmla="*/ 61 w 121"/>
                <a:gd name="T3" fmla="*/ 154 h 177"/>
                <a:gd name="T4" fmla="*/ 61 w 121"/>
                <a:gd name="T5" fmla="*/ 154 h 177"/>
                <a:gd name="T6" fmla="*/ 60 w 121"/>
                <a:gd name="T7" fmla="*/ 154 h 177"/>
                <a:gd name="T8" fmla="*/ 31 w 121"/>
                <a:gd name="T9" fmla="*/ 120 h 177"/>
                <a:gd name="T10" fmla="*/ 28 w 121"/>
                <a:gd name="T11" fmla="*/ 65 h 177"/>
                <a:gd name="T12" fmla="*/ 35 w 121"/>
                <a:gd name="T13" fmla="*/ 54 h 177"/>
                <a:gd name="T14" fmla="*/ 43 w 121"/>
                <a:gd name="T15" fmla="*/ 56 h 177"/>
                <a:gd name="T16" fmla="*/ 76 w 121"/>
                <a:gd name="T17" fmla="*/ 48 h 177"/>
                <a:gd name="T18" fmla="*/ 93 w 121"/>
                <a:gd name="T19" fmla="*/ 65 h 177"/>
                <a:gd name="T20" fmla="*/ 90 w 121"/>
                <a:gd name="T21" fmla="*/ 120 h 177"/>
                <a:gd name="T22" fmla="*/ 116 w 121"/>
                <a:gd name="T23" fmla="*/ 38 h 177"/>
                <a:gd name="T24" fmla="*/ 72 w 121"/>
                <a:gd name="T25" fmla="*/ 3 h 177"/>
                <a:gd name="T26" fmla="*/ 61 w 121"/>
                <a:gd name="T27" fmla="*/ 0 h 177"/>
                <a:gd name="T28" fmla="*/ 49 w 121"/>
                <a:gd name="T29" fmla="*/ 3 h 177"/>
                <a:gd name="T30" fmla="*/ 5 w 121"/>
                <a:gd name="T31" fmla="*/ 38 h 177"/>
                <a:gd name="T32" fmla="*/ 4 w 121"/>
                <a:gd name="T33" fmla="*/ 84 h 177"/>
                <a:gd name="T34" fmla="*/ 10 w 121"/>
                <a:gd name="T35" fmla="*/ 128 h 177"/>
                <a:gd name="T36" fmla="*/ 60 w 121"/>
                <a:gd name="T37" fmla="*/ 177 h 177"/>
                <a:gd name="T38" fmla="*/ 61 w 121"/>
                <a:gd name="T39" fmla="*/ 177 h 177"/>
                <a:gd name="T40" fmla="*/ 111 w 121"/>
                <a:gd name="T41" fmla="*/ 129 h 177"/>
                <a:gd name="T42" fmla="*/ 117 w 121"/>
                <a:gd name="T43" fmla="*/ 82 h 177"/>
                <a:gd name="T44" fmla="*/ 116 w 121"/>
                <a:gd name="T45" fmla="*/ 3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7">
                  <a:moveTo>
                    <a:pt x="90" y="120"/>
                  </a:moveTo>
                  <a:cubicBezTo>
                    <a:pt x="78" y="153"/>
                    <a:pt x="62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1" y="120"/>
                  </a:cubicBezTo>
                  <a:cubicBezTo>
                    <a:pt x="31" y="119"/>
                    <a:pt x="23" y="102"/>
                    <a:pt x="28" y="65"/>
                  </a:cubicBezTo>
                  <a:cubicBezTo>
                    <a:pt x="28" y="64"/>
                    <a:pt x="30" y="59"/>
                    <a:pt x="35" y="54"/>
                  </a:cubicBezTo>
                  <a:cubicBezTo>
                    <a:pt x="37" y="55"/>
                    <a:pt x="40" y="56"/>
                    <a:pt x="43" y="56"/>
                  </a:cubicBezTo>
                  <a:cubicBezTo>
                    <a:pt x="51" y="56"/>
                    <a:pt x="64" y="52"/>
                    <a:pt x="76" y="48"/>
                  </a:cubicBezTo>
                  <a:cubicBezTo>
                    <a:pt x="90" y="53"/>
                    <a:pt x="93" y="64"/>
                    <a:pt x="93" y="65"/>
                  </a:cubicBezTo>
                  <a:cubicBezTo>
                    <a:pt x="98" y="102"/>
                    <a:pt x="91" y="119"/>
                    <a:pt x="90" y="120"/>
                  </a:cubicBezTo>
                  <a:moveTo>
                    <a:pt x="116" y="38"/>
                  </a:moveTo>
                  <a:cubicBezTo>
                    <a:pt x="106" y="14"/>
                    <a:pt x="101" y="22"/>
                    <a:pt x="72" y="3"/>
                  </a:cubicBezTo>
                  <a:cubicBezTo>
                    <a:pt x="72" y="3"/>
                    <a:pt x="68" y="0"/>
                    <a:pt x="61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1" y="22"/>
                    <a:pt x="15" y="14"/>
                    <a:pt x="5" y="38"/>
                  </a:cubicBezTo>
                  <a:cubicBezTo>
                    <a:pt x="0" y="55"/>
                    <a:pt x="1" y="72"/>
                    <a:pt x="4" y="84"/>
                  </a:cubicBezTo>
                  <a:cubicBezTo>
                    <a:pt x="3" y="113"/>
                    <a:pt x="9" y="127"/>
                    <a:pt x="10" y="128"/>
                  </a:cubicBezTo>
                  <a:cubicBezTo>
                    <a:pt x="27" y="174"/>
                    <a:pt x="55" y="176"/>
                    <a:pt x="60" y="177"/>
                  </a:cubicBezTo>
                  <a:cubicBezTo>
                    <a:pt x="61" y="177"/>
                    <a:pt x="61" y="177"/>
                    <a:pt x="61" y="177"/>
                  </a:cubicBezTo>
                  <a:cubicBezTo>
                    <a:pt x="67" y="177"/>
                    <a:pt x="94" y="174"/>
                    <a:pt x="111" y="129"/>
                  </a:cubicBezTo>
                  <a:cubicBezTo>
                    <a:pt x="112" y="127"/>
                    <a:pt x="118" y="112"/>
                    <a:pt x="117" y="82"/>
                  </a:cubicBezTo>
                  <a:cubicBezTo>
                    <a:pt x="120" y="70"/>
                    <a:pt x="121" y="54"/>
                    <a:pt x="116" y="3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130"/>
            <p:cNvSpPr>
              <a:spLocks noEditPoints="1"/>
            </p:cNvSpPr>
            <p:nvPr/>
          </p:nvSpPr>
          <p:spPr bwMode="auto">
            <a:xfrm>
              <a:off x="4529138" y="1746250"/>
              <a:ext cx="87313" cy="195263"/>
            </a:xfrm>
            <a:custGeom>
              <a:avLst/>
              <a:gdLst>
                <a:gd name="T0" fmla="*/ 55 w 55"/>
                <a:gd name="T1" fmla="*/ 58 h 123"/>
                <a:gd name="T2" fmla="*/ 55 w 55"/>
                <a:gd name="T3" fmla="*/ 8 h 123"/>
                <a:gd name="T4" fmla="*/ 37 w 55"/>
                <a:gd name="T5" fmla="*/ 0 h 123"/>
                <a:gd name="T6" fmla="*/ 28 w 55"/>
                <a:gd name="T7" fmla="*/ 15 h 123"/>
                <a:gd name="T8" fmla="*/ 19 w 55"/>
                <a:gd name="T9" fmla="*/ 0 h 123"/>
                <a:gd name="T10" fmla="*/ 0 w 55"/>
                <a:gd name="T11" fmla="*/ 9 h 123"/>
                <a:gd name="T12" fmla="*/ 1 w 55"/>
                <a:gd name="T13" fmla="*/ 57 h 123"/>
                <a:gd name="T14" fmla="*/ 8 w 55"/>
                <a:gd name="T15" fmla="*/ 65 h 123"/>
                <a:gd name="T16" fmla="*/ 15 w 55"/>
                <a:gd name="T17" fmla="*/ 123 h 123"/>
                <a:gd name="T18" fmla="*/ 42 w 55"/>
                <a:gd name="T19" fmla="*/ 123 h 123"/>
                <a:gd name="T20" fmla="*/ 48 w 55"/>
                <a:gd name="T21" fmla="*/ 65 h 123"/>
                <a:gd name="T22" fmla="*/ 55 w 55"/>
                <a:gd name="T23" fmla="*/ 58 h 123"/>
                <a:gd name="T24" fmla="*/ 36 w 55"/>
                <a:gd name="T25" fmla="*/ 117 h 123"/>
                <a:gd name="T26" fmla="*/ 20 w 55"/>
                <a:gd name="T27" fmla="*/ 117 h 123"/>
                <a:gd name="T28" fmla="*/ 14 w 55"/>
                <a:gd name="T29" fmla="*/ 62 h 123"/>
                <a:gd name="T30" fmla="*/ 7 w 55"/>
                <a:gd name="T31" fmla="*/ 55 h 123"/>
                <a:gd name="T32" fmla="*/ 7 w 55"/>
                <a:gd name="T33" fmla="*/ 13 h 123"/>
                <a:gd name="T34" fmla="*/ 17 w 55"/>
                <a:gd name="T35" fmla="*/ 8 h 123"/>
                <a:gd name="T36" fmla="*/ 28 w 55"/>
                <a:gd name="T37" fmla="*/ 28 h 123"/>
                <a:gd name="T38" fmla="*/ 40 w 55"/>
                <a:gd name="T39" fmla="*/ 8 h 123"/>
                <a:gd name="T40" fmla="*/ 49 w 55"/>
                <a:gd name="T41" fmla="*/ 12 h 123"/>
                <a:gd name="T42" fmla="*/ 49 w 55"/>
                <a:gd name="T43" fmla="*/ 56 h 123"/>
                <a:gd name="T44" fmla="*/ 42 w 55"/>
                <a:gd name="T45" fmla="*/ 62 h 123"/>
                <a:gd name="T46" fmla="*/ 36 w 55"/>
                <a:gd name="T47" fmla="*/ 11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123">
                  <a:moveTo>
                    <a:pt x="55" y="58"/>
                  </a:moveTo>
                  <a:lnTo>
                    <a:pt x="55" y="8"/>
                  </a:lnTo>
                  <a:lnTo>
                    <a:pt x="37" y="0"/>
                  </a:lnTo>
                  <a:lnTo>
                    <a:pt x="28" y="15"/>
                  </a:lnTo>
                  <a:lnTo>
                    <a:pt x="19" y="0"/>
                  </a:lnTo>
                  <a:lnTo>
                    <a:pt x="0" y="9"/>
                  </a:lnTo>
                  <a:lnTo>
                    <a:pt x="1" y="57"/>
                  </a:lnTo>
                  <a:lnTo>
                    <a:pt x="8" y="65"/>
                  </a:lnTo>
                  <a:lnTo>
                    <a:pt x="15" y="123"/>
                  </a:lnTo>
                  <a:lnTo>
                    <a:pt x="42" y="123"/>
                  </a:lnTo>
                  <a:lnTo>
                    <a:pt x="48" y="65"/>
                  </a:lnTo>
                  <a:lnTo>
                    <a:pt x="55" y="58"/>
                  </a:lnTo>
                  <a:close/>
                  <a:moveTo>
                    <a:pt x="36" y="117"/>
                  </a:moveTo>
                  <a:lnTo>
                    <a:pt x="20" y="117"/>
                  </a:lnTo>
                  <a:lnTo>
                    <a:pt x="14" y="62"/>
                  </a:lnTo>
                  <a:lnTo>
                    <a:pt x="7" y="55"/>
                  </a:lnTo>
                  <a:lnTo>
                    <a:pt x="7" y="13"/>
                  </a:lnTo>
                  <a:lnTo>
                    <a:pt x="17" y="8"/>
                  </a:lnTo>
                  <a:lnTo>
                    <a:pt x="28" y="28"/>
                  </a:lnTo>
                  <a:lnTo>
                    <a:pt x="40" y="8"/>
                  </a:lnTo>
                  <a:lnTo>
                    <a:pt x="49" y="12"/>
                  </a:lnTo>
                  <a:lnTo>
                    <a:pt x="49" y="56"/>
                  </a:lnTo>
                  <a:lnTo>
                    <a:pt x="42" y="62"/>
                  </a:lnTo>
                  <a:lnTo>
                    <a:pt x="36" y="1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131"/>
            <p:cNvSpPr>
              <a:spLocks noEditPoints="1"/>
            </p:cNvSpPr>
            <p:nvPr/>
          </p:nvSpPr>
          <p:spPr bwMode="auto">
            <a:xfrm>
              <a:off x="4554538" y="1689100"/>
              <a:ext cx="38100" cy="50800"/>
            </a:xfrm>
            <a:custGeom>
              <a:avLst/>
              <a:gdLst>
                <a:gd name="T0" fmla="*/ 71 w 94"/>
                <a:gd name="T1" fmla="*/ 79 h 125"/>
                <a:gd name="T2" fmla="*/ 48 w 94"/>
                <a:gd name="T3" fmla="*/ 107 h 125"/>
                <a:gd name="T4" fmla="*/ 48 w 94"/>
                <a:gd name="T5" fmla="*/ 107 h 125"/>
                <a:gd name="T6" fmla="*/ 47 w 94"/>
                <a:gd name="T7" fmla="*/ 107 h 125"/>
                <a:gd name="T8" fmla="*/ 23 w 94"/>
                <a:gd name="T9" fmla="*/ 79 h 125"/>
                <a:gd name="T10" fmla="*/ 21 w 94"/>
                <a:gd name="T11" fmla="*/ 34 h 125"/>
                <a:gd name="T12" fmla="*/ 25 w 94"/>
                <a:gd name="T13" fmla="*/ 26 h 125"/>
                <a:gd name="T14" fmla="*/ 46 w 94"/>
                <a:gd name="T15" fmla="*/ 38 h 125"/>
                <a:gd name="T16" fmla="*/ 48 w 94"/>
                <a:gd name="T17" fmla="*/ 38 h 125"/>
                <a:gd name="T18" fmla="*/ 69 w 94"/>
                <a:gd name="T19" fmla="*/ 26 h 125"/>
                <a:gd name="T20" fmla="*/ 74 w 94"/>
                <a:gd name="T21" fmla="*/ 34 h 125"/>
                <a:gd name="T22" fmla="*/ 71 w 94"/>
                <a:gd name="T23" fmla="*/ 79 h 125"/>
                <a:gd name="T24" fmla="*/ 93 w 94"/>
                <a:gd name="T25" fmla="*/ 38 h 125"/>
                <a:gd name="T26" fmla="*/ 92 w 94"/>
                <a:gd name="T27" fmla="*/ 32 h 125"/>
                <a:gd name="T28" fmla="*/ 47 w 94"/>
                <a:gd name="T29" fmla="*/ 0 h 125"/>
                <a:gd name="T30" fmla="*/ 2 w 94"/>
                <a:gd name="T31" fmla="*/ 32 h 125"/>
                <a:gd name="T32" fmla="*/ 2 w 94"/>
                <a:gd name="T33" fmla="*/ 39 h 125"/>
                <a:gd name="T34" fmla="*/ 0 w 94"/>
                <a:gd name="T35" fmla="*/ 55 h 125"/>
                <a:gd name="T36" fmla="*/ 1 w 94"/>
                <a:gd name="T37" fmla="*/ 64 h 125"/>
                <a:gd name="T38" fmla="*/ 6 w 94"/>
                <a:gd name="T39" fmla="*/ 86 h 125"/>
                <a:gd name="T40" fmla="*/ 47 w 94"/>
                <a:gd name="T41" fmla="*/ 125 h 125"/>
                <a:gd name="T42" fmla="*/ 48 w 94"/>
                <a:gd name="T43" fmla="*/ 125 h 125"/>
                <a:gd name="T44" fmla="*/ 88 w 94"/>
                <a:gd name="T45" fmla="*/ 86 h 125"/>
                <a:gd name="T46" fmla="*/ 93 w 94"/>
                <a:gd name="T47" fmla="*/ 64 h 125"/>
                <a:gd name="T48" fmla="*/ 94 w 94"/>
                <a:gd name="T49" fmla="*/ 55 h 125"/>
                <a:gd name="T50" fmla="*/ 93 w 94"/>
                <a:gd name="T51" fmla="*/ 3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4" h="125">
                  <a:moveTo>
                    <a:pt x="71" y="79"/>
                  </a:moveTo>
                  <a:cubicBezTo>
                    <a:pt x="61" y="106"/>
                    <a:pt x="48" y="107"/>
                    <a:pt x="48" y="107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6" y="107"/>
                    <a:pt x="33" y="106"/>
                    <a:pt x="23" y="79"/>
                  </a:cubicBezTo>
                  <a:cubicBezTo>
                    <a:pt x="23" y="78"/>
                    <a:pt x="17" y="64"/>
                    <a:pt x="21" y="34"/>
                  </a:cubicBezTo>
                  <a:cubicBezTo>
                    <a:pt x="21" y="34"/>
                    <a:pt x="21" y="30"/>
                    <a:pt x="25" y="26"/>
                  </a:cubicBezTo>
                  <a:cubicBezTo>
                    <a:pt x="30" y="30"/>
                    <a:pt x="34" y="38"/>
                    <a:pt x="46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0" y="38"/>
                    <a:pt x="65" y="30"/>
                    <a:pt x="69" y="26"/>
                  </a:cubicBezTo>
                  <a:cubicBezTo>
                    <a:pt x="73" y="30"/>
                    <a:pt x="74" y="33"/>
                    <a:pt x="74" y="34"/>
                  </a:cubicBezTo>
                  <a:cubicBezTo>
                    <a:pt x="78" y="64"/>
                    <a:pt x="72" y="78"/>
                    <a:pt x="71" y="79"/>
                  </a:cubicBezTo>
                  <a:moveTo>
                    <a:pt x="93" y="38"/>
                  </a:moveTo>
                  <a:cubicBezTo>
                    <a:pt x="92" y="36"/>
                    <a:pt x="92" y="34"/>
                    <a:pt x="92" y="32"/>
                  </a:cubicBezTo>
                  <a:cubicBezTo>
                    <a:pt x="90" y="21"/>
                    <a:pt x="79" y="0"/>
                    <a:pt x="47" y="0"/>
                  </a:cubicBezTo>
                  <a:cubicBezTo>
                    <a:pt x="15" y="0"/>
                    <a:pt x="4" y="21"/>
                    <a:pt x="2" y="32"/>
                  </a:cubicBezTo>
                  <a:cubicBezTo>
                    <a:pt x="2" y="34"/>
                    <a:pt x="2" y="36"/>
                    <a:pt x="2" y="39"/>
                  </a:cubicBezTo>
                  <a:cubicBezTo>
                    <a:pt x="0" y="47"/>
                    <a:pt x="0" y="54"/>
                    <a:pt x="0" y="55"/>
                  </a:cubicBezTo>
                  <a:cubicBezTo>
                    <a:pt x="0" y="58"/>
                    <a:pt x="0" y="61"/>
                    <a:pt x="1" y="64"/>
                  </a:cubicBezTo>
                  <a:cubicBezTo>
                    <a:pt x="2" y="78"/>
                    <a:pt x="5" y="85"/>
                    <a:pt x="6" y="86"/>
                  </a:cubicBezTo>
                  <a:cubicBezTo>
                    <a:pt x="20" y="123"/>
                    <a:pt x="42" y="125"/>
                    <a:pt x="47" y="125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52" y="125"/>
                    <a:pt x="75" y="123"/>
                    <a:pt x="88" y="86"/>
                  </a:cubicBezTo>
                  <a:cubicBezTo>
                    <a:pt x="89" y="85"/>
                    <a:pt x="92" y="78"/>
                    <a:pt x="93" y="64"/>
                  </a:cubicBezTo>
                  <a:cubicBezTo>
                    <a:pt x="94" y="61"/>
                    <a:pt x="94" y="58"/>
                    <a:pt x="94" y="55"/>
                  </a:cubicBezTo>
                  <a:cubicBezTo>
                    <a:pt x="94" y="54"/>
                    <a:pt x="94" y="47"/>
                    <a:pt x="93" y="3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132"/>
            <p:cNvSpPr>
              <a:spLocks noEditPoints="1"/>
            </p:cNvSpPr>
            <p:nvPr/>
          </p:nvSpPr>
          <p:spPr bwMode="auto">
            <a:xfrm>
              <a:off x="4322763" y="1689100"/>
              <a:ext cx="57150" cy="52388"/>
            </a:xfrm>
            <a:custGeom>
              <a:avLst/>
              <a:gdLst>
                <a:gd name="T0" fmla="*/ 51 w 144"/>
                <a:gd name="T1" fmla="*/ 132 h 132"/>
                <a:gd name="T2" fmla="*/ 52 w 144"/>
                <a:gd name="T3" fmla="*/ 132 h 132"/>
                <a:gd name="T4" fmla="*/ 90 w 144"/>
                <a:gd name="T5" fmla="*/ 100 h 132"/>
                <a:gd name="T6" fmla="*/ 93 w 144"/>
                <a:gd name="T7" fmla="*/ 105 h 132"/>
                <a:gd name="T8" fmla="*/ 144 w 144"/>
                <a:gd name="T9" fmla="*/ 121 h 132"/>
                <a:gd name="T10" fmla="*/ 121 w 144"/>
                <a:gd name="T11" fmla="*/ 82 h 132"/>
                <a:gd name="T12" fmla="*/ 98 w 144"/>
                <a:gd name="T13" fmla="*/ 69 h 132"/>
                <a:gd name="T14" fmla="*/ 97 w 144"/>
                <a:gd name="T15" fmla="*/ 32 h 132"/>
                <a:gd name="T16" fmla="*/ 51 w 144"/>
                <a:gd name="T17" fmla="*/ 0 h 132"/>
                <a:gd name="T18" fmla="*/ 4 w 144"/>
                <a:gd name="T19" fmla="*/ 33 h 132"/>
                <a:gd name="T20" fmla="*/ 8 w 144"/>
                <a:gd name="T21" fmla="*/ 90 h 132"/>
                <a:gd name="T22" fmla="*/ 51 w 144"/>
                <a:gd name="T23" fmla="*/ 132 h 132"/>
                <a:gd name="T24" fmla="*/ 21 w 144"/>
                <a:gd name="T25" fmla="*/ 44 h 132"/>
                <a:gd name="T26" fmla="*/ 28 w 144"/>
                <a:gd name="T27" fmla="*/ 32 h 132"/>
                <a:gd name="T28" fmla="*/ 49 w 144"/>
                <a:gd name="T29" fmla="*/ 50 h 132"/>
                <a:gd name="T30" fmla="*/ 82 w 144"/>
                <a:gd name="T31" fmla="*/ 57 h 132"/>
                <a:gd name="T32" fmla="*/ 78 w 144"/>
                <a:gd name="T33" fmla="*/ 84 h 132"/>
                <a:gd name="T34" fmla="*/ 52 w 144"/>
                <a:gd name="T35" fmla="*/ 115 h 132"/>
                <a:gd name="T36" fmla="*/ 51 w 144"/>
                <a:gd name="T37" fmla="*/ 115 h 132"/>
                <a:gd name="T38" fmla="*/ 24 w 144"/>
                <a:gd name="T39" fmla="*/ 84 h 132"/>
                <a:gd name="T40" fmla="*/ 21 w 144"/>
                <a:gd name="T41" fmla="*/ 4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132">
                  <a:moveTo>
                    <a:pt x="51" y="132"/>
                  </a:moveTo>
                  <a:cubicBezTo>
                    <a:pt x="52" y="132"/>
                    <a:pt x="52" y="132"/>
                    <a:pt x="52" y="132"/>
                  </a:cubicBezTo>
                  <a:cubicBezTo>
                    <a:pt x="54" y="132"/>
                    <a:pt x="76" y="131"/>
                    <a:pt x="90" y="100"/>
                  </a:cubicBezTo>
                  <a:cubicBezTo>
                    <a:pt x="91" y="102"/>
                    <a:pt x="92" y="103"/>
                    <a:pt x="93" y="105"/>
                  </a:cubicBezTo>
                  <a:cubicBezTo>
                    <a:pt x="105" y="119"/>
                    <a:pt x="144" y="121"/>
                    <a:pt x="144" y="121"/>
                  </a:cubicBezTo>
                  <a:cubicBezTo>
                    <a:pt x="144" y="121"/>
                    <a:pt x="122" y="99"/>
                    <a:pt x="121" y="82"/>
                  </a:cubicBezTo>
                  <a:cubicBezTo>
                    <a:pt x="119" y="72"/>
                    <a:pt x="108" y="69"/>
                    <a:pt x="98" y="69"/>
                  </a:cubicBezTo>
                  <a:cubicBezTo>
                    <a:pt x="99" y="60"/>
                    <a:pt x="99" y="48"/>
                    <a:pt x="97" y="32"/>
                  </a:cubicBezTo>
                  <a:cubicBezTo>
                    <a:pt x="96" y="21"/>
                    <a:pt x="84" y="0"/>
                    <a:pt x="51" y="0"/>
                  </a:cubicBezTo>
                  <a:cubicBezTo>
                    <a:pt x="18" y="0"/>
                    <a:pt x="6" y="22"/>
                    <a:pt x="4" y="33"/>
                  </a:cubicBezTo>
                  <a:cubicBezTo>
                    <a:pt x="0" y="71"/>
                    <a:pt x="8" y="89"/>
                    <a:pt x="8" y="90"/>
                  </a:cubicBezTo>
                  <a:cubicBezTo>
                    <a:pt x="23" y="130"/>
                    <a:pt x="46" y="132"/>
                    <a:pt x="51" y="132"/>
                  </a:cubicBezTo>
                  <a:close/>
                  <a:moveTo>
                    <a:pt x="21" y="44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2" y="38"/>
                    <a:pt x="40" y="45"/>
                    <a:pt x="49" y="50"/>
                  </a:cubicBezTo>
                  <a:cubicBezTo>
                    <a:pt x="61" y="56"/>
                    <a:pt x="73" y="58"/>
                    <a:pt x="82" y="57"/>
                  </a:cubicBezTo>
                  <a:cubicBezTo>
                    <a:pt x="82" y="75"/>
                    <a:pt x="78" y="83"/>
                    <a:pt x="78" y="84"/>
                  </a:cubicBezTo>
                  <a:cubicBezTo>
                    <a:pt x="67" y="114"/>
                    <a:pt x="53" y="115"/>
                    <a:pt x="52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0" y="115"/>
                    <a:pt x="35" y="113"/>
                    <a:pt x="24" y="84"/>
                  </a:cubicBezTo>
                  <a:cubicBezTo>
                    <a:pt x="24" y="84"/>
                    <a:pt x="19" y="71"/>
                    <a:pt x="21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33"/>
            <p:cNvSpPr>
              <a:spLocks noEditPoints="1"/>
            </p:cNvSpPr>
            <p:nvPr/>
          </p:nvSpPr>
          <p:spPr bwMode="auto">
            <a:xfrm>
              <a:off x="4292600" y="1746250"/>
              <a:ext cx="98425" cy="195263"/>
            </a:xfrm>
            <a:custGeom>
              <a:avLst/>
              <a:gdLst>
                <a:gd name="T0" fmla="*/ 247 w 247"/>
                <a:gd name="T1" fmla="*/ 374 h 493"/>
                <a:gd name="T2" fmla="*/ 207 w 247"/>
                <a:gd name="T3" fmla="*/ 256 h 493"/>
                <a:gd name="T4" fmla="*/ 235 w 247"/>
                <a:gd name="T5" fmla="*/ 230 h 493"/>
                <a:gd name="T6" fmla="*/ 235 w 247"/>
                <a:gd name="T7" fmla="*/ 33 h 493"/>
                <a:gd name="T8" fmla="*/ 164 w 247"/>
                <a:gd name="T9" fmla="*/ 1 h 493"/>
                <a:gd name="T10" fmla="*/ 157 w 247"/>
                <a:gd name="T11" fmla="*/ 8 h 493"/>
                <a:gd name="T12" fmla="*/ 129 w 247"/>
                <a:gd name="T13" fmla="*/ 23 h 493"/>
                <a:gd name="T14" fmla="*/ 99 w 247"/>
                <a:gd name="T15" fmla="*/ 7 h 493"/>
                <a:gd name="T16" fmla="*/ 91 w 247"/>
                <a:gd name="T17" fmla="*/ 0 h 493"/>
                <a:gd name="T18" fmla="*/ 17 w 247"/>
                <a:gd name="T19" fmla="*/ 36 h 493"/>
                <a:gd name="T20" fmla="*/ 18 w 247"/>
                <a:gd name="T21" fmla="*/ 229 h 493"/>
                <a:gd name="T22" fmla="*/ 44 w 247"/>
                <a:gd name="T23" fmla="*/ 257 h 493"/>
                <a:gd name="T24" fmla="*/ 0 w 247"/>
                <a:gd name="T25" fmla="*/ 374 h 493"/>
                <a:gd name="T26" fmla="*/ 68 w 247"/>
                <a:gd name="T27" fmla="*/ 374 h 493"/>
                <a:gd name="T28" fmla="*/ 71 w 247"/>
                <a:gd name="T29" fmla="*/ 493 h 493"/>
                <a:gd name="T30" fmla="*/ 179 w 247"/>
                <a:gd name="T31" fmla="*/ 493 h 493"/>
                <a:gd name="T32" fmla="*/ 181 w 247"/>
                <a:gd name="T33" fmla="*/ 374 h 493"/>
                <a:gd name="T34" fmla="*/ 247 w 247"/>
                <a:gd name="T35" fmla="*/ 374 h 493"/>
                <a:gd name="T36" fmla="*/ 184 w 247"/>
                <a:gd name="T37" fmla="*/ 182 h 493"/>
                <a:gd name="T38" fmla="*/ 75 w 247"/>
                <a:gd name="T39" fmla="*/ 182 h 493"/>
                <a:gd name="T40" fmla="*/ 55 w 247"/>
                <a:gd name="T41" fmla="*/ 229 h 493"/>
                <a:gd name="T42" fmla="*/ 44 w 247"/>
                <a:gd name="T43" fmla="*/ 219 h 493"/>
                <a:gd name="T44" fmla="*/ 43 w 247"/>
                <a:gd name="T45" fmla="*/ 52 h 493"/>
                <a:gd name="T46" fmla="*/ 86 w 247"/>
                <a:gd name="T47" fmla="*/ 31 h 493"/>
                <a:gd name="T48" fmla="*/ 90 w 247"/>
                <a:gd name="T49" fmla="*/ 35 h 493"/>
                <a:gd name="T50" fmla="*/ 123 w 247"/>
                <a:gd name="T51" fmla="*/ 49 h 493"/>
                <a:gd name="T52" fmla="*/ 166 w 247"/>
                <a:gd name="T53" fmla="*/ 33 h 493"/>
                <a:gd name="T54" fmla="*/ 169 w 247"/>
                <a:gd name="T55" fmla="*/ 31 h 493"/>
                <a:gd name="T56" fmla="*/ 209 w 247"/>
                <a:gd name="T57" fmla="*/ 49 h 493"/>
                <a:gd name="T58" fmla="*/ 209 w 247"/>
                <a:gd name="T59" fmla="*/ 220 h 493"/>
                <a:gd name="T60" fmla="*/ 198 w 247"/>
                <a:gd name="T61" fmla="*/ 228 h 493"/>
                <a:gd name="T62" fmla="*/ 184 w 247"/>
                <a:gd name="T63" fmla="*/ 182 h 493"/>
                <a:gd name="T64" fmla="*/ 156 w 247"/>
                <a:gd name="T65" fmla="*/ 469 h 493"/>
                <a:gd name="T66" fmla="*/ 94 w 247"/>
                <a:gd name="T67" fmla="*/ 469 h 493"/>
                <a:gd name="T68" fmla="*/ 91 w 247"/>
                <a:gd name="T69" fmla="*/ 374 h 493"/>
                <a:gd name="T70" fmla="*/ 158 w 247"/>
                <a:gd name="T71" fmla="*/ 374 h 493"/>
                <a:gd name="T72" fmla="*/ 156 w 247"/>
                <a:gd name="T73" fmla="*/ 469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7" h="493">
                  <a:moveTo>
                    <a:pt x="247" y="374"/>
                  </a:moveTo>
                  <a:cubicBezTo>
                    <a:pt x="207" y="256"/>
                    <a:pt x="207" y="256"/>
                    <a:pt x="207" y="256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35" y="33"/>
                    <a:pt x="235" y="33"/>
                    <a:pt x="235" y="33"/>
                  </a:cubicBezTo>
                  <a:cubicBezTo>
                    <a:pt x="164" y="1"/>
                    <a:pt x="164" y="1"/>
                    <a:pt x="164" y="1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49" y="18"/>
                    <a:pt x="139" y="23"/>
                    <a:pt x="129" y="23"/>
                  </a:cubicBezTo>
                  <a:cubicBezTo>
                    <a:pt x="110" y="23"/>
                    <a:pt x="99" y="7"/>
                    <a:pt x="99" y="7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229"/>
                    <a:pt x="18" y="229"/>
                    <a:pt x="18" y="229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68" y="374"/>
                    <a:pt x="68" y="374"/>
                    <a:pt x="68" y="374"/>
                  </a:cubicBezTo>
                  <a:cubicBezTo>
                    <a:pt x="71" y="493"/>
                    <a:pt x="71" y="493"/>
                    <a:pt x="71" y="493"/>
                  </a:cubicBezTo>
                  <a:cubicBezTo>
                    <a:pt x="179" y="493"/>
                    <a:pt x="179" y="493"/>
                    <a:pt x="179" y="493"/>
                  </a:cubicBezTo>
                  <a:cubicBezTo>
                    <a:pt x="181" y="374"/>
                    <a:pt x="181" y="374"/>
                    <a:pt x="181" y="374"/>
                  </a:cubicBezTo>
                  <a:lnTo>
                    <a:pt x="247" y="374"/>
                  </a:lnTo>
                  <a:close/>
                  <a:moveTo>
                    <a:pt x="184" y="182"/>
                  </a:moveTo>
                  <a:cubicBezTo>
                    <a:pt x="75" y="182"/>
                    <a:pt x="75" y="182"/>
                    <a:pt x="75" y="182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86" y="31"/>
                    <a:pt x="86" y="31"/>
                    <a:pt x="86" y="31"/>
                  </a:cubicBezTo>
                  <a:cubicBezTo>
                    <a:pt x="90" y="35"/>
                    <a:pt x="90" y="35"/>
                    <a:pt x="90" y="35"/>
                  </a:cubicBezTo>
                  <a:cubicBezTo>
                    <a:pt x="99" y="41"/>
                    <a:pt x="103" y="49"/>
                    <a:pt x="123" y="49"/>
                  </a:cubicBezTo>
                  <a:cubicBezTo>
                    <a:pt x="143" y="49"/>
                    <a:pt x="152" y="44"/>
                    <a:pt x="166" y="33"/>
                  </a:cubicBezTo>
                  <a:cubicBezTo>
                    <a:pt x="169" y="31"/>
                    <a:pt x="169" y="31"/>
                    <a:pt x="169" y="31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198" y="228"/>
                    <a:pt x="198" y="228"/>
                    <a:pt x="198" y="228"/>
                  </a:cubicBezTo>
                  <a:lnTo>
                    <a:pt x="184" y="182"/>
                  </a:lnTo>
                  <a:close/>
                  <a:moveTo>
                    <a:pt x="156" y="469"/>
                  </a:moveTo>
                  <a:cubicBezTo>
                    <a:pt x="94" y="469"/>
                    <a:pt x="94" y="469"/>
                    <a:pt x="94" y="469"/>
                  </a:cubicBezTo>
                  <a:cubicBezTo>
                    <a:pt x="91" y="374"/>
                    <a:pt x="91" y="374"/>
                    <a:pt x="91" y="374"/>
                  </a:cubicBezTo>
                  <a:cubicBezTo>
                    <a:pt x="158" y="374"/>
                    <a:pt x="158" y="374"/>
                    <a:pt x="158" y="374"/>
                  </a:cubicBezTo>
                  <a:lnTo>
                    <a:pt x="156" y="469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" name="Group 43"/>
          <p:cNvGrpSpPr/>
          <p:nvPr/>
        </p:nvGrpSpPr>
        <p:grpSpPr>
          <a:xfrm>
            <a:off x="5126038" y="1696817"/>
            <a:ext cx="265113" cy="341313"/>
            <a:chOff x="5126038" y="1652588"/>
            <a:chExt cx="265113" cy="341313"/>
          </a:xfrm>
        </p:grpSpPr>
        <p:sp>
          <p:nvSpPr>
            <p:cNvPr id="600" name="Freeform 134"/>
            <p:cNvSpPr>
              <a:spLocks/>
            </p:cNvSpPr>
            <p:nvPr/>
          </p:nvSpPr>
          <p:spPr bwMode="auto">
            <a:xfrm>
              <a:off x="5140325" y="1666875"/>
              <a:ext cx="155575" cy="266700"/>
            </a:xfrm>
            <a:custGeom>
              <a:avLst/>
              <a:gdLst>
                <a:gd name="T0" fmla="*/ 0 w 391"/>
                <a:gd name="T1" fmla="*/ 674 h 674"/>
                <a:gd name="T2" fmla="*/ 0 w 391"/>
                <a:gd name="T3" fmla="*/ 0 h 674"/>
                <a:gd name="T4" fmla="*/ 391 w 391"/>
                <a:gd name="T5" fmla="*/ 0 h 674"/>
                <a:gd name="T6" fmla="*/ 391 w 391"/>
                <a:gd name="T7" fmla="*/ 311 h 674"/>
                <a:gd name="T8" fmla="*/ 391 w 391"/>
                <a:gd name="T9" fmla="*/ 311 h 674"/>
                <a:gd name="T10" fmla="*/ 391 w 391"/>
                <a:gd name="T11" fmla="*/ 545 h 674"/>
                <a:gd name="T12" fmla="*/ 348 w 391"/>
                <a:gd name="T13" fmla="*/ 503 h 674"/>
                <a:gd name="T14" fmla="*/ 348 w 391"/>
                <a:gd name="T15" fmla="*/ 37 h 674"/>
                <a:gd name="T16" fmla="*/ 42 w 391"/>
                <a:gd name="T17" fmla="*/ 37 h 674"/>
                <a:gd name="T18" fmla="*/ 42 w 391"/>
                <a:gd name="T19" fmla="*/ 566 h 674"/>
                <a:gd name="T20" fmla="*/ 199 w 391"/>
                <a:gd name="T21" fmla="*/ 566 h 674"/>
                <a:gd name="T22" fmla="*/ 219 w 391"/>
                <a:gd name="T23" fmla="*/ 600 h 674"/>
                <a:gd name="T24" fmla="*/ 290 w 391"/>
                <a:gd name="T25" fmla="*/ 674 h 674"/>
                <a:gd name="T26" fmla="*/ 0 w 391"/>
                <a:gd name="T27" fmla="*/ 674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674">
                  <a:moveTo>
                    <a:pt x="0" y="67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545"/>
                    <a:pt x="391" y="545"/>
                    <a:pt x="391" y="545"/>
                  </a:cubicBezTo>
                  <a:cubicBezTo>
                    <a:pt x="348" y="503"/>
                    <a:pt x="348" y="503"/>
                    <a:pt x="348" y="503"/>
                  </a:cubicBezTo>
                  <a:cubicBezTo>
                    <a:pt x="348" y="37"/>
                    <a:pt x="348" y="37"/>
                    <a:pt x="348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566"/>
                    <a:pt x="42" y="566"/>
                    <a:pt x="42" y="566"/>
                  </a:cubicBezTo>
                  <a:cubicBezTo>
                    <a:pt x="199" y="566"/>
                    <a:pt x="199" y="566"/>
                    <a:pt x="199" y="566"/>
                  </a:cubicBezTo>
                  <a:cubicBezTo>
                    <a:pt x="203" y="578"/>
                    <a:pt x="209" y="590"/>
                    <a:pt x="219" y="600"/>
                  </a:cubicBezTo>
                  <a:cubicBezTo>
                    <a:pt x="290" y="674"/>
                    <a:pt x="290" y="674"/>
                    <a:pt x="290" y="674"/>
                  </a:cubicBezTo>
                  <a:lnTo>
                    <a:pt x="0" y="6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135"/>
            <p:cNvSpPr>
              <a:spLocks/>
            </p:cNvSpPr>
            <p:nvPr/>
          </p:nvSpPr>
          <p:spPr bwMode="auto">
            <a:xfrm>
              <a:off x="5170488" y="1693863"/>
              <a:ext cx="93663" cy="182563"/>
            </a:xfrm>
            <a:custGeom>
              <a:avLst/>
              <a:gdLst>
                <a:gd name="T0" fmla="*/ 144 w 237"/>
                <a:gd name="T1" fmla="*/ 416 h 460"/>
                <a:gd name="T2" fmla="*/ 121 w 237"/>
                <a:gd name="T3" fmla="*/ 460 h 460"/>
                <a:gd name="T4" fmla="*/ 0 w 237"/>
                <a:gd name="T5" fmla="*/ 460 h 460"/>
                <a:gd name="T6" fmla="*/ 0 w 237"/>
                <a:gd name="T7" fmla="*/ 0 h 460"/>
                <a:gd name="T8" fmla="*/ 237 w 237"/>
                <a:gd name="T9" fmla="*/ 0 h 460"/>
                <a:gd name="T10" fmla="*/ 237 w 237"/>
                <a:gd name="T11" fmla="*/ 403 h 460"/>
                <a:gd name="T12" fmla="*/ 202 w 237"/>
                <a:gd name="T13" fmla="*/ 394 h 460"/>
                <a:gd name="T14" fmla="*/ 144 w 237"/>
                <a:gd name="T15" fmla="*/ 41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7" h="460">
                  <a:moveTo>
                    <a:pt x="144" y="416"/>
                  </a:moveTo>
                  <a:cubicBezTo>
                    <a:pt x="132" y="428"/>
                    <a:pt x="124" y="444"/>
                    <a:pt x="121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7" y="403"/>
                    <a:pt x="237" y="403"/>
                    <a:pt x="237" y="403"/>
                  </a:cubicBezTo>
                  <a:cubicBezTo>
                    <a:pt x="226" y="397"/>
                    <a:pt x="214" y="394"/>
                    <a:pt x="202" y="394"/>
                  </a:cubicBezTo>
                  <a:cubicBezTo>
                    <a:pt x="180" y="393"/>
                    <a:pt x="160" y="401"/>
                    <a:pt x="144" y="4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136"/>
            <p:cNvSpPr>
              <a:spLocks/>
            </p:cNvSpPr>
            <p:nvPr/>
          </p:nvSpPr>
          <p:spPr bwMode="auto">
            <a:xfrm>
              <a:off x="5232400" y="1804988"/>
              <a:ext cx="146050" cy="174625"/>
            </a:xfrm>
            <a:custGeom>
              <a:avLst/>
              <a:gdLst>
                <a:gd name="T0" fmla="*/ 369 w 369"/>
                <a:gd name="T1" fmla="*/ 443 h 443"/>
                <a:gd name="T2" fmla="*/ 219 w 369"/>
                <a:gd name="T3" fmla="*/ 443 h 443"/>
                <a:gd name="T4" fmla="*/ 13 w 369"/>
                <a:gd name="T5" fmla="*/ 228 h 443"/>
                <a:gd name="T6" fmla="*/ 5 w 369"/>
                <a:gd name="T7" fmla="*/ 217 h 443"/>
                <a:gd name="T8" fmla="*/ 2 w 369"/>
                <a:gd name="T9" fmla="*/ 210 h 443"/>
                <a:gd name="T10" fmla="*/ 2 w 369"/>
                <a:gd name="T11" fmla="*/ 208 h 443"/>
                <a:gd name="T12" fmla="*/ 1 w 369"/>
                <a:gd name="T13" fmla="*/ 201 h 443"/>
                <a:gd name="T14" fmla="*/ 1 w 369"/>
                <a:gd name="T15" fmla="*/ 199 h 443"/>
                <a:gd name="T16" fmla="*/ 1 w 369"/>
                <a:gd name="T17" fmla="*/ 193 h 443"/>
                <a:gd name="T18" fmla="*/ 1 w 369"/>
                <a:gd name="T19" fmla="*/ 191 h 443"/>
                <a:gd name="T20" fmla="*/ 2 w 369"/>
                <a:gd name="T21" fmla="*/ 184 h 443"/>
                <a:gd name="T22" fmla="*/ 14 w 369"/>
                <a:gd name="T23" fmla="*/ 164 h 443"/>
                <a:gd name="T24" fmla="*/ 47 w 369"/>
                <a:gd name="T25" fmla="*/ 151 h 443"/>
                <a:gd name="T26" fmla="*/ 79 w 369"/>
                <a:gd name="T27" fmla="*/ 166 h 443"/>
                <a:gd name="T28" fmla="*/ 83 w 369"/>
                <a:gd name="T29" fmla="*/ 169 h 443"/>
                <a:gd name="T30" fmla="*/ 83 w 369"/>
                <a:gd name="T31" fmla="*/ 169 h 443"/>
                <a:gd name="T32" fmla="*/ 117 w 369"/>
                <a:gd name="T33" fmla="*/ 204 h 443"/>
                <a:gd name="T34" fmla="*/ 117 w 369"/>
                <a:gd name="T35" fmla="*/ 203 h 443"/>
                <a:gd name="T36" fmla="*/ 194 w 369"/>
                <a:gd name="T37" fmla="*/ 279 h 443"/>
                <a:gd name="T38" fmla="*/ 194 w 369"/>
                <a:gd name="T39" fmla="*/ 0 h 443"/>
                <a:gd name="T40" fmla="*/ 194 w 369"/>
                <a:gd name="T41" fmla="*/ 1 h 443"/>
                <a:gd name="T42" fmla="*/ 194 w 369"/>
                <a:gd name="T43" fmla="*/ 0 h 443"/>
                <a:gd name="T44" fmla="*/ 369 w 369"/>
                <a:gd name="T45" fmla="*/ 169 h 443"/>
                <a:gd name="T46" fmla="*/ 369 w 369"/>
                <a:gd name="T47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9" h="443">
                  <a:moveTo>
                    <a:pt x="369" y="443"/>
                  </a:moveTo>
                  <a:cubicBezTo>
                    <a:pt x="219" y="443"/>
                    <a:pt x="219" y="443"/>
                    <a:pt x="219" y="443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9" y="225"/>
                    <a:pt x="7" y="221"/>
                    <a:pt x="5" y="217"/>
                  </a:cubicBezTo>
                  <a:cubicBezTo>
                    <a:pt x="4" y="214"/>
                    <a:pt x="3" y="212"/>
                    <a:pt x="2" y="210"/>
                  </a:cubicBezTo>
                  <a:cubicBezTo>
                    <a:pt x="2" y="209"/>
                    <a:pt x="2" y="209"/>
                    <a:pt x="2" y="208"/>
                  </a:cubicBezTo>
                  <a:cubicBezTo>
                    <a:pt x="1" y="206"/>
                    <a:pt x="1" y="204"/>
                    <a:pt x="1" y="201"/>
                  </a:cubicBezTo>
                  <a:cubicBezTo>
                    <a:pt x="1" y="201"/>
                    <a:pt x="1" y="200"/>
                    <a:pt x="1" y="199"/>
                  </a:cubicBezTo>
                  <a:cubicBezTo>
                    <a:pt x="0" y="197"/>
                    <a:pt x="0" y="195"/>
                    <a:pt x="1" y="193"/>
                  </a:cubicBezTo>
                  <a:cubicBezTo>
                    <a:pt x="1" y="192"/>
                    <a:pt x="1" y="191"/>
                    <a:pt x="1" y="191"/>
                  </a:cubicBezTo>
                  <a:cubicBezTo>
                    <a:pt x="1" y="188"/>
                    <a:pt x="2" y="186"/>
                    <a:pt x="2" y="184"/>
                  </a:cubicBezTo>
                  <a:cubicBezTo>
                    <a:pt x="4" y="176"/>
                    <a:pt x="8" y="170"/>
                    <a:pt x="14" y="164"/>
                  </a:cubicBezTo>
                  <a:cubicBezTo>
                    <a:pt x="23" y="155"/>
                    <a:pt x="35" y="151"/>
                    <a:pt x="47" y="151"/>
                  </a:cubicBezTo>
                  <a:cubicBezTo>
                    <a:pt x="59" y="152"/>
                    <a:pt x="70" y="156"/>
                    <a:pt x="79" y="166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117" y="204"/>
                    <a:pt x="117" y="204"/>
                    <a:pt x="117" y="204"/>
                  </a:cubicBezTo>
                  <a:cubicBezTo>
                    <a:pt x="117" y="203"/>
                    <a:pt x="117" y="203"/>
                    <a:pt x="117" y="203"/>
                  </a:cubicBezTo>
                  <a:cubicBezTo>
                    <a:pt x="194" y="279"/>
                    <a:pt x="194" y="279"/>
                    <a:pt x="194" y="279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369" y="169"/>
                    <a:pt x="369" y="169"/>
                    <a:pt x="369" y="169"/>
                  </a:cubicBezTo>
                  <a:lnTo>
                    <a:pt x="369" y="4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137"/>
            <p:cNvSpPr>
              <a:spLocks/>
            </p:cNvSpPr>
            <p:nvPr/>
          </p:nvSpPr>
          <p:spPr bwMode="auto">
            <a:xfrm>
              <a:off x="5218113" y="1693863"/>
              <a:ext cx="46038" cy="182563"/>
            </a:xfrm>
            <a:custGeom>
              <a:avLst/>
              <a:gdLst>
                <a:gd name="T0" fmla="*/ 11 w 119"/>
                <a:gd name="T1" fmla="*/ 45 h 460"/>
                <a:gd name="T2" fmla="*/ 11 w 119"/>
                <a:gd name="T3" fmla="*/ 72 h 460"/>
                <a:gd name="T4" fmla="*/ 73 w 119"/>
                <a:gd name="T5" fmla="*/ 85 h 460"/>
                <a:gd name="T6" fmla="*/ 61 w 119"/>
                <a:gd name="T7" fmla="*/ 115 h 460"/>
                <a:gd name="T8" fmla="*/ 11 w 119"/>
                <a:gd name="T9" fmla="*/ 103 h 460"/>
                <a:gd name="T10" fmla="*/ 11 w 119"/>
                <a:gd name="T11" fmla="*/ 161 h 460"/>
                <a:gd name="T12" fmla="*/ 23 w 119"/>
                <a:gd name="T13" fmla="*/ 166 h 460"/>
                <a:gd name="T14" fmla="*/ 66 w 119"/>
                <a:gd name="T15" fmla="*/ 191 h 460"/>
                <a:gd name="T16" fmla="*/ 77 w 119"/>
                <a:gd name="T17" fmla="*/ 223 h 460"/>
                <a:gd name="T18" fmla="*/ 60 w 119"/>
                <a:gd name="T19" fmla="*/ 262 h 460"/>
                <a:gd name="T20" fmla="*/ 11 w 119"/>
                <a:gd name="T21" fmla="*/ 280 h 460"/>
                <a:gd name="T22" fmla="*/ 11 w 119"/>
                <a:gd name="T23" fmla="*/ 316 h 460"/>
                <a:gd name="T24" fmla="*/ 0 w 119"/>
                <a:gd name="T25" fmla="*/ 316 h 460"/>
                <a:gd name="T26" fmla="*/ 0 w 119"/>
                <a:gd name="T27" fmla="*/ 460 h 460"/>
                <a:gd name="T28" fmla="*/ 3 w 119"/>
                <a:gd name="T29" fmla="*/ 460 h 460"/>
                <a:gd name="T30" fmla="*/ 26 w 119"/>
                <a:gd name="T31" fmla="*/ 416 h 460"/>
                <a:gd name="T32" fmla="*/ 84 w 119"/>
                <a:gd name="T33" fmla="*/ 394 h 460"/>
                <a:gd name="T34" fmla="*/ 119 w 119"/>
                <a:gd name="T35" fmla="*/ 403 h 460"/>
                <a:gd name="T36" fmla="*/ 119 w 119"/>
                <a:gd name="T37" fmla="*/ 0 h 460"/>
                <a:gd name="T38" fmla="*/ 0 w 119"/>
                <a:gd name="T39" fmla="*/ 0 h 460"/>
                <a:gd name="T40" fmla="*/ 0 w 119"/>
                <a:gd name="T41" fmla="*/ 45 h 460"/>
                <a:gd name="T42" fmla="*/ 11 w 119"/>
                <a:gd name="T43" fmla="*/ 4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" h="460">
                  <a:moveTo>
                    <a:pt x="11" y="45"/>
                  </a:moveTo>
                  <a:cubicBezTo>
                    <a:pt x="11" y="72"/>
                    <a:pt x="11" y="72"/>
                    <a:pt x="11" y="72"/>
                  </a:cubicBezTo>
                  <a:cubicBezTo>
                    <a:pt x="33" y="72"/>
                    <a:pt x="53" y="77"/>
                    <a:pt x="73" y="85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44" y="108"/>
                    <a:pt x="27" y="104"/>
                    <a:pt x="11" y="103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43" y="174"/>
                    <a:pt x="58" y="182"/>
                    <a:pt x="66" y="191"/>
                  </a:cubicBezTo>
                  <a:cubicBezTo>
                    <a:pt x="73" y="200"/>
                    <a:pt x="77" y="210"/>
                    <a:pt x="77" y="223"/>
                  </a:cubicBezTo>
                  <a:cubicBezTo>
                    <a:pt x="77" y="239"/>
                    <a:pt x="72" y="252"/>
                    <a:pt x="60" y="262"/>
                  </a:cubicBezTo>
                  <a:cubicBezTo>
                    <a:pt x="49" y="272"/>
                    <a:pt x="32" y="278"/>
                    <a:pt x="11" y="280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3" y="460"/>
                    <a:pt x="3" y="460"/>
                    <a:pt x="3" y="460"/>
                  </a:cubicBezTo>
                  <a:cubicBezTo>
                    <a:pt x="6" y="444"/>
                    <a:pt x="14" y="428"/>
                    <a:pt x="26" y="416"/>
                  </a:cubicBezTo>
                  <a:cubicBezTo>
                    <a:pt x="42" y="401"/>
                    <a:pt x="62" y="393"/>
                    <a:pt x="84" y="394"/>
                  </a:cubicBezTo>
                  <a:cubicBezTo>
                    <a:pt x="96" y="394"/>
                    <a:pt x="108" y="397"/>
                    <a:pt x="119" y="403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11" y="4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138"/>
            <p:cNvSpPr>
              <a:spLocks/>
            </p:cNvSpPr>
            <p:nvPr/>
          </p:nvSpPr>
          <p:spPr bwMode="auto">
            <a:xfrm>
              <a:off x="5218113" y="1666875"/>
              <a:ext cx="77788" cy="215900"/>
            </a:xfrm>
            <a:custGeom>
              <a:avLst/>
              <a:gdLst>
                <a:gd name="T0" fmla="*/ 38 w 49"/>
                <a:gd name="T1" fmla="*/ 9 h 136"/>
                <a:gd name="T2" fmla="*/ 38 w 49"/>
                <a:gd name="T3" fmla="*/ 125 h 136"/>
                <a:gd name="T4" fmla="*/ 49 w 49"/>
                <a:gd name="T5" fmla="*/ 136 h 136"/>
                <a:gd name="T6" fmla="*/ 49 w 49"/>
                <a:gd name="T7" fmla="*/ 77 h 136"/>
                <a:gd name="T8" fmla="*/ 49 w 49"/>
                <a:gd name="T9" fmla="*/ 77 h 136"/>
                <a:gd name="T10" fmla="*/ 49 w 49"/>
                <a:gd name="T11" fmla="*/ 0 h 136"/>
                <a:gd name="T12" fmla="*/ 0 w 49"/>
                <a:gd name="T13" fmla="*/ 0 h 136"/>
                <a:gd name="T14" fmla="*/ 0 w 49"/>
                <a:gd name="T15" fmla="*/ 9 h 136"/>
                <a:gd name="T16" fmla="*/ 38 w 49"/>
                <a:gd name="T17" fmla="*/ 9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36">
                  <a:moveTo>
                    <a:pt x="38" y="9"/>
                  </a:moveTo>
                  <a:lnTo>
                    <a:pt x="38" y="125"/>
                  </a:lnTo>
                  <a:lnTo>
                    <a:pt x="49" y="136"/>
                  </a:lnTo>
                  <a:lnTo>
                    <a:pt x="49" y="77"/>
                  </a:lnTo>
                  <a:lnTo>
                    <a:pt x="49" y="77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9"/>
                  </a:lnTo>
                  <a:lnTo>
                    <a:pt x="38" y="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139"/>
            <p:cNvSpPr>
              <a:spLocks/>
            </p:cNvSpPr>
            <p:nvPr/>
          </p:nvSpPr>
          <p:spPr bwMode="auto">
            <a:xfrm>
              <a:off x="5232400" y="1804988"/>
              <a:ext cx="146050" cy="174625"/>
            </a:xfrm>
            <a:custGeom>
              <a:avLst/>
              <a:gdLst>
                <a:gd name="T0" fmla="*/ 369 w 369"/>
                <a:gd name="T1" fmla="*/ 443 h 443"/>
                <a:gd name="T2" fmla="*/ 219 w 369"/>
                <a:gd name="T3" fmla="*/ 443 h 443"/>
                <a:gd name="T4" fmla="*/ 13 w 369"/>
                <a:gd name="T5" fmla="*/ 228 h 443"/>
                <a:gd name="T6" fmla="*/ 5 w 369"/>
                <a:gd name="T7" fmla="*/ 217 h 443"/>
                <a:gd name="T8" fmla="*/ 2 w 369"/>
                <a:gd name="T9" fmla="*/ 210 h 443"/>
                <a:gd name="T10" fmla="*/ 2 w 369"/>
                <a:gd name="T11" fmla="*/ 208 h 443"/>
                <a:gd name="T12" fmla="*/ 1 w 369"/>
                <a:gd name="T13" fmla="*/ 201 h 443"/>
                <a:gd name="T14" fmla="*/ 1 w 369"/>
                <a:gd name="T15" fmla="*/ 199 h 443"/>
                <a:gd name="T16" fmla="*/ 1 w 369"/>
                <a:gd name="T17" fmla="*/ 193 h 443"/>
                <a:gd name="T18" fmla="*/ 1 w 369"/>
                <a:gd name="T19" fmla="*/ 191 h 443"/>
                <a:gd name="T20" fmla="*/ 2 w 369"/>
                <a:gd name="T21" fmla="*/ 184 h 443"/>
                <a:gd name="T22" fmla="*/ 14 w 369"/>
                <a:gd name="T23" fmla="*/ 164 h 443"/>
                <a:gd name="T24" fmla="*/ 47 w 369"/>
                <a:gd name="T25" fmla="*/ 151 h 443"/>
                <a:gd name="T26" fmla="*/ 79 w 369"/>
                <a:gd name="T27" fmla="*/ 166 h 443"/>
                <a:gd name="T28" fmla="*/ 194 w 369"/>
                <a:gd name="T29" fmla="*/ 279 h 443"/>
                <a:gd name="T30" fmla="*/ 194 w 369"/>
                <a:gd name="T31" fmla="*/ 0 h 443"/>
                <a:gd name="T32" fmla="*/ 194 w 369"/>
                <a:gd name="T33" fmla="*/ 1 h 443"/>
                <a:gd name="T34" fmla="*/ 194 w 369"/>
                <a:gd name="T35" fmla="*/ 0 h 443"/>
                <a:gd name="T36" fmla="*/ 369 w 369"/>
                <a:gd name="T37" fmla="*/ 169 h 443"/>
                <a:gd name="T38" fmla="*/ 369 w 369"/>
                <a:gd name="T39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9" h="443">
                  <a:moveTo>
                    <a:pt x="369" y="443"/>
                  </a:moveTo>
                  <a:cubicBezTo>
                    <a:pt x="219" y="443"/>
                    <a:pt x="219" y="443"/>
                    <a:pt x="219" y="443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9" y="225"/>
                    <a:pt x="7" y="221"/>
                    <a:pt x="5" y="217"/>
                  </a:cubicBezTo>
                  <a:cubicBezTo>
                    <a:pt x="4" y="214"/>
                    <a:pt x="3" y="212"/>
                    <a:pt x="2" y="210"/>
                  </a:cubicBezTo>
                  <a:cubicBezTo>
                    <a:pt x="2" y="209"/>
                    <a:pt x="2" y="209"/>
                    <a:pt x="2" y="208"/>
                  </a:cubicBezTo>
                  <a:cubicBezTo>
                    <a:pt x="1" y="206"/>
                    <a:pt x="1" y="204"/>
                    <a:pt x="1" y="201"/>
                  </a:cubicBezTo>
                  <a:cubicBezTo>
                    <a:pt x="1" y="201"/>
                    <a:pt x="1" y="200"/>
                    <a:pt x="1" y="199"/>
                  </a:cubicBezTo>
                  <a:cubicBezTo>
                    <a:pt x="0" y="197"/>
                    <a:pt x="0" y="195"/>
                    <a:pt x="1" y="193"/>
                  </a:cubicBezTo>
                  <a:cubicBezTo>
                    <a:pt x="1" y="192"/>
                    <a:pt x="1" y="191"/>
                    <a:pt x="1" y="191"/>
                  </a:cubicBezTo>
                  <a:cubicBezTo>
                    <a:pt x="1" y="188"/>
                    <a:pt x="2" y="186"/>
                    <a:pt x="2" y="184"/>
                  </a:cubicBezTo>
                  <a:cubicBezTo>
                    <a:pt x="4" y="176"/>
                    <a:pt x="8" y="170"/>
                    <a:pt x="14" y="164"/>
                  </a:cubicBezTo>
                  <a:cubicBezTo>
                    <a:pt x="23" y="155"/>
                    <a:pt x="35" y="151"/>
                    <a:pt x="47" y="151"/>
                  </a:cubicBezTo>
                  <a:cubicBezTo>
                    <a:pt x="59" y="152"/>
                    <a:pt x="70" y="156"/>
                    <a:pt x="79" y="166"/>
                  </a:cubicBezTo>
                  <a:cubicBezTo>
                    <a:pt x="194" y="279"/>
                    <a:pt x="194" y="279"/>
                    <a:pt x="194" y="279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369" y="169"/>
                    <a:pt x="369" y="169"/>
                    <a:pt x="369" y="169"/>
                  </a:cubicBezTo>
                  <a:lnTo>
                    <a:pt x="369" y="443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140"/>
            <p:cNvSpPr>
              <a:spLocks/>
            </p:cNvSpPr>
            <p:nvPr/>
          </p:nvSpPr>
          <p:spPr bwMode="auto">
            <a:xfrm>
              <a:off x="5221288" y="1773238"/>
              <a:ext cx="11113" cy="20638"/>
            </a:xfrm>
            <a:custGeom>
              <a:avLst/>
              <a:gdLst>
                <a:gd name="T0" fmla="*/ 28 w 28"/>
                <a:gd name="T1" fmla="*/ 27 h 52"/>
                <a:gd name="T2" fmla="*/ 22 w 28"/>
                <a:gd name="T3" fmla="*/ 12 h 52"/>
                <a:gd name="T4" fmla="*/ 0 w 28"/>
                <a:gd name="T5" fmla="*/ 0 h 52"/>
                <a:gd name="T6" fmla="*/ 0 w 28"/>
                <a:gd name="T7" fmla="*/ 52 h 52"/>
                <a:gd name="T8" fmla="*/ 28 w 28"/>
                <a:gd name="T9" fmla="*/ 2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2">
                  <a:moveTo>
                    <a:pt x="28" y="27"/>
                  </a:moveTo>
                  <a:cubicBezTo>
                    <a:pt x="28" y="21"/>
                    <a:pt x="26" y="16"/>
                    <a:pt x="22" y="12"/>
                  </a:cubicBezTo>
                  <a:cubicBezTo>
                    <a:pt x="17" y="8"/>
                    <a:pt x="10" y="4"/>
                    <a:pt x="0" y="0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19" y="49"/>
                    <a:pt x="28" y="41"/>
                    <a:pt x="28" y="27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141"/>
            <p:cNvSpPr>
              <a:spLocks/>
            </p:cNvSpPr>
            <p:nvPr/>
          </p:nvSpPr>
          <p:spPr bwMode="auto">
            <a:xfrm>
              <a:off x="5218113" y="1890713"/>
              <a:ext cx="36513" cy="42863"/>
            </a:xfrm>
            <a:custGeom>
              <a:avLst/>
              <a:gdLst>
                <a:gd name="T0" fmla="*/ 24 w 95"/>
                <a:gd name="T1" fmla="*/ 34 h 108"/>
                <a:gd name="T2" fmla="*/ 4 w 95"/>
                <a:gd name="T3" fmla="*/ 0 h 108"/>
                <a:gd name="T4" fmla="*/ 0 w 95"/>
                <a:gd name="T5" fmla="*/ 0 h 108"/>
                <a:gd name="T6" fmla="*/ 0 w 95"/>
                <a:gd name="T7" fmla="*/ 31 h 108"/>
                <a:gd name="T8" fmla="*/ 0 w 95"/>
                <a:gd name="T9" fmla="*/ 31 h 108"/>
                <a:gd name="T10" fmla="*/ 28 w 95"/>
                <a:gd name="T11" fmla="*/ 59 h 108"/>
                <a:gd name="T12" fmla="*/ 0 w 95"/>
                <a:gd name="T13" fmla="*/ 87 h 108"/>
                <a:gd name="T14" fmla="*/ 0 w 95"/>
                <a:gd name="T15" fmla="*/ 87 h 108"/>
                <a:gd name="T16" fmla="*/ 0 w 95"/>
                <a:gd name="T17" fmla="*/ 108 h 108"/>
                <a:gd name="T18" fmla="*/ 95 w 95"/>
                <a:gd name="T19" fmla="*/ 108 h 108"/>
                <a:gd name="T20" fmla="*/ 24 w 95"/>
                <a:gd name="T21" fmla="*/ 3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08">
                  <a:moveTo>
                    <a:pt x="24" y="34"/>
                  </a:moveTo>
                  <a:cubicBezTo>
                    <a:pt x="14" y="24"/>
                    <a:pt x="8" y="12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16" y="31"/>
                    <a:pt x="28" y="44"/>
                    <a:pt x="28" y="59"/>
                  </a:cubicBezTo>
                  <a:cubicBezTo>
                    <a:pt x="28" y="75"/>
                    <a:pt x="16" y="87"/>
                    <a:pt x="0" y="87"/>
                  </a:cubicBezTo>
                  <a:cubicBezTo>
                    <a:pt x="0" y="87"/>
                    <a:pt x="0" y="87"/>
                    <a:pt x="0" y="87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5" y="108"/>
                    <a:pt x="95" y="108"/>
                    <a:pt x="95" y="108"/>
                  </a:cubicBezTo>
                  <a:lnTo>
                    <a:pt x="24" y="3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Oval 142"/>
            <p:cNvSpPr>
              <a:spLocks noChangeArrowheads="1"/>
            </p:cNvSpPr>
            <p:nvPr/>
          </p:nvSpPr>
          <p:spPr bwMode="auto">
            <a:xfrm>
              <a:off x="5207000" y="1903413"/>
              <a:ext cx="22225" cy="22225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143"/>
            <p:cNvSpPr>
              <a:spLocks noEditPoints="1"/>
            </p:cNvSpPr>
            <p:nvPr/>
          </p:nvSpPr>
          <p:spPr bwMode="auto">
            <a:xfrm>
              <a:off x="5186363" y="1712913"/>
              <a:ext cx="61913" cy="106363"/>
            </a:xfrm>
            <a:custGeom>
              <a:avLst/>
              <a:gdLst>
                <a:gd name="T0" fmla="*/ 100 w 154"/>
                <a:gd name="T1" fmla="*/ 121 h 271"/>
                <a:gd name="T2" fmla="*/ 88 w 154"/>
                <a:gd name="T3" fmla="*/ 116 h 271"/>
                <a:gd name="T4" fmla="*/ 88 w 154"/>
                <a:gd name="T5" fmla="*/ 58 h 271"/>
                <a:gd name="T6" fmla="*/ 138 w 154"/>
                <a:gd name="T7" fmla="*/ 70 h 271"/>
                <a:gd name="T8" fmla="*/ 150 w 154"/>
                <a:gd name="T9" fmla="*/ 40 h 271"/>
                <a:gd name="T10" fmla="*/ 88 w 154"/>
                <a:gd name="T11" fmla="*/ 27 h 271"/>
                <a:gd name="T12" fmla="*/ 88 w 154"/>
                <a:gd name="T13" fmla="*/ 0 h 271"/>
                <a:gd name="T14" fmla="*/ 66 w 154"/>
                <a:gd name="T15" fmla="*/ 0 h 271"/>
                <a:gd name="T16" fmla="*/ 66 w 154"/>
                <a:gd name="T17" fmla="*/ 27 h 271"/>
                <a:gd name="T18" fmla="*/ 19 w 154"/>
                <a:gd name="T19" fmla="*/ 45 h 271"/>
                <a:gd name="T20" fmla="*/ 2 w 154"/>
                <a:gd name="T21" fmla="*/ 81 h 271"/>
                <a:gd name="T22" fmla="*/ 14 w 154"/>
                <a:gd name="T23" fmla="*/ 116 h 271"/>
                <a:gd name="T24" fmla="*/ 53 w 154"/>
                <a:gd name="T25" fmla="*/ 141 h 271"/>
                <a:gd name="T26" fmla="*/ 66 w 154"/>
                <a:gd name="T27" fmla="*/ 146 h 271"/>
                <a:gd name="T28" fmla="*/ 66 w 154"/>
                <a:gd name="T29" fmla="*/ 206 h 271"/>
                <a:gd name="T30" fmla="*/ 33 w 154"/>
                <a:gd name="T31" fmla="*/ 201 h 271"/>
                <a:gd name="T32" fmla="*/ 0 w 154"/>
                <a:gd name="T33" fmla="*/ 190 h 271"/>
                <a:gd name="T34" fmla="*/ 0 w 154"/>
                <a:gd name="T35" fmla="*/ 224 h 271"/>
                <a:gd name="T36" fmla="*/ 66 w 154"/>
                <a:gd name="T37" fmla="*/ 236 h 271"/>
                <a:gd name="T38" fmla="*/ 66 w 154"/>
                <a:gd name="T39" fmla="*/ 271 h 271"/>
                <a:gd name="T40" fmla="*/ 88 w 154"/>
                <a:gd name="T41" fmla="*/ 271 h 271"/>
                <a:gd name="T42" fmla="*/ 88 w 154"/>
                <a:gd name="T43" fmla="*/ 235 h 271"/>
                <a:gd name="T44" fmla="*/ 137 w 154"/>
                <a:gd name="T45" fmla="*/ 217 h 271"/>
                <a:gd name="T46" fmla="*/ 154 w 154"/>
                <a:gd name="T47" fmla="*/ 178 h 271"/>
                <a:gd name="T48" fmla="*/ 143 w 154"/>
                <a:gd name="T49" fmla="*/ 146 h 271"/>
                <a:gd name="T50" fmla="*/ 100 w 154"/>
                <a:gd name="T51" fmla="*/ 121 h 271"/>
                <a:gd name="T52" fmla="*/ 66 w 154"/>
                <a:gd name="T53" fmla="*/ 109 h 271"/>
                <a:gd name="T54" fmla="*/ 45 w 154"/>
                <a:gd name="T55" fmla="*/ 96 h 271"/>
                <a:gd name="T56" fmla="*/ 40 w 154"/>
                <a:gd name="T57" fmla="*/ 81 h 271"/>
                <a:gd name="T58" fmla="*/ 46 w 154"/>
                <a:gd name="T59" fmla="*/ 66 h 271"/>
                <a:gd name="T60" fmla="*/ 66 w 154"/>
                <a:gd name="T61" fmla="*/ 58 h 271"/>
                <a:gd name="T62" fmla="*/ 66 w 154"/>
                <a:gd name="T63" fmla="*/ 109 h 271"/>
                <a:gd name="T64" fmla="*/ 88 w 154"/>
                <a:gd name="T65" fmla="*/ 205 h 271"/>
                <a:gd name="T66" fmla="*/ 88 w 154"/>
                <a:gd name="T67" fmla="*/ 153 h 271"/>
                <a:gd name="T68" fmla="*/ 110 w 154"/>
                <a:gd name="T69" fmla="*/ 165 h 271"/>
                <a:gd name="T70" fmla="*/ 116 w 154"/>
                <a:gd name="T71" fmla="*/ 180 h 271"/>
                <a:gd name="T72" fmla="*/ 88 w 154"/>
                <a:gd name="T73" fmla="*/ 20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4" h="271">
                  <a:moveTo>
                    <a:pt x="100" y="121"/>
                  </a:moveTo>
                  <a:cubicBezTo>
                    <a:pt x="88" y="116"/>
                    <a:pt x="88" y="116"/>
                    <a:pt x="88" y="116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104" y="59"/>
                    <a:pt x="121" y="63"/>
                    <a:pt x="138" y="7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30" y="32"/>
                    <a:pt x="110" y="27"/>
                    <a:pt x="88" y="2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46" y="29"/>
                    <a:pt x="31" y="35"/>
                    <a:pt x="19" y="45"/>
                  </a:cubicBezTo>
                  <a:cubicBezTo>
                    <a:pt x="7" y="54"/>
                    <a:pt x="2" y="66"/>
                    <a:pt x="2" y="81"/>
                  </a:cubicBezTo>
                  <a:cubicBezTo>
                    <a:pt x="2" y="95"/>
                    <a:pt x="6" y="107"/>
                    <a:pt x="14" y="116"/>
                  </a:cubicBezTo>
                  <a:cubicBezTo>
                    <a:pt x="22" y="126"/>
                    <a:pt x="35" y="134"/>
                    <a:pt x="53" y="141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206"/>
                    <a:pt x="66" y="206"/>
                    <a:pt x="66" y="206"/>
                  </a:cubicBezTo>
                  <a:cubicBezTo>
                    <a:pt x="56" y="206"/>
                    <a:pt x="45" y="205"/>
                    <a:pt x="33" y="201"/>
                  </a:cubicBezTo>
                  <a:cubicBezTo>
                    <a:pt x="20" y="198"/>
                    <a:pt x="10" y="195"/>
                    <a:pt x="0" y="19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32"/>
                    <a:pt x="39" y="236"/>
                    <a:pt x="66" y="236"/>
                  </a:cubicBezTo>
                  <a:cubicBezTo>
                    <a:pt x="66" y="271"/>
                    <a:pt x="66" y="271"/>
                    <a:pt x="66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35"/>
                    <a:pt x="88" y="235"/>
                    <a:pt x="88" y="235"/>
                  </a:cubicBezTo>
                  <a:cubicBezTo>
                    <a:pt x="109" y="233"/>
                    <a:pt x="126" y="227"/>
                    <a:pt x="137" y="217"/>
                  </a:cubicBezTo>
                  <a:cubicBezTo>
                    <a:pt x="149" y="207"/>
                    <a:pt x="154" y="194"/>
                    <a:pt x="154" y="178"/>
                  </a:cubicBezTo>
                  <a:cubicBezTo>
                    <a:pt x="154" y="165"/>
                    <a:pt x="150" y="155"/>
                    <a:pt x="143" y="146"/>
                  </a:cubicBezTo>
                  <a:cubicBezTo>
                    <a:pt x="135" y="137"/>
                    <a:pt x="120" y="129"/>
                    <a:pt x="100" y="121"/>
                  </a:cubicBezTo>
                  <a:close/>
                  <a:moveTo>
                    <a:pt x="66" y="109"/>
                  </a:moveTo>
                  <a:cubicBezTo>
                    <a:pt x="56" y="105"/>
                    <a:pt x="49" y="100"/>
                    <a:pt x="45" y="96"/>
                  </a:cubicBezTo>
                  <a:cubicBezTo>
                    <a:pt x="42" y="92"/>
                    <a:pt x="40" y="87"/>
                    <a:pt x="40" y="81"/>
                  </a:cubicBezTo>
                  <a:cubicBezTo>
                    <a:pt x="40" y="75"/>
                    <a:pt x="42" y="70"/>
                    <a:pt x="46" y="66"/>
                  </a:cubicBezTo>
                  <a:cubicBezTo>
                    <a:pt x="51" y="62"/>
                    <a:pt x="58" y="60"/>
                    <a:pt x="66" y="58"/>
                  </a:cubicBezTo>
                  <a:lnTo>
                    <a:pt x="66" y="109"/>
                  </a:lnTo>
                  <a:close/>
                  <a:moveTo>
                    <a:pt x="88" y="205"/>
                  </a:moveTo>
                  <a:cubicBezTo>
                    <a:pt x="88" y="153"/>
                    <a:pt x="88" y="153"/>
                    <a:pt x="88" y="153"/>
                  </a:cubicBezTo>
                  <a:cubicBezTo>
                    <a:pt x="98" y="157"/>
                    <a:pt x="105" y="161"/>
                    <a:pt x="110" y="165"/>
                  </a:cubicBezTo>
                  <a:cubicBezTo>
                    <a:pt x="114" y="169"/>
                    <a:pt x="116" y="174"/>
                    <a:pt x="116" y="180"/>
                  </a:cubicBezTo>
                  <a:cubicBezTo>
                    <a:pt x="116" y="194"/>
                    <a:pt x="107" y="202"/>
                    <a:pt x="88" y="20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144"/>
            <p:cNvSpPr>
              <a:spLocks noEditPoints="1"/>
            </p:cNvSpPr>
            <p:nvPr/>
          </p:nvSpPr>
          <p:spPr bwMode="auto">
            <a:xfrm>
              <a:off x="5126038" y="1652588"/>
              <a:ext cx="265113" cy="341313"/>
            </a:xfrm>
            <a:custGeom>
              <a:avLst/>
              <a:gdLst>
                <a:gd name="T0" fmla="*/ 460 w 669"/>
                <a:gd name="T1" fmla="*/ 335 h 860"/>
                <a:gd name="T2" fmla="*/ 460 w 669"/>
                <a:gd name="T3" fmla="*/ 0 h 860"/>
                <a:gd name="T4" fmla="*/ 0 w 669"/>
                <a:gd name="T5" fmla="*/ 0 h 860"/>
                <a:gd name="T6" fmla="*/ 0 w 669"/>
                <a:gd name="T7" fmla="*/ 743 h 860"/>
                <a:gd name="T8" fmla="*/ 358 w 669"/>
                <a:gd name="T9" fmla="*/ 743 h 860"/>
                <a:gd name="T10" fmla="*/ 470 w 669"/>
                <a:gd name="T11" fmla="*/ 860 h 860"/>
                <a:gd name="T12" fmla="*/ 669 w 669"/>
                <a:gd name="T13" fmla="*/ 860 h 860"/>
                <a:gd name="T14" fmla="*/ 669 w 669"/>
                <a:gd name="T15" fmla="*/ 537 h 860"/>
                <a:gd name="T16" fmla="*/ 460 w 669"/>
                <a:gd name="T17" fmla="*/ 335 h 860"/>
                <a:gd name="T18" fmla="*/ 35 w 669"/>
                <a:gd name="T19" fmla="*/ 709 h 860"/>
                <a:gd name="T20" fmla="*/ 35 w 669"/>
                <a:gd name="T21" fmla="*/ 35 h 860"/>
                <a:gd name="T22" fmla="*/ 426 w 669"/>
                <a:gd name="T23" fmla="*/ 35 h 860"/>
                <a:gd name="T24" fmla="*/ 426 w 669"/>
                <a:gd name="T25" fmla="*/ 346 h 860"/>
                <a:gd name="T26" fmla="*/ 426 w 669"/>
                <a:gd name="T27" fmla="*/ 346 h 860"/>
                <a:gd name="T28" fmla="*/ 426 w 669"/>
                <a:gd name="T29" fmla="*/ 580 h 860"/>
                <a:gd name="T30" fmla="*/ 383 w 669"/>
                <a:gd name="T31" fmla="*/ 538 h 860"/>
                <a:gd name="T32" fmla="*/ 383 w 669"/>
                <a:gd name="T33" fmla="*/ 72 h 860"/>
                <a:gd name="T34" fmla="*/ 77 w 669"/>
                <a:gd name="T35" fmla="*/ 72 h 860"/>
                <a:gd name="T36" fmla="*/ 77 w 669"/>
                <a:gd name="T37" fmla="*/ 601 h 860"/>
                <a:gd name="T38" fmla="*/ 234 w 669"/>
                <a:gd name="T39" fmla="*/ 601 h 860"/>
                <a:gd name="T40" fmla="*/ 254 w 669"/>
                <a:gd name="T41" fmla="*/ 635 h 860"/>
                <a:gd name="T42" fmla="*/ 325 w 669"/>
                <a:gd name="T43" fmla="*/ 709 h 860"/>
                <a:gd name="T44" fmla="*/ 35 w 669"/>
                <a:gd name="T45" fmla="*/ 709 h 860"/>
                <a:gd name="T46" fmla="*/ 256 w 669"/>
                <a:gd name="T47" fmla="*/ 522 h 860"/>
                <a:gd name="T48" fmla="*/ 233 w 669"/>
                <a:gd name="T49" fmla="*/ 566 h 860"/>
                <a:gd name="T50" fmla="*/ 112 w 669"/>
                <a:gd name="T51" fmla="*/ 566 h 860"/>
                <a:gd name="T52" fmla="*/ 112 w 669"/>
                <a:gd name="T53" fmla="*/ 106 h 860"/>
                <a:gd name="T54" fmla="*/ 349 w 669"/>
                <a:gd name="T55" fmla="*/ 106 h 860"/>
                <a:gd name="T56" fmla="*/ 349 w 669"/>
                <a:gd name="T57" fmla="*/ 509 h 860"/>
                <a:gd name="T58" fmla="*/ 314 w 669"/>
                <a:gd name="T59" fmla="*/ 500 h 860"/>
                <a:gd name="T60" fmla="*/ 256 w 669"/>
                <a:gd name="T61" fmla="*/ 522 h 860"/>
                <a:gd name="T62" fmla="*/ 635 w 669"/>
                <a:gd name="T63" fmla="*/ 826 h 860"/>
                <a:gd name="T64" fmla="*/ 485 w 669"/>
                <a:gd name="T65" fmla="*/ 826 h 860"/>
                <a:gd name="T66" fmla="*/ 279 w 669"/>
                <a:gd name="T67" fmla="*/ 611 h 860"/>
                <a:gd name="T68" fmla="*/ 271 w 669"/>
                <a:gd name="T69" fmla="*/ 600 h 860"/>
                <a:gd name="T70" fmla="*/ 268 w 669"/>
                <a:gd name="T71" fmla="*/ 593 h 860"/>
                <a:gd name="T72" fmla="*/ 268 w 669"/>
                <a:gd name="T73" fmla="*/ 591 h 860"/>
                <a:gd name="T74" fmla="*/ 267 w 669"/>
                <a:gd name="T75" fmla="*/ 584 h 860"/>
                <a:gd name="T76" fmla="*/ 267 w 669"/>
                <a:gd name="T77" fmla="*/ 582 h 860"/>
                <a:gd name="T78" fmla="*/ 267 w 669"/>
                <a:gd name="T79" fmla="*/ 576 h 860"/>
                <a:gd name="T80" fmla="*/ 267 w 669"/>
                <a:gd name="T81" fmla="*/ 574 h 860"/>
                <a:gd name="T82" fmla="*/ 268 w 669"/>
                <a:gd name="T83" fmla="*/ 567 h 860"/>
                <a:gd name="T84" fmla="*/ 280 w 669"/>
                <a:gd name="T85" fmla="*/ 547 h 860"/>
                <a:gd name="T86" fmla="*/ 313 w 669"/>
                <a:gd name="T87" fmla="*/ 534 h 860"/>
                <a:gd name="T88" fmla="*/ 345 w 669"/>
                <a:gd name="T89" fmla="*/ 549 h 860"/>
                <a:gd name="T90" fmla="*/ 349 w 669"/>
                <a:gd name="T91" fmla="*/ 552 h 860"/>
                <a:gd name="T92" fmla="*/ 349 w 669"/>
                <a:gd name="T93" fmla="*/ 552 h 860"/>
                <a:gd name="T94" fmla="*/ 383 w 669"/>
                <a:gd name="T95" fmla="*/ 587 h 860"/>
                <a:gd name="T96" fmla="*/ 383 w 669"/>
                <a:gd name="T97" fmla="*/ 586 h 860"/>
                <a:gd name="T98" fmla="*/ 460 w 669"/>
                <a:gd name="T99" fmla="*/ 662 h 860"/>
                <a:gd name="T100" fmla="*/ 460 w 669"/>
                <a:gd name="T101" fmla="*/ 383 h 860"/>
                <a:gd name="T102" fmla="*/ 460 w 669"/>
                <a:gd name="T103" fmla="*/ 384 h 860"/>
                <a:gd name="T104" fmla="*/ 460 w 669"/>
                <a:gd name="T105" fmla="*/ 383 h 860"/>
                <a:gd name="T106" fmla="*/ 635 w 669"/>
                <a:gd name="T107" fmla="*/ 552 h 860"/>
                <a:gd name="T108" fmla="*/ 635 w 669"/>
                <a:gd name="T109" fmla="*/ 826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9" h="860">
                  <a:moveTo>
                    <a:pt x="460" y="335"/>
                  </a:moveTo>
                  <a:cubicBezTo>
                    <a:pt x="460" y="0"/>
                    <a:pt x="460" y="0"/>
                    <a:pt x="46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358" y="743"/>
                    <a:pt x="358" y="743"/>
                    <a:pt x="358" y="743"/>
                  </a:cubicBezTo>
                  <a:cubicBezTo>
                    <a:pt x="470" y="860"/>
                    <a:pt x="470" y="860"/>
                    <a:pt x="470" y="860"/>
                  </a:cubicBezTo>
                  <a:cubicBezTo>
                    <a:pt x="669" y="860"/>
                    <a:pt x="669" y="860"/>
                    <a:pt x="669" y="860"/>
                  </a:cubicBezTo>
                  <a:cubicBezTo>
                    <a:pt x="669" y="537"/>
                    <a:pt x="669" y="537"/>
                    <a:pt x="669" y="537"/>
                  </a:cubicBezTo>
                  <a:lnTo>
                    <a:pt x="460" y="335"/>
                  </a:lnTo>
                  <a:close/>
                  <a:moveTo>
                    <a:pt x="35" y="709"/>
                  </a:moveTo>
                  <a:cubicBezTo>
                    <a:pt x="35" y="35"/>
                    <a:pt x="35" y="35"/>
                    <a:pt x="35" y="35"/>
                  </a:cubicBezTo>
                  <a:cubicBezTo>
                    <a:pt x="426" y="35"/>
                    <a:pt x="426" y="35"/>
                    <a:pt x="426" y="35"/>
                  </a:cubicBezTo>
                  <a:cubicBezTo>
                    <a:pt x="426" y="346"/>
                    <a:pt x="426" y="346"/>
                    <a:pt x="426" y="346"/>
                  </a:cubicBezTo>
                  <a:cubicBezTo>
                    <a:pt x="426" y="346"/>
                    <a:pt x="426" y="346"/>
                    <a:pt x="426" y="346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383" y="538"/>
                    <a:pt x="383" y="538"/>
                    <a:pt x="383" y="538"/>
                  </a:cubicBezTo>
                  <a:cubicBezTo>
                    <a:pt x="383" y="72"/>
                    <a:pt x="383" y="72"/>
                    <a:pt x="383" y="72"/>
                  </a:cubicBezTo>
                  <a:cubicBezTo>
                    <a:pt x="77" y="72"/>
                    <a:pt x="77" y="72"/>
                    <a:pt x="77" y="72"/>
                  </a:cubicBezTo>
                  <a:cubicBezTo>
                    <a:pt x="77" y="601"/>
                    <a:pt x="77" y="601"/>
                    <a:pt x="77" y="601"/>
                  </a:cubicBezTo>
                  <a:cubicBezTo>
                    <a:pt x="234" y="601"/>
                    <a:pt x="234" y="601"/>
                    <a:pt x="234" y="601"/>
                  </a:cubicBezTo>
                  <a:cubicBezTo>
                    <a:pt x="238" y="613"/>
                    <a:pt x="244" y="625"/>
                    <a:pt x="254" y="635"/>
                  </a:cubicBezTo>
                  <a:cubicBezTo>
                    <a:pt x="325" y="709"/>
                    <a:pt x="325" y="709"/>
                    <a:pt x="325" y="709"/>
                  </a:cubicBezTo>
                  <a:lnTo>
                    <a:pt x="35" y="709"/>
                  </a:lnTo>
                  <a:close/>
                  <a:moveTo>
                    <a:pt x="256" y="522"/>
                  </a:moveTo>
                  <a:cubicBezTo>
                    <a:pt x="244" y="534"/>
                    <a:pt x="236" y="550"/>
                    <a:pt x="233" y="566"/>
                  </a:cubicBezTo>
                  <a:cubicBezTo>
                    <a:pt x="112" y="566"/>
                    <a:pt x="112" y="566"/>
                    <a:pt x="112" y="566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349" y="106"/>
                    <a:pt x="349" y="106"/>
                    <a:pt x="349" y="106"/>
                  </a:cubicBezTo>
                  <a:cubicBezTo>
                    <a:pt x="349" y="509"/>
                    <a:pt x="349" y="509"/>
                    <a:pt x="349" y="509"/>
                  </a:cubicBezTo>
                  <a:cubicBezTo>
                    <a:pt x="338" y="503"/>
                    <a:pt x="326" y="500"/>
                    <a:pt x="314" y="500"/>
                  </a:cubicBezTo>
                  <a:cubicBezTo>
                    <a:pt x="292" y="499"/>
                    <a:pt x="272" y="507"/>
                    <a:pt x="256" y="522"/>
                  </a:cubicBezTo>
                  <a:close/>
                  <a:moveTo>
                    <a:pt x="635" y="826"/>
                  </a:moveTo>
                  <a:cubicBezTo>
                    <a:pt x="485" y="826"/>
                    <a:pt x="485" y="826"/>
                    <a:pt x="485" y="826"/>
                  </a:cubicBezTo>
                  <a:cubicBezTo>
                    <a:pt x="279" y="611"/>
                    <a:pt x="279" y="611"/>
                    <a:pt x="279" y="611"/>
                  </a:cubicBezTo>
                  <a:cubicBezTo>
                    <a:pt x="276" y="608"/>
                    <a:pt x="273" y="604"/>
                    <a:pt x="271" y="600"/>
                  </a:cubicBezTo>
                  <a:cubicBezTo>
                    <a:pt x="270" y="597"/>
                    <a:pt x="269" y="595"/>
                    <a:pt x="268" y="593"/>
                  </a:cubicBezTo>
                  <a:cubicBezTo>
                    <a:pt x="268" y="592"/>
                    <a:pt x="268" y="592"/>
                    <a:pt x="268" y="591"/>
                  </a:cubicBezTo>
                  <a:cubicBezTo>
                    <a:pt x="267" y="589"/>
                    <a:pt x="267" y="587"/>
                    <a:pt x="267" y="584"/>
                  </a:cubicBezTo>
                  <a:cubicBezTo>
                    <a:pt x="267" y="584"/>
                    <a:pt x="267" y="583"/>
                    <a:pt x="267" y="582"/>
                  </a:cubicBezTo>
                  <a:cubicBezTo>
                    <a:pt x="266" y="580"/>
                    <a:pt x="266" y="578"/>
                    <a:pt x="267" y="576"/>
                  </a:cubicBezTo>
                  <a:cubicBezTo>
                    <a:pt x="267" y="575"/>
                    <a:pt x="267" y="574"/>
                    <a:pt x="267" y="574"/>
                  </a:cubicBezTo>
                  <a:cubicBezTo>
                    <a:pt x="267" y="571"/>
                    <a:pt x="268" y="569"/>
                    <a:pt x="268" y="567"/>
                  </a:cubicBezTo>
                  <a:cubicBezTo>
                    <a:pt x="270" y="559"/>
                    <a:pt x="274" y="553"/>
                    <a:pt x="280" y="547"/>
                  </a:cubicBezTo>
                  <a:cubicBezTo>
                    <a:pt x="289" y="538"/>
                    <a:pt x="301" y="534"/>
                    <a:pt x="313" y="534"/>
                  </a:cubicBezTo>
                  <a:cubicBezTo>
                    <a:pt x="325" y="535"/>
                    <a:pt x="336" y="539"/>
                    <a:pt x="345" y="549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83" y="587"/>
                    <a:pt x="383" y="587"/>
                    <a:pt x="383" y="587"/>
                  </a:cubicBezTo>
                  <a:cubicBezTo>
                    <a:pt x="383" y="586"/>
                    <a:pt x="383" y="586"/>
                    <a:pt x="383" y="586"/>
                  </a:cubicBezTo>
                  <a:cubicBezTo>
                    <a:pt x="460" y="662"/>
                    <a:pt x="460" y="662"/>
                    <a:pt x="460" y="662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4"/>
                    <a:pt x="460" y="384"/>
                    <a:pt x="460" y="384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635" y="552"/>
                    <a:pt x="635" y="552"/>
                    <a:pt x="635" y="552"/>
                  </a:cubicBezTo>
                  <a:lnTo>
                    <a:pt x="635" y="82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79" name="Group 678"/>
          <p:cNvGrpSpPr/>
          <p:nvPr/>
        </p:nvGrpSpPr>
        <p:grpSpPr>
          <a:xfrm>
            <a:off x="8394774" y="1746823"/>
            <a:ext cx="195263" cy="241300"/>
            <a:chOff x="8412163" y="1709738"/>
            <a:chExt cx="195263" cy="241300"/>
          </a:xfrm>
        </p:grpSpPr>
        <p:sp>
          <p:nvSpPr>
            <p:cNvPr id="611" name="Freeform 145"/>
            <p:cNvSpPr>
              <a:spLocks/>
            </p:cNvSpPr>
            <p:nvPr/>
          </p:nvSpPr>
          <p:spPr bwMode="auto">
            <a:xfrm>
              <a:off x="8428038" y="1725613"/>
              <a:ext cx="163513" cy="207963"/>
            </a:xfrm>
            <a:custGeom>
              <a:avLst/>
              <a:gdLst>
                <a:gd name="T0" fmla="*/ 0 w 412"/>
                <a:gd name="T1" fmla="*/ 421 h 523"/>
                <a:gd name="T2" fmla="*/ 206 w 412"/>
                <a:gd name="T3" fmla="*/ 523 h 523"/>
                <a:gd name="T4" fmla="*/ 412 w 412"/>
                <a:gd name="T5" fmla="*/ 421 h 523"/>
                <a:gd name="T6" fmla="*/ 412 w 412"/>
                <a:gd name="T7" fmla="*/ 32 h 523"/>
                <a:gd name="T8" fmla="*/ 206 w 412"/>
                <a:gd name="T9" fmla="*/ 0 h 523"/>
                <a:gd name="T10" fmla="*/ 0 w 412"/>
                <a:gd name="T11" fmla="*/ 32 h 523"/>
                <a:gd name="T12" fmla="*/ 0 w 412"/>
                <a:gd name="T13" fmla="*/ 421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3">
                  <a:moveTo>
                    <a:pt x="0" y="421"/>
                  </a:moveTo>
                  <a:cubicBezTo>
                    <a:pt x="206" y="523"/>
                    <a:pt x="206" y="523"/>
                    <a:pt x="206" y="523"/>
                  </a:cubicBezTo>
                  <a:cubicBezTo>
                    <a:pt x="412" y="421"/>
                    <a:pt x="412" y="421"/>
                    <a:pt x="412" y="421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2"/>
                    <a:pt x="283" y="0"/>
                    <a:pt x="206" y="0"/>
                  </a:cubicBezTo>
                  <a:cubicBezTo>
                    <a:pt x="130" y="0"/>
                    <a:pt x="36" y="22"/>
                    <a:pt x="0" y="32"/>
                  </a:cubicBezTo>
                  <a:lnTo>
                    <a:pt x="0" y="4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146"/>
            <p:cNvSpPr>
              <a:spLocks/>
            </p:cNvSpPr>
            <p:nvPr/>
          </p:nvSpPr>
          <p:spPr bwMode="auto">
            <a:xfrm>
              <a:off x="8509000" y="1725613"/>
              <a:ext cx="82550" cy="207963"/>
            </a:xfrm>
            <a:custGeom>
              <a:avLst/>
              <a:gdLst>
                <a:gd name="T0" fmla="*/ 206 w 206"/>
                <a:gd name="T1" fmla="*/ 421 h 523"/>
                <a:gd name="T2" fmla="*/ 206 w 206"/>
                <a:gd name="T3" fmla="*/ 32 h 523"/>
                <a:gd name="T4" fmla="*/ 0 w 206"/>
                <a:gd name="T5" fmla="*/ 0 h 523"/>
                <a:gd name="T6" fmla="*/ 0 w 206"/>
                <a:gd name="T7" fmla="*/ 0 h 523"/>
                <a:gd name="T8" fmla="*/ 0 w 206"/>
                <a:gd name="T9" fmla="*/ 523 h 523"/>
                <a:gd name="T10" fmla="*/ 206 w 206"/>
                <a:gd name="T11" fmla="*/ 421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3">
                  <a:moveTo>
                    <a:pt x="206" y="421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1" y="22"/>
                    <a:pt x="7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lnTo>
                    <a:pt x="206" y="42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147"/>
            <p:cNvSpPr>
              <a:spLocks noEditPoints="1"/>
            </p:cNvSpPr>
            <p:nvPr/>
          </p:nvSpPr>
          <p:spPr bwMode="auto">
            <a:xfrm>
              <a:off x="8412163" y="1709738"/>
              <a:ext cx="195263" cy="241300"/>
            </a:xfrm>
            <a:custGeom>
              <a:avLst/>
              <a:gdLst>
                <a:gd name="T0" fmla="*/ 247 w 494"/>
                <a:gd name="T1" fmla="*/ 610 h 610"/>
                <a:gd name="T2" fmla="*/ 0 w 494"/>
                <a:gd name="T3" fmla="*/ 487 h 610"/>
                <a:gd name="T4" fmla="*/ 0 w 494"/>
                <a:gd name="T5" fmla="*/ 42 h 610"/>
                <a:gd name="T6" fmla="*/ 15 w 494"/>
                <a:gd name="T7" fmla="*/ 38 h 610"/>
                <a:gd name="T8" fmla="*/ 247 w 494"/>
                <a:gd name="T9" fmla="*/ 0 h 610"/>
                <a:gd name="T10" fmla="*/ 479 w 494"/>
                <a:gd name="T11" fmla="*/ 38 h 610"/>
                <a:gd name="T12" fmla="*/ 494 w 494"/>
                <a:gd name="T13" fmla="*/ 42 h 610"/>
                <a:gd name="T14" fmla="*/ 494 w 494"/>
                <a:gd name="T15" fmla="*/ 487 h 610"/>
                <a:gd name="T16" fmla="*/ 247 w 494"/>
                <a:gd name="T17" fmla="*/ 610 h 610"/>
                <a:gd name="T18" fmla="*/ 41 w 494"/>
                <a:gd name="T19" fmla="*/ 462 h 610"/>
                <a:gd name="T20" fmla="*/ 247 w 494"/>
                <a:gd name="T21" fmla="*/ 564 h 610"/>
                <a:gd name="T22" fmla="*/ 453 w 494"/>
                <a:gd name="T23" fmla="*/ 462 h 610"/>
                <a:gd name="T24" fmla="*/ 453 w 494"/>
                <a:gd name="T25" fmla="*/ 73 h 610"/>
                <a:gd name="T26" fmla="*/ 247 w 494"/>
                <a:gd name="T27" fmla="*/ 41 h 610"/>
                <a:gd name="T28" fmla="*/ 41 w 494"/>
                <a:gd name="T29" fmla="*/ 73 h 610"/>
                <a:gd name="T30" fmla="*/ 41 w 494"/>
                <a:gd name="T31" fmla="*/ 462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10">
                  <a:moveTo>
                    <a:pt x="247" y="610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0" y="36"/>
                    <a:pt x="146" y="0"/>
                    <a:pt x="247" y="0"/>
                  </a:cubicBezTo>
                  <a:cubicBezTo>
                    <a:pt x="349" y="0"/>
                    <a:pt x="474" y="36"/>
                    <a:pt x="479" y="38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7"/>
                    <a:pt x="494" y="487"/>
                    <a:pt x="494" y="487"/>
                  </a:cubicBezTo>
                  <a:lnTo>
                    <a:pt x="247" y="610"/>
                  </a:lnTo>
                  <a:close/>
                  <a:moveTo>
                    <a:pt x="41" y="462"/>
                  </a:moveTo>
                  <a:cubicBezTo>
                    <a:pt x="247" y="564"/>
                    <a:pt x="247" y="564"/>
                    <a:pt x="247" y="564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3"/>
                    <a:pt x="453" y="73"/>
                    <a:pt x="453" y="73"/>
                  </a:cubicBezTo>
                  <a:cubicBezTo>
                    <a:pt x="418" y="63"/>
                    <a:pt x="324" y="41"/>
                    <a:pt x="247" y="41"/>
                  </a:cubicBezTo>
                  <a:cubicBezTo>
                    <a:pt x="171" y="41"/>
                    <a:pt x="77" y="63"/>
                    <a:pt x="41" y="73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148"/>
            <p:cNvSpPr>
              <a:spLocks/>
            </p:cNvSpPr>
            <p:nvPr/>
          </p:nvSpPr>
          <p:spPr bwMode="auto">
            <a:xfrm>
              <a:off x="8482013" y="1776413"/>
              <a:ext cx="55563" cy="100013"/>
            </a:xfrm>
            <a:custGeom>
              <a:avLst/>
              <a:gdLst>
                <a:gd name="T0" fmla="*/ 48 w 142"/>
                <a:gd name="T1" fmla="*/ 138 h 252"/>
                <a:gd name="T2" fmla="*/ 48 w 142"/>
                <a:gd name="T3" fmla="*/ 252 h 252"/>
                <a:gd name="T4" fmla="*/ 95 w 142"/>
                <a:gd name="T5" fmla="*/ 252 h 252"/>
                <a:gd name="T6" fmla="*/ 95 w 142"/>
                <a:gd name="T7" fmla="*/ 138 h 252"/>
                <a:gd name="T8" fmla="*/ 142 w 142"/>
                <a:gd name="T9" fmla="*/ 72 h 252"/>
                <a:gd name="T10" fmla="*/ 71 w 142"/>
                <a:gd name="T11" fmla="*/ 0 h 252"/>
                <a:gd name="T12" fmla="*/ 0 w 142"/>
                <a:gd name="T13" fmla="*/ 72 h 252"/>
                <a:gd name="T14" fmla="*/ 48 w 142"/>
                <a:gd name="T15" fmla="*/ 1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52">
                  <a:moveTo>
                    <a:pt x="48" y="138"/>
                  </a:moveTo>
                  <a:cubicBezTo>
                    <a:pt x="48" y="252"/>
                    <a:pt x="48" y="252"/>
                    <a:pt x="48" y="252"/>
                  </a:cubicBezTo>
                  <a:cubicBezTo>
                    <a:pt x="95" y="252"/>
                    <a:pt x="95" y="252"/>
                    <a:pt x="95" y="252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122" y="129"/>
                    <a:pt x="142" y="103"/>
                    <a:pt x="142" y="72"/>
                  </a:cubicBez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2"/>
                  </a:cubicBezTo>
                  <a:cubicBezTo>
                    <a:pt x="0" y="103"/>
                    <a:pt x="20" y="129"/>
                    <a:pt x="48" y="13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073150" y="3574976"/>
            <a:ext cx="306388" cy="274638"/>
            <a:chOff x="1063625" y="3535363"/>
            <a:chExt cx="306388" cy="274638"/>
          </a:xfrm>
        </p:grpSpPr>
        <p:sp>
          <p:nvSpPr>
            <p:cNvPr id="615" name="Rectangle 149"/>
            <p:cNvSpPr>
              <a:spLocks noChangeArrowheads="1"/>
            </p:cNvSpPr>
            <p:nvPr/>
          </p:nvSpPr>
          <p:spPr bwMode="auto">
            <a:xfrm>
              <a:off x="1179513" y="3656013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Rectangle 150"/>
            <p:cNvSpPr>
              <a:spLocks noChangeArrowheads="1"/>
            </p:cNvSpPr>
            <p:nvPr/>
          </p:nvSpPr>
          <p:spPr bwMode="auto">
            <a:xfrm>
              <a:off x="1268413" y="3656013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151"/>
            <p:cNvSpPr>
              <a:spLocks noEditPoints="1"/>
            </p:cNvSpPr>
            <p:nvPr/>
          </p:nvSpPr>
          <p:spPr bwMode="auto">
            <a:xfrm>
              <a:off x="1063625" y="3535363"/>
              <a:ext cx="306388" cy="274638"/>
            </a:xfrm>
            <a:custGeom>
              <a:avLst/>
              <a:gdLst>
                <a:gd name="T0" fmla="*/ 378 w 775"/>
                <a:gd name="T1" fmla="*/ 272 h 693"/>
                <a:gd name="T2" fmla="*/ 378 w 775"/>
                <a:gd name="T3" fmla="*/ 190 h 693"/>
                <a:gd name="T4" fmla="*/ 189 w 775"/>
                <a:gd name="T5" fmla="*/ 0 h 693"/>
                <a:gd name="T6" fmla="*/ 0 w 775"/>
                <a:gd name="T7" fmla="*/ 190 h 693"/>
                <a:gd name="T8" fmla="*/ 52 w 775"/>
                <a:gd name="T9" fmla="*/ 190 h 693"/>
                <a:gd name="T10" fmla="*/ 189 w 775"/>
                <a:gd name="T11" fmla="*/ 52 h 693"/>
                <a:gd name="T12" fmla="*/ 327 w 775"/>
                <a:gd name="T13" fmla="*/ 190 h 693"/>
                <a:gd name="T14" fmla="*/ 327 w 775"/>
                <a:gd name="T15" fmla="*/ 272 h 693"/>
                <a:gd name="T16" fmla="*/ 259 w 775"/>
                <a:gd name="T17" fmla="*/ 272 h 693"/>
                <a:gd name="T18" fmla="*/ 259 w 775"/>
                <a:gd name="T19" fmla="*/ 693 h 693"/>
                <a:gd name="T20" fmla="*/ 775 w 775"/>
                <a:gd name="T21" fmla="*/ 693 h 693"/>
                <a:gd name="T22" fmla="*/ 775 w 775"/>
                <a:gd name="T23" fmla="*/ 272 h 693"/>
                <a:gd name="T24" fmla="*/ 378 w 775"/>
                <a:gd name="T25" fmla="*/ 272 h 693"/>
                <a:gd name="T26" fmla="*/ 741 w 775"/>
                <a:gd name="T27" fmla="*/ 658 h 693"/>
                <a:gd name="T28" fmla="*/ 293 w 775"/>
                <a:gd name="T29" fmla="*/ 658 h 693"/>
                <a:gd name="T30" fmla="*/ 293 w 775"/>
                <a:gd name="T31" fmla="*/ 306 h 693"/>
                <a:gd name="T32" fmla="*/ 741 w 775"/>
                <a:gd name="T33" fmla="*/ 306 h 693"/>
                <a:gd name="T34" fmla="*/ 741 w 775"/>
                <a:gd name="T35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3">
                  <a:moveTo>
                    <a:pt x="378" y="272"/>
                  </a:moveTo>
                  <a:cubicBezTo>
                    <a:pt x="378" y="190"/>
                    <a:pt x="378" y="190"/>
                    <a:pt x="378" y="190"/>
                  </a:cubicBezTo>
                  <a:cubicBezTo>
                    <a:pt x="378" y="85"/>
                    <a:pt x="294" y="0"/>
                    <a:pt x="189" y="0"/>
                  </a:cubicBezTo>
                  <a:cubicBezTo>
                    <a:pt x="85" y="0"/>
                    <a:pt x="0" y="85"/>
                    <a:pt x="0" y="190"/>
                  </a:cubicBezTo>
                  <a:cubicBezTo>
                    <a:pt x="52" y="190"/>
                    <a:pt x="52" y="190"/>
                    <a:pt x="52" y="190"/>
                  </a:cubicBezTo>
                  <a:cubicBezTo>
                    <a:pt x="52" y="114"/>
                    <a:pt x="114" y="52"/>
                    <a:pt x="189" y="52"/>
                  </a:cubicBezTo>
                  <a:cubicBezTo>
                    <a:pt x="265" y="52"/>
                    <a:pt x="327" y="114"/>
                    <a:pt x="327" y="190"/>
                  </a:cubicBezTo>
                  <a:cubicBezTo>
                    <a:pt x="327" y="272"/>
                    <a:pt x="327" y="272"/>
                    <a:pt x="327" y="272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59" y="693"/>
                    <a:pt x="259" y="693"/>
                    <a:pt x="259" y="693"/>
                  </a:cubicBezTo>
                  <a:cubicBezTo>
                    <a:pt x="775" y="693"/>
                    <a:pt x="775" y="693"/>
                    <a:pt x="775" y="693"/>
                  </a:cubicBezTo>
                  <a:cubicBezTo>
                    <a:pt x="775" y="272"/>
                    <a:pt x="775" y="272"/>
                    <a:pt x="775" y="272"/>
                  </a:cubicBezTo>
                  <a:lnTo>
                    <a:pt x="378" y="272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152"/>
            <p:cNvSpPr>
              <a:spLocks/>
            </p:cNvSpPr>
            <p:nvPr/>
          </p:nvSpPr>
          <p:spPr bwMode="auto">
            <a:xfrm>
              <a:off x="1246188" y="3689350"/>
              <a:ext cx="42863" cy="73025"/>
            </a:xfrm>
            <a:custGeom>
              <a:avLst/>
              <a:gdLst>
                <a:gd name="T0" fmla="*/ 36 w 105"/>
                <a:gd name="T1" fmla="*/ 102 h 186"/>
                <a:gd name="T2" fmla="*/ 36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3 w 105"/>
                <a:gd name="T11" fmla="*/ 0 h 186"/>
                <a:gd name="T12" fmla="*/ 0 w 105"/>
                <a:gd name="T13" fmla="*/ 53 h 186"/>
                <a:gd name="T14" fmla="*/ 36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6" y="102"/>
                  </a:moveTo>
                  <a:cubicBezTo>
                    <a:pt x="36" y="186"/>
                    <a:pt x="36" y="186"/>
                    <a:pt x="36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1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76"/>
                    <a:pt x="15" y="95"/>
                    <a:pt x="36" y="10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" name="Group 61"/>
          <p:cNvGrpSpPr/>
          <p:nvPr/>
        </p:nvGrpSpPr>
        <p:grpSpPr>
          <a:xfrm>
            <a:off x="7576417" y="3591645"/>
            <a:ext cx="196850" cy="241300"/>
            <a:chOff x="7597775" y="3586163"/>
            <a:chExt cx="196850" cy="241300"/>
          </a:xfrm>
        </p:grpSpPr>
        <p:sp>
          <p:nvSpPr>
            <p:cNvPr id="619" name="Freeform 153"/>
            <p:cNvSpPr>
              <a:spLocks/>
            </p:cNvSpPr>
            <p:nvPr/>
          </p:nvSpPr>
          <p:spPr bwMode="auto">
            <a:xfrm>
              <a:off x="7613650" y="3602038"/>
              <a:ext cx="163513" cy="207963"/>
            </a:xfrm>
            <a:custGeom>
              <a:avLst/>
              <a:gdLst>
                <a:gd name="T0" fmla="*/ 0 w 412"/>
                <a:gd name="T1" fmla="*/ 422 h 524"/>
                <a:gd name="T2" fmla="*/ 206 w 412"/>
                <a:gd name="T3" fmla="*/ 524 h 524"/>
                <a:gd name="T4" fmla="*/ 412 w 412"/>
                <a:gd name="T5" fmla="*/ 422 h 524"/>
                <a:gd name="T6" fmla="*/ 412 w 412"/>
                <a:gd name="T7" fmla="*/ 32 h 524"/>
                <a:gd name="T8" fmla="*/ 207 w 412"/>
                <a:gd name="T9" fmla="*/ 0 h 524"/>
                <a:gd name="T10" fmla="*/ 0 w 412"/>
                <a:gd name="T11" fmla="*/ 32 h 524"/>
                <a:gd name="T12" fmla="*/ 0 w 412"/>
                <a:gd name="T13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2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2"/>
                    <a:pt x="412" y="422"/>
                    <a:pt x="412" y="42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3"/>
                    <a:pt x="283" y="0"/>
                    <a:pt x="207" y="0"/>
                  </a:cubicBezTo>
                  <a:cubicBezTo>
                    <a:pt x="130" y="0"/>
                    <a:pt x="36" y="23"/>
                    <a:pt x="0" y="32"/>
                  </a:cubicBezTo>
                  <a:lnTo>
                    <a:pt x="0" y="4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154"/>
            <p:cNvSpPr>
              <a:spLocks/>
            </p:cNvSpPr>
            <p:nvPr/>
          </p:nvSpPr>
          <p:spPr bwMode="auto">
            <a:xfrm>
              <a:off x="7696200" y="3602038"/>
              <a:ext cx="80963" cy="207963"/>
            </a:xfrm>
            <a:custGeom>
              <a:avLst/>
              <a:gdLst>
                <a:gd name="T0" fmla="*/ 206 w 206"/>
                <a:gd name="T1" fmla="*/ 422 h 524"/>
                <a:gd name="T2" fmla="*/ 206 w 206"/>
                <a:gd name="T3" fmla="*/ 32 h 524"/>
                <a:gd name="T4" fmla="*/ 1 w 206"/>
                <a:gd name="T5" fmla="*/ 0 h 524"/>
                <a:gd name="T6" fmla="*/ 0 w 206"/>
                <a:gd name="T7" fmla="*/ 0 h 524"/>
                <a:gd name="T8" fmla="*/ 0 w 206"/>
                <a:gd name="T9" fmla="*/ 524 h 524"/>
                <a:gd name="T10" fmla="*/ 206 w 206"/>
                <a:gd name="T11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4">
                  <a:moveTo>
                    <a:pt x="206" y="422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1" y="23"/>
                    <a:pt x="77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lnTo>
                    <a:pt x="206" y="422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155"/>
            <p:cNvSpPr>
              <a:spLocks/>
            </p:cNvSpPr>
            <p:nvPr/>
          </p:nvSpPr>
          <p:spPr bwMode="auto">
            <a:xfrm>
              <a:off x="7631113" y="3656013"/>
              <a:ext cx="130175" cy="92075"/>
            </a:xfrm>
            <a:custGeom>
              <a:avLst/>
              <a:gdLst>
                <a:gd name="T0" fmla="*/ 28 w 82"/>
                <a:gd name="T1" fmla="*/ 58 h 58"/>
                <a:gd name="T2" fmla="*/ 0 w 82"/>
                <a:gd name="T3" fmla="*/ 30 h 58"/>
                <a:gd name="T4" fmla="*/ 7 w 82"/>
                <a:gd name="T5" fmla="*/ 23 h 58"/>
                <a:gd name="T6" fmla="*/ 29 w 82"/>
                <a:gd name="T7" fmla="*/ 44 h 58"/>
                <a:gd name="T8" fmla="*/ 75 w 82"/>
                <a:gd name="T9" fmla="*/ 0 h 58"/>
                <a:gd name="T10" fmla="*/ 82 w 82"/>
                <a:gd name="T11" fmla="*/ 8 h 58"/>
                <a:gd name="T12" fmla="*/ 28 w 82"/>
                <a:gd name="T1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58">
                  <a:moveTo>
                    <a:pt x="28" y="58"/>
                  </a:moveTo>
                  <a:lnTo>
                    <a:pt x="0" y="30"/>
                  </a:lnTo>
                  <a:lnTo>
                    <a:pt x="7" y="23"/>
                  </a:lnTo>
                  <a:lnTo>
                    <a:pt x="29" y="44"/>
                  </a:lnTo>
                  <a:lnTo>
                    <a:pt x="75" y="0"/>
                  </a:lnTo>
                  <a:lnTo>
                    <a:pt x="82" y="8"/>
                  </a:lnTo>
                  <a:lnTo>
                    <a:pt x="28" y="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156"/>
            <p:cNvSpPr>
              <a:spLocks noEditPoints="1"/>
            </p:cNvSpPr>
            <p:nvPr/>
          </p:nvSpPr>
          <p:spPr bwMode="auto">
            <a:xfrm>
              <a:off x="7597775" y="3586163"/>
              <a:ext cx="196850" cy="241300"/>
            </a:xfrm>
            <a:custGeom>
              <a:avLst/>
              <a:gdLst>
                <a:gd name="T0" fmla="*/ 246 w 493"/>
                <a:gd name="T1" fmla="*/ 609 h 609"/>
                <a:gd name="T2" fmla="*/ 0 w 493"/>
                <a:gd name="T3" fmla="*/ 487 h 609"/>
                <a:gd name="T4" fmla="*/ 0 w 493"/>
                <a:gd name="T5" fmla="*/ 42 h 609"/>
                <a:gd name="T6" fmla="*/ 14 w 493"/>
                <a:gd name="T7" fmla="*/ 37 h 609"/>
                <a:gd name="T8" fmla="*/ 247 w 493"/>
                <a:gd name="T9" fmla="*/ 0 h 609"/>
                <a:gd name="T10" fmla="*/ 478 w 493"/>
                <a:gd name="T11" fmla="*/ 37 h 609"/>
                <a:gd name="T12" fmla="*/ 493 w 493"/>
                <a:gd name="T13" fmla="*/ 42 h 609"/>
                <a:gd name="T14" fmla="*/ 493 w 493"/>
                <a:gd name="T15" fmla="*/ 487 h 609"/>
                <a:gd name="T16" fmla="*/ 246 w 493"/>
                <a:gd name="T17" fmla="*/ 609 h 609"/>
                <a:gd name="T18" fmla="*/ 40 w 493"/>
                <a:gd name="T19" fmla="*/ 462 h 609"/>
                <a:gd name="T20" fmla="*/ 246 w 493"/>
                <a:gd name="T21" fmla="*/ 564 h 609"/>
                <a:gd name="T22" fmla="*/ 452 w 493"/>
                <a:gd name="T23" fmla="*/ 462 h 609"/>
                <a:gd name="T24" fmla="*/ 452 w 493"/>
                <a:gd name="T25" fmla="*/ 72 h 609"/>
                <a:gd name="T26" fmla="*/ 247 w 493"/>
                <a:gd name="T27" fmla="*/ 40 h 609"/>
                <a:gd name="T28" fmla="*/ 40 w 493"/>
                <a:gd name="T29" fmla="*/ 72 h 609"/>
                <a:gd name="T30" fmla="*/ 40 w 493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3" h="609">
                  <a:moveTo>
                    <a:pt x="246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20" y="36"/>
                    <a:pt x="145" y="0"/>
                    <a:pt x="247" y="0"/>
                  </a:cubicBezTo>
                  <a:cubicBezTo>
                    <a:pt x="348" y="0"/>
                    <a:pt x="473" y="36"/>
                    <a:pt x="478" y="37"/>
                  </a:cubicBezTo>
                  <a:cubicBezTo>
                    <a:pt x="493" y="42"/>
                    <a:pt x="493" y="42"/>
                    <a:pt x="493" y="42"/>
                  </a:cubicBezTo>
                  <a:cubicBezTo>
                    <a:pt x="493" y="487"/>
                    <a:pt x="493" y="487"/>
                    <a:pt x="493" y="487"/>
                  </a:cubicBezTo>
                  <a:lnTo>
                    <a:pt x="246" y="609"/>
                  </a:lnTo>
                  <a:close/>
                  <a:moveTo>
                    <a:pt x="40" y="462"/>
                  </a:moveTo>
                  <a:cubicBezTo>
                    <a:pt x="246" y="564"/>
                    <a:pt x="246" y="564"/>
                    <a:pt x="246" y="564"/>
                  </a:cubicBezTo>
                  <a:cubicBezTo>
                    <a:pt x="452" y="462"/>
                    <a:pt x="452" y="462"/>
                    <a:pt x="452" y="462"/>
                  </a:cubicBezTo>
                  <a:cubicBezTo>
                    <a:pt x="452" y="72"/>
                    <a:pt x="452" y="72"/>
                    <a:pt x="452" y="72"/>
                  </a:cubicBezTo>
                  <a:cubicBezTo>
                    <a:pt x="417" y="63"/>
                    <a:pt x="323" y="40"/>
                    <a:pt x="247" y="40"/>
                  </a:cubicBezTo>
                  <a:cubicBezTo>
                    <a:pt x="170" y="40"/>
                    <a:pt x="76" y="63"/>
                    <a:pt x="40" y="72"/>
                  </a:cubicBezTo>
                  <a:lnTo>
                    <a:pt x="40" y="46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" name="Group 56"/>
          <p:cNvGrpSpPr/>
          <p:nvPr/>
        </p:nvGrpSpPr>
        <p:grpSpPr>
          <a:xfrm>
            <a:off x="6768380" y="3591645"/>
            <a:ext cx="196850" cy="241300"/>
            <a:chOff x="6781800" y="3584575"/>
            <a:chExt cx="196850" cy="241300"/>
          </a:xfrm>
        </p:grpSpPr>
        <p:sp>
          <p:nvSpPr>
            <p:cNvPr id="623" name="Freeform 157"/>
            <p:cNvSpPr>
              <a:spLocks/>
            </p:cNvSpPr>
            <p:nvPr/>
          </p:nvSpPr>
          <p:spPr bwMode="auto">
            <a:xfrm>
              <a:off x="6799263" y="3600450"/>
              <a:ext cx="161925" cy="207963"/>
            </a:xfrm>
            <a:custGeom>
              <a:avLst/>
              <a:gdLst>
                <a:gd name="T0" fmla="*/ 0 w 412"/>
                <a:gd name="T1" fmla="*/ 421 h 523"/>
                <a:gd name="T2" fmla="*/ 206 w 412"/>
                <a:gd name="T3" fmla="*/ 523 h 523"/>
                <a:gd name="T4" fmla="*/ 412 w 412"/>
                <a:gd name="T5" fmla="*/ 421 h 523"/>
                <a:gd name="T6" fmla="*/ 412 w 412"/>
                <a:gd name="T7" fmla="*/ 32 h 523"/>
                <a:gd name="T8" fmla="*/ 206 w 412"/>
                <a:gd name="T9" fmla="*/ 0 h 523"/>
                <a:gd name="T10" fmla="*/ 0 w 412"/>
                <a:gd name="T11" fmla="*/ 32 h 523"/>
                <a:gd name="T12" fmla="*/ 0 w 412"/>
                <a:gd name="T13" fmla="*/ 421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3">
                  <a:moveTo>
                    <a:pt x="0" y="421"/>
                  </a:moveTo>
                  <a:cubicBezTo>
                    <a:pt x="206" y="523"/>
                    <a:pt x="206" y="523"/>
                    <a:pt x="206" y="523"/>
                  </a:cubicBezTo>
                  <a:cubicBezTo>
                    <a:pt x="412" y="421"/>
                    <a:pt x="412" y="421"/>
                    <a:pt x="412" y="421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6" y="22"/>
                    <a:pt x="282" y="0"/>
                    <a:pt x="206" y="0"/>
                  </a:cubicBezTo>
                  <a:cubicBezTo>
                    <a:pt x="130" y="0"/>
                    <a:pt x="35" y="22"/>
                    <a:pt x="0" y="32"/>
                  </a:cubicBezTo>
                  <a:lnTo>
                    <a:pt x="0" y="4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158"/>
            <p:cNvSpPr>
              <a:spLocks/>
            </p:cNvSpPr>
            <p:nvPr/>
          </p:nvSpPr>
          <p:spPr bwMode="auto">
            <a:xfrm>
              <a:off x="6880225" y="3600450"/>
              <a:ext cx="80963" cy="207963"/>
            </a:xfrm>
            <a:custGeom>
              <a:avLst/>
              <a:gdLst>
                <a:gd name="T0" fmla="*/ 206 w 206"/>
                <a:gd name="T1" fmla="*/ 421 h 523"/>
                <a:gd name="T2" fmla="*/ 206 w 206"/>
                <a:gd name="T3" fmla="*/ 32 h 523"/>
                <a:gd name="T4" fmla="*/ 0 w 206"/>
                <a:gd name="T5" fmla="*/ 0 h 523"/>
                <a:gd name="T6" fmla="*/ 0 w 206"/>
                <a:gd name="T7" fmla="*/ 0 h 523"/>
                <a:gd name="T8" fmla="*/ 0 w 206"/>
                <a:gd name="T9" fmla="*/ 523 h 523"/>
                <a:gd name="T10" fmla="*/ 206 w 206"/>
                <a:gd name="T11" fmla="*/ 421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3">
                  <a:moveTo>
                    <a:pt x="206" y="421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0" y="22"/>
                    <a:pt x="76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lnTo>
                    <a:pt x="206" y="42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159"/>
            <p:cNvSpPr>
              <a:spLocks noEditPoints="1"/>
            </p:cNvSpPr>
            <p:nvPr/>
          </p:nvSpPr>
          <p:spPr bwMode="auto">
            <a:xfrm>
              <a:off x="6781800" y="3584575"/>
              <a:ext cx="196850" cy="241300"/>
            </a:xfrm>
            <a:custGeom>
              <a:avLst/>
              <a:gdLst>
                <a:gd name="T0" fmla="*/ 247 w 494"/>
                <a:gd name="T1" fmla="*/ 609 h 609"/>
                <a:gd name="T2" fmla="*/ 0 w 494"/>
                <a:gd name="T3" fmla="*/ 487 h 609"/>
                <a:gd name="T4" fmla="*/ 0 w 494"/>
                <a:gd name="T5" fmla="*/ 42 h 609"/>
                <a:gd name="T6" fmla="*/ 15 w 494"/>
                <a:gd name="T7" fmla="*/ 38 h 609"/>
                <a:gd name="T8" fmla="*/ 247 w 494"/>
                <a:gd name="T9" fmla="*/ 0 h 609"/>
                <a:gd name="T10" fmla="*/ 479 w 494"/>
                <a:gd name="T11" fmla="*/ 38 h 609"/>
                <a:gd name="T12" fmla="*/ 494 w 494"/>
                <a:gd name="T13" fmla="*/ 42 h 609"/>
                <a:gd name="T14" fmla="*/ 494 w 494"/>
                <a:gd name="T15" fmla="*/ 487 h 609"/>
                <a:gd name="T16" fmla="*/ 247 w 494"/>
                <a:gd name="T17" fmla="*/ 609 h 609"/>
                <a:gd name="T18" fmla="*/ 41 w 494"/>
                <a:gd name="T19" fmla="*/ 462 h 609"/>
                <a:gd name="T20" fmla="*/ 247 w 494"/>
                <a:gd name="T21" fmla="*/ 564 h 609"/>
                <a:gd name="T22" fmla="*/ 453 w 494"/>
                <a:gd name="T23" fmla="*/ 462 h 609"/>
                <a:gd name="T24" fmla="*/ 453 w 494"/>
                <a:gd name="T25" fmla="*/ 73 h 609"/>
                <a:gd name="T26" fmla="*/ 247 w 494"/>
                <a:gd name="T27" fmla="*/ 41 h 609"/>
                <a:gd name="T28" fmla="*/ 41 w 494"/>
                <a:gd name="T29" fmla="*/ 73 h 609"/>
                <a:gd name="T30" fmla="*/ 41 w 494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09">
                  <a:moveTo>
                    <a:pt x="247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0" y="36"/>
                    <a:pt x="146" y="0"/>
                    <a:pt x="247" y="0"/>
                  </a:cubicBezTo>
                  <a:cubicBezTo>
                    <a:pt x="349" y="0"/>
                    <a:pt x="474" y="36"/>
                    <a:pt x="479" y="38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7"/>
                    <a:pt x="494" y="487"/>
                    <a:pt x="494" y="487"/>
                  </a:cubicBezTo>
                  <a:lnTo>
                    <a:pt x="247" y="609"/>
                  </a:lnTo>
                  <a:close/>
                  <a:moveTo>
                    <a:pt x="41" y="462"/>
                  </a:moveTo>
                  <a:cubicBezTo>
                    <a:pt x="247" y="564"/>
                    <a:pt x="247" y="564"/>
                    <a:pt x="247" y="564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3"/>
                    <a:pt x="453" y="73"/>
                    <a:pt x="453" y="73"/>
                  </a:cubicBezTo>
                  <a:cubicBezTo>
                    <a:pt x="417" y="63"/>
                    <a:pt x="323" y="41"/>
                    <a:pt x="247" y="41"/>
                  </a:cubicBezTo>
                  <a:cubicBezTo>
                    <a:pt x="171" y="41"/>
                    <a:pt x="77" y="63"/>
                    <a:pt x="41" y="73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2" name="Group 51"/>
          <p:cNvGrpSpPr/>
          <p:nvPr/>
        </p:nvGrpSpPr>
        <p:grpSpPr>
          <a:xfrm>
            <a:off x="5962650" y="3547195"/>
            <a:ext cx="217488" cy="330200"/>
            <a:chOff x="5962650" y="3540125"/>
            <a:chExt cx="217488" cy="330200"/>
          </a:xfrm>
        </p:grpSpPr>
        <p:sp>
          <p:nvSpPr>
            <p:cNvPr id="626" name="Freeform 160"/>
            <p:cNvSpPr>
              <a:spLocks/>
            </p:cNvSpPr>
            <p:nvPr/>
          </p:nvSpPr>
          <p:spPr bwMode="auto">
            <a:xfrm>
              <a:off x="5978525" y="3556000"/>
              <a:ext cx="174625" cy="171450"/>
            </a:xfrm>
            <a:custGeom>
              <a:avLst/>
              <a:gdLst>
                <a:gd name="T0" fmla="*/ 162 w 441"/>
                <a:gd name="T1" fmla="*/ 432 h 432"/>
                <a:gd name="T2" fmla="*/ 161 w 441"/>
                <a:gd name="T3" fmla="*/ 358 h 432"/>
                <a:gd name="T4" fmla="*/ 70 w 441"/>
                <a:gd name="T5" fmla="*/ 220 h 432"/>
                <a:gd name="T6" fmla="*/ 221 w 441"/>
                <a:gd name="T7" fmla="*/ 69 h 432"/>
                <a:gd name="T8" fmla="*/ 372 w 441"/>
                <a:gd name="T9" fmla="*/ 220 h 432"/>
                <a:gd name="T10" fmla="*/ 303 w 441"/>
                <a:gd name="T11" fmla="*/ 346 h 432"/>
                <a:gd name="T12" fmla="*/ 304 w 441"/>
                <a:gd name="T13" fmla="*/ 346 h 432"/>
                <a:gd name="T14" fmla="*/ 347 w 441"/>
                <a:gd name="T15" fmla="*/ 372 h 432"/>
                <a:gd name="T16" fmla="*/ 377 w 441"/>
                <a:gd name="T17" fmla="*/ 363 h 432"/>
                <a:gd name="T18" fmla="*/ 387 w 441"/>
                <a:gd name="T19" fmla="*/ 364 h 432"/>
                <a:gd name="T20" fmla="*/ 387 w 441"/>
                <a:gd name="T21" fmla="*/ 364 h 432"/>
                <a:gd name="T22" fmla="*/ 441 w 441"/>
                <a:gd name="T23" fmla="*/ 220 h 432"/>
                <a:gd name="T24" fmla="*/ 220 w 441"/>
                <a:gd name="T25" fmla="*/ 0 h 432"/>
                <a:gd name="T26" fmla="*/ 0 w 441"/>
                <a:gd name="T27" fmla="*/ 220 h 432"/>
                <a:gd name="T28" fmla="*/ 162 w 441"/>
                <a:gd name="T29" fmla="*/ 432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2">
                  <a:moveTo>
                    <a:pt x="162" y="432"/>
                  </a:moveTo>
                  <a:cubicBezTo>
                    <a:pt x="161" y="358"/>
                    <a:pt x="161" y="358"/>
                    <a:pt x="161" y="358"/>
                  </a:cubicBezTo>
                  <a:cubicBezTo>
                    <a:pt x="108" y="335"/>
                    <a:pt x="70" y="282"/>
                    <a:pt x="70" y="220"/>
                  </a:cubicBezTo>
                  <a:cubicBezTo>
                    <a:pt x="70" y="137"/>
                    <a:pt x="138" y="69"/>
                    <a:pt x="221" y="69"/>
                  </a:cubicBezTo>
                  <a:cubicBezTo>
                    <a:pt x="304" y="69"/>
                    <a:pt x="372" y="137"/>
                    <a:pt x="372" y="220"/>
                  </a:cubicBezTo>
                  <a:cubicBezTo>
                    <a:pt x="372" y="272"/>
                    <a:pt x="344" y="319"/>
                    <a:pt x="303" y="346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19" y="346"/>
                    <a:pt x="338" y="357"/>
                    <a:pt x="347" y="372"/>
                  </a:cubicBezTo>
                  <a:cubicBezTo>
                    <a:pt x="355" y="366"/>
                    <a:pt x="366" y="363"/>
                    <a:pt x="377" y="363"/>
                  </a:cubicBezTo>
                  <a:cubicBezTo>
                    <a:pt x="380" y="363"/>
                    <a:pt x="384" y="363"/>
                    <a:pt x="387" y="364"/>
                  </a:cubicBezTo>
                  <a:cubicBezTo>
                    <a:pt x="387" y="364"/>
                    <a:pt x="387" y="364"/>
                    <a:pt x="387" y="364"/>
                  </a:cubicBezTo>
                  <a:cubicBezTo>
                    <a:pt x="421" y="325"/>
                    <a:pt x="441" y="275"/>
                    <a:pt x="441" y="220"/>
                  </a:cubicBezTo>
                  <a:cubicBezTo>
                    <a:pt x="441" y="98"/>
                    <a:pt x="342" y="0"/>
                    <a:pt x="220" y="0"/>
                  </a:cubicBezTo>
                  <a:cubicBezTo>
                    <a:pt x="99" y="0"/>
                    <a:pt x="0" y="98"/>
                    <a:pt x="0" y="220"/>
                  </a:cubicBezTo>
                  <a:cubicBezTo>
                    <a:pt x="0" y="321"/>
                    <a:pt x="69" y="407"/>
                    <a:pt x="162" y="4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161"/>
            <p:cNvSpPr>
              <a:spLocks/>
            </p:cNvSpPr>
            <p:nvPr/>
          </p:nvSpPr>
          <p:spPr bwMode="auto">
            <a:xfrm>
              <a:off x="6021388" y="3598863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4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4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1"/>
                    <a:pt x="175" y="0"/>
                    <a:pt x="113" y="0"/>
                  </a:cubicBezTo>
                  <a:cubicBezTo>
                    <a:pt x="51" y="0"/>
                    <a:pt x="0" y="51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162"/>
            <p:cNvSpPr>
              <a:spLocks/>
            </p:cNvSpPr>
            <p:nvPr/>
          </p:nvSpPr>
          <p:spPr bwMode="auto">
            <a:xfrm>
              <a:off x="5999163" y="3633788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7 h 565"/>
                <a:gd name="T10" fmla="*/ 15 w 424"/>
                <a:gd name="T11" fmla="*/ 261 h 565"/>
                <a:gd name="T12" fmla="*/ 8 w 424"/>
                <a:gd name="T13" fmla="*/ 298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1 h 565"/>
                <a:gd name="T24" fmla="*/ 424 w 424"/>
                <a:gd name="T25" fmla="*/ 257 h 565"/>
                <a:gd name="T26" fmla="*/ 401 w 424"/>
                <a:gd name="T27" fmla="*/ 235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200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4 h 565"/>
                <a:gd name="T46" fmla="*/ 269 w 424"/>
                <a:gd name="T47" fmla="*/ 294 h 565"/>
                <a:gd name="T48" fmla="*/ 269 w 424"/>
                <a:gd name="T49" fmla="*/ 205 h 565"/>
                <a:gd name="T50" fmla="*/ 247 w 424"/>
                <a:gd name="T51" fmla="*/ 183 h 565"/>
                <a:gd name="T52" fmla="*/ 227 w 424"/>
                <a:gd name="T53" fmla="*/ 204 h 565"/>
                <a:gd name="T54" fmla="*/ 227 w 424"/>
                <a:gd name="T55" fmla="*/ 280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7"/>
                    <a:pt x="53" y="267"/>
                    <a:pt x="53" y="267"/>
                  </a:cubicBezTo>
                  <a:cubicBezTo>
                    <a:pt x="44" y="255"/>
                    <a:pt x="27" y="252"/>
                    <a:pt x="15" y="261"/>
                  </a:cubicBezTo>
                  <a:cubicBezTo>
                    <a:pt x="3" y="269"/>
                    <a:pt x="0" y="286"/>
                    <a:pt x="8" y="298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1"/>
                    <a:pt x="424" y="441"/>
                    <a:pt x="424" y="441"/>
                  </a:cubicBezTo>
                  <a:cubicBezTo>
                    <a:pt x="424" y="257"/>
                    <a:pt x="424" y="257"/>
                    <a:pt x="424" y="257"/>
                  </a:cubicBezTo>
                  <a:cubicBezTo>
                    <a:pt x="424" y="245"/>
                    <a:pt x="413" y="235"/>
                    <a:pt x="401" y="235"/>
                  </a:cubicBezTo>
                  <a:cubicBezTo>
                    <a:pt x="388" y="235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6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10"/>
                    <a:pt x="336" y="200"/>
                    <a:pt x="324" y="200"/>
                  </a:cubicBezTo>
                  <a:cubicBezTo>
                    <a:pt x="312" y="200"/>
                    <a:pt x="302" y="210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4"/>
                    <a:pt x="301" y="294"/>
                    <a:pt x="301" y="294"/>
                  </a:cubicBezTo>
                  <a:cubicBezTo>
                    <a:pt x="269" y="294"/>
                    <a:pt x="269" y="294"/>
                    <a:pt x="269" y="294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69" y="193"/>
                    <a:pt x="259" y="183"/>
                    <a:pt x="247" y="183"/>
                  </a:cubicBezTo>
                  <a:cubicBezTo>
                    <a:pt x="236" y="183"/>
                    <a:pt x="227" y="192"/>
                    <a:pt x="227" y="204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195" y="280"/>
                    <a:pt x="195" y="280"/>
                    <a:pt x="195" y="280"/>
                  </a:cubicBezTo>
                  <a:lnTo>
                    <a:pt x="195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163"/>
            <p:cNvSpPr>
              <a:spLocks/>
            </p:cNvSpPr>
            <p:nvPr/>
          </p:nvSpPr>
          <p:spPr bwMode="auto">
            <a:xfrm>
              <a:off x="6076950" y="3706813"/>
              <a:ext cx="90488" cy="150813"/>
            </a:xfrm>
            <a:custGeom>
              <a:avLst/>
              <a:gdLst>
                <a:gd name="T0" fmla="*/ 0 w 229"/>
                <a:gd name="T1" fmla="*/ 97 h 382"/>
                <a:gd name="T2" fmla="*/ 32 w 229"/>
                <a:gd name="T3" fmla="*/ 97 h 382"/>
                <a:gd name="T4" fmla="*/ 32 w 229"/>
                <a:gd name="T5" fmla="*/ 21 h 382"/>
                <a:gd name="T6" fmla="*/ 52 w 229"/>
                <a:gd name="T7" fmla="*/ 0 h 382"/>
                <a:gd name="T8" fmla="*/ 74 w 229"/>
                <a:gd name="T9" fmla="*/ 22 h 382"/>
                <a:gd name="T10" fmla="*/ 74 w 229"/>
                <a:gd name="T11" fmla="*/ 111 h 382"/>
                <a:gd name="T12" fmla="*/ 106 w 229"/>
                <a:gd name="T13" fmla="*/ 111 h 382"/>
                <a:gd name="T14" fmla="*/ 106 w 229"/>
                <a:gd name="T15" fmla="*/ 39 h 382"/>
                <a:gd name="T16" fmla="*/ 106 w 229"/>
                <a:gd name="T17" fmla="*/ 39 h 382"/>
                <a:gd name="T18" fmla="*/ 129 w 229"/>
                <a:gd name="T19" fmla="*/ 17 h 382"/>
                <a:gd name="T20" fmla="*/ 152 w 229"/>
                <a:gd name="T21" fmla="*/ 39 h 382"/>
                <a:gd name="T22" fmla="*/ 152 w 229"/>
                <a:gd name="T23" fmla="*/ 72 h 382"/>
                <a:gd name="T24" fmla="*/ 152 w 229"/>
                <a:gd name="T25" fmla="*/ 130 h 382"/>
                <a:gd name="T26" fmla="*/ 184 w 229"/>
                <a:gd name="T27" fmla="*/ 130 h 382"/>
                <a:gd name="T28" fmla="*/ 184 w 229"/>
                <a:gd name="T29" fmla="*/ 73 h 382"/>
                <a:gd name="T30" fmla="*/ 206 w 229"/>
                <a:gd name="T31" fmla="*/ 52 h 382"/>
                <a:gd name="T32" fmla="*/ 229 w 229"/>
                <a:gd name="T33" fmla="*/ 74 h 382"/>
                <a:gd name="T34" fmla="*/ 229 w 229"/>
                <a:gd name="T35" fmla="*/ 258 h 382"/>
                <a:gd name="T36" fmla="*/ 177 w 229"/>
                <a:gd name="T37" fmla="*/ 334 h 382"/>
                <a:gd name="T38" fmla="*/ 177 w 229"/>
                <a:gd name="T39" fmla="*/ 382 h 382"/>
                <a:gd name="T40" fmla="*/ 0 w 229"/>
                <a:gd name="T41" fmla="*/ 382 h 382"/>
                <a:gd name="T42" fmla="*/ 0 w 229"/>
                <a:gd name="T43" fmla="*/ 97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9" h="382">
                  <a:moveTo>
                    <a:pt x="0" y="97"/>
                  </a:moveTo>
                  <a:cubicBezTo>
                    <a:pt x="32" y="97"/>
                    <a:pt x="32" y="97"/>
                    <a:pt x="32" y="97"/>
                  </a:cubicBezTo>
                  <a:cubicBezTo>
                    <a:pt x="32" y="21"/>
                    <a:pt x="32" y="21"/>
                    <a:pt x="32" y="21"/>
                  </a:cubicBezTo>
                  <a:cubicBezTo>
                    <a:pt x="32" y="9"/>
                    <a:pt x="41" y="0"/>
                    <a:pt x="52" y="0"/>
                  </a:cubicBezTo>
                  <a:cubicBezTo>
                    <a:pt x="64" y="0"/>
                    <a:pt x="74" y="10"/>
                    <a:pt x="74" y="22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7" y="27"/>
                    <a:pt x="117" y="17"/>
                    <a:pt x="129" y="17"/>
                  </a:cubicBezTo>
                  <a:cubicBezTo>
                    <a:pt x="141" y="17"/>
                    <a:pt x="151" y="27"/>
                    <a:pt x="152" y="39"/>
                  </a:cubicBezTo>
                  <a:cubicBezTo>
                    <a:pt x="152" y="72"/>
                    <a:pt x="152" y="72"/>
                    <a:pt x="152" y="72"/>
                  </a:cubicBezTo>
                  <a:cubicBezTo>
                    <a:pt x="152" y="73"/>
                    <a:pt x="152" y="130"/>
                    <a:pt x="152" y="130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84" y="73"/>
                    <a:pt x="184" y="73"/>
                    <a:pt x="184" y="73"/>
                  </a:cubicBezTo>
                  <a:cubicBezTo>
                    <a:pt x="184" y="61"/>
                    <a:pt x="193" y="52"/>
                    <a:pt x="206" y="52"/>
                  </a:cubicBezTo>
                  <a:cubicBezTo>
                    <a:pt x="218" y="52"/>
                    <a:pt x="229" y="62"/>
                    <a:pt x="229" y="7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177" y="382"/>
                    <a:pt x="177" y="382"/>
                    <a:pt x="177" y="382"/>
                  </a:cubicBezTo>
                  <a:cubicBezTo>
                    <a:pt x="0" y="382"/>
                    <a:pt x="0" y="382"/>
                    <a:pt x="0" y="382"/>
                  </a:cubicBezTo>
                  <a:lnTo>
                    <a:pt x="0" y="97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164"/>
            <p:cNvSpPr>
              <a:spLocks/>
            </p:cNvSpPr>
            <p:nvPr/>
          </p:nvSpPr>
          <p:spPr bwMode="auto">
            <a:xfrm>
              <a:off x="6005513" y="3582988"/>
              <a:ext cx="120650" cy="115888"/>
            </a:xfrm>
            <a:custGeom>
              <a:avLst/>
              <a:gdLst>
                <a:gd name="T0" fmla="*/ 38 w 302"/>
                <a:gd name="T1" fmla="*/ 151 h 289"/>
                <a:gd name="T2" fmla="*/ 151 w 302"/>
                <a:gd name="T3" fmla="*/ 38 h 289"/>
                <a:gd name="T4" fmla="*/ 264 w 302"/>
                <a:gd name="T5" fmla="*/ 151 h 289"/>
                <a:gd name="T6" fmla="*/ 210 w 302"/>
                <a:gd name="T7" fmla="*/ 247 h 289"/>
                <a:gd name="T8" fmla="*/ 210 w 302"/>
                <a:gd name="T9" fmla="*/ 283 h 289"/>
                <a:gd name="T10" fmla="*/ 233 w 302"/>
                <a:gd name="T11" fmla="*/ 277 h 289"/>
                <a:gd name="T12" fmla="*/ 302 w 302"/>
                <a:gd name="T13" fmla="*/ 151 h 289"/>
                <a:gd name="T14" fmla="*/ 151 w 302"/>
                <a:gd name="T15" fmla="*/ 0 h 289"/>
                <a:gd name="T16" fmla="*/ 0 w 302"/>
                <a:gd name="T17" fmla="*/ 151 h 289"/>
                <a:gd name="T18" fmla="*/ 91 w 302"/>
                <a:gd name="T19" fmla="*/ 289 h 289"/>
                <a:gd name="T20" fmla="*/ 91 w 302"/>
                <a:gd name="T21" fmla="*/ 246 h 289"/>
                <a:gd name="T22" fmla="*/ 38 w 302"/>
                <a:gd name="T23" fmla="*/ 15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89">
                  <a:moveTo>
                    <a:pt x="38" y="151"/>
                  </a:moveTo>
                  <a:cubicBezTo>
                    <a:pt x="38" y="89"/>
                    <a:pt x="89" y="38"/>
                    <a:pt x="151" y="38"/>
                  </a:cubicBezTo>
                  <a:cubicBezTo>
                    <a:pt x="213" y="38"/>
                    <a:pt x="264" y="89"/>
                    <a:pt x="264" y="151"/>
                  </a:cubicBezTo>
                  <a:cubicBezTo>
                    <a:pt x="264" y="191"/>
                    <a:pt x="242" y="227"/>
                    <a:pt x="210" y="247"/>
                  </a:cubicBezTo>
                  <a:cubicBezTo>
                    <a:pt x="210" y="283"/>
                    <a:pt x="210" y="283"/>
                    <a:pt x="210" y="283"/>
                  </a:cubicBezTo>
                  <a:cubicBezTo>
                    <a:pt x="210" y="283"/>
                    <a:pt x="220" y="277"/>
                    <a:pt x="233" y="277"/>
                  </a:cubicBezTo>
                  <a:cubicBezTo>
                    <a:pt x="274" y="250"/>
                    <a:pt x="302" y="204"/>
                    <a:pt x="302" y="151"/>
                  </a:cubicBezTo>
                  <a:cubicBezTo>
                    <a:pt x="302" y="68"/>
                    <a:pt x="234" y="0"/>
                    <a:pt x="151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13"/>
                    <a:pt x="38" y="266"/>
                    <a:pt x="91" y="289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Freeform 165"/>
            <p:cNvSpPr>
              <a:spLocks noEditPoints="1"/>
            </p:cNvSpPr>
            <p:nvPr/>
          </p:nvSpPr>
          <p:spPr bwMode="auto">
            <a:xfrm>
              <a:off x="5962650" y="3540125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69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6 h 832"/>
                <a:gd name="T14" fmla="*/ 493 w 548"/>
                <a:gd name="T15" fmla="*/ 438 h 832"/>
                <a:gd name="T16" fmla="*/ 319 w 548"/>
                <a:gd name="T17" fmla="*/ 261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2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3 h 832"/>
                <a:gd name="T40" fmla="*/ 145 w 548"/>
                <a:gd name="T41" fmla="*/ 502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5 h 832"/>
                <a:gd name="T48" fmla="*/ 339 w 548"/>
                <a:gd name="T49" fmla="*/ 418 h 832"/>
                <a:gd name="T50" fmla="*/ 361 w 548"/>
                <a:gd name="T51" fmla="*/ 529 h 832"/>
                <a:gd name="T52" fmla="*/ 393 w 548"/>
                <a:gd name="T53" fmla="*/ 457 h 832"/>
                <a:gd name="T54" fmla="*/ 416 w 548"/>
                <a:gd name="T55" fmla="*/ 435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70 h 832"/>
                <a:gd name="T62" fmla="*/ 516 w 548"/>
                <a:gd name="T63" fmla="*/ 676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8"/>
                  </a:moveTo>
                  <a:cubicBezTo>
                    <a:pt x="484" y="438"/>
                    <a:pt x="476" y="440"/>
                    <a:pt x="469" y="443"/>
                  </a:cubicBezTo>
                  <a:cubicBezTo>
                    <a:pt x="467" y="437"/>
                    <a:pt x="464" y="431"/>
                    <a:pt x="460" y="425"/>
                  </a:cubicBezTo>
                  <a:cubicBezTo>
                    <a:pt x="497" y="380"/>
                    <a:pt x="519" y="323"/>
                    <a:pt x="519" y="260"/>
                  </a:cubicBezTo>
                  <a:cubicBezTo>
                    <a:pt x="519" y="117"/>
                    <a:pt x="403" y="0"/>
                    <a:pt x="259" y="0"/>
                  </a:cubicBezTo>
                  <a:cubicBezTo>
                    <a:pt x="116" y="0"/>
                    <a:pt x="0" y="117"/>
                    <a:pt x="0" y="260"/>
                  </a:cubicBezTo>
                  <a:cubicBezTo>
                    <a:pt x="0" y="343"/>
                    <a:pt x="38" y="416"/>
                    <a:pt x="99" y="464"/>
                  </a:cubicBezTo>
                  <a:cubicBezTo>
                    <a:pt x="95" y="465"/>
                    <a:pt x="92" y="467"/>
                    <a:pt x="89" y="469"/>
                  </a:cubicBezTo>
                  <a:cubicBezTo>
                    <a:pt x="62" y="488"/>
                    <a:pt x="56" y="525"/>
                    <a:pt x="74" y="551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6"/>
                    <a:pt x="548" y="686"/>
                    <a:pt x="548" y="686"/>
                  </a:cubicBezTo>
                  <a:cubicBezTo>
                    <a:pt x="548" y="491"/>
                    <a:pt x="548" y="491"/>
                    <a:pt x="548" y="491"/>
                  </a:cubicBezTo>
                  <a:cubicBezTo>
                    <a:pt x="548" y="462"/>
                    <a:pt x="523" y="438"/>
                    <a:pt x="493" y="438"/>
                  </a:cubicBezTo>
                  <a:close/>
                  <a:moveTo>
                    <a:pt x="319" y="392"/>
                  </a:moveTo>
                  <a:cubicBezTo>
                    <a:pt x="319" y="261"/>
                    <a:pt x="319" y="261"/>
                    <a:pt x="319" y="261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2"/>
                    <a:pt x="201" y="472"/>
                    <a:pt x="201" y="472"/>
                  </a:cubicBezTo>
                  <a:cubicBezTo>
                    <a:pt x="108" y="447"/>
                    <a:pt x="39" y="361"/>
                    <a:pt x="39" y="260"/>
                  </a:cubicBezTo>
                  <a:cubicBezTo>
                    <a:pt x="39" y="138"/>
                    <a:pt x="138" y="40"/>
                    <a:pt x="259" y="40"/>
                  </a:cubicBezTo>
                  <a:cubicBezTo>
                    <a:pt x="381" y="40"/>
                    <a:pt x="480" y="138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7"/>
                    <a:pt x="358" y="386"/>
                    <a:pt x="343" y="386"/>
                  </a:cubicBezTo>
                  <a:cubicBezTo>
                    <a:pt x="329" y="386"/>
                    <a:pt x="319" y="392"/>
                    <a:pt x="319" y="392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6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3"/>
                    <a:pt x="100" y="533"/>
                    <a:pt x="100" y="533"/>
                  </a:cubicBezTo>
                  <a:cubicBezTo>
                    <a:pt x="92" y="521"/>
                    <a:pt x="95" y="504"/>
                    <a:pt x="107" y="496"/>
                  </a:cubicBezTo>
                  <a:cubicBezTo>
                    <a:pt x="119" y="487"/>
                    <a:pt x="136" y="490"/>
                    <a:pt x="145" y="502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5"/>
                    <a:pt x="319" y="515"/>
                    <a:pt x="319" y="515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8"/>
                    <a:pt x="339" y="418"/>
                  </a:cubicBezTo>
                  <a:cubicBezTo>
                    <a:pt x="351" y="418"/>
                    <a:pt x="361" y="428"/>
                    <a:pt x="361" y="440"/>
                  </a:cubicBezTo>
                  <a:cubicBezTo>
                    <a:pt x="361" y="529"/>
                    <a:pt x="361" y="529"/>
                    <a:pt x="361" y="529"/>
                  </a:cubicBezTo>
                  <a:cubicBezTo>
                    <a:pt x="393" y="529"/>
                    <a:pt x="393" y="529"/>
                    <a:pt x="393" y="529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5"/>
                    <a:pt x="404" y="435"/>
                    <a:pt x="416" y="435"/>
                  </a:cubicBezTo>
                  <a:cubicBezTo>
                    <a:pt x="428" y="435"/>
                    <a:pt x="438" y="445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1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70"/>
                    <a:pt x="493" y="470"/>
                  </a:cubicBezTo>
                  <a:cubicBezTo>
                    <a:pt x="505" y="470"/>
                    <a:pt x="516" y="480"/>
                    <a:pt x="516" y="492"/>
                  </a:cubicBezTo>
                  <a:lnTo>
                    <a:pt x="516" y="676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1886744" y="3585295"/>
            <a:ext cx="295275" cy="254000"/>
            <a:chOff x="1882775" y="3576638"/>
            <a:chExt cx="295275" cy="254000"/>
          </a:xfrm>
        </p:grpSpPr>
        <p:sp>
          <p:nvSpPr>
            <p:cNvPr id="632" name="Freeform 166"/>
            <p:cNvSpPr>
              <a:spLocks/>
            </p:cNvSpPr>
            <p:nvPr/>
          </p:nvSpPr>
          <p:spPr bwMode="auto">
            <a:xfrm>
              <a:off x="1895475" y="3705225"/>
              <a:ext cx="269875" cy="111125"/>
            </a:xfrm>
            <a:custGeom>
              <a:avLst/>
              <a:gdLst>
                <a:gd name="T0" fmla="*/ 537 w 678"/>
                <a:gd name="T1" fmla="*/ 282 h 282"/>
                <a:gd name="T2" fmla="*/ 421 w 678"/>
                <a:gd name="T3" fmla="*/ 222 h 282"/>
                <a:gd name="T4" fmla="*/ 410 w 678"/>
                <a:gd name="T5" fmla="*/ 206 h 282"/>
                <a:gd name="T6" fmla="*/ 268 w 678"/>
                <a:gd name="T7" fmla="*/ 206 h 282"/>
                <a:gd name="T8" fmla="*/ 258 w 678"/>
                <a:gd name="T9" fmla="*/ 221 h 282"/>
                <a:gd name="T10" fmla="*/ 142 w 678"/>
                <a:gd name="T11" fmla="*/ 282 h 282"/>
                <a:gd name="T12" fmla="*/ 0 w 678"/>
                <a:gd name="T13" fmla="*/ 141 h 282"/>
                <a:gd name="T14" fmla="*/ 142 w 678"/>
                <a:gd name="T15" fmla="*/ 0 h 282"/>
                <a:gd name="T16" fmla="*/ 538 w 678"/>
                <a:gd name="T17" fmla="*/ 0 h 282"/>
                <a:gd name="T18" fmla="*/ 678 w 678"/>
                <a:gd name="T19" fmla="*/ 141 h 282"/>
                <a:gd name="T20" fmla="*/ 537 w 678"/>
                <a:gd name="T21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8" h="282">
                  <a:moveTo>
                    <a:pt x="537" y="282"/>
                  </a:moveTo>
                  <a:cubicBezTo>
                    <a:pt x="490" y="282"/>
                    <a:pt x="447" y="259"/>
                    <a:pt x="421" y="222"/>
                  </a:cubicBezTo>
                  <a:cubicBezTo>
                    <a:pt x="410" y="206"/>
                    <a:pt x="410" y="206"/>
                    <a:pt x="410" y="206"/>
                  </a:cubicBezTo>
                  <a:cubicBezTo>
                    <a:pt x="268" y="206"/>
                    <a:pt x="268" y="206"/>
                    <a:pt x="268" y="206"/>
                  </a:cubicBezTo>
                  <a:cubicBezTo>
                    <a:pt x="258" y="221"/>
                    <a:pt x="258" y="221"/>
                    <a:pt x="258" y="221"/>
                  </a:cubicBezTo>
                  <a:cubicBezTo>
                    <a:pt x="231" y="259"/>
                    <a:pt x="187" y="282"/>
                    <a:pt x="142" y="282"/>
                  </a:cubicBezTo>
                  <a:cubicBezTo>
                    <a:pt x="64" y="282"/>
                    <a:pt x="0" y="219"/>
                    <a:pt x="0" y="141"/>
                  </a:cubicBezTo>
                  <a:cubicBezTo>
                    <a:pt x="0" y="63"/>
                    <a:pt x="64" y="0"/>
                    <a:pt x="142" y="0"/>
                  </a:cubicBezTo>
                  <a:cubicBezTo>
                    <a:pt x="538" y="0"/>
                    <a:pt x="538" y="0"/>
                    <a:pt x="538" y="0"/>
                  </a:cubicBezTo>
                  <a:cubicBezTo>
                    <a:pt x="615" y="0"/>
                    <a:pt x="678" y="64"/>
                    <a:pt x="678" y="141"/>
                  </a:cubicBezTo>
                  <a:cubicBezTo>
                    <a:pt x="678" y="219"/>
                    <a:pt x="615" y="282"/>
                    <a:pt x="537" y="2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167"/>
            <p:cNvSpPr>
              <a:spLocks/>
            </p:cNvSpPr>
            <p:nvPr/>
          </p:nvSpPr>
          <p:spPr bwMode="auto">
            <a:xfrm>
              <a:off x="2030413" y="3705225"/>
              <a:ext cx="134938" cy="111125"/>
            </a:xfrm>
            <a:custGeom>
              <a:avLst/>
              <a:gdLst>
                <a:gd name="T0" fmla="*/ 200 w 340"/>
                <a:gd name="T1" fmla="*/ 0 h 282"/>
                <a:gd name="T2" fmla="*/ 0 w 340"/>
                <a:gd name="T3" fmla="*/ 0 h 282"/>
                <a:gd name="T4" fmla="*/ 0 w 340"/>
                <a:gd name="T5" fmla="*/ 206 h 282"/>
                <a:gd name="T6" fmla="*/ 72 w 340"/>
                <a:gd name="T7" fmla="*/ 206 h 282"/>
                <a:gd name="T8" fmla="*/ 83 w 340"/>
                <a:gd name="T9" fmla="*/ 222 h 282"/>
                <a:gd name="T10" fmla="*/ 199 w 340"/>
                <a:gd name="T11" fmla="*/ 282 h 282"/>
                <a:gd name="T12" fmla="*/ 340 w 340"/>
                <a:gd name="T13" fmla="*/ 141 h 282"/>
                <a:gd name="T14" fmla="*/ 200 w 340"/>
                <a:gd name="T15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0" h="282">
                  <a:moveTo>
                    <a:pt x="2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83" y="222"/>
                    <a:pt x="83" y="222"/>
                    <a:pt x="83" y="222"/>
                  </a:cubicBezTo>
                  <a:cubicBezTo>
                    <a:pt x="109" y="259"/>
                    <a:pt x="152" y="282"/>
                    <a:pt x="199" y="282"/>
                  </a:cubicBezTo>
                  <a:cubicBezTo>
                    <a:pt x="277" y="282"/>
                    <a:pt x="340" y="219"/>
                    <a:pt x="340" y="141"/>
                  </a:cubicBezTo>
                  <a:cubicBezTo>
                    <a:pt x="340" y="64"/>
                    <a:pt x="277" y="0"/>
                    <a:pt x="200" y="0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168"/>
            <p:cNvSpPr>
              <a:spLocks/>
            </p:cNvSpPr>
            <p:nvPr/>
          </p:nvSpPr>
          <p:spPr bwMode="auto">
            <a:xfrm>
              <a:off x="1927225" y="3741738"/>
              <a:ext cx="38100" cy="38100"/>
            </a:xfrm>
            <a:custGeom>
              <a:avLst/>
              <a:gdLst>
                <a:gd name="T0" fmla="*/ 24 w 24"/>
                <a:gd name="T1" fmla="*/ 8 h 24"/>
                <a:gd name="T2" fmla="*/ 16 w 24"/>
                <a:gd name="T3" fmla="*/ 8 h 24"/>
                <a:gd name="T4" fmla="*/ 16 w 24"/>
                <a:gd name="T5" fmla="*/ 0 h 24"/>
                <a:gd name="T6" fmla="*/ 8 w 24"/>
                <a:gd name="T7" fmla="*/ 0 h 24"/>
                <a:gd name="T8" fmla="*/ 8 w 24"/>
                <a:gd name="T9" fmla="*/ 8 h 24"/>
                <a:gd name="T10" fmla="*/ 0 w 24"/>
                <a:gd name="T11" fmla="*/ 8 h 24"/>
                <a:gd name="T12" fmla="*/ 0 w 24"/>
                <a:gd name="T13" fmla="*/ 16 h 24"/>
                <a:gd name="T14" fmla="*/ 8 w 24"/>
                <a:gd name="T15" fmla="*/ 16 h 24"/>
                <a:gd name="T16" fmla="*/ 8 w 24"/>
                <a:gd name="T17" fmla="*/ 24 h 24"/>
                <a:gd name="T18" fmla="*/ 16 w 24"/>
                <a:gd name="T19" fmla="*/ 24 h 24"/>
                <a:gd name="T20" fmla="*/ 16 w 24"/>
                <a:gd name="T21" fmla="*/ 16 h 24"/>
                <a:gd name="T22" fmla="*/ 24 w 24"/>
                <a:gd name="T23" fmla="*/ 16 h 24"/>
                <a:gd name="T24" fmla="*/ 24 w 24"/>
                <a:gd name="T2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24" y="8"/>
                  </a:moveTo>
                  <a:lnTo>
                    <a:pt x="16" y="8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8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8" y="24"/>
                  </a:lnTo>
                  <a:lnTo>
                    <a:pt x="16" y="24"/>
                  </a:lnTo>
                  <a:lnTo>
                    <a:pt x="16" y="16"/>
                  </a:lnTo>
                  <a:lnTo>
                    <a:pt x="24" y="16"/>
                  </a:lnTo>
                  <a:lnTo>
                    <a:pt x="24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Oval 169"/>
            <p:cNvSpPr>
              <a:spLocks noChangeArrowheads="1"/>
            </p:cNvSpPr>
            <p:nvPr/>
          </p:nvSpPr>
          <p:spPr bwMode="auto">
            <a:xfrm>
              <a:off x="2098675" y="3732213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Oval 170"/>
            <p:cNvSpPr>
              <a:spLocks noChangeArrowheads="1"/>
            </p:cNvSpPr>
            <p:nvPr/>
          </p:nvSpPr>
          <p:spPr bwMode="auto">
            <a:xfrm>
              <a:off x="2098675" y="3768725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Oval 171"/>
            <p:cNvSpPr>
              <a:spLocks noChangeArrowheads="1"/>
            </p:cNvSpPr>
            <p:nvPr/>
          </p:nvSpPr>
          <p:spPr bwMode="auto">
            <a:xfrm>
              <a:off x="2078038" y="3751263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172"/>
            <p:cNvSpPr>
              <a:spLocks noChangeArrowheads="1"/>
            </p:cNvSpPr>
            <p:nvPr/>
          </p:nvSpPr>
          <p:spPr bwMode="auto">
            <a:xfrm>
              <a:off x="2120900" y="3751263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173"/>
            <p:cNvSpPr>
              <a:spLocks noEditPoints="1"/>
            </p:cNvSpPr>
            <p:nvPr/>
          </p:nvSpPr>
          <p:spPr bwMode="auto">
            <a:xfrm>
              <a:off x="1882775" y="3576638"/>
              <a:ext cx="295275" cy="254000"/>
            </a:xfrm>
            <a:custGeom>
              <a:avLst/>
              <a:gdLst>
                <a:gd name="T0" fmla="*/ 573 w 747"/>
                <a:gd name="T1" fmla="*/ 290 h 642"/>
                <a:gd name="T2" fmla="*/ 390 w 747"/>
                <a:gd name="T3" fmla="*/ 290 h 642"/>
                <a:gd name="T4" fmla="*/ 390 w 747"/>
                <a:gd name="T5" fmla="*/ 182 h 642"/>
                <a:gd name="T6" fmla="*/ 400 w 747"/>
                <a:gd name="T7" fmla="*/ 171 h 642"/>
                <a:gd name="T8" fmla="*/ 481 w 747"/>
                <a:gd name="T9" fmla="*/ 171 h 642"/>
                <a:gd name="T10" fmla="*/ 526 w 747"/>
                <a:gd name="T11" fmla="*/ 126 h 642"/>
                <a:gd name="T12" fmla="*/ 526 w 747"/>
                <a:gd name="T13" fmla="*/ 0 h 642"/>
                <a:gd name="T14" fmla="*/ 491 w 747"/>
                <a:gd name="T15" fmla="*/ 0 h 642"/>
                <a:gd name="T16" fmla="*/ 491 w 747"/>
                <a:gd name="T17" fmla="*/ 126 h 642"/>
                <a:gd name="T18" fmla="*/ 481 w 747"/>
                <a:gd name="T19" fmla="*/ 137 h 642"/>
                <a:gd name="T20" fmla="*/ 400 w 747"/>
                <a:gd name="T21" fmla="*/ 136 h 642"/>
                <a:gd name="T22" fmla="*/ 355 w 747"/>
                <a:gd name="T23" fmla="*/ 182 h 642"/>
                <a:gd name="T24" fmla="*/ 355 w 747"/>
                <a:gd name="T25" fmla="*/ 290 h 642"/>
                <a:gd name="T26" fmla="*/ 176 w 747"/>
                <a:gd name="T27" fmla="*/ 290 h 642"/>
                <a:gd name="T28" fmla="*/ 0 w 747"/>
                <a:gd name="T29" fmla="*/ 466 h 642"/>
                <a:gd name="T30" fmla="*/ 176 w 747"/>
                <a:gd name="T31" fmla="*/ 642 h 642"/>
                <a:gd name="T32" fmla="*/ 320 w 747"/>
                <a:gd name="T33" fmla="*/ 566 h 642"/>
                <a:gd name="T34" fmla="*/ 426 w 747"/>
                <a:gd name="T35" fmla="*/ 566 h 642"/>
                <a:gd name="T36" fmla="*/ 426 w 747"/>
                <a:gd name="T37" fmla="*/ 566 h 642"/>
                <a:gd name="T38" fmla="*/ 571 w 747"/>
                <a:gd name="T39" fmla="*/ 642 h 642"/>
                <a:gd name="T40" fmla="*/ 747 w 747"/>
                <a:gd name="T41" fmla="*/ 466 h 642"/>
                <a:gd name="T42" fmla="*/ 573 w 747"/>
                <a:gd name="T43" fmla="*/ 290 h 642"/>
                <a:gd name="T44" fmla="*/ 571 w 747"/>
                <a:gd name="T45" fmla="*/ 607 h 642"/>
                <a:gd name="T46" fmla="*/ 455 w 747"/>
                <a:gd name="T47" fmla="*/ 547 h 642"/>
                <a:gd name="T48" fmla="*/ 444 w 747"/>
                <a:gd name="T49" fmla="*/ 531 h 642"/>
                <a:gd name="T50" fmla="*/ 302 w 747"/>
                <a:gd name="T51" fmla="*/ 531 h 642"/>
                <a:gd name="T52" fmla="*/ 292 w 747"/>
                <a:gd name="T53" fmla="*/ 546 h 642"/>
                <a:gd name="T54" fmla="*/ 176 w 747"/>
                <a:gd name="T55" fmla="*/ 607 h 642"/>
                <a:gd name="T56" fmla="*/ 34 w 747"/>
                <a:gd name="T57" fmla="*/ 466 h 642"/>
                <a:gd name="T58" fmla="*/ 176 w 747"/>
                <a:gd name="T59" fmla="*/ 325 h 642"/>
                <a:gd name="T60" fmla="*/ 572 w 747"/>
                <a:gd name="T61" fmla="*/ 325 h 642"/>
                <a:gd name="T62" fmla="*/ 712 w 747"/>
                <a:gd name="T63" fmla="*/ 466 h 642"/>
                <a:gd name="T64" fmla="*/ 571 w 747"/>
                <a:gd name="T65" fmla="*/ 607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7" h="642">
                  <a:moveTo>
                    <a:pt x="573" y="290"/>
                  </a:moveTo>
                  <a:cubicBezTo>
                    <a:pt x="390" y="290"/>
                    <a:pt x="390" y="290"/>
                    <a:pt x="390" y="290"/>
                  </a:cubicBezTo>
                  <a:cubicBezTo>
                    <a:pt x="390" y="182"/>
                    <a:pt x="390" y="182"/>
                    <a:pt x="390" y="182"/>
                  </a:cubicBezTo>
                  <a:cubicBezTo>
                    <a:pt x="390" y="176"/>
                    <a:pt x="394" y="171"/>
                    <a:pt x="400" y="171"/>
                  </a:cubicBezTo>
                  <a:cubicBezTo>
                    <a:pt x="481" y="171"/>
                    <a:pt x="481" y="171"/>
                    <a:pt x="481" y="171"/>
                  </a:cubicBezTo>
                  <a:cubicBezTo>
                    <a:pt x="506" y="171"/>
                    <a:pt x="526" y="151"/>
                    <a:pt x="526" y="126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491" y="126"/>
                    <a:pt x="491" y="126"/>
                    <a:pt x="491" y="126"/>
                  </a:cubicBezTo>
                  <a:cubicBezTo>
                    <a:pt x="491" y="132"/>
                    <a:pt x="486" y="137"/>
                    <a:pt x="481" y="137"/>
                  </a:cubicBezTo>
                  <a:cubicBezTo>
                    <a:pt x="400" y="136"/>
                    <a:pt x="400" y="136"/>
                    <a:pt x="400" y="136"/>
                  </a:cubicBezTo>
                  <a:cubicBezTo>
                    <a:pt x="375" y="136"/>
                    <a:pt x="355" y="157"/>
                    <a:pt x="355" y="182"/>
                  </a:cubicBezTo>
                  <a:cubicBezTo>
                    <a:pt x="355" y="290"/>
                    <a:pt x="355" y="290"/>
                    <a:pt x="355" y="290"/>
                  </a:cubicBezTo>
                  <a:cubicBezTo>
                    <a:pt x="176" y="290"/>
                    <a:pt x="176" y="290"/>
                    <a:pt x="176" y="290"/>
                  </a:cubicBezTo>
                  <a:cubicBezTo>
                    <a:pt x="79" y="290"/>
                    <a:pt x="0" y="369"/>
                    <a:pt x="0" y="466"/>
                  </a:cubicBezTo>
                  <a:cubicBezTo>
                    <a:pt x="0" y="563"/>
                    <a:pt x="79" y="642"/>
                    <a:pt x="176" y="642"/>
                  </a:cubicBezTo>
                  <a:cubicBezTo>
                    <a:pt x="232" y="642"/>
                    <a:pt x="286" y="614"/>
                    <a:pt x="320" y="566"/>
                  </a:cubicBezTo>
                  <a:cubicBezTo>
                    <a:pt x="426" y="566"/>
                    <a:pt x="426" y="566"/>
                    <a:pt x="426" y="566"/>
                  </a:cubicBezTo>
                  <a:cubicBezTo>
                    <a:pt x="426" y="566"/>
                    <a:pt x="426" y="566"/>
                    <a:pt x="426" y="566"/>
                  </a:cubicBezTo>
                  <a:cubicBezTo>
                    <a:pt x="459" y="613"/>
                    <a:pt x="513" y="642"/>
                    <a:pt x="571" y="642"/>
                  </a:cubicBezTo>
                  <a:cubicBezTo>
                    <a:pt x="668" y="642"/>
                    <a:pt x="747" y="563"/>
                    <a:pt x="747" y="466"/>
                  </a:cubicBezTo>
                  <a:cubicBezTo>
                    <a:pt x="747" y="370"/>
                    <a:pt x="669" y="291"/>
                    <a:pt x="573" y="290"/>
                  </a:cubicBezTo>
                  <a:close/>
                  <a:moveTo>
                    <a:pt x="571" y="607"/>
                  </a:moveTo>
                  <a:cubicBezTo>
                    <a:pt x="524" y="607"/>
                    <a:pt x="481" y="584"/>
                    <a:pt x="455" y="547"/>
                  </a:cubicBezTo>
                  <a:cubicBezTo>
                    <a:pt x="444" y="531"/>
                    <a:pt x="444" y="531"/>
                    <a:pt x="444" y="531"/>
                  </a:cubicBezTo>
                  <a:cubicBezTo>
                    <a:pt x="302" y="531"/>
                    <a:pt x="302" y="531"/>
                    <a:pt x="302" y="531"/>
                  </a:cubicBezTo>
                  <a:cubicBezTo>
                    <a:pt x="292" y="546"/>
                    <a:pt x="292" y="546"/>
                    <a:pt x="292" y="546"/>
                  </a:cubicBezTo>
                  <a:cubicBezTo>
                    <a:pt x="265" y="584"/>
                    <a:pt x="221" y="607"/>
                    <a:pt x="176" y="607"/>
                  </a:cubicBezTo>
                  <a:cubicBezTo>
                    <a:pt x="98" y="607"/>
                    <a:pt x="34" y="544"/>
                    <a:pt x="34" y="466"/>
                  </a:cubicBezTo>
                  <a:cubicBezTo>
                    <a:pt x="34" y="388"/>
                    <a:pt x="98" y="325"/>
                    <a:pt x="176" y="325"/>
                  </a:cubicBezTo>
                  <a:cubicBezTo>
                    <a:pt x="572" y="325"/>
                    <a:pt x="572" y="325"/>
                    <a:pt x="572" y="325"/>
                  </a:cubicBezTo>
                  <a:cubicBezTo>
                    <a:pt x="649" y="325"/>
                    <a:pt x="712" y="389"/>
                    <a:pt x="712" y="466"/>
                  </a:cubicBezTo>
                  <a:cubicBezTo>
                    <a:pt x="712" y="544"/>
                    <a:pt x="649" y="607"/>
                    <a:pt x="571" y="607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2652713" y="3555133"/>
            <a:ext cx="385763" cy="314325"/>
            <a:chOff x="2652713" y="3548063"/>
            <a:chExt cx="385763" cy="314325"/>
          </a:xfrm>
        </p:grpSpPr>
        <p:sp>
          <p:nvSpPr>
            <p:cNvPr id="640" name="Freeform 174"/>
            <p:cNvSpPr>
              <a:spLocks/>
            </p:cNvSpPr>
            <p:nvPr/>
          </p:nvSpPr>
          <p:spPr bwMode="auto">
            <a:xfrm>
              <a:off x="2830513" y="3567113"/>
              <a:ext cx="30163" cy="42863"/>
            </a:xfrm>
            <a:custGeom>
              <a:avLst/>
              <a:gdLst>
                <a:gd name="T0" fmla="*/ 5 w 75"/>
                <a:gd name="T1" fmla="*/ 17 h 106"/>
                <a:gd name="T2" fmla="*/ 12 w 75"/>
                <a:gd name="T3" fmla="*/ 5 h 106"/>
                <a:gd name="T4" fmla="*/ 20 w 75"/>
                <a:gd name="T5" fmla="*/ 7 h 106"/>
                <a:gd name="T6" fmla="*/ 52 w 75"/>
                <a:gd name="T7" fmla="*/ 0 h 106"/>
                <a:gd name="T8" fmla="*/ 70 w 75"/>
                <a:gd name="T9" fmla="*/ 16 h 106"/>
                <a:gd name="T10" fmla="*/ 67 w 75"/>
                <a:gd name="T11" fmla="*/ 72 h 106"/>
                <a:gd name="T12" fmla="*/ 38 w 75"/>
                <a:gd name="T13" fmla="*/ 106 h 106"/>
                <a:gd name="T14" fmla="*/ 38 w 75"/>
                <a:gd name="T15" fmla="*/ 106 h 106"/>
                <a:gd name="T16" fmla="*/ 37 w 75"/>
                <a:gd name="T17" fmla="*/ 106 h 106"/>
                <a:gd name="T18" fmla="*/ 8 w 75"/>
                <a:gd name="T19" fmla="*/ 71 h 106"/>
                <a:gd name="T20" fmla="*/ 5 w 75"/>
                <a:gd name="T21" fmla="*/ 1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6">
                  <a:moveTo>
                    <a:pt x="5" y="17"/>
                  </a:moveTo>
                  <a:cubicBezTo>
                    <a:pt x="5" y="16"/>
                    <a:pt x="7" y="10"/>
                    <a:pt x="12" y="5"/>
                  </a:cubicBezTo>
                  <a:cubicBezTo>
                    <a:pt x="14" y="7"/>
                    <a:pt x="17" y="7"/>
                    <a:pt x="20" y="7"/>
                  </a:cubicBezTo>
                  <a:cubicBezTo>
                    <a:pt x="28" y="7"/>
                    <a:pt x="41" y="3"/>
                    <a:pt x="52" y="0"/>
                  </a:cubicBezTo>
                  <a:cubicBezTo>
                    <a:pt x="67" y="4"/>
                    <a:pt x="70" y="15"/>
                    <a:pt x="70" y="16"/>
                  </a:cubicBezTo>
                  <a:cubicBezTo>
                    <a:pt x="75" y="54"/>
                    <a:pt x="67" y="71"/>
                    <a:pt x="67" y="72"/>
                  </a:cubicBezTo>
                  <a:cubicBezTo>
                    <a:pt x="55" y="105"/>
                    <a:pt x="39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6" y="106"/>
                    <a:pt x="20" y="105"/>
                    <a:pt x="8" y="71"/>
                  </a:cubicBezTo>
                  <a:cubicBezTo>
                    <a:pt x="8" y="71"/>
                    <a:pt x="0" y="54"/>
                    <a:pt x="5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175"/>
            <p:cNvSpPr>
              <a:spLocks/>
            </p:cNvSpPr>
            <p:nvPr/>
          </p:nvSpPr>
          <p:spPr bwMode="auto">
            <a:xfrm>
              <a:off x="2801938" y="3641725"/>
              <a:ext cx="87313" cy="57150"/>
            </a:xfrm>
            <a:custGeom>
              <a:avLst/>
              <a:gdLst>
                <a:gd name="T0" fmla="*/ 28 w 55"/>
                <a:gd name="T1" fmla="*/ 27 h 36"/>
                <a:gd name="T2" fmla="*/ 43 w 55"/>
                <a:gd name="T3" fmla="*/ 0 h 36"/>
                <a:gd name="T4" fmla="*/ 55 w 55"/>
                <a:gd name="T5" fmla="*/ 6 h 36"/>
                <a:gd name="T6" fmla="*/ 55 w 55"/>
                <a:gd name="T7" fmla="*/ 36 h 36"/>
                <a:gd name="T8" fmla="*/ 1 w 55"/>
                <a:gd name="T9" fmla="*/ 36 h 36"/>
                <a:gd name="T10" fmla="*/ 0 w 55"/>
                <a:gd name="T11" fmla="*/ 7 h 36"/>
                <a:gd name="T12" fmla="*/ 13 w 55"/>
                <a:gd name="T13" fmla="*/ 0 h 36"/>
                <a:gd name="T14" fmla="*/ 28 w 55"/>
                <a:gd name="T15" fmla="*/ 27 h 36"/>
                <a:gd name="T16" fmla="*/ 28 w 55"/>
                <a:gd name="T17" fmla="*/ 27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6">
                  <a:moveTo>
                    <a:pt x="28" y="27"/>
                  </a:moveTo>
                  <a:lnTo>
                    <a:pt x="43" y="0"/>
                  </a:lnTo>
                  <a:lnTo>
                    <a:pt x="55" y="6"/>
                  </a:lnTo>
                  <a:lnTo>
                    <a:pt x="55" y="36"/>
                  </a:lnTo>
                  <a:lnTo>
                    <a:pt x="1" y="36"/>
                  </a:lnTo>
                  <a:lnTo>
                    <a:pt x="0" y="7"/>
                  </a:lnTo>
                  <a:lnTo>
                    <a:pt x="13" y="0"/>
                  </a:lnTo>
                  <a:lnTo>
                    <a:pt x="28" y="27"/>
                  </a:lnTo>
                  <a:lnTo>
                    <a:pt x="28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Rectangle 176"/>
            <p:cNvSpPr>
              <a:spLocks noChangeArrowheads="1"/>
            </p:cNvSpPr>
            <p:nvPr/>
          </p:nvSpPr>
          <p:spPr bwMode="auto">
            <a:xfrm>
              <a:off x="2703513" y="3713163"/>
              <a:ext cx="284163" cy="120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177"/>
            <p:cNvSpPr>
              <a:spLocks/>
            </p:cNvSpPr>
            <p:nvPr/>
          </p:nvSpPr>
          <p:spPr bwMode="auto">
            <a:xfrm>
              <a:off x="2846388" y="3641725"/>
              <a:ext cx="42863" cy="57150"/>
            </a:xfrm>
            <a:custGeom>
              <a:avLst/>
              <a:gdLst>
                <a:gd name="T0" fmla="*/ 27 w 27"/>
                <a:gd name="T1" fmla="*/ 36 h 36"/>
                <a:gd name="T2" fmla="*/ 27 w 27"/>
                <a:gd name="T3" fmla="*/ 6 h 36"/>
                <a:gd name="T4" fmla="*/ 15 w 27"/>
                <a:gd name="T5" fmla="*/ 0 h 36"/>
                <a:gd name="T6" fmla="*/ 0 w 27"/>
                <a:gd name="T7" fmla="*/ 27 h 36"/>
                <a:gd name="T8" fmla="*/ 0 w 27"/>
                <a:gd name="T9" fmla="*/ 36 h 36"/>
                <a:gd name="T10" fmla="*/ 27 w 27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6">
                  <a:moveTo>
                    <a:pt x="27" y="36"/>
                  </a:moveTo>
                  <a:lnTo>
                    <a:pt x="27" y="6"/>
                  </a:lnTo>
                  <a:lnTo>
                    <a:pt x="15" y="0"/>
                  </a:lnTo>
                  <a:lnTo>
                    <a:pt x="0" y="27"/>
                  </a:lnTo>
                  <a:lnTo>
                    <a:pt x="0" y="36"/>
                  </a:lnTo>
                  <a:lnTo>
                    <a:pt x="27" y="3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Rectangle 178"/>
            <p:cNvSpPr>
              <a:spLocks noChangeArrowheads="1"/>
            </p:cNvSpPr>
            <p:nvPr/>
          </p:nvSpPr>
          <p:spPr bwMode="auto">
            <a:xfrm>
              <a:off x="2846388" y="3713163"/>
              <a:ext cx="141288" cy="12065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179"/>
            <p:cNvSpPr>
              <a:spLocks noEditPoints="1"/>
            </p:cNvSpPr>
            <p:nvPr/>
          </p:nvSpPr>
          <p:spPr bwMode="auto">
            <a:xfrm>
              <a:off x="2822575" y="3548063"/>
              <a:ext cx="47625" cy="69850"/>
            </a:xfrm>
            <a:custGeom>
              <a:avLst/>
              <a:gdLst>
                <a:gd name="T0" fmla="*/ 10 w 121"/>
                <a:gd name="T1" fmla="*/ 128 h 176"/>
                <a:gd name="T2" fmla="*/ 60 w 121"/>
                <a:gd name="T3" fmla="*/ 176 h 176"/>
                <a:gd name="T4" fmla="*/ 61 w 121"/>
                <a:gd name="T5" fmla="*/ 176 h 176"/>
                <a:gd name="T6" fmla="*/ 111 w 121"/>
                <a:gd name="T7" fmla="*/ 129 h 176"/>
                <a:gd name="T8" fmla="*/ 117 w 121"/>
                <a:gd name="T9" fmla="*/ 82 h 176"/>
                <a:gd name="T10" fmla="*/ 116 w 121"/>
                <a:gd name="T11" fmla="*/ 38 h 176"/>
                <a:gd name="T12" fmla="*/ 72 w 121"/>
                <a:gd name="T13" fmla="*/ 3 h 176"/>
                <a:gd name="T14" fmla="*/ 61 w 121"/>
                <a:gd name="T15" fmla="*/ 0 h 176"/>
                <a:gd name="T16" fmla="*/ 49 w 121"/>
                <a:gd name="T17" fmla="*/ 3 h 176"/>
                <a:gd name="T18" fmla="*/ 5 w 121"/>
                <a:gd name="T19" fmla="*/ 38 h 176"/>
                <a:gd name="T20" fmla="*/ 4 w 121"/>
                <a:gd name="T21" fmla="*/ 84 h 176"/>
                <a:gd name="T22" fmla="*/ 10 w 121"/>
                <a:gd name="T23" fmla="*/ 128 h 176"/>
                <a:gd name="T24" fmla="*/ 28 w 121"/>
                <a:gd name="T25" fmla="*/ 65 h 176"/>
                <a:gd name="T26" fmla="*/ 35 w 121"/>
                <a:gd name="T27" fmla="*/ 53 h 176"/>
                <a:gd name="T28" fmla="*/ 43 w 121"/>
                <a:gd name="T29" fmla="*/ 55 h 176"/>
                <a:gd name="T30" fmla="*/ 75 w 121"/>
                <a:gd name="T31" fmla="*/ 48 h 176"/>
                <a:gd name="T32" fmla="*/ 93 w 121"/>
                <a:gd name="T33" fmla="*/ 64 h 176"/>
                <a:gd name="T34" fmla="*/ 90 w 121"/>
                <a:gd name="T35" fmla="*/ 120 h 176"/>
                <a:gd name="T36" fmla="*/ 61 w 121"/>
                <a:gd name="T37" fmla="*/ 154 h 176"/>
                <a:gd name="T38" fmla="*/ 61 w 121"/>
                <a:gd name="T39" fmla="*/ 154 h 176"/>
                <a:gd name="T40" fmla="*/ 60 w 121"/>
                <a:gd name="T41" fmla="*/ 154 h 176"/>
                <a:gd name="T42" fmla="*/ 31 w 121"/>
                <a:gd name="T43" fmla="*/ 119 h 176"/>
                <a:gd name="T44" fmla="*/ 28 w 121"/>
                <a:gd name="T45" fmla="*/ 6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6">
                  <a:moveTo>
                    <a:pt x="10" y="128"/>
                  </a:moveTo>
                  <a:cubicBezTo>
                    <a:pt x="27" y="174"/>
                    <a:pt x="55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6" y="176"/>
                    <a:pt x="94" y="174"/>
                    <a:pt x="111" y="129"/>
                  </a:cubicBezTo>
                  <a:cubicBezTo>
                    <a:pt x="112" y="127"/>
                    <a:pt x="118" y="112"/>
                    <a:pt x="117" y="82"/>
                  </a:cubicBezTo>
                  <a:cubicBezTo>
                    <a:pt x="120" y="70"/>
                    <a:pt x="121" y="53"/>
                    <a:pt x="116" y="38"/>
                  </a:cubicBezTo>
                  <a:cubicBezTo>
                    <a:pt x="106" y="14"/>
                    <a:pt x="100" y="22"/>
                    <a:pt x="72" y="3"/>
                  </a:cubicBezTo>
                  <a:cubicBezTo>
                    <a:pt x="72" y="3"/>
                    <a:pt x="68" y="0"/>
                    <a:pt x="61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1" y="22"/>
                    <a:pt x="15" y="14"/>
                    <a:pt x="5" y="38"/>
                  </a:cubicBezTo>
                  <a:cubicBezTo>
                    <a:pt x="0" y="54"/>
                    <a:pt x="1" y="71"/>
                    <a:pt x="4" y="84"/>
                  </a:cubicBezTo>
                  <a:cubicBezTo>
                    <a:pt x="3" y="112"/>
                    <a:pt x="9" y="127"/>
                    <a:pt x="10" y="128"/>
                  </a:cubicBezTo>
                  <a:close/>
                  <a:moveTo>
                    <a:pt x="28" y="65"/>
                  </a:moveTo>
                  <a:cubicBezTo>
                    <a:pt x="28" y="64"/>
                    <a:pt x="30" y="58"/>
                    <a:pt x="35" y="53"/>
                  </a:cubicBezTo>
                  <a:cubicBezTo>
                    <a:pt x="37" y="55"/>
                    <a:pt x="40" y="55"/>
                    <a:pt x="43" y="55"/>
                  </a:cubicBezTo>
                  <a:cubicBezTo>
                    <a:pt x="51" y="55"/>
                    <a:pt x="64" y="51"/>
                    <a:pt x="75" y="48"/>
                  </a:cubicBezTo>
                  <a:cubicBezTo>
                    <a:pt x="90" y="52"/>
                    <a:pt x="93" y="63"/>
                    <a:pt x="93" y="64"/>
                  </a:cubicBezTo>
                  <a:cubicBezTo>
                    <a:pt x="98" y="102"/>
                    <a:pt x="90" y="119"/>
                    <a:pt x="90" y="120"/>
                  </a:cubicBezTo>
                  <a:cubicBezTo>
                    <a:pt x="78" y="153"/>
                    <a:pt x="62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1" y="119"/>
                  </a:cubicBezTo>
                  <a:cubicBezTo>
                    <a:pt x="31" y="119"/>
                    <a:pt x="23" y="102"/>
                    <a:pt x="28" y="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180"/>
            <p:cNvSpPr>
              <a:spLocks/>
            </p:cNvSpPr>
            <p:nvPr/>
          </p:nvSpPr>
          <p:spPr bwMode="auto">
            <a:xfrm>
              <a:off x="2787650" y="3622675"/>
              <a:ext cx="115888" cy="76200"/>
            </a:xfrm>
            <a:custGeom>
              <a:avLst/>
              <a:gdLst>
                <a:gd name="T0" fmla="*/ 73 w 73"/>
                <a:gd name="T1" fmla="*/ 48 h 48"/>
                <a:gd name="T2" fmla="*/ 73 w 73"/>
                <a:gd name="T3" fmla="*/ 12 h 48"/>
                <a:gd name="T4" fmla="*/ 49 w 73"/>
                <a:gd name="T5" fmla="*/ 0 h 48"/>
                <a:gd name="T6" fmla="*/ 37 w 73"/>
                <a:gd name="T7" fmla="*/ 20 h 48"/>
                <a:gd name="T8" fmla="*/ 26 w 73"/>
                <a:gd name="T9" fmla="*/ 0 h 48"/>
                <a:gd name="T10" fmla="*/ 0 w 73"/>
                <a:gd name="T11" fmla="*/ 13 h 48"/>
                <a:gd name="T12" fmla="*/ 1 w 73"/>
                <a:gd name="T13" fmla="*/ 48 h 48"/>
                <a:gd name="T14" fmla="*/ 10 w 73"/>
                <a:gd name="T15" fmla="*/ 48 h 48"/>
                <a:gd name="T16" fmla="*/ 9 w 73"/>
                <a:gd name="T17" fmla="*/ 19 h 48"/>
                <a:gd name="T18" fmla="*/ 22 w 73"/>
                <a:gd name="T19" fmla="*/ 12 h 48"/>
                <a:gd name="T20" fmla="*/ 37 w 73"/>
                <a:gd name="T21" fmla="*/ 39 h 48"/>
                <a:gd name="T22" fmla="*/ 52 w 73"/>
                <a:gd name="T23" fmla="*/ 12 h 48"/>
                <a:gd name="T24" fmla="*/ 64 w 73"/>
                <a:gd name="T25" fmla="*/ 18 h 48"/>
                <a:gd name="T26" fmla="*/ 64 w 73"/>
                <a:gd name="T27" fmla="*/ 48 h 48"/>
                <a:gd name="T28" fmla="*/ 73 w 73"/>
                <a:gd name="T2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8">
                  <a:moveTo>
                    <a:pt x="73" y="48"/>
                  </a:moveTo>
                  <a:lnTo>
                    <a:pt x="73" y="12"/>
                  </a:lnTo>
                  <a:lnTo>
                    <a:pt x="49" y="0"/>
                  </a:lnTo>
                  <a:lnTo>
                    <a:pt x="37" y="20"/>
                  </a:lnTo>
                  <a:lnTo>
                    <a:pt x="26" y="0"/>
                  </a:lnTo>
                  <a:lnTo>
                    <a:pt x="0" y="13"/>
                  </a:lnTo>
                  <a:lnTo>
                    <a:pt x="1" y="48"/>
                  </a:lnTo>
                  <a:lnTo>
                    <a:pt x="10" y="48"/>
                  </a:lnTo>
                  <a:lnTo>
                    <a:pt x="9" y="19"/>
                  </a:lnTo>
                  <a:lnTo>
                    <a:pt x="22" y="12"/>
                  </a:lnTo>
                  <a:lnTo>
                    <a:pt x="37" y="39"/>
                  </a:lnTo>
                  <a:lnTo>
                    <a:pt x="52" y="12"/>
                  </a:lnTo>
                  <a:lnTo>
                    <a:pt x="64" y="18"/>
                  </a:lnTo>
                  <a:lnTo>
                    <a:pt x="64" y="48"/>
                  </a:lnTo>
                  <a:lnTo>
                    <a:pt x="73" y="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181"/>
            <p:cNvSpPr>
              <a:spLocks noEditPoints="1"/>
            </p:cNvSpPr>
            <p:nvPr/>
          </p:nvSpPr>
          <p:spPr bwMode="auto">
            <a:xfrm>
              <a:off x="2652713" y="3698875"/>
              <a:ext cx="385763" cy="163513"/>
            </a:xfrm>
            <a:custGeom>
              <a:avLst/>
              <a:gdLst>
                <a:gd name="T0" fmla="*/ 0 w 243"/>
                <a:gd name="T1" fmla="*/ 0 h 103"/>
                <a:gd name="T2" fmla="*/ 0 w 243"/>
                <a:gd name="T3" fmla="*/ 8 h 103"/>
                <a:gd name="T4" fmla="*/ 23 w 243"/>
                <a:gd name="T5" fmla="*/ 8 h 103"/>
                <a:gd name="T6" fmla="*/ 23 w 243"/>
                <a:gd name="T7" fmla="*/ 103 h 103"/>
                <a:gd name="T8" fmla="*/ 32 w 243"/>
                <a:gd name="T9" fmla="*/ 103 h 103"/>
                <a:gd name="T10" fmla="*/ 32 w 243"/>
                <a:gd name="T11" fmla="*/ 94 h 103"/>
                <a:gd name="T12" fmla="*/ 211 w 243"/>
                <a:gd name="T13" fmla="*/ 94 h 103"/>
                <a:gd name="T14" fmla="*/ 211 w 243"/>
                <a:gd name="T15" fmla="*/ 103 h 103"/>
                <a:gd name="T16" fmla="*/ 220 w 243"/>
                <a:gd name="T17" fmla="*/ 103 h 103"/>
                <a:gd name="T18" fmla="*/ 220 w 243"/>
                <a:gd name="T19" fmla="*/ 8 h 103"/>
                <a:gd name="T20" fmla="*/ 243 w 243"/>
                <a:gd name="T21" fmla="*/ 8 h 103"/>
                <a:gd name="T22" fmla="*/ 243 w 243"/>
                <a:gd name="T23" fmla="*/ 0 h 103"/>
                <a:gd name="T24" fmla="*/ 0 w 243"/>
                <a:gd name="T25" fmla="*/ 0 h 103"/>
                <a:gd name="T26" fmla="*/ 211 w 243"/>
                <a:gd name="T27" fmla="*/ 85 h 103"/>
                <a:gd name="T28" fmla="*/ 32 w 243"/>
                <a:gd name="T29" fmla="*/ 85 h 103"/>
                <a:gd name="T30" fmla="*/ 32 w 243"/>
                <a:gd name="T31" fmla="*/ 9 h 103"/>
                <a:gd name="T32" fmla="*/ 211 w 243"/>
                <a:gd name="T33" fmla="*/ 9 h 103"/>
                <a:gd name="T34" fmla="*/ 211 w 243"/>
                <a:gd name="T35" fmla="*/ 8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3" h="103">
                  <a:moveTo>
                    <a:pt x="0" y="0"/>
                  </a:moveTo>
                  <a:lnTo>
                    <a:pt x="0" y="8"/>
                  </a:lnTo>
                  <a:lnTo>
                    <a:pt x="23" y="8"/>
                  </a:lnTo>
                  <a:lnTo>
                    <a:pt x="23" y="103"/>
                  </a:lnTo>
                  <a:lnTo>
                    <a:pt x="32" y="103"/>
                  </a:lnTo>
                  <a:lnTo>
                    <a:pt x="32" y="94"/>
                  </a:lnTo>
                  <a:lnTo>
                    <a:pt x="211" y="94"/>
                  </a:lnTo>
                  <a:lnTo>
                    <a:pt x="211" y="103"/>
                  </a:lnTo>
                  <a:lnTo>
                    <a:pt x="220" y="103"/>
                  </a:lnTo>
                  <a:lnTo>
                    <a:pt x="220" y="8"/>
                  </a:lnTo>
                  <a:lnTo>
                    <a:pt x="243" y="8"/>
                  </a:lnTo>
                  <a:lnTo>
                    <a:pt x="243" y="0"/>
                  </a:lnTo>
                  <a:lnTo>
                    <a:pt x="0" y="0"/>
                  </a:lnTo>
                  <a:close/>
                  <a:moveTo>
                    <a:pt x="211" y="85"/>
                  </a:moveTo>
                  <a:lnTo>
                    <a:pt x="32" y="85"/>
                  </a:lnTo>
                  <a:lnTo>
                    <a:pt x="32" y="9"/>
                  </a:lnTo>
                  <a:lnTo>
                    <a:pt x="211" y="9"/>
                  </a:lnTo>
                  <a:lnTo>
                    <a:pt x="211" y="8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" name="Group 36"/>
          <p:cNvGrpSpPr/>
          <p:nvPr/>
        </p:nvGrpSpPr>
        <p:grpSpPr>
          <a:xfrm>
            <a:off x="3479800" y="3592439"/>
            <a:ext cx="344488" cy="239713"/>
            <a:chOff x="3479800" y="3581400"/>
            <a:chExt cx="344488" cy="239713"/>
          </a:xfrm>
        </p:grpSpPr>
        <p:sp>
          <p:nvSpPr>
            <p:cNvPr id="648" name="Oval 182"/>
            <p:cNvSpPr>
              <a:spLocks noChangeArrowheads="1"/>
            </p:cNvSpPr>
            <p:nvPr/>
          </p:nvSpPr>
          <p:spPr bwMode="auto">
            <a:xfrm>
              <a:off x="3727450" y="3594100"/>
              <a:ext cx="52388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183"/>
            <p:cNvSpPr>
              <a:spLocks noChangeArrowheads="1"/>
            </p:cNvSpPr>
            <p:nvPr/>
          </p:nvSpPr>
          <p:spPr bwMode="auto">
            <a:xfrm>
              <a:off x="3621088" y="3594100"/>
              <a:ext cx="63500" cy="650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Oval 184"/>
            <p:cNvSpPr>
              <a:spLocks noChangeArrowheads="1"/>
            </p:cNvSpPr>
            <p:nvPr/>
          </p:nvSpPr>
          <p:spPr bwMode="auto">
            <a:xfrm>
              <a:off x="3525838" y="3594100"/>
              <a:ext cx="52388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85"/>
            <p:cNvSpPr>
              <a:spLocks/>
            </p:cNvSpPr>
            <p:nvPr/>
          </p:nvSpPr>
          <p:spPr bwMode="auto">
            <a:xfrm>
              <a:off x="3492500" y="3663950"/>
              <a:ext cx="320675" cy="146050"/>
            </a:xfrm>
            <a:custGeom>
              <a:avLst/>
              <a:gdLst>
                <a:gd name="T0" fmla="*/ 579 w 807"/>
                <a:gd name="T1" fmla="*/ 280 h 366"/>
                <a:gd name="T2" fmla="*/ 579 w 807"/>
                <a:gd name="T3" fmla="*/ 366 h 366"/>
                <a:gd name="T4" fmla="*/ 223 w 807"/>
                <a:gd name="T5" fmla="*/ 366 h 366"/>
                <a:gd name="T6" fmla="*/ 223 w 807"/>
                <a:gd name="T7" fmla="*/ 280 h 366"/>
                <a:gd name="T8" fmla="*/ 0 w 807"/>
                <a:gd name="T9" fmla="*/ 280 h 366"/>
                <a:gd name="T10" fmla="*/ 0 w 807"/>
                <a:gd name="T11" fmla="*/ 148 h 366"/>
                <a:gd name="T12" fmla="*/ 149 w 807"/>
                <a:gd name="T13" fmla="*/ 0 h 366"/>
                <a:gd name="T14" fmla="*/ 271 w 807"/>
                <a:gd name="T15" fmla="*/ 64 h 366"/>
                <a:gd name="T16" fmla="*/ 280 w 807"/>
                <a:gd name="T17" fmla="*/ 77 h 366"/>
                <a:gd name="T18" fmla="*/ 293 w 807"/>
                <a:gd name="T19" fmla="*/ 67 h 366"/>
                <a:gd name="T20" fmla="*/ 401 w 807"/>
                <a:gd name="T21" fmla="*/ 30 h 366"/>
                <a:gd name="T22" fmla="*/ 512 w 807"/>
                <a:gd name="T23" fmla="*/ 69 h 366"/>
                <a:gd name="T24" fmla="*/ 525 w 807"/>
                <a:gd name="T25" fmla="*/ 80 h 366"/>
                <a:gd name="T26" fmla="*/ 534 w 807"/>
                <a:gd name="T27" fmla="*/ 66 h 366"/>
                <a:gd name="T28" fmla="*/ 658 w 807"/>
                <a:gd name="T29" fmla="*/ 0 h 366"/>
                <a:gd name="T30" fmla="*/ 806 w 807"/>
                <a:gd name="T31" fmla="*/ 148 h 366"/>
                <a:gd name="T32" fmla="*/ 807 w 807"/>
                <a:gd name="T33" fmla="*/ 280 h 366"/>
                <a:gd name="T34" fmla="*/ 579 w 807"/>
                <a:gd name="T35" fmla="*/ 28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7" h="366">
                  <a:moveTo>
                    <a:pt x="579" y="280"/>
                  </a:moveTo>
                  <a:cubicBezTo>
                    <a:pt x="579" y="366"/>
                    <a:pt x="579" y="366"/>
                    <a:pt x="579" y="366"/>
                  </a:cubicBezTo>
                  <a:cubicBezTo>
                    <a:pt x="223" y="366"/>
                    <a:pt x="223" y="366"/>
                    <a:pt x="223" y="366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197" y="0"/>
                    <a:pt x="243" y="24"/>
                    <a:pt x="271" y="64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93" y="67"/>
                    <a:pt x="293" y="67"/>
                    <a:pt x="293" y="67"/>
                  </a:cubicBezTo>
                  <a:cubicBezTo>
                    <a:pt x="324" y="43"/>
                    <a:pt x="362" y="30"/>
                    <a:pt x="401" y="30"/>
                  </a:cubicBezTo>
                  <a:cubicBezTo>
                    <a:pt x="442" y="30"/>
                    <a:pt x="480" y="44"/>
                    <a:pt x="512" y="69"/>
                  </a:cubicBezTo>
                  <a:cubicBezTo>
                    <a:pt x="525" y="80"/>
                    <a:pt x="525" y="80"/>
                    <a:pt x="525" y="80"/>
                  </a:cubicBezTo>
                  <a:cubicBezTo>
                    <a:pt x="534" y="66"/>
                    <a:pt x="534" y="66"/>
                    <a:pt x="534" y="66"/>
                  </a:cubicBezTo>
                  <a:cubicBezTo>
                    <a:pt x="562" y="24"/>
                    <a:pt x="608" y="0"/>
                    <a:pt x="658" y="0"/>
                  </a:cubicBezTo>
                  <a:cubicBezTo>
                    <a:pt x="739" y="0"/>
                    <a:pt x="806" y="66"/>
                    <a:pt x="806" y="148"/>
                  </a:cubicBezTo>
                  <a:cubicBezTo>
                    <a:pt x="807" y="280"/>
                    <a:pt x="807" y="280"/>
                    <a:pt x="807" y="280"/>
                  </a:cubicBezTo>
                  <a:lnTo>
                    <a:pt x="579" y="2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186"/>
            <p:cNvSpPr>
              <a:spLocks/>
            </p:cNvSpPr>
            <p:nvPr/>
          </p:nvSpPr>
          <p:spPr bwMode="auto">
            <a:xfrm>
              <a:off x="3652838" y="3663950"/>
              <a:ext cx="160338" cy="146050"/>
            </a:xfrm>
            <a:custGeom>
              <a:avLst/>
              <a:gdLst>
                <a:gd name="T0" fmla="*/ 176 w 404"/>
                <a:gd name="T1" fmla="*/ 366 h 366"/>
                <a:gd name="T2" fmla="*/ 176 w 404"/>
                <a:gd name="T3" fmla="*/ 280 h 366"/>
                <a:gd name="T4" fmla="*/ 404 w 404"/>
                <a:gd name="T5" fmla="*/ 280 h 366"/>
                <a:gd name="T6" fmla="*/ 403 w 404"/>
                <a:gd name="T7" fmla="*/ 148 h 366"/>
                <a:gd name="T8" fmla="*/ 255 w 404"/>
                <a:gd name="T9" fmla="*/ 0 h 366"/>
                <a:gd name="T10" fmla="*/ 131 w 404"/>
                <a:gd name="T11" fmla="*/ 66 h 366"/>
                <a:gd name="T12" fmla="*/ 122 w 404"/>
                <a:gd name="T13" fmla="*/ 80 h 366"/>
                <a:gd name="T14" fmla="*/ 109 w 404"/>
                <a:gd name="T15" fmla="*/ 69 h 366"/>
                <a:gd name="T16" fmla="*/ 0 w 404"/>
                <a:gd name="T17" fmla="*/ 30 h 366"/>
                <a:gd name="T18" fmla="*/ 0 w 404"/>
                <a:gd name="T19" fmla="*/ 366 h 366"/>
                <a:gd name="T20" fmla="*/ 176 w 404"/>
                <a:gd name="T21" fmla="*/ 36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4" h="366">
                  <a:moveTo>
                    <a:pt x="176" y="366"/>
                  </a:moveTo>
                  <a:cubicBezTo>
                    <a:pt x="176" y="280"/>
                    <a:pt x="176" y="280"/>
                    <a:pt x="176" y="280"/>
                  </a:cubicBezTo>
                  <a:cubicBezTo>
                    <a:pt x="404" y="280"/>
                    <a:pt x="404" y="280"/>
                    <a:pt x="404" y="280"/>
                  </a:cubicBezTo>
                  <a:cubicBezTo>
                    <a:pt x="403" y="148"/>
                    <a:pt x="403" y="148"/>
                    <a:pt x="403" y="148"/>
                  </a:cubicBezTo>
                  <a:cubicBezTo>
                    <a:pt x="403" y="66"/>
                    <a:pt x="336" y="0"/>
                    <a:pt x="255" y="0"/>
                  </a:cubicBezTo>
                  <a:cubicBezTo>
                    <a:pt x="205" y="0"/>
                    <a:pt x="159" y="24"/>
                    <a:pt x="131" y="66"/>
                  </a:cubicBezTo>
                  <a:cubicBezTo>
                    <a:pt x="122" y="80"/>
                    <a:pt x="122" y="80"/>
                    <a:pt x="122" y="80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77" y="44"/>
                    <a:pt x="40" y="31"/>
                    <a:pt x="0" y="30"/>
                  </a:cubicBezTo>
                  <a:cubicBezTo>
                    <a:pt x="0" y="366"/>
                    <a:pt x="0" y="366"/>
                    <a:pt x="0" y="366"/>
                  </a:cubicBezTo>
                  <a:lnTo>
                    <a:pt x="176" y="366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187"/>
            <p:cNvSpPr>
              <a:spLocks/>
            </p:cNvSpPr>
            <p:nvPr/>
          </p:nvSpPr>
          <p:spPr bwMode="auto">
            <a:xfrm>
              <a:off x="3652838" y="3594100"/>
              <a:ext cx="31750" cy="65088"/>
            </a:xfrm>
            <a:custGeom>
              <a:avLst/>
              <a:gdLst>
                <a:gd name="T0" fmla="*/ 81 w 81"/>
                <a:gd name="T1" fmla="*/ 82 h 163"/>
                <a:gd name="T2" fmla="*/ 0 w 81"/>
                <a:gd name="T3" fmla="*/ 0 h 163"/>
                <a:gd name="T4" fmla="*/ 0 w 81"/>
                <a:gd name="T5" fmla="*/ 163 h 163"/>
                <a:gd name="T6" fmla="*/ 81 w 81"/>
                <a:gd name="T7" fmla="*/ 82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163">
                  <a:moveTo>
                    <a:pt x="81" y="82"/>
                  </a:moveTo>
                  <a:cubicBezTo>
                    <a:pt x="81" y="37"/>
                    <a:pt x="45" y="0"/>
                    <a:pt x="0" y="0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45" y="163"/>
                    <a:pt x="81" y="126"/>
                    <a:pt x="81" y="82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Oval 188"/>
            <p:cNvSpPr>
              <a:spLocks noChangeArrowheads="1"/>
            </p:cNvSpPr>
            <p:nvPr/>
          </p:nvSpPr>
          <p:spPr bwMode="auto">
            <a:xfrm>
              <a:off x="3727450" y="3594100"/>
              <a:ext cx="52388" cy="52388"/>
            </a:xfrm>
            <a:prstGeom prst="ellipse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189"/>
            <p:cNvSpPr>
              <a:spLocks noEditPoints="1"/>
            </p:cNvSpPr>
            <p:nvPr/>
          </p:nvSpPr>
          <p:spPr bwMode="auto">
            <a:xfrm>
              <a:off x="3479800" y="3581400"/>
              <a:ext cx="344488" cy="239713"/>
            </a:xfrm>
            <a:custGeom>
              <a:avLst/>
              <a:gdLst>
                <a:gd name="T0" fmla="*/ 868 w 868"/>
                <a:gd name="T1" fmla="*/ 340 h 605"/>
                <a:gd name="T2" fmla="*/ 737 w 868"/>
                <a:gd name="T3" fmla="*/ 183 h 605"/>
                <a:gd name="T4" fmla="*/ 786 w 868"/>
                <a:gd name="T5" fmla="*/ 98 h 605"/>
                <a:gd name="T6" fmla="*/ 688 w 868"/>
                <a:gd name="T7" fmla="*/ 0 h 605"/>
                <a:gd name="T8" fmla="*/ 591 w 868"/>
                <a:gd name="T9" fmla="*/ 98 h 605"/>
                <a:gd name="T10" fmla="*/ 640 w 868"/>
                <a:gd name="T11" fmla="*/ 183 h 605"/>
                <a:gd name="T12" fmla="*/ 549 w 868"/>
                <a:gd name="T13" fmla="*/ 243 h 605"/>
                <a:gd name="T14" fmla="*/ 483 w 868"/>
                <a:gd name="T15" fmla="*/ 214 h 605"/>
                <a:gd name="T16" fmla="*/ 547 w 868"/>
                <a:gd name="T17" fmla="*/ 113 h 605"/>
                <a:gd name="T18" fmla="*/ 434 w 868"/>
                <a:gd name="T19" fmla="*/ 0 h 605"/>
                <a:gd name="T20" fmla="*/ 322 w 868"/>
                <a:gd name="T21" fmla="*/ 113 h 605"/>
                <a:gd name="T22" fmla="*/ 384 w 868"/>
                <a:gd name="T23" fmla="*/ 213 h 605"/>
                <a:gd name="T24" fmla="*/ 318 w 868"/>
                <a:gd name="T25" fmla="*/ 242 h 605"/>
                <a:gd name="T26" fmla="*/ 228 w 868"/>
                <a:gd name="T27" fmla="*/ 183 h 605"/>
                <a:gd name="T28" fmla="*/ 277 w 868"/>
                <a:gd name="T29" fmla="*/ 98 h 605"/>
                <a:gd name="T30" fmla="*/ 180 w 868"/>
                <a:gd name="T31" fmla="*/ 0 h 605"/>
                <a:gd name="T32" fmla="*/ 82 w 868"/>
                <a:gd name="T33" fmla="*/ 98 h 605"/>
                <a:gd name="T34" fmla="*/ 132 w 868"/>
                <a:gd name="T35" fmla="*/ 183 h 605"/>
                <a:gd name="T36" fmla="*/ 1 w 868"/>
                <a:gd name="T37" fmla="*/ 340 h 605"/>
                <a:gd name="T38" fmla="*/ 0 w 868"/>
                <a:gd name="T39" fmla="*/ 519 h 605"/>
                <a:gd name="T40" fmla="*/ 223 w 868"/>
                <a:gd name="T41" fmla="*/ 519 h 605"/>
                <a:gd name="T42" fmla="*/ 223 w 868"/>
                <a:gd name="T43" fmla="*/ 605 h 605"/>
                <a:gd name="T44" fmla="*/ 641 w 868"/>
                <a:gd name="T45" fmla="*/ 605 h 605"/>
                <a:gd name="T46" fmla="*/ 641 w 868"/>
                <a:gd name="T47" fmla="*/ 519 h 605"/>
                <a:gd name="T48" fmla="*/ 868 w 868"/>
                <a:gd name="T49" fmla="*/ 519 h 605"/>
                <a:gd name="T50" fmla="*/ 868 w 868"/>
                <a:gd name="T51" fmla="*/ 340 h 605"/>
                <a:gd name="T52" fmla="*/ 688 w 868"/>
                <a:gd name="T53" fmla="*/ 31 h 605"/>
                <a:gd name="T54" fmla="*/ 755 w 868"/>
                <a:gd name="T55" fmla="*/ 98 h 605"/>
                <a:gd name="T56" fmla="*/ 688 w 868"/>
                <a:gd name="T57" fmla="*/ 165 h 605"/>
                <a:gd name="T58" fmla="*/ 622 w 868"/>
                <a:gd name="T59" fmla="*/ 98 h 605"/>
                <a:gd name="T60" fmla="*/ 688 w 868"/>
                <a:gd name="T61" fmla="*/ 31 h 605"/>
                <a:gd name="T62" fmla="*/ 353 w 868"/>
                <a:gd name="T63" fmla="*/ 113 h 605"/>
                <a:gd name="T64" fmla="*/ 434 w 868"/>
                <a:gd name="T65" fmla="*/ 31 h 605"/>
                <a:gd name="T66" fmla="*/ 515 w 868"/>
                <a:gd name="T67" fmla="*/ 113 h 605"/>
                <a:gd name="T68" fmla="*/ 434 w 868"/>
                <a:gd name="T69" fmla="*/ 194 h 605"/>
                <a:gd name="T70" fmla="*/ 353 w 868"/>
                <a:gd name="T71" fmla="*/ 113 h 605"/>
                <a:gd name="T72" fmla="*/ 180 w 868"/>
                <a:gd name="T73" fmla="*/ 31 h 605"/>
                <a:gd name="T74" fmla="*/ 246 w 868"/>
                <a:gd name="T75" fmla="*/ 98 h 605"/>
                <a:gd name="T76" fmla="*/ 180 w 868"/>
                <a:gd name="T77" fmla="*/ 165 h 605"/>
                <a:gd name="T78" fmla="*/ 113 w 868"/>
                <a:gd name="T79" fmla="*/ 98 h 605"/>
                <a:gd name="T80" fmla="*/ 180 w 868"/>
                <a:gd name="T81" fmla="*/ 31 h 605"/>
                <a:gd name="T82" fmla="*/ 610 w 868"/>
                <a:gd name="T83" fmla="*/ 488 h 605"/>
                <a:gd name="T84" fmla="*/ 610 w 868"/>
                <a:gd name="T85" fmla="*/ 574 h 605"/>
                <a:gd name="T86" fmla="*/ 254 w 868"/>
                <a:gd name="T87" fmla="*/ 574 h 605"/>
                <a:gd name="T88" fmla="*/ 254 w 868"/>
                <a:gd name="T89" fmla="*/ 488 h 605"/>
                <a:gd name="T90" fmla="*/ 31 w 868"/>
                <a:gd name="T91" fmla="*/ 488 h 605"/>
                <a:gd name="T92" fmla="*/ 31 w 868"/>
                <a:gd name="T93" fmla="*/ 356 h 605"/>
                <a:gd name="T94" fmla="*/ 180 w 868"/>
                <a:gd name="T95" fmla="*/ 208 h 605"/>
                <a:gd name="T96" fmla="*/ 302 w 868"/>
                <a:gd name="T97" fmla="*/ 272 h 605"/>
                <a:gd name="T98" fmla="*/ 311 w 868"/>
                <a:gd name="T99" fmla="*/ 285 h 605"/>
                <a:gd name="T100" fmla="*/ 324 w 868"/>
                <a:gd name="T101" fmla="*/ 275 h 605"/>
                <a:gd name="T102" fmla="*/ 432 w 868"/>
                <a:gd name="T103" fmla="*/ 238 h 605"/>
                <a:gd name="T104" fmla="*/ 543 w 868"/>
                <a:gd name="T105" fmla="*/ 277 h 605"/>
                <a:gd name="T106" fmla="*/ 556 w 868"/>
                <a:gd name="T107" fmla="*/ 288 h 605"/>
                <a:gd name="T108" fmla="*/ 565 w 868"/>
                <a:gd name="T109" fmla="*/ 274 h 605"/>
                <a:gd name="T110" fmla="*/ 689 w 868"/>
                <a:gd name="T111" fmla="*/ 208 h 605"/>
                <a:gd name="T112" fmla="*/ 837 w 868"/>
                <a:gd name="T113" fmla="*/ 356 h 605"/>
                <a:gd name="T114" fmla="*/ 838 w 868"/>
                <a:gd name="T115" fmla="*/ 488 h 605"/>
                <a:gd name="T116" fmla="*/ 610 w 868"/>
                <a:gd name="T117" fmla="*/ 48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8" h="605">
                  <a:moveTo>
                    <a:pt x="868" y="340"/>
                  </a:moveTo>
                  <a:cubicBezTo>
                    <a:pt x="861" y="265"/>
                    <a:pt x="807" y="203"/>
                    <a:pt x="737" y="183"/>
                  </a:cubicBezTo>
                  <a:cubicBezTo>
                    <a:pt x="766" y="166"/>
                    <a:pt x="786" y="135"/>
                    <a:pt x="786" y="98"/>
                  </a:cubicBezTo>
                  <a:cubicBezTo>
                    <a:pt x="786" y="44"/>
                    <a:pt x="742" y="0"/>
                    <a:pt x="688" y="0"/>
                  </a:cubicBezTo>
                  <a:cubicBezTo>
                    <a:pt x="634" y="0"/>
                    <a:pt x="591" y="44"/>
                    <a:pt x="591" y="98"/>
                  </a:cubicBezTo>
                  <a:cubicBezTo>
                    <a:pt x="591" y="135"/>
                    <a:pt x="611" y="166"/>
                    <a:pt x="640" y="183"/>
                  </a:cubicBezTo>
                  <a:cubicBezTo>
                    <a:pt x="605" y="193"/>
                    <a:pt x="573" y="214"/>
                    <a:pt x="549" y="243"/>
                  </a:cubicBezTo>
                  <a:cubicBezTo>
                    <a:pt x="529" y="229"/>
                    <a:pt x="507" y="220"/>
                    <a:pt x="483" y="214"/>
                  </a:cubicBezTo>
                  <a:cubicBezTo>
                    <a:pt x="521" y="195"/>
                    <a:pt x="547" y="157"/>
                    <a:pt x="547" y="113"/>
                  </a:cubicBezTo>
                  <a:cubicBezTo>
                    <a:pt x="547" y="51"/>
                    <a:pt x="496" y="0"/>
                    <a:pt x="434" y="0"/>
                  </a:cubicBezTo>
                  <a:cubicBezTo>
                    <a:pt x="372" y="0"/>
                    <a:pt x="322" y="51"/>
                    <a:pt x="322" y="113"/>
                  </a:cubicBezTo>
                  <a:cubicBezTo>
                    <a:pt x="322" y="157"/>
                    <a:pt x="347" y="195"/>
                    <a:pt x="384" y="213"/>
                  </a:cubicBezTo>
                  <a:cubicBezTo>
                    <a:pt x="361" y="219"/>
                    <a:pt x="338" y="228"/>
                    <a:pt x="318" y="242"/>
                  </a:cubicBezTo>
                  <a:cubicBezTo>
                    <a:pt x="294" y="213"/>
                    <a:pt x="263" y="193"/>
                    <a:pt x="228" y="183"/>
                  </a:cubicBezTo>
                  <a:cubicBezTo>
                    <a:pt x="257" y="166"/>
                    <a:pt x="277" y="135"/>
                    <a:pt x="277" y="98"/>
                  </a:cubicBezTo>
                  <a:cubicBezTo>
                    <a:pt x="277" y="44"/>
                    <a:pt x="233" y="0"/>
                    <a:pt x="180" y="0"/>
                  </a:cubicBezTo>
                  <a:cubicBezTo>
                    <a:pt x="126" y="0"/>
                    <a:pt x="82" y="44"/>
                    <a:pt x="82" y="98"/>
                  </a:cubicBezTo>
                  <a:cubicBezTo>
                    <a:pt x="82" y="135"/>
                    <a:pt x="102" y="167"/>
                    <a:pt x="132" y="183"/>
                  </a:cubicBezTo>
                  <a:cubicBezTo>
                    <a:pt x="61" y="203"/>
                    <a:pt x="7" y="265"/>
                    <a:pt x="1" y="340"/>
                  </a:cubicBezTo>
                  <a:cubicBezTo>
                    <a:pt x="0" y="519"/>
                    <a:pt x="0" y="519"/>
                    <a:pt x="0" y="519"/>
                  </a:cubicBezTo>
                  <a:cubicBezTo>
                    <a:pt x="223" y="519"/>
                    <a:pt x="223" y="519"/>
                    <a:pt x="223" y="519"/>
                  </a:cubicBezTo>
                  <a:cubicBezTo>
                    <a:pt x="223" y="605"/>
                    <a:pt x="223" y="605"/>
                    <a:pt x="223" y="605"/>
                  </a:cubicBezTo>
                  <a:cubicBezTo>
                    <a:pt x="641" y="605"/>
                    <a:pt x="641" y="605"/>
                    <a:pt x="641" y="605"/>
                  </a:cubicBezTo>
                  <a:cubicBezTo>
                    <a:pt x="641" y="519"/>
                    <a:pt x="641" y="519"/>
                    <a:pt x="641" y="519"/>
                  </a:cubicBezTo>
                  <a:cubicBezTo>
                    <a:pt x="868" y="519"/>
                    <a:pt x="868" y="519"/>
                    <a:pt x="868" y="519"/>
                  </a:cubicBezTo>
                  <a:lnTo>
                    <a:pt x="868" y="340"/>
                  </a:lnTo>
                  <a:close/>
                  <a:moveTo>
                    <a:pt x="688" y="31"/>
                  </a:moveTo>
                  <a:cubicBezTo>
                    <a:pt x="725" y="31"/>
                    <a:pt x="755" y="61"/>
                    <a:pt x="755" y="98"/>
                  </a:cubicBezTo>
                  <a:cubicBezTo>
                    <a:pt x="755" y="135"/>
                    <a:pt x="725" y="165"/>
                    <a:pt x="688" y="165"/>
                  </a:cubicBezTo>
                  <a:cubicBezTo>
                    <a:pt x="652" y="165"/>
                    <a:pt x="622" y="135"/>
                    <a:pt x="622" y="98"/>
                  </a:cubicBezTo>
                  <a:cubicBezTo>
                    <a:pt x="622" y="61"/>
                    <a:pt x="652" y="31"/>
                    <a:pt x="688" y="31"/>
                  </a:cubicBezTo>
                  <a:close/>
                  <a:moveTo>
                    <a:pt x="353" y="113"/>
                  </a:moveTo>
                  <a:cubicBezTo>
                    <a:pt x="353" y="68"/>
                    <a:pt x="389" y="31"/>
                    <a:pt x="434" y="31"/>
                  </a:cubicBezTo>
                  <a:cubicBezTo>
                    <a:pt x="479" y="31"/>
                    <a:pt x="515" y="68"/>
                    <a:pt x="515" y="113"/>
                  </a:cubicBezTo>
                  <a:cubicBezTo>
                    <a:pt x="515" y="157"/>
                    <a:pt x="479" y="194"/>
                    <a:pt x="434" y="194"/>
                  </a:cubicBezTo>
                  <a:cubicBezTo>
                    <a:pt x="389" y="194"/>
                    <a:pt x="353" y="157"/>
                    <a:pt x="353" y="113"/>
                  </a:cubicBezTo>
                  <a:close/>
                  <a:moveTo>
                    <a:pt x="180" y="31"/>
                  </a:moveTo>
                  <a:cubicBezTo>
                    <a:pt x="216" y="31"/>
                    <a:pt x="246" y="61"/>
                    <a:pt x="246" y="98"/>
                  </a:cubicBezTo>
                  <a:cubicBezTo>
                    <a:pt x="246" y="135"/>
                    <a:pt x="216" y="165"/>
                    <a:pt x="180" y="165"/>
                  </a:cubicBezTo>
                  <a:cubicBezTo>
                    <a:pt x="143" y="165"/>
                    <a:pt x="113" y="135"/>
                    <a:pt x="113" y="98"/>
                  </a:cubicBezTo>
                  <a:cubicBezTo>
                    <a:pt x="113" y="61"/>
                    <a:pt x="143" y="31"/>
                    <a:pt x="180" y="31"/>
                  </a:cubicBezTo>
                  <a:close/>
                  <a:moveTo>
                    <a:pt x="610" y="488"/>
                  </a:moveTo>
                  <a:cubicBezTo>
                    <a:pt x="610" y="574"/>
                    <a:pt x="610" y="574"/>
                    <a:pt x="610" y="574"/>
                  </a:cubicBezTo>
                  <a:cubicBezTo>
                    <a:pt x="254" y="574"/>
                    <a:pt x="254" y="574"/>
                    <a:pt x="254" y="574"/>
                  </a:cubicBezTo>
                  <a:cubicBezTo>
                    <a:pt x="254" y="488"/>
                    <a:pt x="254" y="488"/>
                    <a:pt x="254" y="488"/>
                  </a:cubicBezTo>
                  <a:cubicBezTo>
                    <a:pt x="31" y="488"/>
                    <a:pt x="31" y="488"/>
                    <a:pt x="31" y="488"/>
                  </a:cubicBezTo>
                  <a:cubicBezTo>
                    <a:pt x="31" y="356"/>
                    <a:pt x="31" y="356"/>
                    <a:pt x="31" y="356"/>
                  </a:cubicBezTo>
                  <a:cubicBezTo>
                    <a:pt x="31" y="274"/>
                    <a:pt x="98" y="208"/>
                    <a:pt x="180" y="208"/>
                  </a:cubicBezTo>
                  <a:cubicBezTo>
                    <a:pt x="228" y="208"/>
                    <a:pt x="274" y="232"/>
                    <a:pt x="302" y="272"/>
                  </a:cubicBezTo>
                  <a:cubicBezTo>
                    <a:pt x="311" y="285"/>
                    <a:pt x="311" y="285"/>
                    <a:pt x="311" y="285"/>
                  </a:cubicBezTo>
                  <a:cubicBezTo>
                    <a:pt x="324" y="275"/>
                    <a:pt x="324" y="275"/>
                    <a:pt x="324" y="275"/>
                  </a:cubicBezTo>
                  <a:cubicBezTo>
                    <a:pt x="355" y="251"/>
                    <a:pt x="393" y="238"/>
                    <a:pt x="432" y="238"/>
                  </a:cubicBezTo>
                  <a:cubicBezTo>
                    <a:pt x="473" y="238"/>
                    <a:pt x="511" y="252"/>
                    <a:pt x="543" y="277"/>
                  </a:cubicBezTo>
                  <a:cubicBezTo>
                    <a:pt x="556" y="288"/>
                    <a:pt x="556" y="288"/>
                    <a:pt x="556" y="288"/>
                  </a:cubicBezTo>
                  <a:cubicBezTo>
                    <a:pt x="565" y="274"/>
                    <a:pt x="565" y="274"/>
                    <a:pt x="565" y="274"/>
                  </a:cubicBezTo>
                  <a:cubicBezTo>
                    <a:pt x="593" y="232"/>
                    <a:pt x="639" y="208"/>
                    <a:pt x="689" y="208"/>
                  </a:cubicBezTo>
                  <a:cubicBezTo>
                    <a:pt x="770" y="208"/>
                    <a:pt x="837" y="274"/>
                    <a:pt x="837" y="356"/>
                  </a:cubicBezTo>
                  <a:cubicBezTo>
                    <a:pt x="838" y="488"/>
                    <a:pt x="838" y="488"/>
                    <a:pt x="838" y="488"/>
                  </a:cubicBezTo>
                  <a:lnTo>
                    <a:pt x="610" y="48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" name="Group 41"/>
          <p:cNvGrpSpPr/>
          <p:nvPr/>
        </p:nvGrpSpPr>
        <p:grpSpPr>
          <a:xfrm>
            <a:off x="4292600" y="3546401"/>
            <a:ext cx="323851" cy="331788"/>
            <a:chOff x="4292600" y="3536950"/>
            <a:chExt cx="323851" cy="331788"/>
          </a:xfrm>
        </p:grpSpPr>
        <p:sp>
          <p:nvSpPr>
            <p:cNvPr id="656" name="Freeform 190"/>
            <p:cNvSpPr>
              <a:spLocks/>
            </p:cNvSpPr>
            <p:nvPr/>
          </p:nvSpPr>
          <p:spPr bwMode="auto">
            <a:xfrm>
              <a:off x="4441825" y="3556000"/>
              <a:ext cx="30163" cy="42863"/>
            </a:xfrm>
            <a:custGeom>
              <a:avLst/>
              <a:gdLst>
                <a:gd name="T0" fmla="*/ 37 w 75"/>
                <a:gd name="T1" fmla="*/ 106 h 106"/>
                <a:gd name="T2" fmla="*/ 38 w 75"/>
                <a:gd name="T3" fmla="*/ 106 h 106"/>
                <a:gd name="T4" fmla="*/ 38 w 75"/>
                <a:gd name="T5" fmla="*/ 106 h 106"/>
                <a:gd name="T6" fmla="*/ 67 w 75"/>
                <a:gd name="T7" fmla="*/ 73 h 106"/>
                <a:gd name="T8" fmla="*/ 70 w 75"/>
                <a:gd name="T9" fmla="*/ 17 h 106"/>
                <a:gd name="T10" fmla="*/ 53 w 75"/>
                <a:gd name="T11" fmla="*/ 0 h 106"/>
                <a:gd name="T12" fmla="*/ 20 w 75"/>
                <a:gd name="T13" fmla="*/ 8 h 106"/>
                <a:gd name="T14" fmla="*/ 12 w 75"/>
                <a:gd name="T15" fmla="*/ 6 h 106"/>
                <a:gd name="T16" fmla="*/ 5 w 75"/>
                <a:gd name="T17" fmla="*/ 17 h 106"/>
                <a:gd name="T18" fmla="*/ 8 w 75"/>
                <a:gd name="T19" fmla="*/ 72 h 106"/>
                <a:gd name="T20" fmla="*/ 37 w 75"/>
                <a:gd name="T2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6">
                  <a:moveTo>
                    <a:pt x="37" y="106"/>
                  </a:moveTo>
                  <a:cubicBezTo>
                    <a:pt x="38" y="106"/>
                    <a:pt x="38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9" y="106"/>
                    <a:pt x="55" y="105"/>
                    <a:pt x="67" y="73"/>
                  </a:cubicBezTo>
                  <a:cubicBezTo>
                    <a:pt x="68" y="72"/>
                    <a:pt x="75" y="54"/>
                    <a:pt x="70" y="17"/>
                  </a:cubicBezTo>
                  <a:cubicBezTo>
                    <a:pt x="70" y="16"/>
                    <a:pt x="67" y="5"/>
                    <a:pt x="53" y="0"/>
                  </a:cubicBezTo>
                  <a:cubicBezTo>
                    <a:pt x="41" y="4"/>
                    <a:pt x="28" y="8"/>
                    <a:pt x="20" y="8"/>
                  </a:cubicBezTo>
                  <a:cubicBezTo>
                    <a:pt x="17" y="8"/>
                    <a:pt x="14" y="7"/>
                    <a:pt x="12" y="6"/>
                  </a:cubicBezTo>
                  <a:cubicBezTo>
                    <a:pt x="7" y="11"/>
                    <a:pt x="5" y="16"/>
                    <a:pt x="5" y="17"/>
                  </a:cubicBezTo>
                  <a:cubicBezTo>
                    <a:pt x="0" y="54"/>
                    <a:pt x="8" y="72"/>
                    <a:pt x="8" y="72"/>
                  </a:cubicBezTo>
                  <a:cubicBezTo>
                    <a:pt x="20" y="105"/>
                    <a:pt x="36" y="106"/>
                    <a:pt x="37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191"/>
            <p:cNvSpPr>
              <a:spLocks/>
            </p:cNvSpPr>
            <p:nvPr/>
          </p:nvSpPr>
          <p:spPr bwMode="auto">
            <a:xfrm>
              <a:off x="4562475" y="3573463"/>
              <a:ext cx="23813" cy="31750"/>
            </a:xfrm>
            <a:custGeom>
              <a:avLst/>
              <a:gdLst>
                <a:gd name="T0" fmla="*/ 30 w 60"/>
                <a:gd name="T1" fmla="*/ 81 h 81"/>
                <a:gd name="T2" fmla="*/ 30 w 60"/>
                <a:gd name="T3" fmla="*/ 81 h 81"/>
                <a:gd name="T4" fmla="*/ 30 w 60"/>
                <a:gd name="T5" fmla="*/ 81 h 81"/>
                <a:gd name="T6" fmla="*/ 54 w 60"/>
                <a:gd name="T7" fmla="*/ 53 h 81"/>
                <a:gd name="T8" fmla="*/ 57 w 60"/>
                <a:gd name="T9" fmla="*/ 8 h 81"/>
                <a:gd name="T10" fmla="*/ 52 w 60"/>
                <a:gd name="T11" fmla="*/ 1 h 81"/>
                <a:gd name="T12" fmla="*/ 31 w 60"/>
                <a:gd name="T13" fmla="*/ 12 h 81"/>
                <a:gd name="T14" fmla="*/ 29 w 60"/>
                <a:gd name="T15" fmla="*/ 12 h 81"/>
                <a:gd name="T16" fmla="*/ 8 w 60"/>
                <a:gd name="T17" fmla="*/ 0 h 81"/>
                <a:gd name="T18" fmla="*/ 4 w 60"/>
                <a:gd name="T19" fmla="*/ 8 h 81"/>
                <a:gd name="T20" fmla="*/ 6 w 60"/>
                <a:gd name="T21" fmla="*/ 53 h 81"/>
                <a:gd name="T22" fmla="*/ 30 w 60"/>
                <a:gd name="T2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1">
                  <a:moveTo>
                    <a:pt x="30" y="81"/>
                  </a:moveTo>
                  <a:cubicBezTo>
                    <a:pt x="30" y="81"/>
                    <a:pt x="30" y="81"/>
                    <a:pt x="30" y="81"/>
                  </a:cubicBezTo>
                  <a:cubicBezTo>
                    <a:pt x="30" y="81"/>
                    <a:pt x="30" y="81"/>
                    <a:pt x="30" y="81"/>
                  </a:cubicBezTo>
                  <a:cubicBezTo>
                    <a:pt x="31" y="81"/>
                    <a:pt x="44" y="80"/>
                    <a:pt x="54" y="53"/>
                  </a:cubicBezTo>
                  <a:cubicBezTo>
                    <a:pt x="55" y="53"/>
                    <a:pt x="60" y="39"/>
                    <a:pt x="57" y="8"/>
                  </a:cubicBezTo>
                  <a:cubicBezTo>
                    <a:pt x="57" y="8"/>
                    <a:pt x="56" y="4"/>
                    <a:pt x="52" y="1"/>
                  </a:cubicBezTo>
                  <a:cubicBezTo>
                    <a:pt x="48" y="4"/>
                    <a:pt x="43" y="12"/>
                    <a:pt x="31" y="12"/>
                  </a:cubicBezTo>
                  <a:cubicBezTo>
                    <a:pt x="29" y="12"/>
                    <a:pt x="29" y="12"/>
                    <a:pt x="29" y="12"/>
                  </a:cubicBezTo>
                  <a:cubicBezTo>
                    <a:pt x="17" y="12"/>
                    <a:pt x="13" y="4"/>
                    <a:pt x="8" y="0"/>
                  </a:cubicBezTo>
                  <a:cubicBezTo>
                    <a:pt x="4" y="4"/>
                    <a:pt x="4" y="8"/>
                    <a:pt x="4" y="8"/>
                  </a:cubicBezTo>
                  <a:cubicBezTo>
                    <a:pt x="0" y="39"/>
                    <a:pt x="6" y="53"/>
                    <a:pt x="6" y="53"/>
                  </a:cubicBezTo>
                  <a:cubicBezTo>
                    <a:pt x="16" y="80"/>
                    <a:pt x="29" y="81"/>
                    <a:pt x="30" y="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192"/>
            <p:cNvSpPr>
              <a:spLocks/>
            </p:cNvSpPr>
            <p:nvPr/>
          </p:nvSpPr>
          <p:spPr bwMode="auto">
            <a:xfrm>
              <a:off x="4330700" y="3575050"/>
              <a:ext cx="23813" cy="33338"/>
            </a:xfrm>
            <a:custGeom>
              <a:avLst/>
              <a:gdLst>
                <a:gd name="T0" fmla="*/ 32 w 63"/>
                <a:gd name="T1" fmla="*/ 83 h 83"/>
                <a:gd name="T2" fmla="*/ 33 w 63"/>
                <a:gd name="T3" fmla="*/ 83 h 83"/>
                <a:gd name="T4" fmla="*/ 59 w 63"/>
                <a:gd name="T5" fmla="*/ 52 h 83"/>
                <a:gd name="T6" fmla="*/ 63 w 63"/>
                <a:gd name="T7" fmla="*/ 25 h 83"/>
                <a:gd name="T8" fmla="*/ 30 w 63"/>
                <a:gd name="T9" fmla="*/ 18 h 83"/>
                <a:gd name="T10" fmla="*/ 9 w 63"/>
                <a:gd name="T11" fmla="*/ 0 h 83"/>
                <a:gd name="T12" fmla="*/ 2 w 63"/>
                <a:gd name="T13" fmla="*/ 13 h 83"/>
                <a:gd name="T14" fmla="*/ 5 w 63"/>
                <a:gd name="T15" fmla="*/ 52 h 83"/>
                <a:gd name="T16" fmla="*/ 32 w 63"/>
                <a:gd name="T17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3">
                  <a:moveTo>
                    <a:pt x="32" y="83"/>
                  </a:moveTo>
                  <a:cubicBezTo>
                    <a:pt x="33" y="83"/>
                    <a:pt x="33" y="83"/>
                    <a:pt x="33" y="83"/>
                  </a:cubicBezTo>
                  <a:cubicBezTo>
                    <a:pt x="34" y="83"/>
                    <a:pt x="48" y="82"/>
                    <a:pt x="59" y="52"/>
                  </a:cubicBezTo>
                  <a:cubicBezTo>
                    <a:pt x="59" y="52"/>
                    <a:pt x="63" y="43"/>
                    <a:pt x="63" y="25"/>
                  </a:cubicBezTo>
                  <a:cubicBezTo>
                    <a:pt x="54" y="26"/>
                    <a:pt x="42" y="24"/>
                    <a:pt x="30" y="18"/>
                  </a:cubicBezTo>
                  <a:cubicBezTo>
                    <a:pt x="21" y="13"/>
                    <a:pt x="13" y="7"/>
                    <a:pt x="9" y="0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0" y="39"/>
                    <a:pt x="5" y="52"/>
                    <a:pt x="5" y="52"/>
                  </a:cubicBezTo>
                  <a:cubicBezTo>
                    <a:pt x="16" y="82"/>
                    <a:pt x="31" y="83"/>
                    <a:pt x="3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Rectangle 193"/>
            <p:cNvSpPr>
              <a:spLocks noChangeArrowheads="1"/>
            </p:cNvSpPr>
            <p:nvPr/>
          </p:nvSpPr>
          <p:spPr bwMode="auto">
            <a:xfrm>
              <a:off x="4329113" y="3767138"/>
              <a:ext cx="25400" cy="38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194"/>
            <p:cNvSpPr>
              <a:spLocks/>
            </p:cNvSpPr>
            <p:nvPr/>
          </p:nvSpPr>
          <p:spPr bwMode="auto">
            <a:xfrm>
              <a:off x="4310063" y="3632200"/>
              <a:ext cx="65088" cy="77788"/>
            </a:xfrm>
            <a:custGeom>
              <a:avLst/>
              <a:gdLst>
                <a:gd name="T0" fmla="*/ 126 w 166"/>
                <a:gd name="T1" fmla="*/ 0 h 198"/>
                <a:gd name="T2" fmla="*/ 123 w 166"/>
                <a:gd name="T3" fmla="*/ 2 h 198"/>
                <a:gd name="T4" fmla="*/ 80 w 166"/>
                <a:gd name="T5" fmla="*/ 18 h 198"/>
                <a:gd name="T6" fmla="*/ 47 w 166"/>
                <a:gd name="T7" fmla="*/ 4 h 198"/>
                <a:gd name="T8" fmla="*/ 43 w 166"/>
                <a:gd name="T9" fmla="*/ 0 h 198"/>
                <a:gd name="T10" fmla="*/ 0 w 166"/>
                <a:gd name="T11" fmla="*/ 22 h 198"/>
                <a:gd name="T12" fmla="*/ 1 w 166"/>
                <a:gd name="T13" fmla="*/ 188 h 198"/>
                <a:gd name="T14" fmla="*/ 12 w 166"/>
                <a:gd name="T15" fmla="*/ 198 h 198"/>
                <a:gd name="T16" fmla="*/ 32 w 166"/>
                <a:gd name="T17" fmla="*/ 151 h 198"/>
                <a:gd name="T18" fmla="*/ 141 w 166"/>
                <a:gd name="T19" fmla="*/ 151 h 198"/>
                <a:gd name="T20" fmla="*/ 155 w 166"/>
                <a:gd name="T21" fmla="*/ 197 h 198"/>
                <a:gd name="T22" fmla="*/ 166 w 166"/>
                <a:gd name="T23" fmla="*/ 189 h 198"/>
                <a:gd name="T24" fmla="*/ 166 w 166"/>
                <a:gd name="T25" fmla="*/ 18 h 198"/>
                <a:gd name="T26" fmla="*/ 126 w 166"/>
                <a:gd name="T2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6" h="198">
                  <a:moveTo>
                    <a:pt x="126" y="0"/>
                  </a:moveTo>
                  <a:cubicBezTo>
                    <a:pt x="123" y="2"/>
                    <a:pt x="123" y="2"/>
                    <a:pt x="123" y="2"/>
                  </a:cubicBezTo>
                  <a:cubicBezTo>
                    <a:pt x="109" y="14"/>
                    <a:pt x="100" y="18"/>
                    <a:pt x="80" y="18"/>
                  </a:cubicBezTo>
                  <a:cubicBezTo>
                    <a:pt x="60" y="18"/>
                    <a:pt x="56" y="10"/>
                    <a:pt x="47" y="4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88"/>
                    <a:pt x="1" y="188"/>
                    <a:pt x="1" y="188"/>
                  </a:cubicBezTo>
                  <a:cubicBezTo>
                    <a:pt x="12" y="198"/>
                    <a:pt x="12" y="198"/>
                    <a:pt x="12" y="198"/>
                  </a:cubicBezTo>
                  <a:cubicBezTo>
                    <a:pt x="32" y="151"/>
                    <a:pt x="32" y="151"/>
                    <a:pt x="32" y="151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55" y="197"/>
                    <a:pt x="155" y="197"/>
                    <a:pt x="155" y="197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6" y="18"/>
                    <a:pt x="166" y="18"/>
                    <a:pt x="166" y="18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195"/>
            <p:cNvSpPr>
              <a:spLocks/>
            </p:cNvSpPr>
            <p:nvPr/>
          </p:nvSpPr>
          <p:spPr bwMode="auto">
            <a:xfrm>
              <a:off x="4413250" y="3630613"/>
              <a:ext cx="88900" cy="225425"/>
            </a:xfrm>
            <a:custGeom>
              <a:avLst/>
              <a:gdLst>
                <a:gd name="T0" fmla="*/ 28 w 56"/>
                <a:gd name="T1" fmla="*/ 26 h 142"/>
                <a:gd name="T2" fmla="*/ 28 w 56"/>
                <a:gd name="T3" fmla="*/ 26 h 142"/>
                <a:gd name="T4" fmla="*/ 28 w 56"/>
                <a:gd name="T5" fmla="*/ 26 h 142"/>
                <a:gd name="T6" fmla="*/ 13 w 56"/>
                <a:gd name="T7" fmla="*/ 0 h 142"/>
                <a:gd name="T8" fmla="*/ 0 w 56"/>
                <a:gd name="T9" fmla="*/ 7 h 142"/>
                <a:gd name="T10" fmla="*/ 0 w 56"/>
                <a:gd name="T11" fmla="*/ 61 h 142"/>
                <a:gd name="T12" fmla="*/ 10 w 56"/>
                <a:gd name="T13" fmla="*/ 71 h 142"/>
                <a:gd name="T14" fmla="*/ 18 w 56"/>
                <a:gd name="T15" fmla="*/ 142 h 142"/>
                <a:gd name="T16" fmla="*/ 28 w 56"/>
                <a:gd name="T17" fmla="*/ 142 h 142"/>
                <a:gd name="T18" fmla="*/ 38 w 56"/>
                <a:gd name="T19" fmla="*/ 142 h 142"/>
                <a:gd name="T20" fmla="*/ 47 w 56"/>
                <a:gd name="T21" fmla="*/ 71 h 142"/>
                <a:gd name="T22" fmla="*/ 56 w 56"/>
                <a:gd name="T23" fmla="*/ 62 h 142"/>
                <a:gd name="T24" fmla="*/ 56 w 56"/>
                <a:gd name="T25" fmla="*/ 6 h 142"/>
                <a:gd name="T26" fmla="*/ 43 w 56"/>
                <a:gd name="T27" fmla="*/ 0 h 142"/>
                <a:gd name="T28" fmla="*/ 28 w 56"/>
                <a:gd name="T29" fmla="*/ 2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142">
                  <a:moveTo>
                    <a:pt x="28" y="26"/>
                  </a:moveTo>
                  <a:lnTo>
                    <a:pt x="28" y="26"/>
                  </a:lnTo>
                  <a:lnTo>
                    <a:pt x="28" y="26"/>
                  </a:lnTo>
                  <a:lnTo>
                    <a:pt x="13" y="0"/>
                  </a:lnTo>
                  <a:lnTo>
                    <a:pt x="0" y="7"/>
                  </a:lnTo>
                  <a:lnTo>
                    <a:pt x="0" y="61"/>
                  </a:lnTo>
                  <a:lnTo>
                    <a:pt x="10" y="71"/>
                  </a:lnTo>
                  <a:lnTo>
                    <a:pt x="18" y="142"/>
                  </a:lnTo>
                  <a:lnTo>
                    <a:pt x="28" y="142"/>
                  </a:lnTo>
                  <a:lnTo>
                    <a:pt x="38" y="142"/>
                  </a:lnTo>
                  <a:lnTo>
                    <a:pt x="47" y="71"/>
                  </a:lnTo>
                  <a:lnTo>
                    <a:pt x="56" y="62"/>
                  </a:lnTo>
                  <a:lnTo>
                    <a:pt x="56" y="6"/>
                  </a:lnTo>
                  <a:lnTo>
                    <a:pt x="43" y="0"/>
                  </a:lnTo>
                  <a:lnTo>
                    <a:pt x="28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96"/>
            <p:cNvSpPr>
              <a:spLocks/>
            </p:cNvSpPr>
            <p:nvPr/>
          </p:nvSpPr>
          <p:spPr bwMode="auto">
            <a:xfrm>
              <a:off x="4540250" y="3632200"/>
              <a:ext cx="66675" cy="173038"/>
            </a:xfrm>
            <a:custGeom>
              <a:avLst/>
              <a:gdLst>
                <a:gd name="T0" fmla="*/ 33 w 42"/>
                <a:gd name="T1" fmla="*/ 0 h 109"/>
                <a:gd name="T2" fmla="*/ 21 w 42"/>
                <a:gd name="T3" fmla="*/ 20 h 109"/>
                <a:gd name="T4" fmla="*/ 10 w 42"/>
                <a:gd name="T5" fmla="*/ 0 h 109"/>
                <a:gd name="T6" fmla="*/ 0 w 42"/>
                <a:gd name="T7" fmla="*/ 5 h 109"/>
                <a:gd name="T8" fmla="*/ 0 w 42"/>
                <a:gd name="T9" fmla="*/ 47 h 109"/>
                <a:gd name="T10" fmla="*/ 7 w 42"/>
                <a:gd name="T11" fmla="*/ 54 h 109"/>
                <a:gd name="T12" fmla="*/ 13 w 42"/>
                <a:gd name="T13" fmla="*/ 109 h 109"/>
                <a:gd name="T14" fmla="*/ 29 w 42"/>
                <a:gd name="T15" fmla="*/ 109 h 109"/>
                <a:gd name="T16" fmla="*/ 35 w 42"/>
                <a:gd name="T17" fmla="*/ 54 h 109"/>
                <a:gd name="T18" fmla="*/ 42 w 42"/>
                <a:gd name="T19" fmla="*/ 47 h 109"/>
                <a:gd name="T20" fmla="*/ 42 w 42"/>
                <a:gd name="T21" fmla="*/ 4 h 109"/>
                <a:gd name="T22" fmla="*/ 33 w 42"/>
                <a:gd name="T2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9">
                  <a:moveTo>
                    <a:pt x="33" y="0"/>
                  </a:moveTo>
                  <a:lnTo>
                    <a:pt x="21" y="20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47"/>
                  </a:lnTo>
                  <a:lnTo>
                    <a:pt x="7" y="54"/>
                  </a:lnTo>
                  <a:lnTo>
                    <a:pt x="13" y="109"/>
                  </a:lnTo>
                  <a:lnTo>
                    <a:pt x="29" y="109"/>
                  </a:lnTo>
                  <a:lnTo>
                    <a:pt x="35" y="54"/>
                  </a:lnTo>
                  <a:lnTo>
                    <a:pt x="42" y="47"/>
                  </a:lnTo>
                  <a:lnTo>
                    <a:pt x="42" y="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197"/>
            <p:cNvSpPr>
              <a:spLocks/>
            </p:cNvSpPr>
            <p:nvPr/>
          </p:nvSpPr>
          <p:spPr bwMode="auto">
            <a:xfrm>
              <a:off x="4457700" y="3630613"/>
              <a:ext cx="44450" cy="225425"/>
            </a:xfrm>
            <a:custGeom>
              <a:avLst/>
              <a:gdLst>
                <a:gd name="T0" fmla="*/ 15 w 28"/>
                <a:gd name="T1" fmla="*/ 0 h 142"/>
                <a:gd name="T2" fmla="*/ 0 w 28"/>
                <a:gd name="T3" fmla="*/ 26 h 142"/>
                <a:gd name="T4" fmla="*/ 0 w 28"/>
                <a:gd name="T5" fmla="*/ 142 h 142"/>
                <a:gd name="T6" fmla="*/ 10 w 28"/>
                <a:gd name="T7" fmla="*/ 142 h 142"/>
                <a:gd name="T8" fmla="*/ 19 w 28"/>
                <a:gd name="T9" fmla="*/ 71 h 142"/>
                <a:gd name="T10" fmla="*/ 28 w 28"/>
                <a:gd name="T11" fmla="*/ 62 h 142"/>
                <a:gd name="T12" fmla="*/ 28 w 28"/>
                <a:gd name="T13" fmla="*/ 6 h 142"/>
                <a:gd name="T14" fmla="*/ 15 w 28"/>
                <a:gd name="T1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42">
                  <a:moveTo>
                    <a:pt x="15" y="0"/>
                  </a:moveTo>
                  <a:lnTo>
                    <a:pt x="0" y="26"/>
                  </a:lnTo>
                  <a:lnTo>
                    <a:pt x="0" y="142"/>
                  </a:lnTo>
                  <a:lnTo>
                    <a:pt x="10" y="142"/>
                  </a:lnTo>
                  <a:lnTo>
                    <a:pt x="19" y="71"/>
                  </a:lnTo>
                  <a:lnTo>
                    <a:pt x="28" y="62"/>
                  </a:lnTo>
                  <a:lnTo>
                    <a:pt x="28" y="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198"/>
            <p:cNvSpPr>
              <a:spLocks/>
            </p:cNvSpPr>
            <p:nvPr/>
          </p:nvSpPr>
          <p:spPr bwMode="auto">
            <a:xfrm>
              <a:off x="4540250" y="3632200"/>
              <a:ext cx="66675" cy="173038"/>
            </a:xfrm>
            <a:custGeom>
              <a:avLst/>
              <a:gdLst>
                <a:gd name="T0" fmla="*/ 29 w 42"/>
                <a:gd name="T1" fmla="*/ 109 h 109"/>
                <a:gd name="T2" fmla="*/ 13 w 42"/>
                <a:gd name="T3" fmla="*/ 109 h 109"/>
                <a:gd name="T4" fmla="*/ 7 w 42"/>
                <a:gd name="T5" fmla="*/ 54 h 109"/>
                <a:gd name="T6" fmla="*/ 0 w 42"/>
                <a:gd name="T7" fmla="*/ 47 h 109"/>
                <a:gd name="T8" fmla="*/ 0 w 42"/>
                <a:gd name="T9" fmla="*/ 5 h 109"/>
                <a:gd name="T10" fmla="*/ 10 w 42"/>
                <a:gd name="T11" fmla="*/ 0 h 109"/>
                <a:gd name="T12" fmla="*/ 21 w 42"/>
                <a:gd name="T13" fmla="*/ 20 h 109"/>
                <a:gd name="T14" fmla="*/ 33 w 42"/>
                <a:gd name="T15" fmla="*/ 0 h 109"/>
                <a:gd name="T16" fmla="*/ 42 w 42"/>
                <a:gd name="T17" fmla="*/ 4 h 109"/>
                <a:gd name="T18" fmla="*/ 42 w 42"/>
                <a:gd name="T19" fmla="*/ 47 h 109"/>
                <a:gd name="T20" fmla="*/ 35 w 42"/>
                <a:gd name="T21" fmla="*/ 54 h 109"/>
                <a:gd name="T22" fmla="*/ 29 w 42"/>
                <a:gd name="T23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9">
                  <a:moveTo>
                    <a:pt x="29" y="109"/>
                  </a:moveTo>
                  <a:lnTo>
                    <a:pt x="13" y="109"/>
                  </a:lnTo>
                  <a:lnTo>
                    <a:pt x="7" y="54"/>
                  </a:lnTo>
                  <a:lnTo>
                    <a:pt x="0" y="4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21" y="20"/>
                  </a:lnTo>
                  <a:lnTo>
                    <a:pt x="33" y="0"/>
                  </a:lnTo>
                  <a:lnTo>
                    <a:pt x="42" y="4"/>
                  </a:lnTo>
                  <a:lnTo>
                    <a:pt x="42" y="47"/>
                  </a:lnTo>
                  <a:lnTo>
                    <a:pt x="35" y="54"/>
                  </a:lnTo>
                  <a:lnTo>
                    <a:pt x="29" y="109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199"/>
            <p:cNvSpPr>
              <a:spLocks noEditPoints="1"/>
            </p:cNvSpPr>
            <p:nvPr/>
          </p:nvSpPr>
          <p:spPr bwMode="auto">
            <a:xfrm>
              <a:off x="4400550" y="3613150"/>
              <a:ext cx="114300" cy="255588"/>
            </a:xfrm>
            <a:custGeom>
              <a:avLst/>
              <a:gdLst>
                <a:gd name="T0" fmla="*/ 72 w 72"/>
                <a:gd name="T1" fmla="*/ 77 h 161"/>
                <a:gd name="T2" fmla="*/ 72 w 72"/>
                <a:gd name="T3" fmla="*/ 12 h 161"/>
                <a:gd name="T4" fmla="*/ 48 w 72"/>
                <a:gd name="T5" fmla="*/ 0 h 161"/>
                <a:gd name="T6" fmla="*/ 36 w 72"/>
                <a:gd name="T7" fmla="*/ 21 h 161"/>
                <a:gd name="T8" fmla="*/ 25 w 72"/>
                <a:gd name="T9" fmla="*/ 0 h 161"/>
                <a:gd name="T10" fmla="*/ 0 w 72"/>
                <a:gd name="T11" fmla="*/ 13 h 161"/>
                <a:gd name="T12" fmla="*/ 0 w 72"/>
                <a:gd name="T13" fmla="*/ 75 h 161"/>
                <a:gd name="T14" fmla="*/ 10 w 72"/>
                <a:gd name="T15" fmla="*/ 85 h 161"/>
                <a:gd name="T16" fmla="*/ 19 w 72"/>
                <a:gd name="T17" fmla="*/ 161 h 161"/>
                <a:gd name="T18" fmla="*/ 54 w 72"/>
                <a:gd name="T19" fmla="*/ 161 h 161"/>
                <a:gd name="T20" fmla="*/ 62 w 72"/>
                <a:gd name="T21" fmla="*/ 86 h 161"/>
                <a:gd name="T22" fmla="*/ 72 w 72"/>
                <a:gd name="T23" fmla="*/ 77 h 161"/>
                <a:gd name="T24" fmla="*/ 46 w 72"/>
                <a:gd name="T25" fmla="*/ 153 h 161"/>
                <a:gd name="T26" fmla="*/ 26 w 72"/>
                <a:gd name="T27" fmla="*/ 153 h 161"/>
                <a:gd name="T28" fmla="*/ 18 w 72"/>
                <a:gd name="T29" fmla="*/ 82 h 161"/>
                <a:gd name="T30" fmla="*/ 8 w 72"/>
                <a:gd name="T31" fmla="*/ 72 h 161"/>
                <a:gd name="T32" fmla="*/ 8 w 72"/>
                <a:gd name="T33" fmla="*/ 18 h 161"/>
                <a:gd name="T34" fmla="*/ 21 w 72"/>
                <a:gd name="T35" fmla="*/ 11 h 161"/>
                <a:gd name="T36" fmla="*/ 36 w 72"/>
                <a:gd name="T37" fmla="*/ 37 h 161"/>
                <a:gd name="T38" fmla="*/ 51 w 72"/>
                <a:gd name="T39" fmla="*/ 11 h 161"/>
                <a:gd name="T40" fmla="*/ 64 w 72"/>
                <a:gd name="T41" fmla="*/ 17 h 161"/>
                <a:gd name="T42" fmla="*/ 64 w 72"/>
                <a:gd name="T43" fmla="*/ 73 h 161"/>
                <a:gd name="T44" fmla="*/ 55 w 72"/>
                <a:gd name="T45" fmla="*/ 82 h 161"/>
                <a:gd name="T46" fmla="*/ 46 w 72"/>
                <a:gd name="T47" fmla="*/ 1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" h="161">
                  <a:moveTo>
                    <a:pt x="72" y="77"/>
                  </a:moveTo>
                  <a:lnTo>
                    <a:pt x="72" y="12"/>
                  </a:lnTo>
                  <a:lnTo>
                    <a:pt x="48" y="0"/>
                  </a:lnTo>
                  <a:lnTo>
                    <a:pt x="36" y="21"/>
                  </a:lnTo>
                  <a:lnTo>
                    <a:pt x="25" y="0"/>
                  </a:lnTo>
                  <a:lnTo>
                    <a:pt x="0" y="13"/>
                  </a:lnTo>
                  <a:lnTo>
                    <a:pt x="0" y="75"/>
                  </a:lnTo>
                  <a:lnTo>
                    <a:pt x="10" y="85"/>
                  </a:lnTo>
                  <a:lnTo>
                    <a:pt x="19" y="161"/>
                  </a:lnTo>
                  <a:lnTo>
                    <a:pt x="54" y="161"/>
                  </a:lnTo>
                  <a:lnTo>
                    <a:pt x="62" y="86"/>
                  </a:lnTo>
                  <a:lnTo>
                    <a:pt x="72" y="77"/>
                  </a:lnTo>
                  <a:close/>
                  <a:moveTo>
                    <a:pt x="46" y="153"/>
                  </a:moveTo>
                  <a:lnTo>
                    <a:pt x="26" y="153"/>
                  </a:lnTo>
                  <a:lnTo>
                    <a:pt x="18" y="82"/>
                  </a:lnTo>
                  <a:lnTo>
                    <a:pt x="8" y="72"/>
                  </a:lnTo>
                  <a:lnTo>
                    <a:pt x="8" y="18"/>
                  </a:lnTo>
                  <a:lnTo>
                    <a:pt x="21" y="11"/>
                  </a:lnTo>
                  <a:lnTo>
                    <a:pt x="36" y="37"/>
                  </a:lnTo>
                  <a:lnTo>
                    <a:pt x="51" y="11"/>
                  </a:lnTo>
                  <a:lnTo>
                    <a:pt x="64" y="17"/>
                  </a:lnTo>
                  <a:lnTo>
                    <a:pt x="64" y="73"/>
                  </a:lnTo>
                  <a:lnTo>
                    <a:pt x="55" y="82"/>
                  </a:lnTo>
                  <a:lnTo>
                    <a:pt x="46" y="1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200"/>
            <p:cNvSpPr>
              <a:spLocks noEditPoints="1"/>
            </p:cNvSpPr>
            <p:nvPr/>
          </p:nvSpPr>
          <p:spPr bwMode="auto">
            <a:xfrm>
              <a:off x="4433888" y="3536950"/>
              <a:ext cx="47625" cy="71438"/>
            </a:xfrm>
            <a:custGeom>
              <a:avLst/>
              <a:gdLst>
                <a:gd name="T0" fmla="*/ 90 w 121"/>
                <a:gd name="T1" fmla="*/ 121 h 177"/>
                <a:gd name="T2" fmla="*/ 61 w 121"/>
                <a:gd name="T3" fmla="*/ 154 h 177"/>
                <a:gd name="T4" fmla="*/ 61 w 121"/>
                <a:gd name="T5" fmla="*/ 154 h 177"/>
                <a:gd name="T6" fmla="*/ 60 w 121"/>
                <a:gd name="T7" fmla="*/ 154 h 177"/>
                <a:gd name="T8" fmla="*/ 31 w 121"/>
                <a:gd name="T9" fmla="*/ 120 h 177"/>
                <a:gd name="T10" fmla="*/ 28 w 121"/>
                <a:gd name="T11" fmla="*/ 65 h 177"/>
                <a:gd name="T12" fmla="*/ 35 w 121"/>
                <a:gd name="T13" fmla="*/ 54 h 177"/>
                <a:gd name="T14" fmla="*/ 43 w 121"/>
                <a:gd name="T15" fmla="*/ 56 h 177"/>
                <a:gd name="T16" fmla="*/ 76 w 121"/>
                <a:gd name="T17" fmla="*/ 48 h 177"/>
                <a:gd name="T18" fmla="*/ 93 w 121"/>
                <a:gd name="T19" fmla="*/ 65 h 177"/>
                <a:gd name="T20" fmla="*/ 90 w 121"/>
                <a:gd name="T21" fmla="*/ 121 h 177"/>
                <a:gd name="T22" fmla="*/ 116 w 121"/>
                <a:gd name="T23" fmla="*/ 39 h 177"/>
                <a:gd name="T24" fmla="*/ 72 w 121"/>
                <a:gd name="T25" fmla="*/ 3 h 177"/>
                <a:gd name="T26" fmla="*/ 61 w 121"/>
                <a:gd name="T27" fmla="*/ 0 h 177"/>
                <a:gd name="T28" fmla="*/ 49 w 121"/>
                <a:gd name="T29" fmla="*/ 3 h 177"/>
                <a:gd name="T30" fmla="*/ 5 w 121"/>
                <a:gd name="T31" fmla="*/ 39 h 177"/>
                <a:gd name="T32" fmla="*/ 4 w 121"/>
                <a:gd name="T33" fmla="*/ 85 h 177"/>
                <a:gd name="T34" fmla="*/ 10 w 121"/>
                <a:gd name="T35" fmla="*/ 128 h 177"/>
                <a:gd name="T36" fmla="*/ 60 w 121"/>
                <a:gd name="T37" fmla="*/ 177 h 177"/>
                <a:gd name="T38" fmla="*/ 61 w 121"/>
                <a:gd name="T39" fmla="*/ 177 h 177"/>
                <a:gd name="T40" fmla="*/ 111 w 121"/>
                <a:gd name="T41" fmla="*/ 129 h 177"/>
                <a:gd name="T42" fmla="*/ 117 w 121"/>
                <a:gd name="T43" fmla="*/ 83 h 177"/>
                <a:gd name="T44" fmla="*/ 116 w 121"/>
                <a:gd name="T45" fmla="*/ 39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7">
                  <a:moveTo>
                    <a:pt x="90" y="121"/>
                  </a:moveTo>
                  <a:cubicBezTo>
                    <a:pt x="78" y="153"/>
                    <a:pt x="62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1" y="120"/>
                  </a:cubicBezTo>
                  <a:cubicBezTo>
                    <a:pt x="31" y="120"/>
                    <a:pt x="23" y="102"/>
                    <a:pt x="28" y="65"/>
                  </a:cubicBezTo>
                  <a:cubicBezTo>
                    <a:pt x="28" y="64"/>
                    <a:pt x="30" y="59"/>
                    <a:pt x="35" y="54"/>
                  </a:cubicBezTo>
                  <a:cubicBezTo>
                    <a:pt x="37" y="55"/>
                    <a:pt x="40" y="56"/>
                    <a:pt x="43" y="56"/>
                  </a:cubicBezTo>
                  <a:cubicBezTo>
                    <a:pt x="51" y="56"/>
                    <a:pt x="64" y="52"/>
                    <a:pt x="76" y="48"/>
                  </a:cubicBezTo>
                  <a:cubicBezTo>
                    <a:pt x="90" y="53"/>
                    <a:pt x="93" y="64"/>
                    <a:pt x="93" y="65"/>
                  </a:cubicBezTo>
                  <a:cubicBezTo>
                    <a:pt x="98" y="102"/>
                    <a:pt x="91" y="120"/>
                    <a:pt x="90" y="121"/>
                  </a:cubicBezTo>
                  <a:moveTo>
                    <a:pt x="116" y="39"/>
                  </a:moveTo>
                  <a:cubicBezTo>
                    <a:pt x="106" y="14"/>
                    <a:pt x="101" y="22"/>
                    <a:pt x="72" y="3"/>
                  </a:cubicBezTo>
                  <a:cubicBezTo>
                    <a:pt x="72" y="3"/>
                    <a:pt x="68" y="0"/>
                    <a:pt x="61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1" y="22"/>
                    <a:pt x="15" y="14"/>
                    <a:pt x="5" y="39"/>
                  </a:cubicBezTo>
                  <a:cubicBezTo>
                    <a:pt x="0" y="55"/>
                    <a:pt x="1" y="72"/>
                    <a:pt x="4" y="85"/>
                  </a:cubicBezTo>
                  <a:cubicBezTo>
                    <a:pt x="3" y="113"/>
                    <a:pt x="9" y="127"/>
                    <a:pt x="10" y="128"/>
                  </a:cubicBezTo>
                  <a:cubicBezTo>
                    <a:pt x="27" y="174"/>
                    <a:pt x="55" y="177"/>
                    <a:pt x="60" y="177"/>
                  </a:cubicBezTo>
                  <a:cubicBezTo>
                    <a:pt x="61" y="177"/>
                    <a:pt x="61" y="177"/>
                    <a:pt x="61" y="177"/>
                  </a:cubicBezTo>
                  <a:cubicBezTo>
                    <a:pt x="67" y="177"/>
                    <a:pt x="94" y="174"/>
                    <a:pt x="111" y="129"/>
                  </a:cubicBezTo>
                  <a:cubicBezTo>
                    <a:pt x="112" y="127"/>
                    <a:pt x="118" y="112"/>
                    <a:pt x="117" y="83"/>
                  </a:cubicBezTo>
                  <a:cubicBezTo>
                    <a:pt x="120" y="70"/>
                    <a:pt x="121" y="54"/>
                    <a:pt x="116" y="39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201"/>
            <p:cNvSpPr>
              <a:spLocks noEditPoints="1"/>
            </p:cNvSpPr>
            <p:nvPr/>
          </p:nvSpPr>
          <p:spPr bwMode="auto">
            <a:xfrm>
              <a:off x="4529138" y="3617913"/>
              <a:ext cx="87313" cy="196850"/>
            </a:xfrm>
            <a:custGeom>
              <a:avLst/>
              <a:gdLst>
                <a:gd name="T0" fmla="*/ 55 w 55"/>
                <a:gd name="T1" fmla="*/ 59 h 124"/>
                <a:gd name="T2" fmla="*/ 55 w 55"/>
                <a:gd name="T3" fmla="*/ 9 h 124"/>
                <a:gd name="T4" fmla="*/ 37 w 55"/>
                <a:gd name="T5" fmla="*/ 0 h 124"/>
                <a:gd name="T6" fmla="*/ 28 w 55"/>
                <a:gd name="T7" fmla="*/ 16 h 124"/>
                <a:gd name="T8" fmla="*/ 19 w 55"/>
                <a:gd name="T9" fmla="*/ 0 h 124"/>
                <a:gd name="T10" fmla="*/ 0 w 55"/>
                <a:gd name="T11" fmla="*/ 10 h 124"/>
                <a:gd name="T12" fmla="*/ 1 w 55"/>
                <a:gd name="T13" fmla="*/ 58 h 124"/>
                <a:gd name="T14" fmla="*/ 8 w 55"/>
                <a:gd name="T15" fmla="*/ 66 h 124"/>
                <a:gd name="T16" fmla="*/ 15 w 55"/>
                <a:gd name="T17" fmla="*/ 124 h 124"/>
                <a:gd name="T18" fmla="*/ 42 w 55"/>
                <a:gd name="T19" fmla="*/ 124 h 124"/>
                <a:gd name="T20" fmla="*/ 48 w 55"/>
                <a:gd name="T21" fmla="*/ 66 h 124"/>
                <a:gd name="T22" fmla="*/ 55 w 55"/>
                <a:gd name="T23" fmla="*/ 59 h 124"/>
                <a:gd name="T24" fmla="*/ 36 w 55"/>
                <a:gd name="T25" fmla="*/ 118 h 124"/>
                <a:gd name="T26" fmla="*/ 20 w 55"/>
                <a:gd name="T27" fmla="*/ 118 h 124"/>
                <a:gd name="T28" fmla="*/ 14 w 55"/>
                <a:gd name="T29" fmla="*/ 63 h 124"/>
                <a:gd name="T30" fmla="*/ 7 w 55"/>
                <a:gd name="T31" fmla="*/ 56 h 124"/>
                <a:gd name="T32" fmla="*/ 7 w 55"/>
                <a:gd name="T33" fmla="*/ 14 h 124"/>
                <a:gd name="T34" fmla="*/ 17 w 55"/>
                <a:gd name="T35" fmla="*/ 9 h 124"/>
                <a:gd name="T36" fmla="*/ 28 w 55"/>
                <a:gd name="T37" fmla="*/ 29 h 124"/>
                <a:gd name="T38" fmla="*/ 40 w 55"/>
                <a:gd name="T39" fmla="*/ 9 h 124"/>
                <a:gd name="T40" fmla="*/ 49 w 55"/>
                <a:gd name="T41" fmla="*/ 13 h 124"/>
                <a:gd name="T42" fmla="*/ 49 w 55"/>
                <a:gd name="T43" fmla="*/ 56 h 124"/>
                <a:gd name="T44" fmla="*/ 42 w 55"/>
                <a:gd name="T45" fmla="*/ 63 h 124"/>
                <a:gd name="T46" fmla="*/ 36 w 55"/>
                <a:gd name="T47" fmla="*/ 11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124">
                  <a:moveTo>
                    <a:pt x="55" y="59"/>
                  </a:moveTo>
                  <a:lnTo>
                    <a:pt x="55" y="9"/>
                  </a:lnTo>
                  <a:lnTo>
                    <a:pt x="37" y="0"/>
                  </a:lnTo>
                  <a:lnTo>
                    <a:pt x="28" y="16"/>
                  </a:lnTo>
                  <a:lnTo>
                    <a:pt x="19" y="0"/>
                  </a:lnTo>
                  <a:lnTo>
                    <a:pt x="0" y="10"/>
                  </a:lnTo>
                  <a:lnTo>
                    <a:pt x="1" y="58"/>
                  </a:lnTo>
                  <a:lnTo>
                    <a:pt x="8" y="66"/>
                  </a:lnTo>
                  <a:lnTo>
                    <a:pt x="15" y="124"/>
                  </a:lnTo>
                  <a:lnTo>
                    <a:pt x="42" y="124"/>
                  </a:lnTo>
                  <a:lnTo>
                    <a:pt x="48" y="66"/>
                  </a:lnTo>
                  <a:lnTo>
                    <a:pt x="55" y="59"/>
                  </a:lnTo>
                  <a:close/>
                  <a:moveTo>
                    <a:pt x="36" y="118"/>
                  </a:moveTo>
                  <a:lnTo>
                    <a:pt x="20" y="118"/>
                  </a:lnTo>
                  <a:lnTo>
                    <a:pt x="14" y="63"/>
                  </a:lnTo>
                  <a:lnTo>
                    <a:pt x="7" y="56"/>
                  </a:lnTo>
                  <a:lnTo>
                    <a:pt x="7" y="14"/>
                  </a:lnTo>
                  <a:lnTo>
                    <a:pt x="17" y="9"/>
                  </a:lnTo>
                  <a:lnTo>
                    <a:pt x="28" y="29"/>
                  </a:lnTo>
                  <a:lnTo>
                    <a:pt x="40" y="9"/>
                  </a:lnTo>
                  <a:lnTo>
                    <a:pt x="49" y="13"/>
                  </a:lnTo>
                  <a:lnTo>
                    <a:pt x="49" y="56"/>
                  </a:lnTo>
                  <a:lnTo>
                    <a:pt x="42" y="63"/>
                  </a:lnTo>
                  <a:lnTo>
                    <a:pt x="36" y="11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202"/>
            <p:cNvSpPr>
              <a:spLocks noEditPoints="1"/>
            </p:cNvSpPr>
            <p:nvPr/>
          </p:nvSpPr>
          <p:spPr bwMode="auto">
            <a:xfrm>
              <a:off x="4554538" y="3562350"/>
              <a:ext cx="38100" cy="49213"/>
            </a:xfrm>
            <a:custGeom>
              <a:avLst/>
              <a:gdLst>
                <a:gd name="T0" fmla="*/ 71 w 94"/>
                <a:gd name="T1" fmla="*/ 79 h 125"/>
                <a:gd name="T2" fmla="*/ 48 w 94"/>
                <a:gd name="T3" fmla="*/ 107 h 125"/>
                <a:gd name="T4" fmla="*/ 48 w 94"/>
                <a:gd name="T5" fmla="*/ 107 h 125"/>
                <a:gd name="T6" fmla="*/ 47 w 94"/>
                <a:gd name="T7" fmla="*/ 107 h 125"/>
                <a:gd name="T8" fmla="*/ 23 w 94"/>
                <a:gd name="T9" fmla="*/ 79 h 125"/>
                <a:gd name="T10" fmla="*/ 21 w 94"/>
                <a:gd name="T11" fmla="*/ 34 h 125"/>
                <a:gd name="T12" fmla="*/ 25 w 94"/>
                <a:gd name="T13" fmla="*/ 26 h 125"/>
                <a:gd name="T14" fmla="*/ 46 w 94"/>
                <a:gd name="T15" fmla="*/ 38 h 125"/>
                <a:gd name="T16" fmla="*/ 48 w 94"/>
                <a:gd name="T17" fmla="*/ 38 h 125"/>
                <a:gd name="T18" fmla="*/ 69 w 94"/>
                <a:gd name="T19" fmla="*/ 27 h 125"/>
                <a:gd name="T20" fmla="*/ 74 w 94"/>
                <a:gd name="T21" fmla="*/ 34 h 125"/>
                <a:gd name="T22" fmla="*/ 71 w 94"/>
                <a:gd name="T23" fmla="*/ 79 h 125"/>
                <a:gd name="T24" fmla="*/ 93 w 94"/>
                <a:gd name="T25" fmla="*/ 39 h 125"/>
                <a:gd name="T26" fmla="*/ 92 w 94"/>
                <a:gd name="T27" fmla="*/ 32 h 125"/>
                <a:gd name="T28" fmla="*/ 47 w 94"/>
                <a:gd name="T29" fmla="*/ 0 h 125"/>
                <a:gd name="T30" fmla="*/ 2 w 94"/>
                <a:gd name="T31" fmla="*/ 32 h 125"/>
                <a:gd name="T32" fmla="*/ 2 w 94"/>
                <a:gd name="T33" fmla="*/ 39 h 125"/>
                <a:gd name="T34" fmla="*/ 0 w 94"/>
                <a:gd name="T35" fmla="*/ 55 h 125"/>
                <a:gd name="T36" fmla="*/ 1 w 94"/>
                <a:gd name="T37" fmla="*/ 64 h 125"/>
                <a:gd name="T38" fmla="*/ 6 w 94"/>
                <a:gd name="T39" fmla="*/ 86 h 125"/>
                <a:gd name="T40" fmla="*/ 47 w 94"/>
                <a:gd name="T41" fmla="*/ 125 h 125"/>
                <a:gd name="T42" fmla="*/ 48 w 94"/>
                <a:gd name="T43" fmla="*/ 125 h 125"/>
                <a:gd name="T44" fmla="*/ 88 w 94"/>
                <a:gd name="T45" fmla="*/ 87 h 125"/>
                <a:gd name="T46" fmla="*/ 93 w 94"/>
                <a:gd name="T47" fmla="*/ 64 h 125"/>
                <a:gd name="T48" fmla="*/ 94 w 94"/>
                <a:gd name="T49" fmla="*/ 55 h 125"/>
                <a:gd name="T50" fmla="*/ 93 w 94"/>
                <a:gd name="T51" fmla="*/ 39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4" h="125">
                  <a:moveTo>
                    <a:pt x="71" y="79"/>
                  </a:moveTo>
                  <a:cubicBezTo>
                    <a:pt x="61" y="106"/>
                    <a:pt x="48" y="107"/>
                    <a:pt x="48" y="107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6" y="107"/>
                    <a:pt x="33" y="106"/>
                    <a:pt x="23" y="79"/>
                  </a:cubicBezTo>
                  <a:cubicBezTo>
                    <a:pt x="23" y="79"/>
                    <a:pt x="17" y="65"/>
                    <a:pt x="21" y="34"/>
                  </a:cubicBezTo>
                  <a:cubicBezTo>
                    <a:pt x="21" y="34"/>
                    <a:pt x="21" y="30"/>
                    <a:pt x="25" y="26"/>
                  </a:cubicBezTo>
                  <a:cubicBezTo>
                    <a:pt x="30" y="30"/>
                    <a:pt x="34" y="38"/>
                    <a:pt x="46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0" y="38"/>
                    <a:pt x="65" y="30"/>
                    <a:pt x="69" y="27"/>
                  </a:cubicBezTo>
                  <a:cubicBezTo>
                    <a:pt x="73" y="30"/>
                    <a:pt x="74" y="34"/>
                    <a:pt x="74" y="34"/>
                  </a:cubicBezTo>
                  <a:cubicBezTo>
                    <a:pt x="78" y="65"/>
                    <a:pt x="72" y="79"/>
                    <a:pt x="71" y="79"/>
                  </a:cubicBezTo>
                  <a:moveTo>
                    <a:pt x="93" y="39"/>
                  </a:moveTo>
                  <a:cubicBezTo>
                    <a:pt x="92" y="36"/>
                    <a:pt x="92" y="34"/>
                    <a:pt x="92" y="32"/>
                  </a:cubicBezTo>
                  <a:cubicBezTo>
                    <a:pt x="90" y="21"/>
                    <a:pt x="79" y="0"/>
                    <a:pt x="47" y="0"/>
                  </a:cubicBezTo>
                  <a:cubicBezTo>
                    <a:pt x="15" y="0"/>
                    <a:pt x="4" y="21"/>
                    <a:pt x="2" y="32"/>
                  </a:cubicBezTo>
                  <a:cubicBezTo>
                    <a:pt x="2" y="34"/>
                    <a:pt x="2" y="36"/>
                    <a:pt x="2" y="39"/>
                  </a:cubicBezTo>
                  <a:cubicBezTo>
                    <a:pt x="0" y="47"/>
                    <a:pt x="0" y="54"/>
                    <a:pt x="0" y="55"/>
                  </a:cubicBezTo>
                  <a:cubicBezTo>
                    <a:pt x="0" y="58"/>
                    <a:pt x="0" y="61"/>
                    <a:pt x="1" y="64"/>
                  </a:cubicBezTo>
                  <a:cubicBezTo>
                    <a:pt x="2" y="78"/>
                    <a:pt x="5" y="85"/>
                    <a:pt x="6" y="86"/>
                  </a:cubicBezTo>
                  <a:cubicBezTo>
                    <a:pt x="20" y="123"/>
                    <a:pt x="42" y="125"/>
                    <a:pt x="47" y="125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52" y="125"/>
                    <a:pt x="75" y="123"/>
                    <a:pt x="88" y="87"/>
                  </a:cubicBezTo>
                  <a:cubicBezTo>
                    <a:pt x="89" y="85"/>
                    <a:pt x="92" y="78"/>
                    <a:pt x="93" y="64"/>
                  </a:cubicBezTo>
                  <a:cubicBezTo>
                    <a:pt x="94" y="61"/>
                    <a:pt x="94" y="58"/>
                    <a:pt x="94" y="55"/>
                  </a:cubicBezTo>
                  <a:cubicBezTo>
                    <a:pt x="94" y="54"/>
                    <a:pt x="94" y="47"/>
                    <a:pt x="93" y="39"/>
                  </a:cubicBezTo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203"/>
            <p:cNvSpPr>
              <a:spLocks noEditPoints="1"/>
            </p:cNvSpPr>
            <p:nvPr/>
          </p:nvSpPr>
          <p:spPr bwMode="auto">
            <a:xfrm>
              <a:off x="4322763" y="3562350"/>
              <a:ext cx="57150" cy="52388"/>
            </a:xfrm>
            <a:custGeom>
              <a:avLst/>
              <a:gdLst>
                <a:gd name="T0" fmla="*/ 51 w 144"/>
                <a:gd name="T1" fmla="*/ 132 h 132"/>
                <a:gd name="T2" fmla="*/ 52 w 144"/>
                <a:gd name="T3" fmla="*/ 132 h 132"/>
                <a:gd name="T4" fmla="*/ 90 w 144"/>
                <a:gd name="T5" fmla="*/ 100 h 132"/>
                <a:gd name="T6" fmla="*/ 93 w 144"/>
                <a:gd name="T7" fmla="*/ 105 h 132"/>
                <a:gd name="T8" fmla="*/ 144 w 144"/>
                <a:gd name="T9" fmla="*/ 122 h 132"/>
                <a:gd name="T10" fmla="*/ 121 w 144"/>
                <a:gd name="T11" fmla="*/ 83 h 132"/>
                <a:gd name="T12" fmla="*/ 98 w 144"/>
                <a:gd name="T13" fmla="*/ 69 h 132"/>
                <a:gd name="T14" fmla="*/ 97 w 144"/>
                <a:gd name="T15" fmla="*/ 33 h 132"/>
                <a:gd name="T16" fmla="*/ 51 w 144"/>
                <a:gd name="T17" fmla="*/ 0 h 132"/>
                <a:gd name="T18" fmla="*/ 4 w 144"/>
                <a:gd name="T19" fmla="*/ 33 h 132"/>
                <a:gd name="T20" fmla="*/ 8 w 144"/>
                <a:gd name="T21" fmla="*/ 91 h 132"/>
                <a:gd name="T22" fmla="*/ 51 w 144"/>
                <a:gd name="T23" fmla="*/ 132 h 132"/>
                <a:gd name="T24" fmla="*/ 21 w 144"/>
                <a:gd name="T25" fmla="*/ 45 h 132"/>
                <a:gd name="T26" fmla="*/ 28 w 144"/>
                <a:gd name="T27" fmla="*/ 32 h 132"/>
                <a:gd name="T28" fmla="*/ 49 w 144"/>
                <a:gd name="T29" fmla="*/ 50 h 132"/>
                <a:gd name="T30" fmla="*/ 82 w 144"/>
                <a:gd name="T31" fmla="*/ 57 h 132"/>
                <a:gd name="T32" fmla="*/ 78 w 144"/>
                <a:gd name="T33" fmla="*/ 84 h 132"/>
                <a:gd name="T34" fmla="*/ 52 w 144"/>
                <a:gd name="T35" fmla="*/ 115 h 132"/>
                <a:gd name="T36" fmla="*/ 51 w 144"/>
                <a:gd name="T37" fmla="*/ 115 h 132"/>
                <a:gd name="T38" fmla="*/ 24 w 144"/>
                <a:gd name="T39" fmla="*/ 84 h 132"/>
                <a:gd name="T40" fmla="*/ 21 w 144"/>
                <a:gd name="T41" fmla="*/ 45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132">
                  <a:moveTo>
                    <a:pt x="51" y="132"/>
                  </a:moveTo>
                  <a:cubicBezTo>
                    <a:pt x="52" y="132"/>
                    <a:pt x="52" y="132"/>
                    <a:pt x="52" y="132"/>
                  </a:cubicBezTo>
                  <a:cubicBezTo>
                    <a:pt x="54" y="132"/>
                    <a:pt x="76" y="131"/>
                    <a:pt x="90" y="100"/>
                  </a:cubicBezTo>
                  <a:cubicBezTo>
                    <a:pt x="91" y="102"/>
                    <a:pt x="92" y="104"/>
                    <a:pt x="93" y="105"/>
                  </a:cubicBezTo>
                  <a:cubicBezTo>
                    <a:pt x="105" y="119"/>
                    <a:pt x="144" y="122"/>
                    <a:pt x="144" y="122"/>
                  </a:cubicBezTo>
                  <a:cubicBezTo>
                    <a:pt x="144" y="122"/>
                    <a:pt x="122" y="99"/>
                    <a:pt x="121" y="83"/>
                  </a:cubicBezTo>
                  <a:cubicBezTo>
                    <a:pt x="119" y="72"/>
                    <a:pt x="108" y="69"/>
                    <a:pt x="98" y="69"/>
                  </a:cubicBezTo>
                  <a:cubicBezTo>
                    <a:pt x="99" y="60"/>
                    <a:pt x="99" y="48"/>
                    <a:pt x="97" y="33"/>
                  </a:cubicBezTo>
                  <a:cubicBezTo>
                    <a:pt x="96" y="21"/>
                    <a:pt x="84" y="0"/>
                    <a:pt x="51" y="0"/>
                  </a:cubicBezTo>
                  <a:cubicBezTo>
                    <a:pt x="18" y="1"/>
                    <a:pt x="6" y="22"/>
                    <a:pt x="4" y="33"/>
                  </a:cubicBezTo>
                  <a:cubicBezTo>
                    <a:pt x="0" y="71"/>
                    <a:pt x="8" y="89"/>
                    <a:pt x="8" y="91"/>
                  </a:cubicBezTo>
                  <a:cubicBezTo>
                    <a:pt x="23" y="130"/>
                    <a:pt x="46" y="132"/>
                    <a:pt x="51" y="132"/>
                  </a:cubicBezTo>
                  <a:close/>
                  <a:moveTo>
                    <a:pt x="21" y="45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2" y="39"/>
                    <a:pt x="40" y="45"/>
                    <a:pt x="49" y="50"/>
                  </a:cubicBezTo>
                  <a:cubicBezTo>
                    <a:pt x="61" y="56"/>
                    <a:pt x="73" y="58"/>
                    <a:pt x="82" y="57"/>
                  </a:cubicBezTo>
                  <a:cubicBezTo>
                    <a:pt x="82" y="75"/>
                    <a:pt x="78" y="84"/>
                    <a:pt x="78" y="84"/>
                  </a:cubicBezTo>
                  <a:cubicBezTo>
                    <a:pt x="67" y="114"/>
                    <a:pt x="53" y="115"/>
                    <a:pt x="52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50" y="115"/>
                    <a:pt x="35" y="114"/>
                    <a:pt x="24" y="84"/>
                  </a:cubicBezTo>
                  <a:cubicBezTo>
                    <a:pt x="24" y="84"/>
                    <a:pt x="19" y="71"/>
                    <a:pt x="21" y="45"/>
                  </a:cubicBez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204"/>
            <p:cNvSpPr>
              <a:spLocks noEditPoints="1"/>
            </p:cNvSpPr>
            <p:nvPr/>
          </p:nvSpPr>
          <p:spPr bwMode="auto">
            <a:xfrm>
              <a:off x="4292600" y="3619500"/>
              <a:ext cx="98425" cy="195263"/>
            </a:xfrm>
            <a:custGeom>
              <a:avLst/>
              <a:gdLst>
                <a:gd name="T0" fmla="*/ 247 w 247"/>
                <a:gd name="T1" fmla="*/ 373 h 492"/>
                <a:gd name="T2" fmla="*/ 207 w 247"/>
                <a:gd name="T3" fmla="*/ 255 h 492"/>
                <a:gd name="T4" fmla="*/ 235 w 247"/>
                <a:gd name="T5" fmla="*/ 229 h 492"/>
                <a:gd name="T6" fmla="*/ 235 w 247"/>
                <a:gd name="T7" fmla="*/ 32 h 492"/>
                <a:gd name="T8" fmla="*/ 164 w 247"/>
                <a:gd name="T9" fmla="*/ 0 h 492"/>
                <a:gd name="T10" fmla="*/ 157 w 247"/>
                <a:gd name="T11" fmla="*/ 7 h 492"/>
                <a:gd name="T12" fmla="*/ 129 w 247"/>
                <a:gd name="T13" fmla="*/ 22 h 492"/>
                <a:gd name="T14" fmla="*/ 99 w 247"/>
                <a:gd name="T15" fmla="*/ 7 h 492"/>
                <a:gd name="T16" fmla="*/ 91 w 247"/>
                <a:gd name="T17" fmla="*/ 0 h 492"/>
                <a:gd name="T18" fmla="*/ 17 w 247"/>
                <a:gd name="T19" fmla="*/ 36 h 492"/>
                <a:gd name="T20" fmla="*/ 18 w 247"/>
                <a:gd name="T21" fmla="*/ 228 h 492"/>
                <a:gd name="T22" fmla="*/ 44 w 247"/>
                <a:gd name="T23" fmla="*/ 256 h 492"/>
                <a:gd name="T24" fmla="*/ 0 w 247"/>
                <a:gd name="T25" fmla="*/ 373 h 492"/>
                <a:gd name="T26" fmla="*/ 68 w 247"/>
                <a:gd name="T27" fmla="*/ 373 h 492"/>
                <a:gd name="T28" fmla="*/ 71 w 247"/>
                <a:gd name="T29" fmla="*/ 492 h 492"/>
                <a:gd name="T30" fmla="*/ 179 w 247"/>
                <a:gd name="T31" fmla="*/ 492 h 492"/>
                <a:gd name="T32" fmla="*/ 181 w 247"/>
                <a:gd name="T33" fmla="*/ 373 h 492"/>
                <a:gd name="T34" fmla="*/ 247 w 247"/>
                <a:gd name="T35" fmla="*/ 373 h 492"/>
                <a:gd name="T36" fmla="*/ 184 w 247"/>
                <a:gd name="T37" fmla="*/ 181 h 492"/>
                <a:gd name="T38" fmla="*/ 75 w 247"/>
                <a:gd name="T39" fmla="*/ 181 h 492"/>
                <a:gd name="T40" fmla="*/ 55 w 247"/>
                <a:gd name="T41" fmla="*/ 228 h 492"/>
                <a:gd name="T42" fmla="*/ 44 w 247"/>
                <a:gd name="T43" fmla="*/ 218 h 492"/>
                <a:gd name="T44" fmla="*/ 43 w 247"/>
                <a:gd name="T45" fmla="*/ 52 h 492"/>
                <a:gd name="T46" fmla="*/ 86 w 247"/>
                <a:gd name="T47" fmla="*/ 30 h 492"/>
                <a:gd name="T48" fmla="*/ 90 w 247"/>
                <a:gd name="T49" fmla="*/ 34 h 492"/>
                <a:gd name="T50" fmla="*/ 123 w 247"/>
                <a:gd name="T51" fmla="*/ 48 h 492"/>
                <a:gd name="T52" fmla="*/ 166 w 247"/>
                <a:gd name="T53" fmla="*/ 32 h 492"/>
                <a:gd name="T54" fmla="*/ 169 w 247"/>
                <a:gd name="T55" fmla="*/ 30 h 492"/>
                <a:gd name="T56" fmla="*/ 209 w 247"/>
                <a:gd name="T57" fmla="*/ 48 h 492"/>
                <a:gd name="T58" fmla="*/ 209 w 247"/>
                <a:gd name="T59" fmla="*/ 219 h 492"/>
                <a:gd name="T60" fmla="*/ 198 w 247"/>
                <a:gd name="T61" fmla="*/ 227 h 492"/>
                <a:gd name="T62" fmla="*/ 184 w 247"/>
                <a:gd name="T63" fmla="*/ 181 h 492"/>
                <a:gd name="T64" fmla="*/ 156 w 247"/>
                <a:gd name="T65" fmla="*/ 468 h 492"/>
                <a:gd name="T66" fmla="*/ 94 w 247"/>
                <a:gd name="T67" fmla="*/ 468 h 492"/>
                <a:gd name="T68" fmla="*/ 91 w 247"/>
                <a:gd name="T69" fmla="*/ 373 h 492"/>
                <a:gd name="T70" fmla="*/ 158 w 247"/>
                <a:gd name="T71" fmla="*/ 373 h 492"/>
                <a:gd name="T72" fmla="*/ 156 w 247"/>
                <a:gd name="T73" fmla="*/ 468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7" h="492">
                  <a:moveTo>
                    <a:pt x="247" y="373"/>
                  </a:moveTo>
                  <a:cubicBezTo>
                    <a:pt x="207" y="255"/>
                    <a:pt x="207" y="255"/>
                    <a:pt x="207" y="255"/>
                  </a:cubicBezTo>
                  <a:cubicBezTo>
                    <a:pt x="235" y="229"/>
                    <a:pt x="235" y="229"/>
                    <a:pt x="235" y="229"/>
                  </a:cubicBezTo>
                  <a:cubicBezTo>
                    <a:pt x="235" y="32"/>
                    <a:pt x="235" y="32"/>
                    <a:pt x="235" y="32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49" y="17"/>
                    <a:pt x="139" y="22"/>
                    <a:pt x="129" y="22"/>
                  </a:cubicBezTo>
                  <a:cubicBezTo>
                    <a:pt x="110" y="22"/>
                    <a:pt x="99" y="7"/>
                    <a:pt x="99" y="7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228"/>
                    <a:pt x="18" y="228"/>
                    <a:pt x="18" y="228"/>
                  </a:cubicBezTo>
                  <a:cubicBezTo>
                    <a:pt x="44" y="256"/>
                    <a:pt x="44" y="256"/>
                    <a:pt x="44" y="256"/>
                  </a:cubicBezTo>
                  <a:cubicBezTo>
                    <a:pt x="0" y="373"/>
                    <a:pt x="0" y="373"/>
                    <a:pt x="0" y="373"/>
                  </a:cubicBezTo>
                  <a:cubicBezTo>
                    <a:pt x="68" y="373"/>
                    <a:pt x="68" y="373"/>
                    <a:pt x="68" y="373"/>
                  </a:cubicBezTo>
                  <a:cubicBezTo>
                    <a:pt x="71" y="492"/>
                    <a:pt x="71" y="492"/>
                    <a:pt x="71" y="492"/>
                  </a:cubicBezTo>
                  <a:cubicBezTo>
                    <a:pt x="179" y="492"/>
                    <a:pt x="179" y="492"/>
                    <a:pt x="179" y="492"/>
                  </a:cubicBezTo>
                  <a:cubicBezTo>
                    <a:pt x="181" y="373"/>
                    <a:pt x="181" y="373"/>
                    <a:pt x="181" y="373"/>
                  </a:cubicBezTo>
                  <a:lnTo>
                    <a:pt x="247" y="373"/>
                  </a:lnTo>
                  <a:close/>
                  <a:moveTo>
                    <a:pt x="184" y="181"/>
                  </a:moveTo>
                  <a:cubicBezTo>
                    <a:pt x="75" y="181"/>
                    <a:pt x="75" y="181"/>
                    <a:pt x="75" y="181"/>
                  </a:cubicBezTo>
                  <a:cubicBezTo>
                    <a:pt x="55" y="228"/>
                    <a:pt x="55" y="228"/>
                    <a:pt x="55" y="228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9" y="40"/>
                    <a:pt x="103" y="48"/>
                    <a:pt x="123" y="48"/>
                  </a:cubicBezTo>
                  <a:cubicBezTo>
                    <a:pt x="143" y="48"/>
                    <a:pt x="152" y="44"/>
                    <a:pt x="166" y="32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209" y="48"/>
                    <a:pt x="209" y="48"/>
                    <a:pt x="209" y="48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198" y="227"/>
                    <a:pt x="198" y="227"/>
                    <a:pt x="198" y="227"/>
                  </a:cubicBezTo>
                  <a:lnTo>
                    <a:pt x="184" y="181"/>
                  </a:lnTo>
                  <a:close/>
                  <a:moveTo>
                    <a:pt x="156" y="468"/>
                  </a:moveTo>
                  <a:cubicBezTo>
                    <a:pt x="94" y="468"/>
                    <a:pt x="94" y="468"/>
                    <a:pt x="94" y="468"/>
                  </a:cubicBezTo>
                  <a:cubicBezTo>
                    <a:pt x="91" y="373"/>
                    <a:pt x="91" y="373"/>
                    <a:pt x="91" y="373"/>
                  </a:cubicBezTo>
                  <a:cubicBezTo>
                    <a:pt x="158" y="373"/>
                    <a:pt x="158" y="373"/>
                    <a:pt x="158" y="373"/>
                  </a:cubicBezTo>
                  <a:lnTo>
                    <a:pt x="156" y="46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" name="Group 46"/>
          <p:cNvGrpSpPr/>
          <p:nvPr/>
        </p:nvGrpSpPr>
        <p:grpSpPr>
          <a:xfrm>
            <a:off x="5126038" y="3541639"/>
            <a:ext cx="265113" cy="341313"/>
            <a:chOff x="5126038" y="3525838"/>
            <a:chExt cx="265113" cy="341313"/>
          </a:xfrm>
        </p:grpSpPr>
        <p:sp>
          <p:nvSpPr>
            <p:cNvPr id="17" name="Freeform 206"/>
            <p:cNvSpPr>
              <a:spLocks/>
            </p:cNvSpPr>
            <p:nvPr/>
          </p:nvSpPr>
          <p:spPr bwMode="auto">
            <a:xfrm>
              <a:off x="5140325" y="3538538"/>
              <a:ext cx="155575" cy="268288"/>
            </a:xfrm>
            <a:custGeom>
              <a:avLst/>
              <a:gdLst>
                <a:gd name="T0" fmla="*/ 0 w 391"/>
                <a:gd name="T1" fmla="*/ 674 h 674"/>
                <a:gd name="T2" fmla="*/ 0 w 391"/>
                <a:gd name="T3" fmla="*/ 0 h 674"/>
                <a:gd name="T4" fmla="*/ 391 w 391"/>
                <a:gd name="T5" fmla="*/ 0 h 674"/>
                <a:gd name="T6" fmla="*/ 391 w 391"/>
                <a:gd name="T7" fmla="*/ 311 h 674"/>
                <a:gd name="T8" fmla="*/ 391 w 391"/>
                <a:gd name="T9" fmla="*/ 311 h 674"/>
                <a:gd name="T10" fmla="*/ 391 w 391"/>
                <a:gd name="T11" fmla="*/ 545 h 674"/>
                <a:gd name="T12" fmla="*/ 348 w 391"/>
                <a:gd name="T13" fmla="*/ 503 h 674"/>
                <a:gd name="T14" fmla="*/ 348 w 391"/>
                <a:gd name="T15" fmla="*/ 37 h 674"/>
                <a:gd name="T16" fmla="*/ 42 w 391"/>
                <a:gd name="T17" fmla="*/ 37 h 674"/>
                <a:gd name="T18" fmla="*/ 42 w 391"/>
                <a:gd name="T19" fmla="*/ 566 h 674"/>
                <a:gd name="T20" fmla="*/ 199 w 391"/>
                <a:gd name="T21" fmla="*/ 566 h 674"/>
                <a:gd name="T22" fmla="*/ 219 w 391"/>
                <a:gd name="T23" fmla="*/ 600 h 674"/>
                <a:gd name="T24" fmla="*/ 290 w 391"/>
                <a:gd name="T25" fmla="*/ 674 h 674"/>
                <a:gd name="T26" fmla="*/ 0 w 391"/>
                <a:gd name="T27" fmla="*/ 674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674">
                  <a:moveTo>
                    <a:pt x="0" y="67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545"/>
                    <a:pt x="391" y="545"/>
                    <a:pt x="391" y="545"/>
                  </a:cubicBezTo>
                  <a:cubicBezTo>
                    <a:pt x="348" y="503"/>
                    <a:pt x="348" y="503"/>
                    <a:pt x="348" y="503"/>
                  </a:cubicBezTo>
                  <a:cubicBezTo>
                    <a:pt x="348" y="37"/>
                    <a:pt x="348" y="37"/>
                    <a:pt x="348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566"/>
                    <a:pt x="42" y="566"/>
                    <a:pt x="42" y="566"/>
                  </a:cubicBezTo>
                  <a:cubicBezTo>
                    <a:pt x="199" y="566"/>
                    <a:pt x="199" y="566"/>
                    <a:pt x="199" y="566"/>
                  </a:cubicBezTo>
                  <a:cubicBezTo>
                    <a:pt x="203" y="578"/>
                    <a:pt x="209" y="590"/>
                    <a:pt x="219" y="600"/>
                  </a:cubicBezTo>
                  <a:cubicBezTo>
                    <a:pt x="290" y="674"/>
                    <a:pt x="290" y="674"/>
                    <a:pt x="290" y="674"/>
                  </a:cubicBezTo>
                  <a:lnTo>
                    <a:pt x="0" y="6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Freeform 207"/>
            <p:cNvSpPr>
              <a:spLocks/>
            </p:cNvSpPr>
            <p:nvPr/>
          </p:nvSpPr>
          <p:spPr bwMode="auto">
            <a:xfrm>
              <a:off x="5170488" y="3567113"/>
              <a:ext cx="93663" cy="182563"/>
            </a:xfrm>
            <a:custGeom>
              <a:avLst/>
              <a:gdLst>
                <a:gd name="T0" fmla="*/ 144 w 237"/>
                <a:gd name="T1" fmla="*/ 416 h 460"/>
                <a:gd name="T2" fmla="*/ 121 w 237"/>
                <a:gd name="T3" fmla="*/ 460 h 460"/>
                <a:gd name="T4" fmla="*/ 0 w 237"/>
                <a:gd name="T5" fmla="*/ 460 h 460"/>
                <a:gd name="T6" fmla="*/ 0 w 237"/>
                <a:gd name="T7" fmla="*/ 0 h 460"/>
                <a:gd name="T8" fmla="*/ 237 w 237"/>
                <a:gd name="T9" fmla="*/ 0 h 460"/>
                <a:gd name="T10" fmla="*/ 237 w 237"/>
                <a:gd name="T11" fmla="*/ 403 h 460"/>
                <a:gd name="T12" fmla="*/ 202 w 237"/>
                <a:gd name="T13" fmla="*/ 394 h 460"/>
                <a:gd name="T14" fmla="*/ 144 w 237"/>
                <a:gd name="T15" fmla="*/ 416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7" h="460">
                  <a:moveTo>
                    <a:pt x="144" y="416"/>
                  </a:moveTo>
                  <a:cubicBezTo>
                    <a:pt x="132" y="428"/>
                    <a:pt x="124" y="444"/>
                    <a:pt x="121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7" y="403"/>
                    <a:pt x="237" y="403"/>
                    <a:pt x="237" y="403"/>
                  </a:cubicBezTo>
                  <a:cubicBezTo>
                    <a:pt x="226" y="397"/>
                    <a:pt x="214" y="394"/>
                    <a:pt x="202" y="394"/>
                  </a:cubicBezTo>
                  <a:cubicBezTo>
                    <a:pt x="180" y="393"/>
                    <a:pt x="160" y="401"/>
                    <a:pt x="144" y="4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208"/>
            <p:cNvSpPr>
              <a:spLocks/>
            </p:cNvSpPr>
            <p:nvPr/>
          </p:nvSpPr>
          <p:spPr bwMode="auto">
            <a:xfrm>
              <a:off x="5232400" y="3676650"/>
              <a:ext cx="146050" cy="176213"/>
            </a:xfrm>
            <a:custGeom>
              <a:avLst/>
              <a:gdLst>
                <a:gd name="T0" fmla="*/ 369 w 369"/>
                <a:gd name="T1" fmla="*/ 443 h 443"/>
                <a:gd name="T2" fmla="*/ 219 w 369"/>
                <a:gd name="T3" fmla="*/ 443 h 443"/>
                <a:gd name="T4" fmla="*/ 13 w 369"/>
                <a:gd name="T5" fmla="*/ 229 h 443"/>
                <a:gd name="T6" fmla="*/ 5 w 369"/>
                <a:gd name="T7" fmla="*/ 217 h 443"/>
                <a:gd name="T8" fmla="*/ 2 w 369"/>
                <a:gd name="T9" fmla="*/ 210 h 443"/>
                <a:gd name="T10" fmla="*/ 2 w 369"/>
                <a:gd name="T11" fmla="*/ 208 h 443"/>
                <a:gd name="T12" fmla="*/ 1 w 369"/>
                <a:gd name="T13" fmla="*/ 202 h 443"/>
                <a:gd name="T14" fmla="*/ 1 w 369"/>
                <a:gd name="T15" fmla="*/ 200 h 443"/>
                <a:gd name="T16" fmla="*/ 1 w 369"/>
                <a:gd name="T17" fmla="*/ 193 h 443"/>
                <a:gd name="T18" fmla="*/ 1 w 369"/>
                <a:gd name="T19" fmla="*/ 191 h 443"/>
                <a:gd name="T20" fmla="*/ 2 w 369"/>
                <a:gd name="T21" fmla="*/ 184 h 443"/>
                <a:gd name="T22" fmla="*/ 14 w 369"/>
                <a:gd name="T23" fmla="*/ 164 h 443"/>
                <a:gd name="T24" fmla="*/ 47 w 369"/>
                <a:gd name="T25" fmla="*/ 151 h 443"/>
                <a:gd name="T26" fmla="*/ 79 w 369"/>
                <a:gd name="T27" fmla="*/ 166 h 443"/>
                <a:gd name="T28" fmla="*/ 83 w 369"/>
                <a:gd name="T29" fmla="*/ 169 h 443"/>
                <a:gd name="T30" fmla="*/ 83 w 369"/>
                <a:gd name="T31" fmla="*/ 170 h 443"/>
                <a:gd name="T32" fmla="*/ 117 w 369"/>
                <a:gd name="T33" fmla="*/ 204 h 443"/>
                <a:gd name="T34" fmla="*/ 117 w 369"/>
                <a:gd name="T35" fmla="*/ 204 h 443"/>
                <a:gd name="T36" fmla="*/ 194 w 369"/>
                <a:gd name="T37" fmla="*/ 280 h 443"/>
                <a:gd name="T38" fmla="*/ 194 w 369"/>
                <a:gd name="T39" fmla="*/ 1 h 443"/>
                <a:gd name="T40" fmla="*/ 194 w 369"/>
                <a:gd name="T41" fmla="*/ 1 h 443"/>
                <a:gd name="T42" fmla="*/ 194 w 369"/>
                <a:gd name="T43" fmla="*/ 0 h 443"/>
                <a:gd name="T44" fmla="*/ 369 w 369"/>
                <a:gd name="T45" fmla="*/ 169 h 443"/>
                <a:gd name="T46" fmla="*/ 369 w 369"/>
                <a:gd name="T47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9" h="443">
                  <a:moveTo>
                    <a:pt x="369" y="443"/>
                  </a:moveTo>
                  <a:cubicBezTo>
                    <a:pt x="219" y="443"/>
                    <a:pt x="219" y="443"/>
                    <a:pt x="219" y="443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9" y="225"/>
                    <a:pt x="7" y="221"/>
                    <a:pt x="5" y="217"/>
                  </a:cubicBezTo>
                  <a:cubicBezTo>
                    <a:pt x="4" y="215"/>
                    <a:pt x="3" y="212"/>
                    <a:pt x="2" y="210"/>
                  </a:cubicBezTo>
                  <a:cubicBezTo>
                    <a:pt x="2" y="210"/>
                    <a:pt x="2" y="209"/>
                    <a:pt x="2" y="208"/>
                  </a:cubicBezTo>
                  <a:cubicBezTo>
                    <a:pt x="1" y="206"/>
                    <a:pt x="1" y="204"/>
                    <a:pt x="1" y="202"/>
                  </a:cubicBezTo>
                  <a:cubicBezTo>
                    <a:pt x="1" y="201"/>
                    <a:pt x="1" y="200"/>
                    <a:pt x="1" y="200"/>
                  </a:cubicBezTo>
                  <a:cubicBezTo>
                    <a:pt x="0" y="197"/>
                    <a:pt x="0" y="195"/>
                    <a:pt x="1" y="193"/>
                  </a:cubicBezTo>
                  <a:cubicBezTo>
                    <a:pt x="1" y="192"/>
                    <a:pt x="1" y="192"/>
                    <a:pt x="1" y="191"/>
                  </a:cubicBezTo>
                  <a:cubicBezTo>
                    <a:pt x="1" y="189"/>
                    <a:pt x="2" y="186"/>
                    <a:pt x="2" y="184"/>
                  </a:cubicBezTo>
                  <a:cubicBezTo>
                    <a:pt x="4" y="177"/>
                    <a:pt x="8" y="170"/>
                    <a:pt x="14" y="164"/>
                  </a:cubicBezTo>
                  <a:cubicBezTo>
                    <a:pt x="23" y="156"/>
                    <a:pt x="35" y="151"/>
                    <a:pt x="47" y="151"/>
                  </a:cubicBezTo>
                  <a:cubicBezTo>
                    <a:pt x="59" y="152"/>
                    <a:pt x="70" y="157"/>
                    <a:pt x="79" y="166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70"/>
                    <a:pt x="83" y="170"/>
                    <a:pt x="83" y="170"/>
                  </a:cubicBezTo>
                  <a:cubicBezTo>
                    <a:pt x="117" y="204"/>
                    <a:pt x="117" y="204"/>
                    <a:pt x="117" y="204"/>
                  </a:cubicBezTo>
                  <a:cubicBezTo>
                    <a:pt x="117" y="204"/>
                    <a:pt x="117" y="204"/>
                    <a:pt x="117" y="204"/>
                  </a:cubicBezTo>
                  <a:cubicBezTo>
                    <a:pt x="194" y="280"/>
                    <a:pt x="194" y="280"/>
                    <a:pt x="194" y="280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369" y="169"/>
                    <a:pt x="369" y="169"/>
                    <a:pt x="369" y="169"/>
                  </a:cubicBezTo>
                  <a:lnTo>
                    <a:pt x="369" y="4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209"/>
            <p:cNvSpPr>
              <a:spLocks/>
            </p:cNvSpPr>
            <p:nvPr/>
          </p:nvSpPr>
          <p:spPr bwMode="auto">
            <a:xfrm>
              <a:off x="5218113" y="3567113"/>
              <a:ext cx="46038" cy="182563"/>
            </a:xfrm>
            <a:custGeom>
              <a:avLst/>
              <a:gdLst>
                <a:gd name="T0" fmla="*/ 11 w 119"/>
                <a:gd name="T1" fmla="*/ 45 h 460"/>
                <a:gd name="T2" fmla="*/ 11 w 119"/>
                <a:gd name="T3" fmla="*/ 72 h 460"/>
                <a:gd name="T4" fmla="*/ 73 w 119"/>
                <a:gd name="T5" fmla="*/ 85 h 460"/>
                <a:gd name="T6" fmla="*/ 61 w 119"/>
                <a:gd name="T7" fmla="*/ 115 h 460"/>
                <a:gd name="T8" fmla="*/ 11 w 119"/>
                <a:gd name="T9" fmla="*/ 103 h 460"/>
                <a:gd name="T10" fmla="*/ 11 w 119"/>
                <a:gd name="T11" fmla="*/ 162 h 460"/>
                <a:gd name="T12" fmla="*/ 23 w 119"/>
                <a:gd name="T13" fmla="*/ 166 h 460"/>
                <a:gd name="T14" fmla="*/ 66 w 119"/>
                <a:gd name="T15" fmla="*/ 191 h 460"/>
                <a:gd name="T16" fmla="*/ 77 w 119"/>
                <a:gd name="T17" fmla="*/ 223 h 460"/>
                <a:gd name="T18" fmla="*/ 60 w 119"/>
                <a:gd name="T19" fmla="*/ 262 h 460"/>
                <a:gd name="T20" fmla="*/ 11 w 119"/>
                <a:gd name="T21" fmla="*/ 281 h 460"/>
                <a:gd name="T22" fmla="*/ 11 w 119"/>
                <a:gd name="T23" fmla="*/ 316 h 460"/>
                <a:gd name="T24" fmla="*/ 0 w 119"/>
                <a:gd name="T25" fmla="*/ 316 h 460"/>
                <a:gd name="T26" fmla="*/ 0 w 119"/>
                <a:gd name="T27" fmla="*/ 460 h 460"/>
                <a:gd name="T28" fmla="*/ 3 w 119"/>
                <a:gd name="T29" fmla="*/ 460 h 460"/>
                <a:gd name="T30" fmla="*/ 26 w 119"/>
                <a:gd name="T31" fmla="*/ 416 h 460"/>
                <a:gd name="T32" fmla="*/ 84 w 119"/>
                <a:gd name="T33" fmla="*/ 394 h 460"/>
                <a:gd name="T34" fmla="*/ 119 w 119"/>
                <a:gd name="T35" fmla="*/ 403 h 460"/>
                <a:gd name="T36" fmla="*/ 119 w 119"/>
                <a:gd name="T37" fmla="*/ 0 h 460"/>
                <a:gd name="T38" fmla="*/ 0 w 119"/>
                <a:gd name="T39" fmla="*/ 0 h 460"/>
                <a:gd name="T40" fmla="*/ 0 w 119"/>
                <a:gd name="T41" fmla="*/ 45 h 460"/>
                <a:gd name="T42" fmla="*/ 11 w 119"/>
                <a:gd name="T43" fmla="*/ 4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9" h="460">
                  <a:moveTo>
                    <a:pt x="11" y="45"/>
                  </a:moveTo>
                  <a:cubicBezTo>
                    <a:pt x="11" y="72"/>
                    <a:pt x="11" y="72"/>
                    <a:pt x="11" y="72"/>
                  </a:cubicBezTo>
                  <a:cubicBezTo>
                    <a:pt x="33" y="73"/>
                    <a:pt x="53" y="77"/>
                    <a:pt x="73" y="85"/>
                  </a:cubicBezTo>
                  <a:cubicBezTo>
                    <a:pt x="61" y="115"/>
                    <a:pt x="61" y="115"/>
                    <a:pt x="61" y="115"/>
                  </a:cubicBezTo>
                  <a:cubicBezTo>
                    <a:pt x="44" y="108"/>
                    <a:pt x="27" y="104"/>
                    <a:pt x="11" y="103"/>
                  </a:cubicBezTo>
                  <a:cubicBezTo>
                    <a:pt x="11" y="162"/>
                    <a:pt x="11" y="162"/>
                    <a:pt x="11" y="162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43" y="174"/>
                    <a:pt x="58" y="183"/>
                    <a:pt x="66" y="191"/>
                  </a:cubicBezTo>
                  <a:cubicBezTo>
                    <a:pt x="73" y="200"/>
                    <a:pt x="77" y="211"/>
                    <a:pt x="77" y="223"/>
                  </a:cubicBezTo>
                  <a:cubicBezTo>
                    <a:pt x="77" y="239"/>
                    <a:pt x="72" y="252"/>
                    <a:pt x="60" y="262"/>
                  </a:cubicBezTo>
                  <a:cubicBezTo>
                    <a:pt x="49" y="272"/>
                    <a:pt x="32" y="278"/>
                    <a:pt x="11" y="281"/>
                  </a:cubicBezTo>
                  <a:cubicBezTo>
                    <a:pt x="11" y="316"/>
                    <a:pt x="11" y="316"/>
                    <a:pt x="11" y="316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3" y="460"/>
                    <a:pt x="3" y="460"/>
                    <a:pt x="3" y="460"/>
                  </a:cubicBezTo>
                  <a:cubicBezTo>
                    <a:pt x="6" y="444"/>
                    <a:pt x="14" y="428"/>
                    <a:pt x="26" y="416"/>
                  </a:cubicBezTo>
                  <a:cubicBezTo>
                    <a:pt x="42" y="401"/>
                    <a:pt x="62" y="393"/>
                    <a:pt x="84" y="394"/>
                  </a:cubicBezTo>
                  <a:cubicBezTo>
                    <a:pt x="96" y="394"/>
                    <a:pt x="108" y="397"/>
                    <a:pt x="119" y="403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5"/>
                    <a:pt x="0" y="45"/>
                    <a:pt x="0" y="45"/>
                  </a:cubicBezTo>
                  <a:lnTo>
                    <a:pt x="11" y="45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210"/>
            <p:cNvSpPr>
              <a:spLocks/>
            </p:cNvSpPr>
            <p:nvPr/>
          </p:nvSpPr>
          <p:spPr bwMode="auto">
            <a:xfrm>
              <a:off x="5218113" y="3538538"/>
              <a:ext cx="77788" cy="217488"/>
            </a:xfrm>
            <a:custGeom>
              <a:avLst/>
              <a:gdLst>
                <a:gd name="T0" fmla="*/ 38 w 49"/>
                <a:gd name="T1" fmla="*/ 10 h 137"/>
                <a:gd name="T2" fmla="*/ 38 w 49"/>
                <a:gd name="T3" fmla="*/ 126 h 137"/>
                <a:gd name="T4" fmla="*/ 49 w 49"/>
                <a:gd name="T5" fmla="*/ 137 h 137"/>
                <a:gd name="T6" fmla="*/ 49 w 49"/>
                <a:gd name="T7" fmla="*/ 78 h 137"/>
                <a:gd name="T8" fmla="*/ 49 w 49"/>
                <a:gd name="T9" fmla="*/ 78 h 137"/>
                <a:gd name="T10" fmla="*/ 49 w 49"/>
                <a:gd name="T11" fmla="*/ 0 h 137"/>
                <a:gd name="T12" fmla="*/ 0 w 49"/>
                <a:gd name="T13" fmla="*/ 0 h 137"/>
                <a:gd name="T14" fmla="*/ 0 w 49"/>
                <a:gd name="T15" fmla="*/ 10 h 137"/>
                <a:gd name="T16" fmla="*/ 38 w 49"/>
                <a:gd name="T17" fmla="*/ 1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" h="137">
                  <a:moveTo>
                    <a:pt x="38" y="10"/>
                  </a:moveTo>
                  <a:lnTo>
                    <a:pt x="38" y="126"/>
                  </a:lnTo>
                  <a:lnTo>
                    <a:pt x="49" y="137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38" y="1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Freeform 211"/>
            <p:cNvSpPr>
              <a:spLocks/>
            </p:cNvSpPr>
            <p:nvPr/>
          </p:nvSpPr>
          <p:spPr bwMode="auto">
            <a:xfrm>
              <a:off x="5232400" y="3676650"/>
              <a:ext cx="146050" cy="176213"/>
            </a:xfrm>
            <a:custGeom>
              <a:avLst/>
              <a:gdLst>
                <a:gd name="T0" fmla="*/ 369 w 369"/>
                <a:gd name="T1" fmla="*/ 443 h 443"/>
                <a:gd name="T2" fmla="*/ 219 w 369"/>
                <a:gd name="T3" fmla="*/ 443 h 443"/>
                <a:gd name="T4" fmla="*/ 13 w 369"/>
                <a:gd name="T5" fmla="*/ 229 h 443"/>
                <a:gd name="T6" fmla="*/ 5 w 369"/>
                <a:gd name="T7" fmla="*/ 217 h 443"/>
                <a:gd name="T8" fmla="*/ 2 w 369"/>
                <a:gd name="T9" fmla="*/ 210 h 443"/>
                <a:gd name="T10" fmla="*/ 2 w 369"/>
                <a:gd name="T11" fmla="*/ 208 h 443"/>
                <a:gd name="T12" fmla="*/ 1 w 369"/>
                <a:gd name="T13" fmla="*/ 202 h 443"/>
                <a:gd name="T14" fmla="*/ 1 w 369"/>
                <a:gd name="T15" fmla="*/ 200 h 443"/>
                <a:gd name="T16" fmla="*/ 1 w 369"/>
                <a:gd name="T17" fmla="*/ 193 h 443"/>
                <a:gd name="T18" fmla="*/ 1 w 369"/>
                <a:gd name="T19" fmla="*/ 191 h 443"/>
                <a:gd name="T20" fmla="*/ 2 w 369"/>
                <a:gd name="T21" fmla="*/ 184 h 443"/>
                <a:gd name="T22" fmla="*/ 14 w 369"/>
                <a:gd name="T23" fmla="*/ 164 h 443"/>
                <a:gd name="T24" fmla="*/ 47 w 369"/>
                <a:gd name="T25" fmla="*/ 151 h 443"/>
                <a:gd name="T26" fmla="*/ 79 w 369"/>
                <a:gd name="T27" fmla="*/ 166 h 443"/>
                <a:gd name="T28" fmla="*/ 194 w 369"/>
                <a:gd name="T29" fmla="*/ 280 h 443"/>
                <a:gd name="T30" fmla="*/ 194 w 369"/>
                <a:gd name="T31" fmla="*/ 1 h 443"/>
                <a:gd name="T32" fmla="*/ 194 w 369"/>
                <a:gd name="T33" fmla="*/ 1 h 443"/>
                <a:gd name="T34" fmla="*/ 194 w 369"/>
                <a:gd name="T35" fmla="*/ 0 h 443"/>
                <a:gd name="T36" fmla="*/ 369 w 369"/>
                <a:gd name="T37" fmla="*/ 169 h 443"/>
                <a:gd name="T38" fmla="*/ 369 w 369"/>
                <a:gd name="T39" fmla="*/ 443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69" h="443">
                  <a:moveTo>
                    <a:pt x="369" y="443"/>
                  </a:moveTo>
                  <a:cubicBezTo>
                    <a:pt x="219" y="443"/>
                    <a:pt x="219" y="443"/>
                    <a:pt x="219" y="443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9" y="225"/>
                    <a:pt x="7" y="221"/>
                    <a:pt x="5" y="217"/>
                  </a:cubicBezTo>
                  <a:cubicBezTo>
                    <a:pt x="4" y="215"/>
                    <a:pt x="3" y="212"/>
                    <a:pt x="2" y="210"/>
                  </a:cubicBezTo>
                  <a:cubicBezTo>
                    <a:pt x="2" y="210"/>
                    <a:pt x="2" y="209"/>
                    <a:pt x="2" y="208"/>
                  </a:cubicBezTo>
                  <a:cubicBezTo>
                    <a:pt x="1" y="206"/>
                    <a:pt x="1" y="204"/>
                    <a:pt x="1" y="202"/>
                  </a:cubicBezTo>
                  <a:cubicBezTo>
                    <a:pt x="1" y="201"/>
                    <a:pt x="1" y="200"/>
                    <a:pt x="1" y="200"/>
                  </a:cubicBezTo>
                  <a:cubicBezTo>
                    <a:pt x="0" y="197"/>
                    <a:pt x="0" y="195"/>
                    <a:pt x="1" y="193"/>
                  </a:cubicBezTo>
                  <a:cubicBezTo>
                    <a:pt x="1" y="192"/>
                    <a:pt x="1" y="192"/>
                    <a:pt x="1" y="191"/>
                  </a:cubicBezTo>
                  <a:cubicBezTo>
                    <a:pt x="1" y="189"/>
                    <a:pt x="2" y="186"/>
                    <a:pt x="2" y="184"/>
                  </a:cubicBezTo>
                  <a:cubicBezTo>
                    <a:pt x="4" y="177"/>
                    <a:pt x="8" y="170"/>
                    <a:pt x="14" y="164"/>
                  </a:cubicBezTo>
                  <a:cubicBezTo>
                    <a:pt x="23" y="156"/>
                    <a:pt x="35" y="151"/>
                    <a:pt x="47" y="151"/>
                  </a:cubicBezTo>
                  <a:cubicBezTo>
                    <a:pt x="59" y="152"/>
                    <a:pt x="70" y="157"/>
                    <a:pt x="79" y="166"/>
                  </a:cubicBezTo>
                  <a:cubicBezTo>
                    <a:pt x="194" y="280"/>
                    <a:pt x="194" y="280"/>
                    <a:pt x="194" y="280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4" y="1"/>
                    <a:pt x="194" y="1"/>
                    <a:pt x="194" y="1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369" y="169"/>
                    <a:pt x="369" y="169"/>
                    <a:pt x="369" y="169"/>
                  </a:cubicBezTo>
                  <a:lnTo>
                    <a:pt x="369" y="443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12"/>
            <p:cNvSpPr>
              <a:spLocks/>
            </p:cNvSpPr>
            <p:nvPr/>
          </p:nvSpPr>
          <p:spPr bwMode="auto">
            <a:xfrm>
              <a:off x="5221288" y="3646488"/>
              <a:ext cx="11113" cy="20638"/>
            </a:xfrm>
            <a:custGeom>
              <a:avLst/>
              <a:gdLst>
                <a:gd name="T0" fmla="*/ 28 w 28"/>
                <a:gd name="T1" fmla="*/ 27 h 51"/>
                <a:gd name="T2" fmla="*/ 22 w 28"/>
                <a:gd name="T3" fmla="*/ 11 h 51"/>
                <a:gd name="T4" fmla="*/ 0 w 28"/>
                <a:gd name="T5" fmla="*/ 0 h 51"/>
                <a:gd name="T6" fmla="*/ 0 w 28"/>
                <a:gd name="T7" fmla="*/ 51 h 51"/>
                <a:gd name="T8" fmla="*/ 28 w 28"/>
                <a:gd name="T9" fmla="*/ 27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1">
                  <a:moveTo>
                    <a:pt x="28" y="27"/>
                  </a:moveTo>
                  <a:cubicBezTo>
                    <a:pt x="28" y="20"/>
                    <a:pt x="26" y="15"/>
                    <a:pt x="22" y="11"/>
                  </a:cubicBezTo>
                  <a:cubicBezTo>
                    <a:pt x="17" y="7"/>
                    <a:pt x="10" y="3"/>
                    <a:pt x="0" y="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9" y="48"/>
                    <a:pt x="28" y="40"/>
                    <a:pt x="28" y="27"/>
                  </a:cubicBez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13"/>
            <p:cNvSpPr>
              <a:spLocks/>
            </p:cNvSpPr>
            <p:nvPr/>
          </p:nvSpPr>
          <p:spPr bwMode="auto">
            <a:xfrm>
              <a:off x="5218113" y="3763963"/>
              <a:ext cx="36513" cy="42863"/>
            </a:xfrm>
            <a:custGeom>
              <a:avLst/>
              <a:gdLst>
                <a:gd name="T0" fmla="*/ 24 w 95"/>
                <a:gd name="T1" fmla="*/ 34 h 108"/>
                <a:gd name="T2" fmla="*/ 4 w 95"/>
                <a:gd name="T3" fmla="*/ 0 h 108"/>
                <a:gd name="T4" fmla="*/ 0 w 95"/>
                <a:gd name="T5" fmla="*/ 0 h 108"/>
                <a:gd name="T6" fmla="*/ 0 w 95"/>
                <a:gd name="T7" fmla="*/ 32 h 108"/>
                <a:gd name="T8" fmla="*/ 0 w 95"/>
                <a:gd name="T9" fmla="*/ 32 h 108"/>
                <a:gd name="T10" fmla="*/ 28 w 95"/>
                <a:gd name="T11" fmla="*/ 60 h 108"/>
                <a:gd name="T12" fmla="*/ 0 w 95"/>
                <a:gd name="T13" fmla="*/ 88 h 108"/>
                <a:gd name="T14" fmla="*/ 0 w 95"/>
                <a:gd name="T15" fmla="*/ 88 h 108"/>
                <a:gd name="T16" fmla="*/ 0 w 95"/>
                <a:gd name="T17" fmla="*/ 108 h 108"/>
                <a:gd name="T18" fmla="*/ 95 w 95"/>
                <a:gd name="T19" fmla="*/ 108 h 108"/>
                <a:gd name="T20" fmla="*/ 24 w 95"/>
                <a:gd name="T21" fmla="*/ 3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08">
                  <a:moveTo>
                    <a:pt x="24" y="34"/>
                  </a:moveTo>
                  <a:cubicBezTo>
                    <a:pt x="14" y="24"/>
                    <a:pt x="8" y="12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6" y="32"/>
                    <a:pt x="28" y="44"/>
                    <a:pt x="28" y="60"/>
                  </a:cubicBezTo>
                  <a:cubicBezTo>
                    <a:pt x="28" y="75"/>
                    <a:pt x="16" y="88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5" y="108"/>
                    <a:pt x="95" y="108"/>
                    <a:pt x="95" y="108"/>
                  </a:cubicBezTo>
                  <a:lnTo>
                    <a:pt x="24" y="34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14"/>
            <p:cNvSpPr>
              <a:spLocks noChangeArrowheads="1"/>
            </p:cNvSpPr>
            <p:nvPr/>
          </p:nvSpPr>
          <p:spPr bwMode="auto">
            <a:xfrm>
              <a:off x="5207000" y="3776663"/>
              <a:ext cx="22225" cy="22225"/>
            </a:xfrm>
            <a:prstGeom prst="ellipse">
              <a:avLst/>
            </a:pr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15"/>
            <p:cNvSpPr>
              <a:spLocks noEditPoints="1"/>
            </p:cNvSpPr>
            <p:nvPr/>
          </p:nvSpPr>
          <p:spPr bwMode="auto">
            <a:xfrm>
              <a:off x="5186363" y="3584575"/>
              <a:ext cx="61913" cy="107950"/>
            </a:xfrm>
            <a:custGeom>
              <a:avLst/>
              <a:gdLst>
                <a:gd name="T0" fmla="*/ 100 w 154"/>
                <a:gd name="T1" fmla="*/ 121 h 271"/>
                <a:gd name="T2" fmla="*/ 88 w 154"/>
                <a:gd name="T3" fmla="*/ 117 h 271"/>
                <a:gd name="T4" fmla="*/ 88 w 154"/>
                <a:gd name="T5" fmla="*/ 58 h 271"/>
                <a:gd name="T6" fmla="*/ 138 w 154"/>
                <a:gd name="T7" fmla="*/ 70 h 271"/>
                <a:gd name="T8" fmla="*/ 150 w 154"/>
                <a:gd name="T9" fmla="*/ 40 h 271"/>
                <a:gd name="T10" fmla="*/ 88 w 154"/>
                <a:gd name="T11" fmla="*/ 27 h 271"/>
                <a:gd name="T12" fmla="*/ 88 w 154"/>
                <a:gd name="T13" fmla="*/ 0 h 271"/>
                <a:gd name="T14" fmla="*/ 66 w 154"/>
                <a:gd name="T15" fmla="*/ 0 h 271"/>
                <a:gd name="T16" fmla="*/ 66 w 154"/>
                <a:gd name="T17" fmla="*/ 27 h 271"/>
                <a:gd name="T18" fmla="*/ 19 w 154"/>
                <a:gd name="T19" fmla="*/ 45 h 271"/>
                <a:gd name="T20" fmla="*/ 2 w 154"/>
                <a:gd name="T21" fmla="*/ 82 h 271"/>
                <a:gd name="T22" fmla="*/ 14 w 154"/>
                <a:gd name="T23" fmla="*/ 117 h 271"/>
                <a:gd name="T24" fmla="*/ 53 w 154"/>
                <a:gd name="T25" fmla="*/ 141 h 271"/>
                <a:gd name="T26" fmla="*/ 66 w 154"/>
                <a:gd name="T27" fmla="*/ 146 h 271"/>
                <a:gd name="T28" fmla="*/ 66 w 154"/>
                <a:gd name="T29" fmla="*/ 206 h 271"/>
                <a:gd name="T30" fmla="*/ 33 w 154"/>
                <a:gd name="T31" fmla="*/ 202 h 271"/>
                <a:gd name="T32" fmla="*/ 0 w 154"/>
                <a:gd name="T33" fmla="*/ 190 h 271"/>
                <a:gd name="T34" fmla="*/ 0 w 154"/>
                <a:gd name="T35" fmla="*/ 224 h 271"/>
                <a:gd name="T36" fmla="*/ 66 w 154"/>
                <a:gd name="T37" fmla="*/ 237 h 271"/>
                <a:gd name="T38" fmla="*/ 66 w 154"/>
                <a:gd name="T39" fmla="*/ 271 h 271"/>
                <a:gd name="T40" fmla="*/ 88 w 154"/>
                <a:gd name="T41" fmla="*/ 271 h 271"/>
                <a:gd name="T42" fmla="*/ 88 w 154"/>
                <a:gd name="T43" fmla="*/ 236 h 271"/>
                <a:gd name="T44" fmla="*/ 137 w 154"/>
                <a:gd name="T45" fmla="*/ 217 h 271"/>
                <a:gd name="T46" fmla="*/ 154 w 154"/>
                <a:gd name="T47" fmla="*/ 178 h 271"/>
                <a:gd name="T48" fmla="*/ 143 w 154"/>
                <a:gd name="T49" fmla="*/ 146 h 271"/>
                <a:gd name="T50" fmla="*/ 100 w 154"/>
                <a:gd name="T51" fmla="*/ 121 h 271"/>
                <a:gd name="T52" fmla="*/ 66 w 154"/>
                <a:gd name="T53" fmla="*/ 109 h 271"/>
                <a:gd name="T54" fmla="*/ 45 w 154"/>
                <a:gd name="T55" fmla="*/ 97 h 271"/>
                <a:gd name="T56" fmla="*/ 40 w 154"/>
                <a:gd name="T57" fmla="*/ 81 h 271"/>
                <a:gd name="T58" fmla="*/ 46 w 154"/>
                <a:gd name="T59" fmla="*/ 66 h 271"/>
                <a:gd name="T60" fmla="*/ 66 w 154"/>
                <a:gd name="T61" fmla="*/ 58 h 271"/>
                <a:gd name="T62" fmla="*/ 66 w 154"/>
                <a:gd name="T63" fmla="*/ 109 h 271"/>
                <a:gd name="T64" fmla="*/ 88 w 154"/>
                <a:gd name="T65" fmla="*/ 205 h 271"/>
                <a:gd name="T66" fmla="*/ 88 w 154"/>
                <a:gd name="T67" fmla="*/ 154 h 271"/>
                <a:gd name="T68" fmla="*/ 110 w 154"/>
                <a:gd name="T69" fmla="*/ 165 h 271"/>
                <a:gd name="T70" fmla="*/ 116 w 154"/>
                <a:gd name="T71" fmla="*/ 181 h 271"/>
                <a:gd name="T72" fmla="*/ 88 w 154"/>
                <a:gd name="T73" fmla="*/ 20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4" h="271">
                  <a:moveTo>
                    <a:pt x="100" y="121"/>
                  </a:moveTo>
                  <a:cubicBezTo>
                    <a:pt x="88" y="117"/>
                    <a:pt x="88" y="117"/>
                    <a:pt x="88" y="117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104" y="59"/>
                    <a:pt x="121" y="63"/>
                    <a:pt x="138" y="7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30" y="32"/>
                    <a:pt x="110" y="28"/>
                    <a:pt x="88" y="2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46" y="29"/>
                    <a:pt x="31" y="35"/>
                    <a:pt x="19" y="45"/>
                  </a:cubicBezTo>
                  <a:cubicBezTo>
                    <a:pt x="7" y="54"/>
                    <a:pt x="2" y="67"/>
                    <a:pt x="2" y="82"/>
                  </a:cubicBezTo>
                  <a:cubicBezTo>
                    <a:pt x="2" y="95"/>
                    <a:pt x="6" y="107"/>
                    <a:pt x="14" y="117"/>
                  </a:cubicBezTo>
                  <a:cubicBezTo>
                    <a:pt x="22" y="126"/>
                    <a:pt x="35" y="134"/>
                    <a:pt x="53" y="141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206"/>
                    <a:pt x="66" y="206"/>
                    <a:pt x="66" y="206"/>
                  </a:cubicBezTo>
                  <a:cubicBezTo>
                    <a:pt x="56" y="206"/>
                    <a:pt x="45" y="205"/>
                    <a:pt x="33" y="202"/>
                  </a:cubicBezTo>
                  <a:cubicBezTo>
                    <a:pt x="20" y="199"/>
                    <a:pt x="10" y="195"/>
                    <a:pt x="0" y="19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8" y="232"/>
                    <a:pt x="39" y="236"/>
                    <a:pt x="66" y="237"/>
                  </a:cubicBezTo>
                  <a:cubicBezTo>
                    <a:pt x="66" y="271"/>
                    <a:pt x="66" y="271"/>
                    <a:pt x="66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36"/>
                    <a:pt x="88" y="236"/>
                    <a:pt x="88" y="236"/>
                  </a:cubicBezTo>
                  <a:cubicBezTo>
                    <a:pt x="109" y="233"/>
                    <a:pt x="126" y="227"/>
                    <a:pt x="137" y="217"/>
                  </a:cubicBezTo>
                  <a:cubicBezTo>
                    <a:pt x="149" y="207"/>
                    <a:pt x="154" y="194"/>
                    <a:pt x="154" y="178"/>
                  </a:cubicBezTo>
                  <a:cubicBezTo>
                    <a:pt x="154" y="166"/>
                    <a:pt x="150" y="155"/>
                    <a:pt x="143" y="146"/>
                  </a:cubicBezTo>
                  <a:cubicBezTo>
                    <a:pt x="135" y="138"/>
                    <a:pt x="120" y="129"/>
                    <a:pt x="100" y="121"/>
                  </a:cubicBezTo>
                  <a:close/>
                  <a:moveTo>
                    <a:pt x="66" y="109"/>
                  </a:moveTo>
                  <a:cubicBezTo>
                    <a:pt x="56" y="105"/>
                    <a:pt x="49" y="101"/>
                    <a:pt x="45" y="97"/>
                  </a:cubicBezTo>
                  <a:cubicBezTo>
                    <a:pt x="42" y="92"/>
                    <a:pt x="40" y="87"/>
                    <a:pt x="40" y="81"/>
                  </a:cubicBezTo>
                  <a:cubicBezTo>
                    <a:pt x="40" y="75"/>
                    <a:pt x="42" y="70"/>
                    <a:pt x="46" y="66"/>
                  </a:cubicBezTo>
                  <a:cubicBezTo>
                    <a:pt x="51" y="62"/>
                    <a:pt x="58" y="60"/>
                    <a:pt x="66" y="58"/>
                  </a:cubicBezTo>
                  <a:lnTo>
                    <a:pt x="66" y="109"/>
                  </a:lnTo>
                  <a:close/>
                  <a:moveTo>
                    <a:pt x="88" y="205"/>
                  </a:moveTo>
                  <a:cubicBezTo>
                    <a:pt x="88" y="154"/>
                    <a:pt x="88" y="154"/>
                    <a:pt x="88" y="154"/>
                  </a:cubicBezTo>
                  <a:cubicBezTo>
                    <a:pt x="98" y="157"/>
                    <a:pt x="105" y="161"/>
                    <a:pt x="110" y="165"/>
                  </a:cubicBezTo>
                  <a:cubicBezTo>
                    <a:pt x="114" y="169"/>
                    <a:pt x="116" y="174"/>
                    <a:pt x="116" y="181"/>
                  </a:cubicBezTo>
                  <a:cubicBezTo>
                    <a:pt x="116" y="194"/>
                    <a:pt x="107" y="202"/>
                    <a:pt x="88" y="20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6"/>
            <p:cNvSpPr>
              <a:spLocks noEditPoints="1"/>
            </p:cNvSpPr>
            <p:nvPr/>
          </p:nvSpPr>
          <p:spPr bwMode="auto">
            <a:xfrm>
              <a:off x="5126038" y="3525838"/>
              <a:ext cx="265113" cy="341313"/>
            </a:xfrm>
            <a:custGeom>
              <a:avLst/>
              <a:gdLst>
                <a:gd name="T0" fmla="*/ 460 w 669"/>
                <a:gd name="T1" fmla="*/ 334 h 860"/>
                <a:gd name="T2" fmla="*/ 460 w 669"/>
                <a:gd name="T3" fmla="*/ 0 h 860"/>
                <a:gd name="T4" fmla="*/ 0 w 669"/>
                <a:gd name="T5" fmla="*/ 0 h 860"/>
                <a:gd name="T6" fmla="*/ 0 w 669"/>
                <a:gd name="T7" fmla="*/ 743 h 860"/>
                <a:gd name="T8" fmla="*/ 358 w 669"/>
                <a:gd name="T9" fmla="*/ 743 h 860"/>
                <a:gd name="T10" fmla="*/ 470 w 669"/>
                <a:gd name="T11" fmla="*/ 860 h 860"/>
                <a:gd name="T12" fmla="*/ 669 w 669"/>
                <a:gd name="T13" fmla="*/ 860 h 860"/>
                <a:gd name="T14" fmla="*/ 669 w 669"/>
                <a:gd name="T15" fmla="*/ 536 h 860"/>
                <a:gd name="T16" fmla="*/ 460 w 669"/>
                <a:gd name="T17" fmla="*/ 334 h 860"/>
                <a:gd name="T18" fmla="*/ 35 w 669"/>
                <a:gd name="T19" fmla="*/ 708 h 860"/>
                <a:gd name="T20" fmla="*/ 35 w 669"/>
                <a:gd name="T21" fmla="*/ 34 h 860"/>
                <a:gd name="T22" fmla="*/ 426 w 669"/>
                <a:gd name="T23" fmla="*/ 34 h 860"/>
                <a:gd name="T24" fmla="*/ 426 w 669"/>
                <a:gd name="T25" fmla="*/ 345 h 860"/>
                <a:gd name="T26" fmla="*/ 426 w 669"/>
                <a:gd name="T27" fmla="*/ 345 h 860"/>
                <a:gd name="T28" fmla="*/ 426 w 669"/>
                <a:gd name="T29" fmla="*/ 579 h 860"/>
                <a:gd name="T30" fmla="*/ 383 w 669"/>
                <a:gd name="T31" fmla="*/ 537 h 860"/>
                <a:gd name="T32" fmla="*/ 383 w 669"/>
                <a:gd name="T33" fmla="*/ 71 h 860"/>
                <a:gd name="T34" fmla="*/ 77 w 669"/>
                <a:gd name="T35" fmla="*/ 71 h 860"/>
                <a:gd name="T36" fmla="*/ 77 w 669"/>
                <a:gd name="T37" fmla="*/ 600 h 860"/>
                <a:gd name="T38" fmla="*/ 234 w 669"/>
                <a:gd name="T39" fmla="*/ 600 h 860"/>
                <a:gd name="T40" fmla="*/ 254 w 669"/>
                <a:gd name="T41" fmla="*/ 634 h 860"/>
                <a:gd name="T42" fmla="*/ 325 w 669"/>
                <a:gd name="T43" fmla="*/ 708 h 860"/>
                <a:gd name="T44" fmla="*/ 35 w 669"/>
                <a:gd name="T45" fmla="*/ 708 h 860"/>
                <a:gd name="T46" fmla="*/ 256 w 669"/>
                <a:gd name="T47" fmla="*/ 521 h 860"/>
                <a:gd name="T48" fmla="*/ 233 w 669"/>
                <a:gd name="T49" fmla="*/ 565 h 860"/>
                <a:gd name="T50" fmla="*/ 112 w 669"/>
                <a:gd name="T51" fmla="*/ 565 h 860"/>
                <a:gd name="T52" fmla="*/ 112 w 669"/>
                <a:gd name="T53" fmla="*/ 105 h 860"/>
                <a:gd name="T54" fmla="*/ 349 w 669"/>
                <a:gd name="T55" fmla="*/ 105 h 860"/>
                <a:gd name="T56" fmla="*/ 349 w 669"/>
                <a:gd name="T57" fmla="*/ 508 h 860"/>
                <a:gd name="T58" fmla="*/ 314 w 669"/>
                <a:gd name="T59" fmla="*/ 499 h 860"/>
                <a:gd name="T60" fmla="*/ 256 w 669"/>
                <a:gd name="T61" fmla="*/ 521 h 860"/>
                <a:gd name="T62" fmla="*/ 635 w 669"/>
                <a:gd name="T63" fmla="*/ 825 h 860"/>
                <a:gd name="T64" fmla="*/ 485 w 669"/>
                <a:gd name="T65" fmla="*/ 825 h 860"/>
                <a:gd name="T66" fmla="*/ 279 w 669"/>
                <a:gd name="T67" fmla="*/ 611 h 860"/>
                <a:gd name="T68" fmla="*/ 271 w 669"/>
                <a:gd name="T69" fmla="*/ 599 h 860"/>
                <a:gd name="T70" fmla="*/ 268 w 669"/>
                <a:gd name="T71" fmla="*/ 592 h 860"/>
                <a:gd name="T72" fmla="*/ 268 w 669"/>
                <a:gd name="T73" fmla="*/ 590 h 860"/>
                <a:gd name="T74" fmla="*/ 267 w 669"/>
                <a:gd name="T75" fmla="*/ 584 h 860"/>
                <a:gd name="T76" fmla="*/ 267 w 669"/>
                <a:gd name="T77" fmla="*/ 582 h 860"/>
                <a:gd name="T78" fmla="*/ 267 w 669"/>
                <a:gd name="T79" fmla="*/ 575 h 860"/>
                <a:gd name="T80" fmla="*/ 267 w 669"/>
                <a:gd name="T81" fmla="*/ 573 h 860"/>
                <a:gd name="T82" fmla="*/ 268 w 669"/>
                <a:gd name="T83" fmla="*/ 566 h 860"/>
                <a:gd name="T84" fmla="*/ 280 w 669"/>
                <a:gd name="T85" fmla="*/ 546 h 860"/>
                <a:gd name="T86" fmla="*/ 313 w 669"/>
                <a:gd name="T87" fmla="*/ 533 h 860"/>
                <a:gd name="T88" fmla="*/ 345 w 669"/>
                <a:gd name="T89" fmla="*/ 548 h 860"/>
                <a:gd name="T90" fmla="*/ 349 w 669"/>
                <a:gd name="T91" fmla="*/ 551 h 860"/>
                <a:gd name="T92" fmla="*/ 349 w 669"/>
                <a:gd name="T93" fmla="*/ 552 h 860"/>
                <a:gd name="T94" fmla="*/ 383 w 669"/>
                <a:gd name="T95" fmla="*/ 586 h 860"/>
                <a:gd name="T96" fmla="*/ 383 w 669"/>
                <a:gd name="T97" fmla="*/ 586 h 860"/>
                <a:gd name="T98" fmla="*/ 460 w 669"/>
                <a:gd name="T99" fmla="*/ 662 h 860"/>
                <a:gd name="T100" fmla="*/ 460 w 669"/>
                <a:gd name="T101" fmla="*/ 383 h 860"/>
                <a:gd name="T102" fmla="*/ 460 w 669"/>
                <a:gd name="T103" fmla="*/ 383 h 860"/>
                <a:gd name="T104" fmla="*/ 460 w 669"/>
                <a:gd name="T105" fmla="*/ 382 h 860"/>
                <a:gd name="T106" fmla="*/ 635 w 669"/>
                <a:gd name="T107" fmla="*/ 551 h 860"/>
                <a:gd name="T108" fmla="*/ 635 w 669"/>
                <a:gd name="T109" fmla="*/ 825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9" h="860">
                  <a:moveTo>
                    <a:pt x="460" y="334"/>
                  </a:moveTo>
                  <a:cubicBezTo>
                    <a:pt x="460" y="0"/>
                    <a:pt x="460" y="0"/>
                    <a:pt x="46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358" y="743"/>
                    <a:pt x="358" y="743"/>
                    <a:pt x="358" y="743"/>
                  </a:cubicBezTo>
                  <a:cubicBezTo>
                    <a:pt x="470" y="860"/>
                    <a:pt x="470" y="860"/>
                    <a:pt x="470" y="860"/>
                  </a:cubicBezTo>
                  <a:cubicBezTo>
                    <a:pt x="669" y="860"/>
                    <a:pt x="669" y="860"/>
                    <a:pt x="669" y="860"/>
                  </a:cubicBezTo>
                  <a:cubicBezTo>
                    <a:pt x="669" y="536"/>
                    <a:pt x="669" y="536"/>
                    <a:pt x="669" y="536"/>
                  </a:cubicBezTo>
                  <a:lnTo>
                    <a:pt x="460" y="334"/>
                  </a:lnTo>
                  <a:close/>
                  <a:moveTo>
                    <a:pt x="35" y="708"/>
                  </a:moveTo>
                  <a:cubicBezTo>
                    <a:pt x="35" y="34"/>
                    <a:pt x="35" y="34"/>
                    <a:pt x="35" y="34"/>
                  </a:cubicBezTo>
                  <a:cubicBezTo>
                    <a:pt x="426" y="34"/>
                    <a:pt x="426" y="34"/>
                    <a:pt x="426" y="34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579"/>
                    <a:pt x="426" y="579"/>
                    <a:pt x="426" y="579"/>
                  </a:cubicBezTo>
                  <a:cubicBezTo>
                    <a:pt x="383" y="537"/>
                    <a:pt x="383" y="537"/>
                    <a:pt x="383" y="537"/>
                  </a:cubicBezTo>
                  <a:cubicBezTo>
                    <a:pt x="383" y="71"/>
                    <a:pt x="383" y="71"/>
                    <a:pt x="383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600"/>
                    <a:pt x="77" y="600"/>
                    <a:pt x="77" y="600"/>
                  </a:cubicBezTo>
                  <a:cubicBezTo>
                    <a:pt x="234" y="600"/>
                    <a:pt x="234" y="600"/>
                    <a:pt x="234" y="600"/>
                  </a:cubicBezTo>
                  <a:cubicBezTo>
                    <a:pt x="238" y="612"/>
                    <a:pt x="244" y="624"/>
                    <a:pt x="254" y="634"/>
                  </a:cubicBezTo>
                  <a:cubicBezTo>
                    <a:pt x="325" y="708"/>
                    <a:pt x="325" y="708"/>
                    <a:pt x="325" y="708"/>
                  </a:cubicBezTo>
                  <a:lnTo>
                    <a:pt x="35" y="708"/>
                  </a:lnTo>
                  <a:close/>
                  <a:moveTo>
                    <a:pt x="256" y="521"/>
                  </a:moveTo>
                  <a:cubicBezTo>
                    <a:pt x="244" y="533"/>
                    <a:pt x="236" y="549"/>
                    <a:pt x="233" y="565"/>
                  </a:cubicBezTo>
                  <a:cubicBezTo>
                    <a:pt x="112" y="565"/>
                    <a:pt x="112" y="565"/>
                    <a:pt x="112" y="565"/>
                  </a:cubicBezTo>
                  <a:cubicBezTo>
                    <a:pt x="112" y="105"/>
                    <a:pt x="112" y="105"/>
                    <a:pt x="112" y="105"/>
                  </a:cubicBezTo>
                  <a:cubicBezTo>
                    <a:pt x="349" y="105"/>
                    <a:pt x="349" y="105"/>
                    <a:pt x="349" y="105"/>
                  </a:cubicBezTo>
                  <a:cubicBezTo>
                    <a:pt x="349" y="508"/>
                    <a:pt x="349" y="508"/>
                    <a:pt x="349" y="508"/>
                  </a:cubicBezTo>
                  <a:cubicBezTo>
                    <a:pt x="338" y="502"/>
                    <a:pt x="326" y="499"/>
                    <a:pt x="314" y="499"/>
                  </a:cubicBezTo>
                  <a:cubicBezTo>
                    <a:pt x="292" y="498"/>
                    <a:pt x="272" y="506"/>
                    <a:pt x="256" y="521"/>
                  </a:cubicBezTo>
                  <a:close/>
                  <a:moveTo>
                    <a:pt x="635" y="825"/>
                  </a:moveTo>
                  <a:cubicBezTo>
                    <a:pt x="485" y="825"/>
                    <a:pt x="485" y="825"/>
                    <a:pt x="485" y="825"/>
                  </a:cubicBezTo>
                  <a:cubicBezTo>
                    <a:pt x="279" y="611"/>
                    <a:pt x="279" y="611"/>
                    <a:pt x="279" y="611"/>
                  </a:cubicBezTo>
                  <a:cubicBezTo>
                    <a:pt x="276" y="607"/>
                    <a:pt x="273" y="603"/>
                    <a:pt x="271" y="599"/>
                  </a:cubicBezTo>
                  <a:cubicBezTo>
                    <a:pt x="270" y="597"/>
                    <a:pt x="269" y="594"/>
                    <a:pt x="268" y="592"/>
                  </a:cubicBezTo>
                  <a:cubicBezTo>
                    <a:pt x="268" y="592"/>
                    <a:pt x="268" y="591"/>
                    <a:pt x="268" y="590"/>
                  </a:cubicBezTo>
                  <a:cubicBezTo>
                    <a:pt x="267" y="588"/>
                    <a:pt x="267" y="586"/>
                    <a:pt x="267" y="584"/>
                  </a:cubicBezTo>
                  <a:cubicBezTo>
                    <a:pt x="267" y="583"/>
                    <a:pt x="267" y="582"/>
                    <a:pt x="267" y="582"/>
                  </a:cubicBezTo>
                  <a:cubicBezTo>
                    <a:pt x="266" y="579"/>
                    <a:pt x="266" y="577"/>
                    <a:pt x="267" y="575"/>
                  </a:cubicBezTo>
                  <a:cubicBezTo>
                    <a:pt x="267" y="574"/>
                    <a:pt x="267" y="574"/>
                    <a:pt x="267" y="573"/>
                  </a:cubicBezTo>
                  <a:cubicBezTo>
                    <a:pt x="267" y="571"/>
                    <a:pt x="268" y="568"/>
                    <a:pt x="268" y="566"/>
                  </a:cubicBezTo>
                  <a:cubicBezTo>
                    <a:pt x="270" y="559"/>
                    <a:pt x="274" y="552"/>
                    <a:pt x="280" y="546"/>
                  </a:cubicBezTo>
                  <a:cubicBezTo>
                    <a:pt x="289" y="538"/>
                    <a:pt x="301" y="533"/>
                    <a:pt x="313" y="533"/>
                  </a:cubicBezTo>
                  <a:cubicBezTo>
                    <a:pt x="325" y="534"/>
                    <a:pt x="336" y="539"/>
                    <a:pt x="345" y="548"/>
                  </a:cubicBezTo>
                  <a:cubicBezTo>
                    <a:pt x="349" y="551"/>
                    <a:pt x="349" y="551"/>
                    <a:pt x="349" y="551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83" y="586"/>
                    <a:pt x="383" y="586"/>
                    <a:pt x="383" y="586"/>
                  </a:cubicBezTo>
                  <a:cubicBezTo>
                    <a:pt x="383" y="586"/>
                    <a:pt x="383" y="586"/>
                    <a:pt x="383" y="586"/>
                  </a:cubicBezTo>
                  <a:cubicBezTo>
                    <a:pt x="460" y="662"/>
                    <a:pt x="460" y="662"/>
                    <a:pt x="460" y="662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2"/>
                    <a:pt x="460" y="382"/>
                    <a:pt x="460" y="382"/>
                  </a:cubicBezTo>
                  <a:cubicBezTo>
                    <a:pt x="635" y="551"/>
                    <a:pt x="635" y="551"/>
                    <a:pt x="635" y="551"/>
                  </a:cubicBezTo>
                  <a:lnTo>
                    <a:pt x="635" y="825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2" name="Group 681"/>
          <p:cNvGrpSpPr/>
          <p:nvPr/>
        </p:nvGrpSpPr>
        <p:grpSpPr>
          <a:xfrm>
            <a:off x="8394774" y="3591645"/>
            <a:ext cx="195263" cy="241300"/>
            <a:chOff x="8412163" y="3582988"/>
            <a:chExt cx="195263" cy="241300"/>
          </a:xfrm>
        </p:grpSpPr>
        <p:sp>
          <p:nvSpPr>
            <p:cNvPr id="28" name="Freeform 217"/>
            <p:cNvSpPr>
              <a:spLocks/>
            </p:cNvSpPr>
            <p:nvPr/>
          </p:nvSpPr>
          <p:spPr bwMode="auto">
            <a:xfrm>
              <a:off x="8428038" y="3598863"/>
              <a:ext cx="163513" cy="207963"/>
            </a:xfrm>
            <a:custGeom>
              <a:avLst/>
              <a:gdLst>
                <a:gd name="T0" fmla="*/ 0 w 412"/>
                <a:gd name="T1" fmla="*/ 421 h 524"/>
                <a:gd name="T2" fmla="*/ 206 w 412"/>
                <a:gd name="T3" fmla="*/ 524 h 524"/>
                <a:gd name="T4" fmla="*/ 412 w 412"/>
                <a:gd name="T5" fmla="*/ 421 h 524"/>
                <a:gd name="T6" fmla="*/ 412 w 412"/>
                <a:gd name="T7" fmla="*/ 32 h 524"/>
                <a:gd name="T8" fmla="*/ 206 w 412"/>
                <a:gd name="T9" fmla="*/ 0 h 524"/>
                <a:gd name="T10" fmla="*/ 0 w 412"/>
                <a:gd name="T11" fmla="*/ 32 h 524"/>
                <a:gd name="T12" fmla="*/ 0 w 412"/>
                <a:gd name="T13" fmla="*/ 4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1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1"/>
                    <a:pt x="412" y="421"/>
                    <a:pt x="412" y="421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3"/>
                    <a:pt x="283" y="0"/>
                    <a:pt x="206" y="0"/>
                  </a:cubicBezTo>
                  <a:cubicBezTo>
                    <a:pt x="130" y="0"/>
                    <a:pt x="36" y="23"/>
                    <a:pt x="0" y="32"/>
                  </a:cubicBezTo>
                  <a:lnTo>
                    <a:pt x="0" y="4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18"/>
            <p:cNvSpPr>
              <a:spLocks/>
            </p:cNvSpPr>
            <p:nvPr/>
          </p:nvSpPr>
          <p:spPr bwMode="auto">
            <a:xfrm>
              <a:off x="8509000" y="3598863"/>
              <a:ext cx="82550" cy="207963"/>
            </a:xfrm>
            <a:custGeom>
              <a:avLst/>
              <a:gdLst>
                <a:gd name="T0" fmla="*/ 206 w 206"/>
                <a:gd name="T1" fmla="*/ 421 h 524"/>
                <a:gd name="T2" fmla="*/ 206 w 206"/>
                <a:gd name="T3" fmla="*/ 32 h 524"/>
                <a:gd name="T4" fmla="*/ 0 w 206"/>
                <a:gd name="T5" fmla="*/ 0 h 524"/>
                <a:gd name="T6" fmla="*/ 0 w 206"/>
                <a:gd name="T7" fmla="*/ 0 h 524"/>
                <a:gd name="T8" fmla="*/ 0 w 206"/>
                <a:gd name="T9" fmla="*/ 524 h 524"/>
                <a:gd name="T10" fmla="*/ 206 w 206"/>
                <a:gd name="T11" fmla="*/ 421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6" h="524">
                  <a:moveTo>
                    <a:pt x="206" y="421"/>
                  </a:moveTo>
                  <a:cubicBezTo>
                    <a:pt x="206" y="32"/>
                    <a:pt x="206" y="32"/>
                    <a:pt x="206" y="32"/>
                  </a:cubicBezTo>
                  <a:cubicBezTo>
                    <a:pt x="171" y="23"/>
                    <a:pt x="77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lnTo>
                    <a:pt x="206" y="421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19"/>
            <p:cNvSpPr>
              <a:spLocks noEditPoints="1"/>
            </p:cNvSpPr>
            <p:nvPr/>
          </p:nvSpPr>
          <p:spPr bwMode="auto">
            <a:xfrm>
              <a:off x="8412163" y="3582988"/>
              <a:ext cx="195263" cy="241300"/>
            </a:xfrm>
            <a:custGeom>
              <a:avLst/>
              <a:gdLst>
                <a:gd name="T0" fmla="*/ 247 w 494"/>
                <a:gd name="T1" fmla="*/ 610 h 610"/>
                <a:gd name="T2" fmla="*/ 0 w 494"/>
                <a:gd name="T3" fmla="*/ 488 h 610"/>
                <a:gd name="T4" fmla="*/ 0 w 494"/>
                <a:gd name="T5" fmla="*/ 42 h 610"/>
                <a:gd name="T6" fmla="*/ 15 w 494"/>
                <a:gd name="T7" fmla="*/ 38 h 610"/>
                <a:gd name="T8" fmla="*/ 247 w 494"/>
                <a:gd name="T9" fmla="*/ 0 h 610"/>
                <a:gd name="T10" fmla="*/ 479 w 494"/>
                <a:gd name="T11" fmla="*/ 38 h 610"/>
                <a:gd name="T12" fmla="*/ 494 w 494"/>
                <a:gd name="T13" fmla="*/ 42 h 610"/>
                <a:gd name="T14" fmla="*/ 494 w 494"/>
                <a:gd name="T15" fmla="*/ 488 h 610"/>
                <a:gd name="T16" fmla="*/ 247 w 494"/>
                <a:gd name="T17" fmla="*/ 610 h 610"/>
                <a:gd name="T18" fmla="*/ 41 w 494"/>
                <a:gd name="T19" fmla="*/ 462 h 610"/>
                <a:gd name="T20" fmla="*/ 247 w 494"/>
                <a:gd name="T21" fmla="*/ 565 h 610"/>
                <a:gd name="T22" fmla="*/ 453 w 494"/>
                <a:gd name="T23" fmla="*/ 462 h 610"/>
                <a:gd name="T24" fmla="*/ 453 w 494"/>
                <a:gd name="T25" fmla="*/ 73 h 610"/>
                <a:gd name="T26" fmla="*/ 247 w 494"/>
                <a:gd name="T27" fmla="*/ 41 h 610"/>
                <a:gd name="T28" fmla="*/ 41 w 494"/>
                <a:gd name="T29" fmla="*/ 73 h 610"/>
                <a:gd name="T30" fmla="*/ 41 w 494"/>
                <a:gd name="T31" fmla="*/ 462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10">
                  <a:moveTo>
                    <a:pt x="247" y="610"/>
                  </a:moveTo>
                  <a:cubicBezTo>
                    <a:pt x="0" y="488"/>
                    <a:pt x="0" y="488"/>
                    <a:pt x="0" y="488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0" y="37"/>
                    <a:pt x="146" y="0"/>
                    <a:pt x="247" y="0"/>
                  </a:cubicBezTo>
                  <a:cubicBezTo>
                    <a:pt x="349" y="0"/>
                    <a:pt x="474" y="37"/>
                    <a:pt x="479" y="38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8"/>
                    <a:pt x="494" y="488"/>
                    <a:pt x="494" y="488"/>
                  </a:cubicBezTo>
                  <a:lnTo>
                    <a:pt x="247" y="610"/>
                  </a:lnTo>
                  <a:close/>
                  <a:moveTo>
                    <a:pt x="41" y="462"/>
                  </a:moveTo>
                  <a:cubicBezTo>
                    <a:pt x="247" y="565"/>
                    <a:pt x="247" y="565"/>
                    <a:pt x="247" y="565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3"/>
                    <a:pt x="453" y="73"/>
                    <a:pt x="453" y="73"/>
                  </a:cubicBezTo>
                  <a:cubicBezTo>
                    <a:pt x="418" y="64"/>
                    <a:pt x="324" y="41"/>
                    <a:pt x="247" y="41"/>
                  </a:cubicBezTo>
                  <a:cubicBezTo>
                    <a:pt x="171" y="41"/>
                    <a:pt x="77" y="64"/>
                    <a:pt x="41" y="73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20"/>
            <p:cNvSpPr>
              <a:spLocks/>
            </p:cNvSpPr>
            <p:nvPr/>
          </p:nvSpPr>
          <p:spPr bwMode="auto">
            <a:xfrm>
              <a:off x="8482013" y="3649663"/>
              <a:ext cx="55563" cy="98425"/>
            </a:xfrm>
            <a:custGeom>
              <a:avLst/>
              <a:gdLst>
                <a:gd name="T0" fmla="*/ 48 w 142"/>
                <a:gd name="T1" fmla="*/ 138 h 251"/>
                <a:gd name="T2" fmla="*/ 48 w 142"/>
                <a:gd name="T3" fmla="*/ 251 h 251"/>
                <a:gd name="T4" fmla="*/ 95 w 142"/>
                <a:gd name="T5" fmla="*/ 251 h 251"/>
                <a:gd name="T6" fmla="*/ 95 w 142"/>
                <a:gd name="T7" fmla="*/ 138 h 251"/>
                <a:gd name="T8" fmla="*/ 142 w 142"/>
                <a:gd name="T9" fmla="*/ 71 h 251"/>
                <a:gd name="T10" fmla="*/ 71 w 142"/>
                <a:gd name="T11" fmla="*/ 0 h 251"/>
                <a:gd name="T12" fmla="*/ 0 w 142"/>
                <a:gd name="T13" fmla="*/ 71 h 251"/>
                <a:gd name="T14" fmla="*/ 48 w 142"/>
                <a:gd name="T15" fmla="*/ 138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51">
                  <a:moveTo>
                    <a:pt x="48" y="138"/>
                  </a:moveTo>
                  <a:cubicBezTo>
                    <a:pt x="48" y="251"/>
                    <a:pt x="48" y="251"/>
                    <a:pt x="48" y="251"/>
                  </a:cubicBezTo>
                  <a:cubicBezTo>
                    <a:pt x="95" y="251"/>
                    <a:pt x="95" y="251"/>
                    <a:pt x="95" y="251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122" y="128"/>
                    <a:pt x="142" y="102"/>
                    <a:pt x="142" y="71"/>
                  </a:cubicBez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102"/>
                    <a:pt x="20" y="128"/>
                    <a:pt x="48" y="13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1073150" y="2922588"/>
            <a:ext cx="306388" cy="274638"/>
            <a:chOff x="1063625" y="2922588"/>
            <a:chExt cx="306388" cy="274638"/>
          </a:xfrm>
        </p:grpSpPr>
        <p:sp>
          <p:nvSpPr>
            <p:cNvPr id="288" name="Rectangle 221"/>
            <p:cNvSpPr>
              <a:spLocks noChangeArrowheads="1"/>
            </p:cNvSpPr>
            <p:nvPr/>
          </p:nvSpPr>
          <p:spPr bwMode="auto">
            <a:xfrm>
              <a:off x="1179513" y="3043238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Rectangle 222"/>
            <p:cNvSpPr>
              <a:spLocks noChangeArrowheads="1"/>
            </p:cNvSpPr>
            <p:nvPr/>
          </p:nvSpPr>
          <p:spPr bwMode="auto">
            <a:xfrm>
              <a:off x="1179513" y="3043238"/>
              <a:ext cx="177800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Rectangle 223"/>
            <p:cNvSpPr>
              <a:spLocks noChangeArrowheads="1"/>
            </p:cNvSpPr>
            <p:nvPr/>
          </p:nvSpPr>
          <p:spPr bwMode="auto">
            <a:xfrm>
              <a:off x="1268413" y="3043238"/>
              <a:ext cx="88900" cy="13970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Rectangle 224"/>
            <p:cNvSpPr>
              <a:spLocks noChangeArrowheads="1"/>
            </p:cNvSpPr>
            <p:nvPr/>
          </p:nvSpPr>
          <p:spPr bwMode="auto">
            <a:xfrm>
              <a:off x="1268413" y="3043238"/>
              <a:ext cx="88900" cy="139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25"/>
            <p:cNvSpPr>
              <a:spLocks noEditPoints="1"/>
            </p:cNvSpPr>
            <p:nvPr/>
          </p:nvSpPr>
          <p:spPr bwMode="auto">
            <a:xfrm>
              <a:off x="1063625" y="2922588"/>
              <a:ext cx="306388" cy="274638"/>
            </a:xfrm>
            <a:custGeom>
              <a:avLst/>
              <a:gdLst>
                <a:gd name="T0" fmla="*/ 378 w 775"/>
                <a:gd name="T1" fmla="*/ 271 h 692"/>
                <a:gd name="T2" fmla="*/ 378 w 775"/>
                <a:gd name="T3" fmla="*/ 189 h 692"/>
                <a:gd name="T4" fmla="*/ 189 w 775"/>
                <a:gd name="T5" fmla="*/ 0 h 692"/>
                <a:gd name="T6" fmla="*/ 0 w 775"/>
                <a:gd name="T7" fmla="*/ 189 h 692"/>
                <a:gd name="T8" fmla="*/ 52 w 775"/>
                <a:gd name="T9" fmla="*/ 189 h 692"/>
                <a:gd name="T10" fmla="*/ 189 w 775"/>
                <a:gd name="T11" fmla="*/ 51 h 692"/>
                <a:gd name="T12" fmla="*/ 327 w 775"/>
                <a:gd name="T13" fmla="*/ 189 h 692"/>
                <a:gd name="T14" fmla="*/ 327 w 775"/>
                <a:gd name="T15" fmla="*/ 271 h 692"/>
                <a:gd name="T16" fmla="*/ 259 w 775"/>
                <a:gd name="T17" fmla="*/ 271 h 692"/>
                <a:gd name="T18" fmla="*/ 259 w 775"/>
                <a:gd name="T19" fmla="*/ 692 h 692"/>
                <a:gd name="T20" fmla="*/ 775 w 775"/>
                <a:gd name="T21" fmla="*/ 692 h 692"/>
                <a:gd name="T22" fmla="*/ 775 w 775"/>
                <a:gd name="T23" fmla="*/ 271 h 692"/>
                <a:gd name="T24" fmla="*/ 378 w 775"/>
                <a:gd name="T25" fmla="*/ 271 h 692"/>
                <a:gd name="T26" fmla="*/ 741 w 775"/>
                <a:gd name="T27" fmla="*/ 658 h 692"/>
                <a:gd name="T28" fmla="*/ 293 w 775"/>
                <a:gd name="T29" fmla="*/ 658 h 692"/>
                <a:gd name="T30" fmla="*/ 293 w 775"/>
                <a:gd name="T31" fmla="*/ 306 h 692"/>
                <a:gd name="T32" fmla="*/ 741 w 775"/>
                <a:gd name="T33" fmla="*/ 306 h 692"/>
                <a:gd name="T34" fmla="*/ 741 w 775"/>
                <a:gd name="T35" fmla="*/ 658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2">
                  <a:moveTo>
                    <a:pt x="378" y="271"/>
                  </a:moveTo>
                  <a:cubicBezTo>
                    <a:pt x="378" y="189"/>
                    <a:pt x="378" y="189"/>
                    <a:pt x="378" y="189"/>
                  </a:cubicBezTo>
                  <a:cubicBezTo>
                    <a:pt x="378" y="84"/>
                    <a:pt x="294" y="0"/>
                    <a:pt x="189" y="0"/>
                  </a:cubicBezTo>
                  <a:cubicBezTo>
                    <a:pt x="85" y="0"/>
                    <a:pt x="0" y="84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3"/>
                    <a:pt x="114" y="51"/>
                    <a:pt x="189" y="51"/>
                  </a:cubicBezTo>
                  <a:cubicBezTo>
                    <a:pt x="265" y="51"/>
                    <a:pt x="327" y="113"/>
                    <a:pt x="327" y="189"/>
                  </a:cubicBezTo>
                  <a:cubicBezTo>
                    <a:pt x="327" y="271"/>
                    <a:pt x="327" y="271"/>
                    <a:pt x="327" y="271"/>
                  </a:cubicBezTo>
                  <a:cubicBezTo>
                    <a:pt x="259" y="271"/>
                    <a:pt x="259" y="271"/>
                    <a:pt x="259" y="271"/>
                  </a:cubicBezTo>
                  <a:cubicBezTo>
                    <a:pt x="259" y="692"/>
                    <a:pt x="259" y="692"/>
                    <a:pt x="259" y="692"/>
                  </a:cubicBezTo>
                  <a:cubicBezTo>
                    <a:pt x="775" y="692"/>
                    <a:pt x="775" y="692"/>
                    <a:pt x="775" y="692"/>
                  </a:cubicBezTo>
                  <a:cubicBezTo>
                    <a:pt x="775" y="271"/>
                    <a:pt x="775" y="271"/>
                    <a:pt x="775" y="271"/>
                  </a:cubicBezTo>
                  <a:lnTo>
                    <a:pt x="378" y="271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26"/>
            <p:cNvSpPr>
              <a:spLocks/>
            </p:cNvSpPr>
            <p:nvPr/>
          </p:nvSpPr>
          <p:spPr bwMode="auto">
            <a:xfrm>
              <a:off x="1246188" y="3076575"/>
              <a:ext cx="42863" cy="73025"/>
            </a:xfrm>
            <a:custGeom>
              <a:avLst/>
              <a:gdLst>
                <a:gd name="T0" fmla="*/ 36 w 105"/>
                <a:gd name="T1" fmla="*/ 101 h 185"/>
                <a:gd name="T2" fmla="*/ 36 w 105"/>
                <a:gd name="T3" fmla="*/ 185 h 185"/>
                <a:gd name="T4" fmla="*/ 70 w 105"/>
                <a:gd name="T5" fmla="*/ 185 h 185"/>
                <a:gd name="T6" fmla="*/ 70 w 105"/>
                <a:gd name="T7" fmla="*/ 101 h 185"/>
                <a:gd name="T8" fmla="*/ 105 w 105"/>
                <a:gd name="T9" fmla="*/ 52 h 185"/>
                <a:gd name="T10" fmla="*/ 53 w 105"/>
                <a:gd name="T11" fmla="*/ 0 h 185"/>
                <a:gd name="T12" fmla="*/ 0 w 105"/>
                <a:gd name="T13" fmla="*/ 52 h 185"/>
                <a:gd name="T14" fmla="*/ 36 w 105"/>
                <a:gd name="T15" fmla="*/ 10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5">
                  <a:moveTo>
                    <a:pt x="36" y="101"/>
                  </a:moveTo>
                  <a:cubicBezTo>
                    <a:pt x="36" y="185"/>
                    <a:pt x="36" y="185"/>
                    <a:pt x="36" y="185"/>
                  </a:cubicBezTo>
                  <a:cubicBezTo>
                    <a:pt x="70" y="185"/>
                    <a:pt x="70" y="185"/>
                    <a:pt x="70" y="185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91" y="94"/>
                    <a:pt x="105" y="75"/>
                    <a:pt x="105" y="52"/>
                  </a:cubicBezTo>
                  <a:cubicBezTo>
                    <a:pt x="105" y="23"/>
                    <a:pt x="82" y="0"/>
                    <a:pt x="53" y="0"/>
                  </a:cubicBezTo>
                  <a:cubicBezTo>
                    <a:pt x="24" y="0"/>
                    <a:pt x="0" y="23"/>
                    <a:pt x="0" y="52"/>
                  </a:cubicBezTo>
                  <a:cubicBezTo>
                    <a:pt x="0" y="75"/>
                    <a:pt x="15" y="94"/>
                    <a:pt x="36" y="10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1" name="Group 60"/>
          <p:cNvGrpSpPr/>
          <p:nvPr/>
        </p:nvGrpSpPr>
        <p:grpSpPr>
          <a:xfrm>
            <a:off x="7576417" y="2973388"/>
            <a:ext cx="196850" cy="241300"/>
            <a:chOff x="7597775" y="2973388"/>
            <a:chExt cx="196850" cy="241300"/>
          </a:xfrm>
        </p:grpSpPr>
        <p:sp>
          <p:nvSpPr>
            <p:cNvPr id="294" name="Freeform 227"/>
            <p:cNvSpPr>
              <a:spLocks/>
            </p:cNvSpPr>
            <p:nvPr/>
          </p:nvSpPr>
          <p:spPr bwMode="auto">
            <a:xfrm>
              <a:off x="7613650" y="2989263"/>
              <a:ext cx="163513" cy="207963"/>
            </a:xfrm>
            <a:custGeom>
              <a:avLst/>
              <a:gdLst>
                <a:gd name="T0" fmla="*/ 0 w 412"/>
                <a:gd name="T1" fmla="*/ 422 h 524"/>
                <a:gd name="T2" fmla="*/ 206 w 412"/>
                <a:gd name="T3" fmla="*/ 524 h 524"/>
                <a:gd name="T4" fmla="*/ 412 w 412"/>
                <a:gd name="T5" fmla="*/ 422 h 524"/>
                <a:gd name="T6" fmla="*/ 412 w 412"/>
                <a:gd name="T7" fmla="*/ 32 h 524"/>
                <a:gd name="T8" fmla="*/ 207 w 412"/>
                <a:gd name="T9" fmla="*/ 0 h 524"/>
                <a:gd name="T10" fmla="*/ 0 w 412"/>
                <a:gd name="T11" fmla="*/ 32 h 524"/>
                <a:gd name="T12" fmla="*/ 0 w 412"/>
                <a:gd name="T13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2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2"/>
                    <a:pt x="412" y="422"/>
                    <a:pt x="412" y="42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3"/>
                    <a:pt x="283" y="0"/>
                    <a:pt x="207" y="0"/>
                  </a:cubicBezTo>
                  <a:cubicBezTo>
                    <a:pt x="130" y="0"/>
                    <a:pt x="36" y="23"/>
                    <a:pt x="0" y="32"/>
                  </a:cubicBezTo>
                  <a:cubicBezTo>
                    <a:pt x="0" y="422"/>
                    <a:pt x="0" y="422"/>
                    <a:pt x="0" y="4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228"/>
            <p:cNvSpPr>
              <a:spLocks/>
            </p:cNvSpPr>
            <p:nvPr/>
          </p:nvSpPr>
          <p:spPr bwMode="auto">
            <a:xfrm>
              <a:off x="7696200" y="3155950"/>
              <a:ext cx="80963" cy="41275"/>
            </a:xfrm>
            <a:custGeom>
              <a:avLst/>
              <a:gdLst>
                <a:gd name="T0" fmla="*/ 51 w 51"/>
                <a:gd name="T1" fmla="*/ 0 h 26"/>
                <a:gd name="T2" fmla="*/ 0 w 51"/>
                <a:gd name="T3" fmla="*/ 26 h 26"/>
                <a:gd name="T4" fmla="*/ 0 w 51"/>
                <a:gd name="T5" fmla="*/ 26 h 26"/>
                <a:gd name="T6" fmla="*/ 51 w 51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6">
                  <a:moveTo>
                    <a:pt x="51" y="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229"/>
            <p:cNvSpPr>
              <a:spLocks/>
            </p:cNvSpPr>
            <p:nvPr/>
          </p:nvSpPr>
          <p:spPr bwMode="auto">
            <a:xfrm>
              <a:off x="7696200" y="3155950"/>
              <a:ext cx="80963" cy="41275"/>
            </a:xfrm>
            <a:custGeom>
              <a:avLst/>
              <a:gdLst>
                <a:gd name="T0" fmla="*/ 51 w 51"/>
                <a:gd name="T1" fmla="*/ 0 h 26"/>
                <a:gd name="T2" fmla="*/ 0 w 51"/>
                <a:gd name="T3" fmla="*/ 26 h 26"/>
                <a:gd name="T4" fmla="*/ 0 w 51"/>
                <a:gd name="T5" fmla="*/ 26 h 26"/>
                <a:gd name="T6" fmla="*/ 51 w 51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6">
                  <a:moveTo>
                    <a:pt x="51" y="0"/>
                  </a:moveTo>
                  <a:lnTo>
                    <a:pt x="0" y="26"/>
                  </a:lnTo>
                  <a:lnTo>
                    <a:pt x="0" y="26"/>
                  </a:lnTo>
                  <a:lnTo>
                    <a:pt x="5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230"/>
            <p:cNvSpPr>
              <a:spLocks/>
            </p:cNvSpPr>
            <p:nvPr/>
          </p:nvSpPr>
          <p:spPr bwMode="auto">
            <a:xfrm>
              <a:off x="7696200" y="2989263"/>
              <a:ext cx="80963" cy="207963"/>
            </a:xfrm>
            <a:custGeom>
              <a:avLst/>
              <a:gdLst>
                <a:gd name="T0" fmla="*/ 1 w 206"/>
                <a:gd name="T1" fmla="*/ 0 h 524"/>
                <a:gd name="T2" fmla="*/ 1 w 206"/>
                <a:gd name="T3" fmla="*/ 0 h 524"/>
                <a:gd name="T4" fmla="*/ 0 w 206"/>
                <a:gd name="T5" fmla="*/ 0 h 524"/>
                <a:gd name="T6" fmla="*/ 0 w 206"/>
                <a:gd name="T7" fmla="*/ 524 h 524"/>
                <a:gd name="T8" fmla="*/ 206 w 206"/>
                <a:gd name="T9" fmla="*/ 422 h 524"/>
                <a:gd name="T10" fmla="*/ 206 w 206"/>
                <a:gd name="T11" fmla="*/ 32 h 524"/>
                <a:gd name="T12" fmla="*/ 1 w 206"/>
                <a:gd name="T13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" h="524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cubicBezTo>
                    <a:pt x="206" y="422"/>
                    <a:pt x="206" y="422"/>
                    <a:pt x="206" y="422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171" y="23"/>
                    <a:pt x="77" y="0"/>
                    <a:pt x="1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231"/>
            <p:cNvSpPr>
              <a:spLocks/>
            </p:cNvSpPr>
            <p:nvPr/>
          </p:nvSpPr>
          <p:spPr bwMode="auto">
            <a:xfrm>
              <a:off x="7631113" y="3043238"/>
              <a:ext cx="130175" cy="92075"/>
            </a:xfrm>
            <a:custGeom>
              <a:avLst/>
              <a:gdLst>
                <a:gd name="T0" fmla="*/ 28 w 82"/>
                <a:gd name="T1" fmla="*/ 58 h 58"/>
                <a:gd name="T2" fmla="*/ 0 w 82"/>
                <a:gd name="T3" fmla="*/ 30 h 58"/>
                <a:gd name="T4" fmla="*/ 7 w 82"/>
                <a:gd name="T5" fmla="*/ 23 h 58"/>
                <a:gd name="T6" fmla="*/ 29 w 82"/>
                <a:gd name="T7" fmla="*/ 44 h 58"/>
                <a:gd name="T8" fmla="*/ 75 w 82"/>
                <a:gd name="T9" fmla="*/ 0 h 58"/>
                <a:gd name="T10" fmla="*/ 82 w 82"/>
                <a:gd name="T11" fmla="*/ 8 h 58"/>
                <a:gd name="T12" fmla="*/ 28 w 82"/>
                <a:gd name="T1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58">
                  <a:moveTo>
                    <a:pt x="28" y="58"/>
                  </a:moveTo>
                  <a:lnTo>
                    <a:pt x="0" y="30"/>
                  </a:lnTo>
                  <a:lnTo>
                    <a:pt x="7" y="23"/>
                  </a:lnTo>
                  <a:lnTo>
                    <a:pt x="29" y="44"/>
                  </a:lnTo>
                  <a:lnTo>
                    <a:pt x="75" y="0"/>
                  </a:lnTo>
                  <a:lnTo>
                    <a:pt x="82" y="8"/>
                  </a:lnTo>
                  <a:lnTo>
                    <a:pt x="28" y="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232"/>
            <p:cNvSpPr>
              <a:spLocks noEditPoints="1"/>
            </p:cNvSpPr>
            <p:nvPr/>
          </p:nvSpPr>
          <p:spPr bwMode="auto">
            <a:xfrm>
              <a:off x="7597775" y="2973388"/>
              <a:ext cx="196850" cy="241300"/>
            </a:xfrm>
            <a:custGeom>
              <a:avLst/>
              <a:gdLst>
                <a:gd name="T0" fmla="*/ 246 w 493"/>
                <a:gd name="T1" fmla="*/ 609 h 609"/>
                <a:gd name="T2" fmla="*/ 0 w 493"/>
                <a:gd name="T3" fmla="*/ 487 h 609"/>
                <a:gd name="T4" fmla="*/ 0 w 493"/>
                <a:gd name="T5" fmla="*/ 42 h 609"/>
                <a:gd name="T6" fmla="*/ 14 w 493"/>
                <a:gd name="T7" fmla="*/ 37 h 609"/>
                <a:gd name="T8" fmla="*/ 247 w 493"/>
                <a:gd name="T9" fmla="*/ 0 h 609"/>
                <a:gd name="T10" fmla="*/ 478 w 493"/>
                <a:gd name="T11" fmla="*/ 37 h 609"/>
                <a:gd name="T12" fmla="*/ 493 w 493"/>
                <a:gd name="T13" fmla="*/ 42 h 609"/>
                <a:gd name="T14" fmla="*/ 493 w 493"/>
                <a:gd name="T15" fmla="*/ 487 h 609"/>
                <a:gd name="T16" fmla="*/ 246 w 493"/>
                <a:gd name="T17" fmla="*/ 609 h 609"/>
                <a:gd name="T18" fmla="*/ 40 w 493"/>
                <a:gd name="T19" fmla="*/ 462 h 609"/>
                <a:gd name="T20" fmla="*/ 246 w 493"/>
                <a:gd name="T21" fmla="*/ 564 h 609"/>
                <a:gd name="T22" fmla="*/ 452 w 493"/>
                <a:gd name="T23" fmla="*/ 462 h 609"/>
                <a:gd name="T24" fmla="*/ 452 w 493"/>
                <a:gd name="T25" fmla="*/ 72 h 609"/>
                <a:gd name="T26" fmla="*/ 247 w 493"/>
                <a:gd name="T27" fmla="*/ 40 h 609"/>
                <a:gd name="T28" fmla="*/ 40 w 493"/>
                <a:gd name="T29" fmla="*/ 72 h 609"/>
                <a:gd name="T30" fmla="*/ 40 w 493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3" h="609">
                  <a:moveTo>
                    <a:pt x="246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20" y="36"/>
                    <a:pt x="145" y="0"/>
                    <a:pt x="247" y="0"/>
                  </a:cubicBezTo>
                  <a:cubicBezTo>
                    <a:pt x="348" y="0"/>
                    <a:pt x="473" y="36"/>
                    <a:pt x="478" y="37"/>
                  </a:cubicBezTo>
                  <a:cubicBezTo>
                    <a:pt x="493" y="42"/>
                    <a:pt x="493" y="42"/>
                    <a:pt x="493" y="42"/>
                  </a:cubicBezTo>
                  <a:cubicBezTo>
                    <a:pt x="493" y="487"/>
                    <a:pt x="493" y="487"/>
                    <a:pt x="493" y="487"/>
                  </a:cubicBezTo>
                  <a:lnTo>
                    <a:pt x="246" y="609"/>
                  </a:lnTo>
                  <a:close/>
                  <a:moveTo>
                    <a:pt x="40" y="462"/>
                  </a:moveTo>
                  <a:cubicBezTo>
                    <a:pt x="246" y="564"/>
                    <a:pt x="246" y="564"/>
                    <a:pt x="246" y="564"/>
                  </a:cubicBezTo>
                  <a:cubicBezTo>
                    <a:pt x="452" y="462"/>
                    <a:pt x="452" y="462"/>
                    <a:pt x="452" y="462"/>
                  </a:cubicBezTo>
                  <a:cubicBezTo>
                    <a:pt x="452" y="72"/>
                    <a:pt x="452" y="72"/>
                    <a:pt x="452" y="72"/>
                  </a:cubicBezTo>
                  <a:cubicBezTo>
                    <a:pt x="417" y="63"/>
                    <a:pt x="323" y="40"/>
                    <a:pt x="247" y="40"/>
                  </a:cubicBezTo>
                  <a:cubicBezTo>
                    <a:pt x="170" y="40"/>
                    <a:pt x="76" y="63"/>
                    <a:pt x="40" y="72"/>
                  </a:cubicBezTo>
                  <a:lnTo>
                    <a:pt x="40" y="46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6" name="Group 55"/>
          <p:cNvGrpSpPr/>
          <p:nvPr/>
        </p:nvGrpSpPr>
        <p:grpSpPr>
          <a:xfrm>
            <a:off x="6768380" y="2971800"/>
            <a:ext cx="196850" cy="241300"/>
            <a:chOff x="6781800" y="2971800"/>
            <a:chExt cx="196850" cy="241300"/>
          </a:xfrm>
        </p:grpSpPr>
        <p:sp>
          <p:nvSpPr>
            <p:cNvPr id="300" name="Freeform 233"/>
            <p:cNvSpPr>
              <a:spLocks/>
            </p:cNvSpPr>
            <p:nvPr/>
          </p:nvSpPr>
          <p:spPr bwMode="auto">
            <a:xfrm>
              <a:off x="6799263" y="2987675"/>
              <a:ext cx="161925" cy="207963"/>
            </a:xfrm>
            <a:custGeom>
              <a:avLst/>
              <a:gdLst>
                <a:gd name="T0" fmla="*/ 0 w 412"/>
                <a:gd name="T1" fmla="*/ 421 h 523"/>
                <a:gd name="T2" fmla="*/ 206 w 412"/>
                <a:gd name="T3" fmla="*/ 523 h 523"/>
                <a:gd name="T4" fmla="*/ 412 w 412"/>
                <a:gd name="T5" fmla="*/ 421 h 523"/>
                <a:gd name="T6" fmla="*/ 412 w 412"/>
                <a:gd name="T7" fmla="*/ 32 h 523"/>
                <a:gd name="T8" fmla="*/ 206 w 412"/>
                <a:gd name="T9" fmla="*/ 0 h 523"/>
                <a:gd name="T10" fmla="*/ 0 w 412"/>
                <a:gd name="T11" fmla="*/ 32 h 523"/>
                <a:gd name="T12" fmla="*/ 0 w 412"/>
                <a:gd name="T13" fmla="*/ 421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3">
                  <a:moveTo>
                    <a:pt x="0" y="421"/>
                  </a:moveTo>
                  <a:cubicBezTo>
                    <a:pt x="206" y="523"/>
                    <a:pt x="206" y="523"/>
                    <a:pt x="206" y="523"/>
                  </a:cubicBezTo>
                  <a:cubicBezTo>
                    <a:pt x="412" y="421"/>
                    <a:pt x="412" y="421"/>
                    <a:pt x="412" y="421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6" y="22"/>
                    <a:pt x="282" y="0"/>
                    <a:pt x="206" y="0"/>
                  </a:cubicBezTo>
                  <a:cubicBezTo>
                    <a:pt x="130" y="0"/>
                    <a:pt x="35" y="22"/>
                    <a:pt x="0" y="32"/>
                  </a:cubicBezTo>
                  <a:cubicBezTo>
                    <a:pt x="0" y="421"/>
                    <a:pt x="0" y="421"/>
                    <a:pt x="0" y="42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Freeform 234"/>
            <p:cNvSpPr>
              <a:spLocks/>
            </p:cNvSpPr>
            <p:nvPr/>
          </p:nvSpPr>
          <p:spPr bwMode="auto">
            <a:xfrm>
              <a:off x="6880225" y="3000375"/>
              <a:ext cx="80963" cy="195263"/>
            </a:xfrm>
            <a:custGeom>
              <a:avLst/>
              <a:gdLst>
                <a:gd name="T0" fmla="*/ 203 w 206"/>
                <a:gd name="T1" fmla="*/ 0 h 492"/>
                <a:gd name="T2" fmla="*/ 206 w 206"/>
                <a:gd name="T3" fmla="*/ 1 h 492"/>
                <a:gd name="T4" fmla="*/ 206 w 206"/>
                <a:gd name="T5" fmla="*/ 390 h 492"/>
                <a:gd name="T6" fmla="*/ 0 w 206"/>
                <a:gd name="T7" fmla="*/ 492 h 492"/>
                <a:gd name="T8" fmla="*/ 0 w 206"/>
                <a:gd name="T9" fmla="*/ 492 h 492"/>
                <a:gd name="T10" fmla="*/ 206 w 206"/>
                <a:gd name="T11" fmla="*/ 390 h 492"/>
                <a:gd name="T12" fmla="*/ 206 w 206"/>
                <a:gd name="T13" fmla="*/ 1 h 492"/>
                <a:gd name="T14" fmla="*/ 203 w 206"/>
                <a:gd name="T15" fmla="*/ 0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6" h="492">
                  <a:moveTo>
                    <a:pt x="203" y="0"/>
                  </a:moveTo>
                  <a:cubicBezTo>
                    <a:pt x="204" y="0"/>
                    <a:pt x="205" y="1"/>
                    <a:pt x="206" y="1"/>
                  </a:cubicBezTo>
                  <a:cubicBezTo>
                    <a:pt x="206" y="390"/>
                    <a:pt x="206" y="390"/>
                    <a:pt x="206" y="390"/>
                  </a:cubicBezTo>
                  <a:cubicBezTo>
                    <a:pt x="0" y="492"/>
                    <a:pt x="0" y="492"/>
                    <a:pt x="0" y="492"/>
                  </a:cubicBezTo>
                  <a:cubicBezTo>
                    <a:pt x="0" y="492"/>
                    <a:pt x="0" y="492"/>
                    <a:pt x="0" y="492"/>
                  </a:cubicBezTo>
                  <a:cubicBezTo>
                    <a:pt x="206" y="390"/>
                    <a:pt x="206" y="390"/>
                    <a:pt x="206" y="390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5" y="1"/>
                    <a:pt x="204" y="0"/>
                    <a:pt x="203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235"/>
            <p:cNvSpPr>
              <a:spLocks/>
            </p:cNvSpPr>
            <p:nvPr/>
          </p:nvSpPr>
          <p:spPr bwMode="auto">
            <a:xfrm>
              <a:off x="6880225" y="2987675"/>
              <a:ext cx="80963" cy="207963"/>
            </a:xfrm>
            <a:custGeom>
              <a:avLst/>
              <a:gdLst>
                <a:gd name="T0" fmla="*/ 0 w 206"/>
                <a:gd name="T1" fmla="*/ 0 h 523"/>
                <a:gd name="T2" fmla="*/ 0 w 206"/>
                <a:gd name="T3" fmla="*/ 0 h 523"/>
                <a:gd name="T4" fmla="*/ 0 w 206"/>
                <a:gd name="T5" fmla="*/ 523 h 523"/>
                <a:gd name="T6" fmla="*/ 206 w 206"/>
                <a:gd name="T7" fmla="*/ 421 h 523"/>
                <a:gd name="T8" fmla="*/ 206 w 206"/>
                <a:gd name="T9" fmla="*/ 32 h 523"/>
                <a:gd name="T10" fmla="*/ 203 w 206"/>
                <a:gd name="T11" fmla="*/ 31 h 523"/>
                <a:gd name="T12" fmla="*/ 0 w 206"/>
                <a:gd name="T13" fmla="*/ 0 h 5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" h="523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23"/>
                    <a:pt x="0" y="523"/>
                    <a:pt x="0" y="523"/>
                  </a:cubicBezTo>
                  <a:cubicBezTo>
                    <a:pt x="206" y="421"/>
                    <a:pt x="206" y="421"/>
                    <a:pt x="206" y="421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05" y="32"/>
                    <a:pt x="204" y="31"/>
                    <a:pt x="203" y="31"/>
                  </a:cubicBezTo>
                  <a:cubicBezTo>
                    <a:pt x="165" y="21"/>
                    <a:pt x="74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236"/>
            <p:cNvSpPr>
              <a:spLocks noEditPoints="1"/>
            </p:cNvSpPr>
            <p:nvPr/>
          </p:nvSpPr>
          <p:spPr bwMode="auto">
            <a:xfrm>
              <a:off x="6781800" y="2971800"/>
              <a:ext cx="196850" cy="241300"/>
            </a:xfrm>
            <a:custGeom>
              <a:avLst/>
              <a:gdLst>
                <a:gd name="T0" fmla="*/ 247 w 494"/>
                <a:gd name="T1" fmla="*/ 610 h 610"/>
                <a:gd name="T2" fmla="*/ 0 w 494"/>
                <a:gd name="T3" fmla="*/ 487 h 610"/>
                <a:gd name="T4" fmla="*/ 0 w 494"/>
                <a:gd name="T5" fmla="*/ 42 h 610"/>
                <a:gd name="T6" fmla="*/ 15 w 494"/>
                <a:gd name="T7" fmla="*/ 38 h 610"/>
                <a:gd name="T8" fmla="*/ 247 w 494"/>
                <a:gd name="T9" fmla="*/ 0 h 610"/>
                <a:gd name="T10" fmla="*/ 479 w 494"/>
                <a:gd name="T11" fmla="*/ 38 h 610"/>
                <a:gd name="T12" fmla="*/ 494 w 494"/>
                <a:gd name="T13" fmla="*/ 42 h 610"/>
                <a:gd name="T14" fmla="*/ 494 w 494"/>
                <a:gd name="T15" fmla="*/ 487 h 610"/>
                <a:gd name="T16" fmla="*/ 247 w 494"/>
                <a:gd name="T17" fmla="*/ 610 h 610"/>
                <a:gd name="T18" fmla="*/ 41 w 494"/>
                <a:gd name="T19" fmla="*/ 462 h 610"/>
                <a:gd name="T20" fmla="*/ 247 w 494"/>
                <a:gd name="T21" fmla="*/ 564 h 610"/>
                <a:gd name="T22" fmla="*/ 453 w 494"/>
                <a:gd name="T23" fmla="*/ 462 h 610"/>
                <a:gd name="T24" fmla="*/ 453 w 494"/>
                <a:gd name="T25" fmla="*/ 73 h 610"/>
                <a:gd name="T26" fmla="*/ 247 w 494"/>
                <a:gd name="T27" fmla="*/ 41 h 610"/>
                <a:gd name="T28" fmla="*/ 41 w 494"/>
                <a:gd name="T29" fmla="*/ 73 h 610"/>
                <a:gd name="T30" fmla="*/ 41 w 494"/>
                <a:gd name="T31" fmla="*/ 462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10">
                  <a:moveTo>
                    <a:pt x="247" y="610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0" y="36"/>
                    <a:pt x="146" y="0"/>
                    <a:pt x="247" y="0"/>
                  </a:cubicBezTo>
                  <a:cubicBezTo>
                    <a:pt x="349" y="0"/>
                    <a:pt x="474" y="36"/>
                    <a:pt x="479" y="38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7"/>
                    <a:pt x="494" y="487"/>
                    <a:pt x="494" y="487"/>
                  </a:cubicBezTo>
                  <a:lnTo>
                    <a:pt x="247" y="610"/>
                  </a:lnTo>
                  <a:close/>
                  <a:moveTo>
                    <a:pt x="41" y="462"/>
                  </a:moveTo>
                  <a:cubicBezTo>
                    <a:pt x="247" y="564"/>
                    <a:pt x="247" y="564"/>
                    <a:pt x="247" y="564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3"/>
                    <a:pt x="453" y="73"/>
                    <a:pt x="453" y="73"/>
                  </a:cubicBezTo>
                  <a:cubicBezTo>
                    <a:pt x="417" y="63"/>
                    <a:pt x="323" y="41"/>
                    <a:pt x="247" y="41"/>
                  </a:cubicBezTo>
                  <a:cubicBezTo>
                    <a:pt x="171" y="41"/>
                    <a:pt x="77" y="63"/>
                    <a:pt x="41" y="73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" name="Group 50"/>
          <p:cNvGrpSpPr/>
          <p:nvPr/>
        </p:nvGrpSpPr>
        <p:grpSpPr>
          <a:xfrm>
            <a:off x="5962650" y="2927350"/>
            <a:ext cx="217488" cy="330200"/>
            <a:chOff x="5962650" y="2927350"/>
            <a:chExt cx="217488" cy="330200"/>
          </a:xfrm>
        </p:grpSpPr>
        <p:sp>
          <p:nvSpPr>
            <p:cNvPr id="304" name="Freeform 237"/>
            <p:cNvSpPr>
              <a:spLocks/>
            </p:cNvSpPr>
            <p:nvPr/>
          </p:nvSpPr>
          <p:spPr bwMode="auto">
            <a:xfrm>
              <a:off x="5978525" y="2943225"/>
              <a:ext cx="174625" cy="171450"/>
            </a:xfrm>
            <a:custGeom>
              <a:avLst/>
              <a:gdLst>
                <a:gd name="T0" fmla="*/ 162 w 441"/>
                <a:gd name="T1" fmla="*/ 433 h 433"/>
                <a:gd name="T2" fmla="*/ 161 w 441"/>
                <a:gd name="T3" fmla="*/ 359 h 433"/>
                <a:gd name="T4" fmla="*/ 70 w 441"/>
                <a:gd name="T5" fmla="*/ 220 h 433"/>
                <a:gd name="T6" fmla="*/ 221 w 441"/>
                <a:gd name="T7" fmla="*/ 69 h 433"/>
                <a:gd name="T8" fmla="*/ 372 w 441"/>
                <a:gd name="T9" fmla="*/ 220 h 433"/>
                <a:gd name="T10" fmla="*/ 303 w 441"/>
                <a:gd name="T11" fmla="*/ 346 h 433"/>
                <a:gd name="T12" fmla="*/ 304 w 441"/>
                <a:gd name="T13" fmla="*/ 346 h 433"/>
                <a:gd name="T14" fmla="*/ 347 w 441"/>
                <a:gd name="T15" fmla="*/ 372 h 433"/>
                <a:gd name="T16" fmla="*/ 377 w 441"/>
                <a:gd name="T17" fmla="*/ 363 h 433"/>
                <a:gd name="T18" fmla="*/ 387 w 441"/>
                <a:gd name="T19" fmla="*/ 364 h 433"/>
                <a:gd name="T20" fmla="*/ 387 w 441"/>
                <a:gd name="T21" fmla="*/ 364 h 433"/>
                <a:gd name="T22" fmla="*/ 441 w 441"/>
                <a:gd name="T23" fmla="*/ 220 h 433"/>
                <a:gd name="T24" fmla="*/ 220 w 441"/>
                <a:gd name="T25" fmla="*/ 0 h 433"/>
                <a:gd name="T26" fmla="*/ 0 w 441"/>
                <a:gd name="T27" fmla="*/ 220 h 433"/>
                <a:gd name="T28" fmla="*/ 162 w 441"/>
                <a:gd name="T29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1" h="433">
                  <a:moveTo>
                    <a:pt x="162" y="433"/>
                  </a:moveTo>
                  <a:cubicBezTo>
                    <a:pt x="161" y="359"/>
                    <a:pt x="161" y="359"/>
                    <a:pt x="161" y="359"/>
                  </a:cubicBezTo>
                  <a:cubicBezTo>
                    <a:pt x="108" y="335"/>
                    <a:pt x="70" y="282"/>
                    <a:pt x="70" y="220"/>
                  </a:cubicBezTo>
                  <a:cubicBezTo>
                    <a:pt x="70" y="137"/>
                    <a:pt x="138" y="69"/>
                    <a:pt x="221" y="69"/>
                  </a:cubicBezTo>
                  <a:cubicBezTo>
                    <a:pt x="304" y="69"/>
                    <a:pt x="372" y="137"/>
                    <a:pt x="372" y="220"/>
                  </a:cubicBezTo>
                  <a:cubicBezTo>
                    <a:pt x="372" y="272"/>
                    <a:pt x="344" y="319"/>
                    <a:pt x="303" y="346"/>
                  </a:cubicBezTo>
                  <a:cubicBezTo>
                    <a:pt x="304" y="346"/>
                    <a:pt x="304" y="346"/>
                    <a:pt x="304" y="346"/>
                  </a:cubicBezTo>
                  <a:cubicBezTo>
                    <a:pt x="319" y="346"/>
                    <a:pt x="338" y="358"/>
                    <a:pt x="347" y="372"/>
                  </a:cubicBezTo>
                  <a:cubicBezTo>
                    <a:pt x="355" y="366"/>
                    <a:pt x="366" y="363"/>
                    <a:pt x="377" y="363"/>
                  </a:cubicBezTo>
                  <a:cubicBezTo>
                    <a:pt x="380" y="363"/>
                    <a:pt x="384" y="363"/>
                    <a:pt x="387" y="364"/>
                  </a:cubicBezTo>
                  <a:cubicBezTo>
                    <a:pt x="387" y="364"/>
                    <a:pt x="387" y="364"/>
                    <a:pt x="387" y="364"/>
                  </a:cubicBezTo>
                  <a:cubicBezTo>
                    <a:pt x="421" y="325"/>
                    <a:pt x="441" y="275"/>
                    <a:pt x="441" y="220"/>
                  </a:cubicBezTo>
                  <a:cubicBezTo>
                    <a:pt x="441" y="99"/>
                    <a:pt x="342" y="0"/>
                    <a:pt x="220" y="0"/>
                  </a:cubicBezTo>
                  <a:cubicBezTo>
                    <a:pt x="99" y="0"/>
                    <a:pt x="0" y="99"/>
                    <a:pt x="0" y="220"/>
                  </a:cubicBezTo>
                  <a:cubicBezTo>
                    <a:pt x="0" y="321"/>
                    <a:pt x="69" y="407"/>
                    <a:pt x="162" y="4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238"/>
            <p:cNvSpPr>
              <a:spLocks/>
            </p:cNvSpPr>
            <p:nvPr/>
          </p:nvSpPr>
          <p:spPr bwMode="auto">
            <a:xfrm>
              <a:off x="6021388" y="2986088"/>
              <a:ext cx="88900" cy="82550"/>
            </a:xfrm>
            <a:custGeom>
              <a:avLst/>
              <a:gdLst>
                <a:gd name="T0" fmla="*/ 112 w 226"/>
                <a:gd name="T1" fmla="*/ 56 h 208"/>
                <a:gd name="T2" fmla="*/ 172 w 226"/>
                <a:gd name="T3" fmla="*/ 115 h 208"/>
                <a:gd name="T4" fmla="*/ 172 w 226"/>
                <a:gd name="T5" fmla="*/ 208 h 208"/>
                <a:gd name="T6" fmla="*/ 226 w 226"/>
                <a:gd name="T7" fmla="*/ 113 h 208"/>
                <a:gd name="T8" fmla="*/ 113 w 226"/>
                <a:gd name="T9" fmla="*/ 0 h 208"/>
                <a:gd name="T10" fmla="*/ 0 w 226"/>
                <a:gd name="T11" fmla="*/ 113 h 208"/>
                <a:gd name="T12" fmla="*/ 53 w 226"/>
                <a:gd name="T13" fmla="*/ 208 h 208"/>
                <a:gd name="T14" fmla="*/ 53 w 226"/>
                <a:gd name="T15" fmla="*/ 115 h 208"/>
                <a:gd name="T16" fmla="*/ 112 w 226"/>
                <a:gd name="T17" fmla="*/ 5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208">
                  <a:moveTo>
                    <a:pt x="112" y="56"/>
                  </a:moveTo>
                  <a:cubicBezTo>
                    <a:pt x="144" y="56"/>
                    <a:pt x="171" y="82"/>
                    <a:pt x="172" y="115"/>
                  </a:cubicBezTo>
                  <a:cubicBezTo>
                    <a:pt x="172" y="208"/>
                    <a:pt x="172" y="208"/>
                    <a:pt x="172" y="208"/>
                  </a:cubicBezTo>
                  <a:cubicBezTo>
                    <a:pt x="203" y="188"/>
                    <a:pt x="226" y="153"/>
                    <a:pt x="226" y="113"/>
                  </a:cubicBezTo>
                  <a:cubicBezTo>
                    <a:pt x="226" y="51"/>
                    <a:pt x="175" y="0"/>
                    <a:pt x="113" y="0"/>
                  </a:cubicBezTo>
                  <a:cubicBezTo>
                    <a:pt x="51" y="0"/>
                    <a:pt x="0" y="51"/>
                    <a:pt x="0" y="113"/>
                  </a:cubicBezTo>
                  <a:cubicBezTo>
                    <a:pt x="0" y="153"/>
                    <a:pt x="21" y="188"/>
                    <a:pt x="53" y="208"/>
                  </a:cubicBezTo>
                  <a:cubicBezTo>
                    <a:pt x="53" y="115"/>
                    <a:pt x="53" y="115"/>
                    <a:pt x="53" y="115"/>
                  </a:cubicBezTo>
                  <a:cubicBezTo>
                    <a:pt x="54" y="82"/>
                    <a:pt x="80" y="56"/>
                    <a:pt x="112" y="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239"/>
            <p:cNvSpPr>
              <a:spLocks/>
            </p:cNvSpPr>
            <p:nvPr/>
          </p:nvSpPr>
          <p:spPr bwMode="auto">
            <a:xfrm>
              <a:off x="5999163" y="3021013"/>
              <a:ext cx="168275" cy="223838"/>
            </a:xfrm>
            <a:custGeom>
              <a:avLst/>
              <a:gdLst>
                <a:gd name="T0" fmla="*/ 195 w 424"/>
                <a:gd name="T1" fmla="*/ 27 h 565"/>
                <a:gd name="T2" fmla="*/ 167 w 424"/>
                <a:gd name="T3" fmla="*/ 0 h 565"/>
                <a:gd name="T4" fmla="*/ 140 w 424"/>
                <a:gd name="T5" fmla="*/ 27 h 565"/>
                <a:gd name="T6" fmla="*/ 141 w 424"/>
                <a:gd name="T7" fmla="*/ 395 h 565"/>
                <a:gd name="T8" fmla="*/ 53 w 424"/>
                <a:gd name="T9" fmla="*/ 267 h 565"/>
                <a:gd name="T10" fmla="*/ 15 w 424"/>
                <a:gd name="T11" fmla="*/ 261 h 565"/>
                <a:gd name="T12" fmla="*/ 8 w 424"/>
                <a:gd name="T13" fmla="*/ 299 h 565"/>
                <a:gd name="T14" fmla="*/ 152 w 424"/>
                <a:gd name="T15" fmla="*/ 510 h 565"/>
                <a:gd name="T16" fmla="*/ 152 w 424"/>
                <a:gd name="T17" fmla="*/ 565 h 565"/>
                <a:gd name="T18" fmla="*/ 372 w 424"/>
                <a:gd name="T19" fmla="*/ 565 h 565"/>
                <a:gd name="T20" fmla="*/ 372 w 424"/>
                <a:gd name="T21" fmla="*/ 517 h 565"/>
                <a:gd name="T22" fmla="*/ 424 w 424"/>
                <a:gd name="T23" fmla="*/ 441 h 565"/>
                <a:gd name="T24" fmla="*/ 424 w 424"/>
                <a:gd name="T25" fmla="*/ 257 h 565"/>
                <a:gd name="T26" fmla="*/ 401 w 424"/>
                <a:gd name="T27" fmla="*/ 235 h 565"/>
                <a:gd name="T28" fmla="*/ 379 w 424"/>
                <a:gd name="T29" fmla="*/ 256 h 565"/>
                <a:gd name="T30" fmla="*/ 379 w 424"/>
                <a:gd name="T31" fmla="*/ 313 h 565"/>
                <a:gd name="T32" fmla="*/ 347 w 424"/>
                <a:gd name="T33" fmla="*/ 313 h 565"/>
                <a:gd name="T34" fmla="*/ 347 w 424"/>
                <a:gd name="T35" fmla="*/ 255 h 565"/>
                <a:gd name="T36" fmla="*/ 347 w 424"/>
                <a:gd name="T37" fmla="*/ 222 h 565"/>
                <a:gd name="T38" fmla="*/ 324 w 424"/>
                <a:gd name="T39" fmla="*/ 200 h 565"/>
                <a:gd name="T40" fmla="*/ 301 w 424"/>
                <a:gd name="T41" fmla="*/ 222 h 565"/>
                <a:gd name="T42" fmla="*/ 301 w 424"/>
                <a:gd name="T43" fmla="*/ 222 h 565"/>
                <a:gd name="T44" fmla="*/ 301 w 424"/>
                <a:gd name="T45" fmla="*/ 294 h 565"/>
                <a:gd name="T46" fmla="*/ 269 w 424"/>
                <a:gd name="T47" fmla="*/ 294 h 565"/>
                <a:gd name="T48" fmla="*/ 269 w 424"/>
                <a:gd name="T49" fmla="*/ 205 h 565"/>
                <a:gd name="T50" fmla="*/ 247 w 424"/>
                <a:gd name="T51" fmla="*/ 183 h 565"/>
                <a:gd name="T52" fmla="*/ 227 w 424"/>
                <a:gd name="T53" fmla="*/ 204 h 565"/>
                <a:gd name="T54" fmla="*/ 227 w 424"/>
                <a:gd name="T55" fmla="*/ 280 h 565"/>
                <a:gd name="T56" fmla="*/ 195 w 424"/>
                <a:gd name="T57" fmla="*/ 280 h 565"/>
                <a:gd name="T58" fmla="*/ 195 w 424"/>
                <a:gd name="T59" fmla="*/ 27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4" h="565">
                  <a:moveTo>
                    <a:pt x="195" y="27"/>
                  </a:moveTo>
                  <a:cubicBezTo>
                    <a:pt x="194" y="12"/>
                    <a:pt x="182" y="0"/>
                    <a:pt x="167" y="0"/>
                  </a:cubicBezTo>
                  <a:cubicBezTo>
                    <a:pt x="152" y="0"/>
                    <a:pt x="140" y="12"/>
                    <a:pt x="140" y="27"/>
                  </a:cubicBezTo>
                  <a:cubicBezTo>
                    <a:pt x="141" y="395"/>
                    <a:pt x="141" y="395"/>
                    <a:pt x="141" y="395"/>
                  </a:cubicBezTo>
                  <a:cubicBezTo>
                    <a:pt x="53" y="267"/>
                    <a:pt x="53" y="267"/>
                    <a:pt x="53" y="267"/>
                  </a:cubicBezTo>
                  <a:cubicBezTo>
                    <a:pt x="44" y="255"/>
                    <a:pt x="27" y="252"/>
                    <a:pt x="15" y="261"/>
                  </a:cubicBezTo>
                  <a:cubicBezTo>
                    <a:pt x="3" y="269"/>
                    <a:pt x="0" y="286"/>
                    <a:pt x="8" y="299"/>
                  </a:cubicBezTo>
                  <a:cubicBezTo>
                    <a:pt x="152" y="510"/>
                    <a:pt x="152" y="510"/>
                    <a:pt x="152" y="510"/>
                  </a:cubicBezTo>
                  <a:cubicBezTo>
                    <a:pt x="152" y="565"/>
                    <a:pt x="152" y="565"/>
                    <a:pt x="152" y="565"/>
                  </a:cubicBezTo>
                  <a:cubicBezTo>
                    <a:pt x="372" y="565"/>
                    <a:pt x="372" y="565"/>
                    <a:pt x="372" y="565"/>
                  </a:cubicBezTo>
                  <a:cubicBezTo>
                    <a:pt x="372" y="517"/>
                    <a:pt x="372" y="517"/>
                    <a:pt x="372" y="517"/>
                  </a:cubicBezTo>
                  <a:cubicBezTo>
                    <a:pt x="424" y="441"/>
                    <a:pt x="424" y="441"/>
                    <a:pt x="424" y="441"/>
                  </a:cubicBezTo>
                  <a:cubicBezTo>
                    <a:pt x="424" y="257"/>
                    <a:pt x="424" y="257"/>
                    <a:pt x="424" y="257"/>
                  </a:cubicBezTo>
                  <a:cubicBezTo>
                    <a:pt x="424" y="245"/>
                    <a:pt x="413" y="235"/>
                    <a:pt x="401" y="235"/>
                  </a:cubicBezTo>
                  <a:cubicBezTo>
                    <a:pt x="388" y="235"/>
                    <a:pt x="379" y="244"/>
                    <a:pt x="379" y="256"/>
                  </a:cubicBezTo>
                  <a:cubicBezTo>
                    <a:pt x="379" y="313"/>
                    <a:pt x="379" y="313"/>
                    <a:pt x="379" y="313"/>
                  </a:cubicBezTo>
                  <a:cubicBezTo>
                    <a:pt x="347" y="313"/>
                    <a:pt x="347" y="313"/>
                    <a:pt x="347" y="313"/>
                  </a:cubicBezTo>
                  <a:cubicBezTo>
                    <a:pt x="347" y="313"/>
                    <a:pt x="347" y="256"/>
                    <a:pt x="347" y="255"/>
                  </a:cubicBezTo>
                  <a:cubicBezTo>
                    <a:pt x="347" y="222"/>
                    <a:pt x="347" y="222"/>
                    <a:pt x="347" y="222"/>
                  </a:cubicBezTo>
                  <a:cubicBezTo>
                    <a:pt x="346" y="210"/>
                    <a:pt x="336" y="200"/>
                    <a:pt x="324" y="200"/>
                  </a:cubicBezTo>
                  <a:cubicBezTo>
                    <a:pt x="312" y="200"/>
                    <a:pt x="302" y="210"/>
                    <a:pt x="301" y="222"/>
                  </a:cubicBezTo>
                  <a:cubicBezTo>
                    <a:pt x="301" y="222"/>
                    <a:pt x="301" y="222"/>
                    <a:pt x="301" y="222"/>
                  </a:cubicBezTo>
                  <a:cubicBezTo>
                    <a:pt x="301" y="294"/>
                    <a:pt x="301" y="294"/>
                    <a:pt x="301" y="294"/>
                  </a:cubicBezTo>
                  <a:cubicBezTo>
                    <a:pt x="269" y="294"/>
                    <a:pt x="269" y="294"/>
                    <a:pt x="269" y="294"/>
                  </a:cubicBezTo>
                  <a:cubicBezTo>
                    <a:pt x="269" y="205"/>
                    <a:pt x="269" y="205"/>
                    <a:pt x="269" y="205"/>
                  </a:cubicBezTo>
                  <a:cubicBezTo>
                    <a:pt x="269" y="193"/>
                    <a:pt x="259" y="183"/>
                    <a:pt x="247" y="183"/>
                  </a:cubicBezTo>
                  <a:cubicBezTo>
                    <a:pt x="236" y="183"/>
                    <a:pt x="227" y="192"/>
                    <a:pt x="227" y="204"/>
                  </a:cubicBezTo>
                  <a:cubicBezTo>
                    <a:pt x="227" y="280"/>
                    <a:pt x="227" y="280"/>
                    <a:pt x="227" y="280"/>
                  </a:cubicBezTo>
                  <a:cubicBezTo>
                    <a:pt x="195" y="280"/>
                    <a:pt x="195" y="280"/>
                    <a:pt x="195" y="280"/>
                  </a:cubicBezTo>
                  <a:cubicBezTo>
                    <a:pt x="195" y="27"/>
                    <a:pt x="195" y="27"/>
                    <a:pt x="195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240"/>
            <p:cNvSpPr>
              <a:spLocks/>
            </p:cNvSpPr>
            <p:nvPr/>
          </p:nvSpPr>
          <p:spPr bwMode="auto">
            <a:xfrm>
              <a:off x="6076950" y="3092450"/>
              <a:ext cx="90488" cy="152400"/>
            </a:xfrm>
            <a:custGeom>
              <a:avLst/>
              <a:gdLst>
                <a:gd name="T0" fmla="*/ 52 w 229"/>
                <a:gd name="T1" fmla="*/ 0 h 382"/>
                <a:gd name="T2" fmla="*/ 32 w 229"/>
                <a:gd name="T3" fmla="*/ 21 h 382"/>
                <a:gd name="T4" fmla="*/ 32 w 229"/>
                <a:gd name="T5" fmla="*/ 97 h 382"/>
                <a:gd name="T6" fmla="*/ 0 w 229"/>
                <a:gd name="T7" fmla="*/ 97 h 382"/>
                <a:gd name="T8" fmla="*/ 0 w 229"/>
                <a:gd name="T9" fmla="*/ 382 h 382"/>
                <a:gd name="T10" fmla="*/ 177 w 229"/>
                <a:gd name="T11" fmla="*/ 382 h 382"/>
                <a:gd name="T12" fmla="*/ 177 w 229"/>
                <a:gd name="T13" fmla="*/ 334 h 382"/>
                <a:gd name="T14" fmla="*/ 229 w 229"/>
                <a:gd name="T15" fmla="*/ 258 h 382"/>
                <a:gd name="T16" fmla="*/ 229 w 229"/>
                <a:gd name="T17" fmla="*/ 74 h 382"/>
                <a:gd name="T18" fmla="*/ 206 w 229"/>
                <a:gd name="T19" fmla="*/ 52 h 382"/>
                <a:gd name="T20" fmla="*/ 184 w 229"/>
                <a:gd name="T21" fmla="*/ 73 h 382"/>
                <a:gd name="T22" fmla="*/ 184 w 229"/>
                <a:gd name="T23" fmla="*/ 130 h 382"/>
                <a:gd name="T24" fmla="*/ 152 w 229"/>
                <a:gd name="T25" fmla="*/ 130 h 382"/>
                <a:gd name="T26" fmla="*/ 152 w 229"/>
                <a:gd name="T27" fmla="*/ 73 h 382"/>
                <a:gd name="T28" fmla="*/ 152 w 229"/>
                <a:gd name="T29" fmla="*/ 72 h 382"/>
                <a:gd name="T30" fmla="*/ 152 w 229"/>
                <a:gd name="T31" fmla="*/ 39 h 382"/>
                <a:gd name="T32" fmla="*/ 129 w 229"/>
                <a:gd name="T33" fmla="*/ 17 h 382"/>
                <a:gd name="T34" fmla="*/ 106 w 229"/>
                <a:gd name="T35" fmla="*/ 39 h 382"/>
                <a:gd name="T36" fmla="*/ 106 w 229"/>
                <a:gd name="T37" fmla="*/ 39 h 382"/>
                <a:gd name="T38" fmla="*/ 106 w 229"/>
                <a:gd name="T39" fmla="*/ 111 h 382"/>
                <a:gd name="T40" fmla="*/ 74 w 229"/>
                <a:gd name="T41" fmla="*/ 111 h 382"/>
                <a:gd name="T42" fmla="*/ 74 w 229"/>
                <a:gd name="T43" fmla="*/ 22 h 382"/>
                <a:gd name="T44" fmla="*/ 52 w 229"/>
                <a:gd name="T45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9" h="382">
                  <a:moveTo>
                    <a:pt x="52" y="0"/>
                  </a:moveTo>
                  <a:cubicBezTo>
                    <a:pt x="41" y="0"/>
                    <a:pt x="32" y="9"/>
                    <a:pt x="32" y="21"/>
                  </a:cubicBezTo>
                  <a:cubicBezTo>
                    <a:pt x="32" y="97"/>
                    <a:pt x="32" y="97"/>
                    <a:pt x="32" y="97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382"/>
                    <a:pt x="0" y="382"/>
                    <a:pt x="0" y="382"/>
                  </a:cubicBezTo>
                  <a:cubicBezTo>
                    <a:pt x="177" y="382"/>
                    <a:pt x="177" y="382"/>
                    <a:pt x="177" y="382"/>
                  </a:cubicBezTo>
                  <a:cubicBezTo>
                    <a:pt x="177" y="334"/>
                    <a:pt x="177" y="334"/>
                    <a:pt x="177" y="334"/>
                  </a:cubicBezTo>
                  <a:cubicBezTo>
                    <a:pt x="229" y="258"/>
                    <a:pt x="229" y="258"/>
                    <a:pt x="229" y="258"/>
                  </a:cubicBezTo>
                  <a:cubicBezTo>
                    <a:pt x="229" y="74"/>
                    <a:pt x="229" y="74"/>
                    <a:pt x="229" y="74"/>
                  </a:cubicBezTo>
                  <a:cubicBezTo>
                    <a:pt x="229" y="62"/>
                    <a:pt x="218" y="52"/>
                    <a:pt x="206" y="52"/>
                  </a:cubicBezTo>
                  <a:cubicBezTo>
                    <a:pt x="193" y="52"/>
                    <a:pt x="184" y="61"/>
                    <a:pt x="184" y="73"/>
                  </a:cubicBezTo>
                  <a:cubicBezTo>
                    <a:pt x="184" y="130"/>
                    <a:pt x="184" y="130"/>
                    <a:pt x="184" y="130"/>
                  </a:cubicBezTo>
                  <a:cubicBezTo>
                    <a:pt x="152" y="130"/>
                    <a:pt x="152" y="130"/>
                    <a:pt x="152" y="130"/>
                  </a:cubicBezTo>
                  <a:cubicBezTo>
                    <a:pt x="152" y="130"/>
                    <a:pt x="152" y="78"/>
                    <a:pt x="152" y="73"/>
                  </a:cubicBezTo>
                  <a:cubicBezTo>
                    <a:pt x="152" y="73"/>
                    <a:pt x="152" y="72"/>
                    <a:pt x="152" y="72"/>
                  </a:cubicBezTo>
                  <a:cubicBezTo>
                    <a:pt x="152" y="39"/>
                    <a:pt x="152" y="39"/>
                    <a:pt x="152" y="39"/>
                  </a:cubicBezTo>
                  <a:cubicBezTo>
                    <a:pt x="151" y="27"/>
                    <a:pt x="141" y="17"/>
                    <a:pt x="129" y="17"/>
                  </a:cubicBezTo>
                  <a:cubicBezTo>
                    <a:pt x="117" y="17"/>
                    <a:pt x="107" y="27"/>
                    <a:pt x="106" y="39"/>
                  </a:cubicBezTo>
                  <a:cubicBezTo>
                    <a:pt x="106" y="39"/>
                    <a:pt x="106" y="39"/>
                    <a:pt x="106" y="39"/>
                  </a:cubicBezTo>
                  <a:cubicBezTo>
                    <a:pt x="106" y="111"/>
                    <a:pt x="106" y="111"/>
                    <a:pt x="106" y="111"/>
                  </a:cubicBezTo>
                  <a:cubicBezTo>
                    <a:pt x="74" y="111"/>
                    <a:pt x="74" y="111"/>
                    <a:pt x="74" y="111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74" y="10"/>
                    <a:pt x="64" y="0"/>
                    <a:pt x="5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Freeform 241"/>
            <p:cNvSpPr>
              <a:spLocks/>
            </p:cNvSpPr>
            <p:nvPr/>
          </p:nvSpPr>
          <p:spPr bwMode="auto">
            <a:xfrm>
              <a:off x="6005513" y="2970213"/>
              <a:ext cx="120650" cy="115888"/>
            </a:xfrm>
            <a:custGeom>
              <a:avLst/>
              <a:gdLst>
                <a:gd name="T0" fmla="*/ 38 w 302"/>
                <a:gd name="T1" fmla="*/ 151 h 290"/>
                <a:gd name="T2" fmla="*/ 151 w 302"/>
                <a:gd name="T3" fmla="*/ 38 h 290"/>
                <a:gd name="T4" fmla="*/ 264 w 302"/>
                <a:gd name="T5" fmla="*/ 151 h 290"/>
                <a:gd name="T6" fmla="*/ 210 w 302"/>
                <a:gd name="T7" fmla="*/ 247 h 290"/>
                <a:gd name="T8" fmla="*/ 210 w 302"/>
                <a:gd name="T9" fmla="*/ 283 h 290"/>
                <a:gd name="T10" fmla="*/ 233 w 302"/>
                <a:gd name="T11" fmla="*/ 277 h 290"/>
                <a:gd name="T12" fmla="*/ 302 w 302"/>
                <a:gd name="T13" fmla="*/ 151 h 290"/>
                <a:gd name="T14" fmla="*/ 151 w 302"/>
                <a:gd name="T15" fmla="*/ 0 h 290"/>
                <a:gd name="T16" fmla="*/ 0 w 302"/>
                <a:gd name="T17" fmla="*/ 151 h 290"/>
                <a:gd name="T18" fmla="*/ 91 w 302"/>
                <a:gd name="T19" fmla="*/ 290 h 290"/>
                <a:gd name="T20" fmla="*/ 91 w 302"/>
                <a:gd name="T21" fmla="*/ 246 h 290"/>
                <a:gd name="T22" fmla="*/ 38 w 302"/>
                <a:gd name="T23" fmla="*/ 151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2" h="290">
                  <a:moveTo>
                    <a:pt x="38" y="151"/>
                  </a:moveTo>
                  <a:cubicBezTo>
                    <a:pt x="38" y="89"/>
                    <a:pt x="89" y="38"/>
                    <a:pt x="151" y="38"/>
                  </a:cubicBezTo>
                  <a:cubicBezTo>
                    <a:pt x="213" y="38"/>
                    <a:pt x="264" y="89"/>
                    <a:pt x="264" y="151"/>
                  </a:cubicBezTo>
                  <a:cubicBezTo>
                    <a:pt x="264" y="192"/>
                    <a:pt x="242" y="227"/>
                    <a:pt x="210" y="247"/>
                  </a:cubicBezTo>
                  <a:cubicBezTo>
                    <a:pt x="210" y="283"/>
                    <a:pt x="210" y="283"/>
                    <a:pt x="210" y="283"/>
                  </a:cubicBezTo>
                  <a:cubicBezTo>
                    <a:pt x="210" y="283"/>
                    <a:pt x="220" y="278"/>
                    <a:pt x="233" y="277"/>
                  </a:cubicBezTo>
                  <a:cubicBezTo>
                    <a:pt x="274" y="250"/>
                    <a:pt x="302" y="204"/>
                    <a:pt x="302" y="151"/>
                  </a:cubicBezTo>
                  <a:cubicBezTo>
                    <a:pt x="302" y="68"/>
                    <a:pt x="234" y="0"/>
                    <a:pt x="151" y="0"/>
                  </a:cubicBezTo>
                  <a:cubicBezTo>
                    <a:pt x="68" y="0"/>
                    <a:pt x="0" y="68"/>
                    <a:pt x="0" y="151"/>
                  </a:cubicBezTo>
                  <a:cubicBezTo>
                    <a:pt x="0" y="213"/>
                    <a:pt x="38" y="267"/>
                    <a:pt x="91" y="290"/>
                  </a:cubicBezTo>
                  <a:cubicBezTo>
                    <a:pt x="91" y="246"/>
                    <a:pt x="91" y="246"/>
                    <a:pt x="91" y="246"/>
                  </a:cubicBezTo>
                  <a:cubicBezTo>
                    <a:pt x="59" y="226"/>
                    <a:pt x="38" y="191"/>
                    <a:pt x="38" y="151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Freeform 242"/>
            <p:cNvSpPr>
              <a:spLocks noEditPoints="1"/>
            </p:cNvSpPr>
            <p:nvPr/>
          </p:nvSpPr>
          <p:spPr bwMode="auto">
            <a:xfrm>
              <a:off x="5962650" y="2927350"/>
              <a:ext cx="217488" cy="330200"/>
            </a:xfrm>
            <a:custGeom>
              <a:avLst/>
              <a:gdLst>
                <a:gd name="T0" fmla="*/ 469 w 548"/>
                <a:gd name="T1" fmla="*/ 443 h 832"/>
                <a:gd name="T2" fmla="*/ 519 w 548"/>
                <a:gd name="T3" fmla="*/ 260 h 832"/>
                <a:gd name="T4" fmla="*/ 0 w 548"/>
                <a:gd name="T5" fmla="*/ 260 h 832"/>
                <a:gd name="T6" fmla="*/ 89 w 548"/>
                <a:gd name="T7" fmla="*/ 470 h 832"/>
                <a:gd name="T8" fmla="*/ 212 w 548"/>
                <a:gd name="T9" fmla="*/ 755 h 832"/>
                <a:gd name="T10" fmla="*/ 496 w 548"/>
                <a:gd name="T11" fmla="*/ 832 h 832"/>
                <a:gd name="T12" fmla="*/ 548 w 548"/>
                <a:gd name="T13" fmla="*/ 686 h 832"/>
                <a:gd name="T14" fmla="*/ 493 w 548"/>
                <a:gd name="T15" fmla="*/ 438 h 832"/>
                <a:gd name="T16" fmla="*/ 319 w 548"/>
                <a:gd name="T17" fmla="*/ 262 h 832"/>
                <a:gd name="T18" fmla="*/ 200 w 548"/>
                <a:gd name="T19" fmla="*/ 262 h 832"/>
                <a:gd name="T20" fmla="*/ 39 w 548"/>
                <a:gd name="T21" fmla="*/ 260 h 832"/>
                <a:gd name="T22" fmla="*/ 480 w 548"/>
                <a:gd name="T23" fmla="*/ 260 h 832"/>
                <a:gd name="T24" fmla="*/ 426 w 548"/>
                <a:gd name="T25" fmla="*/ 404 h 832"/>
                <a:gd name="T26" fmla="*/ 386 w 548"/>
                <a:gd name="T27" fmla="*/ 412 h 832"/>
                <a:gd name="T28" fmla="*/ 319 w 548"/>
                <a:gd name="T29" fmla="*/ 392 h 832"/>
                <a:gd name="T30" fmla="*/ 189 w 548"/>
                <a:gd name="T31" fmla="*/ 510 h 832"/>
                <a:gd name="T32" fmla="*/ 201 w 548"/>
                <a:gd name="T33" fmla="*/ 527 h 832"/>
                <a:gd name="T34" fmla="*/ 464 w 548"/>
                <a:gd name="T35" fmla="*/ 752 h 832"/>
                <a:gd name="T36" fmla="*/ 244 w 548"/>
                <a:gd name="T37" fmla="*/ 800 h 832"/>
                <a:gd name="T38" fmla="*/ 100 w 548"/>
                <a:gd name="T39" fmla="*/ 534 h 832"/>
                <a:gd name="T40" fmla="*/ 145 w 548"/>
                <a:gd name="T41" fmla="*/ 502 h 832"/>
                <a:gd name="T42" fmla="*/ 232 w 548"/>
                <a:gd name="T43" fmla="*/ 262 h 832"/>
                <a:gd name="T44" fmla="*/ 287 w 548"/>
                <a:gd name="T45" fmla="*/ 262 h 832"/>
                <a:gd name="T46" fmla="*/ 319 w 548"/>
                <a:gd name="T47" fmla="*/ 515 h 832"/>
                <a:gd name="T48" fmla="*/ 339 w 548"/>
                <a:gd name="T49" fmla="*/ 418 h 832"/>
                <a:gd name="T50" fmla="*/ 361 w 548"/>
                <a:gd name="T51" fmla="*/ 529 h 832"/>
                <a:gd name="T52" fmla="*/ 393 w 548"/>
                <a:gd name="T53" fmla="*/ 457 h 832"/>
                <a:gd name="T54" fmla="*/ 416 w 548"/>
                <a:gd name="T55" fmla="*/ 435 h 832"/>
                <a:gd name="T56" fmla="*/ 439 w 548"/>
                <a:gd name="T57" fmla="*/ 490 h 832"/>
                <a:gd name="T58" fmla="*/ 471 w 548"/>
                <a:gd name="T59" fmla="*/ 548 h 832"/>
                <a:gd name="T60" fmla="*/ 493 w 548"/>
                <a:gd name="T61" fmla="*/ 470 h 832"/>
                <a:gd name="T62" fmla="*/ 516 w 548"/>
                <a:gd name="T63" fmla="*/ 676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8" h="832">
                  <a:moveTo>
                    <a:pt x="493" y="438"/>
                  </a:moveTo>
                  <a:cubicBezTo>
                    <a:pt x="484" y="438"/>
                    <a:pt x="476" y="440"/>
                    <a:pt x="469" y="443"/>
                  </a:cubicBezTo>
                  <a:cubicBezTo>
                    <a:pt x="467" y="437"/>
                    <a:pt x="464" y="431"/>
                    <a:pt x="460" y="425"/>
                  </a:cubicBezTo>
                  <a:cubicBezTo>
                    <a:pt x="497" y="380"/>
                    <a:pt x="519" y="323"/>
                    <a:pt x="519" y="260"/>
                  </a:cubicBezTo>
                  <a:cubicBezTo>
                    <a:pt x="519" y="117"/>
                    <a:pt x="403" y="0"/>
                    <a:pt x="259" y="0"/>
                  </a:cubicBezTo>
                  <a:cubicBezTo>
                    <a:pt x="116" y="0"/>
                    <a:pt x="0" y="117"/>
                    <a:pt x="0" y="260"/>
                  </a:cubicBezTo>
                  <a:cubicBezTo>
                    <a:pt x="0" y="343"/>
                    <a:pt x="38" y="416"/>
                    <a:pt x="99" y="464"/>
                  </a:cubicBezTo>
                  <a:cubicBezTo>
                    <a:pt x="95" y="466"/>
                    <a:pt x="92" y="467"/>
                    <a:pt x="89" y="470"/>
                  </a:cubicBezTo>
                  <a:cubicBezTo>
                    <a:pt x="62" y="488"/>
                    <a:pt x="56" y="525"/>
                    <a:pt x="74" y="552"/>
                  </a:cubicBezTo>
                  <a:cubicBezTo>
                    <a:pt x="212" y="755"/>
                    <a:pt x="212" y="755"/>
                    <a:pt x="212" y="755"/>
                  </a:cubicBezTo>
                  <a:cubicBezTo>
                    <a:pt x="212" y="832"/>
                    <a:pt x="212" y="832"/>
                    <a:pt x="212" y="832"/>
                  </a:cubicBezTo>
                  <a:cubicBezTo>
                    <a:pt x="496" y="832"/>
                    <a:pt x="496" y="832"/>
                    <a:pt x="496" y="832"/>
                  </a:cubicBezTo>
                  <a:cubicBezTo>
                    <a:pt x="496" y="762"/>
                    <a:pt x="496" y="762"/>
                    <a:pt x="496" y="762"/>
                  </a:cubicBezTo>
                  <a:cubicBezTo>
                    <a:pt x="548" y="686"/>
                    <a:pt x="548" y="686"/>
                    <a:pt x="548" y="686"/>
                  </a:cubicBezTo>
                  <a:cubicBezTo>
                    <a:pt x="548" y="492"/>
                    <a:pt x="548" y="492"/>
                    <a:pt x="548" y="492"/>
                  </a:cubicBezTo>
                  <a:cubicBezTo>
                    <a:pt x="548" y="462"/>
                    <a:pt x="523" y="438"/>
                    <a:pt x="493" y="438"/>
                  </a:cubicBezTo>
                  <a:close/>
                  <a:moveTo>
                    <a:pt x="319" y="392"/>
                  </a:moveTo>
                  <a:cubicBezTo>
                    <a:pt x="319" y="262"/>
                    <a:pt x="319" y="262"/>
                    <a:pt x="319" y="262"/>
                  </a:cubicBezTo>
                  <a:cubicBezTo>
                    <a:pt x="318" y="229"/>
                    <a:pt x="291" y="203"/>
                    <a:pt x="259" y="203"/>
                  </a:cubicBezTo>
                  <a:cubicBezTo>
                    <a:pt x="227" y="203"/>
                    <a:pt x="201" y="229"/>
                    <a:pt x="200" y="262"/>
                  </a:cubicBezTo>
                  <a:cubicBezTo>
                    <a:pt x="201" y="473"/>
                    <a:pt x="201" y="473"/>
                    <a:pt x="201" y="473"/>
                  </a:cubicBezTo>
                  <a:cubicBezTo>
                    <a:pt x="108" y="447"/>
                    <a:pt x="39" y="361"/>
                    <a:pt x="39" y="260"/>
                  </a:cubicBezTo>
                  <a:cubicBezTo>
                    <a:pt x="39" y="139"/>
                    <a:pt x="138" y="40"/>
                    <a:pt x="259" y="40"/>
                  </a:cubicBezTo>
                  <a:cubicBezTo>
                    <a:pt x="381" y="40"/>
                    <a:pt x="480" y="139"/>
                    <a:pt x="480" y="260"/>
                  </a:cubicBezTo>
                  <a:cubicBezTo>
                    <a:pt x="480" y="315"/>
                    <a:pt x="460" y="365"/>
                    <a:pt x="426" y="404"/>
                  </a:cubicBezTo>
                  <a:cubicBezTo>
                    <a:pt x="426" y="404"/>
                    <a:pt x="426" y="404"/>
                    <a:pt x="426" y="404"/>
                  </a:cubicBezTo>
                  <a:cubicBezTo>
                    <a:pt x="423" y="403"/>
                    <a:pt x="419" y="403"/>
                    <a:pt x="416" y="403"/>
                  </a:cubicBezTo>
                  <a:cubicBezTo>
                    <a:pt x="405" y="403"/>
                    <a:pt x="394" y="406"/>
                    <a:pt x="386" y="412"/>
                  </a:cubicBezTo>
                  <a:cubicBezTo>
                    <a:pt x="377" y="398"/>
                    <a:pt x="358" y="386"/>
                    <a:pt x="343" y="386"/>
                  </a:cubicBezTo>
                  <a:cubicBezTo>
                    <a:pt x="329" y="386"/>
                    <a:pt x="319" y="392"/>
                    <a:pt x="319" y="392"/>
                  </a:cubicBezTo>
                  <a:close/>
                  <a:moveTo>
                    <a:pt x="201" y="527"/>
                  </a:moveTo>
                  <a:cubicBezTo>
                    <a:pt x="189" y="510"/>
                    <a:pt x="189" y="510"/>
                    <a:pt x="189" y="510"/>
                  </a:cubicBezTo>
                  <a:cubicBezTo>
                    <a:pt x="193" y="511"/>
                    <a:pt x="197" y="512"/>
                    <a:pt x="201" y="513"/>
                  </a:cubicBezTo>
                  <a:lnTo>
                    <a:pt x="201" y="527"/>
                  </a:lnTo>
                  <a:close/>
                  <a:moveTo>
                    <a:pt x="516" y="676"/>
                  </a:moveTo>
                  <a:cubicBezTo>
                    <a:pt x="464" y="752"/>
                    <a:pt x="464" y="752"/>
                    <a:pt x="464" y="752"/>
                  </a:cubicBezTo>
                  <a:cubicBezTo>
                    <a:pt x="464" y="800"/>
                    <a:pt x="464" y="800"/>
                    <a:pt x="464" y="800"/>
                  </a:cubicBezTo>
                  <a:cubicBezTo>
                    <a:pt x="244" y="800"/>
                    <a:pt x="244" y="800"/>
                    <a:pt x="244" y="800"/>
                  </a:cubicBezTo>
                  <a:cubicBezTo>
                    <a:pt x="244" y="745"/>
                    <a:pt x="244" y="745"/>
                    <a:pt x="244" y="745"/>
                  </a:cubicBezTo>
                  <a:cubicBezTo>
                    <a:pt x="100" y="534"/>
                    <a:pt x="100" y="534"/>
                    <a:pt x="100" y="534"/>
                  </a:cubicBezTo>
                  <a:cubicBezTo>
                    <a:pt x="92" y="521"/>
                    <a:pt x="95" y="504"/>
                    <a:pt x="107" y="496"/>
                  </a:cubicBezTo>
                  <a:cubicBezTo>
                    <a:pt x="119" y="487"/>
                    <a:pt x="136" y="490"/>
                    <a:pt x="145" y="502"/>
                  </a:cubicBezTo>
                  <a:cubicBezTo>
                    <a:pt x="233" y="630"/>
                    <a:pt x="233" y="630"/>
                    <a:pt x="233" y="630"/>
                  </a:cubicBezTo>
                  <a:cubicBezTo>
                    <a:pt x="232" y="262"/>
                    <a:pt x="232" y="262"/>
                    <a:pt x="232" y="262"/>
                  </a:cubicBezTo>
                  <a:cubicBezTo>
                    <a:pt x="232" y="247"/>
                    <a:pt x="244" y="235"/>
                    <a:pt x="259" y="235"/>
                  </a:cubicBezTo>
                  <a:cubicBezTo>
                    <a:pt x="274" y="235"/>
                    <a:pt x="286" y="247"/>
                    <a:pt x="287" y="262"/>
                  </a:cubicBezTo>
                  <a:cubicBezTo>
                    <a:pt x="287" y="515"/>
                    <a:pt x="287" y="515"/>
                    <a:pt x="287" y="515"/>
                  </a:cubicBezTo>
                  <a:cubicBezTo>
                    <a:pt x="319" y="515"/>
                    <a:pt x="319" y="515"/>
                    <a:pt x="319" y="515"/>
                  </a:cubicBezTo>
                  <a:cubicBezTo>
                    <a:pt x="319" y="439"/>
                    <a:pt x="319" y="439"/>
                    <a:pt x="319" y="439"/>
                  </a:cubicBezTo>
                  <a:cubicBezTo>
                    <a:pt x="319" y="427"/>
                    <a:pt x="328" y="418"/>
                    <a:pt x="339" y="418"/>
                  </a:cubicBezTo>
                  <a:cubicBezTo>
                    <a:pt x="351" y="418"/>
                    <a:pt x="361" y="428"/>
                    <a:pt x="361" y="440"/>
                  </a:cubicBezTo>
                  <a:cubicBezTo>
                    <a:pt x="361" y="529"/>
                    <a:pt x="361" y="529"/>
                    <a:pt x="361" y="529"/>
                  </a:cubicBezTo>
                  <a:cubicBezTo>
                    <a:pt x="393" y="529"/>
                    <a:pt x="393" y="529"/>
                    <a:pt x="393" y="529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3" y="457"/>
                    <a:pt x="393" y="457"/>
                    <a:pt x="393" y="457"/>
                  </a:cubicBezTo>
                  <a:cubicBezTo>
                    <a:pt x="394" y="445"/>
                    <a:pt x="404" y="435"/>
                    <a:pt x="416" y="435"/>
                  </a:cubicBezTo>
                  <a:cubicBezTo>
                    <a:pt x="428" y="435"/>
                    <a:pt x="438" y="445"/>
                    <a:pt x="439" y="457"/>
                  </a:cubicBezTo>
                  <a:cubicBezTo>
                    <a:pt x="439" y="490"/>
                    <a:pt x="439" y="490"/>
                    <a:pt x="439" y="490"/>
                  </a:cubicBezTo>
                  <a:cubicBezTo>
                    <a:pt x="439" y="491"/>
                    <a:pt x="439" y="548"/>
                    <a:pt x="439" y="548"/>
                  </a:cubicBezTo>
                  <a:cubicBezTo>
                    <a:pt x="471" y="548"/>
                    <a:pt x="471" y="548"/>
                    <a:pt x="471" y="548"/>
                  </a:cubicBezTo>
                  <a:cubicBezTo>
                    <a:pt x="471" y="491"/>
                    <a:pt x="471" y="491"/>
                    <a:pt x="471" y="491"/>
                  </a:cubicBezTo>
                  <a:cubicBezTo>
                    <a:pt x="471" y="479"/>
                    <a:pt x="480" y="470"/>
                    <a:pt x="493" y="470"/>
                  </a:cubicBezTo>
                  <a:cubicBezTo>
                    <a:pt x="505" y="470"/>
                    <a:pt x="516" y="480"/>
                    <a:pt x="516" y="492"/>
                  </a:cubicBezTo>
                  <a:lnTo>
                    <a:pt x="516" y="676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1886744" y="2963863"/>
            <a:ext cx="295275" cy="254000"/>
            <a:chOff x="1882775" y="2963863"/>
            <a:chExt cx="295275" cy="254000"/>
          </a:xfrm>
        </p:grpSpPr>
        <p:sp>
          <p:nvSpPr>
            <p:cNvPr id="310" name="Freeform 243"/>
            <p:cNvSpPr>
              <a:spLocks/>
            </p:cNvSpPr>
            <p:nvPr/>
          </p:nvSpPr>
          <p:spPr bwMode="auto">
            <a:xfrm>
              <a:off x="1895475" y="3092450"/>
              <a:ext cx="269875" cy="111125"/>
            </a:xfrm>
            <a:custGeom>
              <a:avLst/>
              <a:gdLst>
                <a:gd name="T0" fmla="*/ 537 w 678"/>
                <a:gd name="T1" fmla="*/ 282 h 282"/>
                <a:gd name="T2" fmla="*/ 421 w 678"/>
                <a:gd name="T3" fmla="*/ 222 h 282"/>
                <a:gd name="T4" fmla="*/ 410 w 678"/>
                <a:gd name="T5" fmla="*/ 206 h 282"/>
                <a:gd name="T6" fmla="*/ 268 w 678"/>
                <a:gd name="T7" fmla="*/ 206 h 282"/>
                <a:gd name="T8" fmla="*/ 258 w 678"/>
                <a:gd name="T9" fmla="*/ 221 h 282"/>
                <a:gd name="T10" fmla="*/ 142 w 678"/>
                <a:gd name="T11" fmla="*/ 282 h 282"/>
                <a:gd name="T12" fmla="*/ 0 w 678"/>
                <a:gd name="T13" fmla="*/ 141 h 282"/>
                <a:gd name="T14" fmla="*/ 142 w 678"/>
                <a:gd name="T15" fmla="*/ 0 h 282"/>
                <a:gd name="T16" fmla="*/ 538 w 678"/>
                <a:gd name="T17" fmla="*/ 0 h 282"/>
                <a:gd name="T18" fmla="*/ 678 w 678"/>
                <a:gd name="T19" fmla="*/ 141 h 282"/>
                <a:gd name="T20" fmla="*/ 537 w 678"/>
                <a:gd name="T21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8" h="282">
                  <a:moveTo>
                    <a:pt x="537" y="282"/>
                  </a:moveTo>
                  <a:cubicBezTo>
                    <a:pt x="490" y="282"/>
                    <a:pt x="447" y="260"/>
                    <a:pt x="421" y="222"/>
                  </a:cubicBezTo>
                  <a:cubicBezTo>
                    <a:pt x="410" y="206"/>
                    <a:pt x="410" y="206"/>
                    <a:pt x="410" y="206"/>
                  </a:cubicBezTo>
                  <a:cubicBezTo>
                    <a:pt x="268" y="206"/>
                    <a:pt x="268" y="206"/>
                    <a:pt x="268" y="206"/>
                  </a:cubicBezTo>
                  <a:cubicBezTo>
                    <a:pt x="258" y="221"/>
                    <a:pt x="258" y="221"/>
                    <a:pt x="258" y="221"/>
                  </a:cubicBezTo>
                  <a:cubicBezTo>
                    <a:pt x="231" y="260"/>
                    <a:pt x="187" y="282"/>
                    <a:pt x="142" y="282"/>
                  </a:cubicBezTo>
                  <a:cubicBezTo>
                    <a:pt x="64" y="282"/>
                    <a:pt x="0" y="219"/>
                    <a:pt x="0" y="141"/>
                  </a:cubicBezTo>
                  <a:cubicBezTo>
                    <a:pt x="0" y="63"/>
                    <a:pt x="64" y="0"/>
                    <a:pt x="142" y="0"/>
                  </a:cubicBezTo>
                  <a:cubicBezTo>
                    <a:pt x="538" y="0"/>
                    <a:pt x="538" y="0"/>
                    <a:pt x="538" y="0"/>
                  </a:cubicBezTo>
                  <a:cubicBezTo>
                    <a:pt x="615" y="1"/>
                    <a:pt x="678" y="64"/>
                    <a:pt x="678" y="141"/>
                  </a:cubicBezTo>
                  <a:cubicBezTo>
                    <a:pt x="678" y="219"/>
                    <a:pt x="615" y="282"/>
                    <a:pt x="537" y="28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244"/>
            <p:cNvSpPr>
              <a:spLocks/>
            </p:cNvSpPr>
            <p:nvPr/>
          </p:nvSpPr>
          <p:spPr bwMode="auto">
            <a:xfrm>
              <a:off x="2111375" y="3148013"/>
              <a:ext cx="53975" cy="55563"/>
            </a:xfrm>
            <a:custGeom>
              <a:avLst/>
              <a:gdLst>
                <a:gd name="T0" fmla="*/ 134 w 134"/>
                <a:gd name="T1" fmla="*/ 0 h 141"/>
                <a:gd name="T2" fmla="*/ 0 w 134"/>
                <a:gd name="T3" fmla="*/ 141 h 141"/>
                <a:gd name="T4" fmla="*/ 134 w 134"/>
                <a:gd name="T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4" h="141">
                  <a:moveTo>
                    <a:pt x="134" y="0"/>
                  </a:moveTo>
                  <a:cubicBezTo>
                    <a:pt x="134" y="76"/>
                    <a:pt x="75" y="137"/>
                    <a:pt x="0" y="141"/>
                  </a:cubicBezTo>
                  <a:cubicBezTo>
                    <a:pt x="75" y="137"/>
                    <a:pt x="134" y="76"/>
                    <a:pt x="13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45"/>
            <p:cNvSpPr>
              <a:spLocks/>
            </p:cNvSpPr>
            <p:nvPr/>
          </p:nvSpPr>
          <p:spPr bwMode="auto">
            <a:xfrm>
              <a:off x="2030413" y="3092450"/>
              <a:ext cx="134938" cy="111125"/>
            </a:xfrm>
            <a:custGeom>
              <a:avLst/>
              <a:gdLst>
                <a:gd name="T0" fmla="*/ 200 w 340"/>
                <a:gd name="T1" fmla="*/ 0 h 282"/>
                <a:gd name="T2" fmla="*/ 0 w 340"/>
                <a:gd name="T3" fmla="*/ 0 h 282"/>
                <a:gd name="T4" fmla="*/ 0 w 340"/>
                <a:gd name="T5" fmla="*/ 206 h 282"/>
                <a:gd name="T6" fmla="*/ 72 w 340"/>
                <a:gd name="T7" fmla="*/ 206 h 282"/>
                <a:gd name="T8" fmla="*/ 83 w 340"/>
                <a:gd name="T9" fmla="*/ 222 h 282"/>
                <a:gd name="T10" fmla="*/ 199 w 340"/>
                <a:gd name="T11" fmla="*/ 282 h 282"/>
                <a:gd name="T12" fmla="*/ 206 w 340"/>
                <a:gd name="T13" fmla="*/ 282 h 282"/>
                <a:gd name="T14" fmla="*/ 340 w 340"/>
                <a:gd name="T15" fmla="*/ 141 h 282"/>
                <a:gd name="T16" fmla="*/ 340 w 340"/>
                <a:gd name="T17" fmla="*/ 141 h 282"/>
                <a:gd name="T18" fmla="*/ 340 w 340"/>
                <a:gd name="T19" fmla="*/ 141 h 282"/>
                <a:gd name="T20" fmla="*/ 204 w 340"/>
                <a:gd name="T21" fmla="*/ 0 h 282"/>
                <a:gd name="T22" fmla="*/ 200 w 340"/>
                <a:gd name="T23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0" h="282">
                  <a:moveTo>
                    <a:pt x="2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72" y="206"/>
                    <a:pt x="72" y="206"/>
                    <a:pt x="72" y="206"/>
                  </a:cubicBezTo>
                  <a:cubicBezTo>
                    <a:pt x="83" y="222"/>
                    <a:pt x="83" y="222"/>
                    <a:pt x="83" y="222"/>
                  </a:cubicBezTo>
                  <a:cubicBezTo>
                    <a:pt x="109" y="260"/>
                    <a:pt x="152" y="282"/>
                    <a:pt x="199" y="282"/>
                  </a:cubicBezTo>
                  <a:cubicBezTo>
                    <a:pt x="201" y="282"/>
                    <a:pt x="204" y="282"/>
                    <a:pt x="206" y="282"/>
                  </a:cubicBezTo>
                  <a:cubicBezTo>
                    <a:pt x="281" y="278"/>
                    <a:pt x="340" y="217"/>
                    <a:pt x="340" y="141"/>
                  </a:cubicBezTo>
                  <a:cubicBezTo>
                    <a:pt x="340" y="141"/>
                    <a:pt x="340" y="141"/>
                    <a:pt x="340" y="141"/>
                  </a:cubicBezTo>
                  <a:cubicBezTo>
                    <a:pt x="340" y="141"/>
                    <a:pt x="340" y="141"/>
                    <a:pt x="340" y="141"/>
                  </a:cubicBezTo>
                  <a:cubicBezTo>
                    <a:pt x="340" y="65"/>
                    <a:pt x="279" y="3"/>
                    <a:pt x="204" y="0"/>
                  </a:cubicBezTo>
                  <a:cubicBezTo>
                    <a:pt x="203" y="0"/>
                    <a:pt x="202" y="0"/>
                    <a:pt x="20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246"/>
            <p:cNvSpPr>
              <a:spLocks/>
            </p:cNvSpPr>
            <p:nvPr/>
          </p:nvSpPr>
          <p:spPr bwMode="auto">
            <a:xfrm>
              <a:off x="1927225" y="3128963"/>
              <a:ext cx="38100" cy="38100"/>
            </a:xfrm>
            <a:custGeom>
              <a:avLst/>
              <a:gdLst>
                <a:gd name="T0" fmla="*/ 24 w 24"/>
                <a:gd name="T1" fmla="*/ 8 h 24"/>
                <a:gd name="T2" fmla="*/ 16 w 24"/>
                <a:gd name="T3" fmla="*/ 8 h 24"/>
                <a:gd name="T4" fmla="*/ 16 w 24"/>
                <a:gd name="T5" fmla="*/ 0 h 24"/>
                <a:gd name="T6" fmla="*/ 8 w 24"/>
                <a:gd name="T7" fmla="*/ 0 h 24"/>
                <a:gd name="T8" fmla="*/ 8 w 24"/>
                <a:gd name="T9" fmla="*/ 8 h 24"/>
                <a:gd name="T10" fmla="*/ 0 w 24"/>
                <a:gd name="T11" fmla="*/ 8 h 24"/>
                <a:gd name="T12" fmla="*/ 0 w 24"/>
                <a:gd name="T13" fmla="*/ 16 h 24"/>
                <a:gd name="T14" fmla="*/ 8 w 24"/>
                <a:gd name="T15" fmla="*/ 16 h 24"/>
                <a:gd name="T16" fmla="*/ 8 w 24"/>
                <a:gd name="T17" fmla="*/ 24 h 24"/>
                <a:gd name="T18" fmla="*/ 16 w 24"/>
                <a:gd name="T19" fmla="*/ 24 h 24"/>
                <a:gd name="T20" fmla="*/ 16 w 24"/>
                <a:gd name="T21" fmla="*/ 16 h 24"/>
                <a:gd name="T22" fmla="*/ 24 w 24"/>
                <a:gd name="T23" fmla="*/ 16 h 24"/>
                <a:gd name="T24" fmla="*/ 24 w 24"/>
                <a:gd name="T2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24" y="8"/>
                  </a:moveTo>
                  <a:lnTo>
                    <a:pt x="16" y="8"/>
                  </a:lnTo>
                  <a:lnTo>
                    <a:pt x="16" y="0"/>
                  </a:lnTo>
                  <a:lnTo>
                    <a:pt x="8" y="0"/>
                  </a:lnTo>
                  <a:lnTo>
                    <a:pt x="8" y="8"/>
                  </a:lnTo>
                  <a:lnTo>
                    <a:pt x="0" y="8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8" y="24"/>
                  </a:lnTo>
                  <a:lnTo>
                    <a:pt x="16" y="24"/>
                  </a:lnTo>
                  <a:lnTo>
                    <a:pt x="16" y="16"/>
                  </a:lnTo>
                  <a:lnTo>
                    <a:pt x="24" y="16"/>
                  </a:lnTo>
                  <a:lnTo>
                    <a:pt x="24" y="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Oval 247"/>
            <p:cNvSpPr>
              <a:spLocks noChangeArrowheads="1"/>
            </p:cNvSpPr>
            <p:nvPr/>
          </p:nvSpPr>
          <p:spPr bwMode="auto">
            <a:xfrm>
              <a:off x="2098675" y="3119438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Oval 248"/>
            <p:cNvSpPr>
              <a:spLocks noChangeArrowheads="1"/>
            </p:cNvSpPr>
            <p:nvPr/>
          </p:nvSpPr>
          <p:spPr bwMode="auto">
            <a:xfrm>
              <a:off x="2098675" y="3155950"/>
              <a:ext cx="19050" cy="19050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Oval 249"/>
            <p:cNvSpPr>
              <a:spLocks noChangeArrowheads="1"/>
            </p:cNvSpPr>
            <p:nvPr/>
          </p:nvSpPr>
          <p:spPr bwMode="auto">
            <a:xfrm>
              <a:off x="2078038" y="3138488"/>
              <a:ext cx="19050" cy="1746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Oval 250"/>
            <p:cNvSpPr>
              <a:spLocks noChangeArrowheads="1"/>
            </p:cNvSpPr>
            <p:nvPr/>
          </p:nvSpPr>
          <p:spPr bwMode="auto">
            <a:xfrm>
              <a:off x="2120900" y="3138488"/>
              <a:ext cx="19050" cy="17463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51"/>
            <p:cNvSpPr>
              <a:spLocks noEditPoints="1"/>
            </p:cNvSpPr>
            <p:nvPr/>
          </p:nvSpPr>
          <p:spPr bwMode="auto">
            <a:xfrm>
              <a:off x="1882775" y="2963863"/>
              <a:ext cx="295275" cy="254000"/>
            </a:xfrm>
            <a:custGeom>
              <a:avLst/>
              <a:gdLst>
                <a:gd name="T0" fmla="*/ 573 w 747"/>
                <a:gd name="T1" fmla="*/ 289 h 641"/>
                <a:gd name="T2" fmla="*/ 390 w 747"/>
                <a:gd name="T3" fmla="*/ 289 h 641"/>
                <a:gd name="T4" fmla="*/ 390 w 747"/>
                <a:gd name="T5" fmla="*/ 181 h 641"/>
                <a:gd name="T6" fmla="*/ 400 w 747"/>
                <a:gd name="T7" fmla="*/ 170 h 641"/>
                <a:gd name="T8" fmla="*/ 481 w 747"/>
                <a:gd name="T9" fmla="*/ 170 h 641"/>
                <a:gd name="T10" fmla="*/ 526 w 747"/>
                <a:gd name="T11" fmla="*/ 125 h 641"/>
                <a:gd name="T12" fmla="*/ 526 w 747"/>
                <a:gd name="T13" fmla="*/ 0 h 641"/>
                <a:gd name="T14" fmla="*/ 491 w 747"/>
                <a:gd name="T15" fmla="*/ 0 h 641"/>
                <a:gd name="T16" fmla="*/ 491 w 747"/>
                <a:gd name="T17" fmla="*/ 125 h 641"/>
                <a:gd name="T18" fmla="*/ 481 w 747"/>
                <a:gd name="T19" fmla="*/ 136 h 641"/>
                <a:gd name="T20" fmla="*/ 400 w 747"/>
                <a:gd name="T21" fmla="*/ 136 h 641"/>
                <a:gd name="T22" fmla="*/ 355 w 747"/>
                <a:gd name="T23" fmla="*/ 181 h 641"/>
                <a:gd name="T24" fmla="*/ 355 w 747"/>
                <a:gd name="T25" fmla="*/ 289 h 641"/>
                <a:gd name="T26" fmla="*/ 176 w 747"/>
                <a:gd name="T27" fmla="*/ 289 h 641"/>
                <a:gd name="T28" fmla="*/ 0 w 747"/>
                <a:gd name="T29" fmla="*/ 465 h 641"/>
                <a:gd name="T30" fmla="*/ 176 w 747"/>
                <a:gd name="T31" fmla="*/ 641 h 641"/>
                <a:gd name="T32" fmla="*/ 320 w 747"/>
                <a:gd name="T33" fmla="*/ 565 h 641"/>
                <a:gd name="T34" fmla="*/ 426 w 747"/>
                <a:gd name="T35" fmla="*/ 565 h 641"/>
                <a:gd name="T36" fmla="*/ 426 w 747"/>
                <a:gd name="T37" fmla="*/ 565 h 641"/>
                <a:gd name="T38" fmla="*/ 571 w 747"/>
                <a:gd name="T39" fmla="*/ 641 h 641"/>
                <a:gd name="T40" fmla="*/ 747 w 747"/>
                <a:gd name="T41" fmla="*/ 465 h 641"/>
                <a:gd name="T42" fmla="*/ 573 w 747"/>
                <a:gd name="T43" fmla="*/ 289 h 641"/>
                <a:gd name="T44" fmla="*/ 571 w 747"/>
                <a:gd name="T45" fmla="*/ 606 h 641"/>
                <a:gd name="T46" fmla="*/ 455 w 747"/>
                <a:gd name="T47" fmla="*/ 546 h 641"/>
                <a:gd name="T48" fmla="*/ 444 w 747"/>
                <a:gd name="T49" fmla="*/ 530 h 641"/>
                <a:gd name="T50" fmla="*/ 302 w 747"/>
                <a:gd name="T51" fmla="*/ 530 h 641"/>
                <a:gd name="T52" fmla="*/ 292 w 747"/>
                <a:gd name="T53" fmla="*/ 545 h 641"/>
                <a:gd name="T54" fmla="*/ 176 w 747"/>
                <a:gd name="T55" fmla="*/ 606 h 641"/>
                <a:gd name="T56" fmla="*/ 34 w 747"/>
                <a:gd name="T57" fmla="*/ 465 h 641"/>
                <a:gd name="T58" fmla="*/ 176 w 747"/>
                <a:gd name="T59" fmla="*/ 324 h 641"/>
                <a:gd name="T60" fmla="*/ 572 w 747"/>
                <a:gd name="T61" fmla="*/ 324 h 641"/>
                <a:gd name="T62" fmla="*/ 712 w 747"/>
                <a:gd name="T63" fmla="*/ 465 h 641"/>
                <a:gd name="T64" fmla="*/ 571 w 747"/>
                <a:gd name="T65" fmla="*/ 606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7" h="641">
                  <a:moveTo>
                    <a:pt x="573" y="289"/>
                  </a:moveTo>
                  <a:cubicBezTo>
                    <a:pt x="390" y="289"/>
                    <a:pt x="390" y="289"/>
                    <a:pt x="390" y="289"/>
                  </a:cubicBezTo>
                  <a:cubicBezTo>
                    <a:pt x="390" y="181"/>
                    <a:pt x="390" y="181"/>
                    <a:pt x="390" y="181"/>
                  </a:cubicBezTo>
                  <a:cubicBezTo>
                    <a:pt x="390" y="175"/>
                    <a:pt x="394" y="170"/>
                    <a:pt x="400" y="170"/>
                  </a:cubicBezTo>
                  <a:cubicBezTo>
                    <a:pt x="481" y="170"/>
                    <a:pt x="481" y="170"/>
                    <a:pt x="481" y="170"/>
                  </a:cubicBezTo>
                  <a:cubicBezTo>
                    <a:pt x="506" y="170"/>
                    <a:pt x="526" y="150"/>
                    <a:pt x="526" y="125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491" y="0"/>
                    <a:pt x="491" y="0"/>
                    <a:pt x="491" y="0"/>
                  </a:cubicBezTo>
                  <a:cubicBezTo>
                    <a:pt x="491" y="125"/>
                    <a:pt x="491" y="125"/>
                    <a:pt x="491" y="125"/>
                  </a:cubicBezTo>
                  <a:cubicBezTo>
                    <a:pt x="491" y="131"/>
                    <a:pt x="486" y="136"/>
                    <a:pt x="481" y="136"/>
                  </a:cubicBezTo>
                  <a:cubicBezTo>
                    <a:pt x="400" y="136"/>
                    <a:pt x="400" y="136"/>
                    <a:pt x="400" y="136"/>
                  </a:cubicBezTo>
                  <a:cubicBezTo>
                    <a:pt x="375" y="136"/>
                    <a:pt x="355" y="156"/>
                    <a:pt x="355" y="181"/>
                  </a:cubicBezTo>
                  <a:cubicBezTo>
                    <a:pt x="355" y="289"/>
                    <a:pt x="355" y="289"/>
                    <a:pt x="355" y="289"/>
                  </a:cubicBezTo>
                  <a:cubicBezTo>
                    <a:pt x="176" y="289"/>
                    <a:pt x="176" y="289"/>
                    <a:pt x="176" y="289"/>
                  </a:cubicBezTo>
                  <a:cubicBezTo>
                    <a:pt x="79" y="289"/>
                    <a:pt x="0" y="368"/>
                    <a:pt x="0" y="465"/>
                  </a:cubicBezTo>
                  <a:cubicBezTo>
                    <a:pt x="0" y="562"/>
                    <a:pt x="79" y="641"/>
                    <a:pt x="176" y="641"/>
                  </a:cubicBezTo>
                  <a:cubicBezTo>
                    <a:pt x="232" y="641"/>
                    <a:pt x="286" y="613"/>
                    <a:pt x="320" y="565"/>
                  </a:cubicBezTo>
                  <a:cubicBezTo>
                    <a:pt x="426" y="565"/>
                    <a:pt x="426" y="565"/>
                    <a:pt x="426" y="565"/>
                  </a:cubicBezTo>
                  <a:cubicBezTo>
                    <a:pt x="426" y="565"/>
                    <a:pt x="426" y="565"/>
                    <a:pt x="426" y="565"/>
                  </a:cubicBezTo>
                  <a:cubicBezTo>
                    <a:pt x="459" y="613"/>
                    <a:pt x="513" y="641"/>
                    <a:pt x="571" y="641"/>
                  </a:cubicBezTo>
                  <a:cubicBezTo>
                    <a:pt x="668" y="641"/>
                    <a:pt x="747" y="562"/>
                    <a:pt x="747" y="465"/>
                  </a:cubicBezTo>
                  <a:cubicBezTo>
                    <a:pt x="747" y="369"/>
                    <a:pt x="669" y="290"/>
                    <a:pt x="573" y="289"/>
                  </a:cubicBezTo>
                  <a:close/>
                  <a:moveTo>
                    <a:pt x="571" y="606"/>
                  </a:moveTo>
                  <a:cubicBezTo>
                    <a:pt x="524" y="606"/>
                    <a:pt x="481" y="584"/>
                    <a:pt x="455" y="546"/>
                  </a:cubicBezTo>
                  <a:cubicBezTo>
                    <a:pt x="444" y="530"/>
                    <a:pt x="444" y="530"/>
                    <a:pt x="444" y="530"/>
                  </a:cubicBezTo>
                  <a:cubicBezTo>
                    <a:pt x="302" y="530"/>
                    <a:pt x="302" y="530"/>
                    <a:pt x="302" y="530"/>
                  </a:cubicBezTo>
                  <a:cubicBezTo>
                    <a:pt x="292" y="545"/>
                    <a:pt x="292" y="545"/>
                    <a:pt x="292" y="545"/>
                  </a:cubicBezTo>
                  <a:cubicBezTo>
                    <a:pt x="265" y="584"/>
                    <a:pt x="221" y="606"/>
                    <a:pt x="176" y="606"/>
                  </a:cubicBezTo>
                  <a:cubicBezTo>
                    <a:pt x="98" y="606"/>
                    <a:pt x="34" y="543"/>
                    <a:pt x="34" y="465"/>
                  </a:cubicBezTo>
                  <a:cubicBezTo>
                    <a:pt x="34" y="387"/>
                    <a:pt x="98" y="324"/>
                    <a:pt x="176" y="324"/>
                  </a:cubicBezTo>
                  <a:cubicBezTo>
                    <a:pt x="572" y="324"/>
                    <a:pt x="572" y="324"/>
                    <a:pt x="572" y="324"/>
                  </a:cubicBezTo>
                  <a:cubicBezTo>
                    <a:pt x="649" y="325"/>
                    <a:pt x="712" y="388"/>
                    <a:pt x="712" y="465"/>
                  </a:cubicBezTo>
                  <a:cubicBezTo>
                    <a:pt x="712" y="543"/>
                    <a:pt x="649" y="606"/>
                    <a:pt x="571" y="606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2652713" y="2935288"/>
            <a:ext cx="385763" cy="314325"/>
            <a:chOff x="2652713" y="2935288"/>
            <a:chExt cx="385763" cy="314325"/>
          </a:xfrm>
        </p:grpSpPr>
        <p:sp>
          <p:nvSpPr>
            <p:cNvPr id="320" name="Freeform 252"/>
            <p:cNvSpPr>
              <a:spLocks/>
            </p:cNvSpPr>
            <p:nvPr/>
          </p:nvSpPr>
          <p:spPr bwMode="auto">
            <a:xfrm>
              <a:off x="2830513" y="2954338"/>
              <a:ext cx="30163" cy="41275"/>
            </a:xfrm>
            <a:custGeom>
              <a:avLst/>
              <a:gdLst>
                <a:gd name="T0" fmla="*/ 5 w 75"/>
                <a:gd name="T1" fmla="*/ 17 h 106"/>
                <a:gd name="T2" fmla="*/ 12 w 75"/>
                <a:gd name="T3" fmla="*/ 6 h 106"/>
                <a:gd name="T4" fmla="*/ 20 w 75"/>
                <a:gd name="T5" fmla="*/ 8 h 106"/>
                <a:gd name="T6" fmla="*/ 52 w 75"/>
                <a:gd name="T7" fmla="*/ 0 h 106"/>
                <a:gd name="T8" fmla="*/ 70 w 75"/>
                <a:gd name="T9" fmla="*/ 17 h 106"/>
                <a:gd name="T10" fmla="*/ 67 w 75"/>
                <a:gd name="T11" fmla="*/ 72 h 106"/>
                <a:gd name="T12" fmla="*/ 38 w 75"/>
                <a:gd name="T13" fmla="*/ 106 h 106"/>
                <a:gd name="T14" fmla="*/ 38 w 75"/>
                <a:gd name="T15" fmla="*/ 106 h 106"/>
                <a:gd name="T16" fmla="*/ 37 w 75"/>
                <a:gd name="T17" fmla="*/ 106 h 106"/>
                <a:gd name="T18" fmla="*/ 8 w 75"/>
                <a:gd name="T19" fmla="*/ 71 h 106"/>
                <a:gd name="T20" fmla="*/ 5 w 75"/>
                <a:gd name="T21" fmla="*/ 17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6">
                  <a:moveTo>
                    <a:pt x="5" y="17"/>
                  </a:moveTo>
                  <a:cubicBezTo>
                    <a:pt x="5" y="16"/>
                    <a:pt x="7" y="10"/>
                    <a:pt x="12" y="6"/>
                  </a:cubicBezTo>
                  <a:cubicBezTo>
                    <a:pt x="14" y="7"/>
                    <a:pt x="17" y="8"/>
                    <a:pt x="20" y="8"/>
                  </a:cubicBezTo>
                  <a:cubicBezTo>
                    <a:pt x="28" y="8"/>
                    <a:pt x="41" y="3"/>
                    <a:pt x="52" y="0"/>
                  </a:cubicBezTo>
                  <a:cubicBezTo>
                    <a:pt x="67" y="5"/>
                    <a:pt x="70" y="15"/>
                    <a:pt x="70" y="17"/>
                  </a:cubicBezTo>
                  <a:cubicBezTo>
                    <a:pt x="75" y="54"/>
                    <a:pt x="67" y="71"/>
                    <a:pt x="67" y="72"/>
                  </a:cubicBezTo>
                  <a:cubicBezTo>
                    <a:pt x="55" y="105"/>
                    <a:pt x="39" y="106"/>
                    <a:pt x="38" y="106"/>
                  </a:cubicBezTo>
                  <a:cubicBezTo>
                    <a:pt x="38" y="106"/>
                    <a:pt x="38" y="106"/>
                    <a:pt x="38" y="106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6" y="106"/>
                    <a:pt x="20" y="105"/>
                    <a:pt x="8" y="71"/>
                  </a:cubicBezTo>
                  <a:cubicBezTo>
                    <a:pt x="8" y="71"/>
                    <a:pt x="0" y="54"/>
                    <a:pt x="5" y="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53"/>
            <p:cNvSpPr>
              <a:spLocks/>
            </p:cNvSpPr>
            <p:nvPr/>
          </p:nvSpPr>
          <p:spPr bwMode="auto">
            <a:xfrm>
              <a:off x="2801938" y="3028950"/>
              <a:ext cx="87313" cy="57150"/>
            </a:xfrm>
            <a:custGeom>
              <a:avLst/>
              <a:gdLst>
                <a:gd name="T0" fmla="*/ 28 w 55"/>
                <a:gd name="T1" fmla="*/ 26 h 36"/>
                <a:gd name="T2" fmla="*/ 43 w 55"/>
                <a:gd name="T3" fmla="*/ 0 h 36"/>
                <a:gd name="T4" fmla="*/ 55 w 55"/>
                <a:gd name="T5" fmla="*/ 5 h 36"/>
                <a:gd name="T6" fmla="*/ 55 w 55"/>
                <a:gd name="T7" fmla="*/ 36 h 36"/>
                <a:gd name="T8" fmla="*/ 1 w 55"/>
                <a:gd name="T9" fmla="*/ 36 h 36"/>
                <a:gd name="T10" fmla="*/ 0 w 55"/>
                <a:gd name="T11" fmla="*/ 6 h 36"/>
                <a:gd name="T12" fmla="*/ 13 w 55"/>
                <a:gd name="T13" fmla="*/ 0 h 36"/>
                <a:gd name="T14" fmla="*/ 28 w 55"/>
                <a:gd name="T15" fmla="*/ 26 h 36"/>
                <a:gd name="T16" fmla="*/ 28 w 55"/>
                <a:gd name="T17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6">
                  <a:moveTo>
                    <a:pt x="28" y="26"/>
                  </a:moveTo>
                  <a:lnTo>
                    <a:pt x="43" y="0"/>
                  </a:lnTo>
                  <a:lnTo>
                    <a:pt x="55" y="5"/>
                  </a:lnTo>
                  <a:lnTo>
                    <a:pt x="55" y="36"/>
                  </a:lnTo>
                  <a:lnTo>
                    <a:pt x="1" y="36"/>
                  </a:lnTo>
                  <a:lnTo>
                    <a:pt x="0" y="6"/>
                  </a:lnTo>
                  <a:lnTo>
                    <a:pt x="13" y="0"/>
                  </a:lnTo>
                  <a:lnTo>
                    <a:pt x="28" y="26"/>
                  </a:lnTo>
                  <a:lnTo>
                    <a:pt x="28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54"/>
            <p:cNvSpPr>
              <a:spLocks/>
            </p:cNvSpPr>
            <p:nvPr/>
          </p:nvSpPr>
          <p:spPr bwMode="auto">
            <a:xfrm>
              <a:off x="2801938" y="3028950"/>
              <a:ext cx="87313" cy="57150"/>
            </a:xfrm>
            <a:custGeom>
              <a:avLst/>
              <a:gdLst>
                <a:gd name="T0" fmla="*/ 28 w 55"/>
                <a:gd name="T1" fmla="*/ 26 h 36"/>
                <a:gd name="T2" fmla="*/ 43 w 55"/>
                <a:gd name="T3" fmla="*/ 0 h 36"/>
                <a:gd name="T4" fmla="*/ 55 w 55"/>
                <a:gd name="T5" fmla="*/ 5 h 36"/>
                <a:gd name="T6" fmla="*/ 55 w 55"/>
                <a:gd name="T7" fmla="*/ 36 h 36"/>
                <a:gd name="T8" fmla="*/ 1 w 55"/>
                <a:gd name="T9" fmla="*/ 36 h 36"/>
                <a:gd name="T10" fmla="*/ 0 w 55"/>
                <a:gd name="T11" fmla="*/ 6 h 36"/>
                <a:gd name="T12" fmla="*/ 13 w 55"/>
                <a:gd name="T13" fmla="*/ 0 h 36"/>
                <a:gd name="T14" fmla="*/ 28 w 55"/>
                <a:gd name="T15" fmla="*/ 26 h 36"/>
                <a:gd name="T16" fmla="*/ 28 w 55"/>
                <a:gd name="T17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" h="36">
                  <a:moveTo>
                    <a:pt x="28" y="26"/>
                  </a:moveTo>
                  <a:lnTo>
                    <a:pt x="43" y="0"/>
                  </a:lnTo>
                  <a:lnTo>
                    <a:pt x="55" y="5"/>
                  </a:lnTo>
                  <a:lnTo>
                    <a:pt x="55" y="36"/>
                  </a:lnTo>
                  <a:lnTo>
                    <a:pt x="1" y="36"/>
                  </a:lnTo>
                  <a:lnTo>
                    <a:pt x="0" y="6"/>
                  </a:lnTo>
                  <a:lnTo>
                    <a:pt x="13" y="0"/>
                  </a:lnTo>
                  <a:lnTo>
                    <a:pt x="28" y="26"/>
                  </a:lnTo>
                  <a:lnTo>
                    <a:pt x="28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Rectangle 255"/>
            <p:cNvSpPr>
              <a:spLocks noChangeArrowheads="1"/>
            </p:cNvSpPr>
            <p:nvPr/>
          </p:nvSpPr>
          <p:spPr bwMode="auto">
            <a:xfrm>
              <a:off x="2703513" y="3100388"/>
              <a:ext cx="284163" cy="120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Rectangle 256"/>
            <p:cNvSpPr>
              <a:spLocks noChangeArrowheads="1"/>
            </p:cNvSpPr>
            <p:nvPr/>
          </p:nvSpPr>
          <p:spPr bwMode="auto">
            <a:xfrm>
              <a:off x="2703513" y="3100388"/>
              <a:ext cx="284163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257"/>
            <p:cNvSpPr>
              <a:spLocks/>
            </p:cNvSpPr>
            <p:nvPr/>
          </p:nvSpPr>
          <p:spPr bwMode="auto">
            <a:xfrm>
              <a:off x="2846388" y="3028950"/>
              <a:ext cx="42863" cy="57150"/>
            </a:xfrm>
            <a:custGeom>
              <a:avLst/>
              <a:gdLst>
                <a:gd name="T0" fmla="*/ 15 w 27"/>
                <a:gd name="T1" fmla="*/ 0 h 36"/>
                <a:gd name="T2" fmla="*/ 0 w 27"/>
                <a:gd name="T3" fmla="*/ 26 h 36"/>
                <a:gd name="T4" fmla="*/ 0 w 27"/>
                <a:gd name="T5" fmla="*/ 36 h 36"/>
                <a:gd name="T6" fmla="*/ 27 w 27"/>
                <a:gd name="T7" fmla="*/ 36 h 36"/>
                <a:gd name="T8" fmla="*/ 27 w 27"/>
                <a:gd name="T9" fmla="*/ 5 h 36"/>
                <a:gd name="T10" fmla="*/ 15 w 27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6">
                  <a:moveTo>
                    <a:pt x="15" y="0"/>
                  </a:moveTo>
                  <a:lnTo>
                    <a:pt x="0" y="26"/>
                  </a:lnTo>
                  <a:lnTo>
                    <a:pt x="0" y="36"/>
                  </a:lnTo>
                  <a:lnTo>
                    <a:pt x="27" y="36"/>
                  </a:lnTo>
                  <a:lnTo>
                    <a:pt x="27" y="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258"/>
            <p:cNvSpPr>
              <a:spLocks/>
            </p:cNvSpPr>
            <p:nvPr/>
          </p:nvSpPr>
          <p:spPr bwMode="auto">
            <a:xfrm>
              <a:off x="2846388" y="3028950"/>
              <a:ext cx="42863" cy="57150"/>
            </a:xfrm>
            <a:custGeom>
              <a:avLst/>
              <a:gdLst>
                <a:gd name="T0" fmla="*/ 15 w 27"/>
                <a:gd name="T1" fmla="*/ 0 h 36"/>
                <a:gd name="T2" fmla="*/ 0 w 27"/>
                <a:gd name="T3" fmla="*/ 26 h 36"/>
                <a:gd name="T4" fmla="*/ 0 w 27"/>
                <a:gd name="T5" fmla="*/ 36 h 36"/>
                <a:gd name="T6" fmla="*/ 27 w 27"/>
                <a:gd name="T7" fmla="*/ 36 h 36"/>
                <a:gd name="T8" fmla="*/ 27 w 27"/>
                <a:gd name="T9" fmla="*/ 5 h 36"/>
                <a:gd name="T10" fmla="*/ 15 w 27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36">
                  <a:moveTo>
                    <a:pt x="15" y="0"/>
                  </a:moveTo>
                  <a:lnTo>
                    <a:pt x="0" y="26"/>
                  </a:lnTo>
                  <a:lnTo>
                    <a:pt x="0" y="36"/>
                  </a:lnTo>
                  <a:lnTo>
                    <a:pt x="27" y="36"/>
                  </a:lnTo>
                  <a:lnTo>
                    <a:pt x="27" y="5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Rectangle 259"/>
            <p:cNvSpPr>
              <a:spLocks noChangeArrowheads="1"/>
            </p:cNvSpPr>
            <p:nvPr/>
          </p:nvSpPr>
          <p:spPr bwMode="auto">
            <a:xfrm>
              <a:off x="2846388" y="3100388"/>
              <a:ext cx="141288" cy="120650"/>
            </a:xfrm>
            <a:prstGeom prst="rect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Rectangle 260"/>
            <p:cNvSpPr>
              <a:spLocks noChangeArrowheads="1"/>
            </p:cNvSpPr>
            <p:nvPr/>
          </p:nvSpPr>
          <p:spPr bwMode="auto">
            <a:xfrm>
              <a:off x="2846388" y="3100388"/>
              <a:ext cx="141288" cy="120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61"/>
            <p:cNvSpPr>
              <a:spLocks noEditPoints="1"/>
            </p:cNvSpPr>
            <p:nvPr/>
          </p:nvSpPr>
          <p:spPr bwMode="auto">
            <a:xfrm>
              <a:off x="2822575" y="2935288"/>
              <a:ext cx="47625" cy="69850"/>
            </a:xfrm>
            <a:custGeom>
              <a:avLst/>
              <a:gdLst>
                <a:gd name="T0" fmla="*/ 10 w 121"/>
                <a:gd name="T1" fmla="*/ 128 h 176"/>
                <a:gd name="T2" fmla="*/ 60 w 121"/>
                <a:gd name="T3" fmla="*/ 176 h 176"/>
                <a:gd name="T4" fmla="*/ 61 w 121"/>
                <a:gd name="T5" fmla="*/ 176 h 176"/>
                <a:gd name="T6" fmla="*/ 111 w 121"/>
                <a:gd name="T7" fmla="*/ 129 h 176"/>
                <a:gd name="T8" fmla="*/ 117 w 121"/>
                <a:gd name="T9" fmla="*/ 82 h 176"/>
                <a:gd name="T10" fmla="*/ 116 w 121"/>
                <a:gd name="T11" fmla="*/ 38 h 176"/>
                <a:gd name="T12" fmla="*/ 72 w 121"/>
                <a:gd name="T13" fmla="*/ 3 h 176"/>
                <a:gd name="T14" fmla="*/ 61 w 121"/>
                <a:gd name="T15" fmla="*/ 0 h 176"/>
                <a:gd name="T16" fmla="*/ 49 w 121"/>
                <a:gd name="T17" fmla="*/ 3 h 176"/>
                <a:gd name="T18" fmla="*/ 5 w 121"/>
                <a:gd name="T19" fmla="*/ 38 h 176"/>
                <a:gd name="T20" fmla="*/ 4 w 121"/>
                <a:gd name="T21" fmla="*/ 84 h 176"/>
                <a:gd name="T22" fmla="*/ 10 w 121"/>
                <a:gd name="T23" fmla="*/ 128 h 176"/>
                <a:gd name="T24" fmla="*/ 28 w 121"/>
                <a:gd name="T25" fmla="*/ 65 h 176"/>
                <a:gd name="T26" fmla="*/ 35 w 121"/>
                <a:gd name="T27" fmla="*/ 54 h 176"/>
                <a:gd name="T28" fmla="*/ 43 w 121"/>
                <a:gd name="T29" fmla="*/ 56 h 176"/>
                <a:gd name="T30" fmla="*/ 75 w 121"/>
                <a:gd name="T31" fmla="*/ 48 h 176"/>
                <a:gd name="T32" fmla="*/ 93 w 121"/>
                <a:gd name="T33" fmla="*/ 65 h 176"/>
                <a:gd name="T34" fmla="*/ 90 w 121"/>
                <a:gd name="T35" fmla="*/ 120 h 176"/>
                <a:gd name="T36" fmla="*/ 61 w 121"/>
                <a:gd name="T37" fmla="*/ 154 h 176"/>
                <a:gd name="T38" fmla="*/ 61 w 121"/>
                <a:gd name="T39" fmla="*/ 154 h 176"/>
                <a:gd name="T40" fmla="*/ 60 w 121"/>
                <a:gd name="T41" fmla="*/ 154 h 176"/>
                <a:gd name="T42" fmla="*/ 31 w 121"/>
                <a:gd name="T43" fmla="*/ 119 h 176"/>
                <a:gd name="T44" fmla="*/ 28 w 121"/>
                <a:gd name="T45" fmla="*/ 6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6">
                  <a:moveTo>
                    <a:pt x="10" y="128"/>
                  </a:moveTo>
                  <a:cubicBezTo>
                    <a:pt x="27" y="174"/>
                    <a:pt x="55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6" y="176"/>
                    <a:pt x="94" y="174"/>
                    <a:pt x="111" y="129"/>
                  </a:cubicBezTo>
                  <a:cubicBezTo>
                    <a:pt x="112" y="127"/>
                    <a:pt x="118" y="112"/>
                    <a:pt x="117" y="82"/>
                  </a:cubicBezTo>
                  <a:cubicBezTo>
                    <a:pt x="120" y="70"/>
                    <a:pt x="121" y="54"/>
                    <a:pt x="116" y="38"/>
                  </a:cubicBezTo>
                  <a:cubicBezTo>
                    <a:pt x="106" y="14"/>
                    <a:pt x="100" y="22"/>
                    <a:pt x="72" y="3"/>
                  </a:cubicBezTo>
                  <a:cubicBezTo>
                    <a:pt x="72" y="3"/>
                    <a:pt x="68" y="0"/>
                    <a:pt x="61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1" y="22"/>
                    <a:pt x="15" y="14"/>
                    <a:pt x="5" y="38"/>
                  </a:cubicBezTo>
                  <a:cubicBezTo>
                    <a:pt x="0" y="54"/>
                    <a:pt x="1" y="71"/>
                    <a:pt x="4" y="84"/>
                  </a:cubicBezTo>
                  <a:cubicBezTo>
                    <a:pt x="3" y="113"/>
                    <a:pt x="9" y="127"/>
                    <a:pt x="10" y="128"/>
                  </a:cubicBezTo>
                  <a:close/>
                  <a:moveTo>
                    <a:pt x="28" y="65"/>
                  </a:moveTo>
                  <a:cubicBezTo>
                    <a:pt x="28" y="64"/>
                    <a:pt x="30" y="58"/>
                    <a:pt x="35" y="54"/>
                  </a:cubicBezTo>
                  <a:cubicBezTo>
                    <a:pt x="37" y="55"/>
                    <a:pt x="40" y="56"/>
                    <a:pt x="43" y="56"/>
                  </a:cubicBezTo>
                  <a:cubicBezTo>
                    <a:pt x="51" y="56"/>
                    <a:pt x="64" y="51"/>
                    <a:pt x="75" y="48"/>
                  </a:cubicBezTo>
                  <a:cubicBezTo>
                    <a:pt x="90" y="53"/>
                    <a:pt x="93" y="63"/>
                    <a:pt x="93" y="65"/>
                  </a:cubicBezTo>
                  <a:cubicBezTo>
                    <a:pt x="98" y="102"/>
                    <a:pt x="90" y="119"/>
                    <a:pt x="90" y="120"/>
                  </a:cubicBezTo>
                  <a:cubicBezTo>
                    <a:pt x="78" y="153"/>
                    <a:pt x="62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1" y="119"/>
                  </a:cubicBezTo>
                  <a:cubicBezTo>
                    <a:pt x="31" y="119"/>
                    <a:pt x="23" y="102"/>
                    <a:pt x="28" y="6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62"/>
            <p:cNvSpPr>
              <a:spLocks/>
            </p:cNvSpPr>
            <p:nvPr/>
          </p:nvSpPr>
          <p:spPr bwMode="auto">
            <a:xfrm>
              <a:off x="2787650" y="3009900"/>
              <a:ext cx="115888" cy="76200"/>
            </a:xfrm>
            <a:custGeom>
              <a:avLst/>
              <a:gdLst>
                <a:gd name="T0" fmla="*/ 73 w 73"/>
                <a:gd name="T1" fmla="*/ 48 h 48"/>
                <a:gd name="T2" fmla="*/ 73 w 73"/>
                <a:gd name="T3" fmla="*/ 12 h 48"/>
                <a:gd name="T4" fmla="*/ 49 w 73"/>
                <a:gd name="T5" fmla="*/ 0 h 48"/>
                <a:gd name="T6" fmla="*/ 37 w 73"/>
                <a:gd name="T7" fmla="*/ 20 h 48"/>
                <a:gd name="T8" fmla="*/ 26 w 73"/>
                <a:gd name="T9" fmla="*/ 0 h 48"/>
                <a:gd name="T10" fmla="*/ 0 w 73"/>
                <a:gd name="T11" fmla="*/ 13 h 48"/>
                <a:gd name="T12" fmla="*/ 1 w 73"/>
                <a:gd name="T13" fmla="*/ 48 h 48"/>
                <a:gd name="T14" fmla="*/ 10 w 73"/>
                <a:gd name="T15" fmla="*/ 48 h 48"/>
                <a:gd name="T16" fmla="*/ 9 w 73"/>
                <a:gd name="T17" fmla="*/ 18 h 48"/>
                <a:gd name="T18" fmla="*/ 22 w 73"/>
                <a:gd name="T19" fmla="*/ 12 h 48"/>
                <a:gd name="T20" fmla="*/ 37 w 73"/>
                <a:gd name="T21" fmla="*/ 38 h 48"/>
                <a:gd name="T22" fmla="*/ 52 w 73"/>
                <a:gd name="T23" fmla="*/ 12 h 48"/>
                <a:gd name="T24" fmla="*/ 64 w 73"/>
                <a:gd name="T25" fmla="*/ 17 h 48"/>
                <a:gd name="T26" fmla="*/ 64 w 73"/>
                <a:gd name="T27" fmla="*/ 48 h 48"/>
                <a:gd name="T28" fmla="*/ 73 w 73"/>
                <a:gd name="T2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" h="48">
                  <a:moveTo>
                    <a:pt x="73" y="48"/>
                  </a:moveTo>
                  <a:lnTo>
                    <a:pt x="73" y="12"/>
                  </a:lnTo>
                  <a:lnTo>
                    <a:pt x="49" y="0"/>
                  </a:lnTo>
                  <a:lnTo>
                    <a:pt x="37" y="20"/>
                  </a:lnTo>
                  <a:lnTo>
                    <a:pt x="26" y="0"/>
                  </a:lnTo>
                  <a:lnTo>
                    <a:pt x="0" y="13"/>
                  </a:lnTo>
                  <a:lnTo>
                    <a:pt x="1" y="48"/>
                  </a:lnTo>
                  <a:lnTo>
                    <a:pt x="10" y="48"/>
                  </a:lnTo>
                  <a:lnTo>
                    <a:pt x="9" y="18"/>
                  </a:lnTo>
                  <a:lnTo>
                    <a:pt x="22" y="12"/>
                  </a:lnTo>
                  <a:lnTo>
                    <a:pt x="37" y="38"/>
                  </a:lnTo>
                  <a:lnTo>
                    <a:pt x="52" y="12"/>
                  </a:lnTo>
                  <a:lnTo>
                    <a:pt x="64" y="17"/>
                  </a:lnTo>
                  <a:lnTo>
                    <a:pt x="64" y="48"/>
                  </a:lnTo>
                  <a:lnTo>
                    <a:pt x="73" y="4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63"/>
            <p:cNvSpPr>
              <a:spLocks noEditPoints="1"/>
            </p:cNvSpPr>
            <p:nvPr/>
          </p:nvSpPr>
          <p:spPr bwMode="auto">
            <a:xfrm>
              <a:off x="2652713" y="3086100"/>
              <a:ext cx="385763" cy="163513"/>
            </a:xfrm>
            <a:custGeom>
              <a:avLst/>
              <a:gdLst>
                <a:gd name="T0" fmla="*/ 0 w 243"/>
                <a:gd name="T1" fmla="*/ 0 h 103"/>
                <a:gd name="T2" fmla="*/ 0 w 243"/>
                <a:gd name="T3" fmla="*/ 7 h 103"/>
                <a:gd name="T4" fmla="*/ 23 w 243"/>
                <a:gd name="T5" fmla="*/ 7 h 103"/>
                <a:gd name="T6" fmla="*/ 23 w 243"/>
                <a:gd name="T7" fmla="*/ 103 h 103"/>
                <a:gd name="T8" fmla="*/ 32 w 243"/>
                <a:gd name="T9" fmla="*/ 103 h 103"/>
                <a:gd name="T10" fmla="*/ 32 w 243"/>
                <a:gd name="T11" fmla="*/ 94 h 103"/>
                <a:gd name="T12" fmla="*/ 211 w 243"/>
                <a:gd name="T13" fmla="*/ 94 h 103"/>
                <a:gd name="T14" fmla="*/ 211 w 243"/>
                <a:gd name="T15" fmla="*/ 103 h 103"/>
                <a:gd name="T16" fmla="*/ 220 w 243"/>
                <a:gd name="T17" fmla="*/ 103 h 103"/>
                <a:gd name="T18" fmla="*/ 220 w 243"/>
                <a:gd name="T19" fmla="*/ 7 h 103"/>
                <a:gd name="T20" fmla="*/ 243 w 243"/>
                <a:gd name="T21" fmla="*/ 7 h 103"/>
                <a:gd name="T22" fmla="*/ 243 w 243"/>
                <a:gd name="T23" fmla="*/ 0 h 103"/>
                <a:gd name="T24" fmla="*/ 0 w 243"/>
                <a:gd name="T25" fmla="*/ 0 h 103"/>
                <a:gd name="T26" fmla="*/ 211 w 243"/>
                <a:gd name="T27" fmla="*/ 85 h 103"/>
                <a:gd name="T28" fmla="*/ 32 w 243"/>
                <a:gd name="T29" fmla="*/ 85 h 103"/>
                <a:gd name="T30" fmla="*/ 32 w 243"/>
                <a:gd name="T31" fmla="*/ 9 h 103"/>
                <a:gd name="T32" fmla="*/ 211 w 243"/>
                <a:gd name="T33" fmla="*/ 9 h 103"/>
                <a:gd name="T34" fmla="*/ 211 w 243"/>
                <a:gd name="T35" fmla="*/ 8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3" h="103">
                  <a:moveTo>
                    <a:pt x="0" y="0"/>
                  </a:moveTo>
                  <a:lnTo>
                    <a:pt x="0" y="7"/>
                  </a:lnTo>
                  <a:lnTo>
                    <a:pt x="23" y="7"/>
                  </a:lnTo>
                  <a:lnTo>
                    <a:pt x="23" y="103"/>
                  </a:lnTo>
                  <a:lnTo>
                    <a:pt x="32" y="103"/>
                  </a:lnTo>
                  <a:lnTo>
                    <a:pt x="32" y="94"/>
                  </a:lnTo>
                  <a:lnTo>
                    <a:pt x="211" y="94"/>
                  </a:lnTo>
                  <a:lnTo>
                    <a:pt x="211" y="103"/>
                  </a:lnTo>
                  <a:lnTo>
                    <a:pt x="220" y="103"/>
                  </a:lnTo>
                  <a:lnTo>
                    <a:pt x="220" y="7"/>
                  </a:lnTo>
                  <a:lnTo>
                    <a:pt x="243" y="7"/>
                  </a:lnTo>
                  <a:lnTo>
                    <a:pt x="243" y="0"/>
                  </a:lnTo>
                  <a:lnTo>
                    <a:pt x="0" y="0"/>
                  </a:lnTo>
                  <a:close/>
                  <a:moveTo>
                    <a:pt x="211" y="85"/>
                  </a:moveTo>
                  <a:lnTo>
                    <a:pt x="32" y="85"/>
                  </a:lnTo>
                  <a:lnTo>
                    <a:pt x="32" y="9"/>
                  </a:lnTo>
                  <a:lnTo>
                    <a:pt x="211" y="9"/>
                  </a:lnTo>
                  <a:lnTo>
                    <a:pt x="211" y="8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" name="Group 35"/>
          <p:cNvGrpSpPr/>
          <p:nvPr/>
        </p:nvGrpSpPr>
        <p:grpSpPr>
          <a:xfrm>
            <a:off x="3479800" y="2968625"/>
            <a:ext cx="344488" cy="239713"/>
            <a:chOff x="3479800" y="2968625"/>
            <a:chExt cx="344488" cy="239713"/>
          </a:xfrm>
        </p:grpSpPr>
        <p:sp>
          <p:nvSpPr>
            <p:cNvPr id="332" name="Oval 264"/>
            <p:cNvSpPr>
              <a:spLocks noChangeArrowheads="1"/>
            </p:cNvSpPr>
            <p:nvPr/>
          </p:nvSpPr>
          <p:spPr bwMode="auto">
            <a:xfrm>
              <a:off x="3727450" y="2981325"/>
              <a:ext cx="52388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Oval 265"/>
            <p:cNvSpPr>
              <a:spLocks noChangeArrowheads="1"/>
            </p:cNvSpPr>
            <p:nvPr/>
          </p:nvSpPr>
          <p:spPr bwMode="auto">
            <a:xfrm>
              <a:off x="3621088" y="2981325"/>
              <a:ext cx="63500" cy="635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Oval 266"/>
            <p:cNvSpPr>
              <a:spLocks noChangeArrowheads="1"/>
            </p:cNvSpPr>
            <p:nvPr/>
          </p:nvSpPr>
          <p:spPr bwMode="auto">
            <a:xfrm>
              <a:off x="3525838" y="2981325"/>
              <a:ext cx="52388" cy="523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67"/>
            <p:cNvSpPr>
              <a:spLocks/>
            </p:cNvSpPr>
            <p:nvPr/>
          </p:nvSpPr>
          <p:spPr bwMode="auto">
            <a:xfrm>
              <a:off x="3492500" y="3051175"/>
              <a:ext cx="320675" cy="144463"/>
            </a:xfrm>
            <a:custGeom>
              <a:avLst/>
              <a:gdLst>
                <a:gd name="T0" fmla="*/ 579 w 807"/>
                <a:gd name="T1" fmla="*/ 280 h 366"/>
                <a:gd name="T2" fmla="*/ 579 w 807"/>
                <a:gd name="T3" fmla="*/ 366 h 366"/>
                <a:gd name="T4" fmla="*/ 223 w 807"/>
                <a:gd name="T5" fmla="*/ 366 h 366"/>
                <a:gd name="T6" fmla="*/ 223 w 807"/>
                <a:gd name="T7" fmla="*/ 280 h 366"/>
                <a:gd name="T8" fmla="*/ 0 w 807"/>
                <a:gd name="T9" fmla="*/ 280 h 366"/>
                <a:gd name="T10" fmla="*/ 0 w 807"/>
                <a:gd name="T11" fmla="*/ 148 h 366"/>
                <a:gd name="T12" fmla="*/ 149 w 807"/>
                <a:gd name="T13" fmla="*/ 0 h 366"/>
                <a:gd name="T14" fmla="*/ 271 w 807"/>
                <a:gd name="T15" fmla="*/ 64 h 366"/>
                <a:gd name="T16" fmla="*/ 280 w 807"/>
                <a:gd name="T17" fmla="*/ 77 h 366"/>
                <a:gd name="T18" fmla="*/ 293 w 807"/>
                <a:gd name="T19" fmla="*/ 68 h 366"/>
                <a:gd name="T20" fmla="*/ 401 w 807"/>
                <a:gd name="T21" fmla="*/ 31 h 366"/>
                <a:gd name="T22" fmla="*/ 512 w 807"/>
                <a:gd name="T23" fmla="*/ 69 h 366"/>
                <a:gd name="T24" fmla="*/ 525 w 807"/>
                <a:gd name="T25" fmla="*/ 80 h 366"/>
                <a:gd name="T26" fmla="*/ 534 w 807"/>
                <a:gd name="T27" fmla="*/ 66 h 366"/>
                <a:gd name="T28" fmla="*/ 658 w 807"/>
                <a:gd name="T29" fmla="*/ 0 h 366"/>
                <a:gd name="T30" fmla="*/ 806 w 807"/>
                <a:gd name="T31" fmla="*/ 148 h 366"/>
                <a:gd name="T32" fmla="*/ 807 w 807"/>
                <a:gd name="T33" fmla="*/ 280 h 366"/>
                <a:gd name="T34" fmla="*/ 579 w 807"/>
                <a:gd name="T35" fmla="*/ 28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7" h="366">
                  <a:moveTo>
                    <a:pt x="579" y="280"/>
                  </a:moveTo>
                  <a:cubicBezTo>
                    <a:pt x="579" y="366"/>
                    <a:pt x="579" y="366"/>
                    <a:pt x="579" y="366"/>
                  </a:cubicBezTo>
                  <a:cubicBezTo>
                    <a:pt x="223" y="366"/>
                    <a:pt x="223" y="366"/>
                    <a:pt x="223" y="366"/>
                  </a:cubicBezTo>
                  <a:cubicBezTo>
                    <a:pt x="223" y="280"/>
                    <a:pt x="223" y="280"/>
                    <a:pt x="223" y="280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148"/>
                    <a:pt x="0" y="148"/>
                    <a:pt x="0" y="148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197" y="0"/>
                    <a:pt x="243" y="24"/>
                    <a:pt x="271" y="64"/>
                  </a:cubicBezTo>
                  <a:cubicBezTo>
                    <a:pt x="280" y="77"/>
                    <a:pt x="280" y="77"/>
                    <a:pt x="280" y="77"/>
                  </a:cubicBezTo>
                  <a:cubicBezTo>
                    <a:pt x="293" y="68"/>
                    <a:pt x="293" y="68"/>
                    <a:pt x="293" y="68"/>
                  </a:cubicBezTo>
                  <a:cubicBezTo>
                    <a:pt x="324" y="43"/>
                    <a:pt x="362" y="31"/>
                    <a:pt x="401" y="31"/>
                  </a:cubicBezTo>
                  <a:cubicBezTo>
                    <a:pt x="442" y="31"/>
                    <a:pt x="480" y="44"/>
                    <a:pt x="512" y="69"/>
                  </a:cubicBezTo>
                  <a:cubicBezTo>
                    <a:pt x="525" y="80"/>
                    <a:pt x="525" y="80"/>
                    <a:pt x="525" y="80"/>
                  </a:cubicBezTo>
                  <a:cubicBezTo>
                    <a:pt x="534" y="66"/>
                    <a:pt x="534" y="66"/>
                    <a:pt x="534" y="66"/>
                  </a:cubicBezTo>
                  <a:cubicBezTo>
                    <a:pt x="562" y="25"/>
                    <a:pt x="608" y="0"/>
                    <a:pt x="658" y="0"/>
                  </a:cubicBezTo>
                  <a:cubicBezTo>
                    <a:pt x="739" y="0"/>
                    <a:pt x="806" y="66"/>
                    <a:pt x="806" y="148"/>
                  </a:cubicBezTo>
                  <a:cubicBezTo>
                    <a:pt x="807" y="280"/>
                    <a:pt x="807" y="280"/>
                    <a:pt x="807" y="280"/>
                  </a:cubicBezTo>
                  <a:cubicBezTo>
                    <a:pt x="579" y="280"/>
                    <a:pt x="579" y="280"/>
                    <a:pt x="57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68"/>
            <p:cNvSpPr>
              <a:spLocks noEditPoints="1"/>
            </p:cNvSpPr>
            <p:nvPr/>
          </p:nvSpPr>
          <p:spPr bwMode="auto">
            <a:xfrm>
              <a:off x="3695700" y="3051175"/>
              <a:ext cx="117475" cy="111125"/>
            </a:xfrm>
            <a:custGeom>
              <a:avLst/>
              <a:gdLst>
                <a:gd name="T0" fmla="*/ 0 w 297"/>
                <a:gd name="T1" fmla="*/ 68 h 280"/>
                <a:gd name="T2" fmla="*/ 0 w 297"/>
                <a:gd name="T3" fmla="*/ 68 h 280"/>
                <a:gd name="T4" fmla="*/ 0 w 297"/>
                <a:gd name="T5" fmla="*/ 68 h 280"/>
                <a:gd name="T6" fmla="*/ 148 w 297"/>
                <a:gd name="T7" fmla="*/ 0 h 280"/>
                <a:gd name="T8" fmla="*/ 24 w 297"/>
                <a:gd name="T9" fmla="*/ 66 h 280"/>
                <a:gd name="T10" fmla="*/ 15 w 297"/>
                <a:gd name="T11" fmla="*/ 80 h 280"/>
                <a:gd name="T12" fmla="*/ 2 w 297"/>
                <a:gd name="T13" fmla="*/ 69 h 280"/>
                <a:gd name="T14" fmla="*/ 1 w 297"/>
                <a:gd name="T15" fmla="*/ 69 h 280"/>
                <a:gd name="T16" fmla="*/ 2 w 297"/>
                <a:gd name="T17" fmla="*/ 69 h 280"/>
                <a:gd name="T18" fmla="*/ 15 w 297"/>
                <a:gd name="T19" fmla="*/ 80 h 280"/>
                <a:gd name="T20" fmla="*/ 24 w 297"/>
                <a:gd name="T21" fmla="*/ 66 h 280"/>
                <a:gd name="T22" fmla="*/ 148 w 297"/>
                <a:gd name="T23" fmla="*/ 0 h 280"/>
                <a:gd name="T24" fmla="*/ 296 w 297"/>
                <a:gd name="T25" fmla="*/ 148 h 280"/>
                <a:gd name="T26" fmla="*/ 297 w 297"/>
                <a:gd name="T27" fmla="*/ 280 h 280"/>
                <a:gd name="T28" fmla="*/ 296 w 297"/>
                <a:gd name="T29" fmla="*/ 148 h 280"/>
                <a:gd name="T30" fmla="*/ 148 w 297"/>
                <a:gd name="T31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7" h="280">
                  <a:moveTo>
                    <a:pt x="0" y="68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68"/>
                    <a:pt x="0" y="68"/>
                    <a:pt x="0" y="68"/>
                  </a:cubicBezTo>
                  <a:moveTo>
                    <a:pt x="148" y="0"/>
                  </a:moveTo>
                  <a:cubicBezTo>
                    <a:pt x="98" y="0"/>
                    <a:pt x="52" y="25"/>
                    <a:pt x="24" y="66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2" y="69"/>
                    <a:pt x="2" y="69"/>
                    <a:pt x="2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69"/>
                    <a:pt x="1" y="69"/>
                    <a:pt x="2" y="69"/>
                  </a:cubicBezTo>
                  <a:cubicBezTo>
                    <a:pt x="15" y="80"/>
                    <a:pt x="15" y="80"/>
                    <a:pt x="15" y="80"/>
                  </a:cubicBezTo>
                  <a:cubicBezTo>
                    <a:pt x="24" y="66"/>
                    <a:pt x="24" y="66"/>
                    <a:pt x="24" y="66"/>
                  </a:cubicBezTo>
                  <a:cubicBezTo>
                    <a:pt x="52" y="25"/>
                    <a:pt x="98" y="0"/>
                    <a:pt x="148" y="0"/>
                  </a:cubicBezTo>
                  <a:cubicBezTo>
                    <a:pt x="229" y="0"/>
                    <a:pt x="296" y="66"/>
                    <a:pt x="296" y="148"/>
                  </a:cubicBezTo>
                  <a:cubicBezTo>
                    <a:pt x="297" y="280"/>
                    <a:pt x="297" y="280"/>
                    <a:pt x="297" y="280"/>
                  </a:cubicBezTo>
                  <a:cubicBezTo>
                    <a:pt x="296" y="148"/>
                    <a:pt x="296" y="148"/>
                    <a:pt x="296" y="148"/>
                  </a:cubicBezTo>
                  <a:cubicBezTo>
                    <a:pt x="296" y="66"/>
                    <a:pt x="229" y="0"/>
                    <a:pt x="148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69"/>
            <p:cNvSpPr>
              <a:spLocks/>
            </p:cNvSpPr>
            <p:nvPr/>
          </p:nvSpPr>
          <p:spPr bwMode="auto">
            <a:xfrm>
              <a:off x="3652838" y="3051175"/>
              <a:ext cx="160338" cy="144463"/>
            </a:xfrm>
            <a:custGeom>
              <a:avLst/>
              <a:gdLst>
                <a:gd name="T0" fmla="*/ 255 w 404"/>
                <a:gd name="T1" fmla="*/ 0 h 366"/>
                <a:gd name="T2" fmla="*/ 131 w 404"/>
                <a:gd name="T3" fmla="*/ 66 h 366"/>
                <a:gd name="T4" fmla="*/ 122 w 404"/>
                <a:gd name="T5" fmla="*/ 80 h 366"/>
                <a:gd name="T6" fmla="*/ 109 w 404"/>
                <a:gd name="T7" fmla="*/ 69 h 366"/>
                <a:gd name="T8" fmla="*/ 108 w 404"/>
                <a:gd name="T9" fmla="*/ 69 h 366"/>
                <a:gd name="T10" fmla="*/ 107 w 404"/>
                <a:gd name="T11" fmla="*/ 68 h 366"/>
                <a:gd name="T12" fmla="*/ 107 w 404"/>
                <a:gd name="T13" fmla="*/ 68 h 366"/>
                <a:gd name="T14" fmla="*/ 0 w 404"/>
                <a:gd name="T15" fmla="*/ 31 h 366"/>
                <a:gd name="T16" fmla="*/ 0 w 404"/>
                <a:gd name="T17" fmla="*/ 366 h 366"/>
                <a:gd name="T18" fmla="*/ 176 w 404"/>
                <a:gd name="T19" fmla="*/ 366 h 366"/>
                <a:gd name="T20" fmla="*/ 176 w 404"/>
                <a:gd name="T21" fmla="*/ 280 h 366"/>
                <a:gd name="T22" fmla="*/ 404 w 404"/>
                <a:gd name="T23" fmla="*/ 280 h 366"/>
                <a:gd name="T24" fmla="*/ 403 w 404"/>
                <a:gd name="T25" fmla="*/ 148 h 366"/>
                <a:gd name="T26" fmla="*/ 255 w 404"/>
                <a:gd name="T27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4" h="366">
                  <a:moveTo>
                    <a:pt x="255" y="0"/>
                  </a:moveTo>
                  <a:cubicBezTo>
                    <a:pt x="205" y="0"/>
                    <a:pt x="159" y="25"/>
                    <a:pt x="131" y="66"/>
                  </a:cubicBezTo>
                  <a:cubicBezTo>
                    <a:pt x="122" y="80"/>
                    <a:pt x="122" y="80"/>
                    <a:pt x="122" y="80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108" y="69"/>
                    <a:pt x="108" y="69"/>
                    <a:pt x="108" y="69"/>
                  </a:cubicBezTo>
                  <a:cubicBezTo>
                    <a:pt x="108" y="69"/>
                    <a:pt x="108" y="68"/>
                    <a:pt x="107" y="68"/>
                  </a:cubicBezTo>
                  <a:cubicBezTo>
                    <a:pt x="107" y="68"/>
                    <a:pt x="107" y="68"/>
                    <a:pt x="107" y="68"/>
                  </a:cubicBezTo>
                  <a:cubicBezTo>
                    <a:pt x="76" y="44"/>
                    <a:pt x="39" y="31"/>
                    <a:pt x="0" y="31"/>
                  </a:cubicBezTo>
                  <a:cubicBezTo>
                    <a:pt x="0" y="366"/>
                    <a:pt x="0" y="366"/>
                    <a:pt x="0" y="366"/>
                  </a:cubicBezTo>
                  <a:cubicBezTo>
                    <a:pt x="176" y="366"/>
                    <a:pt x="176" y="366"/>
                    <a:pt x="176" y="366"/>
                  </a:cubicBezTo>
                  <a:cubicBezTo>
                    <a:pt x="176" y="280"/>
                    <a:pt x="176" y="280"/>
                    <a:pt x="176" y="280"/>
                  </a:cubicBezTo>
                  <a:cubicBezTo>
                    <a:pt x="404" y="280"/>
                    <a:pt x="404" y="280"/>
                    <a:pt x="404" y="280"/>
                  </a:cubicBezTo>
                  <a:cubicBezTo>
                    <a:pt x="403" y="148"/>
                    <a:pt x="403" y="148"/>
                    <a:pt x="403" y="148"/>
                  </a:cubicBezTo>
                  <a:cubicBezTo>
                    <a:pt x="403" y="66"/>
                    <a:pt x="336" y="0"/>
                    <a:pt x="255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70"/>
            <p:cNvSpPr>
              <a:spLocks noEditPoints="1"/>
            </p:cNvSpPr>
            <p:nvPr/>
          </p:nvSpPr>
          <p:spPr bwMode="auto">
            <a:xfrm>
              <a:off x="3652838" y="2981325"/>
              <a:ext cx="31750" cy="63500"/>
            </a:xfrm>
            <a:custGeom>
              <a:avLst/>
              <a:gdLst>
                <a:gd name="T0" fmla="*/ 1 w 81"/>
                <a:gd name="T1" fmla="*/ 162 h 162"/>
                <a:gd name="T2" fmla="*/ 0 w 81"/>
                <a:gd name="T3" fmla="*/ 162 h 162"/>
                <a:gd name="T4" fmla="*/ 0 w 81"/>
                <a:gd name="T5" fmla="*/ 162 h 162"/>
                <a:gd name="T6" fmla="*/ 1 w 81"/>
                <a:gd name="T7" fmla="*/ 162 h 162"/>
                <a:gd name="T8" fmla="*/ 1 w 81"/>
                <a:gd name="T9" fmla="*/ 162 h 162"/>
                <a:gd name="T10" fmla="*/ 1 w 81"/>
                <a:gd name="T11" fmla="*/ 162 h 162"/>
                <a:gd name="T12" fmla="*/ 1 w 81"/>
                <a:gd name="T13" fmla="*/ 162 h 162"/>
                <a:gd name="T14" fmla="*/ 2 w 81"/>
                <a:gd name="T15" fmla="*/ 162 h 162"/>
                <a:gd name="T16" fmla="*/ 1 w 81"/>
                <a:gd name="T17" fmla="*/ 162 h 162"/>
                <a:gd name="T18" fmla="*/ 2 w 81"/>
                <a:gd name="T19" fmla="*/ 162 h 162"/>
                <a:gd name="T20" fmla="*/ 2 w 81"/>
                <a:gd name="T21" fmla="*/ 162 h 162"/>
                <a:gd name="T22" fmla="*/ 2 w 81"/>
                <a:gd name="T23" fmla="*/ 162 h 162"/>
                <a:gd name="T24" fmla="*/ 2 w 81"/>
                <a:gd name="T25" fmla="*/ 162 h 162"/>
                <a:gd name="T26" fmla="*/ 3 w 81"/>
                <a:gd name="T27" fmla="*/ 162 h 162"/>
                <a:gd name="T28" fmla="*/ 2 w 81"/>
                <a:gd name="T29" fmla="*/ 162 h 162"/>
                <a:gd name="T30" fmla="*/ 3 w 81"/>
                <a:gd name="T31" fmla="*/ 162 h 162"/>
                <a:gd name="T32" fmla="*/ 81 w 81"/>
                <a:gd name="T33" fmla="*/ 82 h 162"/>
                <a:gd name="T34" fmla="*/ 3 w 81"/>
                <a:gd name="T35" fmla="*/ 162 h 162"/>
                <a:gd name="T36" fmla="*/ 81 w 81"/>
                <a:gd name="T37" fmla="*/ 82 h 162"/>
                <a:gd name="T38" fmla="*/ 81 w 81"/>
                <a:gd name="T39" fmla="*/ 77 h 162"/>
                <a:gd name="T40" fmla="*/ 81 w 81"/>
                <a:gd name="T41" fmla="*/ 80 h 162"/>
                <a:gd name="T42" fmla="*/ 81 w 81"/>
                <a:gd name="T43" fmla="*/ 77 h 162"/>
                <a:gd name="T44" fmla="*/ 3 w 81"/>
                <a:gd name="T45" fmla="*/ 0 h 162"/>
                <a:gd name="T46" fmla="*/ 81 w 81"/>
                <a:gd name="T47" fmla="*/ 77 h 162"/>
                <a:gd name="T48" fmla="*/ 3 w 81"/>
                <a:gd name="T49" fmla="*/ 0 h 162"/>
                <a:gd name="T50" fmla="*/ 2 w 81"/>
                <a:gd name="T51" fmla="*/ 0 h 162"/>
                <a:gd name="T52" fmla="*/ 3 w 81"/>
                <a:gd name="T53" fmla="*/ 0 h 162"/>
                <a:gd name="T54" fmla="*/ 2 w 81"/>
                <a:gd name="T55" fmla="*/ 0 h 162"/>
                <a:gd name="T56" fmla="*/ 2 w 81"/>
                <a:gd name="T57" fmla="*/ 0 h 162"/>
                <a:gd name="T58" fmla="*/ 2 w 81"/>
                <a:gd name="T59" fmla="*/ 0 h 162"/>
                <a:gd name="T60" fmla="*/ 2 w 81"/>
                <a:gd name="T61" fmla="*/ 0 h 162"/>
                <a:gd name="T62" fmla="*/ 1 w 81"/>
                <a:gd name="T63" fmla="*/ 0 h 162"/>
                <a:gd name="T64" fmla="*/ 2 w 81"/>
                <a:gd name="T65" fmla="*/ 0 h 162"/>
                <a:gd name="T66" fmla="*/ 1 w 81"/>
                <a:gd name="T67" fmla="*/ 0 h 162"/>
                <a:gd name="T68" fmla="*/ 1 w 81"/>
                <a:gd name="T69" fmla="*/ 0 h 162"/>
                <a:gd name="T70" fmla="*/ 1 w 81"/>
                <a:gd name="T71" fmla="*/ 0 h 162"/>
                <a:gd name="T72" fmla="*/ 1 w 81"/>
                <a:gd name="T73" fmla="*/ 0 h 162"/>
                <a:gd name="T74" fmla="*/ 0 w 81"/>
                <a:gd name="T75" fmla="*/ 0 h 162"/>
                <a:gd name="T76" fmla="*/ 0 w 81"/>
                <a:gd name="T77" fmla="*/ 0 h 162"/>
                <a:gd name="T78" fmla="*/ 1 w 81"/>
                <a:gd name="T79" fmla="*/ 0 h 162"/>
                <a:gd name="T80" fmla="*/ 0 w 81"/>
                <a:gd name="T81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1" h="162">
                  <a:moveTo>
                    <a:pt x="1" y="162"/>
                  </a:moveTo>
                  <a:cubicBezTo>
                    <a:pt x="0" y="162"/>
                    <a:pt x="0" y="162"/>
                    <a:pt x="0" y="162"/>
                  </a:cubicBezTo>
                  <a:cubicBezTo>
                    <a:pt x="0" y="162"/>
                    <a:pt x="0" y="162"/>
                    <a:pt x="0" y="162"/>
                  </a:cubicBezTo>
                  <a:cubicBezTo>
                    <a:pt x="0" y="162"/>
                    <a:pt x="0" y="162"/>
                    <a:pt x="1" y="162"/>
                  </a:cubicBezTo>
                  <a:moveTo>
                    <a:pt x="1" y="162"/>
                  </a:move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moveTo>
                    <a:pt x="2" y="162"/>
                  </a:moveTo>
                  <a:cubicBezTo>
                    <a:pt x="2" y="162"/>
                    <a:pt x="1" y="162"/>
                    <a:pt x="1" y="162"/>
                  </a:cubicBezTo>
                  <a:cubicBezTo>
                    <a:pt x="1" y="162"/>
                    <a:pt x="2" y="162"/>
                    <a:pt x="2" y="162"/>
                  </a:cubicBezTo>
                  <a:moveTo>
                    <a:pt x="2" y="162"/>
                  </a:moveTo>
                  <a:cubicBezTo>
                    <a:pt x="2" y="162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moveTo>
                    <a:pt x="3" y="162"/>
                  </a:moveTo>
                  <a:cubicBezTo>
                    <a:pt x="3" y="162"/>
                    <a:pt x="2" y="162"/>
                    <a:pt x="2" y="162"/>
                  </a:cubicBezTo>
                  <a:cubicBezTo>
                    <a:pt x="2" y="162"/>
                    <a:pt x="3" y="162"/>
                    <a:pt x="3" y="162"/>
                  </a:cubicBezTo>
                  <a:moveTo>
                    <a:pt x="81" y="82"/>
                  </a:moveTo>
                  <a:cubicBezTo>
                    <a:pt x="81" y="125"/>
                    <a:pt x="46" y="161"/>
                    <a:pt x="3" y="162"/>
                  </a:cubicBezTo>
                  <a:cubicBezTo>
                    <a:pt x="46" y="161"/>
                    <a:pt x="81" y="125"/>
                    <a:pt x="81" y="82"/>
                  </a:cubicBezTo>
                  <a:moveTo>
                    <a:pt x="81" y="77"/>
                  </a:moveTo>
                  <a:cubicBezTo>
                    <a:pt x="81" y="78"/>
                    <a:pt x="81" y="79"/>
                    <a:pt x="81" y="80"/>
                  </a:cubicBezTo>
                  <a:cubicBezTo>
                    <a:pt x="81" y="79"/>
                    <a:pt x="81" y="78"/>
                    <a:pt x="81" y="77"/>
                  </a:cubicBezTo>
                  <a:moveTo>
                    <a:pt x="3" y="0"/>
                  </a:moveTo>
                  <a:cubicBezTo>
                    <a:pt x="45" y="1"/>
                    <a:pt x="80" y="35"/>
                    <a:pt x="81" y="77"/>
                  </a:cubicBezTo>
                  <a:cubicBezTo>
                    <a:pt x="80" y="35"/>
                    <a:pt x="45" y="1"/>
                    <a:pt x="3" y="0"/>
                  </a:cubicBezTo>
                  <a:moveTo>
                    <a:pt x="2" y="0"/>
                  </a:moveTo>
                  <a:cubicBezTo>
                    <a:pt x="2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moveTo>
                    <a:pt x="1" y="0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71"/>
            <p:cNvSpPr>
              <a:spLocks/>
            </p:cNvSpPr>
            <p:nvPr/>
          </p:nvSpPr>
          <p:spPr bwMode="auto">
            <a:xfrm>
              <a:off x="3652838" y="2981325"/>
              <a:ext cx="31750" cy="63500"/>
            </a:xfrm>
            <a:custGeom>
              <a:avLst/>
              <a:gdLst>
                <a:gd name="T0" fmla="*/ 0 w 81"/>
                <a:gd name="T1" fmla="*/ 0 h 162"/>
                <a:gd name="T2" fmla="*/ 0 w 81"/>
                <a:gd name="T3" fmla="*/ 162 h 162"/>
                <a:gd name="T4" fmla="*/ 1 w 81"/>
                <a:gd name="T5" fmla="*/ 162 h 162"/>
                <a:gd name="T6" fmla="*/ 1 w 81"/>
                <a:gd name="T7" fmla="*/ 162 h 162"/>
                <a:gd name="T8" fmla="*/ 1 w 81"/>
                <a:gd name="T9" fmla="*/ 162 h 162"/>
                <a:gd name="T10" fmla="*/ 1 w 81"/>
                <a:gd name="T11" fmla="*/ 162 h 162"/>
                <a:gd name="T12" fmla="*/ 2 w 81"/>
                <a:gd name="T13" fmla="*/ 162 h 162"/>
                <a:gd name="T14" fmla="*/ 2 w 81"/>
                <a:gd name="T15" fmla="*/ 162 h 162"/>
                <a:gd name="T16" fmla="*/ 2 w 81"/>
                <a:gd name="T17" fmla="*/ 162 h 162"/>
                <a:gd name="T18" fmla="*/ 2 w 81"/>
                <a:gd name="T19" fmla="*/ 162 h 162"/>
                <a:gd name="T20" fmla="*/ 3 w 81"/>
                <a:gd name="T21" fmla="*/ 162 h 162"/>
                <a:gd name="T22" fmla="*/ 3 w 81"/>
                <a:gd name="T23" fmla="*/ 162 h 162"/>
                <a:gd name="T24" fmla="*/ 81 w 81"/>
                <a:gd name="T25" fmla="*/ 82 h 162"/>
                <a:gd name="T26" fmla="*/ 81 w 81"/>
                <a:gd name="T27" fmla="*/ 81 h 162"/>
                <a:gd name="T28" fmla="*/ 81 w 81"/>
                <a:gd name="T29" fmla="*/ 81 h 162"/>
                <a:gd name="T30" fmla="*/ 81 w 81"/>
                <a:gd name="T31" fmla="*/ 80 h 162"/>
                <a:gd name="T32" fmla="*/ 81 w 81"/>
                <a:gd name="T33" fmla="*/ 77 h 162"/>
                <a:gd name="T34" fmla="*/ 81 w 81"/>
                <a:gd name="T35" fmla="*/ 77 h 162"/>
                <a:gd name="T36" fmla="*/ 3 w 81"/>
                <a:gd name="T37" fmla="*/ 0 h 162"/>
                <a:gd name="T38" fmla="*/ 3 w 81"/>
                <a:gd name="T39" fmla="*/ 0 h 162"/>
                <a:gd name="T40" fmla="*/ 2 w 81"/>
                <a:gd name="T41" fmla="*/ 0 h 162"/>
                <a:gd name="T42" fmla="*/ 2 w 81"/>
                <a:gd name="T43" fmla="*/ 0 h 162"/>
                <a:gd name="T44" fmla="*/ 2 w 81"/>
                <a:gd name="T45" fmla="*/ 0 h 162"/>
                <a:gd name="T46" fmla="*/ 2 w 81"/>
                <a:gd name="T47" fmla="*/ 0 h 162"/>
                <a:gd name="T48" fmla="*/ 1 w 81"/>
                <a:gd name="T49" fmla="*/ 0 h 162"/>
                <a:gd name="T50" fmla="*/ 1 w 81"/>
                <a:gd name="T51" fmla="*/ 0 h 162"/>
                <a:gd name="T52" fmla="*/ 1 w 81"/>
                <a:gd name="T53" fmla="*/ 0 h 162"/>
                <a:gd name="T54" fmla="*/ 1 w 81"/>
                <a:gd name="T55" fmla="*/ 0 h 162"/>
                <a:gd name="T56" fmla="*/ 0 w 81"/>
                <a:gd name="T5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1" h="162">
                  <a:moveTo>
                    <a:pt x="0" y="0"/>
                  </a:moveTo>
                  <a:cubicBezTo>
                    <a:pt x="0" y="162"/>
                    <a:pt x="0" y="162"/>
                    <a:pt x="0" y="162"/>
                  </a:cubicBezTo>
                  <a:cubicBezTo>
                    <a:pt x="0" y="162"/>
                    <a:pt x="0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2" y="162"/>
                    <a:pt x="2" y="162"/>
                    <a:pt x="2" y="162"/>
                  </a:cubicBezTo>
                  <a:cubicBezTo>
                    <a:pt x="2" y="162"/>
                    <a:pt x="3" y="162"/>
                    <a:pt x="3" y="162"/>
                  </a:cubicBezTo>
                  <a:cubicBezTo>
                    <a:pt x="3" y="162"/>
                    <a:pt x="3" y="162"/>
                    <a:pt x="3" y="162"/>
                  </a:cubicBezTo>
                  <a:cubicBezTo>
                    <a:pt x="46" y="161"/>
                    <a:pt x="81" y="125"/>
                    <a:pt x="81" y="82"/>
                  </a:cubicBezTo>
                  <a:cubicBezTo>
                    <a:pt x="81" y="82"/>
                    <a:pt x="81" y="81"/>
                    <a:pt x="81" y="81"/>
                  </a:cubicBezTo>
                  <a:cubicBezTo>
                    <a:pt x="81" y="81"/>
                    <a:pt x="81" y="81"/>
                    <a:pt x="81" y="81"/>
                  </a:cubicBezTo>
                  <a:cubicBezTo>
                    <a:pt x="81" y="80"/>
                    <a:pt x="81" y="80"/>
                    <a:pt x="81" y="80"/>
                  </a:cubicBezTo>
                  <a:cubicBezTo>
                    <a:pt x="81" y="79"/>
                    <a:pt x="81" y="78"/>
                    <a:pt x="81" y="77"/>
                  </a:cubicBezTo>
                  <a:cubicBezTo>
                    <a:pt x="81" y="77"/>
                    <a:pt x="81" y="77"/>
                    <a:pt x="81" y="77"/>
                  </a:cubicBezTo>
                  <a:cubicBezTo>
                    <a:pt x="80" y="35"/>
                    <a:pt x="45" y="1"/>
                    <a:pt x="3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Oval 272"/>
            <p:cNvSpPr>
              <a:spLocks noChangeArrowheads="1"/>
            </p:cNvSpPr>
            <p:nvPr/>
          </p:nvSpPr>
          <p:spPr bwMode="auto">
            <a:xfrm>
              <a:off x="3727450" y="2981325"/>
              <a:ext cx="52388" cy="52388"/>
            </a:xfrm>
            <a:prstGeom prst="ellipse">
              <a:avLst/>
            </a:pr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273"/>
            <p:cNvSpPr>
              <a:spLocks noEditPoints="1"/>
            </p:cNvSpPr>
            <p:nvPr/>
          </p:nvSpPr>
          <p:spPr bwMode="auto">
            <a:xfrm>
              <a:off x="3479800" y="2968625"/>
              <a:ext cx="344488" cy="239713"/>
            </a:xfrm>
            <a:custGeom>
              <a:avLst/>
              <a:gdLst>
                <a:gd name="T0" fmla="*/ 868 w 868"/>
                <a:gd name="T1" fmla="*/ 340 h 604"/>
                <a:gd name="T2" fmla="*/ 737 w 868"/>
                <a:gd name="T3" fmla="*/ 182 h 604"/>
                <a:gd name="T4" fmla="*/ 786 w 868"/>
                <a:gd name="T5" fmla="*/ 97 h 604"/>
                <a:gd name="T6" fmla="*/ 688 w 868"/>
                <a:gd name="T7" fmla="*/ 0 h 604"/>
                <a:gd name="T8" fmla="*/ 591 w 868"/>
                <a:gd name="T9" fmla="*/ 97 h 604"/>
                <a:gd name="T10" fmla="*/ 640 w 868"/>
                <a:gd name="T11" fmla="*/ 183 h 604"/>
                <a:gd name="T12" fmla="*/ 549 w 868"/>
                <a:gd name="T13" fmla="*/ 242 h 604"/>
                <a:gd name="T14" fmla="*/ 483 w 868"/>
                <a:gd name="T15" fmla="*/ 213 h 604"/>
                <a:gd name="T16" fmla="*/ 547 w 868"/>
                <a:gd name="T17" fmla="*/ 112 h 604"/>
                <a:gd name="T18" fmla="*/ 434 w 868"/>
                <a:gd name="T19" fmla="*/ 0 h 604"/>
                <a:gd name="T20" fmla="*/ 322 w 868"/>
                <a:gd name="T21" fmla="*/ 112 h 604"/>
                <a:gd name="T22" fmla="*/ 384 w 868"/>
                <a:gd name="T23" fmla="*/ 212 h 604"/>
                <a:gd name="T24" fmla="*/ 318 w 868"/>
                <a:gd name="T25" fmla="*/ 241 h 604"/>
                <a:gd name="T26" fmla="*/ 228 w 868"/>
                <a:gd name="T27" fmla="*/ 182 h 604"/>
                <a:gd name="T28" fmla="*/ 277 w 868"/>
                <a:gd name="T29" fmla="*/ 97 h 604"/>
                <a:gd name="T30" fmla="*/ 180 w 868"/>
                <a:gd name="T31" fmla="*/ 0 h 604"/>
                <a:gd name="T32" fmla="*/ 82 w 868"/>
                <a:gd name="T33" fmla="*/ 97 h 604"/>
                <a:gd name="T34" fmla="*/ 132 w 868"/>
                <a:gd name="T35" fmla="*/ 183 h 604"/>
                <a:gd name="T36" fmla="*/ 1 w 868"/>
                <a:gd name="T37" fmla="*/ 340 h 604"/>
                <a:gd name="T38" fmla="*/ 0 w 868"/>
                <a:gd name="T39" fmla="*/ 518 h 604"/>
                <a:gd name="T40" fmla="*/ 223 w 868"/>
                <a:gd name="T41" fmla="*/ 518 h 604"/>
                <a:gd name="T42" fmla="*/ 223 w 868"/>
                <a:gd name="T43" fmla="*/ 604 h 604"/>
                <a:gd name="T44" fmla="*/ 641 w 868"/>
                <a:gd name="T45" fmla="*/ 604 h 604"/>
                <a:gd name="T46" fmla="*/ 641 w 868"/>
                <a:gd name="T47" fmla="*/ 518 h 604"/>
                <a:gd name="T48" fmla="*/ 868 w 868"/>
                <a:gd name="T49" fmla="*/ 518 h 604"/>
                <a:gd name="T50" fmla="*/ 868 w 868"/>
                <a:gd name="T51" fmla="*/ 340 h 604"/>
                <a:gd name="T52" fmla="*/ 688 w 868"/>
                <a:gd name="T53" fmla="*/ 31 h 604"/>
                <a:gd name="T54" fmla="*/ 755 w 868"/>
                <a:gd name="T55" fmla="*/ 97 h 604"/>
                <a:gd name="T56" fmla="*/ 688 w 868"/>
                <a:gd name="T57" fmla="*/ 164 h 604"/>
                <a:gd name="T58" fmla="*/ 622 w 868"/>
                <a:gd name="T59" fmla="*/ 97 h 604"/>
                <a:gd name="T60" fmla="*/ 688 w 868"/>
                <a:gd name="T61" fmla="*/ 31 h 604"/>
                <a:gd name="T62" fmla="*/ 353 w 868"/>
                <a:gd name="T63" fmla="*/ 112 h 604"/>
                <a:gd name="T64" fmla="*/ 434 w 868"/>
                <a:gd name="T65" fmla="*/ 31 h 604"/>
                <a:gd name="T66" fmla="*/ 515 w 868"/>
                <a:gd name="T67" fmla="*/ 112 h 604"/>
                <a:gd name="T68" fmla="*/ 434 w 868"/>
                <a:gd name="T69" fmla="*/ 193 h 604"/>
                <a:gd name="T70" fmla="*/ 353 w 868"/>
                <a:gd name="T71" fmla="*/ 112 h 604"/>
                <a:gd name="T72" fmla="*/ 180 w 868"/>
                <a:gd name="T73" fmla="*/ 31 h 604"/>
                <a:gd name="T74" fmla="*/ 246 w 868"/>
                <a:gd name="T75" fmla="*/ 97 h 604"/>
                <a:gd name="T76" fmla="*/ 180 w 868"/>
                <a:gd name="T77" fmla="*/ 164 h 604"/>
                <a:gd name="T78" fmla="*/ 113 w 868"/>
                <a:gd name="T79" fmla="*/ 97 h 604"/>
                <a:gd name="T80" fmla="*/ 180 w 868"/>
                <a:gd name="T81" fmla="*/ 31 h 604"/>
                <a:gd name="T82" fmla="*/ 610 w 868"/>
                <a:gd name="T83" fmla="*/ 487 h 604"/>
                <a:gd name="T84" fmla="*/ 610 w 868"/>
                <a:gd name="T85" fmla="*/ 573 h 604"/>
                <a:gd name="T86" fmla="*/ 254 w 868"/>
                <a:gd name="T87" fmla="*/ 573 h 604"/>
                <a:gd name="T88" fmla="*/ 254 w 868"/>
                <a:gd name="T89" fmla="*/ 487 h 604"/>
                <a:gd name="T90" fmla="*/ 31 w 868"/>
                <a:gd name="T91" fmla="*/ 487 h 604"/>
                <a:gd name="T92" fmla="*/ 31 w 868"/>
                <a:gd name="T93" fmla="*/ 355 h 604"/>
                <a:gd name="T94" fmla="*/ 180 w 868"/>
                <a:gd name="T95" fmla="*/ 207 h 604"/>
                <a:gd name="T96" fmla="*/ 302 w 868"/>
                <a:gd name="T97" fmla="*/ 271 h 604"/>
                <a:gd name="T98" fmla="*/ 311 w 868"/>
                <a:gd name="T99" fmla="*/ 284 h 604"/>
                <a:gd name="T100" fmla="*/ 324 w 868"/>
                <a:gd name="T101" fmla="*/ 275 h 604"/>
                <a:gd name="T102" fmla="*/ 432 w 868"/>
                <a:gd name="T103" fmla="*/ 238 h 604"/>
                <a:gd name="T104" fmla="*/ 543 w 868"/>
                <a:gd name="T105" fmla="*/ 276 h 604"/>
                <a:gd name="T106" fmla="*/ 556 w 868"/>
                <a:gd name="T107" fmla="*/ 287 h 604"/>
                <a:gd name="T108" fmla="*/ 565 w 868"/>
                <a:gd name="T109" fmla="*/ 273 h 604"/>
                <a:gd name="T110" fmla="*/ 689 w 868"/>
                <a:gd name="T111" fmla="*/ 207 h 604"/>
                <a:gd name="T112" fmla="*/ 837 w 868"/>
                <a:gd name="T113" fmla="*/ 355 h 604"/>
                <a:gd name="T114" fmla="*/ 838 w 868"/>
                <a:gd name="T115" fmla="*/ 487 h 604"/>
                <a:gd name="T116" fmla="*/ 610 w 868"/>
                <a:gd name="T117" fmla="*/ 487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8" h="604">
                  <a:moveTo>
                    <a:pt x="868" y="340"/>
                  </a:moveTo>
                  <a:cubicBezTo>
                    <a:pt x="861" y="264"/>
                    <a:pt x="807" y="202"/>
                    <a:pt x="737" y="182"/>
                  </a:cubicBezTo>
                  <a:cubicBezTo>
                    <a:pt x="766" y="166"/>
                    <a:pt x="786" y="134"/>
                    <a:pt x="786" y="97"/>
                  </a:cubicBezTo>
                  <a:cubicBezTo>
                    <a:pt x="786" y="43"/>
                    <a:pt x="742" y="0"/>
                    <a:pt x="688" y="0"/>
                  </a:cubicBezTo>
                  <a:cubicBezTo>
                    <a:pt x="634" y="0"/>
                    <a:pt x="591" y="43"/>
                    <a:pt x="591" y="97"/>
                  </a:cubicBezTo>
                  <a:cubicBezTo>
                    <a:pt x="591" y="134"/>
                    <a:pt x="611" y="166"/>
                    <a:pt x="640" y="183"/>
                  </a:cubicBezTo>
                  <a:cubicBezTo>
                    <a:pt x="605" y="192"/>
                    <a:pt x="573" y="213"/>
                    <a:pt x="549" y="242"/>
                  </a:cubicBezTo>
                  <a:cubicBezTo>
                    <a:pt x="529" y="229"/>
                    <a:pt x="507" y="219"/>
                    <a:pt x="483" y="213"/>
                  </a:cubicBezTo>
                  <a:cubicBezTo>
                    <a:pt x="521" y="195"/>
                    <a:pt x="547" y="156"/>
                    <a:pt x="547" y="112"/>
                  </a:cubicBezTo>
                  <a:cubicBezTo>
                    <a:pt x="547" y="50"/>
                    <a:pt x="496" y="0"/>
                    <a:pt x="434" y="0"/>
                  </a:cubicBezTo>
                  <a:cubicBezTo>
                    <a:pt x="372" y="0"/>
                    <a:pt x="322" y="50"/>
                    <a:pt x="322" y="112"/>
                  </a:cubicBezTo>
                  <a:cubicBezTo>
                    <a:pt x="322" y="156"/>
                    <a:pt x="347" y="194"/>
                    <a:pt x="384" y="212"/>
                  </a:cubicBezTo>
                  <a:cubicBezTo>
                    <a:pt x="361" y="218"/>
                    <a:pt x="338" y="227"/>
                    <a:pt x="318" y="241"/>
                  </a:cubicBezTo>
                  <a:cubicBezTo>
                    <a:pt x="294" y="212"/>
                    <a:pt x="263" y="192"/>
                    <a:pt x="228" y="182"/>
                  </a:cubicBezTo>
                  <a:cubicBezTo>
                    <a:pt x="257" y="166"/>
                    <a:pt x="277" y="134"/>
                    <a:pt x="277" y="97"/>
                  </a:cubicBezTo>
                  <a:cubicBezTo>
                    <a:pt x="277" y="43"/>
                    <a:pt x="233" y="0"/>
                    <a:pt x="180" y="0"/>
                  </a:cubicBezTo>
                  <a:cubicBezTo>
                    <a:pt x="126" y="0"/>
                    <a:pt x="82" y="43"/>
                    <a:pt x="82" y="97"/>
                  </a:cubicBezTo>
                  <a:cubicBezTo>
                    <a:pt x="82" y="134"/>
                    <a:pt x="102" y="166"/>
                    <a:pt x="132" y="183"/>
                  </a:cubicBezTo>
                  <a:cubicBezTo>
                    <a:pt x="61" y="202"/>
                    <a:pt x="7" y="264"/>
                    <a:pt x="1" y="340"/>
                  </a:cubicBezTo>
                  <a:cubicBezTo>
                    <a:pt x="0" y="518"/>
                    <a:pt x="0" y="518"/>
                    <a:pt x="0" y="518"/>
                  </a:cubicBezTo>
                  <a:cubicBezTo>
                    <a:pt x="223" y="518"/>
                    <a:pt x="223" y="518"/>
                    <a:pt x="223" y="518"/>
                  </a:cubicBezTo>
                  <a:cubicBezTo>
                    <a:pt x="223" y="604"/>
                    <a:pt x="223" y="604"/>
                    <a:pt x="223" y="604"/>
                  </a:cubicBezTo>
                  <a:cubicBezTo>
                    <a:pt x="641" y="604"/>
                    <a:pt x="641" y="604"/>
                    <a:pt x="641" y="604"/>
                  </a:cubicBezTo>
                  <a:cubicBezTo>
                    <a:pt x="641" y="518"/>
                    <a:pt x="641" y="518"/>
                    <a:pt x="641" y="518"/>
                  </a:cubicBezTo>
                  <a:cubicBezTo>
                    <a:pt x="868" y="518"/>
                    <a:pt x="868" y="518"/>
                    <a:pt x="868" y="518"/>
                  </a:cubicBezTo>
                  <a:lnTo>
                    <a:pt x="868" y="340"/>
                  </a:lnTo>
                  <a:close/>
                  <a:moveTo>
                    <a:pt x="688" y="31"/>
                  </a:moveTo>
                  <a:cubicBezTo>
                    <a:pt x="725" y="31"/>
                    <a:pt x="755" y="61"/>
                    <a:pt x="755" y="97"/>
                  </a:cubicBezTo>
                  <a:cubicBezTo>
                    <a:pt x="755" y="134"/>
                    <a:pt x="725" y="164"/>
                    <a:pt x="688" y="164"/>
                  </a:cubicBezTo>
                  <a:cubicBezTo>
                    <a:pt x="652" y="164"/>
                    <a:pt x="622" y="134"/>
                    <a:pt x="622" y="97"/>
                  </a:cubicBezTo>
                  <a:cubicBezTo>
                    <a:pt x="622" y="61"/>
                    <a:pt x="652" y="31"/>
                    <a:pt x="688" y="31"/>
                  </a:cubicBezTo>
                  <a:close/>
                  <a:moveTo>
                    <a:pt x="353" y="112"/>
                  </a:moveTo>
                  <a:cubicBezTo>
                    <a:pt x="353" y="67"/>
                    <a:pt x="389" y="31"/>
                    <a:pt x="434" y="31"/>
                  </a:cubicBezTo>
                  <a:cubicBezTo>
                    <a:pt x="479" y="31"/>
                    <a:pt x="515" y="67"/>
                    <a:pt x="515" y="112"/>
                  </a:cubicBezTo>
                  <a:cubicBezTo>
                    <a:pt x="515" y="157"/>
                    <a:pt x="479" y="193"/>
                    <a:pt x="434" y="193"/>
                  </a:cubicBezTo>
                  <a:cubicBezTo>
                    <a:pt x="389" y="193"/>
                    <a:pt x="353" y="157"/>
                    <a:pt x="353" y="112"/>
                  </a:cubicBezTo>
                  <a:close/>
                  <a:moveTo>
                    <a:pt x="180" y="31"/>
                  </a:moveTo>
                  <a:cubicBezTo>
                    <a:pt x="216" y="31"/>
                    <a:pt x="246" y="61"/>
                    <a:pt x="246" y="97"/>
                  </a:cubicBezTo>
                  <a:cubicBezTo>
                    <a:pt x="246" y="134"/>
                    <a:pt x="216" y="164"/>
                    <a:pt x="180" y="164"/>
                  </a:cubicBezTo>
                  <a:cubicBezTo>
                    <a:pt x="143" y="164"/>
                    <a:pt x="113" y="134"/>
                    <a:pt x="113" y="97"/>
                  </a:cubicBezTo>
                  <a:cubicBezTo>
                    <a:pt x="113" y="61"/>
                    <a:pt x="143" y="31"/>
                    <a:pt x="180" y="31"/>
                  </a:cubicBezTo>
                  <a:close/>
                  <a:moveTo>
                    <a:pt x="610" y="487"/>
                  </a:moveTo>
                  <a:cubicBezTo>
                    <a:pt x="610" y="573"/>
                    <a:pt x="610" y="573"/>
                    <a:pt x="610" y="573"/>
                  </a:cubicBezTo>
                  <a:cubicBezTo>
                    <a:pt x="254" y="573"/>
                    <a:pt x="254" y="573"/>
                    <a:pt x="254" y="573"/>
                  </a:cubicBezTo>
                  <a:cubicBezTo>
                    <a:pt x="254" y="487"/>
                    <a:pt x="254" y="487"/>
                    <a:pt x="254" y="487"/>
                  </a:cubicBezTo>
                  <a:cubicBezTo>
                    <a:pt x="31" y="487"/>
                    <a:pt x="31" y="487"/>
                    <a:pt x="31" y="487"/>
                  </a:cubicBezTo>
                  <a:cubicBezTo>
                    <a:pt x="31" y="355"/>
                    <a:pt x="31" y="355"/>
                    <a:pt x="31" y="355"/>
                  </a:cubicBezTo>
                  <a:cubicBezTo>
                    <a:pt x="31" y="273"/>
                    <a:pt x="98" y="207"/>
                    <a:pt x="180" y="207"/>
                  </a:cubicBezTo>
                  <a:cubicBezTo>
                    <a:pt x="228" y="207"/>
                    <a:pt x="274" y="231"/>
                    <a:pt x="302" y="271"/>
                  </a:cubicBezTo>
                  <a:cubicBezTo>
                    <a:pt x="311" y="284"/>
                    <a:pt x="311" y="284"/>
                    <a:pt x="311" y="284"/>
                  </a:cubicBezTo>
                  <a:cubicBezTo>
                    <a:pt x="324" y="275"/>
                    <a:pt x="324" y="275"/>
                    <a:pt x="324" y="275"/>
                  </a:cubicBezTo>
                  <a:cubicBezTo>
                    <a:pt x="355" y="250"/>
                    <a:pt x="393" y="238"/>
                    <a:pt x="432" y="238"/>
                  </a:cubicBezTo>
                  <a:cubicBezTo>
                    <a:pt x="473" y="238"/>
                    <a:pt x="511" y="251"/>
                    <a:pt x="543" y="276"/>
                  </a:cubicBezTo>
                  <a:cubicBezTo>
                    <a:pt x="556" y="287"/>
                    <a:pt x="556" y="287"/>
                    <a:pt x="556" y="287"/>
                  </a:cubicBezTo>
                  <a:cubicBezTo>
                    <a:pt x="565" y="273"/>
                    <a:pt x="565" y="273"/>
                    <a:pt x="565" y="273"/>
                  </a:cubicBezTo>
                  <a:cubicBezTo>
                    <a:pt x="593" y="232"/>
                    <a:pt x="639" y="207"/>
                    <a:pt x="689" y="207"/>
                  </a:cubicBezTo>
                  <a:cubicBezTo>
                    <a:pt x="770" y="207"/>
                    <a:pt x="837" y="273"/>
                    <a:pt x="837" y="355"/>
                  </a:cubicBezTo>
                  <a:cubicBezTo>
                    <a:pt x="838" y="487"/>
                    <a:pt x="838" y="487"/>
                    <a:pt x="838" y="487"/>
                  </a:cubicBezTo>
                  <a:lnTo>
                    <a:pt x="610" y="48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" name="Group 40"/>
          <p:cNvGrpSpPr/>
          <p:nvPr/>
        </p:nvGrpSpPr>
        <p:grpSpPr>
          <a:xfrm>
            <a:off x="4292600" y="2925763"/>
            <a:ext cx="323851" cy="330200"/>
            <a:chOff x="4292600" y="2925763"/>
            <a:chExt cx="323851" cy="330200"/>
          </a:xfrm>
        </p:grpSpPr>
        <p:sp>
          <p:nvSpPr>
            <p:cNvPr id="351" name="Freeform 274"/>
            <p:cNvSpPr>
              <a:spLocks/>
            </p:cNvSpPr>
            <p:nvPr/>
          </p:nvSpPr>
          <p:spPr bwMode="auto">
            <a:xfrm>
              <a:off x="4441825" y="2943225"/>
              <a:ext cx="30163" cy="42863"/>
            </a:xfrm>
            <a:custGeom>
              <a:avLst/>
              <a:gdLst>
                <a:gd name="T0" fmla="*/ 37 w 75"/>
                <a:gd name="T1" fmla="*/ 105 h 105"/>
                <a:gd name="T2" fmla="*/ 38 w 75"/>
                <a:gd name="T3" fmla="*/ 105 h 105"/>
                <a:gd name="T4" fmla="*/ 38 w 75"/>
                <a:gd name="T5" fmla="*/ 105 h 105"/>
                <a:gd name="T6" fmla="*/ 67 w 75"/>
                <a:gd name="T7" fmla="*/ 72 h 105"/>
                <a:gd name="T8" fmla="*/ 70 w 75"/>
                <a:gd name="T9" fmla="*/ 16 h 105"/>
                <a:gd name="T10" fmla="*/ 53 w 75"/>
                <a:gd name="T11" fmla="*/ 0 h 105"/>
                <a:gd name="T12" fmla="*/ 20 w 75"/>
                <a:gd name="T13" fmla="*/ 7 h 105"/>
                <a:gd name="T14" fmla="*/ 12 w 75"/>
                <a:gd name="T15" fmla="*/ 5 h 105"/>
                <a:gd name="T16" fmla="*/ 5 w 75"/>
                <a:gd name="T17" fmla="*/ 17 h 105"/>
                <a:gd name="T18" fmla="*/ 8 w 75"/>
                <a:gd name="T19" fmla="*/ 71 h 105"/>
                <a:gd name="T20" fmla="*/ 37 w 75"/>
                <a:gd name="T21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5" h="105">
                  <a:moveTo>
                    <a:pt x="37" y="105"/>
                  </a:moveTo>
                  <a:cubicBezTo>
                    <a:pt x="38" y="105"/>
                    <a:pt x="38" y="105"/>
                    <a:pt x="38" y="105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39" y="105"/>
                    <a:pt x="55" y="105"/>
                    <a:pt x="67" y="72"/>
                  </a:cubicBezTo>
                  <a:cubicBezTo>
                    <a:pt x="68" y="71"/>
                    <a:pt x="75" y="53"/>
                    <a:pt x="70" y="16"/>
                  </a:cubicBezTo>
                  <a:cubicBezTo>
                    <a:pt x="70" y="15"/>
                    <a:pt x="67" y="4"/>
                    <a:pt x="53" y="0"/>
                  </a:cubicBezTo>
                  <a:cubicBezTo>
                    <a:pt x="41" y="3"/>
                    <a:pt x="28" y="7"/>
                    <a:pt x="20" y="7"/>
                  </a:cubicBezTo>
                  <a:cubicBezTo>
                    <a:pt x="17" y="7"/>
                    <a:pt x="14" y="6"/>
                    <a:pt x="12" y="5"/>
                  </a:cubicBezTo>
                  <a:cubicBezTo>
                    <a:pt x="7" y="10"/>
                    <a:pt x="5" y="16"/>
                    <a:pt x="5" y="17"/>
                  </a:cubicBezTo>
                  <a:cubicBezTo>
                    <a:pt x="0" y="53"/>
                    <a:pt x="8" y="71"/>
                    <a:pt x="8" y="71"/>
                  </a:cubicBezTo>
                  <a:cubicBezTo>
                    <a:pt x="20" y="105"/>
                    <a:pt x="36" y="105"/>
                    <a:pt x="37" y="1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275"/>
            <p:cNvSpPr>
              <a:spLocks/>
            </p:cNvSpPr>
            <p:nvPr/>
          </p:nvSpPr>
          <p:spPr bwMode="auto">
            <a:xfrm>
              <a:off x="4562475" y="2960688"/>
              <a:ext cx="23813" cy="31750"/>
            </a:xfrm>
            <a:custGeom>
              <a:avLst/>
              <a:gdLst>
                <a:gd name="T0" fmla="*/ 30 w 60"/>
                <a:gd name="T1" fmla="*/ 80 h 80"/>
                <a:gd name="T2" fmla="*/ 30 w 60"/>
                <a:gd name="T3" fmla="*/ 80 h 80"/>
                <a:gd name="T4" fmla="*/ 30 w 60"/>
                <a:gd name="T5" fmla="*/ 80 h 80"/>
                <a:gd name="T6" fmla="*/ 54 w 60"/>
                <a:gd name="T7" fmla="*/ 53 h 80"/>
                <a:gd name="T8" fmla="*/ 57 w 60"/>
                <a:gd name="T9" fmla="*/ 7 h 80"/>
                <a:gd name="T10" fmla="*/ 52 w 60"/>
                <a:gd name="T11" fmla="*/ 0 h 80"/>
                <a:gd name="T12" fmla="*/ 31 w 60"/>
                <a:gd name="T13" fmla="*/ 11 h 80"/>
                <a:gd name="T14" fmla="*/ 29 w 60"/>
                <a:gd name="T15" fmla="*/ 11 h 80"/>
                <a:gd name="T16" fmla="*/ 8 w 60"/>
                <a:gd name="T17" fmla="*/ 0 h 80"/>
                <a:gd name="T18" fmla="*/ 4 w 60"/>
                <a:gd name="T19" fmla="*/ 8 h 80"/>
                <a:gd name="T20" fmla="*/ 6 w 60"/>
                <a:gd name="T21" fmla="*/ 52 h 80"/>
                <a:gd name="T22" fmla="*/ 30 w 60"/>
                <a:gd name="T2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80">
                  <a:moveTo>
                    <a:pt x="30" y="80"/>
                  </a:moveTo>
                  <a:cubicBezTo>
                    <a:pt x="30" y="80"/>
                    <a:pt x="30" y="80"/>
                    <a:pt x="30" y="80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31" y="80"/>
                    <a:pt x="44" y="80"/>
                    <a:pt x="54" y="53"/>
                  </a:cubicBezTo>
                  <a:cubicBezTo>
                    <a:pt x="55" y="52"/>
                    <a:pt x="60" y="38"/>
                    <a:pt x="57" y="7"/>
                  </a:cubicBezTo>
                  <a:cubicBezTo>
                    <a:pt x="57" y="7"/>
                    <a:pt x="56" y="3"/>
                    <a:pt x="52" y="0"/>
                  </a:cubicBezTo>
                  <a:cubicBezTo>
                    <a:pt x="48" y="3"/>
                    <a:pt x="43" y="11"/>
                    <a:pt x="31" y="11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17" y="11"/>
                    <a:pt x="13" y="3"/>
                    <a:pt x="8" y="0"/>
                  </a:cubicBezTo>
                  <a:cubicBezTo>
                    <a:pt x="4" y="3"/>
                    <a:pt x="4" y="7"/>
                    <a:pt x="4" y="8"/>
                  </a:cubicBezTo>
                  <a:cubicBezTo>
                    <a:pt x="0" y="38"/>
                    <a:pt x="6" y="52"/>
                    <a:pt x="6" y="52"/>
                  </a:cubicBezTo>
                  <a:cubicBezTo>
                    <a:pt x="16" y="80"/>
                    <a:pt x="29" y="80"/>
                    <a:pt x="30" y="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276"/>
            <p:cNvSpPr>
              <a:spLocks/>
            </p:cNvSpPr>
            <p:nvPr/>
          </p:nvSpPr>
          <p:spPr bwMode="auto">
            <a:xfrm>
              <a:off x="4330700" y="2962275"/>
              <a:ext cx="23813" cy="33338"/>
            </a:xfrm>
            <a:custGeom>
              <a:avLst/>
              <a:gdLst>
                <a:gd name="T0" fmla="*/ 32 w 63"/>
                <a:gd name="T1" fmla="*/ 82 h 82"/>
                <a:gd name="T2" fmla="*/ 33 w 63"/>
                <a:gd name="T3" fmla="*/ 82 h 82"/>
                <a:gd name="T4" fmla="*/ 59 w 63"/>
                <a:gd name="T5" fmla="*/ 51 h 82"/>
                <a:gd name="T6" fmla="*/ 63 w 63"/>
                <a:gd name="T7" fmla="*/ 24 h 82"/>
                <a:gd name="T8" fmla="*/ 30 w 63"/>
                <a:gd name="T9" fmla="*/ 17 h 82"/>
                <a:gd name="T10" fmla="*/ 9 w 63"/>
                <a:gd name="T11" fmla="*/ 0 h 82"/>
                <a:gd name="T12" fmla="*/ 2 w 63"/>
                <a:gd name="T13" fmla="*/ 12 h 82"/>
                <a:gd name="T14" fmla="*/ 5 w 63"/>
                <a:gd name="T15" fmla="*/ 51 h 82"/>
                <a:gd name="T16" fmla="*/ 32 w 63"/>
                <a:gd name="T17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2">
                  <a:moveTo>
                    <a:pt x="32" y="82"/>
                  </a:moveTo>
                  <a:cubicBezTo>
                    <a:pt x="33" y="82"/>
                    <a:pt x="33" y="82"/>
                    <a:pt x="33" y="82"/>
                  </a:cubicBezTo>
                  <a:cubicBezTo>
                    <a:pt x="34" y="82"/>
                    <a:pt x="48" y="81"/>
                    <a:pt x="59" y="51"/>
                  </a:cubicBezTo>
                  <a:cubicBezTo>
                    <a:pt x="59" y="51"/>
                    <a:pt x="63" y="42"/>
                    <a:pt x="63" y="24"/>
                  </a:cubicBezTo>
                  <a:cubicBezTo>
                    <a:pt x="54" y="26"/>
                    <a:pt x="42" y="23"/>
                    <a:pt x="30" y="17"/>
                  </a:cubicBezTo>
                  <a:cubicBezTo>
                    <a:pt x="21" y="12"/>
                    <a:pt x="13" y="6"/>
                    <a:pt x="9" y="0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0" y="39"/>
                    <a:pt x="5" y="51"/>
                    <a:pt x="5" y="51"/>
                  </a:cubicBezTo>
                  <a:cubicBezTo>
                    <a:pt x="16" y="81"/>
                    <a:pt x="31" y="82"/>
                    <a:pt x="32" y="8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Rectangle 277"/>
            <p:cNvSpPr>
              <a:spLocks noChangeArrowheads="1"/>
            </p:cNvSpPr>
            <p:nvPr/>
          </p:nvSpPr>
          <p:spPr bwMode="auto">
            <a:xfrm>
              <a:off x="4329113" y="3154363"/>
              <a:ext cx="25400" cy="38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278"/>
            <p:cNvSpPr>
              <a:spLocks/>
            </p:cNvSpPr>
            <p:nvPr/>
          </p:nvSpPr>
          <p:spPr bwMode="auto">
            <a:xfrm>
              <a:off x="4310063" y="3017838"/>
              <a:ext cx="65088" cy="79375"/>
            </a:xfrm>
            <a:custGeom>
              <a:avLst/>
              <a:gdLst>
                <a:gd name="T0" fmla="*/ 126 w 166"/>
                <a:gd name="T1" fmla="*/ 0 h 199"/>
                <a:gd name="T2" fmla="*/ 123 w 166"/>
                <a:gd name="T3" fmla="*/ 2 h 199"/>
                <a:gd name="T4" fmla="*/ 80 w 166"/>
                <a:gd name="T5" fmla="*/ 19 h 199"/>
                <a:gd name="T6" fmla="*/ 47 w 166"/>
                <a:gd name="T7" fmla="*/ 4 h 199"/>
                <a:gd name="T8" fmla="*/ 43 w 166"/>
                <a:gd name="T9" fmla="*/ 0 h 199"/>
                <a:gd name="T10" fmla="*/ 0 w 166"/>
                <a:gd name="T11" fmla="*/ 22 h 199"/>
                <a:gd name="T12" fmla="*/ 1 w 166"/>
                <a:gd name="T13" fmla="*/ 189 h 199"/>
                <a:gd name="T14" fmla="*/ 12 w 166"/>
                <a:gd name="T15" fmla="*/ 199 h 199"/>
                <a:gd name="T16" fmla="*/ 32 w 166"/>
                <a:gd name="T17" fmla="*/ 152 h 199"/>
                <a:gd name="T18" fmla="*/ 141 w 166"/>
                <a:gd name="T19" fmla="*/ 151 h 199"/>
                <a:gd name="T20" fmla="*/ 155 w 166"/>
                <a:gd name="T21" fmla="*/ 197 h 199"/>
                <a:gd name="T22" fmla="*/ 166 w 166"/>
                <a:gd name="T23" fmla="*/ 189 h 199"/>
                <a:gd name="T24" fmla="*/ 166 w 166"/>
                <a:gd name="T25" fmla="*/ 19 h 199"/>
                <a:gd name="T26" fmla="*/ 126 w 166"/>
                <a:gd name="T27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6" h="199">
                  <a:moveTo>
                    <a:pt x="126" y="0"/>
                  </a:moveTo>
                  <a:cubicBezTo>
                    <a:pt x="123" y="2"/>
                    <a:pt x="123" y="2"/>
                    <a:pt x="123" y="2"/>
                  </a:cubicBezTo>
                  <a:cubicBezTo>
                    <a:pt x="109" y="14"/>
                    <a:pt x="100" y="19"/>
                    <a:pt x="80" y="19"/>
                  </a:cubicBezTo>
                  <a:cubicBezTo>
                    <a:pt x="60" y="19"/>
                    <a:pt x="56" y="11"/>
                    <a:pt x="47" y="4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12" y="199"/>
                    <a:pt x="12" y="199"/>
                    <a:pt x="12" y="199"/>
                  </a:cubicBezTo>
                  <a:cubicBezTo>
                    <a:pt x="32" y="152"/>
                    <a:pt x="32" y="152"/>
                    <a:pt x="32" y="152"/>
                  </a:cubicBezTo>
                  <a:cubicBezTo>
                    <a:pt x="141" y="151"/>
                    <a:pt x="141" y="151"/>
                    <a:pt x="141" y="151"/>
                  </a:cubicBezTo>
                  <a:cubicBezTo>
                    <a:pt x="155" y="197"/>
                    <a:pt x="155" y="197"/>
                    <a:pt x="155" y="197"/>
                  </a:cubicBezTo>
                  <a:cubicBezTo>
                    <a:pt x="166" y="189"/>
                    <a:pt x="166" y="189"/>
                    <a:pt x="166" y="189"/>
                  </a:cubicBezTo>
                  <a:cubicBezTo>
                    <a:pt x="166" y="19"/>
                    <a:pt x="166" y="19"/>
                    <a:pt x="166" y="19"/>
                  </a:cubicBezTo>
                  <a:lnTo>
                    <a:pt x="1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79"/>
            <p:cNvSpPr>
              <a:spLocks/>
            </p:cNvSpPr>
            <p:nvPr/>
          </p:nvSpPr>
          <p:spPr bwMode="auto">
            <a:xfrm>
              <a:off x="4413250" y="3017838"/>
              <a:ext cx="88900" cy="225425"/>
            </a:xfrm>
            <a:custGeom>
              <a:avLst/>
              <a:gdLst>
                <a:gd name="T0" fmla="*/ 28 w 56"/>
                <a:gd name="T1" fmla="*/ 26 h 142"/>
                <a:gd name="T2" fmla="*/ 28 w 56"/>
                <a:gd name="T3" fmla="*/ 26 h 142"/>
                <a:gd name="T4" fmla="*/ 28 w 56"/>
                <a:gd name="T5" fmla="*/ 26 h 142"/>
                <a:gd name="T6" fmla="*/ 13 w 56"/>
                <a:gd name="T7" fmla="*/ 0 h 142"/>
                <a:gd name="T8" fmla="*/ 0 w 56"/>
                <a:gd name="T9" fmla="*/ 7 h 142"/>
                <a:gd name="T10" fmla="*/ 0 w 56"/>
                <a:gd name="T11" fmla="*/ 61 h 142"/>
                <a:gd name="T12" fmla="*/ 10 w 56"/>
                <a:gd name="T13" fmla="*/ 71 h 142"/>
                <a:gd name="T14" fmla="*/ 18 w 56"/>
                <a:gd name="T15" fmla="*/ 142 h 142"/>
                <a:gd name="T16" fmla="*/ 28 w 56"/>
                <a:gd name="T17" fmla="*/ 142 h 142"/>
                <a:gd name="T18" fmla="*/ 38 w 56"/>
                <a:gd name="T19" fmla="*/ 142 h 142"/>
                <a:gd name="T20" fmla="*/ 47 w 56"/>
                <a:gd name="T21" fmla="*/ 70 h 142"/>
                <a:gd name="T22" fmla="*/ 56 w 56"/>
                <a:gd name="T23" fmla="*/ 62 h 142"/>
                <a:gd name="T24" fmla="*/ 56 w 56"/>
                <a:gd name="T25" fmla="*/ 6 h 142"/>
                <a:gd name="T26" fmla="*/ 43 w 56"/>
                <a:gd name="T27" fmla="*/ 0 h 142"/>
                <a:gd name="T28" fmla="*/ 28 w 56"/>
                <a:gd name="T29" fmla="*/ 2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142">
                  <a:moveTo>
                    <a:pt x="28" y="26"/>
                  </a:moveTo>
                  <a:lnTo>
                    <a:pt x="28" y="26"/>
                  </a:lnTo>
                  <a:lnTo>
                    <a:pt x="28" y="26"/>
                  </a:lnTo>
                  <a:lnTo>
                    <a:pt x="13" y="0"/>
                  </a:lnTo>
                  <a:lnTo>
                    <a:pt x="0" y="7"/>
                  </a:lnTo>
                  <a:lnTo>
                    <a:pt x="0" y="61"/>
                  </a:lnTo>
                  <a:lnTo>
                    <a:pt x="10" y="71"/>
                  </a:lnTo>
                  <a:lnTo>
                    <a:pt x="18" y="142"/>
                  </a:lnTo>
                  <a:lnTo>
                    <a:pt x="28" y="142"/>
                  </a:lnTo>
                  <a:lnTo>
                    <a:pt x="38" y="142"/>
                  </a:lnTo>
                  <a:lnTo>
                    <a:pt x="47" y="70"/>
                  </a:lnTo>
                  <a:lnTo>
                    <a:pt x="56" y="62"/>
                  </a:lnTo>
                  <a:lnTo>
                    <a:pt x="56" y="6"/>
                  </a:lnTo>
                  <a:lnTo>
                    <a:pt x="43" y="0"/>
                  </a:lnTo>
                  <a:lnTo>
                    <a:pt x="28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80"/>
            <p:cNvSpPr>
              <a:spLocks/>
            </p:cNvSpPr>
            <p:nvPr/>
          </p:nvSpPr>
          <p:spPr bwMode="auto">
            <a:xfrm>
              <a:off x="4413250" y="3017838"/>
              <a:ext cx="88900" cy="225425"/>
            </a:xfrm>
            <a:custGeom>
              <a:avLst/>
              <a:gdLst>
                <a:gd name="T0" fmla="*/ 28 w 56"/>
                <a:gd name="T1" fmla="*/ 26 h 142"/>
                <a:gd name="T2" fmla="*/ 28 w 56"/>
                <a:gd name="T3" fmla="*/ 26 h 142"/>
                <a:gd name="T4" fmla="*/ 28 w 56"/>
                <a:gd name="T5" fmla="*/ 26 h 142"/>
                <a:gd name="T6" fmla="*/ 13 w 56"/>
                <a:gd name="T7" fmla="*/ 0 h 142"/>
                <a:gd name="T8" fmla="*/ 0 w 56"/>
                <a:gd name="T9" fmla="*/ 7 h 142"/>
                <a:gd name="T10" fmla="*/ 0 w 56"/>
                <a:gd name="T11" fmla="*/ 61 h 142"/>
                <a:gd name="T12" fmla="*/ 10 w 56"/>
                <a:gd name="T13" fmla="*/ 71 h 142"/>
                <a:gd name="T14" fmla="*/ 18 w 56"/>
                <a:gd name="T15" fmla="*/ 142 h 142"/>
                <a:gd name="T16" fmla="*/ 28 w 56"/>
                <a:gd name="T17" fmla="*/ 142 h 142"/>
                <a:gd name="T18" fmla="*/ 38 w 56"/>
                <a:gd name="T19" fmla="*/ 142 h 142"/>
                <a:gd name="T20" fmla="*/ 47 w 56"/>
                <a:gd name="T21" fmla="*/ 70 h 142"/>
                <a:gd name="T22" fmla="*/ 56 w 56"/>
                <a:gd name="T23" fmla="*/ 62 h 142"/>
                <a:gd name="T24" fmla="*/ 56 w 56"/>
                <a:gd name="T25" fmla="*/ 6 h 142"/>
                <a:gd name="T26" fmla="*/ 43 w 56"/>
                <a:gd name="T27" fmla="*/ 0 h 142"/>
                <a:gd name="T28" fmla="*/ 28 w 56"/>
                <a:gd name="T29" fmla="*/ 2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142">
                  <a:moveTo>
                    <a:pt x="28" y="26"/>
                  </a:moveTo>
                  <a:lnTo>
                    <a:pt x="28" y="26"/>
                  </a:lnTo>
                  <a:lnTo>
                    <a:pt x="28" y="26"/>
                  </a:lnTo>
                  <a:lnTo>
                    <a:pt x="13" y="0"/>
                  </a:lnTo>
                  <a:lnTo>
                    <a:pt x="0" y="7"/>
                  </a:lnTo>
                  <a:lnTo>
                    <a:pt x="0" y="61"/>
                  </a:lnTo>
                  <a:lnTo>
                    <a:pt x="10" y="71"/>
                  </a:lnTo>
                  <a:lnTo>
                    <a:pt x="18" y="142"/>
                  </a:lnTo>
                  <a:lnTo>
                    <a:pt x="28" y="142"/>
                  </a:lnTo>
                  <a:lnTo>
                    <a:pt x="38" y="142"/>
                  </a:lnTo>
                  <a:lnTo>
                    <a:pt x="47" y="70"/>
                  </a:lnTo>
                  <a:lnTo>
                    <a:pt x="56" y="62"/>
                  </a:lnTo>
                  <a:lnTo>
                    <a:pt x="56" y="6"/>
                  </a:lnTo>
                  <a:lnTo>
                    <a:pt x="43" y="0"/>
                  </a:lnTo>
                  <a:lnTo>
                    <a:pt x="28" y="2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81"/>
            <p:cNvSpPr>
              <a:spLocks/>
            </p:cNvSpPr>
            <p:nvPr/>
          </p:nvSpPr>
          <p:spPr bwMode="auto">
            <a:xfrm>
              <a:off x="4540250" y="3019425"/>
              <a:ext cx="66675" cy="171450"/>
            </a:xfrm>
            <a:custGeom>
              <a:avLst/>
              <a:gdLst>
                <a:gd name="T0" fmla="*/ 33 w 42"/>
                <a:gd name="T1" fmla="*/ 0 h 108"/>
                <a:gd name="T2" fmla="*/ 21 w 42"/>
                <a:gd name="T3" fmla="*/ 20 h 108"/>
                <a:gd name="T4" fmla="*/ 10 w 42"/>
                <a:gd name="T5" fmla="*/ 0 h 108"/>
                <a:gd name="T6" fmla="*/ 0 w 42"/>
                <a:gd name="T7" fmla="*/ 5 h 108"/>
                <a:gd name="T8" fmla="*/ 0 w 42"/>
                <a:gd name="T9" fmla="*/ 46 h 108"/>
                <a:gd name="T10" fmla="*/ 7 w 42"/>
                <a:gd name="T11" fmla="*/ 54 h 108"/>
                <a:gd name="T12" fmla="*/ 13 w 42"/>
                <a:gd name="T13" fmla="*/ 108 h 108"/>
                <a:gd name="T14" fmla="*/ 29 w 42"/>
                <a:gd name="T15" fmla="*/ 108 h 108"/>
                <a:gd name="T16" fmla="*/ 35 w 42"/>
                <a:gd name="T17" fmla="*/ 54 h 108"/>
                <a:gd name="T18" fmla="*/ 42 w 42"/>
                <a:gd name="T19" fmla="*/ 47 h 108"/>
                <a:gd name="T20" fmla="*/ 42 w 42"/>
                <a:gd name="T21" fmla="*/ 4 h 108"/>
                <a:gd name="T22" fmla="*/ 33 w 42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8">
                  <a:moveTo>
                    <a:pt x="33" y="0"/>
                  </a:moveTo>
                  <a:lnTo>
                    <a:pt x="21" y="20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46"/>
                  </a:lnTo>
                  <a:lnTo>
                    <a:pt x="7" y="54"/>
                  </a:lnTo>
                  <a:lnTo>
                    <a:pt x="13" y="108"/>
                  </a:lnTo>
                  <a:lnTo>
                    <a:pt x="29" y="108"/>
                  </a:lnTo>
                  <a:lnTo>
                    <a:pt x="35" y="54"/>
                  </a:lnTo>
                  <a:lnTo>
                    <a:pt x="42" y="47"/>
                  </a:lnTo>
                  <a:lnTo>
                    <a:pt x="42" y="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82"/>
            <p:cNvSpPr>
              <a:spLocks/>
            </p:cNvSpPr>
            <p:nvPr/>
          </p:nvSpPr>
          <p:spPr bwMode="auto">
            <a:xfrm>
              <a:off x="4540250" y="3019425"/>
              <a:ext cx="66675" cy="171450"/>
            </a:xfrm>
            <a:custGeom>
              <a:avLst/>
              <a:gdLst>
                <a:gd name="T0" fmla="*/ 33 w 42"/>
                <a:gd name="T1" fmla="*/ 0 h 108"/>
                <a:gd name="T2" fmla="*/ 21 w 42"/>
                <a:gd name="T3" fmla="*/ 20 h 108"/>
                <a:gd name="T4" fmla="*/ 10 w 42"/>
                <a:gd name="T5" fmla="*/ 0 h 108"/>
                <a:gd name="T6" fmla="*/ 0 w 42"/>
                <a:gd name="T7" fmla="*/ 5 h 108"/>
                <a:gd name="T8" fmla="*/ 0 w 42"/>
                <a:gd name="T9" fmla="*/ 46 h 108"/>
                <a:gd name="T10" fmla="*/ 7 w 42"/>
                <a:gd name="T11" fmla="*/ 54 h 108"/>
                <a:gd name="T12" fmla="*/ 13 w 42"/>
                <a:gd name="T13" fmla="*/ 108 h 108"/>
                <a:gd name="T14" fmla="*/ 29 w 42"/>
                <a:gd name="T15" fmla="*/ 108 h 108"/>
                <a:gd name="T16" fmla="*/ 35 w 42"/>
                <a:gd name="T17" fmla="*/ 54 h 108"/>
                <a:gd name="T18" fmla="*/ 42 w 42"/>
                <a:gd name="T19" fmla="*/ 47 h 108"/>
                <a:gd name="T20" fmla="*/ 42 w 42"/>
                <a:gd name="T21" fmla="*/ 4 h 108"/>
                <a:gd name="T22" fmla="*/ 33 w 42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8">
                  <a:moveTo>
                    <a:pt x="33" y="0"/>
                  </a:moveTo>
                  <a:lnTo>
                    <a:pt x="21" y="20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46"/>
                  </a:lnTo>
                  <a:lnTo>
                    <a:pt x="7" y="54"/>
                  </a:lnTo>
                  <a:lnTo>
                    <a:pt x="13" y="108"/>
                  </a:lnTo>
                  <a:lnTo>
                    <a:pt x="29" y="108"/>
                  </a:lnTo>
                  <a:lnTo>
                    <a:pt x="35" y="54"/>
                  </a:lnTo>
                  <a:lnTo>
                    <a:pt x="42" y="47"/>
                  </a:lnTo>
                  <a:lnTo>
                    <a:pt x="42" y="4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83"/>
            <p:cNvSpPr>
              <a:spLocks/>
            </p:cNvSpPr>
            <p:nvPr/>
          </p:nvSpPr>
          <p:spPr bwMode="auto">
            <a:xfrm>
              <a:off x="4457700" y="3017838"/>
              <a:ext cx="44450" cy="225425"/>
            </a:xfrm>
            <a:custGeom>
              <a:avLst/>
              <a:gdLst>
                <a:gd name="T0" fmla="*/ 15 w 28"/>
                <a:gd name="T1" fmla="*/ 0 h 142"/>
                <a:gd name="T2" fmla="*/ 0 w 28"/>
                <a:gd name="T3" fmla="*/ 26 h 142"/>
                <a:gd name="T4" fmla="*/ 0 w 28"/>
                <a:gd name="T5" fmla="*/ 142 h 142"/>
                <a:gd name="T6" fmla="*/ 10 w 28"/>
                <a:gd name="T7" fmla="*/ 142 h 142"/>
                <a:gd name="T8" fmla="*/ 19 w 28"/>
                <a:gd name="T9" fmla="*/ 70 h 142"/>
                <a:gd name="T10" fmla="*/ 28 w 28"/>
                <a:gd name="T11" fmla="*/ 62 h 142"/>
                <a:gd name="T12" fmla="*/ 28 w 28"/>
                <a:gd name="T13" fmla="*/ 6 h 142"/>
                <a:gd name="T14" fmla="*/ 15 w 28"/>
                <a:gd name="T1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42">
                  <a:moveTo>
                    <a:pt x="15" y="0"/>
                  </a:moveTo>
                  <a:lnTo>
                    <a:pt x="0" y="26"/>
                  </a:lnTo>
                  <a:lnTo>
                    <a:pt x="0" y="142"/>
                  </a:lnTo>
                  <a:lnTo>
                    <a:pt x="10" y="142"/>
                  </a:lnTo>
                  <a:lnTo>
                    <a:pt x="19" y="70"/>
                  </a:lnTo>
                  <a:lnTo>
                    <a:pt x="28" y="62"/>
                  </a:lnTo>
                  <a:lnTo>
                    <a:pt x="28" y="6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84"/>
            <p:cNvSpPr>
              <a:spLocks/>
            </p:cNvSpPr>
            <p:nvPr/>
          </p:nvSpPr>
          <p:spPr bwMode="auto">
            <a:xfrm>
              <a:off x="4457700" y="3017838"/>
              <a:ext cx="44450" cy="225425"/>
            </a:xfrm>
            <a:custGeom>
              <a:avLst/>
              <a:gdLst>
                <a:gd name="T0" fmla="*/ 15 w 28"/>
                <a:gd name="T1" fmla="*/ 0 h 142"/>
                <a:gd name="T2" fmla="*/ 0 w 28"/>
                <a:gd name="T3" fmla="*/ 26 h 142"/>
                <a:gd name="T4" fmla="*/ 0 w 28"/>
                <a:gd name="T5" fmla="*/ 142 h 142"/>
                <a:gd name="T6" fmla="*/ 10 w 28"/>
                <a:gd name="T7" fmla="*/ 142 h 142"/>
                <a:gd name="T8" fmla="*/ 19 w 28"/>
                <a:gd name="T9" fmla="*/ 70 h 142"/>
                <a:gd name="T10" fmla="*/ 28 w 28"/>
                <a:gd name="T11" fmla="*/ 62 h 142"/>
                <a:gd name="T12" fmla="*/ 28 w 28"/>
                <a:gd name="T13" fmla="*/ 6 h 142"/>
                <a:gd name="T14" fmla="*/ 15 w 28"/>
                <a:gd name="T1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142">
                  <a:moveTo>
                    <a:pt x="15" y="0"/>
                  </a:moveTo>
                  <a:lnTo>
                    <a:pt x="0" y="26"/>
                  </a:lnTo>
                  <a:lnTo>
                    <a:pt x="0" y="142"/>
                  </a:lnTo>
                  <a:lnTo>
                    <a:pt x="10" y="142"/>
                  </a:lnTo>
                  <a:lnTo>
                    <a:pt x="19" y="70"/>
                  </a:lnTo>
                  <a:lnTo>
                    <a:pt x="28" y="62"/>
                  </a:lnTo>
                  <a:lnTo>
                    <a:pt x="28" y="6"/>
                  </a:lnTo>
                  <a:lnTo>
                    <a:pt x="1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85"/>
            <p:cNvSpPr>
              <a:spLocks/>
            </p:cNvSpPr>
            <p:nvPr/>
          </p:nvSpPr>
          <p:spPr bwMode="auto">
            <a:xfrm>
              <a:off x="4540250" y="3019425"/>
              <a:ext cx="66675" cy="171450"/>
            </a:xfrm>
            <a:custGeom>
              <a:avLst/>
              <a:gdLst>
                <a:gd name="T0" fmla="*/ 33 w 42"/>
                <a:gd name="T1" fmla="*/ 0 h 108"/>
                <a:gd name="T2" fmla="*/ 21 w 42"/>
                <a:gd name="T3" fmla="*/ 20 h 108"/>
                <a:gd name="T4" fmla="*/ 10 w 42"/>
                <a:gd name="T5" fmla="*/ 0 h 108"/>
                <a:gd name="T6" fmla="*/ 0 w 42"/>
                <a:gd name="T7" fmla="*/ 5 h 108"/>
                <a:gd name="T8" fmla="*/ 0 w 42"/>
                <a:gd name="T9" fmla="*/ 46 h 108"/>
                <a:gd name="T10" fmla="*/ 7 w 42"/>
                <a:gd name="T11" fmla="*/ 54 h 108"/>
                <a:gd name="T12" fmla="*/ 13 w 42"/>
                <a:gd name="T13" fmla="*/ 108 h 108"/>
                <a:gd name="T14" fmla="*/ 29 w 42"/>
                <a:gd name="T15" fmla="*/ 108 h 108"/>
                <a:gd name="T16" fmla="*/ 35 w 42"/>
                <a:gd name="T17" fmla="*/ 54 h 108"/>
                <a:gd name="T18" fmla="*/ 42 w 42"/>
                <a:gd name="T19" fmla="*/ 47 h 108"/>
                <a:gd name="T20" fmla="*/ 42 w 42"/>
                <a:gd name="T21" fmla="*/ 4 h 108"/>
                <a:gd name="T22" fmla="*/ 33 w 42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8">
                  <a:moveTo>
                    <a:pt x="33" y="0"/>
                  </a:moveTo>
                  <a:lnTo>
                    <a:pt x="21" y="20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46"/>
                  </a:lnTo>
                  <a:lnTo>
                    <a:pt x="7" y="54"/>
                  </a:lnTo>
                  <a:lnTo>
                    <a:pt x="13" y="108"/>
                  </a:lnTo>
                  <a:lnTo>
                    <a:pt x="29" y="108"/>
                  </a:lnTo>
                  <a:lnTo>
                    <a:pt x="35" y="54"/>
                  </a:lnTo>
                  <a:lnTo>
                    <a:pt x="42" y="47"/>
                  </a:lnTo>
                  <a:lnTo>
                    <a:pt x="42" y="4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86"/>
            <p:cNvSpPr>
              <a:spLocks/>
            </p:cNvSpPr>
            <p:nvPr/>
          </p:nvSpPr>
          <p:spPr bwMode="auto">
            <a:xfrm>
              <a:off x="4540250" y="3019425"/>
              <a:ext cx="66675" cy="171450"/>
            </a:xfrm>
            <a:custGeom>
              <a:avLst/>
              <a:gdLst>
                <a:gd name="T0" fmla="*/ 33 w 42"/>
                <a:gd name="T1" fmla="*/ 0 h 108"/>
                <a:gd name="T2" fmla="*/ 21 w 42"/>
                <a:gd name="T3" fmla="*/ 20 h 108"/>
                <a:gd name="T4" fmla="*/ 10 w 42"/>
                <a:gd name="T5" fmla="*/ 0 h 108"/>
                <a:gd name="T6" fmla="*/ 0 w 42"/>
                <a:gd name="T7" fmla="*/ 5 h 108"/>
                <a:gd name="T8" fmla="*/ 0 w 42"/>
                <a:gd name="T9" fmla="*/ 46 h 108"/>
                <a:gd name="T10" fmla="*/ 7 w 42"/>
                <a:gd name="T11" fmla="*/ 54 h 108"/>
                <a:gd name="T12" fmla="*/ 13 w 42"/>
                <a:gd name="T13" fmla="*/ 108 h 108"/>
                <a:gd name="T14" fmla="*/ 29 w 42"/>
                <a:gd name="T15" fmla="*/ 108 h 108"/>
                <a:gd name="T16" fmla="*/ 35 w 42"/>
                <a:gd name="T17" fmla="*/ 54 h 108"/>
                <a:gd name="T18" fmla="*/ 42 w 42"/>
                <a:gd name="T19" fmla="*/ 47 h 108"/>
                <a:gd name="T20" fmla="*/ 42 w 42"/>
                <a:gd name="T21" fmla="*/ 4 h 108"/>
                <a:gd name="T22" fmla="*/ 33 w 42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108">
                  <a:moveTo>
                    <a:pt x="33" y="0"/>
                  </a:moveTo>
                  <a:lnTo>
                    <a:pt x="21" y="20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46"/>
                  </a:lnTo>
                  <a:lnTo>
                    <a:pt x="7" y="54"/>
                  </a:lnTo>
                  <a:lnTo>
                    <a:pt x="13" y="108"/>
                  </a:lnTo>
                  <a:lnTo>
                    <a:pt x="29" y="108"/>
                  </a:lnTo>
                  <a:lnTo>
                    <a:pt x="35" y="54"/>
                  </a:lnTo>
                  <a:lnTo>
                    <a:pt x="42" y="47"/>
                  </a:lnTo>
                  <a:lnTo>
                    <a:pt x="42" y="4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87"/>
            <p:cNvSpPr>
              <a:spLocks noEditPoints="1"/>
            </p:cNvSpPr>
            <p:nvPr/>
          </p:nvSpPr>
          <p:spPr bwMode="auto">
            <a:xfrm>
              <a:off x="4400550" y="3000375"/>
              <a:ext cx="114300" cy="255588"/>
            </a:xfrm>
            <a:custGeom>
              <a:avLst/>
              <a:gdLst>
                <a:gd name="T0" fmla="*/ 72 w 72"/>
                <a:gd name="T1" fmla="*/ 77 h 161"/>
                <a:gd name="T2" fmla="*/ 72 w 72"/>
                <a:gd name="T3" fmla="*/ 11 h 161"/>
                <a:gd name="T4" fmla="*/ 48 w 72"/>
                <a:gd name="T5" fmla="*/ 0 h 161"/>
                <a:gd name="T6" fmla="*/ 36 w 72"/>
                <a:gd name="T7" fmla="*/ 21 h 161"/>
                <a:gd name="T8" fmla="*/ 25 w 72"/>
                <a:gd name="T9" fmla="*/ 0 h 161"/>
                <a:gd name="T10" fmla="*/ 0 w 72"/>
                <a:gd name="T11" fmla="*/ 13 h 161"/>
                <a:gd name="T12" fmla="*/ 0 w 72"/>
                <a:gd name="T13" fmla="*/ 75 h 161"/>
                <a:gd name="T14" fmla="*/ 10 w 72"/>
                <a:gd name="T15" fmla="*/ 85 h 161"/>
                <a:gd name="T16" fmla="*/ 19 w 72"/>
                <a:gd name="T17" fmla="*/ 161 h 161"/>
                <a:gd name="T18" fmla="*/ 54 w 72"/>
                <a:gd name="T19" fmla="*/ 161 h 161"/>
                <a:gd name="T20" fmla="*/ 62 w 72"/>
                <a:gd name="T21" fmla="*/ 85 h 161"/>
                <a:gd name="T22" fmla="*/ 72 w 72"/>
                <a:gd name="T23" fmla="*/ 77 h 161"/>
                <a:gd name="T24" fmla="*/ 46 w 72"/>
                <a:gd name="T25" fmla="*/ 153 h 161"/>
                <a:gd name="T26" fmla="*/ 26 w 72"/>
                <a:gd name="T27" fmla="*/ 153 h 161"/>
                <a:gd name="T28" fmla="*/ 18 w 72"/>
                <a:gd name="T29" fmla="*/ 82 h 161"/>
                <a:gd name="T30" fmla="*/ 8 w 72"/>
                <a:gd name="T31" fmla="*/ 72 h 161"/>
                <a:gd name="T32" fmla="*/ 8 w 72"/>
                <a:gd name="T33" fmla="*/ 18 h 161"/>
                <a:gd name="T34" fmla="*/ 21 w 72"/>
                <a:gd name="T35" fmla="*/ 11 h 161"/>
                <a:gd name="T36" fmla="*/ 36 w 72"/>
                <a:gd name="T37" fmla="*/ 37 h 161"/>
                <a:gd name="T38" fmla="*/ 51 w 72"/>
                <a:gd name="T39" fmla="*/ 11 h 161"/>
                <a:gd name="T40" fmla="*/ 64 w 72"/>
                <a:gd name="T41" fmla="*/ 17 h 161"/>
                <a:gd name="T42" fmla="*/ 64 w 72"/>
                <a:gd name="T43" fmla="*/ 73 h 161"/>
                <a:gd name="T44" fmla="*/ 55 w 72"/>
                <a:gd name="T45" fmla="*/ 81 h 161"/>
                <a:gd name="T46" fmla="*/ 46 w 72"/>
                <a:gd name="T47" fmla="*/ 1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" h="161">
                  <a:moveTo>
                    <a:pt x="72" y="77"/>
                  </a:moveTo>
                  <a:lnTo>
                    <a:pt x="72" y="11"/>
                  </a:lnTo>
                  <a:lnTo>
                    <a:pt x="48" y="0"/>
                  </a:lnTo>
                  <a:lnTo>
                    <a:pt x="36" y="21"/>
                  </a:lnTo>
                  <a:lnTo>
                    <a:pt x="25" y="0"/>
                  </a:lnTo>
                  <a:lnTo>
                    <a:pt x="0" y="13"/>
                  </a:lnTo>
                  <a:lnTo>
                    <a:pt x="0" y="75"/>
                  </a:lnTo>
                  <a:lnTo>
                    <a:pt x="10" y="85"/>
                  </a:lnTo>
                  <a:lnTo>
                    <a:pt x="19" y="161"/>
                  </a:lnTo>
                  <a:lnTo>
                    <a:pt x="54" y="161"/>
                  </a:lnTo>
                  <a:lnTo>
                    <a:pt x="62" y="85"/>
                  </a:lnTo>
                  <a:lnTo>
                    <a:pt x="72" y="77"/>
                  </a:lnTo>
                  <a:close/>
                  <a:moveTo>
                    <a:pt x="46" y="153"/>
                  </a:moveTo>
                  <a:lnTo>
                    <a:pt x="26" y="153"/>
                  </a:lnTo>
                  <a:lnTo>
                    <a:pt x="18" y="82"/>
                  </a:lnTo>
                  <a:lnTo>
                    <a:pt x="8" y="72"/>
                  </a:lnTo>
                  <a:lnTo>
                    <a:pt x="8" y="18"/>
                  </a:lnTo>
                  <a:lnTo>
                    <a:pt x="21" y="11"/>
                  </a:lnTo>
                  <a:lnTo>
                    <a:pt x="36" y="37"/>
                  </a:lnTo>
                  <a:lnTo>
                    <a:pt x="51" y="11"/>
                  </a:lnTo>
                  <a:lnTo>
                    <a:pt x="64" y="17"/>
                  </a:lnTo>
                  <a:lnTo>
                    <a:pt x="64" y="73"/>
                  </a:lnTo>
                  <a:lnTo>
                    <a:pt x="55" y="81"/>
                  </a:lnTo>
                  <a:lnTo>
                    <a:pt x="46" y="15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288"/>
            <p:cNvSpPr>
              <a:spLocks noEditPoints="1"/>
            </p:cNvSpPr>
            <p:nvPr/>
          </p:nvSpPr>
          <p:spPr bwMode="auto">
            <a:xfrm>
              <a:off x="4433888" y="2925763"/>
              <a:ext cx="47625" cy="68263"/>
            </a:xfrm>
            <a:custGeom>
              <a:avLst/>
              <a:gdLst>
                <a:gd name="T0" fmla="*/ 90 w 121"/>
                <a:gd name="T1" fmla="*/ 120 h 176"/>
                <a:gd name="T2" fmla="*/ 61 w 121"/>
                <a:gd name="T3" fmla="*/ 153 h 176"/>
                <a:gd name="T4" fmla="*/ 61 w 121"/>
                <a:gd name="T5" fmla="*/ 153 h 176"/>
                <a:gd name="T6" fmla="*/ 60 w 121"/>
                <a:gd name="T7" fmla="*/ 153 h 176"/>
                <a:gd name="T8" fmla="*/ 31 w 121"/>
                <a:gd name="T9" fmla="*/ 119 h 176"/>
                <a:gd name="T10" fmla="*/ 28 w 121"/>
                <a:gd name="T11" fmla="*/ 65 h 176"/>
                <a:gd name="T12" fmla="*/ 35 w 121"/>
                <a:gd name="T13" fmla="*/ 53 h 176"/>
                <a:gd name="T14" fmla="*/ 43 w 121"/>
                <a:gd name="T15" fmla="*/ 55 h 176"/>
                <a:gd name="T16" fmla="*/ 76 w 121"/>
                <a:gd name="T17" fmla="*/ 48 h 176"/>
                <a:gd name="T18" fmla="*/ 93 w 121"/>
                <a:gd name="T19" fmla="*/ 64 h 176"/>
                <a:gd name="T20" fmla="*/ 90 w 121"/>
                <a:gd name="T21" fmla="*/ 120 h 176"/>
                <a:gd name="T22" fmla="*/ 116 w 121"/>
                <a:gd name="T23" fmla="*/ 38 h 176"/>
                <a:gd name="T24" fmla="*/ 72 w 121"/>
                <a:gd name="T25" fmla="*/ 2 h 176"/>
                <a:gd name="T26" fmla="*/ 61 w 121"/>
                <a:gd name="T27" fmla="*/ 0 h 176"/>
                <a:gd name="T28" fmla="*/ 49 w 121"/>
                <a:gd name="T29" fmla="*/ 2 h 176"/>
                <a:gd name="T30" fmla="*/ 5 w 121"/>
                <a:gd name="T31" fmla="*/ 38 h 176"/>
                <a:gd name="T32" fmla="*/ 4 w 121"/>
                <a:gd name="T33" fmla="*/ 84 h 176"/>
                <a:gd name="T34" fmla="*/ 10 w 121"/>
                <a:gd name="T35" fmla="*/ 127 h 176"/>
                <a:gd name="T36" fmla="*/ 60 w 121"/>
                <a:gd name="T37" fmla="*/ 176 h 176"/>
                <a:gd name="T38" fmla="*/ 61 w 121"/>
                <a:gd name="T39" fmla="*/ 176 h 176"/>
                <a:gd name="T40" fmla="*/ 111 w 121"/>
                <a:gd name="T41" fmla="*/ 128 h 176"/>
                <a:gd name="T42" fmla="*/ 117 w 121"/>
                <a:gd name="T43" fmla="*/ 82 h 176"/>
                <a:gd name="T44" fmla="*/ 116 w 121"/>
                <a:gd name="T45" fmla="*/ 3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6">
                  <a:moveTo>
                    <a:pt x="90" y="120"/>
                  </a:moveTo>
                  <a:cubicBezTo>
                    <a:pt x="78" y="153"/>
                    <a:pt x="62" y="153"/>
                    <a:pt x="61" y="153"/>
                  </a:cubicBezTo>
                  <a:cubicBezTo>
                    <a:pt x="61" y="153"/>
                    <a:pt x="61" y="153"/>
                    <a:pt x="61" y="153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59" y="153"/>
                    <a:pt x="43" y="153"/>
                    <a:pt x="31" y="119"/>
                  </a:cubicBezTo>
                  <a:cubicBezTo>
                    <a:pt x="31" y="119"/>
                    <a:pt x="23" y="101"/>
                    <a:pt x="28" y="65"/>
                  </a:cubicBezTo>
                  <a:cubicBezTo>
                    <a:pt x="28" y="64"/>
                    <a:pt x="30" y="58"/>
                    <a:pt x="35" y="53"/>
                  </a:cubicBezTo>
                  <a:cubicBezTo>
                    <a:pt x="37" y="54"/>
                    <a:pt x="40" y="55"/>
                    <a:pt x="43" y="55"/>
                  </a:cubicBezTo>
                  <a:cubicBezTo>
                    <a:pt x="51" y="55"/>
                    <a:pt x="64" y="51"/>
                    <a:pt x="76" y="48"/>
                  </a:cubicBezTo>
                  <a:cubicBezTo>
                    <a:pt x="90" y="52"/>
                    <a:pt x="93" y="63"/>
                    <a:pt x="93" y="64"/>
                  </a:cubicBezTo>
                  <a:cubicBezTo>
                    <a:pt x="98" y="101"/>
                    <a:pt x="91" y="119"/>
                    <a:pt x="90" y="120"/>
                  </a:cubicBezTo>
                  <a:moveTo>
                    <a:pt x="116" y="38"/>
                  </a:moveTo>
                  <a:cubicBezTo>
                    <a:pt x="106" y="13"/>
                    <a:pt x="101" y="21"/>
                    <a:pt x="72" y="2"/>
                  </a:cubicBezTo>
                  <a:cubicBezTo>
                    <a:pt x="72" y="2"/>
                    <a:pt x="68" y="0"/>
                    <a:pt x="61" y="0"/>
                  </a:cubicBezTo>
                  <a:cubicBezTo>
                    <a:pt x="54" y="0"/>
                    <a:pt x="49" y="2"/>
                    <a:pt x="49" y="2"/>
                  </a:cubicBezTo>
                  <a:cubicBezTo>
                    <a:pt x="21" y="21"/>
                    <a:pt x="15" y="13"/>
                    <a:pt x="5" y="38"/>
                  </a:cubicBezTo>
                  <a:cubicBezTo>
                    <a:pt x="0" y="54"/>
                    <a:pt x="1" y="71"/>
                    <a:pt x="4" y="84"/>
                  </a:cubicBezTo>
                  <a:cubicBezTo>
                    <a:pt x="3" y="112"/>
                    <a:pt x="9" y="126"/>
                    <a:pt x="10" y="127"/>
                  </a:cubicBezTo>
                  <a:cubicBezTo>
                    <a:pt x="27" y="174"/>
                    <a:pt x="55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7" y="176"/>
                    <a:pt x="94" y="174"/>
                    <a:pt x="111" y="128"/>
                  </a:cubicBezTo>
                  <a:cubicBezTo>
                    <a:pt x="112" y="127"/>
                    <a:pt x="118" y="112"/>
                    <a:pt x="117" y="82"/>
                  </a:cubicBezTo>
                  <a:cubicBezTo>
                    <a:pt x="120" y="69"/>
                    <a:pt x="121" y="53"/>
                    <a:pt x="116" y="3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Freeform 289"/>
            <p:cNvSpPr>
              <a:spLocks noEditPoints="1"/>
            </p:cNvSpPr>
            <p:nvPr/>
          </p:nvSpPr>
          <p:spPr bwMode="auto">
            <a:xfrm>
              <a:off x="4529138" y="3005138"/>
              <a:ext cx="87313" cy="196850"/>
            </a:xfrm>
            <a:custGeom>
              <a:avLst/>
              <a:gdLst>
                <a:gd name="T0" fmla="*/ 55 w 55"/>
                <a:gd name="T1" fmla="*/ 59 h 124"/>
                <a:gd name="T2" fmla="*/ 55 w 55"/>
                <a:gd name="T3" fmla="*/ 9 h 124"/>
                <a:gd name="T4" fmla="*/ 37 w 55"/>
                <a:gd name="T5" fmla="*/ 0 h 124"/>
                <a:gd name="T6" fmla="*/ 28 w 55"/>
                <a:gd name="T7" fmla="*/ 16 h 124"/>
                <a:gd name="T8" fmla="*/ 19 w 55"/>
                <a:gd name="T9" fmla="*/ 0 h 124"/>
                <a:gd name="T10" fmla="*/ 0 w 55"/>
                <a:gd name="T11" fmla="*/ 10 h 124"/>
                <a:gd name="T12" fmla="*/ 1 w 55"/>
                <a:gd name="T13" fmla="*/ 58 h 124"/>
                <a:gd name="T14" fmla="*/ 8 w 55"/>
                <a:gd name="T15" fmla="*/ 66 h 124"/>
                <a:gd name="T16" fmla="*/ 15 w 55"/>
                <a:gd name="T17" fmla="*/ 124 h 124"/>
                <a:gd name="T18" fmla="*/ 42 w 55"/>
                <a:gd name="T19" fmla="*/ 124 h 124"/>
                <a:gd name="T20" fmla="*/ 48 w 55"/>
                <a:gd name="T21" fmla="*/ 66 h 124"/>
                <a:gd name="T22" fmla="*/ 55 w 55"/>
                <a:gd name="T23" fmla="*/ 59 h 124"/>
                <a:gd name="T24" fmla="*/ 36 w 55"/>
                <a:gd name="T25" fmla="*/ 117 h 124"/>
                <a:gd name="T26" fmla="*/ 20 w 55"/>
                <a:gd name="T27" fmla="*/ 117 h 124"/>
                <a:gd name="T28" fmla="*/ 14 w 55"/>
                <a:gd name="T29" fmla="*/ 63 h 124"/>
                <a:gd name="T30" fmla="*/ 7 w 55"/>
                <a:gd name="T31" fmla="*/ 55 h 124"/>
                <a:gd name="T32" fmla="*/ 7 w 55"/>
                <a:gd name="T33" fmla="*/ 14 h 124"/>
                <a:gd name="T34" fmla="*/ 17 w 55"/>
                <a:gd name="T35" fmla="*/ 9 h 124"/>
                <a:gd name="T36" fmla="*/ 28 w 55"/>
                <a:gd name="T37" fmla="*/ 29 h 124"/>
                <a:gd name="T38" fmla="*/ 40 w 55"/>
                <a:gd name="T39" fmla="*/ 9 h 124"/>
                <a:gd name="T40" fmla="*/ 49 w 55"/>
                <a:gd name="T41" fmla="*/ 13 h 124"/>
                <a:gd name="T42" fmla="*/ 49 w 55"/>
                <a:gd name="T43" fmla="*/ 56 h 124"/>
                <a:gd name="T44" fmla="*/ 42 w 55"/>
                <a:gd name="T45" fmla="*/ 63 h 124"/>
                <a:gd name="T46" fmla="*/ 36 w 55"/>
                <a:gd name="T47" fmla="*/ 11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124">
                  <a:moveTo>
                    <a:pt x="55" y="59"/>
                  </a:moveTo>
                  <a:lnTo>
                    <a:pt x="55" y="9"/>
                  </a:lnTo>
                  <a:lnTo>
                    <a:pt x="37" y="0"/>
                  </a:lnTo>
                  <a:lnTo>
                    <a:pt x="28" y="16"/>
                  </a:lnTo>
                  <a:lnTo>
                    <a:pt x="19" y="0"/>
                  </a:lnTo>
                  <a:lnTo>
                    <a:pt x="0" y="10"/>
                  </a:lnTo>
                  <a:lnTo>
                    <a:pt x="1" y="58"/>
                  </a:lnTo>
                  <a:lnTo>
                    <a:pt x="8" y="66"/>
                  </a:lnTo>
                  <a:lnTo>
                    <a:pt x="15" y="124"/>
                  </a:lnTo>
                  <a:lnTo>
                    <a:pt x="42" y="124"/>
                  </a:lnTo>
                  <a:lnTo>
                    <a:pt x="48" y="66"/>
                  </a:lnTo>
                  <a:lnTo>
                    <a:pt x="55" y="59"/>
                  </a:lnTo>
                  <a:close/>
                  <a:moveTo>
                    <a:pt x="36" y="117"/>
                  </a:moveTo>
                  <a:lnTo>
                    <a:pt x="20" y="117"/>
                  </a:lnTo>
                  <a:lnTo>
                    <a:pt x="14" y="63"/>
                  </a:lnTo>
                  <a:lnTo>
                    <a:pt x="7" y="55"/>
                  </a:lnTo>
                  <a:lnTo>
                    <a:pt x="7" y="14"/>
                  </a:lnTo>
                  <a:lnTo>
                    <a:pt x="17" y="9"/>
                  </a:lnTo>
                  <a:lnTo>
                    <a:pt x="28" y="29"/>
                  </a:lnTo>
                  <a:lnTo>
                    <a:pt x="40" y="9"/>
                  </a:lnTo>
                  <a:lnTo>
                    <a:pt x="49" y="13"/>
                  </a:lnTo>
                  <a:lnTo>
                    <a:pt x="49" y="56"/>
                  </a:lnTo>
                  <a:lnTo>
                    <a:pt x="42" y="63"/>
                  </a:lnTo>
                  <a:lnTo>
                    <a:pt x="36" y="117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Freeform 290"/>
            <p:cNvSpPr>
              <a:spLocks noEditPoints="1"/>
            </p:cNvSpPr>
            <p:nvPr/>
          </p:nvSpPr>
          <p:spPr bwMode="auto">
            <a:xfrm>
              <a:off x="4554538" y="2949575"/>
              <a:ext cx="38100" cy="49213"/>
            </a:xfrm>
            <a:custGeom>
              <a:avLst/>
              <a:gdLst>
                <a:gd name="T0" fmla="*/ 71 w 94"/>
                <a:gd name="T1" fmla="*/ 79 h 125"/>
                <a:gd name="T2" fmla="*/ 48 w 94"/>
                <a:gd name="T3" fmla="*/ 106 h 125"/>
                <a:gd name="T4" fmla="*/ 48 w 94"/>
                <a:gd name="T5" fmla="*/ 106 h 125"/>
                <a:gd name="T6" fmla="*/ 47 w 94"/>
                <a:gd name="T7" fmla="*/ 106 h 125"/>
                <a:gd name="T8" fmla="*/ 23 w 94"/>
                <a:gd name="T9" fmla="*/ 78 h 125"/>
                <a:gd name="T10" fmla="*/ 21 w 94"/>
                <a:gd name="T11" fmla="*/ 34 h 125"/>
                <a:gd name="T12" fmla="*/ 25 w 94"/>
                <a:gd name="T13" fmla="*/ 26 h 125"/>
                <a:gd name="T14" fmla="*/ 46 w 94"/>
                <a:gd name="T15" fmla="*/ 37 h 125"/>
                <a:gd name="T16" fmla="*/ 48 w 94"/>
                <a:gd name="T17" fmla="*/ 37 h 125"/>
                <a:gd name="T18" fmla="*/ 69 w 94"/>
                <a:gd name="T19" fmla="*/ 26 h 125"/>
                <a:gd name="T20" fmla="*/ 74 w 94"/>
                <a:gd name="T21" fmla="*/ 33 h 125"/>
                <a:gd name="T22" fmla="*/ 71 w 94"/>
                <a:gd name="T23" fmla="*/ 79 h 125"/>
                <a:gd name="T24" fmla="*/ 93 w 94"/>
                <a:gd name="T25" fmla="*/ 38 h 125"/>
                <a:gd name="T26" fmla="*/ 92 w 94"/>
                <a:gd name="T27" fmla="*/ 31 h 125"/>
                <a:gd name="T28" fmla="*/ 47 w 94"/>
                <a:gd name="T29" fmla="*/ 0 h 125"/>
                <a:gd name="T30" fmla="*/ 2 w 94"/>
                <a:gd name="T31" fmla="*/ 31 h 125"/>
                <a:gd name="T32" fmla="*/ 2 w 94"/>
                <a:gd name="T33" fmla="*/ 38 h 125"/>
                <a:gd name="T34" fmla="*/ 0 w 94"/>
                <a:gd name="T35" fmla="*/ 54 h 125"/>
                <a:gd name="T36" fmla="*/ 1 w 94"/>
                <a:gd name="T37" fmla="*/ 63 h 125"/>
                <a:gd name="T38" fmla="*/ 6 w 94"/>
                <a:gd name="T39" fmla="*/ 85 h 125"/>
                <a:gd name="T40" fmla="*/ 47 w 94"/>
                <a:gd name="T41" fmla="*/ 125 h 125"/>
                <a:gd name="T42" fmla="*/ 48 w 94"/>
                <a:gd name="T43" fmla="*/ 125 h 125"/>
                <a:gd name="T44" fmla="*/ 88 w 94"/>
                <a:gd name="T45" fmla="*/ 86 h 125"/>
                <a:gd name="T46" fmla="*/ 93 w 94"/>
                <a:gd name="T47" fmla="*/ 64 h 125"/>
                <a:gd name="T48" fmla="*/ 94 w 94"/>
                <a:gd name="T49" fmla="*/ 54 h 125"/>
                <a:gd name="T50" fmla="*/ 93 w 94"/>
                <a:gd name="T51" fmla="*/ 3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4" h="125">
                  <a:moveTo>
                    <a:pt x="71" y="79"/>
                  </a:moveTo>
                  <a:cubicBezTo>
                    <a:pt x="61" y="106"/>
                    <a:pt x="48" y="106"/>
                    <a:pt x="48" y="106"/>
                  </a:cubicBezTo>
                  <a:cubicBezTo>
                    <a:pt x="48" y="106"/>
                    <a:pt x="48" y="106"/>
                    <a:pt x="48" y="106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6" y="106"/>
                    <a:pt x="33" y="106"/>
                    <a:pt x="23" y="78"/>
                  </a:cubicBezTo>
                  <a:cubicBezTo>
                    <a:pt x="23" y="78"/>
                    <a:pt x="17" y="64"/>
                    <a:pt x="21" y="34"/>
                  </a:cubicBezTo>
                  <a:cubicBezTo>
                    <a:pt x="21" y="33"/>
                    <a:pt x="21" y="29"/>
                    <a:pt x="25" y="26"/>
                  </a:cubicBezTo>
                  <a:cubicBezTo>
                    <a:pt x="30" y="29"/>
                    <a:pt x="34" y="37"/>
                    <a:pt x="46" y="37"/>
                  </a:cubicBezTo>
                  <a:cubicBezTo>
                    <a:pt x="48" y="37"/>
                    <a:pt x="48" y="37"/>
                    <a:pt x="48" y="37"/>
                  </a:cubicBezTo>
                  <a:cubicBezTo>
                    <a:pt x="60" y="37"/>
                    <a:pt x="65" y="29"/>
                    <a:pt x="69" y="26"/>
                  </a:cubicBezTo>
                  <a:cubicBezTo>
                    <a:pt x="73" y="29"/>
                    <a:pt x="74" y="33"/>
                    <a:pt x="74" y="33"/>
                  </a:cubicBezTo>
                  <a:cubicBezTo>
                    <a:pt x="78" y="64"/>
                    <a:pt x="72" y="78"/>
                    <a:pt x="71" y="79"/>
                  </a:cubicBezTo>
                  <a:moveTo>
                    <a:pt x="93" y="38"/>
                  </a:moveTo>
                  <a:cubicBezTo>
                    <a:pt x="92" y="36"/>
                    <a:pt x="92" y="33"/>
                    <a:pt x="92" y="31"/>
                  </a:cubicBezTo>
                  <a:cubicBezTo>
                    <a:pt x="90" y="20"/>
                    <a:pt x="79" y="0"/>
                    <a:pt x="47" y="0"/>
                  </a:cubicBezTo>
                  <a:cubicBezTo>
                    <a:pt x="15" y="0"/>
                    <a:pt x="4" y="20"/>
                    <a:pt x="2" y="31"/>
                  </a:cubicBezTo>
                  <a:cubicBezTo>
                    <a:pt x="2" y="34"/>
                    <a:pt x="2" y="36"/>
                    <a:pt x="2" y="38"/>
                  </a:cubicBezTo>
                  <a:cubicBezTo>
                    <a:pt x="0" y="46"/>
                    <a:pt x="0" y="53"/>
                    <a:pt x="0" y="54"/>
                  </a:cubicBezTo>
                  <a:cubicBezTo>
                    <a:pt x="0" y="57"/>
                    <a:pt x="0" y="60"/>
                    <a:pt x="1" y="63"/>
                  </a:cubicBezTo>
                  <a:cubicBezTo>
                    <a:pt x="2" y="77"/>
                    <a:pt x="5" y="84"/>
                    <a:pt x="6" y="85"/>
                  </a:cubicBezTo>
                  <a:cubicBezTo>
                    <a:pt x="20" y="123"/>
                    <a:pt x="42" y="125"/>
                    <a:pt x="47" y="125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52" y="125"/>
                    <a:pt x="75" y="123"/>
                    <a:pt x="88" y="86"/>
                  </a:cubicBezTo>
                  <a:cubicBezTo>
                    <a:pt x="89" y="85"/>
                    <a:pt x="92" y="77"/>
                    <a:pt x="93" y="64"/>
                  </a:cubicBezTo>
                  <a:cubicBezTo>
                    <a:pt x="94" y="60"/>
                    <a:pt x="94" y="57"/>
                    <a:pt x="94" y="54"/>
                  </a:cubicBezTo>
                  <a:cubicBezTo>
                    <a:pt x="94" y="53"/>
                    <a:pt x="94" y="46"/>
                    <a:pt x="93" y="38"/>
                  </a:cubicBezTo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291"/>
            <p:cNvSpPr>
              <a:spLocks noEditPoints="1"/>
            </p:cNvSpPr>
            <p:nvPr/>
          </p:nvSpPr>
          <p:spPr bwMode="auto">
            <a:xfrm>
              <a:off x="4322763" y="2949575"/>
              <a:ext cx="57150" cy="52388"/>
            </a:xfrm>
            <a:custGeom>
              <a:avLst/>
              <a:gdLst>
                <a:gd name="T0" fmla="*/ 51 w 144"/>
                <a:gd name="T1" fmla="*/ 131 h 131"/>
                <a:gd name="T2" fmla="*/ 52 w 144"/>
                <a:gd name="T3" fmla="*/ 131 h 131"/>
                <a:gd name="T4" fmla="*/ 90 w 144"/>
                <a:gd name="T5" fmla="*/ 99 h 131"/>
                <a:gd name="T6" fmla="*/ 93 w 144"/>
                <a:gd name="T7" fmla="*/ 104 h 131"/>
                <a:gd name="T8" fmla="*/ 144 w 144"/>
                <a:gd name="T9" fmla="*/ 121 h 131"/>
                <a:gd name="T10" fmla="*/ 121 w 144"/>
                <a:gd name="T11" fmla="*/ 82 h 131"/>
                <a:gd name="T12" fmla="*/ 98 w 144"/>
                <a:gd name="T13" fmla="*/ 68 h 131"/>
                <a:gd name="T14" fmla="*/ 97 w 144"/>
                <a:gd name="T15" fmla="*/ 32 h 131"/>
                <a:gd name="T16" fmla="*/ 51 w 144"/>
                <a:gd name="T17" fmla="*/ 0 h 131"/>
                <a:gd name="T18" fmla="*/ 4 w 144"/>
                <a:gd name="T19" fmla="*/ 33 h 131"/>
                <a:gd name="T20" fmla="*/ 8 w 144"/>
                <a:gd name="T21" fmla="*/ 90 h 131"/>
                <a:gd name="T22" fmla="*/ 51 w 144"/>
                <a:gd name="T23" fmla="*/ 131 h 131"/>
                <a:gd name="T24" fmla="*/ 21 w 144"/>
                <a:gd name="T25" fmla="*/ 44 h 131"/>
                <a:gd name="T26" fmla="*/ 28 w 144"/>
                <a:gd name="T27" fmla="*/ 32 h 131"/>
                <a:gd name="T28" fmla="*/ 49 w 144"/>
                <a:gd name="T29" fmla="*/ 49 h 131"/>
                <a:gd name="T30" fmla="*/ 82 w 144"/>
                <a:gd name="T31" fmla="*/ 56 h 131"/>
                <a:gd name="T32" fmla="*/ 78 w 144"/>
                <a:gd name="T33" fmla="*/ 83 h 131"/>
                <a:gd name="T34" fmla="*/ 52 w 144"/>
                <a:gd name="T35" fmla="*/ 114 h 131"/>
                <a:gd name="T36" fmla="*/ 51 w 144"/>
                <a:gd name="T37" fmla="*/ 114 h 131"/>
                <a:gd name="T38" fmla="*/ 24 w 144"/>
                <a:gd name="T39" fmla="*/ 83 h 131"/>
                <a:gd name="T40" fmla="*/ 21 w 144"/>
                <a:gd name="T41" fmla="*/ 4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4" h="131">
                  <a:moveTo>
                    <a:pt x="51" y="131"/>
                  </a:moveTo>
                  <a:cubicBezTo>
                    <a:pt x="52" y="131"/>
                    <a:pt x="52" y="131"/>
                    <a:pt x="52" y="131"/>
                  </a:cubicBezTo>
                  <a:cubicBezTo>
                    <a:pt x="54" y="131"/>
                    <a:pt x="76" y="130"/>
                    <a:pt x="90" y="99"/>
                  </a:cubicBezTo>
                  <a:cubicBezTo>
                    <a:pt x="91" y="101"/>
                    <a:pt x="92" y="103"/>
                    <a:pt x="93" y="104"/>
                  </a:cubicBezTo>
                  <a:cubicBezTo>
                    <a:pt x="105" y="118"/>
                    <a:pt x="144" y="121"/>
                    <a:pt x="144" y="121"/>
                  </a:cubicBezTo>
                  <a:cubicBezTo>
                    <a:pt x="144" y="121"/>
                    <a:pt x="122" y="98"/>
                    <a:pt x="121" y="82"/>
                  </a:cubicBezTo>
                  <a:cubicBezTo>
                    <a:pt x="119" y="71"/>
                    <a:pt x="108" y="69"/>
                    <a:pt x="98" y="68"/>
                  </a:cubicBezTo>
                  <a:cubicBezTo>
                    <a:pt x="99" y="59"/>
                    <a:pt x="99" y="47"/>
                    <a:pt x="97" y="32"/>
                  </a:cubicBezTo>
                  <a:cubicBezTo>
                    <a:pt x="96" y="21"/>
                    <a:pt x="84" y="0"/>
                    <a:pt x="51" y="0"/>
                  </a:cubicBezTo>
                  <a:cubicBezTo>
                    <a:pt x="18" y="0"/>
                    <a:pt x="6" y="21"/>
                    <a:pt x="4" y="33"/>
                  </a:cubicBezTo>
                  <a:cubicBezTo>
                    <a:pt x="0" y="71"/>
                    <a:pt x="8" y="89"/>
                    <a:pt x="8" y="90"/>
                  </a:cubicBezTo>
                  <a:cubicBezTo>
                    <a:pt x="23" y="129"/>
                    <a:pt x="46" y="131"/>
                    <a:pt x="51" y="131"/>
                  </a:cubicBezTo>
                  <a:close/>
                  <a:moveTo>
                    <a:pt x="21" y="44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2" y="38"/>
                    <a:pt x="40" y="44"/>
                    <a:pt x="49" y="49"/>
                  </a:cubicBezTo>
                  <a:cubicBezTo>
                    <a:pt x="61" y="55"/>
                    <a:pt x="73" y="58"/>
                    <a:pt x="82" y="56"/>
                  </a:cubicBezTo>
                  <a:cubicBezTo>
                    <a:pt x="82" y="74"/>
                    <a:pt x="78" y="83"/>
                    <a:pt x="78" y="83"/>
                  </a:cubicBezTo>
                  <a:cubicBezTo>
                    <a:pt x="67" y="113"/>
                    <a:pt x="53" y="114"/>
                    <a:pt x="52" y="114"/>
                  </a:cubicBezTo>
                  <a:cubicBezTo>
                    <a:pt x="51" y="114"/>
                    <a:pt x="51" y="114"/>
                    <a:pt x="51" y="114"/>
                  </a:cubicBezTo>
                  <a:cubicBezTo>
                    <a:pt x="50" y="114"/>
                    <a:pt x="35" y="113"/>
                    <a:pt x="24" y="83"/>
                  </a:cubicBezTo>
                  <a:cubicBezTo>
                    <a:pt x="24" y="83"/>
                    <a:pt x="19" y="71"/>
                    <a:pt x="21" y="44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92"/>
            <p:cNvSpPr>
              <a:spLocks noEditPoints="1"/>
            </p:cNvSpPr>
            <p:nvPr/>
          </p:nvSpPr>
          <p:spPr bwMode="auto">
            <a:xfrm>
              <a:off x="4292600" y="3006725"/>
              <a:ext cx="98425" cy="195263"/>
            </a:xfrm>
            <a:custGeom>
              <a:avLst/>
              <a:gdLst>
                <a:gd name="T0" fmla="*/ 247 w 247"/>
                <a:gd name="T1" fmla="*/ 373 h 492"/>
                <a:gd name="T2" fmla="*/ 207 w 247"/>
                <a:gd name="T3" fmla="*/ 256 h 492"/>
                <a:gd name="T4" fmla="*/ 235 w 247"/>
                <a:gd name="T5" fmla="*/ 230 h 492"/>
                <a:gd name="T6" fmla="*/ 235 w 247"/>
                <a:gd name="T7" fmla="*/ 32 h 492"/>
                <a:gd name="T8" fmla="*/ 164 w 247"/>
                <a:gd name="T9" fmla="*/ 0 h 492"/>
                <a:gd name="T10" fmla="*/ 157 w 247"/>
                <a:gd name="T11" fmla="*/ 7 h 492"/>
                <a:gd name="T12" fmla="*/ 129 w 247"/>
                <a:gd name="T13" fmla="*/ 23 h 492"/>
                <a:gd name="T14" fmla="*/ 99 w 247"/>
                <a:gd name="T15" fmla="*/ 7 h 492"/>
                <a:gd name="T16" fmla="*/ 91 w 247"/>
                <a:gd name="T17" fmla="*/ 0 h 492"/>
                <a:gd name="T18" fmla="*/ 17 w 247"/>
                <a:gd name="T19" fmla="*/ 36 h 492"/>
                <a:gd name="T20" fmla="*/ 18 w 247"/>
                <a:gd name="T21" fmla="*/ 228 h 492"/>
                <a:gd name="T22" fmla="*/ 44 w 247"/>
                <a:gd name="T23" fmla="*/ 257 h 492"/>
                <a:gd name="T24" fmla="*/ 0 w 247"/>
                <a:gd name="T25" fmla="*/ 373 h 492"/>
                <a:gd name="T26" fmla="*/ 68 w 247"/>
                <a:gd name="T27" fmla="*/ 373 h 492"/>
                <a:gd name="T28" fmla="*/ 71 w 247"/>
                <a:gd name="T29" fmla="*/ 492 h 492"/>
                <a:gd name="T30" fmla="*/ 179 w 247"/>
                <a:gd name="T31" fmla="*/ 492 h 492"/>
                <a:gd name="T32" fmla="*/ 181 w 247"/>
                <a:gd name="T33" fmla="*/ 373 h 492"/>
                <a:gd name="T34" fmla="*/ 247 w 247"/>
                <a:gd name="T35" fmla="*/ 373 h 492"/>
                <a:gd name="T36" fmla="*/ 184 w 247"/>
                <a:gd name="T37" fmla="*/ 181 h 492"/>
                <a:gd name="T38" fmla="*/ 75 w 247"/>
                <a:gd name="T39" fmla="*/ 182 h 492"/>
                <a:gd name="T40" fmla="*/ 55 w 247"/>
                <a:gd name="T41" fmla="*/ 229 h 492"/>
                <a:gd name="T42" fmla="*/ 44 w 247"/>
                <a:gd name="T43" fmla="*/ 219 h 492"/>
                <a:gd name="T44" fmla="*/ 43 w 247"/>
                <a:gd name="T45" fmla="*/ 52 h 492"/>
                <a:gd name="T46" fmla="*/ 86 w 247"/>
                <a:gd name="T47" fmla="*/ 30 h 492"/>
                <a:gd name="T48" fmla="*/ 90 w 247"/>
                <a:gd name="T49" fmla="*/ 34 h 492"/>
                <a:gd name="T50" fmla="*/ 123 w 247"/>
                <a:gd name="T51" fmla="*/ 49 h 492"/>
                <a:gd name="T52" fmla="*/ 166 w 247"/>
                <a:gd name="T53" fmla="*/ 32 h 492"/>
                <a:gd name="T54" fmla="*/ 169 w 247"/>
                <a:gd name="T55" fmla="*/ 30 h 492"/>
                <a:gd name="T56" fmla="*/ 209 w 247"/>
                <a:gd name="T57" fmla="*/ 49 h 492"/>
                <a:gd name="T58" fmla="*/ 209 w 247"/>
                <a:gd name="T59" fmla="*/ 219 h 492"/>
                <a:gd name="T60" fmla="*/ 198 w 247"/>
                <a:gd name="T61" fmla="*/ 227 h 492"/>
                <a:gd name="T62" fmla="*/ 184 w 247"/>
                <a:gd name="T63" fmla="*/ 181 h 492"/>
                <a:gd name="T64" fmla="*/ 156 w 247"/>
                <a:gd name="T65" fmla="*/ 468 h 492"/>
                <a:gd name="T66" fmla="*/ 94 w 247"/>
                <a:gd name="T67" fmla="*/ 468 h 492"/>
                <a:gd name="T68" fmla="*/ 91 w 247"/>
                <a:gd name="T69" fmla="*/ 373 h 492"/>
                <a:gd name="T70" fmla="*/ 158 w 247"/>
                <a:gd name="T71" fmla="*/ 373 h 492"/>
                <a:gd name="T72" fmla="*/ 156 w 247"/>
                <a:gd name="T73" fmla="*/ 468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7" h="492">
                  <a:moveTo>
                    <a:pt x="247" y="373"/>
                  </a:moveTo>
                  <a:cubicBezTo>
                    <a:pt x="207" y="256"/>
                    <a:pt x="207" y="256"/>
                    <a:pt x="207" y="256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35" y="32"/>
                    <a:pt x="235" y="32"/>
                    <a:pt x="235" y="32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57" y="7"/>
                    <a:pt x="157" y="7"/>
                    <a:pt x="157" y="7"/>
                  </a:cubicBezTo>
                  <a:cubicBezTo>
                    <a:pt x="149" y="18"/>
                    <a:pt x="139" y="23"/>
                    <a:pt x="129" y="23"/>
                  </a:cubicBezTo>
                  <a:cubicBezTo>
                    <a:pt x="110" y="23"/>
                    <a:pt x="99" y="7"/>
                    <a:pt x="99" y="7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228"/>
                    <a:pt x="18" y="228"/>
                    <a:pt x="18" y="228"/>
                  </a:cubicBezTo>
                  <a:cubicBezTo>
                    <a:pt x="44" y="257"/>
                    <a:pt x="44" y="257"/>
                    <a:pt x="44" y="257"/>
                  </a:cubicBezTo>
                  <a:cubicBezTo>
                    <a:pt x="0" y="373"/>
                    <a:pt x="0" y="373"/>
                    <a:pt x="0" y="373"/>
                  </a:cubicBezTo>
                  <a:cubicBezTo>
                    <a:pt x="68" y="373"/>
                    <a:pt x="68" y="373"/>
                    <a:pt x="68" y="373"/>
                  </a:cubicBezTo>
                  <a:cubicBezTo>
                    <a:pt x="71" y="492"/>
                    <a:pt x="71" y="492"/>
                    <a:pt x="71" y="492"/>
                  </a:cubicBezTo>
                  <a:cubicBezTo>
                    <a:pt x="179" y="492"/>
                    <a:pt x="179" y="492"/>
                    <a:pt x="179" y="492"/>
                  </a:cubicBezTo>
                  <a:cubicBezTo>
                    <a:pt x="181" y="373"/>
                    <a:pt x="181" y="373"/>
                    <a:pt x="181" y="373"/>
                  </a:cubicBezTo>
                  <a:lnTo>
                    <a:pt x="247" y="373"/>
                  </a:lnTo>
                  <a:close/>
                  <a:moveTo>
                    <a:pt x="184" y="181"/>
                  </a:moveTo>
                  <a:cubicBezTo>
                    <a:pt x="75" y="182"/>
                    <a:pt x="75" y="182"/>
                    <a:pt x="75" y="182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86" y="30"/>
                    <a:pt x="86" y="30"/>
                    <a:pt x="86" y="30"/>
                  </a:cubicBezTo>
                  <a:cubicBezTo>
                    <a:pt x="90" y="34"/>
                    <a:pt x="90" y="34"/>
                    <a:pt x="90" y="34"/>
                  </a:cubicBezTo>
                  <a:cubicBezTo>
                    <a:pt x="99" y="41"/>
                    <a:pt x="103" y="49"/>
                    <a:pt x="123" y="49"/>
                  </a:cubicBezTo>
                  <a:cubicBezTo>
                    <a:pt x="143" y="49"/>
                    <a:pt x="152" y="44"/>
                    <a:pt x="166" y="32"/>
                  </a:cubicBezTo>
                  <a:cubicBezTo>
                    <a:pt x="169" y="30"/>
                    <a:pt x="169" y="30"/>
                    <a:pt x="169" y="30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09" y="219"/>
                    <a:pt x="209" y="219"/>
                    <a:pt x="209" y="219"/>
                  </a:cubicBezTo>
                  <a:cubicBezTo>
                    <a:pt x="198" y="227"/>
                    <a:pt x="198" y="227"/>
                    <a:pt x="198" y="227"/>
                  </a:cubicBezTo>
                  <a:lnTo>
                    <a:pt x="184" y="181"/>
                  </a:lnTo>
                  <a:close/>
                  <a:moveTo>
                    <a:pt x="156" y="468"/>
                  </a:moveTo>
                  <a:cubicBezTo>
                    <a:pt x="94" y="468"/>
                    <a:pt x="94" y="468"/>
                    <a:pt x="94" y="468"/>
                  </a:cubicBezTo>
                  <a:cubicBezTo>
                    <a:pt x="91" y="373"/>
                    <a:pt x="91" y="373"/>
                    <a:pt x="91" y="373"/>
                  </a:cubicBezTo>
                  <a:cubicBezTo>
                    <a:pt x="158" y="373"/>
                    <a:pt x="158" y="373"/>
                    <a:pt x="158" y="373"/>
                  </a:cubicBezTo>
                  <a:lnTo>
                    <a:pt x="156" y="46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5126038" y="2913063"/>
            <a:ext cx="265113" cy="341313"/>
            <a:chOff x="5126038" y="2913063"/>
            <a:chExt cx="265113" cy="341313"/>
          </a:xfrm>
        </p:grpSpPr>
        <p:sp>
          <p:nvSpPr>
            <p:cNvPr id="370" name="Freeform 293"/>
            <p:cNvSpPr>
              <a:spLocks/>
            </p:cNvSpPr>
            <p:nvPr/>
          </p:nvSpPr>
          <p:spPr bwMode="auto">
            <a:xfrm>
              <a:off x="5140325" y="2925763"/>
              <a:ext cx="155575" cy="268288"/>
            </a:xfrm>
            <a:custGeom>
              <a:avLst/>
              <a:gdLst>
                <a:gd name="T0" fmla="*/ 0 w 391"/>
                <a:gd name="T1" fmla="*/ 674 h 674"/>
                <a:gd name="T2" fmla="*/ 0 w 391"/>
                <a:gd name="T3" fmla="*/ 0 h 674"/>
                <a:gd name="T4" fmla="*/ 391 w 391"/>
                <a:gd name="T5" fmla="*/ 0 h 674"/>
                <a:gd name="T6" fmla="*/ 391 w 391"/>
                <a:gd name="T7" fmla="*/ 311 h 674"/>
                <a:gd name="T8" fmla="*/ 391 w 391"/>
                <a:gd name="T9" fmla="*/ 311 h 674"/>
                <a:gd name="T10" fmla="*/ 391 w 391"/>
                <a:gd name="T11" fmla="*/ 546 h 674"/>
                <a:gd name="T12" fmla="*/ 348 w 391"/>
                <a:gd name="T13" fmla="*/ 503 h 674"/>
                <a:gd name="T14" fmla="*/ 348 w 391"/>
                <a:gd name="T15" fmla="*/ 37 h 674"/>
                <a:gd name="T16" fmla="*/ 42 w 391"/>
                <a:gd name="T17" fmla="*/ 37 h 674"/>
                <a:gd name="T18" fmla="*/ 42 w 391"/>
                <a:gd name="T19" fmla="*/ 566 h 674"/>
                <a:gd name="T20" fmla="*/ 199 w 391"/>
                <a:gd name="T21" fmla="*/ 566 h 674"/>
                <a:gd name="T22" fmla="*/ 219 w 391"/>
                <a:gd name="T23" fmla="*/ 601 h 674"/>
                <a:gd name="T24" fmla="*/ 290 w 391"/>
                <a:gd name="T25" fmla="*/ 674 h 674"/>
                <a:gd name="T26" fmla="*/ 0 w 391"/>
                <a:gd name="T27" fmla="*/ 674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1" h="674">
                  <a:moveTo>
                    <a:pt x="0" y="67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311"/>
                    <a:pt x="391" y="311"/>
                    <a:pt x="391" y="311"/>
                  </a:cubicBezTo>
                  <a:cubicBezTo>
                    <a:pt x="391" y="546"/>
                    <a:pt x="391" y="546"/>
                    <a:pt x="391" y="546"/>
                  </a:cubicBezTo>
                  <a:cubicBezTo>
                    <a:pt x="348" y="503"/>
                    <a:pt x="348" y="503"/>
                    <a:pt x="348" y="503"/>
                  </a:cubicBezTo>
                  <a:cubicBezTo>
                    <a:pt x="348" y="37"/>
                    <a:pt x="348" y="37"/>
                    <a:pt x="348" y="37"/>
                  </a:cubicBezTo>
                  <a:cubicBezTo>
                    <a:pt x="42" y="37"/>
                    <a:pt x="42" y="37"/>
                    <a:pt x="42" y="37"/>
                  </a:cubicBezTo>
                  <a:cubicBezTo>
                    <a:pt x="42" y="566"/>
                    <a:pt x="42" y="566"/>
                    <a:pt x="42" y="566"/>
                  </a:cubicBezTo>
                  <a:cubicBezTo>
                    <a:pt x="199" y="566"/>
                    <a:pt x="199" y="566"/>
                    <a:pt x="199" y="566"/>
                  </a:cubicBezTo>
                  <a:cubicBezTo>
                    <a:pt x="203" y="579"/>
                    <a:pt x="209" y="591"/>
                    <a:pt x="219" y="601"/>
                  </a:cubicBezTo>
                  <a:cubicBezTo>
                    <a:pt x="290" y="674"/>
                    <a:pt x="290" y="674"/>
                    <a:pt x="290" y="674"/>
                  </a:cubicBezTo>
                  <a:cubicBezTo>
                    <a:pt x="0" y="674"/>
                    <a:pt x="0" y="674"/>
                    <a:pt x="0" y="67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294"/>
            <p:cNvSpPr>
              <a:spLocks/>
            </p:cNvSpPr>
            <p:nvPr/>
          </p:nvSpPr>
          <p:spPr bwMode="auto">
            <a:xfrm>
              <a:off x="5170488" y="2954338"/>
              <a:ext cx="93663" cy="182563"/>
            </a:xfrm>
            <a:custGeom>
              <a:avLst/>
              <a:gdLst>
                <a:gd name="T0" fmla="*/ 144 w 237"/>
                <a:gd name="T1" fmla="*/ 415 h 459"/>
                <a:gd name="T2" fmla="*/ 121 w 237"/>
                <a:gd name="T3" fmla="*/ 459 h 459"/>
                <a:gd name="T4" fmla="*/ 0 w 237"/>
                <a:gd name="T5" fmla="*/ 459 h 459"/>
                <a:gd name="T6" fmla="*/ 0 w 237"/>
                <a:gd name="T7" fmla="*/ 0 h 459"/>
                <a:gd name="T8" fmla="*/ 237 w 237"/>
                <a:gd name="T9" fmla="*/ 0 h 459"/>
                <a:gd name="T10" fmla="*/ 237 w 237"/>
                <a:gd name="T11" fmla="*/ 402 h 459"/>
                <a:gd name="T12" fmla="*/ 202 w 237"/>
                <a:gd name="T13" fmla="*/ 393 h 459"/>
                <a:gd name="T14" fmla="*/ 144 w 237"/>
                <a:gd name="T15" fmla="*/ 415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7" h="459">
                  <a:moveTo>
                    <a:pt x="144" y="415"/>
                  </a:moveTo>
                  <a:cubicBezTo>
                    <a:pt x="132" y="428"/>
                    <a:pt x="124" y="443"/>
                    <a:pt x="121" y="459"/>
                  </a:cubicBezTo>
                  <a:cubicBezTo>
                    <a:pt x="0" y="459"/>
                    <a:pt x="0" y="459"/>
                    <a:pt x="0" y="45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7" y="402"/>
                    <a:pt x="237" y="402"/>
                    <a:pt x="237" y="402"/>
                  </a:cubicBezTo>
                  <a:cubicBezTo>
                    <a:pt x="226" y="397"/>
                    <a:pt x="214" y="393"/>
                    <a:pt x="202" y="393"/>
                  </a:cubicBezTo>
                  <a:cubicBezTo>
                    <a:pt x="180" y="393"/>
                    <a:pt x="160" y="401"/>
                    <a:pt x="144" y="4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95"/>
            <p:cNvSpPr>
              <a:spLocks/>
            </p:cNvSpPr>
            <p:nvPr/>
          </p:nvSpPr>
          <p:spPr bwMode="auto">
            <a:xfrm>
              <a:off x="5232400" y="3063875"/>
              <a:ext cx="146050" cy="176213"/>
            </a:xfrm>
            <a:custGeom>
              <a:avLst/>
              <a:gdLst>
                <a:gd name="T0" fmla="*/ 369 w 369"/>
                <a:gd name="T1" fmla="*/ 442 h 442"/>
                <a:gd name="T2" fmla="*/ 219 w 369"/>
                <a:gd name="T3" fmla="*/ 442 h 442"/>
                <a:gd name="T4" fmla="*/ 13 w 369"/>
                <a:gd name="T5" fmla="*/ 228 h 442"/>
                <a:gd name="T6" fmla="*/ 5 w 369"/>
                <a:gd name="T7" fmla="*/ 216 h 442"/>
                <a:gd name="T8" fmla="*/ 2 w 369"/>
                <a:gd name="T9" fmla="*/ 209 h 442"/>
                <a:gd name="T10" fmla="*/ 2 w 369"/>
                <a:gd name="T11" fmla="*/ 208 h 442"/>
                <a:gd name="T12" fmla="*/ 1 w 369"/>
                <a:gd name="T13" fmla="*/ 201 h 442"/>
                <a:gd name="T14" fmla="*/ 1 w 369"/>
                <a:gd name="T15" fmla="*/ 199 h 442"/>
                <a:gd name="T16" fmla="*/ 1 w 369"/>
                <a:gd name="T17" fmla="*/ 192 h 442"/>
                <a:gd name="T18" fmla="*/ 1 w 369"/>
                <a:gd name="T19" fmla="*/ 190 h 442"/>
                <a:gd name="T20" fmla="*/ 2 w 369"/>
                <a:gd name="T21" fmla="*/ 183 h 442"/>
                <a:gd name="T22" fmla="*/ 14 w 369"/>
                <a:gd name="T23" fmla="*/ 163 h 442"/>
                <a:gd name="T24" fmla="*/ 47 w 369"/>
                <a:gd name="T25" fmla="*/ 151 h 442"/>
                <a:gd name="T26" fmla="*/ 79 w 369"/>
                <a:gd name="T27" fmla="*/ 165 h 442"/>
                <a:gd name="T28" fmla="*/ 83 w 369"/>
                <a:gd name="T29" fmla="*/ 169 h 442"/>
                <a:gd name="T30" fmla="*/ 83 w 369"/>
                <a:gd name="T31" fmla="*/ 169 h 442"/>
                <a:gd name="T32" fmla="*/ 117 w 369"/>
                <a:gd name="T33" fmla="*/ 203 h 442"/>
                <a:gd name="T34" fmla="*/ 117 w 369"/>
                <a:gd name="T35" fmla="*/ 203 h 442"/>
                <a:gd name="T36" fmla="*/ 194 w 369"/>
                <a:gd name="T37" fmla="*/ 279 h 442"/>
                <a:gd name="T38" fmla="*/ 194 w 369"/>
                <a:gd name="T39" fmla="*/ 0 h 442"/>
                <a:gd name="T40" fmla="*/ 194 w 369"/>
                <a:gd name="T41" fmla="*/ 0 h 442"/>
                <a:gd name="T42" fmla="*/ 194 w 369"/>
                <a:gd name="T43" fmla="*/ 0 h 442"/>
                <a:gd name="T44" fmla="*/ 369 w 369"/>
                <a:gd name="T45" fmla="*/ 168 h 442"/>
                <a:gd name="T46" fmla="*/ 369 w 369"/>
                <a:gd name="T47" fmla="*/ 44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9" h="442">
                  <a:moveTo>
                    <a:pt x="369" y="442"/>
                  </a:moveTo>
                  <a:cubicBezTo>
                    <a:pt x="219" y="442"/>
                    <a:pt x="219" y="442"/>
                    <a:pt x="219" y="442"/>
                  </a:cubicBezTo>
                  <a:cubicBezTo>
                    <a:pt x="13" y="228"/>
                    <a:pt x="13" y="228"/>
                    <a:pt x="13" y="228"/>
                  </a:cubicBezTo>
                  <a:cubicBezTo>
                    <a:pt x="9" y="224"/>
                    <a:pt x="7" y="220"/>
                    <a:pt x="5" y="216"/>
                  </a:cubicBezTo>
                  <a:cubicBezTo>
                    <a:pt x="4" y="214"/>
                    <a:pt x="3" y="212"/>
                    <a:pt x="2" y="209"/>
                  </a:cubicBezTo>
                  <a:cubicBezTo>
                    <a:pt x="2" y="209"/>
                    <a:pt x="2" y="208"/>
                    <a:pt x="2" y="208"/>
                  </a:cubicBezTo>
                  <a:cubicBezTo>
                    <a:pt x="1" y="205"/>
                    <a:pt x="1" y="203"/>
                    <a:pt x="1" y="201"/>
                  </a:cubicBezTo>
                  <a:cubicBezTo>
                    <a:pt x="1" y="200"/>
                    <a:pt x="1" y="200"/>
                    <a:pt x="1" y="199"/>
                  </a:cubicBezTo>
                  <a:cubicBezTo>
                    <a:pt x="0" y="197"/>
                    <a:pt x="0" y="194"/>
                    <a:pt x="1" y="192"/>
                  </a:cubicBezTo>
                  <a:cubicBezTo>
                    <a:pt x="1" y="191"/>
                    <a:pt x="1" y="191"/>
                    <a:pt x="1" y="190"/>
                  </a:cubicBezTo>
                  <a:cubicBezTo>
                    <a:pt x="1" y="188"/>
                    <a:pt x="2" y="186"/>
                    <a:pt x="2" y="183"/>
                  </a:cubicBezTo>
                  <a:cubicBezTo>
                    <a:pt x="4" y="176"/>
                    <a:pt x="8" y="169"/>
                    <a:pt x="14" y="163"/>
                  </a:cubicBezTo>
                  <a:cubicBezTo>
                    <a:pt x="23" y="155"/>
                    <a:pt x="35" y="150"/>
                    <a:pt x="47" y="151"/>
                  </a:cubicBezTo>
                  <a:cubicBezTo>
                    <a:pt x="59" y="151"/>
                    <a:pt x="70" y="156"/>
                    <a:pt x="79" y="165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117" y="203"/>
                    <a:pt x="117" y="203"/>
                    <a:pt x="117" y="203"/>
                  </a:cubicBezTo>
                  <a:cubicBezTo>
                    <a:pt x="117" y="203"/>
                    <a:pt x="117" y="203"/>
                    <a:pt x="117" y="203"/>
                  </a:cubicBezTo>
                  <a:cubicBezTo>
                    <a:pt x="194" y="279"/>
                    <a:pt x="194" y="279"/>
                    <a:pt x="194" y="279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369" y="168"/>
                    <a:pt x="369" y="168"/>
                    <a:pt x="369" y="168"/>
                  </a:cubicBezTo>
                  <a:cubicBezTo>
                    <a:pt x="369" y="442"/>
                    <a:pt x="369" y="442"/>
                    <a:pt x="369" y="4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96"/>
            <p:cNvSpPr>
              <a:spLocks/>
            </p:cNvSpPr>
            <p:nvPr/>
          </p:nvSpPr>
          <p:spPr bwMode="auto">
            <a:xfrm>
              <a:off x="5249863" y="3109913"/>
              <a:ext cx="14288" cy="4763"/>
            </a:xfrm>
            <a:custGeom>
              <a:avLst/>
              <a:gdLst>
                <a:gd name="T0" fmla="*/ 0 w 37"/>
                <a:gd name="T1" fmla="*/ 0 h 9"/>
                <a:gd name="T2" fmla="*/ 0 w 37"/>
                <a:gd name="T3" fmla="*/ 0 h 9"/>
                <a:gd name="T4" fmla="*/ 2 w 37"/>
                <a:gd name="T5" fmla="*/ 0 h 9"/>
                <a:gd name="T6" fmla="*/ 37 w 37"/>
                <a:gd name="T7" fmla="*/ 9 h 9"/>
                <a:gd name="T8" fmla="*/ 37 w 37"/>
                <a:gd name="T9" fmla="*/ 9 h 9"/>
                <a:gd name="T10" fmla="*/ 2 w 37"/>
                <a:gd name="T11" fmla="*/ 0 h 9"/>
                <a:gd name="T12" fmla="*/ 0 w 37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" h="9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14" y="0"/>
                    <a:pt x="26" y="4"/>
                    <a:pt x="37" y="9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26" y="4"/>
                    <a:pt x="14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97"/>
            <p:cNvSpPr>
              <a:spLocks/>
            </p:cNvSpPr>
            <p:nvPr/>
          </p:nvSpPr>
          <p:spPr bwMode="auto">
            <a:xfrm>
              <a:off x="5218113" y="2954338"/>
              <a:ext cx="46038" cy="182563"/>
            </a:xfrm>
            <a:custGeom>
              <a:avLst/>
              <a:gdLst>
                <a:gd name="T0" fmla="*/ 119 w 119"/>
                <a:gd name="T1" fmla="*/ 0 h 459"/>
                <a:gd name="T2" fmla="*/ 0 w 119"/>
                <a:gd name="T3" fmla="*/ 0 h 459"/>
                <a:gd name="T4" fmla="*/ 0 w 119"/>
                <a:gd name="T5" fmla="*/ 44 h 459"/>
                <a:gd name="T6" fmla="*/ 11 w 119"/>
                <a:gd name="T7" fmla="*/ 44 h 459"/>
                <a:gd name="T8" fmla="*/ 11 w 119"/>
                <a:gd name="T9" fmla="*/ 71 h 459"/>
                <a:gd name="T10" fmla="*/ 73 w 119"/>
                <a:gd name="T11" fmla="*/ 84 h 459"/>
                <a:gd name="T12" fmla="*/ 61 w 119"/>
                <a:gd name="T13" fmla="*/ 114 h 459"/>
                <a:gd name="T14" fmla="*/ 11 w 119"/>
                <a:gd name="T15" fmla="*/ 102 h 459"/>
                <a:gd name="T16" fmla="*/ 11 w 119"/>
                <a:gd name="T17" fmla="*/ 161 h 459"/>
                <a:gd name="T18" fmla="*/ 23 w 119"/>
                <a:gd name="T19" fmla="*/ 166 h 459"/>
                <a:gd name="T20" fmla="*/ 66 w 119"/>
                <a:gd name="T21" fmla="*/ 190 h 459"/>
                <a:gd name="T22" fmla="*/ 77 w 119"/>
                <a:gd name="T23" fmla="*/ 222 h 459"/>
                <a:gd name="T24" fmla="*/ 60 w 119"/>
                <a:gd name="T25" fmla="*/ 261 h 459"/>
                <a:gd name="T26" fmla="*/ 11 w 119"/>
                <a:gd name="T27" fmla="*/ 280 h 459"/>
                <a:gd name="T28" fmla="*/ 11 w 119"/>
                <a:gd name="T29" fmla="*/ 315 h 459"/>
                <a:gd name="T30" fmla="*/ 0 w 119"/>
                <a:gd name="T31" fmla="*/ 315 h 459"/>
                <a:gd name="T32" fmla="*/ 0 w 119"/>
                <a:gd name="T33" fmla="*/ 459 h 459"/>
                <a:gd name="T34" fmla="*/ 3 w 119"/>
                <a:gd name="T35" fmla="*/ 459 h 459"/>
                <a:gd name="T36" fmla="*/ 26 w 119"/>
                <a:gd name="T37" fmla="*/ 415 h 459"/>
                <a:gd name="T38" fmla="*/ 82 w 119"/>
                <a:gd name="T39" fmla="*/ 393 h 459"/>
                <a:gd name="T40" fmla="*/ 82 w 119"/>
                <a:gd name="T41" fmla="*/ 393 h 459"/>
                <a:gd name="T42" fmla="*/ 82 w 119"/>
                <a:gd name="T43" fmla="*/ 393 h 459"/>
                <a:gd name="T44" fmla="*/ 84 w 119"/>
                <a:gd name="T45" fmla="*/ 393 h 459"/>
                <a:gd name="T46" fmla="*/ 119 w 119"/>
                <a:gd name="T47" fmla="*/ 402 h 459"/>
                <a:gd name="T48" fmla="*/ 119 w 119"/>
                <a:gd name="T49" fmla="*/ 0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9" h="459">
                  <a:moveTo>
                    <a:pt x="119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11" y="71"/>
                    <a:pt x="11" y="71"/>
                    <a:pt x="11" y="71"/>
                  </a:cubicBezTo>
                  <a:cubicBezTo>
                    <a:pt x="33" y="72"/>
                    <a:pt x="53" y="76"/>
                    <a:pt x="73" y="84"/>
                  </a:cubicBezTo>
                  <a:cubicBezTo>
                    <a:pt x="61" y="114"/>
                    <a:pt x="61" y="114"/>
                    <a:pt x="61" y="114"/>
                  </a:cubicBezTo>
                  <a:cubicBezTo>
                    <a:pt x="44" y="107"/>
                    <a:pt x="27" y="103"/>
                    <a:pt x="11" y="102"/>
                  </a:cubicBezTo>
                  <a:cubicBezTo>
                    <a:pt x="11" y="161"/>
                    <a:pt x="11" y="161"/>
                    <a:pt x="11" y="161"/>
                  </a:cubicBezTo>
                  <a:cubicBezTo>
                    <a:pt x="23" y="166"/>
                    <a:pt x="23" y="166"/>
                    <a:pt x="23" y="166"/>
                  </a:cubicBezTo>
                  <a:cubicBezTo>
                    <a:pt x="43" y="173"/>
                    <a:pt x="58" y="182"/>
                    <a:pt x="66" y="190"/>
                  </a:cubicBezTo>
                  <a:cubicBezTo>
                    <a:pt x="73" y="199"/>
                    <a:pt x="77" y="210"/>
                    <a:pt x="77" y="222"/>
                  </a:cubicBezTo>
                  <a:cubicBezTo>
                    <a:pt x="77" y="238"/>
                    <a:pt x="72" y="251"/>
                    <a:pt x="60" y="261"/>
                  </a:cubicBezTo>
                  <a:cubicBezTo>
                    <a:pt x="49" y="271"/>
                    <a:pt x="32" y="278"/>
                    <a:pt x="11" y="280"/>
                  </a:cubicBezTo>
                  <a:cubicBezTo>
                    <a:pt x="11" y="315"/>
                    <a:pt x="11" y="315"/>
                    <a:pt x="11" y="315"/>
                  </a:cubicBezTo>
                  <a:cubicBezTo>
                    <a:pt x="0" y="315"/>
                    <a:pt x="0" y="315"/>
                    <a:pt x="0" y="315"/>
                  </a:cubicBezTo>
                  <a:cubicBezTo>
                    <a:pt x="0" y="459"/>
                    <a:pt x="0" y="459"/>
                    <a:pt x="0" y="459"/>
                  </a:cubicBezTo>
                  <a:cubicBezTo>
                    <a:pt x="3" y="459"/>
                    <a:pt x="3" y="459"/>
                    <a:pt x="3" y="459"/>
                  </a:cubicBezTo>
                  <a:cubicBezTo>
                    <a:pt x="6" y="443"/>
                    <a:pt x="14" y="428"/>
                    <a:pt x="26" y="415"/>
                  </a:cubicBezTo>
                  <a:cubicBezTo>
                    <a:pt x="41" y="401"/>
                    <a:pt x="61" y="393"/>
                    <a:pt x="82" y="393"/>
                  </a:cubicBezTo>
                  <a:cubicBezTo>
                    <a:pt x="82" y="393"/>
                    <a:pt x="82" y="393"/>
                    <a:pt x="82" y="393"/>
                  </a:cubicBezTo>
                  <a:cubicBezTo>
                    <a:pt x="82" y="393"/>
                    <a:pt x="82" y="393"/>
                    <a:pt x="82" y="393"/>
                  </a:cubicBezTo>
                  <a:cubicBezTo>
                    <a:pt x="82" y="393"/>
                    <a:pt x="83" y="393"/>
                    <a:pt x="84" y="393"/>
                  </a:cubicBezTo>
                  <a:cubicBezTo>
                    <a:pt x="96" y="393"/>
                    <a:pt x="108" y="397"/>
                    <a:pt x="119" y="402"/>
                  </a:cubicBezTo>
                  <a:cubicBezTo>
                    <a:pt x="119" y="0"/>
                    <a:pt x="119" y="0"/>
                    <a:pt x="119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98"/>
            <p:cNvSpPr>
              <a:spLocks/>
            </p:cNvSpPr>
            <p:nvPr/>
          </p:nvSpPr>
          <p:spPr bwMode="auto">
            <a:xfrm>
              <a:off x="5278438" y="2940050"/>
              <a:ext cx="17463" cy="203200"/>
            </a:xfrm>
            <a:custGeom>
              <a:avLst/>
              <a:gdLst>
                <a:gd name="T0" fmla="*/ 0 w 11"/>
                <a:gd name="T1" fmla="*/ 0 h 128"/>
                <a:gd name="T2" fmla="*/ 0 w 11"/>
                <a:gd name="T3" fmla="*/ 0 h 128"/>
                <a:gd name="T4" fmla="*/ 0 w 11"/>
                <a:gd name="T5" fmla="*/ 117 h 128"/>
                <a:gd name="T6" fmla="*/ 11 w 11"/>
                <a:gd name="T7" fmla="*/ 128 h 128"/>
                <a:gd name="T8" fmla="*/ 11 w 11"/>
                <a:gd name="T9" fmla="*/ 128 h 128"/>
                <a:gd name="T10" fmla="*/ 0 w 11"/>
                <a:gd name="T11" fmla="*/ 117 h 128"/>
                <a:gd name="T12" fmla="*/ 0 w 11"/>
                <a:gd name="T1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8">
                  <a:moveTo>
                    <a:pt x="0" y="0"/>
                  </a:moveTo>
                  <a:lnTo>
                    <a:pt x="0" y="0"/>
                  </a:lnTo>
                  <a:lnTo>
                    <a:pt x="0" y="117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0" y="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99"/>
            <p:cNvSpPr>
              <a:spLocks/>
            </p:cNvSpPr>
            <p:nvPr/>
          </p:nvSpPr>
          <p:spPr bwMode="auto">
            <a:xfrm>
              <a:off x="5278438" y="2940050"/>
              <a:ext cx="17463" cy="203200"/>
            </a:xfrm>
            <a:custGeom>
              <a:avLst/>
              <a:gdLst>
                <a:gd name="T0" fmla="*/ 0 w 11"/>
                <a:gd name="T1" fmla="*/ 0 h 128"/>
                <a:gd name="T2" fmla="*/ 0 w 11"/>
                <a:gd name="T3" fmla="*/ 0 h 128"/>
                <a:gd name="T4" fmla="*/ 0 w 11"/>
                <a:gd name="T5" fmla="*/ 117 h 128"/>
                <a:gd name="T6" fmla="*/ 11 w 11"/>
                <a:gd name="T7" fmla="*/ 128 h 128"/>
                <a:gd name="T8" fmla="*/ 11 w 11"/>
                <a:gd name="T9" fmla="*/ 128 h 128"/>
                <a:gd name="T10" fmla="*/ 0 w 11"/>
                <a:gd name="T11" fmla="*/ 117 h 128"/>
                <a:gd name="T12" fmla="*/ 0 w 11"/>
                <a:gd name="T1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128">
                  <a:moveTo>
                    <a:pt x="0" y="0"/>
                  </a:moveTo>
                  <a:lnTo>
                    <a:pt x="0" y="0"/>
                  </a:lnTo>
                  <a:lnTo>
                    <a:pt x="0" y="117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0" y="117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00"/>
            <p:cNvSpPr>
              <a:spLocks/>
            </p:cNvSpPr>
            <p:nvPr/>
          </p:nvSpPr>
          <p:spPr bwMode="auto">
            <a:xfrm>
              <a:off x="5218113" y="2925763"/>
              <a:ext cx="77788" cy="217488"/>
            </a:xfrm>
            <a:custGeom>
              <a:avLst/>
              <a:gdLst>
                <a:gd name="T0" fmla="*/ 49 w 49"/>
                <a:gd name="T1" fmla="*/ 0 h 137"/>
                <a:gd name="T2" fmla="*/ 0 w 49"/>
                <a:gd name="T3" fmla="*/ 0 h 137"/>
                <a:gd name="T4" fmla="*/ 0 w 49"/>
                <a:gd name="T5" fmla="*/ 9 h 137"/>
                <a:gd name="T6" fmla="*/ 38 w 49"/>
                <a:gd name="T7" fmla="*/ 9 h 137"/>
                <a:gd name="T8" fmla="*/ 38 w 49"/>
                <a:gd name="T9" fmla="*/ 9 h 137"/>
                <a:gd name="T10" fmla="*/ 38 w 49"/>
                <a:gd name="T11" fmla="*/ 126 h 137"/>
                <a:gd name="T12" fmla="*/ 49 w 49"/>
                <a:gd name="T13" fmla="*/ 137 h 137"/>
                <a:gd name="T14" fmla="*/ 49 w 49"/>
                <a:gd name="T15" fmla="*/ 78 h 137"/>
                <a:gd name="T16" fmla="*/ 49 w 49"/>
                <a:gd name="T17" fmla="*/ 78 h 137"/>
                <a:gd name="T18" fmla="*/ 49 w 49"/>
                <a:gd name="T1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137">
                  <a:moveTo>
                    <a:pt x="4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126"/>
                  </a:lnTo>
                  <a:lnTo>
                    <a:pt x="49" y="137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01"/>
            <p:cNvSpPr>
              <a:spLocks/>
            </p:cNvSpPr>
            <p:nvPr/>
          </p:nvSpPr>
          <p:spPr bwMode="auto">
            <a:xfrm>
              <a:off x="5218113" y="2925763"/>
              <a:ext cx="77788" cy="217488"/>
            </a:xfrm>
            <a:custGeom>
              <a:avLst/>
              <a:gdLst>
                <a:gd name="T0" fmla="*/ 49 w 49"/>
                <a:gd name="T1" fmla="*/ 0 h 137"/>
                <a:gd name="T2" fmla="*/ 0 w 49"/>
                <a:gd name="T3" fmla="*/ 0 h 137"/>
                <a:gd name="T4" fmla="*/ 0 w 49"/>
                <a:gd name="T5" fmla="*/ 9 h 137"/>
                <a:gd name="T6" fmla="*/ 38 w 49"/>
                <a:gd name="T7" fmla="*/ 9 h 137"/>
                <a:gd name="T8" fmla="*/ 38 w 49"/>
                <a:gd name="T9" fmla="*/ 9 h 137"/>
                <a:gd name="T10" fmla="*/ 38 w 49"/>
                <a:gd name="T11" fmla="*/ 126 h 137"/>
                <a:gd name="T12" fmla="*/ 49 w 49"/>
                <a:gd name="T13" fmla="*/ 137 h 137"/>
                <a:gd name="T14" fmla="*/ 49 w 49"/>
                <a:gd name="T15" fmla="*/ 78 h 137"/>
                <a:gd name="T16" fmla="*/ 49 w 49"/>
                <a:gd name="T17" fmla="*/ 78 h 137"/>
                <a:gd name="T18" fmla="*/ 49 w 49"/>
                <a:gd name="T19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" h="137">
                  <a:moveTo>
                    <a:pt x="49" y="0"/>
                  </a:moveTo>
                  <a:lnTo>
                    <a:pt x="0" y="0"/>
                  </a:lnTo>
                  <a:lnTo>
                    <a:pt x="0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126"/>
                  </a:lnTo>
                  <a:lnTo>
                    <a:pt x="49" y="137"/>
                  </a:lnTo>
                  <a:lnTo>
                    <a:pt x="49" y="78"/>
                  </a:lnTo>
                  <a:lnTo>
                    <a:pt x="49" y="78"/>
                  </a:lnTo>
                  <a:lnTo>
                    <a:pt x="49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302"/>
            <p:cNvSpPr>
              <a:spLocks/>
            </p:cNvSpPr>
            <p:nvPr/>
          </p:nvSpPr>
          <p:spPr bwMode="auto">
            <a:xfrm>
              <a:off x="5232400" y="3124200"/>
              <a:ext cx="46038" cy="20638"/>
            </a:xfrm>
            <a:custGeom>
              <a:avLst/>
              <a:gdLst>
                <a:gd name="T0" fmla="*/ 46 w 117"/>
                <a:gd name="T1" fmla="*/ 0 h 52"/>
                <a:gd name="T2" fmla="*/ 14 w 117"/>
                <a:gd name="T3" fmla="*/ 12 h 52"/>
                <a:gd name="T4" fmla="*/ 2 w 117"/>
                <a:gd name="T5" fmla="*/ 32 h 52"/>
                <a:gd name="T6" fmla="*/ 1 w 117"/>
                <a:gd name="T7" fmla="*/ 39 h 52"/>
                <a:gd name="T8" fmla="*/ 1 w 117"/>
                <a:gd name="T9" fmla="*/ 41 h 52"/>
                <a:gd name="T10" fmla="*/ 0 w 117"/>
                <a:gd name="T11" fmla="*/ 45 h 52"/>
                <a:gd name="T12" fmla="*/ 1 w 117"/>
                <a:gd name="T13" fmla="*/ 41 h 52"/>
                <a:gd name="T14" fmla="*/ 1 w 117"/>
                <a:gd name="T15" fmla="*/ 39 h 52"/>
                <a:gd name="T16" fmla="*/ 2 w 117"/>
                <a:gd name="T17" fmla="*/ 32 h 52"/>
                <a:gd name="T18" fmla="*/ 14 w 117"/>
                <a:gd name="T19" fmla="*/ 12 h 52"/>
                <a:gd name="T20" fmla="*/ 46 w 117"/>
                <a:gd name="T21" fmla="*/ 0 h 52"/>
                <a:gd name="T22" fmla="*/ 47 w 117"/>
                <a:gd name="T23" fmla="*/ 0 h 52"/>
                <a:gd name="T24" fmla="*/ 79 w 117"/>
                <a:gd name="T25" fmla="*/ 14 h 52"/>
                <a:gd name="T26" fmla="*/ 83 w 117"/>
                <a:gd name="T27" fmla="*/ 18 h 52"/>
                <a:gd name="T28" fmla="*/ 83 w 117"/>
                <a:gd name="T29" fmla="*/ 18 h 52"/>
                <a:gd name="T30" fmla="*/ 117 w 117"/>
                <a:gd name="T31" fmla="*/ 52 h 52"/>
                <a:gd name="T32" fmla="*/ 117 w 117"/>
                <a:gd name="T33" fmla="*/ 52 h 52"/>
                <a:gd name="T34" fmla="*/ 79 w 117"/>
                <a:gd name="T35" fmla="*/ 14 h 52"/>
                <a:gd name="T36" fmla="*/ 47 w 117"/>
                <a:gd name="T37" fmla="*/ 0 h 52"/>
                <a:gd name="T38" fmla="*/ 46 w 117"/>
                <a:gd name="T3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52">
                  <a:moveTo>
                    <a:pt x="46" y="0"/>
                  </a:moveTo>
                  <a:cubicBezTo>
                    <a:pt x="34" y="0"/>
                    <a:pt x="23" y="4"/>
                    <a:pt x="14" y="12"/>
                  </a:cubicBezTo>
                  <a:cubicBezTo>
                    <a:pt x="8" y="18"/>
                    <a:pt x="4" y="25"/>
                    <a:pt x="2" y="32"/>
                  </a:cubicBezTo>
                  <a:cubicBezTo>
                    <a:pt x="2" y="35"/>
                    <a:pt x="1" y="37"/>
                    <a:pt x="1" y="39"/>
                  </a:cubicBezTo>
                  <a:cubicBezTo>
                    <a:pt x="1" y="40"/>
                    <a:pt x="1" y="40"/>
                    <a:pt x="1" y="41"/>
                  </a:cubicBezTo>
                  <a:cubicBezTo>
                    <a:pt x="0" y="42"/>
                    <a:pt x="0" y="44"/>
                    <a:pt x="0" y="45"/>
                  </a:cubicBezTo>
                  <a:cubicBezTo>
                    <a:pt x="0" y="44"/>
                    <a:pt x="0" y="42"/>
                    <a:pt x="1" y="41"/>
                  </a:cubicBezTo>
                  <a:cubicBezTo>
                    <a:pt x="1" y="40"/>
                    <a:pt x="1" y="40"/>
                    <a:pt x="1" y="39"/>
                  </a:cubicBezTo>
                  <a:cubicBezTo>
                    <a:pt x="1" y="37"/>
                    <a:pt x="2" y="35"/>
                    <a:pt x="2" y="32"/>
                  </a:cubicBezTo>
                  <a:cubicBezTo>
                    <a:pt x="4" y="25"/>
                    <a:pt x="8" y="18"/>
                    <a:pt x="14" y="12"/>
                  </a:cubicBezTo>
                  <a:cubicBezTo>
                    <a:pt x="23" y="4"/>
                    <a:pt x="34" y="0"/>
                    <a:pt x="46" y="0"/>
                  </a:cubicBezTo>
                  <a:cubicBezTo>
                    <a:pt x="46" y="0"/>
                    <a:pt x="47" y="0"/>
                    <a:pt x="47" y="0"/>
                  </a:cubicBezTo>
                  <a:cubicBezTo>
                    <a:pt x="59" y="0"/>
                    <a:pt x="70" y="5"/>
                    <a:pt x="79" y="14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83" y="18"/>
                    <a:pt x="83" y="18"/>
                    <a:pt x="83" y="18"/>
                  </a:cubicBezTo>
                  <a:cubicBezTo>
                    <a:pt x="117" y="52"/>
                    <a:pt x="117" y="52"/>
                    <a:pt x="117" y="52"/>
                  </a:cubicBezTo>
                  <a:cubicBezTo>
                    <a:pt x="117" y="52"/>
                    <a:pt x="117" y="52"/>
                    <a:pt x="117" y="52"/>
                  </a:cubicBezTo>
                  <a:cubicBezTo>
                    <a:pt x="79" y="14"/>
                    <a:pt x="79" y="14"/>
                    <a:pt x="79" y="14"/>
                  </a:cubicBezTo>
                  <a:cubicBezTo>
                    <a:pt x="70" y="5"/>
                    <a:pt x="59" y="0"/>
                    <a:pt x="47" y="0"/>
                  </a:cubicBezTo>
                  <a:cubicBezTo>
                    <a:pt x="47" y="0"/>
                    <a:pt x="46" y="0"/>
                    <a:pt x="46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303"/>
            <p:cNvSpPr>
              <a:spLocks/>
            </p:cNvSpPr>
            <p:nvPr/>
          </p:nvSpPr>
          <p:spPr bwMode="auto">
            <a:xfrm>
              <a:off x="5232400" y="3063875"/>
              <a:ext cx="146050" cy="176213"/>
            </a:xfrm>
            <a:custGeom>
              <a:avLst/>
              <a:gdLst>
                <a:gd name="T0" fmla="*/ 194 w 369"/>
                <a:gd name="T1" fmla="*/ 0 h 442"/>
                <a:gd name="T2" fmla="*/ 194 w 369"/>
                <a:gd name="T3" fmla="*/ 0 h 442"/>
                <a:gd name="T4" fmla="*/ 194 w 369"/>
                <a:gd name="T5" fmla="*/ 0 h 442"/>
                <a:gd name="T6" fmla="*/ 194 w 369"/>
                <a:gd name="T7" fmla="*/ 279 h 442"/>
                <a:gd name="T8" fmla="*/ 117 w 369"/>
                <a:gd name="T9" fmla="*/ 203 h 442"/>
                <a:gd name="T10" fmla="*/ 117 w 369"/>
                <a:gd name="T11" fmla="*/ 203 h 442"/>
                <a:gd name="T12" fmla="*/ 83 w 369"/>
                <a:gd name="T13" fmla="*/ 169 h 442"/>
                <a:gd name="T14" fmla="*/ 83 w 369"/>
                <a:gd name="T15" fmla="*/ 169 h 442"/>
                <a:gd name="T16" fmla="*/ 79 w 369"/>
                <a:gd name="T17" fmla="*/ 165 h 442"/>
                <a:gd name="T18" fmla="*/ 47 w 369"/>
                <a:gd name="T19" fmla="*/ 151 h 442"/>
                <a:gd name="T20" fmla="*/ 46 w 369"/>
                <a:gd name="T21" fmla="*/ 151 h 442"/>
                <a:gd name="T22" fmla="*/ 14 w 369"/>
                <a:gd name="T23" fmla="*/ 163 h 442"/>
                <a:gd name="T24" fmla="*/ 2 w 369"/>
                <a:gd name="T25" fmla="*/ 183 h 442"/>
                <a:gd name="T26" fmla="*/ 1 w 369"/>
                <a:gd name="T27" fmla="*/ 190 h 442"/>
                <a:gd name="T28" fmla="*/ 1 w 369"/>
                <a:gd name="T29" fmla="*/ 192 h 442"/>
                <a:gd name="T30" fmla="*/ 0 w 369"/>
                <a:gd name="T31" fmla="*/ 196 h 442"/>
                <a:gd name="T32" fmla="*/ 1 w 369"/>
                <a:gd name="T33" fmla="*/ 199 h 442"/>
                <a:gd name="T34" fmla="*/ 1 w 369"/>
                <a:gd name="T35" fmla="*/ 201 h 442"/>
                <a:gd name="T36" fmla="*/ 2 w 369"/>
                <a:gd name="T37" fmla="*/ 208 h 442"/>
                <a:gd name="T38" fmla="*/ 2 w 369"/>
                <a:gd name="T39" fmla="*/ 209 h 442"/>
                <a:gd name="T40" fmla="*/ 5 w 369"/>
                <a:gd name="T41" fmla="*/ 216 h 442"/>
                <a:gd name="T42" fmla="*/ 13 w 369"/>
                <a:gd name="T43" fmla="*/ 228 h 442"/>
                <a:gd name="T44" fmla="*/ 219 w 369"/>
                <a:gd name="T45" fmla="*/ 442 h 442"/>
                <a:gd name="T46" fmla="*/ 369 w 369"/>
                <a:gd name="T47" fmla="*/ 442 h 442"/>
                <a:gd name="T48" fmla="*/ 369 w 369"/>
                <a:gd name="T49" fmla="*/ 168 h 442"/>
                <a:gd name="T50" fmla="*/ 194 w 369"/>
                <a:gd name="T51" fmla="*/ 0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9" h="442">
                  <a:moveTo>
                    <a:pt x="194" y="0"/>
                  </a:moveTo>
                  <a:cubicBezTo>
                    <a:pt x="194" y="0"/>
                    <a:pt x="194" y="0"/>
                    <a:pt x="194" y="0"/>
                  </a:cubicBezTo>
                  <a:cubicBezTo>
                    <a:pt x="194" y="0"/>
                    <a:pt x="194" y="0"/>
                    <a:pt x="194" y="0"/>
                  </a:cubicBezTo>
                  <a:cubicBezTo>
                    <a:pt x="194" y="279"/>
                    <a:pt x="194" y="279"/>
                    <a:pt x="194" y="279"/>
                  </a:cubicBezTo>
                  <a:cubicBezTo>
                    <a:pt x="117" y="203"/>
                    <a:pt x="117" y="203"/>
                    <a:pt x="117" y="203"/>
                  </a:cubicBezTo>
                  <a:cubicBezTo>
                    <a:pt x="117" y="203"/>
                    <a:pt x="117" y="203"/>
                    <a:pt x="117" y="203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83" y="169"/>
                    <a:pt x="83" y="169"/>
                    <a:pt x="83" y="169"/>
                  </a:cubicBezTo>
                  <a:cubicBezTo>
                    <a:pt x="79" y="165"/>
                    <a:pt x="79" y="165"/>
                    <a:pt x="79" y="165"/>
                  </a:cubicBezTo>
                  <a:cubicBezTo>
                    <a:pt x="70" y="156"/>
                    <a:pt x="59" y="151"/>
                    <a:pt x="47" y="151"/>
                  </a:cubicBezTo>
                  <a:cubicBezTo>
                    <a:pt x="47" y="151"/>
                    <a:pt x="46" y="151"/>
                    <a:pt x="46" y="151"/>
                  </a:cubicBezTo>
                  <a:cubicBezTo>
                    <a:pt x="34" y="151"/>
                    <a:pt x="23" y="155"/>
                    <a:pt x="14" y="163"/>
                  </a:cubicBezTo>
                  <a:cubicBezTo>
                    <a:pt x="8" y="169"/>
                    <a:pt x="4" y="176"/>
                    <a:pt x="2" y="183"/>
                  </a:cubicBezTo>
                  <a:cubicBezTo>
                    <a:pt x="2" y="186"/>
                    <a:pt x="1" y="188"/>
                    <a:pt x="1" y="190"/>
                  </a:cubicBezTo>
                  <a:cubicBezTo>
                    <a:pt x="1" y="191"/>
                    <a:pt x="1" y="191"/>
                    <a:pt x="1" y="192"/>
                  </a:cubicBezTo>
                  <a:cubicBezTo>
                    <a:pt x="0" y="193"/>
                    <a:pt x="0" y="195"/>
                    <a:pt x="0" y="196"/>
                  </a:cubicBezTo>
                  <a:cubicBezTo>
                    <a:pt x="0" y="197"/>
                    <a:pt x="0" y="198"/>
                    <a:pt x="1" y="199"/>
                  </a:cubicBezTo>
                  <a:cubicBezTo>
                    <a:pt x="1" y="200"/>
                    <a:pt x="1" y="200"/>
                    <a:pt x="1" y="201"/>
                  </a:cubicBezTo>
                  <a:cubicBezTo>
                    <a:pt x="1" y="203"/>
                    <a:pt x="1" y="205"/>
                    <a:pt x="2" y="208"/>
                  </a:cubicBezTo>
                  <a:cubicBezTo>
                    <a:pt x="2" y="208"/>
                    <a:pt x="2" y="209"/>
                    <a:pt x="2" y="209"/>
                  </a:cubicBezTo>
                  <a:cubicBezTo>
                    <a:pt x="3" y="212"/>
                    <a:pt x="4" y="214"/>
                    <a:pt x="5" y="216"/>
                  </a:cubicBezTo>
                  <a:cubicBezTo>
                    <a:pt x="7" y="220"/>
                    <a:pt x="9" y="224"/>
                    <a:pt x="13" y="228"/>
                  </a:cubicBezTo>
                  <a:cubicBezTo>
                    <a:pt x="219" y="442"/>
                    <a:pt x="219" y="442"/>
                    <a:pt x="219" y="442"/>
                  </a:cubicBezTo>
                  <a:cubicBezTo>
                    <a:pt x="369" y="442"/>
                    <a:pt x="369" y="442"/>
                    <a:pt x="369" y="442"/>
                  </a:cubicBezTo>
                  <a:cubicBezTo>
                    <a:pt x="369" y="168"/>
                    <a:pt x="369" y="168"/>
                    <a:pt x="369" y="168"/>
                  </a:cubicBezTo>
                  <a:cubicBezTo>
                    <a:pt x="194" y="0"/>
                    <a:pt x="194" y="0"/>
                    <a:pt x="19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04"/>
            <p:cNvSpPr>
              <a:spLocks/>
            </p:cNvSpPr>
            <p:nvPr/>
          </p:nvSpPr>
          <p:spPr bwMode="auto">
            <a:xfrm>
              <a:off x="5221288" y="3033713"/>
              <a:ext cx="11113" cy="19050"/>
            </a:xfrm>
            <a:custGeom>
              <a:avLst/>
              <a:gdLst>
                <a:gd name="T0" fmla="*/ 0 w 28"/>
                <a:gd name="T1" fmla="*/ 0 h 51"/>
                <a:gd name="T2" fmla="*/ 0 w 28"/>
                <a:gd name="T3" fmla="*/ 51 h 51"/>
                <a:gd name="T4" fmla="*/ 28 w 28"/>
                <a:gd name="T5" fmla="*/ 27 h 51"/>
                <a:gd name="T6" fmla="*/ 22 w 28"/>
                <a:gd name="T7" fmla="*/ 11 h 51"/>
                <a:gd name="T8" fmla="*/ 0 w 28"/>
                <a:gd name="T9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51">
                  <a:moveTo>
                    <a:pt x="0" y="0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19" y="48"/>
                    <a:pt x="28" y="40"/>
                    <a:pt x="28" y="27"/>
                  </a:cubicBezTo>
                  <a:cubicBezTo>
                    <a:pt x="28" y="21"/>
                    <a:pt x="26" y="16"/>
                    <a:pt x="22" y="11"/>
                  </a:cubicBezTo>
                  <a:cubicBezTo>
                    <a:pt x="17" y="7"/>
                    <a:pt x="10" y="3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305"/>
            <p:cNvSpPr>
              <a:spLocks/>
            </p:cNvSpPr>
            <p:nvPr/>
          </p:nvSpPr>
          <p:spPr bwMode="auto">
            <a:xfrm>
              <a:off x="5218113" y="3151188"/>
              <a:ext cx="36513" cy="42863"/>
            </a:xfrm>
            <a:custGeom>
              <a:avLst/>
              <a:gdLst>
                <a:gd name="T0" fmla="*/ 4 w 95"/>
                <a:gd name="T1" fmla="*/ 0 h 108"/>
                <a:gd name="T2" fmla="*/ 0 w 95"/>
                <a:gd name="T3" fmla="*/ 0 h 108"/>
                <a:gd name="T4" fmla="*/ 4 w 95"/>
                <a:gd name="T5" fmla="*/ 0 h 108"/>
                <a:gd name="T6" fmla="*/ 24 w 95"/>
                <a:gd name="T7" fmla="*/ 35 h 108"/>
                <a:gd name="T8" fmla="*/ 95 w 95"/>
                <a:gd name="T9" fmla="*/ 108 h 108"/>
                <a:gd name="T10" fmla="*/ 95 w 95"/>
                <a:gd name="T11" fmla="*/ 108 h 108"/>
                <a:gd name="T12" fmla="*/ 24 w 95"/>
                <a:gd name="T13" fmla="*/ 35 h 108"/>
                <a:gd name="T14" fmla="*/ 4 w 95"/>
                <a:gd name="T1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108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8" y="13"/>
                    <a:pt x="14" y="25"/>
                    <a:pt x="24" y="35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14" y="25"/>
                    <a:pt x="8" y="13"/>
                    <a:pt x="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306"/>
            <p:cNvSpPr>
              <a:spLocks/>
            </p:cNvSpPr>
            <p:nvPr/>
          </p:nvSpPr>
          <p:spPr bwMode="auto">
            <a:xfrm>
              <a:off x="5218113" y="3151188"/>
              <a:ext cx="36513" cy="42863"/>
            </a:xfrm>
            <a:custGeom>
              <a:avLst/>
              <a:gdLst>
                <a:gd name="T0" fmla="*/ 4 w 95"/>
                <a:gd name="T1" fmla="*/ 0 h 108"/>
                <a:gd name="T2" fmla="*/ 0 w 95"/>
                <a:gd name="T3" fmla="*/ 0 h 108"/>
                <a:gd name="T4" fmla="*/ 0 w 95"/>
                <a:gd name="T5" fmla="*/ 32 h 108"/>
                <a:gd name="T6" fmla="*/ 0 w 95"/>
                <a:gd name="T7" fmla="*/ 32 h 108"/>
                <a:gd name="T8" fmla="*/ 28 w 95"/>
                <a:gd name="T9" fmla="*/ 60 h 108"/>
                <a:gd name="T10" fmla="*/ 0 w 95"/>
                <a:gd name="T11" fmla="*/ 88 h 108"/>
                <a:gd name="T12" fmla="*/ 0 w 95"/>
                <a:gd name="T13" fmla="*/ 88 h 108"/>
                <a:gd name="T14" fmla="*/ 0 w 95"/>
                <a:gd name="T15" fmla="*/ 108 h 108"/>
                <a:gd name="T16" fmla="*/ 95 w 95"/>
                <a:gd name="T17" fmla="*/ 108 h 108"/>
                <a:gd name="T18" fmla="*/ 24 w 95"/>
                <a:gd name="T19" fmla="*/ 35 h 108"/>
                <a:gd name="T20" fmla="*/ 4 w 95"/>
                <a:gd name="T2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5" h="108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6" y="32"/>
                    <a:pt x="28" y="44"/>
                    <a:pt x="28" y="60"/>
                  </a:cubicBezTo>
                  <a:cubicBezTo>
                    <a:pt x="28" y="75"/>
                    <a:pt x="16" y="88"/>
                    <a:pt x="0" y="88"/>
                  </a:cubicBezTo>
                  <a:cubicBezTo>
                    <a:pt x="0" y="88"/>
                    <a:pt x="0" y="88"/>
                    <a:pt x="0" y="8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95" y="108"/>
                    <a:pt x="95" y="108"/>
                    <a:pt x="95" y="108"/>
                  </a:cubicBezTo>
                  <a:cubicBezTo>
                    <a:pt x="24" y="35"/>
                    <a:pt x="24" y="35"/>
                    <a:pt x="24" y="35"/>
                  </a:cubicBezTo>
                  <a:cubicBezTo>
                    <a:pt x="14" y="25"/>
                    <a:pt x="8" y="13"/>
                    <a:pt x="4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Oval 307"/>
            <p:cNvSpPr>
              <a:spLocks noChangeArrowheads="1"/>
            </p:cNvSpPr>
            <p:nvPr/>
          </p:nvSpPr>
          <p:spPr bwMode="auto">
            <a:xfrm>
              <a:off x="5207000" y="3163888"/>
              <a:ext cx="22225" cy="22225"/>
            </a:xfrm>
            <a:prstGeom prst="ellipse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308"/>
            <p:cNvSpPr>
              <a:spLocks noEditPoints="1"/>
            </p:cNvSpPr>
            <p:nvPr/>
          </p:nvSpPr>
          <p:spPr bwMode="auto">
            <a:xfrm>
              <a:off x="5186363" y="2971800"/>
              <a:ext cx="61913" cy="107950"/>
            </a:xfrm>
            <a:custGeom>
              <a:avLst/>
              <a:gdLst>
                <a:gd name="T0" fmla="*/ 100 w 154"/>
                <a:gd name="T1" fmla="*/ 122 h 271"/>
                <a:gd name="T2" fmla="*/ 88 w 154"/>
                <a:gd name="T3" fmla="*/ 117 h 271"/>
                <a:gd name="T4" fmla="*/ 88 w 154"/>
                <a:gd name="T5" fmla="*/ 58 h 271"/>
                <a:gd name="T6" fmla="*/ 138 w 154"/>
                <a:gd name="T7" fmla="*/ 70 h 271"/>
                <a:gd name="T8" fmla="*/ 150 w 154"/>
                <a:gd name="T9" fmla="*/ 40 h 271"/>
                <a:gd name="T10" fmla="*/ 88 w 154"/>
                <a:gd name="T11" fmla="*/ 27 h 271"/>
                <a:gd name="T12" fmla="*/ 88 w 154"/>
                <a:gd name="T13" fmla="*/ 0 h 271"/>
                <a:gd name="T14" fmla="*/ 66 w 154"/>
                <a:gd name="T15" fmla="*/ 0 h 271"/>
                <a:gd name="T16" fmla="*/ 66 w 154"/>
                <a:gd name="T17" fmla="*/ 28 h 271"/>
                <a:gd name="T18" fmla="*/ 19 w 154"/>
                <a:gd name="T19" fmla="*/ 45 h 271"/>
                <a:gd name="T20" fmla="*/ 2 w 154"/>
                <a:gd name="T21" fmla="*/ 82 h 271"/>
                <a:gd name="T22" fmla="*/ 14 w 154"/>
                <a:gd name="T23" fmla="*/ 117 h 271"/>
                <a:gd name="T24" fmla="*/ 53 w 154"/>
                <a:gd name="T25" fmla="*/ 141 h 271"/>
                <a:gd name="T26" fmla="*/ 66 w 154"/>
                <a:gd name="T27" fmla="*/ 146 h 271"/>
                <a:gd name="T28" fmla="*/ 66 w 154"/>
                <a:gd name="T29" fmla="*/ 207 h 271"/>
                <a:gd name="T30" fmla="*/ 33 w 154"/>
                <a:gd name="T31" fmla="*/ 202 h 271"/>
                <a:gd name="T32" fmla="*/ 0 w 154"/>
                <a:gd name="T33" fmla="*/ 190 h 271"/>
                <a:gd name="T34" fmla="*/ 0 w 154"/>
                <a:gd name="T35" fmla="*/ 225 h 271"/>
                <a:gd name="T36" fmla="*/ 66 w 154"/>
                <a:gd name="T37" fmla="*/ 237 h 271"/>
                <a:gd name="T38" fmla="*/ 66 w 154"/>
                <a:gd name="T39" fmla="*/ 271 h 271"/>
                <a:gd name="T40" fmla="*/ 88 w 154"/>
                <a:gd name="T41" fmla="*/ 271 h 271"/>
                <a:gd name="T42" fmla="*/ 88 w 154"/>
                <a:gd name="T43" fmla="*/ 236 h 271"/>
                <a:gd name="T44" fmla="*/ 137 w 154"/>
                <a:gd name="T45" fmla="*/ 217 h 271"/>
                <a:gd name="T46" fmla="*/ 154 w 154"/>
                <a:gd name="T47" fmla="*/ 178 h 271"/>
                <a:gd name="T48" fmla="*/ 143 w 154"/>
                <a:gd name="T49" fmla="*/ 146 h 271"/>
                <a:gd name="T50" fmla="*/ 100 w 154"/>
                <a:gd name="T51" fmla="*/ 122 h 271"/>
                <a:gd name="T52" fmla="*/ 66 w 154"/>
                <a:gd name="T53" fmla="*/ 109 h 271"/>
                <a:gd name="T54" fmla="*/ 45 w 154"/>
                <a:gd name="T55" fmla="*/ 97 h 271"/>
                <a:gd name="T56" fmla="*/ 40 w 154"/>
                <a:gd name="T57" fmla="*/ 81 h 271"/>
                <a:gd name="T58" fmla="*/ 46 w 154"/>
                <a:gd name="T59" fmla="*/ 67 h 271"/>
                <a:gd name="T60" fmla="*/ 66 w 154"/>
                <a:gd name="T61" fmla="*/ 59 h 271"/>
                <a:gd name="T62" fmla="*/ 66 w 154"/>
                <a:gd name="T63" fmla="*/ 109 h 271"/>
                <a:gd name="T64" fmla="*/ 88 w 154"/>
                <a:gd name="T65" fmla="*/ 205 h 271"/>
                <a:gd name="T66" fmla="*/ 88 w 154"/>
                <a:gd name="T67" fmla="*/ 154 h 271"/>
                <a:gd name="T68" fmla="*/ 110 w 154"/>
                <a:gd name="T69" fmla="*/ 165 h 271"/>
                <a:gd name="T70" fmla="*/ 116 w 154"/>
                <a:gd name="T71" fmla="*/ 181 h 271"/>
                <a:gd name="T72" fmla="*/ 88 w 154"/>
                <a:gd name="T73" fmla="*/ 20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4" h="271">
                  <a:moveTo>
                    <a:pt x="100" y="122"/>
                  </a:moveTo>
                  <a:cubicBezTo>
                    <a:pt x="88" y="117"/>
                    <a:pt x="88" y="117"/>
                    <a:pt x="88" y="117"/>
                  </a:cubicBezTo>
                  <a:cubicBezTo>
                    <a:pt x="88" y="58"/>
                    <a:pt x="88" y="58"/>
                    <a:pt x="88" y="58"/>
                  </a:cubicBezTo>
                  <a:cubicBezTo>
                    <a:pt x="104" y="59"/>
                    <a:pt x="121" y="63"/>
                    <a:pt x="138" y="70"/>
                  </a:cubicBezTo>
                  <a:cubicBezTo>
                    <a:pt x="150" y="40"/>
                    <a:pt x="150" y="40"/>
                    <a:pt x="150" y="40"/>
                  </a:cubicBezTo>
                  <a:cubicBezTo>
                    <a:pt x="130" y="32"/>
                    <a:pt x="110" y="28"/>
                    <a:pt x="88" y="27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6" y="28"/>
                    <a:pt x="66" y="28"/>
                    <a:pt x="66" y="28"/>
                  </a:cubicBezTo>
                  <a:cubicBezTo>
                    <a:pt x="46" y="30"/>
                    <a:pt x="31" y="35"/>
                    <a:pt x="19" y="45"/>
                  </a:cubicBezTo>
                  <a:cubicBezTo>
                    <a:pt x="7" y="55"/>
                    <a:pt x="2" y="67"/>
                    <a:pt x="2" y="82"/>
                  </a:cubicBezTo>
                  <a:cubicBezTo>
                    <a:pt x="2" y="96"/>
                    <a:pt x="6" y="107"/>
                    <a:pt x="14" y="117"/>
                  </a:cubicBezTo>
                  <a:cubicBezTo>
                    <a:pt x="22" y="126"/>
                    <a:pt x="35" y="134"/>
                    <a:pt x="53" y="141"/>
                  </a:cubicBezTo>
                  <a:cubicBezTo>
                    <a:pt x="66" y="146"/>
                    <a:pt x="66" y="146"/>
                    <a:pt x="66" y="146"/>
                  </a:cubicBezTo>
                  <a:cubicBezTo>
                    <a:pt x="66" y="207"/>
                    <a:pt x="66" y="207"/>
                    <a:pt x="66" y="207"/>
                  </a:cubicBezTo>
                  <a:cubicBezTo>
                    <a:pt x="56" y="207"/>
                    <a:pt x="45" y="205"/>
                    <a:pt x="33" y="202"/>
                  </a:cubicBezTo>
                  <a:cubicBezTo>
                    <a:pt x="20" y="199"/>
                    <a:pt x="10" y="195"/>
                    <a:pt x="0" y="190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18" y="232"/>
                    <a:pt x="39" y="236"/>
                    <a:pt x="66" y="237"/>
                  </a:cubicBezTo>
                  <a:cubicBezTo>
                    <a:pt x="66" y="271"/>
                    <a:pt x="66" y="271"/>
                    <a:pt x="66" y="271"/>
                  </a:cubicBezTo>
                  <a:cubicBezTo>
                    <a:pt x="88" y="271"/>
                    <a:pt x="88" y="271"/>
                    <a:pt x="88" y="271"/>
                  </a:cubicBezTo>
                  <a:cubicBezTo>
                    <a:pt x="88" y="236"/>
                    <a:pt x="88" y="236"/>
                    <a:pt x="88" y="236"/>
                  </a:cubicBezTo>
                  <a:cubicBezTo>
                    <a:pt x="109" y="234"/>
                    <a:pt x="126" y="227"/>
                    <a:pt x="137" y="217"/>
                  </a:cubicBezTo>
                  <a:cubicBezTo>
                    <a:pt x="149" y="207"/>
                    <a:pt x="154" y="194"/>
                    <a:pt x="154" y="178"/>
                  </a:cubicBezTo>
                  <a:cubicBezTo>
                    <a:pt x="154" y="166"/>
                    <a:pt x="150" y="155"/>
                    <a:pt x="143" y="146"/>
                  </a:cubicBezTo>
                  <a:cubicBezTo>
                    <a:pt x="135" y="138"/>
                    <a:pt x="120" y="129"/>
                    <a:pt x="100" y="122"/>
                  </a:cubicBezTo>
                  <a:close/>
                  <a:moveTo>
                    <a:pt x="66" y="109"/>
                  </a:moveTo>
                  <a:cubicBezTo>
                    <a:pt x="56" y="105"/>
                    <a:pt x="49" y="101"/>
                    <a:pt x="45" y="97"/>
                  </a:cubicBezTo>
                  <a:cubicBezTo>
                    <a:pt x="42" y="93"/>
                    <a:pt x="40" y="88"/>
                    <a:pt x="40" y="81"/>
                  </a:cubicBezTo>
                  <a:cubicBezTo>
                    <a:pt x="40" y="76"/>
                    <a:pt x="42" y="71"/>
                    <a:pt x="46" y="67"/>
                  </a:cubicBezTo>
                  <a:cubicBezTo>
                    <a:pt x="51" y="63"/>
                    <a:pt x="58" y="60"/>
                    <a:pt x="66" y="59"/>
                  </a:cubicBezTo>
                  <a:lnTo>
                    <a:pt x="66" y="109"/>
                  </a:lnTo>
                  <a:close/>
                  <a:moveTo>
                    <a:pt x="88" y="205"/>
                  </a:moveTo>
                  <a:cubicBezTo>
                    <a:pt x="88" y="154"/>
                    <a:pt x="88" y="154"/>
                    <a:pt x="88" y="154"/>
                  </a:cubicBezTo>
                  <a:cubicBezTo>
                    <a:pt x="98" y="158"/>
                    <a:pt x="105" y="161"/>
                    <a:pt x="110" y="165"/>
                  </a:cubicBezTo>
                  <a:cubicBezTo>
                    <a:pt x="114" y="170"/>
                    <a:pt x="116" y="175"/>
                    <a:pt x="116" y="181"/>
                  </a:cubicBezTo>
                  <a:cubicBezTo>
                    <a:pt x="116" y="194"/>
                    <a:pt x="107" y="202"/>
                    <a:pt x="88" y="205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Freeform 309"/>
            <p:cNvSpPr>
              <a:spLocks noEditPoints="1"/>
            </p:cNvSpPr>
            <p:nvPr/>
          </p:nvSpPr>
          <p:spPr bwMode="auto">
            <a:xfrm>
              <a:off x="5126038" y="2913063"/>
              <a:ext cx="265113" cy="341313"/>
            </a:xfrm>
            <a:custGeom>
              <a:avLst/>
              <a:gdLst>
                <a:gd name="T0" fmla="*/ 460 w 669"/>
                <a:gd name="T1" fmla="*/ 335 h 860"/>
                <a:gd name="T2" fmla="*/ 460 w 669"/>
                <a:gd name="T3" fmla="*/ 0 h 860"/>
                <a:gd name="T4" fmla="*/ 0 w 669"/>
                <a:gd name="T5" fmla="*/ 0 h 860"/>
                <a:gd name="T6" fmla="*/ 0 w 669"/>
                <a:gd name="T7" fmla="*/ 743 h 860"/>
                <a:gd name="T8" fmla="*/ 358 w 669"/>
                <a:gd name="T9" fmla="*/ 743 h 860"/>
                <a:gd name="T10" fmla="*/ 470 w 669"/>
                <a:gd name="T11" fmla="*/ 860 h 860"/>
                <a:gd name="T12" fmla="*/ 669 w 669"/>
                <a:gd name="T13" fmla="*/ 860 h 860"/>
                <a:gd name="T14" fmla="*/ 669 w 669"/>
                <a:gd name="T15" fmla="*/ 537 h 860"/>
                <a:gd name="T16" fmla="*/ 460 w 669"/>
                <a:gd name="T17" fmla="*/ 335 h 860"/>
                <a:gd name="T18" fmla="*/ 35 w 669"/>
                <a:gd name="T19" fmla="*/ 708 h 860"/>
                <a:gd name="T20" fmla="*/ 35 w 669"/>
                <a:gd name="T21" fmla="*/ 34 h 860"/>
                <a:gd name="T22" fmla="*/ 426 w 669"/>
                <a:gd name="T23" fmla="*/ 34 h 860"/>
                <a:gd name="T24" fmla="*/ 426 w 669"/>
                <a:gd name="T25" fmla="*/ 345 h 860"/>
                <a:gd name="T26" fmla="*/ 426 w 669"/>
                <a:gd name="T27" fmla="*/ 345 h 860"/>
                <a:gd name="T28" fmla="*/ 426 w 669"/>
                <a:gd name="T29" fmla="*/ 580 h 860"/>
                <a:gd name="T30" fmla="*/ 383 w 669"/>
                <a:gd name="T31" fmla="*/ 537 h 860"/>
                <a:gd name="T32" fmla="*/ 383 w 669"/>
                <a:gd name="T33" fmla="*/ 71 h 860"/>
                <a:gd name="T34" fmla="*/ 77 w 669"/>
                <a:gd name="T35" fmla="*/ 71 h 860"/>
                <a:gd name="T36" fmla="*/ 77 w 669"/>
                <a:gd name="T37" fmla="*/ 600 h 860"/>
                <a:gd name="T38" fmla="*/ 234 w 669"/>
                <a:gd name="T39" fmla="*/ 600 h 860"/>
                <a:gd name="T40" fmla="*/ 254 w 669"/>
                <a:gd name="T41" fmla="*/ 635 h 860"/>
                <a:gd name="T42" fmla="*/ 325 w 669"/>
                <a:gd name="T43" fmla="*/ 708 h 860"/>
                <a:gd name="T44" fmla="*/ 35 w 669"/>
                <a:gd name="T45" fmla="*/ 708 h 860"/>
                <a:gd name="T46" fmla="*/ 256 w 669"/>
                <a:gd name="T47" fmla="*/ 521 h 860"/>
                <a:gd name="T48" fmla="*/ 233 w 669"/>
                <a:gd name="T49" fmla="*/ 565 h 860"/>
                <a:gd name="T50" fmla="*/ 112 w 669"/>
                <a:gd name="T51" fmla="*/ 565 h 860"/>
                <a:gd name="T52" fmla="*/ 112 w 669"/>
                <a:gd name="T53" fmla="*/ 106 h 860"/>
                <a:gd name="T54" fmla="*/ 349 w 669"/>
                <a:gd name="T55" fmla="*/ 106 h 860"/>
                <a:gd name="T56" fmla="*/ 349 w 669"/>
                <a:gd name="T57" fmla="*/ 508 h 860"/>
                <a:gd name="T58" fmla="*/ 314 w 669"/>
                <a:gd name="T59" fmla="*/ 499 h 860"/>
                <a:gd name="T60" fmla="*/ 256 w 669"/>
                <a:gd name="T61" fmla="*/ 521 h 860"/>
                <a:gd name="T62" fmla="*/ 635 w 669"/>
                <a:gd name="T63" fmla="*/ 825 h 860"/>
                <a:gd name="T64" fmla="*/ 485 w 669"/>
                <a:gd name="T65" fmla="*/ 825 h 860"/>
                <a:gd name="T66" fmla="*/ 279 w 669"/>
                <a:gd name="T67" fmla="*/ 611 h 860"/>
                <a:gd name="T68" fmla="*/ 271 w 669"/>
                <a:gd name="T69" fmla="*/ 599 h 860"/>
                <a:gd name="T70" fmla="*/ 268 w 669"/>
                <a:gd name="T71" fmla="*/ 592 h 860"/>
                <a:gd name="T72" fmla="*/ 268 w 669"/>
                <a:gd name="T73" fmla="*/ 591 h 860"/>
                <a:gd name="T74" fmla="*/ 267 w 669"/>
                <a:gd name="T75" fmla="*/ 584 h 860"/>
                <a:gd name="T76" fmla="*/ 267 w 669"/>
                <a:gd name="T77" fmla="*/ 582 h 860"/>
                <a:gd name="T78" fmla="*/ 267 w 669"/>
                <a:gd name="T79" fmla="*/ 575 h 860"/>
                <a:gd name="T80" fmla="*/ 267 w 669"/>
                <a:gd name="T81" fmla="*/ 573 h 860"/>
                <a:gd name="T82" fmla="*/ 268 w 669"/>
                <a:gd name="T83" fmla="*/ 566 h 860"/>
                <a:gd name="T84" fmla="*/ 280 w 669"/>
                <a:gd name="T85" fmla="*/ 546 h 860"/>
                <a:gd name="T86" fmla="*/ 313 w 669"/>
                <a:gd name="T87" fmla="*/ 534 h 860"/>
                <a:gd name="T88" fmla="*/ 345 w 669"/>
                <a:gd name="T89" fmla="*/ 548 h 860"/>
                <a:gd name="T90" fmla="*/ 349 w 669"/>
                <a:gd name="T91" fmla="*/ 552 h 860"/>
                <a:gd name="T92" fmla="*/ 349 w 669"/>
                <a:gd name="T93" fmla="*/ 552 h 860"/>
                <a:gd name="T94" fmla="*/ 383 w 669"/>
                <a:gd name="T95" fmla="*/ 586 h 860"/>
                <a:gd name="T96" fmla="*/ 383 w 669"/>
                <a:gd name="T97" fmla="*/ 586 h 860"/>
                <a:gd name="T98" fmla="*/ 460 w 669"/>
                <a:gd name="T99" fmla="*/ 662 h 860"/>
                <a:gd name="T100" fmla="*/ 460 w 669"/>
                <a:gd name="T101" fmla="*/ 383 h 860"/>
                <a:gd name="T102" fmla="*/ 460 w 669"/>
                <a:gd name="T103" fmla="*/ 383 h 860"/>
                <a:gd name="T104" fmla="*/ 460 w 669"/>
                <a:gd name="T105" fmla="*/ 383 h 860"/>
                <a:gd name="T106" fmla="*/ 635 w 669"/>
                <a:gd name="T107" fmla="*/ 551 h 860"/>
                <a:gd name="T108" fmla="*/ 635 w 669"/>
                <a:gd name="T109" fmla="*/ 825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9" h="860">
                  <a:moveTo>
                    <a:pt x="460" y="335"/>
                  </a:moveTo>
                  <a:cubicBezTo>
                    <a:pt x="460" y="0"/>
                    <a:pt x="460" y="0"/>
                    <a:pt x="46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358" y="743"/>
                    <a:pt x="358" y="743"/>
                    <a:pt x="358" y="743"/>
                  </a:cubicBezTo>
                  <a:cubicBezTo>
                    <a:pt x="470" y="860"/>
                    <a:pt x="470" y="860"/>
                    <a:pt x="470" y="860"/>
                  </a:cubicBezTo>
                  <a:cubicBezTo>
                    <a:pt x="669" y="860"/>
                    <a:pt x="669" y="860"/>
                    <a:pt x="669" y="860"/>
                  </a:cubicBezTo>
                  <a:cubicBezTo>
                    <a:pt x="669" y="537"/>
                    <a:pt x="669" y="537"/>
                    <a:pt x="669" y="537"/>
                  </a:cubicBezTo>
                  <a:lnTo>
                    <a:pt x="460" y="335"/>
                  </a:lnTo>
                  <a:close/>
                  <a:moveTo>
                    <a:pt x="35" y="708"/>
                  </a:moveTo>
                  <a:cubicBezTo>
                    <a:pt x="35" y="34"/>
                    <a:pt x="35" y="34"/>
                    <a:pt x="35" y="34"/>
                  </a:cubicBezTo>
                  <a:cubicBezTo>
                    <a:pt x="426" y="34"/>
                    <a:pt x="426" y="34"/>
                    <a:pt x="426" y="34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383" y="537"/>
                    <a:pt x="383" y="537"/>
                    <a:pt x="383" y="537"/>
                  </a:cubicBezTo>
                  <a:cubicBezTo>
                    <a:pt x="383" y="71"/>
                    <a:pt x="383" y="71"/>
                    <a:pt x="383" y="71"/>
                  </a:cubicBezTo>
                  <a:cubicBezTo>
                    <a:pt x="77" y="71"/>
                    <a:pt x="77" y="71"/>
                    <a:pt x="77" y="71"/>
                  </a:cubicBezTo>
                  <a:cubicBezTo>
                    <a:pt x="77" y="600"/>
                    <a:pt x="77" y="600"/>
                    <a:pt x="77" y="600"/>
                  </a:cubicBezTo>
                  <a:cubicBezTo>
                    <a:pt x="234" y="600"/>
                    <a:pt x="234" y="600"/>
                    <a:pt x="234" y="600"/>
                  </a:cubicBezTo>
                  <a:cubicBezTo>
                    <a:pt x="238" y="613"/>
                    <a:pt x="244" y="625"/>
                    <a:pt x="254" y="635"/>
                  </a:cubicBezTo>
                  <a:cubicBezTo>
                    <a:pt x="325" y="708"/>
                    <a:pt x="325" y="708"/>
                    <a:pt x="325" y="708"/>
                  </a:cubicBezTo>
                  <a:lnTo>
                    <a:pt x="35" y="708"/>
                  </a:lnTo>
                  <a:close/>
                  <a:moveTo>
                    <a:pt x="256" y="521"/>
                  </a:moveTo>
                  <a:cubicBezTo>
                    <a:pt x="244" y="534"/>
                    <a:pt x="236" y="549"/>
                    <a:pt x="233" y="565"/>
                  </a:cubicBezTo>
                  <a:cubicBezTo>
                    <a:pt x="112" y="565"/>
                    <a:pt x="112" y="565"/>
                    <a:pt x="112" y="565"/>
                  </a:cubicBezTo>
                  <a:cubicBezTo>
                    <a:pt x="112" y="106"/>
                    <a:pt x="112" y="106"/>
                    <a:pt x="112" y="106"/>
                  </a:cubicBezTo>
                  <a:cubicBezTo>
                    <a:pt x="349" y="106"/>
                    <a:pt x="349" y="106"/>
                    <a:pt x="349" y="106"/>
                  </a:cubicBezTo>
                  <a:cubicBezTo>
                    <a:pt x="349" y="508"/>
                    <a:pt x="349" y="508"/>
                    <a:pt x="349" y="508"/>
                  </a:cubicBezTo>
                  <a:cubicBezTo>
                    <a:pt x="338" y="503"/>
                    <a:pt x="326" y="499"/>
                    <a:pt x="314" y="499"/>
                  </a:cubicBezTo>
                  <a:cubicBezTo>
                    <a:pt x="292" y="499"/>
                    <a:pt x="272" y="507"/>
                    <a:pt x="256" y="521"/>
                  </a:cubicBezTo>
                  <a:close/>
                  <a:moveTo>
                    <a:pt x="635" y="825"/>
                  </a:moveTo>
                  <a:cubicBezTo>
                    <a:pt x="485" y="825"/>
                    <a:pt x="485" y="825"/>
                    <a:pt x="485" y="825"/>
                  </a:cubicBezTo>
                  <a:cubicBezTo>
                    <a:pt x="279" y="611"/>
                    <a:pt x="279" y="611"/>
                    <a:pt x="279" y="611"/>
                  </a:cubicBezTo>
                  <a:cubicBezTo>
                    <a:pt x="276" y="607"/>
                    <a:pt x="273" y="603"/>
                    <a:pt x="271" y="599"/>
                  </a:cubicBezTo>
                  <a:cubicBezTo>
                    <a:pt x="270" y="597"/>
                    <a:pt x="269" y="595"/>
                    <a:pt x="268" y="592"/>
                  </a:cubicBezTo>
                  <a:cubicBezTo>
                    <a:pt x="268" y="592"/>
                    <a:pt x="268" y="591"/>
                    <a:pt x="268" y="591"/>
                  </a:cubicBezTo>
                  <a:cubicBezTo>
                    <a:pt x="267" y="588"/>
                    <a:pt x="267" y="586"/>
                    <a:pt x="267" y="584"/>
                  </a:cubicBezTo>
                  <a:cubicBezTo>
                    <a:pt x="267" y="583"/>
                    <a:pt x="267" y="583"/>
                    <a:pt x="267" y="582"/>
                  </a:cubicBezTo>
                  <a:cubicBezTo>
                    <a:pt x="266" y="580"/>
                    <a:pt x="266" y="577"/>
                    <a:pt x="267" y="575"/>
                  </a:cubicBezTo>
                  <a:cubicBezTo>
                    <a:pt x="267" y="574"/>
                    <a:pt x="267" y="574"/>
                    <a:pt x="267" y="573"/>
                  </a:cubicBezTo>
                  <a:cubicBezTo>
                    <a:pt x="267" y="571"/>
                    <a:pt x="268" y="569"/>
                    <a:pt x="268" y="566"/>
                  </a:cubicBezTo>
                  <a:cubicBezTo>
                    <a:pt x="270" y="559"/>
                    <a:pt x="274" y="552"/>
                    <a:pt x="280" y="546"/>
                  </a:cubicBezTo>
                  <a:cubicBezTo>
                    <a:pt x="289" y="538"/>
                    <a:pt x="301" y="533"/>
                    <a:pt x="313" y="534"/>
                  </a:cubicBezTo>
                  <a:cubicBezTo>
                    <a:pt x="325" y="534"/>
                    <a:pt x="336" y="539"/>
                    <a:pt x="345" y="548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83" y="586"/>
                    <a:pt x="383" y="586"/>
                    <a:pt x="383" y="586"/>
                  </a:cubicBezTo>
                  <a:cubicBezTo>
                    <a:pt x="383" y="586"/>
                    <a:pt x="383" y="586"/>
                    <a:pt x="383" y="586"/>
                  </a:cubicBezTo>
                  <a:cubicBezTo>
                    <a:pt x="460" y="662"/>
                    <a:pt x="460" y="662"/>
                    <a:pt x="460" y="662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460" y="383"/>
                    <a:pt x="460" y="383"/>
                    <a:pt x="460" y="383"/>
                  </a:cubicBezTo>
                  <a:cubicBezTo>
                    <a:pt x="635" y="551"/>
                    <a:pt x="635" y="551"/>
                    <a:pt x="635" y="551"/>
                  </a:cubicBezTo>
                  <a:lnTo>
                    <a:pt x="635" y="825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1" name="Group 680"/>
          <p:cNvGrpSpPr/>
          <p:nvPr/>
        </p:nvGrpSpPr>
        <p:grpSpPr>
          <a:xfrm>
            <a:off x="8394774" y="2968625"/>
            <a:ext cx="195263" cy="242888"/>
            <a:chOff x="8412163" y="2968625"/>
            <a:chExt cx="195263" cy="242888"/>
          </a:xfrm>
        </p:grpSpPr>
        <p:sp>
          <p:nvSpPr>
            <p:cNvPr id="387" name="Freeform 310"/>
            <p:cNvSpPr>
              <a:spLocks/>
            </p:cNvSpPr>
            <p:nvPr/>
          </p:nvSpPr>
          <p:spPr bwMode="auto">
            <a:xfrm>
              <a:off x="8428038" y="2986088"/>
              <a:ext cx="163513" cy="207963"/>
            </a:xfrm>
            <a:custGeom>
              <a:avLst/>
              <a:gdLst>
                <a:gd name="T0" fmla="*/ 0 w 412"/>
                <a:gd name="T1" fmla="*/ 422 h 524"/>
                <a:gd name="T2" fmla="*/ 206 w 412"/>
                <a:gd name="T3" fmla="*/ 524 h 524"/>
                <a:gd name="T4" fmla="*/ 412 w 412"/>
                <a:gd name="T5" fmla="*/ 422 h 524"/>
                <a:gd name="T6" fmla="*/ 412 w 412"/>
                <a:gd name="T7" fmla="*/ 32 h 524"/>
                <a:gd name="T8" fmla="*/ 206 w 412"/>
                <a:gd name="T9" fmla="*/ 0 h 524"/>
                <a:gd name="T10" fmla="*/ 0 w 412"/>
                <a:gd name="T11" fmla="*/ 32 h 524"/>
                <a:gd name="T12" fmla="*/ 0 w 412"/>
                <a:gd name="T13" fmla="*/ 42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524">
                  <a:moveTo>
                    <a:pt x="0" y="422"/>
                  </a:moveTo>
                  <a:cubicBezTo>
                    <a:pt x="206" y="524"/>
                    <a:pt x="206" y="524"/>
                    <a:pt x="206" y="524"/>
                  </a:cubicBezTo>
                  <a:cubicBezTo>
                    <a:pt x="412" y="422"/>
                    <a:pt x="412" y="422"/>
                    <a:pt x="412" y="422"/>
                  </a:cubicBezTo>
                  <a:cubicBezTo>
                    <a:pt x="412" y="32"/>
                    <a:pt x="412" y="32"/>
                    <a:pt x="412" y="32"/>
                  </a:cubicBezTo>
                  <a:cubicBezTo>
                    <a:pt x="377" y="23"/>
                    <a:pt x="283" y="0"/>
                    <a:pt x="206" y="0"/>
                  </a:cubicBezTo>
                  <a:cubicBezTo>
                    <a:pt x="130" y="0"/>
                    <a:pt x="36" y="23"/>
                    <a:pt x="0" y="32"/>
                  </a:cubicBezTo>
                  <a:cubicBezTo>
                    <a:pt x="0" y="422"/>
                    <a:pt x="0" y="422"/>
                    <a:pt x="0" y="4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311"/>
            <p:cNvSpPr>
              <a:spLocks noEditPoints="1"/>
            </p:cNvSpPr>
            <p:nvPr/>
          </p:nvSpPr>
          <p:spPr bwMode="auto">
            <a:xfrm>
              <a:off x="8509000" y="2986088"/>
              <a:ext cx="82550" cy="207963"/>
            </a:xfrm>
            <a:custGeom>
              <a:avLst/>
              <a:gdLst>
                <a:gd name="T0" fmla="*/ 206 w 206"/>
                <a:gd name="T1" fmla="*/ 422 h 524"/>
                <a:gd name="T2" fmla="*/ 0 w 206"/>
                <a:gd name="T3" fmla="*/ 524 h 524"/>
                <a:gd name="T4" fmla="*/ 0 w 206"/>
                <a:gd name="T5" fmla="*/ 524 h 524"/>
                <a:gd name="T6" fmla="*/ 206 w 206"/>
                <a:gd name="T7" fmla="*/ 422 h 524"/>
                <a:gd name="T8" fmla="*/ 13 w 206"/>
                <a:gd name="T9" fmla="*/ 0 h 524"/>
                <a:gd name="T10" fmla="*/ 206 w 206"/>
                <a:gd name="T11" fmla="*/ 32 h 524"/>
                <a:gd name="T12" fmla="*/ 206 w 206"/>
                <a:gd name="T13" fmla="*/ 422 h 524"/>
                <a:gd name="T14" fmla="*/ 206 w 206"/>
                <a:gd name="T15" fmla="*/ 32 h 524"/>
                <a:gd name="T16" fmla="*/ 13 w 206"/>
                <a:gd name="T17" fmla="*/ 0 h 524"/>
                <a:gd name="T18" fmla="*/ 12 w 206"/>
                <a:gd name="T19" fmla="*/ 0 h 524"/>
                <a:gd name="T20" fmla="*/ 12 w 206"/>
                <a:gd name="T21" fmla="*/ 0 h 524"/>
                <a:gd name="T22" fmla="*/ 12 w 206"/>
                <a:gd name="T23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6" h="524">
                  <a:moveTo>
                    <a:pt x="206" y="422"/>
                  </a:moveTo>
                  <a:cubicBezTo>
                    <a:pt x="0" y="524"/>
                    <a:pt x="0" y="524"/>
                    <a:pt x="0" y="524"/>
                  </a:cubicBezTo>
                  <a:cubicBezTo>
                    <a:pt x="0" y="524"/>
                    <a:pt x="0" y="524"/>
                    <a:pt x="0" y="524"/>
                  </a:cubicBezTo>
                  <a:cubicBezTo>
                    <a:pt x="206" y="422"/>
                    <a:pt x="206" y="422"/>
                    <a:pt x="206" y="422"/>
                  </a:cubicBezTo>
                  <a:moveTo>
                    <a:pt x="13" y="0"/>
                  </a:moveTo>
                  <a:cubicBezTo>
                    <a:pt x="87" y="3"/>
                    <a:pt x="173" y="23"/>
                    <a:pt x="206" y="32"/>
                  </a:cubicBezTo>
                  <a:cubicBezTo>
                    <a:pt x="206" y="422"/>
                    <a:pt x="206" y="422"/>
                    <a:pt x="206" y="422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173" y="23"/>
                    <a:pt x="87" y="3"/>
                    <a:pt x="13" y="0"/>
                  </a:cubicBezTo>
                  <a:moveTo>
                    <a:pt x="12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312"/>
            <p:cNvSpPr>
              <a:spLocks/>
            </p:cNvSpPr>
            <p:nvPr/>
          </p:nvSpPr>
          <p:spPr bwMode="auto">
            <a:xfrm>
              <a:off x="8509000" y="2986088"/>
              <a:ext cx="82550" cy="207963"/>
            </a:xfrm>
            <a:custGeom>
              <a:avLst/>
              <a:gdLst>
                <a:gd name="T0" fmla="*/ 0 w 206"/>
                <a:gd name="T1" fmla="*/ 0 h 524"/>
                <a:gd name="T2" fmla="*/ 0 w 206"/>
                <a:gd name="T3" fmla="*/ 0 h 524"/>
                <a:gd name="T4" fmla="*/ 0 w 206"/>
                <a:gd name="T5" fmla="*/ 0 h 524"/>
                <a:gd name="T6" fmla="*/ 0 w 206"/>
                <a:gd name="T7" fmla="*/ 524 h 524"/>
                <a:gd name="T8" fmla="*/ 206 w 206"/>
                <a:gd name="T9" fmla="*/ 422 h 524"/>
                <a:gd name="T10" fmla="*/ 206 w 206"/>
                <a:gd name="T11" fmla="*/ 32 h 524"/>
                <a:gd name="T12" fmla="*/ 13 w 206"/>
                <a:gd name="T13" fmla="*/ 0 h 524"/>
                <a:gd name="T14" fmla="*/ 12 w 206"/>
                <a:gd name="T15" fmla="*/ 0 h 524"/>
                <a:gd name="T16" fmla="*/ 12 w 206"/>
                <a:gd name="T17" fmla="*/ 0 h 524"/>
                <a:gd name="T18" fmla="*/ 0 w 206"/>
                <a:gd name="T19" fmla="*/ 0 h 524"/>
                <a:gd name="T20" fmla="*/ 0 w 206"/>
                <a:gd name="T21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6" h="524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4"/>
                    <a:pt x="0" y="524"/>
                    <a:pt x="0" y="524"/>
                  </a:cubicBezTo>
                  <a:cubicBezTo>
                    <a:pt x="206" y="422"/>
                    <a:pt x="206" y="422"/>
                    <a:pt x="206" y="422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173" y="23"/>
                    <a:pt x="87" y="3"/>
                    <a:pt x="13" y="0"/>
                  </a:cubicBezTo>
                  <a:cubicBezTo>
                    <a:pt x="13" y="0"/>
                    <a:pt x="12" y="0"/>
                    <a:pt x="12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8" y="0"/>
                    <a:pt x="4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EC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313"/>
            <p:cNvSpPr>
              <a:spLocks noEditPoints="1"/>
            </p:cNvSpPr>
            <p:nvPr/>
          </p:nvSpPr>
          <p:spPr bwMode="auto">
            <a:xfrm>
              <a:off x="8412163" y="2968625"/>
              <a:ext cx="195263" cy="242888"/>
            </a:xfrm>
            <a:custGeom>
              <a:avLst/>
              <a:gdLst>
                <a:gd name="T0" fmla="*/ 247 w 494"/>
                <a:gd name="T1" fmla="*/ 610 h 610"/>
                <a:gd name="T2" fmla="*/ 0 w 494"/>
                <a:gd name="T3" fmla="*/ 488 h 610"/>
                <a:gd name="T4" fmla="*/ 0 w 494"/>
                <a:gd name="T5" fmla="*/ 43 h 610"/>
                <a:gd name="T6" fmla="*/ 15 w 494"/>
                <a:gd name="T7" fmla="*/ 38 h 610"/>
                <a:gd name="T8" fmla="*/ 247 w 494"/>
                <a:gd name="T9" fmla="*/ 0 h 610"/>
                <a:gd name="T10" fmla="*/ 479 w 494"/>
                <a:gd name="T11" fmla="*/ 38 h 610"/>
                <a:gd name="T12" fmla="*/ 494 w 494"/>
                <a:gd name="T13" fmla="*/ 43 h 610"/>
                <a:gd name="T14" fmla="*/ 494 w 494"/>
                <a:gd name="T15" fmla="*/ 488 h 610"/>
                <a:gd name="T16" fmla="*/ 247 w 494"/>
                <a:gd name="T17" fmla="*/ 610 h 610"/>
                <a:gd name="T18" fmla="*/ 41 w 494"/>
                <a:gd name="T19" fmla="*/ 463 h 610"/>
                <a:gd name="T20" fmla="*/ 247 w 494"/>
                <a:gd name="T21" fmla="*/ 565 h 610"/>
                <a:gd name="T22" fmla="*/ 453 w 494"/>
                <a:gd name="T23" fmla="*/ 463 h 610"/>
                <a:gd name="T24" fmla="*/ 453 w 494"/>
                <a:gd name="T25" fmla="*/ 73 h 610"/>
                <a:gd name="T26" fmla="*/ 247 w 494"/>
                <a:gd name="T27" fmla="*/ 41 h 610"/>
                <a:gd name="T28" fmla="*/ 41 w 494"/>
                <a:gd name="T29" fmla="*/ 73 h 610"/>
                <a:gd name="T30" fmla="*/ 41 w 494"/>
                <a:gd name="T31" fmla="*/ 463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10">
                  <a:moveTo>
                    <a:pt x="247" y="610"/>
                  </a:moveTo>
                  <a:cubicBezTo>
                    <a:pt x="0" y="488"/>
                    <a:pt x="0" y="488"/>
                    <a:pt x="0" y="48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5" y="38"/>
                    <a:pt x="15" y="38"/>
                    <a:pt x="15" y="38"/>
                  </a:cubicBezTo>
                  <a:cubicBezTo>
                    <a:pt x="20" y="37"/>
                    <a:pt x="146" y="0"/>
                    <a:pt x="247" y="0"/>
                  </a:cubicBezTo>
                  <a:cubicBezTo>
                    <a:pt x="349" y="0"/>
                    <a:pt x="474" y="37"/>
                    <a:pt x="479" y="38"/>
                  </a:cubicBezTo>
                  <a:cubicBezTo>
                    <a:pt x="494" y="43"/>
                    <a:pt x="494" y="43"/>
                    <a:pt x="494" y="43"/>
                  </a:cubicBezTo>
                  <a:cubicBezTo>
                    <a:pt x="494" y="488"/>
                    <a:pt x="494" y="488"/>
                    <a:pt x="494" y="488"/>
                  </a:cubicBezTo>
                  <a:lnTo>
                    <a:pt x="247" y="610"/>
                  </a:lnTo>
                  <a:close/>
                  <a:moveTo>
                    <a:pt x="41" y="463"/>
                  </a:moveTo>
                  <a:cubicBezTo>
                    <a:pt x="247" y="565"/>
                    <a:pt x="247" y="565"/>
                    <a:pt x="247" y="565"/>
                  </a:cubicBezTo>
                  <a:cubicBezTo>
                    <a:pt x="453" y="463"/>
                    <a:pt x="453" y="463"/>
                    <a:pt x="453" y="463"/>
                  </a:cubicBezTo>
                  <a:cubicBezTo>
                    <a:pt x="453" y="73"/>
                    <a:pt x="453" y="73"/>
                    <a:pt x="453" y="73"/>
                  </a:cubicBezTo>
                  <a:cubicBezTo>
                    <a:pt x="418" y="64"/>
                    <a:pt x="324" y="41"/>
                    <a:pt x="247" y="41"/>
                  </a:cubicBezTo>
                  <a:cubicBezTo>
                    <a:pt x="171" y="41"/>
                    <a:pt x="77" y="64"/>
                    <a:pt x="41" y="73"/>
                  </a:cubicBezTo>
                  <a:lnTo>
                    <a:pt x="41" y="463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314"/>
            <p:cNvSpPr>
              <a:spLocks/>
            </p:cNvSpPr>
            <p:nvPr/>
          </p:nvSpPr>
          <p:spPr bwMode="auto">
            <a:xfrm>
              <a:off x="8482013" y="3035300"/>
              <a:ext cx="55563" cy="100013"/>
            </a:xfrm>
            <a:custGeom>
              <a:avLst/>
              <a:gdLst>
                <a:gd name="T0" fmla="*/ 48 w 142"/>
                <a:gd name="T1" fmla="*/ 138 h 252"/>
                <a:gd name="T2" fmla="*/ 48 w 142"/>
                <a:gd name="T3" fmla="*/ 252 h 252"/>
                <a:gd name="T4" fmla="*/ 95 w 142"/>
                <a:gd name="T5" fmla="*/ 252 h 252"/>
                <a:gd name="T6" fmla="*/ 95 w 142"/>
                <a:gd name="T7" fmla="*/ 138 h 252"/>
                <a:gd name="T8" fmla="*/ 142 w 142"/>
                <a:gd name="T9" fmla="*/ 71 h 252"/>
                <a:gd name="T10" fmla="*/ 71 w 142"/>
                <a:gd name="T11" fmla="*/ 0 h 252"/>
                <a:gd name="T12" fmla="*/ 0 w 142"/>
                <a:gd name="T13" fmla="*/ 71 h 252"/>
                <a:gd name="T14" fmla="*/ 48 w 142"/>
                <a:gd name="T15" fmla="*/ 1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52">
                  <a:moveTo>
                    <a:pt x="48" y="138"/>
                  </a:moveTo>
                  <a:cubicBezTo>
                    <a:pt x="48" y="252"/>
                    <a:pt x="48" y="252"/>
                    <a:pt x="48" y="252"/>
                  </a:cubicBezTo>
                  <a:cubicBezTo>
                    <a:pt x="95" y="252"/>
                    <a:pt x="95" y="252"/>
                    <a:pt x="95" y="252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122" y="128"/>
                    <a:pt x="142" y="102"/>
                    <a:pt x="142" y="71"/>
                  </a:cubicBez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102"/>
                    <a:pt x="20" y="128"/>
                    <a:pt x="48" y="138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1787525" y="4070350"/>
            <a:ext cx="493713" cy="493713"/>
            <a:chOff x="1787525" y="4070350"/>
            <a:chExt cx="493713" cy="493713"/>
          </a:xfrm>
        </p:grpSpPr>
        <p:sp>
          <p:nvSpPr>
            <p:cNvPr id="392" name="Rectangle 315"/>
            <p:cNvSpPr>
              <a:spLocks noChangeArrowheads="1"/>
            </p:cNvSpPr>
            <p:nvPr/>
          </p:nvSpPr>
          <p:spPr bwMode="auto">
            <a:xfrm>
              <a:off x="1787525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Rectangle 316"/>
            <p:cNvSpPr>
              <a:spLocks noChangeArrowheads="1"/>
            </p:cNvSpPr>
            <p:nvPr/>
          </p:nvSpPr>
          <p:spPr bwMode="auto">
            <a:xfrm>
              <a:off x="1787525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317"/>
            <p:cNvSpPr>
              <a:spLocks/>
            </p:cNvSpPr>
            <p:nvPr/>
          </p:nvSpPr>
          <p:spPr bwMode="auto">
            <a:xfrm>
              <a:off x="1933575" y="4362450"/>
              <a:ext cx="38100" cy="38100"/>
            </a:xfrm>
            <a:custGeom>
              <a:avLst/>
              <a:gdLst>
                <a:gd name="T0" fmla="*/ 24 w 24"/>
                <a:gd name="T1" fmla="*/ 7 h 24"/>
                <a:gd name="T2" fmla="*/ 17 w 24"/>
                <a:gd name="T3" fmla="*/ 7 h 24"/>
                <a:gd name="T4" fmla="*/ 17 w 24"/>
                <a:gd name="T5" fmla="*/ 0 h 24"/>
                <a:gd name="T6" fmla="*/ 8 w 24"/>
                <a:gd name="T7" fmla="*/ 0 h 24"/>
                <a:gd name="T8" fmla="*/ 8 w 24"/>
                <a:gd name="T9" fmla="*/ 7 h 24"/>
                <a:gd name="T10" fmla="*/ 0 w 24"/>
                <a:gd name="T11" fmla="*/ 7 h 24"/>
                <a:gd name="T12" fmla="*/ 0 w 24"/>
                <a:gd name="T13" fmla="*/ 16 h 24"/>
                <a:gd name="T14" fmla="*/ 8 w 24"/>
                <a:gd name="T15" fmla="*/ 16 h 24"/>
                <a:gd name="T16" fmla="*/ 8 w 24"/>
                <a:gd name="T17" fmla="*/ 24 h 24"/>
                <a:gd name="T18" fmla="*/ 17 w 24"/>
                <a:gd name="T19" fmla="*/ 24 h 24"/>
                <a:gd name="T20" fmla="*/ 17 w 24"/>
                <a:gd name="T21" fmla="*/ 16 h 24"/>
                <a:gd name="T22" fmla="*/ 24 w 24"/>
                <a:gd name="T23" fmla="*/ 16 h 24"/>
                <a:gd name="T24" fmla="*/ 24 w 24"/>
                <a:gd name="T25" fmla="*/ 7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4">
                  <a:moveTo>
                    <a:pt x="24" y="7"/>
                  </a:moveTo>
                  <a:lnTo>
                    <a:pt x="17" y="7"/>
                  </a:lnTo>
                  <a:lnTo>
                    <a:pt x="17" y="0"/>
                  </a:lnTo>
                  <a:lnTo>
                    <a:pt x="8" y="0"/>
                  </a:lnTo>
                  <a:lnTo>
                    <a:pt x="8" y="7"/>
                  </a:lnTo>
                  <a:lnTo>
                    <a:pt x="0" y="7"/>
                  </a:lnTo>
                  <a:lnTo>
                    <a:pt x="0" y="16"/>
                  </a:lnTo>
                  <a:lnTo>
                    <a:pt x="8" y="16"/>
                  </a:lnTo>
                  <a:lnTo>
                    <a:pt x="8" y="24"/>
                  </a:lnTo>
                  <a:lnTo>
                    <a:pt x="17" y="24"/>
                  </a:lnTo>
                  <a:lnTo>
                    <a:pt x="17" y="16"/>
                  </a:lnTo>
                  <a:lnTo>
                    <a:pt x="24" y="16"/>
                  </a:lnTo>
                  <a:lnTo>
                    <a:pt x="24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Oval 318"/>
            <p:cNvSpPr>
              <a:spLocks noChangeArrowheads="1"/>
            </p:cNvSpPr>
            <p:nvPr/>
          </p:nvSpPr>
          <p:spPr bwMode="auto">
            <a:xfrm>
              <a:off x="2106613" y="4352925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Oval 319"/>
            <p:cNvSpPr>
              <a:spLocks noChangeArrowheads="1"/>
            </p:cNvSpPr>
            <p:nvPr/>
          </p:nvSpPr>
          <p:spPr bwMode="auto">
            <a:xfrm>
              <a:off x="2106613" y="4389438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Oval 320"/>
            <p:cNvSpPr>
              <a:spLocks noChangeArrowheads="1"/>
            </p:cNvSpPr>
            <p:nvPr/>
          </p:nvSpPr>
          <p:spPr bwMode="auto">
            <a:xfrm>
              <a:off x="2084388" y="4370388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Oval 321"/>
            <p:cNvSpPr>
              <a:spLocks noChangeArrowheads="1"/>
            </p:cNvSpPr>
            <p:nvPr/>
          </p:nvSpPr>
          <p:spPr bwMode="auto">
            <a:xfrm>
              <a:off x="2127250" y="4370388"/>
              <a:ext cx="19050" cy="1905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322"/>
            <p:cNvSpPr>
              <a:spLocks noEditPoints="1"/>
            </p:cNvSpPr>
            <p:nvPr/>
          </p:nvSpPr>
          <p:spPr bwMode="auto">
            <a:xfrm>
              <a:off x="1889125" y="4195763"/>
              <a:ext cx="296863" cy="255588"/>
            </a:xfrm>
            <a:custGeom>
              <a:avLst/>
              <a:gdLst>
                <a:gd name="T0" fmla="*/ 573 w 747"/>
                <a:gd name="T1" fmla="*/ 289 h 641"/>
                <a:gd name="T2" fmla="*/ 390 w 747"/>
                <a:gd name="T3" fmla="*/ 289 h 641"/>
                <a:gd name="T4" fmla="*/ 390 w 747"/>
                <a:gd name="T5" fmla="*/ 181 h 641"/>
                <a:gd name="T6" fmla="*/ 401 w 747"/>
                <a:gd name="T7" fmla="*/ 170 h 641"/>
                <a:gd name="T8" fmla="*/ 481 w 747"/>
                <a:gd name="T9" fmla="*/ 170 h 641"/>
                <a:gd name="T10" fmla="*/ 526 w 747"/>
                <a:gd name="T11" fmla="*/ 125 h 641"/>
                <a:gd name="T12" fmla="*/ 526 w 747"/>
                <a:gd name="T13" fmla="*/ 0 h 641"/>
                <a:gd name="T14" fmla="*/ 492 w 747"/>
                <a:gd name="T15" fmla="*/ 0 h 641"/>
                <a:gd name="T16" fmla="*/ 492 w 747"/>
                <a:gd name="T17" fmla="*/ 125 h 641"/>
                <a:gd name="T18" fmla="*/ 481 w 747"/>
                <a:gd name="T19" fmla="*/ 136 h 641"/>
                <a:gd name="T20" fmla="*/ 401 w 747"/>
                <a:gd name="T21" fmla="*/ 136 h 641"/>
                <a:gd name="T22" fmla="*/ 355 w 747"/>
                <a:gd name="T23" fmla="*/ 181 h 641"/>
                <a:gd name="T24" fmla="*/ 355 w 747"/>
                <a:gd name="T25" fmla="*/ 289 h 641"/>
                <a:gd name="T26" fmla="*/ 176 w 747"/>
                <a:gd name="T27" fmla="*/ 289 h 641"/>
                <a:gd name="T28" fmla="*/ 0 w 747"/>
                <a:gd name="T29" fmla="*/ 465 h 641"/>
                <a:gd name="T30" fmla="*/ 176 w 747"/>
                <a:gd name="T31" fmla="*/ 641 h 641"/>
                <a:gd name="T32" fmla="*/ 321 w 747"/>
                <a:gd name="T33" fmla="*/ 565 h 641"/>
                <a:gd name="T34" fmla="*/ 426 w 747"/>
                <a:gd name="T35" fmla="*/ 565 h 641"/>
                <a:gd name="T36" fmla="*/ 427 w 747"/>
                <a:gd name="T37" fmla="*/ 565 h 641"/>
                <a:gd name="T38" fmla="*/ 571 w 747"/>
                <a:gd name="T39" fmla="*/ 641 h 641"/>
                <a:gd name="T40" fmla="*/ 747 w 747"/>
                <a:gd name="T41" fmla="*/ 465 h 641"/>
                <a:gd name="T42" fmla="*/ 573 w 747"/>
                <a:gd name="T43" fmla="*/ 289 h 641"/>
                <a:gd name="T44" fmla="*/ 571 w 747"/>
                <a:gd name="T45" fmla="*/ 606 h 641"/>
                <a:gd name="T46" fmla="*/ 455 w 747"/>
                <a:gd name="T47" fmla="*/ 546 h 641"/>
                <a:gd name="T48" fmla="*/ 445 w 747"/>
                <a:gd name="T49" fmla="*/ 530 h 641"/>
                <a:gd name="T50" fmla="*/ 302 w 747"/>
                <a:gd name="T51" fmla="*/ 530 h 641"/>
                <a:gd name="T52" fmla="*/ 292 w 747"/>
                <a:gd name="T53" fmla="*/ 546 h 641"/>
                <a:gd name="T54" fmla="*/ 176 w 747"/>
                <a:gd name="T55" fmla="*/ 606 h 641"/>
                <a:gd name="T56" fmla="*/ 35 w 747"/>
                <a:gd name="T57" fmla="*/ 465 h 641"/>
                <a:gd name="T58" fmla="*/ 176 w 747"/>
                <a:gd name="T59" fmla="*/ 324 h 641"/>
                <a:gd name="T60" fmla="*/ 573 w 747"/>
                <a:gd name="T61" fmla="*/ 324 h 641"/>
                <a:gd name="T62" fmla="*/ 712 w 747"/>
                <a:gd name="T63" fmla="*/ 465 h 641"/>
                <a:gd name="T64" fmla="*/ 571 w 747"/>
                <a:gd name="T65" fmla="*/ 606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7" h="641">
                  <a:moveTo>
                    <a:pt x="573" y="289"/>
                  </a:moveTo>
                  <a:cubicBezTo>
                    <a:pt x="390" y="289"/>
                    <a:pt x="390" y="289"/>
                    <a:pt x="390" y="289"/>
                  </a:cubicBezTo>
                  <a:cubicBezTo>
                    <a:pt x="390" y="181"/>
                    <a:pt x="390" y="181"/>
                    <a:pt x="390" y="181"/>
                  </a:cubicBezTo>
                  <a:cubicBezTo>
                    <a:pt x="390" y="175"/>
                    <a:pt x="395" y="170"/>
                    <a:pt x="401" y="170"/>
                  </a:cubicBezTo>
                  <a:cubicBezTo>
                    <a:pt x="481" y="170"/>
                    <a:pt x="481" y="170"/>
                    <a:pt x="481" y="170"/>
                  </a:cubicBezTo>
                  <a:cubicBezTo>
                    <a:pt x="506" y="170"/>
                    <a:pt x="526" y="150"/>
                    <a:pt x="526" y="125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492" y="0"/>
                    <a:pt x="492" y="0"/>
                    <a:pt x="492" y="0"/>
                  </a:cubicBezTo>
                  <a:cubicBezTo>
                    <a:pt x="492" y="125"/>
                    <a:pt x="492" y="125"/>
                    <a:pt x="492" y="125"/>
                  </a:cubicBezTo>
                  <a:cubicBezTo>
                    <a:pt x="492" y="131"/>
                    <a:pt x="487" y="136"/>
                    <a:pt x="481" y="136"/>
                  </a:cubicBezTo>
                  <a:cubicBezTo>
                    <a:pt x="401" y="136"/>
                    <a:pt x="401" y="136"/>
                    <a:pt x="401" y="136"/>
                  </a:cubicBezTo>
                  <a:cubicBezTo>
                    <a:pt x="376" y="136"/>
                    <a:pt x="355" y="156"/>
                    <a:pt x="355" y="181"/>
                  </a:cubicBezTo>
                  <a:cubicBezTo>
                    <a:pt x="355" y="289"/>
                    <a:pt x="355" y="289"/>
                    <a:pt x="355" y="289"/>
                  </a:cubicBezTo>
                  <a:cubicBezTo>
                    <a:pt x="176" y="289"/>
                    <a:pt x="176" y="289"/>
                    <a:pt x="176" y="289"/>
                  </a:cubicBezTo>
                  <a:cubicBezTo>
                    <a:pt x="79" y="289"/>
                    <a:pt x="0" y="368"/>
                    <a:pt x="0" y="465"/>
                  </a:cubicBezTo>
                  <a:cubicBezTo>
                    <a:pt x="0" y="562"/>
                    <a:pt x="79" y="641"/>
                    <a:pt x="176" y="641"/>
                  </a:cubicBezTo>
                  <a:cubicBezTo>
                    <a:pt x="233" y="641"/>
                    <a:pt x="287" y="613"/>
                    <a:pt x="321" y="565"/>
                  </a:cubicBezTo>
                  <a:cubicBezTo>
                    <a:pt x="426" y="565"/>
                    <a:pt x="426" y="565"/>
                    <a:pt x="426" y="565"/>
                  </a:cubicBezTo>
                  <a:cubicBezTo>
                    <a:pt x="427" y="565"/>
                    <a:pt x="427" y="565"/>
                    <a:pt x="427" y="565"/>
                  </a:cubicBezTo>
                  <a:cubicBezTo>
                    <a:pt x="459" y="613"/>
                    <a:pt x="513" y="641"/>
                    <a:pt x="571" y="641"/>
                  </a:cubicBezTo>
                  <a:cubicBezTo>
                    <a:pt x="668" y="641"/>
                    <a:pt x="747" y="562"/>
                    <a:pt x="747" y="465"/>
                  </a:cubicBezTo>
                  <a:cubicBezTo>
                    <a:pt x="747" y="369"/>
                    <a:pt x="669" y="290"/>
                    <a:pt x="573" y="289"/>
                  </a:cubicBezTo>
                  <a:moveTo>
                    <a:pt x="571" y="606"/>
                  </a:moveTo>
                  <a:cubicBezTo>
                    <a:pt x="525" y="606"/>
                    <a:pt x="481" y="584"/>
                    <a:pt x="455" y="546"/>
                  </a:cubicBezTo>
                  <a:cubicBezTo>
                    <a:pt x="445" y="530"/>
                    <a:pt x="445" y="530"/>
                    <a:pt x="445" y="530"/>
                  </a:cubicBezTo>
                  <a:cubicBezTo>
                    <a:pt x="302" y="530"/>
                    <a:pt x="302" y="530"/>
                    <a:pt x="302" y="530"/>
                  </a:cubicBezTo>
                  <a:cubicBezTo>
                    <a:pt x="292" y="546"/>
                    <a:pt x="292" y="546"/>
                    <a:pt x="292" y="546"/>
                  </a:cubicBezTo>
                  <a:cubicBezTo>
                    <a:pt x="265" y="584"/>
                    <a:pt x="222" y="606"/>
                    <a:pt x="176" y="606"/>
                  </a:cubicBezTo>
                  <a:cubicBezTo>
                    <a:pt x="98" y="606"/>
                    <a:pt x="35" y="543"/>
                    <a:pt x="35" y="465"/>
                  </a:cubicBezTo>
                  <a:cubicBezTo>
                    <a:pt x="35" y="387"/>
                    <a:pt x="98" y="324"/>
                    <a:pt x="176" y="324"/>
                  </a:cubicBezTo>
                  <a:cubicBezTo>
                    <a:pt x="573" y="324"/>
                    <a:pt x="573" y="324"/>
                    <a:pt x="573" y="324"/>
                  </a:cubicBezTo>
                  <a:cubicBezTo>
                    <a:pt x="650" y="325"/>
                    <a:pt x="712" y="388"/>
                    <a:pt x="712" y="465"/>
                  </a:cubicBezTo>
                  <a:cubicBezTo>
                    <a:pt x="712" y="543"/>
                    <a:pt x="649" y="606"/>
                    <a:pt x="571" y="60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323"/>
            <p:cNvSpPr>
              <a:spLocks/>
            </p:cNvSpPr>
            <p:nvPr/>
          </p:nvSpPr>
          <p:spPr bwMode="auto">
            <a:xfrm>
              <a:off x="1911350" y="4195763"/>
              <a:ext cx="369888" cy="368300"/>
            </a:xfrm>
            <a:custGeom>
              <a:avLst/>
              <a:gdLst>
                <a:gd name="T0" fmla="*/ 471 w 935"/>
                <a:gd name="T1" fmla="*/ 0 h 928"/>
                <a:gd name="T2" fmla="*/ 471 w 935"/>
                <a:gd name="T3" fmla="*/ 125 h 928"/>
                <a:gd name="T4" fmla="*/ 471 w 935"/>
                <a:gd name="T5" fmla="*/ 125 h 928"/>
                <a:gd name="T6" fmla="*/ 426 w 935"/>
                <a:gd name="T7" fmla="*/ 170 h 928"/>
                <a:gd name="T8" fmla="*/ 426 w 935"/>
                <a:gd name="T9" fmla="*/ 170 h 928"/>
                <a:gd name="T10" fmla="*/ 426 w 935"/>
                <a:gd name="T11" fmla="*/ 170 h 928"/>
                <a:gd name="T12" fmla="*/ 346 w 935"/>
                <a:gd name="T13" fmla="*/ 170 h 928"/>
                <a:gd name="T14" fmla="*/ 335 w 935"/>
                <a:gd name="T15" fmla="*/ 181 h 928"/>
                <a:gd name="T16" fmla="*/ 335 w 935"/>
                <a:gd name="T17" fmla="*/ 289 h 928"/>
                <a:gd name="T18" fmla="*/ 518 w 935"/>
                <a:gd name="T19" fmla="*/ 289 h 928"/>
                <a:gd name="T20" fmla="*/ 518 w 935"/>
                <a:gd name="T21" fmla="*/ 289 h 928"/>
                <a:gd name="T22" fmla="*/ 518 w 935"/>
                <a:gd name="T23" fmla="*/ 289 h 928"/>
                <a:gd name="T24" fmla="*/ 692 w 935"/>
                <a:gd name="T25" fmla="*/ 465 h 928"/>
                <a:gd name="T26" fmla="*/ 516 w 935"/>
                <a:gd name="T27" fmla="*/ 641 h 928"/>
                <a:gd name="T28" fmla="*/ 372 w 935"/>
                <a:gd name="T29" fmla="*/ 565 h 928"/>
                <a:gd name="T30" fmla="*/ 371 w 935"/>
                <a:gd name="T31" fmla="*/ 565 h 928"/>
                <a:gd name="T32" fmla="*/ 266 w 935"/>
                <a:gd name="T33" fmla="*/ 565 h 928"/>
                <a:gd name="T34" fmla="*/ 266 w 935"/>
                <a:gd name="T35" fmla="*/ 565 h 928"/>
                <a:gd name="T36" fmla="*/ 129 w 935"/>
                <a:gd name="T37" fmla="*/ 641 h 928"/>
                <a:gd name="T38" fmla="*/ 128 w 935"/>
                <a:gd name="T39" fmla="*/ 641 h 928"/>
                <a:gd name="T40" fmla="*/ 126 w 935"/>
                <a:gd name="T41" fmla="*/ 641 h 928"/>
                <a:gd name="T42" fmla="*/ 121 w 935"/>
                <a:gd name="T43" fmla="*/ 641 h 928"/>
                <a:gd name="T44" fmla="*/ 121 w 935"/>
                <a:gd name="T45" fmla="*/ 641 h 928"/>
                <a:gd name="T46" fmla="*/ 120 w 935"/>
                <a:gd name="T47" fmla="*/ 641 h 928"/>
                <a:gd name="T48" fmla="*/ 120 w 935"/>
                <a:gd name="T49" fmla="*/ 641 h 928"/>
                <a:gd name="T50" fmla="*/ 120 w 935"/>
                <a:gd name="T51" fmla="*/ 641 h 928"/>
                <a:gd name="T52" fmla="*/ 119 w 935"/>
                <a:gd name="T53" fmla="*/ 641 h 928"/>
                <a:gd name="T54" fmla="*/ 119 w 935"/>
                <a:gd name="T55" fmla="*/ 641 h 928"/>
                <a:gd name="T56" fmla="*/ 119 w 935"/>
                <a:gd name="T57" fmla="*/ 641 h 928"/>
                <a:gd name="T58" fmla="*/ 119 w 935"/>
                <a:gd name="T59" fmla="*/ 641 h 928"/>
                <a:gd name="T60" fmla="*/ 118 w 935"/>
                <a:gd name="T61" fmla="*/ 641 h 928"/>
                <a:gd name="T62" fmla="*/ 118 w 935"/>
                <a:gd name="T63" fmla="*/ 641 h 928"/>
                <a:gd name="T64" fmla="*/ 0 w 935"/>
                <a:gd name="T65" fmla="*/ 592 h 928"/>
                <a:gd name="T66" fmla="*/ 0 w 935"/>
                <a:gd name="T67" fmla="*/ 592 h 928"/>
                <a:gd name="T68" fmla="*/ 337 w 935"/>
                <a:gd name="T69" fmla="*/ 928 h 928"/>
                <a:gd name="T70" fmla="*/ 935 w 935"/>
                <a:gd name="T71" fmla="*/ 928 h 928"/>
                <a:gd name="T72" fmla="*/ 935 w 935"/>
                <a:gd name="T73" fmla="*/ 459 h 928"/>
                <a:gd name="T74" fmla="*/ 471 w 935"/>
                <a:gd name="T75" fmla="*/ 0 h 9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35" h="928">
                  <a:moveTo>
                    <a:pt x="471" y="0"/>
                  </a:moveTo>
                  <a:cubicBezTo>
                    <a:pt x="471" y="125"/>
                    <a:pt x="471" y="125"/>
                    <a:pt x="471" y="125"/>
                  </a:cubicBezTo>
                  <a:cubicBezTo>
                    <a:pt x="471" y="125"/>
                    <a:pt x="471" y="125"/>
                    <a:pt x="471" y="125"/>
                  </a:cubicBezTo>
                  <a:cubicBezTo>
                    <a:pt x="471" y="150"/>
                    <a:pt x="451" y="170"/>
                    <a:pt x="426" y="170"/>
                  </a:cubicBezTo>
                  <a:cubicBezTo>
                    <a:pt x="426" y="170"/>
                    <a:pt x="426" y="170"/>
                    <a:pt x="426" y="170"/>
                  </a:cubicBezTo>
                  <a:cubicBezTo>
                    <a:pt x="426" y="170"/>
                    <a:pt x="426" y="170"/>
                    <a:pt x="426" y="170"/>
                  </a:cubicBezTo>
                  <a:cubicBezTo>
                    <a:pt x="346" y="170"/>
                    <a:pt x="346" y="170"/>
                    <a:pt x="346" y="170"/>
                  </a:cubicBezTo>
                  <a:cubicBezTo>
                    <a:pt x="340" y="170"/>
                    <a:pt x="335" y="175"/>
                    <a:pt x="335" y="181"/>
                  </a:cubicBezTo>
                  <a:cubicBezTo>
                    <a:pt x="335" y="289"/>
                    <a:pt x="335" y="289"/>
                    <a:pt x="335" y="289"/>
                  </a:cubicBezTo>
                  <a:cubicBezTo>
                    <a:pt x="518" y="289"/>
                    <a:pt x="518" y="289"/>
                    <a:pt x="518" y="289"/>
                  </a:cubicBezTo>
                  <a:cubicBezTo>
                    <a:pt x="518" y="289"/>
                    <a:pt x="518" y="289"/>
                    <a:pt x="518" y="289"/>
                  </a:cubicBezTo>
                  <a:cubicBezTo>
                    <a:pt x="518" y="289"/>
                    <a:pt x="518" y="289"/>
                    <a:pt x="518" y="289"/>
                  </a:cubicBezTo>
                  <a:cubicBezTo>
                    <a:pt x="614" y="290"/>
                    <a:pt x="692" y="369"/>
                    <a:pt x="692" y="465"/>
                  </a:cubicBezTo>
                  <a:cubicBezTo>
                    <a:pt x="692" y="562"/>
                    <a:pt x="613" y="641"/>
                    <a:pt x="516" y="641"/>
                  </a:cubicBezTo>
                  <a:cubicBezTo>
                    <a:pt x="458" y="641"/>
                    <a:pt x="404" y="613"/>
                    <a:pt x="372" y="565"/>
                  </a:cubicBezTo>
                  <a:cubicBezTo>
                    <a:pt x="371" y="565"/>
                    <a:pt x="371" y="565"/>
                    <a:pt x="371" y="565"/>
                  </a:cubicBezTo>
                  <a:cubicBezTo>
                    <a:pt x="266" y="565"/>
                    <a:pt x="266" y="565"/>
                    <a:pt x="266" y="565"/>
                  </a:cubicBezTo>
                  <a:cubicBezTo>
                    <a:pt x="266" y="565"/>
                    <a:pt x="266" y="565"/>
                    <a:pt x="266" y="565"/>
                  </a:cubicBezTo>
                  <a:cubicBezTo>
                    <a:pt x="233" y="611"/>
                    <a:pt x="183" y="638"/>
                    <a:pt x="129" y="641"/>
                  </a:cubicBezTo>
                  <a:cubicBezTo>
                    <a:pt x="128" y="641"/>
                    <a:pt x="128" y="641"/>
                    <a:pt x="128" y="641"/>
                  </a:cubicBezTo>
                  <a:cubicBezTo>
                    <a:pt x="127" y="641"/>
                    <a:pt x="127" y="641"/>
                    <a:pt x="126" y="641"/>
                  </a:cubicBezTo>
                  <a:cubicBezTo>
                    <a:pt x="124" y="641"/>
                    <a:pt x="123" y="641"/>
                    <a:pt x="121" y="641"/>
                  </a:cubicBezTo>
                  <a:cubicBezTo>
                    <a:pt x="121" y="641"/>
                    <a:pt x="121" y="641"/>
                    <a:pt x="121" y="641"/>
                  </a:cubicBezTo>
                  <a:cubicBezTo>
                    <a:pt x="121" y="641"/>
                    <a:pt x="121" y="641"/>
                    <a:pt x="120" y="641"/>
                  </a:cubicBezTo>
                  <a:cubicBezTo>
                    <a:pt x="120" y="641"/>
                    <a:pt x="120" y="641"/>
                    <a:pt x="120" y="641"/>
                  </a:cubicBezTo>
                  <a:cubicBezTo>
                    <a:pt x="120" y="641"/>
                    <a:pt x="120" y="641"/>
                    <a:pt x="120" y="641"/>
                  </a:cubicBezTo>
                  <a:cubicBezTo>
                    <a:pt x="120" y="641"/>
                    <a:pt x="120" y="641"/>
                    <a:pt x="119" y="641"/>
                  </a:cubicBezTo>
                  <a:cubicBezTo>
                    <a:pt x="119" y="641"/>
                    <a:pt x="119" y="641"/>
                    <a:pt x="119" y="641"/>
                  </a:cubicBezTo>
                  <a:cubicBezTo>
                    <a:pt x="119" y="641"/>
                    <a:pt x="119" y="641"/>
                    <a:pt x="119" y="641"/>
                  </a:cubicBezTo>
                  <a:cubicBezTo>
                    <a:pt x="119" y="641"/>
                    <a:pt x="119" y="641"/>
                    <a:pt x="119" y="641"/>
                  </a:cubicBezTo>
                  <a:cubicBezTo>
                    <a:pt x="119" y="641"/>
                    <a:pt x="118" y="641"/>
                    <a:pt x="118" y="641"/>
                  </a:cubicBezTo>
                  <a:cubicBezTo>
                    <a:pt x="118" y="641"/>
                    <a:pt x="118" y="641"/>
                    <a:pt x="118" y="641"/>
                  </a:cubicBezTo>
                  <a:cubicBezTo>
                    <a:pt x="72" y="640"/>
                    <a:pt x="31" y="622"/>
                    <a:pt x="0" y="592"/>
                  </a:cubicBezTo>
                  <a:cubicBezTo>
                    <a:pt x="0" y="592"/>
                    <a:pt x="0" y="592"/>
                    <a:pt x="0" y="592"/>
                  </a:cubicBezTo>
                  <a:cubicBezTo>
                    <a:pt x="337" y="928"/>
                    <a:pt x="337" y="928"/>
                    <a:pt x="337" y="928"/>
                  </a:cubicBezTo>
                  <a:cubicBezTo>
                    <a:pt x="935" y="928"/>
                    <a:pt x="935" y="928"/>
                    <a:pt x="935" y="928"/>
                  </a:cubicBezTo>
                  <a:cubicBezTo>
                    <a:pt x="935" y="459"/>
                    <a:pt x="935" y="459"/>
                    <a:pt x="935" y="459"/>
                  </a:cubicBezTo>
                  <a:cubicBezTo>
                    <a:pt x="471" y="0"/>
                    <a:pt x="471" y="0"/>
                    <a:pt x="471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Freeform 324"/>
            <p:cNvSpPr>
              <a:spLocks noEditPoints="1"/>
            </p:cNvSpPr>
            <p:nvPr/>
          </p:nvSpPr>
          <p:spPr bwMode="auto">
            <a:xfrm>
              <a:off x="1911350" y="4246563"/>
              <a:ext cx="274638" cy="204788"/>
            </a:xfrm>
            <a:custGeom>
              <a:avLst/>
              <a:gdLst>
                <a:gd name="T0" fmla="*/ 120 w 692"/>
                <a:gd name="T1" fmla="*/ 516 h 516"/>
                <a:gd name="T2" fmla="*/ 120 w 692"/>
                <a:gd name="T3" fmla="*/ 516 h 516"/>
                <a:gd name="T4" fmla="*/ 120 w 692"/>
                <a:gd name="T5" fmla="*/ 516 h 516"/>
                <a:gd name="T6" fmla="*/ 119 w 692"/>
                <a:gd name="T7" fmla="*/ 516 h 516"/>
                <a:gd name="T8" fmla="*/ 120 w 692"/>
                <a:gd name="T9" fmla="*/ 516 h 516"/>
                <a:gd name="T10" fmla="*/ 119 w 692"/>
                <a:gd name="T11" fmla="*/ 516 h 516"/>
                <a:gd name="T12" fmla="*/ 119 w 692"/>
                <a:gd name="T13" fmla="*/ 516 h 516"/>
                <a:gd name="T14" fmla="*/ 119 w 692"/>
                <a:gd name="T15" fmla="*/ 516 h 516"/>
                <a:gd name="T16" fmla="*/ 119 w 692"/>
                <a:gd name="T17" fmla="*/ 516 h 516"/>
                <a:gd name="T18" fmla="*/ 118 w 692"/>
                <a:gd name="T19" fmla="*/ 516 h 516"/>
                <a:gd name="T20" fmla="*/ 119 w 692"/>
                <a:gd name="T21" fmla="*/ 516 h 516"/>
                <a:gd name="T22" fmla="*/ 118 w 692"/>
                <a:gd name="T23" fmla="*/ 516 h 516"/>
                <a:gd name="T24" fmla="*/ 126 w 692"/>
                <a:gd name="T25" fmla="*/ 516 h 516"/>
                <a:gd name="T26" fmla="*/ 121 w 692"/>
                <a:gd name="T27" fmla="*/ 516 h 516"/>
                <a:gd name="T28" fmla="*/ 121 w 692"/>
                <a:gd name="T29" fmla="*/ 516 h 516"/>
                <a:gd name="T30" fmla="*/ 121 w 692"/>
                <a:gd name="T31" fmla="*/ 516 h 516"/>
                <a:gd name="T32" fmla="*/ 126 w 692"/>
                <a:gd name="T33" fmla="*/ 516 h 516"/>
                <a:gd name="T34" fmla="*/ 129 w 692"/>
                <a:gd name="T35" fmla="*/ 516 h 516"/>
                <a:gd name="T36" fmla="*/ 128 w 692"/>
                <a:gd name="T37" fmla="*/ 516 h 516"/>
                <a:gd name="T38" fmla="*/ 129 w 692"/>
                <a:gd name="T39" fmla="*/ 516 h 516"/>
                <a:gd name="T40" fmla="*/ 0 w 692"/>
                <a:gd name="T41" fmla="*/ 467 h 516"/>
                <a:gd name="T42" fmla="*/ 118 w 692"/>
                <a:gd name="T43" fmla="*/ 516 h 516"/>
                <a:gd name="T44" fmla="*/ 0 w 692"/>
                <a:gd name="T45" fmla="*/ 467 h 516"/>
                <a:gd name="T46" fmla="*/ 0 w 692"/>
                <a:gd name="T47" fmla="*/ 467 h 516"/>
                <a:gd name="T48" fmla="*/ 518 w 692"/>
                <a:gd name="T49" fmla="*/ 164 h 516"/>
                <a:gd name="T50" fmla="*/ 518 w 692"/>
                <a:gd name="T51" fmla="*/ 164 h 516"/>
                <a:gd name="T52" fmla="*/ 692 w 692"/>
                <a:gd name="T53" fmla="*/ 340 h 516"/>
                <a:gd name="T54" fmla="*/ 516 w 692"/>
                <a:gd name="T55" fmla="*/ 516 h 516"/>
                <a:gd name="T56" fmla="*/ 372 w 692"/>
                <a:gd name="T57" fmla="*/ 440 h 516"/>
                <a:gd name="T58" fmla="*/ 371 w 692"/>
                <a:gd name="T59" fmla="*/ 440 h 516"/>
                <a:gd name="T60" fmla="*/ 266 w 692"/>
                <a:gd name="T61" fmla="*/ 440 h 516"/>
                <a:gd name="T62" fmla="*/ 266 w 692"/>
                <a:gd name="T63" fmla="*/ 440 h 516"/>
                <a:gd name="T64" fmla="*/ 266 w 692"/>
                <a:gd name="T65" fmla="*/ 440 h 516"/>
                <a:gd name="T66" fmla="*/ 371 w 692"/>
                <a:gd name="T67" fmla="*/ 440 h 516"/>
                <a:gd name="T68" fmla="*/ 372 w 692"/>
                <a:gd name="T69" fmla="*/ 440 h 516"/>
                <a:gd name="T70" fmla="*/ 516 w 692"/>
                <a:gd name="T71" fmla="*/ 516 h 516"/>
                <a:gd name="T72" fmla="*/ 692 w 692"/>
                <a:gd name="T73" fmla="*/ 340 h 516"/>
                <a:gd name="T74" fmla="*/ 518 w 692"/>
                <a:gd name="T75" fmla="*/ 164 h 516"/>
                <a:gd name="T76" fmla="*/ 346 w 692"/>
                <a:gd name="T77" fmla="*/ 45 h 516"/>
                <a:gd name="T78" fmla="*/ 335 w 692"/>
                <a:gd name="T79" fmla="*/ 56 h 516"/>
                <a:gd name="T80" fmla="*/ 335 w 692"/>
                <a:gd name="T81" fmla="*/ 164 h 516"/>
                <a:gd name="T82" fmla="*/ 335 w 692"/>
                <a:gd name="T83" fmla="*/ 164 h 516"/>
                <a:gd name="T84" fmla="*/ 335 w 692"/>
                <a:gd name="T85" fmla="*/ 56 h 516"/>
                <a:gd name="T86" fmla="*/ 346 w 692"/>
                <a:gd name="T87" fmla="*/ 45 h 516"/>
                <a:gd name="T88" fmla="*/ 346 w 692"/>
                <a:gd name="T89" fmla="*/ 45 h 516"/>
                <a:gd name="T90" fmla="*/ 471 w 692"/>
                <a:gd name="T91" fmla="*/ 0 h 516"/>
                <a:gd name="T92" fmla="*/ 426 w 692"/>
                <a:gd name="T93" fmla="*/ 45 h 516"/>
                <a:gd name="T94" fmla="*/ 426 w 692"/>
                <a:gd name="T95" fmla="*/ 45 h 516"/>
                <a:gd name="T96" fmla="*/ 471 w 692"/>
                <a:gd name="T97" fmla="*/ 0 h 516"/>
                <a:gd name="T98" fmla="*/ 471 w 692"/>
                <a:gd name="T99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92" h="516">
                  <a:moveTo>
                    <a:pt x="120" y="516"/>
                  </a:moveTo>
                  <a:cubicBezTo>
                    <a:pt x="120" y="516"/>
                    <a:pt x="120" y="516"/>
                    <a:pt x="120" y="516"/>
                  </a:cubicBezTo>
                  <a:cubicBezTo>
                    <a:pt x="120" y="516"/>
                    <a:pt x="120" y="516"/>
                    <a:pt x="120" y="516"/>
                  </a:cubicBezTo>
                  <a:moveTo>
                    <a:pt x="119" y="516"/>
                  </a:moveTo>
                  <a:cubicBezTo>
                    <a:pt x="120" y="516"/>
                    <a:pt x="120" y="516"/>
                    <a:pt x="120" y="516"/>
                  </a:cubicBezTo>
                  <a:cubicBezTo>
                    <a:pt x="120" y="516"/>
                    <a:pt x="120" y="516"/>
                    <a:pt x="119" y="516"/>
                  </a:cubicBezTo>
                  <a:moveTo>
                    <a:pt x="119" y="516"/>
                  </a:moveTo>
                  <a:cubicBezTo>
                    <a:pt x="119" y="516"/>
                    <a:pt x="119" y="516"/>
                    <a:pt x="119" y="516"/>
                  </a:cubicBezTo>
                  <a:cubicBezTo>
                    <a:pt x="119" y="516"/>
                    <a:pt x="119" y="516"/>
                    <a:pt x="119" y="516"/>
                  </a:cubicBezTo>
                  <a:moveTo>
                    <a:pt x="118" y="516"/>
                  </a:moveTo>
                  <a:cubicBezTo>
                    <a:pt x="118" y="516"/>
                    <a:pt x="119" y="516"/>
                    <a:pt x="119" y="516"/>
                  </a:cubicBezTo>
                  <a:cubicBezTo>
                    <a:pt x="119" y="516"/>
                    <a:pt x="118" y="516"/>
                    <a:pt x="118" y="516"/>
                  </a:cubicBezTo>
                  <a:moveTo>
                    <a:pt x="126" y="516"/>
                  </a:moveTo>
                  <a:cubicBezTo>
                    <a:pt x="124" y="516"/>
                    <a:pt x="123" y="516"/>
                    <a:pt x="121" y="516"/>
                  </a:cubicBezTo>
                  <a:cubicBezTo>
                    <a:pt x="121" y="516"/>
                    <a:pt x="121" y="516"/>
                    <a:pt x="121" y="516"/>
                  </a:cubicBezTo>
                  <a:cubicBezTo>
                    <a:pt x="121" y="516"/>
                    <a:pt x="121" y="516"/>
                    <a:pt x="121" y="516"/>
                  </a:cubicBezTo>
                  <a:cubicBezTo>
                    <a:pt x="123" y="516"/>
                    <a:pt x="124" y="516"/>
                    <a:pt x="126" y="516"/>
                  </a:cubicBezTo>
                  <a:moveTo>
                    <a:pt x="129" y="516"/>
                  </a:moveTo>
                  <a:cubicBezTo>
                    <a:pt x="128" y="516"/>
                    <a:pt x="128" y="516"/>
                    <a:pt x="128" y="516"/>
                  </a:cubicBezTo>
                  <a:cubicBezTo>
                    <a:pt x="128" y="516"/>
                    <a:pt x="128" y="516"/>
                    <a:pt x="129" y="516"/>
                  </a:cubicBezTo>
                  <a:moveTo>
                    <a:pt x="0" y="467"/>
                  </a:moveTo>
                  <a:cubicBezTo>
                    <a:pt x="31" y="497"/>
                    <a:pt x="72" y="515"/>
                    <a:pt x="118" y="516"/>
                  </a:cubicBezTo>
                  <a:cubicBezTo>
                    <a:pt x="72" y="515"/>
                    <a:pt x="31" y="497"/>
                    <a:pt x="0" y="467"/>
                  </a:cubicBezTo>
                  <a:cubicBezTo>
                    <a:pt x="0" y="467"/>
                    <a:pt x="0" y="467"/>
                    <a:pt x="0" y="467"/>
                  </a:cubicBezTo>
                  <a:moveTo>
                    <a:pt x="518" y="164"/>
                  </a:moveTo>
                  <a:cubicBezTo>
                    <a:pt x="518" y="164"/>
                    <a:pt x="518" y="164"/>
                    <a:pt x="518" y="164"/>
                  </a:cubicBezTo>
                  <a:cubicBezTo>
                    <a:pt x="614" y="165"/>
                    <a:pt x="692" y="244"/>
                    <a:pt x="692" y="340"/>
                  </a:cubicBezTo>
                  <a:cubicBezTo>
                    <a:pt x="692" y="437"/>
                    <a:pt x="613" y="516"/>
                    <a:pt x="516" y="516"/>
                  </a:cubicBezTo>
                  <a:cubicBezTo>
                    <a:pt x="458" y="516"/>
                    <a:pt x="404" y="488"/>
                    <a:pt x="372" y="440"/>
                  </a:cubicBezTo>
                  <a:cubicBezTo>
                    <a:pt x="371" y="440"/>
                    <a:pt x="371" y="440"/>
                    <a:pt x="371" y="440"/>
                  </a:cubicBezTo>
                  <a:cubicBezTo>
                    <a:pt x="266" y="440"/>
                    <a:pt x="266" y="440"/>
                    <a:pt x="266" y="440"/>
                  </a:cubicBezTo>
                  <a:cubicBezTo>
                    <a:pt x="266" y="440"/>
                    <a:pt x="266" y="440"/>
                    <a:pt x="266" y="440"/>
                  </a:cubicBezTo>
                  <a:cubicBezTo>
                    <a:pt x="266" y="440"/>
                    <a:pt x="266" y="440"/>
                    <a:pt x="266" y="440"/>
                  </a:cubicBezTo>
                  <a:cubicBezTo>
                    <a:pt x="371" y="440"/>
                    <a:pt x="371" y="440"/>
                    <a:pt x="371" y="440"/>
                  </a:cubicBezTo>
                  <a:cubicBezTo>
                    <a:pt x="372" y="440"/>
                    <a:pt x="372" y="440"/>
                    <a:pt x="372" y="440"/>
                  </a:cubicBezTo>
                  <a:cubicBezTo>
                    <a:pt x="404" y="488"/>
                    <a:pt x="458" y="516"/>
                    <a:pt x="516" y="516"/>
                  </a:cubicBezTo>
                  <a:cubicBezTo>
                    <a:pt x="613" y="516"/>
                    <a:pt x="692" y="437"/>
                    <a:pt x="692" y="340"/>
                  </a:cubicBezTo>
                  <a:cubicBezTo>
                    <a:pt x="692" y="244"/>
                    <a:pt x="614" y="165"/>
                    <a:pt x="518" y="164"/>
                  </a:cubicBezTo>
                  <a:moveTo>
                    <a:pt x="346" y="45"/>
                  </a:moveTo>
                  <a:cubicBezTo>
                    <a:pt x="340" y="45"/>
                    <a:pt x="335" y="50"/>
                    <a:pt x="335" y="56"/>
                  </a:cubicBezTo>
                  <a:cubicBezTo>
                    <a:pt x="335" y="164"/>
                    <a:pt x="335" y="164"/>
                    <a:pt x="335" y="164"/>
                  </a:cubicBezTo>
                  <a:cubicBezTo>
                    <a:pt x="335" y="164"/>
                    <a:pt x="335" y="164"/>
                    <a:pt x="335" y="164"/>
                  </a:cubicBezTo>
                  <a:cubicBezTo>
                    <a:pt x="335" y="56"/>
                    <a:pt x="335" y="56"/>
                    <a:pt x="335" y="56"/>
                  </a:cubicBezTo>
                  <a:cubicBezTo>
                    <a:pt x="335" y="50"/>
                    <a:pt x="340" y="45"/>
                    <a:pt x="346" y="45"/>
                  </a:cubicBezTo>
                  <a:cubicBezTo>
                    <a:pt x="346" y="45"/>
                    <a:pt x="346" y="45"/>
                    <a:pt x="346" y="45"/>
                  </a:cubicBezTo>
                  <a:moveTo>
                    <a:pt x="471" y="0"/>
                  </a:moveTo>
                  <a:cubicBezTo>
                    <a:pt x="471" y="25"/>
                    <a:pt x="451" y="45"/>
                    <a:pt x="426" y="45"/>
                  </a:cubicBezTo>
                  <a:cubicBezTo>
                    <a:pt x="426" y="45"/>
                    <a:pt x="426" y="45"/>
                    <a:pt x="426" y="45"/>
                  </a:cubicBezTo>
                  <a:cubicBezTo>
                    <a:pt x="451" y="45"/>
                    <a:pt x="471" y="25"/>
                    <a:pt x="471" y="0"/>
                  </a:cubicBezTo>
                  <a:cubicBezTo>
                    <a:pt x="471" y="0"/>
                    <a:pt x="471" y="0"/>
                    <a:pt x="471" y="0"/>
                  </a:cubicBezTo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979488" y="4070350"/>
            <a:ext cx="493713" cy="493713"/>
            <a:chOff x="979488" y="4070350"/>
            <a:chExt cx="493713" cy="493713"/>
          </a:xfrm>
        </p:grpSpPr>
        <p:sp>
          <p:nvSpPr>
            <p:cNvPr id="402" name="Rectangle 325"/>
            <p:cNvSpPr>
              <a:spLocks noChangeArrowheads="1"/>
            </p:cNvSpPr>
            <p:nvPr/>
          </p:nvSpPr>
          <p:spPr bwMode="auto">
            <a:xfrm>
              <a:off x="979488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Rectangle 326"/>
            <p:cNvSpPr>
              <a:spLocks noChangeArrowheads="1"/>
            </p:cNvSpPr>
            <p:nvPr/>
          </p:nvSpPr>
          <p:spPr bwMode="auto">
            <a:xfrm>
              <a:off x="979488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327"/>
            <p:cNvSpPr>
              <a:spLocks/>
            </p:cNvSpPr>
            <p:nvPr/>
          </p:nvSpPr>
          <p:spPr bwMode="auto">
            <a:xfrm>
              <a:off x="1169988" y="4295775"/>
              <a:ext cx="303213" cy="268288"/>
            </a:xfrm>
            <a:custGeom>
              <a:avLst/>
              <a:gdLst>
                <a:gd name="T0" fmla="*/ 130 w 191"/>
                <a:gd name="T1" fmla="*/ 0 h 169"/>
                <a:gd name="T2" fmla="*/ 130 w 191"/>
                <a:gd name="T3" fmla="*/ 105 h 169"/>
                <a:gd name="T4" fmla="*/ 0 w 191"/>
                <a:gd name="T5" fmla="*/ 105 h 169"/>
                <a:gd name="T6" fmla="*/ 65 w 191"/>
                <a:gd name="T7" fmla="*/ 169 h 169"/>
                <a:gd name="T8" fmla="*/ 191 w 191"/>
                <a:gd name="T9" fmla="*/ 169 h 169"/>
                <a:gd name="T10" fmla="*/ 191 w 191"/>
                <a:gd name="T11" fmla="*/ 60 h 169"/>
                <a:gd name="T12" fmla="*/ 130 w 191"/>
                <a:gd name="T1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69">
                  <a:moveTo>
                    <a:pt x="130" y="0"/>
                  </a:moveTo>
                  <a:lnTo>
                    <a:pt x="130" y="105"/>
                  </a:lnTo>
                  <a:lnTo>
                    <a:pt x="0" y="105"/>
                  </a:lnTo>
                  <a:lnTo>
                    <a:pt x="65" y="169"/>
                  </a:lnTo>
                  <a:lnTo>
                    <a:pt x="191" y="169"/>
                  </a:lnTo>
                  <a:lnTo>
                    <a:pt x="191" y="6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328"/>
            <p:cNvSpPr>
              <a:spLocks/>
            </p:cNvSpPr>
            <p:nvPr/>
          </p:nvSpPr>
          <p:spPr bwMode="auto">
            <a:xfrm>
              <a:off x="1169988" y="4295775"/>
              <a:ext cx="303213" cy="268288"/>
            </a:xfrm>
            <a:custGeom>
              <a:avLst/>
              <a:gdLst>
                <a:gd name="T0" fmla="*/ 130 w 191"/>
                <a:gd name="T1" fmla="*/ 0 h 169"/>
                <a:gd name="T2" fmla="*/ 130 w 191"/>
                <a:gd name="T3" fmla="*/ 105 h 169"/>
                <a:gd name="T4" fmla="*/ 0 w 191"/>
                <a:gd name="T5" fmla="*/ 105 h 169"/>
                <a:gd name="T6" fmla="*/ 65 w 191"/>
                <a:gd name="T7" fmla="*/ 169 h 169"/>
                <a:gd name="T8" fmla="*/ 191 w 191"/>
                <a:gd name="T9" fmla="*/ 169 h 169"/>
                <a:gd name="T10" fmla="*/ 191 w 191"/>
                <a:gd name="T11" fmla="*/ 60 h 169"/>
                <a:gd name="T12" fmla="*/ 130 w 191"/>
                <a:gd name="T13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1" h="169">
                  <a:moveTo>
                    <a:pt x="130" y="0"/>
                  </a:moveTo>
                  <a:lnTo>
                    <a:pt x="130" y="105"/>
                  </a:lnTo>
                  <a:lnTo>
                    <a:pt x="0" y="105"/>
                  </a:lnTo>
                  <a:lnTo>
                    <a:pt x="65" y="169"/>
                  </a:lnTo>
                  <a:lnTo>
                    <a:pt x="191" y="169"/>
                  </a:lnTo>
                  <a:lnTo>
                    <a:pt x="191" y="60"/>
                  </a:lnTo>
                  <a:lnTo>
                    <a:pt x="13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329"/>
            <p:cNvSpPr>
              <a:spLocks noEditPoints="1"/>
            </p:cNvSpPr>
            <p:nvPr/>
          </p:nvSpPr>
          <p:spPr bwMode="auto">
            <a:xfrm>
              <a:off x="1068388" y="4187825"/>
              <a:ext cx="307975" cy="274638"/>
            </a:xfrm>
            <a:custGeom>
              <a:avLst/>
              <a:gdLst>
                <a:gd name="T0" fmla="*/ 379 w 776"/>
                <a:gd name="T1" fmla="*/ 272 h 693"/>
                <a:gd name="T2" fmla="*/ 379 w 776"/>
                <a:gd name="T3" fmla="*/ 189 h 693"/>
                <a:gd name="T4" fmla="*/ 190 w 776"/>
                <a:gd name="T5" fmla="*/ 0 h 693"/>
                <a:gd name="T6" fmla="*/ 0 w 776"/>
                <a:gd name="T7" fmla="*/ 189 h 693"/>
                <a:gd name="T8" fmla="*/ 52 w 776"/>
                <a:gd name="T9" fmla="*/ 189 h 693"/>
                <a:gd name="T10" fmla="*/ 190 w 776"/>
                <a:gd name="T11" fmla="*/ 52 h 693"/>
                <a:gd name="T12" fmla="*/ 327 w 776"/>
                <a:gd name="T13" fmla="*/ 189 h 693"/>
                <a:gd name="T14" fmla="*/ 327 w 776"/>
                <a:gd name="T15" fmla="*/ 272 h 693"/>
                <a:gd name="T16" fmla="*/ 259 w 776"/>
                <a:gd name="T17" fmla="*/ 272 h 693"/>
                <a:gd name="T18" fmla="*/ 259 w 776"/>
                <a:gd name="T19" fmla="*/ 693 h 693"/>
                <a:gd name="T20" fmla="*/ 776 w 776"/>
                <a:gd name="T21" fmla="*/ 693 h 693"/>
                <a:gd name="T22" fmla="*/ 776 w 776"/>
                <a:gd name="T23" fmla="*/ 272 h 693"/>
                <a:gd name="T24" fmla="*/ 379 w 776"/>
                <a:gd name="T25" fmla="*/ 272 h 693"/>
                <a:gd name="T26" fmla="*/ 741 w 776"/>
                <a:gd name="T27" fmla="*/ 658 h 693"/>
                <a:gd name="T28" fmla="*/ 293 w 776"/>
                <a:gd name="T29" fmla="*/ 658 h 693"/>
                <a:gd name="T30" fmla="*/ 293 w 776"/>
                <a:gd name="T31" fmla="*/ 306 h 693"/>
                <a:gd name="T32" fmla="*/ 741 w 776"/>
                <a:gd name="T33" fmla="*/ 306 h 693"/>
                <a:gd name="T34" fmla="*/ 741 w 776"/>
                <a:gd name="T35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6" h="693">
                  <a:moveTo>
                    <a:pt x="379" y="272"/>
                  </a:moveTo>
                  <a:cubicBezTo>
                    <a:pt x="379" y="189"/>
                    <a:pt x="379" y="189"/>
                    <a:pt x="379" y="189"/>
                  </a:cubicBezTo>
                  <a:cubicBezTo>
                    <a:pt x="379" y="85"/>
                    <a:pt x="294" y="0"/>
                    <a:pt x="190" y="0"/>
                  </a:cubicBezTo>
                  <a:cubicBezTo>
                    <a:pt x="85" y="0"/>
                    <a:pt x="0" y="85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4"/>
                    <a:pt x="114" y="52"/>
                    <a:pt x="190" y="52"/>
                  </a:cubicBezTo>
                  <a:cubicBezTo>
                    <a:pt x="265" y="52"/>
                    <a:pt x="327" y="114"/>
                    <a:pt x="327" y="189"/>
                  </a:cubicBezTo>
                  <a:cubicBezTo>
                    <a:pt x="327" y="272"/>
                    <a:pt x="327" y="272"/>
                    <a:pt x="327" y="272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59" y="693"/>
                    <a:pt x="259" y="693"/>
                    <a:pt x="259" y="693"/>
                  </a:cubicBezTo>
                  <a:cubicBezTo>
                    <a:pt x="776" y="693"/>
                    <a:pt x="776" y="693"/>
                    <a:pt x="776" y="693"/>
                  </a:cubicBezTo>
                  <a:cubicBezTo>
                    <a:pt x="776" y="272"/>
                    <a:pt x="776" y="272"/>
                    <a:pt x="776" y="272"/>
                  </a:cubicBezTo>
                  <a:lnTo>
                    <a:pt x="379" y="272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Freeform 330"/>
            <p:cNvSpPr>
              <a:spLocks/>
            </p:cNvSpPr>
            <p:nvPr/>
          </p:nvSpPr>
          <p:spPr bwMode="auto">
            <a:xfrm>
              <a:off x="1252538" y="4341813"/>
              <a:ext cx="41275" cy="73025"/>
            </a:xfrm>
            <a:custGeom>
              <a:avLst/>
              <a:gdLst>
                <a:gd name="T0" fmla="*/ 35 w 105"/>
                <a:gd name="T1" fmla="*/ 102 h 186"/>
                <a:gd name="T2" fmla="*/ 35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2 w 105"/>
                <a:gd name="T11" fmla="*/ 0 h 186"/>
                <a:gd name="T12" fmla="*/ 0 w 105"/>
                <a:gd name="T13" fmla="*/ 53 h 186"/>
                <a:gd name="T14" fmla="*/ 35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5" y="102"/>
                  </a:moveTo>
                  <a:cubicBezTo>
                    <a:pt x="35" y="186"/>
                    <a:pt x="35" y="186"/>
                    <a:pt x="35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0" y="95"/>
                    <a:pt x="105" y="75"/>
                    <a:pt x="105" y="53"/>
                  </a:cubicBezTo>
                  <a:cubicBezTo>
                    <a:pt x="105" y="23"/>
                    <a:pt x="81" y="0"/>
                    <a:pt x="52" y="0"/>
                  </a:cubicBezTo>
                  <a:cubicBezTo>
                    <a:pt x="23" y="0"/>
                    <a:pt x="0" y="23"/>
                    <a:pt x="0" y="53"/>
                  </a:cubicBezTo>
                  <a:cubicBezTo>
                    <a:pt x="0" y="75"/>
                    <a:pt x="14" y="95"/>
                    <a:pt x="35" y="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" name="Group 42"/>
          <p:cNvGrpSpPr/>
          <p:nvPr/>
        </p:nvGrpSpPr>
        <p:grpSpPr>
          <a:xfrm>
            <a:off x="4221163" y="4070350"/>
            <a:ext cx="493713" cy="493713"/>
            <a:chOff x="4221163" y="4070350"/>
            <a:chExt cx="493713" cy="493713"/>
          </a:xfrm>
        </p:grpSpPr>
        <p:sp>
          <p:nvSpPr>
            <p:cNvPr id="408" name="Rectangle 331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Rectangle 332"/>
            <p:cNvSpPr>
              <a:spLocks noChangeArrowheads="1"/>
            </p:cNvSpPr>
            <p:nvPr/>
          </p:nvSpPr>
          <p:spPr bwMode="auto">
            <a:xfrm>
              <a:off x="422116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333"/>
            <p:cNvSpPr>
              <a:spLocks noEditPoints="1"/>
            </p:cNvSpPr>
            <p:nvPr/>
          </p:nvSpPr>
          <p:spPr bwMode="auto">
            <a:xfrm>
              <a:off x="4408488" y="4227513"/>
              <a:ext cx="114300" cy="255588"/>
            </a:xfrm>
            <a:custGeom>
              <a:avLst/>
              <a:gdLst>
                <a:gd name="T0" fmla="*/ 72 w 72"/>
                <a:gd name="T1" fmla="*/ 76 h 161"/>
                <a:gd name="T2" fmla="*/ 72 w 72"/>
                <a:gd name="T3" fmla="*/ 11 h 161"/>
                <a:gd name="T4" fmla="*/ 49 w 72"/>
                <a:gd name="T5" fmla="*/ 0 h 161"/>
                <a:gd name="T6" fmla="*/ 37 w 72"/>
                <a:gd name="T7" fmla="*/ 21 h 161"/>
                <a:gd name="T8" fmla="*/ 25 w 72"/>
                <a:gd name="T9" fmla="*/ 0 h 161"/>
                <a:gd name="T10" fmla="*/ 0 w 72"/>
                <a:gd name="T11" fmla="*/ 12 h 161"/>
                <a:gd name="T12" fmla="*/ 1 w 72"/>
                <a:gd name="T13" fmla="*/ 75 h 161"/>
                <a:gd name="T14" fmla="*/ 10 w 72"/>
                <a:gd name="T15" fmla="*/ 85 h 161"/>
                <a:gd name="T16" fmla="*/ 19 w 72"/>
                <a:gd name="T17" fmla="*/ 161 h 161"/>
                <a:gd name="T18" fmla="*/ 54 w 72"/>
                <a:gd name="T19" fmla="*/ 161 h 161"/>
                <a:gd name="T20" fmla="*/ 63 w 72"/>
                <a:gd name="T21" fmla="*/ 85 h 161"/>
                <a:gd name="T22" fmla="*/ 72 w 72"/>
                <a:gd name="T23" fmla="*/ 76 h 161"/>
                <a:gd name="T24" fmla="*/ 47 w 72"/>
                <a:gd name="T25" fmla="*/ 153 h 161"/>
                <a:gd name="T26" fmla="*/ 26 w 72"/>
                <a:gd name="T27" fmla="*/ 153 h 161"/>
                <a:gd name="T28" fmla="*/ 18 w 72"/>
                <a:gd name="T29" fmla="*/ 81 h 161"/>
                <a:gd name="T30" fmla="*/ 9 w 72"/>
                <a:gd name="T31" fmla="*/ 72 h 161"/>
                <a:gd name="T32" fmla="*/ 8 w 72"/>
                <a:gd name="T33" fmla="*/ 17 h 161"/>
                <a:gd name="T34" fmla="*/ 22 w 72"/>
                <a:gd name="T35" fmla="*/ 11 h 161"/>
                <a:gd name="T36" fmla="*/ 37 w 72"/>
                <a:gd name="T37" fmla="*/ 37 h 161"/>
                <a:gd name="T38" fmla="*/ 52 w 72"/>
                <a:gd name="T39" fmla="*/ 10 h 161"/>
                <a:gd name="T40" fmla="*/ 64 w 72"/>
                <a:gd name="T41" fmla="*/ 16 h 161"/>
                <a:gd name="T42" fmla="*/ 64 w 72"/>
                <a:gd name="T43" fmla="*/ 73 h 161"/>
                <a:gd name="T44" fmla="*/ 55 w 72"/>
                <a:gd name="T45" fmla="*/ 81 h 161"/>
                <a:gd name="T46" fmla="*/ 47 w 72"/>
                <a:gd name="T47" fmla="*/ 1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" h="161">
                  <a:moveTo>
                    <a:pt x="72" y="76"/>
                  </a:moveTo>
                  <a:lnTo>
                    <a:pt x="72" y="11"/>
                  </a:lnTo>
                  <a:lnTo>
                    <a:pt x="49" y="0"/>
                  </a:lnTo>
                  <a:lnTo>
                    <a:pt x="37" y="21"/>
                  </a:lnTo>
                  <a:lnTo>
                    <a:pt x="25" y="0"/>
                  </a:lnTo>
                  <a:lnTo>
                    <a:pt x="0" y="12"/>
                  </a:lnTo>
                  <a:lnTo>
                    <a:pt x="1" y="75"/>
                  </a:lnTo>
                  <a:lnTo>
                    <a:pt x="10" y="85"/>
                  </a:lnTo>
                  <a:lnTo>
                    <a:pt x="19" y="161"/>
                  </a:lnTo>
                  <a:lnTo>
                    <a:pt x="54" y="161"/>
                  </a:lnTo>
                  <a:lnTo>
                    <a:pt x="63" y="85"/>
                  </a:lnTo>
                  <a:lnTo>
                    <a:pt x="72" y="76"/>
                  </a:lnTo>
                  <a:close/>
                  <a:moveTo>
                    <a:pt x="47" y="153"/>
                  </a:moveTo>
                  <a:lnTo>
                    <a:pt x="26" y="153"/>
                  </a:lnTo>
                  <a:lnTo>
                    <a:pt x="18" y="81"/>
                  </a:lnTo>
                  <a:lnTo>
                    <a:pt x="9" y="72"/>
                  </a:lnTo>
                  <a:lnTo>
                    <a:pt x="8" y="17"/>
                  </a:lnTo>
                  <a:lnTo>
                    <a:pt x="22" y="11"/>
                  </a:lnTo>
                  <a:lnTo>
                    <a:pt x="37" y="37"/>
                  </a:lnTo>
                  <a:lnTo>
                    <a:pt x="52" y="10"/>
                  </a:lnTo>
                  <a:lnTo>
                    <a:pt x="64" y="16"/>
                  </a:lnTo>
                  <a:lnTo>
                    <a:pt x="64" y="73"/>
                  </a:lnTo>
                  <a:lnTo>
                    <a:pt x="55" y="81"/>
                  </a:lnTo>
                  <a:lnTo>
                    <a:pt x="47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334"/>
            <p:cNvSpPr>
              <a:spLocks noEditPoints="1"/>
            </p:cNvSpPr>
            <p:nvPr/>
          </p:nvSpPr>
          <p:spPr bwMode="auto">
            <a:xfrm>
              <a:off x="4408488" y="4227513"/>
              <a:ext cx="114300" cy="255588"/>
            </a:xfrm>
            <a:custGeom>
              <a:avLst/>
              <a:gdLst>
                <a:gd name="T0" fmla="*/ 72 w 72"/>
                <a:gd name="T1" fmla="*/ 76 h 161"/>
                <a:gd name="T2" fmla="*/ 72 w 72"/>
                <a:gd name="T3" fmla="*/ 11 h 161"/>
                <a:gd name="T4" fmla="*/ 49 w 72"/>
                <a:gd name="T5" fmla="*/ 0 h 161"/>
                <a:gd name="T6" fmla="*/ 37 w 72"/>
                <a:gd name="T7" fmla="*/ 21 h 161"/>
                <a:gd name="T8" fmla="*/ 25 w 72"/>
                <a:gd name="T9" fmla="*/ 0 h 161"/>
                <a:gd name="T10" fmla="*/ 0 w 72"/>
                <a:gd name="T11" fmla="*/ 12 h 161"/>
                <a:gd name="T12" fmla="*/ 1 w 72"/>
                <a:gd name="T13" fmla="*/ 75 h 161"/>
                <a:gd name="T14" fmla="*/ 10 w 72"/>
                <a:gd name="T15" fmla="*/ 85 h 161"/>
                <a:gd name="T16" fmla="*/ 19 w 72"/>
                <a:gd name="T17" fmla="*/ 161 h 161"/>
                <a:gd name="T18" fmla="*/ 54 w 72"/>
                <a:gd name="T19" fmla="*/ 161 h 161"/>
                <a:gd name="T20" fmla="*/ 63 w 72"/>
                <a:gd name="T21" fmla="*/ 85 h 161"/>
                <a:gd name="T22" fmla="*/ 72 w 72"/>
                <a:gd name="T23" fmla="*/ 76 h 161"/>
                <a:gd name="T24" fmla="*/ 47 w 72"/>
                <a:gd name="T25" fmla="*/ 153 h 161"/>
                <a:gd name="T26" fmla="*/ 26 w 72"/>
                <a:gd name="T27" fmla="*/ 153 h 161"/>
                <a:gd name="T28" fmla="*/ 18 w 72"/>
                <a:gd name="T29" fmla="*/ 81 h 161"/>
                <a:gd name="T30" fmla="*/ 9 w 72"/>
                <a:gd name="T31" fmla="*/ 72 h 161"/>
                <a:gd name="T32" fmla="*/ 8 w 72"/>
                <a:gd name="T33" fmla="*/ 17 h 161"/>
                <a:gd name="T34" fmla="*/ 22 w 72"/>
                <a:gd name="T35" fmla="*/ 11 h 161"/>
                <a:gd name="T36" fmla="*/ 37 w 72"/>
                <a:gd name="T37" fmla="*/ 37 h 161"/>
                <a:gd name="T38" fmla="*/ 52 w 72"/>
                <a:gd name="T39" fmla="*/ 10 h 161"/>
                <a:gd name="T40" fmla="*/ 64 w 72"/>
                <a:gd name="T41" fmla="*/ 16 h 161"/>
                <a:gd name="T42" fmla="*/ 64 w 72"/>
                <a:gd name="T43" fmla="*/ 73 h 161"/>
                <a:gd name="T44" fmla="*/ 55 w 72"/>
                <a:gd name="T45" fmla="*/ 81 h 161"/>
                <a:gd name="T46" fmla="*/ 47 w 72"/>
                <a:gd name="T47" fmla="*/ 153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2" h="161">
                  <a:moveTo>
                    <a:pt x="72" y="76"/>
                  </a:moveTo>
                  <a:lnTo>
                    <a:pt x="72" y="11"/>
                  </a:lnTo>
                  <a:lnTo>
                    <a:pt x="49" y="0"/>
                  </a:lnTo>
                  <a:lnTo>
                    <a:pt x="37" y="21"/>
                  </a:lnTo>
                  <a:lnTo>
                    <a:pt x="25" y="0"/>
                  </a:lnTo>
                  <a:lnTo>
                    <a:pt x="0" y="12"/>
                  </a:lnTo>
                  <a:lnTo>
                    <a:pt x="1" y="75"/>
                  </a:lnTo>
                  <a:lnTo>
                    <a:pt x="10" y="85"/>
                  </a:lnTo>
                  <a:lnTo>
                    <a:pt x="19" y="161"/>
                  </a:lnTo>
                  <a:lnTo>
                    <a:pt x="54" y="161"/>
                  </a:lnTo>
                  <a:lnTo>
                    <a:pt x="63" y="85"/>
                  </a:lnTo>
                  <a:lnTo>
                    <a:pt x="72" y="76"/>
                  </a:lnTo>
                  <a:moveTo>
                    <a:pt x="47" y="153"/>
                  </a:moveTo>
                  <a:lnTo>
                    <a:pt x="26" y="153"/>
                  </a:lnTo>
                  <a:lnTo>
                    <a:pt x="18" y="81"/>
                  </a:lnTo>
                  <a:lnTo>
                    <a:pt x="9" y="72"/>
                  </a:lnTo>
                  <a:lnTo>
                    <a:pt x="8" y="17"/>
                  </a:lnTo>
                  <a:lnTo>
                    <a:pt x="22" y="11"/>
                  </a:lnTo>
                  <a:lnTo>
                    <a:pt x="37" y="37"/>
                  </a:lnTo>
                  <a:lnTo>
                    <a:pt x="52" y="10"/>
                  </a:lnTo>
                  <a:lnTo>
                    <a:pt x="64" y="16"/>
                  </a:lnTo>
                  <a:lnTo>
                    <a:pt x="64" y="73"/>
                  </a:lnTo>
                  <a:lnTo>
                    <a:pt x="55" y="81"/>
                  </a:lnTo>
                  <a:lnTo>
                    <a:pt x="47" y="15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335"/>
            <p:cNvSpPr>
              <a:spLocks noEditPoints="1"/>
            </p:cNvSpPr>
            <p:nvPr/>
          </p:nvSpPr>
          <p:spPr bwMode="auto">
            <a:xfrm>
              <a:off x="4441825" y="4151313"/>
              <a:ext cx="47625" cy="69850"/>
            </a:xfrm>
            <a:custGeom>
              <a:avLst/>
              <a:gdLst>
                <a:gd name="T0" fmla="*/ 90 w 121"/>
                <a:gd name="T1" fmla="*/ 120 h 177"/>
                <a:gd name="T2" fmla="*/ 61 w 121"/>
                <a:gd name="T3" fmla="*/ 154 h 177"/>
                <a:gd name="T4" fmla="*/ 61 w 121"/>
                <a:gd name="T5" fmla="*/ 154 h 177"/>
                <a:gd name="T6" fmla="*/ 60 w 121"/>
                <a:gd name="T7" fmla="*/ 154 h 177"/>
                <a:gd name="T8" fmla="*/ 30 w 121"/>
                <a:gd name="T9" fmla="*/ 120 h 177"/>
                <a:gd name="T10" fmla="*/ 28 w 121"/>
                <a:gd name="T11" fmla="*/ 65 h 177"/>
                <a:gd name="T12" fmla="*/ 35 w 121"/>
                <a:gd name="T13" fmla="*/ 54 h 177"/>
                <a:gd name="T14" fmla="*/ 43 w 121"/>
                <a:gd name="T15" fmla="*/ 56 h 177"/>
                <a:gd name="T16" fmla="*/ 75 w 121"/>
                <a:gd name="T17" fmla="*/ 48 h 177"/>
                <a:gd name="T18" fmla="*/ 93 w 121"/>
                <a:gd name="T19" fmla="*/ 65 h 177"/>
                <a:gd name="T20" fmla="*/ 90 w 121"/>
                <a:gd name="T21" fmla="*/ 120 h 177"/>
                <a:gd name="T22" fmla="*/ 116 w 121"/>
                <a:gd name="T23" fmla="*/ 38 h 177"/>
                <a:gd name="T24" fmla="*/ 72 w 121"/>
                <a:gd name="T25" fmla="*/ 3 h 177"/>
                <a:gd name="T26" fmla="*/ 60 w 121"/>
                <a:gd name="T27" fmla="*/ 0 h 177"/>
                <a:gd name="T28" fmla="*/ 49 w 121"/>
                <a:gd name="T29" fmla="*/ 3 h 177"/>
                <a:gd name="T30" fmla="*/ 5 w 121"/>
                <a:gd name="T31" fmla="*/ 38 h 177"/>
                <a:gd name="T32" fmla="*/ 4 w 121"/>
                <a:gd name="T33" fmla="*/ 84 h 177"/>
                <a:gd name="T34" fmla="*/ 10 w 121"/>
                <a:gd name="T35" fmla="*/ 128 h 177"/>
                <a:gd name="T36" fmla="*/ 60 w 121"/>
                <a:gd name="T37" fmla="*/ 177 h 177"/>
                <a:gd name="T38" fmla="*/ 61 w 121"/>
                <a:gd name="T39" fmla="*/ 177 h 177"/>
                <a:gd name="T40" fmla="*/ 111 w 121"/>
                <a:gd name="T41" fmla="*/ 129 h 177"/>
                <a:gd name="T42" fmla="*/ 117 w 121"/>
                <a:gd name="T43" fmla="*/ 82 h 177"/>
                <a:gd name="T44" fmla="*/ 116 w 121"/>
                <a:gd name="T45" fmla="*/ 3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1" h="177">
                  <a:moveTo>
                    <a:pt x="90" y="120"/>
                  </a:moveTo>
                  <a:cubicBezTo>
                    <a:pt x="78" y="153"/>
                    <a:pt x="61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0" y="120"/>
                  </a:cubicBezTo>
                  <a:cubicBezTo>
                    <a:pt x="30" y="119"/>
                    <a:pt x="23" y="102"/>
                    <a:pt x="28" y="65"/>
                  </a:cubicBezTo>
                  <a:cubicBezTo>
                    <a:pt x="28" y="64"/>
                    <a:pt x="29" y="59"/>
                    <a:pt x="35" y="54"/>
                  </a:cubicBezTo>
                  <a:cubicBezTo>
                    <a:pt x="37" y="55"/>
                    <a:pt x="40" y="56"/>
                    <a:pt x="43" y="56"/>
                  </a:cubicBezTo>
                  <a:cubicBezTo>
                    <a:pt x="51" y="56"/>
                    <a:pt x="64" y="52"/>
                    <a:pt x="75" y="48"/>
                  </a:cubicBezTo>
                  <a:cubicBezTo>
                    <a:pt x="90" y="53"/>
                    <a:pt x="92" y="64"/>
                    <a:pt x="93" y="65"/>
                  </a:cubicBezTo>
                  <a:cubicBezTo>
                    <a:pt x="97" y="102"/>
                    <a:pt x="90" y="119"/>
                    <a:pt x="90" y="120"/>
                  </a:cubicBezTo>
                  <a:moveTo>
                    <a:pt x="116" y="38"/>
                  </a:moveTo>
                  <a:cubicBezTo>
                    <a:pt x="106" y="14"/>
                    <a:pt x="100" y="22"/>
                    <a:pt x="72" y="3"/>
                  </a:cubicBezTo>
                  <a:cubicBezTo>
                    <a:pt x="72" y="3"/>
                    <a:pt x="67" y="0"/>
                    <a:pt x="60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1" y="22"/>
                    <a:pt x="15" y="14"/>
                    <a:pt x="5" y="38"/>
                  </a:cubicBezTo>
                  <a:cubicBezTo>
                    <a:pt x="0" y="55"/>
                    <a:pt x="1" y="72"/>
                    <a:pt x="4" y="84"/>
                  </a:cubicBezTo>
                  <a:cubicBezTo>
                    <a:pt x="3" y="113"/>
                    <a:pt x="9" y="127"/>
                    <a:pt x="10" y="128"/>
                  </a:cubicBezTo>
                  <a:cubicBezTo>
                    <a:pt x="26" y="174"/>
                    <a:pt x="54" y="176"/>
                    <a:pt x="60" y="177"/>
                  </a:cubicBezTo>
                  <a:cubicBezTo>
                    <a:pt x="61" y="177"/>
                    <a:pt x="61" y="177"/>
                    <a:pt x="61" y="177"/>
                  </a:cubicBezTo>
                  <a:cubicBezTo>
                    <a:pt x="66" y="177"/>
                    <a:pt x="94" y="174"/>
                    <a:pt x="111" y="129"/>
                  </a:cubicBezTo>
                  <a:cubicBezTo>
                    <a:pt x="111" y="127"/>
                    <a:pt x="118" y="112"/>
                    <a:pt x="117" y="82"/>
                  </a:cubicBezTo>
                  <a:cubicBezTo>
                    <a:pt x="119" y="70"/>
                    <a:pt x="121" y="54"/>
                    <a:pt x="116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336"/>
            <p:cNvSpPr>
              <a:spLocks noEditPoints="1"/>
            </p:cNvSpPr>
            <p:nvPr/>
          </p:nvSpPr>
          <p:spPr bwMode="auto">
            <a:xfrm>
              <a:off x="4538663" y="4232275"/>
              <a:ext cx="87313" cy="196850"/>
            </a:xfrm>
            <a:custGeom>
              <a:avLst/>
              <a:gdLst>
                <a:gd name="T0" fmla="*/ 55 w 55"/>
                <a:gd name="T1" fmla="*/ 59 h 124"/>
                <a:gd name="T2" fmla="*/ 55 w 55"/>
                <a:gd name="T3" fmla="*/ 9 h 124"/>
                <a:gd name="T4" fmla="*/ 37 w 55"/>
                <a:gd name="T5" fmla="*/ 0 h 124"/>
                <a:gd name="T6" fmla="*/ 28 w 55"/>
                <a:gd name="T7" fmla="*/ 15 h 124"/>
                <a:gd name="T8" fmla="*/ 19 w 55"/>
                <a:gd name="T9" fmla="*/ 0 h 124"/>
                <a:gd name="T10" fmla="*/ 0 w 55"/>
                <a:gd name="T11" fmla="*/ 10 h 124"/>
                <a:gd name="T12" fmla="*/ 0 w 55"/>
                <a:gd name="T13" fmla="*/ 58 h 124"/>
                <a:gd name="T14" fmla="*/ 7 w 55"/>
                <a:gd name="T15" fmla="*/ 66 h 124"/>
                <a:gd name="T16" fmla="*/ 14 w 55"/>
                <a:gd name="T17" fmla="*/ 124 h 124"/>
                <a:gd name="T18" fmla="*/ 41 w 55"/>
                <a:gd name="T19" fmla="*/ 124 h 124"/>
                <a:gd name="T20" fmla="*/ 48 w 55"/>
                <a:gd name="T21" fmla="*/ 66 h 124"/>
                <a:gd name="T22" fmla="*/ 55 w 55"/>
                <a:gd name="T23" fmla="*/ 59 h 124"/>
                <a:gd name="T24" fmla="*/ 35 w 55"/>
                <a:gd name="T25" fmla="*/ 117 h 124"/>
                <a:gd name="T26" fmla="*/ 20 w 55"/>
                <a:gd name="T27" fmla="*/ 117 h 124"/>
                <a:gd name="T28" fmla="*/ 13 w 55"/>
                <a:gd name="T29" fmla="*/ 63 h 124"/>
                <a:gd name="T30" fmla="*/ 6 w 55"/>
                <a:gd name="T31" fmla="*/ 55 h 124"/>
                <a:gd name="T32" fmla="*/ 6 w 55"/>
                <a:gd name="T33" fmla="*/ 14 h 124"/>
                <a:gd name="T34" fmla="*/ 16 w 55"/>
                <a:gd name="T35" fmla="*/ 9 h 124"/>
                <a:gd name="T36" fmla="*/ 28 w 55"/>
                <a:gd name="T37" fmla="*/ 29 h 124"/>
                <a:gd name="T38" fmla="*/ 39 w 55"/>
                <a:gd name="T39" fmla="*/ 9 h 124"/>
                <a:gd name="T40" fmla="*/ 48 w 55"/>
                <a:gd name="T41" fmla="*/ 13 h 124"/>
                <a:gd name="T42" fmla="*/ 48 w 55"/>
                <a:gd name="T43" fmla="*/ 56 h 124"/>
                <a:gd name="T44" fmla="*/ 41 w 55"/>
                <a:gd name="T45" fmla="*/ 63 h 124"/>
                <a:gd name="T46" fmla="*/ 35 w 55"/>
                <a:gd name="T47" fmla="*/ 11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124">
                  <a:moveTo>
                    <a:pt x="55" y="59"/>
                  </a:moveTo>
                  <a:lnTo>
                    <a:pt x="55" y="9"/>
                  </a:lnTo>
                  <a:lnTo>
                    <a:pt x="37" y="0"/>
                  </a:lnTo>
                  <a:lnTo>
                    <a:pt x="28" y="15"/>
                  </a:lnTo>
                  <a:lnTo>
                    <a:pt x="19" y="0"/>
                  </a:lnTo>
                  <a:lnTo>
                    <a:pt x="0" y="10"/>
                  </a:lnTo>
                  <a:lnTo>
                    <a:pt x="0" y="58"/>
                  </a:lnTo>
                  <a:lnTo>
                    <a:pt x="7" y="66"/>
                  </a:lnTo>
                  <a:lnTo>
                    <a:pt x="14" y="124"/>
                  </a:lnTo>
                  <a:lnTo>
                    <a:pt x="41" y="124"/>
                  </a:lnTo>
                  <a:lnTo>
                    <a:pt x="48" y="66"/>
                  </a:lnTo>
                  <a:lnTo>
                    <a:pt x="55" y="59"/>
                  </a:lnTo>
                  <a:close/>
                  <a:moveTo>
                    <a:pt x="35" y="117"/>
                  </a:moveTo>
                  <a:lnTo>
                    <a:pt x="20" y="117"/>
                  </a:lnTo>
                  <a:lnTo>
                    <a:pt x="13" y="63"/>
                  </a:lnTo>
                  <a:lnTo>
                    <a:pt x="6" y="55"/>
                  </a:lnTo>
                  <a:lnTo>
                    <a:pt x="6" y="14"/>
                  </a:lnTo>
                  <a:lnTo>
                    <a:pt x="16" y="9"/>
                  </a:lnTo>
                  <a:lnTo>
                    <a:pt x="28" y="29"/>
                  </a:lnTo>
                  <a:lnTo>
                    <a:pt x="39" y="9"/>
                  </a:lnTo>
                  <a:lnTo>
                    <a:pt x="48" y="13"/>
                  </a:lnTo>
                  <a:lnTo>
                    <a:pt x="48" y="56"/>
                  </a:lnTo>
                  <a:lnTo>
                    <a:pt x="41" y="63"/>
                  </a:lnTo>
                  <a:lnTo>
                    <a:pt x="35" y="1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337"/>
            <p:cNvSpPr>
              <a:spLocks noEditPoints="1"/>
            </p:cNvSpPr>
            <p:nvPr/>
          </p:nvSpPr>
          <p:spPr bwMode="auto">
            <a:xfrm>
              <a:off x="4538663" y="4232275"/>
              <a:ext cx="87313" cy="196850"/>
            </a:xfrm>
            <a:custGeom>
              <a:avLst/>
              <a:gdLst>
                <a:gd name="T0" fmla="*/ 55 w 55"/>
                <a:gd name="T1" fmla="*/ 59 h 124"/>
                <a:gd name="T2" fmla="*/ 55 w 55"/>
                <a:gd name="T3" fmla="*/ 9 h 124"/>
                <a:gd name="T4" fmla="*/ 37 w 55"/>
                <a:gd name="T5" fmla="*/ 0 h 124"/>
                <a:gd name="T6" fmla="*/ 28 w 55"/>
                <a:gd name="T7" fmla="*/ 15 h 124"/>
                <a:gd name="T8" fmla="*/ 19 w 55"/>
                <a:gd name="T9" fmla="*/ 0 h 124"/>
                <a:gd name="T10" fmla="*/ 0 w 55"/>
                <a:gd name="T11" fmla="*/ 10 h 124"/>
                <a:gd name="T12" fmla="*/ 0 w 55"/>
                <a:gd name="T13" fmla="*/ 58 h 124"/>
                <a:gd name="T14" fmla="*/ 7 w 55"/>
                <a:gd name="T15" fmla="*/ 66 h 124"/>
                <a:gd name="T16" fmla="*/ 14 w 55"/>
                <a:gd name="T17" fmla="*/ 124 h 124"/>
                <a:gd name="T18" fmla="*/ 41 w 55"/>
                <a:gd name="T19" fmla="*/ 124 h 124"/>
                <a:gd name="T20" fmla="*/ 48 w 55"/>
                <a:gd name="T21" fmla="*/ 66 h 124"/>
                <a:gd name="T22" fmla="*/ 55 w 55"/>
                <a:gd name="T23" fmla="*/ 59 h 124"/>
                <a:gd name="T24" fmla="*/ 35 w 55"/>
                <a:gd name="T25" fmla="*/ 117 h 124"/>
                <a:gd name="T26" fmla="*/ 20 w 55"/>
                <a:gd name="T27" fmla="*/ 117 h 124"/>
                <a:gd name="T28" fmla="*/ 13 w 55"/>
                <a:gd name="T29" fmla="*/ 63 h 124"/>
                <a:gd name="T30" fmla="*/ 6 w 55"/>
                <a:gd name="T31" fmla="*/ 55 h 124"/>
                <a:gd name="T32" fmla="*/ 6 w 55"/>
                <a:gd name="T33" fmla="*/ 14 h 124"/>
                <a:gd name="T34" fmla="*/ 16 w 55"/>
                <a:gd name="T35" fmla="*/ 9 h 124"/>
                <a:gd name="T36" fmla="*/ 28 w 55"/>
                <a:gd name="T37" fmla="*/ 29 h 124"/>
                <a:gd name="T38" fmla="*/ 39 w 55"/>
                <a:gd name="T39" fmla="*/ 9 h 124"/>
                <a:gd name="T40" fmla="*/ 48 w 55"/>
                <a:gd name="T41" fmla="*/ 13 h 124"/>
                <a:gd name="T42" fmla="*/ 48 w 55"/>
                <a:gd name="T43" fmla="*/ 56 h 124"/>
                <a:gd name="T44" fmla="*/ 41 w 55"/>
                <a:gd name="T45" fmla="*/ 63 h 124"/>
                <a:gd name="T46" fmla="*/ 35 w 55"/>
                <a:gd name="T47" fmla="*/ 117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5" h="124">
                  <a:moveTo>
                    <a:pt x="55" y="59"/>
                  </a:moveTo>
                  <a:lnTo>
                    <a:pt x="55" y="9"/>
                  </a:lnTo>
                  <a:lnTo>
                    <a:pt x="37" y="0"/>
                  </a:lnTo>
                  <a:lnTo>
                    <a:pt x="28" y="15"/>
                  </a:lnTo>
                  <a:lnTo>
                    <a:pt x="19" y="0"/>
                  </a:lnTo>
                  <a:lnTo>
                    <a:pt x="0" y="10"/>
                  </a:lnTo>
                  <a:lnTo>
                    <a:pt x="0" y="58"/>
                  </a:lnTo>
                  <a:lnTo>
                    <a:pt x="7" y="66"/>
                  </a:lnTo>
                  <a:lnTo>
                    <a:pt x="14" y="124"/>
                  </a:lnTo>
                  <a:lnTo>
                    <a:pt x="41" y="124"/>
                  </a:lnTo>
                  <a:lnTo>
                    <a:pt x="48" y="66"/>
                  </a:lnTo>
                  <a:lnTo>
                    <a:pt x="55" y="59"/>
                  </a:lnTo>
                  <a:moveTo>
                    <a:pt x="35" y="117"/>
                  </a:moveTo>
                  <a:lnTo>
                    <a:pt x="20" y="117"/>
                  </a:lnTo>
                  <a:lnTo>
                    <a:pt x="13" y="63"/>
                  </a:lnTo>
                  <a:lnTo>
                    <a:pt x="6" y="55"/>
                  </a:lnTo>
                  <a:lnTo>
                    <a:pt x="6" y="14"/>
                  </a:lnTo>
                  <a:lnTo>
                    <a:pt x="16" y="9"/>
                  </a:lnTo>
                  <a:lnTo>
                    <a:pt x="28" y="29"/>
                  </a:lnTo>
                  <a:lnTo>
                    <a:pt x="39" y="9"/>
                  </a:lnTo>
                  <a:lnTo>
                    <a:pt x="48" y="13"/>
                  </a:lnTo>
                  <a:lnTo>
                    <a:pt x="48" y="56"/>
                  </a:lnTo>
                  <a:lnTo>
                    <a:pt x="41" y="63"/>
                  </a:lnTo>
                  <a:lnTo>
                    <a:pt x="35" y="117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338"/>
            <p:cNvSpPr>
              <a:spLocks noEditPoints="1"/>
            </p:cNvSpPr>
            <p:nvPr/>
          </p:nvSpPr>
          <p:spPr bwMode="auto">
            <a:xfrm>
              <a:off x="4564063" y="4176713"/>
              <a:ext cx="36513" cy="49213"/>
            </a:xfrm>
            <a:custGeom>
              <a:avLst/>
              <a:gdLst>
                <a:gd name="T0" fmla="*/ 72 w 95"/>
                <a:gd name="T1" fmla="*/ 79 h 125"/>
                <a:gd name="T2" fmla="*/ 48 w 95"/>
                <a:gd name="T3" fmla="*/ 107 h 125"/>
                <a:gd name="T4" fmla="*/ 48 w 95"/>
                <a:gd name="T5" fmla="*/ 107 h 125"/>
                <a:gd name="T6" fmla="*/ 47 w 95"/>
                <a:gd name="T7" fmla="*/ 107 h 125"/>
                <a:gd name="T8" fmla="*/ 23 w 95"/>
                <a:gd name="T9" fmla="*/ 79 h 125"/>
                <a:gd name="T10" fmla="*/ 21 w 95"/>
                <a:gd name="T11" fmla="*/ 34 h 125"/>
                <a:gd name="T12" fmla="*/ 26 w 95"/>
                <a:gd name="T13" fmla="*/ 26 h 125"/>
                <a:gd name="T14" fmla="*/ 47 w 95"/>
                <a:gd name="T15" fmla="*/ 38 h 125"/>
                <a:gd name="T16" fmla="*/ 48 w 95"/>
                <a:gd name="T17" fmla="*/ 38 h 125"/>
                <a:gd name="T18" fmla="*/ 70 w 95"/>
                <a:gd name="T19" fmla="*/ 26 h 125"/>
                <a:gd name="T20" fmla="*/ 74 w 95"/>
                <a:gd name="T21" fmla="*/ 34 h 125"/>
                <a:gd name="T22" fmla="*/ 72 w 95"/>
                <a:gd name="T23" fmla="*/ 79 h 125"/>
                <a:gd name="T24" fmla="*/ 93 w 95"/>
                <a:gd name="T25" fmla="*/ 38 h 125"/>
                <a:gd name="T26" fmla="*/ 93 w 95"/>
                <a:gd name="T27" fmla="*/ 32 h 125"/>
                <a:gd name="T28" fmla="*/ 48 w 95"/>
                <a:gd name="T29" fmla="*/ 0 h 125"/>
                <a:gd name="T30" fmla="*/ 3 w 95"/>
                <a:gd name="T31" fmla="*/ 32 h 125"/>
                <a:gd name="T32" fmla="*/ 2 w 95"/>
                <a:gd name="T33" fmla="*/ 39 h 125"/>
                <a:gd name="T34" fmla="*/ 0 w 95"/>
                <a:gd name="T35" fmla="*/ 55 h 125"/>
                <a:gd name="T36" fmla="*/ 2 w 95"/>
                <a:gd name="T37" fmla="*/ 64 h 125"/>
                <a:gd name="T38" fmla="*/ 6 w 95"/>
                <a:gd name="T39" fmla="*/ 86 h 125"/>
                <a:gd name="T40" fmla="*/ 48 w 95"/>
                <a:gd name="T41" fmla="*/ 125 h 125"/>
                <a:gd name="T42" fmla="*/ 48 w 95"/>
                <a:gd name="T43" fmla="*/ 125 h 125"/>
                <a:gd name="T44" fmla="*/ 89 w 95"/>
                <a:gd name="T45" fmla="*/ 86 h 125"/>
                <a:gd name="T46" fmla="*/ 94 w 95"/>
                <a:gd name="T47" fmla="*/ 64 h 125"/>
                <a:gd name="T48" fmla="*/ 95 w 95"/>
                <a:gd name="T49" fmla="*/ 55 h 125"/>
                <a:gd name="T50" fmla="*/ 93 w 95"/>
                <a:gd name="T51" fmla="*/ 3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5" h="125">
                  <a:moveTo>
                    <a:pt x="72" y="79"/>
                  </a:moveTo>
                  <a:cubicBezTo>
                    <a:pt x="62" y="106"/>
                    <a:pt x="49" y="107"/>
                    <a:pt x="48" y="107"/>
                  </a:cubicBezTo>
                  <a:cubicBezTo>
                    <a:pt x="48" y="107"/>
                    <a:pt x="48" y="107"/>
                    <a:pt x="48" y="10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7" y="107"/>
                    <a:pt x="33" y="106"/>
                    <a:pt x="23" y="79"/>
                  </a:cubicBezTo>
                  <a:cubicBezTo>
                    <a:pt x="23" y="78"/>
                    <a:pt x="17" y="64"/>
                    <a:pt x="21" y="34"/>
                  </a:cubicBezTo>
                  <a:cubicBezTo>
                    <a:pt x="21" y="34"/>
                    <a:pt x="22" y="30"/>
                    <a:pt x="26" y="26"/>
                  </a:cubicBezTo>
                  <a:cubicBezTo>
                    <a:pt x="30" y="30"/>
                    <a:pt x="35" y="38"/>
                    <a:pt x="47" y="38"/>
                  </a:cubicBezTo>
                  <a:cubicBezTo>
                    <a:pt x="48" y="38"/>
                    <a:pt x="48" y="38"/>
                    <a:pt x="48" y="38"/>
                  </a:cubicBezTo>
                  <a:cubicBezTo>
                    <a:pt x="61" y="38"/>
                    <a:pt x="65" y="30"/>
                    <a:pt x="70" y="26"/>
                  </a:cubicBezTo>
                  <a:cubicBezTo>
                    <a:pt x="73" y="30"/>
                    <a:pt x="74" y="33"/>
                    <a:pt x="74" y="34"/>
                  </a:cubicBezTo>
                  <a:cubicBezTo>
                    <a:pt x="78" y="64"/>
                    <a:pt x="72" y="78"/>
                    <a:pt x="72" y="79"/>
                  </a:cubicBezTo>
                  <a:moveTo>
                    <a:pt x="93" y="38"/>
                  </a:moveTo>
                  <a:cubicBezTo>
                    <a:pt x="93" y="36"/>
                    <a:pt x="93" y="34"/>
                    <a:pt x="93" y="32"/>
                  </a:cubicBezTo>
                  <a:cubicBezTo>
                    <a:pt x="91" y="21"/>
                    <a:pt x="80" y="0"/>
                    <a:pt x="48" y="0"/>
                  </a:cubicBezTo>
                  <a:cubicBezTo>
                    <a:pt x="16" y="0"/>
                    <a:pt x="5" y="21"/>
                    <a:pt x="3" y="32"/>
                  </a:cubicBezTo>
                  <a:cubicBezTo>
                    <a:pt x="3" y="34"/>
                    <a:pt x="3" y="36"/>
                    <a:pt x="2" y="39"/>
                  </a:cubicBezTo>
                  <a:cubicBezTo>
                    <a:pt x="0" y="47"/>
                    <a:pt x="0" y="54"/>
                    <a:pt x="0" y="55"/>
                  </a:cubicBezTo>
                  <a:cubicBezTo>
                    <a:pt x="1" y="58"/>
                    <a:pt x="1" y="61"/>
                    <a:pt x="2" y="64"/>
                  </a:cubicBezTo>
                  <a:cubicBezTo>
                    <a:pt x="3" y="78"/>
                    <a:pt x="6" y="85"/>
                    <a:pt x="6" y="86"/>
                  </a:cubicBezTo>
                  <a:cubicBezTo>
                    <a:pt x="20" y="123"/>
                    <a:pt x="43" y="125"/>
                    <a:pt x="48" y="125"/>
                  </a:cubicBezTo>
                  <a:cubicBezTo>
                    <a:pt x="48" y="125"/>
                    <a:pt x="48" y="125"/>
                    <a:pt x="48" y="125"/>
                  </a:cubicBezTo>
                  <a:cubicBezTo>
                    <a:pt x="53" y="125"/>
                    <a:pt x="75" y="123"/>
                    <a:pt x="89" y="86"/>
                  </a:cubicBezTo>
                  <a:cubicBezTo>
                    <a:pt x="89" y="85"/>
                    <a:pt x="92" y="78"/>
                    <a:pt x="94" y="64"/>
                  </a:cubicBezTo>
                  <a:cubicBezTo>
                    <a:pt x="94" y="61"/>
                    <a:pt x="95" y="58"/>
                    <a:pt x="95" y="55"/>
                  </a:cubicBezTo>
                  <a:cubicBezTo>
                    <a:pt x="95" y="54"/>
                    <a:pt x="95" y="47"/>
                    <a:pt x="93" y="3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339"/>
            <p:cNvSpPr>
              <a:spLocks noEditPoints="1"/>
            </p:cNvSpPr>
            <p:nvPr/>
          </p:nvSpPr>
          <p:spPr bwMode="auto">
            <a:xfrm>
              <a:off x="4330700" y="4176713"/>
              <a:ext cx="57150" cy="52388"/>
            </a:xfrm>
            <a:custGeom>
              <a:avLst/>
              <a:gdLst>
                <a:gd name="T0" fmla="*/ 51 w 143"/>
                <a:gd name="T1" fmla="*/ 132 h 132"/>
                <a:gd name="T2" fmla="*/ 52 w 143"/>
                <a:gd name="T3" fmla="*/ 132 h 132"/>
                <a:gd name="T4" fmla="*/ 90 w 143"/>
                <a:gd name="T5" fmla="*/ 100 h 132"/>
                <a:gd name="T6" fmla="*/ 93 w 143"/>
                <a:gd name="T7" fmla="*/ 105 h 132"/>
                <a:gd name="T8" fmla="*/ 143 w 143"/>
                <a:gd name="T9" fmla="*/ 121 h 132"/>
                <a:gd name="T10" fmla="*/ 120 w 143"/>
                <a:gd name="T11" fmla="*/ 82 h 132"/>
                <a:gd name="T12" fmla="*/ 98 w 143"/>
                <a:gd name="T13" fmla="*/ 69 h 132"/>
                <a:gd name="T14" fmla="*/ 97 w 143"/>
                <a:gd name="T15" fmla="*/ 32 h 132"/>
                <a:gd name="T16" fmla="*/ 50 w 143"/>
                <a:gd name="T17" fmla="*/ 0 h 132"/>
                <a:gd name="T18" fmla="*/ 4 w 143"/>
                <a:gd name="T19" fmla="*/ 33 h 132"/>
                <a:gd name="T20" fmla="*/ 8 w 143"/>
                <a:gd name="T21" fmla="*/ 90 h 132"/>
                <a:gd name="T22" fmla="*/ 51 w 143"/>
                <a:gd name="T23" fmla="*/ 132 h 132"/>
                <a:gd name="T24" fmla="*/ 20 w 143"/>
                <a:gd name="T25" fmla="*/ 44 h 132"/>
                <a:gd name="T26" fmla="*/ 28 w 143"/>
                <a:gd name="T27" fmla="*/ 32 h 132"/>
                <a:gd name="T28" fmla="*/ 48 w 143"/>
                <a:gd name="T29" fmla="*/ 50 h 132"/>
                <a:gd name="T30" fmla="*/ 81 w 143"/>
                <a:gd name="T31" fmla="*/ 57 h 132"/>
                <a:gd name="T32" fmla="*/ 78 w 143"/>
                <a:gd name="T33" fmla="*/ 84 h 132"/>
                <a:gd name="T34" fmla="*/ 51 w 143"/>
                <a:gd name="T35" fmla="*/ 115 h 132"/>
                <a:gd name="T36" fmla="*/ 51 w 143"/>
                <a:gd name="T37" fmla="*/ 115 h 132"/>
                <a:gd name="T38" fmla="*/ 24 w 143"/>
                <a:gd name="T39" fmla="*/ 84 h 132"/>
                <a:gd name="T40" fmla="*/ 20 w 143"/>
                <a:gd name="T41" fmla="*/ 44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3" h="132">
                  <a:moveTo>
                    <a:pt x="51" y="132"/>
                  </a:moveTo>
                  <a:cubicBezTo>
                    <a:pt x="52" y="132"/>
                    <a:pt x="52" y="132"/>
                    <a:pt x="52" y="132"/>
                  </a:cubicBezTo>
                  <a:cubicBezTo>
                    <a:pt x="54" y="132"/>
                    <a:pt x="75" y="131"/>
                    <a:pt x="90" y="100"/>
                  </a:cubicBezTo>
                  <a:cubicBezTo>
                    <a:pt x="91" y="102"/>
                    <a:pt x="92" y="103"/>
                    <a:pt x="93" y="105"/>
                  </a:cubicBezTo>
                  <a:cubicBezTo>
                    <a:pt x="105" y="119"/>
                    <a:pt x="143" y="121"/>
                    <a:pt x="143" y="121"/>
                  </a:cubicBezTo>
                  <a:cubicBezTo>
                    <a:pt x="143" y="121"/>
                    <a:pt x="122" y="99"/>
                    <a:pt x="120" y="82"/>
                  </a:cubicBezTo>
                  <a:cubicBezTo>
                    <a:pt x="119" y="72"/>
                    <a:pt x="108" y="69"/>
                    <a:pt x="98" y="69"/>
                  </a:cubicBezTo>
                  <a:cubicBezTo>
                    <a:pt x="99" y="60"/>
                    <a:pt x="99" y="48"/>
                    <a:pt x="97" y="32"/>
                  </a:cubicBezTo>
                  <a:cubicBezTo>
                    <a:pt x="95" y="21"/>
                    <a:pt x="83" y="0"/>
                    <a:pt x="50" y="0"/>
                  </a:cubicBezTo>
                  <a:cubicBezTo>
                    <a:pt x="17" y="0"/>
                    <a:pt x="6" y="22"/>
                    <a:pt x="4" y="33"/>
                  </a:cubicBezTo>
                  <a:cubicBezTo>
                    <a:pt x="0" y="71"/>
                    <a:pt x="7" y="89"/>
                    <a:pt x="8" y="90"/>
                  </a:cubicBezTo>
                  <a:cubicBezTo>
                    <a:pt x="23" y="130"/>
                    <a:pt x="46" y="132"/>
                    <a:pt x="51" y="132"/>
                  </a:cubicBezTo>
                  <a:close/>
                  <a:moveTo>
                    <a:pt x="20" y="44"/>
                  </a:moveTo>
                  <a:cubicBezTo>
                    <a:pt x="28" y="32"/>
                    <a:pt x="28" y="32"/>
                    <a:pt x="28" y="32"/>
                  </a:cubicBezTo>
                  <a:cubicBezTo>
                    <a:pt x="32" y="38"/>
                    <a:pt x="39" y="45"/>
                    <a:pt x="48" y="50"/>
                  </a:cubicBezTo>
                  <a:cubicBezTo>
                    <a:pt x="60" y="56"/>
                    <a:pt x="73" y="58"/>
                    <a:pt x="81" y="57"/>
                  </a:cubicBezTo>
                  <a:cubicBezTo>
                    <a:pt x="81" y="75"/>
                    <a:pt x="78" y="83"/>
                    <a:pt x="78" y="84"/>
                  </a:cubicBezTo>
                  <a:cubicBezTo>
                    <a:pt x="67" y="114"/>
                    <a:pt x="52" y="115"/>
                    <a:pt x="51" y="115"/>
                  </a:cubicBezTo>
                  <a:cubicBezTo>
                    <a:pt x="51" y="115"/>
                    <a:pt x="51" y="115"/>
                    <a:pt x="51" y="115"/>
                  </a:cubicBezTo>
                  <a:cubicBezTo>
                    <a:pt x="49" y="115"/>
                    <a:pt x="35" y="113"/>
                    <a:pt x="24" y="84"/>
                  </a:cubicBezTo>
                  <a:cubicBezTo>
                    <a:pt x="24" y="84"/>
                    <a:pt x="19" y="71"/>
                    <a:pt x="2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340"/>
            <p:cNvSpPr>
              <a:spLocks noEditPoints="1"/>
            </p:cNvSpPr>
            <p:nvPr/>
          </p:nvSpPr>
          <p:spPr bwMode="auto">
            <a:xfrm>
              <a:off x="4300538" y="4233863"/>
              <a:ext cx="98425" cy="195263"/>
            </a:xfrm>
            <a:custGeom>
              <a:avLst/>
              <a:gdLst>
                <a:gd name="T0" fmla="*/ 246 w 246"/>
                <a:gd name="T1" fmla="*/ 374 h 493"/>
                <a:gd name="T2" fmla="*/ 207 w 246"/>
                <a:gd name="T3" fmla="*/ 256 h 493"/>
                <a:gd name="T4" fmla="*/ 235 w 246"/>
                <a:gd name="T5" fmla="*/ 230 h 493"/>
                <a:gd name="T6" fmla="*/ 235 w 246"/>
                <a:gd name="T7" fmla="*/ 33 h 493"/>
                <a:gd name="T8" fmla="*/ 163 w 246"/>
                <a:gd name="T9" fmla="*/ 1 h 493"/>
                <a:gd name="T10" fmla="*/ 157 w 246"/>
                <a:gd name="T11" fmla="*/ 8 h 493"/>
                <a:gd name="T12" fmla="*/ 128 w 246"/>
                <a:gd name="T13" fmla="*/ 23 h 493"/>
                <a:gd name="T14" fmla="*/ 98 w 246"/>
                <a:gd name="T15" fmla="*/ 7 h 493"/>
                <a:gd name="T16" fmla="*/ 91 w 246"/>
                <a:gd name="T17" fmla="*/ 0 h 493"/>
                <a:gd name="T18" fmla="*/ 17 w 246"/>
                <a:gd name="T19" fmla="*/ 36 h 493"/>
                <a:gd name="T20" fmla="*/ 18 w 246"/>
                <a:gd name="T21" fmla="*/ 229 h 493"/>
                <a:gd name="T22" fmla="*/ 43 w 246"/>
                <a:gd name="T23" fmla="*/ 257 h 493"/>
                <a:gd name="T24" fmla="*/ 0 w 246"/>
                <a:gd name="T25" fmla="*/ 374 h 493"/>
                <a:gd name="T26" fmla="*/ 67 w 246"/>
                <a:gd name="T27" fmla="*/ 374 h 493"/>
                <a:gd name="T28" fmla="*/ 70 w 246"/>
                <a:gd name="T29" fmla="*/ 493 h 493"/>
                <a:gd name="T30" fmla="*/ 178 w 246"/>
                <a:gd name="T31" fmla="*/ 493 h 493"/>
                <a:gd name="T32" fmla="*/ 181 w 246"/>
                <a:gd name="T33" fmla="*/ 374 h 493"/>
                <a:gd name="T34" fmla="*/ 246 w 246"/>
                <a:gd name="T35" fmla="*/ 374 h 493"/>
                <a:gd name="T36" fmla="*/ 184 w 246"/>
                <a:gd name="T37" fmla="*/ 182 h 493"/>
                <a:gd name="T38" fmla="*/ 74 w 246"/>
                <a:gd name="T39" fmla="*/ 182 h 493"/>
                <a:gd name="T40" fmla="*/ 55 w 246"/>
                <a:gd name="T41" fmla="*/ 229 h 493"/>
                <a:gd name="T42" fmla="*/ 44 w 246"/>
                <a:gd name="T43" fmla="*/ 219 h 493"/>
                <a:gd name="T44" fmla="*/ 43 w 246"/>
                <a:gd name="T45" fmla="*/ 52 h 493"/>
                <a:gd name="T46" fmla="*/ 85 w 246"/>
                <a:gd name="T47" fmla="*/ 31 h 493"/>
                <a:gd name="T48" fmla="*/ 89 w 246"/>
                <a:gd name="T49" fmla="*/ 35 h 493"/>
                <a:gd name="T50" fmla="*/ 123 w 246"/>
                <a:gd name="T51" fmla="*/ 49 h 493"/>
                <a:gd name="T52" fmla="*/ 165 w 246"/>
                <a:gd name="T53" fmla="*/ 33 h 493"/>
                <a:gd name="T54" fmla="*/ 168 w 246"/>
                <a:gd name="T55" fmla="*/ 31 h 493"/>
                <a:gd name="T56" fmla="*/ 209 w 246"/>
                <a:gd name="T57" fmla="*/ 49 h 493"/>
                <a:gd name="T58" fmla="*/ 209 w 246"/>
                <a:gd name="T59" fmla="*/ 220 h 493"/>
                <a:gd name="T60" fmla="*/ 198 w 246"/>
                <a:gd name="T61" fmla="*/ 228 h 493"/>
                <a:gd name="T62" fmla="*/ 184 w 246"/>
                <a:gd name="T63" fmla="*/ 182 h 493"/>
                <a:gd name="T64" fmla="*/ 155 w 246"/>
                <a:gd name="T65" fmla="*/ 469 h 493"/>
                <a:gd name="T66" fmla="*/ 93 w 246"/>
                <a:gd name="T67" fmla="*/ 469 h 493"/>
                <a:gd name="T68" fmla="*/ 91 w 246"/>
                <a:gd name="T69" fmla="*/ 374 h 493"/>
                <a:gd name="T70" fmla="*/ 157 w 246"/>
                <a:gd name="T71" fmla="*/ 374 h 493"/>
                <a:gd name="T72" fmla="*/ 155 w 246"/>
                <a:gd name="T73" fmla="*/ 469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6" h="493">
                  <a:moveTo>
                    <a:pt x="246" y="374"/>
                  </a:moveTo>
                  <a:cubicBezTo>
                    <a:pt x="207" y="256"/>
                    <a:pt x="207" y="256"/>
                    <a:pt x="207" y="256"/>
                  </a:cubicBezTo>
                  <a:cubicBezTo>
                    <a:pt x="235" y="230"/>
                    <a:pt x="235" y="230"/>
                    <a:pt x="235" y="230"/>
                  </a:cubicBezTo>
                  <a:cubicBezTo>
                    <a:pt x="235" y="33"/>
                    <a:pt x="235" y="33"/>
                    <a:pt x="235" y="33"/>
                  </a:cubicBezTo>
                  <a:cubicBezTo>
                    <a:pt x="163" y="1"/>
                    <a:pt x="163" y="1"/>
                    <a:pt x="163" y="1"/>
                  </a:cubicBezTo>
                  <a:cubicBezTo>
                    <a:pt x="157" y="8"/>
                    <a:pt x="157" y="8"/>
                    <a:pt x="157" y="8"/>
                  </a:cubicBezTo>
                  <a:cubicBezTo>
                    <a:pt x="148" y="18"/>
                    <a:pt x="139" y="23"/>
                    <a:pt x="128" y="23"/>
                  </a:cubicBezTo>
                  <a:cubicBezTo>
                    <a:pt x="109" y="23"/>
                    <a:pt x="98" y="7"/>
                    <a:pt x="98" y="7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8" y="229"/>
                    <a:pt x="18" y="229"/>
                    <a:pt x="18" y="229"/>
                  </a:cubicBezTo>
                  <a:cubicBezTo>
                    <a:pt x="43" y="257"/>
                    <a:pt x="43" y="257"/>
                    <a:pt x="43" y="257"/>
                  </a:cubicBezTo>
                  <a:cubicBezTo>
                    <a:pt x="0" y="374"/>
                    <a:pt x="0" y="374"/>
                    <a:pt x="0" y="374"/>
                  </a:cubicBezTo>
                  <a:cubicBezTo>
                    <a:pt x="67" y="374"/>
                    <a:pt x="67" y="374"/>
                    <a:pt x="67" y="374"/>
                  </a:cubicBezTo>
                  <a:cubicBezTo>
                    <a:pt x="70" y="493"/>
                    <a:pt x="70" y="493"/>
                    <a:pt x="70" y="493"/>
                  </a:cubicBezTo>
                  <a:cubicBezTo>
                    <a:pt x="178" y="493"/>
                    <a:pt x="178" y="493"/>
                    <a:pt x="178" y="493"/>
                  </a:cubicBezTo>
                  <a:cubicBezTo>
                    <a:pt x="181" y="374"/>
                    <a:pt x="181" y="374"/>
                    <a:pt x="181" y="374"/>
                  </a:cubicBezTo>
                  <a:cubicBezTo>
                    <a:pt x="246" y="374"/>
                    <a:pt x="246" y="374"/>
                    <a:pt x="246" y="374"/>
                  </a:cubicBezTo>
                  <a:moveTo>
                    <a:pt x="184" y="182"/>
                  </a:moveTo>
                  <a:cubicBezTo>
                    <a:pt x="74" y="182"/>
                    <a:pt x="74" y="182"/>
                    <a:pt x="74" y="182"/>
                  </a:cubicBezTo>
                  <a:cubicBezTo>
                    <a:pt x="55" y="229"/>
                    <a:pt x="55" y="229"/>
                    <a:pt x="55" y="229"/>
                  </a:cubicBezTo>
                  <a:cubicBezTo>
                    <a:pt x="44" y="219"/>
                    <a:pt x="44" y="219"/>
                    <a:pt x="44" y="219"/>
                  </a:cubicBezTo>
                  <a:cubicBezTo>
                    <a:pt x="43" y="52"/>
                    <a:pt x="43" y="52"/>
                    <a:pt x="43" y="52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9" y="35"/>
                    <a:pt x="89" y="35"/>
                    <a:pt x="89" y="35"/>
                  </a:cubicBezTo>
                  <a:cubicBezTo>
                    <a:pt x="99" y="41"/>
                    <a:pt x="103" y="49"/>
                    <a:pt x="123" y="49"/>
                  </a:cubicBezTo>
                  <a:cubicBezTo>
                    <a:pt x="142" y="49"/>
                    <a:pt x="152" y="44"/>
                    <a:pt x="165" y="33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209" y="49"/>
                    <a:pt x="209" y="49"/>
                    <a:pt x="209" y="49"/>
                  </a:cubicBezTo>
                  <a:cubicBezTo>
                    <a:pt x="209" y="220"/>
                    <a:pt x="209" y="220"/>
                    <a:pt x="209" y="220"/>
                  </a:cubicBezTo>
                  <a:cubicBezTo>
                    <a:pt x="198" y="228"/>
                    <a:pt x="198" y="228"/>
                    <a:pt x="198" y="228"/>
                  </a:cubicBezTo>
                  <a:cubicBezTo>
                    <a:pt x="184" y="182"/>
                    <a:pt x="184" y="182"/>
                    <a:pt x="184" y="182"/>
                  </a:cubicBezTo>
                  <a:moveTo>
                    <a:pt x="155" y="469"/>
                  </a:moveTo>
                  <a:cubicBezTo>
                    <a:pt x="93" y="469"/>
                    <a:pt x="93" y="469"/>
                    <a:pt x="93" y="469"/>
                  </a:cubicBezTo>
                  <a:cubicBezTo>
                    <a:pt x="91" y="374"/>
                    <a:pt x="91" y="374"/>
                    <a:pt x="91" y="374"/>
                  </a:cubicBezTo>
                  <a:cubicBezTo>
                    <a:pt x="157" y="374"/>
                    <a:pt x="157" y="374"/>
                    <a:pt x="157" y="374"/>
                  </a:cubicBezTo>
                  <a:cubicBezTo>
                    <a:pt x="155" y="469"/>
                    <a:pt x="155" y="469"/>
                    <a:pt x="155" y="46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341"/>
            <p:cNvSpPr>
              <a:spLocks/>
            </p:cNvSpPr>
            <p:nvPr/>
          </p:nvSpPr>
          <p:spPr bwMode="auto">
            <a:xfrm>
              <a:off x="4329113" y="4244975"/>
              <a:ext cx="385763" cy="319088"/>
            </a:xfrm>
            <a:custGeom>
              <a:avLst/>
              <a:gdLst>
                <a:gd name="T0" fmla="*/ 122 w 243"/>
                <a:gd name="T1" fmla="*/ 0 h 201"/>
                <a:gd name="T2" fmla="*/ 122 w 243"/>
                <a:gd name="T3" fmla="*/ 65 h 201"/>
                <a:gd name="T4" fmla="*/ 114 w 243"/>
                <a:gd name="T5" fmla="*/ 73 h 201"/>
                <a:gd name="T6" fmla="*/ 112 w 243"/>
                <a:gd name="T7" fmla="*/ 79 h 201"/>
                <a:gd name="T8" fmla="*/ 104 w 243"/>
                <a:gd name="T9" fmla="*/ 150 h 201"/>
                <a:gd name="T10" fmla="*/ 69 w 243"/>
                <a:gd name="T11" fmla="*/ 150 h 201"/>
                <a:gd name="T12" fmla="*/ 69 w 243"/>
                <a:gd name="T13" fmla="*/ 150 h 201"/>
                <a:gd name="T14" fmla="*/ 60 w 243"/>
                <a:gd name="T15" fmla="*/ 74 h 201"/>
                <a:gd name="T16" fmla="*/ 51 w 243"/>
                <a:gd name="T17" fmla="*/ 64 h 201"/>
                <a:gd name="T18" fmla="*/ 50 w 243"/>
                <a:gd name="T19" fmla="*/ 17 h 201"/>
                <a:gd name="T20" fmla="*/ 50 w 243"/>
                <a:gd name="T21" fmla="*/ 11 h 201"/>
                <a:gd name="T22" fmla="*/ 41 w 243"/>
                <a:gd name="T23" fmla="*/ 1 h 201"/>
                <a:gd name="T24" fmla="*/ 41 w 243"/>
                <a:gd name="T25" fmla="*/ 50 h 201"/>
                <a:gd name="T26" fmla="*/ 34 w 243"/>
                <a:gd name="T27" fmla="*/ 57 h 201"/>
                <a:gd name="T28" fmla="*/ 44 w 243"/>
                <a:gd name="T29" fmla="*/ 86 h 201"/>
                <a:gd name="T30" fmla="*/ 28 w 243"/>
                <a:gd name="T31" fmla="*/ 86 h 201"/>
                <a:gd name="T32" fmla="*/ 27 w 243"/>
                <a:gd name="T33" fmla="*/ 116 h 201"/>
                <a:gd name="T34" fmla="*/ 0 w 243"/>
                <a:gd name="T35" fmla="*/ 116 h 201"/>
                <a:gd name="T36" fmla="*/ 86 w 243"/>
                <a:gd name="T37" fmla="*/ 201 h 201"/>
                <a:gd name="T38" fmla="*/ 243 w 243"/>
                <a:gd name="T39" fmla="*/ 201 h 201"/>
                <a:gd name="T40" fmla="*/ 243 w 243"/>
                <a:gd name="T41" fmla="*/ 56 h 201"/>
                <a:gd name="T42" fmla="*/ 187 w 243"/>
                <a:gd name="T43" fmla="*/ 1 h 201"/>
                <a:gd name="T44" fmla="*/ 187 w 243"/>
                <a:gd name="T45" fmla="*/ 51 h 201"/>
                <a:gd name="T46" fmla="*/ 180 w 243"/>
                <a:gd name="T47" fmla="*/ 58 h 201"/>
                <a:gd name="T48" fmla="*/ 173 w 243"/>
                <a:gd name="T49" fmla="*/ 116 h 201"/>
                <a:gd name="T50" fmla="*/ 146 w 243"/>
                <a:gd name="T51" fmla="*/ 116 h 201"/>
                <a:gd name="T52" fmla="*/ 146 w 243"/>
                <a:gd name="T53" fmla="*/ 116 h 201"/>
                <a:gd name="T54" fmla="*/ 139 w 243"/>
                <a:gd name="T55" fmla="*/ 58 h 201"/>
                <a:gd name="T56" fmla="*/ 132 w 243"/>
                <a:gd name="T57" fmla="*/ 50 h 201"/>
                <a:gd name="T58" fmla="*/ 132 w 243"/>
                <a:gd name="T59" fmla="*/ 10 h 201"/>
                <a:gd name="T60" fmla="*/ 122 w 243"/>
                <a:gd name="T61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3" h="201">
                  <a:moveTo>
                    <a:pt x="122" y="0"/>
                  </a:moveTo>
                  <a:lnTo>
                    <a:pt x="122" y="65"/>
                  </a:lnTo>
                  <a:lnTo>
                    <a:pt x="114" y="73"/>
                  </a:lnTo>
                  <a:lnTo>
                    <a:pt x="112" y="79"/>
                  </a:lnTo>
                  <a:lnTo>
                    <a:pt x="104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0" y="74"/>
                  </a:lnTo>
                  <a:lnTo>
                    <a:pt x="51" y="64"/>
                  </a:lnTo>
                  <a:lnTo>
                    <a:pt x="50" y="17"/>
                  </a:lnTo>
                  <a:lnTo>
                    <a:pt x="50" y="11"/>
                  </a:lnTo>
                  <a:lnTo>
                    <a:pt x="41" y="1"/>
                  </a:lnTo>
                  <a:lnTo>
                    <a:pt x="41" y="50"/>
                  </a:lnTo>
                  <a:lnTo>
                    <a:pt x="34" y="57"/>
                  </a:lnTo>
                  <a:lnTo>
                    <a:pt x="44" y="86"/>
                  </a:lnTo>
                  <a:lnTo>
                    <a:pt x="28" y="86"/>
                  </a:lnTo>
                  <a:lnTo>
                    <a:pt x="27" y="116"/>
                  </a:lnTo>
                  <a:lnTo>
                    <a:pt x="0" y="116"/>
                  </a:lnTo>
                  <a:lnTo>
                    <a:pt x="86" y="201"/>
                  </a:lnTo>
                  <a:lnTo>
                    <a:pt x="243" y="201"/>
                  </a:lnTo>
                  <a:lnTo>
                    <a:pt x="243" y="56"/>
                  </a:lnTo>
                  <a:lnTo>
                    <a:pt x="187" y="1"/>
                  </a:lnTo>
                  <a:lnTo>
                    <a:pt x="187" y="51"/>
                  </a:lnTo>
                  <a:lnTo>
                    <a:pt x="180" y="58"/>
                  </a:lnTo>
                  <a:lnTo>
                    <a:pt x="173" y="116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39" y="58"/>
                  </a:lnTo>
                  <a:lnTo>
                    <a:pt x="132" y="50"/>
                  </a:lnTo>
                  <a:lnTo>
                    <a:pt x="132" y="1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Freeform 342"/>
            <p:cNvSpPr>
              <a:spLocks/>
            </p:cNvSpPr>
            <p:nvPr/>
          </p:nvSpPr>
          <p:spPr bwMode="auto">
            <a:xfrm>
              <a:off x="4329113" y="4244975"/>
              <a:ext cx="385763" cy="319088"/>
            </a:xfrm>
            <a:custGeom>
              <a:avLst/>
              <a:gdLst>
                <a:gd name="T0" fmla="*/ 122 w 243"/>
                <a:gd name="T1" fmla="*/ 0 h 201"/>
                <a:gd name="T2" fmla="*/ 122 w 243"/>
                <a:gd name="T3" fmla="*/ 65 h 201"/>
                <a:gd name="T4" fmla="*/ 114 w 243"/>
                <a:gd name="T5" fmla="*/ 73 h 201"/>
                <a:gd name="T6" fmla="*/ 112 w 243"/>
                <a:gd name="T7" fmla="*/ 79 h 201"/>
                <a:gd name="T8" fmla="*/ 104 w 243"/>
                <a:gd name="T9" fmla="*/ 150 h 201"/>
                <a:gd name="T10" fmla="*/ 69 w 243"/>
                <a:gd name="T11" fmla="*/ 150 h 201"/>
                <a:gd name="T12" fmla="*/ 69 w 243"/>
                <a:gd name="T13" fmla="*/ 150 h 201"/>
                <a:gd name="T14" fmla="*/ 60 w 243"/>
                <a:gd name="T15" fmla="*/ 74 h 201"/>
                <a:gd name="T16" fmla="*/ 51 w 243"/>
                <a:gd name="T17" fmla="*/ 64 h 201"/>
                <a:gd name="T18" fmla="*/ 50 w 243"/>
                <a:gd name="T19" fmla="*/ 17 h 201"/>
                <a:gd name="T20" fmla="*/ 50 w 243"/>
                <a:gd name="T21" fmla="*/ 11 h 201"/>
                <a:gd name="T22" fmla="*/ 41 w 243"/>
                <a:gd name="T23" fmla="*/ 1 h 201"/>
                <a:gd name="T24" fmla="*/ 41 w 243"/>
                <a:gd name="T25" fmla="*/ 50 h 201"/>
                <a:gd name="T26" fmla="*/ 34 w 243"/>
                <a:gd name="T27" fmla="*/ 57 h 201"/>
                <a:gd name="T28" fmla="*/ 44 w 243"/>
                <a:gd name="T29" fmla="*/ 86 h 201"/>
                <a:gd name="T30" fmla="*/ 28 w 243"/>
                <a:gd name="T31" fmla="*/ 86 h 201"/>
                <a:gd name="T32" fmla="*/ 27 w 243"/>
                <a:gd name="T33" fmla="*/ 116 h 201"/>
                <a:gd name="T34" fmla="*/ 0 w 243"/>
                <a:gd name="T35" fmla="*/ 116 h 201"/>
                <a:gd name="T36" fmla="*/ 86 w 243"/>
                <a:gd name="T37" fmla="*/ 201 h 201"/>
                <a:gd name="T38" fmla="*/ 243 w 243"/>
                <a:gd name="T39" fmla="*/ 201 h 201"/>
                <a:gd name="T40" fmla="*/ 243 w 243"/>
                <a:gd name="T41" fmla="*/ 56 h 201"/>
                <a:gd name="T42" fmla="*/ 187 w 243"/>
                <a:gd name="T43" fmla="*/ 1 h 201"/>
                <a:gd name="T44" fmla="*/ 187 w 243"/>
                <a:gd name="T45" fmla="*/ 51 h 201"/>
                <a:gd name="T46" fmla="*/ 180 w 243"/>
                <a:gd name="T47" fmla="*/ 58 h 201"/>
                <a:gd name="T48" fmla="*/ 173 w 243"/>
                <a:gd name="T49" fmla="*/ 116 h 201"/>
                <a:gd name="T50" fmla="*/ 146 w 243"/>
                <a:gd name="T51" fmla="*/ 116 h 201"/>
                <a:gd name="T52" fmla="*/ 146 w 243"/>
                <a:gd name="T53" fmla="*/ 116 h 201"/>
                <a:gd name="T54" fmla="*/ 139 w 243"/>
                <a:gd name="T55" fmla="*/ 58 h 201"/>
                <a:gd name="T56" fmla="*/ 132 w 243"/>
                <a:gd name="T57" fmla="*/ 50 h 201"/>
                <a:gd name="T58" fmla="*/ 132 w 243"/>
                <a:gd name="T59" fmla="*/ 10 h 201"/>
                <a:gd name="T60" fmla="*/ 122 w 243"/>
                <a:gd name="T61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3" h="201">
                  <a:moveTo>
                    <a:pt x="122" y="0"/>
                  </a:moveTo>
                  <a:lnTo>
                    <a:pt x="122" y="65"/>
                  </a:lnTo>
                  <a:lnTo>
                    <a:pt x="114" y="73"/>
                  </a:lnTo>
                  <a:lnTo>
                    <a:pt x="112" y="79"/>
                  </a:lnTo>
                  <a:lnTo>
                    <a:pt x="104" y="150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60" y="74"/>
                  </a:lnTo>
                  <a:lnTo>
                    <a:pt x="51" y="64"/>
                  </a:lnTo>
                  <a:lnTo>
                    <a:pt x="50" y="17"/>
                  </a:lnTo>
                  <a:lnTo>
                    <a:pt x="50" y="11"/>
                  </a:lnTo>
                  <a:lnTo>
                    <a:pt x="41" y="1"/>
                  </a:lnTo>
                  <a:lnTo>
                    <a:pt x="41" y="50"/>
                  </a:lnTo>
                  <a:lnTo>
                    <a:pt x="34" y="57"/>
                  </a:lnTo>
                  <a:lnTo>
                    <a:pt x="44" y="86"/>
                  </a:lnTo>
                  <a:lnTo>
                    <a:pt x="28" y="86"/>
                  </a:lnTo>
                  <a:lnTo>
                    <a:pt x="27" y="116"/>
                  </a:lnTo>
                  <a:lnTo>
                    <a:pt x="0" y="116"/>
                  </a:lnTo>
                  <a:lnTo>
                    <a:pt x="86" y="201"/>
                  </a:lnTo>
                  <a:lnTo>
                    <a:pt x="243" y="201"/>
                  </a:lnTo>
                  <a:lnTo>
                    <a:pt x="243" y="56"/>
                  </a:lnTo>
                  <a:lnTo>
                    <a:pt x="187" y="1"/>
                  </a:lnTo>
                  <a:lnTo>
                    <a:pt x="187" y="51"/>
                  </a:lnTo>
                  <a:lnTo>
                    <a:pt x="180" y="58"/>
                  </a:lnTo>
                  <a:lnTo>
                    <a:pt x="173" y="116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39" y="58"/>
                  </a:lnTo>
                  <a:lnTo>
                    <a:pt x="132" y="50"/>
                  </a:lnTo>
                  <a:lnTo>
                    <a:pt x="132" y="10"/>
                  </a:lnTo>
                  <a:lnTo>
                    <a:pt x="1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Freeform 343"/>
            <p:cNvSpPr>
              <a:spLocks noEditPoints="1"/>
            </p:cNvSpPr>
            <p:nvPr/>
          </p:nvSpPr>
          <p:spPr bwMode="auto">
            <a:xfrm>
              <a:off x="4408488" y="4244975"/>
              <a:ext cx="114300" cy="238125"/>
            </a:xfrm>
            <a:custGeom>
              <a:avLst/>
              <a:gdLst>
                <a:gd name="T0" fmla="*/ 54 w 72"/>
                <a:gd name="T1" fmla="*/ 150 h 150"/>
                <a:gd name="T2" fmla="*/ 54 w 72"/>
                <a:gd name="T3" fmla="*/ 150 h 150"/>
                <a:gd name="T4" fmla="*/ 19 w 72"/>
                <a:gd name="T5" fmla="*/ 150 h 150"/>
                <a:gd name="T6" fmla="*/ 54 w 72"/>
                <a:gd name="T7" fmla="*/ 150 h 150"/>
                <a:gd name="T8" fmla="*/ 0 w 72"/>
                <a:gd name="T9" fmla="*/ 11 h 150"/>
                <a:gd name="T10" fmla="*/ 0 w 72"/>
                <a:gd name="T11" fmla="*/ 17 h 150"/>
                <a:gd name="T12" fmla="*/ 0 w 72"/>
                <a:gd name="T13" fmla="*/ 11 h 150"/>
                <a:gd name="T14" fmla="*/ 72 w 72"/>
                <a:gd name="T15" fmla="*/ 0 h 150"/>
                <a:gd name="T16" fmla="*/ 72 w 72"/>
                <a:gd name="T17" fmla="*/ 65 h 150"/>
                <a:gd name="T18" fmla="*/ 64 w 72"/>
                <a:gd name="T19" fmla="*/ 73 h 150"/>
                <a:gd name="T20" fmla="*/ 64 w 72"/>
                <a:gd name="T21" fmla="*/ 73 h 150"/>
                <a:gd name="T22" fmla="*/ 72 w 72"/>
                <a:gd name="T23" fmla="*/ 65 h 150"/>
                <a:gd name="T24" fmla="*/ 72 w 72"/>
                <a:gd name="T25" fmla="*/ 0 h 150"/>
                <a:gd name="T26" fmla="*/ 72 w 72"/>
                <a:gd name="T2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150">
                  <a:moveTo>
                    <a:pt x="54" y="150"/>
                  </a:moveTo>
                  <a:lnTo>
                    <a:pt x="54" y="150"/>
                  </a:lnTo>
                  <a:lnTo>
                    <a:pt x="19" y="150"/>
                  </a:lnTo>
                  <a:lnTo>
                    <a:pt x="54" y="150"/>
                  </a:lnTo>
                  <a:close/>
                  <a:moveTo>
                    <a:pt x="0" y="11"/>
                  </a:moveTo>
                  <a:lnTo>
                    <a:pt x="0" y="17"/>
                  </a:lnTo>
                  <a:lnTo>
                    <a:pt x="0" y="11"/>
                  </a:lnTo>
                  <a:close/>
                  <a:moveTo>
                    <a:pt x="72" y="0"/>
                  </a:moveTo>
                  <a:lnTo>
                    <a:pt x="72" y="6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72" y="65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344"/>
            <p:cNvSpPr>
              <a:spLocks noEditPoints="1"/>
            </p:cNvSpPr>
            <p:nvPr/>
          </p:nvSpPr>
          <p:spPr bwMode="auto">
            <a:xfrm>
              <a:off x="4408488" y="4244975"/>
              <a:ext cx="114300" cy="238125"/>
            </a:xfrm>
            <a:custGeom>
              <a:avLst/>
              <a:gdLst>
                <a:gd name="T0" fmla="*/ 54 w 72"/>
                <a:gd name="T1" fmla="*/ 150 h 150"/>
                <a:gd name="T2" fmla="*/ 54 w 72"/>
                <a:gd name="T3" fmla="*/ 150 h 150"/>
                <a:gd name="T4" fmla="*/ 19 w 72"/>
                <a:gd name="T5" fmla="*/ 150 h 150"/>
                <a:gd name="T6" fmla="*/ 54 w 72"/>
                <a:gd name="T7" fmla="*/ 150 h 150"/>
                <a:gd name="T8" fmla="*/ 0 w 72"/>
                <a:gd name="T9" fmla="*/ 11 h 150"/>
                <a:gd name="T10" fmla="*/ 0 w 72"/>
                <a:gd name="T11" fmla="*/ 17 h 150"/>
                <a:gd name="T12" fmla="*/ 0 w 72"/>
                <a:gd name="T13" fmla="*/ 11 h 150"/>
                <a:gd name="T14" fmla="*/ 72 w 72"/>
                <a:gd name="T15" fmla="*/ 0 h 150"/>
                <a:gd name="T16" fmla="*/ 72 w 72"/>
                <a:gd name="T17" fmla="*/ 65 h 150"/>
                <a:gd name="T18" fmla="*/ 64 w 72"/>
                <a:gd name="T19" fmla="*/ 73 h 150"/>
                <a:gd name="T20" fmla="*/ 64 w 72"/>
                <a:gd name="T21" fmla="*/ 73 h 150"/>
                <a:gd name="T22" fmla="*/ 72 w 72"/>
                <a:gd name="T23" fmla="*/ 65 h 150"/>
                <a:gd name="T24" fmla="*/ 72 w 72"/>
                <a:gd name="T25" fmla="*/ 0 h 150"/>
                <a:gd name="T26" fmla="*/ 72 w 72"/>
                <a:gd name="T27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150">
                  <a:moveTo>
                    <a:pt x="54" y="150"/>
                  </a:moveTo>
                  <a:lnTo>
                    <a:pt x="54" y="150"/>
                  </a:lnTo>
                  <a:lnTo>
                    <a:pt x="19" y="150"/>
                  </a:lnTo>
                  <a:lnTo>
                    <a:pt x="54" y="150"/>
                  </a:lnTo>
                  <a:moveTo>
                    <a:pt x="0" y="11"/>
                  </a:moveTo>
                  <a:lnTo>
                    <a:pt x="0" y="17"/>
                  </a:lnTo>
                  <a:lnTo>
                    <a:pt x="0" y="11"/>
                  </a:lnTo>
                  <a:moveTo>
                    <a:pt x="72" y="0"/>
                  </a:moveTo>
                  <a:lnTo>
                    <a:pt x="72" y="65"/>
                  </a:lnTo>
                  <a:lnTo>
                    <a:pt x="64" y="73"/>
                  </a:lnTo>
                  <a:lnTo>
                    <a:pt x="64" y="73"/>
                  </a:lnTo>
                  <a:lnTo>
                    <a:pt x="72" y="65"/>
                  </a:lnTo>
                  <a:lnTo>
                    <a:pt x="72" y="0"/>
                  </a:lnTo>
                  <a:lnTo>
                    <a:pt x="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345"/>
            <p:cNvSpPr>
              <a:spLocks noEditPoints="1"/>
            </p:cNvSpPr>
            <p:nvPr/>
          </p:nvSpPr>
          <p:spPr bwMode="auto">
            <a:xfrm>
              <a:off x="4538663" y="4260850"/>
              <a:ext cx="87313" cy="168275"/>
            </a:xfrm>
            <a:custGeom>
              <a:avLst/>
              <a:gdLst>
                <a:gd name="T0" fmla="*/ 55 w 55"/>
                <a:gd name="T1" fmla="*/ 41 h 106"/>
                <a:gd name="T2" fmla="*/ 48 w 55"/>
                <a:gd name="T3" fmla="*/ 48 h 106"/>
                <a:gd name="T4" fmla="*/ 55 w 55"/>
                <a:gd name="T5" fmla="*/ 41 h 106"/>
                <a:gd name="T6" fmla="*/ 0 w 55"/>
                <a:gd name="T7" fmla="*/ 0 h 106"/>
                <a:gd name="T8" fmla="*/ 0 w 55"/>
                <a:gd name="T9" fmla="*/ 40 h 106"/>
                <a:gd name="T10" fmla="*/ 7 w 55"/>
                <a:gd name="T11" fmla="*/ 48 h 106"/>
                <a:gd name="T12" fmla="*/ 14 w 55"/>
                <a:gd name="T13" fmla="*/ 106 h 106"/>
                <a:gd name="T14" fmla="*/ 14 w 55"/>
                <a:gd name="T15" fmla="*/ 106 h 106"/>
                <a:gd name="T16" fmla="*/ 7 w 55"/>
                <a:gd name="T17" fmla="*/ 48 h 106"/>
                <a:gd name="T18" fmla="*/ 0 w 55"/>
                <a:gd name="T19" fmla="*/ 40 h 106"/>
                <a:gd name="T20" fmla="*/ 0 w 55"/>
                <a:gd name="T21" fmla="*/ 0 h 106"/>
                <a:gd name="T22" fmla="*/ 0 w 55"/>
                <a:gd name="T2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106">
                  <a:moveTo>
                    <a:pt x="55" y="41"/>
                  </a:moveTo>
                  <a:lnTo>
                    <a:pt x="48" y="48"/>
                  </a:lnTo>
                  <a:lnTo>
                    <a:pt x="55" y="41"/>
                  </a:lnTo>
                  <a:close/>
                  <a:moveTo>
                    <a:pt x="0" y="0"/>
                  </a:moveTo>
                  <a:lnTo>
                    <a:pt x="0" y="40"/>
                  </a:lnTo>
                  <a:lnTo>
                    <a:pt x="7" y="48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7" y="48"/>
                  </a:ln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346"/>
            <p:cNvSpPr>
              <a:spLocks noEditPoints="1"/>
            </p:cNvSpPr>
            <p:nvPr/>
          </p:nvSpPr>
          <p:spPr bwMode="auto">
            <a:xfrm>
              <a:off x="4538663" y="4260850"/>
              <a:ext cx="87313" cy="168275"/>
            </a:xfrm>
            <a:custGeom>
              <a:avLst/>
              <a:gdLst>
                <a:gd name="T0" fmla="*/ 55 w 55"/>
                <a:gd name="T1" fmla="*/ 41 h 106"/>
                <a:gd name="T2" fmla="*/ 48 w 55"/>
                <a:gd name="T3" fmla="*/ 48 h 106"/>
                <a:gd name="T4" fmla="*/ 55 w 55"/>
                <a:gd name="T5" fmla="*/ 41 h 106"/>
                <a:gd name="T6" fmla="*/ 0 w 55"/>
                <a:gd name="T7" fmla="*/ 0 h 106"/>
                <a:gd name="T8" fmla="*/ 0 w 55"/>
                <a:gd name="T9" fmla="*/ 40 h 106"/>
                <a:gd name="T10" fmla="*/ 7 w 55"/>
                <a:gd name="T11" fmla="*/ 48 h 106"/>
                <a:gd name="T12" fmla="*/ 14 w 55"/>
                <a:gd name="T13" fmla="*/ 106 h 106"/>
                <a:gd name="T14" fmla="*/ 14 w 55"/>
                <a:gd name="T15" fmla="*/ 106 h 106"/>
                <a:gd name="T16" fmla="*/ 7 w 55"/>
                <a:gd name="T17" fmla="*/ 48 h 106"/>
                <a:gd name="T18" fmla="*/ 0 w 55"/>
                <a:gd name="T19" fmla="*/ 40 h 106"/>
                <a:gd name="T20" fmla="*/ 0 w 55"/>
                <a:gd name="T21" fmla="*/ 0 h 106"/>
                <a:gd name="T22" fmla="*/ 0 w 55"/>
                <a:gd name="T2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" h="106">
                  <a:moveTo>
                    <a:pt x="55" y="41"/>
                  </a:moveTo>
                  <a:lnTo>
                    <a:pt x="48" y="48"/>
                  </a:lnTo>
                  <a:lnTo>
                    <a:pt x="55" y="41"/>
                  </a:lnTo>
                  <a:moveTo>
                    <a:pt x="0" y="0"/>
                  </a:moveTo>
                  <a:lnTo>
                    <a:pt x="0" y="40"/>
                  </a:lnTo>
                  <a:lnTo>
                    <a:pt x="7" y="48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7" y="48"/>
                  </a:lnTo>
                  <a:lnTo>
                    <a:pt x="0" y="4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347"/>
            <p:cNvSpPr>
              <a:spLocks noEditPoints="1"/>
            </p:cNvSpPr>
            <p:nvPr/>
          </p:nvSpPr>
          <p:spPr bwMode="auto">
            <a:xfrm>
              <a:off x="4373563" y="4324350"/>
              <a:ext cx="25400" cy="57150"/>
            </a:xfrm>
            <a:custGeom>
              <a:avLst/>
              <a:gdLst>
                <a:gd name="T0" fmla="*/ 6 w 16"/>
                <a:gd name="T1" fmla="*/ 7 h 36"/>
                <a:gd name="T2" fmla="*/ 16 w 16"/>
                <a:gd name="T3" fmla="*/ 36 h 36"/>
                <a:gd name="T4" fmla="*/ 0 w 16"/>
                <a:gd name="T5" fmla="*/ 36 h 36"/>
                <a:gd name="T6" fmla="*/ 16 w 16"/>
                <a:gd name="T7" fmla="*/ 36 h 36"/>
                <a:gd name="T8" fmla="*/ 6 w 16"/>
                <a:gd name="T9" fmla="*/ 7 h 36"/>
                <a:gd name="T10" fmla="*/ 13 w 16"/>
                <a:gd name="T11" fmla="*/ 0 h 36"/>
                <a:gd name="T12" fmla="*/ 6 w 16"/>
                <a:gd name="T13" fmla="*/ 7 h 36"/>
                <a:gd name="T14" fmla="*/ 13 w 16"/>
                <a:gd name="T1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6">
                  <a:moveTo>
                    <a:pt x="6" y="7"/>
                  </a:moveTo>
                  <a:lnTo>
                    <a:pt x="16" y="36"/>
                  </a:lnTo>
                  <a:lnTo>
                    <a:pt x="0" y="36"/>
                  </a:lnTo>
                  <a:lnTo>
                    <a:pt x="16" y="36"/>
                  </a:lnTo>
                  <a:lnTo>
                    <a:pt x="6" y="7"/>
                  </a:lnTo>
                  <a:close/>
                  <a:moveTo>
                    <a:pt x="13" y="0"/>
                  </a:moveTo>
                  <a:lnTo>
                    <a:pt x="6" y="7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348"/>
            <p:cNvSpPr>
              <a:spLocks noEditPoints="1"/>
            </p:cNvSpPr>
            <p:nvPr/>
          </p:nvSpPr>
          <p:spPr bwMode="auto">
            <a:xfrm>
              <a:off x="4373563" y="4324350"/>
              <a:ext cx="25400" cy="57150"/>
            </a:xfrm>
            <a:custGeom>
              <a:avLst/>
              <a:gdLst>
                <a:gd name="T0" fmla="*/ 6 w 16"/>
                <a:gd name="T1" fmla="*/ 7 h 36"/>
                <a:gd name="T2" fmla="*/ 16 w 16"/>
                <a:gd name="T3" fmla="*/ 36 h 36"/>
                <a:gd name="T4" fmla="*/ 0 w 16"/>
                <a:gd name="T5" fmla="*/ 36 h 36"/>
                <a:gd name="T6" fmla="*/ 16 w 16"/>
                <a:gd name="T7" fmla="*/ 36 h 36"/>
                <a:gd name="T8" fmla="*/ 6 w 16"/>
                <a:gd name="T9" fmla="*/ 7 h 36"/>
                <a:gd name="T10" fmla="*/ 13 w 16"/>
                <a:gd name="T11" fmla="*/ 0 h 36"/>
                <a:gd name="T12" fmla="*/ 6 w 16"/>
                <a:gd name="T13" fmla="*/ 7 h 36"/>
                <a:gd name="T14" fmla="*/ 13 w 16"/>
                <a:gd name="T1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36">
                  <a:moveTo>
                    <a:pt x="6" y="7"/>
                  </a:moveTo>
                  <a:lnTo>
                    <a:pt x="16" y="36"/>
                  </a:lnTo>
                  <a:lnTo>
                    <a:pt x="0" y="36"/>
                  </a:lnTo>
                  <a:lnTo>
                    <a:pt x="16" y="36"/>
                  </a:lnTo>
                  <a:lnTo>
                    <a:pt x="6" y="7"/>
                  </a:lnTo>
                  <a:moveTo>
                    <a:pt x="13" y="0"/>
                  </a:moveTo>
                  <a:lnTo>
                    <a:pt x="6" y="7"/>
                  </a:lnTo>
                  <a:lnTo>
                    <a:pt x="1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2603500" y="4070350"/>
            <a:ext cx="493713" cy="493713"/>
            <a:chOff x="2603500" y="4070350"/>
            <a:chExt cx="493713" cy="493713"/>
          </a:xfrm>
        </p:grpSpPr>
        <p:sp>
          <p:nvSpPr>
            <p:cNvPr id="426" name="Rectangle 349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Rectangle 350"/>
            <p:cNvSpPr>
              <a:spLocks noChangeArrowheads="1"/>
            </p:cNvSpPr>
            <p:nvPr/>
          </p:nvSpPr>
          <p:spPr bwMode="auto">
            <a:xfrm>
              <a:off x="260350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351"/>
            <p:cNvSpPr>
              <a:spLocks noEditPoints="1"/>
            </p:cNvSpPr>
            <p:nvPr/>
          </p:nvSpPr>
          <p:spPr bwMode="auto">
            <a:xfrm>
              <a:off x="2827338" y="4171950"/>
              <a:ext cx="47625" cy="69850"/>
            </a:xfrm>
            <a:custGeom>
              <a:avLst/>
              <a:gdLst>
                <a:gd name="T0" fmla="*/ 9 w 120"/>
                <a:gd name="T1" fmla="*/ 128 h 176"/>
                <a:gd name="T2" fmla="*/ 60 w 120"/>
                <a:gd name="T3" fmla="*/ 176 h 176"/>
                <a:gd name="T4" fmla="*/ 61 w 120"/>
                <a:gd name="T5" fmla="*/ 176 h 176"/>
                <a:gd name="T6" fmla="*/ 110 w 120"/>
                <a:gd name="T7" fmla="*/ 129 h 176"/>
                <a:gd name="T8" fmla="*/ 117 w 120"/>
                <a:gd name="T9" fmla="*/ 82 h 176"/>
                <a:gd name="T10" fmla="*/ 116 w 120"/>
                <a:gd name="T11" fmla="*/ 38 h 176"/>
                <a:gd name="T12" fmla="*/ 72 w 120"/>
                <a:gd name="T13" fmla="*/ 3 h 176"/>
                <a:gd name="T14" fmla="*/ 60 w 120"/>
                <a:gd name="T15" fmla="*/ 0 h 176"/>
                <a:gd name="T16" fmla="*/ 49 w 120"/>
                <a:gd name="T17" fmla="*/ 3 h 176"/>
                <a:gd name="T18" fmla="*/ 5 w 120"/>
                <a:gd name="T19" fmla="*/ 38 h 176"/>
                <a:gd name="T20" fmla="*/ 4 w 120"/>
                <a:gd name="T21" fmla="*/ 84 h 176"/>
                <a:gd name="T22" fmla="*/ 9 w 120"/>
                <a:gd name="T23" fmla="*/ 128 h 176"/>
                <a:gd name="T24" fmla="*/ 28 w 120"/>
                <a:gd name="T25" fmla="*/ 65 h 176"/>
                <a:gd name="T26" fmla="*/ 35 w 120"/>
                <a:gd name="T27" fmla="*/ 53 h 176"/>
                <a:gd name="T28" fmla="*/ 43 w 120"/>
                <a:gd name="T29" fmla="*/ 55 h 176"/>
                <a:gd name="T30" fmla="*/ 75 w 120"/>
                <a:gd name="T31" fmla="*/ 48 h 176"/>
                <a:gd name="T32" fmla="*/ 93 w 120"/>
                <a:gd name="T33" fmla="*/ 64 h 176"/>
                <a:gd name="T34" fmla="*/ 90 w 120"/>
                <a:gd name="T35" fmla="*/ 120 h 176"/>
                <a:gd name="T36" fmla="*/ 61 w 120"/>
                <a:gd name="T37" fmla="*/ 154 h 176"/>
                <a:gd name="T38" fmla="*/ 61 w 120"/>
                <a:gd name="T39" fmla="*/ 154 h 176"/>
                <a:gd name="T40" fmla="*/ 60 w 120"/>
                <a:gd name="T41" fmla="*/ 154 h 176"/>
                <a:gd name="T42" fmla="*/ 30 w 120"/>
                <a:gd name="T43" fmla="*/ 119 h 176"/>
                <a:gd name="T44" fmla="*/ 28 w 120"/>
                <a:gd name="T45" fmla="*/ 6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176">
                  <a:moveTo>
                    <a:pt x="9" y="128"/>
                  </a:moveTo>
                  <a:cubicBezTo>
                    <a:pt x="26" y="174"/>
                    <a:pt x="54" y="176"/>
                    <a:pt x="60" y="176"/>
                  </a:cubicBezTo>
                  <a:cubicBezTo>
                    <a:pt x="61" y="176"/>
                    <a:pt x="61" y="176"/>
                    <a:pt x="61" y="176"/>
                  </a:cubicBezTo>
                  <a:cubicBezTo>
                    <a:pt x="66" y="176"/>
                    <a:pt x="94" y="174"/>
                    <a:pt x="110" y="129"/>
                  </a:cubicBezTo>
                  <a:cubicBezTo>
                    <a:pt x="111" y="127"/>
                    <a:pt x="118" y="112"/>
                    <a:pt x="117" y="82"/>
                  </a:cubicBezTo>
                  <a:cubicBezTo>
                    <a:pt x="119" y="70"/>
                    <a:pt x="120" y="53"/>
                    <a:pt x="116" y="38"/>
                  </a:cubicBezTo>
                  <a:cubicBezTo>
                    <a:pt x="105" y="14"/>
                    <a:pt x="100" y="22"/>
                    <a:pt x="72" y="3"/>
                  </a:cubicBezTo>
                  <a:cubicBezTo>
                    <a:pt x="72" y="3"/>
                    <a:pt x="67" y="0"/>
                    <a:pt x="60" y="0"/>
                  </a:cubicBezTo>
                  <a:cubicBezTo>
                    <a:pt x="54" y="0"/>
                    <a:pt x="49" y="3"/>
                    <a:pt x="49" y="3"/>
                  </a:cubicBezTo>
                  <a:cubicBezTo>
                    <a:pt x="20" y="22"/>
                    <a:pt x="15" y="14"/>
                    <a:pt x="5" y="38"/>
                  </a:cubicBezTo>
                  <a:cubicBezTo>
                    <a:pt x="0" y="54"/>
                    <a:pt x="1" y="71"/>
                    <a:pt x="4" y="84"/>
                  </a:cubicBezTo>
                  <a:cubicBezTo>
                    <a:pt x="3" y="112"/>
                    <a:pt x="9" y="127"/>
                    <a:pt x="9" y="128"/>
                  </a:cubicBezTo>
                  <a:close/>
                  <a:moveTo>
                    <a:pt x="28" y="65"/>
                  </a:moveTo>
                  <a:cubicBezTo>
                    <a:pt x="28" y="64"/>
                    <a:pt x="29" y="58"/>
                    <a:pt x="35" y="53"/>
                  </a:cubicBezTo>
                  <a:cubicBezTo>
                    <a:pt x="37" y="55"/>
                    <a:pt x="39" y="55"/>
                    <a:pt x="43" y="55"/>
                  </a:cubicBezTo>
                  <a:cubicBezTo>
                    <a:pt x="51" y="55"/>
                    <a:pt x="64" y="51"/>
                    <a:pt x="75" y="48"/>
                  </a:cubicBezTo>
                  <a:cubicBezTo>
                    <a:pt x="90" y="52"/>
                    <a:pt x="92" y="63"/>
                    <a:pt x="93" y="64"/>
                  </a:cubicBezTo>
                  <a:cubicBezTo>
                    <a:pt x="97" y="102"/>
                    <a:pt x="90" y="119"/>
                    <a:pt x="90" y="120"/>
                  </a:cubicBezTo>
                  <a:cubicBezTo>
                    <a:pt x="78" y="153"/>
                    <a:pt x="61" y="154"/>
                    <a:pt x="61" y="154"/>
                  </a:cubicBezTo>
                  <a:cubicBezTo>
                    <a:pt x="61" y="154"/>
                    <a:pt x="61" y="154"/>
                    <a:pt x="61" y="154"/>
                  </a:cubicBezTo>
                  <a:cubicBezTo>
                    <a:pt x="60" y="154"/>
                    <a:pt x="60" y="154"/>
                    <a:pt x="60" y="154"/>
                  </a:cubicBezTo>
                  <a:cubicBezTo>
                    <a:pt x="59" y="154"/>
                    <a:pt x="43" y="153"/>
                    <a:pt x="30" y="119"/>
                  </a:cubicBezTo>
                  <a:cubicBezTo>
                    <a:pt x="30" y="119"/>
                    <a:pt x="23" y="102"/>
                    <a:pt x="28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352"/>
            <p:cNvSpPr>
              <a:spLocks noEditPoints="1"/>
            </p:cNvSpPr>
            <p:nvPr/>
          </p:nvSpPr>
          <p:spPr bwMode="auto">
            <a:xfrm>
              <a:off x="2657475" y="4246563"/>
              <a:ext cx="387350" cy="239713"/>
            </a:xfrm>
            <a:custGeom>
              <a:avLst/>
              <a:gdLst>
                <a:gd name="T0" fmla="*/ 244 w 244"/>
                <a:gd name="T1" fmla="*/ 48 h 151"/>
                <a:gd name="T2" fmla="*/ 159 w 244"/>
                <a:gd name="T3" fmla="*/ 48 h 151"/>
                <a:gd name="T4" fmla="*/ 159 w 244"/>
                <a:gd name="T5" fmla="*/ 12 h 151"/>
                <a:gd name="T6" fmla="*/ 134 w 244"/>
                <a:gd name="T7" fmla="*/ 0 h 151"/>
                <a:gd name="T8" fmla="*/ 123 w 244"/>
                <a:gd name="T9" fmla="*/ 20 h 151"/>
                <a:gd name="T10" fmla="*/ 111 w 244"/>
                <a:gd name="T11" fmla="*/ 0 h 151"/>
                <a:gd name="T12" fmla="*/ 86 w 244"/>
                <a:gd name="T13" fmla="*/ 13 h 151"/>
                <a:gd name="T14" fmla="*/ 86 w 244"/>
                <a:gd name="T15" fmla="*/ 48 h 151"/>
                <a:gd name="T16" fmla="*/ 0 w 244"/>
                <a:gd name="T17" fmla="*/ 48 h 151"/>
                <a:gd name="T18" fmla="*/ 0 w 244"/>
                <a:gd name="T19" fmla="*/ 55 h 151"/>
                <a:gd name="T20" fmla="*/ 24 w 244"/>
                <a:gd name="T21" fmla="*/ 55 h 151"/>
                <a:gd name="T22" fmla="*/ 24 w 244"/>
                <a:gd name="T23" fmla="*/ 151 h 151"/>
                <a:gd name="T24" fmla="*/ 33 w 244"/>
                <a:gd name="T25" fmla="*/ 151 h 151"/>
                <a:gd name="T26" fmla="*/ 33 w 244"/>
                <a:gd name="T27" fmla="*/ 142 h 151"/>
                <a:gd name="T28" fmla="*/ 212 w 244"/>
                <a:gd name="T29" fmla="*/ 142 h 151"/>
                <a:gd name="T30" fmla="*/ 212 w 244"/>
                <a:gd name="T31" fmla="*/ 151 h 151"/>
                <a:gd name="T32" fmla="*/ 220 w 244"/>
                <a:gd name="T33" fmla="*/ 151 h 151"/>
                <a:gd name="T34" fmla="*/ 220 w 244"/>
                <a:gd name="T35" fmla="*/ 55 h 151"/>
                <a:gd name="T36" fmla="*/ 244 w 244"/>
                <a:gd name="T37" fmla="*/ 55 h 151"/>
                <a:gd name="T38" fmla="*/ 244 w 244"/>
                <a:gd name="T39" fmla="*/ 48 h 151"/>
                <a:gd name="T40" fmla="*/ 95 w 244"/>
                <a:gd name="T41" fmla="*/ 18 h 151"/>
                <a:gd name="T42" fmla="*/ 108 w 244"/>
                <a:gd name="T43" fmla="*/ 12 h 151"/>
                <a:gd name="T44" fmla="*/ 123 w 244"/>
                <a:gd name="T45" fmla="*/ 38 h 151"/>
                <a:gd name="T46" fmla="*/ 138 w 244"/>
                <a:gd name="T47" fmla="*/ 12 h 151"/>
                <a:gd name="T48" fmla="*/ 150 w 244"/>
                <a:gd name="T49" fmla="*/ 17 h 151"/>
                <a:gd name="T50" fmla="*/ 150 w 244"/>
                <a:gd name="T51" fmla="*/ 48 h 151"/>
                <a:gd name="T52" fmla="*/ 95 w 244"/>
                <a:gd name="T53" fmla="*/ 48 h 151"/>
                <a:gd name="T54" fmla="*/ 95 w 244"/>
                <a:gd name="T55" fmla="*/ 18 h 151"/>
                <a:gd name="T56" fmla="*/ 212 w 244"/>
                <a:gd name="T57" fmla="*/ 133 h 151"/>
                <a:gd name="T58" fmla="*/ 33 w 244"/>
                <a:gd name="T59" fmla="*/ 133 h 151"/>
                <a:gd name="T60" fmla="*/ 33 w 244"/>
                <a:gd name="T61" fmla="*/ 57 h 151"/>
                <a:gd name="T62" fmla="*/ 212 w 244"/>
                <a:gd name="T63" fmla="*/ 57 h 151"/>
                <a:gd name="T64" fmla="*/ 212 w 244"/>
                <a:gd name="T65" fmla="*/ 13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" h="151">
                  <a:moveTo>
                    <a:pt x="244" y="48"/>
                  </a:moveTo>
                  <a:lnTo>
                    <a:pt x="159" y="48"/>
                  </a:lnTo>
                  <a:lnTo>
                    <a:pt x="159" y="12"/>
                  </a:lnTo>
                  <a:lnTo>
                    <a:pt x="134" y="0"/>
                  </a:lnTo>
                  <a:lnTo>
                    <a:pt x="123" y="20"/>
                  </a:lnTo>
                  <a:lnTo>
                    <a:pt x="111" y="0"/>
                  </a:lnTo>
                  <a:lnTo>
                    <a:pt x="86" y="13"/>
                  </a:lnTo>
                  <a:lnTo>
                    <a:pt x="86" y="48"/>
                  </a:lnTo>
                  <a:lnTo>
                    <a:pt x="0" y="48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151"/>
                  </a:lnTo>
                  <a:lnTo>
                    <a:pt x="33" y="151"/>
                  </a:lnTo>
                  <a:lnTo>
                    <a:pt x="33" y="142"/>
                  </a:lnTo>
                  <a:lnTo>
                    <a:pt x="212" y="142"/>
                  </a:lnTo>
                  <a:lnTo>
                    <a:pt x="212" y="151"/>
                  </a:lnTo>
                  <a:lnTo>
                    <a:pt x="220" y="151"/>
                  </a:lnTo>
                  <a:lnTo>
                    <a:pt x="220" y="55"/>
                  </a:lnTo>
                  <a:lnTo>
                    <a:pt x="244" y="55"/>
                  </a:lnTo>
                  <a:lnTo>
                    <a:pt x="244" y="48"/>
                  </a:lnTo>
                  <a:close/>
                  <a:moveTo>
                    <a:pt x="95" y="18"/>
                  </a:moveTo>
                  <a:lnTo>
                    <a:pt x="108" y="12"/>
                  </a:lnTo>
                  <a:lnTo>
                    <a:pt x="123" y="38"/>
                  </a:lnTo>
                  <a:lnTo>
                    <a:pt x="138" y="12"/>
                  </a:lnTo>
                  <a:lnTo>
                    <a:pt x="150" y="17"/>
                  </a:lnTo>
                  <a:lnTo>
                    <a:pt x="150" y="48"/>
                  </a:lnTo>
                  <a:lnTo>
                    <a:pt x="95" y="48"/>
                  </a:lnTo>
                  <a:lnTo>
                    <a:pt x="95" y="18"/>
                  </a:lnTo>
                  <a:close/>
                  <a:moveTo>
                    <a:pt x="212" y="133"/>
                  </a:moveTo>
                  <a:lnTo>
                    <a:pt x="33" y="133"/>
                  </a:lnTo>
                  <a:lnTo>
                    <a:pt x="33" y="57"/>
                  </a:lnTo>
                  <a:lnTo>
                    <a:pt x="212" y="57"/>
                  </a:lnTo>
                  <a:lnTo>
                    <a:pt x="212" y="1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Freeform 353"/>
            <p:cNvSpPr>
              <a:spLocks noEditPoints="1"/>
            </p:cNvSpPr>
            <p:nvPr/>
          </p:nvSpPr>
          <p:spPr bwMode="auto">
            <a:xfrm>
              <a:off x="2657475" y="4246563"/>
              <a:ext cx="387350" cy="239713"/>
            </a:xfrm>
            <a:custGeom>
              <a:avLst/>
              <a:gdLst>
                <a:gd name="T0" fmla="*/ 244 w 244"/>
                <a:gd name="T1" fmla="*/ 48 h 151"/>
                <a:gd name="T2" fmla="*/ 159 w 244"/>
                <a:gd name="T3" fmla="*/ 48 h 151"/>
                <a:gd name="T4" fmla="*/ 159 w 244"/>
                <a:gd name="T5" fmla="*/ 12 h 151"/>
                <a:gd name="T6" fmla="*/ 134 w 244"/>
                <a:gd name="T7" fmla="*/ 0 h 151"/>
                <a:gd name="T8" fmla="*/ 123 w 244"/>
                <a:gd name="T9" fmla="*/ 20 h 151"/>
                <a:gd name="T10" fmla="*/ 111 w 244"/>
                <a:gd name="T11" fmla="*/ 0 h 151"/>
                <a:gd name="T12" fmla="*/ 86 w 244"/>
                <a:gd name="T13" fmla="*/ 13 h 151"/>
                <a:gd name="T14" fmla="*/ 86 w 244"/>
                <a:gd name="T15" fmla="*/ 48 h 151"/>
                <a:gd name="T16" fmla="*/ 0 w 244"/>
                <a:gd name="T17" fmla="*/ 48 h 151"/>
                <a:gd name="T18" fmla="*/ 0 w 244"/>
                <a:gd name="T19" fmla="*/ 55 h 151"/>
                <a:gd name="T20" fmla="*/ 24 w 244"/>
                <a:gd name="T21" fmla="*/ 55 h 151"/>
                <a:gd name="T22" fmla="*/ 24 w 244"/>
                <a:gd name="T23" fmla="*/ 151 h 151"/>
                <a:gd name="T24" fmla="*/ 33 w 244"/>
                <a:gd name="T25" fmla="*/ 151 h 151"/>
                <a:gd name="T26" fmla="*/ 33 w 244"/>
                <a:gd name="T27" fmla="*/ 142 h 151"/>
                <a:gd name="T28" fmla="*/ 212 w 244"/>
                <a:gd name="T29" fmla="*/ 142 h 151"/>
                <a:gd name="T30" fmla="*/ 212 w 244"/>
                <a:gd name="T31" fmla="*/ 151 h 151"/>
                <a:gd name="T32" fmla="*/ 220 w 244"/>
                <a:gd name="T33" fmla="*/ 151 h 151"/>
                <a:gd name="T34" fmla="*/ 220 w 244"/>
                <a:gd name="T35" fmla="*/ 55 h 151"/>
                <a:gd name="T36" fmla="*/ 244 w 244"/>
                <a:gd name="T37" fmla="*/ 55 h 151"/>
                <a:gd name="T38" fmla="*/ 244 w 244"/>
                <a:gd name="T39" fmla="*/ 48 h 151"/>
                <a:gd name="T40" fmla="*/ 95 w 244"/>
                <a:gd name="T41" fmla="*/ 18 h 151"/>
                <a:gd name="T42" fmla="*/ 108 w 244"/>
                <a:gd name="T43" fmla="*/ 12 h 151"/>
                <a:gd name="T44" fmla="*/ 123 w 244"/>
                <a:gd name="T45" fmla="*/ 38 h 151"/>
                <a:gd name="T46" fmla="*/ 138 w 244"/>
                <a:gd name="T47" fmla="*/ 12 h 151"/>
                <a:gd name="T48" fmla="*/ 150 w 244"/>
                <a:gd name="T49" fmla="*/ 17 h 151"/>
                <a:gd name="T50" fmla="*/ 150 w 244"/>
                <a:gd name="T51" fmla="*/ 48 h 151"/>
                <a:gd name="T52" fmla="*/ 95 w 244"/>
                <a:gd name="T53" fmla="*/ 48 h 151"/>
                <a:gd name="T54" fmla="*/ 95 w 244"/>
                <a:gd name="T55" fmla="*/ 18 h 151"/>
                <a:gd name="T56" fmla="*/ 212 w 244"/>
                <a:gd name="T57" fmla="*/ 133 h 151"/>
                <a:gd name="T58" fmla="*/ 33 w 244"/>
                <a:gd name="T59" fmla="*/ 133 h 151"/>
                <a:gd name="T60" fmla="*/ 33 w 244"/>
                <a:gd name="T61" fmla="*/ 57 h 151"/>
                <a:gd name="T62" fmla="*/ 212 w 244"/>
                <a:gd name="T63" fmla="*/ 57 h 151"/>
                <a:gd name="T64" fmla="*/ 212 w 244"/>
                <a:gd name="T65" fmla="*/ 13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" h="151">
                  <a:moveTo>
                    <a:pt x="244" y="48"/>
                  </a:moveTo>
                  <a:lnTo>
                    <a:pt x="159" y="48"/>
                  </a:lnTo>
                  <a:lnTo>
                    <a:pt x="159" y="12"/>
                  </a:lnTo>
                  <a:lnTo>
                    <a:pt x="134" y="0"/>
                  </a:lnTo>
                  <a:lnTo>
                    <a:pt x="123" y="20"/>
                  </a:lnTo>
                  <a:lnTo>
                    <a:pt x="111" y="0"/>
                  </a:lnTo>
                  <a:lnTo>
                    <a:pt x="86" y="13"/>
                  </a:lnTo>
                  <a:lnTo>
                    <a:pt x="86" y="48"/>
                  </a:lnTo>
                  <a:lnTo>
                    <a:pt x="0" y="48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151"/>
                  </a:lnTo>
                  <a:lnTo>
                    <a:pt x="33" y="151"/>
                  </a:lnTo>
                  <a:lnTo>
                    <a:pt x="33" y="142"/>
                  </a:lnTo>
                  <a:lnTo>
                    <a:pt x="212" y="142"/>
                  </a:lnTo>
                  <a:lnTo>
                    <a:pt x="212" y="151"/>
                  </a:lnTo>
                  <a:lnTo>
                    <a:pt x="220" y="151"/>
                  </a:lnTo>
                  <a:lnTo>
                    <a:pt x="220" y="55"/>
                  </a:lnTo>
                  <a:lnTo>
                    <a:pt x="244" y="55"/>
                  </a:lnTo>
                  <a:lnTo>
                    <a:pt x="244" y="48"/>
                  </a:lnTo>
                  <a:moveTo>
                    <a:pt x="95" y="18"/>
                  </a:moveTo>
                  <a:lnTo>
                    <a:pt x="108" y="12"/>
                  </a:lnTo>
                  <a:lnTo>
                    <a:pt x="123" y="38"/>
                  </a:lnTo>
                  <a:lnTo>
                    <a:pt x="138" y="12"/>
                  </a:lnTo>
                  <a:lnTo>
                    <a:pt x="150" y="17"/>
                  </a:lnTo>
                  <a:lnTo>
                    <a:pt x="150" y="48"/>
                  </a:lnTo>
                  <a:lnTo>
                    <a:pt x="95" y="48"/>
                  </a:lnTo>
                  <a:lnTo>
                    <a:pt x="95" y="18"/>
                  </a:lnTo>
                  <a:moveTo>
                    <a:pt x="212" y="133"/>
                  </a:moveTo>
                  <a:lnTo>
                    <a:pt x="33" y="133"/>
                  </a:lnTo>
                  <a:lnTo>
                    <a:pt x="33" y="57"/>
                  </a:lnTo>
                  <a:lnTo>
                    <a:pt x="212" y="57"/>
                  </a:lnTo>
                  <a:lnTo>
                    <a:pt x="212" y="13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354"/>
            <p:cNvSpPr>
              <a:spLocks/>
            </p:cNvSpPr>
            <p:nvPr/>
          </p:nvSpPr>
          <p:spPr bwMode="auto">
            <a:xfrm>
              <a:off x="2695575" y="4322763"/>
              <a:ext cx="401638" cy="241300"/>
            </a:xfrm>
            <a:custGeom>
              <a:avLst/>
              <a:gdLst>
                <a:gd name="T0" fmla="*/ 220 w 253"/>
                <a:gd name="T1" fmla="*/ 0 h 152"/>
                <a:gd name="T2" fmla="*/ 220 w 253"/>
                <a:gd name="T3" fmla="*/ 7 h 152"/>
                <a:gd name="T4" fmla="*/ 196 w 253"/>
                <a:gd name="T5" fmla="*/ 7 h 152"/>
                <a:gd name="T6" fmla="*/ 196 w 253"/>
                <a:gd name="T7" fmla="*/ 103 h 152"/>
                <a:gd name="T8" fmla="*/ 196 w 253"/>
                <a:gd name="T9" fmla="*/ 103 h 152"/>
                <a:gd name="T10" fmla="*/ 188 w 253"/>
                <a:gd name="T11" fmla="*/ 103 h 152"/>
                <a:gd name="T12" fmla="*/ 188 w 253"/>
                <a:gd name="T13" fmla="*/ 103 h 152"/>
                <a:gd name="T14" fmla="*/ 188 w 253"/>
                <a:gd name="T15" fmla="*/ 94 h 152"/>
                <a:gd name="T16" fmla="*/ 9 w 253"/>
                <a:gd name="T17" fmla="*/ 94 h 152"/>
                <a:gd name="T18" fmla="*/ 9 w 253"/>
                <a:gd name="T19" fmla="*/ 103 h 152"/>
                <a:gd name="T20" fmla="*/ 0 w 253"/>
                <a:gd name="T21" fmla="*/ 103 h 152"/>
                <a:gd name="T22" fmla="*/ 50 w 253"/>
                <a:gd name="T23" fmla="*/ 152 h 152"/>
                <a:gd name="T24" fmla="*/ 253 w 253"/>
                <a:gd name="T25" fmla="*/ 152 h 152"/>
                <a:gd name="T26" fmla="*/ 253 w 253"/>
                <a:gd name="T27" fmla="*/ 31 h 152"/>
                <a:gd name="T28" fmla="*/ 220 w 253"/>
                <a:gd name="T2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152">
                  <a:moveTo>
                    <a:pt x="220" y="0"/>
                  </a:moveTo>
                  <a:lnTo>
                    <a:pt x="220" y="7"/>
                  </a:lnTo>
                  <a:lnTo>
                    <a:pt x="196" y="7"/>
                  </a:lnTo>
                  <a:lnTo>
                    <a:pt x="196" y="103"/>
                  </a:lnTo>
                  <a:lnTo>
                    <a:pt x="196" y="103"/>
                  </a:lnTo>
                  <a:lnTo>
                    <a:pt x="188" y="103"/>
                  </a:lnTo>
                  <a:lnTo>
                    <a:pt x="188" y="103"/>
                  </a:lnTo>
                  <a:lnTo>
                    <a:pt x="188" y="94"/>
                  </a:lnTo>
                  <a:lnTo>
                    <a:pt x="9" y="94"/>
                  </a:lnTo>
                  <a:lnTo>
                    <a:pt x="9" y="103"/>
                  </a:lnTo>
                  <a:lnTo>
                    <a:pt x="0" y="103"/>
                  </a:lnTo>
                  <a:lnTo>
                    <a:pt x="50" y="152"/>
                  </a:lnTo>
                  <a:lnTo>
                    <a:pt x="253" y="152"/>
                  </a:lnTo>
                  <a:lnTo>
                    <a:pt x="253" y="31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355"/>
            <p:cNvSpPr>
              <a:spLocks/>
            </p:cNvSpPr>
            <p:nvPr/>
          </p:nvSpPr>
          <p:spPr bwMode="auto">
            <a:xfrm>
              <a:off x="2695575" y="4322763"/>
              <a:ext cx="401638" cy="241300"/>
            </a:xfrm>
            <a:custGeom>
              <a:avLst/>
              <a:gdLst>
                <a:gd name="T0" fmla="*/ 220 w 253"/>
                <a:gd name="T1" fmla="*/ 0 h 152"/>
                <a:gd name="T2" fmla="*/ 220 w 253"/>
                <a:gd name="T3" fmla="*/ 7 h 152"/>
                <a:gd name="T4" fmla="*/ 196 w 253"/>
                <a:gd name="T5" fmla="*/ 7 h 152"/>
                <a:gd name="T6" fmla="*/ 196 w 253"/>
                <a:gd name="T7" fmla="*/ 103 h 152"/>
                <a:gd name="T8" fmla="*/ 196 w 253"/>
                <a:gd name="T9" fmla="*/ 103 h 152"/>
                <a:gd name="T10" fmla="*/ 188 w 253"/>
                <a:gd name="T11" fmla="*/ 103 h 152"/>
                <a:gd name="T12" fmla="*/ 188 w 253"/>
                <a:gd name="T13" fmla="*/ 103 h 152"/>
                <a:gd name="T14" fmla="*/ 188 w 253"/>
                <a:gd name="T15" fmla="*/ 94 h 152"/>
                <a:gd name="T16" fmla="*/ 9 w 253"/>
                <a:gd name="T17" fmla="*/ 94 h 152"/>
                <a:gd name="T18" fmla="*/ 9 w 253"/>
                <a:gd name="T19" fmla="*/ 103 h 152"/>
                <a:gd name="T20" fmla="*/ 0 w 253"/>
                <a:gd name="T21" fmla="*/ 103 h 152"/>
                <a:gd name="T22" fmla="*/ 50 w 253"/>
                <a:gd name="T23" fmla="*/ 152 h 152"/>
                <a:gd name="T24" fmla="*/ 253 w 253"/>
                <a:gd name="T25" fmla="*/ 152 h 152"/>
                <a:gd name="T26" fmla="*/ 253 w 253"/>
                <a:gd name="T27" fmla="*/ 31 h 152"/>
                <a:gd name="T28" fmla="*/ 220 w 253"/>
                <a:gd name="T2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152">
                  <a:moveTo>
                    <a:pt x="220" y="0"/>
                  </a:moveTo>
                  <a:lnTo>
                    <a:pt x="220" y="7"/>
                  </a:lnTo>
                  <a:lnTo>
                    <a:pt x="196" y="7"/>
                  </a:lnTo>
                  <a:lnTo>
                    <a:pt x="196" y="103"/>
                  </a:lnTo>
                  <a:lnTo>
                    <a:pt x="196" y="103"/>
                  </a:lnTo>
                  <a:lnTo>
                    <a:pt x="188" y="103"/>
                  </a:lnTo>
                  <a:lnTo>
                    <a:pt x="188" y="103"/>
                  </a:lnTo>
                  <a:lnTo>
                    <a:pt x="188" y="94"/>
                  </a:lnTo>
                  <a:lnTo>
                    <a:pt x="9" y="94"/>
                  </a:lnTo>
                  <a:lnTo>
                    <a:pt x="9" y="103"/>
                  </a:lnTo>
                  <a:lnTo>
                    <a:pt x="0" y="103"/>
                  </a:lnTo>
                  <a:lnTo>
                    <a:pt x="50" y="152"/>
                  </a:lnTo>
                  <a:lnTo>
                    <a:pt x="253" y="152"/>
                  </a:lnTo>
                  <a:lnTo>
                    <a:pt x="253" y="31"/>
                  </a:lnTo>
                  <a:lnTo>
                    <a:pt x="22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Freeform 356"/>
            <p:cNvSpPr>
              <a:spLocks noEditPoints="1"/>
            </p:cNvSpPr>
            <p:nvPr/>
          </p:nvSpPr>
          <p:spPr bwMode="auto">
            <a:xfrm>
              <a:off x="2709863" y="4333875"/>
              <a:ext cx="334963" cy="152400"/>
            </a:xfrm>
            <a:custGeom>
              <a:avLst/>
              <a:gdLst>
                <a:gd name="T0" fmla="*/ 179 w 211"/>
                <a:gd name="T1" fmla="*/ 87 h 96"/>
                <a:gd name="T2" fmla="*/ 0 w 211"/>
                <a:gd name="T3" fmla="*/ 87 h 96"/>
                <a:gd name="T4" fmla="*/ 179 w 211"/>
                <a:gd name="T5" fmla="*/ 87 h 96"/>
                <a:gd name="T6" fmla="*/ 179 w 211"/>
                <a:gd name="T7" fmla="*/ 96 h 96"/>
                <a:gd name="T8" fmla="*/ 179 w 211"/>
                <a:gd name="T9" fmla="*/ 87 h 96"/>
                <a:gd name="T10" fmla="*/ 187 w 211"/>
                <a:gd name="T11" fmla="*/ 0 h 96"/>
                <a:gd name="T12" fmla="*/ 187 w 211"/>
                <a:gd name="T13" fmla="*/ 96 h 96"/>
                <a:gd name="T14" fmla="*/ 187 w 211"/>
                <a:gd name="T15" fmla="*/ 96 h 96"/>
                <a:gd name="T16" fmla="*/ 187 w 211"/>
                <a:gd name="T17" fmla="*/ 0 h 96"/>
                <a:gd name="T18" fmla="*/ 211 w 211"/>
                <a:gd name="T19" fmla="*/ 0 h 96"/>
                <a:gd name="T20" fmla="*/ 187 w 211"/>
                <a:gd name="T21" fmla="*/ 0 h 96"/>
                <a:gd name="T22" fmla="*/ 211 w 211"/>
                <a:gd name="T2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1" h="96">
                  <a:moveTo>
                    <a:pt x="179" y="87"/>
                  </a:moveTo>
                  <a:lnTo>
                    <a:pt x="0" y="87"/>
                  </a:lnTo>
                  <a:lnTo>
                    <a:pt x="179" y="87"/>
                  </a:lnTo>
                  <a:lnTo>
                    <a:pt x="179" y="96"/>
                  </a:lnTo>
                  <a:lnTo>
                    <a:pt x="179" y="87"/>
                  </a:lnTo>
                  <a:close/>
                  <a:moveTo>
                    <a:pt x="187" y="0"/>
                  </a:moveTo>
                  <a:lnTo>
                    <a:pt x="187" y="96"/>
                  </a:lnTo>
                  <a:lnTo>
                    <a:pt x="187" y="96"/>
                  </a:lnTo>
                  <a:lnTo>
                    <a:pt x="187" y="0"/>
                  </a:lnTo>
                  <a:close/>
                  <a:moveTo>
                    <a:pt x="211" y="0"/>
                  </a:moveTo>
                  <a:lnTo>
                    <a:pt x="187" y="0"/>
                  </a:lnTo>
                  <a:lnTo>
                    <a:pt x="211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Freeform 357"/>
            <p:cNvSpPr>
              <a:spLocks noEditPoints="1"/>
            </p:cNvSpPr>
            <p:nvPr/>
          </p:nvSpPr>
          <p:spPr bwMode="auto">
            <a:xfrm>
              <a:off x="2709863" y="4333875"/>
              <a:ext cx="334963" cy="152400"/>
            </a:xfrm>
            <a:custGeom>
              <a:avLst/>
              <a:gdLst>
                <a:gd name="T0" fmla="*/ 179 w 211"/>
                <a:gd name="T1" fmla="*/ 87 h 96"/>
                <a:gd name="T2" fmla="*/ 0 w 211"/>
                <a:gd name="T3" fmla="*/ 87 h 96"/>
                <a:gd name="T4" fmla="*/ 179 w 211"/>
                <a:gd name="T5" fmla="*/ 87 h 96"/>
                <a:gd name="T6" fmla="*/ 179 w 211"/>
                <a:gd name="T7" fmla="*/ 96 h 96"/>
                <a:gd name="T8" fmla="*/ 179 w 211"/>
                <a:gd name="T9" fmla="*/ 87 h 96"/>
                <a:gd name="T10" fmla="*/ 187 w 211"/>
                <a:gd name="T11" fmla="*/ 0 h 96"/>
                <a:gd name="T12" fmla="*/ 187 w 211"/>
                <a:gd name="T13" fmla="*/ 96 h 96"/>
                <a:gd name="T14" fmla="*/ 187 w 211"/>
                <a:gd name="T15" fmla="*/ 96 h 96"/>
                <a:gd name="T16" fmla="*/ 187 w 211"/>
                <a:gd name="T17" fmla="*/ 0 h 96"/>
                <a:gd name="T18" fmla="*/ 211 w 211"/>
                <a:gd name="T19" fmla="*/ 0 h 96"/>
                <a:gd name="T20" fmla="*/ 187 w 211"/>
                <a:gd name="T21" fmla="*/ 0 h 96"/>
                <a:gd name="T22" fmla="*/ 211 w 211"/>
                <a:gd name="T2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1" h="96">
                  <a:moveTo>
                    <a:pt x="179" y="87"/>
                  </a:moveTo>
                  <a:lnTo>
                    <a:pt x="0" y="87"/>
                  </a:lnTo>
                  <a:lnTo>
                    <a:pt x="179" y="87"/>
                  </a:lnTo>
                  <a:lnTo>
                    <a:pt x="179" y="96"/>
                  </a:lnTo>
                  <a:lnTo>
                    <a:pt x="179" y="87"/>
                  </a:lnTo>
                  <a:moveTo>
                    <a:pt x="187" y="0"/>
                  </a:moveTo>
                  <a:lnTo>
                    <a:pt x="187" y="96"/>
                  </a:lnTo>
                  <a:lnTo>
                    <a:pt x="187" y="96"/>
                  </a:lnTo>
                  <a:lnTo>
                    <a:pt x="187" y="0"/>
                  </a:lnTo>
                  <a:moveTo>
                    <a:pt x="211" y="0"/>
                  </a:moveTo>
                  <a:lnTo>
                    <a:pt x="187" y="0"/>
                  </a:lnTo>
                  <a:lnTo>
                    <a:pt x="211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3411538" y="4070350"/>
            <a:ext cx="493713" cy="493713"/>
            <a:chOff x="3411538" y="4070350"/>
            <a:chExt cx="493713" cy="493713"/>
          </a:xfrm>
        </p:grpSpPr>
        <p:sp>
          <p:nvSpPr>
            <p:cNvPr id="435" name="Rectangle 358"/>
            <p:cNvSpPr>
              <a:spLocks noChangeArrowheads="1"/>
            </p:cNvSpPr>
            <p:nvPr/>
          </p:nvSpPr>
          <p:spPr bwMode="auto">
            <a:xfrm>
              <a:off x="3411538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Rectangle 359"/>
            <p:cNvSpPr>
              <a:spLocks noChangeArrowheads="1"/>
            </p:cNvSpPr>
            <p:nvPr/>
          </p:nvSpPr>
          <p:spPr bwMode="auto">
            <a:xfrm>
              <a:off x="3411538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360"/>
            <p:cNvSpPr>
              <a:spLocks/>
            </p:cNvSpPr>
            <p:nvPr/>
          </p:nvSpPr>
          <p:spPr bwMode="auto">
            <a:xfrm>
              <a:off x="3484563" y="4213225"/>
              <a:ext cx="420688" cy="350838"/>
            </a:xfrm>
            <a:custGeom>
              <a:avLst/>
              <a:gdLst>
                <a:gd name="T0" fmla="*/ 758 w 1058"/>
                <a:gd name="T1" fmla="*/ 0 h 887"/>
                <a:gd name="T2" fmla="*/ 758 w 1058"/>
                <a:gd name="T3" fmla="*/ 0 h 887"/>
                <a:gd name="T4" fmla="*/ 786 w 1058"/>
                <a:gd name="T5" fmla="*/ 69 h 887"/>
                <a:gd name="T6" fmla="*/ 737 w 1058"/>
                <a:gd name="T7" fmla="*/ 154 h 887"/>
                <a:gd name="T8" fmla="*/ 868 w 1058"/>
                <a:gd name="T9" fmla="*/ 311 h 887"/>
                <a:gd name="T10" fmla="*/ 868 w 1058"/>
                <a:gd name="T11" fmla="*/ 489 h 887"/>
                <a:gd name="T12" fmla="*/ 641 w 1058"/>
                <a:gd name="T13" fmla="*/ 489 h 887"/>
                <a:gd name="T14" fmla="*/ 641 w 1058"/>
                <a:gd name="T15" fmla="*/ 575 h 887"/>
                <a:gd name="T16" fmla="*/ 223 w 1058"/>
                <a:gd name="T17" fmla="*/ 575 h 887"/>
                <a:gd name="T18" fmla="*/ 223 w 1058"/>
                <a:gd name="T19" fmla="*/ 489 h 887"/>
                <a:gd name="T20" fmla="*/ 0 w 1058"/>
                <a:gd name="T21" fmla="*/ 489 h 887"/>
                <a:gd name="T22" fmla="*/ 401 w 1058"/>
                <a:gd name="T23" fmla="*/ 887 h 887"/>
                <a:gd name="T24" fmla="*/ 1058 w 1058"/>
                <a:gd name="T25" fmla="*/ 887 h 887"/>
                <a:gd name="T26" fmla="*/ 1058 w 1058"/>
                <a:gd name="T27" fmla="*/ 296 h 887"/>
                <a:gd name="T28" fmla="*/ 758 w 1058"/>
                <a:gd name="T29" fmla="*/ 0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58" h="887">
                  <a:moveTo>
                    <a:pt x="758" y="0"/>
                  </a:moveTo>
                  <a:cubicBezTo>
                    <a:pt x="758" y="0"/>
                    <a:pt x="758" y="0"/>
                    <a:pt x="758" y="0"/>
                  </a:cubicBezTo>
                  <a:cubicBezTo>
                    <a:pt x="776" y="18"/>
                    <a:pt x="786" y="42"/>
                    <a:pt x="786" y="69"/>
                  </a:cubicBezTo>
                  <a:cubicBezTo>
                    <a:pt x="786" y="105"/>
                    <a:pt x="766" y="137"/>
                    <a:pt x="737" y="154"/>
                  </a:cubicBezTo>
                  <a:cubicBezTo>
                    <a:pt x="807" y="173"/>
                    <a:pt x="861" y="235"/>
                    <a:pt x="868" y="311"/>
                  </a:cubicBezTo>
                  <a:cubicBezTo>
                    <a:pt x="868" y="489"/>
                    <a:pt x="868" y="489"/>
                    <a:pt x="868" y="489"/>
                  </a:cubicBezTo>
                  <a:cubicBezTo>
                    <a:pt x="641" y="489"/>
                    <a:pt x="641" y="489"/>
                    <a:pt x="641" y="489"/>
                  </a:cubicBezTo>
                  <a:cubicBezTo>
                    <a:pt x="641" y="575"/>
                    <a:pt x="641" y="575"/>
                    <a:pt x="641" y="575"/>
                  </a:cubicBezTo>
                  <a:cubicBezTo>
                    <a:pt x="223" y="575"/>
                    <a:pt x="223" y="575"/>
                    <a:pt x="223" y="575"/>
                  </a:cubicBezTo>
                  <a:cubicBezTo>
                    <a:pt x="223" y="489"/>
                    <a:pt x="223" y="489"/>
                    <a:pt x="223" y="489"/>
                  </a:cubicBezTo>
                  <a:cubicBezTo>
                    <a:pt x="0" y="489"/>
                    <a:pt x="0" y="489"/>
                    <a:pt x="0" y="489"/>
                  </a:cubicBezTo>
                  <a:cubicBezTo>
                    <a:pt x="401" y="887"/>
                    <a:pt x="401" y="887"/>
                    <a:pt x="401" y="887"/>
                  </a:cubicBezTo>
                  <a:cubicBezTo>
                    <a:pt x="1058" y="887"/>
                    <a:pt x="1058" y="887"/>
                    <a:pt x="1058" y="887"/>
                  </a:cubicBezTo>
                  <a:cubicBezTo>
                    <a:pt x="1058" y="296"/>
                    <a:pt x="1058" y="296"/>
                    <a:pt x="1058" y="296"/>
                  </a:cubicBezTo>
                  <a:cubicBezTo>
                    <a:pt x="758" y="0"/>
                    <a:pt x="758" y="0"/>
                    <a:pt x="758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361"/>
            <p:cNvSpPr>
              <a:spLocks noEditPoints="1"/>
            </p:cNvSpPr>
            <p:nvPr/>
          </p:nvSpPr>
          <p:spPr bwMode="auto">
            <a:xfrm>
              <a:off x="3484563" y="4200525"/>
              <a:ext cx="344488" cy="239713"/>
            </a:xfrm>
            <a:custGeom>
              <a:avLst/>
              <a:gdLst>
                <a:gd name="T0" fmla="*/ 868 w 868"/>
                <a:gd name="T1" fmla="*/ 340 h 604"/>
                <a:gd name="T2" fmla="*/ 737 w 868"/>
                <a:gd name="T3" fmla="*/ 183 h 604"/>
                <a:gd name="T4" fmla="*/ 786 w 868"/>
                <a:gd name="T5" fmla="*/ 98 h 604"/>
                <a:gd name="T6" fmla="*/ 688 w 868"/>
                <a:gd name="T7" fmla="*/ 0 h 604"/>
                <a:gd name="T8" fmla="*/ 591 w 868"/>
                <a:gd name="T9" fmla="*/ 98 h 604"/>
                <a:gd name="T10" fmla="*/ 640 w 868"/>
                <a:gd name="T11" fmla="*/ 183 h 604"/>
                <a:gd name="T12" fmla="*/ 549 w 868"/>
                <a:gd name="T13" fmla="*/ 243 h 604"/>
                <a:gd name="T14" fmla="*/ 483 w 868"/>
                <a:gd name="T15" fmla="*/ 213 h 604"/>
                <a:gd name="T16" fmla="*/ 547 w 868"/>
                <a:gd name="T17" fmla="*/ 112 h 604"/>
                <a:gd name="T18" fmla="*/ 434 w 868"/>
                <a:gd name="T19" fmla="*/ 0 h 604"/>
                <a:gd name="T20" fmla="*/ 322 w 868"/>
                <a:gd name="T21" fmla="*/ 112 h 604"/>
                <a:gd name="T22" fmla="*/ 384 w 868"/>
                <a:gd name="T23" fmla="*/ 212 h 604"/>
                <a:gd name="T24" fmla="*/ 318 w 868"/>
                <a:gd name="T25" fmla="*/ 241 h 604"/>
                <a:gd name="T26" fmla="*/ 228 w 868"/>
                <a:gd name="T27" fmla="*/ 183 h 604"/>
                <a:gd name="T28" fmla="*/ 277 w 868"/>
                <a:gd name="T29" fmla="*/ 98 h 604"/>
                <a:gd name="T30" fmla="*/ 180 w 868"/>
                <a:gd name="T31" fmla="*/ 0 h 604"/>
                <a:gd name="T32" fmla="*/ 82 w 868"/>
                <a:gd name="T33" fmla="*/ 98 h 604"/>
                <a:gd name="T34" fmla="*/ 132 w 868"/>
                <a:gd name="T35" fmla="*/ 183 h 604"/>
                <a:gd name="T36" fmla="*/ 1 w 868"/>
                <a:gd name="T37" fmla="*/ 340 h 604"/>
                <a:gd name="T38" fmla="*/ 0 w 868"/>
                <a:gd name="T39" fmla="*/ 518 h 604"/>
                <a:gd name="T40" fmla="*/ 223 w 868"/>
                <a:gd name="T41" fmla="*/ 518 h 604"/>
                <a:gd name="T42" fmla="*/ 223 w 868"/>
                <a:gd name="T43" fmla="*/ 604 h 604"/>
                <a:gd name="T44" fmla="*/ 641 w 868"/>
                <a:gd name="T45" fmla="*/ 604 h 604"/>
                <a:gd name="T46" fmla="*/ 641 w 868"/>
                <a:gd name="T47" fmla="*/ 518 h 604"/>
                <a:gd name="T48" fmla="*/ 868 w 868"/>
                <a:gd name="T49" fmla="*/ 518 h 604"/>
                <a:gd name="T50" fmla="*/ 868 w 868"/>
                <a:gd name="T51" fmla="*/ 340 h 604"/>
                <a:gd name="T52" fmla="*/ 688 w 868"/>
                <a:gd name="T53" fmla="*/ 31 h 604"/>
                <a:gd name="T54" fmla="*/ 755 w 868"/>
                <a:gd name="T55" fmla="*/ 98 h 604"/>
                <a:gd name="T56" fmla="*/ 688 w 868"/>
                <a:gd name="T57" fmla="*/ 164 h 604"/>
                <a:gd name="T58" fmla="*/ 622 w 868"/>
                <a:gd name="T59" fmla="*/ 98 h 604"/>
                <a:gd name="T60" fmla="*/ 688 w 868"/>
                <a:gd name="T61" fmla="*/ 31 h 604"/>
                <a:gd name="T62" fmla="*/ 353 w 868"/>
                <a:gd name="T63" fmla="*/ 112 h 604"/>
                <a:gd name="T64" fmla="*/ 434 w 868"/>
                <a:gd name="T65" fmla="*/ 31 h 604"/>
                <a:gd name="T66" fmla="*/ 516 w 868"/>
                <a:gd name="T67" fmla="*/ 112 h 604"/>
                <a:gd name="T68" fmla="*/ 434 w 868"/>
                <a:gd name="T69" fmla="*/ 193 h 604"/>
                <a:gd name="T70" fmla="*/ 353 w 868"/>
                <a:gd name="T71" fmla="*/ 112 h 604"/>
                <a:gd name="T72" fmla="*/ 180 w 868"/>
                <a:gd name="T73" fmla="*/ 31 h 604"/>
                <a:gd name="T74" fmla="*/ 246 w 868"/>
                <a:gd name="T75" fmla="*/ 98 h 604"/>
                <a:gd name="T76" fmla="*/ 180 w 868"/>
                <a:gd name="T77" fmla="*/ 164 h 604"/>
                <a:gd name="T78" fmla="*/ 113 w 868"/>
                <a:gd name="T79" fmla="*/ 98 h 604"/>
                <a:gd name="T80" fmla="*/ 180 w 868"/>
                <a:gd name="T81" fmla="*/ 31 h 604"/>
                <a:gd name="T82" fmla="*/ 610 w 868"/>
                <a:gd name="T83" fmla="*/ 487 h 604"/>
                <a:gd name="T84" fmla="*/ 610 w 868"/>
                <a:gd name="T85" fmla="*/ 573 h 604"/>
                <a:gd name="T86" fmla="*/ 254 w 868"/>
                <a:gd name="T87" fmla="*/ 573 h 604"/>
                <a:gd name="T88" fmla="*/ 254 w 868"/>
                <a:gd name="T89" fmla="*/ 487 h 604"/>
                <a:gd name="T90" fmla="*/ 31 w 868"/>
                <a:gd name="T91" fmla="*/ 487 h 604"/>
                <a:gd name="T92" fmla="*/ 31 w 868"/>
                <a:gd name="T93" fmla="*/ 355 h 604"/>
                <a:gd name="T94" fmla="*/ 180 w 868"/>
                <a:gd name="T95" fmla="*/ 207 h 604"/>
                <a:gd name="T96" fmla="*/ 302 w 868"/>
                <a:gd name="T97" fmla="*/ 271 h 604"/>
                <a:gd name="T98" fmla="*/ 311 w 868"/>
                <a:gd name="T99" fmla="*/ 285 h 604"/>
                <a:gd name="T100" fmla="*/ 324 w 868"/>
                <a:gd name="T101" fmla="*/ 275 h 604"/>
                <a:gd name="T102" fmla="*/ 432 w 868"/>
                <a:gd name="T103" fmla="*/ 238 h 604"/>
                <a:gd name="T104" fmla="*/ 543 w 868"/>
                <a:gd name="T105" fmla="*/ 277 h 604"/>
                <a:gd name="T106" fmla="*/ 556 w 868"/>
                <a:gd name="T107" fmla="*/ 287 h 604"/>
                <a:gd name="T108" fmla="*/ 565 w 868"/>
                <a:gd name="T109" fmla="*/ 273 h 604"/>
                <a:gd name="T110" fmla="*/ 689 w 868"/>
                <a:gd name="T111" fmla="*/ 207 h 604"/>
                <a:gd name="T112" fmla="*/ 837 w 868"/>
                <a:gd name="T113" fmla="*/ 355 h 604"/>
                <a:gd name="T114" fmla="*/ 838 w 868"/>
                <a:gd name="T115" fmla="*/ 487 h 604"/>
                <a:gd name="T116" fmla="*/ 610 w 868"/>
                <a:gd name="T117" fmla="*/ 487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68" h="604">
                  <a:moveTo>
                    <a:pt x="868" y="340"/>
                  </a:moveTo>
                  <a:cubicBezTo>
                    <a:pt x="861" y="264"/>
                    <a:pt x="807" y="202"/>
                    <a:pt x="737" y="183"/>
                  </a:cubicBezTo>
                  <a:cubicBezTo>
                    <a:pt x="766" y="166"/>
                    <a:pt x="786" y="134"/>
                    <a:pt x="786" y="98"/>
                  </a:cubicBezTo>
                  <a:cubicBezTo>
                    <a:pt x="786" y="44"/>
                    <a:pt x="742" y="0"/>
                    <a:pt x="688" y="0"/>
                  </a:cubicBezTo>
                  <a:cubicBezTo>
                    <a:pt x="634" y="0"/>
                    <a:pt x="591" y="44"/>
                    <a:pt x="591" y="98"/>
                  </a:cubicBezTo>
                  <a:cubicBezTo>
                    <a:pt x="591" y="134"/>
                    <a:pt x="611" y="166"/>
                    <a:pt x="640" y="183"/>
                  </a:cubicBezTo>
                  <a:cubicBezTo>
                    <a:pt x="605" y="193"/>
                    <a:pt x="573" y="213"/>
                    <a:pt x="549" y="243"/>
                  </a:cubicBezTo>
                  <a:cubicBezTo>
                    <a:pt x="529" y="229"/>
                    <a:pt x="507" y="219"/>
                    <a:pt x="483" y="213"/>
                  </a:cubicBezTo>
                  <a:cubicBezTo>
                    <a:pt x="521" y="195"/>
                    <a:pt x="547" y="156"/>
                    <a:pt x="547" y="112"/>
                  </a:cubicBezTo>
                  <a:cubicBezTo>
                    <a:pt x="547" y="50"/>
                    <a:pt x="496" y="0"/>
                    <a:pt x="434" y="0"/>
                  </a:cubicBezTo>
                  <a:cubicBezTo>
                    <a:pt x="372" y="0"/>
                    <a:pt x="322" y="50"/>
                    <a:pt x="322" y="112"/>
                  </a:cubicBezTo>
                  <a:cubicBezTo>
                    <a:pt x="322" y="156"/>
                    <a:pt x="347" y="194"/>
                    <a:pt x="384" y="212"/>
                  </a:cubicBezTo>
                  <a:cubicBezTo>
                    <a:pt x="361" y="218"/>
                    <a:pt x="338" y="228"/>
                    <a:pt x="318" y="241"/>
                  </a:cubicBezTo>
                  <a:cubicBezTo>
                    <a:pt x="294" y="213"/>
                    <a:pt x="263" y="192"/>
                    <a:pt x="228" y="183"/>
                  </a:cubicBezTo>
                  <a:cubicBezTo>
                    <a:pt x="257" y="166"/>
                    <a:pt x="277" y="134"/>
                    <a:pt x="277" y="98"/>
                  </a:cubicBezTo>
                  <a:cubicBezTo>
                    <a:pt x="277" y="44"/>
                    <a:pt x="233" y="0"/>
                    <a:pt x="180" y="0"/>
                  </a:cubicBezTo>
                  <a:cubicBezTo>
                    <a:pt x="126" y="0"/>
                    <a:pt x="82" y="44"/>
                    <a:pt x="82" y="98"/>
                  </a:cubicBezTo>
                  <a:cubicBezTo>
                    <a:pt x="82" y="134"/>
                    <a:pt x="102" y="166"/>
                    <a:pt x="132" y="183"/>
                  </a:cubicBezTo>
                  <a:cubicBezTo>
                    <a:pt x="61" y="202"/>
                    <a:pt x="7" y="265"/>
                    <a:pt x="1" y="340"/>
                  </a:cubicBezTo>
                  <a:cubicBezTo>
                    <a:pt x="0" y="518"/>
                    <a:pt x="0" y="518"/>
                    <a:pt x="0" y="518"/>
                  </a:cubicBezTo>
                  <a:cubicBezTo>
                    <a:pt x="223" y="518"/>
                    <a:pt x="223" y="518"/>
                    <a:pt x="223" y="518"/>
                  </a:cubicBezTo>
                  <a:cubicBezTo>
                    <a:pt x="223" y="604"/>
                    <a:pt x="223" y="604"/>
                    <a:pt x="223" y="604"/>
                  </a:cubicBezTo>
                  <a:cubicBezTo>
                    <a:pt x="641" y="604"/>
                    <a:pt x="641" y="604"/>
                    <a:pt x="641" y="604"/>
                  </a:cubicBezTo>
                  <a:cubicBezTo>
                    <a:pt x="641" y="518"/>
                    <a:pt x="641" y="518"/>
                    <a:pt x="641" y="518"/>
                  </a:cubicBezTo>
                  <a:cubicBezTo>
                    <a:pt x="868" y="518"/>
                    <a:pt x="868" y="518"/>
                    <a:pt x="868" y="518"/>
                  </a:cubicBezTo>
                  <a:lnTo>
                    <a:pt x="868" y="340"/>
                  </a:lnTo>
                  <a:close/>
                  <a:moveTo>
                    <a:pt x="688" y="31"/>
                  </a:moveTo>
                  <a:cubicBezTo>
                    <a:pt x="725" y="31"/>
                    <a:pt x="755" y="61"/>
                    <a:pt x="755" y="98"/>
                  </a:cubicBezTo>
                  <a:cubicBezTo>
                    <a:pt x="755" y="134"/>
                    <a:pt x="725" y="164"/>
                    <a:pt x="688" y="164"/>
                  </a:cubicBezTo>
                  <a:cubicBezTo>
                    <a:pt x="652" y="164"/>
                    <a:pt x="622" y="134"/>
                    <a:pt x="622" y="98"/>
                  </a:cubicBezTo>
                  <a:cubicBezTo>
                    <a:pt x="622" y="61"/>
                    <a:pt x="652" y="31"/>
                    <a:pt x="688" y="31"/>
                  </a:cubicBezTo>
                  <a:close/>
                  <a:moveTo>
                    <a:pt x="353" y="112"/>
                  </a:moveTo>
                  <a:cubicBezTo>
                    <a:pt x="353" y="67"/>
                    <a:pt x="389" y="31"/>
                    <a:pt x="434" y="31"/>
                  </a:cubicBezTo>
                  <a:cubicBezTo>
                    <a:pt x="479" y="31"/>
                    <a:pt x="516" y="67"/>
                    <a:pt x="516" y="112"/>
                  </a:cubicBezTo>
                  <a:cubicBezTo>
                    <a:pt x="516" y="157"/>
                    <a:pt x="479" y="193"/>
                    <a:pt x="434" y="193"/>
                  </a:cubicBezTo>
                  <a:cubicBezTo>
                    <a:pt x="389" y="193"/>
                    <a:pt x="353" y="157"/>
                    <a:pt x="353" y="112"/>
                  </a:cubicBezTo>
                  <a:close/>
                  <a:moveTo>
                    <a:pt x="180" y="31"/>
                  </a:moveTo>
                  <a:cubicBezTo>
                    <a:pt x="216" y="31"/>
                    <a:pt x="246" y="61"/>
                    <a:pt x="246" y="98"/>
                  </a:cubicBezTo>
                  <a:cubicBezTo>
                    <a:pt x="246" y="134"/>
                    <a:pt x="216" y="164"/>
                    <a:pt x="180" y="164"/>
                  </a:cubicBezTo>
                  <a:cubicBezTo>
                    <a:pt x="143" y="164"/>
                    <a:pt x="113" y="134"/>
                    <a:pt x="113" y="98"/>
                  </a:cubicBezTo>
                  <a:cubicBezTo>
                    <a:pt x="113" y="61"/>
                    <a:pt x="143" y="31"/>
                    <a:pt x="180" y="31"/>
                  </a:cubicBezTo>
                  <a:close/>
                  <a:moveTo>
                    <a:pt x="610" y="487"/>
                  </a:moveTo>
                  <a:cubicBezTo>
                    <a:pt x="610" y="573"/>
                    <a:pt x="610" y="573"/>
                    <a:pt x="610" y="573"/>
                  </a:cubicBezTo>
                  <a:cubicBezTo>
                    <a:pt x="254" y="573"/>
                    <a:pt x="254" y="573"/>
                    <a:pt x="254" y="573"/>
                  </a:cubicBezTo>
                  <a:cubicBezTo>
                    <a:pt x="254" y="487"/>
                    <a:pt x="254" y="487"/>
                    <a:pt x="254" y="487"/>
                  </a:cubicBezTo>
                  <a:cubicBezTo>
                    <a:pt x="31" y="487"/>
                    <a:pt x="31" y="487"/>
                    <a:pt x="31" y="487"/>
                  </a:cubicBezTo>
                  <a:cubicBezTo>
                    <a:pt x="31" y="355"/>
                    <a:pt x="31" y="355"/>
                    <a:pt x="31" y="355"/>
                  </a:cubicBezTo>
                  <a:cubicBezTo>
                    <a:pt x="31" y="274"/>
                    <a:pt x="98" y="207"/>
                    <a:pt x="180" y="207"/>
                  </a:cubicBezTo>
                  <a:cubicBezTo>
                    <a:pt x="228" y="207"/>
                    <a:pt x="274" y="231"/>
                    <a:pt x="302" y="271"/>
                  </a:cubicBezTo>
                  <a:cubicBezTo>
                    <a:pt x="311" y="285"/>
                    <a:pt x="311" y="285"/>
                    <a:pt x="311" y="285"/>
                  </a:cubicBezTo>
                  <a:cubicBezTo>
                    <a:pt x="324" y="275"/>
                    <a:pt x="324" y="275"/>
                    <a:pt x="324" y="275"/>
                  </a:cubicBezTo>
                  <a:cubicBezTo>
                    <a:pt x="355" y="251"/>
                    <a:pt x="393" y="238"/>
                    <a:pt x="432" y="238"/>
                  </a:cubicBezTo>
                  <a:cubicBezTo>
                    <a:pt x="473" y="238"/>
                    <a:pt x="511" y="251"/>
                    <a:pt x="543" y="277"/>
                  </a:cubicBezTo>
                  <a:cubicBezTo>
                    <a:pt x="556" y="287"/>
                    <a:pt x="556" y="287"/>
                    <a:pt x="556" y="287"/>
                  </a:cubicBezTo>
                  <a:cubicBezTo>
                    <a:pt x="565" y="273"/>
                    <a:pt x="565" y="273"/>
                    <a:pt x="565" y="273"/>
                  </a:cubicBezTo>
                  <a:cubicBezTo>
                    <a:pt x="593" y="232"/>
                    <a:pt x="639" y="207"/>
                    <a:pt x="689" y="207"/>
                  </a:cubicBezTo>
                  <a:cubicBezTo>
                    <a:pt x="770" y="207"/>
                    <a:pt x="837" y="274"/>
                    <a:pt x="837" y="355"/>
                  </a:cubicBezTo>
                  <a:cubicBezTo>
                    <a:pt x="838" y="487"/>
                    <a:pt x="838" y="487"/>
                    <a:pt x="838" y="487"/>
                  </a:cubicBezTo>
                  <a:lnTo>
                    <a:pt x="610" y="4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9" name="Rectangle 362"/>
          <p:cNvSpPr>
            <a:spLocks noChangeArrowheads="1"/>
          </p:cNvSpPr>
          <p:nvPr/>
        </p:nvSpPr>
        <p:spPr bwMode="auto">
          <a:xfrm>
            <a:off x="5026025" y="4070350"/>
            <a:ext cx="493713" cy="493713"/>
          </a:xfrm>
          <a:prstGeom prst="rect">
            <a:avLst/>
          </a:prstGeom>
          <a:solidFill>
            <a:srgbClr val="C01818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Rectangle 363"/>
          <p:cNvSpPr>
            <a:spLocks noChangeArrowheads="1"/>
          </p:cNvSpPr>
          <p:nvPr/>
        </p:nvSpPr>
        <p:spPr bwMode="auto">
          <a:xfrm>
            <a:off x="5026025" y="4070350"/>
            <a:ext cx="493713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Freeform 369"/>
          <p:cNvSpPr>
            <a:spLocks/>
          </p:cNvSpPr>
          <p:nvPr/>
        </p:nvSpPr>
        <p:spPr bwMode="auto">
          <a:xfrm>
            <a:off x="5130800" y="4149725"/>
            <a:ext cx="388938" cy="414338"/>
          </a:xfrm>
          <a:custGeom>
            <a:avLst/>
            <a:gdLst>
              <a:gd name="T0" fmla="*/ 116 w 245"/>
              <a:gd name="T1" fmla="*/ 0 h 261"/>
              <a:gd name="T2" fmla="*/ 116 w 245"/>
              <a:gd name="T3" fmla="*/ 83 h 261"/>
              <a:gd name="T4" fmla="*/ 142 w 245"/>
              <a:gd name="T5" fmla="*/ 109 h 261"/>
              <a:gd name="T6" fmla="*/ 168 w 245"/>
              <a:gd name="T7" fmla="*/ 134 h 261"/>
              <a:gd name="T8" fmla="*/ 168 w 245"/>
              <a:gd name="T9" fmla="*/ 215 h 261"/>
              <a:gd name="T10" fmla="*/ 168 w 245"/>
              <a:gd name="T11" fmla="*/ 215 h 261"/>
              <a:gd name="T12" fmla="*/ 118 w 245"/>
              <a:gd name="T13" fmla="*/ 215 h 261"/>
              <a:gd name="T14" fmla="*/ 90 w 245"/>
              <a:gd name="T15" fmla="*/ 185 h 261"/>
              <a:gd name="T16" fmla="*/ 0 w 245"/>
              <a:gd name="T17" fmla="*/ 185 h 261"/>
              <a:gd name="T18" fmla="*/ 77 w 245"/>
              <a:gd name="T19" fmla="*/ 261 h 261"/>
              <a:gd name="T20" fmla="*/ 245 w 245"/>
              <a:gd name="T21" fmla="*/ 261 h 261"/>
              <a:gd name="T22" fmla="*/ 245 w 245"/>
              <a:gd name="T23" fmla="*/ 128 h 261"/>
              <a:gd name="T24" fmla="*/ 116 w 245"/>
              <a:gd name="T25" fmla="*/ 0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45" h="261">
                <a:moveTo>
                  <a:pt x="116" y="0"/>
                </a:moveTo>
                <a:lnTo>
                  <a:pt x="116" y="83"/>
                </a:lnTo>
                <a:lnTo>
                  <a:pt x="142" y="109"/>
                </a:lnTo>
                <a:lnTo>
                  <a:pt x="168" y="134"/>
                </a:lnTo>
                <a:lnTo>
                  <a:pt x="168" y="215"/>
                </a:lnTo>
                <a:lnTo>
                  <a:pt x="168" y="215"/>
                </a:lnTo>
                <a:lnTo>
                  <a:pt x="118" y="215"/>
                </a:lnTo>
                <a:lnTo>
                  <a:pt x="90" y="185"/>
                </a:lnTo>
                <a:lnTo>
                  <a:pt x="0" y="185"/>
                </a:lnTo>
                <a:lnTo>
                  <a:pt x="77" y="261"/>
                </a:lnTo>
                <a:lnTo>
                  <a:pt x="245" y="261"/>
                </a:lnTo>
                <a:lnTo>
                  <a:pt x="245" y="128"/>
                </a:lnTo>
                <a:lnTo>
                  <a:pt x="116" y="0"/>
                </a:lnTo>
                <a:close/>
              </a:path>
            </a:pathLst>
          </a:custGeom>
          <a:solidFill>
            <a:srgbClr val="9A1313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Freeform 370"/>
          <p:cNvSpPr>
            <a:spLocks/>
          </p:cNvSpPr>
          <p:nvPr/>
        </p:nvSpPr>
        <p:spPr bwMode="auto">
          <a:xfrm>
            <a:off x="5130800" y="4149725"/>
            <a:ext cx="388938" cy="414338"/>
          </a:xfrm>
          <a:custGeom>
            <a:avLst/>
            <a:gdLst>
              <a:gd name="T0" fmla="*/ 116 w 245"/>
              <a:gd name="T1" fmla="*/ 0 h 261"/>
              <a:gd name="T2" fmla="*/ 116 w 245"/>
              <a:gd name="T3" fmla="*/ 83 h 261"/>
              <a:gd name="T4" fmla="*/ 142 w 245"/>
              <a:gd name="T5" fmla="*/ 109 h 261"/>
              <a:gd name="T6" fmla="*/ 168 w 245"/>
              <a:gd name="T7" fmla="*/ 134 h 261"/>
              <a:gd name="T8" fmla="*/ 168 w 245"/>
              <a:gd name="T9" fmla="*/ 215 h 261"/>
              <a:gd name="T10" fmla="*/ 168 w 245"/>
              <a:gd name="T11" fmla="*/ 215 h 261"/>
              <a:gd name="T12" fmla="*/ 118 w 245"/>
              <a:gd name="T13" fmla="*/ 215 h 261"/>
              <a:gd name="T14" fmla="*/ 90 w 245"/>
              <a:gd name="T15" fmla="*/ 185 h 261"/>
              <a:gd name="T16" fmla="*/ 0 w 245"/>
              <a:gd name="T17" fmla="*/ 185 h 261"/>
              <a:gd name="T18" fmla="*/ 77 w 245"/>
              <a:gd name="T19" fmla="*/ 261 h 261"/>
              <a:gd name="T20" fmla="*/ 245 w 245"/>
              <a:gd name="T21" fmla="*/ 261 h 261"/>
              <a:gd name="T22" fmla="*/ 245 w 245"/>
              <a:gd name="T23" fmla="*/ 128 h 261"/>
              <a:gd name="T24" fmla="*/ 116 w 245"/>
              <a:gd name="T25" fmla="*/ 0 h 2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245" h="261">
                <a:moveTo>
                  <a:pt x="116" y="0"/>
                </a:moveTo>
                <a:lnTo>
                  <a:pt x="116" y="83"/>
                </a:lnTo>
                <a:lnTo>
                  <a:pt x="142" y="109"/>
                </a:lnTo>
                <a:lnTo>
                  <a:pt x="168" y="134"/>
                </a:lnTo>
                <a:lnTo>
                  <a:pt x="168" y="215"/>
                </a:lnTo>
                <a:lnTo>
                  <a:pt x="168" y="215"/>
                </a:lnTo>
                <a:lnTo>
                  <a:pt x="118" y="215"/>
                </a:lnTo>
                <a:lnTo>
                  <a:pt x="90" y="185"/>
                </a:lnTo>
                <a:lnTo>
                  <a:pt x="0" y="185"/>
                </a:lnTo>
                <a:lnTo>
                  <a:pt x="77" y="261"/>
                </a:lnTo>
                <a:lnTo>
                  <a:pt x="245" y="261"/>
                </a:lnTo>
                <a:lnTo>
                  <a:pt x="245" y="128"/>
                </a:lnTo>
                <a:lnTo>
                  <a:pt x="116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8" name="Group 47"/>
          <p:cNvGrpSpPr/>
          <p:nvPr/>
        </p:nvGrpSpPr>
        <p:grpSpPr>
          <a:xfrm>
            <a:off x="5130800" y="4149725"/>
            <a:ext cx="266700" cy="341313"/>
            <a:chOff x="5130800" y="4149725"/>
            <a:chExt cx="266700" cy="341313"/>
          </a:xfrm>
        </p:grpSpPr>
        <p:sp>
          <p:nvSpPr>
            <p:cNvPr id="441" name="Freeform 364"/>
            <p:cNvSpPr>
              <a:spLocks noEditPoints="1"/>
            </p:cNvSpPr>
            <p:nvPr/>
          </p:nvSpPr>
          <p:spPr bwMode="auto">
            <a:xfrm>
              <a:off x="5192713" y="4208463"/>
              <a:ext cx="60325" cy="107950"/>
            </a:xfrm>
            <a:custGeom>
              <a:avLst/>
              <a:gdLst>
                <a:gd name="T0" fmla="*/ 99 w 154"/>
                <a:gd name="T1" fmla="*/ 121 h 271"/>
                <a:gd name="T2" fmla="*/ 87 w 154"/>
                <a:gd name="T3" fmla="*/ 117 h 271"/>
                <a:gd name="T4" fmla="*/ 87 w 154"/>
                <a:gd name="T5" fmla="*/ 58 h 271"/>
                <a:gd name="T6" fmla="*/ 137 w 154"/>
                <a:gd name="T7" fmla="*/ 70 h 271"/>
                <a:gd name="T8" fmla="*/ 149 w 154"/>
                <a:gd name="T9" fmla="*/ 40 h 271"/>
                <a:gd name="T10" fmla="*/ 87 w 154"/>
                <a:gd name="T11" fmla="*/ 27 h 271"/>
                <a:gd name="T12" fmla="*/ 87 w 154"/>
                <a:gd name="T13" fmla="*/ 0 h 271"/>
                <a:gd name="T14" fmla="*/ 65 w 154"/>
                <a:gd name="T15" fmla="*/ 0 h 271"/>
                <a:gd name="T16" fmla="*/ 65 w 154"/>
                <a:gd name="T17" fmla="*/ 27 h 271"/>
                <a:gd name="T18" fmla="*/ 18 w 154"/>
                <a:gd name="T19" fmla="*/ 45 h 271"/>
                <a:gd name="T20" fmla="*/ 1 w 154"/>
                <a:gd name="T21" fmla="*/ 82 h 271"/>
                <a:gd name="T22" fmla="*/ 13 w 154"/>
                <a:gd name="T23" fmla="*/ 117 h 271"/>
                <a:gd name="T24" fmla="*/ 52 w 154"/>
                <a:gd name="T25" fmla="*/ 141 h 271"/>
                <a:gd name="T26" fmla="*/ 65 w 154"/>
                <a:gd name="T27" fmla="*/ 146 h 271"/>
                <a:gd name="T28" fmla="*/ 65 w 154"/>
                <a:gd name="T29" fmla="*/ 207 h 271"/>
                <a:gd name="T30" fmla="*/ 32 w 154"/>
                <a:gd name="T31" fmla="*/ 202 h 271"/>
                <a:gd name="T32" fmla="*/ 0 w 154"/>
                <a:gd name="T33" fmla="*/ 190 h 271"/>
                <a:gd name="T34" fmla="*/ 0 w 154"/>
                <a:gd name="T35" fmla="*/ 224 h 271"/>
                <a:gd name="T36" fmla="*/ 65 w 154"/>
                <a:gd name="T37" fmla="*/ 237 h 271"/>
                <a:gd name="T38" fmla="*/ 65 w 154"/>
                <a:gd name="T39" fmla="*/ 271 h 271"/>
                <a:gd name="T40" fmla="*/ 87 w 154"/>
                <a:gd name="T41" fmla="*/ 271 h 271"/>
                <a:gd name="T42" fmla="*/ 87 w 154"/>
                <a:gd name="T43" fmla="*/ 236 h 271"/>
                <a:gd name="T44" fmla="*/ 136 w 154"/>
                <a:gd name="T45" fmla="*/ 217 h 271"/>
                <a:gd name="T46" fmla="*/ 154 w 154"/>
                <a:gd name="T47" fmla="*/ 178 h 271"/>
                <a:gd name="T48" fmla="*/ 142 w 154"/>
                <a:gd name="T49" fmla="*/ 146 h 271"/>
                <a:gd name="T50" fmla="*/ 99 w 154"/>
                <a:gd name="T51" fmla="*/ 121 h 271"/>
                <a:gd name="T52" fmla="*/ 65 w 154"/>
                <a:gd name="T53" fmla="*/ 109 h 271"/>
                <a:gd name="T54" fmla="*/ 45 w 154"/>
                <a:gd name="T55" fmla="*/ 97 h 271"/>
                <a:gd name="T56" fmla="*/ 39 w 154"/>
                <a:gd name="T57" fmla="*/ 81 h 271"/>
                <a:gd name="T58" fmla="*/ 46 w 154"/>
                <a:gd name="T59" fmla="*/ 66 h 271"/>
                <a:gd name="T60" fmla="*/ 65 w 154"/>
                <a:gd name="T61" fmla="*/ 59 h 271"/>
                <a:gd name="T62" fmla="*/ 65 w 154"/>
                <a:gd name="T63" fmla="*/ 109 h 271"/>
                <a:gd name="T64" fmla="*/ 87 w 154"/>
                <a:gd name="T65" fmla="*/ 205 h 271"/>
                <a:gd name="T66" fmla="*/ 87 w 154"/>
                <a:gd name="T67" fmla="*/ 154 h 271"/>
                <a:gd name="T68" fmla="*/ 109 w 154"/>
                <a:gd name="T69" fmla="*/ 165 h 271"/>
                <a:gd name="T70" fmla="*/ 115 w 154"/>
                <a:gd name="T71" fmla="*/ 181 h 271"/>
                <a:gd name="T72" fmla="*/ 87 w 154"/>
                <a:gd name="T73" fmla="*/ 20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4" h="271">
                  <a:moveTo>
                    <a:pt x="99" y="121"/>
                  </a:moveTo>
                  <a:cubicBezTo>
                    <a:pt x="87" y="117"/>
                    <a:pt x="87" y="117"/>
                    <a:pt x="87" y="117"/>
                  </a:cubicBezTo>
                  <a:cubicBezTo>
                    <a:pt x="87" y="58"/>
                    <a:pt x="87" y="58"/>
                    <a:pt x="87" y="58"/>
                  </a:cubicBezTo>
                  <a:cubicBezTo>
                    <a:pt x="104" y="59"/>
                    <a:pt x="120" y="63"/>
                    <a:pt x="137" y="70"/>
                  </a:cubicBezTo>
                  <a:cubicBezTo>
                    <a:pt x="149" y="40"/>
                    <a:pt x="149" y="40"/>
                    <a:pt x="149" y="40"/>
                  </a:cubicBezTo>
                  <a:cubicBezTo>
                    <a:pt x="130" y="32"/>
                    <a:pt x="109" y="28"/>
                    <a:pt x="87" y="27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5" y="27"/>
                    <a:pt x="65" y="27"/>
                    <a:pt x="65" y="27"/>
                  </a:cubicBezTo>
                  <a:cubicBezTo>
                    <a:pt x="46" y="30"/>
                    <a:pt x="30" y="35"/>
                    <a:pt x="18" y="45"/>
                  </a:cubicBezTo>
                  <a:cubicBezTo>
                    <a:pt x="7" y="55"/>
                    <a:pt x="1" y="67"/>
                    <a:pt x="1" y="82"/>
                  </a:cubicBezTo>
                  <a:cubicBezTo>
                    <a:pt x="1" y="96"/>
                    <a:pt x="5" y="107"/>
                    <a:pt x="13" y="117"/>
                  </a:cubicBezTo>
                  <a:cubicBezTo>
                    <a:pt x="21" y="126"/>
                    <a:pt x="34" y="134"/>
                    <a:pt x="52" y="141"/>
                  </a:cubicBezTo>
                  <a:cubicBezTo>
                    <a:pt x="65" y="146"/>
                    <a:pt x="65" y="146"/>
                    <a:pt x="65" y="146"/>
                  </a:cubicBezTo>
                  <a:cubicBezTo>
                    <a:pt x="65" y="207"/>
                    <a:pt x="65" y="207"/>
                    <a:pt x="65" y="207"/>
                  </a:cubicBezTo>
                  <a:cubicBezTo>
                    <a:pt x="56" y="206"/>
                    <a:pt x="45" y="205"/>
                    <a:pt x="32" y="202"/>
                  </a:cubicBezTo>
                  <a:cubicBezTo>
                    <a:pt x="20" y="199"/>
                    <a:pt x="9" y="195"/>
                    <a:pt x="0" y="190"/>
                  </a:cubicBezTo>
                  <a:cubicBezTo>
                    <a:pt x="0" y="224"/>
                    <a:pt x="0" y="224"/>
                    <a:pt x="0" y="224"/>
                  </a:cubicBezTo>
                  <a:cubicBezTo>
                    <a:pt x="17" y="232"/>
                    <a:pt x="39" y="236"/>
                    <a:pt x="65" y="237"/>
                  </a:cubicBezTo>
                  <a:cubicBezTo>
                    <a:pt x="65" y="271"/>
                    <a:pt x="65" y="271"/>
                    <a:pt x="65" y="271"/>
                  </a:cubicBezTo>
                  <a:cubicBezTo>
                    <a:pt x="87" y="271"/>
                    <a:pt x="87" y="271"/>
                    <a:pt x="87" y="271"/>
                  </a:cubicBezTo>
                  <a:cubicBezTo>
                    <a:pt x="87" y="236"/>
                    <a:pt x="87" y="236"/>
                    <a:pt x="87" y="236"/>
                  </a:cubicBezTo>
                  <a:cubicBezTo>
                    <a:pt x="108" y="233"/>
                    <a:pt x="125" y="227"/>
                    <a:pt x="136" y="217"/>
                  </a:cubicBezTo>
                  <a:cubicBezTo>
                    <a:pt x="148" y="207"/>
                    <a:pt x="154" y="194"/>
                    <a:pt x="154" y="178"/>
                  </a:cubicBezTo>
                  <a:cubicBezTo>
                    <a:pt x="154" y="166"/>
                    <a:pt x="150" y="155"/>
                    <a:pt x="142" y="146"/>
                  </a:cubicBezTo>
                  <a:cubicBezTo>
                    <a:pt x="134" y="138"/>
                    <a:pt x="120" y="129"/>
                    <a:pt x="99" y="121"/>
                  </a:cubicBezTo>
                  <a:close/>
                  <a:moveTo>
                    <a:pt x="65" y="109"/>
                  </a:moveTo>
                  <a:cubicBezTo>
                    <a:pt x="55" y="105"/>
                    <a:pt x="48" y="101"/>
                    <a:pt x="45" y="97"/>
                  </a:cubicBezTo>
                  <a:cubicBezTo>
                    <a:pt x="41" y="93"/>
                    <a:pt x="39" y="87"/>
                    <a:pt x="39" y="81"/>
                  </a:cubicBezTo>
                  <a:cubicBezTo>
                    <a:pt x="39" y="75"/>
                    <a:pt x="41" y="70"/>
                    <a:pt x="46" y="66"/>
                  </a:cubicBezTo>
                  <a:cubicBezTo>
                    <a:pt x="50" y="62"/>
                    <a:pt x="57" y="60"/>
                    <a:pt x="65" y="59"/>
                  </a:cubicBezTo>
                  <a:lnTo>
                    <a:pt x="65" y="109"/>
                  </a:lnTo>
                  <a:close/>
                  <a:moveTo>
                    <a:pt x="87" y="205"/>
                  </a:moveTo>
                  <a:cubicBezTo>
                    <a:pt x="87" y="154"/>
                    <a:pt x="87" y="154"/>
                    <a:pt x="87" y="154"/>
                  </a:cubicBezTo>
                  <a:cubicBezTo>
                    <a:pt x="97" y="157"/>
                    <a:pt x="104" y="161"/>
                    <a:pt x="109" y="165"/>
                  </a:cubicBezTo>
                  <a:cubicBezTo>
                    <a:pt x="113" y="169"/>
                    <a:pt x="115" y="175"/>
                    <a:pt x="115" y="181"/>
                  </a:cubicBezTo>
                  <a:cubicBezTo>
                    <a:pt x="115" y="194"/>
                    <a:pt x="106" y="202"/>
                    <a:pt x="87" y="2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Oval 365"/>
            <p:cNvSpPr>
              <a:spLocks noChangeArrowheads="1"/>
            </p:cNvSpPr>
            <p:nvPr/>
          </p:nvSpPr>
          <p:spPr bwMode="auto">
            <a:xfrm>
              <a:off x="5211763" y="4400550"/>
              <a:ext cx="22225" cy="2222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366"/>
            <p:cNvSpPr>
              <a:spLocks noEditPoints="1"/>
            </p:cNvSpPr>
            <p:nvPr/>
          </p:nvSpPr>
          <p:spPr bwMode="auto">
            <a:xfrm>
              <a:off x="5130800" y="4149725"/>
              <a:ext cx="266700" cy="341313"/>
            </a:xfrm>
            <a:custGeom>
              <a:avLst/>
              <a:gdLst>
                <a:gd name="T0" fmla="*/ 461 w 669"/>
                <a:gd name="T1" fmla="*/ 334 h 860"/>
                <a:gd name="T2" fmla="*/ 461 w 669"/>
                <a:gd name="T3" fmla="*/ 0 h 860"/>
                <a:gd name="T4" fmla="*/ 0 w 669"/>
                <a:gd name="T5" fmla="*/ 0 h 860"/>
                <a:gd name="T6" fmla="*/ 0 w 669"/>
                <a:gd name="T7" fmla="*/ 743 h 860"/>
                <a:gd name="T8" fmla="*/ 358 w 669"/>
                <a:gd name="T9" fmla="*/ 743 h 860"/>
                <a:gd name="T10" fmla="*/ 470 w 669"/>
                <a:gd name="T11" fmla="*/ 860 h 860"/>
                <a:gd name="T12" fmla="*/ 669 w 669"/>
                <a:gd name="T13" fmla="*/ 860 h 860"/>
                <a:gd name="T14" fmla="*/ 669 w 669"/>
                <a:gd name="T15" fmla="*/ 537 h 860"/>
                <a:gd name="T16" fmla="*/ 461 w 669"/>
                <a:gd name="T17" fmla="*/ 334 h 860"/>
                <a:gd name="T18" fmla="*/ 35 w 669"/>
                <a:gd name="T19" fmla="*/ 708 h 860"/>
                <a:gd name="T20" fmla="*/ 35 w 669"/>
                <a:gd name="T21" fmla="*/ 34 h 860"/>
                <a:gd name="T22" fmla="*/ 426 w 669"/>
                <a:gd name="T23" fmla="*/ 34 h 860"/>
                <a:gd name="T24" fmla="*/ 426 w 669"/>
                <a:gd name="T25" fmla="*/ 345 h 860"/>
                <a:gd name="T26" fmla="*/ 426 w 669"/>
                <a:gd name="T27" fmla="*/ 345 h 860"/>
                <a:gd name="T28" fmla="*/ 426 w 669"/>
                <a:gd name="T29" fmla="*/ 580 h 860"/>
                <a:gd name="T30" fmla="*/ 384 w 669"/>
                <a:gd name="T31" fmla="*/ 537 h 860"/>
                <a:gd name="T32" fmla="*/ 384 w 669"/>
                <a:gd name="T33" fmla="*/ 71 h 860"/>
                <a:gd name="T34" fmla="*/ 78 w 669"/>
                <a:gd name="T35" fmla="*/ 71 h 860"/>
                <a:gd name="T36" fmla="*/ 78 w 669"/>
                <a:gd name="T37" fmla="*/ 600 h 860"/>
                <a:gd name="T38" fmla="*/ 235 w 669"/>
                <a:gd name="T39" fmla="*/ 600 h 860"/>
                <a:gd name="T40" fmla="*/ 254 w 669"/>
                <a:gd name="T41" fmla="*/ 635 h 860"/>
                <a:gd name="T42" fmla="*/ 325 w 669"/>
                <a:gd name="T43" fmla="*/ 708 h 860"/>
                <a:gd name="T44" fmla="*/ 35 w 669"/>
                <a:gd name="T45" fmla="*/ 708 h 860"/>
                <a:gd name="T46" fmla="*/ 257 w 669"/>
                <a:gd name="T47" fmla="*/ 521 h 860"/>
                <a:gd name="T48" fmla="*/ 233 w 669"/>
                <a:gd name="T49" fmla="*/ 565 h 860"/>
                <a:gd name="T50" fmla="*/ 112 w 669"/>
                <a:gd name="T51" fmla="*/ 565 h 860"/>
                <a:gd name="T52" fmla="*/ 112 w 669"/>
                <a:gd name="T53" fmla="*/ 105 h 860"/>
                <a:gd name="T54" fmla="*/ 349 w 669"/>
                <a:gd name="T55" fmla="*/ 105 h 860"/>
                <a:gd name="T56" fmla="*/ 349 w 669"/>
                <a:gd name="T57" fmla="*/ 508 h 860"/>
                <a:gd name="T58" fmla="*/ 314 w 669"/>
                <a:gd name="T59" fmla="*/ 499 h 860"/>
                <a:gd name="T60" fmla="*/ 257 w 669"/>
                <a:gd name="T61" fmla="*/ 521 h 860"/>
                <a:gd name="T62" fmla="*/ 635 w 669"/>
                <a:gd name="T63" fmla="*/ 825 h 860"/>
                <a:gd name="T64" fmla="*/ 485 w 669"/>
                <a:gd name="T65" fmla="*/ 825 h 860"/>
                <a:gd name="T66" fmla="*/ 279 w 669"/>
                <a:gd name="T67" fmla="*/ 611 h 860"/>
                <a:gd name="T68" fmla="*/ 271 w 669"/>
                <a:gd name="T69" fmla="*/ 599 h 860"/>
                <a:gd name="T70" fmla="*/ 269 w 669"/>
                <a:gd name="T71" fmla="*/ 592 h 860"/>
                <a:gd name="T72" fmla="*/ 268 w 669"/>
                <a:gd name="T73" fmla="*/ 591 h 860"/>
                <a:gd name="T74" fmla="*/ 267 w 669"/>
                <a:gd name="T75" fmla="*/ 584 h 860"/>
                <a:gd name="T76" fmla="*/ 267 w 669"/>
                <a:gd name="T77" fmla="*/ 582 h 860"/>
                <a:gd name="T78" fmla="*/ 267 w 669"/>
                <a:gd name="T79" fmla="*/ 575 h 860"/>
                <a:gd name="T80" fmla="*/ 267 w 669"/>
                <a:gd name="T81" fmla="*/ 573 h 860"/>
                <a:gd name="T82" fmla="*/ 269 w 669"/>
                <a:gd name="T83" fmla="*/ 566 h 860"/>
                <a:gd name="T84" fmla="*/ 281 w 669"/>
                <a:gd name="T85" fmla="*/ 546 h 860"/>
                <a:gd name="T86" fmla="*/ 313 w 669"/>
                <a:gd name="T87" fmla="*/ 534 h 860"/>
                <a:gd name="T88" fmla="*/ 345 w 669"/>
                <a:gd name="T89" fmla="*/ 548 h 860"/>
                <a:gd name="T90" fmla="*/ 349 w 669"/>
                <a:gd name="T91" fmla="*/ 551 h 860"/>
                <a:gd name="T92" fmla="*/ 349 w 669"/>
                <a:gd name="T93" fmla="*/ 552 h 860"/>
                <a:gd name="T94" fmla="*/ 384 w 669"/>
                <a:gd name="T95" fmla="*/ 586 h 860"/>
                <a:gd name="T96" fmla="*/ 384 w 669"/>
                <a:gd name="T97" fmla="*/ 586 h 860"/>
                <a:gd name="T98" fmla="*/ 461 w 669"/>
                <a:gd name="T99" fmla="*/ 662 h 860"/>
                <a:gd name="T100" fmla="*/ 461 w 669"/>
                <a:gd name="T101" fmla="*/ 383 h 860"/>
                <a:gd name="T102" fmla="*/ 461 w 669"/>
                <a:gd name="T103" fmla="*/ 383 h 860"/>
                <a:gd name="T104" fmla="*/ 461 w 669"/>
                <a:gd name="T105" fmla="*/ 383 h 860"/>
                <a:gd name="T106" fmla="*/ 635 w 669"/>
                <a:gd name="T107" fmla="*/ 551 h 860"/>
                <a:gd name="T108" fmla="*/ 635 w 669"/>
                <a:gd name="T109" fmla="*/ 825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9" h="860">
                  <a:moveTo>
                    <a:pt x="461" y="334"/>
                  </a:moveTo>
                  <a:cubicBezTo>
                    <a:pt x="461" y="0"/>
                    <a:pt x="461" y="0"/>
                    <a:pt x="46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43"/>
                    <a:pt x="0" y="743"/>
                    <a:pt x="0" y="743"/>
                  </a:cubicBezTo>
                  <a:cubicBezTo>
                    <a:pt x="358" y="743"/>
                    <a:pt x="358" y="743"/>
                    <a:pt x="358" y="743"/>
                  </a:cubicBezTo>
                  <a:cubicBezTo>
                    <a:pt x="470" y="860"/>
                    <a:pt x="470" y="860"/>
                    <a:pt x="470" y="860"/>
                  </a:cubicBezTo>
                  <a:cubicBezTo>
                    <a:pt x="669" y="860"/>
                    <a:pt x="669" y="860"/>
                    <a:pt x="669" y="860"/>
                  </a:cubicBezTo>
                  <a:cubicBezTo>
                    <a:pt x="669" y="537"/>
                    <a:pt x="669" y="537"/>
                    <a:pt x="669" y="537"/>
                  </a:cubicBezTo>
                  <a:cubicBezTo>
                    <a:pt x="461" y="334"/>
                    <a:pt x="461" y="334"/>
                    <a:pt x="461" y="334"/>
                  </a:cubicBezTo>
                  <a:moveTo>
                    <a:pt x="35" y="708"/>
                  </a:moveTo>
                  <a:cubicBezTo>
                    <a:pt x="35" y="34"/>
                    <a:pt x="35" y="34"/>
                    <a:pt x="35" y="34"/>
                  </a:cubicBezTo>
                  <a:cubicBezTo>
                    <a:pt x="426" y="34"/>
                    <a:pt x="426" y="34"/>
                    <a:pt x="426" y="34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345"/>
                    <a:pt x="426" y="345"/>
                    <a:pt x="426" y="345"/>
                  </a:cubicBezTo>
                  <a:cubicBezTo>
                    <a:pt x="426" y="580"/>
                    <a:pt x="426" y="580"/>
                    <a:pt x="426" y="580"/>
                  </a:cubicBezTo>
                  <a:cubicBezTo>
                    <a:pt x="384" y="537"/>
                    <a:pt x="384" y="537"/>
                    <a:pt x="384" y="537"/>
                  </a:cubicBezTo>
                  <a:cubicBezTo>
                    <a:pt x="384" y="71"/>
                    <a:pt x="384" y="71"/>
                    <a:pt x="384" y="71"/>
                  </a:cubicBezTo>
                  <a:cubicBezTo>
                    <a:pt x="78" y="71"/>
                    <a:pt x="78" y="71"/>
                    <a:pt x="78" y="71"/>
                  </a:cubicBezTo>
                  <a:cubicBezTo>
                    <a:pt x="78" y="600"/>
                    <a:pt x="78" y="600"/>
                    <a:pt x="78" y="600"/>
                  </a:cubicBezTo>
                  <a:cubicBezTo>
                    <a:pt x="235" y="600"/>
                    <a:pt x="235" y="600"/>
                    <a:pt x="235" y="600"/>
                  </a:cubicBezTo>
                  <a:cubicBezTo>
                    <a:pt x="238" y="612"/>
                    <a:pt x="244" y="624"/>
                    <a:pt x="254" y="635"/>
                  </a:cubicBezTo>
                  <a:cubicBezTo>
                    <a:pt x="325" y="708"/>
                    <a:pt x="325" y="708"/>
                    <a:pt x="325" y="708"/>
                  </a:cubicBezTo>
                  <a:cubicBezTo>
                    <a:pt x="35" y="708"/>
                    <a:pt x="35" y="708"/>
                    <a:pt x="35" y="708"/>
                  </a:cubicBezTo>
                  <a:moveTo>
                    <a:pt x="257" y="521"/>
                  </a:moveTo>
                  <a:cubicBezTo>
                    <a:pt x="244" y="533"/>
                    <a:pt x="236" y="549"/>
                    <a:pt x="233" y="565"/>
                  </a:cubicBezTo>
                  <a:cubicBezTo>
                    <a:pt x="112" y="565"/>
                    <a:pt x="112" y="565"/>
                    <a:pt x="112" y="565"/>
                  </a:cubicBezTo>
                  <a:cubicBezTo>
                    <a:pt x="112" y="105"/>
                    <a:pt x="112" y="105"/>
                    <a:pt x="112" y="105"/>
                  </a:cubicBezTo>
                  <a:cubicBezTo>
                    <a:pt x="349" y="105"/>
                    <a:pt x="349" y="105"/>
                    <a:pt x="349" y="105"/>
                  </a:cubicBezTo>
                  <a:cubicBezTo>
                    <a:pt x="349" y="508"/>
                    <a:pt x="349" y="508"/>
                    <a:pt x="349" y="508"/>
                  </a:cubicBezTo>
                  <a:cubicBezTo>
                    <a:pt x="338" y="502"/>
                    <a:pt x="326" y="499"/>
                    <a:pt x="314" y="499"/>
                  </a:cubicBezTo>
                  <a:cubicBezTo>
                    <a:pt x="292" y="499"/>
                    <a:pt x="272" y="506"/>
                    <a:pt x="257" y="521"/>
                  </a:cubicBezTo>
                  <a:moveTo>
                    <a:pt x="635" y="825"/>
                  </a:moveTo>
                  <a:cubicBezTo>
                    <a:pt x="485" y="825"/>
                    <a:pt x="485" y="825"/>
                    <a:pt x="485" y="825"/>
                  </a:cubicBezTo>
                  <a:cubicBezTo>
                    <a:pt x="279" y="611"/>
                    <a:pt x="279" y="611"/>
                    <a:pt x="279" y="611"/>
                  </a:cubicBezTo>
                  <a:cubicBezTo>
                    <a:pt x="276" y="607"/>
                    <a:pt x="273" y="603"/>
                    <a:pt x="271" y="599"/>
                  </a:cubicBezTo>
                  <a:cubicBezTo>
                    <a:pt x="270" y="597"/>
                    <a:pt x="269" y="595"/>
                    <a:pt x="269" y="592"/>
                  </a:cubicBezTo>
                  <a:cubicBezTo>
                    <a:pt x="268" y="592"/>
                    <a:pt x="268" y="591"/>
                    <a:pt x="268" y="591"/>
                  </a:cubicBezTo>
                  <a:cubicBezTo>
                    <a:pt x="268" y="588"/>
                    <a:pt x="267" y="586"/>
                    <a:pt x="267" y="584"/>
                  </a:cubicBezTo>
                  <a:cubicBezTo>
                    <a:pt x="267" y="583"/>
                    <a:pt x="267" y="582"/>
                    <a:pt x="267" y="582"/>
                  </a:cubicBezTo>
                  <a:cubicBezTo>
                    <a:pt x="267" y="579"/>
                    <a:pt x="267" y="577"/>
                    <a:pt x="267" y="575"/>
                  </a:cubicBezTo>
                  <a:cubicBezTo>
                    <a:pt x="267" y="574"/>
                    <a:pt x="267" y="574"/>
                    <a:pt x="267" y="573"/>
                  </a:cubicBezTo>
                  <a:cubicBezTo>
                    <a:pt x="267" y="571"/>
                    <a:pt x="268" y="568"/>
                    <a:pt x="269" y="566"/>
                  </a:cubicBezTo>
                  <a:cubicBezTo>
                    <a:pt x="271" y="559"/>
                    <a:pt x="275" y="552"/>
                    <a:pt x="281" y="546"/>
                  </a:cubicBezTo>
                  <a:cubicBezTo>
                    <a:pt x="289" y="538"/>
                    <a:pt x="301" y="533"/>
                    <a:pt x="313" y="534"/>
                  </a:cubicBezTo>
                  <a:cubicBezTo>
                    <a:pt x="325" y="534"/>
                    <a:pt x="337" y="539"/>
                    <a:pt x="345" y="548"/>
                  </a:cubicBezTo>
                  <a:cubicBezTo>
                    <a:pt x="349" y="551"/>
                    <a:pt x="349" y="551"/>
                    <a:pt x="349" y="551"/>
                  </a:cubicBezTo>
                  <a:cubicBezTo>
                    <a:pt x="349" y="552"/>
                    <a:pt x="349" y="552"/>
                    <a:pt x="349" y="552"/>
                  </a:cubicBezTo>
                  <a:cubicBezTo>
                    <a:pt x="384" y="586"/>
                    <a:pt x="384" y="586"/>
                    <a:pt x="384" y="586"/>
                  </a:cubicBezTo>
                  <a:cubicBezTo>
                    <a:pt x="384" y="586"/>
                    <a:pt x="384" y="586"/>
                    <a:pt x="384" y="586"/>
                  </a:cubicBezTo>
                  <a:cubicBezTo>
                    <a:pt x="461" y="662"/>
                    <a:pt x="461" y="662"/>
                    <a:pt x="461" y="662"/>
                  </a:cubicBezTo>
                  <a:cubicBezTo>
                    <a:pt x="461" y="383"/>
                    <a:pt x="461" y="383"/>
                    <a:pt x="461" y="383"/>
                  </a:cubicBezTo>
                  <a:cubicBezTo>
                    <a:pt x="461" y="383"/>
                    <a:pt x="461" y="383"/>
                    <a:pt x="461" y="383"/>
                  </a:cubicBezTo>
                  <a:cubicBezTo>
                    <a:pt x="461" y="383"/>
                    <a:pt x="461" y="383"/>
                    <a:pt x="461" y="383"/>
                  </a:cubicBezTo>
                  <a:cubicBezTo>
                    <a:pt x="635" y="551"/>
                    <a:pt x="635" y="551"/>
                    <a:pt x="635" y="551"/>
                  </a:cubicBezTo>
                  <a:cubicBezTo>
                    <a:pt x="635" y="825"/>
                    <a:pt x="635" y="825"/>
                    <a:pt x="635" y="8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Rectangle 367"/>
            <p:cNvSpPr>
              <a:spLocks noChangeArrowheads="1"/>
            </p:cNvSpPr>
            <p:nvPr/>
          </p:nvSpPr>
          <p:spPr bwMode="auto">
            <a:xfrm>
              <a:off x="5130800" y="4443413"/>
              <a:ext cx="1588" cy="1588"/>
            </a:xfrm>
            <a:prstGeom prst="rect">
              <a:avLst/>
            </a:prstGeom>
            <a:solidFill>
              <a:srgbClr val="9A131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68"/>
            <p:cNvSpPr>
              <a:spLocks/>
            </p:cNvSpPr>
            <p:nvPr/>
          </p:nvSpPr>
          <p:spPr bwMode="auto">
            <a:xfrm>
              <a:off x="5130800" y="444341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371"/>
            <p:cNvSpPr>
              <a:spLocks noEditPoints="1"/>
            </p:cNvSpPr>
            <p:nvPr/>
          </p:nvSpPr>
          <p:spPr bwMode="auto">
            <a:xfrm>
              <a:off x="5314950" y="4281488"/>
              <a:ext cx="82550" cy="209550"/>
            </a:xfrm>
            <a:custGeom>
              <a:avLst/>
              <a:gdLst>
                <a:gd name="T0" fmla="*/ 52 w 52"/>
                <a:gd name="T1" fmla="*/ 132 h 132"/>
                <a:gd name="T2" fmla="*/ 2 w 52"/>
                <a:gd name="T3" fmla="*/ 132 h 132"/>
                <a:gd name="T4" fmla="*/ 52 w 52"/>
                <a:gd name="T5" fmla="*/ 132 h 132"/>
                <a:gd name="T6" fmla="*/ 0 w 52"/>
                <a:gd name="T7" fmla="*/ 0 h 132"/>
                <a:gd name="T8" fmla="*/ 0 w 52"/>
                <a:gd name="T9" fmla="*/ 0 h 132"/>
                <a:gd name="T10" fmla="*/ 26 w 52"/>
                <a:gd name="T11" fmla="*/ 26 h 132"/>
                <a:gd name="T12" fmla="*/ 0 w 52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32">
                  <a:moveTo>
                    <a:pt x="52" y="132"/>
                  </a:moveTo>
                  <a:lnTo>
                    <a:pt x="2" y="132"/>
                  </a:lnTo>
                  <a:lnTo>
                    <a:pt x="52" y="13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26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372"/>
            <p:cNvSpPr>
              <a:spLocks noEditPoints="1"/>
            </p:cNvSpPr>
            <p:nvPr/>
          </p:nvSpPr>
          <p:spPr bwMode="auto">
            <a:xfrm>
              <a:off x="5314950" y="4281488"/>
              <a:ext cx="82550" cy="209550"/>
            </a:xfrm>
            <a:custGeom>
              <a:avLst/>
              <a:gdLst>
                <a:gd name="T0" fmla="*/ 52 w 52"/>
                <a:gd name="T1" fmla="*/ 132 h 132"/>
                <a:gd name="T2" fmla="*/ 2 w 52"/>
                <a:gd name="T3" fmla="*/ 132 h 132"/>
                <a:gd name="T4" fmla="*/ 52 w 52"/>
                <a:gd name="T5" fmla="*/ 132 h 132"/>
                <a:gd name="T6" fmla="*/ 0 w 52"/>
                <a:gd name="T7" fmla="*/ 0 h 132"/>
                <a:gd name="T8" fmla="*/ 0 w 52"/>
                <a:gd name="T9" fmla="*/ 0 h 132"/>
                <a:gd name="T10" fmla="*/ 26 w 52"/>
                <a:gd name="T11" fmla="*/ 26 h 132"/>
                <a:gd name="T12" fmla="*/ 0 w 52"/>
                <a:gd name="T1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132">
                  <a:moveTo>
                    <a:pt x="52" y="132"/>
                  </a:moveTo>
                  <a:lnTo>
                    <a:pt x="2" y="132"/>
                  </a:lnTo>
                  <a:lnTo>
                    <a:pt x="52" y="132"/>
                  </a:lnTo>
                  <a:moveTo>
                    <a:pt x="0" y="0"/>
                  </a:moveTo>
                  <a:lnTo>
                    <a:pt x="0" y="0"/>
                  </a:lnTo>
                  <a:lnTo>
                    <a:pt x="26" y="2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" name="Group 52"/>
          <p:cNvGrpSpPr/>
          <p:nvPr/>
        </p:nvGrpSpPr>
        <p:grpSpPr>
          <a:xfrm>
            <a:off x="5835650" y="4070350"/>
            <a:ext cx="493713" cy="493713"/>
            <a:chOff x="5835650" y="4070350"/>
            <a:chExt cx="493713" cy="493713"/>
          </a:xfrm>
        </p:grpSpPr>
        <p:sp>
          <p:nvSpPr>
            <p:cNvPr id="450" name="Rectangle 373"/>
            <p:cNvSpPr>
              <a:spLocks noChangeArrowheads="1"/>
            </p:cNvSpPr>
            <p:nvPr/>
          </p:nvSpPr>
          <p:spPr bwMode="auto">
            <a:xfrm>
              <a:off x="583565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Rectangle 374"/>
            <p:cNvSpPr>
              <a:spLocks noChangeArrowheads="1"/>
            </p:cNvSpPr>
            <p:nvPr/>
          </p:nvSpPr>
          <p:spPr bwMode="auto">
            <a:xfrm>
              <a:off x="583565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375"/>
            <p:cNvSpPr>
              <a:spLocks/>
            </p:cNvSpPr>
            <p:nvPr/>
          </p:nvSpPr>
          <p:spPr bwMode="auto">
            <a:xfrm>
              <a:off x="6054725" y="4202113"/>
              <a:ext cx="274638" cy="361950"/>
            </a:xfrm>
            <a:custGeom>
              <a:avLst/>
              <a:gdLst>
                <a:gd name="T0" fmla="*/ 247 w 695"/>
                <a:gd name="T1" fmla="*/ 0 h 915"/>
                <a:gd name="T2" fmla="*/ 307 w 695"/>
                <a:gd name="T3" fmla="*/ 166 h 915"/>
                <a:gd name="T4" fmla="*/ 248 w 695"/>
                <a:gd name="T5" fmla="*/ 331 h 915"/>
                <a:gd name="T6" fmla="*/ 257 w 695"/>
                <a:gd name="T7" fmla="*/ 349 h 915"/>
                <a:gd name="T8" fmla="*/ 281 w 695"/>
                <a:gd name="T9" fmla="*/ 344 h 915"/>
                <a:gd name="T10" fmla="*/ 336 w 695"/>
                <a:gd name="T11" fmla="*/ 397 h 915"/>
                <a:gd name="T12" fmla="*/ 336 w 695"/>
                <a:gd name="T13" fmla="*/ 591 h 915"/>
                <a:gd name="T14" fmla="*/ 284 w 695"/>
                <a:gd name="T15" fmla="*/ 668 h 915"/>
                <a:gd name="T16" fmla="*/ 284 w 695"/>
                <a:gd name="T17" fmla="*/ 738 h 915"/>
                <a:gd name="T18" fmla="*/ 0 w 695"/>
                <a:gd name="T19" fmla="*/ 738 h 915"/>
                <a:gd name="T20" fmla="*/ 178 w 695"/>
                <a:gd name="T21" fmla="*/ 915 h 915"/>
                <a:gd name="T22" fmla="*/ 695 w 695"/>
                <a:gd name="T23" fmla="*/ 915 h 915"/>
                <a:gd name="T24" fmla="*/ 695 w 695"/>
                <a:gd name="T25" fmla="*/ 444 h 915"/>
                <a:gd name="T26" fmla="*/ 247 w 695"/>
                <a:gd name="T27" fmla="*/ 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95" h="915">
                  <a:moveTo>
                    <a:pt x="247" y="0"/>
                  </a:moveTo>
                  <a:cubicBezTo>
                    <a:pt x="285" y="45"/>
                    <a:pt x="307" y="103"/>
                    <a:pt x="307" y="166"/>
                  </a:cubicBezTo>
                  <a:cubicBezTo>
                    <a:pt x="307" y="229"/>
                    <a:pt x="285" y="286"/>
                    <a:pt x="248" y="331"/>
                  </a:cubicBezTo>
                  <a:cubicBezTo>
                    <a:pt x="252" y="336"/>
                    <a:pt x="255" y="342"/>
                    <a:pt x="257" y="349"/>
                  </a:cubicBezTo>
                  <a:cubicBezTo>
                    <a:pt x="264" y="346"/>
                    <a:pt x="272" y="344"/>
                    <a:pt x="281" y="344"/>
                  </a:cubicBezTo>
                  <a:cubicBezTo>
                    <a:pt x="311" y="344"/>
                    <a:pt x="336" y="368"/>
                    <a:pt x="336" y="397"/>
                  </a:cubicBezTo>
                  <a:cubicBezTo>
                    <a:pt x="336" y="591"/>
                    <a:pt x="336" y="591"/>
                    <a:pt x="336" y="591"/>
                  </a:cubicBezTo>
                  <a:cubicBezTo>
                    <a:pt x="284" y="668"/>
                    <a:pt x="284" y="668"/>
                    <a:pt x="284" y="668"/>
                  </a:cubicBezTo>
                  <a:cubicBezTo>
                    <a:pt x="284" y="738"/>
                    <a:pt x="284" y="738"/>
                    <a:pt x="284" y="738"/>
                  </a:cubicBezTo>
                  <a:cubicBezTo>
                    <a:pt x="0" y="738"/>
                    <a:pt x="0" y="738"/>
                    <a:pt x="0" y="738"/>
                  </a:cubicBezTo>
                  <a:cubicBezTo>
                    <a:pt x="178" y="915"/>
                    <a:pt x="178" y="915"/>
                    <a:pt x="178" y="915"/>
                  </a:cubicBezTo>
                  <a:cubicBezTo>
                    <a:pt x="695" y="915"/>
                    <a:pt x="695" y="915"/>
                    <a:pt x="695" y="915"/>
                  </a:cubicBezTo>
                  <a:cubicBezTo>
                    <a:pt x="695" y="444"/>
                    <a:pt x="695" y="444"/>
                    <a:pt x="695" y="444"/>
                  </a:cubicBezTo>
                  <a:cubicBezTo>
                    <a:pt x="247" y="0"/>
                    <a:pt x="247" y="0"/>
                    <a:pt x="247" y="0"/>
                  </a:cubicBezTo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376"/>
            <p:cNvSpPr>
              <a:spLocks noEditPoints="1"/>
            </p:cNvSpPr>
            <p:nvPr/>
          </p:nvSpPr>
          <p:spPr bwMode="auto">
            <a:xfrm>
              <a:off x="5969000" y="4164013"/>
              <a:ext cx="219075" cy="330200"/>
            </a:xfrm>
            <a:custGeom>
              <a:avLst/>
              <a:gdLst>
                <a:gd name="T0" fmla="*/ 470 w 549"/>
                <a:gd name="T1" fmla="*/ 443 h 832"/>
                <a:gd name="T2" fmla="*/ 520 w 549"/>
                <a:gd name="T3" fmla="*/ 260 h 832"/>
                <a:gd name="T4" fmla="*/ 0 w 549"/>
                <a:gd name="T5" fmla="*/ 260 h 832"/>
                <a:gd name="T6" fmla="*/ 90 w 549"/>
                <a:gd name="T7" fmla="*/ 469 h 832"/>
                <a:gd name="T8" fmla="*/ 213 w 549"/>
                <a:gd name="T9" fmla="*/ 755 h 832"/>
                <a:gd name="T10" fmla="*/ 497 w 549"/>
                <a:gd name="T11" fmla="*/ 832 h 832"/>
                <a:gd name="T12" fmla="*/ 549 w 549"/>
                <a:gd name="T13" fmla="*/ 685 h 832"/>
                <a:gd name="T14" fmla="*/ 494 w 549"/>
                <a:gd name="T15" fmla="*/ 438 h 832"/>
                <a:gd name="T16" fmla="*/ 260 w 549"/>
                <a:gd name="T17" fmla="*/ 39 h 832"/>
                <a:gd name="T18" fmla="*/ 427 w 549"/>
                <a:gd name="T19" fmla="*/ 404 h 832"/>
                <a:gd name="T20" fmla="*/ 417 w 549"/>
                <a:gd name="T21" fmla="*/ 403 h 832"/>
                <a:gd name="T22" fmla="*/ 344 w 549"/>
                <a:gd name="T23" fmla="*/ 386 h 832"/>
                <a:gd name="T24" fmla="*/ 260 w 549"/>
                <a:gd name="T25" fmla="*/ 108 h 832"/>
                <a:gd name="T26" fmla="*/ 201 w 549"/>
                <a:gd name="T27" fmla="*/ 399 h 832"/>
                <a:gd name="T28" fmla="*/ 40 w 549"/>
                <a:gd name="T29" fmla="*/ 260 h 832"/>
                <a:gd name="T30" fmla="*/ 260 w 549"/>
                <a:gd name="T31" fmla="*/ 203 h 832"/>
                <a:gd name="T32" fmla="*/ 201 w 549"/>
                <a:gd name="T33" fmla="*/ 355 h 832"/>
                <a:gd name="T34" fmla="*/ 260 w 549"/>
                <a:gd name="T35" fmla="*/ 148 h 832"/>
                <a:gd name="T36" fmla="*/ 320 w 549"/>
                <a:gd name="T37" fmla="*/ 355 h 832"/>
                <a:gd name="T38" fmla="*/ 202 w 549"/>
                <a:gd name="T39" fmla="*/ 527 h 832"/>
                <a:gd name="T40" fmla="*/ 202 w 549"/>
                <a:gd name="T41" fmla="*/ 513 h 832"/>
                <a:gd name="T42" fmla="*/ 517 w 549"/>
                <a:gd name="T43" fmla="*/ 676 h 832"/>
                <a:gd name="T44" fmla="*/ 465 w 549"/>
                <a:gd name="T45" fmla="*/ 800 h 832"/>
                <a:gd name="T46" fmla="*/ 245 w 549"/>
                <a:gd name="T47" fmla="*/ 745 h 832"/>
                <a:gd name="T48" fmla="*/ 108 w 549"/>
                <a:gd name="T49" fmla="*/ 496 h 832"/>
                <a:gd name="T50" fmla="*/ 234 w 549"/>
                <a:gd name="T51" fmla="*/ 630 h 832"/>
                <a:gd name="T52" fmla="*/ 260 w 549"/>
                <a:gd name="T53" fmla="*/ 235 h 832"/>
                <a:gd name="T54" fmla="*/ 288 w 549"/>
                <a:gd name="T55" fmla="*/ 515 h 832"/>
                <a:gd name="T56" fmla="*/ 320 w 549"/>
                <a:gd name="T57" fmla="*/ 439 h 832"/>
                <a:gd name="T58" fmla="*/ 362 w 549"/>
                <a:gd name="T59" fmla="*/ 439 h 832"/>
                <a:gd name="T60" fmla="*/ 394 w 549"/>
                <a:gd name="T61" fmla="*/ 528 h 832"/>
                <a:gd name="T62" fmla="*/ 394 w 549"/>
                <a:gd name="T63" fmla="*/ 457 h 832"/>
                <a:gd name="T64" fmla="*/ 440 w 549"/>
                <a:gd name="T65" fmla="*/ 457 h 832"/>
                <a:gd name="T66" fmla="*/ 440 w 549"/>
                <a:gd name="T67" fmla="*/ 548 h 832"/>
                <a:gd name="T68" fmla="*/ 472 w 549"/>
                <a:gd name="T69" fmla="*/ 491 h 832"/>
                <a:gd name="T70" fmla="*/ 517 w 549"/>
                <a:gd name="T71" fmla="*/ 491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49" h="832">
                  <a:moveTo>
                    <a:pt x="494" y="438"/>
                  </a:moveTo>
                  <a:cubicBezTo>
                    <a:pt x="485" y="438"/>
                    <a:pt x="477" y="440"/>
                    <a:pt x="470" y="443"/>
                  </a:cubicBezTo>
                  <a:cubicBezTo>
                    <a:pt x="468" y="436"/>
                    <a:pt x="465" y="430"/>
                    <a:pt x="461" y="425"/>
                  </a:cubicBezTo>
                  <a:cubicBezTo>
                    <a:pt x="498" y="380"/>
                    <a:pt x="520" y="323"/>
                    <a:pt x="520" y="260"/>
                  </a:cubicBezTo>
                  <a:cubicBezTo>
                    <a:pt x="520" y="117"/>
                    <a:pt x="404" y="0"/>
                    <a:pt x="260" y="0"/>
                  </a:cubicBezTo>
                  <a:cubicBezTo>
                    <a:pt x="117" y="0"/>
                    <a:pt x="0" y="117"/>
                    <a:pt x="0" y="260"/>
                  </a:cubicBezTo>
                  <a:cubicBezTo>
                    <a:pt x="0" y="342"/>
                    <a:pt x="39" y="416"/>
                    <a:pt x="100" y="464"/>
                  </a:cubicBezTo>
                  <a:cubicBezTo>
                    <a:pt x="96" y="465"/>
                    <a:pt x="93" y="467"/>
                    <a:pt x="90" y="469"/>
                  </a:cubicBezTo>
                  <a:cubicBezTo>
                    <a:pt x="63" y="488"/>
                    <a:pt x="57" y="524"/>
                    <a:pt x="75" y="551"/>
                  </a:cubicBezTo>
                  <a:cubicBezTo>
                    <a:pt x="213" y="755"/>
                    <a:pt x="213" y="755"/>
                    <a:pt x="213" y="755"/>
                  </a:cubicBezTo>
                  <a:cubicBezTo>
                    <a:pt x="213" y="832"/>
                    <a:pt x="213" y="832"/>
                    <a:pt x="213" y="832"/>
                  </a:cubicBezTo>
                  <a:cubicBezTo>
                    <a:pt x="497" y="832"/>
                    <a:pt x="497" y="832"/>
                    <a:pt x="497" y="832"/>
                  </a:cubicBezTo>
                  <a:cubicBezTo>
                    <a:pt x="497" y="762"/>
                    <a:pt x="497" y="762"/>
                    <a:pt x="497" y="762"/>
                  </a:cubicBezTo>
                  <a:cubicBezTo>
                    <a:pt x="549" y="685"/>
                    <a:pt x="549" y="685"/>
                    <a:pt x="549" y="685"/>
                  </a:cubicBezTo>
                  <a:cubicBezTo>
                    <a:pt x="549" y="491"/>
                    <a:pt x="549" y="491"/>
                    <a:pt x="549" y="491"/>
                  </a:cubicBezTo>
                  <a:cubicBezTo>
                    <a:pt x="549" y="462"/>
                    <a:pt x="524" y="438"/>
                    <a:pt x="494" y="438"/>
                  </a:cubicBezTo>
                  <a:close/>
                  <a:moveTo>
                    <a:pt x="40" y="260"/>
                  </a:moveTo>
                  <a:cubicBezTo>
                    <a:pt x="40" y="138"/>
                    <a:pt x="139" y="39"/>
                    <a:pt x="260" y="39"/>
                  </a:cubicBezTo>
                  <a:cubicBezTo>
                    <a:pt x="382" y="39"/>
                    <a:pt x="481" y="138"/>
                    <a:pt x="481" y="260"/>
                  </a:cubicBezTo>
                  <a:cubicBezTo>
                    <a:pt x="481" y="315"/>
                    <a:pt x="461" y="365"/>
                    <a:pt x="427" y="404"/>
                  </a:cubicBezTo>
                  <a:cubicBezTo>
                    <a:pt x="427" y="404"/>
                    <a:pt x="427" y="404"/>
                    <a:pt x="427" y="404"/>
                  </a:cubicBezTo>
                  <a:cubicBezTo>
                    <a:pt x="424" y="403"/>
                    <a:pt x="420" y="403"/>
                    <a:pt x="417" y="403"/>
                  </a:cubicBezTo>
                  <a:cubicBezTo>
                    <a:pt x="406" y="403"/>
                    <a:pt x="395" y="406"/>
                    <a:pt x="387" y="412"/>
                  </a:cubicBezTo>
                  <a:cubicBezTo>
                    <a:pt x="378" y="397"/>
                    <a:pt x="362" y="387"/>
                    <a:pt x="344" y="386"/>
                  </a:cubicBezTo>
                  <a:cubicBezTo>
                    <a:pt x="385" y="359"/>
                    <a:pt x="412" y="312"/>
                    <a:pt x="412" y="260"/>
                  </a:cubicBezTo>
                  <a:cubicBezTo>
                    <a:pt x="412" y="176"/>
                    <a:pt x="344" y="108"/>
                    <a:pt x="260" y="108"/>
                  </a:cubicBezTo>
                  <a:cubicBezTo>
                    <a:pt x="177" y="108"/>
                    <a:pt x="109" y="176"/>
                    <a:pt x="109" y="260"/>
                  </a:cubicBezTo>
                  <a:cubicBezTo>
                    <a:pt x="109" y="322"/>
                    <a:pt x="147" y="376"/>
                    <a:pt x="201" y="399"/>
                  </a:cubicBezTo>
                  <a:cubicBezTo>
                    <a:pt x="202" y="472"/>
                    <a:pt x="202" y="472"/>
                    <a:pt x="202" y="472"/>
                  </a:cubicBezTo>
                  <a:cubicBezTo>
                    <a:pt x="108" y="446"/>
                    <a:pt x="40" y="361"/>
                    <a:pt x="40" y="260"/>
                  </a:cubicBezTo>
                  <a:close/>
                  <a:moveTo>
                    <a:pt x="320" y="261"/>
                  </a:moveTo>
                  <a:cubicBezTo>
                    <a:pt x="319" y="229"/>
                    <a:pt x="292" y="203"/>
                    <a:pt x="260" y="203"/>
                  </a:cubicBezTo>
                  <a:cubicBezTo>
                    <a:pt x="228" y="203"/>
                    <a:pt x="201" y="229"/>
                    <a:pt x="201" y="262"/>
                  </a:cubicBezTo>
                  <a:cubicBezTo>
                    <a:pt x="201" y="355"/>
                    <a:pt x="201" y="355"/>
                    <a:pt x="201" y="355"/>
                  </a:cubicBezTo>
                  <a:cubicBezTo>
                    <a:pt x="169" y="335"/>
                    <a:pt x="148" y="300"/>
                    <a:pt x="148" y="260"/>
                  </a:cubicBezTo>
                  <a:cubicBezTo>
                    <a:pt x="148" y="198"/>
                    <a:pt x="199" y="148"/>
                    <a:pt x="260" y="148"/>
                  </a:cubicBezTo>
                  <a:cubicBezTo>
                    <a:pt x="322" y="148"/>
                    <a:pt x="372" y="198"/>
                    <a:pt x="372" y="260"/>
                  </a:cubicBezTo>
                  <a:cubicBezTo>
                    <a:pt x="372" y="300"/>
                    <a:pt x="351" y="335"/>
                    <a:pt x="320" y="355"/>
                  </a:cubicBezTo>
                  <a:lnTo>
                    <a:pt x="320" y="261"/>
                  </a:lnTo>
                  <a:close/>
                  <a:moveTo>
                    <a:pt x="202" y="527"/>
                  </a:moveTo>
                  <a:cubicBezTo>
                    <a:pt x="190" y="510"/>
                    <a:pt x="190" y="510"/>
                    <a:pt x="190" y="510"/>
                  </a:cubicBezTo>
                  <a:cubicBezTo>
                    <a:pt x="194" y="511"/>
                    <a:pt x="198" y="512"/>
                    <a:pt x="202" y="513"/>
                  </a:cubicBezTo>
                  <a:lnTo>
                    <a:pt x="202" y="527"/>
                  </a:lnTo>
                  <a:close/>
                  <a:moveTo>
                    <a:pt x="517" y="676"/>
                  </a:moveTo>
                  <a:cubicBezTo>
                    <a:pt x="465" y="752"/>
                    <a:pt x="465" y="752"/>
                    <a:pt x="465" y="752"/>
                  </a:cubicBezTo>
                  <a:cubicBezTo>
                    <a:pt x="465" y="800"/>
                    <a:pt x="465" y="800"/>
                    <a:pt x="465" y="800"/>
                  </a:cubicBezTo>
                  <a:cubicBezTo>
                    <a:pt x="245" y="800"/>
                    <a:pt x="245" y="800"/>
                    <a:pt x="245" y="800"/>
                  </a:cubicBezTo>
                  <a:cubicBezTo>
                    <a:pt x="245" y="745"/>
                    <a:pt x="245" y="745"/>
                    <a:pt x="245" y="745"/>
                  </a:cubicBezTo>
                  <a:cubicBezTo>
                    <a:pt x="101" y="533"/>
                    <a:pt x="101" y="533"/>
                    <a:pt x="101" y="533"/>
                  </a:cubicBezTo>
                  <a:cubicBezTo>
                    <a:pt x="93" y="521"/>
                    <a:pt x="96" y="504"/>
                    <a:pt x="108" y="496"/>
                  </a:cubicBezTo>
                  <a:cubicBezTo>
                    <a:pt x="120" y="487"/>
                    <a:pt x="137" y="490"/>
                    <a:pt x="146" y="502"/>
                  </a:cubicBezTo>
                  <a:cubicBezTo>
                    <a:pt x="234" y="630"/>
                    <a:pt x="234" y="630"/>
                    <a:pt x="234" y="630"/>
                  </a:cubicBezTo>
                  <a:cubicBezTo>
                    <a:pt x="233" y="262"/>
                    <a:pt x="233" y="262"/>
                    <a:pt x="233" y="262"/>
                  </a:cubicBezTo>
                  <a:cubicBezTo>
                    <a:pt x="233" y="247"/>
                    <a:pt x="245" y="235"/>
                    <a:pt x="260" y="235"/>
                  </a:cubicBezTo>
                  <a:cubicBezTo>
                    <a:pt x="275" y="235"/>
                    <a:pt x="287" y="247"/>
                    <a:pt x="288" y="262"/>
                  </a:cubicBezTo>
                  <a:cubicBezTo>
                    <a:pt x="288" y="515"/>
                    <a:pt x="288" y="515"/>
                    <a:pt x="288" y="515"/>
                  </a:cubicBezTo>
                  <a:cubicBezTo>
                    <a:pt x="320" y="515"/>
                    <a:pt x="320" y="515"/>
                    <a:pt x="320" y="515"/>
                  </a:cubicBezTo>
                  <a:cubicBezTo>
                    <a:pt x="320" y="439"/>
                    <a:pt x="320" y="439"/>
                    <a:pt x="320" y="439"/>
                  </a:cubicBezTo>
                  <a:cubicBezTo>
                    <a:pt x="320" y="427"/>
                    <a:pt x="329" y="417"/>
                    <a:pt x="340" y="417"/>
                  </a:cubicBezTo>
                  <a:cubicBezTo>
                    <a:pt x="352" y="417"/>
                    <a:pt x="362" y="427"/>
                    <a:pt x="362" y="439"/>
                  </a:cubicBezTo>
                  <a:cubicBezTo>
                    <a:pt x="362" y="528"/>
                    <a:pt x="362" y="528"/>
                    <a:pt x="362" y="528"/>
                  </a:cubicBezTo>
                  <a:cubicBezTo>
                    <a:pt x="394" y="528"/>
                    <a:pt x="394" y="528"/>
                    <a:pt x="394" y="528"/>
                  </a:cubicBezTo>
                  <a:cubicBezTo>
                    <a:pt x="394" y="457"/>
                    <a:pt x="394" y="457"/>
                    <a:pt x="394" y="457"/>
                  </a:cubicBezTo>
                  <a:cubicBezTo>
                    <a:pt x="394" y="457"/>
                    <a:pt x="394" y="457"/>
                    <a:pt x="394" y="457"/>
                  </a:cubicBezTo>
                  <a:cubicBezTo>
                    <a:pt x="395" y="445"/>
                    <a:pt x="405" y="435"/>
                    <a:pt x="417" y="435"/>
                  </a:cubicBezTo>
                  <a:cubicBezTo>
                    <a:pt x="429" y="435"/>
                    <a:pt x="439" y="445"/>
                    <a:pt x="440" y="457"/>
                  </a:cubicBezTo>
                  <a:cubicBezTo>
                    <a:pt x="440" y="490"/>
                    <a:pt x="440" y="490"/>
                    <a:pt x="440" y="490"/>
                  </a:cubicBezTo>
                  <a:cubicBezTo>
                    <a:pt x="440" y="491"/>
                    <a:pt x="440" y="548"/>
                    <a:pt x="440" y="548"/>
                  </a:cubicBezTo>
                  <a:cubicBezTo>
                    <a:pt x="472" y="548"/>
                    <a:pt x="472" y="548"/>
                    <a:pt x="472" y="548"/>
                  </a:cubicBezTo>
                  <a:cubicBezTo>
                    <a:pt x="472" y="491"/>
                    <a:pt x="472" y="491"/>
                    <a:pt x="472" y="491"/>
                  </a:cubicBezTo>
                  <a:cubicBezTo>
                    <a:pt x="472" y="479"/>
                    <a:pt x="481" y="469"/>
                    <a:pt x="494" y="469"/>
                  </a:cubicBezTo>
                  <a:cubicBezTo>
                    <a:pt x="506" y="469"/>
                    <a:pt x="517" y="480"/>
                    <a:pt x="517" y="491"/>
                  </a:cubicBezTo>
                  <a:lnTo>
                    <a:pt x="517" y="6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3" name="Group 682"/>
          <p:cNvGrpSpPr/>
          <p:nvPr/>
        </p:nvGrpSpPr>
        <p:grpSpPr>
          <a:xfrm>
            <a:off x="8259763" y="4070350"/>
            <a:ext cx="493713" cy="493713"/>
            <a:chOff x="8259763" y="4070350"/>
            <a:chExt cx="493713" cy="493713"/>
          </a:xfrm>
        </p:grpSpPr>
        <p:sp>
          <p:nvSpPr>
            <p:cNvPr id="454" name="Rectangle 377"/>
            <p:cNvSpPr>
              <a:spLocks noChangeArrowheads="1"/>
            </p:cNvSpPr>
            <p:nvPr/>
          </p:nvSpPr>
          <p:spPr bwMode="auto">
            <a:xfrm>
              <a:off x="825976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Rectangle 378"/>
            <p:cNvSpPr>
              <a:spLocks noChangeArrowheads="1"/>
            </p:cNvSpPr>
            <p:nvPr/>
          </p:nvSpPr>
          <p:spPr bwMode="auto">
            <a:xfrm>
              <a:off x="825976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379"/>
            <p:cNvSpPr>
              <a:spLocks/>
            </p:cNvSpPr>
            <p:nvPr/>
          </p:nvSpPr>
          <p:spPr bwMode="auto">
            <a:xfrm>
              <a:off x="8416925" y="4216400"/>
              <a:ext cx="336550" cy="347663"/>
            </a:xfrm>
            <a:custGeom>
              <a:avLst/>
              <a:gdLst>
                <a:gd name="T0" fmla="*/ 123 w 212"/>
                <a:gd name="T1" fmla="*/ 0 h 219"/>
                <a:gd name="T2" fmla="*/ 123 w 212"/>
                <a:gd name="T3" fmla="*/ 112 h 219"/>
                <a:gd name="T4" fmla="*/ 61 w 212"/>
                <a:gd name="T5" fmla="*/ 142 h 219"/>
                <a:gd name="T6" fmla="*/ 0 w 212"/>
                <a:gd name="T7" fmla="*/ 112 h 219"/>
                <a:gd name="T8" fmla="*/ 108 w 212"/>
                <a:gd name="T9" fmla="*/ 219 h 219"/>
                <a:gd name="T10" fmla="*/ 212 w 212"/>
                <a:gd name="T11" fmla="*/ 219 h 219"/>
                <a:gd name="T12" fmla="*/ 212 w 212"/>
                <a:gd name="T13" fmla="*/ 88 h 219"/>
                <a:gd name="T14" fmla="*/ 123 w 212"/>
                <a:gd name="T1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219">
                  <a:moveTo>
                    <a:pt x="123" y="0"/>
                  </a:moveTo>
                  <a:lnTo>
                    <a:pt x="123" y="112"/>
                  </a:lnTo>
                  <a:lnTo>
                    <a:pt x="61" y="142"/>
                  </a:lnTo>
                  <a:lnTo>
                    <a:pt x="0" y="112"/>
                  </a:lnTo>
                  <a:lnTo>
                    <a:pt x="108" y="219"/>
                  </a:lnTo>
                  <a:lnTo>
                    <a:pt x="212" y="219"/>
                  </a:lnTo>
                  <a:lnTo>
                    <a:pt x="212" y="88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380"/>
            <p:cNvSpPr>
              <a:spLocks/>
            </p:cNvSpPr>
            <p:nvPr/>
          </p:nvSpPr>
          <p:spPr bwMode="auto">
            <a:xfrm>
              <a:off x="8416925" y="4216400"/>
              <a:ext cx="336550" cy="347663"/>
            </a:xfrm>
            <a:custGeom>
              <a:avLst/>
              <a:gdLst>
                <a:gd name="T0" fmla="*/ 123 w 212"/>
                <a:gd name="T1" fmla="*/ 0 h 219"/>
                <a:gd name="T2" fmla="*/ 123 w 212"/>
                <a:gd name="T3" fmla="*/ 112 h 219"/>
                <a:gd name="T4" fmla="*/ 61 w 212"/>
                <a:gd name="T5" fmla="*/ 142 h 219"/>
                <a:gd name="T6" fmla="*/ 0 w 212"/>
                <a:gd name="T7" fmla="*/ 112 h 219"/>
                <a:gd name="T8" fmla="*/ 108 w 212"/>
                <a:gd name="T9" fmla="*/ 219 h 219"/>
                <a:gd name="T10" fmla="*/ 212 w 212"/>
                <a:gd name="T11" fmla="*/ 219 h 219"/>
                <a:gd name="T12" fmla="*/ 212 w 212"/>
                <a:gd name="T13" fmla="*/ 88 h 219"/>
                <a:gd name="T14" fmla="*/ 123 w 212"/>
                <a:gd name="T1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219">
                  <a:moveTo>
                    <a:pt x="123" y="0"/>
                  </a:moveTo>
                  <a:lnTo>
                    <a:pt x="123" y="112"/>
                  </a:lnTo>
                  <a:lnTo>
                    <a:pt x="61" y="142"/>
                  </a:lnTo>
                  <a:lnTo>
                    <a:pt x="0" y="112"/>
                  </a:lnTo>
                  <a:lnTo>
                    <a:pt x="108" y="219"/>
                  </a:lnTo>
                  <a:lnTo>
                    <a:pt x="212" y="219"/>
                  </a:lnTo>
                  <a:lnTo>
                    <a:pt x="212" y="88"/>
                  </a:lnTo>
                  <a:lnTo>
                    <a:pt x="1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381"/>
            <p:cNvSpPr>
              <a:spLocks noEditPoints="1"/>
            </p:cNvSpPr>
            <p:nvPr/>
          </p:nvSpPr>
          <p:spPr bwMode="auto">
            <a:xfrm>
              <a:off x="8416925" y="4200525"/>
              <a:ext cx="195263" cy="241300"/>
            </a:xfrm>
            <a:custGeom>
              <a:avLst/>
              <a:gdLst>
                <a:gd name="T0" fmla="*/ 246 w 493"/>
                <a:gd name="T1" fmla="*/ 609 h 609"/>
                <a:gd name="T2" fmla="*/ 0 w 493"/>
                <a:gd name="T3" fmla="*/ 487 h 609"/>
                <a:gd name="T4" fmla="*/ 0 w 493"/>
                <a:gd name="T5" fmla="*/ 42 h 609"/>
                <a:gd name="T6" fmla="*/ 14 w 493"/>
                <a:gd name="T7" fmla="*/ 37 h 609"/>
                <a:gd name="T8" fmla="*/ 246 w 493"/>
                <a:gd name="T9" fmla="*/ 0 h 609"/>
                <a:gd name="T10" fmla="*/ 478 w 493"/>
                <a:gd name="T11" fmla="*/ 37 h 609"/>
                <a:gd name="T12" fmla="*/ 493 w 493"/>
                <a:gd name="T13" fmla="*/ 42 h 609"/>
                <a:gd name="T14" fmla="*/ 493 w 493"/>
                <a:gd name="T15" fmla="*/ 487 h 609"/>
                <a:gd name="T16" fmla="*/ 246 w 493"/>
                <a:gd name="T17" fmla="*/ 609 h 609"/>
                <a:gd name="T18" fmla="*/ 40 w 493"/>
                <a:gd name="T19" fmla="*/ 462 h 609"/>
                <a:gd name="T20" fmla="*/ 246 w 493"/>
                <a:gd name="T21" fmla="*/ 564 h 609"/>
                <a:gd name="T22" fmla="*/ 452 w 493"/>
                <a:gd name="T23" fmla="*/ 462 h 609"/>
                <a:gd name="T24" fmla="*/ 452 w 493"/>
                <a:gd name="T25" fmla="*/ 72 h 609"/>
                <a:gd name="T26" fmla="*/ 246 w 493"/>
                <a:gd name="T27" fmla="*/ 40 h 609"/>
                <a:gd name="T28" fmla="*/ 40 w 493"/>
                <a:gd name="T29" fmla="*/ 72 h 609"/>
                <a:gd name="T30" fmla="*/ 40 w 493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3" h="609">
                  <a:moveTo>
                    <a:pt x="246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19" y="36"/>
                    <a:pt x="145" y="0"/>
                    <a:pt x="246" y="0"/>
                  </a:cubicBezTo>
                  <a:cubicBezTo>
                    <a:pt x="348" y="0"/>
                    <a:pt x="473" y="36"/>
                    <a:pt x="478" y="37"/>
                  </a:cubicBezTo>
                  <a:cubicBezTo>
                    <a:pt x="493" y="42"/>
                    <a:pt x="493" y="42"/>
                    <a:pt x="493" y="42"/>
                  </a:cubicBezTo>
                  <a:cubicBezTo>
                    <a:pt x="493" y="487"/>
                    <a:pt x="493" y="487"/>
                    <a:pt x="493" y="487"/>
                  </a:cubicBezTo>
                  <a:lnTo>
                    <a:pt x="246" y="609"/>
                  </a:lnTo>
                  <a:close/>
                  <a:moveTo>
                    <a:pt x="40" y="462"/>
                  </a:moveTo>
                  <a:cubicBezTo>
                    <a:pt x="246" y="564"/>
                    <a:pt x="246" y="564"/>
                    <a:pt x="246" y="564"/>
                  </a:cubicBezTo>
                  <a:cubicBezTo>
                    <a:pt x="452" y="462"/>
                    <a:pt x="452" y="462"/>
                    <a:pt x="452" y="462"/>
                  </a:cubicBezTo>
                  <a:cubicBezTo>
                    <a:pt x="452" y="72"/>
                    <a:pt x="452" y="72"/>
                    <a:pt x="452" y="72"/>
                  </a:cubicBezTo>
                  <a:cubicBezTo>
                    <a:pt x="417" y="63"/>
                    <a:pt x="323" y="40"/>
                    <a:pt x="246" y="40"/>
                  </a:cubicBezTo>
                  <a:cubicBezTo>
                    <a:pt x="170" y="40"/>
                    <a:pt x="76" y="63"/>
                    <a:pt x="40" y="72"/>
                  </a:cubicBezTo>
                  <a:lnTo>
                    <a:pt x="40" y="4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382"/>
            <p:cNvSpPr>
              <a:spLocks/>
            </p:cNvSpPr>
            <p:nvPr/>
          </p:nvSpPr>
          <p:spPr bwMode="auto">
            <a:xfrm>
              <a:off x="8486775" y="4267200"/>
              <a:ext cx="55563" cy="100013"/>
            </a:xfrm>
            <a:custGeom>
              <a:avLst/>
              <a:gdLst>
                <a:gd name="T0" fmla="*/ 48 w 142"/>
                <a:gd name="T1" fmla="*/ 138 h 252"/>
                <a:gd name="T2" fmla="*/ 48 w 142"/>
                <a:gd name="T3" fmla="*/ 252 h 252"/>
                <a:gd name="T4" fmla="*/ 95 w 142"/>
                <a:gd name="T5" fmla="*/ 252 h 252"/>
                <a:gd name="T6" fmla="*/ 95 w 142"/>
                <a:gd name="T7" fmla="*/ 138 h 252"/>
                <a:gd name="T8" fmla="*/ 142 w 142"/>
                <a:gd name="T9" fmla="*/ 71 h 252"/>
                <a:gd name="T10" fmla="*/ 71 w 142"/>
                <a:gd name="T11" fmla="*/ 0 h 252"/>
                <a:gd name="T12" fmla="*/ 0 w 142"/>
                <a:gd name="T13" fmla="*/ 71 h 252"/>
                <a:gd name="T14" fmla="*/ 48 w 142"/>
                <a:gd name="T15" fmla="*/ 13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" h="252">
                  <a:moveTo>
                    <a:pt x="48" y="138"/>
                  </a:moveTo>
                  <a:cubicBezTo>
                    <a:pt x="48" y="252"/>
                    <a:pt x="48" y="252"/>
                    <a:pt x="48" y="252"/>
                  </a:cubicBezTo>
                  <a:cubicBezTo>
                    <a:pt x="95" y="252"/>
                    <a:pt x="95" y="252"/>
                    <a:pt x="95" y="252"/>
                  </a:cubicBezTo>
                  <a:cubicBezTo>
                    <a:pt x="95" y="138"/>
                    <a:pt x="95" y="138"/>
                    <a:pt x="95" y="138"/>
                  </a:cubicBezTo>
                  <a:cubicBezTo>
                    <a:pt x="122" y="128"/>
                    <a:pt x="142" y="102"/>
                    <a:pt x="142" y="71"/>
                  </a:cubicBezTo>
                  <a:cubicBezTo>
                    <a:pt x="142" y="32"/>
                    <a:pt x="110" y="0"/>
                    <a:pt x="71" y="0"/>
                  </a:cubicBezTo>
                  <a:cubicBezTo>
                    <a:pt x="32" y="0"/>
                    <a:pt x="0" y="32"/>
                    <a:pt x="0" y="71"/>
                  </a:cubicBezTo>
                  <a:cubicBezTo>
                    <a:pt x="0" y="102"/>
                    <a:pt x="20" y="128"/>
                    <a:pt x="48" y="13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3" name="Group 62"/>
          <p:cNvGrpSpPr/>
          <p:nvPr/>
        </p:nvGrpSpPr>
        <p:grpSpPr>
          <a:xfrm>
            <a:off x="7442200" y="4070350"/>
            <a:ext cx="493713" cy="493713"/>
            <a:chOff x="7442200" y="4070350"/>
            <a:chExt cx="493713" cy="493713"/>
          </a:xfrm>
        </p:grpSpPr>
        <p:sp>
          <p:nvSpPr>
            <p:cNvPr id="460" name="Rectangle 383"/>
            <p:cNvSpPr>
              <a:spLocks noChangeArrowheads="1"/>
            </p:cNvSpPr>
            <p:nvPr/>
          </p:nvSpPr>
          <p:spPr bwMode="auto">
            <a:xfrm>
              <a:off x="7442200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Rectangle 384"/>
            <p:cNvSpPr>
              <a:spLocks noChangeArrowheads="1"/>
            </p:cNvSpPr>
            <p:nvPr/>
          </p:nvSpPr>
          <p:spPr bwMode="auto">
            <a:xfrm>
              <a:off x="7442200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385"/>
            <p:cNvSpPr>
              <a:spLocks/>
            </p:cNvSpPr>
            <p:nvPr/>
          </p:nvSpPr>
          <p:spPr bwMode="auto">
            <a:xfrm>
              <a:off x="7597775" y="4216400"/>
              <a:ext cx="338138" cy="347663"/>
            </a:xfrm>
            <a:custGeom>
              <a:avLst/>
              <a:gdLst>
                <a:gd name="T0" fmla="*/ 124 w 213"/>
                <a:gd name="T1" fmla="*/ 0 h 219"/>
                <a:gd name="T2" fmla="*/ 124 w 213"/>
                <a:gd name="T3" fmla="*/ 112 h 219"/>
                <a:gd name="T4" fmla="*/ 62 w 213"/>
                <a:gd name="T5" fmla="*/ 142 h 219"/>
                <a:gd name="T6" fmla="*/ 0 w 213"/>
                <a:gd name="T7" fmla="*/ 112 h 219"/>
                <a:gd name="T8" fmla="*/ 109 w 213"/>
                <a:gd name="T9" fmla="*/ 219 h 219"/>
                <a:gd name="T10" fmla="*/ 213 w 213"/>
                <a:gd name="T11" fmla="*/ 219 h 219"/>
                <a:gd name="T12" fmla="*/ 213 w 213"/>
                <a:gd name="T13" fmla="*/ 88 h 219"/>
                <a:gd name="T14" fmla="*/ 124 w 213"/>
                <a:gd name="T1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9">
                  <a:moveTo>
                    <a:pt x="124" y="0"/>
                  </a:moveTo>
                  <a:lnTo>
                    <a:pt x="124" y="112"/>
                  </a:lnTo>
                  <a:lnTo>
                    <a:pt x="62" y="142"/>
                  </a:lnTo>
                  <a:lnTo>
                    <a:pt x="0" y="112"/>
                  </a:lnTo>
                  <a:lnTo>
                    <a:pt x="109" y="219"/>
                  </a:lnTo>
                  <a:lnTo>
                    <a:pt x="213" y="219"/>
                  </a:lnTo>
                  <a:lnTo>
                    <a:pt x="213" y="88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386"/>
            <p:cNvSpPr>
              <a:spLocks/>
            </p:cNvSpPr>
            <p:nvPr/>
          </p:nvSpPr>
          <p:spPr bwMode="auto">
            <a:xfrm>
              <a:off x="7597775" y="4216400"/>
              <a:ext cx="338138" cy="347663"/>
            </a:xfrm>
            <a:custGeom>
              <a:avLst/>
              <a:gdLst>
                <a:gd name="T0" fmla="*/ 124 w 213"/>
                <a:gd name="T1" fmla="*/ 0 h 219"/>
                <a:gd name="T2" fmla="*/ 124 w 213"/>
                <a:gd name="T3" fmla="*/ 112 h 219"/>
                <a:gd name="T4" fmla="*/ 62 w 213"/>
                <a:gd name="T5" fmla="*/ 142 h 219"/>
                <a:gd name="T6" fmla="*/ 0 w 213"/>
                <a:gd name="T7" fmla="*/ 112 h 219"/>
                <a:gd name="T8" fmla="*/ 109 w 213"/>
                <a:gd name="T9" fmla="*/ 219 h 219"/>
                <a:gd name="T10" fmla="*/ 213 w 213"/>
                <a:gd name="T11" fmla="*/ 219 h 219"/>
                <a:gd name="T12" fmla="*/ 213 w 213"/>
                <a:gd name="T13" fmla="*/ 88 h 219"/>
                <a:gd name="T14" fmla="*/ 124 w 213"/>
                <a:gd name="T1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3" h="219">
                  <a:moveTo>
                    <a:pt x="124" y="0"/>
                  </a:moveTo>
                  <a:lnTo>
                    <a:pt x="124" y="112"/>
                  </a:lnTo>
                  <a:lnTo>
                    <a:pt x="62" y="142"/>
                  </a:lnTo>
                  <a:lnTo>
                    <a:pt x="0" y="112"/>
                  </a:lnTo>
                  <a:lnTo>
                    <a:pt x="109" y="219"/>
                  </a:lnTo>
                  <a:lnTo>
                    <a:pt x="213" y="219"/>
                  </a:lnTo>
                  <a:lnTo>
                    <a:pt x="213" y="88"/>
                  </a:lnTo>
                  <a:lnTo>
                    <a:pt x="124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387"/>
            <p:cNvSpPr>
              <a:spLocks/>
            </p:cNvSpPr>
            <p:nvPr/>
          </p:nvSpPr>
          <p:spPr bwMode="auto">
            <a:xfrm>
              <a:off x="7631113" y="4270375"/>
              <a:ext cx="130175" cy="92075"/>
            </a:xfrm>
            <a:custGeom>
              <a:avLst/>
              <a:gdLst>
                <a:gd name="T0" fmla="*/ 28 w 82"/>
                <a:gd name="T1" fmla="*/ 58 h 58"/>
                <a:gd name="T2" fmla="*/ 0 w 82"/>
                <a:gd name="T3" fmla="*/ 30 h 58"/>
                <a:gd name="T4" fmla="*/ 7 w 82"/>
                <a:gd name="T5" fmla="*/ 23 h 58"/>
                <a:gd name="T6" fmla="*/ 29 w 82"/>
                <a:gd name="T7" fmla="*/ 44 h 58"/>
                <a:gd name="T8" fmla="*/ 75 w 82"/>
                <a:gd name="T9" fmla="*/ 0 h 58"/>
                <a:gd name="T10" fmla="*/ 82 w 82"/>
                <a:gd name="T11" fmla="*/ 8 h 58"/>
                <a:gd name="T12" fmla="*/ 28 w 82"/>
                <a:gd name="T13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58">
                  <a:moveTo>
                    <a:pt x="28" y="58"/>
                  </a:moveTo>
                  <a:lnTo>
                    <a:pt x="0" y="30"/>
                  </a:lnTo>
                  <a:lnTo>
                    <a:pt x="7" y="23"/>
                  </a:lnTo>
                  <a:lnTo>
                    <a:pt x="29" y="44"/>
                  </a:lnTo>
                  <a:lnTo>
                    <a:pt x="75" y="0"/>
                  </a:lnTo>
                  <a:lnTo>
                    <a:pt x="82" y="8"/>
                  </a:lnTo>
                  <a:lnTo>
                    <a:pt x="28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388"/>
            <p:cNvSpPr>
              <a:spLocks noEditPoints="1"/>
            </p:cNvSpPr>
            <p:nvPr/>
          </p:nvSpPr>
          <p:spPr bwMode="auto">
            <a:xfrm>
              <a:off x="7597775" y="4200525"/>
              <a:ext cx="196850" cy="241300"/>
            </a:xfrm>
            <a:custGeom>
              <a:avLst/>
              <a:gdLst>
                <a:gd name="T0" fmla="*/ 246 w 493"/>
                <a:gd name="T1" fmla="*/ 609 h 609"/>
                <a:gd name="T2" fmla="*/ 0 w 493"/>
                <a:gd name="T3" fmla="*/ 487 h 609"/>
                <a:gd name="T4" fmla="*/ 0 w 493"/>
                <a:gd name="T5" fmla="*/ 42 h 609"/>
                <a:gd name="T6" fmla="*/ 14 w 493"/>
                <a:gd name="T7" fmla="*/ 37 h 609"/>
                <a:gd name="T8" fmla="*/ 247 w 493"/>
                <a:gd name="T9" fmla="*/ 0 h 609"/>
                <a:gd name="T10" fmla="*/ 479 w 493"/>
                <a:gd name="T11" fmla="*/ 37 h 609"/>
                <a:gd name="T12" fmla="*/ 493 w 493"/>
                <a:gd name="T13" fmla="*/ 42 h 609"/>
                <a:gd name="T14" fmla="*/ 493 w 493"/>
                <a:gd name="T15" fmla="*/ 487 h 609"/>
                <a:gd name="T16" fmla="*/ 246 w 493"/>
                <a:gd name="T17" fmla="*/ 609 h 609"/>
                <a:gd name="T18" fmla="*/ 40 w 493"/>
                <a:gd name="T19" fmla="*/ 462 h 609"/>
                <a:gd name="T20" fmla="*/ 246 w 493"/>
                <a:gd name="T21" fmla="*/ 564 h 609"/>
                <a:gd name="T22" fmla="*/ 453 w 493"/>
                <a:gd name="T23" fmla="*/ 462 h 609"/>
                <a:gd name="T24" fmla="*/ 453 w 493"/>
                <a:gd name="T25" fmla="*/ 72 h 609"/>
                <a:gd name="T26" fmla="*/ 247 w 493"/>
                <a:gd name="T27" fmla="*/ 40 h 609"/>
                <a:gd name="T28" fmla="*/ 40 w 493"/>
                <a:gd name="T29" fmla="*/ 72 h 609"/>
                <a:gd name="T30" fmla="*/ 40 w 493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3" h="609">
                  <a:moveTo>
                    <a:pt x="246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20" y="36"/>
                    <a:pt x="145" y="0"/>
                    <a:pt x="247" y="0"/>
                  </a:cubicBezTo>
                  <a:cubicBezTo>
                    <a:pt x="348" y="0"/>
                    <a:pt x="473" y="36"/>
                    <a:pt x="479" y="37"/>
                  </a:cubicBezTo>
                  <a:cubicBezTo>
                    <a:pt x="493" y="42"/>
                    <a:pt x="493" y="42"/>
                    <a:pt x="493" y="42"/>
                  </a:cubicBezTo>
                  <a:cubicBezTo>
                    <a:pt x="493" y="487"/>
                    <a:pt x="493" y="487"/>
                    <a:pt x="493" y="487"/>
                  </a:cubicBezTo>
                  <a:lnTo>
                    <a:pt x="246" y="609"/>
                  </a:lnTo>
                  <a:close/>
                  <a:moveTo>
                    <a:pt x="40" y="462"/>
                  </a:moveTo>
                  <a:cubicBezTo>
                    <a:pt x="246" y="564"/>
                    <a:pt x="246" y="564"/>
                    <a:pt x="246" y="564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2"/>
                    <a:pt x="453" y="72"/>
                    <a:pt x="453" y="72"/>
                  </a:cubicBezTo>
                  <a:cubicBezTo>
                    <a:pt x="417" y="63"/>
                    <a:pt x="323" y="40"/>
                    <a:pt x="247" y="40"/>
                  </a:cubicBezTo>
                  <a:cubicBezTo>
                    <a:pt x="170" y="40"/>
                    <a:pt x="76" y="63"/>
                    <a:pt x="40" y="72"/>
                  </a:cubicBezTo>
                  <a:lnTo>
                    <a:pt x="40" y="4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8" name="Group 57"/>
          <p:cNvGrpSpPr/>
          <p:nvPr/>
        </p:nvGrpSpPr>
        <p:grpSpPr>
          <a:xfrm>
            <a:off x="6634163" y="4070350"/>
            <a:ext cx="493713" cy="493713"/>
            <a:chOff x="6634163" y="4070350"/>
            <a:chExt cx="493713" cy="493713"/>
          </a:xfrm>
        </p:grpSpPr>
        <p:sp>
          <p:nvSpPr>
            <p:cNvPr id="466" name="Rectangle 389"/>
            <p:cNvSpPr>
              <a:spLocks noChangeArrowheads="1"/>
            </p:cNvSpPr>
            <p:nvPr/>
          </p:nvSpPr>
          <p:spPr bwMode="auto">
            <a:xfrm>
              <a:off x="6634163" y="4070350"/>
              <a:ext cx="493713" cy="493713"/>
            </a:xfrm>
            <a:prstGeom prst="rect">
              <a:avLst/>
            </a:pr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Rectangle 390"/>
            <p:cNvSpPr>
              <a:spLocks noChangeArrowheads="1"/>
            </p:cNvSpPr>
            <p:nvPr/>
          </p:nvSpPr>
          <p:spPr bwMode="auto">
            <a:xfrm>
              <a:off x="6634163" y="4070350"/>
              <a:ext cx="493713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391"/>
            <p:cNvSpPr>
              <a:spLocks/>
            </p:cNvSpPr>
            <p:nvPr/>
          </p:nvSpPr>
          <p:spPr bwMode="auto">
            <a:xfrm>
              <a:off x="6791325" y="4216400"/>
              <a:ext cx="336550" cy="347663"/>
            </a:xfrm>
            <a:custGeom>
              <a:avLst/>
              <a:gdLst>
                <a:gd name="T0" fmla="*/ 123 w 212"/>
                <a:gd name="T1" fmla="*/ 0 h 219"/>
                <a:gd name="T2" fmla="*/ 123 w 212"/>
                <a:gd name="T3" fmla="*/ 112 h 219"/>
                <a:gd name="T4" fmla="*/ 61 w 212"/>
                <a:gd name="T5" fmla="*/ 142 h 219"/>
                <a:gd name="T6" fmla="*/ 0 w 212"/>
                <a:gd name="T7" fmla="*/ 112 h 219"/>
                <a:gd name="T8" fmla="*/ 108 w 212"/>
                <a:gd name="T9" fmla="*/ 219 h 219"/>
                <a:gd name="T10" fmla="*/ 212 w 212"/>
                <a:gd name="T11" fmla="*/ 219 h 219"/>
                <a:gd name="T12" fmla="*/ 212 w 212"/>
                <a:gd name="T13" fmla="*/ 88 h 219"/>
                <a:gd name="T14" fmla="*/ 123 w 212"/>
                <a:gd name="T1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219">
                  <a:moveTo>
                    <a:pt x="123" y="0"/>
                  </a:moveTo>
                  <a:lnTo>
                    <a:pt x="123" y="112"/>
                  </a:lnTo>
                  <a:lnTo>
                    <a:pt x="61" y="142"/>
                  </a:lnTo>
                  <a:lnTo>
                    <a:pt x="0" y="112"/>
                  </a:lnTo>
                  <a:lnTo>
                    <a:pt x="108" y="219"/>
                  </a:lnTo>
                  <a:lnTo>
                    <a:pt x="212" y="219"/>
                  </a:lnTo>
                  <a:lnTo>
                    <a:pt x="212" y="88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8611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392"/>
            <p:cNvSpPr>
              <a:spLocks/>
            </p:cNvSpPr>
            <p:nvPr/>
          </p:nvSpPr>
          <p:spPr bwMode="auto">
            <a:xfrm>
              <a:off x="6791325" y="4216400"/>
              <a:ext cx="336550" cy="347663"/>
            </a:xfrm>
            <a:custGeom>
              <a:avLst/>
              <a:gdLst>
                <a:gd name="T0" fmla="*/ 123 w 212"/>
                <a:gd name="T1" fmla="*/ 0 h 219"/>
                <a:gd name="T2" fmla="*/ 123 w 212"/>
                <a:gd name="T3" fmla="*/ 112 h 219"/>
                <a:gd name="T4" fmla="*/ 61 w 212"/>
                <a:gd name="T5" fmla="*/ 142 h 219"/>
                <a:gd name="T6" fmla="*/ 0 w 212"/>
                <a:gd name="T7" fmla="*/ 112 h 219"/>
                <a:gd name="T8" fmla="*/ 108 w 212"/>
                <a:gd name="T9" fmla="*/ 219 h 219"/>
                <a:gd name="T10" fmla="*/ 212 w 212"/>
                <a:gd name="T11" fmla="*/ 219 h 219"/>
                <a:gd name="T12" fmla="*/ 212 w 212"/>
                <a:gd name="T13" fmla="*/ 88 h 219"/>
                <a:gd name="T14" fmla="*/ 123 w 212"/>
                <a:gd name="T1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219">
                  <a:moveTo>
                    <a:pt x="123" y="0"/>
                  </a:moveTo>
                  <a:lnTo>
                    <a:pt x="123" y="112"/>
                  </a:lnTo>
                  <a:lnTo>
                    <a:pt x="61" y="142"/>
                  </a:lnTo>
                  <a:lnTo>
                    <a:pt x="0" y="112"/>
                  </a:lnTo>
                  <a:lnTo>
                    <a:pt x="108" y="219"/>
                  </a:lnTo>
                  <a:lnTo>
                    <a:pt x="212" y="219"/>
                  </a:lnTo>
                  <a:lnTo>
                    <a:pt x="212" y="88"/>
                  </a:lnTo>
                  <a:lnTo>
                    <a:pt x="1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393"/>
            <p:cNvSpPr>
              <a:spLocks noEditPoints="1"/>
            </p:cNvSpPr>
            <p:nvPr/>
          </p:nvSpPr>
          <p:spPr bwMode="auto">
            <a:xfrm>
              <a:off x="6791325" y="4200525"/>
              <a:ext cx="195263" cy="241300"/>
            </a:xfrm>
            <a:custGeom>
              <a:avLst/>
              <a:gdLst>
                <a:gd name="T0" fmla="*/ 247 w 494"/>
                <a:gd name="T1" fmla="*/ 609 h 609"/>
                <a:gd name="T2" fmla="*/ 0 w 494"/>
                <a:gd name="T3" fmla="*/ 487 h 609"/>
                <a:gd name="T4" fmla="*/ 0 w 494"/>
                <a:gd name="T5" fmla="*/ 42 h 609"/>
                <a:gd name="T6" fmla="*/ 15 w 494"/>
                <a:gd name="T7" fmla="*/ 37 h 609"/>
                <a:gd name="T8" fmla="*/ 247 w 494"/>
                <a:gd name="T9" fmla="*/ 0 h 609"/>
                <a:gd name="T10" fmla="*/ 479 w 494"/>
                <a:gd name="T11" fmla="*/ 37 h 609"/>
                <a:gd name="T12" fmla="*/ 494 w 494"/>
                <a:gd name="T13" fmla="*/ 42 h 609"/>
                <a:gd name="T14" fmla="*/ 494 w 494"/>
                <a:gd name="T15" fmla="*/ 487 h 609"/>
                <a:gd name="T16" fmla="*/ 247 w 494"/>
                <a:gd name="T17" fmla="*/ 609 h 609"/>
                <a:gd name="T18" fmla="*/ 41 w 494"/>
                <a:gd name="T19" fmla="*/ 462 h 609"/>
                <a:gd name="T20" fmla="*/ 247 w 494"/>
                <a:gd name="T21" fmla="*/ 564 h 609"/>
                <a:gd name="T22" fmla="*/ 453 w 494"/>
                <a:gd name="T23" fmla="*/ 462 h 609"/>
                <a:gd name="T24" fmla="*/ 453 w 494"/>
                <a:gd name="T25" fmla="*/ 72 h 609"/>
                <a:gd name="T26" fmla="*/ 247 w 494"/>
                <a:gd name="T27" fmla="*/ 40 h 609"/>
                <a:gd name="T28" fmla="*/ 41 w 494"/>
                <a:gd name="T29" fmla="*/ 72 h 609"/>
                <a:gd name="T30" fmla="*/ 41 w 494"/>
                <a:gd name="T31" fmla="*/ 462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4" h="609">
                  <a:moveTo>
                    <a:pt x="247" y="609"/>
                  </a:moveTo>
                  <a:cubicBezTo>
                    <a:pt x="0" y="487"/>
                    <a:pt x="0" y="487"/>
                    <a:pt x="0" y="487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15" y="37"/>
                    <a:pt x="15" y="37"/>
                    <a:pt x="15" y="37"/>
                  </a:cubicBezTo>
                  <a:cubicBezTo>
                    <a:pt x="20" y="36"/>
                    <a:pt x="145" y="0"/>
                    <a:pt x="247" y="0"/>
                  </a:cubicBezTo>
                  <a:cubicBezTo>
                    <a:pt x="349" y="0"/>
                    <a:pt x="474" y="36"/>
                    <a:pt x="479" y="37"/>
                  </a:cubicBezTo>
                  <a:cubicBezTo>
                    <a:pt x="494" y="42"/>
                    <a:pt x="494" y="42"/>
                    <a:pt x="494" y="42"/>
                  </a:cubicBezTo>
                  <a:cubicBezTo>
                    <a:pt x="494" y="487"/>
                    <a:pt x="494" y="487"/>
                    <a:pt x="494" y="487"/>
                  </a:cubicBezTo>
                  <a:lnTo>
                    <a:pt x="247" y="609"/>
                  </a:lnTo>
                  <a:close/>
                  <a:moveTo>
                    <a:pt x="41" y="462"/>
                  </a:moveTo>
                  <a:cubicBezTo>
                    <a:pt x="247" y="564"/>
                    <a:pt x="247" y="564"/>
                    <a:pt x="247" y="564"/>
                  </a:cubicBezTo>
                  <a:cubicBezTo>
                    <a:pt x="453" y="462"/>
                    <a:pt x="453" y="462"/>
                    <a:pt x="453" y="462"/>
                  </a:cubicBezTo>
                  <a:cubicBezTo>
                    <a:pt x="453" y="72"/>
                    <a:pt x="453" y="72"/>
                    <a:pt x="453" y="72"/>
                  </a:cubicBezTo>
                  <a:cubicBezTo>
                    <a:pt x="417" y="63"/>
                    <a:pt x="323" y="40"/>
                    <a:pt x="247" y="40"/>
                  </a:cubicBezTo>
                  <a:cubicBezTo>
                    <a:pt x="171" y="40"/>
                    <a:pt x="76" y="63"/>
                    <a:pt x="41" y="72"/>
                  </a:cubicBezTo>
                  <a:lnTo>
                    <a:pt x="41" y="4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71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M0041</a:t>
            </a:r>
          </a:p>
        </p:txBody>
      </p:sp>
      <p:sp>
        <p:nvSpPr>
          <p:cNvPr id="472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M0042</a:t>
            </a:r>
          </a:p>
        </p:txBody>
      </p:sp>
      <p:sp>
        <p:nvSpPr>
          <p:cNvPr id="671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M0043</a:t>
            </a:r>
          </a:p>
        </p:txBody>
      </p:sp>
      <p:sp>
        <p:nvSpPr>
          <p:cNvPr id="672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M0044</a:t>
            </a:r>
          </a:p>
        </p:txBody>
      </p:sp>
      <p:sp>
        <p:nvSpPr>
          <p:cNvPr id="673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M0045</a:t>
            </a:r>
          </a:p>
        </p:txBody>
      </p:sp>
      <p:sp>
        <p:nvSpPr>
          <p:cNvPr id="674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M0046</a:t>
            </a:r>
          </a:p>
        </p:txBody>
      </p:sp>
      <p:sp>
        <p:nvSpPr>
          <p:cNvPr id="675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M0047</a:t>
            </a:r>
          </a:p>
        </p:txBody>
      </p:sp>
      <p:sp>
        <p:nvSpPr>
          <p:cNvPr id="676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M0048</a:t>
            </a:r>
          </a:p>
        </p:txBody>
      </p:sp>
      <p:sp>
        <p:nvSpPr>
          <p:cNvPr id="677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M0049</a:t>
            </a:r>
          </a:p>
        </p:txBody>
      </p:sp>
      <p:sp>
        <p:nvSpPr>
          <p:cNvPr id="678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M0050</a:t>
            </a:r>
          </a:p>
        </p:txBody>
      </p:sp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5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1073150" y="1730154"/>
            <a:ext cx="306388" cy="274638"/>
            <a:chOff x="1063625" y="1662113"/>
            <a:chExt cx="306388" cy="274638"/>
          </a:xfrm>
        </p:grpSpPr>
        <p:sp>
          <p:nvSpPr>
            <p:cNvPr id="544" name="Rectangle 78"/>
            <p:cNvSpPr>
              <a:spLocks noChangeArrowheads="1"/>
            </p:cNvSpPr>
            <p:nvPr/>
          </p:nvSpPr>
          <p:spPr bwMode="auto">
            <a:xfrm>
              <a:off x="1179513" y="1782763"/>
              <a:ext cx="177800" cy="139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Rectangle 79"/>
            <p:cNvSpPr>
              <a:spLocks noChangeArrowheads="1"/>
            </p:cNvSpPr>
            <p:nvPr/>
          </p:nvSpPr>
          <p:spPr bwMode="auto">
            <a:xfrm>
              <a:off x="1268413" y="1782763"/>
              <a:ext cx="88900" cy="139700"/>
            </a:xfrm>
            <a:prstGeom prst="rect">
              <a:avLst/>
            </a:pr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80"/>
            <p:cNvSpPr>
              <a:spLocks noEditPoints="1"/>
            </p:cNvSpPr>
            <p:nvPr/>
          </p:nvSpPr>
          <p:spPr bwMode="auto">
            <a:xfrm>
              <a:off x="1063625" y="1662113"/>
              <a:ext cx="306388" cy="274638"/>
            </a:xfrm>
            <a:custGeom>
              <a:avLst/>
              <a:gdLst>
                <a:gd name="T0" fmla="*/ 378 w 775"/>
                <a:gd name="T1" fmla="*/ 272 h 693"/>
                <a:gd name="T2" fmla="*/ 378 w 775"/>
                <a:gd name="T3" fmla="*/ 189 h 693"/>
                <a:gd name="T4" fmla="*/ 189 w 775"/>
                <a:gd name="T5" fmla="*/ 0 h 693"/>
                <a:gd name="T6" fmla="*/ 0 w 775"/>
                <a:gd name="T7" fmla="*/ 189 h 693"/>
                <a:gd name="T8" fmla="*/ 52 w 775"/>
                <a:gd name="T9" fmla="*/ 189 h 693"/>
                <a:gd name="T10" fmla="*/ 189 w 775"/>
                <a:gd name="T11" fmla="*/ 52 h 693"/>
                <a:gd name="T12" fmla="*/ 327 w 775"/>
                <a:gd name="T13" fmla="*/ 189 h 693"/>
                <a:gd name="T14" fmla="*/ 327 w 775"/>
                <a:gd name="T15" fmla="*/ 272 h 693"/>
                <a:gd name="T16" fmla="*/ 259 w 775"/>
                <a:gd name="T17" fmla="*/ 272 h 693"/>
                <a:gd name="T18" fmla="*/ 259 w 775"/>
                <a:gd name="T19" fmla="*/ 693 h 693"/>
                <a:gd name="T20" fmla="*/ 775 w 775"/>
                <a:gd name="T21" fmla="*/ 693 h 693"/>
                <a:gd name="T22" fmla="*/ 775 w 775"/>
                <a:gd name="T23" fmla="*/ 272 h 693"/>
                <a:gd name="T24" fmla="*/ 378 w 775"/>
                <a:gd name="T25" fmla="*/ 272 h 693"/>
                <a:gd name="T26" fmla="*/ 741 w 775"/>
                <a:gd name="T27" fmla="*/ 658 h 693"/>
                <a:gd name="T28" fmla="*/ 293 w 775"/>
                <a:gd name="T29" fmla="*/ 658 h 693"/>
                <a:gd name="T30" fmla="*/ 293 w 775"/>
                <a:gd name="T31" fmla="*/ 306 h 693"/>
                <a:gd name="T32" fmla="*/ 741 w 775"/>
                <a:gd name="T33" fmla="*/ 306 h 693"/>
                <a:gd name="T34" fmla="*/ 741 w 775"/>
                <a:gd name="T35" fmla="*/ 658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5" h="693">
                  <a:moveTo>
                    <a:pt x="378" y="272"/>
                  </a:moveTo>
                  <a:cubicBezTo>
                    <a:pt x="378" y="189"/>
                    <a:pt x="378" y="189"/>
                    <a:pt x="378" y="189"/>
                  </a:cubicBezTo>
                  <a:cubicBezTo>
                    <a:pt x="378" y="85"/>
                    <a:pt x="294" y="0"/>
                    <a:pt x="189" y="0"/>
                  </a:cubicBezTo>
                  <a:cubicBezTo>
                    <a:pt x="85" y="0"/>
                    <a:pt x="0" y="85"/>
                    <a:pt x="0" y="189"/>
                  </a:cubicBezTo>
                  <a:cubicBezTo>
                    <a:pt x="52" y="189"/>
                    <a:pt x="52" y="189"/>
                    <a:pt x="52" y="189"/>
                  </a:cubicBezTo>
                  <a:cubicBezTo>
                    <a:pt x="52" y="114"/>
                    <a:pt x="114" y="52"/>
                    <a:pt x="189" y="52"/>
                  </a:cubicBezTo>
                  <a:cubicBezTo>
                    <a:pt x="265" y="52"/>
                    <a:pt x="327" y="114"/>
                    <a:pt x="327" y="189"/>
                  </a:cubicBezTo>
                  <a:cubicBezTo>
                    <a:pt x="327" y="272"/>
                    <a:pt x="327" y="272"/>
                    <a:pt x="327" y="272"/>
                  </a:cubicBezTo>
                  <a:cubicBezTo>
                    <a:pt x="259" y="272"/>
                    <a:pt x="259" y="272"/>
                    <a:pt x="259" y="272"/>
                  </a:cubicBezTo>
                  <a:cubicBezTo>
                    <a:pt x="259" y="693"/>
                    <a:pt x="259" y="693"/>
                    <a:pt x="259" y="693"/>
                  </a:cubicBezTo>
                  <a:cubicBezTo>
                    <a:pt x="775" y="693"/>
                    <a:pt x="775" y="693"/>
                    <a:pt x="775" y="693"/>
                  </a:cubicBezTo>
                  <a:cubicBezTo>
                    <a:pt x="775" y="272"/>
                    <a:pt x="775" y="272"/>
                    <a:pt x="775" y="272"/>
                  </a:cubicBezTo>
                  <a:lnTo>
                    <a:pt x="378" y="272"/>
                  </a:lnTo>
                  <a:close/>
                  <a:moveTo>
                    <a:pt x="741" y="658"/>
                  </a:moveTo>
                  <a:cubicBezTo>
                    <a:pt x="293" y="658"/>
                    <a:pt x="293" y="658"/>
                    <a:pt x="293" y="658"/>
                  </a:cubicBezTo>
                  <a:cubicBezTo>
                    <a:pt x="293" y="306"/>
                    <a:pt x="293" y="306"/>
                    <a:pt x="293" y="306"/>
                  </a:cubicBezTo>
                  <a:cubicBezTo>
                    <a:pt x="741" y="306"/>
                    <a:pt x="741" y="306"/>
                    <a:pt x="741" y="306"/>
                  </a:cubicBezTo>
                  <a:lnTo>
                    <a:pt x="741" y="658"/>
                  </a:ln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81"/>
            <p:cNvSpPr>
              <a:spLocks/>
            </p:cNvSpPr>
            <p:nvPr/>
          </p:nvSpPr>
          <p:spPr bwMode="auto">
            <a:xfrm>
              <a:off x="1246188" y="1816100"/>
              <a:ext cx="42863" cy="74613"/>
            </a:xfrm>
            <a:custGeom>
              <a:avLst/>
              <a:gdLst>
                <a:gd name="T0" fmla="*/ 36 w 105"/>
                <a:gd name="T1" fmla="*/ 102 h 186"/>
                <a:gd name="T2" fmla="*/ 36 w 105"/>
                <a:gd name="T3" fmla="*/ 186 h 186"/>
                <a:gd name="T4" fmla="*/ 70 w 105"/>
                <a:gd name="T5" fmla="*/ 186 h 186"/>
                <a:gd name="T6" fmla="*/ 70 w 105"/>
                <a:gd name="T7" fmla="*/ 102 h 186"/>
                <a:gd name="T8" fmla="*/ 105 w 105"/>
                <a:gd name="T9" fmla="*/ 53 h 186"/>
                <a:gd name="T10" fmla="*/ 53 w 105"/>
                <a:gd name="T11" fmla="*/ 0 h 186"/>
                <a:gd name="T12" fmla="*/ 0 w 105"/>
                <a:gd name="T13" fmla="*/ 53 h 186"/>
                <a:gd name="T14" fmla="*/ 36 w 105"/>
                <a:gd name="T15" fmla="*/ 10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5" h="186">
                  <a:moveTo>
                    <a:pt x="36" y="102"/>
                  </a:moveTo>
                  <a:cubicBezTo>
                    <a:pt x="36" y="186"/>
                    <a:pt x="36" y="186"/>
                    <a:pt x="36" y="186"/>
                  </a:cubicBezTo>
                  <a:cubicBezTo>
                    <a:pt x="70" y="186"/>
                    <a:pt x="70" y="186"/>
                    <a:pt x="70" y="186"/>
                  </a:cubicBezTo>
                  <a:cubicBezTo>
                    <a:pt x="70" y="102"/>
                    <a:pt x="70" y="102"/>
                    <a:pt x="70" y="102"/>
                  </a:cubicBezTo>
                  <a:cubicBezTo>
                    <a:pt x="91" y="95"/>
                    <a:pt x="105" y="76"/>
                    <a:pt x="105" y="53"/>
                  </a:cubicBezTo>
                  <a:cubicBezTo>
                    <a:pt x="105" y="24"/>
                    <a:pt x="82" y="0"/>
                    <a:pt x="53" y="0"/>
                  </a:cubicBezTo>
                  <a:cubicBezTo>
                    <a:pt x="24" y="0"/>
                    <a:pt x="0" y="24"/>
                    <a:pt x="0" y="53"/>
                  </a:cubicBezTo>
                  <a:cubicBezTo>
                    <a:pt x="0" y="76"/>
                    <a:pt x="15" y="95"/>
                    <a:pt x="36" y="102"/>
                  </a:cubicBezTo>
                  <a:close/>
                </a:path>
              </a:pathLst>
            </a:custGeom>
            <a:solidFill>
              <a:srgbClr val="C018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3951782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6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M0051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M0052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M0053</a:t>
            </a:r>
          </a:p>
        </p:txBody>
      </p:sp>
      <p:sp>
        <p:nvSpPr>
          <p:cNvPr id="96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M0054</a:t>
            </a:r>
          </a:p>
        </p:txBody>
      </p:sp>
      <p:sp>
        <p:nvSpPr>
          <p:cNvPr id="97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M0055</a:t>
            </a:r>
          </a:p>
        </p:txBody>
      </p:sp>
      <p:sp>
        <p:nvSpPr>
          <p:cNvPr id="98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M0056</a:t>
            </a:r>
          </a:p>
        </p:txBody>
      </p:sp>
      <p:sp>
        <p:nvSpPr>
          <p:cNvPr id="99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M0057</a:t>
            </a:r>
          </a:p>
        </p:txBody>
      </p:sp>
      <p:sp>
        <p:nvSpPr>
          <p:cNvPr id="100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M0058</a:t>
            </a:r>
          </a:p>
        </p:txBody>
      </p:sp>
      <p:sp>
        <p:nvSpPr>
          <p:cNvPr id="101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M0059</a:t>
            </a:r>
          </a:p>
        </p:txBody>
      </p:sp>
      <p:sp>
        <p:nvSpPr>
          <p:cNvPr id="102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M0060</a:t>
            </a:r>
          </a:p>
        </p:txBody>
      </p:sp>
      <p:grpSp>
        <p:nvGrpSpPr>
          <p:cNvPr id="83" name="Group 4"/>
          <p:cNvGrpSpPr>
            <a:grpSpLocks noChangeAspect="1"/>
          </p:cNvGrpSpPr>
          <p:nvPr/>
        </p:nvGrpSpPr>
        <p:grpSpPr bwMode="auto">
          <a:xfrm>
            <a:off x="6697727" y="1746167"/>
            <a:ext cx="343742" cy="239367"/>
            <a:chOff x="2741" y="2230"/>
            <a:chExt cx="988" cy="688"/>
          </a:xfrm>
        </p:grpSpPr>
        <p:sp>
          <p:nvSpPr>
            <p:cNvPr id="84" name="Freeform 5"/>
            <p:cNvSpPr>
              <a:spLocks/>
            </p:cNvSpPr>
            <p:nvPr/>
          </p:nvSpPr>
          <p:spPr bwMode="auto">
            <a:xfrm flipH="1">
              <a:off x="2813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5"/>
            <p:cNvSpPr>
              <a:spLocks/>
            </p:cNvSpPr>
            <p:nvPr/>
          </p:nvSpPr>
          <p:spPr bwMode="auto">
            <a:xfrm>
              <a:off x="3235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6"/>
            <p:cNvSpPr>
              <a:spLocks noEditPoints="1"/>
            </p:cNvSpPr>
            <p:nvPr/>
          </p:nvSpPr>
          <p:spPr bwMode="auto">
            <a:xfrm>
              <a:off x="2741" y="2230"/>
              <a:ext cx="988" cy="688"/>
            </a:xfrm>
            <a:custGeom>
              <a:avLst/>
              <a:gdLst>
                <a:gd name="T0" fmla="*/ 930 w 988"/>
                <a:gd name="T1" fmla="*/ 640 h 688"/>
                <a:gd name="T2" fmla="*/ 930 w 988"/>
                <a:gd name="T3" fmla="*/ 368 h 688"/>
                <a:gd name="T4" fmla="*/ 813 w 988"/>
                <a:gd name="T5" fmla="*/ 368 h 688"/>
                <a:gd name="T6" fmla="*/ 813 w 988"/>
                <a:gd name="T7" fmla="*/ 320 h 688"/>
                <a:gd name="T8" fmla="*/ 813 w 988"/>
                <a:gd name="T9" fmla="*/ 272 h 688"/>
                <a:gd name="T10" fmla="*/ 818 w 988"/>
                <a:gd name="T11" fmla="*/ 272 h 688"/>
                <a:gd name="T12" fmla="*/ 829 w 988"/>
                <a:gd name="T13" fmla="*/ 235 h 688"/>
                <a:gd name="T14" fmla="*/ 505 w 988"/>
                <a:gd name="T15" fmla="*/ 0 h 688"/>
                <a:gd name="T16" fmla="*/ 483 w 988"/>
                <a:gd name="T17" fmla="*/ 0 h 688"/>
                <a:gd name="T18" fmla="*/ 159 w 988"/>
                <a:gd name="T19" fmla="*/ 235 h 688"/>
                <a:gd name="T20" fmla="*/ 170 w 988"/>
                <a:gd name="T21" fmla="*/ 272 h 688"/>
                <a:gd name="T22" fmla="*/ 170 w 988"/>
                <a:gd name="T23" fmla="*/ 272 h 688"/>
                <a:gd name="T24" fmla="*/ 170 w 988"/>
                <a:gd name="T25" fmla="*/ 368 h 688"/>
                <a:gd name="T26" fmla="*/ 170 w 988"/>
                <a:gd name="T27" fmla="*/ 368 h 688"/>
                <a:gd name="T28" fmla="*/ 53 w 988"/>
                <a:gd name="T29" fmla="*/ 368 h 688"/>
                <a:gd name="T30" fmla="*/ 53 w 988"/>
                <a:gd name="T31" fmla="*/ 640 h 688"/>
                <a:gd name="T32" fmla="*/ 0 w 988"/>
                <a:gd name="T33" fmla="*/ 640 h 688"/>
                <a:gd name="T34" fmla="*/ 0 w 988"/>
                <a:gd name="T35" fmla="*/ 688 h 688"/>
                <a:gd name="T36" fmla="*/ 988 w 988"/>
                <a:gd name="T37" fmla="*/ 688 h 688"/>
                <a:gd name="T38" fmla="*/ 988 w 988"/>
                <a:gd name="T39" fmla="*/ 640 h 688"/>
                <a:gd name="T40" fmla="*/ 930 w 988"/>
                <a:gd name="T41" fmla="*/ 640 h 688"/>
                <a:gd name="T42" fmla="*/ 930 w 988"/>
                <a:gd name="T43" fmla="*/ 640 h 688"/>
                <a:gd name="T44" fmla="*/ 494 w 988"/>
                <a:gd name="T45" fmla="*/ 43 h 688"/>
                <a:gd name="T46" fmla="*/ 754 w 988"/>
                <a:gd name="T47" fmla="*/ 229 h 688"/>
                <a:gd name="T48" fmla="*/ 234 w 988"/>
                <a:gd name="T49" fmla="*/ 229 h 688"/>
                <a:gd name="T50" fmla="*/ 494 w 988"/>
                <a:gd name="T51" fmla="*/ 43 h 688"/>
                <a:gd name="T52" fmla="*/ 494 w 988"/>
                <a:gd name="T53" fmla="*/ 43 h 688"/>
                <a:gd name="T54" fmla="*/ 170 w 988"/>
                <a:gd name="T55" fmla="*/ 640 h 688"/>
                <a:gd name="T56" fmla="*/ 96 w 988"/>
                <a:gd name="T57" fmla="*/ 640 h 688"/>
                <a:gd name="T58" fmla="*/ 96 w 988"/>
                <a:gd name="T59" fmla="*/ 411 h 688"/>
                <a:gd name="T60" fmla="*/ 170 w 988"/>
                <a:gd name="T61" fmla="*/ 411 h 688"/>
                <a:gd name="T62" fmla="*/ 170 w 988"/>
                <a:gd name="T63" fmla="*/ 411 h 688"/>
                <a:gd name="T64" fmla="*/ 170 w 988"/>
                <a:gd name="T65" fmla="*/ 640 h 688"/>
                <a:gd name="T66" fmla="*/ 170 w 988"/>
                <a:gd name="T67" fmla="*/ 640 h 688"/>
                <a:gd name="T68" fmla="*/ 547 w 988"/>
                <a:gd name="T69" fmla="*/ 640 h 688"/>
                <a:gd name="T70" fmla="*/ 436 w 988"/>
                <a:gd name="T71" fmla="*/ 640 h 688"/>
                <a:gd name="T72" fmla="*/ 436 w 988"/>
                <a:gd name="T73" fmla="*/ 528 h 688"/>
                <a:gd name="T74" fmla="*/ 547 w 988"/>
                <a:gd name="T75" fmla="*/ 528 h 688"/>
                <a:gd name="T76" fmla="*/ 547 w 988"/>
                <a:gd name="T77" fmla="*/ 640 h 688"/>
                <a:gd name="T78" fmla="*/ 547 w 988"/>
                <a:gd name="T79" fmla="*/ 640 h 688"/>
                <a:gd name="T80" fmla="*/ 776 w 988"/>
                <a:gd name="T81" fmla="*/ 640 h 688"/>
                <a:gd name="T82" fmla="*/ 590 w 988"/>
                <a:gd name="T83" fmla="*/ 640 h 688"/>
                <a:gd name="T84" fmla="*/ 590 w 988"/>
                <a:gd name="T85" fmla="*/ 485 h 688"/>
                <a:gd name="T86" fmla="*/ 393 w 988"/>
                <a:gd name="T87" fmla="*/ 485 h 688"/>
                <a:gd name="T88" fmla="*/ 393 w 988"/>
                <a:gd name="T89" fmla="*/ 640 h 688"/>
                <a:gd name="T90" fmla="*/ 212 w 988"/>
                <a:gd name="T91" fmla="*/ 640 h 688"/>
                <a:gd name="T92" fmla="*/ 212 w 988"/>
                <a:gd name="T93" fmla="*/ 272 h 688"/>
                <a:gd name="T94" fmla="*/ 776 w 988"/>
                <a:gd name="T95" fmla="*/ 272 h 688"/>
                <a:gd name="T96" fmla="*/ 776 w 988"/>
                <a:gd name="T97" fmla="*/ 640 h 688"/>
                <a:gd name="T98" fmla="*/ 776 w 988"/>
                <a:gd name="T99" fmla="*/ 640 h 688"/>
                <a:gd name="T100" fmla="*/ 892 w 988"/>
                <a:gd name="T101" fmla="*/ 640 h 688"/>
                <a:gd name="T102" fmla="*/ 813 w 988"/>
                <a:gd name="T103" fmla="*/ 640 h 688"/>
                <a:gd name="T104" fmla="*/ 813 w 988"/>
                <a:gd name="T105" fmla="*/ 411 h 688"/>
                <a:gd name="T106" fmla="*/ 892 w 988"/>
                <a:gd name="T107" fmla="*/ 411 h 688"/>
                <a:gd name="T108" fmla="*/ 892 w 988"/>
                <a:gd name="T109" fmla="*/ 640 h 688"/>
                <a:gd name="T110" fmla="*/ 892 w 988"/>
                <a:gd name="T111" fmla="*/ 64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88" h="688">
                  <a:moveTo>
                    <a:pt x="930" y="640"/>
                  </a:moveTo>
                  <a:lnTo>
                    <a:pt x="930" y="368"/>
                  </a:lnTo>
                  <a:lnTo>
                    <a:pt x="813" y="368"/>
                  </a:lnTo>
                  <a:lnTo>
                    <a:pt x="813" y="320"/>
                  </a:lnTo>
                  <a:lnTo>
                    <a:pt x="813" y="272"/>
                  </a:lnTo>
                  <a:lnTo>
                    <a:pt x="818" y="272"/>
                  </a:lnTo>
                  <a:lnTo>
                    <a:pt x="829" y="235"/>
                  </a:lnTo>
                  <a:lnTo>
                    <a:pt x="505" y="0"/>
                  </a:lnTo>
                  <a:lnTo>
                    <a:pt x="483" y="0"/>
                  </a:lnTo>
                  <a:lnTo>
                    <a:pt x="159" y="235"/>
                  </a:lnTo>
                  <a:lnTo>
                    <a:pt x="170" y="272"/>
                  </a:lnTo>
                  <a:lnTo>
                    <a:pt x="170" y="272"/>
                  </a:lnTo>
                  <a:lnTo>
                    <a:pt x="170" y="368"/>
                  </a:lnTo>
                  <a:lnTo>
                    <a:pt x="170" y="368"/>
                  </a:lnTo>
                  <a:lnTo>
                    <a:pt x="53" y="368"/>
                  </a:lnTo>
                  <a:lnTo>
                    <a:pt x="53" y="640"/>
                  </a:lnTo>
                  <a:lnTo>
                    <a:pt x="0" y="640"/>
                  </a:lnTo>
                  <a:lnTo>
                    <a:pt x="0" y="688"/>
                  </a:lnTo>
                  <a:lnTo>
                    <a:pt x="988" y="688"/>
                  </a:lnTo>
                  <a:lnTo>
                    <a:pt x="988" y="640"/>
                  </a:lnTo>
                  <a:lnTo>
                    <a:pt x="930" y="640"/>
                  </a:lnTo>
                  <a:lnTo>
                    <a:pt x="930" y="640"/>
                  </a:lnTo>
                  <a:close/>
                  <a:moveTo>
                    <a:pt x="494" y="43"/>
                  </a:moveTo>
                  <a:lnTo>
                    <a:pt x="754" y="229"/>
                  </a:lnTo>
                  <a:lnTo>
                    <a:pt x="234" y="229"/>
                  </a:lnTo>
                  <a:lnTo>
                    <a:pt x="494" y="43"/>
                  </a:lnTo>
                  <a:lnTo>
                    <a:pt x="494" y="43"/>
                  </a:lnTo>
                  <a:close/>
                  <a:moveTo>
                    <a:pt x="170" y="640"/>
                  </a:moveTo>
                  <a:lnTo>
                    <a:pt x="96" y="640"/>
                  </a:lnTo>
                  <a:lnTo>
                    <a:pt x="96" y="411"/>
                  </a:lnTo>
                  <a:lnTo>
                    <a:pt x="170" y="411"/>
                  </a:lnTo>
                  <a:lnTo>
                    <a:pt x="170" y="411"/>
                  </a:lnTo>
                  <a:lnTo>
                    <a:pt x="170" y="640"/>
                  </a:lnTo>
                  <a:lnTo>
                    <a:pt x="170" y="640"/>
                  </a:lnTo>
                  <a:close/>
                  <a:moveTo>
                    <a:pt x="547" y="640"/>
                  </a:moveTo>
                  <a:lnTo>
                    <a:pt x="436" y="640"/>
                  </a:lnTo>
                  <a:lnTo>
                    <a:pt x="436" y="528"/>
                  </a:lnTo>
                  <a:lnTo>
                    <a:pt x="547" y="528"/>
                  </a:lnTo>
                  <a:lnTo>
                    <a:pt x="547" y="640"/>
                  </a:lnTo>
                  <a:lnTo>
                    <a:pt x="547" y="640"/>
                  </a:lnTo>
                  <a:close/>
                  <a:moveTo>
                    <a:pt x="776" y="640"/>
                  </a:moveTo>
                  <a:lnTo>
                    <a:pt x="590" y="640"/>
                  </a:lnTo>
                  <a:lnTo>
                    <a:pt x="590" y="485"/>
                  </a:lnTo>
                  <a:lnTo>
                    <a:pt x="393" y="485"/>
                  </a:lnTo>
                  <a:lnTo>
                    <a:pt x="393" y="640"/>
                  </a:lnTo>
                  <a:lnTo>
                    <a:pt x="212" y="640"/>
                  </a:lnTo>
                  <a:lnTo>
                    <a:pt x="212" y="272"/>
                  </a:lnTo>
                  <a:lnTo>
                    <a:pt x="776" y="272"/>
                  </a:lnTo>
                  <a:lnTo>
                    <a:pt x="776" y="640"/>
                  </a:lnTo>
                  <a:lnTo>
                    <a:pt x="776" y="640"/>
                  </a:lnTo>
                  <a:close/>
                  <a:moveTo>
                    <a:pt x="892" y="640"/>
                  </a:moveTo>
                  <a:lnTo>
                    <a:pt x="813" y="640"/>
                  </a:lnTo>
                  <a:lnTo>
                    <a:pt x="813" y="411"/>
                  </a:lnTo>
                  <a:lnTo>
                    <a:pt x="892" y="411"/>
                  </a:lnTo>
                  <a:lnTo>
                    <a:pt x="892" y="640"/>
                  </a:lnTo>
                  <a:lnTo>
                    <a:pt x="892" y="64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7"/>
            <p:cNvSpPr>
              <a:spLocks noEditPoints="1"/>
            </p:cNvSpPr>
            <p:nvPr/>
          </p:nvSpPr>
          <p:spPr bwMode="auto">
            <a:xfrm>
              <a:off x="3065" y="2310"/>
              <a:ext cx="340" cy="341"/>
            </a:xfrm>
            <a:custGeom>
              <a:avLst/>
              <a:gdLst>
                <a:gd name="T0" fmla="*/ 13 w 64"/>
                <a:gd name="T1" fmla="*/ 64 h 64"/>
                <a:gd name="T2" fmla="*/ 0 w 64"/>
                <a:gd name="T3" fmla="*/ 64 h 64"/>
                <a:gd name="T4" fmla="*/ 0 w 64"/>
                <a:gd name="T5" fmla="*/ 51 h 64"/>
                <a:gd name="T6" fmla="*/ 13 w 64"/>
                <a:gd name="T7" fmla="*/ 51 h 64"/>
                <a:gd name="T8" fmla="*/ 13 w 64"/>
                <a:gd name="T9" fmla="*/ 64 h 64"/>
                <a:gd name="T10" fmla="*/ 39 w 64"/>
                <a:gd name="T11" fmla="*/ 51 h 64"/>
                <a:gd name="T12" fmla="*/ 25 w 64"/>
                <a:gd name="T13" fmla="*/ 51 h 64"/>
                <a:gd name="T14" fmla="*/ 25 w 64"/>
                <a:gd name="T15" fmla="*/ 64 h 64"/>
                <a:gd name="T16" fmla="*/ 39 w 64"/>
                <a:gd name="T17" fmla="*/ 64 h 64"/>
                <a:gd name="T18" fmla="*/ 39 w 64"/>
                <a:gd name="T19" fmla="*/ 51 h 64"/>
                <a:gd name="T20" fmla="*/ 64 w 64"/>
                <a:gd name="T21" fmla="*/ 51 h 64"/>
                <a:gd name="T22" fmla="*/ 50 w 64"/>
                <a:gd name="T23" fmla="*/ 51 h 64"/>
                <a:gd name="T24" fmla="*/ 50 w 64"/>
                <a:gd name="T25" fmla="*/ 64 h 64"/>
                <a:gd name="T26" fmla="*/ 64 w 64"/>
                <a:gd name="T27" fmla="*/ 64 h 64"/>
                <a:gd name="T28" fmla="*/ 64 w 64"/>
                <a:gd name="T29" fmla="*/ 51 h 64"/>
                <a:gd name="T30" fmla="*/ 32 w 64"/>
                <a:gd name="T31" fmla="*/ 6 h 64"/>
                <a:gd name="T32" fmla="*/ 25 w 64"/>
                <a:gd name="T33" fmla="*/ 12 h 64"/>
                <a:gd name="T34" fmla="*/ 32 w 64"/>
                <a:gd name="T35" fmla="*/ 19 h 64"/>
                <a:gd name="T36" fmla="*/ 39 w 64"/>
                <a:gd name="T37" fmla="*/ 12 h 64"/>
                <a:gd name="T38" fmla="*/ 32 w 64"/>
                <a:gd name="T39" fmla="*/ 6 h 64"/>
                <a:gd name="T40" fmla="*/ 32 w 64"/>
                <a:gd name="T41" fmla="*/ 0 h 64"/>
                <a:gd name="T42" fmla="*/ 44 w 64"/>
                <a:gd name="T43" fmla="*/ 12 h 64"/>
                <a:gd name="T44" fmla="*/ 32 w 64"/>
                <a:gd name="T45" fmla="*/ 24 h 64"/>
                <a:gd name="T46" fmla="*/ 20 w 64"/>
                <a:gd name="T47" fmla="*/ 12 h 64"/>
                <a:gd name="T48" fmla="*/ 32 w 64"/>
                <a:gd name="T4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64">
                  <a:moveTo>
                    <a:pt x="13" y="64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51"/>
                    <a:pt x="13" y="51"/>
                    <a:pt x="13" y="51"/>
                  </a:cubicBezTo>
                  <a:lnTo>
                    <a:pt x="13" y="64"/>
                  </a:lnTo>
                  <a:close/>
                  <a:moveTo>
                    <a:pt x="39" y="51"/>
                  </a:moveTo>
                  <a:cubicBezTo>
                    <a:pt x="25" y="51"/>
                    <a:pt x="25" y="51"/>
                    <a:pt x="25" y="51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39" y="64"/>
                    <a:pt x="39" y="64"/>
                    <a:pt x="39" y="64"/>
                  </a:cubicBezTo>
                  <a:lnTo>
                    <a:pt x="39" y="51"/>
                  </a:lnTo>
                  <a:close/>
                  <a:moveTo>
                    <a:pt x="64" y="51"/>
                  </a:moveTo>
                  <a:cubicBezTo>
                    <a:pt x="50" y="51"/>
                    <a:pt x="50" y="51"/>
                    <a:pt x="50" y="51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4" y="64"/>
                    <a:pt x="64" y="64"/>
                    <a:pt x="64" y="64"/>
                  </a:cubicBezTo>
                  <a:lnTo>
                    <a:pt x="64" y="51"/>
                  </a:lnTo>
                  <a:close/>
                  <a:moveTo>
                    <a:pt x="32" y="6"/>
                  </a:moveTo>
                  <a:cubicBezTo>
                    <a:pt x="28" y="6"/>
                    <a:pt x="25" y="9"/>
                    <a:pt x="25" y="12"/>
                  </a:cubicBezTo>
                  <a:cubicBezTo>
                    <a:pt x="25" y="16"/>
                    <a:pt x="28" y="19"/>
                    <a:pt x="32" y="19"/>
                  </a:cubicBezTo>
                  <a:cubicBezTo>
                    <a:pt x="36" y="19"/>
                    <a:pt x="39" y="16"/>
                    <a:pt x="39" y="12"/>
                  </a:cubicBezTo>
                  <a:cubicBezTo>
                    <a:pt x="39" y="9"/>
                    <a:pt x="36" y="6"/>
                    <a:pt x="32" y="6"/>
                  </a:cubicBezTo>
                  <a:moveTo>
                    <a:pt x="32" y="0"/>
                  </a:moveTo>
                  <a:cubicBezTo>
                    <a:pt x="39" y="0"/>
                    <a:pt x="44" y="6"/>
                    <a:pt x="44" y="12"/>
                  </a:cubicBezTo>
                  <a:cubicBezTo>
                    <a:pt x="44" y="19"/>
                    <a:pt x="39" y="24"/>
                    <a:pt x="32" y="24"/>
                  </a:cubicBezTo>
                  <a:cubicBezTo>
                    <a:pt x="25" y="24"/>
                    <a:pt x="20" y="19"/>
                    <a:pt x="20" y="12"/>
                  </a:cubicBezTo>
                  <a:cubicBezTo>
                    <a:pt x="20" y="6"/>
                    <a:pt x="25" y="0"/>
                    <a:pt x="32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8" name="TextBox 87"/>
          <p:cNvSpPr txBox="1"/>
          <p:nvPr/>
        </p:nvSpPr>
        <p:spPr>
          <a:xfrm>
            <a:off x="6459416" y="1209108"/>
            <a:ext cx="80517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School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4849125" y="1209108"/>
            <a:ext cx="80517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Finance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7261969" y="1209108"/>
            <a:ext cx="80517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Government 2</a:t>
            </a:r>
          </a:p>
        </p:txBody>
      </p:sp>
      <p:sp>
        <p:nvSpPr>
          <p:cNvPr id="91" name="TextBox 90"/>
          <p:cNvSpPr txBox="1"/>
          <p:nvPr/>
        </p:nvSpPr>
        <p:spPr>
          <a:xfrm>
            <a:off x="1622814" y="1209108"/>
            <a:ext cx="80517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Building 1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2427993" y="1209108"/>
            <a:ext cx="80517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Building 2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3232777" y="1209108"/>
            <a:ext cx="80517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Building 3</a:t>
            </a:r>
          </a:p>
        </p:txBody>
      </p:sp>
      <p:grpSp>
        <p:nvGrpSpPr>
          <p:cNvPr id="104" name="Group 11"/>
          <p:cNvGrpSpPr>
            <a:grpSpLocks noChangeAspect="1"/>
          </p:cNvGrpSpPr>
          <p:nvPr/>
        </p:nvGrpSpPr>
        <p:grpSpPr bwMode="auto">
          <a:xfrm>
            <a:off x="2676950" y="2342711"/>
            <a:ext cx="339963" cy="267703"/>
            <a:chOff x="896" y="2263"/>
            <a:chExt cx="988" cy="778"/>
          </a:xfrm>
        </p:grpSpPr>
        <p:sp>
          <p:nvSpPr>
            <p:cNvPr id="105" name="Freeform 12"/>
            <p:cNvSpPr>
              <a:spLocks/>
            </p:cNvSpPr>
            <p:nvPr/>
          </p:nvSpPr>
          <p:spPr bwMode="auto">
            <a:xfrm flipH="1">
              <a:off x="988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12"/>
            <p:cNvSpPr>
              <a:spLocks/>
            </p:cNvSpPr>
            <p:nvPr/>
          </p:nvSpPr>
          <p:spPr bwMode="auto">
            <a:xfrm>
              <a:off x="1390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13"/>
            <p:cNvSpPr>
              <a:spLocks noEditPoints="1"/>
            </p:cNvSpPr>
            <p:nvPr/>
          </p:nvSpPr>
          <p:spPr bwMode="auto">
            <a:xfrm>
              <a:off x="1066" y="2391"/>
              <a:ext cx="648" cy="346"/>
            </a:xfrm>
            <a:custGeom>
              <a:avLst/>
              <a:gdLst>
                <a:gd name="T0" fmla="*/ 0 w 648"/>
                <a:gd name="T1" fmla="*/ 213 h 346"/>
                <a:gd name="T2" fmla="*/ 74 w 648"/>
                <a:gd name="T3" fmla="*/ 133 h 346"/>
                <a:gd name="T4" fmla="*/ 218 w 648"/>
                <a:gd name="T5" fmla="*/ 133 h 346"/>
                <a:gd name="T6" fmla="*/ 143 w 648"/>
                <a:gd name="T7" fmla="*/ 213 h 346"/>
                <a:gd name="T8" fmla="*/ 218 w 648"/>
                <a:gd name="T9" fmla="*/ 133 h 346"/>
                <a:gd name="T10" fmla="*/ 287 w 648"/>
                <a:gd name="T11" fmla="*/ 133 h 346"/>
                <a:gd name="T12" fmla="*/ 361 w 648"/>
                <a:gd name="T13" fmla="*/ 213 h 346"/>
                <a:gd name="T14" fmla="*/ 505 w 648"/>
                <a:gd name="T15" fmla="*/ 133 h 346"/>
                <a:gd name="T16" fmla="*/ 430 w 648"/>
                <a:gd name="T17" fmla="*/ 213 h 346"/>
                <a:gd name="T18" fmla="*/ 505 w 648"/>
                <a:gd name="T19" fmla="*/ 133 h 346"/>
                <a:gd name="T20" fmla="*/ 574 w 648"/>
                <a:gd name="T21" fmla="*/ 133 h 346"/>
                <a:gd name="T22" fmla="*/ 648 w 648"/>
                <a:gd name="T23" fmla="*/ 213 h 346"/>
                <a:gd name="T24" fmla="*/ 218 w 648"/>
                <a:gd name="T25" fmla="*/ 0 h 346"/>
                <a:gd name="T26" fmla="*/ 143 w 648"/>
                <a:gd name="T27" fmla="*/ 74 h 346"/>
                <a:gd name="T28" fmla="*/ 218 w 648"/>
                <a:gd name="T29" fmla="*/ 0 h 346"/>
                <a:gd name="T30" fmla="*/ 0 w 648"/>
                <a:gd name="T31" fmla="*/ 0 h 346"/>
                <a:gd name="T32" fmla="*/ 74 w 648"/>
                <a:gd name="T33" fmla="*/ 74 h 346"/>
                <a:gd name="T34" fmla="*/ 361 w 648"/>
                <a:gd name="T35" fmla="*/ 0 h 346"/>
                <a:gd name="T36" fmla="*/ 287 w 648"/>
                <a:gd name="T37" fmla="*/ 74 h 346"/>
                <a:gd name="T38" fmla="*/ 361 w 648"/>
                <a:gd name="T39" fmla="*/ 0 h 346"/>
                <a:gd name="T40" fmla="*/ 430 w 648"/>
                <a:gd name="T41" fmla="*/ 0 h 346"/>
                <a:gd name="T42" fmla="*/ 505 w 648"/>
                <a:gd name="T43" fmla="*/ 74 h 346"/>
                <a:gd name="T44" fmla="*/ 648 w 648"/>
                <a:gd name="T45" fmla="*/ 0 h 346"/>
                <a:gd name="T46" fmla="*/ 574 w 648"/>
                <a:gd name="T47" fmla="*/ 74 h 346"/>
                <a:gd name="T48" fmla="*/ 648 w 648"/>
                <a:gd name="T49" fmla="*/ 0 h 346"/>
                <a:gd name="T50" fmla="*/ 0 w 648"/>
                <a:gd name="T51" fmla="*/ 272 h 346"/>
                <a:gd name="T52" fmla="*/ 74 w 648"/>
                <a:gd name="T53" fmla="*/ 346 h 346"/>
                <a:gd name="T54" fmla="*/ 218 w 648"/>
                <a:gd name="T55" fmla="*/ 272 h 346"/>
                <a:gd name="T56" fmla="*/ 143 w 648"/>
                <a:gd name="T57" fmla="*/ 346 h 346"/>
                <a:gd name="T58" fmla="*/ 218 w 648"/>
                <a:gd name="T59" fmla="*/ 272 h 346"/>
                <a:gd name="T60" fmla="*/ 287 w 648"/>
                <a:gd name="T61" fmla="*/ 272 h 346"/>
                <a:gd name="T62" fmla="*/ 361 w 648"/>
                <a:gd name="T63" fmla="*/ 346 h 346"/>
                <a:gd name="T64" fmla="*/ 505 w 648"/>
                <a:gd name="T65" fmla="*/ 272 h 346"/>
                <a:gd name="T66" fmla="*/ 430 w 648"/>
                <a:gd name="T67" fmla="*/ 346 h 346"/>
                <a:gd name="T68" fmla="*/ 505 w 648"/>
                <a:gd name="T69" fmla="*/ 272 h 346"/>
                <a:gd name="T70" fmla="*/ 574 w 648"/>
                <a:gd name="T71" fmla="*/ 272 h 346"/>
                <a:gd name="T72" fmla="*/ 648 w 648"/>
                <a:gd name="T73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8" h="346">
                  <a:moveTo>
                    <a:pt x="74" y="213"/>
                  </a:moveTo>
                  <a:lnTo>
                    <a:pt x="0" y="213"/>
                  </a:lnTo>
                  <a:lnTo>
                    <a:pt x="0" y="133"/>
                  </a:lnTo>
                  <a:lnTo>
                    <a:pt x="74" y="133"/>
                  </a:lnTo>
                  <a:lnTo>
                    <a:pt x="74" y="213"/>
                  </a:lnTo>
                  <a:close/>
                  <a:moveTo>
                    <a:pt x="218" y="133"/>
                  </a:moveTo>
                  <a:lnTo>
                    <a:pt x="143" y="133"/>
                  </a:lnTo>
                  <a:lnTo>
                    <a:pt x="143" y="213"/>
                  </a:lnTo>
                  <a:lnTo>
                    <a:pt x="218" y="213"/>
                  </a:lnTo>
                  <a:lnTo>
                    <a:pt x="218" y="133"/>
                  </a:lnTo>
                  <a:close/>
                  <a:moveTo>
                    <a:pt x="361" y="133"/>
                  </a:moveTo>
                  <a:lnTo>
                    <a:pt x="287" y="133"/>
                  </a:lnTo>
                  <a:lnTo>
                    <a:pt x="287" y="213"/>
                  </a:lnTo>
                  <a:lnTo>
                    <a:pt x="361" y="213"/>
                  </a:lnTo>
                  <a:lnTo>
                    <a:pt x="361" y="133"/>
                  </a:lnTo>
                  <a:close/>
                  <a:moveTo>
                    <a:pt x="505" y="133"/>
                  </a:moveTo>
                  <a:lnTo>
                    <a:pt x="430" y="133"/>
                  </a:lnTo>
                  <a:lnTo>
                    <a:pt x="430" y="213"/>
                  </a:lnTo>
                  <a:lnTo>
                    <a:pt x="505" y="213"/>
                  </a:lnTo>
                  <a:lnTo>
                    <a:pt x="505" y="133"/>
                  </a:lnTo>
                  <a:close/>
                  <a:moveTo>
                    <a:pt x="648" y="133"/>
                  </a:moveTo>
                  <a:lnTo>
                    <a:pt x="574" y="133"/>
                  </a:lnTo>
                  <a:lnTo>
                    <a:pt x="574" y="213"/>
                  </a:lnTo>
                  <a:lnTo>
                    <a:pt x="648" y="213"/>
                  </a:lnTo>
                  <a:lnTo>
                    <a:pt x="648" y="133"/>
                  </a:lnTo>
                  <a:close/>
                  <a:moveTo>
                    <a:pt x="218" y="0"/>
                  </a:moveTo>
                  <a:lnTo>
                    <a:pt x="143" y="0"/>
                  </a:lnTo>
                  <a:lnTo>
                    <a:pt x="143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505" y="0"/>
                  </a:moveTo>
                  <a:lnTo>
                    <a:pt x="430" y="0"/>
                  </a:lnTo>
                  <a:lnTo>
                    <a:pt x="430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648" y="0"/>
                  </a:moveTo>
                  <a:lnTo>
                    <a:pt x="574" y="0"/>
                  </a:lnTo>
                  <a:lnTo>
                    <a:pt x="574" y="74"/>
                  </a:lnTo>
                  <a:lnTo>
                    <a:pt x="648" y="74"/>
                  </a:lnTo>
                  <a:lnTo>
                    <a:pt x="648" y="0"/>
                  </a:lnTo>
                  <a:close/>
                  <a:moveTo>
                    <a:pt x="74" y="272"/>
                  </a:moveTo>
                  <a:lnTo>
                    <a:pt x="0" y="272"/>
                  </a:lnTo>
                  <a:lnTo>
                    <a:pt x="0" y="346"/>
                  </a:lnTo>
                  <a:lnTo>
                    <a:pt x="74" y="346"/>
                  </a:lnTo>
                  <a:lnTo>
                    <a:pt x="74" y="272"/>
                  </a:lnTo>
                  <a:close/>
                  <a:moveTo>
                    <a:pt x="218" y="272"/>
                  </a:moveTo>
                  <a:lnTo>
                    <a:pt x="143" y="272"/>
                  </a:lnTo>
                  <a:lnTo>
                    <a:pt x="143" y="346"/>
                  </a:lnTo>
                  <a:lnTo>
                    <a:pt x="218" y="346"/>
                  </a:lnTo>
                  <a:lnTo>
                    <a:pt x="218" y="272"/>
                  </a:lnTo>
                  <a:close/>
                  <a:moveTo>
                    <a:pt x="361" y="272"/>
                  </a:moveTo>
                  <a:lnTo>
                    <a:pt x="287" y="272"/>
                  </a:lnTo>
                  <a:lnTo>
                    <a:pt x="287" y="346"/>
                  </a:lnTo>
                  <a:lnTo>
                    <a:pt x="361" y="346"/>
                  </a:lnTo>
                  <a:lnTo>
                    <a:pt x="361" y="272"/>
                  </a:lnTo>
                  <a:close/>
                  <a:moveTo>
                    <a:pt x="505" y="272"/>
                  </a:moveTo>
                  <a:lnTo>
                    <a:pt x="430" y="272"/>
                  </a:lnTo>
                  <a:lnTo>
                    <a:pt x="430" y="346"/>
                  </a:lnTo>
                  <a:lnTo>
                    <a:pt x="505" y="346"/>
                  </a:lnTo>
                  <a:lnTo>
                    <a:pt x="505" y="272"/>
                  </a:lnTo>
                  <a:close/>
                  <a:moveTo>
                    <a:pt x="648" y="272"/>
                  </a:moveTo>
                  <a:lnTo>
                    <a:pt x="574" y="272"/>
                  </a:lnTo>
                  <a:lnTo>
                    <a:pt x="574" y="346"/>
                  </a:lnTo>
                  <a:lnTo>
                    <a:pt x="648" y="346"/>
                  </a:lnTo>
                  <a:lnTo>
                    <a:pt x="648" y="27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14"/>
            <p:cNvSpPr>
              <a:spLocks noEditPoints="1"/>
            </p:cNvSpPr>
            <p:nvPr/>
          </p:nvSpPr>
          <p:spPr bwMode="auto">
            <a:xfrm>
              <a:off x="896" y="2263"/>
              <a:ext cx="988" cy="778"/>
            </a:xfrm>
            <a:custGeom>
              <a:avLst/>
              <a:gdLst>
                <a:gd name="T0" fmla="*/ 946 w 988"/>
                <a:gd name="T1" fmla="*/ 730 h 778"/>
                <a:gd name="T2" fmla="*/ 946 w 988"/>
                <a:gd name="T3" fmla="*/ 0 h 778"/>
                <a:gd name="T4" fmla="*/ 42 w 988"/>
                <a:gd name="T5" fmla="*/ 0 h 778"/>
                <a:gd name="T6" fmla="*/ 42 w 988"/>
                <a:gd name="T7" fmla="*/ 730 h 778"/>
                <a:gd name="T8" fmla="*/ 0 w 988"/>
                <a:gd name="T9" fmla="*/ 730 h 778"/>
                <a:gd name="T10" fmla="*/ 0 w 988"/>
                <a:gd name="T11" fmla="*/ 778 h 778"/>
                <a:gd name="T12" fmla="*/ 988 w 988"/>
                <a:gd name="T13" fmla="*/ 778 h 778"/>
                <a:gd name="T14" fmla="*/ 988 w 988"/>
                <a:gd name="T15" fmla="*/ 730 h 778"/>
                <a:gd name="T16" fmla="*/ 946 w 988"/>
                <a:gd name="T17" fmla="*/ 730 h 778"/>
                <a:gd name="T18" fmla="*/ 90 w 988"/>
                <a:gd name="T19" fmla="*/ 43 h 778"/>
                <a:gd name="T20" fmla="*/ 898 w 988"/>
                <a:gd name="T21" fmla="*/ 43 h 778"/>
                <a:gd name="T22" fmla="*/ 898 w 988"/>
                <a:gd name="T23" fmla="*/ 730 h 778"/>
                <a:gd name="T24" fmla="*/ 653 w 988"/>
                <a:gd name="T25" fmla="*/ 730 h 778"/>
                <a:gd name="T26" fmla="*/ 653 w 988"/>
                <a:gd name="T27" fmla="*/ 554 h 778"/>
                <a:gd name="T28" fmla="*/ 335 w 988"/>
                <a:gd name="T29" fmla="*/ 554 h 778"/>
                <a:gd name="T30" fmla="*/ 335 w 988"/>
                <a:gd name="T31" fmla="*/ 730 h 778"/>
                <a:gd name="T32" fmla="*/ 90 w 988"/>
                <a:gd name="T33" fmla="*/ 730 h 778"/>
                <a:gd name="T34" fmla="*/ 90 w 988"/>
                <a:gd name="T35" fmla="*/ 43 h 778"/>
                <a:gd name="T36" fmla="*/ 606 w 988"/>
                <a:gd name="T37" fmla="*/ 730 h 778"/>
                <a:gd name="T38" fmla="*/ 382 w 988"/>
                <a:gd name="T39" fmla="*/ 730 h 778"/>
                <a:gd name="T40" fmla="*/ 382 w 988"/>
                <a:gd name="T41" fmla="*/ 597 h 778"/>
                <a:gd name="T42" fmla="*/ 606 w 988"/>
                <a:gd name="T43" fmla="*/ 597 h 778"/>
                <a:gd name="T44" fmla="*/ 606 w 988"/>
                <a:gd name="T45" fmla="*/ 73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778">
                  <a:moveTo>
                    <a:pt x="946" y="730"/>
                  </a:moveTo>
                  <a:lnTo>
                    <a:pt x="946" y="0"/>
                  </a:lnTo>
                  <a:lnTo>
                    <a:pt x="42" y="0"/>
                  </a:lnTo>
                  <a:lnTo>
                    <a:pt x="42" y="730"/>
                  </a:lnTo>
                  <a:lnTo>
                    <a:pt x="0" y="730"/>
                  </a:lnTo>
                  <a:lnTo>
                    <a:pt x="0" y="778"/>
                  </a:lnTo>
                  <a:lnTo>
                    <a:pt x="988" y="778"/>
                  </a:lnTo>
                  <a:lnTo>
                    <a:pt x="988" y="730"/>
                  </a:lnTo>
                  <a:lnTo>
                    <a:pt x="946" y="730"/>
                  </a:lnTo>
                  <a:close/>
                  <a:moveTo>
                    <a:pt x="90" y="43"/>
                  </a:moveTo>
                  <a:lnTo>
                    <a:pt x="898" y="43"/>
                  </a:lnTo>
                  <a:lnTo>
                    <a:pt x="898" y="730"/>
                  </a:lnTo>
                  <a:lnTo>
                    <a:pt x="653" y="730"/>
                  </a:lnTo>
                  <a:lnTo>
                    <a:pt x="653" y="554"/>
                  </a:lnTo>
                  <a:lnTo>
                    <a:pt x="335" y="554"/>
                  </a:lnTo>
                  <a:lnTo>
                    <a:pt x="335" y="730"/>
                  </a:lnTo>
                  <a:lnTo>
                    <a:pt x="90" y="730"/>
                  </a:lnTo>
                  <a:lnTo>
                    <a:pt x="90" y="43"/>
                  </a:lnTo>
                  <a:close/>
                  <a:moveTo>
                    <a:pt x="606" y="730"/>
                  </a:moveTo>
                  <a:lnTo>
                    <a:pt x="382" y="730"/>
                  </a:lnTo>
                  <a:lnTo>
                    <a:pt x="382" y="597"/>
                  </a:lnTo>
                  <a:lnTo>
                    <a:pt x="606" y="597"/>
                  </a:lnTo>
                  <a:lnTo>
                    <a:pt x="606" y="73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9" name="Group 108"/>
          <p:cNvGrpSpPr>
            <a:grpSpLocks noChangeAspect="1"/>
          </p:cNvGrpSpPr>
          <p:nvPr/>
        </p:nvGrpSpPr>
        <p:grpSpPr bwMode="auto">
          <a:xfrm>
            <a:off x="1871771" y="2271656"/>
            <a:ext cx="339962" cy="409812"/>
            <a:chOff x="2329" y="1916"/>
            <a:chExt cx="988" cy="1191"/>
          </a:xfrm>
        </p:grpSpPr>
        <p:sp>
          <p:nvSpPr>
            <p:cNvPr id="110" name="Freeform 109"/>
            <p:cNvSpPr>
              <a:spLocks/>
            </p:cNvSpPr>
            <p:nvPr/>
          </p:nvSpPr>
          <p:spPr bwMode="auto">
            <a:xfrm flipH="1">
              <a:off x="2554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18"/>
            <p:cNvSpPr>
              <a:spLocks/>
            </p:cNvSpPr>
            <p:nvPr/>
          </p:nvSpPr>
          <p:spPr bwMode="auto">
            <a:xfrm>
              <a:off x="2823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19"/>
            <p:cNvSpPr>
              <a:spLocks noEditPoints="1"/>
            </p:cNvSpPr>
            <p:nvPr/>
          </p:nvSpPr>
          <p:spPr bwMode="auto">
            <a:xfrm>
              <a:off x="2637" y="2044"/>
              <a:ext cx="361" cy="760"/>
            </a:xfrm>
            <a:custGeom>
              <a:avLst/>
              <a:gdLst>
                <a:gd name="T0" fmla="*/ 0 w 361"/>
                <a:gd name="T1" fmla="*/ 627 h 760"/>
                <a:gd name="T2" fmla="*/ 74 w 361"/>
                <a:gd name="T3" fmla="*/ 547 h 760"/>
                <a:gd name="T4" fmla="*/ 218 w 361"/>
                <a:gd name="T5" fmla="*/ 547 h 760"/>
                <a:gd name="T6" fmla="*/ 144 w 361"/>
                <a:gd name="T7" fmla="*/ 627 h 760"/>
                <a:gd name="T8" fmla="*/ 218 w 361"/>
                <a:gd name="T9" fmla="*/ 547 h 760"/>
                <a:gd name="T10" fmla="*/ 287 w 361"/>
                <a:gd name="T11" fmla="*/ 547 h 760"/>
                <a:gd name="T12" fmla="*/ 361 w 361"/>
                <a:gd name="T13" fmla="*/ 627 h 760"/>
                <a:gd name="T14" fmla="*/ 74 w 361"/>
                <a:gd name="T15" fmla="*/ 414 h 760"/>
                <a:gd name="T16" fmla="*/ 0 w 361"/>
                <a:gd name="T17" fmla="*/ 489 h 760"/>
                <a:gd name="T18" fmla="*/ 74 w 361"/>
                <a:gd name="T19" fmla="*/ 414 h 760"/>
                <a:gd name="T20" fmla="*/ 144 w 361"/>
                <a:gd name="T21" fmla="*/ 414 h 760"/>
                <a:gd name="T22" fmla="*/ 218 w 361"/>
                <a:gd name="T23" fmla="*/ 489 h 760"/>
                <a:gd name="T24" fmla="*/ 361 w 361"/>
                <a:gd name="T25" fmla="*/ 414 h 760"/>
                <a:gd name="T26" fmla="*/ 287 w 361"/>
                <a:gd name="T27" fmla="*/ 489 h 760"/>
                <a:gd name="T28" fmla="*/ 361 w 361"/>
                <a:gd name="T29" fmla="*/ 414 h 760"/>
                <a:gd name="T30" fmla="*/ 0 w 361"/>
                <a:gd name="T31" fmla="*/ 276 h 760"/>
                <a:gd name="T32" fmla="*/ 74 w 361"/>
                <a:gd name="T33" fmla="*/ 351 h 760"/>
                <a:gd name="T34" fmla="*/ 218 w 361"/>
                <a:gd name="T35" fmla="*/ 276 h 760"/>
                <a:gd name="T36" fmla="*/ 144 w 361"/>
                <a:gd name="T37" fmla="*/ 351 h 760"/>
                <a:gd name="T38" fmla="*/ 218 w 361"/>
                <a:gd name="T39" fmla="*/ 276 h 760"/>
                <a:gd name="T40" fmla="*/ 287 w 361"/>
                <a:gd name="T41" fmla="*/ 276 h 760"/>
                <a:gd name="T42" fmla="*/ 361 w 361"/>
                <a:gd name="T43" fmla="*/ 351 h 760"/>
                <a:gd name="T44" fmla="*/ 74 w 361"/>
                <a:gd name="T45" fmla="*/ 138 h 760"/>
                <a:gd name="T46" fmla="*/ 0 w 361"/>
                <a:gd name="T47" fmla="*/ 212 h 760"/>
                <a:gd name="T48" fmla="*/ 74 w 361"/>
                <a:gd name="T49" fmla="*/ 138 h 760"/>
                <a:gd name="T50" fmla="*/ 144 w 361"/>
                <a:gd name="T51" fmla="*/ 138 h 760"/>
                <a:gd name="T52" fmla="*/ 218 w 361"/>
                <a:gd name="T53" fmla="*/ 212 h 760"/>
                <a:gd name="T54" fmla="*/ 361 w 361"/>
                <a:gd name="T55" fmla="*/ 138 h 760"/>
                <a:gd name="T56" fmla="*/ 287 w 361"/>
                <a:gd name="T57" fmla="*/ 212 h 760"/>
                <a:gd name="T58" fmla="*/ 361 w 361"/>
                <a:gd name="T59" fmla="*/ 138 h 760"/>
                <a:gd name="T60" fmla="*/ 0 w 361"/>
                <a:gd name="T61" fmla="*/ 0 h 760"/>
                <a:gd name="T62" fmla="*/ 74 w 361"/>
                <a:gd name="T63" fmla="*/ 74 h 760"/>
                <a:gd name="T64" fmla="*/ 218 w 361"/>
                <a:gd name="T65" fmla="*/ 0 h 760"/>
                <a:gd name="T66" fmla="*/ 144 w 361"/>
                <a:gd name="T67" fmla="*/ 74 h 760"/>
                <a:gd name="T68" fmla="*/ 218 w 361"/>
                <a:gd name="T69" fmla="*/ 0 h 760"/>
                <a:gd name="T70" fmla="*/ 287 w 361"/>
                <a:gd name="T71" fmla="*/ 0 h 760"/>
                <a:gd name="T72" fmla="*/ 361 w 361"/>
                <a:gd name="T73" fmla="*/ 74 h 760"/>
                <a:gd name="T74" fmla="*/ 74 w 361"/>
                <a:gd name="T75" fmla="*/ 685 h 760"/>
                <a:gd name="T76" fmla="*/ 0 w 361"/>
                <a:gd name="T77" fmla="*/ 760 h 760"/>
                <a:gd name="T78" fmla="*/ 74 w 361"/>
                <a:gd name="T79" fmla="*/ 685 h 760"/>
                <a:gd name="T80" fmla="*/ 144 w 361"/>
                <a:gd name="T81" fmla="*/ 685 h 760"/>
                <a:gd name="T82" fmla="*/ 218 w 361"/>
                <a:gd name="T83" fmla="*/ 760 h 760"/>
                <a:gd name="T84" fmla="*/ 361 w 361"/>
                <a:gd name="T85" fmla="*/ 685 h 760"/>
                <a:gd name="T86" fmla="*/ 287 w 361"/>
                <a:gd name="T87" fmla="*/ 760 h 760"/>
                <a:gd name="T88" fmla="*/ 361 w 361"/>
                <a:gd name="T89" fmla="*/ 68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1" h="760">
                  <a:moveTo>
                    <a:pt x="74" y="627"/>
                  </a:moveTo>
                  <a:lnTo>
                    <a:pt x="0" y="627"/>
                  </a:lnTo>
                  <a:lnTo>
                    <a:pt x="0" y="547"/>
                  </a:lnTo>
                  <a:lnTo>
                    <a:pt x="74" y="547"/>
                  </a:lnTo>
                  <a:lnTo>
                    <a:pt x="74" y="627"/>
                  </a:lnTo>
                  <a:close/>
                  <a:moveTo>
                    <a:pt x="218" y="547"/>
                  </a:moveTo>
                  <a:lnTo>
                    <a:pt x="144" y="547"/>
                  </a:lnTo>
                  <a:lnTo>
                    <a:pt x="144" y="627"/>
                  </a:lnTo>
                  <a:lnTo>
                    <a:pt x="218" y="627"/>
                  </a:lnTo>
                  <a:lnTo>
                    <a:pt x="218" y="547"/>
                  </a:lnTo>
                  <a:close/>
                  <a:moveTo>
                    <a:pt x="361" y="547"/>
                  </a:moveTo>
                  <a:lnTo>
                    <a:pt x="287" y="547"/>
                  </a:lnTo>
                  <a:lnTo>
                    <a:pt x="287" y="627"/>
                  </a:lnTo>
                  <a:lnTo>
                    <a:pt x="361" y="627"/>
                  </a:lnTo>
                  <a:lnTo>
                    <a:pt x="361" y="547"/>
                  </a:lnTo>
                  <a:close/>
                  <a:moveTo>
                    <a:pt x="74" y="414"/>
                  </a:moveTo>
                  <a:lnTo>
                    <a:pt x="0" y="414"/>
                  </a:lnTo>
                  <a:lnTo>
                    <a:pt x="0" y="489"/>
                  </a:lnTo>
                  <a:lnTo>
                    <a:pt x="74" y="489"/>
                  </a:lnTo>
                  <a:lnTo>
                    <a:pt x="74" y="414"/>
                  </a:lnTo>
                  <a:close/>
                  <a:moveTo>
                    <a:pt x="218" y="414"/>
                  </a:moveTo>
                  <a:lnTo>
                    <a:pt x="144" y="414"/>
                  </a:lnTo>
                  <a:lnTo>
                    <a:pt x="144" y="489"/>
                  </a:lnTo>
                  <a:lnTo>
                    <a:pt x="218" y="489"/>
                  </a:lnTo>
                  <a:lnTo>
                    <a:pt x="218" y="414"/>
                  </a:lnTo>
                  <a:close/>
                  <a:moveTo>
                    <a:pt x="361" y="414"/>
                  </a:moveTo>
                  <a:lnTo>
                    <a:pt x="287" y="414"/>
                  </a:lnTo>
                  <a:lnTo>
                    <a:pt x="287" y="489"/>
                  </a:lnTo>
                  <a:lnTo>
                    <a:pt x="361" y="489"/>
                  </a:lnTo>
                  <a:lnTo>
                    <a:pt x="361" y="414"/>
                  </a:lnTo>
                  <a:close/>
                  <a:moveTo>
                    <a:pt x="74" y="276"/>
                  </a:moveTo>
                  <a:lnTo>
                    <a:pt x="0" y="276"/>
                  </a:lnTo>
                  <a:lnTo>
                    <a:pt x="0" y="351"/>
                  </a:lnTo>
                  <a:lnTo>
                    <a:pt x="74" y="351"/>
                  </a:lnTo>
                  <a:lnTo>
                    <a:pt x="74" y="276"/>
                  </a:lnTo>
                  <a:close/>
                  <a:moveTo>
                    <a:pt x="218" y="276"/>
                  </a:moveTo>
                  <a:lnTo>
                    <a:pt x="144" y="276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6"/>
                  </a:lnTo>
                  <a:close/>
                  <a:moveTo>
                    <a:pt x="361" y="276"/>
                  </a:moveTo>
                  <a:lnTo>
                    <a:pt x="287" y="276"/>
                  </a:lnTo>
                  <a:lnTo>
                    <a:pt x="287" y="351"/>
                  </a:lnTo>
                  <a:lnTo>
                    <a:pt x="361" y="351"/>
                  </a:lnTo>
                  <a:lnTo>
                    <a:pt x="361" y="276"/>
                  </a:lnTo>
                  <a:close/>
                  <a:moveTo>
                    <a:pt x="74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74" y="212"/>
                  </a:lnTo>
                  <a:lnTo>
                    <a:pt x="74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1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1" y="212"/>
                  </a:lnTo>
                  <a:lnTo>
                    <a:pt x="361" y="138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74" y="685"/>
                  </a:moveTo>
                  <a:lnTo>
                    <a:pt x="0" y="685"/>
                  </a:lnTo>
                  <a:lnTo>
                    <a:pt x="0" y="760"/>
                  </a:lnTo>
                  <a:lnTo>
                    <a:pt x="74" y="760"/>
                  </a:lnTo>
                  <a:lnTo>
                    <a:pt x="74" y="685"/>
                  </a:lnTo>
                  <a:close/>
                  <a:moveTo>
                    <a:pt x="218" y="685"/>
                  </a:moveTo>
                  <a:lnTo>
                    <a:pt x="144" y="685"/>
                  </a:lnTo>
                  <a:lnTo>
                    <a:pt x="144" y="760"/>
                  </a:lnTo>
                  <a:lnTo>
                    <a:pt x="218" y="760"/>
                  </a:lnTo>
                  <a:lnTo>
                    <a:pt x="218" y="685"/>
                  </a:lnTo>
                  <a:close/>
                  <a:moveTo>
                    <a:pt x="361" y="685"/>
                  </a:moveTo>
                  <a:lnTo>
                    <a:pt x="287" y="685"/>
                  </a:lnTo>
                  <a:lnTo>
                    <a:pt x="287" y="760"/>
                  </a:lnTo>
                  <a:lnTo>
                    <a:pt x="361" y="760"/>
                  </a:lnTo>
                  <a:lnTo>
                    <a:pt x="361" y="68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20"/>
            <p:cNvSpPr>
              <a:spLocks noEditPoints="1"/>
            </p:cNvSpPr>
            <p:nvPr/>
          </p:nvSpPr>
          <p:spPr bwMode="auto">
            <a:xfrm>
              <a:off x="2329" y="1916"/>
              <a:ext cx="988" cy="1191"/>
            </a:xfrm>
            <a:custGeom>
              <a:avLst/>
              <a:gdLst>
                <a:gd name="T0" fmla="*/ 813 w 988"/>
                <a:gd name="T1" fmla="*/ 1143 h 1191"/>
                <a:gd name="T2" fmla="*/ 813 w 988"/>
                <a:gd name="T3" fmla="*/ 0 h 1191"/>
                <a:gd name="T4" fmla="*/ 175 w 988"/>
                <a:gd name="T5" fmla="*/ 0 h 1191"/>
                <a:gd name="T6" fmla="*/ 175 w 988"/>
                <a:gd name="T7" fmla="*/ 1143 h 1191"/>
                <a:gd name="T8" fmla="*/ 0 w 988"/>
                <a:gd name="T9" fmla="*/ 1143 h 1191"/>
                <a:gd name="T10" fmla="*/ 0 w 988"/>
                <a:gd name="T11" fmla="*/ 1191 h 1191"/>
                <a:gd name="T12" fmla="*/ 988 w 988"/>
                <a:gd name="T13" fmla="*/ 1191 h 1191"/>
                <a:gd name="T14" fmla="*/ 988 w 988"/>
                <a:gd name="T15" fmla="*/ 1143 h 1191"/>
                <a:gd name="T16" fmla="*/ 813 w 988"/>
                <a:gd name="T17" fmla="*/ 1143 h 1191"/>
                <a:gd name="T18" fmla="*/ 223 w 988"/>
                <a:gd name="T19" fmla="*/ 43 h 1191"/>
                <a:gd name="T20" fmla="*/ 765 w 988"/>
                <a:gd name="T21" fmla="*/ 43 h 1191"/>
                <a:gd name="T22" fmla="*/ 765 w 988"/>
                <a:gd name="T23" fmla="*/ 1143 h 1191"/>
                <a:gd name="T24" fmla="*/ 653 w 988"/>
                <a:gd name="T25" fmla="*/ 1143 h 1191"/>
                <a:gd name="T26" fmla="*/ 653 w 988"/>
                <a:gd name="T27" fmla="*/ 968 h 1191"/>
                <a:gd name="T28" fmla="*/ 335 w 988"/>
                <a:gd name="T29" fmla="*/ 968 h 1191"/>
                <a:gd name="T30" fmla="*/ 335 w 988"/>
                <a:gd name="T31" fmla="*/ 1143 h 1191"/>
                <a:gd name="T32" fmla="*/ 223 w 988"/>
                <a:gd name="T33" fmla="*/ 1143 h 1191"/>
                <a:gd name="T34" fmla="*/ 223 w 988"/>
                <a:gd name="T35" fmla="*/ 43 h 1191"/>
                <a:gd name="T36" fmla="*/ 606 w 988"/>
                <a:gd name="T37" fmla="*/ 1143 h 1191"/>
                <a:gd name="T38" fmla="*/ 382 w 988"/>
                <a:gd name="T39" fmla="*/ 1143 h 1191"/>
                <a:gd name="T40" fmla="*/ 382 w 988"/>
                <a:gd name="T41" fmla="*/ 1010 h 1191"/>
                <a:gd name="T42" fmla="*/ 606 w 988"/>
                <a:gd name="T43" fmla="*/ 1010 h 1191"/>
                <a:gd name="T44" fmla="*/ 606 w 988"/>
                <a:gd name="T45" fmla="*/ 1143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1191">
                  <a:moveTo>
                    <a:pt x="813" y="1143"/>
                  </a:moveTo>
                  <a:lnTo>
                    <a:pt x="813" y="0"/>
                  </a:lnTo>
                  <a:lnTo>
                    <a:pt x="175" y="0"/>
                  </a:lnTo>
                  <a:lnTo>
                    <a:pt x="175" y="1143"/>
                  </a:lnTo>
                  <a:lnTo>
                    <a:pt x="0" y="1143"/>
                  </a:lnTo>
                  <a:lnTo>
                    <a:pt x="0" y="1191"/>
                  </a:lnTo>
                  <a:lnTo>
                    <a:pt x="988" y="1191"/>
                  </a:lnTo>
                  <a:lnTo>
                    <a:pt x="988" y="1143"/>
                  </a:lnTo>
                  <a:lnTo>
                    <a:pt x="813" y="1143"/>
                  </a:lnTo>
                  <a:close/>
                  <a:moveTo>
                    <a:pt x="223" y="43"/>
                  </a:moveTo>
                  <a:lnTo>
                    <a:pt x="765" y="43"/>
                  </a:lnTo>
                  <a:lnTo>
                    <a:pt x="765" y="1143"/>
                  </a:lnTo>
                  <a:lnTo>
                    <a:pt x="653" y="1143"/>
                  </a:lnTo>
                  <a:lnTo>
                    <a:pt x="653" y="968"/>
                  </a:lnTo>
                  <a:lnTo>
                    <a:pt x="335" y="968"/>
                  </a:lnTo>
                  <a:lnTo>
                    <a:pt x="335" y="1143"/>
                  </a:lnTo>
                  <a:lnTo>
                    <a:pt x="223" y="1143"/>
                  </a:lnTo>
                  <a:lnTo>
                    <a:pt x="223" y="43"/>
                  </a:lnTo>
                  <a:close/>
                  <a:moveTo>
                    <a:pt x="606" y="1143"/>
                  </a:moveTo>
                  <a:lnTo>
                    <a:pt x="382" y="1143"/>
                  </a:lnTo>
                  <a:lnTo>
                    <a:pt x="382" y="1010"/>
                  </a:lnTo>
                  <a:lnTo>
                    <a:pt x="606" y="1010"/>
                  </a:lnTo>
                  <a:lnTo>
                    <a:pt x="606" y="11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4" name="Group 23"/>
          <p:cNvGrpSpPr>
            <a:grpSpLocks noChangeAspect="1"/>
          </p:cNvGrpSpPr>
          <p:nvPr/>
        </p:nvGrpSpPr>
        <p:grpSpPr bwMode="auto">
          <a:xfrm>
            <a:off x="3481562" y="2319141"/>
            <a:ext cx="340306" cy="314843"/>
            <a:chOff x="3255" y="2187"/>
            <a:chExt cx="989" cy="915"/>
          </a:xfrm>
        </p:grpSpPr>
        <p:sp>
          <p:nvSpPr>
            <p:cNvPr id="115" name="Freeform 25"/>
            <p:cNvSpPr>
              <a:spLocks/>
            </p:cNvSpPr>
            <p:nvPr/>
          </p:nvSpPr>
          <p:spPr bwMode="auto">
            <a:xfrm flipH="1">
              <a:off x="3410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Freeform 25"/>
            <p:cNvSpPr>
              <a:spLocks/>
            </p:cNvSpPr>
            <p:nvPr/>
          </p:nvSpPr>
          <p:spPr bwMode="auto">
            <a:xfrm>
              <a:off x="3749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Freeform 26"/>
            <p:cNvSpPr>
              <a:spLocks noEditPoints="1"/>
            </p:cNvSpPr>
            <p:nvPr/>
          </p:nvSpPr>
          <p:spPr bwMode="auto">
            <a:xfrm>
              <a:off x="3494" y="2315"/>
              <a:ext cx="505" cy="484"/>
            </a:xfrm>
            <a:custGeom>
              <a:avLst/>
              <a:gdLst>
                <a:gd name="T0" fmla="*/ 0 w 505"/>
                <a:gd name="T1" fmla="*/ 351 h 484"/>
                <a:gd name="T2" fmla="*/ 80 w 505"/>
                <a:gd name="T3" fmla="*/ 271 h 484"/>
                <a:gd name="T4" fmla="*/ 218 w 505"/>
                <a:gd name="T5" fmla="*/ 271 h 484"/>
                <a:gd name="T6" fmla="*/ 144 w 505"/>
                <a:gd name="T7" fmla="*/ 351 h 484"/>
                <a:gd name="T8" fmla="*/ 218 w 505"/>
                <a:gd name="T9" fmla="*/ 271 h 484"/>
                <a:gd name="T10" fmla="*/ 287 w 505"/>
                <a:gd name="T11" fmla="*/ 271 h 484"/>
                <a:gd name="T12" fmla="*/ 362 w 505"/>
                <a:gd name="T13" fmla="*/ 351 h 484"/>
                <a:gd name="T14" fmla="*/ 505 w 505"/>
                <a:gd name="T15" fmla="*/ 271 h 484"/>
                <a:gd name="T16" fmla="*/ 431 w 505"/>
                <a:gd name="T17" fmla="*/ 351 h 484"/>
                <a:gd name="T18" fmla="*/ 505 w 505"/>
                <a:gd name="T19" fmla="*/ 271 h 484"/>
                <a:gd name="T20" fmla="*/ 0 w 505"/>
                <a:gd name="T21" fmla="*/ 138 h 484"/>
                <a:gd name="T22" fmla="*/ 80 w 505"/>
                <a:gd name="T23" fmla="*/ 212 h 484"/>
                <a:gd name="T24" fmla="*/ 218 w 505"/>
                <a:gd name="T25" fmla="*/ 138 h 484"/>
                <a:gd name="T26" fmla="*/ 144 w 505"/>
                <a:gd name="T27" fmla="*/ 212 h 484"/>
                <a:gd name="T28" fmla="*/ 218 w 505"/>
                <a:gd name="T29" fmla="*/ 138 h 484"/>
                <a:gd name="T30" fmla="*/ 287 w 505"/>
                <a:gd name="T31" fmla="*/ 138 h 484"/>
                <a:gd name="T32" fmla="*/ 362 w 505"/>
                <a:gd name="T33" fmla="*/ 212 h 484"/>
                <a:gd name="T34" fmla="*/ 505 w 505"/>
                <a:gd name="T35" fmla="*/ 138 h 484"/>
                <a:gd name="T36" fmla="*/ 431 w 505"/>
                <a:gd name="T37" fmla="*/ 212 h 484"/>
                <a:gd name="T38" fmla="*/ 505 w 505"/>
                <a:gd name="T39" fmla="*/ 138 h 484"/>
                <a:gd name="T40" fmla="*/ 0 w 505"/>
                <a:gd name="T41" fmla="*/ 0 h 484"/>
                <a:gd name="T42" fmla="*/ 80 w 505"/>
                <a:gd name="T43" fmla="*/ 74 h 484"/>
                <a:gd name="T44" fmla="*/ 218 w 505"/>
                <a:gd name="T45" fmla="*/ 0 h 484"/>
                <a:gd name="T46" fmla="*/ 144 w 505"/>
                <a:gd name="T47" fmla="*/ 74 h 484"/>
                <a:gd name="T48" fmla="*/ 218 w 505"/>
                <a:gd name="T49" fmla="*/ 0 h 484"/>
                <a:gd name="T50" fmla="*/ 287 w 505"/>
                <a:gd name="T51" fmla="*/ 0 h 484"/>
                <a:gd name="T52" fmla="*/ 362 w 505"/>
                <a:gd name="T53" fmla="*/ 74 h 484"/>
                <a:gd name="T54" fmla="*/ 505 w 505"/>
                <a:gd name="T55" fmla="*/ 0 h 484"/>
                <a:gd name="T56" fmla="*/ 431 w 505"/>
                <a:gd name="T57" fmla="*/ 74 h 484"/>
                <a:gd name="T58" fmla="*/ 505 w 505"/>
                <a:gd name="T59" fmla="*/ 0 h 484"/>
                <a:gd name="T60" fmla="*/ 0 w 505"/>
                <a:gd name="T61" fmla="*/ 409 h 484"/>
                <a:gd name="T62" fmla="*/ 80 w 505"/>
                <a:gd name="T63" fmla="*/ 484 h 484"/>
                <a:gd name="T64" fmla="*/ 218 w 505"/>
                <a:gd name="T65" fmla="*/ 409 h 484"/>
                <a:gd name="T66" fmla="*/ 144 w 505"/>
                <a:gd name="T67" fmla="*/ 484 h 484"/>
                <a:gd name="T68" fmla="*/ 218 w 505"/>
                <a:gd name="T69" fmla="*/ 409 h 484"/>
                <a:gd name="T70" fmla="*/ 287 w 505"/>
                <a:gd name="T71" fmla="*/ 409 h 484"/>
                <a:gd name="T72" fmla="*/ 362 w 505"/>
                <a:gd name="T73" fmla="*/ 484 h 484"/>
                <a:gd name="T74" fmla="*/ 505 w 505"/>
                <a:gd name="T75" fmla="*/ 409 h 484"/>
                <a:gd name="T76" fmla="*/ 431 w 505"/>
                <a:gd name="T77" fmla="*/ 484 h 484"/>
                <a:gd name="T78" fmla="*/ 505 w 505"/>
                <a:gd name="T79" fmla="*/ 409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5" h="484">
                  <a:moveTo>
                    <a:pt x="80" y="351"/>
                  </a:moveTo>
                  <a:lnTo>
                    <a:pt x="0" y="351"/>
                  </a:lnTo>
                  <a:lnTo>
                    <a:pt x="0" y="271"/>
                  </a:lnTo>
                  <a:lnTo>
                    <a:pt x="80" y="271"/>
                  </a:lnTo>
                  <a:lnTo>
                    <a:pt x="80" y="351"/>
                  </a:lnTo>
                  <a:close/>
                  <a:moveTo>
                    <a:pt x="218" y="271"/>
                  </a:moveTo>
                  <a:lnTo>
                    <a:pt x="144" y="271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1"/>
                  </a:lnTo>
                  <a:close/>
                  <a:moveTo>
                    <a:pt x="362" y="271"/>
                  </a:moveTo>
                  <a:lnTo>
                    <a:pt x="287" y="271"/>
                  </a:lnTo>
                  <a:lnTo>
                    <a:pt x="287" y="351"/>
                  </a:lnTo>
                  <a:lnTo>
                    <a:pt x="362" y="351"/>
                  </a:lnTo>
                  <a:lnTo>
                    <a:pt x="362" y="271"/>
                  </a:lnTo>
                  <a:close/>
                  <a:moveTo>
                    <a:pt x="505" y="271"/>
                  </a:moveTo>
                  <a:lnTo>
                    <a:pt x="431" y="271"/>
                  </a:lnTo>
                  <a:lnTo>
                    <a:pt x="431" y="351"/>
                  </a:lnTo>
                  <a:lnTo>
                    <a:pt x="505" y="351"/>
                  </a:lnTo>
                  <a:lnTo>
                    <a:pt x="505" y="271"/>
                  </a:lnTo>
                  <a:close/>
                  <a:moveTo>
                    <a:pt x="80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80" y="212"/>
                  </a:lnTo>
                  <a:lnTo>
                    <a:pt x="80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2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2" y="212"/>
                  </a:lnTo>
                  <a:lnTo>
                    <a:pt x="362" y="138"/>
                  </a:lnTo>
                  <a:close/>
                  <a:moveTo>
                    <a:pt x="505" y="138"/>
                  </a:moveTo>
                  <a:lnTo>
                    <a:pt x="431" y="138"/>
                  </a:lnTo>
                  <a:lnTo>
                    <a:pt x="431" y="212"/>
                  </a:lnTo>
                  <a:lnTo>
                    <a:pt x="505" y="212"/>
                  </a:lnTo>
                  <a:lnTo>
                    <a:pt x="505" y="138"/>
                  </a:lnTo>
                  <a:close/>
                  <a:moveTo>
                    <a:pt x="80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80" y="74"/>
                  </a:lnTo>
                  <a:lnTo>
                    <a:pt x="80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2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2" y="74"/>
                  </a:lnTo>
                  <a:lnTo>
                    <a:pt x="362" y="0"/>
                  </a:lnTo>
                  <a:close/>
                  <a:moveTo>
                    <a:pt x="505" y="0"/>
                  </a:moveTo>
                  <a:lnTo>
                    <a:pt x="431" y="0"/>
                  </a:lnTo>
                  <a:lnTo>
                    <a:pt x="431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80" y="409"/>
                  </a:moveTo>
                  <a:lnTo>
                    <a:pt x="0" y="409"/>
                  </a:lnTo>
                  <a:lnTo>
                    <a:pt x="0" y="484"/>
                  </a:lnTo>
                  <a:lnTo>
                    <a:pt x="80" y="484"/>
                  </a:lnTo>
                  <a:lnTo>
                    <a:pt x="80" y="409"/>
                  </a:lnTo>
                  <a:close/>
                  <a:moveTo>
                    <a:pt x="218" y="409"/>
                  </a:moveTo>
                  <a:lnTo>
                    <a:pt x="144" y="409"/>
                  </a:lnTo>
                  <a:lnTo>
                    <a:pt x="144" y="484"/>
                  </a:lnTo>
                  <a:lnTo>
                    <a:pt x="218" y="484"/>
                  </a:lnTo>
                  <a:lnTo>
                    <a:pt x="218" y="409"/>
                  </a:lnTo>
                  <a:close/>
                  <a:moveTo>
                    <a:pt x="362" y="409"/>
                  </a:moveTo>
                  <a:lnTo>
                    <a:pt x="287" y="409"/>
                  </a:lnTo>
                  <a:lnTo>
                    <a:pt x="287" y="484"/>
                  </a:lnTo>
                  <a:lnTo>
                    <a:pt x="362" y="484"/>
                  </a:lnTo>
                  <a:lnTo>
                    <a:pt x="362" y="409"/>
                  </a:lnTo>
                  <a:close/>
                  <a:moveTo>
                    <a:pt x="505" y="409"/>
                  </a:moveTo>
                  <a:lnTo>
                    <a:pt x="431" y="409"/>
                  </a:lnTo>
                  <a:lnTo>
                    <a:pt x="431" y="484"/>
                  </a:lnTo>
                  <a:lnTo>
                    <a:pt x="505" y="484"/>
                  </a:lnTo>
                  <a:lnTo>
                    <a:pt x="505" y="40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27"/>
            <p:cNvSpPr>
              <a:spLocks noEditPoints="1"/>
            </p:cNvSpPr>
            <p:nvPr/>
          </p:nvSpPr>
          <p:spPr bwMode="auto">
            <a:xfrm>
              <a:off x="3255" y="2187"/>
              <a:ext cx="989" cy="915"/>
            </a:xfrm>
            <a:custGeom>
              <a:avLst/>
              <a:gdLst>
                <a:gd name="T0" fmla="*/ 888 w 989"/>
                <a:gd name="T1" fmla="*/ 867 h 915"/>
                <a:gd name="T2" fmla="*/ 888 w 989"/>
                <a:gd name="T3" fmla="*/ 0 h 915"/>
                <a:gd name="T4" fmla="*/ 101 w 989"/>
                <a:gd name="T5" fmla="*/ 0 h 915"/>
                <a:gd name="T6" fmla="*/ 101 w 989"/>
                <a:gd name="T7" fmla="*/ 867 h 915"/>
                <a:gd name="T8" fmla="*/ 0 w 989"/>
                <a:gd name="T9" fmla="*/ 867 h 915"/>
                <a:gd name="T10" fmla="*/ 0 w 989"/>
                <a:gd name="T11" fmla="*/ 915 h 915"/>
                <a:gd name="T12" fmla="*/ 989 w 989"/>
                <a:gd name="T13" fmla="*/ 915 h 915"/>
                <a:gd name="T14" fmla="*/ 989 w 989"/>
                <a:gd name="T15" fmla="*/ 867 h 915"/>
                <a:gd name="T16" fmla="*/ 888 w 989"/>
                <a:gd name="T17" fmla="*/ 867 h 915"/>
                <a:gd name="T18" fmla="*/ 144 w 989"/>
                <a:gd name="T19" fmla="*/ 43 h 915"/>
                <a:gd name="T20" fmla="*/ 845 w 989"/>
                <a:gd name="T21" fmla="*/ 43 h 915"/>
                <a:gd name="T22" fmla="*/ 845 w 989"/>
                <a:gd name="T23" fmla="*/ 867 h 915"/>
                <a:gd name="T24" fmla="*/ 654 w 989"/>
                <a:gd name="T25" fmla="*/ 867 h 915"/>
                <a:gd name="T26" fmla="*/ 654 w 989"/>
                <a:gd name="T27" fmla="*/ 692 h 915"/>
                <a:gd name="T28" fmla="*/ 335 w 989"/>
                <a:gd name="T29" fmla="*/ 692 h 915"/>
                <a:gd name="T30" fmla="*/ 335 w 989"/>
                <a:gd name="T31" fmla="*/ 867 h 915"/>
                <a:gd name="T32" fmla="*/ 144 w 989"/>
                <a:gd name="T33" fmla="*/ 867 h 915"/>
                <a:gd name="T34" fmla="*/ 144 w 989"/>
                <a:gd name="T35" fmla="*/ 43 h 915"/>
                <a:gd name="T36" fmla="*/ 606 w 989"/>
                <a:gd name="T37" fmla="*/ 867 h 915"/>
                <a:gd name="T38" fmla="*/ 383 w 989"/>
                <a:gd name="T39" fmla="*/ 867 h 915"/>
                <a:gd name="T40" fmla="*/ 383 w 989"/>
                <a:gd name="T41" fmla="*/ 734 h 915"/>
                <a:gd name="T42" fmla="*/ 606 w 989"/>
                <a:gd name="T43" fmla="*/ 734 h 915"/>
                <a:gd name="T44" fmla="*/ 606 w 989"/>
                <a:gd name="T45" fmla="*/ 86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9" h="915">
                  <a:moveTo>
                    <a:pt x="888" y="867"/>
                  </a:moveTo>
                  <a:lnTo>
                    <a:pt x="888" y="0"/>
                  </a:lnTo>
                  <a:lnTo>
                    <a:pt x="101" y="0"/>
                  </a:lnTo>
                  <a:lnTo>
                    <a:pt x="101" y="867"/>
                  </a:lnTo>
                  <a:lnTo>
                    <a:pt x="0" y="867"/>
                  </a:lnTo>
                  <a:lnTo>
                    <a:pt x="0" y="915"/>
                  </a:lnTo>
                  <a:lnTo>
                    <a:pt x="989" y="915"/>
                  </a:lnTo>
                  <a:lnTo>
                    <a:pt x="989" y="867"/>
                  </a:lnTo>
                  <a:lnTo>
                    <a:pt x="888" y="867"/>
                  </a:lnTo>
                  <a:close/>
                  <a:moveTo>
                    <a:pt x="144" y="43"/>
                  </a:moveTo>
                  <a:lnTo>
                    <a:pt x="845" y="43"/>
                  </a:lnTo>
                  <a:lnTo>
                    <a:pt x="845" y="867"/>
                  </a:lnTo>
                  <a:lnTo>
                    <a:pt x="654" y="867"/>
                  </a:lnTo>
                  <a:lnTo>
                    <a:pt x="654" y="692"/>
                  </a:lnTo>
                  <a:lnTo>
                    <a:pt x="335" y="692"/>
                  </a:lnTo>
                  <a:lnTo>
                    <a:pt x="335" y="867"/>
                  </a:lnTo>
                  <a:lnTo>
                    <a:pt x="144" y="867"/>
                  </a:lnTo>
                  <a:lnTo>
                    <a:pt x="144" y="43"/>
                  </a:lnTo>
                  <a:close/>
                  <a:moveTo>
                    <a:pt x="606" y="867"/>
                  </a:moveTo>
                  <a:lnTo>
                    <a:pt x="383" y="867"/>
                  </a:lnTo>
                  <a:lnTo>
                    <a:pt x="383" y="734"/>
                  </a:lnTo>
                  <a:lnTo>
                    <a:pt x="606" y="734"/>
                  </a:lnTo>
                  <a:lnTo>
                    <a:pt x="606" y="86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9" name="Group 118"/>
          <p:cNvGrpSpPr/>
          <p:nvPr/>
        </p:nvGrpSpPr>
        <p:grpSpPr>
          <a:xfrm>
            <a:off x="4287658" y="2318969"/>
            <a:ext cx="340306" cy="315187"/>
            <a:chOff x="4676822" y="2047054"/>
            <a:chExt cx="456215" cy="422541"/>
          </a:xfrm>
        </p:grpSpPr>
        <p:sp>
          <p:nvSpPr>
            <p:cNvPr id="120" name="Freeform 31"/>
            <p:cNvSpPr>
              <a:spLocks/>
            </p:cNvSpPr>
            <p:nvPr/>
          </p:nvSpPr>
          <p:spPr bwMode="auto">
            <a:xfrm flipH="1">
              <a:off x="4704848" y="2058195"/>
              <a:ext cx="206241" cy="385638"/>
            </a:xfrm>
            <a:custGeom>
              <a:avLst/>
              <a:gdLst>
                <a:gd name="T0" fmla="*/ 223 w 420"/>
                <a:gd name="T1" fmla="*/ 128 h 836"/>
                <a:gd name="T2" fmla="*/ 223 w 420"/>
                <a:gd name="T3" fmla="*/ 0 h 836"/>
                <a:gd name="T4" fmla="*/ 0 w 420"/>
                <a:gd name="T5" fmla="*/ 0 h 836"/>
                <a:gd name="T6" fmla="*/ 0 w 420"/>
                <a:gd name="T7" fmla="*/ 682 h 836"/>
                <a:gd name="T8" fmla="*/ 80 w 420"/>
                <a:gd name="T9" fmla="*/ 682 h 836"/>
                <a:gd name="T10" fmla="*/ 80 w 420"/>
                <a:gd name="T11" fmla="*/ 836 h 836"/>
                <a:gd name="T12" fmla="*/ 170 w 420"/>
                <a:gd name="T13" fmla="*/ 836 h 836"/>
                <a:gd name="T14" fmla="*/ 223 w 420"/>
                <a:gd name="T15" fmla="*/ 836 h 836"/>
                <a:gd name="T16" fmla="*/ 420 w 420"/>
                <a:gd name="T17" fmla="*/ 836 h 836"/>
                <a:gd name="T18" fmla="*/ 420 w 420"/>
                <a:gd name="T19" fmla="*/ 128 h 836"/>
                <a:gd name="T20" fmla="*/ 223 w 420"/>
                <a:gd name="T21" fmla="*/ 128 h 836"/>
                <a:gd name="connsiteX0" fmla="*/ 5310 w 10393"/>
                <a:gd name="connsiteY0" fmla="*/ 1531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5310 w 10393"/>
                <a:gd name="connsiteY10" fmla="*/ 1531 h 10000"/>
                <a:gd name="connsiteX0" fmla="*/ 4917 w 10393"/>
                <a:gd name="connsiteY0" fmla="*/ 3408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4917 w 10393"/>
                <a:gd name="connsiteY10" fmla="*/ 340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93" h="10000">
                  <a:moveTo>
                    <a:pt x="4917" y="3408"/>
                  </a:moveTo>
                  <a:lnTo>
                    <a:pt x="5310" y="0"/>
                  </a:lnTo>
                  <a:lnTo>
                    <a:pt x="0" y="0"/>
                  </a:lnTo>
                  <a:lnTo>
                    <a:pt x="0" y="8158"/>
                  </a:lnTo>
                  <a:lnTo>
                    <a:pt x="1905" y="8158"/>
                  </a:lnTo>
                  <a:lnTo>
                    <a:pt x="1905" y="10000"/>
                  </a:lnTo>
                  <a:lnTo>
                    <a:pt x="4048" y="10000"/>
                  </a:lnTo>
                  <a:lnTo>
                    <a:pt x="5310" y="10000"/>
                  </a:lnTo>
                  <a:lnTo>
                    <a:pt x="10000" y="10000"/>
                  </a:lnTo>
                  <a:lnTo>
                    <a:pt x="10393" y="3408"/>
                  </a:lnTo>
                  <a:lnTo>
                    <a:pt x="4917" y="340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121" name="Group 30"/>
            <p:cNvGrpSpPr>
              <a:grpSpLocks noChangeAspect="1"/>
            </p:cNvGrpSpPr>
            <p:nvPr/>
          </p:nvGrpSpPr>
          <p:grpSpPr bwMode="auto">
            <a:xfrm>
              <a:off x="4676822" y="2047054"/>
              <a:ext cx="456215" cy="422541"/>
              <a:chOff x="4267" y="2184"/>
              <a:chExt cx="989" cy="916"/>
            </a:xfrm>
          </p:grpSpPr>
          <p:sp>
            <p:nvSpPr>
              <p:cNvPr id="122" name="Freeform 31"/>
              <p:cNvSpPr>
                <a:spLocks/>
              </p:cNvSpPr>
              <p:nvPr/>
            </p:nvSpPr>
            <p:spPr bwMode="auto">
              <a:xfrm>
                <a:off x="4772" y="2221"/>
                <a:ext cx="420" cy="836"/>
              </a:xfrm>
              <a:custGeom>
                <a:avLst/>
                <a:gdLst>
                  <a:gd name="T0" fmla="*/ 223 w 420"/>
                  <a:gd name="T1" fmla="*/ 128 h 836"/>
                  <a:gd name="T2" fmla="*/ 223 w 420"/>
                  <a:gd name="T3" fmla="*/ 0 h 836"/>
                  <a:gd name="T4" fmla="*/ 0 w 420"/>
                  <a:gd name="T5" fmla="*/ 0 h 836"/>
                  <a:gd name="T6" fmla="*/ 0 w 420"/>
                  <a:gd name="T7" fmla="*/ 682 h 836"/>
                  <a:gd name="T8" fmla="*/ 80 w 420"/>
                  <a:gd name="T9" fmla="*/ 682 h 836"/>
                  <a:gd name="T10" fmla="*/ 80 w 420"/>
                  <a:gd name="T11" fmla="*/ 836 h 836"/>
                  <a:gd name="T12" fmla="*/ 170 w 420"/>
                  <a:gd name="T13" fmla="*/ 836 h 836"/>
                  <a:gd name="T14" fmla="*/ 223 w 420"/>
                  <a:gd name="T15" fmla="*/ 836 h 836"/>
                  <a:gd name="T16" fmla="*/ 420 w 420"/>
                  <a:gd name="T17" fmla="*/ 836 h 836"/>
                  <a:gd name="T18" fmla="*/ 420 w 420"/>
                  <a:gd name="T19" fmla="*/ 128 h 836"/>
                  <a:gd name="T20" fmla="*/ 223 w 420"/>
                  <a:gd name="T21" fmla="*/ 128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0" h="836">
                    <a:moveTo>
                      <a:pt x="223" y="128"/>
                    </a:moveTo>
                    <a:lnTo>
                      <a:pt x="223" y="0"/>
                    </a:lnTo>
                    <a:lnTo>
                      <a:pt x="0" y="0"/>
                    </a:lnTo>
                    <a:lnTo>
                      <a:pt x="0" y="682"/>
                    </a:lnTo>
                    <a:lnTo>
                      <a:pt x="80" y="682"/>
                    </a:lnTo>
                    <a:lnTo>
                      <a:pt x="80" y="836"/>
                    </a:lnTo>
                    <a:lnTo>
                      <a:pt x="170" y="836"/>
                    </a:lnTo>
                    <a:lnTo>
                      <a:pt x="223" y="836"/>
                    </a:lnTo>
                    <a:lnTo>
                      <a:pt x="420" y="836"/>
                    </a:lnTo>
                    <a:lnTo>
                      <a:pt x="420" y="128"/>
                    </a:lnTo>
                    <a:lnTo>
                      <a:pt x="223" y="12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32"/>
              <p:cNvSpPr>
                <a:spLocks noEditPoints="1"/>
              </p:cNvSpPr>
              <p:nvPr/>
            </p:nvSpPr>
            <p:spPr bwMode="auto">
              <a:xfrm>
                <a:off x="4299" y="2477"/>
                <a:ext cx="287" cy="623"/>
              </a:xfrm>
              <a:custGeom>
                <a:avLst/>
                <a:gdLst>
                  <a:gd name="T0" fmla="*/ 287 w 287"/>
                  <a:gd name="T1" fmla="*/ 623 h 623"/>
                  <a:gd name="T2" fmla="*/ 0 w 287"/>
                  <a:gd name="T3" fmla="*/ 623 h 623"/>
                  <a:gd name="T4" fmla="*/ 0 w 287"/>
                  <a:gd name="T5" fmla="*/ 0 h 623"/>
                  <a:gd name="T6" fmla="*/ 287 w 287"/>
                  <a:gd name="T7" fmla="*/ 0 h 623"/>
                  <a:gd name="T8" fmla="*/ 287 w 287"/>
                  <a:gd name="T9" fmla="*/ 623 h 623"/>
                  <a:gd name="T10" fmla="*/ 48 w 287"/>
                  <a:gd name="T11" fmla="*/ 575 h 623"/>
                  <a:gd name="T12" fmla="*/ 239 w 287"/>
                  <a:gd name="T13" fmla="*/ 575 h 623"/>
                  <a:gd name="T14" fmla="*/ 239 w 287"/>
                  <a:gd name="T15" fmla="*/ 43 h 623"/>
                  <a:gd name="T16" fmla="*/ 48 w 287"/>
                  <a:gd name="T17" fmla="*/ 43 h 623"/>
                  <a:gd name="T18" fmla="*/ 48 w 287"/>
                  <a:gd name="T19" fmla="*/ 575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7" h="623">
                    <a:moveTo>
                      <a:pt x="287" y="623"/>
                    </a:moveTo>
                    <a:lnTo>
                      <a:pt x="0" y="623"/>
                    </a:lnTo>
                    <a:lnTo>
                      <a:pt x="0" y="0"/>
                    </a:lnTo>
                    <a:lnTo>
                      <a:pt x="287" y="0"/>
                    </a:lnTo>
                    <a:lnTo>
                      <a:pt x="287" y="623"/>
                    </a:lnTo>
                    <a:close/>
                    <a:moveTo>
                      <a:pt x="48" y="575"/>
                    </a:moveTo>
                    <a:lnTo>
                      <a:pt x="239" y="575"/>
                    </a:lnTo>
                    <a:lnTo>
                      <a:pt x="239" y="43"/>
                    </a:lnTo>
                    <a:lnTo>
                      <a:pt x="48" y="43"/>
                    </a:lnTo>
                    <a:lnTo>
                      <a:pt x="48" y="5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33"/>
              <p:cNvSpPr>
                <a:spLocks noEditPoints="1"/>
              </p:cNvSpPr>
              <p:nvPr/>
            </p:nvSpPr>
            <p:spPr bwMode="auto">
              <a:xfrm>
                <a:off x="4538" y="2184"/>
                <a:ext cx="473" cy="911"/>
              </a:xfrm>
              <a:custGeom>
                <a:avLst/>
                <a:gdLst>
                  <a:gd name="T0" fmla="*/ 473 w 473"/>
                  <a:gd name="T1" fmla="*/ 911 h 911"/>
                  <a:gd name="T2" fmla="*/ 0 w 473"/>
                  <a:gd name="T3" fmla="*/ 911 h 911"/>
                  <a:gd name="T4" fmla="*/ 0 w 473"/>
                  <a:gd name="T5" fmla="*/ 0 h 911"/>
                  <a:gd name="T6" fmla="*/ 473 w 473"/>
                  <a:gd name="T7" fmla="*/ 0 h 911"/>
                  <a:gd name="T8" fmla="*/ 473 w 473"/>
                  <a:gd name="T9" fmla="*/ 911 h 911"/>
                  <a:gd name="T10" fmla="*/ 48 w 473"/>
                  <a:gd name="T11" fmla="*/ 868 h 911"/>
                  <a:gd name="T12" fmla="*/ 431 w 473"/>
                  <a:gd name="T13" fmla="*/ 868 h 911"/>
                  <a:gd name="T14" fmla="*/ 431 w 473"/>
                  <a:gd name="T15" fmla="*/ 43 h 911"/>
                  <a:gd name="T16" fmla="*/ 48 w 473"/>
                  <a:gd name="T17" fmla="*/ 43 h 911"/>
                  <a:gd name="T18" fmla="*/ 48 w 473"/>
                  <a:gd name="T19" fmla="*/ 868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3" h="911">
                    <a:moveTo>
                      <a:pt x="473" y="911"/>
                    </a:moveTo>
                    <a:lnTo>
                      <a:pt x="0" y="911"/>
                    </a:lnTo>
                    <a:lnTo>
                      <a:pt x="0" y="0"/>
                    </a:lnTo>
                    <a:lnTo>
                      <a:pt x="473" y="0"/>
                    </a:lnTo>
                    <a:lnTo>
                      <a:pt x="473" y="911"/>
                    </a:lnTo>
                    <a:close/>
                    <a:moveTo>
                      <a:pt x="48" y="868"/>
                    </a:moveTo>
                    <a:lnTo>
                      <a:pt x="431" y="868"/>
                    </a:lnTo>
                    <a:lnTo>
                      <a:pt x="431" y="43"/>
                    </a:lnTo>
                    <a:lnTo>
                      <a:pt x="48" y="43"/>
                    </a:lnTo>
                    <a:lnTo>
                      <a:pt x="48" y="8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34"/>
              <p:cNvSpPr>
                <a:spLocks noEditPoints="1"/>
              </p:cNvSpPr>
              <p:nvPr/>
            </p:nvSpPr>
            <p:spPr bwMode="auto">
              <a:xfrm>
                <a:off x="4411" y="2312"/>
                <a:ext cx="717" cy="490"/>
              </a:xfrm>
              <a:custGeom>
                <a:avLst/>
                <a:gdLst>
                  <a:gd name="T0" fmla="*/ 0 w 717"/>
                  <a:gd name="T1" fmla="*/ 490 h 490"/>
                  <a:gd name="T2" fmla="*/ 74 w 717"/>
                  <a:gd name="T3" fmla="*/ 410 h 490"/>
                  <a:gd name="T4" fmla="*/ 74 w 717"/>
                  <a:gd name="T5" fmla="*/ 271 h 490"/>
                  <a:gd name="T6" fmla="*/ 0 w 717"/>
                  <a:gd name="T7" fmla="*/ 351 h 490"/>
                  <a:gd name="T8" fmla="*/ 74 w 717"/>
                  <a:gd name="T9" fmla="*/ 271 h 490"/>
                  <a:gd name="T10" fmla="*/ 643 w 717"/>
                  <a:gd name="T11" fmla="*/ 410 h 490"/>
                  <a:gd name="T12" fmla="*/ 717 w 717"/>
                  <a:gd name="T13" fmla="*/ 490 h 490"/>
                  <a:gd name="T14" fmla="*/ 717 w 717"/>
                  <a:gd name="T15" fmla="*/ 271 h 490"/>
                  <a:gd name="T16" fmla="*/ 643 w 717"/>
                  <a:gd name="T17" fmla="*/ 351 h 490"/>
                  <a:gd name="T18" fmla="*/ 717 w 717"/>
                  <a:gd name="T19" fmla="*/ 271 h 490"/>
                  <a:gd name="T20" fmla="*/ 643 w 717"/>
                  <a:gd name="T21" fmla="*/ 138 h 490"/>
                  <a:gd name="T22" fmla="*/ 717 w 717"/>
                  <a:gd name="T23" fmla="*/ 213 h 490"/>
                  <a:gd name="T24" fmla="*/ 335 w 717"/>
                  <a:gd name="T25" fmla="*/ 410 h 490"/>
                  <a:gd name="T26" fmla="*/ 260 w 717"/>
                  <a:gd name="T27" fmla="*/ 490 h 490"/>
                  <a:gd name="T28" fmla="*/ 335 w 717"/>
                  <a:gd name="T29" fmla="*/ 410 h 490"/>
                  <a:gd name="T30" fmla="*/ 260 w 717"/>
                  <a:gd name="T31" fmla="*/ 271 h 490"/>
                  <a:gd name="T32" fmla="*/ 335 w 717"/>
                  <a:gd name="T33" fmla="*/ 351 h 490"/>
                  <a:gd name="T34" fmla="*/ 335 w 717"/>
                  <a:gd name="T35" fmla="*/ 138 h 490"/>
                  <a:gd name="T36" fmla="*/ 260 w 717"/>
                  <a:gd name="T37" fmla="*/ 213 h 490"/>
                  <a:gd name="T38" fmla="*/ 335 w 717"/>
                  <a:gd name="T39" fmla="*/ 138 h 490"/>
                  <a:gd name="T40" fmla="*/ 260 w 717"/>
                  <a:gd name="T41" fmla="*/ 0 h 490"/>
                  <a:gd name="T42" fmla="*/ 335 w 717"/>
                  <a:gd name="T43" fmla="*/ 74 h 490"/>
                  <a:gd name="T44" fmla="*/ 473 w 717"/>
                  <a:gd name="T45" fmla="*/ 410 h 490"/>
                  <a:gd name="T46" fmla="*/ 398 w 717"/>
                  <a:gd name="T47" fmla="*/ 484 h 490"/>
                  <a:gd name="T48" fmla="*/ 473 w 717"/>
                  <a:gd name="T49" fmla="*/ 410 h 490"/>
                  <a:gd name="T50" fmla="*/ 398 w 717"/>
                  <a:gd name="T51" fmla="*/ 271 h 490"/>
                  <a:gd name="T52" fmla="*/ 473 w 717"/>
                  <a:gd name="T53" fmla="*/ 351 h 490"/>
                  <a:gd name="T54" fmla="*/ 473 w 717"/>
                  <a:gd name="T55" fmla="*/ 138 h 490"/>
                  <a:gd name="T56" fmla="*/ 398 w 717"/>
                  <a:gd name="T57" fmla="*/ 213 h 490"/>
                  <a:gd name="T58" fmla="*/ 473 w 717"/>
                  <a:gd name="T59" fmla="*/ 138 h 490"/>
                  <a:gd name="T60" fmla="*/ 398 w 717"/>
                  <a:gd name="T61" fmla="*/ 0 h 490"/>
                  <a:gd name="T62" fmla="*/ 473 w 717"/>
                  <a:gd name="T63" fmla="*/ 74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17" h="490">
                    <a:moveTo>
                      <a:pt x="74" y="490"/>
                    </a:moveTo>
                    <a:lnTo>
                      <a:pt x="0" y="490"/>
                    </a:lnTo>
                    <a:lnTo>
                      <a:pt x="0" y="410"/>
                    </a:lnTo>
                    <a:lnTo>
                      <a:pt x="74" y="410"/>
                    </a:lnTo>
                    <a:lnTo>
                      <a:pt x="74" y="490"/>
                    </a:lnTo>
                    <a:close/>
                    <a:moveTo>
                      <a:pt x="74" y="271"/>
                    </a:moveTo>
                    <a:lnTo>
                      <a:pt x="0" y="271"/>
                    </a:lnTo>
                    <a:lnTo>
                      <a:pt x="0" y="351"/>
                    </a:lnTo>
                    <a:lnTo>
                      <a:pt x="74" y="351"/>
                    </a:lnTo>
                    <a:lnTo>
                      <a:pt x="74" y="271"/>
                    </a:lnTo>
                    <a:close/>
                    <a:moveTo>
                      <a:pt x="717" y="410"/>
                    </a:moveTo>
                    <a:lnTo>
                      <a:pt x="643" y="410"/>
                    </a:lnTo>
                    <a:lnTo>
                      <a:pt x="643" y="490"/>
                    </a:lnTo>
                    <a:lnTo>
                      <a:pt x="717" y="490"/>
                    </a:lnTo>
                    <a:lnTo>
                      <a:pt x="717" y="410"/>
                    </a:lnTo>
                    <a:close/>
                    <a:moveTo>
                      <a:pt x="717" y="271"/>
                    </a:moveTo>
                    <a:lnTo>
                      <a:pt x="643" y="271"/>
                    </a:lnTo>
                    <a:lnTo>
                      <a:pt x="643" y="351"/>
                    </a:lnTo>
                    <a:lnTo>
                      <a:pt x="717" y="351"/>
                    </a:lnTo>
                    <a:lnTo>
                      <a:pt x="717" y="271"/>
                    </a:lnTo>
                    <a:close/>
                    <a:moveTo>
                      <a:pt x="717" y="138"/>
                    </a:moveTo>
                    <a:lnTo>
                      <a:pt x="643" y="138"/>
                    </a:lnTo>
                    <a:lnTo>
                      <a:pt x="643" y="213"/>
                    </a:lnTo>
                    <a:lnTo>
                      <a:pt x="717" y="213"/>
                    </a:lnTo>
                    <a:lnTo>
                      <a:pt x="717" y="138"/>
                    </a:lnTo>
                    <a:close/>
                    <a:moveTo>
                      <a:pt x="335" y="410"/>
                    </a:moveTo>
                    <a:lnTo>
                      <a:pt x="260" y="410"/>
                    </a:lnTo>
                    <a:lnTo>
                      <a:pt x="260" y="490"/>
                    </a:lnTo>
                    <a:lnTo>
                      <a:pt x="335" y="490"/>
                    </a:lnTo>
                    <a:lnTo>
                      <a:pt x="335" y="410"/>
                    </a:lnTo>
                    <a:close/>
                    <a:moveTo>
                      <a:pt x="335" y="271"/>
                    </a:moveTo>
                    <a:lnTo>
                      <a:pt x="260" y="271"/>
                    </a:lnTo>
                    <a:lnTo>
                      <a:pt x="260" y="351"/>
                    </a:lnTo>
                    <a:lnTo>
                      <a:pt x="335" y="351"/>
                    </a:lnTo>
                    <a:lnTo>
                      <a:pt x="335" y="271"/>
                    </a:lnTo>
                    <a:close/>
                    <a:moveTo>
                      <a:pt x="335" y="138"/>
                    </a:moveTo>
                    <a:lnTo>
                      <a:pt x="260" y="138"/>
                    </a:lnTo>
                    <a:lnTo>
                      <a:pt x="260" y="213"/>
                    </a:lnTo>
                    <a:lnTo>
                      <a:pt x="335" y="213"/>
                    </a:lnTo>
                    <a:lnTo>
                      <a:pt x="335" y="138"/>
                    </a:lnTo>
                    <a:close/>
                    <a:moveTo>
                      <a:pt x="335" y="0"/>
                    </a:moveTo>
                    <a:lnTo>
                      <a:pt x="260" y="0"/>
                    </a:lnTo>
                    <a:lnTo>
                      <a:pt x="260" y="74"/>
                    </a:lnTo>
                    <a:lnTo>
                      <a:pt x="335" y="74"/>
                    </a:lnTo>
                    <a:lnTo>
                      <a:pt x="335" y="0"/>
                    </a:lnTo>
                    <a:close/>
                    <a:moveTo>
                      <a:pt x="473" y="410"/>
                    </a:moveTo>
                    <a:lnTo>
                      <a:pt x="398" y="410"/>
                    </a:lnTo>
                    <a:lnTo>
                      <a:pt x="398" y="484"/>
                    </a:lnTo>
                    <a:lnTo>
                      <a:pt x="473" y="484"/>
                    </a:lnTo>
                    <a:lnTo>
                      <a:pt x="473" y="410"/>
                    </a:lnTo>
                    <a:close/>
                    <a:moveTo>
                      <a:pt x="473" y="271"/>
                    </a:moveTo>
                    <a:lnTo>
                      <a:pt x="398" y="271"/>
                    </a:lnTo>
                    <a:lnTo>
                      <a:pt x="398" y="351"/>
                    </a:lnTo>
                    <a:lnTo>
                      <a:pt x="473" y="351"/>
                    </a:lnTo>
                    <a:lnTo>
                      <a:pt x="473" y="271"/>
                    </a:lnTo>
                    <a:close/>
                    <a:moveTo>
                      <a:pt x="473" y="138"/>
                    </a:moveTo>
                    <a:lnTo>
                      <a:pt x="398" y="138"/>
                    </a:lnTo>
                    <a:lnTo>
                      <a:pt x="398" y="213"/>
                    </a:lnTo>
                    <a:lnTo>
                      <a:pt x="473" y="213"/>
                    </a:lnTo>
                    <a:lnTo>
                      <a:pt x="473" y="138"/>
                    </a:lnTo>
                    <a:close/>
                    <a:moveTo>
                      <a:pt x="473" y="0"/>
                    </a:moveTo>
                    <a:lnTo>
                      <a:pt x="398" y="0"/>
                    </a:lnTo>
                    <a:lnTo>
                      <a:pt x="398" y="74"/>
                    </a:lnTo>
                    <a:lnTo>
                      <a:pt x="473" y="74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35"/>
              <p:cNvSpPr>
                <a:spLocks noEditPoints="1"/>
              </p:cNvSpPr>
              <p:nvPr/>
            </p:nvSpPr>
            <p:spPr bwMode="auto">
              <a:xfrm>
                <a:off x="4267" y="2322"/>
                <a:ext cx="989" cy="778"/>
              </a:xfrm>
              <a:custGeom>
                <a:avLst/>
                <a:gdLst>
                  <a:gd name="T0" fmla="*/ 957 w 989"/>
                  <a:gd name="T1" fmla="*/ 730 h 778"/>
                  <a:gd name="T2" fmla="*/ 957 w 989"/>
                  <a:gd name="T3" fmla="*/ 0 h 778"/>
                  <a:gd name="T4" fmla="*/ 702 w 989"/>
                  <a:gd name="T5" fmla="*/ 0 h 778"/>
                  <a:gd name="T6" fmla="*/ 702 w 989"/>
                  <a:gd name="T7" fmla="*/ 730 h 778"/>
                  <a:gd name="T8" fmla="*/ 617 w 989"/>
                  <a:gd name="T9" fmla="*/ 730 h 778"/>
                  <a:gd name="T10" fmla="*/ 617 w 989"/>
                  <a:gd name="T11" fmla="*/ 554 h 778"/>
                  <a:gd name="T12" fmla="*/ 404 w 989"/>
                  <a:gd name="T13" fmla="*/ 554 h 778"/>
                  <a:gd name="T14" fmla="*/ 404 w 989"/>
                  <a:gd name="T15" fmla="*/ 730 h 778"/>
                  <a:gd name="T16" fmla="*/ 0 w 989"/>
                  <a:gd name="T17" fmla="*/ 730 h 778"/>
                  <a:gd name="T18" fmla="*/ 0 w 989"/>
                  <a:gd name="T19" fmla="*/ 778 h 778"/>
                  <a:gd name="T20" fmla="*/ 989 w 989"/>
                  <a:gd name="T21" fmla="*/ 778 h 778"/>
                  <a:gd name="T22" fmla="*/ 989 w 989"/>
                  <a:gd name="T23" fmla="*/ 730 h 778"/>
                  <a:gd name="T24" fmla="*/ 957 w 989"/>
                  <a:gd name="T25" fmla="*/ 730 h 778"/>
                  <a:gd name="T26" fmla="*/ 744 w 989"/>
                  <a:gd name="T27" fmla="*/ 48 h 778"/>
                  <a:gd name="T28" fmla="*/ 909 w 989"/>
                  <a:gd name="T29" fmla="*/ 48 h 778"/>
                  <a:gd name="T30" fmla="*/ 909 w 989"/>
                  <a:gd name="T31" fmla="*/ 730 h 778"/>
                  <a:gd name="T32" fmla="*/ 744 w 989"/>
                  <a:gd name="T33" fmla="*/ 730 h 778"/>
                  <a:gd name="T34" fmla="*/ 744 w 989"/>
                  <a:gd name="T35" fmla="*/ 48 h 778"/>
                  <a:gd name="T36" fmla="*/ 447 w 989"/>
                  <a:gd name="T37" fmla="*/ 597 h 778"/>
                  <a:gd name="T38" fmla="*/ 574 w 989"/>
                  <a:gd name="T39" fmla="*/ 597 h 778"/>
                  <a:gd name="T40" fmla="*/ 574 w 989"/>
                  <a:gd name="T41" fmla="*/ 730 h 778"/>
                  <a:gd name="T42" fmla="*/ 447 w 989"/>
                  <a:gd name="T43" fmla="*/ 730 h 778"/>
                  <a:gd name="T44" fmla="*/ 447 w 989"/>
                  <a:gd name="T45" fmla="*/ 597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9" h="778">
                    <a:moveTo>
                      <a:pt x="957" y="730"/>
                    </a:moveTo>
                    <a:lnTo>
                      <a:pt x="957" y="0"/>
                    </a:lnTo>
                    <a:lnTo>
                      <a:pt x="702" y="0"/>
                    </a:lnTo>
                    <a:lnTo>
                      <a:pt x="702" y="730"/>
                    </a:lnTo>
                    <a:lnTo>
                      <a:pt x="617" y="730"/>
                    </a:lnTo>
                    <a:lnTo>
                      <a:pt x="617" y="554"/>
                    </a:lnTo>
                    <a:lnTo>
                      <a:pt x="404" y="554"/>
                    </a:lnTo>
                    <a:lnTo>
                      <a:pt x="404" y="730"/>
                    </a:lnTo>
                    <a:lnTo>
                      <a:pt x="0" y="730"/>
                    </a:lnTo>
                    <a:lnTo>
                      <a:pt x="0" y="778"/>
                    </a:lnTo>
                    <a:lnTo>
                      <a:pt x="989" y="778"/>
                    </a:lnTo>
                    <a:lnTo>
                      <a:pt x="989" y="730"/>
                    </a:lnTo>
                    <a:lnTo>
                      <a:pt x="957" y="730"/>
                    </a:lnTo>
                    <a:close/>
                    <a:moveTo>
                      <a:pt x="744" y="48"/>
                    </a:moveTo>
                    <a:lnTo>
                      <a:pt x="909" y="48"/>
                    </a:lnTo>
                    <a:lnTo>
                      <a:pt x="909" y="730"/>
                    </a:lnTo>
                    <a:lnTo>
                      <a:pt x="744" y="730"/>
                    </a:lnTo>
                    <a:lnTo>
                      <a:pt x="744" y="48"/>
                    </a:lnTo>
                    <a:close/>
                    <a:moveTo>
                      <a:pt x="447" y="597"/>
                    </a:moveTo>
                    <a:lnTo>
                      <a:pt x="574" y="597"/>
                    </a:lnTo>
                    <a:lnTo>
                      <a:pt x="574" y="730"/>
                    </a:lnTo>
                    <a:lnTo>
                      <a:pt x="447" y="730"/>
                    </a:lnTo>
                    <a:lnTo>
                      <a:pt x="447" y="59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27" name="Group 44"/>
          <p:cNvGrpSpPr>
            <a:grpSpLocks noChangeAspect="1"/>
          </p:cNvGrpSpPr>
          <p:nvPr/>
        </p:nvGrpSpPr>
        <p:grpSpPr bwMode="auto">
          <a:xfrm>
            <a:off x="7510197" y="2367313"/>
            <a:ext cx="340306" cy="218498"/>
            <a:chOff x="1381" y="1474"/>
            <a:chExt cx="989" cy="635"/>
          </a:xfrm>
        </p:grpSpPr>
        <p:sp>
          <p:nvSpPr>
            <p:cNvPr id="128" name="Freeform 45"/>
            <p:cNvSpPr>
              <a:spLocks/>
            </p:cNvSpPr>
            <p:nvPr/>
          </p:nvSpPr>
          <p:spPr bwMode="auto">
            <a:xfrm flipH="1">
              <a:off x="1478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45"/>
            <p:cNvSpPr>
              <a:spLocks/>
            </p:cNvSpPr>
            <p:nvPr/>
          </p:nvSpPr>
          <p:spPr bwMode="auto">
            <a:xfrm>
              <a:off x="1875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46"/>
            <p:cNvSpPr>
              <a:spLocks/>
            </p:cNvSpPr>
            <p:nvPr/>
          </p:nvSpPr>
          <p:spPr bwMode="auto">
            <a:xfrm>
              <a:off x="1657" y="1549"/>
              <a:ext cx="437" cy="171"/>
            </a:xfrm>
            <a:custGeom>
              <a:avLst/>
              <a:gdLst>
                <a:gd name="T0" fmla="*/ 8 w 82"/>
                <a:gd name="T1" fmla="*/ 32 h 32"/>
                <a:gd name="T2" fmla="*/ 41 w 82"/>
                <a:gd name="T3" fmla="*/ 8 h 32"/>
                <a:gd name="T4" fmla="*/ 74 w 82"/>
                <a:gd name="T5" fmla="*/ 32 h 32"/>
                <a:gd name="T6" fmla="*/ 82 w 82"/>
                <a:gd name="T7" fmla="*/ 32 h 32"/>
                <a:gd name="T8" fmla="*/ 41 w 82"/>
                <a:gd name="T9" fmla="*/ 0 h 32"/>
                <a:gd name="T10" fmla="*/ 0 w 82"/>
                <a:gd name="T11" fmla="*/ 32 h 32"/>
                <a:gd name="T12" fmla="*/ 8 w 82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32">
                  <a:moveTo>
                    <a:pt x="8" y="32"/>
                  </a:moveTo>
                  <a:cubicBezTo>
                    <a:pt x="13" y="18"/>
                    <a:pt x="26" y="8"/>
                    <a:pt x="41" y="8"/>
                  </a:cubicBezTo>
                  <a:cubicBezTo>
                    <a:pt x="56" y="8"/>
                    <a:pt x="69" y="18"/>
                    <a:pt x="74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8" y="13"/>
                    <a:pt x="61" y="0"/>
                    <a:pt x="41" y="0"/>
                  </a:cubicBezTo>
                  <a:cubicBezTo>
                    <a:pt x="21" y="0"/>
                    <a:pt x="4" y="13"/>
                    <a:pt x="0" y="32"/>
                  </a:cubicBezTo>
                  <a:lnTo>
                    <a:pt x="8" y="3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47"/>
            <p:cNvSpPr>
              <a:spLocks noEditPoints="1"/>
            </p:cNvSpPr>
            <p:nvPr/>
          </p:nvSpPr>
          <p:spPr bwMode="auto">
            <a:xfrm>
              <a:off x="1759" y="1837"/>
              <a:ext cx="233" cy="272"/>
            </a:xfrm>
            <a:custGeom>
              <a:avLst/>
              <a:gdLst>
                <a:gd name="T0" fmla="*/ 44 w 44"/>
                <a:gd name="T1" fmla="*/ 51 h 51"/>
                <a:gd name="T2" fmla="*/ 0 w 44"/>
                <a:gd name="T3" fmla="*/ 51 h 51"/>
                <a:gd name="T4" fmla="*/ 0 w 44"/>
                <a:gd name="T5" fmla="*/ 20 h 51"/>
                <a:gd name="T6" fmla="*/ 22 w 44"/>
                <a:gd name="T7" fmla="*/ 0 h 51"/>
                <a:gd name="T8" fmla="*/ 44 w 44"/>
                <a:gd name="T9" fmla="*/ 20 h 51"/>
                <a:gd name="T10" fmla="*/ 44 w 44"/>
                <a:gd name="T11" fmla="*/ 51 h 51"/>
                <a:gd name="T12" fmla="*/ 9 w 44"/>
                <a:gd name="T13" fmla="*/ 42 h 51"/>
                <a:gd name="T14" fmla="*/ 35 w 44"/>
                <a:gd name="T15" fmla="*/ 42 h 51"/>
                <a:gd name="T16" fmla="*/ 35 w 44"/>
                <a:gd name="T17" fmla="*/ 20 h 51"/>
                <a:gd name="T18" fmla="*/ 22 w 44"/>
                <a:gd name="T19" fmla="*/ 8 h 51"/>
                <a:gd name="T20" fmla="*/ 9 w 44"/>
                <a:gd name="T21" fmla="*/ 20 h 51"/>
                <a:gd name="T22" fmla="*/ 9 w 44"/>
                <a:gd name="T2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51">
                  <a:moveTo>
                    <a:pt x="44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10" y="0"/>
                    <a:pt x="22" y="0"/>
                  </a:cubicBezTo>
                  <a:cubicBezTo>
                    <a:pt x="34" y="0"/>
                    <a:pt x="44" y="9"/>
                    <a:pt x="44" y="20"/>
                  </a:cubicBezTo>
                  <a:lnTo>
                    <a:pt x="44" y="51"/>
                  </a:lnTo>
                  <a:close/>
                  <a:moveTo>
                    <a:pt x="9" y="4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4"/>
                    <a:pt x="29" y="8"/>
                    <a:pt x="22" y="8"/>
                  </a:cubicBezTo>
                  <a:cubicBezTo>
                    <a:pt x="15" y="8"/>
                    <a:pt x="9" y="14"/>
                    <a:pt x="9" y="20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48"/>
            <p:cNvSpPr>
              <a:spLocks/>
            </p:cNvSpPr>
            <p:nvPr/>
          </p:nvSpPr>
          <p:spPr bwMode="auto">
            <a:xfrm>
              <a:off x="1854" y="1474"/>
              <a:ext cx="75" cy="91"/>
            </a:xfrm>
            <a:custGeom>
              <a:avLst/>
              <a:gdLst>
                <a:gd name="T0" fmla="*/ 75 w 75"/>
                <a:gd name="T1" fmla="*/ 0 h 91"/>
                <a:gd name="T2" fmla="*/ 0 w 75"/>
                <a:gd name="T3" fmla="*/ 0 h 91"/>
                <a:gd name="T4" fmla="*/ 0 w 75"/>
                <a:gd name="T5" fmla="*/ 37 h 91"/>
                <a:gd name="T6" fmla="*/ 0 w 75"/>
                <a:gd name="T7" fmla="*/ 37 h 91"/>
                <a:gd name="T8" fmla="*/ 0 w 75"/>
                <a:gd name="T9" fmla="*/ 91 h 91"/>
                <a:gd name="T10" fmla="*/ 43 w 75"/>
                <a:gd name="T11" fmla="*/ 91 h 91"/>
                <a:gd name="T12" fmla="*/ 43 w 75"/>
                <a:gd name="T13" fmla="*/ 43 h 91"/>
                <a:gd name="T14" fmla="*/ 75 w 75"/>
                <a:gd name="T15" fmla="*/ 43 h 91"/>
                <a:gd name="T16" fmla="*/ 75 w 75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91">
                  <a:moveTo>
                    <a:pt x="75" y="0"/>
                  </a:moveTo>
                  <a:lnTo>
                    <a:pt x="0" y="0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91"/>
                  </a:lnTo>
                  <a:lnTo>
                    <a:pt x="43" y="91"/>
                  </a:lnTo>
                  <a:lnTo>
                    <a:pt x="43" y="43"/>
                  </a:lnTo>
                  <a:lnTo>
                    <a:pt x="75" y="4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49"/>
            <p:cNvSpPr>
              <a:spLocks noEditPoints="1"/>
            </p:cNvSpPr>
            <p:nvPr/>
          </p:nvSpPr>
          <p:spPr bwMode="auto">
            <a:xfrm>
              <a:off x="1381" y="1698"/>
              <a:ext cx="989" cy="411"/>
            </a:xfrm>
            <a:custGeom>
              <a:avLst/>
              <a:gdLst>
                <a:gd name="T0" fmla="*/ 920 w 989"/>
                <a:gd name="T1" fmla="*/ 363 h 411"/>
                <a:gd name="T2" fmla="*/ 920 w 989"/>
                <a:gd name="T3" fmla="*/ 0 h 411"/>
                <a:gd name="T4" fmla="*/ 69 w 989"/>
                <a:gd name="T5" fmla="*/ 0 h 411"/>
                <a:gd name="T6" fmla="*/ 69 w 989"/>
                <a:gd name="T7" fmla="*/ 363 h 411"/>
                <a:gd name="T8" fmla="*/ 0 w 989"/>
                <a:gd name="T9" fmla="*/ 363 h 411"/>
                <a:gd name="T10" fmla="*/ 0 w 989"/>
                <a:gd name="T11" fmla="*/ 411 h 411"/>
                <a:gd name="T12" fmla="*/ 69 w 989"/>
                <a:gd name="T13" fmla="*/ 411 h 411"/>
                <a:gd name="T14" fmla="*/ 920 w 989"/>
                <a:gd name="T15" fmla="*/ 411 h 411"/>
                <a:gd name="T16" fmla="*/ 989 w 989"/>
                <a:gd name="T17" fmla="*/ 411 h 411"/>
                <a:gd name="T18" fmla="*/ 989 w 989"/>
                <a:gd name="T19" fmla="*/ 363 h 411"/>
                <a:gd name="T20" fmla="*/ 920 w 989"/>
                <a:gd name="T21" fmla="*/ 363 h 411"/>
                <a:gd name="T22" fmla="*/ 872 w 989"/>
                <a:gd name="T23" fmla="*/ 363 h 411"/>
                <a:gd name="T24" fmla="*/ 819 w 989"/>
                <a:gd name="T25" fmla="*/ 363 h 411"/>
                <a:gd name="T26" fmla="*/ 819 w 989"/>
                <a:gd name="T27" fmla="*/ 43 h 411"/>
                <a:gd name="T28" fmla="*/ 872 w 989"/>
                <a:gd name="T29" fmla="*/ 43 h 411"/>
                <a:gd name="T30" fmla="*/ 872 w 989"/>
                <a:gd name="T31" fmla="*/ 363 h 411"/>
                <a:gd name="T32" fmla="*/ 713 w 989"/>
                <a:gd name="T33" fmla="*/ 363 h 411"/>
                <a:gd name="T34" fmla="*/ 713 w 989"/>
                <a:gd name="T35" fmla="*/ 43 h 411"/>
                <a:gd name="T36" fmla="*/ 771 w 989"/>
                <a:gd name="T37" fmla="*/ 43 h 411"/>
                <a:gd name="T38" fmla="*/ 771 w 989"/>
                <a:gd name="T39" fmla="*/ 363 h 411"/>
                <a:gd name="T40" fmla="*/ 713 w 989"/>
                <a:gd name="T41" fmla="*/ 363 h 411"/>
                <a:gd name="T42" fmla="*/ 665 w 989"/>
                <a:gd name="T43" fmla="*/ 363 h 411"/>
                <a:gd name="T44" fmla="*/ 319 w 989"/>
                <a:gd name="T45" fmla="*/ 363 h 411"/>
                <a:gd name="T46" fmla="*/ 319 w 989"/>
                <a:gd name="T47" fmla="*/ 43 h 411"/>
                <a:gd name="T48" fmla="*/ 665 w 989"/>
                <a:gd name="T49" fmla="*/ 43 h 411"/>
                <a:gd name="T50" fmla="*/ 665 w 989"/>
                <a:gd name="T51" fmla="*/ 363 h 411"/>
                <a:gd name="T52" fmla="*/ 276 w 989"/>
                <a:gd name="T53" fmla="*/ 363 h 411"/>
                <a:gd name="T54" fmla="*/ 213 w 989"/>
                <a:gd name="T55" fmla="*/ 363 h 411"/>
                <a:gd name="T56" fmla="*/ 213 w 989"/>
                <a:gd name="T57" fmla="*/ 43 h 411"/>
                <a:gd name="T58" fmla="*/ 276 w 989"/>
                <a:gd name="T59" fmla="*/ 43 h 411"/>
                <a:gd name="T60" fmla="*/ 276 w 989"/>
                <a:gd name="T61" fmla="*/ 363 h 411"/>
                <a:gd name="T62" fmla="*/ 117 w 989"/>
                <a:gd name="T63" fmla="*/ 43 h 411"/>
                <a:gd name="T64" fmla="*/ 170 w 989"/>
                <a:gd name="T65" fmla="*/ 43 h 411"/>
                <a:gd name="T66" fmla="*/ 170 w 989"/>
                <a:gd name="T67" fmla="*/ 363 h 411"/>
                <a:gd name="T68" fmla="*/ 117 w 989"/>
                <a:gd name="T69" fmla="*/ 363 h 411"/>
                <a:gd name="T70" fmla="*/ 117 w 989"/>
                <a:gd name="T71" fmla="*/ 43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89" h="411">
                  <a:moveTo>
                    <a:pt x="920" y="363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363"/>
                  </a:lnTo>
                  <a:lnTo>
                    <a:pt x="0" y="363"/>
                  </a:lnTo>
                  <a:lnTo>
                    <a:pt x="0" y="411"/>
                  </a:lnTo>
                  <a:lnTo>
                    <a:pt x="69" y="411"/>
                  </a:lnTo>
                  <a:lnTo>
                    <a:pt x="920" y="411"/>
                  </a:lnTo>
                  <a:lnTo>
                    <a:pt x="989" y="411"/>
                  </a:lnTo>
                  <a:lnTo>
                    <a:pt x="989" y="363"/>
                  </a:lnTo>
                  <a:lnTo>
                    <a:pt x="920" y="363"/>
                  </a:lnTo>
                  <a:close/>
                  <a:moveTo>
                    <a:pt x="872" y="363"/>
                  </a:moveTo>
                  <a:lnTo>
                    <a:pt x="819" y="363"/>
                  </a:lnTo>
                  <a:lnTo>
                    <a:pt x="819" y="43"/>
                  </a:lnTo>
                  <a:lnTo>
                    <a:pt x="872" y="43"/>
                  </a:lnTo>
                  <a:lnTo>
                    <a:pt x="872" y="363"/>
                  </a:lnTo>
                  <a:close/>
                  <a:moveTo>
                    <a:pt x="713" y="363"/>
                  </a:moveTo>
                  <a:lnTo>
                    <a:pt x="713" y="43"/>
                  </a:lnTo>
                  <a:lnTo>
                    <a:pt x="771" y="43"/>
                  </a:lnTo>
                  <a:lnTo>
                    <a:pt x="771" y="363"/>
                  </a:lnTo>
                  <a:lnTo>
                    <a:pt x="713" y="363"/>
                  </a:lnTo>
                  <a:close/>
                  <a:moveTo>
                    <a:pt x="665" y="363"/>
                  </a:moveTo>
                  <a:lnTo>
                    <a:pt x="319" y="363"/>
                  </a:lnTo>
                  <a:lnTo>
                    <a:pt x="319" y="43"/>
                  </a:lnTo>
                  <a:lnTo>
                    <a:pt x="665" y="43"/>
                  </a:lnTo>
                  <a:lnTo>
                    <a:pt x="665" y="363"/>
                  </a:lnTo>
                  <a:close/>
                  <a:moveTo>
                    <a:pt x="276" y="363"/>
                  </a:moveTo>
                  <a:lnTo>
                    <a:pt x="213" y="363"/>
                  </a:lnTo>
                  <a:lnTo>
                    <a:pt x="213" y="43"/>
                  </a:lnTo>
                  <a:lnTo>
                    <a:pt x="276" y="43"/>
                  </a:lnTo>
                  <a:lnTo>
                    <a:pt x="276" y="363"/>
                  </a:lnTo>
                  <a:close/>
                  <a:moveTo>
                    <a:pt x="117" y="43"/>
                  </a:moveTo>
                  <a:lnTo>
                    <a:pt x="170" y="43"/>
                  </a:lnTo>
                  <a:lnTo>
                    <a:pt x="170" y="363"/>
                  </a:lnTo>
                  <a:lnTo>
                    <a:pt x="117" y="363"/>
                  </a:lnTo>
                  <a:lnTo>
                    <a:pt x="117" y="4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4" name="TextBox 133"/>
          <p:cNvSpPr txBox="1"/>
          <p:nvPr/>
        </p:nvSpPr>
        <p:spPr>
          <a:xfrm>
            <a:off x="4038873" y="1209108"/>
            <a:ext cx="80517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Buildings</a:t>
            </a:r>
          </a:p>
        </p:txBody>
      </p:sp>
      <p:grpSp>
        <p:nvGrpSpPr>
          <p:cNvPr id="135" name="Group 81"/>
          <p:cNvGrpSpPr>
            <a:grpSpLocks noChangeAspect="1"/>
          </p:cNvGrpSpPr>
          <p:nvPr/>
        </p:nvGrpSpPr>
        <p:grpSpPr bwMode="auto">
          <a:xfrm>
            <a:off x="5081733" y="2356475"/>
            <a:ext cx="339962" cy="240175"/>
            <a:chOff x="2386" y="1271"/>
            <a:chExt cx="988" cy="698"/>
          </a:xfrm>
        </p:grpSpPr>
        <p:sp>
          <p:nvSpPr>
            <p:cNvPr id="136" name="Freeform 82"/>
            <p:cNvSpPr>
              <a:spLocks noEditPoints="1"/>
            </p:cNvSpPr>
            <p:nvPr/>
          </p:nvSpPr>
          <p:spPr bwMode="auto">
            <a:xfrm flipH="1">
              <a:off x="2483" y="1319"/>
              <a:ext cx="398" cy="623"/>
            </a:xfrm>
            <a:custGeom>
              <a:avLst/>
              <a:gdLst>
                <a:gd name="T0" fmla="*/ 398 w 398"/>
                <a:gd name="T1" fmla="*/ 250 h 623"/>
                <a:gd name="T2" fmla="*/ 398 w 398"/>
                <a:gd name="T3" fmla="*/ 623 h 623"/>
                <a:gd name="T4" fmla="*/ 287 w 398"/>
                <a:gd name="T5" fmla="*/ 623 h 623"/>
                <a:gd name="T6" fmla="*/ 175 w 398"/>
                <a:gd name="T7" fmla="*/ 623 h 623"/>
                <a:gd name="T8" fmla="*/ 48 w 398"/>
                <a:gd name="T9" fmla="*/ 623 h 623"/>
                <a:gd name="T10" fmla="*/ 48 w 398"/>
                <a:gd name="T11" fmla="*/ 410 h 623"/>
                <a:gd name="T12" fmla="*/ 0 w 398"/>
                <a:gd name="T13" fmla="*/ 410 h 623"/>
                <a:gd name="T14" fmla="*/ 0 w 398"/>
                <a:gd name="T15" fmla="*/ 250 h 623"/>
                <a:gd name="T16" fmla="*/ 175 w 398"/>
                <a:gd name="T17" fmla="*/ 250 h 623"/>
                <a:gd name="T18" fmla="*/ 287 w 398"/>
                <a:gd name="T19" fmla="*/ 250 h 623"/>
                <a:gd name="T20" fmla="*/ 398 w 398"/>
                <a:gd name="T21" fmla="*/ 250 h 623"/>
                <a:gd name="T22" fmla="*/ 0 w 398"/>
                <a:gd name="T23" fmla="*/ 0 h 623"/>
                <a:gd name="T24" fmla="*/ 0 w 398"/>
                <a:gd name="T25" fmla="*/ 139 h 623"/>
                <a:gd name="T26" fmla="*/ 319 w 398"/>
                <a:gd name="T27" fmla="*/ 139 h 623"/>
                <a:gd name="T28" fmla="*/ 0 w 398"/>
                <a:gd name="T29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8" h="623">
                  <a:moveTo>
                    <a:pt x="398" y="250"/>
                  </a:moveTo>
                  <a:lnTo>
                    <a:pt x="398" y="623"/>
                  </a:lnTo>
                  <a:lnTo>
                    <a:pt x="287" y="623"/>
                  </a:lnTo>
                  <a:lnTo>
                    <a:pt x="175" y="623"/>
                  </a:lnTo>
                  <a:lnTo>
                    <a:pt x="48" y="623"/>
                  </a:lnTo>
                  <a:lnTo>
                    <a:pt x="48" y="410"/>
                  </a:lnTo>
                  <a:lnTo>
                    <a:pt x="0" y="410"/>
                  </a:lnTo>
                  <a:lnTo>
                    <a:pt x="0" y="250"/>
                  </a:lnTo>
                  <a:lnTo>
                    <a:pt x="175" y="250"/>
                  </a:lnTo>
                  <a:lnTo>
                    <a:pt x="287" y="250"/>
                  </a:lnTo>
                  <a:lnTo>
                    <a:pt x="398" y="250"/>
                  </a:lnTo>
                  <a:close/>
                  <a:moveTo>
                    <a:pt x="0" y="0"/>
                  </a:moveTo>
                  <a:lnTo>
                    <a:pt x="0" y="139"/>
                  </a:lnTo>
                  <a:lnTo>
                    <a:pt x="319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Freeform 82"/>
            <p:cNvSpPr>
              <a:spLocks noEditPoints="1"/>
            </p:cNvSpPr>
            <p:nvPr/>
          </p:nvSpPr>
          <p:spPr bwMode="auto">
            <a:xfrm>
              <a:off x="2880" y="1319"/>
              <a:ext cx="398" cy="623"/>
            </a:xfrm>
            <a:custGeom>
              <a:avLst/>
              <a:gdLst>
                <a:gd name="T0" fmla="*/ 398 w 398"/>
                <a:gd name="T1" fmla="*/ 250 h 623"/>
                <a:gd name="T2" fmla="*/ 398 w 398"/>
                <a:gd name="T3" fmla="*/ 623 h 623"/>
                <a:gd name="T4" fmla="*/ 287 w 398"/>
                <a:gd name="T5" fmla="*/ 623 h 623"/>
                <a:gd name="T6" fmla="*/ 175 w 398"/>
                <a:gd name="T7" fmla="*/ 623 h 623"/>
                <a:gd name="T8" fmla="*/ 48 w 398"/>
                <a:gd name="T9" fmla="*/ 623 h 623"/>
                <a:gd name="T10" fmla="*/ 48 w 398"/>
                <a:gd name="T11" fmla="*/ 410 h 623"/>
                <a:gd name="T12" fmla="*/ 0 w 398"/>
                <a:gd name="T13" fmla="*/ 410 h 623"/>
                <a:gd name="T14" fmla="*/ 0 w 398"/>
                <a:gd name="T15" fmla="*/ 250 h 623"/>
                <a:gd name="T16" fmla="*/ 175 w 398"/>
                <a:gd name="T17" fmla="*/ 250 h 623"/>
                <a:gd name="T18" fmla="*/ 287 w 398"/>
                <a:gd name="T19" fmla="*/ 250 h 623"/>
                <a:gd name="T20" fmla="*/ 398 w 398"/>
                <a:gd name="T21" fmla="*/ 250 h 623"/>
                <a:gd name="T22" fmla="*/ 0 w 398"/>
                <a:gd name="T23" fmla="*/ 0 h 623"/>
                <a:gd name="T24" fmla="*/ 0 w 398"/>
                <a:gd name="T25" fmla="*/ 139 h 623"/>
                <a:gd name="T26" fmla="*/ 319 w 398"/>
                <a:gd name="T27" fmla="*/ 139 h 623"/>
                <a:gd name="T28" fmla="*/ 0 w 398"/>
                <a:gd name="T29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8" h="623">
                  <a:moveTo>
                    <a:pt x="398" y="250"/>
                  </a:moveTo>
                  <a:lnTo>
                    <a:pt x="398" y="623"/>
                  </a:lnTo>
                  <a:lnTo>
                    <a:pt x="287" y="623"/>
                  </a:lnTo>
                  <a:lnTo>
                    <a:pt x="175" y="623"/>
                  </a:lnTo>
                  <a:lnTo>
                    <a:pt x="48" y="623"/>
                  </a:lnTo>
                  <a:lnTo>
                    <a:pt x="48" y="410"/>
                  </a:lnTo>
                  <a:lnTo>
                    <a:pt x="0" y="410"/>
                  </a:lnTo>
                  <a:lnTo>
                    <a:pt x="0" y="250"/>
                  </a:lnTo>
                  <a:lnTo>
                    <a:pt x="175" y="250"/>
                  </a:lnTo>
                  <a:lnTo>
                    <a:pt x="287" y="250"/>
                  </a:lnTo>
                  <a:lnTo>
                    <a:pt x="398" y="250"/>
                  </a:lnTo>
                  <a:close/>
                  <a:moveTo>
                    <a:pt x="0" y="0"/>
                  </a:moveTo>
                  <a:lnTo>
                    <a:pt x="0" y="139"/>
                  </a:lnTo>
                  <a:lnTo>
                    <a:pt x="319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83"/>
            <p:cNvSpPr>
              <a:spLocks noChangeArrowheads="1"/>
            </p:cNvSpPr>
            <p:nvPr/>
          </p:nvSpPr>
          <p:spPr bwMode="auto">
            <a:xfrm>
              <a:off x="3146" y="1575"/>
              <a:ext cx="47" cy="37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84"/>
            <p:cNvSpPr>
              <a:spLocks noChangeArrowheads="1"/>
            </p:cNvSpPr>
            <p:nvPr/>
          </p:nvSpPr>
          <p:spPr bwMode="auto">
            <a:xfrm>
              <a:off x="3034" y="1575"/>
              <a:ext cx="48" cy="37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Rectangle 85"/>
            <p:cNvSpPr>
              <a:spLocks noChangeArrowheads="1"/>
            </p:cNvSpPr>
            <p:nvPr/>
          </p:nvSpPr>
          <p:spPr bwMode="auto">
            <a:xfrm>
              <a:off x="3257" y="1580"/>
              <a:ext cx="48" cy="38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86"/>
            <p:cNvSpPr>
              <a:spLocks noEditPoints="1"/>
            </p:cNvSpPr>
            <p:nvPr/>
          </p:nvSpPr>
          <p:spPr bwMode="auto">
            <a:xfrm>
              <a:off x="2455" y="1271"/>
              <a:ext cx="850" cy="234"/>
            </a:xfrm>
            <a:custGeom>
              <a:avLst/>
              <a:gdLst>
                <a:gd name="T0" fmla="*/ 850 w 850"/>
                <a:gd name="T1" fmla="*/ 187 h 234"/>
                <a:gd name="T2" fmla="*/ 436 w 850"/>
                <a:gd name="T3" fmla="*/ 0 h 234"/>
                <a:gd name="T4" fmla="*/ 414 w 850"/>
                <a:gd name="T5" fmla="*/ 0 h 234"/>
                <a:gd name="T6" fmla="*/ 0 w 850"/>
                <a:gd name="T7" fmla="*/ 187 h 234"/>
                <a:gd name="T8" fmla="*/ 0 w 850"/>
                <a:gd name="T9" fmla="*/ 234 h 234"/>
                <a:gd name="T10" fmla="*/ 850 w 850"/>
                <a:gd name="T11" fmla="*/ 234 h 234"/>
                <a:gd name="T12" fmla="*/ 850 w 850"/>
                <a:gd name="T13" fmla="*/ 187 h 234"/>
                <a:gd name="T14" fmla="*/ 425 w 850"/>
                <a:gd name="T15" fmla="*/ 48 h 234"/>
                <a:gd name="T16" fmla="*/ 744 w 850"/>
                <a:gd name="T17" fmla="*/ 187 h 234"/>
                <a:gd name="T18" fmla="*/ 106 w 850"/>
                <a:gd name="T19" fmla="*/ 187 h 234"/>
                <a:gd name="T20" fmla="*/ 425 w 850"/>
                <a:gd name="T21" fmla="*/ 48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0" h="234">
                  <a:moveTo>
                    <a:pt x="850" y="187"/>
                  </a:moveTo>
                  <a:lnTo>
                    <a:pt x="436" y="0"/>
                  </a:lnTo>
                  <a:lnTo>
                    <a:pt x="414" y="0"/>
                  </a:lnTo>
                  <a:lnTo>
                    <a:pt x="0" y="187"/>
                  </a:lnTo>
                  <a:lnTo>
                    <a:pt x="0" y="234"/>
                  </a:lnTo>
                  <a:lnTo>
                    <a:pt x="850" y="234"/>
                  </a:lnTo>
                  <a:lnTo>
                    <a:pt x="850" y="187"/>
                  </a:lnTo>
                  <a:close/>
                  <a:moveTo>
                    <a:pt x="425" y="48"/>
                  </a:moveTo>
                  <a:lnTo>
                    <a:pt x="744" y="187"/>
                  </a:lnTo>
                  <a:lnTo>
                    <a:pt x="106" y="187"/>
                  </a:lnTo>
                  <a:lnTo>
                    <a:pt x="425" y="4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87"/>
            <p:cNvSpPr>
              <a:spLocks noEditPoints="1"/>
            </p:cNvSpPr>
            <p:nvPr/>
          </p:nvSpPr>
          <p:spPr bwMode="auto">
            <a:xfrm>
              <a:off x="2386" y="1543"/>
              <a:ext cx="988" cy="426"/>
            </a:xfrm>
            <a:custGeom>
              <a:avLst/>
              <a:gdLst>
                <a:gd name="T0" fmla="*/ 579 w 988"/>
                <a:gd name="T1" fmla="*/ 378 h 426"/>
                <a:gd name="T2" fmla="*/ 579 w 988"/>
                <a:gd name="T3" fmla="*/ 165 h 426"/>
                <a:gd name="T4" fmla="*/ 409 w 988"/>
                <a:gd name="T5" fmla="*/ 165 h 426"/>
                <a:gd name="T6" fmla="*/ 409 w 988"/>
                <a:gd name="T7" fmla="*/ 378 h 426"/>
                <a:gd name="T8" fmla="*/ 340 w 988"/>
                <a:gd name="T9" fmla="*/ 378 h 426"/>
                <a:gd name="T10" fmla="*/ 340 w 988"/>
                <a:gd name="T11" fmla="*/ 48 h 426"/>
                <a:gd name="T12" fmla="*/ 940 w 988"/>
                <a:gd name="T13" fmla="*/ 48 h 426"/>
                <a:gd name="T14" fmla="*/ 940 w 988"/>
                <a:gd name="T15" fmla="*/ 0 h 426"/>
                <a:gd name="T16" fmla="*/ 48 w 988"/>
                <a:gd name="T17" fmla="*/ 0 h 426"/>
                <a:gd name="T18" fmla="*/ 48 w 988"/>
                <a:gd name="T19" fmla="*/ 48 h 426"/>
                <a:gd name="T20" fmla="*/ 69 w 988"/>
                <a:gd name="T21" fmla="*/ 48 h 426"/>
                <a:gd name="T22" fmla="*/ 69 w 988"/>
                <a:gd name="T23" fmla="*/ 378 h 426"/>
                <a:gd name="T24" fmla="*/ 0 w 988"/>
                <a:gd name="T25" fmla="*/ 378 h 426"/>
                <a:gd name="T26" fmla="*/ 0 w 988"/>
                <a:gd name="T27" fmla="*/ 426 h 426"/>
                <a:gd name="T28" fmla="*/ 409 w 988"/>
                <a:gd name="T29" fmla="*/ 426 h 426"/>
                <a:gd name="T30" fmla="*/ 579 w 988"/>
                <a:gd name="T31" fmla="*/ 426 h 426"/>
                <a:gd name="T32" fmla="*/ 988 w 988"/>
                <a:gd name="T33" fmla="*/ 426 h 426"/>
                <a:gd name="T34" fmla="*/ 988 w 988"/>
                <a:gd name="T35" fmla="*/ 378 h 426"/>
                <a:gd name="T36" fmla="*/ 579 w 988"/>
                <a:gd name="T37" fmla="*/ 378 h 426"/>
                <a:gd name="T38" fmla="*/ 181 w 988"/>
                <a:gd name="T39" fmla="*/ 378 h 426"/>
                <a:gd name="T40" fmla="*/ 117 w 988"/>
                <a:gd name="T41" fmla="*/ 378 h 426"/>
                <a:gd name="T42" fmla="*/ 117 w 988"/>
                <a:gd name="T43" fmla="*/ 48 h 426"/>
                <a:gd name="T44" fmla="*/ 181 w 988"/>
                <a:gd name="T45" fmla="*/ 48 h 426"/>
                <a:gd name="T46" fmla="*/ 181 w 988"/>
                <a:gd name="T47" fmla="*/ 378 h 426"/>
                <a:gd name="T48" fmla="*/ 292 w 988"/>
                <a:gd name="T49" fmla="*/ 378 h 426"/>
                <a:gd name="T50" fmla="*/ 228 w 988"/>
                <a:gd name="T51" fmla="*/ 378 h 426"/>
                <a:gd name="T52" fmla="*/ 228 w 988"/>
                <a:gd name="T53" fmla="*/ 48 h 426"/>
                <a:gd name="T54" fmla="*/ 292 w 988"/>
                <a:gd name="T55" fmla="*/ 48 h 426"/>
                <a:gd name="T56" fmla="*/ 292 w 988"/>
                <a:gd name="T57" fmla="*/ 378 h 426"/>
                <a:gd name="T58" fmla="*/ 457 w 988"/>
                <a:gd name="T59" fmla="*/ 378 h 426"/>
                <a:gd name="T60" fmla="*/ 457 w 988"/>
                <a:gd name="T61" fmla="*/ 208 h 426"/>
                <a:gd name="T62" fmla="*/ 531 w 988"/>
                <a:gd name="T63" fmla="*/ 208 h 426"/>
                <a:gd name="T64" fmla="*/ 531 w 988"/>
                <a:gd name="T65" fmla="*/ 378 h 426"/>
                <a:gd name="T66" fmla="*/ 457 w 988"/>
                <a:gd name="T67" fmla="*/ 37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88" h="426">
                  <a:moveTo>
                    <a:pt x="579" y="378"/>
                  </a:moveTo>
                  <a:lnTo>
                    <a:pt x="579" y="165"/>
                  </a:lnTo>
                  <a:lnTo>
                    <a:pt x="409" y="165"/>
                  </a:lnTo>
                  <a:lnTo>
                    <a:pt x="409" y="378"/>
                  </a:lnTo>
                  <a:lnTo>
                    <a:pt x="340" y="378"/>
                  </a:lnTo>
                  <a:lnTo>
                    <a:pt x="340" y="48"/>
                  </a:lnTo>
                  <a:lnTo>
                    <a:pt x="940" y="48"/>
                  </a:lnTo>
                  <a:lnTo>
                    <a:pt x="940" y="0"/>
                  </a:lnTo>
                  <a:lnTo>
                    <a:pt x="48" y="0"/>
                  </a:lnTo>
                  <a:lnTo>
                    <a:pt x="48" y="48"/>
                  </a:lnTo>
                  <a:lnTo>
                    <a:pt x="69" y="48"/>
                  </a:lnTo>
                  <a:lnTo>
                    <a:pt x="69" y="378"/>
                  </a:lnTo>
                  <a:lnTo>
                    <a:pt x="0" y="378"/>
                  </a:lnTo>
                  <a:lnTo>
                    <a:pt x="0" y="426"/>
                  </a:lnTo>
                  <a:lnTo>
                    <a:pt x="409" y="426"/>
                  </a:lnTo>
                  <a:lnTo>
                    <a:pt x="579" y="426"/>
                  </a:lnTo>
                  <a:lnTo>
                    <a:pt x="988" y="426"/>
                  </a:lnTo>
                  <a:lnTo>
                    <a:pt x="988" y="378"/>
                  </a:lnTo>
                  <a:lnTo>
                    <a:pt x="579" y="378"/>
                  </a:lnTo>
                  <a:close/>
                  <a:moveTo>
                    <a:pt x="181" y="378"/>
                  </a:moveTo>
                  <a:lnTo>
                    <a:pt x="117" y="378"/>
                  </a:lnTo>
                  <a:lnTo>
                    <a:pt x="117" y="48"/>
                  </a:lnTo>
                  <a:lnTo>
                    <a:pt x="181" y="48"/>
                  </a:lnTo>
                  <a:lnTo>
                    <a:pt x="181" y="378"/>
                  </a:lnTo>
                  <a:close/>
                  <a:moveTo>
                    <a:pt x="292" y="378"/>
                  </a:moveTo>
                  <a:lnTo>
                    <a:pt x="228" y="378"/>
                  </a:lnTo>
                  <a:lnTo>
                    <a:pt x="228" y="48"/>
                  </a:lnTo>
                  <a:lnTo>
                    <a:pt x="292" y="48"/>
                  </a:lnTo>
                  <a:lnTo>
                    <a:pt x="292" y="378"/>
                  </a:lnTo>
                  <a:close/>
                  <a:moveTo>
                    <a:pt x="457" y="378"/>
                  </a:moveTo>
                  <a:lnTo>
                    <a:pt x="457" y="208"/>
                  </a:lnTo>
                  <a:lnTo>
                    <a:pt x="531" y="208"/>
                  </a:lnTo>
                  <a:lnTo>
                    <a:pt x="531" y="378"/>
                  </a:lnTo>
                  <a:lnTo>
                    <a:pt x="457" y="37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3" name="Group 11"/>
          <p:cNvGrpSpPr>
            <a:grpSpLocks noChangeAspect="1"/>
          </p:cNvGrpSpPr>
          <p:nvPr/>
        </p:nvGrpSpPr>
        <p:grpSpPr bwMode="auto">
          <a:xfrm>
            <a:off x="2676951" y="1731999"/>
            <a:ext cx="339963" cy="267703"/>
            <a:chOff x="896" y="2263"/>
            <a:chExt cx="988" cy="778"/>
          </a:xfrm>
        </p:grpSpPr>
        <p:sp>
          <p:nvSpPr>
            <p:cNvPr id="144" name="Freeform 12"/>
            <p:cNvSpPr>
              <a:spLocks/>
            </p:cNvSpPr>
            <p:nvPr/>
          </p:nvSpPr>
          <p:spPr bwMode="auto">
            <a:xfrm flipH="1">
              <a:off x="992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2"/>
            <p:cNvSpPr>
              <a:spLocks/>
            </p:cNvSpPr>
            <p:nvPr/>
          </p:nvSpPr>
          <p:spPr bwMode="auto">
            <a:xfrm>
              <a:off x="1390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"/>
            <p:cNvSpPr>
              <a:spLocks noEditPoints="1"/>
            </p:cNvSpPr>
            <p:nvPr/>
          </p:nvSpPr>
          <p:spPr bwMode="auto">
            <a:xfrm>
              <a:off x="1066" y="2391"/>
              <a:ext cx="648" cy="346"/>
            </a:xfrm>
            <a:custGeom>
              <a:avLst/>
              <a:gdLst>
                <a:gd name="T0" fmla="*/ 0 w 648"/>
                <a:gd name="T1" fmla="*/ 213 h 346"/>
                <a:gd name="T2" fmla="*/ 74 w 648"/>
                <a:gd name="T3" fmla="*/ 133 h 346"/>
                <a:gd name="T4" fmla="*/ 218 w 648"/>
                <a:gd name="T5" fmla="*/ 133 h 346"/>
                <a:gd name="T6" fmla="*/ 143 w 648"/>
                <a:gd name="T7" fmla="*/ 213 h 346"/>
                <a:gd name="T8" fmla="*/ 218 w 648"/>
                <a:gd name="T9" fmla="*/ 133 h 346"/>
                <a:gd name="T10" fmla="*/ 287 w 648"/>
                <a:gd name="T11" fmla="*/ 133 h 346"/>
                <a:gd name="T12" fmla="*/ 361 w 648"/>
                <a:gd name="T13" fmla="*/ 213 h 346"/>
                <a:gd name="T14" fmla="*/ 505 w 648"/>
                <a:gd name="T15" fmla="*/ 133 h 346"/>
                <a:gd name="T16" fmla="*/ 430 w 648"/>
                <a:gd name="T17" fmla="*/ 213 h 346"/>
                <a:gd name="T18" fmla="*/ 505 w 648"/>
                <a:gd name="T19" fmla="*/ 133 h 346"/>
                <a:gd name="T20" fmla="*/ 574 w 648"/>
                <a:gd name="T21" fmla="*/ 133 h 346"/>
                <a:gd name="T22" fmla="*/ 648 w 648"/>
                <a:gd name="T23" fmla="*/ 213 h 346"/>
                <a:gd name="T24" fmla="*/ 218 w 648"/>
                <a:gd name="T25" fmla="*/ 0 h 346"/>
                <a:gd name="T26" fmla="*/ 143 w 648"/>
                <a:gd name="T27" fmla="*/ 74 h 346"/>
                <a:gd name="T28" fmla="*/ 218 w 648"/>
                <a:gd name="T29" fmla="*/ 0 h 346"/>
                <a:gd name="T30" fmla="*/ 0 w 648"/>
                <a:gd name="T31" fmla="*/ 0 h 346"/>
                <a:gd name="T32" fmla="*/ 74 w 648"/>
                <a:gd name="T33" fmla="*/ 74 h 346"/>
                <a:gd name="T34" fmla="*/ 361 w 648"/>
                <a:gd name="T35" fmla="*/ 0 h 346"/>
                <a:gd name="T36" fmla="*/ 287 w 648"/>
                <a:gd name="T37" fmla="*/ 74 h 346"/>
                <a:gd name="T38" fmla="*/ 361 w 648"/>
                <a:gd name="T39" fmla="*/ 0 h 346"/>
                <a:gd name="T40" fmla="*/ 430 w 648"/>
                <a:gd name="T41" fmla="*/ 0 h 346"/>
                <a:gd name="T42" fmla="*/ 505 w 648"/>
                <a:gd name="T43" fmla="*/ 74 h 346"/>
                <a:gd name="T44" fmla="*/ 648 w 648"/>
                <a:gd name="T45" fmla="*/ 0 h 346"/>
                <a:gd name="T46" fmla="*/ 574 w 648"/>
                <a:gd name="T47" fmla="*/ 74 h 346"/>
                <a:gd name="T48" fmla="*/ 648 w 648"/>
                <a:gd name="T49" fmla="*/ 0 h 346"/>
                <a:gd name="T50" fmla="*/ 0 w 648"/>
                <a:gd name="T51" fmla="*/ 272 h 346"/>
                <a:gd name="T52" fmla="*/ 74 w 648"/>
                <a:gd name="T53" fmla="*/ 346 h 346"/>
                <a:gd name="T54" fmla="*/ 218 w 648"/>
                <a:gd name="T55" fmla="*/ 272 h 346"/>
                <a:gd name="T56" fmla="*/ 143 w 648"/>
                <a:gd name="T57" fmla="*/ 346 h 346"/>
                <a:gd name="T58" fmla="*/ 218 w 648"/>
                <a:gd name="T59" fmla="*/ 272 h 346"/>
                <a:gd name="T60" fmla="*/ 287 w 648"/>
                <a:gd name="T61" fmla="*/ 272 h 346"/>
                <a:gd name="T62" fmla="*/ 361 w 648"/>
                <a:gd name="T63" fmla="*/ 346 h 346"/>
                <a:gd name="T64" fmla="*/ 505 w 648"/>
                <a:gd name="T65" fmla="*/ 272 h 346"/>
                <a:gd name="T66" fmla="*/ 430 w 648"/>
                <a:gd name="T67" fmla="*/ 346 h 346"/>
                <a:gd name="T68" fmla="*/ 505 w 648"/>
                <a:gd name="T69" fmla="*/ 272 h 346"/>
                <a:gd name="T70" fmla="*/ 574 w 648"/>
                <a:gd name="T71" fmla="*/ 272 h 346"/>
                <a:gd name="T72" fmla="*/ 648 w 648"/>
                <a:gd name="T73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8" h="346">
                  <a:moveTo>
                    <a:pt x="74" y="213"/>
                  </a:moveTo>
                  <a:lnTo>
                    <a:pt x="0" y="213"/>
                  </a:lnTo>
                  <a:lnTo>
                    <a:pt x="0" y="133"/>
                  </a:lnTo>
                  <a:lnTo>
                    <a:pt x="74" y="133"/>
                  </a:lnTo>
                  <a:lnTo>
                    <a:pt x="74" y="213"/>
                  </a:lnTo>
                  <a:close/>
                  <a:moveTo>
                    <a:pt x="218" y="133"/>
                  </a:moveTo>
                  <a:lnTo>
                    <a:pt x="143" y="133"/>
                  </a:lnTo>
                  <a:lnTo>
                    <a:pt x="143" y="213"/>
                  </a:lnTo>
                  <a:lnTo>
                    <a:pt x="218" y="213"/>
                  </a:lnTo>
                  <a:lnTo>
                    <a:pt x="218" y="133"/>
                  </a:lnTo>
                  <a:close/>
                  <a:moveTo>
                    <a:pt x="361" y="133"/>
                  </a:moveTo>
                  <a:lnTo>
                    <a:pt x="287" y="133"/>
                  </a:lnTo>
                  <a:lnTo>
                    <a:pt x="287" y="213"/>
                  </a:lnTo>
                  <a:lnTo>
                    <a:pt x="361" y="213"/>
                  </a:lnTo>
                  <a:lnTo>
                    <a:pt x="361" y="133"/>
                  </a:lnTo>
                  <a:close/>
                  <a:moveTo>
                    <a:pt x="505" y="133"/>
                  </a:moveTo>
                  <a:lnTo>
                    <a:pt x="430" y="133"/>
                  </a:lnTo>
                  <a:lnTo>
                    <a:pt x="430" y="213"/>
                  </a:lnTo>
                  <a:lnTo>
                    <a:pt x="505" y="213"/>
                  </a:lnTo>
                  <a:lnTo>
                    <a:pt x="505" y="133"/>
                  </a:lnTo>
                  <a:close/>
                  <a:moveTo>
                    <a:pt x="648" y="133"/>
                  </a:moveTo>
                  <a:lnTo>
                    <a:pt x="574" y="133"/>
                  </a:lnTo>
                  <a:lnTo>
                    <a:pt x="574" y="213"/>
                  </a:lnTo>
                  <a:lnTo>
                    <a:pt x="648" y="213"/>
                  </a:lnTo>
                  <a:lnTo>
                    <a:pt x="648" y="133"/>
                  </a:lnTo>
                  <a:close/>
                  <a:moveTo>
                    <a:pt x="218" y="0"/>
                  </a:moveTo>
                  <a:lnTo>
                    <a:pt x="143" y="0"/>
                  </a:lnTo>
                  <a:lnTo>
                    <a:pt x="143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505" y="0"/>
                  </a:moveTo>
                  <a:lnTo>
                    <a:pt x="430" y="0"/>
                  </a:lnTo>
                  <a:lnTo>
                    <a:pt x="430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648" y="0"/>
                  </a:moveTo>
                  <a:lnTo>
                    <a:pt x="574" y="0"/>
                  </a:lnTo>
                  <a:lnTo>
                    <a:pt x="574" y="74"/>
                  </a:lnTo>
                  <a:lnTo>
                    <a:pt x="648" y="74"/>
                  </a:lnTo>
                  <a:lnTo>
                    <a:pt x="648" y="0"/>
                  </a:lnTo>
                  <a:close/>
                  <a:moveTo>
                    <a:pt x="74" y="272"/>
                  </a:moveTo>
                  <a:lnTo>
                    <a:pt x="0" y="272"/>
                  </a:lnTo>
                  <a:lnTo>
                    <a:pt x="0" y="346"/>
                  </a:lnTo>
                  <a:lnTo>
                    <a:pt x="74" y="346"/>
                  </a:lnTo>
                  <a:lnTo>
                    <a:pt x="74" y="272"/>
                  </a:lnTo>
                  <a:close/>
                  <a:moveTo>
                    <a:pt x="218" y="272"/>
                  </a:moveTo>
                  <a:lnTo>
                    <a:pt x="143" y="272"/>
                  </a:lnTo>
                  <a:lnTo>
                    <a:pt x="143" y="346"/>
                  </a:lnTo>
                  <a:lnTo>
                    <a:pt x="218" y="346"/>
                  </a:lnTo>
                  <a:lnTo>
                    <a:pt x="218" y="272"/>
                  </a:lnTo>
                  <a:close/>
                  <a:moveTo>
                    <a:pt x="361" y="272"/>
                  </a:moveTo>
                  <a:lnTo>
                    <a:pt x="287" y="272"/>
                  </a:lnTo>
                  <a:lnTo>
                    <a:pt x="287" y="346"/>
                  </a:lnTo>
                  <a:lnTo>
                    <a:pt x="361" y="346"/>
                  </a:lnTo>
                  <a:lnTo>
                    <a:pt x="361" y="272"/>
                  </a:lnTo>
                  <a:close/>
                  <a:moveTo>
                    <a:pt x="505" y="272"/>
                  </a:moveTo>
                  <a:lnTo>
                    <a:pt x="430" y="272"/>
                  </a:lnTo>
                  <a:lnTo>
                    <a:pt x="430" y="346"/>
                  </a:lnTo>
                  <a:lnTo>
                    <a:pt x="505" y="346"/>
                  </a:lnTo>
                  <a:lnTo>
                    <a:pt x="505" y="272"/>
                  </a:lnTo>
                  <a:close/>
                  <a:moveTo>
                    <a:pt x="648" y="272"/>
                  </a:moveTo>
                  <a:lnTo>
                    <a:pt x="574" y="272"/>
                  </a:lnTo>
                  <a:lnTo>
                    <a:pt x="574" y="346"/>
                  </a:lnTo>
                  <a:lnTo>
                    <a:pt x="648" y="346"/>
                  </a:lnTo>
                  <a:lnTo>
                    <a:pt x="648" y="27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4"/>
            <p:cNvSpPr>
              <a:spLocks noEditPoints="1"/>
            </p:cNvSpPr>
            <p:nvPr/>
          </p:nvSpPr>
          <p:spPr bwMode="auto">
            <a:xfrm>
              <a:off x="896" y="2263"/>
              <a:ext cx="988" cy="778"/>
            </a:xfrm>
            <a:custGeom>
              <a:avLst/>
              <a:gdLst>
                <a:gd name="T0" fmla="*/ 946 w 988"/>
                <a:gd name="T1" fmla="*/ 730 h 778"/>
                <a:gd name="T2" fmla="*/ 946 w 988"/>
                <a:gd name="T3" fmla="*/ 0 h 778"/>
                <a:gd name="T4" fmla="*/ 42 w 988"/>
                <a:gd name="T5" fmla="*/ 0 h 778"/>
                <a:gd name="T6" fmla="*/ 42 w 988"/>
                <a:gd name="T7" fmla="*/ 730 h 778"/>
                <a:gd name="T8" fmla="*/ 0 w 988"/>
                <a:gd name="T9" fmla="*/ 730 h 778"/>
                <a:gd name="T10" fmla="*/ 0 w 988"/>
                <a:gd name="T11" fmla="*/ 778 h 778"/>
                <a:gd name="T12" fmla="*/ 988 w 988"/>
                <a:gd name="T13" fmla="*/ 778 h 778"/>
                <a:gd name="T14" fmla="*/ 988 w 988"/>
                <a:gd name="T15" fmla="*/ 730 h 778"/>
                <a:gd name="T16" fmla="*/ 946 w 988"/>
                <a:gd name="T17" fmla="*/ 730 h 778"/>
                <a:gd name="T18" fmla="*/ 90 w 988"/>
                <a:gd name="T19" fmla="*/ 43 h 778"/>
                <a:gd name="T20" fmla="*/ 898 w 988"/>
                <a:gd name="T21" fmla="*/ 43 h 778"/>
                <a:gd name="T22" fmla="*/ 898 w 988"/>
                <a:gd name="T23" fmla="*/ 730 h 778"/>
                <a:gd name="T24" fmla="*/ 653 w 988"/>
                <a:gd name="T25" fmla="*/ 730 h 778"/>
                <a:gd name="T26" fmla="*/ 653 w 988"/>
                <a:gd name="T27" fmla="*/ 554 h 778"/>
                <a:gd name="T28" fmla="*/ 335 w 988"/>
                <a:gd name="T29" fmla="*/ 554 h 778"/>
                <a:gd name="T30" fmla="*/ 335 w 988"/>
                <a:gd name="T31" fmla="*/ 730 h 778"/>
                <a:gd name="T32" fmla="*/ 90 w 988"/>
                <a:gd name="T33" fmla="*/ 730 h 778"/>
                <a:gd name="T34" fmla="*/ 90 w 988"/>
                <a:gd name="T35" fmla="*/ 43 h 778"/>
                <a:gd name="T36" fmla="*/ 606 w 988"/>
                <a:gd name="T37" fmla="*/ 730 h 778"/>
                <a:gd name="T38" fmla="*/ 382 w 988"/>
                <a:gd name="T39" fmla="*/ 730 h 778"/>
                <a:gd name="T40" fmla="*/ 382 w 988"/>
                <a:gd name="T41" fmla="*/ 597 h 778"/>
                <a:gd name="T42" fmla="*/ 606 w 988"/>
                <a:gd name="T43" fmla="*/ 597 h 778"/>
                <a:gd name="T44" fmla="*/ 606 w 988"/>
                <a:gd name="T45" fmla="*/ 73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778">
                  <a:moveTo>
                    <a:pt x="946" y="730"/>
                  </a:moveTo>
                  <a:lnTo>
                    <a:pt x="946" y="0"/>
                  </a:lnTo>
                  <a:lnTo>
                    <a:pt x="42" y="0"/>
                  </a:lnTo>
                  <a:lnTo>
                    <a:pt x="42" y="730"/>
                  </a:lnTo>
                  <a:lnTo>
                    <a:pt x="0" y="730"/>
                  </a:lnTo>
                  <a:lnTo>
                    <a:pt x="0" y="778"/>
                  </a:lnTo>
                  <a:lnTo>
                    <a:pt x="988" y="778"/>
                  </a:lnTo>
                  <a:lnTo>
                    <a:pt x="988" y="730"/>
                  </a:lnTo>
                  <a:lnTo>
                    <a:pt x="946" y="730"/>
                  </a:lnTo>
                  <a:close/>
                  <a:moveTo>
                    <a:pt x="90" y="43"/>
                  </a:moveTo>
                  <a:lnTo>
                    <a:pt x="898" y="43"/>
                  </a:lnTo>
                  <a:lnTo>
                    <a:pt x="898" y="730"/>
                  </a:lnTo>
                  <a:lnTo>
                    <a:pt x="653" y="730"/>
                  </a:lnTo>
                  <a:lnTo>
                    <a:pt x="653" y="554"/>
                  </a:lnTo>
                  <a:lnTo>
                    <a:pt x="335" y="554"/>
                  </a:lnTo>
                  <a:lnTo>
                    <a:pt x="335" y="730"/>
                  </a:lnTo>
                  <a:lnTo>
                    <a:pt x="90" y="730"/>
                  </a:lnTo>
                  <a:lnTo>
                    <a:pt x="90" y="43"/>
                  </a:lnTo>
                  <a:close/>
                  <a:moveTo>
                    <a:pt x="606" y="730"/>
                  </a:moveTo>
                  <a:lnTo>
                    <a:pt x="382" y="730"/>
                  </a:lnTo>
                  <a:lnTo>
                    <a:pt x="382" y="597"/>
                  </a:lnTo>
                  <a:lnTo>
                    <a:pt x="606" y="597"/>
                  </a:lnTo>
                  <a:lnTo>
                    <a:pt x="606" y="73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48" name="Group 17"/>
          <p:cNvGrpSpPr>
            <a:grpSpLocks noChangeAspect="1"/>
          </p:cNvGrpSpPr>
          <p:nvPr/>
        </p:nvGrpSpPr>
        <p:grpSpPr bwMode="auto">
          <a:xfrm>
            <a:off x="1871771" y="1660944"/>
            <a:ext cx="339962" cy="409812"/>
            <a:chOff x="2329" y="1916"/>
            <a:chExt cx="988" cy="1191"/>
          </a:xfrm>
        </p:grpSpPr>
        <p:sp>
          <p:nvSpPr>
            <p:cNvPr id="149" name="Freeform 18"/>
            <p:cNvSpPr>
              <a:spLocks/>
            </p:cNvSpPr>
            <p:nvPr/>
          </p:nvSpPr>
          <p:spPr bwMode="auto">
            <a:xfrm flipH="1">
              <a:off x="2554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8"/>
            <p:cNvSpPr>
              <a:spLocks/>
            </p:cNvSpPr>
            <p:nvPr/>
          </p:nvSpPr>
          <p:spPr bwMode="auto">
            <a:xfrm>
              <a:off x="2823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9"/>
            <p:cNvSpPr>
              <a:spLocks noEditPoints="1"/>
            </p:cNvSpPr>
            <p:nvPr/>
          </p:nvSpPr>
          <p:spPr bwMode="auto">
            <a:xfrm>
              <a:off x="2637" y="2044"/>
              <a:ext cx="361" cy="760"/>
            </a:xfrm>
            <a:custGeom>
              <a:avLst/>
              <a:gdLst>
                <a:gd name="T0" fmla="*/ 0 w 361"/>
                <a:gd name="T1" fmla="*/ 627 h 760"/>
                <a:gd name="T2" fmla="*/ 74 w 361"/>
                <a:gd name="T3" fmla="*/ 547 h 760"/>
                <a:gd name="T4" fmla="*/ 218 w 361"/>
                <a:gd name="T5" fmla="*/ 547 h 760"/>
                <a:gd name="T6" fmla="*/ 144 w 361"/>
                <a:gd name="T7" fmla="*/ 627 h 760"/>
                <a:gd name="T8" fmla="*/ 218 w 361"/>
                <a:gd name="T9" fmla="*/ 547 h 760"/>
                <a:gd name="T10" fmla="*/ 287 w 361"/>
                <a:gd name="T11" fmla="*/ 547 h 760"/>
                <a:gd name="T12" fmla="*/ 361 w 361"/>
                <a:gd name="T13" fmla="*/ 627 h 760"/>
                <a:gd name="T14" fmla="*/ 74 w 361"/>
                <a:gd name="T15" fmla="*/ 414 h 760"/>
                <a:gd name="T16" fmla="*/ 0 w 361"/>
                <a:gd name="T17" fmla="*/ 489 h 760"/>
                <a:gd name="T18" fmla="*/ 74 w 361"/>
                <a:gd name="T19" fmla="*/ 414 h 760"/>
                <a:gd name="T20" fmla="*/ 144 w 361"/>
                <a:gd name="T21" fmla="*/ 414 h 760"/>
                <a:gd name="T22" fmla="*/ 218 w 361"/>
                <a:gd name="T23" fmla="*/ 489 h 760"/>
                <a:gd name="T24" fmla="*/ 361 w 361"/>
                <a:gd name="T25" fmla="*/ 414 h 760"/>
                <a:gd name="T26" fmla="*/ 287 w 361"/>
                <a:gd name="T27" fmla="*/ 489 h 760"/>
                <a:gd name="T28" fmla="*/ 361 w 361"/>
                <a:gd name="T29" fmla="*/ 414 h 760"/>
                <a:gd name="T30" fmla="*/ 0 w 361"/>
                <a:gd name="T31" fmla="*/ 276 h 760"/>
                <a:gd name="T32" fmla="*/ 74 w 361"/>
                <a:gd name="T33" fmla="*/ 351 h 760"/>
                <a:gd name="T34" fmla="*/ 218 w 361"/>
                <a:gd name="T35" fmla="*/ 276 h 760"/>
                <a:gd name="T36" fmla="*/ 144 w 361"/>
                <a:gd name="T37" fmla="*/ 351 h 760"/>
                <a:gd name="T38" fmla="*/ 218 w 361"/>
                <a:gd name="T39" fmla="*/ 276 h 760"/>
                <a:gd name="T40" fmla="*/ 287 w 361"/>
                <a:gd name="T41" fmla="*/ 276 h 760"/>
                <a:gd name="T42" fmla="*/ 361 w 361"/>
                <a:gd name="T43" fmla="*/ 351 h 760"/>
                <a:gd name="T44" fmla="*/ 74 w 361"/>
                <a:gd name="T45" fmla="*/ 138 h 760"/>
                <a:gd name="T46" fmla="*/ 0 w 361"/>
                <a:gd name="T47" fmla="*/ 212 h 760"/>
                <a:gd name="T48" fmla="*/ 74 w 361"/>
                <a:gd name="T49" fmla="*/ 138 h 760"/>
                <a:gd name="T50" fmla="*/ 144 w 361"/>
                <a:gd name="T51" fmla="*/ 138 h 760"/>
                <a:gd name="T52" fmla="*/ 218 w 361"/>
                <a:gd name="T53" fmla="*/ 212 h 760"/>
                <a:gd name="T54" fmla="*/ 361 w 361"/>
                <a:gd name="T55" fmla="*/ 138 h 760"/>
                <a:gd name="T56" fmla="*/ 287 w 361"/>
                <a:gd name="T57" fmla="*/ 212 h 760"/>
                <a:gd name="T58" fmla="*/ 361 w 361"/>
                <a:gd name="T59" fmla="*/ 138 h 760"/>
                <a:gd name="T60" fmla="*/ 0 w 361"/>
                <a:gd name="T61" fmla="*/ 0 h 760"/>
                <a:gd name="T62" fmla="*/ 74 w 361"/>
                <a:gd name="T63" fmla="*/ 74 h 760"/>
                <a:gd name="T64" fmla="*/ 218 w 361"/>
                <a:gd name="T65" fmla="*/ 0 h 760"/>
                <a:gd name="T66" fmla="*/ 144 w 361"/>
                <a:gd name="T67" fmla="*/ 74 h 760"/>
                <a:gd name="T68" fmla="*/ 218 w 361"/>
                <a:gd name="T69" fmla="*/ 0 h 760"/>
                <a:gd name="T70" fmla="*/ 287 w 361"/>
                <a:gd name="T71" fmla="*/ 0 h 760"/>
                <a:gd name="T72" fmla="*/ 361 w 361"/>
                <a:gd name="T73" fmla="*/ 74 h 760"/>
                <a:gd name="T74" fmla="*/ 74 w 361"/>
                <a:gd name="T75" fmla="*/ 685 h 760"/>
                <a:gd name="T76" fmla="*/ 0 w 361"/>
                <a:gd name="T77" fmla="*/ 760 h 760"/>
                <a:gd name="T78" fmla="*/ 74 w 361"/>
                <a:gd name="T79" fmla="*/ 685 h 760"/>
                <a:gd name="T80" fmla="*/ 144 w 361"/>
                <a:gd name="T81" fmla="*/ 685 h 760"/>
                <a:gd name="T82" fmla="*/ 218 w 361"/>
                <a:gd name="T83" fmla="*/ 760 h 760"/>
                <a:gd name="T84" fmla="*/ 361 w 361"/>
                <a:gd name="T85" fmla="*/ 685 h 760"/>
                <a:gd name="T86" fmla="*/ 287 w 361"/>
                <a:gd name="T87" fmla="*/ 760 h 760"/>
                <a:gd name="T88" fmla="*/ 361 w 361"/>
                <a:gd name="T89" fmla="*/ 68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1" h="760">
                  <a:moveTo>
                    <a:pt x="74" y="627"/>
                  </a:moveTo>
                  <a:lnTo>
                    <a:pt x="0" y="627"/>
                  </a:lnTo>
                  <a:lnTo>
                    <a:pt x="0" y="547"/>
                  </a:lnTo>
                  <a:lnTo>
                    <a:pt x="74" y="547"/>
                  </a:lnTo>
                  <a:lnTo>
                    <a:pt x="74" y="627"/>
                  </a:lnTo>
                  <a:close/>
                  <a:moveTo>
                    <a:pt x="218" y="547"/>
                  </a:moveTo>
                  <a:lnTo>
                    <a:pt x="144" y="547"/>
                  </a:lnTo>
                  <a:lnTo>
                    <a:pt x="144" y="627"/>
                  </a:lnTo>
                  <a:lnTo>
                    <a:pt x="218" y="627"/>
                  </a:lnTo>
                  <a:lnTo>
                    <a:pt x="218" y="547"/>
                  </a:lnTo>
                  <a:close/>
                  <a:moveTo>
                    <a:pt x="361" y="547"/>
                  </a:moveTo>
                  <a:lnTo>
                    <a:pt x="287" y="547"/>
                  </a:lnTo>
                  <a:lnTo>
                    <a:pt x="287" y="627"/>
                  </a:lnTo>
                  <a:lnTo>
                    <a:pt x="361" y="627"/>
                  </a:lnTo>
                  <a:lnTo>
                    <a:pt x="361" y="547"/>
                  </a:lnTo>
                  <a:close/>
                  <a:moveTo>
                    <a:pt x="74" y="414"/>
                  </a:moveTo>
                  <a:lnTo>
                    <a:pt x="0" y="414"/>
                  </a:lnTo>
                  <a:lnTo>
                    <a:pt x="0" y="489"/>
                  </a:lnTo>
                  <a:lnTo>
                    <a:pt x="74" y="489"/>
                  </a:lnTo>
                  <a:lnTo>
                    <a:pt x="74" y="414"/>
                  </a:lnTo>
                  <a:close/>
                  <a:moveTo>
                    <a:pt x="218" y="414"/>
                  </a:moveTo>
                  <a:lnTo>
                    <a:pt x="144" y="414"/>
                  </a:lnTo>
                  <a:lnTo>
                    <a:pt x="144" y="489"/>
                  </a:lnTo>
                  <a:lnTo>
                    <a:pt x="218" y="489"/>
                  </a:lnTo>
                  <a:lnTo>
                    <a:pt x="218" y="414"/>
                  </a:lnTo>
                  <a:close/>
                  <a:moveTo>
                    <a:pt x="361" y="414"/>
                  </a:moveTo>
                  <a:lnTo>
                    <a:pt x="287" y="414"/>
                  </a:lnTo>
                  <a:lnTo>
                    <a:pt x="287" y="489"/>
                  </a:lnTo>
                  <a:lnTo>
                    <a:pt x="361" y="489"/>
                  </a:lnTo>
                  <a:lnTo>
                    <a:pt x="361" y="414"/>
                  </a:lnTo>
                  <a:close/>
                  <a:moveTo>
                    <a:pt x="74" y="276"/>
                  </a:moveTo>
                  <a:lnTo>
                    <a:pt x="0" y="276"/>
                  </a:lnTo>
                  <a:lnTo>
                    <a:pt x="0" y="351"/>
                  </a:lnTo>
                  <a:lnTo>
                    <a:pt x="74" y="351"/>
                  </a:lnTo>
                  <a:lnTo>
                    <a:pt x="74" y="276"/>
                  </a:lnTo>
                  <a:close/>
                  <a:moveTo>
                    <a:pt x="218" y="276"/>
                  </a:moveTo>
                  <a:lnTo>
                    <a:pt x="144" y="276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6"/>
                  </a:lnTo>
                  <a:close/>
                  <a:moveTo>
                    <a:pt x="361" y="276"/>
                  </a:moveTo>
                  <a:lnTo>
                    <a:pt x="287" y="276"/>
                  </a:lnTo>
                  <a:lnTo>
                    <a:pt x="287" y="351"/>
                  </a:lnTo>
                  <a:lnTo>
                    <a:pt x="361" y="351"/>
                  </a:lnTo>
                  <a:lnTo>
                    <a:pt x="361" y="276"/>
                  </a:lnTo>
                  <a:close/>
                  <a:moveTo>
                    <a:pt x="74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74" y="212"/>
                  </a:lnTo>
                  <a:lnTo>
                    <a:pt x="74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1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1" y="212"/>
                  </a:lnTo>
                  <a:lnTo>
                    <a:pt x="361" y="138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74" y="685"/>
                  </a:moveTo>
                  <a:lnTo>
                    <a:pt x="0" y="685"/>
                  </a:lnTo>
                  <a:lnTo>
                    <a:pt x="0" y="760"/>
                  </a:lnTo>
                  <a:lnTo>
                    <a:pt x="74" y="760"/>
                  </a:lnTo>
                  <a:lnTo>
                    <a:pt x="74" y="685"/>
                  </a:lnTo>
                  <a:close/>
                  <a:moveTo>
                    <a:pt x="218" y="685"/>
                  </a:moveTo>
                  <a:lnTo>
                    <a:pt x="144" y="685"/>
                  </a:lnTo>
                  <a:lnTo>
                    <a:pt x="144" y="760"/>
                  </a:lnTo>
                  <a:lnTo>
                    <a:pt x="218" y="760"/>
                  </a:lnTo>
                  <a:lnTo>
                    <a:pt x="218" y="685"/>
                  </a:lnTo>
                  <a:close/>
                  <a:moveTo>
                    <a:pt x="361" y="685"/>
                  </a:moveTo>
                  <a:lnTo>
                    <a:pt x="287" y="685"/>
                  </a:lnTo>
                  <a:lnTo>
                    <a:pt x="287" y="760"/>
                  </a:lnTo>
                  <a:lnTo>
                    <a:pt x="361" y="760"/>
                  </a:lnTo>
                  <a:lnTo>
                    <a:pt x="361" y="6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20"/>
            <p:cNvSpPr>
              <a:spLocks noEditPoints="1"/>
            </p:cNvSpPr>
            <p:nvPr/>
          </p:nvSpPr>
          <p:spPr bwMode="auto">
            <a:xfrm>
              <a:off x="2329" y="1916"/>
              <a:ext cx="988" cy="1191"/>
            </a:xfrm>
            <a:custGeom>
              <a:avLst/>
              <a:gdLst>
                <a:gd name="T0" fmla="*/ 813 w 988"/>
                <a:gd name="T1" fmla="*/ 1143 h 1191"/>
                <a:gd name="T2" fmla="*/ 813 w 988"/>
                <a:gd name="T3" fmla="*/ 0 h 1191"/>
                <a:gd name="T4" fmla="*/ 175 w 988"/>
                <a:gd name="T5" fmla="*/ 0 h 1191"/>
                <a:gd name="T6" fmla="*/ 175 w 988"/>
                <a:gd name="T7" fmla="*/ 1143 h 1191"/>
                <a:gd name="T8" fmla="*/ 0 w 988"/>
                <a:gd name="T9" fmla="*/ 1143 h 1191"/>
                <a:gd name="T10" fmla="*/ 0 w 988"/>
                <a:gd name="T11" fmla="*/ 1191 h 1191"/>
                <a:gd name="T12" fmla="*/ 988 w 988"/>
                <a:gd name="T13" fmla="*/ 1191 h 1191"/>
                <a:gd name="T14" fmla="*/ 988 w 988"/>
                <a:gd name="T15" fmla="*/ 1143 h 1191"/>
                <a:gd name="T16" fmla="*/ 813 w 988"/>
                <a:gd name="T17" fmla="*/ 1143 h 1191"/>
                <a:gd name="T18" fmla="*/ 223 w 988"/>
                <a:gd name="T19" fmla="*/ 43 h 1191"/>
                <a:gd name="T20" fmla="*/ 765 w 988"/>
                <a:gd name="T21" fmla="*/ 43 h 1191"/>
                <a:gd name="T22" fmla="*/ 765 w 988"/>
                <a:gd name="T23" fmla="*/ 1143 h 1191"/>
                <a:gd name="T24" fmla="*/ 653 w 988"/>
                <a:gd name="T25" fmla="*/ 1143 h 1191"/>
                <a:gd name="T26" fmla="*/ 653 w 988"/>
                <a:gd name="T27" fmla="*/ 968 h 1191"/>
                <a:gd name="T28" fmla="*/ 335 w 988"/>
                <a:gd name="T29" fmla="*/ 968 h 1191"/>
                <a:gd name="T30" fmla="*/ 335 w 988"/>
                <a:gd name="T31" fmla="*/ 1143 h 1191"/>
                <a:gd name="T32" fmla="*/ 223 w 988"/>
                <a:gd name="T33" fmla="*/ 1143 h 1191"/>
                <a:gd name="T34" fmla="*/ 223 w 988"/>
                <a:gd name="T35" fmla="*/ 43 h 1191"/>
                <a:gd name="T36" fmla="*/ 606 w 988"/>
                <a:gd name="T37" fmla="*/ 1143 h 1191"/>
                <a:gd name="T38" fmla="*/ 382 w 988"/>
                <a:gd name="T39" fmla="*/ 1143 h 1191"/>
                <a:gd name="T40" fmla="*/ 382 w 988"/>
                <a:gd name="T41" fmla="*/ 1010 h 1191"/>
                <a:gd name="T42" fmla="*/ 606 w 988"/>
                <a:gd name="T43" fmla="*/ 1010 h 1191"/>
                <a:gd name="T44" fmla="*/ 606 w 988"/>
                <a:gd name="T45" fmla="*/ 1143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1191">
                  <a:moveTo>
                    <a:pt x="813" y="1143"/>
                  </a:moveTo>
                  <a:lnTo>
                    <a:pt x="813" y="0"/>
                  </a:lnTo>
                  <a:lnTo>
                    <a:pt x="175" y="0"/>
                  </a:lnTo>
                  <a:lnTo>
                    <a:pt x="175" y="1143"/>
                  </a:lnTo>
                  <a:lnTo>
                    <a:pt x="0" y="1143"/>
                  </a:lnTo>
                  <a:lnTo>
                    <a:pt x="0" y="1191"/>
                  </a:lnTo>
                  <a:lnTo>
                    <a:pt x="988" y="1191"/>
                  </a:lnTo>
                  <a:lnTo>
                    <a:pt x="988" y="1143"/>
                  </a:lnTo>
                  <a:lnTo>
                    <a:pt x="813" y="1143"/>
                  </a:lnTo>
                  <a:close/>
                  <a:moveTo>
                    <a:pt x="223" y="43"/>
                  </a:moveTo>
                  <a:lnTo>
                    <a:pt x="765" y="43"/>
                  </a:lnTo>
                  <a:lnTo>
                    <a:pt x="765" y="1143"/>
                  </a:lnTo>
                  <a:lnTo>
                    <a:pt x="653" y="1143"/>
                  </a:lnTo>
                  <a:lnTo>
                    <a:pt x="653" y="968"/>
                  </a:lnTo>
                  <a:lnTo>
                    <a:pt x="335" y="968"/>
                  </a:lnTo>
                  <a:lnTo>
                    <a:pt x="335" y="1143"/>
                  </a:lnTo>
                  <a:lnTo>
                    <a:pt x="223" y="1143"/>
                  </a:lnTo>
                  <a:lnTo>
                    <a:pt x="223" y="43"/>
                  </a:lnTo>
                  <a:close/>
                  <a:moveTo>
                    <a:pt x="606" y="1143"/>
                  </a:moveTo>
                  <a:lnTo>
                    <a:pt x="382" y="1143"/>
                  </a:lnTo>
                  <a:lnTo>
                    <a:pt x="382" y="1010"/>
                  </a:lnTo>
                  <a:lnTo>
                    <a:pt x="606" y="1010"/>
                  </a:lnTo>
                  <a:lnTo>
                    <a:pt x="606" y="11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3" name="Group 23"/>
          <p:cNvGrpSpPr>
            <a:grpSpLocks noChangeAspect="1"/>
          </p:cNvGrpSpPr>
          <p:nvPr/>
        </p:nvGrpSpPr>
        <p:grpSpPr bwMode="auto">
          <a:xfrm>
            <a:off x="3481562" y="1708429"/>
            <a:ext cx="340306" cy="314843"/>
            <a:chOff x="3255" y="2187"/>
            <a:chExt cx="989" cy="915"/>
          </a:xfrm>
        </p:grpSpPr>
        <p:sp>
          <p:nvSpPr>
            <p:cNvPr id="154" name="Freeform 25"/>
            <p:cNvSpPr>
              <a:spLocks/>
            </p:cNvSpPr>
            <p:nvPr/>
          </p:nvSpPr>
          <p:spPr bwMode="auto">
            <a:xfrm flipH="1">
              <a:off x="3410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5"/>
            <p:cNvSpPr>
              <a:spLocks/>
            </p:cNvSpPr>
            <p:nvPr/>
          </p:nvSpPr>
          <p:spPr bwMode="auto">
            <a:xfrm>
              <a:off x="3749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6"/>
            <p:cNvSpPr>
              <a:spLocks noEditPoints="1"/>
            </p:cNvSpPr>
            <p:nvPr/>
          </p:nvSpPr>
          <p:spPr bwMode="auto">
            <a:xfrm>
              <a:off x="3494" y="2315"/>
              <a:ext cx="505" cy="484"/>
            </a:xfrm>
            <a:custGeom>
              <a:avLst/>
              <a:gdLst>
                <a:gd name="T0" fmla="*/ 0 w 505"/>
                <a:gd name="T1" fmla="*/ 351 h 484"/>
                <a:gd name="T2" fmla="*/ 80 w 505"/>
                <a:gd name="T3" fmla="*/ 271 h 484"/>
                <a:gd name="T4" fmla="*/ 218 w 505"/>
                <a:gd name="T5" fmla="*/ 271 h 484"/>
                <a:gd name="T6" fmla="*/ 144 w 505"/>
                <a:gd name="T7" fmla="*/ 351 h 484"/>
                <a:gd name="T8" fmla="*/ 218 w 505"/>
                <a:gd name="T9" fmla="*/ 271 h 484"/>
                <a:gd name="T10" fmla="*/ 287 w 505"/>
                <a:gd name="T11" fmla="*/ 271 h 484"/>
                <a:gd name="T12" fmla="*/ 362 w 505"/>
                <a:gd name="T13" fmla="*/ 351 h 484"/>
                <a:gd name="T14" fmla="*/ 505 w 505"/>
                <a:gd name="T15" fmla="*/ 271 h 484"/>
                <a:gd name="T16" fmla="*/ 431 w 505"/>
                <a:gd name="T17" fmla="*/ 351 h 484"/>
                <a:gd name="T18" fmla="*/ 505 w 505"/>
                <a:gd name="T19" fmla="*/ 271 h 484"/>
                <a:gd name="T20" fmla="*/ 0 w 505"/>
                <a:gd name="T21" fmla="*/ 138 h 484"/>
                <a:gd name="T22" fmla="*/ 80 w 505"/>
                <a:gd name="T23" fmla="*/ 212 h 484"/>
                <a:gd name="T24" fmla="*/ 218 w 505"/>
                <a:gd name="T25" fmla="*/ 138 h 484"/>
                <a:gd name="T26" fmla="*/ 144 w 505"/>
                <a:gd name="T27" fmla="*/ 212 h 484"/>
                <a:gd name="T28" fmla="*/ 218 w 505"/>
                <a:gd name="T29" fmla="*/ 138 h 484"/>
                <a:gd name="T30" fmla="*/ 287 w 505"/>
                <a:gd name="T31" fmla="*/ 138 h 484"/>
                <a:gd name="T32" fmla="*/ 362 w 505"/>
                <a:gd name="T33" fmla="*/ 212 h 484"/>
                <a:gd name="T34" fmla="*/ 505 w 505"/>
                <a:gd name="T35" fmla="*/ 138 h 484"/>
                <a:gd name="T36" fmla="*/ 431 w 505"/>
                <a:gd name="T37" fmla="*/ 212 h 484"/>
                <a:gd name="T38" fmla="*/ 505 w 505"/>
                <a:gd name="T39" fmla="*/ 138 h 484"/>
                <a:gd name="T40" fmla="*/ 0 w 505"/>
                <a:gd name="T41" fmla="*/ 0 h 484"/>
                <a:gd name="T42" fmla="*/ 80 w 505"/>
                <a:gd name="T43" fmla="*/ 74 h 484"/>
                <a:gd name="T44" fmla="*/ 218 w 505"/>
                <a:gd name="T45" fmla="*/ 0 h 484"/>
                <a:gd name="T46" fmla="*/ 144 w 505"/>
                <a:gd name="T47" fmla="*/ 74 h 484"/>
                <a:gd name="T48" fmla="*/ 218 w 505"/>
                <a:gd name="T49" fmla="*/ 0 h 484"/>
                <a:gd name="T50" fmla="*/ 287 w 505"/>
                <a:gd name="T51" fmla="*/ 0 h 484"/>
                <a:gd name="T52" fmla="*/ 362 w 505"/>
                <a:gd name="T53" fmla="*/ 74 h 484"/>
                <a:gd name="T54" fmla="*/ 505 w 505"/>
                <a:gd name="T55" fmla="*/ 0 h 484"/>
                <a:gd name="T56" fmla="*/ 431 w 505"/>
                <a:gd name="T57" fmla="*/ 74 h 484"/>
                <a:gd name="T58" fmla="*/ 505 w 505"/>
                <a:gd name="T59" fmla="*/ 0 h 484"/>
                <a:gd name="T60" fmla="*/ 0 w 505"/>
                <a:gd name="T61" fmla="*/ 409 h 484"/>
                <a:gd name="T62" fmla="*/ 80 w 505"/>
                <a:gd name="T63" fmla="*/ 484 h 484"/>
                <a:gd name="T64" fmla="*/ 218 w 505"/>
                <a:gd name="T65" fmla="*/ 409 h 484"/>
                <a:gd name="T66" fmla="*/ 144 w 505"/>
                <a:gd name="T67" fmla="*/ 484 h 484"/>
                <a:gd name="T68" fmla="*/ 218 w 505"/>
                <a:gd name="T69" fmla="*/ 409 h 484"/>
                <a:gd name="T70" fmla="*/ 287 w 505"/>
                <a:gd name="T71" fmla="*/ 409 h 484"/>
                <a:gd name="T72" fmla="*/ 362 w 505"/>
                <a:gd name="T73" fmla="*/ 484 h 484"/>
                <a:gd name="T74" fmla="*/ 505 w 505"/>
                <a:gd name="T75" fmla="*/ 409 h 484"/>
                <a:gd name="T76" fmla="*/ 431 w 505"/>
                <a:gd name="T77" fmla="*/ 484 h 484"/>
                <a:gd name="T78" fmla="*/ 505 w 505"/>
                <a:gd name="T79" fmla="*/ 409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5" h="484">
                  <a:moveTo>
                    <a:pt x="80" y="351"/>
                  </a:moveTo>
                  <a:lnTo>
                    <a:pt x="0" y="351"/>
                  </a:lnTo>
                  <a:lnTo>
                    <a:pt x="0" y="271"/>
                  </a:lnTo>
                  <a:lnTo>
                    <a:pt x="80" y="271"/>
                  </a:lnTo>
                  <a:lnTo>
                    <a:pt x="80" y="351"/>
                  </a:lnTo>
                  <a:close/>
                  <a:moveTo>
                    <a:pt x="218" y="271"/>
                  </a:moveTo>
                  <a:lnTo>
                    <a:pt x="144" y="271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1"/>
                  </a:lnTo>
                  <a:close/>
                  <a:moveTo>
                    <a:pt x="362" y="271"/>
                  </a:moveTo>
                  <a:lnTo>
                    <a:pt x="287" y="271"/>
                  </a:lnTo>
                  <a:lnTo>
                    <a:pt x="287" y="351"/>
                  </a:lnTo>
                  <a:lnTo>
                    <a:pt x="362" y="351"/>
                  </a:lnTo>
                  <a:lnTo>
                    <a:pt x="362" y="271"/>
                  </a:lnTo>
                  <a:close/>
                  <a:moveTo>
                    <a:pt x="505" y="271"/>
                  </a:moveTo>
                  <a:lnTo>
                    <a:pt x="431" y="271"/>
                  </a:lnTo>
                  <a:lnTo>
                    <a:pt x="431" y="351"/>
                  </a:lnTo>
                  <a:lnTo>
                    <a:pt x="505" y="351"/>
                  </a:lnTo>
                  <a:lnTo>
                    <a:pt x="505" y="271"/>
                  </a:lnTo>
                  <a:close/>
                  <a:moveTo>
                    <a:pt x="80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80" y="212"/>
                  </a:lnTo>
                  <a:lnTo>
                    <a:pt x="80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2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2" y="212"/>
                  </a:lnTo>
                  <a:lnTo>
                    <a:pt x="362" y="138"/>
                  </a:lnTo>
                  <a:close/>
                  <a:moveTo>
                    <a:pt x="505" y="138"/>
                  </a:moveTo>
                  <a:lnTo>
                    <a:pt x="431" y="138"/>
                  </a:lnTo>
                  <a:lnTo>
                    <a:pt x="431" y="212"/>
                  </a:lnTo>
                  <a:lnTo>
                    <a:pt x="505" y="212"/>
                  </a:lnTo>
                  <a:lnTo>
                    <a:pt x="505" y="138"/>
                  </a:lnTo>
                  <a:close/>
                  <a:moveTo>
                    <a:pt x="80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80" y="74"/>
                  </a:lnTo>
                  <a:lnTo>
                    <a:pt x="80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2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2" y="74"/>
                  </a:lnTo>
                  <a:lnTo>
                    <a:pt x="362" y="0"/>
                  </a:lnTo>
                  <a:close/>
                  <a:moveTo>
                    <a:pt x="505" y="0"/>
                  </a:moveTo>
                  <a:lnTo>
                    <a:pt x="431" y="0"/>
                  </a:lnTo>
                  <a:lnTo>
                    <a:pt x="431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80" y="409"/>
                  </a:moveTo>
                  <a:lnTo>
                    <a:pt x="0" y="409"/>
                  </a:lnTo>
                  <a:lnTo>
                    <a:pt x="0" y="484"/>
                  </a:lnTo>
                  <a:lnTo>
                    <a:pt x="80" y="484"/>
                  </a:lnTo>
                  <a:lnTo>
                    <a:pt x="80" y="409"/>
                  </a:lnTo>
                  <a:close/>
                  <a:moveTo>
                    <a:pt x="218" y="409"/>
                  </a:moveTo>
                  <a:lnTo>
                    <a:pt x="144" y="409"/>
                  </a:lnTo>
                  <a:lnTo>
                    <a:pt x="144" y="484"/>
                  </a:lnTo>
                  <a:lnTo>
                    <a:pt x="218" y="484"/>
                  </a:lnTo>
                  <a:lnTo>
                    <a:pt x="218" y="409"/>
                  </a:lnTo>
                  <a:close/>
                  <a:moveTo>
                    <a:pt x="362" y="409"/>
                  </a:moveTo>
                  <a:lnTo>
                    <a:pt x="287" y="409"/>
                  </a:lnTo>
                  <a:lnTo>
                    <a:pt x="287" y="484"/>
                  </a:lnTo>
                  <a:lnTo>
                    <a:pt x="362" y="484"/>
                  </a:lnTo>
                  <a:lnTo>
                    <a:pt x="362" y="409"/>
                  </a:lnTo>
                  <a:close/>
                  <a:moveTo>
                    <a:pt x="505" y="409"/>
                  </a:moveTo>
                  <a:lnTo>
                    <a:pt x="431" y="409"/>
                  </a:lnTo>
                  <a:lnTo>
                    <a:pt x="431" y="484"/>
                  </a:lnTo>
                  <a:lnTo>
                    <a:pt x="505" y="484"/>
                  </a:lnTo>
                  <a:lnTo>
                    <a:pt x="505" y="4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27"/>
            <p:cNvSpPr>
              <a:spLocks noEditPoints="1"/>
            </p:cNvSpPr>
            <p:nvPr/>
          </p:nvSpPr>
          <p:spPr bwMode="auto">
            <a:xfrm>
              <a:off x="3255" y="2187"/>
              <a:ext cx="989" cy="915"/>
            </a:xfrm>
            <a:custGeom>
              <a:avLst/>
              <a:gdLst>
                <a:gd name="T0" fmla="*/ 888 w 989"/>
                <a:gd name="T1" fmla="*/ 867 h 915"/>
                <a:gd name="T2" fmla="*/ 888 w 989"/>
                <a:gd name="T3" fmla="*/ 0 h 915"/>
                <a:gd name="T4" fmla="*/ 101 w 989"/>
                <a:gd name="T5" fmla="*/ 0 h 915"/>
                <a:gd name="T6" fmla="*/ 101 w 989"/>
                <a:gd name="T7" fmla="*/ 867 h 915"/>
                <a:gd name="T8" fmla="*/ 0 w 989"/>
                <a:gd name="T9" fmla="*/ 867 h 915"/>
                <a:gd name="T10" fmla="*/ 0 w 989"/>
                <a:gd name="T11" fmla="*/ 915 h 915"/>
                <a:gd name="T12" fmla="*/ 989 w 989"/>
                <a:gd name="T13" fmla="*/ 915 h 915"/>
                <a:gd name="T14" fmla="*/ 989 w 989"/>
                <a:gd name="T15" fmla="*/ 867 h 915"/>
                <a:gd name="T16" fmla="*/ 888 w 989"/>
                <a:gd name="T17" fmla="*/ 867 h 915"/>
                <a:gd name="T18" fmla="*/ 144 w 989"/>
                <a:gd name="T19" fmla="*/ 43 h 915"/>
                <a:gd name="T20" fmla="*/ 845 w 989"/>
                <a:gd name="T21" fmla="*/ 43 h 915"/>
                <a:gd name="T22" fmla="*/ 845 w 989"/>
                <a:gd name="T23" fmla="*/ 867 h 915"/>
                <a:gd name="T24" fmla="*/ 654 w 989"/>
                <a:gd name="T25" fmla="*/ 867 h 915"/>
                <a:gd name="T26" fmla="*/ 654 w 989"/>
                <a:gd name="T27" fmla="*/ 692 h 915"/>
                <a:gd name="T28" fmla="*/ 335 w 989"/>
                <a:gd name="T29" fmla="*/ 692 h 915"/>
                <a:gd name="T30" fmla="*/ 335 w 989"/>
                <a:gd name="T31" fmla="*/ 867 h 915"/>
                <a:gd name="T32" fmla="*/ 144 w 989"/>
                <a:gd name="T33" fmla="*/ 867 h 915"/>
                <a:gd name="T34" fmla="*/ 144 w 989"/>
                <a:gd name="T35" fmla="*/ 43 h 915"/>
                <a:gd name="T36" fmla="*/ 606 w 989"/>
                <a:gd name="T37" fmla="*/ 867 h 915"/>
                <a:gd name="T38" fmla="*/ 383 w 989"/>
                <a:gd name="T39" fmla="*/ 867 h 915"/>
                <a:gd name="T40" fmla="*/ 383 w 989"/>
                <a:gd name="T41" fmla="*/ 734 h 915"/>
                <a:gd name="T42" fmla="*/ 606 w 989"/>
                <a:gd name="T43" fmla="*/ 734 h 915"/>
                <a:gd name="T44" fmla="*/ 606 w 989"/>
                <a:gd name="T45" fmla="*/ 86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9" h="915">
                  <a:moveTo>
                    <a:pt x="888" y="867"/>
                  </a:moveTo>
                  <a:lnTo>
                    <a:pt x="888" y="0"/>
                  </a:lnTo>
                  <a:lnTo>
                    <a:pt x="101" y="0"/>
                  </a:lnTo>
                  <a:lnTo>
                    <a:pt x="101" y="867"/>
                  </a:lnTo>
                  <a:lnTo>
                    <a:pt x="0" y="867"/>
                  </a:lnTo>
                  <a:lnTo>
                    <a:pt x="0" y="915"/>
                  </a:lnTo>
                  <a:lnTo>
                    <a:pt x="989" y="915"/>
                  </a:lnTo>
                  <a:lnTo>
                    <a:pt x="989" y="867"/>
                  </a:lnTo>
                  <a:lnTo>
                    <a:pt x="888" y="867"/>
                  </a:lnTo>
                  <a:close/>
                  <a:moveTo>
                    <a:pt x="144" y="43"/>
                  </a:moveTo>
                  <a:lnTo>
                    <a:pt x="845" y="43"/>
                  </a:lnTo>
                  <a:lnTo>
                    <a:pt x="845" y="867"/>
                  </a:lnTo>
                  <a:lnTo>
                    <a:pt x="654" y="867"/>
                  </a:lnTo>
                  <a:lnTo>
                    <a:pt x="654" y="692"/>
                  </a:lnTo>
                  <a:lnTo>
                    <a:pt x="335" y="692"/>
                  </a:lnTo>
                  <a:lnTo>
                    <a:pt x="335" y="867"/>
                  </a:lnTo>
                  <a:lnTo>
                    <a:pt x="144" y="867"/>
                  </a:lnTo>
                  <a:lnTo>
                    <a:pt x="144" y="43"/>
                  </a:lnTo>
                  <a:close/>
                  <a:moveTo>
                    <a:pt x="606" y="867"/>
                  </a:moveTo>
                  <a:lnTo>
                    <a:pt x="383" y="867"/>
                  </a:lnTo>
                  <a:lnTo>
                    <a:pt x="383" y="734"/>
                  </a:lnTo>
                  <a:lnTo>
                    <a:pt x="606" y="734"/>
                  </a:lnTo>
                  <a:lnTo>
                    <a:pt x="606" y="86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8" name="Group 30"/>
          <p:cNvGrpSpPr>
            <a:grpSpLocks noChangeAspect="1"/>
          </p:cNvGrpSpPr>
          <p:nvPr/>
        </p:nvGrpSpPr>
        <p:grpSpPr bwMode="auto">
          <a:xfrm>
            <a:off x="4287658" y="1708257"/>
            <a:ext cx="340306" cy="315187"/>
            <a:chOff x="4267" y="2184"/>
            <a:chExt cx="989" cy="916"/>
          </a:xfrm>
        </p:grpSpPr>
        <p:sp>
          <p:nvSpPr>
            <p:cNvPr id="159" name="Freeform 31"/>
            <p:cNvSpPr>
              <a:spLocks/>
            </p:cNvSpPr>
            <p:nvPr/>
          </p:nvSpPr>
          <p:spPr bwMode="auto">
            <a:xfrm flipH="1">
              <a:off x="4336" y="2221"/>
              <a:ext cx="437" cy="836"/>
            </a:xfrm>
            <a:custGeom>
              <a:avLst/>
              <a:gdLst>
                <a:gd name="T0" fmla="*/ 223 w 420"/>
                <a:gd name="T1" fmla="*/ 128 h 836"/>
                <a:gd name="T2" fmla="*/ 223 w 420"/>
                <a:gd name="T3" fmla="*/ 0 h 836"/>
                <a:gd name="T4" fmla="*/ 0 w 420"/>
                <a:gd name="T5" fmla="*/ 0 h 836"/>
                <a:gd name="T6" fmla="*/ 0 w 420"/>
                <a:gd name="T7" fmla="*/ 682 h 836"/>
                <a:gd name="T8" fmla="*/ 80 w 420"/>
                <a:gd name="T9" fmla="*/ 682 h 836"/>
                <a:gd name="T10" fmla="*/ 80 w 420"/>
                <a:gd name="T11" fmla="*/ 836 h 836"/>
                <a:gd name="T12" fmla="*/ 170 w 420"/>
                <a:gd name="T13" fmla="*/ 836 h 836"/>
                <a:gd name="T14" fmla="*/ 223 w 420"/>
                <a:gd name="T15" fmla="*/ 836 h 836"/>
                <a:gd name="T16" fmla="*/ 420 w 420"/>
                <a:gd name="T17" fmla="*/ 836 h 836"/>
                <a:gd name="T18" fmla="*/ 420 w 420"/>
                <a:gd name="T19" fmla="*/ 128 h 836"/>
                <a:gd name="T20" fmla="*/ 223 w 420"/>
                <a:gd name="T21" fmla="*/ 128 h 836"/>
                <a:gd name="connsiteX0" fmla="*/ 5310 w 10393"/>
                <a:gd name="connsiteY0" fmla="*/ 1531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5310 w 10393"/>
                <a:gd name="connsiteY10" fmla="*/ 1531 h 10000"/>
                <a:gd name="connsiteX0" fmla="*/ 4917 w 10393"/>
                <a:gd name="connsiteY0" fmla="*/ 3408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4917 w 10393"/>
                <a:gd name="connsiteY10" fmla="*/ 340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93" h="10000">
                  <a:moveTo>
                    <a:pt x="4917" y="3408"/>
                  </a:moveTo>
                  <a:lnTo>
                    <a:pt x="5310" y="0"/>
                  </a:lnTo>
                  <a:lnTo>
                    <a:pt x="0" y="0"/>
                  </a:lnTo>
                  <a:lnTo>
                    <a:pt x="0" y="8158"/>
                  </a:lnTo>
                  <a:lnTo>
                    <a:pt x="1905" y="8158"/>
                  </a:lnTo>
                  <a:lnTo>
                    <a:pt x="1905" y="10000"/>
                  </a:lnTo>
                  <a:lnTo>
                    <a:pt x="4048" y="10000"/>
                  </a:lnTo>
                  <a:lnTo>
                    <a:pt x="5310" y="10000"/>
                  </a:lnTo>
                  <a:lnTo>
                    <a:pt x="10000" y="10000"/>
                  </a:lnTo>
                  <a:lnTo>
                    <a:pt x="10393" y="3408"/>
                  </a:lnTo>
                  <a:lnTo>
                    <a:pt x="4917" y="340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31"/>
            <p:cNvSpPr>
              <a:spLocks/>
            </p:cNvSpPr>
            <p:nvPr/>
          </p:nvSpPr>
          <p:spPr bwMode="auto">
            <a:xfrm>
              <a:off x="4772" y="2221"/>
              <a:ext cx="420" cy="836"/>
            </a:xfrm>
            <a:custGeom>
              <a:avLst/>
              <a:gdLst>
                <a:gd name="T0" fmla="*/ 223 w 420"/>
                <a:gd name="T1" fmla="*/ 128 h 836"/>
                <a:gd name="T2" fmla="*/ 223 w 420"/>
                <a:gd name="T3" fmla="*/ 0 h 836"/>
                <a:gd name="T4" fmla="*/ 0 w 420"/>
                <a:gd name="T5" fmla="*/ 0 h 836"/>
                <a:gd name="T6" fmla="*/ 0 w 420"/>
                <a:gd name="T7" fmla="*/ 682 h 836"/>
                <a:gd name="T8" fmla="*/ 80 w 420"/>
                <a:gd name="T9" fmla="*/ 682 h 836"/>
                <a:gd name="T10" fmla="*/ 80 w 420"/>
                <a:gd name="T11" fmla="*/ 836 h 836"/>
                <a:gd name="T12" fmla="*/ 170 w 420"/>
                <a:gd name="T13" fmla="*/ 836 h 836"/>
                <a:gd name="T14" fmla="*/ 223 w 420"/>
                <a:gd name="T15" fmla="*/ 836 h 836"/>
                <a:gd name="T16" fmla="*/ 420 w 420"/>
                <a:gd name="T17" fmla="*/ 836 h 836"/>
                <a:gd name="T18" fmla="*/ 420 w 420"/>
                <a:gd name="T19" fmla="*/ 128 h 836"/>
                <a:gd name="T20" fmla="*/ 223 w 420"/>
                <a:gd name="T21" fmla="*/ 128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0" h="836">
                  <a:moveTo>
                    <a:pt x="223" y="128"/>
                  </a:moveTo>
                  <a:lnTo>
                    <a:pt x="223" y="0"/>
                  </a:lnTo>
                  <a:lnTo>
                    <a:pt x="0" y="0"/>
                  </a:lnTo>
                  <a:lnTo>
                    <a:pt x="0" y="682"/>
                  </a:lnTo>
                  <a:lnTo>
                    <a:pt x="80" y="682"/>
                  </a:lnTo>
                  <a:lnTo>
                    <a:pt x="80" y="836"/>
                  </a:lnTo>
                  <a:lnTo>
                    <a:pt x="170" y="836"/>
                  </a:lnTo>
                  <a:lnTo>
                    <a:pt x="223" y="836"/>
                  </a:lnTo>
                  <a:lnTo>
                    <a:pt x="420" y="836"/>
                  </a:lnTo>
                  <a:lnTo>
                    <a:pt x="420" y="128"/>
                  </a:lnTo>
                  <a:lnTo>
                    <a:pt x="223" y="1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32"/>
            <p:cNvSpPr>
              <a:spLocks noEditPoints="1"/>
            </p:cNvSpPr>
            <p:nvPr/>
          </p:nvSpPr>
          <p:spPr bwMode="auto">
            <a:xfrm>
              <a:off x="4299" y="2477"/>
              <a:ext cx="287" cy="623"/>
            </a:xfrm>
            <a:custGeom>
              <a:avLst/>
              <a:gdLst>
                <a:gd name="T0" fmla="*/ 287 w 287"/>
                <a:gd name="T1" fmla="*/ 623 h 623"/>
                <a:gd name="T2" fmla="*/ 0 w 287"/>
                <a:gd name="T3" fmla="*/ 623 h 623"/>
                <a:gd name="T4" fmla="*/ 0 w 287"/>
                <a:gd name="T5" fmla="*/ 0 h 623"/>
                <a:gd name="T6" fmla="*/ 287 w 287"/>
                <a:gd name="T7" fmla="*/ 0 h 623"/>
                <a:gd name="T8" fmla="*/ 287 w 287"/>
                <a:gd name="T9" fmla="*/ 623 h 623"/>
                <a:gd name="T10" fmla="*/ 48 w 287"/>
                <a:gd name="T11" fmla="*/ 575 h 623"/>
                <a:gd name="T12" fmla="*/ 239 w 287"/>
                <a:gd name="T13" fmla="*/ 575 h 623"/>
                <a:gd name="T14" fmla="*/ 239 w 287"/>
                <a:gd name="T15" fmla="*/ 43 h 623"/>
                <a:gd name="T16" fmla="*/ 48 w 287"/>
                <a:gd name="T17" fmla="*/ 43 h 623"/>
                <a:gd name="T18" fmla="*/ 48 w 287"/>
                <a:gd name="T19" fmla="*/ 575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7" h="623">
                  <a:moveTo>
                    <a:pt x="287" y="623"/>
                  </a:moveTo>
                  <a:lnTo>
                    <a:pt x="0" y="623"/>
                  </a:lnTo>
                  <a:lnTo>
                    <a:pt x="0" y="0"/>
                  </a:lnTo>
                  <a:lnTo>
                    <a:pt x="287" y="0"/>
                  </a:lnTo>
                  <a:lnTo>
                    <a:pt x="287" y="623"/>
                  </a:lnTo>
                  <a:close/>
                  <a:moveTo>
                    <a:pt x="48" y="575"/>
                  </a:moveTo>
                  <a:lnTo>
                    <a:pt x="239" y="575"/>
                  </a:lnTo>
                  <a:lnTo>
                    <a:pt x="239" y="43"/>
                  </a:lnTo>
                  <a:lnTo>
                    <a:pt x="48" y="43"/>
                  </a:lnTo>
                  <a:lnTo>
                    <a:pt x="48" y="57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33"/>
            <p:cNvSpPr>
              <a:spLocks noEditPoints="1"/>
            </p:cNvSpPr>
            <p:nvPr/>
          </p:nvSpPr>
          <p:spPr bwMode="auto">
            <a:xfrm>
              <a:off x="4538" y="2184"/>
              <a:ext cx="473" cy="911"/>
            </a:xfrm>
            <a:custGeom>
              <a:avLst/>
              <a:gdLst>
                <a:gd name="T0" fmla="*/ 473 w 473"/>
                <a:gd name="T1" fmla="*/ 911 h 911"/>
                <a:gd name="T2" fmla="*/ 0 w 473"/>
                <a:gd name="T3" fmla="*/ 911 h 911"/>
                <a:gd name="T4" fmla="*/ 0 w 473"/>
                <a:gd name="T5" fmla="*/ 0 h 911"/>
                <a:gd name="T6" fmla="*/ 473 w 473"/>
                <a:gd name="T7" fmla="*/ 0 h 911"/>
                <a:gd name="T8" fmla="*/ 473 w 473"/>
                <a:gd name="T9" fmla="*/ 911 h 911"/>
                <a:gd name="T10" fmla="*/ 48 w 473"/>
                <a:gd name="T11" fmla="*/ 868 h 911"/>
                <a:gd name="T12" fmla="*/ 431 w 473"/>
                <a:gd name="T13" fmla="*/ 868 h 911"/>
                <a:gd name="T14" fmla="*/ 431 w 473"/>
                <a:gd name="T15" fmla="*/ 43 h 911"/>
                <a:gd name="T16" fmla="*/ 48 w 473"/>
                <a:gd name="T17" fmla="*/ 43 h 911"/>
                <a:gd name="T18" fmla="*/ 48 w 473"/>
                <a:gd name="T19" fmla="*/ 868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3" h="911">
                  <a:moveTo>
                    <a:pt x="473" y="911"/>
                  </a:moveTo>
                  <a:lnTo>
                    <a:pt x="0" y="911"/>
                  </a:lnTo>
                  <a:lnTo>
                    <a:pt x="0" y="0"/>
                  </a:lnTo>
                  <a:lnTo>
                    <a:pt x="473" y="0"/>
                  </a:lnTo>
                  <a:lnTo>
                    <a:pt x="473" y="911"/>
                  </a:lnTo>
                  <a:close/>
                  <a:moveTo>
                    <a:pt x="48" y="868"/>
                  </a:moveTo>
                  <a:lnTo>
                    <a:pt x="431" y="868"/>
                  </a:lnTo>
                  <a:lnTo>
                    <a:pt x="431" y="43"/>
                  </a:lnTo>
                  <a:lnTo>
                    <a:pt x="48" y="43"/>
                  </a:lnTo>
                  <a:lnTo>
                    <a:pt x="48" y="86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34"/>
            <p:cNvSpPr>
              <a:spLocks noEditPoints="1"/>
            </p:cNvSpPr>
            <p:nvPr/>
          </p:nvSpPr>
          <p:spPr bwMode="auto">
            <a:xfrm>
              <a:off x="4411" y="2312"/>
              <a:ext cx="717" cy="490"/>
            </a:xfrm>
            <a:custGeom>
              <a:avLst/>
              <a:gdLst>
                <a:gd name="T0" fmla="*/ 0 w 717"/>
                <a:gd name="T1" fmla="*/ 490 h 490"/>
                <a:gd name="T2" fmla="*/ 74 w 717"/>
                <a:gd name="T3" fmla="*/ 410 h 490"/>
                <a:gd name="T4" fmla="*/ 74 w 717"/>
                <a:gd name="T5" fmla="*/ 271 h 490"/>
                <a:gd name="T6" fmla="*/ 0 w 717"/>
                <a:gd name="T7" fmla="*/ 351 h 490"/>
                <a:gd name="T8" fmla="*/ 74 w 717"/>
                <a:gd name="T9" fmla="*/ 271 h 490"/>
                <a:gd name="T10" fmla="*/ 643 w 717"/>
                <a:gd name="T11" fmla="*/ 410 h 490"/>
                <a:gd name="T12" fmla="*/ 717 w 717"/>
                <a:gd name="T13" fmla="*/ 490 h 490"/>
                <a:gd name="T14" fmla="*/ 717 w 717"/>
                <a:gd name="T15" fmla="*/ 271 h 490"/>
                <a:gd name="T16" fmla="*/ 643 w 717"/>
                <a:gd name="T17" fmla="*/ 351 h 490"/>
                <a:gd name="T18" fmla="*/ 717 w 717"/>
                <a:gd name="T19" fmla="*/ 271 h 490"/>
                <a:gd name="T20" fmla="*/ 643 w 717"/>
                <a:gd name="T21" fmla="*/ 138 h 490"/>
                <a:gd name="T22" fmla="*/ 717 w 717"/>
                <a:gd name="T23" fmla="*/ 213 h 490"/>
                <a:gd name="T24" fmla="*/ 335 w 717"/>
                <a:gd name="T25" fmla="*/ 410 h 490"/>
                <a:gd name="T26" fmla="*/ 260 w 717"/>
                <a:gd name="T27" fmla="*/ 490 h 490"/>
                <a:gd name="T28" fmla="*/ 335 w 717"/>
                <a:gd name="T29" fmla="*/ 410 h 490"/>
                <a:gd name="T30" fmla="*/ 260 w 717"/>
                <a:gd name="T31" fmla="*/ 271 h 490"/>
                <a:gd name="T32" fmla="*/ 335 w 717"/>
                <a:gd name="T33" fmla="*/ 351 h 490"/>
                <a:gd name="T34" fmla="*/ 335 w 717"/>
                <a:gd name="T35" fmla="*/ 138 h 490"/>
                <a:gd name="T36" fmla="*/ 260 w 717"/>
                <a:gd name="T37" fmla="*/ 213 h 490"/>
                <a:gd name="T38" fmla="*/ 335 w 717"/>
                <a:gd name="T39" fmla="*/ 138 h 490"/>
                <a:gd name="T40" fmla="*/ 260 w 717"/>
                <a:gd name="T41" fmla="*/ 0 h 490"/>
                <a:gd name="T42" fmla="*/ 335 w 717"/>
                <a:gd name="T43" fmla="*/ 74 h 490"/>
                <a:gd name="T44" fmla="*/ 473 w 717"/>
                <a:gd name="T45" fmla="*/ 410 h 490"/>
                <a:gd name="T46" fmla="*/ 398 w 717"/>
                <a:gd name="T47" fmla="*/ 484 h 490"/>
                <a:gd name="T48" fmla="*/ 473 w 717"/>
                <a:gd name="T49" fmla="*/ 410 h 490"/>
                <a:gd name="T50" fmla="*/ 398 w 717"/>
                <a:gd name="T51" fmla="*/ 271 h 490"/>
                <a:gd name="T52" fmla="*/ 473 w 717"/>
                <a:gd name="T53" fmla="*/ 351 h 490"/>
                <a:gd name="T54" fmla="*/ 473 w 717"/>
                <a:gd name="T55" fmla="*/ 138 h 490"/>
                <a:gd name="T56" fmla="*/ 398 w 717"/>
                <a:gd name="T57" fmla="*/ 213 h 490"/>
                <a:gd name="T58" fmla="*/ 473 w 717"/>
                <a:gd name="T59" fmla="*/ 138 h 490"/>
                <a:gd name="T60" fmla="*/ 398 w 717"/>
                <a:gd name="T61" fmla="*/ 0 h 490"/>
                <a:gd name="T62" fmla="*/ 473 w 717"/>
                <a:gd name="T63" fmla="*/ 74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17" h="490">
                  <a:moveTo>
                    <a:pt x="74" y="490"/>
                  </a:moveTo>
                  <a:lnTo>
                    <a:pt x="0" y="490"/>
                  </a:lnTo>
                  <a:lnTo>
                    <a:pt x="0" y="410"/>
                  </a:lnTo>
                  <a:lnTo>
                    <a:pt x="74" y="410"/>
                  </a:lnTo>
                  <a:lnTo>
                    <a:pt x="74" y="490"/>
                  </a:lnTo>
                  <a:close/>
                  <a:moveTo>
                    <a:pt x="74" y="271"/>
                  </a:moveTo>
                  <a:lnTo>
                    <a:pt x="0" y="271"/>
                  </a:lnTo>
                  <a:lnTo>
                    <a:pt x="0" y="351"/>
                  </a:lnTo>
                  <a:lnTo>
                    <a:pt x="74" y="351"/>
                  </a:lnTo>
                  <a:lnTo>
                    <a:pt x="74" y="271"/>
                  </a:lnTo>
                  <a:close/>
                  <a:moveTo>
                    <a:pt x="717" y="410"/>
                  </a:moveTo>
                  <a:lnTo>
                    <a:pt x="643" y="410"/>
                  </a:lnTo>
                  <a:lnTo>
                    <a:pt x="643" y="490"/>
                  </a:lnTo>
                  <a:lnTo>
                    <a:pt x="717" y="490"/>
                  </a:lnTo>
                  <a:lnTo>
                    <a:pt x="717" y="410"/>
                  </a:lnTo>
                  <a:close/>
                  <a:moveTo>
                    <a:pt x="717" y="271"/>
                  </a:moveTo>
                  <a:lnTo>
                    <a:pt x="643" y="271"/>
                  </a:lnTo>
                  <a:lnTo>
                    <a:pt x="643" y="351"/>
                  </a:lnTo>
                  <a:lnTo>
                    <a:pt x="717" y="351"/>
                  </a:lnTo>
                  <a:lnTo>
                    <a:pt x="717" y="271"/>
                  </a:lnTo>
                  <a:close/>
                  <a:moveTo>
                    <a:pt x="717" y="138"/>
                  </a:moveTo>
                  <a:lnTo>
                    <a:pt x="643" y="138"/>
                  </a:lnTo>
                  <a:lnTo>
                    <a:pt x="643" y="213"/>
                  </a:lnTo>
                  <a:lnTo>
                    <a:pt x="717" y="213"/>
                  </a:lnTo>
                  <a:lnTo>
                    <a:pt x="717" y="138"/>
                  </a:lnTo>
                  <a:close/>
                  <a:moveTo>
                    <a:pt x="335" y="410"/>
                  </a:moveTo>
                  <a:lnTo>
                    <a:pt x="260" y="410"/>
                  </a:lnTo>
                  <a:lnTo>
                    <a:pt x="260" y="490"/>
                  </a:lnTo>
                  <a:lnTo>
                    <a:pt x="335" y="490"/>
                  </a:lnTo>
                  <a:lnTo>
                    <a:pt x="335" y="410"/>
                  </a:lnTo>
                  <a:close/>
                  <a:moveTo>
                    <a:pt x="335" y="271"/>
                  </a:moveTo>
                  <a:lnTo>
                    <a:pt x="260" y="271"/>
                  </a:lnTo>
                  <a:lnTo>
                    <a:pt x="260" y="351"/>
                  </a:lnTo>
                  <a:lnTo>
                    <a:pt x="335" y="351"/>
                  </a:lnTo>
                  <a:lnTo>
                    <a:pt x="335" y="271"/>
                  </a:lnTo>
                  <a:close/>
                  <a:moveTo>
                    <a:pt x="335" y="138"/>
                  </a:moveTo>
                  <a:lnTo>
                    <a:pt x="260" y="138"/>
                  </a:lnTo>
                  <a:lnTo>
                    <a:pt x="260" y="213"/>
                  </a:lnTo>
                  <a:lnTo>
                    <a:pt x="335" y="213"/>
                  </a:lnTo>
                  <a:lnTo>
                    <a:pt x="335" y="138"/>
                  </a:lnTo>
                  <a:close/>
                  <a:moveTo>
                    <a:pt x="335" y="0"/>
                  </a:moveTo>
                  <a:lnTo>
                    <a:pt x="260" y="0"/>
                  </a:lnTo>
                  <a:lnTo>
                    <a:pt x="260" y="74"/>
                  </a:lnTo>
                  <a:lnTo>
                    <a:pt x="335" y="74"/>
                  </a:lnTo>
                  <a:lnTo>
                    <a:pt x="335" y="0"/>
                  </a:lnTo>
                  <a:close/>
                  <a:moveTo>
                    <a:pt x="473" y="410"/>
                  </a:moveTo>
                  <a:lnTo>
                    <a:pt x="398" y="410"/>
                  </a:lnTo>
                  <a:lnTo>
                    <a:pt x="398" y="484"/>
                  </a:lnTo>
                  <a:lnTo>
                    <a:pt x="473" y="484"/>
                  </a:lnTo>
                  <a:lnTo>
                    <a:pt x="473" y="410"/>
                  </a:lnTo>
                  <a:close/>
                  <a:moveTo>
                    <a:pt x="473" y="271"/>
                  </a:moveTo>
                  <a:lnTo>
                    <a:pt x="398" y="271"/>
                  </a:lnTo>
                  <a:lnTo>
                    <a:pt x="398" y="351"/>
                  </a:lnTo>
                  <a:lnTo>
                    <a:pt x="473" y="351"/>
                  </a:lnTo>
                  <a:lnTo>
                    <a:pt x="473" y="271"/>
                  </a:lnTo>
                  <a:close/>
                  <a:moveTo>
                    <a:pt x="473" y="138"/>
                  </a:moveTo>
                  <a:lnTo>
                    <a:pt x="398" y="138"/>
                  </a:lnTo>
                  <a:lnTo>
                    <a:pt x="398" y="213"/>
                  </a:lnTo>
                  <a:lnTo>
                    <a:pt x="473" y="213"/>
                  </a:lnTo>
                  <a:lnTo>
                    <a:pt x="473" y="138"/>
                  </a:lnTo>
                  <a:close/>
                  <a:moveTo>
                    <a:pt x="473" y="0"/>
                  </a:moveTo>
                  <a:lnTo>
                    <a:pt x="398" y="0"/>
                  </a:lnTo>
                  <a:lnTo>
                    <a:pt x="398" y="74"/>
                  </a:lnTo>
                  <a:lnTo>
                    <a:pt x="473" y="74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35"/>
            <p:cNvSpPr>
              <a:spLocks noEditPoints="1"/>
            </p:cNvSpPr>
            <p:nvPr/>
          </p:nvSpPr>
          <p:spPr bwMode="auto">
            <a:xfrm>
              <a:off x="4267" y="2322"/>
              <a:ext cx="989" cy="778"/>
            </a:xfrm>
            <a:custGeom>
              <a:avLst/>
              <a:gdLst>
                <a:gd name="T0" fmla="*/ 957 w 989"/>
                <a:gd name="T1" fmla="*/ 730 h 778"/>
                <a:gd name="T2" fmla="*/ 957 w 989"/>
                <a:gd name="T3" fmla="*/ 0 h 778"/>
                <a:gd name="T4" fmla="*/ 702 w 989"/>
                <a:gd name="T5" fmla="*/ 0 h 778"/>
                <a:gd name="T6" fmla="*/ 702 w 989"/>
                <a:gd name="T7" fmla="*/ 730 h 778"/>
                <a:gd name="T8" fmla="*/ 617 w 989"/>
                <a:gd name="T9" fmla="*/ 730 h 778"/>
                <a:gd name="T10" fmla="*/ 617 w 989"/>
                <a:gd name="T11" fmla="*/ 554 h 778"/>
                <a:gd name="T12" fmla="*/ 404 w 989"/>
                <a:gd name="T13" fmla="*/ 554 h 778"/>
                <a:gd name="T14" fmla="*/ 404 w 989"/>
                <a:gd name="T15" fmla="*/ 730 h 778"/>
                <a:gd name="T16" fmla="*/ 0 w 989"/>
                <a:gd name="T17" fmla="*/ 730 h 778"/>
                <a:gd name="T18" fmla="*/ 0 w 989"/>
                <a:gd name="T19" fmla="*/ 778 h 778"/>
                <a:gd name="T20" fmla="*/ 989 w 989"/>
                <a:gd name="T21" fmla="*/ 778 h 778"/>
                <a:gd name="T22" fmla="*/ 989 w 989"/>
                <a:gd name="T23" fmla="*/ 730 h 778"/>
                <a:gd name="T24" fmla="*/ 957 w 989"/>
                <a:gd name="T25" fmla="*/ 730 h 778"/>
                <a:gd name="T26" fmla="*/ 744 w 989"/>
                <a:gd name="T27" fmla="*/ 48 h 778"/>
                <a:gd name="T28" fmla="*/ 909 w 989"/>
                <a:gd name="T29" fmla="*/ 48 h 778"/>
                <a:gd name="T30" fmla="*/ 909 w 989"/>
                <a:gd name="T31" fmla="*/ 730 h 778"/>
                <a:gd name="T32" fmla="*/ 744 w 989"/>
                <a:gd name="T33" fmla="*/ 730 h 778"/>
                <a:gd name="T34" fmla="*/ 744 w 989"/>
                <a:gd name="T35" fmla="*/ 48 h 778"/>
                <a:gd name="T36" fmla="*/ 447 w 989"/>
                <a:gd name="T37" fmla="*/ 597 h 778"/>
                <a:gd name="T38" fmla="*/ 574 w 989"/>
                <a:gd name="T39" fmla="*/ 597 h 778"/>
                <a:gd name="T40" fmla="*/ 574 w 989"/>
                <a:gd name="T41" fmla="*/ 730 h 778"/>
                <a:gd name="T42" fmla="*/ 447 w 989"/>
                <a:gd name="T43" fmla="*/ 730 h 778"/>
                <a:gd name="T44" fmla="*/ 447 w 989"/>
                <a:gd name="T45" fmla="*/ 597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9" h="778">
                  <a:moveTo>
                    <a:pt x="957" y="730"/>
                  </a:moveTo>
                  <a:lnTo>
                    <a:pt x="957" y="0"/>
                  </a:lnTo>
                  <a:lnTo>
                    <a:pt x="702" y="0"/>
                  </a:lnTo>
                  <a:lnTo>
                    <a:pt x="702" y="730"/>
                  </a:lnTo>
                  <a:lnTo>
                    <a:pt x="617" y="730"/>
                  </a:lnTo>
                  <a:lnTo>
                    <a:pt x="617" y="554"/>
                  </a:lnTo>
                  <a:lnTo>
                    <a:pt x="404" y="554"/>
                  </a:lnTo>
                  <a:lnTo>
                    <a:pt x="404" y="730"/>
                  </a:lnTo>
                  <a:lnTo>
                    <a:pt x="0" y="730"/>
                  </a:lnTo>
                  <a:lnTo>
                    <a:pt x="0" y="778"/>
                  </a:lnTo>
                  <a:lnTo>
                    <a:pt x="989" y="778"/>
                  </a:lnTo>
                  <a:lnTo>
                    <a:pt x="989" y="730"/>
                  </a:lnTo>
                  <a:lnTo>
                    <a:pt x="957" y="730"/>
                  </a:lnTo>
                  <a:close/>
                  <a:moveTo>
                    <a:pt x="744" y="48"/>
                  </a:moveTo>
                  <a:lnTo>
                    <a:pt x="909" y="48"/>
                  </a:lnTo>
                  <a:lnTo>
                    <a:pt x="909" y="730"/>
                  </a:lnTo>
                  <a:lnTo>
                    <a:pt x="744" y="730"/>
                  </a:lnTo>
                  <a:lnTo>
                    <a:pt x="744" y="48"/>
                  </a:lnTo>
                  <a:close/>
                  <a:moveTo>
                    <a:pt x="447" y="597"/>
                  </a:moveTo>
                  <a:lnTo>
                    <a:pt x="574" y="597"/>
                  </a:lnTo>
                  <a:lnTo>
                    <a:pt x="574" y="730"/>
                  </a:lnTo>
                  <a:lnTo>
                    <a:pt x="447" y="730"/>
                  </a:lnTo>
                  <a:lnTo>
                    <a:pt x="447" y="59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5" name="Group 44"/>
          <p:cNvGrpSpPr>
            <a:grpSpLocks noChangeAspect="1"/>
          </p:cNvGrpSpPr>
          <p:nvPr/>
        </p:nvGrpSpPr>
        <p:grpSpPr bwMode="auto">
          <a:xfrm>
            <a:off x="7510197" y="1756601"/>
            <a:ext cx="340306" cy="218498"/>
            <a:chOff x="1381" y="1474"/>
            <a:chExt cx="989" cy="635"/>
          </a:xfrm>
        </p:grpSpPr>
        <p:sp>
          <p:nvSpPr>
            <p:cNvPr id="166" name="Freeform 45"/>
            <p:cNvSpPr>
              <a:spLocks/>
            </p:cNvSpPr>
            <p:nvPr/>
          </p:nvSpPr>
          <p:spPr bwMode="auto">
            <a:xfrm flipH="1">
              <a:off x="1479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45"/>
            <p:cNvSpPr>
              <a:spLocks/>
            </p:cNvSpPr>
            <p:nvPr/>
          </p:nvSpPr>
          <p:spPr bwMode="auto">
            <a:xfrm>
              <a:off x="1875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46"/>
            <p:cNvSpPr>
              <a:spLocks/>
            </p:cNvSpPr>
            <p:nvPr/>
          </p:nvSpPr>
          <p:spPr bwMode="auto">
            <a:xfrm>
              <a:off x="1657" y="1549"/>
              <a:ext cx="437" cy="171"/>
            </a:xfrm>
            <a:custGeom>
              <a:avLst/>
              <a:gdLst>
                <a:gd name="T0" fmla="*/ 8 w 82"/>
                <a:gd name="T1" fmla="*/ 32 h 32"/>
                <a:gd name="T2" fmla="*/ 41 w 82"/>
                <a:gd name="T3" fmla="*/ 8 h 32"/>
                <a:gd name="T4" fmla="*/ 74 w 82"/>
                <a:gd name="T5" fmla="*/ 32 h 32"/>
                <a:gd name="T6" fmla="*/ 82 w 82"/>
                <a:gd name="T7" fmla="*/ 32 h 32"/>
                <a:gd name="T8" fmla="*/ 41 w 82"/>
                <a:gd name="T9" fmla="*/ 0 h 32"/>
                <a:gd name="T10" fmla="*/ 0 w 82"/>
                <a:gd name="T11" fmla="*/ 32 h 32"/>
                <a:gd name="T12" fmla="*/ 8 w 82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32">
                  <a:moveTo>
                    <a:pt x="8" y="32"/>
                  </a:moveTo>
                  <a:cubicBezTo>
                    <a:pt x="13" y="18"/>
                    <a:pt x="26" y="8"/>
                    <a:pt x="41" y="8"/>
                  </a:cubicBezTo>
                  <a:cubicBezTo>
                    <a:pt x="56" y="8"/>
                    <a:pt x="69" y="18"/>
                    <a:pt x="74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8" y="13"/>
                    <a:pt x="61" y="0"/>
                    <a:pt x="41" y="0"/>
                  </a:cubicBezTo>
                  <a:cubicBezTo>
                    <a:pt x="21" y="0"/>
                    <a:pt x="4" y="13"/>
                    <a:pt x="0" y="32"/>
                  </a:cubicBezTo>
                  <a:lnTo>
                    <a:pt x="8" y="3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47"/>
            <p:cNvSpPr>
              <a:spLocks noEditPoints="1"/>
            </p:cNvSpPr>
            <p:nvPr/>
          </p:nvSpPr>
          <p:spPr bwMode="auto">
            <a:xfrm>
              <a:off x="1759" y="1837"/>
              <a:ext cx="233" cy="272"/>
            </a:xfrm>
            <a:custGeom>
              <a:avLst/>
              <a:gdLst>
                <a:gd name="T0" fmla="*/ 44 w 44"/>
                <a:gd name="T1" fmla="*/ 51 h 51"/>
                <a:gd name="T2" fmla="*/ 0 w 44"/>
                <a:gd name="T3" fmla="*/ 51 h 51"/>
                <a:gd name="T4" fmla="*/ 0 w 44"/>
                <a:gd name="T5" fmla="*/ 20 h 51"/>
                <a:gd name="T6" fmla="*/ 22 w 44"/>
                <a:gd name="T7" fmla="*/ 0 h 51"/>
                <a:gd name="T8" fmla="*/ 44 w 44"/>
                <a:gd name="T9" fmla="*/ 20 h 51"/>
                <a:gd name="T10" fmla="*/ 44 w 44"/>
                <a:gd name="T11" fmla="*/ 51 h 51"/>
                <a:gd name="T12" fmla="*/ 9 w 44"/>
                <a:gd name="T13" fmla="*/ 42 h 51"/>
                <a:gd name="T14" fmla="*/ 35 w 44"/>
                <a:gd name="T15" fmla="*/ 42 h 51"/>
                <a:gd name="T16" fmla="*/ 35 w 44"/>
                <a:gd name="T17" fmla="*/ 20 h 51"/>
                <a:gd name="T18" fmla="*/ 22 w 44"/>
                <a:gd name="T19" fmla="*/ 8 h 51"/>
                <a:gd name="T20" fmla="*/ 9 w 44"/>
                <a:gd name="T21" fmla="*/ 20 h 51"/>
                <a:gd name="T22" fmla="*/ 9 w 44"/>
                <a:gd name="T2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51">
                  <a:moveTo>
                    <a:pt x="44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10" y="0"/>
                    <a:pt x="22" y="0"/>
                  </a:cubicBezTo>
                  <a:cubicBezTo>
                    <a:pt x="34" y="0"/>
                    <a:pt x="44" y="9"/>
                    <a:pt x="44" y="20"/>
                  </a:cubicBezTo>
                  <a:lnTo>
                    <a:pt x="44" y="51"/>
                  </a:lnTo>
                  <a:close/>
                  <a:moveTo>
                    <a:pt x="9" y="4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4"/>
                    <a:pt x="29" y="8"/>
                    <a:pt x="22" y="8"/>
                  </a:cubicBezTo>
                  <a:cubicBezTo>
                    <a:pt x="15" y="8"/>
                    <a:pt x="9" y="14"/>
                    <a:pt x="9" y="20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Freeform 48"/>
            <p:cNvSpPr>
              <a:spLocks/>
            </p:cNvSpPr>
            <p:nvPr/>
          </p:nvSpPr>
          <p:spPr bwMode="auto">
            <a:xfrm>
              <a:off x="1854" y="1474"/>
              <a:ext cx="75" cy="91"/>
            </a:xfrm>
            <a:custGeom>
              <a:avLst/>
              <a:gdLst>
                <a:gd name="T0" fmla="*/ 75 w 75"/>
                <a:gd name="T1" fmla="*/ 0 h 91"/>
                <a:gd name="T2" fmla="*/ 0 w 75"/>
                <a:gd name="T3" fmla="*/ 0 h 91"/>
                <a:gd name="T4" fmla="*/ 0 w 75"/>
                <a:gd name="T5" fmla="*/ 37 h 91"/>
                <a:gd name="T6" fmla="*/ 0 w 75"/>
                <a:gd name="T7" fmla="*/ 37 h 91"/>
                <a:gd name="T8" fmla="*/ 0 w 75"/>
                <a:gd name="T9" fmla="*/ 91 h 91"/>
                <a:gd name="T10" fmla="*/ 43 w 75"/>
                <a:gd name="T11" fmla="*/ 91 h 91"/>
                <a:gd name="T12" fmla="*/ 43 w 75"/>
                <a:gd name="T13" fmla="*/ 43 h 91"/>
                <a:gd name="T14" fmla="*/ 75 w 75"/>
                <a:gd name="T15" fmla="*/ 43 h 91"/>
                <a:gd name="T16" fmla="*/ 75 w 75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91">
                  <a:moveTo>
                    <a:pt x="75" y="0"/>
                  </a:moveTo>
                  <a:lnTo>
                    <a:pt x="0" y="0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91"/>
                  </a:lnTo>
                  <a:lnTo>
                    <a:pt x="43" y="91"/>
                  </a:lnTo>
                  <a:lnTo>
                    <a:pt x="43" y="43"/>
                  </a:lnTo>
                  <a:lnTo>
                    <a:pt x="75" y="4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49"/>
            <p:cNvSpPr>
              <a:spLocks noEditPoints="1"/>
            </p:cNvSpPr>
            <p:nvPr/>
          </p:nvSpPr>
          <p:spPr bwMode="auto">
            <a:xfrm>
              <a:off x="1381" y="1698"/>
              <a:ext cx="989" cy="411"/>
            </a:xfrm>
            <a:custGeom>
              <a:avLst/>
              <a:gdLst>
                <a:gd name="T0" fmla="*/ 920 w 989"/>
                <a:gd name="T1" fmla="*/ 363 h 411"/>
                <a:gd name="T2" fmla="*/ 920 w 989"/>
                <a:gd name="T3" fmla="*/ 0 h 411"/>
                <a:gd name="T4" fmla="*/ 69 w 989"/>
                <a:gd name="T5" fmla="*/ 0 h 411"/>
                <a:gd name="T6" fmla="*/ 69 w 989"/>
                <a:gd name="T7" fmla="*/ 363 h 411"/>
                <a:gd name="T8" fmla="*/ 0 w 989"/>
                <a:gd name="T9" fmla="*/ 363 h 411"/>
                <a:gd name="T10" fmla="*/ 0 w 989"/>
                <a:gd name="T11" fmla="*/ 411 h 411"/>
                <a:gd name="T12" fmla="*/ 69 w 989"/>
                <a:gd name="T13" fmla="*/ 411 h 411"/>
                <a:gd name="T14" fmla="*/ 920 w 989"/>
                <a:gd name="T15" fmla="*/ 411 h 411"/>
                <a:gd name="T16" fmla="*/ 989 w 989"/>
                <a:gd name="T17" fmla="*/ 411 h 411"/>
                <a:gd name="T18" fmla="*/ 989 w 989"/>
                <a:gd name="T19" fmla="*/ 363 h 411"/>
                <a:gd name="T20" fmla="*/ 920 w 989"/>
                <a:gd name="T21" fmla="*/ 363 h 411"/>
                <a:gd name="T22" fmla="*/ 872 w 989"/>
                <a:gd name="T23" fmla="*/ 363 h 411"/>
                <a:gd name="T24" fmla="*/ 819 w 989"/>
                <a:gd name="T25" fmla="*/ 363 h 411"/>
                <a:gd name="T26" fmla="*/ 819 w 989"/>
                <a:gd name="T27" fmla="*/ 43 h 411"/>
                <a:gd name="T28" fmla="*/ 872 w 989"/>
                <a:gd name="T29" fmla="*/ 43 h 411"/>
                <a:gd name="T30" fmla="*/ 872 w 989"/>
                <a:gd name="T31" fmla="*/ 363 h 411"/>
                <a:gd name="T32" fmla="*/ 713 w 989"/>
                <a:gd name="T33" fmla="*/ 363 h 411"/>
                <a:gd name="T34" fmla="*/ 713 w 989"/>
                <a:gd name="T35" fmla="*/ 43 h 411"/>
                <a:gd name="T36" fmla="*/ 771 w 989"/>
                <a:gd name="T37" fmla="*/ 43 h 411"/>
                <a:gd name="T38" fmla="*/ 771 w 989"/>
                <a:gd name="T39" fmla="*/ 363 h 411"/>
                <a:gd name="T40" fmla="*/ 713 w 989"/>
                <a:gd name="T41" fmla="*/ 363 h 411"/>
                <a:gd name="T42" fmla="*/ 665 w 989"/>
                <a:gd name="T43" fmla="*/ 363 h 411"/>
                <a:gd name="T44" fmla="*/ 319 w 989"/>
                <a:gd name="T45" fmla="*/ 363 h 411"/>
                <a:gd name="T46" fmla="*/ 319 w 989"/>
                <a:gd name="T47" fmla="*/ 43 h 411"/>
                <a:gd name="T48" fmla="*/ 665 w 989"/>
                <a:gd name="T49" fmla="*/ 43 h 411"/>
                <a:gd name="T50" fmla="*/ 665 w 989"/>
                <a:gd name="T51" fmla="*/ 363 h 411"/>
                <a:gd name="T52" fmla="*/ 276 w 989"/>
                <a:gd name="T53" fmla="*/ 363 h 411"/>
                <a:gd name="T54" fmla="*/ 213 w 989"/>
                <a:gd name="T55" fmla="*/ 363 h 411"/>
                <a:gd name="T56" fmla="*/ 213 w 989"/>
                <a:gd name="T57" fmla="*/ 43 h 411"/>
                <a:gd name="T58" fmla="*/ 276 w 989"/>
                <a:gd name="T59" fmla="*/ 43 h 411"/>
                <a:gd name="T60" fmla="*/ 276 w 989"/>
                <a:gd name="T61" fmla="*/ 363 h 411"/>
                <a:gd name="T62" fmla="*/ 117 w 989"/>
                <a:gd name="T63" fmla="*/ 43 h 411"/>
                <a:gd name="T64" fmla="*/ 170 w 989"/>
                <a:gd name="T65" fmla="*/ 43 h 411"/>
                <a:gd name="T66" fmla="*/ 170 w 989"/>
                <a:gd name="T67" fmla="*/ 363 h 411"/>
                <a:gd name="T68" fmla="*/ 117 w 989"/>
                <a:gd name="T69" fmla="*/ 363 h 411"/>
                <a:gd name="T70" fmla="*/ 117 w 989"/>
                <a:gd name="T71" fmla="*/ 43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89" h="411">
                  <a:moveTo>
                    <a:pt x="920" y="363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363"/>
                  </a:lnTo>
                  <a:lnTo>
                    <a:pt x="0" y="363"/>
                  </a:lnTo>
                  <a:lnTo>
                    <a:pt x="0" y="411"/>
                  </a:lnTo>
                  <a:lnTo>
                    <a:pt x="69" y="411"/>
                  </a:lnTo>
                  <a:lnTo>
                    <a:pt x="920" y="411"/>
                  </a:lnTo>
                  <a:lnTo>
                    <a:pt x="989" y="411"/>
                  </a:lnTo>
                  <a:lnTo>
                    <a:pt x="989" y="363"/>
                  </a:lnTo>
                  <a:lnTo>
                    <a:pt x="920" y="363"/>
                  </a:lnTo>
                  <a:close/>
                  <a:moveTo>
                    <a:pt x="872" y="363"/>
                  </a:moveTo>
                  <a:lnTo>
                    <a:pt x="819" y="363"/>
                  </a:lnTo>
                  <a:lnTo>
                    <a:pt x="819" y="43"/>
                  </a:lnTo>
                  <a:lnTo>
                    <a:pt x="872" y="43"/>
                  </a:lnTo>
                  <a:lnTo>
                    <a:pt x="872" y="363"/>
                  </a:lnTo>
                  <a:close/>
                  <a:moveTo>
                    <a:pt x="713" y="363"/>
                  </a:moveTo>
                  <a:lnTo>
                    <a:pt x="713" y="43"/>
                  </a:lnTo>
                  <a:lnTo>
                    <a:pt x="771" y="43"/>
                  </a:lnTo>
                  <a:lnTo>
                    <a:pt x="771" y="363"/>
                  </a:lnTo>
                  <a:lnTo>
                    <a:pt x="713" y="363"/>
                  </a:lnTo>
                  <a:close/>
                  <a:moveTo>
                    <a:pt x="665" y="363"/>
                  </a:moveTo>
                  <a:lnTo>
                    <a:pt x="319" y="363"/>
                  </a:lnTo>
                  <a:lnTo>
                    <a:pt x="319" y="43"/>
                  </a:lnTo>
                  <a:lnTo>
                    <a:pt x="665" y="43"/>
                  </a:lnTo>
                  <a:lnTo>
                    <a:pt x="665" y="363"/>
                  </a:lnTo>
                  <a:close/>
                  <a:moveTo>
                    <a:pt x="276" y="363"/>
                  </a:moveTo>
                  <a:lnTo>
                    <a:pt x="213" y="363"/>
                  </a:lnTo>
                  <a:lnTo>
                    <a:pt x="213" y="43"/>
                  </a:lnTo>
                  <a:lnTo>
                    <a:pt x="276" y="43"/>
                  </a:lnTo>
                  <a:lnTo>
                    <a:pt x="276" y="363"/>
                  </a:lnTo>
                  <a:close/>
                  <a:moveTo>
                    <a:pt x="117" y="43"/>
                  </a:moveTo>
                  <a:lnTo>
                    <a:pt x="170" y="43"/>
                  </a:lnTo>
                  <a:lnTo>
                    <a:pt x="170" y="363"/>
                  </a:lnTo>
                  <a:lnTo>
                    <a:pt x="117" y="363"/>
                  </a:lnTo>
                  <a:lnTo>
                    <a:pt x="117" y="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2" name="Group 81"/>
          <p:cNvGrpSpPr>
            <a:grpSpLocks noChangeAspect="1"/>
          </p:cNvGrpSpPr>
          <p:nvPr/>
        </p:nvGrpSpPr>
        <p:grpSpPr bwMode="auto">
          <a:xfrm>
            <a:off x="5081733" y="1745763"/>
            <a:ext cx="339962" cy="240175"/>
            <a:chOff x="2386" y="1271"/>
            <a:chExt cx="988" cy="698"/>
          </a:xfrm>
        </p:grpSpPr>
        <p:sp>
          <p:nvSpPr>
            <p:cNvPr id="173" name="Freeform 82"/>
            <p:cNvSpPr>
              <a:spLocks noEditPoints="1"/>
            </p:cNvSpPr>
            <p:nvPr/>
          </p:nvSpPr>
          <p:spPr bwMode="auto">
            <a:xfrm flipH="1">
              <a:off x="2491" y="1319"/>
              <a:ext cx="398" cy="623"/>
            </a:xfrm>
            <a:custGeom>
              <a:avLst/>
              <a:gdLst>
                <a:gd name="T0" fmla="*/ 398 w 398"/>
                <a:gd name="T1" fmla="*/ 250 h 623"/>
                <a:gd name="T2" fmla="*/ 398 w 398"/>
                <a:gd name="T3" fmla="*/ 623 h 623"/>
                <a:gd name="T4" fmla="*/ 287 w 398"/>
                <a:gd name="T5" fmla="*/ 623 h 623"/>
                <a:gd name="T6" fmla="*/ 175 w 398"/>
                <a:gd name="T7" fmla="*/ 623 h 623"/>
                <a:gd name="T8" fmla="*/ 48 w 398"/>
                <a:gd name="T9" fmla="*/ 623 h 623"/>
                <a:gd name="T10" fmla="*/ 48 w 398"/>
                <a:gd name="T11" fmla="*/ 410 h 623"/>
                <a:gd name="T12" fmla="*/ 0 w 398"/>
                <a:gd name="T13" fmla="*/ 410 h 623"/>
                <a:gd name="T14" fmla="*/ 0 w 398"/>
                <a:gd name="T15" fmla="*/ 250 h 623"/>
                <a:gd name="T16" fmla="*/ 175 w 398"/>
                <a:gd name="T17" fmla="*/ 250 h 623"/>
                <a:gd name="T18" fmla="*/ 287 w 398"/>
                <a:gd name="T19" fmla="*/ 250 h 623"/>
                <a:gd name="T20" fmla="*/ 398 w 398"/>
                <a:gd name="T21" fmla="*/ 250 h 623"/>
                <a:gd name="T22" fmla="*/ 0 w 398"/>
                <a:gd name="T23" fmla="*/ 0 h 623"/>
                <a:gd name="T24" fmla="*/ 0 w 398"/>
                <a:gd name="T25" fmla="*/ 139 h 623"/>
                <a:gd name="T26" fmla="*/ 319 w 398"/>
                <a:gd name="T27" fmla="*/ 139 h 623"/>
                <a:gd name="T28" fmla="*/ 0 w 398"/>
                <a:gd name="T29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8" h="623">
                  <a:moveTo>
                    <a:pt x="398" y="250"/>
                  </a:moveTo>
                  <a:lnTo>
                    <a:pt x="398" y="623"/>
                  </a:lnTo>
                  <a:lnTo>
                    <a:pt x="287" y="623"/>
                  </a:lnTo>
                  <a:lnTo>
                    <a:pt x="175" y="623"/>
                  </a:lnTo>
                  <a:lnTo>
                    <a:pt x="48" y="623"/>
                  </a:lnTo>
                  <a:lnTo>
                    <a:pt x="48" y="410"/>
                  </a:lnTo>
                  <a:lnTo>
                    <a:pt x="0" y="410"/>
                  </a:lnTo>
                  <a:lnTo>
                    <a:pt x="0" y="250"/>
                  </a:lnTo>
                  <a:lnTo>
                    <a:pt x="175" y="250"/>
                  </a:lnTo>
                  <a:lnTo>
                    <a:pt x="287" y="250"/>
                  </a:lnTo>
                  <a:lnTo>
                    <a:pt x="398" y="250"/>
                  </a:lnTo>
                  <a:close/>
                  <a:moveTo>
                    <a:pt x="0" y="0"/>
                  </a:moveTo>
                  <a:lnTo>
                    <a:pt x="0" y="139"/>
                  </a:lnTo>
                  <a:lnTo>
                    <a:pt x="319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Freeform 173"/>
            <p:cNvSpPr>
              <a:spLocks noEditPoints="1"/>
            </p:cNvSpPr>
            <p:nvPr/>
          </p:nvSpPr>
          <p:spPr bwMode="auto">
            <a:xfrm>
              <a:off x="2880" y="1319"/>
              <a:ext cx="398" cy="623"/>
            </a:xfrm>
            <a:custGeom>
              <a:avLst/>
              <a:gdLst>
                <a:gd name="T0" fmla="*/ 398 w 398"/>
                <a:gd name="T1" fmla="*/ 250 h 623"/>
                <a:gd name="T2" fmla="*/ 398 w 398"/>
                <a:gd name="T3" fmla="*/ 623 h 623"/>
                <a:gd name="T4" fmla="*/ 287 w 398"/>
                <a:gd name="T5" fmla="*/ 623 h 623"/>
                <a:gd name="T6" fmla="*/ 175 w 398"/>
                <a:gd name="T7" fmla="*/ 623 h 623"/>
                <a:gd name="T8" fmla="*/ 48 w 398"/>
                <a:gd name="T9" fmla="*/ 623 h 623"/>
                <a:gd name="T10" fmla="*/ 48 w 398"/>
                <a:gd name="T11" fmla="*/ 410 h 623"/>
                <a:gd name="T12" fmla="*/ 0 w 398"/>
                <a:gd name="T13" fmla="*/ 410 h 623"/>
                <a:gd name="T14" fmla="*/ 0 w 398"/>
                <a:gd name="T15" fmla="*/ 250 h 623"/>
                <a:gd name="T16" fmla="*/ 175 w 398"/>
                <a:gd name="T17" fmla="*/ 250 h 623"/>
                <a:gd name="T18" fmla="*/ 287 w 398"/>
                <a:gd name="T19" fmla="*/ 250 h 623"/>
                <a:gd name="T20" fmla="*/ 398 w 398"/>
                <a:gd name="T21" fmla="*/ 250 h 623"/>
                <a:gd name="T22" fmla="*/ 0 w 398"/>
                <a:gd name="T23" fmla="*/ 0 h 623"/>
                <a:gd name="T24" fmla="*/ 0 w 398"/>
                <a:gd name="T25" fmla="*/ 139 h 623"/>
                <a:gd name="T26" fmla="*/ 319 w 398"/>
                <a:gd name="T27" fmla="*/ 139 h 623"/>
                <a:gd name="T28" fmla="*/ 0 w 398"/>
                <a:gd name="T29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8" h="623">
                  <a:moveTo>
                    <a:pt x="398" y="250"/>
                  </a:moveTo>
                  <a:lnTo>
                    <a:pt x="398" y="623"/>
                  </a:lnTo>
                  <a:lnTo>
                    <a:pt x="287" y="623"/>
                  </a:lnTo>
                  <a:lnTo>
                    <a:pt x="175" y="623"/>
                  </a:lnTo>
                  <a:lnTo>
                    <a:pt x="48" y="623"/>
                  </a:lnTo>
                  <a:lnTo>
                    <a:pt x="48" y="410"/>
                  </a:lnTo>
                  <a:lnTo>
                    <a:pt x="0" y="410"/>
                  </a:lnTo>
                  <a:lnTo>
                    <a:pt x="0" y="250"/>
                  </a:lnTo>
                  <a:lnTo>
                    <a:pt x="175" y="250"/>
                  </a:lnTo>
                  <a:lnTo>
                    <a:pt x="287" y="250"/>
                  </a:lnTo>
                  <a:lnTo>
                    <a:pt x="398" y="250"/>
                  </a:lnTo>
                  <a:close/>
                  <a:moveTo>
                    <a:pt x="0" y="0"/>
                  </a:moveTo>
                  <a:lnTo>
                    <a:pt x="0" y="139"/>
                  </a:lnTo>
                  <a:lnTo>
                    <a:pt x="319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174"/>
            <p:cNvSpPr>
              <a:spLocks noChangeArrowheads="1"/>
            </p:cNvSpPr>
            <p:nvPr/>
          </p:nvSpPr>
          <p:spPr bwMode="auto">
            <a:xfrm>
              <a:off x="3146" y="1575"/>
              <a:ext cx="47" cy="37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Rectangle 175"/>
            <p:cNvSpPr>
              <a:spLocks noChangeArrowheads="1"/>
            </p:cNvSpPr>
            <p:nvPr/>
          </p:nvSpPr>
          <p:spPr bwMode="auto">
            <a:xfrm>
              <a:off x="3034" y="1575"/>
              <a:ext cx="48" cy="37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176"/>
            <p:cNvSpPr>
              <a:spLocks noChangeArrowheads="1"/>
            </p:cNvSpPr>
            <p:nvPr/>
          </p:nvSpPr>
          <p:spPr bwMode="auto">
            <a:xfrm>
              <a:off x="3257" y="1580"/>
              <a:ext cx="48" cy="384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77"/>
            <p:cNvSpPr>
              <a:spLocks noEditPoints="1"/>
            </p:cNvSpPr>
            <p:nvPr/>
          </p:nvSpPr>
          <p:spPr bwMode="auto">
            <a:xfrm>
              <a:off x="2455" y="1271"/>
              <a:ext cx="850" cy="234"/>
            </a:xfrm>
            <a:custGeom>
              <a:avLst/>
              <a:gdLst>
                <a:gd name="T0" fmla="*/ 850 w 850"/>
                <a:gd name="T1" fmla="*/ 187 h 234"/>
                <a:gd name="T2" fmla="*/ 436 w 850"/>
                <a:gd name="T3" fmla="*/ 0 h 234"/>
                <a:gd name="T4" fmla="*/ 414 w 850"/>
                <a:gd name="T5" fmla="*/ 0 h 234"/>
                <a:gd name="T6" fmla="*/ 0 w 850"/>
                <a:gd name="T7" fmla="*/ 187 h 234"/>
                <a:gd name="T8" fmla="*/ 0 w 850"/>
                <a:gd name="T9" fmla="*/ 234 h 234"/>
                <a:gd name="T10" fmla="*/ 850 w 850"/>
                <a:gd name="T11" fmla="*/ 234 h 234"/>
                <a:gd name="T12" fmla="*/ 850 w 850"/>
                <a:gd name="T13" fmla="*/ 187 h 234"/>
                <a:gd name="T14" fmla="*/ 425 w 850"/>
                <a:gd name="T15" fmla="*/ 48 h 234"/>
                <a:gd name="T16" fmla="*/ 744 w 850"/>
                <a:gd name="T17" fmla="*/ 187 h 234"/>
                <a:gd name="T18" fmla="*/ 106 w 850"/>
                <a:gd name="T19" fmla="*/ 187 h 234"/>
                <a:gd name="T20" fmla="*/ 425 w 850"/>
                <a:gd name="T21" fmla="*/ 48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0" h="234">
                  <a:moveTo>
                    <a:pt x="850" y="187"/>
                  </a:moveTo>
                  <a:lnTo>
                    <a:pt x="436" y="0"/>
                  </a:lnTo>
                  <a:lnTo>
                    <a:pt x="414" y="0"/>
                  </a:lnTo>
                  <a:lnTo>
                    <a:pt x="0" y="187"/>
                  </a:lnTo>
                  <a:lnTo>
                    <a:pt x="0" y="234"/>
                  </a:lnTo>
                  <a:lnTo>
                    <a:pt x="850" y="234"/>
                  </a:lnTo>
                  <a:lnTo>
                    <a:pt x="850" y="187"/>
                  </a:lnTo>
                  <a:close/>
                  <a:moveTo>
                    <a:pt x="425" y="48"/>
                  </a:moveTo>
                  <a:lnTo>
                    <a:pt x="744" y="187"/>
                  </a:lnTo>
                  <a:lnTo>
                    <a:pt x="106" y="187"/>
                  </a:lnTo>
                  <a:lnTo>
                    <a:pt x="425" y="4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78"/>
            <p:cNvSpPr>
              <a:spLocks noEditPoints="1"/>
            </p:cNvSpPr>
            <p:nvPr/>
          </p:nvSpPr>
          <p:spPr bwMode="auto">
            <a:xfrm>
              <a:off x="2386" y="1543"/>
              <a:ext cx="988" cy="426"/>
            </a:xfrm>
            <a:custGeom>
              <a:avLst/>
              <a:gdLst>
                <a:gd name="T0" fmla="*/ 579 w 988"/>
                <a:gd name="T1" fmla="*/ 378 h 426"/>
                <a:gd name="T2" fmla="*/ 579 w 988"/>
                <a:gd name="T3" fmla="*/ 165 h 426"/>
                <a:gd name="T4" fmla="*/ 409 w 988"/>
                <a:gd name="T5" fmla="*/ 165 h 426"/>
                <a:gd name="T6" fmla="*/ 409 w 988"/>
                <a:gd name="T7" fmla="*/ 378 h 426"/>
                <a:gd name="T8" fmla="*/ 340 w 988"/>
                <a:gd name="T9" fmla="*/ 378 h 426"/>
                <a:gd name="T10" fmla="*/ 340 w 988"/>
                <a:gd name="T11" fmla="*/ 48 h 426"/>
                <a:gd name="T12" fmla="*/ 940 w 988"/>
                <a:gd name="T13" fmla="*/ 48 h 426"/>
                <a:gd name="T14" fmla="*/ 940 w 988"/>
                <a:gd name="T15" fmla="*/ 0 h 426"/>
                <a:gd name="T16" fmla="*/ 48 w 988"/>
                <a:gd name="T17" fmla="*/ 0 h 426"/>
                <a:gd name="T18" fmla="*/ 48 w 988"/>
                <a:gd name="T19" fmla="*/ 48 h 426"/>
                <a:gd name="T20" fmla="*/ 69 w 988"/>
                <a:gd name="T21" fmla="*/ 48 h 426"/>
                <a:gd name="T22" fmla="*/ 69 w 988"/>
                <a:gd name="T23" fmla="*/ 378 h 426"/>
                <a:gd name="T24" fmla="*/ 0 w 988"/>
                <a:gd name="T25" fmla="*/ 378 h 426"/>
                <a:gd name="T26" fmla="*/ 0 w 988"/>
                <a:gd name="T27" fmla="*/ 426 h 426"/>
                <a:gd name="T28" fmla="*/ 409 w 988"/>
                <a:gd name="T29" fmla="*/ 426 h 426"/>
                <a:gd name="T30" fmla="*/ 579 w 988"/>
                <a:gd name="T31" fmla="*/ 426 h 426"/>
                <a:gd name="T32" fmla="*/ 988 w 988"/>
                <a:gd name="T33" fmla="*/ 426 h 426"/>
                <a:gd name="T34" fmla="*/ 988 w 988"/>
                <a:gd name="T35" fmla="*/ 378 h 426"/>
                <a:gd name="T36" fmla="*/ 579 w 988"/>
                <a:gd name="T37" fmla="*/ 378 h 426"/>
                <a:gd name="T38" fmla="*/ 181 w 988"/>
                <a:gd name="T39" fmla="*/ 378 h 426"/>
                <a:gd name="T40" fmla="*/ 117 w 988"/>
                <a:gd name="T41" fmla="*/ 378 h 426"/>
                <a:gd name="T42" fmla="*/ 117 w 988"/>
                <a:gd name="T43" fmla="*/ 48 h 426"/>
                <a:gd name="T44" fmla="*/ 181 w 988"/>
                <a:gd name="T45" fmla="*/ 48 h 426"/>
                <a:gd name="T46" fmla="*/ 181 w 988"/>
                <a:gd name="T47" fmla="*/ 378 h 426"/>
                <a:gd name="T48" fmla="*/ 292 w 988"/>
                <a:gd name="T49" fmla="*/ 378 h 426"/>
                <a:gd name="T50" fmla="*/ 228 w 988"/>
                <a:gd name="T51" fmla="*/ 378 h 426"/>
                <a:gd name="T52" fmla="*/ 228 w 988"/>
                <a:gd name="T53" fmla="*/ 48 h 426"/>
                <a:gd name="T54" fmla="*/ 292 w 988"/>
                <a:gd name="T55" fmla="*/ 48 h 426"/>
                <a:gd name="T56" fmla="*/ 292 w 988"/>
                <a:gd name="T57" fmla="*/ 378 h 426"/>
                <a:gd name="T58" fmla="*/ 457 w 988"/>
                <a:gd name="T59" fmla="*/ 378 h 426"/>
                <a:gd name="T60" fmla="*/ 457 w 988"/>
                <a:gd name="T61" fmla="*/ 208 h 426"/>
                <a:gd name="T62" fmla="*/ 531 w 988"/>
                <a:gd name="T63" fmla="*/ 208 h 426"/>
                <a:gd name="T64" fmla="*/ 531 w 988"/>
                <a:gd name="T65" fmla="*/ 378 h 426"/>
                <a:gd name="T66" fmla="*/ 457 w 988"/>
                <a:gd name="T67" fmla="*/ 37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88" h="426">
                  <a:moveTo>
                    <a:pt x="579" y="378"/>
                  </a:moveTo>
                  <a:lnTo>
                    <a:pt x="579" y="165"/>
                  </a:lnTo>
                  <a:lnTo>
                    <a:pt x="409" y="165"/>
                  </a:lnTo>
                  <a:lnTo>
                    <a:pt x="409" y="378"/>
                  </a:lnTo>
                  <a:lnTo>
                    <a:pt x="340" y="378"/>
                  </a:lnTo>
                  <a:lnTo>
                    <a:pt x="340" y="48"/>
                  </a:lnTo>
                  <a:lnTo>
                    <a:pt x="940" y="48"/>
                  </a:lnTo>
                  <a:lnTo>
                    <a:pt x="940" y="0"/>
                  </a:lnTo>
                  <a:lnTo>
                    <a:pt x="48" y="0"/>
                  </a:lnTo>
                  <a:lnTo>
                    <a:pt x="48" y="48"/>
                  </a:lnTo>
                  <a:lnTo>
                    <a:pt x="69" y="48"/>
                  </a:lnTo>
                  <a:lnTo>
                    <a:pt x="69" y="378"/>
                  </a:lnTo>
                  <a:lnTo>
                    <a:pt x="0" y="378"/>
                  </a:lnTo>
                  <a:lnTo>
                    <a:pt x="0" y="426"/>
                  </a:lnTo>
                  <a:lnTo>
                    <a:pt x="409" y="426"/>
                  </a:lnTo>
                  <a:lnTo>
                    <a:pt x="579" y="426"/>
                  </a:lnTo>
                  <a:lnTo>
                    <a:pt x="988" y="426"/>
                  </a:lnTo>
                  <a:lnTo>
                    <a:pt x="988" y="378"/>
                  </a:lnTo>
                  <a:lnTo>
                    <a:pt x="579" y="378"/>
                  </a:lnTo>
                  <a:close/>
                  <a:moveTo>
                    <a:pt x="181" y="378"/>
                  </a:moveTo>
                  <a:lnTo>
                    <a:pt x="117" y="378"/>
                  </a:lnTo>
                  <a:lnTo>
                    <a:pt x="117" y="48"/>
                  </a:lnTo>
                  <a:lnTo>
                    <a:pt x="181" y="48"/>
                  </a:lnTo>
                  <a:lnTo>
                    <a:pt x="181" y="378"/>
                  </a:lnTo>
                  <a:close/>
                  <a:moveTo>
                    <a:pt x="292" y="378"/>
                  </a:moveTo>
                  <a:lnTo>
                    <a:pt x="228" y="378"/>
                  </a:lnTo>
                  <a:lnTo>
                    <a:pt x="228" y="48"/>
                  </a:lnTo>
                  <a:lnTo>
                    <a:pt x="292" y="48"/>
                  </a:lnTo>
                  <a:lnTo>
                    <a:pt x="292" y="378"/>
                  </a:lnTo>
                  <a:close/>
                  <a:moveTo>
                    <a:pt x="457" y="378"/>
                  </a:moveTo>
                  <a:lnTo>
                    <a:pt x="457" y="208"/>
                  </a:lnTo>
                  <a:lnTo>
                    <a:pt x="531" y="208"/>
                  </a:lnTo>
                  <a:lnTo>
                    <a:pt x="531" y="378"/>
                  </a:lnTo>
                  <a:lnTo>
                    <a:pt x="457" y="3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0" name="Group 4"/>
          <p:cNvGrpSpPr>
            <a:grpSpLocks noChangeAspect="1"/>
          </p:cNvGrpSpPr>
          <p:nvPr/>
        </p:nvGrpSpPr>
        <p:grpSpPr bwMode="auto">
          <a:xfrm>
            <a:off x="6697727" y="2356879"/>
            <a:ext cx="343742" cy="239367"/>
            <a:chOff x="2741" y="2230"/>
            <a:chExt cx="988" cy="688"/>
          </a:xfrm>
        </p:grpSpPr>
        <p:sp>
          <p:nvSpPr>
            <p:cNvPr id="181" name="Freeform 5"/>
            <p:cNvSpPr>
              <a:spLocks/>
            </p:cNvSpPr>
            <p:nvPr/>
          </p:nvSpPr>
          <p:spPr bwMode="auto">
            <a:xfrm flipH="1">
              <a:off x="2813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5"/>
            <p:cNvSpPr>
              <a:spLocks/>
            </p:cNvSpPr>
            <p:nvPr/>
          </p:nvSpPr>
          <p:spPr bwMode="auto">
            <a:xfrm>
              <a:off x="3235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6"/>
            <p:cNvSpPr>
              <a:spLocks noEditPoints="1"/>
            </p:cNvSpPr>
            <p:nvPr/>
          </p:nvSpPr>
          <p:spPr bwMode="auto">
            <a:xfrm>
              <a:off x="2741" y="2230"/>
              <a:ext cx="988" cy="688"/>
            </a:xfrm>
            <a:custGeom>
              <a:avLst/>
              <a:gdLst>
                <a:gd name="T0" fmla="*/ 930 w 988"/>
                <a:gd name="T1" fmla="*/ 640 h 688"/>
                <a:gd name="T2" fmla="*/ 930 w 988"/>
                <a:gd name="T3" fmla="*/ 368 h 688"/>
                <a:gd name="T4" fmla="*/ 813 w 988"/>
                <a:gd name="T5" fmla="*/ 368 h 688"/>
                <a:gd name="T6" fmla="*/ 813 w 988"/>
                <a:gd name="T7" fmla="*/ 320 h 688"/>
                <a:gd name="T8" fmla="*/ 813 w 988"/>
                <a:gd name="T9" fmla="*/ 272 h 688"/>
                <a:gd name="T10" fmla="*/ 818 w 988"/>
                <a:gd name="T11" fmla="*/ 272 h 688"/>
                <a:gd name="T12" fmla="*/ 829 w 988"/>
                <a:gd name="T13" fmla="*/ 235 h 688"/>
                <a:gd name="T14" fmla="*/ 505 w 988"/>
                <a:gd name="T15" fmla="*/ 0 h 688"/>
                <a:gd name="T16" fmla="*/ 483 w 988"/>
                <a:gd name="T17" fmla="*/ 0 h 688"/>
                <a:gd name="T18" fmla="*/ 159 w 988"/>
                <a:gd name="T19" fmla="*/ 235 h 688"/>
                <a:gd name="T20" fmla="*/ 170 w 988"/>
                <a:gd name="T21" fmla="*/ 272 h 688"/>
                <a:gd name="T22" fmla="*/ 170 w 988"/>
                <a:gd name="T23" fmla="*/ 272 h 688"/>
                <a:gd name="T24" fmla="*/ 170 w 988"/>
                <a:gd name="T25" fmla="*/ 368 h 688"/>
                <a:gd name="T26" fmla="*/ 170 w 988"/>
                <a:gd name="T27" fmla="*/ 368 h 688"/>
                <a:gd name="T28" fmla="*/ 53 w 988"/>
                <a:gd name="T29" fmla="*/ 368 h 688"/>
                <a:gd name="T30" fmla="*/ 53 w 988"/>
                <a:gd name="T31" fmla="*/ 640 h 688"/>
                <a:gd name="T32" fmla="*/ 0 w 988"/>
                <a:gd name="T33" fmla="*/ 640 h 688"/>
                <a:gd name="T34" fmla="*/ 0 w 988"/>
                <a:gd name="T35" fmla="*/ 688 h 688"/>
                <a:gd name="T36" fmla="*/ 988 w 988"/>
                <a:gd name="T37" fmla="*/ 688 h 688"/>
                <a:gd name="T38" fmla="*/ 988 w 988"/>
                <a:gd name="T39" fmla="*/ 640 h 688"/>
                <a:gd name="T40" fmla="*/ 930 w 988"/>
                <a:gd name="T41" fmla="*/ 640 h 688"/>
                <a:gd name="T42" fmla="*/ 930 w 988"/>
                <a:gd name="T43" fmla="*/ 640 h 688"/>
                <a:gd name="T44" fmla="*/ 494 w 988"/>
                <a:gd name="T45" fmla="*/ 43 h 688"/>
                <a:gd name="T46" fmla="*/ 754 w 988"/>
                <a:gd name="T47" fmla="*/ 229 h 688"/>
                <a:gd name="T48" fmla="*/ 234 w 988"/>
                <a:gd name="T49" fmla="*/ 229 h 688"/>
                <a:gd name="T50" fmla="*/ 494 w 988"/>
                <a:gd name="T51" fmla="*/ 43 h 688"/>
                <a:gd name="T52" fmla="*/ 494 w 988"/>
                <a:gd name="T53" fmla="*/ 43 h 688"/>
                <a:gd name="T54" fmla="*/ 170 w 988"/>
                <a:gd name="T55" fmla="*/ 640 h 688"/>
                <a:gd name="T56" fmla="*/ 96 w 988"/>
                <a:gd name="T57" fmla="*/ 640 h 688"/>
                <a:gd name="T58" fmla="*/ 96 w 988"/>
                <a:gd name="T59" fmla="*/ 411 h 688"/>
                <a:gd name="T60" fmla="*/ 170 w 988"/>
                <a:gd name="T61" fmla="*/ 411 h 688"/>
                <a:gd name="T62" fmla="*/ 170 w 988"/>
                <a:gd name="T63" fmla="*/ 411 h 688"/>
                <a:gd name="T64" fmla="*/ 170 w 988"/>
                <a:gd name="T65" fmla="*/ 640 h 688"/>
                <a:gd name="T66" fmla="*/ 170 w 988"/>
                <a:gd name="T67" fmla="*/ 640 h 688"/>
                <a:gd name="T68" fmla="*/ 547 w 988"/>
                <a:gd name="T69" fmla="*/ 640 h 688"/>
                <a:gd name="T70" fmla="*/ 436 w 988"/>
                <a:gd name="T71" fmla="*/ 640 h 688"/>
                <a:gd name="T72" fmla="*/ 436 w 988"/>
                <a:gd name="T73" fmla="*/ 528 h 688"/>
                <a:gd name="T74" fmla="*/ 547 w 988"/>
                <a:gd name="T75" fmla="*/ 528 h 688"/>
                <a:gd name="T76" fmla="*/ 547 w 988"/>
                <a:gd name="T77" fmla="*/ 640 h 688"/>
                <a:gd name="T78" fmla="*/ 547 w 988"/>
                <a:gd name="T79" fmla="*/ 640 h 688"/>
                <a:gd name="T80" fmla="*/ 776 w 988"/>
                <a:gd name="T81" fmla="*/ 640 h 688"/>
                <a:gd name="T82" fmla="*/ 590 w 988"/>
                <a:gd name="T83" fmla="*/ 640 h 688"/>
                <a:gd name="T84" fmla="*/ 590 w 988"/>
                <a:gd name="T85" fmla="*/ 485 h 688"/>
                <a:gd name="T86" fmla="*/ 393 w 988"/>
                <a:gd name="T87" fmla="*/ 485 h 688"/>
                <a:gd name="T88" fmla="*/ 393 w 988"/>
                <a:gd name="T89" fmla="*/ 640 h 688"/>
                <a:gd name="T90" fmla="*/ 212 w 988"/>
                <a:gd name="T91" fmla="*/ 640 h 688"/>
                <a:gd name="T92" fmla="*/ 212 w 988"/>
                <a:gd name="T93" fmla="*/ 272 h 688"/>
                <a:gd name="T94" fmla="*/ 776 w 988"/>
                <a:gd name="T95" fmla="*/ 272 h 688"/>
                <a:gd name="T96" fmla="*/ 776 w 988"/>
                <a:gd name="T97" fmla="*/ 640 h 688"/>
                <a:gd name="T98" fmla="*/ 776 w 988"/>
                <a:gd name="T99" fmla="*/ 640 h 688"/>
                <a:gd name="T100" fmla="*/ 892 w 988"/>
                <a:gd name="T101" fmla="*/ 640 h 688"/>
                <a:gd name="T102" fmla="*/ 813 w 988"/>
                <a:gd name="T103" fmla="*/ 640 h 688"/>
                <a:gd name="T104" fmla="*/ 813 w 988"/>
                <a:gd name="T105" fmla="*/ 411 h 688"/>
                <a:gd name="T106" fmla="*/ 892 w 988"/>
                <a:gd name="T107" fmla="*/ 411 h 688"/>
                <a:gd name="T108" fmla="*/ 892 w 988"/>
                <a:gd name="T109" fmla="*/ 640 h 688"/>
                <a:gd name="T110" fmla="*/ 892 w 988"/>
                <a:gd name="T111" fmla="*/ 64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88" h="688">
                  <a:moveTo>
                    <a:pt x="930" y="640"/>
                  </a:moveTo>
                  <a:lnTo>
                    <a:pt x="930" y="368"/>
                  </a:lnTo>
                  <a:lnTo>
                    <a:pt x="813" y="368"/>
                  </a:lnTo>
                  <a:lnTo>
                    <a:pt x="813" y="320"/>
                  </a:lnTo>
                  <a:lnTo>
                    <a:pt x="813" y="272"/>
                  </a:lnTo>
                  <a:lnTo>
                    <a:pt x="818" y="272"/>
                  </a:lnTo>
                  <a:lnTo>
                    <a:pt x="829" y="235"/>
                  </a:lnTo>
                  <a:lnTo>
                    <a:pt x="505" y="0"/>
                  </a:lnTo>
                  <a:lnTo>
                    <a:pt x="483" y="0"/>
                  </a:lnTo>
                  <a:lnTo>
                    <a:pt x="159" y="235"/>
                  </a:lnTo>
                  <a:lnTo>
                    <a:pt x="170" y="272"/>
                  </a:lnTo>
                  <a:lnTo>
                    <a:pt x="170" y="272"/>
                  </a:lnTo>
                  <a:lnTo>
                    <a:pt x="170" y="368"/>
                  </a:lnTo>
                  <a:lnTo>
                    <a:pt x="170" y="368"/>
                  </a:lnTo>
                  <a:lnTo>
                    <a:pt x="53" y="368"/>
                  </a:lnTo>
                  <a:lnTo>
                    <a:pt x="53" y="640"/>
                  </a:lnTo>
                  <a:lnTo>
                    <a:pt x="0" y="640"/>
                  </a:lnTo>
                  <a:lnTo>
                    <a:pt x="0" y="688"/>
                  </a:lnTo>
                  <a:lnTo>
                    <a:pt x="988" y="688"/>
                  </a:lnTo>
                  <a:lnTo>
                    <a:pt x="988" y="640"/>
                  </a:lnTo>
                  <a:lnTo>
                    <a:pt x="930" y="640"/>
                  </a:lnTo>
                  <a:lnTo>
                    <a:pt x="930" y="640"/>
                  </a:lnTo>
                  <a:close/>
                  <a:moveTo>
                    <a:pt x="494" y="43"/>
                  </a:moveTo>
                  <a:lnTo>
                    <a:pt x="754" y="229"/>
                  </a:lnTo>
                  <a:lnTo>
                    <a:pt x="234" y="229"/>
                  </a:lnTo>
                  <a:lnTo>
                    <a:pt x="494" y="43"/>
                  </a:lnTo>
                  <a:lnTo>
                    <a:pt x="494" y="43"/>
                  </a:lnTo>
                  <a:close/>
                  <a:moveTo>
                    <a:pt x="170" y="640"/>
                  </a:moveTo>
                  <a:lnTo>
                    <a:pt x="96" y="640"/>
                  </a:lnTo>
                  <a:lnTo>
                    <a:pt x="96" y="411"/>
                  </a:lnTo>
                  <a:lnTo>
                    <a:pt x="170" y="411"/>
                  </a:lnTo>
                  <a:lnTo>
                    <a:pt x="170" y="411"/>
                  </a:lnTo>
                  <a:lnTo>
                    <a:pt x="170" y="640"/>
                  </a:lnTo>
                  <a:lnTo>
                    <a:pt x="170" y="640"/>
                  </a:lnTo>
                  <a:close/>
                  <a:moveTo>
                    <a:pt x="547" y="640"/>
                  </a:moveTo>
                  <a:lnTo>
                    <a:pt x="436" y="640"/>
                  </a:lnTo>
                  <a:lnTo>
                    <a:pt x="436" y="528"/>
                  </a:lnTo>
                  <a:lnTo>
                    <a:pt x="547" y="528"/>
                  </a:lnTo>
                  <a:lnTo>
                    <a:pt x="547" y="640"/>
                  </a:lnTo>
                  <a:lnTo>
                    <a:pt x="547" y="640"/>
                  </a:lnTo>
                  <a:close/>
                  <a:moveTo>
                    <a:pt x="776" y="640"/>
                  </a:moveTo>
                  <a:lnTo>
                    <a:pt x="590" y="640"/>
                  </a:lnTo>
                  <a:lnTo>
                    <a:pt x="590" y="485"/>
                  </a:lnTo>
                  <a:lnTo>
                    <a:pt x="393" y="485"/>
                  </a:lnTo>
                  <a:lnTo>
                    <a:pt x="393" y="640"/>
                  </a:lnTo>
                  <a:lnTo>
                    <a:pt x="212" y="640"/>
                  </a:lnTo>
                  <a:lnTo>
                    <a:pt x="212" y="272"/>
                  </a:lnTo>
                  <a:lnTo>
                    <a:pt x="776" y="272"/>
                  </a:lnTo>
                  <a:lnTo>
                    <a:pt x="776" y="640"/>
                  </a:lnTo>
                  <a:lnTo>
                    <a:pt x="776" y="640"/>
                  </a:lnTo>
                  <a:close/>
                  <a:moveTo>
                    <a:pt x="892" y="640"/>
                  </a:moveTo>
                  <a:lnTo>
                    <a:pt x="813" y="640"/>
                  </a:lnTo>
                  <a:lnTo>
                    <a:pt x="813" y="411"/>
                  </a:lnTo>
                  <a:lnTo>
                    <a:pt x="892" y="411"/>
                  </a:lnTo>
                  <a:lnTo>
                    <a:pt x="892" y="640"/>
                  </a:lnTo>
                  <a:lnTo>
                    <a:pt x="892" y="64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7"/>
            <p:cNvSpPr>
              <a:spLocks noEditPoints="1"/>
            </p:cNvSpPr>
            <p:nvPr/>
          </p:nvSpPr>
          <p:spPr bwMode="auto">
            <a:xfrm>
              <a:off x="3065" y="2310"/>
              <a:ext cx="340" cy="341"/>
            </a:xfrm>
            <a:custGeom>
              <a:avLst/>
              <a:gdLst>
                <a:gd name="T0" fmla="*/ 13 w 64"/>
                <a:gd name="T1" fmla="*/ 64 h 64"/>
                <a:gd name="T2" fmla="*/ 0 w 64"/>
                <a:gd name="T3" fmla="*/ 64 h 64"/>
                <a:gd name="T4" fmla="*/ 0 w 64"/>
                <a:gd name="T5" fmla="*/ 51 h 64"/>
                <a:gd name="T6" fmla="*/ 13 w 64"/>
                <a:gd name="T7" fmla="*/ 51 h 64"/>
                <a:gd name="T8" fmla="*/ 13 w 64"/>
                <a:gd name="T9" fmla="*/ 64 h 64"/>
                <a:gd name="T10" fmla="*/ 39 w 64"/>
                <a:gd name="T11" fmla="*/ 51 h 64"/>
                <a:gd name="T12" fmla="*/ 25 w 64"/>
                <a:gd name="T13" fmla="*/ 51 h 64"/>
                <a:gd name="T14" fmla="*/ 25 w 64"/>
                <a:gd name="T15" fmla="*/ 64 h 64"/>
                <a:gd name="T16" fmla="*/ 39 w 64"/>
                <a:gd name="T17" fmla="*/ 64 h 64"/>
                <a:gd name="T18" fmla="*/ 39 w 64"/>
                <a:gd name="T19" fmla="*/ 51 h 64"/>
                <a:gd name="T20" fmla="*/ 64 w 64"/>
                <a:gd name="T21" fmla="*/ 51 h 64"/>
                <a:gd name="T22" fmla="*/ 50 w 64"/>
                <a:gd name="T23" fmla="*/ 51 h 64"/>
                <a:gd name="T24" fmla="*/ 50 w 64"/>
                <a:gd name="T25" fmla="*/ 64 h 64"/>
                <a:gd name="T26" fmla="*/ 64 w 64"/>
                <a:gd name="T27" fmla="*/ 64 h 64"/>
                <a:gd name="T28" fmla="*/ 64 w 64"/>
                <a:gd name="T29" fmla="*/ 51 h 64"/>
                <a:gd name="T30" fmla="*/ 32 w 64"/>
                <a:gd name="T31" fmla="*/ 6 h 64"/>
                <a:gd name="T32" fmla="*/ 25 w 64"/>
                <a:gd name="T33" fmla="*/ 12 h 64"/>
                <a:gd name="T34" fmla="*/ 32 w 64"/>
                <a:gd name="T35" fmla="*/ 19 h 64"/>
                <a:gd name="T36" fmla="*/ 39 w 64"/>
                <a:gd name="T37" fmla="*/ 12 h 64"/>
                <a:gd name="T38" fmla="*/ 32 w 64"/>
                <a:gd name="T39" fmla="*/ 6 h 64"/>
                <a:gd name="T40" fmla="*/ 32 w 64"/>
                <a:gd name="T41" fmla="*/ 0 h 64"/>
                <a:gd name="T42" fmla="*/ 44 w 64"/>
                <a:gd name="T43" fmla="*/ 12 h 64"/>
                <a:gd name="T44" fmla="*/ 32 w 64"/>
                <a:gd name="T45" fmla="*/ 24 h 64"/>
                <a:gd name="T46" fmla="*/ 20 w 64"/>
                <a:gd name="T47" fmla="*/ 12 h 64"/>
                <a:gd name="T48" fmla="*/ 32 w 64"/>
                <a:gd name="T4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64">
                  <a:moveTo>
                    <a:pt x="13" y="64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51"/>
                    <a:pt x="13" y="51"/>
                    <a:pt x="13" y="51"/>
                  </a:cubicBezTo>
                  <a:lnTo>
                    <a:pt x="13" y="64"/>
                  </a:lnTo>
                  <a:close/>
                  <a:moveTo>
                    <a:pt x="39" y="51"/>
                  </a:moveTo>
                  <a:cubicBezTo>
                    <a:pt x="25" y="51"/>
                    <a:pt x="25" y="51"/>
                    <a:pt x="25" y="51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39" y="64"/>
                    <a:pt x="39" y="64"/>
                    <a:pt x="39" y="64"/>
                  </a:cubicBezTo>
                  <a:lnTo>
                    <a:pt x="39" y="51"/>
                  </a:lnTo>
                  <a:close/>
                  <a:moveTo>
                    <a:pt x="64" y="51"/>
                  </a:moveTo>
                  <a:cubicBezTo>
                    <a:pt x="50" y="51"/>
                    <a:pt x="50" y="51"/>
                    <a:pt x="50" y="51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4" y="64"/>
                    <a:pt x="64" y="64"/>
                    <a:pt x="64" y="64"/>
                  </a:cubicBezTo>
                  <a:lnTo>
                    <a:pt x="64" y="51"/>
                  </a:lnTo>
                  <a:close/>
                  <a:moveTo>
                    <a:pt x="32" y="6"/>
                  </a:moveTo>
                  <a:cubicBezTo>
                    <a:pt x="28" y="6"/>
                    <a:pt x="25" y="9"/>
                    <a:pt x="25" y="12"/>
                  </a:cubicBezTo>
                  <a:cubicBezTo>
                    <a:pt x="25" y="16"/>
                    <a:pt x="28" y="19"/>
                    <a:pt x="32" y="19"/>
                  </a:cubicBezTo>
                  <a:cubicBezTo>
                    <a:pt x="36" y="19"/>
                    <a:pt x="39" y="16"/>
                    <a:pt x="39" y="12"/>
                  </a:cubicBezTo>
                  <a:cubicBezTo>
                    <a:pt x="39" y="9"/>
                    <a:pt x="36" y="6"/>
                    <a:pt x="32" y="6"/>
                  </a:cubicBezTo>
                  <a:moveTo>
                    <a:pt x="32" y="0"/>
                  </a:moveTo>
                  <a:cubicBezTo>
                    <a:pt x="39" y="0"/>
                    <a:pt x="44" y="6"/>
                    <a:pt x="44" y="12"/>
                  </a:cubicBezTo>
                  <a:cubicBezTo>
                    <a:pt x="44" y="19"/>
                    <a:pt x="39" y="24"/>
                    <a:pt x="32" y="24"/>
                  </a:cubicBezTo>
                  <a:cubicBezTo>
                    <a:pt x="25" y="24"/>
                    <a:pt x="20" y="19"/>
                    <a:pt x="20" y="12"/>
                  </a:cubicBezTo>
                  <a:cubicBezTo>
                    <a:pt x="20" y="6"/>
                    <a:pt x="25" y="0"/>
                    <a:pt x="32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5" name="Group 11"/>
          <p:cNvGrpSpPr>
            <a:grpSpLocks noChangeAspect="1"/>
          </p:cNvGrpSpPr>
          <p:nvPr/>
        </p:nvGrpSpPr>
        <p:grpSpPr bwMode="auto">
          <a:xfrm>
            <a:off x="2676950" y="3570191"/>
            <a:ext cx="339962" cy="267703"/>
            <a:chOff x="896" y="2263"/>
            <a:chExt cx="988" cy="778"/>
          </a:xfrm>
        </p:grpSpPr>
        <p:sp>
          <p:nvSpPr>
            <p:cNvPr id="186" name="Freeform 12"/>
            <p:cNvSpPr>
              <a:spLocks/>
            </p:cNvSpPr>
            <p:nvPr/>
          </p:nvSpPr>
          <p:spPr bwMode="auto">
            <a:xfrm flipH="1">
              <a:off x="979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2"/>
            <p:cNvSpPr>
              <a:spLocks/>
            </p:cNvSpPr>
            <p:nvPr/>
          </p:nvSpPr>
          <p:spPr bwMode="auto">
            <a:xfrm>
              <a:off x="1390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3"/>
            <p:cNvSpPr>
              <a:spLocks noEditPoints="1"/>
            </p:cNvSpPr>
            <p:nvPr/>
          </p:nvSpPr>
          <p:spPr bwMode="auto">
            <a:xfrm>
              <a:off x="1066" y="2391"/>
              <a:ext cx="648" cy="346"/>
            </a:xfrm>
            <a:custGeom>
              <a:avLst/>
              <a:gdLst>
                <a:gd name="T0" fmla="*/ 0 w 648"/>
                <a:gd name="T1" fmla="*/ 213 h 346"/>
                <a:gd name="T2" fmla="*/ 74 w 648"/>
                <a:gd name="T3" fmla="*/ 133 h 346"/>
                <a:gd name="T4" fmla="*/ 218 w 648"/>
                <a:gd name="T5" fmla="*/ 133 h 346"/>
                <a:gd name="T6" fmla="*/ 143 w 648"/>
                <a:gd name="T7" fmla="*/ 213 h 346"/>
                <a:gd name="T8" fmla="*/ 218 w 648"/>
                <a:gd name="T9" fmla="*/ 133 h 346"/>
                <a:gd name="T10" fmla="*/ 287 w 648"/>
                <a:gd name="T11" fmla="*/ 133 h 346"/>
                <a:gd name="T12" fmla="*/ 361 w 648"/>
                <a:gd name="T13" fmla="*/ 213 h 346"/>
                <a:gd name="T14" fmla="*/ 505 w 648"/>
                <a:gd name="T15" fmla="*/ 133 h 346"/>
                <a:gd name="T16" fmla="*/ 430 w 648"/>
                <a:gd name="T17" fmla="*/ 213 h 346"/>
                <a:gd name="T18" fmla="*/ 505 w 648"/>
                <a:gd name="T19" fmla="*/ 133 h 346"/>
                <a:gd name="T20" fmla="*/ 574 w 648"/>
                <a:gd name="T21" fmla="*/ 133 h 346"/>
                <a:gd name="T22" fmla="*/ 648 w 648"/>
                <a:gd name="T23" fmla="*/ 213 h 346"/>
                <a:gd name="T24" fmla="*/ 218 w 648"/>
                <a:gd name="T25" fmla="*/ 0 h 346"/>
                <a:gd name="T26" fmla="*/ 143 w 648"/>
                <a:gd name="T27" fmla="*/ 74 h 346"/>
                <a:gd name="T28" fmla="*/ 218 w 648"/>
                <a:gd name="T29" fmla="*/ 0 h 346"/>
                <a:gd name="T30" fmla="*/ 0 w 648"/>
                <a:gd name="T31" fmla="*/ 0 h 346"/>
                <a:gd name="T32" fmla="*/ 74 w 648"/>
                <a:gd name="T33" fmla="*/ 74 h 346"/>
                <a:gd name="T34" fmla="*/ 361 w 648"/>
                <a:gd name="T35" fmla="*/ 0 h 346"/>
                <a:gd name="T36" fmla="*/ 287 w 648"/>
                <a:gd name="T37" fmla="*/ 74 h 346"/>
                <a:gd name="T38" fmla="*/ 361 w 648"/>
                <a:gd name="T39" fmla="*/ 0 h 346"/>
                <a:gd name="T40" fmla="*/ 430 w 648"/>
                <a:gd name="T41" fmla="*/ 0 h 346"/>
                <a:gd name="T42" fmla="*/ 505 w 648"/>
                <a:gd name="T43" fmla="*/ 74 h 346"/>
                <a:gd name="T44" fmla="*/ 648 w 648"/>
                <a:gd name="T45" fmla="*/ 0 h 346"/>
                <a:gd name="T46" fmla="*/ 574 w 648"/>
                <a:gd name="T47" fmla="*/ 74 h 346"/>
                <a:gd name="T48" fmla="*/ 648 w 648"/>
                <a:gd name="T49" fmla="*/ 0 h 346"/>
                <a:gd name="T50" fmla="*/ 0 w 648"/>
                <a:gd name="T51" fmla="*/ 272 h 346"/>
                <a:gd name="T52" fmla="*/ 74 w 648"/>
                <a:gd name="T53" fmla="*/ 346 h 346"/>
                <a:gd name="T54" fmla="*/ 218 w 648"/>
                <a:gd name="T55" fmla="*/ 272 h 346"/>
                <a:gd name="T56" fmla="*/ 143 w 648"/>
                <a:gd name="T57" fmla="*/ 346 h 346"/>
                <a:gd name="T58" fmla="*/ 218 w 648"/>
                <a:gd name="T59" fmla="*/ 272 h 346"/>
                <a:gd name="T60" fmla="*/ 287 w 648"/>
                <a:gd name="T61" fmla="*/ 272 h 346"/>
                <a:gd name="T62" fmla="*/ 361 w 648"/>
                <a:gd name="T63" fmla="*/ 346 h 346"/>
                <a:gd name="T64" fmla="*/ 505 w 648"/>
                <a:gd name="T65" fmla="*/ 272 h 346"/>
                <a:gd name="T66" fmla="*/ 430 w 648"/>
                <a:gd name="T67" fmla="*/ 346 h 346"/>
                <a:gd name="T68" fmla="*/ 505 w 648"/>
                <a:gd name="T69" fmla="*/ 272 h 346"/>
                <a:gd name="T70" fmla="*/ 574 w 648"/>
                <a:gd name="T71" fmla="*/ 272 h 346"/>
                <a:gd name="T72" fmla="*/ 648 w 648"/>
                <a:gd name="T73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8" h="346">
                  <a:moveTo>
                    <a:pt x="74" y="213"/>
                  </a:moveTo>
                  <a:lnTo>
                    <a:pt x="0" y="213"/>
                  </a:lnTo>
                  <a:lnTo>
                    <a:pt x="0" y="133"/>
                  </a:lnTo>
                  <a:lnTo>
                    <a:pt x="74" y="133"/>
                  </a:lnTo>
                  <a:lnTo>
                    <a:pt x="74" y="213"/>
                  </a:lnTo>
                  <a:close/>
                  <a:moveTo>
                    <a:pt x="218" y="133"/>
                  </a:moveTo>
                  <a:lnTo>
                    <a:pt x="143" y="133"/>
                  </a:lnTo>
                  <a:lnTo>
                    <a:pt x="143" y="213"/>
                  </a:lnTo>
                  <a:lnTo>
                    <a:pt x="218" y="213"/>
                  </a:lnTo>
                  <a:lnTo>
                    <a:pt x="218" y="133"/>
                  </a:lnTo>
                  <a:close/>
                  <a:moveTo>
                    <a:pt x="361" y="133"/>
                  </a:moveTo>
                  <a:lnTo>
                    <a:pt x="287" y="133"/>
                  </a:lnTo>
                  <a:lnTo>
                    <a:pt x="287" y="213"/>
                  </a:lnTo>
                  <a:lnTo>
                    <a:pt x="361" y="213"/>
                  </a:lnTo>
                  <a:lnTo>
                    <a:pt x="361" y="133"/>
                  </a:lnTo>
                  <a:close/>
                  <a:moveTo>
                    <a:pt x="505" y="133"/>
                  </a:moveTo>
                  <a:lnTo>
                    <a:pt x="430" y="133"/>
                  </a:lnTo>
                  <a:lnTo>
                    <a:pt x="430" y="213"/>
                  </a:lnTo>
                  <a:lnTo>
                    <a:pt x="505" y="213"/>
                  </a:lnTo>
                  <a:lnTo>
                    <a:pt x="505" y="133"/>
                  </a:lnTo>
                  <a:close/>
                  <a:moveTo>
                    <a:pt x="648" y="133"/>
                  </a:moveTo>
                  <a:lnTo>
                    <a:pt x="574" y="133"/>
                  </a:lnTo>
                  <a:lnTo>
                    <a:pt x="574" y="213"/>
                  </a:lnTo>
                  <a:lnTo>
                    <a:pt x="648" y="213"/>
                  </a:lnTo>
                  <a:lnTo>
                    <a:pt x="648" y="133"/>
                  </a:lnTo>
                  <a:close/>
                  <a:moveTo>
                    <a:pt x="218" y="0"/>
                  </a:moveTo>
                  <a:lnTo>
                    <a:pt x="143" y="0"/>
                  </a:lnTo>
                  <a:lnTo>
                    <a:pt x="143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505" y="0"/>
                  </a:moveTo>
                  <a:lnTo>
                    <a:pt x="430" y="0"/>
                  </a:lnTo>
                  <a:lnTo>
                    <a:pt x="430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648" y="0"/>
                  </a:moveTo>
                  <a:lnTo>
                    <a:pt x="574" y="0"/>
                  </a:lnTo>
                  <a:lnTo>
                    <a:pt x="574" y="74"/>
                  </a:lnTo>
                  <a:lnTo>
                    <a:pt x="648" y="74"/>
                  </a:lnTo>
                  <a:lnTo>
                    <a:pt x="648" y="0"/>
                  </a:lnTo>
                  <a:close/>
                  <a:moveTo>
                    <a:pt x="74" y="272"/>
                  </a:moveTo>
                  <a:lnTo>
                    <a:pt x="0" y="272"/>
                  </a:lnTo>
                  <a:lnTo>
                    <a:pt x="0" y="346"/>
                  </a:lnTo>
                  <a:lnTo>
                    <a:pt x="74" y="346"/>
                  </a:lnTo>
                  <a:lnTo>
                    <a:pt x="74" y="272"/>
                  </a:lnTo>
                  <a:close/>
                  <a:moveTo>
                    <a:pt x="218" y="272"/>
                  </a:moveTo>
                  <a:lnTo>
                    <a:pt x="143" y="272"/>
                  </a:lnTo>
                  <a:lnTo>
                    <a:pt x="143" y="346"/>
                  </a:lnTo>
                  <a:lnTo>
                    <a:pt x="218" y="346"/>
                  </a:lnTo>
                  <a:lnTo>
                    <a:pt x="218" y="272"/>
                  </a:lnTo>
                  <a:close/>
                  <a:moveTo>
                    <a:pt x="361" y="272"/>
                  </a:moveTo>
                  <a:lnTo>
                    <a:pt x="287" y="272"/>
                  </a:lnTo>
                  <a:lnTo>
                    <a:pt x="287" y="346"/>
                  </a:lnTo>
                  <a:lnTo>
                    <a:pt x="361" y="346"/>
                  </a:lnTo>
                  <a:lnTo>
                    <a:pt x="361" y="272"/>
                  </a:lnTo>
                  <a:close/>
                  <a:moveTo>
                    <a:pt x="505" y="272"/>
                  </a:moveTo>
                  <a:lnTo>
                    <a:pt x="430" y="272"/>
                  </a:lnTo>
                  <a:lnTo>
                    <a:pt x="430" y="346"/>
                  </a:lnTo>
                  <a:lnTo>
                    <a:pt x="505" y="346"/>
                  </a:lnTo>
                  <a:lnTo>
                    <a:pt x="505" y="272"/>
                  </a:lnTo>
                  <a:close/>
                  <a:moveTo>
                    <a:pt x="648" y="272"/>
                  </a:moveTo>
                  <a:lnTo>
                    <a:pt x="574" y="272"/>
                  </a:lnTo>
                  <a:lnTo>
                    <a:pt x="574" y="346"/>
                  </a:lnTo>
                  <a:lnTo>
                    <a:pt x="648" y="346"/>
                  </a:lnTo>
                  <a:lnTo>
                    <a:pt x="648" y="27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4"/>
            <p:cNvSpPr>
              <a:spLocks noEditPoints="1"/>
            </p:cNvSpPr>
            <p:nvPr/>
          </p:nvSpPr>
          <p:spPr bwMode="auto">
            <a:xfrm>
              <a:off x="896" y="2263"/>
              <a:ext cx="988" cy="778"/>
            </a:xfrm>
            <a:custGeom>
              <a:avLst/>
              <a:gdLst>
                <a:gd name="T0" fmla="*/ 946 w 988"/>
                <a:gd name="T1" fmla="*/ 730 h 778"/>
                <a:gd name="T2" fmla="*/ 946 w 988"/>
                <a:gd name="T3" fmla="*/ 0 h 778"/>
                <a:gd name="T4" fmla="*/ 42 w 988"/>
                <a:gd name="T5" fmla="*/ 0 h 778"/>
                <a:gd name="T6" fmla="*/ 42 w 988"/>
                <a:gd name="T7" fmla="*/ 730 h 778"/>
                <a:gd name="T8" fmla="*/ 0 w 988"/>
                <a:gd name="T9" fmla="*/ 730 h 778"/>
                <a:gd name="T10" fmla="*/ 0 w 988"/>
                <a:gd name="T11" fmla="*/ 778 h 778"/>
                <a:gd name="T12" fmla="*/ 988 w 988"/>
                <a:gd name="T13" fmla="*/ 778 h 778"/>
                <a:gd name="T14" fmla="*/ 988 w 988"/>
                <a:gd name="T15" fmla="*/ 730 h 778"/>
                <a:gd name="T16" fmla="*/ 946 w 988"/>
                <a:gd name="T17" fmla="*/ 730 h 778"/>
                <a:gd name="T18" fmla="*/ 90 w 988"/>
                <a:gd name="T19" fmla="*/ 43 h 778"/>
                <a:gd name="T20" fmla="*/ 898 w 988"/>
                <a:gd name="T21" fmla="*/ 43 h 778"/>
                <a:gd name="T22" fmla="*/ 898 w 988"/>
                <a:gd name="T23" fmla="*/ 730 h 778"/>
                <a:gd name="T24" fmla="*/ 653 w 988"/>
                <a:gd name="T25" fmla="*/ 730 h 778"/>
                <a:gd name="T26" fmla="*/ 653 w 988"/>
                <a:gd name="T27" fmla="*/ 554 h 778"/>
                <a:gd name="T28" fmla="*/ 335 w 988"/>
                <a:gd name="T29" fmla="*/ 554 h 778"/>
                <a:gd name="T30" fmla="*/ 335 w 988"/>
                <a:gd name="T31" fmla="*/ 730 h 778"/>
                <a:gd name="T32" fmla="*/ 90 w 988"/>
                <a:gd name="T33" fmla="*/ 730 h 778"/>
                <a:gd name="T34" fmla="*/ 90 w 988"/>
                <a:gd name="T35" fmla="*/ 43 h 778"/>
                <a:gd name="T36" fmla="*/ 606 w 988"/>
                <a:gd name="T37" fmla="*/ 730 h 778"/>
                <a:gd name="T38" fmla="*/ 382 w 988"/>
                <a:gd name="T39" fmla="*/ 730 h 778"/>
                <a:gd name="T40" fmla="*/ 382 w 988"/>
                <a:gd name="T41" fmla="*/ 597 h 778"/>
                <a:gd name="T42" fmla="*/ 606 w 988"/>
                <a:gd name="T43" fmla="*/ 597 h 778"/>
                <a:gd name="T44" fmla="*/ 606 w 988"/>
                <a:gd name="T45" fmla="*/ 73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778">
                  <a:moveTo>
                    <a:pt x="946" y="730"/>
                  </a:moveTo>
                  <a:lnTo>
                    <a:pt x="946" y="0"/>
                  </a:lnTo>
                  <a:lnTo>
                    <a:pt x="42" y="0"/>
                  </a:lnTo>
                  <a:lnTo>
                    <a:pt x="42" y="730"/>
                  </a:lnTo>
                  <a:lnTo>
                    <a:pt x="0" y="730"/>
                  </a:lnTo>
                  <a:lnTo>
                    <a:pt x="0" y="778"/>
                  </a:lnTo>
                  <a:lnTo>
                    <a:pt x="988" y="778"/>
                  </a:lnTo>
                  <a:lnTo>
                    <a:pt x="988" y="730"/>
                  </a:lnTo>
                  <a:lnTo>
                    <a:pt x="946" y="730"/>
                  </a:lnTo>
                  <a:close/>
                  <a:moveTo>
                    <a:pt x="90" y="43"/>
                  </a:moveTo>
                  <a:lnTo>
                    <a:pt x="898" y="43"/>
                  </a:lnTo>
                  <a:lnTo>
                    <a:pt x="898" y="730"/>
                  </a:lnTo>
                  <a:lnTo>
                    <a:pt x="653" y="730"/>
                  </a:lnTo>
                  <a:lnTo>
                    <a:pt x="653" y="554"/>
                  </a:lnTo>
                  <a:lnTo>
                    <a:pt x="335" y="554"/>
                  </a:lnTo>
                  <a:lnTo>
                    <a:pt x="335" y="730"/>
                  </a:lnTo>
                  <a:lnTo>
                    <a:pt x="90" y="730"/>
                  </a:lnTo>
                  <a:lnTo>
                    <a:pt x="90" y="43"/>
                  </a:lnTo>
                  <a:close/>
                  <a:moveTo>
                    <a:pt x="606" y="730"/>
                  </a:moveTo>
                  <a:lnTo>
                    <a:pt x="382" y="730"/>
                  </a:lnTo>
                  <a:lnTo>
                    <a:pt x="382" y="597"/>
                  </a:lnTo>
                  <a:lnTo>
                    <a:pt x="606" y="597"/>
                  </a:lnTo>
                  <a:lnTo>
                    <a:pt x="606" y="73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0" name="Group 17"/>
          <p:cNvGrpSpPr>
            <a:grpSpLocks noChangeAspect="1"/>
          </p:cNvGrpSpPr>
          <p:nvPr/>
        </p:nvGrpSpPr>
        <p:grpSpPr bwMode="auto">
          <a:xfrm>
            <a:off x="1871771" y="3499136"/>
            <a:ext cx="339962" cy="409812"/>
            <a:chOff x="2329" y="1916"/>
            <a:chExt cx="988" cy="1191"/>
          </a:xfrm>
        </p:grpSpPr>
        <p:sp>
          <p:nvSpPr>
            <p:cNvPr id="191" name="Freeform 18"/>
            <p:cNvSpPr>
              <a:spLocks/>
            </p:cNvSpPr>
            <p:nvPr/>
          </p:nvSpPr>
          <p:spPr bwMode="auto">
            <a:xfrm flipH="1">
              <a:off x="2554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8"/>
            <p:cNvSpPr>
              <a:spLocks/>
            </p:cNvSpPr>
            <p:nvPr/>
          </p:nvSpPr>
          <p:spPr bwMode="auto">
            <a:xfrm>
              <a:off x="2823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9"/>
            <p:cNvSpPr>
              <a:spLocks noEditPoints="1"/>
            </p:cNvSpPr>
            <p:nvPr/>
          </p:nvSpPr>
          <p:spPr bwMode="auto">
            <a:xfrm>
              <a:off x="2637" y="2044"/>
              <a:ext cx="361" cy="760"/>
            </a:xfrm>
            <a:custGeom>
              <a:avLst/>
              <a:gdLst>
                <a:gd name="T0" fmla="*/ 0 w 361"/>
                <a:gd name="T1" fmla="*/ 627 h 760"/>
                <a:gd name="T2" fmla="*/ 74 w 361"/>
                <a:gd name="T3" fmla="*/ 547 h 760"/>
                <a:gd name="T4" fmla="*/ 218 w 361"/>
                <a:gd name="T5" fmla="*/ 547 h 760"/>
                <a:gd name="T6" fmla="*/ 144 w 361"/>
                <a:gd name="T7" fmla="*/ 627 h 760"/>
                <a:gd name="T8" fmla="*/ 218 w 361"/>
                <a:gd name="T9" fmla="*/ 547 h 760"/>
                <a:gd name="T10" fmla="*/ 287 w 361"/>
                <a:gd name="T11" fmla="*/ 547 h 760"/>
                <a:gd name="T12" fmla="*/ 361 w 361"/>
                <a:gd name="T13" fmla="*/ 627 h 760"/>
                <a:gd name="T14" fmla="*/ 74 w 361"/>
                <a:gd name="T15" fmla="*/ 414 h 760"/>
                <a:gd name="T16" fmla="*/ 0 w 361"/>
                <a:gd name="T17" fmla="*/ 489 h 760"/>
                <a:gd name="T18" fmla="*/ 74 w 361"/>
                <a:gd name="T19" fmla="*/ 414 h 760"/>
                <a:gd name="T20" fmla="*/ 144 w 361"/>
                <a:gd name="T21" fmla="*/ 414 h 760"/>
                <a:gd name="T22" fmla="*/ 218 w 361"/>
                <a:gd name="T23" fmla="*/ 489 h 760"/>
                <a:gd name="T24" fmla="*/ 361 w 361"/>
                <a:gd name="T25" fmla="*/ 414 h 760"/>
                <a:gd name="T26" fmla="*/ 287 w 361"/>
                <a:gd name="T27" fmla="*/ 489 h 760"/>
                <a:gd name="T28" fmla="*/ 361 w 361"/>
                <a:gd name="T29" fmla="*/ 414 h 760"/>
                <a:gd name="T30" fmla="*/ 0 w 361"/>
                <a:gd name="T31" fmla="*/ 276 h 760"/>
                <a:gd name="T32" fmla="*/ 74 w 361"/>
                <a:gd name="T33" fmla="*/ 351 h 760"/>
                <a:gd name="T34" fmla="*/ 218 w 361"/>
                <a:gd name="T35" fmla="*/ 276 h 760"/>
                <a:gd name="T36" fmla="*/ 144 w 361"/>
                <a:gd name="T37" fmla="*/ 351 h 760"/>
                <a:gd name="T38" fmla="*/ 218 w 361"/>
                <a:gd name="T39" fmla="*/ 276 h 760"/>
                <a:gd name="T40" fmla="*/ 287 w 361"/>
                <a:gd name="T41" fmla="*/ 276 h 760"/>
                <a:gd name="T42" fmla="*/ 361 w 361"/>
                <a:gd name="T43" fmla="*/ 351 h 760"/>
                <a:gd name="T44" fmla="*/ 74 w 361"/>
                <a:gd name="T45" fmla="*/ 138 h 760"/>
                <a:gd name="T46" fmla="*/ 0 w 361"/>
                <a:gd name="T47" fmla="*/ 212 h 760"/>
                <a:gd name="T48" fmla="*/ 74 w 361"/>
                <a:gd name="T49" fmla="*/ 138 h 760"/>
                <a:gd name="T50" fmla="*/ 144 w 361"/>
                <a:gd name="T51" fmla="*/ 138 h 760"/>
                <a:gd name="T52" fmla="*/ 218 w 361"/>
                <a:gd name="T53" fmla="*/ 212 h 760"/>
                <a:gd name="T54" fmla="*/ 361 w 361"/>
                <a:gd name="T55" fmla="*/ 138 h 760"/>
                <a:gd name="T56" fmla="*/ 287 w 361"/>
                <a:gd name="T57" fmla="*/ 212 h 760"/>
                <a:gd name="T58" fmla="*/ 361 w 361"/>
                <a:gd name="T59" fmla="*/ 138 h 760"/>
                <a:gd name="T60" fmla="*/ 0 w 361"/>
                <a:gd name="T61" fmla="*/ 0 h 760"/>
                <a:gd name="T62" fmla="*/ 74 w 361"/>
                <a:gd name="T63" fmla="*/ 74 h 760"/>
                <a:gd name="T64" fmla="*/ 218 w 361"/>
                <a:gd name="T65" fmla="*/ 0 h 760"/>
                <a:gd name="T66" fmla="*/ 144 w 361"/>
                <a:gd name="T67" fmla="*/ 74 h 760"/>
                <a:gd name="T68" fmla="*/ 218 w 361"/>
                <a:gd name="T69" fmla="*/ 0 h 760"/>
                <a:gd name="T70" fmla="*/ 287 w 361"/>
                <a:gd name="T71" fmla="*/ 0 h 760"/>
                <a:gd name="T72" fmla="*/ 361 w 361"/>
                <a:gd name="T73" fmla="*/ 74 h 760"/>
                <a:gd name="T74" fmla="*/ 74 w 361"/>
                <a:gd name="T75" fmla="*/ 685 h 760"/>
                <a:gd name="T76" fmla="*/ 0 w 361"/>
                <a:gd name="T77" fmla="*/ 760 h 760"/>
                <a:gd name="T78" fmla="*/ 74 w 361"/>
                <a:gd name="T79" fmla="*/ 685 h 760"/>
                <a:gd name="T80" fmla="*/ 144 w 361"/>
                <a:gd name="T81" fmla="*/ 685 h 760"/>
                <a:gd name="T82" fmla="*/ 218 w 361"/>
                <a:gd name="T83" fmla="*/ 760 h 760"/>
                <a:gd name="T84" fmla="*/ 361 w 361"/>
                <a:gd name="T85" fmla="*/ 685 h 760"/>
                <a:gd name="T86" fmla="*/ 287 w 361"/>
                <a:gd name="T87" fmla="*/ 760 h 760"/>
                <a:gd name="T88" fmla="*/ 361 w 361"/>
                <a:gd name="T89" fmla="*/ 68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1" h="760">
                  <a:moveTo>
                    <a:pt x="74" y="627"/>
                  </a:moveTo>
                  <a:lnTo>
                    <a:pt x="0" y="627"/>
                  </a:lnTo>
                  <a:lnTo>
                    <a:pt x="0" y="547"/>
                  </a:lnTo>
                  <a:lnTo>
                    <a:pt x="74" y="547"/>
                  </a:lnTo>
                  <a:lnTo>
                    <a:pt x="74" y="627"/>
                  </a:lnTo>
                  <a:close/>
                  <a:moveTo>
                    <a:pt x="218" y="547"/>
                  </a:moveTo>
                  <a:lnTo>
                    <a:pt x="144" y="547"/>
                  </a:lnTo>
                  <a:lnTo>
                    <a:pt x="144" y="627"/>
                  </a:lnTo>
                  <a:lnTo>
                    <a:pt x="218" y="627"/>
                  </a:lnTo>
                  <a:lnTo>
                    <a:pt x="218" y="547"/>
                  </a:lnTo>
                  <a:close/>
                  <a:moveTo>
                    <a:pt x="361" y="547"/>
                  </a:moveTo>
                  <a:lnTo>
                    <a:pt x="287" y="547"/>
                  </a:lnTo>
                  <a:lnTo>
                    <a:pt x="287" y="627"/>
                  </a:lnTo>
                  <a:lnTo>
                    <a:pt x="361" y="627"/>
                  </a:lnTo>
                  <a:lnTo>
                    <a:pt x="361" y="547"/>
                  </a:lnTo>
                  <a:close/>
                  <a:moveTo>
                    <a:pt x="74" y="414"/>
                  </a:moveTo>
                  <a:lnTo>
                    <a:pt x="0" y="414"/>
                  </a:lnTo>
                  <a:lnTo>
                    <a:pt x="0" y="489"/>
                  </a:lnTo>
                  <a:lnTo>
                    <a:pt x="74" y="489"/>
                  </a:lnTo>
                  <a:lnTo>
                    <a:pt x="74" y="414"/>
                  </a:lnTo>
                  <a:close/>
                  <a:moveTo>
                    <a:pt x="218" y="414"/>
                  </a:moveTo>
                  <a:lnTo>
                    <a:pt x="144" y="414"/>
                  </a:lnTo>
                  <a:lnTo>
                    <a:pt x="144" y="489"/>
                  </a:lnTo>
                  <a:lnTo>
                    <a:pt x="218" y="489"/>
                  </a:lnTo>
                  <a:lnTo>
                    <a:pt x="218" y="414"/>
                  </a:lnTo>
                  <a:close/>
                  <a:moveTo>
                    <a:pt x="361" y="414"/>
                  </a:moveTo>
                  <a:lnTo>
                    <a:pt x="287" y="414"/>
                  </a:lnTo>
                  <a:lnTo>
                    <a:pt x="287" y="489"/>
                  </a:lnTo>
                  <a:lnTo>
                    <a:pt x="361" y="489"/>
                  </a:lnTo>
                  <a:lnTo>
                    <a:pt x="361" y="414"/>
                  </a:lnTo>
                  <a:close/>
                  <a:moveTo>
                    <a:pt x="74" y="276"/>
                  </a:moveTo>
                  <a:lnTo>
                    <a:pt x="0" y="276"/>
                  </a:lnTo>
                  <a:lnTo>
                    <a:pt x="0" y="351"/>
                  </a:lnTo>
                  <a:lnTo>
                    <a:pt x="74" y="351"/>
                  </a:lnTo>
                  <a:lnTo>
                    <a:pt x="74" y="276"/>
                  </a:lnTo>
                  <a:close/>
                  <a:moveTo>
                    <a:pt x="218" y="276"/>
                  </a:moveTo>
                  <a:lnTo>
                    <a:pt x="144" y="276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6"/>
                  </a:lnTo>
                  <a:close/>
                  <a:moveTo>
                    <a:pt x="361" y="276"/>
                  </a:moveTo>
                  <a:lnTo>
                    <a:pt x="287" y="276"/>
                  </a:lnTo>
                  <a:lnTo>
                    <a:pt x="287" y="351"/>
                  </a:lnTo>
                  <a:lnTo>
                    <a:pt x="361" y="351"/>
                  </a:lnTo>
                  <a:lnTo>
                    <a:pt x="361" y="276"/>
                  </a:lnTo>
                  <a:close/>
                  <a:moveTo>
                    <a:pt x="74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74" y="212"/>
                  </a:lnTo>
                  <a:lnTo>
                    <a:pt x="74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1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1" y="212"/>
                  </a:lnTo>
                  <a:lnTo>
                    <a:pt x="361" y="138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74" y="685"/>
                  </a:moveTo>
                  <a:lnTo>
                    <a:pt x="0" y="685"/>
                  </a:lnTo>
                  <a:lnTo>
                    <a:pt x="0" y="760"/>
                  </a:lnTo>
                  <a:lnTo>
                    <a:pt x="74" y="760"/>
                  </a:lnTo>
                  <a:lnTo>
                    <a:pt x="74" y="685"/>
                  </a:lnTo>
                  <a:close/>
                  <a:moveTo>
                    <a:pt x="218" y="685"/>
                  </a:moveTo>
                  <a:lnTo>
                    <a:pt x="144" y="685"/>
                  </a:lnTo>
                  <a:lnTo>
                    <a:pt x="144" y="760"/>
                  </a:lnTo>
                  <a:lnTo>
                    <a:pt x="218" y="760"/>
                  </a:lnTo>
                  <a:lnTo>
                    <a:pt x="218" y="685"/>
                  </a:lnTo>
                  <a:close/>
                  <a:moveTo>
                    <a:pt x="361" y="685"/>
                  </a:moveTo>
                  <a:lnTo>
                    <a:pt x="287" y="685"/>
                  </a:lnTo>
                  <a:lnTo>
                    <a:pt x="287" y="760"/>
                  </a:lnTo>
                  <a:lnTo>
                    <a:pt x="361" y="760"/>
                  </a:lnTo>
                  <a:lnTo>
                    <a:pt x="361" y="6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0"/>
            <p:cNvSpPr>
              <a:spLocks noEditPoints="1"/>
            </p:cNvSpPr>
            <p:nvPr/>
          </p:nvSpPr>
          <p:spPr bwMode="auto">
            <a:xfrm>
              <a:off x="2329" y="1916"/>
              <a:ext cx="988" cy="1191"/>
            </a:xfrm>
            <a:custGeom>
              <a:avLst/>
              <a:gdLst>
                <a:gd name="T0" fmla="*/ 813 w 988"/>
                <a:gd name="T1" fmla="*/ 1143 h 1191"/>
                <a:gd name="T2" fmla="*/ 813 w 988"/>
                <a:gd name="T3" fmla="*/ 0 h 1191"/>
                <a:gd name="T4" fmla="*/ 175 w 988"/>
                <a:gd name="T5" fmla="*/ 0 h 1191"/>
                <a:gd name="T6" fmla="*/ 175 w 988"/>
                <a:gd name="T7" fmla="*/ 1143 h 1191"/>
                <a:gd name="T8" fmla="*/ 0 w 988"/>
                <a:gd name="T9" fmla="*/ 1143 h 1191"/>
                <a:gd name="T10" fmla="*/ 0 w 988"/>
                <a:gd name="T11" fmla="*/ 1191 h 1191"/>
                <a:gd name="T12" fmla="*/ 988 w 988"/>
                <a:gd name="T13" fmla="*/ 1191 h 1191"/>
                <a:gd name="T14" fmla="*/ 988 w 988"/>
                <a:gd name="T15" fmla="*/ 1143 h 1191"/>
                <a:gd name="T16" fmla="*/ 813 w 988"/>
                <a:gd name="T17" fmla="*/ 1143 h 1191"/>
                <a:gd name="T18" fmla="*/ 223 w 988"/>
                <a:gd name="T19" fmla="*/ 43 h 1191"/>
                <a:gd name="T20" fmla="*/ 765 w 988"/>
                <a:gd name="T21" fmla="*/ 43 h 1191"/>
                <a:gd name="T22" fmla="*/ 765 w 988"/>
                <a:gd name="T23" fmla="*/ 1143 h 1191"/>
                <a:gd name="T24" fmla="*/ 653 w 988"/>
                <a:gd name="T25" fmla="*/ 1143 h 1191"/>
                <a:gd name="T26" fmla="*/ 653 w 988"/>
                <a:gd name="T27" fmla="*/ 968 h 1191"/>
                <a:gd name="T28" fmla="*/ 335 w 988"/>
                <a:gd name="T29" fmla="*/ 968 h 1191"/>
                <a:gd name="T30" fmla="*/ 335 w 988"/>
                <a:gd name="T31" fmla="*/ 1143 h 1191"/>
                <a:gd name="T32" fmla="*/ 223 w 988"/>
                <a:gd name="T33" fmla="*/ 1143 h 1191"/>
                <a:gd name="T34" fmla="*/ 223 w 988"/>
                <a:gd name="T35" fmla="*/ 43 h 1191"/>
                <a:gd name="T36" fmla="*/ 606 w 988"/>
                <a:gd name="T37" fmla="*/ 1143 h 1191"/>
                <a:gd name="T38" fmla="*/ 382 w 988"/>
                <a:gd name="T39" fmla="*/ 1143 h 1191"/>
                <a:gd name="T40" fmla="*/ 382 w 988"/>
                <a:gd name="T41" fmla="*/ 1010 h 1191"/>
                <a:gd name="T42" fmla="*/ 606 w 988"/>
                <a:gd name="T43" fmla="*/ 1010 h 1191"/>
                <a:gd name="T44" fmla="*/ 606 w 988"/>
                <a:gd name="T45" fmla="*/ 1143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1191">
                  <a:moveTo>
                    <a:pt x="813" y="1143"/>
                  </a:moveTo>
                  <a:lnTo>
                    <a:pt x="813" y="0"/>
                  </a:lnTo>
                  <a:lnTo>
                    <a:pt x="175" y="0"/>
                  </a:lnTo>
                  <a:lnTo>
                    <a:pt x="175" y="1143"/>
                  </a:lnTo>
                  <a:lnTo>
                    <a:pt x="0" y="1143"/>
                  </a:lnTo>
                  <a:lnTo>
                    <a:pt x="0" y="1191"/>
                  </a:lnTo>
                  <a:lnTo>
                    <a:pt x="988" y="1191"/>
                  </a:lnTo>
                  <a:lnTo>
                    <a:pt x="988" y="1143"/>
                  </a:lnTo>
                  <a:lnTo>
                    <a:pt x="813" y="1143"/>
                  </a:lnTo>
                  <a:close/>
                  <a:moveTo>
                    <a:pt x="223" y="43"/>
                  </a:moveTo>
                  <a:lnTo>
                    <a:pt x="765" y="43"/>
                  </a:lnTo>
                  <a:lnTo>
                    <a:pt x="765" y="1143"/>
                  </a:lnTo>
                  <a:lnTo>
                    <a:pt x="653" y="1143"/>
                  </a:lnTo>
                  <a:lnTo>
                    <a:pt x="653" y="968"/>
                  </a:lnTo>
                  <a:lnTo>
                    <a:pt x="335" y="968"/>
                  </a:lnTo>
                  <a:lnTo>
                    <a:pt x="335" y="1143"/>
                  </a:lnTo>
                  <a:lnTo>
                    <a:pt x="223" y="1143"/>
                  </a:lnTo>
                  <a:lnTo>
                    <a:pt x="223" y="43"/>
                  </a:lnTo>
                  <a:close/>
                  <a:moveTo>
                    <a:pt x="606" y="1143"/>
                  </a:moveTo>
                  <a:lnTo>
                    <a:pt x="382" y="1143"/>
                  </a:lnTo>
                  <a:lnTo>
                    <a:pt x="382" y="1010"/>
                  </a:lnTo>
                  <a:lnTo>
                    <a:pt x="606" y="1010"/>
                  </a:lnTo>
                  <a:lnTo>
                    <a:pt x="606" y="11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5" name="Group 23"/>
          <p:cNvGrpSpPr>
            <a:grpSpLocks noChangeAspect="1"/>
          </p:cNvGrpSpPr>
          <p:nvPr/>
        </p:nvGrpSpPr>
        <p:grpSpPr bwMode="auto">
          <a:xfrm>
            <a:off x="3481562" y="3546621"/>
            <a:ext cx="340306" cy="314843"/>
            <a:chOff x="3255" y="2187"/>
            <a:chExt cx="989" cy="915"/>
          </a:xfrm>
        </p:grpSpPr>
        <p:sp>
          <p:nvSpPr>
            <p:cNvPr id="196" name="Freeform 25"/>
            <p:cNvSpPr>
              <a:spLocks/>
            </p:cNvSpPr>
            <p:nvPr/>
          </p:nvSpPr>
          <p:spPr bwMode="auto">
            <a:xfrm flipH="1">
              <a:off x="3395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5"/>
            <p:cNvSpPr>
              <a:spLocks/>
            </p:cNvSpPr>
            <p:nvPr/>
          </p:nvSpPr>
          <p:spPr bwMode="auto">
            <a:xfrm>
              <a:off x="3749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26"/>
            <p:cNvSpPr>
              <a:spLocks noEditPoints="1"/>
            </p:cNvSpPr>
            <p:nvPr/>
          </p:nvSpPr>
          <p:spPr bwMode="auto">
            <a:xfrm>
              <a:off x="3494" y="2315"/>
              <a:ext cx="505" cy="484"/>
            </a:xfrm>
            <a:custGeom>
              <a:avLst/>
              <a:gdLst>
                <a:gd name="T0" fmla="*/ 0 w 505"/>
                <a:gd name="T1" fmla="*/ 351 h 484"/>
                <a:gd name="T2" fmla="*/ 80 w 505"/>
                <a:gd name="T3" fmla="*/ 271 h 484"/>
                <a:gd name="T4" fmla="*/ 218 w 505"/>
                <a:gd name="T5" fmla="*/ 271 h 484"/>
                <a:gd name="T6" fmla="*/ 144 w 505"/>
                <a:gd name="T7" fmla="*/ 351 h 484"/>
                <a:gd name="T8" fmla="*/ 218 w 505"/>
                <a:gd name="T9" fmla="*/ 271 h 484"/>
                <a:gd name="T10" fmla="*/ 287 w 505"/>
                <a:gd name="T11" fmla="*/ 271 h 484"/>
                <a:gd name="T12" fmla="*/ 362 w 505"/>
                <a:gd name="T13" fmla="*/ 351 h 484"/>
                <a:gd name="T14" fmla="*/ 505 w 505"/>
                <a:gd name="T15" fmla="*/ 271 h 484"/>
                <a:gd name="T16" fmla="*/ 431 w 505"/>
                <a:gd name="T17" fmla="*/ 351 h 484"/>
                <a:gd name="T18" fmla="*/ 505 w 505"/>
                <a:gd name="T19" fmla="*/ 271 h 484"/>
                <a:gd name="T20" fmla="*/ 0 w 505"/>
                <a:gd name="T21" fmla="*/ 138 h 484"/>
                <a:gd name="T22" fmla="*/ 80 w 505"/>
                <a:gd name="T23" fmla="*/ 212 h 484"/>
                <a:gd name="T24" fmla="*/ 218 w 505"/>
                <a:gd name="T25" fmla="*/ 138 h 484"/>
                <a:gd name="T26" fmla="*/ 144 w 505"/>
                <a:gd name="T27" fmla="*/ 212 h 484"/>
                <a:gd name="T28" fmla="*/ 218 w 505"/>
                <a:gd name="T29" fmla="*/ 138 h 484"/>
                <a:gd name="T30" fmla="*/ 287 w 505"/>
                <a:gd name="T31" fmla="*/ 138 h 484"/>
                <a:gd name="T32" fmla="*/ 362 w 505"/>
                <a:gd name="T33" fmla="*/ 212 h 484"/>
                <a:gd name="T34" fmla="*/ 505 w 505"/>
                <a:gd name="T35" fmla="*/ 138 h 484"/>
                <a:gd name="T36" fmla="*/ 431 w 505"/>
                <a:gd name="T37" fmla="*/ 212 h 484"/>
                <a:gd name="T38" fmla="*/ 505 w 505"/>
                <a:gd name="T39" fmla="*/ 138 h 484"/>
                <a:gd name="T40" fmla="*/ 0 w 505"/>
                <a:gd name="T41" fmla="*/ 0 h 484"/>
                <a:gd name="T42" fmla="*/ 80 w 505"/>
                <a:gd name="T43" fmla="*/ 74 h 484"/>
                <a:gd name="T44" fmla="*/ 218 w 505"/>
                <a:gd name="T45" fmla="*/ 0 h 484"/>
                <a:gd name="T46" fmla="*/ 144 w 505"/>
                <a:gd name="T47" fmla="*/ 74 h 484"/>
                <a:gd name="T48" fmla="*/ 218 w 505"/>
                <a:gd name="T49" fmla="*/ 0 h 484"/>
                <a:gd name="T50" fmla="*/ 287 w 505"/>
                <a:gd name="T51" fmla="*/ 0 h 484"/>
                <a:gd name="T52" fmla="*/ 362 w 505"/>
                <a:gd name="T53" fmla="*/ 74 h 484"/>
                <a:gd name="T54" fmla="*/ 505 w 505"/>
                <a:gd name="T55" fmla="*/ 0 h 484"/>
                <a:gd name="T56" fmla="*/ 431 w 505"/>
                <a:gd name="T57" fmla="*/ 74 h 484"/>
                <a:gd name="T58" fmla="*/ 505 w 505"/>
                <a:gd name="T59" fmla="*/ 0 h 484"/>
                <a:gd name="T60" fmla="*/ 0 w 505"/>
                <a:gd name="T61" fmla="*/ 409 h 484"/>
                <a:gd name="T62" fmla="*/ 80 w 505"/>
                <a:gd name="T63" fmla="*/ 484 h 484"/>
                <a:gd name="T64" fmla="*/ 218 w 505"/>
                <a:gd name="T65" fmla="*/ 409 h 484"/>
                <a:gd name="T66" fmla="*/ 144 w 505"/>
                <a:gd name="T67" fmla="*/ 484 h 484"/>
                <a:gd name="T68" fmla="*/ 218 w 505"/>
                <a:gd name="T69" fmla="*/ 409 h 484"/>
                <a:gd name="T70" fmla="*/ 287 w 505"/>
                <a:gd name="T71" fmla="*/ 409 h 484"/>
                <a:gd name="T72" fmla="*/ 362 w 505"/>
                <a:gd name="T73" fmla="*/ 484 h 484"/>
                <a:gd name="T74" fmla="*/ 505 w 505"/>
                <a:gd name="T75" fmla="*/ 409 h 484"/>
                <a:gd name="T76" fmla="*/ 431 w 505"/>
                <a:gd name="T77" fmla="*/ 484 h 484"/>
                <a:gd name="T78" fmla="*/ 505 w 505"/>
                <a:gd name="T79" fmla="*/ 409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5" h="484">
                  <a:moveTo>
                    <a:pt x="80" y="351"/>
                  </a:moveTo>
                  <a:lnTo>
                    <a:pt x="0" y="351"/>
                  </a:lnTo>
                  <a:lnTo>
                    <a:pt x="0" y="271"/>
                  </a:lnTo>
                  <a:lnTo>
                    <a:pt x="80" y="271"/>
                  </a:lnTo>
                  <a:lnTo>
                    <a:pt x="80" y="351"/>
                  </a:lnTo>
                  <a:close/>
                  <a:moveTo>
                    <a:pt x="218" y="271"/>
                  </a:moveTo>
                  <a:lnTo>
                    <a:pt x="144" y="271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1"/>
                  </a:lnTo>
                  <a:close/>
                  <a:moveTo>
                    <a:pt x="362" y="271"/>
                  </a:moveTo>
                  <a:lnTo>
                    <a:pt x="287" y="271"/>
                  </a:lnTo>
                  <a:lnTo>
                    <a:pt x="287" y="351"/>
                  </a:lnTo>
                  <a:lnTo>
                    <a:pt x="362" y="351"/>
                  </a:lnTo>
                  <a:lnTo>
                    <a:pt x="362" y="271"/>
                  </a:lnTo>
                  <a:close/>
                  <a:moveTo>
                    <a:pt x="505" y="271"/>
                  </a:moveTo>
                  <a:lnTo>
                    <a:pt x="431" y="271"/>
                  </a:lnTo>
                  <a:lnTo>
                    <a:pt x="431" y="351"/>
                  </a:lnTo>
                  <a:lnTo>
                    <a:pt x="505" y="351"/>
                  </a:lnTo>
                  <a:lnTo>
                    <a:pt x="505" y="271"/>
                  </a:lnTo>
                  <a:close/>
                  <a:moveTo>
                    <a:pt x="80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80" y="212"/>
                  </a:lnTo>
                  <a:lnTo>
                    <a:pt x="80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2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2" y="212"/>
                  </a:lnTo>
                  <a:lnTo>
                    <a:pt x="362" y="138"/>
                  </a:lnTo>
                  <a:close/>
                  <a:moveTo>
                    <a:pt x="505" y="138"/>
                  </a:moveTo>
                  <a:lnTo>
                    <a:pt x="431" y="138"/>
                  </a:lnTo>
                  <a:lnTo>
                    <a:pt x="431" y="212"/>
                  </a:lnTo>
                  <a:lnTo>
                    <a:pt x="505" y="212"/>
                  </a:lnTo>
                  <a:lnTo>
                    <a:pt x="505" y="138"/>
                  </a:lnTo>
                  <a:close/>
                  <a:moveTo>
                    <a:pt x="80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80" y="74"/>
                  </a:lnTo>
                  <a:lnTo>
                    <a:pt x="80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2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2" y="74"/>
                  </a:lnTo>
                  <a:lnTo>
                    <a:pt x="362" y="0"/>
                  </a:lnTo>
                  <a:close/>
                  <a:moveTo>
                    <a:pt x="505" y="0"/>
                  </a:moveTo>
                  <a:lnTo>
                    <a:pt x="431" y="0"/>
                  </a:lnTo>
                  <a:lnTo>
                    <a:pt x="431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80" y="409"/>
                  </a:moveTo>
                  <a:lnTo>
                    <a:pt x="0" y="409"/>
                  </a:lnTo>
                  <a:lnTo>
                    <a:pt x="0" y="484"/>
                  </a:lnTo>
                  <a:lnTo>
                    <a:pt x="80" y="484"/>
                  </a:lnTo>
                  <a:lnTo>
                    <a:pt x="80" y="409"/>
                  </a:lnTo>
                  <a:close/>
                  <a:moveTo>
                    <a:pt x="218" y="409"/>
                  </a:moveTo>
                  <a:lnTo>
                    <a:pt x="144" y="409"/>
                  </a:lnTo>
                  <a:lnTo>
                    <a:pt x="144" y="484"/>
                  </a:lnTo>
                  <a:lnTo>
                    <a:pt x="218" y="484"/>
                  </a:lnTo>
                  <a:lnTo>
                    <a:pt x="218" y="409"/>
                  </a:lnTo>
                  <a:close/>
                  <a:moveTo>
                    <a:pt x="362" y="409"/>
                  </a:moveTo>
                  <a:lnTo>
                    <a:pt x="287" y="409"/>
                  </a:lnTo>
                  <a:lnTo>
                    <a:pt x="287" y="484"/>
                  </a:lnTo>
                  <a:lnTo>
                    <a:pt x="362" y="484"/>
                  </a:lnTo>
                  <a:lnTo>
                    <a:pt x="362" y="409"/>
                  </a:lnTo>
                  <a:close/>
                  <a:moveTo>
                    <a:pt x="505" y="409"/>
                  </a:moveTo>
                  <a:lnTo>
                    <a:pt x="431" y="409"/>
                  </a:lnTo>
                  <a:lnTo>
                    <a:pt x="431" y="484"/>
                  </a:lnTo>
                  <a:lnTo>
                    <a:pt x="505" y="484"/>
                  </a:lnTo>
                  <a:lnTo>
                    <a:pt x="505" y="4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27"/>
            <p:cNvSpPr>
              <a:spLocks noEditPoints="1"/>
            </p:cNvSpPr>
            <p:nvPr/>
          </p:nvSpPr>
          <p:spPr bwMode="auto">
            <a:xfrm>
              <a:off x="3255" y="2187"/>
              <a:ext cx="989" cy="915"/>
            </a:xfrm>
            <a:custGeom>
              <a:avLst/>
              <a:gdLst>
                <a:gd name="T0" fmla="*/ 888 w 989"/>
                <a:gd name="T1" fmla="*/ 867 h 915"/>
                <a:gd name="T2" fmla="*/ 888 w 989"/>
                <a:gd name="T3" fmla="*/ 0 h 915"/>
                <a:gd name="T4" fmla="*/ 101 w 989"/>
                <a:gd name="T5" fmla="*/ 0 h 915"/>
                <a:gd name="T6" fmla="*/ 101 w 989"/>
                <a:gd name="T7" fmla="*/ 867 h 915"/>
                <a:gd name="T8" fmla="*/ 0 w 989"/>
                <a:gd name="T9" fmla="*/ 867 h 915"/>
                <a:gd name="T10" fmla="*/ 0 w 989"/>
                <a:gd name="T11" fmla="*/ 915 h 915"/>
                <a:gd name="T12" fmla="*/ 989 w 989"/>
                <a:gd name="T13" fmla="*/ 915 h 915"/>
                <a:gd name="T14" fmla="*/ 989 w 989"/>
                <a:gd name="T15" fmla="*/ 867 h 915"/>
                <a:gd name="T16" fmla="*/ 888 w 989"/>
                <a:gd name="T17" fmla="*/ 867 h 915"/>
                <a:gd name="T18" fmla="*/ 144 w 989"/>
                <a:gd name="T19" fmla="*/ 43 h 915"/>
                <a:gd name="T20" fmla="*/ 845 w 989"/>
                <a:gd name="T21" fmla="*/ 43 h 915"/>
                <a:gd name="T22" fmla="*/ 845 w 989"/>
                <a:gd name="T23" fmla="*/ 867 h 915"/>
                <a:gd name="T24" fmla="*/ 654 w 989"/>
                <a:gd name="T25" fmla="*/ 867 h 915"/>
                <a:gd name="T26" fmla="*/ 654 w 989"/>
                <a:gd name="T27" fmla="*/ 692 h 915"/>
                <a:gd name="T28" fmla="*/ 335 w 989"/>
                <a:gd name="T29" fmla="*/ 692 h 915"/>
                <a:gd name="T30" fmla="*/ 335 w 989"/>
                <a:gd name="T31" fmla="*/ 867 h 915"/>
                <a:gd name="T32" fmla="*/ 144 w 989"/>
                <a:gd name="T33" fmla="*/ 867 h 915"/>
                <a:gd name="T34" fmla="*/ 144 w 989"/>
                <a:gd name="T35" fmla="*/ 43 h 915"/>
                <a:gd name="T36" fmla="*/ 606 w 989"/>
                <a:gd name="T37" fmla="*/ 867 h 915"/>
                <a:gd name="T38" fmla="*/ 383 w 989"/>
                <a:gd name="T39" fmla="*/ 867 h 915"/>
                <a:gd name="T40" fmla="*/ 383 w 989"/>
                <a:gd name="T41" fmla="*/ 734 h 915"/>
                <a:gd name="T42" fmla="*/ 606 w 989"/>
                <a:gd name="T43" fmla="*/ 734 h 915"/>
                <a:gd name="T44" fmla="*/ 606 w 989"/>
                <a:gd name="T45" fmla="*/ 86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9" h="915">
                  <a:moveTo>
                    <a:pt x="888" y="867"/>
                  </a:moveTo>
                  <a:lnTo>
                    <a:pt x="888" y="0"/>
                  </a:lnTo>
                  <a:lnTo>
                    <a:pt x="101" y="0"/>
                  </a:lnTo>
                  <a:lnTo>
                    <a:pt x="101" y="867"/>
                  </a:lnTo>
                  <a:lnTo>
                    <a:pt x="0" y="867"/>
                  </a:lnTo>
                  <a:lnTo>
                    <a:pt x="0" y="915"/>
                  </a:lnTo>
                  <a:lnTo>
                    <a:pt x="989" y="915"/>
                  </a:lnTo>
                  <a:lnTo>
                    <a:pt x="989" y="867"/>
                  </a:lnTo>
                  <a:lnTo>
                    <a:pt x="888" y="867"/>
                  </a:lnTo>
                  <a:close/>
                  <a:moveTo>
                    <a:pt x="144" y="43"/>
                  </a:moveTo>
                  <a:lnTo>
                    <a:pt x="845" y="43"/>
                  </a:lnTo>
                  <a:lnTo>
                    <a:pt x="845" y="867"/>
                  </a:lnTo>
                  <a:lnTo>
                    <a:pt x="654" y="867"/>
                  </a:lnTo>
                  <a:lnTo>
                    <a:pt x="654" y="692"/>
                  </a:lnTo>
                  <a:lnTo>
                    <a:pt x="335" y="692"/>
                  </a:lnTo>
                  <a:lnTo>
                    <a:pt x="335" y="867"/>
                  </a:lnTo>
                  <a:lnTo>
                    <a:pt x="144" y="867"/>
                  </a:lnTo>
                  <a:lnTo>
                    <a:pt x="144" y="43"/>
                  </a:lnTo>
                  <a:close/>
                  <a:moveTo>
                    <a:pt x="606" y="867"/>
                  </a:moveTo>
                  <a:lnTo>
                    <a:pt x="383" y="867"/>
                  </a:lnTo>
                  <a:lnTo>
                    <a:pt x="383" y="734"/>
                  </a:lnTo>
                  <a:lnTo>
                    <a:pt x="606" y="734"/>
                  </a:lnTo>
                  <a:lnTo>
                    <a:pt x="606" y="86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0" name="Group 199"/>
          <p:cNvGrpSpPr/>
          <p:nvPr/>
        </p:nvGrpSpPr>
        <p:grpSpPr>
          <a:xfrm>
            <a:off x="4287658" y="3546449"/>
            <a:ext cx="340306" cy="315187"/>
            <a:chOff x="4676822" y="3509184"/>
            <a:chExt cx="456215" cy="422541"/>
          </a:xfrm>
        </p:grpSpPr>
        <p:sp>
          <p:nvSpPr>
            <p:cNvPr id="201" name="Freeform 31"/>
            <p:cNvSpPr>
              <a:spLocks/>
            </p:cNvSpPr>
            <p:nvPr/>
          </p:nvSpPr>
          <p:spPr bwMode="auto">
            <a:xfrm flipH="1">
              <a:off x="4704847" y="3523714"/>
              <a:ext cx="206241" cy="385638"/>
            </a:xfrm>
            <a:custGeom>
              <a:avLst/>
              <a:gdLst>
                <a:gd name="T0" fmla="*/ 223 w 420"/>
                <a:gd name="T1" fmla="*/ 128 h 836"/>
                <a:gd name="T2" fmla="*/ 223 w 420"/>
                <a:gd name="T3" fmla="*/ 0 h 836"/>
                <a:gd name="T4" fmla="*/ 0 w 420"/>
                <a:gd name="T5" fmla="*/ 0 h 836"/>
                <a:gd name="T6" fmla="*/ 0 w 420"/>
                <a:gd name="T7" fmla="*/ 682 h 836"/>
                <a:gd name="T8" fmla="*/ 80 w 420"/>
                <a:gd name="T9" fmla="*/ 682 h 836"/>
                <a:gd name="T10" fmla="*/ 80 w 420"/>
                <a:gd name="T11" fmla="*/ 836 h 836"/>
                <a:gd name="T12" fmla="*/ 170 w 420"/>
                <a:gd name="T13" fmla="*/ 836 h 836"/>
                <a:gd name="T14" fmla="*/ 223 w 420"/>
                <a:gd name="T15" fmla="*/ 836 h 836"/>
                <a:gd name="T16" fmla="*/ 420 w 420"/>
                <a:gd name="T17" fmla="*/ 836 h 836"/>
                <a:gd name="T18" fmla="*/ 420 w 420"/>
                <a:gd name="T19" fmla="*/ 128 h 836"/>
                <a:gd name="T20" fmla="*/ 223 w 420"/>
                <a:gd name="T21" fmla="*/ 128 h 836"/>
                <a:gd name="connsiteX0" fmla="*/ 5310 w 10393"/>
                <a:gd name="connsiteY0" fmla="*/ 1531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5310 w 10393"/>
                <a:gd name="connsiteY10" fmla="*/ 1531 h 10000"/>
                <a:gd name="connsiteX0" fmla="*/ 4917 w 10393"/>
                <a:gd name="connsiteY0" fmla="*/ 3408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4917 w 10393"/>
                <a:gd name="connsiteY10" fmla="*/ 340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93" h="10000">
                  <a:moveTo>
                    <a:pt x="4917" y="3408"/>
                  </a:moveTo>
                  <a:lnTo>
                    <a:pt x="5310" y="0"/>
                  </a:lnTo>
                  <a:lnTo>
                    <a:pt x="0" y="0"/>
                  </a:lnTo>
                  <a:lnTo>
                    <a:pt x="0" y="8158"/>
                  </a:lnTo>
                  <a:lnTo>
                    <a:pt x="1905" y="8158"/>
                  </a:lnTo>
                  <a:lnTo>
                    <a:pt x="1905" y="10000"/>
                  </a:lnTo>
                  <a:lnTo>
                    <a:pt x="4048" y="10000"/>
                  </a:lnTo>
                  <a:lnTo>
                    <a:pt x="5310" y="10000"/>
                  </a:lnTo>
                  <a:lnTo>
                    <a:pt x="10000" y="10000"/>
                  </a:lnTo>
                  <a:lnTo>
                    <a:pt x="10393" y="3408"/>
                  </a:lnTo>
                  <a:lnTo>
                    <a:pt x="4917" y="340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202" name="Group 30"/>
            <p:cNvGrpSpPr>
              <a:grpSpLocks noChangeAspect="1"/>
            </p:cNvGrpSpPr>
            <p:nvPr/>
          </p:nvGrpSpPr>
          <p:grpSpPr bwMode="auto">
            <a:xfrm>
              <a:off x="4676822" y="3509184"/>
              <a:ext cx="456215" cy="422541"/>
              <a:chOff x="4267" y="2184"/>
              <a:chExt cx="989" cy="916"/>
            </a:xfrm>
          </p:grpSpPr>
          <p:sp>
            <p:nvSpPr>
              <p:cNvPr id="203" name="Freeform 31"/>
              <p:cNvSpPr>
                <a:spLocks/>
              </p:cNvSpPr>
              <p:nvPr/>
            </p:nvSpPr>
            <p:spPr bwMode="auto">
              <a:xfrm>
                <a:off x="4772" y="2221"/>
                <a:ext cx="420" cy="836"/>
              </a:xfrm>
              <a:custGeom>
                <a:avLst/>
                <a:gdLst>
                  <a:gd name="T0" fmla="*/ 223 w 420"/>
                  <a:gd name="T1" fmla="*/ 128 h 836"/>
                  <a:gd name="T2" fmla="*/ 223 w 420"/>
                  <a:gd name="T3" fmla="*/ 0 h 836"/>
                  <a:gd name="T4" fmla="*/ 0 w 420"/>
                  <a:gd name="T5" fmla="*/ 0 h 836"/>
                  <a:gd name="T6" fmla="*/ 0 w 420"/>
                  <a:gd name="T7" fmla="*/ 682 h 836"/>
                  <a:gd name="T8" fmla="*/ 80 w 420"/>
                  <a:gd name="T9" fmla="*/ 682 h 836"/>
                  <a:gd name="T10" fmla="*/ 80 w 420"/>
                  <a:gd name="T11" fmla="*/ 836 h 836"/>
                  <a:gd name="T12" fmla="*/ 170 w 420"/>
                  <a:gd name="T13" fmla="*/ 836 h 836"/>
                  <a:gd name="T14" fmla="*/ 223 w 420"/>
                  <a:gd name="T15" fmla="*/ 836 h 836"/>
                  <a:gd name="T16" fmla="*/ 420 w 420"/>
                  <a:gd name="T17" fmla="*/ 836 h 836"/>
                  <a:gd name="T18" fmla="*/ 420 w 420"/>
                  <a:gd name="T19" fmla="*/ 128 h 836"/>
                  <a:gd name="T20" fmla="*/ 223 w 420"/>
                  <a:gd name="T21" fmla="*/ 128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0" h="836">
                    <a:moveTo>
                      <a:pt x="223" y="128"/>
                    </a:moveTo>
                    <a:lnTo>
                      <a:pt x="223" y="0"/>
                    </a:lnTo>
                    <a:lnTo>
                      <a:pt x="0" y="0"/>
                    </a:lnTo>
                    <a:lnTo>
                      <a:pt x="0" y="682"/>
                    </a:lnTo>
                    <a:lnTo>
                      <a:pt x="80" y="682"/>
                    </a:lnTo>
                    <a:lnTo>
                      <a:pt x="80" y="836"/>
                    </a:lnTo>
                    <a:lnTo>
                      <a:pt x="170" y="836"/>
                    </a:lnTo>
                    <a:lnTo>
                      <a:pt x="223" y="836"/>
                    </a:lnTo>
                    <a:lnTo>
                      <a:pt x="420" y="836"/>
                    </a:lnTo>
                    <a:lnTo>
                      <a:pt x="420" y="128"/>
                    </a:lnTo>
                    <a:lnTo>
                      <a:pt x="223" y="128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Freeform 32"/>
              <p:cNvSpPr>
                <a:spLocks noEditPoints="1"/>
              </p:cNvSpPr>
              <p:nvPr/>
            </p:nvSpPr>
            <p:spPr bwMode="auto">
              <a:xfrm>
                <a:off x="4299" y="2477"/>
                <a:ext cx="287" cy="623"/>
              </a:xfrm>
              <a:custGeom>
                <a:avLst/>
                <a:gdLst>
                  <a:gd name="T0" fmla="*/ 287 w 287"/>
                  <a:gd name="T1" fmla="*/ 623 h 623"/>
                  <a:gd name="T2" fmla="*/ 0 w 287"/>
                  <a:gd name="T3" fmla="*/ 623 h 623"/>
                  <a:gd name="T4" fmla="*/ 0 w 287"/>
                  <a:gd name="T5" fmla="*/ 0 h 623"/>
                  <a:gd name="T6" fmla="*/ 287 w 287"/>
                  <a:gd name="T7" fmla="*/ 0 h 623"/>
                  <a:gd name="T8" fmla="*/ 287 w 287"/>
                  <a:gd name="T9" fmla="*/ 623 h 623"/>
                  <a:gd name="T10" fmla="*/ 48 w 287"/>
                  <a:gd name="T11" fmla="*/ 575 h 623"/>
                  <a:gd name="T12" fmla="*/ 239 w 287"/>
                  <a:gd name="T13" fmla="*/ 575 h 623"/>
                  <a:gd name="T14" fmla="*/ 239 w 287"/>
                  <a:gd name="T15" fmla="*/ 43 h 623"/>
                  <a:gd name="T16" fmla="*/ 48 w 287"/>
                  <a:gd name="T17" fmla="*/ 43 h 623"/>
                  <a:gd name="T18" fmla="*/ 48 w 287"/>
                  <a:gd name="T19" fmla="*/ 575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7" h="623">
                    <a:moveTo>
                      <a:pt x="287" y="623"/>
                    </a:moveTo>
                    <a:lnTo>
                      <a:pt x="0" y="623"/>
                    </a:lnTo>
                    <a:lnTo>
                      <a:pt x="0" y="0"/>
                    </a:lnTo>
                    <a:lnTo>
                      <a:pt x="287" y="0"/>
                    </a:lnTo>
                    <a:lnTo>
                      <a:pt x="287" y="623"/>
                    </a:lnTo>
                    <a:close/>
                    <a:moveTo>
                      <a:pt x="48" y="575"/>
                    </a:moveTo>
                    <a:lnTo>
                      <a:pt x="239" y="575"/>
                    </a:lnTo>
                    <a:lnTo>
                      <a:pt x="239" y="43"/>
                    </a:lnTo>
                    <a:lnTo>
                      <a:pt x="48" y="43"/>
                    </a:lnTo>
                    <a:lnTo>
                      <a:pt x="48" y="57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Freeform 33"/>
              <p:cNvSpPr>
                <a:spLocks noEditPoints="1"/>
              </p:cNvSpPr>
              <p:nvPr/>
            </p:nvSpPr>
            <p:spPr bwMode="auto">
              <a:xfrm>
                <a:off x="4538" y="2184"/>
                <a:ext cx="473" cy="911"/>
              </a:xfrm>
              <a:custGeom>
                <a:avLst/>
                <a:gdLst>
                  <a:gd name="T0" fmla="*/ 473 w 473"/>
                  <a:gd name="T1" fmla="*/ 911 h 911"/>
                  <a:gd name="T2" fmla="*/ 0 w 473"/>
                  <a:gd name="T3" fmla="*/ 911 h 911"/>
                  <a:gd name="T4" fmla="*/ 0 w 473"/>
                  <a:gd name="T5" fmla="*/ 0 h 911"/>
                  <a:gd name="T6" fmla="*/ 473 w 473"/>
                  <a:gd name="T7" fmla="*/ 0 h 911"/>
                  <a:gd name="T8" fmla="*/ 473 w 473"/>
                  <a:gd name="T9" fmla="*/ 911 h 911"/>
                  <a:gd name="T10" fmla="*/ 48 w 473"/>
                  <a:gd name="T11" fmla="*/ 868 h 911"/>
                  <a:gd name="T12" fmla="*/ 431 w 473"/>
                  <a:gd name="T13" fmla="*/ 868 h 911"/>
                  <a:gd name="T14" fmla="*/ 431 w 473"/>
                  <a:gd name="T15" fmla="*/ 43 h 911"/>
                  <a:gd name="T16" fmla="*/ 48 w 473"/>
                  <a:gd name="T17" fmla="*/ 43 h 911"/>
                  <a:gd name="T18" fmla="*/ 48 w 473"/>
                  <a:gd name="T19" fmla="*/ 868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3" h="911">
                    <a:moveTo>
                      <a:pt x="473" y="911"/>
                    </a:moveTo>
                    <a:lnTo>
                      <a:pt x="0" y="911"/>
                    </a:lnTo>
                    <a:lnTo>
                      <a:pt x="0" y="0"/>
                    </a:lnTo>
                    <a:lnTo>
                      <a:pt x="473" y="0"/>
                    </a:lnTo>
                    <a:lnTo>
                      <a:pt x="473" y="911"/>
                    </a:lnTo>
                    <a:close/>
                    <a:moveTo>
                      <a:pt x="48" y="868"/>
                    </a:moveTo>
                    <a:lnTo>
                      <a:pt x="431" y="868"/>
                    </a:lnTo>
                    <a:lnTo>
                      <a:pt x="431" y="43"/>
                    </a:lnTo>
                    <a:lnTo>
                      <a:pt x="48" y="43"/>
                    </a:lnTo>
                    <a:lnTo>
                      <a:pt x="48" y="868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34"/>
              <p:cNvSpPr>
                <a:spLocks noEditPoints="1"/>
              </p:cNvSpPr>
              <p:nvPr/>
            </p:nvSpPr>
            <p:spPr bwMode="auto">
              <a:xfrm>
                <a:off x="4411" y="2312"/>
                <a:ext cx="717" cy="490"/>
              </a:xfrm>
              <a:custGeom>
                <a:avLst/>
                <a:gdLst>
                  <a:gd name="T0" fmla="*/ 0 w 717"/>
                  <a:gd name="T1" fmla="*/ 490 h 490"/>
                  <a:gd name="T2" fmla="*/ 74 w 717"/>
                  <a:gd name="T3" fmla="*/ 410 h 490"/>
                  <a:gd name="T4" fmla="*/ 74 w 717"/>
                  <a:gd name="T5" fmla="*/ 271 h 490"/>
                  <a:gd name="T6" fmla="*/ 0 w 717"/>
                  <a:gd name="T7" fmla="*/ 351 h 490"/>
                  <a:gd name="T8" fmla="*/ 74 w 717"/>
                  <a:gd name="T9" fmla="*/ 271 h 490"/>
                  <a:gd name="T10" fmla="*/ 643 w 717"/>
                  <a:gd name="T11" fmla="*/ 410 h 490"/>
                  <a:gd name="T12" fmla="*/ 717 w 717"/>
                  <a:gd name="T13" fmla="*/ 490 h 490"/>
                  <a:gd name="T14" fmla="*/ 717 w 717"/>
                  <a:gd name="T15" fmla="*/ 271 h 490"/>
                  <a:gd name="T16" fmla="*/ 643 w 717"/>
                  <a:gd name="T17" fmla="*/ 351 h 490"/>
                  <a:gd name="T18" fmla="*/ 717 w 717"/>
                  <a:gd name="T19" fmla="*/ 271 h 490"/>
                  <a:gd name="T20" fmla="*/ 643 w 717"/>
                  <a:gd name="T21" fmla="*/ 138 h 490"/>
                  <a:gd name="T22" fmla="*/ 717 w 717"/>
                  <a:gd name="T23" fmla="*/ 213 h 490"/>
                  <a:gd name="T24" fmla="*/ 335 w 717"/>
                  <a:gd name="T25" fmla="*/ 410 h 490"/>
                  <a:gd name="T26" fmla="*/ 260 w 717"/>
                  <a:gd name="T27" fmla="*/ 490 h 490"/>
                  <a:gd name="T28" fmla="*/ 335 w 717"/>
                  <a:gd name="T29" fmla="*/ 410 h 490"/>
                  <a:gd name="T30" fmla="*/ 260 w 717"/>
                  <a:gd name="T31" fmla="*/ 271 h 490"/>
                  <a:gd name="T32" fmla="*/ 335 w 717"/>
                  <a:gd name="T33" fmla="*/ 351 h 490"/>
                  <a:gd name="T34" fmla="*/ 335 w 717"/>
                  <a:gd name="T35" fmla="*/ 138 h 490"/>
                  <a:gd name="T36" fmla="*/ 260 w 717"/>
                  <a:gd name="T37" fmla="*/ 213 h 490"/>
                  <a:gd name="T38" fmla="*/ 335 w 717"/>
                  <a:gd name="T39" fmla="*/ 138 h 490"/>
                  <a:gd name="T40" fmla="*/ 260 w 717"/>
                  <a:gd name="T41" fmla="*/ 0 h 490"/>
                  <a:gd name="T42" fmla="*/ 335 w 717"/>
                  <a:gd name="T43" fmla="*/ 74 h 490"/>
                  <a:gd name="T44" fmla="*/ 473 w 717"/>
                  <a:gd name="T45" fmla="*/ 410 h 490"/>
                  <a:gd name="T46" fmla="*/ 398 w 717"/>
                  <a:gd name="T47" fmla="*/ 484 h 490"/>
                  <a:gd name="T48" fmla="*/ 473 w 717"/>
                  <a:gd name="T49" fmla="*/ 410 h 490"/>
                  <a:gd name="T50" fmla="*/ 398 w 717"/>
                  <a:gd name="T51" fmla="*/ 271 h 490"/>
                  <a:gd name="T52" fmla="*/ 473 w 717"/>
                  <a:gd name="T53" fmla="*/ 351 h 490"/>
                  <a:gd name="T54" fmla="*/ 473 w 717"/>
                  <a:gd name="T55" fmla="*/ 138 h 490"/>
                  <a:gd name="T56" fmla="*/ 398 w 717"/>
                  <a:gd name="T57" fmla="*/ 213 h 490"/>
                  <a:gd name="T58" fmla="*/ 473 w 717"/>
                  <a:gd name="T59" fmla="*/ 138 h 490"/>
                  <a:gd name="T60" fmla="*/ 398 w 717"/>
                  <a:gd name="T61" fmla="*/ 0 h 490"/>
                  <a:gd name="T62" fmla="*/ 473 w 717"/>
                  <a:gd name="T63" fmla="*/ 74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17" h="490">
                    <a:moveTo>
                      <a:pt x="74" y="490"/>
                    </a:moveTo>
                    <a:lnTo>
                      <a:pt x="0" y="490"/>
                    </a:lnTo>
                    <a:lnTo>
                      <a:pt x="0" y="410"/>
                    </a:lnTo>
                    <a:lnTo>
                      <a:pt x="74" y="410"/>
                    </a:lnTo>
                    <a:lnTo>
                      <a:pt x="74" y="490"/>
                    </a:lnTo>
                    <a:close/>
                    <a:moveTo>
                      <a:pt x="74" y="271"/>
                    </a:moveTo>
                    <a:lnTo>
                      <a:pt x="0" y="271"/>
                    </a:lnTo>
                    <a:lnTo>
                      <a:pt x="0" y="351"/>
                    </a:lnTo>
                    <a:lnTo>
                      <a:pt x="74" y="351"/>
                    </a:lnTo>
                    <a:lnTo>
                      <a:pt x="74" y="271"/>
                    </a:lnTo>
                    <a:close/>
                    <a:moveTo>
                      <a:pt x="717" y="410"/>
                    </a:moveTo>
                    <a:lnTo>
                      <a:pt x="643" y="410"/>
                    </a:lnTo>
                    <a:lnTo>
                      <a:pt x="643" y="490"/>
                    </a:lnTo>
                    <a:lnTo>
                      <a:pt x="717" y="490"/>
                    </a:lnTo>
                    <a:lnTo>
                      <a:pt x="717" y="410"/>
                    </a:lnTo>
                    <a:close/>
                    <a:moveTo>
                      <a:pt x="717" y="271"/>
                    </a:moveTo>
                    <a:lnTo>
                      <a:pt x="643" y="271"/>
                    </a:lnTo>
                    <a:lnTo>
                      <a:pt x="643" y="351"/>
                    </a:lnTo>
                    <a:lnTo>
                      <a:pt x="717" y="351"/>
                    </a:lnTo>
                    <a:lnTo>
                      <a:pt x="717" y="271"/>
                    </a:lnTo>
                    <a:close/>
                    <a:moveTo>
                      <a:pt x="717" y="138"/>
                    </a:moveTo>
                    <a:lnTo>
                      <a:pt x="643" y="138"/>
                    </a:lnTo>
                    <a:lnTo>
                      <a:pt x="643" y="213"/>
                    </a:lnTo>
                    <a:lnTo>
                      <a:pt x="717" y="213"/>
                    </a:lnTo>
                    <a:lnTo>
                      <a:pt x="717" y="138"/>
                    </a:lnTo>
                    <a:close/>
                    <a:moveTo>
                      <a:pt x="335" y="410"/>
                    </a:moveTo>
                    <a:lnTo>
                      <a:pt x="260" y="410"/>
                    </a:lnTo>
                    <a:lnTo>
                      <a:pt x="260" y="490"/>
                    </a:lnTo>
                    <a:lnTo>
                      <a:pt x="335" y="490"/>
                    </a:lnTo>
                    <a:lnTo>
                      <a:pt x="335" y="410"/>
                    </a:lnTo>
                    <a:close/>
                    <a:moveTo>
                      <a:pt x="335" y="271"/>
                    </a:moveTo>
                    <a:lnTo>
                      <a:pt x="260" y="271"/>
                    </a:lnTo>
                    <a:lnTo>
                      <a:pt x="260" y="351"/>
                    </a:lnTo>
                    <a:lnTo>
                      <a:pt x="335" y="351"/>
                    </a:lnTo>
                    <a:lnTo>
                      <a:pt x="335" y="271"/>
                    </a:lnTo>
                    <a:close/>
                    <a:moveTo>
                      <a:pt x="335" y="138"/>
                    </a:moveTo>
                    <a:lnTo>
                      <a:pt x="260" y="138"/>
                    </a:lnTo>
                    <a:lnTo>
                      <a:pt x="260" y="213"/>
                    </a:lnTo>
                    <a:lnTo>
                      <a:pt x="335" y="213"/>
                    </a:lnTo>
                    <a:lnTo>
                      <a:pt x="335" y="138"/>
                    </a:lnTo>
                    <a:close/>
                    <a:moveTo>
                      <a:pt x="335" y="0"/>
                    </a:moveTo>
                    <a:lnTo>
                      <a:pt x="260" y="0"/>
                    </a:lnTo>
                    <a:lnTo>
                      <a:pt x="260" y="74"/>
                    </a:lnTo>
                    <a:lnTo>
                      <a:pt x="335" y="74"/>
                    </a:lnTo>
                    <a:lnTo>
                      <a:pt x="335" y="0"/>
                    </a:lnTo>
                    <a:close/>
                    <a:moveTo>
                      <a:pt x="473" y="410"/>
                    </a:moveTo>
                    <a:lnTo>
                      <a:pt x="398" y="410"/>
                    </a:lnTo>
                    <a:lnTo>
                      <a:pt x="398" y="484"/>
                    </a:lnTo>
                    <a:lnTo>
                      <a:pt x="473" y="484"/>
                    </a:lnTo>
                    <a:lnTo>
                      <a:pt x="473" y="410"/>
                    </a:lnTo>
                    <a:close/>
                    <a:moveTo>
                      <a:pt x="473" y="271"/>
                    </a:moveTo>
                    <a:lnTo>
                      <a:pt x="398" y="271"/>
                    </a:lnTo>
                    <a:lnTo>
                      <a:pt x="398" y="351"/>
                    </a:lnTo>
                    <a:lnTo>
                      <a:pt x="473" y="351"/>
                    </a:lnTo>
                    <a:lnTo>
                      <a:pt x="473" y="271"/>
                    </a:lnTo>
                    <a:close/>
                    <a:moveTo>
                      <a:pt x="473" y="138"/>
                    </a:moveTo>
                    <a:lnTo>
                      <a:pt x="398" y="138"/>
                    </a:lnTo>
                    <a:lnTo>
                      <a:pt x="398" y="213"/>
                    </a:lnTo>
                    <a:lnTo>
                      <a:pt x="473" y="213"/>
                    </a:lnTo>
                    <a:lnTo>
                      <a:pt x="473" y="138"/>
                    </a:lnTo>
                    <a:close/>
                    <a:moveTo>
                      <a:pt x="473" y="0"/>
                    </a:moveTo>
                    <a:lnTo>
                      <a:pt x="398" y="0"/>
                    </a:lnTo>
                    <a:lnTo>
                      <a:pt x="398" y="74"/>
                    </a:lnTo>
                    <a:lnTo>
                      <a:pt x="473" y="74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35"/>
              <p:cNvSpPr>
                <a:spLocks noEditPoints="1"/>
              </p:cNvSpPr>
              <p:nvPr/>
            </p:nvSpPr>
            <p:spPr bwMode="auto">
              <a:xfrm>
                <a:off x="4267" y="2322"/>
                <a:ext cx="989" cy="778"/>
              </a:xfrm>
              <a:custGeom>
                <a:avLst/>
                <a:gdLst>
                  <a:gd name="T0" fmla="*/ 957 w 989"/>
                  <a:gd name="T1" fmla="*/ 730 h 778"/>
                  <a:gd name="T2" fmla="*/ 957 w 989"/>
                  <a:gd name="T3" fmla="*/ 0 h 778"/>
                  <a:gd name="T4" fmla="*/ 702 w 989"/>
                  <a:gd name="T5" fmla="*/ 0 h 778"/>
                  <a:gd name="T6" fmla="*/ 702 w 989"/>
                  <a:gd name="T7" fmla="*/ 730 h 778"/>
                  <a:gd name="T8" fmla="*/ 617 w 989"/>
                  <a:gd name="T9" fmla="*/ 730 h 778"/>
                  <a:gd name="T10" fmla="*/ 617 w 989"/>
                  <a:gd name="T11" fmla="*/ 554 h 778"/>
                  <a:gd name="T12" fmla="*/ 404 w 989"/>
                  <a:gd name="T13" fmla="*/ 554 h 778"/>
                  <a:gd name="T14" fmla="*/ 404 w 989"/>
                  <a:gd name="T15" fmla="*/ 730 h 778"/>
                  <a:gd name="T16" fmla="*/ 0 w 989"/>
                  <a:gd name="T17" fmla="*/ 730 h 778"/>
                  <a:gd name="T18" fmla="*/ 0 w 989"/>
                  <a:gd name="T19" fmla="*/ 778 h 778"/>
                  <a:gd name="T20" fmla="*/ 989 w 989"/>
                  <a:gd name="T21" fmla="*/ 778 h 778"/>
                  <a:gd name="T22" fmla="*/ 989 w 989"/>
                  <a:gd name="T23" fmla="*/ 730 h 778"/>
                  <a:gd name="T24" fmla="*/ 957 w 989"/>
                  <a:gd name="T25" fmla="*/ 730 h 778"/>
                  <a:gd name="T26" fmla="*/ 744 w 989"/>
                  <a:gd name="T27" fmla="*/ 48 h 778"/>
                  <a:gd name="T28" fmla="*/ 909 w 989"/>
                  <a:gd name="T29" fmla="*/ 48 h 778"/>
                  <a:gd name="T30" fmla="*/ 909 w 989"/>
                  <a:gd name="T31" fmla="*/ 730 h 778"/>
                  <a:gd name="T32" fmla="*/ 744 w 989"/>
                  <a:gd name="T33" fmla="*/ 730 h 778"/>
                  <a:gd name="T34" fmla="*/ 744 w 989"/>
                  <a:gd name="T35" fmla="*/ 48 h 778"/>
                  <a:gd name="T36" fmla="*/ 447 w 989"/>
                  <a:gd name="T37" fmla="*/ 597 h 778"/>
                  <a:gd name="T38" fmla="*/ 574 w 989"/>
                  <a:gd name="T39" fmla="*/ 597 h 778"/>
                  <a:gd name="T40" fmla="*/ 574 w 989"/>
                  <a:gd name="T41" fmla="*/ 730 h 778"/>
                  <a:gd name="T42" fmla="*/ 447 w 989"/>
                  <a:gd name="T43" fmla="*/ 730 h 778"/>
                  <a:gd name="T44" fmla="*/ 447 w 989"/>
                  <a:gd name="T45" fmla="*/ 597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9" h="778">
                    <a:moveTo>
                      <a:pt x="957" y="730"/>
                    </a:moveTo>
                    <a:lnTo>
                      <a:pt x="957" y="0"/>
                    </a:lnTo>
                    <a:lnTo>
                      <a:pt x="702" y="0"/>
                    </a:lnTo>
                    <a:lnTo>
                      <a:pt x="702" y="730"/>
                    </a:lnTo>
                    <a:lnTo>
                      <a:pt x="617" y="730"/>
                    </a:lnTo>
                    <a:lnTo>
                      <a:pt x="617" y="554"/>
                    </a:lnTo>
                    <a:lnTo>
                      <a:pt x="404" y="554"/>
                    </a:lnTo>
                    <a:lnTo>
                      <a:pt x="404" y="730"/>
                    </a:lnTo>
                    <a:lnTo>
                      <a:pt x="0" y="730"/>
                    </a:lnTo>
                    <a:lnTo>
                      <a:pt x="0" y="778"/>
                    </a:lnTo>
                    <a:lnTo>
                      <a:pt x="989" y="778"/>
                    </a:lnTo>
                    <a:lnTo>
                      <a:pt x="989" y="730"/>
                    </a:lnTo>
                    <a:lnTo>
                      <a:pt x="957" y="730"/>
                    </a:lnTo>
                    <a:close/>
                    <a:moveTo>
                      <a:pt x="744" y="48"/>
                    </a:moveTo>
                    <a:lnTo>
                      <a:pt x="909" y="48"/>
                    </a:lnTo>
                    <a:lnTo>
                      <a:pt x="909" y="730"/>
                    </a:lnTo>
                    <a:lnTo>
                      <a:pt x="744" y="730"/>
                    </a:lnTo>
                    <a:lnTo>
                      <a:pt x="744" y="48"/>
                    </a:lnTo>
                    <a:close/>
                    <a:moveTo>
                      <a:pt x="447" y="597"/>
                    </a:moveTo>
                    <a:lnTo>
                      <a:pt x="574" y="597"/>
                    </a:lnTo>
                    <a:lnTo>
                      <a:pt x="574" y="730"/>
                    </a:lnTo>
                    <a:lnTo>
                      <a:pt x="447" y="730"/>
                    </a:lnTo>
                    <a:lnTo>
                      <a:pt x="447" y="59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8" name="Group 44"/>
          <p:cNvGrpSpPr>
            <a:grpSpLocks noChangeAspect="1"/>
          </p:cNvGrpSpPr>
          <p:nvPr/>
        </p:nvGrpSpPr>
        <p:grpSpPr bwMode="auto">
          <a:xfrm>
            <a:off x="7510197" y="3594793"/>
            <a:ext cx="340306" cy="218498"/>
            <a:chOff x="1381" y="1474"/>
            <a:chExt cx="989" cy="635"/>
          </a:xfrm>
        </p:grpSpPr>
        <p:sp>
          <p:nvSpPr>
            <p:cNvPr id="209" name="Freeform 48"/>
            <p:cNvSpPr>
              <a:spLocks/>
            </p:cNvSpPr>
            <p:nvPr/>
          </p:nvSpPr>
          <p:spPr bwMode="auto">
            <a:xfrm>
              <a:off x="1854" y="1474"/>
              <a:ext cx="75" cy="91"/>
            </a:xfrm>
            <a:custGeom>
              <a:avLst/>
              <a:gdLst>
                <a:gd name="T0" fmla="*/ 75 w 75"/>
                <a:gd name="T1" fmla="*/ 0 h 91"/>
                <a:gd name="T2" fmla="*/ 0 w 75"/>
                <a:gd name="T3" fmla="*/ 0 h 91"/>
                <a:gd name="T4" fmla="*/ 0 w 75"/>
                <a:gd name="T5" fmla="*/ 37 h 91"/>
                <a:gd name="T6" fmla="*/ 0 w 75"/>
                <a:gd name="T7" fmla="*/ 37 h 91"/>
                <a:gd name="T8" fmla="*/ 0 w 75"/>
                <a:gd name="T9" fmla="*/ 91 h 91"/>
                <a:gd name="T10" fmla="*/ 43 w 75"/>
                <a:gd name="T11" fmla="*/ 91 h 91"/>
                <a:gd name="T12" fmla="*/ 43 w 75"/>
                <a:gd name="T13" fmla="*/ 43 h 91"/>
                <a:gd name="T14" fmla="*/ 75 w 75"/>
                <a:gd name="T15" fmla="*/ 43 h 91"/>
                <a:gd name="T16" fmla="*/ 75 w 75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91">
                  <a:moveTo>
                    <a:pt x="75" y="0"/>
                  </a:moveTo>
                  <a:lnTo>
                    <a:pt x="0" y="0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91"/>
                  </a:lnTo>
                  <a:lnTo>
                    <a:pt x="43" y="91"/>
                  </a:lnTo>
                  <a:lnTo>
                    <a:pt x="43" y="43"/>
                  </a:lnTo>
                  <a:lnTo>
                    <a:pt x="75" y="4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45"/>
            <p:cNvSpPr>
              <a:spLocks/>
            </p:cNvSpPr>
            <p:nvPr/>
          </p:nvSpPr>
          <p:spPr bwMode="auto">
            <a:xfrm flipH="1">
              <a:off x="1479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45"/>
            <p:cNvSpPr>
              <a:spLocks/>
            </p:cNvSpPr>
            <p:nvPr/>
          </p:nvSpPr>
          <p:spPr bwMode="auto">
            <a:xfrm>
              <a:off x="1875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46"/>
            <p:cNvSpPr>
              <a:spLocks/>
            </p:cNvSpPr>
            <p:nvPr/>
          </p:nvSpPr>
          <p:spPr bwMode="auto">
            <a:xfrm>
              <a:off x="1657" y="1549"/>
              <a:ext cx="437" cy="171"/>
            </a:xfrm>
            <a:custGeom>
              <a:avLst/>
              <a:gdLst>
                <a:gd name="T0" fmla="*/ 8 w 82"/>
                <a:gd name="T1" fmla="*/ 32 h 32"/>
                <a:gd name="T2" fmla="*/ 41 w 82"/>
                <a:gd name="T3" fmla="*/ 8 h 32"/>
                <a:gd name="T4" fmla="*/ 74 w 82"/>
                <a:gd name="T5" fmla="*/ 32 h 32"/>
                <a:gd name="T6" fmla="*/ 82 w 82"/>
                <a:gd name="T7" fmla="*/ 32 h 32"/>
                <a:gd name="T8" fmla="*/ 41 w 82"/>
                <a:gd name="T9" fmla="*/ 0 h 32"/>
                <a:gd name="T10" fmla="*/ 0 w 82"/>
                <a:gd name="T11" fmla="*/ 32 h 32"/>
                <a:gd name="T12" fmla="*/ 8 w 82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32">
                  <a:moveTo>
                    <a:pt x="8" y="32"/>
                  </a:moveTo>
                  <a:cubicBezTo>
                    <a:pt x="13" y="18"/>
                    <a:pt x="26" y="8"/>
                    <a:pt x="41" y="8"/>
                  </a:cubicBezTo>
                  <a:cubicBezTo>
                    <a:pt x="56" y="8"/>
                    <a:pt x="69" y="18"/>
                    <a:pt x="74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8" y="13"/>
                    <a:pt x="61" y="0"/>
                    <a:pt x="41" y="0"/>
                  </a:cubicBezTo>
                  <a:cubicBezTo>
                    <a:pt x="21" y="0"/>
                    <a:pt x="4" y="13"/>
                    <a:pt x="0" y="32"/>
                  </a:cubicBezTo>
                  <a:lnTo>
                    <a:pt x="8" y="3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47"/>
            <p:cNvSpPr>
              <a:spLocks noEditPoints="1"/>
            </p:cNvSpPr>
            <p:nvPr/>
          </p:nvSpPr>
          <p:spPr bwMode="auto">
            <a:xfrm>
              <a:off x="1759" y="1837"/>
              <a:ext cx="233" cy="272"/>
            </a:xfrm>
            <a:custGeom>
              <a:avLst/>
              <a:gdLst>
                <a:gd name="T0" fmla="*/ 44 w 44"/>
                <a:gd name="T1" fmla="*/ 51 h 51"/>
                <a:gd name="T2" fmla="*/ 0 w 44"/>
                <a:gd name="T3" fmla="*/ 51 h 51"/>
                <a:gd name="T4" fmla="*/ 0 w 44"/>
                <a:gd name="T5" fmla="*/ 20 h 51"/>
                <a:gd name="T6" fmla="*/ 22 w 44"/>
                <a:gd name="T7" fmla="*/ 0 h 51"/>
                <a:gd name="T8" fmla="*/ 44 w 44"/>
                <a:gd name="T9" fmla="*/ 20 h 51"/>
                <a:gd name="T10" fmla="*/ 44 w 44"/>
                <a:gd name="T11" fmla="*/ 51 h 51"/>
                <a:gd name="T12" fmla="*/ 9 w 44"/>
                <a:gd name="T13" fmla="*/ 42 h 51"/>
                <a:gd name="T14" fmla="*/ 35 w 44"/>
                <a:gd name="T15" fmla="*/ 42 h 51"/>
                <a:gd name="T16" fmla="*/ 35 w 44"/>
                <a:gd name="T17" fmla="*/ 20 h 51"/>
                <a:gd name="T18" fmla="*/ 22 w 44"/>
                <a:gd name="T19" fmla="*/ 8 h 51"/>
                <a:gd name="T20" fmla="*/ 9 w 44"/>
                <a:gd name="T21" fmla="*/ 20 h 51"/>
                <a:gd name="T22" fmla="*/ 9 w 44"/>
                <a:gd name="T2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51">
                  <a:moveTo>
                    <a:pt x="44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10" y="0"/>
                    <a:pt x="22" y="0"/>
                  </a:cubicBezTo>
                  <a:cubicBezTo>
                    <a:pt x="34" y="0"/>
                    <a:pt x="44" y="9"/>
                    <a:pt x="44" y="20"/>
                  </a:cubicBezTo>
                  <a:lnTo>
                    <a:pt x="44" y="51"/>
                  </a:lnTo>
                  <a:close/>
                  <a:moveTo>
                    <a:pt x="9" y="4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4"/>
                    <a:pt x="29" y="8"/>
                    <a:pt x="22" y="8"/>
                  </a:cubicBezTo>
                  <a:cubicBezTo>
                    <a:pt x="15" y="8"/>
                    <a:pt x="9" y="14"/>
                    <a:pt x="9" y="20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49"/>
            <p:cNvSpPr>
              <a:spLocks noEditPoints="1"/>
            </p:cNvSpPr>
            <p:nvPr/>
          </p:nvSpPr>
          <p:spPr bwMode="auto">
            <a:xfrm>
              <a:off x="1381" y="1698"/>
              <a:ext cx="989" cy="411"/>
            </a:xfrm>
            <a:custGeom>
              <a:avLst/>
              <a:gdLst>
                <a:gd name="T0" fmla="*/ 920 w 989"/>
                <a:gd name="T1" fmla="*/ 363 h 411"/>
                <a:gd name="T2" fmla="*/ 920 w 989"/>
                <a:gd name="T3" fmla="*/ 0 h 411"/>
                <a:gd name="T4" fmla="*/ 69 w 989"/>
                <a:gd name="T5" fmla="*/ 0 h 411"/>
                <a:gd name="T6" fmla="*/ 69 w 989"/>
                <a:gd name="T7" fmla="*/ 363 h 411"/>
                <a:gd name="T8" fmla="*/ 0 w 989"/>
                <a:gd name="T9" fmla="*/ 363 h 411"/>
                <a:gd name="T10" fmla="*/ 0 w 989"/>
                <a:gd name="T11" fmla="*/ 411 h 411"/>
                <a:gd name="T12" fmla="*/ 69 w 989"/>
                <a:gd name="T13" fmla="*/ 411 h 411"/>
                <a:gd name="T14" fmla="*/ 920 w 989"/>
                <a:gd name="T15" fmla="*/ 411 h 411"/>
                <a:gd name="T16" fmla="*/ 989 w 989"/>
                <a:gd name="T17" fmla="*/ 411 h 411"/>
                <a:gd name="T18" fmla="*/ 989 w 989"/>
                <a:gd name="T19" fmla="*/ 363 h 411"/>
                <a:gd name="T20" fmla="*/ 920 w 989"/>
                <a:gd name="T21" fmla="*/ 363 h 411"/>
                <a:gd name="T22" fmla="*/ 872 w 989"/>
                <a:gd name="T23" fmla="*/ 363 h 411"/>
                <a:gd name="T24" fmla="*/ 819 w 989"/>
                <a:gd name="T25" fmla="*/ 363 h 411"/>
                <a:gd name="T26" fmla="*/ 819 w 989"/>
                <a:gd name="T27" fmla="*/ 43 h 411"/>
                <a:gd name="T28" fmla="*/ 872 w 989"/>
                <a:gd name="T29" fmla="*/ 43 h 411"/>
                <a:gd name="T30" fmla="*/ 872 w 989"/>
                <a:gd name="T31" fmla="*/ 363 h 411"/>
                <a:gd name="T32" fmla="*/ 713 w 989"/>
                <a:gd name="T33" fmla="*/ 363 h 411"/>
                <a:gd name="T34" fmla="*/ 713 w 989"/>
                <a:gd name="T35" fmla="*/ 43 h 411"/>
                <a:gd name="T36" fmla="*/ 771 w 989"/>
                <a:gd name="T37" fmla="*/ 43 h 411"/>
                <a:gd name="T38" fmla="*/ 771 w 989"/>
                <a:gd name="T39" fmla="*/ 363 h 411"/>
                <a:gd name="T40" fmla="*/ 713 w 989"/>
                <a:gd name="T41" fmla="*/ 363 h 411"/>
                <a:gd name="T42" fmla="*/ 665 w 989"/>
                <a:gd name="T43" fmla="*/ 363 h 411"/>
                <a:gd name="T44" fmla="*/ 319 w 989"/>
                <a:gd name="T45" fmla="*/ 363 h 411"/>
                <a:gd name="T46" fmla="*/ 319 w 989"/>
                <a:gd name="T47" fmla="*/ 43 h 411"/>
                <a:gd name="T48" fmla="*/ 665 w 989"/>
                <a:gd name="T49" fmla="*/ 43 h 411"/>
                <a:gd name="T50" fmla="*/ 665 w 989"/>
                <a:gd name="T51" fmla="*/ 363 h 411"/>
                <a:gd name="T52" fmla="*/ 276 w 989"/>
                <a:gd name="T53" fmla="*/ 363 h 411"/>
                <a:gd name="T54" fmla="*/ 213 w 989"/>
                <a:gd name="T55" fmla="*/ 363 h 411"/>
                <a:gd name="T56" fmla="*/ 213 w 989"/>
                <a:gd name="T57" fmla="*/ 43 h 411"/>
                <a:gd name="T58" fmla="*/ 276 w 989"/>
                <a:gd name="T59" fmla="*/ 43 h 411"/>
                <a:gd name="T60" fmla="*/ 276 w 989"/>
                <a:gd name="T61" fmla="*/ 363 h 411"/>
                <a:gd name="T62" fmla="*/ 117 w 989"/>
                <a:gd name="T63" fmla="*/ 43 h 411"/>
                <a:gd name="T64" fmla="*/ 170 w 989"/>
                <a:gd name="T65" fmla="*/ 43 h 411"/>
                <a:gd name="T66" fmla="*/ 170 w 989"/>
                <a:gd name="T67" fmla="*/ 363 h 411"/>
                <a:gd name="T68" fmla="*/ 117 w 989"/>
                <a:gd name="T69" fmla="*/ 363 h 411"/>
                <a:gd name="T70" fmla="*/ 117 w 989"/>
                <a:gd name="T71" fmla="*/ 43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89" h="411">
                  <a:moveTo>
                    <a:pt x="920" y="363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363"/>
                  </a:lnTo>
                  <a:lnTo>
                    <a:pt x="0" y="363"/>
                  </a:lnTo>
                  <a:lnTo>
                    <a:pt x="0" y="411"/>
                  </a:lnTo>
                  <a:lnTo>
                    <a:pt x="69" y="411"/>
                  </a:lnTo>
                  <a:lnTo>
                    <a:pt x="920" y="411"/>
                  </a:lnTo>
                  <a:lnTo>
                    <a:pt x="989" y="411"/>
                  </a:lnTo>
                  <a:lnTo>
                    <a:pt x="989" y="363"/>
                  </a:lnTo>
                  <a:lnTo>
                    <a:pt x="920" y="363"/>
                  </a:lnTo>
                  <a:close/>
                  <a:moveTo>
                    <a:pt x="872" y="363"/>
                  </a:moveTo>
                  <a:lnTo>
                    <a:pt x="819" y="363"/>
                  </a:lnTo>
                  <a:lnTo>
                    <a:pt x="819" y="43"/>
                  </a:lnTo>
                  <a:lnTo>
                    <a:pt x="872" y="43"/>
                  </a:lnTo>
                  <a:lnTo>
                    <a:pt x="872" y="363"/>
                  </a:lnTo>
                  <a:close/>
                  <a:moveTo>
                    <a:pt x="713" y="363"/>
                  </a:moveTo>
                  <a:lnTo>
                    <a:pt x="713" y="43"/>
                  </a:lnTo>
                  <a:lnTo>
                    <a:pt x="771" y="43"/>
                  </a:lnTo>
                  <a:lnTo>
                    <a:pt x="771" y="363"/>
                  </a:lnTo>
                  <a:lnTo>
                    <a:pt x="713" y="363"/>
                  </a:lnTo>
                  <a:close/>
                  <a:moveTo>
                    <a:pt x="665" y="363"/>
                  </a:moveTo>
                  <a:lnTo>
                    <a:pt x="319" y="363"/>
                  </a:lnTo>
                  <a:lnTo>
                    <a:pt x="319" y="43"/>
                  </a:lnTo>
                  <a:lnTo>
                    <a:pt x="665" y="43"/>
                  </a:lnTo>
                  <a:lnTo>
                    <a:pt x="665" y="363"/>
                  </a:lnTo>
                  <a:close/>
                  <a:moveTo>
                    <a:pt x="276" y="363"/>
                  </a:moveTo>
                  <a:lnTo>
                    <a:pt x="213" y="363"/>
                  </a:lnTo>
                  <a:lnTo>
                    <a:pt x="213" y="43"/>
                  </a:lnTo>
                  <a:lnTo>
                    <a:pt x="276" y="43"/>
                  </a:lnTo>
                  <a:lnTo>
                    <a:pt x="276" y="363"/>
                  </a:lnTo>
                  <a:close/>
                  <a:moveTo>
                    <a:pt x="117" y="43"/>
                  </a:moveTo>
                  <a:lnTo>
                    <a:pt x="170" y="43"/>
                  </a:lnTo>
                  <a:lnTo>
                    <a:pt x="170" y="363"/>
                  </a:lnTo>
                  <a:lnTo>
                    <a:pt x="117" y="363"/>
                  </a:lnTo>
                  <a:lnTo>
                    <a:pt x="117" y="4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5" name="Group 4"/>
          <p:cNvGrpSpPr>
            <a:grpSpLocks noChangeAspect="1"/>
          </p:cNvGrpSpPr>
          <p:nvPr/>
        </p:nvGrpSpPr>
        <p:grpSpPr bwMode="auto">
          <a:xfrm>
            <a:off x="6697727" y="3584359"/>
            <a:ext cx="343742" cy="239367"/>
            <a:chOff x="2741" y="2230"/>
            <a:chExt cx="988" cy="688"/>
          </a:xfrm>
        </p:grpSpPr>
        <p:sp>
          <p:nvSpPr>
            <p:cNvPr id="216" name="Freeform 5"/>
            <p:cNvSpPr>
              <a:spLocks/>
            </p:cNvSpPr>
            <p:nvPr/>
          </p:nvSpPr>
          <p:spPr bwMode="auto">
            <a:xfrm flipH="1">
              <a:off x="2813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5"/>
            <p:cNvSpPr>
              <a:spLocks/>
            </p:cNvSpPr>
            <p:nvPr/>
          </p:nvSpPr>
          <p:spPr bwMode="auto">
            <a:xfrm>
              <a:off x="3235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6"/>
            <p:cNvSpPr>
              <a:spLocks noEditPoints="1"/>
            </p:cNvSpPr>
            <p:nvPr/>
          </p:nvSpPr>
          <p:spPr bwMode="auto">
            <a:xfrm>
              <a:off x="2741" y="2230"/>
              <a:ext cx="988" cy="688"/>
            </a:xfrm>
            <a:custGeom>
              <a:avLst/>
              <a:gdLst>
                <a:gd name="T0" fmla="*/ 930 w 988"/>
                <a:gd name="T1" fmla="*/ 640 h 688"/>
                <a:gd name="T2" fmla="*/ 930 w 988"/>
                <a:gd name="T3" fmla="*/ 368 h 688"/>
                <a:gd name="T4" fmla="*/ 813 w 988"/>
                <a:gd name="T5" fmla="*/ 368 h 688"/>
                <a:gd name="T6" fmla="*/ 813 w 988"/>
                <a:gd name="T7" fmla="*/ 320 h 688"/>
                <a:gd name="T8" fmla="*/ 813 w 988"/>
                <a:gd name="T9" fmla="*/ 272 h 688"/>
                <a:gd name="T10" fmla="*/ 818 w 988"/>
                <a:gd name="T11" fmla="*/ 272 h 688"/>
                <a:gd name="T12" fmla="*/ 829 w 988"/>
                <a:gd name="T13" fmla="*/ 235 h 688"/>
                <a:gd name="T14" fmla="*/ 505 w 988"/>
                <a:gd name="T15" fmla="*/ 0 h 688"/>
                <a:gd name="T16" fmla="*/ 483 w 988"/>
                <a:gd name="T17" fmla="*/ 0 h 688"/>
                <a:gd name="T18" fmla="*/ 159 w 988"/>
                <a:gd name="T19" fmla="*/ 235 h 688"/>
                <a:gd name="T20" fmla="*/ 170 w 988"/>
                <a:gd name="T21" fmla="*/ 272 h 688"/>
                <a:gd name="T22" fmla="*/ 170 w 988"/>
                <a:gd name="T23" fmla="*/ 272 h 688"/>
                <a:gd name="T24" fmla="*/ 170 w 988"/>
                <a:gd name="T25" fmla="*/ 368 h 688"/>
                <a:gd name="T26" fmla="*/ 170 w 988"/>
                <a:gd name="T27" fmla="*/ 368 h 688"/>
                <a:gd name="T28" fmla="*/ 53 w 988"/>
                <a:gd name="T29" fmla="*/ 368 h 688"/>
                <a:gd name="T30" fmla="*/ 53 w 988"/>
                <a:gd name="T31" fmla="*/ 640 h 688"/>
                <a:gd name="T32" fmla="*/ 0 w 988"/>
                <a:gd name="T33" fmla="*/ 640 h 688"/>
                <a:gd name="T34" fmla="*/ 0 w 988"/>
                <a:gd name="T35" fmla="*/ 688 h 688"/>
                <a:gd name="T36" fmla="*/ 988 w 988"/>
                <a:gd name="T37" fmla="*/ 688 h 688"/>
                <a:gd name="T38" fmla="*/ 988 w 988"/>
                <a:gd name="T39" fmla="*/ 640 h 688"/>
                <a:gd name="T40" fmla="*/ 930 w 988"/>
                <a:gd name="T41" fmla="*/ 640 h 688"/>
                <a:gd name="T42" fmla="*/ 930 w 988"/>
                <a:gd name="T43" fmla="*/ 640 h 688"/>
                <a:gd name="T44" fmla="*/ 494 w 988"/>
                <a:gd name="T45" fmla="*/ 43 h 688"/>
                <a:gd name="T46" fmla="*/ 754 w 988"/>
                <a:gd name="T47" fmla="*/ 229 h 688"/>
                <a:gd name="T48" fmla="*/ 234 w 988"/>
                <a:gd name="T49" fmla="*/ 229 h 688"/>
                <a:gd name="T50" fmla="*/ 494 w 988"/>
                <a:gd name="T51" fmla="*/ 43 h 688"/>
                <a:gd name="T52" fmla="*/ 494 w 988"/>
                <a:gd name="T53" fmla="*/ 43 h 688"/>
                <a:gd name="T54" fmla="*/ 170 w 988"/>
                <a:gd name="T55" fmla="*/ 640 h 688"/>
                <a:gd name="T56" fmla="*/ 96 w 988"/>
                <a:gd name="T57" fmla="*/ 640 h 688"/>
                <a:gd name="T58" fmla="*/ 96 w 988"/>
                <a:gd name="T59" fmla="*/ 411 h 688"/>
                <a:gd name="T60" fmla="*/ 170 w 988"/>
                <a:gd name="T61" fmla="*/ 411 h 688"/>
                <a:gd name="T62" fmla="*/ 170 w 988"/>
                <a:gd name="T63" fmla="*/ 411 h 688"/>
                <a:gd name="T64" fmla="*/ 170 w 988"/>
                <a:gd name="T65" fmla="*/ 640 h 688"/>
                <a:gd name="T66" fmla="*/ 170 w 988"/>
                <a:gd name="T67" fmla="*/ 640 h 688"/>
                <a:gd name="T68" fmla="*/ 547 w 988"/>
                <a:gd name="T69" fmla="*/ 640 h 688"/>
                <a:gd name="T70" fmla="*/ 436 w 988"/>
                <a:gd name="T71" fmla="*/ 640 h 688"/>
                <a:gd name="T72" fmla="*/ 436 w 988"/>
                <a:gd name="T73" fmla="*/ 528 h 688"/>
                <a:gd name="T74" fmla="*/ 547 w 988"/>
                <a:gd name="T75" fmla="*/ 528 h 688"/>
                <a:gd name="T76" fmla="*/ 547 w 988"/>
                <a:gd name="T77" fmla="*/ 640 h 688"/>
                <a:gd name="T78" fmla="*/ 547 w 988"/>
                <a:gd name="T79" fmla="*/ 640 h 688"/>
                <a:gd name="T80" fmla="*/ 776 w 988"/>
                <a:gd name="T81" fmla="*/ 640 h 688"/>
                <a:gd name="T82" fmla="*/ 590 w 988"/>
                <a:gd name="T83" fmla="*/ 640 h 688"/>
                <a:gd name="T84" fmla="*/ 590 w 988"/>
                <a:gd name="T85" fmla="*/ 485 h 688"/>
                <a:gd name="T86" fmla="*/ 393 w 988"/>
                <a:gd name="T87" fmla="*/ 485 h 688"/>
                <a:gd name="T88" fmla="*/ 393 w 988"/>
                <a:gd name="T89" fmla="*/ 640 h 688"/>
                <a:gd name="T90" fmla="*/ 212 w 988"/>
                <a:gd name="T91" fmla="*/ 640 h 688"/>
                <a:gd name="T92" fmla="*/ 212 w 988"/>
                <a:gd name="T93" fmla="*/ 272 h 688"/>
                <a:gd name="T94" fmla="*/ 776 w 988"/>
                <a:gd name="T95" fmla="*/ 272 h 688"/>
                <a:gd name="T96" fmla="*/ 776 w 988"/>
                <a:gd name="T97" fmla="*/ 640 h 688"/>
                <a:gd name="T98" fmla="*/ 776 w 988"/>
                <a:gd name="T99" fmla="*/ 640 h 688"/>
                <a:gd name="T100" fmla="*/ 892 w 988"/>
                <a:gd name="T101" fmla="*/ 640 h 688"/>
                <a:gd name="T102" fmla="*/ 813 w 988"/>
                <a:gd name="T103" fmla="*/ 640 h 688"/>
                <a:gd name="T104" fmla="*/ 813 w 988"/>
                <a:gd name="T105" fmla="*/ 411 h 688"/>
                <a:gd name="T106" fmla="*/ 892 w 988"/>
                <a:gd name="T107" fmla="*/ 411 h 688"/>
                <a:gd name="T108" fmla="*/ 892 w 988"/>
                <a:gd name="T109" fmla="*/ 640 h 688"/>
                <a:gd name="T110" fmla="*/ 892 w 988"/>
                <a:gd name="T111" fmla="*/ 64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88" h="688">
                  <a:moveTo>
                    <a:pt x="930" y="640"/>
                  </a:moveTo>
                  <a:lnTo>
                    <a:pt x="930" y="368"/>
                  </a:lnTo>
                  <a:lnTo>
                    <a:pt x="813" y="368"/>
                  </a:lnTo>
                  <a:lnTo>
                    <a:pt x="813" y="320"/>
                  </a:lnTo>
                  <a:lnTo>
                    <a:pt x="813" y="272"/>
                  </a:lnTo>
                  <a:lnTo>
                    <a:pt x="818" y="272"/>
                  </a:lnTo>
                  <a:lnTo>
                    <a:pt x="829" y="235"/>
                  </a:lnTo>
                  <a:lnTo>
                    <a:pt x="505" y="0"/>
                  </a:lnTo>
                  <a:lnTo>
                    <a:pt x="483" y="0"/>
                  </a:lnTo>
                  <a:lnTo>
                    <a:pt x="159" y="235"/>
                  </a:lnTo>
                  <a:lnTo>
                    <a:pt x="170" y="272"/>
                  </a:lnTo>
                  <a:lnTo>
                    <a:pt x="170" y="272"/>
                  </a:lnTo>
                  <a:lnTo>
                    <a:pt x="170" y="368"/>
                  </a:lnTo>
                  <a:lnTo>
                    <a:pt x="170" y="368"/>
                  </a:lnTo>
                  <a:lnTo>
                    <a:pt x="53" y="368"/>
                  </a:lnTo>
                  <a:lnTo>
                    <a:pt x="53" y="640"/>
                  </a:lnTo>
                  <a:lnTo>
                    <a:pt x="0" y="640"/>
                  </a:lnTo>
                  <a:lnTo>
                    <a:pt x="0" y="688"/>
                  </a:lnTo>
                  <a:lnTo>
                    <a:pt x="988" y="688"/>
                  </a:lnTo>
                  <a:lnTo>
                    <a:pt x="988" y="640"/>
                  </a:lnTo>
                  <a:lnTo>
                    <a:pt x="930" y="640"/>
                  </a:lnTo>
                  <a:lnTo>
                    <a:pt x="930" y="640"/>
                  </a:lnTo>
                  <a:close/>
                  <a:moveTo>
                    <a:pt x="494" y="43"/>
                  </a:moveTo>
                  <a:lnTo>
                    <a:pt x="754" y="229"/>
                  </a:lnTo>
                  <a:lnTo>
                    <a:pt x="234" y="229"/>
                  </a:lnTo>
                  <a:lnTo>
                    <a:pt x="494" y="43"/>
                  </a:lnTo>
                  <a:lnTo>
                    <a:pt x="494" y="43"/>
                  </a:lnTo>
                  <a:close/>
                  <a:moveTo>
                    <a:pt x="170" y="640"/>
                  </a:moveTo>
                  <a:lnTo>
                    <a:pt x="96" y="640"/>
                  </a:lnTo>
                  <a:lnTo>
                    <a:pt x="96" y="411"/>
                  </a:lnTo>
                  <a:lnTo>
                    <a:pt x="170" y="411"/>
                  </a:lnTo>
                  <a:lnTo>
                    <a:pt x="170" y="411"/>
                  </a:lnTo>
                  <a:lnTo>
                    <a:pt x="170" y="640"/>
                  </a:lnTo>
                  <a:lnTo>
                    <a:pt x="170" y="640"/>
                  </a:lnTo>
                  <a:close/>
                  <a:moveTo>
                    <a:pt x="547" y="640"/>
                  </a:moveTo>
                  <a:lnTo>
                    <a:pt x="436" y="640"/>
                  </a:lnTo>
                  <a:lnTo>
                    <a:pt x="436" y="528"/>
                  </a:lnTo>
                  <a:lnTo>
                    <a:pt x="547" y="528"/>
                  </a:lnTo>
                  <a:lnTo>
                    <a:pt x="547" y="640"/>
                  </a:lnTo>
                  <a:lnTo>
                    <a:pt x="547" y="640"/>
                  </a:lnTo>
                  <a:close/>
                  <a:moveTo>
                    <a:pt x="776" y="640"/>
                  </a:moveTo>
                  <a:lnTo>
                    <a:pt x="590" y="640"/>
                  </a:lnTo>
                  <a:lnTo>
                    <a:pt x="590" y="485"/>
                  </a:lnTo>
                  <a:lnTo>
                    <a:pt x="393" y="485"/>
                  </a:lnTo>
                  <a:lnTo>
                    <a:pt x="393" y="640"/>
                  </a:lnTo>
                  <a:lnTo>
                    <a:pt x="212" y="640"/>
                  </a:lnTo>
                  <a:lnTo>
                    <a:pt x="212" y="272"/>
                  </a:lnTo>
                  <a:lnTo>
                    <a:pt x="776" y="272"/>
                  </a:lnTo>
                  <a:lnTo>
                    <a:pt x="776" y="640"/>
                  </a:lnTo>
                  <a:lnTo>
                    <a:pt x="776" y="640"/>
                  </a:lnTo>
                  <a:close/>
                  <a:moveTo>
                    <a:pt x="892" y="640"/>
                  </a:moveTo>
                  <a:lnTo>
                    <a:pt x="813" y="640"/>
                  </a:lnTo>
                  <a:lnTo>
                    <a:pt x="813" y="411"/>
                  </a:lnTo>
                  <a:lnTo>
                    <a:pt x="892" y="411"/>
                  </a:lnTo>
                  <a:lnTo>
                    <a:pt x="892" y="640"/>
                  </a:lnTo>
                  <a:lnTo>
                    <a:pt x="892" y="64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7"/>
            <p:cNvSpPr>
              <a:spLocks noEditPoints="1"/>
            </p:cNvSpPr>
            <p:nvPr/>
          </p:nvSpPr>
          <p:spPr bwMode="auto">
            <a:xfrm>
              <a:off x="3065" y="2310"/>
              <a:ext cx="340" cy="341"/>
            </a:xfrm>
            <a:custGeom>
              <a:avLst/>
              <a:gdLst>
                <a:gd name="T0" fmla="*/ 13 w 64"/>
                <a:gd name="T1" fmla="*/ 64 h 64"/>
                <a:gd name="T2" fmla="*/ 0 w 64"/>
                <a:gd name="T3" fmla="*/ 64 h 64"/>
                <a:gd name="T4" fmla="*/ 0 w 64"/>
                <a:gd name="T5" fmla="*/ 51 h 64"/>
                <a:gd name="T6" fmla="*/ 13 w 64"/>
                <a:gd name="T7" fmla="*/ 51 h 64"/>
                <a:gd name="T8" fmla="*/ 13 w 64"/>
                <a:gd name="T9" fmla="*/ 64 h 64"/>
                <a:gd name="T10" fmla="*/ 39 w 64"/>
                <a:gd name="T11" fmla="*/ 51 h 64"/>
                <a:gd name="T12" fmla="*/ 25 w 64"/>
                <a:gd name="T13" fmla="*/ 51 h 64"/>
                <a:gd name="T14" fmla="*/ 25 w 64"/>
                <a:gd name="T15" fmla="*/ 64 h 64"/>
                <a:gd name="T16" fmla="*/ 39 w 64"/>
                <a:gd name="T17" fmla="*/ 64 h 64"/>
                <a:gd name="T18" fmla="*/ 39 w 64"/>
                <a:gd name="T19" fmla="*/ 51 h 64"/>
                <a:gd name="T20" fmla="*/ 64 w 64"/>
                <a:gd name="T21" fmla="*/ 51 h 64"/>
                <a:gd name="T22" fmla="*/ 50 w 64"/>
                <a:gd name="T23" fmla="*/ 51 h 64"/>
                <a:gd name="T24" fmla="*/ 50 w 64"/>
                <a:gd name="T25" fmla="*/ 64 h 64"/>
                <a:gd name="T26" fmla="*/ 64 w 64"/>
                <a:gd name="T27" fmla="*/ 64 h 64"/>
                <a:gd name="T28" fmla="*/ 64 w 64"/>
                <a:gd name="T29" fmla="*/ 51 h 64"/>
                <a:gd name="T30" fmla="*/ 32 w 64"/>
                <a:gd name="T31" fmla="*/ 6 h 64"/>
                <a:gd name="T32" fmla="*/ 25 w 64"/>
                <a:gd name="T33" fmla="*/ 12 h 64"/>
                <a:gd name="T34" fmla="*/ 32 w 64"/>
                <a:gd name="T35" fmla="*/ 19 h 64"/>
                <a:gd name="T36" fmla="*/ 39 w 64"/>
                <a:gd name="T37" fmla="*/ 12 h 64"/>
                <a:gd name="T38" fmla="*/ 32 w 64"/>
                <a:gd name="T39" fmla="*/ 6 h 64"/>
                <a:gd name="T40" fmla="*/ 32 w 64"/>
                <a:gd name="T41" fmla="*/ 0 h 64"/>
                <a:gd name="T42" fmla="*/ 44 w 64"/>
                <a:gd name="T43" fmla="*/ 12 h 64"/>
                <a:gd name="T44" fmla="*/ 32 w 64"/>
                <a:gd name="T45" fmla="*/ 24 h 64"/>
                <a:gd name="T46" fmla="*/ 20 w 64"/>
                <a:gd name="T47" fmla="*/ 12 h 64"/>
                <a:gd name="T48" fmla="*/ 32 w 64"/>
                <a:gd name="T4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64">
                  <a:moveTo>
                    <a:pt x="13" y="64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51"/>
                    <a:pt x="13" y="51"/>
                    <a:pt x="13" y="51"/>
                  </a:cubicBezTo>
                  <a:lnTo>
                    <a:pt x="13" y="64"/>
                  </a:lnTo>
                  <a:close/>
                  <a:moveTo>
                    <a:pt x="39" y="51"/>
                  </a:moveTo>
                  <a:cubicBezTo>
                    <a:pt x="25" y="51"/>
                    <a:pt x="25" y="51"/>
                    <a:pt x="25" y="51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39" y="64"/>
                    <a:pt x="39" y="64"/>
                    <a:pt x="39" y="64"/>
                  </a:cubicBezTo>
                  <a:lnTo>
                    <a:pt x="39" y="51"/>
                  </a:lnTo>
                  <a:close/>
                  <a:moveTo>
                    <a:pt x="64" y="51"/>
                  </a:moveTo>
                  <a:cubicBezTo>
                    <a:pt x="50" y="51"/>
                    <a:pt x="50" y="51"/>
                    <a:pt x="50" y="51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4" y="64"/>
                    <a:pt x="64" y="64"/>
                    <a:pt x="64" y="64"/>
                  </a:cubicBezTo>
                  <a:lnTo>
                    <a:pt x="64" y="51"/>
                  </a:lnTo>
                  <a:close/>
                  <a:moveTo>
                    <a:pt x="32" y="6"/>
                  </a:moveTo>
                  <a:cubicBezTo>
                    <a:pt x="28" y="6"/>
                    <a:pt x="25" y="9"/>
                    <a:pt x="25" y="12"/>
                  </a:cubicBezTo>
                  <a:cubicBezTo>
                    <a:pt x="25" y="16"/>
                    <a:pt x="28" y="19"/>
                    <a:pt x="32" y="19"/>
                  </a:cubicBezTo>
                  <a:cubicBezTo>
                    <a:pt x="36" y="19"/>
                    <a:pt x="39" y="16"/>
                    <a:pt x="39" y="12"/>
                  </a:cubicBezTo>
                  <a:cubicBezTo>
                    <a:pt x="39" y="9"/>
                    <a:pt x="36" y="6"/>
                    <a:pt x="32" y="6"/>
                  </a:cubicBezTo>
                  <a:moveTo>
                    <a:pt x="32" y="0"/>
                  </a:moveTo>
                  <a:cubicBezTo>
                    <a:pt x="39" y="0"/>
                    <a:pt x="44" y="6"/>
                    <a:pt x="44" y="12"/>
                  </a:cubicBezTo>
                  <a:cubicBezTo>
                    <a:pt x="44" y="19"/>
                    <a:pt x="39" y="24"/>
                    <a:pt x="32" y="24"/>
                  </a:cubicBezTo>
                  <a:cubicBezTo>
                    <a:pt x="25" y="24"/>
                    <a:pt x="20" y="19"/>
                    <a:pt x="20" y="12"/>
                  </a:cubicBezTo>
                  <a:cubicBezTo>
                    <a:pt x="20" y="6"/>
                    <a:pt x="25" y="0"/>
                    <a:pt x="32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0" name="Group 4"/>
          <p:cNvGrpSpPr>
            <a:grpSpLocks noChangeAspect="1"/>
          </p:cNvGrpSpPr>
          <p:nvPr/>
        </p:nvGrpSpPr>
        <p:grpSpPr bwMode="auto">
          <a:xfrm>
            <a:off x="5081943" y="3584678"/>
            <a:ext cx="339752" cy="238728"/>
            <a:chOff x="2316" y="1223"/>
            <a:chExt cx="1130" cy="794"/>
          </a:xfrm>
        </p:grpSpPr>
        <p:sp>
          <p:nvSpPr>
            <p:cNvPr id="221" name="Freeform 5"/>
            <p:cNvSpPr>
              <a:spLocks noEditPoints="1"/>
            </p:cNvSpPr>
            <p:nvPr/>
          </p:nvSpPr>
          <p:spPr bwMode="auto">
            <a:xfrm>
              <a:off x="2881" y="1274"/>
              <a:ext cx="461" cy="717"/>
            </a:xfrm>
            <a:custGeom>
              <a:avLst/>
              <a:gdLst>
                <a:gd name="T0" fmla="*/ 461 w 461"/>
                <a:gd name="T1" fmla="*/ 286 h 717"/>
                <a:gd name="T2" fmla="*/ 461 w 461"/>
                <a:gd name="T3" fmla="*/ 717 h 717"/>
                <a:gd name="T4" fmla="*/ 331 w 461"/>
                <a:gd name="T5" fmla="*/ 717 h 717"/>
                <a:gd name="T6" fmla="*/ 204 w 461"/>
                <a:gd name="T7" fmla="*/ 717 h 717"/>
                <a:gd name="T8" fmla="*/ 57 w 461"/>
                <a:gd name="T9" fmla="*/ 717 h 717"/>
                <a:gd name="T10" fmla="*/ 57 w 461"/>
                <a:gd name="T11" fmla="*/ 472 h 717"/>
                <a:gd name="T12" fmla="*/ 0 w 461"/>
                <a:gd name="T13" fmla="*/ 472 h 717"/>
                <a:gd name="T14" fmla="*/ 0 w 461"/>
                <a:gd name="T15" fmla="*/ 286 h 717"/>
                <a:gd name="T16" fmla="*/ 204 w 461"/>
                <a:gd name="T17" fmla="*/ 286 h 717"/>
                <a:gd name="T18" fmla="*/ 331 w 461"/>
                <a:gd name="T19" fmla="*/ 286 h 717"/>
                <a:gd name="T20" fmla="*/ 461 w 461"/>
                <a:gd name="T21" fmla="*/ 286 h 717"/>
                <a:gd name="T22" fmla="*/ 0 w 461"/>
                <a:gd name="T23" fmla="*/ 0 h 717"/>
                <a:gd name="T24" fmla="*/ 0 w 461"/>
                <a:gd name="T25" fmla="*/ 161 h 717"/>
                <a:gd name="T26" fmla="*/ 363 w 461"/>
                <a:gd name="T27" fmla="*/ 161 h 717"/>
                <a:gd name="T28" fmla="*/ 0 w 461"/>
                <a:gd name="T29" fmla="*/ 0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1" h="717">
                  <a:moveTo>
                    <a:pt x="461" y="286"/>
                  </a:moveTo>
                  <a:lnTo>
                    <a:pt x="461" y="717"/>
                  </a:lnTo>
                  <a:lnTo>
                    <a:pt x="331" y="717"/>
                  </a:lnTo>
                  <a:lnTo>
                    <a:pt x="204" y="717"/>
                  </a:lnTo>
                  <a:lnTo>
                    <a:pt x="57" y="717"/>
                  </a:lnTo>
                  <a:lnTo>
                    <a:pt x="57" y="472"/>
                  </a:lnTo>
                  <a:lnTo>
                    <a:pt x="0" y="472"/>
                  </a:lnTo>
                  <a:lnTo>
                    <a:pt x="0" y="286"/>
                  </a:lnTo>
                  <a:lnTo>
                    <a:pt x="204" y="286"/>
                  </a:lnTo>
                  <a:lnTo>
                    <a:pt x="331" y="286"/>
                  </a:lnTo>
                  <a:lnTo>
                    <a:pt x="461" y="286"/>
                  </a:lnTo>
                  <a:close/>
                  <a:moveTo>
                    <a:pt x="0" y="0"/>
                  </a:moveTo>
                  <a:lnTo>
                    <a:pt x="0" y="161"/>
                  </a:lnTo>
                  <a:lnTo>
                    <a:pt x="363" y="1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6"/>
            <p:cNvSpPr>
              <a:spLocks noEditPoints="1"/>
            </p:cNvSpPr>
            <p:nvPr/>
          </p:nvSpPr>
          <p:spPr bwMode="auto">
            <a:xfrm>
              <a:off x="2420" y="1274"/>
              <a:ext cx="461" cy="717"/>
            </a:xfrm>
            <a:custGeom>
              <a:avLst/>
              <a:gdLst>
                <a:gd name="T0" fmla="*/ 128 w 461"/>
                <a:gd name="T1" fmla="*/ 286 h 717"/>
                <a:gd name="T2" fmla="*/ 257 w 461"/>
                <a:gd name="T3" fmla="*/ 286 h 717"/>
                <a:gd name="T4" fmla="*/ 461 w 461"/>
                <a:gd name="T5" fmla="*/ 286 h 717"/>
                <a:gd name="T6" fmla="*/ 461 w 461"/>
                <a:gd name="T7" fmla="*/ 472 h 717"/>
                <a:gd name="T8" fmla="*/ 404 w 461"/>
                <a:gd name="T9" fmla="*/ 472 h 717"/>
                <a:gd name="T10" fmla="*/ 404 w 461"/>
                <a:gd name="T11" fmla="*/ 717 h 717"/>
                <a:gd name="T12" fmla="*/ 257 w 461"/>
                <a:gd name="T13" fmla="*/ 717 h 717"/>
                <a:gd name="T14" fmla="*/ 128 w 461"/>
                <a:gd name="T15" fmla="*/ 717 h 717"/>
                <a:gd name="T16" fmla="*/ 0 w 461"/>
                <a:gd name="T17" fmla="*/ 717 h 717"/>
                <a:gd name="T18" fmla="*/ 0 w 461"/>
                <a:gd name="T19" fmla="*/ 286 h 717"/>
                <a:gd name="T20" fmla="*/ 128 w 461"/>
                <a:gd name="T21" fmla="*/ 286 h 717"/>
                <a:gd name="T22" fmla="*/ 96 w 461"/>
                <a:gd name="T23" fmla="*/ 161 h 717"/>
                <a:gd name="T24" fmla="*/ 461 w 461"/>
                <a:gd name="T25" fmla="*/ 161 h 717"/>
                <a:gd name="T26" fmla="*/ 461 w 461"/>
                <a:gd name="T27" fmla="*/ 0 h 717"/>
                <a:gd name="T28" fmla="*/ 96 w 461"/>
                <a:gd name="T29" fmla="*/ 161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1" h="717">
                  <a:moveTo>
                    <a:pt x="128" y="286"/>
                  </a:moveTo>
                  <a:lnTo>
                    <a:pt x="257" y="286"/>
                  </a:lnTo>
                  <a:lnTo>
                    <a:pt x="461" y="286"/>
                  </a:lnTo>
                  <a:lnTo>
                    <a:pt x="461" y="472"/>
                  </a:lnTo>
                  <a:lnTo>
                    <a:pt x="404" y="472"/>
                  </a:lnTo>
                  <a:lnTo>
                    <a:pt x="404" y="717"/>
                  </a:lnTo>
                  <a:lnTo>
                    <a:pt x="257" y="717"/>
                  </a:lnTo>
                  <a:lnTo>
                    <a:pt x="128" y="717"/>
                  </a:lnTo>
                  <a:lnTo>
                    <a:pt x="0" y="717"/>
                  </a:lnTo>
                  <a:lnTo>
                    <a:pt x="0" y="286"/>
                  </a:lnTo>
                  <a:lnTo>
                    <a:pt x="128" y="286"/>
                  </a:lnTo>
                  <a:close/>
                  <a:moveTo>
                    <a:pt x="96" y="161"/>
                  </a:moveTo>
                  <a:lnTo>
                    <a:pt x="461" y="161"/>
                  </a:lnTo>
                  <a:lnTo>
                    <a:pt x="461" y="0"/>
                  </a:lnTo>
                  <a:lnTo>
                    <a:pt x="96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7"/>
            <p:cNvSpPr>
              <a:spLocks noEditPoints="1"/>
            </p:cNvSpPr>
            <p:nvPr/>
          </p:nvSpPr>
          <p:spPr bwMode="auto">
            <a:xfrm>
              <a:off x="2394" y="1223"/>
              <a:ext cx="974" cy="264"/>
            </a:xfrm>
            <a:custGeom>
              <a:avLst/>
              <a:gdLst>
                <a:gd name="T0" fmla="*/ 974 w 974"/>
                <a:gd name="T1" fmla="*/ 209 h 264"/>
                <a:gd name="T2" fmla="*/ 498 w 974"/>
                <a:gd name="T3" fmla="*/ 0 h 264"/>
                <a:gd name="T4" fmla="*/ 476 w 974"/>
                <a:gd name="T5" fmla="*/ 0 h 264"/>
                <a:gd name="T6" fmla="*/ 0 w 974"/>
                <a:gd name="T7" fmla="*/ 209 h 264"/>
                <a:gd name="T8" fmla="*/ 0 w 974"/>
                <a:gd name="T9" fmla="*/ 264 h 264"/>
                <a:gd name="T10" fmla="*/ 974 w 974"/>
                <a:gd name="T11" fmla="*/ 264 h 264"/>
                <a:gd name="T12" fmla="*/ 974 w 974"/>
                <a:gd name="T13" fmla="*/ 209 h 264"/>
                <a:gd name="T14" fmla="*/ 487 w 974"/>
                <a:gd name="T15" fmla="*/ 51 h 264"/>
                <a:gd name="T16" fmla="*/ 850 w 974"/>
                <a:gd name="T17" fmla="*/ 212 h 264"/>
                <a:gd name="T18" fmla="*/ 124 w 974"/>
                <a:gd name="T19" fmla="*/ 212 h 264"/>
                <a:gd name="T20" fmla="*/ 487 w 974"/>
                <a:gd name="T21" fmla="*/ 51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74" h="264">
                  <a:moveTo>
                    <a:pt x="974" y="209"/>
                  </a:moveTo>
                  <a:lnTo>
                    <a:pt x="498" y="0"/>
                  </a:lnTo>
                  <a:lnTo>
                    <a:pt x="476" y="0"/>
                  </a:lnTo>
                  <a:lnTo>
                    <a:pt x="0" y="209"/>
                  </a:lnTo>
                  <a:lnTo>
                    <a:pt x="0" y="264"/>
                  </a:lnTo>
                  <a:lnTo>
                    <a:pt x="974" y="264"/>
                  </a:lnTo>
                  <a:lnTo>
                    <a:pt x="974" y="209"/>
                  </a:lnTo>
                  <a:close/>
                  <a:moveTo>
                    <a:pt x="487" y="51"/>
                  </a:moveTo>
                  <a:lnTo>
                    <a:pt x="850" y="212"/>
                  </a:lnTo>
                  <a:lnTo>
                    <a:pt x="124" y="212"/>
                  </a:lnTo>
                  <a:lnTo>
                    <a:pt x="487" y="5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8"/>
            <p:cNvSpPr>
              <a:spLocks noEditPoints="1"/>
            </p:cNvSpPr>
            <p:nvPr/>
          </p:nvSpPr>
          <p:spPr bwMode="auto">
            <a:xfrm>
              <a:off x="2316" y="1533"/>
              <a:ext cx="1130" cy="484"/>
            </a:xfrm>
            <a:custGeom>
              <a:avLst/>
              <a:gdLst>
                <a:gd name="T0" fmla="*/ 1052 w 1130"/>
                <a:gd name="T1" fmla="*/ 431 h 484"/>
                <a:gd name="T2" fmla="*/ 1052 w 1130"/>
                <a:gd name="T3" fmla="*/ 51 h 484"/>
                <a:gd name="T4" fmla="*/ 1079 w 1130"/>
                <a:gd name="T5" fmla="*/ 51 h 484"/>
                <a:gd name="T6" fmla="*/ 1079 w 1130"/>
                <a:gd name="T7" fmla="*/ 0 h 484"/>
                <a:gd name="T8" fmla="*/ 51 w 1130"/>
                <a:gd name="T9" fmla="*/ 0 h 484"/>
                <a:gd name="T10" fmla="*/ 51 w 1130"/>
                <a:gd name="T11" fmla="*/ 51 h 484"/>
                <a:gd name="T12" fmla="*/ 78 w 1130"/>
                <a:gd name="T13" fmla="*/ 51 h 484"/>
                <a:gd name="T14" fmla="*/ 78 w 1130"/>
                <a:gd name="T15" fmla="*/ 431 h 484"/>
                <a:gd name="T16" fmla="*/ 0 w 1130"/>
                <a:gd name="T17" fmla="*/ 431 h 484"/>
                <a:gd name="T18" fmla="*/ 0 w 1130"/>
                <a:gd name="T19" fmla="*/ 484 h 484"/>
                <a:gd name="T20" fmla="*/ 468 w 1130"/>
                <a:gd name="T21" fmla="*/ 484 h 484"/>
                <a:gd name="T22" fmla="*/ 662 w 1130"/>
                <a:gd name="T23" fmla="*/ 484 h 484"/>
                <a:gd name="T24" fmla="*/ 1130 w 1130"/>
                <a:gd name="T25" fmla="*/ 484 h 484"/>
                <a:gd name="T26" fmla="*/ 1130 w 1130"/>
                <a:gd name="T27" fmla="*/ 431 h 484"/>
                <a:gd name="T28" fmla="*/ 1052 w 1130"/>
                <a:gd name="T29" fmla="*/ 431 h 484"/>
                <a:gd name="T30" fmla="*/ 205 w 1130"/>
                <a:gd name="T31" fmla="*/ 431 h 484"/>
                <a:gd name="T32" fmla="*/ 129 w 1130"/>
                <a:gd name="T33" fmla="*/ 431 h 484"/>
                <a:gd name="T34" fmla="*/ 129 w 1130"/>
                <a:gd name="T35" fmla="*/ 51 h 484"/>
                <a:gd name="T36" fmla="*/ 205 w 1130"/>
                <a:gd name="T37" fmla="*/ 51 h 484"/>
                <a:gd name="T38" fmla="*/ 205 w 1130"/>
                <a:gd name="T39" fmla="*/ 431 h 484"/>
                <a:gd name="T40" fmla="*/ 335 w 1130"/>
                <a:gd name="T41" fmla="*/ 431 h 484"/>
                <a:gd name="T42" fmla="*/ 258 w 1130"/>
                <a:gd name="T43" fmla="*/ 431 h 484"/>
                <a:gd name="T44" fmla="*/ 258 w 1130"/>
                <a:gd name="T45" fmla="*/ 51 h 484"/>
                <a:gd name="T46" fmla="*/ 335 w 1130"/>
                <a:gd name="T47" fmla="*/ 51 h 484"/>
                <a:gd name="T48" fmla="*/ 335 w 1130"/>
                <a:gd name="T49" fmla="*/ 431 h 484"/>
                <a:gd name="T50" fmla="*/ 742 w 1130"/>
                <a:gd name="T51" fmla="*/ 431 h 484"/>
                <a:gd name="T52" fmla="*/ 687 w 1130"/>
                <a:gd name="T53" fmla="*/ 431 h 484"/>
                <a:gd name="T54" fmla="*/ 662 w 1130"/>
                <a:gd name="T55" fmla="*/ 431 h 484"/>
                <a:gd name="T56" fmla="*/ 609 w 1130"/>
                <a:gd name="T57" fmla="*/ 431 h 484"/>
                <a:gd name="T58" fmla="*/ 519 w 1130"/>
                <a:gd name="T59" fmla="*/ 431 h 484"/>
                <a:gd name="T60" fmla="*/ 468 w 1130"/>
                <a:gd name="T61" fmla="*/ 431 h 484"/>
                <a:gd name="T62" fmla="*/ 441 w 1130"/>
                <a:gd name="T63" fmla="*/ 431 h 484"/>
                <a:gd name="T64" fmla="*/ 386 w 1130"/>
                <a:gd name="T65" fmla="*/ 431 h 484"/>
                <a:gd name="T66" fmla="*/ 386 w 1130"/>
                <a:gd name="T67" fmla="*/ 51 h 484"/>
                <a:gd name="T68" fmla="*/ 742 w 1130"/>
                <a:gd name="T69" fmla="*/ 51 h 484"/>
                <a:gd name="T70" fmla="*/ 742 w 1130"/>
                <a:gd name="T71" fmla="*/ 431 h 484"/>
                <a:gd name="T72" fmla="*/ 871 w 1130"/>
                <a:gd name="T73" fmla="*/ 431 h 484"/>
                <a:gd name="T74" fmla="*/ 794 w 1130"/>
                <a:gd name="T75" fmla="*/ 431 h 484"/>
                <a:gd name="T76" fmla="*/ 794 w 1130"/>
                <a:gd name="T77" fmla="*/ 51 h 484"/>
                <a:gd name="T78" fmla="*/ 871 w 1130"/>
                <a:gd name="T79" fmla="*/ 51 h 484"/>
                <a:gd name="T80" fmla="*/ 871 w 1130"/>
                <a:gd name="T81" fmla="*/ 431 h 484"/>
                <a:gd name="T82" fmla="*/ 999 w 1130"/>
                <a:gd name="T83" fmla="*/ 431 h 484"/>
                <a:gd name="T84" fmla="*/ 923 w 1130"/>
                <a:gd name="T85" fmla="*/ 431 h 484"/>
                <a:gd name="T86" fmla="*/ 923 w 1130"/>
                <a:gd name="T87" fmla="*/ 51 h 484"/>
                <a:gd name="T88" fmla="*/ 999 w 1130"/>
                <a:gd name="T89" fmla="*/ 51 h 484"/>
                <a:gd name="T90" fmla="*/ 999 w 1130"/>
                <a:gd name="T91" fmla="*/ 431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30" h="484">
                  <a:moveTo>
                    <a:pt x="1052" y="431"/>
                  </a:moveTo>
                  <a:lnTo>
                    <a:pt x="1052" y="51"/>
                  </a:lnTo>
                  <a:lnTo>
                    <a:pt x="1079" y="51"/>
                  </a:lnTo>
                  <a:lnTo>
                    <a:pt x="1079" y="0"/>
                  </a:lnTo>
                  <a:lnTo>
                    <a:pt x="51" y="0"/>
                  </a:lnTo>
                  <a:lnTo>
                    <a:pt x="51" y="51"/>
                  </a:lnTo>
                  <a:lnTo>
                    <a:pt x="78" y="51"/>
                  </a:lnTo>
                  <a:lnTo>
                    <a:pt x="78" y="431"/>
                  </a:lnTo>
                  <a:lnTo>
                    <a:pt x="0" y="431"/>
                  </a:lnTo>
                  <a:lnTo>
                    <a:pt x="0" y="484"/>
                  </a:lnTo>
                  <a:lnTo>
                    <a:pt x="468" y="484"/>
                  </a:lnTo>
                  <a:lnTo>
                    <a:pt x="662" y="484"/>
                  </a:lnTo>
                  <a:lnTo>
                    <a:pt x="1130" y="484"/>
                  </a:lnTo>
                  <a:lnTo>
                    <a:pt x="1130" y="431"/>
                  </a:lnTo>
                  <a:lnTo>
                    <a:pt x="1052" y="431"/>
                  </a:lnTo>
                  <a:close/>
                  <a:moveTo>
                    <a:pt x="205" y="431"/>
                  </a:moveTo>
                  <a:lnTo>
                    <a:pt x="129" y="431"/>
                  </a:lnTo>
                  <a:lnTo>
                    <a:pt x="129" y="51"/>
                  </a:lnTo>
                  <a:lnTo>
                    <a:pt x="205" y="51"/>
                  </a:lnTo>
                  <a:lnTo>
                    <a:pt x="205" y="431"/>
                  </a:lnTo>
                  <a:close/>
                  <a:moveTo>
                    <a:pt x="335" y="431"/>
                  </a:moveTo>
                  <a:lnTo>
                    <a:pt x="258" y="431"/>
                  </a:lnTo>
                  <a:lnTo>
                    <a:pt x="258" y="51"/>
                  </a:lnTo>
                  <a:lnTo>
                    <a:pt x="335" y="51"/>
                  </a:lnTo>
                  <a:lnTo>
                    <a:pt x="335" y="431"/>
                  </a:lnTo>
                  <a:close/>
                  <a:moveTo>
                    <a:pt x="742" y="431"/>
                  </a:moveTo>
                  <a:lnTo>
                    <a:pt x="687" y="431"/>
                  </a:lnTo>
                  <a:lnTo>
                    <a:pt x="662" y="431"/>
                  </a:lnTo>
                  <a:lnTo>
                    <a:pt x="609" y="431"/>
                  </a:lnTo>
                  <a:lnTo>
                    <a:pt x="519" y="431"/>
                  </a:lnTo>
                  <a:lnTo>
                    <a:pt x="468" y="431"/>
                  </a:lnTo>
                  <a:lnTo>
                    <a:pt x="441" y="431"/>
                  </a:lnTo>
                  <a:lnTo>
                    <a:pt x="386" y="431"/>
                  </a:lnTo>
                  <a:lnTo>
                    <a:pt x="386" y="51"/>
                  </a:lnTo>
                  <a:lnTo>
                    <a:pt x="742" y="51"/>
                  </a:lnTo>
                  <a:lnTo>
                    <a:pt x="742" y="431"/>
                  </a:lnTo>
                  <a:close/>
                  <a:moveTo>
                    <a:pt x="871" y="431"/>
                  </a:moveTo>
                  <a:lnTo>
                    <a:pt x="794" y="431"/>
                  </a:lnTo>
                  <a:lnTo>
                    <a:pt x="794" y="51"/>
                  </a:lnTo>
                  <a:lnTo>
                    <a:pt x="871" y="51"/>
                  </a:lnTo>
                  <a:lnTo>
                    <a:pt x="871" y="431"/>
                  </a:lnTo>
                  <a:close/>
                  <a:moveTo>
                    <a:pt x="999" y="431"/>
                  </a:moveTo>
                  <a:lnTo>
                    <a:pt x="923" y="431"/>
                  </a:lnTo>
                  <a:lnTo>
                    <a:pt x="923" y="51"/>
                  </a:lnTo>
                  <a:lnTo>
                    <a:pt x="999" y="51"/>
                  </a:lnTo>
                  <a:lnTo>
                    <a:pt x="999" y="43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9"/>
            <p:cNvSpPr>
              <a:spLocks/>
            </p:cNvSpPr>
            <p:nvPr/>
          </p:nvSpPr>
          <p:spPr bwMode="auto">
            <a:xfrm>
              <a:off x="2784" y="1719"/>
              <a:ext cx="194" cy="245"/>
            </a:xfrm>
            <a:custGeom>
              <a:avLst/>
              <a:gdLst>
                <a:gd name="T0" fmla="*/ 0 w 194"/>
                <a:gd name="T1" fmla="*/ 0 h 245"/>
                <a:gd name="T2" fmla="*/ 0 w 194"/>
                <a:gd name="T3" fmla="*/ 245 h 245"/>
                <a:gd name="T4" fmla="*/ 51 w 194"/>
                <a:gd name="T5" fmla="*/ 245 h 245"/>
                <a:gd name="T6" fmla="*/ 51 w 194"/>
                <a:gd name="T7" fmla="*/ 53 h 245"/>
                <a:gd name="T8" fmla="*/ 141 w 194"/>
                <a:gd name="T9" fmla="*/ 53 h 245"/>
                <a:gd name="T10" fmla="*/ 141 w 194"/>
                <a:gd name="T11" fmla="*/ 245 h 245"/>
                <a:gd name="T12" fmla="*/ 194 w 194"/>
                <a:gd name="T13" fmla="*/ 245 h 245"/>
                <a:gd name="T14" fmla="*/ 194 w 194"/>
                <a:gd name="T15" fmla="*/ 0 h 245"/>
                <a:gd name="T16" fmla="*/ 0 w 194"/>
                <a:gd name="T17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4" h="245">
                  <a:moveTo>
                    <a:pt x="0" y="0"/>
                  </a:moveTo>
                  <a:lnTo>
                    <a:pt x="0" y="245"/>
                  </a:lnTo>
                  <a:lnTo>
                    <a:pt x="51" y="245"/>
                  </a:lnTo>
                  <a:lnTo>
                    <a:pt x="51" y="53"/>
                  </a:lnTo>
                  <a:lnTo>
                    <a:pt x="141" y="53"/>
                  </a:lnTo>
                  <a:lnTo>
                    <a:pt x="141" y="245"/>
                  </a:lnTo>
                  <a:lnTo>
                    <a:pt x="194" y="245"/>
                  </a:lnTo>
                  <a:lnTo>
                    <a:pt x="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" name="Group 4"/>
          <p:cNvGrpSpPr>
            <a:grpSpLocks noChangeAspect="1"/>
          </p:cNvGrpSpPr>
          <p:nvPr/>
        </p:nvGrpSpPr>
        <p:grpSpPr bwMode="auto">
          <a:xfrm>
            <a:off x="6697727" y="2973647"/>
            <a:ext cx="343742" cy="239367"/>
            <a:chOff x="2741" y="2230"/>
            <a:chExt cx="988" cy="688"/>
          </a:xfrm>
        </p:grpSpPr>
        <p:sp>
          <p:nvSpPr>
            <p:cNvPr id="227" name="Freeform 5"/>
            <p:cNvSpPr>
              <a:spLocks/>
            </p:cNvSpPr>
            <p:nvPr/>
          </p:nvSpPr>
          <p:spPr bwMode="auto">
            <a:xfrm flipH="1">
              <a:off x="2813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5"/>
            <p:cNvSpPr>
              <a:spLocks/>
            </p:cNvSpPr>
            <p:nvPr/>
          </p:nvSpPr>
          <p:spPr bwMode="auto">
            <a:xfrm>
              <a:off x="3235" y="2251"/>
              <a:ext cx="425" cy="640"/>
            </a:xfrm>
            <a:custGeom>
              <a:avLst/>
              <a:gdLst>
                <a:gd name="T0" fmla="*/ 303 w 425"/>
                <a:gd name="T1" fmla="*/ 368 h 640"/>
                <a:gd name="T2" fmla="*/ 303 w 425"/>
                <a:gd name="T3" fmla="*/ 230 h 640"/>
                <a:gd name="T4" fmla="*/ 260 w 425"/>
                <a:gd name="T5" fmla="*/ 230 h 640"/>
                <a:gd name="T6" fmla="*/ 297 w 425"/>
                <a:gd name="T7" fmla="*/ 214 h 640"/>
                <a:gd name="T8" fmla="*/ 0 w 425"/>
                <a:gd name="T9" fmla="*/ 0 h 640"/>
                <a:gd name="T10" fmla="*/ 0 w 425"/>
                <a:gd name="T11" fmla="*/ 230 h 640"/>
                <a:gd name="T12" fmla="*/ 0 w 425"/>
                <a:gd name="T13" fmla="*/ 486 h 640"/>
                <a:gd name="T14" fmla="*/ 0 w 425"/>
                <a:gd name="T15" fmla="*/ 491 h 640"/>
                <a:gd name="T16" fmla="*/ 74 w 425"/>
                <a:gd name="T17" fmla="*/ 491 h 640"/>
                <a:gd name="T18" fmla="*/ 74 w 425"/>
                <a:gd name="T19" fmla="*/ 640 h 640"/>
                <a:gd name="T20" fmla="*/ 303 w 425"/>
                <a:gd name="T21" fmla="*/ 640 h 640"/>
                <a:gd name="T22" fmla="*/ 425 w 425"/>
                <a:gd name="T23" fmla="*/ 640 h 640"/>
                <a:gd name="T24" fmla="*/ 425 w 425"/>
                <a:gd name="T25" fmla="*/ 368 h 640"/>
                <a:gd name="T26" fmla="*/ 303 w 425"/>
                <a:gd name="T27" fmla="*/ 368 h 640"/>
                <a:gd name="T28" fmla="*/ 303 w 425"/>
                <a:gd name="T29" fmla="*/ 368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5" h="640">
                  <a:moveTo>
                    <a:pt x="303" y="368"/>
                  </a:moveTo>
                  <a:lnTo>
                    <a:pt x="303" y="230"/>
                  </a:lnTo>
                  <a:lnTo>
                    <a:pt x="260" y="230"/>
                  </a:lnTo>
                  <a:lnTo>
                    <a:pt x="297" y="214"/>
                  </a:lnTo>
                  <a:lnTo>
                    <a:pt x="0" y="0"/>
                  </a:lnTo>
                  <a:lnTo>
                    <a:pt x="0" y="230"/>
                  </a:lnTo>
                  <a:lnTo>
                    <a:pt x="0" y="486"/>
                  </a:lnTo>
                  <a:lnTo>
                    <a:pt x="0" y="491"/>
                  </a:lnTo>
                  <a:lnTo>
                    <a:pt x="74" y="491"/>
                  </a:lnTo>
                  <a:lnTo>
                    <a:pt x="74" y="640"/>
                  </a:lnTo>
                  <a:lnTo>
                    <a:pt x="303" y="640"/>
                  </a:lnTo>
                  <a:lnTo>
                    <a:pt x="425" y="640"/>
                  </a:lnTo>
                  <a:lnTo>
                    <a:pt x="425" y="368"/>
                  </a:lnTo>
                  <a:lnTo>
                    <a:pt x="303" y="368"/>
                  </a:lnTo>
                  <a:lnTo>
                    <a:pt x="303" y="368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6"/>
            <p:cNvSpPr>
              <a:spLocks noEditPoints="1"/>
            </p:cNvSpPr>
            <p:nvPr/>
          </p:nvSpPr>
          <p:spPr bwMode="auto">
            <a:xfrm>
              <a:off x="2741" y="2230"/>
              <a:ext cx="988" cy="688"/>
            </a:xfrm>
            <a:custGeom>
              <a:avLst/>
              <a:gdLst>
                <a:gd name="T0" fmla="*/ 930 w 988"/>
                <a:gd name="T1" fmla="*/ 640 h 688"/>
                <a:gd name="T2" fmla="*/ 930 w 988"/>
                <a:gd name="T3" fmla="*/ 368 h 688"/>
                <a:gd name="T4" fmla="*/ 813 w 988"/>
                <a:gd name="T5" fmla="*/ 368 h 688"/>
                <a:gd name="T6" fmla="*/ 813 w 988"/>
                <a:gd name="T7" fmla="*/ 320 h 688"/>
                <a:gd name="T8" fmla="*/ 813 w 988"/>
                <a:gd name="T9" fmla="*/ 272 h 688"/>
                <a:gd name="T10" fmla="*/ 818 w 988"/>
                <a:gd name="T11" fmla="*/ 272 h 688"/>
                <a:gd name="T12" fmla="*/ 829 w 988"/>
                <a:gd name="T13" fmla="*/ 235 h 688"/>
                <a:gd name="T14" fmla="*/ 505 w 988"/>
                <a:gd name="T15" fmla="*/ 0 h 688"/>
                <a:gd name="T16" fmla="*/ 483 w 988"/>
                <a:gd name="T17" fmla="*/ 0 h 688"/>
                <a:gd name="T18" fmla="*/ 159 w 988"/>
                <a:gd name="T19" fmla="*/ 235 h 688"/>
                <a:gd name="T20" fmla="*/ 170 w 988"/>
                <a:gd name="T21" fmla="*/ 272 h 688"/>
                <a:gd name="T22" fmla="*/ 170 w 988"/>
                <a:gd name="T23" fmla="*/ 272 h 688"/>
                <a:gd name="T24" fmla="*/ 170 w 988"/>
                <a:gd name="T25" fmla="*/ 368 h 688"/>
                <a:gd name="T26" fmla="*/ 170 w 988"/>
                <a:gd name="T27" fmla="*/ 368 h 688"/>
                <a:gd name="T28" fmla="*/ 53 w 988"/>
                <a:gd name="T29" fmla="*/ 368 h 688"/>
                <a:gd name="T30" fmla="*/ 53 w 988"/>
                <a:gd name="T31" fmla="*/ 640 h 688"/>
                <a:gd name="T32" fmla="*/ 0 w 988"/>
                <a:gd name="T33" fmla="*/ 640 h 688"/>
                <a:gd name="T34" fmla="*/ 0 w 988"/>
                <a:gd name="T35" fmla="*/ 688 h 688"/>
                <a:gd name="T36" fmla="*/ 988 w 988"/>
                <a:gd name="T37" fmla="*/ 688 h 688"/>
                <a:gd name="T38" fmla="*/ 988 w 988"/>
                <a:gd name="T39" fmla="*/ 640 h 688"/>
                <a:gd name="T40" fmla="*/ 930 w 988"/>
                <a:gd name="T41" fmla="*/ 640 h 688"/>
                <a:gd name="T42" fmla="*/ 930 w 988"/>
                <a:gd name="T43" fmla="*/ 640 h 688"/>
                <a:gd name="T44" fmla="*/ 494 w 988"/>
                <a:gd name="T45" fmla="*/ 43 h 688"/>
                <a:gd name="T46" fmla="*/ 754 w 988"/>
                <a:gd name="T47" fmla="*/ 229 h 688"/>
                <a:gd name="T48" fmla="*/ 234 w 988"/>
                <a:gd name="T49" fmla="*/ 229 h 688"/>
                <a:gd name="T50" fmla="*/ 494 w 988"/>
                <a:gd name="T51" fmla="*/ 43 h 688"/>
                <a:gd name="T52" fmla="*/ 494 w 988"/>
                <a:gd name="T53" fmla="*/ 43 h 688"/>
                <a:gd name="T54" fmla="*/ 170 w 988"/>
                <a:gd name="T55" fmla="*/ 640 h 688"/>
                <a:gd name="T56" fmla="*/ 96 w 988"/>
                <a:gd name="T57" fmla="*/ 640 h 688"/>
                <a:gd name="T58" fmla="*/ 96 w 988"/>
                <a:gd name="T59" fmla="*/ 411 h 688"/>
                <a:gd name="T60" fmla="*/ 170 w 988"/>
                <a:gd name="T61" fmla="*/ 411 h 688"/>
                <a:gd name="T62" fmla="*/ 170 w 988"/>
                <a:gd name="T63" fmla="*/ 411 h 688"/>
                <a:gd name="T64" fmla="*/ 170 w 988"/>
                <a:gd name="T65" fmla="*/ 640 h 688"/>
                <a:gd name="T66" fmla="*/ 170 w 988"/>
                <a:gd name="T67" fmla="*/ 640 h 688"/>
                <a:gd name="T68" fmla="*/ 547 w 988"/>
                <a:gd name="T69" fmla="*/ 640 h 688"/>
                <a:gd name="T70" fmla="*/ 436 w 988"/>
                <a:gd name="T71" fmla="*/ 640 h 688"/>
                <a:gd name="T72" fmla="*/ 436 w 988"/>
                <a:gd name="T73" fmla="*/ 528 h 688"/>
                <a:gd name="T74" fmla="*/ 547 w 988"/>
                <a:gd name="T75" fmla="*/ 528 h 688"/>
                <a:gd name="T76" fmla="*/ 547 w 988"/>
                <a:gd name="T77" fmla="*/ 640 h 688"/>
                <a:gd name="T78" fmla="*/ 547 w 988"/>
                <a:gd name="T79" fmla="*/ 640 h 688"/>
                <a:gd name="T80" fmla="*/ 776 w 988"/>
                <a:gd name="T81" fmla="*/ 640 h 688"/>
                <a:gd name="T82" fmla="*/ 590 w 988"/>
                <a:gd name="T83" fmla="*/ 640 h 688"/>
                <a:gd name="T84" fmla="*/ 590 w 988"/>
                <a:gd name="T85" fmla="*/ 485 h 688"/>
                <a:gd name="T86" fmla="*/ 393 w 988"/>
                <a:gd name="T87" fmla="*/ 485 h 688"/>
                <a:gd name="T88" fmla="*/ 393 w 988"/>
                <a:gd name="T89" fmla="*/ 640 h 688"/>
                <a:gd name="T90" fmla="*/ 212 w 988"/>
                <a:gd name="T91" fmla="*/ 640 h 688"/>
                <a:gd name="T92" fmla="*/ 212 w 988"/>
                <a:gd name="T93" fmla="*/ 272 h 688"/>
                <a:gd name="T94" fmla="*/ 776 w 988"/>
                <a:gd name="T95" fmla="*/ 272 h 688"/>
                <a:gd name="T96" fmla="*/ 776 w 988"/>
                <a:gd name="T97" fmla="*/ 640 h 688"/>
                <a:gd name="T98" fmla="*/ 776 w 988"/>
                <a:gd name="T99" fmla="*/ 640 h 688"/>
                <a:gd name="T100" fmla="*/ 892 w 988"/>
                <a:gd name="T101" fmla="*/ 640 h 688"/>
                <a:gd name="T102" fmla="*/ 813 w 988"/>
                <a:gd name="T103" fmla="*/ 640 h 688"/>
                <a:gd name="T104" fmla="*/ 813 w 988"/>
                <a:gd name="T105" fmla="*/ 411 h 688"/>
                <a:gd name="T106" fmla="*/ 892 w 988"/>
                <a:gd name="T107" fmla="*/ 411 h 688"/>
                <a:gd name="T108" fmla="*/ 892 w 988"/>
                <a:gd name="T109" fmla="*/ 640 h 688"/>
                <a:gd name="T110" fmla="*/ 892 w 988"/>
                <a:gd name="T111" fmla="*/ 64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88" h="688">
                  <a:moveTo>
                    <a:pt x="930" y="640"/>
                  </a:moveTo>
                  <a:lnTo>
                    <a:pt x="930" y="368"/>
                  </a:lnTo>
                  <a:lnTo>
                    <a:pt x="813" y="368"/>
                  </a:lnTo>
                  <a:lnTo>
                    <a:pt x="813" y="320"/>
                  </a:lnTo>
                  <a:lnTo>
                    <a:pt x="813" y="272"/>
                  </a:lnTo>
                  <a:lnTo>
                    <a:pt x="818" y="272"/>
                  </a:lnTo>
                  <a:lnTo>
                    <a:pt x="829" y="235"/>
                  </a:lnTo>
                  <a:lnTo>
                    <a:pt x="505" y="0"/>
                  </a:lnTo>
                  <a:lnTo>
                    <a:pt x="483" y="0"/>
                  </a:lnTo>
                  <a:lnTo>
                    <a:pt x="159" y="235"/>
                  </a:lnTo>
                  <a:lnTo>
                    <a:pt x="170" y="272"/>
                  </a:lnTo>
                  <a:lnTo>
                    <a:pt x="170" y="272"/>
                  </a:lnTo>
                  <a:lnTo>
                    <a:pt x="170" y="368"/>
                  </a:lnTo>
                  <a:lnTo>
                    <a:pt x="170" y="368"/>
                  </a:lnTo>
                  <a:lnTo>
                    <a:pt x="53" y="368"/>
                  </a:lnTo>
                  <a:lnTo>
                    <a:pt x="53" y="640"/>
                  </a:lnTo>
                  <a:lnTo>
                    <a:pt x="0" y="640"/>
                  </a:lnTo>
                  <a:lnTo>
                    <a:pt x="0" y="688"/>
                  </a:lnTo>
                  <a:lnTo>
                    <a:pt x="988" y="688"/>
                  </a:lnTo>
                  <a:lnTo>
                    <a:pt x="988" y="640"/>
                  </a:lnTo>
                  <a:lnTo>
                    <a:pt x="930" y="640"/>
                  </a:lnTo>
                  <a:lnTo>
                    <a:pt x="930" y="640"/>
                  </a:lnTo>
                  <a:close/>
                  <a:moveTo>
                    <a:pt x="494" y="43"/>
                  </a:moveTo>
                  <a:lnTo>
                    <a:pt x="754" y="229"/>
                  </a:lnTo>
                  <a:lnTo>
                    <a:pt x="234" y="229"/>
                  </a:lnTo>
                  <a:lnTo>
                    <a:pt x="494" y="43"/>
                  </a:lnTo>
                  <a:lnTo>
                    <a:pt x="494" y="43"/>
                  </a:lnTo>
                  <a:close/>
                  <a:moveTo>
                    <a:pt x="170" y="640"/>
                  </a:moveTo>
                  <a:lnTo>
                    <a:pt x="96" y="640"/>
                  </a:lnTo>
                  <a:lnTo>
                    <a:pt x="96" y="411"/>
                  </a:lnTo>
                  <a:lnTo>
                    <a:pt x="170" y="411"/>
                  </a:lnTo>
                  <a:lnTo>
                    <a:pt x="170" y="411"/>
                  </a:lnTo>
                  <a:lnTo>
                    <a:pt x="170" y="640"/>
                  </a:lnTo>
                  <a:lnTo>
                    <a:pt x="170" y="640"/>
                  </a:lnTo>
                  <a:close/>
                  <a:moveTo>
                    <a:pt x="547" y="640"/>
                  </a:moveTo>
                  <a:lnTo>
                    <a:pt x="436" y="640"/>
                  </a:lnTo>
                  <a:lnTo>
                    <a:pt x="436" y="528"/>
                  </a:lnTo>
                  <a:lnTo>
                    <a:pt x="547" y="528"/>
                  </a:lnTo>
                  <a:lnTo>
                    <a:pt x="547" y="640"/>
                  </a:lnTo>
                  <a:lnTo>
                    <a:pt x="547" y="640"/>
                  </a:lnTo>
                  <a:close/>
                  <a:moveTo>
                    <a:pt x="776" y="640"/>
                  </a:moveTo>
                  <a:lnTo>
                    <a:pt x="590" y="640"/>
                  </a:lnTo>
                  <a:lnTo>
                    <a:pt x="590" y="485"/>
                  </a:lnTo>
                  <a:lnTo>
                    <a:pt x="393" y="485"/>
                  </a:lnTo>
                  <a:lnTo>
                    <a:pt x="393" y="640"/>
                  </a:lnTo>
                  <a:lnTo>
                    <a:pt x="212" y="640"/>
                  </a:lnTo>
                  <a:lnTo>
                    <a:pt x="212" y="272"/>
                  </a:lnTo>
                  <a:lnTo>
                    <a:pt x="776" y="272"/>
                  </a:lnTo>
                  <a:lnTo>
                    <a:pt x="776" y="640"/>
                  </a:lnTo>
                  <a:lnTo>
                    <a:pt x="776" y="640"/>
                  </a:lnTo>
                  <a:close/>
                  <a:moveTo>
                    <a:pt x="892" y="640"/>
                  </a:moveTo>
                  <a:lnTo>
                    <a:pt x="813" y="640"/>
                  </a:lnTo>
                  <a:lnTo>
                    <a:pt x="813" y="411"/>
                  </a:lnTo>
                  <a:lnTo>
                    <a:pt x="892" y="411"/>
                  </a:lnTo>
                  <a:lnTo>
                    <a:pt x="892" y="640"/>
                  </a:lnTo>
                  <a:lnTo>
                    <a:pt x="892" y="64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7"/>
            <p:cNvSpPr>
              <a:spLocks noEditPoints="1"/>
            </p:cNvSpPr>
            <p:nvPr/>
          </p:nvSpPr>
          <p:spPr bwMode="auto">
            <a:xfrm>
              <a:off x="3065" y="2310"/>
              <a:ext cx="340" cy="341"/>
            </a:xfrm>
            <a:custGeom>
              <a:avLst/>
              <a:gdLst>
                <a:gd name="T0" fmla="*/ 13 w 64"/>
                <a:gd name="T1" fmla="*/ 64 h 64"/>
                <a:gd name="T2" fmla="*/ 0 w 64"/>
                <a:gd name="T3" fmla="*/ 64 h 64"/>
                <a:gd name="T4" fmla="*/ 0 w 64"/>
                <a:gd name="T5" fmla="*/ 51 h 64"/>
                <a:gd name="T6" fmla="*/ 13 w 64"/>
                <a:gd name="T7" fmla="*/ 51 h 64"/>
                <a:gd name="T8" fmla="*/ 13 w 64"/>
                <a:gd name="T9" fmla="*/ 64 h 64"/>
                <a:gd name="T10" fmla="*/ 39 w 64"/>
                <a:gd name="T11" fmla="*/ 51 h 64"/>
                <a:gd name="T12" fmla="*/ 25 w 64"/>
                <a:gd name="T13" fmla="*/ 51 h 64"/>
                <a:gd name="T14" fmla="*/ 25 w 64"/>
                <a:gd name="T15" fmla="*/ 64 h 64"/>
                <a:gd name="T16" fmla="*/ 39 w 64"/>
                <a:gd name="T17" fmla="*/ 64 h 64"/>
                <a:gd name="T18" fmla="*/ 39 w 64"/>
                <a:gd name="T19" fmla="*/ 51 h 64"/>
                <a:gd name="T20" fmla="*/ 64 w 64"/>
                <a:gd name="T21" fmla="*/ 51 h 64"/>
                <a:gd name="T22" fmla="*/ 50 w 64"/>
                <a:gd name="T23" fmla="*/ 51 h 64"/>
                <a:gd name="T24" fmla="*/ 50 w 64"/>
                <a:gd name="T25" fmla="*/ 64 h 64"/>
                <a:gd name="T26" fmla="*/ 64 w 64"/>
                <a:gd name="T27" fmla="*/ 64 h 64"/>
                <a:gd name="T28" fmla="*/ 64 w 64"/>
                <a:gd name="T29" fmla="*/ 51 h 64"/>
                <a:gd name="T30" fmla="*/ 32 w 64"/>
                <a:gd name="T31" fmla="*/ 6 h 64"/>
                <a:gd name="T32" fmla="*/ 25 w 64"/>
                <a:gd name="T33" fmla="*/ 12 h 64"/>
                <a:gd name="T34" fmla="*/ 32 w 64"/>
                <a:gd name="T35" fmla="*/ 19 h 64"/>
                <a:gd name="T36" fmla="*/ 39 w 64"/>
                <a:gd name="T37" fmla="*/ 12 h 64"/>
                <a:gd name="T38" fmla="*/ 32 w 64"/>
                <a:gd name="T39" fmla="*/ 6 h 64"/>
                <a:gd name="T40" fmla="*/ 32 w 64"/>
                <a:gd name="T41" fmla="*/ 0 h 64"/>
                <a:gd name="T42" fmla="*/ 44 w 64"/>
                <a:gd name="T43" fmla="*/ 12 h 64"/>
                <a:gd name="T44" fmla="*/ 32 w 64"/>
                <a:gd name="T45" fmla="*/ 24 h 64"/>
                <a:gd name="T46" fmla="*/ 20 w 64"/>
                <a:gd name="T47" fmla="*/ 12 h 64"/>
                <a:gd name="T48" fmla="*/ 32 w 64"/>
                <a:gd name="T4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" h="64">
                  <a:moveTo>
                    <a:pt x="13" y="64"/>
                  </a:moveTo>
                  <a:cubicBezTo>
                    <a:pt x="0" y="64"/>
                    <a:pt x="0" y="64"/>
                    <a:pt x="0" y="6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13" y="51"/>
                    <a:pt x="13" y="51"/>
                    <a:pt x="13" y="51"/>
                  </a:cubicBezTo>
                  <a:lnTo>
                    <a:pt x="13" y="64"/>
                  </a:lnTo>
                  <a:close/>
                  <a:moveTo>
                    <a:pt x="39" y="51"/>
                  </a:moveTo>
                  <a:cubicBezTo>
                    <a:pt x="25" y="51"/>
                    <a:pt x="25" y="51"/>
                    <a:pt x="25" y="51"/>
                  </a:cubicBezTo>
                  <a:cubicBezTo>
                    <a:pt x="25" y="64"/>
                    <a:pt x="25" y="64"/>
                    <a:pt x="25" y="64"/>
                  </a:cubicBezTo>
                  <a:cubicBezTo>
                    <a:pt x="39" y="64"/>
                    <a:pt x="39" y="64"/>
                    <a:pt x="39" y="64"/>
                  </a:cubicBezTo>
                  <a:lnTo>
                    <a:pt x="39" y="51"/>
                  </a:lnTo>
                  <a:close/>
                  <a:moveTo>
                    <a:pt x="64" y="51"/>
                  </a:moveTo>
                  <a:cubicBezTo>
                    <a:pt x="50" y="51"/>
                    <a:pt x="50" y="51"/>
                    <a:pt x="50" y="51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4" y="64"/>
                    <a:pt x="64" y="64"/>
                    <a:pt x="64" y="64"/>
                  </a:cubicBezTo>
                  <a:lnTo>
                    <a:pt x="64" y="51"/>
                  </a:lnTo>
                  <a:close/>
                  <a:moveTo>
                    <a:pt x="32" y="6"/>
                  </a:moveTo>
                  <a:cubicBezTo>
                    <a:pt x="28" y="6"/>
                    <a:pt x="25" y="9"/>
                    <a:pt x="25" y="12"/>
                  </a:cubicBezTo>
                  <a:cubicBezTo>
                    <a:pt x="25" y="16"/>
                    <a:pt x="28" y="19"/>
                    <a:pt x="32" y="19"/>
                  </a:cubicBezTo>
                  <a:cubicBezTo>
                    <a:pt x="36" y="19"/>
                    <a:pt x="39" y="16"/>
                    <a:pt x="39" y="12"/>
                  </a:cubicBezTo>
                  <a:cubicBezTo>
                    <a:pt x="39" y="9"/>
                    <a:pt x="36" y="6"/>
                    <a:pt x="32" y="6"/>
                  </a:cubicBezTo>
                  <a:moveTo>
                    <a:pt x="32" y="0"/>
                  </a:moveTo>
                  <a:cubicBezTo>
                    <a:pt x="39" y="0"/>
                    <a:pt x="44" y="6"/>
                    <a:pt x="44" y="12"/>
                  </a:cubicBezTo>
                  <a:cubicBezTo>
                    <a:pt x="44" y="19"/>
                    <a:pt x="39" y="24"/>
                    <a:pt x="32" y="24"/>
                  </a:cubicBezTo>
                  <a:cubicBezTo>
                    <a:pt x="25" y="24"/>
                    <a:pt x="20" y="19"/>
                    <a:pt x="20" y="12"/>
                  </a:cubicBezTo>
                  <a:cubicBezTo>
                    <a:pt x="20" y="6"/>
                    <a:pt x="25" y="0"/>
                    <a:pt x="32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1" name="Group 11"/>
          <p:cNvGrpSpPr>
            <a:grpSpLocks noChangeAspect="1"/>
          </p:cNvGrpSpPr>
          <p:nvPr/>
        </p:nvGrpSpPr>
        <p:grpSpPr bwMode="auto">
          <a:xfrm>
            <a:off x="2676950" y="2959479"/>
            <a:ext cx="339962" cy="267703"/>
            <a:chOff x="896" y="2263"/>
            <a:chExt cx="988" cy="778"/>
          </a:xfrm>
        </p:grpSpPr>
        <p:sp>
          <p:nvSpPr>
            <p:cNvPr id="232" name="Freeform 12"/>
            <p:cNvSpPr>
              <a:spLocks/>
            </p:cNvSpPr>
            <p:nvPr/>
          </p:nvSpPr>
          <p:spPr bwMode="auto">
            <a:xfrm flipH="1">
              <a:off x="979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12"/>
            <p:cNvSpPr>
              <a:spLocks/>
            </p:cNvSpPr>
            <p:nvPr/>
          </p:nvSpPr>
          <p:spPr bwMode="auto">
            <a:xfrm>
              <a:off x="1390" y="2306"/>
              <a:ext cx="404" cy="687"/>
            </a:xfrm>
            <a:custGeom>
              <a:avLst/>
              <a:gdLst>
                <a:gd name="T0" fmla="*/ 0 w 404"/>
                <a:gd name="T1" fmla="*/ 0 h 687"/>
                <a:gd name="T2" fmla="*/ 0 w 404"/>
                <a:gd name="T3" fmla="*/ 511 h 687"/>
                <a:gd name="T4" fmla="*/ 159 w 404"/>
                <a:gd name="T5" fmla="*/ 511 h 687"/>
                <a:gd name="T6" fmla="*/ 159 w 404"/>
                <a:gd name="T7" fmla="*/ 687 h 687"/>
                <a:gd name="T8" fmla="*/ 404 w 404"/>
                <a:gd name="T9" fmla="*/ 687 h 687"/>
                <a:gd name="T10" fmla="*/ 404 w 404"/>
                <a:gd name="T11" fmla="*/ 0 h 687"/>
                <a:gd name="T12" fmla="*/ 0 w 404"/>
                <a:gd name="T13" fmla="*/ 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4" h="687">
                  <a:moveTo>
                    <a:pt x="0" y="0"/>
                  </a:moveTo>
                  <a:lnTo>
                    <a:pt x="0" y="511"/>
                  </a:lnTo>
                  <a:lnTo>
                    <a:pt x="159" y="511"/>
                  </a:lnTo>
                  <a:lnTo>
                    <a:pt x="159" y="687"/>
                  </a:lnTo>
                  <a:lnTo>
                    <a:pt x="404" y="687"/>
                  </a:lnTo>
                  <a:lnTo>
                    <a:pt x="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13"/>
            <p:cNvSpPr>
              <a:spLocks noEditPoints="1"/>
            </p:cNvSpPr>
            <p:nvPr/>
          </p:nvSpPr>
          <p:spPr bwMode="auto">
            <a:xfrm>
              <a:off x="1066" y="2391"/>
              <a:ext cx="648" cy="346"/>
            </a:xfrm>
            <a:custGeom>
              <a:avLst/>
              <a:gdLst>
                <a:gd name="T0" fmla="*/ 0 w 648"/>
                <a:gd name="T1" fmla="*/ 213 h 346"/>
                <a:gd name="T2" fmla="*/ 74 w 648"/>
                <a:gd name="T3" fmla="*/ 133 h 346"/>
                <a:gd name="T4" fmla="*/ 218 w 648"/>
                <a:gd name="T5" fmla="*/ 133 h 346"/>
                <a:gd name="T6" fmla="*/ 143 w 648"/>
                <a:gd name="T7" fmla="*/ 213 h 346"/>
                <a:gd name="T8" fmla="*/ 218 w 648"/>
                <a:gd name="T9" fmla="*/ 133 h 346"/>
                <a:gd name="T10" fmla="*/ 287 w 648"/>
                <a:gd name="T11" fmla="*/ 133 h 346"/>
                <a:gd name="T12" fmla="*/ 361 w 648"/>
                <a:gd name="T13" fmla="*/ 213 h 346"/>
                <a:gd name="T14" fmla="*/ 505 w 648"/>
                <a:gd name="T15" fmla="*/ 133 h 346"/>
                <a:gd name="T16" fmla="*/ 430 w 648"/>
                <a:gd name="T17" fmla="*/ 213 h 346"/>
                <a:gd name="T18" fmla="*/ 505 w 648"/>
                <a:gd name="T19" fmla="*/ 133 h 346"/>
                <a:gd name="T20" fmla="*/ 574 w 648"/>
                <a:gd name="T21" fmla="*/ 133 h 346"/>
                <a:gd name="T22" fmla="*/ 648 w 648"/>
                <a:gd name="T23" fmla="*/ 213 h 346"/>
                <a:gd name="T24" fmla="*/ 218 w 648"/>
                <a:gd name="T25" fmla="*/ 0 h 346"/>
                <a:gd name="T26" fmla="*/ 143 w 648"/>
                <a:gd name="T27" fmla="*/ 74 h 346"/>
                <a:gd name="T28" fmla="*/ 218 w 648"/>
                <a:gd name="T29" fmla="*/ 0 h 346"/>
                <a:gd name="T30" fmla="*/ 0 w 648"/>
                <a:gd name="T31" fmla="*/ 0 h 346"/>
                <a:gd name="T32" fmla="*/ 74 w 648"/>
                <a:gd name="T33" fmla="*/ 74 h 346"/>
                <a:gd name="T34" fmla="*/ 361 w 648"/>
                <a:gd name="T35" fmla="*/ 0 h 346"/>
                <a:gd name="T36" fmla="*/ 287 w 648"/>
                <a:gd name="T37" fmla="*/ 74 h 346"/>
                <a:gd name="T38" fmla="*/ 361 w 648"/>
                <a:gd name="T39" fmla="*/ 0 h 346"/>
                <a:gd name="T40" fmla="*/ 430 w 648"/>
                <a:gd name="T41" fmla="*/ 0 h 346"/>
                <a:gd name="T42" fmla="*/ 505 w 648"/>
                <a:gd name="T43" fmla="*/ 74 h 346"/>
                <a:gd name="T44" fmla="*/ 648 w 648"/>
                <a:gd name="T45" fmla="*/ 0 h 346"/>
                <a:gd name="T46" fmla="*/ 574 w 648"/>
                <a:gd name="T47" fmla="*/ 74 h 346"/>
                <a:gd name="T48" fmla="*/ 648 w 648"/>
                <a:gd name="T49" fmla="*/ 0 h 346"/>
                <a:gd name="T50" fmla="*/ 0 w 648"/>
                <a:gd name="T51" fmla="*/ 272 h 346"/>
                <a:gd name="T52" fmla="*/ 74 w 648"/>
                <a:gd name="T53" fmla="*/ 346 h 346"/>
                <a:gd name="T54" fmla="*/ 218 w 648"/>
                <a:gd name="T55" fmla="*/ 272 h 346"/>
                <a:gd name="T56" fmla="*/ 143 w 648"/>
                <a:gd name="T57" fmla="*/ 346 h 346"/>
                <a:gd name="T58" fmla="*/ 218 w 648"/>
                <a:gd name="T59" fmla="*/ 272 h 346"/>
                <a:gd name="T60" fmla="*/ 287 w 648"/>
                <a:gd name="T61" fmla="*/ 272 h 346"/>
                <a:gd name="T62" fmla="*/ 361 w 648"/>
                <a:gd name="T63" fmla="*/ 346 h 346"/>
                <a:gd name="T64" fmla="*/ 505 w 648"/>
                <a:gd name="T65" fmla="*/ 272 h 346"/>
                <a:gd name="T66" fmla="*/ 430 w 648"/>
                <a:gd name="T67" fmla="*/ 346 h 346"/>
                <a:gd name="T68" fmla="*/ 505 w 648"/>
                <a:gd name="T69" fmla="*/ 272 h 346"/>
                <a:gd name="T70" fmla="*/ 574 w 648"/>
                <a:gd name="T71" fmla="*/ 272 h 346"/>
                <a:gd name="T72" fmla="*/ 648 w 648"/>
                <a:gd name="T73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8" h="346">
                  <a:moveTo>
                    <a:pt x="74" y="213"/>
                  </a:moveTo>
                  <a:lnTo>
                    <a:pt x="0" y="213"/>
                  </a:lnTo>
                  <a:lnTo>
                    <a:pt x="0" y="133"/>
                  </a:lnTo>
                  <a:lnTo>
                    <a:pt x="74" y="133"/>
                  </a:lnTo>
                  <a:lnTo>
                    <a:pt x="74" y="213"/>
                  </a:lnTo>
                  <a:close/>
                  <a:moveTo>
                    <a:pt x="218" y="133"/>
                  </a:moveTo>
                  <a:lnTo>
                    <a:pt x="143" y="133"/>
                  </a:lnTo>
                  <a:lnTo>
                    <a:pt x="143" y="213"/>
                  </a:lnTo>
                  <a:lnTo>
                    <a:pt x="218" y="213"/>
                  </a:lnTo>
                  <a:lnTo>
                    <a:pt x="218" y="133"/>
                  </a:lnTo>
                  <a:close/>
                  <a:moveTo>
                    <a:pt x="361" y="133"/>
                  </a:moveTo>
                  <a:lnTo>
                    <a:pt x="287" y="133"/>
                  </a:lnTo>
                  <a:lnTo>
                    <a:pt x="287" y="213"/>
                  </a:lnTo>
                  <a:lnTo>
                    <a:pt x="361" y="213"/>
                  </a:lnTo>
                  <a:lnTo>
                    <a:pt x="361" y="133"/>
                  </a:lnTo>
                  <a:close/>
                  <a:moveTo>
                    <a:pt x="505" y="133"/>
                  </a:moveTo>
                  <a:lnTo>
                    <a:pt x="430" y="133"/>
                  </a:lnTo>
                  <a:lnTo>
                    <a:pt x="430" y="213"/>
                  </a:lnTo>
                  <a:lnTo>
                    <a:pt x="505" y="213"/>
                  </a:lnTo>
                  <a:lnTo>
                    <a:pt x="505" y="133"/>
                  </a:lnTo>
                  <a:close/>
                  <a:moveTo>
                    <a:pt x="648" y="133"/>
                  </a:moveTo>
                  <a:lnTo>
                    <a:pt x="574" y="133"/>
                  </a:lnTo>
                  <a:lnTo>
                    <a:pt x="574" y="213"/>
                  </a:lnTo>
                  <a:lnTo>
                    <a:pt x="648" y="213"/>
                  </a:lnTo>
                  <a:lnTo>
                    <a:pt x="648" y="133"/>
                  </a:lnTo>
                  <a:close/>
                  <a:moveTo>
                    <a:pt x="218" y="0"/>
                  </a:moveTo>
                  <a:lnTo>
                    <a:pt x="143" y="0"/>
                  </a:lnTo>
                  <a:lnTo>
                    <a:pt x="143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505" y="0"/>
                  </a:moveTo>
                  <a:lnTo>
                    <a:pt x="430" y="0"/>
                  </a:lnTo>
                  <a:lnTo>
                    <a:pt x="430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648" y="0"/>
                  </a:moveTo>
                  <a:lnTo>
                    <a:pt x="574" y="0"/>
                  </a:lnTo>
                  <a:lnTo>
                    <a:pt x="574" y="74"/>
                  </a:lnTo>
                  <a:lnTo>
                    <a:pt x="648" y="74"/>
                  </a:lnTo>
                  <a:lnTo>
                    <a:pt x="648" y="0"/>
                  </a:lnTo>
                  <a:close/>
                  <a:moveTo>
                    <a:pt x="74" y="272"/>
                  </a:moveTo>
                  <a:lnTo>
                    <a:pt x="0" y="272"/>
                  </a:lnTo>
                  <a:lnTo>
                    <a:pt x="0" y="346"/>
                  </a:lnTo>
                  <a:lnTo>
                    <a:pt x="74" y="346"/>
                  </a:lnTo>
                  <a:lnTo>
                    <a:pt x="74" y="272"/>
                  </a:lnTo>
                  <a:close/>
                  <a:moveTo>
                    <a:pt x="218" y="272"/>
                  </a:moveTo>
                  <a:lnTo>
                    <a:pt x="143" y="272"/>
                  </a:lnTo>
                  <a:lnTo>
                    <a:pt x="143" y="346"/>
                  </a:lnTo>
                  <a:lnTo>
                    <a:pt x="218" y="346"/>
                  </a:lnTo>
                  <a:lnTo>
                    <a:pt x="218" y="272"/>
                  </a:lnTo>
                  <a:close/>
                  <a:moveTo>
                    <a:pt x="361" y="272"/>
                  </a:moveTo>
                  <a:lnTo>
                    <a:pt x="287" y="272"/>
                  </a:lnTo>
                  <a:lnTo>
                    <a:pt x="287" y="346"/>
                  </a:lnTo>
                  <a:lnTo>
                    <a:pt x="361" y="346"/>
                  </a:lnTo>
                  <a:lnTo>
                    <a:pt x="361" y="272"/>
                  </a:lnTo>
                  <a:close/>
                  <a:moveTo>
                    <a:pt x="505" y="272"/>
                  </a:moveTo>
                  <a:lnTo>
                    <a:pt x="430" y="272"/>
                  </a:lnTo>
                  <a:lnTo>
                    <a:pt x="430" y="346"/>
                  </a:lnTo>
                  <a:lnTo>
                    <a:pt x="505" y="346"/>
                  </a:lnTo>
                  <a:lnTo>
                    <a:pt x="505" y="272"/>
                  </a:lnTo>
                  <a:close/>
                  <a:moveTo>
                    <a:pt x="648" y="272"/>
                  </a:moveTo>
                  <a:lnTo>
                    <a:pt x="574" y="272"/>
                  </a:lnTo>
                  <a:lnTo>
                    <a:pt x="574" y="346"/>
                  </a:lnTo>
                  <a:lnTo>
                    <a:pt x="648" y="346"/>
                  </a:lnTo>
                  <a:lnTo>
                    <a:pt x="648" y="27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14"/>
            <p:cNvSpPr>
              <a:spLocks noEditPoints="1"/>
            </p:cNvSpPr>
            <p:nvPr/>
          </p:nvSpPr>
          <p:spPr bwMode="auto">
            <a:xfrm>
              <a:off x="896" y="2263"/>
              <a:ext cx="988" cy="778"/>
            </a:xfrm>
            <a:custGeom>
              <a:avLst/>
              <a:gdLst>
                <a:gd name="T0" fmla="*/ 946 w 988"/>
                <a:gd name="T1" fmla="*/ 730 h 778"/>
                <a:gd name="T2" fmla="*/ 946 w 988"/>
                <a:gd name="T3" fmla="*/ 0 h 778"/>
                <a:gd name="T4" fmla="*/ 42 w 988"/>
                <a:gd name="T5" fmla="*/ 0 h 778"/>
                <a:gd name="T6" fmla="*/ 42 w 988"/>
                <a:gd name="T7" fmla="*/ 730 h 778"/>
                <a:gd name="T8" fmla="*/ 0 w 988"/>
                <a:gd name="T9" fmla="*/ 730 h 778"/>
                <a:gd name="T10" fmla="*/ 0 w 988"/>
                <a:gd name="T11" fmla="*/ 778 h 778"/>
                <a:gd name="T12" fmla="*/ 988 w 988"/>
                <a:gd name="T13" fmla="*/ 778 h 778"/>
                <a:gd name="T14" fmla="*/ 988 w 988"/>
                <a:gd name="T15" fmla="*/ 730 h 778"/>
                <a:gd name="T16" fmla="*/ 946 w 988"/>
                <a:gd name="T17" fmla="*/ 730 h 778"/>
                <a:gd name="T18" fmla="*/ 90 w 988"/>
                <a:gd name="T19" fmla="*/ 43 h 778"/>
                <a:gd name="T20" fmla="*/ 898 w 988"/>
                <a:gd name="T21" fmla="*/ 43 h 778"/>
                <a:gd name="T22" fmla="*/ 898 w 988"/>
                <a:gd name="T23" fmla="*/ 730 h 778"/>
                <a:gd name="T24" fmla="*/ 653 w 988"/>
                <a:gd name="T25" fmla="*/ 730 h 778"/>
                <a:gd name="T26" fmla="*/ 653 w 988"/>
                <a:gd name="T27" fmla="*/ 554 h 778"/>
                <a:gd name="T28" fmla="*/ 335 w 988"/>
                <a:gd name="T29" fmla="*/ 554 h 778"/>
                <a:gd name="T30" fmla="*/ 335 w 988"/>
                <a:gd name="T31" fmla="*/ 730 h 778"/>
                <a:gd name="T32" fmla="*/ 90 w 988"/>
                <a:gd name="T33" fmla="*/ 730 h 778"/>
                <a:gd name="T34" fmla="*/ 90 w 988"/>
                <a:gd name="T35" fmla="*/ 43 h 778"/>
                <a:gd name="T36" fmla="*/ 606 w 988"/>
                <a:gd name="T37" fmla="*/ 730 h 778"/>
                <a:gd name="T38" fmla="*/ 382 w 988"/>
                <a:gd name="T39" fmla="*/ 730 h 778"/>
                <a:gd name="T40" fmla="*/ 382 w 988"/>
                <a:gd name="T41" fmla="*/ 597 h 778"/>
                <a:gd name="T42" fmla="*/ 606 w 988"/>
                <a:gd name="T43" fmla="*/ 597 h 778"/>
                <a:gd name="T44" fmla="*/ 606 w 988"/>
                <a:gd name="T45" fmla="*/ 730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778">
                  <a:moveTo>
                    <a:pt x="946" y="730"/>
                  </a:moveTo>
                  <a:lnTo>
                    <a:pt x="946" y="0"/>
                  </a:lnTo>
                  <a:lnTo>
                    <a:pt x="42" y="0"/>
                  </a:lnTo>
                  <a:lnTo>
                    <a:pt x="42" y="730"/>
                  </a:lnTo>
                  <a:lnTo>
                    <a:pt x="0" y="730"/>
                  </a:lnTo>
                  <a:lnTo>
                    <a:pt x="0" y="778"/>
                  </a:lnTo>
                  <a:lnTo>
                    <a:pt x="988" y="778"/>
                  </a:lnTo>
                  <a:lnTo>
                    <a:pt x="988" y="730"/>
                  </a:lnTo>
                  <a:lnTo>
                    <a:pt x="946" y="730"/>
                  </a:lnTo>
                  <a:close/>
                  <a:moveTo>
                    <a:pt x="90" y="43"/>
                  </a:moveTo>
                  <a:lnTo>
                    <a:pt x="898" y="43"/>
                  </a:lnTo>
                  <a:lnTo>
                    <a:pt x="898" y="730"/>
                  </a:lnTo>
                  <a:lnTo>
                    <a:pt x="653" y="730"/>
                  </a:lnTo>
                  <a:lnTo>
                    <a:pt x="653" y="554"/>
                  </a:lnTo>
                  <a:lnTo>
                    <a:pt x="335" y="554"/>
                  </a:lnTo>
                  <a:lnTo>
                    <a:pt x="335" y="730"/>
                  </a:lnTo>
                  <a:lnTo>
                    <a:pt x="90" y="730"/>
                  </a:lnTo>
                  <a:lnTo>
                    <a:pt x="90" y="43"/>
                  </a:lnTo>
                  <a:close/>
                  <a:moveTo>
                    <a:pt x="606" y="730"/>
                  </a:moveTo>
                  <a:lnTo>
                    <a:pt x="382" y="730"/>
                  </a:lnTo>
                  <a:lnTo>
                    <a:pt x="382" y="597"/>
                  </a:lnTo>
                  <a:lnTo>
                    <a:pt x="606" y="597"/>
                  </a:lnTo>
                  <a:lnTo>
                    <a:pt x="606" y="73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236" name="Group 17"/>
          <p:cNvGrpSpPr>
            <a:grpSpLocks noChangeAspect="1"/>
          </p:cNvGrpSpPr>
          <p:nvPr/>
        </p:nvGrpSpPr>
        <p:grpSpPr bwMode="auto">
          <a:xfrm>
            <a:off x="1871771" y="2888424"/>
            <a:ext cx="339962" cy="409812"/>
            <a:chOff x="2329" y="1916"/>
            <a:chExt cx="988" cy="1191"/>
          </a:xfrm>
        </p:grpSpPr>
        <p:sp>
          <p:nvSpPr>
            <p:cNvPr id="237" name="Freeform 18"/>
            <p:cNvSpPr>
              <a:spLocks/>
            </p:cNvSpPr>
            <p:nvPr/>
          </p:nvSpPr>
          <p:spPr bwMode="auto">
            <a:xfrm flipH="1">
              <a:off x="2554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Freeform 18"/>
            <p:cNvSpPr>
              <a:spLocks/>
            </p:cNvSpPr>
            <p:nvPr/>
          </p:nvSpPr>
          <p:spPr bwMode="auto">
            <a:xfrm>
              <a:off x="2823" y="1957"/>
              <a:ext cx="271" cy="1095"/>
            </a:xfrm>
            <a:custGeom>
              <a:avLst/>
              <a:gdLst>
                <a:gd name="T0" fmla="*/ 0 w 271"/>
                <a:gd name="T1" fmla="*/ 0 h 1095"/>
                <a:gd name="T2" fmla="*/ 0 w 271"/>
                <a:gd name="T3" fmla="*/ 920 h 1095"/>
                <a:gd name="T4" fmla="*/ 159 w 271"/>
                <a:gd name="T5" fmla="*/ 920 h 1095"/>
                <a:gd name="T6" fmla="*/ 159 w 271"/>
                <a:gd name="T7" fmla="*/ 1095 h 1095"/>
                <a:gd name="T8" fmla="*/ 271 w 271"/>
                <a:gd name="T9" fmla="*/ 1095 h 1095"/>
                <a:gd name="T10" fmla="*/ 271 w 271"/>
                <a:gd name="T11" fmla="*/ 0 h 1095"/>
                <a:gd name="T12" fmla="*/ 0 w 271"/>
                <a:gd name="T13" fmla="*/ 0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1" h="1095">
                  <a:moveTo>
                    <a:pt x="0" y="0"/>
                  </a:moveTo>
                  <a:lnTo>
                    <a:pt x="0" y="920"/>
                  </a:lnTo>
                  <a:lnTo>
                    <a:pt x="159" y="920"/>
                  </a:lnTo>
                  <a:lnTo>
                    <a:pt x="159" y="1095"/>
                  </a:lnTo>
                  <a:lnTo>
                    <a:pt x="271" y="1095"/>
                  </a:lnTo>
                  <a:lnTo>
                    <a:pt x="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19"/>
            <p:cNvSpPr>
              <a:spLocks noEditPoints="1"/>
            </p:cNvSpPr>
            <p:nvPr/>
          </p:nvSpPr>
          <p:spPr bwMode="auto">
            <a:xfrm>
              <a:off x="2637" y="2044"/>
              <a:ext cx="361" cy="760"/>
            </a:xfrm>
            <a:custGeom>
              <a:avLst/>
              <a:gdLst>
                <a:gd name="T0" fmla="*/ 0 w 361"/>
                <a:gd name="T1" fmla="*/ 627 h 760"/>
                <a:gd name="T2" fmla="*/ 74 w 361"/>
                <a:gd name="T3" fmla="*/ 547 h 760"/>
                <a:gd name="T4" fmla="*/ 218 w 361"/>
                <a:gd name="T5" fmla="*/ 547 h 760"/>
                <a:gd name="T6" fmla="*/ 144 w 361"/>
                <a:gd name="T7" fmla="*/ 627 h 760"/>
                <a:gd name="T8" fmla="*/ 218 w 361"/>
                <a:gd name="T9" fmla="*/ 547 h 760"/>
                <a:gd name="T10" fmla="*/ 287 w 361"/>
                <a:gd name="T11" fmla="*/ 547 h 760"/>
                <a:gd name="T12" fmla="*/ 361 w 361"/>
                <a:gd name="T13" fmla="*/ 627 h 760"/>
                <a:gd name="T14" fmla="*/ 74 w 361"/>
                <a:gd name="T15" fmla="*/ 414 h 760"/>
                <a:gd name="T16" fmla="*/ 0 w 361"/>
                <a:gd name="T17" fmla="*/ 489 h 760"/>
                <a:gd name="T18" fmla="*/ 74 w 361"/>
                <a:gd name="T19" fmla="*/ 414 h 760"/>
                <a:gd name="T20" fmla="*/ 144 w 361"/>
                <a:gd name="T21" fmla="*/ 414 h 760"/>
                <a:gd name="T22" fmla="*/ 218 w 361"/>
                <a:gd name="T23" fmla="*/ 489 h 760"/>
                <a:gd name="T24" fmla="*/ 361 w 361"/>
                <a:gd name="T25" fmla="*/ 414 h 760"/>
                <a:gd name="T26" fmla="*/ 287 w 361"/>
                <a:gd name="T27" fmla="*/ 489 h 760"/>
                <a:gd name="T28" fmla="*/ 361 w 361"/>
                <a:gd name="T29" fmla="*/ 414 h 760"/>
                <a:gd name="T30" fmla="*/ 0 w 361"/>
                <a:gd name="T31" fmla="*/ 276 h 760"/>
                <a:gd name="T32" fmla="*/ 74 w 361"/>
                <a:gd name="T33" fmla="*/ 351 h 760"/>
                <a:gd name="T34" fmla="*/ 218 w 361"/>
                <a:gd name="T35" fmla="*/ 276 h 760"/>
                <a:gd name="T36" fmla="*/ 144 w 361"/>
                <a:gd name="T37" fmla="*/ 351 h 760"/>
                <a:gd name="T38" fmla="*/ 218 w 361"/>
                <a:gd name="T39" fmla="*/ 276 h 760"/>
                <a:gd name="T40" fmla="*/ 287 w 361"/>
                <a:gd name="T41" fmla="*/ 276 h 760"/>
                <a:gd name="T42" fmla="*/ 361 w 361"/>
                <a:gd name="T43" fmla="*/ 351 h 760"/>
                <a:gd name="T44" fmla="*/ 74 w 361"/>
                <a:gd name="T45" fmla="*/ 138 h 760"/>
                <a:gd name="T46" fmla="*/ 0 w 361"/>
                <a:gd name="T47" fmla="*/ 212 h 760"/>
                <a:gd name="T48" fmla="*/ 74 w 361"/>
                <a:gd name="T49" fmla="*/ 138 h 760"/>
                <a:gd name="T50" fmla="*/ 144 w 361"/>
                <a:gd name="T51" fmla="*/ 138 h 760"/>
                <a:gd name="T52" fmla="*/ 218 w 361"/>
                <a:gd name="T53" fmla="*/ 212 h 760"/>
                <a:gd name="T54" fmla="*/ 361 w 361"/>
                <a:gd name="T55" fmla="*/ 138 h 760"/>
                <a:gd name="T56" fmla="*/ 287 w 361"/>
                <a:gd name="T57" fmla="*/ 212 h 760"/>
                <a:gd name="T58" fmla="*/ 361 w 361"/>
                <a:gd name="T59" fmla="*/ 138 h 760"/>
                <a:gd name="T60" fmla="*/ 0 w 361"/>
                <a:gd name="T61" fmla="*/ 0 h 760"/>
                <a:gd name="T62" fmla="*/ 74 w 361"/>
                <a:gd name="T63" fmla="*/ 74 h 760"/>
                <a:gd name="T64" fmla="*/ 218 w 361"/>
                <a:gd name="T65" fmla="*/ 0 h 760"/>
                <a:gd name="T66" fmla="*/ 144 w 361"/>
                <a:gd name="T67" fmla="*/ 74 h 760"/>
                <a:gd name="T68" fmla="*/ 218 w 361"/>
                <a:gd name="T69" fmla="*/ 0 h 760"/>
                <a:gd name="T70" fmla="*/ 287 w 361"/>
                <a:gd name="T71" fmla="*/ 0 h 760"/>
                <a:gd name="T72" fmla="*/ 361 w 361"/>
                <a:gd name="T73" fmla="*/ 74 h 760"/>
                <a:gd name="T74" fmla="*/ 74 w 361"/>
                <a:gd name="T75" fmla="*/ 685 h 760"/>
                <a:gd name="T76" fmla="*/ 0 w 361"/>
                <a:gd name="T77" fmla="*/ 760 h 760"/>
                <a:gd name="T78" fmla="*/ 74 w 361"/>
                <a:gd name="T79" fmla="*/ 685 h 760"/>
                <a:gd name="T80" fmla="*/ 144 w 361"/>
                <a:gd name="T81" fmla="*/ 685 h 760"/>
                <a:gd name="T82" fmla="*/ 218 w 361"/>
                <a:gd name="T83" fmla="*/ 760 h 760"/>
                <a:gd name="T84" fmla="*/ 361 w 361"/>
                <a:gd name="T85" fmla="*/ 685 h 760"/>
                <a:gd name="T86" fmla="*/ 287 w 361"/>
                <a:gd name="T87" fmla="*/ 760 h 760"/>
                <a:gd name="T88" fmla="*/ 361 w 361"/>
                <a:gd name="T89" fmla="*/ 685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1" h="760">
                  <a:moveTo>
                    <a:pt x="74" y="627"/>
                  </a:moveTo>
                  <a:lnTo>
                    <a:pt x="0" y="627"/>
                  </a:lnTo>
                  <a:lnTo>
                    <a:pt x="0" y="547"/>
                  </a:lnTo>
                  <a:lnTo>
                    <a:pt x="74" y="547"/>
                  </a:lnTo>
                  <a:lnTo>
                    <a:pt x="74" y="627"/>
                  </a:lnTo>
                  <a:close/>
                  <a:moveTo>
                    <a:pt x="218" y="547"/>
                  </a:moveTo>
                  <a:lnTo>
                    <a:pt x="144" y="547"/>
                  </a:lnTo>
                  <a:lnTo>
                    <a:pt x="144" y="627"/>
                  </a:lnTo>
                  <a:lnTo>
                    <a:pt x="218" y="627"/>
                  </a:lnTo>
                  <a:lnTo>
                    <a:pt x="218" y="547"/>
                  </a:lnTo>
                  <a:close/>
                  <a:moveTo>
                    <a:pt x="361" y="547"/>
                  </a:moveTo>
                  <a:lnTo>
                    <a:pt x="287" y="547"/>
                  </a:lnTo>
                  <a:lnTo>
                    <a:pt x="287" y="627"/>
                  </a:lnTo>
                  <a:lnTo>
                    <a:pt x="361" y="627"/>
                  </a:lnTo>
                  <a:lnTo>
                    <a:pt x="361" y="547"/>
                  </a:lnTo>
                  <a:close/>
                  <a:moveTo>
                    <a:pt x="74" y="414"/>
                  </a:moveTo>
                  <a:lnTo>
                    <a:pt x="0" y="414"/>
                  </a:lnTo>
                  <a:lnTo>
                    <a:pt x="0" y="489"/>
                  </a:lnTo>
                  <a:lnTo>
                    <a:pt x="74" y="489"/>
                  </a:lnTo>
                  <a:lnTo>
                    <a:pt x="74" y="414"/>
                  </a:lnTo>
                  <a:close/>
                  <a:moveTo>
                    <a:pt x="218" y="414"/>
                  </a:moveTo>
                  <a:lnTo>
                    <a:pt x="144" y="414"/>
                  </a:lnTo>
                  <a:lnTo>
                    <a:pt x="144" y="489"/>
                  </a:lnTo>
                  <a:lnTo>
                    <a:pt x="218" y="489"/>
                  </a:lnTo>
                  <a:lnTo>
                    <a:pt x="218" y="414"/>
                  </a:lnTo>
                  <a:close/>
                  <a:moveTo>
                    <a:pt x="361" y="414"/>
                  </a:moveTo>
                  <a:lnTo>
                    <a:pt x="287" y="414"/>
                  </a:lnTo>
                  <a:lnTo>
                    <a:pt x="287" y="489"/>
                  </a:lnTo>
                  <a:lnTo>
                    <a:pt x="361" y="489"/>
                  </a:lnTo>
                  <a:lnTo>
                    <a:pt x="361" y="414"/>
                  </a:lnTo>
                  <a:close/>
                  <a:moveTo>
                    <a:pt x="74" y="276"/>
                  </a:moveTo>
                  <a:lnTo>
                    <a:pt x="0" y="276"/>
                  </a:lnTo>
                  <a:lnTo>
                    <a:pt x="0" y="351"/>
                  </a:lnTo>
                  <a:lnTo>
                    <a:pt x="74" y="351"/>
                  </a:lnTo>
                  <a:lnTo>
                    <a:pt x="74" y="276"/>
                  </a:lnTo>
                  <a:close/>
                  <a:moveTo>
                    <a:pt x="218" y="276"/>
                  </a:moveTo>
                  <a:lnTo>
                    <a:pt x="144" y="276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6"/>
                  </a:lnTo>
                  <a:close/>
                  <a:moveTo>
                    <a:pt x="361" y="276"/>
                  </a:moveTo>
                  <a:lnTo>
                    <a:pt x="287" y="276"/>
                  </a:lnTo>
                  <a:lnTo>
                    <a:pt x="287" y="351"/>
                  </a:lnTo>
                  <a:lnTo>
                    <a:pt x="361" y="351"/>
                  </a:lnTo>
                  <a:lnTo>
                    <a:pt x="361" y="276"/>
                  </a:lnTo>
                  <a:close/>
                  <a:moveTo>
                    <a:pt x="74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74" y="212"/>
                  </a:lnTo>
                  <a:lnTo>
                    <a:pt x="74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1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1" y="212"/>
                  </a:lnTo>
                  <a:lnTo>
                    <a:pt x="361" y="138"/>
                  </a:lnTo>
                  <a:close/>
                  <a:moveTo>
                    <a:pt x="74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74" y="74"/>
                  </a:lnTo>
                  <a:lnTo>
                    <a:pt x="74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1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1" y="74"/>
                  </a:lnTo>
                  <a:lnTo>
                    <a:pt x="361" y="0"/>
                  </a:lnTo>
                  <a:close/>
                  <a:moveTo>
                    <a:pt x="74" y="685"/>
                  </a:moveTo>
                  <a:lnTo>
                    <a:pt x="0" y="685"/>
                  </a:lnTo>
                  <a:lnTo>
                    <a:pt x="0" y="760"/>
                  </a:lnTo>
                  <a:lnTo>
                    <a:pt x="74" y="760"/>
                  </a:lnTo>
                  <a:lnTo>
                    <a:pt x="74" y="685"/>
                  </a:lnTo>
                  <a:close/>
                  <a:moveTo>
                    <a:pt x="218" y="685"/>
                  </a:moveTo>
                  <a:lnTo>
                    <a:pt x="144" y="685"/>
                  </a:lnTo>
                  <a:lnTo>
                    <a:pt x="144" y="760"/>
                  </a:lnTo>
                  <a:lnTo>
                    <a:pt x="218" y="760"/>
                  </a:lnTo>
                  <a:lnTo>
                    <a:pt x="218" y="685"/>
                  </a:lnTo>
                  <a:close/>
                  <a:moveTo>
                    <a:pt x="361" y="685"/>
                  </a:moveTo>
                  <a:lnTo>
                    <a:pt x="287" y="685"/>
                  </a:lnTo>
                  <a:lnTo>
                    <a:pt x="287" y="760"/>
                  </a:lnTo>
                  <a:lnTo>
                    <a:pt x="361" y="760"/>
                  </a:lnTo>
                  <a:lnTo>
                    <a:pt x="361" y="68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20"/>
            <p:cNvSpPr>
              <a:spLocks noEditPoints="1"/>
            </p:cNvSpPr>
            <p:nvPr/>
          </p:nvSpPr>
          <p:spPr bwMode="auto">
            <a:xfrm>
              <a:off x="2329" y="1916"/>
              <a:ext cx="988" cy="1191"/>
            </a:xfrm>
            <a:custGeom>
              <a:avLst/>
              <a:gdLst>
                <a:gd name="T0" fmla="*/ 813 w 988"/>
                <a:gd name="T1" fmla="*/ 1143 h 1191"/>
                <a:gd name="T2" fmla="*/ 813 w 988"/>
                <a:gd name="T3" fmla="*/ 0 h 1191"/>
                <a:gd name="T4" fmla="*/ 175 w 988"/>
                <a:gd name="T5" fmla="*/ 0 h 1191"/>
                <a:gd name="T6" fmla="*/ 175 w 988"/>
                <a:gd name="T7" fmla="*/ 1143 h 1191"/>
                <a:gd name="T8" fmla="*/ 0 w 988"/>
                <a:gd name="T9" fmla="*/ 1143 h 1191"/>
                <a:gd name="T10" fmla="*/ 0 w 988"/>
                <a:gd name="T11" fmla="*/ 1191 h 1191"/>
                <a:gd name="T12" fmla="*/ 988 w 988"/>
                <a:gd name="T13" fmla="*/ 1191 h 1191"/>
                <a:gd name="T14" fmla="*/ 988 w 988"/>
                <a:gd name="T15" fmla="*/ 1143 h 1191"/>
                <a:gd name="T16" fmla="*/ 813 w 988"/>
                <a:gd name="T17" fmla="*/ 1143 h 1191"/>
                <a:gd name="T18" fmla="*/ 223 w 988"/>
                <a:gd name="T19" fmla="*/ 43 h 1191"/>
                <a:gd name="T20" fmla="*/ 765 w 988"/>
                <a:gd name="T21" fmla="*/ 43 h 1191"/>
                <a:gd name="T22" fmla="*/ 765 w 988"/>
                <a:gd name="T23" fmla="*/ 1143 h 1191"/>
                <a:gd name="T24" fmla="*/ 653 w 988"/>
                <a:gd name="T25" fmla="*/ 1143 h 1191"/>
                <a:gd name="T26" fmla="*/ 653 w 988"/>
                <a:gd name="T27" fmla="*/ 968 h 1191"/>
                <a:gd name="T28" fmla="*/ 335 w 988"/>
                <a:gd name="T29" fmla="*/ 968 h 1191"/>
                <a:gd name="T30" fmla="*/ 335 w 988"/>
                <a:gd name="T31" fmla="*/ 1143 h 1191"/>
                <a:gd name="T32" fmla="*/ 223 w 988"/>
                <a:gd name="T33" fmla="*/ 1143 h 1191"/>
                <a:gd name="T34" fmla="*/ 223 w 988"/>
                <a:gd name="T35" fmla="*/ 43 h 1191"/>
                <a:gd name="T36" fmla="*/ 606 w 988"/>
                <a:gd name="T37" fmla="*/ 1143 h 1191"/>
                <a:gd name="T38" fmla="*/ 382 w 988"/>
                <a:gd name="T39" fmla="*/ 1143 h 1191"/>
                <a:gd name="T40" fmla="*/ 382 w 988"/>
                <a:gd name="T41" fmla="*/ 1010 h 1191"/>
                <a:gd name="T42" fmla="*/ 606 w 988"/>
                <a:gd name="T43" fmla="*/ 1010 h 1191"/>
                <a:gd name="T44" fmla="*/ 606 w 988"/>
                <a:gd name="T45" fmla="*/ 1143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8" h="1191">
                  <a:moveTo>
                    <a:pt x="813" y="1143"/>
                  </a:moveTo>
                  <a:lnTo>
                    <a:pt x="813" y="0"/>
                  </a:lnTo>
                  <a:lnTo>
                    <a:pt x="175" y="0"/>
                  </a:lnTo>
                  <a:lnTo>
                    <a:pt x="175" y="1143"/>
                  </a:lnTo>
                  <a:lnTo>
                    <a:pt x="0" y="1143"/>
                  </a:lnTo>
                  <a:lnTo>
                    <a:pt x="0" y="1191"/>
                  </a:lnTo>
                  <a:lnTo>
                    <a:pt x="988" y="1191"/>
                  </a:lnTo>
                  <a:lnTo>
                    <a:pt x="988" y="1143"/>
                  </a:lnTo>
                  <a:lnTo>
                    <a:pt x="813" y="1143"/>
                  </a:lnTo>
                  <a:close/>
                  <a:moveTo>
                    <a:pt x="223" y="43"/>
                  </a:moveTo>
                  <a:lnTo>
                    <a:pt x="765" y="43"/>
                  </a:lnTo>
                  <a:lnTo>
                    <a:pt x="765" y="1143"/>
                  </a:lnTo>
                  <a:lnTo>
                    <a:pt x="653" y="1143"/>
                  </a:lnTo>
                  <a:lnTo>
                    <a:pt x="653" y="968"/>
                  </a:lnTo>
                  <a:lnTo>
                    <a:pt x="335" y="968"/>
                  </a:lnTo>
                  <a:lnTo>
                    <a:pt x="335" y="1143"/>
                  </a:lnTo>
                  <a:lnTo>
                    <a:pt x="223" y="1143"/>
                  </a:lnTo>
                  <a:lnTo>
                    <a:pt x="223" y="43"/>
                  </a:lnTo>
                  <a:close/>
                  <a:moveTo>
                    <a:pt x="606" y="1143"/>
                  </a:moveTo>
                  <a:lnTo>
                    <a:pt x="382" y="1143"/>
                  </a:lnTo>
                  <a:lnTo>
                    <a:pt x="382" y="1010"/>
                  </a:lnTo>
                  <a:lnTo>
                    <a:pt x="606" y="1010"/>
                  </a:lnTo>
                  <a:lnTo>
                    <a:pt x="606" y="11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1" name="Group 23"/>
          <p:cNvGrpSpPr>
            <a:grpSpLocks noChangeAspect="1"/>
          </p:cNvGrpSpPr>
          <p:nvPr/>
        </p:nvGrpSpPr>
        <p:grpSpPr bwMode="auto">
          <a:xfrm>
            <a:off x="3481562" y="2935909"/>
            <a:ext cx="340306" cy="314843"/>
            <a:chOff x="3255" y="2187"/>
            <a:chExt cx="989" cy="915"/>
          </a:xfrm>
        </p:grpSpPr>
        <p:sp>
          <p:nvSpPr>
            <p:cNvPr id="242" name="Freeform 25"/>
            <p:cNvSpPr>
              <a:spLocks/>
            </p:cNvSpPr>
            <p:nvPr/>
          </p:nvSpPr>
          <p:spPr bwMode="auto">
            <a:xfrm flipH="1">
              <a:off x="3396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25"/>
            <p:cNvSpPr>
              <a:spLocks/>
            </p:cNvSpPr>
            <p:nvPr/>
          </p:nvSpPr>
          <p:spPr bwMode="auto">
            <a:xfrm>
              <a:off x="3749" y="2230"/>
              <a:ext cx="351" cy="824"/>
            </a:xfrm>
            <a:custGeom>
              <a:avLst/>
              <a:gdLst>
                <a:gd name="T0" fmla="*/ 0 w 351"/>
                <a:gd name="T1" fmla="*/ 0 h 824"/>
                <a:gd name="T2" fmla="*/ 0 w 351"/>
                <a:gd name="T3" fmla="*/ 649 h 824"/>
                <a:gd name="T4" fmla="*/ 160 w 351"/>
                <a:gd name="T5" fmla="*/ 649 h 824"/>
                <a:gd name="T6" fmla="*/ 160 w 351"/>
                <a:gd name="T7" fmla="*/ 824 h 824"/>
                <a:gd name="T8" fmla="*/ 351 w 351"/>
                <a:gd name="T9" fmla="*/ 824 h 824"/>
                <a:gd name="T10" fmla="*/ 351 w 351"/>
                <a:gd name="T11" fmla="*/ 0 h 824"/>
                <a:gd name="T12" fmla="*/ 0 w 351"/>
                <a:gd name="T13" fmla="*/ 0 h 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1" h="824">
                  <a:moveTo>
                    <a:pt x="0" y="0"/>
                  </a:moveTo>
                  <a:lnTo>
                    <a:pt x="0" y="649"/>
                  </a:lnTo>
                  <a:lnTo>
                    <a:pt x="160" y="649"/>
                  </a:lnTo>
                  <a:lnTo>
                    <a:pt x="160" y="824"/>
                  </a:lnTo>
                  <a:lnTo>
                    <a:pt x="351" y="824"/>
                  </a:lnTo>
                  <a:lnTo>
                    <a:pt x="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26"/>
            <p:cNvSpPr>
              <a:spLocks noEditPoints="1"/>
            </p:cNvSpPr>
            <p:nvPr/>
          </p:nvSpPr>
          <p:spPr bwMode="auto">
            <a:xfrm>
              <a:off x="3494" y="2315"/>
              <a:ext cx="505" cy="484"/>
            </a:xfrm>
            <a:custGeom>
              <a:avLst/>
              <a:gdLst>
                <a:gd name="T0" fmla="*/ 0 w 505"/>
                <a:gd name="T1" fmla="*/ 351 h 484"/>
                <a:gd name="T2" fmla="*/ 80 w 505"/>
                <a:gd name="T3" fmla="*/ 271 h 484"/>
                <a:gd name="T4" fmla="*/ 218 w 505"/>
                <a:gd name="T5" fmla="*/ 271 h 484"/>
                <a:gd name="T6" fmla="*/ 144 w 505"/>
                <a:gd name="T7" fmla="*/ 351 h 484"/>
                <a:gd name="T8" fmla="*/ 218 w 505"/>
                <a:gd name="T9" fmla="*/ 271 h 484"/>
                <a:gd name="T10" fmla="*/ 287 w 505"/>
                <a:gd name="T11" fmla="*/ 271 h 484"/>
                <a:gd name="T12" fmla="*/ 362 w 505"/>
                <a:gd name="T13" fmla="*/ 351 h 484"/>
                <a:gd name="T14" fmla="*/ 505 w 505"/>
                <a:gd name="T15" fmla="*/ 271 h 484"/>
                <a:gd name="T16" fmla="*/ 431 w 505"/>
                <a:gd name="T17" fmla="*/ 351 h 484"/>
                <a:gd name="T18" fmla="*/ 505 w 505"/>
                <a:gd name="T19" fmla="*/ 271 h 484"/>
                <a:gd name="T20" fmla="*/ 0 w 505"/>
                <a:gd name="T21" fmla="*/ 138 h 484"/>
                <a:gd name="T22" fmla="*/ 80 w 505"/>
                <a:gd name="T23" fmla="*/ 212 h 484"/>
                <a:gd name="T24" fmla="*/ 218 w 505"/>
                <a:gd name="T25" fmla="*/ 138 h 484"/>
                <a:gd name="T26" fmla="*/ 144 w 505"/>
                <a:gd name="T27" fmla="*/ 212 h 484"/>
                <a:gd name="T28" fmla="*/ 218 w 505"/>
                <a:gd name="T29" fmla="*/ 138 h 484"/>
                <a:gd name="T30" fmla="*/ 287 w 505"/>
                <a:gd name="T31" fmla="*/ 138 h 484"/>
                <a:gd name="T32" fmla="*/ 362 w 505"/>
                <a:gd name="T33" fmla="*/ 212 h 484"/>
                <a:gd name="T34" fmla="*/ 505 w 505"/>
                <a:gd name="T35" fmla="*/ 138 h 484"/>
                <a:gd name="T36" fmla="*/ 431 w 505"/>
                <a:gd name="T37" fmla="*/ 212 h 484"/>
                <a:gd name="T38" fmla="*/ 505 w 505"/>
                <a:gd name="T39" fmla="*/ 138 h 484"/>
                <a:gd name="T40" fmla="*/ 0 w 505"/>
                <a:gd name="T41" fmla="*/ 0 h 484"/>
                <a:gd name="T42" fmla="*/ 80 w 505"/>
                <a:gd name="T43" fmla="*/ 74 h 484"/>
                <a:gd name="T44" fmla="*/ 218 w 505"/>
                <a:gd name="T45" fmla="*/ 0 h 484"/>
                <a:gd name="T46" fmla="*/ 144 w 505"/>
                <a:gd name="T47" fmla="*/ 74 h 484"/>
                <a:gd name="T48" fmla="*/ 218 w 505"/>
                <a:gd name="T49" fmla="*/ 0 h 484"/>
                <a:gd name="T50" fmla="*/ 287 w 505"/>
                <a:gd name="T51" fmla="*/ 0 h 484"/>
                <a:gd name="T52" fmla="*/ 362 w 505"/>
                <a:gd name="T53" fmla="*/ 74 h 484"/>
                <a:gd name="T54" fmla="*/ 505 w 505"/>
                <a:gd name="T55" fmla="*/ 0 h 484"/>
                <a:gd name="T56" fmla="*/ 431 w 505"/>
                <a:gd name="T57" fmla="*/ 74 h 484"/>
                <a:gd name="T58" fmla="*/ 505 w 505"/>
                <a:gd name="T59" fmla="*/ 0 h 484"/>
                <a:gd name="T60" fmla="*/ 0 w 505"/>
                <a:gd name="T61" fmla="*/ 409 h 484"/>
                <a:gd name="T62" fmla="*/ 80 w 505"/>
                <a:gd name="T63" fmla="*/ 484 h 484"/>
                <a:gd name="T64" fmla="*/ 218 w 505"/>
                <a:gd name="T65" fmla="*/ 409 h 484"/>
                <a:gd name="T66" fmla="*/ 144 w 505"/>
                <a:gd name="T67" fmla="*/ 484 h 484"/>
                <a:gd name="T68" fmla="*/ 218 w 505"/>
                <a:gd name="T69" fmla="*/ 409 h 484"/>
                <a:gd name="T70" fmla="*/ 287 w 505"/>
                <a:gd name="T71" fmla="*/ 409 h 484"/>
                <a:gd name="T72" fmla="*/ 362 w 505"/>
                <a:gd name="T73" fmla="*/ 484 h 484"/>
                <a:gd name="T74" fmla="*/ 505 w 505"/>
                <a:gd name="T75" fmla="*/ 409 h 484"/>
                <a:gd name="T76" fmla="*/ 431 w 505"/>
                <a:gd name="T77" fmla="*/ 484 h 484"/>
                <a:gd name="T78" fmla="*/ 505 w 505"/>
                <a:gd name="T79" fmla="*/ 409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5" h="484">
                  <a:moveTo>
                    <a:pt x="80" y="351"/>
                  </a:moveTo>
                  <a:lnTo>
                    <a:pt x="0" y="351"/>
                  </a:lnTo>
                  <a:lnTo>
                    <a:pt x="0" y="271"/>
                  </a:lnTo>
                  <a:lnTo>
                    <a:pt x="80" y="271"/>
                  </a:lnTo>
                  <a:lnTo>
                    <a:pt x="80" y="351"/>
                  </a:lnTo>
                  <a:close/>
                  <a:moveTo>
                    <a:pt x="218" y="271"/>
                  </a:moveTo>
                  <a:lnTo>
                    <a:pt x="144" y="271"/>
                  </a:lnTo>
                  <a:lnTo>
                    <a:pt x="144" y="351"/>
                  </a:lnTo>
                  <a:lnTo>
                    <a:pt x="218" y="351"/>
                  </a:lnTo>
                  <a:lnTo>
                    <a:pt x="218" y="271"/>
                  </a:lnTo>
                  <a:close/>
                  <a:moveTo>
                    <a:pt x="362" y="271"/>
                  </a:moveTo>
                  <a:lnTo>
                    <a:pt x="287" y="271"/>
                  </a:lnTo>
                  <a:lnTo>
                    <a:pt x="287" y="351"/>
                  </a:lnTo>
                  <a:lnTo>
                    <a:pt x="362" y="351"/>
                  </a:lnTo>
                  <a:lnTo>
                    <a:pt x="362" y="271"/>
                  </a:lnTo>
                  <a:close/>
                  <a:moveTo>
                    <a:pt x="505" y="271"/>
                  </a:moveTo>
                  <a:lnTo>
                    <a:pt x="431" y="271"/>
                  </a:lnTo>
                  <a:lnTo>
                    <a:pt x="431" y="351"/>
                  </a:lnTo>
                  <a:lnTo>
                    <a:pt x="505" y="351"/>
                  </a:lnTo>
                  <a:lnTo>
                    <a:pt x="505" y="271"/>
                  </a:lnTo>
                  <a:close/>
                  <a:moveTo>
                    <a:pt x="80" y="138"/>
                  </a:moveTo>
                  <a:lnTo>
                    <a:pt x="0" y="138"/>
                  </a:lnTo>
                  <a:lnTo>
                    <a:pt x="0" y="212"/>
                  </a:lnTo>
                  <a:lnTo>
                    <a:pt x="80" y="212"/>
                  </a:lnTo>
                  <a:lnTo>
                    <a:pt x="80" y="138"/>
                  </a:lnTo>
                  <a:close/>
                  <a:moveTo>
                    <a:pt x="218" y="138"/>
                  </a:moveTo>
                  <a:lnTo>
                    <a:pt x="144" y="138"/>
                  </a:lnTo>
                  <a:lnTo>
                    <a:pt x="144" y="212"/>
                  </a:lnTo>
                  <a:lnTo>
                    <a:pt x="218" y="212"/>
                  </a:lnTo>
                  <a:lnTo>
                    <a:pt x="218" y="138"/>
                  </a:lnTo>
                  <a:close/>
                  <a:moveTo>
                    <a:pt x="362" y="138"/>
                  </a:moveTo>
                  <a:lnTo>
                    <a:pt x="287" y="138"/>
                  </a:lnTo>
                  <a:lnTo>
                    <a:pt x="287" y="212"/>
                  </a:lnTo>
                  <a:lnTo>
                    <a:pt x="362" y="212"/>
                  </a:lnTo>
                  <a:lnTo>
                    <a:pt x="362" y="138"/>
                  </a:lnTo>
                  <a:close/>
                  <a:moveTo>
                    <a:pt x="505" y="138"/>
                  </a:moveTo>
                  <a:lnTo>
                    <a:pt x="431" y="138"/>
                  </a:lnTo>
                  <a:lnTo>
                    <a:pt x="431" y="212"/>
                  </a:lnTo>
                  <a:lnTo>
                    <a:pt x="505" y="212"/>
                  </a:lnTo>
                  <a:lnTo>
                    <a:pt x="505" y="138"/>
                  </a:lnTo>
                  <a:close/>
                  <a:moveTo>
                    <a:pt x="80" y="0"/>
                  </a:moveTo>
                  <a:lnTo>
                    <a:pt x="0" y="0"/>
                  </a:lnTo>
                  <a:lnTo>
                    <a:pt x="0" y="74"/>
                  </a:lnTo>
                  <a:lnTo>
                    <a:pt x="80" y="74"/>
                  </a:lnTo>
                  <a:lnTo>
                    <a:pt x="80" y="0"/>
                  </a:lnTo>
                  <a:close/>
                  <a:moveTo>
                    <a:pt x="218" y="0"/>
                  </a:moveTo>
                  <a:lnTo>
                    <a:pt x="144" y="0"/>
                  </a:lnTo>
                  <a:lnTo>
                    <a:pt x="144" y="74"/>
                  </a:lnTo>
                  <a:lnTo>
                    <a:pt x="218" y="74"/>
                  </a:lnTo>
                  <a:lnTo>
                    <a:pt x="218" y="0"/>
                  </a:lnTo>
                  <a:close/>
                  <a:moveTo>
                    <a:pt x="362" y="0"/>
                  </a:moveTo>
                  <a:lnTo>
                    <a:pt x="287" y="0"/>
                  </a:lnTo>
                  <a:lnTo>
                    <a:pt x="287" y="74"/>
                  </a:lnTo>
                  <a:lnTo>
                    <a:pt x="362" y="74"/>
                  </a:lnTo>
                  <a:lnTo>
                    <a:pt x="362" y="0"/>
                  </a:lnTo>
                  <a:close/>
                  <a:moveTo>
                    <a:pt x="505" y="0"/>
                  </a:moveTo>
                  <a:lnTo>
                    <a:pt x="431" y="0"/>
                  </a:lnTo>
                  <a:lnTo>
                    <a:pt x="431" y="74"/>
                  </a:lnTo>
                  <a:lnTo>
                    <a:pt x="505" y="74"/>
                  </a:lnTo>
                  <a:lnTo>
                    <a:pt x="505" y="0"/>
                  </a:lnTo>
                  <a:close/>
                  <a:moveTo>
                    <a:pt x="80" y="409"/>
                  </a:moveTo>
                  <a:lnTo>
                    <a:pt x="0" y="409"/>
                  </a:lnTo>
                  <a:lnTo>
                    <a:pt x="0" y="484"/>
                  </a:lnTo>
                  <a:lnTo>
                    <a:pt x="80" y="484"/>
                  </a:lnTo>
                  <a:lnTo>
                    <a:pt x="80" y="409"/>
                  </a:lnTo>
                  <a:close/>
                  <a:moveTo>
                    <a:pt x="218" y="409"/>
                  </a:moveTo>
                  <a:lnTo>
                    <a:pt x="144" y="409"/>
                  </a:lnTo>
                  <a:lnTo>
                    <a:pt x="144" y="484"/>
                  </a:lnTo>
                  <a:lnTo>
                    <a:pt x="218" y="484"/>
                  </a:lnTo>
                  <a:lnTo>
                    <a:pt x="218" y="409"/>
                  </a:lnTo>
                  <a:close/>
                  <a:moveTo>
                    <a:pt x="362" y="409"/>
                  </a:moveTo>
                  <a:lnTo>
                    <a:pt x="287" y="409"/>
                  </a:lnTo>
                  <a:lnTo>
                    <a:pt x="287" y="484"/>
                  </a:lnTo>
                  <a:lnTo>
                    <a:pt x="362" y="484"/>
                  </a:lnTo>
                  <a:lnTo>
                    <a:pt x="362" y="409"/>
                  </a:lnTo>
                  <a:close/>
                  <a:moveTo>
                    <a:pt x="505" y="409"/>
                  </a:moveTo>
                  <a:lnTo>
                    <a:pt x="431" y="409"/>
                  </a:lnTo>
                  <a:lnTo>
                    <a:pt x="431" y="484"/>
                  </a:lnTo>
                  <a:lnTo>
                    <a:pt x="505" y="484"/>
                  </a:lnTo>
                  <a:lnTo>
                    <a:pt x="505" y="4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27"/>
            <p:cNvSpPr>
              <a:spLocks noEditPoints="1"/>
            </p:cNvSpPr>
            <p:nvPr/>
          </p:nvSpPr>
          <p:spPr bwMode="auto">
            <a:xfrm>
              <a:off x="3255" y="2187"/>
              <a:ext cx="989" cy="915"/>
            </a:xfrm>
            <a:custGeom>
              <a:avLst/>
              <a:gdLst>
                <a:gd name="T0" fmla="*/ 888 w 989"/>
                <a:gd name="T1" fmla="*/ 867 h 915"/>
                <a:gd name="T2" fmla="*/ 888 w 989"/>
                <a:gd name="T3" fmla="*/ 0 h 915"/>
                <a:gd name="T4" fmla="*/ 101 w 989"/>
                <a:gd name="T5" fmla="*/ 0 h 915"/>
                <a:gd name="T6" fmla="*/ 101 w 989"/>
                <a:gd name="T7" fmla="*/ 867 h 915"/>
                <a:gd name="T8" fmla="*/ 0 w 989"/>
                <a:gd name="T9" fmla="*/ 867 h 915"/>
                <a:gd name="T10" fmla="*/ 0 w 989"/>
                <a:gd name="T11" fmla="*/ 915 h 915"/>
                <a:gd name="T12" fmla="*/ 989 w 989"/>
                <a:gd name="T13" fmla="*/ 915 h 915"/>
                <a:gd name="T14" fmla="*/ 989 w 989"/>
                <a:gd name="T15" fmla="*/ 867 h 915"/>
                <a:gd name="T16" fmla="*/ 888 w 989"/>
                <a:gd name="T17" fmla="*/ 867 h 915"/>
                <a:gd name="T18" fmla="*/ 144 w 989"/>
                <a:gd name="T19" fmla="*/ 43 h 915"/>
                <a:gd name="T20" fmla="*/ 845 w 989"/>
                <a:gd name="T21" fmla="*/ 43 h 915"/>
                <a:gd name="T22" fmla="*/ 845 w 989"/>
                <a:gd name="T23" fmla="*/ 867 h 915"/>
                <a:gd name="T24" fmla="*/ 654 w 989"/>
                <a:gd name="T25" fmla="*/ 867 h 915"/>
                <a:gd name="T26" fmla="*/ 654 w 989"/>
                <a:gd name="T27" fmla="*/ 692 h 915"/>
                <a:gd name="T28" fmla="*/ 335 w 989"/>
                <a:gd name="T29" fmla="*/ 692 h 915"/>
                <a:gd name="T30" fmla="*/ 335 w 989"/>
                <a:gd name="T31" fmla="*/ 867 h 915"/>
                <a:gd name="T32" fmla="*/ 144 w 989"/>
                <a:gd name="T33" fmla="*/ 867 h 915"/>
                <a:gd name="T34" fmla="*/ 144 w 989"/>
                <a:gd name="T35" fmla="*/ 43 h 915"/>
                <a:gd name="T36" fmla="*/ 606 w 989"/>
                <a:gd name="T37" fmla="*/ 867 h 915"/>
                <a:gd name="T38" fmla="*/ 383 w 989"/>
                <a:gd name="T39" fmla="*/ 867 h 915"/>
                <a:gd name="T40" fmla="*/ 383 w 989"/>
                <a:gd name="T41" fmla="*/ 734 h 915"/>
                <a:gd name="T42" fmla="*/ 606 w 989"/>
                <a:gd name="T43" fmla="*/ 734 h 915"/>
                <a:gd name="T44" fmla="*/ 606 w 989"/>
                <a:gd name="T45" fmla="*/ 867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89" h="915">
                  <a:moveTo>
                    <a:pt x="888" y="867"/>
                  </a:moveTo>
                  <a:lnTo>
                    <a:pt x="888" y="0"/>
                  </a:lnTo>
                  <a:lnTo>
                    <a:pt x="101" y="0"/>
                  </a:lnTo>
                  <a:lnTo>
                    <a:pt x="101" y="867"/>
                  </a:lnTo>
                  <a:lnTo>
                    <a:pt x="0" y="867"/>
                  </a:lnTo>
                  <a:lnTo>
                    <a:pt x="0" y="915"/>
                  </a:lnTo>
                  <a:lnTo>
                    <a:pt x="989" y="915"/>
                  </a:lnTo>
                  <a:lnTo>
                    <a:pt x="989" y="867"/>
                  </a:lnTo>
                  <a:lnTo>
                    <a:pt x="888" y="867"/>
                  </a:lnTo>
                  <a:close/>
                  <a:moveTo>
                    <a:pt x="144" y="43"/>
                  </a:moveTo>
                  <a:lnTo>
                    <a:pt x="845" y="43"/>
                  </a:lnTo>
                  <a:lnTo>
                    <a:pt x="845" y="867"/>
                  </a:lnTo>
                  <a:lnTo>
                    <a:pt x="654" y="867"/>
                  </a:lnTo>
                  <a:lnTo>
                    <a:pt x="654" y="692"/>
                  </a:lnTo>
                  <a:lnTo>
                    <a:pt x="335" y="692"/>
                  </a:lnTo>
                  <a:lnTo>
                    <a:pt x="335" y="867"/>
                  </a:lnTo>
                  <a:lnTo>
                    <a:pt x="144" y="867"/>
                  </a:lnTo>
                  <a:lnTo>
                    <a:pt x="144" y="43"/>
                  </a:lnTo>
                  <a:close/>
                  <a:moveTo>
                    <a:pt x="606" y="867"/>
                  </a:moveTo>
                  <a:lnTo>
                    <a:pt x="383" y="867"/>
                  </a:lnTo>
                  <a:lnTo>
                    <a:pt x="383" y="734"/>
                  </a:lnTo>
                  <a:lnTo>
                    <a:pt x="606" y="734"/>
                  </a:lnTo>
                  <a:lnTo>
                    <a:pt x="606" y="86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4287658" y="2935737"/>
            <a:ext cx="340306" cy="315187"/>
            <a:chOff x="4676822" y="2769597"/>
            <a:chExt cx="456215" cy="422541"/>
          </a:xfrm>
        </p:grpSpPr>
        <p:sp>
          <p:nvSpPr>
            <p:cNvPr id="247" name="Freeform 31"/>
            <p:cNvSpPr>
              <a:spLocks/>
            </p:cNvSpPr>
            <p:nvPr/>
          </p:nvSpPr>
          <p:spPr bwMode="auto">
            <a:xfrm flipH="1">
              <a:off x="4714875" y="2786665"/>
              <a:ext cx="198621" cy="385638"/>
            </a:xfrm>
            <a:custGeom>
              <a:avLst/>
              <a:gdLst>
                <a:gd name="T0" fmla="*/ 223 w 420"/>
                <a:gd name="T1" fmla="*/ 128 h 836"/>
                <a:gd name="T2" fmla="*/ 223 w 420"/>
                <a:gd name="T3" fmla="*/ 0 h 836"/>
                <a:gd name="T4" fmla="*/ 0 w 420"/>
                <a:gd name="T5" fmla="*/ 0 h 836"/>
                <a:gd name="T6" fmla="*/ 0 w 420"/>
                <a:gd name="T7" fmla="*/ 682 h 836"/>
                <a:gd name="T8" fmla="*/ 80 w 420"/>
                <a:gd name="T9" fmla="*/ 682 h 836"/>
                <a:gd name="T10" fmla="*/ 80 w 420"/>
                <a:gd name="T11" fmla="*/ 836 h 836"/>
                <a:gd name="T12" fmla="*/ 170 w 420"/>
                <a:gd name="T13" fmla="*/ 836 h 836"/>
                <a:gd name="T14" fmla="*/ 223 w 420"/>
                <a:gd name="T15" fmla="*/ 836 h 836"/>
                <a:gd name="T16" fmla="*/ 420 w 420"/>
                <a:gd name="T17" fmla="*/ 836 h 836"/>
                <a:gd name="T18" fmla="*/ 420 w 420"/>
                <a:gd name="T19" fmla="*/ 128 h 836"/>
                <a:gd name="T20" fmla="*/ 223 w 420"/>
                <a:gd name="T21" fmla="*/ 128 h 836"/>
                <a:gd name="connsiteX0" fmla="*/ 5310 w 10393"/>
                <a:gd name="connsiteY0" fmla="*/ 1531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5310 w 10393"/>
                <a:gd name="connsiteY10" fmla="*/ 1531 h 10000"/>
                <a:gd name="connsiteX0" fmla="*/ 4917 w 10393"/>
                <a:gd name="connsiteY0" fmla="*/ 3408 h 10000"/>
                <a:gd name="connsiteX1" fmla="*/ 5310 w 10393"/>
                <a:gd name="connsiteY1" fmla="*/ 0 h 10000"/>
                <a:gd name="connsiteX2" fmla="*/ 0 w 10393"/>
                <a:gd name="connsiteY2" fmla="*/ 0 h 10000"/>
                <a:gd name="connsiteX3" fmla="*/ 0 w 10393"/>
                <a:gd name="connsiteY3" fmla="*/ 8158 h 10000"/>
                <a:gd name="connsiteX4" fmla="*/ 1905 w 10393"/>
                <a:gd name="connsiteY4" fmla="*/ 8158 h 10000"/>
                <a:gd name="connsiteX5" fmla="*/ 1905 w 10393"/>
                <a:gd name="connsiteY5" fmla="*/ 10000 h 10000"/>
                <a:gd name="connsiteX6" fmla="*/ 4048 w 10393"/>
                <a:gd name="connsiteY6" fmla="*/ 10000 h 10000"/>
                <a:gd name="connsiteX7" fmla="*/ 5310 w 10393"/>
                <a:gd name="connsiteY7" fmla="*/ 10000 h 10000"/>
                <a:gd name="connsiteX8" fmla="*/ 10000 w 10393"/>
                <a:gd name="connsiteY8" fmla="*/ 10000 h 10000"/>
                <a:gd name="connsiteX9" fmla="*/ 10393 w 10393"/>
                <a:gd name="connsiteY9" fmla="*/ 3408 h 10000"/>
                <a:gd name="connsiteX10" fmla="*/ 4917 w 10393"/>
                <a:gd name="connsiteY10" fmla="*/ 3408 h 10000"/>
                <a:gd name="connsiteX0" fmla="*/ 4917 w 10009"/>
                <a:gd name="connsiteY0" fmla="*/ 3408 h 10000"/>
                <a:gd name="connsiteX1" fmla="*/ 5310 w 10009"/>
                <a:gd name="connsiteY1" fmla="*/ 0 h 10000"/>
                <a:gd name="connsiteX2" fmla="*/ 0 w 10009"/>
                <a:gd name="connsiteY2" fmla="*/ 0 h 10000"/>
                <a:gd name="connsiteX3" fmla="*/ 0 w 10009"/>
                <a:gd name="connsiteY3" fmla="*/ 8158 h 10000"/>
                <a:gd name="connsiteX4" fmla="*/ 1905 w 10009"/>
                <a:gd name="connsiteY4" fmla="*/ 8158 h 10000"/>
                <a:gd name="connsiteX5" fmla="*/ 1905 w 10009"/>
                <a:gd name="connsiteY5" fmla="*/ 10000 h 10000"/>
                <a:gd name="connsiteX6" fmla="*/ 4048 w 10009"/>
                <a:gd name="connsiteY6" fmla="*/ 10000 h 10000"/>
                <a:gd name="connsiteX7" fmla="*/ 5310 w 10009"/>
                <a:gd name="connsiteY7" fmla="*/ 10000 h 10000"/>
                <a:gd name="connsiteX8" fmla="*/ 10000 w 10009"/>
                <a:gd name="connsiteY8" fmla="*/ 10000 h 10000"/>
                <a:gd name="connsiteX9" fmla="*/ 10009 w 10009"/>
                <a:gd name="connsiteY9" fmla="*/ 3507 h 10000"/>
                <a:gd name="connsiteX10" fmla="*/ 4917 w 10009"/>
                <a:gd name="connsiteY10" fmla="*/ 3408 h 10000"/>
                <a:gd name="connsiteX0" fmla="*/ 4917 w 10009"/>
                <a:gd name="connsiteY0" fmla="*/ 3408 h 10000"/>
                <a:gd name="connsiteX1" fmla="*/ 4734 w 10009"/>
                <a:gd name="connsiteY1" fmla="*/ 0 h 10000"/>
                <a:gd name="connsiteX2" fmla="*/ 0 w 10009"/>
                <a:gd name="connsiteY2" fmla="*/ 0 h 10000"/>
                <a:gd name="connsiteX3" fmla="*/ 0 w 10009"/>
                <a:gd name="connsiteY3" fmla="*/ 8158 h 10000"/>
                <a:gd name="connsiteX4" fmla="*/ 1905 w 10009"/>
                <a:gd name="connsiteY4" fmla="*/ 8158 h 10000"/>
                <a:gd name="connsiteX5" fmla="*/ 1905 w 10009"/>
                <a:gd name="connsiteY5" fmla="*/ 10000 h 10000"/>
                <a:gd name="connsiteX6" fmla="*/ 4048 w 10009"/>
                <a:gd name="connsiteY6" fmla="*/ 10000 h 10000"/>
                <a:gd name="connsiteX7" fmla="*/ 5310 w 10009"/>
                <a:gd name="connsiteY7" fmla="*/ 10000 h 10000"/>
                <a:gd name="connsiteX8" fmla="*/ 10000 w 10009"/>
                <a:gd name="connsiteY8" fmla="*/ 10000 h 10000"/>
                <a:gd name="connsiteX9" fmla="*/ 10009 w 10009"/>
                <a:gd name="connsiteY9" fmla="*/ 3507 h 10000"/>
                <a:gd name="connsiteX10" fmla="*/ 4917 w 10009"/>
                <a:gd name="connsiteY10" fmla="*/ 3408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9" h="10000">
                  <a:moveTo>
                    <a:pt x="4917" y="3408"/>
                  </a:moveTo>
                  <a:lnTo>
                    <a:pt x="4734" y="0"/>
                  </a:lnTo>
                  <a:lnTo>
                    <a:pt x="0" y="0"/>
                  </a:lnTo>
                  <a:lnTo>
                    <a:pt x="0" y="8158"/>
                  </a:lnTo>
                  <a:lnTo>
                    <a:pt x="1905" y="8158"/>
                  </a:lnTo>
                  <a:lnTo>
                    <a:pt x="1905" y="10000"/>
                  </a:lnTo>
                  <a:lnTo>
                    <a:pt x="4048" y="10000"/>
                  </a:lnTo>
                  <a:lnTo>
                    <a:pt x="5310" y="10000"/>
                  </a:lnTo>
                  <a:lnTo>
                    <a:pt x="10000" y="10000"/>
                  </a:lnTo>
                  <a:cubicBezTo>
                    <a:pt x="10003" y="7836"/>
                    <a:pt x="10006" y="5671"/>
                    <a:pt x="10009" y="3507"/>
                  </a:cubicBezTo>
                  <a:lnTo>
                    <a:pt x="4917" y="340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grpSp>
          <p:nvGrpSpPr>
            <p:cNvPr id="248" name="Group 30"/>
            <p:cNvGrpSpPr>
              <a:grpSpLocks noChangeAspect="1"/>
            </p:cNvGrpSpPr>
            <p:nvPr/>
          </p:nvGrpSpPr>
          <p:grpSpPr bwMode="auto">
            <a:xfrm>
              <a:off x="4676822" y="2769597"/>
              <a:ext cx="456215" cy="422541"/>
              <a:chOff x="4267" y="2184"/>
              <a:chExt cx="989" cy="916"/>
            </a:xfrm>
          </p:grpSpPr>
          <p:sp>
            <p:nvSpPr>
              <p:cNvPr id="249" name="Freeform 31"/>
              <p:cNvSpPr>
                <a:spLocks/>
              </p:cNvSpPr>
              <p:nvPr/>
            </p:nvSpPr>
            <p:spPr bwMode="auto">
              <a:xfrm>
                <a:off x="4772" y="2221"/>
                <a:ext cx="420" cy="836"/>
              </a:xfrm>
              <a:custGeom>
                <a:avLst/>
                <a:gdLst>
                  <a:gd name="T0" fmla="*/ 223 w 420"/>
                  <a:gd name="T1" fmla="*/ 128 h 836"/>
                  <a:gd name="T2" fmla="*/ 223 w 420"/>
                  <a:gd name="T3" fmla="*/ 0 h 836"/>
                  <a:gd name="T4" fmla="*/ 0 w 420"/>
                  <a:gd name="T5" fmla="*/ 0 h 836"/>
                  <a:gd name="T6" fmla="*/ 0 w 420"/>
                  <a:gd name="T7" fmla="*/ 682 h 836"/>
                  <a:gd name="T8" fmla="*/ 80 w 420"/>
                  <a:gd name="T9" fmla="*/ 682 h 836"/>
                  <a:gd name="T10" fmla="*/ 80 w 420"/>
                  <a:gd name="T11" fmla="*/ 836 h 836"/>
                  <a:gd name="T12" fmla="*/ 170 w 420"/>
                  <a:gd name="T13" fmla="*/ 836 h 836"/>
                  <a:gd name="T14" fmla="*/ 223 w 420"/>
                  <a:gd name="T15" fmla="*/ 836 h 836"/>
                  <a:gd name="T16" fmla="*/ 420 w 420"/>
                  <a:gd name="T17" fmla="*/ 836 h 836"/>
                  <a:gd name="T18" fmla="*/ 420 w 420"/>
                  <a:gd name="T19" fmla="*/ 128 h 836"/>
                  <a:gd name="T20" fmla="*/ 223 w 420"/>
                  <a:gd name="T21" fmla="*/ 128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0" h="836">
                    <a:moveTo>
                      <a:pt x="223" y="128"/>
                    </a:moveTo>
                    <a:lnTo>
                      <a:pt x="223" y="0"/>
                    </a:lnTo>
                    <a:lnTo>
                      <a:pt x="0" y="0"/>
                    </a:lnTo>
                    <a:lnTo>
                      <a:pt x="0" y="682"/>
                    </a:lnTo>
                    <a:lnTo>
                      <a:pt x="80" y="682"/>
                    </a:lnTo>
                    <a:lnTo>
                      <a:pt x="80" y="836"/>
                    </a:lnTo>
                    <a:lnTo>
                      <a:pt x="170" y="836"/>
                    </a:lnTo>
                    <a:lnTo>
                      <a:pt x="223" y="836"/>
                    </a:lnTo>
                    <a:lnTo>
                      <a:pt x="420" y="836"/>
                    </a:lnTo>
                    <a:lnTo>
                      <a:pt x="420" y="128"/>
                    </a:lnTo>
                    <a:lnTo>
                      <a:pt x="223" y="128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" name="Freeform 32"/>
              <p:cNvSpPr>
                <a:spLocks noEditPoints="1"/>
              </p:cNvSpPr>
              <p:nvPr/>
            </p:nvSpPr>
            <p:spPr bwMode="auto">
              <a:xfrm>
                <a:off x="4299" y="2477"/>
                <a:ext cx="287" cy="623"/>
              </a:xfrm>
              <a:custGeom>
                <a:avLst/>
                <a:gdLst>
                  <a:gd name="T0" fmla="*/ 287 w 287"/>
                  <a:gd name="T1" fmla="*/ 623 h 623"/>
                  <a:gd name="T2" fmla="*/ 0 w 287"/>
                  <a:gd name="T3" fmla="*/ 623 h 623"/>
                  <a:gd name="T4" fmla="*/ 0 w 287"/>
                  <a:gd name="T5" fmla="*/ 0 h 623"/>
                  <a:gd name="T6" fmla="*/ 287 w 287"/>
                  <a:gd name="T7" fmla="*/ 0 h 623"/>
                  <a:gd name="T8" fmla="*/ 287 w 287"/>
                  <a:gd name="T9" fmla="*/ 623 h 623"/>
                  <a:gd name="T10" fmla="*/ 48 w 287"/>
                  <a:gd name="T11" fmla="*/ 575 h 623"/>
                  <a:gd name="T12" fmla="*/ 239 w 287"/>
                  <a:gd name="T13" fmla="*/ 575 h 623"/>
                  <a:gd name="T14" fmla="*/ 239 w 287"/>
                  <a:gd name="T15" fmla="*/ 43 h 623"/>
                  <a:gd name="T16" fmla="*/ 48 w 287"/>
                  <a:gd name="T17" fmla="*/ 43 h 623"/>
                  <a:gd name="T18" fmla="*/ 48 w 287"/>
                  <a:gd name="T19" fmla="*/ 575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87" h="623">
                    <a:moveTo>
                      <a:pt x="287" y="623"/>
                    </a:moveTo>
                    <a:lnTo>
                      <a:pt x="0" y="623"/>
                    </a:lnTo>
                    <a:lnTo>
                      <a:pt x="0" y="0"/>
                    </a:lnTo>
                    <a:lnTo>
                      <a:pt x="287" y="0"/>
                    </a:lnTo>
                    <a:lnTo>
                      <a:pt x="287" y="623"/>
                    </a:lnTo>
                    <a:close/>
                    <a:moveTo>
                      <a:pt x="48" y="575"/>
                    </a:moveTo>
                    <a:lnTo>
                      <a:pt x="239" y="575"/>
                    </a:lnTo>
                    <a:lnTo>
                      <a:pt x="239" y="43"/>
                    </a:lnTo>
                    <a:lnTo>
                      <a:pt x="48" y="43"/>
                    </a:lnTo>
                    <a:lnTo>
                      <a:pt x="48" y="57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" name="Freeform 33"/>
              <p:cNvSpPr>
                <a:spLocks noEditPoints="1"/>
              </p:cNvSpPr>
              <p:nvPr/>
            </p:nvSpPr>
            <p:spPr bwMode="auto">
              <a:xfrm>
                <a:off x="4538" y="2184"/>
                <a:ext cx="473" cy="911"/>
              </a:xfrm>
              <a:custGeom>
                <a:avLst/>
                <a:gdLst>
                  <a:gd name="T0" fmla="*/ 473 w 473"/>
                  <a:gd name="T1" fmla="*/ 911 h 911"/>
                  <a:gd name="T2" fmla="*/ 0 w 473"/>
                  <a:gd name="T3" fmla="*/ 911 h 911"/>
                  <a:gd name="T4" fmla="*/ 0 w 473"/>
                  <a:gd name="T5" fmla="*/ 0 h 911"/>
                  <a:gd name="T6" fmla="*/ 473 w 473"/>
                  <a:gd name="T7" fmla="*/ 0 h 911"/>
                  <a:gd name="T8" fmla="*/ 473 w 473"/>
                  <a:gd name="T9" fmla="*/ 911 h 911"/>
                  <a:gd name="T10" fmla="*/ 48 w 473"/>
                  <a:gd name="T11" fmla="*/ 868 h 911"/>
                  <a:gd name="T12" fmla="*/ 431 w 473"/>
                  <a:gd name="T13" fmla="*/ 868 h 911"/>
                  <a:gd name="T14" fmla="*/ 431 w 473"/>
                  <a:gd name="T15" fmla="*/ 43 h 911"/>
                  <a:gd name="T16" fmla="*/ 48 w 473"/>
                  <a:gd name="T17" fmla="*/ 43 h 911"/>
                  <a:gd name="T18" fmla="*/ 48 w 473"/>
                  <a:gd name="T19" fmla="*/ 868 h 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3" h="911">
                    <a:moveTo>
                      <a:pt x="473" y="911"/>
                    </a:moveTo>
                    <a:lnTo>
                      <a:pt x="0" y="911"/>
                    </a:lnTo>
                    <a:lnTo>
                      <a:pt x="0" y="0"/>
                    </a:lnTo>
                    <a:lnTo>
                      <a:pt x="473" y="0"/>
                    </a:lnTo>
                    <a:lnTo>
                      <a:pt x="473" y="911"/>
                    </a:lnTo>
                    <a:close/>
                    <a:moveTo>
                      <a:pt x="48" y="868"/>
                    </a:moveTo>
                    <a:lnTo>
                      <a:pt x="431" y="868"/>
                    </a:lnTo>
                    <a:lnTo>
                      <a:pt x="431" y="43"/>
                    </a:lnTo>
                    <a:lnTo>
                      <a:pt x="48" y="43"/>
                    </a:lnTo>
                    <a:lnTo>
                      <a:pt x="48" y="86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34"/>
              <p:cNvSpPr>
                <a:spLocks noEditPoints="1"/>
              </p:cNvSpPr>
              <p:nvPr/>
            </p:nvSpPr>
            <p:spPr bwMode="auto">
              <a:xfrm>
                <a:off x="4411" y="2312"/>
                <a:ext cx="717" cy="490"/>
              </a:xfrm>
              <a:custGeom>
                <a:avLst/>
                <a:gdLst>
                  <a:gd name="T0" fmla="*/ 0 w 717"/>
                  <a:gd name="T1" fmla="*/ 490 h 490"/>
                  <a:gd name="T2" fmla="*/ 74 w 717"/>
                  <a:gd name="T3" fmla="*/ 410 h 490"/>
                  <a:gd name="T4" fmla="*/ 74 w 717"/>
                  <a:gd name="T5" fmla="*/ 271 h 490"/>
                  <a:gd name="T6" fmla="*/ 0 w 717"/>
                  <a:gd name="T7" fmla="*/ 351 h 490"/>
                  <a:gd name="T8" fmla="*/ 74 w 717"/>
                  <a:gd name="T9" fmla="*/ 271 h 490"/>
                  <a:gd name="T10" fmla="*/ 643 w 717"/>
                  <a:gd name="T11" fmla="*/ 410 h 490"/>
                  <a:gd name="T12" fmla="*/ 717 w 717"/>
                  <a:gd name="T13" fmla="*/ 490 h 490"/>
                  <a:gd name="T14" fmla="*/ 717 w 717"/>
                  <a:gd name="T15" fmla="*/ 271 h 490"/>
                  <a:gd name="T16" fmla="*/ 643 w 717"/>
                  <a:gd name="T17" fmla="*/ 351 h 490"/>
                  <a:gd name="T18" fmla="*/ 717 w 717"/>
                  <a:gd name="T19" fmla="*/ 271 h 490"/>
                  <a:gd name="T20" fmla="*/ 643 w 717"/>
                  <a:gd name="T21" fmla="*/ 138 h 490"/>
                  <a:gd name="T22" fmla="*/ 717 w 717"/>
                  <a:gd name="T23" fmla="*/ 213 h 490"/>
                  <a:gd name="T24" fmla="*/ 335 w 717"/>
                  <a:gd name="T25" fmla="*/ 410 h 490"/>
                  <a:gd name="T26" fmla="*/ 260 w 717"/>
                  <a:gd name="T27" fmla="*/ 490 h 490"/>
                  <a:gd name="T28" fmla="*/ 335 w 717"/>
                  <a:gd name="T29" fmla="*/ 410 h 490"/>
                  <a:gd name="T30" fmla="*/ 260 w 717"/>
                  <a:gd name="T31" fmla="*/ 271 h 490"/>
                  <a:gd name="T32" fmla="*/ 335 w 717"/>
                  <a:gd name="T33" fmla="*/ 351 h 490"/>
                  <a:gd name="T34" fmla="*/ 335 w 717"/>
                  <a:gd name="T35" fmla="*/ 138 h 490"/>
                  <a:gd name="T36" fmla="*/ 260 w 717"/>
                  <a:gd name="T37" fmla="*/ 213 h 490"/>
                  <a:gd name="T38" fmla="*/ 335 w 717"/>
                  <a:gd name="T39" fmla="*/ 138 h 490"/>
                  <a:gd name="T40" fmla="*/ 260 w 717"/>
                  <a:gd name="T41" fmla="*/ 0 h 490"/>
                  <a:gd name="T42" fmla="*/ 335 w 717"/>
                  <a:gd name="T43" fmla="*/ 74 h 490"/>
                  <a:gd name="T44" fmla="*/ 473 w 717"/>
                  <a:gd name="T45" fmla="*/ 410 h 490"/>
                  <a:gd name="T46" fmla="*/ 398 w 717"/>
                  <a:gd name="T47" fmla="*/ 484 h 490"/>
                  <a:gd name="T48" fmla="*/ 473 w 717"/>
                  <a:gd name="T49" fmla="*/ 410 h 490"/>
                  <a:gd name="T50" fmla="*/ 398 w 717"/>
                  <a:gd name="T51" fmla="*/ 271 h 490"/>
                  <a:gd name="T52" fmla="*/ 473 w 717"/>
                  <a:gd name="T53" fmla="*/ 351 h 490"/>
                  <a:gd name="T54" fmla="*/ 473 w 717"/>
                  <a:gd name="T55" fmla="*/ 138 h 490"/>
                  <a:gd name="T56" fmla="*/ 398 w 717"/>
                  <a:gd name="T57" fmla="*/ 213 h 490"/>
                  <a:gd name="T58" fmla="*/ 473 w 717"/>
                  <a:gd name="T59" fmla="*/ 138 h 490"/>
                  <a:gd name="T60" fmla="*/ 398 w 717"/>
                  <a:gd name="T61" fmla="*/ 0 h 490"/>
                  <a:gd name="T62" fmla="*/ 473 w 717"/>
                  <a:gd name="T63" fmla="*/ 74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17" h="490">
                    <a:moveTo>
                      <a:pt x="74" y="490"/>
                    </a:moveTo>
                    <a:lnTo>
                      <a:pt x="0" y="490"/>
                    </a:lnTo>
                    <a:lnTo>
                      <a:pt x="0" y="410"/>
                    </a:lnTo>
                    <a:lnTo>
                      <a:pt x="74" y="410"/>
                    </a:lnTo>
                    <a:lnTo>
                      <a:pt x="74" y="490"/>
                    </a:lnTo>
                    <a:close/>
                    <a:moveTo>
                      <a:pt x="74" y="271"/>
                    </a:moveTo>
                    <a:lnTo>
                      <a:pt x="0" y="271"/>
                    </a:lnTo>
                    <a:lnTo>
                      <a:pt x="0" y="351"/>
                    </a:lnTo>
                    <a:lnTo>
                      <a:pt x="74" y="351"/>
                    </a:lnTo>
                    <a:lnTo>
                      <a:pt x="74" y="271"/>
                    </a:lnTo>
                    <a:close/>
                    <a:moveTo>
                      <a:pt x="717" y="410"/>
                    </a:moveTo>
                    <a:lnTo>
                      <a:pt x="643" y="410"/>
                    </a:lnTo>
                    <a:lnTo>
                      <a:pt x="643" y="490"/>
                    </a:lnTo>
                    <a:lnTo>
                      <a:pt x="717" y="490"/>
                    </a:lnTo>
                    <a:lnTo>
                      <a:pt x="717" y="410"/>
                    </a:lnTo>
                    <a:close/>
                    <a:moveTo>
                      <a:pt x="717" y="271"/>
                    </a:moveTo>
                    <a:lnTo>
                      <a:pt x="643" y="271"/>
                    </a:lnTo>
                    <a:lnTo>
                      <a:pt x="643" y="351"/>
                    </a:lnTo>
                    <a:lnTo>
                      <a:pt x="717" y="351"/>
                    </a:lnTo>
                    <a:lnTo>
                      <a:pt x="717" y="271"/>
                    </a:lnTo>
                    <a:close/>
                    <a:moveTo>
                      <a:pt x="717" y="138"/>
                    </a:moveTo>
                    <a:lnTo>
                      <a:pt x="643" y="138"/>
                    </a:lnTo>
                    <a:lnTo>
                      <a:pt x="643" y="213"/>
                    </a:lnTo>
                    <a:lnTo>
                      <a:pt x="717" y="213"/>
                    </a:lnTo>
                    <a:lnTo>
                      <a:pt x="717" y="138"/>
                    </a:lnTo>
                    <a:close/>
                    <a:moveTo>
                      <a:pt x="335" y="410"/>
                    </a:moveTo>
                    <a:lnTo>
                      <a:pt x="260" y="410"/>
                    </a:lnTo>
                    <a:lnTo>
                      <a:pt x="260" y="490"/>
                    </a:lnTo>
                    <a:lnTo>
                      <a:pt x="335" y="490"/>
                    </a:lnTo>
                    <a:lnTo>
                      <a:pt x="335" y="410"/>
                    </a:lnTo>
                    <a:close/>
                    <a:moveTo>
                      <a:pt x="335" y="271"/>
                    </a:moveTo>
                    <a:lnTo>
                      <a:pt x="260" y="271"/>
                    </a:lnTo>
                    <a:lnTo>
                      <a:pt x="260" y="351"/>
                    </a:lnTo>
                    <a:lnTo>
                      <a:pt x="335" y="351"/>
                    </a:lnTo>
                    <a:lnTo>
                      <a:pt x="335" y="271"/>
                    </a:lnTo>
                    <a:close/>
                    <a:moveTo>
                      <a:pt x="335" y="138"/>
                    </a:moveTo>
                    <a:lnTo>
                      <a:pt x="260" y="138"/>
                    </a:lnTo>
                    <a:lnTo>
                      <a:pt x="260" y="213"/>
                    </a:lnTo>
                    <a:lnTo>
                      <a:pt x="335" y="213"/>
                    </a:lnTo>
                    <a:lnTo>
                      <a:pt x="335" y="138"/>
                    </a:lnTo>
                    <a:close/>
                    <a:moveTo>
                      <a:pt x="335" y="0"/>
                    </a:moveTo>
                    <a:lnTo>
                      <a:pt x="260" y="0"/>
                    </a:lnTo>
                    <a:lnTo>
                      <a:pt x="260" y="74"/>
                    </a:lnTo>
                    <a:lnTo>
                      <a:pt x="335" y="74"/>
                    </a:lnTo>
                    <a:lnTo>
                      <a:pt x="335" y="0"/>
                    </a:lnTo>
                    <a:close/>
                    <a:moveTo>
                      <a:pt x="473" y="410"/>
                    </a:moveTo>
                    <a:lnTo>
                      <a:pt x="398" y="410"/>
                    </a:lnTo>
                    <a:lnTo>
                      <a:pt x="398" y="484"/>
                    </a:lnTo>
                    <a:lnTo>
                      <a:pt x="473" y="484"/>
                    </a:lnTo>
                    <a:lnTo>
                      <a:pt x="473" y="410"/>
                    </a:lnTo>
                    <a:close/>
                    <a:moveTo>
                      <a:pt x="473" y="271"/>
                    </a:moveTo>
                    <a:lnTo>
                      <a:pt x="398" y="271"/>
                    </a:lnTo>
                    <a:lnTo>
                      <a:pt x="398" y="351"/>
                    </a:lnTo>
                    <a:lnTo>
                      <a:pt x="473" y="351"/>
                    </a:lnTo>
                    <a:lnTo>
                      <a:pt x="473" y="271"/>
                    </a:lnTo>
                    <a:close/>
                    <a:moveTo>
                      <a:pt x="473" y="138"/>
                    </a:moveTo>
                    <a:lnTo>
                      <a:pt x="398" y="138"/>
                    </a:lnTo>
                    <a:lnTo>
                      <a:pt x="398" y="213"/>
                    </a:lnTo>
                    <a:lnTo>
                      <a:pt x="473" y="213"/>
                    </a:lnTo>
                    <a:lnTo>
                      <a:pt x="473" y="138"/>
                    </a:lnTo>
                    <a:close/>
                    <a:moveTo>
                      <a:pt x="473" y="0"/>
                    </a:moveTo>
                    <a:lnTo>
                      <a:pt x="398" y="0"/>
                    </a:lnTo>
                    <a:lnTo>
                      <a:pt x="398" y="74"/>
                    </a:lnTo>
                    <a:lnTo>
                      <a:pt x="473" y="74"/>
                    </a:lnTo>
                    <a:lnTo>
                      <a:pt x="473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35"/>
              <p:cNvSpPr>
                <a:spLocks noEditPoints="1"/>
              </p:cNvSpPr>
              <p:nvPr/>
            </p:nvSpPr>
            <p:spPr bwMode="auto">
              <a:xfrm>
                <a:off x="4267" y="2322"/>
                <a:ext cx="989" cy="778"/>
              </a:xfrm>
              <a:custGeom>
                <a:avLst/>
                <a:gdLst>
                  <a:gd name="T0" fmla="*/ 957 w 989"/>
                  <a:gd name="T1" fmla="*/ 730 h 778"/>
                  <a:gd name="T2" fmla="*/ 957 w 989"/>
                  <a:gd name="T3" fmla="*/ 0 h 778"/>
                  <a:gd name="T4" fmla="*/ 702 w 989"/>
                  <a:gd name="T5" fmla="*/ 0 h 778"/>
                  <a:gd name="T6" fmla="*/ 702 w 989"/>
                  <a:gd name="T7" fmla="*/ 730 h 778"/>
                  <a:gd name="T8" fmla="*/ 617 w 989"/>
                  <a:gd name="T9" fmla="*/ 730 h 778"/>
                  <a:gd name="T10" fmla="*/ 617 w 989"/>
                  <a:gd name="T11" fmla="*/ 554 h 778"/>
                  <a:gd name="T12" fmla="*/ 404 w 989"/>
                  <a:gd name="T13" fmla="*/ 554 h 778"/>
                  <a:gd name="T14" fmla="*/ 404 w 989"/>
                  <a:gd name="T15" fmla="*/ 730 h 778"/>
                  <a:gd name="T16" fmla="*/ 0 w 989"/>
                  <a:gd name="T17" fmla="*/ 730 h 778"/>
                  <a:gd name="T18" fmla="*/ 0 w 989"/>
                  <a:gd name="T19" fmla="*/ 778 h 778"/>
                  <a:gd name="T20" fmla="*/ 989 w 989"/>
                  <a:gd name="T21" fmla="*/ 778 h 778"/>
                  <a:gd name="T22" fmla="*/ 989 w 989"/>
                  <a:gd name="T23" fmla="*/ 730 h 778"/>
                  <a:gd name="T24" fmla="*/ 957 w 989"/>
                  <a:gd name="T25" fmla="*/ 730 h 778"/>
                  <a:gd name="T26" fmla="*/ 744 w 989"/>
                  <a:gd name="T27" fmla="*/ 48 h 778"/>
                  <a:gd name="T28" fmla="*/ 909 w 989"/>
                  <a:gd name="T29" fmla="*/ 48 h 778"/>
                  <a:gd name="T30" fmla="*/ 909 w 989"/>
                  <a:gd name="T31" fmla="*/ 730 h 778"/>
                  <a:gd name="T32" fmla="*/ 744 w 989"/>
                  <a:gd name="T33" fmla="*/ 730 h 778"/>
                  <a:gd name="T34" fmla="*/ 744 w 989"/>
                  <a:gd name="T35" fmla="*/ 48 h 778"/>
                  <a:gd name="T36" fmla="*/ 447 w 989"/>
                  <a:gd name="T37" fmla="*/ 597 h 778"/>
                  <a:gd name="T38" fmla="*/ 574 w 989"/>
                  <a:gd name="T39" fmla="*/ 597 h 778"/>
                  <a:gd name="T40" fmla="*/ 574 w 989"/>
                  <a:gd name="T41" fmla="*/ 730 h 778"/>
                  <a:gd name="T42" fmla="*/ 447 w 989"/>
                  <a:gd name="T43" fmla="*/ 730 h 778"/>
                  <a:gd name="T44" fmla="*/ 447 w 989"/>
                  <a:gd name="T45" fmla="*/ 597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9" h="778">
                    <a:moveTo>
                      <a:pt x="957" y="730"/>
                    </a:moveTo>
                    <a:lnTo>
                      <a:pt x="957" y="0"/>
                    </a:lnTo>
                    <a:lnTo>
                      <a:pt x="702" y="0"/>
                    </a:lnTo>
                    <a:lnTo>
                      <a:pt x="702" y="730"/>
                    </a:lnTo>
                    <a:lnTo>
                      <a:pt x="617" y="730"/>
                    </a:lnTo>
                    <a:lnTo>
                      <a:pt x="617" y="554"/>
                    </a:lnTo>
                    <a:lnTo>
                      <a:pt x="404" y="554"/>
                    </a:lnTo>
                    <a:lnTo>
                      <a:pt x="404" y="730"/>
                    </a:lnTo>
                    <a:lnTo>
                      <a:pt x="0" y="730"/>
                    </a:lnTo>
                    <a:lnTo>
                      <a:pt x="0" y="778"/>
                    </a:lnTo>
                    <a:lnTo>
                      <a:pt x="989" y="778"/>
                    </a:lnTo>
                    <a:lnTo>
                      <a:pt x="989" y="730"/>
                    </a:lnTo>
                    <a:lnTo>
                      <a:pt x="957" y="730"/>
                    </a:lnTo>
                    <a:close/>
                    <a:moveTo>
                      <a:pt x="744" y="48"/>
                    </a:moveTo>
                    <a:lnTo>
                      <a:pt x="909" y="48"/>
                    </a:lnTo>
                    <a:lnTo>
                      <a:pt x="909" y="730"/>
                    </a:lnTo>
                    <a:lnTo>
                      <a:pt x="744" y="730"/>
                    </a:lnTo>
                    <a:lnTo>
                      <a:pt x="744" y="48"/>
                    </a:lnTo>
                    <a:close/>
                    <a:moveTo>
                      <a:pt x="447" y="597"/>
                    </a:moveTo>
                    <a:lnTo>
                      <a:pt x="574" y="597"/>
                    </a:lnTo>
                    <a:lnTo>
                      <a:pt x="574" y="730"/>
                    </a:lnTo>
                    <a:lnTo>
                      <a:pt x="447" y="730"/>
                    </a:lnTo>
                    <a:lnTo>
                      <a:pt x="447" y="597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54" name="Group 44"/>
          <p:cNvGrpSpPr>
            <a:grpSpLocks noChangeAspect="1"/>
          </p:cNvGrpSpPr>
          <p:nvPr/>
        </p:nvGrpSpPr>
        <p:grpSpPr bwMode="auto">
          <a:xfrm>
            <a:off x="7510197" y="2984081"/>
            <a:ext cx="340306" cy="218498"/>
            <a:chOff x="1381" y="1474"/>
            <a:chExt cx="989" cy="635"/>
          </a:xfrm>
        </p:grpSpPr>
        <p:sp>
          <p:nvSpPr>
            <p:cNvPr id="255" name="Freeform 45"/>
            <p:cNvSpPr>
              <a:spLocks/>
            </p:cNvSpPr>
            <p:nvPr/>
          </p:nvSpPr>
          <p:spPr bwMode="auto">
            <a:xfrm flipH="1">
              <a:off x="1480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45"/>
            <p:cNvSpPr>
              <a:spLocks/>
            </p:cNvSpPr>
            <p:nvPr/>
          </p:nvSpPr>
          <p:spPr bwMode="auto">
            <a:xfrm>
              <a:off x="1875" y="1565"/>
              <a:ext cx="399" cy="517"/>
            </a:xfrm>
            <a:custGeom>
              <a:avLst/>
              <a:gdLst>
                <a:gd name="T0" fmla="*/ 41 w 75"/>
                <a:gd name="T1" fmla="*/ 25 h 97"/>
                <a:gd name="T2" fmla="*/ 41 w 75"/>
                <a:gd name="T3" fmla="*/ 25 h 97"/>
                <a:gd name="T4" fmla="*/ 33 w 75"/>
                <a:gd name="T5" fmla="*/ 25 h 97"/>
                <a:gd name="T6" fmla="*/ 33 w 75"/>
                <a:gd name="T7" fmla="*/ 25 h 97"/>
                <a:gd name="T8" fmla="*/ 0 w 75"/>
                <a:gd name="T9" fmla="*/ 0 h 97"/>
                <a:gd name="T10" fmla="*/ 0 w 75"/>
                <a:gd name="T11" fmla="*/ 25 h 97"/>
                <a:gd name="T12" fmla="*/ 0 w 75"/>
                <a:gd name="T13" fmla="*/ 53 h 97"/>
                <a:gd name="T14" fmla="*/ 0 w 75"/>
                <a:gd name="T15" fmla="*/ 58 h 97"/>
                <a:gd name="T16" fmla="*/ 16 w 75"/>
                <a:gd name="T17" fmla="*/ 62 h 97"/>
                <a:gd name="T18" fmla="*/ 17 w 75"/>
                <a:gd name="T19" fmla="*/ 97 h 97"/>
                <a:gd name="T20" fmla="*/ 18 w 75"/>
                <a:gd name="T21" fmla="*/ 97 h 97"/>
                <a:gd name="T22" fmla="*/ 75 w 75"/>
                <a:gd name="T23" fmla="*/ 97 h 97"/>
                <a:gd name="T24" fmla="*/ 75 w 75"/>
                <a:gd name="T25" fmla="*/ 25 h 97"/>
                <a:gd name="T26" fmla="*/ 41 w 75"/>
                <a:gd name="T27" fmla="*/ 2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5" h="97">
                  <a:moveTo>
                    <a:pt x="41" y="25"/>
                  </a:moveTo>
                  <a:cubicBezTo>
                    <a:pt x="41" y="25"/>
                    <a:pt x="41" y="25"/>
                    <a:pt x="41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33" y="25"/>
                    <a:pt x="33" y="25"/>
                    <a:pt x="33" y="25"/>
                  </a:cubicBezTo>
                  <a:cubicBezTo>
                    <a:pt x="28" y="11"/>
                    <a:pt x="15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6" y="62"/>
                    <a:pt x="16" y="62"/>
                    <a:pt x="16" y="62"/>
                  </a:cubicBezTo>
                  <a:cubicBezTo>
                    <a:pt x="17" y="97"/>
                    <a:pt x="17" y="97"/>
                    <a:pt x="17" y="97"/>
                  </a:cubicBezTo>
                  <a:cubicBezTo>
                    <a:pt x="18" y="97"/>
                    <a:pt x="18" y="97"/>
                    <a:pt x="18" y="97"/>
                  </a:cubicBezTo>
                  <a:cubicBezTo>
                    <a:pt x="75" y="97"/>
                    <a:pt x="75" y="97"/>
                    <a:pt x="75" y="97"/>
                  </a:cubicBezTo>
                  <a:cubicBezTo>
                    <a:pt x="75" y="25"/>
                    <a:pt x="75" y="25"/>
                    <a:pt x="75" y="25"/>
                  </a:cubicBezTo>
                  <a:lnTo>
                    <a:pt x="41" y="25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46"/>
            <p:cNvSpPr>
              <a:spLocks/>
            </p:cNvSpPr>
            <p:nvPr/>
          </p:nvSpPr>
          <p:spPr bwMode="auto">
            <a:xfrm>
              <a:off x="1657" y="1549"/>
              <a:ext cx="437" cy="171"/>
            </a:xfrm>
            <a:custGeom>
              <a:avLst/>
              <a:gdLst>
                <a:gd name="T0" fmla="*/ 8 w 82"/>
                <a:gd name="T1" fmla="*/ 32 h 32"/>
                <a:gd name="T2" fmla="*/ 41 w 82"/>
                <a:gd name="T3" fmla="*/ 8 h 32"/>
                <a:gd name="T4" fmla="*/ 74 w 82"/>
                <a:gd name="T5" fmla="*/ 32 h 32"/>
                <a:gd name="T6" fmla="*/ 82 w 82"/>
                <a:gd name="T7" fmla="*/ 32 h 32"/>
                <a:gd name="T8" fmla="*/ 41 w 82"/>
                <a:gd name="T9" fmla="*/ 0 h 32"/>
                <a:gd name="T10" fmla="*/ 0 w 82"/>
                <a:gd name="T11" fmla="*/ 32 h 32"/>
                <a:gd name="T12" fmla="*/ 8 w 82"/>
                <a:gd name="T1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32">
                  <a:moveTo>
                    <a:pt x="8" y="32"/>
                  </a:moveTo>
                  <a:cubicBezTo>
                    <a:pt x="13" y="18"/>
                    <a:pt x="26" y="8"/>
                    <a:pt x="41" y="8"/>
                  </a:cubicBezTo>
                  <a:cubicBezTo>
                    <a:pt x="56" y="8"/>
                    <a:pt x="69" y="18"/>
                    <a:pt x="74" y="32"/>
                  </a:cubicBezTo>
                  <a:cubicBezTo>
                    <a:pt x="82" y="32"/>
                    <a:pt x="82" y="32"/>
                    <a:pt x="82" y="32"/>
                  </a:cubicBezTo>
                  <a:cubicBezTo>
                    <a:pt x="78" y="13"/>
                    <a:pt x="61" y="0"/>
                    <a:pt x="41" y="0"/>
                  </a:cubicBezTo>
                  <a:cubicBezTo>
                    <a:pt x="21" y="0"/>
                    <a:pt x="4" y="13"/>
                    <a:pt x="0" y="32"/>
                  </a:cubicBezTo>
                  <a:lnTo>
                    <a:pt x="8" y="3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47"/>
            <p:cNvSpPr>
              <a:spLocks noEditPoints="1"/>
            </p:cNvSpPr>
            <p:nvPr/>
          </p:nvSpPr>
          <p:spPr bwMode="auto">
            <a:xfrm>
              <a:off x="1759" y="1837"/>
              <a:ext cx="233" cy="272"/>
            </a:xfrm>
            <a:custGeom>
              <a:avLst/>
              <a:gdLst>
                <a:gd name="T0" fmla="*/ 44 w 44"/>
                <a:gd name="T1" fmla="*/ 51 h 51"/>
                <a:gd name="T2" fmla="*/ 0 w 44"/>
                <a:gd name="T3" fmla="*/ 51 h 51"/>
                <a:gd name="T4" fmla="*/ 0 w 44"/>
                <a:gd name="T5" fmla="*/ 20 h 51"/>
                <a:gd name="T6" fmla="*/ 22 w 44"/>
                <a:gd name="T7" fmla="*/ 0 h 51"/>
                <a:gd name="T8" fmla="*/ 44 w 44"/>
                <a:gd name="T9" fmla="*/ 20 h 51"/>
                <a:gd name="T10" fmla="*/ 44 w 44"/>
                <a:gd name="T11" fmla="*/ 51 h 51"/>
                <a:gd name="T12" fmla="*/ 9 w 44"/>
                <a:gd name="T13" fmla="*/ 42 h 51"/>
                <a:gd name="T14" fmla="*/ 35 w 44"/>
                <a:gd name="T15" fmla="*/ 42 h 51"/>
                <a:gd name="T16" fmla="*/ 35 w 44"/>
                <a:gd name="T17" fmla="*/ 20 h 51"/>
                <a:gd name="T18" fmla="*/ 22 w 44"/>
                <a:gd name="T19" fmla="*/ 8 h 51"/>
                <a:gd name="T20" fmla="*/ 9 w 44"/>
                <a:gd name="T21" fmla="*/ 20 h 51"/>
                <a:gd name="T22" fmla="*/ 9 w 44"/>
                <a:gd name="T23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51">
                  <a:moveTo>
                    <a:pt x="44" y="51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10" y="0"/>
                    <a:pt x="22" y="0"/>
                  </a:cubicBezTo>
                  <a:cubicBezTo>
                    <a:pt x="34" y="0"/>
                    <a:pt x="44" y="9"/>
                    <a:pt x="44" y="20"/>
                  </a:cubicBezTo>
                  <a:lnTo>
                    <a:pt x="44" y="51"/>
                  </a:lnTo>
                  <a:close/>
                  <a:moveTo>
                    <a:pt x="9" y="42"/>
                  </a:moveTo>
                  <a:cubicBezTo>
                    <a:pt x="35" y="42"/>
                    <a:pt x="35" y="42"/>
                    <a:pt x="35" y="42"/>
                  </a:cubicBezTo>
                  <a:cubicBezTo>
                    <a:pt x="35" y="20"/>
                    <a:pt x="35" y="20"/>
                    <a:pt x="35" y="20"/>
                  </a:cubicBezTo>
                  <a:cubicBezTo>
                    <a:pt x="35" y="14"/>
                    <a:pt x="29" y="8"/>
                    <a:pt x="22" y="8"/>
                  </a:cubicBezTo>
                  <a:cubicBezTo>
                    <a:pt x="15" y="8"/>
                    <a:pt x="9" y="14"/>
                    <a:pt x="9" y="20"/>
                  </a:cubicBezTo>
                  <a:lnTo>
                    <a:pt x="9" y="4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48"/>
            <p:cNvSpPr>
              <a:spLocks/>
            </p:cNvSpPr>
            <p:nvPr/>
          </p:nvSpPr>
          <p:spPr bwMode="auto">
            <a:xfrm>
              <a:off x="1854" y="1474"/>
              <a:ext cx="75" cy="91"/>
            </a:xfrm>
            <a:custGeom>
              <a:avLst/>
              <a:gdLst>
                <a:gd name="T0" fmla="*/ 75 w 75"/>
                <a:gd name="T1" fmla="*/ 0 h 91"/>
                <a:gd name="T2" fmla="*/ 0 w 75"/>
                <a:gd name="T3" fmla="*/ 0 h 91"/>
                <a:gd name="T4" fmla="*/ 0 w 75"/>
                <a:gd name="T5" fmla="*/ 37 h 91"/>
                <a:gd name="T6" fmla="*/ 0 w 75"/>
                <a:gd name="T7" fmla="*/ 37 h 91"/>
                <a:gd name="T8" fmla="*/ 0 w 75"/>
                <a:gd name="T9" fmla="*/ 91 h 91"/>
                <a:gd name="T10" fmla="*/ 43 w 75"/>
                <a:gd name="T11" fmla="*/ 91 h 91"/>
                <a:gd name="T12" fmla="*/ 43 w 75"/>
                <a:gd name="T13" fmla="*/ 43 h 91"/>
                <a:gd name="T14" fmla="*/ 75 w 75"/>
                <a:gd name="T15" fmla="*/ 43 h 91"/>
                <a:gd name="T16" fmla="*/ 75 w 75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" h="91">
                  <a:moveTo>
                    <a:pt x="75" y="0"/>
                  </a:moveTo>
                  <a:lnTo>
                    <a:pt x="0" y="0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91"/>
                  </a:lnTo>
                  <a:lnTo>
                    <a:pt x="43" y="91"/>
                  </a:lnTo>
                  <a:lnTo>
                    <a:pt x="43" y="43"/>
                  </a:lnTo>
                  <a:lnTo>
                    <a:pt x="75" y="43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49"/>
            <p:cNvSpPr>
              <a:spLocks noEditPoints="1"/>
            </p:cNvSpPr>
            <p:nvPr/>
          </p:nvSpPr>
          <p:spPr bwMode="auto">
            <a:xfrm>
              <a:off x="1381" y="1698"/>
              <a:ext cx="989" cy="411"/>
            </a:xfrm>
            <a:custGeom>
              <a:avLst/>
              <a:gdLst>
                <a:gd name="T0" fmla="*/ 920 w 989"/>
                <a:gd name="T1" fmla="*/ 363 h 411"/>
                <a:gd name="T2" fmla="*/ 920 w 989"/>
                <a:gd name="T3" fmla="*/ 0 h 411"/>
                <a:gd name="T4" fmla="*/ 69 w 989"/>
                <a:gd name="T5" fmla="*/ 0 h 411"/>
                <a:gd name="T6" fmla="*/ 69 w 989"/>
                <a:gd name="T7" fmla="*/ 363 h 411"/>
                <a:gd name="T8" fmla="*/ 0 w 989"/>
                <a:gd name="T9" fmla="*/ 363 h 411"/>
                <a:gd name="T10" fmla="*/ 0 w 989"/>
                <a:gd name="T11" fmla="*/ 411 h 411"/>
                <a:gd name="T12" fmla="*/ 69 w 989"/>
                <a:gd name="T13" fmla="*/ 411 h 411"/>
                <a:gd name="T14" fmla="*/ 920 w 989"/>
                <a:gd name="T15" fmla="*/ 411 h 411"/>
                <a:gd name="T16" fmla="*/ 989 w 989"/>
                <a:gd name="T17" fmla="*/ 411 h 411"/>
                <a:gd name="T18" fmla="*/ 989 w 989"/>
                <a:gd name="T19" fmla="*/ 363 h 411"/>
                <a:gd name="T20" fmla="*/ 920 w 989"/>
                <a:gd name="T21" fmla="*/ 363 h 411"/>
                <a:gd name="T22" fmla="*/ 872 w 989"/>
                <a:gd name="T23" fmla="*/ 363 h 411"/>
                <a:gd name="T24" fmla="*/ 819 w 989"/>
                <a:gd name="T25" fmla="*/ 363 h 411"/>
                <a:gd name="T26" fmla="*/ 819 w 989"/>
                <a:gd name="T27" fmla="*/ 43 h 411"/>
                <a:gd name="T28" fmla="*/ 872 w 989"/>
                <a:gd name="T29" fmla="*/ 43 h 411"/>
                <a:gd name="T30" fmla="*/ 872 w 989"/>
                <a:gd name="T31" fmla="*/ 363 h 411"/>
                <a:gd name="T32" fmla="*/ 713 w 989"/>
                <a:gd name="T33" fmla="*/ 363 h 411"/>
                <a:gd name="T34" fmla="*/ 713 w 989"/>
                <a:gd name="T35" fmla="*/ 43 h 411"/>
                <a:gd name="T36" fmla="*/ 771 w 989"/>
                <a:gd name="T37" fmla="*/ 43 h 411"/>
                <a:gd name="T38" fmla="*/ 771 w 989"/>
                <a:gd name="T39" fmla="*/ 363 h 411"/>
                <a:gd name="T40" fmla="*/ 713 w 989"/>
                <a:gd name="T41" fmla="*/ 363 h 411"/>
                <a:gd name="T42" fmla="*/ 665 w 989"/>
                <a:gd name="T43" fmla="*/ 363 h 411"/>
                <a:gd name="T44" fmla="*/ 319 w 989"/>
                <a:gd name="T45" fmla="*/ 363 h 411"/>
                <a:gd name="T46" fmla="*/ 319 w 989"/>
                <a:gd name="T47" fmla="*/ 43 h 411"/>
                <a:gd name="T48" fmla="*/ 665 w 989"/>
                <a:gd name="T49" fmla="*/ 43 h 411"/>
                <a:gd name="T50" fmla="*/ 665 w 989"/>
                <a:gd name="T51" fmla="*/ 363 h 411"/>
                <a:gd name="T52" fmla="*/ 276 w 989"/>
                <a:gd name="T53" fmla="*/ 363 h 411"/>
                <a:gd name="T54" fmla="*/ 213 w 989"/>
                <a:gd name="T55" fmla="*/ 363 h 411"/>
                <a:gd name="T56" fmla="*/ 213 w 989"/>
                <a:gd name="T57" fmla="*/ 43 h 411"/>
                <a:gd name="T58" fmla="*/ 276 w 989"/>
                <a:gd name="T59" fmla="*/ 43 h 411"/>
                <a:gd name="T60" fmla="*/ 276 w 989"/>
                <a:gd name="T61" fmla="*/ 363 h 411"/>
                <a:gd name="T62" fmla="*/ 117 w 989"/>
                <a:gd name="T63" fmla="*/ 43 h 411"/>
                <a:gd name="T64" fmla="*/ 170 w 989"/>
                <a:gd name="T65" fmla="*/ 43 h 411"/>
                <a:gd name="T66" fmla="*/ 170 w 989"/>
                <a:gd name="T67" fmla="*/ 363 h 411"/>
                <a:gd name="T68" fmla="*/ 117 w 989"/>
                <a:gd name="T69" fmla="*/ 363 h 411"/>
                <a:gd name="T70" fmla="*/ 117 w 989"/>
                <a:gd name="T71" fmla="*/ 43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89" h="411">
                  <a:moveTo>
                    <a:pt x="920" y="363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363"/>
                  </a:lnTo>
                  <a:lnTo>
                    <a:pt x="0" y="363"/>
                  </a:lnTo>
                  <a:lnTo>
                    <a:pt x="0" y="411"/>
                  </a:lnTo>
                  <a:lnTo>
                    <a:pt x="69" y="411"/>
                  </a:lnTo>
                  <a:lnTo>
                    <a:pt x="920" y="411"/>
                  </a:lnTo>
                  <a:lnTo>
                    <a:pt x="989" y="411"/>
                  </a:lnTo>
                  <a:lnTo>
                    <a:pt x="989" y="363"/>
                  </a:lnTo>
                  <a:lnTo>
                    <a:pt x="920" y="363"/>
                  </a:lnTo>
                  <a:close/>
                  <a:moveTo>
                    <a:pt x="872" y="363"/>
                  </a:moveTo>
                  <a:lnTo>
                    <a:pt x="819" y="363"/>
                  </a:lnTo>
                  <a:lnTo>
                    <a:pt x="819" y="43"/>
                  </a:lnTo>
                  <a:lnTo>
                    <a:pt x="872" y="43"/>
                  </a:lnTo>
                  <a:lnTo>
                    <a:pt x="872" y="363"/>
                  </a:lnTo>
                  <a:close/>
                  <a:moveTo>
                    <a:pt x="713" y="363"/>
                  </a:moveTo>
                  <a:lnTo>
                    <a:pt x="713" y="43"/>
                  </a:lnTo>
                  <a:lnTo>
                    <a:pt x="771" y="43"/>
                  </a:lnTo>
                  <a:lnTo>
                    <a:pt x="771" y="363"/>
                  </a:lnTo>
                  <a:lnTo>
                    <a:pt x="713" y="363"/>
                  </a:lnTo>
                  <a:close/>
                  <a:moveTo>
                    <a:pt x="665" y="363"/>
                  </a:moveTo>
                  <a:lnTo>
                    <a:pt x="319" y="363"/>
                  </a:lnTo>
                  <a:lnTo>
                    <a:pt x="319" y="43"/>
                  </a:lnTo>
                  <a:lnTo>
                    <a:pt x="665" y="43"/>
                  </a:lnTo>
                  <a:lnTo>
                    <a:pt x="665" y="363"/>
                  </a:lnTo>
                  <a:close/>
                  <a:moveTo>
                    <a:pt x="276" y="363"/>
                  </a:moveTo>
                  <a:lnTo>
                    <a:pt x="213" y="363"/>
                  </a:lnTo>
                  <a:lnTo>
                    <a:pt x="213" y="43"/>
                  </a:lnTo>
                  <a:lnTo>
                    <a:pt x="276" y="43"/>
                  </a:lnTo>
                  <a:lnTo>
                    <a:pt x="276" y="363"/>
                  </a:lnTo>
                  <a:close/>
                  <a:moveTo>
                    <a:pt x="117" y="43"/>
                  </a:moveTo>
                  <a:lnTo>
                    <a:pt x="170" y="43"/>
                  </a:lnTo>
                  <a:lnTo>
                    <a:pt x="170" y="363"/>
                  </a:lnTo>
                  <a:lnTo>
                    <a:pt x="117" y="363"/>
                  </a:lnTo>
                  <a:lnTo>
                    <a:pt x="117" y="4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1" name="Group 81"/>
          <p:cNvGrpSpPr>
            <a:grpSpLocks noChangeAspect="1"/>
          </p:cNvGrpSpPr>
          <p:nvPr/>
        </p:nvGrpSpPr>
        <p:grpSpPr bwMode="auto">
          <a:xfrm>
            <a:off x="5081733" y="2973243"/>
            <a:ext cx="339962" cy="240175"/>
            <a:chOff x="2386" y="1271"/>
            <a:chExt cx="988" cy="698"/>
          </a:xfrm>
        </p:grpSpPr>
        <p:sp>
          <p:nvSpPr>
            <p:cNvPr id="262" name="Freeform 82"/>
            <p:cNvSpPr>
              <a:spLocks noEditPoints="1"/>
            </p:cNvSpPr>
            <p:nvPr/>
          </p:nvSpPr>
          <p:spPr bwMode="auto">
            <a:xfrm flipH="1">
              <a:off x="2484" y="1319"/>
              <a:ext cx="398" cy="623"/>
            </a:xfrm>
            <a:custGeom>
              <a:avLst/>
              <a:gdLst>
                <a:gd name="T0" fmla="*/ 398 w 398"/>
                <a:gd name="T1" fmla="*/ 250 h 623"/>
                <a:gd name="T2" fmla="*/ 398 w 398"/>
                <a:gd name="T3" fmla="*/ 623 h 623"/>
                <a:gd name="T4" fmla="*/ 287 w 398"/>
                <a:gd name="T5" fmla="*/ 623 h 623"/>
                <a:gd name="T6" fmla="*/ 175 w 398"/>
                <a:gd name="T7" fmla="*/ 623 h 623"/>
                <a:gd name="T8" fmla="*/ 48 w 398"/>
                <a:gd name="T9" fmla="*/ 623 h 623"/>
                <a:gd name="T10" fmla="*/ 48 w 398"/>
                <a:gd name="T11" fmla="*/ 410 h 623"/>
                <a:gd name="T12" fmla="*/ 0 w 398"/>
                <a:gd name="T13" fmla="*/ 410 h 623"/>
                <a:gd name="T14" fmla="*/ 0 w 398"/>
                <a:gd name="T15" fmla="*/ 250 h 623"/>
                <a:gd name="T16" fmla="*/ 175 w 398"/>
                <a:gd name="T17" fmla="*/ 250 h 623"/>
                <a:gd name="T18" fmla="*/ 287 w 398"/>
                <a:gd name="T19" fmla="*/ 250 h 623"/>
                <a:gd name="T20" fmla="*/ 398 w 398"/>
                <a:gd name="T21" fmla="*/ 250 h 623"/>
                <a:gd name="T22" fmla="*/ 0 w 398"/>
                <a:gd name="T23" fmla="*/ 0 h 623"/>
                <a:gd name="T24" fmla="*/ 0 w 398"/>
                <a:gd name="T25" fmla="*/ 139 h 623"/>
                <a:gd name="T26" fmla="*/ 319 w 398"/>
                <a:gd name="T27" fmla="*/ 139 h 623"/>
                <a:gd name="T28" fmla="*/ 0 w 398"/>
                <a:gd name="T29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8" h="623">
                  <a:moveTo>
                    <a:pt x="398" y="250"/>
                  </a:moveTo>
                  <a:lnTo>
                    <a:pt x="398" y="623"/>
                  </a:lnTo>
                  <a:lnTo>
                    <a:pt x="287" y="623"/>
                  </a:lnTo>
                  <a:lnTo>
                    <a:pt x="175" y="623"/>
                  </a:lnTo>
                  <a:lnTo>
                    <a:pt x="48" y="623"/>
                  </a:lnTo>
                  <a:lnTo>
                    <a:pt x="48" y="410"/>
                  </a:lnTo>
                  <a:lnTo>
                    <a:pt x="0" y="410"/>
                  </a:lnTo>
                  <a:lnTo>
                    <a:pt x="0" y="250"/>
                  </a:lnTo>
                  <a:lnTo>
                    <a:pt x="175" y="250"/>
                  </a:lnTo>
                  <a:lnTo>
                    <a:pt x="287" y="250"/>
                  </a:lnTo>
                  <a:lnTo>
                    <a:pt x="398" y="250"/>
                  </a:lnTo>
                  <a:close/>
                  <a:moveTo>
                    <a:pt x="0" y="0"/>
                  </a:moveTo>
                  <a:lnTo>
                    <a:pt x="0" y="139"/>
                  </a:lnTo>
                  <a:lnTo>
                    <a:pt x="319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82"/>
            <p:cNvSpPr>
              <a:spLocks noEditPoints="1"/>
            </p:cNvSpPr>
            <p:nvPr/>
          </p:nvSpPr>
          <p:spPr bwMode="auto">
            <a:xfrm>
              <a:off x="2880" y="1319"/>
              <a:ext cx="398" cy="623"/>
            </a:xfrm>
            <a:custGeom>
              <a:avLst/>
              <a:gdLst>
                <a:gd name="T0" fmla="*/ 398 w 398"/>
                <a:gd name="T1" fmla="*/ 250 h 623"/>
                <a:gd name="T2" fmla="*/ 398 w 398"/>
                <a:gd name="T3" fmla="*/ 623 h 623"/>
                <a:gd name="T4" fmla="*/ 287 w 398"/>
                <a:gd name="T5" fmla="*/ 623 h 623"/>
                <a:gd name="T6" fmla="*/ 175 w 398"/>
                <a:gd name="T7" fmla="*/ 623 h 623"/>
                <a:gd name="T8" fmla="*/ 48 w 398"/>
                <a:gd name="T9" fmla="*/ 623 h 623"/>
                <a:gd name="T10" fmla="*/ 48 w 398"/>
                <a:gd name="T11" fmla="*/ 410 h 623"/>
                <a:gd name="T12" fmla="*/ 0 w 398"/>
                <a:gd name="T13" fmla="*/ 410 h 623"/>
                <a:gd name="T14" fmla="*/ 0 w 398"/>
                <a:gd name="T15" fmla="*/ 250 h 623"/>
                <a:gd name="T16" fmla="*/ 175 w 398"/>
                <a:gd name="T17" fmla="*/ 250 h 623"/>
                <a:gd name="T18" fmla="*/ 287 w 398"/>
                <a:gd name="T19" fmla="*/ 250 h 623"/>
                <a:gd name="T20" fmla="*/ 398 w 398"/>
                <a:gd name="T21" fmla="*/ 250 h 623"/>
                <a:gd name="T22" fmla="*/ 0 w 398"/>
                <a:gd name="T23" fmla="*/ 0 h 623"/>
                <a:gd name="T24" fmla="*/ 0 w 398"/>
                <a:gd name="T25" fmla="*/ 139 h 623"/>
                <a:gd name="T26" fmla="*/ 319 w 398"/>
                <a:gd name="T27" fmla="*/ 139 h 623"/>
                <a:gd name="T28" fmla="*/ 0 w 398"/>
                <a:gd name="T29" fmla="*/ 0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8" h="623">
                  <a:moveTo>
                    <a:pt x="398" y="250"/>
                  </a:moveTo>
                  <a:lnTo>
                    <a:pt x="398" y="623"/>
                  </a:lnTo>
                  <a:lnTo>
                    <a:pt x="287" y="623"/>
                  </a:lnTo>
                  <a:lnTo>
                    <a:pt x="175" y="623"/>
                  </a:lnTo>
                  <a:lnTo>
                    <a:pt x="48" y="623"/>
                  </a:lnTo>
                  <a:lnTo>
                    <a:pt x="48" y="410"/>
                  </a:lnTo>
                  <a:lnTo>
                    <a:pt x="0" y="410"/>
                  </a:lnTo>
                  <a:lnTo>
                    <a:pt x="0" y="250"/>
                  </a:lnTo>
                  <a:lnTo>
                    <a:pt x="175" y="250"/>
                  </a:lnTo>
                  <a:lnTo>
                    <a:pt x="287" y="250"/>
                  </a:lnTo>
                  <a:lnTo>
                    <a:pt x="398" y="250"/>
                  </a:lnTo>
                  <a:close/>
                  <a:moveTo>
                    <a:pt x="0" y="0"/>
                  </a:moveTo>
                  <a:lnTo>
                    <a:pt x="0" y="139"/>
                  </a:lnTo>
                  <a:lnTo>
                    <a:pt x="319" y="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Rectangle 83"/>
            <p:cNvSpPr>
              <a:spLocks noChangeArrowheads="1"/>
            </p:cNvSpPr>
            <p:nvPr/>
          </p:nvSpPr>
          <p:spPr bwMode="auto">
            <a:xfrm>
              <a:off x="3146" y="1575"/>
              <a:ext cx="47" cy="37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Rectangle 84"/>
            <p:cNvSpPr>
              <a:spLocks noChangeArrowheads="1"/>
            </p:cNvSpPr>
            <p:nvPr/>
          </p:nvSpPr>
          <p:spPr bwMode="auto">
            <a:xfrm>
              <a:off x="3034" y="1575"/>
              <a:ext cx="48" cy="37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Rectangle 85"/>
            <p:cNvSpPr>
              <a:spLocks noChangeArrowheads="1"/>
            </p:cNvSpPr>
            <p:nvPr/>
          </p:nvSpPr>
          <p:spPr bwMode="auto">
            <a:xfrm>
              <a:off x="3257" y="1580"/>
              <a:ext cx="48" cy="384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86"/>
            <p:cNvSpPr>
              <a:spLocks noEditPoints="1"/>
            </p:cNvSpPr>
            <p:nvPr/>
          </p:nvSpPr>
          <p:spPr bwMode="auto">
            <a:xfrm>
              <a:off x="2455" y="1271"/>
              <a:ext cx="850" cy="234"/>
            </a:xfrm>
            <a:custGeom>
              <a:avLst/>
              <a:gdLst>
                <a:gd name="T0" fmla="*/ 850 w 850"/>
                <a:gd name="T1" fmla="*/ 187 h 234"/>
                <a:gd name="T2" fmla="*/ 436 w 850"/>
                <a:gd name="T3" fmla="*/ 0 h 234"/>
                <a:gd name="T4" fmla="*/ 414 w 850"/>
                <a:gd name="T5" fmla="*/ 0 h 234"/>
                <a:gd name="T6" fmla="*/ 0 w 850"/>
                <a:gd name="T7" fmla="*/ 187 h 234"/>
                <a:gd name="T8" fmla="*/ 0 w 850"/>
                <a:gd name="T9" fmla="*/ 234 h 234"/>
                <a:gd name="T10" fmla="*/ 850 w 850"/>
                <a:gd name="T11" fmla="*/ 234 h 234"/>
                <a:gd name="T12" fmla="*/ 850 w 850"/>
                <a:gd name="T13" fmla="*/ 187 h 234"/>
                <a:gd name="T14" fmla="*/ 425 w 850"/>
                <a:gd name="T15" fmla="*/ 48 h 234"/>
                <a:gd name="T16" fmla="*/ 744 w 850"/>
                <a:gd name="T17" fmla="*/ 187 h 234"/>
                <a:gd name="T18" fmla="*/ 106 w 850"/>
                <a:gd name="T19" fmla="*/ 187 h 234"/>
                <a:gd name="T20" fmla="*/ 425 w 850"/>
                <a:gd name="T21" fmla="*/ 48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0" h="234">
                  <a:moveTo>
                    <a:pt x="850" y="187"/>
                  </a:moveTo>
                  <a:lnTo>
                    <a:pt x="436" y="0"/>
                  </a:lnTo>
                  <a:lnTo>
                    <a:pt x="414" y="0"/>
                  </a:lnTo>
                  <a:lnTo>
                    <a:pt x="0" y="187"/>
                  </a:lnTo>
                  <a:lnTo>
                    <a:pt x="0" y="234"/>
                  </a:lnTo>
                  <a:lnTo>
                    <a:pt x="850" y="234"/>
                  </a:lnTo>
                  <a:lnTo>
                    <a:pt x="850" y="187"/>
                  </a:lnTo>
                  <a:close/>
                  <a:moveTo>
                    <a:pt x="425" y="48"/>
                  </a:moveTo>
                  <a:lnTo>
                    <a:pt x="744" y="187"/>
                  </a:lnTo>
                  <a:lnTo>
                    <a:pt x="106" y="187"/>
                  </a:lnTo>
                  <a:lnTo>
                    <a:pt x="425" y="4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87"/>
            <p:cNvSpPr>
              <a:spLocks noEditPoints="1"/>
            </p:cNvSpPr>
            <p:nvPr/>
          </p:nvSpPr>
          <p:spPr bwMode="auto">
            <a:xfrm>
              <a:off x="2386" y="1543"/>
              <a:ext cx="988" cy="426"/>
            </a:xfrm>
            <a:custGeom>
              <a:avLst/>
              <a:gdLst>
                <a:gd name="T0" fmla="*/ 579 w 988"/>
                <a:gd name="T1" fmla="*/ 378 h 426"/>
                <a:gd name="T2" fmla="*/ 579 w 988"/>
                <a:gd name="T3" fmla="*/ 165 h 426"/>
                <a:gd name="T4" fmla="*/ 409 w 988"/>
                <a:gd name="T5" fmla="*/ 165 h 426"/>
                <a:gd name="T6" fmla="*/ 409 w 988"/>
                <a:gd name="T7" fmla="*/ 378 h 426"/>
                <a:gd name="T8" fmla="*/ 340 w 988"/>
                <a:gd name="T9" fmla="*/ 378 h 426"/>
                <a:gd name="T10" fmla="*/ 340 w 988"/>
                <a:gd name="T11" fmla="*/ 48 h 426"/>
                <a:gd name="T12" fmla="*/ 940 w 988"/>
                <a:gd name="T13" fmla="*/ 48 h 426"/>
                <a:gd name="T14" fmla="*/ 940 w 988"/>
                <a:gd name="T15" fmla="*/ 0 h 426"/>
                <a:gd name="T16" fmla="*/ 48 w 988"/>
                <a:gd name="T17" fmla="*/ 0 h 426"/>
                <a:gd name="T18" fmla="*/ 48 w 988"/>
                <a:gd name="T19" fmla="*/ 48 h 426"/>
                <a:gd name="T20" fmla="*/ 69 w 988"/>
                <a:gd name="T21" fmla="*/ 48 h 426"/>
                <a:gd name="T22" fmla="*/ 69 w 988"/>
                <a:gd name="T23" fmla="*/ 378 h 426"/>
                <a:gd name="T24" fmla="*/ 0 w 988"/>
                <a:gd name="T25" fmla="*/ 378 h 426"/>
                <a:gd name="T26" fmla="*/ 0 w 988"/>
                <a:gd name="T27" fmla="*/ 426 h 426"/>
                <a:gd name="T28" fmla="*/ 409 w 988"/>
                <a:gd name="T29" fmla="*/ 426 h 426"/>
                <a:gd name="T30" fmla="*/ 579 w 988"/>
                <a:gd name="T31" fmla="*/ 426 h 426"/>
                <a:gd name="T32" fmla="*/ 988 w 988"/>
                <a:gd name="T33" fmla="*/ 426 h 426"/>
                <a:gd name="T34" fmla="*/ 988 w 988"/>
                <a:gd name="T35" fmla="*/ 378 h 426"/>
                <a:gd name="T36" fmla="*/ 579 w 988"/>
                <a:gd name="T37" fmla="*/ 378 h 426"/>
                <a:gd name="T38" fmla="*/ 181 w 988"/>
                <a:gd name="T39" fmla="*/ 378 h 426"/>
                <a:gd name="T40" fmla="*/ 117 w 988"/>
                <a:gd name="T41" fmla="*/ 378 h 426"/>
                <a:gd name="T42" fmla="*/ 117 w 988"/>
                <a:gd name="T43" fmla="*/ 48 h 426"/>
                <a:gd name="T44" fmla="*/ 181 w 988"/>
                <a:gd name="T45" fmla="*/ 48 h 426"/>
                <a:gd name="T46" fmla="*/ 181 w 988"/>
                <a:gd name="T47" fmla="*/ 378 h 426"/>
                <a:gd name="T48" fmla="*/ 292 w 988"/>
                <a:gd name="T49" fmla="*/ 378 h 426"/>
                <a:gd name="T50" fmla="*/ 228 w 988"/>
                <a:gd name="T51" fmla="*/ 378 h 426"/>
                <a:gd name="T52" fmla="*/ 228 w 988"/>
                <a:gd name="T53" fmla="*/ 48 h 426"/>
                <a:gd name="T54" fmla="*/ 292 w 988"/>
                <a:gd name="T55" fmla="*/ 48 h 426"/>
                <a:gd name="T56" fmla="*/ 292 w 988"/>
                <a:gd name="T57" fmla="*/ 378 h 426"/>
                <a:gd name="T58" fmla="*/ 457 w 988"/>
                <a:gd name="T59" fmla="*/ 378 h 426"/>
                <a:gd name="T60" fmla="*/ 457 w 988"/>
                <a:gd name="T61" fmla="*/ 208 h 426"/>
                <a:gd name="T62" fmla="*/ 531 w 988"/>
                <a:gd name="T63" fmla="*/ 208 h 426"/>
                <a:gd name="T64" fmla="*/ 531 w 988"/>
                <a:gd name="T65" fmla="*/ 378 h 426"/>
                <a:gd name="T66" fmla="*/ 457 w 988"/>
                <a:gd name="T67" fmla="*/ 378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88" h="426">
                  <a:moveTo>
                    <a:pt x="579" y="378"/>
                  </a:moveTo>
                  <a:lnTo>
                    <a:pt x="579" y="165"/>
                  </a:lnTo>
                  <a:lnTo>
                    <a:pt x="409" y="165"/>
                  </a:lnTo>
                  <a:lnTo>
                    <a:pt x="409" y="378"/>
                  </a:lnTo>
                  <a:lnTo>
                    <a:pt x="340" y="378"/>
                  </a:lnTo>
                  <a:lnTo>
                    <a:pt x="340" y="48"/>
                  </a:lnTo>
                  <a:lnTo>
                    <a:pt x="940" y="48"/>
                  </a:lnTo>
                  <a:lnTo>
                    <a:pt x="940" y="0"/>
                  </a:lnTo>
                  <a:lnTo>
                    <a:pt x="48" y="0"/>
                  </a:lnTo>
                  <a:lnTo>
                    <a:pt x="48" y="48"/>
                  </a:lnTo>
                  <a:lnTo>
                    <a:pt x="69" y="48"/>
                  </a:lnTo>
                  <a:lnTo>
                    <a:pt x="69" y="378"/>
                  </a:lnTo>
                  <a:lnTo>
                    <a:pt x="0" y="378"/>
                  </a:lnTo>
                  <a:lnTo>
                    <a:pt x="0" y="426"/>
                  </a:lnTo>
                  <a:lnTo>
                    <a:pt x="409" y="426"/>
                  </a:lnTo>
                  <a:lnTo>
                    <a:pt x="579" y="426"/>
                  </a:lnTo>
                  <a:lnTo>
                    <a:pt x="988" y="426"/>
                  </a:lnTo>
                  <a:lnTo>
                    <a:pt x="988" y="378"/>
                  </a:lnTo>
                  <a:lnTo>
                    <a:pt x="579" y="378"/>
                  </a:lnTo>
                  <a:close/>
                  <a:moveTo>
                    <a:pt x="181" y="378"/>
                  </a:moveTo>
                  <a:lnTo>
                    <a:pt x="117" y="378"/>
                  </a:lnTo>
                  <a:lnTo>
                    <a:pt x="117" y="48"/>
                  </a:lnTo>
                  <a:lnTo>
                    <a:pt x="181" y="48"/>
                  </a:lnTo>
                  <a:lnTo>
                    <a:pt x="181" y="378"/>
                  </a:lnTo>
                  <a:close/>
                  <a:moveTo>
                    <a:pt x="292" y="378"/>
                  </a:moveTo>
                  <a:lnTo>
                    <a:pt x="228" y="378"/>
                  </a:lnTo>
                  <a:lnTo>
                    <a:pt x="228" y="48"/>
                  </a:lnTo>
                  <a:lnTo>
                    <a:pt x="292" y="48"/>
                  </a:lnTo>
                  <a:lnTo>
                    <a:pt x="292" y="378"/>
                  </a:lnTo>
                  <a:close/>
                  <a:moveTo>
                    <a:pt x="457" y="378"/>
                  </a:moveTo>
                  <a:lnTo>
                    <a:pt x="457" y="208"/>
                  </a:lnTo>
                  <a:lnTo>
                    <a:pt x="531" y="208"/>
                  </a:lnTo>
                  <a:lnTo>
                    <a:pt x="531" y="378"/>
                  </a:lnTo>
                  <a:lnTo>
                    <a:pt x="457" y="3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9" name="Group 12"/>
          <p:cNvGrpSpPr>
            <a:grpSpLocks noChangeAspect="1"/>
          </p:cNvGrpSpPr>
          <p:nvPr/>
        </p:nvGrpSpPr>
        <p:grpSpPr bwMode="auto">
          <a:xfrm>
            <a:off x="1785269" y="4052654"/>
            <a:ext cx="504664" cy="504664"/>
            <a:chOff x="874" y="2634"/>
            <a:chExt cx="350" cy="350"/>
          </a:xfrm>
        </p:grpSpPr>
        <p:sp>
          <p:nvSpPr>
            <p:cNvPr id="270" name="Rectangle 13"/>
            <p:cNvSpPr>
              <a:spLocks noChangeArrowheads="1"/>
            </p:cNvSpPr>
            <p:nvPr/>
          </p:nvSpPr>
          <p:spPr bwMode="auto">
            <a:xfrm>
              <a:off x="874" y="2634"/>
              <a:ext cx="350" cy="35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4"/>
            <p:cNvSpPr>
              <a:spLocks/>
            </p:cNvSpPr>
            <p:nvPr/>
          </p:nvSpPr>
          <p:spPr bwMode="auto">
            <a:xfrm>
              <a:off x="933" y="2668"/>
              <a:ext cx="291" cy="316"/>
            </a:xfrm>
            <a:custGeom>
              <a:avLst/>
              <a:gdLst>
                <a:gd name="T0" fmla="*/ 192 w 291"/>
                <a:gd name="T1" fmla="*/ 0 h 316"/>
                <a:gd name="T2" fmla="*/ 187 w 291"/>
                <a:gd name="T3" fmla="*/ 278 h 316"/>
                <a:gd name="T4" fmla="*/ 0 w 291"/>
                <a:gd name="T5" fmla="*/ 282 h 316"/>
                <a:gd name="T6" fmla="*/ 36 w 291"/>
                <a:gd name="T7" fmla="*/ 316 h 316"/>
                <a:gd name="T8" fmla="*/ 291 w 291"/>
                <a:gd name="T9" fmla="*/ 316 h 316"/>
                <a:gd name="T10" fmla="*/ 291 w 291"/>
                <a:gd name="T11" fmla="*/ 99 h 316"/>
                <a:gd name="T12" fmla="*/ 192 w 291"/>
                <a:gd name="T13" fmla="*/ 0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1" h="316">
                  <a:moveTo>
                    <a:pt x="192" y="0"/>
                  </a:moveTo>
                  <a:lnTo>
                    <a:pt x="187" y="278"/>
                  </a:lnTo>
                  <a:lnTo>
                    <a:pt x="0" y="282"/>
                  </a:lnTo>
                  <a:lnTo>
                    <a:pt x="36" y="316"/>
                  </a:lnTo>
                  <a:lnTo>
                    <a:pt x="291" y="316"/>
                  </a:lnTo>
                  <a:lnTo>
                    <a:pt x="291" y="99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72" name="Freeform 15"/>
            <p:cNvSpPr>
              <a:spLocks noEditPoints="1"/>
            </p:cNvSpPr>
            <p:nvPr/>
          </p:nvSpPr>
          <p:spPr bwMode="auto">
            <a:xfrm>
              <a:off x="1005" y="2697"/>
              <a:ext cx="86" cy="181"/>
            </a:xfrm>
            <a:custGeom>
              <a:avLst/>
              <a:gdLst>
                <a:gd name="T0" fmla="*/ 0 w 86"/>
                <a:gd name="T1" fmla="*/ 149 h 181"/>
                <a:gd name="T2" fmla="*/ 18 w 86"/>
                <a:gd name="T3" fmla="*/ 131 h 181"/>
                <a:gd name="T4" fmla="*/ 52 w 86"/>
                <a:gd name="T5" fmla="*/ 131 h 181"/>
                <a:gd name="T6" fmla="*/ 34 w 86"/>
                <a:gd name="T7" fmla="*/ 149 h 181"/>
                <a:gd name="T8" fmla="*/ 52 w 86"/>
                <a:gd name="T9" fmla="*/ 131 h 181"/>
                <a:gd name="T10" fmla="*/ 68 w 86"/>
                <a:gd name="T11" fmla="*/ 131 h 181"/>
                <a:gd name="T12" fmla="*/ 86 w 86"/>
                <a:gd name="T13" fmla="*/ 149 h 181"/>
                <a:gd name="T14" fmla="*/ 18 w 86"/>
                <a:gd name="T15" fmla="*/ 100 h 181"/>
                <a:gd name="T16" fmla="*/ 0 w 86"/>
                <a:gd name="T17" fmla="*/ 115 h 181"/>
                <a:gd name="T18" fmla="*/ 18 w 86"/>
                <a:gd name="T19" fmla="*/ 100 h 181"/>
                <a:gd name="T20" fmla="*/ 34 w 86"/>
                <a:gd name="T21" fmla="*/ 100 h 181"/>
                <a:gd name="T22" fmla="*/ 52 w 86"/>
                <a:gd name="T23" fmla="*/ 115 h 181"/>
                <a:gd name="T24" fmla="*/ 86 w 86"/>
                <a:gd name="T25" fmla="*/ 100 h 181"/>
                <a:gd name="T26" fmla="*/ 68 w 86"/>
                <a:gd name="T27" fmla="*/ 115 h 181"/>
                <a:gd name="T28" fmla="*/ 86 w 86"/>
                <a:gd name="T29" fmla="*/ 100 h 181"/>
                <a:gd name="T30" fmla="*/ 0 w 86"/>
                <a:gd name="T31" fmla="*/ 66 h 181"/>
                <a:gd name="T32" fmla="*/ 18 w 86"/>
                <a:gd name="T33" fmla="*/ 84 h 181"/>
                <a:gd name="T34" fmla="*/ 52 w 86"/>
                <a:gd name="T35" fmla="*/ 66 h 181"/>
                <a:gd name="T36" fmla="*/ 34 w 86"/>
                <a:gd name="T37" fmla="*/ 84 h 181"/>
                <a:gd name="T38" fmla="*/ 52 w 86"/>
                <a:gd name="T39" fmla="*/ 66 h 181"/>
                <a:gd name="T40" fmla="*/ 68 w 86"/>
                <a:gd name="T41" fmla="*/ 66 h 181"/>
                <a:gd name="T42" fmla="*/ 86 w 86"/>
                <a:gd name="T43" fmla="*/ 84 h 181"/>
                <a:gd name="T44" fmla="*/ 18 w 86"/>
                <a:gd name="T45" fmla="*/ 32 h 181"/>
                <a:gd name="T46" fmla="*/ 0 w 86"/>
                <a:gd name="T47" fmla="*/ 50 h 181"/>
                <a:gd name="T48" fmla="*/ 18 w 86"/>
                <a:gd name="T49" fmla="*/ 32 h 181"/>
                <a:gd name="T50" fmla="*/ 34 w 86"/>
                <a:gd name="T51" fmla="*/ 32 h 181"/>
                <a:gd name="T52" fmla="*/ 52 w 86"/>
                <a:gd name="T53" fmla="*/ 50 h 181"/>
                <a:gd name="T54" fmla="*/ 86 w 86"/>
                <a:gd name="T55" fmla="*/ 32 h 181"/>
                <a:gd name="T56" fmla="*/ 68 w 86"/>
                <a:gd name="T57" fmla="*/ 50 h 181"/>
                <a:gd name="T58" fmla="*/ 86 w 86"/>
                <a:gd name="T59" fmla="*/ 32 h 181"/>
                <a:gd name="T60" fmla="*/ 0 w 86"/>
                <a:gd name="T61" fmla="*/ 0 h 181"/>
                <a:gd name="T62" fmla="*/ 18 w 86"/>
                <a:gd name="T63" fmla="*/ 18 h 181"/>
                <a:gd name="T64" fmla="*/ 52 w 86"/>
                <a:gd name="T65" fmla="*/ 0 h 181"/>
                <a:gd name="T66" fmla="*/ 34 w 86"/>
                <a:gd name="T67" fmla="*/ 18 h 181"/>
                <a:gd name="T68" fmla="*/ 52 w 86"/>
                <a:gd name="T69" fmla="*/ 0 h 181"/>
                <a:gd name="T70" fmla="*/ 68 w 86"/>
                <a:gd name="T71" fmla="*/ 0 h 181"/>
                <a:gd name="T72" fmla="*/ 86 w 86"/>
                <a:gd name="T73" fmla="*/ 18 h 181"/>
                <a:gd name="T74" fmla="*/ 18 w 86"/>
                <a:gd name="T75" fmla="*/ 163 h 181"/>
                <a:gd name="T76" fmla="*/ 0 w 86"/>
                <a:gd name="T77" fmla="*/ 181 h 181"/>
                <a:gd name="T78" fmla="*/ 18 w 86"/>
                <a:gd name="T79" fmla="*/ 163 h 181"/>
                <a:gd name="T80" fmla="*/ 34 w 86"/>
                <a:gd name="T81" fmla="*/ 163 h 181"/>
                <a:gd name="T82" fmla="*/ 52 w 86"/>
                <a:gd name="T83" fmla="*/ 181 h 181"/>
                <a:gd name="T84" fmla="*/ 86 w 86"/>
                <a:gd name="T85" fmla="*/ 163 h 181"/>
                <a:gd name="T86" fmla="*/ 68 w 86"/>
                <a:gd name="T87" fmla="*/ 181 h 181"/>
                <a:gd name="T88" fmla="*/ 86 w 86"/>
                <a:gd name="T89" fmla="*/ 16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6" h="181">
                  <a:moveTo>
                    <a:pt x="18" y="149"/>
                  </a:moveTo>
                  <a:lnTo>
                    <a:pt x="0" y="149"/>
                  </a:lnTo>
                  <a:lnTo>
                    <a:pt x="0" y="131"/>
                  </a:lnTo>
                  <a:lnTo>
                    <a:pt x="18" y="131"/>
                  </a:lnTo>
                  <a:lnTo>
                    <a:pt x="18" y="149"/>
                  </a:lnTo>
                  <a:close/>
                  <a:moveTo>
                    <a:pt x="52" y="131"/>
                  </a:moveTo>
                  <a:lnTo>
                    <a:pt x="34" y="131"/>
                  </a:lnTo>
                  <a:lnTo>
                    <a:pt x="34" y="149"/>
                  </a:lnTo>
                  <a:lnTo>
                    <a:pt x="52" y="149"/>
                  </a:lnTo>
                  <a:lnTo>
                    <a:pt x="52" y="131"/>
                  </a:lnTo>
                  <a:close/>
                  <a:moveTo>
                    <a:pt x="86" y="131"/>
                  </a:moveTo>
                  <a:lnTo>
                    <a:pt x="68" y="131"/>
                  </a:lnTo>
                  <a:lnTo>
                    <a:pt x="68" y="149"/>
                  </a:lnTo>
                  <a:lnTo>
                    <a:pt x="86" y="149"/>
                  </a:lnTo>
                  <a:lnTo>
                    <a:pt x="86" y="131"/>
                  </a:lnTo>
                  <a:close/>
                  <a:moveTo>
                    <a:pt x="18" y="100"/>
                  </a:moveTo>
                  <a:lnTo>
                    <a:pt x="0" y="100"/>
                  </a:lnTo>
                  <a:lnTo>
                    <a:pt x="0" y="115"/>
                  </a:lnTo>
                  <a:lnTo>
                    <a:pt x="18" y="115"/>
                  </a:lnTo>
                  <a:lnTo>
                    <a:pt x="18" y="100"/>
                  </a:lnTo>
                  <a:close/>
                  <a:moveTo>
                    <a:pt x="52" y="100"/>
                  </a:moveTo>
                  <a:lnTo>
                    <a:pt x="34" y="100"/>
                  </a:lnTo>
                  <a:lnTo>
                    <a:pt x="34" y="115"/>
                  </a:lnTo>
                  <a:lnTo>
                    <a:pt x="52" y="115"/>
                  </a:lnTo>
                  <a:lnTo>
                    <a:pt x="52" y="100"/>
                  </a:lnTo>
                  <a:close/>
                  <a:moveTo>
                    <a:pt x="86" y="100"/>
                  </a:moveTo>
                  <a:lnTo>
                    <a:pt x="68" y="100"/>
                  </a:lnTo>
                  <a:lnTo>
                    <a:pt x="68" y="115"/>
                  </a:lnTo>
                  <a:lnTo>
                    <a:pt x="86" y="115"/>
                  </a:lnTo>
                  <a:lnTo>
                    <a:pt x="86" y="100"/>
                  </a:lnTo>
                  <a:close/>
                  <a:moveTo>
                    <a:pt x="18" y="66"/>
                  </a:moveTo>
                  <a:lnTo>
                    <a:pt x="0" y="66"/>
                  </a:lnTo>
                  <a:lnTo>
                    <a:pt x="0" y="84"/>
                  </a:lnTo>
                  <a:lnTo>
                    <a:pt x="18" y="84"/>
                  </a:lnTo>
                  <a:lnTo>
                    <a:pt x="18" y="66"/>
                  </a:lnTo>
                  <a:close/>
                  <a:moveTo>
                    <a:pt x="52" y="66"/>
                  </a:moveTo>
                  <a:lnTo>
                    <a:pt x="34" y="66"/>
                  </a:lnTo>
                  <a:lnTo>
                    <a:pt x="34" y="84"/>
                  </a:lnTo>
                  <a:lnTo>
                    <a:pt x="52" y="84"/>
                  </a:lnTo>
                  <a:lnTo>
                    <a:pt x="52" y="66"/>
                  </a:lnTo>
                  <a:close/>
                  <a:moveTo>
                    <a:pt x="86" y="66"/>
                  </a:moveTo>
                  <a:lnTo>
                    <a:pt x="68" y="66"/>
                  </a:lnTo>
                  <a:lnTo>
                    <a:pt x="68" y="84"/>
                  </a:lnTo>
                  <a:lnTo>
                    <a:pt x="86" y="84"/>
                  </a:lnTo>
                  <a:lnTo>
                    <a:pt x="86" y="66"/>
                  </a:lnTo>
                  <a:close/>
                  <a:moveTo>
                    <a:pt x="18" y="32"/>
                  </a:moveTo>
                  <a:lnTo>
                    <a:pt x="0" y="32"/>
                  </a:lnTo>
                  <a:lnTo>
                    <a:pt x="0" y="50"/>
                  </a:lnTo>
                  <a:lnTo>
                    <a:pt x="18" y="50"/>
                  </a:lnTo>
                  <a:lnTo>
                    <a:pt x="18" y="32"/>
                  </a:lnTo>
                  <a:close/>
                  <a:moveTo>
                    <a:pt x="52" y="32"/>
                  </a:moveTo>
                  <a:lnTo>
                    <a:pt x="34" y="32"/>
                  </a:lnTo>
                  <a:lnTo>
                    <a:pt x="34" y="50"/>
                  </a:lnTo>
                  <a:lnTo>
                    <a:pt x="52" y="50"/>
                  </a:lnTo>
                  <a:lnTo>
                    <a:pt x="52" y="32"/>
                  </a:lnTo>
                  <a:close/>
                  <a:moveTo>
                    <a:pt x="86" y="32"/>
                  </a:moveTo>
                  <a:lnTo>
                    <a:pt x="68" y="32"/>
                  </a:lnTo>
                  <a:lnTo>
                    <a:pt x="68" y="50"/>
                  </a:lnTo>
                  <a:lnTo>
                    <a:pt x="86" y="50"/>
                  </a:lnTo>
                  <a:lnTo>
                    <a:pt x="86" y="32"/>
                  </a:lnTo>
                  <a:close/>
                  <a:moveTo>
                    <a:pt x="18" y="0"/>
                  </a:moveTo>
                  <a:lnTo>
                    <a:pt x="0" y="0"/>
                  </a:lnTo>
                  <a:lnTo>
                    <a:pt x="0" y="18"/>
                  </a:lnTo>
                  <a:lnTo>
                    <a:pt x="18" y="18"/>
                  </a:lnTo>
                  <a:lnTo>
                    <a:pt x="18" y="0"/>
                  </a:lnTo>
                  <a:close/>
                  <a:moveTo>
                    <a:pt x="52" y="0"/>
                  </a:moveTo>
                  <a:lnTo>
                    <a:pt x="34" y="0"/>
                  </a:lnTo>
                  <a:lnTo>
                    <a:pt x="34" y="18"/>
                  </a:lnTo>
                  <a:lnTo>
                    <a:pt x="52" y="18"/>
                  </a:lnTo>
                  <a:lnTo>
                    <a:pt x="52" y="0"/>
                  </a:lnTo>
                  <a:close/>
                  <a:moveTo>
                    <a:pt x="86" y="0"/>
                  </a:moveTo>
                  <a:lnTo>
                    <a:pt x="68" y="0"/>
                  </a:lnTo>
                  <a:lnTo>
                    <a:pt x="68" y="18"/>
                  </a:lnTo>
                  <a:lnTo>
                    <a:pt x="86" y="18"/>
                  </a:lnTo>
                  <a:lnTo>
                    <a:pt x="86" y="0"/>
                  </a:lnTo>
                  <a:close/>
                  <a:moveTo>
                    <a:pt x="18" y="163"/>
                  </a:moveTo>
                  <a:lnTo>
                    <a:pt x="0" y="163"/>
                  </a:lnTo>
                  <a:lnTo>
                    <a:pt x="0" y="181"/>
                  </a:lnTo>
                  <a:lnTo>
                    <a:pt x="18" y="181"/>
                  </a:lnTo>
                  <a:lnTo>
                    <a:pt x="18" y="163"/>
                  </a:lnTo>
                  <a:close/>
                  <a:moveTo>
                    <a:pt x="52" y="163"/>
                  </a:moveTo>
                  <a:lnTo>
                    <a:pt x="34" y="163"/>
                  </a:lnTo>
                  <a:lnTo>
                    <a:pt x="34" y="181"/>
                  </a:lnTo>
                  <a:lnTo>
                    <a:pt x="52" y="181"/>
                  </a:lnTo>
                  <a:lnTo>
                    <a:pt x="52" y="163"/>
                  </a:lnTo>
                  <a:close/>
                  <a:moveTo>
                    <a:pt x="86" y="163"/>
                  </a:moveTo>
                  <a:lnTo>
                    <a:pt x="68" y="163"/>
                  </a:lnTo>
                  <a:lnTo>
                    <a:pt x="68" y="181"/>
                  </a:lnTo>
                  <a:lnTo>
                    <a:pt x="86" y="181"/>
                  </a:lnTo>
                  <a:lnTo>
                    <a:pt x="86" y="16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6"/>
            <p:cNvSpPr>
              <a:spLocks noEditPoints="1"/>
            </p:cNvSpPr>
            <p:nvPr/>
          </p:nvSpPr>
          <p:spPr bwMode="auto">
            <a:xfrm>
              <a:off x="933" y="2668"/>
              <a:ext cx="232" cy="282"/>
            </a:xfrm>
            <a:custGeom>
              <a:avLst/>
              <a:gdLst>
                <a:gd name="T0" fmla="*/ 192 w 232"/>
                <a:gd name="T1" fmla="*/ 271 h 282"/>
                <a:gd name="T2" fmla="*/ 192 w 232"/>
                <a:gd name="T3" fmla="*/ 0 h 282"/>
                <a:gd name="T4" fmla="*/ 41 w 232"/>
                <a:gd name="T5" fmla="*/ 0 h 282"/>
                <a:gd name="T6" fmla="*/ 41 w 232"/>
                <a:gd name="T7" fmla="*/ 271 h 282"/>
                <a:gd name="T8" fmla="*/ 0 w 232"/>
                <a:gd name="T9" fmla="*/ 271 h 282"/>
                <a:gd name="T10" fmla="*/ 0 w 232"/>
                <a:gd name="T11" fmla="*/ 282 h 282"/>
                <a:gd name="T12" fmla="*/ 232 w 232"/>
                <a:gd name="T13" fmla="*/ 282 h 282"/>
                <a:gd name="T14" fmla="*/ 232 w 232"/>
                <a:gd name="T15" fmla="*/ 271 h 282"/>
                <a:gd name="T16" fmla="*/ 192 w 232"/>
                <a:gd name="T17" fmla="*/ 271 h 282"/>
                <a:gd name="T18" fmla="*/ 52 w 232"/>
                <a:gd name="T19" fmla="*/ 9 h 282"/>
                <a:gd name="T20" fmla="*/ 180 w 232"/>
                <a:gd name="T21" fmla="*/ 9 h 282"/>
                <a:gd name="T22" fmla="*/ 180 w 232"/>
                <a:gd name="T23" fmla="*/ 271 h 282"/>
                <a:gd name="T24" fmla="*/ 156 w 232"/>
                <a:gd name="T25" fmla="*/ 271 h 282"/>
                <a:gd name="T26" fmla="*/ 156 w 232"/>
                <a:gd name="T27" fmla="*/ 228 h 282"/>
                <a:gd name="T28" fmla="*/ 79 w 232"/>
                <a:gd name="T29" fmla="*/ 228 h 282"/>
                <a:gd name="T30" fmla="*/ 79 w 232"/>
                <a:gd name="T31" fmla="*/ 271 h 282"/>
                <a:gd name="T32" fmla="*/ 52 w 232"/>
                <a:gd name="T33" fmla="*/ 271 h 282"/>
                <a:gd name="T34" fmla="*/ 52 w 232"/>
                <a:gd name="T35" fmla="*/ 9 h 282"/>
                <a:gd name="T36" fmla="*/ 144 w 232"/>
                <a:gd name="T37" fmla="*/ 271 h 282"/>
                <a:gd name="T38" fmla="*/ 90 w 232"/>
                <a:gd name="T39" fmla="*/ 271 h 282"/>
                <a:gd name="T40" fmla="*/ 90 w 232"/>
                <a:gd name="T41" fmla="*/ 239 h 282"/>
                <a:gd name="T42" fmla="*/ 144 w 232"/>
                <a:gd name="T43" fmla="*/ 239 h 282"/>
                <a:gd name="T44" fmla="*/ 144 w 232"/>
                <a:gd name="T45" fmla="*/ 271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2" h="282">
                  <a:moveTo>
                    <a:pt x="192" y="271"/>
                  </a:moveTo>
                  <a:lnTo>
                    <a:pt x="192" y="0"/>
                  </a:lnTo>
                  <a:lnTo>
                    <a:pt x="41" y="0"/>
                  </a:lnTo>
                  <a:lnTo>
                    <a:pt x="41" y="271"/>
                  </a:lnTo>
                  <a:lnTo>
                    <a:pt x="0" y="271"/>
                  </a:lnTo>
                  <a:lnTo>
                    <a:pt x="0" y="282"/>
                  </a:lnTo>
                  <a:lnTo>
                    <a:pt x="232" y="282"/>
                  </a:lnTo>
                  <a:lnTo>
                    <a:pt x="232" y="271"/>
                  </a:lnTo>
                  <a:lnTo>
                    <a:pt x="192" y="271"/>
                  </a:lnTo>
                  <a:close/>
                  <a:moveTo>
                    <a:pt x="52" y="9"/>
                  </a:moveTo>
                  <a:lnTo>
                    <a:pt x="180" y="9"/>
                  </a:lnTo>
                  <a:lnTo>
                    <a:pt x="180" y="271"/>
                  </a:lnTo>
                  <a:lnTo>
                    <a:pt x="156" y="271"/>
                  </a:lnTo>
                  <a:lnTo>
                    <a:pt x="156" y="228"/>
                  </a:lnTo>
                  <a:lnTo>
                    <a:pt x="79" y="228"/>
                  </a:lnTo>
                  <a:lnTo>
                    <a:pt x="79" y="271"/>
                  </a:lnTo>
                  <a:lnTo>
                    <a:pt x="52" y="271"/>
                  </a:lnTo>
                  <a:lnTo>
                    <a:pt x="52" y="9"/>
                  </a:lnTo>
                  <a:close/>
                  <a:moveTo>
                    <a:pt x="144" y="271"/>
                  </a:moveTo>
                  <a:lnTo>
                    <a:pt x="90" y="271"/>
                  </a:lnTo>
                  <a:lnTo>
                    <a:pt x="90" y="239"/>
                  </a:lnTo>
                  <a:lnTo>
                    <a:pt x="144" y="239"/>
                  </a:lnTo>
                  <a:lnTo>
                    <a:pt x="144" y="27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4" name="Group 273"/>
          <p:cNvGrpSpPr/>
          <p:nvPr/>
        </p:nvGrpSpPr>
        <p:grpSpPr>
          <a:xfrm>
            <a:off x="2583322" y="4075006"/>
            <a:ext cx="482948" cy="482948"/>
            <a:chOff x="2467565" y="4162069"/>
            <a:chExt cx="555625" cy="555625"/>
          </a:xfrm>
        </p:grpSpPr>
        <p:sp>
          <p:nvSpPr>
            <p:cNvPr id="275" name="Rectangle 13"/>
            <p:cNvSpPr>
              <a:spLocks noChangeArrowheads="1"/>
            </p:cNvSpPr>
            <p:nvPr/>
          </p:nvSpPr>
          <p:spPr bwMode="auto">
            <a:xfrm>
              <a:off x="2467565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6" name="Group 23"/>
            <p:cNvGrpSpPr>
              <a:grpSpLocks noChangeAspect="1"/>
            </p:cNvGrpSpPr>
            <p:nvPr/>
          </p:nvGrpSpPr>
          <p:grpSpPr bwMode="auto">
            <a:xfrm>
              <a:off x="2557463" y="4290657"/>
              <a:ext cx="465137" cy="427037"/>
              <a:chOff x="1611" y="2705"/>
              <a:chExt cx="293" cy="269"/>
            </a:xfrm>
          </p:grpSpPr>
          <p:sp>
            <p:nvSpPr>
              <p:cNvPr id="277" name="Freeform 24"/>
              <p:cNvSpPr>
                <a:spLocks/>
              </p:cNvSpPr>
              <p:nvPr/>
            </p:nvSpPr>
            <p:spPr bwMode="auto">
              <a:xfrm>
                <a:off x="1611" y="2705"/>
                <a:ext cx="293" cy="269"/>
              </a:xfrm>
              <a:custGeom>
                <a:avLst/>
                <a:gdLst>
                  <a:gd name="T0" fmla="*/ 225 w 293"/>
                  <a:gd name="T1" fmla="*/ 0 h 269"/>
                  <a:gd name="T2" fmla="*/ 223 w 293"/>
                  <a:gd name="T3" fmla="*/ 185 h 269"/>
                  <a:gd name="T4" fmla="*/ 0 w 293"/>
                  <a:gd name="T5" fmla="*/ 185 h 269"/>
                  <a:gd name="T6" fmla="*/ 84 w 293"/>
                  <a:gd name="T7" fmla="*/ 269 h 269"/>
                  <a:gd name="T8" fmla="*/ 293 w 293"/>
                  <a:gd name="T9" fmla="*/ 269 h 269"/>
                  <a:gd name="T10" fmla="*/ 293 w 293"/>
                  <a:gd name="T11" fmla="*/ 69 h 269"/>
                  <a:gd name="T12" fmla="*/ 225 w 293"/>
                  <a:gd name="T13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3" h="269">
                    <a:moveTo>
                      <a:pt x="225" y="0"/>
                    </a:moveTo>
                    <a:lnTo>
                      <a:pt x="223" y="185"/>
                    </a:lnTo>
                    <a:lnTo>
                      <a:pt x="0" y="185"/>
                    </a:lnTo>
                    <a:lnTo>
                      <a:pt x="84" y="269"/>
                    </a:lnTo>
                    <a:lnTo>
                      <a:pt x="293" y="269"/>
                    </a:lnTo>
                    <a:lnTo>
                      <a:pt x="293" y="69"/>
                    </a:lnTo>
                    <a:lnTo>
                      <a:pt x="225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Freeform 25"/>
              <p:cNvSpPr>
                <a:spLocks noEditPoints="1"/>
              </p:cNvSpPr>
              <p:nvPr/>
            </p:nvSpPr>
            <p:spPr bwMode="auto">
              <a:xfrm>
                <a:off x="1652" y="2735"/>
                <a:ext cx="152" cy="84"/>
              </a:xfrm>
              <a:custGeom>
                <a:avLst/>
                <a:gdLst>
                  <a:gd name="T0" fmla="*/ 0 w 152"/>
                  <a:gd name="T1" fmla="*/ 50 h 84"/>
                  <a:gd name="T2" fmla="*/ 16 w 152"/>
                  <a:gd name="T3" fmla="*/ 32 h 84"/>
                  <a:gd name="T4" fmla="*/ 50 w 152"/>
                  <a:gd name="T5" fmla="*/ 32 h 84"/>
                  <a:gd name="T6" fmla="*/ 34 w 152"/>
                  <a:gd name="T7" fmla="*/ 50 h 84"/>
                  <a:gd name="T8" fmla="*/ 50 w 152"/>
                  <a:gd name="T9" fmla="*/ 32 h 84"/>
                  <a:gd name="T10" fmla="*/ 68 w 152"/>
                  <a:gd name="T11" fmla="*/ 32 h 84"/>
                  <a:gd name="T12" fmla="*/ 84 w 152"/>
                  <a:gd name="T13" fmla="*/ 50 h 84"/>
                  <a:gd name="T14" fmla="*/ 118 w 152"/>
                  <a:gd name="T15" fmla="*/ 32 h 84"/>
                  <a:gd name="T16" fmla="*/ 102 w 152"/>
                  <a:gd name="T17" fmla="*/ 50 h 84"/>
                  <a:gd name="T18" fmla="*/ 118 w 152"/>
                  <a:gd name="T19" fmla="*/ 32 h 84"/>
                  <a:gd name="T20" fmla="*/ 136 w 152"/>
                  <a:gd name="T21" fmla="*/ 32 h 84"/>
                  <a:gd name="T22" fmla="*/ 152 w 152"/>
                  <a:gd name="T23" fmla="*/ 50 h 84"/>
                  <a:gd name="T24" fmla="*/ 50 w 152"/>
                  <a:gd name="T25" fmla="*/ 0 h 84"/>
                  <a:gd name="T26" fmla="*/ 34 w 152"/>
                  <a:gd name="T27" fmla="*/ 18 h 84"/>
                  <a:gd name="T28" fmla="*/ 50 w 152"/>
                  <a:gd name="T29" fmla="*/ 0 h 84"/>
                  <a:gd name="T30" fmla="*/ 0 w 152"/>
                  <a:gd name="T31" fmla="*/ 0 h 84"/>
                  <a:gd name="T32" fmla="*/ 16 w 152"/>
                  <a:gd name="T33" fmla="*/ 18 h 84"/>
                  <a:gd name="T34" fmla="*/ 84 w 152"/>
                  <a:gd name="T35" fmla="*/ 0 h 84"/>
                  <a:gd name="T36" fmla="*/ 68 w 152"/>
                  <a:gd name="T37" fmla="*/ 18 h 84"/>
                  <a:gd name="T38" fmla="*/ 84 w 152"/>
                  <a:gd name="T39" fmla="*/ 0 h 84"/>
                  <a:gd name="T40" fmla="*/ 102 w 152"/>
                  <a:gd name="T41" fmla="*/ 0 h 84"/>
                  <a:gd name="T42" fmla="*/ 118 w 152"/>
                  <a:gd name="T43" fmla="*/ 18 h 84"/>
                  <a:gd name="T44" fmla="*/ 152 w 152"/>
                  <a:gd name="T45" fmla="*/ 0 h 84"/>
                  <a:gd name="T46" fmla="*/ 136 w 152"/>
                  <a:gd name="T47" fmla="*/ 18 h 84"/>
                  <a:gd name="T48" fmla="*/ 152 w 152"/>
                  <a:gd name="T49" fmla="*/ 0 h 84"/>
                  <a:gd name="T50" fmla="*/ 0 w 152"/>
                  <a:gd name="T51" fmla="*/ 66 h 84"/>
                  <a:gd name="T52" fmla="*/ 16 w 152"/>
                  <a:gd name="T53" fmla="*/ 84 h 84"/>
                  <a:gd name="T54" fmla="*/ 50 w 152"/>
                  <a:gd name="T55" fmla="*/ 66 h 84"/>
                  <a:gd name="T56" fmla="*/ 34 w 152"/>
                  <a:gd name="T57" fmla="*/ 84 h 84"/>
                  <a:gd name="T58" fmla="*/ 50 w 152"/>
                  <a:gd name="T59" fmla="*/ 66 h 84"/>
                  <a:gd name="T60" fmla="*/ 68 w 152"/>
                  <a:gd name="T61" fmla="*/ 66 h 84"/>
                  <a:gd name="T62" fmla="*/ 84 w 152"/>
                  <a:gd name="T63" fmla="*/ 84 h 84"/>
                  <a:gd name="T64" fmla="*/ 118 w 152"/>
                  <a:gd name="T65" fmla="*/ 66 h 84"/>
                  <a:gd name="T66" fmla="*/ 102 w 152"/>
                  <a:gd name="T67" fmla="*/ 84 h 84"/>
                  <a:gd name="T68" fmla="*/ 118 w 152"/>
                  <a:gd name="T69" fmla="*/ 66 h 84"/>
                  <a:gd name="T70" fmla="*/ 136 w 152"/>
                  <a:gd name="T71" fmla="*/ 66 h 84"/>
                  <a:gd name="T72" fmla="*/ 152 w 152"/>
                  <a:gd name="T73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2" h="84">
                    <a:moveTo>
                      <a:pt x="16" y="50"/>
                    </a:moveTo>
                    <a:lnTo>
                      <a:pt x="0" y="50"/>
                    </a:lnTo>
                    <a:lnTo>
                      <a:pt x="0" y="32"/>
                    </a:lnTo>
                    <a:lnTo>
                      <a:pt x="16" y="32"/>
                    </a:lnTo>
                    <a:lnTo>
                      <a:pt x="16" y="50"/>
                    </a:lnTo>
                    <a:close/>
                    <a:moveTo>
                      <a:pt x="50" y="32"/>
                    </a:moveTo>
                    <a:lnTo>
                      <a:pt x="34" y="32"/>
                    </a:lnTo>
                    <a:lnTo>
                      <a:pt x="34" y="50"/>
                    </a:lnTo>
                    <a:lnTo>
                      <a:pt x="50" y="50"/>
                    </a:lnTo>
                    <a:lnTo>
                      <a:pt x="50" y="32"/>
                    </a:lnTo>
                    <a:close/>
                    <a:moveTo>
                      <a:pt x="84" y="32"/>
                    </a:moveTo>
                    <a:lnTo>
                      <a:pt x="68" y="32"/>
                    </a:lnTo>
                    <a:lnTo>
                      <a:pt x="68" y="50"/>
                    </a:lnTo>
                    <a:lnTo>
                      <a:pt x="84" y="50"/>
                    </a:lnTo>
                    <a:lnTo>
                      <a:pt x="84" y="32"/>
                    </a:lnTo>
                    <a:close/>
                    <a:moveTo>
                      <a:pt x="118" y="32"/>
                    </a:moveTo>
                    <a:lnTo>
                      <a:pt x="102" y="32"/>
                    </a:lnTo>
                    <a:lnTo>
                      <a:pt x="102" y="50"/>
                    </a:lnTo>
                    <a:lnTo>
                      <a:pt x="118" y="50"/>
                    </a:lnTo>
                    <a:lnTo>
                      <a:pt x="118" y="32"/>
                    </a:lnTo>
                    <a:close/>
                    <a:moveTo>
                      <a:pt x="152" y="32"/>
                    </a:moveTo>
                    <a:lnTo>
                      <a:pt x="136" y="32"/>
                    </a:lnTo>
                    <a:lnTo>
                      <a:pt x="136" y="50"/>
                    </a:lnTo>
                    <a:lnTo>
                      <a:pt x="152" y="50"/>
                    </a:lnTo>
                    <a:lnTo>
                      <a:pt x="152" y="32"/>
                    </a:lnTo>
                    <a:close/>
                    <a:moveTo>
                      <a:pt x="50" y="0"/>
                    </a:moveTo>
                    <a:lnTo>
                      <a:pt x="34" y="0"/>
                    </a:lnTo>
                    <a:lnTo>
                      <a:pt x="34" y="18"/>
                    </a:lnTo>
                    <a:lnTo>
                      <a:pt x="50" y="18"/>
                    </a:lnTo>
                    <a:lnTo>
                      <a:pt x="50" y="0"/>
                    </a:lnTo>
                    <a:close/>
                    <a:moveTo>
                      <a:pt x="16" y="0"/>
                    </a:moveTo>
                    <a:lnTo>
                      <a:pt x="0" y="0"/>
                    </a:lnTo>
                    <a:lnTo>
                      <a:pt x="0" y="18"/>
                    </a:lnTo>
                    <a:lnTo>
                      <a:pt x="16" y="18"/>
                    </a:lnTo>
                    <a:lnTo>
                      <a:pt x="16" y="0"/>
                    </a:lnTo>
                    <a:close/>
                    <a:moveTo>
                      <a:pt x="84" y="0"/>
                    </a:moveTo>
                    <a:lnTo>
                      <a:pt x="68" y="0"/>
                    </a:lnTo>
                    <a:lnTo>
                      <a:pt x="68" y="18"/>
                    </a:lnTo>
                    <a:lnTo>
                      <a:pt x="84" y="18"/>
                    </a:lnTo>
                    <a:lnTo>
                      <a:pt x="84" y="0"/>
                    </a:lnTo>
                    <a:close/>
                    <a:moveTo>
                      <a:pt x="118" y="0"/>
                    </a:moveTo>
                    <a:lnTo>
                      <a:pt x="102" y="0"/>
                    </a:lnTo>
                    <a:lnTo>
                      <a:pt x="102" y="18"/>
                    </a:lnTo>
                    <a:lnTo>
                      <a:pt x="118" y="18"/>
                    </a:lnTo>
                    <a:lnTo>
                      <a:pt x="118" y="0"/>
                    </a:lnTo>
                    <a:close/>
                    <a:moveTo>
                      <a:pt x="152" y="0"/>
                    </a:moveTo>
                    <a:lnTo>
                      <a:pt x="136" y="0"/>
                    </a:lnTo>
                    <a:lnTo>
                      <a:pt x="136" y="18"/>
                    </a:lnTo>
                    <a:lnTo>
                      <a:pt x="152" y="18"/>
                    </a:lnTo>
                    <a:lnTo>
                      <a:pt x="152" y="0"/>
                    </a:lnTo>
                    <a:close/>
                    <a:moveTo>
                      <a:pt x="16" y="66"/>
                    </a:moveTo>
                    <a:lnTo>
                      <a:pt x="0" y="66"/>
                    </a:lnTo>
                    <a:lnTo>
                      <a:pt x="0" y="84"/>
                    </a:lnTo>
                    <a:lnTo>
                      <a:pt x="16" y="84"/>
                    </a:lnTo>
                    <a:lnTo>
                      <a:pt x="16" y="66"/>
                    </a:lnTo>
                    <a:close/>
                    <a:moveTo>
                      <a:pt x="50" y="66"/>
                    </a:moveTo>
                    <a:lnTo>
                      <a:pt x="34" y="66"/>
                    </a:lnTo>
                    <a:lnTo>
                      <a:pt x="34" y="84"/>
                    </a:lnTo>
                    <a:lnTo>
                      <a:pt x="50" y="84"/>
                    </a:lnTo>
                    <a:lnTo>
                      <a:pt x="50" y="66"/>
                    </a:lnTo>
                    <a:close/>
                    <a:moveTo>
                      <a:pt x="84" y="66"/>
                    </a:moveTo>
                    <a:lnTo>
                      <a:pt x="68" y="66"/>
                    </a:lnTo>
                    <a:lnTo>
                      <a:pt x="68" y="84"/>
                    </a:lnTo>
                    <a:lnTo>
                      <a:pt x="84" y="84"/>
                    </a:lnTo>
                    <a:lnTo>
                      <a:pt x="84" y="66"/>
                    </a:lnTo>
                    <a:close/>
                    <a:moveTo>
                      <a:pt x="118" y="66"/>
                    </a:moveTo>
                    <a:lnTo>
                      <a:pt x="102" y="66"/>
                    </a:lnTo>
                    <a:lnTo>
                      <a:pt x="102" y="84"/>
                    </a:lnTo>
                    <a:lnTo>
                      <a:pt x="118" y="84"/>
                    </a:lnTo>
                    <a:lnTo>
                      <a:pt x="118" y="66"/>
                    </a:lnTo>
                    <a:close/>
                    <a:moveTo>
                      <a:pt x="152" y="66"/>
                    </a:moveTo>
                    <a:lnTo>
                      <a:pt x="136" y="66"/>
                    </a:lnTo>
                    <a:lnTo>
                      <a:pt x="136" y="84"/>
                    </a:lnTo>
                    <a:lnTo>
                      <a:pt x="152" y="84"/>
                    </a:lnTo>
                    <a:lnTo>
                      <a:pt x="152" y="6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Freeform 26"/>
              <p:cNvSpPr>
                <a:spLocks noEditPoints="1"/>
              </p:cNvSpPr>
              <p:nvPr/>
            </p:nvSpPr>
            <p:spPr bwMode="auto">
              <a:xfrm>
                <a:off x="1611" y="2705"/>
                <a:ext cx="234" cy="185"/>
              </a:xfrm>
              <a:custGeom>
                <a:avLst/>
                <a:gdLst>
                  <a:gd name="T0" fmla="*/ 225 w 234"/>
                  <a:gd name="T1" fmla="*/ 173 h 185"/>
                  <a:gd name="T2" fmla="*/ 225 w 234"/>
                  <a:gd name="T3" fmla="*/ 0 h 185"/>
                  <a:gd name="T4" fmla="*/ 9 w 234"/>
                  <a:gd name="T5" fmla="*/ 0 h 185"/>
                  <a:gd name="T6" fmla="*/ 9 w 234"/>
                  <a:gd name="T7" fmla="*/ 173 h 185"/>
                  <a:gd name="T8" fmla="*/ 0 w 234"/>
                  <a:gd name="T9" fmla="*/ 173 h 185"/>
                  <a:gd name="T10" fmla="*/ 0 w 234"/>
                  <a:gd name="T11" fmla="*/ 185 h 185"/>
                  <a:gd name="T12" fmla="*/ 234 w 234"/>
                  <a:gd name="T13" fmla="*/ 185 h 185"/>
                  <a:gd name="T14" fmla="*/ 234 w 234"/>
                  <a:gd name="T15" fmla="*/ 173 h 185"/>
                  <a:gd name="T16" fmla="*/ 225 w 234"/>
                  <a:gd name="T17" fmla="*/ 173 h 185"/>
                  <a:gd name="T18" fmla="*/ 21 w 234"/>
                  <a:gd name="T19" fmla="*/ 9 h 185"/>
                  <a:gd name="T20" fmla="*/ 214 w 234"/>
                  <a:gd name="T21" fmla="*/ 9 h 185"/>
                  <a:gd name="T22" fmla="*/ 214 w 234"/>
                  <a:gd name="T23" fmla="*/ 173 h 185"/>
                  <a:gd name="T24" fmla="*/ 155 w 234"/>
                  <a:gd name="T25" fmla="*/ 173 h 185"/>
                  <a:gd name="T26" fmla="*/ 155 w 234"/>
                  <a:gd name="T27" fmla="*/ 132 h 185"/>
                  <a:gd name="T28" fmla="*/ 80 w 234"/>
                  <a:gd name="T29" fmla="*/ 132 h 185"/>
                  <a:gd name="T30" fmla="*/ 80 w 234"/>
                  <a:gd name="T31" fmla="*/ 173 h 185"/>
                  <a:gd name="T32" fmla="*/ 21 w 234"/>
                  <a:gd name="T33" fmla="*/ 173 h 185"/>
                  <a:gd name="T34" fmla="*/ 21 w 234"/>
                  <a:gd name="T35" fmla="*/ 9 h 185"/>
                  <a:gd name="T36" fmla="*/ 143 w 234"/>
                  <a:gd name="T37" fmla="*/ 173 h 185"/>
                  <a:gd name="T38" fmla="*/ 89 w 234"/>
                  <a:gd name="T39" fmla="*/ 173 h 185"/>
                  <a:gd name="T40" fmla="*/ 89 w 234"/>
                  <a:gd name="T41" fmla="*/ 142 h 185"/>
                  <a:gd name="T42" fmla="*/ 143 w 234"/>
                  <a:gd name="T43" fmla="*/ 142 h 185"/>
                  <a:gd name="T44" fmla="*/ 143 w 234"/>
                  <a:gd name="T45" fmla="*/ 173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4" h="185">
                    <a:moveTo>
                      <a:pt x="225" y="173"/>
                    </a:moveTo>
                    <a:lnTo>
                      <a:pt x="225" y="0"/>
                    </a:lnTo>
                    <a:lnTo>
                      <a:pt x="9" y="0"/>
                    </a:lnTo>
                    <a:lnTo>
                      <a:pt x="9" y="173"/>
                    </a:lnTo>
                    <a:lnTo>
                      <a:pt x="0" y="173"/>
                    </a:lnTo>
                    <a:lnTo>
                      <a:pt x="0" y="185"/>
                    </a:lnTo>
                    <a:lnTo>
                      <a:pt x="234" y="185"/>
                    </a:lnTo>
                    <a:lnTo>
                      <a:pt x="234" y="173"/>
                    </a:lnTo>
                    <a:lnTo>
                      <a:pt x="225" y="173"/>
                    </a:lnTo>
                    <a:close/>
                    <a:moveTo>
                      <a:pt x="21" y="9"/>
                    </a:moveTo>
                    <a:lnTo>
                      <a:pt x="214" y="9"/>
                    </a:lnTo>
                    <a:lnTo>
                      <a:pt x="214" y="173"/>
                    </a:lnTo>
                    <a:lnTo>
                      <a:pt x="155" y="173"/>
                    </a:lnTo>
                    <a:lnTo>
                      <a:pt x="155" y="132"/>
                    </a:lnTo>
                    <a:lnTo>
                      <a:pt x="80" y="132"/>
                    </a:lnTo>
                    <a:lnTo>
                      <a:pt x="80" y="173"/>
                    </a:lnTo>
                    <a:lnTo>
                      <a:pt x="21" y="173"/>
                    </a:lnTo>
                    <a:lnTo>
                      <a:pt x="21" y="9"/>
                    </a:lnTo>
                    <a:close/>
                    <a:moveTo>
                      <a:pt x="143" y="173"/>
                    </a:moveTo>
                    <a:lnTo>
                      <a:pt x="89" y="173"/>
                    </a:lnTo>
                    <a:lnTo>
                      <a:pt x="89" y="142"/>
                    </a:lnTo>
                    <a:lnTo>
                      <a:pt x="143" y="142"/>
                    </a:lnTo>
                    <a:lnTo>
                      <a:pt x="143" y="1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80" name="Group 279"/>
          <p:cNvGrpSpPr/>
          <p:nvPr/>
        </p:nvGrpSpPr>
        <p:grpSpPr>
          <a:xfrm>
            <a:off x="3421409" y="4066541"/>
            <a:ext cx="491413" cy="491413"/>
            <a:chOff x="3547552" y="4162069"/>
            <a:chExt cx="555625" cy="555625"/>
          </a:xfrm>
        </p:grpSpPr>
        <p:sp>
          <p:nvSpPr>
            <p:cNvPr id="281" name="Rectangle 13"/>
            <p:cNvSpPr>
              <a:spLocks noChangeArrowheads="1"/>
            </p:cNvSpPr>
            <p:nvPr/>
          </p:nvSpPr>
          <p:spPr bwMode="auto">
            <a:xfrm>
              <a:off x="354755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82" name="Group 35"/>
            <p:cNvGrpSpPr>
              <a:grpSpLocks noChangeAspect="1"/>
            </p:cNvGrpSpPr>
            <p:nvPr/>
          </p:nvGrpSpPr>
          <p:grpSpPr bwMode="auto">
            <a:xfrm>
              <a:off x="3638939" y="4267572"/>
              <a:ext cx="464238" cy="450122"/>
              <a:chOff x="2291" y="2687"/>
              <a:chExt cx="296" cy="287"/>
            </a:xfrm>
          </p:grpSpPr>
          <p:sp>
            <p:nvSpPr>
              <p:cNvPr id="283" name="Freeform 36"/>
              <p:cNvSpPr>
                <a:spLocks/>
              </p:cNvSpPr>
              <p:nvPr/>
            </p:nvSpPr>
            <p:spPr bwMode="auto">
              <a:xfrm>
                <a:off x="2291" y="2687"/>
                <a:ext cx="296" cy="287"/>
              </a:xfrm>
              <a:custGeom>
                <a:avLst/>
                <a:gdLst>
                  <a:gd name="T0" fmla="*/ 214 w 296"/>
                  <a:gd name="T1" fmla="*/ 0 h 287"/>
                  <a:gd name="T2" fmla="*/ 210 w 296"/>
                  <a:gd name="T3" fmla="*/ 217 h 287"/>
                  <a:gd name="T4" fmla="*/ 0 w 296"/>
                  <a:gd name="T5" fmla="*/ 219 h 287"/>
                  <a:gd name="T6" fmla="*/ 68 w 296"/>
                  <a:gd name="T7" fmla="*/ 287 h 287"/>
                  <a:gd name="T8" fmla="*/ 296 w 296"/>
                  <a:gd name="T9" fmla="*/ 287 h 287"/>
                  <a:gd name="T10" fmla="*/ 296 w 296"/>
                  <a:gd name="T11" fmla="*/ 82 h 287"/>
                  <a:gd name="T12" fmla="*/ 214 w 296"/>
                  <a:gd name="T1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6" h="287">
                    <a:moveTo>
                      <a:pt x="214" y="0"/>
                    </a:moveTo>
                    <a:lnTo>
                      <a:pt x="210" y="217"/>
                    </a:lnTo>
                    <a:lnTo>
                      <a:pt x="0" y="219"/>
                    </a:lnTo>
                    <a:lnTo>
                      <a:pt x="68" y="287"/>
                    </a:lnTo>
                    <a:lnTo>
                      <a:pt x="296" y="287"/>
                    </a:lnTo>
                    <a:lnTo>
                      <a:pt x="296" y="82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Freeform 37"/>
              <p:cNvSpPr>
                <a:spLocks noEditPoints="1"/>
              </p:cNvSpPr>
              <p:nvPr/>
            </p:nvSpPr>
            <p:spPr bwMode="auto">
              <a:xfrm>
                <a:off x="2350" y="2719"/>
                <a:ext cx="119" cy="116"/>
              </a:xfrm>
              <a:custGeom>
                <a:avLst/>
                <a:gdLst>
                  <a:gd name="T0" fmla="*/ 0 w 119"/>
                  <a:gd name="T1" fmla="*/ 84 h 116"/>
                  <a:gd name="T2" fmla="*/ 16 w 119"/>
                  <a:gd name="T3" fmla="*/ 66 h 116"/>
                  <a:gd name="T4" fmla="*/ 50 w 119"/>
                  <a:gd name="T5" fmla="*/ 66 h 116"/>
                  <a:gd name="T6" fmla="*/ 35 w 119"/>
                  <a:gd name="T7" fmla="*/ 84 h 116"/>
                  <a:gd name="T8" fmla="*/ 50 w 119"/>
                  <a:gd name="T9" fmla="*/ 66 h 116"/>
                  <a:gd name="T10" fmla="*/ 69 w 119"/>
                  <a:gd name="T11" fmla="*/ 66 h 116"/>
                  <a:gd name="T12" fmla="*/ 85 w 119"/>
                  <a:gd name="T13" fmla="*/ 84 h 116"/>
                  <a:gd name="T14" fmla="*/ 119 w 119"/>
                  <a:gd name="T15" fmla="*/ 66 h 116"/>
                  <a:gd name="T16" fmla="*/ 103 w 119"/>
                  <a:gd name="T17" fmla="*/ 84 h 116"/>
                  <a:gd name="T18" fmla="*/ 119 w 119"/>
                  <a:gd name="T19" fmla="*/ 66 h 116"/>
                  <a:gd name="T20" fmla="*/ 0 w 119"/>
                  <a:gd name="T21" fmla="*/ 32 h 116"/>
                  <a:gd name="T22" fmla="*/ 16 w 119"/>
                  <a:gd name="T23" fmla="*/ 50 h 116"/>
                  <a:gd name="T24" fmla="*/ 50 w 119"/>
                  <a:gd name="T25" fmla="*/ 32 h 116"/>
                  <a:gd name="T26" fmla="*/ 35 w 119"/>
                  <a:gd name="T27" fmla="*/ 50 h 116"/>
                  <a:gd name="T28" fmla="*/ 50 w 119"/>
                  <a:gd name="T29" fmla="*/ 32 h 116"/>
                  <a:gd name="T30" fmla="*/ 69 w 119"/>
                  <a:gd name="T31" fmla="*/ 32 h 116"/>
                  <a:gd name="T32" fmla="*/ 85 w 119"/>
                  <a:gd name="T33" fmla="*/ 50 h 116"/>
                  <a:gd name="T34" fmla="*/ 119 w 119"/>
                  <a:gd name="T35" fmla="*/ 32 h 116"/>
                  <a:gd name="T36" fmla="*/ 103 w 119"/>
                  <a:gd name="T37" fmla="*/ 50 h 116"/>
                  <a:gd name="T38" fmla="*/ 119 w 119"/>
                  <a:gd name="T39" fmla="*/ 32 h 116"/>
                  <a:gd name="T40" fmla="*/ 0 w 119"/>
                  <a:gd name="T41" fmla="*/ 0 h 116"/>
                  <a:gd name="T42" fmla="*/ 16 w 119"/>
                  <a:gd name="T43" fmla="*/ 18 h 116"/>
                  <a:gd name="T44" fmla="*/ 50 w 119"/>
                  <a:gd name="T45" fmla="*/ 0 h 116"/>
                  <a:gd name="T46" fmla="*/ 35 w 119"/>
                  <a:gd name="T47" fmla="*/ 18 h 116"/>
                  <a:gd name="T48" fmla="*/ 50 w 119"/>
                  <a:gd name="T49" fmla="*/ 0 h 116"/>
                  <a:gd name="T50" fmla="*/ 69 w 119"/>
                  <a:gd name="T51" fmla="*/ 0 h 116"/>
                  <a:gd name="T52" fmla="*/ 85 w 119"/>
                  <a:gd name="T53" fmla="*/ 18 h 116"/>
                  <a:gd name="T54" fmla="*/ 119 w 119"/>
                  <a:gd name="T55" fmla="*/ 0 h 116"/>
                  <a:gd name="T56" fmla="*/ 103 w 119"/>
                  <a:gd name="T57" fmla="*/ 18 h 116"/>
                  <a:gd name="T58" fmla="*/ 119 w 119"/>
                  <a:gd name="T59" fmla="*/ 0 h 116"/>
                  <a:gd name="T60" fmla="*/ 0 w 119"/>
                  <a:gd name="T61" fmla="*/ 98 h 116"/>
                  <a:gd name="T62" fmla="*/ 16 w 119"/>
                  <a:gd name="T63" fmla="*/ 116 h 116"/>
                  <a:gd name="T64" fmla="*/ 50 w 119"/>
                  <a:gd name="T65" fmla="*/ 98 h 116"/>
                  <a:gd name="T66" fmla="*/ 35 w 119"/>
                  <a:gd name="T67" fmla="*/ 116 h 116"/>
                  <a:gd name="T68" fmla="*/ 50 w 119"/>
                  <a:gd name="T69" fmla="*/ 98 h 116"/>
                  <a:gd name="T70" fmla="*/ 69 w 119"/>
                  <a:gd name="T71" fmla="*/ 98 h 116"/>
                  <a:gd name="T72" fmla="*/ 85 w 119"/>
                  <a:gd name="T73" fmla="*/ 116 h 116"/>
                  <a:gd name="T74" fmla="*/ 119 w 119"/>
                  <a:gd name="T75" fmla="*/ 98 h 116"/>
                  <a:gd name="T76" fmla="*/ 103 w 119"/>
                  <a:gd name="T77" fmla="*/ 116 h 116"/>
                  <a:gd name="T78" fmla="*/ 119 w 119"/>
                  <a:gd name="T79" fmla="*/ 9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9" h="116">
                    <a:moveTo>
                      <a:pt x="16" y="84"/>
                    </a:moveTo>
                    <a:lnTo>
                      <a:pt x="0" y="84"/>
                    </a:lnTo>
                    <a:lnTo>
                      <a:pt x="0" y="66"/>
                    </a:lnTo>
                    <a:lnTo>
                      <a:pt x="16" y="66"/>
                    </a:lnTo>
                    <a:lnTo>
                      <a:pt x="16" y="84"/>
                    </a:lnTo>
                    <a:close/>
                    <a:moveTo>
                      <a:pt x="50" y="66"/>
                    </a:moveTo>
                    <a:lnTo>
                      <a:pt x="35" y="66"/>
                    </a:lnTo>
                    <a:lnTo>
                      <a:pt x="35" y="84"/>
                    </a:lnTo>
                    <a:lnTo>
                      <a:pt x="50" y="84"/>
                    </a:lnTo>
                    <a:lnTo>
                      <a:pt x="50" y="66"/>
                    </a:lnTo>
                    <a:close/>
                    <a:moveTo>
                      <a:pt x="85" y="66"/>
                    </a:moveTo>
                    <a:lnTo>
                      <a:pt x="69" y="66"/>
                    </a:lnTo>
                    <a:lnTo>
                      <a:pt x="69" y="84"/>
                    </a:lnTo>
                    <a:lnTo>
                      <a:pt x="85" y="84"/>
                    </a:lnTo>
                    <a:lnTo>
                      <a:pt x="85" y="66"/>
                    </a:lnTo>
                    <a:close/>
                    <a:moveTo>
                      <a:pt x="119" y="66"/>
                    </a:moveTo>
                    <a:lnTo>
                      <a:pt x="103" y="66"/>
                    </a:lnTo>
                    <a:lnTo>
                      <a:pt x="103" y="84"/>
                    </a:lnTo>
                    <a:lnTo>
                      <a:pt x="119" y="84"/>
                    </a:lnTo>
                    <a:lnTo>
                      <a:pt x="119" y="66"/>
                    </a:lnTo>
                    <a:close/>
                    <a:moveTo>
                      <a:pt x="16" y="32"/>
                    </a:moveTo>
                    <a:lnTo>
                      <a:pt x="0" y="32"/>
                    </a:lnTo>
                    <a:lnTo>
                      <a:pt x="0" y="50"/>
                    </a:lnTo>
                    <a:lnTo>
                      <a:pt x="16" y="50"/>
                    </a:lnTo>
                    <a:lnTo>
                      <a:pt x="16" y="32"/>
                    </a:lnTo>
                    <a:close/>
                    <a:moveTo>
                      <a:pt x="50" y="32"/>
                    </a:moveTo>
                    <a:lnTo>
                      <a:pt x="35" y="32"/>
                    </a:lnTo>
                    <a:lnTo>
                      <a:pt x="35" y="50"/>
                    </a:lnTo>
                    <a:lnTo>
                      <a:pt x="50" y="50"/>
                    </a:lnTo>
                    <a:lnTo>
                      <a:pt x="50" y="32"/>
                    </a:lnTo>
                    <a:close/>
                    <a:moveTo>
                      <a:pt x="85" y="32"/>
                    </a:moveTo>
                    <a:lnTo>
                      <a:pt x="69" y="32"/>
                    </a:lnTo>
                    <a:lnTo>
                      <a:pt x="69" y="50"/>
                    </a:lnTo>
                    <a:lnTo>
                      <a:pt x="85" y="50"/>
                    </a:lnTo>
                    <a:lnTo>
                      <a:pt x="85" y="32"/>
                    </a:lnTo>
                    <a:close/>
                    <a:moveTo>
                      <a:pt x="119" y="32"/>
                    </a:moveTo>
                    <a:lnTo>
                      <a:pt x="103" y="32"/>
                    </a:lnTo>
                    <a:lnTo>
                      <a:pt x="103" y="50"/>
                    </a:lnTo>
                    <a:lnTo>
                      <a:pt x="119" y="50"/>
                    </a:lnTo>
                    <a:lnTo>
                      <a:pt x="119" y="32"/>
                    </a:lnTo>
                    <a:close/>
                    <a:moveTo>
                      <a:pt x="16" y="0"/>
                    </a:moveTo>
                    <a:lnTo>
                      <a:pt x="0" y="0"/>
                    </a:lnTo>
                    <a:lnTo>
                      <a:pt x="0" y="18"/>
                    </a:lnTo>
                    <a:lnTo>
                      <a:pt x="16" y="18"/>
                    </a:lnTo>
                    <a:lnTo>
                      <a:pt x="16" y="0"/>
                    </a:lnTo>
                    <a:close/>
                    <a:moveTo>
                      <a:pt x="50" y="0"/>
                    </a:moveTo>
                    <a:lnTo>
                      <a:pt x="35" y="0"/>
                    </a:lnTo>
                    <a:lnTo>
                      <a:pt x="35" y="18"/>
                    </a:lnTo>
                    <a:lnTo>
                      <a:pt x="50" y="18"/>
                    </a:lnTo>
                    <a:lnTo>
                      <a:pt x="50" y="0"/>
                    </a:lnTo>
                    <a:close/>
                    <a:moveTo>
                      <a:pt x="85" y="0"/>
                    </a:moveTo>
                    <a:lnTo>
                      <a:pt x="69" y="0"/>
                    </a:lnTo>
                    <a:lnTo>
                      <a:pt x="69" y="18"/>
                    </a:lnTo>
                    <a:lnTo>
                      <a:pt x="85" y="18"/>
                    </a:lnTo>
                    <a:lnTo>
                      <a:pt x="85" y="0"/>
                    </a:lnTo>
                    <a:close/>
                    <a:moveTo>
                      <a:pt x="119" y="0"/>
                    </a:moveTo>
                    <a:lnTo>
                      <a:pt x="103" y="0"/>
                    </a:lnTo>
                    <a:lnTo>
                      <a:pt x="103" y="18"/>
                    </a:lnTo>
                    <a:lnTo>
                      <a:pt x="119" y="18"/>
                    </a:lnTo>
                    <a:lnTo>
                      <a:pt x="119" y="0"/>
                    </a:lnTo>
                    <a:close/>
                    <a:moveTo>
                      <a:pt x="16" y="98"/>
                    </a:moveTo>
                    <a:lnTo>
                      <a:pt x="0" y="98"/>
                    </a:lnTo>
                    <a:lnTo>
                      <a:pt x="0" y="116"/>
                    </a:lnTo>
                    <a:lnTo>
                      <a:pt x="16" y="116"/>
                    </a:lnTo>
                    <a:lnTo>
                      <a:pt x="16" y="98"/>
                    </a:lnTo>
                    <a:close/>
                    <a:moveTo>
                      <a:pt x="50" y="98"/>
                    </a:moveTo>
                    <a:lnTo>
                      <a:pt x="35" y="98"/>
                    </a:lnTo>
                    <a:lnTo>
                      <a:pt x="35" y="116"/>
                    </a:lnTo>
                    <a:lnTo>
                      <a:pt x="50" y="116"/>
                    </a:lnTo>
                    <a:lnTo>
                      <a:pt x="50" y="98"/>
                    </a:lnTo>
                    <a:close/>
                    <a:moveTo>
                      <a:pt x="85" y="98"/>
                    </a:moveTo>
                    <a:lnTo>
                      <a:pt x="69" y="98"/>
                    </a:lnTo>
                    <a:lnTo>
                      <a:pt x="69" y="116"/>
                    </a:lnTo>
                    <a:lnTo>
                      <a:pt x="85" y="116"/>
                    </a:lnTo>
                    <a:lnTo>
                      <a:pt x="85" y="98"/>
                    </a:lnTo>
                    <a:close/>
                    <a:moveTo>
                      <a:pt x="119" y="98"/>
                    </a:moveTo>
                    <a:lnTo>
                      <a:pt x="103" y="98"/>
                    </a:lnTo>
                    <a:lnTo>
                      <a:pt x="103" y="116"/>
                    </a:lnTo>
                    <a:lnTo>
                      <a:pt x="119" y="116"/>
                    </a:lnTo>
                    <a:lnTo>
                      <a:pt x="119" y="9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Freeform 38"/>
              <p:cNvSpPr>
                <a:spLocks noEditPoints="1"/>
              </p:cNvSpPr>
              <p:nvPr/>
            </p:nvSpPr>
            <p:spPr bwMode="auto">
              <a:xfrm>
                <a:off x="2291" y="2687"/>
                <a:ext cx="237" cy="219"/>
              </a:xfrm>
              <a:custGeom>
                <a:avLst/>
                <a:gdLst>
                  <a:gd name="T0" fmla="*/ 214 w 237"/>
                  <a:gd name="T1" fmla="*/ 210 h 219"/>
                  <a:gd name="T2" fmla="*/ 214 w 237"/>
                  <a:gd name="T3" fmla="*/ 0 h 219"/>
                  <a:gd name="T4" fmla="*/ 25 w 237"/>
                  <a:gd name="T5" fmla="*/ 0 h 219"/>
                  <a:gd name="T6" fmla="*/ 25 w 237"/>
                  <a:gd name="T7" fmla="*/ 210 h 219"/>
                  <a:gd name="T8" fmla="*/ 0 w 237"/>
                  <a:gd name="T9" fmla="*/ 210 h 219"/>
                  <a:gd name="T10" fmla="*/ 0 w 237"/>
                  <a:gd name="T11" fmla="*/ 219 h 219"/>
                  <a:gd name="T12" fmla="*/ 237 w 237"/>
                  <a:gd name="T13" fmla="*/ 219 h 219"/>
                  <a:gd name="T14" fmla="*/ 237 w 237"/>
                  <a:gd name="T15" fmla="*/ 210 h 219"/>
                  <a:gd name="T16" fmla="*/ 214 w 237"/>
                  <a:gd name="T17" fmla="*/ 210 h 219"/>
                  <a:gd name="T18" fmla="*/ 34 w 237"/>
                  <a:gd name="T19" fmla="*/ 12 h 219"/>
                  <a:gd name="T20" fmla="*/ 203 w 237"/>
                  <a:gd name="T21" fmla="*/ 12 h 219"/>
                  <a:gd name="T22" fmla="*/ 203 w 237"/>
                  <a:gd name="T23" fmla="*/ 210 h 219"/>
                  <a:gd name="T24" fmla="*/ 157 w 237"/>
                  <a:gd name="T25" fmla="*/ 210 h 219"/>
                  <a:gd name="T26" fmla="*/ 157 w 237"/>
                  <a:gd name="T27" fmla="*/ 166 h 219"/>
                  <a:gd name="T28" fmla="*/ 80 w 237"/>
                  <a:gd name="T29" fmla="*/ 166 h 219"/>
                  <a:gd name="T30" fmla="*/ 80 w 237"/>
                  <a:gd name="T31" fmla="*/ 210 h 219"/>
                  <a:gd name="T32" fmla="*/ 34 w 237"/>
                  <a:gd name="T33" fmla="*/ 210 h 219"/>
                  <a:gd name="T34" fmla="*/ 34 w 237"/>
                  <a:gd name="T35" fmla="*/ 12 h 219"/>
                  <a:gd name="T36" fmla="*/ 146 w 237"/>
                  <a:gd name="T37" fmla="*/ 210 h 219"/>
                  <a:gd name="T38" fmla="*/ 91 w 237"/>
                  <a:gd name="T39" fmla="*/ 210 h 219"/>
                  <a:gd name="T40" fmla="*/ 91 w 237"/>
                  <a:gd name="T41" fmla="*/ 178 h 219"/>
                  <a:gd name="T42" fmla="*/ 146 w 237"/>
                  <a:gd name="T43" fmla="*/ 178 h 219"/>
                  <a:gd name="T44" fmla="*/ 146 w 237"/>
                  <a:gd name="T45" fmla="*/ 21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37" h="219">
                    <a:moveTo>
                      <a:pt x="214" y="210"/>
                    </a:moveTo>
                    <a:lnTo>
                      <a:pt x="214" y="0"/>
                    </a:lnTo>
                    <a:lnTo>
                      <a:pt x="25" y="0"/>
                    </a:lnTo>
                    <a:lnTo>
                      <a:pt x="25" y="210"/>
                    </a:lnTo>
                    <a:lnTo>
                      <a:pt x="0" y="210"/>
                    </a:lnTo>
                    <a:lnTo>
                      <a:pt x="0" y="219"/>
                    </a:lnTo>
                    <a:lnTo>
                      <a:pt x="237" y="219"/>
                    </a:lnTo>
                    <a:lnTo>
                      <a:pt x="237" y="210"/>
                    </a:lnTo>
                    <a:lnTo>
                      <a:pt x="214" y="210"/>
                    </a:lnTo>
                    <a:close/>
                    <a:moveTo>
                      <a:pt x="34" y="12"/>
                    </a:moveTo>
                    <a:lnTo>
                      <a:pt x="203" y="12"/>
                    </a:lnTo>
                    <a:lnTo>
                      <a:pt x="203" y="210"/>
                    </a:lnTo>
                    <a:lnTo>
                      <a:pt x="157" y="210"/>
                    </a:lnTo>
                    <a:lnTo>
                      <a:pt x="157" y="166"/>
                    </a:lnTo>
                    <a:lnTo>
                      <a:pt x="80" y="166"/>
                    </a:lnTo>
                    <a:lnTo>
                      <a:pt x="80" y="210"/>
                    </a:lnTo>
                    <a:lnTo>
                      <a:pt x="34" y="210"/>
                    </a:lnTo>
                    <a:lnTo>
                      <a:pt x="34" y="12"/>
                    </a:lnTo>
                    <a:close/>
                    <a:moveTo>
                      <a:pt x="146" y="210"/>
                    </a:moveTo>
                    <a:lnTo>
                      <a:pt x="91" y="210"/>
                    </a:lnTo>
                    <a:lnTo>
                      <a:pt x="91" y="178"/>
                    </a:lnTo>
                    <a:lnTo>
                      <a:pt x="146" y="178"/>
                    </a:lnTo>
                    <a:lnTo>
                      <a:pt x="146" y="21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86" name="Group 285"/>
          <p:cNvGrpSpPr/>
          <p:nvPr/>
        </p:nvGrpSpPr>
        <p:grpSpPr>
          <a:xfrm>
            <a:off x="4202484" y="4059252"/>
            <a:ext cx="498701" cy="498701"/>
            <a:chOff x="4627117" y="4162069"/>
            <a:chExt cx="555625" cy="555625"/>
          </a:xfrm>
        </p:grpSpPr>
        <p:sp>
          <p:nvSpPr>
            <p:cNvPr id="287" name="Rectangle 13"/>
            <p:cNvSpPr>
              <a:spLocks noChangeArrowheads="1"/>
            </p:cNvSpPr>
            <p:nvPr/>
          </p:nvSpPr>
          <p:spPr bwMode="auto">
            <a:xfrm>
              <a:off x="4627117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88" name="Group 287"/>
            <p:cNvGrpSpPr/>
            <p:nvPr/>
          </p:nvGrpSpPr>
          <p:grpSpPr>
            <a:xfrm>
              <a:off x="4721290" y="4267228"/>
              <a:ext cx="461452" cy="450465"/>
              <a:chOff x="4716017" y="4262082"/>
              <a:chExt cx="466725" cy="455612"/>
            </a:xfrm>
          </p:grpSpPr>
          <p:sp>
            <p:nvSpPr>
              <p:cNvPr id="289" name="Freeform 42"/>
              <p:cNvSpPr>
                <a:spLocks/>
              </p:cNvSpPr>
              <p:nvPr/>
            </p:nvSpPr>
            <p:spPr bwMode="auto">
              <a:xfrm>
                <a:off x="4716017" y="4316057"/>
                <a:ext cx="466725" cy="401637"/>
              </a:xfrm>
              <a:custGeom>
                <a:avLst/>
                <a:gdLst>
                  <a:gd name="T0" fmla="*/ 225 w 294"/>
                  <a:gd name="T1" fmla="*/ 185 h 253"/>
                  <a:gd name="T2" fmla="*/ 0 w 294"/>
                  <a:gd name="T3" fmla="*/ 185 h 253"/>
                  <a:gd name="T4" fmla="*/ 66 w 294"/>
                  <a:gd name="T5" fmla="*/ 253 h 253"/>
                  <a:gd name="T6" fmla="*/ 294 w 294"/>
                  <a:gd name="T7" fmla="*/ 253 h 253"/>
                  <a:gd name="T8" fmla="*/ 294 w 294"/>
                  <a:gd name="T9" fmla="*/ 66 h 253"/>
                  <a:gd name="T10" fmla="*/ 228 w 294"/>
                  <a:gd name="T11" fmla="*/ 0 h 253"/>
                  <a:gd name="T12" fmla="*/ 225 w 294"/>
                  <a:gd name="T13" fmla="*/ 185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94" h="253">
                    <a:moveTo>
                      <a:pt x="225" y="185"/>
                    </a:moveTo>
                    <a:lnTo>
                      <a:pt x="0" y="185"/>
                    </a:lnTo>
                    <a:lnTo>
                      <a:pt x="66" y="253"/>
                    </a:lnTo>
                    <a:lnTo>
                      <a:pt x="294" y="253"/>
                    </a:lnTo>
                    <a:lnTo>
                      <a:pt x="294" y="66"/>
                    </a:lnTo>
                    <a:lnTo>
                      <a:pt x="228" y="0"/>
                    </a:lnTo>
                    <a:lnTo>
                      <a:pt x="225" y="1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43"/>
              <p:cNvSpPr>
                <a:spLocks noEditPoints="1"/>
              </p:cNvSpPr>
              <p:nvPr/>
            </p:nvSpPr>
            <p:spPr bwMode="auto">
              <a:xfrm>
                <a:off x="4766817" y="4312882"/>
                <a:ext cx="274638" cy="184150"/>
              </a:xfrm>
              <a:custGeom>
                <a:avLst/>
                <a:gdLst>
                  <a:gd name="T0" fmla="*/ 0 w 173"/>
                  <a:gd name="T1" fmla="*/ 116 h 116"/>
                  <a:gd name="T2" fmla="*/ 18 w 173"/>
                  <a:gd name="T3" fmla="*/ 98 h 116"/>
                  <a:gd name="T4" fmla="*/ 18 w 173"/>
                  <a:gd name="T5" fmla="*/ 66 h 116"/>
                  <a:gd name="T6" fmla="*/ 0 w 173"/>
                  <a:gd name="T7" fmla="*/ 84 h 116"/>
                  <a:gd name="T8" fmla="*/ 18 w 173"/>
                  <a:gd name="T9" fmla="*/ 66 h 116"/>
                  <a:gd name="T10" fmla="*/ 155 w 173"/>
                  <a:gd name="T11" fmla="*/ 98 h 116"/>
                  <a:gd name="T12" fmla="*/ 173 w 173"/>
                  <a:gd name="T13" fmla="*/ 116 h 116"/>
                  <a:gd name="T14" fmla="*/ 173 w 173"/>
                  <a:gd name="T15" fmla="*/ 66 h 116"/>
                  <a:gd name="T16" fmla="*/ 155 w 173"/>
                  <a:gd name="T17" fmla="*/ 84 h 116"/>
                  <a:gd name="T18" fmla="*/ 173 w 173"/>
                  <a:gd name="T19" fmla="*/ 66 h 116"/>
                  <a:gd name="T20" fmla="*/ 155 w 173"/>
                  <a:gd name="T21" fmla="*/ 32 h 116"/>
                  <a:gd name="T22" fmla="*/ 173 w 173"/>
                  <a:gd name="T23" fmla="*/ 50 h 116"/>
                  <a:gd name="T24" fmla="*/ 82 w 173"/>
                  <a:gd name="T25" fmla="*/ 98 h 116"/>
                  <a:gd name="T26" fmla="*/ 63 w 173"/>
                  <a:gd name="T27" fmla="*/ 116 h 116"/>
                  <a:gd name="T28" fmla="*/ 82 w 173"/>
                  <a:gd name="T29" fmla="*/ 98 h 116"/>
                  <a:gd name="T30" fmla="*/ 63 w 173"/>
                  <a:gd name="T31" fmla="*/ 66 h 116"/>
                  <a:gd name="T32" fmla="*/ 82 w 173"/>
                  <a:gd name="T33" fmla="*/ 84 h 116"/>
                  <a:gd name="T34" fmla="*/ 82 w 173"/>
                  <a:gd name="T35" fmla="*/ 32 h 116"/>
                  <a:gd name="T36" fmla="*/ 63 w 173"/>
                  <a:gd name="T37" fmla="*/ 50 h 116"/>
                  <a:gd name="T38" fmla="*/ 82 w 173"/>
                  <a:gd name="T39" fmla="*/ 32 h 116"/>
                  <a:gd name="T40" fmla="*/ 63 w 173"/>
                  <a:gd name="T41" fmla="*/ 0 h 116"/>
                  <a:gd name="T42" fmla="*/ 82 w 173"/>
                  <a:gd name="T43" fmla="*/ 18 h 116"/>
                  <a:gd name="T44" fmla="*/ 114 w 173"/>
                  <a:gd name="T45" fmla="*/ 98 h 116"/>
                  <a:gd name="T46" fmla="*/ 95 w 173"/>
                  <a:gd name="T47" fmla="*/ 116 h 116"/>
                  <a:gd name="T48" fmla="*/ 114 w 173"/>
                  <a:gd name="T49" fmla="*/ 98 h 116"/>
                  <a:gd name="T50" fmla="*/ 95 w 173"/>
                  <a:gd name="T51" fmla="*/ 66 h 116"/>
                  <a:gd name="T52" fmla="*/ 114 w 173"/>
                  <a:gd name="T53" fmla="*/ 84 h 116"/>
                  <a:gd name="T54" fmla="*/ 114 w 173"/>
                  <a:gd name="T55" fmla="*/ 32 h 116"/>
                  <a:gd name="T56" fmla="*/ 95 w 173"/>
                  <a:gd name="T57" fmla="*/ 50 h 116"/>
                  <a:gd name="T58" fmla="*/ 114 w 173"/>
                  <a:gd name="T59" fmla="*/ 32 h 116"/>
                  <a:gd name="T60" fmla="*/ 95 w 173"/>
                  <a:gd name="T61" fmla="*/ 0 h 116"/>
                  <a:gd name="T62" fmla="*/ 114 w 173"/>
                  <a:gd name="T63" fmla="*/ 18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3" h="116">
                    <a:moveTo>
                      <a:pt x="18" y="116"/>
                    </a:moveTo>
                    <a:lnTo>
                      <a:pt x="0" y="116"/>
                    </a:lnTo>
                    <a:lnTo>
                      <a:pt x="0" y="98"/>
                    </a:lnTo>
                    <a:lnTo>
                      <a:pt x="18" y="98"/>
                    </a:lnTo>
                    <a:lnTo>
                      <a:pt x="18" y="116"/>
                    </a:lnTo>
                    <a:close/>
                    <a:moveTo>
                      <a:pt x="18" y="66"/>
                    </a:moveTo>
                    <a:lnTo>
                      <a:pt x="0" y="66"/>
                    </a:lnTo>
                    <a:lnTo>
                      <a:pt x="0" y="84"/>
                    </a:lnTo>
                    <a:lnTo>
                      <a:pt x="18" y="84"/>
                    </a:lnTo>
                    <a:lnTo>
                      <a:pt x="18" y="66"/>
                    </a:lnTo>
                    <a:close/>
                    <a:moveTo>
                      <a:pt x="173" y="98"/>
                    </a:moveTo>
                    <a:lnTo>
                      <a:pt x="155" y="98"/>
                    </a:lnTo>
                    <a:lnTo>
                      <a:pt x="155" y="116"/>
                    </a:lnTo>
                    <a:lnTo>
                      <a:pt x="173" y="116"/>
                    </a:lnTo>
                    <a:lnTo>
                      <a:pt x="173" y="98"/>
                    </a:lnTo>
                    <a:close/>
                    <a:moveTo>
                      <a:pt x="173" y="66"/>
                    </a:moveTo>
                    <a:lnTo>
                      <a:pt x="155" y="66"/>
                    </a:lnTo>
                    <a:lnTo>
                      <a:pt x="155" y="84"/>
                    </a:lnTo>
                    <a:lnTo>
                      <a:pt x="173" y="84"/>
                    </a:lnTo>
                    <a:lnTo>
                      <a:pt x="173" y="66"/>
                    </a:lnTo>
                    <a:close/>
                    <a:moveTo>
                      <a:pt x="173" y="32"/>
                    </a:moveTo>
                    <a:lnTo>
                      <a:pt x="155" y="32"/>
                    </a:lnTo>
                    <a:lnTo>
                      <a:pt x="155" y="50"/>
                    </a:lnTo>
                    <a:lnTo>
                      <a:pt x="173" y="50"/>
                    </a:lnTo>
                    <a:lnTo>
                      <a:pt x="173" y="32"/>
                    </a:lnTo>
                    <a:close/>
                    <a:moveTo>
                      <a:pt x="82" y="98"/>
                    </a:moveTo>
                    <a:lnTo>
                      <a:pt x="63" y="98"/>
                    </a:lnTo>
                    <a:lnTo>
                      <a:pt x="63" y="116"/>
                    </a:lnTo>
                    <a:lnTo>
                      <a:pt x="82" y="116"/>
                    </a:lnTo>
                    <a:lnTo>
                      <a:pt x="82" y="98"/>
                    </a:lnTo>
                    <a:close/>
                    <a:moveTo>
                      <a:pt x="82" y="66"/>
                    </a:moveTo>
                    <a:lnTo>
                      <a:pt x="63" y="66"/>
                    </a:lnTo>
                    <a:lnTo>
                      <a:pt x="63" y="84"/>
                    </a:lnTo>
                    <a:lnTo>
                      <a:pt x="82" y="84"/>
                    </a:lnTo>
                    <a:lnTo>
                      <a:pt x="82" y="66"/>
                    </a:lnTo>
                    <a:close/>
                    <a:moveTo>
                      <a:pt x="82" y="32"/>
                    </a:moveTo>
                    <a:lnTo>
                      <a:pt x="63" y="32"/>
                    </a:lnTo>
                    <a:lnTo>
                      <a:pt x="63" y="50"/>
                    </a:lnTo>
                    <a:lnTo>
                      <a:pt x="82" y="50"/>
                    </a:lnTo>
                    <a:lnTo>
                      <a:pt x="82" y="32"/>
                    </a:lnTo>
                    <a:close/>
                    <a:moveTo>
                      <a:pt x="82" y="0"/>
                    </a:moveTo>
                    <a:lnTo>
                      <a:pt x="63" y="0"/>
                    </a:lnTo>
                    <a:lnTo>
                      <a:pt x="63" y="18"/>
                    </a:lnTo>
                    <a:lnTo>
                      <a:pt x="82" y="18"/>
                    </a:lnTo>
                    <a:lnTo>
                      <a:pt x="82" y="0"/>
                    </a:lnTo>
                    <a:close/>
                    <a:moveTo>
                      <a:pt x="114" y="98"/>
                    </a:moveTo>
                    <a:lnTo>
                      <a:pt x="95" y="98"/>
                    </a:lnTo>
                    <a:lnTo>
                      <a:pt x="95" y="116"/>
                    </a:lnTo>
                    <a:lnTo>
                      <a:pt x="114" y="116"/>
                    </a:lnTo>
                    <a:lnTo>
                      <a:pt x="114" y="98"/>
                    </a:lnTo>
                    <a:close/>
                    <a:moveTo>
                      <a:pt x="114" y="66"/>
                    </a:moveTo>
                    <a:lnTo>
                      <a:pt x="95" y="66"/>
                    </a:lnTo>
                    <a:lnTo>
                      <a:pt x="95" y="84"/>
                    </a:lnTo>
                    <a:lnTo>
                      <a:pt x="114" y="84"/>
                    </a:lnTo>
                    <a:lnTo>
                      <a:pt x="114" y="66"/>
                    </a:lnTo>
                    <a:close/>
                    <a:moveTo>
                      <a:pt x="114" y="32"/>
                    </a:moveTo>
                    <a:lnTo>
                      <a:pt x="95" y="32"/>
                    </a:lnTo>
                    <a:lnTo>
                      <a:pt x="95" y="50"/>
                    </a:lnTo>
                    <a:lnTo>
                      <a:pt x="114" y="50"/>
                    </a:lnTo>
                    <a:lnTo>
                      <a:pt x="114" y="32"/>
                    </a:lnTo>
                    <a:close/>
                    <a:moveTo>
                      <a:pt x="114" y="0"/>
                    </a:moveTo>
                    <a:lnTo>
                      <a:pt x="95" y="0"/>
                    </a:lnTo>
                    <a:lnTo>
                      <a:pt x="95" y="18"/>
                    </a:lnTo>
                    <a:lnTo>
                      <a:pt x="114" y="18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" name="Freeform 44"/>
              <p:cNvSpPr>
                <a:spLocks noEditPoints="1"/>
              </p:cNvSpPr>
              <p:nvPr/>
            </p:nvSpPr>
            <p:spPr bwMode="auto">
              <a:xfrm>
                <a:off x="4716017" y="4262082"/>
                <a:ext cx="371475" cy="347662"/>
              </a:xfrm>
              <a:custGeom>
                <a:avLst/>
                <a:gdLst>
                  <a:gd name="T0" fmla="*/ 228 w 234"/>
                  <a:gd name="T1" fmla="*/ 210 h 219"/>
                  <a:gd name="T2" fmla="*/ 228 w 234"/>
                  <a:gd name="T3" fmla="*/ 34 h 219"/>
                  <a:gd name="T4" fmla="*/ 178 w 234"/>
                  <a:gd name="T5" fmla="*/ 34 h 219"/>
                  <a:gd name="T6" fmla="*/ 178 w 234"/>
                  <a:gd name="T7" fmla="*/ 0 h 219"/>
                  <a:gd name="T8" fmla="*/ 64 w 234"/>
                  <a:gd name="T9" fmla="*/ 0 h 219"/>
                  <a:gd name="T10" fmla="*/ 64 w 234"/>
                  <a:gd name="T11" fmla="*/ 71 h 219"/>
                  <a:gd name="T12" fmla="*/ 7 w 234"/>
                  <a:gd name="T13" fmla="*/ 71 h 219"/>
                  <a:gd name="T14" fmla="*/ 7 w 234"/>
                  <a:gd name="T15" fmla="*/ 210 h 219"/>
                  <a:gd name="T16" fmla="*/ 0 w 234"/>
                  <a:gd name="T17" fmla="*/ 210 h 219"/>
                  <a:gd name="T18" fmla="*/ 0 w 234"/>
                  <a:gd name="T19" fmla="*/ 219 h 219"/>
                  <a:gd name="T20" fmla="*/ 7 w 234"/>
                  <a:gd name="T21" fmla="*/ 219 h 219"/>
                  <a:gd name="T22" fmla="*/ 75 w 234"/>
                  <a:gd name="T23" fmla="*/ 219 h 219"/>
                  <a:gd name="T24" fmla="*/ 234 w 234"/>
                  <a:gd name="T25" fmla="*/ 219 h 219"/>
                  <a:gd name="T26" fmla="*/ 234 w 234"/>
                  <a:gd name="T27" fmla="*/ 210 h 219"/>
                  <a:gd name="T28" fmla="*/ 228 w 234"/>
                  <a:gd name="T29" fmla="*/ 210 h 219"/>
                  <a:gd name="T30" fmla="*/ 136 w 234"/>
                  <a:gd name="T31" fmla="*/ 207 h 219"/>
                  <a:gd name="T32" fmla="*/ 105 w 234"/>
                  <a:gd name="T33" fmla="*/ 207 h 219"/>
                  <a:gd name="T34" fmla="*/ 105 w 234"/>
                  <a:gd name="T35" fmla="*/ 178 h 219"/>
                  <a:gd name="T36" fmla="*/ 136 w 234"/>
                  <a:gd name="T37" fmla="*/ 178 h 219"/>
                  <a:gd name="T38" fmla="*/ 136 w 234"/>
                  <a:gd name="T39" fmla="*/ 207 h 219"/>
                  <a:gd name="T40" fmla="*/ 75 w 234"/>
                  <a:gd name="T41" fmla="*/ 12 h 219"/>
                  <a:gd name="T42" fmla="*/ 166 w 234"/>
                  <a:gd name="T43" fmla="*/ 12 h 219"/>
                  <a:gd name="T44" fmla="*/ 166 w 234"/>
                  <a:gd name="T45" fmla="*/ 207 h 219"/>
                  <a:gd name="T46" fmla="*/ 146 w 234"/>
                  <a:gd name="T47" fmla="*/ 207 h 219"/>
                  <a:gd name="T48" fmla="*/ 146 w 234"/>
                  <a:gd name="T49" fmla="*/ 166 h 219"/>
                  <a:gd name="T50" fmla="*/ 95 w 234"/>
                  <a:gd name="T51" fmla="*/ 166 h 219"/>
                  <a:gd name="T52" fmla="*/ 95 w 234"/>
                  <a:gd name="T53" fmla="*/ 207 h 219"/>
                  <a:gd name="T54" fmla="*/ 75 w 234"/>
                  <a:gd name="T55" fmla="*/ 207 h 219"/>
                  <a:gd name="T56" fmla="*/ 75 w 234"/>
                  <a:gd name="T57" fmla="*/ 71 h 219"/>
                  <a:gd name="T58" fmla="*/ 75 w 234"/>
                  <a:gd name="T59" fmla="*/ 71 h 219"/>
                  <a:gd name="T60" fmla="*/ 75 w 234"/>
                  <a:gd name="T61" fmla="*/ 12 h 219"/>
                  <a:gd name="T62" fmla="*/ 16 w 234"/>
                  <a:gd name="T63" fmla="*/ 210 h 219"/>
                  <a:gd name="T64" fmla="*/ 16 w 234"/>
                  <a:gd name="T65" fmla="*/ 82 h 219"/>
                  <a:gd name="T66" fmla="*/ 64 w 234"/>
                  <a:gd name="T67" fmla="*/ 82 h 219"/>
                  <a:gd name="T68" fmla="*/ 64 w 234"/>
                  <a:gd name="T69" fmla="*/ 210 h 219"/>
                  <a:gd name="T70" fmla="*/ 16 w 234"/>
                  <a:gd name="T71" fmla="*/ 210 h 219"/>
                  <a:gd name="T72" fmla="*/ 216 w 234"/>
                  <a:gd name="T73" fmla="*/ 207 h 219"/>
                  <a:gd name="T74" fmla="*/ 178 w 234"/>
                  <a:gd name="T75" fmla="*/ 207 h 219"/>
                  <a:gd name="T76" fmla="*/ 178 w 234"/>
                  <a:gd name="T77" fmla="*/ 46 h 219"/>
                  <a:gd name="T78" fmla="*/ 216 w 234"/>
                  <a:gd name="T79" fmla="*/ 46 h 219"/>
                  <a:gd name="T80" fmla="*/ 216 w 234"/>
                  <a:gd name="T81" fmla="*/ 207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4" h="219">
                    <a:moveTo>
                      <a:pt x="228" y="210"/>
                    </a:moveTo>
                    <a:lnTo>
                      <a:pt x="228" y="34"/>
                    </a:lnTo>
                    <a:lnTo>
                      <a:pt x="178" y="34"/>
                    </a:lnTo>
                    <a:lnTo>
                      <a:pt x="178" y="0"/>
                    </a:lnTo>
                    <a:lnTo>
                      <a:pt x="64" y="0"/>
                    </a:lnTo>
                    <a:lnTo>
                      <a:pt x="64" y="71"/>
                    </a:lnTo>
                    <a:lnTo>
                      <a:pt x="7" y="71"/>
                    </a:lnTo>
                    <a:lnTo>
                      <a:pt x="7" y="210"/>
                    </a:lnTo>
                    <a:lnTo>
                      <a:pt x="0" y="210"/>
                    </a:lnTo>
                    <a:lnTo>
                      <a:pt x="0" y="219"/>
                    </a:lnTo>
                    <a:lnTo>
                      <a:pt x="7" y="219"/>
                    </a:lnTo>
                    <a:lnTo>
                      <a:pt x="75" y="219"/>
                    </a:lnTo>
                    <a:lnTo>
                      <a:pt x="234" y="219"/>
                    </a:lnTo>
                    <a:lnTo>
                      <a:pt x="234" y="210"/>
                    </a:lnTo>
                    <a:lnTo>
                      <a:pt x="228" y="210"/>
                    </a:lnTo>
                    <a:close/>
                    <a:moveTo>
                      <a:pt x="136" y="207"/>
                    </a:moveTo>
                    <a:lnTo>
                      <a:pt x="105" y="207"/>
                    </a:lnTo>
                    <a:lnTo>
                      <a:pt x="105" y="178"/>
                    </a:lnTo>
                    <a:lnTo>
                      <a:pt x="136" y="178"/>
                    </a:lnTo>
                    <a:lnTo>
                      <a:pt x="136" y="207"/>
                    </a:lnTo>
                    <a:close/>
                    <a:moveTo>
                      <a:pt x="75" y="12"/>
                    </a:moveTo>
                    <a:lnTo>
                      <a:pt x="166" y="12"/>
                    </a:lnTo>
                    <a:lnTo>
                      <a:pt x="166" y="207"/>
                    </a:lnTo>
                    <a:lnTo>
                      <a:pt x="146" y="207"/>
                    </a:lnTo>
                    <a:lnTo>
                      <a:pt x="146" y="166"/>
                    </a:lnTo>
                    <a:lnTo>
                      <a:pt x="95" y="166"/>
                    </a:lnTo>
                    <a:lnTo>
                      <a:pt x="95" y="207"/>
                    </a:lnTo>
                    <a:lnTo>
                      <a:pt x="75" y="207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5" y="12"/>
                    </a:lnTo>
                    <a:close/>
                    <a:moveTo>
                      <a:pt x="16" y="210"/>
                    </a:moveTo>
                    <a:lnTo>
                      <a:pt x="16" y="82"/>
                    </a:lnTo>
                    <a:lnTo>
                      <a:pt x="64" y="82"/>
                    </a:lnTo>
                    <a:lnTo>
                      <a:pt x="64" y="210"/>
                    </a:lnTo>
                    <a:lnTo>
                      <a:pt x="16" y="210"/>
                    </a:lnTo>
                    <a:close/>
                    <a:moveTo>
                      <a:pt x="216" y="207"/>
                    </a:moveTo>
                    <a:lnTo>
                      <a:pt x="178" y="207"/>
                    </a:lnTo>
                    <a:lnTo>
                      <a:pt x="178" y="46"/>
                    </a:lnTo>
                    <a:lnTo>
                      <a:pt x="216" y="46"/>
                    </a:lnTo>
                    <a:lnTo>
                      <a:pt x="216" y="20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2" name="Group 291"/>
          <p:cNvGrpSpPr/>
          <p:nvPr/>
        </p:nvGrpSpPr>
        <p:grpSpPr>
          <a:xfrm>
            <a:off x="6617118" y="4052655"/>
            <a:ext cx="516550" cy="516550"/>
            <a:chOff x="5707526" y="4162069"/>
            <a:chExt cx="555625" cy="555625"/>
          </a:xfrm>
        </p:grpSpPr>
        <p:sp>
          <p:nvSpPr>
            <p:cNvPr id="293" name="Rectangle 13"/>
            <p:cNvSpPr>
              <a:spLocks noChangeArrowheads="1"/>
            </p:cNvSpPr>
            <p:nvPr/>
          </p:nvSpPr>
          <p:spPr bwMode="auto">
            <a:xfrm>
              <a:off x="570752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94" name="Group 293"/>
            <p:cNvGrpSpPr/>
            <p:nvPr/>
          </p:nvGrpSpPr>
          <p:grpSpPr>
            <a:xfrm>
              <a:off x="5800974" y="4295019"/>
              <a:ext cx="462177" cy="422675"/>
              <a:chOff x="5794848" y="4289417"/>
              <a:chExt cx="468304" cy="428278"/>
            </a:xfrm>
          </p:grpSpPr>
          <p:sp>
            <p:nvSpPr>
              <p:cNvPr id="295" name="Freeform 48"/>
              <p:cNvSpPr>
                <a:spLocks/>
              </p:cNvSpPr>
              <p:nvPr/>
            </p:nvSpPr>
            <p:spPr bwMode="auto">
              <a:xfrm>
                <a:off x="5794848" y="4379475"/>
                <a:ext cx="468304" cy="338220"/>
              </a:xfrm>
              <a:custGeom>
                <a:avLst/>
                <a:gdLst>
                  <a:gd name="T0" fmla="*/ 234 w 234"/>
                  <a:gd name="T1" fmla="*/ 76 h 169"/>
                  <a:gd name="T2" fmla="*/ 157 w 234"/>
                  <a:gd name="T3" fmla="*/ 0 h 169"/>
                  <a:gd name="T4" fmla="*/ 155 w 234"/>
                  <a:gd name="T5" fmla="*/ 8 h 169"/>
                  <a:gd name="T6" fmla="*/ 155 w 234"/>
                  <a:gd name="T7" fmla="*/ 29 h 169"/>
                  <a:gd name="T8" fmla="*/ 173 w 234"/>
                  <a:gd name="T9" fmla="*/ 29 h 169"/>
                  <a:gd name="T10" fmla="*/ 173 w 234"/>
                  <a:gd name="T11" fmla="*/ 80 h 169"/>
                  <a:gd name="T12" fmla="*/ 153 w 234"/>
                  <a:gd name="T13" fmla="*/ 80 h 169"/>
                  <a:gd name="T14" fmla="*/ 153 w 234"/>
                  <a:gd name="T15" fmla="*/ 85 h 169"/>
                  <a:gd name="T16" fmla="*/ 0 w 234"/>
                  <a:gd name="T17" fmla="*/ 85 h 169"/>
                  <a:gd name="T18" fmla="*/ 83 w 234"/>
                  <a:gd name="T19" fmla="*/ 169 h 169"/>
                  <a:gd name="T20" fmla="*/ 234 w 234"/>
                  <a:gd name="T21" fmla="*/ 169 h 169"/>
                  <a:gd name="T22" fmla="*/ 234 w 234"/>
                  <a:gd name="T23" fmla="*/ 7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4" h="169">
                    <a:moveTo>
                      <a:pt x="234" y="76"/>
                    </a:moveTo>
                    <a:lnTo>
                      <a:pt x="157" y="0"/>
                    </a:lnTo>
                    <a:lnTo>
                      <a:pt x="155" y="8"/>
                    </a:lnTo>
                    <a:lnTo>
                      <a:pt x="155" y="29"/>
                    </a:lnTo>
                    <a:lnTo>
                      <a:pt x="173" y="29"/>
                    </a:lnTo>
                    <a:lnTo>
                      <a:pt x="173" y="80"/>
                    </a:lnTo>
                    <a:lnTo>
                      <a:pt x="153" y="80"/>
                    </a:lnTo>
                    <a:lnTo>
                      <a:pt x="153" y="85"/>
                    </a:lnTo>
                    <a:lnTo>
                      <a:pt x="0" y="85"/>
                    </a:lnTo>
                    <a:lnTo>
                      <a:pt x="83" y="169"/>
                    </a:lnTo>
                    <a:lnTo>
                      <a:pt x="234" y="169"/>
                    </a:lnTo>
                    <a:lnTo>
                      <a:pt x="234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" name="Freeform 49"/>
              <p:cNvSpPr>
                <a:spLocks noEditPoints="1"/>
              </p:cNvSpPr>
              <p:nvPr/>
            </p:nvSpPr>
            <p:spPr bwMode="auto">
              <a:xfrm>
                <a:off x="5794848" y="4289417"/>
                <a:ext cx="374243" cy="260169"/>
              </a:xfrm>
              <a:custGeom>
                <a:avLst/>
                <a:gdLst>
                  <a:gd name="T0" fmla="*/ 177 w 187"/>
                  <a:gd name="T1" fmla="*/ 123 h 130"/>
                  <a:gd name="T2" fmla="*/ 177 w 187"/>
                  <a:gd name="T3" fmla="*/ 71 h 130"/>
                  <a:gd name="T4" fmla="*/ 155 w 187"/>
                  <a:gd name="T5" fmla="*/ 71 h 130"/>
                  <a:gd name="T6" fmla="*/ 155 w 187"/>
                  <a:gd name="T7" fmla="*/ 62 h 130"/>
                  <a:gd name="T8" fmla="*/ 155 w 187"/>
                  <a:gd name="T9" fmla="*/ 53 h 130"/>
                  <a:gd name="T10" fmla="*/ 155 w 187"/>
                  <a:gd name="T11" fmla="*/ 53 h 130"/>
                  <a:gd name="T12" fmla="*/ 157 w 187"/>
                  <a:gd name="T13" fmla="*/ 45 h 130"/>
                  <a:gd name="T14" fmla="*/ 95 w 187"/>
                  <a:gd name="T15" fmla="*/ 0 h 130"/>
                  <a:gd name="T16" fmla="*/ 92 w 187"/>
                  <a:gd name="T17" fmla="*/ 0 h 130"/>
                  <a:gd name="T18" fmla="*/ 30 w 187"/>
                  <a:gd name="T19" fmla="*/ 45 h 130"/>
                  <a:gd name="T20" fmla="*/ 32 w 187"/>
                  <a:gd name="T21" fmla="*/ 53 h 130"/>
                  <a:gd name="T22" fmla="*/ 32 w 187"/>
                  <a:gd name="T23" fmla="*/ 53 h 130"/>
                  <a:gd name="T24" fmla="*/ 32 w 187"/>
                  <a:gd name="T25" fmla="*/ 71 h 130"/>
                  <a:gd name="T26" fmla="*/ 32 w 187"/>
                  <a:gd name="T27" fmla="*/ 71 h 130"/>
                  <a:gd name="T28" fmla="*/ 11 w 187"/>
                  <a:gd name="T29" fmla="*/ 71 h 130"/>
                  <a:gd name="T30" fmla="*/ 11 w 187"/>
                  <a:gd name="T31" fmla="*/ 123 h 130"/>
                  <a:gd name="T32" fmla="*/ 0 w 187"/>
                  <a:gd name="T33" fmla="*/ 123 h 130"/>
                  <a:gd name="T34" fmla="*/ 0 w 187"/>
                  <a:gd name="T35" fmla="*/ 130 h 130"/>
                  <a:gd name="T36" fmla="*/ 187 w 187"/>
                  <a:gd name="T37" fmla="*/ 130 h 130"/>
                  <a:gd name="T38" fmla="*/ 187 w 187"/>
                  <a:gd name="T39" fmla="*/ 123 h 130"/>
                  <a:gd name="T40" fmla="*/ 177 w 187"/>
                  <a:gd name="T41" fmla="*/ 123 h 130"/>
                  <a:gd name="T42" fmla="*/ 94 w 187"/>
                  <a:gd name="T43" fmla="*/ 9 h 130"/>
                  <a:gd name="T44" fmla="*/ 142 w 187"/>
                  <a:gd name="T45" fmla="*/ 44 h 130"/>
                  <a:gd name="T46" fmla="*/ 45 w 187"/>
                  <a:gd name="T47" fmla="*/ 44 h 130"/>
                  <a:gd name="T48" fmla="*/ 94 w 187"/>
                  <a:gd name="T49" fmla="*/ 9 h 130"/>
                  <a:gd name="T50" fmla="*/ 32 w 187"/>
                  <a:gd name="T51" fmla="*/ 123 h 130"/>
                  <a:gd name="T52" fmla="*/ 18 w 187"/>
                  <a:gd name="T53" fmla="*/ 123 h 130"/>
                  <a:gd name="T54" fmla="*/ 18 w 187"/>
                  <a:gd name="T55" fmla="*/ 78 h 130"/>
                  <a:gd name="T56" fmla="*/ 32 w 187"/>
                  <a:gd name="T57" fmla="*/ 78 h 130"/>
                  <a:gd name="T58" fmla="*/ 32 w 187"/>
                  <a:gd name="T59" fmla="*/ 78 h 130"/>
                  <a:gd name="T60" fmla="*/ 32 w 187"/>
                  <a:gd name="T61" fmla="*/ 123 h 130"/>
                  <a:gd name="T62" fmla="*/ 104 w 187"/>
                  <a:gd name="T63" fmla="*/ 123 h 130"/>
                  <a:gd name="T64" fmla="*/ 83 w 187"/>
                  <a:gd name="T65" fmla="*/ 123 h 130"/>
                  <a:gd name="T66" fmla="*/ 83 w 187"/>
                  <a:gd name="T67" fmla="*/ 101 h 130"/>
                  <a:gd name="T68" fmla="*/ 104 w 187"/>
                  <a:gd name="T69" fmla="*/ 101 h 130"/>
                  <a:gd name="T70" fmla="*/ 104 w 187"/>
                  <a:gd name="T71" fmla="*/ 123 h 130"/>
                  <a:gd name="T72" fmla="*/ 146 w 187"/>
                  <a:gd name="T73" fmla="*/ 123 h 130"/>
                  <a:gd name="T74" fmla="*/ 112 w 187"/>
                  <a:gd name="T75" fmla="*/ 123 h 130"/>
                  <a:gd name="T76" fmla="*/ 112 w 187"/>
                  <a:gd name="T77" fmla="*/ 92 h 130"/>
                  <a:gd name="T78" fmla="*/ 76 w 187"/>
                  <a:gd name="T79" fmla="*/ 92 h 130"/>
                  <a:gd name="T80" fmla="*/ 76 w 187"/>
                  <a:gd name="T81" fmla="*/ 123 h 130"/>
                  <a:gd name="T82" fmla="*/ 40 w 187"/>
                  <a:gd name="T83" fmla="*/ 123 h 130"/>
                  <a:gd name="T84" fmla="*/ 40 w 187"/>
                  <a:gd name="T85" fmla="*/ 53 h 130"/>
                  <a:gd name="T86" fmla="*/ 146 w 187"/>
                  <a:gd name="T87" fmla="*/ 53 h 130"/>
                  <a:gd name="T88" fmla="*/ 146 w 187"/>
                  <a:gd name="T89" fmla="*/ 123 h 130"/>
                  <a:gd name="T90" fmla="*/ 169 w 187"/>
                  <a:gd name="T91" fmla="*/ 123 h 130"/>
                  <a:gd name="T92" fmla="*/ 155 w 187"/>
                  <a:gd name="T93" fmla="*/ 123 h 130"/>
                  <a:gd name="T94" fmla="*/ 155 w 187"/>
                  <a:gd name="T95" fmla="*/ 78 h 130"/>
                  <a:gd name="T96" fmla="*/ 169 w 187"/>
                  <a:gd name="T97" fmla="*/ 78 h 130"/>
                  <a:gd name="T98" fmla="*/ 169 w 187"/>
                  <a:gd name="T99" fmla="*/ 123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87" h="130">
                    <a:moveTo>
                      <a:pt x="177" y="123"/>
                    </a:moveTo>
                    <a:lnTo>
                      <a:pt x="177" y="71"/>
                    </a:lnTo>
                    <a:lnTo>
                      <a:pt x="155" y="71"/>
                    </a:lnTo>
                    <a:lnTo>
                      <a:pt x="155" y="62"/>
                    </a:lnTo>
                    <a:lnTo>
                      <a:pt x="155" y="53"/>
                    </a:lnTo>
                    <a:lnTo>
                      <a:pt x="155" y="53"/>
                    </a:lnTo>
                    <a:lnTo>
                      <a:pt x="157" y="45"/>
                    </a:lnTo>
                    <a:lnTo>
                      <a:pt x="95" y="0"/>
                    </a:lnTo>
                    <a:lnTo>
                      <a:pt x="92" y="0"/>
                    </a:lnTo>
                    <a:lnTo>
                      <a:pt x="30" y="45"/>
                    </a:lnTo>
                    <a:lnTo>
                      <a:pt x="32" y="53"/>
                    </a:lnTo>
                    <a:lnTo>
                      <a:pt x="32" y="53"/>
                    </a:lnTo>
                    <a:lnTo>
                      <a:pt x="32" y="71"/>
                    </a:lnTo>
                    <a:lnTo>
                      <a:pt x="32" y="71"/>
                    </a:lnTo>
                    <a:lnTo>
                      <a:pt x="11" y="71"/>
                    </a:lnTo>
                    <a:lnTo>
                      <a:pt x="11" y="123"/>
                    </a:lnTo>
                    <a:lnTo>
                      <a:pt x="0" y="123"/>
                    </a:lnTo>
                    <a:lnTo>
                      <a:pt x="0" y="130"/>
                    </a:lnTo>
                    <a:lnTo>
                      <a:pt x="187" y="130"/>
                    </a:lnTo>
                    <a:lnTo>
                      <a:pt x="187" y="123"/>
                    </a:lnTo>
                    <a:lnTo>
                      <a:pt x="177" y="123"/>
                    </a:lnTo>
                    <a:close/>
                    <a:moveTo>
                      <a:pt x="94" y="9"/>
                    </a:moveTo>
                    <a:lnTo>
                      <a:pt x="142" y="44"/>
                    </a:lnTo>
                    <a:lnTo>
                      <a:pt x="45" y="44"/>
                    </a:lnTo>
                    <a:lnTo>
                      <a:pt x="94" y="9"/>
                    </a:lnTo>
                    <a:close/>
                    <a:moveTo>
                      <a:pt x="32" y="123"/>
                    </a:moveTo>
                    <a:lnTo>
                      <a:pt x="18" y="123"/>
                    </a:lnTo>
                    <a:lnTo>
                      <a:pt x="18" y="78"/>
                    </a:lnTo>
                    <a:lnTo>
                      <a:pt x="32" y="78"/>
                    </a:lnTo>
                    <a:lnTo>
                      <a:pt x="32" y="78"/>
                    </a:lnTo>
                    <a:lnTo>
                      <a:pt x="32" y="123"/>
                    </a:lnTo>
                    <a:close/>
                    <a:moveTo>
                      <a:pt x="104" y="123"/>
                    </a:moveTo>
                    <a:lnTo>
                      <a:pt x="83" y="123"/>
                    </a:lnTo>
                    <a:lnTo>
                      <a:pt x="83" y="101"/>
                    </a:lnTo>
                    <a:lnTo>
                      <a:pt x="104" y="101"/>
                    </a:lnTo>
                    <a:lnTo>
                      <a:pt x="104" y="123"/>
                    </a:lnTo>
                    <a:close/>
                    <a:moveTo>
                      <a:pt x="146" y="123"/>
                    </a:moveTo>
                    <a:lnTo>
                      <a:pt x="112" y="123"/>
                    </a:lnTo>
                    <a:lnTo>
                      <a:pt x="112" y="92"/>
                    </a:lnTo>
                    <a:lnTo>
                      <a:pt x="76" y="92"/>
                    </a:lnTo>
                    <a:lnTo>
                      <a:pt x="76" y="123"/>
                    </a:lnTo>
                    <a:lnTo>
                      <a:pt x="40" y="123"/>
                    </a:lnTo>
                    <a:lnTo>
                      <a:pt x="40" y="53"/>
                    </a:lnTo>
                    <a:lnTo>
                      <a:pt x="146" y="53"/>
                    </a:lnTo>
                    <a:lnTo>
                      <a:pt x="146" y="123"/>
                    </a:lnTo>
                    <a:close/>
                    <a:moveTo>
                      <a:pt x="169" y="123"/>
                    </a:moveTo>
                    <a:lnTo>
                      <a:pt x="155" y="123"/>
                    </a:lnTo>
                    <a:lnTo>
                      <a:pt x="155" y="78"/>
                    </a:lnTo>
                    <a:lnTo>
                      <a:pt x="169" y="78"/>
                    </a:lnTo>
                    <a:lnTo>
                      <a:pt x="169" y="12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" name="Freeform 50"/>
              <p:cNvSpPr>
                <a:spLocks noEditPoints="1"/>
              </p:cNvSpPr>
              <p:nvPr/>
            </p:nvSpPr>
            <p:spPr bwMode="auto">
              <a:xfrm>
                <a:off x="5916927" y="4321438"/>
                <a:ext cx="130084" cy="132086"/>
              </a:xfrm>
              <a:custGeom>
                <a:avLst/>
                <a:gdLst>
                  <a:gd name="T0" fmla="*/ 8 w 36"/>
                  <a:gd name="T1" fmla="*/ 36 h 36"/>
                  <a:gd name="T2" fmla="*/ 0 w 36"/>
                  <a:gd name="T3" fmla="*/ 36 h 36"/>
                  <a:gd name="T4" fmla="*/ 0 w 36"/>
                  <a:gd name="T5" fmla="*/ 28 h 36"/>
                  <a:gd name="T6" fmla="*/ 8 w 36"/>
                  <a:gd name="T7" fmla="*/ 28 h 36"/>
                  <a:gd name="T8" fmla="*/ 8 w 36"/>
                  <a:gd name="T9" fmla="*/ 36 h 36"/>
                  <a:gd name="T10" fmla="*/ 22 w 36"/>
                  <a:gd name="T11" fmla="*/ 28 h 36"/>
                  <a:gd name="T12" fmla="*/ 14 w 36"/>
                  <a:gd name="T13" fmla="*/ 28 h 36"/>
                  <a:gd name="T14" fmla="*/ 14 w 36"/>
                  <a:gd name="T15" fmla="*/ 36 h 36"/>
                  <a:gd name="T16" fmla="*/ 22 w 36"/>
                  <a:gd name="T17" fmla="*/ 36 h 36"/>
                  <a:gd name="T18" fmla="*/ 22 w 36"/>
                  <a:gd name="T19" fmla="*/ 28 h 36"/>
                  <a:gd name="T20" fmla="*/ 36 w 36"/>
                  <a:gd name="T21" fmla="*/ 28 h 36"/>
                  <a:gd name="T22" fmla="*/ 28 w 36"/>
                  <a:gd name="T23" fmla="*/ 28 h 36"/>
                  <a:gd name="T24" fmla="*/ 28 w 36"/>
                  <a:gd name="T25" fmla="*/ 36 h 36"/>
                  <a:gd name="T26" fmla="*/ 36 w 36"/>
                  <a:gd name="T27" fmla="*/ 36 h 36"/>
                  <a:gd name="T28" fmla="*/ 36 w 36"/>
                  <a:gd name="T29" fmla="*/ 28 h 36"/>
                  <a:gd name="T30" fmla="*/ 18 w 36"/>
                  <a:gd name="T31" fmla="*/ 3 h 36"/>
                  <a:gd name="T32" fmla="*/ 14 w 36"/>
                  <a:gd name="T33" fmla="*/ 7 h 36"/>
                  <a:gd name="T34" fmla="*/ 18 w 36"/>
                  <a:gd name="T35" fmla="*/ 10 h 36"/>
                  <a:gd name="T36" fmla="*/ 22 w 36"/>
                  <a:gd name="T37" fmla="*/ 7 h 36"/>
                  <a:gd name="T38" fmla="*/ 18 w 36"/>
                  <a:gd name="T39" fmla="*/ 3 h 36"/>
                  <a:gd name="T40" fmla="*/ 18 w 36"/>
                  <a:gd name="T41" fmla="*/ 0 h 36"/>
                  <a:gd name="T42" fmla="*/ 25 w 36"/>
                  <a:gd name="T43" fmla="*/ 7 h 36"/>
                  <a:gd name="T44" fmla="*/ 18 w 36"/>
                  <a:gd name="T45" fmla="*/ 13 h 36"/>
                  <a:gd name="T46" fmla="*/ 11 w 36"/>
                  <a:gd name="T47" fmla="*/ 7 h 36"/>
                  <a:gd name="T48" fmla="*/ 18 w 36"/>
                  <a:gd name="T49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6" h="36">
                    <a:moveTo>
                      <a:pt x="8" y="36"/>
                    </a:moveTo>
                    <a:cubicBezTo>
                      <a:pt x="0" y="36"/>
                      <a:pt x="0" y="36"/>
                      <a:pt x="0" y="36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8" y="28"/>
                      <a:pt x="8" y="28"/>
                      <a:pt x="8" y="28"/>
                    </a:cubicBezTo>
                    <a:lnTo>
                      <a:pt x="8" y="36"/>
                    </a:lnTo>
                    <a:close/>
                    <a:moveTo>
                      <a:pt x="22" y="28"/>
                    </a:moveTo>
                    <a:cubicBezTo>
                      <a:pt x="14" y="28"/>
                      <a:pt x="14" y="28"/>
                      <a:pt x="14" y="28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22" y="36"/>
                      <a:pt x="22" y="36"/>
                      <a:pt x="22" y="36"/>
                    </a:cubicBezTo>
                    <a:lnTo>
                      <a:pt x="22" y="28"/>
                    </a:lnTo>
                    <a:close/>
                    <a:moveTo>
                      <a:pt x="36" y="28"/>
                    </a:moveTo>
                    <a:cubicBezTo>
                      <a:pt x="28" y="28"/>
                      <a:pt x="28" y="28"/>
                      <a:pt x="28" y="28"/>
                    </a:cubicBezTo>
                    <a:cubicBezTo>
                      <a:pt x="28" y="36"/>
                      <a:pt x="28" y="36"/>
                      <a:pt x="28" y="36"/>
                    </a:cubicBezTo>
                    <a:cubicBezTo>
                      <a:pt x="36" y="36"/>
                      <a:pt x="36" y="36"/>
                      <a:pt x="36" y="36"/>
                    </a:cubicBezTo>
                    <a:lnTo>
                      <a:pt x="36" y="28"/>
                    </a:lnTo>
                    <a:close/>
                    <a:moveTo>
                      <a:pt x="18" y="3"/>
                    </a:moveTo>
                    <a:cubicBezTo>
                      <a:pt x="16" y="3"/>
                      <a:pt x="14" y="4"/>
                      <a:pt x="14" y="7"/>
                    </a:cubicBezTo>
                    <a:cubicBezTo>
                      <a:pt x="14" y="9"/>
                      <a:pt x="16" y="10"/>
                      <a:pt x="18" y="10"/>
                    </a:cubicBezTo>
                    <a:cubicBezTo>
                      <a:pt x="20" y="10"/>
                      <a:pt x="22" y="9"/>
                      <a:pt x="22" y="7"/>
                    </a:cubicBezTo>
                    <a:cubicBezTo>
                      <a:pt x="22" y="4"/>
                      <a:pt x="20" y="3"/>
                      <a:pt x="18" y="3"/>
                    </a:cubicBezTo>
                    <a:moveTo>
                      <a:pt x="18" y="0"/>
                    </a:moveTo>
                    <a:cubicBezTo>
                      <a:pt x="22" y="0"/>
                      <a:pt x="25" y="3"/>
                      <a:pt x="25" y="7"/>
                    </a:cubicBezTo>
                    <a:cubicBezTo>
                      <a:pt x="25" y="10"/>
                      <a:pt x="22" y="13"/>
                      <a:pt x="18" y="13"/>
                    </a:cubicBezTo>
                    <a:cubicBezTo>
                      <a:pt x="14" y="13"/>
                      <a:pt x="11" y="10"/>
                      <a:pt x="11" y="7"/>
                    </a:cubicBezTo>
                    <a:cubicBezTo>
                      <a:pt x="11" y="3"/>
                      <a:pt x="14" y="0"/>
                      <a:pt x="18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8" name="Group 297"/>
          <p:cNvGrpSpPr/>
          <p:nvPr/>
        </p:nvGrpSpPr>
        <p:grpSpPr>
          <a:xfrm>
            <a:off x="5031299" y="4073353"/>
            <a:ext cx="484599" cy="484599"/>
            <a:chOff x="6787513" y="4162069"/>
            <a:chExt cx="555625" cy="555625"/>
          </a:xfrm>
        </p:grpSpPr>
        <p:sp>
          <p:nvSpPr>
            <p:cNvPr id="299" name="Rectangle 13"/>
            <p:cNvSpPr>
              <a:spLocks noChangeArrowheads="1"/>
            </p:cNvSpPr>
            <p:nvPr/>
          </p:nvSpPr>
          <p:spPr bwMode="auto">
            <a:xfrm>
              <a:off x="6787513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0" name="Group 53"/>
            <p:cNvGrpSpPr>
              <a:grpSpLocks noChangeAspect="1"/>
            </p:cNvGrpSpPr>
            <p:nvPr/>
          </p:nvGrpSpPr>
          <p:grpSpPr bwMode="auto">
            <a:xfrm>
              <a:off x="6874817" y="4305411"/>
              <a:ext cx="468321" cy="412283"/>
              <a:chOff x="4292" y="2629"/>
              <a:chExt cx="234" cy="206"/>
            </a:xfrm>
          </p:grpSpPr>
          <p:sp>
            <p:nvSpPr>
              <p:cNvPr id="301" name="Freeform 54"/>
              <p:cNvSpPr>
                <a:spLocks/>
              </p:cNvSpPr>
              <p:nvPr/>
            </p:nvSpPr>
            <p:spPr bwMode="auto">
              <a:xfrm>
                <a:off x="4292" y="2663"/>
                <a:ext cx="234" cy="172"/>
              </a:xfrm>
              <a:custGeom>
                <a:avLst/>
                <a:gdLst>
                  <a:gd name="T0" fmla="*/ 173 w 234"/>
                  <a:gd name="T1" fmla="*/ 90 h 172"/>
                  <a:gd name="T2" fmla="*/ 0 w 234"/>
                  <a:gd name="T3" fmla="*/ 98 h 172"/>
                  <a:gd name="T4" fmla="*/ 76 w 234"/>
                  <a:gd name="T5" fmla="*/ 172 h 172"/>
                  <a:gd name="T6" fmla="*/ 234 w 234"/>
                  <a:gd name="T7" fmla="*/ 172 h 172"/>
                  <a:gd name="T8" fmla="*/ 234 w 234"/>
                  <a:gd name="T9" fmla="*/ 60 h 172"/>
                  <a:gd name="T10" fmla="*/ 175 w 234"/>
                  <a:gd name="T11" fmla="*/ 0 h 172"/>
                  <a:gd name="T12" fmla="*/ 173 w 234"/>
                  <a:gd name="T13" fmla="*/ 9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4" h="172">
                    <a:moveTo>
                      <a:pt x="173" y="90"/>
                    </a:moveTo>
                    <a:lnTo>
                      <a:pt x="0" y="98"/>
                    </a:lnTo>
                    <a:lnTo>
                      <a:pt x="76" y="172"/>
                    </a:lnTo>
                    <a:lnTo>
                      <a:pt x="234" y="172"/>
                    </a:lnTo>
                    <a:lnTo>
                      <a:pt x="234" y="60"/>
                    </a:lnTo>
                    <a:lnTo>
                      <a:pt x="175" y="0"/>
                    </a:lnTo>
                    <a:lnTo>
                      <a:pt x="173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Freeform 55"/>
              <p:cNvSpPr>
                <a:spLocks noEditPoints="1"/>
              </p:cNvSpPr>
              <p:nvPr/>
            </p:nvSpPr>
            <p:spPr bwMode="auto">
              <a:xfrm>
                <a:off x="4305" y="2629"/>
                <a:ext cx="162" cy="43"/>
              </a:xfrm>
              <a:custGeom>
                <a:avLst/>
                <a:gdLst>
                  <a:gd name="T0" fmla="*/ 162 w 162"/>
                  <a:gd name="T1" fmla="*/ 34 h 43"/>
                  <a:gd name="T2" fmla="*/ 82 w 162"/>
                  <a:gd name="T3" fmla="*/ 0 h 43"/>
                  <a:gd name="T4" fmla="*/ 79 w 162"/>
                  <a:gd name="T5" fmla="*/ 0 h 43"/>
                  <a:gd name="T6" fmla="*/ 0 w 162"/>
                  <a:gd name="T7" fmla="*/ 34 h 43"/>
                  <a:gd name="T8" fmla="*/ 0 w 162"/>
                  <a:gd name="T9" fmla="*/ 43 h 43"/>
                  <a:gd name="T10" fmla="*/ 162 w 162"/>
                  <a:gd name="T11" fmla="*/ 43 h 43"/>
                  <a:gd name="T12" fmla="*/ 162 w 162"/>
                  <a:gd name="T13" fmla="*/ 34 h 43"/>
                  <a:gd name="T14" fmla="*/ 81 w 162"/>
                  <a:gd name="T15" fmla="*/ 9 h 43"/>
                  <a:gd name="T16" fmla="*/ 140 w 162"/>
                  <a:gd name="T17" fmla="*/ 34 h 43"/>
                  <a:gd name="T18" fmla="*/ 21 w 162"/>
                  <a:gd name="T19" fmla="*/ 34 h 43"/>
                  <a:gd name="T20" fmla="*/ 81 w 162"/>
                  <a:gd name="T21" fmla="*/ 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2" h="43">
                    <a:moveTo>
                      <a:pt x="162" y="34"/>
                    </a:moveTo>
                    <a:lnTo>
                      <a:pt x="82" y="0"/>
                    </a:lnTo>
                    <a:lnTo>
                      <a:pt x="79" y="0"/>
                    </a:lnTo>
                    <a:lnTo>
                      <a:pt x="0" y="34"/>
                    </a:lnTo>
                    <a:lnTo>
                      <a:pt x="0" y="43"/>
                    </a:lnTo>
                    <a:lnTo>
                      <a:pt x="162" y="43"/>
                    </a:lnTo>
                    <a:lnTo>
                      <a:pt x="162" y="34"/>
                    </a:lnTo>
                    <a:close/>
                    <a:moveTo>
                      <a:pt x="81" y="9"/>
                    </a:moveTo>
                    <a:lnTo>
                      <a:pt x="140" y="34"/>
                    </a:lnTo>
                    <a:lnTo>
                      <a:pt x="21" y="34"/>
                    </a:lnTo>
                    <a:lnTo>
                      <a:pt x="81" y="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" name="Freeform 56"/>
              <p:cNvSpPr>
                <a:spLocks noEditPoints="1"/>
              </p:cNvSpPr>
              <p:nvPr/>
            </p:nvSpPr>
            <p:spPr bwMode="auto">
              <a:xfrm>
                <a:off x="4292" y="2679"/>
                <a:ext cx="187" cy="82"/>
              </a:xfrm>
              <a:custGeom>
                <a:avLst/>
                <a:gdLst>
                  <a:gd name="T0" fmla="*/ 175 w 187"/>
                  <a:gd name="T1" fmla="*/ 73 h 82"/>
                  <a:gd name="T2" fmla="*/ 175 w 187"/>
                  <a:gd name="T3" fmla="*/ 9 h 82"/>
                  <a:gd name="T4" fmla="*/ 178 w 187"/>
                  <a:gd name="T5" fmla="*/ 9 h 82"/>
                  <a:gd name="T6" fmla="*/ 178 w 187"/>
                  <a:gd name="T7" fmla="*/ 0 h 82"/>
                  <a:gd name="T8" fmla="*/ 9 w 187"/>
                  <a:gd name="T9" fmla="*/ 0 h 82"/>
                  <a:gd name="T10" fmla="*/ 9 w 187"/>
                  <a:gd name="T11" fmla="*/ 9 h 82"/>
                  <a:gd name="T12" fmla="*/ 13 w 187"/>
                  <a:gd name="T13" fmla="*/ 9 h 82"/>
                  <a:gd name="T14" fmla="*/ 13 w 187"/>
                  <a:gd name="T15" fmla="*/ 73 h 82"/>
                  <a:gd name="T16" fmla="*/ 0 w 187"/>
                  <a:gd name="T17" fmla="*/ 73 h 82"/>
                  <a:gd name="T18" fmla="*/ 0 w 187"/>
                  <a:gd name="T19" fmla="*/ 82 h 82"/>
                  <a:gd name="T20" fmla="*/ 77 w 187"/>
                  <a:gd name="T21" fmla="*/ 82 h 82"/>
                  <a:gd name="T22" fmla="*/ 110 w 187"/>
                  <a:gd name="T23" fmla="*/ 82 h 82"/>
                  <a:gd name="T24" fmla="*/ 187 w 187"/>
                  <a:gd name="T25" fmla="*/ 82 h 82"/>
                  <a:gd name="T26" fmla="*/ 187 w 187"/>
                  <a:gd name="T27" fmla="*/ 73 h 82"/>
                  <a:gd name="T28" fmla="*/ 175 w 187"/>
                  <a:gd name="T29" fmla="*/ 73 h 82"/>
                  <a:gd name="T30" fmla="*/ 34 w 187"/>
                  <a:gd name="T31" fmla="*/ 73 h 82"/>
                  <a:gd name="T32" fmla="*/ 22 w 187"/>
                  <a:gd name="T33" fmla="*/ 73 h 82"/>
                  <a:gd name="T34" fmla="*/ 22 w 187"/>
                  <a:gd name="T35" fmla="*/ 9 h 82"/>
                  <a:gd name="T36" fmla="*/ 34 w 187"/>
                  <a:gd name="T37" fmla="*/ 9 h 82"/>
                  <a:gd name="T38" fmla="*/ 34 w 187"/>
                  <a:gd name="T39" fmla="*/ 73 h 82"/>
                  <a:gd name="T40" fmla="*/ 56 w 187"/>
                  <a:gd name="T41" fmla="*/ 73 h 82"/>
                  <a:gd name="T42" fmla="*/ 43 w 187"/>
                  <a:gd name="T43" fmla="*/ 73 h 82"/>
                  <a:gd name="T44" fmla="*/ 43 w 187"/>
                  <a:gd name="T45" fmla="*/ 9 h 82"/>
                  <a:gd name="T46" fmla="*/ 56 w 187"/>
                  <a:gd name="T47" fmla="*/ 9 h 82"/>
                  <a:gd name="T48" fmla="*/ 56 w 187"/>
                  <a:gd name="T49" fmla="*/ 73 h 82"/>
                  <a:gd name="T50" fmla="*/ 123 w 187"/>
                  <a:gd name="T51" fmla="*/ 73 h 82"/>
                  <a:gd name="T52" fmla="*/ 114 w 187"/>
                  <a:gd name="T53" fmla="*/ 73 h 82"/>
                  <a:gd name="T54" fmla="*/ 110 w 187"/>
                  <a:gd name="T55" fmla="*/ 73 h 82"/>
                  <a:gd name="T56" fmla="*/ 101 w 187"/>
                  <a:gd name="T57" fmla="*/ 73 h 82"/>
                  <a:gd name="T58" fmla="*/ 86 w 187"/>
                  <a:gd name="T59" fmla="*/ 73 h 82"/>
                  <a:gd name="T60" fmla="*/ 77 w 187"/>
                  <a:gd name="T61" fmla="*/ 73 h 82"/>
                  <a:gd name="T62" fmla="*/ 74 w 187"/>
                  <a:gd name="T63" fmla="*/ 73 h 82"/>
                  <a:gd name="T64" fmla="*/ 65 w 187"/>
                  <a:gd name="T65" fmla="*/ 73 h 82"/>
                  <a:gd name="T66" fmla="*/ 65 w 187"/>
                  <a:gd name="T67" fmla="*/ 9 h 82"/>
                  <a:gd name="T68" fmla="*/ 123 w 187"/>
                  <a:gd name="T69" fmla="*/ 9 h 82"/>
                  <a:gd name="T70" fmla="*/ 123 w 187"/>
                  <a:gd name="T71" fmla="*/ 73 h 82"/>
                  <a:gd name="T72" fmla="*/ 144 w 187"/>
                  <a:gd name="T73" fmla="*/ 73 h 82"/>
                  <a:gd name="T74" fmla="*/ 132 w 187"/>
                  <a:gd name="T75" fmla="*/ 73 h 82"/>
                  <a:gd name="T76" fmla="*/ 132 w 187"/>
                  <a:gd name="T77" fmla="*/ 9 h 82"/>
                  <a:gd name="T78" fmla="*/ 144 w 187"/>
                  <a:gd name="T79" fmla="*/ 9 h 82"/>
                  <a:gd name="T80" fmla="*/ 144 w 187"/>
                  <a:gd name="T81" fmla="*/ 73 h 82"/>
                  <a:gd name="T82" fmla="*/ 166 w 187"/>
                  <a:gd name="T83" fmla="*/ 73 h 82"/>
                  <a:gd name="T84" fmla="*/ 153 w 187"/>
                  <a:gd name="T85" fmla="*/ 73 h 82"/>
                  <a:gd name="T86" fmla="*/ 153 w 187"/>
                  <a:gd name="T87" fmla="*/ 9 h 82"/>
                  <a:gd name="T88" fmla="*/ 166 w 187"/>
                  <a:gd name="T89" fmla="*/ 9 h 82"/>
                  <a:gd name="T90" fmla="*/ 166 w 187"/>
                  <a:gd name="T91" fmla="*/ 73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87" h="82">
                    <a:moveTo>
                      <a:pt x="175" y="73"/>
                    </a:moveTo>
                    <a:lnTo>
                      <a:pt x="175" y="9"/>
                    </a:lnTo>
                    <a:lnTo>
                      <a:pt x="178" y="9"/>
                    </a:lnTo>
                    <a:lnTo>
                      <a:pt x="178" y="0"/>
                    </a:lnTo>
                    <a:lnTo>
                      <a:pt x="9" y="0"/>
                    </a:lnTo>
                    <a:lnTo>
                      <a:pt x="9" y="9"/>
                    </a:lnTo>
                    <a:lnTo>
                      <a:pt x="13" y="9"/>
                    </a:lnTo>
                    <a:lnTo>
                      <a:pt x="13" y="73"/>
                    </a:lnTo>
                    <a:lnTo>
                      <a:pt x="0" y="73"/>
                    </a:lnTo>
                    <a:lnTo>
                      <a:pt x="0" y="82"/>
                    </a:lnTo>
                    <a:lnTo>
                      <a:pt x="77" y="82"/>
                    </a:lnTo>
                    <a:lnTo>
                      <a:pt x="110" y="82"/>
                    </a:lnTo>
                    <a:lnTo>
                      <a:pt x="187" y="82"/>
                    </a:lnTo>
                    <a:lnTo>
                      <a:pt x="187" y="73"/>
                    </a:lnTo>
                    <a:lnTo>
                      <a:pt x="175" y="73"/>
                    </a:lnTo>
                    <a:close/>
                    <a:moveTo>
                      <a:pt x="34" y="73"/>
                    </a:moveTo>
                    <a:lnTo>
                      <a:pt x="22" y="73"/>
                    </a:lnTo>
                    <a:lnTo>
                      <a:pt x="22" y="9"/>
                    </a:lnTo>
                    <a:lnTo>
                      <a:pt x="34" y="9"/>
                    </a:lnTo>
                    <a:lnTo>
                      <a:pt x="34" y="73"/>
                    </a:lnTo>
                    <a:close/>
                    <a:moveTo>
                      <a:pt x="56" y="73"/>
                    </a:moveTo>
                    <a:lnTo>
                      <a:pt x="43" y="73"/>
                    </a:lnTo>
                    <a:lnTo>
                      <a:pt x="43" y="9"/>
                    </a:lnTo>
                    <a:lnTo>
                      <a:pt x="56" y="9"/>
                    </a:lnTo>
                    <a:lnTo>
                      <a:pt x="56" y="73"/>
                    </a:lnTo>
                    <a:close/>
                    <a:moveTo>
                      <a:pt x="123" y="73"/>
                    </a:moveTo>
                    <a:lnTo>
                      <a:pt x="114" y="73"/>
                    </a:lnTo>
                    <a:lnTo>
                      <a:pt x="110" y="73"/>
                    </a:lnTo>
                    <a:lnTo>
                      <a:pt x="101" y="73"/>
                    </a:lnTo>
                    <a:lnTo>
                      <a:pt x="86" y="73"/>
                    </a:lnTo>
                    <a:lnTo>
                      <a:pt x="77" y="73"/>
                    </a:lnTo>
                    <a:lnTo>
                      <a:pt x="74" y="73"/>
                    </a:lnTo>
                    <a:lnTo>
                      <a:pt x="65" y="73"/>
                    </a:lnTo>
                    <a:lnTo>
                      <a:pt x="65" y="9"/>
                    </a:lnTo>
                    <a:lnTo>
                      <a:pt x="123" y="9"/>
                    </a:lnTo>
                    <a:lnTo>
                      <a:pt x="123" y="73"/>
                    </a:lnTo>
                    <a:close/>
                    <a:moveTo>
                      <a:pt x="144" y="73"/>
                    </a:moveTo>
                    <a:lnTo>
                      <a:pt x="132" y="73"/>
                    </a:lnTo>
                    <a:lnTo>
                      <a:pt x="132" y="9"/>
                    </a:lnTo>
                    <a:lnTo>
                      <a:pt x="144" y="9"/>
                    </a:lnTo>
                    <a:lnTo>
                      <a:pt x="144" y="73"/>
                    </a:lnTo>
                    <a:close/>
                    <a:moveTo>
                      <a:pt x="166" y="73"/>
                    </a:moveTo>
                    <a:lnTo>
                      <a:pt x="153" y="73"/>
                    </a:lnTo>
                    <a:lnTo>
                      <a:pt x="153" y="9"/>
                    </a:lnTo>
                    <a:lnTo>
                      <a:pt x="166" y="9"/>
                    </a:lnTo>
                    <a:lnTo>
                      <a:pt x="166" y="7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57"/>
              <p:cNvSpPr>
                <a:spLocks/>
              </p:cNvSpPr>
              <p:nvPr/>
            </p:nvSpPr>
            <p:spPr bwMode="auto">
              <a:xfrm>
                <a:off x="4369" y="2710"/>
                <a:ext cx="33" cy="42"/>
              </a:xfrm>
              <a:custGeom>
                <a:avLst/>
                <a:gdLst>
                  <a:gd name="T0" fmla="*/ 0 w 33"/>
                  <a:gd name="T1" fmla="*/ 0 h 42"/>
                  <a:gd name="T2" fmla="*/ 0 w 33"/>
                  <a:gd name="T3" fmla="*/ 42 h 42"/>
                  <a:gd name="T4" fmla="*/ 9 w 33"/>
                  <a:gd name="T5" fmla="*/ 42 h 42"/>
                  <a:gd name="T6" fmla="*/ 9 w 33"/>
                  <a:gd name="T7" fmla="*/ 9 h 42"/>
                  <a:gd name="T8" fmla="*/ 24 w 33"/>
                  <a:gd name="T9" fmla="*/ 9 h 42"/>
                  <a:gd name="T10" fmla="*/ 24 w 33"/>
                  <a:gd name="T11" fmla="*/ 42 h 42"/>
                  <a:gd name="T12" fmla="*/ 33 w 33"/>
                  <a:gd name="T13" fmla="*/ 42 h 42"/>
                  <a:gd name="T14" fmla="*/ 33 w 33"/>
                  <a:gd name="T15" fmla="*/ 0 h 42"/>
                  <a:gd name="T16" fmla="*/ 0 w 33"/>
                  <a:gd name="T17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42">
                    <a:moveTo>
                      <a:pt x="0" y="0"/>
                    </a:moveTo>
                    <a:lnTo>
                      <a:pt x="0" y="42"/>
                    </a:lnTo>
                    <a:lnTo>
                      <a:pt x="9" y="42"/>
                    </a:lnTo>
                    <a:lnTo>
                      <a:pt x="9" y="9"/>
                    </a:lnTo>
                    <a:lnTo>
                      <a:pt x="24" y="9"/>
                    </a:lnTo>
                    <a:lnTo>
                      <a:pt x="24" y="42"/>
                    </a:lnTo>
                    <a:lnTo>
                      <a:pt x="33" y="42"/>
                    </a:lnTo>
                    <a:lnTo>
                      <a:pt x="3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05" name="Group 304"/>
          <p:cNvGrpSpPr/>
          <p:nvPr/>
        </p:nvGrpSpPr>
        <p:grpSpPr>
          <a:xfrm>
            <a:off x="7434228" y="4073590"/>
            <a:ext cx="477938" cy="477938"/>
            <a:chOff x="7867498" y="4162069"/>
            <a:chExt cx="555625" cy="555625"/>
          </a:xfrm>
        </p:grpSpPr>
        <p:sp>
          <p:nvSpPr>
            <p:cNvPr id="306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7" name="Group 60"/>
            <p:cNvGrpSpPr>
              <a:grpSpLocks noChangeAspect="1"/>
            </p:cNvGrpSpPr>
            <p:nvPr/>
          </p:nvGrpSpPr>
          <p:grpSpPr bwMode="auto">
            <a:xfrm>
              <a:off x="7960345" y="4302584"/>
              <a:ext cx="462778" cy="415110"/>
              <a:chOff x="5050" y="2712"/>
              <a:chExt cx="233" cy="209"/>
            </a:xfrm>
          </p:grpSpPr>
          <p:sp>
            <p:nvSpPr>
              <p:cNvPr id="308" name="Freeform 61"/>
              <p:cNvSpPr>
                <a:spLocks/>
              </p:cNvSpPr>
              <p:nvPr/>
            </p:nvSpPr>
            <p:spPr bwMode="auto">
              <a:xfrm>
                <a:off x="5050" y="2756"/>
                <a:ext cx="233" cy="165"/>
              </a:xfrm>
              <a:custGeom>
                <a:avLst/>
                <a:gdLst>
                  <a:gd name="T0" fmla="*/ 233 w 233"/>
                  <a:gd name="T1" fmla="*/ 59 h 165"/>
                  <a:gd name="T2" fmla="*/ 173 w 233"/>
                  <a:gd name="T3" fmla="*/ 0 h 165"/>
                  <a:gd name="T4" fmla="*/ 170 w 233"/>
                  <a:gd name="T5" fmla="*/ 76 h 165"/>
                  <a:gd name="T6" fmla="*/ 0 w 233"/>
                  <a:gd name="T7" fmla="*/ 76 h 165"/>
                  <a:gd name="T8" fmla="*/ 88 w 233"/>
                  <a:gd name="T9" fmla="*/ 165 h 165"/>
                  <a:gd name="T10" fmla="*/ 233 w 233"/>
                  <a:gd name="T11" fmla="*/ 165 h 165"/>
                  <a:gd name="T12" fmla="*/ 233 w 233"/>
                  <a:gd name="T13" fmla="*/ 59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3" h="165">
                    <a:moveTo>
                      <a:pt x="233" y="59"/>
                    </a:moveTo>
                    <a:lnTo>
                      <a:pt x="173" y="0"/>
                    </a:lnTo>
                    <a:lnTo>
                      <a:pt x="170" y="76"/>
                    </a:lnTo>
                    <a:lnTo>
                      <a:pt x="0" y="76"/>
                    </a:lnTo>
                    <a:lnTo>
                      <a:pt x="88" y="165"/>
                    </a:lnTo>
                    <a:lnTo>
                      <a:pt x="233" y="165"/>
                    </a:lnTo>
                    <a:lnTo>
                      <a:pt x="233" y="5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62"/>
              <p:cNvSpPr>
                <a:spLocks/>
              </p:cNvSpPr>
              <p:nvPr/>
            </p:nvSpPr>
            <p:spPr bwMode="auto">
              <a:xfrm>
                <a:off x="5100" y="2726"/>
                <a:ext cx="85" cy="33"/>
              </a:xfrm>
              <a:custGeom>
                <a:avLst/>
                <a:gdLst>
                  <a:gd name="T0" fmla="*/ 5 w 47"/>
                  <a:gd name="T1" fmla="*/ 18 h 18"/>
                  <a:gd name="T2" fmla="*/ 23 w 47"/>
                  <a:gd name="T3" fmla="*/ 5 h 18"/>
                  <a:gd name="T4" fmla="*/ 42 w 47"/>
                  <a:gd name="T5" fmla="*/ 18 h 18"/>
                  <a:gd name="T6" fmla="*/ 47 w 47"/>
                  <a:gd name="T7" fmla="*/ 18 h 18"/>
                  <a:gd name="T8" fmla="*/ 23 w 47"/>
                  <a:gd name="T9" fmla="*/ 0 h 18"/>
                  <a:gd name="T10" fmla="*/ 0 w 47"/>
                  <a:gd name="T11" fmla="*/ 18 h 18"/>
                  <a:gd name="T12" fmla="*/ 5 w 47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18">
                    <a:moveTo>
                      <a:pt x="5" y="18"/>
                    </a:moveTo>
                    <a:cubicBezTo>
                      <a:pt x="8" y="10"/>
                      <a:pt x="15" y="5"/>
                      <a:pt x="23" y="5"/>
                    </a:cubicBezTo>
                    <a:cubicBezTo>
                      <a:pt x="32" y="5"/>
                      <a:pt x="39" y="10"/>
                      <a:pt x="42" y="18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44" y="8"/>
                      <a:pt x="35" y="0"/>
                      <a:pt x="23" y="0"/>
                    </a:cubicBezTo>
                    <a:cubicBezTo>
                      <a:pt x="12" y="0"/>
                      <a:pt x="3" y="8"/>
                      <a:pt x="0" y="18"/>
                    </a:cubicBezTo>
                    <a:lnTo>
                      <a:pt x="5" y="1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63"/>
              <p:cNvSpPr>
                <a:spLocks noEditPoints="1"/>
              </p:cNvSpPr>
              <p:nvPr/>
            </p:nvSpPr>
            <p:spPr bwMode="auto">
              <a:xfrm>
                <a:off x="5120" y="2781"/>
                <a:ext cx="44" cy="51"/>
              </a:xfrm>
              <a:custGeom>
                <a:avLst/>
                <a:gdLst>
                  <a:gd name="T0" fmla="*/ 24 w 24"/>
                  <a:gd name="T1" fmla="*/ 28 h 28"/>
                  <a:gd name="T2" fmla="*/ 0 w 24"/>
                  <a:gd name="T3" fmla="*/ 28 h 28"/>
                  <a:gd name="T4" fmla="*/ 0 w 24"/>
                  <a:gd name="T5" fmla="*/ 11 h 28"/>
                  <a:gd name="T6" fmla="*/ 12 w 24"/>
                  <a:gd name="T7" fmla="*/ 0 h 28"/>
                  <a:gd name="T8" fmla="*/ 24 w 24"/>
                  <a:gd name="T9" fmla="*/ 11 h 28"/>
                  <a:gd name="T10" fmla="*/ 24 w 24"/>
                  <a:gd name="T11" fmla="*/ 28 h 28"/>
                  <a:gd name="T12" fmla="*/ 5 w 24"/>
                  <a:gd name="T13" fmla="*/ 24 h 28"/>
                  <a:gd name="T14" fmla="*/ 20 w 24"/>
                  <a:gd name="T15" fmla="*/ 24 h 28"/>
                  <a:gd name="T16" fmla="*/ 20 w 24"/>
                  <a:gd name="T17" fmla="*/ 11 h 28"/>
                  <a:gd name="T18" fmla="*/ 12 w 24"/>
                  <a:gd name="T19" fmla="*/ 5 h 28"/>
                  <a:gd name="T20" fmla="*/ 5 w 24"/>
                  <a:gd name="T21" fmla="*/ 11 h 28"/>
                  <a:gd name="T22" fmla="*/ 5 w 24"/>
                  <a:gd name="T23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28">
                    <a:moveTo>
                      <a:pt x="24" y="28"/>
                    </a:moveTo>
                    <a:cubicBezTo>
                      <a:pt x="0" y="28"/>
                      <a:pt x="0" y="28"/>
                      <a:pt x="0" y="2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9" y="0"/>
                      <a:pt x="24" y="5"/>
                      <a:pt x="24" y="11"/>
                    </a:cubicBezTo>
                    <a:lnTo>
                      <a:pt x="24" y="28"/>
                    </a:lnTo>
                    <a:close/>
                    <a:moveTo>
                      <a:pt x="5" y="24"/>
                    </a:moveTo>
                    <a:cubicBezTo>
                      <a:pt x="20" y="24"/>
                      <a:pt x="20" y="24"/>
                      <a:pt x="20" y="24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0" y="8"/>
                      <a:pt x="16" y="5"/>
                      <a:pt x="12" y="5"/>
                    </a:cubicBezTo>
                    <a:cubicBezTo>
                      <a:pt x="8" y="5"/>
                      <a:pt x="5" y="8"/>
                      <a:pt x="5" y="11"/>
                    </a:cubicBezTo>
                    <a:lnTo>
                      <a:pt x="5" y="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64"/>
              <p:cNvSpPr>
                <a:spLocks/>
              </p:cNvSpPr>
              <p:nvPr/>
            </p:nvSpPr>
            <p:spPr bwMode="auto">
              <a:xfrm>
                <a:off x="5137" y="2712"/>
                <a:ext cx="12" cy="18"/>
              </a:xfrm>
              <a:custGeom>
                <a:avLst/>
                <a:gdLst>
                  <a:gd name="T0" fmla="*/ 12 w 12"/>
                  <a:gd name="T1" fmla="*/ 0 h 18"/>
                  <a:gd name="T2" fmla="*/ 0 w 12"/>
                  <a:gd name="T3" fmla="*/ 0 h 18"/>
                  <a:gd name="T4" fmla="*/ 0 w 12"/>
                  <a:gd name="T5" fmla="*/ 7 h 18"/>
                  <a:gd name="T6" fmla="*/ 0 w 12"/>
                  <a:gd name="T7" fmla="*/ 7 h 18"/>
                  <a:gd name="T8" fmla="*/ 0 w 12"/>
                  <a:gd name="T9" fmla="*/ 18 h 18"/>
                  <a:gd name="T10" fmla="*/ 7 w 12"/>
                  <a:gd name="T11" fmla="*/ 18 h 18"/>
                  <a:gd name="T12" fmla="*/ 7 w 12"/>
                  <a:gd name="T13" fmla="*/ 9 h 18"/>
                  <a:gd name="T14" fmla="*/ 12 w 12"/>
                  <a:gd name="T15" fmla="*/ 9 h 18"/>
                  <a:gd name="T16" fmla="*/ 12 w 12"/>
                  <a:gd name="T1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lnTo>
                      <a:pt x="0" y="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18"/>
                    </a:lnTo>
                    <a:lnTo>
                      <a:pt x="7" y="18"/>
                    </a:lnTo>
                    <a:lnTo>
                      <a:pt x="7" y="9"/>
                    </a:lnTo>
                    <a:lnTo>
                      <a:pt x="12" y="9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Freeform 65"/>
              <p:cNvSpPr>
                <a:spLocks noEditPoints="1"/>
              </p:cNvSpPr>
              <p:nvPr/>
            </p:nvSpPr>
            <p:spPr bwMode="auto">
              <a:xfrm>
                <a:off x="5050" y="2756"/>
                <a:ext cx="186" cy="76"/>
              </a:xfrm>
              <a:custGeom>
                <a:avLst/>
                <a:gdLst>
                  <a:gd name="T0" fmla="*/ 173 w 186"/>
                  <a:gd name="T1" fmla="*/ 69 h 76"/>
                  <a:gd name="T2" fmla="*/ 173 w 186"/>
                  <a:gd name="T3" fmla="*/ 0 h 76"/>
                  <a:gd name="T4" fmla="*/ 13 w 186"/>
                  <a:gd name="T5" fmla="*/ 0 h 76"/>
                  <a:gd name="T6" fmla="*/ 13 w 186"/>
                  <a:gd name="T7" fmla="*/ 69 h 76"/>
                  <a:gd name="T8" fmla="*/ 0 w 186"/>
                  <a:gd name="T9" fmla="*/ 69 h 76"/>
                  <a:gd name="T10" fmla="*/ 0 w 186"/>
                  <a:gd name="T11" fmla="*/ 76 h 76"/>
                  <a:gd name="T12" fmla="*/ 13 w 186"/>
                  <a:gd name="T13" fmla="*/ 76 h 76"/>
                  <a:gd name="T14" fmla="*/ 173 w 186"/>
                  <a:gd name="T15" fmla="*/ 76 h 76"/>
                  <a:gd name="T16" fmla="*/ 186 w 186"/>
                  <a:gd name="T17" fmla="*/ 76 h 76"/>
                  <a:gd name="T18" fmla="*/ 186 w 186"/>
                  <a:gd name="T19" fmla="*/ 69 h 76"/>
                  <a:gd name="T20" fmla="*/ 173 w 186"/>
                  <a:gd name="T21" fmla="*/ 69 h 76"/>
                  <a:gd name="T22" fmla="*/ 164 w 186"/>
                  <a:gd name="T23" fmla="*/ 69 h 76"/>
                  <a:gd name="T24" fmla="*/ 155 w 186"/>
                  <a:gd name="T25" fmla="*/ 69 h 76"/>
                  <a:gd name="T26" fmla="*/ 155 w 186"/>
                  <a:gd name="T27" fmla="*/ 7 h 76"/>
                  <a:gd name="T28" fmla="*/ 164 w 186"/>
                  <a:gd name="T29" fmla="*/ 7 h 76"/>
                  <a:gd name="T30" fmla="*/ 164 w 186"/>
                  <a:gd name="T31" fmla="*/ 69 h 76"/>
                  <a:gd name="T32" fmla="*/ 134 w 186"/>
                  <a:gd name="T33" fmla="*/ 69 h 76"/>
                  <a:gd name="T34" fmla="*/ 134 w 186"/>
                  <a:gd name="T35" fmla="*/ 7 h 76"/>
                  <a:gd name="T36" fmla="*/ 146 w 186"/>
                  <a:gd name="T37" fmla="*/ 7 h 76"/>
                  <a:gd name="T38" fmla="*/ 146 w 186"/>
                  <a:gd name="T39" fmla="*/ 69 h 76"/>
                  <a:gd name="T40" fmla="*/ 134 w 186"/>
                  <a:gd name="T41" fmla="*/ 69 h 76"/>
                  <a:gd name="T42" fmla="*/ 125 w 186"/>
                  <a:gd name="T43" fmla="*/ 69 h 76"/>
                  <a:gd name="T44" fmla="*/ 60 w 186"/>
                  <a:gd name="T45" fmla="*/ 69 h 76"/>
                  <a:gd name="T46" fmla="*/ 60 w 186"/>
                  <a:gd name="T47" fmla="*/ 7 h 76"/>
                  <a:gd name="T48" fmla="*/ 125 w 186"/>
                  <a:gd name="T49" fmla="*/ 7 h 76"/>
                  <a:gd name="T50" fmla="*/ 125 w 186"/>
                  <a:gd name="T51" fmla="*/ 69 h 76"/>
                  <a:gd name="T52" fmla="*/ 50 w 186"/>
                  <a:gd name="T53" fmla="*/ 69 h 76"/>
                  <a:gd name="T54" fmla="*/ 40 w 186"/>
                  <a:gd name="T55" fmla="*/ 69 h 76"/>
                  <a:gd name="T56" fmla="*/ 40 w 186"/>
                  <a:gd name="T57" fmla="*/ 7 h 76"/>
                  <a:gd name="T58" fmla="*/ 50 w 186"/>
                  <a:gd name="T59" fmla="*/ 7 h 76"/>
                  <a:gd name="T60" fmla="*/ 50 w 186"/>
                  <a:gd name="T61" fmla="*/ 69 h 76"/>
                  <a:gd name="T62" fmla="*/ 22 w 186"/>
                  <a:gd name="T63" fmla="*/ 7 h 76"/>
                  <a:gd name="T64" fmla="*/ 31 w 186"/>
                  <a:gd name="T65" fmla="*/ 7 h 76"/>
                  <a:gd name="T66" fmla="*/ 31 w 186"/>
                  <a:gd name="T67" fmla="*/ 69 h 76"/>
                  <a:gd name="T68" fmla="*/ 22 w 186"/>
                  <a:gd name="T69" fmla="*/ 69 h 76"/>
                  <a:gd name="T70" fmla="*/ 22 w 186"/>
                  <a:gd name="T71" fmla="*/ 7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6" h="76">
                    <a:moveTo>
                      <a:pt x="173" y="69"/>
                    </a:moveTo>
                    <a:lnTo>
                      <a:pt x="173" y="0"/>
                    </a:lnTo>
                    <a:lnTo>
                      <a:pt x="13" y="0"/>
                    </a:lnTo>
                    <a:lnTo>
                      <a:pt x="13" y="69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13" y="76"/>
                    </a:lnTo>
                    <a:lnTo>
                      <a:pt x="173" y="76"/>
                    </a:lnTo>
                    <a:lnTo>
                      <a:pt x="186" y="76"/>
                    </a:lnTo>
                    <a:lnTo>
                      <a:pt x="186" y="69"/>
                    </a:lnTo>
                    <a:lnTo>
                      <a:pt x="173" y="69"/>
                    </a:lnTo>
                    <a:close/>
                    <a:moveTo>
                      <a:pt x="164" y="69"/>
                    </a:moveTo>
                    <a:lnTo>
                      <a:pt x="155" y="69"/>
                    </a:lnTo>
                    <a:lnTo>
                      <a:pt x="155" y="7"/>
                    </a:lnTo>
                    <a:lnTo>
                      <a:pt x="164" y="7"/>
                    </a:lnTo>
                    <a:lnTo>
                      <a:pt x="164" y="69"/>
                    </a:lnTo>
                    <a:close/>
                    <a:moveTo>
                      <a:pt x="134" y="69"/>
                    </a:moveTo>
                    <a:lnTo>
                      <a:pt x="134" y="7"/>
                    </a:lnTo>
                    <a:lnTo>
                      <a:pt x="146" y="7"/>
                    </a:lnTo>
                    <a:lnTo>
                      <a:pt x="146" y="69"/>
                    </a:lnTo>
                    <a:lnTo>
                      <a:pt x="134" y="69"/>
                    </a:lnTo>
                    <a:close/>
                    <a:moveTo>
                      <a:pt x="125" y="69"/>
                    </a:moveTo>
                    <a:lnTo>
                      <a:pt x="60" y="69"/>
                    </a:lnTo>
                    <a:lnTo>
                      <a:pt x="60" y="7"/>
                    </a:lnTo>
                    <a:lnTo>
                      <a:pt x="125" y="7"/>
                    </a:lnTo>
                    <a:lnTo>
                      <a:pt x="125" y="69"/>
                    </a:lnTo>
                    <a:close/>
                    <a:moveTo>
                      <a:pt x="50" y="69"/>
                    </a:moveTo>
                    <a:lnTo>
                      <a:pt x="40" y="69"/>
                    </a:lnTo>
                    <a:lnTo>
                      <a:pt x="40" y="7"/>
                    </a:lnTo>
                    <a:lnTo>
                      <a:pt x="50" y="7"/>
                    </a:lnTo>
                    <a:lnTo>
                      <a:pt x="50" y="69"/>
                    </a:lnTo>
                    <a:close/>
                    <a:moveTo>
                      <a:pt x="22" y="7"/>
                    </a:moveTo>
                    <a:lnTo>
                      <a:pt x="31" y="7"/>
                    </a:lnTo>
                    <a:lnTo>
                      <a:pt x="31" y="69"/>
                    </a:lnTo>
                    <a:lnTo>
                      <a:pt x="22" y="69"/>
                    </a:lnTo>
                    <a:lnTo>
                      <a:pt x="22" y="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13" name="Rectangle 312"/>
          <p:cNvSpPr/>
          <p:nvPr/>
        </p:nvSpPr>
        <p:spPr>
          <a:xfrm>
            <a:off x="6024756" y="1842125"/>
            <a:ext cx="69528" cy="4745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TextBox 313"/>
          <p:cNvSpPr txBox="1"/>
          <p:nvPr/>
        </p:nvSpPr>
        <p:spPr>
          <a:xfrm>
            <a:off x="5620074" y="1209108"/>
            <a:ext cx="809363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Factory</a:t>
            </a:r>
          </a:p>
        </p:txBody>
      </p:sp>
      <p:grpSp>
        <p:nvGrpSpPr>
          <p:cNvPr id="315" name="Group 314"/>
          <p:cNvGrpSpPr/>
          <p:nvPr/>
        </p:nvGrpSpPr>
        <p:grpSpPr>
          <a:xfrm>
            <a:off x="5888483" y="1724732"/>
            <a:ext cx="342074" cy="282237"/>
            <a:chOff x="1434044" y="1342759"/>
            <a:chExt cx="456215" cy="376412"/>
          </a:xfrm>
        </p:grpSpPr>
        <p:sp>
          <p:nvSpPr>
            <p:cNvPr id="316" name="Freeform 5"/>
            <p:cNvSpPr>
              <a:spLocks/>
            </p:cNvSpPr>
            <p:nvPr/>
          </p:nvSpPr>
          <p:spPr bwMode="auto">
            <a:xfrm>
              <a:off x="1466386" y="1447854"/>
              <a:ext cx="197156" cy="254707"/>
            </a:xfrm>
            <a:custGeom>
              <a:avLst/>
              <a:gdLst>
                <a:gd name="T0" fmla="*/ 0 w 346"/>
                <a:gd name="T1" fmla="*/ 447 h 447"/>
                <a:gd name="T2" fmla="*/ 43 w 346"/>
                <a:gd name="T3" fmla="*/ 0 h 447"/>
                <a:gd name="T4" fmla="*/ 143 w 346"/>
                <a:gd name="T5" fmla="*/ 0 h 447"/>
                <a:gd name="T6" fmla="*/ 170 w 346"/>
                <a:gd name="T7" fmla="*/ 197 h 447"/>
                <a:gd name="T8" fmla="*/ 346 w 346"/>
                <a:gd name="T9" fmla="*/ 196 h 447"/>
                <a:gd name="T10" fmla="*/ 346 w 346"/>
                <a:gd name="T11" fmla="*/ 447 h 447"/>
                <a:gd name="T12" fmla="*/ 0 w 346"/>
                <a:gd name="T13" fmla="*/ 447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6" h="447">
                  <a:moveTo>
                    <a:pt x="0" y="447"/>
                  </a:moveTo>
                  <a:lnTo>
                    <a:pt x="43" y="0"/>
                  </a:lnTo>
                  <a:lnTo>
                    <a:pt x="143" y="0"/>
                  </a:lnTo>
                  <a:lnTo>
                    <a:pt x="170" y="197"/>
                  </a:lnTo>
                  <a:lnTo>
                    <a:pt x="346" y="196"/>
                  </a:lnTo>
                  <a:lnTo>
                    <a:pt x="346" y="447"/>
                  </a:lnTo>
                  <a:lnTo>
                    <a:pt x="0" y="447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17" name="Group 4"/>
            <p:cNvGrpSpPr>
              <a:grpSpLocks noChangeAspect="1"/>
            </p:cNvGrpSpPr>
            <p:nvPr/>
          </p:nvGrpSpPr>
          <p:grpSpPr bwMode="auto">
            <a:xfrm>
              <a:off x="1434044" y="1342759"/>
              <a:ext cx="456215" cy="376412"/>
              <a:chOff x="859" y="2159"/>
              <a:chExt cx="989" cy="816"/>
            </a:xfrm>
          </p:grpSpPr>
          <p:sp>
            <p:nvSpPr>
              <p:cNvPr id="318" name="Freeform 5"/>
              <p:cNvSpPr>
                <a:spLocks/>
              </p:cNvSpPr>
              <p:nvPr/>
            </p:nvSpPr>
            <p:spPr bwMode="auto">
              <a:xfrm>
                <a:off x="1359" y="2623"/>
                <a:ext cx="441" cy="325"/>
              </a:xfrm>
              <a:custGeom>
                <a:avLst/>
                <a:gdLst>
                  <a:gd name="T0" fmla="*/ 441 w 441"/>
                  <a:gd name="T1" fmla="*/ 0 h 325"/>
                  <a:gd name="T2" fmla="*/ 0 w 441"/>
                  <a:gd name="T3" fmla="*/ 0 h 325"/>
                  <a:gd name="T4" fmla="*/ 0 w 441"/>
                  <a:gd name="T5" fmla="*/ 192 h 325"/>
                  <a:gd name="T6" fmla="*/ 213 w 441"/>
                  <a:gd name="T7" fmla="*/ 192 h 325"/>
                  <a:gd name="T8" fmla="*/ 213 w 441"/>
                  <a:gd name="T9" fmla="*/ 325 h 325"/>
                  <a:gd name="T10" fmla="*/ 441 w 441"/>
                  <a:gd name="T11" fmla="*/ 325 h 325"/>
                  <a:gd name="T12" fmla="*/ 441 w 441"/>
                  <a:gd name="T1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41" h="325">
                    <a:moveTo>
                      <a:pt x="441" y="0"/>
                    </a:moveTo>
                    <a:lnTo>
                      <a:pt x="0" y="0"/>
                    </a:lnTo>
                    <a:lnTo>
                      <a:pt x="0" y="192"/>
                    </a:lnTo>
                    <a:lnTo>
                      <a:pt x="213" y="192"/>
                    </a:lnTo>
                    <a:lnTo>
                      <a:pt x="213" y="325"/>
                    </a:lnTo>
                    <a:lnTo>
                      <a:pt x="441" y="325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" name="Freeform 6"/>
              <p:cNvSpPr>
                <a:spLocks noEditPoints="1"/>
              </p:cNvSpPr>
              <p:nvPr/>
            </p:nvSpPr>
            <p:spPr bwMode="auto">
              <a:xfrm>
                <a:off x="1024" y="2159"/>
                <a:ext cx="611" cy="294"/>
              </a:xfrm>
              <a:custGeom>
                <a:avLst/>
                <a:gdLst>
                  <a:gd name="T0" fmla="*/ 54 w 115"/>
                  <a:gd name="T1" fmla="*/ 25 h 55"/>
                  <a:gd name="T2" fmla="*/ 36 w 115"/>
                  <a:gd name="T3" fmla="*/ 17 h 55"/>
                  <a:gd name="T4" fmla="*/ 18 w 115"/>
                  <a:gd name="T5" fmla="*/ 12 h 55"/>
                  <a:gd name="T6" fmla="*/ 9 w 115"/>
                  <a:gd name="T7" fmla="*/ 21 h 55"/>
                  <a:gd name="T8" fmla="*/ 9 w 115"/>
                  <a:gd name="T9" fmla="*/ 21 h 55"/>
                  <a:gd name="T10" fmla="*/ 0 w 115"/>
                  <a:gd name="T11" fmla="*/ 21 h 55"/>
                  <a:gd name="T12" fmla="*/ 13 w 115"/>
                  <a:gd name="T13" fmla="*/ 5 h 55"/>
                  <a:gd name="T14" fmla="*/ 41 w 115"/>
                  <a:gd name="T15" fmla="*/ 10 h 55"/>
                  <a:gd name="T16" fmla="*/ 56 w 115"/>
                  <a:gd name="T17" fmla="*/ 16 h 55"/>
                  <a:gd name="T18" fmla="*/ 64 w 115"/>
                  <a:gd name="T19" fmla="*/ 10 h 55"/>
                  <a:gd name="T20" fmla="*/ 72 w 115"/>
                  <a:gd name="T21" fmla="*/ 14 h 55"/>
                  <a:gd name="T22" fmla="*/ 58 w 115"/>
                  <a:gd name="T23" fmla="*/ 25 h 55"/>
                  <a:gd name="T24" fmla="*/ 54 w 115"/>
                  <a:gd name="T25" fmla="*/ 25 h 55"/>
                  <a:gd name="T26" fmla="*/ 104 w 115"/>
                  <a:gd name="T27" fmla="*/ 54 h 55"/>
                  <a:gd name="T28" fmla="*/ 115 w 115"/>
                  <a:gd name="T29" fmla="*/ 48 h 55"/>
                  <a:gd name="T30" fmla="*/ 108 w 115"/>
                  <a:gd name="T31" fmla="*/ 43 h 55"/>
                  <a:gd name="T32" fmla="*/ 104 w 115"/>
                  <a:gd name="T33" fmla="*/ 46 h 55"/>
                  <a:gd name="T34" fmla="*/ 97 w 115"/>
                  <a:gd name="T35" fmla="*/ 43 h 55"/>
                  <a:gd name="T36" fmla="*/ 82 w 115"/>
                  <a:gd name="T37" fmla="*/ 40 h 55"/>
                  <a:gd name="T38" fmla="*/ 71 w 115"/>
                  <a:gd name="T39" fmla="*/ 49 h 55"/>
                  <a:gd name="T40" fmla="*/ 79 w 115"/>
                  <a:gd name="T41" fmla="*/ 52 h 55"/>
                  <a:gd name="T42" fmla="*/ 79 w 115"/>
                  <a:gd name="T43" fmla="*/ 52 h 55"/>
                  <a:gd name="T44" fmla="*/ 85 w 115"/>
                  <a:gd name="T45" fmla="*/ 48 h 55"/>
                  <a:gd name="T46" fmla="*/ 92 w 115"/>
                  <a:gd name="T47" fmla="*/ 50 h 55"/>
                  <a:gd name="T48" fmla="*/ 103 w 115"/>
                  <a:gd name="T49" fmla="*/ 55 h 55"/>
                  <a:gd name="T50" fmla="*/ 104 w 115"/>
                  <a:gd name="T51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15" h="55">
                    <a:moveTo>
                      <a:pt x="54" y="25"/>
                    </a:moveTo>
                    <a:cubicBezTo>
                      <a:pt x="49" y="25"/>
                      <a:pt x="42" y="22"/>
                      <a:pt x="36" y="17"/>
                    </a:cubicBezTo>
                    <a:cubicBezTo>
                      <a:pt x="29" y="12"/>
                      <a:pt x="23" y="10"/>
                      <a:pt x="18" y="12"/>
                    </a:cubicBezTo>
                    <a:cubicBezTo>
                      <a:pt x="12" y="14"/>
                      <a:pt x="9" y="19"/>
                      <a:pt x="9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0" y="16"/>
                      <a:pt x="5" y="8"/>
                      <a:pt x="13" y="5"/>
                    </a:cubicBezTo>
                    <a:cubicBezTo>
                      <a:pt x="20" y="2"/>
                      <a:pt x="29" y="0"/>
                      <a:pt x="41" y="10"/>
                    </a:cubicBezTo>
                    <a:cubicBezTo>
                      <a:pt x="47" y="15"/>
                      <a:pt x="52" y="17"/>
                      <a:pt x="56" y="16"/>
                    </a:cubicBezTo>
                    <a:cubicBezTo>
                      <a:pt x="61" y="15"/>
                      <a:pt x="64" y="10"/>
                      <a:pt x="64" y="10"/>
                    </a:cubicBezTo>
                    <a:cubicBezTo>
                      <a:pt x="72" y="14"/>
                      <a:pt x="72" y="14"/>
                      <a:pt x="72" y="14"/>
                    </a:cubicBezTo>
                    <a:cubicBezTo>
                      <a:pt x="72" y="14"/>
                      <a:pt x="68" y="23"/>
                      <a:pt x="58" y="25"/>
                    </a:cubicBezTo>
                    <a:cubicBezTo>
                      <a:pt x="57" y="25"/>
                      <a:pt x="56" y="25"/>
                      <a:pt x="54" y="25"/>
                    </a:cubicBezTo>
                    <a:close/>
                    <a:moveTo>
                      <a:pt x="104" y="54"/>
                    </a:moveTo>
                    <a:cubicBezTo>
                      <a:pt x="111" y="54"/>
                      <a:pt x="115" y="49"/>
                      <a:pt x="115" y="48"/>
                    </a:cubicBezTo>
                    <a:cubicBezTo>
                      <a:pt x="108" y="43"/>
                      <a:pt x="108" y="43"/>
                      <a:pt x="108" y="43"/>
                    </a:cubicBezTo>
                    <a:cubicBezTo>
                      <a:pt x="108" y="43"/>
                      <a:pt x="106" y="46"/>
                      <a:pt x="104" y="46"/>
                    </a:cubicBezTo>
                    <a:cubicBezTo>
                      <a:pt x="102" y="46"/>
                      <a:pt x="99" y="45"/>
                      <a:pt x="97" y="43"/>
                    </a:cubicBezTo>
                    <a:cubicBezTo>
                      <a:pt x="91" y="38"/>
                      <a:pt x="85" y="38"/>
                      <a:pt x="82" y="40"/>
                    </a:cubicBezTo>
                    <a:cubicBezTo>
                      <a:pt x="76" y="41"/>
                      <a:pt x="72" y="46"/>
                      <a:pt x="71" y="49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2"/>
                      <a:pt x="79" y="52"/>
                      <a:pt x="79" y="52"/>
                    </a:cubicBezTo>
                    <a:cubicBezTo>
                      <a:pt x="79" y="51"/>
                      <a:pt x="81" y="48"/>
                      <a:pt x="85" y="48"/>
                    </a:cubicBezTo>
                    <a:cubicBezTo>
                      <a:pt x="87" y="47"/>
                      <a:pt x="89" y="48"/>
                      <a:pt x="92" y="50"/>
                    </a:cubicBezTo>
                    <a:cubicBezTo>
                      <a:pt x="95" y="53"/>
                      <a:pt x="99" y="55"/>
                      <a:pt x="103" y="55"/>
                    </a:cubicBezTo>
                    <a:cubicBezTo>
                      <a:pt x="103" y="55"/>
                      <a:pt x="104" y="55"/>
                      <a:pt x="104" y="54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7"/>
              <p:cNvSpPr>
                <a:spLocks noEditPoints="1"/>
              </p:cNvSpPr>
              <p:nvPr/>
            </p:nvSpPr>
            <p:spPr bwMode="auto">
              <a:xfrm>
                <a:off x="859" y="2351"/>
                <a:ext cx="989" cy="624"/>
              </a:xfrm>
              <a:custGeom>
                <a:avLst/>
                <a:gdLst>
                  <a:gd name="T0" fmla="*/ 941 w 989"/>
                  <a:gd name="T1" fmla="*/ 576 h 624"/>
                  <a:gd name="T2" fmla="*/ 941 w 989"/>
                  <a:gd name="T3" fmla="*/ 256 h 624"/>
                  <a:gd name="T4" fmla="*/ 580 w 989"/>
                  <a:gd name="T5" fmla="*/ 256 h 624"/>
                  <a:gd name="T6" fmla="*/ 580 w 989"/>
                  <a:gd name="T7" fmla="*/ 118 h 624"/>
                  <a:gd name="T8" fmla="*/ 532 w 989"/>
                  <a:gd name="T9" fmla="*/ 118 h 624"/>
                  <a:gd name="T10" fmla="*/ 532 w 989"/>
                  <a:gd name="T11" fmla="*/ 256 h 624"/>
                  <a:gd name="T12" fmla="*/ 457 w 989"/>
                  <a:gd name="T13" fmla="*/ 256 h 624"/>
                  <a:gd name="T14" fmla="*/ 457 w 989"/>
                  <a:gd name="T15" fmla="*/ 118 h 624"/>
                  <a:gd name="T16" fmla="*/ 409 w 989"/>
                  <a:gd name="T17" fmla="*/ 118 h 624"/>
                  <a:gd name="T18" fmla="*/ 409 w 989"/>
                  <a:gd name="T19" fmla="*/ 256 h 624"/>
                  <a:gd name="T20" fmla="*/ 303 w 989"/>
                  <a:gd name="T21" fmla="*/ 256 h 624"/>
                  <a:gd name="T22" fmla="*/ 282 w 989"/>
                  <a:gd name="T23" fmla="*/ 0 h 624"/>
                  <a:gd name="T24" fmla="*/ 90 w 989"/>
                  <a:gd name="T25" fmla="*/ 0 h 624"/>
                  <a:gd name="T26" fmla="*/ 48 w 989"/>
                  <a:gd name="T27" fmla="*/ 576 h 624"/>
                  <a:gd name="T28" fmla="*/ 0 w 989"/>
                  <a:gd name="T29" fmla="*/ 576 h 624"/>
                  <a:gd name="T30" fmla="*/ 0 w 989"/>
                  <a:gd name="T31" fmla="*/ 624 h 624"/>
                  <a:gd name="T32" fmla="*/ 989 w 989"/>
                  <a:gd name="T33" fmla="*/ 624 h 624"/>
                  <a:gd name="T34" fmla="*/ 989 w 989"/>
                  <a:gd name="T35" fmla="*/ 576 h 624"/>
                  <a:gd name="T36" fmla="*/ 941 w 989"/>
                  <a:gd name="T37" fmla="*/ 576 h 624"/>
                  <a:gd name="T38" fmla="*/ 681 w 989"/>
                  <a:gd name="T39" fmla="*/ 576 h 624"/>
                  <a:gd name="T40" fmla="*/ 537 w 989"/>
                  <a:gd name="T41" fmla="*/ 576 h 624"/>
                  <a:gd name="T42" fmla="*/ 537 w 989"/>
                  <a:gd name="T43" fmla="*/ 491 h 624"/>
                  <a:gd name="T44" fmla="*/ 681 w 989"/>
                  <a:gd name="T45" fmla="*/ 491 h 624"/>
                  <a:gd name="T46" fmla="*/ 681 w 989"/>
                  <a:gd name="T47" fmla="*/ 576 h 624"/>
                  <a:gd name="T48" fmla="*/ 893 w 989"/>
                  <a:gd name="T49" fmla="*/ 304 h 624"/>
                  <a:gd name="T50" fmla="*/ 893 w 989"/>
                  <a:gd name="T51" fmla="*/ 576 h 624"/>
                  <a:gd name="T52" fmla="*/ 728 w 989"/>
                  <a:gd name="T53" fmla="*/ 576 h 624"/>
                  <a:gd name="T54" fmla="*/ 728 w 989"/>
                  <a:gd name="T55" fmla="*/ 443 h 624"/>
                  <a:gd name="T56" fmla="*/ 489 w 989"/>
                  <a:gd name="T57" fmla="*/ 443 h 624"/>
                  <a:gd name="T58" fmla="*/ 489 w 989"/>
                  <a:gd name="T59" fmla="*/ 576 h 624"/>
                  <a:gd name="T60" fmla="*/ 330 w 989"/>
                  <a:gd name="T61" fmla="*/ 576 h 624"/>
                  <a:gd name="T62" fmla="*/ 308 w 989"/>
                  <a:gd name="T63" fmla="*/ 304 h 624"/>
                  <a:gd name="T64" fmla="*/ 893 w 989"/>
                  <a:gd name="T65" fmla="*/ 304 h 624"/>
                  <a:gd name="T66" fmla="*/ 133 w 989"/>
                  <a:gd name="T67" fmla="*/ 43 h 624"/>
                  <a:gd name="T68" fmla="*/ 239 w 989"/>
                  <a:gd name="T69" fmla="*/ 43 h 624"/>
                  <a:gd name="T70" fmla="*/ 261 w 989"/>
                  <a:gd name="T71" fmla="*/ 256 h 624"/>
                  <a:gd name="T72" fmla="*/ 261 w 989"/>
                  <a:gd name="T73" fmla="*/ 256 h 624"/>
                  <a:gd name="T74" fmla="*/ 261 w 989"/>
                  <a:gd name="T75" fmla="*/ 283 h 624"/>
                  <a:gd name="T76" fmla="*/ 287 w 989"/>
                  <a:gd name="T77" fmla="*/ 576 h 624"/>
                  <a:gd name="T78" fmla="*/ 96 w 989"/>
                  <a:gd name="T79" fmla="*/ 576 h 624"/>
                  <a:gd name="T80" fmla="*/ 133 w 989"/>
                  <a:gd name="T81" fmla="*/ 43 h 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89" h="624">
                    <a:moveTo>
                      <a:pt x="941" y="576"/>
                    </a:moveTo>
                    <a:lnTo>
                      <a:pt x="941" y="256"/>
                    </a:lnTo>
                    <a:lnTo>
                      <a:pt x="580" y="256"/>
                    </a:lnTo>
                    <a:lnTo>
                      <a:pt x="580" y="118"/>
                    </a:lnTo>
                    <a:lnTo>
                      <a:pt x="532" y="118"/>
                    </a:lnTo>
                    <a:lnTo>
                      <a:pt x="532" y="256"/>
                    </a:lnTo>
                    <a:lnTo>
                      <a:pt x="457" y="256"/>
                    </a:lnTo>
                    <a:lnTo>
                      <a:pt x="457" y="118"/>
                    </a:lnTo>
                    <a:lnTo>
                      <a:pt x="409" y="118"/>
                    </a:lnTo>
                    <a:lnTo>
                      <a:pt x="409" y="256"/>
                    </a:lnTo>
                    <a:lnTo>
                      <a:pt x="303" y="256"/>
                    </a:lnTo>
                    <a:lnTo>
                      <a:pt x="282" y="0"/>
                    </a:lnTo>
                    <a:lnTo>
                      <a:pt x="90" y="0"/>
                    </a:lnTo>
                    <a:lnTo>
                      <a:pt x="48" y="576"/>
                    </a:lnTo>
                    <a:lnTo>
                      <a:pt x="0" y="576"/>
                    </a:lnTo>
                    <a:lnTo>
                      <a:pt x="0" y="624"/>
                    </a:lnTo>
                    <a:lnTo>
                      <a:pt x="989" y="624"/>
                    </a:lnTo>
                    <a:lnTo>
                      <a:pt x="989" y="576"/>
                    </a:lnTo>
                    <a:lnTo>
                      <a:pt x="941" y="576"/>
                    </a:lnTo>
                    <a:close/>
                    <a:moveTo>
                      <a:pt x="681" y="576"/>
                    </a:moveTo>
                    <a:lnTo>
                      <a:pt x="537" y="576"/>
                    </a:lnTo>
                    <a:lnTo>
                      <a:pt x="537" y="491"/>
                    </a:lnTo>
                    <a:lnTo>
                      <a:pt x="681" y="491"/>
                    </a:lnTo>
                    <a:lnTo>
                      <a:pt x="681" y="576"/>
                    </a:lnTo>
                    <a:close/>
                    <a:moveTo>
                      <a:pt x="893" y="304"/>
                    </a:moveTo>
                    <a:lnTo>
                      <a:pt x="893" y="576"/>
                    </a:lnTo>
                    <a:lnTo>
                      <a:pt x="728" y="576"/>
                    </a:lnTo>
                    <a:lnTo>
                      <a:pt x="728" y="443"/>
                    </a:lnTo>
                    <a:lnTo>
                      <a:pt x="489" y="443"/>
                    </a:lnTo>
                    <a:lnTo>
                      <a:pt x="489" y="576"/>
                    </a:lnTo>
                    <a:lnTo>
                      <a:pt x="330" y="576"/>
                    </a:lnTo>
                    <a:lnTo>
                      <a:pt x="308" y="304"/>
                    </a:lnTo>
                    <a:lnTo>
                      <a:pt x="893" y="304"/>
                    </a:lnTo>
                    <a:close/>
                    <a:moveTo>
                      <a:pt x="133" y="43"/>
                    </a:moveTo>
                    <a:lnTo>
                      <a:pt x="239" y="43"/>
                    </a:lnTo>
                    <a:lnTo>
                      <a:pt x="261" y="256"/>
                    </a:lnTo>
                    <a:lnTo>
                      <a:pt x="261" y="256"/>
                    </a:lnTo>
                    <a:lnTo>
                      <a:pt x="261" y="283"/>
                    </a:lnTo>
                    <a:lnTo>
                      <a:pt x="287" y="576"/>
                    </a:lnTo>
                    <a:lnTo>
                      <a:pt x="96" y="576"/>
                    </a:lnTo>
                    <a:lnTo>
                      <a:pt x="133" y="43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1" name="Group 320"/>
          <p:cNvGrpSpPr/>
          <p:nvPr/>
        </p:nvGrpSpPr>
        <p:grpSpPr>
          <a:xfrm>
            <a:off x="5888483" y="2335444"/>
            <a:ext cx="342074" cy="282237"/>
            <a:chOff x="1434044" y="2070118"/>
            <a:chExt cx="456215" cy="376412"/>
          </a:xfrm>
        </p:grpSpPr>
        <p:sp>
          <p:nvSpPr>
            <p:cNvPr id="322" name="Rectangle 321"/>
            <p:cNvSpPr/>
            <p:nvPr/>
          </p:nvSpPr>
          <p:spPr>
            <a:xfrm>
              <a:off x="1669102" y="2370798"/>
              <a:ext cx="92728" cy="632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23" name="Group 322"/>
            <p:cNvGrpSpPr/>
            <p:nvPr/>
          </p:nvGrpSpPr>
          <p:grpSpPr>
            <a:xfrm>
              <a:off x="1434044" y="2070118"/>
              <a:ext cx="456215" cy="376412"/>
              <a:chOff x="1434044" y="2070118"/>
              <a:chExt cx="456215" cy="376412"/>
            </a:xfrm>
          </p:grpSpPr>
          <p:sp>
            <p:nvSpPr>
              <p:cNvPr id="324" name="Freeform 5"/>
              <p:cNvSpPr>
                <a:spLocks/>
              </p:cNvSpPr>
              <p:nvPr/>
            </p:nvSpPr>
            <p:spPr bwMode="auto">
              <a:xfrm>
                <a:off x="1467857" y="2178311"/>
                <a:ext cx="197156" cy="254707"/>
              </a:xfrm>
              <a:custGeom>
                <a:avLst/>
                <a:gdLst>
                  <a:gd name="T0" fmla="*/ 0 w 346"/>
                  <a:gd name="T1" fmla="*/ 447 h 447"/>
                  <a:gd name="T2" fmla="*/ 43 w 346"/>
                  <a:gd name="T3" fmla="*/ 0 h 447"/>
                  <a:gd name="T4" fmla="*/ 143 w 346"/>
                  <a:gd name="T5" fmla="*/ 0 h 447"/>
                  <a:gd name="T6" fmla="*/ 170 w 346"/>
                  <a:gd name="T7" fmla="*/ 197 h 447"/>
                  <a:gd name="T8" fmla="*/ 346 w 346"/>
                  <a:gd name="T9" fmla="*/ 196 h 447"/>
                  <a:gd name="T10" fmla="*/ 346 w 346"/>
                  <a:gd name="T11" fmla="*/ 447 h 447"/>
                  <a:gd name="T12" fmla="*/ 0 w 346"/>
                  <a:gd name="T13" fmla="*/ 447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6" h="447">
                    <a:moveTo>
                      <a:pt x="0" y="447"/>
                    </a:moveTo>
                    <a:lnTo>
                      <a:pt x="43" y="0"/>
                    </a:lnTo>
                    <a:lnTo>
                      <a:pt x="143" y="0"/>
                    </a:lnTo>
                    <a:lnTo>
                      <a:pt x="170" y="197"/>
                    </a:lnTo>
                    <a:lnTo>
                      <a:pt x="346" y="196"/>
                    </a:lnTo>
                    <a:lnTo>
                      <a:pt x="346" y="447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25" name="Group 4"/>
              <p:cNvGrpSpPr>
                <a:grpSpLocks noChangeAspect="1"/>
              </p:cNvGrpSpPr>
              <p:nvPr/>
            </p:nvGrpSpPr>
            <p:grpSpPr bwMode="auto">
              <a:xfrm>
                <a:off x="1434044" y="2070118"/>
                <a:ext cx="456215" cy="376412"/>
                <a:chOff x="859" y="2159"/>
                <a:chExt cx="989" cy="816"/>
              </a:xfrm>
            </p:grpSpPr>
            <p:sp>
              <p:nvSpPr>
                <p:cNvPr id="326" name="Freeform 5"/>
                <p:cNvSpPr>
                  <a:spLocks/>
                </p:cNvSpPr>
                <p:nvPr/>
              </p:nvSpPr>
              <p:spPr bwMode="auto">
                <a:xfrm>
                  <a:off x="1359" y="2623"/>
                  <a:ext cx="441" cy="325"/>
                </a:xfrm>
                <a:custGeom>
                  <a:avLst/>
                  <a:gdLst>
                    <a:gd name="T0" fmla="*/ 441 w 441"/>
                    <a:gd name="T1" fmla="*/ 0 h 325"/>
                    <a:gd name="T2" fmla="*/ 0 w 441"/>
                    <a:gd name="T3" fmla="*/ 0 h 325"/>
                    <a:gd name="T4" fmla="*/ 0 w 441"/>
                    <a:gd name="T5" fmla="*/ 192 h 325"/>
                    <a:gd name="T6" fmla="*/ 213 w 441"/>
                    <a:gd name="T7" fmla="*/ 192 h 325"/>
                    <a:gd name="T8" fmla="*/ 213 w 441"/>
                    <a:gd name="T9" fmla="*/ 325 h 325"/>
                    <a:gd name="T10" fmla="*/ 441 w 441"/>
                    <a:gd name="T11" fmla="*/ 325 h 325"/>
                    <a:gd name="T12" fmla="*/ 441 w 441"/>
                    <a:gd name="T13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1" h="325">
                      <a:moveTo>
                        <a:pt x="441" y="0"/>
                      </a:moveTo>
                      <a:lnTo>
                        <a:pt x="0" y="0"/>
                      </a:lnTo>
                      <a:lnTo>
                        <a:pt x="0" y="192"/>
                      </a:lnTo>
                      <a:lnTo>
                        <a:pt x="213" y="192"/>
                      </a:lnTo>
                      <a:lnTo>
                        <a:pt x="213" y="325"/>
                      </a:lnTo>
                      <a:lnTo>
                        <a:pt x="441" y="325"/>
                      </a:lnTo>
                      <a:lnTo>
                        <a:pt x="441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27" name="Freeform 6"/>
                <p:cNvSpPr>
                  <a:spLocks noEditPoints="1"/>
                </p:cNvSpPr>
                <p:nvPr/>
              </p:nvSpPr>
              <p:spPr bwMode="auto">
                <a:xfrm>
                  <a:off x="1024" y="2159"/>
                  <a:ext cx="611" cy="294"/>
                </a:xfrm>
                <a:custGeom>
                  <a:avLst/>
                  <a:gdLst>
                    <a:gd name="T0" fmla="*/ 54 w 115"/>
                    <a:gd name="T1" fmla="*/ 25 h 55"/>
                    <a:gd name="T2" fmla="*/ 36 w 115"/>
                    <a:gd name="T3" fmla="*/ 17 h 55"/>
                    <a:gd name="T4" fmla="*/ 18 w 115"/>
                    <a:gd name="T5" fmla="*/ 12 h 55"/>
                    <a:gd name="T6" fmla="*/ 9 w 115"/>
                    <a:gd name="T7" fmla="*/ 21 h 55"/>
                    <a:gd name="T8" fmla="*/ 9 w 115"/>
                    <a:gd name="T9" fmla="*/ 21 h 55"/>
                    <a:gd name="T10" fmla="*/ 0 w 115"/>
                    <a:gd name="T11" fmla="*/ 21 h 55"/>
                    <a:gd name="T12" fmla="*/ 13 w 115"/>
                    <a:gd name="T13" fmla="*/ 5 h 55"/>
                    <a:gd name="T14" fmla="*/ 41 w 115"/>
                    <a:gd name="T15" fmla="*/ 10 h 55"/>
                    <a:gd name="T16" fmla="*/ 56 w 115"/>
                    <a:gd name="T17" fmla="*/ 16 h 55"/>
                    <a:gd name="T18" fmla="*/ 64 w 115"/>
                    <a:gd name="T19" fmla="*/ 10 h 55"/>
                    <a:gd name="T20" fmla="*/ 72 w 115"/>
                    <a:gd name="T21" fmla="*/ 14 h 55"/>
                    <a:gd name="T22" fmla="*/ 58 w 115"/>
                    <a:gd name="T23" fmla="*/ 25 h 55"/>
                    <a:gd name="T24" fmla="*/ 54 w 115"/>
                    <a:gd name="T25" fmla="*/ 25 h 55"/>
                    <a:gd name="T26" fmla="*/ 104 w 115"/>
                    <a:gd name="T27" fmla="*/ 54 h 55"/>
                    <a:gd name="T28" fmla="*/ 115 w 115"/>
                    <a:gd name="T29" fmla="*/ 48 h 55"/>
                    <a:gd name="T30" fmla="*/ 108 w 115"/>
                    <a:gd name="T31" fmla="*/ 43 h 55"/>
                    <a:gd name="T32" fmla="*/ 104 w 115"/>
                    <a:gd name="T33" fmla="*/ 46 h 55"/>
                    <a:gd name="T34" fmla="*/ 97 w 115"/>
                    <a:gd name="T35" fmla="*/ 43 h 55"/>
                    <a:gd name="T36" fmla="*/ 82 w 115"/>
                    <a:gd name="T37" fmla="*/ 40 h 55"/>
                    <a:gd name="T38" fmla="*/ 71 w 115"/>
                    <a:gd name="T39" fmla="*/ 49 h 55"/>
                    <a:gd name="T40" fmla="*/ 79 w 115"/>
                    <a:gd name="T41" fmla="*/ 52 h 55"/>
                    <a:gd name="T42" fmla="*/ 79 w 115"/>
                    <a:gd name="T43" fmla="*/ 52 h 55"/>
                    <a:gd name="T44" fmla="*/ 85 w 115"/>
                    <a:gd name="T45" fmla="*/ 48 h 55"/>
                    <a:gd name="T46" fmla="*/ 92 w 115"/>
                    <a:gd name="T47" fmla="*/ 50 h 55"/>
                    <a:gd name="T48" fmla="*/ 103 w 115"/>
                    <a:gd name="T49" fmla="*/ 55 h 55"/>
                    <a:gd name="T50" fmla="*/ 104 w 115"/>
                    <a:gd name="T51" fmla="*/ 54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15" h="55">
                      <a:moveTo>
                        <a:pt x="54" y="25"/>
                      </a:moveTo>
                      <a:cubicBezTo>
                        <a:pt x="49" y="25"/>
                        <a:pt x="42" y="22"/>
                        <a:pt x="36" y="17"/>
                      </a:cubicBezTo>
                      <a:cubicBezTo>
                        <a:pt x="29" y="12"/>
                        <a:pt x="23" y="10"/>
                        <a:pt x="18" y="12"/>
                      </a:cubicBezTo>
                      <a:cubicBezTo>
                        <a:pt x="12" y="14"/>
                        <a:pt x="9" y="19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16"/>
                        <a:pt x="5" y="8"/>
                        <a:pt x="13" y="5"/>
                      </a:cubicBezTo>
                      <a:cubicBezTo>
                        <a:pt x="20" y="2"/>
                        <a:pt x="29" y="0"/>
                        <a:pt x="41" y="10"/>
                      </a:cubicBezTo>
                      <a:cubicBezTo>
                        <a:pt x="47" y="15"/>
                        <a:pt x="52" y="17"/>
                        <a:pt x="56" y="16"/>
                      </a:cubicBezTo>
                      <a:cubicBezTo>
                        <a:pt x="61" y="15"/>
                        <a:pt x="64" y="10"/>
                        <a:pt x="64" y="10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2" y="14"/>
                        <a:pt x="68" y="23"/>
                        <a:pt x="58" y="25"/>
                      </a:cubicBezTo>
                      <a:cubicBezTo>
                        <a:pt x="57" y="25"/>
                        <a:pt x="56" y="25"/>
                        <a:pt x="54" y="25"/>
                      </a:cubicBezTo>
                      <a:close/>
                      <a:moveTo>
                        <a:pt x="104" y="54"/>
                      </a:moveTo>
                      <a:cubicBezTo>
                        <a:pt x="111" y="54"/>
                        <a:pt x="115" y="49"/>
                        <a:pt x="115" y="48"/>
                      </a:cubicBezTo>
                      <a:cubicBezTo>
                        <a:pt x="108" y="43"/>
                        <a:pt x="108" y="43"/>
                        <a:pt x="108" y="43"/>
                      </a:cubicBezTo>
                      <a:cubicBezTo>
                        <a:pt x="108" y="43"/>
                        <a:pt x="106" y="46"/>
                        <a:pt x="104" y="46"/>
                      </a:cubicBezTo>
                      <a:cubicBezTo>
                        <a:pt x="102" y="46"/>
                        <a:pt x="99" y="45"/>
                        <a:pt x="97" y="43"/>
                      </a:cubicBezTo>
                      <a:cubicBezTo>
                        <a:pt x="91" y="38"/>
                        <a:pt x="85" y="38"/>
                        <a:pt x="82" y="40"/>
                      </a:cubicBezTo>
                      <a:cubicBezTo>
                        <a:pt x="76" y="41"/>
                        <a:pt x="72" y="46"/>
                        <a:pt x="71" y="49"/>
                      </a:cubicBezTo>
                      <a:cubicBezTo>
                        <a:pt x="79" y="52"/>
                        <a:pt x="79" y="52"/>
                        <a:pt x="79" y="52"/>
                      </a:cubicBezTo>
                      <a:cubicBezTo>
                        <a:pt x="79" y="52"/>
                        <a:pt x="79" y="52"/>
                        <a:pt x="79" y="52"/>
                      </a:cubicBezTo>
                      <a:cubicBezTo>
                        <a:pt x="79" y="51"/>
                        <a:pt x="81" y="48"/>
                        <a:pt x="85" y="48"/>
                      </a:cubicBezTo>
                      <a:cubicBezTo>
                        <a:pt x="87" y="47"/>
                        <a:pt x="89" y="48"/>
                        <a:pt x="92" y="50"/>
                      </a:cubicBezTo>
                      <a:cubicBezTo>
                        <a:pt x="95" y="53"/>
                        <a:pt x="99" y="55"/>
                        <a:pt x="103" y="55"/>
                      </a:cubicBezTo>
                      <a:cubicBezTo>
                        <a:pt x="103" y="55"/>
                        <a:pt x="104" y="55"/>
                        <a:pt x="104" y="5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28" name="Freeform 7"/>
                <p:cNvSpPr>
                  <a:spLocks noEditPoints="1"/>
                </p:cNvSpPr>
                <p:nvPr/>
              </p:nvSpPr>
              <p:spPr bwMode="auto">
                <a:xfrm>
                  <a:off x="859" y="2351"/>
                  <a:ext cx="989" cy="624"/>
                </a:xfrm>
                <a:custGeom>
                  <a:avLst/>
                  <a:gdLst>
                    <a:gd name="T0" fmla="*/ 941 w 989"/>
                    <a:gd name="T1" fmla="*/ 576 h 624"/>
                    <a:gd name="T2" fmla="*/ 941 w 989"/>
                    <a:gd name="T3" fmla="*/ 256 h 624"/>
                    <a:gd name="T4" fmla="*/ 580 w 989"/>
                    <a:gd name="T5" fmla="*/ 256 h 624"/>
                    <a:gd name="T6" fmla="*/ 580 w 989"/>
                    <a:gd name="T7" fmla="*/ 118 h 624"/>
                    <a:gd name="T8" fmla="*/ 532 w 989"/>
                    <a:gd name="T9" fmla="*/ 118 h 624"/>
                    <a:gd name="T10" fmla="*/ 532 w 989"/>
                    <a:gd name="T11" fmla="*/ 256 h 624"/>
                    <a:gd name="T12" fmla="*/ 457 w 989"/>
                    <a:gd name="T13" fmla="*/ 256 h 624"/>
                    <a:gd name="T14" fmla="*/ 457 w 989"/>
                    <a:gd name="T15" fmla="*/ 118 h 624"/>
                    <a:gd name="T16" fmla="*/ 409 w 989"/>
                    <a:gd name="T17" fmla="*/ 118 h 624"/>
                    <a:gd name="T18" fmla="*/ 409 w 989"/>
                    <a:gd name="T19" fmla="*/ 256 h 624"/>
                    <a:gd name="T20" fmla="*/ 303 w 989"/>
                    <a:gd name="T21" fmla="*/ 256 h 624"/>
                    <a:gd name="T22" fmla="*/ 282 w 989"/>
                    <a:gd name="T23" fmla="*/ 0 h 624"/>
                    <a:gd name="T24" fmla="*/ 90 w 989"/>
                    <a:gd name="T25" fmla="*/ 0 h 624"/>
                    <a:gd name="T26" fmla="*/ 48 w 989"/>
                    <a:gd name="T27" fmla="*/ 576 h 624"/>
                    <a:gd name="T28" fmla="*/ 0 w 989"/>
                    <a:gd name="T29" fmla="*/ 576 h 624"/>
                    <a:gd name="T30" fmla="*/ 0 w 989"/>
                    <a:gd name="T31" fmla="*/ 624 h 624"/>
                    <a:gd name="T32" fmla="*/ 989 w 989"/>
                    <a:gd name="T33" fmla="*/ 624 h 624"/>
                    <a:gd name="T34" fmla="*/ 989 w 989"/>
                    <a:gd name="T35" fmla="*/ 576 h 624"/>
                    <a:gd name="T36" fmla="*/ 941 w 989"/>
                    <a:gd name="T37" fmla="*/ 576 h 624"/>
                    <a:gd name="T38" fmla="*/ 681 w 989"/>
                    <a:gd name="T39" fmla="*/ 576 h 624"/>
                    <a:gd name="T40" fmla="*/ 537 w 989"/>
                    <a:gd name="T41" fmla="*/ 576 h 624"/>
                    <a:gd name="T42" fmla="*/ 537 w 989"/>
                    <a:gd name="T43" fmla="*/ 491 h 624"/>
                    <a:gd name="T44" fmla="*/ 681 w 989"/>
                    <a:gd name="T45" fmla="*/ 491 h 624"/>
                    <a:gd name="T46" fmla="*/ 681 w 989"/>
                    <a:gd name="T47" fmla="*/ 576 h 624"/>
                    <a:gd name="T48" fmla="*/ 893 w 989"/>
                    <a:gd name="T49" fmla="*/ 304 h 624"/>
                    <a:gd name="T50" fmla="*/ 893 w 989"/>
                    <a:gd name="T51" fmla="*/ 576 h 624"/>
                    <a:gd name="T52" fmla="*/ 728 w 989"/>
                    <a:gd name="T53" fmla="*/ 576 h 624"/>
                    <a:gd name="T54" fmla="*/ 728 w 989"/>
                    <a:gd name="T55" fmla="*/ 443 h 624"/>
                    <a:gd name="T56" fmla="*/ 489 w 989"/>
                    <a:gd name="T57" fmla="*/ 443 h 624"/>
                    <a:gd name="T58" fmla="*/ 489 w 989"/>
                    <a:gd name="T59" fmla="*/ 576 h 624"/>
                    <a:gd name="T60" fmla="*/ 330 w 989"/>
                    <a:gd name="T61" fmla="*/ 576 h 624"/>
                    <a:gd name="T62" fmla="*/ 308 w 989"/>
                    <a:gd name="T63" fmla="*/ 304 h 624"/>
                    <a:gd name="T64" fmla="*/ 893 w 989"/>
                    <a:gd name="T65" fmla="*/ 304 h 624"/>
                    <a:gd name="T66" fmla="*/ 133 w 989"/>
                    <a:gd name="T67" fmla="*/ 43 h 624"/>
                    <a:gd name="T68" fmla="*/ 239 w 989"/>
                    <a:gd name="T69" fmla="*/ 43 h 624"/>
                    <a:gd name="T70" fmla="*/ 261 w 989"/>
                    <a:gd name="T71" fmla="*/ 256 h 624"/>
                    <a:gd name="T72" fmla="*/ 261 w 989"/>
                    <a:gd name="T73" fmla="*/ 256 h 624"/>
                    <a:gd name="T74" fmla="*/ 261 w 989"/>
                    <a:gd name="T75" fmla="*/ 283 h 624"/>
                    <a:gd name="T76" fmla="*/ 287 w 989"/>
                    <a:gd name="T77" fmla="*/ 576 h 624"/>
                    <a:gd name="T78" fmla="*/ 96 w 989"/>
                    <a:gd name="T79" fmla="*/ 576 h 624"/>
                    <a:gd name="T80" fmla="*/ 133 w 989"/>
                    <a:gd name="T81" fmla="*/ 43 h 6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89" h="624">
                      <a:moveTo>
                        <a:pt x="941" y="576"/>
                      </a:moveTo>
                      <a:lnTo>
                        <a:pt x="941" y="256"/>
                      </a:lnTo>
                      <a:lnTo>
                        <a:pt x="580" y="256"/>
                      </a:lnTo>
                      <a:lnTo>
                        <a:pt x="580" y="118"/>
                      </a:lnTo>
                      <a:lnTo>
                        <a:pt x="532" y="118"/>
                      </a:lnTo>
                      <a:lnTo>
                        <a:pt x="532" y="256"/>
                      </a:lnTo>
                      <a:lnTo>
                        <a:pt x="457" y="256"/>
                      </a:lnTo>
                      <a:lnTo>
                        <a:pt x="457" y="118"/>
                      </a:lnTo>
                      <a:lnTo>
                        <a:pt x="409" y="118"/>
                      </a:lnTo>
                      <a:lnTo>
                        <a:pt x="409" y="256"/>
                      </a:lnTo>
                      <a:lnTo>
                        <a:pt x="303" y="256"/>
                      </a:lnTo>
                      <a:lnTo>
                        <a:pt x="282" y="0"/>
                      </a:lnTo>
                      <a:lnTo>
                        <a:pt x="90" y="0"/>
                      </a:lnTo>
                      <a:lnTo>
                        <a:pt x="48" y="576"/>
                      </a:lnTo>
                      <a:lnTo>
                        <a:pt x="0" y="576"/>
                      </a:lnTo>
                      <a:lnTo>
                        <a:pt x="0" y="624"/>
                      </a:lnTo>
                      <a:lnTo>
                        <a:pt x="989" y="624"/>
                      </a:lnTo>
                      <a:lnTo>
                        <a:pt x="989" y="576"/>
                      </a:lnTo>
                      <a:lnTo>
                        <a:pt x="941" y="576"/>
                      </a:lnTo>
                      <a:close/>
                      <a:moveTo>
                        <a:pt x="681" y="576"/>
                      </a:moveTo>
                      <a:lnTo>
                        <a:pt x="537" y="576"/>
                      </a:lnTo>
                      <a:lnTo>
                        <a:pt x="537" y="491"/>
                      </a:lnTo>
                      <a:lnTo>
                        <a:pt x="681" y="491"/>
                      </a:lnTo>
                      <a:lnTo>
                        <a:pt x="681" y="576"/>
                      </a:lnTo>
                      <a:close/>
                      <a:moveTo>
                        <a:pt x="893" y="304"/>
                      </a:moveTo>
                      <a:lnTo>
                        <a:pt x="893" y="576"/>
                      </a:lnTo>
                      <a:lnTo>
                        <a:pt x="728" y="576"/>
                      </a:lnTo>
                      <a:lnTo>
                        <a:pt x="728" y="443"/>
                      </a:lnTo>
                      <a:lnTo>
                        <a:pt x="489" y="443"/>
                      </a:lnTo>
                      <a:lnTo>
                        <a:pt x="489" y="576"/>
                      </a:lnTo>
                      <a:lnTo>
                        <a:pt x="330" y="576"/>
                      </a:lnTo>
                      <a:lnTo>
                        <a:pt x="308" y="304"/>
                      </a:lnTo>
                      <a:lnTo>
                        <a:pt x="893" y="304"/>
                      </a:lnTo>
                      <a:close/>
                      <a:moveTo>
                        <a:pt x="133" y="43"/>
                      </a:moveTo>
                      <a:lnTo>
                        <a:pt x="239" y="43"/>
                      </a:lnTo>
                      <a:lnTo>
                        <a:pt x="261" y="256"/>
                      </a:lnTo>
                      <a:lnTo>
                        <a:pt x="261" y="256"/>
                      </a:lnTo>
                      <a:lnTo>
                        <a:pt x="261" y="283"/>
                      </a:lnTo>
                      <a:lnTo>
                        <a:pt x="287" y="576"/>
                      </a:lnTo>
                      <a:lnTo>
                        <a:pt x="96" y="576"/>
                      </a:lnTo>
                      <a:lnTo>
                        <a:pt x="133" y="4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329" name="TextBox 328"/>
          <p:cNvSpPr txBox="1"/>
          <p:nvPr/>
        </p:nvSpPr>
        <p:spPr>
          <a:xfrm>
            <a:off x="805073" y="1196996"/>
            <a:ext cx="80275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Storefront</a:t>
            </a:r>
          </a:p>
        </p:txBody>
      </p:sp>
      <p:grpSp>
        <p:nvGrpSpPr>
          <p:cNvPr id="330" name="Group 59"/>
          <p:cNvGrpSpPr>
            <a:grpSpLocks noChangeAspect="1"/>
          </p:cNvGrpSpPr>
          <p:nvPr/>
        </p:nvGrpSpPr>
        <p:grpSpPr bwMode="auto">
          <a:xfrm>
            <a:off x="1041414" y="2378679"/>
            <a:ext cx="342074" cy="195767"/>
            <a:chOff x="3781" y="1422"/>
            <a:chExt cx="989" cy="566"/>
          </a:xfrm>
        </p:grpSpPr>
        <p:sp>
          <p:nvSpPr>
            <p:cNvPr id="331" name="Rectangle 60"/>
            <p:cNvSpPr>
              <a:spLocks noChangeArrowheads="1"/>
            </p:cNvSpPr>
            <p:nvPr/>
          </p:nvSpPr>
          <p:spPr bwMode="auto">
            <a:xfrm>
              <a:off x="3890" y="1443"/>
              <a:ext cx="399" cy="51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Rectangle 60"/>
            <p:cNvSpPr>
              <a:spLocks noChangeArrowheads="1"/>
            </p:cNvSpPr>
            <p:nvPr/>
          </p:nvSpPr>
          <p:spPr bwMode="auto">
            <a:xfrm>
              <a:off x="4275" y="1443"/>
              <a:ext cx="399" cy="51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61"/>
            <p:cNvSpPr>
              <a:spLocks noEditPoints="1"/>
            </p:cNvSpPr>
            <p:nvPr/>
          </p:nvSpPr>
          <p:spPr bwMode="auto">
            <a:xfrm>
              <a:off x="4196" y="1774"/>
              <a:ext cx="159" cy="43"/>
            </a:xfrm>
            <a:custGeom>
              <a:avLst/>
              <a:gdLst>
                <a:gd name="T0" fmla="*/ 8 w 30"/>
                <a:gd name="T1" fmla="*/ 4 h 8"/>
                <a:gd name="T2" fmla="*/ 4 w 30"/>
                <a:gd name="T3" fmla="*/ 8 h 8"/>
                <a:gd name="T4" fmla="*/ 0 w 30"/>
                <a:gd name="T5" fmla="*/ 4 h 8"/>
                <a:gd name="T6" fmla="*/ 4 w 30"/>
                <a:gd name="T7" fmla="*/ 0 h 8"/>
                <a:gd name="T8" fmla="*/ 8 w 30"/>
                <a:gd name="T9" fmla="*/ 4 h 8"/>
                <a:gd name="T10" fmla="*/ 26 w 30"/>
                <a:gd name="T11" fmla="*/ 0 h 8"/>
                <a:gd name="T12" fmla="*/ 22 w 30"/>
                <a:gd name="T13" fmla="*/ 4 h 8"/>
                <a:gd name="T14" fmla="*/ 26 w 30"/>
                <a:gd name="T15" fmla="*/ 8 h 8"/>
                <a:gd name="T16" fmla="*/ 30 w 30"/>
                <a:gd name="T17" fmla="*/ 4 h 8"/>
                <a:gd name="T18" fmla="*/ 26 w 30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26" y="0"/>
                  </a:moveTo>
                  <a:cubicBezTo>
                    <a:pt x="24" y="0"/>
                    <a:pt x="22" y="2"/>
                    <a:pt x="22" y="4"/>
                  </a:cubicBezTo>
                  <a:cubicBezTo>
                    <a:pt x="22" y="6"/>
                    <a:pt x="24" y="8"/>
                    <a:pt x="26" y="8"/>
                  </a:cubicBezTo>
                  <a:cubicBezTo>
                    <a:pt x="28" y="8"/>
                    <a:pt x="30" y="6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62"/>
            <p:cNvSpPr>
              <a:spLocks noEditPoints="1"/>
            </p:cNvSpPr>
            <p:nvPr/>
          </p:nvSpPr>
          <p:spPr bwMode="auto">
            <a:xfrm>
              <a:off x="3781" y="1422"/>
              <a:ext cx="989" cy="566"/>
            </a:xfrm>
            <a:custGeom>
              <a:avLst/>
              <a:gdLst>
                <a:gd name="T0" fmla="*/ 920 w 989"/>
                <a:gd name="T1" fmla="*/ 518 h 566"/>
                <a:gd name="T2" fmla="*/ 920 w 989"/>
                <a:gd name="T3" fmla="*/ 0 h 566"/>
                <a:gd name="T4" fmla="*/ 69 w 989"/>
                <a:gd name="T5" fmla="*/ 0 h 566"/>
                <a:gd name="T6" fmla="*/ 69 w 989"/>
                <a:gd name="T7" fmla="*/ 518 h 566"/>
                <a:gd name="T8" fmla="*/ 0 w 989"/>
                <a:gd name="T9" fmla="*/ 518 h 566"/>
                <a:gd name="T10" fmla="*/ 0 w 989"/>
                <a:gd name="T11" fmla="*/ 566 h 566"/>
                <a:gd name="T12" fmla="*/ 69 w 989"/>
                <a:gd name="T13" fmla="*/ 566 h 566"/>
                <a:gd name="T14" fmla="*/ 69 w 989"/>
                <a:gd name="T15" fmla="*/ 566 h 566"/>
                <a:gd name="T16" fmla="*/ 319 w 989"/>
                <a:gd name="T17" fmla="*/ 566 h 566"/>
                <a:gd name="T18" fmla="*/ 473 w 989"/>
                <a:gd name="T19" fmla="*/ 566 h 566"/>
                <a:gd name="T20" fmla="*/ 516 w 989"/>
                <a:gd name="T21" fmla="*/ 566 h 566"/>
                <a:gd name="T22" fmla="*/ 670 w 989"/>
                <a:gd name="T23" fmla="*/ 566 h 566"/>
                <a:gd name="T24" fmla="*/ 920 w 989"/>
                <a:gd name="T25" fmla="*/ 566 h 566"/>
                <a:gd name="T26" fmla="*/ 920 w 989"/>
                <a:gd name="T27" fmla="*/ 566 h 566"/>
                <a:gd name="T28" fmla="*/ 989 w 989"/>
                <a:gd name="T29" fmla="*/ 566 h 566"/>
                <a:gd name="T30" fmla="*/ 989 w 989"/>
                <a:gd name="T31" fmla="*/ 518 h 566"/>
                <a:gd name="T32" fmla="*/ 920 w 989"/>
                <a:gd name="T33" fmla="*/ 518 h 566"/>
                <a:gd name="T34" fmla="*/ 872 w 989"/>
                <a:gd name="T35" fmla="*/ 43 h 566"/>
                <a:gd name="T36" fmla="*/ 872 w 989"/>
                <a:gd name="T37" fmla="*/ 181 h 566"/>
                <a:gd name="T38" fmla="*/ 670 w 989"/>
                <a:gd name="T39" fmla="*/ 181 h 566"/>
                <a:gd name="T40" fmla="*/ 516 w 989"/>
                <a:gd name="T41" fmla="*/ 181 h 566"/>
                <a:gd name="T42" fmla="*/ 473 w 989"/>
                <a:gd name="T43" fmla="*/ 181 h 566"/>
                <a:gd name="T44" fmla="*/ 319 w 989"/>
                <a:gd name="T45" fmla="*/ 181 h 566"/>
                <a:gd name="T46" fmla="*/ 117 w 989"/>
                <a:gd name="T47" fmla="*/ 181 h 566"/>
                <a:gd name="T48" fmla="*/ 117 w 989"/>
                <a:gd name="T49" fmla="*/ 43 h 566"/>
                <a:gd name="T50" fmla="*/ 872 w 989"/>
                <a:gd name="T51" fmla="*/ 43 h 566"/>
                <a:gd name="T52" fmla="*/ 622 w 989"/>
                <a:gd name="T53" fmla="*/ 518 h 566"/>
                <a:gd name="T54" fmla="*/ 516 w 989"/>
                <a:gd name="T55" fmla="*/ 518 h 566"/>
                <a:gd name="T56" fmla="*/ 516 w 989"/>
                <a:gd name="T57" fmla="*/ 230 h 566"/>
                <a:gd name="T58" fmla="*/ 622 w 989"/>
                <a:gd name="T59" fmla="*/ 230 h 566"/>
                <a:gd name="T60" fmla="*/ 622 w 989"/>
                <a:gd name="T61" fmla="*/ 518 h 566"/>
                <a:gd name="T62" fmla="*/ 473 w 989"/>
                <a:gd name="T63" fmla="*/ 518 h 566"/>
                <a:gd name="T64" fmla="*/ 367 w 989"/>
                <a:gd name="T65" fmla="*/ 518 h 566"/>
                <a:gd name="T66" fmla="*/ 367 w 989"/>
                <a:gd name="T67" fmla="*/ 230 h 566"/>
                <a:gd name="T68" fmla="*/ 473 w 989"/>
                <a:gd name="T69" fmla="*/ 230 h 566"/>
                <a:gd name="T70" fmla="*/ 473 w 989"/>
                <a:gd name="T71" fmla="*/ 518 h 566"/>
                <a:gd name="T72" fmla="*/ 117 w 989"/>
                <a:gd name="T73" fmla="*/ 518 h 566"/>
                <a:gd name="T74" fmla="*/ 117 w 989"/>
                <a:gd name="T75" fmla="*/ 230 h 566"/>
                <a:gd name="T76" fmla="*/ 319 w 989"/>
                <a:gd name="T77" fmla="*/ 230 h 566"/>
                <a:gd name="T78" fmla="*/ 319 w 989"/>
                <a:gd name="T79" fmla="*/ 518 h 566"/>
                <a:gd name="T80" fmla="*/ 117 w 989"/>
                <a:gd name="T81" fmla="*/ 518 h 566"/>
                <a:gd name="T82" fmla="*/ 670 w 989"/>
                <a:gd name="T83" fmla="*/ 518 h 566"/>
                <a:gd name="T84" fmla="*/ 670 w 989"/>
                <a:gd name="T85" fmla="*/ 230 h 566"/>
                <a:gd name="T86" fmla="*/ 872 w 989"/>
                <a:gd name="T87" fmla="*/ 230 h 566"/>
                <a:gd name="T88" fmla="*/ 872 w 989"/>
                <a:gd name="T89" fmla="*/ 518 h 566"/>
                <a:gd name="T90" fmla="*/ 670 w 989"/>
                <a:gd name="T91" fmla="*/ 518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9" h="566">
                  <a:moveTo>
                    <a:pt x="920" y="518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518"/>
                  </a:lnTo>
                  <a:lnTo>
                    <a:pt x="0" y="518"/>
                  </a:lnTo>
                  <a:lnTo>
                    <a:pt x="0" y="566"/>
                  </a:lnTo>
                  <a:lnTo>
                    <a:pt x="69" y="566"/>
                  </a:lnTo>
                  <a:lnTo>
                    <a:pt x="69" y="566"/>
                  </a:lnTo>
                  <a:lnTo>
                    <a:pt x="319" y="566"/>
                  </a:lnTo>
                  <a:lnTo>
                    <a:pt x="473" y="566"/>
                  </a:lnTo>
                  <a:lnTo>
                    <a:pt x="516" y="566"/>
                  </a:lnTo>
                  <a:lnTo>
                    <a:pt x="670" y="566"/>
                  </a:lnTo>
                  <a:lnTo>
                    <a:pt x="920" y="566"/>
                  </a:lnTo>
                  <a:lnTo>
                    <a:pt x="920" y="566"/>
                  </a:lnTo>
                  <a:lnTo>
                    <a:pt x="989" y="566"/>
                  </a:lnTo>
                  <a:lnTo>
                    <a:pt x="989" y="518"/>
                  </a:lnTo>
                  <a:lnTo>
                    <a:pt x="920" y="518"/>
                  </a:lnTo>
                  <a:close/>
                  <a:moveTo>
                    <a:pt x="872" y="43"/>
                  </a:moveTo>
                  <a:lnTo>
                    <a:pt x="872" y="181"/>
                  </a:lnTo>
                  <a:lnTo>
                    <a:pt x="670" y="181"/>
                  </a:lnTo>
                  <a:lnTo>
                    <a:pt x="516" y="181"/>
                  </a:lnTo>
                  <a:lnTo>
                    <a:pt x="473" y="181"/>
                  </a:lnTo>
                  <a:lnTo>
                    <a:pt x="319" y="181"/>
                  </a:lnTo>
                  <a:lnTo>
                    <a:pt x="117" y="181"/>
                  </a:lnTo>
                  <a:lnTo>
                    <a:pt x="117" y="43"/>
                  </a:lnTo>
                  <a:lnTo>
                    <a:pt x="872" y="43"/>
                  </a:lnTo>
                  <a:close/>
                  <a:moveTo>
                    <a:pt x="622" y="518"/>
                  </a:moveTo>
                  <a:lnTo>
                    <a:pt x="516" y="518"/>
                  </a:lnTo>
                  <a:lnTo>
                    <a:pt x="516" y="230"/>
                  </a:lnTo>
                  <a:lnTo>
                    <a:pt x="622" y="230"/>
                  </a:lnTo>
                  <a:lnTo>
                    <a:pt x="622" y="518"/>
                  </a:lnTo>
                  <a:close/>
                  <a:moveTo>
                    <a:pt x="473" y="518"/>
                  </a:moveTo>
                  <a:lnTo>
                    <a:pt x="367" y="518"/>
                  </a:lnTo>
                  <a:lnTo>
                    <a:pt x="367" y="230"/>
                  </a:lnTo>
                  <a:lnTo>
                    <a:pt x="473" y="230"/>
                  </a:lnTo>
                  <a:lnTo>
                    <a:pt x="473" y="518"/>
                  </a:lnTo>
                  <a:close/>
                  <a:moveTo>
                    <a:pt x="117" y="518"/>
                  </a:moveTo>
                  <a:lnTo>
                    <a:pt x="117" y="230"/>
                  </a:lnTo>
                  <a:lnTo>
                    <a:pt x="319" y="230"/>
                  </a:lnTo>
                  <a:lnTo>
                    <a:pt x="319" y="518"/>
                  </a:lnTo>
                  <a:lnTo>
                    <a:pt x="117" y="518"/>
                  </a:lnTo>
                  <a:close/>
                  <a:moveTo>
                    <a:pt x="670" y="518"/>
                  </a:moveTo>
                  <a:lnTo>
                    <a:pt x="670" y="230"/>
                  </a:lnTo>
                  <a:lnTo>
                    <a:pt x="872" y="230"/>
                  </a:lnTo>
                  <a:lnTo>
                    <a:pt x="872" y="518"/>
                  </a:lnTo>
                  <a:lnTo>
                    <a:pt x="670" y="51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5" name="Group 59"/>
          <p:cNvGrpSpPr>
            <a:grpSpLocks noChangeAspect="1"/>
          </p:cNvGrpSpPr>
          <p:nvPr/>
        </p:nvGrpSpPr>
        <p:grpSpPr bwMode="auto">
          <a:xfrm>
            <a:off x="1041414" y="1767967"/>
            <a:ext cx="342074" cy="195767"/>
            <a:chOff x="3781" y="1422"/>
            <a:chExt cx="989" cy="566"/>
          </a:xfrm>
        </p:grpSpPr>
        <p:sp>
          <p:nvSpPr>
            <p:cNvPr id="336" name="Rectangle 60"/>
            <p:cNvSpPr>
              <a:spLocks noChangeArrowheads="1"/>
            </p:cNvSpPr>
            <p:nvPr/>
          </p:nvSpPr>
          <p:spPr bwMode="auto">
            <a:xfrm>
              <a:off x="3884" y="1443"/>
              <a:ext cx="399" cy="51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Rectangle 60"/>
            <p:cNvSpPr>
              <a:spLocks noChangeArrowheads="1"/>
            </p:cNvSpPr>
            <p:nvPr/>
          </p:nvSpPr>
          <p:spPr bwMode="auto">
            <a:xfrm>
              <a:off x="4275" y="1443"/>
              <a:ext cx="399" cy="51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61"/>
            <p:cNvSpPr>
              <a:spLocks noEditPoints="1"/>
            </p:cNvSpPr>
            <p:nvPr/>
          </p:nvSpPr>
          <p:spPr bwMode="auto">
            <a:xfrm>
              <a:off x="4196" y="1774"/>
              <a:ext cx="159" cy="43"/>
            </a:xfrm>
            <a:custGeom>
              <a:avLst/>
              <a:gdLst>
                <a:gd name="T0" fmla="*/ 8 w 30"/>
                <a:gd name="T1" fmla="*/ 4 h 8"/>
                <a:gd name="T2" fmla="*/ 4 w 30"/>
                <a:gd name="T3" fmla="*/ 8 h 8"/>
                <a:gd name="T4" fmla="*/ 0 w 30"/>
                <a:gd name="T5" fmla="*/ 4 h 8"/>
                <a:gd name="T6" fmla="*/ 4 w 30"/>
                <a:gd name="T7" fmla="*/ 0 h 8"/>
                <a:gd name="T8" fmla="*/ 8 w 30"/>
                <a:gd name="T9" fmla="*/ 4 h 8"/>
                <a:gd name="T10" fmla="*/ 26 w 30"/>
                <a:gd name="T11" fmla="*/ 0 h 8"/>
                <a:gd name="T12" fmla="*/ 22 w 30"/>
                <a:gd name="T13" fmla="*/ 4 h 8"/>
                <a:gd name="T14" fmla="*/ 26 w 30"/>
                <a:gd name="T15" fmla="*/ 8 h 8"/>
                <a:gd name="T16" fmla="*/ 30 w 30"/>
                <a:gd name="T17" fmla="*/ 4 h 8"/>
                <a:gd name="T18" fmla="*/ 26 w 30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26" y="0"/>
                  </a:moveTo>
                  <a:cubicBezTo>
                    <a:pt x="24" y="0"/>
                    <a:pt x="22" y="2"/>
                    <a:pt x="22" y="4"/>
                  </a:cubicBezTo>
                  <a:cubicBezTo>
                    <a:pt x="22" y="6"/>
                    <a:pt x="24" y="8"/>
                    <a:pt x="26" y="8"/>
                  </a:cubicBezTo>
                  <a:cubicBezTo>
                    <a:pt x="28" y="8"/>
                    <a:pt x="30" y="6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62"/>
            <p:cNvSpPr>
              <a:spLocks noEditPoints="1"/>
            </p:cNvSpPr>
            <p:nvPr/>
          </p:nvSpPr>
          <p:spPr bwMode="auto">
            <a:xfrm>
              <a:off x="3781" y="1422"/>
              <a:ext cx="989" cy="566"/>
            </a:xfrm>
            <a:custGeom>
              <a:avLst/>
              <a:gdLst>
                <a:gd name="T0" fmla="*/ 920 w 989"/>
                <a:gd name="T1" fmla="*/ 518 h 566"/>
                <a:gd name="T2" fmla="*/ 920 w 989"/>
                <a:gd name="T3" fmla="*/ 0 h 566"/>
                <a:gd name="T4" fmla="*/ 69 w 989"/>
                <a:gd name="T5" fmla="*/ 0 h 566"/>
                <a:gd name="T6" fmla="*/ 69 w 989"/>
                <a:gd name="T7" fmla="*/ 518 h 566"/>
                <a:gd name="T8" fmla="*/ 0 w 989"/>
                <a:gd name="T9" fmla="*/ 518 h 566"/>
                <a:gd name="T10" fmla="*/ 0 w 989"/>
                <a:gd name="T11" fmla="*/ 566 h 566"/>
                <a:gd name="T12" fmla="*/ 69 w 989"/>
                <a:gd name="T13" fmla="*/ 566 h 566"/>
                <a:gd name="T14" fmla="*/ 69 w 989"/>
                <a:gd name="T15" fmla="*/ 566 h 566"/>
                <a:gd name="T16" fmla="*/ 319 w 989"/>
                <a:gd name="T17" fmla="*/ 566 h 566"/>
                <a:gd name="T18" fmla="*/ 473 w 989"/>
                <a:gd name="T19" fmla="*/ 566 h 566"/>
                <a:gd name="T20" fmla="*/ 516 w 989"/>
                <a:gd name="T21" fmla="*/ 566 h 566"/>
                <a:gd name="T22" fmla="*/ 670 w 989"/>
                <a:gd name="T23" fmla="*/ 566 h 566"/>
                <a:gd name="T24" fmla="*/ 920 w 989"/>
                <a:gd name="T25" fmla="*/ 566 h 566"/>
                <a:gd name="T26" fmla="*/ 920 w 989"/>
                <a:gd name="T27" fmla="*/ 566 h 566"/>
                <a:gd name="T28" fmla="*/ 989 w 989"/>
                <a:gd name="T29" fmla="*/ 566 h 566"/>
                <a:gd name="T30" fmla="*/ 989 w 989"/>
                <a:gd name="T31" fmla="*/ 518 h 566"/>
                <a:gd name="T32" fmla="*/ 920 w 989"/>
                <a:gd name="T33" fmla="*/ 518 h 566"/>
                <a:gd name="T34" fmla="*/ 872 w 989"/>
                <a:gd name="T35" fmla="*/ 43 h 566"/>
                <a:gd name="T36" fmla="*/ 872 w 989"/>
                <a:gd name="T37" fmla="*/ 181 h 566"/>
                <a:gd name="T38" fmla="*/ 670 w 989"/>
                <a:gd name="T39" fmla="*/ 181 h 566"/>
                <a:gd name="T40" fmla="*/ 516 w 989"/>
                <a:gd name="T41" fmla="*/ 181 h 566"/>
                <a:gd name="T42" fmla="*/ 473 w 989"/>
                <a:gd name="T43" fmla="*/ 181 h 566"/>
                <a:gd name="T44" fmla="*/ 319 w 989"/>
                <a:gd name="T45" fmla="*/ 181 h 566"/>
                <a:gd name="T46" fmla="*/ 117 w 989"/>
                <a:gd name="T47" fmla="*/ 181 h 566"/>
                <a:gd name="T48" fmla="*/ 117 w 989"/>
                <a:gd name="T49" fmla="*/ 43 h 566"/>
                <a:gd name="T50" fmla="*/ 872 w 989"/>
                <a:gd name="T51" fmla="*/ 43 h 566"/>
                <a:gd name="T52" fmla="*/ 622 w 989"/>
                <a:gd name="T53" fmla="*/ 518 h 566"/>
                <a:gd name="T54" fmla="*/ 516 w 989"/>
                <a:gd name="T55" fmla="*/ 518 h 566"/>
                <a:gd name="T56" fmla="*/ 516 w 989"/>
                <a:gd name="T57" fmla="*/ 230 h 566"/>
                <a:gd name="T58" fmla="*/ 622 w 989"/>
                <a:gd name="T59" fmla="*/ 230 h 566"/>
                <a:gd name="T60" fmla="*/ 622 w 989"/>
                <a:gd name="T61" fmla="*/ 518 h 566"/>
                <a:gd name="T62" fmla="*/ 473 w 989"/>
                <a:gd name="T63" fmla="*/ 518 h 566"/>
                <a:gd name="T64" fmla="*/ 367 w 989"/>
                <a:gd name="T65" fmla="*/ 518 h 566"/>
                <a:gd name="T66" fmla="*/ 367 w 989"/>
                <a:gd name="T67" fmla="*/ 230 h 566"/>
                <a:gd name="T68" fmla="*/ 473 w 989"/>
                <a:gd name="T69" fmla="*/ 230 h 566"/>
                <a:gd name="T70" fmla="*/ 473 w 989"/>
                <a:gd name="T71" fmla="*/ 518 h 566"/>
                <a:gd name="T72" fmla="*/ 117 w 989"/>
                <a:gd name="T73" fmla="*/ 518 h 566"/>
                <a:gd name="T74" fmla="*/ 117 w 989"/>
                <a:gd name="T75" fmla="*/ 230 h 566"/>
                <a:gd name="T76" fmla="*/ 319 w 989"/>
                <a:gd name="T77" fmla="*/ 230 h 566"/>
                <a:gd name="T78" fmla="*/ 319 w 989"/>
                <a:gd name="T79" fmla="*/ 518 h 566"/>
                <a:gd name="T80" fmla="*/ 117 w 989"/>
                <a:gd name="T81" fmla="*/ 518 h 566"/>
                <a:gd name="T82" fmla="*/ 670 w 989"/>
                <a:gd name="T83" fmla="*/ 518 h 566"/>
                <a:gd name="T84" fmla="*/ 670 w 989"/>
                <a:gd name="T85" fmla="*/ 230 h 566"/>
                <a:gd name="T86" fmla="*/ 872 w 989"/>
                <a:gd name="T87" fmla="*/ 230 h 566"/>
                <a:gd name="T88" fmla="*/ 872 w 989"/>
                <a:gd name="T89" fmla="*/ 518 h 566"/>
                <a:gd name="T90" fmla="*/ 670 w 989"/>
                <a:gd name="T91" fmla="*/ 518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9" h="566">
                  <a:moveTo>
                    <a:pt x="920" y="518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518"/>
                  </a:lnTo>
                  <a:lnTo>
                    <a:pt x="0" y="518"/>
                  </a:lnTo>
                  <a:lnTo>
                    <a:pt x="0" y="566"/>
                  </a:lnTo>
                  <a:lnTo>
                    <a:pt x="69" y="566"/>
                  </a:lnTo>
                  <a:lnTo>
                    <a:pt x="69" y="566"/>
                  </a:lnTo>
                  <a:lnTo>
                    <a:pt x="319" y="566"/>
                  </a:lnTo>
                  <a:lnTo>
                    <a:pt x="473" y="566"/>
                  </a:lnTo>
                  <a:lnTo>
                    <a:pt x="516" y="566"/>
                  </a:lnTo>
                  <a:lnTo>
                    <a:pt x="670" y="566"/>
                  </a:lnTo>
                  <a:lnTo>
                    <a:pt x="920" y="566"/>
                  </a:lnTo>
                  <a:lnTo>
                    <a:pt x="920" y="566"/>
                  </a:lnTo>
                  <a:lnTo>
                    <a:pt x="989" y="566"/>
                  </a:lnTo>
                  <a:lnTo>
                    <a:pt x="989" y="518"/>
                  </a:lnTo>
                  <a:lnTo>
                    <a:pt x="920" y="518"/>
                  </a:lnTo>
                  <a:close/>
                  <a:moveTo>
                    <a:pt x="872" y="43"/>
                  </a:moveTo>
                  <a:lnTo>
                    <a:pt x="872" y="181"/>
                  </a:lnTo>
                  <a:lnTo>
                    <a:pt x="670" y="181"/>
                  </a:lnTo>
                  <a:lnTo>
                    <a:pt x="516" y="181"/>
                  </a:lnTo>
                  <a:lnTo>
                    <a:pt x="473" y="181"/>
                  </a:lnTo>
                  <a:lnTo>
                    <a:pt x="319" y="181"/>
                  </a:lnTo>
                  <a:lnTo>
                    <a:pt x="117" y="181"/>
                  </a:lnTo>
                  <a:lnTo>
                    <a:pt x="117" y="43"/>
                  </a:lnTo>
                  <a:lnTo>
                    <a:pt x="872" y="43"/>
                  </a:lnTo>
                  <a:close/>
                  <a:moveTo>
                    <a:pt x="622" y="518"/>
                  </a:moveTo>
                  <a:lnTo>
                    <a:pt x="516" y="518"/>
                  </a:lnTo>
                  <a:lnTo>
                    <a:pt x="516" y="230"/>
                  </a:lnTo>
                  <a:lnTo>
                    <a:pt x="622" y="230"/>
                  </a:lnTo>
                  <a:lnTo>
                    <a:pt x="622" y="518"/>
                  </a:lnTo>
                  <a:close/>
                  <a:moveTo>
                    <a:pt x="473" y="518"/>
                  </a:moveTo>
                  <a:lnTo>
                    <a:pt x="367" y="518"/>
                  </a:lnTo>
                  <a:lnTo>
                    <a:pt x="367" y="230"/>
                  </a:lnTo>
                  <a:lnTo>
                    <a:pt x="473" y="230"/>
                  </a:lnTo>
                  <a:lnTo>
                    <a:pt x="473" y="518"/>
                  </a:lnTo>
                  <a:close/>
                  <a:moveTo>
                    <a:pt x="117" y="518"/>
                  </a:moveTo>
                  <a:lnTo>
                    <a:pt x="117" y="230"/>
                  </a:lnTo>
                  <a:lnTo>
                    <a:pt x="319" y="230"/>
                  </a:lnTo>
                  <a:lnTo>
                    <a:pt x="319" y="518"/>
                  </a:lnTo>
                  <a:lnTo>
                    <a:pt x="117" y="518"/>
                  </a:lnTo>
                  <a:close/>
                  <a:moveTo>
                    <a:pt x="670" y="518"/>
                  </a:moveTo>
                  <a:lnTo>
                    <a:pt x="670" y="230"/>
                  </a:lnTo>
                  <a:lnTo>
                    <a:pt x="872" y="230"/>
                  </a:lnTo>
                  <a:lnTo>
                    <a:pt x="872" y="518"/>
                  </a:lnTo>
                  <a:lnTo>
                    <a:pt x="670" y="5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1" name="Group 350"/>
          <p:cNvGrpSpPr/>
          <p:nvPr/>
        </p:nvGrpSpPr>
        <p:grpSpPr>
          <a:xfrm>
            <a:off x="5888483" y="2952212"/>
            <a:ext cx="342074" cy="282237"/>
            <a:chOff x="1434044" y="2750645"/>
            <a:chExt cx="456215" cy="376412"/>
          </a:xfrm>
        </p:grpSpPr>
        <p:sp>
          <p:nvSpPr>
            <p:cNvPr id="352" name="Rectangle 351"/>
            <p:cNvSpPr/>
            <p:nvPr/>
          </p:nvSpPr>
          <p:spPr>
            <a:xfrm>
              <a:off x="1669102" y="3050802"/>
              <a:ext cx="92728" cy="632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53" name="Group 352"/>
            <p:cNvGrpSpPr/>
            <p:nvPr/>
          </p:nvGrpSpPr>
          <p:grpSpPr>
            <a:xfrm>
              <a:off x="1434044" y="2750645"/>
              <a:ext cx="456215" cy="376412"/>
              <a:chOff x="1434044" y="2750645"/>
              <a:chExt cx="456215" cy="376412"/>
            </a:xfrm>
          </p:grpSpPr>
          <p:sp>
            <p:nvSpPr>
              <p:cNvPr id="354" name="Freeform 5"/>
              <p:cNvSpPr>
                <a:spLocks/>
              </p:cNvSpPr>
              <p:nvPr/>
            </p:nvSpPr>
            <p:spPr bwMode="auto">
              <a:xfrm>
                <a:off x="1471630" y="2853845"/>
                <a:ext cx="197156" cy="254707"/>
              </a:xfrm>
              <a:custGeom>
                <a:avLst/>
                <a:gdLst>
                  <a:gd name="T0" fmla="*/ 0 w 346"/>
                  <a:gd name="T1" fmla="*/ 447 h 447"/>
                  <a:gd name="T2" fmla="*/ 43 w 346"/>
                  <a:gd name="T3" fmla="*/ 0 h 447"/>
                  <a:gd name="T4" fmla="*/ 143 w 346"/>
                  <a:gd name="T5" fmla="*/ 0 h 447"/>
                  <a:gd name="T6" fmla="*/ 170 w 346"/>
                  <a:gd name="T7" fmla="*/ 197 h 447"/>
                  <a:gd name="T8" fmla="*/ 346 w 346"/>
                  <a:gd name="T9" fmla="*/ 196 h 447"/>
                  <a:gd name="T10" fmla="*/ 346 w 346"/>
                  <a:gd name="T11" fmla="*/ 447 h 447"/>
                  <a:gd name="T12" fmla="*/ 0 w 346"/>
                  <a:gd name="T13" fmla="*/ 447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6" h="447">
                    <a:moveTo>
                      <a:pt x="0" y="447"/>
                    </a:moveTo>
                    <a:lnTo>
                      <a:pt x="43" y="0"/>
                    </a:lnTo>
                    <a:lnTo>
                      <a:pt x="143" y="0"/>
                    </a:lnTo>
                    <a:lnTo>
                      <a:pt x="170" y="197"/>
                    </a:lnTo>
                    <a:lnTo>
                      <a:pt x="346" y="196"/>
                    </a:lnTo>
                    <a:lnTo>
                      <a:pt x="346" y="447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55" name="Group 4"/>
              <p:cNvGrpSpPr>
                <a:grpSpLocks noChangeAspect="1"/>
              </p:cNvGrpSpPr>
              <p:nvPr/>
            </p:nvGrpSpPr>
            <p:grpSpPr bwMode="auto">
              <a:xfrm>
                <a:off x="1434044" y="2750645"/>
                <a:ext cx="456215" cy="376412"/>
                <a:chOff x="859" y="2159"/>
                <a:chExt cx="989" cy="816"/>
              </a:xfrm>
            </p:grpSpPr>
            <p:sp>
              <p:nvSpPr>
                <p:cNvPr id="356" name="Freeform 5"/>
                <p:cNvSpPr>
                  <a:spLocks/>
                </p:cNvSpPr>
                <p:nvPr/>
              </p:nvSpPr>
              <p:spPr bwMode="auto">
                <a:xfrm>
                  <a:off x="1359" y="2623"/>
                  <a:ext cx="441" cy="325"/>
                </a:xfrm>
                <a:custGeom>
                  <a:avLst/>
                  <a:gdLst>
                    <a:gd name="T0" fmla="*/ 441 w 441"/>
                    <a:gd name="T1" fmla="*/ 0 h 325"/>
                    <a:gd name="T2" fmla="*/ 0 w 441"/>
                    <a:gd name="T3" fmla="*/ 0 h 325"/>
                    <a:gd name="T4" fmla="*/ 0 w 441"/>
                    <a:gd name="T5" fmla="*/ 192 h 325"/>
                    <a:gd name="T6" fmla="*/ 213 w 441"/>
                    <a:gd name="T7" fmla="*/ 192 h 325"/>
                    <a:gd name="T8" fmla="*/ 213 w 441"/>
                    <a:gd name="T9" fmla="*/ 325 h 325"/>
                    <a:gd name="T10" fmla="*/ 441 w 441"/>
                    <a:gd name="T11" fmla="*/ 325 h 325"/>
                    <a:gd name="T12" fmla="*/ 441 w 441"/>
                    <a:gd name="T13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1" h="325">
                      <a:moveTo>
                        <a:pt x="441" y="0"/>
                      </a:moveTo>
                      <a:lnTo>
                        <a:pt x="0" y="0"/>
                      </a:lnTo>
                      <a:lnTo>
                        <a:pt x="0" y="192"/>
                      </a:lnTo>
                      <a:lnTo>
                        <a:pt x="213" y="192"/>
                      </a:lnTo>
                      <a:lnTo>
                        <a:pt x="213" y="325"/>
                      </a:lnTo>
                      <a:lnTo>
                        <a:pt x="441" y="325"/>
                      </a:lnTo>
                      <a:lnTo>
                        <a:pt x="441" y="0"/>
                      </a:lnTo>
                      <a:close/>
                    </a:path>
                  </a:pathLst>
                </a:custGeom>
                <a:solidFill>
                  <a:schemeClr val="tx2">
                    <a:lumMod val="20000"/>
                    <a:lumOff val="8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57" name="Freeform 6"/>
                <p:cNvSpPr>
                  <a:spLocks noEditPoints="1"/>
                </p:cNvSpPr>
                <p:nvPr/>
              </p:nvSpPr>
              <p:spPr bwMode="auto">
                <a:xfrm>
                  <a:off x="1024" y="2159"/>
                  <a:ext cx="611" cy="294"/>
                </a:xfrm>
                <a:custGeom>
                  <a:avLst/>
                  <a:gdLst>
                    <a:gd name="T0" fmla="*/ 54 w 115"/>
                    <a:gd name="T1" fmla="*/ 25 h 55"/>
                    <a:gd name="T2" fmla="*/ 36 w 115"/>
                    <a:gd name="T3" fmla="*/ 17 h 55"/>
                    <a:gd name="T4" fmla="*/ 18 w 115"/>
                    <a:gd name="T5" fmla="*/ 12 h 55"/>
                    <a:gd name="T6" fmla="*/ 9 w 115"/>
                    <a:gd name="T7" fmla="*/ 21 h 55"/>
                    <a:gd name="T8" fmla="*/ 9 w 115"/>
                    <a:gd name="T9" fmla="*/ 21 h 55"/>
                    <a:gd name="T10" fmla="*/ 0 w 115"/>
                    <a:gd name="T11" fmla="*/ 21 h 55"/>
                    <a:gd name="T12" fmla="*/ 13 w 115"/>
                    <a:gd name="T13" fmla="*/ 5 h 55"/>
                    <a:gd name="T14" fmla="*/ 41 w 115"/>
                    <a:gd name="T15" fmla="*/ 10 h 55"/>
                    <a:gd name="T16" fmla="*/ 56 w 115"/>
                    <a:gd name="T17" fmla="*/ 16 h 55"/>
                    <a:gd name="T18" fmla="*/ 64 w 115"/>
                    <a:gd name="T19" fmla="*/ 10 h 55"/>
                    <a:gd name="T20" fmla="*/ 72 w 115"/>
                    <a:gd name="T21" fmla="*/ 14 h 55"/>
                    <a:gd name="T22" fmla="*/ 58 w 115"/>
                    <a:gd name="T23" fmla="*/ 25 h 55"/>
                    <a:gd name="T24" fmla="*/ 54 w 115"/>
                    <a:gd name="T25" fmla="*/ 25 h 55"/>
                    <a:gd name="T26" fmla="*/ 104 w 115"/>
                    <a:gd name="T27" fmla="*/ 54 h 55"/>
                    <a:gd name="T28" fmla="*/ 115 w 115"/>
                    <a:gd name="T29" fmla="*/ 48 h 55"/>
                    <a:gd name="T30" fmla="*/ 108 w 115"/>
                    <a:gd name="T31" fmla="*/ 43 h 55"/>
                    <a:gd name="T32" fmla="*/ 104 w 115"/>
                    <a:gd name="T33" fmla="*/ 46 h 55"/>
                    <a:gd name="T34" fmla="*/ 97 w 115"/>
                    <a:gd name="T35" fmla="*/ 43 h 55"/>
                    <a:gd name="T36" fmla="*/ 82 w 115"/>
                    <a:gd name="T37" fmla="*/ 40 h 55"/>
                    <a:gd name="T38" fmla="*/ 71 w 115"/>
                    <a:gd name="T39" fmla="*/ 49 h 55"/>
                    <a:gd name="T40" fmla="*/ 79 w 115"/>
                    <a:gd name="T41" fmla="*/ 52 h 55"/>
                    <a:gd name="T42" fmla="*/ 79 w 115"/>
                    <a:gd name="T43" fmla="*/ 52 h 55"/>
                    <a:gd name="T44" fmla="*/ 85 w 115"/>
                    <a:gd name="T45" fmla="*/ 48 h 55"/>
                    <a:gd name="T46" fmla="*/ 92 w 115"/>
                    <a:gd name="T47" fmla="*/ 50 h 55"/>
                    <a:gd name="T48" fmla="*/ 103 w 115"/>
                    <a:gd name="T49" fmla="*/ 55 h 55"/>
                    <a:gd name="T50" fmla="*/ 104 w 115"/>
                    <a:gd name="T51" fmla="*/ 54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15" h="55">
                      <a:moveTo>
                        <a:pt x="54" y="25"/>
                      </a:moveTo>
                      <a:cubicBezTo>
                        <a:pt x="49" y="25"/>
                        <a:pt x="42" y="22"/>
                        <a:pt x="36" y="17"/>
                      </a:cubicBezTo>
                      <a:cubicBezTo>
                        <a:pt x="29" y="12"/>
                        <a:pt x="23" y="10"/>
                        <a:pt x="18" y="12"/>
                      </a:cubicBezTo>
                      <a:cubicBezTo>
                        <a:pt x="12" y="14"/>
                        <a:pt x="9" y="19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16"/>
                        <a:pt x="5" y="8"/>
                        <a:pt x="13" y="5"/>
                      </a:cubicBezTo>
                      <a:cubicBezTo>
                        <a:pt x="20" y="2"/>
                        <a:pt x="29" y="0"/>
                        <a:pt x="41" y="10"/>
                      </a:cubicBezTo>
                      <a:cubicBezTo>
                        <a:pt x="47" y="15"/>
                        <a:pt x="52" y="17"/>
                        <a:pt x="56" y="16"/>
                      </a:cubicBezTo>
                      <a:cubicBezTo>
                        <a:pt x="61" y="15"/>
                        <a:pt x="64" y="10"/>
                        <a:pt x="64" y="10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2" y="14"/>
                        <a:pt x="68" y="23"/>
                        <a:pt x="58" y="25"/>
                      </a:cubicBezTo>
                      <a:cubicBezTo>
                        <a:pt x="57" y="25"/>
                        <a:pt x="56" y="25"/>
                        <a:pt x="54" y="25"/>
                      </a:cubicBezTo>
                      <a:close/>
                      <a:moveTo>
                        <a:pt x="104" y="54"/>
                      </a:moveTo>
                      <a:cubicBezTo>
                        <a:pt x="111" y="54"/>
                        <a:pt x="115" y="49"/>
                        <a:pt x="115" y="48"/>
                      </a:cubicBezTo>
                      <a:cubicBezTo>
                        <a:pt x="108" y="43"/>
                        <a:pt x="108" y="43"/>
                        <a:pt x="108" y="43"/>
                      </a:cubicBezTo>
                      <a:cubicBezTo>
                        <a:pt x="108" y="43"/>
                        <a:pt x="106" y="46"/>
                        <a:pt x="104" y="46"/>
                      </a:cubicBezTo>
                      <a:cubicBezTo>
                        <a:pt x="102" y="46"/>
                        <a:pt x="99" y="45"/>
                        <a:pt x="97" y="43"/>
                      </a:cubicBezTo>
                      <a:cubicBezTo>
                        <a:pt x="91" y="38"/>
                        <a:pt x="85" y="38"/>
                        <a:pt x="82" y="40"/>
                      </a:cubicBezTo>
                      <a:cubicBezTo>
                        <a:pt x="76" y="41"/>
                        <a:pt x="72" y="46"/>
                        <a:pt x="71" y="49"/>
                      </a:cubicBezTo>
                      <a:cubicBezTo>
                        <a:pt x="79" y="52"/>
                        <a:pt x="79" y="52"/>
                        <a:pt x="79" y="52"/>
                      </a:cubicBezTo>
                      <a:cubicBezTo>
                        <a:pt x="79" y="52"/>
                        <a:pt x="79" y="52"/>
                        <a:pt x="79" y="52"/>
                      </a:cubicBezTo>
                      <a:cubicBezTo>
                        <a:pt x="79" y="51"/>
                        <a:pt x="81" y="48"/>
                        <a:pt x="85" y="48"/>
                      </a:cubicBezTo>
                      <a:cubicBezTo>
                        <a:pt x="87" y="47"/>
                        <a:pt x="89" y="48"/>
                        <a:pt x="92" y="50"/>
                      </a:cubicBezTo>
                      <a:cubicBezTo>
                        <a:pt x="95" y="53"/>
                        <a:pt x="99" y="55"/>
                        <a:pt x="103" y="55"/>
                      </a:cubicBezTo>
                      <a:cubicBezTo>
                        <a:pt x="103" y="55"/>
                        <a:pt x="104" y="55"/>
                        <a:pt x="104" y="54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58" name="Freeform 7"/>
                <p:cNvSpPr>
                  <a:spLocks noEditPoints="1"/>
                </p:cNvSpPr>
                <p:nvPr/>
              </p:nvSpPr>
              <p:spPr bwMode="auto">
                <a:xfrm>
                  <a:off x="859" y="2351"/>
                  <a:ext cx="989" cy="624"/>
                </a:xfrm>
                <a:custGeom>
                  <a:avLst/>
                  <a:gdLst>
                    <a:gd name="T0" fmla="*/ 941 w 989"/>
                    <a:gd name="T1" fmla="*/ 576 h 624"/>
                    <a:gd name="T2" fmla="*/ 941 w 989"/>
                    <a:gd name="T3" fmla="*/ 256 h 624"/>
                    <a:gd name="T4" fmla="*/ 580 w 989"/>
                    <a:gd name="T5" fmla="*/ 256 h 624"/>
                    <a:gd name="T6" fmla="*/ 580 w 989"/>
                    <a:gd name="T7" fmla="*/ 118 h 624"/>
                    <a:gd name="T8" fmla="*/ 532 w 989"/>
                    <a:gd name="T9" fmla="*/ 118 h 624"/>
                    <a:gd name="T10" fmla="*/ 532 w 989"/>
                    <a:gd name="T11" fmla="*/ 256 h 624"/>
                    <a:gd name="T12" fmla="*/ 457 w 989"/>
                    <a:gd name="T13" fmla="*/ 256 h 624"/>
                    <a:gd name="T14" fmla="*/ 457 w 989"/>
                    <a:gd name="T15" fmla="*/ 118 h 624"/>
                    <a:gd name="T16" fmla="*/ 409 w 989"/>
                    <a:gd name="T17" fmla="*/ 118 h 624"/>
                    <a:gd name="T18" fmla="*/ 409 w 989"/>
                    <a:gd name="T19" fmla="*/ 256 h 624"/>
                    <a:gd name="T20" fmla="*/ 303 w 989"/>
                    <a:gd name="T21" fmla="*/ 256 h 624"/>
                    <a:gd name="T22" fmla="*/ 282 w 989"/>
                    <a:gd name="T23" fmla="*/ 0 h 624"/>
                    <a:gd name="T24" fmla="*/ 90 w 989"/>
                    <a:gd name="T25" fmla="*/ 0 h 624"/>
                    <a:gd name="T26" fmla="*/ 48 w 989"/>
                    <a:gd name="T27" fmla="*/ 576 h 624"/>
                    <a:gd name="T28" fmla="*/ 0 w 989"/>
                    <a:gd name="T29" fmla="*/ 576 h 624"/>
                    <a:gd name="T30" fmla="*/ 0 w 989"/>
                    <a:gd name="T31" fmla="*/ 624 h 624"/>
                    <a:gd name="T32" fmla="*/ 989 w 989"/>
                    <a:gd name="T33" fmla="*/ 624 h 624"/>
                    <a:gd name="T34" fmla="*/ 989 w 989"/>
                    <a:gd name="T35" fmla="*/ 576 h 624"/>
                    <a:gd name="T36" fmla="*/ 941 w 989"/>
                    <a:gd name="T37" fmla="*/ 576 h 624"/>
                    <a:gd name="T38" fmla="*/ 681 w 989"/>
                    <a:gd name="T39" fmla="*/ 576 h 624"/>
                    <a:gd name="T40" fmla="*/ 537 w 989"/>
                    <a:gd name="T41" fmla="*/ 576 h 624"/>
                    <a:gd name="T42" fmla="*/ 537 w 989"/>
                    <a:gd name="T43" fmla="*/ 491 h 624"/>
                    <a:gd name="T44" fmla="*/ 681 w 989"/>
                    <a:gd name="T45" fmla="*/ 491 h 624"/>
                    <a:gd name="T46" fmla="*/ 681 w 989"/>
                    <a:gd name="T47" fmla="*/ 576 h 624"/>
                    <a:gd name="T48" fmla="*/ 893 w 989"/>
                    <a:gd name="T49" fmla="*/ 304 h 624"/>
                    <a:gd name="T50" fmla="*/ 893 w 989"/>
                    <a:gd name="T51" fmla="*/ 576 h 624"/>
                    <a:gd name="T52" fmla="*/ 728 w 989"/>
                    <a:gd name="T53" fmla="*/ 576 h 624"/>
                    <a:gd name="T54" fmla="*/ 728 w 989"/>
                    <a:gd name="T55" fmla="*/ 443 h 624"/>
                    <a:gd name="T56" fmla="*/ 489 w 989"/>
                    <a:gd name="T57" fmla="*/ 443 h 624"/>
                    <a:gd name="T58" fmla="*/ 489 w 989"/>
                    <a:gd name="T59" fmla="*/ 576 h 624"/>
                    <a:gd name="T60" fmla="*/ 330 w 989"/>
                    <a:gd name="T61" fmla="*/ 576 h 624"/>
                    <a:gd name="T62" fmla="*/ 308 w 989"/>
                    <a:gd name="T63" fmla="*/ 304 h 624"/>
                    <a:gd name="T64" fmla="*/ 893 w 989"/>
                    <a:gd name="T65" fmla="*/ 304 h 624"/>
                    <a:gd name="T66" fmla="*/ 133 w 989"/>
                    <a:gd name="T67" fmla="*/ 43 h 624"/>
                    <a:gd name="T68" fmla="*/ 239 w 989"/>
                    <a:gd name="T69" fmla="*/ 43 h 624"/>
                    <a:gd name="T70" fmla="*/ 261 w 989"/>
                    <a:gd name="T71" fmla="*/ 256 h 624"/>
                    <a:gd name="T72" fmla="*/ 261 w 989"/>
                    <a:gd name="T73" fmla="*/ 256 h 624"/>
                    <a:gd name="T74" fmla="*/ 261 w 989"/>
                    <a:gd name="T75" fmla="*/ 283 h 624"/>
                    <a:gd name="T76" fmla="*/ 287 w 989"/>
                    <a:gd name="T77" fmla="*/ 576 h 624"/>
                    <a:gd name="T78" fmla="*/ 96 w 989"/>
                    <a:gd name="T79" fmla="*/ 576 h 624"/>
                    <a:gd name="T80" fmla="*/ 133 w 989"/>
                    <a:gd name="T81" fmla="*/ 43 h 6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89" h="624">
                      <a:moveTo>
                        <a:pt x="941" y="576"/>
                      </a:moveTo>
                      <a:lnTo>
                        <a:pt x="941" y="256"/>
                      </a:lnTo>
                      <a:lnTo>
                        <a:pt x="580" y="256"/>
                      </a:lnTo>
                      <a:lnTo>
                        <a:pt x="580" y="118"/>
                      </a:lnTo>
                      <a:lnTo>
                        <a:pt x="532" y="118"/>
                      </a:lnTo>
                      <a:lnTo>
                        <a:pt x="532" y="256"/>
                      </a:lnTo>
                      <a:lnTo>
                        <a:pt x="457" y="256"/>
                      </a:lnTo>
                      <a:lnTo>
                        <a:pt x="457" y="118"/>
                      </a:lnTo>
                      <a:lnTo>
                        <a:pt x="409" y="118"/>
                      </a:lnTo>
                      <a:lnTo>
                        <a:pt x="409" y="256"/>
                      </a:lnTo>
                      <a:lnTo>
                        <a:pt x="303" y="256"/>
                      </a:lnTo>
                      <a:lnTo>
                        <a:pt x="282" y="0"/>
                      </a:lnTo>
                      <a:lnTo>
                        <a:pt x="90" y="0"/>
                      </a:lnTo>
                      <a:lnTo>
                        <a:pt x="48" y="576"/>
                      </a:lnTo>
                      <a:lnTo>
                        <a:pt x="0" y="576"/>
                      </a:lnTo>
                      <a:lnTo>
                        <a:pt x="0" y="624"/>
                      </a:lnTo>
                      <a:lnTo>
                        <a:pt x="989" y="624"/>
                      </a:lnTo>
                      <a:lnTo>
                        <a:pt x="989" y="576"/>
                      </a:lnTo>
                      <a:lnTo>
                        <a:pt x="941" y="576"/>
                      </a:lnTo>
                      <a:close/>
                      <a:moveTo>
                        <a:pt x="681" y="576"/>
                      </a:moveTo>
                      <a:lnTo>
                        <a:pt x="537" y="576"/>
                      </a:lnTo>
                      <a:lnTo>
                        <a:pt x="537" y="491"/>
                      </a:lnTo>
                      <a:lnTo>
                        <a:pt x="681" y="491"/>
                      </a:lnTo>
                      <a:lnTo>
                        <a:pt x="681" y="576"/>
                      </a:lnTo>
                      <a:close/>
                      <a:moveTo>
                        <a:pt x="893" y="304"/>
                      </a:moveTo>
                      <a:lnTo>
                        <a:pt x="893" y="576"/>
                      </a:lnTo>
                      <a:lnTo>
                        <a:pt x="728" y="576"/>
                      </a:lnTo>
                      <a:lnTo>
                        <a:pt x="728" y="443"/>
                      </a:lnTo>
                      <a:lnTo>
                        <a:pt x="489" y="443"/>
                      </a:lnTo>
                      <a:lnTo>
                        <a:pt x="489" y="576"/>
                      </a:lnTo>
                      <a:lnTo>
                        <a:pt x="330" y="576"/>
                      </a:lnTo>
                      <a:lnTo>
                        <a:pt x="308" y="304"/>
                      </a:lnTo>
                      <a:lnTo>
                        <a:pt x="893" y="304"/>
                      </a:lnTo>
                      <a:close/>
                      <a:moveTo>
                        <a:pt x="133" y="43"/>
                      </a:moveTo>
                      <a:lnTo>
                        <a:pt x="239" y="43"/>
                      </a:lnTo>
                      <a:lnTo>
                        <a:pt x="261" y="256"/>
                      </a:lnTo>
                      <a:lnTo>
                        <a:pt x="261" y="256"/>
                      </a:lnTo>
                      <a:lnTo>
                        <a:pt x="261" y="283"/>
                      </a:lnTo>
                      <a:lnTo>
                        <a:pt x="287" y="576"/>
                      </a:lnTo>
                      <a:lnTo>
                        <a:pt x="96" y="576"/>
                      </a:lnTo>
                      <a:lnTo>
                        <a:pt x="133" y="43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9" name="Group 59"/>
          <p:cNvGrpSpPr>
            <a:grpSpLocks noChangeAspect="1"/>
          </p:cNvGrpSpPr>
          <p:nvPr/>
        </p:nvGrpSpPr>
        <p:grpSpPr bwMode="auto">
          <a:xfrm>
            <a:off x="1041414" y="2995447"/>
            <a:ext cx="342074" cy="195767"/>
            <a:chOff x="3781" y="1422"/>
            <a:chExt cx="989" cy="566"/>
          </a:xfrm>
        </p:grpSpPr>
        <p:sp>
          <p:nvSpPr>
            <p:cNvPr id="360" name="Rectangle 60"/>
            <p:cNvSpPr>
              <a:spLocks noChangeArrowheads="1"/>
            </p:cNvSpPr>
            <p:nvPr/>
          </p:nvSpPr>
          <p:spPr bwMode="auto">
            <a:xfrm>
              <a:off x="3879" y="1443"/>
              <a:ext cx="399" cy="51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Rectangle 60"/>
            <p:cNvSpPr>
              <a:spLocks noChangeArrowheads="1"/>
            </p:cNvSpPr>
            <p:nvPr/>
          </p:nvSpPr>
          <p:spPr bwMode="auto">
            <a:xfrm>
              <a:off x="4275" y="1443"/>
              <a:ext cx="399" cy="518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61"/>
            <p:cNvSpPr>
              <a:spLocks noEditPoints="1"/>
            </p:cNvSpPr>
            <p:nvPr/>
          </p:nvSpPr>
          <p:spPr bwMode="auto">
            <a:xfrm>
              <a:off x="4196" y="1774"/>
              <a:ext cx="159" cy="43"/>
            </a:xfrm>
            <a:custGeom>
              <a:avLst/>
              <a:gdLst>
                <a:gd name="T0" fmla="*/ 8 w 30"/>
                <a:gd name="T1" fmla="*/ 4 h 8"/>
                <a:gd name="T2" fmla="*/ 4 w 30"/>
                <a:gd name="T3" fmla="*/ 8 h 8"/>
                <a:gd name="T4" fmla="*/ 0 w 30"/>
                <a:gd name="T5" fmla="*/ 4 h 8"/>
                <a:gd name="T6" fmla="*/ 4 w 30"/>
                <a:gd name="T7" fmla="*/ 0 h 8"/>
                <a:gd name="T8" fmla="*/ 8 w 30"/>
                <a:gd name="T9" fmla="*/ 4 h 8"/>
                <a:gd name="T10" fmla="*/ 26 w 30"/>
                <a:gd name="T11" fmla="*/ 0 h 8"/>
                <a:gd name="T12" fmla="*/ 22 w 30"/>
                <a:gd name="T13" fmla="*/ 4 h 8"/>
                <a:gd name="T14" fmla="*/ 26 w 30"/>
                <a:gd name="T15" fmla="*/ 8 h 8"/>
                <a:gd name="T16" fmla="*/ 30 w 30"/>
                <a:gd name="T17" fmla="*/ 4 h 8"/>
                <a:gd name="T18" fmla="*/ 26 w 30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26" y="0"/>
                  </a:moveTo>
                  <a:cubicBezTo>
                    <a:pt x="24" y="0"/>
                    <a:pt x="22" y="2"/>
                    <a:pt x="22" y="4"/>
                  </a:cubicBezTo>
                  <a:cubicBezTo>
                    <a:pt x="22" y="6"/>
                    <a:pt x="24" y="8"/>
                    <a:pt x="26" y="8"/>
                  </a:cubicBezTo>
                  <a:cubicBezTo>
                    <a:pt x="28" y="8"/>
                    <a:pt x="30" y="6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62"/>
            <p:cNvSpPr>
              <a:spLocks noEditPoints="1"/>
            </p:cNvSpPr>
            <p:nvPr/>
          </p:nvSpPr>
          <p:spPr bwMode="auto">
            <a:xfrm>
              <a:off x="3781" y="1422"/>
              <a:ext cx="989" cy="566"/>
            </a:xfrm>
            <a:custGeom>
              <a:avLst/>
              <a:gdLst>
                <a:gd name="T0" fmla="*/ 920 w 989"/>
                <a:gd name="T1" fmla="*/ 518 h 566"/>
                <a:gd name="T2" fmla="*/ 920 w 989"/>
                <a:gd name="T3" fmla="*/ 0 h 566"/>
                <a:gd name="T4" fmla="*/ 69 w 989"/>
                <a:gd name="T5" fmla="*/ 0 h 566"/>
                <a:gd name="T6" fmla="*/ 69 w 989"/>
                <a:gd name="T7" fmla="*/ 518 h 566"/>
                <a:gd name="T8" fmla="*/ 0 w 989"/>
                <a:gd name="T9" fmla="*/ 518 h 566"/>
                <a:gd name="T10" fmla="*/ 0 w 989"/>
                <a:gd name="T11" fmla="*/ 566 h 566"/>
                <a:gd name="T12" fmla="*/ 69 w 989"/>
                <a:gd name="T13" fmla="*/ 566 h 566"/>
                <a:gd name="T14" fmla="*/ 69 w 989"/>
                <a:gd name="T15" fmla="*/ 566 h 566"/>
                <a:gd name="T16" fmla="*/ 319 w 989"/>
                <a:gd name="T17" fmla="*/ 566 h 566"/>
                <a:gd name="T18" fmla="*/ 473 w 989"/>
                <a:gd name="T19" fmla="*/ 566 h 566"/>
                <a:gd name="T20" fmla="*/ 516 w 989"/>
                <a:gd name="T21" fmla="*/ 566 h 566"/>
                <a:gd name="T22" fmla="*/ 670 w 989"/>
                <a:gd name="T23" fmla="*/ 566 h 566"/>
                <a:gd name="T24" fmla="*/ 920 w 989"/>
                <a:gd name="T25" fmla="*/ 566 h 566"/>
                <a:gd name="T26" fmla="*/ 920 w 989"/>
                <a:gd name="T27" fmla="*/ 566 h 566"/>
                <a:gd name="T28" fmla="*/ 989 w 989"/>
                <a:gd name="T29" fmla="*/ 566 h 566"/>
                <a:gd name="T30" fmla="*/ 989 w 989"/>
                <a:gd name="T31" fmla="*/ 518 h 566"/>
                <a:gd name="T32" fmla="*/ 920 w 989"/>
                <a:gd name="T33" fmla="*/ 518 h 566"/>
                <a:gd name="T34" fmla="*/ 872 w 989"/>
                <a:gd name="T35" fmla="*/ 43 h 566"/>
                <a:gd name="T36" fmla="*/ 872 w 989"/>
                <a:gd name="T37" fmla="*/ 181 h 566"/>
                <a:gd name="T38" fmla="*/ 670 w 989"/>
                <a:gd name="T39" fmla="*/ 181 h 566"/>
                <a:gd name="T40" fmla="*/ 516 w 989"/>
                <a:gd name="T41" fmla="*/ 181 h 566"/>
                <a:gd name="T42" fmla="*/ 473 w 989"/>
                <a:gd name="T43" fmla="*/ 181 h 566"/>
                <a:gd name="T44" fmla="*/ 319 w 989"/>
                <a:gd name="T45" fmla="*/ 181 h 566"/>
                <a:gd name="T46" fmla="*/ 117 w 989"/>
                <a:gd name="T47" fmla="*/ 181 h 566"/>
                <a:gd name="T48" fmla="*/ 117 w 989"/>
                <a:gd name="T49" fmla="*/ 43 h 566"/>
                <a:gd name="T50" fmla="*/ 872 w 989"/>
                <a:gd name="T51" fmla="*/ 43 h 566"/>
                <a:gd name="T52" fmla="*/ 622 w 989"/>
                <a:gd name="T53" fmla="*/ 518 h 566"/>
                <a:gd name="T54" fmla="*/ 516 w 989"/>
                <a:gd name="T55" fmla="*/ 518 h 566"/>
                <a:gd name="T56" fmla="*/ 516 w 989"/>
                <a:gd name="T57" fmla="*/ 230 h 566"/>
                <a:gd name="T58" fmla="*/ 622 w 989"/>
                <a:gd name="T59" fmla="*/ 230 h 566"/>
                <a:gd name="T60" fmla="*/ 622 w 989"/>
                <a:gd name="T61" fmla="*/ 518 h 566"/>
                <a:gd name="T62" fmla="*/ 473 w 989"/>
                <a:gd name="T63" fmla="*/ 518 h 566"/>
                <a:gd name="T64" fmla="*/ 367 w 989"/>
                <a:gd name="T65" fmla="*/ 518 h 566"/>
                <a:gd name="T66" fmla="*/ 367 w 989"/>
                <a:gd name="T67" fmla="*/ 230 h 566"/>
                <a:gd name="T68" fmla="*/ 473 w 989"/>
                <a:gd name="T69" fmla="*/ 230 h 566"/>
                <a:gd name="T70" fmla="*/ 473 w 989"/>
                <a:gd name="T71" fmla="*/ 518 h 566"/>
                <a:gd name="T72" fmla="*/ 117 w 989"/>
                <a:gd name="T73" fmla="*/ 518 h 566"/>
                <a:gd name="T74" fmla="*/ 117 w 989"/>
                <a:gd name="T75" fmla="*/ 230 h 566"/>
                <a:gd name="T76" fmla="*/ 319 w 989"/>
                <a:gd name="T77" fmla="*/ 230 h 566"/>
                <a:gd name="T78" fmla="*/ 319 w 989"/>
                <a:gd name="T79" fmla="*/ 518 h 566"/>
                <a:gd name="T80" fmla="*/ 117 w 989"/>
                <a:gd name="T81" fmla="*/ 518 h 566"/>
                <a:gd name="T82" fmla="*/ 670 w 989"/>
                <a:gd name="T83" fmla="*/ 518 h 566"/>
                <a:gd name="T84" fmla="*/ 670 w 989"/>
                <a:gd name="T85" fmla="*/ 230 h 566"/>
                <a:gd name="T86" fmla="*/ 872 w 989"/>
                <a:gd name="T87" fmla="*/ 230 h 566"/>
                <a:gd name="T88" fmla="*/ 872 w 989"/>
                <a:gd name="T89" fmla="*/ 518 h 566"/>
                <a:gd name="T90" fmla="*/ 670 w 989"/>
                <a:gd name="T91" fmla="*/ 518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9" h="566">
                  <a:moveTo>
                    <a:pt x="920" y="518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518"/>
                  </a:lnTo>
                  <a:lnTo>
                    <a:pt x="0" y="518"/>
                  </a:lnTo>
                  <a:lnTo>
                    <a:pt x="0" y="566"/>
                  </a:lnTo>
                  <a:lnTo>
                    <a:pt x="69" y="566"/>
                  </a:lnTo>
                  <a:lnTo>
                    <a:pt x="69" y="566"/>
                  </a:lnTo>
                  <a:lnTo>
                    <a:pt x="319" y="566"/>
                  </a:lnTo>
                  <a:lnTo>
                    <a:pt x="473" y="566"/>
                  </a:lnTo>
                  <a:lnTo>
                    <a:pt x="516" y="566"/>
                  </a:lnTo>
                  <a:lnTo>
                    <a:pt x="670" y="566"/>
                  </a:lnTo>
                  <a:lnTo>
                    <a:pt x="920" y="566"/>
                  </a:lnTo>
                  <a:lnTo>
                    <a:pt x="920" y="566"/>
                  </a:lnTo>
                  <a:lnTo>
                    <a:pt x="989" y="566"/>
                  </a:lnTo>
                  <a:lnTo>
                    <a:pt x="989" y="518"/>
                  </a:lnTo>
                  <a:lnTo>
                    <a:pt x="920" y="518"/>
                  </a:lnTo>
                  <a:close/>
                  <a:moveTo>
                    <a:pt x="872" y="43"/>
                  </a:moveTo>
                  <a:lnTo>
                    <a:pt x="872" y="181"/>
                  </a:lnTo>
                  <a:lnTo>
                    <a:pt x="670" y="181"/>
                  </a:lnTo>
                  <a:lnTo>
                    <a:pt x="516" y="181"/>
                  </a:lnTo>
                  <a:lnTo>
                    <a:pt x="473" y="181"/>
                  </a:lnTo>
                  <a:lnTo>
                    <a:pt x="319" y="181"/>
                  </a:lnTo>
                  <a:lnTo>
                    <a:pt x="117" y="181"/>
                  </a:lnTo>
                  <a:lnTo>
                    <a:pt x="117" y="43"/>
                  </a:lnTo>
                  <a:lnTo>
                    <a:pt x="872" y="43"/>
                  </a:lnTo>
                  <a:close/>
                  <a:moveTo>
                    <a:pt x="622" y="518"/>
                  </a:moveTo>
                  <a:lnTo>
                    <a:pt x="516" y="518"/>
                  </a:lnTo>
                  <a:lnTo>
                    <a:pt x="516" y="230"/>
                  </a:lnTo>
                  <a:lnTo>
                    <a:pt x="622" y="230"/>
                  </a:lnTo>
                  <a:lnTo>
                    <a:pt x="622" y="518"/>
                  </a:lnTo>
                  <a:close/>
                  <a:moveTo>
                    <a:pt x="473" y="518"/>
                  </a:moveTo>
                  <a:lnTo>
                    <a:pt x="367" y="518"/>
                  </a:lnTo>
                  <a:lnTo>
                    <a:pt x="367" y="230"/>
                  </a:lnTo>
                  <a:lnTo>
                    <a:pt x="473" y="230"/>
                  </a:lnTo>
                  <a:lnTo>
                    <a:pt x="473" y="518"/>
                  </a:lnTo>
                  <a:close/>
                  <a:moveTo>
                    <a:pt x="117" y="518"/>
                  </a:moveTo>
                  <a:lnTo>
                    <a:pt x="117" y="230"/>
                  </a:lnTo>
                  <a:lnTo>
                    <a:pt x="319" y="230"/>
                  </a:lnTo>
                  <a:lnTo>
                    <a:pt x="319" y="518"/>
                  </a:lnTo>
                  <a:lnTo>
                    <a:pt x="117" y="518"/>
                  </a:lnTo>
                  <a:close/>
                  <a:moveTo>
                    <a:pt x="670" y="518"/>
                  </a:moveTo>
                  <a:lnTo>
                    <a:pt x="670" y="230"/>
                  </a:lnTo>
                  <a:lnTo>
                    <a:pt x="872" y="230"/>
                  </a:lnTo>
                  <a:lnTo>
                    <a:pt x="872" y="518"/>
                  </a:lnTo>
                  <a:lnTo>
                    <a:pt x="670" y="51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9" name="Group 368"/>
          <p:cNvGrpSpPr/>
          <p:nvPr/>
        </p:nvGrpSpPr>
        <p:grpSpPr>
          <a:xfrm>
            <a:off x="5888483" y="3562924"/>
            <a:ext cx="342074" cy="282237"/>
            <a:chOff x="1434044" y="3476359"/>
            <a:chExt cx="456215" cy="376412"/>
          </a:xfrm>
        </p:grpSpPr>
        <p:sp>
          <p:nvSpPr>
            <p:cNvPr id="370" name="Rectangle 369"/>
            <p:cNvSpPr/>
            <p:nvPr/>
          </p:nvSpPr>
          <p:spPr>
            <a:xfrm>
              <a:off x="1669102" y="3782322"/>
              <a:ext cx="92728" cy="6328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1" name="Group 370"/>
            <p:cNvGrpSpPr/>
            <p:nvPr/>
          </p:nvGrpSpPr>
          <p:grpSpPr>
            <a:xfrm>
              <a:off x="1434044" y="3476359"/>
              <a:ext cx="456215" cy="376412"/>
              <a:chOff x="1434044" y="3476359"/>
              <a:chExt cx="456215" cy="376412"/>
            </a:xfrm>
          </p:grpSpPr>
          <p:sp>
            <p:nvSpPr>
              <p:cNvPr id="372" name="Freeform 5"/>
              <p:cNvSpPr>
                <a:spLocks/>
              </p:cNvSpPr>
              <p:nvPr/>
            </p:nvSpPr>
            <p:spPr bwMode="auto">
              <a:xfrm>
                <a:off x="1468698" y="3583244"/>
                <a:ext cx="197156" cy="254707"/>
              </a:xfrm>
              <a:custGeom>
                <a:avLst/>
                <a:gdLst>
                  <a:gd name="T0" fmla="*/ 0 w 346"/>
                  <a:gd name="T1" fmla="*/ 447 h 447"/>
                  <a:gd name="T2" fmla="*/ 43 w 346"/>
                  <a:gd name="T3" fmla="*/ 0 h 447"/>
                  <a:gd name="T4" fmla="*/ 143 w 346"/>
                  <a:gd name="T5" fmla="*/ 0 h 447"/>
                  <a:gd name="T6" fmla="*/ 170 w 346"/>
                  <a:gd name="T7" fmla="*/ 197 h 447"/>
                  <a:gd name="T8" fmla="*/ 346 w 346"/>
                  <a:gd name="T9" fmla="*/ 196 h 447"/>
                  <a:gd name="T10" fmla="*/ 346 w 346"/>
                  <a:gd name="T11" fmla="*/ 447 h 447"/>
                  <a:gd name="T12" fmla="*/ 0 w 346"/>
                  <a:gd name="T13" fmla="*/ 447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46" h="447">
                    <a:moveTo>
                      <a:pt x="0" y="447"/>
                    </a:moveTo>
                    <a:lnTo>
                      <a:pt x="43" y="0"/>
                    </a:lnTo>
                    <a:lnTo>
                      <a:pt x="143" y="0"/>
                    </a:lnTo>
                    <a:lnTo>
                      <a:pt x="170" y="197"/>
                    </a:lnTo>
                    <a:lnTo>
                      <a:pt x="346" y="196"/>
                    </a:lnTo>
                    <a:lnTo>
                      <a:pt x="346" y="447"/>
                    </a:lnTo>
                    <a:lnTo>
                      <a:pt x="0" y="44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73" name="Group 4"/>
              <p:cNvGrpSpPr>
                <a:grpSpLocks noChangeAspect="1"/>
              </p:cNvGrpSpPr>
              <p:nvPr/>
            </p:nvGrpSpPr>
            <p:grpSpPr bwMode="auto">
              <a:xfrm>
                <a:off x="1434044" y="3476359"/>
                <a:ext cx="456215" cy="376412"/>
                <a:chOff x="859" y="2159"/>
                <a:chExt cx="989" cy="816"/>
              </a:xfrm>
            </p:grpSpPr>
            <p:sp>
              <p:nvSpPr>
                <p:cNvPr id="374" name="Freeform 5"/>
                <p:cNvSpPr>
                  <a:spLocks/>
                </p:cNvSpPr>
                <p:nvPr/>
              </p:nvSpPr>
              <p:spPr bwMode="auto">
                <a:xfrm>
                  <a:off x="1359" y="2623"/>
                  <a:ext cx="441" cy="325"/>
                </a:xfrm>
                <a:custGeom>
                  <a:avLst/>
                  <a:gdLst>
                    <a:gd name="T0" fmla="*/ 441 w 441"/>
                    <a:gd name="T1" fmla="*/ 0 h 325"/>
                    <a:gd name="T2" fmla="*/ 0 w 441"/>
                    <a:gd name="T3" fmla="*/ 0 h 325"/>
                    <a:gd name="T4" fmla="*/ 0 w 441"/>
                    <a:gd name="T5" fmla="*/ 192 h 325"/>
                    <a:gd name="T6" fmla="*/ 213 w 441"/>
                    <a:gd name="T7" fmla="*/ 192 h 325"/>
                    <a:gd name="T8" fmla="*/ 213 w 441"/>
                    <a:gd name="T9" fmla="*/ 325 h 325"/>
                    <a:gd name="T10" fmla="*/ 441 w 441"/>
                    <a:gd name="T11" fmla="*/ 325 h 325"/>
                    <a:gd name="T12" fmla="*/ 441 w 441"/>
                    <a:gd name="T13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41" h="325">
                      <a:moveTo>
                        <a:pt x="441" y="0"/>
                      </a:moveTo>
                      <a:lnTo>
                        <a:pt x="0" y="0"/>
                      </a:lnTo>
                      <a:lnTo>
                        <a:pt x="0" y="192"/>
                      </a:lnTo>
                      <a:lnTo>
                        <a:pt x="213" y="192"/>
                      </a:lnTo>
                      <a:lnTo>
                        <a:pt x="213" y="325"/>
                      </a:lnTo>
                      <a:lnTo>
                        <a:pt x="441" y="325"/>
                      </a:lnTo>
                      <a:lnTo>
                        <a:pt x="441" y="0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75" name="Freeform 6"/>
                <p:cNvSpPr>
                  <a:spLocks noEditPoints="1"/>
                </p:cNvSpPr>
                <p:nvPr/>
              </p:nvSpPr>
              <p:spPr bwMode="auto">
                <a:xfrm>
                  <a:off x="1024" y="2159"/>
                  <a:ext cx="611" cy="294"/>
                </a:xfrm>
                <a:custGeom>
                  <a:avLst/>
                  <a:gdLst>
                    <a:gd name="T0" fmla="*/ 54 w 115"/>
                    <a:gd name="T1" fmla="*/ 25 h 55"/>
                    <a:gd name="T2" fmla="*/ 36 w 115"/>
                    <a:gd name="T3" fmla="*/ 17 h 55"/>
                    <a:gd name="T4" fmla="*/ 18 w 115"/>
                    <a:gd name="T5" fmla="*/ 12 h 55"/>
                    <a:gd name="T6" fmla="*/ 9 w 115"/>
                    <a:gd name="T7" fmla="*/ 21 h 55"/>
                    <a:gd name="T8" fmla="*/ 9 w 115"/>
                    <a:gd name="T9" fmla="*/ 21 h 55"/>
                    <a:gd name="T10" fmla="*/ 0 w 115"/>
                    <a:gd name="T11" fmla="*/ 21 h 55"/>
                    <a:gd name="T12" fmla="*/ 13 w 115"/>
                    <a:gd name="T13" fmla="*/ 5 h 55"/>
                    <a:gd name="T14" fmla="*/ 41 w 115"/>
                    <a:gd name="T15" fmla="*/ 10 h 55"/>
                    <a:gd name="T16" fmla="*/ 56 w 115"/>
                    <a:gd name="T17" fmla="*/ 16 h 55"/>
                    <a:gd name="T18" fmla="*/ 64 w 115"/>
                    <a:gd name="T19" fmla="*/ 10 h 55"/>
                    <a:gd name="T20" fmla="*/ 72 w 115"/>
                    <a:gd name="T21" fmla="*/ 14 h 55"/>
                    <a:gd name="T22" fmla="*/ 58 w 115"/>
                    <a:gd name="T23" fmla="*/ 25 h 55"/>
                    <a:gd name="T24" fmla="*/ 54 w 115"/>
                    <a:gd name="T25" fmla="*/ 25 h 55"/>
                    <a:gd name="T26" fmla="*/ 104 w 115"/>
                    <a:gd name="T27" fmla="*/ 54 h 55"/>
                    <a:gd name="T28" fmla="*/ 115 w 115"/>
                    <a:gd name="T29" fmla="*/ 48 h 55"/>
                    <a:gd name="T30" fmla="*/ 108 w 115"/>
                    <a:gd name="T31" fmla="*/ 43 h 55"/>
                    <a:gd name="T32" fmla="*/ 104 w 115"/>
                    <a:gd name="T33" fmla="*/ 46 h 55"/>
                    <a:gd name="T34" fmla="*/ 97 w 115"/>
                    <a:gd name="T35" fmla="*/ 43 h 55"/>
                    <a:gd name="T36" fmla="*/ 82 w 115"/>
                    <a:gd name="T37" fmla="*/ 40 h 55"/>
                    <a:gd name="T38" fmla="*/ 71 w 115"/>
                    <a:gd name="T39" fmla="*/ 49 h 55"/>
                    <a:gd name="T40" fmla="*/ 79 w 115"/>
                    <a:gd name="T41" fmla="*/ 52 h 55"/>
                    <a:gd name="T42" fmla="*/ 79 w 115"/>
                    <a:gd name="T43" fmla="*/ 52 h 55"/>
                    <a:gd name="T44" fmla="*/ 85 w 115"/>
                    <a:gd name="T45" fmla="*/ 48 h 55"/>
                    <a:gd name="T46" fmla="*/ 92 w 115"/>
                    <a:gd name="T47" fmla="*/ 50 h 55"/>
                    <a:gd name="T48" fmla="*/ 103 w 115"/>
                    <a:gd name="T49" fmla="*/ 55 h 55"/>
                    <a:gd name="T50" fmla="*/ 104 w 115"/>
                    <a:gd name="T51" fmla="*/ 54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15" h="55">
                      <a:moveTo>
                        <a:pt x="54" y="25"/>
                      </a:moveTo>
                      <a:cubicBezTo>
                        <a:pt x="49" y="25"/>
                        <a:pt x="42" y="22"/>
                        <a:pt x="36" y="17"/>
                      </a:cubicBezTo>
                      <a:cubicBezTo>
                        <a:pt x="29" y="12"/>
                        <a:pt x="23" y="10"/>
                        <a:pt x="18" y="12"/>
                      </a:cubicBezTo>
                      <a:cubicBezTo>
                        <a:pt x="12" y="14"/>
                        <a:pt x="9" y="19"/>
                        <a:pt x="9" y="21"/>
                      </a:cubicBezTo>
                      <a:cubicBezTo>
                        <a:pt x="9" y="21"/>
                        <a:pt x="9" y="21"/>
                        <a:pt x="9" y="21"/>
                      </a:cubicBezTo>
                      <a:cubicBezTo>
                        <a:pt x="0" y="21"/>
                        <a:pt x="0" y="21"/>
                        <a:pt x="0" y="21"/>
                      </a:cubicBezTo>
                      <a:cubicBezTo>
                        <a:pt x="0" y="16"/>
                        <a:pt x="5" y="8"/>
                        <a:pt x="13" y="5"/>
                      </a:cubicBezTo>
                      <a:cubicBezTo>
                        <a:pt x="20" y="2"/>
                        <a:pt x="29" y="0"/>
                        <a:pt x="41" y="10"/>
                      </a:cubicBezTo>
                      <a:cubicBezTo>
                        <a:pt x="47" y="15"/>
                        <a:pt x="52" y="17"/>
                        <a:pt x="56" y="16"/>
                      </a:cubicBezTo>
                      <a:cubicBezTo>
                        <a:pt x="61" y="15"/>
                        <a:pt x="64" y="10"/>
                        <a:pt x="64" y="10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2" y="14"/>
                        <a:pt x="68" y="23"/>
                        <a:pt x="58" y="25"/>
                      </a:cubicBezTo>
                      <a:cubicBezTo>
                        <a:pt x="57" y="25"/>
                        <a:pt x="56" y="25"/>
                        <a:pt x="54" y="25"/>
                      </a:cubicBezTo>
                      <a:close/>
                      <a:moveTo>
                        <a:pt x="104" y="54"/>
                      </a:moveTo>
                      <a:cubicBezTo>
                        <a:pt x="111" y="54"/>
                        <a:pt x="115" y="49"/>
                        <a:pt x="115" y="48"/>
                      </a:cubicBezTo>
                      <a:cubicBezTo>
                        <a:pt x="108" y="43"/>
                        <a:pt x="108" y="43"/>
                        <a:pt x="108" y="43"/>
                      </a:cubicBezTo>
                      <a:cubicBezTo>
                        <a:pt x="108" y="43"/>
                        <a:pt x="106" y="46"/>
                        <a:pt x="104" y="46"/>
                      </a:cubicBezTo>
                      <a:cubicBezTo>
                        <a:pt x="102" y="46"/>
                        <a:pt x="99" y="45"/>
                        <a:pt x="97" y="43"/>
                      </a:cubicBezTo>
                      <a:cubicBezTo>
                        <a:pt x="91" y="38"/>
                        <a:pt x="85" y="38"/>
                        <a:pt x="82" y="40"/>
                      </a:cubicBezTo>
                      <a:cubicBezTo>
                        <a:pt x="76" y="41"/>
                        <a:pt x="72" y="46"/>
                        <a:pt x="71" y="49"/>
                      </a:cubicBezTo>
                      <a:cubicBezTo>
                        <a:pt x="79" y="52"/>
                        <a:pt x="79" y="52"/>
                        <a:pt x="79" y="52"/>
                      </a:cubicBezTo>
                      <a:cubicBezTo>
                        <a:pt x="79" y="52"/>
                        <a:pt x="79" y="52"/>
                        <a:pt x="79" y="52"/>
                      </a:cubicBezTo>
                      <a:cubicBezTo>
                        <a:pt x="79" y="51"/>
                        <a:pt x="81" y="48"/>
                        <a:pt x="85" y="48"/>
                      </a:cubicBezTo>
                      <a:cubicBezTo>
                        <a:pt x="87" y="47"/>
                        <a:pt x="89" y="48"/>
                        <a:pt x="92" y="50"/>
                      </a:cubicBezTo>
                      <a:cubicBezTo>
                        <a:pt x="95" y="53"/>
                        <a:pt x="99" y="55"/>
                        <a:pt x="103" y="55"/>
                      </a:cubicBezTo>
                      <a:cubicBezTo>
                        <a:pt x="103" y="55"/>
                        <a:pt x="104" y="55"/>
                        <a:pt x="104" y="54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76" name="Freeform 7"/>
                <p:cNvSpPr>
                  <a:spLocks noEditPoints="1"/>
                </p:cNvSpPr>
                <p:nvPr/>
              </p:nvSpPr>
              <p:spPr bwMode="auto">
                <a:xfrm>
                  <a:off x="859" y="2351"/>
                  <a:ext cx="989" cy="624"/>
                </a:xfrm>
                <a:custGeom>
                  <a:avLst/>
                  <a:gdLst>
                    <a:gd name="T0" fmla="*/ 941 w 989"/>
                    <a:gd name="T1" fmla="*/ 576 h 624"/>
                    <a:gd name="T2" fmla="*/ 941 w 989"/>
                    <a:gd name="T3" fmla="*/ 256 h 624"/>
                    <a:gd name="T4" fmla="*/ 580 w 989"/>
                    <a:gd name="T5" fmla="*/ 256 h 624"/>
                    <a:gd name="T6" fmla="*/ 580 w 989"/>
                    <a:gd name="T7" fmla="*/ 118 h 624"/>
                    <a:gd name="T8" fmla="*/ 532 w 989"/>
                    <a:gd name="T9" fmla="*/ 118 h 624"/>
                    <a:gd name="T10" fmla="*/ 532 w 989"/>
                    <a:gd name="T11" fmla="*/ 256 h 624"/>
                    <a:gd name="T12" fmla="*/ 457 w 989"/>
                    <a:gd name="T13" fmla="*/ 256 h 624"/>
                    <a:gd name="T14" fmla="*/ 457 w 989"/>
                    <a:gd name="T15" fmla="*/ 118 h 624"/>
                    <a:gd name="T16" fmla="*/ 409 w 989"/>
                    <a:gd name="T17" fmla="*/ 118 h 624"/>
                    <a:gd name="T18" fmla="*/ 409 w 989"/>
                    <a:gd name="T19" fmla="*/ 256 h 624"/>
                    <a:gd name="T20" fmla="*/ 303 w 989"/>
                    <a:gd name="T21" fmla="*/ 256 h 624"/>
                    <a:gd name="T22" fmla="*/ 282 w 989"/>
                    <a:gd name="T23" fmla="*/ 0 h 624"/>
                    <a:gd name="T24" fmla="*/ 90 w 989"/>
                    <a:gd name="T25" fmla="*/ 0 h 624"/>
                    <a:gd name="T26" fmla="*/ 48 w 989"/>
                    <a:gd name="T27" fmla="*/ 576 h 624"/>
                    <a:gd name="T28" fmla="*/ 0 w 989"/>
                    <a:gd name="T29" fmla="*/ 576 h 624"/>
                    <a:gd name="T30" fmla="*/ 0 w 989"/>
                    <a:gd name="T31" fmla="*/ 624 h 624"/>
                    <a:gd name="T32" fmla="*/ 989 w 989"/>
                    <a:gd name="T33" fmla="*/ 624 h 624"/>
                    <a:gd name="T34" fmla="*/ 989 w 989"/>
                    <a:gd name="T35" fmla="*/ 576 h 624"/>
                    <a:gd name="T36" fmla="*/ 941 w 989"/>
                    <a:gd name="T37" fmla="*/ 576 h 624"/>
                    <a:gd name="T38" fmla="*/ 681 w 989"/>
                    <a:gd name="T39" fmla="*/ 576 h 624"/>
                    <a:gd name="T40" fmla="*/ 537 w 989"/>
                    <a:gd name="T41" fmla="*/ 576 h 624"/>
                    <a:gd name="T42" fmla="*/ 537 w 989"/>
                    <a:gd name="T43" fmla="*/ 491 h 624"/>
                    <a:gd name="T44" fmla="*/ 681 w 989"/>
                    <a:gd name="T45" fmla="*/ 491 h 624"/>
                    <a:gd name="T46" fmla="*/ 681 w 989"/>
                    <a:gd name="T47" fmla="*/ 576 h 624"/>
                    <a:gd name="T48" fmla="*/ 893 w 989"/>
                    <a:gd name="T49" fmla="*/ 304 h 624"/>
                    <a:gd name="T50" fmla="*/ 893 w 989"/>
                    <a:gd name="T51" fmla="*/ 576 h 624"/>
                    <a:gd name="T52" fmla="*/ 728 w 989"/>
                    <a:gd name="T53" fmla="*/ 576 h 624"/>
                    <a:gd name="T54" fmla="*/ 728 w 989"/>
                    <a:gd name="T55" fmla="*/ 443 h 624"/>
                    <a:gd name="T56" fmla="*/ 489 w 989"/>
                    <a:gd name="T57" fmla="*/ 443 h 624"/>
                    <a:gd name="T58" fmla="*/ 489 w 989"/>
                    <a:gd name="T59" fmla="*/ 576 h 624"/>
                    <a:gd name="T60" fmla="*/ 330 w 989"/>
                    <a:gd name="T61" fmla="*/ 576 h 624"/>
                    <a:gd name="T62" fmla="*/ 308 w 989"/>
                    <a:gd name="T63" fmla="*/ 304 h 624"/>
                    <a:gd name="T64" fmla="*/ 893 w 989"/>
                    <a:gd name="T65" fmla="*/ 304 h 624"/>
                    <a:gd name="T66" fmla="*/ 133 w 989"/>
                    <a:gd name="T67" fmla="*/ 43 h 624"/>
                    <a:gd name="T68" fmla="*/ 239 w 989"/>
                    <a:gd name="T69" fmla="*/ 43 h 624"/>
                    <a:gd name="T70" fmla="*/ 261 w 989"/>
                    <a:gd name="T71" fmla="*/ 256 h 624"/>
                    <a:gd name="T72" fmla="*/ 261 w 989"/>
                    <a:gd name="T73" fmla="*/ 256 h 624"/>
                    <a:gd name="T74" fmla="*/ 261 w 989"/>
                    <a:gd name="T75" fmla="*/ 283 h 624"/>
                    <a:gd name="T76" fmla="*/ 287 w 989"/>
                    <a:gd name="T77" fmla="*/ 576 h 624"/>
                    <a:gd name="T78" fmla="*/ 96 w 989"/>
                    <a:gd name="T79" fmla="*/ 576 h 624"/>
                    <a:gd name="T80" fmla="*/ 133 w 989"/>
                    <a:gd name="T81" fmla="*/ 43 h 62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989" h="624">
                      <a:moveTo>
                        <a:pt x="941" y="576"/>
                      </a:moveTo>
                      <a:lnTo>
                        <a:pt x="941" y="256"/>
                      </a:lnTo>
                      <a:lnTo>
                        <a:pt x="580" y="256"/>
                      </a:lnTo>
                      <a:lnTo>
                        <a:pt x="580" y="118"/>
                      </a:lnTo>
                      <a:lnTo>
                        <a:pt x="532" y="118"/>
                      </a:lnTo>
                      <a:lnTo>
                        <a:pt x="532" y="256"/>
                      </a:lnTo>
                      <a:lnTo>
                        <a:pt x="457" y="256"/>
                      </a:lnTo>
                      <a:lnTo>
                        <a:pt x="457" y="118"/>
                      </a:lnTo>
                      <a:lnTo>
                        <a:pt x="409" y="118"/>
                      </a:lnTo>
                      <a:lnTo>
                        <a:pt x="409" y="256"/>
                      </a:lnTo>
                      <a:lnTo>
                        <a:pt x="303" y="256"/>
                      </a:lnTo>
                      <a:lnTo>
                        <a:pt x="282" y="0"/>
                      </a:lnTo>
                      <a:lnTo>
                        <a:pt x="90" y="0"/>
                      </a:lnTo>
                      <a:lnTo>
                        <a:pt x="48" y="576"/>
                      </a:lnTo>
                      <a:lnTo>
                        <a:pt x="0" y="576"/>
                      </a:lnTo>
                      <a:lnTo>
                        <a:pt x="0" y="624"/>
                      </a:lnTo>
                      <a:lnTo>
                        <a:pt x="989" y="624"/>
                      </a:lnTo>
                      <a:lnTo>
                        <a:pt x="989" y="576"/>
                      </a:lnTo>
                      <a:lnTo>
                        <a:pt x="941" y="576"/>
                      </a:lnTo>
                      <a:close/>
                      <a:moveTo>
                        <a:pt x="681" y="576"/>
                      </a:moveTo>
                      <a:lnTo>
                        <a:pt x="537" y="576"/>
                      </a:lnTo>
                      <a:lnTo>
                        <a:pt x="537" y="491"/>
                      </a:lnTo>
                      <a:lnTo>
                        <a:pt x="681" y="491"/>
                      </a:lnTo>
                      <a:lnTo>
                        <a:pt x="681" y="576"/>
                      </a:lnTo>
                      <a:close/>
                      <a:moveTo>
                        <a:pt x="893" y="304"/>
                      </a:moveTo>
                      <a:lnTo>
                        <a:pt x="893" y="576"/>
                      </a:lnTo>
                      <a:lnTo>
                        <a:pt x="728" y="576"/>
                      </a:lnTo>
                      <a:lnTo>
                        <a:pt x="728" y="443"/>
                      </a:lnTo>
                      <a:lnTo>
                        <a:pt x="489" y="443"/>
                      </a:lnTo>
                      <a:lnTo>
                        <a:pt x="489" y="576"/>
                      </a:lnTo>
                      <a:lnTo>
                        <a:pt x="330" y="576"/>
                      </a:lnTo>
                      <a:lnTo>
                        <a:pt x="308" y="304"/>
                      </a:lnTo>
                      <a:lnTo>
                        <a:pt x="893" y="304"/>
                      </a:lnTo>
                      <a:close/>
                      <a:moveTo>
                        <a:pt x="133" y="43"/>
                      </a:moveTo>
                      <a:lnTo>
                        <a:pt x="239" y="43"/>
                      </a:lnTo>
                      <a:lnTo>
                        <a:pt x="261" y="256"/>
                      </a:lnTo>
                      <a:lnTo>
                        <a:pt x="261" y="256"/>
                      </a:lnTo>
                      <a:lnTo>
                        <a:pt x="261" y="283"/>
                      </a:lnTo>
                      <a:lnTo>
                        <a:pt x="287" y="576"/>
                      </a:lnTo>
                      <a:lnTo>
                        <a:pt x="96" y="576"/>
                      </a:lnTo>
                      <a:lnTo>
                        <a:pt x="133" y="43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77" name="Group 59"/>
          <p:cNvGrpSpPr>
            <a:grpSpLocks noChangeAspect="1"/>
          </p:cNvGrpSpPr>
          <p:nvPr/>
        </p:nvGrpSpPr>
        <p:grpSpPr bwMode="auto">
          <a:xfrm>
            <a:off x="1041414" y="3606159"/>
            <a:ext cx="342074" cy="195767"/>
            <a:chOff x="3781" y="1422"/>
            <a:chExt cx="989" cy="566"/>
          </a:xfrm>
        </p:grpSpPr>
        <p:sp>
          <p:nvSpPr>
            <p:cNvPr id="378" name="Rectangle 60"/>
            <p:cNvSpPr>
              <a:spLocks noChangeArrowheads="1"/>
            </p:cNvSpPr>
            <p:nvPr/>
          </p:nvSpPr>
          <p:spPr bwMode="auto">
            <a:xfrm>
              <a:off x="3879" y="1443"/>
              <a:ext cx="399" cy="51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Rectangle 60"/>
            <p:cNvSpPr>
              <a:spLocks noChangeArrowheads="1"/>
            </p:cNvSpPr>
            <p:nvPr/>
          </p:nvSpPr>
          <p:spPr bwMode="auto">
            <a:xfrm>
              <a:off x="4275" y="1443"/>
              <a:ext cx="399" cy="518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61"/>
            <p:cNvSpPr>
              <a:spLocks noEditPoints="1"/>
            </p:cNvSpPr>
            <p:nvPr/>
          </p:nvSpPr>
          <p:spPr bwMode="auto">
            <a:xfrm>
              <a:off x="4196" y="1774"/>
              <a:ext cx="159" cy="43"/>
            </a:xfrm>
            <a:custGeom>
              <a:avLst/>
              <a:gdLst>
                <a:gd name="T0" fmla="*/ 8 w 30"/>
                <a:gd name="T1" fmla="*/ 4 h 8"/>
                <a:gd name="T2" fmla="*/ 4 w 30"/>
                <a:gd name="T3" fmla="*/ 8 h 8"/>
                <a:gd name="T4" fmla="*/ 0 w 30"/>
                <a:gd name="T5" fmla="*/ 4 h 8"/>
                <a:gd name="T6" fmla="*/ 4 w 30"/>
                <a:gd name="T7" fmla="*/ 0 h 8"/>
                <a:gd name="T8" fmla="*/ 8 w 30"/>
                <a:gd name="T9" fmla="*/ 4 h 8"/>
                <a:gd name="T10" fmla="*/ 26 w 30"/>
                <a:gd name="T11" fmla="*/ 0 h 8"/>
                <a:gd name="T12" fmla="*/ 22 w 30"/>
                <a:gd name="T13" fmla="*/ 4 h 8"/>
                <a:gd name="T14" fmla="*/ 26 w 30"/>
                <a:gd name="T15" fmla="*/ 8 h 8"/>
                <a:gd name="T16" fmla="*/ 30 w 30"/>
                <a:gd name="T17" fmla="*/ 4 h 8"/>
                <a:gd name="T18" fmla="*/ 26 w 30"/>
                <a:gd name="T1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8">
                  <a:moveTo>
                    <a:pt x="8" y="4"/>
                  </a:moveTo>
                  <a:cubicBezTo>
                    <a:pt x="8" y="6"/>
                    <a:pt x="6" y="8"/>
                    <a:pt x="4" y="8"/>
                  </a:cubicBezTo>
                  <a:cubicBezTo>
                    <a:pt x="2" y="8"/>
                    <a:pt x="0" y="6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26" y="0"/>
                  </a:moveTo>
                  <a:cubicBezTo>
                    <a:pt x="24" y="0"/>
                    <a:pt x="22" y="2"/>
                    <a:pt x="22" y="4"/>
                  </a:cubicBezTo>
                  <a:cubicBezTo>
                    <a:pt x="22" y="6"/>
                    <a:pt x="24" y="8"/>
                    <a:pt x="26" y="8"/>
                  </a:cubicBezTo>
                  <a:cubicBezTo>
                    <a:pt x="28" y="8"/>
                    <a:pt x="30" y="6"/>
                    <a:pt x="30" y="4"/>
                  </a:cubicBezTo>
                  <a:cubicBezTo>
                    <a:pt x="30" y="2"/>
                    <a:pt x="28" y="0"/>
                    <a:pt x="2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62"/>
            <p:cNvSpPr>
              <a:spLocks noEditPoints="1"/>
            </p:cNvSpPr>
            <p:nvPr/>
          </p:nvSpPr>
          <p:spPr bwMode="auto">
            <a:xfrm>
              <a:off x="3781" y="1422"/>
              <a:ext cx="989" cy="566"/>
            </a:xfrm>
            <a:custGeom>
              <a:avLst/>
              <a:gdLst>
                <a:gd name="T0" fmla="*/ 920 w 989"/>
                <a:gd name="T1" fmla="*/ 518 h 566"/>
                <a:gd name="T2" fmla="*/ 920 w 989"/>
                <a:gd name="T3" fmla="*/ 0 h 566"/>
                <a:gd name="T4" fmla="*/ 69 w 989"/>
                <a:gd name="T5" fmla="*/ 0 h 566"/>
                <a:gd name="T6" fmla="*/ 69 w 989"/>
                <a:gd name="T7" fmla="*/ 518 h 566"/>
                <a:gd name="T8" fmla="*/ 0 w 989"/>
                <a:gd name="T9" fmla="*/ 518 h 566"/>
                <a:gd name="T10" fmla="*/ 0 w 989"/>
                <a:gd name="T11" fmla="*/ 566 h 566"/>
                <a:gd name="T12" fmla="*/ 69 w 989"/>
                <a:gd name="T13" fmla="*/ 566 h 566"/>
                <a:gd name="T14" fmla="*/ 69 w 989"/>
                <a:gd name="T15" fmla="*/ 566 h 566"/>
                <a:gd name="T16" fmla="*/ 319 w 989"/>
                <a:gd name="T17" fmla="*/ 566 h 566"/>
                <a:gd name="T18" fmla="*/ 473 w 989"/>
                <a:gd name="T19" fmla="*/ 566 h 566"/>
                <a:gd name="T20" fmla="*/ 516 w 989"/>
                <a:gd name="T21" fmla="*/ 566 h 566"/>
                <a:gd name="T22" fmla="*/ 670 w 989"/>
                <a:gd name="T23" fmla="*/ 566 h 566"/>
                <a:gd name="T24" fmla="*/ 920 w 989"/>
                <a:gd name="T25" fmla="*/ 566 h 566"/>
                <a:gd name="T26" fmla="*/ 920 w 989"/>
                <a:gd name="T27" fmla="*/ 566 h 566"/>
                <a:gd name="T28" fmla="*/ 989 w 989"/>
                <a:gd name="T29" fmla="*/ 566 h 566"/>
                <a:gd name="T30" fmla="*/ 989 w 989"/>
                <a:gd name="T31" fmla="*/ 518 h 566"/>
                <a:gd name="T32" fmla="*/ 920 w 989"/>
                <a:gd name="T33" fmla="*/ 518 h 566"/>
                <a:gd name="T34" fmla="*/ 872 w 989"/>
                <a:gd name="T35" fmla="*/ 43 h 566"/>
                <a:gd name="T36" fmla="*/ 872 w 989"/>
                <a:gd name="T37" fmla="*/ 181 h 566"/>
                <a:gd name="T38" fmla="*/ 670 w 989"/>
                <a:gd name="T39" fmla="*/ 181 h 566"/>
                <a:gd name="T40" fmla="*/ 516 w 989"/>
                <a:gd name="T41" fmla="*/ 181 h 566"/>
                <a:gd name="T42" fmla="*/ 473 w 989"/>
                <a:gd name="T43" fmla="*/ 181 h 566"/>
                <a:gd name="T44" fmla="*/ 319 w 989"/>
                <a:gd name="T45" fmla="*/ 181 h 566"/>
                <a:gd name="T46" fmla="*/ 117 w 989"/>
                <a:gd name="T47" fmla="*/ 181 h 566"/>
                <a:gd name="T48" fmla="*/ 117 w 989"/>
                <a:gd name="T49" fmla="*/ 43 h 566"/>
                <a:gd name="T50" fmla="*/ 872 w 989"/>
                <a:gd name="T51" fmla="*/ 43 h 566"/>
                <a:gd name="T52" fmla="*/ 622 w 989"/>
                <a:gd name="T53" fmla="*/ 518 h 566"/>
                <a:gd name="T54" fmla="*/ 516 w 989"/>
                <a:gd name="T55" fmla="*/ 518 h 566"/>
                <a:gd name="T56" fmla="*/ 516 w 989"/>
                <a:gd name="T57" fmla="*/ 230 h 566"/>
                <a:gd name="T58" fmla="*/ 622 w 989"/>
                <a:gd name="T59" fmla="*/ 230 h 566"/>
                <a:gd name="T60" fmla="*/ 622 w 989"/>
                <a:gd name="T61" fmla="*/ 518 h 566"/>
                <a:gd name="T62" fmla="*/ 473 w 989"/>
                <a:gd name="T63" fmla="*/ 518 h 566"/>
                <a:gd name="T64" fmla="*/ 367 w 989"/>
                <a:gd name="T65" fmla="*/ 518 h 566"/>
                <a:gd name="T66" fmla="*/ 367 w 989"/>
                <a:gd name="T67" fmla="*/ 230 h 566"/>
                <a:gd name="T68" fmla="*/ 473 w 989"/>
                <a:gd name="T69" fmla="*/ 230 h 566"/>
                <a:gd name="T70" fmla="*/ 473 w 989"/>
                <a:gd name="T71" fmla="*/ 518 h 566"/>
                <a:gd name="T72" fmla="*/ 117 w 989"/>
                <a:gd name="T73" fmla="*/ 518 h 566"/>
                <a:gd name="T74" fmla="*/ 117 w 989"/>
                <a:gd name="T75" fmla="*/ 230 h 566"/>
                <a:gd name="T76" fmla="*/ 319 w 989"/>
                <a:gd name="T77" fmla="*/ 230 h 566"/>
                <a:gd name="T78" fmla="*/ 319 w 989"/>
                <a:gd name="T79" fmla="*/ 518 h 566"/>
                <a:gd name="T80" fmla="*/ 117 w 989"/>
                <a:gd name="T81" fmla="*/ 518 h 566"/>
                <a:gd name="T82" fmla="*/ 670 w 989"/>
                <a:gd name="T83" fmla="*/ 518 h 566"/>
                <a:gd name="T84" fmla="*/ 670 w 989"/>
                <a:gd name="T85" fmla="*/ 230 h 566"/>
                <a:gd name="T86" fmla="*/ 872 w 989"/>
                <a:gd name="T87" fmla="*/ 230 h 566"/>
                <a:gd name="T88" fmla="*/ 872 w 989"/>
                <a:gd name="T89" fmla="*/ 518 h 566"/>
                <a:gd name="T90" fmla="*/ 670 w 989"/>
                <a:gd name="T91" fmla="*/ 518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89" h="566">
                  <a:moveTo>
                    <a:pt x="920" y="518"/>
                  </a:moveTo>
                  <a:lnTo>
                    <a:pt x="920" y="0"/>
                  </a:lnTo>
                  <a:lnTo>
                    <a:pt x="69" y="0"/>
                  </a:lnTo>
                  <a:lnTo>
                    <a:pt x="69" y="518"/>
                  </a:lnTo>
                  <a:lnTo>
                    <a:pt x="0" y="518"/>
                  </a:lnTo>
                  <a:lnTo>
                    <a:pt x="0" y="566"/>
                  </a:lnTo>
                  <a:lnTo>
                    <a:pt x="69" y="566"/>
                  </a:lnTo>
                  <a:lnTo>
                    <a:pt x="69" y="566"/>
                  </a:lnTo>
                  <a:lnTo>
                    <a:pt x="319" y="566"/>
                  </a:lnTo>
                  <a:lnTo>
                    <a:pt x="473" y="566"/>
                  </a:lnTo>
                  <a:lnTo>
                    <a:pt x="516" y="566"/>
                  </a:lnTo>
                  <a:lnTo>
                    <a:pt x="670" y="566"/>
                  </a:lnTo>
                  <a:lnTo>
                    <a:pt x="920" y="566"/>
                  </a:lnTo>
                  <a:lnTo>
                    <a:pt x="920" y="566"/>
                  </a:lnTo>
                  <a:lnTo>
                    <a:pt x="989" y="566"/>
                  </a:lnTo>
                  <a:lnTo>
                    <a:pt x="989" y="518"/>
                  </a:lnTo>
                  <a:lnTo>
                    <a:pt x="920" y="518"/>
                  </a:lnTo>
                  <a:close/>
                  <a:moveTo>
                    <a:pt x="872" y="43"/>
                  </a:moveTo>
                  <a:lnTo>
                    <a:pt x="872" y="181"/>
                  </a:lnTo>
                  <a:lnTo>
                    <a:pt x="670" y="181"/>
                  </a:lnTo>
                  <a:lnTo>
                    <a:pt x="516" y="181"/>
                  </a:lnTo>
                  <a:lnTo>
                    <a:pt x="473" y="181"/>
                  </a:lnTo>
                  <a:lnTo>
                    <a:pt x="319" y="181"/>
                  </a:lnTo>
                  <a:lnTo>
                    <a:pt x="117" y="181"/>
                  </a:lnTo>
                  <a:lnTo>
                    <a:pt x="117" y="43"/>
                  </a:lnTo>
                  <a:lnTo>
                    <a:pt x="872" y="43"/>
                  </a:lnTo>
                  <a:close/>
                  <a:moveTo>
                    <a:pt x="622" y="518"/>
                  </a:moveTo>
                  <a:lnTo>
                    <a:pt x="516" y="518"/>
                  </a:lnTo>
                  <a:lnTo>
                    <a:pt x="516" y="230"/>
                  </a:lnTo>
                  <a:lnTo>
                    <a:pt x="622" y="230"/>
                  </a:lnTo>
                  <a:lnTo>
                    <a:pt x="622" y="518"/>
                  </a:lnTo>
                  <a:close/>
                  <a:moveTo>
                    <a:pt x="473" y="518"/>
                  </a:moveTo>
                  <a:lnTo>
                    <a:pt x="367" y="518"/>
                  </a:lnTo>
                  <a:lnTo>
                    <a:pt x="367" y="230"/>
                  </a:lnTo>
                  <a:lnTo>
                    <a:pt x="473" y="230"/>
                  </a:lnTo>
                  <a:lnTo>
                    <a:pt x="473" y="518"/>
                  </a:lnTo>
                  <a:close/>
                  <a:moveTo>
                    <a:pt x="117" y="518"/>
                  </a:moveTo>
                  <a:lnTo>
                    <a:pt x="117" y="230"/>
                  </a:lnTo>
                  <a:lnTo>
                    <a:pt x="319" y="230"/>
                  </a:lnTo>
                  <a:lnTo>
                    <a:pt x="319" y="518"/>
                  </a:lnTo>
                  <a:lnTo>
                    <a:pt x="117" y="518"/>
                  </a:lnTo>
                  <a:close/>
                  <a:moveTo>
                    <a:pt x="670" y="518"/>
                  </a:moveTo>
                  <a:lnTo>
                    <a:pt x="670" y="230"/>
                  </a:lnTo>
                  <a:lnTo>
                    <a:pt x="872" y="230"/>
                  </a:lnTo>
                  <a:lnTo>
                    <a:pt x="872" y="518"/>
                  </a:lnTo>
                  <a:lnTo>
                    <a:pt x="670" y="51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7" name="Group 386"/>
          <p:cNvGrpSpPr/>
          <p:nvPr/>
        </p:nvGrpSpPr>
        <p:grpSpPr>
          <a:xfrm>
            <a:off x="5825373" y="4058201"/>
            <a:ext cx="503054" cy="503054"/>
            <a:chOff x="1384340" y="4162069"/>
            <a:chExt cx="555625" cy="555626"/>
          </a:xfrm>
        </p:grpSpPr>
        <p:sp>
          <p:nvSpPr>
            <p:cNvPr id="388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89" name="Group 22"/>
            <p:cNvGrpSpPr>
              <a:grpSpLocks noChangeAspect="1"/>
            </p:cNvGrpSpPr>
            <p:nvPr/>
          </p:nvGrpSpPr>
          <p:grpSpPr bwMode="auto">
            <a:xfrm>
              <a:off x="1479029" y="4268681"/>
              <a:ext cx="460935" cy="449014"/>
              <a:chOff x="924" y="2684"/>
              <a:chExt cx="232" cy="226"/>
            </a:xfrm>
          </p:grpSpPr>
          <p:sp>
            <p:nvSpPr>
              <p:cNvPr id="390" name="Freeform 23"/>
              <p:cNvSpPr>
                <a:spLocks/>
              </p:cNvSpPr>
              <p:nvPr/>
            </p:nvSpPr>
            <p:spPr bwMode="auto">
              <a:xfrm>
                <a:off x="924" y="2769"/>
                <a:ext cx="232" cy="141"/>
              </a:xfrm>
              <a:custGeom>
                <a:avLst/>
                <a:gdLst>
                  <a:gd name="T0" fmla="*/ 176 w 232"/>
                  <a:gd name="T1" fmla="*/ 67 h 141"/>
                  <a:gd name="T2" fmla="*/ 0 w 232"/>
                  <a:gd name="T3" fmla="*/ 69 h 141"/>
                  <a:gd name="T4" fmla="*/ 72 w 232"/>
                  <a:gd name="T5" fmla="*/ 141 h 141"/>
                  <a:gd name="T6" fmla="*/ 232 w 232"/>
                  <a:gd name="T7" fmla="*/ 141 h 141"/>
                  <a:gd name="T8" fmla="*/ 232 w 232"/>
                  <a:gd name="T9" fmla="*/ 56 h 141"/>
                  <a:gd name="T10" fmla="*/ 176 w 232"/>
                  <a:gd name="T11" fmla="*/ 0 h 141"/>
                  <a:gd name="T12" fmla="*/ 176 w 232"/>
                  <a:gd name="T13" fmla="*/ 67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2" h="141">
                    <a:moveTo>
                      <a:pt x="176" y="67"/>
                    </a:moveTo>
                    <a:lnTo>
                      <a:pt x="0" y="69"/>
                    </a:lnTo>
                    <a:lnTo>
                      <a:pt x="72" y="141"/>
                    </a:lnTo>
                    <a:lnTo>
                      <a:pt x="232" y="141"/>
                    </a:lnTo>
                    <a:lnTo>
                      <a:pt x="232" y="56"/>
                    </a:lnTo>
                    <a:lnTo>
                      <a:pt x="176" y="0"/>
                    </a:lnTo>
                    <a:lnTo>
                      <a:pt x="176" y="6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24"/>
              <p:cNvSpPr>
                <a:spLocks noEditPoints="1"/>
              </p:cNvSpPr>
              <p:nvPr/>
            </p:nvSpPr>
            <p:spPr bwMode="auto">
              <a:xfrm>
                <a:off x="955" y="2684"/>
                <a:ext cx="115" cy="54"/>
              </a:xfrm>
              <a:custGeom>
                <a:avLst/>
                <a:gdLst>
                  <a:gd name="T0" fmla="*/ 30 w 64"/>
                  <a:gd name="T1" fmla="*/ 14 h 30"/>
                  <a:gd name="T2" fmla="*/ 20 w 64"/>
                  <a:gd name="T3" fmla="*/ 9 h 30"/>
                  <a:gd name="T4" fmla="*/ 10 w 64"/>
                  <a:gd name="T5" fmla="*/ 7 h 30"/>
                  <a:gd name="T6" fmla="*/ 5 w 64"/>
                  <a:gd name="T7" fmla="*/ 12 h 30"/>
                  <a:gd name="T8" fmla="*/ 5 w 64"/>
                  <a:gd name="T9" fmla="*/ 12 h 30"/>
                  <a:gd name="T10" fmla="*/ 0 w 64"/>
                  <a:gd name="T11" fmla="*/ 12 h 30"/>
                  <a:gd name="T12" fmla="*/ 7 w 64"/>
                  <a:gd name="T13" fmla="*/ 2 h 30"/>
                  <a:gd name="T14" fmla="*/ 23 w 64"/>
                  <a:gd name="T15" fmla="*/ 6 h 30"/>
                  <a:gd name="T16" fmla="*/ 31 w 64"/>
                  <a:gd name="T17" fmla="*/ 9 h 30"/>
                  <a:gd name="T18" fmla="*/ 36 w 64"/>
                  <a:gd name="T19" fmla="*/ 6 h 30"/>
                  <a:gd name="T20" fmla="*/ 40 w 64"/>
                  <a:gd name="T21" fmla="*/ 8 h 30"/>
                  <a:gd name="T22" fmla="*/ 32 w 64"/>
                  <a:gd name="T23" fmla="*/ 14 h 30"/>
                  <a:gd name="T24" fmla="*/ 30 w 64"/>
                  <a:gd name="T25" fmla="*/ 14 h 30"/>
                  <a:gd name="T26" fmla="*/ 58 w 64"/>
                  <a:gd name="T27" fmla="*/ 30 h 30"/>
                  <a:gd name="T28" fmla="*/ 64 w 64"/>
                  <a:gd name="T29" fmla="*/ 27 h 30"/>
                  <a:gd name="T30" fmla="*/ 60 w 64"/>
                  <a:gd name="T31" fmla="*/ 24 h 30"/>
                  <a:gd name="T32" fmla="*/ 58 w 64"/>
                  <a:gd name="T33" fmla="*/ 26 h 30"/>
                  <a:gd name="T34" fmla="*/ 54 w 64"/>
                  <a:gd name="T35" fmla="*/ 24 h 30"/>
                  <a:gd name="T36" fmla="*/ 45 w 64"/>
                  <a:gd name="T37" fmla="*/ 22 h 30"/>
                  <a:gd name="T38" fmla="*/ 39 w 64"/>
                  <a:gd name="T39" fmla="*/ 27 h 30"/>
                  <a:gd name="T40" fmla="*/ 44 w 64"/>
                  <a:gd name="T41" fmla="*/ 29 h 30"/>
                  <a:gd name="T42" fmla="*/ 44 w 64"/>
                  <a:gd name="T43" fmla="*/ 29 h 30"/>
                  <a:gd name="T44" fmla="*/ 47 w 64"/>
                  <a:gd name="T45" fmla="*/ 27 h 30"/>
                  <a:gd name="T46" fmla="*/ 51 w 64"/>
                  <a:gd name="T47" fmla="*/ 28 h 30"/>
                  <a:gd name="T48" fmla="*/ 57 w 64"/>
                  <a:gd name="T49" fmla="*/ 30 h 30"/>
                  <a:gd name="T50" fmla="*/ 58 w 64"/>
                  <a:gd name="T5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4" h="30">
                    <a:moveTo>
                      <a:pt x="30" y="14"/>
                    </a:moveTo>
                    <a:cubicBezTo>
                      <a:pt x="27" y="14"/>
                      <a:pt x="23" y="12"/>
                      <a:pt x="20" y="9"/>
                    </a:cubicBezTo>
                    <a:cubicBezTo>
                      <a:pt x="16" y="6"/>
                      <a:pt x="13" y="5"/>
                      <a:pt x="10" y="7"/>
                    </a:cubicBezTo>
                    <a:cubicBezTo>
                      <a:pt x="7" y="8"/>
                      <a:pt x="5" y="11"/>
                      <a:pt x="5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9"/>
                      <a:pt x="3" y="5"/>
                      <a:pt x="7" y="2"/>
                    </a:cubicBezTo>
                    <a:cubicBezTo>
                      <a:pt x="11" y="1"/>
                      <a:pt x="16" y="0"/>
                      <a:pt x="23" y="6"/>
                    </a:cubicBezTo>
                    <a:cubicBezTo>
                      <a:pt x="26" y="8"/>
                      <a:pt x="29" y="10"/>
                      <a:pt x="31" y="9"/>
                    </a:cubicBezTo>
                    <a:cubicBezTo>
                      <a:pt x="34" y="9"/>
                      <a:pt x="36" y="6"/>
                      <a:pt x="36" y="6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8"/>
                      <a:pt x="38" y="13"/>
                      <a:pt x="32" y="14"/>
                    </a:cubicBezTo>
                    <a:cubicBezTo>
                      <a:pt x="32" y="14"/>
                      <a:pt x="31" y="14"/>
                      <a:pt x="30" y="14"/>
                    </a:cubicBezTo>
                    <a:close/>
                    <a:moveTo>
                      <a:pt x="58" y="30"/>
                    </a:moveTo>
                    <a:cubicBezTo>
                      <a:pt x="62" y="30"/>
                      <a:pt x="64" y="27"/>
                      <a:pt x="64" y="27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60" y="24"/>
                      <a:pt x="59" y="25"/>
                      <a:pt x="58" y="26"/>
                    </a:cubicBezTo>
                    <a:cubicBezTo>
                      <a:pt x="57" y="26"/>
                      <a:pt x="55" y="25"/>
                      <a:pt x="54" y="24"/>
                    </a:cubicBezTo>
                    <a:cubicBezTo>
                      <a:pt x="51" y="21"/>
                      <a:pt x="48" y="21"/>
                      <a:pt x="45" y="22"/>
                    </a:cubicBezTo>
                    <a:cubicBezTo>
                      <a:pt x="42" y="23"/>
                      <a:pt x="40" y="26"/>
                      <a:pt x="39" y="27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44" y="28"/>
                      <a:pt x="45" y="27"/>
                      <a:pt x="47" y="27"/>
                    </a:cubicBezTo>
                    <a:cubicBezTo>
                      <a:pt x="48" y="26"/>
                      <a:pt x="50" y="27"/>
                      <a:pt x="51" y="28"/>
                    </a:cubicBezTo>
                    <a:cubicBezTo>
                      <a:pt x="53" y="30"/>
                      <a:pt x="55" y="30"/>
                      <a:pt x="57" y="30"/>
                    </a:cubicBezTo>
                    <a:cubicBezTo>
                      <a:pt x="58" y="30"/>
                      <a:pt x="58" y="30"/>
                      <a:pt x="58" y="3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25"/>
              <p:cNvSpPr>
                <a:spLocks noEditPoints="1"/>
              </p:cNvSpPr>
              <p:nvPr/>
            </p:nvSpPr>
            <p:spPr bwMode="auto">
              <a:xfrm>
                <a:off x="924" y="2720"/>
                <a:ext cx="185" cy="118"/>
              </a:xfrm>
              <a:custGeom>
                <a:avLst/>
                <a:gdLst>
                  <a:gd name="T0" fmla="*/ 176 w 185"/>
                  <a:gd name="T1" fmla="*/ 109 h 118"/>
                  <a:gd name="T2" fmla="*/ 176 w 185"/>
                  <a:gd name="T3" fmla="*/ 49 h 118"/>
                  <a:gd name="T4" fmla="*/ 108 w 185"/>
                  <a:gd name="T5" fmla="*/ 49 h 118"/>
                  <a:gd name="T6" fmla="*/ 108 w 185"/>
                  <a:gd name="T7" fmla="*/ 22 h 118"/>
                  <a:gd name="T8" fmla="*/ 101 w 185"/>
                  <a:gd name="T9" fmla="*/ 22 h 118"/>
                  <a:gd name="T10" fmla="*/ 101 w 185"/>
                  <a:gd name="T11" fmla="*/ 49 h 118"/>
                  <a:gd name="T12" fmla="*/ 85 w 185"/>
                  <a:gd name="T13" fmla="*/ 49 h 118"/>
                  <a:gd name="T14" fmla="*/ 85 w 185"/>
                  <a:gd name="T15" fmla="*/ 24 h 118"/>
                  <a:gd name="T16" fmla="*/ 77 w 185"/>
                  <a:gd name="T17" fmla="*/ 24 h 118"/>
                  <a:gd name="T18" fmla="*/ 77 w 185"/>
                  <a:gd name="T19" fmla="*/ 49 h 118"/>
                  <a:gd name="T20" fmla="*/ 56 w 185"/>
                  <a:gd name="T21" fmla="*/ 49 h 118"/>
                  <a:gd name="T22" fmla="*/ 52 w 185"/>
                  <a:gd name="T23" fmla="*/ 0 h 118"/>
                  <a:gd name="T24" fmla="*/ 16 w 185"/>
                  <a:gd name="T25" fmla="*/ 0 h 118"/>
                  <a:gd name="T26" fmla="*/ 9 w 185"/>
                  <a:gd name="T27" fmla="*/ 109 h 118"/>
                  <a:gd name="T28" fmla="*/ 0 w 185"/>
                  <a:gd name="T29" fmla="*/ 109 h 118"/>
                  <a:gd name="T30" fmla="*/ 0 w 185"/>
                  <a:gd name="T31" fmla="*/ 118 h 118"/>
                  <a:gd name="T32" fmla="*/ 185 w 185"/>
                  <a:gd name="T33" fmla="*/ 118 h 118"/>
                  <a:gd name="T34" fmla="*/ 185 w 185"/>
                  <a:gd name="T35" fmla="*/ 109 h 118"/>
                  <a:gd name="T36" fmla="*/ 176 w 185"/>
                  <a:gd name="T37" fmla="*/ 109 h 118"/>
                  <a:gd name="T38" fmla="*/ 128 w 185"/>
                  <a:gd name="T39" fmla="*/ 109 h 118"/>
                  <a:gd name="T40" fmla="*/ 101 w 185"/>
                  <a:gd name="T41" fmla="*/ 109 h 118"/>
                  <a:gd name="T42" fmla="*/ 101 w 185"/>
                  <a:gd name="T43" fmla="*/ 92 h 118"/>
                  <a:gd name="T44" fmla="*/ 128 w 185"/>
                  <a:gd name="T45" fmla="*/ 92 h 118"/>
                  <a:gd name="T46" fmla="*/ 128 w 185"/>
                  <a:gd name="T47" fmla="*/ 109 h 118"/>
                  <a:gd name="T48" fmla="*/ 169 w 185"/>
                  <a:gd name="T49" fmla="*/ 58 h 118"/>
                  <a:gd name="T50" fmla="*/ 169 w 185"/>
                  <a:gd name="T51" fmla="*/ 109 h 118"/>
                  <a:gd name="T52" fmla="*/ 137 w 185"/>
                  <a:gd name="T53" fmla="*/ 109 h 118"/>
                  <a:gd name="T54" fmla="*/ 137 w 185"/>
                  <a:gd name="T55" fmla="*/ 85 h 118"/>
                  <a:gd name="T56" fmla="*/ 92 w 185"/>
                  <a:gd name="T57" fmla="*/ 85 h 118"/>
                  <a:gd name="T58" fmla="*/ 92 w 185"/>
                  <a:gd name="T59" fmla="*/ 109 h 118"/>
                  <a:gd name="T60" fmla="*/ 61 w 185"/>
                  <a:gd name="T61" fmla="*/ 109 h 118"/>
                  <a:gd name="T62" fmla="*/ 58 w 185"/>
                  <a:gd name="T63" fmla="*/ 58 h 118"/>
                  <a:gd name="T64" fmla="*/ 169 w 185"/>
                  <a:gd name="T65" fmla="*/ 58 h 118"/>
                  <a:gd name="T66" fmla="*/ 23 w 185"/>
                  <a:gd name="T67" fmla="*/ 9 h 118"/>
                  <a:gd name="T68" fmla="*/ 45 w 185"/>
                  <a:gd name="T69" fmla="*/ 9 h 118"/>
                  <a:gd name="T70" fmla="*/ 49 w 185"/>
                  <a:gd name="T71" fmla="*/ 49 h 118"/>
                  <a:gd name="T72" fmla="*/ 49 w 185"/>
                  <a:gd name="T73" fmla="*/ 49 h 118"/>
                  <a:gd name="T74" fmla="*/ 49 w 185"/>
                  <a:gd name="T75" fmla="*/ 54 h 118"/>
                  <a:gd name="T76" fmla="*/ 52 w 185"/>
                  <a:gd name="T77" fmla="*/ 109 h 118"/>
                  <a:gd name="T78" fmla="*/ 18 w 185"/>
                  <a:gd name="T79" fmla="*/ 109 h 118"/>
                  <a:gd name="T80" fmla="*/ 23 w 185"/>
                  <a:gd name="T81" fmla="*/ 9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5" h="118">
                    <a:moveTo>
                      <a:pt x="176" y="109"/>
                    </a:moveTo>
                    <a:lnTo>
                      <a:pt x="176" y="49"/>
                    </a:lnTo>
                    <a:lnTo>
                      <a:pt x="108" y="49"/>
                    </a:lnTo>
                    <a:lnTo>
                      <a:pt x="108" y="22"/>
                    </a:lnTo>
                    <a:lnTo>
                      <a:pt x="101" y="22"/>
                    </a:lnTo>
                    <a:lnTo>
                      <a:pt x="101" y="49"/>
                    </a:lnTo>
                    <a:lnTo>
                      <a:pt x="85" y="49"/>
                    </a:lnTo>
                    <a:lnTo>
                      <a:pt x="85" y="24"/>
                    </a:lnTo>
                    <a:lnTo>
                      <a:pt x="77" y="24"/>
                    </a:lnTo>
                    <a:lnTo>
                      <a:pt x="77" y="49"/>
                    </a:lnTo>
                    <a:lnTo>
                      <a:pt x="56" y="49"/>
                    </a:lnTo>
                    <a:lnTo>
                      <a:pt x="52" y="0"/>
                    </a:lnTo>
                    <a:lnTo>
                      <a:pt x="16" y="0"/>
                    </a:lnTo>
                    <a:lnTo>
                      <a:pt x="9" y="109"/>
                    </a:lnTo>
                    <a:lnTo>
                      <a:pt x="0" y="109"/>
                    </a:lnTo>
                    <a:lnTo>
                      <a:pt x="0" y="118"/>
                    </a:lnTo>
                    <a:lnTo>
                      <a:pt x="185" y="118"/>
                    </a:lnTo>
                    <a:lnTo>
                      <a:pt x="185" y="109"/>
                    </a:lnTo>
                    <a:lnTo>
                      <a:pt x="176" y="109"/>
                    </a:lnTo>
                    <a:close/>
                    <a:moveTo>
                      <a:pt x="128" y="109"/>
                    </a:moveTo>
                    <a:lnTo>
                      <a:pt x="101" y="109"/>
                    </a:lnTo>
                    <a:lnTo>
                      <a:pt x="101" y="92"/>
                    </a:lnTo>
                    <a:lnTo>
                      <a:pt x="128" y="92"/>
                    </a:lnTo>
                    <a:lnTo>
                      <a:pt x="128" y="109"/>
                    </a:lnTo>
                    <a:close/>
                    <a:moveTo>
                      <a:pt x="169" y="58"/>
                    </a:moveTo>
                    <a:lnTo>
                      <a:pt x="169" y="109"/>
                    </a:lnTo>
                    <a:lnTo>
                      <a:pt x="137" y="109"/>
                    </a:lnTo>
                    <a:lnTo>
                      <a:pt x="137" y="85"/>
                    </a:lnTo>
                    <a:lnTo>
                      <a:pt x="92" y="85"/>
                    </a:lnTo>
                    <a:lnTo>
                      <a:pt x="92" y="109"/>
                    </a:lnTo>
                    <a:lnTo>
                      <a:pt x="61" y="109"/>
                    </a:lnTo>
                    <a:lnTo>
                      <a:pt x="58" y="58"/>
                    </a:lnTo>
                    <a:lnTo>
                      <a:pt x="169" y="58"/>
                    </a:lnTo>
                    <a:close/>
                    <a:moveTo>
                      <a:pt x="23" y="9"/>
                    </a:moveTo>
                    <a:lnTo>
                      <a:pt x="45" y="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4"/>
                    </a:lnTo>
                    <a:lnTo>
                      <a:pt x="52" y="109"/>
                    </a:lnTo>
                    <a:lnTo>
                      <a:pt x="18" y="109"/>
                    </a:lnTo>
                    <a:lnTo>
                      <a:pt x="23" y="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93" name="Group 392"/>
          <p:cNvGrpSpPr/>
          <p:nvPr/>
        </p:nvGrpSpPr>
        <p:grpSpPr>
          <a:xfrm>
            <a:off x="979214" y="4057275"/>
            <a:ext cx="494252" cy="494252"/>
            <a:chOff x="2464866" y="4162069"/>
            <a:chExt cx="555625" cy="555625"/>
          </a:xfrm>
        </p:grpSpPr>
        <p:sp>
          <p:nvSpPr>
            <p:cNvPr id="394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95" name="Group 28"/>
            <p:cNvGrpSpPr>
              <a:grpSpLocks noChangeAspect="1"/>
            </p:cNvGrpSpPr>
            <p:nvPr/>
          </p:nvGrpSpPr>
          <p:grpSpPr bwMode="auto">
            <a:xfrm>
              <a:off x="2549436" y="4327161"/>
              <a:ext cx="471055" cy="390533"/>
              <a:chOff x="1590" y="2687"/>
              <a:chExt cx="234" cy="194"/>
            </a:xfrm>
          </p:grpSpPr>
          <p:sp>
            <p:nvSpPr>
              <p:cNvPr id="396" name="Freeform 29"/>
              <p:cNvSpPr>
                <a:spLocks/>
              </p:cNvSpPr>
              <p:nvPr/>
            </p:nvSpPr>
            <p:spPr bwMode="auto">
              <a:xfrm>
                <a:off x="1592" y="2687"/>
                <a:ext cx="232" cy="194"/>
              </a:xfrm>
              <a:custGeom>
                <a:avLst/>
                <a:gdLst>
                  <a:gd name="T0" fmla="*/ 173 w 232"/>
                  <a:gd name="T1" fmla="*/ 0 h 194"/>
                  <a:gd name="T2" fmla="*/ 171 w 232"/>
                  <a:gd name="T3" fmla="*/ 107 h 194"/>
                  <a:gd name="T4" fmla="*/ 0 w 232"/>
                  <a:gd name="T5" fmla="*/ 107 h 194"/>
                  <a:gd name="T6" fmla="*/ 86 w 232"/>
                  <a:gd name="T7" fmla="*/ 194 h 194"/>
                  <a:gd name="T8" fmla="*/ 232 w 232"/>
                  <a:gd name="T9" fmla="*/ 194 h 194"/>
                  <a:gd name="T10" fmla="*/ 232 w 232"/>
                  <a:gd name="T11" fmla="*/ 60 h 194"/>
                  <a:gd name="T12" fmla="*/ 173 w 232"/>
                  <a:gd name="T13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2" h="194">
                    <a:moveTo>
                      <a:pt x="173" y="0"/>
                    </a:moveTo>
                    <a:lnTo>
                      <a:pt x="171" y="107"/>
                    </a:lnTo>
                    <a:lnTo>
                      <a:pt x="0" y="107"/>
                    </a:lnTo>
                    <a:lnTo>
                      <a:pt x="86" y="194"/>
                    </a:lnTo>
                    <a:lnTo>
                      <a:pt x="232" y="194"/>
                    </a:lnTo>
                    <a:lnTo>
                      <a:pt x="232" y="60"/>
                    </a:lnTo>
                    <a:lnTo>
                      <a:pt x="17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30"/>
              <p:cNvSpPr>
                <a:spLocks noEditPoints="1"/>
              </p:cNvSpPr>
              <p:nvPr/>
            </p:nvSpPr>
            <p:spPr bwMode="auto">
              <a:xfrm>
                <a:off x="1669" y="2754"/>
                <a:ext cx="31" cy="7"/>
              </a:xfrm>
              <a:custGeom>
                <a:avLst/>
                <a:gdLst>
                  <a:gd name="T0" fmla="*/ 4 w 17"/>
                  <a:gd name="T1" fmla="*/ 2 h 4"/>
                  <a:gd name="T2" fmla="*/ 2 w 17"/>
                  <a:gd name="T3" fmla="*/ 4 h 4"/>
                  <a:gd name="T4" fmla="*/ 0 w 17"/>
                  <a:gd name="T5" fmla="*/ 2 h 4"/>
                  <a:gd name="T6" fmla="*/ 2 w 17"/>
                  <a:gd name="T7" fmla="*/ 0 h 4"/>
                  <a:gd name="T8" fmla="*/ 4 w 17"/>
                  <a:gd name="T9" fmla="*/ 2 h 4"/>
                  <a:gd name="T10" fmla="*/ 14 w 17"/>
                  <a:gd name="T11" fmla="*/ 0 h 4"/>
                  <a:gd name="T12" fmla="*/ 12 w 17"/>
                  <a:gd name="T13" fmla="*/ 2 h 4"/>
                  <a:gd name="T14" fmla="*/ 14 w 17"/>
                  <a:gd name="T15" fmla="*/ 4 h 4"/>
                  <a:gd name="T16" fmla="*/ 17 w 17"/>
                  <a:gd name="T17" fmla="*/ 2 h 4"/>
                  <a:gd name="T18" fmla="*/ 14 w 17"/>
                  <a:gd name="T1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  <a:moveTo>
                      <a:pt x="14" y="0"/>
                    </a:moveTo>
                    <a:cubicBezTo>
                      <a:pt x="13" y="0"/>
                      <a:pt x="12" y="1"/>
                      <a:pt x="12" y="2"/>
                    </a:cubicBezTo>
                    <a:cubicBezTo>
                      <a:pt x="12" y="3"/>
                      <a:pt x="13" y="4"/>
                      <a:pt x="14" y="4"/>
                    </a:cubicBezTo>
                    <a:cubicBezTo>
                      <a:pt x="16" y="4"/>
                      <a:pt x="17" y="3"/>
                      <a:pt x="17" y="2"/>
                    </a:cubicBezTo>
                    <a:cubicBezTo>
                      <a:pt x="17" y="1"/>
                      <a:pt x="16" y="0"/>
                      <a:pt x="1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31"/>
              <p:cNvSpPr>
                <a:spLocks noEditPoints="1"/>
              </p:cNvSpPr>
              <p:nvPr/>
            </p:nvSpPr>
            <p:spPr bwMode="auto">
              <a:xfrm>
                <a:off x="1590" y="2687"/>
                <a:ext cx="187" cy="107"/>
              </a:xfrm>
              <a:custGeom>
                <a:avLst/>
                <a:gdLst>
                  <a:gd name="T0" fmla="*/ 175 w 187"/>
                  <a:gd name="T1" fmla="*/ 98 h 107"/>
                  <a:gd name="T2" fmla="*/ 175 w 187"/>
                  <a:gd name="T3" fmla="*/ 0 h 107"/>
                  <a:gd name="T4" fmla="*/ 14 w 187"/>
                  <a:gd name="T5" fmla="*/ 0 h 107"/>
                  <a:gd name="T6" fmla="*/ 14 w 187"/>
                  <a:gd name="T7" fmla="*/ 98 h 107"/>
                  <a:gd name="T8" fmla="*/ 0 w 187"/>
                  <a:gd name="T9" fmla="*/ 98 h 107"/>
                  <a:gd name="T10" fmla="*/ 0 w 187"/>
                  <a:gd name="T11" fmla="*/ 107 h 107"/>
                  <a:gd name="T12" fmla="*/ 187 w 187"/>
                  <a:gd name="T13" fmla="*/ 107 h 107"/>
                  <a:gd name="T14" fmla="*/ 187 w 187"/>
                  <a:gd name="T15" fmla="*/ 98 h 107"/>
                  <a:gd name="T16" fmla="*/ 175 w 187"/>
                  <a:gd name="T17" fmla="*/ 98 h 107"/>
                  <a:gd name="T18" fmla="*/ 166 w 187"/>
                  <a:gd name="T19" fmla="*/ 7 h 107"/>
                  <a:gd name="T20" fmla="*/ 166 w 187"/>
                  <a:gd name="T21" fmla="*/ 35 h 107"/>
                  <a:gd name="T22" fmla="*/ 23 w 187"/>
                  <a:gd name="T23" fmla="*/ 35 h 107"/>
                  <a:gd name="T24" fmla="*/ 23 w 187"/>
                  <a:gd name="T25" fmla="*/ 7 h 107"/>
                  <a:gd name="T26" fmla="*/ 166 w 187"/>
                  <a:gd name="T27" fmla="*/ 7 h 107"/>
                  <a:gd name="T28" fmla="*/ 119 w 187"/>
                  <a:gd name="T29" fmla="*/ 98 h 107"/>
                  <a:gd name="T30" fmla="*/ 99 w 187"/>
                  <a:gd name="T31" fmla="*/ 98 h 107"/>
                  <a:gd name="T32" fmla="*/ 99 w 187"/>
                  <a:gd name="T33" fmla="*/ 44 h 107"/>
                  <a:gd name="T34" fmla="*/ 119 w 187"/>
                  <a:gd name="T35" fmla="*/ 44 h 107"/>
                  <a:gd name="T36" fmla="*/ 119 w 187"/>
                  <a:gd name="T37" fmla="*/ 98 h 107"/>
                  <a:gd name="T38" fmla="*/ 90 w 187"/>
                  <a:gd name="T39" fmla="*/ 98 h 107"/>
                  <a:gd name="T40" fmla="*/ 70 w 187"/>
                  <a:gd name="T41" fmla="*/ 98 h 107"/>
                  <a:gd name="T42" fmla="*/ 70 w 187"/>
                  <a:gd name="T43" fmla="*/ 44 h 107"/>
                  <a:gd name="T44" fmla="*/ 90 w 187"/>
                  <a:gd name="T45" fmla="*/ 44 h 107"/>
                  <a:gd name="T46" fmla="*/ 90 w 187"/>
                  <a:gd name="T47" fmla="*/ 98 h 107"/>
                  <a:gd name="T48" fmla="*/ 23 w 187"/>
                  <a:gd name="T49" fmla="*/ 98 h 107"/>
                  <a:gd name="T50" fmla="*/ 23 w 187"/>
                  <a:gd name="T51" fmla="*/ 44 h 107"/>
                  <a:gd name="T52" fmla="*/ 61 w 187"/>
                  <a:gd name="T53" fmla="*/ 44 h 107"/>
                  <a:gd name="T54" fmla="*/ 61 w 187"/>
                  <a:gd name="T55" fmla="*/ 98 h 107"/>
                  <a:gd name="T56" fmla="*/ 23 w 187"/>
                  <a:gd name="T57" fmla="*/ 98 h 107"/>
                  <a:gd name="T58" fmla="*/ 128 w 187"/>
                  <a:gd name="T59" fmla="*/ 98 h 107"/>
                  <a:gd name="T60" fmla="*/ 128 w 187"/>
                  <a:gd name="T61" fmla="*/ 44 h 107"/>
                  <a:gd name="T62" fmla="*/ 166 w 187"/>
                  <a:gd name="T63" fmla="*/ 44 h 107"/>
                  <a:gd name="T64" fmla="*/ 166 w 187"/>
                  <a:gd name="T65" fmla="*/ 98 h 107"/>
                  <a:gd name="T66" fmla="*/ 128 w 187"/>
                  <a:gd name="T67" fmla="*/ 9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7" h="107">
                    <a:moveTo>
                      <a:pt x="175" y="98"/>
                    </a:moveTo>
                    <a:lnTo>
                      <a:pt x="175" y="0"/>
                    </a:lnTo>
                    <a:lnTo>
                      <a:pt x="14" y="0"/>
                    </a:lnTo>
                    <a:lnTo>
                      <a:pt x="14" y="98"/>
                    </a:lnTo>
                    <a:lnTo>
                      <a:pt x="0" y="98"/>
                    </a:lnTo>
                    <a:lnTo>
                      <a:pt x="0" y="107"/>
                    </a:lnTo>
                    <a:lnTo>
                      <a:pt x="187" y="107"/>
                    </a:lnTo>
                    <a:lnTo>
                      <a:pt x="187" y="98"/>
                    </a:lnTo>
                    <a:lnTo>
                      <a:pt x="175" y="98"/>
                    </a:lnTo>
                    <a:close/>
                    <a:moveTo>
                      <a:pt x="166" y="7"/>
                    </a:moveTo>
                    <a:lnTo>
                      <a:pt x="166" y="35"/>
                    </a:lnTo>
                    <a:lnTo>
                      <a:pt x="23" y="35"/>
                    </a:lnTo>
                    <a:lnTo>
                      <a:pt x="23" y="7"/>
                    </a:lnTo>
                    <a:lnTo>
                      <a:pt x="166" y="7"/>
                    </a:lnTo>
                    <a:close/>
                    <a:moveTo>
                      <a:pt x="119" y="98"/>
                    </a:moveTo>
                    <a:lnTo>
                      <a:pt x="99" y="98"/>
                    </a:lnTo>
                    <a:lnTo>
                      <a:pt x="99" y="44"/>
                    </a:lnTo>
                    <a:lnTo>
                      <a:pt x="119" y="44"/>
                    </a:lnTo>
                    <a:lnTo>
                      <a:pt x="119" y="98"/>
                    </a:lnTo>
                    <a:close/>
                    <a:moveTo>
                      <a:pt x="90" y="98"/>
                    </a:moveTo>
                    <a:lnTo>
                      <a:pt x="70" y="98"/>
                    </a:lnTo>
                    <a:lnTo>
                      <a:pt x="70" y="44"/>
                    </a:lnTo>
                    <a:lnTo>
                      <a:pt x="90" y="44"/>
                    </a:lnTo>
                    <a:lnTo>
                      <a:pt x="90" y="98"/>
                    </a:lnTo>
                    <a:close/>
                    <a:moveTo>
                      <a:pt x="23" y="98"/>
                    </a:moveTo>
                    <a:lnTo>
                      <a:pt x="23" y="44"/>
                    </a:lnTo>
                    <a:lnTo>
                      <a:pt x="61" y="44"/>
                    </a:lnTo>
                    <a:lnTo>
                      <a:pt x="61" y="98"/>
                    </a:lnTo>
                    <a:lnTo>
                      <a:pt x="23" y="98"/>
                    </a:lnTo>
                    <a:close/>
                    <a:moveTo>
                      <a:pt x="128" y="98"/>
                    </a:moveTo>
                    <a:lnTo>
                      <a:pt x="128" y="44"/>
                    </a:lnTo>
                    <a:lnTo>
                      <a:pt x="166" y="44"/>
                    </a:lnTo>
                    <a:lnTo>
                      <a:pt x="166" y="98"/>
                    </a:lnTo>
                    <a:lnTo>
                      <a:pt x="128" y="9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04" name="TextBox 403"/>
          <p:cNvSpPr txBox="1"/>
          <p:nvPr/>
        </p:nvSpPr>
        <p:spPr>
          <a:xfrm>
            <a:off x="8067148" y="1209108"/>
            <a:ext cx="80635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Application</a:t>
            </a:r>
          </a:p>
        </p:txBody>
      </p:sp>
      <p:grpSp>
        <p:nvGrpSpPr>
          <p:cNvPr id="405" name="Group 10"/>
          <p:cNvGrpSpPr>
            <a:grpSpLocks noChangeAspect="1"/>
          </p:cNvGrpSpPr>
          <p:nvPr/>
        </p:nvGrpSpPr>
        <p:grpSpPr bwMode="auto">
          <a:xfrm>
            <a:off x="8361861" y="2384226"/>
            <a:ext cx="277484" cy="184672"/>
            <a:chOff x="686" y="1181"/>
            <a:chExt cx="1172" cy="780"/>
          </a:xfrm>
        </p:grpSpPr>
        <p:sp>
          <p:nvSpPr>
            <p:cNvPr id="406" name="Rectangle 11"/>
            <p:cNvSpPr>
              <a:spLocks noChangeArrowheads="1"/>
            </p:cNvSpPr>
            <p:nvPr/>
          </p:nvSpPr>
          <p:spPr bwMode="auto">
            <a:xfrm>
              <a:off x="735" y="1208"/>
              <a:ext cx="556" cy="7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07" name="Rectangle 11"/>
            <p:cNvSpPr>
              <a:spLocks noChangeArrowheads="1"/>
            </p:cNvSpPr>
            <p:nvPr/>
          </p:nvSpPr>
          <p:spPr bwMode="auto">
            <a:xfrm>
              <a:off x="1269" y="1208"/>
              <a:ext cx="556" cy="72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08" name="Freeform 12"/>
            <p:cNvSpPr>
              <a:spLocks noEditPoints="1"/>
            </p:cNvSpPr>
            <p:nvPr/>
          </p:nvSpPr>
          <p:spPr bwMode="auto">
            <a:xfrm>
              <a:off x="686" y="1181"/>
              <a:ext cx="1172" cy="780"/>
            </a:xfrm>
            <a:custGeom>
              <a:avLst/>
              <a:gdLst>
                <a:gd name="T0" fmla="*/ 1172 w 1172"/>
                <a:gd name="T1" fmla="*/ 780 h 780"/>
                <a:gd name="T2" fmla="*/ 0 w 1172"/>
                <a:gd name="T3" fmla="*/ 780 h 780"/>
                <a:gd name="T4" fmla="*/ 0 w 1172"/>
                <a:gd name="T5" fmla="*/ 0 h 780"/>
                <a:gd name="T6" fmla="*/ 1172 w 1172"/>
                <a:gd name="T7" fmla="*/ 0 h 780"/>
                <a:gd name="T8" fmla="*/ 1172 w 1172"/>
                <a:gd name="T9" fmla="*/ 780 h 780"/>
                <a:gd name="T10" fmla="*/ 60 w 1172"/>
                <a:gd name="T11" fmla="*/ 719 h 780"/>
                <a:gd name="T12" fmla="*/ 1112 w 1172"/>
                <a:gd name="T13" fmla="*/ 719 h 780"/>
                <a:gd name="T14" fmla="*/ 1112 w 1172"/>
                <a:gd name="T15" fmla="*/ 60 h 780"/>
                <a:gd name="T16" fmla="*/ 60 w 1172"/>
                <a:gd name="T17" fmla="*/ 60 h 780"/>
                <a:gd name="T18" fmla="*/ 60 w 1172"/>
                <a:gd name="T19" fmla="*/ 719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2" h="780">
                  <a:moveTo>
                    <a:pt x="1172" y="780"/>
                  </a:moveTo>
                  <a:lnTo>
                    <a:pt x="0" y="780"/>
                  </a:lnTo>
                  <a:lnTo>
                    <a:pt x="0" y="0"/>
                  </a:lnTo>
                  <a:lnTo>
                    <a:pt x="1172" y="0"/>
                  </a:lnTo>
                  <a:lnTo>
                    <a:pt x="1172" y="780"/>
                  </a:lnTo>
                  <a:close/>
                  <a:moveTo>
                    <a:pt x="60" y="719"/>
                  </a:moveTo>
                  <a:lnTo>
                    <a:pt x="1112" y="719"/>
                  </a:lnTo>
                  <a:lnTo>
                    <a:pt x="1112" y="60"/>
                  </a:lnTo>
                  <a:lnTo>
                    <a:pt x="60" y="60"/>
                  </a:lnTo>
                  <a:lnTo>
                    <a:pt x="60" y="7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3"/>
            <p:cNvSpPr>
              <a:spLocks/>
            </p:cNvSpPr>
            <p:nvPr/>
          </p:nvSpPr>
          <p:spPr bwMode="auto">
            <a:xfrm>
              <a:off x="1195" y="1403"/>
              <a:ext cx="154" cy="336"/>
            </a:xfrm>
            <a:custGeom>
              <a:avLst/>
              <a:gdLst>
                <a:gd name="T0" fmla="*/ 54 w 154"/>
                <a:gd name="T1" fmla="*/ 336 h 336"/>
                <a:gd name="T2" fmla="*/ 154 w 154"/>
                <a:gd name="T3" fmla="*/ 0 h 336"/>
                <a:gd name="T4" fmla="*/ 154 w 154"/>
                <a:gd name="T5" fmla="*/ 0 h 336"/>
                <a:gd name="T6" fmla="*/ 100 w 154"/>
                <a:gd name="T7" fmla="*/ 0 h 336"/>
                <a:gd name="T8" fmla="*/ 0 w 154"/>
                <a:gd name="T9" fmla="*/ 336 h 336"/>
                <a:gd name="T10" fmla="*/ 54 w 154"/>
                <a:gd name="T11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336">
                  <a:moveTo>
                    <a:pt x="54" y="336"/>
                  </a:moveTo>
                  <a:lnTo>
                    <a:pt x="154" y="0"/>
                  </a:lnTo>
                  <a:lnTo>
                    <a:pt x="154" y="0"/>
                  </a:lnTo>
                  <a:lnTo>
                    <a:pt x="100" y="0"/>
                  </a:lnTo>
                  <a:lnTo>
                    <a:pt x="0" y="336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14"/>
            <p:cNvSpPr>
              <a:spLocks/>
            </p:cNvSpPr>
            <p:nvPr/>
          </p:nvSpPr>
          <p:spPr bwMode="auto">
            <a:xfrm>
              <a:off x="947" y="1436"/>
              <a:ext cx="188" cy="269"/>
            </a:xfrm>
            <a:custGeom>
              <a:avLst/>
              <a:gdLst>
                <a:gd name="T0" fmla="*/ 188 w 188"/>
                <a:gd name="T1" fmla="*/ 0 h 269"/>
                <a:gd name="T2" fmla="*/ 188 w 188"/>
                <a:gd name="T3" fmla="*/ 0 h 269"/>
                <a:gd name="T4" fmla="*/ 188 w 188"/>
                <a:gd name="T5" fmla="*/ 61 h 269"/>
                <a:gd name="T6" fmla="*/ 67 w 188"/>
                <a:gd name="T7" fmla="*/ 135 h 269"/>
                <a:gd name="T8" fmla="*/ 188 w 188"/>
                <a:gd name="T9" fmla="*/ 209 h 269"/>
                <a:gd name="T10" fmla="*/ 188 w 188"/>
                <a:gd name="T11" fmla="*/ 269 h 269"/>
                <a:gd name="T12" fmla="*/ 188 w 188"/>
                <a:gd name="T13" fmla="*/ 269 h 269"/>
                <a:gd name="T14" fmla="*/ 0 w 188"/>
                <a:gd name="T15" fmla="*/ 162 h 269"/>
                <a:gd name="T16" fmla="*/ 0 w 188"/>
                <a:gd name="T17" fmla="*/ 115 h 269"/>
                <a:gd name="T18" fmla="*/ 188 w 188"/>
                <a:gd name="T1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269">
                  <a:moveTo>
                    <a:pt x="188" y="0"/>
                  </a:moveTo>
                  <a:lnTo>
                    <a:pt x="188" y="0"/>
                  </a:lnTo>
                  <a:lnTo>
                    <a:pt x="188" y="61"/>
                  </a:lnTo>
                  <a:lnTo>
                    <a:pt x="67" y="135"/>
                  </a:lnTo>
                  <a:lnTo>
                    <a:pt x="188" y="209"/>
                  </a:lnTo>
                  <a:lnTo>
                    <a:pt x="188" y="269"/>
                  </a:lnTo>
                  <a:lnTo>
                    <a:pt x="188" y="269"/>
                  </a:lnTo>
                  <a:lnTo>
                    <a:pt x="0" y="162"/>
                  </a:lnTo>
                  <a:lnTo>
                    <a:pt x="0" y="115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15"/>
            <p:cNvSpPr>
              <a:spLocks/>
            </p:cNvSpPr>
            <p:nvPr/>
          </p:nvSpPr>
          <p:spPr bwMode="auto">
            <a:xfrm>
              <a:off x="1409" y="1436"/>
              <a:ext cx="188" cy="269"/>
            </a:xfrm>
            <a:custGeom>
              <a:avLst/>
              <a:gdLst>
                <a:gd name="T0" fmla="*/ 0 w 188"/>
                <a:gd name="T1" fmla="*/ 209 h 269"/>
                <a:gd name="T2" fmla="*/ 121 w 188"/>
                <a:gd name="T3" fmla="*/ 135 h 269"/>
                <a:gd name="T4" fmla="*/ 0 w 188"/>
                <a:gd name="T5" fmla="*/ 61 h 269"/>
                <a:gd name="T6" fmla="*/ 0 w 188"/>
                <a:gd name="T7" fmla="*/ 0 h 269"/>
                <a:gd name="T8" fmla="*/ 188 w 188"/>
                <a:gd name="T9" fmla="*/ 108 h 269"/>
                <a:gd name="T10" fmla="*/ 188 w 188"/>
                <a:gd name="T11" fmla="*/ 155 h 269"/>
                <a:gd name="T12" fmla="*/ 0 w 188"/>
                <a:gd name="T13" fmla="*/ 269 h 269"/>
                <a:gd name="T14" fmla="*/ 0 w 188"/>
                <a:gd name="T15" fmla="*/ 20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269">
                  <a:moveTo>
                    <a:pt x="0" y="209"/>
                  </a:moveTo>
                  <a:lnTo>
                    <a:pt x="121" y="135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88" y="108"/>
                  </a:lnTo>
                  <a:lnTo>
                    <a:pt x="188" y="155"/>
                  </a:lnTo>
                  <a:lnTo>
                    <a:pt x="0" y="269"/>
                  </a:lnTo>
                  <a:lnTo>
                    <a:pt x="0" y="2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2" name="Group 10"/>
          <p:cNvGrpSpPr>
            <a:grpSpLocks noChangeAspect="1"/>
          </p:cNvGrpSpPr>
          <p:nvPr/>
        </p:nvGrpSpPr>
        <p:grpSpPr bwMode="auto">
          <a:xfrm>
            <a:off x="8361861" y="1773514"/>
            <a:ext cx="277484" cy="184672"/>
            <a:chOff x="686" y="1181"/>
            <a:chExt cx="1172" cy="780"/>
          </a:xfrm>
        </p:grpSpPr>
        <p:sp>
          <p:nvSpPr>
            <p:cNvPr id="413" name="Rectangle 11"/>
            <p:cNvSpPr>
              <a:spLocks noChangeArrowheads="1"/>
            </p:cNvSpPr>
            <p:nvPr/>
          </p:nvSpPr>
          <p:spPr bwMode="auto">
            <a:xfrm>
              <a:off x="719" y="1208"/>
              <a:ext cx="582" cy="7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Rectangle 413"/>
            <p:cNvSpPr>
              <a:spLocks noChangeArrowheads="1"/>
            </p:cNvSpPr>
            <p:nvPr/>
          </p:nvSpPr>
          <p:spPr bwMode="auto">
            <a:xfrm>
              <a:off x="1269" y="1208"/>
              <a:ext cx="556" cy="72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414"/>
            <p:cNvSpPr>
              <a:spLocks noEditPoints="1"/>
            </p:cNvSpPr>
            <p:nvPr/>
          </p:nvSpPr>
          <p:spPr bwMode="auto">
            <a:xfrm>
              <a:off x="686" y="1181"/>
              <a:ext cx="1172" cy="780"/>
            </a:xfrm>
            <a:custGeom>
              <a:avLst/>
              <a:gdLst>
                <a:gd name="T0" fmla="*/ 1172 w 1172"/>
                <a:gd name="T1" fmla="*/ 780 h 780"/>
                <a:gd name="T2" fmla="*/ 0 w 1172"/>
                <a:gd name="T3" fmla="*/ 780 h 780"/>
                <a:gd name="T4" fmla="*/ 0 w 1172"/>
                <a:gd name="T5" fmla="*/ 0 h 780"/>
                <a:gd name="T6" fmla="*/ 1172 w 1172"/>
                <a:gd name="T7" fmla="*/ 0 h 780"/>
                <a:gd name="T8" fmla="*/ 1172 w 1172"/>
                <a:gd name="T9" fmla="*/ 780 h 780"/>
                <a:gd name="T10" fmla="*/ 60 w 1172"/>
                <a:gd name="T11" fmla="*/ 719 h 780"/>
                <a:gd name="T12" fmla="*/ 1112 w 1172"/>
                <a:gd name="T13" fmla="*/ 719 h 780"/>
                <a:gd name="T14" fmla="*/ 1112 w 1172"/>
                <a:gd name="T15" fmla="*/ 60 h 780"/>
                <a:gd name="T16" fmla="*/ 60 w 1172"/>
                <a:gd name="T17" fmla="*/ 60 h 780"/>
                <a:gd name="T18" fmla="*/ 60 w 1172"/>
                <a:gd name="T19" fmla="*/ 719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2" h="780">
                  <a:moveTo>
                    <a:pt x="1172" y="780"/>
                  </a:moveTo>
                  <a:lnTo>
                    <a:pt x="0" y="780"/>
                  </a:lnTo>
                  <a:lnTo>
                    <a:pt x="0" y="0"/>
                  </a:lnTo>
                  <a:lnTo>
                    <a:pt x="1172" y="0"/>
                  </a:lnTo>
                  <a:lnTo>
                    <a:pt x="1172" y="780"/>
                  </a:lnTo>
                  <a:close/>
                  <a:moveTo>
                    <a:pt x="60" y="719"/>
                  </a:moveTo>
                  <a:lnTo>
                    <a:pt x="1112" y="719"/>
                  </a:lnTo>
                  <a:lnTo>
                    <a:pt x="1112" y="60"/>
                  </a:lnTo>
                  <a:lnTo>
                    <a:pt x="60" y="60"/>
                  </a:lnTo>
                  <a:lnTo>
                    <a:pt x="60" y="71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415"/>
            <p:cNvSpPr>
              <a:spLocks/>
            </p:cNvSpPr>
            <p:nvPr/>
          </p:nvSpPr>
          <p:spPr bwMode="auto">
            <a:xfrm>
              <a:off x="1195" y="1403"/>
              <a:ext cx="154" cy="336"/>
            </a:xfrm>
            <a:custGeom>
              <a:avLst/>
              <a:gdLst>
                <a:gd name="T0" fmla="*/ 54 w 154"/>
                <a:gd name="T1" fmla="*/ 336 h 336"/>
                <a:gd name="T2" fmla="*/ 154 w 154"/>
                <a:gd name="T3" fmla="*/ 0 h 336"/>
                <a:gd name="T4" fmla="*/ 154 w 154"/>
                <a:gd name="T5" fmla="*/ 0 h 336"/>
                <a:gd name="T6" fmla="*/ 100 w 154"/>
                <a:gd name="T7" fmla="*/ 0 h 336"/>
                <a:gd name="T8" fmla="*/ 0 w 154"/>
                <a:gd name="T9" fmla="*/ 336 h 336"/>
                <a:gd name="T10" fmla="*/ 54 w 154"/>
                <a:gd name="T11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336">
                  <a:moveTo>
                    <a:pt x="54" y="336"/>
                  </a:moveTo>
                  <a:lnTo>
                    <a:pt x="154" y="0"/>
                  </a:lnTo>
                  <a:lnTo>
                    <a:pt x="154" y="0"/>
                  </a:lnTo>
                  <a:lnTo>
                    <a:pt x="100" y="0"/>
                  </a:lnTo>
                  <a:lnTo>
                    <a:pt x="0" y="336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416"/>
            <p:cNvSpPr>
              <a:spLocks/>
            </p:cNvSpPr>
            <p:nvPr/>
          </p:nvSpPr>
          <p:spPr bwMode="auto">
            <a:xfrm>
              <a:off x="947" y="1436"/>
              <a:ext cx="188" cy="269"/>
            </a:xfrm>
            <a:custGeom>
              <a:avLst/>
              <a:gdLst>
                <a:gd name="T0" fmla="*/ 188 w 188"/>
                <a:gd name="T1" fmla="*/ 0 h 269"/>
                <a:gd name="T2" fmla="*/ 188 w 188"/>
                <a:gd name="T3" fmla="*/ 0 h 269"/>
                <a:gd name="T4" fmla="*/ 188 w 188"/>
                <a:gd name="T5" fmla="*/ 61 h 269"/>
                <a:gd name="T6" fmla="*/ 67 w 188"/>
                <a:gd name="T7" fmla="*/ 135 h 269"/>
                <a:gd name="T8" fmla="*/ 188 w 188"/>
                <a:gd name="T9" fmla="*/ 209 h 269"/>
                <a:gd name="T10" fmla="*/ 188 w 188"/>
                <a:gd name="T11" fmla="*/ 269 h 269"/>
                <a:gd name="T12" fmla="*/ 188 w 188"/>
                <a:gd name="T13" fmla="*/ 269 h 269"/>
                <a:gd name="T14" fmla="*/ 0 w 188"/>
                <a:gd name="T15" fmla="*/ 162 h 269"/>
                <a:gd name="T16" fmla="*/ 0 w 188"/>
                <a:gd name="T17" fmla="*/ 115 h 269"/>
                <a:gd name="T18" fmla="*/ 188 w 188"/>
                <a:gd name="T1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269">
                  <a:moveTo>
                    <a:pt x="188" y="0"/>
                  </a:moveTo>
                  <a:lnTo>
                    <a:pt x="188" y="0"/>
                  </a:lnTo>
                  <a:lnTo>
                    <a:pt x="188" y="61"/>
                  </a:lnTo>
                  <a:lnTo>
                    <a:pt x="67" y="135"/>
                  </a:lnTo>
                  <a:lnTo>
                    <a:pt x="188" y="209"/>
                  </a:lnTo>
                  <a:lnTo>
                    <a:pt x="188" y="269"/>
                  </a:lnTo>
                  <a:lnTo>
                    <a:pt x="188" y="269"/>
                  </a:lnTo>
                  <a:lnTo>
                    <a:pt x="0" y="162"/>
                  </a:lnTo>
                  <a:lnTo>
                    <a:pt x="0" y="115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Freeform 417"/>
            <p:cNvSpPr>
              <a:spLocks/>
            </p:cNvSpPr>
            <p:nvPr/>
          </p:nvSpPr>
          <p:spPr bwMode="auto">
            <a:xfrm>
              <a:off x="1409" y="1436"/>
              <a:ext cx="188" cy="269"/>
            </a:xfrm>
            <a:custGeom>
              <a:avLst/>
              <a:gdLst>
                <a:gd name="T0" fmla="*/ 0 w 188"/>
                <a:gd name="T1" fmla="*/ 209 h 269"/>
                <a:gd name="T2" fmla="*/ 121 w 188"/>
                <a:gd name="T3" fmla="*/ 135 h 269"/>
                <a:gd name="T4" fmla="*/ 0 w 188"/>
                <a:gd name="T5" fmla="*/ 61 h 269"/>
                <a:gd name="T6" fmla="*/ 0 w 188"/>
                <a:gd name="T7" fmla="*/ 0 h 269"/>
                <a:gd name="T8" fmla="*/ 188 w 188"/>
                <a:gd name="T9" fmla="*/ 108 h 269"/>
                <a:gd name="T10" fmla="*/ 188 w 188"/>
                <a:gd name="T11" fmla="*/ 155 h 269"/>
                <a:gd name="T12" fmla="*/ 0 w 188"/>
                <a:gd name="T13" fmla="*/ 269 h 269"/>
                <a:gd name="T14" fmla="*/ 0 w 188"/>
                <a:gd name="T15" fmla="*/ 20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269">
                  <a:moveTo>
                    <a:pt x="0" y="209"/>
                  </a:moveTo>
                  <a:lnTo>
                    <a:pt x="121" y="135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88" y="108"/>
                  </a:lnTo>
                  <a:lnTo>
                    <a:pt x="188" y="155"/>
                  </a:lnTo>
                  <a:lnTo>
                    <a:pt x="0" y="269"/>
                  </a:lnTo>
                  <a:lnTo>
                    <a:pt x="0" y="2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9" name="Group 10"/>
          <p:cNvGrpSpPr>
            <a:grpSpLocks noChangeAspect="1"/>
          </p:cNvGrpSpPr>
          <p:nvPr/>
        </p:nvGrpSpPr>
        <p:grpSpPr bwMode="auto">
          <a:xfrm>
            <a:off x="8361861" y="3000994"/>
            <a:ext cx="277484" cy="184672"/>
            <a:chOff x="686" y="1181"/>
            <a:chExt cx="1172" cy="780"/>
          </a:xfrm>
        </p:grpSpPr>
        <p:sp>
          <p:nvSpPr>
            <p:cNvPr id="420" name="Rectangle 11"/>
            <p:cNvSpPr>
              <a:spLocks noChangeArrowheads="1"/>
            </p:cNvSpPr>
            <p:nvPr/>
          </p:nvSpPr>
          <p:spPr bwMode="auto">
            <a:xfrm>
              <a:off x="719" y="1208"/>
              <a:ext cx="582" cy="7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Rectangle 11"/>
            <p:cNvSpPr>
              <a:spLocks noChangeArrowheads="1"/>
            </p:cNvSpPr>
            <p:nvPr/>
          </p:nvSpPr>
          <p:spPr bwMode="auto">
            <a:xfrm>
              <a:off x="1269" y="1208"/>
              <a:ext cx="556" cy="726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12"/>
            <p:cNvSpPr>
              <a:spLocks noEditPoints="1"/>
            </p:cNvSpPr>
            <p:nvPr/>
          </p:nvSpPr>
          <p:spPr bwMode="auto">
            <a:xfrm>
              <a:off x="686" y="1181"/>
              <a:ext cx="1172" cy="780"/>
            </a:xfrm>
            <a:custGeom>
              <a:avLst/>
              <a:gdLst>
                <a:gd name="T0" fmla="*/ 1172 w 1172"/>
                <a:gd name="T1" fmla="*/ 780 h 780"/>
                <a:gd name="T2" fmla="*/ 0 w 1172"/>
                <a:gd name="T3" fmla="*/ 780 h 780"/>
                <a:gd name="T4" fmla="*/ 0 w 1172"/>
                <a:gd name="T5" fmla="*/ 0 h 780"/>
                <a:gd name="T6" fmla="*/ 1172 w 1172"/>
                <a:gd name="T7" fmla="*/ 0 h 780"/>
                <a:gd name="T8" fmla="*/ 1172 w 1172"/>
                <a:gd name="T9" fmla="*/ 780 h 780"/>
                <a:gd name="T10" fmla="*/ 60 w 1172"/>
                <a:gd name="T11" fmla="*/ 719 h 780"/>
                <a:gd name="T12" fmla="*/ 1112 w 1172"/>
                <a:gd name="T13" fmla="*/ 719 h 780"/>
                <a:gd name="T14" fmla="*/ 1112 w 1172"/>
                <a:gd name="T15" fmla="*/ 60 h 780"/>
                <a:gd name="T16" fmla="*/ 60 w 1172"/>
                <a:gd name="T17" fmla="*/ 60 h 780"/>
                <a:gd name="T18" fmla="*/ 60 w 1172"/>
                <a:gd name="T19" fmla="*/ 719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2" h="780">
                  <a:moveTo>
                    <a:pt x="1172" y="780"/>
                  </a:moveTo>
                  <a:lnTo>
                    <a:pt x="0" y="780"/>
                  </a:lnTo>
                  <a:lnTo>
                    <a:pt x="0" y="0"/>
                  </a:lnTo>
                  <a:lnTo>
                    <a:pt x="1172" y="0"/>
                  </a:lnTo>
                  <a:lnTo>
                    <a:pt x="1172" y="780"/>
                  </a:lnTo>
                  <a:close/>
                  <a:moveTo>
                    <a:pt x="60" y="719"/>
                  </a:moveTo>
                  <a:lnTo>
                    <a:pt x="1112" y="719"/>
                  </a:lnTo>
                  <a:lnTo>
                    <a:pt x="1112" y="60"/>
                  </a:lnTo>
                  <a:lnTo>
                    <a:pt x="60" y="60"/>
                  </a:lnTo>
                  <a:lnTo>
                    <a:pt x="60" y="71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13"/>
            <p:cNvSpPr>
              <a:spLocks/>
            </p:cNvSpPr>
            <p:nvPr/>
          </p:nvSpPr>
          <p:spPr bwMode="auto">
            <a:xfrm>
              <a:off x="1195" y="1403"/>
              <a:ext cx="154" cy="336"/>
            </a:xfrm>
            <a:custGeom>
              <a:avLst/>
              <a:gdLst>
                <a:gd name="T0" fmla="*/ 54 w 154"/>
                <a:gd name="T1" fmla="*/ 336 h 336"/>
                <a:gd name="T2" fmla="*/ 154 w 154"/>
                <a:gd name="T3" fmla="*/ 0 h 336"/>
                <a:gd name="T4" fmla="*/ 154 w 154"/>
                <a:gd name="T5" fmla="*/ 0 h 336"/>
                <a:gd name="T6" fmla="*/ 100 w 154"/>
                <a:gd name="T7" fmla="*/ 0 h 336"/>
                <a:gd name="T8" fmla="*/ 0 w 154"/>
                <a:gd name="T9" fmla="*/ 336 h 336"/>
                <a:gd name="T10" fmla="*/ 54 w 154"/>
                <a:gd name="T11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336">
                  <a:moveTo>
                    <a:pt x="54" y="336"/>
                  </a:moveTo>
                  <a:lnTo>
                    <a:pt x="154" y="0"/>
                  </a:lnTo>
                  <a:lnTo>
                    <a:pt x="154" y="0"/>
                  </a:lnTo>
                  <a:lnTo>
                    <a:pt x="100" y="0"/>
                  </a:lnTo>
                  <a:lnTo>
                    <a:pt x="0" y="336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14"/>
            <p:cNvSpPr>
              <a:spLocks/>
            </p:cNvSpPr>
            <p:nvPr/>
          </p:nvSpPr>
          <p:spPr bwMode="auto">
            <a:xfrm>
              <a:off x="947" y="1436"/>
              <a:ext cx="188" cy="269"/>
            </a:xfrm>
            <a:custGeom>
              <a:avLst/>
              <a:gdLst>
                <a:gd name="T0" fmla="*/ 188 w 188"/>
                <a:gd name="T1" fmla="*/ 0 h 269"/>
                <a:gd name="T2" fmla="*/ 188 w 188"/>
                <a:gd name="T3" fmla="*/ 0 h 269"/>
                <a:gd name="T4" fmla="*/ 188 w 188"/>
                <a:gd name="T5" fmla="*/ 61 h 269"/>
                <a:gd name="T6" fmla="*/ 67 w 188"/>
                <a:gd name="T7" fmla="*/ 135 h 269"/>
                <a:gd name="T8" fmla="*/ 188 w 188"/>
                <a:gd name="T9" fmla="*/ 209 h 269"/>
                <a:gd name="T10" fmla="*/ 188 w 188"/>
                <a:gd name="T11" fmla="*/ 269 h 269"/>
                <a:gd name="T12" fmla="*/ 188 w 188"/>
                <a:gd name="T13" fmla="*/ 269 h 269"/>
                <a:gd name="T14" fmla="*/ 0 w 188"/>
                <a:gd name="T15" fmla="*/ 162 h 269"/>
                <a:gd name="T16" fmla="*/ 0 w 188"/>
                <a:gd name="T17" fmla="*/ 115 h 269"/>
                <a:gd name="T18" fmla="*/ 188 w 188"/>
                <a:gd name="T1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269">
                  <a:moveTo>
                    <a:pt x="188" y="0"/>
                  </a:moveTo>
                  <a:lnTo>
                    <a:pt x="188" y="0"/>
                  </a:lnTo>
                  <a:lnTo>
                    <a:pt x="188" y="61"/>
                  </a:lnTo>
                  <a:lnTo>
                    <a:pt x="67" y="135"/>
                  </a:lnTo>
                  <a:lnTo>
                    <a:pt x="188" y="209"/>
                  </a:lnTo>
                  <a:lnTo>
                    <a:pt x="188" y="269"/>
                  </a:lnTo>
                  <a:lnTo>
                    <a:pt x="188" y="269"/>
                  </a:lnTo>
                  <a:lnTo>
                    <a:pt x="0" y="162"/>
                  </a:lnTo>
                  <a:lnTo>
                    <a:pt x="0" y="115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Freeform 15"/>
            <p:cNvSpPr>
              <a:spLocks/>
            </p:cNvSpPr>
            <p:nvPr/>
          </p:nvSpPr>
          <p:spPr bwMode="auto">
            <a:xfrm>
              <a:off x="1409" y="1436"/>
              <a:ext cx="188" cy="269"/>
            </a:xfrm>
            <a:custGeom>
              <a:avLst/>
              <a:gdLst>
                <a:gd name="T0" fmla="*/ 0 w 188"/>
                <a:gd name="T1" fmla="*/ 209 h 269"/>
                <a:gd name="T2" fmla="*/ 121 w 188"/>
                <a:gd name="T3" fmla="*/ 135 h 269"/>
                <a:gd name="T4" fmla="*/ 0 w 188"/>
                <a:gd name="T5" fmla="*/ 61 h 269"/>
                <a:gd name="T6" fmla="*/ 0 w 188"/>
                <a:gd name="T7" fmla="*/ 0 h 269"/>
                <a:gd name="T8" fmla="*/ 188 w 188"/>
                <a:gd name="T9" fmla="*/ 108 h 269"/>
                <a:gd name="T10" fmla="*/ 188 w 188"/>
                <a:gd name="T11" fmla="*/ 155 h 269"/>
                <a:gd name="T12" fmla="*/ 0 w 188"/>
                <a:gd name="T13" fmla="*/ 269 h 269"/>
                <a:gd name="T14" fmla="*/ 0 w 188"/>
                <a:gd name="T15" fmla="*/ 20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269">
                  <a:moveTo>
                    <a:pt x="0" y="209"/>
                  </a:moveTo>
                  <a:lnTo>
                    <a:pt x="121" y="135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88" y="108"/>
                  </a:lnTo>
                  <a:lnTo>
                    <a:pt x="188" y="155"/>
                  </a:lnTo>
                  <a:lnTo>
                    <a:pt x="0" y="269"/>
                  </a:lnTo>
                  <a:lnTo>
                    <a:pt x="0" y="2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26" name="Group 425"/>
          <p:cNvGrpSpPr/>
          <p:nvPr/>
        </p:nvGrpSpPr>
        <p:grpSpPr>
          <a:xfrm>
            <a:off x="8252033" y="4069304"/>
            <a:ext cx="489252" cy="489252"/>
            <a:chOff x="7862172" y="4162069"/>
            <a:chExt cx="555625" cy="555625"/>
          </a:xfrm>
        </p:grpSpPr>
        <p:sp>
          <p:nvSpPr>
            <p:cNvPr id="427" name="Rectangle 13"/>
            <p:cNvSpPr>
              <a:spLocks noChangeArrowheads="1"/>
            </p:cNvSpPr>
            <p:nvPr/>
          </p:nvSpPr>
          <p:spPr bwMode="auto">
            <a:xfrm>
              <a:off x="786217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: Shape 227"/>
            <p:cNvSpPr/>
            <p:nvPr/>
          </p:nvSpPr>
          <p:spPr>
            <a:xfrm>
              <a:off x="7956527" y="4316117"/>
              <a:ext cx="461270" cy="401577"/>
            </a:xfrm>
            <a:custGeom>
              <a:avLst/>
              <a:gdLst>
                <a:gd name="connsiteX0" fmla="*/ 0 w 469410"/>
                <a:gd name="connsiteY0" fmla="*/ 246915 h 390723"/>
                <a:gd name="connsiteX1" fmla="*/ 143808 w 469410"/>
                <a:gd name="connsiteY1" fmla="*/ 390723 h 390723"/>
                <a:gd name="connsiteX2" fmla="*/ 469410 w 469410"/>
                <a:gd name="connsiteY2" fmla="*/ 390723 h 390723"/>
                <a:gd name="connsiteX3" fmla="*/ 469410 w 469410"/>
                <a:gd name="connsiteY3" fmla="*/ 84114 h 390723"/>
                <a:gd name="connsiteX4" fmla="*/ 385296 w 469410"/>
                <a:gd name="connsiteY4" fmla="*/ 0 h 390723"/>
                <a:gd name="connsiteX5" fmla="*/ 385296 w 469410"/>
                <a:gd name="connsiteY5" fmla="*/ 241488 h 390723"/>
                <a:gd name="connsiteX6" fmla="*/ 0 w 469410"/>
                <a:gd name="connsiteY6" fmla="*/ 246915 h 390723"/>
                <a:gd name="connsiteX0" fmla="*/ 0 w 469410"/>
                <a:gd name="connsiteY0" fmla="*/ 246915 h 390723"/>
                <a:gd name="connsiteX1" fmla="*/ 143808 w 469410"/>
                <a:gd name="connsiteY1" fmla="*/ 390723 h 390723"/>
                <a:gd name="connsiteX2" fmla="*/ 469410 w 469410"/>
                <a:gd name="connsiteY2" fmla="*/ 390723 h 390723"/>
                <a:gd name="connsiteX3" fmla="*/ 469410 w 469410"/>
                <a:gd name="connsiteY3" fmla="*/ 84114 h 390723"/>
                <a:gd name="connsiteX4" fmla="*/ 385296 w 469410"/>
                <a:gd name="connsiteY4" fmla="*/ 0 h 390723"/>
                <a:gd name="connsiteX5" fmla="*/ 374442 w 469410"/>
                <a:gd name="connsiteY5" fmla="*/ 233347 h 390723"/>
                <a:gd name="connsiteX6" fmla="*/ 0 w 469410"/>
                <a:gd name="connsiteY6" fmla="*/ 246915 h 390723"/>
                <a:gd name="connsiteX0" fmla="*/ 0 w 469410"/>
                <a:gd name="connsiteY0" fmla="*/ 246915 h 390723"/>
                <a:gd name="connsiteX1" fmla="*/ 143808 w 469410"/>
                <a:gd name="connsiteY1" fmla="*/ 390723 h 390723"/>
                <a:gd name="connsiteX2" fmla="*/ 469410 w 469410"/>
                <a:gd name="connsiteY2" fmla="*/ 390723 h 390723"/>
                <a:gd name="connsiteX3" fmla="*/ 469410 w 469410"/>
                <a:gd name="connsiteY3" fmla="*/ 84114 h 390723"/>
                <a:gd name="connsiteX4" fmla="*/ 379869 w 469410"/>
                <a:gd name="connsiteY4" fmla="*/ 0 h 390723"/>
                <a:gd name="connsiteX5" fmla="*/ 374442 w 469410"/>
                <a:gd name="connsiteY5" fmla="*/ 233347 h 390723"/>
                <a:gd name="connsiteX6" fmla="*/ 0 w 469410"/>
                <a:gd name="connsiteY6" fmla="*/ 246915 h 390723"/>
                <a:gd name="connsiteX0" fmla="*/ 0 w 461270"/>
                <a:gd name="connsiteY0" fmla="*/ 236061 h 390723"/>
                <a:gd name="connsiteX1" fmla="*/ 135668 w 461270"/>
                <a:gd name="connsiteY1" fmla="*/ 390723 h 390723"/>
                <a:gd name="connsiteX2" fmla="*/ 461270 w 461270"/>
                <a:gd name="connsiteY2" fmla="*/ 390723 h 390723"/>
                <a:gd name="connsiteX3" fmla="*/ 461270 w 461270"/>
                <a:gd name="connsiteY3" fmla="*/ 84114 h 390723"/>
                <a:gd name="connsiteX4" fmla="*/ 371729 w 461270"/>
                <a:gd name="connsiteY4" fmla="*/ 0 h 390723"/>
                <a:gd name="connsiteX5" fmla="*/ 366302 w 461270"/>
                <a:gd name="connsiteY5" fmla="*/ 233347 h 390723"/>
                <a:gd name="connsiteX6" fmla="*/ 0 w 461270"/>
                <a:gd name="connsiteY6" fmla="*/ 236061 h 390723"/>
                <a:gd name="connsiteX0" fmla="*/ 0 w 461270"/>
                <a:gd name="connsiteY0" fmla="*/ 236061 h 390723"/>
                <a:gd name="connsiteX1" fmla="*/ 141095 w 461270"/>
                <a:gd name="connsiteY1" fmla="*/ 390723 h 390723"/>
                <a:gd name="connsiteX2" fmla="*/ 461270 w 461270"/>
                <a:gd name="connsiteY2" fmla="*/ 390723 h 390723"/>
                <a:gd name="connsiteX3" fmla="*/ 461270 w 461270"/>
                <a:gd name="connsiteY3" fmla="*/ 84114 h 390723"/>
                <a:gd name="connsiteX4" fmla="*/ 371729 w 461270"/>
                <a:gd name="connsiteY4" fmla="*/ 0 h 390723"/>
                <a:gd name="connsiteX5" fmla="*/ 366302 w 461270"/>
                <a:gd name="connsiteY5" fmla="*/ 233347 h 390723"/>
                <a:gd name="connsiteX6" fmla="*/ 0 w 461270"/>
                <a:gd name="connsiteY6" fmla="*/ 236061 h 390723"/>
                <a:gd name="connsiteX0" fmla="*/ 0 w 461270"/>
                <a:gd name="connsiteY0" fmla="*/ 236061 h 390723"/>
                <a:gd name="connsiteX1" fmla="*/ 149235 w 461270"/>
                <a:gd name="connsiteY1" fmla="*/ 390723 h 390723"/>
                <a:gd name="connsiteX2" fmla="*/ 461270 w 461270"/>
                <a:gd name="connsiteY2" fmla="*/ 390723 h 390723"/>
                <a:gd name="connsiteX3" fmla="*/ 461270 w 461270"/>
                <a:gd name="connsiteY3" fmla="*/ 84114 h 390723"/>
                <a:gd name="connsiteX4" fmla="*/ 371729 w 461270"/>
                <a:gd name="connsiteY4" fmla="*/ 0 h 390723"/>
                <a:gd name="connsiteX5" fmla="*/ 366302 w 461270"/>
                <a:gd name="connsiteY5" fmla="*/ 233347 h 390723"/>
                <a:gd name="connsiteX6" fmla="*/ 0 w 461270"/>
                <a:gd name="connsiteY6" fmla="*/ 236061 h 390723"/>
                <a:gd name="connsiteX0" fmla="*/ 0 w 461270"/>
                <a:gd name="connsiteY0" fmla="*/ 236061 h 390723"/>
                <a:gd name="connsiteX1" fmla="*/ 151948 w 461270"/>
                <a:gd name="connsiteY1" fmla="*/ 390723 h 390723"/>
                <a:gd name="connsiteX2" fmla="*/ 461270 w 461270"/>
                <a:gd name="connsiteY2" fmla="*/ 390723 h 390723"/>
                <a:gd name="connsiteX3" fmla="*/ 461270 w 461270"/>
                <a:gd name="connsiteY3" fmla="*/ 84114 h 390723"/>
                <a:gd name="connsiteX4" fmla="*/ 371729 w 461270"/>
                <a:gd name="connsiteY4" fmla="*/ 0 h 390723"/>
                <a:gd name="connsiteX5" fmla="*/ 366302 w 461270"/>
                <a:gd name="connsiteY5" fmla="*/ 233347 h 390723"/>
                <a:gd name="connsiteX6" fmla="*/ 0 w 461270"/>
                <a:gd name="connsiteY6" fmla="*/ 236061 h 390723"/>
                <a:gd name="connsiteX0" fmla="*/ 0 w 461270"/>
                <a:gd name="connsiteY0" fmla="*/ 246915 h 401577"/>
                <a:gd name="connsiteX1" fmla="*/ 151948 w 461270"/>
                <a:gd name="connsiteY1" fmla="*/ 401577 h 401577"/>
                <a:gd name="connsiteX2" fmla="*/ 461270 w 461270"/>
                <a:gd name="connsiteY2" fmla="*/ 401577 h 401577"/>
                <a:gd name="connsiteX3" fmla="*/ 461270 w 461270"/>
                <a:gd name="connsiteY3" fmla="*/ 94968 h 401577"/>
                <a:gd name="connsiteX4" fmla="*/ 363589 w 461270"/>
                <a:gd name="connsiteY4" fmla="*/ 0 h 401577"/>
                <a:gd name="connsiteX5" fmla="*/ 366302 w 461270"/>
                <a:gd name="connsiteY5" fmla="*/ 244201 h 401577"/>
                <a:gd name="connsiteX6" fmla="*/ 0 w 461270"/>
                <a:gd name="connsiteY6" fmla="*/ 246915 h 401577"/>
                <a:gd name="connsiteX0" fmla="*/ 0 w 461270"/>
                <a:gd name="connsiteY0" fmla="*/ 246915 h 401577"/>
                <a:gd name="connsiteX1" fmla="*/ 151948 w 461270"/>
                <a:gd name="connsiteY1" fmla="*/ 401577 h 401577"/>
                <a:gd name="connsiteX2" fmla="*/ 461270 w 461270"/>
                <a:gd name="connsiteY2" fmla="*/ 401577 h 401577"/>
                <a:gd name="connsiteX3" fmla="*/ 461270 w 461270"/>
                <a:gd name="connsiteY3" fmla="*/ 94968 h 401577"/>
                <a:gd name="connsiteX4" fmla="*/ 366302 w 461270"/>
                <a:gd name="connsiteY4" fmla="*/ 0 h 401577"/>
                <a:gd name="connsiteX5" fmla="*/ 366302 w 461270"/>
                <a:gd name="connsiteY5" fmla="*/ 244201 h 401577"/>
                <a:gd name="connsiteX6" fmla="*/ 0 w 461270"/>
                <a:gd name="connsiteY6" fmla="*/ 246915 h 401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1270" h="401577">
                  <a:moveTo>
                    <a:pt x="0" y="246915"/>
                  </a:moveTo>
                  <a:lnTo>
                    <a:pt x="151948" y="401577"/>
                  </a:lnTo>
                  <a:lnTo>
                    <a:pt x="461270" y="401577"/>
                  </a:lnTo>
                  <a:lnTo>
                    <a:pt x="461270" y="94968"/>
                  </a:lnTo>
                  <a:lnTo>
                    <a:pt x="366302" y="0"/>
                  </a:lnTo>
                  <a:cubicBezTo>
                    <a:pt x="367206" y="81400"/>
                    <a:pt x="365398" y="162801"/>
                    <a:pt x="366302" y="244201"/>
                  </a:cubicBezTo>
                  <a:lnTo>
                    <a:pt x="0" y="2469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29" name="Group 428"/>
            <p:cNvGrpSpPr/>
            <p:nvPr/>
          </p:nvGrpSpPr>
          <p:grpSpPr>
            <a:xfrm>
              <a:off x="7954256" y="4316275"/>
              <a:ext cx="371456" cy="247212"/>
              <a:chOff x="2553586" y="4294269"/>
              <a:chExt cx="371456" cy="247212"/>
            </a:xfrm>
          </p:grpSpPr>
          <p:sp>
            <p:nvSpPr>
              <p:cNvPr id="430" name="Freeform 12"/>
              <p:cNvSpPr>
                <a:spLocks noEditPoints="1"/>
              </p:cNvSpPr>
              <p:nvPr/>
            </p:nvSpPr>
            <p:spPr bwMode="auto">
              <a:xfrm>
                <a:off x="2553586" y="4294269"/>
                <a:ext cx="371456" cy="247212"/>
              </a:xfrm>
              <a:custGeom>
                <a:avLst/>
                <a:gdLst>
                  <a:gd name="T0" fmla="*/ 1172 w 1172"/>
                  <a:gd name="T1" fmla="*/ 780 h 780"/>
                  <a:gd name="T2" fmla="*/ 0 w 1172"/>
                  <a:gd name="T3" fmla="*/ 780 h 780"/>
                  <a:gd name="T4" fmla="*/ 0 w 1172"/>
                  <a:gd name="T5" fmla="*/ 0 h 780"/>
                  <a:gd name="T6" fmla="*/ 1172 w 1172"/>
                  <a:gd name="T7" fmla="*/ 0 h 780"/>
                  <a:gd name="T8" fmla="*/ 1172 w 1172"/>
                  <a:gd name="T9" fmla="*/ 780 h 780"/>
                  <a:gd name="T10" fmla="*/ 60 w 1172"/>
                  <a:gd name="T11" fmla="*/ 719 h 780"/>
                  <a:gd name="T12" fmla="*/ 1112 w 1172"/>
                  <a:gd name="T13" fmla="*/ 719 h 780"/>
                  <a:gd name="T14" fmla="*/ 1112 w 1172"/>
                  <a:gd name="T15" fmla="*/ 60 h 780"/>
                  <a:gd name="T16" fmla="*/ 60 w 1172"/>
                  <a:gd name="T17" fmla="*/ 60 h 780"/>
                  <a:gd name="T18" fmla="*/ 60 w 1172"/>
                  <a:gd name="T19" fmla="*/ 719 h 7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172" h="780">
                    <a:moveTo>
                      <a:pt x="1172" y="780"/>
                    </a:moveTo>
                    <a:lnTo>
                      <a:pt x="0" y="780"/>
                    </a:lnTo>
                    <a:lnTo>
                      <a:pt x="0" y="0"/>
                    </a:lnTo>
                    <a:lnTo>
                      <a:pt x="1172" y="0"/>
                    </a:lnTo>
                    <a:lnTo>
                      <a:pt x="1172" y="780"/>
                    </a:lnTo>
                    <a:close/>
                    <a:moveTo>
                      <a:pt x="60" y="719"/>
                    </a:moveTo>
                    <a:lnTo>
                      <a:pt x="1112" y="719"/>
                    </a:lnTo>
                    <a:lnTo>
                      <a:pt x="1112" y="60"/>
                    </a:lnTo>
                    <a:lnTo>
                      <a:pt x="60" y="60"/>
                    </a:lnTo>
                    <a:lnTo>
                      <a:pt x="60" y="71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13"/>
              <p:cNvSpPr>
                <a:spLocks/>
              </p:cNvSpPr>
              <p:nvPr/>
            </p:nvSpPr>
            <p:spPr bwMode="auto">
              <a:xfrm>
                <a:off x="2714909" y="4364629"/>
                <a:ext cx="48809" cy="106491"/>
              </a:xfrm>
              <a:custGeom>
                <a:avLst/>
                <a:gdLst>
                  <a:gd name="T0" fmla="*/ 54 w 154"/>
                  <a:gd name="T1" fmla="*/ 336 h 336"/>
                  <a:gd name="T2" fmla="*/ 154 w 154"/>
                  <a:gd name="T3" fmla="*/ 0 h 336"/>
                  <a:gd name="T4" fmla="*/ 154 w 154"/>
                  <a:gd name="T5" fmla="*/ 0 h 336"/>
                  <a:gd name="T6" fmla="*/ 100 w 154"/>
                  <a:gd name="T7" fmla="*/ 0 h 336"/>
                  <a:gd name="T8" fmla="*/ 0 w 154"/>
                  <a:gd name="T9" fmla="*/ 336 h 336"/>
                  <a:gd name="T10" fmla="*/ 54 w 154"/>
                  <a:gd name="T11" fmla="*/ 33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336">
                    <a:moveTo>
                      <a:pt x="54" y="336"/>
                    </a:moveTo>
                    <a:lnTo>
                      <a:pt x="154" y="0"/>
                    </a:lnTo>
                    <a:lnTo>
                      <a:pt x="154" y="0"/>
                    </a:lnTo>
                    <a:lnTo>
                      <a:pt x="100" y="0"/>
                    </a:lnTo>
                    <a:lnTo>
                      <a:pt x="0" y="336"/>
                    </a:lnTo>
                    <a:lnTo>
                      <a:pt x="54" y="33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14"/>
              <p:cNvSpPr>
                <a:spLocks/>
              </p:cNvSpPr>
              <p:nvPr/>
            </p:nvSpPr>
            <p:spPr bwMode="auto">
              <a:xfrm>
                <a:off x="2636308" y="4375088"/>
                <a:ext cx="59585" cy="85256"/>
              </a:xfrm>
              <a:custGeom>
                <a:avLst/>
                <a:gdLst>
                  <a:gd name="T0" fmla="*/ 188 w 188"/>
                  <a:gd name="T1" fmla="*/ 0 h 269"/>
                  <a:gd name="T2" fmla="*/ 188 w 188"/>
                  <a:gd name="T3" fmla="*/ 0 h 269"/>
                  <a:gd name="T4" fmla="*/ 188 w 188"/>
                  <a:gd name="T5" fmla="*/ 61 h 269"/>
                  <a:gd name="T6" fmla="*/ 67 w 188"/>
                  <a:gd name="T7" fmla="*/ 135 h 269"/>
                  <a:gd name="T8" fmla="*/ 188 w 188"/>
                  <a:gd name="T9" fmla="*/ 209 h 269"/>
                  <a:gd name="T10" fmla="*/ 188 w 188"/>
                  <a:gd name="T11" fmla="*/ 269 h 269"/>
                  <a:gd name="T12" fmla="*/ 188 w 188"/>
                  <a:gd name="T13" fmla="*/ 269 h 269"/>
                  <a:gd name="T14" fmla="*/ 0 w 188"/>
                  <a:gd name="T15" fmla="*/ 162 h 269"/>
                  <a:gd name="T16" fmla="*/ 0 w 188"/>
                  <a:gd name="T17" fmla="*/ 115 h 269"/>
                  <a:gd name="T18" fmla="*/ 188 w 188"/>
                  <a:gd name="T19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8" h="269">
                    <a:moveTo>
                      <a:pt x="188" y="0"/>
                    </a:moveTo>
                    <a:lnTo>
                      <a:pt x="188" y="0"/>
                    </a:lnTo>
                    <a:lnTo>
                      <a:pt x="188" y="61"/>
                    </a:lnTo>
                    <a:lnTo>
                      <a:pt x="67" y="135"/>
                    </a:lnTo>
                    <a:lnTo>
                      <a:pt x="188" y="209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0" y="162"/>
                    </a:lnTo>
                    <a:lnTo>
                      <a:pt x="0" y="115"/>
                    </a:lnTo>
                    <a:lnTo>
                      <a:pt x="18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Freeform 15"/>
              <p:cNvSpPr>
                <a:spLocks/>
              </p:cNvSpPr>
              <p:nvPr/>
            </p:nvSpPr>
            <p:spPr bwMode="auto">
              <a:xfrm>
                <a:off x="2782735" y="4375088"/>
                <a:ext cx="59585" cy="85256"/>
              </a:xfrm>
              <a:custGeom>
                <a:avLst/>
                <a:gdLst>
                  <a:gd name="T0" fmla="*/ 0 w 188"/>
                  <a:gd name="T1" fmla="*/ 209 h 269"/>
                  <a:gd name="T2" fmla="*/ 121 w 188"/>
                  <a:gd name="T3" fmla="*/ 135 h 269"/>
                  <a:gd name="T4" fmla="*/ 0 w 188"/>
                  <a:gd name="T5" fmla="*/ 61 h 269"/>
                  <a:gd name="T6" fmla="*/ 0 w 188"/>
                  <a:gd name="T7" fmla="*/ 0 h 269"/>
                  <a:gd name="T8" fmla="*/ 188 w 188"/>
                  <a:gd name="T9" fmla="*/ 108 h 269"/>
                  <a:gd name="T10" fmla="*/ 188 w 188"/>
                  <a:gd name="T11" fmla="*/ 155 h 269"/>
                  <a:gd name="T12" fmla="*/ 0 w 188"/>
                  <a:gd name="T13" fmla="*/ 269 h 269"/>
                  <a:gd name="T14" fmla="*/ 0 w 188"/>
                  <a:gd name="T15" fmla="*/ 209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8" h="269">
                    <a:moveTo>
                      <a:pt x="0" y="209"/>
                    </a:moveTo>
                    <a:lnTo>
                      <a:pt x="121" y="135"/>
                    </a:lnTo>
                    <a:lnTo>
                      <a:pt x="0" y="61"/>
                    </a:lnTo>
                    <a:lnTo>
                      <a:pt x="0" y="0"/>
                    </a:lnTo>
                    <a:lnTo>
                      <a:pt x="188" y="108"/>
                    </a:lnTo>
                    <a:lnTo>
                      <a:pt x="188" y="155"/>
                    </a:lnTo>
                    <a:lnTo>
                      <a:pt x="0" y="269"/>
                    </a:lnTo>
                    <a:lnTo>
                      <a:pt x="0" y="209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34" name="Group 10"/>
          <p:cNvGrpSpPr>
            <a:grpSpLocks noChangeAspect="1"/>
          </p:cNvGrpSpPr>
          <p:nvPr/>
        </p:nvGrpSpPr>
        <p:grpSpPr bwMode="auto">
          <a:xfrm>
            <a:off x="8361861" y="3611706"/>
            <a:ext cx="277484" cy="184672"/>
            <a:chOff x="686" y="1181"/>
            <a:chExt cx="1172" cy="780"/>
          </a:xfrm>
        </p:grpSpPr>
        <p:sp>
          <p:nvSpPr>
            <p:cNvPr id="435" name="Rectangle 11"/>
            <p:cNvSpPr>
              <a:spLocks noChangeArrowheads="1"/>
            </p:cNvSpPr>
            <p:nvPr/>
          </p:nvSpPr>
          <p:spPr bwMode="auto">
            <a:xfrm>
              <a:off x="719" y="1208"/>
              <a:ext cx="582" cy="72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Rectangle 11"/>
            <p:cNvSpPr>
              <a:spLocks noChangeArrowheads="1"/>
            </p:cNvSpPr>
            <p:nvPr/>
          </p:nvSpPr>
          <p:spPr bwMode="auto">
            <a:xfrm>
              <a:off x="1269" y="1208"/>
              <a:ext cx="556" cy="726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12"/>
            <p:cNvSpPr>
              <a:spLocks noEditPoints="1"/>
            </p:cNvSpPr>
            <p:nvPr/>
          </p:nvSpPr>
          <p:spPr bwMode="auto">
            <a:xfrm>
              <a:off x="686" y="1181"/>
              <a:ext cx="1172" cy="780"/>
            </a:xfrm>
            <a:custGeom>
              <a:avLst/>
              <a:gdLst>
                <a:gd name="T0" fmla="*/ 1172 w 1172"/>
                <a:gd name="T1" fmla="*/ 780 h 780"/>
                <a:gd name="T2" fmla="*/ 0 w 1172"/>
                <a:gd name="T3" fmla="*/ 780 h 780"/>
                <a:gd name="T4" fmla="*/ 0 w 1172"/>
                <a:gd name="T5" fmla="*/ 0 h 780"/>
                <a:gd name="T6" fmla="*/ 1172 w 1172"/>
                <a:gd name="T7" fmla="*/ 0 h 780"/>
                <a:gd name="T8" fmla="*/ 1172 w 1172"/>
                <a:gd name="T9" fmla="*/ 780 h 780"/>
                <a:gd name="T10" fmla="*/ 60 w 1172"/>
                <a:gd name="T11" fmla="*/ 719 h 780"/>
                <a:gd name="T12" fmla="*/ 1112 w 1172"/>
                <a:gd name="T13" fmla="*/ 719 h 780"/>
                <a:gd name="T14" fmla="*/ 1112 w 1172"/>
                <a:gd name="T15" fmla="*/ 60 h 780"/>
                <a:gd name="T16" fmla="*/ 60 w 1172"/>
                <a:gd name="T17" fmla="*/ 60 h 780"/>
                <a:gd name="T18" fmla="*/ 60 w 1172"/>
                <a:gd name="T19" fmla="*/ 719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72" h="780">
                  <a:moveTo>
                    <a:pt x="1172" y="780"/>
                  </a:moveTo>
                  <a:lnTo>
                    <a:pt x="0" y="780"/>
                  </a:lnTo>
                  <a:lnTo>
                    <a:pt x="0" y="0"/>
                  </a:lnTo>
                  <a:lnTo>
                    <a:pt x="1172" y="0"/>
                  </a:lnTo>
                  <a:lnTo>
                    <a:pt x="1172" y="780"/>
                  </a:lnTo>
                  <a:close/>
                  <a:moveTo>
                    <a:pt x="60" y="719"/>
                  </a:moveTo>
                  <a:lnTo>
                    <a:pt x="1112" y="719"/>
                  </a:lnTo>
                  <a:lnTo>
                    <a:pt x="1112" y="60"/>
                  </a:lnTo>
                  <a:lnTo>
                    <a:pt x="60" y="60"/>
                  </a:lnTo>
                  <a:lnTo>
                    <a:pt x="60" y="71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13"/>
            <p:cNvSpPr>
              <a:spLocks/>
            </p:cNvSpPr>
            <p:nvPr/>
          </p:nvSpPr>
          <p:spPr bwMode="auto">
            <a:xfrm>
              <a:off x="1195" y="1403"/>
              <a:ext cx="154" cy="336"/>
            </a:xfrm>
            <a:custGeom>
              <a:avLst/>
              <a:gdLst>
                <a:gd name="T0" fmla="*/ 54 w 154"/>
                <a:gd name="T1" fmla="*/ 336 h 336"/>
                <a:gd name="T2" fmla="*/ 154 w 154"/>
                <a:gd name="T3" fmla="*/ 0 h 336"/>
                <a:gd name="T4" fmla="*/ 154 w 154"/>
                <a:gd name="T5" fmla="*/ 0 h 336"/>
                <a:gd name="T6" fmla="*/ 100 w 154"/>
                <a:gd name="T7" fmla="*/ 0 h 336"/>
                <a:gd name="T8" fmla="*/ 0 w 154"/>
                <a:gd name="T9" fmla="*/ 336 h 336"/>
                <a:gd name="T10" fmla="*/ 54 w 154"/>
                <a:gd name="T11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4" h="336">
                  <a:moveTo>
                    <a:pt x="54" y="336"/>
                  </a:moveTo>
                  <a:lnTo>
                    <a:pt x="154" y="0"/>
                  </a:lnTo>
                  <a:lnTo>
                    <a:pt x="154" y="0"/>
                  </a:lnTo>
                  <a:lnTo>
                    <a:pt x="100" y="0"/>
                  </a:lnTo>
                  <a:lnTo>
                    <a:pt x="0" y="336"/>
                  </a:lnTo>
                  <a:lnTo>
                    <a:pt x="54" y="33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14"/>
            <p:cNvSpPr>
              <a:spLocks/>
            </p:cNvSpPr>
            <p:nvPr/>
          </p:nvSpPr>
          <p:spPr bwMode="auto">
            <a:xfrm>
              <a:off x="947" y="1436"/>
              <a:ext cx="188" cy="269"/>
            </a:xfrm>
            <a:custGeom>
              <a:avLst/>
              <a:gdLst>
                <a:gd name="T0" fmla="*/ 188 w 188"/>
                <a:gd name="T1" fmla="*/ 0 h 269"/>
                <a:gd name="T2" fmla="*/ 188 w 188"/>
                <a:gd name="T3" fmla="*/ 0 h 269"/>
                <a:gd name="T4" fmla="*/ 188 w 188"/>
                <a:gd name="T5" fmla="*/ 61 h 269"/>
                <a:gd name="T6" fmla="*/ 67 w 188"/>
                <a:gd name="T7" fmla="*/ 135 h 269"/>
                <a:gd name="T8" fmla="*/ 188 w 188"/>
                <a:gd name="T9" fmla="*/ 209 h 269"/>
                <a:gd name="T10" fmla="*/ 188 w 188"/>
                <a:gd name="T11" fmla="*/ 269 h 269"/>
                <a:gd name="T12" fmla="*/ 188 w 188"/>
                <a:gd name="T13" fmla="*/ 269 h 269"/>
                <a:gd name="T14" fmla="*/ 0 w 188"/>
                <a:gd name="T15" fmla="*/ 162 h 269"/>
                <a:gd name="T16" fmla="*/ 0 w 188"/>
                <a:gd name="T17" fmla="*/ 115 h 269"/>
                <a:gd name="T18" fmla="*/ 188 w 188"/>
                <a:gd name="T1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8" h="269">
                  <a:moveTo>
                    <a:pt x="188" y="0"/>
                  </a:moveTo>
                  <a:lnTo>
                    <a:pt x="188" y="0"/>
                  </a:lnTo>
                  <a:lnTo>
                    <a:pt x="188" y="61"/>
                  </a:lnTo>
                  <a:lnTo>
                    <a:pt x="67" y="135"/>
                  </a:lnTo>
                  <a:lnTo>
                    <a:pt x="188" y="209"/>
                  </a:lnTo>
                  <a:lnTo>
                    <a:pt x="188" y="269"/>
                  </a:lnTo>
                  <a:lnTo>
                    <a:pt x="188" y="269"/>
                  </a:lnTo>
                  <a:lnTo>
                    <a:pt x="0" y="162"/>
                  </a:lnTo>
                  <a:lnTo>
                    <a:pt x="0" y="115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15"/>
            <p:cNvSpPr>
              <a:spLocks/>
            </p:cNvSpPr>
            <p:nvPr/>
          </p:nvSpPr>
          <p:spPr bwMode="auto">
            <a:xfrm>
              <a:off x="1409" y="1436"/>
              <a:ext cx="188" cy="269"/>
            </a:xfrm>
            <a:custGeom>
              <a:avLst/>
              <a:gdLst>
                <a:gd name="T0" fmla="*/ 0 w 188"/>
                <a:gd name="T1" fmla="*/ 209 h 269"/>
                <a:gd name="T2" fmla="*/ 121 w 188"/>
                <a:gd name="T3" fmla="*/ 135 h 269"/>
                <a:gd name="T4" fmla="*/ 0 w 188"/>
                <a:gd name="T5" fmla="*/ 61 h 269"/>
                <a:gd name="T6" fmla="*/ 0 w 188"/>
                <a:gd name="T7" fmla="*/ 0 h 269"/>
                <a:gd name="T8" fmla="*/ 188 w 188"/>
                <a:gd name="T9" fmla="*/ 108 h 269"/>
                <a:gd name="T10" fmla="*/ 188 w 188"/>
                <a:gd name="T11" fmla="*/ 155 h 269"/>
                <a:gd name="T12" fmla="*/ 0 w 188"/>
                <a:gd name="T13" fmla="*/ 269 h 269"/>
                <a:gd name="T14" fmla="*/ 0 w 188"/>
                <a:gd name="T15" fmla="*/ 20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269">
                  <a:moveTo>
                    <a:pt x="0" y="209"/>
                  </a:moveTo>
                  <a:lnTo>
                    <a:pt x="121" y="135"/>
                  </a:lnTo>
                  <a:lnTo>
                    <a:pt x="0" y="61"/>
                  </a:lnTo>
                  <a:lnTo>
                    <a:pt x="0" y="0"/>
                  </a:lnTo>
                  <a:lnTo>
                    <a:pt x="188" y="108"/>
                  </a:lnTo>
                  <a:lnTo>
                    <a:pt x="188" y="155"/>
                  </a:lnTo>
                  <a:lnTo>
                    <a:pt x="0" y="269"/>
                  </a:lnTo>
                  <a:lnTo>
                    <a:pt x="0" y="20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75400857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7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M0061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M0062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M0063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M0064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M0065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M0066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M0067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M0068</a:t>
            </a:r>
          </a:p>
        </p:txBody>
      </p:sp>
      <p:sp>
        <p:nvSpPr>
          <p:cNvPr id="94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M0069</a:t>
            </a:r>
          </a:p>
        </p:txBody>
      </p:sp>
      <p:sp>
        <p:nvSpPr>
          <p:cNvPr id="95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M0070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806521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Balance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1610437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Balance Tilted</a:t>
            </a:r>
          </a:p>
        </p:txBody>
      </p:sp>
      <p:grpSp>
        <p:nvGrpSpPr>
          <p:cNvPr id="99" name="Group 98"/>
          <p:cNvGrpSpPr/>
          <p:nvPr/>
        </p:nvGrpSpPr>
        <p:grpSpPr>
          <a:xfrm>
            <a:off x="1007277" y="1709813"/>
            <a:ext cx="402455" cy="314376"/>
            <a:chOff x="4632317" y="1321976"/>
            <a:chExt cx="540381" cy="422116"/>
          </a:xfrm>
        </p:grpSpPr>
        <p:sp>
          <p:nvSpPr>
            <p:cNvPr id="100" name="Freeform 6"/>
            <p:cNvSpPr>
              <a:spLocks/>
            </p:cNvSpPr>
            <p:nvPr/>
          </p:nvSpPr>
          <p:spPr bwMode="auto">
            <a:xfrm>
              <a:off x="4652726" y="1459678"/>
              <a:ext cx="133563" cy="60801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01" name="Freeform 5"/>
            <p:cNvSpPr>
              <a:spLocks/>
            </p:cNvSpPr>
            <p:nvPr/>
          </p:nvSpPr>
          <p:spPr bwMode="auto">
            <a:xfrm flipH="1">
              <a:off x="4794263" y="1332096"/>
              <a:ext cx="111635" cy="403181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02" name="Group 4"/>
            <p:cNvGrpSpPr>
              <a:grpSpLocks noChangeAspect="1"/>
            </p:cNvGrpSpPr>
            <p:nvPr/>
          </p:nvGrpSpPr>
          <p:grpSpPr bwMode="auto">
            <a:xfrm>
              <a:off x="4632317" y="1321976"/>
              <a:ext cx="540381" cy="422116"/>
              <a:chOff x="2138" y="1081"/>
              <a:chExt cx="1485" cy="1160"/>
            </a:xfrm>
          </p:grpSpPr>
          <p:sp>
            <p:nvSpPr>
              <p:cNvPr id="103" name="Freeform 5"/>
              <p:cNvSpPr>
                <a:spLocks/>
              </p:cNvSpPr>
              <p:nvPr/>
            </p:nvSpPr>
            <p:spPr bwMode="auto">
              <a:xfrm>
                <a:off x="2894" y="1108"/>
                <a:ext cx="314" cy="1113"/>
              </a:xfrm>
              <a:custGeom>
                <a:avLst/>
                <a:gdLst>
                  <a:gd name="T0" fmla="*/ 0 w 314"/>
                  <a:gd name="T1" fmla="*/ 1113 h 1113"/>
                  <a:gd name="T2" fmla="*/ 314 w 314"/>
                  <a:gd name="T3" fmla="*/ 1106 h 1113"/>
                  <a:gd name="T4" fmla="*/ 7 w 314"/>
                  <a:gd name="T5" fmla="*/ 0 h 1113"/>
                  <a:gd name="T6" fmla="*/ 0 w 314"/>
                  <a:gd name="T7" fmla="*/ 0 h 1113"/>
                  <a:gd name="T8" fmla="*/ 0 w 314"/>
                  <a:gd name="T9" fmla="*/ 1113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4" h="1113">
                    <a:moveTo>
                      <a:pt x="0" y="1113"/>
                    </a:moveTo>
                    <a:lnTo>
                      <a:pt x="314" y="1106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111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04" name="Freeform 6"/>
              <p:cNvSpPr>
                <a:spLocks/>
              </p:cNvSpPr>
              <p:nvPr/>
            </p:nvSpPr>
            <p:spPr bwMode="auto">
              <a:xfrm>
                <a:off x="3195" y="1456"/>
                <a:ext cx="368" cy="161"/>
              </a:xfrm>
              <a:custGeom>
                <a:avLst/>
                <a:gdLst>
                  <a:gd name="T0" fmla="*/ 0 w 55"/>
                  <a:gd name="T1" fmla="*/ 0 h 24"/>
                  <a:gd name="T2" fmla="*/ 28 w 55"/>
                  <a:gd name="T3" fmla="*/ 24 h 24"/>
                  <a:gd name="T4" fmla="*/ 55 w 55"/>
                  <a:gd name="T5" fmla="*/ 0 h 24"/>
                  <a:gd name="T6" fmla="*/ 28 w 55"/>
                  <a:gd name="T7" fmla="*/ 0 h 24"/>
                  <a:gd name="T8" fmla="*/ 0 w 55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4">
                    <a:moveTo>
                      <a:pt x="0" y="0"/>
                    </a:moveTo>
                    <a:cubicBezTo>
                      <a:pt x="3" y="14"/>
                      <a:pt x="14" y="24"/>
                      <a:pt x="28" y="24"/>
                    </a:cubicBezTo>
                    <a:cubicBezTo>
                      <a:pt x="41" y="24"/>
                      <a:pt x="52" y="14"/>
                      <a:pt x="55" y="0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05" name="Freeform 7"/>
              <p:cNvSpPr>
                <a:spLocks noEditPoints="1"/>
              </p:cNvSpPr>
              <p:nvPr/>
            </p:nvSpPr>
            <p:spPr bwMode="auto">
              <a:xfrm>
                <a:off x="2138" y="1081"/>
                <a:ext cx="1485" cy="1160"/>
              </a:xfrm>
              <a:custGeom>
                <a:avLst/>
                <a:gdLst>
                  <a:gd name="T0" fmla="*/ 205 w 222"/>
                  <a:gd name="T1" fmla="*/ 27 h 173"/>
                  <a:gd name="T2" fmla="*/ 189 w 222"/>
                  <a:gd name="T3" fmla="*/ 0 h 173"/>
                  <a:gd name="T4" fmla="*/ 182 w 222"/>
                  <a:gd name="T5" fmla="*/ 0 h 173"/>
                  <a:gd name="T6" fmla="*/ 182 w 222"/>
                  <a:gd name="T7" fmla="*/ 0 h 173"/>
                  <a:gd name="T8" fmla="*/ 182 w 222"/>
                  <a:gd name="T9" fmla="*/ 0 h 173"/>
                  <a:gd name="T10" fmla="*/ 39 w 222"/>
                  <a:gd name="T11" fmla="*/ 0 h 173"/>
                  <a:gd name="T12" fmla="*/ 39 w 222"/>
                  <a:gd name="T13" fmla="*/ 0 h 173"/>
                  <a:gd name="T14" fmla="*/ 33 w 222"/>
                  <a:gd name="T15" fmla="*/ 0 h 173"/>
                  <a:gd name="T16" fmla="*/ 17 w 222"/>
                  <a:gd name="T17" fmla="*/ 27 h 173"/>
                  <a:gd name="T18" fmla="*/ 0 w 222"/>
                  <a:gd name="T19" fmla="*/ 53 h 173"/>
                  <a:gd name="T20" fmla="*/ 0 w 222"/>
                  <a:gd name="T21" fmla="*/ 53 h 173"/>
                  <a:gd name="T22" fmla="*/ 36 w 222"/>
                  <a:gd name="T23" fmla="*/ 89 h 173"/>
                  <a:gd name="T24" fmla="*/ 72 w 222"/>
                  <a:gd name="T25" fmla="*/ 53 h 173"/>
                  <a:gd name="T26" fmla="*/ 72 w 222"/>
                  <a:gd name="T27" fmla="*/ 53 h 173"/>
                  <a:gd name="T28" fmla="*/ 56 w 222"/>
                  <a:gd name="T29" fmla="*/ 27 h 173"/>
                  <a:gd name="T30" fmla="*/ 45 w 222"/>
                  <a:gd name="T31" fmla="*/ 8 h 173"/>
                  <a:gd name="T32" fmla="*/ 107 w 222"/>
                  <a:gd name="T33" fmla="*/ 8 h 173"/>
                  <a:gd name="T34" fmla="*/ 61 w 222"/>
                  <a:gd name="T35" fmla="*/ 165 h 173"/>
                  <a:gd name="T36" fmla="*/ 53 w 222"/>
                  <a:gd name="T37" fmla="*/ 165 h 173"/>
                  <a:gd name="T38" fmla="*/ 53 w 222"/>
                  <a:gd name="T39" fmla="*/ 173 h 173"/>
                  <a:gd name="T40" fmla="*/ 174 w 222"/>
                  <a:gd name="T41" fmla="*/ 173 h 173"/>
                  <a:gd name="T42" fmla="*/ 174 w 222"/>
                  <a:gd name="T43" fmla="*/ 165 h 173"/>
                  <a:gd name="T44" fmla="*/ 165 w 222"/>
                  <a:gd name="T45" fmla="*/ 165 h 173"/>
                  <a:gd name="T46" fmla="*/ 119 w 222"/>
                  <a:gd name="T47" fmla="*/ 8 h 173"/>
                  <a:gd name="T48" fmla="*/ 177 w 222"/>
                  <a:gd name="T49" fmla="*/ 8 h 173"/>
                  <a:gd name="T50" fmla="*/ 166 w 222"/>
                  <a:gd name="T51" fmla="*/ 27 h 173"/>
                  <a:gd name="T52" fmla="*/ 150 w 222"/>
                  <a:gd name="T53" fmla="*/ 53 h 173"/>
                  <a:gd name="T54" fmla="*/ 150 w 222"/>
                  <a:gd name="T55" fmla="*/ 53 h 173"/>
                  <a:gd name="T56" fmla="*/ 186 w 222"/>
                  <a:gd name="T57" fmla="*/ 89 h 173"/>
                  <a:gd name="T58" fmla="*/ 222 w 222"/>
                  <a:gd name="T59" fmla="*/ 53 h 173"/>
                  <a:gd name="T60" fmla="*/ 222 w 222"/>
                  <a:gd name="T61" fmla="*/ 53 h 173"/>
                  <a:gd name="T62" fmla="*/ 205 w 222"/>
                  <a:gd name="T63" fmla="*/ 27 h 173"/>
                  <a:gd name="T64" fmla="*/ 36 w 222"/>
                  <a:gd name="T65" fmla="*/ 80 h 173"/>
                  <a:gd name="T66" fmla="*/ 10 w 222"/>
                  <a:gd name="T67" fmla="*/ 60 h 173"/>
                  <a:gd name="T68" fmla="*/ 62 w 222"/>
                  <a:gd name="T69" fmla="*/ 60 h 173"/>
                  <a:gd name="T70" fmla="*/ 36 w 222"/>
                  <a:gd name="T71" fmla="*/ 80 h 173"/>
                  <a:gd name="T72" fmla="*/ 49 w 222"/>
                  <a:gd name="T73" fmla="*/ 31 h 173"/>
                  <a:gd name="T74" fmla="*/ 61 w 222"/>
                  <a:gd name="T75" fmla="*/ 51 h 173"/>
                  <a:gd name="T76" fmla="*/ 11 w 222"/>
                  <a:gd name="T77" fmla="*/ 51 h 173"/>
                  <a:gd name="T78" fmla="*/ 24 w 222"/>
                  <a:gd name="T79" fmla="*/ 31 h 173"/>
                  <a:gd name="T80" fmla="*/ 36 w 222"/>
                  <a:gd name="T81" fmla="*/ 10 h 173"/>
                  <a:gd name="T82" fmla="*/ 49 w 222"/>
                  <a:gd name="T83" fmla="*/ 31 h 173"/>
                  <a:gd name="T84" fmla="*/ 70 w 222"/>
                  <a:gd name="T85" fmla="*/ 165 h 173"/>
                  <a:gd name="T86" fmla="*/ 113 w 222"/>
                  <a:gd name="T87" fmla="*/ 18 h 173"/>
                  <a:gd name="T88" fmla="*/ 156 w 222"/>
                  <a:gd name="T89" fmla="*/ 165 h 173"/>
                  <a:gd name="T90" fmla="*/ 70 w 222"/>
                  <a:gd name="T91" fmla="*/ 165 h 173"/>
                  <a:gd name="T92" fmla="*/ 173 w 222"/>
                  <a:gd name="T93" fmla="*/ 31 h 173"/>
                  <a:gd name="T94" fmla="*/ 186 w 222"/>
                  <a:gd name="T95" fmla="*/ 10 h 173"/>
                  <a:gd name="T96" fmla="*/ 198 w 222"/>
                  <a:gd name="T97" fmla="*/ 31 h 173"/>
                  <a:gd name="T98" fmla="*/ 210 w 222"/>
                  <a:gd name="T99" fmla="*/ 51 h 173"/>
                  <a:gd name="T100" fmla="*/ 161 w 222"/>
                  <a:gd name="T101" fmla="*/ 51 h 173"/>
                  <a:gd name="T102" fmla="*/ 173 w 222"/>
                  <a:gd name="T103" fmla="*/ 31 h 173"/>
                  <a:gd name="T104" fmla="*/ 186 w 222"/>
                  <a:gd name="T105" fmla="*/ 80 h 173"/>
                  <a:gd name="T106" fmla="*/ 160 w 222"/>
                  <a:gd name="T107" fmla="*/ 60 h 173"/>
                  <a:gd name="T108" fmla="*/ 212 w 222"/>
                  <a:gd name="T109" fmla="*/ 60 h 173"/>
                  <a:gd name="T110" fmla="*/ 186 w 222"/>
                  <a:gd name="T111" fmla="*/ 8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2" h="173">
                    <a:moveTo>
                      <a:pt x="205" y="27"/>
                    </a:move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2" y="73"/>
                      <a:pt x="18" y="89"/>
                      <a:pt x="36" y="89"/>
                    </a:cubicBezTo>
                    <a:cubicBezTo>
                      <a:pt x="55" y="89"/>
                      <a:pt x="70" y="73"/>
                      <a:pt x="72" y="53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3" y="173"/>
                      <a:pt x="53" y="173"/>
                      <a:pt x="53" y="173"/>
                    </a:cubicBezTo>
                    <a:cubicBezTo>
                      <a:pt x="174" y="173"/>
                      <a:pt x="174" y="173"/>
                      <a:pt x="174" y="173"/>
                    </a:cubicBezTo>
                    <a:cubicBezTo>
                      <a:pt x="174" y="165"/>
                      <a:pt x="174" y="165"/>
                      <a:pt x="174" y="165"/>
                    </a:cubicBezTo>
                    <a:cubicBezTo>
                      <a:pt x="165" y="165"/>
                      <a:pt x="165" y="165"/>
                      <a:pt x="165" y="165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77" y="8"/>
                      <a:pt x="177" y="8"/>
                      <a:pt x="177" y="8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50" y="53"/>
                      <a:pt x="150" y="53"/>
                      <a:pt x="150" y="53"/>
                    </a:cubicBezTo>
                    <a:cubicBezTo>
                      <a:pt x="150" y="53"/>
                      <a:pt x="150" y="53"/>
                      <a:pt x="150" y="53"/>
                    </a:cubicBezTo>
                    <a:cubicBezTo>
                      <a:pt x="151" y="73"/>
                      <a:pt x="167" y="89"/>
                      <a:pt x="186" y="89"/>
                    </a:cubicBezTo>
                    <a:cubicBezTo>
                      <a:pt x="204" y="89"/>
                      <a:pt x="220" y="73"/>
                      <a:pt x="222" y="53"/>
                    </a:cubicBezTo>
                    <a:cubicBezTo>
                      <a:pt x="222" y="53"/>
                      <a:pt x="222" y="53"/>
                      <a:pt x="222" y="53"/>
                    </a:cubicBezTo>
                    <a:lnTo>
                      <a:pt x="205" y="27"/>
                    </a:lnTo>
                    <a:close/>
                    <a:moveTo>
                      <a:pt x="36" y="80"/>
                    </a:moveTo>
                    <a:cubicBezTo>
                      <a:pt x="24" y="80"/>
                      <a:pt x="14" y="72"/>
                      <a:pt x="10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58" y="72"/>
                      <a:pt x="48" y="80"/>
                      <a:pt x="36" y="80"/>
                    </a:cubicBezTo>
                    <a:close/>
                    <a:moveTo>
                      <a:pt x="49" y="31"/>
                    </a:moveTo>
                    <a:cubicBezTo>
                      <a:pt x="61" y="51"/>
                      <a:pt x="61" y="51"/>
                      <a:pt x="6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36" y="10"/>
                      <a:pt x="36" y="10"/>
                      <a:pt x="36" y="10"/>
                    </a:cubicBezTo>
                    <a:lnTo>
                      <a:pt x="49" y="31"/>
                    </a:lnTo>
                    <a:close/>
                    <a:moveTo>
                      <a:pt x="70" y="165"/>
                    </a:moveTo>
                    <a:cubicBezTo>
                      <a:pt x="113" y="18"/>
                      <a:pt x="113" y="18"/>
                      <a:pt x="113" y="18"/>
                    </a:cubicBezTo>
                    <a:cubicBezTo>
                      <a:pt x="156" y="165"/>
                      <a:pt x="156" y="165"/>
                      <a:pt x="156" y="165"/>
                    </a:cubicBezTo>
                    <a:lnTo>
                      <a:pt x="70" y="165"/>
                    </a:lnTo>
                    <a:close/>
                    <a:moveTo>
                      <a:pt x="173" y="31"/>
                    </a:moveTo>
                    <a:cubicBezTo>
                      <a:pt x="186" y="10"/>
                      <a:pt x="186" y="10"/>
                      <a:pt x="186" y="10"/>
                    </a:cubicBezTo>
                    <a:cubicBezTo>
                      <a:pt x="198" y="31"/>
                      <a:pt x="198" y="31"/>
                      <a:pt x="198" y="31"/>
                    </a:cubicBezTo>
                    <a:cubicBezTo>
                      <a:pt x="210" y="51"/>
                      <a:pt x="210" y="51"/>
                      <a:pt x="210" y="51"/>
                    </a:cubicBezTo>
                    <a:cubicBezTo>
                      <a:pt x="161" y="51"/>
                      <a:pt x="161" y="51"/>
                      <a:pt x="161" y="51"/>
                    </a:cubicBezTo>
                    <a:lnTo>
                      <a:pt x="173" y="31"/>
                    </a:lnTo>
                    <a:close/>
                    <a:moveTo>
                      <a:pt x="186" y="80"/>
                    </a:moveTo>
                    <a:cubicBezTo>
                      <a:pt x="174" y="80"/>
                      <a:pt x="163" y="72"/>
                      <a:pt x="160" y="60"/>
                    </a:cubicBezTo>
                    <a:cubicBezTo>
                      <a:pt x="212" y="60"/>
                      <a:pt x="212" y="60"/>
                      <a:pt x="212" y="60"/>
                    </a:cubicBezTo>
                    <a:cubicBezTo>
                      <a:pt x="208" y="72"/>
                      <a:pt x="198" y="80"/>
                      <a:pt x="186" y="8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06" name="Group 105"/>
          <p:cNvGrpSpPr/>
          <p:nvPr/>
        </p:nvGrpSpPr>
        <p:grpSpPr>
          <a:xfrm>
            <a:off x="1007277" y="2320572"/>
            <a:ext cx="402455" cy="314376"/>
            <a:chOff x="4632317" y="2062048"/>
            <a:chExt cx="540381" cy="422116"/>
          </a:xfrm>
        </p:grpSpPr>
        <p:sp>
          <p:nvSpPr>
            <p:cNvPr id="107" name="Freeform 6"/>
            <p:cNvSpPr>
              <a:spLocks/>
            </p:cNvSpPr>
            <p:nvPr/>
          </p:nvSpPr>
          <p:spPr bwMode="auto">
            <a:xfrm>
              <a:off x="4652726" y="2196349"/>
              <a:ext cx="133563" cy="60801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08" name="Freeform 5"/>
            <p:cNvSpPr>
              <a:spLocks/>
            </p:cNvSpPr>
            <p:nvPr/>
          </p:nvSpPr>
          <p:spPr bwMode="auto">
            <a:xfrm flipH="1">
              <a:off x="4794263" y="2068767"/>
              <a:ext cx="111635" cy="403181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09" name="Group 4"/>
            <p:cNvGrpSpPr>
              <a:grpSpLocks noChangeAspect="1"/>
            </p:cNvGrpSpPr>
            <p:nvPr/>
          </p:nvGrpSpPr>
          <p:grpSpPr bwMode="auto">
            <a:xfrm>
              <a:off x="4632317" y="2062048"/>
              <a:ext cx="540381" cy="422116"/>
              <a:chOff x="2138" y="1081"/>
              <a:chExt cx="1485" cy="1160"/>
            </a:xfrm>
          </p:grpSpPr>
          <p:sp>
            <p:nvSpPr>
              <p:cNvPr id="110" name="Freeform 5"/>
              <p:cNvSpPr>
                <a:spLocks/>
              </p:cNvSpPr>
              <p:nvPr/>
            </p:nvSpPr>
            <p:spPr bwMode="auto">
              <a:xfrm>
                <a:off x="2894" y="1108"/>
                <a:ext cx="314" cy="1113"/>
              </a:xfrm>
              <a:custGeom>
                <a:avLst/>
                <a:gdLst>
                  <a:gd name="T0" fmla="*/ 0 w 314"/>
                  <a:gd name="T1" fmla="*/ 1113 h 1113"/>
                  <a:gd name="T2" fmla="*/ 314 w 314"/>
                  <a:gd name="T3" fmla="*/ 1106 h 1113"/>
                  <a:gd name="T4" fmla="*/ 7 w 314"/>
                  <a:gd name="T5" fmla="*/ 0 h 1113"/>
                  <a:gd name="T6" fmla="*/ 0 w 314"/>
                  <a:gd name="T7" fmla="*/ 0 h 1113"/>
                  <a:gd name="T8" fmla="*/ 0 w 314"/>
                  <a:gd name="T9" fmla="*/ 1113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4" h="1113">
                    <a:moveTo>
                      <a:pt x="0" y="1113"/>
                    </a:moveTo>
                    <a:lnTo>
                      <a:pt x="314" y="1106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111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11" name="Freeform 6"/>
              <p:cNvSpPr>
                <a:spLocks/>
              </p:cNvSpPr>
              <p:nvPr/>
            </p:nvSpPr>
            <p:spPr bwMode="auto">
              <a:xfrm>
                <a:off x="3195" y="1456"/>
                <a:ext cx="368" cy="161"/>
              </a:xfrm>
              <a:custGeom>
                <a:avLst/>
                <a:gdLst>
                  <a:gd name="T0" fmla="*/ 0 w 55"/>
                  <a:gd name="T1" fmla="*/ 0 h 24"/>
                  <a:gd name="T2" fmla="*/ 28 w 55"/>
                  <a:gd name="T3" fmla="*/ 24 h 24"/>
                  <a:gd name="T4" fmla="*/ 55 w 55"/>
                  <a:gd name="T5" fmla="*/ 0 h 24"/>
                  <a:gd name="T6" fmla="*/ 28 w 55"/>
                  <a:gd name="T7" fmla="*/ 0 h 24"/>
                  <a:gd name="T8" fmla="*/ 0 w 55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4">
                    <a:moveTo>
                      <a:pt x="0" y="0"/>
                    </a:moveTo>
                    <a:cubicBezTo>
                      <a:pt x="3" y="14"/>
                      <a:pt x="14" y="24"/>
                      <a:pt x="28" y="24"/>
                    </a:cubicBezTo>
                    <a:cubicBezTo>
                      <a:pt x="41" y="24"/>
                      <a:pt x="52" y="14"/>
                      <a:pt x="55" y="0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12" name="Freeform 7"/>
              <p:cNvSpPr>
                <a:spLocks noEditPoints="1"/>
              </p:cNvSpPr>
              <p:nvPr/>
            </p:nvSpPr>
            <p:spPr bwMode="auto">
              <a:xfrm>
                <a:off x="2138" y="1081"/>
                <a:ext cx="1485" cy="1160"/>
              </a:xfrm>
              <a:custGeom>
                <a:avLst/>
                <a:gdLst>
                  <a:gd name="T0" fmla="*/ 205 w 222"/>
                  <a:gd name="T1" fmla="*/ 27 h 173"/>
                  <a:gd name="T2" fmla="*/ 189 w 222"/>
                  <a:gd name="T3" fmla="*/ 0 h 173"/>
                  <a:gd name="T4" fmla="*/ 182 w 222"/>
                  <a:gd name="T5" fmla="*/ 0 h 173"/>
                  <a:gd name="T6" fmla="*/ 182 w 222"/>
                  <a:gd name="T7" fmla="*/ 0 h 173"/>
                  <a:gd name="T8" fmla="*/ 182 w 222"/>
                  <a:gd name="T9" fmla="*/ 0 h 173"/>
                  <a:gd name="T10" fmla="*/ 39 w 222"/>
                  <a:gd name="T11" fmla="*/ 0 h 173"/>
                  <a:gd name="T12" fmla="*/ 39 w 222"/>
                  <a:gd name="T13" fmla="*/ 0 h 173"/>
                  <a:gd name="T14" fmla="*/ 33 w 222"/>
                  <a:gd name="T15" fmla="*/ 0 h 173"/>
                  <a:gd name="T16" fmla="*/ 17 w 222"/>
                  <a:gd name="T17" fmla="*/ 27 h 173"/>
                  <a:gd name="T18" fmla="*/ 0 w 222"/>
                  <a:gd name="T19" fmla="*/ 53 h 173"/>
                  <a:gd name="T20" fmla="*/ 0 w 222"/>
                  <a:gd name="T21" fmla="*/ 53 h 173"/>
                  <a:gd name="T22" fmla="*/ 36 w 222"/>
                  <a:gd name="T23" fmla="*/ 89 h 173"/>
                  <a:gd name="T24" fmla="*/ 72 w 222"/>
                  <a:gd name="T25" fmla="*/ 53 h 173"/>
                  <a:gd name="T26" fmla="*/ 72 w 222"/>
                  <a:gd name="T27" fmla="*/ 53 h 173"/>
                  <a:gd name="T28" fmla="*/ 56 w 222"/>
                  <a:gd name="T29" fmla="*/ 27 h 173"/>
                  <a:gd name="T30" fmla="*/ 45 w 222"/>
                  <a:gd name="T31" fmla="*/ 8 h 173"/>
                  <a:gd name="T32" fmla="*/ 107 w 222"/>
                  <a:gd name="T33" fmla="*/ 8 h 173"/>
                  <a:gd name="T34" fmla="*/ 61 w 222"/>
                  <a:gd name="T35" fmla="*/ 165 h 173"/>
                  <a:gd name="T36" fmla="*/ 53 w 222"/>
                  <a:gd name="T37" fmla="*/ 165 h 173"/>
                  <a:gd name="T38" fmla="*/ 53 w 222"/>
                  <a:gd name="T39" fmla="*/ 173 h 173"/>
                  <a:gd name="T40" fmla="*/ 174 w 222"/>
                  <a:gd name="T41" fmla="*/ 173 h 173"/>
                  <a:gd name="T42" fmla="*/ 174 w 222"/>
                  <a:gd name="T43" fmla="*/ 165 h 173"/>
                  <a:gd name="T44" fmla="*/ 165 w 222"/>
                  <a:gd name="T45" fmla="*/ 165 h 173"/>
                  <a:gd name="T46" fmla="*/ 119 w 222"/>
                  <a:gd name="T47" fmla="*/ 8 h 173"/>
                  <a:gd name="T48" fmla="*/ 177 w 222"/>
                  <a:gd name="T49" fmla="*/ 8 h 173"/>
                  <a:gd name="T50" fmla="*/ 166 w 222"/>
                  <a:gd name="T51" fmla="*/ 27 h 173"/>
                  <a:gd name="T52" fmla="*/ 150 w 222"/>
                  <a:gd name="T53" fmla="*/ 53 h 173"/>
                  <a:gd name="T54" fmla="*/ 150 w 222"/>
                  <a:gd name="T55" fmla="*/ 53 h 173"/>
                  <a:gd name="T56" fmla="*/ 186 w 222"/>
                  <a:gd name="T57" fmla="*/ 89 h 173"/>
                  <a:gd name="T58" fmla="*/ 222 w 222"/>
                  <a:gd name="T59" fmla="*/ 53 h 173"/>
                  <a:gd name="T60" fmla="*/ 222 w 222"/>
                  <a:gd name="T61" fmla="*/ 53 h 173"/>
                  <a:gd name="T62" fmla="*/ 205 w 222"/>
                  <a:gd name="T63" fmla="*/ 27 h 173"/>
                  <a:gd name="T64" fmla="*/ 36 w 222"/>
                  <a:gd name="T65" fmla="*/ 80 h 173"/>
                  <a:gd name="T66" fmla="*/ 10 w 222"/>
                  <a:gd name="T67" fmla="*/ 60 h 173"/>
                  <a:gd name="T68" fmla="*/ 62 w 222"/>
                  <a:gd name="T69" fmla="*/ 60 h 173"/>
                  <a:gd name="T70" fmla="*/ 36 w 222"/>
                  <a:gd name="T71" fmla="*/ 80 h 173"/>
                  <a:gd name="T72" fmla="*/ 49 w 222"/>
                  <a:gd name="T73" fmla="*/ 31 h 173"/>
                  <a:gd name="T74" fmla="*/ 61 w 222"/>
                  <a:gd name="T75" fmla="*/ 51 h 173"/>
                  <a:gd name="T76" fmla="*/ 11 w 222"/>
                  <a:gd name="T77" fmla="*/ 51 h 173"/>
                  <a:gd name="T78" fmla="*/ 24 w 222"/>
                  <a:gd name="T79" fmla="*/ 31 h 173"/>
                  <a:gd name="T80" fmla="*/ 36 w 222"/>
                  <a:gd name="T81" fmla="*/ 10 h 173"/>
                  <a:gd name="T82" fmla="*/ 49 w 222"/>
                  <a:gd name="T83" fmla="*/ 31 h 173"/>
                  <a:gd name="T84" fmla="*/ 70 w 222"/>
                  <a:gd name="T85" fmla="*/ 165 h 173"/>
                  <a:gd name="T86" fmla="*/ 113 w 222"/>
                  <a:gd name="T87" fmla="*/ 18 h 173"/>
                  <a:gd name="T88" fmla="*/ 156 w 222"/>
                  <a:gd name="T89" fmla="*/ 165 h 173"/>
                  <a:gd name="T90" fmla="*/ 70 w 222"/>
                  <a:gd name="T91" fmla="*/ 165 h 173"/>
                  <a:gd name="T92" fmla="*/ 173 w 222"/>
                  <a:gd name="T93" fmla="*/ 31 h 173"/>
                  <a:gd name="T94" fmla="*/ 186 w 222"/>
                  <a:gd name="T95" fmla="*/ 10 h 173"/>
                  <a:gd name="T96" fmla="*/ 198 w 222"/>
                  <a:gd name="T97" fmla="*/ 31 h 173"/>
                  <a:gd name="T98" fmla="*/ 210 w 222"/>
                  <a:gd name="T99" fmla="*/ 51 h 173"/>
                  <a:gd name="T100" fmla="*/ 161 w 222"/>
                  <a:gd name="T101" fmla="*/ 51 h 173"/>
                  <a:gd name="T102" fmla="*/ 173 w 222"/>
                  <a:gd name="T103" fmla="*/ 31 h 173"/>
                  <a:gd name="T104" fmla="*/ 186 w 222"/>
                  <a:gd name="T105" fmla="*/ 80 h 173"/>
                  <a:gd name="T106" fmla="*/ 160 w 222"/>
                  <a:gd name="T107" fmla="*/ 60 h 173"/>
                  <a:gd name="T108" fmla="*/ 212 w 222"/>
                  <a:gd name="T109" fmla="*/ 60 h 173"/>
                  <a:gd name="T110" fmla="*/ 186 w 222"/>
                  <a:gd name="T111" fmla="*/ 8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2" h="173">
                    <a:moveTo>
                      <a:pt x="205" y="27"/>
                    </a:move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2" y="73"/>
                      <a:pt x="18" y="89"/>
                      <a:pt x="36" y="89"/>
                    </a:cubicBezTo>
                    <a:cubicBezTo>
                      <a:pt x="55" y="89"/>
                      <a:pt x="70" y="73"/>
                      <a:pt x="72" y="53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3" y="173"/>
                      <a:pt x="53" y="173"/>
                      <a:pt x="53" y="173"/>
                    </a:cubicBezTo>
                    <a:cubicBezTo>
                      <a:pt x="174" y="173"/>
                      <a:pt x="174" y="173"/>
                      <a:pt x="174" y="173"/>
                    </a:cubicBezTo>
                    <a:cubicBezTo>
                      <a:pt x="174" y="165"/>
                      <a:pt x="174" y="165"/>
                      <a:pt x="174" y="165"/>
                    </a:cubicBezTo>
                    <a:cubicBezTo>
                      <a:pt x="165" y="165"/>
                      <a:pt x="165" y="165"/>
                      <a:pt x="165" y="165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77" y="8"/>
                      <a:pt x="177" y="8"/>
                      <a:pt x="177" y="8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50" y="53"/>
                      <a:pt x="150" y="53"/>
                      <a:pt x="150" y="53"/>
                    </a:cubicBezTo>
                    <a:cubicBezTo>
                      <a:pt x="150" y="53"/>
                      <a:pt x="150" y="53"/>
                      <a:pt x="150" y="53"/>
                    </a:cubicBezTo>
                    <a:cubicBezTo>
                      <a:pt x="151" y="73"/>
                      <a:pt x="167" y="89"/>
                      <a:pt x="186" y="89"/>
                    </a:cubicBezTo>
                    <a:cubicBezTo>
                      <a:pt x="204" y="89"/>
                      <a:pt x="220" y="73"/>
                      <a:pt x="222" y="53"/>
                    </a:cubicBezTo>
                    <a:cubicBezTo>
                      <a:pt x="222" y="53"/>
                      <a:pt x="222" y="53"/>
                      <a:pt x="222" y="53"/>
                    </a:cubicBezTo>
                    <a:lnTo>
                      <a:pt x="205" y="27"/>
                    </a:lnTo>
                    <a:close/>
                    <a:moveTo>
                      <a:pt x="36" y="80"/>
                    </a:moveTo>
                    <a:cubicBezTo>
                      <a:pt x="24" y="80"/>
                      <a:pt x="14" y="72"/>
                      <a:pt x="10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58" y="72"/>
                      <a:pt x="48" y="80"/>
                      <a:pt x="36" y="80"/>
                    </a:cubicBezTo>
                    <a:close/>
                    <a:moveTo>
                      <a:pt x="49" y="31"/>
                    </a:moveTo>
                    <a:cubicBezTo>
                      <a:pt x="61" y="51"/>
                      <a:pt x="61" y="51"/>
                      <a:pt x="6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36" y="10"/>
                      <a:pt x="36" y="10"/>
                      <a:pt x="36" y="10"/>
                    </a:cubicBezTo>
                    <a:lnTo>
                      <a:pt x="49" y="31"/>
                    </a:lnTo>
                    <a:close/>
                    <a:moveTo>
                      <a:pt x="70" y="165"/>
                    </a:moveTo>
                    <a:cubicBezTo>
                      <a:pt x="113" y="18"/>
                      <a:pt x="113" y="18"/>
                      <a:pt x="113" y="18"/>
                    </a:cubicBezTo>
                    <a:cubicBezTo>
                      <a:pt x="156" y="165"/>
                      <a:pt x="156" y="165"/>
                      <a:pt x="156" y="165"/>
                    </a:cubicBezTo>
                    <a:lnTo>
                      <a:pt x="70" y="165"/>
                    </a:lnTo>
                    <a:close/>
                    <a:moveTo>
                      <a:pt x="173" y="31"/>
                    </a:moveTo>
                    <a:cubicBezTo>
                      <a:pt x="186" y="10"/>
                      <a:pt x="186" y="10"/>
                      <a:pt x="186" y="10"/>
                    </a:cubicBezTo>
                    <a:cubicBezTo>
                      <a:pt x="198" y="31"/>
                      <a:pt x="198" y="31"/>
                      <a:pt x="198" y="31"/>
                    </a:cubicBezTo>
                    <a:cubicBezTo>
                      <a:pt x="210" y="51"/>
                      <a:pt x="210" y="51"/>
                      <a:pt x="210" y="51"/>
                    </a:cubicBezTo>
                    <a:cubicBezTo>
                      <a:pt x="161" y="51"/>
                      <a:pt x="161" y="51"/>
                      <a:pt x="161" y="51"/>
                    </a:cubicBezTo>
                    <a:lnTo>
                      <a:pt x="173" y="31"/>
                    </a:lnTo>
                    <a:close/>
                    <a:moveTo>
                      <a:pt x="186" y="80"/>
                    </a:moveTo>
                    <a:cubicBezTo>
                      <a:pt x="174" y="80"/>
                      <a:pt x="163" y="72"/>
                      <a:pt x="160" y="60"/>
                    </a:cubicBezTo>
                    <a:cubicBezTo>
                      <a:pt x="212" y="60"/>
                      <a:pt x="212" y="60"/>
                      <a:pt x="212" y="60"/>
                    </a:cubicBezTo>
                    <a:cubicBezTo>
                      <a:pt x="208" y="72"/>
                      <a:pt x="198" y="80"/>
                      <a:pt x="186" y="8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13" name="Group 112"/>
          <p:cNvGrpSpPr/>
          <p:nvPr/>
        </p:nvGrpSpPr>
        <p:grpSpPr>
          <a:xfrm>
            <a:off x="1831219" y="1698688"/>
            <a:ext cx="392032" cy="333992"/>
            <a:chOff x="5718741" y="1289179"/>
            <a:chExt cx="526386" cy="448455"/>
          </a:xfrm>
        </p:grpSpPr>
        <p:sp>
          <p:nvSpPr>
            <p:cNvPr id="114" name="Freeform 6"/>
            <p:cNvSpPr>
              <a:spLocks/>
            </p:cNvSpPr>
            <p:nvPr/>
          </p:nvSpPr>
          <p:spPr bwMode="auto">
            <a:xfrm>
              <a:off x="5737835" y="1504146"/>
              <a:ext cx="133563" cy="60801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15" name="Freeform 5"/>
            <p:cNvSpPr>
              <a:spLocks/>
            </p:cNvSpPr>
            <p:nvPr/>
          </p:nvSpPr>
          <p:spPr bwMode="auto">
            <a:xfrm flipH="1">
              <a:off x="5871644" y="1333967"/>
              <a:ext cx="111635" cy="403181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16" name="Group 18"/>
            <p:cNvGrpSpPr>
              <a:grpSpLocks noChangeAspect="1"/>
            </p:cNvGrpSpPr>
            <p:nvPr/>
          </p:nvGrpSpPr>
          <p:grpSpPr bwMode="auto">
            <a:xfrm>
              <a:off x="5718741" y="1289179"/>
              <a:ext cx="526386" cy="448455"/>
              <a:chOff x="2137" y="987"/>
              <a:chExt cx="1486" cy="1266"/>
            </a:xfrm>
          </p:grpSpPr>
          <p:sp>
            <p:nvSpPr>
              <p:cNvPr id="117" name="Freeform 19"/>
              <p:cNvSpPr>
                <a:spLocks/>
              </p:cNvSpPr>
              <p:nvPr/>
            </p:nvSpPr>
            <p:spPr bwMode="auto">
              <a:xfrm>
                <a:off x="3201" y="1396"/>
                <a:ext cx="362" cy="167"/>
              </a:xfrm>
              <a:custGeom>
                <a:avLst/>
                <a:gdLst>
                  <a:gd name="T0" fmla="*/ 0 w 54"/>
                  <a:gd name="T1" fmla="*/ 0 h 25"/>
                  <a:gd name="T2" fmla="*/ 27 w 54"/>
                  <a:gd name="T3" fmla="*/ 25 h 25"/>
                  <a:gd name="T4" fmla="*/ 54 w 54"/>
                  <a:gd name="T5" fmla="*/ 0 h 25"/>
                  <a:gd name="T6" fmla="*/ 27 w 54"/>
                  <a:gd name="T7" fmla="*/ 0 h 25"/>
                  <a:gd name="T8" fmla="*/ 0 w 54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5">
                    <a:moveTo>
                      <a:pt x="0" y="0"/>
                    </a:moveTo>
                    <a:cubicBezTo>
                      <a:pt x="3" y="14"/>
                      <a:pt x="14" y="25"/>
                      <a:pt x="27" y="25"/>
                    </a:cubicBezTo>
                    <a:cubicBezTo>
                      <a:pt x="40" y="25"/>
                      <a:pt x="52" y="14"/>
                      <a:pt x="54" y="0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18" name="Freeform 20"/>
              <p:cNvSpPr>
                <a:spLocks/>
              </p:cNvSpPr>
              <p:nvPr/>
            </p:nvSpPr>
            <p:spPr bwMode="auto">
              <a:xfrm>
                <a:off x="2880" y="1121"/>
                <a:ext cx="315" cy="1112"/>
              </a:xfrm>
              <a:custGeom>
                <a:avLst/>
                <a:gdLst>
                  <a:gd name="T0" fmla="*/ 0 w 315"/>
                  <a:gd name="T1" fmla="*/ 1112 h 1112"/>
                  <a:gd name="T2" fmla="*/ 315 w 315"/>
                  <a:gd name="T3" fmla="*/ 1105 h 1112"/>
                  <a:gd name="T4" fmla="*/ 7 w 315"/>
                  <a:gd name="T5" fmla="*/ 0 h 1112"/>
                  <a:gd name="T6" fmla="*/ 0 w 315"/>
                  <a:gd name="T7" fmla="*/ 0 h 1112"/>
                  <a:gd name="T8" fmla="*/ 0 w 315"/>
                  <a:gd name="T9" fmla="*/ 1112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5" h="1112">
                    <a:moveTo>
                      <a:pt x="0" y="1112"/>
                    </a:moveTo>
                    <a:lnTo>
                      <a:pt x="315" y="1105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111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 dirty="0"/>
              </a:p>
            </p:txBody>
          </p:sp>
          <p:sp>
            <p:nvSpPr>
              <p:cNvPr id="119" name="Freeform 21"/>
              <p:cNvSpPr>
                <a:spLocks noEditPoints="1"/>
              </p:cNvSpPr>
              <p:nvPr/>
            </p:nvSpPr>
            <p:spPr bwMode="auto">
              <a:xfrm>
                <a:off x="2137" y="987"/>
                <a:ext cx="1486" cy="1266"/>
              </a:xfrm>
              <a:custGeom>
                <a:avLst/>
                <a:gdLst>
                  <a:gd name="T0" fmla="*/ 222 w 222"/>
                  <a:gd name="T1" fmla="*/ 55 h 189"/>
                  <a:gd name="T2" fmla="*/ 206 w 222"/>
                  <a:gd name="T3" fmla="*/ 29 h 189"/>
                  <a:gd name="T4" fmla="*/ 190 w 222"/>
                  <a:gd name="T5" fmla="*/ 2 h 189"/>
                  <a:gd name="T6" fmla="*/ 190 w 222"/>
                  <a:gd name="T7" fmla="*/ 2 h 189"/>
                  <a:gd name="T8" fmla="*/ 189 w 222"/>
                  <a:gd name="T9" fmla="*/ 0 h 189"/>
                  <a:gd name="T10" fmla="*/ 182 w 222"/>
                  <a:gd name="T11" fmla="*/ 2 h 189"/>
                  <a:gd name="T12" fmla="*/ 182 w 222"/>
                  <a:gd name="T13" fmla="*/ 2 h 189"/>
                  <a:gd name="T14" fmla="*/ 182 w 222"/>
                  <a:gd name="T15" fmla="*/ 2 h 189"/>
                  <a:gd name="T16" fmla="*/ 32 w 222"/>
                  <a:gd name="T17" fmla="*/ 32 h 189"/>
                  <a:gd name="T18" fmla="*/ 32 w 222"/>
                  <a:gd name="T19" fmla="*/ 32 h 189"/>
                  <a:gd name="T20" fmla="*/ 32 w 222"/>
                  <a:gd name="T21" fmla="*/ 32 h 189"/>
                  <a:gd name="T22" fmla="*/ 16 w 222"/>
                  <a:gd name="T23" fmla="*/ 59 h 189"/>
                  <a:gd name="T24" fmla="*/ 0 w 222"/>
                  <a:gd name="T25" fmla="*/ 85 h 189"/>
                  <a:gd name="T26" fmla="*/ 0 w 222"/>
                  <a:gd name="T27" fmla="*/ 85 h 189"/>
                  <a:gd name="T28" fmla="*/ 36 w 222"/>
                  <a:gd name="T29" fmla="*/ 121 h 189"/>
                  <a:gd name="T30" fmla="*/ 72 w 222"/>
                  <a:gd name="T31" fmla="*/ 85 h 189"/>
                  <a:gd name="T32" fmla="*/ 72 w 222"/>
                  <a:gd name="T33" fmla="*/ 85 h 189"/>
                  <a:gd name="T34" fmla="*/ 56 w 222"/>
                  <a:gd name="T35" fmla="*/ 59 h 189"/>
                  <a:gd name="T36" fmla="*/ 43 w 222"/>
                  <a:gd name="T37" fmla="*/ 38 h 189"/>
                  <a:gd name="T38" fmla="*/ 105 w 222"/>
                  <a:gd name="T39" fmla="*/ 26 h 189"/>
                  <a:gd name="T40" fmla="*/ 59 w 222"/>
                  <a:gd name="T41" fmla="*/ 181 h 189"/>
                  <a:gd name="T42" fmla="*/ 51 w 222"/>
                  <a:gd name="T43" fmla="*/ 181 h 189"/>
                  <a:gd name="T44" fmla="*/ 51 w 222"/>
                  <a:gd name="T45" fmla="*/ 189 h 189"/>
                  <a:gd name="T46" fmla="*/ 172 w 222"/>
                  <a:gd name="T47" fmla="*/ 189 h 189"/>
                  <a:gd name="T48" fmla="*/ 172 w 222"/>
                  <a:gd name="T49" fmla="*/ 181 h 189"/>
                  <a:gd name="T50" fmla="*/ 163 w 222"/>
                  <a:gd name="T51" fmla="*/ 181 h 189"/>
                  <a:gd name="T52" fmla="*/ 117 w 222"/>
                  <a:gd name="T53" fmla="*/ 23 h 189"/>
                  <a:gd name="T54" fmla="*/ 177 w 222"/>
                  <a:gd name="T55" fmla="*/ 12 h 189"/>
                  <a:gd name="T56" fmla="*/ 166 w 222"/>
                  <a:gd name="T57" fmla="*/ 29 h 189"/>
                  <a:gd name="T58" fmla="*/ 150 w 222"/>
                  <a:gd name="T59" fmla="*/ 55 h 189"/>
                  <a:gd name="T60" fmla="*/ 150 w 222"/>
                  <a:gd name="T61" fmla="*/ 55 h 189"/>
                  <a:gd name="T62" fmla="*/ 186 w 222"/>
                  <a:gd name="T63" fmla="*/ 91 h 189"/>
                  <a:gd name="T64" fmla="*/ 222 w 222"/>
                  <a:gd name="T65" fmla="*/ 55 h 189"/>
                  <a:gd name="T66" fmla="*/ 68 w 222"/>
                  <a:gd name="T67" fmla="*/ 181 h 189"/>
                  <a:gd name="T68" fmla="*/ 111 w 222"/>
                  <a:gd name="T69" fmla="*/ 34 h 189"/>
                  <a:gd name="T70" fmla="*/ 154 w 222"/>
                  <a:gd name="T71" fmla="*/ 181 h 189"/>
                  <a:gd name="T72" fmla="*/ 68 w 222"/>
                  <a:gd name="T73" fmla="*/ 181 h 189"/>
                  <a:gd name="T74" fmla="*/ 36 w 222"/>
                  <a:gd name="T75" fmla="*/ 112 h 189"/>
                  <a:gd name="T76" fmla="*/ 10 w 222"/>
                  <a:gd name="T77" fmla="*/ 92 h 189"/>
                  <a:gd name="T78" fmla="*/ 62 w 222"/>
                  <a:gd name="T79" fmla="*/ 92 h 189"/>
                  <a:gd name="T80" fmla="*/ 36 w 222"/>
                  <a:gd name="T81" fmla="*/ 112 h 189"/>
                  <a:gd name="T82" fmla="*/ 61 w 222"/>
                  <a:gd name="T83" fmla="*/ 83 h 189"/>
                  <a:gd name="T84" fmla="*/ 11 w 222"/>
                  <a:gd name="T85" fmla="*/ 83 h 189"/>
                  <a:gd name="T86" fmla="*/ 24 w 222"/>
                  <a:gd name="T87" fmla="*/ 63 h 189"/>
                  <a:gd name="T88" fmla="*/ 36 w 222"/>
                  <a:gd name="T89" fmla="*/ 42 h 189"/>
                  <a:gd name="T90" fmla="*/ 48 w 222"/>
                  <a:gd name="T91" fmla="*/ 63 h 189"/>
                  <a:gd name="T92" fmla="*/ 61 w 222"/>
                  <a:gd name="T93" fmla="*/ 83 h 189"/>
                  <a:gd name="T94" fmla="*/ 174 w 222"/>
                  <a:gd name="T95" fmla="*/ 33 h 189"/>
                  <a:gd name="T96" fmla="*/ 186 w 222"/>
                  <a:gd name="T97" fmla="*/ 12 h 189"/>
                  <a:gd name="T98" fmla="*/ 198 w 222"/>
                  <a:gd name="T99" fmla="*/ 33 h 189"/>
                  <a:gd name="T100" fmla="*/ 211 w 222"/>
                  <a:gd name="T101" fmla="*/ 53 h 189"/>
                  <a:gd name="T102" fmla="*/ 161 w 222"/>
                  <a:gd name="T103" fmla="*/ 53 h 189"/>
                  <a:gd name="T104" fmla="*/ 174 w 222"/>
                  <a:gd name="T105" fmla="*/ 33 h 189"/>
                  <a:gd name="T106" fmla="*/ 186 w 222"/>
                  <a:gd name="T107" fmla="*/ 82 h 189"/>
                  <a:gd name="T108" fmla="*/ 160 w 222"/>
                  <a:gd name="T109" fmla="*/ 62 h 189"/>
                  <a:gd name="T110" fmla="*/ 212 w 222"/>
                  <a:gd name="T111" fmla="*/ 62 h 189"/>
                  <a:gd name="T112" fmla="*/ 186 w 222"/>
                  <a:gd name="T113" fmla="*/ 8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2" h="189">
                    <a:moveTo>
                      <a:pt x="222" y="55"/>
                    </a:moveTo>
                    <a:cubicBezTo>
                      <a:pt x="206" y="29"/>
                      <a:pt x="206" y="29"/>
                      <a:pt x="206" y="29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" y="105"/>
                      <a:pt x="17" y="121"/>
                      <a:pt x="36" y="121"/>
                    </a:cubicBezTo>
                    <a:cubicBezTo>
                      <a:pt x="55" y="121"/>
                      <a:pt x="70" y="105"/>
                      <a:pt x="72" y="85"/>
                    </a:cubicBezTo>
                    <a:cubicBezTo>
                      <a:pt x="72" y="85"/>
                      <a:pt x="72" y="85"/>
                      <a:pt x="72" y="85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1" y="181"/>
                      <a:pt x="51" y="181"/>
                      <a:pt x="51" y="181"/>
                    </a:cubicBezTo>
                    <a:cubicBezTo>
                      <a:pt x="51" y="189"/>
                      <a:pt x="51" y="189"/>
                      <a:pt x="51" y="189"/>
                    </a:cubicBezTo>
                    <a:cubicBezTo>
                      <a:pt x="172" y="189"/>
                      <a:pt x="172" y="189"/>
                      <a:pt x="172" y="189"/>
                    </a:cubicBezTo>
                    <a:cubicBezTo>
                      <a:pt x="172" y="181"/>
                      <a:pt x="172" y="181"/>
                      <a:pt x="172" y="181"/>
                    </a:cubicBezTo>
                    <a:cubicBezTo>
                      <a:pt x="163" y="181"/>
                      <a:pt x="163" y="181"/>
                      <a:pt x="163" y="181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2" y="75"/>
                      <a:pt x="167" y="91"/>
                      <a:pt x="186" y="91"/>
                    </a:cubicBezTo>
                    <a:cubicBezTo>
                      <a:pt x="205" y="91"/>
                      <a:pt x="220" y="75"/>
                      <a:pt x="222" y="55"/>
                    </a:cubicBezTo>
                    <a:close/>
                    <a:moveTo>
                      <a:pt x="68" y="181"/>
                    </a:moveTo>
                    <a:cubicBezTo>
                      <a:pt x="111" y="34"/>
                      <a:pt x="111" y="34"/>
                      <a:pt x="111" y="34"/>
                    </a:cubicBezTo>
                    <a:cubicBezTo>
                      <a:pt x="154" y="181"/>
                      <a:pt x="154" y="181"/>
                      <a:pt x="154" y="181"/>
                    </a:cubicBezTo>
                    <a:lnTo>
                      <a:pt x="68" y="181"/>
                    </a:lnTo>
                    <a:close/>
                    <a:moveTo>
                      <a:pt x="36" y="112"/>
                    </a:moveTo>
                    <a:cubicBezTo>
                      <a:pt x="24" y="112"/>
                      <a:pt x="14" y="104"/>
                      <a:pt x="10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58" y="104"/>
                      <a:pt x="48" y="112"/>
                      <a:pt x="36" y="112"/>
                    </a:cubicBezTo>
                    <a:close/>
                    <a:moveTo>
                      <a:pt x="61" y="83"/>
                    </a:moveTo>
                    <a:cubicBezTo>
                      <a:pt x="11" y="83"/>
                      <a:pt x="11" y="83"/>
                      <a:pt x="11" y="8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8" y="63"/>
                      <a:pt x="48" y="63"/>
                      <a:pt x="48" y="63"/>
                    </a:cubicBezTo>
                    <a:lnTo>
                      <a:pt x="61" y="83"/>
                    </a:lnTo>
                    <a:close/>
                    <a:moveTo>
                      <a:pt x="174" y="33"/>
                    </a:moveTo>
                    <a:cubicBezTo>
                      <a:pt x="186" y="12"/>
                      <a:pt x="186" y="12"/>
                      <a:pt x="186" y="12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211" y="53"/>
                      <a:pt x="211" y="53"/>
                      <a:pt x="211" y="53"/>
                    </a:cubicBezTo>
                    <a:cubicBezTo>
                      <a:pt x="161" y="53"/>
                      <a:pt x="161" y="53"/>
                      <a:pt x="161" y="53"/>
                    </a:cubicBezTo>
                    <a:lnTo>
                      <a:pt x="174" y="33"/>
                    </a:lnTo>
                    <a:close/>
                    <a:moveTo>
                      <a:pt x="186" y="82"/>
                    </a:moveTo>
                    <a:cubicBezTo>
                      <a:pt x="174" y="82"/>
                      <a:pt x="164" y="74"/>
                      <a:pt x="160" y="62"/>
                    </a:cubicBezTo>
                    <a:cubicBezTo>
                      <a:pt x="212" y="62"/>
                      <a:pt x="212" y="62"/>
                      <a:pt x="212" y="62"/>
                    </a:cubicBezTo>
                    <a:cubicBezTo>
                      <a:pt x="208" y="74"/>
                      <a:pt x="198" y="82"/>
                      <a:pt x="186" y="8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20" name="Group 119"/>
          <p:cNvGrpSpPr/>
          <p:nvPr/>
        </p:nvGrpSpPr>
        <p:grpSpPr>
          <a:xfrm>
            <a:off x="1836005" y="2312894"/>
            <a:ext cx="392032" cy="333992"/>
            <a:chOff x="5718741" y="2035709"/>
            <a:chExt cx="526386" cy="448455"/>
          </a:xfrm>
        </p:grpSpPr>
        <p:sp>
          <p:nvSpPr>
            <p:cNvPr id="121" name="Freeform 6"/>
            <p:cNvSpPr>
              <a:spLocks/>
            </p:cNvSpPr>
            <p:nvPr/>
          </p:nvSpPr>
          <p:spPr bwMode="auto">
            <a:xfrm>
              <a:off x="5737835" y="2245969"/>
              <a:ext cx="133563" cy="60801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22" name="Freeform 5"/>
            <p:cNvSpPr>
              <a:spLocks/>
            </p:cNvSpPr>
            <p:nvPr/>
          </p:nvSpPr>
          <p:spPr bwMode="auto">
            <a:xfrm flipH="1">
              <a:off x="5871644" y="2075790"/>
              <a:ext cx="111635" cy="403181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23" name="Group 18"/>
            <p:cNvGrpSpPr>
              <a:grpSpLocks noChangeAspect="1"/>
            </p:cNvGrpSpPr>
            <p:nvPr/>
          </p:nvGrpSpPr>
          <p:grpSpPr bwMode="auto">
            <a:xfrm>
              <a:off x="5718741" y="2035709"/>
              <a:ext cx="526386" cy="448455"/>
              <a:chOff x="2137" y="987"/>
              <a:chExt cx="1486" cy="1266"/>
            </a:xfrm>
          </p:grpSpPr>
          <p:sp>
            <p:nvSpPr>
              <p:cNvPr id="124" name="Freeform 19"/>
              <p:cNvSpPr>
                <a:spLocks/>
              </p:cNvSpPr>
              <p:nvPr/>
            </p:nvSpPr>
            <p:spPr bwMode="auto">
              <a:xfrm>
                <a:off x="3201" y="1396"/>
                <a:ext cx="362" cy="167"/>
              </a:xfrm>
              <a:custGeom>
                <a:avLst/>
                <a:gdLst>
                  <a:gd name="T0" fmla="*/ 0 w 54"/>
                  <a:gd name="T1" fmla="*/ 0 h 25"/>
                  <a:gd name="T2" fmla="*/ 27 w 54"/>
                  <a:gd name="T3" fmla="*/ 25 h 25"/>
                  <a:gd name="T4" fmla="*/ 54 w 54"/>
                  <a:gd name="T5" fmla="*/ 0 h 25"/>
                  <a:gd name="T6" fmla="*/ 27 w 54"/>
                  <a:gd name="T7" fmla="*/ 0 h 25"/>
                  <a:gd name="T8" fmla="*/ 0 w 54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5">
                    <a:moveTo>
                      <a:pt x="0" y="0"/>
                    </a:moveTo>
                    <a:cubicBezTo>
                      <a:pt x="3" y="14"/>
                      <a:pt x="14" y="25"/>
                      <a:pt x="27" y="25"/>
                    </a:cubicBezTo>
                    <a:cubicBezTo>
                      <a:pt x="40" y="25"/>
                      <a:pt x="52" y="14"/>
                      <a:pt x="54" y="0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25" name="Freeform 20"/>
              <p:cNvSpPr>
                <a:spLocks/>
              </p:cNvSpPr>
              <p:nvPr/>
            </p:nvSpPr>
            <p:spPr bwMode="auto">
              <a:xfrm>
                <a:off x="2880" y="1121"/>
                <a:ext cx="315" cy="1112"/>
              </a:xfrm>
              <a:custGeom>
                <a:avLst/>
                <a:gdLst>
                  <a:gd name="T0" fmla="*/ 0 w 315"/>
                  <a:gd name="T1" fmla="*/ 1112 h 1112"/>
                  <a:gd name="T2" fmla="*/ 315 w 315"/>
                  <a:gd name="T3" fmla="*/ 1105 h 1112"/>
                  <a:gd name="T4" fmla="*/ 7 w 315"/>
                  <a:gd name="T5" fmla="*/ 0 h 1112"/>
                  <a:gd name="T6" fmla="*/ 0 w 315"/>
                  <a:gd name="T7" fmla="*/ 0 h 1112"/>
                  <a:gd name="T8" fmla="*/ 0 w 315"/>
                  <a:gd name="T9" fmla="*/ 1112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5" h="1112">
                    <a:moveTo>
                      <a:pt x="0" y="1112"/>
                    </a:moveTo>
                    <a:lnTo>
                      <a:pt x="315" y="1105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111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 dirty="0"/>
              </a:p>
            </p:txBody>
          </p:sp>
          <p:sp>
            <p:nvSpPr>
              <p:cNvPr id="126" name="Freeform 21"/>
              <p:cNvSpPr>
                <a:spLocks noEditPoints="1"/>
              </p:cNvSpPr>
              <p:nvPr/>
            </p:nvSpPr>
            <p:spPr bwMode="auto">
              <a:xfrm>
                <a:off x="2137" y="987"/>
                <a:ext cx="1486" cy="1266"/>
              </a:xfrm>
              <a:custGeom>
                <a:avLst/>
                <a:gdLst>
                  <a:gd name="T0" fmla="*/ 222 w 222"/>
                  <a:gd name="T1" fmla="*/ 55 h 189"/>
                  <a:gd name="T2" fmla="*/ 206 w 222"/>
                  <a:gd name="T3" fmla="*/ 29 h 189"/>
                  <a:gd name="T4" fmla="*/ 190 w 222"/>
                  <a:gd name="T5" fmla="*/ 2 h 189"/>
                  <a:gd name="T6" fmla="*/ 190 w 222"/>
                  <a:gd name="T7" fmla="*/ 2 h 189"/>
                  <a:gd name="T8" fmla="*/ 189 w 222"/>
                  <a:gd name="T9" fmla="*/ 0 h 189"/>
                  <a:gd name="T10" fmla="*/ 182 w 222"/>
                  <a:gd name="T11" fmla="*/ 2 h 189"/>
                  <a:gd name="T12" fmla="*/ 182 w 222"/>
                  <a:gd name="T13" fmla="*/ 2 h 189"/>
                  <a:gd name="T14" fmla="*/ 182 w 222"/>
                  <a:gd name="T15" fmla="*/ 2 h 189"/>
                  <a:gd name="T16" fmla="*/ 32 w 222"/>
                  <a:gd name="T17" fmla="*/ 32 h 189"/>
                  <a:gd name="T18" fmla="*/ 32 w 222"/>
                  <a:gd name="T19" fmla="*/ 32 h 189"/>
                  <a:gd name="T20" fmla="*/ 32 w 222"/>
                  <a:gd name="T21" fmla="*/ 32 h 189"/>
                  <a:gd name="T22" fmla="*/ 16 w 222"/>
                  <a:gd name="T23" fmla="*/ 59 h 189"/>
                  <a:gd name="T24" fmla="*/ 0 w 222"/>
                  <a:gd name="T25" fmla="*/ 85 h 189"/>
                  <a:gd name="T26" fmla="*/ 0 w 222"/>
                  <a:gd name="T27" fmla="*/ 85 h 189"/>
                  <a:gd name="T28" fmla="*/ 36 w 222"/>
                  <a:gd name="T29" fmla="*/ 121 h 189"/>
                  <a:gd name="T30" fmla="*/ 72 w 222"/>
                  <a:gd name="T31" fmla="*/ 85 h 189"/>
                  <a:gd name="T32" fmla="*/ 72 w 222"/>
                  <a:gd name="T33" fmla="*/ 85 h 189"/>
                  <a:gd name="T34" fmla="*/ 56 w 222"/>
                  <a:gd name="T35" fmla="*/ 59 h 189"/>
                  <a:gd name="T36" fmla="*/ 43 w 222"/>
                  <a:gd name="T37" fmla="*/ 38 h 189"/>
                  <a:gd name="T38" fmla="*/ 105 w 222"/>
                  <a:gd name="T39" fmla="*/ 26 h 189"/>
                  <a:gd name="T40" fmla="*/ 59 w 222"/>
                  <a:gd name="T41" fmla="*/ 181 h 189"/>
                  <a:gd name="T42" fmla="*/ 51 w 222"/>
                  <a:gd name="T43" fmla="*/ 181 h 189"/>
                  <a:gd name="T44" fmla="*/ 51 w 222"/>
                  <a:gd name="T45" fmla="*/ 189 h 189"/>
                  <a:gd name="T46" fmla="*/ 172 w 222"/>
                  <a:gd name="T47" fmla="*/ 189 h 189"/>
                  <a:gd name="T48" fmla="*/ 172 w 222"/>
                  <a:gd name="T49" fmla="*/ 181 h 189"/>
                  <a:gd name="T50" fmla="*/ 163 w 222"/>
                  <a:gd name="T51" fmla="*/ 181 h 189"/>
                  <a:gd name="T52" fmla="*/ 117 w 222"/>
                  <a:gd name="T53" fmla="*/ 23 h 189"/>
                  <a:gd name="T54" fmla="*/ 177 w 222"/>
                  <a:gd name="T55" fmla="*/ 12 h 189"/>
                  <a:gd name="T56" fmla="*/ 166 w 222"/>
                  <a:gd name="T57" fmla="*/ 29 h 189"/>
                  <a:gd name="T58" fmla="*/ 150 w 222"/>
                  <a:gd name="T59" fmla="*/ 55 h 189"/>
                  <a:gd name="T60" fmla="*/ 150 w 222"/>
                  <a:gd name="T61" fmla="*/ 55 h 189"/>
                  <a:gd name="T62" fmla="*/ 186 w 222"/>
                  <a:gd name="T63" fmla="*/ 91 h 189"/>
                  <a:gd name="T64" fmla="*/ 222 w 222"/>
                  <a:gd name="T65" fmla="*/ 55 h 189"/>
                  <a:gd name="T66" fmla="*/ 68 w 222"/>
                  <a:gd name="T67" fmla="*/ 181 h 189"/>
                  <a:gd name="T68" fmla="*/ 111 w 222"/>
                  <a:gd name="T69" fmla="*/ 34 h 189"/>
                  <a:gd name="T70" fmla="*/ 154 w 222"/>
                  <a:gd name="T71" fmla="*/ 181 h 189"/>
                  <a:gd name="T72" fmla="*/ 68 w 222"/>
                  <a:gd name="T73" fmla="*/ 181 h 189"/>
                  <a:gd name="T74" fmla="*/ 36 w 222"/>
                  <a:gd name="T75" fmla="*/ 112 h 189"/>
                  <a:gd name="T76" fmla="*/ 10 w 222"/>
                  <a:gd name="T77" fmla="*/ 92 h 189"/>
                  <a:gd name="T78" fmla="*/ 62 w 222"/>
                  <a:gd name="T79" fmla="*/ 92 h 189"/>
                  <a:gd name="T80" fmla="*/ 36 w 222"/>
                  <a:gd name="T81" fmla="*/ 112 h 189"/>
                  <a:gd name="T82" fmla="*/ 61 w 222"/>
                  <a:gd name="T83" fmla="*/ 83 h 189"/>
                  <a:gd name="T84" fmla="*/ 11 w 222"/>
                  <a:gd name="T85" fmla="*/ 83 h 189"/>
                  <a:gd name="T86" fmla="*/ 24 w 222"/>
                  <a:gd name="T87" fmla="*/ 63 h 189"/>
                  <a:gd name="T88" fmla="*/ 36 w 222"/>
                  <a:gd name="T89" fmla="*/ 42 h 189"/>
                  <a:gd name="T90" fmla="*/ 48 w 222"/>
                  <a:gd name="T91" fmla="*/ 63 h 189"/>
                  <a:gd name="T92" fmla="*/ 61 w 222"/>
                  <a:gd name="T93" fmla="*/ 83 h 189"/>
                  <a:gd name="T94" fmla="*/ 174 w 222"/>
                  <a:gd name="T95" fmla="*/ 33 h 189"/>
                  <a:gd name="T96" fmla="*/ 186 w 222"/>
                  <a:gd name="T97" fmla="*/ 12 h 189"/>
                  <a:gd name="T98" fmla="*/ 198 w 222"/>
                  <a:gd name="T99" fmla="*/ 33 h 189"/>
                  <a:gd name="T100" fmla="*/ 211 w 222"/>
                  <a:gd name="T101" fmla="*/ 53 h 189"/>
                  <a:gd name="T102" fmla="*/ 161 w 222"/>
                  <a:gd name="T103" fmla="*/ 53 h 189"/>
                  <a:gd name="T104" fmla="*/ 174 w 222"/>
                  <a:gd name="T105" fmla="*/ 33 h 189"/>
                  <a:gd name="T106" fmla="*/ 186 w 222"/>
                  <a:gd name="T107" fmla="*/ 82 h 189"/>
                  <a:gd name="T108" fmla="*/ 160 w 222"/>
                  <a:gd name="T109" fmla="*/ 62 h 189"/>
                  <a:gd name="T110" fmla="*/ 212 w 222"/>
                  <a:gd name="T111" fmla="*/ 62 h 189"/>
                  <a:gd name="T112" fmla="*/ 186 w 222"/>
                  <a:gd name="T113" fmla="*/ 8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2" h="189">
                    <a:moveTo>
                      <a:pt x="222" y="55"/>
                    </a:moveTo>
                    <a:cubicBezTo>
                      <a:pt x="206" y="29"/>
                      <a:pt x="206" y="29"/>
                      <a:pt x="206" y="29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" y="105"/>
                      <a:pt x="17" y="121"/>
                      <a:pt x="36" y="121"/>
                    </a:cubicBezTo>
                    <a:cubicBezTo>
                      <a:pt x="55" y="121"/>
                      <a:pt x="70" y="105"/>
                      <a:pt x="72" y="85"/>
                    </a:cubicBezTo>
                    <a:cubicBezTo>
                      <a:pt x="72" y="85"/>
                      <a:pt x="72" y="85"/>
                      <a:pt x="72" y="85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1" y="181"/>
                      <a:pt x="51" y="181"/>
                      <a:pt x="51" y="181"/>
                    </a:cubicBezTo>
                    <a:cubicBezTo>
                      <a:pt x="51" y="189"/>
                      <a:pt x="51" y="189"/>
                      <a:pt x="51" y="189"/>
                    </a:cubicBezTo>
                    <a:cubicBezTo>
                      <a:pt x="172" y="189"/>
                      <a:pt x="172" y="189"/>
                      <a:pt x="172" y="189"/>
                    </a:cubicBezTo>
                    <a:cubicBezTo>
                      <a:pt x="172" y="181"/>
                      <a:pt x="172" y="181"/>
                      <a:pt x="172" y="181"/>
                    </a:cubicBezTo>
                    <a:cubicBezTo>
                      <a:pt x="163" y="181"/>
                      <a:pt x="163" y="181"/>
                      <a:pt x="163" y="181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2" y="75"/>
                      <a:pt x="167" y="91"/>
                      <a:pt x="186" y="91"/>
                    </a:cubicBezTo>
                    <a:cubicBezTo>
                      <a:pt x="205" y="91"/>
                      <a:pt x="220" y="75"/>
                      <a:pt x="222" y="55"/>
                    </a:cubicBezTo>
                    <a:close/>
                    <a:moveTo>
                      <a:pt x="68" y="181"/>
                    </a:moveTo>
                    <a:cubicBezTo>
                      <a:pt x="111" y="34"/>
                      <a:pt x="111" y="34"/>
                      <a:pt x="111" y="34"/>
                    </a:cubicBezTo>
                    <a:cubicBezTo>
                      <a:pt x="154" y="181"/>
                      <a:pt x="154" y="181"/>
                      <a:pt x="154" y="181"/>
                    </a:cubicBezTo>
                    <a:lnTo>
                      <a:pt x="68" y="181"/>
                    </a:lnTo>
                    <a:close/>
                    <a:moveTo>
                      <a:pt x="36" y="112"/>
                    </a:moveTo>
                    <a:cubicBezTo>
                      <a:pt x="24" y="112"/>
                      <a:pt x="14" y="104"/>
                      <a:pt x="10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58" y="104"/>
                      <a:pt x="48" y="112"/>
                      <a:pt x="36" y="112"/>
                    </a:cubicBezTo>
                    <a:close/>
                    <a:moveTo>
                      <a:pt x="61" y="83"/>
                    </a:moveTo>
                    <a:cubicBezTo>
                      <a:pt x="11" y="83"/>
                      <a:pt x="11" y="83"/>
                      <a:pt x="11" y="8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8" y="63"/>
                      <a:pt x="48" y="63"/>
                      <a:pt x="48" y="63"/>
                    </a:cubicBezTo>
                    <a:lnTo>
                      <a:pt x="61" y="83"/>
                    </a:lnTo>
                    <a:close/>
                    <a:moveTo>
                      <a:pt x="174" y="33"/>
                    </a:moveTo>
                    <a:cubicBezTo>
                      <a:pt x="186" y="12"/>
                      <a:pt x="186" y="12"/>
                      <a:pt x="186" y="12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211" y="53"/>
                      <a:pt x="211" y="53"/>
                      <a:pt x="211" y="53"/>
                    </a:cubicBezTo>
                    <a:cubicBezTo>
                      <a:pt x="161" y="53"/>
                      <a:pt x="161" y="53"/>
                      <a:pt x="161" y="53"/>
                    </a:cubicBezTo>
                    <a:lnTo>
                      <a:pt x="174" y="33"/>
                    </a:lnTo>
                    <a:close/>
                    <a:moveTo>
                      <a:pt x="186" y="82"/>
                    </a:moveTo>
                    <a:cubicBezTo>
                      <a:pt x="174" y="82"/>
                      <a:pt x="164" y="74"/>
                      <a:pt x="160" y="62"/>
                    </a:cubicBezTo>
                    <a:cubicBezTo>
                      <a:pt x="212" y="62"/>
                      <a:pt x="212" y="62"/>
                      <a:pt x="212" y="62"/>
                    </a:cubicBezTo>
                    <a:cubicBezTo>
                      <a:pt x="208" y="74"/>
                      <a:pt x="198" y="82"/>
                      <a:pt x="186" y="82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sp>
        <p:nvSpPr>
          <p:cNvPr id="127" name="TextBox 126"/>
          <p:cNvSpPr txBox="1"/>
          <p:nvPr/>
        </p:nvSpPr>
        <p:spPr>
          <a:xfrm>
            <a:off x="2414353" y="1209108"/>
            <a:ext cx="87766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Communication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727928" y="1680407"/>
            <a:ext cx="264274" cy="326660"/>
            <a:chOff x="2709884" y="1660128"/>
            <a:chExt cx="264274" cy="326660"/>
          </a:xfrm>
        </p:grpSpPr>
        <p:sp>
          <p:nvSpPr>
            <p:cNvPr id="96" name="Freeform 9"/>
            <p:cNvSpPr>
              <a:spLocks/>
            </p:cNvSpPr>
            <p:nvPr/>
          </p:nvSpPr>
          <p:spPr bwMode="auto">
            <a:xfrm>
              <a:off x="2726262" y="1678300"/>
              <a:ext cx="113223" cy="290316"/>
            </a:xfrm>
            <a:custGeom>
              <a:avLst/>
              <a:gdLst>
                <a:gd name="T0" fmla="*/ 41 w 41"/>
                <a:gd name="T1" fmla="*/ 27 h 110"/>
                <a:gd name="T2" fmla="*/ 15 w 41"/>
                <a:gd name="T3" fmla="*/ 0 h 110"/>
                <a:gd name="T4" fmla="*/ 2 w 41"/>
                <a:gd name="T5" fmla="*/ 39 h 110"/>
                <a:gd name="T6" fmla="*/ 14 w 41"/>
                <a:gd name="T7" fmla="*/ 66 h 110"/>
                <a:gd name="T8" fmla="*/ 4 w 41"/>
                <a:gd name="T9" fmla="*/ 110 h 110"/>
                <a:gd name="T10" fmla="*/ 41 w 41"/>
                <a:gd name="T11" fmla="*/ 109 h 110"/>
                <a:gd name="T12" fmla="*/ 41 w 41"/>
                <a:gd name="T13" fmla="*/ 2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0">
                  <a:moveTo>
                    <a:pt x="41" y="27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0" y="17"/>
                    <a:pt x="2" y="39"/>
                  </a:cubicBezTo>
                  <a:cubicBezTo>
                    <a:pt x="4" y="60"/>
                    <a:pt x="14" y="66"/>
                    <a:pt x="14" y="66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1" y="109"/>
                    <a:pt x="41" y="109"/>
                    <a:pt x="41" y="109"/>
                  </a:cubicBezTo>
                  <a:lnTo>
                    <a:pt x="4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28" name="Group 127"/>
            <p:cNvGrpSpPr>
              <a:grpSpLocks noChangeAspect="1"/>
            </p:cNvGrpSpPr>
            <p:nvPr/>
          </p:nvGrpSpPr>
          <p:grpSpPr bwMode="auto">
            <a:xfrm>
              <a:off x="2709884" y="1660128"/>
              <a:ext cx="264274" cy="326660"/>
              <a:chOff x="2363" y="1010"/>
              <a:chExt cx="987" cy="1220"/>
            </a:xfrm>
          </p:grpSpPr>
          <p:sp>
            <p:nvSpPr>
              <p:cNvPr id="129" name="Freeform 128"/>
              <p:cNvSpPr>
                <a:spLocks/>
              </p:cNvSpPr>
              <p:nvPr/>
            </p:nvSpPr>
            <p:spPr bwMode="auto">
              <a:xfrm>
                <a:off x="2813" y="1365"/>
                <a:ext cx="389" cy="570"/>
              </a:xfrm>
              <a:custGeom>
                <a:avLst/>
                <a:gdLst>
                  <a:gd name="T0" fmla="*/ 0 w 58"/>
                  <a:gd name="T1" fmla="*/ 0 h 85"/>
                  <a:gd name="T2" fmla="*/ 0 w 58"/>
                  <a:gd name="T3" fmla="*/ 81 h 85"/>
                  <a:gd name="T4" fmla="*/ 2 w 58"/>
                  <a:gd name="T5" fmla="*/ 82 h 85"/>
                  <a:gd name="T6" fmla="*/ 3 w 58"/>
                  <a:gd name="T7" fmla="*/ 82 h 85"/>
                  <a:gd name="T8" fmla="*/ 58 w 58"/>
                  <a:gd name="T9" fmla="*/ 66 h 85"/>
                  <a:gd name="T10" fmla="*/ 58 w 58"/>
                  <a:gd name="T11" fmla="*/ 58 h 85"/>
                  <a:gd name="T12" fmla="*/ 0 w 58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85">
                    <a:moveTo>
                      <a:pt x="0" y="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2"/>
                      <a:pt x="2" y="82"/>
                      <a:pt x="2" y="82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22" y="85"/>
                      <a:pt x="42" y="79"/>
                      <a:pt x="58" y="66"/>
                    </a:cubicBezTo>
                    <a:cubicBezTo>
                      <a:pt x="58" y="58"/>
                      <a:pt x="58" y="58"/>
                      <a:pt x="58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30" name="Freeform 129"/>
              <p:cNvSpPr>
                <a:spLocks/>
              </p:cNvSpPr>
              <p:nvPr/>
            </p:nvSpPr>
            <p:spPr bwMode="auto">
              <a:xfrm>
                <a:off x="2813" y="1908"/>
                <a:ext cx="107" cy="288"/>
              </a:xfrm>
              <a:custGeom>
                <a:avLst/>
                <a:gdLst>
                  <a:gd name="T0" fmla="*/ 3 w 16"/>
                  <a:gd name="T1" fmla="*/ 1 h 43"/>
                  <a:gd name="T2" fmla="*/ 3 w 16"/>
                  <a:gd name="T3" fmla="*/ 1 h 43"/>
                  <a:gd name="T4" fmla="*/ 2 w 16"/>
                  <a:gd name="T5" fmla="*/ 1 h 43"/>
                  <a:gd name="T6" fmla="*/ 0 w 16"/>
                  <a:gd name="T7" fmla="*/ 0 h 43"/>
                  <a:gd name="T8" fmla="*/ 0 w 16"/>
                  <a:gd name="T9" fmla="*/ 43 h 43"/>
                  <a:gd name="T10" fmla="*/ 16 w 16"/>
                  <a:gd name="T11" fmla="*/ 43 h 43"/>
                  <a:gd name="T12" fmla="*/ 3 w 16"/>
                  <a:gd name="T1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6" y="43"/>
                      <a:pt x="16" y="43"/>
                      <a:pt x="16" y="4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31" name="Freeform 130"/>
              <p:cNvSpPr>
                <a:spLocks noEditPoints="1"/>
              </p:cNvSpPr>
              <p:nvPr/>
            </p:nvSpPr>
            <p:spPr bwMode="auto">
              <a:xfrm>
                <a:off x="2363" y="1077"/>
                <a:ext cx="920" cy="1153"/>
              </a:xfrm>
              <a:custGeom>
                <a:avLst/>
                <a:gdLst>
                  <a:gd name="T0" fmla="*/ 90 w 137"/>
                  <a:gd name="T1" fmla="*/ 47 h 172"/>
                  <a:gd name="T2" fmla="*/ 77 w 137"/>
                  <a:gd name="T3" fmla="*/ 45 h 172"/>
                  <a:gd name="T4" fmla="*/ 32 w 137"/>
                  <a:gd name="T5" fmla="*/ 0 h 172"/>
                  <a:gd name="T6" fmla="*/ 29 w 137"/>
                  <a:gd name="T7" fmla="*/ 3 h 172"/>
                  <a:gd name="T8" fmla="*/ 27 w 137"/>
                  <a:gd name="T9" fmla="*/ 106 h 172"/>
                  <a:gd name="T10" fmla="*/ 10 w 137"/>
                  <a:gd name="T11" fmla="*/ 172 h 172"/>
                  <a:gd name="T12" fmla="*/ 90 w 137"/>
                  <a:gd name="T13" fmla="*/ 172 h 172"/>
                  <a:gd name="T14" fmla="*/ 78 w 137"/>
                  <a:gd name="T15" fmla="*/ 130 h 172"/>
                  <a:gd name="T16" fmla="*/ 81 w 137"/>
                  <a:gd name="T17" fmla="*/ 130 h 172"/>
                  <a:gd name="T18" fmla="*/ 134 w 137"/>
                  <a:gd name="T19" fmla="*/ 108 h 172"/>
                  <a:gd name="T20" fmla="*/ 137 w 137"/>
                  <a:gd name="T21" fmla="*/ 105 h 172"/>
                  <a:gd name="T22" fmla="*/ 92 w 137"/>
                  <a:gd name="T23" fmla="*/ 60 h 172"/>
                  <a:gd name="T24" fmla="*/ 90 w 137"/>
                  <a:gd name="T25" fmla="*/ 47 h 172"/>
                  <a:gd name="T26" fmla="*/ 21 w 137"/>
                  <a:gd name="T27" fmla="*/ 163 h 172"/>
                  <a:gd name="T28" fmla="*/ 34 w 137"/>
                  <a:gd name="T29" fmla="*/ 113 h 172"/>
                  <a:gd name="T30" fmla="*/ 69 w 137"/>
                  <a:gd name="T31" fmla="*/ 129 h 172"/>
                  <a:gd name="T32" fmla="*/ 79 w 137"/>
                  <a:gd name="T33" fmla="*/ 163 h 172"/>
                  <a:gd name="T34" fmla="*/ 21 w 137"/>
                  <a:gd name="T35" fmla="*/ 163 h 172"/>
                  <a:gd name="T36" fmla="*/ 81 w 137"/>
                  <a:gd name="T37" fmla="*/ 121 h 172"/>
                  <a:gd name="T38" fmla="*/ 72 w 137"/>
                  <a:gd name="T39" fmla="*/ 121 h 172"/>
                  <a:gd name="T40" fmla="*/ 71 w 137"/>
                  <a:gd name="T41" fmla="*/ 121 h 172"/>
                  <a:gd name="T42" fmla="*/ 35 w 137"/>
                  <a:gd name="T43" fmla="*/ 102 h 172"/>
                  <a:gd name="T44" fmla="*/ 30 w 137"/>
                  <a:gd name="T45" fmla="*/ 96 h 172"/>
                  <a:gd name="T46" fmla="*/ 30 w 137"/>
                  <a:gd name="T47" fmla="*/ 96 h 172"/>
                  <a:gd name="T48" fmla="*/ 32 w 137"/>
                  <a:gd name="T49" fmla="*/ 12 h 172"/>
                  <a:gd name="T50" fmla="*/ 125 w 137"/>
                  <a:gd name="T51" fmla="*/ 105 h 172"/>
                  <a:gd name="T52" fmla="*/ 81 w 137"/>
                  <a:gd name="T53" fmla="*/ 12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7" h="172">
                    <a:moveTo>
                      <a:pt x="90" y="47"/>
                    </a:moveTo>
                    <a:cubicBezTo>
                      <a:pt x="87" y="43"/>
                      <a:pt x="81" y="42"/>
                      <a:pt x="77" y="45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1" y="32"/>
                      <a:pt x="0" y="77"/>
                      <a:pt x="27" y="106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9" y="130"/>
                      <a:pt x="80" y="130"/>
                      <a:pt x="81" y="130"/>
                    </a:cubicBezTo>
                    <a:cubicBezTo>
                      <a:pt x="101" y="130"/>
                      <a:pt x="120" y="122"/>
                      <a:pt x="134" y="108"/>
                    </a:cubicBezTo>
                    <a:cubicBezTo>
                      <a:pt x="137" y="105"/>
                      <a:pt x="137" y="105"/>
                      <a:pt x="137" y="105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5" y="56"/>
                      <a:pt x="94" y="50"/>
                      <a:pt x="90" y="47"/>
                    </a:cubicBezTo>
                    <a:close/>
                    <a:moveTo>
                      <a:pt x="21" y="163"/>
                    </a:moveTo>
                    <a:cubicBezTo>
                      <a:pt x="34" y="113"/>
                      <a:pt x="34" y="113"/>
                      <a:pt x="34" y="113"/>
                    </a:cubicBezTo>
                    <a:cubicBezTo>
                      <a:pt x="41" y="118"/>
                      <a:pt x="53" y="126"/>
                      <a:pt x="69" y="129"/>
                    </a:cubicBezTo>
                    <a:cubicBezTo>
                      <a:pt x="79" y="163"/>
                      <a:pt x="79" y="163"/>
                      <a:pt x="79" y="163"/>
                    </a:cubicBezTo>
                    <a:lnTo>
                      <a:pt x="21" y="163"/>
                    </a:lnTo>
                    <a:close/>
                    <a:moveTo>
                      <a:pt x="81" y="121"/>
                    </a:moveTo>
                    <a:cubicBezTo>
                      <a:pt x="78" y="121"/>
                      <a:pt x="75" y="121"/>
                      <a:pt x="72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58" y="118"/>
                      <a:pt x="45" y="112"/>
                      <a:pt x="35" y="102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10" y="72"/>
                      <a:pt x="11" y="36"/>
                      <a:pt x="32" y="12"/>
                    </a:cubicBezTo>
                    <a:cubicBezTo>
                      <a:pt x="125" y="105"/>
                      <a:pt x="125" y="105"/>
                      <a:pt x="125" y="105"/>
                    </a:cubicBezTo>
                    <a:cubicBezTo>
                      <a:pt x="113" y="116"/>
                      <a:pt x="98" y="121"/>
                      <a:pt x="81" y="121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32" name="Freeform 131"/>
              <p:cNvSpPr>
                <a:spLocks/>
              </p:cNvSpPr>
              <p:nvPr/>
            </p:nvSpPr>
            <p:spPr bwMode="auto">
              <a:xfrm>
                <a:off x="2900" y="1157"/>
                <a:ext cx="302" cy="302"/>
              </a:xfrm>
              <a:custGeom>
                <a:avLst/>
                <a:gdLst>
                  <a:gd name="T0" fmla="*/ 0 w 45"/>
                  <a:gd name="T1" fmla="*/ 0 h 45"/>
                  <a:gd name="T2" fmla="*/ 1 w 45"/>
                  <a:gd name="T3" fmla="*/ 9 h 45"/>
                  <a:gd name="T4" fmla="*/ 27 w 45"/>
                  <a:gd name="T5" fmla="*/ 18 h 45"/>
                  <a:gd name="T6" fmla="*/ 36 w 45"/>
                  <a:gd name="T7" fmla="*/ 45 h 45"/>
                  <a:gd name="T8" fmla="*/ 45 w 45"/>
                  <a:gd name="T9" fmla="*/ 45 h 45"/>
                  <a:gd name="T10" fmla="*/ 33 w 45"/>
                  <a:gd name="T11" fmla="*/ 12 h 45"/>
                  <a:gd name="T12" fmla="*/ 0 w 45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1" y="8"/>
                      <a:pt x="21" y="12"/>
                      <a:pt x="27" y="18"/>
                    </a:cubicBezTo>
                    <a:cubicBezTo>
                      <a:pt x="33" y="24"/>
                      <a:pt x="37" y="33"/>
                      <a:pt x="3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31"/>
                      <a:pt x="41" y="20"/>
                      <a:pt x="33" y="12"/>
                    </a:cubicBezTo>
                    <a:cubicBezTo>
                      <a:pt x="25" y="4"/>
                      <a:pt x="13" y="0"/>
                      <a:pt x="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33" name="Freeform 132"/>
              <p:cNvSpPr>
                <a:spLocks/>
              </p:cNvSpPr>
              <p:nvPr/>
            </p:nvSpPr>
            <p:spPr bwMode="auto">
              <a:xfrm>
                <a:off x="2907" y="1010"/>
                <a:ext cx="443" cy="442"/>
              </a:xfrm>
              <a:custGeom>
                <a:avLst/>
                <a:gdLst>
                  <a:gd name="T0" fmla="*/ 48 w 66"/>
                  <a:gd name="T1" fmla="*/ 17 h 66"/>
                  <a:gd name="T2" fmla="*/ 0 w 66"/>
                  <a:gd name="T3" fmla="*/ 0 h 66"/>
                  <a:gd name="T4" fmla="*/ 1 w 66"/>
                  <a:gd name="T5" fmla="*/ 9 h 66"/>
                  <a:gd name="T6" fmla="*/ 42 w 66"/>
                  <a:gd name="T7" fmla="*/ 23 h 66"/>
                  <a:gd name="T8" fmla="*/ 57 w 66"/>
                  <a:gd name="T9" fmla="*/ 66 h 66"/>
                  <a:gd name="T10" fmla="*/ 66 w 66"/>
                  <a:gd name="T11" fmla="*/ 66 h 66"/>
                  <a:gd name="T12" fmla="*/ 48 w 66"/>
                  <a:gd name="T13" fmla="*/ 1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66">
                    <a:moveTo>
                      <a:pt x="48" y="17"/>
                    </a:moveTo>
                    <a:cubicBezTo>
                      <a:pt x="36" y="6"/>
                      <a:pt x="20" y="0"/>
                      <a:pt x="0" y="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8" y="8"/>
                      <a:pt x="32" y="13"/>
                      <a:pt x="42" y="23"/>
                    </a:cubicBezTo>
                    <a:cubicBezTo>
                      <a:pt x="52" y="33"/>
                      <a:pt x="57" y="48"/>
                      <a:pt x="57" y="66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46"/>
                      <a:pt x="60" y="29"/>
                      <a:pt x="48" y="1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34" name="Group 133"/>
          <p:cNvGrpSpPr/>
          <p:nvPr/>
        </p:nvGrpSpPr>
        <p:grpSpPr>
          <a:xfrm>
            <a:off x="2727928" y="2297175"/>
            <a:ext cx="264274" cy="326660"/>
            <a:chOff x="7968007" y="2043018"/>
            <a:chExt cx="354843" cy="438610"/>
          </a:xfrm>
        </p:grpSpPr>
        <p:sp>
          <p:nvSpPr>
            <p:cNvPr id="135" name="Freeform 9"/>
            <p:cNvSpPr>
              <a:spLocks/>
            </p:cNvSpPr>
            <p:nvPr/>
          </p:nvSpPr>
          <p:spPr bwMode="auto">
            <a:xfrm>
              <a:off x="7989997" y="2086015"/>
              <a:ext cx="152026" cy="389810"/>
            </a:xfrm>
            <a:custGeom>
              <a:avLst/>
              <a:gdLst>
                <a:gd name="T0" fmla="*/ 41 w 41"/>
                <a:gd name="T1" fmla="*/ 27 h 110"/>
                <a:gd name="T2" fmla="*/ 15 w 41"/>
                <a:gd name="T3" fmla="*/ 0 h 110"/>
                <a:gd name="T4" fmla="*/ 2 w 41"/>
                <a:gd name="T5" fmla="*/ 39 h 110"/>
                <a:gd name="T6" fmla="*/ 14 w 41"/>
                <a:gd name="T7" fmla="*/ 66 h 110"/>
                <a:gd name="T8" fmla="*/ 4 w 41"/>
                <a:gd name="T9" fmla="*/ 110 h 110"/>
                <a:gd name="T10" fmla="*/ 41 w 41"/>
                <a:gd name="T11" fmla="*/ 109 h 110"/>
                <a:gd name="T12" fmla="*/ 41 w 41"/>
                <a:gd name="T13" fmla="*/ 2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0">
                  <a:moveTo>
                    <a:pt x="41" y="27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0" y="17"/>
                    <a:pt x="2" y="39"/>
                  </a:cubicBezTo>
                  <a:cubicBezTo>
                    <a:pt x="4" y="60"/>
                    <a:pt x="14" y="66"/>
                    <a:pt x="14" y="66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1" y="109"/>
                    <a:pt x="41" y="109"/>
                    <a:pt x="41" y="109"/>
                  </a:cubicBezTo>
                  <a:lnTo>
                    <a:pt x="4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36" name="Group 33"/>
            <p:cNvGrpSpPr>
              <a:grpSpLocks noChangeAspect="1"/>
            </p:cNvGrpSpPr>
            <p:nvPr/>
          </p:nvGrpSpPr>
          <p:grpSpPr bwMode="auto">
            <a:xfrm>
              <a:off x="7968007" y="2043018"/>
              <a:ext cx="354843" cy="438610"/>
              <a:chOff x="2363" y="1010"/>
              <a:chExt cx="987" cy="1220"/>
            </a:xfrm>
          </p:grpSpPr>
          <p:sp>
            <p:nvSpPr>
              <p:cNvPr id="137" name="Freeform 34"/>
              <p:cNvSpPr>
                <a:spLocks/>
              </p:cNvSpPr>
              <p:nvPr/>
            </p:nvSpPr>
            <p:spPr bwMode="auto">
              <a:xfrm>
                <a:off x="2813" y="1365"/>
                <a:ext cx="389" cy="570"/>
              </a:xfrm>
              <a:custGeom>
                <a:avLst/>
                <a:gdLst>
                  <a:gd name="T0" fmla="*/ 0 w 58"/>
                  <a:gd name="T1" fmla="*/ 0 h 85"/>
                  <a:gd name="T2" fmla="*/ 0 w 58"/>
                  <a:gd name="T3" fmla="*/ 81 h 85"/>
                  <a:gd name="T4" fmla="*/ 2 w 58"/>
                  <a:gd name="T5" fmla="*/ 82 h 85"/>
                  <a:gd name="T6" fmla="*/ 3 w 58"/>
                  <a:gd name="T7" fmla="*/ 82 h 85"/>
                  <a:gd name="T8" fmla="*/ 58 w 58"/>
                  <a:gd name="T9" fmla="*/ 66 h 85"/>
                  <a:gd name="T10" fmla="*/ 58 w 58"/>
                  <a:gd name="T11" fmla="*/ 58 h 85"/>
                  <a:gd name="T12" fmla="*/ 0 w 58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85">
                    <a:moveTo>
                      <a:pt x="0" y="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2"/>
                      <a:pt x="2" y="82"/>
                      <a:pt x="2" y="82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22" y="85"/>
                      <a:pt x="42" y="79"/>
                      <a:pt x="58" y="66"/>
                    </a:cubicBezTo>
                    <a:cubicBezTo>
                      <a:pt x="58" y="58"/>
                      <a:pt x="58" y="58"/>
                      <a:pt x="58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38" name="Freeform 35"/>
              <p:cNvSpPr>
                <a:spLocks/>
              </p:cNvSpPr>
              <p:nvPr/>
            </p:nvSpPr>
            <p:spPr bwMode="auto">
              <a:xfrm>
                <a:off x="2813" y="1908"/>
                <a:ext cx="107" cy="288"/>
              </a:xfrm>
              <a:custGeom>
                <a:avLst/>
                <a:gdLst>
                  <a:gd name="T0" fmla="*/ 3 w 16"/>
                  <a:gd name="T1" fmla="*/ 1 h 43"/>
                  <a:gd name="T2" fmla="*/ 3 w 16"/>
                  <a:gd name="T3" fmla="*/ 1 h 43"/>
                  <a:gd name="T4" fmla="*/ 2 w 16"/>
                  <a:gd name="T5" fmla="*/ 1 h 43"/>
                  <a:gd name="T6" fmla="*/ 0 w 16"/>
                  <a:gd name="T7" fmla="*/ 0 h 43"/>
                  <a:gd name="T8" fmla="*/ 0 w 16"/>
                  <a:gd name="T9" fmla="*/ 43 h 43"/>
                  <a:gd name="T10" fmla="*/ 16 w 16"/>
                  <a:gd name="T11" fmla="*/ 43 h 43"/>
                  <a:gd name="T12" fmla="*/ 3 w 16"/>
                  <a:gd name="T1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6" y="43"/>
                      <a:pt x="16" y="43"/>
                      <a:pt x="16" y="4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39" name="Freeform 36"/>
              <p:cNvSpPr>
                <a:spLocks noEditPoints="1"/>
              </p:cNvSpPr>
              <p:nvPr/>
            </p:nvSpPr>
            <p:spPr bwMode="auto">
              <a:xfrm>
                <a:off x="2363" y="1077"/>
                <a:ext cx="920" cy="1153"/>
              </a:xfrm>
              <a:custGeom>
                <a:avLst/>
                <a:gdLst>
                  <a:gd name="T0" fmla="*/ 90 w 137"/>
                  <a:gd name="T1" fmla="*/ 47 h 172"/>
                  <a:gd name="T2" fmla="*/ 77 w 137"/>
                  <a:gd name="T3" fmla="*/ 45 h 172"/>
                  <a:gd name="T4" fmla="*/ 32 w 137"/>
                  <a:gd name="T5" fmla="*/ 0 h 172"/>
                  <a:gd name="T6" fmla="*/ 29 w 137"/>
                  <a:gd name="T7" fmla="*/ 3 h 172"/>
                  <a:gd name="T8" fmla="*/ 27 w 137"/>
                  <a:gd name="T9" fmla="*/ 106 h 172"/>
                  <a:gd name="T10" fmla="*/ 10 w 137"/>
                  <a:gd name="T11" fmla="*/ 172 h 172"/>
                  <a:gd name="T12" fmla="*/ 90 w 137"/>
                  <a:gd name="T13" fmla="*/ 172 h 172"/>
                  <a:gd name="T14" fmla="*/ 78 w 137"/>
                  <a:gd name="T15" fmla="*/ 130 h 172"/>
                  <a:gd name="T16" fmla="*/ 81 w 137"/>
                  <a:gd name="T17" fmla="*/ 130 h 172"/>
                  <a:gd name="T18" fmla="*/ 134 w 137"/>
                  <a:gd name="T19" fmla="*/ 108 h 172"/>
                  <a:gd name="T20" fmla="*/ 137 w 137"/>
                  <a:gd name="T21" fmla="*/ 105 h 172"/>
                  <a:gd name="T22" fmla="*/ 92 w 137"/>
                  <a:gd name="T23" fmla="*/ 60 h 172"/>
                  <a:gd name="T24" fmla="*/ 90 w 137"/>
                  <a:gd name="T25" fmla="*/ 47 h 172"/>
                  <a:gd name="T26" fmla="*/ 21 w 137"/>
                  <a:gd name="T27" fmla="*/ 163 h 172"/>
                  <a:gd name="T28" fmla="*/ 34 w 137"/>
                  <a:gd name="T29" fmla="*/ 113 h 172"/>
                  <a:gd name="T30" fmla="*/ 69 w 137"/>
                  <a:gd name="T31" fmla="*/ 129 h 172"/>
                  <a:gd name="T32" fmla="*/ 79 w 137"/>
                  <a:gd name="T33" fmla="*/ 163 h 172"/>
                  <a:gd name="T34" fmla="*/ 21 w 137"/>
                  <a:gd name="T35" fmla="*/ 163 h 172"/>
                  <a:gd name="T36" fmla="*/ 81 w 137"/>
                  <a:gd name="T37" fmla="*/ 121 h 172"/>
                  <a:gd name="T38" fmla="*/ 72 w 137"/>
                  <a:gd name="T39" fmla="*/ 121 h 172"/>
                  <a:gd name="T40" fmla="*/ 71 w 137"/>
                  <a:gd name="T41" fmla="*/ 121 h 172"/>
                  <a:gd name="T42" fmla="*/ 35 w 137"/>
                  <a:gd name="T43" fmla="*/ 102 h 172"/>
                  <a:gd name="T44" fmla="*/ 30 w 137"/>
                  <a:gd name="T45" fmla="*/ 96 h 172"/>
                  <a:gd name="T46" fmla="*/ 30 w 137"/>
                  <a:gd name="T47" fmla="*/ 96 h 172"/>
                  <a:gd name="T48" fmla="*/ 32 w 137"/>
                  <a:gd name="T49" fmla="*/ 12 h 172"/>
                  <a:gd name="T50" fmla="*/ 125 w 137"/>
                  <a:gd name="T51" fmla="*/ 105 h 172"/>
                  <a:gd name="T52" fmla="*/ 81 w 137"/>
                  <a:gd name="T53" fmla="*/ 12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7" h="172">
                    <a:moveTo>
                      <a:pt x="90" y="47"/>
                    </a:moveTo>
                    <a:cubicBezTo>
                      <a:pt x="87" y="43"/>
                      <a:pt x="81" y="42"/>
                      <a:pt x="77" y="45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1" y="32"/>
                      <a:pt x="0" y="77"/>
                      <a:pt x="27" y="106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9" y="130"/>
                      <a:pt x="80" y="130"/>
                      <a:pt x="81" y="130"/>
                    </a:cubicBezTo>
                    <a:cubicBezTo>
                      <a:pt x="101" y="130"/>
                      <a:pt x="120" y="122"/>
                      <a:pt x="134" y="108"/>
                    </a:cubicBezTo>
                    <a:cubicBezTo>
                      <a:pt x="137" y="105"/>
                      <a:pt x="137" y="105"/>
                      <a:pt x="137" y="105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5" y="56"/>
                      <a:pt x="94" y="50"/>
                      <a:pt x="90" y="47"/>
                    </a:cubicBezTo>
                    <a:close/>
                    <a:moveTo>
                      <a:pt x="21" y="163"/>
                    </a:moveTo>
                    <a:cubicBezTo>
                      <a:pt x="34" y="113"/>
                      <a:pt x="34" y="113"/>
                      <a:pt x="34" y="113"/>
                    </a:cubicBezTo>
                    <a:cubicBezTo>
                      <a:pt x="41" y="118"/>
                      <a:pt x="53" y="126"/>
                      <a:pt x="69" y="129"/>
                    </a:cubicBezTo>
                    <a:cubicBezTo>
                      <a:pt x="79" y="163"/>
                      <a:pt x="79" y="163"/>
                      <a:pt x="79" y="163"/>
                    </a:cubicBezTo>
                    <a:lnTo>
                      <a:pt x="21" y="163"/>
                    </a:lnTo>
                    <a:close/>
                    <a:moveTo>
                      <a:pt x="81" y="121"/>
                    </a:moveTo>
                    <a:cubicBezTo>
                      <a:pt x="78" y="121"/>
                      <a:pt x="75" y="121"/>
                      <a:pt x="72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58" y="118"/>
                      <a:pt x="45" y="112"/>
                      <a:pt x="35" y="102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10" y="72"/>
                      <a:pt x="11" y="36"/>
                      <a:pt x="32" y="12"/>
                    </a:cubicBezTo>
                    <a:cubicBezTo>
                      <a:pt x="125" y="105"/>
                      <a:pt x="125" y="105"/>
                      <a:pt x="125" y="105"/>
                    </a:cubicBezTo>
                    <a:cubicBezTo>
                      <a:pt x="113" y="116"/>
                      <a:pt x="98" y="121"/>
                      <a:pt x="81" y="12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 dirty="0"/>
              </a:p>
            </p:txBody>
          </p:sp>
          <p:sp>
            <p:nvSpPr>
              <p:cNvPr id="140" name="Freeform 37"/>
              <p:cNvSpPr>
                <a:spLocks/>
              </p:cNvSpPr>
              <p:nvPr/>
            </p:nvSpPr>
            <p:spPr bwMode="auto">
              <a:xfrm>
                <a:off x="2900" y="1157"/>
                <a:ext cx="302" cy="302"/>
              </a:xfrm>
              <a:custGeom>
                <a:avLst/>
                <a:gdLst>
                  <a:gd name="T0" fmla="*/ 0 w 45"/>
                  <a:gd name="T1" fmla="*/ 0 h 45"/>
                  <a:gd name="T2" fmla="*/ 1 w 45"/>
                  <a:gd name="T3" fmla="*/ 9 h 45"/>
                  <a:gd name="T4" fmla="*/ 27 w 45"/>
                  <a:gd name="T5" fmla="*/ 18 h 45"/>
                  <a:gd name="T6" fmla="*/ 36 w 45"/>
                  <a:gd name="T7" fmla="*/ 45 h 45"/>
                  <a:gd name="T8" fmla="*/ 45 w 45"/>
                  <a:gd name="T9" fmla="*/ 45 h 45"/>
                  <a:gd name="T10" fmla="*/ 33 w 45"/>
                  <a:gd name="T11" fmla="*/ 12 h 45"/>
                  <a:gd name="T12" fmla="*/ 0 w 45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1" y="8"/>
                      <a:pt x="21" y="12"/>
                      <a:pt x="27" y="18"/>
                    </a:cubicBezTo>
                    <a:cubicBezTo>
                      <a:pt x="33" y="24"/>
                      <a:pt x="37" y="33"/>
                      <a:pt x="3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31"/>
                      <a:pt x="41" y="20"/>
                      <a:pt x="33" y="12"/>
                    </a:cubicBezTo>
                    <a:cubicBezTo>
                      <a:pt x="25" y="4"/>
                      <a:pt x="13" y="0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41" name="Freeform 38"/>
              <p:cNvSpPr>
                <a:spLocks/>
              </p:cNvSpPr>
              <p:nvPr/>
            </p:nvSpPr>
            <p:spPr bwMode="auto">
              <a:xfrm>
                <a:off x="2907" y="1010"/>
                <a:ext cx="443" cy="442"/>
              </a:xfrm>
              <a:custGeom>
                <a:avLst/>
                <a:gdLst>
                  <a:gd name="T0" fmla="*/ 48 w 66"/>
                  <a:gd name="T1" fmla="*/ 17 h 66"/>
                  <a:gd name="T2" fmla="*/ 0 w 66"/>
                  <a:gd name="T3" fmla="*/ 0 h 66"/>
                  <a:gd name="T4" fmla="*/ 1 w 66"/>
                  <a:gd name="T5" fmla="*/ 9 h 66"/>
                  <a:gd name="T6" fmla="*/ 42 w 66"/>
                  <a:gd name="T7" fmla="*/ 23 h 66"/>
                  <a:gd name="T8" fmla="*/ 57 w 66"/>
                  <a:gd name="T9" fmla="*/ 66 h 66"/>
                  <a:gd name="T10" fmla="*/ 66 w 66"/>
                  <a:gd name="T11" fmla="*/ 66 h 66"/>
                  <a:gd name="T12" fmla="*/ 48 w 66"/>
                  <a:gd name="T13" fmla="*/ 1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66">
                    <a:moveTo>
                      <a:pt x="48" y="17"/>
                    </a:moveTo>
                    <a:cubicBezTo>
                      <a:pt x="36" y="6"/>
                      <a:pt x="20" y="0"/>
                      <a:pt x="0" y="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8" y="8"/>
                      <a:pt x="32" y="13"/>
                      <a:pt x="42" y="23"/>
                    </a:cubicBezTo>
                    <a:cubicBezTo>
                      <a:pt x="52" y="33"/>
                      <a:pt x="57" y="48"/>
                      <a:pt x="57" y="66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46"/>
                      <a:pt x="60" y="29"/>
                      <a:pt x="48" y="1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42" name="Group 141"/>
          <p:cNvGrpSpPr/>
          <p:nvPr/>
        </p:nvGrpSpPr>
        <p:grpSpPr>
          <a:xfrm>
            <a:off x="1007277" y="2917628"/>
            <a:ext cx="402455" cy="314376"/>
            <a:chOff x="4632317" y="2729862"/>
            <a:chExt cx="540381" cy="422116"/>
          </a:xfrm>
        </p:grpSpPr>
        <p:sp>
          <p:nvSpPr>
            <p:cNvPr id="143" name="Freeform 6"/>
            <p:cNvSpPr>
              <a:spLocks/>
            </p:cNvSpPr>
            <p:nvPr/>
          </p:nvSpPr>
          <p:spPr bwMode="auto">
            <a:xfrm>
              <a:off x="4652726" y="2871202"/>
              <a:ext cx="133563" cy="60801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44" name="Freeform 5"/>
            <p:cNvSpPr>
              <a:spLocks/>
            </p:cNvSpPr>
            <p:nvPr/>
          </p:nvSpPr>
          <p:spPr bwMode="auto">
            <a:xfrm flipH="1">
              <a:off x="4794263" y="2743620"/>
              <a:ext cx="111635" cy="403181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45" name="Group 4"/>
            <p:cNvGrpSpPr>
              <a:grpSpLocks noChangeAspect="1"/>
            </p:cNvGrpSpPr>
            <p:nvPr/>
          </p:nvGrpSpPr>
          <p:grpSpPr bwMode="auto">
            <a:xfrm>
              <a:off x="4632317" y="2729862"/>
              <a:ext cx="540381" cy="422116"/>
              <a:chOff x="2138" y="1081"/>
              <a:chExt cx="1485" cy="1160"/>
            </a:xfrm>
          </p:grpSpPr>
          <p:sp>
            <p:nvSpPr>
              <p:cNvPr id="146" name="Freeform 5"/>
              <p:cNvSpPr>
                <a:spLocks/>
              </p:cNvSpPr>
              <p:nvPr/>
            </p:nvSpPr>
            <p:spPr bwMode="auto">
              <a:xfrm>
                <a:off x="2894" y="1108"/>
                <a:ext cx="314" cy="1113"/>
              </a:xfrm>
              <a:custGeom>
                <a:avLst/>
                <a:gdLst>
                  <a:gd name="T0" fmla="*/ 0 w 314"/>
                  <a:gd name="T1" fmla="*/ 1113 h 1113"/>
                  <a:gd name="T2" fmla="*/ 314 w 314"/>
                  <a:gd name="T3" fmla="*/ 1106 h 1113"/>
                  <a:gd name="T4" fmla="*/ 7 w 314"/>
                  <a:gd name="T5" fmla="*/ 0 h 1113"/>
                  <a:gd name="T6" fmla="*/ 0 w 314"/>
                  <a:gd name="T7" fmla="*/ 0 h 1113"/>
                  <a:gd name="T8" fmla="*/ 0 w 314"/>
                  <a:gd name="T9" fmla="*/ 1113 h 1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4" h="1113">
                    <a:moveTo>
                      <a:pt x="0" y="1113"/>
                    </a:moveTo>
                    <a:lnTo>
                      <a:pt x="314" y="1106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1113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47" name="Freeform 6"/>
              <p:cNvSpPr>
                <a:spLocks/>
              </p:cNvSpPr>
              <p:nvPr/>
            </p:nvSpPr>
            <p:spPr bwMode="auto">
              <a:xfrm>
                <a:off x="3195" y="1456"/>
                <a:ext cx="368" cy="161"/>
              </a:xfrm>
              <a:custGeom>
                <a:avLst/>
                <a:gdLst>
                  <a:gd name="T0" fmla="*/ 0 w 55"/>
                  <a:gd name="T1" fmla="*/ 0 h 24"/>
                  <a:gd name="T2" fmla="*/ 28 w 55"/>
                  <a:gd name="T3" fmla="*/ 24 h 24"/>
                  <a:gd name="T4" fmla="*/ 55 w 55"/>
                  <a:gd name="T5" fmla="*/ 0 h 24"/>
                  <a:gd name="T6" fmla="*/ 28 w 55"/>
                  <a:gd name="T7" fmla="*/ 0 h 24"/>
                  <a:gd name="T8" fmla="*/ 0 w 55"/>
                  <a:gd name="T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24">
                    <a:moveTo>
                      <a:pt x="0" y="0"/>
                    </a:moveTo>
                    <a:cubicBezTo>
                      <a:pt x="3" y="14"/>
                      <a:pt x="14" y="24"/>
                      <a:pt x="28" y="24"/>
                    </a:cubicBezTo>
                    <a:cubicBezTo>
                      <a:pt x="41" y="24"/>
                      <a:pt x="52" y="14"/>
                      <a:pt x="55" y="0"/>
                    </a:cubicBezTo>
                    <a:cubicBezTo>
                      <a:pt x="28" y="0"/>
                      <a:pt x="28" y="0"/>
                      <a:pt x="2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48" name="Freeform 7"/>
              <p:cNvSpPr>
                <a:spLocks noEditPoints="1"/>
              </p:cNvSpPr>
              <p:nvPr/>
            </p:nvSpPr>
            <p:spPr bwMode="auto">
              <a:xfrm>
                <a:off x="2138" y="1081"/>
                <a:ext cx="1485" cy="1160"/>
              </a:xfrm>
              <a:custGeom>
                <a:avLst/>
                <a:gdLst>
                  <a:gd name="T0" fmla="*/ 205 w 222"/>
                  <a:gd name="T1" fmla="*/ 27 h 173"/>
                  <a:gd name="T2" fmla="*/ 189 w 222"/>
                  <a:gd name="T3" fmla="*/ 0 h 173"/>
                  <a:gd name="T4" fmla="*/ 182 w 222"/>
                  <a:gd name="T5" fmla="*/ 0 h 173"/>
                  <a:gd name="T6" fmla="*/ 182 w 222"/>
                  <a:gd name="T7" fmla="*/ 0 h 173"/>
                  <a:gd name="T8" fmla="*/ 182 w 222"/>
                  <a:gd name="T9" fmla="*/ 0 h 173"/>
                  <a:gd name="T10" fmla="*/ 39 w 222"/>
                  <a:gd name="T11" fmla="*/ 0 h 173"/>
                  <a:gd name="T12" fmla="*/ 39 w 222"/>
                  <a:gd name="T13" fmla="*/ 0 h 173"/>
                  <a:gd name="T14" fmla="*/ 33 w 222"/>
                  <a:gd name="T15" fmla="*/ 0 h 173"/>
                  <a:gd name="T16" fmla="*/ 17 w 222"/>
                  <a:gd name="T17" fmla="*/ 27 h 173"/>
                  <a:gd name="T18" fmla="*/ 0 w 222"/>
                  <a:gd name="T19" fmla="*/ 53 h 173"/>
                  <a:gd name="T20" fmla="*/ 0 w 222"/>
                  <a:gd name="T21" fmla="*/ 53 h 173"/>
                  <a:gd name="T22" fmla="*/ 36 w 222"/>
                  <a:gd name="T23" fmla="*/ 89 h 173"/>
                  <a:gd name="T24" fmla="*/ 72 w 222"/>
                  <a:gd name="T25" fmla="*/ 53 h 173"/>
                  <a:gd name="T26" fmla="*/ 72 w 222"/>
                  <a:gd name="T27" fmla="*/ 53 h 173"/>
                  <a:gd name="T28" fmla="*/ 56 w 222"/>
                  <a:gd name="T29" fmla="*/ 27 h 173"/>
                  <a:gd name="T30" fmla="*/ 45 w 222"/>
                  <a:gd name="T31" fmla="*/ 8 h 173"/>
                  <a:gd name="T32" fmla="*/ 107 w 222"/>
                  <a:gd name="T33" fmla="*/ 8 h 173"/>
                  <a:gd name="T34" fmla="*/ 61 w 222"/>
                  <a:gd name="T35" fmla="*/ 165 h 173"/>
                  <a:gd name="T36" fmla="*/ 53 w 222"/>
                  <a:gd name="T37" fmla="*/ 165 h 173"/>
                  <a:gd name="T38" fmla="*/ 53 w 222"/>
                  <a:gd name="T39" fmla="*/ 173 h 173"/>
                  <a:gd name="T40" fmla="*/ 174 w 222"/>
                  <a:gd name="T41" fmla="*/ 173 h 173"/>
                  <a:gd name="T42" fmla="*/ 174 w 222"/>
                  <a:gd name="T43" fmla="*/ 165 h 173"/>
                  <a:gd name="T44" fmla="*/ 165 w 222"/>
                  <a:gd name="T45" fmla="*/ 165 h 173"/>
                  <a:gd name="T46" fmla="*/ 119 w 222"/>
                  <a:gd name="T47" fmla="*/ 8 h 173"/>
                  <a:gd name="T48" fmla="*/ 177 w 222"/>
                  <a:gd name="T49" fmla="*/ 8 h 173"/>
                  <a:gd name="T50" fmla="*/ 166 w 222"/>
                  <a:gd name="T51" fmla="*/ 27 h 173"/>
                  <a:gd name="T52" fmla="*/ 150 w 222"/>
                  <a:gd name="T53" fmla="*/ 53 h 173"/>
                  <a:gd name="T54" fmla="*/ 150 w 222"/>
                  <a:gd name="T55" fmla="*/ 53 h 173"/>
                  <a:gd name="T56" fmla="*/ 186 w 222"/>
                  <a:gd name="T57" fmla="*/ 89 h 173"/>
                  <a:gd name="T58" fmla="*/ 222 w 222"/>
                  <a:gd name="T59" fmla="*/ 53 h 173"/>
                  <a:gd name="T60" fmla="*/ 222 w 222"/>
                  <a:gd name="T61" fmla="*/ 53 h 173"/>
                  <a:gd name="T62" fmla="*/ 205 w 222"/>
                  <a:gd name="T63" fmla="*/ 27 h 173"/>
                  <a:gd name="T64" fmla="*/ 36 w 222"/>
                  <a:gd name="T65" fmla="*/ 80 h 173"/>
                  <a:gd name="T66" fmla="*/ 10 w 222"/>
                  <a:gd name="T67" fmla="*/ 60 h 173"/>
                  <a:gd name="T68" fmla="*/ 62 w 222"/>
                  <a:gd name="T69" fmla="*/ 60 h 173"/>
                  <a:gd name="T70" fmla="*/ 36 w 222"/>
                  <a:gd name="T71" fmla="*/ 80 h 173"/>
                  <a:gd name="T72" fmla="*/ 49 w 222"/>
                  <a:gd name="T73" fmla="*/ 31 h 173"/>
                  <a:gd name="T74" fmla="*/ 61 w 222"/>
                  <a:gd name="T75" fmla="*/ 51 h 173"/>
                  <a:gd name="T76" fmla="*/ 11 w 222"/>
                  <a:gd name="T77" fmla="*/ 51 h 173"/>
                  <a:gd name="T78" fmla="*/ 24 w 222"/>
                  <a:gd name="T79" fmla="*/ 31 h 173"/>
                  <a:gd name="T80" fmla="*/ 36 w 222"/>
                  <a:gd name="T81" fmla="*/ 10 h 173"/>
                  <a:gd name="T82" fmla="*/ 49 w 222"/>
                  <a:gd name="T83" fmla="*/ 31 h 173"/>
                  <a:gd name="T84" fmla="*/ 70 w 222"/>
                  <a:gd name="T85" fmla="*/ 165 h 173"/>
                  <a:gd name="T86" fmla="*/ 113 w 222"/>
                  <a:gd name="T87" fmla="*/ 18 h 173"/>
                  <a:gd name="T88" fmla="*/ 156 w 222"/>
                  <a:gd name="T89" fmla="*/ 165 h 173"/>
                  <a:gd name="T90" fmla="*/ 70 w 222"/>
                  <a:gd name="T91" fmla="*/ 165 h 173"/>
                  <a:gd name="T92" fmla="*/ 173 w 222"/>
                  <a:gd name="T93" fmla="*/ 31 h 173"/>
                  <a:gd name="T94" fmla="*/ 186 w 222"/>
                  <a:gd name="T95" fmla="*/ 10 h 173"/>
                  <a:gd name="T96" fmla="*/ 198 w 222"/>
                  <a:gd name="T97" fmla="*/ 31 h 173"/>
                  <a:gd name="T98" fmla="*/ 210 w 222"/>
                  <a:gd name="T99" fmla="*/ 51 h 173"/>
                  <a:gd name="T100" fmla="*/ 161 w 222"/>
                  <a:gd name="T101" fmla="*/ 51 h 173"/>
                  <a:gd name="T102" fmla="*/ 173 w 222"/>
                  <a:gd name="T103" fmla="*/ 31 h 173"/>
                  <a:gd name="T104" fmla="*/ 186 w 222"/>
                  <a:gd name="T105" fmla="*/ 80 h 173"/>
                  <a:gd name="T106" fmla="*/ 160 w 222"/>
                  <a:gd name="T107" fmla="*/ 60 h 173"/>
                  <a:gd name="T108" fmla="*/ 212 w 222"/>
                  <a:gd name="T109" fmla="*/ 60 h 173"/>
                  <a:gd name="T110" fmla="*/ 186 w 222"/>
                  <a:gd name="T111" fmla="*/ 8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22" h="173">
                    <a:moveTo>
                      <a:pt x="205" y="27"/>
                    </a:move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182" y="0"/>
                      <a:pt x="182" y="0"/>
                      <a:pt x="182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2" y="73"/>
                      <a:pt x="18" y="89"/>
                      <a:pt x="36" y="89"/>
                    </a:cubicBezTo>
                    <a:cubicBezTo>
                      <a:pt x="55" y="89"/>
                      <a:pt x="70" y="73"/>
                      <a:pt x="72" y="53"/>
                    </a:cubicBezTo>
                    <a:cubicBezTo>
                      <a:pt x="72" y="53"/>
                      <a:pt x="72" y="53"/>
                      <a:pt x="72" y="53"/>
                    </a:cubicBezTo>
                    <a:cubicBezTo>
                      <a:pt x="56" y="27"/>
                      <a:pt x="56" y="27"/>
                      <a:pt x="56" y="27"/>
                    </a:cubicBezTo>
                    <a:cubicBezTo>
                      <a:pt x="45" y="8"/>
                      <a:pt x="45" y="8"/>
                      <a:pt x="45" y="8"/>
                    </a:cubicBezTo>
                    <a:cubicBezTo>
                      <a:pt x="107" y="8"/>
                      <a:pt x="107" y="8"/>
                      <a:pt x="107" y="8"/>
                    </a:cubicBezTo>
                    <a:cubicBezTo>
                      <a:pt x="61" y="165"/>
                      <a:pt x="61" y="165"/>
                      <a:pt x="61" y="165"/>
                    </a:cubicBezTo>
                    <a:cubicBezTo>
                      <a:pt x="53" y="165"/>
                      <a:pt x="53" y="165"/>
                      <a:pt x="53" y="165"/>
                    </a:cubicBezTo>
                    <a:cubicBezTo>
                      <a:pt x="53" y="173"/>
                      <a:pt x="53" y="173"/>
                      <a:pt x="53" y="173"/>
                    </a:cubicBezTo>
                    <a:cubicBezTo>
                      <a:pt x="174" y="173"/>
                      <a:pt x="174" y="173"/>
                      <a:pt x="174" y="173"/>
                    </a:cubicBezTo>
                    <a:cubicBezTo>
                      <a:pt x="174" y="165"/>
                      <a:pt x="174" y="165"/>
                      <a:pt x="174" y="165"/>
                    </a:cubicBezTo>
                    <a:cubicBezTo>
                      <a:pt x="165" y="165"/>
                      <a:pt x="165" y="165"/>
                      <a:pt x="165" y="165"/>
                    </a:cubicBezTo>
                    <a:cubicBezTo>
                      <a:pt x="119" y="8"/>
                      <a:pt x="119" y="8"/>
                      <a:pt x="119" y="8"/>
                    </a:cubicBezTo>
                    <a:cubicBezTo>
                      <a:pt x="177" y="8"/>
                      <a:pt x="177" y="8"/>
                      <a:pt x="177" y="8"/>
                    </a:cubicBezTo>
                    <a:cubicBezTo>
                      <a:pt x="166" y="27"/>
                      <a:pt x="166" y="27"/>
                      <a:pt x="166" y="27"/>
                    </a:cubicBezTo>
                    <a:cubicBezTo>
                      <a:pt x="150" y="53"/>
                      <a:pt x="150" y="53"/>
                      <a:pt x="150" y="53"/>
                    </a:cubicBezTo>
                    <a:cubicBezTo>
                      <a:pt x="150" y="53"/>
                      <a:pt x="150" y="53"/>
                      <a:pt x="150" y="53"/>
                    </a:cubicBezTo>
                    <a:cubicBezTo>
                      <a:pt x="151" y="73"/>
                      <a:pt x="167" y="89"/>
                      <a:pt x="186" y="89"/>
                    </a:cubicBezTo>
                    <a:cubicBezTo>
                      <a:pt x="204" y="89"/>
                      <a:pt x="220" y="73"/>
                      <a:pt x="222" y="53"/>
                    </a:cubicBezTo>
                    <a:cubicBezTo>
                      <a:pt x="222" y="53"/>
                      <a:pt x="222" y="53"/>
                      <a:pt x="222" y="53"/>
                    </a:cubicBezTo>
                    <a:lnTo>
                      <a:pt x="205" y="27"/>
                    </a:lnTo>
                    <a:close/>
                    <a:moveTo>
                      <a:pt x="36" y="80"/>
                    </a:moveTo>
                    <a:cubicBezTo>
                      <a:pt x="24" y="80"/>
                      <a:pt x="14" y="72"/>
                      <a:pt x="10" y="60"/>
                    </a:cubicBezTo>
                    <a:cubicBezTo>
                      <a:pt x="62" y="60"/>
                      <a:pt x="62" y="60"/>
                      <a:pt x="62" y="60"/>
                    </a:cubicBezTo>
                    <a:cubicBezTo>
                      <a:pt x="58" y="72"/>
                      <a:pt x="48" y="80"/>
                      <a:pt x="36" y="80"/>
                    </a:cubicBezTo>
                    <a:close/>
                    <a:moveTo>
                      <a:pt x="49" y="31"/>
                    </a:moveTo>
                    <a:cubicBezTo>
                      <a:pt x="61" y="51"/>
                      <a:pt x="61" y="51"/>
                      <a:pt x="61" y="51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36" y="10"/>
                      <a:pt x="36" y="10"/>
                      <a:pt x="36" y="10"/>
                    </a:cubicBezTo>
                    <a:lnTo>
                      <a:pt x="49" y="31"/>
                    </a:lnTo>
                    <a:close/>
                    <a:moveTo>
                      <a:pt x="70" y="165"/>
                    </a:moveTo>
                    <a:cubicBezTo>
                      <a:pt x="113" y="18"/>
                      <a:pt x="113" y="18"/>
                      <a:pt x="113" y="18"/>
                    </a:cubicBezTo>
                    <a:cubicBezTo>
                      <a:pt x="156" y="165"/>
                      <a:pt x="156" y="165"/>
                      <a:pt x="156" y="165"/>
                    </a:cubicBezTo>
                    <a:lnTo>
                      <a:pt x="70" y="165"/>
                    </a:lnTo>
                    <a:close/>
                    <a:moveTo>
                      <a:pt x="173" y="31"/>
                    </a:moveTo>
                    <a:cubicBezTo>
                      <a:pt x="186" y="10"/>
                      <a:pt x="186" y="10"/>
                      <a:pt x="186" y="10"/>
                    </a:cubicBezTo>
                    <a:cubicBezTo>
                      <a:pt x="198" y="31"/>
                      <a:pt x="198" y="31"/>
                      <a:pt x="198" y="31"/>
                    </a:cubicBezTo>
                    <a:cubicBezTo>
                      <a:pt x="210" y="51"/>
                      <a:pt x="210" y="51"/>
                      <a:pt x="210" y="51"/>
                    </a:cubicBezTo>
                    <a:cubicBezTo>
                      <a:pt x="161" y="51"/>
                      <a:pt x="161" y="51"/>
                      <a:pt x="161" y="51"/>
                    </a:cubicBezTo>
                    <a:lnTo>
                      <a:pt x="173" y="31"/>
                    </a:lnTo>
                    <a:close/>
                    <a:moveTo>
                      <a:pt x="186" y="80"/>
                    </a:moveTo>
                    <a:cubicBezTo>
                      <a:pt x="174" y="80"/>
                      <a:pt x="163" y="72"/>
                      <a:pt x="160" y="60"/>
                    </a:cubicBezTo>
                    <a:cubicBezTo>
                      <a:pt x="212" y="60"/>
                      <a:pt x="212" y="60"/>
                      <a:pt x="212" y="60"/>
                    </a:cubicBezTo>
                    <a:cubicBezTo>
                      <a:pt x="208" y="72"/>
                      <a:pt x="198" y="80"/>
                      <a:pt x="186" y="8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49" name="Group 148"/>
          <p:cNvGrpSpPr/>
          <p:nvPr/>
        </p:nvGrpSpPr>
        <p:grpSpPr>
          <a:xfrm>
            <a:off x="1844242" y="2933024"/>
            <a:ext cx="392032" cy="333992"/>
            <a:chOff x="5718741" y="2697065"/>
            <a:chExt cx="526386" cy="448455"/>
          </a:xfrm>
        </p:grpSpPr>
        <p:sp>
          <p:nvSpPr>
            <p:cNvPr id="150" name="Freeform 6"/>
            <p:cNvSpPr>
              <a:spLocks/>
            </p:cNvSpPr>
            <p:nvPr/>
          </p:nvSpPr>
          <p:spPr bwMode="auto">
            <a:xfrm>
              <a:off x="5737835" y="2907943"/>
              <a:ext cx="133563" cy="60801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51" name="Freeform 5"/>
            <p:cNvSpPr>
              <a:spLocks/>
            </p:cNvSpPr>
            <p:nvPr/>
          </p:nvSpPr>
          <p:spPr bwMode="auto">
            <a:xfrm flipH="1">
              <a:off x="5871644" y="2737764"/>
              <a:ext cx="111635" cy="403181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52" name="Group 18"/>
            <p:cNvGrpSpPr>
              <a:grpSpLocks noChangeAspect="1"/>
            </p:cNvGrpSpPr>
            <p:nvPr/>
          </p:nvGrpSpPr>
          <p:grpSpPr bwMode="auto">
            <a:xfrm>
              <a:off x="5718741" y="2697065"/>
              <a:ext cx="526386" cy="448455"/>
              <a:chOff x="2137" y="987"/>
              <a:chExt cx="1486" cy="1266"/>
            </a:xfrm>
          </p:grpSpPr>
          <p:sp>
            <p:nvSpPr>
              <p:cNvPr id="153" name="Freeform 19"/>
              <p:cNvSpPr>
                <a:spLocks/>
              </p:cNvSpPr>
              <p:nvPr/>
            </p:nvSpPr>
            <p:spPr bwMode="auto">
              <a:xfrm>
                <a:off x="3201" y="1396"/>
                <a:ext cx="362" cy="167"/>
              </a:xfrm>
              <a:custGeom>
                <a:avLst/>
                <a:gdLst>
                  <a:gd name="T0" fmla="*/ 0 w 54"/>
                  <a:gd name="T1" fmla="*/ 0 h 25"/>
                  <a:gd name="T2" fmla="*/ 27 w 54"/>
                  <a:gd name="T3" fmla="*/ 25 h 25"/>
                  <a:gd name="T4" fmla="*/ 54 w 54"/>
                  <a:gd name="T5" fmla="*/ 0 h 25"/>
                  <a:gd name="T6" fmla="*/ 27 w 54"/>
                  <a:gd name="T7" fmla="*/ 0 h 25"/>
                  <a:gd name="T8" fmla="*/ 0 w 54"/>
                  <a:gd name="T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5">
                    <a:moveTo>
                      <a:pt x="0" y="0"/>
                    </a:moveTo>
                    <a:cubicBezTo>
                      <a:pt x="3" y="14"/>
                      <a:pt x="14" y="25"/>
                      <a:pt x="27" y="25"/>
                    </a:cubicBezTo>
                    <a:cubicBezTo>
                      <a:pt x="40" y="25"/>
                      <a:pt x="52" y="14"/>
                      <a:pt x="54" y="0"/>
                    </a:cubicBezTo>
                    <a:cubicBezTo>
                      <a:pt x="27" y="0"/>
                      <a:pt x="27" y="0"/>
                      <a:pt x="2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54" name="Freeform 20"/>
              <p:cNvSpPr>
                <a:spLocks/>
              </p:cNvSpPr>
              <p:nvPr/>
            </p:nvSpPr>
            <p:spPr bwMode="auto">
              <a:xfrm>
                <a:off x="2880" y="1121"/>
                <a:ext cx="315" cy="1112"/>
              </a:xfrm>
              <a:custGeom>
                <a:avLst/>
                <a:gdLst>
                  <a:gd name="T0" fmla="*/ 0 w 315"/>
                  <a:gd name="T1" fmla="*/ 1112 h 1112"/>
                  <a:gd name="T2" fmla="*/ 315 w 315"/>
                  <a:gd name="T3" fmla="*/ 1105 h 1112"/>
                  <a:gd name="T4" fmla="*/ 7 w 315"/>
                  <a:gd name="T5" fmla="*/ 0 h 1112"/>
                  <a:gd name="T6" fmla="*/ 0 w 315"/>
                  <a:gd name="T7" fmla="*/ 0 h 1112"/>
                  <a:gd name="T8" fmla="*/ 0 w 315"/>
                  <a:gd name="T9" fmla="*/ 1112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5" h="1112">
                    <a:moveTo>
                      <a:pt x="0" y="1112"/>
                    </a:moveTo>
                    <a:lnTo>
                      <a:pt x="315" y="1105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1112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 dirty="0"/>
              </a:p>
            </p:txBody>
          </p:sp>
          <p:sp>
            <p:nvSpPr>
              <p:cNvPr id="155" name="Freeform 21"/>
              <p:cNvSpPr>
                <a:spLocks noEditPoints="1"/>
              </p:cNvSpPr>
              <p:nvPr/>
            </p:nvSpPr>
            <p:spPr bwMode="auto">
              <a:xfrm>
                <a:off x="2137" y="987"/>
                <a:ext cx="1486" cy="1266"/>
              </a:xfrm>
              <a:custGeom>
                <a:avLst/>
                <a:gdLst>
                  <a:gd name="T0" fmla="*/ 222 w 222"/>
                  <a:gd name="T1" fmla="*/ 55 h 189"/>
                  <a:gd name="T2" fmla="*/ 206 w 222"/>
                  <a:gd name="T3" fmla="*/ 29 h 189"/>
                  <a:gd name="T4" fmla="*/ 190 w 222"/>
                  <a:gd name="T5" fmla="*/ 2 h 189"/>
                  <a:gd name="T6" fmla="*/ 190 w 222"/>
                  <a:gd name="T7" fmla="*/ 2 h 189"/>
                  <a:gd name="T8" fmla="*/ 189 w 222"/>
                  <a:gd name="T9" fmla="*/ 0 h 189"/>
                  <a:gd name="T10" fmla="*/ 182 w 222"/>
                  <a:gd name="T11" fmla="*/ 2 h 189"/>
                  <a:gd name="T12" fmla="*/ 182 w 222"/>
                  <a:gd name="T13" fmla="*/ 2 h 189"/>
                  <a:gd name="T14" fmla="*/ 182 w 222"/>
                  <a:gd name="T15" fmla="*/ 2 h 189"/>
                  <a:gd name="T16" fmla="*/ 32 w 222"/>
                  <a:gd name="T17" fmla="*/ 32 h 189"/>
                  <a:gd name="T18" fmla="*/ 32 w 222"/>
                  <a:gd name="T19" fmla="*/ 32 h 189"/>
                  <a:gd name="T20" fmla="*/ 32 w 222"/>
                  <a:gd name="T21" fmla="*/ 32 h 189"/>
                  <a:gd name="T22" fmla="*/ 16 w 222"/>
                  <a:gd name="T23" fmla="*/ 59 h 189"/>
                  <a:gd name="T24" fmla="*/ 0 w 222"/>
                  <a:gd name="T25" fmla="*/ 85 h 189"/>
                  <a:gd name="T26" fmla="*/ 0 w 222"/>
                  <a:gd name="T27" fmla="*/ 85 h 189"/>
                  <a:gd name="T28" fmla="*/ 36 w 222"/>
                  <a:gd name="T29" fmla="*/ 121 h 189"/>
                  <a:gd name="T30" fmla="*/ 72 w 222"/>
                  <a:gd name="T31" fmla="*/ 85 h 189"/>
                  <a:gd name="T32" fmla="*/ 72 w 222"/>
                  <a:gd name="T33" fmla="*/ 85 h 189"/>
                  <a:gd name="T34" fmla="*/ 56 w 222"/>
                  <a:gd name="T35" fmla="*/ 59 h 189"/>
                  <a:gd name="T36" fmla="*/ 43 w 222"/>
                  <a:gd name="T37" fmla="*/ 38 h 189"/>
                  <a:gd name="T38" fmla="*/ 105 w 222"/>
                  <a:gd name="T39" fmla="*/ 26 h 189"/>
                  <a:gd name="T40" fmla="*/ 59 w 222"/>
                  <a:gd name="T41" fmla="*/ 181 h 189"/>
                  <a:gd name="T42" fmla="*/ 51 w 222"/>
                  <a:gd name="T43" fmla="*/ 181 h 189"/>
                  <a:gd name="T44" fmla="*/ 51 w 222"/>
                  <a:gd name="T45" fmla="*/ 189 h 189"/>
                  <a:gd name="T46" fmla="*/ 172 w 222"/>
                  <a:gd name="T47" fmla="*/ 189 h 189"/>
                  <a:gd name="T48" fmla="*/ 172 w 222"/>
                  <a:gd name="T49" fmla="*/ 181 h 189"/>
                  <a:gd name="T50" fmla="*/ 163 w 222"/>
                  <a:gd name="T51" fmla="*/ 181 h 189"/>
                  <a:gd name="T52" fmla="*/ 117 w 222"/>
                  <a:gd name="T53" fmla="*/ 23 h 189"/>
                  <a:gd name="T54" fmla="*/ 177 w 222"/>
                  <a:gd name="T55" fmla="*/ 12 h 189"/>
                  <a:gd name="T56" fmla="*/ 166 w 222"/>
                  <a:gd name="T57" fmla="*/ 29 h 189"/>
                  <a:gd name="T58" fmla="*/ 150 w 222"/>
                  <a:gd name="T59" fmla="*/ 55 h 189"/>
                  <a:gd name="T60" fmla="*/ 150 w 222"/>
                  <a:gd name="T61" fmla="*/ 55 h 189"/>
                  <a:gd name="T62" fmla="*/ 186 w 222"/>
                  <a:gd name="T63" fmla="*/ 91 h 189"/>
                  <a:gd name="T64" fmla="*/ 222 w 222"/>
                  <a:gd name="T65" fmla="*/ 55 h 189"/>
                  <a:gd name="T66" fmla="*/ 68 w 222"/>
                  <a:gd name="T67" fmla="*/ 181 h 189"/>
                  <a:gd name="T68" fmla="*/ 111 w 222"/>
                  <a:gd name="T69" fmla="*/ 34 h 189"/>
                  <a:gd name="T70" fmla="*/ 154 w 222"/>
                  <a:gd name="T71" fmla="*/ 181 h 189"/>
                  <a:gd name="T72" fmla="*/ 68 w 222"/>
                  <a:gd name="T73" fmla="*/ 181 h 189"/>
                  <a:gd name="T74" fmla="*/ 36 w 222"/>
                  <a:gd name="T75" fmla="*/ 112 h 189"/>
                  <a:gd name="T76" fmla="*/ 10 w 222"/>
                  <a:gd name="T77" fmla="*/ 92 h 189"/>
                  <a:gd name="T78" fmla="*/ 62 w 222"/>
                  <a:gd name="T79" fmla="*/ 92 h 189"/>
                  <a:gd name="T80" fmla="*/ 36 w 222"/>
                  <a:gd name="T81" fmla="*/ 112 h 189"/>
                  <a:gd name="T82" fmla="*/ 61 w 222"/>
                  <a:gd name="T83" fmla="*/ 83 h 189"/>
                  <a:gd name="T84" fmla="*/ 11 w 222"/>
                  <a:gd name="T85" fmla="*/ 83 h 189"/>
                  <a:gd name="T86" fmla="*/ 24 w 222"/>
                  <a:gd name="T87" fmla="*/ 63 h 189"/>
                  <a:gd name="T88" fmla="*/ 36 w 222"/>
                  <a:gd name="T89" fmla="*/ 42 h 189"/>
                  <a:gd name="T90" fmla="*/ 48 w 222"/>
                  <a:gd name="T91" fmla="*/ 63 h 189"/>
                  <a:gd name="T92" fmla="*/ 61 w 222"/>
                  <a:gd name="T93" fmla="*/ 83 h 189"/>
                  <a:gd name="T94" fmla="*/ 174 w 222"/>
                  <a:gd name="T95" fmla="*/ 33 h 189"/>
                  <a:gd name="T96" fmla="*/ 186 w 222"/>
                  <a:gd name="T97" fmla="*/ 12 h 189"/>
                  <a:gd name="T98" fmla="*/ 198 w 222"/>
                  <a:gd name="T99" fmla="*/ 33 h 189"/>
                  <a:gd name="T100" fmla="*/ 211 w 222"/>
                  <a:gd name="T101" fmla="*/ 53 h 189"/>
                  <a:gd name="T102" fmla="*/ 161 w 222"/>
                  <a:gd name="T103" fmla="*/ 53 h 189"/>
                  <a:gd name="T104" fmla="*/ 174 w 222"/>
                  <a:gd name="T105" fmla="*/ 33 h 189"/>
                  <a:gd name="T106" fmla="*/ 186 w 222"/>
                  <a:gd name="T107" fmla="*/ 82 h 189"/>
                  <a:gd name="T108" fmla="*/ 160 w 222"/>
                  <a:gd name="T109" fmla="*/ 62 h 189"/>
                  <a:gd name="T110" fmla="*/ 212 w 222"/>
                  <a:gd name="T111" fmla="*/ 62 h 189"/>
                  <a:gd name="T112" fmla="*/ 186 w 222"/>
                  <a:gd name="T113" fmla="*/ 8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22" h="189">
                    <a:moveTo>
                      <a:pt x="222" y="55"/>
                    </a:moveTo>
                    <a:cubicBezTo>
                      <a:pt x="206" y="29"/>
                      <a:pt x="206" y="29"/>
                      <a:pt x="206" y="29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90" y="2"/>
                      <a:pt x="190" y="2"/>
                      <a:pt x="190" y="2"/>
                    </a:cubicBezTo>
                    <a:cubicBezTo>
                      <a:pt x="189" y="0"/>
                      <a:pt x="189" y="0"/>
                      <a:pt x="189" y="0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182" y="2"/>
                      <a:pt x="182" y="2"/>
                      <a:pt x="182" y="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32" y="32"/>
                      <a:pt x="32" y="32"/>
                      <a:pt x="32" y="32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2" y="105"/>
                      <a:pt x="17" y="121"/>
                      <a:pt x="36" y="121"/>
                    </a:cubicBezTo>
                    <a:cubicBezTo>
                      <a:pt x="55" y="121"/>
                      <a:pt x="70" y="105"/>
                      <a:pt x="72" y="85"/>
                    </a:cubicBezTo>
                    <a:cubicBezTo>
                      <a:pt x="72" y="85"/>
                      <a:pt x="72" y="85"/>
                      <a:pt x="72" y="85"/>
                    </a:cubicBezTo>
                    <a:cubicBezTo>
                      <a:pt x="56" y="59"/>
                      <a:pt x="56" y="59"/>
                      <a:pt x="56" y="59"/>
                    </a:cubicBezTo>
                    <a:cubicBezTo>
                      <a:pt x="43" y="38"/>
                      <a:pt x="43" y="38"/>
                      <a:pt x="43" y="38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59" y="181"/>
                      <a:pt x="59" y="181"/>
                      <a:pt x="59" y="181"/>
                    </a:cubicBezTo>
                    <a:cubicBezTo>
                      <a:pt x="51" y="181"/>
                      <a:pt x="51" y="181"/>
                      <a:pt x="51" y="181"/>
                    </a:cubicBezTo>
                    <a:cubicBezTo>
                      <a:pt x="51" y="189"/>
                      <a:pt x="51" y="189"/>
                      <a:pt x="51" y="189"/>
                    </a:cubicBezTo>
                    <a:cubicBezTo>
                      <a:pt x="172" y="189"/>
                      <a:pt x="172" y="189"/>
                      <a:pt x="172" y="189"/>
                    </a:cubicBezTo>
                    <a:cubicBezTo>
                      <a:pt x="172" y="181"/>
                      <a:pt x="172" y="181"/>
                      <a:pt x="172" y="181"/>
                    </a:cubicBezTo>
                    <a:cubicBezTo>
                      <a:pt x="163" y="181"/>
                      <a:pt x="163" y="181"/>
                      <a:pt x="163" y="181"/>
                    </a:cubicBezTo>
                    <a:cubicBezTo>
                      <a:pt x="117" y="23"/>
                      <a:pt x="117" y="23"/>
                      <a:pt x="117" y="23"/>
                    </a:cubicBezTo>
                    <a:cubicBezTo>
                      <a:pt x="177" y="12"/>
                      <a:pt x="177" y="12"/>
                      <a:pt x="177" y="12"/>
                    </a:cubicBezTo>
                    <a:cubicBezTo>
                      <a:pt x="166" y="29"/>
                      <a:pt x="166" y="29"/>
                      <a:pt x="166" y="29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0" y="55"/>
                      <a:pt x="150" y="55"/>
                      <a:pt x="150" y="55"/>
                    </a:cubicBezTo>
                    <a:cubicBezTo>
                      <a:pt x="152" y="75"/>
                      <a:pt x="167" y="91"/>
                      <a:pt x="186" y="91"/>
                    </a:cubicBezTo>
                    <a:cubicBezTo>
                      <a:pt x="205" y="91"/>
                      <a:pt x="220" y="75"/>
                      <a:pt x="222" y="55"/>
                    </a:cubicBezTo>
                    <a:close/>
                    <a:moveTo>
                      <a:pt x="68" y="181"/>
                    </a:moveTo>
                    <a:cubicBezTo>
                      <a:pt x="111" y="34"/>
                      <a:pt x="111" y="34"/>
                      <a:pt x="111" y="34"/>
                    </a:cubicBezTo>
                    <a:cubicBezTo>
                      <a:pt x="154" y="181"/>
                      <a:pt x="154" y="181"/>
                      <a:pt x="154" y="181"/>
                    </a:cubicBezTo>
                    <a:lnTo>
                      <a:pt x="68" y="181"/>
                    </a:lnTo>
                    <a:close/>
                    <a:moveTo>
                      <a:pt x="36" y="112"/>
                    </a:moveTo>
                    <a:cubicBezTo>
                      <a:pt x="24" y="112"/>
                      <a:pt x="14" y="104"/>
                      <a:pt x="10" y="92"/>
                    </a:cubicBezTo>
                    <a:cubicBezTo>
                      <a:pt x="62" y="92"/>
                      <a:pt x="62" y="92"/>
                      <a:pt x="62" y="92"/>
                    </a:cubicBezTo>
                    <a:cubicBezTo>
                      <a:pt x="58" y="104"/>
                      <a:pt x="48" y="112"/>
                      <a:pt x="36" y="112"/>
                    </a:cubicBezTo>
                    <a:close/>
                    <a:moveTo>
                      <a:pt x="61" y="83"/>
                    </a:moveTo>
                    <a:cubicBezTo>
                      <a:pt x="11" y="83"/>
                      <a:pt x="11" y="83"/>
                      <a:pt x="11" y="83"/>
                    </a:cubicBezTo>
                    <a:cubicBezTo>
                      <a:pt x="24" y="63"/>
                      <a:pt x="24" y="63"/>
                      <a:pt x="24" y="63"/>
                    </a:cubicBezTo>
                    <a:cubicBezTo>
                      <a:pt x="36" y="42"/>
                      <a:pt x="36" y="42"/>
                      <a:pt x="36" y="42"/>
                    </a:cubicBezTo>
                    <a:cubicBezTo>
                      <a:pt x="48" y="63"/>
                      <a:pt x="48" y="63"/>
                      <a:pt x="48" y="63"/>
                    </a:cubicBezTo>
                    <a:lnTo>
                      <a:pt x="61" y="83"/>
                    </a:lnTo>
                    <a:close/>
                    <a:moveTo>
                      <a:pt x="174" y="33"/>
                    </a:moveTo>
                    <a:cubicBezTo>
                      <a:pt x="186" y="12"/>
                      <a:pt x="186" y="12"/>
                      <a:pt x="186" y="12"/>
                    </a:cubicBezTo>
                    <a:cubicBezTo>
                      <a:pt x="198" y="33"/>
                      <a:pt x="198" y="33"/>
                      <a:pt x="198" y="33"/>
                    </a:cubicBezTo>
                    <a:cubicBezTo>
                      <a:pt x="211" y="53"/>
                      <a:pt x="211" y="53"/>
                      <a:pt x="211" y="53"/>
                    </a:cubicBezTo>
                    <a:cubicBezTo>
                      <a:pt x="161" y="53"/>
                      <a:pt x="161" y="53"/>
                      <a:pt x="161" y="53"/>
                    </a:cubicBezTo>
                    <a:lnTo>
                      <a:pt x="174" y="33"/>
                    </a:lnTo>
                    <a:close/>
                    <a:moveTo>
                      <a:pt x="186" y="82"/>
                    </a:moveTo>
                    <a:cubicBezTo>
                      <a:pt x="174" y="82"/>
                      <a:pt x="164" y="74"/>
                      <a:pt x="160" y="62"/>
                    </a:cubicBezTo>
                    <a:cubicBezTo>
                      <a:pt x="212" y="62"/>
                      <a:pt x="212" y="62"/>
                      <a:pt x="212" y="62"/>
                    </a:cubicBezTo>
                    <a:cubicBezTo>
                      <a:pt x="208" y="74"/>
                      <a:pt x="198" y="82"/>
                      <a:pt x="186" y="8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56" name="Group 155"/>
          <p:cNvGrpSpPr/>
          <p:nvPr/>
        </p:nvGrpSpPr>
        <p:grpSpPr>
          <a:xfrm>
            <a:off x="2727928" y="2913943"/>
            <a:ext cx="264274" cy="326660"/>
            <a:chOff x="7968007" y="2701987"/>
            <a:chExt cx="354843" cy="438610"/>
          </a:xfrm>
        </p:grpSpPr>
        <p:sp>
          <p:nvSpPr>
            <p:cNvPr id="157" name="Freeform 9"/>
            <p:cNvSpPr>
              <a:spLocks/>
            </p:cNvSpPr>
            <p:nvPr/>
          </p:nvSpPr>
          <p:spPr bwMode="auto">
            <a:xfrm>
              <a:off x="7989997" y="2742838"/>
              <a:ext cx="152026" cy="389810"/>
            </a:xfrm>
            <a:custGeom>
              <a:avLst/>
              <a:gdLst>
                <a:gd name="T0" fmla="*/ 41 w 41"/>
                <a:gd name="T1" fmla="*/ 27 h 110"/>
                <a:gd name="T2" fmla="*/ 15 w 41"/>
                <a:gd name="T3" fmla="*/ 0 h 110"/>
                <a:gd name="T4" fmla="*/ 2 w 41"/>
                <a:gd name="T5" fmla="*/ 39 h 110"/>
                <a:gd name="T6" fmla="*/ 14 w 41"/>
                <a:gd name="T7" fmla="*/ 66 h 110"/>
                <a:gd name="T8" fmla="*/ 4 w 41"/>
                <a:gd name="T9" fmla="*/ 110 h 110"/>
                <a:gd name="T10" fmla="*/ 41 w 41"/>
                <a:gd name="T11" fmla="*/ 109 h 110"/>
                <a:gd name="T12" fmla="*/ 41 w 41"/>
                <a:gd name="T13" fmla="*/ 2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0">
                  <a:moveTo>
                    <a:pt x="41" y="27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0" y="17"/>
                    <a:pt x="2" y="39"/>
                  </a:cubicBezTo>
                  <a:cubicBezTo>
                    <a:pt x="4" y="60"/>
                    <a:pt x="14" y="66"/>
                    <a:pt x="14" y="66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1" y="109"/>
                    <a:pt x="41" y="109"/>
                    <a:pt x="41" y="109"/>
                  </a:cubicBezTo>
                  <a:lnTo>
                    <a:pt x="4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58" name="Group 33"/>
            <p:cNvGrpSpPr>
              <a:grpSpLocks noChangeAspect="1"/>
            </p:cNvGrpSpPr>
            <p:nvPr/>
          </p:nvGrpSpPr>
          <p:grpSpPr bwMode="auto">
            <a:xfrm>
              <a:off x="7968007" y="2701987"/>
              <a:ext cx="354843" cy="438610"/>
              <a:chOff x="2363" y="1010"/>
              <a:chExt cx="987" cy="1220"/>
            </a:xfrm>
          </p:grpSpPr>
          <p:sp>
            <p:nvSpPr>
              <p:cNvPr id="159" name="Freeform 34"/>
              <p:cNvSpPr>
                <a:spLocks/>
              </p:cNvSpPr>
              <p:nvPr/>
            </p:nvSpPr>
            <p:spPr bwMode="auto">
              <a:xfrm>
                <a:off x="2813" y="1365"/>
                <a:ext cx="389" cy="570"/>
              </a:xfrm>
              <a:custGeom>
                <a:avLst/>
                <a:gdLst>
                  <a:gd name="T0" fmla="*/ 0 w 58"/>
                  <a:gd name="T1" fmla="*/ 0 h 85"/>
                  <a:gd name="T2" fmla="*/ 0 w 58"/>
                  <a:gd name="T3" fmla="*/ 81 h 85"/>
                  <a:gd name="T4" fmla="*/ 2 w 58"/>
                  <a:gd name="T5" fmla="*/ 82 h 85"/>
                  <a:gd name="T6" fmla="*/ 3 w 58"/>
                  <a:gd name="T7" fmla="*/ 82 h 85"/>
                  <a:gd name="T8" fmla="*/ 58 w 58"/>
                  <a:gd name="T9" fmla="*/ 66 h 85"/>
                  <a:gd name="T10" fmla="*/ 58 w 58"/>
                  <a:gd name="T11" fmla="*/ 58 h 85"/>
                  <a:gd name="T12" fmla="*/ 0 w 58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85">
                    <a:moveTo>
                      <a:pt x="0" y="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2"/>
                      <a:pt x="2" y="82"/>
                      <a:pt x="2" y="82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22" y="85"/>
                      <a:pt x="42" y="79"/>
                      <a:pt x="58" y="66"/>
                    </a:cubicBezTo>
                    <a:cubicBezTo>
                      <a:pt x="58" y="58"/>
                      <a:pt x="58" y="58"/>
                      <a:pt x="58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60" name="Freeform 35"/>
              <p:cNvSpPr>
                <a:spLocks/>
              </p:cNvSpPr>
              <p:nvPr/>
            </p:nvSpPr>
            <p:spPr bwMode="auto">
              <a:xfrm>
                <a:off x="2813" y="1908"/>
                <a:ext cx="107" cy="288"/>
              </a:xfrm>
              <a:custGeom>
                <a:avLst/>
                <a:gdLst>
                  <a:gd name="T0" fmla="*/ 3 w 16"/>
                  <a:gd name="T1" fmla="*/ 1 h 43"/>
                  <a:gd name="T2" fmla="*/ 3 w 16"/>
                  <a:gd name="T3" fmla="*/ 1 h 43"/>
                  <a:gd name="T4" fmla="*/ 2 w 16"/>
                  <a:gd name="T5" fmla="*/ 1 h 43"/>
                  <a:gd name="T6" fmla="*/ 0 w 16"/>
                  <a:gd name="T7" fmla="*/ 0 h 43"/>
                  <a:gd name="T8" fmla="*/ 0 w 16"/>
                  <a:gd name="T9" fmla="*/ 43 h 43"/>
                  <a:gd name="T10" fmla="*/ 16 w 16"/>
                  <a:gd name="T11" fmla="*/ 43 h 43"/>
                  <a:gd name="T12" fmla="*/ 3 w 16"/>
                  <a:gd name="T1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6" y="43"/>
                      <a:pt x="16" y="43"/>
                      <a:pt x="16" y="4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61" name="Freeform 36"/>
              <p:cNvSpPr>
                <a:spLocks noEditPoints="1"/>
              </p:cNvSpPr>
              <p:nvPr/>
            </p:nvSpPr>
            <p:spPr bwMode="auto">
              <a:xfrm>
                <a:off x="2363" y="1077"/>
                <a:ext cx="920" cy="1153"/>
              </a:xfrm>
              <a:custGeom>
                <a:avLst/>
                <a:gdLst>
                  <a:gd name="T0" fmla="*/ 90 w 137"/>
                  <a:gd name="T1" fmla="*/ 47 h 172"/>
                  <a:gd name="T2" fmla="*/ 77 w 137"/>
                  <a:gd name="T3" fmla="*/ 45 h 172"/>
                  <a:gd name="T4" fmla="*/ 32 w 137"/>
                  <a:gd name="T5" fmla="*/ 0 h 172"/>
                  <a:gd name="T6" fmla="*/ 29 w 137"/>
                  <a:gd name="T7" fmla="*/ 3 h 172"/>
                  <a:gd name="T8" fmla="*/ 27 w 137"/>
                  <a:gd name="T9" fmla="*/ 106 h 172"/>
                  <a:gd name="T10" fmla="*/ 10 w 137"/>
                  <a:gd name="T11" fmla="*/ 172 h 172"/>
                  <a:gd name="T12" fmla="*/ 90 w 137"/>
                  <a:gd name="T13" fmla="*/ 172 h 172"/>
                  <a:gd name="T14" fmla="*/ 78 w 137"/>
                  <a:gd name="T15" fmla="*/ 130 h 172"/>
                  <a:gd name="T16" fmla="*/ 81 w 137"/>
                  <a:gd name="T17" fmla="*/ 130 h 172"/>
                  <a:gd name="T18" fmla="*/ 134 w 137"/>
                  <a:gd name="T19" fmla="*/ 108 h 172"/>
                  <a:gd name="T20" fmla="*/ 137 w 137"/>
                  <a:gd name="T21" fmla="*/ 105 h 172"/>
                  <a:gd name="T22" fmla="*/ 92 w 137"/>
                  <a:gd name="T23" fmla="*/ 60 h 172"/>
                  <a:gd name="T24" fmla="*/ 90 w 137"/>
                  <a:gd name="T25" fmla="*/ 47 h 172"/>
                  <a:gd name="T26" fmla="*/ 21 w 137"/>
                  <a:gd name="T27" fmla="*/ 163 h 172"/>
                  <a:gd name="T28" fmla="*/ 34 w 137"/>
                  <a:gd name="T29" fmla="*/ 113 h 172"/>
                  <a:gd name="T30" fmla="*/ 69 w 137"/>
                  <a:gd name="T31" fmla="*/ 129 h 172"/>
                  <a:gd name="T32" fmla="*/ 79 w 137"/>
                  <a:gd name="T33" fmla="*/ 163 h 172"/>
                  <a:gd name="T34" fmla="*/ 21 w 137"/>
                  <a:gd name="T35" fmla="*/ 163 h 172"/>
                  <a:gd name="T36" fmla="*/ 81 w 137"/>
                  <a:gd name="T37" fmla="*/ 121 h 172"/>
                  <a:gd name="T38" fmla="*/ 72 w 137"/>
                  <a:gd name="T39" fmla="*/ 121 h 172"/>
                  <a:gd name="T40" fmla="*/ 71 w 137"/>
                  <a:gd name="T41" fmla="*/ 121 h 172"/>
                  <a:gd name="T42" fmla="*/ 35 w 137"/>
                  <a:gd name="T43" fmla="*/ 102 h 172"/>
                  <a:gd name="T44" fmla="*/ 30 w 137"/>
                  <a:gd name="T45" fmla="*/ 96 h 172"/>
                  <a:gd name="T46" fmla="*/ 30 w 137"/>
                  <a:gd name="T47" fmla="*/ 96 h 172"/>
                  <a:gd name="T48" fmla="*/ 32 w 137"/>
                  <a:gd name="T49" fmla="*/ 12 h 172"/>
                  <a:gd name="T50" fmla="*/ 125 w 137"/>
                  <a:gd name="T51" fmla="*/ 105 h 172"/>
                  <a:gd name="T52" fmla="*/ 81 w 137"/>
                  <a:gd name="T53" fmla="*/ 12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7" h="172">
                    <a:moveTo>
                      <a:pt x="90" y="47"/>
                    </a:moveTo>
                    <a:cubicBezTo>
                      <a:pt x="87" y="43"/>
                      <a:pt x="81" y="42"/>
                      <a:pt x="77" y="45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1" y="32"/>
                      <a:pt x="0" y="77"/>
                      <a:pt x="27" y="106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9" y="130"/>
                      <a:pt x="80" y="130"/>
                      <a:pt x="81" y="130"/>
                    </a:cubicBezTo>
                    <a:cubicBezTo>
                      <a:pt x="101" y="130"/>
                      <a:pt x="120" y="122"/>
                      <a:pt x="134" y="108"/>
                    </a:cubicBezTo>
                    <a:cubicBezTo>
                      <a:pt x="137" y="105"/>
                      <a:pt x="137" y="105"/>
                      <a:pt x="137" y="105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5" y="56"/>
                      <a:pt x="94" y="50"/>
                      <a:pt x="90" y="47"/>
                    </a:cubicBezTo>
                    <a:close/>
                    <a:moveTo>
                      <a:pt x="21" y="163"/>
                    </a:moveTo>
                    <a:cubicBezTo>
                      <a:pt x="34" y="113"/>
                      <a:pt x="34" y="113"/>
                      <a:pt x="34" y="113"/>
                    </a:cubicBezTo>
                    <a:cubicBezTo>
                      <a:pt x="41" y="118"/>
                      <a:pt x="53" y="126"/>
                      <a:pt x="69" y="129"/>
                    </a:cubicBezTo>
                    <a:cubicBezTo>
                      <a:pt x="79" y="163"/>
                      <a:pt x="79" y="163"/>
                      <a:pt x="79" y="163"/>
                    </a:cubicBezTo>
                    <a:lnTo>
                      <a:pt x="21" y="163"/>
                    </a:lnTo>
                    <a:close/>
                    <a:moveTo>
                      <a:pt x="81" y="121"/>
                    </a:moveTo>
                    <a:cubicBezTo>
                      <a:pt x="78" y="121"/>
                      <a:pt x="75" y="121"/>
                      <a:pt x="72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58" y="118"/>
                      <a:pt x="45" y="112"/>
                      <a:pt x="35" y="102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10" y="72"/>
                      <a:pt x="11" y="36"/>
                      <a:pt x="32" y="12"/>
                    </a:cubicBezTo>
                    <a:cubicBezTo>
                      <a:pt x="125" y="105"/>
                      <a:pt x="125" y="105"/>
                      <a:pt x="125" y="105"/>
                    </a:cubicBezTo>
                    <a:cubicBezTo>
                      <a:pt x="113" y="116"/>
                      <a:pt x="98" y="121"/>
                      <a:pt x="81" y="121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62" name="Freeform 37"/>
              <p:cNvSpPr>
                <a:spLocks/>
              </p:cNvSpPr>
              <p:nvPr/>
            </p:nvSpPr>
            <p:spPr bwMode="auto">
              <a:xfrm>
                <a:off x="2900" y="1157"/>
                <a:ext cx="302" cy="302"/>
              </a:xfrm>
              <a:custGeom>
                <a:avLst/>
                <a:gdLst>
                  <a:gd name="T0" fmla="*/ 0 w 45"/>
                  <a:gd name="T1" fmla="*/ 0 h 45"/>
                  <a:gd name="T2" fmla="*/ 1 w 45"/>
                  <a:gd name="T3" fmla="*/ 9 h 45"/>
                  <a:gd name="T4" fmla="*/ 27 w 45"/>
                  <a:gd name="T5" fmla="*/ 18 h 45"/>
                  <a:gd name="T6" fmla="*/ 36 w 45"/>
                  <a:gd name="T7" fmla="*/ 45 h 45"/>
                  <a:gd name="T8" fmla="*/ 45 w 45"/>
                  <a:gd name="T9" fmla="*/ 45 h 45"/>
                  <a:gd name="T10" fmla="*/ 33 w 45"/>
                  <a:gd name="T11" fmla="*/ 12 h 45"/>
                  <a:gd name="T12" fmla="*/ 0 w 45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1" y="8"/>
                      <a:pt x="21" y="12"/>
                      <a:pt x="27" y="18"/>
                    </a:cubicBezTo>
                    <a:cubicBezTo>
                      <a:pt x="33" y="24"/>
                      <a:pt x="37" y="33"/>
                      <a:pt x="3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31"/>
                      <a:pt x="41" y="20"/>
                      <a:pt x="33" y="12"/>
                    </a:cubicBezTo>
                    <a:cubicBezTo>
                      <a:pt x="25" y="4"/>
                      <a:pt x="13" y="0"/>
                      <a:pt x="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63" name="Freeform 38"/>
              <p:cNvSpPr>
                <a:spLocks/>
              </p:cNvSpPr>
              <p:nvPr/>
            </p:nvSpPr>
            <p:spPr bwMode="auto">
              <a:xfrm>
                <a:off x="2907" y="1010"/>
                <a:ext cx="443" cy="442"/>
              </a:xfrm>
              <a:custGeom>
                <a:avLst/>
                <a:gdLst>
                  <a:gd name="T0" fmla="*/ 48 w 66"/>
                  <a:gd name="T1" fmla="*/ 17 h 66"/>
                  <a:gd name="T2" fmla="*/ 0 w 66"/>
                  <a:gd name="T3" fmla="*/ 0 h 66"/>
                  <a:gd name="T4" fmla="*/ 1 w 66"/>
                  <a:gd name="T5" fmla="*/ 9 h 66"/>
                  <a:gd name="T6" fmla="*/ 42 w 66"/>
                  <a:gd name="T7" fmla="*/ 23 h 66"/>
                  <a:gd name="T8" fmla="*/ 57 w 66"/>
                  <a:gd name="T9" fmla="*/ 66 h 66"/>
                  <a:gd name="T10" fmla="*/ 66 w 66"/>
                  <a:gd name="T11" fmla="*/ 66 h 66"/>
                  <a:gd name="T12" fmla="*/ 48 w 66"/>
                  <a:gd name="T13" fmla="*/ 1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66">
                    <a:moveTo>
                      <a:pt x="48" y="17"/>
                    </a:moveTo>
                    <a:cubicBezTo>
                      <a:pt x="36" y="6"/>
                      <a:pt x="20" y="0"/>
                      <a:pt x="0" y="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8" y="8"/>
                      <a:pt x="32" y="13"/>
                      <a:pt x="42" y="23"/>
                    </a:cubicBezTo>
                    <a:cubicBezTo>
                      <a:pt x="52" y="33"/>
                      <a:pt x="57" y="48"/>
                      <a:pt x="57" y="66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46"/>
                      <a:pt x="60" y="29"/>
                      <a:pt x="48" y="1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64" name="Group 163"/>
          <p:cNvGrpSpPr/>
          <p:nvPr/>
        </p:nvGrpSpPr>
        <p:grpSpPr>
          <a:xfrm>
            <a:off x="2727928" y="3530711"/>
            <a:ext cx="264274" cy="326660"/>
            <a:chOff x="7968007" y="3427701"/>
            <a:chExt cx="354843" cy="438610"/>
          </a:xfrm>
        </p:grpSpPr>
        <p:sp>
          <p:nvSpPr>
            <p:cNvPr id="165" name="Freeform 9"/>
            <p:cNvSpPr>
              <a:spLocks/>
            </p:cNvSpPr>
            <p:nvPr/>
          </p:nvSpPr>
          <p:spPr bwMode="auto">
            <a:xfrm>
              <a:off x="7989997" y="3466631"/>
              <a:ext cx="152026" cy="389810"/>
            </a:xfrm>
            <a:custGeom>
              <a:avLst/>
              <a:gdLst>
                <a:gd name="T0" fmla="*/ 41 w 41"/>
                <a:gd name="T1" fmla="*/ 27 h 110"/>
                <a:gd name="T2" fmla="*/ 15 w 41"/>
                <a:gd name="T3" fmla="*/ 0 h 110"/>
                <a:gd name="T4" fmla="*/ 2 w 41"/>
                <a:gd name="T5" fmla="*/ 39 h 110"/>
                <a:gd name="T6" fmla="*/ 14 w 41"/>
                <a:gd name="T7" fmla="*/ 66 h 110"/>
                <a:gd name="T8" fmla="*/ 4 w 41"/>
                <a:gd name="T9" fmla="*/ 110 h 110"/>
                <a:gd name="T10" fmla="*/ 41 w 41"/>
                <a:gd name="T11" fmla="*/ 109 h 110"/>
                <a:gd name="T12" fmla="*/ 41 w 41"/>
                <a:gd name="T13" fmla="*/ 27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110">
                  <a:moveTo>
                    <a:pt x="41" y="27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0" y="17"/>
                    <a:pt x="2" y="39"/>
                  </a:cubicBezTo>
                  <a:cubicBezTo>
                    <a:pt x="4" y="60"/>
                    <a:pt x="14" y="66"/>
                    <a:pt x="14" y="66"/>
                  </a:cubicBezTo>
                  <a:cubicBezTo>
                    <a:pt x="4" y="110"/>
                    <a:pt x="4" y="110"/>
                    <a:pt x="4" y="110"/>
                  </a:cubicBezTo>
                  <a:cubicBezTo>
                    <a:pt x="41" y="109"/>
                    <a:pt x="41" y="109"/>
                    <a:pt x="41" y="109"/>
                  </a:cubicBezTo>
                  <a:lnTo>
                    <a:pt x="41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66" name="Group 33"/>
            <p:cNvGrpSpPr>
              <a:grpSpLocks noChangeAspect="1"/>
            </p:cNvGrpSpPr>
            <p:nvPr/>
          </p:nvGrpSpPr>
          <p:grpSpPr bwMode="auto">
            <a:xfrm>
              <a:off x="7968007" y="3427701"/>
              <a:ext cx="354843" cy="438610"/>
              <a:chOff x="2363" y="1010"/>
              <a:chExt cx="987" cy="1220"/>
            </a:xfrm>
          </p:grpSpPr>
          <p:sp>
            <p:nvSpPr>
              <p:cNvPr id="167" name="Freeform 34"/>
              <p:cNvSpPr>
                <a:spLocks/>
              </p:cNvSpPr>
              <p:nvPr/>
            </p:nvSpPr>
            <p:spPr bwMode="auto">
              <a:xfrm>
                <a:off x="2813" y="1365"/>
                <a:ext cx="389" cy="570"/>
              </a:xfrm>
              <a:custGeom>
                <a:avLst/>
                <a:gdLst>
                  <a:gd name="T0" fmla="*/ 0 w 58"/>
                  <a:gd name="T1" fmla="*/ 0 h 85"/>
                  <a:gd name="T2" fmla="*/ 0 w 58"/>
                  <a:gd name="T3" fmla="*/ 81 h 85"/>
                  <a:gd name="T4" fmla="*/ 2 w 58"/>
                  <a:gd name="T5" fmla="*/ 82 h 85"/>
                  <a:gd name="T6" fmla="*/ 3 w 58"/>
                  <a:gd name="T7" fmla="*/ 82 h 85"/>
                  <a:gd name="T8" fmla="*/ 58 w 58"/>
                  <a:gd name="T9" fmla="*/ 66 h 85"/>
                  <a:gd name="T10" fmla="*/ 58 w 58"/>
                  <a:gd name="T11" fmla="*/ 58 h 85"/>
                  <a:gd name="T12" fmla="*/ 0 w 58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" h="85">
                    <a:moveTo>
                      <a:pt x="0" y="0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1" y="82"/>
                      <a:pt x="2" y="82"/>
                      <a:pt x="2" y="82"/>
                    </a:cubicBezTo>
                    <a:cubicBezTo>
                      <a:pt x="3" y="82"/>
                      <a:pt x="3" y="82"/>
                      <a:pt x="3" y="82"/>
                    </a:cubicBezTo>
                    <a:cubicBezTo>
                      <a:pt x="22" y="85"/>
                      <a:pt x="42" y="79"/>
                      <a:pt x="58" y="66"/>
                    </a:cubicBezTo>
                    <a:cubicBezTo>
                      <a:pt x="58" y="58"/>
                      <a:pt x="58" y="58"/>
                      <a:pt x="58" y="58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68" name="Freeform 35"/>
              <p:cNvSpPr>
                <a:spLocks/>
              </p:cNvSpPr>
              <p:nvPr/>
            </p:nvSpPr>
            <p:spPr bwMode="auto">
              <a:xfrm>
                <a:off x="2813" y="1908"/>
                <a:ext cx="107" cy="288"/>
              </a:xfrm>
              <a:custGeom>
                <a:avLst/>
                <a:gdLst>
                  <a:gd name="T0" fmla="*/ 3 w 16"/>
                  <a:gd name="T1" fmla="*/ 1 h 43"/>
                  <a:gd name="T2" fmla="*/ 3 w 16"/>
                  <a:gd name="T3" fmla="*/ 1 h 43"/>
                  <a:gd name="T4" fmla="*/ 2 w 16"/>
                  <a:gd name="T5" fmla="*/ 1 h 43"/>
                  <a:gd name="T6" fmla="*/ 0 w 16"/>
                  <a:gd name="T7" fmla="*/ 0 h 43"/>
                  <a:gd name="T8" fmla="*/ 0 w 16"/>
                  <a:gd name="T9" fmla="*/ 43 h 43"/>
                  <a:gd name="T10" fmla="*/ 16 w 16"/>
                  <a:gd name="T11" fmla="*/ 43 h 43"/>
                  <a:gd name="T12" fmla="*/ 3 w 16"/>
                  <a:gd name="T13" fmla="*/ 1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43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1" y="1"/>
                      <a:pt x="0" y="0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6" y="43"/>
                      <a:pt x="16" y="43"/>
                      <a:pt x="16" y="43"/>
                    </a:cubicBezTo>
                    <a:lnTo>
                      <a:pt x="3" y="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69" name="Freeform 36"/>
              <p:cNvSpPr>
                <a:spLocks noEditPoints="1"/>
              </p:cNvSpPr>
              <p:nvPr/>
            </p:nvSpPr>
            <p:spPr bwMode="auto">
              <a:xfrm>
                <a:off x="2363" y="1077"/>
                <a:ext cx="920" cy="1153"/>
              </a:xfrm>
              <a:custGeom>
                <a:avLst/>
                <a:gdLst>
                  <a:gd name="T0" fmla="*/ 90 w 137"/>
                  <a:gd name="T1" fmla="*/ 47 h 172"/>
                  <a:gd name="T2" fmla="*/ 77 w 137"/>
                  <a:gd name="T3" fmla="*/ 45 h 172"/>
                  <a:gd name="T4" fmla="*/ 32 w 137"/>
                  <a:gd name="T5" fmla="*/ 0 h 172"/>
                  <a:gd name="T6" fmla="*/ 29 w 137"/>
                  <a:gd name="T7" fmla="*/ 3 h 172"/>
                  <a:gd name="T8" fmla="*/ 27 w 137"/>
                  <a:gd name="T9" fmla="*/ 106 h 172"/>
                  <a:gd name="T10" fmla="*/ 10 w 137"/>
                  <a:gd name="T11" fmla="*/ 172 h 172"/>
                  <a:gd name="T12" fmla="*/ 90 w 137"/>
                  <a:gd name="T13" fmla="*/ 172 h 172"/>
                  <a:gd name="T14" fmla="*/ 78 w 137"/>
                  <a:gd name="T15" fmla="*/ 130 h 172"/>
                  <a:gd name="T16" fmla="*/ 81 w 137"/>
                  <a:gd name="T17" fmla="*/ 130 h 172"/>
                  <a:gd name="T18" fmla="*/ 134 w 137"/>
                  <a:gd name="T19" fmla="*/ 108 h 172"/>
                  <a:gd name="T20" fmla="*/ 137 w 137"/>
                  <a:gd name="T21" fmla="*/ 105 h 172"/>
                  <a:gd name="T22" fmla="*/ 92 w 137"/>
                  <a:gd name="T23" fmla="*/ 60 h 172"/>
                  <a:gd name="T24" fmla="*/ 90 w 137"/>
                  <a:gd name="T25" fmla="*/ 47 h 172"/>
                  <a:gd name="T26" fmla="*/ 21 w 137"/>
                  <a:gd name="T27" fmla="*/ 163 h 172"/>
                  <a:gd name="T28" fmla="*/ 34 w 137"/>
                  <a:gd name="T29" fmla="*/ 113 h 172"/>
                  <a:gd name="T30" fmla="*/ 69 w 137"/>
                  <a:gd name="T31" fmla="*/ 129 h 172"/>
                  <a:gd name="T32" fmla="*/ 79 w 137"/>
                  <a:gd name="T33" fmla="*/ 163 h 172"/>
                  <a:gd name="T34" fmla="*/ 21 w 137"/>
                  <a:gd name="T35" fmla="*/ 163 h 172"/>
                  <a:gd name="T36" fmla="*/ 81 w 137"/>
                  <a:gd name="T37" fmla="*/ 121 h 172"/>
                  <a:gd name="T38" fmla="*/ 72 w 137"/>
                  <a:gd name="T39" fmla="*/ 121 h 172"/>
                  <a:gd name="T40" fmla="*/ 71 w 137"/>
                  <a:gd name="T41" fmla="*/ 121 h 172"/>
                  <a:gd name="T42" fmla="*/ 35 w 137"/>
                  <a:gd name="T43" fmla="*/ 102 h 172"/>
                  <a:gd name="T44" fmla="*/ 30 w 137"/>
                  <a:gd name="T45" fmla="*/ 96 h 172"/>
                  <a:gd name="T46" fmla="*/ 30 w 137"/>
                  <a:gd name="T47" fmla="*/ 96 h 172"/>
                  <a:gd name="T48" fmla="*/ 32 w 137"/>
                  <a:gd name="T49" fmla="*/ 12 h 172"/>
                  <a:gd name="T50" fmla="*/ 125 w 137"/>
                  <a:gd name="T51" fmla="*/ 105 h 172"/>
                  <a:gd name="T52" fmla="*/ 81 w 137"/>
                  <a:gd name="T53" fmla="*/ 12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7" h="172">
                    <a:moveTo>
                      <a:pt x="90" y="47"/>
                    </a:moveTo>
                    <a:cubicBezTo>
                      <a:pt x="87" y="43"/>
                      <a:pt x="81" y="42"/>
                      <a:pt x="77" y="45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1" y="32"/>
                      <a:pt x="0" y="77"/>
                      <a:pt x="27" y="106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9" y="130"/>
                      <a:pt x="80" y="130"/>
                      <a:pt x="81" y="130"/>
                    </a:cubicBezTo>
                    <a:cubicBezTo>
                      <a:pt x="101" y="130"/>
                      <a:pt x="120" y="122"/>
                      <a:pt x="134" y="108"/>
                    </a:cubicBezTo>
                    <a:cubicBezTo>
                      <a:pt x="137" y="105"/>
                      <a:pt x="137" y="105"/>
                      <a:pt x="137" y="105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5" y="56"/>
                      <a:pt x="94" y="50"/>
                      <a:pt x="90" y="47"/>
                    </a:cubicBezTo>
                    <a:close/>
                    <a:moveTo>
                      <a:pt x="21" y="163"/>
                    </a:moveTo>
                    <a:cubicBezTo>
                      <a:pt x="34" y="113"/>
                      <a:pt x="34" y="113"/>
                      <a:pt x="34" y="113"/>
                    </a:cubicBezTo>
                    <a:cubicBezTo>
                      <a:pt x="41" y="118"/>
                      <a:pt x="53" y="126"/>
                      <a:pt x="69" y="129"/>
                    </a:cubicBezTo>
                    <a:cubicBezTo>
                      <a:pt x="79" y="163"/>
                      <a:pt x="79" y="163"/>
                      <a:pt x="79" y="163"/>
                    </a:cubicBezTo>
                    <a:lnTo>
                      <a:pt x="21" y="163"/>
                    </a:lnTo>
                    <a:close/>
                    <a:moveTo>
                      <a:pt x="81" y="121"/>
                    </a:moveTo>
                    <a:cubicBezTo>
                      <a:pt x="78" y="121"/>
                      <a:pt x="75" y="121"/>
                      <a:pt x="72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58" y="118"/>
                      <a:pt x="45" y="112"/>
                      <a:pt x="35" y="102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10" y="72"/>
                      <a:pt x="11" y="36"/>
                      <a:pt x="32" y="12"/>
                    </a:cubicBezTo>
                    <a:cubicBezTo>
                      <a:pt x="125" y="105"/>
                      <a:pt x="125" y="105"/>
                      <a:pt x="125" y="105"/>
                    </a:cubicBezTo>
                    <a:cubicBezTo>
                      <a:pt x="113" y="116"/>
                      <a:pt x="98" y="121"/>
                      <a:pt x="81" y="121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70" name="Freeform 37"/>
              <p:cNvSpPr>
                <a:spLocks/>
              </p:cNvSpPr>
              <p:nvPr/>
            </p:nvSpPr>
            <p:spPr bwMode="auto">
              <a:xfrm>
                <a:off x="2900" y="1157"/>
                <a:ext cx="302" cy="302"/>
              </a:xfrm>
              <a:custGeom>
                <a:avLst/>
                <a:gdLst>
                  <a:gd name="T0" fmla="*/ 0 w 45"/>
                  <a:gd name="T1" fmla="*/ 0 h 45"/>
                  <a:gd name="T2" fmla="*/ 1 w 45"/>
                  <a:gd name="T3" fmla="*/ 9 h 45"/>
                  <a:gd name="T4" fmla="*/ 27 w 45"/>
                  <a:gd name="T5" fmla="*/ 18 h 45"/>
                  <a:gd name="T6" fmla="*/ 36 w 45"/>
                  <a:gd name="T7" fmla="*/ 45 h 45"/>
                  <a:gd name="T8" fmla="*/ 45 w 45"/>
                  <a:gd name="T9" fmla="*/ 45 h 45"/>
                  <a:gd name="T10" fmla="*/ 33 w 45"/>
                  <a:gd name="T11" fmla="*/ 12 h 45"/>
                  <a:gd name="T12" fmla="*/ 0 w 45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1" y="8"/>
                      <a:pt x="21" y="12"/>
                      <a:pt x="27" y="18"/>
                    </a:cubicBezTo>
                    <a:cubicBezTo>
                      <a:pt x="33" y="24"/>
                      <a:pt x="37" y="33"/>
                      <a:pt x="3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31"/>
                      <a:pt x="41" y="20"/>
                      <a:pt x="33" y="12"/>
                    </a:cubicBezTo>
                    <a:cubicBezTo>
                      <a:pt x="25" y="4"/>
                      <a:pt x="13" y="0"/>
                      <a:pt x="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71" name="Freeform 38"/>
              <p:cNvSpPr>
                <a:spLocks/>
              </p:cNvSpPr>
              <p:nvPr/>
            </p:nvSpPr>
            <p:spPr bwMode="auto">
              <a:xfrm>
                <a:off x="2907" y="1010"/>
                <a:ext cx="443" cy="442"/>
              </a:xfrm>
              <a:custGeom>
                <a:avLst/>
                <a:gdLst>
                  <a:gd name="T0" fmla="*/ 48 w 66"/>
                  <a:gd name="T1" fmla="*/ 17 h 66"/>
                  <a:gd name="T2" fmla="*/ 0 w 66"/>
                  <a:gd name="T3" fmla="*/ 0 h 66"/>
                  <a:gd name="T4" fmla="*/ 1 w 66"/>
                  <a:gd name="T5" fmla="*/ 9 h 66"/>
                  <a:gd name="T6" fmla="*/ 42 w 66"/>
                  <a:gd name="T7" fmla="*/ 23 h 66"/>
                  <a:gd name="T8" fmla="*/ 57 w 66"/>
                  <a:gd name="T9" fmla="*/ 66 h 66"/>
                  <a:gd name="T10" fmla="*/ 66 w 66"/>
                  <a:gd name="T11" fmla="*/ 66 h 66"/>
                  <a:gd name="T12" fmla="*/ 48 w 66"/>
                  <a:gd name="T13" fmla="*/ 1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66">
                    <a:moveTo>
                      <a:pt x="48" y="17"/>
                    </a:moveTo>
                    <a:cubicBezTo>
                      <a:pt x="36" y="6"/>
                      <a:pt x="20" y="0"/>
                      <a:pt x="0" y="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8" y="8"/>
                      <a:pt x="32" y="13"/>
                      <a:pt x="42" y="23"/>
                    </a:cubicBezTo>
                    <a:cubicBezTo>
                      <a:pt x="52" y="33"/>
                      <a:pt x="57" y="48"/>
                      <a:pt x="57" y="66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46"/>
                      <a:pt x="60" y="29"/>
                      <a:pt x="48" y="1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72" name="Group 4"/>
          <p:cNvGrpSpPr>
            <a:grpSpLocks noChangeAspect="1"/>
          </p:cNvGrpSpPr>
          <p:nvPr/>
        </p:nvGrpSpPr>
        <p:grpSpPr bwMode="auto">
          <a:xfrm>
            <a:off x="1009930" y="3554618"/>
            <a:ext cx="397149" cy="313265"/>
            <a:chOff x="1915" y="1538"/>
            <a:chExt cx="1070" cy="844"/>
          </a:xfrm>
        </p:grpSpPr>
        <p:sp>
          <p:nvSpPr>
            <p:cNvPr id="173" name="Freeform 6"/>
            <p:cNvSpPr>
              <a:spLocks/>
            </p:cNvSpPr>
            <p:nvPr/>
          </p:nvSpPr>
          <p:spPr bwMode="auto">
            <a:xfrm>
              <a:off x="1952" y="1812"/>
              <a:ext cx="268" cy="122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74" name="Freeform 5"/>
            <p:cNvSpPr>
              <a:spLocks/>
            </p:cNvSpPr>
            <p:nvPr/>
          </p:nvSpPr>
          <p:spPr bwMode="auto">
            <a:xfrm flipH="1">
              <a:off x="2236" y="1556"/>
              <a:ext cx="224" cy="809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75" name="Freeform 5"/>
            <p:cNvSpPr>
              <a:spLocks/>
            </p:cNvSpPr>
            <p:nvPr/>
          </p:nvSpPr>
          <p:spPr bwMode="auto">
            <a:xfrm>
              <a:off x="2459" y="1556"/>
              <a:ext cx="224" cy="809"/>
            </a:xfrm>
            <a:custGeom>
              <a:avLst/>
              <a:gdLst>
                <a:gd name="T0" fmla="*/ 0 w 224"/>
                <a:gd name="T1" fmla="*/ 809 h 809"/>
                <a:gd name="T2" fmla="*/ 224 w 224"/>
                <a:gd name="T3" fmla="*/ 800 h 809"/>
                <a:gd name="T4" fmla="*/ 0 w 224"/>
                <a:gd name="T5" fmla="*/ 0 h 809"/>
                <a:gd name="T6" fmla="*/ 0 w 224"/>
                <a:gd name="T7" fmla="*/ 0 h 809"/>
                <a:gd name="T8" fmla="*/ 0 w 224"/>
                <a:gd name="T9" fmla="*/ 809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4" h="809">
                  <a:moveTo>
                    <a:pt x="0" y="809"/>
                  </a:moveTo>
                  <a:lnTo>
                    <a:pt x="224" y="80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809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76" name="Freeform 6"/>
            <p:cNvSpPr>
              <a:spLocks/>
            </p:cNvSpPr>
            <p:nvPr/>
          </p:nvSpPr>
          <p:spPr bwMode="auto">
            <a:xfrm>
              <a:off x="2674" y="1808"/>
              <a:ext cx="268" cy="122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77" name="Freeform 7"/>
            <p:cNvSpPr>
              <a:spLocks noEditPoints="1"/>
            </p:cNvSpPr>
            <p:nvPr/>
          </p:nvSpPr>
          <p:spPr bwMode="auto">
            <a:xfrm>
              <a:off x="2631" y="1791"/>
              <a:ext cx="354" cy="182"/>
            </a:xfrm>
            <a:custGeom>
              <a:avLst/>
              <a:gdLst>
                <a:gd name="T0" fmla="*/ 34 w 41"/>
                <a:gd name="T1" fmla="*/ 0 h 21"/>
                <a:gd name="T2" fmla="*/ 34 w 41"/>
                <a:gd name="T3" fmla="*/ 0 h 21"/>
                <a:gd name="T4" fmla="*/ 7 w 41"/>
                <a:gd name="T5" fmla="*/ 0 h 21"/>
                <a:gd name="T6" fmla="*/ 7 w 41"/>
                <a:gd name="T7" fmla="*/ 0 h 21"/>
                <a:gd name="T8" fmla="*/ 1 w 41"/>
                <a:gd name="T9" fmla="*/ 0 h 21"/>
                <a:gd name="T10" fmla="*/ 0 w 41"/>
                <a:gd name="T11" fmla="*/ 1 h 21"/>
                <a:gd name="T12" fmla="*/ 0 w 41"/>
                <a:gd name="T13" fmla="*/ 1 h 21"/>
                <a:gd name="T14" fmla="*/ 20 w 41"/>
                <a:gd name="T15" fmla="*/ 21 h 21"/>
                <a:gd name="T16" fmla="*/ 41 w 41"/>
                <a:gd name="T17" fmla="*/ 1 h 21"/>
                <a:gd name="T18" fmla="*/ 41 w 41"/>
                <a:gd name="T19" fmla="*/ 1 h 21"/>
                <a:gd name="T20" fmla="*/ 40 w 41"/>
                <a:gd name="T21" fmla="*/ 0 h 21"/>
                <a:gd name="T22" fmla="*/ 34 w 41"/>
                <a:gd name="T23" fmla="*/ 0 h 21"/>
                <a:gd name="T24" fmla="*/ 20 w 41"/>
                <a:gd name="T25" fmla="*/ 16 h 21"/>
                <a:gd name="T26" fmla="*/ 6 w 41"/>
                <a:gd name="T27" fmla="*/ 4 h 21"/>
                <a:gd name="T28" fmla="*/ 35 w 41"/>
                <a:gd name="T29" fmla="*/ 4 h 21"/>
                <a:gd name="T30" fmla="*/ 20 w 41"/>
                <a:gd name="T31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" h="21">
                  <a:moveTo>
                    <a:pt x="34" y="0"/>
                  </a:moveTo>
                  <a:cubicBezTo>
                    <a:pt x="34" y="0"/>
                    <a:pt x="34" y="0"/>
                    <a:pt x="3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2"/>
                    <a:pt x="10" y="21"/>
                    <a:pt x="20" y="21"/>
                  </a:cubicBezTo>
                  <a:cubicBezTo>
                    <a:pt x="31" y="21"/>
                    <a:pt x="40" y="12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34" y="0"/>
                  </a:lnTo>
                  <a:close/>
                  <a:moveTo>
                    <a:pt x="20" y="16"/>
                  </a:moveTo>
                  <a:cubicBezTo>
                    <a:pt x="14" y="16"/>
                    <a:pt x="8" y="11"/>
                    <a:pt x="6" y="4"/>
                  </a:cubicBezTo>
                  <a:cubicBezTo>
                    <a:pt x="35" y="4"/>
                    <a:pt x="35" y="4"/>
                    <a:pt x="35" y="4"/>
                  </a:cubicBezTo>
                  <a:cubicBezTo>
                    <a:pt x="33" y="11"/>
                    <a:pt x="27" y="16"/>
                    <a:pt x="20" y="1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78" name="Freeform 8"/>
            <p:cNvSpPr>
              <a:spLocks noEditPoints="1"/>
            </p:cNvSpPr>
            <p:nvPr/>
          </p:nvSpPr>
          <p:spPr bwMode="auto">
            <a:xfrm>
              <a:off x="1915" y="1538"/>
              <a:ext cx="1062" cy="844"/>
            </a:xfrm>
            <a:custGeom>
              <a:avLst/>
              <a:gdLst>
                <a:gd name="T0" fmla="*/ 984 w 1062"/>
                <a:gd name="T1" fmla="*/ 131 h 844"/>
                <a:gd name="T2" fmla="*/ 906 w 1062"/>
                <a:gd name="T3" fmla="*/ 0 h 844"/>
                <a:gd name="T4" fmla="*/ 872 w 1062"/>
                <a:gd name="T5" fmla="*/ 0 h 844"/>
                <a:gd name="T6" fmla="*/ 872 w 1062"/>
                <a:gd name="T7" fmla="*/ 0 h 844"/>
                <a:gd name="T8" fmla="*/ 872 w 1062"/>
                <a:gd name="T9" fmla="*/ 0 h 844"/>
                <a:gd name="T10" fmla="*/ 190 w 1062"/>
                <a:gd name="T11" fmla="*/ 0 h 844"/>
                <a:gd name="T12" fmla="*/ 190 w 1062"/>
                <a:gd name="T13" fmla="*/ 0 h 844"/>
                <a:gd name="T14" fmla="*/ 155 w 1062"/>
                <a:gd name="T15" fmla="*/ 0 h 844"/>
                <a:gd name="T16" fmla="*/ 78 w 1062"/>
                <a:gd name="T17" fmla="*/ 131 h 844"/>
                <a:gd name="T18" fmla="*/ 0 w 1062"/>
                <a:gd name="T19" fmla="*/ 253 h 844"/>
                <a:gd name="T20" fmla="*/ 52 w 1062"/>
                <a:gd name="T21" fmla="*/ 253 h 844"/>
                <a:gd name="T22" fmla="*/ 112 w 1062"/>
                <a:gd name="T23" fmla="*/ 148 h 844"/>
                <a:gd name="T24" fmla="*/ 173 w 1062"/>
                <a:gd name="T25" fmla="*/ 52 h 844"/>
                <a:gd name="T26" fmla="*/ 233 w 1062"/>
                <a:gd name="T27" fmla="*/ 148 h 844"/>
                <a:gd name="T28" fmla="*/ 293 w 1062"/>
                <a:gd name="T29" fmla="*/ 253 h 844"/>
                <a:gd name="T30" fmla="*/ 337 w 1062"/>
                <a:gd name="T31" fmla="*/ 253 h 844"/>
                <a:gd name="T32" fmla="*/ 267 w 1062"/>
                <a:gd name="T33" fmla="*/ 131 h 844"/>
                <a:gd name="T34" fmla="*/ 216 w 1062"/>
                <a:gd name="T35" fmla="*/ 44 h 844"/>
                <a:gd name="T36" fmla="*/ 518 w 1062"/>
                <a:gd name="T37" fmla="*/ 44 h 844"/>
                <a:gd name="T38" fmla="*/ 293 w 1062"/>
                <a:gd name="T39" fmla="*/ 801 h 844"/>
                <a:gd name="T40" fmla="*/ 250 w 1062"/>
                <a:gd name="T41" fmla="*/ 801 h 844"/>
                <a:gd name="T42" fmla="*/ 250 w 1062"/>
                <a:gd name="T43" fmla="*/ 844 h 844"/>
                <a:gd name="T44" fmla="*/ 837 w 1062"/>
                <a:gd name="T45" fmla="*/ 844 h 844"/>
                <a:gd name="T46" fmla="*/ 837 w 1062"/>
                <a:gd name="T47" fmla="*/ 801 h 844"/>
                <a:gd name="T48" fmla="*/ 794 w 1062"/>
                <a:gd name="T49" fmla="*/ 801 h 844"/>
                <a:gd name="T50" fmla="*/ 570 w 1062"/>
                <a:gd name="T51" fmla="*/ 44 h 844"/>
                <a:gd name="T52" fmla="*/ 854 w 1062"/>
                <a:gd name="T53" fmla="*/ 44 h 844"/>
                <a:gd name="T54" fmla="*/ 794 w 1062"/>
                <a:gd name="T55" fmla="*/ 131 h 844"/>
                <a:gd name="T56" fmla="*/ 725 w 1062"/>
                <a:gd name="T57" fmla="*/ 253 h 844"/>
                <a:gd name="T58" fmla="*/ 777 w 1062"/>
                <a:gd name="T59" fmla="*/ 253 h 844"/>
                <a:gd name="T60" fmla="*/ 837 w 1062"/>
                <a:gd name="T61" fmla="*/ 148 h 844"/>
                <a:gd name="T62" fmla="*/ 889 w 1062"/>
                <a:gd name="T63" fmla="*/ 52 h 844"/>
                <a:gd name="T64" fmla="*/ 949 w 1062"/>
                <a:gd name="T65" fmla="*/ 148 h 844"/>
                <a:gd name="T66" fmla="*/ 1010 w 1062"/>
                <a:gd name="T67" fmla="*/ 253 h 844"/>
                <a:gd name="T68" fmla="*/ 1062 w 1062"/>
                <a:gd name="T69" fmla="*/ 253 h 844"/>
                <a:gd name="T70" fmla="*/ 984 w 1062"/>
                <a:gd name="T71" fmla="*/ 131 h 844"/>
                <a:gd name="T72" fmla="*/ 337 w 1062"/>
                <a:gd name="T73" fmla="*/ 801 h 844"/>
                <a:gd name="T74" fmla="*/ 544 w 1062"/>
                <a:gd name="T75" fmla="*/ 87 h 844"/>
                <a:gd name="T76" fmla="*/ 751 w 1062"/>
                <a:gd name="T77" fmla="*/ 801 h 844"/>
                <a:gd name="T78" fmla="*/ 337 w 1062"/>
                <a:gd name="T79" fmla="*/ 801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2" h="844">
                  <a:moveTo>
                    <a:pt x="984" y="131"/>
                  </a:moveTo>
                  <a:lnTo>
                    <a:pt x="906" y="0"/>
                  </a:lnTo>
                  <a:lnTo>
                    <a:pt x="872" y="0"/>
                  </a:lnTo>
                  <a:lnTo>
                    <a:pt x="872" y="0"/>
                  </a:lnTo>
                  <a:lnTo>
                    <a:pt x="872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55" y="0"/>
                  </a:lnTo>
                  <a:lnTo>
                    <a:pt x="78" y="131"/>
                  </a:lnTo>
                  <a:lnTo>
                    <a:pt x="0" y="253"/>
                  </a:lnTo>
                  <a:lnTo>
                    <a:pt x="52" y="253"/>
                  </a:lnTo>
                  <a:lnTo>
                    <a:pt x="112" y="148"/>
                  </a:lnTo>
                  <a:lnTo>
                    <a:pt x="173" y="52"/>
                  </a:lnTo>
                  <a:lnTo>
                    <a:pt x="233" y="148"/>
                  </a:lnTo>
                  <a:lnTo>
                    <a:pt x="293" y="253"/>
                  </a:lnTo>
                  <a:lnTo>
                    <a:pt x="337" y="253"/>
                  </a:lnTo>
                  <a:lnTo>
                    <a:pt x="267" y="131"/>
                  </a:lnTo>
                  <a:lnTo>
                    <a:pt x="216" y="44"/>
                  </a:lnTo>
                  <a:lnTo>
                    <a:pt x="518" y="44"/>
                  </a:lnTo>
                  <a:lnTo>
                    <a:pt x="293" y="801"/>
                  </a:lnTo>
                  <a:lnTo>
                    <a:pt x="250" y="801"/>
                  </a:lnTo>
                  <a:lnTo>
                    <a:pt x="250" y="844"/>
                  </a:lnTo>
                  <a:lnTo>
                    <a:pt x="837" y="844"/>
                  </a:lnTo>
                  <a:lnTo>
                    <a:pt x="837" y="801"/>
                  </a:lnTo>
                  <a:lnTo>
                    <a:pt x="794" y="801"/>
                  </a:lnTo>
                  <a:lnTo>
                    <a:pt x="570" y="44"/>
                  </a:lnTo>
                  <a:lnTo>
                    <a:pt x="854" y="44"/>
                  </a:lnTo>
                  <a:lnTo>
                    <a:pt x="794" y="131"/>
                  </a:lnTo>
                  <a:lnTo>
                    <a:pt x="725" y="253"/>
                  </a:lnTo>
                  <a:lnTo>
                    <a:pt x="777" y="253"/>
                  </a:lnTo>
                  <a:lnTo>
                    <a:pt x="837" y="148"/>
                  </a:lnTo>
                  <a:lnTo>
                    <a:pt x="889" y="52"/>
                  </a:lnTo>
                  <a:lnTo>
                    <a:pt x="949" y="148"/>
                  </a:lnTo>
                  <a:lnTo>
                    <a:pt x="1010" y="253"/>
                  </a:lnTo>
                  <a:lnTo>
                    <a:pt x="1062" y="253"/>
                  </a:lnTo>
                  <a:lnTo>
                    <a:pt x="984" y="131"/>
                  </a:lnTo>
                  <a:close/>
                  <a:moveTo>
                    <a:pt x="337" y="801"/>
                  </a:moveTo>
                  <a:lnTo>
                    <a:pt x="544" y="87"/>
                  </a:lnTo>
                  <a:lnTo>
                    <a:pt x="751" y="801"/>
                  </a:lnTo>
                  <a:lnTo>
                    <a:pt x="337" y="80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79" name="Freeform 9"/>
            <p:cNvSpPr>
              <a:spLocks noEditPoints="1"/>
            </p:cNvSpPr>
            <p:nvPr/>
          </p:nvSpPr>
          <p:spPr bwMode="auto">
            <a:xfrm>
              <a:off x="1915" y="1791"/>
              <a:ext cx="345" cy="182"/>
            </a:xfrm>
            <a:custGeom>
              <a:avLst/>
              <a:gdLst>
                <a:gd name="T0" fmla="*/ 34 w 40"/>
                <a:gd name="T1" fmla="*/ 0 h 21"/>
                <a:gd name="T2" fmla="*/ 6 w 40"/>
                <a:gd name="T3" fmla="*/ 0 h 21"/>
                <a:gd name="T4" fmla="*/ 0 w 40"/>
                <a:gd name="T5" fmla="*/ 0 h 21"/>
                <a:gd name="T6" fmla="*/ 0 w 40"/>
                <a:gd name="T7" fmla="*/ 1 h 21"/>
                <a:gd name="T8" fmla="*/ 0 w 40"/>
                <a:gd name="T9" fmla="*/ 1 h 21"/>
                <a:gd name="T10" fmla="*/ 20 w 40"/>
                <a:gd name="T11" fmla="*/ 21 h 21"/>
                <a:gd name="T12" fmla="*/ 40 w 40"/>
                <a:gd name="T13" fmla="*/ 1 h 21"/>
                <a:gd name="T14" fmla="*/ 40 w 40"/>
                <a:gd name="T15" fmla="*/ 1 h 21"/>
                <a:gd name="T16" fmla="*/ 39 w 40"/>
                <a:gd name="T17" fmla="*/ 0 h 21"/>
                <a:gd name="T18" fmla="*/ 34 w 40"/>
                <a:gd name="T19" fmla="*/ 0 h 21"/>
                <a:gd name="T20" fmla="*/ 20 w 40"/>
                <a:gd name="T21" fmla="*/ 16 h 21"/>
                <a:gd name="T22" fmla="*/ 5 w 40"/>
                <a:gd name="T23" fmla="*/ 4 h 21"/>
                <a:gd name="T24" fmla="*/ 34 w 40"/>
                <a:gd name="T25" fmla="*/ 4 h 21"/>
                <a:gd name="T26" fmla="*/ 20 w 40"/>
                <a:gd name="T27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" h="21">
                  <a:moveTo>
                    <a:pt x="3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2"/>
                    <a:pt x="9" y="21"/>
                    <a:pt x="20" y="21"/>
                  </a:cubicBezTo>
                  <a:cubicBezTo>
                    <a:pt x="30" y="21"/>
                    <a:pt x="39" y="12"/>
                    <a:pt x="40" y="1"/>
                  </a:cubicBezTo>
                  <a:cubicBezTo>
                    <a:pt x="40" y="1"/>
                    <a:pt x="40" y="1"/>
                    <a:pt x="40" y="1"/>
                  </a:cubicBezTo>
                  <a:cubicBezTo>
                    <a:pt x="39" y="0"/>
                    <a:pt x="39" y="0"/>
                    <a:pt x="39" y="0"/>
                  </a:cubicBezTo>
                  <a:lnTo>
                    <a:pt x="34" y="0"/>
                  </a:lnTo>
                  <a:close/>
                  <a:moveTo>
                    <a:pt x="20" y="16"/>
                  </a:moveTo>
                  <a:cubicBezTo>
                    <a:pt x="13" y="16"/>
                    <a:pt x="8" y="11"/>
                    <a:pt x="5" y="4"/>
                  </a:cubicBezTo>
                  <a:cubicBezTo>
                    <a:pt x="34" y="4"/>
                    <a:pt x="34" y="4"/>
                    <a:pt x="34" y="4"/>
                  </a:cubicBezTo>
                  <a:cubicBezTo>
                    <a:pt x="32" y="11"/>
                    <a:pt x="27" y="16"/>
                    <a:pt x="20" y="1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180" name="Group 12"/>
          <p:cNvGrpSpPr>
            <a:grpSpLocks noChangeAspect="1"/>
          </p:cNvGrpSpPr>
          <p:nvPr/>
        </p:nvGrpSpPr>
        <p:grpSpPr bwMode="auto">
          <a:xfrm>
            <a:off x="1857488" y="3485550"/>
            <a:ext cx="394891" cy="338141"/>
            <a:chOff x="3597" y="2157"/>
            <a:chExt cx="334" cy="286"/>
          </a:xfrm>
        </p:grpSpPr>
        <p:sp>
          <p:nvSpPr>
            <p:cNvPr id="181" name="Freeform 13"/>
            <p:cNvSpPr>
              <a:spLocks/>
            </p:cNvSpPr>
            <p:nvPr/>
          </p:nvSpPr>
          <p:spPr bwMode="auto">
            <a:xfrm>
              <a:off x="3766" y="2187"/>
              <a:ext cx="69" cy="251"/>
            </a:xfrm>
            <a:custGeom>
              <a:avLst/>
              <a:gdLst>
                <a:gd name="T0" fmla="*/ 0 w 69"/>
                <a:gd name="T1" fmla="*/ 251 h 251"/>
                <a:gd name="T2" fmla="*/ 69 w 69"/>
                <a:gd name="T3" fmla="*/ 248 h 251"/>
                <a:gd name="T4" fmla="*/ 0 w 69"/>
                <a:gd name="T5" fmla="*/ 0 h 251"/>
                <a:gd name="T6" fmla="*/ 0 w 69"/>
                <a:gd name="T7" fmla="*/ 0 h 251"/>
                <a:gd name="T8" fmla="*/ 0 w 69"/>
                <a:gd name="T9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251">
                  <a:moveTo>
                    <a:pt x="0" y="251"/>
                  </a:moveTo>
                  <a:lnTo>
                    <a:pt x="69" y="2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5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2" name="Freeform 14"/>
            <p:cNvSpPr>
              <a:spLocks/>
            </p:cNvSpPr>
            <p:nvPr/>
          </p:nvSpPr>
          <p:spPr bwMode="auto">
            <a:xfrm>
              <a:off x="3693" y="2187"/>
              <a:ext cx="73" cy="251"/>
            </a:xfrm>
            <a:custGeom>
              <a:avLst/>
              <a:gdLst>
                <a:gd name="T0" fmla="*/ 73 w 73"/>
                <a:gd name="T1" fmla="*/ 251 h 251"/>
                <a:gd name="T2" fmla="*/ 0 w 73"/>
                <a:gd name="T3" fmla="*/ 248 h 251"/>
                <a:gd name="T4" fmla="*/ 73 w 73"/>
                <a:gd name="T5" fmla="*/ 0 h 251"/>
                <a:gd name="T6" fmla="*/ 73 w 73"/>
                <a:gd name="T7" fmla="*/ 0 h 251"/>
                <a:gd name="T8" fmla="*/ 73 w 73"/>
                <a:gd name="T9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" h="251">
                  <a:moveTo>
                    <a:pt x="73" y="251"/>
                  </a:moveTo>
                  <a:lnTo>
                    <a:pt x="0" y="248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2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3" name="Freeform 15"/>
            <p:cNvSpPr>
              <a:spLocks noEditPoints="1"/>
            </p:cNvSpPr>
            <p:nvPr/>
          </p:nvSpPr>
          <p:spPr bwMode="auto">
            <a:xfrm>
              <a:off x="3600" y="2157"/>
              <a:ext cx="329" cy="286"/>
            </a:xfrm>
            <a:custGeom>
              <a:avLst/>
              <a:gdLst>
                <a:gd name="T0" fmla="*/ 305 w 329"/>
                <a:gd name="T1" fmla="*/ 43 h 286"/>
                <a:gd name="T2" fmla="*/ 283 w 329"/>
                <a:gd name="T3" fmla="*/ 3 h 286"/>
                <a:gd name="T4" fmla="*/ 281 w 329"/>
                <a:gd name="T5" fmla="*/ 3 h 286"/>
                <a:gd name="T6" fmla="*/ 281 w 329"/>
                <a:gd name="T7" fmla="*/ 0 h 286"/>
                <a:gd name="T8" fmla="*/ 270 w 329"/>
                <a:gd name="T9" fmla="*/ 3 h 286"/>
                <a:gd name="T10" fmla="*/ 270 w 329"/>
                <a:gd name="T11" fmla="*/ 3 h 286"/>
                <a:gd name="T12" fmla="*/ 270 w 329"/>
                <a:gd name="T13" fmla="*/ 3 h 286"/>
                <a:gd name="T14" fmla="*/ 48 w 329"/>
                <a:gd name="T15" fmla="*/ 49 h 286"/>
                <a:gd name="T16" fmla="*/ 48 w 329"/>
                <a:gd name="T17" fmla="*/ 49 h 286"/>
                <a:gd name="T18" fmla="*/ 45 w 329"/>
                <a:gd name="T19" fmla="*/ 49 h 286"/>
                <a:gd name="T20" fmla="*/ 24 w 329"/>
                <a:gd name="T21" fmla="*/ 89 h 286"/>
                <a:gd name="T22" fmla="*/ 0 w 329"/>
                <a:gd name="T23" fmla="*/ 127 h 286"/>
                <a:gd name="T24" fmla="*/ 16 w 329"/>
                <a:gd name="T25" fmla="*/ 127 h 286"/>
                <a:gd name="T26" fmla="*/ 34 w 329"/>
                <a:gd name="T27" fmla="*/ 97 h 286"/>
                <a:gd name="T28" fmla="*/ 53 w 329"/>
                <a:gd name="T29" fmla="*/ 65 h 286"/>
                <a:gd name="T30" fmla="*/ 69 w 329"/>
                <a:gd name="T31" fmla="*/ 97 h 286"/>
                <a:gd name="T32" fmla="*/ 88 w 329"/>
                <a:gd name="T33" fmla="*/ 127 h 286"/>
                <a:gd name="T34" fmla="*/ 104 w 329"/>
                <a:gd name="T35" fmla="*/ 127 h 286"/>
                <a:gd name="T36" fmla="*/ 83 w 329"/>
                <a:gd name="T37" fmla="*/ 89 h 286"/>
                <a:gd name="T38" fmla="*/ 64 w 329"/>
                <a:gd name="T39" fmla="*/ 60 h 286"/>
                <a:gd name="T40" fmla="*/ 155 w 329"/>
                <a:gd name="T41" fmla="*/ 41 h 286"/>
                <a:gd name="T42" fmla="*/ 85 w 329"/>
                <a:gd name="T43" fmla="*/ 273 h 286"/>
                <a:gd name="T44" fmla="*/ 75 w 329"/>
                <a:gd name="T45" fmla="*/ 273 h 286"/>
                <a:gd name="T46" fmla="*/ 75 w 329"/>
                <a:gd name="T47" fmla="*/ 286 h 286"/>
                <a:gd name="T48" fmla="*/ 254 w 329"/>
                <a:gd name="T49" fmla="*/ 286 h 286"/>
                <a:gd name="T50" fmla="*/ 254 w 329"/>
                <a:gd name="T51" fmla="*/ 273 h 286"/>
                <a:gd name="T52" fmla="*/ 243 w 329"/>
                <a:gd name="T53" fmla="*/ 273 h 286"/>
                <a:gd name="T54" fmla="*/ 174 w 329"/>
                <a:gd name="T55" fmla="*/ 35 h 286"/>
                <a:gd name="T56" fmla="*/ 262 w 329"/>
                <a:gd name="T57" fmla="*/ 19 h 286"/>
                <a:gd name="T58" fmla="*/ 249 w 329"/>
                <a:gd name="T59" fmla="*/ 43 h 286"/>
                <a:gd name="T60" fmla="*/ 224 w 329"/>
                <a:gd name="T61" fmla="*/ 81 h 286"/>
                <a:gd name="T62" fmla="*/ 240 w 329"/>
                <a:gd name="T63" fmla="*/ 81 h 286"/>
                <a:gd name="T64" fmla="*/ 259 w 329"/>
                <a:gd name="T65" fmla="*/ 52 h 286"/>
                <a:gd name="T66" fmla="*/ 275 w 329"/>
                <a:gd name="T67" fmla="*/ 19 h 286"/>
                <a:gd name="T68" fmla="*/ 294 w 329"/>
                <a:gd name="T69" fmla="*/ 52 h 286"/>
                <a:gd name="T70" fmla="*/ 313 w 329"/>
                <a:gd name="T71" fmla="*/ 81 h 286"/>
                <a:gd name="T72" fmla="*/ 329 w 329"/>
                <a:gd name="T73" fmla="*/ 81 h 286"/>
                <a:gd name="T74" fmla="*/ 305 w 329"/>
                <a:gd name="T75" fmla="*/ 43 h 286"/>
                <a:gd name="T76" fmla="*/ 230 w 329"/>
                <a:gd name="T77" fmla="*/ 273 h 286"/>
                <a:gd name="T78" fmla="*/ 99 w 329"/>
                <a:gd name="T79" fmla="*/ 273 h 286"/>
                <a:gd name="T80" fmla="*/ 166 w 329"/>
                <a:gd name="T81" fmla="*/ 52 h 286"/>
                <a:gd name="T82" fmla="*/ 230 w 329"/>
                <a:gd name="T83" fmla="*/ 273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9" h="286">
                  <a:moveTo>
                    <a:pt x="305" y="43"/>
                  </a:moveTo>
                  <a:lnTo>
                    <a:pt x="283" y="3"/>
                  </a:lnTo>
                  <a:lnTo>
                    <a:pt x="281" y="3"/>
                  </a:lnTo>
                  <a:lnTo>
                    <a:pt x="281" y="0"/>
                  </a:lnTo>
                  <a:lnTo>
                    <a:pt x="270" y="3"/>
                  </a:lnTo>
                  <a:lnTo>
                    <a:pt x="270" y="3"/>
                  </a:lnTo>
                  <a:lnTo>
                    <a:pt x="270" y="3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5" y="49"/>
                  </a:lnTo>
                  <a:lnTo>
                    <a:pt x="24" y="89"/>
                  </a:lnTo>
                  <a:lnTo>
                    <a:pt x="0" y="127"/>
                  </a:lnTo>
                  <a:lnTo>
                    <a:pt x="16" y="127"/>
                  </a:lnTo>
                  <a:lnTo>
                    <a:pt x="34" y="97"/>
                  </a:lnTo>
                  <a:lnTo>
                    <a:pt x="53" y="65"/>
                  </a:lnTo>
                  <a:lnTo>
                    <a:pt x="69" y="97"/>
                  </a:lnTo>
                  <a:lnTo>
                    <a:pt x="88" y="127"/>
                  </a:lnTo>
                  <a:lnTo>
                    <a:pt x="104" y="127"/>
                  </a:lnTo>
                  <a:lnTo>
                    <a:pt x="83" y="89"/>
                  </a:lnTo>
                  <a:lnTo>
                    <a:pt x="64" y="60"/>
                  </a:lnTo>
                  <a:lnTo>
                    <a:pt x="155" y="41"/>
                  </a:lnTo>
                  <a:lnTo>
                    <a:pt x="85" y="273"/>
                  </a:lnTo>
                  <a:lnTo>
                    <a:pt x="75" y="273"/>
                  </a:lnTo>
                  <a:lnTo>
                    <a:pt x="75" y="286"/>
                  </a:lnTo>
                  <a:lnTo>
                    <a:pt x="254" y="286"/>
                  </a:lnTo>
                  <a:lnTo>
                    <a:pt x="254" y="273"/>
                  </a:lnTo>
                  <a:lnTo>
                    <a:pt x="243" y="273"/>
                  </a:lnTo>
                  <a:lnTo>
                    <a:pt x="174" y="35"/>
                  </a:lnTo>
                  <a:lnTo>
                    <a:pt x="262" y="19"/>
                  </a:lnTo>
                  <a:lnTo>
                    <a:pt x="249" y="43"/>
                  </a:lnTo>
                  <a:lnTo>
                    <a:pt x="224" y="81"/>
                  </a:lnTo>
                  <a:lnTo>
                    <a:pt x="240" y="81"/>
                  </a:lnTo>
                  <a:lnTo>
                    <a:pt x="259" y="52"/>
                  </a:lnTo>
                  <a:lnTo>
                    <a:pt x="275" y="19"/>
                  </a:lnTo>
                  <a:lnTo>
                    <a:pt x="294" y="52"/>
                  </a:lnTo>
                  <a:lnTo>
                    <a:pt x="313" y="81"/>
                  </a:lnTo>
                  <a:lnTo>
                    <a:pt x="329" y="81"/>
                  </a:lnTo>
                  <a:lnTo>
                    <a:pt x="305" y="43"/>
                  </a:lnTo>
                  <a:close/>
                  <a:moveTo>
                    <a:pt x="230" y="273"/>
                  </a:moveTo>
                  <a:lnTo>
                    <a:pt x="99" y="273"/>
                  </a:lnTo>
                  <a:lnTo>
                    <a:pt x="166" y="52"/>
                  </a:lnTo>
                  <a:lnTo>
                    <a:pt x="230" y="273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4" name="Freeform 16"/>
            <p:cNvSpPr>
              <a:spLocks/>
            </p:cNvSpPr>
            <p:nvPr/>
          </p:nvSpPr>
          <p:spPr bwMode="auto">
            <a:xfrm>
              <a:off x="3835" y="2249"/>
              <a:ext cx="83" cy="35"/>
            </a:xfrm>
            <a:custGeom>
              <a:avLst/>
              <a:gdLst>
                <a:gd name="T0" fmla="*/ 0 w 31"/>
                <a:gd name="T1" fmla="*/ 0 h 13"/>
                <a:gd name="T2" fmla="*/ 15 w 31"/>
                <a:gd name="T3" fmla="*/ 13 h 13"/>
                <a:gd name="T4" fmla="*/ 31 w 31"/>
                <a:gd name="T5" fmla="*/ 0 h 13"/>
                <a:gd name="T6" fmla="*/ 15 w 31"/>
                <a:gd name="T7" fmla="*/ 0 h 13"/>
                <a:gd name="T8" fmla="*/ 0 w 3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3">
                  <a:moveTo>
                    <a:pt x="0" y="0"/>
                  </a:moveTo>
                  <a:cubicBezTo>
                    <a:pt x="2" y="7"/>
                    <a:pt x="8" y="13"/>
                    <a:pt x="15" y="13"/>
                  </a:cubicBezTo>
                  <a:cubicBezTo>
                    <a:pt x="23" y="13"/>
                    <a:pt x="29" y="7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5" name="Freeform 17"/>
            <p:cNvSpPr>
              <a:spLocks/>
            </p:cNvSpPr>
            <p:nvPr/>
          </p:nvSpPr>
          <p:spPr bwMode="auto">
            <a:xfrm>
              <a:off x="3610" y="2292"/>
              <a:ext cx="83" cy="38"/>
            </a:xfrm>
            <a:custGeom>
              <a:avLst/>
              <a:gdLst>
                <a:gd name="T0" fmla="*/ 0 w 31"/>
                <a:gd name="T1" fmla="*/ 0 h 14"/>
                <a:gd name="T2" fmla="*/ 15 w 31"/>
                <a:gd name="T3" fmla="*/ 14 h 14"/>
                <a:gd name="T4" fmla="*/ 31 w 31"/>
                <a:gd name="T5" fmla="*/ 0 h 14"/>
                <a:gd name="T6" fmla="*/ 15 w 31"/>
                <a:gd name="T7" fmla="*/ 0 h 14"/>
                <a:gd name="T8" fmla="*/ 0 w 31"/>
                <a:gd name="T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14">
                  <a:moveTo>
                    <a:pt x="0" y="0"/>
                  </a:moveTo>
                  <a:cubicBezTo>
                    <a:pt x="2" y="8"/>
                    <a:pt x="8" y="14"/>
                    <a:pt x="15" y="14"/>
                  </a:cubicBezTo>
                  <a:cubicBezTo>
                    <a:pt x="23" y="14"/>
                    <a:pt x="29" y="8"/>
                    <a:pt x="31" y="0"/>
                  </a:cubicBezTo>
                  <a:cubicBezTo>
                    <a:pt x="15" y="0"/>
                    <a:pt x="15" y="0"/>
                    <a:pt x="1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6" name="Freeform 18"/>
            <p:cNvSpPr>
              <a:spLocks noEditPoints="1"/>
            </p:cNvSpPr>
            <p:nvPr/>
          </p:nvSpPr>
          <p:spPr bwMode="auto">
            <a:xfrm>
              <a:off x="3822" y="2236"/>
              <a:ext cx="109" cy="56"/>
            </a:xfrm>
            <a:custGeom>
              <a:avLst/>
              <a:gdLst>
                <a:gd name="T0" fmla="*/ 34 w 41"/>
                <a:gd name="T1" fmla="*/ 0 h 21"/>
                <a:gd name="T2" fmla="*/ 7 w 41"/>
                <a:gd name="T3" fmla="*/ 0 h 21"/>
                <a:gd name="T4" fmla="*/ 1 w 41"/>
                <a:gd name="T5" fmla="*/ 0 h 21"/>
                <a:gd name="T6" fmla="*/ 0 w 41"/>
                <a:gd name="T7" fmla="*/ 2 h 21"/>
                <a:gd name="T8" fmla="*/ 0 w 41"/>
                <a:gd name="T9" fmla="*/ 2 h 21"/>
                <a:gd name="T10" fmla="*/ 20 w 41"/>
                <a:gd name="T11" fmla="*/ 21 h 21"/>
                <a:gd name="T12" fmla="*/ 41 w 41"/>
                <a:gd name="T13" fmla="*/ 2 h 21"/>
                <a:gd name="T14" fmla="*/ 41 w 41"/>
                <a:gd name="T15" fmla="*/ 2 h 21"/>
                <a:gd name="T16" fmla="*/ 40 w 41"/>
                <a:gd name="T17" fmla="*/ 0 h 21"/>
                <a:gd name="T18" fmla="*/ 34 w 41"/>
                <a:gd name="T19" fmla="*/ 0 h 21"/>
                <a:gd name="T20" fmla="*/ 20 w 41"/>
                <a:gd name="T21" fmla="*/ 17 h 21"/>
                <a:gd name="T22" fmla="*/ 6 w 41"/>
                <a:gd name="T23" fmla="*/ 5 h 21"/>
                <a:gd name="T24" fmla="*/ 35 w 41"/>
                <a:gd name="T25" fmla="*/ 5 h 21"/>
                <a:gd name="T26" fmla="*/ 20 w 41"/>
                <a:gd name="T27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21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13"/>
                    <a:pt x="10" y="21"/>
                    <a:pt x="20" y="21"/>
                  </a:cubicBezTo>
                  <a:cubicBezTo>
                    <a:pt x="31" y="21"/>
                    <a:pt x="40" y="13"/>
                    <a:pt x="41" y="2"/>
                  </a:cubicBezTo>
                  <a:cubicBezTo>
                    <a:pt x="41" y="2"/>
                    <a:pt x="41" y="2"/>
                    <a:pt x="41" y="2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34" y="0"/>
                  </a:lnTo>
                  <a:close/>
                  <a:moveTo>
                    <a:pt x="20" y="17"/>
                  </a:moveTo>
                  <a:cubicBezTo>
                    <a:pt x="14" y="17"/>
                    <a:pt x="8" y="12"/>
                    <a:pt x="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3" y="12"/>
                    <a:pt x="27" y="17"/>
                    <a:pt x="20" y="1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187" name="Freeform 19"/>
            <p:cNvSpPr>
              <a:spLocks noEditPoints="1"/>
            </p:cNvSpPr>
            <p:nvPr/>
          </p:nvSpPr>
          <p:spPr bwMode="auto">
            <a:xfrm>
              <a:off x="3597" y="2281"/>
              <a:ext cx="110" cy="57"/>
            </a:xfrm>
            <a:custGeom>
              <a:avLst/>
              <a:gdLst>
                <a:gd name="T0" fmla="*/ 34 w 41"/>
                <a:gd name="T1" fmla="*/ 0 h 21"/>
                <a:gd name="T2" fmla="*/ 7 w 41"/>
                <a:gd name="T3" fmla="*/ 0 h 21"/>
                <a:gd name="T4" fmla="*/ 1 w 41"/>
                <a:gd name="T5" fmla="*/ 0 h 21"/>
                <a:gd name="T6" fmla="*/ 0 w 41"/>
                <a:gd name="T7" fmla="*/ 1 h 21"/>
                <a:gd name="T8" fmla="*/ 0 w 41"/>
                <a:gd name="T9" fmla="*/ 1 h 21"/>
                <a:gd name="T10" fmla="*/ 21 w 41"/>
                <a:gd name="T11" fmla="*/ 21 h 21"/>
                <a:gd name="T12" fmla="*/ 41 w 41"/>
                <a:gd name="T13" fmla="*/ 1 h 21"/>
                <a:gd name="T14" fmla="*/ 41 w 41"/>
                <a:gd name="T15" fmla="*/ 1 h 21"/>
                <a:gd name="T16" fmla="*/ 40 w 41"/>
                <a:gd name="T17" fmla="*/ 0 h 21"/>
                <a:gd name="T18" fmla="*/ 34 w 41"/>
                <a:gd name="T19" fmla="*/ 0 h 21"/>
                <a:gd name="T20" fmla="*/ 21 w 41"/>
                <a:gd name="T21" fmla="*/ 16 h 21"/>
                <a:gd name="T22" fmla="*/ 6 w 41"/>
                <a:gd name="T23" fmla="*/ 5 h 21"/>
                <a:gd name="T24" fmla="*/ 35 w 41"/>
                <a:gd name="T25" fmla="*/ 5 h 21"/>
                <a:gd name="T26" fmla="*/ 21 w 41"/>
                <a:gd name="T27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1" h="21">
                  <a:moveTo>
                    <a:pt x="34" y="0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3"/>
                    <a:pt x="10" y="21"/>
                    <a:pt x="21" y="21"/>
                  </a:cubicBezTo>
                  <a:cubicBezTo>
                    <a:pt x="31" y="21"/>
                    <a:pt x="40" y="13"/>
                    <a:pt x="41" y="1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40" y="0"/>
                    <a:pt x="40" y="0"/>
                    <a:pt x="40" y="0"/>
                  </a:cubicBezTo>
                  <a:lnTo>
                    <a:pt x="34" y="0"/>
                  </a:lnTo>
                  <a:close/>
                  <a:moveTo>
                    <a:pt x="21" y="16"/>
                  </a:moveTo>
                  <a:cubicBezTo>
                    <a:pt x="14" y="16"/>
                    <a:pt x="8" y="12"/>
                    <a:pt x="6" y="5"/>
                  </a:cubicBezTo>
                  <a:cubicBezTo>
                    <a:pt x="35" y="5"/>
                    <a:pt x="35" y="5"/>
                    <a:pt x="35" y="5"/>
                  </a:cubicBezTo>
                  <a:cubicBezTo>
                    <a:pt x="33" y="12"/>
                    <a:pt x="27" y="16"/>
                    <a:pt x="21" y="1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188" name="Group 187"/>
          <p:cNvGrpSpPr/>
          <p:nvPr/>
        </p:nvGrpSpPr>
        <p:grpSpPr>
          <a:xfrm>
            <a:off x="973695" y="4080070"/>
            <a:ext cx="482644" cy="482644"/>
            <a:chOff x="4625918" y="4162069"/>
            <a:chExt cx="555626" cy="555626"/>
          </a:xfrm>
        </p:grpSpPr>
        <p:sp>
          <p:nvSpPr>
            <p:cNvPr id="189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90" name="Group 34"/>
            <p:cNvGrpSpPr>
              <a:grpSpLocks noChangeAspect="1"/>
            </p:cNvGrpSpPr>
            <p:nvPr/>
          </p:nvGrpSpPr>
          <p:grpSpPr bwMode="auto">
            <a:xfrm>
              <a:off x="4681938" y="4260057"/>
              <a:ext cx="499606" cy="457638"/>
              <a:chOff x="2931" y="2651"/>
              <a:chExt cx="250" cy="229"/>
            </a:xfrm>
          </p:grpSpPr>
          <p:sp>
            <p:nvSpPr>
              <p:cNvPr id="191" name="Freeform 35"/>
              <p:cNvSpPr>
                <a:spLocks/>
              </p:cNvSpPr>
              <p:nvPr/>
            </p:nvSpPr>
            <p:spPr bwMode="auto">
              <a:xfrm>
                <a:off x="2983" y="2651"/>
                <a:ext cx="198" cy="229"/>
              </a:xfrm>
              <a:custGeom>
                <a:avLst/>
                <a:gdLst>
                  <a:gd name="T0" fmla="*/ 110 w 110"/>
                  <a:gd name="T1" fmla="*/ 35 h 127"/>
                  <a:gd name="T2" fmla="*/ 76 w 110"/>
                  <a:gd name="T3" fmla="*/ 0 h 127"/>
                  <a:gd name="T4" fmla="*/ 95 w 110"/>
                  <a:gd name="T5" fmla="*/ 31 h 127"/>
                  <a:gd name="T6" fmla="*/ 74 w 110"/>
                  <a:gd name="T7" fmla="*/ 50 h 127"/>
                  <a:gd name="T8" fmla="*/ 54 w 110"/>
                  <a:gd name="T9" fmla="*/ 30 h 127"/>
                  <a:gd name="T10" fmla="*/ 54 w 110"/>
                  <a:gd name="T11" fmla="*/ 30 h 127"/>
                  <a:gd name="T12" fmla="*/ 55 w 110"/>
                  <a:gd name="T13" fmla="*/ 29 h 127"/>
                  <a:gd name="T14" fmla="*/ 63 w 110"/>
                  <a:gd name="T15" fmla="*/ 16 h 127"/>
                  <a:gd name="T16" fmla="*/ 70 w 110"/>
                  <a:gd name="T17" fmla="*/ 5 h 127"/>
                  <a:gd name="T18" fmla="*/ 37 w 110"/>
                  <a:gd name="T19" fmla="*/ 5 h 127"/>
                  <a:gd name="T20" fmla="*/ 63 w 110"/>
                  <a:gd name="T21" fmla="*/ 93 h 127"/>
                  <a:gd name="T22" fmla="*/ 68 w 110"/>
                  <a:gd name="T23" fmla="*/ 93 h 127"/>
                  <a:gd name="T24" fmla="*/ 68 w 110"/>
                  <a:gd name="T25" fmla="*/ 98 h 127"/>
                  <a:gd name="T26" fmla="*/ 1 w 110"/>
                  <a:gd name="T27" fmla="*/ 98 h 127"/>
                  <a:gd name="T28" fmla="*/ 0 w 110"/>
                  <a:gd name="T29" fmla="*/ 98 h 127"/>
                  <a:gd name="T30" fmla="*/ 30 w 110"/>
                  <a:gd name="T31" fmla="*/ 127 h 127"/>
                  <a:gd name="T32" fmla="*/ 110 w 110"/>
                  <a:gd name="T33" fmla="*/ 127 h 127"/>
                  <a:gd name="T34" fmla="*/ 110 w 110"/>
                  <a:gd name="T35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0" h="127">
                    <a:moveTo>
                      <a:pt x="110" y="35"/>
                    </a:moveTo>
                    <a:cubicBezTo>
                      <a:pt x="76" y="0"/>
                      <a:pt x="76" y="0"/>
                      <a:pt x="76" y="0"/>
                    </a:cubicBezTo>
                    <a:cubicBezTo>
                      <a:pt x="95" y="31"/>
                      <a:pt x="95" y="31"/>
                      <a:pt x="95" y="31"/>
                    </a:cubicBezTo>
                    <a:cubicBezTo>
                      <a:pt x="94" y="41"/>
                      <a:pt x="78" y="50"/>
                      <a:pt x="74" y="50"/>
                    </a:cubicBezTo>
                    <a:cubicBezTo>
                      <a:pt x="64" y="50"/>
                      <a:pt x="55" y="42"/>
                      <a:pt x="54" y="30"/>
                    </a:cubicBezTo>
                    <a:cubicBezTo>
                      <a:pt x="54" y="30"/>
                      <a:pt x="54" y="30"/>
                      <a:pt x="54" y="30"/>
                    </a:cubicBezTo>
                    <a:cubicBezTo>
                      <a:pt x="55" y="29"/>
                      <a:pt x="55" y="29"/>
                      <a:pt x="55" y="29"/>
                    </a:cubicBezTo>
                    <a:cubicBezTo>
                      <a:pt x="63" y="16"/>
                      <a:pt x="63" y="16"/>
                      <a:pt x="63" y="16"/>
                    </a:cubicBezTo>
                    <a:cubicBezTo>
                      <a:pt x="70" y="5"/>
                      <a:pt x="70" y="5"/>
                      <a:pt x="70" y="5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63" y="93"/>
                      <a:pt x="63" y="93"/>
                      <a:pt x="63" y="93"/>
                    </a:cubicBezTo>
                    <a:cubicBezTo>
                      <a:pt x="68" y="93"/>
                      <a:pt x="68" y="93"/>
                      <a:pt x="68" y="93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1" y="98"/>
                      <a:pt x="1" y="98"/>
                      <a:pt x="1" y="98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30" y="127"/>
                      <a:pt x="30" y="127"/>
                      <a:pt x="30" y="127"/>
                    </a:cubicBezTo>
                    <a:cubicBezTo>
                      <a:pt x="110" y="127"/>
                      <a:pt x="110" y="127"/>
                      <a:pt x="110" y="127"/>
                    </a:cubicBezTo>
                    <a:lnTo>
                      <a:pt x="110" y="3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92" name="Freeform 36"/>
              <p:cNvSpPr>
                <a:spLocks noEditPoints="1"/>
              </p:cNvSpPr>
              <p:nvPr/>
            </p:nvSpPr>
            <p:spPr bwMode="auto">
              <a:xfrm>
                <a:off x="2931" y="2651"/>
                <a:ext cx="223" cy="177"/>
              </a:xfrm>
              <a:custGeom>
                <a:avLst/>
                <a:gdLst>
                  <a:gd name="T0" fmla="*/ 123 w 124"/>
                  <a:gd name="T1" fmla="*/ 29 h 98"/>
                  <a:gd name="T2" fmla="*/ 114 w 124"/>
                  <a:gd name="T3" fmla="*/ 16 h 98"/>
                  <a:gd name="T4" fmla="*/ 105 w 124"/>
                  <a:gd name="T5" fmla="*/ 0 h 98"/>
                  <a:gd name="T6" fmla="*/ 101 w 124"/>
                  <a:gd name="T7" fmla="*/ 0 h 98"/>
                  <a:gd name="T8" fmla="*/ 101 w 124"/>
                  <a:gd name="T9" fmla="*/ 1 h 98"/>
                  <a:gd name="T10" fmla="*/ 101 w 124"/>
                  <a:gd name="T11" fmla="*/ 0 h 98"/>
                  <a:gd name="T12" fmla="*/ 22 w 124"/>
                  <a:gd name="T13" fmla="*/ 0 h 98"/>
                  <a:gd name="T14" fmla="*/ 22 w 124"/>
                  <a:gd name="T15" fmla="*/ 0 h 98"/>
                  <a:gd name="T16" fmla="*/ 18 w 124"/>
                  <a:gd name="T17" fmla="*/ 0 h 98"/>
                  <a:gd name="T18" fmla="*/ 9 w 124"/>
                  <a:gd name="T19" fmla="*/ 16 h 98"/>
                  <a:gd name="T20" fmla="*/ 0 w 124"/>
                  <a:gd name="T21" fmla="*/ 29 h 98"/>
                  <a:gd name="T22" fmla="*/ 0 w 124"/>
                  <a:gd name="T23" fmla="*/ 30 h 98"/>
                  <a:gd name="T24" fmla="*/ 0 w 124"/>
                  <a:gd name="T25" fmla="*/ 30 h 98"/>
                  <a:gd name="T26" fmla="*/ 20 w 124"/>
                  <a:gd name="T27" fmla="*/ 50 h 98"/>
                  <a:gd name="T28" fmla="*/ 40 w 124"/>
                  <a:gd name="T29" fmla="*/ 31 h 98"/>
                  <a:gd name="T30" fmla="*/ 40 w 124"/>
                  <a:gd name="T31" fmla="*/ 30 h 98"/>
                  <a:gd name="T32" fmla="*/ 39 w 124"/>
                  <a:gd name="T33" fmla="*/ 29 h 98"/>
                  <a:gd name="T34" fmla="*/ 31 w 124"/>
                  <a:gd name="T35" fmla="*/ 16 h 98"/>
                  <a:gd name="T36" fmla="*/ 25 w 124"/>
                  <a:gd name="T37" fmla="*/ 5 h 98"/>
                  <a:gd name="T38" fmla="*/ 60 w 124"/>
                  <a:gd name="T39" fmla="*/ 5 h 98"/>
                  <a:gd name="T40" fmla="*/ 34 w 124"/>
                  <a:gd name="T41" fmla="*/ 93 h 98"/>
                  <a:gd name="T42" fmla="*/ 29 w 124"/>
                  <a:gd name="T43" fmla="*/ 93 h 98"/>
                  <a:gd name="T44" fmla="*/ 29 w 124"/>
                  <a:gd name="T45" fmla="*/ 98 h 98"/>
                  <a:gd name="T46" fmla="*/ 97 w 124"/>
                  <a:gd name="T47" fmla="*/ 98 h 98"/>
                  <a:gd name="T48" fmla="*/ 97 w 124"/>
                  <a:gd name="T49" fmla="*/ 93 h 98"/>
                  <a:gd name="T50" fmla="*/ 92 w 124"/>
                  <a:gd name="T51" fmla="*/ 93 h 98"/>
                  <a:gd name="T52" fmla="*/ 66 w 124"/>
                  <a:gd name="T53" fmla="*/ 5 h 98"/>
                  <a:gd name="T54" fmla="*/ 99 w 124"/>
                  <a:gd name="T55" fmla="*/ 5 h 98"/>
                  <a:gd name="T56" fmla="*/ 92 w 124"/>
                  <a:gd name="T57" fmla="*/ 16 h 98"/>
                  <a:gd name="T58" fmla="*/ 84 w 124"/>
                  <a:gd name="T59" fmla="*/ 29 h 98"/>
                  <a:gd name="T60" fmla="*/ 83 w 124"/>
                  <a:gd name="T61" fmla="*/ 30 h 98"/>
                  <a:gd name="T62" fmla="*/ 83 w 124"/>
                  <a:gd name="T63" fmla="*/ 30 h 98"/>
                  <a:gd name="T64" fmla="*/ 103 w 124"/>
                  <a:gd name="T65" fmla="*/ 50 h 98"/>
                  <a:gd name="T66" fmla="*/ 124 w 124"/>
                  <a:gd name="T67" fmla="*/ 31 h 98"/>
                  <a:gd name="T68" fmla="*/ 124 w 124"/>
                  <a:gd name="T69" fmla="*/ 30 h 98"/>
                  <a:gd name="T70" fmla="*/ 123 w 124"/>
                  <a:gd name="T71" fmla="*/ 29 h 98"/>
                  <a:gd name="T72" fmla="*/ 20 w 124"/>
                  <a:gd name="T73" fmla="*/ 46 h 98"/>
                  <a:gd name="T74" fmla="*/ 5 w 124"/>
                  <a:gd name="T75" fmla="*/ 34 h 98"/>
                  <a:gd name="T76" fmla="*/ 34 w 124"/>
                  <a:gd name="T77" fmla="*/ 34 h 98"/>
                  <a:gd name="T78" fmla="*/ 20 w 124"/>
                  <a:gd name="T79" fmla="*/ 46 h 98"/>
                  <a:gd name="T80" fmla="*/ 27 w 124"/>
                  <a:gd name="T81" fmla="*/ 18 h 98"/>
                  <a:gd name="T82" fmla="*/ 34 w 124"/>
                  <a:gd name="T83" fmla="*/ 29 h 98"/>
                  <a:gd name="T84" fmla="*/ 6 w 124"/>
                  <a:gd name="T85" fmla="*/ 29 h 98"/>
                  <a:gd name="T86" fmla="*/ 13 w 124"/>
                  <a:gd name="T87" fmla="*/ 18 h 98"/>
                  <a:gd name="T88" fmla="*/ 20 w 124"/>
                  <a:gd name="T89" fmla="*/ 6 h 98"/>
                  <a:gd name="T90" fmla="*/ 27 w 124"/>
                  <a:gd name="T91" fmla="*/ 18 h 98"/>
                  <a:gd name="T92" fmla="*/ 87 w 124"/>
                  <a:gd name="T93" fmla="*/ 93 h 98"/>
                  <a:gd name="T94" fmla="*/ 39 w 124"/>
                  <a:gd name="T95" fmla="*/ 93 h 98"/>
                  <a:gd name="T96" fmla="*/ 63 w 124"/>
                  <a:gd name="T97" fmla="*/ 11 h 98"/>
                  <a:gd name="T98" fmla="*/ 87 w 124"/>
                  <a:gd name="T99" fmla="*/ 93 h 98"/>
                  <a:gd name="T100" fmla="*/ 97 w 124"/>
                  <a:gd name="T101" fmla="*/ 18 h 98"/>
                  <a:gd name="T102" fmla="*/ 103 w 124"/>
                  <a:gd name="T103" fmla="*/ 6 h 98"/>
                  <a:gd name="T104" fmla="*/ 110 w 124"/>
                  <a:gd name="T105" fmla="*/ 18 h 98"/>
                  <a:gd name="T106" fmla="*/ 117 w 124"/>
                  <a:gd name="T107" fmla="*/ 29 h 98"/>
                  <a:gd name="T108" fmla="*/ 117 w 124"/>
                  <a:gd name="T109" fmla="*/ 29 h 98"/>
                  <a:gd name="T110" fmla="*/ 90 w 124"/>
                  <a:gd name="T111" fmla="*/ 29 h 98"/>
                  <a:gd name="T112" fmla="*/ 90 w 124"/>
                  <a:gd name="T113" fmla="*/ 29 h 98"/>
                  <a:gd name="T114" fmla="*/ 97 w 124"/>
                  <a:gd name="T115" fmla="*/ 18 h 98"/>
                  <a:gd name="T116" fmla="*/ 103 w 124"/>
                  <a:gd name="T117" fmla="*/ 46 h 98"/>
                  <a:gd name="T118" fmla="*/ 89 w 124"/>
                  <a:gd name="T119" fmla="*/ 34 h 98"/>
                  <a:gd name="T120" fmla="*/ 118 w 124"/>
                  <a:gd name="T121" fmla="*/ 34 h 98"/>
                  <a:gd name="T122" fmla="*/ 103 w 124"/>
                  <a:gd name="T123" fmla="*/ 4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4" h="98">
                    <a:moveTo>
                      <a:pt x="123" y="29"/>
                    </a:moveTo>
                    <a:cubicBezTo>
                      <a:pt x="114" y="16"/>
                      <a:pt x="114" y="16"/>
                      <a:pt x="114" y="16"/>
                    </a:cubicBezTo>
                    <a:cubicBezTo>
                      <a:pt x="105" y="0"/>
                      <a:pt x="105" y="0"/>
                      <a:pt x="105" y="0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101" y="1"/>
                      <a:pt x="101" y="1"/>
                      <a:pt x="101" y="1"/>
                    </a:cubicBezTo>
                    <a:cubicBezTo>
                      <a:pt x="101" y="0"/>
                      <a:pt x="101" y="0"/>
                      <a:pt x="101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" y="42"/>
                      <a:pt x="9" y="50"/>
                      <a:pt x="20" y="50"/>
                    </a:cubicBezTo>
                    <a:cubicBezTo>
                      <a:pt x="30" y="50"/>
                      <a:pt x="39" y="42"/>
                      <a:pt x="40" y="31"/>
                    </a:cubicBezTo>
                    <a:cubicBezTo>
                      <a:pt x="40" y="30"/>
                      <a:pt x="40" y="30"/>
                      <a:pt x="40" y="30"/>
                    </a:cubicBezTo>
                    <a:cubicBezTo>
                      <a:pt x="39" y="29"/>
                      <a:pt x="39" y="29"/>
                      <a:pt x="39" y="29"/>
                    </a:cubicBezTo>
                    <a:cubicBezTo>
                      <a:pt x="31" y="16"/>
                      <a:pt x="31" y="16"/>
                      <a:pt x="31" y="16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60" y="5"/>
                      <a:pt x="60" y="5"/>
                      <a:pt x="60" y="5"/>
                    </a:cubicBezTo>
                    <a:cubicBezTo>
                      <a:pt x="34" y="93"/>
                      <a:pt x="34" y="93"/>
                      <a:pt x="34" y="93"/>
                    </a:cubicBezTo>
                    <a:cubicBezTo>
                      <a:pt x="29" y="93"/>
                      <a:pt x="29" y="93"/>
                      <a:pt x="29" y="93"/>
                    </a:cubicBezTo>
                    <a:cubicBezTo>
                      <a:pt x="29" y="98"/>
                      <a:pt x="29" y="98"/>
                      <a:pt x="29" y="98"/>
                    </a:cubicBezTo>
                    <a:cubicBezTo>
                      <a:pt x="97" y="98"/>
                      <a:pt x="97" y="98"/>
                      <a:pt x="97" y="98"/>
                    </a:cubicBezTo>
                    <a:cubicBezTo>
                      <a:pt x="97" y="93"/>
                      <a:pt x="97" y="93"/>
                      <a:pt x="97" y="93"/>
                    </a:cubicBezTo>
                    <a:cubicBezTo>
                      <a:pt x="92" y="93"/>
                      <a:pt x="92" y="93"/>
                      <a:pt x="92" y="93"/>
                    </a:cubicBezTo>
                    <a:cubicBezTo>
                      <a:pt x="66" y="5"/>
                      <a:pt x="66" y="5"/>
                      <a:pt x="66" y="5"/>
                    </a:cubicBezTo>
                    <a:cubicBezTo>
                      <a:pt x="99" y="5"/>
                      <a:pt x="99" y="5"/>
                      <a:pt x="99" y="5"/>
                    </a:cubicBezTo>
                    <a:cubicBezTo>
                      <a:pt x="92" y="16"/>
                      <a:pt x="92" y="16"/>
                      <a:pt x="92" y="16"/>
                    </a:cubicBezTo>
                    <a:cubicBezTo>
                      <a:pt x="84" y="29"/>
                      <a:pt x="84" y="29"/>
                      <a:pt x="84" y="29"/>
                    </a:cubicBezTo>
                    <a:cubicBezTo>
                      <a:pt x="83" y="30"/>
                      <a:pt x="83" y="30"/>
                      <a:pt x="83" y="30"/>
                    </a:cubicBezTo>
                    <a:cubicBezTo>
                      <a:pt x="83" y="30"/>
                      <a:pt x="83" y="30"/>
                      <a:pt x="83" y="30"/>
                    </a:cubicBezTo>
                    <a:cubicBezTo>
                      <a:pt x="84" y="42"/>
                      <a:pt x="93" y="50"/>
                      <a:pt x="103" y="50"/>
                    </a:cubicBezTo>
                    <a:cubicBezTo>
                      <a:pt x="114" y="50"/>
                      <a:pt x="123" y="42"/>
                      <a:pt x="124" y="31"/>
                    </a:cubicBezTo>
                    <a:cubicBezTo>
                      <a:pt x="124" y="30"/>
                      <a:pt x="124" y="30"/>
                      <a:pt x="124" y="30"/>
                    </a:cubicBezTo>
                    <a:lnTo>
                      <a:pt x="123" y="29"/>
                    </a:lnTo>
                    <a:close/>
                    <a:moveTo>
                      <a:pt x="20" y="46"/>
                    </a:moveTo>
                    <a:cubicBezTo>
                      <a:pt x="13" y="46"/>
                      <a:pt x="8" y="41"/>
                      <a:pt x="5" y="34"/>
                    </a:cubicBezTo>
                    <a:cubicBezTo>
                      <a:pt x="34" y="34"/>
                      <a:pt x="34" y="34"/>
                      <a:pt x="34" y="34"/>
                    </a:cubicBezTo>
                    <a:cubicBezTo>
                      <a:pt x="32" y="41"/>
                      <a:pt x="27" y="46"/>
                      <a:pt x="20" y="46"/>
                    </a:cubicBezTo>
                    <a:close/>
                    <a:moveTo>
                      <a:pt x="27" y="18"/>
                    </a:moveTo>
                    <a:cubicBezTo>
                      <a:pt x="34" y="29"/>
                      <a:pt x="34" y="29"/>
                      <a:pt x="34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20" y="6"/>
                      <a:pt x="20" y="6"/>
                      <a:pt x="20" y="6"/>
                    </a:cubicBezTo>
                    <a:lnTo>
                      <a:pt x="27" y="18"/>
                    </a:lnTo>
                    <a:close/>
                    <a:moveTo>
                      <a:pt x="87" y="93"/>
                    </a:moveTo>
                    <a:cubicBezTo>
                      <a:pt x="39" y="93"/>
                      <a:pt x="39" y="93"/>
                      <a:pt x="39" y="93"/>
                    </a:cubicBezTo>
                    <a:cubicBezTo>
                      <a:pt x="63" y="11"/>
                      <a:pt x="63" y="11"/>
                      <a:pt x="63" y="11"/>
                    </a:cubicBezTo>
                    <a:lnTo>
                      <a:pt x="87" y="93"/>
                    </a:lnTo>
                    <a:close/>
                    <a:moveTo>
                      <a:pt x="97" y="18"/>
                    </a:moveTo>
                    <a:cubicBezTo>
                      <a:pt x="103" y="6"/>
                      <a:pt x="103" y="6"/>
                      <a:pt x="103" y="6"/>
                    </a:cubicBezTo>
                    <a:cubicBezTo>
                      <a:pt x="110" y="18"/>
                      <a:pt x="110" y="18"/>
                      <a:pt x="110" y="18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117" y="29"/>
                      <a:pt x="117" y="29"/>
                      <a:pt x="117" y="29"/>
                    </a:cubicBezTo>
                    <a:cubicBezTo>
                      <a:pt x="90" y="29"/>
                      <a:pt x="90" y="29"/>
                      <a:pt x="90" y="29"/>
                    </a:cubicBezTo>
                    <a:cubicBezTo>
                      <a:pt x="90" y="29"/>
                      <a:pt x="90" y="29"/>
                      <a:pt x="90" y="29"/>
                    </a:cubicBezTo>
                    <a:lnTo>
                      <a:pt x="97" y="18"/>
                    </a:lnTo>
                    <a:close/>
                    <a:moveTo>
                      <a:pt x="103" y="46"/>
                    </a:moveTo>
                    <a:cubicBezTo>
                      <a:pt x="97" y="46"/>
                      <a:pt x="91" y="41"/>
                      <a:pt x="89" y="34"/>
                    </a:cubicBezTo>
                    <a:cubicBezTo>
                      <a:pt x="118" y="34"/>
                      <a:pt x="118" y="34"/>
                      <a:pt x="118" y="34"/>
                    </a:cubicBezTo>
                    <a:cubicBezTo>
                      <a:pt x="116" y="41"/>
                      <a:pt x="110" y="46"/>
                      <a:pt x="103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93" name="Group 192"/>
          <p:cNvGrpSpPr/>
          <p:nvPr/>
        </p:nvGrpSpPr>
        <p:grpSpPr>
          <a:xfrm>
            <a:off x="1776154" y="4080026"/>
            <a:ext cx="488650" cy="488650"/>
            <a:chOff x="5706444" y="4162069"/>
            <a:chExt cx="555625" cy="555625"/>
          </a:xfrm>
        </p:grpSpPr>
        <p:sp>
          <p:nvSpPr>
            <p:cNvPr id="194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195" name="Group 39"/>
            <p:cNvGrpSpPr>
              <a:grpSpLocks noChangeAspect="1"/>
            </p:cNvGrpSpPr>
            <p:nvPr/>
          </p:nvGrpSpPr>
          <p:grpSpPr bwMode="auto">
            <a:xfrm>
              <a:off x="5766054" y="4252913"/>
              <a:ext cx="493459" cy="461962"/>
              <a:chOff x="3661" y="2706"/>
              <a:chExt cx="282" cy="264"/>
            </a:xfrm>
          </p:grpSpPr>
          <p:sp>
            <p:nvSpPr>
              <p:cNvPr id="196" name="Freeform 40"/>
              <p:cNvSpPr>
                <a:spLocks noEditPoints="1"/>
              </p:cNvSpPr>
              <p:nvPr/>
            </p:nvSpPr>
            <p:spPr bwMode="auto">
              <a:xfrm>
                <a:off x="3661" y="2706"/>
                <a:ext cx="252" cy="214"/>
              </a:xfrm>
              <a:custGeom>
                <a:avLst/>
                <a:gdLst>
                  <a:gd name="T0" fmla="*/ 124 w 125"/>
                  <a:gd name="T1" fmla="*/ 29 h 106"/>
                  <a:gd name="T2" fmla="*/ 107 w 125"/>
                  <a:gd name="T3" fmla="*/ 1 h 106"/>
                  <a:gd name="T4" fmla="*/ 106 w 125"/>
                  <a:gd name="T5" fmla="*/ 0 h 106"/>
                  <a:gd name="T6" fmla="*/ 102 w 125"/>
                  <a:gd name="T7" fmla="*/ 1 h 106"/>
                  <a:gd name="T8" fmla="*/ 19 w 125"/>
                  <a:gd name="T9" fmla="*/ 18 h 106"/>
                  <a:gd name="T10" fmla="*/ 18 w 125"/>
                  <a:gd name="T11" fmla="*/ 18 h 106"/>
                  <a:gd name="T12" fmla="*/ 1 w 125"/>
                  <a:gd name="T13" fmla="*/ 46 h 106"/>
                  <a:gd name="T14" fmla="*/ 0 w 125"/>
                  <a:gd name="T15" fmla="*/ 47 h 106"/>
                  <a:gd name="T16" fmla="*/ 21 w 125"/>
                  <a:gd name="T17" fmla="*/ 67 h 106"/>
                  <a:gd name="T18" fmla="*/ 41 w 125"/>
                  <a:gd name="T19" fmla="*/ 47 h 106"/>
                  <a:gd name="T20" fmla="*/ 40 w 125"/>
                  <a:gd name="T21" fmla="*/ 46 h 106"/>
                  <a:gd name="T22" fmla="*/ 25 w 125"/>
                  <a:gd name="T23" fmla="*/ 21 h 106"/>
                  <a:gd name="T24" fmla="*/ 33 w 125"/>
                  <a:gd name="T25" fmla="*/ 101 h 106"/>
                  <a:gd name="T26" fmla="*/ 29 w 125"/>
                  <a:gd name="T27" fmla="*/ 106 h 106"/>
                  <a:gd name="T28" fmla="*/ 96 w 125"/>
                  <a:gd name="T29" fmla="*/ 101 h 106"/>
                  <a:gd name="T30" fmla="*/ 66 w 125"/>
                  <a:gd name="T31" fmla="*/ 13 h 106"/>
                  <a:gd name="T32" fmla="*/ 94 w 125"/>
                  <a:gd name="T33" fmla="*/ 16 h 106"/>
                  <a:gd name="T34" fmla="*/ 85 w 125"/>
                  <a:gd name="T35" fmla="*/ 29 h 106"/>
                  <a:gd name="T36" fmla="*/ 84 w 125"/>
                  <a:gd name="T37" fmla="*/ 30 h 106"/>
                  <a:gd name="T38" fmla="*/ 125 w 125"/>
                  <a:gd name="T39" fmla="*/ 30 h 106"/>
                  <a:gd name="T40" fmla="*/ 124 w 125"/>
                  <a:gd name="T41" fmla="*/ 29 h 106"/>
                  <a:gd name="T42" fmla="*/ 6 w 125"/>
                  <a:gd name="T43" fmla="*/ 51 h 106"/>
                  <a:gd name="T44" fmla="*/ 21 w 125"/>
                  <a:gd name="T45" fmla="*/ 62 h 106"/>
                  <a:gd name="T46" fmla="*/ 34 w 125"/>
                  <a:gd name="T47" fmla="*/ 46 h 106"/>
                  <a:gd name="T48" fmla="*/ 14 w 125"/>
                  <a:gd name="T49" fmla="*/ 35 h 106"/>
                  <a:gd name="T50" fmla="*/ 27 w 125"/>
                  <a:gd name="T51" fmla="*/ 35 h 106"/>
                  <a:gd name="T52" fmla="*/ 38 w 125"/>
                  <a:gd name="T53" fmla="*/ 101 h 106"/>
                  <a:gd name="T54" fmla="*/ 87 w 125"/>
                  <a:gd name="T55" fmla="*/ 101 h 106"/>
                  <a:gd name="T56" fmla="*/ 104 w 125"/>
                  <a:gd name="T57" fmla="*/ 7 h 106"/>
                  <a:gd name="T58" fmla="*/ 118 w 125"/>
                  <a:gd name="T59" fmla="*/ 29 h 106"/>
                  <a:gd name="T60" fmla="*/ 98 w 125"/>
                  <a:gd name="T61" fmla="*/ 18 h 106"/>
                  <a:gd name="T62" fmla="*/ 90 w 125"/>
                  <a:gd name="T63" fmla="*/ 34 h 106"/>
                  <a:gd name="T64" fmla="*/ 104 w 125"/>
                  <a:gd name="T65" fmla="*/ 45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5" h="106">
                    <a:moveTo>
                      <a:pt x="124" y="29"/>
                    </a:moveTo>
                    <a:cubicBezTo>
                      <a:pt x="124" y="29"/>
                      <a:pt x="124" y="29"/>
                      <a:pt x="124" y="29"/>
                    </a:cubicBezTo>
                    <a:cubicBezTo>
                      <a:pt x="115" y="16"/>
                      <a:pt x="115" y="16"/>
                      <a:pt x="115" y="16"/>
                    </a:cubicBezTo>
                    <a:cubicBezTo>
                      <a:pt x="107" y="1"/>
                      <a:pt x="107" y="1"/>
                      <a:pt x="107" y="1"/>
                    </a:cubicBezTo>
                    <a:cubicBezTo>
                      <a:pt x="106" y="1"/>
                      <a:pt x="106" y="1"/>
                      <a:pt x="106" y="1"/>
                    </a:cubicBezTo>
                    <a:cubicBezTo>
                      <a:pt x="106" y="0"/>
                      <a:pt x="106" y="0"/>
                      <a:pt x="106" y="0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02" y="1"/>
                      <a:pt x="102" y="1"/>
                      <a:pt x="102" y="1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9" y="18"/>
                      <a:pt x="19" y="18"/>
                      <a:pt x="19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1" y="46"/>
                      <a:pt x="1" y="46"/>
                      <a:pt x="1" y="46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1" y="58"/>
                      <a:pt x="10" y="67"/>
                      <a:pt x="21" y="67"/>
                    </a:cubicBezTo>
                    <a:cubicBezTo>
                      <a:pt x="31" y="67"/>
                      <a:pt x="40" y="58"/>
                      <a:pt x="41" y="47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40" y="46"/>
                      <a:pt x="40" y="46"/>
                      <a:pt x="40" y="46"/>
                    </a:cubicBezTo>
                    <a:cubicBezTo>
                      <a:pt x="32" y="33"/>
                      <a:pt x="32" y="33"/>
                      <a:pt x="32" y="3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59" y="14"/>
                      <a:pt x="59" y="14"/>
                      <a:pt x="59" y="14"/>
                    </a:cubicBezTo>
                    <a:cubicBezTo>
                      <a:pt x="33" y="101"/>
                      <a:pt x="33" y="101"/>
                      <a:pt x="33" y="101"/>
                    </a:cubicBezTo>
                    <a:cubicBezTo>
                      <a:pt x="29" y="101"/>
                      <a:pt x="29" y="101"/>
                      <a:pt x="29" y="101"/>
                    </a:cubicBezTo>
                    <a:cubicBezTo>
                      <a:pt x="29" y="106"/>
                      <a:pt x="29" y="106"/>
                      <a:pt x="29" y="106"/>
                    </a:cubicBezTo>
                    <a:cubicBezTo>
                      <a:pt x="96" y="106"/>
                      <a:pt x="96" y="106"/>
                      <a:pt x="96" y="106"/>
                    </a:cubicBezTo>
                    <a:cubicBezTo>
                      <a:pt x="96" y="101"/>
                      <a:pt x="96" y="101"/>
                      <a:pt x="96" y="101"/>
                    </a:cubicBezTo>
                    <a:cubicBezTo>
                      <a:pt x="92" y="101"/>
                      <a:pt x="92" y="101"/>
                      <a:pt x="92" y="101"/>
                    </a:cubicBezTo>
                    <a:cubicBezTo>
                      <a:pt x="66" y="13"/>
                      <a:pt x="66" y="13"/>
                      <a:pt x="66" y="13"/>
                    </a:cubicBezTo>
                    <a:cubicBezTo>
                      <a:pt x="99" y="6"/>
                      <a:pt x="99" y="6"/>
                      <a:pt x="99" y="6"/>
                    </a:cubicBezTo>
                    <a:cubicBezTo>
                      <a:pt x="94" y="16"/>
                      <a:pt x="94" y="16"/>
                      <a:pt x="94" y="16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5" y="29"/>
                      <a:pt x="85" y="29"/>
                      <a:pt x="85" y="29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4" y="30"/>
                      <a:pt x="84" y="30"/>
                      <a:pt x="84" y="30"/>
                    </a:cubicBezTo>
                    <a:cubicBezTo>
                      <a:pt x="85" y="41"/>
                      <a:pt x="94" y="50"/>
                      <a:pt x="104" y="50"/>
                    </a:cubicBezTo>
                    <a:cubicBezTo>
                      <a:pt x="115" y="50"/>
                      <a:pt x="124" y="41"/>
                      <a:pt x="125" y="30"/>
                    </a:cubicBezTo>
                    <a:cubicBezTo>
                      <a:pt x="125" y="30"/>
                      <a:pt x="125" y="30"/>
                      <a:pt x="125" y="30"/>
                    </a:cubicBezTo>
                    <a:lnTo>
                      <a:pt x="124" y="29"/>
                    </a:lnTo>
                    <a:close/>
                    <a:moveTo>
                      <a:pt x="21" y="62"/>
                    </a:moveTo>
                    <a:cubicBezTo>
                      <a:pt x="14" y="62"/>
                      <a:pt x="8" y="57"/>
                      <a:pt x="6" y="51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33" y="57"/>
                      <a:pt x="27" y="62"/>
                      <a:pt x="21" y="62"/>
                    </a:cubicBezTo>
                    <a:close/>
                    <a:moveTo>
                      <a:pt x="27" y="35"/>
                    </a:moveTo>
                    <a:cubicBezTo>
                      <a:pt x="34" y="46"/>
                      <a:pt x="34" y="46"/>
                      <a:pt x="34" y="46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21" y="24"/>
                      <a:pt x="21" y="24"/>
                      <a:pt x="21" y="24"/>
                    </a:cubicBezTo>
                    <a:lnTo>
                      <a:pt x="27" y="35"/>
                    </a:lnTo>
                    <a:close/>
                    <a:moveTo>
                      <a:pt x="87" y="101"/>
                    </a:moveTo>
                    <a:cubicBezTo>
                      <a:pt x="38" y="101"/>
                      <a:pt x="38" y="101"/>
                      <a:pt x="38" y="101"/>
                    </a:cubicBezTo>
                    <a:cubicBezTo>
                      <a:pt x="63" y="19"/>
                      <a:pt x="63" y="19"/>
                      <a:pt x="63" y="19"/>
                    </a:cubicBezTo>
                    <a:lnTo>
                      <a:pt x="87" y="101"/>
                    </a:lnTo>
                    <a:close/>
                    <a:moveTo>
                      <a:pt x="98" y="18"/>
                    </a:moveTo>
                    <a:cubicBezTo>
                      <a:pt x="104" y="7"/>
                      <a:pt x="104" y="7"/>
                      <a:pt x="104" y="7"/>
                    </a:cubicBezTo>
                    <a:cubicBezTo>
                      <a:pt x="111" y="19"/>
                      <a:pt x="111" y="19"/>
                      <a:pt x="111" y="19"/>
                    </a:cubicBezTo>
                    <a:cubicBezTo>
                      <a:pt x="118" y="29"/>
                      <a:pt x="118" y="29"/>
                      <a:pt x="118" y="29"/>
                    </a:cubicBezTo>
                    <a:cubicBezTo>
                      <a:pt x="91" y="29"/>
                      <a:pt x="91" y="29"/>
                      <a:pt x="91" y="29"/>
                    </a:cubicBezTo>
                    <a:lnTo>
                      <a:pt x="98" y="18"/>
                    </a:lnTo>
                    <a:close/>
                    <a:moveTo>
                      <a:pt x="104" y="45"/>
                    </a:moveTo>
                    <a:cubicBezTo>
                      <a:pt x="98" y="45"/>
                      <a:pt x="92" y="41"/>
                      <a:pt x="90" y="34"/>
                    </a:cubicBezTo>
                    <a:cubicBezTo>
                      <a:pt x="119" y="34"/>
                      <a:pt x="119" y="34"/>
                      <a:pt x="119" y="34"/>
                    </a:cubicBezTo>
                    <a:cubicBezTo>
                      <a:pt x="117" y="41"/>
                      <a:pt x="111" y="45"/>
                      <a:pt x="104" y="4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197" name="Freeform 41"/>
              <p:cNvSpPr>
                <a:spLocks/>
              </p:cNvSpPr>
              <p:nvPr/>
            </p:nvSpPr>
            <p:spPr bwMode="auto">
              <a:xfrm>
                <a:off x="3719" y="2706"/>
                <a:ext cx="224" cy="264"/>
              </a:xfrm>
              <a:custGeom>
                <a:avLst/>
                <a:gdLst>
                  <a:gd name="T0" fmla="*/ 111 w 111"/>
                  <a:gd name="T1" fmla="*/ 131 h 131"/>
                  <a:gd name="T2" fmla="*/ 111 w 111"/>
                  <a:gd name="T3" fmla="*/ 34 h 131"/>
                  <a:gd name="T4" fmla="*/ 77 w 111"/>
                  <a:gd name="T5" fmla="*/ 0 h 131"/>
                  <a:gd name="T6" fmla="*/ 77 w 111"/>
                  <a:gd name="T7" fmla="*/ 0 h 131"/>
                  <a:gd name="T8" fmla="*/ 77 w 111"/>
                  <a:gd name="T9" fmla="*/ 1 h 131"/>
                  <a:gd name="T10" fmla="*/ 78 w 111"/>
                  <a:gd name="T11" fmla="*/ 1 h 131"/>
                  <a:gd name="T12" fmla="*/ 86 w 111"/>
                  <a:gd name="T13" fmla="*/ 16 h 131"/>
                  <a:gd name="T14" fmla="*/ 95 w 111"/>
                  <a:gd name="T15" fmla="*/ 29 h 131"/>
                  <a:gd name="T16" fmla="*/ 95 w 111"/>
                  <a:gd name="T17" fmla="*/ 29 h 131"/>
                  <a:gd name="T18" fmla="*/ 96 w 111"/>
                  <a:gd name="T19" fmla="*/ 30 h 131"/>
                  <a:gd name="T20" fmla="*/ 96 w 111"/>
                  <a:gd name="T21" fmla="*/ 30 h 131"/>
                  <a:gd name="T22" fmla="*/ 75 w 111"/>
                  <a:gd name="T23" fmla="*/ 50 h 131"/>
                  <a:gd name="T24" fmla="*/ 55 w 111"/>
                  <a:gd name="T25" fmla="*/ 30 h 131"/>
                  <a:gd name="T26" fmla="*/ 55 w 111"/>
                  <a:gd name="T27" fmla="*/ 30 h 131"/>
                  <a:gd name="T28" fmla="*/ 56 w 111"/>
                  <a:gd name="T29" fmla="*/ 29 h 131"/>
                  <a:gd name="T30" fmla="*/ 56 w 111"/>
                  <a:gd name="T31" fmla="*/ 29 h 131"/>
                  <a:gd name="T32" fmla="*/ 65 w 111"/>
                  <a:gd name="T33" fmla="*/ 16 h 131"/>
                  <a:gd name="T34" fmla="*/ 70 w 111"/>
                  <a:gd name="T35" fmla="*/ 6 h 131"/>
                  <a:gd name="T36" fmla="*/ 37 w 111"/>
                  <a:gd name="T37" fmla="*/ 13 h 131"/>
                  <a:gd name="T38" fmla="*/ 63 w 111"/>
                  <a:gd name="T39" fmla="*/ 101 h 131"/>
                  <a:gd name="T40" fmla="*/ 67 w 111"/>
                  <a:gd name="T41" fmla="*/ 101 h 131"/>
                  <a:gd name="T42" fmla="*/ 67 w 111"/>
                  <a:gd name="T43" fmla="*/ 106 h 131"/>
                  <a:gd name="T44" fmla="*/ 0 w 111"/>
                  <a:gd name="T45" fmla="*/ 106 h 131"/>
                  <a:gd name="T46" fmla="*/ 25 w 111"/>
                  <a:gd name="T47" fmla="*/ 131 h 131"/>
                  <a:gd name="T48" fmla="*/ 111 w 111"/>
                  <a:gd name="T49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1" h="131">
                    <a:moveTo>
                      <a:pt x="111" y="131"/>
                    </a:moveTo>
                    <a:cubicBezTo>
                      <a:pt x="111" y="34"/>
                      <a:pt x="111" y="34"/>
                      <a:pt x="111" y="34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1"/>
                      <a:pt x="77" y="1"/>
                      <a:pt x="77" y="1"/>
                    </a:cubicBezTo>
                    <a:cubicBezTo>
                      <a:pt x="78" y="1"/>
                      <a:pt x="78" y="1"/>
                      <a:pt x="78" y="1"/>
                    </a:cubicBezTo>
                    <a:cubicBezTo>
                      <a:pt x="86" y="16"/>
                      <a:pt x="86" y="16"/>
                      <a:pt x="86" y="16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5" y="29"/>
                      <a:pt x="95" y="29"/>
                      <a:pt x="95" y="29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6" y="30"/>
                      <a:pt x="96" y="30"/>
                      <a:pt x="96" y="30"/>
                    </a:cubicBezTo>
                    <a:cubicBezTo>
                      <a:pt x="95" y="41"/>
                      <a:pt x="86" y="50"/>
                      <a:pt x="75" y="50"/>
                    </a:cubicBezTo>
                    <a:cubicBezTo>
                      <a:pt x="65" y="50"/>
                      <a:pt x="56" y="41"/>
                      <a:pt x="55" y="30"/>
                    </a:cubicBezTo>
                    <a:cubicBezTo>
                      <a:pt x="55" y="30"/>
                      <a:pt x="55" y="30"/>
                      <a:pt x="55" y="30"/>
                    </a:cubicBezTo>
                    <a:cubicBezTo>
                      <a:pt x="56" y="29"/>
                      <a:pt x="56" y="29"/>
                      <a:pt x="56" y="29"/>
                    </a:cubicBezTo>
                    <a:cubicBezTo>
                      <a:pt x="56" y="29"/>
                      <a:pt x="56" y="29"/>
                      <a:pt x="56" y="29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70" y="6"/>
                      <a:pt x="70" y="6"/>
                      <a:pt x="70" y="6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63" y="101"/>
                      <a:pt x="63" y="101"/>
                      <a:pt x="63" y="101"/>
                    </a:cubicBezTo>
                    <a:cubicBezTo>
                      <a:pt x="67" y="101"/>
                      <a:pt x="67" y="101"/>
                      <a:pt x="67" y="101"/>
                    </a:cubicBezTo>
                    <a:cubicBezTo>
                      <a:pt x="67" y="106"/>
                      <a:pt x="67" y="106"/>
                      <a:pt x="67" y="10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25" y="131"/>
                      <a:pt x="25" y="131"/>
                      <a:pt x="25" y="131"/>
                    </a:cubicBezTo>
                    <a:lnTo>
                      <a:pt x="111" y="13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198" name="Group 197"/>
          <p:cNvGrpSpPr/>
          <p:nvPr/>
        </p:nvGrpSpPr>
        <p:grpSpPr>
          <a:xfrm>
            <a:off x="2603635" y="4074230"/>
            <a:ext cx="488483" cy="488484"/>
            <a:chOff x="7867498" y="4162069"/>
            <a:chExt cx="555625" cy="555626"/>
          </a:xfrm>
        </p:grpSpPr>
        <p:sp>
          <p:nvSpPr>
            <p:cNvPr id="199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00" name="Freeform 47"/>
            <p:cNvSpPr>
              <a:spLocks/>
            </p:cNvSpPr>
            <p:nvPr/>
          </p:nvSpPr>
          <p:spPr bwMode="auto">
            <a:xfrm>
              <a:off x="8002429" y="4483119"/>
              <a:ext cx="420694" cy="234576"/>
            </a:xfrm>
            <a:custGeom>
              <a:avLst/>
              <a:gdLst>
                <a:gd name="T0" fmla="*/ 185 w 185"/>
                <a:gd name="T1" fmla="*/ 177 h 224"/>
                <a:gd name="T2" fmla="*/ 185 w 185"/>
                <a:gd name="T3" fmla="*/ 96 h 224"/>
                <a:gd name="T4" fmla="*/ 87 w 185"/>
                <a:gd name="T5" fmla="*/ 0 h 224"/>
                <a:gd name="T6" fmla="*/ 87 w 185"/>
                <a:gd name="T7" fmla="*/ 177 h 224"/>
                <a:gd name="T8" fmla="*/ 0 w 185"/>
                <a:gd name="T9" fmla="*/ 177 h 224"/>
                <a:gd name="T10" fmla="*/ 47 w 185"/>
                <a:gd name="T11" fmla="*/ 224 h 224"/>
                <a:gd name="T12" fmla="*/ 185 w 185"/>
                <a:gd name="T13" fmla="*/ 224 h 224"/>
                <a:gd name="T14" fmla="*/ 185 w 185"/>
                <a:gd name="T15" fmla="*/ 177 h 224"/>
                <a:gd name="T16" fmla="*/ 185 w 185"/>
                <a:gd name="T17" fmla="*/ 177 h 224"/>
                <a:gd name="connsiteX0" fmla="*/ 11594 w 11594"/>
                <a:gd name="connsiteY0" fmla="*/ 7902 h 10000"/>
                <a:gd name="connsiteX1" fmla="*/ 11594 w 11594"/>
                <a:gd name="connsiteY1" fmla="*/ 4286 h 10000"/>
                <a:gd name="connsiteX2" fmla="*/ 6297 w 11594"/>
                <a:gd name="connsiteY2" fmla="*/ 0 h 10000"/>
                <a:gd name="connsiteX3" fmla="*/ 6297 w 11594"/>
                <a:gd name="connsiteY3" fmla="*/ 7902 h 10000"/>
                <a:gd name="connsiteX4" fmla="*/ 0 w 11594"/>
                <a:gd name="connsiteY4" fmla="*/ 7902 h 10000"/>
                <a:gd name="connsiteX5" fmla="*/ 4135 w 11594"/>
                <a:gd name="connsiteY5" fmla="*/ 10000 h 10000"/>
                <a:gd name="connsiteX6" fmla="*/ 11594 w 11594"/>
                <a:gd name="connsiteY6" fmla="*/ 10000 h 10000"/>
                <a:gd name="connsiteX7" fmla="*/ 11594 w 11594"/>
                <a:gd name="connsiteY7" fmla="*/ 7902 h 10000"/>
                <a:gd name="connsiteX8" fmla="*/ 11594 w 11594"/>
                <a:gd name="connsiteY8" fmla="*/ 7902 h 10000"/>
                <a:gd name="connsiteX0" fmla="*/ 11594 w 11594"/>
                <a:gd name="connsiteY0" fmla="*/ 7902 h 10000"/>
                <a:gd name="connsiteX1" fmla="*/ 11594 w 11594"/>
                <a:gd name="connsiteY1" fmla="*/ 4286 h 10000"/>
                <a:gd name="connsiteX2" fmla="*/ 6297 w 11594"/>
                <a:gd name="connsiteY2" fmla="*/ 0 h 10000"/>
                <a:gd name="connsiteX3" fmla="*/ 6297 w 11594"/>
                <a:gd name="connsiteY3" fmla="*/ 7902 h 10000"/>
                <a:gd name="connsiteX4" fmla="*/ 0 w 11594"/>
                <a:gd name="connsiteY4" fmla="*/ 7902 h 10000"/>
                <a:gd name="connsiteX5" fmla="*/ 2617 w 11594"/>
                <a:gd name="connsiteY5" fmla="*/ 10000 h 10000"/>
                <a:gd name="connsiteX6" fmla="*/ 11594 w 11594"/>
                <a:gd name="connsiteY6" fmla="*/ 10000 h 10000"/>
                <a:gd name="connsiteX7" fmla="*/ 11594 w 11594"/>
                <a:gd name="connsiteY7" fmla="*/ 7902 h 10000"/>
                <a:gd name="connsiteX8" fmla="*/ 11594 w 11594"/>
                <a:gd name="connsiteY8" fmla="*/ 7902 h 10000"/>
                <a:gd name="connsiteX0" fmla="*/ 11594 w 11594"/>
                <a:gd name="connsiteY0" fmla="*/ 3616 h 5714"/>
                <a:gd name="connsiteX1" fmla="*/ 11594 w 11594"/>
                <a:gd name="connsiteY1" fmla="*/ 0 h 5714"/>
                <a:gd name="connsiteX2" fmla="*/ 7610 w 11594"/>
                <a:gd name="connsiteY2" fmla="*/ 375 h 5714"/>
                <a:gd name="connsiteX3" fmla="*/ 6297 w 11594"/>
                <a:gd name="connsiteY3" fmla="*/ 3616 h 5714"/>
                <a:gd name="connsiteX4" fmla="*/ 0 w 11594"/>
                <a:gd name="connsiteY4" fmla="*/ 3616 h 5714"/>
                <a:gd name="connsiteX5" fmla="*/ 2617 w 11594"/>
                <a:gd name="connsiteY5" fmla="*/ 5714 h 5714"/>
                <a:gd name="connsiteX6" fmla="*/ 11594 w 11594"/>
                <a:gd name="connsiteY6" fmla="*/ 5714 h 5714"/>
                <a:gd name="connsiteX7" fmla="*/ 11594 w 11594"/>
                <a:gd name="connsiteY7" fmla="*/ 3616 h 5714"/>
                <a:gd name="connsiteX8" fmla="*/ 11594 w 11594"/>
                <a:gd name="connsiteY8" fmla="*/ 3616 h 5714"/>
                <a:gd name="connsiteX0" fmla="*/ 10000 w 10000"/>
                <a:gd name="connsiteY0" fmla="*/ 5672 h 9344"/>
                <a:gd name="connsiteX1" fmla="*/ 6564 w 10000"/>
                <a:gd name="connsiteY1" fmla="*/ 0 h 9344"/>
                <a:gd name="connsiteX2" fmla="*/ 5431 w 10000"/>
                <a:gd name="connsiteY2" fmla="*/ 5672 h 9344"/>
                <a:gd name="connsiteX3" fmla="*/ 0 w 10000"/>
                <a:gd name="connsiteY3" fmla="*/ 5672 h 9344"/>
                <a:gd name="connsiteX4" fmla="*/ 2257 w 10000"/>
                <a:gd name="connsiteY4" fmla="*/ 9344 h 9344"/>
                <a:gd name="connsiteX5" fmla="*/ 10000 w 10000"/>
                <a:gd name="connsiteY5" fmla="*/ 9344 h 9344"/>
                <a:gd name="connsiteX6" fmla="*/ 10000 w 10000"/>
                <a:gd name="connsiteY6" fmla="*/ 5672 h 9344"/>
                <a:gd name="connsiteX7" fmla="*/ 10000 w 10000"/>
                <a:gd name="connsiteY7" fmla="*/ 5672 h 9344"/>
                <a:gd name="connsiteX0" fmla="*/ 10000 w 10000"/>
                <a:gd name="connsiteY0" fmla="*/ 6070 h 10000"/>
                <a:gd name="connsiteX1" fmla="*/ 6564 w 10000"/>
                <a:gd name="connsiteY1" fmla="*/ 0 h 10000"/>
                <a:gd name="connsiteX2" fmla="*/ 3337 w 10000"/>
                <a:gd name="connsiteY2" fmla="*/ 2111 h 10000"/>
                <a:gd name="connsiteX3" fmla="*/ 0 w 10000"/>
                <a:gd name="connsiteY3" fmla="*/ 6070 h 10000"/>
                <a:gd name="connsiteX4" fmla="*/ 2257 w 10000"/>
                <a:gd name="connsiteY4" fmla="*/ 10000 h 10000"/>
                <a:gd name="connsiteX5" fmla="*/ 10000 w 10000"/>
                <a:gd name="connsiteY5" fmla="*/ 10000 h 10000"/>
                <a:gd name="connsiteX6" fmla="*/ 10000 w 10000"/>
                <a:gd name="connsiteY6" fmla="*/ 6070 h 10000"/>
                <a:gd name="connsiteX7" fmla="*/ 10000 w 10000"/>
                <a:gd name="connsiteY7" fmla="*/ 6070 h 10000"/>
                <a:gd name="connsiteX0" fmla="*/ 10000 w 10000"/>
                <a:gd name="connsiteY0" fmla="*/ 6070 h 10000"/>
                <a:gd name="connsiteX1" fmla="*/ 6564 w 10000"/>
                <a:gd name="connsiteY1" fmla="*/ 0 h 10000"/>
                <a:gd name="connsiteX2" fmla="*/ 3337 w 10000"/>
                <a:gd name="connsiteY2" fmla="*/ 2111 h 10000"/>
                <a:gd name="connsiteX3" fmla="*/ 1494 w 10000"/>
                <a:gd name="connsiteY3" fmla="*/ 4094 h 10000"/>
                <a:gd name="connsiteX4" fmla="*/ 0 w 10000"/>
                <a:gd name="connsiteY4" fmla="*/ 6070 h 10000"/>
                <a:gd name="connsiteX5" fmla="*/ 2257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6070 h 10000"/>
                <a:gd name="connsiteX8" fmla="*/ 10000 w 10000"/>
                <a:gd name="connsiteY8" fmla="*/ 6070 h 10000"/>
                <a:gd name="connsiteX0" fmla="*/ 10000 w 10000"/>
                <a:gd name="connsiteY0" fmla="*/ 6070 h 10000"/>
                <a:gd name="connsiteX1" fmla="*/ 6564 w 10000"/>
                <a:gd name="connsiteY1" fmla="*/ 0 h 10000"/>
                <a:gd name="connsiteX2" fmla="*/ 3337 w 10000"/>
                <a:gd name="connsiteY2" fmla="*/ 2111 h 10000"/>
                <a:gd name="connsiteX3" fmla="*/ 3985 w 10000"/>
                <a:gd name="connsiteY3" fmla="*/ 5718 h 10000"/>
                <a:gd name="connsiteX4" fmla="*/ 0 w 10000"/>
                <a:gd name="connsiteY4" fmla="*/ 6070 h 10000"/>
                <a:gd name="connsiteX5" fmla="*/ 2257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6070 h 10000"/>
                <a:gd name="connsiteX8" fmla="*/ 10000 w 10000"/>
                <a:gd name="connsiteY8" fmla="*/ 6070 h 10000"/>
                <a:gd name="connsiteX0" fmla="*/ 10000 w 10000"/>
                <a:gd name="connsiteY0" fmla="*/ 6070 h 10000"/>
                <a:gd name="connsiteX1" fmla="*/ 6564 w 10000"/>
                <a:gd name="connsiteY1" fmla="*/ 0 h 10000"/>
                <a:gd name="connsiteX2" fmla="*/ 3337 w 10000"/>
                <a:gd name="connsiteY2" fmla="*/ 2111 h 10000"/>
                <a:gd name="connsiteX3" fmla="*/ 3985 w 10000"/>
                <a:gd name="connsiteY3" fmla="*/ 5718 h 10000"/>
                <a:gd name="connsiteX4" fmla="*/ 0 w 10000"/>
                <a:gd name="connsiteY4" fmla="*/ 6070 h 10000"/>
                <a:gd name="connsiteX5" fmla="*/ 2257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6070 h 10000"/>
                <a:gd name="connsiteX8" fmla="*/ 10000 w 10000"/>
                <a:gd name="connsiteY8" fmla="*/ 6070 h 10000"/>
                <a:gd name="connsiteX0" fmla="*/ 10000 w 10000"/>
                <a:gd name="connsiteY0" fmla="*/ 6070 h 10000"/>
                <a:gd name="connsiteX1" fmla="*/ 6564 w 10000"/>
                <a:gd name="connsiteY1" fmla="*/ 0 h 10000"/>
                <a:gd name="connsiteX2" fmla="*/ 3337 w 10000"/>
                <a:gd name="connsiteY2" fmla="*/ 2111 h 10000"/>
                <a:gd name="connsiteX3" fmla="*/ 3985 w 10000"/>
                <a:gd name="connsiteY3" fmla="*/ 5718 h 10000"/>
                <a:gd name="connsiteX4" fmla="*/ 0 w 10000"/>
                <a:gd name="connsiteY4" fmla="*/ 6070 h 10000"/>
                <a:gd name="connsiteX5" fmla="*/ 2257 w 10000"/>
                <a:gd name="connsiteY5" fmla="*/ 10000 h 10000"/>
                <a:gd name="connsiteX6" fmla="*/ 10000 w 10000"/>
                <a:gd name="connsiteY6" fmla="*/ 10000 h 10000"/>
                <a:gd name="connsiteX7" fmla="*/ 10000 w 10000"/>
                <a:gd name="connsiteY7" fmla="*/ 6070 h 10000"/>
                <a:gd name="connsiteX8" fmla="*/ 10000 w 10000"/>
                <a:gd name="connsiteY8" fmla="*/ 607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00" h="10000">
                  <a:moveTo>
                    <a:pt x="10000" y="6070"/>
                  </a:moveTo>
                  <a:lnTo>
                    <a:pt x="6564" y="0"/>
                  </a:lnTo>
                  <a:cubicBezTo>
                    <a:pt x="5714" y="1110"/>
                    <a:pt x="4639" y="2118"/>
                    <a:pt x="3337" y="2111"/>
                  </a:cubicBezTo>
                  <a:lnTo>
                    <a:pt x="3985" y="5718"/>
                  </a:lnTo>
                  <a:lnTo>
                    <a:pt x="0" y="6070"/>
                  </a:lnTo>
                  <a:lnTo>
                    <a:pt x="2257" y="10000"/>
                  </a:lnTo>
                  <a:lnTo>
                    <a:pt x="10000" y="10000"/>
                  </a:lnTo>
                  <a:lnTo>
                    <a:pt x="10000" y="6070"/>
                  </a:lnTo>
                  <a:lnTo>
                    <a:pt x="10000" y="607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201" name="Group 33"/>
            <p:cNvGrpSpPr>
              <a:grpSpLocks noChangeAspect="1"/>
            </p:cNvGrpSpPr>
            <p:nvPr/>
          </p:nvGrpSpPr>
          <p:grpSpPr bwMode="auto">
            <a:xfrm>
              <a:off x="7987139" y="4232700"/>
              <a:ext cx="316342" cy="391020"/>
              <a:chOff x="2363" y="1010"/>
              <a:chExt cx="987" cy="1220"/>
            </a:xfrm>
            <a:solidFill>
              <a:schemeClr val="bg1"/>
            </a:solidFill>
          </p:grpSpPr>
          <p:sp>
            <p:nvSpPr>
              <p:cNvPr id="202" name="Freeform 36"/>
              <p:cNvSpPr>
                <a:spLocks noEditPoints="1"/>
              </p:cNvSpPr>
              <p:nvPr/>
            </p:nvSpPr>
            <p:spPr bwMode="auto">
              <a:xfrm>
                <a:off x="2363" y="1077"/>
                <a:ext cx="920" cy="1153"/>
              </a:xfrm>
              <a:custGeom>
                <a:avLst/>
                <a:gdLst>
                  <a:gd name="T0" fmla="*/ 90 w 137"/>
                  <a:gd name="T1" fmla="*/ 47 h 172"/>
                  <a:gd name="T2" fmla="*/ 77 w 137"/>
                  <a:gd name="T3" fmla="*/ 45 h 172"/>
                  <a:gd name="T4" fmla="*/ 32 w 137"/>
                  <a:gd name="T5" fmla="*/ 0 h 172"/>
                  <a:gd name="T6" fmla="*/ 29 w 137"/>
                  <a:gd name="T7" fmla="*/ 3 h 172"/>
                  <a:gd name="T8" fmla="*/ 27 w 137"/>
                  <a:gd name="T9" fmla="*/ 106 h 172"/>
                  <a:gd name="T10" fmla="*/ 10 w 137"/>
                  <a:gd name="T11" fmla="*/ 172 h 172"/>
                  <a:gd name="T12" fmla="*/ 90 w 137"/>
                  <a:gd name="T13" fmla="*/ 172 h 172"/>
                  <a:gd name="T14" fmla="*/ 78 w 137"/>
                  <a:gd name="T15" fmla="*/ 130 h 172"/>
                  <a:gd name="T16" fmla="*/ 81 w 137"/>
                  <a:gd name="T17" fmla="*/ 130 h 172"/>
                  <a:gd name="T18" fmla="*/ 134 w 137"/>
                  <a:gd name="T19" fmla="*/ 108 h 172"/>
                  <a:gd name="T20" fmla="*/ 137 w 137"/>
                  <a:gd name="T21" fmla="*/ 105 h 172"/>
                  <a:gd name="T22" fmla="*/ 92 w 137"/>
                  <a:gd name="T23" fmla="*/ 60 h 172"/>
                  <a:gd name="T24" fmla="*/ 90 w 137"/>
                  <a:gd name="T25" fmla="*/ 47 h 172"/>
                  <a:gd name="T26" fmla="*/ 21 w 137"/>
                  <a:gd name="T27" fmla="*/ 163 h 172"/>
                  <a:gd name="T28" fmla="*/ 34 w 137"/>
                  <a:gd name="T29" fmla="*/ 113 h 172"/>
                  <a:gd name="T30" fmla="*/ 69 w 137"/>
                  <a:gd name="T31" fmla="*/ 129 h 172"/>
                  <a:gd name="T32" fmla="*/ 79 w 137"/>
                  <a:gd name="T33" fmla="*/ 163 h 172"/>
                  <a:gd name="T34" fmla="*/ 21 w 137"/>
                  <a:gd name="T35" fmla="*/ 163 h 172"/>
                  <a:gd name="T36" fmla="*/ 81 w 137"/>
                  <a:gd name="T37" fmla="*/ 121 h 172"/>
                  <a:gd name="T38" fmla="*/ 72 w 137"/>
                  <a:gd name="T39" fmla="*/ 121 h 172"/>
                  <a:gd name="T40" fmla="*/ 71 w 137"/>
                  <a:gd name="T41" fmla="*/ 121 h 172"/>
                  <a:gd name="T42" fmla="*/ 35 w 137"/>
                  <a:gd name="T43" fmla="*/ 102 h 172"/>
                  <a:gd name="T44" fmla="*/ 30 w 137"/>
                  <a:gd name="T45" fmla="*/ 96 h 172"/>
                  <a:gd name="T46" fmla="*/ 30 w 137"/>
                  <a:gd name="T47" fmla="*/ 96 h 172"/>
                  <a:gd name="T48" fmla="*/ 32 w 137"/>
                  <a:gd name="T49" fmla="*/ 12 h 172"/>
                  <a:gd name="T50" fmla="*/ 125 w 137"/>
                  <a:gd name="T51" fmla="*/ 105 h 172"/>
                  <a:gd name="T52" fmla="*/ 81 w 137"/>
                  <a:gd name="T53" fmla="*/ 121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7" h="172">
                    <a:moveTo>
                      <a:pt x="90" y="47"/>
                    </a:moveTo>
                    <a:cubicBezTo>
                      <a:pt x="87" y="43"/>
                      <a:pt x="81" y="42"/>
                      <a:pt x="77" y="45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9" y="3"/>
                      <a:pt x="29" y="3"/>
                      <a:pt x="29" y="3"/>
                    </a:cubicBezTo>
                    <a:cubicBezTo>
                      <a:pt x="1" y="32"/>
                      <a:pt x="0" y="77"/>
                      <a:pt x="27" y="106"/>
                    </a:cubicBezTo>
                    <a:cubicBezTo>
                      <a:pt x="10" y="172"/>
                      <a:pt x="10" y="172"/>
                      <a:pt x="10" y="172"/>
                    </a:cubicBezTo>
                    <a:cubicBezTo>
                      <a:pt x="90" y="172"/>
                      <a:pt x="90" y="172"/>
                      <a:pt x="90" y="172"/>
                    </a:cubicBezTo>
                    <a:cubicBezTo>
                      <a:pt x="78" y="130"/>
                      <a:pt x="78" y="130"/>
                      <a:pt x="78" y="130"/>
                    </a:cubicBezTo>
                    <a:cubicBezTo>
                      <a:pt x="79" y="130"/>
                      <a:pt x="80" y="130"/>
                      <a:pt x="81" y="130"/>
                    </a:cubicBezTo>
                    <a:cubicBezTo>
                      <a:pt x="101" y="130"/>
                      <a:pt x="120" y="122"/>
                      <a:pt x="134" y="108"/>
                    </a:cubicBezTo>
                    <a:cubicBezTo>
                      <a:pt x="137" y="105"/>
                      <a:pt x="137" y="105"/>
                      <a:pt x="137" y="105"/>
                    </a:cubicBezTo>
                    <a:cubicBezTo>
                      <a:pt x="92" y="60"/>
                      <a:pt x="92" y="60"/>
                      <a:pt x="92" y="60"/>
                    </a:cubicBezTo>
                    <a:cubicBezTo>
                      <a:pt x="95" y="56"/>
                      <a:pt x="94" y="50"/>
                      <a:pt x="90" y="47"/>
                    </a:cubicBezTo>
                    <a:close/>
                    <a:moveTo>
                      <a:pt x="21" y="163"/>
                    </a:moveTo>
                    <a:cubicBezTo>
                      <a:pt x="34" y="113"/>
                      <a:pt x="34" y="113"/>
                      <a:pt x="34" y="113"/>
                    </a:cubicBezTo>
                    <a:cubicBezTo>
                      <a:pt x="41" y="118"/>
                      <a:pt x="53" y="126"/>
                      <a:pt x="69" y="129"/>
                    </a:cubicBezTo>
                    <a:cubicBezTo>
                      <a:pt x="79" y="163"/>
                      <a:pt x="79" y="163"/>
                      <a:pt x="79" y="163"/>
                    </a:cubicBezTo>
                    <a:lnTo>
                      <a:pt x="21" y="163"/>
                    </a:lnTo>
                    <a:close/>
                    <a:moveTo>
                      <a:pt x="81" y="121"/>
                    </a:moveTo>
                    <a:cubicBezTo>
                      <a:pt x="78" y="121"/>
                      <a:pt x="75" y="121"/>
                      <a:pt x="72" y="121"/>
                    </a:cubicBezTo>
                    <a:cubicBezTo>
                      <a:pt x="72" y="121"/>
                      <a:pt x="72" y="121"/>
                      <a:pt x="71" y="121"/>
                    </a:cubicBezTo>
                    <a:cubicBezTo>
                      <a:pt x="58" y="118"/>
                      <a:pt x="45" y="112"/>
                      <a:pt x="35" y="102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10" y="72"/>
                      <a:pt x="11" y="36"/>
                      <a:pt x="32" y="12"/>
                    </a:cubicBezTo>
                    <a:cubicBezTo>
                      <a:pt x="125" y="105"/>
                      <a:pt x="125" y="105"/>
                      <a:pt x="125" y="105"/>
                    </a:cubicBezTo>
                    <a:cubicBezTo>
                      <a:pt x="113" y="116"/>
                      <a:pt x="98" y="121"/>
                      <a:pt x="81" y="12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03" name="Freeform 37"/>
              <p:cNvSpPr>
                <a:spLocks/>
              </p:cNvSpPr>
              <p:nvPr/>
            </p:nvSpPr>
            <p:spPr bwMode="auto">
              <a:xfrm>
                <a:off x="2900" y="1157"/>
                <a:ext cx="302" cy="302"/>
              </a:xfrm>
              <a:custGeom>
                <a:avLst/>
                <a:gdLst>
                  <a:gd name="T0" fmla="*/ 0 w 45"/>
                  <a:gd name="T1" fmla="*/ 0 h 45"/>
                  <a:gd name="T2" fmla="*/ 1 w 45"/>
                  <a:gd name="T3" fmla="*/ 9 h 45"/>
                  <a:gd name="T4" fmla="*/ 27 w 45"/>
                  <a:gd name="T5" fmla="*/ 18 h 45"/>
                  <a:gd name="T6" fmla="*/ 36 w 45"/>
                  <a:gd name="T7" fmla="*/ 45 h 45"/>
                  <a:gd name="T8" fmla="*/ 45 w 45"/>
                  <a:gd name="T9" fmla="*/ 45 h 45"/>
                  <a:gd name="T10" fmla="*/ 33 w 45"/>
                  <a:gd name="T11" fmla="*/ 12 h 45"/>
                  <a:gd name="T12" fmla="*/ 0 w 45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5">
                    <a:moveTo>
                      <a:pt x="0" y="0"/>
                    </a:moveTo>
                    <a:cubicBezTo>
                      <a:pt x="1" y="9"/>
                      <a:pt x="1" y="9"/>
                      <a:pt x="1" y="9"/>
                    </a:cubicBezTo>
                    <a:cubicBezTo>
                      <a:pt x="11" y="8"/>
                      <a:pt x="21" y="12"/>
                      <a:pt x="27" y="18"/>
                    </a:cubicBezTo>
                    <a:cubicBezTo>
                      <a:pt x="33" y="24"/>
                      <a:pt x="37" y="33"/>
                      <a:pt x="36" y="45"/>
                    </a:cubicBezTo>
                    <a:cubicBezTo>
                      <a:pt x="45" y="45"/>
                      <a:pt x="45" y="45"/>
                      <a:pt x="45" y="45"/>
                    </a:cubicBezTo>
                    <a:cubicBezTo>
                      <a:pt x="45" y="31"/>
                      <a:pt x="41" y="20"/>
                      <a:pt x="33" y="12"/>
                    </a:cubicBezTo>
                    <a:cubicBezTo>
                      <a:pt x="25" y="4"/>
                      <a:pt x="13" y="0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04" name="Freeform 38"/>
              <p:cNvSpPr>
                <a:spLocks/>
              </p:cNvSpPr>
              <p:nvPr/>
            </p:nvSpPr>
            <p:spPr bwMode="auto">
              <a:xfrm>
                <a:off x="2907" y="1010"/>
                <a:ext cx="443" cy="442"/>
              </a:xfrm>
              <a:custGeom>
                <a:avLst/>
                <a:gdLst>
                  <a:gd name="T0" fmla="*/ 48 w 66"/>
                  <a:gd name="T1" fmla="*/ 17 h 66"/>
                  <a:gd name="T2" fmla="*/ 0 w 66"/>
                  <a:gd name="T3" fmla="*/ 0 h 66"/>
                  <a:gd name="T4" fmla="*/ 1 w 66"/>
                  <a:gd name="T5" fmla="*/ 9 h 66"/>
                  <a:gd name="T6" fmla="*/ 42 w 66"/>
                  <a:gd name="T7" fmla="*/ 23 h 66"/>
                  <a:gd name="T8" fmla="*/ 57 w 66"/>
                  <a:gd name="T9" fmla="*/ 66 h 66"/>
                  <a:gd name="T10" fmla="*/ 66 w 66"/>
                  <a:gd name="T11" fmla="*/ 66 h 66"/>
                  <a:gd name="T12" fmla="*/ 48 w 66"/>
                  <a:gd name="T13" fmla="*/ 1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" h="66">
                    <a:moveTo>
                      <a:pt x="48" y="17"/>
                    </a:moveTo>
                    <a:cubicBezTo>
                      <a:pt x="36" y="6"/>
                      <a:pt x="20" y="0"/>
                      <a:pt x="0" y="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8" y="8"/>
                      <a:pt x="32" y="13"/>
                      <a:pt x="42" y="23"/>
                    </a:cubicBezTo>
                    <a:cubicBezTo>
                      <a:pt x="52" y="33"/>
                      <a:pt x="57" y="48"/>
                      <a:pt x="57" y="66"/>
                    </a:cubicBezTo>
                    <a:cubicBezTo>
                      <a:pt x="66" y="66"/>
                      <a:pt x="66" y="66"/>
                      <a:pt x="66" y="66"/>
                    </a:cubicBezTo>
                    <a:cubicBezTo>
                      <a:pt x="66" y="46"/>
                      <a:pt x="60" y="29"/>
                      <a:pt x="48" y="1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sp>
        <p:nvSpPr>
          <p:cNvPr id="214" name="TextBox 213"/>
          <p:cNvSpPr txBox="1"/>
          <p:nvPr/>
        </p:nvSpPr>
        <p:spPr>
          <a:xfrm>
            <a:off x="3269538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Database	</a:t>
            </a:r>
          </a:p>
        </p:txBody>
      </p:sp>
      <p:sp>
        <p:nvSpPr>
          <p:cNvPr id="215" name="TextBox 214"/>
          <p:cNvSpPr txBox="1"/>
          <p:nvPr/>
        </p:nvSpPr>
        <p:spPr>
          <a:xfrm>
            <a:off x="4866435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ePO</a:t>
            </a:r>
          </a:p>
        </p:txBody>
      </p:sp>
      <p:grpSp>
        <p:nvGrpSpPr>
          <p:cNvPr id="216" name="Group 41"/>
          <p:cNvGrpSpPr>
            <a:grpSpLocks noChangeAspect="1"/>
          </p:cNvGrpSpPr>
          <p:nvPr/>
        </p:nvGrpSpPr>
        <p:grpSpPr bwMode="auto">
          <a:xfrm>
            <a:off x="3515934" y="1708728"/>
            <a:ext cx="265893" cy="286860"/>
            <a:chOff x="2284" y="977"/>
            <a:chExt cx="1192" cy="1286"/>
          </a:xfrm>
        </p:grpSpPr>
        <p:sp>
          <p:nvSpPr>
            <p:cNvPr id="217" name="Rectangle 42"/>
            <p:cNvSpPr>
              <a:spLocks noChangeArrowheads="1"/>
            </p:cNvSpPr>
            <p:nvPr/>
          </p:nvSpPr>
          <p:spPr bwMode="auto">
            <a:xfrm>
              <a:off x="2340" y="1010"/>
              <a:ext cx="550" cy="3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18" name="Rectangle 43"/>
            <p:cNvSpPr>
              <a:spLocks noChangeArrowheads="1"/>
            </p:cNvSpPr>
            <p:nvPr/>
          </p:nvSpPr>
          <p:spPr bwMode="auto">
            <a:xfrm>
              <a:off x="2340" y="1459"/>
              <a:ext cx="550" cy="3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19" name="Rectangle 44"/>
            <p:cNvSpPr>
              <a:spLocks noChangeArrowheads="1"/>
            </p:cNvSpPr>
            <p:nvPr/>
          </p:nvSpPr>
          <p:spPr bwMode="auto">
            <a:xfrm>
              <a:off x="2340" y="1895"/>
              <a:ext cx="550" cy="3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0" name="Rectangle 42"/>
            <p:cNvSpPr>
              <a:spLocks noChangeArrowheads="1"/>
            </p:cNvSpPr>
            <p:nvPr/>
          </p:nvSpPr>
          <p:spPr bwMode="auto">
            <a:xfrm>
              <a:off x="2893" y="1010"/>
              <a:ext cx="550" cy="32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1" name="Rectangle 43"/>
            <p:cNvSpPr>
              <a:spLocks noChangeArrowheads="1"/>
            </p:cNvSpPr>
            <p:nvPr/>
          </p:nvSpPr>
          <p:spPr bwMode="auto">
            <a:xfrm>
              <a:off x="2893" y="1459"/>
              <a:ext cx="550" cy="32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2" name="Rectangle 44"/>
            <p:cNvSpPr>
              <a:spLocks noChangeArrowheads="1"/>
            </p:cNvSpPr>
            <p:nvPr/>
          </p:nvSpPr>
          <p:spPr bwMode="auto">
            <a:xfrm>
              <a:off x="2893" y="1895"/>
              <a:ext cx="550" cy="3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3" name="Freeform 45"/>
            <p:cNvSpPr>
              <a:spLocks noEditPoints="1"/>
            </p:cNvSpPr>
            <p:nvPr/>
          </p:nvSpPr>
          <p:spPr bwMode="auto">
            <a:xfrm>
              <a:off x="2284" y="977"/>
              <a:ext cx="1192" cy="1286"/>
            </a:xfrm>
            <a:custGeom>
              <a:avLst/>
              <a:gdLst>
                <a:gd name="T0" fmla="*/ 991 w 1192"/>
                <a:gd name="T1" fmla="*/ 891 h 1286"/>
                <a:gd name="T2" fmla="*/ 991 w 1192"/>
                <a:gd name="T3" fmla="*/ 837 h 1286"/>
                <a:gd name="T4" fmla="*/ 1192 w 1192"/>
                <a:gd name="T5" fmla="*/ 837 h 1286"/>
                <a:gd name="T6" fmla="*/ 1192 w 1192"/>
                <a:gd name="T7" fmla="*/ 449 h 1286"/>
                <a:gd name="T8" fmla="*/ 991 w 1192"/>
                <a:gd name="T9" fmla="*/ 449 h 1286"/>
                <a:gd name="T10" fmla="*/ 991 w 1192"/>
                <a:gd name="T11" fmla="*/ 395 h 1286"/>
                <a:gd name="T12" fmla="*/ 1192 w 1192"/>
                <a:gd name="T13" fmla="*/ 395 h 1286"/>
                <a:gd name="T14" fmla="*/ 1192 w 1192"/>
                <a:gd name="T15" fmla="*/ 0 h 1286"/>
                <a:gd name="T16" fmla="*/ 0 w 1192"/>
                <a:gd name="T17" fmla="*/ 0 h 1286"/>
                <a:gd name="T18" fmla="*/ 0 w 1192"/>
                <a:gd name="T19" fmla="*/ 395 h 1286"/>
                <a:gd name="T20" fmla="*/ 208 w 1192"/>
                <a:gd name="T21" fmla="*/ 395 h 1286"/>
                <a:gd name="T22" fmla="*/ 208 w 1192"/>
                <a:gd name="T23" fmla="*/ 449 h 1286"/>
                <a:gd name="T24" fmla="*/ 0 w 1192"/>
                <a:gd name="T25" fmla="*/ 449 h 1286"/>
                <a:gd name="T26" fmla="*/ 0 w 1192"/>
                <a:gd name="T27" fmla="*/ 837 h 1286"/>
                <a:gd name="T28" fmla="*/ 208 w 1192"/>
                <a:gd name="T29" fmla="*/ 837 h 1286"/>
                <a:gd name="T30" fmla="*/ 208 w 1192"/>
                <a:gd name="T31" fmla="*/ 891 h 1286"/>
                <a:gd name="T32" fmla="*/ 0 w 1192"/>
                <a:gd name="T33" fmla="*/ 891 h 1286"/>
                <a:gd name="T34" fmla="*/ 0 w 1192"/>
                <a:gd name="T35" fmla="*/ 1286 h 1286"/>
                <a:gd name="T36" fmla="*/ 1192 w 1192"/>
                <a:gd name="T37" fmla="*/ 1286 h 1286"/>
                <a:gd name="T38" fmla="*/ 1192 w 1192"/>
                <a:gd name="T39" fmla="*/ 891 h 1286"/>
                <a:gd name="T40" fmla="*/ 991 w 1192"/>
                <a:gd name="T41" fmla="*/ 891 h 1286"/>
                <a:gd name="T42" fmla="*/ 60 w 1192"/>
                <a:gd name="T43" fmla="*/ 60 h 1286"/>
                <a:gd name="T44" fmla="*/ 1132 w 1192"/>
                <a:gd name="T45" fmla="*/ 60 h 1286"/>
                <a:gd name="T46" fmla="*/ 1132 w 1192"/>
                <a:gd name="T47" fmla="*/ 335 h 1286"/>
                <a:gd name="T48" fmla="*/ 60 w 1192"/>
                <a:gd name="T49" fmla="*/ 335 h 1286"/>
                <a:gd name="T50" fmla="*/ 60 w 1192"/>
                <a:gd name="T51" fmla="*/ 60 h 1286"/>
                <a:gd name="T52" fmla="*/ 60 w 1192"/>
                <a:gd name="T53" fmla="*/ 502 h 1286"/>
                <a:gd name="T54" fmla="*/ 1132 w 1192"/>
                <a:gd name="T55" fmla="*/ 502 h 1286"/>
                <a:gd name="T56" fmla="*/ 1132 w 1192"/>
                <a:gd name="T57" fmla="*/ 784 h 1286"/>
                <a:gd name="T58" fmla="*/ 60 w 1192"/>
                <a:gd name="T59" fmla="*/ 784 h 1286"/>
                <a:gd name="T60" fmla="*/ 60 w 1192"/>
                <a:gd name="T61" fmla="*/ 502 h 1286"/>
                <a:gd name="T62" fmla="*/ 1132 w 1192"/>
                <a:gd name="T63" fmla="*/ 1226 h 1286"/>
                <a:gd name="T64" fmla="*/ 60 w 1192"/>
                <a:gd name="T65" fmla="*/ 1226 h 1286"/>
                <a:gd name="T66" fmla="*/ 60 w 1192"/>
                <a:gd name="T67" fmla="*/ 951 h 1286"/>
                <a:gd name="T68" fmla="*/ 1132 w 1192"/>
                <a:gd name="T69" fmla="*/ 951 h 1286"/>
                <a:gd name="T70" fmla="*/ 1132 w 1192"/>
                <a:gd name="T71" fmla="*/ 122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2" h="1286">
                  <a:moveTo>
                    <a:pt x="991" y="891"/>
                  </a:moveTo>
                  <a:lnTo>
                    <a:pt x="991" y="837"/>
                  </a:lnTo>
                  <a:lnTo>
                    <a:pt x="1192" y="837"/>
                  </a:lnTo>
                  <a:lnTo>
                    <a:pt x="1192" y="449"/>
                  </a:lnTo>
                  <a:lnTo>
                    <a:pt x="991" y="449"/>
                  </a:lnTo>
                  <a:lnTo>
                    <a:pt x="991" y="395"/>
                  </a:lnTo>
                  <a:lnTo>
                    <a:pt x="1192" y="395"/>
                  </a:lnTo>
                  <a:lnTo>
                    <a:pt x="1192" y="0"/>
                  </a:lnTo>
                  <a:lnTo>
                    <a:pt x="0" y="0"/>
                  </a:lnTo>
                  <a:lnTo>
                    <a:pt x="0" y="395"/>
                  </a:lnTo>
                  <a:lnTo>
                    <a:pt x="208" y="395"/>
                  </a:lnTo>
                  <a:lnTo>
                    <a:pt x="208" y="449"/>
                  </a:lnTo>
                  <a:lnTo>
                    <a:pt x="0" y="449"/>
                  </a:lnTo>
                  <a:lnTo>
                    <a:pt x="0" y="837"/>
                  </a:lnTo>
                  <a:lnTo>
                    <a:pt x="208" y="837"/>
                  </a:lnTo>
                  <a:lnTo>
                    <a:pt x="208" y="891"/>
                  </a:lnTo>
                  <a:lnTo>
                    <a:pt x="0" y="891"/>
                  </a:lnTo>
                  <a:lnTo>
                    <a:pt x="0" y="1286"/>
                  </a:lnTo>
                  <a:lnTo>
                    <a:pt x="1192" y="1286"/>
                  </a:lnTo>
                  <a:lnTo>
                    <a:pt x="1192" y="891"/>
                  </a:lnTo>
                  <a:lnTo>
                    <a:pt x="991" y="891"/>
                  </a:lnTo>
                  <a:close/>
                  <a:moveTo>
                    <a:pt x="60" y="60"/>
                  </a:moveTo>
                  <a:lnTo>
                    <a:pt x="1132" y="60"/>
                  </a:lnTo>
                  <a:lnTo>
                    <a:pt x="1132" y="335"/>
                  </a:lnTo>
                  <a:lnTo>
                    <a:pt x="60" y="335"/>
                  </a:lnTo>
                  <a:lnTo>
                    <a:pt x="60" y="60"/>
                  </a:lnTo>
                  <a:close/>
                  <a:moveTo>
                    <a:pt x="60" y="502"/>
                  </a:moveTo>
                  <a:lnTo>
                    <a:pt x="1132" y="502"/>
                  </a:lnTo>
                  <a:lnTo>
                    <a:pt x="1132" y="784"/>
                  </a:lnTo>
                  <a:lnTo>
                    <a:pt x="60" y="784"/>
                  </a:lnTo>
                  <a:lnTo>
                    <a:pt x="60" y="502"/>
                  </a:lnTo>
                  <a:close/>
                  <a:moveTo>
                    <a:pt x="1132" y="1226"/>
                  </a:moveTo>
                  <a:lnTo>
                    <a:pt x="60" y="1226"/>
                  </a:lnTo>
                  <a:lnTo>
                    <a:pt x="60" y="951"/>
                  </a:lnTo>
                  <a:lnTo>
                    <a:pt x="1132" y="951"/>
                  </a:lnTo>
                  <a:lnTo>
                    <a:pt x="1132" y="122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224" name="Group 41"/>
          <p:cNvGrpSpPr>
            <a:grpSpLocks noChangeAspect="1"/>
          </p:cNvGrpSpPr>
          <p:nvPr/>
        </p:nvGrpSpPr>
        <p:grpSpPr bwMode="auto">
          <a:xfrm>
            <a:off x="3517943" y="2320572"/>
            <a:ext cx="265893" cy="286860"/>
            <a:chOff x="2284" y="977"/>
            <a:chExt cx="1192" cy="1286"/>
          </a:xfrm>
        </p:grpSpPr>
        <p:sp>
          <p:nvSpPr>
            <p:cNvPr id="225" name="Rectangle 42"/>
            <p:cNvSpPr>
              <a:spLocks noChangeArrowheads="1"/>
            </p:cNvSpPr>
            <p:nvPr/>
          </p:nvSpPr>
          <p:spPr bwMode="auto">
            <a:xfrm>
              <a:off x="2322" y="1010"/>
              <a:ext cx="622" cy="3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6" name="Rectangle 43"/>
            <p:cNvSpPr>
              <a:spLocks noChangeArrowheads="1"/>
            </p:cNvSpPr>
            <p:nvPr/>
          </p:nvSpPr>
          <p:spPr bwMode="auto">
            <a:xfrm>
              <a:off x="2322" y="1459"/>
              <a:ext cx="622" cy="3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7" name="Rectangle 44"/>
            <p:cNvSpPr>
              <a:spLocks noChangeArrowheads="1"/>
            </p:cNvSpPr>
            <p:nvPr/>
          </p:nvSpPr>
          <p:spPr bwMode="auto">
            <a:xfrm>
              <a:off x="2322" y="1895"/>
              <a:ext cx="622" cy="3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8" name="Rectangle 42"/>
            <p:cNvSpPr>
              <a:spLocks noChangeArrowheads="1"/>
            </p:cNvSpPr>
            <p:nvPr/>
          </p:nvSpPr>
          <p:spPr bwMode="auto">
            <a:xfrm>
              <a:off x="2893" y="1010"/>
              <a:ext cx="550" cy="32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29" name="Rectangle 43"/>
            <p:cNvSpPr>
              <a:spLocks noChangeArrowheads="1"/>
            </p:cNvSpPr>
            <p:nvPr/>
          </p:nvSpPr>
          <p:spPr bwMode="auto">
            <a:xfrm>
              <a:off x="2893" y="1459"/>
              <a:ext cx="550" cy="322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0" name="Rectangle 44"/>
            <p:cNvSpPr>
              <a:spLocks noChangeArrowheads="1"/>
            </p:cNvSpPr>
            <p:nvPr/>
          </p:nvSpPr>
          <p:spPr bwMode="auto">
            <a:xfrm>
              <a:off x="2893" y="1895"/>
              <a:ext cx="550" cy="32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1" name="Freeform 45"/>
            <p:cNvSpPr>
              <a:spLocks noEditPoints="1"/>
            </p:cNvSpPr>
            <p:nvPr/>
          </p:nvSpPr>
          <p:spPr bwMode="auto">
            <a:xfrm>
              <a:off x="2284" y="977"/>
              <a:ext cx="1192" cy="1286"/>
            </a:xfrm>
            <a:custGeom>
              <a:avLst/>
              <a:gdLst>
                <a:gd name="T0" fmla="*/ 991 w 1192"/>
                <a:gd name="T1" fmla="*/ 891 h 1286"/>
                <a:gd name="T2" fmla="*/ 991 w 1192"/>
                <a:gd name="T3" fmla="*/ 837 h 1286"/>
                <a:gd name="T4" fmla="*/ 1192 w 1192"/>
                <a:gd name="T5" fmla="*/ 837 h 1286"/>
                <a:gd name="T6" fmla="*/ 1192 w 1192"/>
                <a:gd name="T7" fmla="*/ 449 h 1286"/>
                <a:gd name="T8" fmla="*/ 991 w 1192"/>
                <a:gd name="T9" fmla="*/ 449 h 1286"/>
                <a:gd name="T10" fmla="*/ 991 w 1192"/>
                <a:gd name="T11" fmla="*/ 395 h 1286"/>
                <a:gd name="T12" fmla="*/ 1192 w 1192"/>
                <a:gd name="T13" fmla="*/ 395 h 1286"/>
                <a:gd name="T14" fmla="*/ 1192 w 1192"/>
                <a:gd name="T15" fmla="*/ 0 h 1286"/>
                <a:gd name="T16" fmla="*/ 0 w 1192"/>
                <a:gd name="T17" fmla="*/ 0 h 1286"/>
                <a:gd name="T18" fmla="*/ 0 w 1192"/>
                <a:gd name="T19" fmla="*/ 395 h 1286"/>
                <a:gd name="T20" fmla="*/ 208 w 1192"/>
                <a:gd name="T21" fmla="*/ 395 h 1286"/>
                <a:gd name="T22" fmla="*/ 208 w 1192"/>
                <a:gd name="T23" fmla="*/ 449 h 1286"/>
                <a:gd name="T24" fmla="*/ 0 w 1192"/>
                <a:gd name="T25" fmla="*/ 449 h 1286"/>
                <a:gd name="T26" fmla="*/ 0 w 1192"/>
                <a:gd name="T27" fmla="*/ 837 h 1286"/>
                <a:gd name="T28" fmla="*/ 208 w 1192"/>
                <a:gd name="T29" fmla="*/ 837 h 1286"/>
                <a:gd name="T30" fmla="*/ 208 w 1192"/>
                <a:gd name="T31" fmla="*/ 891 h 1286"/>
                <a:gd name="T32" fmla="*/ 0 w 1192"/>
                <a:gd name="T33" fmla="*/ 891 h 1286"/>
                <a:gd name="T34" fmla="*/ 0 w 1192"/>
                <a:gd name="T35" fmla="*/ 1286 h 1286"/>
                <a:gd name="T36" fmla="*/ 1192 w 1192"/>
                <a:gd name="T37" fmla="*/ 1286 h 1286"/>
                <a:gd name="T38" fmla="*/ 1192 w 1192"/>
                <a:gd name="T39" fmla="*/ 891 h 1286"/>
                <a:gd name="T40" fmla="*/ 991 w 1192"/>
                <a:gd name="T41" fmla="*/ 891 h 1286"/>
                <a:gd name="T42" fmla="*/ 60 w 1192"/>
                <a:gd name="T43" fmla="*/ 60 h 1286"/>
                <a:gd name="T44" fmla="*/ 1132 w 1192"/>
                <a:gd name="T45" fmla="*/ 60 h 1286"/>
                <a:gd name="T46" fmla="*/ 1132 w 1192"/>
                <a:gd name="T47" fmla="*/ 335 h 1286"/>
                <a:gd name="T48" fmla="*/ 60 w 1192"/>
                <a:gd name="T49" fmla="*/ 335 h 1286"/>
                <a:gd name="T50" fmla="*/ 60 w 1192"/>
                <a:gd name="T51" fmla="*/ 60 h 1286"/>
                <a:gd name="T52" fmla="*/ 60 w 1192"/>
                <a:gd name="T53" fmla="*/ 502 h 1286"/>
                <a:gd name="T54" fmla="*/ 1132 w 1192"/>
                <a:gd name="T55" fmla="*/ 502 h 1286"/>
                <a:gd name="T56" fmla="*/ 1132 w 1192"/>
                <a:gd name="T57" fmla="*/ 784 h 1286"/>
                <a:gd name="T58" fmla="*/ 60 w 1192"/>
                <a:gd name="T59" fmla="*/ 784 h 1286"/>
                <a:gd name="T60" fmla="*/ 60 w 1192"/>
                <a:gd name="T61" fmla="*/ 502 h 1286"/>
                <a:gd name="T62" fmla="*/ 1132 w 1192"/>
                <a:gd name="T63" fmla="*/ 1226 h 1286"/>
                <a:gd name="T64" fmla="*/ 60 w 1192"/>
                <a:gd name="T65" fmla="*/ 1226 h 1286"/>
                <a:gd name="T66" fmla="*/ 60 w 1192"/>
                <a:gd name="T67" fmla="*/ 951 h 1286"/>
                <a:gd name="T68" fmla="*/ 1132 w 1192"/>
                <a:gd name="T69" fmla="*/ 951 h 1286"/>
                <a:gd name="T70" fmla="*/ 1132 w 1192"/>
                <a:gd name="T71" fmla="*/ 122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2" h="1286">
                  <a:moveTo>
                    <a:pt x="991" y="891"/>
                  </a:moveTo>
                  <a:lnTo>
                    <a:pt x="991" y="837"/>
                  </a:lnTo>
                  <a:lnTo>
                    <a:pt x="1192" y="837"/>
                  </a:lnTo>
                  <a:lnTo>
                    <a:pt x="1192" y="449"/>
                  </a:lnTo>
                  <a:lnTo>
                    <a:pt x="991" y="449"/>
                  </a:lnTo>
                  <a:lnTo>
                    <a:pt x="991" y="395"/>
                  </a:lnTo>
                  <a:lnTo>
                    <a:pt x="1192" y="395"/>
                  </a:lnTo>
                  <a:lnTo>
                    <a:pt x="1192" y="0"/>
                  </a:lnTo>
                  <a:lnTo>
                    <a:pt x="0" y="0"/>
                  </a:lnTo>
                  <a:lnTo>
                    <a:pt x="0" y="395"/>
                  </a:lnTo>
                  <a:lnTo>
                    <a:pt x="208" y="395"/>
                  </a:lnTo>
                  <a:lnTo>
                    <a:pt x="208" y="449"/>
                  </a:lnTo>
                  <a:lnTo>
                    <a:pt x="0" y="449"/>
                  </a:lnTo>
                  <a:lnTo>
                    <a:pt x="0" y="837"/>
                  </a:lnTo>
                  <a:lnTo>
                    <a:pt x="208" y="837"/>
                  </a:lnTo>
                  <a:lnTo>
                    <a:pt x="208" y="891"/>
                  </a:lnTo>
                  <a:lnTo>
                    <a:pt x="0" y="891"/>
                  </a:lnTo>
                  <a:lnTo>
                    <a:pt x="0" y="1286"/>
                  </a:lnTo>
                  <a:lnTo>
                    <a:pt x="1192" y="1286"/>
                  </a:lnTo>
                  <a:lnTo>
                    <a:pt x="1192" y="891"/>
                  </a:lnTo>
                  <a:lnTo>
                    <a:pt x="991" y="891"/>
                  </a:lnTo>
                  <a:close/>
                  <a:moveTo>
                    <a:pt x="60" y="60"/>
                  </a:moveTo>
                  <a:lnTo>
                    <a:pt x="1132" y="60"/>
                  </a:lnTo>
                  <a:lnTo>
                    <a:pt x="1132" y="335"/>
                  </a:lnTo>
                  <a:lnTo>
                    <a:pt x="60" y="335"/>
                  </a:lnTo>
                  <a:lnTo>
                    <a:pt x="60" y="60"/>
                  </a:lnTo>
                  <a:close/>
                  <a:moveTo>
                    <a:pt x="60" y="502"/>
                  </a:moveTo>
                  <a:lnTo>
                    <a:pt x="1132" y="502"/>
                  </a:lnTo>
                  <a:lnTo>
                    <a:pt x="1132" y="784"/>
                  </a:lnTo>
                  <a:lnTo>
                    <a:pt x="60" y="784"/>
                  </a:lnTo>
                  <a:lnTo>
                    <a:pt x="60" y="502"/>
                  </a:lnTo>
                  <a:close/>
                  <a:moveTo>
                    <a:pt x="1132" y="1226"/>
                  </a:moveTo>
                  <a:lnTo>
                    <a:pt x="60" y="1226"/>
                  </a:lnTo>
                  <a:lnTo>
                    <a:pt x="60" y="951"/>
                  </a:lnTo>
                  <a:lnTo>
                    <a:pt x="1132" y="951"/>
                  </a:lnTo>
                  <a:lnTo>
                    <a:pt x="1132" y="122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232" name="Group 48"/>
          <p:cNvGrpSpPr>
            <a:grpSpLocks noChangeAspect="1"/>
          </p:cNvGrpSpPr>
          <p:nvPr/>
        </p:nvGrpSpPr>
        <p:grpSpPr bwMode="auto">
          <a:xfrm>
            <a:off x="5096738" y="1719973"/>
            <a:ext cx="336133" cy="273465"/>
            <a:chOff x="2290" y="1140"/>
            <a:chExt cx="1180" cy="960"/>
          </a:xfrm>
        </p:grpSpPr>
        <p:sp>
          <p:nvSpPr>
            <p:cNvPr id="233" name="Rectangle 49"/>
            <p:cNvSpPr>
              <a:spLocks noChangeArrowheads="1"/>
            </p:cNvSpPr>
            <p:nvPr/>
          </p:nvSpPr>
          <p:spPr bwMode="auto">
            <a:xfrm>
              <a:off x="2345" y="1173"/>
              <a:ext cx="557" cy="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4" name="Rectangle 49"/>
            <p:cNvSpPr>
              <a:spLocks noChangeArrowheads="1"/>
            </p:cNvSpPr>
            <p:nvPr/>
          </p:nvSpPr>
          <p:spPr bwMode="auto">
            <a:xfrm>
              <a:off x="2880" y="1173"/>
              <a:ext cx="557" cy="75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5" name="Freeform 50"/>
            <p:cNvSpPr>
              <a:spLocks noEditPoints="1"/>
            </p:cNvSpPr>
            <p:nvPr/>
          </p:nvSpPr>
          <p:spPr bwMode="auto">
            <a:xfrm>
              <a:off x="2290" y="1140"/>
              <a:ext cx="1180" cy="960"/>
            </a:xfrm>
            <a:custGeom>
              <a:avLst/>
              <a:gdLst>
                <a:gd name="T0" fmla="*/ 1180 w 1180"/>
                <a:gd name="T1" fmla="*/ 826 h 960"/>
                <a:gd name="T2" fmla="*/ 1180 w 1180"/>
                <a:gd name="T3" fmla="*/ 0 h 960"/>
                <a:gd name="T4" fmla="*/ 0 w 1180"/>
                <a:gd name="T5" fmla="*/ 0 h 960"/>
                <a:gd name="T6" fmla="*/ 0 w 1180"/>
                <a:gd name="T7" fmla="*/ 826 h 960"/>
                <a:gd name="T8" fmla="*/ 402 w 1180"/>
                <a:gd name="T9" fmla="*/ 826 h 960"/>
                <a:gd name="T10" fmla="*/ 402 w 1180"/>
                <a:gd name="T11" fmla="*/ 906 h 960"/>
                <a:gd name="T12" fmla="*/ 288 w 1180"/>
                <a:gd name="T13" fmla="*/ 906 h 960"/>
                <a:gd name="T14" fmla="*/ 288 w 1180"/>
                <a:gd name="T15" fmla="*/ 960 h 960"/>
                <a:gd name="T16" fmla="*/ 892 w 1180"/>
                <a:gd name="T17" fmla="*/ 960 h 960"/>
                <a:gd name="T18" fmla="*/ 892 w 1180"/>
                <a:gd name="T19" fmla="*/ 906 h 960"/>
                <a:gd name="T20" fmla="*/ 778 w 1180"/>
                <a:gd name="T21" fmla="*/ 906 h 960"/>
                <a:gd name="T22" fmla="*/ 778 w 1180"/>
                <a:gd name="T23" fmla="*/ 826 h 960"/>
                <a:gd name="T24" fmla="*/ 1180 w 1180"/>
                <a:gd name="T25" fmla="*/ 826 h 960"/>
                <a:gd name="T26" fmla="*/ 60 w 1180"/>
                <a:gd name="T27" fmla="*/ 60 h 960"/>
                <a:gd name="T28" fmla="*/ 1120 w 1180"/>
                <a:gd name="T29" fmla="*/ 60 h 960"/>
                <a:gd name="T30" fmla="*/ 1120 w 1180"/>
                <a:gd name="T31" fmla="*/ 765 h 960"/>
                <a:gd name="T32" fmla="*/ 60 w 1180"/>
                <a:gd name="T33" fmla="*/ 765 h 960"/>
                <a:gd name="T34" fmla="*/ 60 w 1180"/>
                <a:gd name="T35" fmla="*/ 6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80" h="960">
                  <a:moveTo>
                    <a:pt x="1180" y="826"/>
                  </a:moveTo>
                  <a:lnTo>
                    <a:pt x="1180" y="0"/>
                  </a:lnTo>
                  <a:lnTo>
                    <a:pt x="0" y="0"/>
                  </a:lnTo>
                  <a:lnTo>
                    <a:pt x="0" y="826"/>
                  </a:lnTo>
                  <a:lnTo>
                    <a:pt x="402" y="826"/>
                  </a:lnTo>
                  <a:lnTo>
                    <a:pt x="402" y="906"/>
                  </a:lnTo>
                  <a:lnTo>
                    <a:pt x="288" y="906"/>
                  </a:lnTo>
                  <a:lnTo>
                    <a:pt x="288" y="960"/>
                  </a:lnTo>
                  <a:lnTo>
                    <a:pt x="892" y="960"/>
                  </a:lnTo>
                  <a:lnTo>
                    <a:pt x="892" y="906"/>
                  </a:lnTo>
                  <a:lnTo>
                    <a:pt x="778" y="906"/>
                  </a:lnTo>
                  <a:lnTo>
                    <a:pt x="778" y="826"/>
                  </a:lnTo>
                  <a:lnTo>
                    <a:pt x="1180" y="826"/>
                  </a:lnTo>
                  <a:close/>
                  <a:moveTo>
                    <a:pt x="60" y="60"/>
                  </a:moveTo>
                  <a:lnTo>
                    <a:pt x="1120" y="60"/>
                  </a:lnTo>
                  <a:lnTo>
                    <a:pt x="1120" y="765"/>
                  </a:lnTo>
                  <a:lnTo>
                    <a:pt x="60" y="765"/>
                  </a:lnTo>
                  <a:lnTo>
                    <a:pt x="60" y="6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6" name="Freeform 51"/>
            <p:cNvSpPr>
              <a:spLocks noEditPoints="1"/>
            </p:cNvSpPr>
            <p:nvPr/>
          </p:nvSpPr>
          <p:spPr bwMode="auto">
            <a:xfrm>
              <a:off x="3001" y="1294"/>
              <a:ext cx="342" cy="155"/>
            </a:xfrm>
            <a:custGeom>
              <a:avLst/>
              <a:gdLst>
                <a:gd name="T0" fmla="*/ 342 w 342"/>
                <a:gd name="T1" fmla="*/ 61 h 155"/>
                <a:gd name="T2" fmla="*/ 0 w 342"/>
                <a:gd name="T3" fmla="*/ 61 h 155"/>
                <a:gd name="T4" fmla="*/ 0 w 342"/>
                <a:gd name="T5" fmla="*/ 0 h 155"/>
                <a:gd name="T6" fmla="*/ 342 w 342"/>
                <a:gd name="T7" fmla="*/ 0 h 155"/>
                <a:gd name="T8" fmla="*/ 342 w 342"/>
                <a:gd name="T9" fmla="*/ 61 h 155"/>
                <a:gd name="T10" fmla="*/ 342 w 342"/>
                <a:gd name="T11" fmla="*/ 94 h 155"/>
                <a:gd name="T12" fmla="*/ 0 w 342"/>
                <a:gd name="T13" fmla="*/ 94 h 155"/>
                <a:gd name="T14" fmla="*/ 0 w 342"/>
                <a:gd name="T15" fmla="*/ 155 h 155"/>
                <a:gd name="T16" fmla="*/ 342 w 342"/>
                <a:gd name="T17" fmla="*/ 155 h 155"/>
                <a:gd name="T18" fmla="*/ 342 w 342"/>
                <a:gd name="T19" fmla="*/ 9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155">
                  <a:moveTo>
                    <a:pt x="34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342" y="0"/>
                  </a:lnTo>
                  <a:lnTo>
                    <a:pt x="342" y="61"/>
                  </a:lnTo>
                  <a:close/>
                  <a:moveTo>
                    <a:pt x="342" y="94"/>
                  </a:moveTo>
                  <a:lnTo>
                    <a:pt x="0" y="94"/>
                  </a:lnTo>
                  <a:lnTo>
                    <a:pt x="0" y="155"/>
                  </a:lnTo>
                  <a:lnTo>
                    <a:pt x="342" y="155"/>
                  </a:lnTo>
                  <a:lnTo>
                    <a:pt x="342" y="9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7" name="Freeform 52"/>
            <p:cNvSpPr>
              <a:spLocks noEditPoints="1"/>
            </p:cNvSpPr>
            <p:nvPr/>
          </p:nvSpPr>
          <p:spPr bwMode="auto">
            <a:xfrm>
              <a:off x="2987" y="1543"/>
              <a:ext cx="342" cy="282"/>
            </a:xfrm>
            <a:custGeom>
              <a:avLst/>
              <a:gdLst>
                <a:gd name="T0" fmla="*/ 342 w 342"/>
                <a:gd name="T1" fmla="*/ 282 h 282"/>
                <a:gd name="T2" fmla="*/ 289 w 342"/>
                <a:gd name="T3" fmla="*/ 282 h 282"/>
                <a:gd name="T4" fmla="*/ 289 w 342"/>
                <a:gd name="T5" fmla="*/ 0 h 282"/>
                <a:gd name="T6" fmla="*/ 342 w 342"/>
                <a:gd name="T7" fmla="*/ 0 h 282"/>
                <a:gd name="T8" fmla="*/ 342 w 342"/>
                <a:gd name="T9" fmla="*/ 282 h 282"/>
                <a:gd name="T10" fmla="*/ 248 w 342"/>
                <a:gd name="T11" fmla="*/ 141 h 282"/>
                <a:gd name="T12" fmla="*/ 195 w 342"/>
                <a:gd name="T13" fmla="*/ 141 h 282"/>
                <a:gd name="T14" fmla="*/ 195 w 342"/>
                <a:gd name="T15" fmla="*/ 282 h 282"/>
                <a:gd name="T16" fmla="*/ 248 w 342"/>
                <a:gd name="T17" fmla="*/ 282 h 282"/>
                <a:gd name="T18" fmla="*/ 248 w 342"/>
                <a:gd name="T19" fmla="*/ 141 h 282"/>
                <a:gd name="T20" fmla="*/ 155 w 342"/>
                <a:gd name="T21" fmla="*/ 87 h 282"/>
                <a:gd name="T22" fmla="*/ 94 w 342"/>
                <a:gd name="T23" fmla="*/ 87 h 282"/>
                <a:gd name="T24" fmla="*/ 94 w 342"/>
                <a:gd name="T25" fmla="*/ 282 h 282"/>
                <a:gd name="T26" fmla="*/ 155 w 342"/>
                <a:gd name="T27" fmla="*/ 282 h 282"/>
                <a:gd name="T28" fmla="*/ 155 w 342"/>
                <a:gd name="T29" fmla="*/ 87 h 282"/>
                <a:gd name="T30" fmla="*/ 54 w 342"/>
                <a:gd name="T31" fmla="*/ 127 h 282"/>
                <a:gd name="T32" fmla="*/ 0 w 342"/>
                <a:gd name="T33" fmla="*/ 127 h 282"/>
                <a:gd name="T34" fmla="*/ 0 w 342"/>
                <a:gd name="T35" fmla="*/ 282 h 282"/>
                <a:gd name="T36" fmla="*/ 54 w 342"/>
                <a:gd name="T37" fmla="*/ 282 h 282"/>
                <a:gd name="T38" fmla="*/ 54 w 342"/>
                <a:gd name="T39" fmla="*/ 12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2" h="282">
                  <a:moveTo>
                    <a:pt x="342" y="282"/>
                  </a:moveTo>
                  <a:lnTo>
                    <a:pt x="289" y="282"/>
                  </a:lnTo>
                  <a:lnTo>
                    <a:pt x="289" y="0"/>
                  </a:lnTo>
                  <a:lnTo>
                    <a:pt x="342" y="0"/>
                  </a:lnTo>
                  <a:lnTo>
                    <a:pt x="342" y="282"/>
                  </a:lnTo>
                  <a:close/>
                  <a:moveTo>
                    <a:pt x="248" y="141"/>
                  </a:moveTo>
                  <a:lnTo>
                    <a:pt x="195" y="141"/>
                  </a:lnTo>
                  <a:lnTo>
                    <a:pt x="195" y="282"/>
                  </a:lnTo>
                  <a:lnTo>
                    <a:pt x="248" y="282"/>
                  </a:lnTo>
                  <a:lnTo>
                    <a:pt x="248" y="141"/>
                  </a:lnTo>
                  <a:close/>
                  <a:moveTo>
                    <a:pt x="155" y="87"/>
                  </a:moveTo>
                  <a:lnTo>
                    <a:pt x="94" y="87"/>
                  </a:lnTo>
                  <a:lnTo>
                    <a:pt x="94" y="282"/>
                  </a:lnTo>
                  <a:lnTo>
                    <a:pt x="155" y="282"/>
                  </a:lnTo>
                  <a:lnTo>
                    <a:pt x="155" y="87"/>
                  </a:lnTo>
                  <a:close/>
                  <a:moveTo>
                    <a:pt x="54" y="127"/>
                  </a:moveTo>
                  <a:lnTo>
                    <a:pt x="0" y="127"/>
                  </a:lnTo>
                  <a:lnTo>
                    <a:pt x="0" y="282"/>
                  </a:lnTo>
                  <a:lnTo>
                    <a:pt x="54" y="282"/>
                  </a:lnTo>
                  <a:lnTo>
                    <a:pt x="54" y="12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8" name="Freeform 53"/>
            <p:cNvSpPr>
              <a:spLocks/>
            </p:cNvSpPr>
            <p:nvPr/>
          </p:nvSpPr>
          <p:spPr bwMode="auto">
            <a:xfrm>
              <a:off x="2424" y="1308"/>
              <a:ext cx="168" cy="168"/>
            </a:xfrm>
            <a:custGeom>
              <a:avLst/>
              <a:gdLst>
                <a:gd name="T0" fmla="*/ 25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25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1" y="0"/>
                    <a:pt x="0" y="11"/>
                    <a:pt x="0" y="25"/>
                  </a:cubicBezTo>
                  <a:cubicBezTo>
                    <a:pt x="25" y="25"/>
                    <a:pt x="25" y="25"/>
                    <a:pt x="25" y="25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39" name="Freeform 54"/>
            <p:cNvSpPr>
              <a:spLocks/>
            </p:cNvSpPr>
            <p:nvPr/>
          </p:nvSpPr>
          <p:spPr bwMode="auto">
            <a:xfrm>
              <a:off x="2464" y="1348"/>
              <a:ext cx="336" cy="336"/>
            </a:xfrm>
            <a:custGeom>
              <a:avLst/>
              <a:gdLst>
                <a:gd name="T0" fmla="*/ 25 w 50"/>
                <a:gd name="T1" fmla="*/ 0 h 50"/>
                <a:gd name="T2" fmla="*/ 25 w 50"/>
                <a:gd name="T3" fmla="*/ 25 h 50"/>
                <a:gd name="T4" fmla="*/ 0 w 50"/>
                <a:gd name="T5" fmla="*/ 25 h 50"/>
                <a:gd name="T6" fmla="*/ 25 w 50"/>
                <a:gd name="T7" fmla="*/ 50 h 50"/>
                <a:gd name="T8" fmla="*/ 50 w 50"/>
                <a:gd name="T9" fmla="*/ 25 h 50"/>
                <a:gd name="T10" fmla="*/ 25 w 50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25"/>
                    <a:pt x="25" y="25"/>
                    <a:pt x="25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9"/>
                    <a:pt x="11" y="50"/>
                    <a:pt x="25" y="50"/>
                  </a:cubicBezTo>
                  <a:cubicBezTo>
                    <a:pt x="39" y="50"/>
                    <a:pt x="50" y="39"/>
                    <a:pt x="50" y="25"/>
                  </a:cubicBezTo>
                  <a:cubicBezTo>
                    <a:pt x="50" y="11"/>
                    <a:pt x="39" y="0"/>
                    <a:pt x="2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240" name="Group 48"/>
          <p:cNvGrpSpPr>
            <a:grpSpLocks noChangeAspect="1"/>
          </p:cNvGrpSpPr>
          <p:nvPr/>
        </p:nvGrpSpPr>
        <p:grpSpPr bwMode="auto">
          <a:xfrm>
            <a:off x="5111417" y="2335110"/>
            <a:ext cx="336133" cy="273465"/>
            <a:chOff x="2290" y="1140"/>
            <a:chExt cx="1180" cy="960"/>
          </a:xfrm>
        </p:grpSpPr>
        <p:sp>
          <p:nvSpPr>
            <p:cNvPr id="241" name="Rectangle 49"/>
            <p:cNvSpPr>
              <a:spLocks noChangeArrowheads="1"/>
            </p:cNvSpPr>
            <p:nvPr/>
          </p:nvSpPr>
          <p:spPr bwMode="auto">
            <a:xfrm>
              <a:off x="2352" y="1173"/>
              <a:ext cx="557" cy="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42" name="AutoShape 47"/>
            <p:cNvSpPr>
              <a:spLocks noChangeAspect="1" noChangeArrowheads="1" noTextEdit="1"/>
            </p:cNvSpPr>
            <p:nvPr/>
          </p:nvSpPr>
          <p:spPr bwMode="auto">
            <a:xfrm>
              <a:off x="2290" y="1140"/>
              <a:ext cx="1180" cy="9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43" name="Rectangle 49"/>
            <p:cNvSpPr>
              <a:spLocks noChangeArrowheads="1"/>
            </p:cNvSpPr>
            <p:nvPr/>
          </p:nvSpPr>
          <p:spPr bwMode="auto">
            <a:xfrm>
              <a:off x="2880" y="1173"/>
              <a:ext cx="557" cy="75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44" name="Freeform 50"/>
            <p:cNvSpPr>
              <a:spLocks noEditPoints="1"/>
            </p:cNvSpPr>
            <p:nvPr/>
          </p:nvSpPr>
          <p:spPr bwMode="auto">
            <a:xfrm>
              <a:off x="2290" y="1140"/>
              <a:ext cx="1180" cy="960"/>
            </a:xfrm>
            <a:custGeom>
              <a:avLst/>
              <a:gdLst>
                <a:gd name="T0" fmla="*/ 1180 w 1180"/>
                <a:gd name="T1" fmla="*/ 826 h 960"/>
                <a:gd name="T2" fmla="*/ 1180 w 1180"/>
                <a:gd name="T3" fmla="*/ 0 h 960"/>
                <a:gd name="T4" fmla="*/ 0 w 1180"/>
                <a:gd name="T5" fmla="*/ 0 h 960"/>
                <a:gd name="T6" fmla="*/ 0 w 1180"/>
                <a:gd name="T7" fmla="*/ 826 h 960"/>
                <a:gd name="T8" fmla="*/ 402 w 1180"/>
                <a:gd name="T9" fmla="*/ 826 h 960"/>
                <a:gd name="T10" fmla="*/ 402 w 1180"/>
                <a:gd name="T11" fmla="*/ 906 h 960"/>
                <a:gd name="T12" fmla="*/ 288 w 1180"/>
                <a:gd name="T13" fmla="*/ 906 h 960"/>
                <a:gd name="T14" fmla="*/ 288 w 1180"/>
                <a:gd name="T15" fmla="*/ 960 h 960"/>
                <a:gd name="T16" fmla="*/ 892 w 1180"/>
                <a:gd name="T17" fmla="*/ 960 h 960"/>
                <a:gd name="T18" fmla="*/ 892 w 1180"/>
                <a:gd name="T19" fmla="*/ 906 h 960"/>
                <a:gd name="T20" fmla="*/ 778 w 1180"/>
                <a:gd name="T21" fmla="*/ 906 h 960"/>
                <a:gd name="T22" fmla="*/ 778 w 1180"/>
                <a:gd name="T23" fmla="*/ 826 h 960"/>
                <a:gd name="T24" fmla="*/ 1180 w 1180"/>
                <a:gd name="T25" fmla="*/ 826 h 960"/>
                <a:gd name="T26" fmla="*/ 60 w 1180"/>
                <a:gd name="T27" fmla="*/ 60 h 960"/>
                <a:gd name="T28" fmla="*/ 1120 w 1180"/>
                <a:gd name="T29" fmla="*/ 60 h 960"/>
                <a:gd name="T30" fmla="*/ 1120 w 1180"/>
                <a:gd name="T31" fmla="*/ 765 h 960"/>
                <a:gd name="T32" fmla="*/ 60 w 1180"/>
                <a:gd name="T33" fmla="*/ 765 h 960"/>
                <a:gd name="T34" fmla="*/ 60 w 1180"/>
                <a:gd name="T35" fmla="*/ 6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80" h="960">
                  <a:moveTo>
                    <a:pt x="1180" y="826"/>
                  </a:moveTo>
                  <a:lnTo>
                    <a:pt x="1180" y="0"/>
                  </a:lnTo>
                  <a:lnTo>
                    <a:pt x="0" y="0"/>
                  </a:lnTo>
                  <a:lnTo>
                    <a:pt x="0" y="826"/>
                  </a:lnTo>
                  <a:lnTo>
                    <a:pt x="402" y="826"/>
                  </a:lnTo>
                  <a:lnTo>
                    <a:pt x="402" y="906"/>
                  </a:lnTo>
                  <a:lnTo>
                    <a:pt x="288" y="906"/>
                  </a:lnTo>
                  <a:lnTo>
                    <a:pt x="288" y="960"/>
                  </a:lnTo>
                  <a:lnTo>
                    <a:pt x="892" y="960"/>
                  </a:lnTo>
                  <a:lnTo>
                    <a:pt x="892" y="906"/>
                  </a:lnTo>
                  <a:lnTo>
                    <a:pt x="778" y="906"/>
                  </a:lnTo>
                  <a:lnTo>
                    <a:pt x="778" y="826"/>
                  </a:lnTo>
                  <a:lnTo>
                    <a:pt x="1180" y="826"/>
                  </a:lnTo>
                  <a:close/>
                  <a:moveTo>
                    <a:pt x="60" y="60"/>
                  </a:moveTo>
                  <a:lnTo>
                    <a:pt x="1120" y="60"/>
                  </a:lnTo>
                  <a:lnTo>
                    <a:pt x="1120" y="765"/>
                  </a:lnTo>
                  <a:lnTo>
                    <a:pt x="60" y="765"/>
                  </a:lnTo>
                  <a:lnTo>
                    <a:pt x="60" y="6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45" name="Freeform 51"/>
            <p:cNvSpPr>
              <a:spLocks noEditPoints="1"/>
            </p:cNvSpPr>
            <p:nvPr/>
          </p:nvSpPr>
          <p:spPr bwMode="auto">
            <a:xfrm>
              <a:off x="3001" y="1294"/>
              <a:ext cx="342" cy="155"/>
            </a:xfrm>
            <a:custGeom>
              <a:avLst/>
              <a:gdLst>
                <a:gd name="T0" fmla="*/ 342 w 342"/>
                <a:gd name="T1" fmla="*/ 61 h 155"/>
                <a:gd name="T2" fmla="*/ 0 w 342"/>
                <a:gd name="T3" fmla="*/ 61 h 155"/>
                <a:gd name="T4" fmla="*/ 0 w 342"/>
                <a:gd name="T5" fmla="*/ 0 h 155"/>
                <a:gd name="T6" fmla="*/ 342 w 342"/>
                <a:gd name="T7" fmla="*/ 0 h 155"/>
                <a:gd name="T8" fmla="*/ 342 w 342"/>
                <a:gd name="T9" fmla="*/ 61 h 155"/>
                <a:gd name="T10" fmla="*/ 342 w 342"/>
                <a:gd name="T11" fmla="*/ 94 h 155"/>
                <a:gd name="T12" fmla="*/ 0 w 342"/>
                <a:gd name="T13" fmla="*/ 94 h 155"/>
                <a:gd name="T14" fmla="*/ 0 w 342"/>
                <a:gd name="T15" fmla="*/ 155 h 155"/>
                <a:gd name="T16" fmla="*/ 342 w 342"/>
                <a:gd name="T17" fmla="*/ 155 h 155"/>
                <a:gd name="T18" fmla="*/ 342 w 342"/>
                <a:gd name="T19" fmla="*/ 9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155">
                  <a:moveTo>
                    <a:pt x="34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342" y="0"/>
                  </a:lnTo>
                  <a:lnTo>
                    <a:pt x="342" y="61"/>
                  </a:lnTo>
                  <a:close/>
                  <a:moveTo>
                    <a:pt x="342" y="94"/>
                  </a:moveTo>
                  <a:lnTo>
                    <a:pt x="0" y="94"/>
                  </a:lnTo>
                  <a:lnTo>
                    <a:pt x="0" y="155"/>
                  </a:lnTo>
                  <a:lnTo>
                    <a:pt x="342" y="155"/>
                  </a:lnTo>
                  <a:lnTo>
                    <a:pt x="342" y="9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46" name="Freeform 52"/>
            <p:cNvSpPr>
              <a:spLocks noEditPoints="1"/>
            </p:cNvSpPr>
            <p:nvPr/>
          </p:nvSpPr>
          <p:spPr bwMode="auto">
            <a:xfrm>
              <a:off x="2987" y="1543"/>
              <a:ext cx="342" cy="282"/>
            </a:xfrm>
            <a:custGeom>
              <a:avLst/>
              <a:gdLst>
                <a:gd name="T0" fmla="*/ 342 w 342"/>
                <a:gd name="T1" fmla="*/ 282 h 282"/>
                <a:gd name="T2" fmla="*/ 289 w 342"/>
                <a:gd name="T3" fmla="*/ 282 h 282"/>
                <a:gd name="T4" fmla="*/ 289 w 342"/>
                <a:gd name="T5" fmla="*/ 0 h 282"/>
                <a:gd name="T6" fmla="*/ 342 w 342"/>
                <a:gd name="T7" fmla="*/ 0 h 282"/>
                <a:gd name="T8" fmla="*/ 342 w 342"/>
                <a:gd name="T9" fmla="*/ 282 h 282"/>
                <a:gd name="T10" fmla="*/ 248 w 342"/>
                <a:gd name="T11" fmla="*/ 141 h 282"/>
                <a:gd name="T12" fmla="*/ 195 w 342"/>
                <a:gd name="T13" fmla="*/ 141 h 282"/>
                <a:gd name="T14" fmla="*/ 195 w 342"/>
                <a:gd name="T15" fmla="*/ 282 h 282"/>
                <a:gd name="T16" fmla="*/ 248 w 342"/>
                <a:gd name="T17" fmla="*/ 282 h 282"/>
                <a:gd name="T18" fmla="*/ 248 w 342"/>
                <a:gd name="T19" fmla="*/ 141 h 282"/>
                <a:gd name="T20" fmla="*/ 155 w 342"/>
                <a:gd name="T21" fmla="*/ 87 h 282"/>
                <a:gd name="T22" fmla="*/ 94 w 342"/>
                <a:gd name="T23" fmla="*/ 87 h 282"/>
                <a:gd name="T24" fmla="*/ 94 w 342"/>
                <a:gd name="T25" fmla="*/ 282 h 282"/>
                <a:gd name="T26" fmla="*/ 155 w 342"/>
                <a:gd name="T27" fmla="*/ 282 h 282"/>
                <a:gd name="T28" fmla="*/ 155 w 342"/>
                <a:gd name="T29" fmla="*/ 87 h 282"/>
                <a:gd name="T30" fmla="*/ 54 w 342"/>
                <a:gd name="T31" fmla="*/ 127 h 282"/>
                <a:gd name="T32" fmla="*/ 0 w 342"/>
                <a:gd name="T33" fmla="*/ 127 h 282"/>
                <a:gd name="T34" fmla="*/ 0 w 342"/>
                <a:gd name="T35" fmla="*/ 282 h 282"/>
                <a:gd name="T36" fmla="*/ 54 w 342"/>
                <a:gd name="T37" fmla="*/ 282 h 282"/>
                <a:gd name="T38" fmla="*/ 54 w 342"/>
                <a:gd name="T39" fmla="*/ 12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2" h="282">
                  <a:moveTo>
                    <a:pt x="342" y="282"/>
                  </a:moveTo>
                  <a:lnTo>
                    <a:pt x="289" y="282"/>
                  </a:lnTo>
                  <a:lnTo>
                    <a:pt x="289" y="0"/>
                  </a:lnTo>
                  <a:lnTo>
                    <a:pt x="342" y="0"/>
                  </a:lnTo>
                  <a:lnTo>
                    <a:pt x="342" y="282"/>
                  </a:lnTo>
                  <a:close/>
                  <a:moveTo>
                    <a:pt x="248" y="141"/>
                  </a:moveTo>
                  <a:lnTo>
                    <a:pt x="195" y="141"/>
                  </a:lnTo>
                  <a:lnTo>
                    <a:pt x="195" y="282"/>
                  </a:lnTo>
                  <a:lnTo>
                    <a:pt x="248" y="282"/>
                  </a:lnTo>
                  <a:lnTo>
                    <a:pt x="248" y="141"/>
                  </a:lnTo>
                  <a:close/>
                  <a:moveTo>
                    <a:pt x="155" y="87"/>
                  </a:moveTo>
                  <a:lnTo>
                    <a:pt x="94" y="87"/>
                  </a:lnTo>
                  <a:lnTo>
                    <a:pt x="94" y="282"/>
                  </a:lnTo>
                  <a:lnTo>
                    <a:pt x="155" y="282"/>
                  </a:lnTo>
                  <a:lnTo>
                    <a:pt x="155" y="87"/>
                  </a:lnTo>
                  <a:close/>
                  <a:moveTo>
                    <a:pt x="54" y="127"/>
                  </a:moveTo>
                  <a:lnTo>
                    <a:pt x="0" y="127"/>
                  </a:lnTo>
                  <a:lnTo>
                    <a:pt x="0" y="282"/>
                  </a:lnTo>
                  <a:lnTo>
                    <a:pt x="54" y="282"/>
                  </a:lnTo>
                  <a:lnTo>
                    <a:pt x="54" y="12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47" name="Freeform 53"/>
            <p:cNvSpPr>
              <a:spLocks/>
            </p:cNvSpPr>
            <p:nvPr/>
          </p:nvSpPr>
          <p:spPr bwMode="auto">
            <a:xfrm>
              <a:off x="2424" y="1308"/>
              <a:ext cx="168" cy="168"/>
            </a:xfrm>
            <a:custGeom>
              <a:avLst/>
              <a:gdLst>
                <a:gd name="T0" fmla="*/ 25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25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1" y="0"/>
                    <a:pt x="0" y="11"/>
                    <a:pt x="0" y="25"/>
                  </a:cubicBezTo>
                  <a:cubicBezTo>
                    <a:pt x="25" y="25"/>
                    <a:pt x="25" y="25"/>
                    <a:pt x="25" y="25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48" name="Freeform 54"/>
            <p:cNvSpPr>
              <a:spLocks/>
            </p:cNvSpPr>
            <p:nvPr/>
          </p:nvSpPr>
          <p:spPr bwMode="auto">
            <a:xfrm>
              <a:off x="2464" y="1348"/>
              <a:ext cx="336" cy="336"/>
            </a:xfrm>
            <a:custGeom>
              <a:avLst/>
              <a:gdLst>
                <a:gd name="T0" fmla="*/ 25 w 50"/>
                <a:gd name="T1" fmla="*/ 0 h 50"/>
                <a:gd name="T2" fmla="*/ 25 w 50"/>
                <a:gd name="T3" fmla="*/ 25 h 50"/>
                <a:gd name="T4" fmla="*/ 0 w 50"/>
                <a:gd name="T5" fmla="*/ 25 h 50"/>
                <a:gd name="T6" fmla="*/ 25 w 50"/>
                <a:gd name="T7" fmla="*/ 50 h 50"/>
                <a:gd name="T8" fmla="*/ 50 w 50"/>
                <a:gd name="T9" fmla="*/ 25 h 50"/>
                <a:gd name="T10" fmla="*/ 25 w 50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25"/>
                    <a:pt x="25" y="25"/>
                    <a:pt x="25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9"/>
                    <a:pt x="11" y="50"/>
                    <a:pt x="25" y="50"/>
                  </a:cubicBezTo>
                  <a:cubicBezTo>
                    <a:pt x="39" y="50"/>
                    <a:pt x="50" y="39"/>
                    <a:pt x="50" y="25"/>
                  </a:cubicBezTo>
                  <a:cubicBezTo>
                    <a:pt x="50" y="11"/>
                    <a:pt x="39" y="0"/>
                    <a:pt x="25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sp>
        <p:nvSpPr>
          <p:cNvPr id="249" name="TextBox 248"/>
          <p:cNvSpPr txBox="1"/>
          <p:nvPr/>
        </p:nvSpPr>
        <p:spPr>
          <a:xfrm>
            <a:off x="4067087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Detect</a:t>
            </a:r>
          </a:p>
        </p:txBody>
      </p:sp>
      <p:grpSp>
        <p:nvGrpSpPr>
          <p:cNvPr id="250" name="Group 249"/>
          <p:cNvGrpSpPr/>
          <p:nvPr/>
        </p:nvGrpSpPr>
        <p:grpSpPr>
          <a:xfrm>
            <a:off x="4298873" y="2293749"/>
            <a:ext cx="340505" cy="340505"/>
            <a:chOff x="2512085" y="2029724"/>
            <a:chExt cx="457200" cy="457200"/>
          </a:xfrm>
        </p:grpSpPr>
        <p:sp>
          <p:nvSpPr>
            <p:cNvPr id="251" name="Chord 250"/>
            <p:cNvSpPr/>
            <p:nvPr/>
          </p:nvSpPr>
          <p:spPr>
            <a:xfrm>
              <a:off x="2547220" y="2061607"/>
              <a:ext cx="393380" cy="393380"/>
            </a:xfrm>
            <a:prstGeom prst="chord">
              <a:avLst>
                <a:gd name="adj1" fmla="val 5413724"/>
                <a:gd name="adj2" fmla="val 1620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grpSp>
          <p:nvGrpSpPr>
            <p:cNvPr id="252" name="Group 17"/>
            <p:cNvGrpSpPr>
              <a:grpSpLocks noChangeAspect="1"/>
            </p:cNvGrpSpPr>
            <p:nvPr/>
          </p:nvGrpSpPr>
          <p:grpSpPr bwMode="auto">
            <a:xfrm>
              <a:off x="2512085" y="2029724"/>
              <a:ext cx="457200" cy="457200"/>
              <a:chOff x="2263" y="820"/>
              <a:chExt cx="288" cy="288"/>
            </a:xfrm>
          </p:grpSpPr>
          <p:sp>
            <p:nvSpPr>
              <p:cNvPr id="253" name="Freeform 18"/>
              <p:cNvSpPr>
                <a:spLocks/>
              </p:cNvSpPr>
              <p:nvPr/>
            </p:nvSpPr>
            <p:spPr bwMode="auto">
              <a:xfrm>
                <a:off x="2413" y="845"/>
                <a:ext cx="73" cy="59"/>
              </a:xfrm>
              <a:custGeom>
                <a:avLst/>
                <a:gdLst>
                  <a:gd name="T0" fmla="*/ 96 w 154"/>
                  <a:gd name="T1" fmla="*/ 123 h 123"/>
                  <a:gd name="T2" fmla="*/ 154 w 154"/>
                  <a:gd name="T3" fmla="*/ 64 h 123"/>
                  <a:gd name="T4" fmla="*/ 0 w 154"/>
                  <a:gd name="T5" fmla="*/ 0 h 123"/>
                  <a:gd name="T6" fmla="*/ 0 w 154"/>
                  <a:gd name="T7" fmla="*/ 83 h 123"/>
                  <a:gd name="T8" fmla="*/ 96 w 154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23">
                    <a:moveTo>
                      <a:pt x="96" y="123"/>
                    </a:moveTo>
                    <a:cubicBezTo>
                      <a:pt x="154" y="64"/>
                      <a:pt x="154" y="64"/>
                      <a:pt x="154" y="64"/>
                    </a:cubicBezTo>
                    <a:cubicBezTo>
                      <a:pt x="113" y="27"/>
                      <a:pt x="59" y="3"/>
                      <a:pt x="0" y="0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36" y="86"/>
                      <a:pt x="70" y="100"/>
                      <a:pt x="96" y="12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54" name="Freeform 19"/>
              <p:cNvSpPr>
                <a:spLocks/>
              </p:cNvSpPr>
              <p:nvPr/>
            </p:nvSpPr>
            <p:spPr bwMode="auto">
              <a:xfrm>
                <a:off x="2413" y="970"/>
                <a:ext cx="113" cy="113"/>
              </a:xfrm>
              <a:custGeom>
                <a:avLst/>
                <a:gdLst>
                  <a:gd name="T0" fmla="*/ 186 w 237"/>
                  <a:gd name="T1" fmla="*/ 0 h 237"/>
                  <a:gd name="T2" fmla="*/ 154 w 237"/>
                  <a:gd name="T3" fmla="*/ 0 h 237"/>
                  <a:gd name="T4" fmla="*/ 0 w 237"/>
                  <a:gd name="T5" fmla="*/ 0 h 237"/>
                  <a:gd name="T6" fmla="*/ 0 w 237"/>
                  <a:gd name="T7" fmla="*/ 154 h 237"/>
                  <a:gd name="T8" fmla="*/ 0 w 237"/>
                  <a:gd name="T9" fmla="*/ 186 h 237"/>
                  <a:gd name="T10" fmla="*/ 0 w 237"/>
                  <a:gd name="T11" fmla="*/ 237 h 237"/>
                  <a:gd name="T12" fmla="*/ 237 w 237"/>
                  <a:gd name="T13" fmla="*/ 0 h 237"/>
                  <a:gd name="T14" fmla="*/ 186 w 237"/>
                  <a:gd name="T1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7" h="237">
                    <a:moveTo>
                      <a:pt x="186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128" y="230"/>
                      <a:pt x="230" y="128"/>
                      <a:pt x="237" y="0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55" name="Freeform 20"/>
              <p:cNvSpPr>
                <a:spLocks/>
              </p:cNvSpPr>
              <p:nvPr/>
            </p:nvSpPr>
            <p:spPr bwMode="auto">
              <a:xfrm>
                <a:off x="2413" y="897"/>
                <a:ext cx="37" cy="52"/>
              </a:xfrm>
              <a:custGeom>
                <a:avLst/>
                <a:gdLst>
                  <a:gd name="T0" fmla="*/ 0 w 78"/>
                  <a:gd name="T1" fmla="*/ 111 h 111"/>
                  <a:gd name="T2" fmla="*/ 78 w 78"/>
                  <a:gd name="T3" fmla="*/ 33 h 111"/>
                  <a:gd name="T4" fmla="*/ 0 w 78"/>
                  <a:gd name="T5" fmla="*/ 0 h 111"/>
                  <a:gd name="T6" fmla="*/ 0 w 78"/>
                  <a:gd name="T7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11">
                    <a:moveTo>
                      <a:pt x="0" y="111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56" y="15"/>
                      <a:pt x="29" y="3"/>
                      <a:pt x="0" y="0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56" name="Freeform 21"/>
              <p:cNvSpPr>
                <a:spLocks noEditPoints="1"/>
              </p:cNvSpPr>
              <p:nvPr/>
            </p:nvSpPr>
            <p:spPr bwMode="auto">
              <a:xfrm>
                <a:off x="2283" y="893"/>
                <a:ext cx="194" cy="131"/>
              </a:xfrm>
              <a:custGeom>
                <a:avLst/>
                <a:gdLst>
                  <a:gd name="T0" fmla="*/ 33 w 408"/>
                  <a:gd name="T1" fmla="*/ 275 h 277"/>
                  <a:gd name="T2" fmla="*/ 31 w 408"/>
                  <a:gd name="T3" fmla="*/ 276 h 277"/>
                  <a:gd name="T4" fmla="*/ 28 w 408"/>
                  <a:gd name="T5" fmla="*/ 277 h 277"/>
                  <a:gd name="T6" fmla="*/ 26 w 408"/>
                  <a:gd name="T7" fmla="*/ 277 h 277"/>
                  <a:gd name="T8" fmla="*/ 23 w 408"/>
                  <a:gd name="T9" fmla="*/ 277 h 277"/>
                  <a:gd name="T10" fmla="*/ 19 w 408"/>
                  <a:gd name="T11" fmla="*/ 277 h 277"/>
                  <a:gd name="T12" fmla="*/ 16 w 408"/>
                  <a:gd name="T13" fmla="*/ 276 h 277"/>
                  <a:gd name="T14" fmla="*/ 0 w 408"/>
                  <a:gd name="T15" fmla="*/ 255 h 277"/>
                  <a:gd name="T16" fmla="*/ 6 w 408"/>
                  <a:gd name="T17" fmla="*/ 240 h 277"/>
                  <a:gd name="T18" fmla="*/ 11 w 408"/>
                  <a:gd name="T19" fmla="*/ 236 h 277"/>
                  <a:gd name="T20" fmla="*/ 13 w 408"/>
                  <a:gd name="T21" fmla="*/ 235 h 277"/>
                  <a:gd name="T22" fmla="*/ 16 w 408"/>
                  <a:gd name="T23" fmla="*/ 233 h 277"/>
                  <a:gd name="T24" fmla="*/ 20 w 408"/>
                  <a:gd name="T25" fmla="*/ 233 h 277"/>
                  <a:gd name="T26" fmla="*/ 45 w 408"/>
                  <a:gd name="T27" fmla="*/ 255 h 277"/>
                  <a:gd name="T28" fmla="*/ 39 w 408"/>
                  <a:gd name="T29" fmla="*/ 270 h 277"/>
                  <a:gd name="T30" fmla="*/ 408 w 408"/>
                  <a:gd name="T31" fmla="*/ 230 h 277"/>
                  <a:gd name="T32" fmla="*/ 408 w 408"/>
                  <a:gd name="T33" fmla="*/ 230 h 277"/>
                  <a:gd name="T34" fmla="*/ 407 w 408"/>
                  <a:gd name="T35" fmla="*/ 227 h 277"/>
                  <a:gd name="T36" fmla="*/ 406 w 408"/>
                  <a:gd name="T37" fmla="*/ 223 h 277"/>
                  <a:gd name="T38" fmla="*/ 402 w 408"/>
                  <a:gd name="T39" fmla="*/ 217 h 277"/>
                  <a:gd name="T40" fmla="*/ 400 w 408"/>
                  <a:gd name="T41" fmla="*/ 215 h 277"/>
                  <a:gd name="T42" fmla="*/ 390 w 408"/>
                  <a:gd name="T43" fmla="*/ 210 h 277"/>
                  <a:gd name="T44" fmla="*/ 386 w 408"/>
                  <a:gd name="T45" fmla="*/ 210 h 277"/>
                  <a:gd name="T46" fmla="*/ 370 w 408"/>
                  <a:gd name="T47" fmla="*/ 249 h 277"/>
                  <a:gd name="T48" fmla="*/ 372 w 408"/>
                  <a:gd name="T49" fmla="*/ 250 h 277"/>
                  <a:gd name="T50" fmla="*/ 375 w 408"/>
                  <a:gd name="T51" fmla="*/ 252 h 277"/>
                  <a:gd name="T52" fmla="*/ 377 w 408"/>
                  <a:gd name="T53" fmla="*/ 253 h 277"/>
                  <a:gd name="T54" fmla="*/ 380 w 408"/>
                  <a:gd name="T55" fmla="*/ 254 h 277"/>
                  <a:gd name="T56" fmla="*/ 382 w 408"/>
                  <a:gd name="T57" fmla="*/ 255 h 277"/>
                  <a:gd name="T58" fmla="*/ 386 w 408"/>
                  <a:gd name="T59" fmla="*/ 255 h 277"/>
                  <a:gd name="T60" fmla="*/ 390 w 408"/>
                  <a:gd name="T61" fmla="*/ 255 h 277"/>
                  <a:gd name="T62" fmla="*/ 393 w 408"/>
                  <a:gd name="T63" fmla="*/ 254 h 277"/>
                  <a:gd name="T64" fmla="*/ 408 w 408"/>
                  <a:gd name="T65" fmla="*/ 233 h 277"/>
                  <a:gd name="T66" fmla="*/ 203 w 408"/>
                  <a:gd name="T67" fmla="*/ 20 h 277"/>
                  <a:gd name="T68" fmla="*/ 203 w 408"/>
                  <a:gd name="T69" fmla="*/ 17 h 277"/>
                  <a:gd name="T70" fmla="*/ 201 w 408"/>
                  <a:gd name="T71" fmla="*/ 13 h 277"/>
                  <a:gd name="T72" fmla="*/ 197 w 408"/>
                  <a:gd name="T73" fmla="*/ 7 h 277"/>
                  <a:gd name="T74" fmla="*/ 195 w 408"/>
                  <a:gd name="T75" fmla="*/ 5 h 277"/>
                  <a:gd name="T76" fmla="*/ 189 w 408"/>
                  <a:gd name="T77" fmla="*/ 2 h 277"/>
                  <a:gd name="T78" fmla="*/ 185 w 408"/>
                  <a:gd name="T79" fmla="*/ 1 h 277"/>
                  <a:gd name="T80" fmla="*/ 185 w 408"/>
                  <a:gd name="T81" fmla="*/ 1 h 277"/>
                  <a:gd name="T82" fmla="*/ 159 w 408"/>
                  <a:gd name="T83" fmla="*/ 19 h 277"/>
                  <a:gd name="T84" fmla="*/ 159 w 408"/>
                  <a:gd name="T85" fmla="*/ 23 h 277"/>
                  <a:gd name="T86" fmla="*/ 159 w 408"/>
                  <a:gd name="T87" fmla="*/ 26 h 277"/>
                  <a:gd name="T88" fmla="*/ 159 w 408"/>
                  <a:gd name="T89" fmla="*/ 29 h 277"/>
                  <a:gd name="T90" fmla="*/ 160 w 408"/>
                  <a:gd name="T91" fmla="*/ 31 h 277"/>
                  <a:gd name="T92" fmla="*/ 162 w 408"/>
                  <a:gd name="T93" fmla="*/ 34 h 277"/>
                  <a:gd name="T94" fmla="*/ 163 w 408"/>
                  <a:gd name="T95" fmla="*/ 36 h 277"/>
                  <a:gd name="T96" fmla="*/ 203 w 408"/>
                  <a:gd name="T97" fmla="*/ 23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8" h="277">
                    <a:moveTo>
                      <a:pt x="39" y="270"/>
                    </a:moveTo>
                    <a:cubicBezTo>
                      <a:pt x="37" y="272"/>
                      <a:pt x="35" y="274"/>
                      <a:pt x="33" y="275"/>
                    </a:cubicBezTo>
                    <a:cubicBezTo>
                      <a:pt x="33" y="275"/>
                      <a:pt x="33" y="275"/>
                      <a:pt x="33" y="275"/>
                    </a:cubicBezTo>
                    <a:cubicBezTo>
                      <a:pt x="32" y="275"/>
                      <a:pt x="31" y="276"/>
                      <a:pt x="31" y="276"/>
                    </a:cubicBezTo>
                    <a:cubicBezTo>
                      <a:pt x="31" y="276"/>
                      <a:pt x="30" y="276"/>
                      <a:pt x="30" y="276"/>
                    </a:cubicBezTo>
                    <a:cubicBezTo>
                      <a:pt x="30" y="276"/>
                      <a:pt x="29" y="276"/>
                      <a:pt x="28" y="277"/>
                    </a:cubicBezTo>
                    <a:cubicBezTo>
                      <a:pt x="28" y="277"/>
                      <a:pt x="28" y="277"/>
                      <a:pt x="28" y="277"/>
                    </a:cubicBezTo>
                    <a:cubicBezTo>
                      <a:pt x="27" y="277"/>
                      <a:pt x="26" y="277"/>
                      <a:pt x="26" y="277"/>
                    </a:cubicBezTo>
                    <a:cubicBezTo>
                      <a:pt x="26" y="277"/>
                      <a:pt x="25" y="277"/>
                      <a:pt x="25" y="277"/>
                    </a:cubicBezTo>
                    <a:cubicBezTo>
                      <a:pt x="24" y="277"/>
                      <a:pt x="23" y="277"/>
                      <a:pt x="23" y="277"/>
                    </a:cubicBezTo>
                    <a:cubicBezTo>
                      <a:pt x="22" y="277"/>
                      <a:pt x="21" y="277"/>
                      <a:pt x="20" y="277"/>
                    </a:cubicBezTo>
                    <a:cubicBezTo>
                      <a:pt x="19" y="277"/>
                      <a:pt x="19" y="277"/>
                      <a:pt x="19" y="277"/>
                    </a:cubicBezTo>
                    <a:cubicBezTo>
                      <a:pt x="18" y="277"/>
                      <a:pt x="17" y="277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7" y="274"/>
                      <a:pt x="0" y="265"/>
                      <a:pt x="0" y="255"/>
                    </a:cubicBezTo>
                    <a:cubicBezTo>
                      <a:pt x="0" y="249"/>
                      <a:pt x="2" y="244"/>
                      <a:pt x="6" y="240"/>
                    </a:cubicBezTo>
                    <a:cubicBezTo>
                      <a:pt x="6" y="240"/>
                      <a:pt x="6" y="240"/>
                      <a:pt x="6" y="240"/>
                    </a:cubicBezTo>
                    <a:cubicBezTo>
                      <a:pt x="7" y="239"/>
                      <a:pt x="9" y="237"/>
                      <a:pt x="10" y="236"/>
                    </a:cubicBezTo>
                    <a:cubicBezTo>
                      <a:pt x="10" y="236"/>
                      <a:pt x="11" y="236"/>
                      <a:pt x="11" y="236"/>
                    </a:cubicBezTo>
                    <a:cubicBezTo>
                      <a:pt x="11" y="236"/>
                      <a:pt x="12" y="235"/>
                      <a:pt x="13" y="235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4" y="234"/>
                      <a:pt x="15" y="234"/>
                      <a:pt x="16" y="234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7" y="233"/>
                      <a:pt x="18" y="233"/>
                      <a:pt x="19" y="233"/>
                    </a:cubicBezTo>
                    <a:cubicBezTo>
                      <a:pt x="19" y="233"/>
                      <a:pt x="19" y="233"/>
                      <a:pt x="20" y="233"/>
                    </a:cubicBezTo>
                    <a:cubicBezTo>
                      <a:pt x="21" y="233"/>
                      <a:pt x="22" y="233"/>
                      <a:pt x="23" y="233"/>
                    </a:cubicBezTo>
                    <a:cubicBezTo>
                      <a:pt x="35" y="233"/>
                      <a:pt x="45" y="243"/>
                      <a:pt x="45" y="255"/>
                    </a:cubicBezTo>
                    <a:cubicBezTo>
                      <a:pt x="45" y="261"/>
                      <a:pt x="43" y="266"/>
                      <a:pt x="39" y="270"/>
                    </a:cubicBezTo>
                    <a:cubicBezTo>
                      <a:pt x="39" y="270"/>
                      <a:pt x="39" y="270"/>
                      <a:pt x="39" y="270"/>
                    </a:cubicBezTo>
                    <a:close/>
                    <a:moveTo>
                      <a:pt x="408" y="233"/>
                    </a:moveTo>
                    <a:cubicBezTo>
                      <a:pt x="408" y="232"/>
                      <a:pt x="408" y="231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29"/>
                      <a:pt x="408" y="228"/>
                      <a:pt x="408" y="227"/>
                    </a:cubicBezTo>
                    <a:cubicBezTo>
                      <a:pt x="408" y="227"/>
                      <a:pt x="408" y="227"/>
                      <a:pt x="407" y="227"/>
                    </a:cubicBezTo>
                    <a:cubicBezTo>
                      <a:pt x="407" y="225"/>
                      <a:pt x="407" y="224"/>
                      <a:pt x="406" y="223"/>
                    </a:cubicBezTo>
                    <a:cubicBezTo>
                      <a:pt x="406" y="223"/>
                      <a:pt x="406" y="223"/>
                      <a:pt x="406" y="223"/>
                    </a:cubicBezTo>
                    <a:cubicBezTo>
                      <a:pt x="405" y="221"/>
                      <a:pt x="404" y="219"/>
                      <a:pt x="402" y="217"/>
                    </a:cubicBezTo>
                    <a:cubicBezTo>
                      <a:pt x="402" y="217"/>
                      <a:pt x="402" y="217"/>
                      <a:pt x="402" y="217"/>
                    </a:cubicBezTo>
                    <a:cubicBezTo>
                      <a:pt x="401" y="216"/>
                      <a:pt x="401" y="216"/>
                      <a:pt x="400" y="215"/>
                    </a:cubicBezTo>
                    <a:cubicBezTo>
                      <a:pt x="400" y="215"/>
                      <a:pt x="400" y="215"/>
                      <a:pt x="400" y="215"/>
                    </a:cubicBezTo>
                    <a:cubicBezTo>
                      <a:pt x="397" y="213"/>
                      <a:pt x="393" y="211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88" y="210"/>
                      <a:pt x="387" y="210"/>
                      <a:pt x="386" y="210"/>
                    </a:cubicBezTo>
                    <a:cubicBezTo>
                      <a:pt x="374" y="210"/>
                      <a:pt x="364" y="220"/>
                      <a:pt x="364" y="233"/>
                    </a:cubicBezTo>
                    <a:cubicBezTo>
                      <a:pt x="364" y="239"/>
                      <a:pt x="366" y="245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2" y="250"/>
                      <a:pt x="372" y="250"/>
                    </a:cubicBezTo>
                    <a:cubicBezTo>
                      <a:pt x="373" y="251"/>
                      <a:pt x="373" y="251"/>
                      <a:pt x="373" y="251"/>
                    </a:cubicBezTo>
                    <a:cubicBezTo>
                      <a:pt x="373" y="251"/>
                      <a:pt x="374" y="252"/>
                      <a:pt x="375" y="252"/>
                    </a:cubicBezTo>
                    <a:cubicBezTo>
                      <a:pt x="375" y="252"/>
                      <a:pt x="375" y="252"/>
                      <a:pt x="375" y="252"/>
                    </a:cubicBezTo>
                    <a:cubicBezTo>
                      <a:pt x="376" y="253"/>
                      <a:pt x="377" y="253"/>
                      <a:pt x="377" y="253"/>
                    </a:cubicBezTo>
                    <a:cubicBezTo>
                      <a:pt x="378" y="253"/>
                      <a:pt x="378" y="253"/>
                      <a:pt x="378" y="253"/>
                    </a:cubicBezTo>
                    <a:cubicBezTo>
                      <a:pt x="378" y="254"/>
                      <a:pt x="379" y="254"/>
                      <a:pt x="380" y="254"/>
                    </a:cubicBezTo>
                    <a:cubicBezTo>
                      <a:pt x="380" y="254"/>
                      <a:pt x="380" y="254"/>
                      <a:pt x="381" y="254"/>
                    </a:cubicBezTo>
                    <a:cubicBezTo>
                      <a:pt x="381" y="254"/>
                      <a:pt x="382" y="255"/>
                      <a:pt x="382" y="255"/>
                    </a:cubicBezTo>
                    <a:cubicBezTo>
                      <a:pt x="383" y="255"/>
                      <a:pt x="383" y="255"/>
                      <a:pt x="383" y="255"/>
                    </a:cubicBezTo>
                    <a:cubicBezTo>
                      <a:pt x="384" y="255"/>
                      <a:pt x="385" y="255"/>
                      <a:pt x="386" y="255"/>
                    </a:cubicBezTo>
                    <a:cubicBezTo>
                      <a:pt x="387" y="255"/>
                      <a:pt x="388" y="255"/>
                      <a:pt x="389" y="255"/>
                    </a:cubicBezTo>
                    <a:cubicBezTo>
                      <a:pt x="389" y="255"/>
                      <a:pt x="389" y="255"/>
                      <a:pt x="390" y="255"/>
                    </a:cubicBezTo>
                    <a:cubicBezTo>
                      <a:pt x="391" y="254"/>
                      <a:pt x="392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402" y="251"/>
                      <a:pt x="408" y="243"/>
                      <a:pt x="408" y="233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8"/>
                      <a:pt x="203" y="17"/>
                    </a:cubicBezTo>
                    <a:cubicBezTo>
                      <a:pt x="203" y="17"/>
                      <a:pt x="203" y="17"/>
                      <a:pt x="203" y="16"/>
                    </a:cubicBezTo>
                    <a:cubicBezTo>
                      <a:pt x="202" y="15"/>
                      <a:pt x="202" y="14"/>
                      <a:pt x="201" y="13"/>
                    </a:cubicBezTo>
                    <a:cubicBezTo>
                      <a:pt x="201" y="13"/>
                      <a:pt x="201" y="13"/>
                      <a:pt x="201" y="13"/>
                    </a:cubicBezTo>
                    <a:cubicBezTo>
                      <a:pt x="200" y="11"/>
                      <a:pt x="199" y="9"/>
                      <a:pt x="197" y="7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6" y="6"/>
                      <a:pt x="196" y="6"/>
                      <a:pt x="195" y="5"/>
                    </a:cubicBezTo>
                    <a:cubicBezTo>
                      <a:pt x="195" y="5"/>
                      <a:pt x="195" y="5"/>
                      <a:pt x="195" y="5"/>
                    </a:cubicBezTo>
                    <a:cubicBezTo>
                      <a:pt x="193" y="3"/>
                      <a:pt x="191" y="2"/>
                      <a:pt x="189" y="2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87" y="1"/>
                      <a:pt x="186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4" y="0"/>
                      <a:pt x="182" y="0"/>
                      <a:pt x="181" y="0"/>
                    </a:cubicBezTo>
                    <a:cubicBezTo>
                      <a:pt x="170" y="0"/>
                      <a:pt x="160" y="8"/>
                      <a:pt x="159" y="19"/>
                    </a:cubicBezTo>
                    <a:cubicBezTo>
                      <a:pt x="159" y="19"/>
                      <a:pt x="159" y="20"/>
                      <a:pt x="159" y="20"/>
                    </a:cubicBezTo>
                    <a:cubicBezTo>
                      <a:pt x="159" y="21"/>
                      <a:pt x="159" y="22"/>
                      <a:pt x="159" y="23"/>
                    </a:cubicBezTo>
                    <a:cubicBezTo>
                      <a:pt x="159" y="23"/>
                      <a:pt x="159" y="24"/>
                      <a:pt x="159" y="25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59" y="27"/>
                      <a:pt x="159" y="27"/>
                      <a:pt x="159" y="28"/>
                    </a:cubicBezTo>
                    <a:cubicBezTo>
                      <a:pt x="159" y="28"/>
                      <a:pt x="159" y="28"/>
                      <a:pt x="159" y="29"/>
                    </a:cubicBezTo>
                    <a:cubicBezTo>
                      <a:pt x="160" y="29"/>
                      <a:pt x="160" y="30"/>
                      <a:pt x="160" y="31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61" y="32"/>
                      <a:pt x="161" y="33"/>
                      <a:pt x="161" y="34"/>
                    </a:cubicBezTo>
                    <a:cubicBezTo>
                      <a:pt x="162" y="34"/>
                      <a:pt x="162" y="34"/>
                      <a:pt x="162" y="34"/>
                    </a:cubicBezTo>
                    <a:cubicBezTo>
                      <a:pt x="162" y="34"/>
                      <a:pt x="162" y="35"/>
                      <a:pt x="163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7" y="41"/>
                      <a:pt x="174" y="45"/>
                      <a:pt x="181" y="45"/>
                    </a:cubicBezTo>
                    <a:cubicBezTo>
                      <a:pt x="193" y="45"/>
                      <a:pt x="203" y="35"/>
                      <a:pt x="203" y="23"/>
                    </a:cubicBezTo>
                    <a:cubicBezTo>
                      <a:pt x="203" y="22"/>
                      <a:pt x="203" y="21"/>
                      <a:pt x="203" y="2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57" name="Freeform 22"/>
              <p:cNvSpPr>
                <a:spLocks noEditPoints="1"/>
              </p:cNvSpPr>
              <p:nvPr/>
            </p:nvSpPr>
            <p:spPr bwMode="auto">
              <a:xfrm>
                <a:off x="2263" y="820"/>
                <a:ext cx="288" cy="288"/>
              </a:xfrm>
              <a:custGeom>
                <a:avLst/>
                <a:gdLst>
                  <a:gd name="T0" fmla="*/ 333 w 604"/>
                  <a:gd name="T1" fmla="*/ 289 h 604"/>
                  <a:gd name="T2" fmla="*/ 543 w 604"/>
                  <a:gd name="T3" fmla="*/ 43 h 604"/>
                  <a:gd name="T4" fmla="*/ 315 w 604"/>
                  <a:gd name="T5" fmla="*/ 27 h 604"/>
                  <a:gd name="T6" fmla="*/ 289 w 604"/>
                  <a:gd name="T7" fmla="*/ 0 h 604"/>
                  <a:gd name="T8" fmla="*/ 27 w 604"/>
                  <a:gd name="T9" fmla="*/ 289 h 604"/>
                  <a:gd name="T10" fmla="*/ 0 w 604"/>
                  <a:gd name="T11" fmla="*/ 315 h 604"/>
                  <a:gd name="T12" fmla="*/ 35 w 604"/>
                  <a:gd name="T13" fmla="*/ 369 h 604"/>
                  <a:gd name="T14" fmla="*/ 52 w 604"/>
                  <a:gd name="T15" fmla="*/ 315 h 604"/>
                  <a:gd name="T16" fmla="*/ 289 w 604"/>
                  <a:gd name="T17" fmla="*/ 469 h 604"/>
                  <a:gd name="T18" fmla="*/ 95 w 604"/>
                  <a:gd name="T19" fmla="*/ 443 h 604"/>
                  <a:gd name="T20" fmla="*/ 289 w 604"/>
                  <a:gd name="T21" fmla="*/ 577 h 604"/>
                  <a:gd name="T22" fmla="*/ 315 w 604"/>
                  <a:gd name="T23" fmla="*/ 604 h 604"/>
                  <a:gd name="T24" fmla="*/ 577 w 604"/>
                  <a:gd name="T25" fmla="*/ 315 h 604"/>
                  <a:gd name="T26" fmla="*/ 604 w 604"/>
                  <a:gd name="T27" fmla="*/ 289 h 604"/>
                  <a:gd name="T28" fmla="*/ 393 w 604"/>
                  <a:gd name="T29" fmla="*/ 193 h 604"/>
                  <a:gd name="T30" fmla="*/ 315 w 604"/>
                  <a:gd name="T31" fmla="*/ 160 h 604"/>
                  <a:gd name="T32" fmla="*/ 411 w 604"/>
                  <a:gd name="T33" fmla="*/ 175 h 604"/>
                  <a:gd name="T34" fmla="*/ 315 w 604"/>
                  <a:gd name="T35" fmla="*/ 52 h 604"/>
                  <a:gd name="T36" fmla="*/ 289 w 604"/>
                  <a:gd name="T37" fmla="*/ 52 h 604"/>
                  <a:gd name="T38" fmla="*/ 256 w 604"/>
                  <a:gd name="T39" fmla="*/ 141 h 604"/>
                  <a:gd name="T40" fmla="*/ 289 w 604"/>
                  <a:gd name="T41" fmla="*/ 160 h 604"/>
                  <a:gd name="T42" fmla="*/ 160 w 604"/>
                  <a:gd name="T43" fmla="*/ 289 h 604"/>
                  <a:gd name="T44" fmla="*/ 177 w 604"/>
                  <a:gd name="T45" fmla="*/ 191 h 604"/>
                  <a:gd name="T46" fmla="*/ 52 w 604"/>
                  <a:gd name="T47" fmla="*/ 289 h 604"/>
                  <a:gd name="T48" fmla="*/ 160 w 604"/>
                  <a:gd name="T49" fmla="*/ 315 h 604"/>
                  <a:gd name="T50" fmla="*/ 289 w 604"/>
                  <a:gd name="T51" fmla="*/ 444 h 604"/>
                  <a:gd name="T52" fmla="*/ 315 w 604"/>
                  <a:gd name="T53" fmla="*/ 552 h 604"/>
                  <a:gd name="T54" fmla="*/ 411 w 604"/>
                  <a:gd name="T55" fmla="*/ 430 h 604"/>
                  <a:gd name="T56" fmla="*/ 315 w 604"/>
                  <a:gd name="T57" fmla="*/ 444 h 604"/>
                  <a:gd name="T58" fmla="*/ 444 w 604"/>
                  <a:gd name="T59" fmla="*/ 315 h 604"/>
                  <a:gd name="T60" fmla="*/ 462 w 604"/>
                  <a:gd name="T61" fmla="*/ 352 h 604"/>
                  <a:gd name="T62" fmla="*/ 552 w 604"/>
                  <a:gd name="T63" fmla="*/ 315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4" h="604">
                    <a:moveTo>
                      <a:pt x="604" y="289"/>
                    </a:moveTo>
                    <a:cubicBezTo>
                      <a:pt x="333" y="289"/>
                      <a:pt x="333" y="289"/>
                      <a:pt x="333" y="289"/>
                    </a:cubicBezTo>
                    <a:cubicBezTo>
                      <a:pt x="561" y="61"/>
                      <a:pt x="561" y="61"/>
                      <a:pt x="561" y="61"/>
                    </a:cubicBezTo>
                    <a:cubicBezTo>
                      <a:pt x="543" y="43"/>
                      <a:pt x="543" y="43"/>
                      <a:pt x="543" y="43"/>
                    </a:cubicBezTo>
                    <a:cubicBezTo>
                      <a:pt x="487" y="98"/>
                      <a:pt x="487" y="98"/>
                      <a:pt x="487" y="98"/>
                    </a:cubicBezTo>
                    <a:cubicBezTo>
                      <a:pt x="441" y="56"/>
                      <a:pt x="381" y="30"/>
                      <a:pt x="315" y="27"/>
                    </a:cubicBezTo>
                    <a:cubicBezTo>
                      <a:pt x="315" y="0"/>
                      <a:pt x="315" y="0"/>
                      <a:pt x="315" y="0"/>
                    </a:cubicBezTo>
                    <a:cubicBezTo>
                      <a:pt x="289" y="0"/>
                      <a:pt x="289" y="0"/>
                      <a:pt x="289" y="0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147" y="33"/>
                      <a:pt x="33" y="147"/>
                      <a:pt x="27" y="289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0" y="315"/>
                      <a:pt x="0" y="315"/>
                      <a:pt x="0" y="315"/>
                    </a:cubicBez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33"/>
                      <a:pt x="30" y="351"/>
                      <a:pt x="35" y="369"/>
                    </a:cubicBezTo>
                    <a:cubicBezTo>
                      <a:pt x="41" y="364"/>
                      <a:pt x="50" y="360"/>
                      <a:pt x="59" y="359"/>
                    </a:cubicBezTo>
                    <a:cubicBezTo>
                      <a:pt x="55" y="345"/>
                      <a:pt x="53" y="330"/>
                      <a:pt x="52" y="315"/>
                    </a:cubicBezTo>
                    <a:cubicBezTo>
                      <a:pt x="135" y="315"/>
                      <a:pt x="135" y="315"/>
                      <a:pt x="135" y="315"/>
                    </a:cubicBezTo>
                    <a:cubicBezTo>
                      <a:pt x="141" y="397"/>
                      <a:pt x="207" y="463"/>
                      <a:pt x="289" y="469"/>
                    </a:cubicBezTo>
                    <a:cubicBezTo>
                      <a:pt x="289" y="552"/>
                      <a:pt x="289" y="552"/>
                      <a:pt x="289" y="552"/>
                    </a:cubicBezTo>
                    <a:cubicBezTo>
                      <a:pt x="209" y="548"/>
                      <a:pt x="138" y="505"/>
                      <a:pt x="95" y="443"/>
                    </a:cubicBezTo>
                    <a:cubicBezTo>
                      <a:pt x="89" y="448"/>
                      <a:pt x="81" y="453"/>
                      <a:pt x="72" y="454"/>
                    </a:cubicBezTo>
                    <a:cubicBezTo>
                      <a:pt x="119" y="525"/>
                      <a:pt x="199" y="573"/>
                      <a:pt x="289" y="577"/>
                    </a:cubicBezTo>
                    <a:cubicBezTo>
                      <a:pt x="289" y="604"/>
                      <a:pt x="289" y="604"/>
                      <a:pt x="289" y="604"/>
                    </a:cubicBezTo>
                    <a:cubicBezTo>
                      <a:pt x="315" y="604"/>
                      <a:pt x="315" y="604"/>
                      <a:pt x="315" y="604"/>
                    </a:cubicBezTo>
                    <a:cubicBezTo>
                      <a:pt x="315" y="577"/>
                      <a:pt x="315" y="577"/>
                      <a:pt x="315" y="577"/>
                    </a:cubicBezTo>
                    <a:cubicBezTo>
                      <a:pt x="457" y="571"/>
                      <a:pt x="571" y="457"/>
                      <a:pt x="577" y="315"/>
                    </a:cubicBezTo>
                    <a:cubicBezTo>
                      <a:pt x="604" y="315"/>
                      <a:pt x="604" y="315"/>
                      <a:pt x="604" y="315"/>
                    </a:cubicBezTo>
                    <a:lnTo>
                      <a:pt x="604" y="289"/>
                    </a:lnTo>
                    <a:close/>
                    <a:moveTo>
                      <a:pt x="315" y="160"/>
                    </a:moveTo>
                    <a:cubicBezTo>
                      <a:pt x="344" y="163"/>
                      <a:pt x="371" y="175"/>
                      <a:pt x="393" y="193"/>
                    </a:cubicBezTo>
                    <a:cubicBezTo>
                      <a:pt x="315" y="271"/>
                      <a:pt x="315" y="271"/>
                      <a:pt x="315" y="271"/>
                    </a:cubicBezTo>
                    <a:lnTo>
                      <a:pt x="315" y="160"/>
                    </a:lnTo>
                    <a:close/>
                    <a:moveTo>
                      <a:pt x="469" y="116"/>
                    </a:moveTo>
                    <a:cubicBezTo>
                      <a:pt x="411" y="175"/>
                      <a:pt x="411" y="175"/>
                      <a:pt x="411" y="175"/>
                    </a:cubicBezTo>
                    <a:cubicBezTo>
                      <a:pt x="385" y="152"/>
                      <a:pt x="351" y="138"/>
                      <a:pt x="315" y="135"/>
                    </a:cubicBezTo>
                    <a:cubicBezTo>
                      <a:pt x="315" y="52"/>
                      <a:pt x="315" y="52"/>
                      <a:pt x="315" y="52"/>
                    </a:cubicBezTo>
                    <a:cubicBezTo>
                      <a:pt x="374" y="55"/>
                      <a:pt x="428" y="79"/>
                      <a:pt x="469" y="116"/>
                    </a:cubicBezTo>
                    <a:close/>
                    <a:moveTo>
                      <a:pt x="289" y="52"/>
                    </a:moveTo>
                    <a:cubicBezTo>
                      <a:pt x="289" y="135"/>
                      <a:pt x="289" y="135"/>
                      <a:pt x="289" y="135"/>
                    </a:cubicBezTo>
                    <a:cubicBezTo>
                      <a:pt x="278" y="136"/>
                      <a:pt x="267" y="138"/>
                      <a:pt x="256" y="141"/>
                    </a:cubicBezTo>
                    <a:cubicBezTo>
                      <a:pt x="262" y="147"/>
                      <a:pt x="267" y="155"/>
                      <a:pt x="269" y="164"/>
                    </a:cubicBezTo>
                    <a:cubicBezTo>
                      <a:pt x="275" y="162"/>
                      <a:pt x="282" y="161"/>
                      <a:pt x="289" y="160"/>
                    </a:cubicBezTo>
                    <a:cubicBezTo>
                      <a:pt x="289" y="289"/>
                      <a:pt x="289" y="289"/>
                      <a:pt x="289" y="289"/>
                    </a:cubicBezTo>
                    <a:cubicBezTo>
                      <a:pt x="160" y="289"/>
                      <a:pt x="160" y="289"/>
                      <a:pt x="160" y="289"/>
                    </a:cubicBezTo>
                    <a:cubicBezTo>
                      <a:pt x="163" y="260"/>
                      <a:pt x="174" y="233"/>
                      <a:pt x="192" y="212"/>
                    </a:cubicBezTo>
                    <a:cubicBezTo>
                      <a:pt x="185" y="206"/>
                      <a:pt x="180" y="199"/>
                      <a:pt x="177" y="191"/>
                    </a:cubicBezTo>
                    <a:cubicBezTo>
                      <a:pt x="153" y="217"/>
                      <a:pt x="138" y="251"/>
                      <a:pt x="135" y="289"/>
                    </a:cubicBezTo>
                    <a:cubicBezTo>
                      <a:pt x="52" y="289"/>
                      <a:pt x="52" y="289"/>
                      <a:pt x="52" y="289"/>
                    </a:cubicBezTo>
                    <a:cubicBezTo>
                      <a:pt x="59" y="161"/>
                      <a:pt x="161" y="59"/>
                      <a:pt x="289" y="52"/>
                    </a:cubicBezTo>
                    <a:close/>
                    <a:moveTo>
                      <a:pt x="160" y="315"/>
                    </a:moveTo>
                    <a:cubicBezTo>
                      <a:pt x="289" y="315"/>
                      <a:pt x="289" y="315"/>
                      <a:pt x="289" y="315"/>
                    </a:cubicBezTo>
                    <a:cubicBezTo>
                      <a:pt x="289" y="444"/>
                      <a:pt x="289" y="444"/>
                      <a:pt x="289" y="444"/>
                    </a:cubicBezTo>
                    <a:cubicBezTo>
                      <a:pt x="221" y="437"/>
                      <a:pt x="167" y="383"/>
                      <a:pt x="160" y="315"/>
                    </a:cubicBezTo>
                    <a:close/>
                    <a:moveTo>
                      <a:pt x="315" y="552"/>
                    </a:moveTo>
                    <a:cubicBezTo>
                      <a:pt x="315" y="469"/>
                      <a:pt x="315" y="469"/>
                      <a:pt x="315" y="469"/>
                    </a:cubicBezTo>
                    <a:cubicBezTo>
                      <a:pt x="351" y="466"/>
                      <a:pt x="384" y="452"/>
                      <a:pt x="411" y="430"/>
                    </a:cubicBezTo>
                    <a:cubicBezTo>
                      <a:pt x="402" y="427"/>
                      <a:pt x="395" y="421"/>
                      <a:pt x="389" y="414"/>
                    </a:cubicBezTo>
                    <a:cubicBezTo>
                      <a:pt x="368" y="430"/>
                      <a:pt x="343" y="441"/>
                      <a:pt x="315" y="444"/>
                    </a:cubicBezTo>
                    <a:cubicBezTo>
                      <a:pt x="315" y="315"/>
                      <a:pt x="315" y="315"/>
                      <a:pt x="315" y="315"/>
                    </a:cubicBezTo>
                    <a:cubicBezTo>
                      <a:pt x="444" y="315"/>
                      <a:pt x="444" y="315"/>
                      <a:pt x="444" y="315"/>
                    </a:cubicBezTo>
                    <a:cubicBezTo>
                      <a:pt x="443" y="323"/>
                      <a:pt x="441" y="331"/>
                      <a:pt x="439" y="338"/>
                    </a:cubicBezTo>
                    <a:cubicBezTo>
                      <a:pt x="448" y="341"/>
                      <a:pt x="456" y="346"/>
                      <a:pt x="462" y="352"/>
                    </a:cubicBezTo>
                    <a:cubicBezTo>
                      <a:pt x="466" y="340"/>
                      <a:pt x="468" y="328"/>
                      <a:pt x="469" y="315"/>
                    </a:cubicBezTo>
                    <a:cubicBezTo>
                      <a:pt x="552" y="315"/>
                      <a:pt x="552" y="315"/>
                      <a:pt x="552" y="315"/>
                    </a:cubicBezTo>
                    <a:cubicBezTo>
                      <a:pt x="545" y="443"/>
                      <a:pt x="443" y="545"/>
                      <a:pt x="315" y="552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258" name="Group 257"/>
          <p:cNvGrpSpPr/>
          <p:nvPr/>
        </p:nvGrpSpPr>
        <p:grpSpPr>
          <a:xfrm>
            <a:off x="4298873" y="1676951"/>
            <a:ext cx="340505" cy="340505"/>
            <a:chOff x="2512085" y="1301750"/>
            <a:chExt cx="457200" cy="457200"/>
          </a:xfrm>
        </p:grpSpPr>
        <p:sp>
          <p:nvSpPr>
            <p:cNvPr id="259" name="Chord 258"/>
            <p:cNvSpPr/>
            <p:nvPr/>
          </p:nvSpPr>
          <p:spPr>
            <a:xfrm>
              <a:off x="2547220" y="1335136"/>
              <a:ext cx="393380" cy="393380"/>
            </a:xfrm>
            <a:prstGeom prst="chord">
              <a:avLst>
                <a:gd name="adj1" fmla="val 5413724"/>
                <a:gd name="adj2" fmla="val 1620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grpSp>
          <p:nvGrpSpPr>
            <p:cNvPr id="260" name="Group 17"/>
            <p:cNvGrpSpPr>
              <a:grpSpLocks noChangeAspect="1"/>
            </p:cNvGrpSpPr>
            <p:nvPr/>
          </p:nvGrpSpPr>
          <p:grpSpPr bwMode="auto">
            <a:xfrm>
              <a:off x="2512085" y="1301750"/>
              <a:ext cx="457200" cy="457200"/>
              <a:chOff x="2263" y="820"/>
              <a:chExt cx="288" cy="288"/>
            </a:xfrm>
          </p:grpSpPr>
          <p:sp>
            <p:nvSpPr>
              <p:cNvPr id="261" name="Freeform 18"/>
              <p:cNvSpPr>
                <a:spLocks/>
              </p:cNvSpPr>
              <p:nvPr/>
            </p:nvSpPr>
            <p:spPr bwMode="auto">
              <a:xfrm>
                <a:off x="2413" y="845"/>
                <a:ext cx="73" cy="59"/>
              </a:xfrm>
              <a:custGeom>
                <a:avLst/>
                <a:gdLst>
                  <a:gd name="T0" fmla="*/ 96 w 154"/>
                  <a:gd name="T1" fmla="*/ 123 h 123"/>
                  <a:gd name="T2" fmla="*/ 154 w 154"/>
                  <a:gd name="T3" fmla="*/ 64 h 123"/>
                  <a:gd name="T4" fmla="*/ 0 w 154"/>
                  <a:gd name="T5" fmla="*/ 0 h 123"/>
                  <a:gd name="T6" fmla="*/ 0 w 154"/>
                  <a:gd name="T7" fmla="*/ 83 h 123"/>
                  <a:gd name="T8" fmla="*/ 96 w 154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23">
                    <a:moveTo>
                      <a:pt x="96" y="123"/>
                    </a:moveTo>
                    <a:cubicBezTo>
                      <a:pt x="154" y="64"/>
                      <a:pt x="154" y="64"/>
                      <a:pt x="154" y="64"/>
                    </a:cubicBezTo>
                    <a:cubicBezTo>
                      <a:pt x="113" y="27"/>
                      <a:pt x="59" y="3"/>
                      <a:pt x="0" y="0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36" y="86"/>
                      <a:pt x="70" y="100"/>
                      <a:pt x="96" y="12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62" name="Freeform 19"/>
              <p:cNvSpPr>
                <a:spLocks/>
              </p:cNvSpPr>
              <p:nvPr/>
            </p:nvSpPr>
            <p:spPr bwMode="auto">
              <a:xfrm>
                <a:off x="2413" y="970"/>
                <a:ext cx="113" cy="113"/>
              </a:xfrm>
              <a:custGeom>
                <a:avLst/>
                <a:gdLst>
                  <a:gd name="T0" fmla="*/ 186 w 237"/>
                  <a:gd name="T1" fmla="*/ 0 h 237"/>
                  <a:gd name="T2" fmla="*/ 154 w 237"/>
                  <a:gd name="T3" fmla="*/ 0 h 237"/>
                  <a:gd name="T4" fmla="*/ 0 w 237"/>
                  <a:gd name="T5" fmla="*/ 0 h 237"/>
                  <a:gd name="T6" fmla="*/ 0 w 237"/>
                  <a:gd name="T7" fmla="*/ 154 h 237"/>
                  <a:gd name="T8" fmla="*/ 0 w 237"/>
                  <a:gd name="T9" fmla="*/ 186 h 237"/>
                  <a:gd name="T10" fmla="*/ 0 w 237"/>
                  <a:gd name="T11" fmla="*/ 237 h 237"/>
                  <a:gd name="T12" fmla="*/ 237 w 237"/>
                  <a:gd name="T13" fmla="*/ 0 h 237"/>
                  <a:gd name="T14" fmla="*/ 186 w 237"/>
                  <a:gd name="T1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7" h="237">
                    <a:moveTo>
                      <a:pt x="186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128" y="230"/>
                      <a:pt x="230" y="128"/>
                      <a:pt x="237" y="0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63" name="Freeform 20"/>
              <p:cNvSpPr>
                <a:spLocks/>
              </p:cNvSpPr>
              <p:nvPr/>
            </p:nvSpPr>
            <p:spPr bwMode="auto">
              <a:xfrm>
                <a:off x="2413" y="897"/>
                <a:ext cx="37" cy="52"/>
              </a:xfrm>
              <a:custGeom>
                <a:avLst/>
                <a:gdLst>
                  <a:gd name="T0" fmla="*/ 0 w 78"/>
                  <a:gd name="T1" fmla="*/ 111 h 111"/>
                  <a:gd name="T2" fmla="*/ 78 w 78"/>
                  <a:gd name="T3" fmla="*/ 33 h 111"/>
                  <a:gd name="T4" fmla="*/ 0 w 78"/>
                  <a:gd name="T5" fmla="*/ 0 h 111"/>
                  <a:gd name="T6" fmla="*/ 0 w 78"/>
                  <a:gd name="T7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11">
                    <a:moveTo>
                      <a:pt x="0" y="111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56" y="15"/>
                      <a:pt x="29" y="3"/>
                      <a:pt x="0" y="0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64" name="Freeform 21"/>
              <p:cNvSpPr>
                <a:spLocks noEditPoints="1"/>
              </p:cNvSpPr>
              <p:nvPr/>
            </p:nvSpPr>
            <p:spPr bwMode="auto">
              <a:xfrm>
                <a:off x="2283" y="893"/>
                <a:ext cx="194" cy="131"/>
              </a:xfrm>
              <a:custGeom>
                <a:avLst/>
                <a:gdLst>
                  <a:gd name="T0" fmla="*/ 33 w 408"/>
                  <a:gd name="T1" fmla="*/ 275 h 277"/>
                  <a:gd name="T2" fmla="*/ 31 w 408"/>
                  <a:gd name="T3" fmla="*/ 276 h 277"/>
                  <a:gd name="T4" fmla="*/ 28 w 408"/>
                  <a:gd name="T5" fmla="*/ 277 h 277"/>
                  <a:gd name="T6" fmla="*/ 26 w 408"/>
                  <a:gd name="T7" fmla="*/ 277 h 277"/>
                  <a:gd name="T8" fmla="*/ 23 w 408"/>
                  <a:gd name="T9" fmla="*/ 277 h 277"/>
                  <a:gd name="T10" fmla="*/ 19 w 408"/>
                  <a:gd name="T11" fmla="*/ 277 h 277"/>
                  <a:gd name="T12" fmla="*/ 16 w 408"/>
                  <a:gd name="T13" fmla="*/ 276 h 277"/>
                  <a:gd name="T14" fmla="*/ 0 w 408"/>
                  <a:gd name="T15" fmla="*/ 255 h 277"/>
                  <a:gd name="T16" fmla="*/ 6 w 408"/>
                  <a:gd name="T17" fmla="*/ 240 h 277"/>
                  <a:gd name="T18" fmla="*/ 11 w 408"/>
                  <a:gd name="T19" fmla="*/ 236 h 277"/>
                  <a:gd name="T20" fmla="*/ 13 w 408"/>
                  <a:gd name="T21" fmla="*/ 235 h 277"/>
                  <a:gd name="T22" fmla="*/ 16 w 408"/>
                  <a:gd name="T23" fmla="*/ 233 h 277"/>
                  <a:gd name="T24" fmla="*/ 20 w 408"/>
                  <a:gd name="T25" fmla="*/ 233 h 277"/>
                  <a:gd name="T26" fmla="*/ 45 w 408"/>
                  <a:gd name="T27" fmla="*/ 255 h 277"/>
                  <a:gd name="T28" fmla="*/ 39 w 408"/>
                  <a:gd name="T29" fmla="*/ 270 h 277"/>
                  <a:gd name="T30" fmla="*/ 408 w 408"/>
                  <a:gd name="T31" fmla="*/ 230 h 277"/>
                  <a:gd name="T32" fmla="*/ 408 w 408"/>
                  <a:gd name="T33" fmla="*/ 230 h 277"/>
                  <a:gd name="T34" fmla="*/ 407 w 408"/>
                  <a:gd name="T35" fmla="*/ 227 h 277"/>
                  <a:gd name="T36" fmla="*/ 406 w 408"/>
                  <a:gd name="T37" fmla="*/ 223 h 277"/>
                  <a:gd name="T38" fmla="*/ 402 w 408"/>
                  <a:gd name="T39" fmla="*/ 217 h 277"/>
                  <a:gd name="T40" fmla="*/ 400 w 408"/>
                  <a:gd name="T41" fmla="*/ 215 h 277"/>
                  <a:gd name="T42" fmla="*/ 390 w 408"/>
                  <a:gd name="T43" fmla="*/ 210 h 277"/>
                  <a:gd name="T44" fmla="*/ 386 w 408"/>
                  <a:gd name="T45" fmla="*/ 210 h 277"/>
                  <a:gd name="T46" fmla="*/ 370 w 408"/>
                  <a:gd name="T47" fmla="*/ 249 h 277"/>
                  <a:gd name="T48" fmla="*/ 372 w 408"/>
                  <a:gd name="T49" fmla="*/ 250 h 277"/>
                  <a:gd name="T50" fmla="*/ 375 w 408"/>
                  <a:gd name="T51" fmla="*/ 252 h 277"/>
                  <a:gd name="T52" fmla="*/ 377 w 408"/>
                  <a:gd name="T53" fmla="*/ 253 h 277"/>
                  <a:gd name="T54" fmla="*/ 380 w 408"/>
                  <a:gd name="T55" fmla="*/ 254 h 277"/>
                  <a:gd name="T56" fmla="*/ 382 w 408"/>
                  <a:gd name="T57" fmla="*/ 255 h 277"/>
                  <a:gd name="T58" fmla="*/ 386 w 408"/>
                  <a:gd name="T59" fmla="*/ 255 h 277"/>
                  <a:gd name="T60" fmla="*/ 390 w 408"/>
                  <a:gd name="T61" fmla="*/ 255 h 277"/>
                  <a:gd name="T62" fmla="*/ 393 w 408"/>
                  <a:gd name="T63" fmla="*/ 254 h 277"/>
                  <a:gd name="T64" fmla="*/ 408 w 408"/>
                  <a:gd name="T65" fmla="*/ 233 h 277"/>
                  <a:gd name="T66" fmla="*/ 203 w 408"/>
                  <a:gd name="T67" fmla="*/ 20 h 277"/>
                  <a:gd name="T68" fmla="*/ 203 w 408"/>
                  <a:gd name="T69" fmla="*/ 17 h 277"/>
                  <a:gd name="T70" fmla="*/ 201 w 408"/>
                  <a:gd name="T71" fmla="*/ 13 h 277"/>
                  <a:gd name="T72" fmla="*/ 197 w 408"/>
                  <a:gd name="T73" fmla="*/ 7 h 277"/>
                  <a:gd name="T74" fmla="*/ 195 w 408"/>
                  <a:gd name="T75" fmla="*/ 5 h 277"/>
                  <a:gd name="T76" fmla="*/ 189 w 408"/>
                  <a:gd name="T77" fmla="*/ 2 h 277"/>
                  <a:gd name="T78" fmla="*/ 185 w 408"/>
                  <a:gd name="T79" fmla="*/ 1 h 277"/>
                  <a:gd name="T80" fmla="*/ 185 w 408"/>
                  <a:gd name="T81" fmla="*/ 1 h 277"/>
                  <a:gd name="T82" fmla="*/ 159 w 408"/>
                  <a:gd name="T83" fmla="*/ 19 h 277"/>
                  <a:gd name="T84" fmla="*/ 159 w 408"/>
                  <a:gd name="T85" fmla="*/ 23 h 277"/>
                  <a:gd name="T86" fmla="*/ 159 w 408"/>
                  <a:gd name="T87" fmla="*/ 26 h 277"/>
                  <a:gd name="T88" fmla="*/ 159 w 408"/>
                  <a:gd name="T89" fmla="*/ 29 h 277"/>
                  <a:gd name="T90" fmla="*/ 160 w 408"/>
                  <a:gd name="T91" fmla="*/ 31 h 277"/>
                  <a:gd name="T92" fmla="*/ 162 w 408"/>
                  <a:gd name="T93" fmla="*/ 34 h 277"/>
                  <a:gd name="T94" fmla="*/ 163 w 408"/>
                  <a:gd name="T95" fmla="*/ 36 h 277"/>
                  <a:gd name="T96" fmla="*/ 203 w 408"/>
                  <a:gd name="T97" fmla="*/ 23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8" h="277">
                    <a:moveTo>
                      <a:pt x="39" y="270"/>
                    </a:moveTo>
                    <a:cubicBezTo>
                      <a:pt x="37" y="272"/>
                      <a:pt x="35" y="274"/>
                      <a:pt x="33" y="275"/>
                    </a:cubicBezTo>
                    <a:cubicBezTo>
                      <a:pt x="33" y="275"/>
                      <a:pt x="33" y="275"/>
                      <a:pt x="33" y="275"/>
                    </a:cubicBezTo>
                    <a:cubicBezTo>
                      <a:pt x="32" y="275"/>
                      <a:pt x="31" y="276"/>
                      <a:pt x="31" y="276"/>
                    </a:cubicBezTo>
                    <a:cubicBezTo>
                      <a:pt x="31" y="276"/>
                      <a:pt x="30" y="276"/>
                      <a:pt x="30" y="276"/>
                    </a:cubicBezTo>
                    <a:cubicBezTo>
                      <a:pt x="30" y="276"/>
                      <a:pt x="29" y="276"/>
                      <a:pt x="28" y="277"/>
                    </a:cubicBezTo>
                    <a:cubicBezTo>
                      <a:pt x="28" y="277"/>
                      <a:pt x="28" y="277"/>
                      <a:pt x="28" y="277"/>
                    </a:cubicBezTo>
                    <a:cubicBezTo>
                      <a:pt x="27" y="277"/>
                      <a:pt x="26" y="277"/>
                      <a:pt x="26" y="277"/>
                    </a:cubicBezTo>
                    <a:cubicBezTo>
                      <a:pt x="26" y="277"/>
                      <a:pt x="25" y="277"/>
                      <a:pt x="25" y="277"/>
                    </a:cubicBezTo>
                    <a:cubicBezTo>
                      <a:pt x="24" y="277"/>
                      <a:pt x="23" y="277"/>
                      <a:pt x="23" y="277"/>
                    </a:cubicBezTo>
                    <a:cubicBezTo>
                      <a:pt x="22" y="277"/>
                      <a:pt x="21" y="277"/>
                      <a:pt x="20" y="277"/>
                    </a:cubicBezTo>
                    <a:cubicBezTo>
                      <a:pt x="19" y="277"/>
                      <a:pt x="19" y="277"/>
                      <a:pt x="19" y="277"/>
                    </a:cubicBezTo>
                    <a:cubicBezTo>
                      <a:pt x="18" y="277"/>
                      <a:pt x="17" y="277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7" y="274"/>
                      <a:pt x="0" y="265"/>
                      <a:pt x="0" y="255"/>
                    </a:cubicBezTo>
                    <a:cubicBezTo>
                      <a:pt x="0" y="249"/>
                      <a:pt x="2" y="244"/>
                      <a:pt x="6" y="240"/>
                    </a:cubicBezTo>
                    <a:cubicBezTo>
                      <a:pt x="6" y="240"/>
                      <a:pt x="6" y="240"/>
                      <a:pt x="6" y="240"/>
                    </a:cubicBezTo>
                    <a:cubicBezTo>
                      <a:pt x="7" y="239"/>
                      <a:pt x="9" y="237"/>
                      <a:pt x="10" y="236"/>
                    </a:cubicBezTo>
                    <a:cubicBezTo>
                      <a:pt x="10" y="236"/>
                      <a:pt x="11" y="236"/>
                      <a:pt x="11" y="236"/>
                    </a:cubicBezTo>
                    <a:cubicBezTo>
                      <a:pt x="11" y="236"/>
                      <a:pt x="12" y="235"/>
                      <a:pt x="13" y="235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4" y="234"/>
                      <a:pt x="15" y="234"/>
                      <a:pt x="16" y="234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7" y="233"/>
                      <a:pt x="18" y="233"/>
                      <a:pt x="19" y="233"/>
                    </a:cubicBezTo>
                    <a:cubicBezTo>
                      <a:pt x="19" y="233"/>
                      <a:pt x="19" y="233"/>
                      <a:pt x="20" y="233"/>
                    </a:cubicBezTo>
                    <a:cubicBezTo>
                      <a:pt x="21" y="233"/>
                      <a:pt x="22" y="233"/>
                      <a:pt x="23" y="233"/>
                    </a:cubicBezTo>
                    <a:cubicBezTo>
                      <a:pt x="35" y="233"/>
                      <a:pt x="45" y="243"/>
                      <a:pt x="45" y="255"/>
                    </a:cubicBezTo>
                    <a:cubicBezTo>
                      <a:pt x="45" y="261"/>
                      <a:pt x="43" y="266"/>
                      <a:pt x="39" y="270"/>
                    </a:cubicBezTo>
                    <a:cubicBezTo>
                      <a:pt x="39" y="270"/>
                      <a:pt x="39" y="270"/>
                      <a:pt x="39" y="270"/>
                    </a:cubicBezTo>
                    <a:close/>
                    <a:moveTo>
                      <a:pt x="408" y="233"/>
                    </a:moveTo>
                    <a:cubicBezTo>
                      <a:pt x="408" y="232"/>
                      <a:pt x="408" y="231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29"/>
                      <a:pt x="408" y="228"/>
                      <a:pt x="408" y="227"/>
                    </a:cubicBezTo>
                    <a:cubicBezTo>
                      <a:pt x="408" y="227"/>
                      <a:pt x="408" y="227"/>
                      <a:pt x="407" y="227"/>
                    </a:cubicBezTo>
                    <a:cubicBezTo>
                      <a:pt x="407" y="225"/>
                      <a:pt x="407" y="224"/>
                      <a:pt x="406" y="223"/>
                    </a:cubicBezTo>
                    <a:cubicBezTo>
                      <a:pt x="406" y="223"/>
                      <a:pt x="406" y="223"/>
                      <a:pt x="406" y="223"/>
                    </a:cubicBezTo>
                    <a:cubicBezTo>
                      <a:pt x="405" y="221"/>
                      <a:pt x="404" y="219"/>
                      <a:pt x="402" y="217"/>
                    </a:cubicBezTo>
                    <a:cubicBezTo>
                      <a:pt x="402" y="217"/>
                      <a:pt x="402" y="217"/>
                      <a:pt x="402" y="217"/>
                    </a:cubicBezTo>
                    <a:cubicBezTo>
                      <a:pt x="401" y="216"/>
                      <a:pt x="401" y="216"/>
                      <a:pt x="400" y="215"/>
                    </a:cubicBezTo>
                    <a:cubicBezTo>
                      <a:pt x="400" y="215"/>
                      <a:pt x="400" y="215"/>
                      <a:pt x="400" y="215"/>
                    </a:cubicBezTo>
                    <a:cubicBezTo>
                      <a:pt x="397" y="213"/>
                      <a:pt x="393" y="211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88" y="210"/>
                      <a:pt x="387" y="210"/>
                      <a:pt x="386" y="210"/>
                    </a:cubicBezTo>
                    <a:cubicBezTo>
                      <a:pt x="374" y="210"/>
                      <a:pt x="364" y="220"/>
                      <a:pt x="364" y="233"/>
                    </a:cubicBezTo>
                    <a:cubicBezTo>
                      <a:pt x="364" y="239"/>
                      <a:pt x="366" y="245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2" y="250"/>
                      <a:pt x="372" y="250"/>
                    </a:cubicBezTo>
                    <a:cubicBezTo>
                      <a:pt x="373" y="251"/>
                      <a:pt x="373" y="251"/>
                      <a:pt x="373" y="251"/>
                    </a:cubicBezTo>
                    <a:cubicBezTo>
                      <a:pt x="373" y="251"/>
                      <a:pt x="374" y="252"/>
                      <a:pt x="375" y="252"/>
                    </a:cubicBezTo>
                    <a:cubicBezTo>
                      <a:pt x="375" y="252"/>
                      <a:pt x="375" y="252"/>
                      <a:pt x="375" y="252"/>
                    </a:cubicBezTo>
                    <a:cubicBezTo>
                      <a:pt x="376" y="253"/>
                      <a:pt x="377" y="253"/>
                      <a:pt x="377" y="253"/>
                    </a:cubicBezTo>
                    <a:cubicBezTo>
                      <a:pt x="378" y="253"/>
                      <a:pt x="378" y="253"/>
                      <a:pt x="378" y="253"/>
                    </a:cubicBezTo>
                    <a:cubicBezTo>
                      <a:pt x="378" y="254"/>
                      <a:pt x="379" y="254"/>
                      <a:pt x="380" y="254"/>
                    </a:cubicBezTo>
                    <a:cubicBezTo>
                      <a:pt x="380" y="254"/>
                      <a:pt x="380" y="254"/>
                      <a:pt x="381" y="254"/>
                    </a:cubicBezTo>
                    <a:cubicBezTo>
                      <a:pt x="381" y="254"/>
                      <a:pt x="382" y="255"/>
                      <a:pt x="382" y="255"/>
                    </a:cubicBezTo>
                    <a:cubicBezTo>
                      <a:pt x="383" y="255"/>
                      <a:pt x="383" y="255"/>
                      <a:pt x="383" y="255"/>
                    </a:cubicBezTo>
                    <a:cubicBezTo>
                      <a:pt x="384" y="255"/>
                      <a:pt x="385" y="255"/>
                      <a:pt x="386" y="255"/>
                    </a:cubicBezTo>
                    <a:cubicBezTo>
                      <a:pt x="387" y="255"/>
                      <a:pt x="388" y="255"/>
                      <a:pt x="389" y="255"/>
                    </a:cubicBezTo>
                    <a:cubicBezTo>
                      <a:pt x="389" y="255"/>
                      <a:pt x="389" y="255"/>
                      <a:pt x="390" y="255"/>
                    </a:cubicBezTo>
                    <a:cubicBezTo>
                      <a:pt x="391" y="254"/>
                      <a:pt x="392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402" y="251"/>
                      <a:pt x="408" y="243"/>
                      <a:pt x="408" y="233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8"/>
                      <a:pt x="203" y="17"/>
                    </a:cubicBezTo>
                    <a:cubicBezTo>
                      <a:pt x="203" y="17"/>
                      <a:pt x="203" y="17"/>
                      <a:pt x="203" y="16"/>
                    </a:cubicBezTo>
                    <a:cubicBezTo>
                      <a:pt x="202" y="15"/>
                      <a:pt x="202" y="14"/>
                      <a:pt x="201" y="13"/>
                    </a:cubicBezTo>
                    <a:cubicBezTo>
                      <a:pt x="201" y="13"/>
                      <a:pt x="201" y="13"/>
                      <a:pt x="201" y="13"/>
                    </a:cubicBezTo>
                    <a:cubicBezTo>
                      <a:pt x="200" y="11"/>
                      <a:pt x="199" y="9"/>
                      <a:pt x="197" y="7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6" y="6"/>
                      <a:pt x="196" y="6"/>
                      <a:pt x="195" y="5"/>
                    </a:cubicBezTo>
                    <a:cubicBezTo>
                      <a:pt x="195" y="5"/>
                      <a:pt x="195" y="5"/>
                      <a:pt x="195" y="5"/>
                    </a:cubicBezTo>
                    <a:cubicBezTo>
                      <a:pt x="193" y="3"/>
                      <a:pt x="191" y="2"/>
                      <a:pt x="189" y="2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87" y="1"/>
                      <a:pt x="186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4" y="0"/>
                      <a:pt x="182" y="0"/>
                      <a:pt x="181" y="0"/>
                    </a:cubicBezTo>
                    <a:cubicBezTo>
                      <a:pt x="170" y="0"/>
                      <a:pt x="160" y="8"/>
                      <a:pt x="159" y="19"/>
                    </a:cubicBezTo>
                    <a:cubicBezTo>
                      <a:pt x="159" y="19"/>
                      <a:pt x="159" y="20"/>
                      <a:pt x="159" y="20"/>
                    </a:cubicBezTo>
                    <a:cubicBezTo>
                      <a:pt x="159" y="21"/>
                      <a:pt x="159" y="22"/>
                      <a:pt x="159" y="23"/>
                    </a:cubicBezTo>
                    <a:cubicBezTo>
                      <a:pt x="159" y="23"/>
                      <a:pt x="159" y="24"/>
                      <a:pt x="159" y="25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59" y="27"/>
                      <a:pt x="159" y="27"/>
                      <a:pt x="159" y="28"/>
                    </a:cubicBezTo>
                    <a:cubicBezTo>
                      <a:pt x="159" y="28"/>
                      <a:pt x="159" y="28"/>
                      <a:pt x="159" y="29"/>
                    </a:cubicBezTo>
                    <a:cubicBezTo>
                      <a:pt x="160" y="29"/>
                      <a:pt x="160" y="30"/>
                      <a:pt x="160" y="31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61" y="32"/>
                      <a:pt x="161" y="33"/>
                      <a:pt x="161" y="34"/>
                    </a:cubicBezTo>
                    <a:cubicBezTo>
                      <a:pt x="162" y="34"/>
                      <a:pt x="162" y="34"/>
                      <a:pt x="162" y="34"/>
                    </a:cubicBezTo>
                    <a:cubicBezTo>
                      <a:pt x="162" y="34"/>
                      <a:pt x="162" y="35"/>
                      <a:pt x="163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7" y="41"/>
                      <a:pt x="174" y="45"/>
                      <a:pt x="181" y="45"/>
                    </a:cubicBezTo>
                    <a:cubicBezTo>
                      <a:pt x="193" y="45"/>
                      <a:pt x="203" y="35"/>
                      <a:pt x="203" y="23"/>
                    </a:cubicBezTo>
                    <a:cubicBezTo>
                      <a:pt x="203" y="22"/>
                      <a:pt x="203" y="21"/>
                      <a:pt x="203" y="2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65" name="Freeform 22"/>
              <p:cNvSpPr>
                <a:spLocks noEditPoints="1"/>
              </p:cNvSpPr>
              <p:nvPr/>
            </p:nvSpPr>
            <p:spPr bwMode="auto">
              <a:xfrm>
                <a:off x="2263" y="820"/>
                <a:ext cx="288" cy="288"/>
              </a:xfrm>
              <a:custGeom>
                <a:avLst/>
                <a:gdLst>
                  <a:gd name="T0" fmla="*/ 333 w 604"/>
                  <a:gd name="T1" fmla="*/ 289 h 604"/>
                  <a:gd name="T2" fmla="*/ 543 w 604"/>
                  <a:gd name="T3" fmla="*/ 43 h 604"/>
                  <a:gd name="T4" fmla="*/ 315 w 604"/>
                  <a:gd name="T5" fmla="*/ 27 h 604"/>
                  <a:gd name="T6" fmla="*/ 289 w 604"/>
                  <a:gd name="T7" fmla="*/ 0 h 604"/>
                  <a:gd name="T8" fmla="*/ 27 w 604"/>
                  <a:gd name="T9" fmla="*/ 289 h 604"/>
                  <a:gd name="T10" fmla="*/ 0 w 604"/>
                  <a:gd name="T11" fmla="*/ 315 h 604"/>
                  <a:gd name="T12" fmla="*/ 35 w 604"/>
                  <a:gd name="T13" fmla="*/ 369 h 604"/>
                  <a:gd name="T14" fmla="*/ 52 w 604"/>
                  <a:gd name="T15" fmla="*/ 315 h 604"/>
                  <a:gd name="T16" fmla="*/ 289 w 604"/>
                  <a:gd name="T17" fmla="*/ 469 h 604"/>
                  <a:gd name="T18" fmla="*/ 95 w 604"/>
                  <a:gd name="T19" fmla="*/ 443 h 604"/>
                  <a:gd name="T20" fmla="*/ 289 w 604"/>
                  <a:gd name="T21" fmla="*/ 577 h 604"/>
                  <a:gd name="T22" fmla="*/ 315 w 604"/>
                  <a:gd name="T23" fmla="*/ 604 h 604"/>
                  <a:gd name="T24" fmla="*/ 577 w 604"/>
                  <a:gd name="T25" fmla="*/ 315 h 604"/>
                  <a:gd name="T26" fmla="*/ 604 w 604"/>
                  <a:gd name="T27" fmla="*/ 289 h 604"/>
                  <a:gd name="T28" fmla="*/ 393 w 604"/>
                  <a:gd name="T29" fmla="*/ 193 h 604"/>
                  <a:gd name="T30" fmla="*/ 315 w 604"/>
                  <a:gd name="T31" fmla="*/ 160 h 604"/>
                  <a:gd name="T32" fmla="*/ 411 w 604"/>
                  <a:gd name="T33" fmla="*/ 175 h 604"/>
                  <a:gd name="T34" fmla="*/ 315 w 604"/>
                  <a:gd name="T35" fmla="*/ 52 h 604"/>
                  <a:gd name="T36" fmla="*/ 289 w 604"/>
                  <a:gd name="T37" fmla="*/ 52 h 604"/>
                  <a:gd name="T38" fmla="*/ 256 w 604"/>
                  <a:gd name="T39" fmla="*/ 141 h 604"/>
                  <a:gd name="T40" fmla="*/ 289 w 604"/>
                  <a:gd name="T41" fmla="*/ 160 h 604"/>
                  <a:gd name="T42" fmla="*/ 160 w 604"/>
                  <a:gd name="T43" fmla="*/ 289 h 604"/>
                  <a:gd name="T44" fmla="*/ 177 w 604"/>
                  <a:gd name="T45" fmla="*/ 191 h 604"/>
                  <a:gd name="T46" fmla="*/ 52 w 604"/>
                  <a:gd name="T47" fmla="*/ 289 h 604"/>
                  <a:gd name="T48" fmla="*/ 160 w 604"/>
                  <a:gd name="T49" fmla="*/ 315 h 604"/>
                  <a:gd name="T50" fmla="*/ 289 w 604"/>
                  <a:gd name="T51" fmla="*/ 444 h 604"/>
                  <a:gd name="T52" fmla="*/ 315 w 604"/>
                  <a:gd name="T53" fmla="*/ 552 h 604"/>
                  <a:gd name="T54" fmla="*/ 411 w 604"/>
                  <a:gd name="T55" fmla="*/ 430 h 604"/>
                  <a:gd name="T56" fmla="*/ 315 w 604"/>
                  <a:gd name="T57" fmla="*/ 444 h 604"/>
                  <a:gd name="T58" fmla="*/ 444 w 604"/>
                  <a:gd name="T59" fmla="*/ 315 h 604"/>
                  <a:gd name="T60" fmla="*/ 462 w 604"/>
                  <a:gd name="T61" fmla="*/ 352 h 604"/>
                  <a:gd name="T62" fmla="*/ 552 w 604"/>
                  <a:gd name="T63" fmla="*/ 315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4" h="604">
                    <a:moveTo>
                      <a:pt x="604" y="289"/>
                    </a:moveTo>
                    <a:cubicBezTo>
                      <a:pt x="333" y="289"/>
                      <a:pt x="333" y="289"/>
                      <a:pt x="333" y="289"/>
                    </a:cubicBezTo>
                    <a:cubicBezTo>
                      <a:pt x="561" y="61"/>
                      <a:pt x="561" y="61"/>
                      <a:pt x="561" y="61"/>
                    </a:cubicBezTo>
                    <a:cubicBezTo>
                      <a:pt x="543" y="43"/>
                      <a:pt x="543" y="43"/>
                      <a:pt x="543" y="43"/>
                    </a:cubicBezTo>
                    <a:cubicBezTo>
                      <a:pt x="487" y="98"/>
                      <a:pt x="487" y="98"/>
                      <a:pt x="487" y="98"/>
                    </a:cubicBezTo>
                    <a:cubicBezTo>
                      <a:pt x="441" y="56"/>
                      <a:pt x="381" y="30"/>
                      <a:pt x="315" y="27"/>
                    </a:cubicBezTo>
                    <a:cubicBezTo>
                      <a:pt x="315" y="0"/>
                      <a:pt x="315" y="0"/>
                      <a:pt x="315" y="0"/>
                    </a:cubicBezTo>
                    <a:cubicBezTo>
                      <a:pt x="289" y="0"/>
                      <a:pt x="289" y="0"/>
                      <a:pt x="289" y="0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147" y="33"/>
                      <a:pt x="33" y="147"/>
                      <a:pt x="27" y="289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0" y="315"/>
                      <a:pt x="0" y="315"/>
                      <a:pt x="0" y="315"/>
                    </a:cubicBez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33"/>
                      <a:pt x="30" y="351"/>
                      <a:pt x="35" y="369"/>
                    </a:cubicBezTo>
                    <a:cubicBezTo>
                      <a:pt x="41" y="364"/>
                      <a:pt x="50" y="360"/>
                      <a:pt x="59" y="359"/>
                    </a:cubicBezTo>
                    <a:cubicBezTo>
                      <a:pt x="55" y="345"/>
                      <a:pt x="53" y="330"/>
                      <a:pt x="52" y="315"/>
                    </a:cubicBezTo>
                    <a:cubicBezTo>
                      <a:pt x="135" y="315"/>
                      <a:pt x="135" y="315"/>
                      <a:pt x="135" y="315"/>
                    </a:cubicBezTo>
                    <a:cubicBezTo>
                      <a:pt x="141" y="397"/>
                      <a:pt x="207" y="463"/>
                      <a:pt x="289" y="469"/>
                    </a:cubicBezTo>
                    <a:cubicBezTo>
                      <a:pt x="289" y="552"/>
                      <a:pt x="289" y="552"/>
                      <a:pt x="289" y="552"/>
                    </a:cubicBezTo>
                    <a:cubicBezTo>
                      <a:pt x="209" y="548"/>
                      <a:pt x="138" y="505"/>
                      <a:pt x="95" y="443"/>
                    </a:cubicBezTo>
                    <a:cubicBezTo>
                      <a:pt x="89" y="448"/>
                      <a:pt x="81" y="453"/>
                      <a:pt x="72" y="454"/>
                    </a:cubicBezTo>
                    <a:cubicBezTo>
                      <a:pt x="119" y="525"/>
                      <a:pt x="199" y="573"/>
                      <a:pt x="289" y="577"/>
                    </a:cubicBezTo>
                    <a:cubicBezTo>
                      <a:pt x="289" y="604"/>
                      <a:pt x="289" y="604"/>
                      <a:pt x="289" y="604"/>
                    </a:cubicBezTo>
                    <a:cubicBezTo>
                      <a:pt x="315" y="604"/>
                      <a:pt x="315" y="604"/>
                      <a:pt x="315" y="604"/>
                    </a:cubicBezTo>
                    <a:cubicBezTo>
                      <a:pt x="315" y="577"/>
                      <a:pt x="315" y="577"/>
                      <a:pt x="315" y="577"/>
                    </a:cubicBezTo>
                    <a:cubicBezTo>
                      <a:pt x="457" y="571"/>
                      <a:pt x="571" y="457"/>
                      <a:pt x="577" y="315"/>
                    </a:cubicBezTo>
                    <a:cubicBezTo>
                      <a:pt x="604" y="315"/>
                      <a:pt x="604" y="315"/>
                      <a:pt x="604" y="315"/>
                    </a:cubicBezTo>
                    <a:lnTo>
                      <a:pt x="604" y="289"/>
                    </a:lnTo>
                    <a:close/>
                    <a:moveTo>
                      <a:pt x="315" y="160"/>
                    </a:moveTo>
                    <a:cubicBezTo>
                      <a:pt x="344" y="163"/>
                      <a:pt x="371" y="175"/>
                      <a:pt x="393" y="193"/>
                    </a:cubicBezTo>
                    <a:cubicBezTo>
                      <a:pt x="315" y="271"/>
                      <a:pt x="315" y="271"/>
                      <a:pt x="315" y="271"/>
                    </a:cubicBezTo>
                    <a:lnTo>
                      <a:pt x="315" y="160"/>
                    </a:lnTo>
                    <a:close/>
                    <a:moveTo>
                      <a:pt x="469" y="116"/>
                    </a:moveTo>
                    <a:cubicBezTo>
                      <a:pt x="411" y="175"/>
                      <a:pt x="411" y="175"/>
                      <a:pt x="411" y="175"/>
                    </a:cubicBezTo>
                    <a:cubicBezTo>
                      <a:pt x="385" y="152"/>
                      <a:pt x="351" y="138"/>
                      <a:pt x="315" y="135"/>
                    </a:cubicBezTo>
                    <a:cubicBezTo>
                      <a:pt x="315" y="52"/>
                      <a:pt x="315" y="52"/>
                      <a:pt x="315" y="52"/>
                    </a:cubicBezTo>
                    <a:cubicBezTo>
                      <a:pt x="374" y="55"/>
                      <a:pt x="428" y="79"/>
                      <a:pt x="469" y="116"/>
                    </a:cubicBezTo>
                    <a:close/>
                    <a:moveTo>
                      <a:pt x="289" y="52"/>
                    </a:moveTo>
                    <a:cubicBezTo>
                      <a:pt x="289" y="135"/>
                      <a:pt x="289" y="135"/>
                      <a:pt x="289" y="135"/>
                    </a:cubicBezTo>
                    <a:cubicBezTo>
                      <a:pt x="278" y="136"/>
                      <a:pt x="267" y="138"/>
                      <a:pt x="256" y="141"/>
                    </a:cubicBezTo>
                    <a:cubicBezTo>
                      <a:pt x="262" y="147"/>
                      <a:pt x="267" y="155"/>
                      <a:pt x="269" y="164"/>
                    </a:cubicBezTo>
                    <a:cubicBezTo>
                      <a:pt x="275" y="162"/>
                      <a:pt x="282" y="161"/>
                      <a:pt x="289" y="160"/>
                    </a:cubicBezTo>
                    <a:cubicBezTo>
                      <a:pt x="289" y="289"/>
                      <a:pt x="289" y="289"/>
                      <a:pt x="289" y="289"/>
                    </a:cubicBezTo>
                    <a:cubicBezTo>
                      <a:pt x="160" y="289"/>
                      <a:pt x="160" y="289"/>
                      <a:pt x="160" y="289"/>
                    </a:cubicBezTo>
                    <a:cubicBezTo>
                      <a:pt x="163" y="260"/>
                      <a:pt x="174" y="233"/>
                      <a:pt x="192" y="212"/>
                    </a:cubicBezTo>
                    <a:cubicBezTo>
                      <a:pt x="185" y="206"/>
                      <a:pt x="180" y="199"/>
                      <a:pt x="177" y="191"/>
                    </a:cubicBezTo>
                    <a:cubicBezTo>
                      <a:pt x="153" y="217"/>
                      <a:pt x="138" y="251"/>
                      <a:pt x="135" y="289"/>
                    </a:cubicBezTo>
                    <a:cubicBezTo>
                      <a:pt x="52" y="289"/>
                      <a:pt x="52" y="289"/>
                      <a:pt x="52" y="289"/>
                    </a:cubicBezTo>
                    <a:cubicBezTo>
                      <a:pt x="59" y="161"/>
                      <a:pt x="161" y="59"/>
                      <a:pt x="289" y="52"/>
                    </a:cubicBezTo>
                    <a:close/>
                    <a:moveTo>
                      <a:pt x="160" y="315"/>
                    </a:moveTo>
                    <a:cubicBezTo>
                      <a:pt x="289" y="315"/>
                      <a:pt x="289" y="315"/>
                      <a:pt x="289" y="315"/>
                    </a:cubicBezTo>
                    <a:cubicBezTo>
                      <a:pt x="289" y="444"/>
                      <a:pt x="289" y="444"/>
                      <a:pt x="289" y="444"/>
                    </a:cubicBezTo>
                    <a:cubicBezTo>
                      <a:pt x="221" y="437"/>
                      <a:pt x="167" y="383"/>
                      <a:pt x="160" y="315"/>
                    </a:cubicBezTo>
                    <a:close/>
                    <a:moveTo>
                      <a:pt x="315" y="552"/>
                    </a:moveTo>
                    <a:cubicBezTo>
                      <a:pt x="315" y="469"/>
                      <a:pt x="315" y="469"/>
                      <a:pt x="315" y="469"/>
                    </a:cubicBezTo>
                    <a:cubicBezTo>
                      <a:pt x="351" y="466"/>
                      <a:pt x="384" y="452"/>
                      <a:pt x="411" y="430"/>
                    </a:cubicBezTo>
                    <a:cubicBezTo>
                      <a:pt x="402" y="427"/>
                      <a:pt x="395" y="421"/>
                      <a:pt x="389" y="414"/>
                    </a:cubicBezTo>
                    <a:cubicBezTo>
                      <a:pt x="368" y="430"/>
                      <a:pt x="343" y="441"/>
                      <a:pt x="315" y="444"/>
                    </a:cubicBezTo>
                    <a:cubicBezTo>
                      <a:pt x="315" y="315"/>
                      <a:pt x="315" y="315"/>
                      <a:pt x="315" y="315"/>
                    </a:cubicBezTo>
                    <a:cubicBezTo>
                      <a:pt x="444" y="315"/>
                      <a:pt x="444" y="315"/>
                      <a:pt x="444" y="315"/>
                    </a:cubicBezTo>
                    <a:cubicBezTo>
                      <a:pt x="443" y="323"/>
                      <a:pt x="441" y="331"/>
                      <a:pt x="439" y="338"/>
                    </a:cubicBezTo>
                    <a:cubicBezTo>
                      <a:pt x="448" y="341"/>
                      <a:pt x="456" y="346"/>
                      <a:pt x="462" y="352"/>
                    </a:cubicBezTo>
                    <a:cubicBezTo>
                      <a:pt x="466" y="340"/>
                      <a:pt x="468" y="328"/>
                      <a:pt x="469" y="315"/>
                    </a:cubicBezTo>
                    <a:cubicBezTo>
                      <a:pt x="552" y="315"/>
                      <a:pt x="552" y="315"/>
                      <a:pt x="552" y="315"/>
                    </a:cubicBezTo>
                    <a:cubicBezTo>
                      <a:pt x="545" y="443"/>
                      <a:pt x="443" y="545"/>
                      <a:pt x="315" y="55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sp>
        <p:nvSpPr>
          <p:cNvPr id="266" name="TextBox 265"/>
          <p:cNvSpPr txBox="1"/>
          <p:nvPr/>
        </p:nvSpPr>
        <p:spPr>
          <a:xfrm>
            <a:off x="5652510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Fatal</a:t>
            </a:r>
          </a:p>
        </p:txBody>
      </p:sp>
      <p:grpSp>
        <p:nvGrpSpPr>
          <p:cNvPr id="267" name="Group 266"/>
          <p:cNvGrpSpPr/>
          <p:nvPr/>
        </p:nvGrpSpPr>
        <p:grpSpPr>
          <a:xfrm>
            <a:off x="5927819" y="1732462"/>
            <a:ext cx="290675" cy="238288"/>
            <a:chOff x="4706521" y="1370831"/>
            <a:chExt cx="390292" cy="319952"/>
          </a:xfrm>
        </p:grpSpPr>
        <p:sp>
          <p:nvSpPr>
            <p:cNvPr id="268" name="Freeform 5"/>
            <p:cNvSpPr>
              <a:spLocks noEditPoints="1"/>
            </p:cNvSpPr>
            <p:nvPr/>
          </p:nvSpPr>
          <p:spPr bwMode="auto">
            <a:xfrm flipH="1">
              <a:off x="4725478" y="1387907"/>
              <a:ext cx="174696" cy="281272"/>
            </a:xfrm>
            <a:custGeom>
              <a:avLst/>
              <a:gdLst>
                <a:gd name="T0" fmla="*/ 354 w 358"/>
                <a:gd name="T1" fmla="*/ 477 h 578"/>
                <a:gd name="T2" fmla="*/ 354 w 358"/>
                <a:gd name="T3" fmla="*/ 477 h 578"/>
                <a:gd name="T4" fmla="*/ 358 w 358"/>
                <a:gd name="T5" fmla="*/ 512 h 578"/>
                <a:gd name="T6" fmla="*/ 311 w 358"/>
                <a:gd name="T7" fmla="*/ 521 h 578"/>
                <a:gd name="T8" fmla="*/ 315 w 358"/>
                <a:gd name="T9" fmla="*/ 573 h 578"/>
                <a:gd name="T10" fmla="*/ 282 w 358"/>
                <a:gd name="T11" fmla="*/ 578 h 578"/>
                <a:gd name="T12" fmla="*/ 273 w 358"/>
                <a:gd name="T13" fmla="*/ 516 h 578"/>
                <a:gd name="T14" fmla="*/ 159 w 358"/>
                <a:gd name="T15" fmla="*/ 429 h 578"/>
                <a:gd name="T16" fmla="*/ 184 w 358"/>
                <a:gd name="T17" fmla="*/ 398 h 578"/>
                <a:gd name="T18" fmla="*/ 294 w 358"/>
                <a:gd name="T19" fmla="*/ 486 h 578"/>
                <a:gd name="T20" fmla="*/ 354 w 358"/>
                <a:gd name="T21" fmla="*/ 477 h 578"/>
                <a:gd name="T22" fmla="*/ 197 w 358"/>
                <a:gd name="T23" fmla="*/ 160 h 578"/>
                <a:gd name="T24" fmla="*/ 291 w 358"/>
                <a:gd name="T25" fmla="*/ 91 h 578"/>
                <a:gd name="T26" fmla="*/ 291 w 358"/>
                <a:gd name="T27" fmla="*/ 91 h 578"/>
                <a:gd name="T28" fmla="*/ 353 w 358"/>
                <a:gd name="T29" fmla="*/ 99 h 578"/>
                <a:gd name="T30" fmla="*/ 358 w 358"/>
                <a:gd name="T31" fmla="*/ 65 h 578"/>
                <a:gd name="T32" fmla="*/ 309 w 358"/>
                <a:gd name="T33" fmla="*/ 56 h 578"/>
                <a:gd name="T34" fmla="*/ 313 w 358"/>
                <a:gd name="T35" fmla="*/ 5 h 578"/>
                <a:gd name="T36" fmla="*/ 277 w 358"/>
                <a:gd name="T37" fmla="*/ 0 h 578"/>
                <a:gd name="T38" fmla="*/ 268 w 358"/>
                <a:gd name="T39" fmla="*/ 61 h 578"/>
                <a:gd name="T40" fmla="*/ 268 w 358"/>
                <a:gd name="T41" fmla="*/ 61 h 578"/>
                <a:gd name="T42" fmla="*/ 179 w 358"/>
                <a:gd name="T43" fmla="*/ 125 h 578"/>
                <a:gd name="T44" fmla="*/ 183 w 358"/>
                <a:gd name="T45" fmla="*/ 134 h 578"/>
                <a:gd name="T46" fmla="*/ 197 w 358"/>
                <a:gd name="T47" fmla="*/ 160 h 578"/>
                <a:gd name="T48" fmla="*/ 0 w 358"/>
                <a:gd name="T49" fmla="*/ 45 h 578"/>
                <a:gd name="T50" fmla="*/ 0 w 358"/>
                <a:gd name="T51" fmla="*/ 538 h 578"/>
                <a:gd name="T52" fmla="*/ 84 w 358"/>
                <a:gd name="T53" fmla="*/ 538 h 578"/>
                <a:gd name="T54" fmla="*/ 118 w 358"/>
                <a:gd name="T55" fmla="*/ 441 h 578"/>
                <a:gd name="T56" fmla="*/ 182 w 358"/>
                <a:gd name="T57" fmla="*/ 379 h 578"/>
                <a:gd name="T58" fmla="*/ 0 w 358"/>
                <a:gd name="T59" fmla="*/ 45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8" h="578">
                  <a:moveTo>
                    <a:pt x="354" y="477"/>
                  </a:moveTo>
                  <a:cubicBezTo>
                    <a:pt x="354" y="477"/>
                    <a:pt x="354" y="477"/>
                    <a:pt x="354" y="477"/>
                  </a:cubicBezTo>
                  <a:cubicBezTo>
                    <a:pt x="358" y="512"/>
                    <a:pt x="358" y="512"/>
                    <a:pt x="358" y="512"/>
                  </a:cubicBezTo>
                  <a:cubicBezTo>
                    <a:pt x="358" y="512"/>
                    <a:pt x="358" y="512"/>
                    <a:pt x="311" y="521"/>
                  </a:cubicBezTo>
                  <a:cubicBezTo>
                    <a:pt x="311" y="521"/>
                    <a:pt x="311" y="521"/>
                    <a:pt x="315" y="573"/>
                  </a:cubicBezTo>
                  <a:cubicBezTo>
                    <a:pt x="315" y="573"/>
                    <a:pt x="315" y="573"/>
                    <a:pt x="282" y="578"/>
                  </a:cubicBezTo>
                  <a:cubicBezTo>
                    <a:pt x="282" y="578"/>
                    <a:pt x="282" y="578"/>
                    <a:pt x="273" y="516"/>
                  </a:cubicBezTo>
                  <a:cubicBezTo>
                    <a:pt x="273" y="516"/>
                    <a:pt x="273" y="516"/>
                    <a:pt x="159" y="429"/>
                  </a:cubicBezTo>
                  <a:cubicBezTo>
                    <a:pt x="167" y="420"/>
                    <a:pt x="176" y="412"/>
                    <a:pt x="184" y="398"/>
                  </a:cubicBezTo>
                  <a:cubicBezTo>
                    <a:pt x="184" y="398"/>
                    <a:pt x="184" y="398"/>
                    <a:pt x="294" y="486"/>
                  </a:cubicBezTo>
                  <a:cubicBezTo>
                    <a:pt x="294" y="486"/>
                    <a:pt x="294" y="486"/>
                    <a:pt x="354" y="477"/>
                  </a:cubicBezTo>
                  <a:close/>
                  <a:moveTo>
                    <a:pt x="197" y="160"/>
                  </a:moveTo>
                  <a:cubicBezTo>
                    <a:pt x="291" y="91"/>
                    <a:pt x="291" y="91"/>
                    <a:pt x="291" y="91"/>
                  </a:cubicBezTo>
                  <a:cubicBezTo>
                    <a:pt x="291" y="91"/>
                    <a:pt x="291" y="91"/>
                    <a:pt x="291" y="91"/>
                  </a:cubicBezTo>
                  <a:cubicBezTo>
                    <a:pt x="353" y="99"/>
                    <a:pt x="353" y="99"/>
                    <a:pt x="353" y="99"/>
                  </a:cubicBezTo>
                  <a:cubicBezTo>
                    <a:pt x="358" y="65"/>
                    <a:pt x="358" y="65"/>
                    <a:pt x="358" y="65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13" y="5"/>
                    <a:pt x="313" y="5"/>
                    <a:pt x="313" y="5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179" y="125"/>
                    <a:pt x="179" y="125"/>
                    <a:pt x="179" y="125"/>
                  </a:cubicBezTo>
                  <a:cubicBezTo>
                    <a:pt x="179" y="129"/>
                    <a:pt x="183" y="129"/>
                    <a:pt x="183" y="134"/>
                  </a:cubicBezTo>
                  <a:cubicBezTo>
                    <a:pt x="188" y="142"/>
                    <a:pt x="192" y="151"/>
                    <a:pt x="197" y="160"/>
                  </a:cubicBezTo>
                  <a:close/>
                  <a:moveTo>
                    <a:pt x="0" y="45"/>
                  </a:moveTo>
                  <a:cubicBezTo>
                    <a:pt x="0" y="538"/>
                    <a:pt x="0" y="538"/>
                    <a:pt x="0" y="538"/>
                  </a:cubicBezTo>
                  <a:cubicBezTo>
                    <a:pt x="84" y="538"/>
                    <a:pt x="84" y="538"/>
                    <a:pt x="84" y="538"/>
                  </a:cubicBezTo>
                  <a:cubicBezTo>
                    <a:pt x="93" y="511"/>
                    <a:pt x="114" y="463"/>
                    <a:pt x="118" y="441"/>
                  </a:cubicBezTo>
                  <a:cubicBezTo>
                    <a:pt x="118" y="441"/>
                    <a:pt x="152" y="419"/>
                    <a:pt x="182" y="379"/>
                  </a:cubicBezTo>
                  <a:cubicBezTo>
                    <a:pt x="258" y="234"/>
                    <a:pt x="173" y="40"/>
                    <a:pt x="0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269" name="Group 11"/>
            <p:cNvGrpSpPr>
              <a:grpSpLocks noChangeAspect="1"/>
            </p:cNvGrpSpPr>
            <p:nvPr/>
          </p:nvGrpSpPr>
          <p:grpSpPr bwMode="auto">
            <a:xfrm>
              <a:off x="4706521" y="1370831"/>
              <a:ext cx="390292" cy="319952"/>
              <a:chOff x="2205" y="1235"/>
              <a:chExt cx="455" cy="373"/>
            </a:xfrm>
          </p:grpSpPr>
          <p:sp>
            <p:nvSpPr>
              <p:cNvPr id="270" name="Freeform 12"/>
              <p:cNvSpPr>
                <a:spLocks/>
              </p:cNvSpPr>
              <p:nvPr/>
            </p:nvSpPr>
            <p:spPr bwMode="auto">
              <a:xfrm>
                <a:off x="2522" y="1485"/>
                <a:ext cx="114" cy="99"/>
              </a:xfrm>
              <a:custGeom>
                <a:avLst/>
                <a:gdLst>
                  <a:gd name="T0" fmla="*/ 46 w 47"/>
                  <a:gd name="T1" fmla="*/ 18 h 41"/>
                  <a:gd name="T2" fmla="*/ 32 w 47"/>
                  <a:gd name="T3" fmla="*/ 20 h 41"/>
                  <a:gd name="T4" fmla="*/ 6 w 47"/>
                  <a:gd name="T5" fmla="*/ 0 h 41"/>
                  <a:gd name="T6" fmla="*/ 0 w 47"/>
                  <a:gd name="T7" fmla="*/ 7 h 41"/>
                  <a:gd name="T8" fmla="*/ 27 w 47"/>
                  <a:gd name="T9" fmla="*/ 27 h 41"/>
                  <a:gd name="T10" fmla="*/ 29 w 47"/>
                  <a:gd name="T11" fmla="*/ 41 h 41"/>
                  <a:gd name="T12" fmla="*/ 37 w 47"/>
                  <a:gd name="T13" fmla="*/ 40 h 41"/>
                  <a:gd name="T14" fmla="*/ 36 w 47"/>
                  <a:gd name="T15" fmla="*/ 28 h 41"/>
                  <a:gd name="T16" fmla="*/ 47 w 47"/>
                  <a:gd name="T17" fmla="*/ 26 h 41"/>
                  <a:gd name="T18" fmla="*/ 46 w 47"/>
                  <a:gd name="T19" fmla="*/ 1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41">
                    <a:moveTo>
                      <a:pt x="46" y="18"/>
                    </a:moveTo>
                    <a:cubicBezTo>
                      <a:pt x="32" y="20"/>
                      <a:pt x="32" y="20"/>
                      <a:pt x="32" y="2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47" y="26"/>
                      <a:pt x="47" y="26"/>
                      <a:pt x="47" y="26"/>
                    </a:cubicBezTo>
                    <a:lnTo>
                      <a:pt x="46" y="18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1" name="Freeform 13"/>
              <p:cNvSpPr>
                <a:spLocks/>
              </p:cNvSpPr>
              <p:nvPr/>
            </p:nvSpPr>
            <p:spPr bwMode="auto">
              <a:xfrm>
                <a:off x="2539" y="1259"/>
                <a:ext cx="97" cy="90"/>
              </a:xfrm>
              <a:custGeom>
                <a:avLst/>
                <a:gdLst>
                  <a:gd name="T0" fmla="*/ 4 w 40"/>
                  <a:gd name="T1" fmla="*/ 37 h 37"/>
                  <a:gd name="T2" fmla="*/ 25 w 40"/>
                  <a:gd name="T3" fmla="*/ 21 h 37"/>
                  <a:gd name="T4" fmla="*/ 25 w 40"/>
                  <a:gd name="T5" fmla="*/ 21 h 37"/>
                  <a:gd name="T6" fmla="*/ 39 w 40"/>
                  <a:gd name="T7" fmla="*/ 23 h 37"/>
                  <a:gd name="T8" fmla="*/ 40 w 40"/>
                  <a:gd name="T9" fmla="*/ 15 h 37"/>
                  <a:gd name="T10" fmla="*/ 29 w 40"/>
                  <a:gd name="T11" fmla="*/ 13 h 37"/>
                  <a:gd name="T12" fmla="*/ 30 w 40"/>
                  <a:gd name="T13" fmla="*/ 1 h 37"/>
                  <a:gd name="T14" fmla="*/ 22 w 40"/>
                  <a:gd name="T15" fmla="*/ 0 h 37"/>
                  <a:gd name="T16" fmla="*/ 20 w 40"/>
                  <a:gd name="T17" fmla="*/ 14 h 37"/>
                  <a:gd name="T18" fmla="*/ 20 w 40"/>
                  <a:gd name="T19" fmla="*/ 14 h 37"/>
                  <a:gd name="T20" fmla="*/ 0 w 40"/>
                  <a:gd name="T21" fmla="*/ 29 h 37"/>
                  <a:gd name="T22" fmla="*/ 1 w 40"/>
                  <a:gd name="T23" fmla="*/ 31 h 37"/>
                  <a:gd name="T24" fmla="*/ 4 w 40"/>
                  <a:gd name="T2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37">
                    <a:moveTo>
                      <a:pt x="4" y="37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2" y="33"/>
                      <a:pt x="3" y="35"/>
                      <a:pt x="4" y="37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2" name="Freeform 14"/>
              <p:cNvSpPr>
                <a:spLocks/>
              </p:cNvSpPr>
              <p:nvPr/>
            </p:nvSpPr>
            <p:spPr bwMode="auto">
              <a:xfrm>
                <a:off x="2432" y="1283"/>
                <a:ext cx="148" cy="274"/>
              </a:xfrm>
              <a:custGeom>
                <a:avLst/>
                <a:gdLst>
                  <a:gd name="T0" fmla="*/ 0 w 61"/>
                  <a:gd name="T1" fmla="*/ 1 h 113"/>
                  <a:gd name="T2" fmla="*/ 0 w 61"/>
                  <a:gd name="T3" fmla="*/ 113 h 113"/>
                  <a:gd name="T4" fmla="*/ 20 w 61"/>
                  <a:gd name="T5" fmla="*/ 113 h 113"/>
                  <a:gd name="T6" fmla="*/ 28 w 61"/>
                  <a:gd name="T7" fmla="*/ 91 h 113"/>
                  <a:gd name="T8" fmla="*/ 43 w 61"/>
                  <a:gd name="T9" fmla="*/ 77 h 113"/>
                  <a:gd name="T10" fmla="*/ 0 w 61"/>
                  <a:gd name="T11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113">
                    <a:moveTo>
                      <a:pt x="0" y="1"/>
                    </a:moveTo>
                    <a:cubicBezTo>
                      <a:pt x="0" y="113"/>
                      <a:pt x="0" y="113"/>
                      <a:pt x="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2" y="107"/>
                      <a:pt x="27" y="96"/>
                      <a:pt x="28" y="91"/>
                    </a:cubicBezTo>
                    <a:cubicBezTo>
                      <a:pt x="28" y="91"/>
                      <a:pt x="36" y="86"/>
                      <a:pt x="43" y="77"/>
                    </a:cubicBezTo>
                    <a:cubicBezTo>
                      <a:pt x="61" y="44"/>
                      <a:pt x="41" y="0"/>
                      <a:pt x="0" y="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3" name="Freeform 15"/>
              <p:cNvSpPr>
                <a:spLocks noEditPoints="1"/>
              </p:cNvSpPr>
              <p:nvPr/>
            </p:nvSpPr>
            <p:spPr bwMode="auto">
              <a:xfrm>
                <a:off x="2297" y="1274"/>
                <a:ext cx="271" cy="295"/>
              </a:xfrm>
              <a:custGeom>
                <a:avLst/>
                <a:gdLst>
                  <a:gd name="T0" fmla="*/ 79 w 112"/>
                  <a:gd name="T1" fmla="*/ 122 h 122"/>
                  <a:gd name="T2" fmla="*/ 33 w 112"/>
                  <a:gd name="T3" fmla="*/ 122 h 122"/>
                  <a:gd name="T4" fmla="*/ 32 w 112"/>
                  <a:gd name="T5" fmla="*/ 117 h 122"/>
                  <a:gd name="T6" fmla="*/ 24 w 112"/>
                  <a:gd name="T7" fmla="*/ 98 h 122"/>
                  <a:gd name="T8" fmla="*/ 10 w 112"/>
                  <a:gd name="T9" fmla="*/ 83 h 122"/>
                  <a:gd name="T10" fmla="*/ 10 w 112"/>
                  <a:gd name="T11" fmla="*/ 83 h 122"/>
                  <a:gd name="T12" fmla="*/ 11 w 112"/>
                  <a:gd name="T13" fmla="*/ 25 h 122"/>
                  <a:gd name="T14" fmla="*/ 56 w 112"/>
                  <a:gd name="T15" fmla="*/ 0 h 122"/>
                  <a:gd name="T16" fmla="*/ 101 w 112"/>
                  <a:gd name="T17" fmla="*/ 25 h 122"/>
                  <a:gd name="T18" fmla="*/ 102 w 112"/>
                  <a:gd name="T19" fmla="*/ 83 h 122"/>
                  <a:gd name="T20" fmla="*/ 102 w 112"/>
                  <a:gd name="T21" fmla="*/ 83 h 122"/>
                  <a:gd name="T22" fmla="*/ 88 w 112"/>
                  <a:gd name="T23" fmla="*/ 98 h 122"/>
                  <a:gd name="T24" fmla="*/ 80 w 112"/>
                  <a:gd name="T25" fmla="*/ 119 h 122"/>
                  <a:gd name="T26" fmla="*/ 79 w 112"/>
                  <a:gd name="T27" fmla="*/ 122 h 122"/>
                  <a:gd name="T28" fmla="*/ 39 w 112"/>
                  <a:gd name="T29" fmla="*/ 113 h 122"/>
                  <a:gd name="T30" fmla="*/ 73 w 112"/>
                  <a:gd name="T31" fmla="*/ 113 h 122"/>
                  <a:gd name="T32" fmla="*/ 80 w 112"/>
                  <a:gd name="T33" fmla="*/ 94 h 122"/>
                  <a:gd name="T34" fmla="*/ 81 w 112"/>
                  <a:gd name="T35" fmla="*/ 93 h 122"/>
                  <a:gd name="T36" fmla="*/ 82 w 112"/>
                  <a:gd name="T37" fmla="*/ 92 h 122"/>
                  <a:gd name="T38" fmla="*/ 95 w 112"/>
                  <a:gd name="T39" fmla="*/ 78 h 122"/>
                  <a:gd name="T40" fmla="*/ 94 w 112"/>
                  <a:gd name="T41" fmla="*/ 29 h 122"/>
                  <a:gd name="T42" fmla="*/ 56 w 112"/>
                  <a:gd name="T43" fmla="*/ 9 h 122"/>
                  <a:gd name="T44" fmla="*/ 56 w 112"/>
                  <a:gd name="T45" fmla="*/ 9 h 122"/>
                  <a:gd name="T46" fmla="*/ 56 w 112"/>
                  <a:gd name="T47" fmla="*/ 9 h 122"/>
                  <a:gd name="T48" fmla="*/ 18 w 112"/>
                  <a:gd name="T49" fmla="*/ 29 h 122"/>
                  <a:gd name="T50" fmla="*/ 17 w 112"/>
                  <a:gd name="T51" fmla="*/ 78 h 122"/>
                  <a:gd name="T52" fmla="*/ 30 w 112"/>
                  <a:gd name="T53" fmla="*/ 92 h 122"/>
                  <a:gd name="T54" fmla="*/ 31 w 112"/>
                  <a:gd name="T55" fmla="*/ 93 h 122"/>
                  <a:gd name="T56" fmla="*/ 32 w 112"/>
                  <a:gd name="T57" fmla="*/ 94 h 122"/>
                  <a:gd name="T58" fmla="*/ 39 w 112"/>
                  <a:gd name="T59" fmla="*/ 11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2" h="122">
                    <a:moveTo>
                      <a:pt x="79" y="122"/>
                    </a:moveTo>
                    <a:cubicBezTo>
                      <a:pt x="33" y="122"/>
                      <a:pt x="33" y="122"/>
                      <a:pt x="33" y="122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0" y="113"/>
                      <a:pt x="26" y="103"/>
                      <a:pt x="24" y="98"/>
                    </a:cubicBezTo>
                    <a:cubicBezTo>
                      <a:pt x="22" y="96"/>
                      <a:pt x="16" y="91"/>
                      <a:pt x="10" y="83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0" y="65"/>
                      <a:pt x="0" y="42"/>
                      <a:pt x="11" y="25"/>
                    </a:cubicBezTo>
                    <a:cubicBezTo>
                      <a:pt x="21" y="9"/>
                      <a:pt x="37" y="0"/>
                      <a:pt x="56" y="0"/>
                    </a:cubicBezTo>
                    <a:cubicBezTo>
                      <a:pt x="75" y="0"/>
                      <a:pt x="91" y="9"/>
                      <a:pt x="101" y="25"/>
                    </a:cubicBezTo>
                    <a:cubicBezTo>
                      <a:pt x="112" y="42"/>
                      <a:pt x="112" y="65"/>
                      <a:pt x="102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96" y="91"/>
                      <a:pt x="90" y="96"/>
                      <a:pt x="88" y="98"/>
                    </a:cubicBezTo>
                    <a:cubicBezTo>
                      <a:pt x="86" y="104"/>
                      <a:pt x="82" y="114"/>
                      <a:pt x="80" y="119"/>
                    </a:cubicBezTo>
                    <a:lnTo>
                      <a:pt x="79" y="122"/>
                    </a:lnTo>
                    <a:close/>
                    <a:moveTo>
                      <a:pt x="39" y="113"/>
                    </a:moveTo>
                    <a:cubicBezTo>
                      <a:pt x="73" y="113"/>
                      <a:pt x="73" y="113"/>
                      <a:pt x="73" y="113"/>
                    </a:cubicBezTo>
                    <a:cubicBezTo>
                      <a:pt x="76" y="107"/>
                      <a:pt x="79" y="98"/>
                      <a:pt x="80" y="94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2" y="92"/>
                      <a:pt x="89" y="87"/>
                      <a:pt x="95" y="78"/>
                    </a:cubicBezTo>
                    <a:cubicBezTo>
                      <a:pt x="103" y="63"/>
                      <a:pt x="103" y="44"/>
                      <a:pt x="94" y="29"/>
                    </a:cubicBezTo>
                    <a:cubicBezTo>
                      <a:pt x="86" y="16"/>
                      <a:pt x="72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40" y="9"/>
                      <a:pt x="26" y="16"/>
                      <a:pt x="18" y="29"/>
                    </a:cubicBezTo>
                    <a:cubicBezTo>
                      <a:pt x="9" y="44"/>
                      <a:pt x="9" y="63"/>
                      <a:pt x="17" y="78"/>
                    </a:cubicBezTo>
                    <a:cubicBezTo>
                      <a:pt x="23" y="87"/>
                      <a:pt x="30" y="92"/>
                      <a:pt x="30" y="92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3" y="98"/>
                      <a:pt x="37" y="108"/>
                      <a:pt x="39" y="113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4" name="Freeform 16"/>
              <p:cNvSpPr>
                <a:spLocks/>
              </p:cNvSpPr>
              <p:nvPr/>
            </p:nvSpPr>
            <p:spPr bwMode="auto">
              <a:xfrm>
                <a:off x="2527" y="1235"/>
                <a:ext cx="133" cy="133"/>
              </a:xfrm>
              <a:custGeom>
                <a:avLst/>
                <a:gdLst>
                  <a:gd name="T0" fmla="*/ 25 w 55"/>
                  <a:gd name="T1" fmla="*/ 24 h 55"/>
                  <a:gd name="T2" fmla="*/ 25 w 55"/>
                  <a:gd name="T3" fmla="*/ 24 h 55"/>
                  <a:gd name="T4" fmla="*/ 27 w 55"/>
                  <a:gd name="T5" fmla="*/ 10 h 55"/>
                  <a:gd name="T6" fmla="*/ 35 w 55"/>
                  <a:gd name="T7" fmla="*/ 11 h 55"/>
                  <a:gd name="T8" fmla="*/ 34 w 55"/>
                  <a:gd name="T9" fmla="*/ 23 h 55"/>
                  <a:gd name="T10" fmla="*/ 45 w 55"/>
                  <a:gd name="T11" fmla="*/ 25 h 55"/>
                  <a:gd name="T12" fmla="*/ 44 w 55"/>
                  <a:gd name="T13" fmla="*/ 33 h 55"/>
                  <a:gd name="T14" fmla="*/ 30 w 55"/>
                  <a:gd name="T15" fmla="*/ 31 h 55"/>
                  <a:gd name="T16" fmla="*/ 30 w 55"/>
                  <a:gd name="T17" fmla="*/ 31 h 55"/>
                  <a:gd name="T18" fmla="*/ 9 w 55"/>
                  <a:gd name="T19" fmla="*/ 47 h 55"/>
                  <a:gd name="T20" fmla="*/ 12 w 55"/>
                  <a:gd name="T21" fmla="*/ 55 h 55"/>
                  <a:gd name="T22" fmla="*/ 32 w 55"/>
                  <a:gd name="T23" fmla="*/ 40 h 55"/>
                  <a:gd name="T24" fmla="*/ 43 w 55"/>
                  <a:gd name="T25" fmla="*/ 42 h 55"/>
                  <a:gd name="T26" fmla="*/ 51 w 55"/>
                  <a:gd name="T27" fmla="*/ 43 h 55"/>
                  <a:gd name="T28" fmla="*/ 52 w 55"/>
                  <a:gd name="T29" fmla="*/ 34 h 55"/>
                  <a:gd name="T30" fmla="*/ 54 w 55"/>
                  <a:gd name="T31" fmla="*/ 26 h 55"/>
                  <a:gd name="T32" fmla="*/ 55 w 55"/>
                  <a:gd name="T33" fmla="*/ 18 h 55"/>
                  <a:gd name="T34" fmla="*/ 47 w 55"/>
                  <a:gd name="T35" fmla="*/ 16 h 55"/>
                  <a:gd name="T36" fmla="*/ 43 w 55"/>
                  <a:gd name="T37" fmla="*/ 16 h 55"/>
                  <a:gd name="T38" fmla="*/ 44 w 55"/>
                  <a:gd name="T39" fmla="*/ 13 h 55"/>
                  <a:gd name="T40" fmla="*/ 45 w 55"/>
                  <a:gd name="T41" fmla="*/ 4 h 55"/>
                  <a:gd name="T42" fmla="*/ 37 w 55"/>
                  <a:gd name="T43" fmla="*/ 3 h 55"/>
                  <a:gd name="T44" fmla="*/ 28 w 55"/>
                  <a:gd name="T45" fmla="*/ 2 h 55"/>
                  <a:gd name="T46" fmla="*/ 20 w 55"/>
                  <a:gd name="T47" fmla="*/ 0 h 55"/>
                  <a:gd name="T48" fmla="*/ 18 w 55"/>
                  <a:gd name="T49" fmla="*/ 9 h 55"/>
                  <a:gd name="T50" fmla="*/ 17 w 55"/>
                  <a:gd name="T51" fmla="*/ 20 h 55"/>
                  <a:gd name="T52" fmla="*/ 0 w 55"/>
                  <a:gd name="T53" fmla="*/ 32 h 55"/>
                  <a:gd name="T54" fmla="*/ 5 w 55"/>
                  <a:gd name="T55" fmla="*/ 39 h 55"/>
                  <a:gd name="T56" fmla="*/ 25 w 55"/>
                  <a:gd name="T57" fmla="*/ 2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9"/>
                      <a:pt x="11" y="52"/>
                      <a:pt x="12" y="55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4"/>
                      <a:pt x="3" y="37"/>
                      <a:pt x="5" y="39"/>
                    </a:cubicBezTo>
                    <a:lnTo>
                      <a:pt x="25" y="2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5" name="Freeform 17"/>
              <p:cNvSpPr>
                <a:spLocks/>
              </p:cNvSpPr>
              <p:nvPr/>
            </p:nvSpPr>
            <p:spPr bwMode="auto">
              <a:xfrm>
                <a:off x="2205" y="1468"/>
                <a:ext cx="152" cy="140"/>
              </a:xfrm>
              <a:custGeom>
                <a:avLst/>
                <a:gdLst>
                  <a:gd name="T0" fmla="*/ 57 w 63"/>
                  <a:gd name="T1" fmla="*/ 14 h 58"/>
                  <a:gd name="T2" fmla="*/ 30 w 63"/>
                  <a:gd name="T3" fmla="*/ 34 h 58"/>
                  <a:gd name="T4" fmla="*/ 28 w 63"/>
                  <a:gd name="T5" fmla="*/ 48 h 58"/>
                  <a:gd name="T6" fmla="*/ 20 w 63"/>
                  <a:gd name="T7" fmla="*/ 47 h 58"/>
                  <a:gd name="T8" fmla="*/ 21 w 63"/>
                  <a:gd name="T9" fmla="*/ 35 h 58"/>
                  <a:gd name="T10" fmla="*/ 10 w 63"/>
                  <a:gd name="T11" fmla="*/ 33 h 58"/>
                  <a:gd name="T12" fmla="*/ 11 w 63"/>
                  <a:gd name="T13" fmla="*/ 25 h 58"/>
                  <a:gd name="T14" fmla="*/ 25 w 63"/>
                  <a:gd name="T15" fmla="*/ 27 h 58"/>
                  <a:gd name="T16" fmla="*/ 51 w 63"/>
                  <a:gd name="T17" fmla="*/ 7 h 58"/>
                  <a:gd name="T18" fmla="*/ 48 w 63"/>
                  <a:gd name="T19" fmla="*/ 3 h 58"/>
                  <a:gd name="T20" fmla="*/ 48 w 63"/>
                  <a:gd name="T21" fmla="*/ 3 h 58"/>
                  <a:gd name="T22" fmla="*/ 46 w 63"/>
                  <a:gd name="T23" fmla="*/ 0 h 58"/>
                  <a:gd name="T24" fmla="*/ 23 w 63"/>
                  <a:gd name="T25" fmla="*/ 18 h 58"/>
                  <a:gd name="T26" fmla="*/ 12 w 63"/>
                  <a:gd name="T27" fmla="*/ 16 h 58"/>
                  <a:gd name="T28" fmla="*/ 4 w 63"/>
                  <a:gd name="T29" fmla="*/ 15 h 58"/>
                  <a:gd name="T30" fmla="*/ 3 w 63"/>
                  <a:gd name="T31" fmla="*/ 24 h 58"/>
                  <a:gd name="T32" fmla="*/ 1 w 63"/>
                  <a:gd name="T33" fmla="*/ 32 h 58"/>
                  <a:gd name="T34" fmla="*/ 0 w 63"/>
                  <a:gd name="T35" fmla="*/ 40 h 58"/>
                  <a:gd name="T36" fmla="*/ 8 w 63"/>
                  <a:gd name="T37" fmla="*/ 42 h 58"/>
                  <a:gd name="T38" fmla="*/ 12 w 63"/>
                  <a:gd name="T39" fmla="*/ 42 h 58"/>
                  <a:gd name="T40" fmla="*/ 11 w 63"/>
                  <a:gd name="T41" fmla="*/ 45 h 58"/>
                  <a:gd name="T42" fmla="*/ 10 w 63"/>
                  <a:gd name="T43" fmla="*/ 54 h 58"/>
                  <a:gd name="T44" fmla="*/ 18 w 63"/>
                  <a:gd name="T45" fmla="*/ 55 h 58"/>
                  <a:gd name="T46" fmla="*/ 27 w 63"/>
                  <a:gd name="T47" fmla="*/ 56 h 58"/>
                  <a:gd name="T48" fmla="*/ 35 w 63"/>
                  <a:gd name="T49" fmla="*/ 58 h 58"/>
                  <a:gd name="T50" fmla="*/ 37 w 63"/>
                  <a:gd name="T51" fmla="*/ 49 h 58"/>
                  <a:gd name="T52" fmla="*/ 38 w 63"/>
                  <a:gd name="T53" fmla="*/ 38 h 58"/>
                  <a:gd name="T54" fmla="*/ 63 w 63"/>
                  <a:gd name="T55" fmla="*/ 20 h 58"/>
                  <a:gd name="T56" fmla="*/ 62 w 63"/>
                  <a:gd name="T57" fmla="*/ 18 h 58"/>
                  <a:gd name="T58" fmla="*/ 57 w 63"/>
                  <a:gd name="T59" fmla="*/ 1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57" y="14"/>
                    </a:move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5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7" y="1"/>
                      <a:pt x="46" y="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1" y="17"/>
                      <a:pt x="59" y="16"/>
                      <a:pt x="57" y="14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6" name="Freeform 18"/>
              <p:cNvSpPr>
                <a:spLocks/>
              </p:cNvSpPr>
              <p:nvPr/>
            </p:nvSpPr>
            <p:spPr bwMode="auto">
              <a:xfrm>
                <a:off x="2205" y="1235"/>
                <a:ext cx="133" cy="133"/>
              </a:xfrm>
              <a:custGeom>
                <a:avLst/>
                <a:gdLst>
                  <a:gd name="T0" fmla="*/ 3 w 55"/>
                  <a:gd name="T1" fmla="*/ 34 h 55"/>
                  <a:gd name="T2" fmla="*/ 4 w 55"/>
                  <a:gd name="T3" fmla="*/ 43 h 55"/>
                  <a:gd name="T4" fmla="*/ 12 w 55"/>
                  <a:gd name="T5" fmla="*/ 42 h 55"/>
                  <a:gd name="T6" fmla="*/ 23 w 55"/>
                  <a:gd name="T7" fmla="*/ 40 h 55"/>
                  <a:gd name="T8" fmla="*/ 43 w 55"/>
                  <a:gd name="T9" fmla="*/ 55 h 55"/>
                  <a:gd name="T10" fmla="*/ 46 w 55"/>
                  <a:gd name="T11" fmla="*/ 47 h 55"/>
                  <a:gd name="T12" fmla="*/ 25 w 55"/>
                  <a:gd name="T13" fmla="*/ 31 h 55"/>
                  <a:gd name="T14" fmla="*/ 25 w 55"/>
                  <a:gd name="T15" fmla="*/ 31 h 55"/>
                  <a:gd name="T16" fmla="*/ 11 w 55"/>
                  <a:gd name="T17" fmla="*/ 33 h 55"/>
                  <a:gd name="T18" fmla="*/ 10 w 55"/>
                  <a:gd name="T19" fmla="*/ 25 h 55"/>
                  <a:gd name="T20" fmla="*/ 21 w 55"/>
                  <a:gd name="T21" fmla="*/ 23 h 55"/>
                  <a:gd name="T22" fmla="*/ 20 w 55"/>
                  <a:gd name="T23" fmla="*/ 11 h 55"/>
                  <a:gd name="T24" fmla="*/ 28 w 55"/>
                  <a:gd name="T25" fmla="*/ 10 h 55"/>
                  <a:gd name="T26" fmla="*/ 30 w 55"/>
                  <a:gd name="T27" fmla="*/ 24 h 55"/>
                  <a:gd name="T28" fmla="*/ 30 w 55"/>
                  <a:gd name="T29" fmla="*/ 24 h 55"/>
                  <a:gd name="T30" fmla="*/ 50 w 55"/>
                  <a:gd name="T31" fmla="*/ 39 h 55"/>
                  <a:gd name="T32" fmla="*/ 55 w 55"/>
                  <a:gd name="T33" fmla="*/ 32 h 55"/>
                  <a:gd name="T34" fmla="*/ 38 w 55"/>
                  <a:gd name="T35" fmla="*/ 20 h 55"/>
                  <a:gd name="T36" fmla="*/ 37 w 55"/>
                  <a:gd name="T37" fmla="*/ 9 h 55"/>
                  <a:gd name="T38" fmla="*/ 35 w 55"/>
                  <a:gd name="T39" fmla="*/ 0 h 55"/>
                  <a:gd name="T40" fmla="*/ 27 w 55"/>
                  <a:gd name="T41" fmla="*/ 2 h 55"/>
                  <a:gd name="T42" fmla="*/ 18 w 55"/>
                  <a:gd name="T43" fmla="*/ 3 h 55"/>
                  <a:gd name="T44" fmla="*/ 10 w 55"/>
                  <a:gd name="T45" fmla="*/ 4 h 55"/>
                  <a:gd name="T46" fmla="*/ 11 w 55"/>
                  <a:gd name="T47" fmla="*/ 13 h 55"/>
                  <a:gd name="T48" fmla="*/ 12 w 55"/>
                  <a:gd name="T49" fmla="*/ 16 h 55"/>
                  <a:gd name="T50" fmla="*/ 8 w 55"/>
                  <a:gd name="T51" fmla="*/ 16 h 55"/>
                  <a:gd name="T52" fmla="*/ 0 w 55"/>
                  <a:gd name="T53" fmla="*/ 18 h 55"/>
                  <a:gd name="T54" fmla="*/ 1 w 55"/>
                  <a:gd name="T55" fmla="*/ 26 h 55"/>
                  <a:gd name="T56" fmla="*/ 3 w 55"/>
                  <a:gd name="T57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3" y="34"/>
                    </a:moveTo>
                    <a:cubicBezTo>
                      <a:pt x="4" y="43"/>
                      <a:pt x="4" y="43"/>
                      <a:pt x="4" y="43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2"/>
                      <a:pt x="45" y="49"/>
                      <a:pt x="46" y="47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2" y="37"/>
                      <a:pt x="53" y="34"/>
                      <a:pt x="55" y="32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6"/>
                      <a:pt x="1" y="26"/>
                      <a:pt x="1" y="26"/>
                    </a:cubicBezTo>
                    <a:lnTo>
                      <a:pt x="3" y="3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7" name="Freeform 19"/>
              <p:cNvSpPr>
                <a:spLocks/>
              </p:cNvSpPr>
              <p:nvPr/>
            </p:nvSpPr>
            <p:spPr bwMode="auto">
              <a:xfrm>
                <a:off x="2507" y="1468"/>
                <a:ext cx="153" cy="140"/>
              </a:xfrm>
              <a:custGeom>
                <a:avLst/>
                <a:gdLst>
                  <a:gd name="T0" fmla="*/ 63 w 63"/>
                  <a:gd name="T1" fmla="*/ 40 h 58"/>
                  <a:gd name="T2" fmla="*/ 62 w 63"/>
                  <a:gd name="T3" fmla="*/ 32 h 58"/>
                  <a:gd name="T4" fmla="*/ 60 w 63"/>
                  <a:gd name="T5" fmla="*/ 24 h 58"/>
                  <a:gd name="T6" fmla="*/ 59 w 63"/>
                  <a:gd name="T7" fmla="*/ 15 h 58"/>
                  <a:gd name="T8" fmla="*/ 51 w 63"/>
                  <a:gd name="T9" fmla="*/ 16 h 58"/>
                  <a:gd name="T10" fmla="*/ 40 w 63"/>
                  <a:gd name="T11" fmla="*/ 18 h 58"/>
                  <a:gd name="T12" fmla="*/ 17 w 63"/>
                  <a:gd name="T13" fmla="*/ 0 h 58"/>
                  <a:gd name="T14" fmla="*/ 15 w 63"/>
                  <a:gd name="T15" fmla="*/ 3 h 58"/>
                  <a:gd name="T16" fmla="*/ 15 w 63"/>
                  <a:gd name="T17" fmla="*/ 3 h 58"/>
                  <a:gd name="T18" fmla="*/ 12 w 63"/>
                  <a:gd name="T19" fmla="*/ 7 h 58"/>
                  <a:gd name="T20" fmla="*/ 38 w 63"/>
                  <a:gd name="T21" fmla="*/ 27 h 58"/>
                  <a:gd name="T22" fmla="*/ 52 w 63"/>
                  <a:gd name="T23" fmla="*/ 25 h 58"/>
                  <a:gd name="T24" fmla="*/ 53 w 63"/>
                  <a:gd name="T25" fmla="*/ 33 h 58"/>
                  <a:gd name="T26" fmla="*/ 42 w 63"/>
                  <a:gd name="T27" fmla="*/ 35 h 58"/>
                  <a:gd name="T28" fmla="*/ 43 w 63"/>
                  <a:gd name="T29" fmla="*/ 47 h 58"/>
                  <a:gd name="T30" fmla="*/ 35 w 63"/>
                  <a:gd name="T31" fmla="*/ 48 h 58"/>
                  <a:gd name="T32" fmla="*/ 33 w 63"/>
                  <a:gd name="T33" fmla="*/ 34 h 58"/>
                  <a:gd name="T34" fmla="*/ 6 w 63"/>
                  <a:gd name="T35" fmla="*/ 14 h 58"/>
                  <a:gd name="T36" fmla="*/ 1 w 63"/>
                  <a:gd name="T37" fmla="*/ 18 h 58"/>
                  <a:gd name="T38" fmla="*/ 0 w 63"/>
                  <a:gd name="T39" fmla="*/ 20 h 58"/>
                  <a:gd name="T40" fmla="*/ 25 w 63"/>
                  <a:gd name="T41" fmla="*/ 38 h 58"/>
                  <a:gd name="T42" fmla="*/ 26 w 63"/>
                  <a:gd name="T43" fmla="*/ 49 h 58"/>
                  <a:gd name="T44" fmla="*/ 28 w 63"/>
                  <a:gd name="T45" fmla="*/ 58 h 58"/>
                  <a:gd name="T46" fmla="*/ 36 w 63"/>
                  <a:gd name="T47" fmla="*/ 56 h 58"/>
                  <a:gd name="T48" fmla="*/ 45 w 63"/>
                  <a:gd name="T49" fmla="*/ 55 h 58"/>
                  <a:gd name="T50" fmla="*/ 53 w 63"/>
                  <a:gd name="T51" fmla="*/ 54 h 58"/>
                  <a:gd name="T52" fmla="*/ 52 w 63"/>
                  <a:gd name="T53" fmla="*/ 45 h 58"/>
                  <a:gd name="T54" fmla="*/ 51 w 63"/>
                  <a:gd name="T55" fmla="*/ 42 h 58"/>
                  <a:gd name="T56" fmla="*/ 55 w 63"/>
                  <a:gd name="T57" fmla="*/ 42 h 58"/>
                  <a:gd name="T58" fmla="*/ 63 w 63"/>
                  <a:gd name="T59" fmla="*/ 4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63" y="40"/>
                    </a:moveTo>
                    <a:cubicBezTo>
                      <a:pt x="62" y="32"/>
                      <a:pt x="62" y="32"/>
                      <a:pt x="62" y="32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6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4" y="16"/>
                      <a:pt x="2" y="17"/>
                      <a:pt x="1" y="18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53" y="54"/>
                      <a:pt x="53" y="54"/>
                      <a:pt x="53" y="54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5" y="42"/>
                      <a:pt x="55" y="42"/>
                      <a:pt x="55" y="42"/>
                    </a:cubicBezTo>
                    <a:lnTo>
                      <a:pt x="63" y="4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8" name="Oval 20"/>
              <p:cNvSpPr>
                <a:spLocks noChangeArrowheads="1"/>
              </p:cNvSpPr>
              <p:nvPr/>
            </p:nvSpPr>
            <p:spPr bwMode="auto">
              <a:xfrm>
                <a:off x="2370" y="1397"/>
                <a:ext cx="48" cy="4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79" name="Oval 21"/>
              <p:cNvSpPr>
                <a:spLocks noChangeArrowheads="1"/>
              </p:cNvSpPr>
              <p:nvPr/>
            </p:nvSpPr>
            <p:spPr bwMode="auto">
              <a:xfrm>
                <a:off x="2447" y="1397"/>
                <a:ext cx="48" cy="4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280" name="Group 279"/>
          <p:cNvGrpSpPr/>
          <p:nvPr/>
        </p:nvGrpSpPr>
        <p:grpSpPr>
          <a:xfrm>
            <a:off x="5923594" y="2340322"/>
            <a:ext cx="290675" cy="238288"/>
            <a:chOff x="4706521" y="2098348"/>
            <a:chExt cx="390292" cy="319952"/>
          </a:xfrm>
        </p:grpSpPr>
        <p:sp>
          <p:nvSpPr>
            <p:cNvPr id="281" name="Freeform 5"/>
            <p:cNvSpPr>
              <a:spLocks noEditPoints="1"/>
            </p:cNvSpPr>
            <p:nvPr/>
          </p:nvSpPr>
          <p:spPr bwMode="auto">
            <a:xfrm flipH="1">
              <a:off x="4725478" y="2117184"/>
              <a:ext cx="174696" cy="281272"/>
            </a:xfrm>
            <a:custGeom>
              <a:avLst/>
              <a:gdLst>
                <a:gd name="T0" fmla="*/ 354 w 358"/>
                <a:gd name="T1" fmla="*/ 477 h 578"/>
                <a:gd name="T2" fmla="*/ 354 w 358"/>
                <a:gd name="T3" fmla="*/ 477 h 578"/>
                <a:gd name="T4" fmla="*/ 358 w 358"/>
                <a:gd name="T5" fmla="*/ 512 h 578"/>
                <a:gd name="T6" fmla="*/ 311 w 358"/>
                <a:gd name="T7" fmla="*/ 521 h 578"/>
                <a:gd name="T8" fmla="*/ 315 w 358"/>
                <a:gd name="T9" fmla="*/ 573 h 578"/>
                <a:gd name="T10" fmla="*/ 282 w 358"/>
                <a:gd name="T11" fmla="*/ 578 h 578"/>
                <a:gd name="T12" fmla="*/ 273 w 358"/>
                <a:gd name="T13" fmla="*/ 516 h 578"/>
                <a:gd name="T14" fmla="*/ 159 w 358"/>
                <a:gd name="T15" fmla="*/ 429 h 578"/>
                <a:gd name="T16" fmla="*/ 184 w 358"/>
                <a:gd name="T17" fmla="*/ 398 h 578"/>
                <a:gd name="T18" fmla="*/ 294 w 358"/>
                <a:gd name="T19" fmla="*/ 486 h 578"/>
                <a:gd name="T20" fmla="*/ 354 w 358"/>
                <a:gd name="T21" fmla="*/ 477 h 578"/>
                <a:gd name="T22" fmla="*/ 197 w 358"/>
                <a:gd name="T23" fmla="*/ 160 h 578"/>
                <a:gd name="T24" fmla="*/ 291 w 358"/>
                <a:gd name="T25" fmla="*/ 91 h 578"/>
                <a:gd name="T26" fmla="*/ 291 w 358"/>
                <a:gd name="T27" fmla="*/ 91 h 578"/>
                <a:gd name="T28" fmla="*/ 353 w 358"/>
                <a:gd name="T29" fmla="*/ 99 h 578"/>
                <a:gd name="T30" fmla="*/ 358 w 358"/>
                <a:gd name="T31" fmla="*/ 65 h 578"/>
                <a:gd name="T32" fmla="*/ 309 w 358"/>
                <a:gd name="T33" fmla="*/ 56 h 578"/>
                <a:gd name="T34" fmla="*/ 313 w 358"/>
                <a:gd name="T35" fmla="*/ 5 h 578"/>
                <a:gd name="T36" fmla="*/ 277 w 358"/>
                <a:gd name="T37" fmla="*/ 0 h 578"/>
                <a:gd name="T38" fmla="*/ 268 w 358"/>
                <a:gd name="T39" fmla="*/ 61 h 578"/>
                <a:gd name="T40" fmla="*/ 268 w 358"/>
                <a:gd name="T41" fmla="*/ 61 h 578"/>
                <a:gd name="T42" fmla="*/ 179 w 358"/>
                <a:gd name="T43" fmla="*/ 125 h 578"/>
                <a:gd name="T44" fmla="*/ 183 w 358"/>
                <a:gd name="T45" fmla="*/ 134 h 578"/>
                <a:gd name="T46" fmla="*/ 197 w 358"/>
                <a:gd name="T47" fmla="*/ 160 h 578"/>
                <a:gd name="T48" fmla="*/ 0 w 358"/>
                <a:gd name="T49" fmla="*/ 45 h 578"/>
                <a:gd name="T50" fmla="*/ 0 w 358"/>
                <a:gd name="T51" fmla="*/ 538 h 578"/>
                <a:gd name="T52" fmla="*/ 84 w 358"/>
                <a:gd name="T53" fmla="*/ 538 h 578"/>
                <a:gd name="T54" fmla="*/ 118 w 358"/>
                <a:gd name="T55" fmla="*/ 441 h 578"/>
                <a:gd name="T56" fmla="*/ 182 w 358"/>
                <a:gd name="T57" fmla="*/ 379 h 578"/>
                <a:gd name="T58" fmla="*/ 0 w 358"/>
                <a:gd name="T59" fmla="*/ 45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8" h="578">
                  <a:moveTo>
                    <a:pt x="354" y="477"/>
                  </a:moveTo>
                  <a:cubicBezTo>
                    <a:pt x="354" y="477"/>
                    <a:pt x="354" y="477"/>
                    <a:pt x="354" y="477"/>
                  </a:cubicBezTo>
                  <a:cubicBezTo>
                    <a:pt x="358" y="512"/>
                    <a:pt x="358" y="512"/>
                    <a:pt x="358" y="512"/>
                  </a:cubicBezTo>
                  <a:cubicBezTo>
                    <a:pt x="358" y="512"/>
                    <a:pt x="358" y="512"/>
                    <a:pt x="311" y="521"/>
                  </a:cubicBezTo>
                  <a:cubicBezTo>
                    <a:pt x="311" y="521"/>
                    <a:pt x="311" y="521"/>
                    <a:pt x="315" y="573"/>
                  </a:cubicBezTo>
                  <a:cubicBezTo>
                    <a:pt x="315" y="573"/>
                    <a:pt x="315" y="573"/>
                    <a:pt x="282" y="578"/>
                  </a:cubicBezTo>
                  <a:cubicBezTo>
                    <a:pt x="282" y="578"/>
                    <a:pt x="282" y="578"/>
                    <a:pt x="273" y="516"/>
                  </a:cubicBezTo>
                  <a:cubicBezTo>
                    <a:pt x="273" y="516"/>
                    <a:pt x="273" y="516"/>
                    <a:pt x="159" y="429"/>
                  </a:cubicBezTo>
                  <a:cubicBezTo>
                    <a:pt x="167" y="420"/>
                    <a:pt x="176" y="412"/>
                    <a:pt x="184" y="398"/>
                  </a:cubicBezTo>
                  <a:cubicBezTo>
                    <a:pt x="184" y="398"/>
                    <a:pt x="184" y="398"/>
                    <a:pt x="294" y="486"/>
                  </a:cubicBezTo>
                  <a:cubicBezTo>
                    <a:pt x="294" y="486"/>
                    <a:pt x="294" y="486"/>
                    <a:pt x="354" y="477"/>
                  </a:cubicBezTo>
                  <a:close/>
                  <a:moveTo>
                    <a:pt x="197" y="160"/>
                  </a:moveTo>
                  <a:cubicBezTo>
                    <a:pt x="291" y="91"/>
                    <a:pt x="291" y="91"/>
                    <a:pt x="291" y="91"/>
                  </a:cubicBezTo>
                  <a:cubicBezTo>
                    <a:pt x="291" y="91"/>
                    <a:pt x="291" y="91"/>
                    <a:pt x="291" y="91"/>
                  </a:cubicBezTo>
                  <a:cubicBezTo>
                    <a:pt x="353" y="99"/>
                    <a:pt x="353" y="99"/>
                    <a:pt x="353" y="99"/>
                  </a:cubicBezTo>
                  <a:cubicBezTo>
                    <a:pt x="358" y="65"/>
                    <a:pt x="358" y="65"/>
                    <a:pt x="358" y="65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13" y="5"/>
                    <a:pt x="313" y="5"/>
                    <a:pt x="313" y="5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179" y="125"/>
                    <a:pt x="179" y="125"/>
                    <a:pt x="179" y="125"/>
                  </a:cubicBezTo>
                  <a:cubicBezTo>
                    <a:pt x="179" y="129"/>
                    <a:pt x="183" y="129"/>
                    <a:pt x="183" y="134"/>
                  </a:cubicBezTo>
                  <a:cubicBezTo>
                    <a:pt x="188" y="142"/>
                    <a:pt x="192" y="151"/>
                    <a:pt x="197" y="160"/>
                  </a:cubicBezTo>
                  <a:close/>
                  <a:moveTo>
                    <a:pt x="0" y="45"/>
                  </a:moveTo>
                  <a:cubicBezTo>
                    <a:pt x="0" y="538"/>
                    <a:pt x="0" y="538"/>
                    <a:pt x="0" y="538"/>
                  </a:cubicBezTo>
                  <a:cubicBezTo>
                    <a:pt x="84" y="538"/>
                    <a:pt x="84" y="538"/>
                    <a:pt x="84" y="538"/>
                  </a:cubicBezTo>
                  <a:cubicBezTo>
                    <a:pt x="93" y="511"/>
                    <a:pt x="114" y="463"/>
                    <a:pt x="118" y="441"/>
                  </a:cubicBezTo>
                  <a:cubicBezTo>
                    <a:pt x="118" y="441"/>
                    <a:pt x="152" y="419"/>
                    <a:pt x="182" y="379"/>
                  </a:cubicBezTo>
                  <a:cubicBezTo>
                    <a:pt x="258" y="234"/>
                    <a:pt x="173" y="40"/>
                    <a:pt x="0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282" name="Group 11"/>
            <p:cNvGrpSpPr>
              <a:grpSpLocks noChangeAspect="1"/>
            </p:cNvGrpSpPr>
            <p:nvPr/>
          </p:nvGrpSpPr>
          <p:grpSpPr bwMode="auto">
            <a:xfrm>
              <a:off x="4706521" y="2098348"/>
              <a:ext cx="390292" cy="319952"/>
              <a:chOff x="2205" y="1235"/>
              <a:chExt cx="455" cy="373"/>
            </a:xfrm>
          </p:grpSpPr>
          <p:sp>
            <p:nvSpPr>
              <p:cNvPr id="283" name="Freeform 12"/>
              <p:cNvSpPr>
                <a:spLocks/>
              </p:cNvSpPr>
              <p:nvPr/>
            </p:nvSpPr>
            <p:spPr bwMode="auto">
              <a:xfrm>
                <a:off x="2522" y="1485"/>
                <a:ext cx="114" cy="99"/>
              </a:xfrm>
              <a:custGeom>
                <a:avLst/>
                <a:gdLst>
                  <a:gd name="T0" fmla="*/ 46 w 47"/>
                  <a:gd name="T1" fmla="*/ 18 h 41"/>
                  <a:gd name="T2" fmla="*/ 32 w 47"/>
                  <a:gd name="T3" fmla="*/ 20 h 41"/>
                  <a:gd name="T4" fmla="*/ 6 w 47"/>
                  <a:gd name="T5" fmla="*/ 0 h 41"/>
                  <a:gd name="T6" fmla="*/ 0 w 47"/>
                  <a:gd name="T7" fmla="*/ 7 h 41"/>
                  <a:gd name="T8" fmla="*/ 27 w 47"/>
                  <a:gd name="T9" fmla="*/ 27 h 41"/>
                  <a:gd name="T10" fmla="*/ 29 w 47"/>
                  <a:gd name="T11" fmla="*/ 41 h 41"/>
                  <a:gd name="T12" fmla="*/ 37 w 47"/>
                  <a:gd name="T13" fmla="*/ 40 h 41"/>
                  <a:gd name="T14" fmla="*/ 36 w 47"/>
                  <a:gd name="T15" fmla="*/ 28 h 41"/>
                  <a:gd name="T16" fmla="*/ 47 w 47"/>
                  <a:gd name="T17" fmla="*/ 26 h 41"/>
                  <a:gd name="T18" fmla="*/ 46 w 47"/>
                  <a:gd name="T19" fmla="*/ 1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41">
                    <a:moveTo>
                      <a:pt x="46" y="18"/>
                    </a:moveTo>
                    <a:cubicBezTo>
                      <a:pt x="32" y="20"/>
                      <a:pt x="32" y="20"/>
                      <a:pt x="32" y="2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47" y="26"/>
                      <a:pt x="47" y="26"/>
                      <a:pt x="47" y="26"/>
                    </a:cubicBezTo>
                    <a:lnTo>
                      <a:pt x="46" y="18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84" name="Freeform 13"/>
              <p:cNvSpPr>
                <a:spLocks/>
              </p:cNvSpPr>
              <p:nvPr/>
            </p:nvSpPr>
            <p:spPr bwMode="auto">
              <a:xfrm>
                <a:off x="2539" y="1259"/>
                <a:ext cx="97" cy="90"/>
              </a:xfrm>
              <a:custGeom>
                <a:avLst/>
                <a:gdLst>
                  <a:gd name="T0" fmla="*/ 4 w 40"/>
                  <a:gd name="T1" fmla="*/ 37 h 37"/>
                  <a:gd name="T2" fmla="*/ 25 w 40"/>
                  <a:gd name="T3" fmla="*/ 21 h 37"/>
                  <a:gd name="T4" fmla="*/ 25 w 40"/>
                  <a:gd name="T5" fmla="*/ 21 h 37"/>
                  <a:gd name="T6" fmla="*/ 39 w 40"/>
                  <a:gd name="T7" fmla="*/ 23 h 37"/>
                  <a:gd name="T8" fmla="*/ 40 w 40"/>
                  <a:gd name="T9" fmla="*/ 15 h 37"/>
                  <a:gd name="T10" fmla="*/ 29 w 40"/>
                  <a:gd name="T11" fmla="*/ 13 h 37"/>
                  <a:gd name="T12" fmla="*/ 30 w 40"/>
                  <a:gd name="T13" fmla="*/ 1 h 37"/>
                  <a:gd name="T14" fmla="*/ 22 w 40"/>
                  <a:gd name="T15" fmla="*/ 0 h 37"/>
                  <a:gd name="T16" fmla="*/ 20 w 40"/>
                  <a:gd name="T17" fmla="*/ 14 h 37"/>
                  <a:gd name="T18" fmla="*/ 20 w 40"/>
                  <a:gd name="T19" fmla="*/ 14 h 37"/>
                  <a:gd name="T20" fmla="*/ 0 w 40"/>
                  <a:gd name="T21" fmla="*/ 29 h 37"/>
                  <a:gd name="T22" fmla="*/ 1 w 40"/>
                  <a:gd name="T23" fmla="*/ 31 h 37"/>
                  <a:gd name="T24" fmla="*/ 4 w 40"/>
                  <a:gd name="T2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37">
                    <a:moveTo>
                      <a:pt x="4" y="37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2" y="33"/>
                      <a:pt x="3" y="35"/>
                      <a:pt x="4" y="37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85" name="Freeform 14"/>
              <p:cNvSpPr>
                <a:spLocks/>
              </p:cNvSpPr>
              <p:nvPr/>
            </p:nvSpPr>
            <p:spPr bwMode="auto">
              <a:xfrm>
                <a:off x="2432" y="1283"/>
                <a:ext cx="148" cy="274"/>
              </a:xfrm>
              <a:custGeom>
                <a:avLst/>
                <a:gdLst>
                  <a:gd name="T0" fmla="*/ 0 w 61"/>
                  <a:gd name="T1" fmla="*/ 1 h 113"/>
                  <a:gd name="T2" fmla="*/ 0 w 61"/>
                  <a:gd name="T3" fmla="*/ 113 h 113"/>
                  <a:gd name="T4" fmla="*/ 20 w 61"/>
                  <a:gd name="T5" fmla="*/ 113 h 113"/>
                  <a:gd name="T6" fmla="*/ 28 w 61"/>
                  <a:gd name="T7" fmla="*/ 91 h 113"/>
                  <a:gd name="T8" fmla="*/ 43 w 61"/>
                  <a:gd name="T9" fmla="*/ 77 h 113"/>
                  <a:gd name="T10" fmla="*/ 0 w 61"/>
                  <a:gd name="T11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113">
                    <a:moveTo>
                      <a:pt x="0" y="1"/>
                    </a:moveTo>
                    <a:cubicBezTo>
                      <a:pt x="0" y="113"/>
                      <a:pt x="0" y="113"/>
                      <a:pt x="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2" y="107"/>
                      <a:pt x="27" y="96"/>
                      <a:pt x="28" y="91"/>
                    </a:cubicBezTo>
                    <a:cubicBezTo>
                      <a:pt x="28" y="91"/>
                      <a:pt x="36" y="86"/>
                      <a:pt x="43" y="77"/>
                    </a:cubicBezTo>
                    <a:cubicBezTo>
                      <a:pt x="61" y="44"/>
                      <a:pt x="41" y="0"/>
                      <a:pt x="0" y="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86" name="Freeform 15"/>
              <p:cNvSpPr>
                <a:spLocks noEditPoints="1"/>
              </p:cNvSpPr>
              <p:nvPr/>
            </p:nvSpPr>
            <p:spPr bwMode="auto">
              <a:xfrm>
                <a:off x="2297" y="1274"/>
                <a:ext cx="271" cy="295"/>
              </a:xfrm>
              <a:custGeom>
                <a:avLst/>
                <a:gdLst>
                  <a:gd name="T0" fmla="*/ 79 w 112"/>
                  <a:gd name="T1" fmla="*/ 122 h 122"/>
                  <a:gd name="T2" fmla="*/ 33 w 112"/>
                  <a:gd name="T3" fmla="*/ 122 h 122"/>
                  <a:gd name="T4" fmla="*/ 32 w 112"/>
                  <a:gd name="T5" fmla="*/ 117 h 122"/>
                  <a:gd name="T6" fmla="*/ 24 w 112"/>
                  <a:gd name="T7" fmla="*/ 98 h 122"/>
                  <a:gd name="T8" fmla="*/ 10 w 112"/>
                  <a:gd name="T9" fmla="*/ 83 h 122"/>
                  <a:gd name="T10" fmla="*/ 10 w 112"/>
                  <a:gd name="T11" fmla="*/ 83 h 122"/>
                  <a:gd name="T12" fmla="*/ 11 w 112"/>
                  <a:gd name="T13" fmla="*/ 25 h 122"/>
                  <a:gd name="T14" fmla="*/ 56 w 112"/>
                  <a:gd name="T15" fmla="*/ 0 h 122"/>
                  <a:gd name="T16" fmla="*/ 101 w 112"/>
                  <a:gd name="T17" fmla="*/ 25 h 122"/>
                  <a:gd name="T18" fmla="*/ 102 w 112"/>
                  <a:gd name="T19" fmla="*/ 83 h 122"/>
                  <a:gd name="T20" fmla="*/ 102 w 112"/>
                  <a:gd name="T21" fmla="*/ 83 h 122"/>
                  <a:gd name="T22" fmla="*/ 88 w 112"/>
                  <a:gd name="T23" fmla="*/ 98 h 122"/>
                  <a:gd name="T24" fmla="*/ 80 w 112"/>
                  <a:gd name="T25" fmla="*/ 119 h 122"/>
                  <a:gd name="T26" fmla="*/ 79 w 112"/>
                  <a:gd name="T27" fmla="*/ 122 h 122"/>
                  <a:gd name="T28" fmla="*/ 39 w 112"/>
                  <a:gd name="T29" fmla="*/ 113 h 122"/>
                  <a:gd name="T30" fmla="*/ 73 w 112"/>
                  <a:gd name="T31" fmla="*/ 113 h 122"/>
                  <a:gd name="T32" fmla="*/ 80 w 112"/>
                  <a:gd name="T33" fmla="*/ 94 h 122"/>
                  <a:gd name="T34" fmla="*/ 81 w 112"/>
                  <a:gd name="T35" fmla="*/ 93 h 122"/>
                  <a:gd name="T36" fmla="*/ 82 w 112"/>
                  <a:gd name="T37" fmla="*/ 92 h 122"/>
                  <a:gd name="T38" fmla="*/ 95 w 112"/>
                  <a:gd name="T39" fmla="*/ 78 h 122"/>
                  <a:gd name="T40" fmla="*/ 94 w 112"/>
                  <a:gd name="T41" fmla="*/ 29 h 122"/>
                  <a:gd name="T42" fmla="*/ 56 w 112"/>
                  <a:gd name="T43" fmla="*/ 9 h 122"/>
                  <a:gd name="T44" fmla="*/ 56 w 112"/>
                  <a:gd name="T45" fmla="*/ 9 h 122"/>
                  <a:gd name="T46" fmla="*/ 56 w 112"/>
                  <a:gd name="T47" fmla="*/ 9 h 122"/>
                  <a:gd name="T48" fmla="*/ 18 w 112"/>
                  <a:gd name="T49" fmla="*/ 29 h 122"/>
                  <a:gd name="T50" fmla="*/ 17 w 112"/>
                  <a:gd name="T51" fmla="*/ 78 h 122"/>
                  <a:gd name="T52" fmla="*/ 30 w 112"/>
                  <a:gd name="T53" fmla="*/ 92 h 122"/>
                  <a:gd name="T54" fmla="*/ 31 w 112"/>
                  <a:gd name="T55" fmla="*/ 93 h 122"/>
                  <a:gd name="T56" fmla="*/ 32 w 112"/>
                  <a:gd name="T57" fmla="*/ 94 h 122"/>
                  <a:gd name="T58" fmla="*/ 39 w 112"/>
                  <a:gd name="T59" fmla="*/ 11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2" h="122">
                    <a:moveTo>
                      <a:pt x="79" y="122"/>
                    </a:moveTo>
                    <a:cubicBezTo>
                      <a:pt x="33" y="122"/>
                      <a:pt x="33" y="122"/>
                      <a:pt x="33" y="122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0" y="113"/>
                      <a:pt x="26" y="103"/>
                      <a:pt x="24" y="98"/>
                    </a:cubicBezTo>
                    <a:cubicBezTo>
                      <a:pt x="22" y="96"/>
                      <a:pt x="16" y="91"/>
                      <a:pt x="10" y="83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0" y="65"/>
                      <a:pt x="0" y="42"/>
                      <a:pt x="11" y="25"/>
                    </a:cubicBezTo>
                    <a:cubicBezTo>
                      <a:pt x="21" y="9"/>
                      <a:pt x="37" y="0"/>
                      <a:pt x="56" y="0"/>
                    </a:cubicBezTo>
                    <a:cubicBezTo>
                      <a:pt x="75" y="0"/>
                      <a:pt x="91" y="9"/>
                      <a:pt x="101" y="25"/>
                    </a:cubicBezTo>
                    <a:cubicBezTo>
                      <a:pt x="112" y="42"/>
                      <a:pt x="112" y="65"/>
                      <a:pt x="102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96" y="91"/>
                      <a:pt x="90" y="96"/>
                      <a:pt x="88" y="98"/>
                    </a:cubicBezTo>
                    <a:cubicBezTo>
                      <a:pt x="86" y="104"/>
                      <a:pt x="82" y="114"/>
                      <a:pt x="80" y="119"/>
                    </a:cubicBezTo>
                    <a:lnTo>
                      <a:pt x="79" y="122"/>
                    </a:lnTo>
                    <a:close/>
                    <a:moveTo>
                      <a:pt x="39" y="113"/>
                    </a:moveTo>
                    <a:cubicBezTo>
                      <a:pt x="73" y="113"/>
                      <a:pt x="73" y="113"/>
                      <a:pt x="73" y="113"/>
                    </a:cubicBezTo>
                    <a:cubicBezTo>
                      <a:pt x="76" y="107"/>
                      <a:pt x="79" y="98"/>
                      <a:pt x="80" y="94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2" y="92"/>
                      <a:pt x="89" y="87"/>
                      <a:pt x="95" y="78"/>
                    </a:cubicBezTo>
                    <a:cubicBezTo>
                      <a:pt x="103" y="63"/>
                      <a:pt x="103" y="44"/>
                      <a:pt x="94" y="29"/>
                    </a:cubicBezTo>
                    <a:cubicBezTo>
                      <a:pt x="86" y="16"/>
                      <a:pt x="72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40" y="9"/>
                      <a:pt x="26" y="16"/>
                      <a:pt x="18" y="29"/>
                    </a:cubicBezTo>
                    <a:cubicBezTo>
                      <a:pt x="9" y="44"/>
                      <a:pt x="9" y="63"/>
                      <a:pt x="17" y="78"/>
                    </a:cubicBezTo>
                    <a:cubicBezTo>
                      <a:pt x="23" y="87"/>
                      <a:pt x="30" y="92"/>
                      <a:pt x="30" y="92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3" y="98"/>
                      <a:pt x="37" y="108"/>
                      <a:pt x="39" y="11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87" name="Freeform 16"/>
              <p:cNvSpPr>
                <a:spLocks/>
              </p:cNvSpPr>
              <p:nvPr/>
            </p:nvSpPr>
            <p:spPr bwMode="auto">
              <a:xfrm>
                <a:off x="2527" y="1235"/>
                <a:ext cx="133" cy="133"/>
              </a:xfrm>
              <a:custGeom>
                <a:avLst/>
                <a:gdLst>
                  <a:gd name="T0" fmla="*/ 25 w 55"/>
                  <a:gd name="T1" fmla="*/ 24 h 55"/>
                  <a:gd name="T2" fmla="*/ 25 w 55"/>
                  <a:gd name="T3" fmla="*/ 24 h 55"/>
                  <a:gd name="T4" fmla="*/ 27 w 55"/>
                  <a:gd name="T5" fmla="*/ 10 h 55"/>
                  <a:gd name="T6" fmla="*/ 35 w 55"/>
                  <a:gd name="T7" fmla="*/ 11 h 55"/>
                  <a:gd name="T8" fmla="*/ 34 w 55"/>
                  <a:gd name="T9" fmla="*/ 23 h 55"/>
                  <a:gd name="T10" fmla="*/ 45 w 55"/>
                  <a:gd name="T11" fmla="*/ 25 h 55"/>
                  <a:gd name="T12" fmla="*/ 44 w 55"/>
                  <a:gd name="T13" fmla="*/ 33 h 55"/>
                  <a:gd name="T14" fmla="*/ 30 w 55"/>
                  <a:gd name="T15" fmla="*/ 31 h 55"/>
                  <a:gd name="T16" fmla="*/ 30 w 55"/>
                  <a:gd name="T17" fmla="*/ 31 h 55"/>
                  <a:gd name="T18" fmla="*/ 9 w 55"/>
                  <a:gd name="T19" fmla="*/ 47 h 55"/>
                  <a:gd name="T20" fmla="*/ 12 w 55"/>
                  <a:gd name="T21" fmla="*/ 55 h 55"/>
                  <a:gd name="T22" fmla="*/ 32 w 55"/>
                  <a:gd name="T23" fmla="*/ 40 h 55"/>
                  <a:gd name="T24" fmla="*/ 43 w 55"/>
                  <a:gd name="T25" fmla="*/ 42 h 55"/>
                  <a:gd name="T26" fmla="*/ 51 w 55"/>
                  <a:gd name="T27" fmla="*/ 43 h 55"/>
                  <a:gd name="T28" fmla="*/ 52 w 55"/>
                  <a:gd name="T29" fmla="*/ 34 h 55"/>
                  <a:gd name="T30" fmla="*/ 54 w 55"/>
                  <a:gd name="T31" fmla="*/ 26 h 55"/>
                  <a:gd name="T32" fmla="*/ 55 w 55"/>
                  <a:gd name="T33" fmla="*/ 18 h 55"/>
                  <a:gd name="T34" fmla="*/ 47 w 55"/>
                  <a:gd name="T35" fmla="*/ 16 h 55"/>
                  <a:gd name="T36" fmla="*/ 43 w 55"/>
                  <a:gd name="T37" fmla="*/ 16 h 55"/>
                  <a:gd name="T38" fmla="*/ 44 w 55"/>
                  <a:gd name="T39" fmla="*/ 13 h 55"/>
                  <a:gd name="T40" fmla="*/ 45 w 55"/>
                  <a:gd name="T41" fmla="*/ 4 h 55"/>
                  <a:gd name="T42" fmla="*/ 37 w 55"/>
                  <a:gd name="T43" fmla="*/ 3 h 55"/>
                  <a:gd name="T44" fmla="*/ 28 w 55"/>
                  <a:gd name="T45" fmla="*/ 2 h 55"/>
                  <a:gd name="T46" fmla="*/ 20 w 55"/>
                  <a:gd name="T47" fmla="*/ 0 h 55"/>
                  <a:gd name="T48" fmla="*/ 18 w 55"/>
                  <a:gd name="T49" fmla="*/ 9 h 55"/>
                  <a:gd name="T50" fmla="*/ 17 w 55"/>
                  <a:gd name="T51" fmla="*/ 20 h 55"/>
                  <a:gd name="T52" fmla="*/ 0 w 55"/>
                  <a:gd name="T53" fmla="*/ 32 h 55"/>
                  <a:gd name="T54" fmla="*/ 5 w 55"/>
                  <a:gd name="T55" fmla="*/ 39 h 55"/>
                  <a:gd name="T56" fmla="*/ 25 w 55"/>
                  <a:gd name="T57" fmla="*/ 2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9"/>
                      <a:pt x="11" y="52"/>
                      <a:pt x="12" y="55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4"/>
                      <a:pt x="3" y="37"/>
                      <a:pt x="5" y="39"/>
                    </a:cubicBezTo>
                    <a:lnTo>
                      <a:pt x="25" y="2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88" name="Freeform 17"/>
              <p:cNvSpPr>
                <a:spLocks/>
              </p:cNvSpPr>
              <p:nvPr/>
            </p:nvSpPr>
            <p:spPr bwMode="auto">
              <a:xfrm>
                <a:off x="2205" y="1468"/>
                <a:ext cx="152" cy="140"/>
              </a:xfrm>
              <a:custGeom>
                <a:avLst/>
                <a:gdLst>
                  <a:gd name="T0" fmla="*/ 57 w 63"/>
                  <a:gd name="T1" fmla="*/ 14 h 58"/>
                  <a:gd name="T2" fmla="*/ 30 w 63"/>
                  <a:gd name="T3" fmla="*/ 34 h 58"/>
                  <a:gd name="T4" fmla="*/ 28 w 63"/>
                  <a:gd name="T5" fmla="*/ 48 h 58"/>
                  <a:gd name="T6" fmla="*/ 20 w 63"/>
                  <a:gd name="T7" fmla="*/ 47 h 58"/>
                  <a:gd name="T8" fmla="*/ 21 w 63"/>
                  <a:gd name="T9" fmla="*/ 35 h 58"/>
                  <a:gd name="T10" fmla="*/ 10 w 63"/>
                  <a:gd name="T11" fmla="*/ 33 h 58"/>
                  <a:gd name="T12" fmla="*/ 11 w 63"/>
                  <a:gd name="T13" fmla="*/ 25 h 58"/>
                  <a:gd name="T14" fmla="*/ 25 w 63"/>
                  <a:gd name="T15" fmla="*/ 27 h 58"/>
                  <a:gd name="T16" fmla="*/ 51 w 63"/>
                  <a:gd name="T17" fmla="*/ 7 h 58"/>
                  <a:gd name="T18" fmla="*/ 48 w 63"/>
                  <a:gd name="T19" fmla="*/ 3 h 58"/>
                  <a:gd name="T20" fmla="*/ 48 w 63"/>
                  <a:gd name="T21" fmla="*/ 3 h 58"/>
                  <a:gd name="T22" fmla="*/ 46 w 63"/>
                  <a:gd name="T23" fmla="*/ 0 h 58"/>
                  <a:gd name="T24" fmla="*/ 23 w 63"/>
                  <a:gd name="T25" fmla="*/ 18 h 58"/>
                  <a:gd name="T26" fmla="*/ 12 w 63"/>
                  <a:gd name="T27" fmla="*/ 16 h 58"/>
                  <a:gd name="T28" fmla="*/ 4 w 63"/>
                  <a:gd name="T29" fmla="*/ 15 h 58"/>
                  <a:gd name="T30" fmla="*/ 3 w 63"/>
                  <a:gd name="T31" fmla="*/ 24 h 58"/>
                  <a:gd name="T32" fmla="*/ 1 w 63"/>
                  <a:gd name="T33" fmla="*/ 32 h 58"/>
                  <a:gd name="T34" fmla="*/ 0 w 63"/>
                  <a:gd name="T35" fmla="*/ 40 h 58"/>
                  <a:gd name="T36" fmla="*/ 8 w 63"/>
                  <a:gd name="T37" fmla="*/ 42 h 58"/>
                  <a:gd name="T38" fmla="*/ 12 w 63"/>
                  <a:gd name="T39" fmla="*/ 42 h 58"/>
                  <a:gd name="T40" fmla="*/ 11 w 63"/>
                  <a:gd name="T41" fmla="*/ 45 h 58"/>
                  <a:gd name="T42" fmla="*/ 10 w 63"/>
                  <a:gd name="T43" fmla="*/ 54 h 58"/>
                  <a:gd name="T44" fmla="*/ 18 w 63"/>
                  <a:gd name="T45" fmla="*/ 55 h 58"/>
                  <a:gd name="T46" fmla="*/ 27 w 63"/>
                  <a:gd name="T47" fmla="*/ 56 h 58"/>
                  <a:gd name="T48" fmla="*/ 35 w 63"/>
                  <a:gd name="T49" fmla="*/ 58 h 58"/>
                  <a:gd name="T50" fmla="*/ 37 w 63"/>
                  <a:gd name="T51" fmla="*/ 49 h 58"/>
                  <a:gd name="T52" fmla="*/ 38 w 63"/>
                  <a:gd name="T53" fmla="*/ 38 h 58"/>
                  <a:gd name="T54" fmla="*/ 63 w 63"/>
                  <a:gd name="T55" fmla="*/ 20 h 58"/>
                  <a:gd name="T56" fmla="*/ 62 w 63"/>
                  <a:gd name="T57" fmla="*/ 18 h 58"/>
                  <a:gd name="T58" fmla="*/ 57 w 63"/>
                  <a:gd name="T59" fmla="*/ 1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57" y="14"/>
                    </a:move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5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7" y="1"/>
                      <a:pt x="46" y="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1" y="17"/>
                      <a:pt x="59" y="16"/>
                      <a:pt x="57" y="1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89" name="Freeform 18"/>
              <p:cNvSpPr>
                <a:spLocks/>
              </p:cNvSpPr>
              <p:nvPr/>
            </p:nvSpPr>
            <p:spPr bwMode="auto">
              <a:xfrm>
                <a:off x="2205" y="1235"/>
                <a:ext cx="133" cy="133"/>
              </a:xfrm>
              <a:custGeom>
                <a:avLst/>
                <a:gdLst>
                  <a:gd name="T0" fmla="*/ 3 w 55"/>
                  <a:gd name="T1" fmla="*/ 34 h 55"/>
                  <a:gd name="T2" fmla="*/ 4 w 55"/>
                  <a:gd name="T3" fmla="*/ 43 h 55"/>
                  <a:gd name="T4" fmla="*/ 12 w 55"/>
                  <a:gd name="T5" fmla="*/ 42 h 55"/>
                  <a:gd name="T6" fmla="*/ 23 w 55"/>
                  <a:gd name="T7" fmla="*/ 40 h 55"/>
                  <a:gd name="T8" fmla="*/ 43 w 55"/>
                  <a:gd name="T9" fmla="*/ 55 h 55"/>
                  <a:gd name="T10" fmla="*/ 46 w 55"/>
                  <a:gd name="T11" fmla="*/ 47 h 55"/>
                  <a:gd name="T12" fmla="*/ 25 w 55"/>
                  <a:gd name="T13" fmla="*/ 31 h 55"/>
                  <a:gd name="T14" fmla="*/ 25 w 55"/>
                  <a:gd name="T15" fmla="*/ 31 h 55"/>
                  <a:gd name="T16" fmla="*/ 11 w 55"/>
                  <a:gd name="T17" fmla="*/ 33 h 55"/>
                  <a:gd name="T18" fmla="*/ 10 w 55"/>
                  <a:gd name="T19" fmla="*/ 25 h 55"/>
                  <a:gd name="T20" fmla="*/ 21 w 55"/>
                  <a:gd name="T21" fmla="*/ 23 h 55"/>
                  <a:gd name="T22" fmla="*/ 20 w 55"/>
                  <a:gd name="T23" fmla="*/ 11 h 55"/>
                  <a:gd name="T24" fmla="*/ 28 w 55"/>
                  <a:gd name="T25" fmla="*/ 10 h 55"/>
                  <a:gd name="T26" fmla="*/ 30 w 55"/>
                  <a:gd name="T27" fmla="*/ 24 h 55"/>
                  <a:gd name="T28" fmla="*/ 30 w 55"/>
                  <a:gd name="T29" fmla="*/ 24 h 55"/>
                  <a:gd name="T30" fmla="*/ 50 w 55"/>
                  <a:gd name="T31" fmla="*/ 39 h 55"/>
                  <a:gd name="T32" fmla="*/ 55 w 55"/>
                  <a:gd name="T33" fmla="*/ 32 h 55"/>
                  <a:gd name="T34" fmla="*/ 38 w 55"/>
                  <a:gd name="T35" fmla="*/ 20 h 55"/>
                  <a:gd name="T36" fmla="*/ 37 w 55"/>
                  <a:gd name="T37" fmla="*/ 9 h 55"/>
                  <a:gd name="T38" fmla="*/ 35 w 55"/>
                  <a:gd name="T39" fmla="*/ 0 h 55"/>
                  <a:gd name="T40" fmla="*/ 27 w 55"/>
                  <a:gd name="T41" fmla="*/ 2 h 55"/>
                  <a:gd name="T42" fmla="*/ 18 w 55"/>
                  <a:gd name="T43" fmla="*/ 3 h 55"/>
                  <a:gd name="T44" fmla="*/ 10 w 55"/>
                  <a:gd name="T45" fmla="*/ 4 h 55"/>
                  <a:gd name="T46" fmla="*/ 11 w 55"/>
                  <a:gd name="T47" fmla="*/ 13 h 55"/>
                  <a:gd name="T48" fmla="*/ 12 w 55"/>
                  <a:gd name="T49" fmla="*/ 16 h 55"/>
                  <a:gd name="T50" fmla="*/ 8 w 55"/>
                  <a:gd name="T51" fmla="*/ 16 h 55"/>
                  <a:gd name="T52" fmla="*/ 0 w 55"/>
                  <a:gd name="T53" fmla="*/ 18 h 55"/>
                  <a:gd name="T54" fmla="*/ 1 w 55"/>
                  <a:gd name="T55" fmla="*/ 26 h 55"/>
                  <a:gd name="T56" fmla="*/ 3 w 55"/>
                  <a:gd name="T57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3" y="34"/>
                    </a:moveTo>
                    <a:cubicBezTo>
                      <a:pt x="4" y="43"/>
                      <a:pt x="4" y="43"/>
                      <a:pt x="4" y="43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2"/>
                      <a:pt x="45" y="49"/>
                      <a:pt x="46" y="47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2" y="37"/>
                      <a:pt x="53" y="34"/>
                      <a:pt x="55" y="32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6"/>
                      <a:pt x="1" y="26"/>
                      <a:pt x="1" y="26"/>
                    </a:cubicBezTo>
                    <a:lnTo>
                      <a:pt x="3" y="3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90" name="Freeform 19"/>
              <p:cNvSpPr>
                <a:spLocks/>
              </p:cNvSpPr>
              <p:nvPr/>
            </p:nvSpPr>
            <p:spPr bwMode="auto">
              <a:xfrm>
                <a:off x="2507" y="1468"/>
                <a:ext cx="153" cy="140"/>
              </a:xfrm>
              <a:custGeom>
                <a:avLst/>
                <a:gdLst>
                  <a:gd name="T0" fmla="*/ 63 w 63"/>
                  <a:gd name="T1" fmla="*/ 40 h 58"/>
                  <a:gd name="T2" fmla="*/ 62 w 63"/>
                  <a:gd name="T3" fmla="*/ 32 h 58"/>
                  <a:gd name="T4" fmla="*/ 60 w 63"/>
                  <a:gd name="T5" fmla="*/ 24 h 58"/>
                  <a:gd name="T6" fmla="*/ 59 w 63"/>
                  <a:gd name="T7" fmla="*/ 15 h 58"/>
                  <a:gd name="T8" fmla="*/ 51 w 63"/>
                  <a:gd name="T9" fmla="*/ 16 h 58"/>
                  <a:gd name="T10" fmla="*/ 40 w 63"/>
                  <a:gd name="T11" fmla="*/ 18 h 58"/>
                  <a:gd name="T12" fmla="*/ 17 w 63"/>
                  <a:gd name="T13" fmla="*/ 0 h 58"/>
                  <a:gd name="T14" fmla="*/ 15 w 63"/>
                  <a:gd name="T15" fmla="*/ 3 h 58"/>
                  <a:gd name="T16" fmla="*/ 15 w 63"/>
                  <a:gd name="T17" fmla="*/ 3 h 58"/>
                  <a:gd name="T18" fmla="*/ 12 w 63"/>
                  <a:gd name="T19" fmla="*/ 7 h 58"/>
                  <a:gd name="T20" fmla="*/ 38 w 63"/>
                  <a:gd name="T21" fmla="*/ 27 h 58"/>
                  <a:gd name="T22" fmla="*/ 52 w 63"/>
                  <a:gd name="T23" fmla="*/ 25 h 58"/>
                  <a:gd name="T24" fmla="*/ 53 w 63"/>
                  <a:gd name="T25" fmla="*/ 33 h 58"/>
                  <a:gd name="T26" fmla="*/ 42 w 63"/>
                  <a:gd name="T27" fmla="*/ 35 h 58"/>
                  <a:gd name="T28" fmla="*/ 43 w 63"/>
                  <a:gd name="T29" fmla="*/ 47 h 58"/>
                  <a:gd name="T30" fmla="*/ 35 w 63"/>
                  <a:gd name="T31" fmla="*/ 48 h 58"/>
                  <a:gd name="T32" fmla="*/ 33 w 63"/>
                  <a:gd name="T33" fmla="*/ 34 h 58"/>
                  <a:gd name="T34" fmla="*/ 6 w 63"/>
                  <a:gd name="T35" fmla="*/ 14 h 58"/>
                  <a:gd name="T36" fmla="*/ 1 w 63"/>
                  <a:gd name="T37" fmla="*/ 18 h 58"/>
                  <a:gd name="T38" fmla="*/ 0 w 63"/>
                  <a:gd name="T39" fmla="*/ 20 h 58"/>
                  <a:gd name="T40" fmla="*/ 25 w 63"/>
                  <a:gd name="T41" fmla="*/ 38 h 58"/>
                  <a:gd name="T42" fmla="*/ 26 w 63"/>
                  <a:gd name="T43" fmla="*/ 49 h 58"/>
                  <a:gd name="T44" fmla="*/ 28 w 63"/>
                  <a:gd name="T45" fmla="*/ 58 h 58"/>
                  <a:gd name="T46" fmla="*/ 36 w 63"/>
                  <a:gd name="T47" fmla="*/ 56 h 58"/>
                  <a:gd name="T48" fmla="*/ 45 w 63"/>
                  <a:gd name="T49" fmla="*/ 55 h 58"/>
                  <a:gd name="T50" fmla="*/ 53 w 63"/>
                  <a:gd name="T51" fmla="*/ 54 h 58"/>
                  <a:gd name="T52" fmla="*/ 52 w 63"/>
                  <a:gd name="T53" fmla="*/ 45 h 58"/>
                  <a:gd name="T54" fmla="*/ 51 w 63"/>
                  <a:gd name="T55" fmla="*/ 42 h 58"/>
                  <a:gd name="T56" fmla="*/ 55 w 63"/>
                  <a:gd name="T57" fmla="*/ 42 h 58"/>
                  <a:gd name="T58" fmla="*/ 63 w 63"/>
                  <a:gd name="T59" fmla="*/ 4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63" y="40"/>
                    </a:moveTo>
                    <a:cubicBezTo>
                      <a:pt x="62" y="32"/>
                      <a:pt x="62" y="32"/>
                      <a:pt x="62" y="32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6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4" y="16"/>
                      <a:pt x="2" y="17"/>
                      <a:pt x="1" y="18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53" y="54"/>
                      <a:pt x="53" y="54"/>
                      <a:pt x="53" y="54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5" y="42"/>
                      <a:pt x="55" y="42"/>
                      <a:pt x="55" y="42"/>
                    </a:cubicBezTo>
                    <a:lnTo>
                      <a:pt x="63" y="4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91" name="Oval 20"/>
              <p:cNvSpPr>
                <a:spLocks noChangeArrowheads="1"/>
              </p:cNvSpPr>
              <p:nvPr/>
            </p:nvSpPr>
            <p:spPr bwMode="auto">
              <a:xfrm>
                <a:off x="2370" y="1397"/>
                <a:ext cx="48" cy="4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92" name="Oval 21"/>
              <p:cNvSpPr>
                <a:spLocks noChangeArrowheads="1"/>
              </p:cNvSpPr>
              <p:nvPr/>
            </p:nvSpPr>
            <p:spPr bwMode="auto">
              <a:xfrm>
                <a:off x="2447" y="1397"/>
                <a:ext cx="48" cy="49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sp>
        <p:nvSpPr>
          <p:cNvPr id="293" name="TextBox 292"/>
          <p:cNvSpPr txBox="1"/>
          <p:nvPr/>
        </p:nvSpPr>
        <p:spPr>
          <a:xfrm>
            <a:off x="7264463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Hourglass</a:t>
            </a:r>
          </a:p>
        </p:txBody>
      </p:sp>
      <p:grpSp>
        <p:nvGrpSpPr>
          <p:cNvPr id="294" name="Group 10"/>
          <p:cNvGrpSpPr>
            <a:grpSpLocks noChangeAspect="1"/>
          </p:cNvGrpSpPr>
          <p:nvPr/>
        </p:nvGrpSpPr>
        <p:grpSpPr bwMode="auto">
          <a:xfrm>
            <a:off x="7573485" y="1703181"/>
            <a:ext cx="218979" cy="316644"/>
            <a:chOff x="1520" y="930"/>
            <a:chExt cx="287" cy="415"/>
          </a:xfrm>
        </p:grpSpPr>
        <p:sp>
          <p:nvSpPr>
            <p:cNvPr id="295" name="Freeform 11"/>
            <p:cNvSpPr>
              <a:spLocks/>
            </p:cNvSpPr>
            <p:nvPr/>
          </p:nvSpPr>
          <p:spPr bwMode="auto">
            <a:xfrm flipH="1">
              <a:off x="1558" y="940"/>
              <a:ext cx="108" cy="194"/>
            </a:xfrm>
            <a:custGeom>
              <a:avLst/>
              <a:gdLst>
                <a:gd name="T0" fmla="*/ 0 w 108"/>
                <a:gd name="T1" fmla="*/ 194 h 194"/>
                <a:gd name="T2" fmla="*/ 108 w 108"/>
                <a:gd name="T3" fmla="*/ 78 h 194"/>
                <a:gd name="T4" fmla="*/ 108 w 108"/>
                <a:gd name="T5" fmla="*/ 0 h 194"/>
                <a:gd name="T6" fmla="*/ 0 w 108"/>
                <a:gd name="T7" fmla="*/ 0 h 194"/>
                <a:gd name="T8" fmla="*/ 0 w 108"/>
                <a:gd name="T9" fmla="*/ 194 h 194"/>
                <a:gd name="T10" fmla="*/ 0 w 108"/>
                <a:gd name="T11" fmla="*/ 194 h 194"/>
                <a:gd name="T12" fmla="*/ 0 w 108"/>
                <a:gd name="T1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4">
                  <a:moveTo>
                    <a:pt x="0" y="194"/>
                  </a:moveTo>
                  <a:lnTo>
                    <a:pt x="108" y="78"/>
                  </a:lnTo>
                  <a:lnTo>
                    <a:pt x="108" y="0"/>
                  </a:lnTo>
                  <a:lnTo>
                    <a:pt x="0" y="0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96" name="Freeform 12"/>
            <p:cNvSpPr>
              <a:spLocks/>
            </p:cNvSpPr>
            <p:nvPr/>
          </p:nvSpPr>
          <p:spPr bwMode="auto">
            <a:xfrm flipH="1">
              <a:off x="1558" y="1141"/>
              <a:ext cx="108" cy="193"/>
            </a:xfrm>
            <a:custGeom>
              <a:avLst/>
              <a:gdLst>
                <a:gd name="T0" fmla="*/ 0 w 108"/>
                <a:gd name="T1" fmla="*/ 0 h 193"/>
                <a:gd name="T2" fmla="*/ 0 w 108"/>
                <a:gd name="T3" fmla="*/ 0 h 193"/>
                <a:gd name="T4" fmla="*/ 0 w 108"/>
                <a:gd name="T5" fmla="*/ 0 h 193"/>
                <a:gd name="T6" fmla="*/ 0 w 108"/>
                <a:gd name="T7" fmla="*/ 193 h 193"/>
                <a:gd name="T8" fmla="*/ 108 w 108"/>
                <a:gd name="T9" fmla="*/ 193 h 193"/>
                <a:gd name="T10" fmla="*/ 108 w 108"/>
                <a:gd name="T11" fmla="*/ 115 h 193"/>
                <a:gd name="T12" fmla="*/ 0 w 108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08" y="193"/>
                  </a:lnTo>
                  <a:lnTo>
                    <a:pt x="108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97" name="Freeform 11"/>
            <p:cNvSpPr>
              <a:spLocks/>
            </p:cNvSpPr>
            <p:nvPr/>
          </p:nvSpPr>
          <p:spPr bwMode="auto">
            <a:xfrm>
              <a:off x="1663" y="940"/>
              <a:ext cx="108" cy="194"/>
            </a:xfrm>
            <a:custGeom>
              <a:avLst/>
              <a:gdLst>
                <a:gd name="T0" fmla="*/ 0 w 108"/>
                <a:gd name="T1" fmla="*/ 194 h 194"/>
                <a:gd name="T2" fmla="*/ 108 w 108"/>
                <a:gd name="T3" fmla="*/ 78 h 194"/>
                <a:gd name="T4" fmla="*/ 108 w 108"/>
                <a:gd name="T5" fmla="*/ 0 h 194"/>
                <a:gd name="T6" fmla="*/ 0 w 108"/>
                <a:gd name="T7" fmla="*/ 0 h 194"/>
                <a:gd name="T8" fmla="*/ 0 w 108"/>
                <a:gd name="T9" fmla="*/ 194 h 194"/>
                <a:gd name="T10" fmla="*/ 0 w 108"/>
                <a:gd name="T11" fmla="*/ 194 h 194"/>
                <a:gd name="T12" fmla="*/ 0 w 108"/>
                <a:gd name="T1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4">
                  <a:moveTo>
                    <a:pt x="0" y="194"/>
                  </a:moveTo>
                  <a:lnTo>
                    <a:pt x="108" y="78"/>
                  </a:lnTo>
                  <a:lnTo>
                    <a:pt x="108" y="0"/>
                  </a:lnTo>
                  <a:lnTo>
                    <a:pt x="0" y="0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98" name="Freeform 12"/>
            <p:cNvSpPr>
              <a:spLocks/>
            </p:cNvSpPr>
            <p:nvPr/>
          </p:nvSpPr>
          <p:spPr bwMode="auto">
            <a:xfrm>
              <a:off x="1663" y="1141"/>
              <a:ext cx="108" cy="193"/>
            </a:xfrm>
            <a:custGeom>
              <a:avLst/>
              <a:gdLst>
                <a:gd name="T0" fmla="*/ 0 w 108"/>
                <a:gd name="T1" fmla="*/ 0 h 193"/>
                <a:gd name="T2" fmla="*/ 0 w 108"/>
                <a:gd name="T3" fmla="*/ 0 h 193"/>
                <a:gd name="T4" fmla="*/ 0 w 108"/>
                <a:gd name="T5" fmla="*/ 0 h 193"/>
                <a:gd name="T6" fmla="*/ 0 w 108"/>
                <a:gd name="T7" fmla="*/ 193 h 193"/>
                <a:gd name="T8" fmla="*/ 108 w 108"/>
                <a:gd name="T9" fmla="*/ 193 h 193"/>
                <a:gd name="T10" fmla="*/ 108 w 108"/>
                <a:gd name="T11" fmla="*/ 115 h 193"/>
                <a:gd name="T12" fmla="*/ 0 w 108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08" y="193"/>
                  </a:lnTo>
                  <a:lnTo>
                    <a:pt x="108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99" name="Freeform 13"/>
            <p:cNvSpPr>
              <a:spLocks/>
            </p:cNvSpPr>
            <p:nvPr/>
          </p:nvSpPr>
          <p:spPr bwMode="auto">
            <a:xfrm>
              <a:off x="1520" y="940"/>
              <a:ext cx="287" cy="0"/>
            </a:xfrm>
            <a:custGeom>
              <a:avLst/>
              <a:gdLst>
                <a:gd name="T0" fmla="*/ 0 w 287"/>
                <a:gd name="T1" fmla="*/ 287 w 287"/>
                <a:gd name="T2" fmla="*/ 0 w 28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87">
                  <a:moveTo>
                    <a:pt x="0" y="0"/>
                  </a:moveTo>
                  <a:lnTo>
                    <a:pt x="2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0" name="Line 14"/>
            <p:cNvSpPr>
              <a:spLocks noChangeShapeType="1"/>
            </p:cNvSpPr>
            <p:nvPr/>
          </p:nvSpPr>
          <p:spPr bwMode="auto">
            <a:xfrm>
              <a:off x="1520" y="940"/>
              <a:ext cx="287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1" name="Rectangle 15"/>
            <p:cNvSpPr>
              <a:spLocks noChangeArrowheads="1"/>
            </p:cNvSpPr>
            <p:nvPr/>
          </p:nvSpPr>
          <p:spPr bwMode="auto">
            <a:xfrm>
              <a:off x="1520" y="930"/>
              <a:ext cx="287" cy="2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2" name="Freeform 16"/>
            <p:cNvSpPr>
              <a:spLocks/>
            </p:cNvSpPr>
            <p:nvPr/>
          </p:nvSpPr>
          <p:spPr bwMode="auto">
            <a:xfrm>
              <a:off x="1520" y="1334"/>
              <a:ext cx="287" cy="0"/>
            </a:xfrm>
            <a:custGeom>
              <a:avLst/>
              <a:gdLst>
                <a:gd name="T0" fmla="*/ 0 w 287"/>
                <a:gd name="T1" fmla="*/ 287 w 287"/>
                <a:gd name="T2" fmla="*/ 0 w 28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87">
                  <a:moveTo>
                    <a:pt x="0" y="0"/>
                  </a:moveTo>
                  <a:lnTo>
                    <a:pt x="2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3" name="Line 17"/>
            <p:cNvSpPr>
              <a:spLocks noChangeShapeType="1"/>
            </p:cNvSpPr>
            <p:nvPr/>
          </p:nvSpPr>
          <p:spPr bwMode="auto">
            <a:xfrm>
              <a:off x="1520" y="1334"/>
              <a:ext cx="287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4" name="Rectangle 18"/>
            <p:cNvSpPr>
              <a:spLocks noChangeArrowheads="1"/>
            </p:cNvSpPr>
            <p:nvPr/>
          </p:nvSpPr>
          <p:spPr bwMode="auto">
            <a:xfrm>
              <a:off x="1520" y="1324"/>
              <a:ext cx="287" cy="21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 dirty="0"/>
            </a:p>
          </p:txBody>
        </p:sp>
        <p:sp>
          <p:nvSpPr>
            <p:cNvPr id="305" name="Freeform 19"/>
            <p:cNvSpPr>
              <a:spLocks noEditPoints="1"/>
            </p:cNvSpPr>
            <p:nvPr/>
          </p:nvSpPr>
          <p:spPr bwMode="auto">
            <a:xfrm>
              <a:off x="1544" y="930"/>
              <a:ext cx="237" cy="220"/>
            </a:xfrm>
            <a:custGeom>
              <a:avLst/>
              <a:gdLst>
                <a:gd name="T0" fmla="*/ 119 w 237"/>
                <a:gd name="T1" fmla="*/ 220 h 220"/>
                <a:gd name="T2" fmla="*/ 0 w 237"/>
                <a:gd name="T3" fmla="*/ 92 h 220"/>
                <a:gd name="T4" fmla="*/ 0 w 237"/>
                <a:gd name="T5" fmla="*/ 0 h 220"/>
                <a:gd name="T6" fmla="*/ 237 w 237"/>
                <a:gd name="T7" fmla="*/ 0 h 220"/>
                <a:gd name="T8" fmla="*/ 237 w 237"/>
                <a:gd name="T9" fmla="*/ 92 h 220"/>
                <a:gd name="T10" fmla="*/ 119 w 237"/>
                <a:gd name="T11" fmla="*/ 220 h 220"/>
                <a:gd name="T12" fmla="*/ 20 w 237"/>
                <a:gd name="T13" fmla="*/ 84 h 220"/>
                <a:gd name="T14" fmla="*/ 119 w 237"/>
                <a:gd name="T15" fmla="*/ 189 h 220"/>
                <a:gd name="T16" fmla="*/ 216 w 237"/>
                <a:gd name="T17" fmla="*/ 84 h 220"/>
                <a:gd name="T18" fmla="*/ 216 w 237"/>
                <a:gd name="T19" fmla="*/ 21 h 220"/>
                <a:gd name="T20" fmla="*/ 20 w 237"/>
                <a:gd name="T21" fmla="*/ 21 h 220"/>
                <a:gd name="T22" fmla="*/ 20 w 237"/>
                <a:gd name="T23" fmla="*/ 8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7" h="220">
                  <a:moveTo>
                    <a:pt x="119" y="220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237" y="0"/>
                  </a:lnTo>
                  <a:lnTo>
                    <a:pt x="237" y="92"/>
                  </a:lnTo>
                  <a:lnTo>
                    <a:pt x="119" y="220"/>
                  </a:lnTo>
                  <a:close/>
                  <a:moveTo>
                    <a:pt x="20" y="84"/>
                  </a:moveTo>
                  <a:lnTo>
                    <a:pt x="119" y="189"/>
                  </a:lnTo>
                  <a:lnTo>
                    <a:pt x="216" y="84"/>
                  </a:lnTo>
                  <a:lnTo>
                    <a:pt x="216" y="21"/>
                  </a:lnTo>
                  <a:lnTo>
                    <a:pt x="20" y="21"/>
                  </a:lnTo>
                  <a:lnTo>
                    <a:pt x="20" y="8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6" name="Freeform 20"/>
            <p:cNvSpPr>
              <a:spLocks noEditPoints="1"/>
            </p:cNvSpPr>
            <p:nvPr/>
          </p:nvSpPr>
          <p:spPr bwMode="auto">
            <a:xfrm>
              <a:off x="1544" y="1125"/>
              <a:ext cx="237" cy="220"/>
            </a:xfrm>
            <a:custGeom>
              <a:avLst/>
              <a:gdLst>
                <a:gd name="T0" fmla="*/ 237 w 237"/>
                <a:gd name="T1" fmla="*/ 220 h 220"/>
                <a:gd name="T2" fmla="*/ 0 w 237"/>
                <a:gd name="T3" fmla="*/ 220 h 220"/>
                <a:gd name="T4" fmla="*/ 0 w 237"/>
                <a:gd name="T5" fmla="*/ 127 h 220"/>
                <a:gd name="T6" fmla="*/ 119 w 237"/>
                <a:gd name="T7" fmla="*/ 0 h 220"/>
                <a:gd name="T8" fmla="*/ 237 w 237"/>
                <a:gd name="T9" fmla="*/ 127 h 220"/>
                <a:gd name="T10" fmla="*/ 237 w 237"/>
                <a:gd name="T11" fmla="*/ 220 h 220"/>
                <a:gd name="T12" fmla="*/ 20 w 237"/>
                <a:gd name="T13" fmla="*/ 199 h 220"/>
                <a:gd name="T14" fmla="*/ 216 w 237"/>
                <a:gd name="T15" fmla="*/ 199 h 220"/>
                <a:gd name="T16" fmla="*/ 216 w 237"/>
                <a:gd name="T17" fmla="*/ 136 h 220"/>
                <a:gd name="T18" fmla="*/ 119 w 237"/>
                <a:gd name="T19" fmla="*/ 31 h 220"/>
                <a:gd name="T20" fmla="*/ 20 w 237"/>
                <a:gd name="T21" fmla="*/ 136 h 220"/>
                <a:gd name="T22" fmla="*/ 20 w 237"/>
                <a:gd name="T23" fmla="*/ 19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7" h="220">
                  <a:moveTo>
                    <a:pt x="237" y="220"/>
                  </a:moveTo>
                  <a:lnTo>
                    <a:pt x="0" y="220"/>
                  </a:lnTo>
                  <a:lnTo>
                    <a:pt x="0" y="127"/>
                  </a:lnTo>
                  <a:lnTo>
                    <a:pt x="119" y="0"/>
                  </a:lnTo>
                  <a:lnTo>
                    <a:pt x="237" y="127"/>
                  </a:lnTo>
                  <a:lnTo>
                    <a:pt x="237" y="220"/>
                  </a:lnTo>
                  <a:close/>
                  <a:moveTo>
                    <a:pt x="20" y="199"/>
                  </a:moveTo>
                  <a:lnTo>
                    <a:pt x="216" y="199"/>
                  </a:lnTo>
                  <a:lnTo>
                    <a:pt x="216" y="136"/>
                  </a:lnTo>
                  <a:lnTo>
                    <a:pt x="119" y="31"/>
                  </a:lnTo>
                  <a:lnTo>
                    <a:pt x="20" y="136"/>
                  </a:lnTo>
                  <a:lnTo>
                    <a:pt x="20" y="19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7" name="Freeform 21"/>
            <p:cNvSpPr>
              <a:spLocks/>
            </p:cNvSpPr>
            <p:nvPr/>
          </p:nvSpPr>
          <p:spPr bwMode="auto">
            <a:xfrm>
              <a:off x="1585" y="1226"/>
              <a:ext cx="154" cy="78"/>
            </a:xfrm>
            <a:custGeom>
              <a:avLst/>
              <a:gdLst>
                <a:gd name="T0" fmla="*/ 154 w 154"/>
                <a:gd name="T1" fmla="*/ 78 h 78"/>
                <a:gd name="T2" fmla="*/ 0 w 154"/>
                <a:gd name="T3" fmla="*/ 78 h 78"/>
                <a:gd name="T4" fmla="*/ 0 w 154"/>
                <a:gd name="T5" fmla="*/ 43 h 78"/>
                <a:gd name="T6" fmla="*/ 41 w 154"/>
                <a:gd name="T7" fmla="*/ 0 h 78"/>
                <a:gd name="T8" fmla="*/ 114 w 154"/>
                <a:gd name="T9" fmla="*/ 0 h 78"/>
                <a:gd name="T10" fmla="*/ 154 w 154"/>
                <a:gd name="T11" fmla="*/ 43 h 78"/>
                <a:gd name="T12" fmla="*/ 154 w 154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78">
                  <a:moveTo>
                    <a:pt x="154" y="78"/>
                  </a:moveTo>
                  <a:lnTo>
                    <a:pt x="0" y="78"/>
                  </a:lnTo>
                  <a:lnTo>
                    <a:pt x="0" y="43"/>
                  </a:lnTo>
                  <a:lnTo>
                    <a:pt x="41" y="0"/>
                  </a:lnTo>
                  <a:lnTo>
                    <a:pt x="114" y="0"/>
                  </a:lnTo>
                  <a:lnTo>
                    <a:pt x="154" y="43"/>
                  </a:lnTo>
                  <a:lnTo>
                    <a:pt x="154" y="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08" name="Freeform 22"/>
            <p:cNvSpPr>
              <a:spLocks/>
            </p:cNvSpPr>
            <p:nvPr/>
          </p:nvSpPr>
          <p:spPr bwMode="auto">
            <a:xfrm>
              <a:off x="1618" y="1040"/>
              <a:ext cx="89" cy="49"/>
            </a:xfrm>
            <a:custGeom>
              <a:avLst/>
              <a:gdLst>
                <a:gd name="T0" fmla="*/ 0 w 89"/>
                <a:gd name="T1" fmla="*/ 0 h 49"/>
                <a:gd name="T2" fmla="*/ 45 w 89"/>
                <a:gd name="T3" fmla="*/ 49 h 49"/>
                <a:gd name="T4" fmla="*/ 89 w 89"/>
                <a:gd name="T5" fmla="*/ 1 h 49"/>
                <a:gd name="T6" fmla="*/ 0 w 89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49">
                  <a:moveTo>
                    <a:pt x="0" y="0"/>
                  </a:moveTo>
                  <a:lnTo>
                    <a:pt x="45" y="49"/>
                  </a:lnTo>
                  <a:lnTo>
                    <a:pt x="8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7573029" y="2310416"/>
            <a:ext cx="218979" cy="316644"/>
            <a:chOff x="7556931" y="2281904"/>
            <a:chExt cx="218979" cy="316644"/>
          </a:xfrm>
        </p:grpSpPr>
        <p:grpSp>
          <p:nvGrpSpPr>
            <p:cNvPr id="211" name="Group 210"/>
            <p:cNvGrpSpPr/>
            <p:nvPr/>
          </p:nvGrpSpPr>
          <p:grpSpPr>
            <a:xfrm>
              <a:off x="7584254" y="2289916"/>
              <a:ext cx="82403" cy="300620"/>
              <a:chOff x="6028463" y="1480872"/>
              <a:chExt cx="110644" cy="403646"/>
            </a:xfrm>
          </p:grpSpPr>
          <p:sp>
            <p:nvSpPr>
              <p:cNvPr id="212" name="Freeform 11"/>
              <p:cNvSpPr>
                <a:spLocks/>
              </p:cNvSpPr>
              <p:nvPr/>
            </p:nvSpPr>
            <p:spPr bwMode="auto">
              <a:xfrm flipH="1">
                <a:off x="6028463" y="1480872"/>
                <a:ext cx="110644" cy="198750"/>
              </a:xfrm>
              <a:custGeom>
                <a:avLst/>
                <a:gdLst>
                  <a:gd name="T0" fmla="*/ 0 w 108"/>
                  <a:gd name="T1" fmla="*/ 194 h 194"/>
                  <a:gd name="T2" fmla="*/ 108 w 108"/>
                  <a:gd name="T3" fmla="*/ 78 h 194"/>
                  <a:gd name="T4" fmla="*/ 108 w 108"/>
                  <a:gd name="T5" fmla="*/ 0 h 194"/>
                  <a:gd name="T6" fmla="*/ 0 w 108"/>
                  <a:gd name="T7" fmla="*/ 0 h 194"/>
                  <a:gd name="T8" fmla="*/ 0 w 108"/>
                  <a:gd name="T9" fmla="*/ 194 h 194"/>
                  <a:gd name="T10" fmla="*/ 0 w 108"/>
                  <a:gd name="T11" fmla="*/ 194 h 194"/>
                  <a:gd name="T12" fmla="*/ 0 w 108"/>
                  <a:gd name="T13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4">
                    <a:moveTo>
                      <a:pt x="0" y="194"/>
                    </a:moveTo>
                    <a:lnTo>
                      <a:pt x="108" y="78"/>
                    </a:lnTo>
                    <a:lnTo>
                      <a:pt x="108" y="0"/>
                    </a:lnTo>
                    <a:lnTo>
                      <a:pt x="0" y="0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13" name="Freeform 12"/>
              <p:cNvSpPr>
                <a:spLocks/>
              </p:cNvSpPr>
              <p:nvPr/>
            </p:nvSpPr>
            <p:spPr bwMode="auto">
              <a:xfrm flipH="1">
                <a:off x="6028463" y="1686793"/>
                <a:ext cx="110644" cy="197725"/>
              </a:xfrm>
              <a:custGeom>
                <a:avLst/>
                <a:gdLst>
                  <a:gd name="T0" fmla="*/ 0 w 108"/>
                  <a:gd name="T1" fmla="*/ 0 h 193"/>
                  <a:gd name="T2" fmla="*/ 0 w 108"/>
                  <a:gd name="T3" fmla="*/ 0 h 193"/>
                  <a:gd name="T4" fmla="*/ 0 w 108"/>
                  <a:gd name="T5" fmla="*/ 0 h 193"/>
                  <a:gd name="T6" fmla="*/ 0 w 108"/>
                  <a:gd name="T7" fmla="*/ 193 h 193"/>
                  <a:gd name="T8" fmla="*/ 108 w 108"/>
                  <a:gd name="T9" fmla="*/ 193 h 193"/>
                  <a:gd name="T10" fmla="*/ 108 w 108"/>
                  <a:gd name="T11" fmla="*/ 115 h 193"/>
                  <a:gd name="T12" fmla="*/ 0 w 108"/>
                  <a:gd name="T1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93"/>
                    </a:lnTo>
                    <a:lnTo>
                      <a:pt x="108" y="193"/>
                    </a:lnTo>
                    <a:lnTo>
                      <a:pt x="108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  <p:grpSp>
          <p:nvGrpSpPr>
            <p:cNvPr id="309" name="Group 10"/>
            <p:cNvGrpSpPr>
              <a:grpSpLocks noChangeAspect="1"/>
            </p:cNvGrpSpPr>
            <p:nvPr/>
          </p:nvGrpSpPr>
          <p:grpSpPr bwMode="auto">
            <a:xfrm>
              <a:off x="7556931" y="2281904"/>
              <a:ext cx="218979" cy="316644"/>
              <a:chOff x="1520" y="930"/>
              <a:chExt cx="287" cy="415"/>
            </a:xfrm>
          </p:grpSpPr>
          <p:sp>
            <p:nvSpPr>
              <p:cNvPr id="310" name="Freeform 11"/>
              <p:cNvSpPr>
                <a:spLocks/>
              </p:cNvSpPr>
              <p:nvPr/>
            </p:nvSpPr>
            <p:spPr bwMode="auto">
              <a:xfrm>
                <a:off x="1663" y="940"/>
                <a:ext cx="108" cy="194"/>
              </a:xfrm>
              <a:custGeom>
                <a:avLst/>
                <a:gdLst>
                  <a:gd name="T0" fmla="*/ 0 w 108"/>
                  <a:gd name="T1" fmla="*/ 194 h 194"/>
                  <a:gd name="T2" fmla="*/ 108 w 108"/>
                  <a:gd name="T3" fmla="*/ 78 h 194"/>
                  <a:gd name="T4" fmla="*/ 108 w 108"/>
                  <a:gd name="T5" fmla="*/ 0 h 194"/>
                  <a:gd name="T6" fmla="*/ 0 w 108"/>
                  <a:gd name="T7" fmla="*/ 0 h 194"/>
                  <a:gd name="T8" fmla="*/ 0 w 108"/>
                  <a:gd name="T9" fmla="*/ 194 h 194"/>
                  <a:gd name="T10" fmla="*/ 0 w 108"/>
                  <a:gd name="T11" fmla="*/ 194 h 194"/>
                  <a:gd name="T12" fmla="*/ 0 w 108"/>
                  <a:gd name="T13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4">
                    <a:moveTo>
                      <a:pt x="0" y="194"/>
                    </a:moveTo>
                    <a:lnTo>
                      <a:pt x="108" y="78"/>
                    </a:lnTo>
                    <a:lnTo>
                      <a:pt x="108" y="0"/>
                    </a:lnTo>
                    <a:lnTo>
                      <a:pt x="0" y="0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1" name="Freeform 12"/>
              <p:cNvSpPr>
                <a:spLocks/>
              </p:cNvSpPr>
              <p:nvPr/>
            </p:nvSpPr>
            <p:spPr bwMode="auto">
              <a:xfrm>
                <a:off x="1663" y="1141"/>
                <a:ext cx="108" cy="193"/>
              </a:xfrm>
              <a:custGeom>
                <a:avLst/>
                <a:gdLst>
                  <a:gd name="T0" fmla="*/ 0 w 108"/>
                  <a:gd name="T1" fmla="*/ 0 h 193"/>
                  <a:gd name="T2" fmla="*/ 0 w 108"/>
                  <a:gd name="T3" fmla="*/ 0 h 193"/>
                  <a:gd name="T4" fmla="*/ 0 w 108"/>
                  <a:gd name="T5" fmla="*/ 0 h 193"/>
                  <a:gd name="T6" fmla="*/ 0 w 108"/>
                  <a:gd name="T7" fmla="*/ 193 h 193"/>
                  <a:gd name="T8" fmla="*/ 108 w 108"/>
                  <a:gd name="T9" fmla="*/ 193 h 193"/>
                  <a:gd name="T10" fmla="*/ 108 w 108"/>
                  <a:gd name="T11" fmla="*/ 115 h 193"/>
                  <a:gd name="T12" fmla="*/ 0 w 108"/>
                  <a:gd name="T1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93"/>
                    </a:lnTo>
                    <a:lnTo>
                      <a:pt x="108" y="193"/>
                    </a:lnTo>
                    <a:lnTo>
                      <a:pt x="108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2" name="Freeform 13"/>
              <p:cNvSpPr>
                <a:spLocks/>
              </p:cNvSpPr>
              <p:nvPr/>
            </p:nvSpPr>
            <p:spPr bwMode="auto">
              <a:xfrm>
                <a:off x="1520" y="940"/>
                <a:ext cx="287" cy="0"/>
              </a:xfrm>
              <a:custGeom>
                <a:avLst/>
                <a:gdLst>
                  <a:gd name="T0" fmla="*/ 0 w 287"/>
                  <a:gd name="T1" fmla="*/ 287 w 287"/>
                  <a:gd name="T2" fmla="*/ 0 w 28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87">
                    <a:moveTo>
                      <a:pt x="0" y="0"/>
                    </a:moveTo>
                    <a:lnTo>
                      <a:pt x="28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3" name="Line 14"/>
              <p:cNvSpPr>
                <a:spLocks noChangeShapeType="1"/>
              </p:cNvSpPr>
              <p:nvPr/>
            </p:nvSpPr>
            <p:spPr bwMode="auto">
              <a:xfrm>
                <a:off x="1520" y="940"/>
                <a:ext cx="287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4" name="Rectangle 15"/>
              <p:cNvSpPr>
                <a:spLocks noChangeArrowheads="1"/>
              </p:cNvSpPr>
              <p:nvPr/>
            </p:nvSpPr>
            <p:spPr bwMode="auto">
              <a:xfrm>
                <a:off x="1520" y="930"/>
                <a:ext cx="287" cy="2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5" name="Freeform 16"/>
              <p:cNvSpPr>
                <a:spLocks/>
              </p:cNvSpPr>
              <p:nvPr/>
            </p:nvSpPr>
            <p:spPr bwMode="auto">
              <a:xfrm>
                <a:off x="1520" y="1334"/>
                <a:ext cx="287" cy="0"/>
              </a:xfrm>
              <a:custGeom>
                <a:avLst/>
                <a:gdLst>
                  <a:gd name="T0" fmla="*/ 0 w 287"/>
                  <a:gd name="T1" fmla="*/ 287 w 287"/>
                  <a:gd name="T2" fmla="*/ 0 w 28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87">
                    <a:moveTo>
                      <a:pt x="0" y="0"/>
                    </a:moveTo>
                    <a:lnTo>
                      <a:pt x="28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6" name="Line 17"/>
              <p:cNvSpPr>
                <a:spLocks noChangeShapeType="1"/>
              </p:cNvSpPr>
              <p:nvPr/>
            </p:nvSpPr>
            <p:spPr bwMode="auto">
              <a:xfrm>
                <a:off x="1520" y="1334"/>
                <a:ext cx="287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7" name="Rectangle 18"/>
              <p:cNvSpPr>
                <a:spLocks noChangeArrowheads="1"/>
              </p:cNvSpPr>
              <p:nvPr/>
            </p:nvSpPr>
            <p:spPr bwMode="auto">
              <a:xfrm>
                <a:off x="1520" y="1324"/>
                <a:ext cx="287" cy="2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8" name="Freeform 19"/>
              <p:cNvSpPr>
                <a:spLocks noEditPoints="1"/>
              </p:cNvSpPr>
              <p:nvPr/>
            </p:nvSpPr>
            <p:spPr bwMode="auto">
              <a:xfrm>
                <a:off x="1544" y="930"/>
                <a:ext cx="237" cy="220"/>
              </a:xfrm>
              <a:custGeom>
                <a:avLst/>
                <a:gdLst>
                  <a:gd name="T0" fmla="*/ 119 w 237"/>
                  <a:gd name="T1" fmla="*/ 220 h 220"/>
                  <a:gd name="T2" fmla="*/ 0 w 237"/>
                  <a:gd name="T3" fmla="*/ 92 h 220"/>
                  <a:gd name="T4" fmla="*/ 0 w 237"/>
                  <a:gd name="T5" fmla="*/ 0 h 220"/>
                  <a:gd name="T6" fmla="*/ 237 w 237"/>
                  <a:gd name="T7" fmla="*/ 0 h 220"/>
                  <a:gd name="T8" fmla="*/ 237 w 237"/>
                  <a:gd name="T9" fmla="*/ 92 h 220"/>
                  <a:gd name="T10" fmla="*/ 119 w 237"/>
                  <a:gd name="T11" fmla="*/ 220 h 220"/>
                  <a:gd name="T12" fmla="*/ 20 w 237"/>
                  <a:gd name="T13" fmla="*/ 84 h 220"/>
                  <a:gd name="T14" fmla="*/ 119 w 237"/>
                  <a:gd name="T15" fmla="*/ 189 h 220"/>
                  <a:gd name="T16" fmla="*/ 216 w 237"/>
                  <a:gd name="T17" fmla="*/ 84 h 220"/>
                  <a:gd name="T18" fmla="*/ 216 w 237"/>
                  <a:gd name="T19" fmla="*/ 21 h 220"/>
                  <a:gd name="T20" fmla="*/ 20 w 237"/>
                  <a:gd name="T21" fmla="*/ 21 h 220"/>
                  <a:gd name="T22" fmla="*/ 20 w 237"/>
                  <a:gd name="T23" fmla="*/ 84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7" h="220">
                    <a:moveTo>
                      <a:pt x="119" y="220"/>
                    </a:moveTo>
                    <a:lnTo>
                      <a:pt x="0" y="92"/>
                    </a:lnTo>
                    <a:lnTo>
                      <a:pt x="0" y="0"/>
                    </a:lnTo>
                    <a:lnTo>
                      <a:pt x="237" y="0"/>
                    </a:lnTo>
                    <a:lnTo>
                      <a:pt x="237" y="92"/>
                    </a:lnTo>
                    <a:lnTo>
                      <a:pt x="119" y="220"/>
                    </a:lnTo>
                    <a:close/>
                    <a:moveTo>
                      <a:pt x="20" y="84"/>
                    </a:moveTo>
                    <a:lnTo>
                      <a:pt x="119" y="189"/>
                    </a:lnTo>
                    <a:lnTo>
                      <a:pt x="216" y="84"/>
                    </a:lnTo>
                    <a:lnTo>
                      <a:pt x="216" y="21"/>
                    </a:lnTo>
                    <a:lnTo>
                      <a:pt x="20" y="21"/>
                    </a:lnTo>
                    <a:lnTo>
                      <a:pt x="20" y="8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19" name="Freeform 20"/>
              <p:cNvSpPr>
                <a:spLocks noEditPoints="1"/>
              </p:cNvSpPr>
              <p:nvPr/>
            </p:nvSpPr>
            <p:spPr bwMode="auto">
              <a:xfrm>
                <a:off x="1544" y="1125"/>
                <a:ext cx="237" cy="220"/>
              </a:xfrm>
              <a:custGeom>
                <a:avLst/>
                <a:gdLst>
                  <a:gd name="T0" fmla="*/ 237 w 237"/>
                  <a:gd name="T1" fmla="*/ 220 h 220"/>
                  <a:gd name="T2" fmla="*/ 0 w 237"/>
                  <a:gd name="T3" fmla="*/ 220 h 220"/>
                  <a:gd name="T4" fmla="*/ 0 w 237"/>
                  <a:gd name="T5" fmla="*/ 127 h 220"/>
                  <a:gd name="T6" fmla="*/ 119 w 237"/>
                  <a:gd name="T7" fmla="*/ 0 h 220"/>
                  <a:gd name="T8" fmla="*/ 237 w 237"/>
                  <a:gd name="T9" fmla="*/ 127 h 220"/>
                  <a:gd name="T10" fmla="*/ 237 w 237"/>
                  <a:gd name="T11" fmla="*/ 220 h 220"/>
                  <a:gd name="T12" fmla="*/ 20 w 237"/>
                  <a:gd name="T13" fmla="*/ 199 h 220"/>
                  <a:gd name="T14" fmla="*/ 216 w 237"/>
                  <a:gd name="T15" fmla="*/ 199 h 220"/>
                  <a:gd name="T16" fmla="*/ 216 w 237"/>
                  <a:gd name="T17" fmla="*/ 136 h 220"/>
                  <a:gd name="T18" fmla="*/ 119 w 237"/>
                  <a:gd name="T19" fmla="*/ 31 h 220"/>
                  <a:gd name="T20" fmla="*/ 20 w 237"/>
                  <a:gd name="T21" fmla="*/ 136 h 220"/>
                  <a:gd name="T22" fmla="*/ 20 w 237"/>
                  <a:gd name="T23" fmla="*/ 19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7" h="220">
                    <a:moveTo>
                      <a:pt x="237" y="220"/>
                    </a:moveTo>
                    <a:lnTo>
                      <a:pt x="0" y="220"/>
                    </a:lnTo>
                    <a:lnTo>
                      <a:pt x="0" y="127"/>
                    </a:lnTo>
                    <a:lnTo>
                      <a:pt x="119" y="0"/>
                    </a:lnTo>
                    <a:lnTo>
                      <a:pt x="237" y="127"/>
                    </a:lnTo>
                    <a:lnTo>
                      <a:pt x="237" y="220"/>
                    </a:lnTo>
                    <a:close/>
                    <a:moveTo>
                      <a:pt x="20" y="199"/>
                    </a:moveTo>
                    <a:lnTo>
                      <a:pt x="216" y="199"/>
                    </a:lnTo>
                    <a:lnTo>
                      <a:pt x="216" y="136"/>
                    </a:lnTo>
                    <a:lnTo>
                      <a:pt x="119" y="31"/>
                    </a:lnTo>
                    <a:lnTo>
                      <a:pt x="20" y="136"/>
                    </a:lnTo>
                    <a:lnTo>
                      <a:pt x="20" y="199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20" name="Freeform 21"/>
              <p:cNvSpPr>
                <a:spLocks/>
              </p:cNvSpPr>
              <p:nvPr/>
            </p:nvSpPr>
            <p:spPr bwMode="auto">
              <a:xfrm>
                <a:off x="1585" y="1226"/>
                <a:ext cx="154" cy="78"/>
              </a:xfrm>
              <a:custGeom>
                <a:avLst/>
                <a:gdLst>
                  <a:gd name="T0" fmla="*/ 154 w 154"/>
                  <a:gd name="T1" fmla="*/ 78 h 78"/>
                  <a:gd name="T2" fmla="*/ 0 w 154"/>
                  <a:gd name="T3" fmla="*/ 78 h 78"/>
                  <a:gd name="T4" fmla="*/ 0 w 154"/>
                  <a:gd name="T5" fmla="*/ 43 h 78"/>
                  <a:gd name="T6" fmla="*/ 41 w 154"/>
                  <a:gd name="T7" fmla="*/ 0 h 78"/>
                  <a:gd name="T8" fmla="*/ 114 w 154"/>
                  <a:gd name="T9" fmla="*/ 0 h 78"/>
                  <a:gd name="T10" fmla="*/ 154 w 154"/>
                  <a:gd name="T11" fmla="*/ 43 h 78"/>
                  <a:gd name="T12" fmla="*/ 154 w 154"/>
                  <a:gd name="T13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4" h="78">
                    <a:moveTo>
                      <a:pt x="154" y="78"/>
                    </a:moveTo>
                    <a:lnTo>
                      <a:pt x="0" y="78"/>
                    </a:lnTo>
                    <a:lnTo>
                      <a:pt x="0" y="43"/>
                    </a:lnTo>
                    <a:lnTo>
                      <a:pt x="41" y="0"/>
                    </a:lnTo>
                    <a:lnTo>
                      <a:pt x="114" y="0"/>
                    </a:lnTo>
                    <a:lnTo>
                      <a:pt x="154" y="43"/>
                    </a:lnTo>
                    <a:lnTo>
                      <a:pt x="154" y="7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21" name="Freeform 22"/>
              <p:cNvSpPr>
                <a:spLocks/>
              </p:cNvSpPr>
              <p:nvPr/>
            </p:nvSpPr>
            <p:spPr bwMode="auto">
              <a:xfrm>
                <a:off x="1618" y="1040"/>
                <a:ext cx="89" cy="49"/>
              </a:xfrm>
              <a:custGeom>
                <a:avLst/>
                <a:gdLst>
                  <a:gd name="T0" fmla="*/ 0 w 89"/>
                  <a:gd name="T1" fmla="*/ 0 h 49"/>
                  <a:gd name="T2" fmla="*/ 45 w 89"/>
                  <a:gd name="T3" fmla="*/ 49 h 49"/>
                  <a:gd name="T4" fmla="*/ 89 w 89"/>
                  <a:gd name="T5" fmla="*/ 1 h 49"/>
                  <a:gd name="T6" fmla="*/ 0 w 89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49">
                    <a:moveTo>
                      <a:pt x="0" y="0"/>
                    </a:moveTo>
                    <a:lnTo>
                      <a:pt x="45" y="49"/>
                    </a:lnTo>
                    <a:lnTo>
                      <a:pt x="8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322" name="Group 25"/>
          <p:cNvGrpSpPr>
            <a:grpSpLocks noChangeAspect="1"/>
          </p:cNvGrpSpPr>
          <p:nvPr/>
        </p:nvGrpSpPr>
        <p:grpSpPr bwMode="auto">
          <a:xfrm>
            <a:off x="8393340" y="1706509"/>
            <a:ext cx="206905" cy="312129"/>
            <a:chOff x="2319" y="834"/>
            <a:chExt cx="175" cy="264"/>
          </a:xfrm>
        </p:grpSpPr>
        <p:sp>
          <p:nvSpPr>
            <p:cNvPr id="323" name="Freeform 26"/>
            <p:cNvSpPr>
              <a:spLocks/>
            </p:cNvSpPr>
            <p:nvPr/>
          </p:nvSpPr>
          <p:spPr bwMode="auto">
            <a:xfrm flipH="1">
              <a:off x="2327" y="841"/>
              <a:ext cx="81" cy="200"/>
            </a:xfrm>
            <a:custGeom>
              <a:avLst/>
              <a:gdLst>
                <a:gd name="T0" fmla="*/ 56 w 156"/>
                <a:gd name="T1" fmla="*/ 388 h 388"/>
                <a:gd name="T2" fmla="*/ 156 w 156"/>
                <a:gd name="T3" fmla="*/ 156 h 388"/>
                <a:gd name="T4" fmla="*/ 0 w 156"/>
                <a:gd name="T5" fmla="*/ 0 h 388"/>
                <a:gd name="T6" fmla="*/ 0 w 156"/>
                <a:gd name="T7" fmla="*/ 388 h 388"/>
                <a:gd name="T8" fmla="*/ 56 w 156"/>
                <a:gd name="T9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88">
                  <a:moveTo>
                    <a:pt x="56" y="388"/>
                  </a:moveTo>
                  <a:cubicBezTo>
                    <a:pt x="56" y="388"/>
                    <a:pt x="156" y="217"/>
                    <a:pt x="156" y="156"/>
                  </a:cubicBezTo>
                  <a:cubicBezTo>
                    <a:pt x="156" y="70"/>
                    <a:pt x="86" y="0"/>
                    <a:pt x="0" y="0"/>
                  </a:cubicBezTo>
                  <a:cubicBezTo>
                    <a:pt x="0" y="388"/>
                    <a:pt x="0" y="388"/>
                    <a:pt x="0" y="388"/>
                  </a:cubicBezTo>
                  <a:lnTo>
                    <a:pt x="56" y="3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24" name="Freeform 26"/>
            <p:cNvSpPr>
              <a:spLocks/>
            </p:cNvSpPr>
            <p:nvPr/>
          </p:nvSpPr>
          <p:spPr bwMode="auto">
            <a:xfrm>
              <a:off x="2407" y="841"/>
              <a:ext cx="81" cy="200"/>
            </a:xfrm>
            <a:custGeom>
              <a:avLst/>
              <a:gdLst>
                <a:gd name="T0" fmla="*/ 56 w 156"/>
                <a:gd name="T1" fmla="*/ 388 h 388"/>
                <a:gd name="T2" fmla="*/ 156 w 156"/>
                <a:gd name="T3" fmla="*/ 156 h 388"/>
                <a:gd name="T4" fmla="*/ 0 w 156"/>
                <a:gd name="T5" fmla="*/ 0 h 388"/>
                <a:gd name="T6" fmla="*/ 0 w 156"/>
                <a:gd name="T7" fmla="*/ 388 h 388"/>
                <a:gd name="T8" fmla="*/ 56 w 156"/>
                <a:gd name="T9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88">
                  <a:moveTo>
                    <a:pt x="56" y="388"/>
                  </a:moveTo>
                  <a:cubicBezTo>
                    <a:pt x="56" y="388"/>
                    <a:pt x="156" y="217"/>
                    <a:pt x="156" y="156"/>
                  </a:cubicBezTo>
                  <a:cubicBezTo>
                    <a:pt x="156" y="70"/>
                    <a:pt x="86" y="0"/>
                    <a:pt x="0" y="0"/>
                  </a:cubicBezTo>
                  <a:cubicBezTo>
                    <a:pt x="0" y="388"/>
                    <a:pt x="0" y="388"/>
                    <a:pt x="0" y="388"/>
                  </a:cubicBezTo>
                  <a:lnTo>
                    <a:pt x="56" y="3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25" name="Rectangle 27"/>
            <p:cNvSpPr>
              <a:spLocks noChangeArrowheads="1"/>
            </p:cNvSpPr>
            <p:nvPr/>
          </p:nvSpPr>
          <p:spPr bwMode="auto">
            <a:xfrm>
              <a:off x="2375" y="1061"/>
              <a:ext cx="65" cy="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26" name="Rectangle 28"/>
            <p:cNvSpPr>
              <a:spLocks noChangeArrowheads="1"/>
            </p:cNvSpPr>
            <p:nvPr/>
          </p:nvSpPr>
          <p:spPr bwMode="auto">
            <a:xfrm>
              <a:off x="2375" y="1085"/>
              <a:ext cx="65" cy="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27" name="Freeform 29"/>
            <p:cNvSpPr>
              <a:spLocks noEditPoints="1"/>
            </p:cNvSpPr>
            <p:nvPr/>
          </p:nvSpPr>
          <p:spPr bwMode="auto">
            <a:xfrm>
              <a:off x="2319" y="834"/>
              <a:ext cx="175" cy="216"/>
            </a:xfrm>
            <a:custGeom>
              <a:avLst/>
              <a:gdLst>
                <a:gd name="T0" fmla="*/ 169 w 338"/>
                <a:gd name="T1" fmla="*/ 0 h 417"/>
                <a:gd name="T2" fmla="*/ 0 w 338"/>
                <a:gd name="T3" fmla="*/ 173 h 417"/>
                <a:gd name="T4" fmla="*/ 103 w 338"/>
                <a:gd name="T5" fmla="*/ 411 h 417"/>
                <a:gd name="T6" fmla="*/ 107 w 338"/>
                <a:gd name="T7" fmla="*/ 417 h 417"/>
                <a:gd name="T8" fmla="*/ 231 w 338"/>
                <a:gd name="T9" fmla="*/ 417 h 417"/>
                <a:gd name="T10" fmla="*/ 235 w 338"/>
                <a:gd name="T11" fmla="*/ 411 h 417"/>
                <a:gd name="T12" fmla="*/ 338 w 338"/>
                <a:gd name="T13" fmla="*/ 173 h 417"/>
                <a:gd name="T14" fmla="*/ 169 w 338"/>
                <a:gd name="T15" fmla="*/ 0 h 417"/>
                <a:gd name="T16" fmla="*/ 218 w 338"/>
                <a:gd name="T17" fmla="*/ 391 h 417"/>
                <a:gd name="T18" fmla="*/ 173 w 338"/>
                <a:gd name="T19" fmla="*/ 391 h 417"/>
                <a:gd name="T20" fmla="*/ 225 w 338"/>
                <a:gd name="T21" fmla="*/ 264 h 417"/>
                <a:gd name="T22" fmla="*/ 158 w 338"/>
                <a:gd name="T23" fmla="*/ 264 h 417"/>
                <a:gd name="T24" fmla="*/ 192 w 338"/>
                <a:gd name="T25" fmla="*/ 159 h 417"/>
                <a:gd name="T26" fmla="*/ 168 w 338"/>
                <a:gd name="T27" fmla="*/ 151 h 417"/>
                <a:gd name="T28" fmla="*/ 123 w 338"/>
                <a:gd name="T29" fmla="*/ 290 h 417"/>
                <a:gd name="T30" fmla="*/ 187 w 338"/>
                <a:gd name="T31" fmla="*/ 290 h 417"/>
                <a:gd name="T32" fmla="*/ 146 w 338"/>
                <a:gd name="T33" fmla="*/ 391 h 417"/>
                <a:gd name="T34" fmla="*/ 120 w 338"/>
                <a:gd name="T35" fmla="*/ 391 h 417"/>
                <a:gd name="T36" fmla="*/ 26 w 338"/>
                <a:gd name="T37" fmla="*/ 173 h 417"/>
                <a:gd name="T38" fmla="*/ 169 w 338"/>
                <a:gd name="T39" fmla="*/ 26 h 417"/>
                <a:gd name="T40" fmla="*/ 312 w 338"/>
                <a:gd name="T41" fmla="*/ 173 h 417"/>
                <a:gd name="T42" fmla="*/ 218 w 338"/>
                <a:gd name="T43" fmla="*/ 391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417">
                  <a:moveTo>
                    <a:pt x="169" y="0"/>
                  </a:moveTo>
                  <a:cubicBezTo>
                    <a:pt x="76" y="0"/>
                    <a:pt x="0" y="80"/>
                    <a:pt x="0" y="173"/>
                  </a:cubicBezTo>
                  <a:cubicBezTo>
                    <a:pt x="0" y="236"/>
                    <a:pt x="92" y="395"/>
                    <a:pt x="103" y="411"/>
                  </a:cubicBezTo>
                  <a:cubicBezTo>
                    <a:pt x="107" y="417"/>
                    <a:pt x="107" y="417"/>
                    <a:pt x="107" y="417"/>
                  </a:cubicBezTo>
                  <a:cubicBezTo>
                    <a:pt x="231" y="417"/>
                    <a:pt x="231" y="417"/>
                    <a:pt x="231" y="417"/>
                  </a:cubicBezTo>
                  <a:cubicBezTo>
                    <a:pt x="235" y="411"/>
                    <a:pt x="235" y="411"/>
                    <a:pt x="235" y="411"/>
                  </a:cubicBezTo>
                  <a:cubicBezTo>
                    <a:pt x="246" y="395"/>
                    <a:pt x="338" y="236"/>
                    <a:pt x="338" y="173"/>
                  </a:cubicBezTo>
                  <a:cubicBezTo>
                    <a:pt x="338" y="80"/>
                    <a:pt x="262" y="0"/>
                    <a:pt x="169" y="0"/>
                  </a:cubicBezTo>
                  <a:close/>
                  <a:moveTo>
                    <a:pt x="218" y="391"/>
                  </a:moveTo>
                  <a:cubicBezTo>
                    <a:pt x="173" y="391"/>
                    <a:pt x="173" y="391"/>
                    <a:pt x="173" y="391"/>
                  </a:cubicBezTo>
                  <a:cubicBezTo>
                    <a:pt x="225" y="264"/>
                    <a:pt x="225" y="264"/>
                    <a:pt x="225" y="264"/>
                  </a:cubicBezTo>
                  <a:cubicBezTo>
                    <a:pt x="158" y="264"/>
                    <a:pt x="158" y="264"/>
                    <a:pt x="158" y="2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68" y="151"/>
                    <a:pt x="168" y="151"/>
                    <a:pt x="168" y="151"/>
                  </a:cubicBezTo>
                  <a:cubicBezTo>
                    <a:pt x="123" y="290"/>
                    <a:pt x="123" y="290"/>
                    <a:pt x="123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46" y="391"/>
                    <a:pt x="146" y="391"/>
                    <a:pt x="146" y="391"/>
                  </a:cubicBezTo>
                  <a:cubicBezTo>
                    <a:pt x="120" y="391"/>
                    <a:pt x="120" y="391"/>
                    <a:pt x="120" y="391"/>
                  </a:cubicBezTo>
                  <a:cubicBezTo>
                    <a:pt x="91" y="346"/>
                    <a:pt x="26" y="218"/>
                    <a:pt x="26" y="173"/>
                  </a:cubicBezTo>
                  <a:cubicBezTo>
                    <a:pt x="26" y="94"/>
                    <a:pt x="90" y="26"/>
                    <a:pt x="169" y="26"/>
                  </a:cubicBezTo>
                  <a:cubicBezTo>
                    <a:pt x="248" y="26"/>
                    <a:pt x="312" y="94"/>
                    <a:pt x="312" y="173"/>
                  </a:cubicBezTo>
                  <a:cubicBezTo>
                    <a:pt x="312" y="218"/>
                    <a:pt x="247" y="346"/>
                    <a:pt x="218" y="39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328" name="Group 25"/>
          <p:cNvGrpSpPr>
            <a:grpSpLocks noChangeAspect="1"/>
          </p:cNvGrpSpPr>
          <p:nvPr/>
        </p:nvGrpSpPr>
        <p:grpSpPr bwMode="auto">
          <a:xfrm>
            <a:off x="8393340" y="2323277"/>
            <a:ext cx="206905" cy="312129"/>
            <a:chOff x="2319" y="834"/>
            <a:chExt cx="175" cy="264"/>
          </a:xfrm>
        </p:grpSpPr>
        <p:sp>
          <p:nvSpPr>
            <p:cNvPr id="329" name="Freeform 26"/>
            <p:cNvSpPr>
              <a:spLocks/>
            </p:cNvSpPr>
            <p:nvPr/>
          </p:nvSpPr>
          <p:spPr bwMode="auto">
            <a:xfrm flipH="1">
              <a:off x="2326" y="841"/>
              <a:ext cx="81" cy="200"/>
            </a:xfrm>
            <a:custGeom>
              <a:avLst/>
              <a:gdLst>
                <a:gd name="T0" fmla="*/ 56 w 156"/>
                <a:gd name="T1" fmla="*/ 388 h 388"/>
                <a:gd name="T2" fmla="*/ 156 w 156"/>
                <a:gd name="T3" fmla="*/ 156 h 388"/>
                <a:gd name="T4" fmla="*/ 0 w 156"/>
                <a:gd name="T5" fmla="*/ 0 h 388"/>
                <a:gd name="T6" fmla="*/ 0 w 156"/>
                <a:gd name="T7" fmla="*/ 388 h 388"/>
                <a:gd name="T8" fmla="*/ 56 w 156"/>
                <a:gd name="T9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88">
                  <a:moveTo>
                    <a:pt x="56" y="388"/>
                  </a:moveTo>
                  <a:cubicBezTo>
                    <a:pt x="56" y="388"/>
                    <a:pt x="156" y="217"/>
                    <a:pt x="156" y="156"/>
                  </a:cubicBezTo>
                  <a:cubicBezTo>
                    <a:pt x="156" y="70"/>
                    <a:pt x="86" y="0"/>
                    <a:pt x="0" y="0"/>
                  </a:cubicBezTo>
                  <a:cubicBezTo>
                    <a:pt x="0" y="388"/>
                    <a:pt x="0" y="388"/>
                    <a:pt x="0" y="388"/>
                  </a:cubicBezTo>
                  <a:lnTo>
                    <a:pt x="56" y="3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0" name="Freeform 26"/>
            <p:cNvSpPr>
              <a:spLocks/>
            </p:cNvSpPr>
            <p:nvPr/>
          </p:nvSpPr>
          <p:spPr bwMode="auto">
            <a:xfrm>
              <a:off x="2407" y="841"/>
              <a:ext cx="81" cy="200"/>
            </a:xfrm>
            <a:custGeom>
              <a:avLst/>
              <a:gdLst>
                <a:gd name="T0" fmla="*/ 56 w 156"/>
                <a:gd name="T1" fmla="*/ 388 h 388"/>
                <a:gd name="T2" fmla="*/ 156 w 156"/>
                <a:gd name="T3" fmla="*/ 156 h 388"/>
                <a:gd name="T4" fmla="*/ 0 w 156"/>
                <a:gd name="T5" fmla="*/ 0 h 388"/>
                <a:gd name="T6" fmla="*/ 0 w 156"/>
                <a:gd name="T7" fmla="*/ 388 h 388"/>
                <a:gd name="T8" fmla="*/ 56 w 156"/>
                <a:gd name="T9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88">
                  <a:moveTo>
                    <a:pt x="56" y="388"/>
                  </a:moveTo>
                  <a:cubicBezTo>
                    <a:pt x="56" y="388"/>
                    <a:pt x="156" y="217"/>
                    <a:pt x="156" y="156"/>
                  </a:cubicBezTo>
                  <a:cubicBezTo>
                    <a:pt x="156" y="70"/>
                    <a:pt x="86" y="0"/>
                    <a:pt x="0" y="0"/>
                  </a:cubicBezTo>
                  <a:cubicBezTo>
                    <a:pt x="0" y="388"/>
                    <a:pt x="0" y="388"/>
                    <a:pt x="0" y="388"/>
                  </a:cubicBezTo>
                  <a:lnTo>
                    <a:pt x="56" y="3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1" name="Rectangle 27"/>
            <p:cNvSpPr>
              <a:spLocks noChangeArrowheads="1"/>
            </p:cNvSpPr>
            <p:nvPr/>
          </p:nvSpPr>
          <p:spPr bwMode="auto">
            <a:xfrm>
              <a:off x="2375" y="1061"/>
              <a:ext cx="65" cy="1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2" name="Rectangle 28"/>
            <p:cNvSpPr>
              <a:spLocks noChangeArrowheads="1"/>
            </p:cNvSpPr>
            <p:nvPr/>
          </p:nvSpPr>
          <p:spPr bwMode="auto">
            <a:xfrm>
              <a:off x="2375" y="1085"/>
              <a:ext cx="65" cy="1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3" name="Freeform 29"/>
            <p:cNvSpPr>
              <a:spLocks noEditPoints="1"/>
            </p:cNvSpPr>
            <p:nvPr/>
          </p:nvSpPr>
          <p:spPr bwMode="auto">
            <a:xfrm>
              <a:off x="2319" y="834"/>
              <a:ext cx="175" cy="216"/>
            </a:xfrm>
            <a:custGeom>
              <a:avLst/>
              <a:gdLst>
                <a:gd name="T0" fmla="*/ 169 w 338"/>
                <a:gd name="T1" fmla="*/ 0 h 417"/>
                <a:gd name="T2" fmla="*/ 0 w 338"/>
                <a:gd name="T3" fmla="*/ 173 h 417"/>
                <a:gd name="T4" fmla="*/ 103 w 338"/>
                <a:gd name="T5" fmla="*/ 411 h 417"/>
                <a:gd name="T6" fmla="*/ 107 w 338"/>
                <a:gd name="T7" fmla="*/ 417 h 417"/>
                <a:gd name="T8" fmla="*/ 231 w 338"/>
                <a:gd name="T9" fmla="*/ 417 h 417"/>
                <a:gd name="T10" fmla="*/ 235 w 338"/>
                <a:gd name="T11" fmla="*/ 411 h 417"/>
                <a:gd name="T12" fmla="*/ 338 w 338"/>
                <a:gd name="T13" fmla="*/ 173 h 417"/>
                <a:gd name="T14" fmla="*/ 169 w 338"/>
                <a:gd name="T15" fmla="*/ 0 h 417"/>
                <a:gd name="T16" fmla="*/ 218 w 338"/>
                <a:gd name="T17" fmla="*/ 391 h 417"/>
                <a:gd name="T18" fmla="*/ 173 w 338"/>
                <a:gd name="T19" fmla="*/ 391 h 417"/>
                <a:gd name="T20" fmla="*/ 225 w 338"/>
                <a:gd name="T21" fmla="*/ 264 h 417"/>
                <a:gd name="T22" fmla="*/ 158 w 338"/>
                <a:gd name="T23" fmla="*/ 264 h 417"/>
                <a:gd name="T24" fmla="*/ 192 w 338"/>
                <a:gd name="T25" fmla="*/ 159 h 417"/>
                <a:gd name="T26" fmla="*/ 168 w 338"/>
                <a:gd name="T27" fmla="*/ 151 h 417"/>
                <a:gd name="T28" fmla="*/ 123 w 338"/>
                <a:gd name="T29" fmla="*/ 290 h 417"/>
                <a:gd name="T30" fmla="*/ 187 w 338"/>
                <a:gd name="T31" fmla="*/ 290 h 417"/>
                <a:gd name="T32" fmla="*/ 146 w 338"/>
                <a:gd name="T33" fmla="*/ 391 h 417"/>
                <a:gd name="T34" fmla="*/ 120 w 338"/>
                <a:gd name="T35" fmla="*/ 391 h 417"/>
                <a:gd name="T36" fmla="*/ 26 w 338"/>
                <a:gd name="T37" fmla="*/ 173 h 417"/>
                <a:gd name="T38" fmla="*/ 169 w 338"/>
                <a:gd name="T39" fmla="*/ 26 h 417"/>
                <a:gd name="T40" fmla="*/ 312 w 338"/>
                <a:gd name="T41" fmla="*/ 173 h 417"/>
                <a:gd name="T42" fmla="*/ 218 w 338"/>
                <a:gd name="T43" fmla="*/ 391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417">
                  <a:moveTo>
                    <a:pt x="169" y="0"/>
                  </a:moveTo>
                  <a:cubicBezTo>
                    <a:pt x="76" y="0"/>
                    <a:pt x="0" y="80"/>
                    <a:pt x="0" y="173"/>
                  </a:cubicBezTo>
                  <a:cubicBezTo>
                    <a:pt x="0" y="236"/>
                    <a:pt x="92" y="395"/>
                    <a:pt x="103" y="411"/>
                  </a:cubicBezTo>
                  <a:cubicBezTo>
                    <a:pt x="107" y="417"/>
                    <a:pt x="107" y="417"/>
                    <a:pt x="107" y="417"/>
                  </a:cubicBezTo>
                  <a:cubicBezTo>
                    <a:pt x="231" y="417"/>
                    <a:pt x="231" y="417"/>
                    <a:pt x="231" y="417"/>
                  </a:cubicBezTo>
                  <a:cubicBezTo>
                    <a:pt x="235" y="411"/>
                    <a:pt x="235" y="411"/>
                    <a:pt x="235" y="411"/>
                  </a:cubicBezTo>
                  <a:cubicBezTo>
                    <a:pt x="246" y="395"/>
                    <a:pt x="338" y="236"/>
                    <a:pt x="338" y="173"/>
                  </a:cubicBezTo>
                  <a:cubicBezTo>
                    <a:pt x="338" y="80"/>
                    <a:pt x="262" y="0"/>
                    <a:pt x="169" y="0"/>
                  </a:cubicBezTo>
                  <a:close/>
                  <a:moveTo>
                    <a:pt x="218" y="391"/>
                  </a:moveTo>
                  <a:cubicBezTo>
                    <a:pt x="173" y="391"/>
                    <a:pt x="173" y="391"/>
                    <a:pt x="173" y="391"/>
                  </a:cubicBezTo>
                  <a:cubicBezTo>
                    <a:pt x="225" y="264"/>
                    <a:pt x="225" y="264"/>
                    <a:pt x="225" y="264"/>
                  </a:cubicBezTo>
                  <a:cubicBezTo>
                    <a:pt x="158" y="264"/>
                    <a:pt x="158" y="264"/>
                    <a:pt x="158" y="2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68" y="151"/>
                    <a:pt x="168" y="151"/>
                    <a:pt x="168" y="151"/>
                  </a:cubicBezTo>
                  <a:cubicBezTo>
                    <a:pt x="123" y="290"/>
                    <a:pt x="123" y="290"/>
                    <a:pt x="123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46" y="391"/>
                    <a:pt x="146" y="391"/>
                    <a:pt x="146" y="391"/>
                  </a:cubicBezTo>
                  <a:cubicBezTo>
                    <a:pt x="120" y="391"/>
                    <a:pt x="120" y="391"/>
                    <a:pt x="120" y="391"/>
                  </a:cubicBezTo>
                  <a:cubicBezTo>
                    <a:pt x="91" y="346"/>
                    <a:pt x="26" y="218"/>
                    <a:pt x="26" y="173"/>
                  </a:cubicBezTo>
                  <a:cubicBezTo>
                    <a:pt x="26" y="94"/>
                    <a:pt x="90" y="26"/>
                    <a:pt x="169" y="26"/>
                  </a:cubicBezTo>
                  <a:cubicBezTo>
                    <a:pt x="248" y="26"/>
                    <a:pt x="312" y="94"/>
                    <a:pt x="312" y="173"/>
                  </a:cubicBezTo>
                  <a:cubicBezTo>
                    <a:pt x="312" y="218"/>
                    <a:pt x="247" y="346"/>
                    <a:pt x="218" y="39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334" name="Group 41"/>
          <p:cNvGrpSpPr>
            <a:grpSpLocks noChangeAspect="1"/>
          </p:cNvGrpSpPr>
          <p:nvPr/>
        </p:nvGrpSpPr>
        <p:grpSpPr bwMode="auto">
          <a:xfrm>
            <a:off x="3512591" y="2941552"/>
            <a:ext cx="265893" cy="286860"/>
            <a:chOff x="2284" y="977"/>
            <a:chExt cx="1192" cy="1286"/>
          </a:xfrm>
        </p:grpSpPr>
        <p:sp>
          <p:nvSpPr>
            <p:cNvPr id="335" name="Rectangle 42"/>
            <p:cNvSpPr>
              <a:spLocks noChangeArrowheads="1"/>
            </p:cNvSpPr>
            <p:nvPr/>
          </p:nvSpPr>
          <p:spPr bwMode="auto">
            <a:xfrm>
              <a:off x="2340" y="1010"/>
              <a:ext cx="550" cy="3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6" name="Rectangle 43"/>
            <p:cNvSpPr>
              <a:spLocks noChangeArrowheads="1"/>
            </p:cNvSpPr>
            <p:nvPr/>
          </p:nvSpPr>
          <p:spPr bwMode="auto">
            <a:xfrm>
              <a:off x="2340" y="1459"/>
              <a:ext cx="550" cy="32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7" name="Rectangle 44"/>
            <p:cNvSpPr>
              <a:spLocks noChangeArrowheads="1"/>
            </p:cNvSpPr>
            <p:nvPr/>
          </p:nvSpPr>
          <p:spPr bwMode="auto">
            <a:xfrm>
              <a:off x="2340" y="1895"/>
              <a:ext cx="550" cy="32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8" name="Rectangle 42"/>
            <p:cNvSpPr>
              <a:spLocks noChangeArrowheads="1"/>
            </p:cNvSpPr>
            <p:nvPr/>
          </p:nvSpPr>
          <p:spPr bwMode="auto">
            <a:xfrm>
              <a:off x="2893" y="1010"/>
              <a:ext cx="550" cy="322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39" name="Rectangle 43"/>
            <p:cNvSpPr>
              <a:spLocks noChangeArrowheads="1"/>
            </p:cNvSpPr>
            <p:nvPr/>
          </p:nvSpPr>
          <p:spPr bwMode="auto">
            <a:xfrm>
              <a:off x="2893" y="1459"/>
              <a:ext cx="550" cy="322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0" name="Rectangle 44"/>
            <p:cNvSpPr>
              <a:spLocks noChangeArrowheads="1"/>
            </p:cNvSpPr>
            <p:nvPr/>
          </p:nvSpPr>
          <p:spPr bwMode="auto">
            <a:xfrm>
              <a:off x="2893" y="1895"/>
              <a:ext cx="550" cy="321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1" name="Freeform 45"/>
            <p:cNvSpPr>
              <a:spLocks noEditPoints="1"/>
            </p:cNvSpPr>
            <p:nvPr/>
          </p:nvSpPr>
          <p:spPr bwMode="auto">
            <a:xfrm>
              <a:off x="2284" y="977"/>
              <a:ext cx="1192" cy="1286"/>
            </a:xfrm>
            <a:custGeom>
              <a:avLst/>
              <a:gdLst>
                <a:gd name="T0" fmla="*/ 991 w 1192"/>
                <a:gd name="T1" fmla="*/ 891 h 1286"/>
                <a:gd name="T2" fmla="*/ 991 w 1192"/>
                <a:gd name="T3" fmla="*/ 837 h 1286"/>
                <a:gd name="T4" fmla="*/ 1192 w 1192"/>
                <a:gd name="T5" fmla="*/ 837 h 1286"/>
                <a:gd name="T6" fmla="*/ 1192 w 1192"/>
                <a:gd name="T7" fmla="*/ 449 h 1286"/>
                <a:gd name="T8" fmla="*/ 991 w 1192"/>
                <a:gd name="T9" fmla="*/ 449 h 1286"/>
                <a:gd name="T10" fmla="*/ 991 w 1192"/>
                <a:gd name="T11" fmla="*/ 395 h 1286"/>
                <a:gd name="T12" fmla="*/ 1192 w 1192"/>
                <a:gd name="T13" fmla="*/ 395 h 1286"/>
                <a:gd name="T14" fmla="*/ 1192 w 1192"/>
                <a:gd name="T15" fmla="*/ 0 h 1286"/>
                <a:gd name="T16" fmla="*/ 0 w 1192"/>
                <a:gd name="T17" fmla="*/ 0 h 1286"/>
                <a:gd name="T18" fmla="*/ 0 w 1192"/>
                <a:gd name="T19" fmla="*/ 395 h 1286"/>
                <a:gd name="T20" fmla="*/ 208 w 1192"/>
                <a:gd name="T21" fmla="*/ 395 h 1286"/>
                <a:gd name="T22" fmla="*/ 208 w 1192"/>
                <a:gd name="T23" fmla="*/ 449 h 1286"/>
                <a:gd name="T24" fmla="*/ 0 w 1192"/>
                <a:gd name="T25" fmla="*/ 449 h 1286"/>
                <a:gd name="T26" fmla="*/ 0 w 1192"/>
                <a:gd name="T27" fmla="*/ 837 h 1286"/>
                <a:gd name="T28" fmla="*/ 208 w 1192"/>
                <a:gd name="T29" fmla="*/ 837 h 1286"/>
                <a:gd name="T30" fmla="*/ 208 w 1192"/>
                <a:gd name="T31" fmla="*/ 891 h 1286"/>
                <a:gd name="T32" fmla="*/ 0 w 1192"/>
                <a:gd name="T33" fmla="*/ 891 h 1286"/>
                <a:gd name="T34" fmla="*/ 0 w 1192"/>
                <a:gd name="T35" fmla="*/ 1286 h 1286"/>
                <a:gd name="T36" fmla="*/ 1192 w 1192"/>
                <a:gd name="T37" fmla="*/ 1286 h 1286"/>
                <a:gd name="T38" fmla="*/ 1192 w 1192"/>
                <a:gd name="T39" fmla="*/ 891 h 1286"/>
                <a:gd name="T40" fmla="*/ 991 w 1192"/>
                <a:gd name="T41" fmla="*/ 891 h 1286"/>
                <a:gd name="T42" fmla="*/ 60 w 1192"/>
                <a:gd name="T43" fmla="*/ 60 h 1286"/>
                <a:gd name="T44" fmla="*/ 1132 w 1192"/>
                <a:gd name="T45" fmla="*/ 60 h 1286"/>
                <a:gd name="T46" fmla="*/ 1132 w 1192"/>
                <a:gd name="T47" fmla="*/ 335 h 1286"/>
                <a:gd name="T48" fmla="*/ 60 w 1192"/>
                <a:gd name="T49" fmla="*/ 335 h 1286"/>
                <a:gd name="T50" fmla="*/ 60 w 1192"/>
                <a:gd name="T51" fmla="*/ 60 h 1286"/>
                <a:gd name="T52" fmla="*/ 60 w 1192"/>
                <a:gd name="T53" fmla="*/ 502 h 1286"/>
                <a:gd name="T54" fmla="*/ 1132 w 1192"/>
                <a:gd name="T55" fmla="*/ 502 h 1286"/>
                <a:gd name="T56" fmla="*/ 1132 w 1192"/>
                <a:gd name="T57" fmla="*/ 784 h 1286"/>
                <a:gd name="T58" fmla="*/ 60 w 1192"/>
                <a:gd name="T59" fmla="*/ 784 h 1286"/>
                <a:gd name="T60" fmla="*/ 60 w 1192"/>
                <a:gd name="T61" fmla="*/ 502 h 1286"/>
                <a:gd name="T62" fmla="*/ 1132 w 1192"/>
                <a:gd name="T63" fmla="*/ 1226 h 1286"/>
                <a:gd name="T64" fmla="*/ 60 w 1192"/>
                <a:gd name="T65" fmla="*/ 1226 h 1286"/>
                <a:gd name="T66" fmla="*/ 60 w 1192"/>
                <a:gd name="T67" fmla="*/ 951 h 1286"/>
                <a:gd name="T68" fmla="*/ 1132 w 1192"/>
                <a:gd name="T69" fmla="*/ 951 h 1286"/>
                <a:gd name="T70" fmla="*/ 1132 w 1192"/>
                <a:gd name="T71" fmla="*/ 122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2" h="1286">
                  <a:moveTo>
                    <a:pt x="991" y="891"/>
                  </a:moveTo>
                  <a:lnTo>
                    <a:pt x="991" y="837"/>
                  </a:lnTo>
                  <a:lnTo>
                    <a:pt x="1192" y="837"/>
                  </a:lnTo>
                  <a:lnTo>
                    <a:pt x="1192" y="449"/>
                  </a:lnTo>
                  <a:lnTo>
                    <a:pt x="991" y="449"/>
                  </a:lnTo>
                  <a:lnTo>
                    <a:pt x="991" y="395"/>
                  </a:lnTo>
                  <a:lnTo>
                    <a:pt x="1192" y="395"/>
                  </a:lnTo>
                  <a:lnTo>
                    <a:pt x="1192" y="0"/>
                  </a:lnTo>
                  <a:lnTo>
                    <a:pt x="0" y="0"/>
                  </a:lnTo>
                  <a:lnTo>
                    <a:pt x="0" y="395"/>
                  </a:lnTo>
                  <a:lnTo>
                    <a:pt x="208" y="395"/>
                  </a:lnTo>
                  <a:lnTo>
                    <a:pt x="208" y="449"/>
                  </a:lnTo>
                  <a:lnTo>
                    <a:pt x="0" y="449"/>
                  </a:lnTo>
                  <a:lnTo>
                    <a:pt x="0" y="837"/>
                  </a:lnTo>
                  <a:lnTo>
                    <a:pt x="208" y="837"/>
                  </a:lnTo>
                  <a:lnTo>
                    <a:pt x="208" y="891"/>
                  </a:lnTo>
                  <a:lnTo>
                    <a:pt x="0" y="891"/>
                  </a:lnTo>
                  <a:lnTo>
                    <a:pt x="0" y="1286"/>
                  </a:lnTo>
                  <a:lnTo>
                    <a:pt x="1192" y="1286"/>
                  </a:lnTo>
                  <a:lnTo>
                    <a:pt x="1192" y="891"/>
                  </a:lnTo>
                  <a:lnTo>
                    <a:pt x="991" y="891"/>
                  </a:lnTo>
                  <a:close/>
                  <a:moveTo>
                    <a:pt x="60" y="60"/>
                  </a:moveTo>
                  <a:lnTo>
                    <a:pt x="1132" y="60"/>
                  </a:lnTo>
                  <a:lnTo>
                    <a:pt x="1132" y="335"/>
                  </a:lnTo>
                  <a:lnTo>
                    <a:pt x="60" y="335"/>
                  </a:lnTo>
                  <a:lnTo>
                    <a:pt x="60" y="60"/>
                  </a:lnTo>
                  <a:close/>
                  <a:moveTo>
                    <a:pt x="60" y="502"/>
                  </a:moveTo>
                  <a:lnTo>
                    <a:pt x="1132" y="502"/>
                  </a:lnTo>
                  <a:lnTo>
                    <a:pt x="1132" y="784"/>
                  </a:lnTo>
                  <a:lnTo>
                    <a:pt x="60" y="784"/>
                  </a:lnTo>
                  <a:lnTo>
                    <a:pt x="60" y="502"/>
                  </a:lnTo>
                  <a:close/>
                  <a:moveTo>
                    <a:pt x="1132" y="1226"/>
                  </a:moveTo>
                  <a:lnTo>
                    <a:pt x="60" y="1226"/>
                  </a:lnTo>
                  <a:lnTo>
                    <a:pt x="60" y="951"/>
                  </a:lnTo>
                  <a:lnTo>
                    <a:pt x="1132" y="951"/>
                  </a:lnTo>
                  <a:lnTo>
                    <a:pt x="1132" y="122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342" name="Group 48"/>
          <p:cNvGrpSpPr>
            <a:grpSpLocks noChangeAspect="1"/>
          </p:cNvGrpSpPr>
          <p:nvPr/>
        </p:nvGrpSpPr>
        <p:grpSpPr bwMode="auto">
          <a:xfrm>
            <a:off x="5100559" y="2948770"/>
            <a:ext cx="336133" cy="273465"/>
            <a:chOff x="2290" y="1140"/>
            <a:chExt cx="1180" cy="960"/>
          </a:xfrm>
        </p:grpSpPr>
        <p:sp>
          <p:nvSpPr>
            <p:cNvPr id="343" name="Rectangle 49"/>
            <p:cNvSpPr>
              <a:spLocks noChangeArrowheads="1"/>
            </p:cNvSpPr>
            <p:nvPr/>
          </p:nvSpPr>
          <p:spPr bwMode="auto">
            <a:xfrm>
              <a:off x="2337" y="1173"/>
              <a:ext cx="557" cy="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4" name="AutoShape 47"/>
            <p:cNvSpPr>
              <a:spLocks noChangeAspect="1" noChangeArrowheads="1" noTextEdit="1"/>
            </p:cNvSpPr>
            <p:nvPr/>
          </p:nvSpPr>
          <p:spPr bwMode="auto">
            <a:xfrm>
              <a:off x="2290" y="1140"/>
              <a:ext cx="1180" cy="9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5" name="Rectangle 49"/>
            <p:cNvSpPr>
              <a:spLocks noChangeArrowheads="1"/>
            </p:cNvSpPr>
            <p:nvPr/>
          </p:nvSpPr>
          <p:spPr bwMode="auto">
            <a:xfrm>
              <a:off x="2880" y="1173"/>
              <a:ext cx="557" cy="759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6" name="Freeform 50"/>
            <p:cNvSpPr>
              <a:spLocks noEditPoints="1"/>
            </p:cNvSpPr>
            <p:nvPr/>
          </p:nvSpPr>
          <p:spPr bwMode="auto">
            <a:xfrm>
              <a:off x="2290" y="1140"/>
              <a:ext cx="1180" cy="960"/>
            </a:xfrm>
            <a:custGeom>
              <a:avLst/>
              <a:gdLst>
                <a:gd name="T0" fmla="*/ 1180 w 1180"/>
                <a:gd name="T1" fmla="*/ 826 h 960"/>
                <a:gd name="T2" fmla="*/ 1180 w 1180"/>
                <a:gd name="T3" fmla="*/ 0 h 960"/>
                <a:gd name="T4" fmla="*/ 0 w 1180"/>
                <a:gd name="T5" fmla="*/ 0 h 960"/>
                <a:gd name="T6" fmla="*/ 0 w 1180"/>
                <a:gd name="T7" fmla="*/ 826 h 960"/>
                <a:gd name="T8" fmla="*/ 402 w 1180"/>
                <a:gd name="T9" fmla="*/ 826 h 960"/>
                <a:gd name="T10" fmla="*/ 402 w 1180"/>
                <a:gd name="T11" fmla="*/ 906 h 960"/>
                <a:gd name="T12" fmla="*/ 288 w 1180"/>
                <a:gd name="T13" fmla="*/ 906 h 960"/>
                <a:gd name="T14" fmla="*/ 288 w 1180"/>
                <a:gd name="T15" fmla="*/ 960 h 960"/>
                <a:gd name="T16" fmla="*/ 892 w 1180"/>
                <a:gd name="T17" fmla="*/ 960 h 960"/>
                <a:gd name="T18" fmla="*/ 892 w 1180"/>
                <a:gd name="T19" fmla="*/ 906 h 960"/>
                <a:gd name="T20" fmla="*/ 778 w 1180"/>
                <a:gd name="T21" fmla="*/ 906 h 960"/>
                <a:gd name="T22" fmla="*/ 778 w 1180"/>
                <a:gd name="T23" fmla="*/ 826 h 960"/>
                <a:gd name="T24" fmla="*/ 1180 w 1180"/>
                <a:gd name="T25" fmla="*/ 826 h 960"/>
                <a:gd name="T26" fmla="*/ 60 w 1180"/>
                <a:gd name="T27" fmla="*/ 60 h 960"/>
                <a:gd name="T28" fmla="*/ 1120 w 1180"/>
                <a:gd name="T29" fmla="*/ 60 h 960"/>
                <a:gd name="T30" fmla="*/ 1120 w 1180"/>
                <a:gd name="T31" fmla="*/ 765 h 960"/>
                <a:gd name="T32" fmla="*/ 60 w 1180"/>
                <a:gd name="T33" fmla="*/ 765 h 960"/>
                <a:gd name="T34" fmla="*/ 60 w 1180"/>
                <a:gd name="T35" fmla="*/ 6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80" h="960">
                  <a:moveTo>
                    <a:pt x="1180" y="826"/>
                  </a:moveTo>
                  <a:lnTo>
                    <a:pt x="1180" y="0"/>
                  </a:lnTo>
                  <a:lnTo>
                    <a:pt x="0" y="0"/>
                  </a:lnTo>
                  <a:lnTo>
                    <a:pt x="0" y="826"/>
                  </a:lnTo>
                  <a:lnTo>
                    <a:pt x="402" y="826"/>
                  </a:lnTo>
                  <a:lnTo>
                    <a:pt x="402" y="906"/>
                  </a:lnTo>
                  <a:lnTo>
                    <a:pt x="288" y="906"/>
                  </a:lnTo>
                  <a:lnTo>
                    <a:pt x="288" y="960"/>
                  </a:lnTo>
                  <a:lnTo>
                    <a:pt x="892" y="960"/>
                  </a:lnTo>
                  <a:lnTo>
                    <a:pt x="892" y="906"/>
                  </a:lnTo>
                  <a:lnTo>
                    <a:pt x="778" y="906"/>
                  </a:lnTo>
                  <a:lnTo>
                    <a:pt x="778" y="826"/>
                  </a:lnTo>
                  <a:lnTo>
                    <a:pt x="1180" y="826"/>
                  </a:lnTo>
                  <a:close/>
                  <a:moveTo>
                    <a:pt x="60" y="60"/>
                  </a:moveTo>
                  <a:lnTo>
                    <a:pt x="1120" y="60"/>
                  </a:lnTo>
                  <a:lnTo>
                    <a:pt x="1120" y="765"/>
                  </a:lnTo>
                  <a:lnTo>
                    <a:pt x="60" y="765"/>
                  </a:lnTo>
                  <a:lnTo>
                    <a:pt x="60" y="6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7" name="Freeform 51"/>
            <p:cNvSpPr>
              <a:spLocks noEditPoints="1"/>
            </p:cNvSpPr>
            <p:nvPr/>
          </p:nvSpPr>
          <p:spPr bwMode="auto">
            <a:xfrm>
              <a:off x="3001" y="1294"/>
              <a:ext cx="342" cy="155"/>
            </a:xfrm>
            <a:custGeom>
              <a:avLst/>
              <a:gdLst>
                <a:gd name="T0" fmla="*/ 342 w 342"/>
                <a:gd name="T1" fmla="*/ 61 h 155"/>
                <a:gd name="T2" fmla="*/ 0 w 342"/>
                <a:gd name="T3" fmla="*/ 61 h 155"/>
                <a:gd name="T4" fmla="*/ 0 w 342"/>
                <a:gd name="T5" fmla="*/ 0 h 155"/>
                <a:gd name="T6" fmla="*/ 342 w 342"/>
                <a:gd name="T7" fmla="*/ 0 h 155"/>
                <a:gd name="T8" fmla="*/ 342 w 342"/>
                <a:gd name="T9" fmla="*/ 61 h 155"/>
                <a:gd name="T10" fmla="*/ 342 w 342"/>
                <a:gd name="T11" fmla="*/ 94 h 155"/>
                <a:gd name="T12" fmla="*/ 0 w 342"/>
                <a:gd name="T13" fmla="*/ 94 h 155"/>
                <a:gd name="T14" fmla="*/ 0 w 342"/>
                <a:gd name="T15" fmla="*/ 155 h 155"/>
                <a:gd name="T16" fmla="*/ 342 w 342"/>
                <a:gd name="T17" fmla="*/ 155 h 155"/>
                <a:gd name="T18" fmla="*/ 342 w 342"/>
                <a:gd name="T19" fmla="*/ 9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155">
                  <a:moveTo>
                    <a:pt x="34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342" y="0"/>
                  </a:lnTo>
                  <a:lnTo>
                    <a:pt x="342" y="61"/>
                  </a:lnTo>
                  <a:close/>
                  <a:moveTo>
                    <a:pt x="342" y="94"/>
                  </a:moveTo>
                  <a:lnTo>
                    <a:pt x="0" y="94"/>
                  </a:lnTo>
                  <a:lnTo>
                    <a:pt x="0" y="155"/>
                  </a:lnTo>
                  <a:lnTo>
                    <a:pt x="342" y="155"/>
                  </a:lnTo>
                  <a:lnTo>
                    <a:pt x="342" y="9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8" name="Freeform 52"/>
            <p:cNvSpPr>
              <a:spLocks noEditPoints="1"/>
            </p:cNvSpPr>
            <p:nvPr/>
          </p:nvSpPr>
          <p:spPr bwMode="auto">
            <a:xfrm>
              <a:off x="2987" y="1543"/>
              <a:ext cx="342" cy="282"/>
            </a:xfrm>
            <a:custGeom>
              <a:avLst/>
              <a:gdLst>
                <a:gd name="T0" fmla="*/ 342 w 342"/>
                <a:gd name="T1" fmla="*/ 282 h 282"/>
                <a:gd name="T2" fmla="*/ 289 w 342"/>
                <a:gd name="T3" fmla="*/ 282 h 282"/>
                <a:gd name="T4" fmla="*/ 289 w 342"/>
                <a:gd name="T5" fmla="*/ 0 h 282"/>
                <a:gd name="T6" fmla="*/ 342 w 342"/>
                <a:gd name="T7" fmla="*/ 0 h 282"/>
                <a:gd name="T8" fmla="*/ 342 w 342"/>
                <a:gd name="T9" fmla="*/ 282 h 282"/>
                <a:gd name="T10" fmla="*/ 248 w 342"/>
                <a:gd name="T11" fmla="*/ 141 h 282"/>
                <a:gd name="T12" fmla="*/ 195 w 342"/>
                <a:gd name="T13" fmla="*/ 141 h 282"/>
                <a:gd name="T14" fmla="*/ 195 w 342"/>
                <a:gd name="T15" fmla="*/ 282 h 282"/>
                <a:gd name="T16" fmla="*/ 248 w 342"/>
                <a:gd name="T17" fmla="*/ 282 h 282"/>
                <a:gd name="T18" fmla="*/ 248 w 342"/>
                <a:gd name="T19" fmla="*/ 141 h 282"/>
                <a:gd name="T20" fmla="*/ 155 w 342"/>
                <a:gd name="T21" fmla="*/ 87 h 282"/>
                <a:gd name="T22" fmla="*/ 94 w 342"/>
                <a:gd name="T23" fmla="*/ 87 h 282"/>
                <a:gd name="T24" fmla="*/ 94 w 342"/>
                <a:gd name="T25" fmla="*/ 282 h 282"/>
                <a:gd name="T26" fmla="*/ 155 w 342"/>
                <a:gd name="T27" fmla="*/ 282 h 282"/>
                <a:gd name="T28" fmla="*/ 155 w 342"/>
                <a:gd name="T29" fmla="*/ 87 h 282"/>
                <a:gd name="T30" fmla="*/ 54 w 342"/>
                <a:gd name="T31" fmla="*/ 127 h 282"/>
                <a:gd name="T32" fmla="*/ 0 w 342"/>
                <a:gd name="T33" fmla="*/ 127 h 282"/>
                <a:gd name="T34" fmla="*/ 0 w 342"/>
                <a:gd name="T35" fmla="*/ 282 h 282"/>
                <a:gd name="T36" fmla="*/ 54 w 342"/>
                <a:gd name="T37" fmla="*/ 282 h 282"/>
                <a:gd name="T38" fmla="*/ 54 w 342"/>
                <a:gd name="T39" fmla="*/ 12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2" h="282">
                  <a:moveTo>
                    <a:pt x="342" y="282"/>
                  </a:moveTo>
                  <a:lnTo>
                    <a:pt x="289" y="282"/>
                  </a:lnTo>
                  <a:lnTo>
                    <a:pt x="289" y="0"/>
                  </a:lnTo>
                  <a:lnTo>
                    <a:pt x="342" y="0"/>
                  </a:lnTo>
                  <a:lnTo>
                    <a:pt x="342" y="282"/>
                  </a:lnTo>
                  <a:close/>
                  <a:moveTo>
                    <a:pt x="248" y="141"/>
                  </a:moveTo>
                  <a:lnTo>
                    <a:pt x="195" y="141"/>
                  </a:lnTo>
                  <a:lnTo>
                    <a:pt x="195" y="282"/>
                  </a:lnTo>
                  <a:lnTo>
                    <a:pt x="248" y="282"/>
                  </a:lnTo>
                  <a:lnTo>
                    <a:pt x="248" y="141"/>
                  </a:lnTo>
                  <a:close/>
                  <a:moveTo>
                    <a:pt x="155" y="87"/>
                  </a:moveTo>
                  <a:lnTo>
                    <a:pt x="94" y="87"/>
                  </a:lnTo>
                  <a:lnTo>
                    <a:pt x="94" y="282"/>
                  </a:lnTo>
                  <a:lnTo>
                    <a:pt x="155" y="282"/>
                  </a:lnTo>
                  <a:lnTo>
                    <a:pt x="155" y="87"/>
                  </a:lnTo>
                  <a:close/>
                  <a:moveTo>
                    <a:pt x="54" y="127"/>
                  </a:moveTo>
                  <a:lnTo>
                    <a:pt x="0" y="127"/>
                  </a:lnTo>
                  <a:lnTo>
                    <a:pt x="0" y="282"/>
                  </a:lnTo>
                  <a:lnTo>
                    <a:pt x="54" y="282"/>
                  </a:lnTo>
                  <a:lnTo>
                    <a:pt x="54" y="12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49" name="Freeform 53"/>
            <p:cNvSpPr>
              <a:spLocks/>
            </p:cNvSpPr>
            <p:nvPr/>
          </p:nvSpPr>
          <p:spPr bwMode="auto">
            <a:xfrm>
              <a:off x="2424" y="1308"/>
              <a:ext cx="168" cy="168"/>
            </a:xfrm>
            <a:custGeom>
              <a:avLst/>
              <a:gdLst>
                <a:gd name="T0" fmla="*/ 25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25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1" y="0"/>
                    <a:pt x="0" y="11"/>
                    <a:pt x="0" y="25"/>
                  </a:cubicBezTo>
                  <a:cubicBezTo>
                    <a:pt x="25" y="25"/>
                    <a:pt x="25" y="25"/>
                    <a:pt x="25" y="25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50" name="Freeform 54"/>
            <p:cNvSpPr>
              <a:spLocks/>
            </p:cNvSpPr>
            <p:nvPr/>
          </p:nvSpPr>
          <p:spPr bwMode="auto">
            <a:xfrm>
              <a:off x="2464" y="1348"/>
              <a:ext cx="336" cy="336"/>
            </a:xfrm>
            <a:custGeom>
              <a:avLst/>
              <a:gdLst>
                <a:gd name="T0" fmla="*/ 25 w 50"/>
                <a:gd name="T1" fmla="*/ 0 h 50"/>
                <a:gd name="T2" fmla="*/ 25 w 50"/>
                <a:gd name="T3" fmla="*/ 25 h 50"/>
                <a:gd name="T4" fmla="*/ 0 w 50"/>
                <a:gd name="T5" fmla="*/ 25 h 50"/>
                <a:gd name="T6" fmla="*/ 25 w 50"/>
                <a:gd name="T7" fmla="*/ 50 h 50"/>
                <a:gd name="T8" fmla="*/ 50 w 50"/>
                <a:gd name="T9" fmla="*/ 25 h 50"/>
                <a:gd name="T10" fmla="*/ 25 w 50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25"/>
                    <a:pt x="25" y="25"/>
                    <a:pt x="25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9"/>
                    <a:pt x="11" y="50"/>
                    <a:pt x="25" y="50"/>
                  </a:cubicBezTo>
                  <a:cubicBezTo>
                    <a:pt x="39" y="50"/>
                    <a:pt x="50" y="39"/>
                    <a:pt x="50" y="25"/>
                  </a:cubicBezTo>
                  <a:cubicBezTo>
                    <a:pt x="50" y="11"/>
                    <a:pt x="39" y="0"/>
                    <a:pt x="2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351" name="Group 350"/>
          <p:cNvGrpSpPr/>
          <p:nvPr/>
        </p:nvGrpSpPr>
        <p:grpSpPr>
          <a:xfrm>
            <a:off x="4298872" y="2914729"/>
            <a:ext cx="340505" cy="340505"/>
            <a:chOff x="2512085" y="2762854"/>
            <a:chExt cx="457200" cy="457200"/>
          </a:xfrm>
        </p:grpSpPr>
        <p:sp>
          <p:nvSpPr>
            <p:cNvPr id="352" name="Chord 351"/>
            <p:cNvSpPr/>
            <p:nvPr/>
          </p:nvSpPr>
          <p:spPr>
            <a:xfrm>
              <a:off x="2547220" y="2793688"/>
              <a:ext cx="393380" cy="393380"/>
            </a:xfrm>
            <a:prstGeom prst="chord">
              <a:avLst>
                <a:gd name="adj1" fmla="val 5413724"/>
                <a:gd name="adj2" fmla="val 1620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grpSp>
          <p:nvGrpSpPr>
            <p:cNvPr id="353" name="Group 17"/>
            <p:cNvGrpSpPr>
              <a:grpSpLocks noChangeAspect="1"/>
            </p:cNvGrpSpPr>
            <p:nvPr/>
          </p:nvGrpSpPr>
          <p:grpSpPr bwMode="auto">
            <a:xfrm>
              <a:off x="2512085" y="2762854"/>
              <a:ext cx="457200" cy="457200"/>
              <a:chOff x="2263" y="820"/>
              <a:chExt cx="288" cy="288"/>
            </a:xfrm>
          </p:grpSpPr>
          <p:sp>
            <p:nvSpPr>
              <p:cNvPr id="354" name="Freeform 18"/>
              <p:cNvSpPr>
                <a:spLocks/>
              </p:cNvSpPr>
              <p:nvPr/>
            </p:nvSpPr>
            <p:spPr bwMode="auto">
              <a:xfrm>
                <a:off x="2413" y="845"/>
                <a:ext cx="73" cy="59"/>
              </a:xfrm>
              <a:custGeom>
                <a:avLst/>
                <a:gdLst>
                  <a:gd name="T0" fmla="*/ 96 w 154"/>
                  <a:gd name="T1" fmla="*/ 123 h 123"/>
                  <a:gd name="T2" fmla="*/ 154 w 154"/>
                  <a:gd name="T3" fmla="*/ 64 h 123"/>
                  <a:gd name="T4" fmla="*/ 0 w 154"/>
                  <a:gd name="T5" fmla="*/ 0 h 123"/>
                  <a:gd name="T6" fmla="*/ 0 w 154"/>
                  <a:gd name="T7" fmla="*/ 83 h 123"/>
                  <a:gd name="T8" fmla="*/ 96 w 154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23">
                    <a:moveTo>
                      <a:pt x="96" y="123"/>
                    </a:moveTo>
                    <a:cubicBezTo>
                      <a:pt x="154" y="64"/>
                      <a:pt x="154" y="64"/>
                      <a:pt x="154" y="64"/>
                    </a:cubicBezTo>
                    <a:cubicBezTo>
                      <a:pt x="113" y="27"/>
                      <a:pt x="59" y="3"/>
                      <a:pt x="0" y="0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36" y="86"/>
                      <a:pt x="70" y="100"/>
                      <a:pt x="96" y="123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55" name="Freeform 19"/>
              <p:cNvSpPr>
                <a:spLocks/>
              </p:cNvSpPr>
              <p:nvPr/>
            </p:nvSpPr>
            <p:spPr bwMode="auto">
              <a:xfrm>
                <a:off x="2413" y="970"/>
                <a:ext cx="113" cy="113"/>
              </a:xfrm>
              <a:custGeom>
                <a:avLst/>
                <a:gdLst>
                  <a:gd name="T0" fmla="*/ 186 w 237"/>
                  <a:gd name="T1" fmla="*/ 0 h 237"/>
                  <a:gd name="T2" fmla="*/ 154 w 237"/>
                  <a:gd name="T3" fmla="*/ 0 h 237"/>
                  <a:gd name="T4" fmla="*/ 0 w 237"/>
                  <a:gd name="T5" fmla="*/ 0 h 237"/>
                  <a:gd name="T6" fmla="*/ 0 w 237"/>
                  <a:gd name="T7" fmla="*/ 154 h 237"/>
                  <a:gd name="T8" fmla="*/ 0 w 237"/>
                  <a:gd name="T9" fmla="*/ 186 h 237"/>
                  <a:gd name="T10" fmla="*/ 0 w 237"/>
                  <a:gd name="T11" fmla="*/ 237 h 237"/>
                  <a:gd name="T12" fmla="*/ 237 w 237"/>
                  <a:gd name="T13" fmla="*/ 0 h 237"/>
                  <a:gd name="T14" fmla="*/ 186 w 237"/>
                  <a:gd name="T1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7" h="237">
                    <a:moveTo>
                      <a:pt x="186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128" y="230"/>
                      <a:pt x="230" y="128"/>
                      <a:pt x="237" y="0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56" name="Freeform 20"/>
              <p:cNvSpPr>
                <a:spLocks/>
              </p:cNvSpPr>
              <p:nvPr/>
            </p:nvSpPr>
            <p:spPr bwMode="auto">
              <a:xfrm>
                <a:off x="2413" y="897"/>
                <a:ext cx="37" cy="52"/>
              </a:xfrm>
              <a:custGeom>
                <a:avLst/>
                <a:gdLst>
                  <a:gd name="T0" fmla="*/ 0 w 78"/>
                  <a:gd name="T1" fmla="*/ 111 h 111"/>
                  <a:gd name="T2" fmla="*/ 78 w 78"/>
                  <a:gd name="T3" fmla="*/ 33 h 111"/>
                  <a:gd name="T4" fmla="*/ 0 w 78"/>
                  <a:gd name="T5" fmla="*/ 0 h 111"/>
                  <a:gd name="T6" fmla="*/ 0 w 78"/>
                  <a:gd name="T7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11">
                    <a:moveTo>
                      <a:pt x="0" y="111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56" y="15"/>
                      <a:pt x="29" y="3"/>
                      <a:pt x="0" y="0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57" name="Freeform 21"/>
              <p:cNvSpPr>
                <a:spLocks noEditPoints="1"/>
              </p:cNvSpPr>
              <p:nvPr/>
            </p:nvSpPr>
            <p:spPr bwMode="auto">
              <a:xfrm>
                <a:off x="2283" y="893"/>
                <a:ext cx="194" cy="131"/>
              </a:xfrm>
              <a:custGeom>
                <a:avLst/>
                <a:gdLst>
                  <a:gd name="T0" fmla="*/ 33 w 408"/>
                  <a:gd name="T1" fmla="*/ 275 h 277"/>
                  <a:gd name="T2" fmla="*/ 31 w 408"/>
                  <a:gd name="T3" fmla="*/ 276 h 277"/>
                  <a:gd name="T4" fmla="*/ 28 w 408"/>
                  <a:gd name="T5" fmla="*/ 277 h 277"/>
                  <a:gd name="T6" fmla="*/ 26 w 408"/>
                  <a:gd name="T7" fmla="*/ 277 h 277"/>
                  <a:gd name="T8" fmla="*/ 23 w 408"/>
                  <a:gd name="T9" fmla="*/ 277 h 277"/>
                  <a:gd name="T10" fmla="*/ 19 w 408"/>
                  <a:gd name="T11" fmla="*/ 277 h 277"/>
                  <a:gd name="T12" fmla="*/ 16 w 408"/>
                  <a:gd name="T13" fmla="*/ 276 h 277"/>
                  <a:gd name="T14" fmla="*/ 0 w 408"/>
                  <a:gd name="T15" fmla="*/ 255 h 277"/>
                  <a:gd name="T16" fmla="*/ 6 w 408"/>
                  <a:gd name="T17" fmla="*/ 240 h 277"/>
                  <a:gd name="T18" fmla="*/ 11 w 408"/>
                  <a:gd name="T19" fmla="*/ 236 h 277"/>
                  <a:gd name="T20" fmla="*/ 13 w 408"/>
                  <a:gd name="T21" fmla="*/ 235 h 277"/>
                  <a:gd name="T22" fmla="*/ 16 w 408"/>
                  <a:gd name="T23" fmla="*/ 233 h 277"/>
                  <a:gd name="T24" fmla="*/ 20 w 408"/>
                  <a:gd name="T25" fmla="*/ 233 h 277"/>
                  <a:gd name="T26" fmla="*/ 45 w 408"/>
                  <a:gd name="T27" fmla="*/ 255 h 277"/>
                  <a:gd name="T28" fmla="*/ 39 w 408"/>
                  <a:gd name="T29" fmla="*/ 270 h 277"/>
                  <a:gd name="T30" fmla="*/ 408 w 408"/>
                  <a:gd name="T31" fmla="*/ 230 h 277"/>
                  <a:gd name="T32" fmla="*/ 408 w 408"/>
                  <a:gd name="T33" fmla="*/ 230 h 277"/>
                  <a:gd name="T34" fmla="*/ 407 w 408"/>
                  <a:gd name="T35" fmla="*/ 227 h 277"/>
                  <a:gd name="T36" fmla="*/ 406 w 408"/>
                  <a:gd name="T37" fmla="*/ 223 h 277"/>
                  <a:gd name="T38" fmla="*/ 402 w 408"/>
                  <a:gd name="T39" fmla="*/ 217 h 277"/>
                  <a:gd name="T40" fmla="*/ 400 w 408"/>
                  <a:gd name="T41" fmla="*/ 215 h 277"/>
                  <a:gd name="T42" fmla="*/ 390 w 408"/>
                  <a:gd name="T43" fmla="*/ 210 h 277"/>
                  <a:gd name="T44" fmla="*/ 386 w 408"/>
                  <a:gd name="T45" fmla="*/ 210 h 277"/>
                  <a:gd name="T46" fmla="*/ 370 w 408"/>
                  <a:gd name="T47" fmla="*/ 249 h 277"/>
                  <a:gd name="T48" fmla="*/ 372 w 408"/>
                  <a:gd name="T49" fmla="*/ 250 h 277"/>
                  <a:gd name="T50" fmla="*/ 375 w 408"/>
                  <a:gd name="T51" fmla="*/ 252 h 277"/>
                  <a:gd name="T52" fmla="*/ 377 w 408"/>
                  <a:gd name="T53" fmla="*/ 253 h 277"/>
                  <a:gd name="T54" fmla="*/ 380 w 408"/>
                  <a:gd name="T55" fmla="*/ 254 h 277"/>
                  <a:gd name="T56" fmla="*/ 382 w 408"/>
                  <a:gd name="T57" fmla="*/ 255 h 277"/>
                  <a:gd name="T58" fmla="*/ 386 w 408"/>
                  <a:gd name="T59" fmla="*/ 255 h 277"/>
                  <a:gd name="T60" fmla="*/ 390 w 408"/>
                  <a:gd name="T61" fmla="*/ 255 h 277"/>
                  <a:gd name="T62" fmla="*/ 393 w 408"/>
                  <a:gd name="T63" fmla="*/ 254 h 277"/>
                  <a:gd name="T64" fmla="*/ 408 w 408"/>
                  <a:gd name="T65" fmla="*/ 233 h 277"/>
                  <a:gd name="T66" fmla="*/ 203 w 408"/>
                  <a:gd name="T67" fmla="*/ 20 h 277"/>
                  <a:gd name="T68" fmla="*/ 203 w 408"/>
                  <a:gd name="T69" fmla="*/ 17 h 277"/>
                  <a:gd name="T70" fmla="*/ 201 w 408"/>
                  <a:gd name="T71" fmla="*/ 13 h 277"/>
                  <a:gd name="T72" fmla="*/ 197 w 408"/>
                  <a:gd name="T73" fmla="*/ 7 h 277"/>
                  <a:gd name="T74" fmla="*/ 195 w 408"/>
                  <a:gd name="T75" fmla="*/ 5 h 277"/>
                  <a:gd name="T76" fmla="*/ 189 w 408"/>
                  <a:gd name="T77" fmla="*/ 2 h 277"/>
                  <a:gd name="T78" fmla="*/ 185 w 408"/>
                  <a:gd name="T79" fmla="*/ 1 h 277"/>
                  <a:gd name="T80" fmla="*/ 185 w 408"/>
                  <a:gd name="T81" fmla="*/ 1 h 277"/>
                  <a:gd name="T82" fmla="*/ 159 w 408"/>
                  <a:gd name="T83" fmla="*/ 19 h 277"/>
                  <a:gd name="T84" fmla="*/ 159 w 408"/>
                  <a:gd name="T85" fmla="*/ 23 h 277"/>
                  <a:gd name="T86" fmla="*/ 159 w 408"/>
                  <a:gd name="T87" fmla="*/ 26 h 277"/>
                  <a:gd name="T88" fmla="*/ 159 w 408"/>
                  <a:gd name="T89" fmla="*/ 29 h 277"/>
                  <a:gd name="T90" fmla="*/ 160 w 408"/>
                  <a:gd name="T91" fmla="*/ 31 h 277"/>
                  <a:gd name="T92" fmla="*/ 162 w 408"/>
                  <a:gd name="T93" fmla="*/ 34 h 277"/>
                  <a:gd name="T94" fmla="*/ 163 w 408"/>
                  <a:gd name="T95" fmla="*/ 36 h 277"/>
                  <a:gd name="T96" fmla="*/ 203 w 408"/>
                  <a:gd name="T97" fmla="*/ 23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8" h="277">
                    <a:moveTo>
                      <a:pt x="39" y="270"/>
                    </a:moveTo>
                    <a:cubicBezTo>
                      <a:pt x="37" y="272"/>
                      <a:pt x="35" y="274"/>
                      <a:pt x="33" y="275"/>
                    </a:cubicBezTo>
                    <a:cubicBezTo>
                      <a:pt x="33" y="275"/>
                      <a:pt x="33" y="275"/>
                      <a:pt x="33" y="275"/>
                    </a:cubicBezTo>
                    <a:cubicBezTo>
                      <a:pt x="32" y="275"/>
                      <a:pt x="31" y="276"/>
                      <a:pt x="31" y="276"/>
                    </a:cubicBezTo>
                    <a:cubicBezTo>
                      <a:pt x="31" y="276"/>
                      <a:pt x="30" y="276"/>
                      <a:pt x="30" y="276"/>
                    </a:cubicBezTo>
                    <a:cubicBezTo>
                      <a:pt x="30" y="276"/>
                      <a:pt x="29" y="276"/>
                      <a:pt x="28" y="277"/>
                    </a:cubicBezTo>
                    <a:cubicBezTo>
                      <a:pt x="28" y="277"/>
                      <a:pt x="28" y="277"/>
                      <a:pt x="28" y="277"/>
                    </a:cubicBezTo>
                    <a:cubicBezTo>
                      <a:pt x="27" y="277"/>
                      <a:pt x="26" y="277"/>
                      <a:pt x="26" y="277"/>
                    </a:cubicBezTo>
                    <a:cubicBezTo>
                      <a:pt x="26" y="277"/>
                      <a:pt x="25" y="277"/>
                      <a:pt x="25" y="277"/>
                    </a:cubicBezTo>
                    <a:cubicBezTo>
                      <a:pt x="24" y="277"/>
                      <a:pt x="23" y="277"/>
                      <a:pt x="23" y="277"/>
                    </a:cubicBezTo>
                    <a:cubicBezTo>
                      <a:pt x="22" y="277"/>
                      <a:pt x="21" y="277"/>
                      <a:pt x="20" y="277"/>
                    </a:cubicBezTo>
                    <a:cubicBezTo>
                      <a:pt x="19" y="277"/>
                      <a:pt x="19" y="277"/>
                      <a:pt x="19" y="277"/>
                    </a:cubicBezTo>
                    <a:cubicBezTo>
                      <a:pt x="18" y="277"/>
                      <a:pt x="17" y="277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7" y="274"/>
                      <a:pt x="0" y="265"/>
                      <a:pt x="0" y="255"/>
                    </a:cubicBezTo>
                    <a:cubicBezTo>
                      <a:pt x="0" y="249"/>
                      <a:pt x="2" y="244"/>
                      <a:pt x="6" y="240"/>
                    </a:cubicBezTo>
                    <a:cubicBezTo>
                      <a:pt x="6" y="240"/>
                      <a:pt x="6" y="240"/>
                      <a:pt x="6" y="240"/>
                    </a:cubicBezTo>
                    <a:cubicBezTo>
                      <a:pt x="7" y="239"/>
                      <a:pt x="9" y="237"/>
                      <a:pt x="10" y="236"/>
                    </a:cubicBezTo>
                    <a:cubicBezTo>
                      <a:pt x="10" y="236"/>
                      <a:pt x="11" y="236"/>
                      <a:pt x="11" y="236"/>
                    </a:cubicBezTo>
                    <a:cubicBezTo>
                      <a:pt x="11" y="236"/>
                      <a:pt x="12" y="235"/>
                      <a:pt x="13" y="235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4" y="234"/>
                      <a:pt x="15" y="234"/>
                      <a:pt x="16" y="234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7" y="233"/>
                      <a:pt x="18" y="233"/>
                      <a:pt x="19" y="233"/>
                    </a:cubicBezTo>
                    <a:cubicBezTo>
                      <a:pt x="19" y="233"/>
                      <a:pt x="19" y="233"/>
                      <a:pt x="20" y="233"/>
                    </a:cubicBezTo>
                    <a:cubicBezTo>
                      <a:pt x="21" y="233"/>
                      <a:pt x="22" y="233"/>
                      <a:pt x="23" y="233"/>
                    </a:cubicBezTo>
                    <a:cubicBezTo>
                      <a:pt x="35" y="233"/>
                      <a:pt x="45" y="243"/>
                      <a:pt x="45" y="255"/>
                    </a:cubicBezTo>
                    <a:cubicBezTo>
                      <a:pt x="45" y="261"/>
                      <a:pt x="43" y="266"/>
                      <a:pt x="39" y="270"/>
                    </a:cubicBezTo>
                    <a:cubicBezTo>
                      <a:pt x="39" y="270"/>
                      <a:pt x="39" y="270"/>
                      <a:pt x="39" y="270"/>
                    </a:cubicBezTo>
                    <a:close/>
                    <a:moveTo>
                      <a:pt x="408" y="233"/>
                    </a:moveTo>
                    <a:cubicBezTo>
                      <a:pt x="408" y="232"/>
                      <a:pt x="408" y="231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29"/>
                      <a:pt x="408" y="228"/>
                      <a:pt x="408" y="227"/>
                    </a:cubicBezTo>
                    <a:cubicBezTo>
                      <a:pt x="408" y="227"/>
                      <a:pt x="408" y="227"/>
                      <a:pt x="407" y="227"/>
                    </a:cubicBezTo>
                    <a:cubicBezTo>
                      <a:pt x="407" y="225"/>
                      <a:pt x="407" y="224"/>
                      <a:pt x="406" y="223"/>
                    </a:cubicBezTo>
                    <a:cubicBezTo>
                      <a:pt x="406" y="223"/>
                      <a:pt x="406" y="223"/>
                      <a:pt x="406" y="223"/>
                    </a:cubicBezTo>
                    <a:cubicBezTo>
                      <a:pt x="405" y="221"/>
                      <a:pt x="404" y="219"/>
                      <a:pt x="402" y="217"/>
                    </a:cubicBezTo>
                    <a:cubicBezTo>
                      <a:pt x="402" y="217"/>
                      <a:pt x="402" y="217"/>
                      <a:pt x="402" y="217"/>
                    </a:cubicBezTo>
                    <a:cubicBezTo>
                      <a:pt x="401" y="216"/>
                      <a:pt x="401" y="216"/>
                      <a:pt x="400" y="215"/>
                    </a:cubicBezTo>
                    <a:cubicBezTo>
                      <a:pt x="400" y="215"/>
                      <a:pt x="400" y="215"/>
                      <a:pt x="400" y="215"/>
                    </a:cubicBezTo>
                    <a:cubicBezTo>
                      <a:pt x="397" y="213"/>
                      <a:pt x="393" y="211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88" y="210"/>
                      <a:pt x="387" y="210"/>
                      <a:pt x="386" y="210"/>
                    </a:cubicBezTo>
                    <a:cubicBezTo>
                      <a:pt x="374" y="210"/>
                      <a:pt x="364" y="220"/>
                      <a:pt x="364" y="233"/>
                    </a:cubicBezTo>
                    <a:cubicBezTo>
                      <a:pt x="364" y="239"/>
                      <a:pt x="366" y="245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2" y="250"/>
                      <a:pt x="372" y="250"/>
                    </a:cubicBezTo>
                    <a:cubicBezTo>
                      <a:pt x="373" y="251"/>
                      <a:pt x="373" y="251"/>
                      <a:pt x="373" y="251"/>
                    </a:cubicBezTo>
                    <a:cubicBezTo>
                      <a:pt x="373" y="251"/>
                      <a:pt x="374" y="252"/>
                      <a:pt x="375" y="252"/>
                    </a:cubicBezTo>
                    <a:cubicBezTo>
                      <a:pt x="375" y="252"/>
                      <a:pt x="375" y="252"/>
                      <a:pt x="375" y="252"/>
                    </a:cubicBezTo>
                    <a:cubicBezTo>
                      <a:pt x="376" y="253"/>
                      <a:pt x="377" y="253"/>
                      <a:pt x="377" y="253"/>
                    </a:cubicBezTo>
                    <a:cubicBezTo>
                      <a:pt x="378" y="253"/>
                      <a:pt x="378" y="253"/>
                      <a:pt x="378" y="253"/>
                    </a:cubicBezTo>
                    <a:cubicBezTo>
                      <a:pt x="378" y="254"/>
                      <a:pt x="379" y="254"/>
                      <a:pt x="380" y="254"/>
                    </a:cubicBezTo>
                    <a:cubicBezTo>
                      <a:pt x="380" y="254"/>
                      <a:pt x="380" y="254"/>
                      <a:pt x="381" y="254"/>
                    </a:cubicBezTo>
                    <a:cubicBezTo>
                      <a:pt x="381" y="254"/>
                      <a:pt x="382" y="255"/>
                      <a:pt x="382" y="255"/>
                    </a:cubicBezTo>
                    <a:cubicBezTo>
                      <a:pt x="383" y="255"/>
                      <a:pt x="383" y="255"/>
                      <a:pt x="383" y="255"/>
                    </a:cubicBezTo>
                    <a:cubicBezTo>
                      <a:pt x="384" y="255"/>
                      <a:pt x="385" y="255"/>
                      <a:pt x="386" y="255"/>
                    </a:cubicBezTo>
                    <a:cubicBezTo>
                      <a:pt x="387" y="255"/>
                      <a:pt x="388" y="255"/>
                      <a:pt x="389" y="255"/>
                    </a:cubicBezTo>
                    <a:cubicBezTo>
                      <a:pt x="389" y="255"/>
                      <a:pt x="389" y="255"/>
                      <a:pt x="390" y="255"/>
                    </a:cubicBezTo>
                    <a:cubicBezTo>
                      <a:pt x="391" y="254"/>
                      <a:pt x="392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402" y="251"/>
                      <a:pt x="408" y="243"/>
                      <a:pt x="408" y="233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8"/>
                      <a:pt x="203" y="17"/>
                    </a:cubicBezTo>
                    <a:cubicBezTo>
                      <a:pt x="203" y="17"/>
                      <a:pt x="203" y="17"/>
                      <a:pt x="203" y="16"/>
                    </a:cubicBezTo>
                    <a:cubicBezTo>
                      <a:pt x="202" y="15"/>
                      <a:pt x="202" y="14"/>
                      <a:pt x="201" y="13"/>
                    </a:cubicBezTo>
                    <a:cubicBezTo>
                      <a:pt x="201" y="13"/>
                      <a:pt x="201" y="13"/>
                      <a:pt x="201" y="13"/>
                    </a:cubicBezTo>
                    <a:cubicBezTo>
                      <a:pt x="200" y="11"/>
                      <a:pt x="199" y="9"/>
                      <a:pt x="197" y="7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6" y="6"/>
                      <a:pt x="196" y="6"/>
                      <a:pt x="195" y="5"/>
                    </a:cubicBezTo>
                    <a:cubicBezTo>
                      <a:pt x="195" y="5"/>
                      <a:pt x="195" y="5"/>
                      <a:pt x="195" y="5"/>
                    </a:cubicBezTo>
                    <a:cubicBezTo>
                      <a:pt x="193" y="3"/>
                      <a:pt x="191" y="2"/>
                      <a:pt x="189" y="2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87" y="1"/>
                      <a:pt x="186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4" y="0"/>
                      <a:pt x="182" y="0"/>
                      <a:pt x="181" y="0"/>
                    </a:cubicBezTo>
                    <a:cubicBezTo>
                      <a:pt x="170" y="0"/>
                      <a:pt x="160" y="8"/>
                      <a:pt x="159" y="19"/>
                    </a:cubicBezTo>
                    <a:cubicBezTo>
                      <a:pt x="159" y="19"/>
                      <a:pt x="159" y="20"/>
                      <a:pt x="159" y="20"/>
                    </a:cubicBezTo>
                    <a:cubicBezTo>
                      <a:pt x="159" y="21"/>
                      <a:pt x="159" y="22"/>
                      <a:pt x="159" y="23"/>
                    </a:cubicBezTo>
                    <a:cubicBezTo>
                      <a:pt x="159" y="23"/>
                      <a:pt x="159" y="24"/>
                      <a:pt x="159" y="25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59" y="27"/>
                      <a:pt x="159" y="27"/>
                      <a:pt x="159" y="28"/>
                    </a:cubicBezTo>
                    <a:cubicBezTo>
                      <a:pt x="159" y="28"/>
                      <a:pt x="159" y="28"/>
                      <a:pt x="159" y="29"/>
                    </a:cubicBezTo>
                    <a:cubicBezTo>
                      <a:pt x="160" y="29"/>
                      <a:pt x="160" y="30"/>
                      <a:pt x="160" y="31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61" y="32"/>
                      <a:pt x="161" y="33"/>
                      <a:pt x="161" y="34"/>
                    </a:cubicBezTo>
                    <a:cubicBezTo>
                      <a:pt x="162" y="34"/>
                      <a:pt x="162" y="34"/>
                      <a:pt x="162" y="34"/>
                    </a:cubicBezTo>
                    <a:cubicBezTo>
                      <a:pt x="162" y="34"/>
                      <a:pt x="162" y="35"/>
                      <a:pt x="163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7" y="41"/>
                      <a:pt x="174" y="45"/>
                      <a:pt x="181" y="45"/>
                    </a:cubicBezTo>
                    <a:cubicBezTo>
                      <a:pt x="193" y="45"/>
                      <a:pt x="203" y="35"/>
                      <a:pt x="203" y="23"/>
                    </a:cubicBezTo>
                    <a:cubicBezTo>
                      <a:pt x="203" y="22"/>
                      <a:pt x="203" y="21"/>
                      <a:pt x="203" y="2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58" name="Freeform 22"/>
              <p:cNvSpPr>
                <a:spLocks noEditPoints="1"/>
              </p:cNvSpPr>
              <p:nvPr/>
            </p:nvSpPr>
            <p:spPr bwMode="auto">
              <a:xfrm>
                <a:off x="2263" y="820"/>
                <a:ext cx="288" cy="288"/>
              </a:xfrm>
              <a:custGeom>
                <a:avLst/>
                <a:gdLst>
                  <a:gd name="T0" fmla="*/ 333 w 604"/>
                  <a:gd name="T1" fmla="*/ 289 h 604"/>
                  <a:gd name="T2" fmla="*/ 543 w 604"/>
                  <a:gd name="T3" fmla="*/ 43 h 604"/>
                  <a:gd name="T4" fmla="*/ 315 w 604"/>
                  <a:gd name="T5" fmla="*/ 27 h 604"/>
                  <a:gd name="T6" fmla="*/ 289 w 604"/>
                  <a:gd name="T7" fmla="*/ 0 h 604"/>
                  <a:gd name="T8" fmla="*/ 27 w 604"/>
                  <a:gd name="T9" fmla="*/ 289 h 604"/>
                  <a:gd name="T10" fmla="*/ 0 w 604"/>
                  <a:gd name="T11" fmla="*/ 315 h 604"/>
                  <a:gd name="T12" fmla="*/ 35 w 604"/>
                  <a:gd name="T13" fmla="*/ 369 h 604"/>
                  <a:gd name="T14" fmla="*/ 52 w 604"/>
                  <a:gd name="T15" fmla="*/ 315 h 604"/>
                  <a:gd name="T16" fmla="*/ 289 w 604"/>
                  <a:gd name="T17" fmla="*/ 469 h 604"/>
                  <a:gd name="T18" fmla="*/ 95 w 604"/>
                  <a:gd name="T19" fmla="*/ 443 h 604"/>
                  <a:gd name="T20" fmla="*/ 289 w 604"/>
                  <a:gd name="T21" fmla="*/ 577 h 604"/>
                  <a:gd name="T22" fmla="*/ 315 w 604"/>
                  <a:gd name="T23" fmla="*/ 604 h 604"/>
                  <a:gd name="T24" fmla="*/ 577 w 604"/>
                  <a:gd name="T25" fmla="*/ 315 h 604"/>
                  <a:gd name="T26" fmla="*/ 604 w 604"/>
                  <a:gd name="T27" fmla="*/ 289 h 604"/>
                  <a:gd name="T28" fmla="*/ 393 w 604"/>
                  <a:gd name="T29" fmla="*/ 193 h 604"/>
                  <a:gd name="T30" fmla="*/ 315 w 604"/>
                  <a:gd name="T31" fmla="*/ 160 h 604"/>
                  <a:gd name="T32" fmla="*/ 411 w 604"/>
                  <a:gd name="T33" fmla="*/ 175 h 604"/>
                  <a:gd name="T34" fmla="*/ 315 w 604"/>
                  <a:gd name="T35" fmla="*/ 52 h 604"/>
                  <a:gd name="T36" fmla="*/ 289 w 604"/>
                  <a:gd name="T37" fmla="*/ 52 h 604"/>
                  <a:gd name="T38" fmla="*/ 256 w 604"/>
                  <a:gd name="T39" fmla="*/ 141 h 604"/>
                  <a:gd name="T40" fmla="*/ 289 w 604"/>
                  <a:gd name="T41" fmla="*/ 160 h 604"/>
                  <a:gd name="T42" fmla="*/ 160 w 604"/>
                  <a:gd name="T43" fmla="*/ 289 h 604"/>
                  <a:gd name="T44" fmla="*/ 177 w 604"/>
                  <a:gd name="T45" fmla="*/ 191 h 604"/>
                  <a:gd name="T46" fmla="*/ 52 w 604"/>
                  <a:gd name="T47" fmla="*/ 289 h 604"/>
                  <a:gd name="T48" fmla="*/ 160 w 604"/>
                  <a:gd name="T49" fmla="*/ 315 h 604"/>
                  <a:gd name="T50" fmla="*/ 289 w 604"/>
                  <a:gd name="T51" fmla="*/ 444 h 604"/>
                  <a:gd name="T52" fmla="*/ 315 w 604"/>
                  <a:gd name="T53" fmla="*/ 552 h 604"/>
                  <a:gd name="T54" fmla="*/ 411 w 604"/>
                  <a:gd name="T55" fmla="*/ 430 h 604"/>
                  <a:gd name="T56" fmla="*/ 315 w 604"/>
                  <a:gd name="T57" fmla="*/ 444 h 604"/>
                  <a:gd name="T58" fmla="*/ 444 w 604"/>
                  <a:gd name="T59" fmla="*/ 315 h 604"/>
                  <a:gd name="T60" fmla="*/ 462 w 604"/>
                  <a:gd name="T61" fmla="*/ 352 h 604"/>
                  <a:gd name="T62" fmla="*/ 552 w 604"/>
                  <a:gd name="T63" fmla="*/ 315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4" h="604">
                    <a:moveTo>
                      <a:pt x="604" y="289"/>
                    </a:moveTo>
                    <a:cubicBezTo>
                      <a:pt x="333" y="289"/>
                      <a:pt x="333" y="289"/>
                      <a:pt x="333" y="289"/>
                    </a:cubicBezTo>
                    <a:cubicBezTo>
                      <a:pt x="561" y="61"/>
                      <a:pt x="561" y="61"/>
                      <a:pt x="561" y="61"/>
                    </a:cubicBezTo>
                    <a:cubicBezTo>
                      <a:pt x="543" y="43"/>
                      <a:pt x="543" y="43"/>
                      <a:pt x="543" y="43"/>
                    </a:cubicBezTo>
                    <a:cubicBezTo>
                      <a:pt x="487" y="98"/>
                      <a:pt x="487" y="98"/>
                      <a:pt x="487" y="98"/>
                    </a:cubicBezTo>
                    <a:cubicBezTo>
                      <a:pt x="441" y="56"/>
                      <a:pt x="381" y="30"/>
                      <a:pt x="315" y="27"/>
                    </a:cubicBezTo>
                    <a:cubicBezTo>
                      <a:pt x="315" y="0"/>
                      <a:pt x="315" y="0"/>
                      <a:pt x="315" y="0"/>
                    </a:cubicBezTo>
                    <a:cubicBezTo>
                      <a:pt x="289" y="0"/>
                      <a:pt x="289" y="0"/>
                      <a:pt x="289" y="0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147" y="33"/>
                      <a:pt x="33" y="147"/>
                      <a:pt x="27" y="289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0" y="315"/>
                      <a:pt x="0" y="315"/>
                      <a:pt x="0" y="315"/>
                    </a:cubicBez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33"/>
                      <a:pt x="30" y="351"/>
                      <a:pt x="35" y="369"/>
                    </a:cubicBezTo>
                    <a:cubicBezTo>
                      <a:pt x="41" y="364"/>
                      <a:pt x="50" y="360"/>
                      <a:pt x="59" y="359"/>
                    </a:cubicBezTo>
                    <a:cubicBezTo>
                      <a:pt x="55" y="345"/>
                      <a:pt x="53" y="330"/>
                      <a:pt x="52" y="315"/>
                    </a:cubicBezTo>
                    <a:cubicBezTo>
                      <a:pt x="135" y="315"/>
                      <a:pt x="135" y="315"/>
                      <a:pt x="135" y="315"/>
                    </a:cubicBezTo>
                    <a:cubicBezTo>
                      <a:pt x="141" y="397"/>
                      <a:pt x="207" y="463"/>
                      <a:pt x="289" y="469"/>
                    </a:cubicBezTo>
                    <a:cubicBezTo>
                      <a:pt x="289" y="552"/>
                      <a:pt x="289" y="552"/>
                      <a:pt x="289" y="552"/>
                    </a:cubicBezTo>
                    <a:cubicBezTo>
                      <a:pt x="209" y="548"/>
                      <a:pt x="138" y="505"/>
                      <a:pt x="95" y="443"/>
                    </a:cubicBezTo>
                    <a:cubicBezTo>
                      <a:pt x="89" y="448"/>
                      <a:pt x="81" y="453"/>
                      <a:pt x="72" y="454"/>
                    </a:cubicBezTo>
                    <a:cubicBezTo>
                      <a:pt x="119" y="525"/>
                      <a:pt x="199" y="573"/>
                      <a:pt x="289" y="577"/>
                    </a:cubicBezTo>
                    <a:cubicBezTo>
                      <a:pt x="289" y="604"/>
                      <a:pt x="289" y="604"/>
                      <a:pt x="289" y="604"/>
                    </a:cubicBezTo>
                    <a:cubicBezTo>
                      <a:pt x="315" y="604"/>
                      <a:pt x="315" y="604"/>
                      <a:pt x="315" y="604"/>
                    </a:cubicBezTo>
                    <a:cubicBezTo>
                      <a:pt x="315" y="577"/>
                      <a:pt x="315" y="577"/>
                      <a:pt x="315" y="577"/>
                    </a:cubicBezTo>
                    <a:cubicBezTo>
                      <a:pt x="457" y="571"/>
                      <a:pt x="571" y="457"/>
                      <a:pt x="577" y="315"/>
                    </a:cubicBezTo>
                    <a:cubicBezTo>
                      <a:pt x="604" y="315"/>
                      <a:pt x="604" y="315"/>
                      <a:pt x="604" y="315"/>
                    </a:cubicBezTo>
                    <a:lnTo>
                      <a:pt x="604" y="289"/>
                    </a:lnTo>
                    <a:close/>
                    <a:moveTo>
                      <a:pt x="315" y="160"/>
                    </a:moveTo>
                    <a:cubicBezTo>
                      <a:pt x="344" y="163"/>
                      <a:pt x="371" y="175"/>
                      <a:pt x="393" y="193"/>
                    </a:cubicBezTo>
                    <a:cubicBezTo>
                      <a:pt x="315" y="271"/>
                      <a:pt x="315" y="271"/>
                      <a:pt x="315" y="271"/>
                    </a:cubicBezTo>
                    <a:lnTo>
                      <a:pt x="315" y="160"/>
                    </a:lnTo>
                    <a:close/>
                    <a:moveTo>
                      <a:pt x="469" y="116"/>
                    </a:moveTo>
                    <a:cubicBezTo>
                      <a:pt x="411" y="175"/>
                      <a:pt x="411" y="175"/>
                      <a:pt x="411" y="175"/>
                    </a:cubicBezTo>
                    <a:cubicBezTo>
                      <a:pt x="385" y="152"/>
                      <a:pt x="351" y="138"/>
                      <a:pt x="315" y="135"/>
                    </a:cubicBezTo>
                    <a:cubicBezTo>
                      <a:pt x="315" y="52"/>
                      <a:pt x="315" y="52"/>
                      <a:pt x="315" y="52"/>
                    </a:cubicBezTo>
                    <a:cubicBezTo>
                      <a:pt x="374" y="55"/>
                      <a:pt x="428" y="79"/>
                      <a:pt x="469" y="116"/>
                    </a:cubicBezTo>
                    <a:close/>
                    <a:moveTo>
                      <a:pt x="289" y="52"/>
                    </a:moveTo>
                    <a:cubicBezTo>
                      <a:pt x="289" y="135"/>
                      <a:pt x="289" y="135"/>
                      <a:pt x="289" y="135"/>
                    </a:cubicBezTo>
                    <a:cubicBezTo>
                      <a:pt x="278" y="136"/>
                      <a:pt x="267" y="138"/>
                      <a:pt x="256" y="141"/>
                    </a:cubicBezTo>
                    <a:cubicBezTo>
                      <a:pt x="262" y="147"/>
                      <a:pt x="267" y="155"/>
                      <a:pt x="269" y="164"/>
                    </a:cubicBezTo>
                    <a:cubicBezTo>
                      <a:pt x="275" y="162"/>
                      <a:pt x="282" y="161"/>
                      <a:pt x="289" y="160"/>
                    </a:cubicBezTo>
                    <a:cubicBezTo>
                      <a:pt x="289" y="289"/>
                      <a:pt x="289" y="289"/>
                      <a:pt x="289" y="289"/>
                    </a:cubicBezTo>
                    <a:cubicBezTo>
                      <a:pt x="160" y="289"/>
                      <a:pt x="160" y="289"/>
                      <a:pt x="160" y="289"/>
                    </a:cubicBezTo>
                    <a:cubicBezTo>
                      <a:pt x="163" y="260"/>
                      <a:pt x="174" y="233"/>
                      <a:pt x="192" y="212"/>
                    </a:cubicBezTo>
                    <a:cubicBezTo>
                      <a:pt x="185" y="206"/>
                      <a:pt x="180" y="199"/>
                      <a:pt x="177" y="191"/>
                    </a:cubicBezTo>
                    <a:cubicBezTo>
                      <a:pt x="153" y="217"/>
                      <a:pt x="138" y="251"/>
                      <a:pt x="135" y="289"/>
                    </a:cubicBezTo>
                    <a:cubicBezTo>
                      <a:pt x="52" y="289"/>
                      <a:pt x="52" y="289"/>
                      <a:pt x="52" y="289"/>
                    </a:cubicBezTo>
                    <a:cubicBezTo>
                      <a:pt x="59" y="161"/>
                      <a:pt x="161" y="59"/>
                      <a:pt x="289" y="52"/>
                    </a:cubicBezTo>
                    <a:close/>
                    <a:moveTo>
                      <a:pt x="160" y="315"/>
                    </a:moveTo>
                    <a:cubicBezTo>
                      <a:pt x="289" y="315"/>
                      <a:pt x="289" y="315"/>
                      <a:pt x="289" y="315"/>
                    </a:cubicBezTo>
                    <a:cubicBezTo>
                      <a:pt x="289" y="444"/>
                      <a:pt x="289" y="444"/>
                      <a:pt x="289" y="444"/>
                    </a:cubicBezTo>
                    <a:cubicBezTo>
                      <a:pt x="221" y="437"/>
                      <a:pt x="167" y="383"/>
                      <a:pt x="160" y="315"/>
                    </a:cubicBezTo>
                    <a:close/>
                    <a:moveTo>
                      <a:pt x="315" y="552"/>
                    </a:moveTo>
                    <a:cubicBezTo>
                      <a:pt x="315" y="469"/>
                      <a:pt x="315" y="469"/>
                      <a:pt x="315" y="469"/>
                    </a:cubicBezTo>
                    <a:cubicBezTo>
                      <a:pt x="351" y="466"/>
                      <a:pt x="384" y="452"/>
                      <a:pt x="411" y="430"/>
                    </a:cubicBezTo>
                    <a:cubicBezTo>
                      <a:pt x="402" y="427"/>
                      <a:pt x="395" y="421"/>
                      <a:pt x="389" y="414"/>
                    </a:cubicBezTo>
                    <a:cubicBezTo>
                      <a:pt x="368" y="430"/>
                      <a:pt x="343" y="441"/>
                      <a:pt x="315" y="444"/>
                    </a:cubicBezTo>
                    <a:cubicBezTo>
                      <a:pt x="315" y="315"/>
                      <a:pt x="315" y="315"/>
                      <a:pt x="315" y="315"/>
                    </a:cubicBezTo>
                    <a:cubicBezTo>
                      <a:pt x="444" y="315"/>
                      <a:pt x="444" y="315"/>
                      <a:pt x="444" y="315"/>
                    </a:cubicBezTo>
                    <a:cubicBezTo>
                      <a:pt x="443" y="323"/>
                      <a:pt x="441" y="331"/>
                      <a:pt x="439" y="338"/>
                    </a:cubicBezTo>
                    <a:cubicBezTo>
                      <a:pt x="448" y="341"/>
                      <a:pt x="456" y="346"/>
                      <a:pt x="462" y="352"/>
                    </a:cubicBezTo>
                    <a:cubicBezTo>
                      <a:pt x="466" y="340"/>
                      <a:pt x="468" y="328"/>
                      <a:pt x="469" y="315"/>
                    </a:cubicBezTo>
                    <a:cubicBezTo>
                      <a:pt x="552" y="315"/>
                      <a:pt x="552" y="315"/>
                      <a:pt x="552" y="315"/>
                    </a:cubicBezTo>
                    <a:cubicBezTo>
                      <a:pt x="545" y="443"/>
                      <a:pt x="443" y="545"/>
                      <a:pt x="315" y="552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359" name="Group 358"/>
          <p:cNvGrpSpPr/>
          <p:nvPr/>
        </p:nvGrpSpPr>
        <p:grpSpPr>
          <a:xfrm>
            <a:off x="5922097" y="2961870"/>
            <a:ext cx="290675" cy="238288"/>
            <a:chOff x="4706521" y="2831935"/>
            <a:chExt cx="390292" cy="319952"/>
          </a:xfrm>
        </p:grpSpPr>
        <p:sp>
          <p:nvSpPr>
            <p:cNvPr id="360" name="Freeform 5"/>
            <p:cNvSpPr>
              <a:spLocks noEditPoints="1"/>
            </p:cNvSpPr>
            <p:nvPr/>
          </p:nvSpPr>
          <p:spPr bwMode="auto">
            <a:xfrm flipH="1">
              <a:off x="4725478" y="2852070"/>
              <a:ext cx="174696" cy="281272"/>
            </a:xfrm>
            <a:custGeom>
              <a:avLst/>
              <a:gdLst>
                <a:gd name="T0" fmla="*/ 354 w 358"/>
                <a:gd name="T1" fmla="*/ 477 h 578"/>
                <a:gd name="T2" fmla="*/ 354 w 358"/>
                <a:gd name="T3" fmla="*/ 477 h 578"/>
                <a:gd name="T4" fmla="*/ 358 w 358"/>
                <a:gd name="T5" fmla="*/ 512 h 578"/>
                <a:gd name="T6" fmla="*/ 311 w 358"/>
                <a:gd name="T7" fmla="*/ 521 h 578"/>
                <a:gd name="T8" fmla="*/ 315 w 358"/>
                <a:gd name="T9" fmla="*/ 573 h 578"/>
                <a:gd name="T10" fmla="*/ 282 w 358"/>
                <a:gd name="T11" fmla="*/ 578 h 578"/>
                <a:gd name="T12" fmla="*/ 273 w 358"/>
                <a:gd name="T13" fmla="*/ 516 h 578"/>
                <a:gd name="T14" fmla="*/ 159 w 358"/>
                <a:gd name="T15" fmla="*/ 429 h 578"/>
                <a:gd name="T16" fmla="*/ 184 w 358"/>
                <a:gd name="T17" fmla="*/ 398 h 578"/>
                <a:gd name="T18" fmla="*/ 294 w 358"/>
                <a:gd name="T19" fmla="*/ 486 h 578"/>
                <a:gd name="T20" fmla="*/ 354 w 358"/>
                <a:gd name="T21" fmla="*/ 477 h 578"/>
                <a:gd name="T22" fmla="*/ 197 w 358"/>
                <a:gd name="T23" fmla="*/ 160 h 578"/>
                <a:gd name="T24" fmla="*/ 291 w 358"/>
                <a:gd name="T25" fmla="*/ 91 h 578"/>
                <a:gd name="T26" fmla="*/ 291 w 358"/>
                <a:gd name="T27" fmla="*/ 91 h 578"/>
                <a:gd name="T28" fmla="*/ 353 w 358"/>
                <a:gd name="T29" fmla="*/ 99 h 578"/>
                <a:gd name="T30" fmla="*/ 358 w 358"/>
                <a:gd name="T31" fmla="*/ 65 h 578"/>
                <a:gd name="T32" fmla="*/ 309 w 358"/>
                <a:gd name="T33" fmla="*/ 56 h 578"/>
                <a:gd name="T34" fmla="*/ 313 w 358"/>
                <a:gd name="T35" fmla="*/ 5 h 578"/>
                <a:gd name="T36" fmla="*/ 277 w 358"/>
                <a:gd name="T37" fmla="*/ 0 h 578"/>
                <a:gd name="T38" fmla="*/ 268 w 358"/>
                <a:gd name="T39" fmla="*/ 61 h 578"/>
                <a:gd name="T40" fmla="*/ 268 w 358"/>
                <a:gd name="T41" fmla="*/ 61 h 578"/>
                <a:gd name="T42" fmla="*/ 179 w 358"/>
                <a:gd name="T43" fmla="*/ 125 h 578"/>
                <a:gd name="T44" fmla="*/ 183 w 358"/>
                <a:gd name="T45" fmla="*/ 134 h 578"/>
                <a:gd name="T46" fmla="*/ 197 w 358"/>
                <a:gd name="T47" fmla="*/ 160 h 578"/>
                <a:gd name="T48" fmla="*/ 0 w 358"/>
                <a:gd name="T49" fmla="*/ 45 h 578"/>
                <a:gd name="T50" fmla="*/ 0 w 358"/>
                <a:gd name="T51" fmla="*/ 538 h 578"/>
                <a:gd name="T52" fmla="*/ 84 w 358"/>
                <a:gd name="T53" fmla="*/ 538 h 578"/>
                <a:gd name="T54" fmla="*/ 118 w 358"/>
                <a:gd name="T55" fmla="*/ 441 h 578"/>
                <a:gd name="T56" fmla="*/ 182 w 358"/>
                <a:gd name="T57" fmla="*/ 379 h 578"/>
                <a:gd name="T58" fmla="*/ 0 w 358"/>
                <a:gd name="T59" fmla="*/ 45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8" h="578">
                  <a:moveTo>
                    <a:pt x="354" y="477"/>
                  </a:moveTo>
                  <a:cubicBezTo>
                    <a:pt x="354" y="477"/>
                    <a:pt x="354" y="477"/>
                    <a:pt x="354" y="477"/>
                  </a:cubicBezTo>
                  <a:cubicBezTo>
                    <a:pt x="358" y="512"/>
                    <a:pt x="358" y="512"/>
                    <a:pt x="358" y="512"/>
                  </a:cubicBezTo>
                  <a:cubicBezTo>
                    <a:pt x="358" y="512"/>
                    <a:pt x="358" y="512"/>
                    <a:pt x="311" y="521"/>
                  </a:cubicBezTo>
                  <a:cubicBezTo>
                    <a:pt x="311" y="521"/>
                    <a:pt x="311" y="521"/>
                    <a:pt x="315" y="573"/>
                  </a:cubicBezTo>
                  <a:cubicBezTo>
                    <a:pt x="315" y="573"/>
                    <a:pt x="315" y="573"/>
                    <a:pt x="282" y="578"/>
                  </a:cubicBezTo>
                  <a:cubicBezTo>
                    <a:pt x="282" y="578"/>
                    <a:pt x="282" y="578"/>
                    <a:pt x="273" y="516"/>
                  </a:cubicBezTo>
                  <a:cubicBezTo>
                    <a:pt x="273" y="516"/>
                    <a:pt x="273" y="516"/>
                    <a:pt x="159" y="429"/>
                  </a:cubicBezTo>
                  <a:cubicBezTo>
                    <a:pt x="167" y="420"/>
                    <a:pt x="176" y="412"/>
                    <a:pt x="184" y="398"/>
                  </a:cubicBezTo>
                  <a:cubicBezTo>
                    <a:pt x="184" y="398"/>
                    <a:pt x="184" y="398"/>
                    <a:pt x="294" y="486"/>
                  </a:cubicBezTo>
                  <a:cubicBezTo>
                    <a:pt x="294" y="486"/>
                    <a:pt x="294" y="486"/>
                    <a:pt x="354" y="477"/>
                  </a:cubicBezTo>
                  <a:close/>
                  <a:moveTo>
                    <a:pt x="197" y="160"/>
                  </a:moveTo>
                  <a:cubicBezTo>
                    <a:pt x="291" y="91"/>
                    <a:pt x="291" y="91"/>
                    <a:pt x="291" y="91"/>
                  </a:cubicBezTo>
                  <a:cubicBezTo>
                    <a:pt x="291" y="91"/>
                    <a:pt x="291" y="91"/>
                    <a:pt x="291" y="91"/>
                  </a:cubicBezTo>
                  <a:cubicBezTo>
                    <a:pt x="353" y="99"/>
                    <a:pt x="353" y="99"/>
                    <a:pt x="353" y="99"/>
                  </a:cubicBezTo>
                  <a:cubicBezTo>
                    <a:pt x="358" y="65"/>
                    <a:pt x="358" y="65"/>
                    <a:pt x="358" y="65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13" y="5"/>
                    <a:pt x="313" y="5"/>
                    <a:pt x="313" y="5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179" y="125"/>
                    <a:pt x="179" y="125"/>
                    <a:pt x="179" y="125"/>
                  </a:cubicBezTo>
                  <a:cubicBezTo>
                    <a:pt x="179" y="129"/>
                    <a:pt x="183" y="129"/>
                    <a:pt x="183" y="134"/>
                  </a:cubicBezTo>
                  <a:cubicBezTo>
                    <a:pt x="188" y="142"/>
                    <a:pt x="192" y="151"/>
                    <a:pt x="197" y="160"/>
                  </a:cubicBezTo>
                  <a:close/>
                  <a:moveTo>
                    <a:pt x="0" y="45"/>
                  </a:moveTo>
                  <a:cubicBezTo>
                    <a:pt x="0" y="538"/>
                    <a:pt x="0" y="538"/>
                    <a:pt x="0" y="538"/>
                  </a:cubicBezTo>
                  <a:cubicBezTo>
                    <a:pt x="84" y="538"/>
                    <a:pt x="84" y="538"/>
                    <a:pt x="84" y="538"/>
                  </a:cubicBezTo>
                  <a:cubicBezTo>
                    <a:pt x="93" y="511"/>
                    <a:pt x="114" y="463"/>
                    <a:pt x="118" y="441"/>
                  </a:cubicBezTo>
                  <a:cubicBezTo>
                    <a:pt x="118" y="441"/>
                    <a:pt x="152" y="419"/>
                    <a:pt x="182" y="379"/>
                  </a:cubicBezTo>
                  <a:cubicBezTo>
                    <a:pt x="258" y="234"/>
                    <a:pt x="173" y="40"/>
                    <a:pt x="0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361" name="Group 11"/>
            <p:cNvGrpSpPr>
              <a:grpSpLocks noChangeAspect="1"/>
            </p:cNvGrpSpPr>
            <p:nvPr/>
          </p:nvGrpSpPr>
          <p:grpSpPr bwMode="auto">
            <a:xfrm>
              <a:off x="4706521" y="2831935"/>
              <a:ext cx="390292" cy="319952"/>
              <a:chOff x="2205" y="1235"/>
              <a:chExt cx="455" cy="373"/>
            </a:xfrm>
          </p:grpSpPr>
          <p:sp>
            <p:nvSpPr>
              <p:cNvPr id="362" name="Freeform 12"/>
              <p:cNvSpPr>
                <a:spLocks/>
              </p:cNvSpPr>
              <p:nvPr/>
            </p:nvSpPr>
            <p:spPr bwMode="auto">
              <a:xfrm>
                <a:off x="2522" y="1485"/>
                <a:ext cx="114" cy="99"/>
              </a:xfrm>
              <a:custGeom>
                <a:avLst/>
                <a:gdLst>
                  <a:gd name="T0" fmla="*/ 46 w 47"/>
                  <a:gd name="T1" fmla="*/ 18 h 41"/>
                  <a:gd name="T2" fmla="*/ 32 w 47"/>
                  <a:gd name="T3" fmla="*/ 20 h 41"/>
                  <a:gd name="T4" fmla="*/ 6 w 47"/>
                  <a:gd name="T5" fmla="*/ 0 h 41"/>
                  <a:gd name="T6" fmla="*/ 0 w 47"/>
                  <a:gd name="T7" fmla="*/ 7 h 41"/>
                  <a:gd name="T8" fmla="*/ 27 w 47"/>
                  <a:gd name="T9" fmla="*/ 27 h 41"/>
                  <a:gd name="T10" fmla="*/ 29 w 47"/>
                  <a:gd name="T11" fmla="*/ 41 h 41"/>
                  <a:gd name="T12" fmla="*/ 37 w 47"/>
                  <a:gd name="T13" fmla="*/ 40 h 41"/>
                  <a:gd name="T14" fmla="*/ 36 w 47"/>
                  <a:gd name="T15" fmla="*/ 28 h 41"/>
                  <a:gd name="T16" fmla="*/ 47 w 47"/>
                  <a:gd name="T17" fmla="*/ 26 h 41"/>
                  <a:gd name="T18" fmla="*/ 46 w 47"/>
                  <a:gd name="T19" fmla="*/ 1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41">
                    <a:moveTo>
                      <a:pt x="46" y="18"/>
                    </a:moveTo>
                    <a:cubicBezTo>
                      <a:pt x="32" y="20"/>
                      <a:pt x="32" y="20"/>
                      <a:pt x="32" y="2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47" y="26"/>
                      <a:pt x="47" y="26"/>
                      <a:pt x="47" y="26"/>
                    </a:cubicBezTo>
                    <a:lnTo>
                      <a:pt x="46" y="18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63" name="Freeform 13"/>
              <p:cNvSpPr>
                <a:spLocks/>
              </p:cNvSpPr>
              <p:nvPr/>
            </p:nvSpPr>
            <p:spPr bwMode="auto">
              <a:xfrm>
                <a:off x="2539" y="1259"/>
                <a:ext cx="97" cy="90"/>
              </a:xfrm>
              <a:custGeom>
                <a:avLst/>
                <a:gdLst>
                  <a:gd name="T0" fmla="*/ 4 w 40"/>
                  <a:gd name="T1" fmla="*/ 37 h 37"/>
                  <a:gd name="T2" fmla="*/ 25 w 40"/>
                  <a:gd name="T3" fmla="*/ 21 h 37"/>
                  <a:gd name="T4" fmla="*/ 25 w 40"/>
                  <a:gd name="T5" fmla="*/ 21 h 37"/>
                  <a:gd name="T6" fmla="*/ 39 w 40"/>
                  <a:gd name="T7" fmla="*/ 23 h 37"/>
                  <a:gd name="T8" fmla="*/ 40 w 40"/>
                  <a:gd name="T9" fmla="*/ 15 h 37"/>
                  <a:gd name="T10" fmla="*/ 29 w 40"/>
                  <a:gd name="T11" fmla="*/ 13 h 37"/>
                  <a:gd name="T12" fmla="*/ 30 w 40"/>
                  <a:gd name="T13" fmla="*/ 1 h 37"/>
                  <a:gd name="T14" fmla="*/ 22 w 40"/>
                  <a:gd name="T15" fmla="*/ 0 h 37"/>
                  <a:gd name="T16" fmla="*/ 20 w 40"/>
                  <a:gd name="T17" fmla="*/ 14 h 37"/>
                  <a:gd name="T18" fmla="*/ 20 w 40"/>
                  <a:gd name="T19" fmla="*/ 14 h 37"/>
                  <a:gd name="T20" fmla="*/ 0 w 40"/>
                  <a:gd name="T21" fmla="*/ 29 h 37"/>
                  <a:gd name="T22" fmla="*/ 1 w 40"/>
                  <a:gd name="T23" fmla="*/ 31 h 37"/>
                  <a:gd name="T24" fmla="*/ 4 w 40"/>
                  <a:gd name="T2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37">
                    <a:moveTo>
                      <a:pt x="4" y="37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2" y="33"/>
                      <a:pt x="3" y="35"/>
                      <a:pt x="4" y="37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64" name="Freeform 14"/>
              <p:cNvSpPr>
                <a:spLocks/>
              </p:cNvSpPr>
              <p:nvPr/>
            </p:nvSpPr>
            <p:spPr bwMode="auto">
              <a:xfrm>
                <a:off x="2432" y="1283"/>
                <a:ext cx="148" cy="274"/>
              </a:xfrm>
              <a:custGeom>
                <a:avLst/>
                <a:gdLst>
                  <a:gd name="T0" fmla="*/ 0 w 61"/>
                  <a:gd name="T1" fmla="*/ 1 h 113"/>
                  <a:gd name="T2" fmla="*/ 0 w 61"/>
                  <a:gd name="T3" fmla="*/ 113 h 113"/>
                  <a:gd name="T4" fmla="*/ 20 w 61"/>
                  <a:gd name="T5" fmla="*/ 113 h 113"/>
                  <a:gd name="T6" fmla="*/ 28 w 61"/>
                  <a:gd name="T7" fmla="*/ 91 h 113"/>
                  <a:gd name="T8" fmla="*/ 43 w 61"/>
                  <a:gd name="T9" fmla="*/ 77 h 113"/>
                  <a:gd name="T10" fmla="*/ 0 w 61"/>
                  <a:gd name="T11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113">
                    <a:moveTo>
                      <a:pt x="0" y="1"/>
                    </a:moveTo>
                    <a:cubicBezTo>
                      <a:pt x="0" y="113"/>
                      <a:pt x="0" y="113"/>
                      <a:pt x="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2" y="107"/>
                      <a:pt x="27" y="96"/>
                      <a:pt x="28" y="91"/>
                    </a:cubicBezTo>
                    <a:cubicBezTo>
                      <a:pt x="28" y="91"/>
                      <a:pt x="36" y="86"/>
                      <a:pt x="43" y="77"/>
                    </a:cubicBezTo>
                    <a:cubicBezTo>
                      <a:pt x="61" y="44"/>
                      <a:pt x="41" y="0"/>
                      <a:pt x="0" y="1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65" name="Freeform 15"/>
              <p:cNvSpPr>
                <a:spLocks noEditPoints="1"/>
              </p:cNvSpPr>
              <p:nvPr/>
            </p:nvSpPr>
            <p:spPr bwMode="auto">
              <a:xfrm>
                <a:off x="2297" y="1274"/>
                <a:ext cx="271" cy="295"/>
              </a:xfrm>
              <a:custGeom>
                <a:avLst/>
                <a:gdLst>
                  <a:gd name="T0" fmla="*/ 79 w 112"/>
                  <a:gd name="T1" fmla="*/ 122 h 122"/>
                  <a:gd name="T2" fmla="*/ 33 w 112"/>
                  <a:gd name="T3" fmla="*/ 122 h 122"/>
                  <a:gd name="T4" fmla="*/ 32 w 112"/>
                  <a:gd name="T5" fmla="*/ 117 h 122"/>
                  <a:gd name="T6" fmla="*/ 24 w 112"/>
                  <a:gd name="T7" fmla="*/ 98 h 122"/>
                  <a:gd name="T8" fmla="*/ 10 w 112"/>
                  <a:gd name="T9" fmla="*/ 83 h 122"/>
                  <a:gd name="T10" fmla="*/ 10 w 112"/>
                  <a:gd name="T11" fmla="*/ 83 h 122"/>
                  <a:gd name="T12" fmla="*/ 11 w 112"/>
                  <a:gd name="T13" fmla="*/ 25 h 122"/>
                  <a:gd name="T14" fmla="*/ 56 w 112"/>
                  <a:gd name="T15" fmla="*/ 0 h 122"/>
                  <a:gd name="T16" fmla="*/ 101 w 112"/>
                  <a:gd name="T17" fmla="*/ 25 h 122"/>
                  <a:gd name="T18" fmla="*/ 102 w 112"/>
                  <a:gd name="T19" fmla="*/ 83 h 122"/>
                  <a:gd name="T20" fmla="*/ 102 w 112"/>
                  <a:gd name="T21" fmla="*/ 83 h 122"/>
                  <a:gd name="T22" fmla="*/ 88 w 112"/>
                  <a:gd name="T23" fmla="*/ 98 h 122"/>
                  <a:gd name="T24" fmla="*/ 80 w 112"/>
                  <a:gd name="T25" fmla="*/ 119 h 122"/>
                  <a:gd name="T26" fmla="*/ 79 w 112"/>
                  <a:gd name="T27" fmla="*/ 122 h 122"/>
                  <a:gd name="T28" fmla="*/ 39 w 112"/>
                  <a:gd name="T29" fmla="*/ 113 h 122"/>
                  <a:gd name="T30" fmla="*/ 73 w 112"/>
                  <a:gd name="T31" fmla="*/ 113 h 122"/>
                  <a:gd name="T32" fmla="*/ 80 w 112"/>
                  <a:gd name="T33" fmla="*/ 94 h 122"/>
                  <a:gd name="T34" fmla="*/ 81 w 112"/>
                  <a:gd name="T35" fmla="*/ 93 h 122"/>
                  <a:gd name="T36" fmla="*/ 82 w 112"/>
                  <a:gd name="T37" fmla="*/ 92 h 122"/>
                  <a:gd name="T38" fmla="*/ 95 w 112"/>
                  <a:gd name="T39" fmla="*/ 78 h 122"/>
                  <a:gd name="T40" fmla="*/ 94 w 112"/>
                  <a:gd name="T41" fmla="*/ 29 h 122"/>
                  <a:gd name="T42" fmla="*/ 56 w 112"/>
                  <a:gd name="T43" fmla="*/ 9 h 122"/>
                  <a:gd name="T44" fmla="*/ 56 w 112"/>
                  <a:gd name="T45" fmla="*/ 9 h 122"/>
                  <a:gd name="T46" fmla="*/ 56 w 112"/>
                  <a:gd name="T47" fmla="*/ 9 h 122"/>
                  <a:gd name="T48" fmla="*/ 18 w 112"/>
                  <a:gd name="T49" fmla="*/ 29 h 122"/>
                  <a:gd name="T50" fmla="*/ 17 w 112"/>
                  <a:gd name="T51" fmla="*/ 78 h 122"/>
                  <a:gd name="T52" fmla="*/ 30 w 112"/>
                  <a:gd name="T53" fmla="*/ 92 h 122"/>
                  <a:gd name="T54" fmla="*/ 31 w 112"/>
                  <a:gd name="T55" fmla="*/ 93 h 122"/>
                  <a:gd name="T56" fmla="*/ 32 w 112"/>
                  <a:gd name="T57" fmla="*/ 94 h 122"/>
                  <a:gd name="T58" fmla="*/ 39 w 112"/>
                  <a:gd name="T59" fmla="*/ 11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2" h="122">
                    <a:moveTo>
                      <a:pt x="79" y="122"/>
                    </a:moveTo>
                    <a:cubicBezTo>
                      <a:pt x="33" y="122"/>
                      <a:pt x="33" y="122"/>
                      <a:pt x="33" y="122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0" y="113"/>
                      <a:pt x="26" y="103"/>
                      <a:pt x="24" y="98"/>
                    </a:cubicBezTo>
                    <a:cubicBezTo>
                      <a:pt x="22" y="96"/>
                      <a:pt x="16" y="91"/>
                      <a:pt x="10" y="83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0" y="65"/>
                      <a:pt x="0" y="42"/>
                      <a:pt x="11" y="25"/>
                    </a:cubicBezTo>
                    <a:cubicBezTo>
                      <a:pt x="21" y="9"/>
                      <a:pt x="37" y="0"/>
                      <a:pt x="56" y="0"/>
                    </a:cubicBezTo>
                    <a:cubicBezTo>
                      <a:pt x="75" y="0"/>
                      <a:pt x="91" y="9"/>
                      <a:pt x="101" y="25"/>
                    </a:cubicBezTo>
                    <a:cubicBezTo>
                      <a:pt x="112" y="42"/>
                      <a:pt x="112" y="65"/>
                      <a:pt x="102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96" y="91"/>
                      <a:pt x="90" y="96"/>
                      <a:pt x="88" y="98"/>
                    </a:cubicBezTo>
                    <a:cubicBezTo>
                      <a:pt x="86" y="104"/>
                      <a:pt x="82" y="114"/>
                      <a:pt x="80" y="119"/>
                    </a:cubicBezTo>
                    <a:lnTo>
                      <a:pt x="79" y="122"/>
                    </a:lnTo>
                    <a:close/>
                    <a:moveTo>
                      <a:pt x="39" y="113"/>
                    </a:moveTo>
                    <a:cubicBezTo>
                      <a:pt x="73" y="113"/>
                      <a:pt x="73" y="113"/>
                      <a:pt x="73" y="113"/>
                    </a:cubicBezTo>
                    <a:cubicBezTo>
                      <a:pt x="76" y="107"/>
                      <a:pt x="79" y="98"/>
                      <a:pt x="80" y="94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2" y="92"/>
                      <a:pt x="89" y="87"/>
                      <a:pt x="95" y="78"/>
                    </a:cubicBezTo>
                    <a:cubicBezTo>
                      <a:pt x="103" y="63"/>
                      <a:pt x="103" y="44"/>
                      <a:pt x="94" y="29"/>
                    </a:cubicBezTo>
                    <a:cubicBezTo>
                      <a:pt x="86" y="16"/>
                      <a:pt x="72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40" y="9"/>
                      <a:pt x="26" y="16"/>
                      <a:pt x="18" y="29"/>
                    </a:cubicBezTo>
                    <a:cubicBezTo>
                      <a:pt x="9" y="44"/>
                      <a:pt x="9" y="63"/>
                      <a:pt x="17" y="78"/>
                    </a:cubicBezTo>
                    <a:cubicBezTo>
                      <a:pt x="23" y="87"/>
                      <a:pt x="30" y="92"/>
                      <a:pt x="30" y="92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3" y="98"/>
                      <a:pt x="37" y="108"/>
                      <a:pt x="39" y="113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66" name="Freeform 16"/>
              <p:cNvSpPr>
                <a:spLocks/>
              </p:cNvSpPr>
              <p:nvPr/>
            </p:nvSpPr>
            <p:spPr bwMode="auto">
              <a:xfrm>
                <a:off x="2527" y="1235"/>
                <a:ext cx="133" cy="133"/>
              </a:xfrm>
              <a:custGeom>
                <a:avLst/>
                <a:gdLst>
                  <a:gd name="T0" fmla="*/ 25 w 55"/>
                  <a:gd name="T1" fmla="*/ 24 h 55"/>
                  <a:gd name="T2" fmla="*/ 25 w 55"/>
                  <a:gd name="T3" fmla="*/ 24 h 55"/>
                  <a:gd name="T4" fmla="*/ 27 w 55"/>
                  <a:gd name="T5" fmla="*/ 10 h 55"/>
                  <a:gd name="T6" fmla="*/ 35 w 55"/>
                  <a:gd name="T7" fmla="*/ 11 h 55"/>
                  <a:gd name="T8" fmla="*/ 34 w 55"/>
                  <a:gd name="T9" fmla="*/ 23 h 55"/>
                  <a:gd name="T10" fmla="*/ 45 w 55"/>
                  <a:gd name="T11" fmla="*/ 25 h 55"/>
                  <a:gd name="T12" fmla="*/ 44 w 55"/>
                  <a:gd name="T13" fmla="*/ 33 h 55"/>
                  <a:gd name="T14" fmla="*/ 30 w 55"/>
                  <a:gd name="T15" fmla="*/ 31 h 55"/>
                  <a:gd name="T16" fmla="*/ 30 w 55"/>
                  <a:gd name="T17" fmla="*/ 31 h 55"/>
                  <a:gd name="T18" fmla="*/ 9 w 55"/>
                  <a:gd name="T19" fmla="*/ 47 h 55"/>
                  <a:gd name="T20" fmla="*/ 12 w 55"/>
                  <a:gd name="T21" fmla="*/ 55 h 55"/>
                  <a:gd name="T22" fmla="*/ 32 w 55"/>
                  <a:gd name="T23" fmla="*/ 40 h 55"/>
                  <a:gd name="T24" fmla="*/ 43 w 55"/>
                  <a:gd name="T25" fmla="*/ 42 h 55"/>
                  <a:gd name="T26" fmla="*/ 51 w 55"/>
                  <a:gd name="T27" fmla="*/ 43 h 55"/>
                  <a:gd name="T28" fmla="*/ 52 w 55"/>
                  <a:gd name="T29" fmla="*/ 34 h 55"/>
                  <a:gd name="T30" fmla="*/ 54 w 55"/>
                  <a:gd name="T31" fmla="*/ 26 h 55"/>
                  <a:gd name="T32" fmla="*/ 55 w 55"/>
                  <a:gd name="T33" fmla="*/ 18 h 55"/>
                  <a:gd name="T34" fmla="*/ 47 w 55"/>
                  <a:gd name="T35" fmla="*/ 16 h 55"/>
                  <a:gd name="T36" fmla="*/ 43 w 55"/>
                  <a:gd name="T37" fmla="*/ 16 h 55"/>
                  <a:gd name="T38" fmla="*/ 44 w 55"/>
                  <a:gd name="T39" fmla="*/ 13 h 55"/>
                  <a:gd name="T40" fmla="*/ 45 w 55"/>
                  <a:gd name="T41" fmla="*/ 4 h 55"/>
                  <a:gd name="T42" fmla="*/ 37 w 55"/>
                  <a:gd name="T43" fmla="*/ 3 h 55"/>
                  <a:gd name="T44" fmla="*/ 28 w 55"/>
                  <a:gd name="T45" fmla="*/ 2 h 55"/>
                  <a:gd name="T46" fmla="*/ 20 w 55"/>
                  <a:gd name="T47" fmla="*/ 0 h 55"/>
                  <a:gd name="T48" fmla="*/ 18 w 55"/>
                  <a:gd name="T49" fmla="*/ 9 h 55"/>
                  <a:gd name="T50" fmla="*/ 17 w 55"/>
                  <a:gd name="T51" fmla="*/ 20 h 55"/>
                  <a:gd name="T52" fmla="*/ 0 w 55"/>
                  <a:gd name="T53" fmla="*/ 32 h 55"/>
                  <a:gd name="T54" fmla="*/ 5 w 55"/>
                  <a:gd name="T55" fmla="*/ 39 h 55"/>
                  <a:gd name="T56" fmla="*/ 25 w 55"/>
                  <a:gd name="T57" fmla="*/ 2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9"/>
                      <a:pt x="11" y="52"/>
                      <a:pt x="12" y="55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4"/>
                      <a:pt x="3" y="37"/>
                      <a:pt x="5" y="39"/>
                    </a:cubicBezTo>
                    <a:lnTo>
                      <a:pt x="25" y="2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67" name="Freeform 17"/>
              <p:cNvSpPr>
                <a:spLocks/>
              </p:cNvSpPr>
              <p:nvPr/>
            </p:nvSpPr>
            <p:spPr bwMode="auto">
              <a:xfrm>
                <a:off x="2205" y="1468"/>
                <a:ext cx="152" cy="140"/>
              </a:xfrm>
              <a:custGeom>
                <a:avLst/>
                <a:gdLst>
                  <a:gd name="T0" fmla="*/ 57 w 63"/>
                  <a:gd name="T1" fmla="*/ 14 h 58"/>
                  <a:gd name="T2" fmla="*/ 30 w 63"/>
                  <a:gd name="T3" fmla="*/ 34 h 58"/>
                  <a:gd name="T4" fmla="*/ 28 w 63"/>
                  <a:gd name="T5" fmla="*/ 48 h 58"/>
                  <a:gd name="T6" fmla="*/ 20 w 63"/>
                  <a:gd name="T7" fmla="*/ 47 h 58"/>
                  <a:gd name="T8" fmla="*/ 21 w 63"/>
                  <a:gd name="T9" fmla="*/ 35 h 58"/>
                  <a:gd name="T10" fmla="*/ 10 w 63"/>
                  <a:gd name="T11" fmla="*/ 33 h 58"/>
                  <a:gd name="T12" fmla="*/ 11 w 63"/>
                  <a:gd name="T13" fmla="*/ 25 h 58"/>
                  <a:gd name="T14" fmla="*/ 25 w 63"/>
                  <a:gd name="T15" fmla="*/ 27 h 58"/>
                  <a:gd name="T16" fmla="*/ 51 w 63"/>
                  <a:gd name="T17" fmla="*/ 7 h 58"/>
                  <a:gd name="T18" fmla="*/ 48 w 63"/>
                  <a:gd name="T19" fmla="*/ 3 h 58"/>
                  <a:gd name="T20" fmla="*/ 48 w 63"/>
                  <a:gd name="T21" fmla="*/ 3 h 58"/>
                  <a:gd name="T22" fmla="*/ 46 w 63"/>
                  <a:gd name="T23" fmla="*/ 0 h 58"/>
                  <a:gd name="T24" fmla="*/ 23 w 63"/>
                  <a:gd name="T25" fmla="*/ 18 h 58"/>
                  <a:gd name="T26" fmla="*/ 12 w 63"/>
                  <a:gd name="T27" fmla="*/ 16 h 58"/>
                  <a:gd name="T28" fmla="*/ 4 w 63"/>
                  <a:gd name="T29" fmla="*/ 15 h 58"/>
                  <a:gd name="T30" fmla="*/ 3 w 63"/>
                  <a:gd name="T31" fmla="*/ 24 h 58"/>
                  <a:gd name="T32" fmla="*/ 1 w 63"/>
                  <a:gd name="T33" fmla="*/ 32 h 58"/>
                  <a:gd name="T34" fmla="*/ 0 w 63"/>
                  <a:gd name="T35" fmla="*/ 40 h 58"/>
                  <a:gd name="T36" fmla="*/ 8 w 63"/>
                  <a:gd name="T37" fmla="*/ 42 h 58"/>
                  <a:gd name="T38" fmla="*/ 12 w 63"/>
                  <a:gd name="T39" fmla="*/ 42 h 58"/>
                  <a:gd name="T40" fmla="*/ 11 w 63"/>
                  <a:gd name="T41" fmla="*/ 45 h 58"/>
                  <a:gd name="T42" fmla="*/ 10 w 63"/>
                  <a:gd name="T43" fmla="*/ 54 h 58"/>
                  <a:gd name="T44" fmla="*/ 18 w 63"/>
                  <a:gd name="T45" fmla="*/ 55 h 58"/>
                  <a:gd name="T46" fmla="*/ 27 w 63"/>
                  <a:gd name="T47" fmla="*/ 56 h 58"/>
                  <a:gd name="T48" fmla="*/ 35 w 63"/>
                  <a:gd name="T49" fmla="*/ 58 h 58"/>
                  <a:gd name="T50" fmla="*/ 37 w 63"/>
                  <a:gd name="T51" fmla="*/ 49 h 58"/>
                  <a:gd name="T52" fmla="*/ 38 w 63"/>
                  <a:gd name="T53" fmla="*/ 38 h 58"/>
                  <a:gd name="T54" fmla="*/ 63 w 63"/>
                  <a:gd name="T55" fmla="*/ 20 h 58"/>
                  <a:gd name="T56" fmla="*/ 62 w 63"/>
                  <a:gd name="T57" fmla="*/ 18 h 58"/>
                  <a:gd name="T58" fmla="*/ 57 w 63"/>
                  <a:gd name="T59" fmla="*/ 1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57" y="14"/>
                    </a:move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5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7" y="1"/>
                      <a:pt x="46" y="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1" y="17"/>
                      <a:pt x="59" y="16"/>
                      <a:pt x="57" y="14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68" name="Freeform 18"/>
              <p:cNvSpPr>
                <a:spLocks/>
              </p:cNvSpPr>
              <p:nvPr/>
            </p:nvSpPr>
            <p:spPr bwMode="auto">
              <a:xfrm>
                <a:off x="2205" y="1235"/>
                <a:ext cx="133" cy="133"/>
              </a:xfrm>
              <a:custGeom>
                <a:avLst/>
                <a:gdLst>
                  <a:gd name="T0" fmla="*/ 3 w 55"/>
                  <a:gd name="T1" fmla="*/ 34 h 55"/>
                  <a:gd name="T2" fmla="*/ 4 w 55"/>
                  <a:gd name="T3" fmla="*/ 43 h 55"/>
                  <a:gd name="T4" fmla="*/ 12 w 55"/>
                  <a:gd name="T5" fmla="*/ 42 h 55"/>
                  <a:gd name="T6" fmla="*/ 23 w 55"/>
                  <a:gd name="T7" fmla="*/ 40 h 55"/>
                  <a:gd name="T8" fmla="*/ 43 w 55"/>
                  <a:gd name="T9" fmla="*/ 55 h 55"/>
                  <a:gd name="T10" fmla="*/ 46 w 55"/>
                  <a:gd name="T11" fmla="*/ 47 h 55"/>
                  <a:gd name="T12" fmla="*/ 25 w 55"/>
                  <a:gd name="T13" fmla="*/ 31 h 55"/>
                  <a:gd name="T14" fmla="*/ 25 w 55"/>
                  <a:gd name="T15" fmla="*/ 31 h 55"/>
                  <a:gd name="T16" fmla="*/ 11 w 55"/>
                  <a:gd name="T17" fmla="*/ 33 h 55"/>
                  <a:gd name="T18" fmla="*/ 10 w 55"/>
                  <a:gd name="T19" fmla="*/ 25 h 55"/>
                  <a:gd name="T20" fmla="*/ 21 w 55"/>
                  <a:gd name="T21" fmla="*/ 23 h 55"/>
                  <a:gd name="T22" fmla="*/ 20 w 55"/>
                  <a:gd name="T23" fmla="*/ 11 h 55"/>
                  <a:gd name="T24" fmla="*/ 28 w 55"/>
                  <a:gd name="T25" fmla="*/ 10 h 55"/>
                  <a:gd name="T26" fmla="*/ 30 w 55"/>
                  <a:gd name="T27" fmla="*/ 24 h 55"/>
                  <a:gd name="T28" fmla="*/ 30 w 55"/>
                  <a:gd name="T29" fmla="*/ 24 h 55"/>
                  <a:gd name="T30" fmla="*/ 50 w 55"/>
                  <a:gd name="T31" fmla="*/ 39 h 55"/>
                  <a:gd name="T32" fmla="*/ 55 w 55"/>
                  <a:gd name="T33" fmla="*/ 32 h 55"/>
                  <a:gd name="T34" fmla="*/ 38 w 55"/>
                  <a:gd name="T35" fmla="*/ 20 h 55"/>
                  <a:gd name="T36" fmla="*/ 37 w 55"/>
                  <a:gd name="T37" fmla="*/ 9 h 55"/>
                  <a:gd name="T38" fmla="*/ 35 w 55"/>
                  <a:gd name="T39" fmla="*/ 0 h 55"/>
                  <a:gd name="T40" fmla="*/ 27 w 55"/>
                  <a:gd name="T41" fmla="*/ 2 h 55"/>
                  <a:gd name="T42" fmla="*/ 18 w 55"/>
                  <a:gd name="T43" fmla="*/ 3 h 55"/>
                  <a:gd name="T44" fmla="*/ 10 w 55"/>
                  <a:gd name="T45" fmla="*/ 4 h 55"/>
                  <a:gd name="T46" fmla="*/ 11 w 55"/>
                  <a:gd name="T47" fmla="*/ 13 h 55"/>
                  <a:gd name="T48" fmla="*/ 12 w 55"/>
                  <a:gd name="T49" fmla="*/ 16 h 55"/>
                  <a:gd name="T50" fmla="*/ 8 w 55"/>
                  <a:gd name="T51" fmla="*/ 16 h 55"/>
                  <a:gd name="T52" fmla="*/ 0 w 55"/>
                  <a:gd name="T53" fmla="*/ 18 h 55"/>
                  <a:gd name="T54" fmla="*/ 1 w 55"/>
                  <a:gd name="T55" fmla="*/ 26 h 55"/>
                  <a:gd name="T56" fmla="*/ 3 w 55"/>
                  <a:gd name="T57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3" y="34"/>
                    </a:moveTo>
                    <a:cubicBezTo>
                      <a:pt x="4" y="43"/>
                      <a:pt x="4" y="43"/>
                      <a:pt x="4" y="43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2"/>
                      <a:pt x="45" y="49"/>
                      <a:pt x="46" y="47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2" y="37"/>
                      <a:pt x="53" y="34"/>
                      <a:pt x="55" y="32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6"/>
                      <a:pt x="1" y="26"/>
                      <a:pt x="1" y="26"/>
                    </a:cubicBezTo>
                    <a:lnTo>
                      <a:pt x="3" y="3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69" name="Freeform 19"/>
              <p:cNvSpPr>
                <a:spLocks/>
              </p:cNvSpPr>
              <p:nvPr/>
            </p:nvSpPr>
            <p:spPr bwMode="auto">
              <a:xfrm>
                <a:off x="2507" y="1468"/>
                <a:ext cx="153" cy="140"/>
              </a:xfrm>
              <a:custGeom>
                <a:avLst/>
                <a:gdLst>
                  <a:gd name="T0" fmla="*/ 63 w 63"/>
                  <a:gd name="T1" fmla="*/ 40 h 58"/>
                  <a:gd name="T2" fmla="*/ 62 w 63"/>
                  <a:gd name="T3" fmla="*/ 32 h 58"/>
                  <a:gd name="T4" fmla="*/ 60 w 63"/>
                  <a:gd name="T5" fmla="*/ 24 h 58"/>
                  <a:gd name="T6" fmla="*/ 59 w 63"/>
                  <a:gd name="T7" fmla="*/ 15 h 58"/>
                  <a:gd name="T8" fmla="*/ 51 w 63"/>
                  <a:gd name="T9" fmla="*/ 16 h 58"/>
                  <a:gd name="T10" fmla="*/ 40 w 63"/>
                  <a:gd name="T11" fmla="*/ 18 h 58"/>
                  <a:gd name="T12" fmla="*/ 17 w 63"/>
                  <a:gd name="T13" fmla="*/ 0 h 58"/>
                  <a:gd name="T14" fmla="*/ 15 w 63"/>
                  <a:gd name="T15" fmla="*/ 3 h 58"/>
                  <a:gd name="T16" fmla="*/ 15 w 63"/>
                  <a:gd name="T17" fmla="*/ 3 h 58"/>
                  <a:gd name="T18" fmla="*/ 12 w 63"/>
                  <a:gd name="T19" fmla="*/ 7 h 58"/>
                  <a:gd name="T20" fmla="*/ 38 w 63"/>
                  <a:gd name="T21" fmla="*/ 27 h 58"/>
                  <a:gd name="T22" fmla="*/ 52 w 63"/>
                  <a:gd name="T23" fmla="*/ 25 h 58"/>
                  <a:gd name="T24" fmla="*/ 53 w 63"/>
                  <a:gd name="T25" fmla="*/ 33 h 58"/>
                  <a:gd name="T26" fmla="*/ 42 w 63"/>
                  <a:gd name="T27" fmla="*/ 35 h 58"/>
                  <a:gd name="T28" fmla="*/ 43 w 63"/>
                  <a:gd name="T29" fmla="*/ 47 h 58"/>
                  <a:gd name="T30" fmla="*/ 35 w 63"/>
                  <a:gd name="T31" fmla="*/ 48 h 58"/>
                  <a:gd name="T32" fmla="*/ 33 w 63"/>
                  <a:gd name="T33" fmla="*/ 34 h 58"/>
                  <a:gd name="T34" fmla="*/ 6 w 63"/>
                  <a:gd name="T35" fmla="*/ 14 h 58"/>
                  <a:gd name="T36" fmla="*/ 1 w 63"/>
                  <a:gd name="T37" fmla="*/ 18 h 58"/>
                  <a:gd name="T38" fmla="*/ 0 w 63"/>
                  <a:gd name="T39" fmla="*/ 20 h 58"/>
                  <a:gd name="T40" fmla="*/ 25 w 63"/>
                  <a:gd name="T41" fmla="*/ 38 h 58"/>
                  <a:gd name="T42" fmla="*/ 26 w 63"/>
                  <a:gd name="T43" fmla="*/ 49 h 58"/>
                  <a:gd name="T44" fmla="*/ 28 w 63"/>
                  <a:gd name="T45" fmla="*/ 58 h 58"/>
                  <a:gd name="T46" fmla="*/ 36 w 63"/>
                  <a:gd name="T47" fmla="*/ 56 h 58"/>
                  <a:gd name="T48" fmla="*/ 45 w 63"/>
                  <a:gd name="T49" fmla="*/ 55 h 58"/>
                  <a:gd name="T50" fmla="*/ 53 w 63"/>
                  <a:gd name="T51" fmla="*/ 54 h 58"/>
                  <a:gd name="T52" fmla="*/ 52 w 63"/>
                  <a:gd name="T53" fmla="*/ 45 h 58"/>
                  <a:gd name="T54" fmla="*/ 51 w 63"/>
                  <a:gd name="T55" fmla="*/ 42 h 58"/>
                  <a:gd name="T56" fmla="*/ 55 w 63"/>
                  <a:gd name="T57" fmla="*/ 42 h 58"/>
                  <a:gd name="T58" fmla="*/ 63 w 63"/>
                  <a:gd name="T59" fmla="*/ 4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63" y="40"/>
                    </a:moveTo>
                    <a:cubicBezTo>
                      <a:pt x="62" y="32"/>
                      <a:pt x="62" y="32"/>
                      <a:pt x="62" y="32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6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4" y="16"/>
                      <a:pt x="2" y="17"/>
                      <a:pt x="1" y="18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53" y="54"/>
                      <a:pt x="53" y="54"/>
                      <a:pt x="53" y="54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5" y="42"/>
                      <a:pt x="55" y="42"/>
                      <a:pt x="55" y="42"/>
                    </a:cubicBezTo>
                    <a:lnTo>
                      <a:pt x="63" y="4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0" name="Oval 20"/>
              <p:cNvSpPr>
                <a:spLocks noChangeArrowheads="1"/>
              </p:cNvSpPr>
              <p:nvPr/>
            </p:nvSpPr>
            <p:spPr bwMode="auto">
              <a:xfrm>
                <a:off x="2370" y="1397"/>
                <a:ext cx="48" cy="4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1" name="Oval 21"/>
              <p:cNvSpPr>
                <a:spLocks noChangeArrowheads="1"/>
              </p:cNvSpPr>
              <p:nvPr/>
            </p:nvSpPr>
            <p:spPr bwMode="auto">
              <a:xfrm>
                <a:off x="2447" y="1397"/>
                <a:ext cx="48" cy="4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7566548" y="2922285"/>
            <a:ext cx="218979" cy="316644"/>
            <a:chOff x="7556931" y="2898672"/>
            <a:chExt cx="218979" cy="316644"/>
          </a:xfrm>
        </p:grpSpPr>
        <p:grpSp>
          <p:nvGrpSpPr>
            <p:cNvPr id="205" name="Group 204"/>
            <p:cNvGrpSpPr/>
            <p:nvPr/>
          </p:nvGrpSpPr>
          <p:grpSpPr>
            <a:xfrm>
              <a:off x="7584254" y="2906684"/>
              <a:ext cx="82403" cy="300620"/>
              <a:chOff x="6028463" y="1480872"/>
              <a:chExt cx="110644" cy="403646"/>
            </a:xfrm>
          </p:grpSpPr>
          <p:sp>
            <p:nvSpPr>
              <p:cNvPr id="206" name="Freeform 11"/>
              <p:cNvSpPr>
                <a:spLocks/>
              </p:cNvSpPr>
              <p:nvPr/>
            </p:nvSpPr>
            <p:spPr bwMode="auto">
              <a:xfrm flipH="1">
                <a:off x="6028463" y="1480872"/>
                <a:ext cx="110644" cy="198750"/>
              </a:xfrm>
              <a:custGeom>
                <a:avLst/>
                <a:gdLst>
                  <a:gd name="T0" fmla="*/ 0 w 108"/>
                  <a:gd name="T1" fmla="*/ 194 h 194"/>
                  <a:gd name="T2" fmla="*/ 108 w 108"/>
                  <a:gd name="T3" fmla="*/ 78 h 194"/>
                  <a:gd name="T4" fmla="*/ 108 w 108"/>
                  <a:gd name="T5" fmla="*/ 0 h 194"/>
                  <a:gd name="T6" fmla="*/ 0 w 108"/>
                  <a:gd name="T7" fmla="*/ 0 h 194"/>
                  <a:gd name="T8" fmla="*/ 0 w 108"/>
                  <a:gd name="T9" fmla="*/ 194 h 194"/>
                  <a:gd name="T10" fmla="*/ 0 w 108"/>
                  <a:gd name="T11" fmla="*/ 194 h 194"/>
                  <a:gd name="T12" fmla="*/ 0 w 108"/>
                  <a:gd name="T13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4">
                    <a:moveTo>
                      <a:pt x="0" y="194"/>
                    </a:moveTo>
                    <a:lnTo>
                      <a:pt x="108" y="78"/>
                    </a:lnTo>
                    <a:lnTo>
                      <a:pt x="108" y="0"/>
                    </a:lnTo>
                    <a:lnTo>
                      <a:pt x="0" y="0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207" name="Freeform 12"/>
              <p:cNvSpPr>
                <a:spLocks/>
              </p:cNvSpPr>
              <p:nvPr/>
            </p:nvSpPr>
            <p:spPr bwMode="auto">
              <a:xfrm flipH="1">
                <a:off x="6028463" y="1686793"/>
                <a:ext cx="110644" cy="197725"/>
              </a:xfrm>
              <a:custGeom>
                <a:avLst/>
                <a:gdLst>
                  <a:gd name="T0" fmla="*/ 0 w 108"/>
                  <a:gd name="T1" fmla="*/ 0 h 193"/>
                  <a:gd name="T2" fmla="*/ 0 w 108"/>
                  <a:gd name="T3" fmla="*/ 0 h 193"/>
                  <a:gd name="T4" fmla="*/ 0 w 108"/>
                  <a:gd name="T5" fmla="*/ 0 h 193"/>
                  <a:gd name="T6" fmla="*/ 0 w 108"/>
                  <a:gd name="T7" fmla="*/ 193 h 193"/>
                  <a:gd name="T8" fmla="*/ 108 w 108"/>
                  <a:gd name="T9" fmla="*/ 193 h 193"/>
                  <a:gd name="T10" fmla="*/ 108 w 108"/>
                  <a:gd name="T11" fmla="*/ 115 h 193"/>
                  <a:gd name="T12" fmla="*/ 0 w 108"/>
                  <a:gd name="T1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93"/>
                    </a:lnTo>
                    <a:lnTo>
                      <a:pt x="108" y="193"/>
                    </a:lnTo>
                    <a:lnTo>
                      <a:pt x="108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  <p:grpSp>
          <p:nvGrpSpPr>
            <p:cNvPr id="372" name="Group 10"/>
            <p:cNvGrpSpPr>
              <a:grpSpLocks noChangeAspect="1"/>
            </p:cNvGrpSpPr>
            <p:nvPr/>
          </p:nvGrpSpPr>
          <p:grpSpPr bwMode="auto">
            <a:xfrm>
              <a:off x="7556931" y="2898672"/>
              <a:ext cx="218979" cy="316644"/>
              <a:chOff x="1520" y="930"/>
              <a:chExt cx="287" cy="415"/>
            </a:xfrm>
          </p:grpSpPr>
          <p:sp>
            <p:nvSpPr>
              <p:cNvPr id="373" name="Freeform 11"/>
              <p:cNvSpPr>
                <a:spLocks/>
              </p:cNvSpPr>
              <p:nvPr/>
            </p:nvSpPr>
            <p:spPr bwMode="auto">
              <a:xfrm>
                <a:off x="1663" y="940"/>
                <a:ext cx="108" cy="194"/>
              </a:xfrm>
              <a:custGeom>
                <a:avLst/>
                <a:gdLst>
                  <a:gd name="T0" fmla="*/ 0 w 108"/>
                  <a:gd name="T1" fmla="*/ 194 h 194"/>
                  <a:gd name="T2" fmla="*/ 108 w 108"/>
                  <a:gd name="T3" fmla="*/ 78 h 194"/>
                  <a:gd name="T4" fmla="*/ 108 w 108"/>
                  <a:gd name="T5" fmla="*/ 0 h 194"/>
                  <a:gd name="T6" fmla="*/ 0 w 108"/>
                  <a:gd name="T7" fmla="*/ 0 h 194"/>
                  <a:gd name="T8" fmla="*/ 0 w 108"/>
                  <a:gd name="T9" fmla="*/ 194 h 194"/>
                  <a:gd name="T10" fmla="*/ 0 w 108"/>
                  <a:gd name="T11" fmla="*/ 194 h 194"/>
                  <a:gd name="T12" fmla="*/ 0 w 108"/>
                  <a:gd name="T13" fmla="*/ 1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4">
                    <a:moveTo>
                      <a:pt x="0" y="194"/>
                    </a:moveTo>
                    <a:lnTo>
                      <a:pt x="108" y="78"/>
                    </a:lnTo>
                    <a:lnTo>
                      <a:pt x="108" y="0"/>
                    </a:lnTo>
                    <a:lnTo>
                      <a:pt x="0" y="0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0" y="194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4" name="Freeform 12"/>
              <p:cNvSpPr>
                <a:spLocks/>
              </p:cNvSpPr>
              <p:nvPr/>
            </p:nvSpPr>
            <p:spPr bwMode="auto">
              <a:xfrm>
                <a:off x="1663" y="1141"/>
                <a:ext cx="108" cy="193"/>
              </a:xfrm>
              <a:custGeom>
                <a:avLst/>
                <a:gdLst>
                  <a:gd name="T0" fmla="*/ 0 w 108"/>
                  <a:gd name="T1" fmla="*/ 0 h 193"/>
                  <a:gd name="T2" fmla="*/ 0 w 108"/>
                  <a:gd name="T3" fmla="*/ 0 h 193"/>
                  <a:gd name="T4" fmla="*/ 0 w 108"/>
                  <a:gd name="T5" fmla="*/ 0 h 193"/>
                  <a:gd name="T6" fmla="*/ 0 w 108"/>
                  <a:gd name="T7" fmla="*/ 193 h 193"/>
                  <a:gd name="T8" fmla="*/ 108 w 108"/>
                  <a:gd name="T9" fmla="*/ 193 h 193"/>
                  <a:gd name="T10" fmla="*/ 108 w 108"/>
                  <a:gd name="T11" fmla="*/ 115 h 193"/>
                  <a:gd name="T12" fmla="*/ 0 w 108"/>
                  <a:gd name="T1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" h="193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193"/>
                    </a:lnTo>
                    <a:lnTo>
                      <a:pt x="108" y="193"/>
                    </a:lnTo>
                    <a:lnTo>
                      <a:pt x="108" y="1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5" name="Freeform 13"/>
              <p:cNvSpPr>
                <a:spLocks/>
              </p:cNvSpPr>
              <p:nvPr/>
            </p:nvSpPr>
            <p:spPr bwMode="auto">
              <a:xfrm>
                <a:off x="1520" y="940"/>
                <a:ext cx="287" cy="0"/>
              </a:xfrm>
              <a:custGeom>
                <a:avLst/>
                <a:gdLst>
                  <a:gd name="T0" fmla="*/ 0 w 287"/>
                  <a:gd name="T1" fmla="*/ 287 w 287"/>
                  <a:gd name="T2" fmla="*/ 0 w 28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87">
                    <a:moveTo>
                      <a:pt x="0" y="0"/>
                    </a:moveTo>
                    <a:lnTo>
                      <a:pt x="28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6" name="Line 14"/>
              <p:cNvSpPr>
                <a:spLocks noChangeShapeType="1"/>
              </p:cNvSpPr>
              <p:nvPr/>
            </p:nvSpPr>
            <p:spPr bwMode="auto">
              <a:xfrm>
                <a:off x="1520" y="940"/>
                <a:ext cx="287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7" name="Rectangle 15"/>
              <p:cNvSpPr>
                <a:spLocks noChangeArrowheads="1"/>
              </p:cNvSpPr>
              <p:nvPr/>
            </p:nvSpPr>
            <p:spPr bwMode="auto">
              <a:xfrm>
                <a:off x="1520" y="930"/>
                <a:ext cx="287" cy="21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8" name="Freeform 16"/>
              <p:cNvSpPr>
                <a:spLocks/>
              </p:cNvSpPr>
              <p:nvPr/>
            </p:nvSpPr>
            <p:spPr bwMode="auto">
              <a:xfrm>
                <a:off x="1520" y="1334"/>
                <a:ext cx="287" cy="0"/>
              </a:xfrm>
              <a:custGeom>
                <a:avLst/>
                <a:gdLst>
                  <a:gd name="T0" fmla="*/ 0 w 287"/>
                  <a:gd name="T1" fmla="*/ 287 w 287"/>
                  <a:gd name="T2" fmla="*/ 0 w 28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87">
                    <a:moveTo>
                      <a:pt x="0" y="0"/>
                    </a:moveTo>
                    <a:lnTo>
                      <a:pt x="287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79" name="Line 17"/>
              <p:cNvSpPr>
                <a:spLocks noChangeShapeType="1"/>
              </p:cNvSpPr>
              <p:nvPr/>
            </p:nvSpPr>
            <p:spPr bwMode="auto">
              <a:xfrm>
                <a:off x="1520" y="1334"/>
                <a:ext cx="287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80" name="Rectangle 18"/>
              <p:cNvSpPr>
                <a:spLocks noChangeArrowheads="1"/>
              </p:cNvSpPr>
              <p:nvPr/>
            </p:nvSpPr>
            <p:spPr bwMode="auto">
              <a:xfrm>
                <a:off x="1520" y="1324"/>
                <a:ext cx="287" cy="21"/>
              </a:xfrm>
              <a:prstGeom prst="rect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 dirty="0"/>
              </a:p>
            </p:txBody>
          </p:sp>
          <p:sp>
            <p:nvSpPr>
              <p:cNvPr id="381" name="Freeform 19"/>
              <p:cNvSpPr>
                <a:spLocks noEditPoints="1"/>
              </p:cNvSpPr>
              <p:nvPr/>
            </p:nvSpPr>
            <p:spPr bwMode="auto">
              <a:xfrm>
                <a:off x="1544" y="930"/>
                <a:ext cx="237" cy="220"/>
              </a:xfrm>
              <a:custGeom>
                <a:avLst/>
                <a:gdLst>
                  <a:gd name="T0" fmla="*/ 119 w 237"/>
                  <a:gd name="T1" fmla="*/ 220 h 220"/>
                  <a:gd name="T2" fmla="*/ 0 w 237"/>
                  <a:gd name="T3" fmla="*/ 92 h 220"/>
                  <a:gd name="T4" fmla="*/ 0 w 237"/>
                  <a:gd name="T5" fmla="*/ 0 h 220"/>
                  <a:gd name="T6" fmla="*/ 237 w 237"/>
                  <a:gd name="T7" fmla="*/ 0 h 220"/>
                  <a:gd name="T8" fmla="*/ 237 w 237"/>
                  <a:gd name="T9" fmla="*/ 92 h 220"/>
                  <a:gd name="T10" fmla="*/ 119 w 237"/>
                  <a:gd name="T11" fmla="*/ 220 h 220"/>
                  <a:gd name="T12" fmla="*/ 20 w 237"/>
                  <a:gd name="T13" fmla="*/ 84 h 220"/>
                  <a:gd name="T14" fmla="*/ 119 w 237"/>
                  <a:gd name="T15" fmla="*/ 189 h 220"/>
                  <a:gd name="T16" fmla="*/ 216 w 237"/>
                  <a:gd name="T17" fmla="*/ 84 h 220"/>
                  <a:gd name="T18" fmla="*/ 216 w 237"/>
                  <a:gd name="T19" fmla="*/ 21 h 220"/>
                  <a:gd name="T20" fmla="*/ 20 w 237"/>
                  <a:gd name="T21" fmla="*/ 21 h 220"/>
                  <a:gd name="T22" fmla="*/ 20 w 237"/>
                  <a:gd name="T23" fmla="*/ 84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7" h="220">
                    <a:moveTo>
                      <a:pt x="119" y="220"/>
                    </a:moveTo>
                    <a:lnTo>
                      <a:pt x="0" y="92"/>
                    </a:lnTo>
                    <a:lnTo>
                      <a:pt x="0" y="0"/>
                    </a:lnTo>
                    <a:lnTo>
                      <a:pt x="237" y="0"/>
                    </a:lnTo>
                    <a:lnTo>
                      <a:pt x="237" y="92"/>
                    </a:lnTo>
                    <a:lnTo>
                      <a:pt x="119" y="220"/>
                    </a:lnTo>
                    <a:close/>
                    <a:moveTo>
                      <a:pt x="20" y="84"/>
                    </a:moveTo>
                    <a:lnTo>
                      <a:pt x="119" y="189"/>
                    </a:lnTo>
                    <a:lnTo>
                      <a:pt x="216" y="84"/>
                    </a:lnTo>
                    <a:lnTo>
                      <a:pt x="216" y="21"/>
                    </a:lnTo>
                    <a:lnTo>
                      <a:pt x="20" y="21"/>
                    </a:lnTo>
                    <a:lnTo>
                      <a:pt x="20" y="8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82" name="Freeform 20"/>
              <p:cNvSpPr>
                <a:spLocks noEditPoints="1"/>
              </p:cNvSpPr>
              <p:nvPr/>
            </p:nvSpPr>
            <p:spPr bwMode="auto">
              <a:xfrm>
                <a:off x="1544" y="1125"/>
                <a:ext cx="237" cy="220"/>
              </a:xfrm>
              <a:custGeom>
                <a:avLst/>
                <a:gdLst>
                  <a:gd name="T0" fmla="*/ 237 w 237"/>
                  <a:gd name="T1" fmla="*/ 220 h 220"/>
                  <a:gd name="T2" fmla="*/ 0 w 237"/>
                  <a:gd name="T3" fmla="*/ 220 h 220"/>
                  <a:gd name="T4" fmla="*/ 0 w 237"/>
                  <a:gd name="T5" fmla="*/ 127 h 220"/>
                  <a:gd name="T6" fmla="*/ 119 w 237"/>
                  <a:gd name="T7" fmla="*/ 0 h 220"/>
                  <a:gd name="T8" fmla="*/ 237 w 237"/>
                  <a:gd name="T9" fmla="*/ 127 h 220"/>
                  <a:gd name="T10" fmla="*/ 237 w 237"/>
                  <a:gd name="T11" fmla="*/ 220 h 220"/>
                  <a:gd name="T12" fmla="*/ 20 w 237"/>
                  <a:gd name="T13" fmla="*/ 199 h 220"/>
                  <a:gd name="T14" fmla="*/ 216 w 237"/>
                  <a:gd name="T15" fmla="*/ 199 h 220"/>
                  <a:gd name="T16" fmla="*/ 216 w 237"/>
                  <a:gd name="T17" fmla="*/ 136 h 220"/>
                  <a:gd name="T18" fmla="*/ 119 w 237"/>
                  <a:gd name="T19" fmla="*/ 31 h 220"/>
                  <a:gd name="T20" fmla="*/ 20 w 237"/>
                  <a:gd name="T21" fmla="*/ 136 h 220"/>
                  <a:gd name="T22" fmla="*/ 20 w 237"/>
                  <a:gd name="T23" fmla="*/ 199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37" h="220">
                    <a:moveTo>
                      <a:pt x="237" y="220"/>
                    </a:moveTo>
                    <a:lnTo>
                      <a:pt x="0" y="220"/>
                    </a:lnTo>
                    <a:lnTo>
                      <a:pt x="0" y="127"/>
                    </a:lnTo>
                    <a:lnTo>
                      <a:pt x="119" y="0"/>
                    </a:lnTo>
                    <a:lnTo>
                      <a:pt x="237" y="127"/>
                    </a:lnTo>
                    <a:lnTo>
                      <a:pt x="237" y="220"/>
                    </a:lnTo>
                    <a:close/>
                    <a:moveTo>
                      <a:pt x="20" y="199"/>
                    </a:moveTo>
                    <a:lnTo>
                      <a:pt x="216" y="199"/>
                    </a:lnTo>
                    <a:lnTo>
                      <a:pt x="216" y="136"/>
                    </a:lnTo>
                    <a:lnTo>
                      <a:pt x="119" y="31"/>
                    </a:lnTo>
                    <a:lnTo>
                      <a:pt x="20" y="136"/>
                    </a:lnTo>
                    <a:lnTo>
                      <a:pt x="20" y="199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83" name="Freeform 21"/>
              <p:cNvSpPr>
                <a:spLocks/>
              </p:cNvSpPr>
              <p:nvPr/>
            </p:nvSpPr>
            <p:spPr bwMode="auto">
              <a:xfrm>
                <a:off x="1585" y="1226"/>
                <a:ext cx="154" cy="78"/>
              </a:xfrm>
              <a:custGeom>
                <a:avLst/>
                <a:gdLst>
                  <a:gd name="T0" fmla="*/ 154 w 154"/>
                  <a:gd name="T1" fmla="*/ 78 h 78"/>
                  <a:gd name="T2" fmla="*/ 0 w 154"/>
                  <a:gd name="T3" fmla="*/ 78 h 78"/>
                  <a:gd name="T4" fmla="*/ 0 w 154"/>
                  <a:gd name="T5" fmla="*/ 43 h 78"/>
                  <a:gd name="T6" fmla="*/ 41 w 154"/>
                  <a:gd name="T7" fmla="*/ 0 h 78"/>
                  <a:gd name="T8" fmla="*/ 114 w 154"/>
                  <a:gd name="T9" fmla="*/ 0 h 78"/>
                  <a:gd name="T10" fmla="*/ 154 w 154"/>
                  <a:gd name="T11" fmla="*/ 43 h 78"/>
                  <a:gd name="T12" fmla="*/ 154 w 154"/>
                  <a:gd name="T13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4" h="78">
                    <a:moveTo>
                      <a:pt x="154" y="78"/>
                    </a:moveTo>
                    <a:lnTo>
                      <a:pt x="0" y="78"/>
                    </a:lnTo>
                    <a:lnTo>
                      <a:pt x="0" y="43"/>
                    </a:lnTo>
                    <a:lnTo>
                      <a:pt x="41" y="0"/>
                    </a:lnTo>
                    <a:lnTo>
                      <a:pt x="114" y="0"/>
                    </a:lnTo>
                    <a:lnTo>
                      <a:pt x="154" y="43"/>
                    </a:lnTo>
                    <a:lnTo>
                      <a:pt x="154" y="7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84" name="Freeform 22"/>
              <p:cNvSpPr>
                <a:spLocks/>
              </p:cNvSpPr>
              <p:nvPr/>
            </p:nvSpPr>
            <p:spPr bwMode="auto">
              <a:xfrm>
                <a:off x="1618" y="1040"/>
                <a:ext cx="89" cy="49"/>
              </a:xfrm>
              <a:custGeom>
                <a:avLst/>
                <a:gdLst>
                  <a:gd name="T0" fmla="*/ 0 w 89"/>
                  <a:gd name="T1" fmla="*/ 0 h 49"/>
                  <a:gd name="T2" fmla="*/ 45 w 89"/>
                  <a:gd name="T3" fmla="*/ 49 h 49"/>
                  <a:gd name="T4" fmla="*/ 89 w 89"/>
                  <a:gd name="T5" fmla="*/ 1 h 49"/>
                  <a:gd name="T6" fmla="*/ 0 w 89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49">
                    <a:moveTo>
                      <a:pt x="0" y="0"/>
                    </a:moveTo>
                    <a:lnTo>
                      <a:pt x="45" y="49"/>
                    </a:lnTo>
                    <a:lnTo>
                      <a:pt x="89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385" name="Group 25"/>
          <p:cNvGrpSpPr>
            <a:grpSpLocks noChangeAspect="1"/>
          </p:cNvGrpSpPr>
          <p:nvPr/>
        </p:nvGrpSpPr>
        <p:grpSpPr bwMode="auto">
          <a:xfrm>
            <a:off x="8393084" y="2940045"/>
            <a:ext cx="206905" cy="312129"/>
            <a:chOff x="2319" y="834"/>
            <a:chExt cx="175" cy="264"/>
          </a:xfrm>
        </p:grpSpPr>
        <p:sp>
          <p:nvSpPr>
            <p:cNvPr id="386" name="Freeform 26"/>
            <p:cNvSpPr>
              <a:spLocks/>
            </p:cNvSpPr>
            <p:nvPr/>
          </p:nvSpPr>
          <p:spPr bwMode="auto">
            <a:xfrm flipH="1">
              <a:off x="2326" y="841"/>
              <a:ext cx="81" cy="200"/>
            </a:xfrm>
            <a:custGeom>
              <a:avLst/>
              <a:gdLst>
                <a:gd name="T0" fmla="*/ 56 w 156"/>
                <a:gd name="T1" fmla="*/ 388 h 388"/>
                <a:gd name="T2" fmla="*/ 156 w 156"/>
                <a:gd name="T3" fmla="*/ 156 h 388"/>
                <a:gd name="T4" fmla="*/ 0 w 156"/>
                <a:gd name="T5" fmla="*/ 0 h 388"/>
                <a:gd name="T6" fmla="*/ 0 w 156"/>
                <a:gd name="T7" fmla="*/ 388 h 388"/>
                <a:gd name="T8" fmla="*/ 56 w 156"/>
                <a:gd name="T9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88">
                  <a:moveTo>
                    <a:pt x="56" y="388"/>
                  </a:moveTo>
                  <a:cubicBezTo>
                    <a:pt x="56" y="388"/>
                    <a:pt x="156" y="217"/>
                    <a:pt x="156" y="156"/>
                  </a:cubicBezTo>
                  <a:cubicBezTo>
                    <a:pt x="156" y="70"/>
                    <a:pt x="86" y="0"/>
                    <a:pt x="0" y="0"/>
                  </a:cubicBezTo>
                  <a:cubicBezTo>
                    <a:pt x="0" y="388"/>
                    <a:pt x="0" y="388"/>
                    <a:pt x="0" y="388"/>
                  </a:cubicBezTo>
                  <a:lnTo>
                    <a:pt x="56" y="38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87" name="Freeform 26"/>
            <p:cNvSpPr>
              <a:spLocks/>
            </p:cNvSpPr>
            <p:nvPr/>
          </p:nvSpPr>
          <p:spPr bwMode="auto">
            <a:xfrm>
              <a:off x="2407" y="841"/>
              <a:ext cx="81" cy="200"/>
            </a:xfrm>
            <a:custGeom>
              <a:avLst/>
              <a:gdLst>
                <a:gd name="T0" fmla="*/ 56 w 156"/>
                <a:gd name="T1" fmla="*/ 388 h 388"/>
                <a:gd name="T2" fmla="*/ 156 w 156"/>
                <a:gd name="T3" fmla="*/ 156 h 388"/>
                <a:gd name="T4" fmla="*/ 0 w 156"/>
                <a:gd name="T5" fmla="*/ 0 h 388"/>
                <a:gd name="T6" fmla="*/ 0 w 156"/>
                <a:gd name="T7" fmla="*/ 388 h 388"/>
                <a:gd name="T8" fmla="*/ 56 w 156"/>
                <a:gd name="T9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88">
                  <a:moveTo>
                    <a:pt x="56" y="388"/>
                  </a:moveTo>
                  <a:cubicBezTo>
                    <a:pt x="56" y="388"/>
                    <a:pt x="156" y="217"/>
                    <a:pt x="156" y="156"/>
                  </a:cubicBezTo>
                  <a:cubicBezTo>
                    <a:pt x="156" y="70"/>
                    <a:pt x="86" y="0"/>
                    <a:pt x="0" y="0"/>
                  </a:cubicBezTo>
                  <a:cubicBezTo>
                    <a:pt x="0" y="388"/>
                    <a:pt x="0" y="388"/>
                    <a:pt x="0" y="388"/>
                  </a:cubicBezTo>
                  <a:lnTo>
                    <a:pt x="56" y="388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88" name="Rectangle 27"/>
            <p:cNvSpPr>
              <a:spLocks noChangeArrowheads="1"/>
            </p:cNvSpPr>
            <p:nvPr/>
          </p:nvSpPr>
          <p:spPr bwMode="auto">
            <a:xfrm>
              <a:off x="2375" y="1061"/>
              <a:ext cx="65" cy="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89" name="Rectangle 28"/>
            <p:cNvSpPr>
              <a:spLocks noChangeArrowheads="1"/>
            </p:cNvSpPr>
            <p:nvPr/>
          </p:nvSpPr>
          <p:spPr bwMode="auto">
            <a:xfrm>
              <a:off x="2375" y="1085"/>
              <a:ext cx="65" cy="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390" name="Freeform 29"/>
            <p:cNvSpPr>
              <a:spLocks noEditPoints="1"/>
            </p:cNvSpPr>
            <p:nvPr/>
          </p:nvSpPr>
          <p:spPr bwMode="auto">
            <a:xfrm>
              <a:off x="2319" y="834"/>
              <a:ext cx="175" cy="216"/>
            </a:xfrm>
            <a:custGeom>
              <a:avLst/>
              <a:gdLst>
                <a:gd name="T0" fmla="*/ 169 w 338"/>
                <a:gd name="T1" fmla="*/ 0 h 417"/>
                <a:gd name="T2" fmla="*/ 0 w 338"/>
                <a:gd name="T3" fmla="*/ 173 h 417"/>
                <a:gd name="T4" fmla="*/ 103 w 338"/>
                <a:gd name="T5" fmla="*/ 411 h 417"/>
                <a:gd name="T6" fmla="*/ 107 w 338"/>
                <a:gd name="T7" fmla="*/ 417 h 417"/>
                <a:gd name="T8" fmla="*/ 231 w 338"/>
                <a:gd name="T9" fmla="*/ 417 h 417"/>
                <a:gd name="T10" fmla="*/ 235 w 338"/>
                <a:gd name="T11" fmla="*/ 411 h 417"/>
                <a:gd name="T12" fmla="*/ 338 w 338"/>
                <a:gd name="T13" fmla="*/ 173 h 417"/>
                <a:gd name="T14" fmla="*/ 169 w 338"/>
                <a:gd name="T15" fmla="*/ 0 h 417"/>
                <a:gd name="T16" fmla="*/ 218 w 338"/>
                <a:gd name="T17" fmla="*/ 391 h 417"/>
                <a:gd name="T18" fmla="*/ 173 w 338"/>
                <a:gd name="T19" fmla="*/ 391 h 417"/>
                <a:gd name="T20" fmla="*/ 225 w 338"/>
                <a:gd name="T21" fmla="*/ 264 h 417"/>
                <a:gd name="T22" fmla="*/ 158 w 338"/>
                <a:gd name="T23" fmla="*/ 264 h 417"/>
                <a:gd name="T24" fmla="*/ 192 w 338"/>
                <a:gd name="T25" fmla="*/ 159 h 417"/>
                <a:gd name="T26" fmla="*/ 168 w 338"/>
                <a:gd name="T27" fmla="*/ 151 h 417"/>
                <a:gd name="T28" fmla="*/ 123 w 338"/>
                <a:gd name="T29" fmla="*/ 290 h 417"/>
                <a:gd name="T30" fmla="*/ 187 w 338"/>
                <a:gd name="T31" fmla="*/ 290 h 417"/>
                <a:gd name="T32" fmla="*/ 146 w 338"/>
                <a:gd name="T33" fmla="*/ 391 h 417"/>
                <a:gd name="T34" fmla="*/ 120 w 338"/>
                <a:gd name="T35" fmla="*/ 391 h 417"/>
                <a:gd name="T36" fmla="*/ 26 w 338"/>
                <a:gd name="T37" fmla="*/ 173 h 417"/>
                <a:gd name="T38" fmla="*/ 169 w 338"/>
                <a:gd name="T39" fmla="*/ 26 h 417"/>
                <a:gd name="T40" fmla="*/ 312 w 338"/>
                <a:gd name="T41" fmla="*/ 173 h 417"/>
                <a:gd name="T42" fmla="*/ 218 w 338"/>
                <a:gd name="T43" fmla="*/ 391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417">
                  <a:moveTo>
                    <a:pt x="169" y="0"/>
                  </a:moveTo>
                  <a:cubicBezTo>
                    <a:pt x="76" y="0"/>
                    <a:pt x="0" y="80"/>
                    <a:pt x="0" y="173"/>
                  </a:cubicBezTo>
                  <a:cubicBezTo>
                    <a:pt x="0" y="236"/>
                    <a:pt x="92" y="395"/>
                    <a:pt x="103" y="411"/>
                  </a:cubicBezTo>
                  <a:cubicBezTo>
                    <a:pt x="107" y="417"/>
                    <a:pt x="107" y="417"/>
                    <a:pt x="107" y="417"/>
                  </a:cubicBezTo>
                  <a:cubicBezTo>
                    <a:pt x="231" y="417"/>
                    <a:pt x="231" y="417"/>
                    <a:pt x="231" y="417"/>
                  </a:cubicBezTo>
                  <a:cubicBezTo>
                    <a:pt x="235" y="411"/>
                    <a:pt x="235" y="411"/>
                    <a:pt x="235" y="411"/>
                  </a:cubicBezTo>
                  <a:cubicBezTo>
                    <a:pt x="246" y="395"/>
                    <a:pt x="338" y="236"/>
                    <a:pt x="338" y="173"/>
                  </a:cubicBezTo>
                  <a:cubicBezTo>
                    <a:pt x="338" y="80"/>
                    <a:pt x="262" y="0"/>
                    <a:pt x="169" y="0"/>
                  </a:cubicBezTo>
                  <a:close/>
                  <a:moveTo>
                    <a:pt x="218" y="391"/>
                  </a:moveTo>
                  <a:cubicBezTo>
                    <a:pt x="173" y="391"/>
                    <a:pt x="173" y="391"/>
                    <a:pt x="173" y="391"/>
                  </a:cubicBezTo>
                  <a:cubicBezTo>
                    <a:pt x="225" y="264"/>
                    <a:pt x="225" y="264"/>
                    <a:pt x="225" y="264"/>
                  </a:cubicBezTo>
                  <a:cubicBezTo>
                    <a:pt x="158" y="264"/>
                    <a:pt x="158" y="264"/>
                    <a:pt x="158" y="264"/>
                  </a:cubicBezTo>
                  <a:cubicBezTo>
                    <a:pt x="192" y="159"/>
                    <a:pt x="192" y="159"/>
                    <a:pt x="192" y="159"/>
                  </a:cubicBezTo>
                  <a:cubicBezTo>
                    <a:pt x="168" y="151"/>
                    <a:pt x="168" y="151"/>
                    <a:pt x="168" y="151"/>
                  </a:cubicBezTo>
                  <a:cubicBezTo>
                    <a:pt x="123" y="290"/>
                    <a:pt x="123" y="290"/>
                    <a:pt x="123" y="290"/>
                  </a:cubicBezTo>
                  <a:cubicBezTo>
                    <a:pt x="187" y="290"/>
                    <a:pt x="187" y="290"/>
                    <a:pt x="187" y="290"/>
                  </a:cubicBezTo>
                  <a:cubicBezTo>
                    <a:pt x="146" y="391"/>
                    <a:pt x="146" y="391"/>
                    <a:pt x="146" y="391"/>
                  </a:cubicBezTo>
                  <a:cubicBezTo>
                    <a:pt x="120" y="391"/>
                    <a:pt x="120" y="391"/>
                    <a:pt x="120" y="391"/>
                  </a:cubicBezTo>
                  <a:cubicBezTo>
                    <a:pt x="91" y="346"/>
                    <a:pt x="26" y="218"/>
                    <a:pt x="26" y="173"/>
                  </a:cubicBezTo>
                  <a:cubicBezTo>
                    <a:pt x="26" y="94"/>
                    <a:pt x="90" y="26"/>
                    <a:pt x="169" y="26"/>
                  </a:cubicBezTo>
                  <a:cubicBezTo>
                    <a:pt x="248" y="26"/>
                    <a:pt x="312" y="94"/>
                    <a:pt x="312" y="173"/>
                  </a:cubicBezTo>
                  <a:cubicBezTo>
                    <a:pt x="312" y="218"/>
                    <a:pt x="247" y="346"/>
                    <a:pt x="218" y="39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391" name="Group 390"/>
          <p:cNvGrpSpPr/>
          <p:nvPr/>
        </p:nvGrpSpPr>
        <p:grpSpPr>
          <a:xfrm>
            <a:off x="4283155" y="3516866"/>
            <a:ext cx="340505" cy="340505"/>
            <a:chOff x="2512085" y="3498244"/>
            <a:chExt cx="457200" cy="457200"/>
          </a:xfrm>
        </p:grpSpPr>
        <p:sp>
          <p:nvSpPr>
            <p:cNvPr id="392" name="Chord 391"/>
            <p:cNvSpPr/>
            <p:nvPr/>
          </p:nvSpPr>
          <p:spPr>
            <a:xfrm>
              <a:off x="2547220" y="3531379"/>
              <a:ext cx="393380" cy="393380"/>
            </a:xfrm>
            <a:prstGeom prst="chord">
              <a:avLst>
                <a:gd name="adj1" fmla="val 5413724"/>
                <a:gd name="adj2" fmla="val 16200000"/>
              </a:avLst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grpSp>
          <p:nvGrpSpPr>
            <p:cNvPr id="393" name="Group 17"/>
            <p:cNvGrpSpPr>
              <a:grpSpLocks noChangeAspect="1"/>
            </p:cNvGrpSpPr>
            <p:nvPr/>
          </p:nvGrpSpPr>
          <p:grpSpPr bwMode="auto">
            <a:xfrm>
              <a:off x="2512085" y="3498244"/>
              <a:ext cx="457200" cy="457200"/>
              <a:chOff x="2263" y="820"/>
              <a:chExt cx="288" cy="288"/>
            </a:xfrm>
          </p:grpSpPr>
          <p:sp>
            <p:nvSpPr>
              <p:cNvPr id="394" name="Freeform 18"/>
              <p:cNvSpPr>
                <a:spLocks/>
              </p:cNvSpPr>
              <p:nvPr/>
            </p:nvSpPr>
            <p:spPr bwMode="auto">
              <a:xfrm>
                <a:off x="2413" y="845"/>
                <a:ext cx="73" cy="59"/>
              </a:xfrm>
              <a:custGeom>
                <a:avLst/>
                <a:gdLst>
                  <a:gd name="T0" fmla="*/ 96 w 154"/>
                  <a:gd name="T1" fmla="*/ 123 h 123"/>
                  <a:gd name="T2" fmla="*/ 154 w 154"/>
                  <a:gd name="T3" fmla="*/ 64 h 123"/>
                  <a:gd name="T4" fmla="*/ 0 w 154"/>
                  <a:gd name="T5" fmla="*/ 0 h 123"/>
                  <a:gd name="T6" fmla="*/ 0 w 154"/>
                  <a:gd name="T7" fmla="*/ 83 h 123"/>
                  <a:gd name="T8" fmla="*/ 96 w 154"/>
                  <a:gd name="T9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23">
                    <a:moveTo>
                      <a:pt x="96" y="123"/>
                    </a:moveTo>
                    <a:cubicBezTo>
                      <a:pt x="154" y="64"/>
                      <a:pt x="154" y="64"/>
                      <a:pt x="154" y="64"/>
                    </a:cubicBezTo>
                    <a:cubicBezTo>
                      <a:pt x="113" y="27"/>
                      <a:pt x="59" y="3"/>
                      <a:pt x="0" y="0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36" y="86"/>
                      <a:pt x="70" y="100"/>
                      <a:pt x="96" y="12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95" name="Freeform 19"/>
              <p:cNvSpPr>
                <a:spLocks/>
              </p:cNvSpPr>
              <p:nvPr/>
            </p:nvSpPr>
            <p:spPr bwMode="auto">
              <a:xfrm>
                <a:off x="2413" y="970"/>
                <a:ext cx="113" cy="113"/>
              </a:xfrm>
              <a:custGeom>
                <a:avLst/>
                <a:gdLst>
                  <a:gd name="T0" fmla="*/ 186 w 237"/>
                  <a:gd name="T1" fmla="*/ 0 h 237"/>
                  <a:gd name="T2" fmla="*/ 154 w 237"/>
                  <a:gd name="T3" fmla="*/ 0 h 237"/>
                  <a:gd name="T4" fmla="*/ 0 w 237"/>
                  <a:gd name="T5" fmla="*/ 0 h 237"/>
                  <a:gd name="T6" fmla="*/ 0 w 237"/>
                  <a:gd name="T7" fmla="*/ 154 h 237"/>
                  <a:gd name="T8" fmla="*/ 0 w 237"/>
                  <a:gd name="T9" fmla="*/ 186 h 237"/>
                  <a:gd name="T10" fmla="*/ 0 w 237"/>
                  <a:gd name="T11" fmla="*/ 237 h 237"/>
                  <a:gd name="T12" fmla="*/ 237 w 237"/>
                  <a:gd name="T13" fmla="*/ 0 h 237"/>
                  <a:gd name="T14" fmla="*/ 186 w 237"/>
                  <a:gd name="T15" fmla="*/ 0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7" h="237">
                    <a:moveTo>
                      <a:pt x="186" y="0"/>
                    </a:moveTo>
                    <a:cubicBezTo>
                      <a:pt x="154" y="0"/>
                      <a:pt x="154" y="0"/>
                      <a:pt x="15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4"/>
                      <a:pt x="0" y="154"/>
                      <a:pt x="0" y="154"/>
                    </a:cubicBezTo>
                    <a:cubicBezTo>
                      <a:pt x="0" y="186"/>
                      <a:pt x="0" y="186"/>
                      <a:pt x="0" y="186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128" y="230"/>
                      <a:pt x="230" y="128"/>
                      <a:pt x="237" y="0"/>
                    </a:cubicBezTo>
                    <a:lnTo>
                      <a:pt x="186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96" name="Freeform 20"/>
              <p:cNvSpPr>
                <a:spLocks/>
              </p:cNvSpPr>
              <p:nvPr/>
            </p:nvSpPr>
            <p:spPr bwMode="auto">
              <a:xfrm>
                <a:off x="2413" y="897"/>
                <a:ext cx="37" cy="52"/>
              </a:xfrm>
              <a:custGeom>
                <a:avLst/>
                <a:gdLst>
                  <a:gd name="T0" fmla="*/ 0 w 78"/>
                  <a:gd name="T1" fmla="*/ 111 h 111"/>
                  <a:gd name="T2" fmla="*/ 78 w 78"/>
                  <a:gd name="T3" fmla="*/ 33 h 111"/>
                  <a:gd name="T4" fmla="*/ 0 w 78"/>
                  <a:gd name="T5" fmla="*/ 0 h 111"/>
                  <a:gd name="T6" fmla="*/ 0 w 78"/>
                  <a:gd name="T7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11">
                    <a:moveTo>
                      <a:pt x="0" y="111"/>
                    </a:moveTo>
                    <a:cubicBezTo>
                      <a:pt x="78" y="33"/>
                      <a:pt x="78" y="33"/>
                      <a:pt x="78" y="33"/>
                    </a:cubicBezTo>
                    <a:cubicBezTo>
                      <a:pt x="56" y="15"/>
                      <a:pt x="29" y="3"/>
                      <a:pt x="0" y="0"/>
                    </a:cubicBezTo>
                    <a:lnTo>
                      <a:pt x="0" y="111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3175" cap="flat">
                <a:solidFill>
                  <a:srgbClr val="DCDCDC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97" name="Freeform 21"/>
              <p:cNvSpPr>
                <a:spLocks noEditPoints="1"/>
              </p:cNvSpPr>
              <p:nvPr/>
            </p:nvSpPr>
            <p:spPr bwMode="auto">
              <a:xfrm>
                <a:off x="2283" y="893"/>
                <a:ext cx="194" cy="131"/>
              </a:xfrm>
              <a:custGeom>
                <a:avLst/>
                <a:gdLst>
                  <a:gd name="T0" fmla="*/ 33 w 408"/>
                  <a:gd name="T1" fmla="*/ 275 h 277"/>
                  <a:gd name="T2" fmla="*/ 31 w 408"/>
                  <a:gd name="T3" fmla="*/ 276 h 277"/>
                  <a:gd name="T4" fmla="*/ 28 w 408"/>
                  <a:gd name="T5" fmla="*/ 277 h 277"/>
                  <a:gd name="T6" fmla="*/ 26 w 408"/>
                  <a:gd name="T7" fmla="*/ 277 h 277"/>
                  <a:gd name="T8" fmla="*/ 23 w 408"/>
                  <a:gd name="T9" fmla="*/ 277 h 277"/>
                  <a:gd name="T10" fmla="*/ 19 w 408"/>
                  <a:gd name="T11" fmla="*/ 277 h 277"/>
                  <a:gd name="T12" fmla="*/ 16 w 408"/>
                  <a:gd name="T13" fmla="*/ 276 h 277"/>
                  <a:gd name="T14" fmla="*/ 0 w 408"/>
                  <a:gd name="T15" fmla="*/ 255 h 277"/>
                  <a:gd name="T16" fmla="*/ 6 w 408"/>
                  <a:gd name="T17" fmla="*/ 240 h 277"/>
                  <a:gd name="T18" fmla="*/ 11 w 408"/>
                  <a:gd name="T19" fmla="*/ 236 h 277"/>
                  <a:gd name="T20" fmla="*/ 13 w 408"/>
                  <a:gd name="T21" fmla="*/ 235 h 277"/>
                  <a:gd name="T22" fmla="*/ 16 w 408"/>
                  <a:gd name="T23" fmla="*/ 233 h 277"/>
                  <a:gd name="T24" fmla="*/ 20 w 408"/>
                  <a:gd name="T25" fmla="*/ 233 h 277"/>
                  <a:gd name="T26" fmla="*/ 45 w 408"/>
                  <a:gd name="T27" fmla="*/ 255 h 277"/>
                  <a:gd name="T28" fmla="*/ 39 w 408"/>
                  <a:gd name="T29" fmla="*/ 270 h 277"/>
                  <a:gd name="T30" fmla="*/ 408 w 408"/>
                  <a:gd name="T31" fmla="*/ 230 h 277"/>
                  <a:gd name="T32" fmla="*/ 408 w 408"/>
                  <a:gd name="T33" fmla="*/ 230 h 277"/>
                  <a:gd name="T34" fmla="*/ 407 w 408"/>
                  <a:gd name="T35" fmla="*/ 227 h 277"/>
                  <a:gd name="T36" fmla="*/ 406 w 408"/>
                  <a:gd name="T37" fmla="*/ 223 h 277"/>
                  <a:gd name="T38" fmla="*/ 402 w 408"/>
                  <a:gd name="T39" fmla="*/ 217 h 277"/>
                  <a:gd name="T40" fmla="*/ 400 w 408"/>
                  <a:gd name="T41" fmla="*/ 215 h 277"/>
                  <a:gd name="T42" fmla="*/ 390 w 408"/>
                  <a:gd name="T43" fmla="*/ 210 h 277"/>
                  <a:gd name="T44" fmla="*/ 386 w 408"/>
                  <a:gd name="T45" fmla="*/ 210 h 277"/>
                  <a:gd name="T46" fmla="*/ 370 w 408"/>
                  <a:gd name="T47" fmla="*/ 249 h 277"/>
                  <a:gd name="T48" fmla="*/ 372 w 408"/>
                  <a:gd name="T49" fmla="*/ 250 h 277"/>
                  <a:gd name="T50" fmla="*/ 375 w 408"/>
                  <a:gd name="T51" fmla="*/ 252 h 277"/>
                  <a:gd name="T52" fmla="*/ 377 w 408"/>
                  <a:gd name="T53" fmla="*/ 253 h 277"/>
                  <a:gd name="T54" fmla="*/ 380 w 408"/>
                  <a:gd name="T55" fmla="*/ 254 h 277"/>
                  <a:gd name="T56" fmla="*/ 382 w 408"/>
                  <a:gd name="T57" fmla="*/ 255 h 277"/>
                  <a:gd name="T58" fmla="*/ 386 w 408"/>
                  <a:gd name="T59" fmla="*/ 255 h 277"/>
                  <a:gd name="T60" fmla="*/ 390 w 408"/>
                  <a:gd name="T61" fmla="*/ 255 h 277"/>
                  <a:gd name="T62" fmla="*/ 393 w 408"/>
                  <a:gd name="T63" fmla="*/ 254 h 277"/>
                  <a:gd name="T64" fmla="*/ 408 w 408"/>
                  <a:gd name="T65" fmla="*/ 233 h 277"/>
                  <a:gd name="T66" fmla="*/ 203 w 408"/>
                  <a:gd name="T67" fmla="*/ 20 h 277"/>
                  <a:gd name="T68" fmla="*/ 203 w 408"/>
                  <a:gd name="T69" fmla="*/ 17 h 277"/>
                  <a:gd name="T70" fmla="*/ 201 w 408"/>
                  <a:gd name="T71" fmla="*/ 13 h 277"/>
                  <a:gd name="T72" fmla="*/ 197 w 408"/>
                  <a:gd name="T73" fmla="*/ 7 h 277"/>
                  <a:gd name="T74" fmla="*/ 195 w 408"/>
                  <a:gd name="T75" fmla="*/ 5 h 277"/>
                  <a:gd name="T76" fmla="*/ 189 w 408"/>
                  <a:gd name="T77" fmla="*/ 2 h 277"/>
                  <a:gd name="T78" fmla="*/ 185 w 408"/>
                  <a:gd name="T79" fmla="*/ 1 h 277"/>
                  <a:gd name="T80" fmla="*/ 185 w 408"/>
                  <a:gd name="T81" fmla="*/ 1 h 277"/>
                  <a:gd name="T82" fmla="*/ 159 w 408"/>
                  <a:gd name="T83" fmla="*/ 19 h 277"/>
                  <a:gd name="T84" fmla="*/ 159 w 408"/>
                  <a:gd name="T85" fmla="*/ 23 h 277"/>
                  <a:gd name="T86" fmla="*/ 159 w 408"/>
                  <a:gd name="T87" fmla="*/ 26 h 277"/>
                  <a:gd name="T88" fmla="*/ 159 w 408"/>
                  <a:gd name="T89" fmla="*/ 29 h 277"/>
                  <a:gd name="T90" fmla="*/ 160 w 408"/>
                  <a:gd name="T91" fmla="*/ 31 h 277"/>
                  <a:gd name="T92" fmla="*/ 162 w 408"/>
                  <a:gd name="T93" fmla="*/ 34 h 277"/>
                  <a:gd name="T94" fmla="*/ 163 w 408"/>
                  <a:gd name="T95" fmla="*/ 36 h 277"/>
                  <a:gd name="T96" fmla="*/ 203 w 408"/>
                  <a:gd name="T97" fmla="*/ 23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8" h="277">
                    <a:moveTo>
                      <a:pt x="39" y="270"/>
                    </a:moveTo>
                    <a:cubicBezTo>
                      <a:pt x="37" y="272"/>
                      <a:pt x="35" y="274"/>
                      <a:pt x="33" y="275"/>
                    </a:cubicBezTo>
                    <a:cubicBezTo>
                      <a:pt x="33" y="275"/>
                      <a:pt x="33" y="275"/>
                      <a:pt x="33" y="275"/>
                    </a:cubicBezTo>
                    <a:cubicBezTo>
                      <a:pt x="32" y="275"/>
                      <a:pt x="31" y="276"/>
                      <a:pt x="31" y="276"/>
                    </a:cubicBezTo>
                    <a:cubicBezTo>
                      <a:pt x="31" y="276"/>
                      <a:pt x="30" y="276"/>
                      <a:pt x="30" y="276"/>
                    </a:cubicBezTo>
                    <a:cubicBezTo>
                      <a:pt x="30" y="276"/>
                      <a:pt x="29" y="276"/>
                      <a:pt x="28" y="277"/>
                    </a:cubicBezTo>
                    <a:cubicBezTo>
                      <a:pt x="28" y="277"/>
                      <a:pt x="28" y="277"/>
                      <a:pt x="28" y="277"/>
                    </a:cubicBezTo>
                    <a:cubicBezTo>
                      <a:pt x="27" y="277"/>
                      <a:pt x="26" y="277"/>
                      <a:pt x="26" y="277"/>
                    </a:cubicBezTo>
                    <a:cubicBezTo>
                      <a:pt x="26" y="277"/>
                      <a:pt x="25" y="277"/>
                      <a:pt x="25" y="277"/>
                    </a:cubicBezTo>
                    <a:cubicBezTo>
                      <a:pt x="24" y="277"/>
                      <a:pt x="23" y="277"/>
                      <a:pt x="23" y="277"/>
                    </a:cubicBezTo>
                    <a:cubicBezTo>
                      <a:pt x="22" y="277"/>
                      <a:pt x="21" y="277"/>
                      <a:pt x="20" y="277"/>
                    </a:cubicBezTo>
                    <a:cubicBezTo>
                      <a:pt x="19" y="277"/>
                      <a:pt x="19" y="277"/>
                      <a:pt x="19" y="277"/>
                    </a:cubicBezTo>
                    <a:cubicBezTo>
                      <a:pt x="18" y="277"/>
                      <a:pt x="17" y="277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16" y="276"/>
                      <a:pt x="16" y="276"/>
                      <a:pt x="16" y="276"/>
                    </a:cubicBezTo>
                    <a:cubicBezTo>
                      <a:pt x="7" y="274"/>
                      <a:pt x="0" y="265"/>
                      <a:pt x="0" y="255"/>
                    </a:cubicBezTo>
                    <a:cubicBezTo>
                      <a:pt x="0" y="249"/>
                      <a:pt x="2" y="244"/>
                      <a:pt x="6" y="240"/>
                    </a:cubicBezTo>
                    <a:cubicBezTo>
                      <a:pt x="6" y="240"/>
                      <a:pt x="6" y="240"/>
                      <a:pt x="6" y="240"/>
                    </a:cubicBezTo>
                    <a:cubicBezTo>
                      <a:pt x="7" y="239"/>
                      <a:pt x="9" y="237"/>
                      <a:pt x="10" y="236"/>
                    </a:cubicBezTo>
                    <a:cubicBezTo>
                      <a:pt x="10" y="236"/>
                      <a:pt x="11" y="236"/>
                      <a:pt x="11" y="236"/>
                    </a:cubicBezTo>
                    <a:cubicBezTo>
                      <a:pt x="11" y="236"/>
                      <a:pt x="12" y="235"/>
                      <a:pt x="13" y="235"/>
                    </a:cubicBezTo>
                    <a:cubicBezTo>
                      <a:pt x="13" y="235"/>
                      <a:pt x="13" y="235"/>
                      <a:pt x="13" y="235"/>
                    </a:cubicBezTo>
                    <a:cubicBezTo>
                      <a:pt x="14" y="234"/>
                      <a:pt x="15" y="234"/>
                      <a:pt x="16" y="234"/>
                    </a:cubicBezTo>
                    <a:cubicBezTo>
                      <a:pt x="16" y="233"/>
                      <a:pt x="16" y="233"/>
                      <a:pt x="16" y="233"/>
                    </a:cubicBezTo>
                    <a:cubicBezTo>
                      <a:pt x="17" y="233"/>
                      <a:pt x="18" y="233"/>
                      <a:pt x="19" y="233"/>
                    </a:cubicBezTo>
                    <a:cubicBezTo>
                      <a:pt x="19" y="233"/>
                      <a:pt x="19" y="233"/>
                      <a:pt x="20" y="233"/>
                    </a:cubicBezTo>
                    <a:cubicBezTo>
                      <a:pt x="21" y="233"/>
                      <a:pt x="22" y="233"/>
                      <a:pt x="23" y="233"/>
                    </a:cubicBezTo>
                    <a:cubicBezTo>
                      <a:pt x="35" y="233"/>
                      <a:pt x="45" y="243"/>
                      <a:pt x="45" y="255"/>
                    </a:cubicBezTo>
                    <a:cubicBezTo>
                      <a:pt x="45" y="261"/>
                      <a:pt x="43" y="266"/>
                      <a:pt x="39" y="270"/>
                    </a:cubicBezTo>
                    <a:cubicBezTo>
                      <a:pt x="39" y="270"/>
                      <a:pt x="39" y="270"/>
                      <a:pt x="39" y="270"/>
                    </a:cubicBezTo>
                    <a:close/>
                    <a:moveTo>
                      <a:pt x="408" y="233"/>
                    </a:moveTo>
                    <a:cubicBezTo>
                      <a:pt x="408" y="232"/>
                      <a:pt x="408" y="231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30"/>
                      <a:pt x="408" y="230"/>
                      <a:pt x="408" y="230"/>
                    </a:cubicBezTo>
                    <a:cubicBezTo>
                      <a:pt x="408" y="229"/>
                      <a:pt x="408" y="228"/>
                      <a:pt x="408" y="227"/>
                    </a:cubicBezTo>
                    <a:cubicBezTo>
                      <a:pt x="408" y="227"/>
                      <a:pt x="408" y="227"/>
                      <a:pt x="407" y="227"/>
                    </a:cubicBezTo>
                    <a:cubicBezTo>
                      <a:pt x="407" y="225"/>
                      <a:pt x="407" y="224"/>
                      <a:pt x="406" y="223"/>
                    </a:cubicBezTo>
                    <a:cubicBezTo>
                      <a:pt x="406" y="223"/>
                      <a:pt x="406" y="223"/>
                      <a:pt x="406" y="223"/>
                    </a:cubicBezTo>
                    <a:cubicBezTo>
                      <a:pt x="405" y="221"/>
                      <a:pt x="404" y="219"/>
                      <a:pt x="402" y="217"/>
                    </a:cubicBezTo>
                    <a:cubicBezTo>
                      <a:pt x="402" y="217"/>
                      <a:pt x="402" y="217"/>
                      <a:pt x="402" y="217"/>
                    </a:cubicBezTo>
                    <a:cubicBezTo>
                      <a:pt x="401" y="216"/>
                      <a:pt x="401" y="216"/>
                      <a:pt x="400" y="215"/>
                    </a:cubicBezTo>
                    <a:cubicBezTo>
                      <a:pt x="400" y="215"/>
                      <a:pt x="400" y="215"/>
                      <a:pt x="400" y="215"/>
                    </a:cubicBezTo>
                    <a:cubicBezTo>
                      <a:pt x="397" y="213"/>
                      <a:pt x="393" y="211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90" y="210"/>
                      <a:pt x="390" y="210"/>
                      <a:pt x="390" y="210"/>
                    </a:cubicBezTo>
                    <a:cubicBezTo>
                      <a:pt x="388" y="210"/>
                      <a:pt x="387" y="210"/>
                      <a:pt x="386" y="210"/>
                    </a:cubicBezTo>
                    <a:cubicBezTo>
                      <a:pt x="374" y="210"/>
                      <a:pt x="364" y="220"/>
                      <a:pt x="364" y="233"/>
                    </a:cubicBezTo>
                    <a:cubicBezTo>
                      <a:pt x="364" y="239"/>
                      <a:pt x="366" y="245"/>
                      <a:pt x="370" y="249"/>
                    </a:cubicBezTo>
                    <a:cubicBezTo>
                      <a:pt x="371" y="249"/>
                      <a:pt x="371" y="249"/>
                      <a:pt x="371" y="249"/>
                    </a:cubicBezTo>
                    <a:cubicBezTo>
                      <a:pt x="371" y="249"/>
                      <a:pt x="372" y="250"/>
                      <a:pt x="372" y="250"/>
                    </a:cubicBezTo>
                    <a:cubicBezTo>
                      <a:pt x="373" y="251"/>
                      <a:pt x="373" y="251"/>
                      <a:pt x="373" y="251"/>
                    </a:cubicBezTo>
                    <a:cubicBezTo>
                      <a:pt x="373" y="251"/>
                      <a:pt x="374" y="252"/>
                      <a:pt x="375" y="252"/>
                    </a:cubicBezTo>
                    <a:cubicBezTo>
                      <a:pt x="375" y="252"/>
                      <a:pt x="375" y="252"/>
                      <a:pt x="375" y="252"/>
                    </a:cubicBezTo>
                    <a:cubicBezTo>
                      <a:pt x="376" y="253"/>
                      <a:pt x="377" y="253"/>
                      <a:pt x="377" y="253"/>
                    </a:cubicBezTo>
                    <a:cubicBezTo>
                      <a:pt x="378" y="253"/>
                      <a:pt x="378" y="253"/>
                      <a:pt x="378" y="253"/>
                    </a:cubicBezTo>
                    <a:cubicBezTo>
                      <a:pt x="378" y="254"/>
                      <a:pt x="379" y="254"/>
                      <a:pt x="380" y="254"/>
                    </a:cubicBezTo>
                    <a:cubicBezTo>
                      <a:pt x="380" y="254"/>
                      <a:pt x="380" y="254"/>
                      <a:pt x="381" y="254"/>
                    </a:cubicBezTo>
                    <a:cubicBezTo>
                      <a:pt x="381" y="254"/>
                      <a:pt x="382" y="255"/>
                      <a:pt x="382" y="255"/>
                    </a:cubicBezTo>
                    <a:cubicBezTo>
                      <a:pt x="383" y="255"/>
                      <a:pt x="383" y="255"/>
                      <a:pt x="383" y="255"/>
                    </a:cubicBezTo>
                    <a:cubicBezTo>
                      <a:pt x="384" y="255"/>
                      <a:pt x="385" y="255"/>
                      <a:pt x="386" y="255"/>
                    </a:cubicBezTo>
                    <a:cubicBezTo>
                      <a:pt x="387" y="255"/>
                      <a:pt x="388" y="255"/>
                      <a:pt x="389" y="255"/>
                    </a:cubicBezTo>
                    <a:cubicBezTo>
                      <a:pt x="389" y="255"/>
                      <a:pt x="389" y="255"/>
                      <a:pt x="390" y="255"/>
                    </a:cubicBezTo>
                    <a:cubicBezTo>
                      <a:pt x="391" y="254"/>
                      <a:pt x="392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393" y="254"/>
                      <a:pt x="393" y="254"/>
                      <a:pt x="393" y="254"/>
                    </a:cubicBezTo>
                    <a:cubicBezTo>
                      <a:pt x="402" y="251"/>
                      <a:pt x="408" y="243"/>
                      <a:pt x="408" y="233"/>
                    </a:cubicBezTo>
                    <a:close/>
                    <a:moveTo>
                      <a:pt x="203" y="20"/>
                    </a:move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20"/>
                      <a:pt x="203" y="20"/>
                      <a:pt x="203" y="20"/>
                    </a:cubicBezTo>
                    <a:cubicBezTo>
                      <a:pt x="203" y="19"/>
                      <a:pt x="203" y="18"/>
                      <a:pt x="203" y="17"/>
                    </a:cubicBezTo>
                    <a:cubicBezTo>
                      <a:pt x="203" y="17"/>
                      <a:pt x="203" y="17"/>
                      <a:pt x="203" y="16"/>
                    </a:cubicBezTo>
                    <a:cubicBezTo>
                      <a:pt x="202" y="15"/>
                      <a:pt x="202" y="14"/>
                      <a:pt x="201" y="13"/>
                    </a:cubicBezTo>
                    <a:cubicBezTo>
                      <a:pt x="201" y="13"/>
                      <a:pt x="201" y="13"/>
                      <a:pt x="201" y="13"/>
                    </a:cubicBezTo>
                    <a:cubicBezTo>
                      <a:pt x="200" y="11"/>
                      <a:pt x="199" y="9"/>
                      <a:pt x="197" y="7"/>
                    </a:cubicBezTo>
                    <a:cubicBezTo>
                      <a:pt x="197" y="7"/>
                      <a:pt x="197" y="7"/>
                      <a:pt x="197" y="7"/>
                    </a:cubicBezTo>
                    <a:cubicBezTo>
                      <a:pt x="196" y="6"/>
                      <a:pt x="196" y="6"/>
                      <a:pt x="195" y="5"/>
                    </a:cubicBezTo>
                    <a:cubicBezTo>
                      <a:pt x="195" y="5"/>
                      <a:pt x="195" y="5"/>
                      <a:pt x="195" y="5"/>
                    </a:cubicBezTo>
                    <a:cubicBezTo>
                      <a:pt x="193" y="3"/>
                      <a:pt x="191" y="2"/>
                      <a:pt x="189" y="2"/>
                    </a:cubicBezTo>
                    <a:cubicBezTo>
                      <a:pt x="188" y="1"/>
                      <a:pt x="188" y="1"/>
                      <a:pt x="188" y="1"/>
                    </a:cubicBezTo>
                    <a:cubicBezTo>
                      <a:pt x="187" y="1"/>
                      <a:pt x="186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5" y="1"/>
                      <a:pt x="185" y="1"/>
                      <a:pt x="185" y="1"/>
                    </a:cubicBezTo>
                    <a:cubicBezTo>
                      <a:pt x="184" y="0"/>
                      <a:pt x="182" y="0"/>
                      <a:pt x="181" y="0"/>
                    </a:cubicBezTo>
                    <a:cubicBezTo>
                      <a:pt x="170" y="0"/>
                      <a:pt x="160" y="8"/>
                      <a:pt x="159" y="19"/>
                    </a:cubicBezTo>
                    <a:cubicBezTo>
                      <a:pt x="159" y="19"/>
                      <a:pt x="159" y="20"/>
                      <a:pt x="159" y="20"/>
                    </a:cubicBezTo>
                    <a:cubicBezTo>
                      <a:pt x="159" y="21"/>
                      <a:pt x="159" y="22"/>
                      <a:pt x="159" y="23"/>
                    </a:cubicBezTo>
                    <a:cubicBezTo>
                      <a:pt x="159" y="23"/>
                      <a:pt x="159" y="24"/>
                      <a:pt x="159" y="25"/>
                    </a:cubicBezTo>
                    <a:cubicBezTo>
                      <a:pt x="159" y="26"/>
                      <a:pt x="159" y="26"/>
                      <a:pt x="159" y="26"/>
                    </a:cubicBezTo>
                    <a:cubicBezTo>
                      <a:pt x="159" y="27"/>
                      <a:pt x="159" y="27"/>
                      <a:pt x="159" y="28"/>
                    </a:cubicBezTo>
                    <a:cubicBezTo>
                      <a:pt x="159" y="28"/>
                      <a:pt x="159" y="28"/>
                      <a:pt x="159" y="29"/>
                    </a:cubicBezTo>
                    <a:cubicBezTo>
                      <a:pt x="160" y="29"/>
                      <a:pt x="160" y="30"/>
                      <a:pt x="160" y="31"/>
                    </a:cubicBezTo>
                    <a:cubicBezTo>
                      <a:pt x="160" y="31"/>
                      <a:pt x="160" y="31"/>
                      <a:pt x="160" y="31"/>
                    </a:cubicBezTo>
                    <a:cubicBezTo>
                      <a:pt x="161" y="32"/>
                      <a:pt x="161" y="33"/>
                      <a:pt x="161" y="34"/>
                    </a:cubicBezTo>
                    <a:cubicBezTo>
                      <a:pt x="162" y="34"/>
                      <a:pt x="162" y="34"/>
                      <a:pt x="162" y="34"/>
                    </a:cubicBezTo>
                    <a:cubicBezTo>
                      <a:pt x="162" y="34"/>
                      <a:pt x="162" y="35"/>
                      <a:pt x="163" y="36"/>
                    </a:cubicBezTo>
                    <a:cubicBezTo>
                      <a:pt x="163" y="36"/>
                      <a:pt x="163" y="36"/>
                      <a:pt x="163" y="36"/>
                    </a:cubicBezTo>
                    <a:cubicBezTo>
                      <a:pt x="167" y="41"/>
                      <a:pt x="174" y="45"/>
                      <a:pt x="181" y="45"/>
                    </a:cubicBezTo>
                    <a:cubicBezTo>
                      <a:pt x="193" y="45"/>
                      <a:pt x="203" y="35"/>
                      <a:pt x="203" y="23"/>
                    </a:cubicBezTo>
                    <a:cubicBezTo>
                      <a:pt x="203" y="22"/>
                      <a:pt x="203" y="21"/>
                      <a:pt x="203" y="2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398" name="Freeform 22"/>
              <p:cNvSpPr>
                <a:spLocks noEditPoints="1"/>
              </p:cNvSpPr>
              <p:nvPr/>
            </p:nvSpPr>
            <p:spPr bwMode="auto">
              <a:xfrm>
                <a:off x="2263" y="820"/>
                <a:ext cx="288" cy="288"/>
              </a:xfrm>
              <a:custGeom>
                <a:avLst/>
                <a:gdLst>
                  <a:gd name="T0" fmla="*/ 333 w 604"/>
                  <a:gd name="T1" fmla="*/ 289 h 604"/>
                  <a:gd name="T2" fmla="*/ 543 w 604"/>
                  <a:gd name="T3" fmla="*/ 43 h 604"/>
                  <a:gd name="T4" fmla="*/ 315 w 604"/>
                  <a:gd name="T5" fmla="*/ 27 h 604"/>
                  <a:gd name="T6" fmla="*/ 289 w 604"/>
                  <a:gd name="T7" fmla="*/ 0 h 604"/>
                  <a:gd name="T8" fmla="*/ 27 w 604"/>
                  <a:gd name="T9" fmla="*/ 289 h 604"/>
                  <a:gd name="T10" fmla="*/ 0 w 604"/>
                  <a:gd name="T11" fmla="*/ 315 h 604"/>
                  <a:gd name="T12" fmla="*/ 35 w 604"/>
                  <a:gd name="T13" fmla="*/ 369 h 604"/>
                  <a:gd name="T14" fmla="*/ 52 w 604"/>
                  <a:gd name="T15" fmla="*/ 315 h 604"/>
                  <a:gd name="T16" fmla="*/ 289 w 604"/>
                  <a:gd name="T17" fmla="*/ 469 h 604"/>
                  <a:gd name="T18" fmla="*/ 95 w 604"/>
                  <a:gd name="T19" fmla="*/ 443 h 604"/>
                  <a:gd name="T20" fmla="*/ 289 w 604"/>
                  <a:gd name="T21" fmla="*/ 577 h 604"/>
                  <a:gd name="T22" fmla="*/ 315 w 604"/>
                  <a:gd name="T23" fmla="*/ 604 h 604"/>
                  <a:gd name="T24" fmla="*/ 577 w 604"/>
                  <a:gd name="T25" fmla="*/ 315 h 604"/>
                  <a:gd name="T26" fmla="*/ 604 w 604"/>
                  <a:gd name="T27" fmla="*/ 289 h 604"/>
                  <a:gd name="T28" fmla="*/ 393 w 604"/>
                  <a:gd name="T29" fmla="*/ 193 h 604"/>
                  <a:gd name="T30" fmla="*/ 315 w 604"/>
                  <a:gd name="T31" fmla="*/ 160 h 604"/>
                  <a:gd name="T32" fmla="*/ 411 w 604"/>
                  <a:gd name="T33" fmla="*/ 175 h 604"/>
                  <a:gd name="T34" fmla="*/ 315 w 604"/>
                  <a:gd name="T35" fmla="*/ 52 h 604"/>
                  <a:gd name="T36" fmla="*/ 289 w 604"/>
                  <a:gd name="T37" fmla="*/ 52 h 604"/>
                  <a:gd name="T38" fmla="*/ 256 w 604"/>
                  <a:gd name="T39" fmla="*/ 141 h 604"/>
                  <a:gd name="T40" fmla="*/ 289 w 604"/>
                  <a:gd name="T41" fmla="*/ 160 h 604"/>
                  <a:gd name="T42" fmla="*/ 160 w 604"/>
                  <a:gd name="T43" fmla="*/ 289 h 604"/>
                  <a:gd name="T44" fmla="*/ 177 w 604"/>
                  <a:gd name="T45" fmla="*/ 191 h 604"/>
                  <a:gd name="T46" fmla="*/ 52 w 604"/>
                  <a:gd name="T47" fmla="*/ 289 h 604"/>
                  <a:gd name="T48" fmla="*/ 160 w 604"/>
                  <a:gd name="T49" fmla="*/ 315 h 604"/>
                  <a:gd name="T50" fmla="*/ 289 w 604"/>
                  <a:gd name="T51" fmla="*/ 444 h 604"/>
                  <a:gd name="T52" fmla="*/ 315 w 604"/>
                  <a:gd name="T53" fmla="*/ 552 h 604"/>
                  <a:gd name="T54" fmla="*/ 411 w 604"/>
                  <a:gd name="T55" fmla="*/ 430 h 604"/>
                  <a:gd name="T56" fmla="*/ 315 w 604"/>
                  <a:gd name="T57" fmla="*/ 444 h 604"/>
                  <a:gd name="T58" fmla="*/ 444 w 604"/>
                  <a:gd name="T59" fmla="*/ 315 h 604"/>
                  <a:gd name="T60" fmla="*/ 462 w 604"/>
                  <a:gd name="T61" fmla="*/ 352 h 604"/>
                  <a:gd name="T62" fmla="*/ 552 w 604"/>
                  <a:gd name="T63" fmla="*/ 315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04" h="604">
                    <a:moveTo>
                      <a:pt x="604" y="289"/>
                    </a:moveTo>
                    <a:cubicBezTo>
                      <a:pt x="333" y="289"/>
                      <a:pt x="333" y="289"/>
                      <a:pt x="333" y="289"/>
                    </a:cubicBezTo>
                    <a:cubicBezTo>
                      <a:pt x="561" y="61"/>
                      <a:pt x="561" y="61"/>
                      <a:pt x="561" y="61"/>
                    </a:cubicBezTo>
                    <a:cubicBezTo>
                      <a:pt x="543" y="43"/>
                      <a:pt x="543" y="43"/>
                      <a:pt x="543" y="43"/>
                    </a:cubicBezTo>
                    <a:cubicBezTo>
                      <a:pt x="487" y="98"/>
                      <a:pt x="487" y="98"/>
                      <a:pt x="487" y="98"/>
                    </a:cubicBezTo>
                    <a:cubicBezTo>
                      <a:pt x="441" y="56"/>
                      <a:pt x="381" y="30"/>
                      <a:pt x="315" y="27"/>
                    </a:cubicBezTo>
                    <a:cubicBezTo>
                      <a:pt x="315" y="0"/>
                      <a:pt x="315" y="0"/>
                      <a:pt x="315" y="0"/>
                    </a:cubicBezTo>
                    <a:cubicBezTo>
                      <a:pt x="289" y="0"/>
                      <a:pt x="289" y="0"/>
                      <a:pt x="289" y="0"/>
                    </a:cubicBezTo>
                    <a:cubicBezTo>
                      <a:pt x="289" y="27"/>
                      <a:pt x="289" y="27"/>
                      <a:pt x="289" y="27"/>
                    </a:cubicBezTo>
                    <a:cubicBezTo>
                      <a:pt x="147" y="33"/>
                      <a:pt x="33" y="147"/>
                      <a:pt x="27" y="289"/>
                    </a:cubicBezTo>
                    <a:cubicBezTo>
                      <a:pt x="0" y="289"/>
                      <a:pt x="0" y="289"/>
                      <a:pt x="0" y="289"/>
                    </a:cubicBezTo>
                    <a:cubicBezTo>
                      <a:pt x="0" y="315"/>
                      <a:pt x="0" y="315"/>
                      <a:pt x="0" y="315"/>
                    </a:cubicBezTo>
                    <a:cubicBezTo>
                      <a:pt x="27" y="315"/>
                      <a:pt x="27" y="315"/>
                      <a:pt x="27" y="315"/>
                    </a:cubicBezTo>
                    <a:cubicBezTo>
                      <a:pt x="28" y="333"/>
                      <a:pt x="30" y="351"/>
                      <a:pt x="35" y="369"/>
                    </a:cubicBezTo>
                    <a:cubicBezTo>
                      <a:pt x="41" y="364"/>
                      <a:pt x="50" y="360"/>
                      <a:pt x="59" y="359"/>
                    </a:cubicBezTo>
                    <a:cubicBezTo>
                      <a:pt x="55" y="345"/>
                      <a:pt x="53" y="330"/>
                      <a:pt x="52" y="315"/>
                    </a:cubicBezTo>
                    <a:cubicBezTo>
                      <a:pt x="135" y="315"/>
                      <a:pt x="135" y="315"/>
                      <a:pt x="135" y="315"/>
                    </a:cubicBezTo>
                    <a:cubicBezTo>
                      <a:pt x="141" y="397"/>
                      <a:pt x="207" y="463"/>
                      <a:pt x="289" y="469"/>
                    </a:cubicBezTo>
                    <a:cubicBezTo>
                      <a:pt x="289" y="552"/>
                      <a:pt x="289" y="552"/>
                      <a:pt x="289" y="552"/>
                    </a:cubicBezTo>
                    <a:cubicBezTo>
                      <a:pt x="209" y="548"/>
                      <a:pt x="138" y="505"/>
                      <a:pt x="95" y="443"/>
                    </a:cubicBezTo>
                    <a:cubicBezTo>
                      <a:pt x="89" y="448"/>
                      <a:pt x="81" y="453"/>
                      <a:pt x="72" y="454"/>
                    </a:cubicBezTo>
                    <a:cubicBezTo>
                      <a:pt x="119" y="525"/>
                      <a:pt x="199" y="573"/>
                      <a:pt x="289" y="577"/>
                    </a:cubicBezTo>
                    <a:cubicBezTo>
                      <a:pt x="289" y="604"/>
                      <a:pt x="289" y="604"/>
                      <a:pt x="289" y="604"/>
                    </a:cubicBezTo>
                    <a:cubicBezTo>
                      <a:pt x="315" y="604"/>
                      <a:pt x="315" y="604"/>
                      <a:pt x="315" y="604"/>
                    </a:cubicBezTo>
                    <a:cubicBezTo>
                      <a:pt x="315" y="577"/>
                      <a:pt x="315" y="577"/>
                      <a:pt x="315" y="577"/>
                    </a:cubicBezTo>
                    <a:cubicBezTo>
                      <a:pt x="457" y="571"/>
                      <a:pt x="571" y="457"/>
                      <a:pt x="577" y="315"/>
                    </a:cubicBezTo>
                    <a:cubicBezTo>
                      <a:pt x="604" y="315"/>
                      <a:pt x="604" y="315"/>
                      <a:pt x="604" y="315"/>
                    </a:cubicBezTo>
                    <a:lnTo>
                      <a:pt x="604" y="289"/>
                    </a:lnTo>
                    <a:close/>
                    <a:moveTo>
                      <a:pt x="315" y="160"/>
                    </a:moveTo>
                    <a:cubicBezTo>
                      <a:pt x="344" y="163"/>
                      <a:pt x="371" y="175"/>
                      <a:pt x="393" y="193"/>
                    </a:cubicBezTo>
                    <a:cubicBezTo>
                      <a:pt x="315" y="271"/>
                      <a:pt x="315" y="271"/>
                      <a:pt x="315" y="271"/>
                    </a:cubicBezTo>
                    <a:lnTo>
                      <a:pt x="315" y="160"/>
                    </a:lnTo>
                    <a:close/>
                    <a:moveTo>
                      <a:pt x="469" y="116"/>
                    </a:moveTo>
                    <a:cubicBezTo>
                      <a:pt x="411" y="175"/>
                      <a:pt x="411" y="175"/>
                      <a:pt x="411" y="175"/>
                    </a:cubicBezTo>
                    <a:cubicBezTo>
                      <a:pt x="385" y="152"/>
                      <a:pt x="351" y="138"/>
                      <a:pt x="315" y="135"/>
                    </a:cubicBezTo>
                    <a:cubicBezTo>
                      <a:pt x="315" y="52"/>
                      <a:pt x="315" y="52"/>
                      <a:pt x="315" y="52"/>
                    </a:cubicBezTo>
                    <a:cubicBezTo>
                      <a:pt x="374" y="55"/>
                      <a:pt x="428" y="79"/>
                      <a:pt x="469" y="116"/>
                    </a:cubicBezTo>
                    <a:close/>
                    <a:moveTo>
                      <a:pt x="289" y="52"/>
                    </a:moveTo>
                    <a:cubicBezTo>
                      <a:pt x="289" y="135"/>
                      <a:pt x="289" y="135"/>
                      <a:pt x="289" y="135"/>
                    </a:cubicBezTo>
                    <a:cubicBezTo>
                      <a:pt x="278" y="136"/>
                      <a:pt x="267" y="138"/>
                      <a:pt x="256" y="141"/>
                    </a:cubicBezTo>
                    <a:cubicBezTo>
                      <a:pt x="262" y="147"/>
                      <a:pt x="267" y="155"/>
                      <a:pt x="269" y="164"/>
                    </a:cubicBezTo>
                    <a:cubicBezTo>
                      <a:pt x="275" y="162"/>
                      <a:pt x="282" y="161"/>
                      <a:pt x="289" y="160"/>
                    </a:cubicBezTo>
                    <a:cubicBezTo>
                      <a:pt x="289" y="289"/>
                      <a:pt x="289" y="289"/>
                      <a:pt x="289" y="289"/>
                    </a:cubicBezTo>
                    <a:cubicBezTo>
                      <a:pt x="160" y="289"/>
                      <a:pt x="160" y="289"/>
                      <a:pt x="160" y="289"/>
                    </a:cubicBezTo>
                    <a:cubicBezTo>
                      <a:pt x="163" y="260"/>
                      <a:pt x="174" y="233"/>
                      <a:pt x="192" y="212"/>
                    </a:cubicBezTo>
                    <a:cubicBezTo>
                      <a:pt x="185" y="206"/>
                      <a:pt x="180" y="199"/>
                      <a:pt x="177" y="191"/>
                    </a:cubicBezTo>
                    <a:cubicBezTo>
                      <a:pt x="153" y="217"/>
                      <a:pt x="138" y="251"/>
                      <a:pt x="135" y="289"/>
                    </a:cubicBezTo>
                    <a:cubicBezTo>
                      <a:pt x="52" y="289"/>
                      <a:pt x="52" y="289"/>
                      <a:pt x="52" y="289"/>
                    </a:cubicBezTo>
                    <a:cubicBezTo>
                      <a:pt x="59" y="161"/>
                      <a:pt x="161" y="59"/>
                      <a:pt x="289" y="52"/>
                    </a:cubicBezTo>
                    <a:close/>
                    <a:moveTo>
                      <a:pt x="160" y="315"/>
                    </a:moveTo>
                    <a:cubicBezTo>
                      <a:pt x="289" y="315"/>
                      <a:pt x="289" y="315"/>
                      <a:pt x="289" y="315"/>
                    </a:cubicBezTo>
                    <a:cubicBezTo>
                      <a:pt x="289" y="444"/>
                      <a:pt x="289" y="444"/>
                      <a:pt x="289" y="444"/>
                    </a:cubicBezTo>
                    <a:cubicBezTo>
                      <a:pt x="221" y="437"/>
                      <a:pt x="167" y="383"/>
                      <a:pt x="160" y="315"/>
                    </a:cubicBezTo>
                    <a:close/>
                    <a:moveTo>
                      <a:pt x="315" y="552"/>
                    </a:moveTo>
                    <a:cubicBezTo>
                      <a:pt x="315" y="469"/>
                      <a:pt x="315" y="469"/>
                      <a:pt x="315" y="469"/>
                    </a:cubicBezTo>
                    <a:cubicBezTo>
                      <a:pt x="351" y="466"/>
                      <a:pt x="384" y="452"/>
                      <a:pt x="411" y="430"/>
                    </a:cubicBezTo>
                    <a:cubicBezTo>
                      <a:pt x="402" y="427"/>
                      <a:pt x="395" y="421"/>
                      <a:pt x="389" y="414"/>
                    </a:cubicBezTo>
                    <a:cubicBezTo>
                      <a:pt x="368" y="430"/>
                      <a:pt x="343" y="441"/>
                      <a:pt x="315" y="444"/>
                    </a:cubicBezTo>
                    <a:cubicBezTo>
                      <a:pt x="315" y="315"/>
                      <a:pt x="315" y="315"/>
                      <a:pt x="315" y="315"/>
                    </a:cubicBezTo>
                    <a:cubicBezTo>
                      <a:pt x="444" y="315"/>
                      <a:pt x="444" y="315"/>
                      <a:pt x="444" y="315"/>
                    </a:cubicBezTo>
                    <a:cubicBezTo>
                      <a:pt x="443" y="323"/>
                      <a:pt x="441" y="331"/>
                      <a:pt x="439" y="338"/>
                    </a:cubicBezTo>
                    <a:cubicBezTo>
                      <a:pt x="448" y="341"/>
                      <a:pt x="456" y="346"/>
                      <a:pt x="462" y="352"/>
                    </a:cubicBezTo>
                    <a:cubicBezTo>
                      <a:pt x="466" y="340"/>
                      <a:pt x="468" y="328"/>
                      <a:pt x="469" y="315"/>
                    </a:cubicBezTo>
                    <a:cubicBezTo>
                      <a:pt x="552" y="315"/>
                      <a:pt x="552" y="315"/>
                      <a:pt x="552" y="315"/>
                    </a:cubicBezTo>
                    <a:cubicBezTo>
                      <a:pt x="545" y="443"/>
                      <a:pt x="443" y="545"/>
                      <a:pt x="315" y="552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399" name="Group 4"/>
          <p:cNvGrpSpPr>
            <a:grpSpLocks noChangeAspect="1"/>
          </p:cNvGrpSpPr>
          <p:nvPr/>
        </p:nvGrpSpPr>
        <p:grpSpPr bwMode="auto">
          <a:xfrm>
            <a:off x="3508381" y="3540133"/>
            <a:ext cx="267202" cy="286119"/>
            <a:chOff x="934" y="2229"/>
            <a:chExt cx="226" cy="242"/>
          </a:xfrm>
        </p:grpSpPr>
        <p:sp>
          <p:nvSpPr>
            <p:cNvPr id="400" name="Freeform 5"/>
            <p:cNvSpPr>
              <a:spLocks noEditPoints="1"/>
            </p:cNvSpPr>
            <p:nvPr/>
          </p:nvSpPr>
          <p:spPr bwMode="auto">
            <a:xfrm>
              <a:off x="942" y="2234"/>
              <a:ext cx="107" cy="228"/>
            </a:xfrm>
            <a:custGeom>
              <a:avLst/>
              <a:gdLst>
                <a:gd name="T0" fmla="*/ 0 w 107"/>
                <a:gd name="T1" fmla="*/ 0 h 228"/>
                <a:gd name="T2" fmla="*/ 107 w 107"/>
                <a:gd name="T3" fmla="*/ 0 h 228"/>
                <a:gd name="T4" fmla="*/ 107 w 107"/>
                <a:gd name="T5" fmla="*/ 60 h 228"/>
                <a:gd name="T6" fmla="*/ 0 w 107"/>
                <a:gd name="T7" fmla="*/ 60 h 228"/>
                <a:gd name="T8" fmla="*/ 0 w 107"/>
                <a:gd name="T9" fmla="*/ 0 h 228"/>
                <a:gd name="T10" fmla="*/ 0 w 107"/>
                <a:gd name="T11" fmla="*/ 147 h 228"/>
                <a:gd name="T12" fmla="*/ 107 w 107"/>
                <a:gd name="T13" fmla="*/ 147 h 228"/>
                <a:gd name="T14" fmla="*/ 107 w 107"/>
                <a:gd name="T15" fmla="*/ 85 h 228"/>
                <a:gd name="T16" fmla="*/ 0 w 107"/>
                <a:gd name="T17" fmla="*/ 85 h 228"/>
                <a:gd name="T18" fmla="*/ 0 w 107"/>
                <a:gd name="T19" fmla="*/ 147 h 228"/>
                <a:gd name="T20" fmla="*/ 0 w 107"/>
                <a:gd name="T21" fmla="*/ 228 h 228"/>
                <a:gd name="T22" fmla="*/ 107 w 107"/>
                <a:gd name="T23" fmla="*/ 228 h 228"/>
                <a:gd name="T24" fmla="*/ 107 w 107"/>
                <a:gd name="T25" fmla="*/ 168 h 228"/>
                <a:gd name="T26" fmla="*/ 0 w 107"/>
                <a:gd name="T27" fmla="*/ 168 h 228"/>
                <a:gd name="T28" fmla="*/ 0 w 107"/>
                <a:gd name="T29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" h="228">
                  <a:moveTo>
                    <a:pt x="0" y="0"/>
                  </a:moveTo>
                  <a:lnTo>
                    <a:pt x="107" y="0"/>
                  </a:lnTo>
                  <a:lnTo>
                    <a:pt x="107" y="60"/>
                  </a:lnTo>
                  <a:lnTo>
                    <a:pt x="0" y="60"/>
                  </a:lnTo>
                  <a:lnTo>
                    <a:pt x="0" y="0"/>
                  </a:lnTo>
                  <a:close/>
                  <a:moveTo>
                    <a:pt x="0" y="147"/>
                  </a:moveTo>
                  <a:lnTo>
                    <a:pt x="107" y="147"/>
                  </a:lnTo>
                  <a:lnTo>
                    <a:pt x="107" y="85"/>
                  </a:lnTo>
                  <a:lnTo>
                    <a:pt x="0" y="85"/>
                  </a:lnTo>
                  <a:lnTo>
                    <a:pt x="0" y="147"/>
                  </a:lnTo>
                  <a:close/>
                  <a:moveTo>
                    <a:pt x="0" y="228"/>
                  </a:moveTo>
                  <a:lnTo>
                    <a:pt x="107" y="228"/>
                  </a:lnTo>
                  <a:lnTo>
                    <a:pt x="107" y="168"/>
                  </a:lnTo>
                  <a:lnTo>
                    <a:pt x="0" y="168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01" name="Freeform 5"/>
            <p:cNvSpPr>
              <a:spLocks noEditPoints="1"/>
            </p:cNvSpPr>
            <p:nvPr/>
          </p:nvSpPr>
          <p:spPr bwMode="auto">
            <a:xfrm>
              <a:off x="1049" y="2234"/>
              <a:ext cx="107" cy="228"/>
            </a:xfrm>
            <a:custGeom>
              <a:avLst/>
              <a:gdLst>
                <a:gd name="T0" fmla="*/ 0 w 107"/>
                <a:gd name="T1" fmla="*/ 0 h 228"/>
                <a:gd name="T2" fmla="*/ 107 w 107"/>
                <a:gd name="T3" fmla="*/ 0 h 228"/>
                <a:gd name="T4" fmla="*/ 107 w 107"/>
                <a:gd name="T5" fmla="*/ 60 h 228"/>
                <a:gd name="T6" fmla="*/ 0 w 107"/>
                <a:gd name="T7" fmla="*/ 60 h 228"/>
                <a:gd name="T8" fmla="*/ 0 w 107"/>
                <a:gd name="T9" fmla="*/ 0 h 228"/>
                <a:gd name="T10" fmla="*/ 0 w 107"/>
                <a:gd name="T11" fmla="*/ 147 h 228"/>
                <a:gd name="T12" fmla="*/ 107 w 107"/>
                <a:gd name="T13" fmla="*/ 147 h 228"/>
                <a:gd name="T14" fmla="*/ 107 w 107"/>
                <a:gd name="T15" fmla="*/ 85 h 228"/>
                <a:gd name="T16" fmla="*/ 0 w 107"/>
                <a:gd name="T17" fmla="*/ 85 h 228"/>
                <a:gd name="T18" fmla="*/ 0 w 107"/>
                <a:gd name="T19" fmla="*/ 147 h 228"/>
                <a:gd name="T20" fmla="*/ 0 w 107"/>
                <a:gd name="T21" fmla="*/ 228 h 228"/>
                <a:gd name="T22" fmla="*/ 107 w 107"/>
                <a:gd name="T23" fmla="*/ 228 h 228"/>
                <a:gd name="T24" fmla="*/ 107 w 107"/>
                <a:gd name="T25" fmla="*/ 168 h 228"/>
                <a:gd name="T26" fmla="*/ 0 w 107"/>
                <a:gd name="T27" fmla="*/ 168 h 228"/>
                <a:gd name="T28" fmla="*/ 0 w 107"/>
                <a:gd name="T29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" h="228">
                  <a:moveTo>
                    <a:pt x="0" y="0"/>
                  </a:moveTo>
                  <a:lnTo>
                    <a:pt x="107" y="0"/>
                  </a:lnTo>
                  <a:lnTo>
                    <a:pt x="107" y="60"/>
                  </a:lnTo>
                  <a:lnTo>
                    <a:pt x="0" y="60"/>
                  </a:lnTo>
                  <a:lnTo>
                    <a:pt x="0" y="0"/>
                  </a:lnTo>
                  <a:close/>
                  <a:moveTo>
                    <a:pt x="0" y="147"/>
                  </a:moveTo>
                  <a:lnTo>
                    <a:pt x="107" y="147"/>
                  </a:lnTo>
                  <a:lnTo>
                    <a:pt x="107" y="85"/>
                  </a:lnTo>
                  <a:lnTo>
                    <a:pt x="0" y="85"/>
                  </a:lnTo>
                  <a:lnTo>
                    <a:pt x="0" y="147"/>
                  </a:lnTo>
                  <a:close/>
                  <a:moveTo>
                    <a:pt x="0" y="228"/>
                  </a:moveTo>
                  <a:lnTo>
                    <a:pt x="107" y="228"/>
                  </a:lnTo>
                  <a:lnTo>
                    <a:pt x="107" y="168"/>
                  </a:lnTo>
                  <a:lnTo>
                    <a:pt x="0" y="168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02" name="Freeform 6"/>
            <p:cNvSpPr>
              <a:spLocks noEditPoints="1"/>
            </p:cNvSpPr>
            <p:nvPr/>
          </p:nvSpPr>
          <p:spPr bwMode="auto">
            <a:xfrm>
              <a:off x="934" y="2229"/>
              <a:ext cx="226" cy="242"/>
            </a:xfrm>
            <a:custGeom>
              <a:avLst/>
              <a:gdLst>
                <a:gd name="T0" fmla="*/ 226 w 226"/>
                <a:gd name="T1" fmla="*/ 242 h 242"/>
                <a:gd name="T2" fmla="*/ 0 w 226"/>
                <a:gd name="T3" fmla="*/ 242 h 242"/>
                <a:gd name="T4" fmla="*/ 0 w 226"/>
                <a:gd name="T5" fmla="*/ 168 h 242"/>
                <a:gd name="T6" fmla="*/ 226 w 226"/>
                <a:gd name="T7" fmla="*/ 168 h 242"/>
                <a:gd name="T8" fmla="*/ 226 w 226"/>
                <a:gd name="T9" fmla="*/ 242 h 242"/>
                <a:gd name="T10" fmla="*/ 11 w 226"/>
                <a:gd name="T11" fmla="*/ 230 h 242"/>
                <a:gd name="T12" fmla="*/ 215 w 226"/>
                <a:gd name="T13" fmla="*/ 230 h 242"/>
                <a:gd name="T14" fmla="*/ 215 w 226"/>
                <a:gd name="T15" fmla="*/ 177 h 242"/>
                <a:gd name="T16" fmla="*/ 11 w 226"/>
                <a:gd name="T17" fmla="*/ 177 h 242"/>
                <a:gd name="T18" fmla="*/ 11 w 226"/>
                <a:gd name="T19" fmla="*/ 230 h 242"/>
                <a:gd name="T20" fmla="*/ 226 w 226"/>
                <a:gd name="T21" fmla="*/ 74 h 242"/>
                <a:gd name="T22" fmla="*/ 0 w 226"/>
                <a:gd name="T23" fmla="*/ 74 h 242"/>
                <a:gd name="T24" fmla="*/ 0 w 226"/>
                <a:gd name="T25" fmla="*/ 0 h 242"/>
                <a:gd name="T26" fmla="*/ 226 w 226"/>
                <a:gd name="T27" fmla="*/ 0 h 242"/>
                <a:gd name="T28" fmla="*/ 226 w 226"/>
                <a:gd name="T29" fmla="*/ 74 h 242"/>
                <a:gd name="T30" fmla="*/ 11 w 226"/>
                <a:gd name="T31" fmla="*/ 62 h 242"/>
                <a:gd name="T32" fmla="*/ 215 w 226"/>
                <a:gd name="T33" fmla="*/ 62 h 242"/>
                <a:gd name="T34" fmla="*/ 215 w 226"/>
                <a:gd name="T35" fmla="*/ 9 h 242"/>
                <a:gd name="T36" fmla="*/ 11 w 226"/>
                <a:gd name="T37" fmla="*/ 9 h 242"/>
                <a:gd name="T38" fmla="*/ 11 w 226"/>
                <a:gd name="T39" fmla="*/ 62 h 242"/>
                <a:gd name="T40" fmla="*/ 226 w 226"/>
                <a:gd name="T41" fmla="*/ 157 h 242"/>
                <a:gd name="T42" fmla="*/ 0 w 226"/>
                <a:gd name="T43" fmla="*/ 157 h 242"/>
                <a:gd name="T44" fmla="*/ 0 w 226"/>
                <a:gd name="T45" fmla="*/ 83 h 242"/>
                <a:gd name="T46" fmla="*/ 226 w 226"/>
                <a:gd name="T47" fmla="*/ 83 h 242"/>
                <a:gd name="T48" fmla="*/ 226 w 226"/>
                <a:gd name="T49" fmla="*/ 157 h 242"/>
                <a:gd name="T50" fmla="*/ 11 w 226"/>
                <a:gd name="T51" fmla="*/ 148 h 242"/>
                <a:gd name="T52" fmla="*/ 215 w 226"/>
                <a:gd name="T53" fmla="*/ 148 h 242"/>
                <a:gd name="T54" fmla="*/ 215 w 226"/>
                <a:gd name="T55" fmla="*/ 95 h 242"/>
                <a:gd name="T56" fmla="*/ 11 w 226"/>
                <a:gd name="T57" fmla="*/ 95 h 242"/>
                <a:gd name="T58" fmla="*/ 11 w 226"/>
                <a:gd name="T59" fmla="*/ 148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6" h="242">
                  <a:moveTo>
                    <a:pt x="226" y="242"/>
                  </a:moveTo>
                  <a:lnTo>
                    <a:pt x="0" y="242"/>
                  </a:lnTo>
                  <a:lnTo>
                    <a:pt x="0" y="168"/>
                  </a:lnTo>
                  <a:lnTo>
                    <a:pt x="226" y="168"/>
                  </a:lnTo>
                  <a:lnTo>
                    <a:pt x="226" y="242"/>
                  </a:lnTo>
                  <a:close/>
                  <a:moveTo>
                    <a:pt x="11" y="230"/>
                  </a:moveTo>
                  <a:lnTo>
                    <a:pt x="215" y="230"/>
                  </a:lnTo>
                  <a:lnTo>
                    <a:pt x="215" y="177"/>
                  </a:lnTo>
                  <a:lnTo>
                    <a:pt x="11" y="177"/>
                  </a:lnTo>
                  <a:lnTo>
                    <a:pt x="11" y="230"/>
                  </a:lnTo>
                  <a:close/>
                  <a:moveTo>
                    <a:pt x="226" y="74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226" y="0"/>
                  </a:lnTo>
                  <a:lnTo>
                    <a:pt x="226" y="74"/>
                  </a:lnTo>
                  <a:close/>
                  <a:moveTo>
                    <a:pt x="11" y="62"/>
                  </a:moveTo>
                  <a:lnTo>
                    <a:pt x="215" y="62"/>
                  </a:lnTo>
                  <a:lnTo>
                    <a:pt x="215" y="9"/>
                  </a:lnTo>
                  <a:lnTo>
                    <a:pt x="11" y="9"/>
                  </a:lnTo>
                  <a:lnTo>
                    <a:pt x="11" y="62"/>
                  </a:lnTo>
                  <a:close/>
                  <a:moveTo>
                    <a:pt x="226" y="157"/>
                  </a:moveTo>
                  <a:lnTo>
                    <a:pt x="0" y="157"/>
                  </a:lnTo>
                  <a:lnTo>
                    <a:pt x="0" y="83"/>
                  </a:lnTo>
                  <a:lnTo>
                    <a:pt x="226" y="83"/>
                  </a:lnTo>
                  <a:lnTo>
                    <a:pt x="226" y="157"/>
                  </a:lnTo>
                  <a:close/>
                  <a:moveTo>
                    <a:pt x="11" y="148"/>
                  </a:moveTo>
                  <a:lnTo>
                    <a:pt x="215" y="148"/>
                  </a:lnTo>
                  <a:lnTo>
                    <a:pt x="215" y="95"/>
                  </a:lnTo>
                  <a:lnTo>
                    <a:pt x="11" y="95"/>
                  </a:lnTo>
                  <a:lnTo>
                    <a:pt x="11" y="14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03" name="Freeform 7"/>
            <p:cNvSpPr>
              <a:spLocks noEditPoints="1"/>
            </p:cNvSpPr>
            <p:nvPr/>
          </p:nvSpPr>
          <p:spPr bwMode="auto">
            <a:xfrm>
              <a:off x="971" y="2303"/>
              <a:ext cx="150" cy="94"/>
            </a:xfrm>
            <a:custGeom>
              <a:avLst/>
              <a:gdLst>
                <a:gd name="T0" fmla="*/ 150 w 150"/>
                <a:gd name="T1" fmla="*/ 0 h 94"/>
                <a:gd name="T2" fmla="*/ 150 w 150"/>
                <a:gd name="T3" fmla="*/ 11 h 94"/>
                <a:gd name="T4" fmla="*/ 0 w 150"/>
                <a:gd name="T5" fmla="*/ 11 h 94"/>
                <a:gd name="T6" fmla="*/ 0 w 150"/>
                <a:gd name="T7" fmla="*/ 0 h 94"/>
                <a:gd name="T8" fmla="*/ 150 w 150"/>
                <a:gd name="T9" fmla="*/ 0 h 94"/>
                <a:gd name="T10" fmla="*/ 0 w 150"/>
                <a:gd name="T11" fmla="*/ 94 h 94"/>
                <a:gd name="T12" fmla="*/ 150 w 150"/>
                <a:gd name="T13" fmla="*/ 94 h 94"/>
                <a:gd name="T14" fmla="*/ 150 w 150"/>
                <a:gd name="T15" fmla="*/ 83 h 94"/>
                <a:gd name="T16" fmla="*/ 0 w 150"/>
                <a:gd name="T17" fmla="*/ 83 h 94"/>
                <a:gd name="T18" fmla="*/ 0 w 150"/>
                <a:gd name="T19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" h="94">
                  <a:moveTo>
                    <a:pt x="150" y="0"/>
                  </a:moveTo>
                  <a:lnTo>
                    <a:pt x="150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50" y="0"/>
                  </a:lnTo>
                  <a:close/>
                  <a:moveTo>
                    <a:pt x="0" y="94"/>
                  </a:moveTo>
                  <a:lnTo>
                    <a:pt x="150" y="94"/>
                  </a:lnTo>
                  <a:lnTo>
                    <a:pt x="150" y="83"/>
                  </a:lnTo>
                  <a:lnTo>
                    <a:pt x="0" y="83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404" name="Group 48"/>
          <p:cNvGrpSpPr>
            <a:grpSpLocks noChangeAspect="1"/>
          </p:cNvGrpSpPr>
          <p:nvPr/>
        </p:nvGrpSpPr>
        <p:grpSpPr bwMode="auto">
          <a:xfrm>
            <a:off x="5096737" y="3564867"/>
            <a:ext cx="336133" cy="273465"/>
            <a:chOff x="2290" y="1140"/>
            <a:chExt cx="1180" cy="960"/>
          </a:xfrm>
        </p:grpSpPr>
        <p:sp>
          <p:nvSpPr>
            <p:cNvPr id="405" name="Rectangle 49"/>
            <p:cNvSpPr>
              <a:spLocks noChangeArrowheads="1"/>
            </p:cNvSpPr>
            <p:nvPr/>
          </p:nvSpPr>
          <p:spPr bwMode="auto">
            <a:xfrm>
              <a:off x="2345" y="1173"/>
              <a:ext cx="557" cy="75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06" name="AutoShape 47"/>
            <p:cNvSpPr>
              <a:spLocks noChangeAspect="1" noChangeArrowheads="1" noTextEdit="1"/>
            </p:cNvSpPr>
            <p:nvPr/>
          </p:nvSpPr>
          <p:spPr bwMode="auto">
            <a:xfrm>
              <a:off x="2290" y="1140"/>
              <a:ext cx="1180" cy="9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07" name="Rectangle 49"/>
            <p:cNvSpPr>
              <a:spLocks noChangeArrowheads="1"/>
            </p:cNvSpPr>
            <p:nvPr/>
          </p:nvSpPr>
          <p:spPr bwMode="auto">
            <a:xfrm>
              <a:off x="2880" y="1173"/>
              <a:ext cx="557" cy="759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08" name="Freeform 50"/>
            <p:cNvSpPr>
              <a:spLocks noEditPoints="1"/>
            </p:cNvSpPr>
            <p:nvPr/>
          </p:nvSpPr>
          <p:spPr bwMode="auto">
            <a:xfrm>
              <a:off x="2290" y="1140"/>
              <a:ext cx="1180" cy="960"/>
            </a:xfrm>
            <a:custGeom>
              <a:avLst/>
              <a:gdLst>
                <a:gd name="T0" fmla="*/ 1180 w 1180"/>
                <a:gd name="T1" fmla="*/ 826 h 960"/>
                <a:gd name="T2" fmla="*/ 1180 w 1180"/>
                <a:gd name="T3" fmla="*/ 0 h 960"/>
                <a:gd name="T4" fmla="*/ 0 w 1180"/>
                <a:gd name="T5" fmla="*/ 0 h 960"/>
                <a:gd name="T6" fmla="*/ 0 w 1180"/>
                <a:gd name="T7" fmla="*/ 826 h 960"/>
                <a:gd name="T8" fmla="*/ 402 w 1180"/>
                <a:gd name="T9" fmla="*/ 826 h 960"/>
                <a:gd name="T10" fmla="*/ 402 w 1180"/>
                <a:gd name="T11" fmla="*/ 906 h 960"/>
                <a:gd name="T12" fmla="*/ 288 w 1180"/>
                <a:gd name="T13" fmla="*/ 906 h 960"/>
                <a:gd name="T14" fmla="*/ 288 w 1180"/>
                <a:gd name="T15" fmla="*/ 960 h 960"/>
                <a:gd name="T16" fmla="*/ 892 w 1180"/>
                <a:gd name="T17" fmla="*/ 960 h 960"/>
                <a:gd name="T18" fmla="*/ 892 w 1180"/>
                <a:gd name="T19" fmla="*/ 906 h 960"/>
                <a:gd name="T20" fmla="*/ 778 w 1180"/>
                <a:gd name="T21" fmla="*/ 906 h 960"/>
                <a:gd name="T22" fmla="*/ 778 w 1180"/>
                <a:gd name="T23" fmla="*/ 826 h 960"/>
                <a:gd name="T24" fmla="*/ 1180 w 1180"/>
                <a:gd name="T25" fmla="*/ 826 h 960"/>
                <a:gd name="T26" fmla="*/ 60 w 1180"/>
                <a:gd name="T27" fmla="*/ 60 h 960"/>
                <a:gd name="T28" fmla="*/ 1120 w 1180"/>
                <a:gd name="T29" fmla="*/ 60 h 960"/>
                <a:gd name="T30" fmla="*/ 1120 w 1180"/>
                <a:gd name="T31" fmla="*/ 765 h 960"/>
                <a:gd name="T32" fmla="*/ 60 w 1180"/>
                <a:gd name="T33" fmla="*/ 765 h 960"/>
                <a:gd name="T34" fmla="*/ 60 w 1180"/>
                <a:gd name="T35" fmla="*/ 60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80" h="960">
                  <a:moveTo>
                    <a:pt x="1180" y="826"/>
                  </a:moveTo>
                  <a:lnTo>
                    <a:pt x="1180" y="0"/>
                  </a:lnTo>
                  <a:lnTo>
                    <a:pt x="0" y="0"/>
                  </a:lnTo>
                  <a:lnTo>
                    <a:pt x="0" y="826"/>
                  </a:lnTo>
                  <a:lnTo>
                    <a:pt x="402" y="826"/>
                  </a:lnTo>
                  <a:lnTo>
                    <a:pt x="402" y="906"/>
                  </a:lnTo>
                  <a:lnTo>
                    <a:pt x="288" y="906"/>
                  </a:lnTo>
                  <a:lnTo>
                    <a:pt x="288" y="960"/>
                  </a:lnTo>
                  <a:lnTo>
                    <a:pt x="892" y="960"/>
                  </a:lnTo>
                  <a:lnTo>
                    <a:pt x="892" y="906"/>
                  </a:lnTo>
                  <a:lnTo>
                    <a:pt x="778" y="906"/>
                  </a:lnTo>
                  <a:lnTo>
                    <a:pt x="778" y="826"/>
                  </a:lnTo>
                  <a:lnTo>
                    <a:pt x="1180" y="826"/>
                  </a:lnTo>
                  <a:close/>
                  <a:moveTo>
                    <a:pt x="60" y="60"/>
                  </a:moveTo>
                  <a:lnTo>
                    <a:pt x="1120" y="60"/>
                  </a:lnTo>
                  <a:lnTo>
                    <a:pt x="1120" y="765"/>
                  </a:lnTo>
                  <a:lnTo>
                    <a:pt x="60" y="765"/>
                  </a:lnTo>
                  <a:lnTo>
                    <a:pt x="60" y="6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09" name="Freeform 51"/>
            <p:cNvSpPr>
              <a:spLocks noEditPoints="1"/>
            </p:cNvSpPr>
            <p:nvPr/>
          </p:nvSpPr>
          <p:spPr bwMode="auto">
            <a:xfrm>
              <a:off x="3001" y="1294"/>
              <a:ext cx="342" cy="155"/>
            </a:xfrm>
            <a:custGeom>
              <a:avLst/>
              <a:gdLst>
                <a:gd name="T0" fmla="*/ 342 w 342"/>
                <a:gd name="T1" fmla="*/ 61 h 155"/>
                <a:gd name="T2" fmla="*/ 0 w 342"/>
                <a:gd name="T3" fmla="*/ 61 h 155"/>
                <a:gd name="T4" fmla="*/ 0 w 342"/>
                <a:gd name="T5" fmla="*/ 0 h 155"/>
                <a:gd name="T6" fmla="*/ 342 w 342"/>
                <a:gd name="T7" fmla="*/ 0 h 155"/>
                <a:gd name="T8" fmla="*/ 342 w 342"/>
                <a:gd name="T9" fmla="*/ 61 h 155"/>
                <a:gd name="T10" fmla="*/ 342 w 342"/>
                <a:gd name="T11" fmla="*/ 94 h 155"/>
                <a:gd name="T12" fmla="*/ 0 w 342"/>
                <a:gd name="T13" fmla="*/ 94 h 155"/>
                <a:gd name="T14" fmla="*/ 0 w 342"/>
                <a:gd name="T15" fmla="*/ 155 h 155"/>
                <a:gd name="T16" fmla="*/ 342 w 342"/>
                <a:gd name="T17" fmla="*/ 155 h 155"/>
                <a:gd name="T18" fmla="*/ 342 w 342"/>
                <a:gd name="T19" fmla="*/ 9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155">
                  <a:moveTo>
                    <a:pt x="34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342" y="0"/>
                  </a:lnTo>
                  <a:lnTo>
                    <a:pt x="342" y="61"/>
                  </a:lnTo>
                  <a:close/>
                  <a:moveTo>
                    <a:pt x="342" y="94"/>
                  </a:moveTo>
                  <a:lnTo>
                    <a:pt x="0" y="94"/>
                  </a:lnTo>
                  <a:lnTo>
                    <a:pt x="0" y="155"/>
                  </a:lnTo>
                  <a:lnTo>
                    <a:pt x="342" y="155"/>
                  </a:lnTo>
                  <a:lnTo>
                    <a:pt x="342" y="9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10" name="Freeform 52"/>
            <p:cNvSpPr>
              <a:spLocks noEditPoints="1"/>
            </p:cNvSpPr>
            <p:nvPr/>
          </p:nvSpPr>
          <p:spPr bwMode="auto">
            <a:xfrm>
              <a:off x="2987" y="1543"/>
              <a:ext cx="342" cy="282"/>
            </a:xfrm>
            <a:custGeom>
              <a:avLst/>
              <a:gdLst>
                <a:gd name="T0" fmla="*/ 342 w 342"/>
                <a:gd name="T1" fmla="*/ 282 h 282"/>
                <a:gd name="T2" fmla="*/ 289 w 342"/>
                <a:gd name="T3" fmla="*/ 282 h 282"/>
                <a:gd name="T4" fmla="*/ 289 w 342"/>
                <a:gd name="T5" fmla="*/ 0 h 282"/>
                <a:gd name="T6" fmla="*/ 342 w 342"/>
                <a:gd name="T7" fmla="*/ 0 h 282"/>
                <a:gd name="T8" fmla="*/ 342 w 342"/>
                <a:gd name="T9" fmla="*/ 282 h 282"/>
                <a:gd name="T10" fmla="*/ 248 w 342"/>
                <a:gd name="T11" fmla="*/ 141 h 282"/>
                <a:gd name="T12" fmla="*/ 195 w 342"/>
                <a:gd name="T13" fmla="*/ 141 h 282"/>
                <a:gd name="T14" fmla="*/ 195 w 342"/>
                <a:gd name="T15" fmla="*/ 282 h 282"/>
                <a:gd name="T16" fmla="*/ 248 w 342"/>
                <a:gd name="T17" fmla="*/ 282 h 282"/>
                <a:gd name="T18" fmla="*/ 248 w 342"/>
                <a:gd name="T19" fmla="*/ 141 h 282"/>
                <a:gd name="T20" fmla="*/ 155 w 342"/>
                <a:gd name="T21" fmla="*/ 87 h 282"/>
                <a:gd name="T22" fmla="*/ 94 w 342"/>
                <a:gd name="T23" fmla="*/ 87 h 282"/>
                <a:gd name="T24" fmla="*/ 94 w 342"/>
                <a:gd name="T25" fmla="*/ 282 h 282"/>
                <a:gd name="T26" fmla="*/ 155 w 342"/>
                <a:gd name="T27" fmla="*/ 282 h 282"/>
                <a:gd name="T28" fmla="*/ 155 w 342"/>
                <a:gd name="T29" fmla="*/ 87 h 282"/>
                <a:gd name="T30" fmla="*/ 54 w 342"/>
                <a:gd name="T31" fmla="*/ 127 h 282"/>
                <a:gd name="T32" fmla="*/ 0 w 342"/>
                <a:gd name="T33" fmla="*/ 127 h 282"/>
                <a:gd name="T34" fmla="*/ 0 w 342"/>
                <a:gd name="T35" fmla="*/ 282 h 282"/>
                <a:gd name="T36" fmla="*/ 54 w 342"/>
                <a:gd name="T37" fmla="*/ 282 h 282"/>
                <a:gd name="T38" fmla="*/ 54 w 342"/>
                <a:gd name="T39" fmla="*/ 12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2" h="282">
                  <a:moveTo>
                    <a:pt x="342" y="282"/>
                  </a:moveTo>
                  <a:lnTo>
                    <a:pt x="289" y="282"/>
                  </a:lnTo>
                  <a:lnTo>
                    <a:pt x="289" y="0"/>
                  </a:lnTo>
                  <a:lnTo>
                    <a:pt x="342" y="0"/>
                  </a:lnTo>
                  <a:lnTo>
                    <a:pt x="342" y="282"/>
                  </a:lnTo>
                  <a:close/>
                  <a:moveTo>
                    <a:pt x="248" y="141"/>
                  </a:moveTo>
                  <a:lnTo>
                    <a:pt x="195" y="141"/>
                  </a:lnTo>
                  <a:lnTo>
                    <a:pt x="195" y="282"/>
                  </a:lnTo>
                  <a:lnTo>
                    <a:pt x="248" y="282"/>
                  </a:lnTo>
                  <a:lnTo>
                    <a:pt x="248" y="141"/>
                  </a:lnTo>
                  <a:close/>
                  <a:moveTo>
                    <a:pt x="155" y="87"/>
                  </a:moveTo>
                  <a:lnTo>
                    <a:pt x="94" y="87"/>
                  </a:lnTo>
                  <a:lnTo>
                    <a:pt x="94" y="282"/>
                  </a:lnTo>
                  <a:lnTo>
                    <a:pt x="155" y="282"/>
                  </a:lnTo>
                  <a:lnTo>
                    <a:pt x="155" y="87"/>
                  </a:lnTo>
                  <a:close/>
                  <a:moveTo>
                    <a:pt x="54" y="127"/>
                  </a:moveTo>
                  <a:lnTo>
                    <a:pt x="0" y="127"/>
                  </a:lnTo>
                  <a:lnTo>
                    <a:pt x="0" y="282"/>
                  </a:lnTo>
                  <a:lnTo>
                    <a:pt x="54" y="282"/>
                  </a:lnTo>
                  <a:lnTo>
                    <a:pt x="54" y="12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11" name="Freeform 53"/>
            <p:cNvSpPr>
              <a:spLocks/>
            </p:cNvSpPr>
            <p:nvPr/>
          </p:nvSpPr>
          <p:spPr bwMode="auto">
            <a:xfrm>
              <a:off x="2424" y="1308"/>
              <a:ext cx="168" cy="168"/>
            </a:xfrm>
            <a:custGeom>
              <a:avLst/>
              <a:gdLst>
                <a:gd name="T0" fmla="*/ 25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25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1" y="0"/>
                    <a:pt x="0" y="11"/>
                    <a:pt x="0" y="25"/>
                  </a:cubicBezTo>
                  <a:cubicBezTo>
                    <a:pt x="25" y="25"/>
                    <a:pt x="25" y="25"/>
                    <a:pt x="25" y="25"/>
                  </a:cubicBezTo>
                  <a:lnTo>
                    <a:pt x="25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12" name="Freeform 54"/>
            <p:cNvSpPr>
              <a:spLocks/>
            </p:cNvSpPr>
            <p:nvPr/>
          </p:nvSpPr>
          <p:spPr bwMode="auto">
            <a:xfrm>
              <a:off x="2464" y="1348"/>
              <a:ext cx="336" cy="336"/>
            </a:xfrm>
            <a:custGeom>
              <a:avLst/>
              <a:gdLst>
                <a:gd name="T0" fmla="*/ 25 w 50"/>
                <a:gd name="T1" fmla="*/ 0 h 50"/>
                <a:gd name="T2" fmla="*/ 25 w 50"/>
                <a:gd name="T3" fmla="*/ 25 h 50"/>
                <a:gd name="T4" fmla="*/ 0 w 50"/>
                <a:gd name="T5" fmla="*/ 25 h 50"/>
                <a:gd name="T6" fmla="*/ 25 w 50"/>
                <a:gd name="T7" fmla="*/ 50 h 50"/>
                <a:gd name="T8" fmla="*/ 50 w 50"/>
                <a:gd name="T9" fmla="*/ 25 h 50"/>
                <a:gd name="T10" fmla="*/ 25 w 50"/>
                <a:gd name="T1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50">
                  <a:moveTo>
                    <a:pt x="25" y="0"/>
                  </a:moveTo>
                  <a:cubicBezTo>
                    <a:pt x="25" y="25"/>
                    <a:pt x="25" y="25"/>
                    <a:pt x="25" y="2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39"/>
                    <a:pt x="11" y="50"/>
                    <a:pt x="25" y="50"/>
                  </a:cubicBezTo>
                  <a:cubicBezTo>
                    <a:pt x="39" y="50"/>
                    <a:pt x="50" y="39"/>
                    <a:pt x="50" y="25"/>
                  </a:cubicBezTo>
                  <a:cubicBezTo>
                    <a:pt x="50" y="11"/>
                    <a:pt x="39" y="0"/>
                    <a:pt x="25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413" name="Group 412"/>
          <p:cNvGrpSpPr/>
          <p:nvPr/>
        </p:nvGrpSpPr>
        <p:grpSpPr>
          <a:xfrm>
            <a:off x="5928932" y="3569375"/>
            <a:ext cx="290675" cy="238288"/>
            <a:chOff x="4706521" y="3566868"/>
            <a:chExt cx="390292" cy="319952"/>
          </a:xfrm>
        </p:grpSpPr>
        <p:sp>
          <p:nvSpPr>
            <p:cNvPr id="414" name="Freeform 5"/>
            <p:cNvSpPr>
              <a:spLocks noEditPoints="1"/>
            </p:cNvSpPr>
            <p:nvPr/>
          </p:nvSpPr>
          <p:spPr bwMode="auto">
            <a:xfrm flipH="1">
              <a:off x="4725478" y="3586955"/>
              <a:ext cx="174696" cy="281272"/>
            </a:xfrm>
            <a:custGeom>
              <a:avLst/>
              <a:gdLst>
                <a:gd name="T0" fmla="*/ 354 w 358"/>
                <a:gd name="T1" fmla="*/ 477 h 578"/>
                <a:gd name="T2" fmla="*/ 354 w 358"/>
                <a:gd name="T3" fmla="*/ 477 h 578"/>
                <a:gd name="T4" fmla="*/ 358 w 358"/>
                <a:gd name="T5" fmla="*/ 512 h 578"/>
                <a:gd name="T6" fmla="*/ 311 w 358"/>
                <a:gd name="T7" fmla="*/ 521 h 578"/>
                <a:gd name="T8" fmla="*/ 315 w 358"/>
                <a:gd name="T9" fmla="*/ 573 h 578"/>
                <a:gd name="T10" fmla="*/ 282 w 358"/>
                <a:gd name="T11" fmla="*/ 578 h 578"/>
                <a:gd name="T12" fmla="*/ 273 w 358"/>
                <a:gd name="T13" fmla="*/ 516 h 578"/>
                <a:gd name="T14" fmla="*/ 159 w 358"/>
                <a:gd name="T15" fmla="*/ 429 h 578"/>
                <a:gd name="T16" fmla="*/ 184 w 358"/>
                <a:gd name="T17" fmla="*/ 398 h 578"/>
                <a:gd name="T18" fmla="*/ 294 w 358"/>
                <a:gd name="T19" fmla="*/ 486 h 578"/>
                <a:gd name="T20" fmla="*/ 354 w 358"/>
                <a:gd name="T21" fmla="*/ 477 h 578"/>
                <a:gd name="T22" fmla="*/ 197 w 358"/>
                <a:gd name="T23" fmla="*/ 160 h 578"/>
                <a:gd name="T24" fmla="*/ 291 w 358"/>
                <a:gd name="T25" fmla="*/ 91 h 578"/>
                <a:gd name="T26" fmla="*/ 291 w 358"/>
                <a:gd name="T27" fmla="*/ 91 h 578"/>
                <a:gd name="T28" fmla="*/ 353 w 358"/>
                <a:gd name="T29" fmla="*/ 99 h 578"/>
                <a:gd name="T30" fmla="*/ 358 w 358"/>
                <a:gd name="T31" fmla="*/ 65 h 578"/>
                <a:gd name="T32" fmla="*/ 309 w 358"/>
                <a:gd name="T33" fmla="*/ 56 h 578"/>
                <a:gd name="T34" fmla="*/ 313 w 358"/>
                <a:gd name="T35" fmla="*/ 5 h 578"/>
                <a:gd name="T36" fmla="*/ 277 w 358"/>
                <a:gd name="T37" fmla="*/ 0 h 578"/>
                <a:gd name="T38" fmla="*/ 268 w 358"/>
                <a:gd name="T39" fmla="*/ 61 h 578"/>
                <a:gd name="T40" fmla="*/ 268 w 358"/>
                <a:gd name="T41" fmla="*/ 61 h 578"/>
                <a:gd name="T42" fmla="*/ 179 w 358"/>
                <a:gd name="T43" fmla="*/ 125 h 578"/>
                <a:gd name="T44" fmla="*/ 183 w 358"/>
                <a:gd name="T45" fmla="*/ 134 h 578"/>
                <a:gd name="T46" fmla="*/ 197 w 358"/>
                <a:gd name="T47" fmla="*/ 160 h 578"/>
                <a:gd name="T48" fmla="*/ 0 w 358"/>
                <a:gd name="T49" fmla="*/ 45 h 578"/>
                <a:gd name="T50" fmla="*/ 0 w 358"/>
                <a:gd name="T51" fmla="*/ 538 h 578"/>
                <a:gd name="T52" fmla="*/ 84 w 358"/>
                <a:gd name="T53" fmla="*/ 538 h 578"/>
                <a:gd name="T54" fmla="*/ 118 w 358"/>
                <a:gd name="T55" fmla="*/ 441 h 578"/>
                <a:gd name="T56" fmla="*/ 182 w 358"/>
                <a:gd name="T57" fmla="*/ 379 h 578"/>
                <a:gd name="T58" fmla="*/ 0 w 358"/>
                <a:gd name="T59" fmla="*/ 45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8" h="578">
                  <a:moveTo>
                    <a:pt x="354" y="477"/>
                  </a:moveTo>
                  <a:cubicBezTo>
                    <a:pt x="354" y="477"/>
                    <a:pt x="354" y="477"/>
                    <a:pt x="354" y="477"/>
                  </a:cubicBezTo>
                  <a:cubicBezTo>
                    <a:pt x="358" y="512"/>
                    <a:pt x="358" y="512"/>
                    <a:pt x="358" y="512"/>
                  </a:cubicBezTo>
                  <a:cubicBezTo>
                    <a:pt x="358" y="512"/>
                    <a:pt x="358" y="512"/>
                    <a:pt x="311" y="521"/>
                  </a:cubicBezTo>
                  <a:cubicBezTo>
                    <a:pt x="311" y="521"/>
                    <a:pt x="311" y="521"/>
                    <a:pt x="315" y="573"/>
                  </a:cubicBezTo>
                  <a:cubicBezTo>
                    <a:pt x="315" y="573"/>
                    <a:pt x="315" y="573"/>
                    <a:pt x="282" y="578"/>
                  </a:cubicBezTo>
                  <a:cubicBezTo>
                    <a:pt x="282" y="578"/>
                    <a:pt x="282" y="578"/>
                    <a:pt x="273" y="516"/>
                  </a:cubicBezTo>
                  <a:cubicBezTo>
                    <a:pt x="273" y="516"/>
                    <a:pt x="273" y="516"/>
                    <a:pt x="159" y="429"/>
                  </a:cubicBezTo>
                  <a:cubicBezTo>
                    <a:pt x="167" y="420"/>
                    <a:pt x="176" y="412"/>
                    <a:pt x="184" y="398"/>
                  </a:cubicBezTo>
                  <a:cubicBezTo>
                    <a:pt x="184" y="398"/>
                    <a:pt x="184" y="398"/>
                    <a:pt x="294" y="486"/>
                  </a:cubicBezTo>
                  <a:cubicBezTo>
                    <a:pt x="294" y="486"/>
                    <a:pt x="294" y="486"/>
                    <a:pt x="354" y="477"/>
                  </a:cubicBezTo>
                  <a:close/>
                  <a:moveTo>
                    <a:pt x="197" y="160"/>
                  </a:moveTo>
                  <a:cubicBezTo>
                    <a:pt x="291" y="91"/>
                    <a:pt x="291" y="91"/>
                    <a:pt x="291" y="91"/>
                  </a:cubicBezTo>
                  <a:cubicBezTo>
                    <a:pt x="291" y="91"/>
                    <a:pt x="291" y="91"/>
                    <a:pt x="291" y="91"/>
                  </a:cubicBezTo>
                  <a:cubicBezTo>
                    <a:pt x="353" y="99"/>
                    <a:pt x="353" y="99"/>
                    <a:pt x="353" y="99"/>
                  </a:cubicBezTo>
                  <a:cubicBezTo>
                    <a:pt x="358" y="65"/>
                    <a:pt x="358" y="65"/>
                    <a:pt x="358" y="65"/>
                  </a:cubicBezTo>
                  <a:cubicBezTo>
                    <a:pt x="309" y="56"/>
                    <a:pt x="309" y="56"/>
                    <a:pt x="309" y="56"/>
                  </a:cubicBezTo>
                  <a:cubicBezTo>
                    <a:pt x="313" y="5"/>
                    <a:pt x="313" y="5"/>
                    <a:pt x="313" y="5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268" y="61"/>
                    <a:pt x="268" y="61"/>
                    <a:pt x="268" y="61"/>
                  </a:cubicBezTo>
                  <a:cubicBezTo>
                    <a:pt x="179" y="125"/>
                    <a:pt x="179" y="125"/>
                    <a:pt x="179" y="125"/>
                  </a:cubicBezTo>
                  <a:cubicBezTo>
                    <a:pt x="179" y="129"/>
                    <a:pt x="183" y="129"/>
                    <a:pt x="183" y="134"/>
                  </a:cubicBezTo>
                  <a:cubicBezTo>
                    <a:pt x="188" y="142"/>
                    <a:pt x="192" y="151"/>
                    <a:pt x="197" y="160"/>
                  </a:cubicBezTo>
                  <a:close/>
                  <a:moveTo>
                    <a:pt x="0" y="45"/>
                  </a:moveTo>
                  <a:cubicBezTo>
                    <a:pt x="0" y="538"/>
                    <a:pt x="0" y="538"/>
                    <a:pt x="0" y="538"/>
                  </a:cubicBezTo>
                  <a:cubicBezTo>
                    <a:pt x="84" y="538"/>
                    <a:pt x="84" y="538"/>
                    <a:pt x="84" y="538"/>
                  </a:cubicBezTo>
                  <a:cubicBezTo>
                    <a:pt x="93" y="511"/>
                    <a:pt x="114" y="463"/>
                    <a:pt x="118" y="441"/>
                  </a:cubicBezTo>
                  <a:cubicBezTo>
                    <a:pt x="118" y="441"/>
                    <a:pt x="152" y="419"/>
                    <a:pt x="182" y="379"/>
                  </a:cubicBezTo>
                  <a:cubicBezTo>
                    <a:pt x="258" y="234"/>
                    <a:pt x="173" y="40"/>
                    <a:pt x="0" y="4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415" name="Group 11"/>
            <p:cNvGrpSpPr>
              <a:grpSpLocks noChangeAspect="1"/>
            </p:cNvGrpSpPr>
            <p:nvPr/>
          </p:nvGrpSpPr>
          <p:grpSpPr bwMode="auto">
            <a:xfrm>
              <a:off x="4706521" y="3566868"/>
              <a:ext cx="390292" cy="319952"/>
              <a:chOff x="2205" y="1235"/>
              <a:chExt cx="455" cy="373"/>
            </a:xfrm>
          </p:grpSpPr>
          <p:sp>
            <p:nvSpPr>
              <p:cNvPr id="416" name="Freeform 12"/>
              <p:cNvSpPr>
                <a:spLocks/>
              </p:cNvSpPr>
              <p:nvPr/>
            </p:nvSpPr>
            <p:spPr bwMode="auto">
              <a:xfrm>
                <a:off x="2522" y="1485"/>
                <a:ext cx="114" cy="99"/>
              </a:xfrm>
              <a:custGeom>
                <a:avLst/>
                <a:gdLst>
                  <a:gd name="T0" fmla="*/ 46 w 47"/>
                  <a:gd name="T1" fmla="*/ 18 h 41"/>
                  <a:gd name="T2" fmla="*/ 32 w 47"/>
                  <a:gd name="T3" fmla="*/ 20 h 41"/>
                  <a:gd name="T4" fmla="*/ 6 w 47"/>
                  <a:gd name="T5" fmla="*/ 0 h 41"/>
                  <a:gd name="T6" fmla="*/ 0 w 47"/>
                  <a:gd name="T7" fmla="*/ 7 h 41"/>
                  <a:gd name="T8" fmla="*/ 27 w 47"/>
                  <a:gd name="T9" fmla="*/ 27 h 41"/>
                  <a:gd name="T10" fmla="*/ 29 w 47"/>
                  <a:gd name="T11" fmla="*/ 41 h 41"/>
                  <a:gd name="T12" fmla="*/ 37 w 47"/>
                  <a:gd name="T13" fmla="*/ 40 h 41"/>
                  <a:gd name="T14" fmla="*/ 36 w 47"/>
                  <a:gd name="T15" fmla="*/ 28 h 41"/>
                  <a:gd name="T16" fmla="*/ 47 w 47"/>
                  <a:gd name="T17" fmla="*/ 26 h 41"/>
                  <a:gd name="T18" fmla="*/ 46 w 47"/>
                  <a:gd name="T19" fmla="*/ 18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7" h="41">
                    <a:moveTo>
                      <a:pt x="46" y="18"/>
                    </a:moveTo>
                    <a:cubicBezTo>
                      <a:pt x="32" y="20"/>
                      <a:pt x="32" y="20"/>
                      <a:pt x="32" y="2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3"/>
                      <a:pt x="2" y="5"/>
                      <a:pt x="0" y="7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41"/>
                      <a:pt x="29" y="41"/>
                      <a:pt x="29" y="41"/>
                    </a:cubicBezTo>
                    <a:cubicBezTo>
                      <a:pt x="37" y="40"/>
                      <a:pt x="37" y="40"/>
                      <a:pt x="37" y="4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47" y="26"/>
                      <a:pt x="47" y="26"/>
                      <a:pt x="47" y="26"/>
                    </a:cubicBezTo>
                    <a:lnTo>
                      <a:pt x="46" y="18"/>
                    </a:ln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17" name="Freeform 13"/>
              <p:cNvSpPr>
                <a:spLocks/>
              </p:cNvSpPr>
              <p:nvPr/>
            </p:nvSpPr>
            <p:spPr bwMode="auto">
              <a:xfrm>
                <a:off x="2539" y="1259"/>
                <a:ext cx="97" cy="90"/>
              </a:xfrm>
              <a:custGeom>
                <a:avLst/>
                <a:gdLst>
                  <a:gd name="T0" fmla="*/ 4 w 40"/>
                  <a:gd name="T1" fmla="*/ 37 h 37"/>
                  <a:gd name="T2" fmla="*/ 25 w 40"/>
                  <a:gd name="T3" fmla="*/ 21 h 37"/>
                  <a:gd name="T4" fmla="*/ 25 w 40"/>
                  <a:gd name="T5" fmla="*/ 21 h 37"/>
                  <a:gd name="T6" fmla="*/ 39 w 40"/>
                  <a:gd name="T7" fmla="*/ 23 h 37"/>
                  <a:gd name="T8" fmla="*/ 40 w 40"/>
                  <a:gd name="T9" fmla="*/ 15 h 37"/>
                  <a:gd name="T10" fmla="*/ 29 w 40"/>
                  <a:gd name="T11" fmla="*/ 13 h 37"/>
                  <a:gd name="T12" fmla="*/ 30 w 40"/>
                  <a:gd name="T13" fmla="*/ 1 h 37"/>
                  <a:gd name="T14" fmla="*/ 22 w 40"/>
                  <a:gd name="T15" fmla="*/ 0 h 37"/>
                  <a:gd name="T16" fmla="*/ 20 w 40"/>
                  <a:gd name="T17" fmla="*/ 14 h 37"/>
                  <a:gd name="T18" fmla="*/ 20 w 40"/>
                  <a:gd name="T19" fmla="*/ 14 h 37"/>
                  <a:gd name="T20" fmla="*/ 0 w 40"/>
                  <a:gd name="T21" fmla="*/ 29 h 37"/>
                  <a:gd name="T22" fmla="*/ 1 w 40"/>
                  <a:gd name="T23" fmla="*/ 31 h 37"/>
                  <a:gd name="T24" fmla="*/ 4 w 40"/>
                  <a:gd name="T2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0" h="37">
                    <a:moveTo>
                      <a:pt x="4" y="37"/>
                    </a:move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39" y="23"/>
                      <a:pt x="39" y="23"/>
                      <a:pt x="39" y="23"/>
                    </a:cubicBezTo>
                    <a:cubicBezTo>
                      <a:pt x="40" y="15"/>
                      <a:pt x="40" y="15"/>
                      <a:pt x="40" y="15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20" y="14"/>
                      <a:pt x="20" y="14"/>
                      <a:pt x="20" y="14"/>
                    </a:cubicBezTo>
                    <a:cubicBezTo>
                      <a:pt x="0" y="29"/>
                      <a:pt x="0" y="29"/>
                      <a:pt x="0" y="29"/>
                    </a:cubicBezTo>
                    <a:cubicBezTo>
                      <a:pt x="0" y="30"/>
                      <a:pt x="1" y="30"/>
                      <a:pt x="1" y="31"/>
                    </a:cubicBezTo>
                    <a:cubicBezTo>
                      <a:pt x="2" y="33"/>
                      <a:pt x="3" y="35"/>
                      <a:pt x="4" y="37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18" name="Freeform 14"/>
              <p:cNvSpPr>
                <a:spLocks/>
              </p:cNvSpPr>
              <p:nvPr/>
            </p:nvSpPr>
            <p:spPr bwMode="auto">
              <a:xfrm>
                <a:off x="2432" y="1283"/>
                <a:ext cx="148" cy="274"/>
              </a:xfrm>
              <a:custGeom>
                <a:avLst/>
                <a:gdLst>
                  <a:gd name="T0" fmla="*/ 0 w 61"/>
                  <a:gd name="T1" fmla="*/ 1 h 113"/>
                  <a:gd name="T2" fmla="*/ 0 w 61"/>
                  <a:gd name="T3" fmla="*/ 113 h 113"/>
                  <a:gd name="T4" fmla="*/ 20 w 61"/>
                  <a:gd name="T5" fmla="*/ 113 h 113"/>
                  <a:gd name="T6" fmla="*/ 28 w 61"/>
                  <a:gd name="T7" fmla="*/ 91 h 113"/>
                  <a:gd name="T8" fmla="*/ 43 w 61"/>
                  <a:gd name="T9" fmla="*/ 77 h 113"/>
                  <a:gd name="T10" fmla="*/ 0 w 61"/>
                  <a:gd name="T11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113">
                    <a:moveTo>
                      <a:pt x="0" y="1"/>
                    </a:moveTo>
                    <a:cubicBezTo>
                      <a:pt x="0" y="113"/>
                      <a:pt x="0" y="113"/>
                      <a:pt x="0" y="113"/>
                    </a:cubicBezTo>
                    <a:cubicBezTo>
                      <a:pt x="20" y="113"/>
                      <a:pt x="20" y="113"/>
                      <a:pt x="20" y="113"/>
                    </a:cubicBezTo>
                    <a:cubicBezTo>
                      <a:pt x="22" y="107"/>
                      <a:pt x="27" y="96"/>
                      <a:pt x="28" y="91"/>
                    </a:cubicBezTo>
                    <a:cubicBezTo>
                      <a:pt x="28" y="91"/>
                      <a:pt x="36" y="86"/>
                      <a:pt x="43" y="77"/>
                    </a:cubicBezTo>
                    <a:cubicBezTo>
                      <a:pt x="61" y="44"/>
                      <a:pt x="41" y="0"/>
                      <a:pt x="0" y="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19" name="Freeform 15"/>
              <p:cNvSpPr>
                <a:spLocks noEditPoints="1"/>
              </p:cNvSpPr>
              <p:nvPr/>
            </p:nvSpPr>
            <p:spPr bwMode="auto">
              <a:xfrm>
                <a:off x="2297" y="1274"/>
                <a:ext cx="271" cy="295"/>
              </a:xfrm>
              <a:custGeom>
                <a:avLst/>
                <a:gdLst>
                  <a:gd name="T0" fmla="*/ 79 w 112"/>
                  <a:gd name="T1" fmla="*/ 122 h 122"/>
                  <a:gd name="T2" fmla="*/ 33 w 112"/>
                  <a:gd name="T3" fmla="*/ 122 h 122"/>
                  <a:gd name="T4" fmla="*/ 32 w 112"/>
                  <a:gd name="T5" fmla="*/ 117 h 122"/>
                  <a:gd name="T6" fmla="*/ 24 w 112"/>
                  <a:gd name="T7" fmla="*/ 98 h 122"/>
                  <a:gd name="T8" fmla="*/ 10 w 112"/>
                  <a:gd name="T9" fmla="*/ 83 h 122"/>
                  <a:gd name="T10" fmla="*/ 10 w 112"/>
                  <a:gd name="T11" fmla="*/ 83 h 122"/>
                  <a:gd name="T12" fmla="*/ 11 w 112"/>
                  <a:gd name="T13" fmla="*/ 25 h 122"/>
                  <a:gd name="T14" fmla="*/ 56 w 112"/>
                  <a:gd name="T15" fmla="*/ 0 h 122"/>
                  <a:gd name="T16" fmla="*/ 101 w 112"/>
                  <a:gd name="T17" fmla="*/ 25 h 122"/>
                  <a:gd name="T18" fmla="*/ 102 w 112"/>
                  <a:gd name="T19" fmla="*/ 83 h 122"/>
                  <a:gd name="T20" fmla="*/ 102 w 112"/>
                  <a:gd name="T21" fmla="*/ 83 h 122"/>
                  <a:gd name="T22" fmla="*/ 88 w 112"/>
                  <a:gd name="T23" fmla="*/ 98 h 122"/>
                  <a:gd name="T24" fmla="*/ 80 w 112"/>
                  <a:gd name="T25" fmla="*/ 119 h 122"/>
                  <a:gd name="T26" fmla="*/ 79 w 112"/>
                  <a:gd name="T27" fmla="*/ 122 h 122"/>
                  <a:gd name="T28" fmla="*/ 39 w 112"/>
                  <a:gd name="T29" fmla="*/ 113 h 122"/>
                  <a:gd name="T30" fmla="*/ 73 w 112"/>
                  <a:gd name="T31" fmla="*/ 113 h 122"/>
                  <a:gd name="T32" fmla="*/ 80 w 112"/>
                  <a:gd name="T33" fmla="*/ 94 h 122"/>
                  <a:gd name="T34" fmla="*/ 81 w 112"/>
                  <a:gd name="T35" fmla="*/ 93 h 122"/>
                  <a:gd name="T36" fmla="*/ 82 w 112"/>
                  <a:gd name="T37" fmla="*/ 92 h 122"/>
                  <a:gd name="T38" fmla="*/ 95 w 112"/>
                  <a:gd name="T39" fmla="*/ 78 h 122"/>
                  <a:gd name="T40" fmla="*/ 94 w 112"/>
                  <a:gd name="T41" fmla="*/ 29 h 122"/>
                  <a:gd name="T42" fmla="*/ 56 w 112"/>
                  <a:gd name="T43" fmla="*/ 9 h 122"/>
                  <a:gd name="T44" fmla="*/ 56 w 112"/>
                  <a:gd name="T45" fmla="*/ 9 h 122"/>
                  <a:gd name="T46" fmla="*/ 56 w 112"/>
                  <a:gd name="T47" fmla="*/ 9 h 122"/>
                  <a:gd name="T48" fmla="*/ 18 w 112"/>
                  <a:gd name="T49" fmla="*/ 29 h 122"/>
                  <a:gd name="T50" fmla="*/ 17 w 112"/>
                  <a:gd name="T51" fmla="*/ 78 h 122"/>
                  <a:gd name="T52" fmla="*/ 30 w 112"/>
                  <a:gd name="T53" fmla="*/ 92 h 122"/>
                  <a:gd name="T54" fmla="*/ 31 w 112"/>
                  <a:gd name="T55" fmla="*/ 93 h 122"/>
                  <a:gd name="T56" fmla="*/ 32 w 112"/>
                  <a:gd name="T57" fmla="*/ 94 h 122"/>
                  <a:gd name="T58" fmla="*/ 39 w 112"/>
                  <a:gd name="T59" fmla="*/ 113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2" h="122">
                    <a:moveTo>
                      <a:pt x="79" y="122"/>
                    </a:moveTo>
                    <a:cubicBezTo>
                      <a:pt x="33" y="122"/>
                      <a:pt x="33" y="122"/>
                      <a:pt x="33" y="122"/>
                    </a:cubicBezTo>
                    <a:cubicBezTo>
                      <a:pt x="32" y="117"/>
                      <a:pt x="32" y="117"/>
                      <a:pt x="32" y="117"/>
                    </a:cubicBezTo>
                    <a:cubicBezTo>
                      <a:pt x="30" y="113"/>
                      <a:pt x="26" y="103"/>
                      <a:pt x="24" y="98"/>
                    </a:cubicBezTo>
                    <a:cubicBezTo>
                      <a:pt x="22" y="96"/>
                      <a:pt x="16" y="91"/>
                      <a:pt x="10" y="83"/>
                    </a:cubicBezTo>
                    <a:cubicBezTo>
                      <a:pt x="10" y="83"/>
                      <a:pt x="10" y="83"/>
                      <a:pt x="10" y="83"/>
                    </a:cubicBezTo>
                    <a:cubicBezTo>
                      <a:pt x="0" y="65"/>
                      <a:pt x="0" y="42"/>
                      <a:pt x="11" y="25"/>
                    </a:cubicBezTo>
                    <a:cubicBezTo>
                      <a:pt x="21" y="9"/>
                      <a:pt x="37" y="0"/>
                      <a:pt x="56" y="0"/>
                    </a:cubicBezTo>
                    <a:cubicBezTo>
                      <a:pt x="75" y="0"/>
                      <a:pt x="91" y="9"/>
                      <a:pt x="101" y="25"/>
                    </a:cubicBezTo>
                    <a:cubicBezTo>
                      <a:pt x="112" y="42"/>
                      <a:pt x="112" y="65"/>
                      <a:pt x="102" y="83"/>
                    </a:cubicBezTo>
                    <a:cubicBezTo>
                      <a:pt x="102" y="83"/>
                      <a:pt x="102" y="83"/>
                      <a:pt x="102" y="83"/>
                    </a:cubicBezTo>
                    <a:cubicBezTo>
                      <a:pt x="96" y="91"/>
                      <a:pt x="90" y="96"/>
                      <a:pt x="88" y="98"/>
                    </a:cubicBezTo>
                    <a:cubicBezTo>
                      <a:pt x="86" y="104"/>
                      <a:pt x="82" y="114"/>
                      <a:pt x="80" y="119"/>
                    </a:cubicBezTo>
                    <a:lnTo>
                      <a:pt x="79" y="122"/>
                    </a:lnTo>
                    <a:close/>
                    <a:moveTo>
                      <a:pt x="39" y="113"/>
                    </a:moveTo>
                    <a:cubicBezTo>
                      <a:pt x="73" y="113"/>
                      <a:pt x="73" y="113"/>
                      <a:pt x="73" y="113"/>
                    </a:cubicBezTo>
                    <a:cubicBezTo>
                      <a:pt x="76" y="107"/>
                      <a:pt x="79" y="98"/>
                      <a:pt x="80" y="94"/>
                    </a:cubicBezTo>
                    <a:cubicBezTo>
                      <a:pt x="81" y="93"/>
                      <a:pt x="81" y="93"/>
                      <a:pt x="81" y="93"/>
                    </a:cubicBezTo>
                    <a:cubicBezTo>
                      <a:pt x="82" y="92"/>
                      <a:pt x="82" y="92"/>
                      <a:pt x="82" y="92"/>
                    </a:cubicBezTo>
                    <a:cubicBezTo>
                      <a:pt x="82" y="92"/>
                      <a:pt x="89" y="87"/>
                      <a:pt x="95" y="78"/>
                    </a:cubicBezTo>
                    <a:cubicBezTo>
                      <a:pt x="103" y="63"/>
                      <a:pt x="103" y="44"/>
                      <a:pt x="94" y="29"/>
                    </a:cubicBezTo>
                    <a:cubicBezTo>
                      <a:pt x="86" y="16"/>
                      <a:pt x="72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56" y="9"/>
                      <a:pt x="56" y="9"/>
                      <a:pt x="56" y="9"/>
                    </a:cubicBezTo>
                    <a:cubicBezTo>
                      <a:pt x="40" y="9"/>
                      <a:pt x="26" y="16"/>
                      <a:pt x="18" y="29"/>
                    </a:cubicBezTo>
                    <a:cubicBezTo>
                      <a:pt x="9" y="44"/>
                      <a:pt x="9" y="63"/>
                      <a:pt x="17" y="78"/>
                    </a:cubicBezTo>
                    <a:cubicBezTo>
                      <a:pt x="23" y="87"/>
                      <a:pt x="30" y="92"/>
                      <a:pt x="30" y="92"/>
                    </a:cubicBezTo>
                    <a:cubicBezTo>
                      <a:pt x="31" y="93"/>
                      <a:pt x="31" y="93"/>
                      <a:pt x="31" y="93"/>
                    </a:cubicBezTo>
                    <a:cubicBezTo>
                      <a:pt x="32" y="94"/>
                      <a:pt x="32" y="94"/>
                      <a:pt x="32" y="94"/>
                    </a:cubicBezTo>
                    <a:cubicBezTo>
                      <a:pt x="33" y="98"/>
                      <a:pt x="37" y="108"/>
                      <a:pt x="39" y="113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20" name="Freeform 16"/>
              <p:cNvSpPr>
                <a:spLocks/>
              </p:cNvSpPr>
              <p:nvPr/>
            </p:nvSpPr>
            <p:spPr bwMode="auto">
              <a:xfrm>
                <a:off x="2527" y="1235"/>
                <a:ext cx="133" cy="133"/>
              </a:xfrm>
              <a:custGeom>
                <a:avLst/>
                <a:gdLst>
                  <a:gd name="T0" fmla="*/ 25 w 55"/>
                  <a:gd name="T1" fmla="*/ 24 h 55"/>
                  <a:gd name="T2" fmla="*/ 25 w 55"/>
                  <a:gd name="T3" fmla="*/ 24 h 55"/>
                  <a:gd name="T4" fmla="*/ 27 w 55"/>
                  <a:gd name="T5" fmla="*/ 10 h 55"/>
                  <a:gd name="T6" fmla="*/ 35 w 55"/>
                  <a:gd name="T7" fmla="*/ 11 h 55"/>
                  <a:gd name="T8" fmla="*/ 34 w 55"/>
                  <a:gd name="T9" fmla="*/ 23 h 55"/>
                  <a:gd name="T10" fmla="*/ 45 w 55"/>
                  <a:gd name="T11" fmla="*/ 25 h 55"/>
                  <a:gd name="T12" fmla="*/ 44 w 55"/>
                  <a:gd name="T13" fmla="*/ 33 h 55"/>
                  <a:gd name="T14" fmla="*/ 30 w 55"/>
                  <a:gd name="T15" fmla="*/ 31 h 55"/>
                  <a:gd name="T16" fmla="*/ 30 w 55"/>
                  <a:gd name="T17" fmla="*/ 31 h 55"/>
                  <a:gd name="T18" fmla="*/ 9 w 55"/>
                  <a:gd name="T19" fmla="*/ 47 h 55"/>
                  <a:gd name="T20" fmla="*/ 12 w 55"/>
                  <a:gd name="T21" fmla="*/ 55 h 55"/>
                  <a:gd name="T22" fmla="*/ 32 w 55"/>
                  <a:gd name="T23" fmla="*/ 40 h 55"/>
                  <a:gd name="T24" fmla="*/ 43 w 55"/>
                  <a:gd name="T25" fmla="*/ 42 h 55"/>
                  <a:gd name="T26" fmla="*/ 51 w 55"/>
                  <a:gd name="T27" fmla="*/ 43 h 55"/>
                  <a:gd name="T28" fmla="*/ 52 w 55"/>
                  <a:gd name="T29" fmla="*/ 34 h 55"/>
                  <a:gd name="T30" fmla="*/ 54 w 55"/>
                  <a:gd name="T31" fmla="*/ 26 h 55"/>
                  <a:gd name="T32" fmla="*/ 55 w 55"/>
                  <a:gd name="T33" fmla="*/ 18 h 55"/>
                  <a:gd name="T34" fmla="*/ 47 w 55"/>
                  <a:gd name="T35" fmla="*/ 16 h 55"/>
                  <a:gd name="T36" fmla="*/ 43 w 55"/>
                  <a:gd name="T37" fmla="*/ 16 h 55"/>
                  <a:gd name="T38" fmla="*/ 44 w 55"/>
                  <a:gd name="T39" fmla="*/ 13 h 55"/>
                  <a:gd name="T40" fmla="*/ 45 w 55"/>
                  <a:gd name="T41" fmla="*/ 4 h 55"/>
                  <a:gd name="T42" fmla="*/ 37 w 55"/>
                  <a:gd name="T43" fmla="*/ 3 h 55"/>
                  <a:gd name="T44" fmla="*/ 28 w 55"/>
                  <a:gd name="T45" fmla="*/ 2 h 55"/>
                  <a:gd name="T46" fmla="*/ 20 w 55"/>
                  <a:gd name="T47" fmla="*/ 0 h 55"/>
                  <a:gd name="T48" fmla="*/ 18 w 55"/>
                  <a:gd name="T49" fmla="*/ 9 h 55"/>
                  <a:gd name="T50" fmla="*/ 17 w 55"/>
                  <a:gd name="T51" fmla="*/ 20 h 55"/>
                  <a:gd name="T52" fmla="*/ 0 w 55"/>
                  <a:gd name="T53" fmla="*/ 32 h 55"/>
                  <a:gd name="T54" fmla="*/ 5 w 55"/>
                  <a:gd name="T55" fmla="*/ 39 h 55"/>
                  <a:gd name="T56" fmla="*/ 25 w 55"/>
                  <a:gd name="T57" fmla="*/ 2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25" y="24"/>
                    </a:moveTo>
                    <a:cubicBezTo>
                      <a:pt x="25" y="24"/>
                      <a:pt x="25" y="24"/>
                      <a:pt x="25" y="24"/>
                    </a:cubicBezTo>
                    <a:cubicBezTo>
                      <a:pt x="27" y="10"/>
                      <a:pt x="27" y="10"/>
                      <a:pt x="27" y="10"/>
                    </a:cubicBezTo>
                    <a:cubicBezTo>
                      <a:pt x="35" y="11"/>
                      <a:pt x="35" y="11"/>
                      <a:pt x="35" y="11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4" y="33"/>
                      <a:pt x="44" y="33"/>
                      <a:pt x="44" y="33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10" y="49"/>
                      <a:pt x="11" y="52"/>
                      <a:pt x="12" y="55"/>
                    </a:cubicBezTo>
                    <a:cubicBezTo>
                      <a:pt x="32" y="40"/>
                      <a:pt x="32" y="40"/>
                      <a:pt x="32" y="40"/>
                    </a:cubicBezTo>
                    <a:cubicBezTo>
                      <a:pt x="43" y="42"/>
                      <a:pt x="43" y="42"/>
                      <a:pt x="43" y="42"/>
                    </a:cubicBezTo>
                    <a:cubicBezTo>
                      <a:pt x="51" y="43"/>
                      <a:pt x="51" y="43"/>
                      <a:pt x="51" y="43"/>
                    </a:cubicBezTo>
                    <a:cubicBezTo>
                      <a:pt x="52" y="34"/>
                      <a:pt x="52" y="34"/>
                      <a:pt x="52" y="34"/>
                    </a:cubicBezTo>
                    <a:cubicBezTo>
                      <a:pt x="54" y="26"/>
                      <a:pt x="54" y="26"/>
                      <a:pt x="54" y="26"/>
                    </a:cubicBezTo>
                    <a:cubicBezTo>
                      <a:pt x="55" y="18"/>
                      <a:pt x="55" y="18"/>
                      <a:pt x="55" y="18"/>
                    </a:cubicBezTo>
                    <a:cubicBezTo>
                      <a:pt x="47" y="16"/>
                      <a:pt x="47" y="16"/>
                      <a:pt x="47" y="16"/>
                    </a:cubicBezTo>
                    <a:cubicBezTo>
                      <a:pt x="43" y="16"/>
                      <a:pt x="43" y="16"/>
                      <a:pt x="43" y="16"/>
                    </a:cubicBezTo>
                    <a:cubicBezTo>
                      <a:pt x="44" y="13"/>
                      <a:pt x="44" y="13"/>
                      <a:pt x="44" y="13"/>
                    </a:cubicBezTo>
                    <a:cubicBezTo>
                      <a:pt x="45" y="4"/>
                      <a:pt x="45" y="4"/>
                      <a:pt x="45" y="4"/>
                    </a:cubicBezTo>
                    <a:cubicBezTo>
                      <a:pt x="37" y="3"/>
                      <a:pt x="37" y="3"/>
                      <a:pt x="37" y="3"/>
                    </a:cubicBezTo>
                    <a:cubicBezTo>
                      <a:pt x="28" y="2"/>
                      <a:pt x="28" y="2"/>
                      <a:pt x="28" y="2"/>
                    </a:cubicBezTo>
                    <a:cubicBezTo>
                      <a:pt x="20" y="0"/>
                      <a:pt x="20" y="0"/>
                      <a:pt x="20" y="0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" y="34"/>
                      <a:pt x="3" y="37"/>
                      <a:pt x="5" y="39"/>
                    </a:cubicBezTo>
                    <a:lnTo>
                      <a:pt x="25" y="2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21" name="Freeform 17"/>
              <p:cNvSpPr>
                <a:spLocks/>
              </p:cNvSpPr>
              <p:nvPr/>
            </p:nvSpPr>
            <p:spPr bwMode="auto">
              <a:xfrm>
                <a:off x="2205" y="1468"/>
                <a:ext cx="152" cy="140"/>
              </a:xfrm>
              <a:custGeom>
                <a:avLst/>
                <a:gdLst>
                  <a:gd name="T0" fmla="*/ 57 w 63"/>
                  <a:gd name="T1" fmla="*/ 14 h 58"/>
                  <a:gd name="T2" fmla="*/ 30 w 63"/>
                  <a:gd name="T3" fmla="*/ 34 h 58"/>
                  <a:gd name="T4" fmla="*/ 28 w 63"/>
                  <a:gd name="T5" fmla="*/ 48 h 58"/>
                  <a:gd name="T6" fmla="*/ 20 w 63"/>
                  <a:gd name="T7" fmla="*/ 47 h 58"/>
                  <a:gd name="T8" fmla="*/ 21 w 63"/>
                  <a:gd name="T9" fmla="*/ 35 h 58"/>
                  <a:gd name="T10" fmla="*/ 10 w 63"/>
                  <a:gd name="T11" fmla="*/ 33 h 58"/>
                  <a:gd name="T12" fmla="*/ 11 w 63"/>
                  <a:gd name="T13" fmla="*/ 25 h 58"/>
                  <a:gd name="T14" fmla="*/ 25 w 63"/>
                  <a:gd name="T15" fmla="*/ 27 h 58"/>
                  <a:gd name="T16" fmla="*/ 51 w 63"/>
                  <a:gd name="T17" fmla="*/ 7 h 58"/>
                  <a:gd name="T18" fmla="*/ 48 w 63"/>
                  <a:gd name="T19" fmla="*/ 3 h 58"/>
                  <a:gd name="T20" fmla="*/ 48 w 63"/>
                  <a:gd name="T21" fmla="*/ 3 h 58"/>
                  <a:gd name="T22" fmla="*/ 46 w 63"/>
                  <a:gd name="T23" fmla="*/ 0 h 58"/>
                  <a:gd name="T24" fmla="*/ 23 w 63"/>
                  <a:gd name="T25" fmla="*/ 18 h 58"/>
                  <a:gd name="T26" fmla="*/ 12 w 63"/>
                  <a:gd name="T27" fmla="*/ 16 h 58"/>
                  <a:gd name="T28" fmla="*/ 4 w 63"/>
                  <a:gd name="T29" fmla="*/ 15 h 58"/>
                  <a:gd name="T30" fmla="*/ 3 w 63"/>
                  <a:gd name="T31" fmla="*/ 24 h 58"/>
                  <a:gd name="T32" fmla="*/ 1 w 63"/>
                  <a:gd name="T33" fmla="*/ 32 h 58"/>
                  <a:gd name="T34" fmla="*/ 0 w 63"/>
                  <a:gd name="T35" fmla="*/ 40 h 58"/>
                  <a:gd name="T36" fmla="*/ 8 w 63"/>
                  <a:gd name="T37" fmla="*/ 42 h 58"/>
                  <a:gd name="T38" fmla="*/ 12 w 63"/>
                  <a:gd name="T39" fmla="*/ 42 h 58"/>
                  <a:gd name="T40" fmla="*/ 11 w 63"/>
                  <a:gd name="T41" fmla="*/ 45 h 58"/>
                  <a:gd name="T42" fmla="*/ 10 w 63"/>
                  <a:gd name="T43" fmla="*/ 54 h 58"/>
                  <a:gd name="T44" fmla="*/ 18 w 63"/>
                  <a:gd name="T45" fmla="*/ 55 h 58"/>
                  <a:gd name="T46" fmla="*/ 27 w 63"/>
                  <a:gd name="T47" fmla="*/ 56 h 58"/>
                  <a:gd name="T48" fmla="*/ 35 w 63"/>
                  <a:gd name="T49" fmla="*/ 58 h 58"/>
                  <a:gd name="T50" fmla="*/ 37 w 63"/>
                  <a:gd name="T51" fmla="*/ 49 h 58"/>
                  <a:gd name="T52" fmla="*/ 38 w 63"/>
                  <a:gd name="T53" fmla="*/ 38 h 58"/>
                  <a:gd name="T54" fmla="*/ 63 w 63"/>
                  <a:gd name="T55" fmla="*/ 20 h 58"/>
                  <a:gd name="T56" fmla="*/ 62 w 63"/>
                  <a:gd name="T57" fmla="*/ 18 h 58"/>
                  <a:gd name="T58" fmla="*/ 57 w 63"/>
                  <a:gd name="T59" fmla="*/ 1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57" y="14"/>
                    </a:move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48"/>
                      <a:pt x="28" y="48"/>
                      <a:pt x="28" y="48"/>
                    </a:cubicBezTo>
                    <a:cubicBezTo>
                      <a:pt x="20" y="47"/>
                      <a:pt x="20" y="47"/>
                      <a:pt x="20" y="47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10" y="33"/>
                      <a:pt x="10" y="33"/>
                      <a:pt x="10" y="33"/>
                    </a:cubicBezTo>
                    <a:cubicBezTo>
                      <a:pt x="11" y="25"/>
                      <a:pt x="11" y="25"/>
                      <a:pt x="11" y="25"/>
                    </a:cubicBezTo>
                    <a:cubicBezTo>
                      <a:pt x="25" y="27"/>
                      <a:pt x="25" y="27"/>
                      <a:pt x="25" y="27"/>
                    </a:cubicBezTo>
                    <a:cubicBezTo>
                      <a:pt x="51" y="7"/>
                      <a:pt x="51" y="7"/>
                      <a:pt x="51" y="7"/>
                    </a:cubicBezTo>
                    <a:cubicBezTo>
                      <a:pt x="50" y="6"/>
                      <a:pt x="49" y="5"/>
                      <a:pt x="48" y="3"/>
                    </a:cubicBezTo>
                    <a:cubicBezTo>
                      <a:pt x="48" y="3"/>
                      <a:pt x="48" y="3"/>
                      <a:pt x="48" y="3"/>
                    </a:cubicBezTo>
                    <a:cubicBezTo>
                      <a:pt x="47" y="2"/>
                      <a:pt x="47" y="1"/>
                      <a:pt x="46" y="0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3" y="24"/>
                      <a:pt x="3" y="24"/>
                      <a:pt x="3" y="24"/>
                    </a:cubicBezTo>
                    <a:cubicBezTo>
                      <a:pt x="1" y="32"/>
                      <a:pt x="1" y="32"/>
                      <a:pt x="1" y="32"/>
                    </a:cubicBezTo>
                    <a:cubicBezTo>
                      <a:pt x="0" y="40"/>
                      <a:pt x="0" y="40"/>
                      <a:pt x="0" y="40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8" y="55"/>
                      <a:pt x="18" y="55"/>
                      <a:pt x="18" y="55"/>
                    </a:cubicBezTo>
                    <a:cubicBezTo>
                      <a:pt x="27" y="56"/>
                      <a:pt x="27" y="56"/>
                      <a:pt x="27" y="56"/>
                    </a:cubicBezTo>
                    <a:cubicBezTo>
                      <a:pt x="35" y="58"/>
                      <a:pt x="35" y="58"/>
                      <a:pt x="35" y="58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2" y="19"/>
                      <a:pt x="62" y="19"/>
                      <a:pt x="62" y="18"/>
                    </a:cubicBezTo>
                    <a:cubicBezTo>
                      <a:pt x="61" y="17"/>
                      <a:pt x="59" y="16"/>
                      <a:pt x="57" y="14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22" name="Freeform 18"/>
              <p:cNvSpPr>
                <a:spLocks/>
              </p:cNvSpPr>
              <p:nvPr/>
            </p:nvSpPr>
            <p:spPr bwMode="auto">
              <a:xfrm>
                <a:off x="2205" y="1235"/>
                <a:ext cx="133" cy="133"/>
              </a:xfrm>
              <a:custGeom>
                <a:avLst/>
                <a:gdLst>
                  <a:gd name="T0" fmla="*/ 3 w 55"/>
                  <a:gd name="T1" fmla="*/ 34 h 55"/>
                  <a:gd name="T2" fmla="*/ 4 w 55"/>
                  <a:gd name="T3" fmla="*/ 43 h 55"/>
                  <a:gd name="T4" fmla="*/ 12 w 55"/>
                  <a:gd name="T5" fmla="*/ 42 h 55"/>
                  <a:gd name="T6" fmla="*/ 23 w 55"/>
                  <a:gd name="T7" fmla="*/ 40 h 55"/>
                  <a:gd name="T8" fmla="*/ 43 w 55"/>
                  <a:gd name="T9" fmla="*/ 55 h 55"/>
                  <a:gd name="T10" fmla="*/ 46 w 55"/>
                  <a:gd name="T11" fmla="*/ 47 h 55"/>
                  <a:gd name="T12" fmla="*/ 25 w 55"/>
                  <a:gd name="T13" fmla="*/ 31 h 55"/>
                  <a:gd name="T14" fmla="*/ 25 w 55"/>
                  <a:gd name="T15" fmla="*/ 31 h 55"/>
                  <a:gd name="T16" fmla="*/ 11 w 55"/>
                  <a:gd name="T17" fmla="*/ 33 h 55"/>
                  <a:gd name="T18" fmla="*/ 10 w 55"/>
                  <a:gd name="T19" fmla="*/ 25 h 55"/>
                  <a:gd name="T20" fmla="*/ 21 w 55"/>
                  <a:gd name="T21" fmla="*/ 23 h 55"/>
                  <a:gd name="T22" fmla="*/ 20 w 55"/>
                  <a:gd name="T23" fmla="*/ 11 h 55"/>
                  <a:gd name="T24" fmla="*/ 28 w 55"/>
                  <a:gd name="T25" fmla="*/ 10 h 55"/>
                  <a:gd name="T26" fmla="*/ 30 w 55"/>
                  <a:gd name="T27" fmla="*/ 24 h 55"/>
                  <a:gd name="T28" fmla="*/ 30 w 55"/>
                  <a:gd name="T29" fmla="*/ 24 h 55"/>
                  <a:gd name="T30" fmla="*/ 50 w 55"/>
                  <a:gd name="T31" fmla="*/ 39 h 55"/>
                  <a:gd name="T32" fmla="*/ 55 w 55"/>
                  <a:gd name="T33" fmla="*/ 32 h 55"/>
                  <a:gd name="T34" fmla="*/ 38 w 55"/>
                  <a:gd name="T35" fmla="*/ 20 h 55"/>
                  <a:gd name="T36" fmla="*/ 37 w 55"/>
                  <a:gd name="T37" fmla="*/ 9 h 55"/>
                  <a:gd name="T38" fmla="*/ 35 w 55"/>
                  <a:gd name="T39" fmla="*/ 0 h 55"/>
                  <a:gd name="T40" fmla="*/ 27 w 55"/>
                  <a:gd name="T41" fmla="*/ 2 h 55"/>
                  <a:gd name="T42" fmla="*/ 18 w 55"/>
                  <a:gd name="T43" fmla="*/ 3 h 55"/>
                  <a:gd name="T44" fmla="*/ 10 w 55"/>
                  <a:gd name="T45" fmla="*/ 4 h 55"/>
                  <a:gd name="T46" fmla="*/ 11 w 55"/>
                  <a:gd name="T47" fmla="*/ 13 h 55"/>
                  <a:gd name="T48" fmla="*/ 12 w 55"/>
                  <a:gd name="T49" fmla="*/ 16 h 55"/>
                  <a:gd name="T50" fmla="*/ 8 w 55"/>
                  <a:gd name="T51" fmla="*/ 16 h 55"/>
                  <a:gd name="T52" fmla="*/ 0 w 55"/>
                  <a:gd name="T53" fmla="*/ 18 h 55"/>
                  <a:gd name="T54" fmla="*/ 1 w 55"/>
                  <a:gd name="T55" fmla="*/ 26 h 55"/>
                  <a:gd name="T56" fmla="*/ 3 w 55"/>
                  <a:gd name="T57" fmla="*/ 3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55" h="55">
                    <a:moveTo>
                      <a:pt x="3" y="34"/>
                    </a:moveTo>
                    <a:cubicBezTo>
                      <a:pt x="4" y="43"/>
                      <a:pt x="4" y="43"/>
                      <a:pt x="4" y="43"/>
                    </a:cubicBezTo>
                    <a:cubicBezTo>
                      <a:pt x="12" y="42"/>
                      <a:pt x="12" y="42"/>
                      <a:pt x="12" y="42"/>
                    </a:cubicBezTo>
                    <a:cubicBezTo>
                      <a:pt x="23" y="40"/>
                      <a:pt x="23" y="40"/>
                      <a:pt x="23" y="40"/>
                    </a:cubicBezTo>
                    <a:cubicBezTo>
                      <a:pt x="43" y="55"/>
                      <a:pt x="43" y="55"/>
                      <a:pt x="43" y="55"/>
                    </a:cubicBezTo>
                    <a:cubicBezTo>
                      <a:pt x="44" y="52"/>
                      <a:pt x="45" y="49"/>
                      <a:pt x="46" y="47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25" y="31"/>
                      <a:pt x="25" y="31"/>
                      <a:pt x="25" y="31"/>
                    </a:cubicBezTo>
                    <a:cubicBezTo>
                      <a:pt x="11" y="33"/>
                      <a:pt x="11" y="33"/>
                      <a:pt x="11" y="33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30" y="24"/>
                      <a:pt x="30" y="24"/>
                      <a:pt x="30" y="24"/>
                    </a:cubicBezTo>
                    <a:cubicBezTo>
                      <a:pt x="50" y="39"/>
                      <a:pt x="50" y="39"/>
                      <a:pt x="50" y="39"/>
                    </a:cubicBezTo>
                    <a:cubicBezTo>
                      <a:pt x="52" y="37"/>
                      <a:pt x="53" y="34"/>
                      <a:pt x="55" y="32"/>
                    </a:cubicBezTo>
                    <a:cubicBezTo>
                      <a:pt x="38" y="20"/>
                      <a:pt x="38" y="20"/>
                      <a:pt x="38" y="20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26"/>
                      <a:pt x="1" y="26"/>
                      <a:pt x="1" y="26"/>
                    </a:cubicBezTo>
                    <a:lnTo>
                      <a:pt x="3" y="34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23" name="Freeform 19"/>
              <p:cNvSpPr>
                <a:spLocks/>
              </p:cNvSpPr>
              <p:nvPr/>
            </p:nvSpPr>
            <p:spPr bwMode="auto">
              <a:xfrm>
                <a:off x="2507" y="1468"/>
                <a:ext cx="153" cy="140"/>
              </a:xfrm>
              <a:custGeom>
                <a:avLst/>
                <a:gdLst>
                  <a:gd name="T0" fmla="*/ 63 w 63"/>
                  <a:gd name="T1" fmla="*/ 40 h 58"/>
                  <a:gd name="T2" fmla="*/ 62 w 63"/>
                  <a:gd name="T3" fmla="*/ 32 h 58"/>
                  <a:gd name="T4" fmla="*/ 60 w 63"/>
                  <a:gd name="T5" fmla="*/ 24 h 58"/>
                  <a:gd name="T6" fmla="*/ 59 w 63"/>
                  <a:gd name="T7" fmla="*/ 15 h 58"/>
                  <a:gd name="T8" fmla="*/ 51 w 63"/>
                  <a:gd name="T9" fmla="*/ 16 h 58"/>
                  <a:gd name="T10" fmla="*/ 40 w 63"/>
                  <a:gd name="T11" fmla="*/ 18 h 58"/>
                  <a:gd name="T12" fmla="*/ 17 w 63"/>
                  <a:gd name="T13" fmla="*/ 0 h 58"/>
                  <a:gd name="T14" fmla="*/ 15 w 63"/>
                  <a:gd name="T15" fmla="*/ 3 h 58"/>
                  <a:gd name="T16" fmla="*/ 15 w 63"/>
                  <a:gd name="T17" fmla="*/ 3 h 58"/>
                  <a:gd name="T18" fmla="*/ 12 w 63"/>
                  <a:gd name="T19" fmla="*/ 7 h 58"/>
                  <a:gd name="T20" fmla="*/ 38 w 63"/>
                  <a:gd name="T21" fmla="*/ 27 h 58"/>
                  <a:gd name="T22" fmla="*/ 52 w 63"/>
                  <a:gd name="T23" fmla="*/ 25 h 58"/>
                  <a:gd name="T24" fmla="*/ 53 w 63"/>
                  <a:gd name="T25" fmla="*/ 33 h 58"/>
                  <a:gd name="T26" fmla="*/ 42 w 63"/>
                  <a:gd name="T27" fmla="*/ 35 h 58"/>
                  <a:gd name="T28" fmla="*/ 43 w 63"/>
                  <a:gd name="T29" fmla="*/ 47 h 58"/>
                  <a:gd name="T30" fmla="*/ 35 w 63"/>
                  <a:gd name="T31" fmla="*/ 48 h 58"/>
                  <a:gd name="T32" fmla="*/ 33 w 63"/>
                  <a:gd name="T33" fmla="*/ 34 h 58"/>
                  <a:gd name="T34" fmla="*/ 6 w 63"/>
                  <a:gd name="T35" fmla="*/ 14 h 58"/>
                  <a:gd name="T36" fmla="*/ 1 w 63"/>
                  <a:gd name="T37" fmla="*/ 18 h 58"/>
                  <a:gd name="T38" fmla="*/ 0 w 63"/>
                  <a:gd name="T39" fmla="*/ 20 h 58"/>
                  <a:gd name="T40" fmla="*/ 25 w 63"/>
                  <a:gd name="T41" fmla="*/ 38 h 58"/>
                  <a:gd name="T42" fmla="*/ 26 w 63"/>
                  <a:gd name="T43" fmla="*/ 49 h 58"/>
                  <a:gd name="T44" fmla="*/ 28 w 63"/>
                  <a:gd name="T45" fmla="*/ 58 h 58"/>
                  <a:gd name="T46" fmla="*/ 36 w 63"/>
                  <a:gd name="T47" fmla="*/ 56 h 58"/>
                  <a:gd name="T48" fmla="*/ 45 w 63"/>
                  <a:gd name="T49" fmla="*/ 55 h 58"/>
                  <a:gd name="T50" fmla="*/ 53 w 63"/>
                  <a:gd name="T51" fmla="*/ 54 h 58"/>
                  <a:gd name="T52" fmla="*/ 52 w 63"/>
                  <a:gd name="T53" fmla="*/ 45 h 58"/>
                  <a:gd name="T54" fmla="*/ 51 w 63"/>
                  <a:gd name="T55" fmla="*/ 42 h 58"/>
                  <a:gd name="T56" fmla="*/ 55 w 63"/>
                  <a:gd name="T57" fmla="*/ 42 h 58"/>
                  <a:gd name="T58" fmla="*/ 63 w 63"/>
                  <a:gd name="T59" fmla="*/ 4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3" h="58">
                    <a:moveTo>
                      <a:pt x="63" y="40"/>
                    </a:moveTo>
                    <a:cubicBezTo>
                      <a:pt x="62" y="32"/>
                      <a:pt x="62" y="32"/>
                      <a:pt x="62" y="32"/>
                    </a:cubicBezTo>
                    <a:cubicBezTo>
                      <a:pt x="60" y="24"/>
                      <a:pt x="60" y="24"/>
                      <a:pt x="60" y="24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51" y="16"/>
                      <a:pt x="51" y="16"/>
                      <a:pt x="51" y="16"/>
                    </a:cubicBezTo>
                    <a:cubicBezTo>
                      <a:pt x="40" y="18"/>
                      <a:pt x="40" y="18"/>
                      <a:pt x="40" y="18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6" y="1"/>
                      <a:pt x="16" y="2"/>
                      <a:pt x="15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5"/>
                      <a:pt x="13" y="6"/>
                      <a:pt x="12" y="7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52" y="25"/>
                      <a:pt x="52" y="25"/>
                      <a:pt x="52" y="25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2" y="35"/>
                      <a:pt x="42" y="35"/>
                      <a:pt x="42" y="35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35" y="48"/>
                      <a:pt x="35" y="48"/>
                      <a:pt x="35" y="48"/>
                    </a:cubicBezTo>
                    <a:cubicBezTo>
                      <a:pt x="33" y="34"/>
                      <a:pt x="33" y="34"/>
                      <a:pt x="33" y="34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4" y="16"/>
                      <a:pt x="2" y="17"/>
                      <a:pt x="1" y="18"/>
                    </a:cubicBezTo>
                    <a:cubicBezTo>
                      <a:pt x="1" y="19"/>
                      <a:pt x="1" y="19"/>
                      <a:pt x="0" y="20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26" y="49"/>
                      <a:pt x="26" y="49"/>
                      <a:pt x="26" y="49"/>
                    </a:cubicBezTo>
                    <a:cubicBezTo>
                      <a:pt x="28" y="58"/>
                      <a:pt x="28" y="58"/>
                      <a:pt x="28" y="58"/>
                    </a:cubicBezTo>
                    <a:cubicBezTo>
                      <a:pt x="36" y="56"/>
                      <a:pt x="36" y="56"/>
                      <a:pt x="36" y="56"/>
                    </a:cubicBezTo>
                    <a:cubicBezTo>
                      <a:pt x="45" y="55"/>
                      <a:pt x="45" y="55"/>
                      <a:pt x="45" y="55"/>
                    </a:cubicBezTo>
                    <a:cubicBezTo>
                      <a:pt x="53" y="54"/>
                      <a:pt x="53" y="54"/>
                      <a:pt x="53" y="54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51" y="42"/>
                      <a:pt x="51" y="42"/>
                      <a:pt x="51" y="42"/>
                    </a:cubicBezTo>
                    <a:cubicBezTo>
                      <a:pt x="55" y="42"/>
                      <a:pt x="55" y="42"/>
                      <a:pt x="55" y="42"/>
                    </a:cubicBezTo>
                    <a:lnTo>
                      <a:pt x="63" y="4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24" name="Oval 20"/>
              <p:cNvSpPr>
                <a:spLocks noChangeArrowheads="1"/>
              </p:cNvSpPr>
              <p:nvPr/>
            </p:nvSpPr>
            <p:spPr bwMode="auto">
              <a:xfrm>
                <a:off x="2370" y="1397"/>
                <a:ext cx="48" cy="4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25" name="Oval 21"/>
              <p:cNvSpPr>
                <a:spLocks noChangeArrowheads="1"/>
              </p:cNvSpPr>
              <p:nvPr/>
            </p:nvSpPr>
            <p:spPr bwMode="auto">
              <a:xfrm>
                <a:off x="2447" y="1397"/>
                <a:ext cx="48" cy="4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7566548" y="3540133"/>
            <a:ext cx="218979" cy="316644"/>
            <a:chOff x="7556931" y="3515440"/>
            <a:chExt cx="218979" cy="316644"/>
          </a:xfrm>
        </p:grpSpPr>
        <p:sp>
          <p:nvSpPr>
            <p:cNvPr id="209" name="Freeform 11"/>
            <p:cNvSpPr>
              <a:spLocks/>
            </p:cNvSpPr>
            <p:nvPr/>
          </p:nvSpPr>
          <p:spPr bwMode="auto">
            <a:xfrm flipH="1">
              <a:off x="7584254" y="3523452"/>
              <a:ext cx="82403" cy="148021"/>
            </a:xfrm>
            <a:custGeom>
              <a:avLst/>
              <a:gdLst>
                <a:gd name="T0" fmla="*/ 0 w 108"/>
                <a:gd name="T1" fmla="*/ 194 h 194"/>
                <a:gd name="T2" fmla="*/ 108 w 108"/>
                <a:gd name="T3" fmla="*/ 78 h 194"/>
                <a:gd name="T4" fmla="*/ 108 w 108"/>
                <a:gd name="T5" fmla="*/ 0 h 194"/>
                <a:gd name="T6" fmla="*/ 0 w 108"/>
                <a:gd name="T7" fmla="*/ 0 h 194"/>
                <a:gd name="T8" fmla="*/ 0 w 108"/>
                <a:gd name="T9" fmla="*/ 194 h 194"/>
                <a:gd name="T10" fmla="*/ 0 w 108"/>
                <a:gd name="T11" fmla="*/ 194 h 194"/>
                <a:gd name="T12" fmla="*/ 0 w 108"/>
                <a:gd name="T1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4">
                  <a:moveTo>
                    <a:pt x="0" y="194"/>
                  </a:moveTo>
                  <a:lnTo>
                    <a:pt x="108" y="78"/>
                  </a:lnTo>
                  <a:lnTo>
                    <a:pt x="108" y="0"/>
                  </a:lnTo>
                  <a:lnTo>
                    <a:pt x="0" y="0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210" name="Freeform 12"/>
            <p:cNvSpPr>
              <a:spLocks/>
            </p:cNvSpPr>
            <p:nvPr/>
          </p:nvSpPr>
          <p:spPr bwMode="auto">
            <a:xfrm flipH="1">
              <a:off x="7584254" y="3676814"/>
              <a:ext cx="82403" cy="147258"/>
            </a:xfrm>
            <a:custGeom>
              <a:avLst/>
              <a:gdLst>
                <a:gd name="T0" fmla="*/ 0 w 108"/>
                <a:gd name="T1" fmla="*/ 0 h 193"/>
                <a:gd name="T2" fmla="*/ 0 w 108"/>
                <a:gd name="T3" fmla="*/ 0 h 193"/>
                <a:gd name="T4" fmla="*/ 0 w 108"/>
                <a:gd name="T5" fmla="*/ 0 h 193"/>
                <a:gd name="T6" fmla="*/ 0 w 108"/>
                <a:gd name="T7" fmla="*/ 193 h 193"/>
                <a:gd name="T8" fmla="*/ 108 w 108"/>
                <a:gd name="T9" fmla="*/ 193 h 193"/>
                <a:gd name="T10" fmla="*/ 108 w 108"/>
                <a:gd name="T11" fmla="*/ 115 h 193"/>
                <a:gd name="T12" fmla="*/ 0 w 108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08" y="193"/>
                  </a:lnTo>
                  <a:lnTo>
                    <a:pt x="108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27" name="Freeform 11"/>
            <p:cNvSpPr>
              <a:spLocks/>
            </p:cNvSpPr>
            <p:nvPr/>
          </p:nvSpPr>
          <p:spPr bwMode="auto">
            <a:xfrm>
              <a:off x="7666039" y="3523070"/>
              <a:ext cx="82403" cy="148022"/>
            </a:xfrm>
            <a:custGeom>
              <a:avLst/>
              <a:gdLst>
                <a:gd name="T0" fmla="*/ 0 w 108"/>
                <a:gd name="T1" fmla="*/ 194 h 194"/>
                <a:gd name="T2" fmla="*/ 108 w 108"/>
                <a:gd name="T3" fmla="*/ 78 h 194"/>
                <a:gd name="T4" fmla="*/ 108 w 108"/>
                <a:gd name="T5" fmla="*/ 0 h 194"/>
                <a:gd name="T6" fmla="*/ 0 w 108"/>
                <a:gd name="T7" fmla="*/ 0 h 194"/>
                <a:gd name="T8" fmla="*/ 0 w 108"/>
                <a:gd name="T9" fmla="*/ 194 h 194"/>
                <a:gd name="T10" fmla="*/ 0 w 108"/>
                <a:gd name="T11" fmla="*/ 194 h 194"/>
                <a:gd name="T12" fmla="*/ 0 w 108"/>
                <a:gd name="T13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4">
                  <a:moveTo>
                    <a:pt x="0" y="194"/>
                  </a:moveTo>
                  <a:lnTo>
                    <a:pt x="108" y="78"/>
                  </a:lnTo>
                  <a:lnTo>
                    <a:pt x="108" y="0"/>
                  </a:lnTo>
                  <a:lnTo>
                    <a:pt x="0" y="0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28" name="Freeform 12"/>
            <p:cNvSpPr>
              <a:spLocks/>
            </p:cNvSpPr>
            <p:nvPr/>
          </p:nvSpPr>
          <p:spPr bwMode="auto">
            <a:xfrm>
              <a:off x="7666039" y="3676432"/>
              <a:ext cx="82403" cy="147259"/>
            </a:xfrm>
            <a:custGeom>
              <a:avLst/>
              <a:gdLst>
                <a:gd name="T0" fmla="*/ 0 w 108"/>
                <a:gd name="T1" fmla="*/ 0 h 193"/>
                <a:gd name="T2" fmla="*/ 0 w 108"/>
                <a:gd name="T3" fmla="*/ 0 h 193"/>
                <a:gd name="T4" fmla="*/ 0 w 108"/>
                <a:gd name="T5" fmla="*/ 0 h 193"/>
                <a:gd name="T6" fmla="*/ 0 w 108"/>
                <a:gd name="T7" fmla="*/ 193 h 193"/>
                <a:gd name="T8" fmla="*/ 108 w 108"/>
                <a:gd name="T9" fmla="*/ 193 h 193"/>
                <a:gd name="T10" fmla="*/ 108 w 108"/>
                <a:gd name="T11" fmla="*/ 115 h 193"/>
                <a:gd name="T12" fmla="*/ 0 w 108"/>
                <a:gd name="T13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" h="19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93"/>
                  </a:lnTo>
                  <a:lnTo>
                    <a:pt x="108" y="193"/>
                  </a:lnTo>
                  <a:lnTo>
                    <a:pt x="108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29" name="Freeform 13"/>
            <p:cNvSpPr>
              <a:spLocks/>
            </p:cNvSpPr>
            <p:nvPr/>
          </p:nvSpPr>
          <p:spPr bwMode="auto">
            <a:xfrm>
              <a:off x="7556931" y="3523070"/>
              <a:ext cx="218979" cy="0"/>
            </a:xfrm>
            <a:custGeom>
              <a:avLst/>
              <a:gdLst>
                <a:gd name="T0" fmla="*/ 0 w 287"/>
                <a:gd name="T1" fmla="*/ 287 w 287"/>
                <a:gd name="T2" fmla="*/ 0 w 28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87">
                  <a:moveTo>
                    <a:pt x="0" y="0"/>
                  </a:moveTo>
                  <a:lnTo>
                    <a:pt x="2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0" name="Line 14"/>
            <p:cNvSpPr>
              <a:spLocks noChangeShapeType="1"/>
            </p:cNvSpPr>
            <p:nvPr/>
          </p:nvSpPr>
          <p:spPr bwMode="auto">
            <a:xfrm>
              <a:off x="7556931" y="3523070"/>
              <a:ext cx="218979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1" name="Rectangle 15"/>
            <p:cNvSpPr>
              <a:spLocks noChangeArrowheads="1"/>
            </p:cNvSpPr>
            <p:nvPr/>
          </p:nvSpPr>
          <p:spPr bwMode="auto">
            <a:xfrm>
              <a:off x="7556931" y="3515440"/>
              <a:ext cx="218979" cy="1602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2" name="Freeform 16"/>
            <p:cNvSpPr>
              <a:spLocks/>
            </p:cNvSpPr>
            <p:nvPr/>
          </p:nvSpPr>
          <p:spPr bwMode="auto">
            <a:xfrm>
              <a:off x="7556931" y="3823691"/>
              <a:ext cx="218979" cy="0"/>
            </a:xfrm>
            <a:custGeom>
              <a:avLst/>
              <a:gdLst>
                <a:gd name="T0" fmla="*/ 0 w 287"/>
                <a:gd name="T1" fmla="*/ 287 w 287"/>
                <a:gd name="T2" fmla="*/ 0 w 28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87">
                  <a:moveTo>
                    <a:pt x="0" y="0"/>
                  </a:moveTo>
                  <a:lnTo>
                    <a:pt x="2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3" name="Line 17"/>
            <p:cNvSpPr>
              <a:spLocks noChangeShapeType="1"/>
            </p:cNvSpPr>
            <p:nvPr/>
          </p:nvSpPr>
          <p:spPr bwMode="auto">
            <a:xfrm>
              <a:off x="7556931" y="3823691"/>
              <a:ext cx="218979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4" name="Rectangle 18"/>
            <p:cNvSpPr>
              <a:spLocks noChangeArrowheads="1"/>
            </p:cNvSpPr>
            <p:nvPr/>
          </p:nvSpPr>
          <p:spPr bwMode="auto">
            <a:xfrm>
              <a:off x="7556931" y="3816061"/>
              <a:ext cx="218979" cy="16023"/>
            </a:xfrm>
            <a:prstGeom prst="rect">
              <a:avLst/>
            </a:pr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 dirty="0"/>
            </a:p>
          </p:txBody>
        </p:sp>
        <p:sp>
          <p:nvSpPr>
            <p:cNvPr id="435" name="Freeform 19"/>
            <p:cNvSpPr>
              <a:spLocks noEditPoints="1"/>
            </p:cNvSpPr>
            <p:nvPr/>
          </p:nvSpPr>
          <p:spPr bwMode="auto">
            <a:xfrm>
              <a:off x="7575243" y="3515440"/>
              <a:ext cx="180829" cy="167859"/>
            </a:xfrm>
            <a:custGeom>
              <a:avLst/>
              <a:gdLst>
                <a:gd name="T0" fmla="*/ 119 w 237"/>
                <a:gd name="T1" fmla="*/ 220 h 220"/>
                <a:gd name="T2" fmla="*/ 0 w 237"/>
                <a:gd name="T3" fmla="*/ 92 h 220"/>
                <a:gd name="T4" fmla="*/ 0 w 237"/>
                <a:gd name="T5" fmla="*/ 0 h 220"/>
                <a:gd name="T6" fmla="*/ 237 w 237"/>
                <a:gd name="T7" fmla="*/ 0 h 220"/>
                <a:gd name="T8" fmla="*/ 237 w 237"/>
                <a:gd name="T9" fmla="*/ 92 h 220"/>
                <a:gd name="T10" fmla="*/ 119 w 237"/>
                <a:gd name="T11" fmla="*/ 220 h 220"/>
                <a:gd name="T12" fmla="*/ 20 w 237"/>
                <a:gd name="T13" fmla="*/ 84 h 220"/>
                <a:gd name="T14" fmla="*/ 119 w 237"/>
                <a:gd name="T15" fmla="*/ 189 h 220"/>
                <a:gd name="T16" fmla="*/ 216 w 237"/>
                <a:gd name="T17" fmla="*/ 84 h 220"/>
                <a:gd name="T18" fmla="*/ 216 w 237"/>
                <a:gd name="T19" fmla="*/ 21 h 220"/>
                <a:gd name="T20" fmla="*/ 20 w 237"/>
                <a:gd name="T21" fmla="*/ 21 h 220"/>
                <a:gd name="T22" fmla="*/ 20 w 237"/>
                <a:gd name="T23" fmla="*/ 8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7" h="220">
                  <a:moveTo>
                    <a:pt x="119" y="220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237" y="0"/>
                  </a:lnTo>
                  <a:lnTo>
                    <a:pt x="237" y="92"/>
                  </a:lnTo>
                  <a:lnTo>
                    <a:pt x="119" y="220"/>
                  </a:lnTo>
                  <a:close/>
                  <a:moveTo>
                    <a:pt x="20" y="84"/>
                  </a:moveTo>
                  <a:lnTo>
                    <a:pt x="119" y="189"/>
                  </a:lnTo>
                  <a:lnTo>
                    <a:pt x="216" y="84"/>
                  </a:lnTo>
                  <a:lnTo>
                    <a:pt x="216" y="21"/>
                  </a:lnTo>
                  <a:lnTo>
                    <a:pt x="20" y="21"/>
                  </a:lnTo>
                  <a:lnTo>
                    <a:pt x="20" y="8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6" name="Freeform 20"/>
            <p:cNvSpPr>
              <a:spLocks noEditPoints="1"/>
            </p:cNvSpPr>
            <p:nvPr/>
          </p:nvSpPr>
          <p:spPr bwMode="auto">
            <a:xfrm>
              <a:off x="7575243" y="3664225"/>
              <a:ext cx="180829" cy="167859"/>
            </a:xfrm>
            <a:custGeom>
              <a:avLst/>
              <a:gdLst>
                <a:gd name="T0" fmla="*/ 237 w 237"/>
                <a:gd name="T1" fmla="*/ 220 h 220"/>
                <a:gd name="T2" fmla="*/ 0 w 237"/>
                <a:gd name="T3" fmla="*/ 220 h 220"/>
                <a:gd name="T4" fmla="*/ 0 w 237"/>
                <a:gd name="T5" fmla="*/ 127 h 220"/>
                <a:gd name="T6" fmla="*/ 119 w 237"/>
                <a:gd name="T7" fmla="*/ 0 h 220"/>
                <a:gd name="T8" fmla="*/ 237 w 237"/>
                <a:gd name="T9" fmla="*/ 127 h 220"/>
                <a:gd name="T10" fmla="*/ 237 w 237"/>
                <a:gd name="T11" fmla="*/ 220 h 220"/>
                <a:gd name="T12" fmla="*/ 20 w 237"/>
                <a:gd name="T13" fmla="*/ 199 h 220"/>
                <a:gd name="T14" fmla="*/ 216 w 237"/>
                <a:gd name="T15" fmla="*/ 199 h 220"/>
                <a:gd name="T16" fmla="*/ 216 w 237"/>
                <a:gd name="T17" fmla="*/ 136 h 220"/>
                <a:gd name="T18" fmla="*/ 119 w 237"/>
                <a:gd name="T19" fmla="*/ 31 h 220"/>
                <a:gd name="T20" fmla="*/ 20 w 237"/>
                <a:gd name="T21" fmla="*/ 136 h 220"/>
                <a:gd name="T22" fmla="*/ 20 w 237"/>
                <a:gd name="T23" fmla="*/ 19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7" h="220">
                  <a:moveTo>
                    <a:pt x="237" y="220"/>
                  </a:moveTo>
                  <a:lnTo>
                    <a:pt x="0" y="220"/>
                  </a:lnTo>
                  <a:lnTo>
                    <a:pt x="0" y="127"/>
                  </a:lnTo>
                  <a:lnTo>
                    <a:pt x="119" y="0"/>
                  </a:lnTo>
                  <a:lnTo>
                    <a:pt x="237" y="127"/>
                  </a:lnTo>
                  <a:lnTo>
                    <a:pt x="237" y="220"/>
                  </a:lnTo>
                  <a:close/>
                  <a:moveTo>
                    <a:pt x="20" y="199"/>
                  </a:moveTo>
                  <a:lnTo>
                    <a:pt x="216" y="199"/>
                  </a:lnTo>
                  <a:lnTo>
                    <a:pt x="216" y="136"/>
                  </a:lnTo>
                  <a:lnTo>
                    <a:pt x="119" y="31"/>
                  </a:lnTo>
                  <a:lnTo>
                    <a:pt x="20" y="136"/>
                  </a:lnTo>
                  <a:lnTo>
                    <a:pt x="20" y="199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7" name="Freeform 21"/>
            <p:cNvSpPr>
              <a:spLocks/>
            </p:cNvSpPr>
            <p:nvPr/>
          </p:nvSpPr>
          <p:spPr bwMode="auto">
            <a:xfrm>
              <a:off x="7606526" y="3741287"/>
              <a:ext cx="117501" cy="59514"/>
            </a:xfrm>
            <a:custGeom>
              <a:avLst/>
              <a:gdLst>
                <a:gd name="T0" fmla="*/ 154 w 154"/>
                <a:gd name="T1" fmla="*/ 78 h 78"/>
                <a:gd name="T2" fmla="*/ 0 w 154"/>
                <a:gd name="T3" fmla="*/ 78 h 78"/>
                <a:gd name="T4" fmla="*/ 0 w 154"/>
                <a:gd name="T5" fmla="*/ 43 h 78"/>
                <a:gd name="T6" fmla="*/ 41 w 154"/>
                <a:gd name="T7" fmla="*/ 0 h 78"/>
                <a:gd name="T8" fmla="*/ 114 w 154"/>
                <a:gd name="T9" fmla="*/ 0 h 78"/>
                <a:gd name="T10" fmla="*/ 154 w 154"/>
                <a:gd name="T11" fmla="*/ 43 h 78"/>
                <a:gd name="T12" fmla="*/ 154 w 154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4" h="78">
                  <a:moveTo>
                    <a:pt x="154" y="78"/>
                  </a:moveTo>
                  <a:lnTo>
                    <a:pt x="0" y="78"/>
                  </a:lnTo>
                  <a:lnTo>
                    <a:pt x="0" y="43"/>
                  </a:lnTo>
                  <a:lnTo>
                    <a:pt x="41" y="0"/>
                  </a:lnTo>
                  <a:lnTo>
                    <a:pt x="114" y="0"/>
                  </a:lnTo>
                  <a:lnTo>
                    <a:pt x="154" y="43"/>
                  </a:lnTo>
                  <a:lnTo>
                    <a:pt x="154" y="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38" name="Freeform 22"/>
            <p:cNvSpPr>
              <a:spLocks/>
            </p:cNvSpPr>
            <p:nvPr/>
          </p:nvSpPr>
          <p:spPr bwMode="auto">
            <a:xfrm>
              <a:off x="7631704" y="3599370"/>
              <a:ext cx="67906" cy="37387"/>
            </a:xfrm>
            <a:custGeom>
              <a:avLst/>
              <a:gdLst>
                <a:gd name="T0" fmla="*/ 0 w 89"/>
                <a:gd name="T1" fmla="*/ 0 h 49"/>
                <a:gd name="T2" fmla="*/ 45 w 89"/>
                <a:gd name="T3" fmla="*/ 49 h 49"/>
                <a:gd name="T4" fmla="*/ 89 w 89"/>
                <a:gd name="T5" fmla="*/ 1 h 49"/>
                <a:gd name="T6" fmla="*/ 0 w 89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" h="49">
                  <a:moveTo>
                    <a:pt x="0" y="0"/>
                  </a:moveTo>
                  <a:lnTo>
                    <a:pt x="45" y="49"/>
                  </a:lnTo>
                  <a:lnTo>
                    <a:pt x="89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439" name="Group 10"/>
          <p:cNvGrpSpPr>
            <a:grpSpLocks noChangeAspect="1"/>
          </p:cNvGrpSpPr>
          <p:nvPr/>
        </p:nvGrpSpPr>
        <p:grpSpPr bwMode="auto">
          <a:xfrm>
            <a:off x="8393085" y="3556245"/>
            <a:ext cx="207159" cy="313265"/>
            <a:chOff x="2348" y="814"/>
            <a:chExt cx="1066" cy="1612"/>
          </a:xfrm>
        </p:grpSpPr>
        <p:sp>
          <p:nvSpPr>
            <p:cNvPr id="440" name="Freeform 11"/>
            <p:cNvSpPr>
              <a:spLocks/>
            </p:cNvSpPr>
            <p:nvPr/>
          </p:nvSpPr>
          <p:spPr bwMode="auto">
            <a:xfrm flipH="1">
              <a:off x="2393" y="855"/>
              <a:ext cx="494" cy="1224"/>
            </a:xfrm>
            <a:custGeom>
              <a:avLst/>
              <a:gdLst>
                <a:gd name="T0" fmla="*/ 99 w 279"/>
                <a:gd name="T1" fmla="*/ 692 h 692"/>
                <a:gd name="T2" fmla="*/ 279 w 279"/>
                <a:gd name="T3" fmla="*/ 278 h 692"/>
                <a:gd name="T4" fmla="*/ 0 w 279"/>
                <a:gd name="T5" fmla="*/ 0 h 692"/>
                <a:gd name="T6" fmla="*/ 0 w 279"/>
                <a:gd name="T7" fmla="*/ 692 h 692"/>
                <a:gd name="T8" fmla="*/ 99 w 279"/>
                <a:gd name="T9" fmla="*/ 692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692">
                  <a:moveTo>
                    <a:pt x="99" y="692"/>
                  </a:moveTo>
                  <a:cubicBezTo>
                    <a:pt x="99" y="692"/>
                    <a:pt x="279" y="386"/>
                    <a:pt x="279" y="278"/>
                  </a:cubicBezTo>
                  <a:cubicBezTo>
                    <a:pt x="279" y="124"/>
                    <a:pt x="154" y="0"/>
                    <a:pt x="0" y="0"/>
                  </a:cubicBezTo>
                  <a:cubicBezTo>
                    <a:pt x="0" y="692"/>
                    <a:pt x="0" y="692"/>
                    <a:pt x="0" y="692"/>
                  </a:cubicBezTo>
                  <a:lnTo>
                    <a:pt x="99" y="692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41" name="Freeform 11"/>
            <p:cNvSpPr>
              <a:spLocks/>
            </p:cNvSpPr>
            <p:nvPr/>
          </p:nvSpPr>
          <p:spPr bwMode="auto">
            <a:xfrm>
              <a:off x="2881" y="855"/>
              <a:ext cx="494" cy="1224"/>
            </a:xfrm>
            <a:custGeom>
              <a:avLst/>
              <a:gdLst>
                <a:gd name="T0" fmla="*/ 99 w 279"/>
                <a:gd name="T1" fmla="*/ 692 h 692"/>
                <a:gd name="T2" fmla="*/ 279 w 279"/>
                <a:gd name="T3" fmla="*/ 278 h 692"/>
                <a:gd name="T4" fmla="*/ 0 w 279"/>
                <a:gd name="T5" fmla="*/ 0 h 692"/>
                <a:gd name="T6" fmla="*/ 0 w 279"/>
                <a:gd name="T7" fmla="*/ 692 h 692"/>
                <a:gd name="T8" fmla="*/ 99 w 279"/>
                <a:gd name="T9" fmla="*/ 692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9" h="692">
                  <a:moveTo>
                    <a:pt x="99" y="692"/>
                  </a:moveTo>
                  <a:cubicBezTo>
                    <a:pt x="99" y="692"/>
                    <a:pt x="279" y="386"/>
                    <a:pt x="279" y="278"/>
                  </a:cubicBezTo>
                  <a:cubicBezTo>
                    <a:pt x="279" y="124"/>
                    <a:pt x="154" y="0"/>
                    <a:pt x="0" y="0"/>
                  </a:cubicBezTo>
                  <a:cubicBezTo>
                    <a:pt x="0" y="692"/>
                    <a:pt x="0" y="692"/>
                    <a:pt x="0" y="692"/>
                  </a:cubicBezTo>
                  <a:lnTo>
                    <a:pt x="99" y="69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42" name="Freeform 12"/>
            <p:cNvSpPr>
              <a:spLocks noEditPoints="1"/>
            </p:cNvSpPr>
            <p:nvPr/>
          </p:nvSpPr>
          <p:spPr bwMode="auto">
            <a:xfrm>
              <a:off x="2686" y="2199"/>
              <a:ext cx="393" cy="227"/>
            </a:xfrm>
            <a:custGeom>
              <a:avLst/>
              <a:gdLst>
                <a:gd name="T0" fmla="*/ 0 w 393"/>
                <a:gd name="T1" fmla="*/ 0 h 227"/>
                <a:gd name="T2" fmla="*/ 393 w 393"/>
                <a:gd name="T3" fmla="*/ 0 h 227"/>
                <a:gd name="T4" fmla="*/ 393 w 393"/>
                <a:gd name="T5" fmla="*/ 82 h 227"/>
                <a:gd name="T6" fmla="*/ 0 w 393"/>
                <a:gd name="T7" fmla="*/ 82 h 227"/>
                <a:gd name="T8" fmla="*/ 0 w 393"/>
                <a:gd name="T9" fmla="*/ 0 h 227"/>
                <a:gd name="T10" fmla="*/ 0 w 393"/>
                <a:gd name="T11" fmla="*/ 227 h 227"/>
                <a:gd name="T12" fmla="*/ 393 w 393"/>
                <a:gd name="T13" fmla="*/ 227 h 227"/>
                <a:gd name="T14" fmla="*/ 393 w 393"/>
                <a:gd name="T15" fmla="*/ 145 h 227"/>
                <a:gd name="T16" fmla="*/ 0 w 393"/>
                <a:gd name="T17" fmla="*/ 145 h 227"/>
                <a:gd name="T18" fmla="*/ 0 w 393"/>
                <a:gd name="T19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93" h="227">
                  <a:moveTo>
                    <a:pt x="0" y="0"/>
                  </a:moveTo>
                  <a:lnTo>
                    <a:pt x="393" y="0"/>
                  </a:lnTo>
                  <a:lnTo>
                    <a:pt x="393" y="82"/>
                  </a:lnTo>
                  <a:lnTo>
                    <a:pt x="0" y="82"/>
                  </a:lnTo>
                  <a:lnTo>
                    <a:pt x="0" y="0"/>
                  </a:lnTo>
                  <a:close/>
                  <a:moveTo>
                    <a:pt x="0" y="227"/>
                  </a:moveTo>
                  <a:lnTo>
                    <a:pt x="393" y="227"/>
                  </a:lnTo>
                  <a:lnTo>
                    <a:pt x="393" y="145"/>
                  </a:lnTo>
                  <a:lnTo>
                    <a:pt x="0" y="145"/>
                  </a:lnTo>
                  <a:lnTo>
                    <a:pt x="0" y="227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43" name="Freeform 13"/>
            <p:cNvSpPr>
              <a:spLocks/>
            </p:cNvSpPr>
            <p:nvPr/>
          </p:nvSpPr>
          <p:spPr bwMode="auto">
            <a:xfrm>
              <a:off x="2736" y="1292"/>
              <a:ext cx="322" cy="757"/>
            </a:xfrm>
            <a:custGeom>
              <a:avLst/>
              <a:gdLst>
                <a:gd name="T0" fmla="*/ 111 w 322"/>
                <a:gd name="T1" fmla="*/ 355 h 757"/>
                <a:gd name="T2" fmla="*/ 219 w 322"/>
                <a:gd name="T3" fmla="*/ 25 h 757"/>
                <a:gd name="T4" fmla="*/ 141 w 322"/>
                <a:gd name="T5" fmla="*/ 0 h 757"/>
                <a:gd name="T6" fmla="*/ 0 w 322"/>
                <a:gd name="T7" fmla="*/ 437 h 757"/>
                <a:gd name="T8" fmla="*/ 203 w 322"/>
                <a:gd name="T9" fmla="*/ 437 h 757"/>
                <a:gd name="T10" fmla="*/ 72 w 322"/>
                <a:gd name="T11" fmla="*/ 757 h 757"/>
                <a:gd name="T12" fmla="*/ 159 w 322"/>
                <a:gd name="T13" fmla="*/ 757 h 757"/>
                <a:gd name="T14" fmla="*/ 322 w 322"/>
                <a:gd name="T15" fmla="*/ 355 h 757"/>
                <a:gd name="T16" fmla="*/ 111 w 322"/>
                <a:gd name="T17" fmla="*/ 355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2" h="757">
                  <a:moveTo>
                    <a:pt x="111" y="355"/>
                  </a:moveTo>
                  <a:lnTo>
                    <a:pt x="219" y="25"/>
                  </a:lnTo>
                  <a:lnTo>
                    <a:pt x="141" y="0"/>
                  </a:lnTo>
                  <a:lnTo>
                    <a:pt x="0" y="437"/>
                  </a:lnTo>
                  <a:lnTo>
                    <a:pt x="203" y="437"/>
                  </a:lnTo>
                  <a:lnTo>
                    <a:pt x="72" y="757"/>
                  </a:lnTo>
                  <a:lnTo>
                    <a:pt x="159" y="757"/>
                  </a:lnTo>
                  <a:lnTo>
                    <a:pt x="322" y="355"/>
                  </a:lnTo>
                  <a:lnTo>
                    <a:pt x="111" y="35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44" name="Freeform 14"/>
            <p:cNvSpPr>
              <a:spLocks noEditPoints="1"/>
            </p:cNvSpPr>
            <p:nvPr/>
          </p:nvSpPr>
          <p:spPr bwMode="auto">
            <a:xfrm>
              <a:off x="2348" y="814"/>
              <a:ext cx="1066" cy="1315"/>
            </a:xfrm>
            <a:custGeom>
              <a:avLst/>
              <a:gdLst>
                <a:gd name="T0" fmla="*/ 301 w 602"/>
                <a:gd name="T1" fmla="*/ 0 h 743"/>
                <a:gd name="T2" fmla="*/ 0 w 602"/>
                <a:gd name="T3" fmla="*/ 308 h 743"/>
                <a:gd name="T4" fmla="*/ 183 w 602"/>
                <a:gd name="T5" fmla="*/ 733 h 743"/>
                <a:gd name="T6" fmla="*/ 190 w 602"/>
                <a:gd name="T7" fmla="*/ 743 h 743"/>
                <a:gd name="T8" fmla="*/ 412 w 602"/>
                <a:gd name="T9" fmla="*/ 743 h 743"/>
                <a:gd name="T10" fmla="*/ 419 w 602"/>
                <a:gd name="T11" fmla="*/ 733 h 743"/>
                <a:gd name="T12" fmla="*/ 602 w 602"/>
                <a:gd name="T13" fmla="*/ 308 h 743"/>
                <a:gd name="T14" fmla="*/ 301 w 602"/>
                <a:gd name="T15" fmla="*/ 0 h 743"/>
                <a:gd name="T16" fmla="*/ 388 w 602"/>
                <a:gd name="T17" fmla="*/ 698 h 743"/>
                <a:gd name="T18" fmla="*/ 361 w 602"/>
                <a:gd name="T19" fmla="*/ 698 h 743"/>
                <a:gd name="T20" fmla="*/ 309 w 602"/>
                <a:gd name="T21" fmla="*/ 698 h 743"/>
                <a:gd name="T22" fmla="*/ 260 w 602"/>
                <a:gd name="T23" fmla="*/ 698 h 743"/>
                <a:gd name="T24" fmla="*/ 257 w 602"/>
                <a:gd name="T25" fmla="*/ 698 h 743"/>
                <a:gd name="T26" fmla="*/ 214 w 602"/>
                <a:gd name="T27" fmla="*/ 698 h 743"/>
                <a:gd name="T28" fmla="*/ 45 w 602"/>
                <a:gd name="T29" fmla="*/ 308 h 743"/>
                <a:gd name="T30" fmla="*/ 301 w 602"/>
                <a:gd name="T31" fmla="*/ 46 h 743"/>
                <a:gd name="T32" fmla="*/ 557 w 602"/>
                <a:gd name="T33" fmla="*/ 308 h 743"/>
                <a:gd name="T34" fmla="*/ 388 w 602"/>
                <a:gd name="T35" fmla="*/ 698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02" h="743">
                  <a:moveTo>
                    <a:pt x="301" y="0"/>
                  </a:moveTo>
                  <a:cubicBezTo>
                    <a:pt x="135" y="0"/>
                    <a:pt x="0" y="142"/>
                    <a:pt x="0" y="308"/>
                  </a:cubicBezTo>
                  <a:cubicBezTo>
                    <a:pt x="0" y="420"/>
                    <a:pt x="164" y="705"/>
                    <a:pt x="183" y="733"/>
                  </a:cubicBezTo>
                  <a:cubicBezTo>
                    <a:pt x="190" y="743"/>
                    <a:pt x="190" y="743"/>
                    <a:pt x="190" y="743"/>
                  </a:cubicBezTo>
                  <a:cubicBezTo>
                    <a:pt x="412" y="743"/>
                    <a:pt x="412" y="743"/>
                    <a:pt x="412" y="743"/>
                  </a:cubicBezTo>
                  <a:cubicBezTo>
                    <a:pt x="419" y="733"/>
                    <a:pt x="419" y="733"/>
                    <a:pt x="419" y="733"/>
                  </a:cubicBezTo>
                  <a:cubicBezTo>
                    <a:pt x="438" y="705"/>
                    <a:pt x="602" y="420"/>
                    <a:pt x="602" y="308"/>
                  </a:cubicBezTo>
                  <a:cubicBezTo>
                    <a:pt x="602" y="142"/>
                    <a:pt x="467" y="0"/>
                    <a:pt x="301" y="0"/>
                  </a:cubicBezTo>
                  <a:close/>
                  <a:moveTo>
                    <a:pt x="388" y="698"/>
                  </a:moveTo>
                  <a:cubicBezTo>
                    <a:pt x="361" y="698"/>
                    <a:pt x="361" y="698"/>
                    <a:pt x="361" y="698"/>
                  </a:cubicBezTo>
                  <a:cubicBezTo>
                    <a:pt x="309" y="698"/>
                    <a:pt x="309" y="698"/>
                    <a:pt x="309" y="698"/>
                  </a:cubicBezTo>
                  <a:cubicBezTo>
                    <a:pt x="260" y="698"/>
                    <a:pt x="260" y="698"/>
                    <a:pt x="260" y="698"/>
                  </a:cubicBezTo>
                  <a:cubicBezTo>
                    <a:pt x="257" y="698"/>
                    <a:pt x="257" y="698"/>
                    <a:pt x="257" y="698"/>
                  </a:cubicBezTo>
                  <a:cubicBezTo>
                    <a:pt x="214" y="698"/>
                    <a:pt x="214" y="698"/>
                    <a:pt x="214" y="698"/>
                  </a:cubicBezTo>
                  <a:cubicBezTo>
                    <a:pt x="161" y="617"/>
                    <a:pt x="45" y="388"/>
                    <a:pt x="45" y="308"/>
                  </a:cubicBezTo>
                  <a:cubicBezTo>
                    <a:pt x="45" y="167"/>
                    <a:pt x="160" y="46"/>
                    <a:pt x="301" y="46"/>
                  </a:cubicBezTo>
                  <a:cubicBezTo>
                    <a:pt x="442" y="46"/>
                    <a:pt x="557" y="167"/>
                    <a:pt x="557" y="308"/>
                  </a:cubicBezTo>
                  <a:cubicBezTo>
                    <a:pt x="557" y="387"/>
                    <a:pt x="441" y="617"/>
                    <a:pt x="388" y="698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445" name="Group 444"/>
          <p:cNvGrpSpPr/>
          <p:nvPr/>
        </p:nvGrpSpPr>
        <p:grpSpPr>
          <a:xfrm>
            <a:off x="3398410" y="4064270"/>
            <a:ext cx="498443" cy="498443"/>
            <a:chOff x="1384340" y="4162069"/>
            <a:chExt cx="555625" cy="555625"/>
          </a:xfrm>
        </p:grpSpPr>
        <p:sp>
          <p:nvSpPr>
            <p:cNvPr id="446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47" name="Freeform 24"/>
            <p:cNvSpPr>
              <a:spLocks/>
            </p:cNvSpPr>
            <p:nvPr/>
          </p:nvSpPr>
          <p:spPr bwMode="auto">
            <a:xfrm>
              <a:off x="1508178" y="4268636"/>
              <a:ext cx="431787" cy="449057"/>
            </a:xfrm>
            <a:custGeom>
              <a:avLst/>
              <a:gdLst>
                <a:gd name="T0" fmla="*/ 225 w 293"/>
                <a:gd name="T1" fmla="*/ 0 h 269"/>
                <a:gd name="T2" fmla="*/ 223 w 293"/>
                <a:gd name="T3" fmla="*/ 185 h 269"/>
                <a:gd name="T4" fmla="*/ 0 w 293"/>
                <a:gd name="T5" fmla="*/ 185 h 269"/>
                <a:gd name="T6" fmla="*/ 84 w 293"/>
                <a:gd name="T7" fmla="*/ 269 h 269"/>
                <a:gd name="T8" fmla="*/ 293 w 293"/>
                <a:gd name="T9" fmla="*/ 269 h 269"/>
                <a:gd name="T10" fmla="*/ 293 w 293"/>
                <a:gd name="T11" fmla="*/ 69 h 269"/>
                <a:gd name="T12" fmla="*/ 225 w 293"/>
                <a:gd name="T13" fmla="*/ 0 h 269"/>
                <a:gd name="connsiteX0" fmla="*/ 7372 w 10000"/>
                <a:gd name="connsiteY0" fmla="*/ 0 h 10502"/>
                <a:gd name="connsiteX1" fmla="*/ 7611 w 10000"/>
                <a:gd name="connsiteY1" fmla="*/ 7379 h 10502"/>
                <a:gd name="connsiteX2" fmla="*/ 0 w 10000"/>
                <a:gd name="connsiteY2" fmla="*/ 7379 h 10502"/>
                <a:gd name="connsiteX3" fmla="*/ 2867 w 10000"/>
                <a:gd name="connsiteY3" fmla="*/ 10502 h 10502"/>
                <a:gd name="connsiteX4" fmla="*/ 10000 w 10000"/>
                <a:gd name="connsiteY4" fmla="*/ 10502 h 10502"/>
                <a:gd name="connsiteX5" fmla="*/ 10000 w 10000"/>
                <a:gd name="connsiteY5" fmla="*/ 3067 h 10502"/>
                <a:gd name="connsiteX6" fmla="*/ 7372 w 10000"/>
                <a:gd name="connsiteY6" fmla="*/ 0 h 10502"/>
                <a:gd name="connsiteX0" fmla="*/ 7372 w 10000"/>
                <a:gd name="connsiteY0" fmla="*/ 0 h 10502"/>
                <a:gd name="connsiteX1" fmla="*/ 7611 w 10000"/>
                <a:gd name="connsiteY1" fmla="*/ 7379 h 10502"/>
                <a:gd name="connsiteX2" fmla="*/ 0 w 10000"/>
                <a:gd name="connsiteY2" fmla="*/ 7379 h 10502"/>
                <a:gd name="connsiteX3" fmla="*/ 2867 w 10000"/>
                <a:gd name="connsiteY3" fmla="*/ 10502 h 10502"/>
                <a:gd name="connsiteX4" fmla="*/ 10000 w 10000"/>
                <a:gd name="connsiteY4" fmla="*/ 10502 h 10502"/>
                <a:gd name="connsiteX5" fmla="*/ 10000 w 10000"/>
                <a:gd name="connsiteY5" fmla="*/ 2844 h 10502"/>
                <a:gd name="connsiteX6" fmla="*/ 7372 w 10000"/>
                <a:gd name="connsiteY6" fmla="*/ 0 h 10502"/>
                <a:gd name="connsiteX0" fmla="*/ 6655 w 9283"/>
                <a:gd name="connsiteY0" fmla="*/ 0 h 10502"/>
                <a:gd name="connsiteX1" fmla="*/ 6894 w 9283"/>
                <a:gd name="connsiteY1" fmla="*/ 7379 h 10502"/>
                <a:gd name="connsiteX2" fmla="*/ 0 w 9283"/>
                <a:gd name="connsiteY2" fmla="*/ 7992 h 10502"/>
                <a:gd name="connsiteX3" fmla="*/ 2150 w 9283"/>
                <a:gd name="connsiteY3" fmla="*/ 10502 h 10502"/>
                <a:gd name="connsiteX4" fmla="*/ 9283 w 9283"/>
                <a:gd name="connsiteY4" fmla="*/ 10502 h 10502"/>
                <a:gd name="connsiteX5" fmla="*/ 9283 w 9283"/>
                <a:gd name="connsiteY5" fmla="*/ 2844 h 10502"/>
                <a:gd name="connsiteX6" fmla="*/ 6655 w 9283"/>
                <a:gd name="connsiteY6" fmla="*/ 0 h 10502"/>
                <a:gd name="connsiteX0" fmla="*/ 7169 w 10000"/>
                <a:gd name="connsiteY0" fmla="*/ 0 h 10000"/>
                <a:gd name="connsiteX1" fmla="*/ 6985 w 10000"/>
                <a:gd name="connsiteY1" fmla="*/ 7451 h 10000"/>
                <a:gd name="connsiteX2" fmla="*/ 0 w 10000"/>
                <a:gd name="connsiteY2" fmla="*/ 7610 h 10000"/>
                <a:gd name="connsiteX3" fmla="*/ 2316 w 10000"/>
                <a:gd name="connsiteY3" fmla="*/ 10000 h 10000"/>
                <a:gd name="connsiteX4" fmla="*/ 10000 w 10000"/>
                <a:gd name="connsiteY4" fmla="*/ 10000 h 10000"/>
                <a:gd name="connsiteX5" fmla="*/ 10000 w 10000"/>
                <a:gd name="connsiteY5" fmla="*/ 2708 h 10000"/>
                <a:gd name="connsiteX6" fmla="*/ 7169 w 10000"/>
                <a:gd name="connsiteY6" fmla="*/ 0 h 10000"/>
                <a:gd name="connsiteX0" fmla="*/ 7169 w 10000"/>
                <a:gd name="connsiteY0" fmla="*/ 0 h 10000"/>
                <a:gd name="connsiteX1" fmla="*/ 6985 w 10000"/>
                <a:gd name="connsiteY1" fmla="*/ 7451 h 10000"/>
                <a:gd name="connsiteX2" fmla="*/ 0 w 10000"/>
                <a:gd name="connsiteY2" fmla="*/ 7610 h 10000"/>
                <a:gd name="connsiteX3" fmla="*/ 2592 w 10000"/>
                <a:gd name="connsiteY3" fmla="*/ 10000 h 10000"/>
                <a:gd name="connsiteX4" fmla="*/ 10000 w 10000"/>
                <a:gd name="connsiteY4" fmla="*/ 10000 h 10000"/>
                <a:gd name="connsiteX5" fmla="*/ 10000 w 10000"/>
                <a:gd name="connsiteY5" fmla="*/ 2708 h 10000"/>
                <a:gd name="connsiteX6" fmla="*/ 7169 w 10000"/>
                <a:gd name="connsiteY6" fmla="*/ 0 h 10000"/>
                <a:gd name="connsiteX0" fmla="*/ 7169 w 10000"/>
                <a:gd name="connsiteY0" fmla="*/ 0 h 10000"/>
                <a:gd name="connsiteX1" fmla="*/ 6985 w 10000"/>
                <a:gd name="connsiteY1" fmla="*/ 7451 h 10000"/>
                <a:gd name="connsiteX2" fmla="*/ 0 w 10000"/>
                <a:gd name="connsiteY2" fmla="*/ 7610 h 10000"/>
                <a:gd name="connsiteX3" fmla="*/ 2592 w 10000"/>
                <a:gd name="connsiteY3" fmla="*/ 10000 h 10000"/>
                <a:gd name="connsiteX4" fmla="*/ 10000 w 10000"/>
                <a:gd name="connsiteY4" fmla="*/ 10000 h 10000"/>
                <a:gd name="connsiteX5" fmla="*/ 10000 w 10000"/>
                <a:gd name="connsiteY5" fmla="*/ 2920 h 10000"/>
                <a:gd name="connsiteX6" fmla="*/ 7169 w 10000"/>
                <a:gd name="connsiteY6" fmla="*/ 0 h 10000"/>
                <a:gd name="connsiteX0" fmla="*/ 7169 w 10000"/>
                <a:gd name="connsiteY0" fmla="*/ 0 h 10000"/>
                <a:gd name="connsiteX1" fmla="*/ 6985 w 10000"/>
                <a:gd name="connsiteY1" fmla="*/ 7451 h 10000"/>
                <a:gd name="connsiteX2" fmla="*/ 0 w 10000"/>
                <a:gd name="connsiteY2" fmla="*/ 7610 h 10000"/>
                <a:gd name="connsiteX3" fmla="*/ 2592 w 10000"/>
                <a:gd name="connsiteY3" fmla="*/ 10000 h 10000"/>
                <a:gd name="connsiteX4" fmla="*/ 10000 w 10000"/>
                <a:gd name="connsiteY4" fmla="*/ 10000 h 10000"/>
                <a:gd name="connsiteX5" fmla="*/ 10000 w 10000"/>
                <a:gd name="connsiteY5" fmla="*/ 2867 h 10000"/>
                <a:gd name="connsiteX6" fmla="*/ 7169 w 10000"/>
                <a:gd name="connsiteY6" fmla="*/ 0 h 10000"/>
                <a:gd name="connsiteX0" fmla="*/ 7169 w 10000"/>
                <a:gd name="connsiteY0" fmla="*/ 0 h 10000"/>
                <a:gd name="connsiteX1" fmla="*/ 6985 w 10000"/>
                <a:gd name="connsiteY1" fmla="*/ 7451 h 10000"/>
                <a:gd name="connsiteX2" fmla="*/ 0 w 10000"/>
                <a:gd name="connsiteY2" fmla="*/ 7610 h 10000"/>
                <a:gd name="connsiteX3" fmla="*/ 2592 w 10000"/>
                <a:gd name="connsiteY3" fmla="*/ 10000 h 10000"/>
                <a:gd name="connsiteX4" fmla="*/ 10000 w 10000"/>
                <a:gd name="connsiteY4" fmla="*/ 10000 h 10000"/>
                <a:gd name="connsiteX5" fmla="*/ 10000 w 10000"/>
                <a:gd name="connsiteY5" fmla="*/ 2814 h 10000"/>
                <a:gd name="connsiteX6" fmla="*/ 7169 w 10000"/>
                <a:gd name="connsiteY6" fmla="*/ 0 h 10000"/>
                <a:gd name="connsiteX0" fmla="*/ 7169 w 10000"/>
                <a:gd name="connsiteY0" fmla="*/ 0 h 10000"/>
                <a:gd name="connsiteX1" fmla="*/ 6985 w 10000"/>
                <a:gd name="connsiteY1" fmla="*/ 7451 h 10000"/>
                <a:gd name="connsiteX2" fmla="*/ 0 w 10000"/>
                <a:gd name="connsiteY2" fmla="*/ 7610 h 10000"/>
                <a:gd name="connsiteX3" fmla="*/ 2592 w 10000"/>
                <a:gd name="connsiteY3" fmla="*/ 10000 h 10000"/>
                <a:gd name="connsiteX4" fmla="*/ 10000 w 10000"/>
                <a:gd name="connsiteY4" fmla="*/ 10000 h 10000"/>
                <a:gd name="connsiteX5" fmla="*/ 10000 w 10000"/>
                <a:gd name="connsiteY5" fmla="*/ 2708 h 10000"/>
                <a:gd name="connsiteX6" fmla="*/ 7169 w 10000"/>
                <a:gd name="connsiteY6" fmla="*/ 0 h 10000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5 w 10000"/>
                <a:gd name="connsiteY2" fmla="*/ 7464 h 10013"/>
                <a:gd name="connsiteX3" fmla="*/ 0 w 10000"/>
                <a:gd name="connsiteY3" fmla="*/ 7623 h 10013"/>
                <a:gd name="connsiteX4" fmla="*/ 2592 w 10000"/>
                <a:gd name="connsiteY4" fmla="*/ 10013 h 10013"/>
                <a:gd name="connsiteX5" fmla="*/ 10000 w 10000"/>
                <a:gd name="connsiteY5" fmla="*/ 10013 h 10013"/>
                <a:gd name="connsiteX6" fmla="*/ 10000 w 10000"/>
                <a:gd name="connsiteY6" fmla="*/ 2721 h 10013"/>
                <a:gd name="connsiteX7" fmla="*/ 7169 w 10000"/>
                <a:gd name="connsiteY7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6985 w 10000"/>
                <a:gd name="connsiteY3" fmla="*/ 7464 h 10013"/>
                <a:gd name="connsiteX4" fmla="*/ 0 w 10000"/>
                <a:gd name="connsiteY4" fmla="*/ 7623 h 10013"/>
                <a:gd name="connsiteX5" fmla="*/ 2592 w 10000"/>
                <a:gd name="connsiteY5" fmla="*/ 10013 h 10013"/>
                <a:gd name="connsiteX6" fmla="*/ 10000 w 10000"/>
                <a:gd name="connsiteY6" fmla="*/ 10013 h 10013"/>
                <a:gd name="connsiteX7" fmla="*/ 10000 w 10000"/>
                <a:gd name="connsiteY7" fmla="*/ 2721 h 10013"/>
                <a:gd name="connsiteX8" fmla="*/ 7169 w 10000"/>
                <a:gd name="connsiteY8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7370 w 10000"/>
                <a:gd name="connsiteY3" fmla="*/ 5809 h 10013"/>
                <a:gd name="connsiteX4" fmla="*/ 6985 w 10000"/>
                <a:gd name="connsiteY4" fmla="*/ 7464 h 10013"/>
                <a:gd name="connsiteX5" fmla="*/ 0 w 10000"/>
                <a:gd name="connsiteY5" fmla="*/ 7623 h 10013"/>
                <a:gd name="connsiteX6" fmla="*/ 2592 w 10000"/>
                <a:gd name="connsiteY6" fmla="*/ 10013 h 10013"/>
                <a:gd name="connsiteX7" fmla="*/ 10000 w 10000"/>
                <a:gd name="connsiteY7" fmla="*/ 10013 h 10013"/>
                <a:gd name="connsiteX8" fmla="*/ 10000 w 10000"/>
                <a:gd name="connsiteY8" fmla="*/ 2721 h 10013"/>
                <a:gd name="connsiteX9" fmla="*/ 7169 w 10000"/>
                <a:gd name="connsiteY9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7150 w 10000"/>
                <a:gd name="connsiteY3" fmla="*/ 4269 h 10013"/>
                <a:gd name="connsiteX4" fmla="*/ 7370 w 10000"/>
                <a:gd name="connsiteY4" fmla="*/ 5809 h 10013"/>
                <a:gd name="connsiteX5" fmla="*/ 6985 w 10000"/>
                <a:gd name="connsiteY5" fmla="*/ 7464 h 10013"/>
                <a:gd name="connsiteX6" fmla="*/ 0 w 10000"/>
                <a:gd name="connsiteY6" fmla="*/ 7623 h 10013"/>
                <a:gd name="connsiteX7" fmla="*/ 2592 w 10000"/>
                <a:gd name="connsiteY7" fmla="*/ 10013 h 10013"/>
                <a:gd name="connsiteX8" fmla="*/ 10000 w 10000"/>
                <a:gd name="connsiteY8" fmla="*/ 10013 h 10013"/>
                <a:gd name="connsiteX9" fmla="*/ 10000 w 10000"/>
                <a:gd name="connsiteY9" fmla="*/ 2721 h 10013"/>
                <a:gd name="connsiteX10" fmla="*/ 7169 w 10000"/>
                <a:gd name="connsiteY10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7150 w 10000"/>
                <a:gd name="connsiteY3" fmla="*/ 4269 h 10013"/>
                <a:gd name="connsiteX4" fmla="*/ 7370 w 10000"/>
                <a:gd name="connsiteY4" fmla="*/ 5809 h 10013"/>
                <a:gd name="connsiteX5" fmla="*/ 6985 w 10000"/>
                <a:gd name="connsiteY5" fmla="*/ 7464 h 10013"/>
                <a:gd name="connsiteX6" fmla="*/ 0 w 10000"/>
                <a:gd name="connsiteY6" fmla="*/ 7623 h 10013"/>
                <a:gd name="connsiteX7" fmla="*/ 2592 w 10000"/>
                <a:gd name="connsiteY7" fmla="*/ 10013 h 10013"/>
                <a:gd name="connsiteX8" fmla="*/ 10000 w 10000"/>
                <a:gd name="connsiteY8" fmla="*/ 10013 h 10013"/>
                <a:gd name="connsiteX9" fmla="*/ 10000 w 10000"/>
                <a:gd name="connsiteY9" fmla="*/ 2721 h 10013"/>
                <a:gd name="connsiteX10" fmla="*/ 7169 w 10000"/>
                <a:gd name="connsiteY10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7150 w 10000"/>
                <a:gd name="connsiteY3" fmla="*/ 4269 h 10013"/>
                <a:gd name="connsiteX4" fmla="*/ 7370 w 10000"/>
                <a:gd name="connsiteY4" fmla="*/ 5809 h 10013"/>
                <a:gd name="connsiteX5" fmla="*/ 6985 w 10000"/>
                <a:gd name="connsiteY5" fmla="*/ 7464 h 10013"/>
                <a:gd name="connsiteX6" fmla="*/ 0 w 10000"/>
                <a:gd name="connsiteY6" fmla="*/ 7623 h 10013"/>
                <a:gd name="connsiteX7" fmla="*/ 2592 w 10000"/>
                <a:gd name="connsiteY7" fmla="*/ 10013 h 10013"/>
                <a:gd name="connsiteX8" fmla="*/ 10000 w 10000"/>
                <a:gd name="connsiteY8" fmla="*/ 10013 h 10013"/>
                <a:gd name="connsiteX9" fmla="*/ 10000 w 10000"/>
                <a:gd name="connsiteY9" fmla="*/ 2721 h 10013"/>
                <a:gd name="connsiteX10" fmla="*/ 7169 w 10000"/>
                <a:gd name="connsiteY10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7150 w 10000"/>
                <a:gd name="connsiteY3" fmla="*/ 4269 h 10013"/>
                <a:gd name="connsiteX4" fmla="*/ 5771 w 10000"/>
                <a:gd name="connsiteY4" fmla="*/ 5490 h 10013"/>
                <a:gd name="connsiteX5" fmla="*/ 6985 w 10000"/>
                <a:gd name="connsiteY5" fmla="*/ 7464 h 10013"/>
                <a:gd name="connsiteX6" fmla="*/ 0 w 10000"/>
                <a:gd name="connsiteY6" fmla="*/ 7623 h 10013"/>
                <a:gd name="connsiteX7" fmla="*/ 2592 w 10000"/>
                <a:gd name="connsiteY7" fmla="*/ 10013 h 10013"/>
                <a:gd name="connsiteX8" fmla="*/ 10000 w 10000"/>
                <a:gd name="connsiteY8" fmla="*/ 10013 h 10013"/>
                <a:gd name="connsiteX9" fmla="*/ 10000 w 10000"/>
                <a:gd name="connsiteY9" fmla="*/ 2721 h 10013"/>
                <a:gd name="connsiteX10" fmla="*/ 7169 w 10000"/>
                <a:gd name="connsiteY10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7150 w 10000"/>
                <a:gd name="connsiteY3" fmla="*/ 4269 h 10013"/>
                <a:gd name="connsiteX4" fmla="*/ 7150 w 10000"/>
                <a:gd name="connsiteY4" fmla="*/ 5490 h 10013"/>
                <a:gd name="connsiteX5" fmla="*/ 6985 w 10000"/>
                <a:gd name="connsiteY5" fmla="*/ 7464 h 10013"/>
                <a:gd name="connsiteX6" fmla="*/ 0 w 10000"/>
                <a:gd name="connsiteY6" fmla="*/ 7623 h 10013"/>
                <a:gd name="connsiteX7" fmla="*/ 2592 w 10000"/>
                <a:gd name="connsiteY7" fmla="*/ 10013 h 10013"/>
                <a:gd name="connsiteX8" fmla="*/ 10000 w 10000"/>
                <a:gd name="connsiteY8" fmla="*/ 10013 h 10013"/>
                <a:gd name="connsiteX9" fmla="*/ 10000 w 10000"/>
                <a:gd name="connsiteY9" fmla="*/ 2721 h 10013"/>
                <a:gd name="connsiteX10" fmla="*/ 7169 w 10000"/>
                <a:gd name="connsiteY10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517 h 10013"/>
                <a:gd name="connsiteX3" fmla="*/ 5826 w 10000"/>
                <a:gd name="connsiteY3" fmla="*/ 5278 h 10013"/>
                <a:gd name="connsiteX4" fmla="*/ 7150 w 10000"/>
                <a:gd name="connsiteY4" fmla="*/ 5490 h 10013"/>
                <a:gd name="connsiteX5" fmla="*/ 6985 w 10000"/>
                <a:gd name="connsiteY5" fmla="*/ 7464 h 10013"/>
                <a:gd name="connsiteX6" fmla="*/ 0 w 10000"/>
                <a:gd name="connsiteY6" fmla="*/ 7623 h 10013"/>
                <a:gd name="connsiteX7" fmla="*/ 2592 w 10000"/>
                <a:gd name="connsiteY7" fmla="*/ 10013 h 10013"/>
                <a:gd name="connsiteX8" fmla="*/ 10000 w 10000"/>
                <a:gd name="connsiteY8" fmla="*/ 10013 h 10013"/>
                <a:gd name="connsiteX9" fmla="*/ 10000 w 10000"/>
                <a:gd name="connsiteY9" fmla="*/ 2721 h 10013"/>
                <a:gd name="connsiteX10" fmla="*/ 7169 w 10000"/>
                <a:gd name="connsiteY10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71 w 10000"/>
                <a:gd name="connsiteY2" fmla="*/ 2676 h 10013"/>
                <a:gd name="connsiteX3" fmla="*/ 5826 w 10000"/>
                <a:gd name="connsiteY3" fmla="*/ 5278 h 10013"/>
                <a:gd name="connsiteX4" fmla="*/ 7150 w 10000"/>
                <a:gd name="connsiteY4" fmla="*/ 5490 h 10013"/>
                <a:gd name="connsiteX5" fmla="*/ 6985 w 10000"/>
                <a:gd name="connsiteY5" fmla="*/ 7464 h 10013"/>
                <a:gd name="connsiteX6" fmla="*/ 0 w 10000"/>
                <a:gd name="connsiteY6" fmla="*/ 7623 h 10013"/>
                <a:gd name="connsiteX7" fmla="*/ 2592 w 10000"/>
                <a:gd name="connsiteY7" fmla="*/ 10013 h 10013"/>
                <a:gd name="connsiteX8" fmla="*/ 10000 w 10000"/>
                <a:gd name="connsiteY8" fmla="*/ 10013 h 10013"/>
                <a:gd name="connsiteX9" fmla="*/ 10000 w 10000"/>
                <a:gd name="connsiteY9" fmla="*/ 2721 h 10013"/>
                <a:gd name="connsiteX10" fmla="*/ 7169 w 10000"/>
                <a:gd name="connsiteY10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71 w 10000"/>
                <a:gd name="connsiteY2" fmla="*/ 2676 h 10013"/>
                <a:gd name="connsiteX3" fmla="*/ 5826 w 10000"/>
                <a:gd name="connsiteY3" fmla="*/ 5278 h 10013"/>
                <a:gd name="connsiteX4" fmla="*/ 5881 w 10000"/>
                <a:gd name="connsiteY4" fmla="*/ 5331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71 w 10000"/>
                <a:gd name="connsiteY2" fmla="*/ 2676 h 10013"/>
                <a:gd name="connsiteX3" fmla="*/ 5826 w 10000"/>
                <a:gd name="connsiteY3" fmla="*/ 5278 h 10013"/>
                <a:gd name="connsiteX4" fmla="*/ 6267 w 10000"/>
                <a:gd name="connsiteY4" fmla="*/ 5437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71 w 10000"/>
                <a:gd name="connsiteY2" fmla="*/ 2676 h 10013"/>
                <a:gd name="connsiteX3" fmla="*/ 7039 w 10000"/>
                <a:gd name="connsiteY3" fmla="*/ 4906 h 10013"/>
                <a:gd name="connsiteX4" fmla="*/ 6267 w 10000"/>
                <a:gd name="connsiteY4" fmla="*/ 5437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71 w 10000"/>
                <a:gd name="connsiteY2" fmla="*/ 2676 h 10013"/>
                <a:gd name="connsiteX3" fmla="*/ 7039 w 10000"/>
                <a:gd name="connsiteY3" fmla="*/ 4906 h 10013"/>
                <a:gd name="connsiteX4" fmla="*/ 5881 w 10000"/>
                <a:gd name="connsiteY4" fmla="*/ 5331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71 w 10000"/>
                <a:gd name="connsiteY2" fmla="*/ 2676 h 10013"/>
                <a:gd name="connsiteX3" fmla="*/ 5826 w 10000"/>
                <a:gd name="connsiteY3" fmla="*/ 4747 h 10013"/>
                <a:gd name="connsiteX4" fmla="*/ 5881 w 10000"/>
                <a:gd name="connsiteY4" fmla="*/ 5331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7095 w 10000"/>
                <a:gd name="connsiteY2" fmla="*/ 4747 h 10013"/>
                <a:gd name="connsiteX3" fmla="*/ 5826 w 10000"/>
                <a:gd name="connsiteY3" fmla="*/ 4747 h 10013"/>
                <a:gd name="connsiteX4" fmla="*/ 5881 w 10000"/>
                <a:gd name="connsiteY4" fmla="*/ 5331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7095 w 10000"/>
                <a:gd name="connsiteY2" fmla="*/ 4747 h 10013"/>
                <a:gd name="connsiteX3" fmla="*/ 5826 w 10000"/>
                <a:gd name="connsiteY3" fmla="*/ 4747 h 10013"/>
                <a:gd name="connsiteX4" fmla="*/ 5881 w 10000"/>
                <a:gd name="connsiteY4" fmla="*/ 5331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7095 w 10000"/>
                <a:gd name="connsiteY2" fmla="*/ 4747 h 10013"/>
                <a:gd name="connsiteX3" fmla="*/ 5826 w 10000"/>
                <a:gd name="connsiteY3" fmla="*/ 4747 h 10013"/>
                <a:gd name="connsiteX4" fmla="*/ 5881 w 10000"/>
                <a:gd name="connsiteY4" fmla="*/ 5331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7095 w 10000"/>
                <a:gd name="connsiteY2" fmla="*/ 4747 h 10013"/>
                <a:gd name="connsiteX3" fmla="*/ 5826 w 10000"/>
                <a:gd name="connsiteY3" fmla="*/ 4747 h 10013"/>
                <a:gd name="connsiteX4" fmla="*/ 5881 w 10000"/>
                <a:gd name="connsiteY4" fmla="*/ 5331 h 10013"/>
                <a:gd name="connsiteX5" fmla="*/ 7150 w 10000"/>
                <a:gd name="connsiteY5" fmla="*/ 5490 h 10013"/>
                <a:gd name="connsiteX6" fmla="*/ 6985 w 10000"/>
                <a:gd name="connsiteY6" fmla="*/ 7464 h 10013"/>
                <a:gd name="connsiteX7" fmla="*/ 0 w 10000"/>
                <a:gd name="connsiteY7" fmla="*/ 7623 h 10013"/>
                <a:gd name="connsiteX8" fmla="*/ 2592 w 10000"/>
                <a:gd name="connsiteY8" fmla="*/ 10013 h 10013"/>
                <a:gd name="connsiteX9" fmla="*/ 10000 w 10000"/>
                <a:gd name="connsiteY9" fmla="*/ 10013 h 10013"/>
                <a:gd name="connsiteX10" fmla="*/ 10000 w 10000"/>
                <a:gd name="connsiteY10" fmla="*/ 2721 h 10013"/>
                <a:gd name="connsiteX11" fmla="*/ 7169 w 10000"/>
                <a:gd name="connsiteY11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198 h 10013"/>
                <a:gd name="connsiteX3" fmla="*/ 7095 w 10000"/>
                <a:gd name="connsiteY3" fmla="*/ 4747 h 10013"/>
                <a:gd name="connsiteX4" fmla="*/ 5826 w 10000"/>
                <a:gd name="connsiteY4" fmla="*/ 4747 h 10013"/>
                <a:gd name="connsiteX5" fmla="*/ 5881 w 10000"/>
                <a:gd name="connsiteY5" fmla="*/ 5331 h 10013"/>
                <a:gd name="connsiteX6" fmla="*/ 7150 w 10000"/>
                <a:gd name="connsiteY6" fmla="*/ 5490 h 10013"/>
                <a:gd name="connsiteX7" fmla="*/ 6985 w 10000"/>
                <a:gd name="connsiteY7" fmla="*/ 7464 h 10013"/>
                <a:gd name="connsiteX8" fmla="*/ 0 w 10000"/>
                <a:gd name="connsiteY8" fmla="*/ 7623 h 10013"/>
                <a:gd name="connsiteX9" fmla="*/ 2592 w 10000"/>
                <a:gd name="connsiteY9" fmla="*/ 10013 h 10013"/>
                <a:gd name="connsiteX10" fmla="*/ 10000 w 10000"/>
                <a:gd name="connsiteY10" fmla="*/ 10013 h 10013"/>
                <a:gd name="connsiteX11" fmla="*/ 10000 w 10000"/>
                <a:gd name="connsiteY11" fmla="*/ 2721 h 10013"/>
                <a:gd name="connsiteX12" fmla="*/ 7169 w 10000"/>
                <a:gd name="connsiteY12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198 h 10013"/>
                <a:gd name="connsiteX3" fmla="*/ 7095 w 10000"/>
                <a:gd name="connsiteY3" fmla="*/ 3048 h 10013"/>
                <a:gd name="connsiteX4" fmla="*/ 7095 w 10000"/>
                <a:gd name="connsiteY4" fmla="*/ 4747 h 10013"/>
                <a:gd name="connsiteX5" fmla="*/ 5826 w 10000"/>
                <a:gd name="connsiteY5" fmla="*/ 4747 h 10013"/>
                <a:gd name="connsiteX6" fmla="*/ 5881 w 10000"/>
                <a:gd name="connsiteY6" fmla="*/ 5331 h 10013"/>
                <a:gd name="connsiteX7" fmla="*/ 7150 w 10000"/>
                <a:gd name="connsiteY7" fmla="*/ 5490 h 10013"/>
                <a:gd name="connsiteX8" fmla="*/ 6985 w 10000"/>
                <a:gd name="connsiteY8" fmla="*/ 7464 h 10013"/>
                <a:gd name="connsiteX9" fmla="*/ 0 w 10000"/>
                <a:gd name="connsiteY9" fmla="*/ 7623 h 10013"/>
                <a:gd name="connsiteX10" fmla="*/ 2592 w 10000"/>
                <a:gd name="connsiteY10" fmla="*/ 10013 h 10013"/>
                <a:gd name="connsiteX11" fmla="*/ 10000 w 10000"/>
                <a:gd name="connsiteY11" fmla="*/ 10013 h 10013"/>
                <a:gd name="connsiteX12" fmla="*/ 10000 w 10000"/>
                <a:gd name="connsiteY12" fmla="*/ 2721 h 10013"/>
                <a:gd name="connsiteX13" fmla="*/ 7169 w 10000"/>
                <a:gd name="connsiteY13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198 h 10013"/>
                <a:gd name="connsiteX3" fmla="*/ 6984 w 10000"/>
                <a:gd name="connsiteY3" fmla="*/ 2623 h 10013"/>
                <a:gd name="connsiteX4" fmla="*/ 7095 w 10000"/>
                <a:gd name="connsiteY4" fmla="*/ 3048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198 h 10013"/>
                <a:gd name="connsiteX3" fmla="*/ 6984 w 10000"/>
                <a:gd name="connsiteY3" fmla="*/ 2623 h 10013"/>
                <a:gd name="connsiteX4" fmla="*/ 6157 w 10000"/>
                <a:gd name="connsiteY4" fmla="*/ 2889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198 h 10013"/>
                <a:gd name="connsiteX3" fmla="*/ 6984 w 10000"/>
                <a:gd name="connsiteY3" fmla="*/ 2623 h 10013"/>
                <a:gd name="connsiteX4" fmla="*/ 7095 w 10000"/>
                <a:gd name="connsiteY4" fmla="*/ 2942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6984 w 10000"/>
                <a:gd name="connsiteY2" fmla="*/ 2198 h 10013"/>
                <a:gd name="connsiteX3" fmla="*/ 6984 w 10000"/>
                <a:gd name="connsiteY3" fmla="*/ 2623 h 10013"/>
                <a:gd name="connsiteX4" fmla="*/ 7095 w 10000"/>
                <a:gd name="connsiteY4" fmla="*/ 2942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16 w 10000"/>
                <a:gd name="connsiteY2" fmla="*/ 2410 h 10013"/>
                <a:gd name="connsiteX3" fmla="*/ 6984 w 10000"/>
                <a:gd name="connsiteY3" fmla="*/ 2623 h 10013"/>
                <a:gd name="connsiteX4" fmla="*/ 7095 w 10000"/>
                <a:gd name="connsiteY4" fmla="*/ 2942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16 w 10000"/>
                <a:gd name="connsiteY2" fmla="*/ 2410 h 10013"/>
                <a:gd name="connsiteX3" fmla="*/ 6984 w 10000"/>
                <a:gd name="connsiteY3" fmla="*/ 2623 h 10013"/>
                <a:gd name="connsiteX4" fmla="*/ 7095 w 10000"/>
                <a:gd name="connsiteY4" fmla="*/ 3632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16 w 10000"/>
                <a:gd name="connsiteY2" fmla="*/ 2410 h 10013"/>
                <a:gd name="connsiteX3" fmla="*/ 5660 w 10000"/>
                <a:gd name="connsiteY3" fmla="*/ 2570 h 10013"/>
                <a:gd name="connsiteX4" fmla="*/ 7095 w 10000"/>
                <a:gd name="connsiteY4" fmla="*/ 3632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16 w 10000"/>
                <a:gd name="connsiteY2" fmla="*/ 2410 h 10013"/>
                <a:gd name="connsiteX3" fmla="*/ 5660 w 10000"/>
                <a:gd name="connsiteY3" fmla="*/ 2570 h 10013"/>
                <a:gd name="connsiteX4" fmla="*/ 7095 w 10000"/>
                <a:gd name="connsiteY4" fmla="*/ 2889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16 w 10000"/>
                <a:gd name="connsiteY2" fmla="*/ 2410 h 10013"/>
                <a:gd name="connsiteX3" fmla="*/ 5715 w 10000"/>
                <a:gd name="connsiteY3" fmla="*/ 2835 h 10013"/>
                <a:gd name="connsiteX4" fmla="*/ 7095 w 10000"/>
                <a:gd name="connsiteY4" fmla="*/ 2889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16 w 10000"/>
                <a:gd name="connsiteY2" fmla="*/ 2410 h 10013"/>
                <a:gd name="connsiteX3" fmla="*/ 5715 w 10000"/>
                <a:gd name="connsiteY3" fmla="*/ 2835 h 10013"/>
                <a:gd name="connsiteX4" fmla="*/ 7040 w 10000"/>
                <a:gd name="connsiteY4" fmla="*/ 3048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721 h 10013"/>
                <a:gd name="connsiteX14" fmla="*/ 7169 w 10000"/>
                <a:gd name="connsiteY14" fmla="*/ 13 h 10013"/>
                <a:gd name="connsiteX0" fmla="*/ 7169 w 10000"/>
                <a:gd name="connsiteY0" fmla="*/ 13 h 10013"/>
                <a:gd name="connsiteX1" fmla="*/ 7095 w 10000"/>
                <a:gd name="connsiteY1" fmla="*/ 1933 h 10013"/>
                <a:gd name="connsiteX2" fmla="*/ 5716 w 10000"/>
                <a:gd name="connsiteY2" fmla="*/ 2410 h 10013"/>
                <a:gd name="connsiteX3" fmla="*/ 5715 w 10000"/>
                <a:gd name="connsiteY3" fmla="*/ 2835 h 10013"/>
                <a:gd name="connsiteX4" fmla="*/ 7040 w 10000"/>
                <a:gd name="connsiteY4" fmla="*/ 3048 h 10013"/>
                <a:gd name="connsiteX5" fmla="*/ 7095 w 10000"/>
                <a:gd name="connsiteY5" fmla="*/ 4747 h 10013"/>
                <a:gd name="connsiteX6" fmla="*/ 5826 w 10000"/>
                <a:gd name="connsiteY6" fmla="*/ 4747 h 10013"/>
                <a:gd name="connsiteX7" fmla="*/ 5881 w 10000"/>
                <a:gd name="connsiteY7" fmla="*/ 5331 h 10013"/>
                <a:gd name="connsiteX8" fmla="*/ 7150 w 10000"/>
                <a:gd name="connsiteY8" fmla="*/ 5490 h 10013"/>
                <a:gd name="connsiteX9" fmla="*/ 6985 w 10000"/>
                <a:gd name="connsiteY9" fmla="*/ 7464 h 10013"/>
                <a:gd name="connsiteX10" fmla="*/ 0 w 10000"/>
                <a:gd name="connsiteY10" fmla="*/ 7623 h 10013"/>
                <a:gd name="connsiteX11" fmla="*/ 2592 w 10000"/>
                <a:gd name="connsiteY11" fmla="*/ 10013 h 10013"/>
                <a:gd name="connsiteX12" fmla="*/ 10000 w 10000"/>
                <a:gd name="connsiteY12" fmla="*/ 10013 h 10013"/>
                <a:gd name="connsiteX13" fmla="*/ 10000 w 10000"/>
                <a:gd name="connsiteY13" fmla="*/ 2827 h 10013"/>
                <a:gd name="connsiteX14" fmla="*/ 7169 w 10000"/>
                <a:gd name="connsiteY14" fmla="*/ 13 h 10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000" h="10013">
                  <a:moveTo>
                    <a:pt x="7169" y="13"/>
                  </a:moveTo>
                  <a:cubicBezTo>
                    <a:pt x="6685" y="-118"/>
                    <a:pt x="7126" y="691"/>
                    <a:pt x="7095" y="1933"/>
                  </a:cubicBezTo>
                  <a:cubicBezTo>
                    <a:pt x="7064" y="2297"/>
                    <a:pt x="5716" y="1941"/>
                    <a:pt x="5716" y="2410"/>
                  </a:cubicBezTo>
                  <a:cubicBezTo>
                    <a:pt x="5698" y="2525"/>
                    <a:pt x="5697" y="2693"/>
                    <a:pt x="5715" y="2835"/>
                  </a:cubicBezTo>
                  <a:cubicBezTo>
                    <a:pt x="5733" y="2977"/>
                    <a:pt x="7022" y="2694"/>
                    <a:pt x="7040" y="3048"/>
                  </a:cubicBezTo>
                  <a:cubicBezTo>
                    <a:pt x="7058" y="3402"/>
                    <a:pt x="7306" y="4464"/>
                    <a:pt x="7095" y="4747"/>
                  </a:cubicBezTo>
                  <a:cubicBezTo>
                    <a:pt x="7104" y="5136"/>
                    <a:pt x="6631" y="4832"/>
                    <a:pt x="5826" y="4747"/>
                  </a:cubicBezTo>
                  <a:cubicBezTo>
                    <a:pt x="5844" y="5189"/>
                    <a:pt x="5660" y="5296"/>
                    <a:pt x="5881" y="5331"/>
                  </a:cubicBezTo>
                  <a:cubicBezTo>
                    <a:pt x="6102" y="5366"/>
                    <a:pt x="6966" y="5135"/>
                    <a:pt x="7150" y="5490"/>
                  </a:cubicBezTo>
                  <a:cubicBezTo>
                    <a:pt x="7334" y="5845"/>
                    <a:pt x="7110" y="6631"/>
                    <a:pt x="6985" y="7464"/>
                  </a:cubicBezTo>
                  <a:lnTo>
                    <a:pt x="0" y="7623"/>
                  </a:lnTo>
                  <a:lnTo>
                    <a:pt x="2592" y="10013"/>
                  </a:lnTo>
                  <a:lnTo>
                    <a:pt x="10000" y="10013"/>
                  </a:lnTo>
                  <a:lnTo>
                    <a:pt x="10000" y="2827"/>
                  </a:lnTo>
                  <a:lnTo>
                    <a:pt x="7169" y="1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48" name="Freeform 45"/>
            <p:cNvSpPr>
              <a:spLocks noEditPoints="1"/>
            </p:cNvSpPr>
            <p:nvPr/>
          </p:nvSpPr>
          <p:spPr bwMode="auto">
            <a:xfrm>
              <a:off x="1503764" y="4269004"/>
              <a:ext cx="316776" cy="341754"/>
            </a:xfrm>
            <a:custGeom>
              <a:avLst/>
              <a:gdLst>
                <a:gd name="T0" fmla="*/ 991 w 1192"/>
                <a:gd name="T1" fmla="*/ 891 h 1286"/>
                <a:gd name="T2" fmla="*/ 991 w 1192"/>
                <a:gd name="T3" fmla="*/ 837 h 1286"/>
                <a:gd name="T4" fmla="*/ 1192 w 1192"/>
                <a:gd name="T5" fmla="*/ 837 h 1286"/>
                <a:gd name="T6" fmla="*/ 1192 w 1192"/>
                <a:gd name="T7" fmla="*/ 449 h 1286"/>
                <a:gd name="T8" fmla="*/ 991 w 1192"/>
                <a:gd name="T9" fmla="*/ 449 h 1286"/>
                <a:gd name="T10" fmla="*/ 991 w 1192"/>
                <a:gd name="T11" fmla="*/ 395 h 1286"/>
                <a:gd name="T12" fmla="*/ 1192 w 1192"/>
                <a:gd name="T13" fmla="*/ 395 h 1286"/>
                <a:gd name="T14" fmla="*/ 1192 w 1192"/>
                <a:gd name="T15" fmla="*/ 0 h 1286"/>
                <a:gd name="T16" fmla="*/ 0 w 1192"/>
                <a:gd name="T17" fmla="*/ 0 h 1286"/>
                <a:gd name="T18" fmla="*/ 0 w 1192"/>
                <a:gd name="T19" fmla="*/ 395 h 1286"/>
                <a:gd name="T20" fmla="*/ 208 w 1192"/>
                <a:gd name="T21" fmla="*/ 395 h 1286"/>
                <a:gd name="T22" fmla="*/ 208 w 1192"/>
                <a:gd name="T23" fmla="*/ 449 h 1286"/>
                <a:gd name="T24" fmla="*/ 0 w 1192"/>
                <a:gd name="T25" fmla="*/ 449 h 1286"/>
                <a:gd name="T26" fmla="*/ 0 w 1192"/>
                <a:gd name="T27" fmla="*/ 837 h 1286"/>
                <a:gd name="T28" fmla="*/ 208 w 1192"/>
                <a:gd name="T29" fmla="*/ 837 h 1286"/>
                <a:gd name="T30" fmla="*/ 208 w 1192"/>
                <a:gd name="T31" fmla="*/ 891 h 1286"/>
                <a:gd name="T32" fmla="*/ 0 w 1192"/>
                <a:gd name="T33" fmla="*/ 891 h 1286"/>
                <a:gd name="T34" fmla="*/ 0 w 1192"/>
                <a:gd name="T35" fmla="*/ 1286 h 1286"/>
                <a:gd name="T36" fmla="*/ 1192 w 1192"/>
                <a:gd name="T37" fmla="*/ 1286 h 1286"/>
                <a:gd name="T38" fmla="*/ 1192 w 1192"/>
                <a:gd name="T39" fmla="*/ 891 h 1286"/>
                <a:gd name="T40" fmla="*/ 991 w 1192"/>
                <a:gd name="T41" fmla="*/ 891 h 1286"/>
                <a:gd name="T42" fmla="*/ 60 w 1192"/>
                <a:gd name="T43" fmla="*/ 60 h 1286"/>
                <a:gd name="T44" fmla="*/ 1132 w 1192"/>
                <a:gd name="T45" fmla="*/ 60 h 1286"/>
                <a:gd name="T46" fmla="*/ 1132 w 1192"/>
                <a:gd name="T47" fmla="*/ 335 h 1286"/>
                <a:gd name="T48" fmla="*/ 60 w 1192"/>
                <a:gd name="T49" fmla="*/ 335 h 1286"/>
                <a:gd name="T50" fmla="*/ 60 w 1192"/>
                <a:gd name="T51" fmla="*/ 60 h 1286"/>
                <a:gd name="T52" fmla="*/ 60 w 1192"/>
                <a:gd name="T53" fmla="*/ 502 h 1286"/>
                <a:gd name="T54" fmla="*/ 1132 w 1192"/>
                <a:gd name="T55" fmla="*/ 502 h 1286"/>
                <a:gd name="T56" fmla="*/ 1132 w 1192"/>
                <a:gd name="T57" fmla="*/ 784 h 1286"/>
                <a:gd name="T58" fmla="*/ 60 w 1192"/>
                <a:gd name="T59" fmla="*/ 784 h 1286"/>
                <a:gd name="T60" fmla="*/ 60 w 1192"/>
                <a:gd name="T61" fmla="*/ 502 h 1286"/>
                <a:gd name="T62" fmla="*/ 1132 w 1192"/>
                <a:gd name="T63" fmla="*/ 1226 h 1286"/>
                <a:gd name="T64" fmla="*/ 60 w 1192"/>
                <a:gd name="T65" fmla="*/ 1226 h 1286"/>
                <a:gd name="T66" fmla="*/ 60 w 1192"/>
                <a:gd name="T67" fmla="*/ 951 h 1286"/>
                <a:gd name="T68" fmla="*/ 1132 w 1192"/>
                <a:gd name="T69" fmla="*/ 951 h 1286"/>
                <a:gd name="T70" fmla="*/ 1132 w 1192"/>
                <a:gd name="T71" fmla="*/ 1226 h 1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2" h="1286">
                  <a:moveTo>
                    <a:pt x="991" y="891"/>
                  </a:moveTo>
                  <a:lnTo>
                    <a:pt x="991" y="837"/>
                  </a:lnTo>
                  <a:lnTo>
                    <a:pt x="1192" y="837"/>
                  </a:lnTo>
                  <a:lnTo>
                    <a:pt x="1192" y="449"/>
                  </a:lnTo>
                  <a:lnTo>
                    <a:pt x="991" y="449"/>
                  </a:lnTo>
                  <a:lnTo>
                    <a:pt x="991" y="395"/>
                  </a:lnTo>
                  <a:lnTo>
                    <a:pt x="1192" y="395"/>
                  </a:lnTo>
                  <a:lnTo>
                    <a:pt x="1192" y="0"/>
                  </a:lnTo>
                  <a:lnTo>
                    <a:pt x="0" y="0"/>
                  </a:lnTo>
                  <a:lnTo>
                    <a:pt x="0" y="395"/>
                  </a:lnTo>
                  <a:lnTo>
                    <a:pt x="208" y="395"/>
                  </a:lnTo>
                  <a:lnTo>
                    <a:pt x="208" y="449"/>
                  </a:lnTo>
                  <a:lnTo>
                    <a:pt x="0" y="449"/>
                  </a:lnTo>
                  <a:lnTo>
                    <a:pt x="0" y="837"/>
                  </a:lnTo>
                  <a:lnTo>
                    <a:pt x="208" y="837"/>
                  </a:lnTo>
                  <a:lnTo>
                    <a:pt x="208" y="891"/>
                  </a:lnTo>
                  <a:lnTo>
                    <a:pt x="0" y="891"/>
                  </a:lnTo>
                  <a:lnTo>
                    <a:pt x="0" y="1286"/>
                  </a:lnTo>
                  <a:lnTo>
                    <a:pt x="1192" y="1286"/>
                  </a:lnTo>
                  <a:lnTo>
                    <a:pt x="1192" y="891"/>
                  </a:lnTo>
                  <a:lnTo>
                    <a:pt x="991" y="891"/>
                  </a:lnTo>
                  <a:close/>
                  <a:moveTo>
                    <a:pt x="60" y="60"/>
                  </a:moveTo>
                  <a:lnTo>
                    <a:pt x="1132" y="60"/>
                  </a:lnTo>
                  <a:lnTo>
                    <a:pt x="1132" y="335"/>
                  </a:lnTo>
                  <a:lnTo>
                    <a:pt x="60" y="335"/>
                  </a:lnTo>
                  <a:lnTo>
                    <a:pt x="60" y="60"/>
                  </a:lnTo>
                  <a:close/>
                  <a:moveTo>
                    <a:pt x="60" y="502"/>
                  </a:moveTo>
                  <a:lnTo>
                    <a:pt x="1132" y="502"/>
                  </a:lnTo>
                  <a:lnTo>
                    <a:pt x="1132" y="784"/>
                  </a:lnTo>
                  <a:lnTo>
                    <a:pt x="60" y="784"/>
                  </a:lnTo>
                  <a:lnTo>
                    <a:pt x="60" y="502"/>
                  </a:lnTo>
                  <a:close/>
                  <a:moveTo>
                    <a:pt x="1132" y="1226"/>
                  </a:moveTo>
                  <a:lnTo>
                    <a:pt x="60" y="1226"/>
                  </a:lnTo>
                  <a:lnTo>
                    <a:pt x="60" y="951"/>
                  </a:lnTo>
                  <a:lnTo>
                    <a:pt x="1132" y="951"/>
                  </a:lnTo>
                  <a:lnTo>
                    <a:pt x="1132" y="12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</p:grpSp>
      <p:grpSp>
        <p:nvGrpSpPr>
          <p:cNvPr id="449" name="Group 448"/>
          <p:cNvGrpSpPr/>
          <p:nvPr/>
        </p:nvGrpSpPr>
        <p:grpSpPr>
          <a:xfrm>
            <a:off x="4219506" y="4074230"/>
            <a:ext cx="488482" cy="488482"/>
            <a:chOff x="2464866" y="4162069"/>
            <a:chExt cx="555625" cy="555625"/>
          </a:xfrm>
        </p:grpSpPr>
        <p:sp>
          <p:nvSpPr>
            <p:cNvPr id="450" name="Rectangle 13"/>
            <p:cNvSpPr>
              <a:spLocks noChangeArrowheads="1"/>
            </p:cNvSpPr>
            <p:nvPr/>
          </p:nvSpPr>
          <p:spPr bwMode="auto">
            <a:xfrm>
              <a:off x="24648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451" name="Group 17"/>
            <p:cNvGrpSpPr>
              <a:grpSpLocks noChangeAspect="1"/>
            </p:cNvGrpSpPr>
            <p:nvPr/>
          </p:nvGrpSpPr>
          <p:grpSpPr bwMode="auto">
            <a:xfrm>
              <a:off x="2539478" y="4236682"/>
              <a:ext cx="481013" cy="481012"/>
              <a:chOff x="1600" y="2667"/>
              <a:chExt cx="303" cy="303"/>
            </a:xfrm>
          </p:grpSpPr>
          <p:sp>
            <p:nvSpPr>
              <p:cNvPr id="455" name="Freeform 18"/>
              <p:cNvSpPr>
                <a:spLocks/>
              </p:cNvSpPr>
              <p:nvPr/>
            </p:nvSpPr>
            <p:spPr bwMode="auto">
              <a:xfrm>
                <a:off x="1648" y="2789"/>
                <a:ext cx="255" cy="181"/>
              </a:xfrm>
              <a:custGeom>
                <a:avLst/>
                <a:gdLst>
                  <a:gd name="T0" fmla="*/ 113 w 113"/>
                  <a:gd name="T1" fmla="*/ 22 h 80"/>
                  <a:gd name="T2" fmla="*/ 92 w 113"/>
                  <a:gd name="T3" fmla="*/ 0 h 80"/>
                  <a:gd name="T4" fmla="*/ 86 w 113"/>
                  <a:gd name="T5" fmla="*/ 0 h 80"/>
                  <a:gd name="T6" fmla="*/ 87 w 113"/>
                  <a:gd name="T7" fmla="*/ 3 h 80"/>
                  <a:gd name="T8" fmla="*/ 35 w 113"/>
                  <a:gd name="T9" fmla="*/ 54 h 80"/>
                  <a:gd name="T10" fmla="*/ 0 w 113"/>
                  <a:gd name="T11" fmla="*/ 40 h 80"/>
                  <a:gd name="T12" fmla="*/ 41 w 113"/>
                  <a:gd name="T13" fmla="*/ 80 h 80"/>
                  <a:gd name="T14" fmla="*/ 113 w 113"/>
                  <a:gd name="T15" fmla="*/ 80 h 80"/>
                  <a:gd name="T16" fmla="*/ 113 w 113"/>
                  <a:gd name="T17" fmla="*/ 2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3" h="80">
                    <a:moveTo>
                      <a:pt x="113" y="22"/>
                    </a:moveTo>
                    <a:cubicBezTo>
                      <a:pt x="92" y="0"/>
                      <a:pt x="92" y="0"/>
                      <a:pt x="92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7" y="1"/>
                      <a:pt x="87" y="2"/>
                      <a:pt x="87" y="3"/>
                    </a:cubicBezTo>
                    <a:cubicBezTo>
                      <a:pt x="87" y="31"/>
                      <a:pt x="64" y="54"/>
                      <a:pt x="35" y="54"/>
                    </a:cubicBezTo>
                    <a:cubicBezTo>
                      <a:pt x="22" y="54"/>
                      <a:pt x="9" y="49"/>
                      <a:pt x="0" y="40"/>
                    </a:cubicBezTo>
                    <a:cubicBezTo>
                      <a:pt x="41" y="80"/>
                      <a:pt x="41" y="80"/>
                      <a:pt x="41" y="80"/>
                    </a:cubicBezTo>
                    <a:cubicBezTo>
                      <a:pt x="113" y="80"/>
                      <a:pt x="113" y="80"/>
                      <a:pt x="113" y="80"/>
                    </a:cubicBezTo>
                    <a:lnTo>
                      <a:pt x="113" y="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56" name="Freeform 19"/>
              <p:cNvSpPr>
                <a:spLocks/>
              </p:cNvSpPr>
              <p:nvPr/>
            </p:nvSpPr>
            <p:spPr bwMode="auto">
              <a:xfrm>
                <a:off x="1700" y="2742"/>
                <a:ext cx="4" cy="6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3 h 3"/>
                  <a:gd name="T4" fmla="*/ 2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cubicBezTo>
                      <a:pt x="2" y="1"/>
                      <a:pt x="1" y="2"/>
                      <a:pt x="0" y="3"/>
                    </a:cubicBezTo>
                    <a:cubicBezTo>
                      <a:pt x="1" y="2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57" name="Freeform 20"/>
              <p:cNvSpPr>
                <a:spLocks/>
              </p:cNvSpPr>
              <p:nvPr/>
            </p:nvSpPr>
            <p:spPr bwMode="auto">
              <a:xfrm>
                <a:off x="1684" y="2742"/>
                <a:ext cx="2" cy="6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0" y="1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58" name="Freeform 21"/>
              <p:cNvSpPr>
                <a:spLocks noEditPoints="1"/>
              </p:cNvSpPr>
              <p:nvPr/>
            </p:nvSpPr>
            <p:spPr bwMode="auto">
              <a:xfrm>
                <a:off x="1600" y="2667"/>
                <a:ext cx="256" cy="255"/>
              </a:xfrm>
              <a:custGeom>
                <a:avLst/>
                <a:gdLst>
                  <a:gd name="T0" fmla="*/ 104 w 113"/>
                  <a:gd name="T1" fmla="*/ 12 h 113"/>
                  <a:gd name="T2" fmla="*/ 91 w 113"/>
                  <a:gd name="T3" fmla="*/ 19 h 113"/>
                  <a:gd name="T4" fmla="*/ 59 w 113"/>
                  <a:gd name="T5" fmla="*/ 0 h 113"/>
                  <a:gd name="T6" fmla="*/ 54 w 113"/>
                  <a:gd name="T7" fmla="*/ 5 h 113"/>
                  <a:gd name="T8" fmla="*/ 0 w 113"/>
                  <a:gd name="T9" fmla="*/ 54 h 113"/>
                  <a:gd name="T10" fmla="*/ 5 w 113"/>
                  <a:gd name="T11" fmla="*/ 59 h 113"/>
                  <a:gd name="T12" fmla="*/ 11 w 113"/>
                  <a:gd name="T13" fmla="*/ 67 h 113"/>
                  <a:gd name="T14" fmla="*/ 25 w 113"/>
                  <a:gd name="T15" fmla="*/ 59 h 113"/>
                  <a:gd name="T16" fmla="*/ 54 w 113"/>
                  <a:gd name="T17" fmla="*/ 103 h 113"/>
                  <a:gd name="T18" fmla="*/ 13 w 113"/>
                  <a:gd name="T19" fmla="*/ 85 h 113"/>
                  <a:gd name="T20" fmla="*/ 54 w 113"/>
                  <a:gd name="T21" fmla="*/ 113 h 113"/>
                  <a:gd name="T22" fmla="*/ 59 w 113"/>
                  <a:gd name="T23" fmla="*/ 108 h 113"/>
                  <a:gd name="T24" fmla="*/ 113 w 113"/>
                  <a:gd name="T25" fmla="*/ 59 h 113"/>
                  <a:gd name="T26" fmla="*/ 62 w 113"/>
                  <a:gd name="T27" fmla="*/ 54 h 113"/>
                  <a:gd name="T28" fmla="*/ 30 w 113"/>
                  <a:gd name="T29" fmla="*/ 59 h 113"/>
                  <a:gd name="T30" fmla="*/ 54 w 113"/>
                  <a:gd name="T31" fmla="*/ 83 h 113"/>
                  <a:gd name="T32" fmla="*/ 48 w 113"/>
                  <a:gd name="T33" fmla="*/ 27 h 113"/>
                  <a:gd name="T34" fmla="*/ 54 w 113"/>
                  <a:gd name="T35" fmla="*/ 30 h 113"/>
                  <a:gd name="T36" fmla="*/ 30 w 113"/>
                  <a:gd name="T37" fmla="*/ 54 h 113"/>
                  <a:gd name="T38" fmla="*/ 33 w 113"/>
                  <a:gd name="T39" fmla="*/ 36 h 113"/>
                  <a:gd name="T40" fmla="*/ 10 w 113"/>
                  <a:gd name="T41" fmla="*/ 54 h 113"/>
                  <a:gd name="T42" fmla="*/ 54 w 113"/>
                  <a:gd name="T43" fmla="*/ 26 h 113"/>
                  <a:gd name="T44" fmla="*/ 87 w 113"/>
                  <a:gd name="T45" fmla="*/ 22 h 113"/>
                  <a:gd name="T46" fmla="*/ 59 w 113"/>
                  <a:gd name="T47" fmla="*/ 25 h 113"/>
                  <a:gd name="T48" fmla="*/ 59 w 113"/>
                  <a:gd name="T49" fmla="*/ 30 h 113"/>
                  <a:gd name="T50" fmla="*/ 59 w 113"/>
                  <a:gd name="T51" fmla="*/ 51 h 113"/>
                  <a:gd name="T52" fmla="*/ 59 w 113"/>
                  <a:gd name="T53" fmla="*/ 103 h 113"/>
                  <a:gd name="T54" fmla="*/ 77 w 113"/>
                  <a:gd name="T55" fmla="*/ 80 h 113"/>
                  <a:gd name="T56" fmla="*/ 59 w 113"/>
                  <a:gd name="T57" fmla="*/ 83 h 113"/>
                  <a:gd name="T58" fmla="*/ 83 w 113"/>
                  <a:gd name="T59" fmla="*/ 59 h 113"/>
                  <a:gd name="T60" fmla="*/ 86 w 113"/>
                  <a:gd name="T61" fmla="*/ 66 h 113"/>
                  <a:gd name="T62" fmla="*/ 103 w 113"/>
                  <a:gd name="T63" fmla="*/ 59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113">
                    <a:moveTo>
                      <a:pt x="62" y="54"/>
                    </a:moveTo>
                    <a:cubicBezTo>
                      <a:pt x="104" y="12"/>
                      <a:pt x="104" y="12"/>
                      <a:pt x="104" y="12"/>
                    </a:cubicBezTo>
                    <a:cubicBezTo>
                      <a:pt x="101" y="8"/>
                      <a:pt x="101" y="8"/>
                      <a:pt x="101" y="8"/>
                    </a:cubicBezTo>
                    <a:cubicBezTo>
                      <a:pt x="91" y="19"/>
                      <a:pt x="91" y="19"/>
                      <a:pt x="91" y="19"/>
                    </a:cubicBezTo>
                    <a:cubicBezTo>
                      <a:pt x="82" y="11"/>
                      <a:pt x="71" y="6"/>
                      <a:pt x="59" y="5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4" y="0"/>
                      <a:pt x="54" y="0"/>
                      <a:pt x="54" y="0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27" y="7"/>
                      <a:pt x="6" y="28"/>
                      <a:pt x="5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5" y="59"/>
                      <a:pt x="5" y="59"/>
                      <a:pt x="5" y="59"/>
                    </a:cubicBezTo>
                    <a:cubicBezTo>
                      <a:pt x="5" y="62"/>
                      <a:pt x="6" y="66"/>
                      <a:pt x="6" y="69"/>
                    </a:cubicBezTo>
                    <a:cubicBezTo>
                      <a:pt x="8" y="68"/>
                      <a:pt x="9" y="68"/>
                      <a:pt x="11" y="67"/>
                    </a:cubicBezTo>
                    <a:cubicBezTo>
                      <a:pt x="10" y="65"/>
                      <a:pt x="10" y="62"/>
                      <a:pt x="10" y="59"/>
                    </a:cubicBezTo>
                    <a:cubicBezTo>
                      <a:pt x="25" y="59"/>
                      <a:pt x="25" y="59"/>
                      <a:pt x="25" y="59"/>
                    </a:cubicBezTo>
                    <a:cubicBezTo>
                      <a:pt x="26" y="74"/>
                      <a:pt x="39" y="87"/>
                      <a:pt x="54" y="88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39" y="102"/>
                      <a:pt x="26" y="95"/>
                      <a:pt x="18" y="83"/>
                    </a:cubicBezTo>
                    <a:cubicBezTo>
                      <a:pt x="17" y="84"/>
                      <a:pt x="15" y="85"/>
                      <a:pt x="13" y="85"/>
                    </a:cubicBezTo>
                    <a:cubicBezTo>
                      <a:pt x="22" y="98"/>
                      <a:pt x="37" y="107"/>
                      <a:pt x="54" y="108"/>
                    </a:cubicBezTo>
                    <a:cubicBezTo>
                      <a:pt x="54" y="113"/>
                      <a:pt x="54" y="113"/>
                      <a:pt x="54" y="113"/>
                    </a:cubicBezTo>
                    <a:cubicBezTo>
                      <a:pt x="59" y="113"/>
                      <a:pt x="59" y="113"/>
                      <a:pt x="59" y="113"/>
                    </a:cubicBezTo>
                    <a:cubicBezTo>
                      <a:pt x="59" y="108"/>
                      <a:pt x="59" y="108"/>
                      <a:pt x="59" y="108"/>
                    </a:cubicBezTo>
                    <a:cubicBezTo>
                      <a:pt x="85" y="107"/>
                      <a:pt x="106" y="85"/>
                      <a:pt x="108" y="59"/>
                    </a:cubicBezTo>
                    <a:cubicBezTo>
                      <a:pt x="113" y="59"/>
                      <a:pt x="113" y="59"/>
                      <a:pt x="113" y="59"/>
                    </a:cubicBezTo>
                    <a:cubicBezTo>
                      <a:pt x="113" y="54"/>
                      <a:pt x="113" y="54"/>
                      <a:pt x="113" y="54"/>
                    </a:cubicBezTo>
                    <a:lnTo>
                      <a:pt x="62" y="54"/>
                    </a:lnTo>
                    <a:close/>
                    <a:moveTo>
                      <a:pt x="54" y="83"/>
                    </a:moveTo>
                    <a:cubicBezTo>
                      <a:pt x="41" y="82"/>
                      <a:pt x="31" y="72"/>
                      <a:pt x="30" y="59"/>
                    </a:cubicBezTo>
                    <a:cubicBezTo>
                      <a:pt x="54" y="59"/>
                      <a:pt x="54" y="59"/>
                      <a:pt x="54" y="59"/>
                    </a:cubicBezTo>
                    <a:lnTo>
                      <a:pt x="54" y="83"/>
                    </a:lnTo>
                    <a:close/>
                    <a:moveTo>
                      <a:pt x="54" y="26"/>
                    </a:moveTo>
                    <a:cubicBezTo>
                      <a:pt x="52" y="26"/>
                      <a:pt x="50" y="26"/>
                      <a:pt x="48" y="27"/>
                    </a:cubicBezTo>
                    <a:cubicBezTo>
                      <a:pt x="49" y="28"/>
                      <a:pt x="50" y="29"/>
                      <a:pt x="50" y="31"/>
                    </a:cubicBezTo>
                    <a:cubicBezTo>
                      <a:pt x="51" y="31"/>
                      <a:pt x="53" y="30"/>
                      <a:pt x="54" y="30"/>
                    </a:cubicBezTo>
                    <a:cubicBezTo>
                      <a:pt x="54" y="54"/>
                      <a:pt x="54" y="54"/>
                      <a:pt x="54" y="54"/>
                    </a:cubicBezTo>
                    <a:cubicBezTo>
                      <a:pt x="30" y="54"/>
                      <a:pt x="30" y="54"/>
                      <a:pt x="30" y="54"/>
                    </a:cubicBezTo>
                    <a:cubicBezTo>
                      <a:pt x="30" y="49"/>
                      <a:pt x="32" y="44"/>
                      <a:pt x="36" y="40"/>
                    </a:cubicBezTo>
                    <a:cubicBezTo>
                      <a:pt x="34" y="39"/>
                      <a:pt x="34" y="37"/>
                      <a:pt x="33" y="36"/>
                    </a:cubicBezTo>
                    <a:cubicBezTo>
                      <a:pt x="29" y="41"/>
                      <a:pt x="26" y="47"/>
                      <a:pt x="25" y="54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1" y="30"/>
                      <a:pt x="30" y="11"/>
                      <a:pt x="54" y="10"/>
                    </a:cubicBezTo>
                    <a:lnTo>
                      <a:pt x="54" y="26"/>
                    </a:lnTo>
                    <a:close/>
                    <a:moveTo>
                      <a:pt x="59" y="10"/>
                    </a:moveTo>
                    <a:cubicBezTo>
                      <a:pt x="70" y="11"/>
                      <a:pt x="80" y="15"/>
                      <a:pt x="87" y="22"/>
                    </a:cubicBezTo>
                    <a:cubicBezTo>
                      <a:pt x="77" y="33"/>
                      <a:pt x="77" y="33"/>
                      <a:pt x="77" y="33"/>
                    </a:cubicBezTo>
                    <a:cubicBezTo>
                      <a:pt x="72" y="29"/>
                      <a:pt x="65" y="26"/>
                      <a:pt x="59" y="25"/>
                    </a:cubicBezTo>
                    <a:lnTo>
                      <a:pt x="59" y="10"/>
                    </a:lnTo>
                    <a:close/>
                    <a:moveTo>
                      <a:pt x="59" y="30"/>
                    </a:moveTo>
                    <a:cubicBezTo>
                      <a:pt x="64" y="31"/>
                      <a:pt x="69" y="33"/>
                      <a:pt x="73" y="36"/>
                    </a:cubicBezTo>
                    <a:cubicBezTo>
                      <a:pt x="59" y="51"/>
                      <a:pt x="59" y="51"/>
                      <a:pt x="59" y="51"/>
                    </a:cubicBezTo>
                    <a:lnTo>
                      <a:pt x="59" y="30"/>
                    </a:lnTo>
                    <a:close/>
                    <a:moveTo>
                      <a:pt x="59" y="103"/>
                    </a:moveTo>
                    <a:cubicBezTo>
                      <a:pt x="59" y="88"/>
                      <a:pt x="59" y="88"/>
                      <a:pt x="59" y="88"/>
                    </a:cubicBezTo>
                    <a:cubicBezTo>
                      <a:pt x="65" y="87"/>
                      <a:pt x="72" y="85"/>
                      <a:pt x="77" y="80"/>
                    </a:cubicBezTo>
                    <a:cubicBezTo>
                      <a:pt x="75" y="80"/>
                      <a:pt x="74" y="79"/>
                      <a:pt x="73" y="78"/>
                    </a:cubicBezTo>
                    <a:cubicBezTo>
                      <a:pt x="69" y="81"/>
                      <a:pt x="64" y="82"/>
                      <a:pt x="59" y="83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83" y="59"/>
                      <a:pt x="83" y="59"/>
                      <a:pt x="83" y="59"/>
                    </a:cubicBezTo>
                    <a:cubicBezTo>
                      <a:pt x="82" y="61"/>
                      <a:pt x="82" y="62"/>
                      <a:pt x="82" y="63"/>
                    </a:cubicBezTo>
                    <a:cubicBezTo>
                      <a:pt x="83" y="64"/>
                      <a:pt x="85" y="65"/>
                      <a:pt x="86" y="66"/>
                    </a:cubicBezTo>
                    <a:cubicBezTo>
                      <a:pt x="87" y="64"/>
                      <a:pt x="87" y="61"/>
                      <a:pt x="87" y="59"/>
                    </a:cubicBezTo>
                    <a:cubicBezTo>
                      <a:pt x="103" y="59"/>
                      <a:pt x="103" y="59"/>
                      <a:pt x="103" y="59"/>
                    </a:cubicBezTo>
                    <a:cubicBezTo>
                      <a:pt x="102" y="83"/>
                      <a:pt x="82" y="102"/>
                      <a:pt x="59" y="10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59" name="Freeform 22"/>
              <p:cNvSpPr>
                <a:spLocks/>
              </p:cNvSpPr>
              <p:nvPr/>
            </p:nvSpPr>
            <p:spPr bwMode="auto">
              <a:xfrm>
                <a:off x="1684" y="2733"/>
                <a:ext cx="11" cy="4"/>
              </a:xfrm>
              <a:custGeom>
                <a:avLst/>
                <a:gdLst>
                  <a:gd name="T0" fmla="*/ 4 w 5"/>
                  <a:gd name="T1" fmla="*/ 0 h 2"/>
                  <a:gd name="T2" fmla="*/ 5 w 5"/>
                  <a:gd name="T3" fmla="*/ 0 h 2"/>
                  <a:gd name="T4" fmla="*/ 5 w 5"/>
                  <a:gd name="T5" fmla="*/ 0 h 2"/>
                  <a:gd name="T6" fmla="*/ 4 w 5"/>
                  <a:gd name="T7" fmla="*/ 0 h 2"/>
                  <a:gd name="T8" fmla="*/ 0 w 5"/>
                  <a:gd name="T9" fmla="*/ 2 h 2"/>
                  <a:gd name="T10" fmla="*/ 4 w 5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4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0"/>
                      <a:pt x="1" y="1"/>
                      <a:pt x="0" y="2"/>
                    </a:cubicBezTo>
                    <a:cubicBezTo>
                      <a:pt x="1" y="1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60" name="Freeform 23"/>
              <p:cNvSpPr>
                <a:spLocks/>
              </p:cNvSpPr>
              <p:nvPr/>
            </p:nvSpPr>
            <p:spPr bwMode="auto">
              <a:xfrm>
                <a:off x="1695" y="2733"/>
                <a:ext cx="7" cy="4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cubicBezTo>
                      <a:pt x="3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  <p:sp>
          <p:nvSpPr>
            <p:cNvPr id="452" name="Oval 451"/>
            <p:cNvSpPr/>
            <p:nvPr/>
          </p:nvSpPr>
          <p:spPr>
            <a:xfrm>
              <a:off x="2674718" y="4339384"/>
              <a:ext cx="27432" cy="2743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453" name="Oval 452"/>
            <p:cNvSpPr/>
            <p:nvPr/>
          </p:nvSpPr>
          <p:spPr>
            <a:xfrm>
              <a:off x="2565181" y="4496546"/>
              <a:ext cx="27432" cy="2743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  <p:sp>
          <p:nvSpPr>
            <p:cNvPr id="454" name="Oval 453"/>
            <p:cNvSpPr/>
            <p:nvPr/>
          </p:nvSpPr>
          <p:spPr>
            <a:xfrm>
              <a:off x="2815212" y="4479877"/>
              <a:ext cx="27432" cy="2743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600"/>
            </a:p>
          </p:txBody>
        </p:sp>
      </p:grpSp>
      <p:grpSp>
        <p:nvGrpSpPr>
          <p:cNvPr id="461" name="Group 460"/>
          <p:cNvGrpSpPr/>
          <p:nvPr/>
        </p:nvGrpSpPr>
        <p:grpSpPr>
          <a:xfrm>
            <a:off x="5018895" y="4048397"/>
            <a:ext cx="505442" cy="505238"/>
            <a:chOff x="3545392" y="4162069"/>
            <a:chExt cx="555849" cy="555625"/>
          </a:xfrm>
        </p:grpSpPr>
        <p:sp>
          <p:nvSpPr>
            <p:cNvPr id="462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sp>
          <p:nvSpPr>
            <p:cNvPr id="463" name="Freeform 24"/>
            <p:cNvSpPr>
              <a:spLocks/>
            </p:cNvSpPr>
            <p:nvPr/>
          </p:nvSpPr>
          <p:spPr bwMode="auto">
            <a:xfrm>
              <a:off x="3627120" y="4284459"/>
              <a:ext cx="474121" cy="433234"/>
            </a:xfrm>
            <a:custGeom>
              <a:avLst/>
              <a:gdLst>
                <a:gd name="T0" fmla="*/ 225 w 293"/>
                <a:gd name="T1" fmla="*/ 0 h 269"/>
                <a:gd name="T2" fmla="*/ 223 w 293"/>
                <a:gd name="T3" fmla="*/ 185 h 269"/>
                <a:gd name="T4" fmla="*/ 0 w 293"/>
                <a:gd name="T5" fmla="*/ 185 h 269"/>
                <a:gd name="T6" fmla="*/ 84 w 293"/>
                <a:gd name="T7" fmla="*/ 269 h 269"/>
                <a:gd name="T8" fmla="*/ 293 w 293"/>
                <a:gd name="T9" fmla="*/ 269 h 269"/>
                <a:gd name="T10" fmla="*/ 293 w 293"/>
                <a:gd name="T11" fmla="*/ 69 h 269"/>
                <a:gd name="T12" fmla="*/ 225 w 293"/>
                <a:gd name="T13" fmla="*/ 0 h 269"/>
                <a:gd name="connsiteX0" fmla="*/ 7679 w 10000"/>
                <a:gd name="connsiteY0" fmla="*/ 0 h 12601"/>
                <a:gd name="connsiteX1" fmla="*/ 7611 w 10000"/>
                <a:gd name="connsiteY1" fmla="*/ 9478 h 12601"/>
                <a:gd name="connsiteX2" fmla="*/ 0 w 10000"/>
                <a:gd name="connsiteY2" fmla="*/ 9478 h 12601"/>
                <a:gd name="connsiteX3" fmla="*/ 2867 w 10000"/>
                <a:gd name="connsiteY3" fmla="*/ 12601 h 12601"/>
                <a:gd name="connsiteX4" fmla="*/ 10000 w 10000"/>
                <a:gd name="connsiteY4" fmla="*/ 12601 h 12601"/>
                <a:gd name="connsiteX5" fmla="*/ 10000 w 10000"/>
                <a:gd name="connsiteY5" fmla="*/ 5166 h 12601"/>
                <a:gd name="connsiteX6" fmla="*/ 7679 w 10000"/>
                <a:gd name="connsiteY6" fmla="*/ 0 h 12601"/>
                <a:gd name="connsiteX0" fmla="*/ 7679 w 10068"/>
                <a:gd name="connsiteY0" fmla="*/ 0 h 12601"/>
                <a:gd name="connsiteX1" fmla="*/ 7611 w 10068"/>
                <a:gd name="connsiteY1" fmla="*/ 9478 h 12601"/>
                <a:gd name="connsiteX2" fmla="*/ 0 w 10068"/>
                <a:gd name="connsiteY2" fmla="*/ 9478 h 12601"/>
                <a:gd name="connsiteX3" fmla="*/ 2867 w 10068"/>
                <a:gd name="connsiteY3" fmla="*/ 12601 h 12601"/>
                <a:gd name="connsiteX4" fmla="*/ 10000 w 10068"/>
                <a:gd name="connsiteY4" fmla="*/ 12601 h 12601"/>
                <a:gd name="connsiteX5" fmla="*/ 10068 w 10068"/>
                <a:gd name="connsiteY5" fmla="*/ 2268 h 12601"/>
                <a:gd name="connsiteX6" fmla="*/ 7679 w 10068"/>
                <a:gd name="connsiteY6" fmla="*/ 0 h 12601"/>
                <a:gd name="connsiteX0" fmla="*/ 7679 w 10068"/>
                <a:gd name="connsiteY0" fmla="*/ 0 h 12601"/>
                <a:gd name="connsiteX1" fmla="*/ 7611 w 10068"/>
                <a:gd name="connsiteY1" fmla="*/ 9478 h 12601"/>
                <a:gd name="connsiteX2" fmla="*/ 0 w 10068"/>
                <a:gd name="connsiteY2" fmla="*/ 9478 h 12601"/>
                <a:gd name="connsiteX3" fmla="*/ 2867 w 10068"/>
                <a:gd name="connsiteY3" fmla="*/ 12601 h 12601"/>
                <a:gd name="connsiteX4" fmla="*/ 10000 w 10068"/>
                <a:gd name="connsiteY4" fmla="*/ 12601 h 12601"/>
                <a:gd name="connsiteX5" fmla="*/ 10068 w 10068"/>
                <a:gd name="connsiteY5" fmla="*/ 2491 h 12601"/>
                <a:gd name="connsiteX6" fmla="*/ 7679 w 10068"/>
                <a:gd name="connsiteY6" fmla="*/ 0 h 12601"/>
                <a:gd name="connsiteX0" fmla="*/ 7679 w 10006"/>
                <a:gd name="connsiteY0" fmla="*/ 0 h 12601"/>
                <a:gd name="connsiteX1" fmla="*/ 7611 w 10006"/>
                <a:gd name="connsiteY1" fmla="*/ 9478 h 12601"/>
                <a:gd name="connsiteX2" fmla="*/ 0 w 10006"/>
                <a:gd name="connsiteY2" fmla="*/ 9478 h 12601"/>
                <a:gd name="connsiteX3" fmla="*/ 2867 w 10006"/>
                <a:gd name="connsiteY3" fmla="*/ 12601 h 12601"/>
                <a:gd name="connsiteX4" fmla="*/ 10000 w 10006"/>
                <a:gd name="connsiteY4" fmla="*/ 12601 h 12601"/>
                <a:gd name="connsiteX5" fmla="*/ 10000 w 10006"/>
                <a:gd name="connsiteY5" fmla="*/ 2640 h 12601"/>
                <a:gd name="connsiteX6" fmla="*/ 7679 w 10006"/>
                <a:gd name="connsiteY6" fmla="*/ 0 h 12601"/>
                <a:gd name="connsiteX0" fmla="*/ 10408 w 12735"/>
                <a:gd name="connsiteY0" fmla="*/ 0 h 12601"/>
                <a:gd name="connsiteX1" fmla="*/ 10340 w 12735"/>
                <a:gd name="connsiteY1" fmla="*/ 9478 h 12601"/>
                <a:gd name="connsiteX2" fmla="*/ 0 w 12735"/>
                <a:gd name="connsiteY2" fmla="*/ 7546 h 12601"/>
                <a:gd name="connsiteX3" fmla="*/ 5596 w 12735"/>
                <a:gd name="connsiteY3" fmla="*/ 12601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01"/>
                <a:gd name="connsiteX1" fmla="*/ 10340 w 12735"/>
                <a:gd name="connsiteY1" fmla="*/ 9478 h 12601"/>
                <a:gd name="connsiteX2" fmla="*/ 0 w 12735"/>
                <a:gd name="connsiteY2" fmla="*/ 7546 h 12601"/>
                <a:gd name="connsiteX3" fmla="*/ 3140 w 12735"/>
                <a:gd name="connsiteY3" fmla="*/ 12452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01"/>
                <a:gd name="connsiteX1" fmla="*/ 10340 w 12735"/>
                <a:gd name="connsiteY1" fmla="*/ 9478 h 12601"/>
                <a:gd name="connsiteX2" fmla="*/ 0 w 12735"/>
                <a:gd name="connsiteY2" fmla="*/ 7546 h 12601"/>
                <a:gd name="connsiteX3" fmla="*/ 3618 w 12735"/>
                <a:gd name="connsiteY3" fmla="*/ 12526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01"/>
                <a:gd name="connsiteX1" fmla="*/ 10340 w 12735"/>
                <a:gd name="connsiteY1" fmla="*/ 9478 h 12601"/>
                <a:gd name="connsiteX2" fmla="*/ 0 w 12735"/>
                <a:gd name="connsiteY2" fmla="*/ 7546 h 12601"/>
                <a:gd name="connsiteX3" fmla="*/ 3959 w 12735"/>
                <a:gd name="connsiteY3" fmla="*/ 12526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01"/>
                <a:gd name="connsiteX1" fmla="*/ 10340 w 12735"/>
                <a:gd name="connsiteY1" fmla="*/ 9478 h 12601"/>
                <a:gd name="connsiteX2" fmla="*/ 0 w 12735"/>
                <a:gd name="connsiteY2" fmla="*/ 7546 h 12601"/>
                <a:gd name="connsiteX3" fmla="*/ 4437 w 12735"/>
                <a:gd name="connsiteY3" fmla="*/ 12600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01"/>
                <a:gd name="connsiteX1" fmla="*/ 10340 w 12735"/>
                <a:gd name="connsiteY1" fmla="*/ 9478 h 12601"/>
                <a:gd name="connsiteX2" fmla="*/ 0 w 12735"/>
                <a:gd name="connsiteY2" fmla="*/ 7546 h 12601"/>
                <a:gd name="connsiteX3" fmla="*/ 4642 w 12735"/>
                <a:gd name="connsiteY3" fmla="*/ 12600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01"/>
                <a:gd name="connsiteX1" fmla="*/ 10135 w 12735"/>
                <a:gd name="connsiteY1" fmla="*/ 7472 h 12601"/>
                <a:gd name="connsiteX2" fmla="*/ 0 w 12735"/>
                <a:gd name="connsiteY2" fmla="*/ 7546 h 12601"/>
                <a:gd name="connsiteX3" fmla="*/ 4642 w 12735"/>
                <a:gd name="connsiteY3" fmla="*/ 12600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01"/>
                <a:gd name="connsiteX1" fmla="*/ 10135 w 12735"/>
                <a:gd name="connsiteY1" fmla="*/ 7472 h 12601"/>
                <a:gd name="connsiteX2" fmla="*/ 0 w 12735"/>
                <a:gd name="connsiteY2" fmla="*/ 7546 h 12601"/>
                <a:gd name="connsiteX3" fmla="*/ 4642 w 12735"/>
                <a:gd name="connsiteY3" fmla="*/ 12600 h 12601"/>
                <a:gd name="connsiteX4" fmla="*/ 12729 w 12735"/>
                <a:gd name="connsiteY4" fmla="*/ 12601 h 12601"/>
                <a:gd name="connsiteX5" fmla="*/ 12729 w 12735"/>
                <a:gd name="connsiteY5" fmla="*/ 2640 h 12601"/>
                <a:gd name="connsiteX6" fmla="*/ 10408 w 12735"/>
                <a:gd name="connsiteY6" fmla="*/ 0 h 12601"/>
                <a:gd name="connsiteX0" fmla="*/ 10408 w 12735"/>
                <a:gd name="connsiteY0" fmla="*/ 0 h 12675"/>
                <a:gd name="connsiteX1" fmla="*/ 10135 w 12735"/>
                <a:gd name="connsiteY1" fmla="*/ 7546 h 12675"/>
                <a:gd name="connsiteX2" fmla="*/ 0 w 12735"/>
                <a:gd name="connsiteY2" fmla="*/ 7620 h 12675"/>
                <a:gd name="connsiteX3" fmla="*/ 4642 w 12735"/>
                <a:gd name="connsiteY3" fmla="*/ 12674 h 12675"/>
                <a:gd name="connsiteX4" fmla="*/ 12729 w 12735"/>
                <a:gd name="connsiteY4" fmla="*/ 12675 h 12675"/>
                <a:gd name="connsiteX5" fmla="*/ 12729 w 12735"/>
                <a:gd name="connsiteY5" fmla="*/ 2714 h 12675"/>
                <a:gd name="connsiteX6" fmla="*/ 10408 w 12735"/>
                <a:gd name="connsiteY6" fmla="*/ 0 h 1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735" h="12675">
                  <a:moveTo>
                    <a:pt x="10408" y="0"/>
                  </a:moveTo>
                  <a:cubicBezTo>
                    <a:pt x="10385" y="3159"/>
                    <a:pt x="10158" y="4387"/>
                    <a:pt x="10135" y="7546"/>
                  </a:cubicBezTo>
                  <a:lnTo>
                    <a:pt x="0" y="7620"/>
                  </a:lnTo>
                  <a:lnTo>
                    <a:pt x="4642" y="12674"/>
                  </a:lnTo>
                  <a:lnTo>
                    <a:pt x="12729" y="12675"/>
                  </a:lnTo>
                  <a:cubicBezTo>
                    <a:pt x="12752" y="9231"/>
                    <a:pt x="12706" y="6158"/>
                    <a:pt x="12729" y="2714"/>
                  </a:cubicBezTo>
                  <a:lnTo>
                    <a:pt x="10408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464" name="Group 48"/>
            <p:cNvGrpSpPr>
              <a:grpSpLocks noChangeAspect="1"/>
            </p:cNvGrpSpPr>
            <p:nvPr/>
          </p:nvGrpSpPr>
          <p:grpSpPr bwMode="auto">
            <a:xfrm>
              <a:off x="3631705" y="4284085"/>
              <a:ext cx="382998" cy="311592"/>
              <a:chOff x="2290" y="1140"/>
              <a:chExt cx="1180" cy="960"/>
            </a:xfrm>
            <a:solidFill>
              <a:schemeClr val="bg1"/>
            </a:solidFill>
          </p:grpSpPr>
          <p:sp>
            <p:nvSpPr>
              <p:cNvPr id="465" name="Freeform 50"/>
              <p:cNvSpPr>
                <a:spLocks noEditPoints="1"/>
              </p:cNvSpPr>
              <p:nvPr/>
            </p:nvSpPr>
            <p:spPr bwMode="auto">
              <a:xfrm>
                <a:off x="2290" y="1140"/>
                <a:ext cx="1180" cy="960"/>
              </a:xfrm>
              <a:custGeom>
                <a:avLst/>
                <a:gdLst>
                  <a:gd name="T0" fmla="*/ 1180 w 1180"/>
                  <a:gd name="T1" fmla="*/ 826 h 960"/>
                  <a:gd name="T2" fmla="*/ 1180 w 1180"/>
                  <a:gd name="T3" fmla="*/ 0 h 960"/>
                  <a:gd name="T4" fmla="*/ 0 w 1180"/>
                  <a:gd name="T5" fmla="*/ 0 h 960"/>
                  <a:gd name="T6" fmla="*/ 0 w 1180"/>
                  <a:gd name="T7" fmla="*/ 826 h 960"/>
                  <a:gd name="T8" fmla="*/ 402 w 1180"/>
                  <a:gd name="T9" fmla="*/ 826 h 960"/>
                  <a:gd name="T10" fmla="*/ 402 w 1180"/>
                  <a:gd name="T11" fmla="*/ 906 h 960"/>
                  <a:gd name="T12" fmla="*/ 288 w 1180"/>
                  <a:gd name="T13" fmla="*/ 906 h 960"/>
                  <a:gd name="T14" fmla="*/ 288 w 1180"/>
                  <a:gd name="T15" fmla="*/ 960 h 960"/>
                  <a:gd name="T16" fmla="*/ 892 w 1180"/>
                  <a:gd name="T17" fmla="*/ 960 h 960"/>
                  <a:gd name="T18" fmla="*/ 892 w 1180"/>
                  <a:gd name="T19" fmla="*/ 906 h 960"/>
                  <a:gd name="T20" fmla="*/ 778 w 1180"/>
                  <a:gd name="T21" fmla="*/ 906 h 960"/>
                  <a:gd name="T22" fmla="*/ 778 w 1180"/>
                  <a:gd name="T23" fmla="*/ 826 h 960"/>
                  <a:gd name="T24" fmla="*/ 1180 w 1180"/>
                  <a:gd name="T25" fmla="*/ 826 h 960"/>
                  <a:gd name="T26" fmla="*/ 60 w 1180"/>
                  <a:gd name="T27" fmla="*/ 60 h 960"/>
                  <a:gd name="T28" fmla="*/ 1120 w 1180"/>
                  <a:gd name="T29" fmla="*/ 60 h 960"/>
                  <a:gd name="T30" fmla="*/ 1120 w 1180"/>
                  <a:gd name="T31" fmla="*/ 765 h 960"/>
                  <a:gd name="T32" fmla="*/ 60 w 1180"/>
                  <a:gd name="T33" fmla="*/ 765 h 960"/>
                  <a:gd name="T34" fmla="*/ 60 w 1180"/>
                  <a:gd name="T35" fmla="*/ 60 h 9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80" h="960">
                    <a:moveTo>
                      <a:pt x="1180" y="826"/>
                    </a:moveTo>
                    <a:lnTo>
                      <a:pt x="1180" y="0"/>
                    </a:lnTo>
                    <a:lnTo>
                      <a:pt x="0" y="0"/>
                    </a:lnTo>
                    <a:lnTo>
                      <a:pt x="0" y="826"/>
                    </a:lnTo>
                    <a:lnTo>
                      <a:pt x="402" y="826"/>
                    </a:lnTo>
                    <a:lnTo>
                      <a:pt x="402" y="906"/>
                    </a:lnTo>
                    <a:lnTo>
                      <a:pt x="288" y="906"/>
                    </a:lnTo>
                    <a:lnTo>
                      <a:pt x="288" y="960"/>
                    </a:lnTo>
                    <a:lnTo>
                      <a:pt x="892" y="960"/>
                    </a:lnTo>
                    <a:lnTo>
                      <a:pt x="892" y="906"/>
                    </a:lnTo>
                    <a:lnTo>
                      <a:pt x="778" y="906"/>
                    </a:lnTo>
                    <a:lnTo>
                      <a:pt x="778" y="826"/>
                    </a:lnTo>
                    <a:lnTo>
                      <a:pt x="1180" y="826"/>
                    </a:lnTo>
                    <a:close/>
                    <a:moveTo>
                      <a:pt x="60" y="60"/>
                    </a:moveTo>
                    <a:lnTo>
                      <a:pt x="1120" y="60"/>
                    </a:lnTo>
                    <a:lnTo>
                      <a:pt x="1120" y="765"/>
                    </a:lnTo>
                    <a:lnTo>
                      <a:pt x="60" y="765"/>
                    </a:lnTo>
                    <a:lnTo>
                      <a:pt x="60" y="6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66" name="Freeform 51"/>
              <p:cNvSpPr>
                <a:spLocks noEditPoints="1"/>
              </p:cNvSpPr>
              <p:nvPr/>
            </p:nvSpPr>
            <p:spPr bwMode="auto">
              <a:xfrm>
                <a:off x="3001" y="1294"/>
                <a:ext cx="342" cy="155"/>
              </a:xfrm>
              <a:custGeom>
                <a:avLst/>
                <a:gdLst>
                  <a:gd name="T0" fmla="*/ 342 w 342"/>
                  <a:gd name="T1" fmla="*/ 61 h 155"/>
                  <a:gd name="T2" fmla="*/ 0 w 342"/>
                  <a:gd name="T3" fmla="*/ 61 h 155"/>
                  <a:gd name="T4" fmla="*/ 0 w 342"/>
                  <a:gd name="T5" fmla="*/ 0 h 155"/>
                  <a:gd name="T6" fmla="*/ 342 w 342"/>
                  <a:gd name="T7" fmla="*/ 0 h 155"/>
                  <a:gd name="T8" fmla="*/ 342 w 342"/>
                  <a:gd name="T9" fmla="*/ 61 h 155"/>
                  <a:gd name="T10" fmla="*/ 342 w 342"/>
                  <a:gd name="T11" fmla="*/ 94 h 155"/>
                  <a:gd name="T12" fmla="*/ 0 w 342"/>
                  <a:gd name="T13" fmla="*/ 94 h 155"/>
                  <a:gd name="T14" fmla="*/ 0 w 342"/>
                  <a:gd name="T15" fmla="*/ 155 h 155"/>
                  <a:gd name="T16" fmla="*/ 342 w 342"/>
                  <a:gd name="T17" fmla="*/ 155 h 155"/>
                  <a:gd name="T18" fmla="*/ 342 w 342"/>
                  <a:gd name="T19" fmla="*/ 9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2" h="155">
                    <a:moveTo>
                      <a:pt x="342" y="61"/>
                    </a:moveTo>
                    <a:lnTo>
                      <a:pt x="0" y="61"/>
                    </a:lnTo>
                    <a:lnTo>
                      <a:pt x="0" y="0"/>
                    </a:lnTo>
                    <a:lnTo>
                      <a:pt x="342" y="0"/>
                    </a:lnTo>
                    <a:lnTo>
                      <a:pt x="342" y="61"/>
                    </a:lnTo>
                    <a:close/>
                    <a:moveTo>
                      <a:pt x="342" y="94"/>
                    </a:moveTo>
                    <a:lnTo>
                      <a:pt x="0" y="94"/>
                    </a:lnTo>
                    <a:lnTo>
                      <a:pt x="0" y="155"/>
                    </a:lnTo>
                    <a:lnTo>
                      <a:pt x="342" y="155"/>
                    </a:lnTo>
                    <a:lnTo>
                      <a:pt x="342" y="9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67" name="Freeform 52"/>
              <p:cNvSpPr>
                <a:spLocks noEditPoints="1"/>
              </p:cNvSpPr>
              <p:nvPr/>
            </p:nvSpPr>
            <p:spPr bwMode="auto">
              <a:xfrm>
                <a:off x="2987" y="1543"/>
                <a:ext cx="342" cy="282"/>
              </a:xfrm>
              <a:custGeom>
                <a:avLst/>
                <a:gdLst>
                  <a:gd name="T0" fmla="*/ 342 w 342"/>
                  <a:gd name="T1" fmla="*/ 282 h 282"/>
                  <a:gd name="T2" fmla="*/ 289 w 342"/>
                  <a:gd name="T3" fmla="*/ 282 h 282"/>
                  <a:gd name="T4" fmla="*/ 289 w 342"/>
                  <a:gd name="T5" fmla="*/ 0 h 282"/>
                  <a:gd name="T6" fmla="*/ 342 w 342"/>
                  <a:gd name="T7" fmla="*/ 0 h 282"/>
                  <a:gd name="T8" fmla="*/ 342 w 342"/>
                  <a:gd name="T9" fmla="*/ 282 h 282"/>
                  <a:gd name="T10" fmla="*/ 248 w 342"/>
                  <a:gd name="T11" fmla="*/ 141 h 282"/>
                  <a:gd name="T12" fmla="*/ 195 w 342"/>
                  <a:gd name="T13" fmla="*/ 141 h 282"/>
                  <a:gd name="T14" fmla="*/ 195 w 342"/>
                  <a:gd name="T15" fmla="*/ 282 h 282"/>
                  <a:gd name="T16" fmla="*/ 248 w 342"/>
                  <a:gd name="T17" fmla="*/ 282 h 282"/>
                  <a:gd name="T18" fmla="*/ 248 w 342"/>
                  <a:gd name="T19" fmla="*/ 141 h 282"/>
                  <a:gd name="T20" fmla="*/ 155 w 342"/>
                  <a:gd name="T21" fmla="*/ 87 h 282"/>
                  <a:gd name="T22" fmla="*/ 94 w 342"/>
                  <a:gd name="T23" fmla="*/ 87 h 282"/>
                  <a:gd name="T24" fmla="*/ 94 w 342"/>
                  <a:gd name="T25" fmla="*/ 282 h 282"/>
                  <a:gd name="T26" fmla="*/ 155 w 342"/>
                  <a:gd name="T27" fmla="*/ 282 h 282"/>
                  <a:gd name="T28" fmla="*/ 155 w 342"/>
                  <a:gd name="T29" fmla="*/ 87 h 282"/>
                  <a:gd name="T30" fmla="*/ 54 w 342"/>
                  <a:gd name="T31" fmla="*/ 127 h 282"/>
                  <a:gd name="T32" fmla="*/ 0 w 342"/>
                  <a:gd name="T33" fmla="*/ 127 h 282"/>
                  <a:gd name="T34" fmla="*/ 0 w 342"/>
                  <a:gd name="T35" fmla="*/ 282 h 282"/>
                  <a:gd name="T36" fmla="*/ 54 w 342"/>
                  <a:gd name="T37" fmla="*/ 282 h 282"/>
                  <a:gd name="T38" fmla="*/ 54 w 342"/>
                  <a:gd name="T39" fmla="*/ 127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2" h="282">
                    <a:moveTo>
                      <a:pt x="342" y="282"/>
                    </a:moveTo>
                    <a:lnTo>
                      <a:pt x="289" y="282"/>
                    </a:lnTo>
                    <a:lnTo>
                      <a:pt x="289" y="0"/>
                    </a:lnTo>
                    <a:lnTo>
                      <a:pt x="342" y="0"/>
                    </a:lnTo>
                    <a:lnTo>
                      <a:pt x="342" y="282"/>
                    </a:lnTo>
                    <a:close/>
                    <a:moveTo>
                      <a:pt x="248" y="141"/>
                    </a:moveTo>
                    <a:lnTo>
                      <a:pt x="195" y="141"/>
                    </a:lnTo>
                    <a:lnTo>
                      <a:pt x="195" y="282"/>
                    </a:lnTo>
                    <a:lnTo>
                      <a:pt x="248" y="282"/>
                    </a:lnTo>
                    <a:lnTo>
                      <a:pt x="248" y="141"/>
                    </a:lnTo>
                    <a:close/>
                    <a:moveTo>
                      <a:pt x="155" y="87"/>
                    </a:moveTo>
                    <a:lnTo>
                      <a:pt x="94" y="87"/>
                    </a:lnTo>
                    <a:lnTo>
                      <a:pt x="94" y="282"/>
                    </a:lnTo>
                    <a:lnTo>
                      <a:pt x="155" y="282"/>
                    </a:lnTo>
                    <a:lnTo>
                      <a:pt x="155" y="87"/>
                    </a:lnTo>
                    <a:close/>
                    <a:moveTo>
                      <a:pt x="54" y="127"/>
                    </a:moveTo>
                    <a:lnTo>
                      <a:pt x="0" y="127"/>
                    </a:lnTo>
                    <a:lnTo>
                      <a:pt x="0" y="282"/>
                    </a:lnTo>
                    <a:lnTo>
                      <a:pt x="54" y="282"/>
                    </a:lnTo>
                    <a:lnTo>
                      <a:pt x="54" y="127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68" name="Freeform 53"/>
              <p:cNvSpPr>
                <a:spLocks/>
              </p:cNvSpPr>
              <p:nvPr/>
            </p:nvSpPr>
            <p:spPr bwMode="auto">
              <a:xfrm>
                <a:off x="2424" y="1308"/>
                <a:ext cx="168" cy="168"/>
              </a:xfrm>
              <a:custGeom>
                <a:avLst/>
                <a:gdLst>
                  <a:gd name="T0" fmla="*/ 25 w 25"/>
                  <a:gd name="T1" fmla="*/ 0 h 25"/>
                  <a:gd name="T2" fmla="*/ 0 w 25"/>
                  <a:gd name="T3" fmla="*/ 25 h 25"/>
                  <a:gd name="T4" fmla="*/ 25 w 25"/>
                  <a:gd name="T5" fmla="*/ 25 h 25"/>
                  <a:gd name="T6" fmla="*/ 25 w 25"/>
                  <a:gd name="T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5">
                    <a:moveTo>
                      <a:pt x="25" y="0"/>
                    </a:moveTo>
                    <a:cubicBezTo>
                      <a:pt x="11" y="0"/>
                      <a:pt x="0" y="11"/>
                      <a:pt x="0" y="25"/>
                    </a:cubicBezTo>
                    <a:cubicBezTo>
                      <a:pt x="25" y="25"/>
                      <a:pt x="25" y="25"/>
                      <a:pt x="25" y="25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69" name="Freeform 54"/>
              <p:cNvSpPr>
                <a:spLocks/>
              </p:cNvSpPr>
              <p:nvPr/>
            </p:nvSpPr>
            <p:spPr bwMode="auto">
              <a:xfrm>
                <a:off x="2464" y="1348"/>
                <a:ext cx="336" cy="336"/>
              </a:xfrm>
              <a:custGeom>
                <a:avLst/>
                <a:gdLst>
                  <a:gd name="T0" fmla="*/ 25 w 50"/>
                  <a:gd name="T1" fmla="*/ 0 h 50"/>
                  <a:gd name="T2" fmla="*/ 25 w 50"/>
                  <a:gd name="T3" fmla="*/ 25 h 50"/>
                  <a:gd name="T4" fmla="*/ 0 w 50"/>
                  <a:gd name="T5" fmla="*/ 25 h 50"/>
                  <a:gd name="T6" fmla="*/ 25 w 50"/>
                  <a:gd name="T7" fmla="*/ 50 h 50"/>
                  <a:gd name="T8" fmla="*/ 50 w 50"/>
                  <a:gd name="T9" fmla="*/ 25 h 50"/>
                  <a:gd name="T10" fmla="*/ 25 w 50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0" h="50">
                    <a:moveTo>
                      <a:pt x="25" y="0"/>
                    </a:moveTo>
                    <a:cubicBezTo>
                      <a:pt x="25" y="25"/>
                      <a:pt x="25" y="25"/>
                      <a:pt x="25" y="2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39"/>
                      <a:pt x="11" y="50"/>
                      <a:pt x="25" y="50"/>
                    </a:cubicBezTo>
                    <a:cubicBezTo>
                      <a:pt x="39" y="50"/>
                      <a:pt x="50" y="39"/>
                      <a:pt x="50" y="25"/>
                    </a:cubicBezTo>
                    <a:cubicBezTo>
                      <a:pt x="50" y="11"/>
                      <a:pt x="39" y="0"/>
                      <a:pt x="25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470" name="Group 469"/>
          <p:cNvGrpSpPr/>
          <p:nvPr/>
        </p:nvGrpSpPr>
        <p:grpSpPr>
          <a:xfrm>
            <a:off x="5838238" y="4068999"/>
            <a:ext cx="482150" cy="482150"/>
            <a:chOff x="4625918" y="4162069"/>
            <a:chExt cx="555625" cy="555625"/>
          </a:xfrm>
        </p:grpSpPr>
        <p:sp>
          <p:nvSpPr>
            <p:cNvPr id="471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472" name="Group 471"/>
            <p:cNvGrpSpPr/>
            <p:nvPr/>
          </p:nvGrpSpPr>
          <p:grpSpPr>
            <a:xfrm>
              <a:off x="4720630" y="4289704"/>
              <a:ext cx="460913" cy="427990"/>
              <a:chOff x="4720687" y="4290060"/>
              <a:chExt cx="460913" cy="427990"/>
            </a:xfrm>
          </p:grpSpPr>
          <p:sp>
            <p:nvSpPr>
              <p:cNvPr id="473" name="Freeform 34"/>
              <p:cNvSpPr>
                <a:spLocks noEditPoints="1"/>
              </p:cNvSpPr>
              <p:nvPr/>
            </p:nvSpPr>
            <p:spPr bwMode="auto">
              <a:xfrm>
                <a:off x="4720687" y="4290060"/>
                <a:ext cx="371552" cy="304139"/>
              </a:xfrm>
              <a:custGeom>
                <a:avLst/>
                <a:gdLst>
                  <a:gd name="T0" fmla="*/ 654 w 663"/>
                  <a:gd name="T1" fmla="*/ 421 h 541"/>
                  <a:gd name="T2" fmla="*/ 582 w 663"/>
                  <a:gd name="T3" fmla="*/ 401 h 541"/>
                  <a:gd name="T4" fmla="*/ 582 w 663"/>
                  <a:gd name="T5" fmla="*/ 141 h 541"/>
                  <a:gd name="T6" fmla="*/ 654 w 663"/>
                  <a:gd name="T7" fmla="*/ 121 h 541"/>
                  <a:gd name="T8" fmla="*/ 633 w 663"/>
                  <a:gd name="T9" fmla="*/ 57 h 541"/>
                  <a:gd name="T10" fmla="*/ 627 w 663"/>
                  <a:gd name="T11" fmla="*/ 14 h 541"/>
                  <a:gd name="T12" fmla="*/ 538 w 663"/>
                  <a:gd name="T13" fmla="*/ 0 h 541"/>
                  <a:gd name="T14" fmla="*/ 467 w 663"/>
                  <a:gd name="T15" fmla="*/ 113 h 541"/>
                  <a:gd name="T16" fmla="*/ 134 w 663"/>
                  <a:gd name="T17" fmla="*/ 68 h 541"/>
                  <a:gd name="T18" fmla="*/ 94 w 663"/>
                  <a:gd name="T19" fmla="*/ 5 h 541"/>
                  <a:gd name="T20" fmla="*/ 39 w 663"/>
                  <a:gd name="T21" fmla="*/ 43 h 541"/>
                  <a:gd name="T22" fmla="*/ 0 w 663"/>
                  <a:gd name="T23" fmla="*/ 61 h 541"/>
                  <a:gd name="T24" fmla="*/ 13 w 663"/>
                  <a:gd name="T25" fmla="*/ 150 h 541"/>
                  <a:gd name="T26" fmla="*/ 150 w 663"/>
                  <a:gd name="T27" fmla="*/ 193 h 541"/>
                  <a:gd name="T28" fmla="*/ 80 w 663"/>
                  <a:gd name="T29" fmla="*/ 401 h 541"/>
                  <a:gd name="T30" fmla="*/ 8 w 663"/>
                  <a:gd name="T31" fmla="*/ 421 h 541"/>
                  <a:gd name="T32" fmla="*/ 29 w 663"/>
                  <a:gd name="T33" fmla="*/ 485 h 541"/>
                  <a:gd name="T34" fmla="*/ 35 w 663"/>
                  <a:gd name="T35" fmla="*/ 528 h 541"/>
                  <a:gd name="T36" fmla="*/ 124 w 663"/>
                  <a:gd name="T37" fmla="*/ 541 h 541"/>
                  <a:gd name="T38" fmla="*/ 221 w 663"/>
                  <a:gd name="T39" fmla="*/ 409 h 541"/>
                  <a:gd name="T40" fmla="*/ 251 w 663"/>
                  <a:gd name="T41" fmla="*/ 485 h 541"/>
                  <a:gd name="T42" fmla="*/ 441 w 663"/>
                  <a:gd name="T43" fmla="*/ 409 h 541"/>
                  <a:gd name="T44" fmla="*/ 538 w 663"/>
                  <a:gd name="T45" fmla="*/ 541 h 541"/>
                  <a:gd name="T46" fmla="*/ 627 w 663"/>
                  <a:gd name="T47" fmla="*/ 528 h 541"/>
                  <a:gd name="T48" fmla="*/ 633 w 663"/>
                  <a:gd name="T49" fmla="*/ 485 h 541"/>
                  <a:gd name="T50" fmla="*/ 556 w 663"/>
                  <a:gd name="T51" fmla="*/ 85 h 541"/>
                  <a:gd name="T52" fmla="*/ 587 w 663"/>
                  <a:gd name="T53" fmla="*/ 80 h 541"/>
                  <a:gd name="T54" fmla="*/ 574 w 663"/>
                  <a:gd name="T55" fmla="*/ 109 h 541"/>
                  <a:gd name="T56" fmla="*/ 491 w 663"/>
                  <a:gd name="T57" fmla="*/ 143 h 541"/>
                  <a:gd name="T58" fmla="*/ 161 w 663"/>
                  <a:gd name="T59" fmla="*/ 163 h 541"/>
                  <a:gd name="T60" fmla="*/ 88 w 663"/>
                  <a:gd name="T61" fmla="*/ 109 h 541"/>
                  <a:gd name="T62" fmla="*/ 75 w 663"/>
                  <a:gd name="T63" fmla="*/ 80 h 541"/>
                  <a:gd name="T64" fmla="*/ 106 w 663"/>
                  <a:gd name="T65" fmla="*/ 85 h 541"/>
                  <a:gd name="T66" fmla="*/ 172 w 663"/>
                  <a:gd name="T67" fmla="*/ 143 h 541"/>
                  <a:gd name="T68" fmla="*/ 106 w 663"/>
                  <a:gd name="T69" fmla="*/ 457 h 541"/>
                  <a:gd name="T70" fmla="*/ 75 w 663"/>
                  <a:gd name="T71" fmla="*/ 461 h 541"/>
                  <a:gd name="T72" fmla="*/ 88 w 663"/>
                  <a:gd name="T73" fmla="*/ 433 h 541"/>
                  <a:gd name="T74" fmla="*/ 201 w 663"/>
                  <a:gd name="T75" fmla="*/ 386 h 541"/>
                  <a:gd name="T76" fmla="*/ 417 w 663"/>
                  <a:gd name="T77" fmla="*/ 388 h 541"/>
                  <a:gd name="T78" fmla="*/ 245 w 663"/>
                  <a:gd name="T79" fmla="*/ 388 h 541"/>
                  <a:gd name="T80" fmla="*/ 194 w 663"/>
                  <a:gd name="T81" fmla="*/ 333 h 541"/>
                  <a:gd name="T82" fmla="*/ 331 w 663"/>
                  <a:gd name="T83" fmla="*/ 87 h 541"/>
                  <a:gd name="T84" fmla="*/ 469 w 663"/>
                  <a:gd name="T85" fmla="*/ 331 h 541"/>
                  <a:gd name="T86" fmla="*/ 587 w 663"/>
                  <a:gd name="T87" fmla="*/ 461 h 541"/>
                  <a:gd name="T88" fmla="*/ 556 w 663"/>
                  <a:gd name="T89" fmla="*/ 457 h 541"/>
                  <a:gd name="T90" fmla="*/ 574 w 663"/>
                  <a:gd name="T91" fmla="*/ 433 h 541"/>
                  <a:gd name="T92" fmla="*/ 587 w 663"/>
                  <a:gd name="T93" fmla="*/ 461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63" h="541">
                    <a:moveTo>
                      <a:pt x="663" y="480"/>
                    </a:moveTo>
                    <a:cubicBezTo>
                      <a:pt x="658" y="451"/>
                      <a:pt x="658" y="451"/>
                      <a:pt x="658" y="451"/>
                    </a:cubicBezTo>
                    <a:cubicBezTo>
                      <a:pt x="654" y="421"/>
                      <a:pt x="654" y="421"/>
                      <a:pt x="654" y="421"/>
                    </a:cubicBezTo>
                    <a:cubicBezTo>
                      <a:pt x="650" y="391"/>
                      <a:pt x="650" y="391"/>
                      <a:pt x="650" y="391"/>
                    </a:cubicBezTo>
                    <a:cubicBezTo>
                      <a:pt x="620" y="395"/>
                      <a:pt x="620" y="395"/>
                      <a:pt x="620" y="395"/>
                    </a:cubicBezTo>
                    <a:cubicBezTo>
                      <a:pt x="582" y="401"/>
                      <a:pt x="582" y="401"/>
                      <a:pt x="582" y="401"/>
                    </a:cubicBezTo>
                    <a:cubicBezTo>
                      <a:pt x="499" y="339"/>
                      <a:pt x="499" y="339"/>
                      <a:pt x="499" y="339"/>
                    </a:cubicBezTo>
                    <a:cubicBezTo>
                      <a:pt x="521" y="294"/>
                      <a:pt x="526" y="241"/>
                      <a:pt x="512" y="192"/>
                    </a:cubicBezTo>
                    <a:cubicBezTo>
                      <a:pt x="582" y="141"/>
                      <a:pt x="582" y="141"/>
                      <a:pt x="582" y="141"/>
                    </a:cubicBezTo>
                    <a:cubicBezTo>
                      <a:pt x="620" y="146"/>
                      <a:pt x="620" y="146"/>
                      <a:pt x="620" y="146"/>
                    </a:cubicBezTo>
                    <a:cubicBezTo>
                      <a:pt x="650" y="150"/>
                      <a:pt x="650" y="150"/>
                      <a:pt x="650" y="150"/>
                    </a:cubicBezTo>
                    <a:cubicBezTo>
                      <a:pt x="654" y="121"/>
                      <a:pt x="654" y="121"/>
                      <a:pt x="654" y="121"/>
                    </a:cubicBezTo>
                    <a:cubicBezTo>
                      <a:pt x="658" y="91"/>
                      <a:pt x="658" y="91"/>
                      <a:pt x="658" y="91"/>
                    </a:cubicBezTo>
                    <a:cubicBezTo>
                      <a:pt x="663" y="61"/>
                      <a:pt x="663" y="61"/>
                      <a:pt x="663" y="61"/>
                    </a:cubicBezTo>
                    <a:cubicBezTo>
                      <a:pt x="633" y="57"/>
                      <a:pt x="633" y="57"/>
                      <a:pt x="633" y="57"/>
                    </a:cubicBezTo>
                    <a:cubicBezTo>
                      <a:pt x="621" y="55"/>
                      <a:pt x="621" y="55"/>
                      <a:pt x="621" y="55"/>
                    </a:cubicBezTo>
                    <a:cubicBezTo>
                      <a:pt x="623" y="43"/>
                      <a:pt x="623" y="43"/>
                      <a:pt x="623" y="43"/>
                    </a:cubicBezTo>
                    <a:cubicBezTo>
                      <a:pt x="627" y="14"/>
                      <a:pt x="627" y="14"/>
                      <a:pt x="627" y="14"/>
                    </a:cubicBezTo>
                    <a:cubicBezTo>
                      <a:pt x="598" y="9"/>
                      <a:pt x="598" y="9"/>
                      <a:pt x="598" y="9"/>
                    </a:cubicBezTo>
                    <a:cubicBezTo>
                      <a:pt x="568" y="5"/>
                      <a:pt x="568" y="5"/>
                      <a:pt x="568" y="5"/>
                    </a:cubicBezTo>
                    <a:cubicBezTo>
                      <a:pt x="538" y="0"/>
                      <a:pt x="538" y="0"/>
                      <a:pt x="538" y="0"/>
                    </a:cubicBezTo>
                    <a:cubicBezTo>
                      <a:pt x="534" y="30"/>
                      <a:pt x="534" y="30"/>
                      <a:pt x="534" y="30"/>
                    </a:cubicBezTo>
                    <a:cubicBezTo>
                      <a:pt x="528" y="68"/>
                      <a:pt x="528" y="68"/>
                      <a:pt x="528" y="68"/>
                    </a:cubicBezTo>
                    <a:cubicBezTo>
                      <a:pt x="467" y="113"/>
                      <a:pt x="467" y="113"/>
                      <a:pt x="467" y="113"/>
                    </a:cubicBezTo>
                    <a:cubicBezTo>
                      <a:pt x="433" y="76"/>
                      <a:pt x="385" y="55"/>
                      <a:pt x="331" y="57"/>
                    </a:cubicBezTo>
                    <a:cubicBezTo>
                      <a:pt x="277" y="55"/>
                      <a:pt x="229" y="76"/>
                      <a:pt x="195" y="113"/>
                    </a:cubicBezTo>
                    <a:cubicBezTo>
                      <a:pt x="134" y="68"/>
                      <a:pt x="134" y="68"/>
                      <a:pt x="134" y="68"/>
                    </a:cubicBezTo>
                    <a:cubicBezTo>
                      <a:pt x="129" y="30"/>
                      <a:pt x="129" y="30"/>
                      <a:pt x="129" y="30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9" y="43"/>
                      <a:pt x="39" y="43"/>
                      <a:pt x="39" y="43"/>
                    </a:cubicBezTo>
                    <a:cubicBezTo>
                      <a:pt x="41" y="55"/>
                      <a:pt x="41" y="55"/>
                      <a:pt x="41" y="55"/>
                    </a:cubicBezTo>
                    <a:cubicBezTo>
                      <a:pt x="29" y="57"/>
                      <a:pt x="29" y="57"/>
                      <a:pt x="29" y="57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4" y="91"/>
                      <a:pt x="4" y="91"/>
                      <a:pt x="4" y="91"/>
                    </a:cubicBezTo>
                    <a:cubicBezTo>
                      <a:pt x="8" y="121"/>
                      <a:pt x="8" y="121"/>
                      <a:pt x="8" y="121"/>
                    </a:cubicBezTo>
                    <a:cubicBezTo>
                      <a:pt x="13" y="150"/>
                      <a:pt x="13" y="150"/>
                      <a:pt x="13" y="150"/>
                    </a:cubicBezTo>
                    <a:cubicBezTo>
                      <a:pt x="42" y="146"/>
                      <a:pt x="42" y="146"/>
                      <a:pt x="42" y="146"/>
                    </a:cubicBezTo>
                    <a:cubicBezTo>
                      <a:pt x="80" y="141"/>
                      <a:pt x="80" y="141"/>
                      <a:pt x="80" y="141"/>
                    </a:cubicBezTo>
                    <a:cubicBezTo>
                      <a:pt x="150" y="193"/>
                      <a:pt x="150" y="193"/>
                      <a:pt x="150" y="193"/>
                    </a:cubicBezTo>
                    <a:cubicBezTo>
                      <a:pt x="137" y="240"/>
                      <a:pt x="142" y="293"/>
                      <a:pt x="164" y="339"/>
                    </a:cubicBezTo>
                    <a:cubicBezTo>
                      <a:pt x="164" y="339"/>
                      <a:pt x="163" y="339"/>
                      <a:pt x="163" y="339"/>
                    </a:cubicBezTo>
                    <a:cubicBezTo>
                      <a:pt x="80" y="401"/>
                      <a:pt x="80" y="401"/>
                      <a:pt x="80" y="401"/>
                    </a:cubicBezTo>
                    <a:cubicBezTo>
                      <a:pt x="42" y="395"/>
                      <a:pt x="42" y="395"/>
                      <a:pt x="42" y="395"/>
                    </a:cubicBezTo>
                    <a:cubicBezTo>
                      <a:pt x="13" y="391"/>
                      <a:pt x="13" y="391"/>
                      <a:pt x="13" y="391"/>
                    </a:cubicBezTo>
                    <a:cubicBezTo>
                      <a:pt x="8" y="421"/>
                      <a:pt x="8" y="421"/>
                      <a:pt x="8" y="421"/>
                    </a:cubicBezTo>
                    <a:cubicBezTo>
                      <a:pt x="4" y="451"/>
                      <a:pt x="4" y="451"/>
                      <a:pt x="4" y="451"/>
                    </a:cubicBezTo>
                    <a:cubicBezTo>
                      <a:pt x="0" y="480"/>
                      <a:pt x="0" y="480"/>
                      <a:pt x="0" y="480"/>
                    </a:cubicBezTo>
                    <a:cubicBezTo>
                      <a:pt x="29" y="485"/>
                      <a:pt x="29" y="485"/>
                      <a:pt x="29" y="485"/>
                    </a:cubicBezTo>
                    <a:cubicBezTo>
                      <a:pt x="41" y="486"/>
                      <a:pt x="41" y="486"/>
                      <a:pt x="41" y="486"/>
                    </a:cubicBezTo>
                    <a:cubicBezTo>
                      <a:pt x="39" y="498"/>
                      <a:pt x="39" y="498"/>
                      <a:pt x="39" y="498"/>
                    </a:cubicBezTo>
                    <a:cubicBezTo>
                      <a:pt x="35" y="528"/>
                      <a:pt x="35" y="528"/>
                      <a:pt x="35" y="528"/>
                    </a:cubicBezTo>
                    <a:cubicBezTo>
                      <a:pt x="65" y="532"/>
                      <a:pt x="65" y="532"/>
                      <a:pt x="65" y="532"/>
                    </a:cubicBezTo>
                    <a:cubicBezTo>
                      <a:pt x="94" y="537"/>
                      <a:pt x="94" y="537"/>
                      <a:pt x="94" y="537"/>
                    </a:cubicBezTo>
                    <a:cubicBezTo>
                      <a:pt x="124" y="541"/>
                      <a:pt x="124" y="541"/>
                      <a:pt x="124" y="541"/>
                    </a:cubicBezTo>
                    <a:cubicBezTo>
                      <a:pt x="129" y="511"/>
                      <a:pt x="129" y="511"/>
                      <a:pt x="129" y="511"/>
                    </a:cubicBezTo>
                    <a:cubicBezTo>
                      <a:pt x="134" y="473"/>
                      <a:pt x="134" y="473"/>
                      <a:pt x="134" y="473"/>
                    </a:cubicBezTo>
                    <a:cubicBezTo>
                      <a:pt x="221" y="409"/>
                      <a:pt x="221" y="409"/>
                      <a:pt x="221" y="409"/>
                    </a:cubicBezTo>
                    <a:cubicBezTo>
                      <a:pt x="221" y="409"/>
                      <a:pt x="221" y="409"/>
                      <a:pt x="221" y="409"/>
                    </a:cubicBezTo>
                    <a:cubicBezTo>
                      <a:pt x="228" y="428"/>
                      <a:pt x="239" y="455"/>
                      <a:pt x="245" y="469"/>
                    </a:cubicBezTo>
                    <a:cubicBezTo>
                      <a:pt x="251" y="485"/>
                      <a:pt x="251" y="485"/>
                      <a:pt x="251" y="485"/>
                    </a:cubicBezTo>
                    <a:cubicBezTo>
                      <a:pt x="411" y="485"/>
                      <a:pt x="411" y="485"/>
                      <a:pt x="411" y="485"/>
                    </a:cubicBezTo>
                    <a:cubicBezTo>
                      <a:pt x="415" y="475"/>
                      <a:pt x="415" y="475"/>
                      <a:pt x="415" y="475"/>
                    </a:cubicBezTo>
                    <a:cubicBezTo>
                      <a:pt x="421" y="460"/>
                      <a:pt x="434" y="430"/>
                      <a:pt x="441" y="409"/>
                    </a:cubicBezTo>
                    <a:cubicBezTo>
                      <a:pt x="528" y="473"/>
                      <a:pt x="528" y="473"/>
                      <a:pt x="528" y="473"/>
                    </a:cubicBezTo>
                    <a:cubicBezTo>
                      <a:pt x="534" y="511"/>
                      <a:pt x="534" y="511"/>
                      <a:pt x="534" y="511"/>
                    </a:cubicBezTo>
                    <a:cubicBezTo>
                      <a:pt x="538" y="541"/>
                      <a:pt x="538" y="541"/>
                      <a:pt x="538" y="541"/>
                    </a:cubicBezTo>
                    <a:cubicBezTo>
                      <a:pt x="568" y="537"/>
                      <a:pt x="568" y="537"/>
                      <a:pt x="568" y="537"/>
                    </a:cubicBezTo>
                    <a:cubicBezTo>
                      <a:pt x="598" y="532"/>
                      <a:pt x="598" y="532"/>
                      <a:pt x="598" y="532"/>
                    </a:cubicBezTo>
                    <a:cubicBezTo>
                      <a:pt x="627" y="528"/>
                      <a:pt x="627" y="528"/>
                      <a:pt x="627" y="528"/>
                    </a:cubicBezTo>
                    <a:cubicBezTo>
                      <a:pt x="623" y="498"/>
                      <a:pt x="623" y="498"/>
                      <a:pt x="623" y="498"/>
                    </a:cubicBezTo>
                    <a:cubicBezTo>
                      <a:pt x="621" y="486"/>
                      <a:pt x="621" y="486"/>
                      <a:pt x="621" y="486"/>
                    </a:cubicBezTo>
                    <a:cubicBezTo>
                      <a:pt x="633" y="485"/>
                      <a:pt x="633" y="485"/>
                      <a:pt x="633" y="485"/>
                    </a:cubicBezTo>
                    <a:lnTo>
                      <a:pt x="663" y="480"/>
                    </a:lnTo>
                    <a:close/>
                    <a:moveTo>
                      <a:pt x="556" y="85"/>
                    </a:moveTo>
                    <a:cubicBezTo>
                      <a:pt x="556" y="85"/>
                      <a:pt x="556" y="85"/>
                      <a:pt x="556" y="85"/>
                    </a:cubicBezTo>
                    <a:cubicBezTo>
                      <a:pt x="563" y="35"/>
                      <a:pt x="563" y="35"/>
                      <a:pt x="563" y="35"/>
                    </a:cubicBezTo>
                    <a:cubicBezTo>
                      <a:pt x="593" y="39"/>
                      <a:pt x="593" y="39"/>
                      <a:pt x="593" y="39"/>
                    </a:cubicBezTo>
                    <a:cubicBezTo>
                      <a:pt x="587" y="80"/>
                      <a:pt x="587" y="80"/>
                      <a:pt x="587" y="80"/>
                    </a:cubicBezTo>
                    <a:cubicBezTo>
                      <a:pt x="629" y="86"/>
                      <a:pt x="629" y="86"/>
                      <a:pt x="629" y="86"/>
                    </a:cubicBezTo>
                    <a:cubicBezTo>
                      <a:pt x="624" y="116"/>
                      <a:pt x="624" y="116"/>
                      <a:pt x="624" y="116"/>
                    </a:cubicBezTo>
                    <a:cubicBezTo>
                      <a:pt x="574" y="109"/>
                      <a:pt x="574" y="109"/>
                      <a:pt x="574" y="109"/>
                    </a:cubicBezTo>
                    <a:cubicBezTo>
                      <a:pt x="574" y="109"/>
                      <a:pt x="574" y="109"/>
                      <a:pt x="574" y="109"/>
                    </a:cubicBezTo>
                    <a:cubicBezTo>
                      <a:pt x="501" y="163"/>
                      <a:pt x="501" y="163"/>
                      <a:pt x="501" y="163"/>
                    </a:cubicBezTo>
                    <a:cubicBezTo>
                      <a:pt x="498" y="156"/>
                      <a:pt x="495" y="150"/>
                      <a:pt x="491" y="143"/>
                    </a:cubicBezTo>
                    <a:cubicBezTo>
                      <a:pt x="489" y="141"/>
                      <a:pt x="488" y="139"/>
                      <a:pt x="486" y="137"/>
                    </a:cubicBezTo>
                    <a:lnTo>
                      <a:pt x="556" y="85"/>
                    </a:lnTo>
                    <a:close/>
                    <a:moveTo>
                      <a:pt x="161" y="163"/>
                    </a:moveTo>
                    <a:cubicBezTo>
                      <a:pt x="161" y="163"/>
                      <a:pt x="161" y="163"/>
                      <a:pt x="161" y="163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88" y="109"/>
                      <a:pt x="88" y="109"/>
                      <a:pt x="88" y="109"/>
                    </a:cubicBezTo>
                    <a:cubicBezTo>
                      <a:pt x="38" y="116"/>
                      <a:pt x="38" y="116"/>
                      <a:pt x="38" y="116"/>
                    </a:cubicBezTo>
                    <a:cubicBezTo>
                      <a:pt x="34" y="86"/>
                      <a:pt x="34" y="86"/>
                      <a:pt x="34" y="86"/>
                    </a:cubicBezTo>
                    <a:cubicBezTo>
                      <a:pt x="75" y="80"/>
                      <a:pt x="75" y="80"/>
                      <a:pt x="75" y="80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99" y="35"/>
                      <a:pt x="99" y="35"/>
                      <a:pt x="99" y="35"/>
                    </a:cubicBezTo>
                    <a:cubicBezTo>
                      <a:pt x="106" y="85"/>
                      <a:pt x="106" y="85"/>
                      <a:pt x="106" y="85"/>
                    </a:cubicBezTo>
                    <a:cubicBezTo>
                      <a:pt x="106" y="85"/>
                      <a:pt x="106" y="85"/>
                      <a:pt x="106" y="85"/>
                    </a:cubicBezTo>
                    <a:cubicBezTo>
                      <a:pt x="176" y="137"/>
                      <a:pt x="176" y="137"/>
                      <a:pt x="176" y="137"/>
                    </a:cubicBezTo>
                    <a:cubicBezTo>
                      <a:pt x="175" y="139"/>
                      <a:pt x="173" y="141"/>
                      <a:pt x="172" y="143"/>
                    </a:cubicBezTo>
                    <a:cubicBezTo>
                      <a:pt x="168" y="150"/>
                      <a:pt x="164" y="156"/>
                      <a:pt x="161" y="163"/>
                    </a:cubicBezTo>
                    <a:close/>
                    <a:moveTo>
                      <a:pt x="201" y="386"/>
                    </a:moveTo>
                    <a:cubicBezTo>
                      <a:pt x="106" y="457"/>
                      <a:pt x="106" y="457"/>
                      <a:pt x="106" y="457"/>
                    </a:cubicBezTo>
                    <a:cubicBezTo>
                      <a:pt x="99" y="507"/>
                      <a:pt x="99" y="507"/>
                      <a:pt x="99" y="507"/>
                    </a:cubicBezTo>
                    <a:cubicBezTo>
                      <a:pt x="69" y="502"/>
                      <a:pt x="69" y="502"/>
                      <a:pt x="69" y="502"/>
                    </a:cubicBezTo>
                    <a:cubicBezTo>
                      <a:pt x="75" y="461"/>
                      <a:pt x="75" y="461"/>
                      <a:pt x="75" y="461"/>
                    </a:cubicBezTo>
                    <a:cubicBezTo>
                      <a:pt x="34" y="455"/>
                      <a:pt x="34" y="455"/>
                      <a:pt x="34" y="455"/>
                    </a:cubicBezTo>
                    <a:cubicBezTo>
                      <a:pt x="38" y="425"/>
                      <a:pt x="38" y="425"/>
                      <a:pt x="38" y="425"/>
                    </a:cubicBezTo>
                    <a:cubicBezTo>
                      <a:pt x="88" y="433"/>
                      <a:pt x="88" y="433"/>
                      <a:pt x="88" y="433"/>
                    </a:cubicBezTo>
                    <a:cubicBezTo>
                      <a:pt x="180" y="364"/>
                      <a:pt x="180" y="364"/>
                      <a:pt x="180" y="364"/>
                    </a:cubicBezTo>
                    <a:cubicBezTo>
                      <a:pt x="180" y="364"/>
                      <a:pt x="180" y="364"/>
                      <a:pt x="180" y="364"/>
                    </a:cubicBezTo>
                    <a:cubicBezTo>
                      <a:pt x="188" y="372"/>
                      <a:pt x="195" y="380"/>
                      <a:pt x="201" y="386"/>
                    </a:cubicBezTo>
                    <a:cubicBezTo>
                      <a:pt x="201" y="386"/>
                      <a:pt x="201" y="386"/>
                      <a:pt x="201" y="386"/>
                    </a:cubicBezTo>
                    <a:close/>
                    <a:moveTo>
                      <a:pt x="418" y="383"/>
                    </a:moveTo>
                    <a:cubicBezTo>
                      <a:pt x="417" y="388"/>
                      <a:pt x="417" y="388"/>
                      <a:pt x="417" y="388"/>
                    </a:cubicBezTo>
                    <a:cubicBezTo>
                      <a:pt x="412" y="402"/>
                      <a:pt x="400" y="433"/>
                      <a:pt x="391" y="454"/>
                    </a:cubicBezTo>
                    <a:cubicBezTo>
                      <a:pt x="271" y="454"/>
                      <a:pt x="271" y="454"/>
                      <a:pt x="271" y="454"/>
                    </a:cubicBezTo>
                    <a:cubicBezTo>
                      <a:pt x="264" y="436"/>
                      <a:pt x="250" y="402"/>
                      <a:pt x="245" y="388"/>
                    </a:cubicBezTo>
                    <a:cubicBezTo>
                      <a:pt x="244" y="383"/>
                      <a:pt x="244" y="383"/>
                      <a:pt x="244" y="383"/>
                    </a:cubicBezTo>
                    <a:cubicBezTo>
                      <a:pt x="240" y="380"/>
                      <a:pt x="240" y="380"/>
                      <a:pt x="240" y="380"/>
                    </a:cubicBezTo>
                    <a:cubicBezTo>
                      <a:pt x="240" y="380"/>
                      <a:pt x="215" y="362"/>
                      <a:pt x="194" y="333"/>
                    </a:cubicBezTo>
                    <a:cubicBezTo>
                      <a:pt x="164" y="279"/>
                      <a:pt x="166" y="211"/>
                      <a:pt x="197" y="159"/>
                    </a:cubicBezTo>
                    <a:cubicBezTo>
                      <a:pt x="226" y="112"/>
                      <a:pt x="275" y="86"/>
                      <a:pt x="331" y="87"/>
                    </a:cubicBezTo>
                    <a:cubicBezTo>
                      <a:pt x="331" y="87"/>
                      <a:pt x="331" y="87"/>
                      <a:pt x="331" y="87"/>
                    </a:cubicBezTo>
                    <a:cubicBezTo>
                      <a:pt x="332" y="87"/>
                      <a:pt x="332" y="87"/>
                      <a:pt x="332" y="87"/>
                    </a:cubicBezTo>
                    <a:cubicBezTo>
                      <a:pt x="387" y="86"/>
                      <a:pt x="436" y="112"/>
                      <a:pt x="465" y="159"/>
                    </a:cubicBezTo>
                    <a:cubicBezTo>
                      <a:pt x="497" y="211"/>
                      <a:pt x="498" y="279"/>
                      <a:pt x="469" y="331"/>
                    </a:cubicBezTo>
                    <a:cubicBezTo>
                      <a:pt x="447" y="362"/>
                      <a:pt x="423" y="380"/>
                      <a:pt x="422" y="380"/>
                    </a:cubicBezTo>
                    <a:lnTo>
                      <a:pt x="418" y="383"/>
                    </a:lnTo>
                    <a:close/>
                    <a:moveTo>
                      <a:pt x="587" y="461"/>
                    </a:moveTo>
                    <a:cubicBezTo>
                      <a:pt x="593" y="502"/>
                      <a:pt x="593" y="502"/>
                      <a:pt x="593" y="502"/>
                    </a:cubicBezTo>
                    <a:cubicBezTo>
                      <a:pt x="563" y="507"/>
                      <a:pt x="563" y="507"/>
                      <a:pt x="563" y="507"/>
                    </a:cubicBezTo>
                    <a:cubicBezTo>
                      <a:pt x="556" y="457"/>
                      <a:pt x="556" y="457"/>
                      <a:pt x="556" y="457"/>
                    </a:cubicBezTo>
                    <a:cubicBezTo>
                      <a:pt x="461" y="386"/>
                      <a:pt x="461" y="386"/>
                      <a:pt x="461" y="386"/>
                    </a:cubicBezTo>
                    <a:cubicBezTo>
                      <a:pt x="467" y="380"/>
                      <a:pt x="474" y="373"/>
                      <a:pt x="482" y="364"/>
                    </a:cubicBezTo>
                    <a:cubicBezTo>
                      <a:pt x="574" y="433"/>
                      <a:pt x="574" y="433"/>
                      <a:pt x="574" y="433"/>
                    </a:cubicBezTo>
                    <a:cubicBezTo>
                      <a:pt x="624" y="425"/>
                      <a:pt x="624" y="425"/>
                      <a:pt x="624" y="425"/>
                    </a:cubicBezTo>
                    <a:cubicBezTo>
                      <a:pt x="629" y="455"/>
                      <a:pt x="629" y="455"/>
                      <a:pt x="629" y="455"/>
                    </a:cubicBezTo>
                    <a:lnTo>
                      <a:pt x="587" y="461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74" name="Freeform 35"/>
              <p:cNvSpPr>
                <a:spLocks noEditPoints="1"/>
              </p:cNvSpPr>
              <p:nvPr/>
            </p:nvSpPr>
            <p:spPr bwMode="auto">
              <a:xfrm>
                <a:off x="4853944" y="4421749"/>
                <a:ext cx="105038" cy="40761"/>
              </a:xfrm>
              <a:custGeom>
                <a:avLst/>
                <a:gdLst>
                  <a:gd name="T0" fmla="*/ 72 w 186"/>
                  <a:gd name="T1" fmla="*/ 36 h 72"/>
                  <a:gd name="T2" fmla="*/ 36 w 186"/>
                  <a:gd name="T3" fmla="*/ 72 h 72"/>
                  <a:gd name="T4" fmla="*/ 0 w 186"/>
                  <a:gd name="T5" fmla="*/ 36 h 72"/>
                  <a:gd name="T6" fmla="*/ 36 w 186"/>
                  <a:gd name="T7" fmla="*/ 0 h 72"/>
                  <a:gd name="T8" fmla="*/ 72 w 186"/>
                  <a:gd name="T9" fmla="*/ 36 h 72"/>
                  <a:gd name="T10" fmla="*/ 150 w 186"/>
                  <a:gd name="T11" fmla="*/ 0 h 72"/>
                  <a:gd name="T12" fmla="*/ 114 w 186"/>
                  <a:gd name="T13" fmla="*/ 36 h 72"/>
                  <a:gd name="T14" fmla="*/ 150 w 186"/>
                  <a:gd name="T15" fmla="*/ 72 h 72"/>
                  <a:gd name="T16" fmla="*/ 186 w 186"/>
                  <a:gd name="T17" fmla="*/ 36 h 72"/>
                  <a:gd name="T18" fmla="*/ 150 w 186"/>
                  <a:gd name="T1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6" h="72">
                    <a:moveTo>
                      <a:pt x="72" y="36"/>
                    </a:moveTo>
                    <a:cubicBezTo>
                      <a:pt x="72" y="56"/>
                      <a:pt x="56" y="72"/>
                      <a:pt x="36" y="72"/>
                    </a:cubicBez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lose/>
                    <a:moveTo>
                      <a:pt x="150" y="0"/>
                    </a:moveTo>
                    <a:cubicBezTo>
                      <a:pt x="130" y="0"/>
                      <a:pt x="114" y="16"/>
                      <a:pt x="114" y="36"/>
                    </a:cubicBezTo>
                    <a:cubicBezTo>
                      <a:pt x="114" y="56"/>
                      <a:pt x="130" y="72"/>
                      <a:pt x="150" y="72"/>
                    </a:cubicBezTo>
                    <a:cubicBezTo>
                      <a:pt x="170" y="72"/>
                      <a:pt x="186" y="56"/>
                      <a:pt x="186" y="36"/>
                    </a:cubicBezTo>
                    <a:cubicBezTo>
                      <a:pt x="186" y="16"/>
                      <a:pt x="170" y="0"/>
                      <a:pt x="15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75" name="Freeform 36"/>
              <p:cNvSpPr>
                <a:spLocks/>
              </p:cNvSpPr>
              <p:nvPr/>
            </p:nvSpPr>
            <p:spPr bwMode="auto">
              <a:xfrm>
                <a:off x="4741068" y="4324550"/>
                <a:ext cx="440532" cy="393500"/>
              </a:xfrm>
              <a:custGeom>
                <a:avLst/>
                <a:gdLst>
                  <a:gd name="T0" fmla="*/ 786 w 786"/>
                  <a:gd name="T1" fmla="*/ 699 h 699"/>
                  <a:gd name="T2" fmla="*/ 786 w 786"/>
                  <a:gd name="T3" fmla="*/ 158 h 699"/>
                  <a:gd name="T4" fmla="*/ 627 w 786"/>
                  <a:gd name="T5" fmla="*/ 0 h 699"/>
                  <a:gd name="T6" fmla="*/ 622 w 786"/>
                  <a:gd name="T7" fmla="*/ 29 h 699"/>
                  <a:gd name="T8" fmla="*/ 618 w 786"/>
                  <a:gd name="T9" fmla="*/ 59 h 699"/>
                  <a:gd name="T10" fmla="*/ 614 w 786"/>
                  <a:gd name="T11" fmla="*/ 88 h 699"/>
                  <a:gd name="T12" fmla="*/ 584 w 786"/>
                  <a:gd name="T13" fmla="*/ 84 h 699"/>
                  <a:gd name="T14" fmla="*/ 546 w 786"/>
                  <a:gd name="T15" fmla="*/ 79 h 699"/>
                  <a:gd name="T16" fmla="*/ 476 w 786"/>
                  <a:gd name="T17" fmla="*/ 130 h 699"/>
                  <a:gd name="T18" fmla="*/ 463 w 786"/>
                  <a:gd name="T19" fmla="*/ 277 h 699"/>
                  <a:gd name="T20" fmla="*/ 546 w 786"/>
                  <a:gd name="T21" fmla="*/ 339 h 699"/>
                  <a:gd name="T22" fmla="*/ 584 w 786"/>
                  <a:gd name="T23" fmla="*/ 333 h 699"/>
                  <a:gd name="T24" fmla="*/ 614 w 786"/>
                  <a:gd name="T25" fmla="*/ 329 h 699"/>
                  <a:gd name="T26" fmla="*/ 618 w 786"/>
                  <a:gd name="T27" fmla="*/ 359 h 699"/>
                  <a:gd name="T28" fmla="*/ 622 w 786"/>
                  <a:gd name="T29" fmla="*/ 389 h 699"/>
                  <a:gd name="T30" fmla="*/ 627 w 786"/>
                  <a:gd name="T31" fmla="*/ 418 h 699"/>
                  <a:gd name="T32" fmla="*/ 597 w 786"/>
                  <a:gd name="T33" fmla="*/ 423 h 699"/>
                  <a:gd name="T34" fmla="*/ 585 w 786"/>
                  <a:gd name="T35" fmla="*/ 424 h 699"/>
                  <a:gd name="T36" fmla="*/ 587 w 786"/>
                  <a:gd name="T37" fmla="*/ 436 h 699"/>
                  <a:gd name="T38" fmla="*/ 591 w 786"/>
                  <a:gd name="T39" fmla="*/ 466 h 699"/>
                  <a:gd name="T40" fmla="*/ 562 w 786"/>
                  <a:gd name="T41" fmla="*/ 470 h 699"/>
                  <a:gd name="T42" fmla="*/ 532 w 786"/>
                  <a:gd name="T43" fmla="*/ 475 h 699"/>
                  <a:gd name="T44" fmla="*/ 502 w 786"/>
                  <a:gd name="T45" fmla="*/ 479 h 699"/>
                  <a:gd name="T46" fmla="*/ 498 w 786"/>
                  <a:gd name="T47" fmla="*/ 449 h 699"/>
                  <a:gd name="T48" fmla="*/ 492 w 786"/>
                  <a:gd name="T49" fmla="*/ 411 h 699"/>
                  <a:gd name="T50" fmla="*/ 405 w 786"/>
                  <a:gd name="T51" fmla="*/ 347 h 699"/>
                  <a:gd name="T52" fmla="*/ 379 w 786"/>
                  <a:gd name="T53" fmla="*/ 413 h 699"/>
                  <a:gd name="T54" fmla="*/ 375 w 786"/>
                  <a:gd name="T55" fmla="*/ 423 h 699"/>
                  <a:gd name="T56" fmla="*/ 215 w 786"/>
                  <a:gd name="T57" fmla="*/ 423 h 699"/>
                  <a:gd name="T58" fmla="*/ 209 w 786"/>
                  <a:gd name="T59" fmla="*/ 407 h 699"/>
                  <a:gd name="T60" fmla="*/ 185 w 786"/>
                  <a:gd name="T61" fmla="*/ 347 h 699"/>
                  <a:gd name="T62" fmla="*/ 185 w 786"/>
                  <a:gd name="T63" fmla="*/ 347 h 699"/>
                  <a:gd name="T64" fmla="*/ 98 w 786"/>
                  <a:gd name="T65" fmla="*/ 411 h 699"/>
                  <a:gd name="T66" fmla="*/ 93 w 786"/>
                  <a:gd name="T67" fmla="*/ 449 h 699"/>
                  <a:gd name="T68" fmla="*/ 88 w 786"/>
                  <a:gd name="T69" fmla="*/ 479 h 699"/>
                  <a:gd name="T70" fmla="*/ 58 w 786"/>
                  <a:gd name="T71" fmla="*/ 475 h 699"/>
                  <a:gd name="T72" fmla="*/ 29 w 786"/>
                  <a:gd name="T73" fmla="*/ 470 h 699"/>
                  <a:gd name="T74" fmla="*/ 0 w 786"/>
                  <a:gd name="T75" fmla="*/ 466 h 699"/>
                  <a:gd name="T76" fmla="*/ 235 w 786"/>
                  <a:gd name="T77" fmla="*/ 699 h 699"/>
                  <a:gd name="T78" fmla="*/ 786 w 786"/>
                  <a:gd name="T79" fmla="*/ 699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86" h="699">
                    <a:moveTo>
                      <a:pt x="786" y="699"/>
                    </a:moveTo>
                    <a:cubicBezTo>
                      <a:pt x="786" y="158"/>
                      <a:pt x="786" y="158"/>
                      <a:pt x="786" y="158"/>
                    </a:cubicBezTo>
                    <a:cubicBezTo>
                      <a:pt x="627" y="0"/>
                      <a:pt x="627" y="0"/>
                      <a:pt x="627" y="0"/>
                    </a:cubicBezTo>
                    <a:cubicBezTo>
                      <a:pt x="622" y="29"/>
                      <a:pt x="622" y="29"/>
                      <a:pt x="622" y="29"/>
                    </a:cubicBezTo>
                    <a:cubicBezTo>
                      <a:pt x="618" y="59"/>
                      <a:pt x="618" y="59"/>
                      <a:pt x="618" y="59"/>
                    </a:cubicBezTo>
                    <a:cubicBezTo>
                      <a:pt x="614" y="88"/>
                      <a:pt x="614" y="88"/>
                      <a:pt x="614" y="88"/>
                    </a:cubicBezTo>
                    <a:cubicBezTo>
                      <a:pt x="584" y="84"/>
                      <a:pt x="584" y="84"/>
                      <a:pt x="584" y="84"/>
                    </a:cubicBezTo>
                    <a:cubicBezTo>
                      <a:pt x="546" y="79"/>
                      <a:pt x="546" y="79"/>
                      <a:pt x="546" y="79"/>
                    </a:cubicBezTo>
                    <a:cubicBezTo>
                      <a:pt x="476" y="130"/>
                      <a:pt x="476" y="130"/>
                      <a:pt x="476" y="130"/>
                    </a:cubicBezTo>
                    <a:cubicBezTo>
                      <a:pt x="490" y="179"/>
                      <a:pt x="485" y="232"/>
                      <a:pt x="463" y="277"/>
                    </a:cubicBezTo>
                    <a:cubicBezTo>
                      <a:pt x="546" y="339"/>
                      <a:pt x="546" y="339"/>
                      <a:pt x="546" y="339"/>
                    </a:cubicBezTo>
                    <a:cubicBezTo>
                      <a:pt x="584" y="333"/>
                      <a:pt x="584" y="333"/>
                      <a:pt x="584" y="333"/>
                    </a:cubicBezTo>
                    <a:cubicBezTo>
                      <a:pt x="614" y="329"/>
                      <a:pt x="614" y="329"/>
                      <a:pt x="614" y="329"/>
                    </a:cubicBezTo>
                    <a:cubicBezTo>
                      <a:pt x="618" y="359"/>
                      <a:pt x="618" y="359"/>
                      <a:pt x="618" y="359"/>
                    </a:cubicBezTo>
                    <a:cubicBezTo>
                      <a:pt x="622" y="389"/>
                      <a:pt x="622" y="389"/>
                      <a:pt x="622" y="389"/>
                    </a:cubicBezTo>
                    <a:cubicBezTo>
                      <a:pt x="627" y="418"/>
                      <a:pt x="627" y="418"/>
                      <a:pt x="627" y="418"/>
                    </a:cubicBezTo>
                    <a:cubicBezTo>
                      <a:pt x="597" y="423"/>
                      <a:pt x="597" y="423"/>
                      <a:pt x="597" y="423"/>
                    </a:cubicBezTo>
                    <a:cubicBezTo>
                      <a:pt x="585" y="424"/>
                      <a:pt x="585" y="424"/>
                      <a:pt x="585" y="424"/>
                    </a:cubicBezTo>
                    <a:cubicBezTo>
                      <a:pt x="587" y="436"/>
                      <a:pt x="587" y="436"/>
                      <a:pt x="587" y="436"/>
                    </a:cubicBezTo>
                    <a:cubicBezTo>
                      <a:pt x="591" y="466"/>
                      <a:pt x="591" y="466"/>
                      <a:pt x="591" y="466"/>
                    </a:cubicBezTo>
                    <a:cubicBezTo>
                      <a:pt x="562" y="470"/>
                      <a:pt x="562" y="470"/>
                      <a:pt x="562" y="470"/>
                    </a:cubicBezTo>
                    <a:cubicBezTo>
                      <a:pt x="532" y="475"/>
                      <a:pt x="532" y="475"/>
                      <a:pt x="532" y="475"/>
                    </a:cubicBezTo>
                    <a:cubicBezTo>
                      <a:pt x="502" y="479"/>
                      <a:pt x="502" y="479"/>
                      <a:pt x="502" y="479"/>
                    </a:cubicBezTo>
                    <a:cubicBezTo>
                      <a:pt x="498" y="449"/>
                      <a:pt x="498" y="449"/>
                      <a:pt x="498" y="449"/>
                    </a:cubicBezTo>
                    <a:cubicBezTo>
                      <a:pt x="492" y="411"/>
                      <a:pt x="492" y="411"/>
                      <a:pt x="492" y="411"/>
                    </a:cubicBezTo>
                    <a:cubicBezTo>
                      <a:pt x="405" y="347"/>
                      <a:pt x="405" y="347"/>
                      <a:pt x="405" y="347"/>
                    </a:cubicBezTo>
                    <a:cubicBezTo>
                      <a:pt x="398" y="368"/>
                      <a:pt x="385" y="398"/>
                      <a:pt x="379" y="413"/>
                    </a:cubicBezTo>
                    <a:cubicBezTo>
                      <a:pt x="375" y="423"/>
                      <a:pt x="375" y="423"/>
                      <a:pt x="375" y="423"/>
                    </a:cubicBezTo>
                    <a:cubicBezTo>
                      <a:pt x="215" y="423"/>
                      <a:pt x="215" y="423"/>
                      <a:pt x="215" y="423"/>
                    </a:cubicBezTo>
                    <a:cubicBezTo>
                      <a:pt x="209" y="407"/>
                      <a:pt x="209" y="407"/>
                      <a:pt x="209" y="407"/>
                    </a:cubicBezTo>
                    <a:cubicBezTo>
                      <a:pt x="203" y="393"/>
                      <a:pt x="192" y="366"/>
                      <a:pt x="185" y="347"/>
                    </a:cubicBezTo>
                    <a:cubicBezTo>
                      <a:pt x="185" y="347"/>
                      <a:pt x="185" y="347"/>
                      <a:pt x="185" y="347"/>
                    </a:cubicBezTo>
                    <a:cubicBezTo>
                      <a:pt x="98" y="411"/>
                      <a:pt x="98" y="411"/>
                      <a:pt x="98" y="411"/>
                    </a:cubicBezTo>
                    <a:cubicBezTo>
                      <a:pt x="93" y="449"/>
                      <a:pt x="93" y="449"/>
                      <a:pt x="93" y="449"/>
                    </a:cubicBezTo>
                    <a:cubicBezTo>
                      <a:pt x="88" y="479"/>
                      <a:pt x="88" y="479"/>
                      <a:pt x="88" y="479"/>
                    </a:cubicBezTo>
                    <a:cubicBezTo>
                      <a:pt x="58" y="475"/>
                      <a:pt x="58" y="475"/>
                      <a:pt x="58" y="475"/>
                    </a:cubicBezTo>
                    <a:cubicBezTo>
                      <a:pt x="29" y="470"/>
                      <a:pt x="29" y="470"/>
                      <a:pt x="29" y="470"/>
                    </a:cubicBezTo>
                    <a:cubicBezTo>
                      <a:pt x="0" y="466"/>
                      <a:pt x="0" y="466"/>
                      <a:pt x="0" y="466"/>
                    </a:cubicBezTo>
                    <a:cubicBezTo>
                      <a:pt x="235" y="699"/>
                      <a:pt x="235" y="699"/>
                      <a:pt x="235" y="699"/>
                    </a:cubicBezTo>
                    <a:lnTo>
                      <a:pt x="786" y="69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476" name="Group 475"/>
          <p:cNvGrpSpPr/>
          <p:nvPr/>
        </p:nvGrpSpPr>
        <p:grpSpPr>
          <a:xfrm>
            <a:off x="7434417" y="4074230"/>
            <a:ext cx="494194" cy="494194"/>
            <a:chOff x="5710598" y="4162069"/>
            <a:chExt cx="555625" cy="555625"/>
          </a:xfrm>
        </p:grpSpPr>
        <p:sp>
          <p:nvSpPr>
            <p:cNvPr id="477" name="Rectangle 13"/>
            <p:cNvSpPr>
              <a:spLocks noChangeArrowheads="1"/>
            </p:cNvSpPr>
            <p:nvPr/>
          </p:nvSpPr>
          <p:spPr bwMode="auto">
            <a:xfrm>
              <a:off x="57105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478" name="Group 39"/>
            <p:cNvGrpSpPr>
              <a:grpSpLocks noChangeAspect="1"/>
            </p:cNvGrpSpPr>
            <p:nvPr/>
          </p:nvGrpSpPr>
          <p:grpSpPr bwMode="auto">
            <a:xfrm>
              <a:off x="5875291" y="4275138"/>
              <a:ext cx="387350" cy="439737"/>
              <a:chOff x="4379" y="2693"/>
              <a:chExt cx="244" cy="277"/>
            </a:xfrm>
          </p:grpSpPr>
          <p:sp>
            <p:nvSpPr>
              <p:cNvPr id="479" name="Freeform 40"/>
              <p:cNvSpPr>
                <a:spLocks noEditPoints="1"/>
              </p:cNvSpPr>
              <p:nvPr/>
            </p:nvSpPr>
            <p:spPr bwMode="auto">
              <a:xfrm>
                <a:off x="4379" y="2693"/>
                <a:ext cx="146" cy="213"/>
              </a:xfrm>
              <a:custGeom>
                <a:avLst/>
                <a:gdLst>
                  <a:gd name="T0" fmla="*/ 133 w 146"/>
                  <a:gd name="T1" fmla="*/ 9 h 213"/>
                  <a:gd name="T2" fmla="*/ 146 w 146"/>
                  <a:gd name="T3" fmla="*/ 9 h 213"/>
                  <a:gd name="T4" fmla="*/ 146 w 146"/>
                  <a:gd name="T5" fmla="*/ 0 h 213"/>
                  <a:gd name="T6" fmla="*/ 133 w 146"/>
                  <a:gd name="T7" fmla="*/ 0 h 213"/>
                  <a:gd name="T8" fmla="*/ 11 w 146"/>
                  <a:gd name="T9" fmla="*/ 0 h 213"/>
                  <a:gd name="T10" fmla="*/ 0 w 146"/>
                  <a:gd name="T11" fmla="*/ 0 h 213"/>
                  <a:gd name="T12" fmla="*/ 0 w 146"/>
                  <a:gd name="T13" fmla="*/ 9 h 213"/>
                  <a:gd name="T14" fmla="*/ 11 w 146"/>
                  <a:gd name="T15" fmla="*/ 9 h 213"/>
                  <a:gd name="T16" fmla="*/ 11 w 146"/>
                  <a:gd name="T17" fmla="*/ 46 h 213"/>
                  <a:gd name="T18" fmla="*/ 67 w 146"/>
                  <a:gd name="T19" fmla="*/ 106 h 213"/>
                  <a:gd name="T20" fmla="*/ 11 w 146"/>
                  <a:gd name="T21" fmla="*/ 164 h 213"/>
                  <a:gd name="T22" fmla="*/ 11 w 146"/>
                  <a:gd name="T23" fmla="*/ 202 h 213"/>
                  <a:gd name="T24" fmla="*/ 0 w 146"/>
                  <a:gd name="T25" fmla="*/ 202 h 213"/>
                  <a:gd name="T26" fmla="*/ 0 w 146"/>
                  <a:gd name="T27" fmla="*/ 213 h 213"/>
                  <a:gd name="T28" fmla="*/ 11 w 146"/>
                  <a:gd name="T29" fmla="*/ 213 h 213"/>
                  <a:gd name="T30" fmla="*/ 133 w 146"/>
                  <a:gd name="T31" fmla="*/ 213 h 213"/>
                  <a:gd name="T32" fmla="*/ 146 w 146"/>
                  <a:gd name="T33" fmla="*/ 213 h 213"/>
                  <a:gd name="T34" fmla="*/ 146 w 146"/>
                  <a:gd name="T35" fmla="*/ 202 h 213"/>
                  <a:gd name="T36" fmla="*/ 133 w 146"/>
                  <a:gd name="T37" fmla="*/ 202 h 213"/>
                  <a:gd name="T38" fmla="*/ 133 w 146"/>
                  <a:gd name="T39" fmla="*/ 164 h 213"/>
                  <a:gd name="T40" fmla="*/ 78 w 146"/>
                  <a:gd name="T41" fmla="*/ 106 h 213"/>
                  <a:gd name="T42" fmla="*/ 133 w 146"/>
                  <a:gd name="T43" fmla="*/ 46 h 213"/>
                  <a:gd name="T44" fmla="*/ 133 w 146"/>
                  <a:gd name="T45" fmla="*/ 9 h 213"/>
                  <a:gd name="T46" fmla="*/ 122 w 146"/>
                  <a:gd name="T47" fmla="*/ 202 h 213"/>
                  <a:gd name="T48" fmla="*/ 22 w 146"/>
                  <a:gd name="T49" fmla="*/ 202 h 213"/>
                  <a:gd name="T50" fmla="*/ 22 w 146"/>
                  <a:gd name="T51" fmla="*/ 168 h 213"/>
                  <a:gd name="T52" fmla="*/ 71 w 146"/>
                  <a:gd name="T53" fmla="*/ 115 h 213"/>
                  <a:gd name="T54" fmla="*/ 122 w 146"/>
                  <a:gd name="T55" fmla="*/ 168 h 213"/>
                  <a:gd name="T56" fmla="*/ 122 w 146"/>
                  <a:gd name="T57" fmla="*/ 202 h 213"/>
                  <a:gd name="T58" fmla="*/ 122 w 146"/>
                  <a:gd name="T59" fmla="*/ 42 h 213"/>
                  <a:gd name="T60" fmla="*/ 71 w 146"/>
                  <a:gd name="T61" fmla="*/ 95 h 213"/>
                  <a:gd name="T62" fmla="*/ 22 w 146"/>
                  <a:gd name="T63" fmla="*/ 42 h 213"/>
                  <a:gd name="T64" fmla="*/ 22 w 146"/>
                  <a:gd name="T65" fmla="*/ 9 h 213"/>
                  <a:gd name="T66" fmla="*/ 122 w 146"/>
                  <a:gd name="T67" fmla="*/ 9 h 213"/>
                  <a:gd name="T68" fmla="*/ 122 w 146"/>
                  <a:gd name="T69" fmla="*/ 42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6" h="213">
                    <a:moveTo>
                      <a:pt x="133" y="9"/>
                    </a:moveTo>
                    <a:lnTo>
                      <a:pt x="146" y="9"/>
                    </a:lnTo>
                    <a:lnTo>
                      <a:pt x="146" y="0"/>
                    </a:lnTo>
                    <a:lnTo>
                      <a:pt x="133" y="0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9"/>
                    </a:lnTo>
                    <a:lnTo>
                      <a:pt x="11" y="9"/>
                    </a:lnTo>
                    <a:lnTo>
                      <a:pt x="11" y="46"/>
                    </a:lnTo>
                    <a:lnTo>
                      <a:pt x="67" y="106"/>
                    </a:lnTo>
                    <a:lnTo>
                      <a:pt x="11" y="164"/>
                    </a:lnTo>
                    <a:lnTo>
                      <a:pt x="11" y="202"/>
                    </a:lnTo>
                    <a:lnTo>
                      <a:pt x="0" y="202"/>
                    </a:lnTo>
                    <a:lnTo>
                      <a:pt x="0" y="213"/>
                    </a:lnTo>
                    <a:lnTo>
                      <a:pt x="11" y="213"/>
                    </a:lnTo>
                    <a:lnTo>
                      <a:pt x="133" y="213"/>
                    </a:lnTo>
                    <a:lnTo>
                      <a:pt x="146" y="213"/>
                    </a:lnTo>
                    <a:lnTo>
                      <a:pt x="146" y="202"/>
                    </a:lnTo>
                    <a:lnTo>
                      <a:pt x="133" y="202"/>
                    </a:lnTo>
                    <a:lnTo>
                      <a:pt x="133" y="164"/>
                    </a:lnTo>
                    <a:lnTo>
                      <a:pt x="78" y="106"/>
                    </a:lnTo>
                    <a:lnTo>
                      <a:pt x="133" y="46"/>
                    </a:lnTo>
                    <a:lnTo>
                      <a:pt x="133" y="9"/>
                    </a:lnTo>
                    <a:close/>
                    <a:moveTo>
                      <a:pt x="122" y="202"/>
                    </a:moveTo>
                    <a:lnTo>
                      <a:pt x="22" y="202"/>
                    </a:lnTo>
                    <a:lnTo>
                      <a:pt x="22" y="168"/>
                    </a:lnTo>
                    <a:lnTo>
                      <a:pt x="71" y="115"/>
                    </a:lnTo>
                    <a:lnTo>
                      <a:pt x="122" y="168"/>
                    </a:lnTo>
                    <a:lnTo>
                      <a:pt x="122" y="202"/>
                    </a:lnTo>
                    <a:close/>
                    <a:moveTo>
                      <a:pt x="122" y="42"/>
                    </a:moveTo>
                    <a:lnTo>
                      <a:pt x="71" y="95"/>
                    </a:lnTo>
                    <a:lnTo>
                      <a:pt x="22" y="42"/>
                    </a:lnTo>
                    <a:lnTo>
                      <a:pt x="22" y="9"/>
                    </a:lnTo>
                    <a:lnTo>
                      <a:pt x="122" y="9"/>
                    </a:lnTo>
                    <a:lnTo>
                      <a:pt x="122" y="42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80" name="Freeform 41"/>
              <p:cNvSpPr>
                <a:spLocks noEditPoints="1"/>
              </p:cNvSpPr>
              <p:nvPr/>
            </p:nvSpPr>
            <p:spPr bwMode="auto">
              <a:xfrm>
                <a:off x="4412" y="2748"/>
                <a:ext cx="78" cy="135"/>
              </a:xfrm>
              <a:custGeom>
                <a:avLst/>
                <a:gdLst>
                  <a:gd name="T0" fmla="*/ 20 w 78"/>
                  <a:gd name="T1" fmla="*/ 96 h 135"/>
                  <a:gd name="T2" fmla="*/ 58 w 78"/>
                  <a:gd name="T3" fmla="*/ 96 h 135"/>
                  <a:gd name="T4" fmla="*/ 78 w 78"/>
                  <a:gd name="T5" fmla="*/ 118 h 135"/>
                  <a:gd name="T6" fmla="*/ 78 w 78"/>
                  <a:gd name="T7" fmla="*/ 135 h 135"/>
                  <a:gd name="T8" fmla="*/ 0 w 78"/>
                  <a:gd name="T9" fmla="*/ 135 h 135"/>
                  <a:gd name="T10" fmla="*/ 0 w 78"/>
                  <a:gd name="T11" fmla="*/ 118 h 135"/>
                  <a:gd name="T12" fmla="*/ 20 w 78"/>
                  <a:gd name="T13" fmla="*/ 96 h 135"/>
                  <a:gd name="T14" fmla="*/ 62 w 78"/>
                  <a:gd name="T15" fmla="*/ 0 h 135"/>
                  <a:gd name="T16" fmla="*/ 16 w 78"/>
                  <a:gd name="T17" fmla="*/ 0 h 135"/>
                  <a:gd name="T18" fmla="*/ 38 w 78"/>
                  <a:gd name="T19" fmla="*/ 25 h 135"/>
                  <a:gd name="T20" fmla="*/ 62 w 78"/>
                  <a:gd name="T2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8" h="135">
                    <a:moveTo>
                      <a:pt x="20" y="96"/>
                    </a:moveTo>
                    <a:lnTo>
                      <a:pt x="58" y="96"/>
                    </a:lnTo>
                    <a:lnTo>
                      <a:pt x="78" y="118"/>
                    </a:lnTo>
                    <a:lnTo>
                      <a:pt x="78" y="135"/>
                    </a:lnTo>
                    <a:lnTo>
                      <a:pt x="0" y="135"/>
                    </a:lnTo>
                    <a:lnTo>
                      <a:pt x="0" y="118"/>
                    </a:lnTo>
                    <a:lnTo>
                      <a:pt x="20" y="96"/>
                    </a:lnTo>
                    <a:close/>
                    <a:moveTo>
                      <a:pt x="62" y="0"/>
                    </a:moveTo>
                    <a:lnTo>
                      <a:pt x="16" y="0"/>
                    </a:lnTo>
                    <a:lnTo>
                      <a:pt x="38" y="25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81" name="Freeform 42"/>
              <p:cNvSpPr>
                <a:spLocks/>
              </p:cNvSpPr>
              <p:nvPr/>
            </p:nvSpPr>
            <p:spPr bwMode="auto">
              <a:xfrm>
                <a:off x="4379" y="2693"/>
                <a:ext cx="244" cy="277"/>
              </a:xfrm>
              <a:custGeom>
                <a:avLst/>
                <a:gdLst>
                  <a:gd name="T0" fmla="*/ 244 w 244"/>
                  <a:gd name="T1" fmla="*/ 97 h 277"/>
                  <a:gd name="T2" fmla="*/ 146 w 244"/>
                  <a:gd name="T3" fmla="*/ 0 h 277"/>
                  <a:gd name="T4" fmla="*/ 146 w 244"/>
                  <a:gd name="T5" fmla="*/ 0 h 277"/>
                  <a:gd name="T6" fmla="*/ 146 w 244"/>
                  <a:gd name="T7" fmla="*/ 9 h 277"/>
                  <a:gd name="T8" fmla="*/ 133 w 244"/>
                  <a:gd name="T9" fmla="*/ 9 h 277"/>
                  <a:gd name="T10" fmla="*/ 133 w 244"/>
                  <a:gd name="T11" fmla="*/ 46 h 277"/>
                  <a:gd name="T12" fmla="*/ 78 w 244"/>
                  <a:gd name="T13" fmla="*/ 106 h 277"/>
                  <a:gd name="T14" fmla="*/ 133 w 244"/>
                  <a:gd name="T15" fmla="*/ 164 h 277"/>
                  <a:gd name="T16" fmla="*/ 133 w 244"/>
                  <a:gd name="T17" fmla="*/ 202 h 277"/>
                  <a:gd name="T18" fmla="*/ 146 w 244"/>
                  <a:gd name="T19" fmla="*/ 202 h 277"/>
                  <a:gd name="T20" fmla="*/ 146 w 244"/>
                  <a:gd name="T21" fmla="*/ 213 h 277"/>
                  <a:gd name="T22" fmla="*/ 133 w 244"/>
                  <a:gd name="T23" fmla="*/ 213 h 277"/>
                  <a:gd name="T24" fmla="*/ 11 w 244"/>
                  <a:gd name="T25" fmla="*/ 213 h 277"/>
                  <a:gd name="T26" fmla="*/ 0 w 244"/>
                  <a:gd name="T27" fmla="*/ 213 h 277"/>
                  <a:gd name="T28" fmla="*/ 0 w 244"/>
                  <a:gd name="T29" fmla="*/ 213 h 277"/>
                  <a:gd name="T30" fmla="*/ 64 w 244"/>
                  <a:gd name="T31" fmla="*/ 277 h 277"/>
                  <a:gd name="T32" fmla="*/ 244 w 244"/>
                  <a:gd name="T33" fmla="*/ 277 h 277"/>
                  <a:gd name="T34" fmla="*/ 244 w 244"/>
                  <a:gd name="T35" fmla="*/ 97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44" h="277">
                    <a:moveTo>
                      <a:pt x="244" y="97"/>
                    </a:moveTo>
                    <a:lnTo>
                      <a:pt x="146" y="0"/>
                    </a:lnTo>
                    <a:lnTo>
                      <a:pt x="146" y="0"/>
                    </a:lnTo>
                    <a:lnTo>
                      <a:pt x="146" y="9"/>
                    </a:lnTo>
                    <a:lnTo>
                      <a:pt x="133" y="9"/>
                    </a:lnTo>
                    <a:lnTo>
                      <a:pt x="133" y="46"/>
                    </a:lnTo>
                    <a:lnTo>
                      <a:pt x="78" y="106"/>
                    </a:lnTo>
                    <a:lnTo>
                      <a:pt x="133" y="164"/>
                    </a:lnTo>
                    <a:lnTo>
                      <a:pt x="133" y="202"/>
                    </a:lnTo>
                    <a:lnTo>
                      <a:pt x="146" y="202"/>
                    </a:lnTo>
                    <a:lnTo>
                      <a:pt x="146" y="213"/>
                    </a:lnTo>
                    <a:lnTo>
                      <a:pt x="133" y="213"/>
                    </a:lnTo>
                    <a:lnTo>
                      <a:pt x="11" y="213"/>
                    </a:lnTo>
                    <a:lnTo>
                      <a:pt x="0" y="213"/>
                    </a:lnTo>
                    <a:lnTo>
                      <a:pt x="0" y="213"/>
                    </a:lnTo>
                    <a:lnTo>
                      <a:pt x="64" y="277"/>
                    </a:lnTo>
                    <a:lnTo>
                      <a:pt x="244" y="277"/>
                    </a:lnTo>
                    <a:lnTo>
                      <a:pt x="244" y="9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grpSp>
        <p:nvGrpSpPr>
          <p:cNvPr id="482" name="Group 481"/>
          <p:cNvGrpSpPr/>
          <p:nvPr/>
        </p:nvGrpSpPr>
        <p:grpSpPr>
          <a:xfrm>
            <a:off x="8250714" y="4054435"/>
            <a:ext cx="496714" cy="496714"/>
            <a:chOff x="6791126" y="4162069"/>
            <a:chExt cx="555625" cy="555625"/>
          </a:xfrm>
        </p:grpSpPr>
        <p:sp>
          <p:nvSpPr>
            <p:cNvPr id="483" name="Rectangle 13"/>
            <p:cNvSpPr>
              <a:spLocks noChangeArrowheads="1"/>
            </p:cNvSpPr>
            <p:nvPr/>
          </p:nvSpPr>
          <p:spPr bwMode="auto">
            <a:xfrm>
              <a:off x="679112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sz="600"/>
            </a:p>
          </p:txBody>
        </p:sp>
        <p:grpSp>
          <p:nvGrpSpPr>
            <p:cNvPr id="484" name="Group 45"/>
            <p:cNvGrpSpPr>
              <a:grpSpLocks noChangeAspect="1"/>
            </p:cNvGrpSpPr>
            <p:nvPr/>
          </p:nvGrpSpPr>
          <p:grpSpPr bwMode="auto">
            <a:xfrm>
              <a:off x="6960188" y="4274874"/>
              <a:ext cx="383540" cy="440001"/>
              <a:chOff x="5107" y="2744"/>
              <a:chExt cx="197" cy="226"/>
            </a:xfrm>
          </p:grpSpPr>
          <p:sp>
            <p:nvSpPr>
              <p:cNvPr id="485" name="Freeform 46"/>
              <p:cNvSpPr>
                <a:spLocks noEditPoints="1"/>
              </p:cNvSpPr>
              <p:nvPr/>
            </p:nvSpPr>
            <p:spPr bwMode="auto">
              <a:xfrm>
                <a:off x="5143" y="2892"/>
                <a:ext cx="42" cy="24"/>
              </a:xfrm>
              <a:custGeom>
                <a:avLst/>
                <a:gdLst>
                  <a:gd name="T0" fmla="*/ 0 w 42"/>
                  <a:gd name="T1" fmla="*/ 0 h 24"/>
                  <a:gd name="T2" fmla="*/ 42 w 42"/>
                  <a:gd name="T3" fmla="*/ 0 h 24"/>
                  <a:gd name="T4" fmla="*/ 42 w 42"/>
                  <a:gd name="T5" fmla="*/ 9 h 24"/>
                  <a:gd name="T6" fmla="*/ 0 w 42"/>
                  <a:gd name="T7" fmla="*/ 9 h 24"/>
                  <a:gd name="T8" fmla="*/ 0 w 42"/>
                  <a:gd name="T9" fmla="*/ 0 h 24"/>
                  <a:gd name="T10" fmla="*/ 0 w 42"/>
                  <a:gd name="T11" fmla="*/ 24 h 24"/>
                  <a:gd name="T12" fmla="*/ 42 w 42"/>
                  <a:gd name="T13" fmla="*/ 24 h 24"/>
                  <a:gd name="T14" fmla="*/ 42 w 42"/>
                  <a:gd name="T15" fmla="*/ 15 h 24"/>
                  <a:gd name="T16" fmla="*/ 0 w 42"/>
                  <a:gd name="T17" fmla="*/ 15 h 24"/>
                  <a:gd name="T18" fmla="*/ 0 w 42"/>
                  <a:gd name="T1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" h="24">
                    <a:moveTo>
                      <a:pt x="0" y="0"/>
                    </a:moveTo>
                    <a:lnTo>
                      <a:pt x="42" y="0"/>
                    </a:lnTo>
                    <a:lnTo>
                      <a:pt x="42" y="9"/>
                    </a:lnTo>
                    <a:lnTo>
                      <a:pt x="0" y="9"/>
                    </a:lnTo>
                    <a:lnTo>
                      <a:pt x="0" y="0"/>
                    </a:lnTo>
                    <a:close/>
                    <a:moveTo>
                      <a:pt x="0" y="24"/>
                    </a:moveTo>
                    <a:lnTo>
                      <a:pt x="42" y="24"/>
                    </a:lnTo>
                    <a:lnTo>
                      <a:pt x="42" y="15"/>
                    </a:lnTo>
                    <a:lnTo>
                      <a:pt x="0" y="15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86" name="Freeform 47"/>
              <p:cNvSpPr>
                <a:spLocks/>
              </p:cNvSpPr>
              <p:nvPr/>
            </p:nvSpPr>
            <p:spPr bwMode="auto">
              <a:xfrm>
                <a:off x="5149" y="2795"/>
                <a:ext cx="34" cy="81"/>
              </a:xfrm>
              <a:custGeom>
                <a:avLst/>
                <a:gdLst>
                  <a:gd name="T0" fmla="*/ 10 w 34"/>
                  <a:gd name="T1" fmla="*/ 38 h 81"/>
                  <a:gd name="T2" fmla="*/ 21 w 34"/>
                  <a:gd name="T3" fmla="*/ 3 h 81"/>
                  <a:gd name="T4" fmla="*/ 14 w 34"/>
                  <a:gd name="T5" fmla="*/ 0 h 81"/>
                  <a:gd name="T6" fmla="*/ 0 w 34"/>
                  <a:gd name="T7" fmla="*/ 47 h 81"/>
                  <a:gd name="T8" fmla="*/ 19 w 34"/>
                  <a:gd name="T9" fmla="*/ 47 h 81"/>
                  <a:gd name="T10" fmla="*/ 7 w 34"/>
                  <a:gd name="T11" fmla="*/ 81 h 81"/>
                  <a:gd name="T12" fmla="*/ 16 w 34"/>
                  <a:gd name="T13" fmla="*/ 81 h 81"/>
                  <a:gd name="T14" fmla="*/ 34 w 34"/>
                  <a:gd name="T15" fmla="*/ 38 h 81"/>
                  <a:gd name="T16" fmla="*/ 10 w 34"/>
                  <a:gd name="T17" fmla="*/ 38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81">
                    <a:moveTo>
                      <a:pt x="10" y="38"/>
                    </a:moveTo>
                    <a:lnTo>
                      <a:pt x="21" y="3"/>
                    </a:lnTo>
                    <a:lnTo>
                      <a:pt x="14" y="0"/>
                    </a:lnTo>
                    <a:lnTo>
                      <a:pt x="0" y="47"/>
                    </a:lnTo>
                    <a:lnTo>
                      <a:pt x="19" y="47"/>
                    </a:lnTo>
                    <a:lnTo>
                      <a:pt x="7" y="81"/>
                    </a:lnTo>
                    <a:lnTo>
                      <a:pt x="16" y="81"/>
                    </a:lnTo>
                    <a:lnTo>
                      <a:pt x="34" y="38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87" name="Freeform 48"/>
              <p:cNvSpPr>
                <a:spLocks noEditPoints="1"/>
              </p:cNvSpPr>
              <p:nvPr/>
            </p:nvSpPr>
            <p:spPr bwMode="auto">
              <a:xfrm>
                <a:off x="5107" y="2744"/>
                <a:ext cx="114" cy="141"/>
              </a:xfrm>
              <a:custGeom>
                <a:avLst/>
                <a:gdLst>
                  <a:gd name="T0" fmla="*/ 31 w 63"/>
                  <a:gd name="T1" fmla="*/ 0 h 78"/>
                  <a:gd name="T2" fmla="*/ 0 w 63"/>
                  <a:gd name="T3" fmla="*/ 32 h 78"/>
                  <a:gd name="T4" fmla="*/ 19 w 63"/>
                  <a:gd name="T5" fmla="*/ 77 h 78"/>
                  <a:gd name="T6" fmla="*/ 19 w 63"/>
                  <a:gd name="T7" fmla="*/ 78 h 78"/>
                  <a:gd name="T8" fmla="*/ 43 w 63"/>
                  <a:gd name="T9" fmla="*/ 78 h 78"/>
                  <a:gd name="T10" fmla="*/ 43 w 63"/>
                  <a:gd name="T11" fmla="*/ 77 h 78"/>
                  <a:gd name="T12" fmla="*/ 63 w 63"/>
                  <a:gd name="T13" fmla="*/ 32 h 78"/>
                  <a:gd name="T14" fmla="*/ 31 w 63"/>
                  <a:gd name="T15" fmla="*/ 0 h 78"/>
                  <a:gd name="T16" fmla="*/ 40 w 63"/>
                  <a:gd name="T17" fmla="*/ 73 h 78"/>
                  <a:gd name="T18" fmla="*/ 37 w 63"/>
                  <a:gd name="T19" fmla="*/ 73 h 78"/>
                  <a:gd name="T20" fmla="*/ 32 w 63"/>
                  <a:gd name="T21" fmla="*/ 73 h 78"/>
                  <a:gd name="T22" fmla="*/ 27 w 63"/>
                  <a:gd name="T23" fmla="*/ 73 h 78"/>
                  <a:gd name="T24" fmla="*/ 26 w 63"/>
                  <a:gd name="T25" fmla="*/ 73 h 78"/>
                  <a:gd name="T26" fmla="*/ 22 w 63"/>
                  <a:gd name="T27" fmla="*/ 73 h 78"/>
                  <a:gd name="T28" fmla="*/ 4 w 63"/>
                  <a:gd name="T29" fmla="*/ 32 h 78"/>
                  <a:gd name="T30" fmla="*/ 31 w 63"/>
                  <a:gd name="T31" fmla="*/ 5 h 78"/>
                  <a:gd name="T32" fmla="*/ 58 w 63"/>
                  <a:gd name="T33" fmla="*/ 32 h 78"/>
                  <a:gd name="T34" fmla="*/ 40 w 63"/>
                  <a:gd name="T35" fmla="*/ 7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3" h="78">
                    <a:moveTo>
                      <a:pt x="31" y="0"/>
                    </a:moveTo>
                    <a:cubicBezTo>
                      <a:pt x="14" y="0"/>
                      <a:pt x="0" y="15"/>
                      <a:pt x="0" y="32"/>
                    </a:cubicBezTo>
                    <a:cubicBezTo>
                      <a:pt x="0" y="44"/>
                      <a:pt x="17" y="74"/>
                      <a:pt x="19" y="77"/>
                    </a:cubicBezTo>
                    <a:cubicBezTo>
                      <a:pt x="19" y="78"/>
                      <a:pt x="19" y="78"/>
                      <a:pt x="19" y="78"/>
                    </a:cubicBezTo>
                    <a:cubicBezTo>
                      <a:pt x="43" y="78"/>
                      <a:pt x="43" y="78"/>
                      <a:pt x="43" y="78"/>
                    </a:cubicBezTo>
                    <a:cubicBezTo>
                      <a:pt x="43" y="77"/>
                      <a:pt x="43" y="77"/>
                      <a:pt x="43" y="77"/>
                    </a:cubicBezTo>
                    <a:cubicBezTo>
                      <a:pt x="45" y="74"/>
                      <a:pt x="63" y="44"/>
                      <a:pt x="63" y="32"/>
                    </a:cubicBezTo>
                    <a:cubicBezTo>
                      <a:pt x="63" y="15"/>
                      <a:pt x="48" y="0"/>
                      <a:pt x="31" y="0"/>
                    </a:cubicBezTo>
                    <a:close/>
                    <a:moveTo>
                      <a:pt x="40" y="73"/>
                    </a:moveTo>
                    <a:cubicBezTo>
                      <a:pt x="37" y="73"/>
                      <a:pt x="37" y="73"/>
                      <a:pt x="37" y="73"/>
                    </a:cubicBezTo>
                    <a:cubicBezTo>
                      <a:pt x="32" y="73"/>
                      <a:pt x="32" y="73"/>
                      <a:pt x="32" y="73"/>
                    </a:cubicBezTo>
                    <a:cubicBezTo>
                      <a:pt x="27" y="73"/>
                      <a:pt x="27" y="73"/>
                      <a:pt x="27" y="73"/>
                    </a:cubicBezTo>
                    <a:cubicBezTo>
                      <a:pt x="26" y="73"/>
                      <a:pt x="26" y="73"/>
                      <a:pt x="26" y="73"/>
                    </a:cubicBezTo>
                    <a:cubicBezTo>
                      <a:pt x="22" y="73"/>
                      <a:pt x="22" y="73"/>
                      <a:pt x="22" y="73"/>
                    </a:cubicBezTo>
                    <a:cubicBezTo>
                      <a:pt x="17" y="65"/>
                      <a:pt x="4" y="41"/>
                      <a:pt x="4" y="32"/>
                    </a:cubicBezTo>
                    <a:cubicBezTo>
                      <a:pt x="4" y="18"/>
                      <a:pt x="16" y="5"/>
                      <a:pt x="31" y="5"/>
                    </a:cubicBezTo>
                    <a:cubicBezTo>
                      <a:pt x="46" y="5"/>
                      <a:pt x="58" y="18"/>
                      <a:pt x="58" y="32"/>
                    </a:cubicBezTo>
                    <a:cubicBezTo>
                      <a:pt x="58" y="41"/>
                      <a:pt x="46" y="65"/>
                      <a:pt x="40" y="7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  <p:sp>
            <p:nvSpPr>
              <p:cNvPr id="488" name="Freeform 49"/>
              <p:cNvSpPr>
                <a:spLocks/>
              </p:cNvSpPr>
              <p:nvPr/>
            </p:nvSpPr>
            <p:spPr bwMode="auto">
              <a:xfrm>
                <a:off x="5143" y="2760"/>
                <a:ext cx="161" cy="210"/>
              </a:xfrm>
              <a:custGeom>
                <a:avLst/>
                <a:gdLst>
                  <a:gd name="T0" fmla="*/ 89 w 89"/>
                  <a:gd name="T1" fmla="*/ 56 h 116"/>
                  <a:gd name="T2" fmla="*/ 33 w 89"/>
                  <a:gd name="T3" fmla="*/ 0 h 116"/>
                  <a:gd name="T4" fmla="*/ 33 w 89"/>
                  <a:gd name="T5" fmla="*/ 0 h 116"/>
                  <a:gd name="T6" fmla="*/ 43 w 89"/>
                  <a:gd name="T7" fmla="*/ 23 h 116"/>
                  <a:gd name="T8" fmla="*/ 23 w 89"/>
                  <a:gd name="T9" fmla="*/ 68 h 116"/>
                  <a:gd name="T10" fmla="*/ 23 w 89"/>
                  <a:gd name="T11" fmla="*/ 69 h 116"/>
                  <a:gd name="T12" fmla="*/ 23 w 89"/>
                  <a:gd name="T13" fmla="*/ 73 h 116"/>
                  <a:gd name="T14" fmla="*/ 23 w 89"/>
                  <a:gd name="T15" fmla="*/ 78 h 116"/>
                  <a:gd name="T16" fmla="*/ 23 w 89"/>
                  <a:gd name="T17" fmla="*/ 81 h 116"/>
                  <a:gd name="T18" fmla="*/ 23 w 89"/>
                  <a:gd name="T19" fmla="*/ 86 h 116"/>
                  <a:gd name="T20" fmla="*/ 0 w 89"/>
                  <a:gd name="T21" fmla="*/ 86 h 116"/>
                  <a:gd name="T22" fmla="*/ 0 w 89"/>
                  <a:gd name="T23" fmla="*/ 87 h 116"/>
                  <a:gd name="T24" fmla="*/ 30 w 89"/>
                  <a:gd name="T25" fmla="*/ 116 h 116"/>
                  <a:gd name="T26" fmla="*/ 89 w 89"/>
                  <a:gd name="T27" fmla="*/ 116 h 116"/>
                  <a:gd name="T28" fmla="*/ 89 w 89"/>
                  <a:gd name="T29" fmla="*/ 5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9" h="116">
                    <a:moveTo>
                      <a:pt x="89" y="56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9" y="6"/>
                      <a:pt x="43" y="14"/>
                      <a:pt x="43" y="23"/>
                    </a:cubicBezTo>
                    <a:cubicBezTo>
                      <a:pt x="43" y="35"/>
                      <a:pt x="25" y="65"/>
                      <a:pt x="23" y="68"/>
                    </a:cubicBezTo>
                    <a:cubicBezTo>
                      <a:pt x="23" y="69"/>
                      <a:pt x="23" y="69"/>
                      <a:pt x="23" y="69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3" y="78"/>
                      <a:pt x="23" y="78"/>
                      <a:pt x="23" y="78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23" y="86"/>
                      <a:pt x="23" y="86"/>
                      <a:pt x="23" y="86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30" y="116"/>
                      <a:pt x="30" y="116"/>
                      <a:pt x="30" y="116"/>
                    </a:cubicBezTo>
                    <a:cubicBezTo>
                      <a:pt x="89" y="116"/>
                      <a:pt x="89" y="116"/>
                      <a:pt x="89" y="116"/>
                    </a:cubicBezTo>
                    <a:lnTo>
                      <a:pt x="89" y="5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600"/>
              </a:p>
            </p:txBody>
          </p:sp>
        </p:grpSp>
      </p:grpSp>
      <p:sp>
        <p:nvSpPr>
          <p:cNvPr id="489" name="TextBox 488"/>
          <p:cNvSpPr txBox="1"/>
          <p:nvPr/>
        </p:nvSpPr>
        <p:spPr>
          <a:xfrm>
            <a:off x="8068378" y="1209108"/>
            <a:ext cx="803916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Innovation</a:t>
            </a:r>
          </a:p>
        </p:txBody>
      </p:sp>
      <p:grpSp>
        <p:nvGrpSpPr>
          <p:cNvPr id="490" name="Group 489"/>
          <p:cNvGrpSpPr/>
          <p:nvPr/>
        </p:nvGrpSpPr>
        <p:grpSpPr>
          <a:xfrm>
            <a:off x="6704505" y="1675473"/>
            <a:ext cx="318216" cy="320115"/>
            <a:chOff x="4652130" y="1287564"/>
            <a:chExt cx="674860" cy="678888"/>
          </a:xfrm>
        </p:grpSpPr>
        <p:sp>
          <p:nvSpPr>
            <p:cNvPr id="491" name="Freeform 25"/>
            <p:cNvSpPr>
              <a:spLocks/>
            </p:cNvSpPr>
            <p:nvPr/>
          </p:nvSpPr>
          <p:spPr bwMode="auto">
            <a:xfrm flipH="1">
              <a:off x="4681763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25"/>
            <p:cNvSpPr>
              <a:spLocks/>
            </p:cNvSpPr>
            <p:nvPr/>
          </p:nvSpPr>
          <p:spPr bwMode="auto">
            <a:xfrm>
              <a:off x="4991169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27"/>
            <p:cNvSpPr>
              <a:spLocks noEditPoints="1"/>
            </p:cNvSpPr>
            <p:nvPr/>
          </p:nvSpPr>
          <p:spPr bwMode="auto">
            <a:xfrm>
              <a:off x="4863258" y="1449250"/>
              <a:ext cx="252604" cy="355517"/>
            </a:xfrm>
            <a:custGeom>
              <a:avLst/>
              <a:gdLst>
                <a:gd name="T0" fmla="*/ 378 w 378"/>
                <a:gd name="T1" fmla="*/ 106 h 532"/>
                <a:gd name="T2" fmla="*/ 272 w 378"/>
                <a:gd name="T3" fmla="*/ 213 h 532"/>
                <a:gd name="T4" fmla="*/ 240 w 378"/>
                <a:gd name="T5" fmla="*/ 181 h 532"/>
                <a:gd name="T6" fmla="*/ 293 w 378"/>
                <a:gd name="T7" fmla="*/ 127 h 532"/>
                <a:gd name="T8" fmla="*/ 0 w 378"/>
                <a:gd name="T9" fmla="*/ 127 h 532"/>
                <a:gd name="T10" fmla="*/ 0 w 378"/>
                <a:gd name="T11" fmla="*/ 85 h 532"/>
                <a:gd name="T12" fmla="*/ 293 w 378"/>
                <a:gd name="T13" fmla="*/ 85 h 532"/>
                <a:gd name="T14" fmla="*/ 240 w 378"/>
                <a:gd name="T15" fmla="*/ 32 h 532"/>
                <a:gd name="T16" fmla="*/ 272 w 378"/>
                <a:gd name="T17" fmla="*/ 0 h 532"/>
                <a:gd name="T18" fmla="*/ 378 w 378"/>
                <a:gd name="T19" fmla="*/ 106 h 532"/>
                <a:gd name="T20" fmla="*/ 378 w 378"/>
                <a:gd name="T21" fmla="*/ 399 h 532"/>
                <a:gd name="T22" fmla="*/ 86 w 378"/>
                <a:gd name="T23" fmla="*/ 399 h 532"/>
                <a:gd name="T24" fmla="*/ 139 w 378"/>
                <a:gd name="T25" fmla="*/ 346 h 532"/>
                <a:gd name="T26" fmla="*/ 107 w 378"/>
                <a:gd name="T27" fmla="*/ 314 h 532"/>
                <a:gd name="T28" fmla="*/ 0 w 378"/>
                <a:gd name="T29" fmla="*/ 420 h 532"/>
                <a:gd name="T30" fmla="*/ 101 w 378"/>
                <a:gd name="T31" fmla="*/ 532 h 532"/>
                <a:gd name="T32" fmla="*/ 133 w 378"/>
                <a:gd name="T33" fmla="*/ 500 h 532"/>
                <a:gd name="T34" fmla="*/ 86 w 378"/>
                <a:gd name="T35" fmla="*/ 447 h 532"/>
                <a:gd name="T36" fmla="*/ 378 w 378"/>
                <a:gd name="T37" fmla="*/ 447 h 532"/>
                <a:gd name="T38" fmla="*/ 378 w 378"/>
                <a:gd name="T39" fmla="*/ 399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8" h="532">
                  <a:moveTo>
                    <a:pt x="378" y="106"/>
                  </a:moveTo>
                  <a:lnTo>
                    <a:pt x="272" y="213"/>
                  </a:lnTo>
                  <a:lnTo>
                    <a:pt x="240" y="181"/>
                  </a:lnTo>
                  <a:lnTo>
                    <a:pt x="293" y="127"/>
                  </a:lnTo>
                  <a:lnTo>
                    <a:pt x="0" y="127"/>
                  </a:lnTo>
                  <a:lnTo>
                    <a:pt x="0" y="85"/>
                  </a:lnTo>
                  <a:lnTo>
                    <a:pt x="293" y="85"/>
                  </a:lnTo>
                  <a:lnTo>
                    <a:pt x="240" y="32"/>
                  </a:lnTo>
                  <a:lnTo>
                    <a:pt x="272" y="0"/>
                  </a:lnTo>
                  <a:lnTo>
                    <a:pt x="378" y="106"/>
                  </a:lnTo>
                  <a:close/>
                  <a:moveTo>
                    <a:pt x="378" y="399"/>
                  </a:moveTo>
                  <a:lnTo>
                    <a:pt x="86" y="399"/>
                  </a:lnTo>
                  <a:lnTo>
                    <a:pt x="139" y="346"/>
                  </a:lnTo>
                  <a:lnTo>
                    <a:pt x="107" y="314"/>
                  </a:lnTo>
                  <a:lnTo>
                    <a:pt x="0" y="420"/>
                  </a:lnTo>
                  <a:lnTo>
                    <a:pt x="101" y="532"/>
                  </a:lnTo>
                  <a:lnTo>
                    <a:pt x="133" y="500"/>
                  </a:lnTo>
                  <a:lnTo>
                    <a:pt x="86" y="447"/>
                  </a:lnTo>
                  <a:lnTo>
                    <a:pt x="378" y="447"/>
                  </a:lnTo>
                  <a:lnTo>
                    <a:pt x="378" y="39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29"/>
            <p:cNvSpPr>
              <a:spLocks noEditPoints="1"/>
            </p:cNvSpPr>
            <p:nvPr/>
          </p:nvSpPr>
          <p:spPr bwMode="auto">
            <a:xfrm>
              <a:off x="4652130" y="1287564"/>
              <a:ext cx="674860" cy="678888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5" name="TextBox 494"/>
          <p:cNvSpPr txBox="1"/>
          <p:nvPr/>
        </p:nvSpPr>
        <p:spPr>
          <a:xfrm>
            <a:off x="6460448" y="1159158"/>
            <a:ext cx="806330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Exchange Straight</a:t>
            </a:r>
          </a:p>
        </p:txBody>
      </p:sp>
      <p:grpSp>
        <p:nvGrpSpPr>
          <p:cNvPr id="496" name="Group 495"/>
          <p:cNvGrpSpPr/>
          <p:nvPr/>
        </p:nvGrpSpPr>
        <p:grpSpPr>
          <a:xfrm>
            <a:off x="6704505" y="2295054"/>
            <a:ext cx="318216" cy="320115"/>
            <a:chOff x="4652130" y="1287564"/>
            <a:chExt cx="674860" cy="678888"/>
          </a:xfrm>
        </p:grpSpPr>
        <p:sp>
          <p:nvSpPr>
            <p:cNvPr id="497" name="Freeform 25"/>
            <p:cNvSpPr>
              <a:spLocks/>
            </p:cNvSpPr>
            <p:nvPr/>
          </p:nvSpPr>
          <p:spPr bwMode="auto">
            <a:xfrm flipH="1">
              <a:off x="4681763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25"/>
            <p:cNvSpPr>
              <a:spLocks/>
            </p:cNvSpPr>
            <p:nvPr/>
          </p:nvSpPr>
          <p:spPr bwMode="auto">
            <a:xfrm>
              <a:off x="4991169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27"/>
            <p:cNvSpPr>
              <a:spLocks noEditPoints="1"/>
            </p:cNvSpPr>
            <p:nvPr/>
          </p:nvSpPr>
          <p:spPr bwMode="auto">
            <a:xfrm>
              <a:off x="4863258" y="1449250"/>
              <a:ext cx="252604" cy="355517"/>
            </a:xfrm>
            <a:custGeom>
              <a:avLst/>
              <a:gdLst>
                <a:gd name="T0" fmla="*/ 378 w 378"/>
                <a:gd name="T1" fmla="*/ 106 h 532"/>
                <a:gd name="T2" fmla="*/ 272 w 378"/>
                <a:gd name="T3" fmla="*/ 213 h 532"/>
                <a:gd name="T4" fmla="*/ 240 w 378"/>
                <a:gd name="T5" fmla="*/ 181 h 532"/>
                <a:gd name="T6" fmla="*/ 293 w 378"/>
                <a:gd name="T7" fmla="*/ 127 h 532"/>
                <a:gd name="T8" fmla="*/ 0 w 378"/>
                <a:gd name="T9" fmla="*/ 127 h 532"/>
                <a:gd name="T10" fmla="*/ 0 w 378"/>
                <a:gd name="T11" fmla="*/ 85 h 532"/>
                <a:gd name="T12" fmla="*/ 293 w 378"/>
                <a:gd name="T13" fmla="*/ 85 h 532"/>
                <a:gd name="T14" fmla="*/ 240 w 378"/>
                <a:gd name="T15" fmla="*/ 32 h 532"/>
                <a:gd name="T16" fmla="*/ 272 w 378"/>
                <a:gd name="T17" fmla="*/ 0 h 532"/>
                <a:gd name="T18" fmla="*/ 378 w 378"/>
                <a:gd name="T19" fmla="*/ 106 h 532"/>
                <a:gd name="T20" fmla="*/ 378 w 378"/>
                <a:gd name="T21" fmla="*/ 399 h 532"/>
                <a:gd name="T22" fmla="*/ 86 w 378"/>
                <a:gd name="T23" fmla="*/ 399 h 532"/>
                <a:gd name="T24" fmla="*/ 139 w 378"/>
                <a:gd name="T25" fmla="*/ 346 h 532"/>
                <a:gd name="T26" fmla="*/ 107 w 378"/>
                <a:gd name="T27" fmla="*/ 314 h 532"/>
                <a:gd name="T28" fmla="*/ 0 w 378"/>
                <a:gd name="T29" fmla="*/ 420 h 532"/>
                <a:gd name="T30" fmla="*/ 101 w 378"/>
                <a:gd name="T31" fmla="*/ 532 h 532"/>
                <a:gd name="T32" fmla="*/ 133 w 378"/>
                <a:gd name="T33" fmla="*/ 500 h 532"/>
                <a:gd name="T34" fmla="*/ 86 w 378"/>
                <a:gd name="T35" fmla="*/ 447 h 532"/>
                <a:gd name="T36" fmla="*/ 378 w 378"/>
                <a:gd name="T37" fmla="*/ 447 h 532"/>
                <a:gd name="T38" fmla="*/ 378 w 378"/>
                <a:gd name="T39" fmla="*/ 399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8" h="532">
                  <a:moveTo>
                    <a:pt x="378" y="106"/>
                  </a:moveTo>
                  <a:lnTo>
                    <a:pt x="272" y="213"/>
                  </a:lnTo>
                  <a:lnTo>
                    <a:pt x="240" y="181"/>
                  </a:lnTo>
                  <a:lnTo>
                    <a:pt x="293" y="127"/>
                  </a:lnTo>
                  <a:lnTo>
                    <a:pt x="0" y="127"/>
                  </a:lnTo>
                  <a:lnTo>
                    <a:pt x="0" y="85"/>
                  </a:lnTo>
                  <a:lnTo>
                    <a:pt x="293" y="85"/>
                  </a:lnTo>
                  <a:lnTo>
                    <a:pt x="240" y="32"/>
                  </a:lnTo>
                  <a:lnTo>
                    <a:pt x="272" y="0"/>
                  </a:lnTo>
                  <a:lnTo>
                    <a:pt x="378" y="106"/>
                  </a:lnTo>
                  <a:close/>
                  <a:moveTo>
                    <a:pt x="378" y="399"/>
                  </a:moveTo>
                  <a:lnTo>
                    <a:pt x="86" y="399"/>
                  </a:lnTo>
                  <a:lnTo>
                    <a:pt x="139" y="346"/>
                  </a:lnTo>
                  <a:lnTo>
                    <a:pt x="107" y="314"/>
                  </a:lnTo>
                  <a:lnTo>
                    <a:pt x="0" y="420"/>
                  </a:lnTo>
                  <a:lnTo>
                    <a:pt x="101" y="532"/>
                  </a:lnTo>
                  <a:lnTo>
                    <a:pt x="133" y="500"/>
                  </a:lnTo>
                  <a:lnTo>
                    <a:pt x="86" y="447"/>
                  </a:lnTo>
                  <a:lnTo>
                    <a:pt x="378" y="447"/>
                  </a:lnTo>
                  <a:lnTo>
                    <a:pt x="378" y="399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29"/>
            <p:cNvSpPr>
              <a:spLocks noEditPoints="1"/>
            </p:cNvSpPr>
            <p:nvPr/>
          </p:nvSpPr>
          <p:spPr bwMode="auto">
            <a:xfrm>
              <a:off x="4652130" y="1287564"/>
              <a:ext cx="674860" cy="678888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1" name="Group 500"/>
          <p:cNvGrpSpPr/>
          <p:nvPr/>
        </p:nvGrpSpPr>
        <p:grpSpPr>
          <a:xfrm>
            <a:off x="6710323" y="2924945"/>
            <a:ext cx="318216" cy="320115"/>
            <a:chOff x="4652130" y="1287564"/>
            <a:chExt cx="674860" cy="678888"/>
          </a:xfrm>
        </p:grpSpPr>
        <p:sp>
          <p:nvSpPr>
            <p:cNvPr id="502" name="Freeform 25"/>
            <p:cNvSpPr>
              <a:spLocks/>
            </p:cNvSpPr>
            <p:nvPr/>
          </p:nvSpPr>
          <p:spPr bwMode="auto">
            <a:xfrm flipH="1">
              <a:off x="4681763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Freeform 25"/>
            <p:cNvSpPr>
              <a:spLocks/>
            </p:cNvSpPr>
            <p:nvPr/>
          </p:nvSpPr>
          <p:spPr bwMode="auto">
            <a:xfrm>
              <a:off x="4991169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27"/>
            <p:cNvSpPr>
              <a:spLocks noEditPoints="1"/>
            </p:cNvSpPr>
            <p:nvPr/>
          </p:nvSpPr>
          <p:spPr bwMode="auto">
            <a:xfrm>
              <a:off x="4863258" y="1449250"/>
              <a:ext cx="252604" cy="355517"/>
            </a:xfrm>
            <a:custGeom>
              <a:avLst/>
              <a:gdLst>
                <a:gd name="T0" fmla="*/ 378 w 378"/>
                <a:gd name="T1" fmla="*/ 106 h 532"/>
                <a:gd name="T2" fmla="*/ 272 w 378"/>
                <a:gd name="T3" fmla="*/ 213 h 532"/>
                <a:gd name="T4" fmla="*/ 240 w 378"/>
                <a:gd name="T5" fmla="*/ 181 h 532"/>
                <a:gd name="T6" fmla="*/ 293 w 378"/>
                <a:gd name="T7" fmla="*/ 127 h 532"/>
                <a:gd name="T8" fmla="*/ 0 w 378"/>
                <a:gd name="T9" fmla="*/ 127 h 532"/>
                <a:gd name="T10" fmla="*/ 0 w 378"/>
                <a:gd name="T11" fmla="*/ 85 h 532"/>
                <a:gd name="T12" fmla="*/ 293 w 378"/>
                <a:gd name="T13" fmla="*/ 85 h 532"/>
                <a:gd name="T14" fmla="*/ 240 w 378"/>
                <a:gd name="T15" fmla="*/ 32 h 532"/>
                <a:gd name="T16" fmla="*/ 272 w 378"/>
                <a:gd name="T17" fmla="*/ 0 h 532"/>
                <a:gd name="T18" fmla="*/ 378 w 378"/>
                <a:gd name="T19" fmla="*/ 106 h 532"/>
                <a:gd name="T20" fmla="*/ 378 w 378"/>
                <a:gd name="T21" fmla="*/ 399 h 532"/>
                <a:gd name="T22" fmla="*/ 86 w 378"/>
                <a:gd name="T23" fmla="*/ 399 h 532"/>
                <a:gd name="T24" fmla="*/ 139 w 378"/>
                <a:gd name="T25" fmla="*/ 346 h 532"/>
                <a:gd name="T26" fmla="*/ 107 w 378"/>
                <a:gd name="T27" fmla="*/ 314 h 532"/>
                <a:gd name="T28" fmla="*/ 0 w 378"/>
                <a:gd name="T29" fmla="*/ 420 h 532"/>
                <a:gd name="T30" fmla="*/ 101 w 378"/>
                <a:gd name="T31" fmla="*/ 532 h 532"/>
                <a:gd name="T32" fmla="*/ 133 w 378"/>
                <a:gd name="T33" fmla="*/ 500 h 532"/>
                <a:gd name="T34" fmla="*/ 86 w 378"/>
                <a:gd name="T35" fmla="*/ 447 h 532"/>
                <a:gd name="T36" fmla="*/ 378 w 378"/>
                <a:gd name="T37" fmla="*/ 447 h 532"/>
                <a:gd name="T38" fmla="*/ 378 w 378"/>
                <a:gd name="T39" fmla="*/ 399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8" h="532">
                  <a:moveTo>
                    <a:pt x="378" y="106"/>
                  </a:moveTo>
                  <a:lnTo>
                    <a:pt x="272" y="213"/>
                  </a:lnTo>
                  <a:lnTo>
                    <a:pt x="240" y="181"/>
                  </a:lnTo>
                  <a:lnTo>
                    <a:pt x="293" y="127"/>
                  </a:lnTo>
                  <a:lnTo>
                    <a:pt x="0" y="127"/>
                  </a:lnTo>
                  <a:lnTo>
                    <a:pt x="0" y="85"/>
                  </a:lnTo>
                  <a:lnTo>
                    <a:pt x="293" y="85"/>
                  </a:lnTo>
                  <a:lnTo>
                    <a:pt x="240" y="32"/>
                  </a:lnTo>
                  <a:lnTo>
                    <a:pt x="272" y="0"/>
                  </a:lnTo>
                  <a:lnTo>
                    <a:pt x="378" y="106"/>
                  </a:lnTo>
                  <a:close/>
                  <a:moveTo>
                    <a:pt x="378" y="399"/>
                  </a:moveTo>
                  <a:lnTo>
                    <a:pt x="86" y="399"/>
                  </a:lnTo>
                  <a:lnTo>
                    <a:pt x="139" y="346"/>
                  </a:lnTo>
                  <a:lnTo>
                    <a:pt x="107" y="314"/>
                  </a:lnTo>
                  <a:lnTo>
                    <a:pt x="0" y="420"/>
                  </a:lnTo>
                  <a:lnTo>
                    <a:pt x="101" y="532"/>
                  </a:lnTo>
                  <a:lnTo>
                    <a:pt x="133" y="500"/>
                  </a:lnTo>
                  <a:lnTo>
                    <a:pt x="86" y="447"/>
                  </a:lnTo>
                  <a:lnTo>
                    <a:pt x="378" y="447"/>
                  </a:lnTo>
                  <a:lnTo>
                    <a:pt x="378" y="39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Freeform 29"/>
            <p:cNvSpPr>
              <a:spLocks noEditPoints="1"/>
            </p:cNvSpPr>
            <p:nvPr/>
          </p:nvSpPr>
          <p:spPr bwMode="auto">
            <a:xfrm>
              <a:off x="4652130" y="1287564"/>
              <a:ext cx="674860" cy="678888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6" name="Group 505"/>
          <p:cNvGrpSpPr/>
          <p:nvPr/>
        </p:nvGrpSpPr>
        <p:grpSpPr>
          <a:xfrm>
            <a:off x="6708854" y="3542553"/>
            <a:ext cx="318216" cy="320115"/>
            <a:chOff x="4652130" y="1287564"/>
            <a:chExt cx="674860" cy="678888"/>
          </a:xfrm>
        </p:grpSpPr>
        <p:sp>
          <p:nvSpPr>
            <p:cNvPr id="507" name="Freeform 25"/>
            <p:cNvSpPr>
              <a:spLocks/>
            </p:cNvSpPr>
            <p:nvPr/>
          </p:nvSpPr>
          <p:spPr bwMode="auto">
            <a:xfrm flipH="1">
              <a:off x="4681763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25"/>
            <p:cNvSpPr>
              <a:spLocks/>
            </p:cNvSpPr>
            <p:nvPr/>
          </p:nvSpPr>
          <p:spPr bwMode="auto">
            <a:xfrm>
              <a:off x="4991169" y="1315749"/>
              <a:ext cx="309407" cy="626164"/>
            </a:xfrm>
            <a:custGeom>
              <a:avLst/>
              <a:gdLst>
                <a:gd name="T0" fmla="*/ 0 w 87"/>
                <a:gd name="T1" fmla="*/ 0 h 176"/>
                <a:gd name="T2" fmla="*/ 0 w 87"/>
                <a:gd name="T3" fmla="*/ 176 h 176"/>
                <a:gd name="T4" fmla="*/ 87 w 87"/>
                <a:gd name="T5" fmla="*/ 88 h 176"/>
                <a:gd name="T6" fmla="*/ 0 w 87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7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7" y="136"/>
                    <a:pt x="87" y="88"/>
                  </a:cubicBezTo>
                  <a:cubicBezTo>
                    <a:pt x="87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27"/>
            <p:cNvSpPr>
              <a:spLocks noEditPoints="1"/>
            </p:cNvSpPr>
            <p:nvPr/>
          </p:nvSpPr>
          <p:spPr bwMode="auto">
            <a:xfrm>
              <a:off x="4863258" y="1449250"/>
              <a:ext cx="252604" cy="355517"/>
            </a:xfrm>
            <a:custGeom>
              <a:avLst/>
              <a:gdLst>
                <a:gd name="T0" fmla="*/ 378 w 378"/>
                <a:gd name="T1" fmla="*/ 106 h 532"/>
                <a:gd name="T2" fmla="*/ 272 w 378"/>
                <a:gd name="T3" fmla="*/ 213 h 532"/>
                <a:gd name="T4" fmla="*/ 240 w 378"/>
                <a:gd name="T5" fmla="*/ 181 h 532"/>
                <a:gd name="T6" fmla="*/ 293 w 378"/>
                <a:gd name="T7" fmla="*/ 127 h 532"/>
                <a:gd name="T8" fmla="*/ 0 w 378"/>
                <a:gd name="T9" fmla="*/ 127 h 532"/>
                <a:gd name="T10" fmla="*/ 0 w 378"/>
                <a:gd name="T11" fmla="*/ 85 h 532"/>
                <a:gd name="T12" fmla="*/ 293 w 378"/>
                <a:gd name="T13" fmla="*/ 85 h 532"/>
                <a:gd name="T14" fmla="*/ 240 w 378"/>
                <a:gd name="T15" fmla="*/ 32 h 532"/>
                <a:gd name="T16" fmla="*/ 272 w 378"/>
                <a:gd name="T17" fmla="*/ 0 h 532"/>
                <a:gd name="T18" fmla="*/ 378 w 378"/>
                <a:gd name="T19" fmla="*/ 106 h 532"/>
                <a:gd name="T20" fmla="*/ 378 w 378"/>
                <a:gd name="T21" fmla="*/ 399 h 532"/>
                <a:gd name="T22" fmla="*/ 86 w 378"/>
                <a:gd name="T23" fmla="*/ 399 h 532"/>
                <a:gd name="T24" fmla="*/ 139 w 378"/>
                <a:gd name="T25" fmla="*/ 346 h 532"/>
                <a:gd name="T26" fmla="*/ 107 w 378"/>
                <a:gd name="T27" fmla="*/ 314 h 532"/>
                <a:gd name="T28" fmla="*/ 0 w 378"/>
                <a:gd name="T29" fmla="*/ 420 h 532"/>
                <a:gd name="T30" fmla="*/ 101 w 378"/>
                <a:gd name="T31" fmla="*/ 532 h 532"/>
                <a:gd name="T32" fmla="*/ 133 w 378"/>
                <a:gd name="T33" fmla="*/ 500 h 532"/>
                <a:gd name="T34" fmla="*/ 86 w 378"/>
                <a:gd name="T35" fmla="*/ 447 h 532"/>
                <a:gd name="T36" fmla="*/ 378 w 378"/>
                <a:gd name="T37" fmla="*/ 447 h 532"/>
                <a:gd name="T38" fmla="*/ 378 w 378"/>
                <a:gd name="T39" fmla="*/ 399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8" h="532">
                  <a:moveTo>
                    <a:pt x="378" y="106"/>
                  </a:moveTo>
                  <a:lnTo>
                    <a:pt x="272" y="213"/>
                  </a:lnTo>
                  <a:lnTo>
                    <a:pt x="240" y="181"/>
                  </a:lnTo>
                  <a:lnTo>
                    <a:pt x="293" y="127"/>
                  </a:lnTo>
                  <a:lnTo>
                    <a:pt x="0" y="127"/>
                  </a:lnTo>
                  <a:lnTo>
                    <a:pt x="0" y="85"/>
                  </a:lnTo>
                  <a:lnTo>
                    <a:pt x="293" y="85"/>
                  </a:lnTo>
                  <a:lnTo>
                    <a:pt x="240" y="32"/>
                  </a:lnTo>
                  <a:lnTo>
                    <a:pt x="272" y="0"/>
                  </a:lnTo>
                  <a:lnTo>
                    <a:pt x="378" y="106"/>
                  </a:lnTo>
                  <a:close/>
                  <a:moveTo>
                    <a:pt x="378" y="399"/>
                  </a:moveTo>
                  <a:lnTo>
                    <a:pt x="86" y="399"/>
                  </a:lnTo>
                  <a:lnTo>
                    <a:pt x="139" y="346"/>
                  </a:lnTo>
                  <a:lnTo>
                    <a:pt x="107" y="314"/>
                  </a:lnTo>
                  <a:lnTo>
                    <a:pt x="0" y="420"/>
                  </a:lnTo>
                  <a:lnTo>
                    <a:pt x="101" y="532"/>
                  </a:lnTo>
                  <a:lnTo>
                    <a:pt x="133" y="500"/>
                  </a:lnTo>
                  <a:lnTo>
                    <a:pt x="86" y="447"/>
                  </a:lnTo>
                  <a:lnTo>
                    <a:pt x="378" y="447"/>
                  </a:lnTo>
                  <a:lnTo>
                    <a:pt x="378" y="399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29"/>
            <p:cNvSpPr>
              <a:spLocks noEditPoints="1"/>
            </p:cNvSpPr>
            <p:nvPr/>
          </p:nvSpPr>
          <p:spPr bwMode="auto">
            <a:xfrm>
              <a:off x="4652130" y="1287564"/>
              <a:ext cx="674860" cy="678888"/>
            </a:xfrm>
            <a:custGeom>
              <a:avLst/>
              <a:gdLst>
                <a:gd name="T0" fmla="*/ 93 w 187"/>
                <a:gd name="T1" fmla="*/ 188 h 188"/>
                <a:gd name="T2" fmla="*/ 0 w 187"/>
                <a:gd name="T3" fmla="*/ 94 h 188"/>
                <a:gd name="T4" fmla="*/ 93 w 187"/>
                <a:gd name="T5" fmla="*/ 0 h 188"/>
                <a:gd name="T6" fmla="*/ 187 w 187"/>
                <a:gd name="T7" fmla="*/ 94 h 188"/>
                <a:gd name="T8" fmla="*/ 93 w 187"/>
                <a:gd name="T9" fmla="*/ 188 h 188"/>
                <a:gd name="T10" fmla="*/ 93 w 187"/>
                <a:gd name="T11" fmla="*/ 9 h 188"/>
                <a:gd name="T12" fmla="*/ 8 w 187"/>
                <a:gd name="T13" fmla="*/ 94 h 188"/>
                <a:gd name="T14" fmla="*/ 93 w 187"/>
                <a:gd name="T15" fmla="*/ 179 h 188"/>
                <a:gd name="T16" fmla="*/ 178 w 187"/>
                <a:gd name="T17" fmla="*/ 94 h 188"/>
                <a:gd name="T18" fmla="*/ 93 w 187"/>
                <a:gd name="T19" fmla="*/ 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7" h="188">
                  <a:moveTo>
                    <a:pt x="93" y="188"/>
                  </a:moveTo>
                  <a:cubicBezTo>
                    <a:pt x="42" y="188"/>
                    <a:pt x="0" y="146"/>
                    <a:pt x="0" y="94"/>
                  </a:cubicBezTo>
                  <a:cubicBezTo>
                    <a:pt x="0" y="42"/>
                    <a:pt x="42" y="0"/>
                    <a:pt x="93" y="0"/>
                  </a:cubicBezTo>
                  <a:cubicBezTo>
                    <a:pt x="145" y="0"/>
                    <a:pt x="187" y="42"/>
                    <a:pt x="187" y="94"/>
                  </a:cubicBezTo>
                  <a:cubicBezTo>
                    <a:pt x="187" y="146"/>
                    <a:pt x="145" y="188"/>
                    <a:pt x="93" y="188"/>
                  </a:cubicBezTo>
                  <a:close/>
                  <a:moveTo>
                    <a:pt x="93" y="9"/>
                  </a:moveTo>
                  <a:cubicBezTo>
                    <a:pt x="47" y="9"/>
                    <a:pt x="8" y="47"/>
                    <a:pt x="8" y="94"/>
                  </a:cubicBezTo>
                  <a:cubicBezTo>
                    <a:pt x="8" y="141"/>
                    <a:pt x="47" y="179"/>
                    <a:pt x="93" y="179"/>
                  </a:cubicBezTo>
                  <a:cubicBezTo>
                    <a:pt x="140" y="179"/>
                    <a:pt x="178" y="141"/>
                    <a:pt x="178" y="94"/>
                  </a:cubicBezTo>
                  <a:cubicBezTo>
                    <a:pt x="178" y="47"/>
                    <a:pt x="140" y="9"/>
                    <a:pt x="93" y="9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1" name="Group 510"/>
          <p:cNvGrpSpPr/>
          <p:nvPr/>
        </p:nvGrpSpPr>
        <p:grpSpPr>
          <a:xfrm>
            <a:off x="6624185" y="4068826"/>
            <a:ext cx="482551" cy="482553"/>
            <a:chOff x="4625918" y="4162069"/>
            <a:chExt cx="555625" cy="555627"/>
          </a:xfrm>
        </p:grpSpPr>
        <p:sp>
          <p:nvSpPr>
            <p:cNvPr id="512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13" name="Group 4"/>
            <p:cNvGrpSpPr>
              <a:grpSpLocks noChangeAspect="1"/>
            </p:cNvGrpSpPr>
            <p:nvPr/>
          </p:nvGrpSpPr>
          <p:grpSpPr bwMode="auto">
            <a:xfrm>
              <a:off x="4721320" y="4256692"/>
              <a:ext cx="460223" cy="461004"/>
              <a:chOff x="3349" y="901"/>
              <a:chExt cx="1768" cy="1771"/>
            </a:xfrm>
            <a:solidFill>
              <a:schemeClr val="bg1"/>
            </a:solidFill>
          </p:grpSpPr>
          <p:sp>
            <p:nvSpPr>
              <p:cNvPr id="515" name="Freeform 5"/>
              <p:cNvSpPr>
                <a:spLocks/>
              </p:cNvSpPr>
              <p:nvPr/>
            </p:nvSpPr>
            <p:spPr bwMode="auto">
              <a:xfrm>
                <a:off x="3572" y="1106"/>
                <a:ext cx="1545" cy="1566"/>
              </a:xfrm>
              <a:custGeom>
                <a:avLst/>
                <a:gdLst>
                  <a:gd name="T0" fmla="*/ 874 w 874"/>
                  <a:gd name="T1" fmla="*/ 885 h 885"/>
                  <a:gd name="T2" fmla="*/ 874 w 874"/>
                  <a:gd name="T3" fmla="*/ 319 h 885"/>
                  <a:gd name="T4" fmla="*/ 554 w 874"/>
                  <a:gd name="T5" fmla="*/ 0 h 885"/>
                  <a:gd name="T6" fmla="*/ 554 w 874"/>
                  <a:gd name="T7" fmla="*/ 2 h 885"/>
                  <a:gd name="T8" fmla="*/ 670 w 874"/>
                  <a:gd name="T9" fmla="*/ 282 h 885"/>
                  <a:gd name="T10" fmla="*/ 271 w 874"/>
                  <a:gd name="T11" fmla="*/ 680 h 885"/>
                  <a:gd name="T12" fmla="*/ 0 w 874"/>
                  <a:gd name="T13" fmla="*/ 573 h 885"/>
                  <a:gd name="T14" fmla="*/ 315 w 874"/>
                  <a:gd name="T15" fmla="*/ 885 h 885"/>
                  <a:gd name="T16" fmla="*/ 874 w 874"/>
                  <a:gd name="T17" fmla="*/ 885 h 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74" h="885">
                    <a:moveTo>
                      <a:pt x="874" y="885"/>
                    </a:moveTo>
                    <a:cubicBezTo>
                      <a:pt x="874" y="319"/>
                      <a:pt x="874" y="319"/>
                      <a:pt x="874" y="319"/>
                    </a:cubicBezTo>
                    <a:cubicBezTo>
                      <a:pt x="554" y="0"/>
                      <a:pt x="554" y="0"/>
                      <a:pt x="554" y="0"/>
                    </a:cubicBezTo>
                    <a:cubicBezTo>
                      <a:pt x="554" y="2"/>
                      <a:pt x="554" y="2"/>
                      <a:pt x="554" y="2"/>
                    </a:cubicBezTo>
                    <a:cubicBezTo>
                      <a:pt x="625" y="74"/>
                      <a:pt x="670" y="173"/>
                      <a:pt x="670" y="282"/>
                    </a:cubicBezTo>
                    <a:cubicBezTo>
                      <a:pt x="670" y="502"/>
                      <a:pt x="491" y="680"/>
                      <a:pt x="271" y="680"/>
                    </a:cubicBezTo>
                    <a:cubicBezTo>
                      <a:pt x="167" y="680"/>
                      <a:pt x="71" y="639"/>
                      <a:pt x="0" y="573"/>
                    </a:cubicBezTo>
                    <a:cubicBezTo>
                      <a:pt x="315" y="885"/>
                      <a:pt x="315" y="885"/>
                      <a:pt x="315" y="885"/>
                    </a:cubicBezTo>
                    <a:lnTo>
                      <a:pt x="874" y="8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Freeform 6"/>
              <p:cNvSpPr>
                <a:spLocks noEditPoints="1"/>
              </p:cNvSpPr>
              <p:nvPr/>
            </p:nvSpPr>
            <p:spPr bwMode="auto">
              <a:xfrm>
                <a:off x="3349" y="901"/>
                <a:ext cx="1406" cy="1407"/>
              </a:xfrm>
              <a:custGeom>
                <a:avLst/>
                <a:gdLst>
                  <a:gd name="T0" fmla="*/ 397 w 795"/>
                  <a:gd name="T1" fmla="*/ 795 h 795"/>
                  <a:gd name="T2" fmla="*/ 0 w 795"/>
                  <a:gd name="T3" fmla="*/ 397 h 795"/>
                  <a:gd name="T4" fmla="*/ 397 w 795"/>
                  <a:gd name="T5" fmla="*/ 0 h 795"/>
                  <a:gd name="T6" fmla="*/ 795 w 795"/>
                  <a:gd name="T7" fmla="*/ 397 h 795"/>
                  <a:gd name="T8" fmla="*/ 397 w 795"/>
                  <a:gd name="T9" fmla="*/ 795 h 795"/>
                  <a:gd name="T10" fmla="*/ 397 w 795"/>
                  <a:gd name="T11" fmla="*/ 37 h 795"/>
                  <a:gd name="T12" fmla="*/ 37 w 795"/>
                  <a:gd name="T13" fmla="*/ 397 h 795"/>
                  <a:gd name="T14" fmla="*/ 397 w 795"/>
                  <a:gd name="T15" fmla="*/ 758 h 795"/>
                  <a:gd name="T16" fmla="*/ 758 w 795"/>
                  <a:gd name="T17" fmla="*/ 397 h 795"/>
                  <a:gd name="T18" fmla="*/ 397 w 795"/>
                  <a:gd name="T19" fmla="*/ 37 h 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5" h="795">
                    <a:moveTo>
                      <a:pt x="397" y="795"/>
                    </a:moveTo>
                    <a:cubicBezTo>
                      <a:pt x="178" y="795"/>
                      <a:pt x="0" y="617"/>
                      <a:pt x="0" y="397"/>
                    </a:cubicBezTo>
                    <a:cubicBezTo>
                      <a:pt x="0" y="178"/>
                      <a:pt x="178" y="0"/>
                      <a:pt x="397" y="0"/>
                    </a:cubicBezTo>
                    <a:cubicBezTo>
                      <a:pt x="617" y="0"/>
                      <a:pt x="795" y="178"/>
                      <a:pt x="795" y="397"/>
                    </a:cubicBezTo>
                    <a:cubicBezTo>
                      <a:pt x="795" y="617"/>
                      <a:pt x="617" y="795"/>
                      <a:pt x="397" y="795"/>
                    </a:cubicBezTo>
                    <a:close/>
                    <a:moveTo>
                      <a:pt x="397" y="37"/>
                    </a:moveTo>
                    <a:cubicBezTo>
                      <a:pt x="199" y="37"/>
                      <a:pt x="37" y="199"/>
                      <a:pt x="37" y="397"/>
                    </a:cubicBezTo>
                    <a:cubicBezTo>
                      <a:pt x="37" y="596"/>
                      <a:pt x="199" y="758"/>
                      <a:pt x="397" y="758"/>
                    </a:cubicBezTo>
                    <a:cubicBezTo>
                      <a:pt x="596" y="758"/>
                      <a:pt x="758" y="596"/>
                      <a:pt x="758" y="397"/>
                    </a:cubicBezTo>
                    <a:cubicBezTo>
                      <a:pt x="758" y="199"/>
                      <a:pt x="596" y="37"/>
                      <a:pt x="397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14" name="Freeform 27"/>
            <p:cNvSpPr>
              <a:spLocks noEditPoints="1"/>
            </p:cNvSpPr>
            <p:nvPr/>
          </p:nvSpPr>
          <p:spPr bwMode="auto">
            <a:xfrm>
              <a:off x="4838787" y="4348480"/>
              <a:ext cx="129888" cy="182804"/>
            </a:xfrm>
            <a:custGeom>
              <a:avLst/>
              <a:gdLst>
                <a:gd name="T0" fmla="*/ 378 w 378"/>
                <a:gd name="T1" fmla="*/ 106 h 532"/>
                <a:gd name="T2" fmla="*/ 272 w 378"/>
                <a:gd name="T3" fmla="*/ 213 h 532"/>
                <a:gd name="T4" fmla="*/ 240 w 378"/>
                <a:gd name="T5" fmla="*/ 181 h 532"/>
                <a:gd name="T6" fmla="*/ 293 w 378"/>
                <a:gd name="T7" fmla="*/ 127 h 532"/>
                <a:gd name="T8" fmla="*/ 0 w 378"/>
                <a:gd name="T9" fmla="*/ 127 h 532"/>
                <a:gd name="T10" fmla="*/ 0 w 378"/>
                <a:gd name="T11" fmla="*/ 85 h 532"/>
                <a:gd name="T12" fmla="*/ 293 w 378"/>
                <a:gd name="T13" fmla="*/ 85 h 532"/>
                <a:gd name="T14" fmla="*/ 240 w 378"/>
                <a:gd name="T15" fmla="*/ 32 h 532"/>
                <a:gd name="T16" fmla="*/ 272 w 378"/>
                <a:gd name="T17" fmla="*/ 0 h 532"/>
                <a:gd name="T18" fmla="*/ 378 w 378"/>
                <a:gd name="T19" fmla="*/ 106 h 532"/>
                <a:gd name="T20" fmla="*/ 378 w 378"/>
                <a:gd name="T21" fmla="*/ 399 h 532"/>
                <a:gd name="T22" fmla="*/ 86 w 378"/>
                <a:gd name="T23" fmla="*/ 399 h 532"/>
                <a:gd name="T24" fmla="*/ 139 w 378"/>
                <a:gd name="T25" fmla="*/ 346 h 532"/>
                <a:gd name="T26" fmla="*/ 107 w 378"/>
                <a:gd name="T27" fmla="*/ 314 h 532"/>
                <a:gd name="T28" fmla="*/ 0 w 378"/>
                <a:gd name="T29" fmla="*/ 420 h 532"/>
                <a:gd name="T30" fmla="*/ 101 w 378"/>
                <a:gd name="T31" fmla="*/ 532 h 532"/>
                <a:gd name="T32" fmla="*/ 133 w 378"/>
                <a:gd name="T33" fmla="*/ 500 h 532"/>
                <a:gd name="T34" fmla="*/ 86 w 378"/>
                <a:gd name="T35" fmla="*/ 447 h 532"/>
                <a:gd name="T36" fmla="*/ 378 w 378"/>
                <a:gd name="T37" fmla="*/ 447 h 532"/>
                <a:gd name="T38" fmla="*/ 378 w 378"/>
                <a:gd name="T39" fmla="*/ 399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8" h="532">
                  <a:moveTo>
                    <a:pt x="378" y="106"/>
                  </a:moveTo>
                  <a:lnTo>
                    <a:pt x="272" y="213"/>
                  </a:lnTo>
                  <a:lnTo>
                    <a:pt x="240" y="181"/>
                  </a:lnTo>
                  <a:lnTo>
                    <a:pt x="293" y="127"/>
                  </a:lnTo>
                  <a:lnTo>
                    <a:pt x="0" y="127"/>
                  </a:lnTo>
                  <a:lnTo>
                    <a:pt x="0" y="85"/>
                  </a:lnTo>
                  <a:lnTo>
                    <a:pt x="293" y="85"/>
                  </a:lnTo>
                  <a:lnTo>
                    <a:pt x="240" y="32"/>
                  </a:lnTo>
                  <a:lnTo>
                    <a:pt x="272" y="0"/>
                  </a:lnTo>
                  <a:lnTo>
                    <a:pt x="378" y="106"/>
                  </a:lnTo>
                  <a:close/>
                  <a:moveTo>
                    <a:pt x="378" y="399"/>
                  </a:moveTo>
                  <a:lnTo>
                    <a:pt x="86" y="399"/>
                  </a:lnTo>
                  <a:lnTo>
                    <a:pt x="139" y="346"/>
                  </a:lnTo>
                  <a:lnTo>
                    <a:pt x="107" y="314"/>
                  </a:lnTo>
                  <a:lnTo>
                    <a:pt x="0" y="420"/>
                  </a:lnTo>
                  <a:lnTo>
                    <a:pt x="101" y="532"/>
                  </a:lnTo>
                  <a:lnTo>
                    <a:pt x="133" y="500"/>
                  </a:lnTo>
                  <a:lnTo>
                    <a:pt x="86" y="447"/>
                  </a:lnTo>
                  <a:lnTo>
                    <a:pt x="378" y="447"/>
                  </a:lnTo>
                  <a:lnTo>
                    <a:pt x="378" y="3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83841333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8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108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M0071</a:t>
            </a:r>
          </a:p>
        </p:txBody>
      </p:sp>
      <p:sp>
        <p:nvSpPr>
          <p:cNvPr id="109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M0072</a:t>
            </a:r>
          </a:p>
        </p:txBody>
      </p:sp>
      <p:sp>
        <p:nvSpPr>
          <p:cNvPr id="110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M0073</a:t>
            </a:r>
          </a:p>
        </p:txBody>
      </p:sp>
      <p:sp>
        <p:nvSpPr>
          <p:cNvPr id="111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M0074</a:t>
            </a:r>
          </a:p>
        </p:txBody>
      </p:sp>
      <p:sp>
        <p:nvSpPr>
          <p:cNvPr id="112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M0075</a:t>
            </a:r>
          </a:p>
        </p:txBody>
      </p:sp>
      <p:sp>
        <p:nvSpPr>
          <p:cNvPr id="113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M0076</a:t>
            </a:r>
          </a:p>
        </p:txBody>
      </p:sp>
      <p:sp>
        <p:nvSpPr>
          <p:cNvPr id="114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M0077</a:t>
            </a:r>
          </a:p>
        </p:txBody>
      </p:sp>
      <p:sp>
        <p:nvSpPr>
          <p:cNvPr id="115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M0078</a:t>
            </a:r>
          </a:p>
        </p:txBody>
      </p:sp>
      <p:sp>
        <p:nvSpPr>
          <p:cNvPr id="116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M0079</a:t>
            </a:r>
          </a:p>
        </p:txBody>
      </p:sp>
      <p:sp>
        <p:nvSpPr>
          <p:cNvPr id="117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M0080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809554" y="1209108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Medical Dev</a:t>
            </a:r>
          </a:p>
        </p:txBody>
      </p:sp>
      <p:grpSp>
        <p:nvGrpSpPr>
          <p:cNvPr id="119" name="Group 118"/>
          <p:cNvGrpSpPr/>
          <p:nvPr/>
        </p:nvGrpSpPr>
        <p:grpSpPr>
          <a:xfrm>
            <a:off x="1041800" y="1723660"/>
            <a:ext cx="341611" cy="253888"/>
            <a:chOff x="7915327" y="1360821"/>
            <a:chExt cx="457440" cy="339972"/>
          </a:xfrm>
        </p:grpSpPr>
        <p:sp>
          <p:nvSpPr>
            <p:cNvPr id="120" name="Rectangle 119"/>
            <p:cNvSpPr/>
            <p:nvPr/>
          </p:nvSpPr>
          <p:spPr>
            <a:xfrm>
              <a:off x="7928631" y="1369212"/>
              <a:ext cx="427190" cy="3193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1" name="Group 24"/>
            <p:cNvGrpSpPr>
              <a:grpSpLocks noChangeAspect="1"/>
            </p:cNvGrpSpPr>
            <p:nvPr/>
          </p:nvGrpSpPr>
          <p:grpSpPr bwMode="auto">
            <a:xfrm>
              <a:off x="7915327" y="1360821"/>
              <a:ext cx="457440" cy="339972"/>
              <a:chOff x="2144" y="1073"/>
              <a:chExt cx="1472" cy="1094"/>
            </a:xfrm>
          </p:grpSpPr>
          <p:sp>
            <p:nvSpPr>
              <p:cNvPr id="122" name="Freeform 25"/>
              <p:cNvSpPr>
                <a:spLocks/>
              </p:cNvSpPr>
              <p:nvPr/>
            </p:nvSpPr>
            <p:spPr bwMode="auto">
              <a:xfrm>
                <a:off x="2880" y="1100"/>
                <a:ext cx="702" cy="1040"/>
              </a:xfrm>
              <a:custGeom>
                <a:avLst/>
                <a:gdLst>
                  <a:gd name="T0" fmla="*/ 0 w 702"/>
                  <a:gd name="T1" fmla="*/ 0 h 1040"/>
                  <a:gd name="T2" fmla="*/ 0 w 702"/>
                  <a:gd name="T3" fmla="*/ 134 h 1040"/>
                  <a:gd name="T4" fmla="*/ 582 w 702"/>
                  <a:gd name="T5" fmla="*/ 134 h 1040"/>
                  <a:gd name="T6" fmla="*/ 582 w 702"/>
                  <a:gd name="T7" fmla="*/ 805 h 1040"/>
                  <a:gd name="T8" fmla="*/ 0 w 702"/>
                  <a:gd name="T9" fmla="*/ 805 h 1040"/>
                  <a:gd name="T10" fmla="*/ 0 w 702"/>
                  <a:gd name="T11" fmla="*/ 1040 h 1040"/>
                  <a:gd name="T12" fmla="*/ 702 w 702"/>
                  <a:gd name="T13" fmla="*/ 1040 h 1040"/>
                  <a:gd name="T14" fmla="*/ 702 w 702"/>
                  <a:gd name="T15" fmla="*/ 0 h 1040"/>
                  <a:gd name="T16" fmla="*/ 0 w 702"/>
                  <a:gd name="T17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2" h="1040">
                    <a:moveTo>
                      <a:pt x="0" y="0"/>
                    </a:moveTo>
                    <a:lnTo>
                      <a:pt x="0" y="134"/>
                    </a:lnTo>
                    <a:lnTo>
                      <a:pt x="582" y="134"/>
                    </a:lnTo>
                    <a:lnTo>
                      <a:pt x="582" y="805"/>
                    </a:lnTo>
                    <a:lnTo>
                      <a:pt x="0" y="805"/>
                    </a:lnTo>
                    <a:lnTo>
                      <a:pt x="0" y="1040"/>
                    </a:lnTo>
                    <a:lnTo>
                      <a:pt x="702" y="1040"/>
                    </a:lnTo>
                    <a:lnTo>
                      <a:pt x="7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Freeform 26"/>
              <p:cNvSpPr>
                <a:spLocks noEditPoints="1"/>
              </p:cNvSpPr>
              <p:nvPr/>
            </p:nvSpPr>
            <p:spPr bwMode="auto">
              <a:xfrm>
                <a:off x="2144" y="1073"/>
                <a:ext cx="1472" cy="1094"/>
              </a:xfrm>
              <a:custGeom>
                <a:avLst/>
                <a:gdLst>
                  <a:gd name="T0" fmla="*/ 1472 w 1472"/>
                  <a:gd name="T1" fmla="*/ 1094 h 1094"/>
                  <a:gd name="T2" fmla="*/ 0 w 1472"/>
                  <a:gd name="T3" fmla="*/ 1094 h 1094"/>
                  <a:gd name="T4" fmla="*/ 0 w 1472"/>
                  <a:gd name="T5" fmla="*/ 0 h 1094"/>
                  <a:gd name="T6" fmla="*/ 1472 w 1472"/>
                  <a:gd name="T7" fmla="*/ 0 h 1094"/>
                  <a:gd name="T8" fmla="*/ 1472 w 1472"/>
                  <a:gd name="T9" fmla="*/ 1094 h 1094"/>
                  <a:gd name="T10" fmla="*/ 60 w 1472"/>
                  <a:gd name="T11" fmla="*/ 1040 h 1094"/>
                  <a:gd name="T12" fmla="*/ 1412 w 1472"/>
                  <a:gd name="T13" fmla="*/ 1040 h 1094"/>
                  <a:gd name="T14" fmla="*/ 1412 w 1472"/>
                  <a:gd name="T15" fmla="*/ 60 h 1094"/>
                  <a:gd name="T16" fmla="*/ 60 w 1472"/>
                  <a:gd name="T17" fmla="*/ 60 h 1094"/>
                  <a:gd name="T18" fmla="*/ 60 w 1472"/>
                  <a:gd name="T19" fmla="*/ 1040 h 10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72" h="1094">
                    <a:moveTo>
                      <a:pt x="1472" y="1094"/>
                    </a:moveTo>
                    <a:lnTo>
                      <a:pt x="0" y="1094"/>
                    </a:lnTo>
                    <a:lnTo>
                      <a:pt x="0" y="0"/>
                    </a:lnTo>
                    <a:lnTo>
                      <a:pt x="1472" y="0"/>
                    </a:lnTo>
                    <a:lnTo>
                      <a:pt x="1472" y="1094"/>
                    </a:lnTo>
                    <a:close/>
                    <a:moveTo>
                      <a:pt x="60" y="1040"/>
                    </a:moveTo>
                    <a:lnTo>
                      <a:pt x="1412" y="1040"/>
                    </a:lnTo>
                    <a:lnTo>
                      <a:pt x="1412" y="60"/>
                    </a:lnTo>
                    <a:lnTo>
                      <a:pt x="60" y="60"/>
                    </a:lnTo>
                    <a:lnTo>
                      <a:pt x="60" y="104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Freeform 27"/>
              <p:cNvSpPr>
                <a:spLocks/>
              </p:cNvSpPr>
              <p:nvPr/>
            </p:nvSpPr>
            <p:spPr bwMode="auto">
              <a:xfrm>
                <a:off x="2383" y="1289"/>
                <a:ext cx="326" cy="300"/>
              </a:xfrm>
              <a:custGeom>
                <a:avLst/>
                <a:gdLst>
                  <a:gd name="T0" fmla="*/ 18 w 36"/>
                  <a:gd name="T1" fmla="*/ 7 h 33"/>
                  <a:gd name="T2" fmla="*/ 4 w 36"/>
                  <a:gd name="T3" fmla="*/ 4 h 33"/>
                  <a:gd name="T4" fmla="*/ 4 w 36"/>
                  <a:gd name="T5" fmla="*/ 19 h 33"/>
                  <a:gd name="T6" fmla="*/ 18 w 36"/>
                  <a:gd name="T7" fmla="*/ 33 h 33"/>
                  <a:gd name="T8" fmla="*/ 32 w 36"/>
                  <a:gd name="T9" fmla="*/ 19 h 33"/>
                  <a:gd name="T10" fmla="*/ 32 w 36"/>
                  <a:gd name="T11" fmla="*/ 4 h 33"/>
                  <a:gd name="T12" fmla="*/ 18 w 36"/>
                  <a:gd name="T13" fmla="*/ 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7"/>
                    </a:moveTo>
                    <a:cubicBezTo>
                      <a:pt x="14" y="2"/>
                      <a:pt x="8" y="0"/>
                      <a:pt x="4" y="4"/>
                    </a:cubicBezTo>
                    <a:cubicBezTo>
                      <a:pt x="0" y="9"/>
                      <a:pt x="0" y="14"/>
                      <a:pt x="4" y="19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6" y="14"/>
                      <a:pt x="36" y="9"/>
                      <a:pt x="32" y="4"/>
                    </a:cubicBezTo>
                    <a:cubicBezTo>
                      <a:pt x="28" y="0"/>
                      <a:pt x="22" y="2"/>
                      <a:pt x="18" y="7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28"/>
              <p:cNvSpPr>
                <a:spLocks noEditPoints="1"/>
              </p:cNvSpPr>
              <p:nvPr/>
            </p:nvSpPr>
            <p:spPr bwMode="auto">
              <a:xfrm>
                <a:off x="2271" y="1201"/>
                <a:ext cx="1218" cy="731"/>
              </a:xfrm>
              <a:custGeom>
                <a:avLst/>
                <a:gdLst>
                  <a:gd name="T0" fmla="*/ 1218 w 1218"/>
                  <a:gd name="T1" fmla="*/ 731 h 731"/>
                  <a:gd name="T2" fmla="*/ 0 w 1218"/>
                  <a:gd name="T3" fmla="*/ 731 h 731"/>
                  <a:gd name="T4" fmla="*/ 0 w 1218"/>
                  <a:gd name="T5" fmla="*/ 0 h 731"/>
                  <a:gd name="T6" fmla="*/ 1218 w 1218"/>
                  <a:gd name="T7" fmla="*/ 0 h 731"/>
                  <a:gd name="T8" fmla="*/ 1218 w 1218"/>
                  <a:gd name="T9" fmla="*/ 731 h 731"/>
                  <a:gd name="T10" fmla="*/ 60 w 1218"/>
                  <a:gd name="T11" fmla="*/ 671 h 731"/>
                  <a:gd name="T12" fmla="*/ 1158 w 1218"/>
                  <a:gd name="T13" fmla="*/ 671 h 731"/>
                  <a:gd name="T14" fmla="*/ 1158 w 1218"/>
                  <a:gd name="T15" fmla="*/ 60 h 731"/>
                  <a:gd name="T16" fmla="*/ 60 w 1218"/>
                  <a:gd name="T17" fmla="*/ 60 h 731"/>
                  <a:gd name="T18" fmla="*/ 60 w 1218"/>
                  <a:gd name="T19" fmla="*/ 671 h 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18" h="731">
                    <a:moveTo>
                      <a:pt x="1218" y="731"/>
                    </a:moveTo>
                    <a:lnTo>
                      <a:pt x="0" y="731"/>
                    </a:lnTo>
                    <a:lnTo>
                      <a:pt x="0" y="0"/>
                    </a:lnTo>
                    <a:lnTo>
                      <a:pt x="1218" y="0"/>
                    </a:lnTo>
                    <a:lnTo>
                      <a:pt x="1218" y="731"/>
                    </a:lnTo>
                    <a:close/>
                    <a:moveTo>
                      <a:pt x="60" y="671"/>
                    </a:moveTo>
                    <a:lnTo>
                      <a:pt x="1158" y="671"/>
                    </a:lnTo>
                    <a:lnTo>
                      <a:pt x="1158" y="60"/>
                    </a:lnTo>
                    <a:lnTo>
                      <a:pt x="60" y="60"/>
                    </a:lnTo>
                    <a:lnTo>
                      <a:pt x="60" y="67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Oval 29"/>
              <p:cNvSpPr>
                <a:spLocks noChangeArrowheads="1"/>
              </p:cNvSpPr>
              <p:nvPr/>
            </p:nvSpPr>
            <p:spPr bwMode="auto">
              <a:xfrm>
                <a:off x="3382" y="1979"/>
                <a:ext cx="87" cy="87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Oval 30"/>
              <p:cNvSpPr>
                <a:spLocks noChangeArrowheads="1"/>
              </p:cNvSpPr>
              <p:nvPr/>
            </p:nvSpPr>
            <p:spPr bwMode="auto">
              <a:xfrm>
                <a:off x="3241" y="1979"/>
                <a:ext cx="87" cy="87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31"/>
              <p:cNvSpPr>
                <a:spLocks/>
              </p:cNvSpPr>
              <p:nvPr/>
            </p:nvSpPr>
            <p:spPr bwMode="auto">
              <a:xfrm>
                <a:off x="2299" y="1409"/>
                <a:ext cx="1156" cy="422"/>
              </a:xfrm>
              <a:custGeom>
                <a:avLst/>
                <a:gdLst>
                  <a:gd name="T0" fmla="*/ 770 w 1124"/>
                  <a:gd name="T1" fmla="*/ 422 h 422"/>
                  <a:gd name="T2" fmla="*/ 683 w 1124"/>
                  <a:gd name="T3" fmla="*/ 174 h 422"/>
                  <a:gd name="T4" fmla="*/ 609 w 1124"/>
                  <a:gd name="T5" fmla="*/ 416 h 422"/>
                  <a:gd name="T6" fmla="*/ 522 w 1124"/>
                  <a:gd name="T7" fmla="*/ 268 h 422"/>
                  <a:gd name="T8" fmla="*/ 0 w 1124"/>
                  <a:gd name="T9" fmla="*/ 268 h 422"/>
                  <a:gd name="T10" fmla="*/ 0 w 1124"/>
                  <a:gd name="T11" fmla="*/ 214 h 422"/>
                  <a:gd name="T12" fmla="*/ 549 w 1124"/>
                  <a:gd name="T13" fmla="*/ 214 h 422"/>
                  <a:gd name="T14" fmla="*/ 596 w 1124"/>
                  <a:gd name="T15" fmla="*/ 282 h 422"/>
                  <a:gd name="T16" fmla="*/ 683 w 1124"/>
                  <a:gd name="T17" fmla="*/ 0 h 422"/>
                  <a:gd name="T18" fmla="*/ 776 w 1124"/>
                  <a:gd name="T19" fmla="*/ 261 h 422"/>
                  <a:gd name="T20" fmla="*/ 850 w 1124"/>
                  <a:gd name="T21" fmla="*/ 73 h 422"/>
                  <a:gd name="T22" fmla="*/ 930 w 1124"/>
                  <a:gd name="T23" fmla="*/ 214 h 422"/>
                  <a:gd name="T24" fmla="*/ 1124 w 1124"/>
                  <a:gd name="T25" fmla="*/ 214 h 422"/>
                  <a:gd name="T26" fmla="*/ 1124 w 1124"/>
                  <a:gd name="T27" fmla="*/ 268 h 422"/>
                  <a:gd name="T28" fmla="*/ 890 w 1124"/>
                  <a:gd name="T29" fmla="*/ 268 h 422"/>
                  <a:gd name="T30" fmla="*/ 857 w 1124"/>
                  <a:gd name="T31" fmla="*/ 208 h 422"/>
                  <a:gd name="T32" fmla="*/ 770 w 1124"/>
                  <a:gd name="T33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4" h="422">
                    <a:moveTo>
                      <a:pt x="770" y="422"/>
                    </a:moveTo>
                    <a:lnTo>
                      <a:pt x="683" y="174"/>
                    </a:lnTo>
                    <a:lnTo>
                      <a:pt x="609" y="416"/>
                    </a:lnTo>
                    <a:lnTo>
                      <a:pt x="522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49" y="214"/>
                    </a:lnTo>
                    <a:lnTo>
                      <a:pt x="596" y="282"/>
                    </a:lnTo>
                    <a:lnTo>
                      <a:pt x="683" y="0"/>
                    </a:lnTo>
                    <a:lnTo>
                      <a:pt x="776" y="261"/>
                    </a:lnTo>
                    <a:lnTo>
                      <a:pt x="850" y="73"/>
                    </a:lnTo>
                    <a:lnTo>
                      <a:pt x="930" y="214"/>
                    </a:lnTo>
                    <a:lnTo>
                      <a:pt x="1124" y="214"/>
                    </a:lnTo>
                    <a:lnTo>
                      <a:pt x="1124" y="268"/>
                    </a:lnTo>
                    <a:lnTo>
                      <a:pt x="890" y="268"/>
                    </a:lnTo>
                    <a:lnTo>
                      <a:pt x="857" y="208"/>
                    </a:lnTo>
                    <a:lnTo>
                      <a:pt x="770" y="422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29" name="Group 128"/>
          <p:cNvGrpSpPr/>
          <p:nvPr/>
        </p:nvGrpSpPr>
        <p:grpSpPr>
          <a:xfrm>
            <a:off x="1041800" y="2340428"/>
            <a:ext cx="341611" cy="253888"/>
            <a:chOff x="7915327" y="2088338"/>
            <a:chExt cx="457440" cy="339972"/>
          </a:xfrm>
        </p:grpSpPr>
        <p:sp>
          <p:nvSpPr>
            <p:cNvPr id="130" name="Rectangle 129"/>
            <p:cNvSpPr/>
            <p:nvPr/>
          </p:nvSpPr>
          <p:spPr>
            <a:xfrm>
              <a:off x="7928631" y="2098488"/>
              <a:ext cx="427190" cy="3193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31" name="Group 24"/>
            <p:cNvGrpSpPr>
              <a:grpSpLocks noChangeAspect="1"/>
            </p:cNvGrpSpPr>
            <p:nvPr/>
          </p:nvGrpSpPr>
          <p:grpSpPr bwMode="auto">
            <a:xfrm>
              <a:off x="7915327" y="2088338"/>
              <a:ext cx="457440" cy="339972"/>
              <a:chOff x="2144" y="1073"/>
              <a:chExt cx="1472" cy="1094"/>
            </a:xfrm>
          </p:grpSpPr>
          <p:sp>
            <p:nvSpPr>
              <p:cNvPr id="132" name="Freeform 25"/>
              <p:cNvSpPr>
                <a:spLocks/>
              </p:cNvSpPr>
              <p:nvPr/>
            </p:nvSpPr>
            <p:spPr bwMode="auto">
              <a:xfrm>
                <a:off x="2880" y="1100"/>
                <a:ext cx="702" cy="1040"/>
              </a:xfrm>
              <a:custGeom>
                <a:avLst/>
                <a:gdLst>
                  <a:gd name="T0" fmla="*/ 0 w 702"/>
                  <a:gd name="T1" fmla="*/ 0 h 1040"/>
                  <a:gd name="T2" fmla="*/ 0 w 702"/>
                  <a:gd name="T3" fmla="*/ 134 h 1040"/>
                  <a:gd name="T4" fmla="*/ 582 w 702"/>
                  <a:gd name="T5" fmla="*/ 134 h 1040"/>
                  <a:gd name="T6" fmla="*/ 582 w 702"/>
                  <a:gd name="T7" fmla="*/ 805 h 1040"/>
                  <a:gd name="T8" fmla="*/ 0 w 702"/>
                  <a:gd name="T9" fmla="*/ 805 h 1040"/>
                  <a:gd name="T10" fmla="*/ 0 w 702"/>
                  <a:gd name="T11" fmla="*/ 1040 h 1040"/>
                  <a:gd name="T12" fmla="*/ 702 w 702"/>
                  <a:gd name="T13" fmla="*/ 1040 h 1040"/>
                  <a:gd name="T14" fmla="*/ 702 w 702"/>
                  <a:gd name="T15" fmla="*/ 0 h 1040"/>
                  <a:gd name="T16" fmla="*/ 0 w 702"/>
                  <a:gd name="T17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2" h="1040">
                    <a:moveTo>
                      <a:pt x="0" y="0"/>
                    </a:moveTo>
                    <a:lnTo>
                      <a:pt x="0" y="134"/>
                    </a:lnTo>
                    <a:lnTo>
                      <a:pt x="582" y="134"/>
                    </a:lnTo>
                    <a:lnTo>
                      <a:pt x="582" y="805"/>
                    </a:lnTo>
                    <a:lnTo>
                      <a:pt x="0" y="805"/>
                    </a:lnTo>
                    <a:lnTo>
                      <a:pt x="0" y="1040"/>
                    </a:lnTo>
                    <a:lnTo>
                      <a:pt x="702" y="1040"/>
                    </a:lnTo>
                    <a:lnTo>
                      <a:pt x="7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Freeform 26"/>
              <p:cNvSpPr>
                <a:spLocks noEditPoints="1"/>
              </p:cNvSpPr>
              <p:nvPr/>
            </p:nvSpPr>
            <p:spPr bwMode="auto">
              <a:xfrm>
                <a:off x="2144" y="1073"/>
                <a:ext cx="1472" cy="1094"/>
              </a:xfrm>
              <a:custGeom>
                <a:avLst/>
                <a:gdLst>
                  <a:gd name="T0" fmla="*/ 1472 w 1472"/>
                  <a:gd name="T1" fmla="*/ 1094 h 1094"/>
                  <a:gd name="T2" fmla="*/ 0 w 1472"/>
                  <a:gd name="T3" fmla="*/ 1094 h 1094"/>
                  <a:gd name="T4" fmla="*/ 0 w 1472"/>
                  <a:gd name="T5" fmla="*/ 0 h 1094"/>
                  <a:gd name="T6" fmla="*/ 1472 w 1472"/>
                  <a:gd name="T7" fmla="*/ 0 h 1094"/>
                  <a:gd name="T8" fmla="*/ 1472 w 1472"/>
                  <a:gd name="T9" fmla="*/ 1094 h 1094"/>
                  <a:gd name="T10" fmla="*/ 60 w 1472"/>
                  <a:gd name="T11" fmla="*/ 1040 h 1094"/>
                  <a:gd name="T12" fmla="*/ 1412 w 1472"/>
                  <a:gd name="T13" fmla="*/ 1040 h 1094"/>
                  <a:gd name="T14" fmla="*/ 1412 w 1472"/>
                  <a:gd name="T15" fmla="*/ 60 h 1094"/>
                  <a:gd name="T16" fmla="*/ 60 w 1472"/>
                  <a:gd name="T17" fmla="*/ 60 h 1094"/>
                  <a:gd name="T18" fmla="*/ 60 w 1472"/>
                  <a:gd name="T19" fmla="*/ 1040 h 10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72" h="1094">
                    <a:moveTo>
                      <a:pt x="1472" y="1094"/>
                    </a:moveTo>
                    <a:lnTo>
                      <a:pt x="0" y="1094"/>
                    </a:lnTo>
                    <a:lnTo>
                      <a:pt x="0" y="0"/>
                    </a:lnTo>
                    <a:lnTo>
                      <a:pt x="1472" y="0"/>
                    </a:lnTo>
                    <a:lnTo>
                      <a:pt x="1472" y="1094"/>
                    </a:lnTo>
                    <a:close/>
                    <a:moveTo>
                      <a:pt x="60" y="1040"/>
                    </a:moveTo>
                    <a:lnTo>
                      <a:pt x="1412" y="1040"/>
                    </a:lnTo>
                    <a:lnTo>
                      <a:pt x="1412" y="60"/>
                    </a:lnTo>
                    <a:lnTo>
                      <a:pt x="60" y="60"/>
                    </a:lnTo>
                    <a:lnTo>
                      <a:pt x="60" y="104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Freeform 27"/>
              <p:cNvSpPr>
                <a:spLocks/>
              </p:cNvSpPr>
              <p:nvPr/>
            </p:nvSpPr>
            <p:spPr bwMode="auto">
              <a:xfrm>
                <a:off x="2383" y="1289"/>
                <a:ext cx="326" cy="300"/>
              </a:xfrm>
              <a:custGeom>
                <a:avLst/>
                <a:gdLst>
                  <a:gd name="T0" fmla="*/ 18 w 36"/>
                  <a:gd name="T1" fmla="*/ 7 h 33"/>
                  <a:gd name="T2" fmla="*/ 4 w 36"/>
                  <a:gd name="T3" fmla="*/ 4 h 33"/>
                  <a:gd name="T4" fmla="*/ 4 w 36"/>
                  <a:gd name="T5" fmla="*/ 19 h 33"/>
                  <a:gd name="T6" fmla="*/ 18 w 36"/>
                  <a:gd name="T7" fmla="*/ 33 h 33"/>
                  <a:gd name="T8" fmla="*/ 32 w 36"/>
                  <a:gd name="T9" fmla="*/ 19 h 33"/>
                  <a:gd name="T10" fmla="*/ 32 w 36"/>
                  <a:gd name="T11" fmla="*/ 4 h 33"/>
                  <a:gd name="T12" fmla="*/ 18 w 36"/>
                  <a:gd name="T13" fmla="*/ 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7"/>
                    </a:moveTo>
                    <a:cubicBezTo>
                      <a:pt x="14" y="2"/>
                      <a:pt x="8" y="0"/>
                      <a:pt x="4" y="4"/>
                    </a:cubicBezTo>
                    <a:cubicBezTo>
                      <a:pt x="0" y="9"/>
                      <a:pt x="0" y="14"/>
                      <a:pt x="4" y="19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6" y="14"/>
                      <a:pt x="36" y="9"/>
                      <a:pt x="32" y="4"/>
                    </a:cubicBezTo>
                    <a:cubicBezTo>
                      <a:pt x="28" y="0"/>
                      <a:pt x="22" y="2"/>
                      <a:pt x="18" y="7"/>
                    </a:cubicBezTo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28"/>
              <p:cNvSpPr>
                <a:spLocks noEditPoints="1"/>
              </p:cNvSpPr>
              <p:nvPr/>
            </p:nvSpPr>
            <p:spPr bwMode="auto">
              <a:xfrm>
                <a:off x="2271" y="1201"/>
                <a:ext cx="1218" cy="731"/>
              </a:xfrm>
              <a:custGeom>
                <a:avLst/>
                <a:gdLst>
                  <a:gd name="T0" fmla="*/ 1218 w 1218"/>
                  <a:gd name="T1" fmla="*/ 731 h 731"/>
                  <a:gd name="T2" fmla="*/ 0 w 1218"/>
                  <a:gd name="T3" fmla="*/ 731 h 731"/>
                  <a:gd name="T4" fmla="*/ 0 w 1218"/>
                  <a:gd name="T5" fmla="*/ 0 h 731"/>
                  <a:gd name="T6" fmla="*/ 1218 w 1218"/>
                  <a:gd name="T7" fmla="*/ 0 h 731"/>
                  <a:gd name="T8" fmla="*/ 1218 w 1218"/>
                  <a:gd name="T9" fmla="*/ 731 h 731"/>
                  <a:gd name="T10" fmla="*/ 60 w 1218"/>
                  <a:gd name="T11" fmla="*/ 671 h 731"/>
                  <a:gd name="T12" fmla="*/ 1158 w 1218"/>
                  <a:gd name="T13" fmla="*/ 671 h 731"/>
                  <a:gd name="T14" fmla="*/ 1158 w 1218"/>
                  <a:gd name="T15" fmla="*/ 60 h 731"/>
                  <a:gd name="T16" fmla="*/ 60 w 1218"/>
                  <a:gd name="T17" fmla="*/ 60 h 731"/>
                  <a:gd name="T18" fmla="*/ 60 w 1218"/>
                  <a:gd name="T19" fmla="*/ 671 h 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18" h="731">
                    <a:moveTo>
                      <a:pt x="1218" y="731"/>
                    </a:moveTo>
                    <a:lnTo>
                      <a:pt x="0" y="731"/>
                    </a:lnTo>
                    <a:lnTo>
                      <a:pt x="0" y="0"/>
                    </a:lnTo>
                    <a:lnTo>
                      <a:pt x="1218" y="0"/>
                    </a:lnTo>
                    <a:lnTo>
                      <a:pt x="1218" y="731"/>
                    </a:lnTo>
                    <a:close/>
                    <a:moveTo>
                      <a:pt x="60" y="671"/>
                    </a:moveTo>
                    <a:lnTo>
                      <a:pt x="1158" y="671"/>
                    </a:lnTo>
                    <a:lnTo>
                      <a:pt x="1158" y="60"/>
                    </a:lnTo>
                    <a:lnTo>
                      <a:pt x="60" y="60"/>
                    </a:lnTo>
                    <a:lnTo>
                      <a:pt x="60" y="671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Oval 29"/>
              <p:cNvSpPr>
                <a:spLocks noChangeArrowheads="1"/>
              </p:cNvSpPr>
              <p:nvPr/>
            </p:nvSpPr>
            <p:spPr bwMode="auto">
              <a:xfrm>
                <a:off x="3382" y="1979"/>
                <a:ext cx="87" cy="8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Oval 30"/>
              <p:cNvSpPr>
                <a:spLocks noChangeArrowheads="1"/>
              </p:cNvSpPr>
              <p:nvPr/>
            </p:nvSpPr>
            <p:spPr bwMode="auto">
              <a:xfrm>
                <a:off x="3241" y="1979"/>
                <a:ext cx="87" cy="8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31"/>
              <p:cNvSpPr>
                <a:spLocks/>
              </p:cNvSpPr>
              <p:nvPr/>
            </p:nvSpPr>
            <p:spPr bwMode="auto">
              <a:xfrm>
                <a:off x="2299" y="1409"/>
                <a:ext cx="1156" cy="422"/>
              </a:xfrm>
              <a:custGeom>
                <a:avLst/>
                <a:gdLst>
                  <a:gd name="T0" fmla="*/ 770 w 1124"/>
                  <a:gd name="T1" fmla="*/ 422 h 422"/>
                  <a:gd name="T2" fmla="*/ 683 w 1124"/>
                  <a:gd name="T3" fmla="*/ 174 h 422"/>
                  <a:gd name="T4" fmla="*/ 609 w 1124"/>
                  <a:gd name="T5" fmla="*/ 416 h 422"/>
                  <a:gd name="T6" fmla="*/ 522 w 1124"/>
                  <a:gd name="T7" fmla="*/ 268 h 422"/>
                  <a:gd name="T8" fmla="*/ 0 w 1124"/>
                  <a:gd name="T9" fmla="*/ 268 h 422"/>
                  <a:gd name="T10" fmla="*/ 0 w 1124"/>
                  <a:gd name="T11" fmla="*/ 214 h 422"/>
                  <a:gd name="T12" fmla="*/ 549 w 1124"/>
                  <a:gd name="T13" fmla="*/ 214 h 422"/>
                  <a:gd name="T14" fmla="*/ 596 w 1124"/>
                  <a:gd name="T15" fmla="*/ 282 h 422"/>
                  <a:gd name="T16" fmla="*/ 683 w 1124"/>
                  <a:gd name="T17" fmla="*/ 0 h 422"/>
                  <a:gd name="T18" fmla="*/ 776 w 1124"/>
                  <a:gd name="T19" fmla="*/ 261 h 422"/>
                  <a:gd name="T20" fmla="*/ 850 w 1124"/>
                  <a:gd name="T21" fmla="*/ 73 h 422"/>
                  <a:gd name="T22" fmla="*/ 930 w 1124"/>
                  <a:gd name="T23" fmla="*/ 214 h 422"/>
                  <a:gd name="T24" fmla="*/ 1124 w 1124"/>
                  <a:gd name="T25" fmla="*/ 214 h 422"/>
                  <a:gd name="T26" fmla="*/ 1124 w 1124"/>
                  <a:gd name="T27" fmla="*/ 268 h 422"/>
                  <a:gd name="T28" fmla="*/ 890 w 1124"/>
                  <a:gd name="T29" fmla="*/ 268 h 422"/>
                  <a:gd name="T30" fmla="*/ 857 w 1124"/>
                  <a:gd name="T31" fmla="*/ 208 h 422"/>
                  <a:gd name="T32" fmla="*/ 770 w 1124"/>
                  <a:gd name="T33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4" h="422">
                    <a:moveTo>
                      <a:pt x="770" y="422"/>
                    </a:moveTo>
                    <a:lnTo>
                      <a:pt x="683" y="174"/>
                    </a:lnTo>
                    <a:lnTo>
                      <a:pt x="609" y="416"/>
                    </a:lnTo>
                    <a:lnTo>
                      <a:pt x="522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49" y="214"/>
                    </a:lnTo>
                    <a:lnTo>
                      <a:pt x="596" y="282"/>
                    </a:lnTo>
                    <a:lnTo>
                      <a:pt x="683" y="0"/>
                    </a:lnTo>
                    <a:lnTo>
                      <a:pt x="776" y="261"/>
                    </a:lnTo>
                    <a:lnTo>
                      <a:pt x="850" y="73"/>
                    </a:lnTo>
                    <a:lnTo>
                      <a:pt x="930" y="214"/>
                    </a:lnTo>
                    <a:lnTo>
                      <a:pt x="1124" y="214"/>
                    </a:lnTo>
                    <a:lnTo>
                      <a:pt x="1124" y="268"/>
                    </a:lnTo>
                    <a:lnTo>
                      <a:pt x="890" y="268"/>
                    </a:lnTo>
                    <a:lnTo>
                      <a:pt x="857" y="208"/>
                    </a:lnTo>
                    <a:lnTo>
                      <a:pt x="770" y="42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39" name="Group 138"/>
          <p:cNvGrpSpPr/>
          <p:nvPr/>
        </p:nvGrpSpPr>
        <p:grpSpPr>
          <a:xfrm>
            <a:off x="1041800" y="2949047"/>
            <a:ext cx="341611" cy="253888"/>
            <a:chOff x="7915327" y="2821926"/>
            <a:chExt cx="457440" cy="339972"/>
          </a:xfrm>
        </p:grpSpPr>
        <p:sp>
          <p:nvSpPr>
            <p:cNvPr id="140" name="Rectangle 139"/>
            <p:cNvSpPr/>
            <p:nvPr/>
          </p:nvSpPr>
          <p:spPr>
            <a:xfrm>
              <a:off x="7928631" y="2830569"/>
              <a:ext cx="427190" cy="3193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1" name="Group 140"/>
            <p:cNvGrpSpPr>
              <a:grpSpLocks noChangeAspect="1"/>
            </p:cNvGrpSpPr>
            <p:nvPr/>
          </p:nvGrpSpPr>
          <p:grpSpPr bwMode="auto">
            <a:xfrm>
              <a:off x="7915327" y="2821926"/>
              <a:ext cx="457440" cy="339972"/>
              <a:chOff x="2144" y="1073"/>
              <a:chExt cx="1472" cy="1094"/>
            </a:xfrm>
          </p:grpSpPr>
          <p:sp>
            <p:nvSpPr>
              <p:cNvPr id="142" name="Freeform 141"/>
              <p:cNvSpPr>
                <a:spLocks/>
              </p:cNvSpPr>
              <p:nvPr/>
            </p:nvSpPr>
            <p:spPr bwMode="auto">
              <a:xfrm>
                <a:off x="2880" y="1100"/>
                <a:ext cx="702" cy="1040"/>
              </a:xfrm>
              <a:custGeom>
                <a:avLst/>
                <a:gdLst>
                  <a:gd name="T0" fmla="*/ 0 w 702"/>
                  <a:gd name="T1" fmla="*/ 0 h 1040"/>
                  <a:gd name="T2" fmla="*/ 0 w 702"/>
                  <a:gd name="T3" fmla="*/ 134 h 1040"/>
                  <a:gd name="T4" fmla="*/ 582 w 702"/>
                  <a:gd name="T5" fmla="*/ 134 h 1040"/>
                  <a:gd name="T6" fmla="*/ 582 w 702"/>
                  <a:gd name="T7" fmla="*/ 805 h 1040"/>
                  <a:gd name="T8" fmla="*/ 0 w 702"/>
                  <a:gd name="T9" fmla="*/ 805 h 1040"/>
                  <a:gd name="T10" fmla="*/ 0 w 702"/>
                  <a:gd name="T11" fmla="*/ 1040 h 1040"/>
                  <a:gd name="T12" fmla="*/ 702 w 702"/>
                  <a:gd name="T13" fmla="*/ 1040 h 1040"/>
                  <a:gd name="T14" fmla="*/ 702 w 702"/>
                  <a:gd name="T15" fmla="*/ 0 h 1040"/>
                  <a:gd name="T16" fmla="*/ 0 w 702"/>
                  <a:gd name="T17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2" h="1040">
                    <a:moveTo>
                      <a:pt x="0" y="0"/>
                    </a:moveTo>
                    <a:lnTo>
                      <a:pt x="0" y="134"/>
                    </a:lnTo>
                    <a:lnTo>
                      <a:pt x="582" y="134"/>
                    </a:lnTo>
                    <a:lnTo>
                      <a:pt x="582" y="805"/>
                    </a:lnTo>
                    <a:lnTo>
                      <a:pt x="0" y="805"/>
                    </a:lnTo>
                    <a:lnTo>
                      <a:pt x="0" y="1040"/>
                    </a:lnTo>
                    <a:lnTo>
                      <a:pt x="702" y="1040"/>
                    </a:lnTo>
                    <a:lnTo>
                      <a:pt x="7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142"/>
              <p:cNvSpPr>
                <a:spLocks noEditPoints="1"/>
              </p:cNvSpPr>
              <p:nvPr/>
            </p:nvSpPr>
            <p:spPr bwMode="auto">
              <a:xfrm>
                <a:off x="2144" y="1073"/>
                <a:ext cx="1472" cy="1094"/>
              </a:xfrm>
              <a:custGeom>
                <a:avLst/>
                <a:gdLst>
                  <a:gd name="T0" fmla="*/ 1472 w 1472"/>
                  <a:gd name="T1" fmla="*/ 1094 h 1094"/>
                  <a:gd name="T2" fmla="*/ 0 w 1472"/>
                  <a:gd name="T3" fmla="*/ 1094 h 1094"/>
                  <a:gd name="T4" fmla="*/ 0 w 1472"/>
                  <a:gd name="T5" fmla="*/ 0 h 1094"/>
                  <a:gd name="T6" fmla="*/ 1472 w 1472"/>
                  <a:gd name="T7" fmla="*/ 0 h 1094"/>
                  <a:gd name="T8" fmla="*/ 1472 w 1472"/>
                  <a:gd name="T9" fmla="*/ 1094 h 1094"/>
                  <a:gd name="T10" fmla="*/ 60 w 1472"/>
                  <a:gd name="T11" fmla="*/ 1040 h 1094"/>
                  <a:gd name="T12" fmla="*/ 1412 w 1472"/>
                  <a:gd name="T13" fmla="*/ 1040 h 1094"/>
                  <a:gd name="T14" fmla="*/ 1412 w 1472"/>
                  <a:gd name="T15" fmla="*/ 60 h 1094"/>
                  <a:gd name="T16" fmla="*/ 60 w 1472"/>
                  <a:gd name="T17" fmla="*/ 60 h 1094"/>
                  <a:gd name="T18" fmla="*/ 60 w 1472"/>
                  <a:gd name="T19" fmla="*/ 1040 h 10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72" h="1094">
                    <a:moveTo>
                      <a:pt x="1472" y="1094"/>
                    </a:moveTo>
                    <a:lnTo>
                      <a:pt x="0" y="1094"/>
                    </a:lnTo>
                    <a:lnTo>
                      <a:pt x="0" y="0"/>
                    </a:lnTo>
                    <a:lnTo>
                      <a:pt x="1472" y="0"/>
                    </a:lnTo>
                    <a:lnTo>
                      <a:pt x="1472" y="1094"/>
                    </a:lnTo>
                    <a:close/>
                    <a:moveTo>
                      <a:pt x="60" y="1040"/>
                    </a:moveTo>
                    <a:lnTo>
                      <a:pt x="1412" y="1040"/>
                    </a:lnTo>
                    <a:lnTo>
                      <a:pt x="1412" y="60"/>
                    </a:lnTo>
                    <a:lnTo>
                      <a:pt x="60" y="60"/>
                    </a:lnTo>
                    <a:lnTo>
                      <a:pt x="60" y="104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143"/>
              <p:cNvSpPr>
                <a:spLocks/>
              </p:cNvSpPr>
              <p:nvPr/>
            </p:nvSpPr>
            <p:spPr bwMode="auto">
              <a:xfrm>
                <a:off x="2383" y="1289"/>
                <a:ext cx="326" cy="300"/>
              </a:xfrm>
              <a:custGeom>
                <a:avLst/>
                <a:gdLst>
                  <a:gd name="T0" fmla="*/ 18 w 36"/>
                  <a:gd name="T1" fmla="*/ 7 h 33"/>
                  <a:gd name="T2" fmla="*/ 4 w 36"/>
                  <a:gd name="T3" fmla="*/ 4 h 33"/>
                  <a:gd name="T4" fmla="*/ 4 w 36"/>
                  <a:gd name="T5" fmla="*/ 19 h 33"/>
                  <a:gd name="T6" fmla="*/ 18 w 36"/>
                  <a:gd name="T7" fmla="*/ 33 h 33"/>
                  <a:gd name="T8" fmla="*/ 32 w 36"/>
                  <a:gd name="T9" fmla="*/ 19 h 33"/>
                  <a:gd name="T10" fmla="*/ 32 w 36"/>
                  <a:gd name="T11" fmla="*/ 4 h 33"/>
                  <a:gd name="T12" fmla="*/ 18 w 36"/>
                  <a:gd name="T13" fmla="*/ 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7"/>
                    </a:moveTo>
                    <a:cubicBezTo>
                      <a:pt x="14" y="2"/>
                      <a:pt x="8" y="0"/>
                      <a:pt x="4" y="4"/>
                    </a:cubicBezTo>
                    <a:cubicBezTo>
                      <a:pt x="0" y="9"/>
                      <a:pt x="0" y="14"/>
                      <a:pt x="4" y="19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6" y="14"/>
                      <a:pt x="36" y="9"/>
                      <a:pt x="32" y="4"/>
                    </a:cubicBezTo>
                    <a:cubicBezTo>
                      <a:pt x="28" y="0"/>
                      <a:pt x="22" y="2"/>
                      <a:pt x="18" y="7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144"/>
              <p:cNvSpPr>
                <a:spLocks noEditPoints="1"/>
              </p:cNvSpPr>
              <p:nvPr/>
            </p:nvSpPr>
            <p:spPr bwMode="auto">
              <a:xfrm>
                <a:off x="2271" y="1201"/>
                <a:ext cx="1218" cy="731"/>
              </a:xfrm>
              <a:custGeom>
                <a:avLst/>
                <a:gdLst>
                  <a:gd name="T0" fmla="*/ 1218 w 1218"/>
                  <a:gd name="T1" fmla="*/ 731 h 731"/>
                  <a:gd name="T2" fmla="*/ 0 w 1218"/>
                  <a:gd name="T3" fmla="*/ 731 h 731"/>
                  <a:gd name="T4" fmla="*/ 0 w 1218"/>
                  <a:gd name="T5" fmla="*/ 0 h 731"/>
                  <a:gd name="T6" fmla="*/ 1218 w 1218"/>
                  <a:gd name="T7" fmla="*/ 0 h 731"/>
                  <a:gd name="T8" fmla="*/ 1218 w 1218"/>
                  <a:gd name="T9" fmla="*/ 731 h 731"/>
                  <a:gd name="T10" fmla="*/ 60 w 1218"/>
                  <a:gd name="T11" fmla="*/ 671 h 731"/>
                  <a:gd name="T12" fmla="*/ 1158 w 1218"/>
                  <a:gd name="T13" fmla="*/ 671 h 731"/>
                  <a:gd name="T14" fmla="*/ 1158 w 1218"/>
                  <a:gd name="T15" fmla="*/ 60 h 731"/>
                  <a:gd name="T16" fmla="*/ 60 w 1218"/>
                  <a:gd name="T17" fmla="*/ 60 h 731"/>
                  <a:gd name="T18" fmla="*/ 60 w 1218"/>
                  <a:gd name="T19" fmla="*/ 671 h 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18" h="731">
                    <a:moveTo>
                      <a:pt x="1218" y="731"/>
                    </a:moveTo>
                    <a:lnTo>
                      <a:pt x="0" y="731"/>
                    </a:lnTo>
                    <a:lnTo>
                      <a:pt x="0" y="0"/>
                    </a:lnTo>
                    <a:lnTo>
                      <a:pt x="1218" y="0"/>
                    </a:lnTo>
                    <a:lnTo>
                      <a:pt x="1218" y="731"/>
                    </a:lnTo>
                    <a:close/>
                    <a:moveTo>
                      <a:pt x="60" y="671"/>
                    </a:moveTo>
                    <a:lnTo>
                      <a:pt x="1158" y="671"/>
                    </a:lnTo>
                    <a:lnTo>
                      <a:pt x="1158" y="60"/>
                    </a:lnTo>
                    <a:lnTo>
                      <a:pt x="60" y="60"/>
                    </a:lnTo>
                    <a:lnTo>
                      <a:pt x="60" y="671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Oval 145"/>
              <p:cNvSpPr>
                <a:spLocks noChangeArrowheads="1"/>
              </p:cNvSpPr>
              <p:nvPr/>
            </p:nvSpPr>
            <p:spPr bwMode="auto">
              <a:xfrm>
                <a:off x="3382" y="1979"/>
                <a:ext cx="87" cy="87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7" name="Oval 146"/>
              <p:cNvSpPr>
                <a:spLocks noChangeArrowheads="1"/>
              </p:cNvSpPr>
              <p:nvPr/>
            </p:nvSpPr>
            <p:spPr bwMode="auto">
              <a:xfrm>
                <a:off x="3241" y="1979"/>
                <a:ext cx="87" cy="87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147"/>
              <p:cNvSpPr>
                <a:spLocks/>
              </p:cNvSpPr>
              <p:nvPr/>
            </p:nvSpPr>
            <p:spPr bwMode="auto">
              <a:xfrm>
                <a:off x="2299" y="1409"/>
                <a:ext cx="1156" cy="422"/>
              </a:xfrm>
              <a:custGeom>
                <a:avLst/>
                <a:gdLst>
                  <a:gd name="T0" fmla="*/ 770 w 1124"/>
                  <a:gd name="T1" fmla="*/ 422 h 422"/>
                  <a:gd name="T2" fmla="*/ 683 w 1124"/>
                  <a:gd name="T3" fmla="*/ 174 h 422"/>
                  <a:gd name="T4" fmla="*/ 609 w 1124"/>
                  <a:gd name="T5" fmla="*/ 416 h 422"/>
                  <a:gd name="T6" fmla="*/ 522 w 1124"/>
                  <a:gd name="T7" fmla="*/ 268 h 422"/>
                  <a:gd name="T8" fmla="*/ 0 w 1124"/>
                  <a:gd name="T9" fmla="*/ 268 h 422"/>
                  <a:gd name="T10" fmla="*/ 0 w 1124"/>
                  <a:gd name="T11" fmla="*/ 214 h 422"/>
                  <a:gd name="T12" fmla="*/ 549 w 1124"/>
                  <a:gd name="T13" fmla="*/ 214 h 422"/>
                  <a:gd name="T14" fmla="*/ 596 w 1124"/>
                  <a:gd name="T15" fmla="*/ 282 h 422"/>
                  <a:gd name="T16" fmla="*/ 683 w 1124"/>
                  <a:gd name="T17" fmla="*/ 0 h 422"/>
                  <a:gd name="T18" fmla="*/ 776 w 1124"/>
                  <a:gd name="T19" fmla="*/ 261 h 422"/>
                  <a:gd name="T20" fmla="*/ 850 w 1124"/>
                  <a:gd name="T21" fmla="*/ 73 h 422"/>
                  <a:gd name="T22" fmla="*/ 930 w 1124"/>
                  <a:gd name="T23" fmla="*/ 214 h 422"/>
                  <a:gd name="T24" fmla="*/ 1124 w 1124"/>
                  <a:gd name="T25" fmla="*/ 214 h 422"/>
                  <a:gd name="T26" fmla="*/ 1124 w 1124"/>
                  <a:gd name="T27" fmla="*/ 268 h 422"/>
                  <a:gd name="T28" fmla="*/ 890 w 1124"/>
                  <a:gd name="T29" fmla="*/ 268 h 422"/>
                  <a:gd name="T30" fmla="*/ 857 w 1124"/>
                  <a:gd name="T31" fmla="*/ 208 h 422"/>
                  <a:gd name="T32" fmla="*/ 770 w 1124"/>
                  <a:gd name="T33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4" h="422">
                    <a:moveTo>
                      <a:pt x="770" y="422"/>
                    </a:moveTo>
                    <a:lnTo>
                      <a:pt x="683" y="174"/>
                    </a:lnTo>
                    <a:lnTo>
                      <a:pt x="609" y="416"/>
                    </a:lnTo>
                    <a:lnTo>
                      <a:pt x="522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49" y="214"/>
                    </a:lnTo>
                    <a:lnTo>
                      <a:pt x="596" y="282"/>
                    </a:lnTo>
                    <a:lnTo>
                      <a:pt x="683" y="0"/>
                    </a:lnTo>
                    <a:lnTo>
                      <a:pt x="776" y="261"/>
                    </a:lnTo>
                    <a:lnTo>
                      <a:pt x="850" y="73"/>
                    </a:lnTo>
                    <a:lnTo>
                      <a:pt x="930" y="214"/>
                    </a:lnTo>
                    <a:lnTo>
                      <a:pt x="1124" y="214"/>
                    </a:lnTo>
                    <a:lnTo>
                      <a:pt x="1124" y="268"/>
                    </a:lnTo>
                    <a:lnTo>
                      <a:pt x="890" y="268"/>
                    </a:lnTo>
                    <a:lnTo>
                      <a:pt x="857" y="208"/>
                    </a:lnTo>
                    <a:lnTo>
                      <a:pt x="770" y="422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49" name="Group 148"/>
          <p:cNvGrpSpPr/>
          <p:nvPr/>
        </p:nvGrpSpPr>
        <p:grpSpPr>
          <a:xfrm>
            <a:off x="1041800" y="3570458"/>
            <a:ext cx="341611" cy="253888"/>
            <a:chOff x="7915327" y="3542802"/>
            <a:chExt cx="457440" cy="339972"/>
          </a:xfrm>
        </p:grpSpPr>
        <p:sp>
          <p:nvSpPr>
            <p:cNvPr id="150" name="Rectangle 149"/>
            <p:cNvSpPr/>
            <p:nvPr/>
          </p:nvSpPr>
          <p:spPr>
            <a:xfrm>
              <a:off x="7928631" y="3551430"/>
              <a:ext cx="427190" cy="31934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51" name="Group 24"/>
            <p:cNvGrpSpPr>
              <a:grpSpLocks noChangeAspect="1"/>
            </p:cNvGrpSpPr>
            <p:nvPr/>
          </p:nvGrpSpPr>
          <p:grpSpPr bwMode="auto">
            <a:xfrm>
              <a:off x="7915327" y="3542802"/>
              <a:ext cx="457440" cy="339972"/>
              <a:chOff x="2144" y="1073"/>
              <a:chExt cx="1472" cy="1094"/>
            </a:xfrm>
          </p:grpSpPr>
          <p:sp>
            <p:nvSpPr>
              <p:cNvPr id="152" name="Freeform 25"/>
              <p:cNvSpPr>
                <a:spLocks/>
              </p:cNvSpPr>
              <p:nvPr/>
            </p:nvSpPr>
            <p:spPr bwMode="auto">
              <a:xfrm>
                <a:off x="2880" y="1100"/>
                <a:ext cx="702" cy="1040"/>
              </a:xfrm>
              <a:custGeom>
                <a:avLst/>
                <a:gdLst>
                  <a:gd name="T0" fmla="*/ 0 w 702"/>
                  <a:gd name="T1" fmla="*/ 0 h 1040"/>
                  <a:gd name="T2" fmla="*/ 0 w 702"/>
                  <a:gd name="T3" fmla="*/ 134 h 1040"/>
                  <a:gd name="T4" fmla="*/ 582 w 702"/>
                  <a:gd name="T5" fmla="*/ 134 h 1040"/>
                  <a:gd name="T6" fmla="*/ 582 w 702"/>
                  <a:gd name="T7" fmla="*/ 805 h 1040"/>
                  <a:gd name="T8" fmla="*/ 0 w 702"/>
                  <a:gd name="T9" fmla="*/ 805 h 1040"/>
                  <a:gd name="T10" fmla="*/ 0 w 702"/>
                  <a:gd name="T11" fmla="*/ 1040 h 1040"/>
                  <a:gd name="T12" fmla="*/ 702 w 702"/>
                  <a:gd name="T13" fmla="*/ 1040 h 1040"/>
                  <a:gd name="T14" fmla="*/ 702 w 702"/>
                  <a:gd name="T15" fmla="*/ 0 h 1040"/>
                  <a:gd name="T16" fmla="*/ 0 w 702"/>
                  <a:gd name="T17" fmla="*/ 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2" h="1040">
                    <a:moveTo>
                      <a:pt x="0" y="0"/>
                    </a:moveTo>
                    <a:lnTo>
                      <a:pt x="0" y="134"/>
                    </a:lnTo>
                    <a:lnTo>
                      <a:pt x="582" y="134"/>
                    </a:lnTo>
                    <a:lnTo>
                      <a:pt x="582" y="805"/>
                    </a:lnTo>
                    <a:lnTo>
                      <a:pt x="0" y="805"/>
                    </a:lnTo>
                    <a:lnTo>
                      <a:pt x="0" y="1040"/>
                    </a:lnTo>
                    <a:lnTo>
                      <a:pt x="702" y="1040"/>
                    </a:lnTo>
                    <a:lnTo>
                      <a:pt x="70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" name="Freeform 26"/>
              <p:cNvSpPr>
                <a:spLocks noEditPoints="1"/>
              </p:cNvSpPr>
              <p:nvPr/>
            </p:nvSpPr>
            <p:spPr bwMode="auto">
              <a:xfrm>
                <a:off x="2144" y="1073"/>
                <a:ext cx="1472" cy="1094"/>
              </a:xfrm>
              <a:custGeom>
                <a:avLst/>
                <a:gdLst>
                  <a:gd name="T0" fmla="*/ 1472 w 1472"/>
                  <a:gd name="T1" fmla="*/ 1094 h 1094"/>
                  <a:gd name="T2" fmla="*/ 0 w 1472"/>
                  <a:gd name="T3" fmla="*/ 1094 h 1094"/>
                  <a:gd name="T4" fmla="*/ 0 w 1472"/>
                  <a:gd name="T5" fmla="*/ 0 h 1094"/>
                  <a:gd name="T6" fmla="*/ 1472 w 1472"/>
                  <a:gd name="T7" fmla="*/ 0 h 1094"/>
                  <a:gd name="T8" fmla="*/ 1472 w 1472"/>
                  <a:gd name="T9" fmla="*/ 1094 h 1094"/>
                  <a:gd name="T10" fmla="*/ 60 w 1472"/>
                  <a:gd name="T11" fmla="*/ 1040 h 1094"/>
                  <a:gd name="T12" fmla="*/ 1412 w 1472"/>
                  <a:gd name="T13" fmla="*/ 1040 h 1094"/>
                  <a:gd name="T14" fmla="*/ 1412 w 1472"/>
                  <a:gd name="T15" fmla="*/ 60 h 1094"/>
                  <a:gd name="T16" fmla="*/ 60 w 1472"/>
                  <a:gd name="T17" fmla="*/ 60 h 1094"/>
                  <a:gd name="T18" fmla="*/ 60 w 1472"/>
                  <a:gd name="T19" fmla="*/ 1040 h 10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72" h="1094">
                    <a:moveTo>
                      <a:pt x="1472" y="1094"/>
                    </a:moveTo>
                    <a:lnTo>
                      <a:pt x="0" y="1094"/>
                    </a:lnTo>
                    <a:lnTo>
                      <a:pt x="0" y="0"/>
                    </a:lnTo>
                    <a:lnTo>
                      <a:pt x="1472" y="0"/>
                    </a:lnTo>
                    <a:lnTo>
                      <a:pt x="1472" y="1094"/>
                    </a:lnTo>
                    <a:close/>
                    <a:moveTo>
                      <a:pt x="60" y="1040"/>
                    </a:moveTo>
                    <a:lnTo>
                      <a:pt x="1412" y="1040"/>
                    </a:lnTo>
                    <a:lnTo>
                      <a:pt x="1412" y="60"/>
                    </a:lnTo>
                    <a:lnTo>
                      <a:pt x="60" y="60"/>
                    </a:lnTo>
                    <a:lnTo>
                      <a:pt x="60" y="104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" name="Freeform 27"/>
              <p:cNvSpPr>
                <a:spLocks/>
              </p:cNvSpPr>
              <p:nvPr/>
            </p:nvSpPr>
            <p:spPr bwMode="auto">
              <a:xfrm>
                <a:off x="2383" y="1289"/>
                <a:ext cx="326" cy="300"/>
              </a:xfrm>
              <a:custGeom>
                <a:avLst/>
                <a:gdLst>
                  <a:gd name="T0" fmla="*/ 18 w 36"/>
                  <a:gd name="T1" fmla="*/ 7 h 33"/>
                  <a:gd name="T2" fmla="*/ 4 w 36"/>
                  <a:gd name="T3" fmla="*/ 4 h 33"/>
                  <a:gd name="T4" fmla="*/ 4 w 36"/>
                  <a:gd name="T5" fmla="*/ 19 h 33"/>
                  <a:gd name="T6" fmla="*/ 18 w 36"/>
                  <a:gd name="T7" fmla="*/ 33 h 33"/>
                  <a:gd name="T8" fmla="*/ 32 w 36"/>
                  <a:gd name="T9" fmla="*/ 19 h 33"/>
                  <a:gd name="T10" fmla="*/ 32 w 36"/>
                  <a:gd name="T11" fmla="*/ 4 h 33"/>
                  <a:gd name="T12" fmla="*/ 18 w 36"/>
                  <a:gd name="T13" fmla="*/ 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33">
                    <a:moveTo>
                      <a:pt x="18" y="7"/>
                    </a:moveTo>
                    <a:cubicBezTo>
                      <a:pt x="14" y="2"/>
                      <a:pt x="8" y="0"/>
                      <a:pt x="4" y="4"/>
                    </a:cubicBezTo>
                    <a:cubicBezTo>
                      <a:pt x="0" y="9"/>
                      <a:pt x="0" y="14"/>
                      <a:pt x="4" y="19"/>
                    </a:cubicBezTo>
                    <a:cubicBezTo>
                      <a:pt x="18" y="33"/>
                      <a:pt x="18" y="33"/>
                      <a:pt x="18" y="33"/>
                    </a:cubicBezTo>
                    <a:cubicBezTo>
                      <a:pt x="32" y="19"/>
                      <a:pt x="32" y="19"/>
                      <a:pt x="32" y="19"/>
                    </a:cubicBezTo>
                    <a:cubicBezTo>
                      <a:pt x="36" y="14"/>
                      <a:pt x="36" y="9"/>
                      <a:pt x="32" y="4"/>
                    </a:cubicBezTo>
                    <a:cubicBezTo>
                      <a:pt x="28" y="0"/>
                      <a:pt x="22" y="2"/>
                      <a:pt x="18" y="7"/>
                    </a:cubicBezTo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" name="Freeform 28"/>
              <p:cNvSpPr>
                <a:spLocks noEditPoints="1"/>
              </p:cNvSpPr>
              <p:nvPr/>
            </p:nvSpPr>
            <p:spPr bwMode="auto">
              <a:xfrm>
                <a:off x="2271" y="1201"/>
                <a:ext cx="1218" cy="731"/>
              </a:xfrm>
              <a:custGeom>
                <a:avLst/>
                <a:gdLst>
                  <a:gd name="T0" fmla="*/ 1218 w 1218"/>
                  <a:gd name="T1" fmla="*/ 731 h 731"/>
                  <a:gd name="T2" fmla="*/ 0 w 1218"/>
                  <a:gd name="T3" fmla="*/ 731 h 731"/>
                  <a:gd name="T4" fmla="*/ 0 w 1218"/>
                  <a:gd name="T5" fmla="*/ 0 h 731"/>
                  <a:gd name="T6" fmla="*/ 1218 w 1218"/>
                  <a:gd name="T7" fmla="*/ 0 h 731"/>
                  <a:gd name="T8" fmla="*/ 1218 w 1218"/>
                  <a:gd name="T9" fmla="*/ 731 h 731"/>
                  <a:gd name="T10" fmla="*/ 60 w 1218"/>
                  <a:gd name="T11" fmla="*/ 671 h 731"/>
                  <a:gd name="T12" fmla="*/ 1158 w 1218"/>
                  <a:gd name="T13" fmla="*/ 671 h 731"/>
                  <a:gd name="T14" fmla="*/ 1158 w 1218"/>
                  <a:gd name="T15" fmla="*/ 60 h 731"/>
                  <a:gd name="T16" fmla="*/ 60 w 1218"/>
                  <a:gd name="T17" fmla="*/ 60 h 731"/>
                  <a:gd name="T18" fmla="*/ 60 w 1218"/>
                  <a:gd name="T19" fmla="*/ 671 h 7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18" h="731">
                    <a:moveTo>
                      <a:pt x="1218" y="731"/>
                    </a:moveTo>
                    <a:lnTo>
                      <a:pt x="0" y="731"/>
                    </a:lnTo>
                    <a:lnTo>
                      <a:pt x="0" y="0"/>
                    </a:lnTo>
                    <a:lnTo>
                      <a:pt x="1218" y="0"/>
                    </a:lnTo>
                    <a:lnTo>
                      <a:pt x="1218" y="731"/>
                    </a:lnTo>
                    <a:close/>
                    <a:moveTo>
                      <a:pt x="60" y="671"/>
                    </a:moveTo>
                    <a:lnTo>
                      <a:pt x="1158" y="671"/>
                    </a:lnTo>
                    <a:lnTo>
                      <a:pt x="1158" y="60"/>
                    </a:lnTo>
                    <a:lnTo>
                      <a:pt x="60" y="60"/>
                    </a:lnTo>
                    <a:lnTo>
                      <a:pt x="60" y="671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6" name="Oval 29"/>
              <p:cNvSpPr>
                <a:spLocks noChangeArrowheads="1"/>
              </p:cNvSpPr>
              <p:nvPr/>
            </p:nvSpPr>
            <p:spPr bwMode="auto">
              <a:xfrm>
                <a:off x="3382" y="1979"/>
                <a:ext cx="87" cy="87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7" name="Oval 30"/>
              <p:cNvSpPr>
                <a:spLocks noChangeArrowheads="1"/>
              </p:cNvSpPr>
              <p:nvPr/>
            </p:nvSpPr>
            <p:spPr bwMode="auto">
              <a:xfrm>
                <a:off x="3241" y="1979"/>
                <a:ext cx="87" cy="87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8" name="Freeform 31"/>
              <p:cNvSpPr>
                <a:spLocks/>
              </p:cNvSpPr>
              <p:nvPr/>
            </p:nvSpPr>
            <p:spPr bwMode="auto">
              <a:xfrm>
                <a:off x="2299" y="1409"/>
                <a:ext cx="1156" cy="422"/>
              </a:xfrm>
              <a:custGeom>
                <a:avLst/>
                <a:gdLst>
                  <a:gd name="T0" fmla="*/ 770 w 1124"/>
                  <a:gd name="T1" fmla="*/ 422 h 422"/>
                  <a:gd name="T2" fmla="*/ 683 w 1124"/>
                  <a:gd name="T3" fmla="*/ 174 h 422"/>
                  <a:gd name="T4" fmla="*/ 609 w 1124"/>
                  <a:gd name="T5" fmla="*/ 416 h 422"/>
                  <a:gd name="T6" fmla="*/ 522 w 1124"/>
                  <a:gd name="T7" fmla="*/ 268 h 422"/>
                  <a:gd name="T8" fmla="*/ 0 w 1124"/>
                  <a:gd name="T9" fmla="*/ 268 h 422"/>
                  <a:gd name="T10" fmla="*/ 0 w 1124"/>
                  <a:gd name="T11" fmla="*/ 214 h 422"/>
                  <a:gd name="T12" fmla="*/ 549 w 1124"/>
                  <a:gd name="T13" fmla="*/ 214 h 422"/>
                  <a:gd name="T14" fmla="*/ 596 w 1124"/>
                  <a:gd name="T15" fmla="*/ 282 h 422"/>
                  <a:gd name="T16" fmla="*/ 683 w 1124"/>
                  <a:gd name="T17" fmla="*/ 0 h 422"/>
                  <a:gd name="T18" fmla="*/ 776 w 1124"/>
                  <a:gd name="T19" fmla="*/ 261 h 422"/>
                  <a:gd name="T20" fmla="*/ 850 w 1124"/>
                  <a:gd name="T21" fmla="*/ 73 h 422"/>
                  <a:gd name="T22" fmla="*/ 930 w 1124"/>
                  <a:gd name="T23" fmla="*/ 214 h 422"/>
                  <a:gd name="T24" fmla="*/ 1124 w 1124"/>
                  <a:gd name="T25" fmla="*/ 214 h 422"/>
                  <a:gd name="T26" fmla="*/ 1124 w 1124"/>
                  <a:gd name="T27" fmla="*/ 268 h 422"/>
                  <a:gd name="T28" fmla="*/ 890 w 1124"/>
                  <a:gd name="T29" fmla="*/ 268 h 422"/>
                  <a:gd name="T30" fmla="*/ 857 w 1124"/>
                  <a:gd name="T31" fmla="*/ 208 h 422"/>
                  <a:gd name="T32" fmla="*/ 770 w 1124"/>
                  <a:gd name="T33" fmla="*/ 422 h 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4" h="422">
                    <a:moveTo>
                      <a:pt x="770" y="422"/>
                    </a:moveTo>
                    <a:lnTo>
                      <a:pt x="683" y="174"/>
                    </a:lnTo>
                    <a:lnTo>
                      <a:pt x="609" y="416"/>
                    </a:lnTo>
                    <a:lnTo>
                      <a:pt x="522" y="268"/>
                    </a:lnTo>
                    <a:lnTo>
                      <a:pt x="0" y="268"/>
                    </a:lnTo>
                    <a:lnTo>
                      <a:pt x="0" y="214"/>
                    </a:lnTo>
                    <a:lnTo>
                      <a:pt x="549" y="214"/>
                    </a:lnTo>
                    <a:lnTo>
                      <a:pt x="596" y="282"/>
                    </a:lnTo>
                    <a:lnTo>
                      <a:pt x="683" y="0"/>
                    </a:lnTo>
                    <a:lnTo>
                      <a:pt x="776" y="261"/>
                    </a:lnTo>
                    <a:lnTo>
                      <a:pt x="850" y="73"/>
                    </a:lnTo>
                    <a:lnTo>
                      <a:pt x="930" y="214"/>
                    </a:lnTo>
                    <a:lnTo>
                      <a:pt x="1124" y="214"/>
                    </a:lnTo>
                    <a:lnTo>
                      <a:pt x="1124" y="268"/>
                    </a:lnTo>
                    <a:lnTo>
                      <a:pt x="890" y="268"/>
                    </a:lnTo>
                    <a:lnTo>
                      <a:pt x="857" y="208"/>
                    </a:lnTo>
                    <a:lnTo>
                      <a:pt x="770" y="422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159" name="Group 158"/>
          <p:cNvGrpSpPr/>
          <p:nvPr/>
        </p:nvGrpSpPr>
        <p:grpSpPr>
          <a:xfrm>
            <a:off x="968476" y="4052117"/>
            <a:ext cx="515096" cy="515097"/>
            <a:chOff x="7865171" y="4162069"/>
            <a:chExt cx="555625" cy="555626"/>
          </a:xfrm>
        </p:grpSpPr>
        <p:sp>
          <p:nvSpPr>
            <p:cNvPr id="160" name="Rectangle 13"/>
            <p:cNvSpPr>
              <a:spLocks noChangeArrowheads="1"/>
            </p:cNvSpPr>
            <p:nvPr/>
          </p:nvSpPr>
          <p:spPr bwMode="auto">
            <a:xfrm>
              <a:off x="7865171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61" name="Group 38"/>
            <p:cNvGrpSpPr>
              <a:grpSpLocks noChangeAspect="1"/>
            </p:cNvGrpSpPr>
            <p:nvPr/>
          </p:nvGrpSpPr>
          <p:grpSpPr bwMode="auto">
            <a:xfrm>
              <a:off x="7928631" y="4280037"/>
              <a:ext cx="492165" cy="437658"/>
              <a:chOff x="917" y="2697"/>
              <a:chExt cx="307" cy="273"/>
            </a:xfrm>
          </p:grpSpPr>
          <p:sp>
            <p:nvSpPr>
              <p:cNvPr id="162" name="Freeform 39"/>
              <p:cNvSpPr>
                <a:spLocks noEditPoints="1"/>
              </p:cNvSpPr>
              <p:nvPr/>
            </p:nvSpPr>
            <p:spPr bwMode="auto">
              <a:xfrm>
                <a:off x="917" y="2697"/>
                <a:ext cx="270" cy="202"/>
              </a:xfrm>
              <a:custGeom>
                <a:avLst/>
                <a:gdLst>
                  <a:gd name="T0" fmla="*/ 270 w 270"/>
                  <a:gd name="T1" fmla="*/ 202 h 202"/>
                  <a:gd name="T2" fmla="*/ 0 w 270"/>
                  <a:gd name="T3" fmla="*/ 202 h 202"/>
                  <a:gd name="T4" fmla="*/ 0 w 270"/>
                  <a:gd name="T5" fmla="*/ 0 h 202"/>
                  <a:gd name="T6" fmla="*/ 270 w 270"/>
                  <a:gd name="T7" fmla="*/ 0 h 202"/>
                  <a:gd name="T8" fmla="*/ 270 w 270"/>
                  <a:gd name="T9" fmla="*/ 202 h 202"/>
                  <a:gd name="T10" fmla="*/ 9 w 270"/>
                  <a:gd name="T11" fmla="*/ 193 h 202"/>
                  <a:gd name="T12" fmla="*/ 259 w 270"/>
                  <a:gd name="T13" fmla="*/ 193 h 202"/>
                  <a:gd name="T14" fmla="*/ 259 w 270"/>
                  <a:gd name="T15" fmla="*/ 11 h 202"/>
                  <a:gd name="T16" fmla="*/ 9 w 270"/>
                  <a:gd name="T17" fmla="*/ 11 h 202"/>
                  <a:gd name="T18" fmla="*/ 9 w 270"/>
                  <a:gd name="T19" fmla="*/ 193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70" h="202">
                    <a:moveTo>
                      <a:pt x="270" y="202"/>
                    </a:moveTo>
                    <a:lnTo>
                      <a:pt x="0" y="202"/>
                    </a:lnTo>
                    <a:lnTo>
                      <a:pt x="0" y="0"/>
                    </a:lnTo>
                    <a:lnTo>
                      <a:pt x="270" y="0"/>
                    </a:lnTo>
                    <a:lnTo>
                      <a:pt x="270" y="202"/>
                    </a:lnTo>
                    <a:close/>
                    <a:moveTo>
                      <a:pt x="9" y="193"/>
                    </a:moveTo>
                    <a:lnTo>
                      <a:pt x="259" y="193"/>
                    </a:lnTo>
                    <a:lnTo>
                      <a:pt x="259" y="11"/>
                    </a:lnTo>
                    <a:lnTo>
                      <a:pt x="9" y="11"/>
                    </a:lnTo>
                    <a:lnTo>
                      <a:pt x="9" y="19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3" name="Freeform 40"/>
              <p:cNvSpPr>
                <a:spLocks/>
              </p:cNvSpPr>
              <p:nvPr/>
            </p:nvSpPr>
            <p:spPr bwMode="auto">
              <a:xfrm>
                <a:off x="961" y="2746"/>
                <a:ext cx="44" cy="40"/>
              </a:xfrm>
              <a:custGeom>
                <a:avLst/>
                <a:gdLst>
                  <a:gd name="T0" fmla="*/ 10 w 20"/>
                  <a:gd name="T1" fmla="*/ 3 h 18"/>
                  <a:gd name="T2" fmla="*/ 2 w 20"/>
                  <a:gd name="T3" fmla="*/ 2 h 18"/>
                  <a:gd name="T4" fmla="*/ 2 w 20"/>
                  <a:gd name="T5" fmla="*/ 10 h 18"/>
                  <a:gd name="T6" fmla="*/ 10 w 20"/>
                  <a:gd name="T7" fmla="*/ 18 h 18"/>
                  <a:gd name="T8" fmla="*/ 18 w 20"/>
                  <a:gd name="T9" fmla="*/ 10 h 18"/>
                  <a:gd name="T10" fmla="*/ 18 w 20"/>
                  <a:gd name="T11" fmla="*/ 2 h 18"/>
                  <a:gd name="T12" fmla="*/ 10 w 20"/>
                  <a:gd name="T13" fmla="*/ 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8">
                    <a:moveTo>
                      <a:pt x="10" y="3"/>
                    </a:moveTo>
                    <a:cubicBezTo>
                      <a:pt x="8" y="1"/>
                      <a:pt x="4" y="0"/>
                      <a:pt x="2" y="2"/>
                    </a:cubicBezTo>
                    <a:cubicBezTo>
                      <a:pt x="0" y="4"/>
                      <a:pt x="0" y="7"/>
                      <a:pt x="2" y="10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20" y="7"/>
                      <a:pt x="20" y="4"/>
                      <a:pt x="18" y="2"/>
                    </a:cubicBezTo>
                    <a:cubicBezTo>
                      <a:pt x="15" y="0"/>
                      <a:pt x="12" y="1"/>
                      <a:pt x="10" y="3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Freeform 41"/>
              <p:cNvSpPr>
                <a:spLocks noEditPoints="1"/>
              </p:cNvSpPr>
              <p:nvPr/>
            </p:nvSpPr>
            <p:spPr bwMode="auto">
              <a:xfrm>
                <a:off x="939" y="2721"/>
                <a:ext cx="226" cy="136"/>
              </a:xfrm>
              <a:custGeom>
                <a:avLst/>
                <a:gdLst>
                  <a:gd name="T0" fmla="*/ 226 w 226"/>
                  <a:gd name="T1" fmla="*/ 136 h 136"/>
                  <a:gd name="T2" fmla="*/ 0 w 226"/>
                  <a:gd name="T3" fmla="*/ 136 h 136"/>
                  <a:gd name="T4" fmla="*/ 0 w 226"/>
                  <a:gd name="T5" fmla="*/ 0 h 136"/>
                  <a:gd name="T6" fmla="*/ 226 w 226"/>
                  <a:gd name="T7" fmla="*/ 0 h 136"/>
                  <a:gd name="T8" fmla="*/ 226 w 226"/>
                  <a:gd name="T9" fmla="*/ 136 h 136"/>
                  <a:gd name="T10" fmla="*/ 11 w 226"/>
                  <a:gd name="T11" fmla="*/ 125 h 136"/>
                  <a:gd name="T12" fmla="*/ 215 w 226"/>
                  <a:gd name="T13" fmla="*/ 125 h 136"/>
                  <a:gd name="T14" fmla="*/ 215 w 226"/>
                  <a:gd name="T15" fmla="*/ 11 h 136"/>
                  <a:gd name="T16" fmla="*/ 11 w 226"/>
                  <a:gd name="T17" fmla="*/ 11 h 136"/>
                  <a:gd name="T18" fmla="*/ 11 w 226"/>
                  <a:gd name="T19" fmla="*/ 125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6" h="136">
                    <a:moveTo>
                      <a:pt x="226" y="136"/>
                    </a:moveTo>
                    <a:lnTo>
                      <a:pt x="0" y="136"/>
                    </a:lnTo>
                    <a:lnTo>
                      <a:pt x="0" y="0"/>
                    </a:lnTo>
                    <a:lnTo>
                      <a:pt x="226" y="0"/>
                    </a:lnTo>
                    <a:lnTo>
                      <a:pt x="226" y="136"/>
                    </a:lnTo>
                    <a:close/>
                    <a:moveTo>
                      <a:pt x="11" y="125"/>
                    </a:moveTo>
                    <a:lnTo>
                      <a:pt x="215" y="125"/>
                    </a:lnTo>
                    <a:lnTo>
                      <a:pt x="215" y="11"/>
                    </a:lnTo>
                    <a:lnTo>
                      <a:pt x="11" y="11"/>
                    </a:lnTo>
                    <a:lnTo>
                      <a:pt x="11" y="1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5" name="Freeform 42"/>
              <p:cNvSpPr>
                <a:spLocks noEditPoints="1"/>
              </p:cNvSpPr>
              <p:nvPr/>
            </p:nvSpPr>
            <p:spPr bwMode="auto">
              <a:xfrm>
                <a:off x="1118" y="2865"/>
                <a:ext cx="42" cy="16"/>
              </a:xfrm>
              <a:custGeom>
                <a:avLst/>
                <a:gdLst>
                  <a:gd name="T0" fmla="*/ 19 w 19"/>
                  <a:gd name="T1" fmla="*/ 3 h 7"/>
                  <a:gd name="T2" fmla="*/ 16 w 19"/>
                  <a:gd name="T3" fmla="*/ 7 h 7"/>
                  <a:gd name="T4" fmla="*/ 12 w 19"/>
                  <a:gd name="T5" fmla="*/ 3 h 7"/>
                  <a:gd name="T6" fmla="*/ 16 w 19"/>
                  <a:gd name="T7" fmla="*/ 0 h 7"/>
                  <a:gd name="T8" fmla="*/ 19 w 19"/>
                  <a:gd name="T9" fmla="*/ 3 h 7"/>
                  <a:gd name="T10" fmla="*/ 4 w 19"/>
                  <a:gd name="T11" fmla="*/ 0 h 7"/>
                  <a:gd name="T12" fmla="*/ 0 w 19"/>
                  <a:gd name="T13" fmla="*/ 3 h 7"/>
                  <a:gd name="T14" fmla="*/ 4 w 19"/>
                  <a:gd name="T15" fmla="*/ 7 h 7"/>
                  <a:gd name="T16" fmla="*/ 7 w 19"/>
                  <a:gd name="T17" fmla="*/ 3 h 7"/>
                  <a:gd name="T18" fmla="*/ 4 w 19"/>
                  <a:gd name="T1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" h="7">
                    <a:moveTo>
                      <a:pt x="19" y="3"/>
                    </a:moveTo>
                    <a:cubicBezTo>
                      <a:pt x="19" y="5"/>
                      <a:pt x="18" y="7"/>
                      <a:pt x="16" y="7"/>
                    </a:cubicBezTo>
                    <a:cubicBezTo>
                      <a:pt x="14" y="7"/>
                      <a:pt x="12" y="5"/>
                      <a:pt x="12" y="3"/>
                    </a:cubicBezTo>
                    <a:cubicBezTo>
                      <a:pt x="12" y="1"/>
                      <a:pt x="14" y="0"/>
                      <a:pt x="16" y="0"/>
                    </a:cubicBezTo>
                    <a:cubicBezTo>
                      <a:pt x="18" y="0"/>
                      <a:pt x="19" y="1"/>
                      <a:pt x="19" y="3"/>
                    </a:cubicBezTo>
                    <a:close/>
                    <a:moveTo>
                      <a:pt x="4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1"/>
                      <a:pt x="6" y="0"/>
                      <a:pt x="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6" name="Freeform 43"/>
              <p:cNvSpPr>
                <a:spLocks/>
              </p:cNvSpPr>
              <p:nvPr/>
            </p:nvSpPr>
            <p:spPr bwMode="auto">
              <a:xfrm>
                <a:off x="950" y="2759"/>
                <a:ext cx="208" cy="78"/>
              </a:xfrm>
              <a:custGeom>
                <a:avLst/>
                <a:gdLst>
                  <a:gd name="T0" fmla="*/ 142 w 208"/>
                  <a:gd name="T1" fmla="*/ 78 h 78"/>
                  <a:gd name="T2" fmla="*/ 126 w 208"/>
                  <a:gd name="T3" fmla="*/ 33 h 78"/>
                  <a:gd name="T4" fmla="*/ 113 w 208"/>
                  <a:gd name="T5" fmla="*/ 78 h 78"/>
                  <a:gd name="T6" fmla="*/ 98 w 208"/>
                  <a:gd name="T7" fmla="*/ 51 h 78"/>
                  <a:gd name="T8" fmla="*/ 0 w 208"/>
                  <a:gd name="T9" fmla="*/ 51 h 78"/>
                  <a:gd name="T10" fmla="*/ 0 w 208"/>
                  <a:gd name="T11" fmla="*/ 40 h 78"/>
                  <a:gd name="T12" fmla="*/ 102 w 208"/>
                  <a:gd name="T13" fmla="*/ 40 h 78"/>
                  <a:gd name="T14" fmla="*/ 111 w 208"/>
                  <a:gd name="T15" fmla="*/ 51 h 78"/>
                  <a:gd name="T16" fmla="*/ 126 w 208"/>
                  <a:gd name="T17" fmla="*/ 0 h 78"/>
                  <a:gd name="T18" fmla="*/ 144 w 208"/>
                  <a:gd name="T19" fmla="*/ 49 h 78"/>
                  <a:gd name="T20" fmla="*/ 157 w 208"/>
                  <a:gd name="T21" fmla="*/ 13 h 78"/>
                  <a:gd name="T22" fmla="*/ 173 w 208"/>
                  <a:gd name="T23" fmla="*/ 40 h 78"/>
                  <a:gd name="T24" fmla="*/ 208 w 208"/>
                  <a:gd name="T25" fmla="*/ 40 h 78"/>
                  <a:gd name="T26" fmla="*/ 208 w 208"/>
                  <a:gd name="T27" fmla="*/ 51 h 78"/>
                  <a:gd name="T28" fmla="*/ 166 w 208"/>
                  <a:gd name="T29" fmla="*/ 51 h 78"/>
                  <a:gd name="T30" fmla="*/ 159 w 208"/>
                  <a:gd name="T31" fmla="*/ 38 h 78"/>
                  <a:gd name="T32" fmla="*/ 142 w 208"/>
                  <a:gd name="T33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8" h="78">
                    <a:moveTo>
                      <a:pt x="142" y="78"/>
                    </a:moveTo>
                    <a:lnTo>
                      <a:pt x="126" y="33"/>
                    </a:lnTo>
                    <a:lnTo>
                      <a:pt x="113" y="78"/>
                    </a:lnTo>
                    <a:lnTo>
                      <a:pt x="98" y="51"/>
                    </a:lnTo>
                    <a:lnTo>
                      <a:pt x="0" y="51"/>
                    </a:lnTo>
                    <a:lnTo>
                      <a:pt x="0" y="40"/>
                    </a:lnTo>
                    <a:lnTo>
                      <a:pt x="102" y="40"/>
                    </a:lnTo>
                    <a:lnTo>
                      <a:pt x="111" y="51"/>
                    </a:lnTo>
                    <a:lnTo>
                      <a:pt x="126" y="0"/>
                    </a:lnTo>
                    <a:lnTo>
                      <a:pt x="144" y="49"/>
                    </a:lnTo>
                    <a:lnTo>
                      <a:pt x="157" y="13"/>
                    </a:lnTo>
                    <a:lnTo>
                      <a:pt x="173" y="40"/>
                    </a:lnTo>
                    <a:lnTo>
                      <a:pt x="208" y="40"/>
                    </a:lnTo>
                    <a:lnTo>
                      <a:pt x="208" y="51"/>
                    </a:lnTo>
                    <a:lnTo>
                      <a:pt x="166" y="51"/>
                    </a:lnTo>
                    <a:lnTo>
                      <a:pt x="159" y="38"/>
                    </a:lnTo>
                    <a:lnTo>
                      <a:pt x="142" y="7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7" name="Freeform 44"/>
              <p:cNvSpPr>
                <a:spLocks/>
              </p:cNvSpPr>
              <p:nvPr/>
            </p:nvSpPr>
            <p:spPr bwMode="auto">
              <a:xfrm>
                <a:off x="917" y="2697"/>
                <a:ext cx="307" cy="273"/>
              </a:xfrm>
              <a:custGeom>
                <a:avLst/>
                <a:gdLst>
                  <a:gd name="T0" fmla="*/ 307 w 307"/>
                  <a:gd name="T1" fmla="*/ 273 h 273"/>
                  <a:gd name="T2" fmla="*/ 307 w 307"/>
                  <a:gd name="T3" fmla="*/ 38 h 273"/>
                  <a:gd name="T4" fmla="*/ 270 w 307"/>
                  <a:gd name="T5" fmla="*/ 0 h 273"/>
                  <a:gd name="T6" fmla="*/ 270 w 307"/>
                  <a:gd name="T7" fmla="*/ 202 h 273"/>
                  <a:gd name="T8" fmla="*/ 0 w 307"/>
                  <a:gd name="T9" fmla="*/ 202 h 273"/>
                  <a:gd name="T10" fmla="*/ 71 w 307"/>
                  <a:gd name="T11" fmla="*/ 273 h 273"/>
                  <a:gd name="T12" fmla="*/ 307 w 307"/>
                  <a:gd name="T13" fmla="*/ 273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7" h="273">
                    <a:moveTo>
                      <a:pt x="307" y="273"/>
                    </a:moveTo>
                    <a:lnTo>
                      <a:pt x="307" y="38"/>
                    </a:lnTo>
                    <a:lnTo>
                      <a:pt x="270" y="0"/>
                    </a:lnTo>
                    <a:lnTo>
                      <a:pt x="270" y="202"/>
                    </a:lnTo>
                    <a:lnTo>
                      <a:pt x="0" y="202"/>
                    </a:lnTo>
                    <a:lnTo>
                      <a:pt x="71" y="273"/>
                    </a:lnTo>
                    <a:lnTo>
                      <a:pt x="307" y="27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80" name="TextBox 179"/>
          <p:cNvSpPr txBox="1"/>
          <p:nvPr/>
        </p:nvSpPr>
        <p:spPr>
          <a:xfrm>
            <a:off x="2424875" y="1113453"/>
            <a:ext cx="806104" cy="391886"/>
          </a:xfrm>
          <a:prstGeom prst="rect">
            <a:avLst/>
          </a:prstGeom>
        </p:spPr>
        <p:txBody>
          <a:bodyPr anchor="ctr"/>
          <a:lstStyle>
            <a:defPPr>
              <a:defRPr lang="en-US"/>
            </a:defPPr>
            <a:lvl1pPr algn="ctr" defTabSz="685800">
              <a:lnSpc>
                <a:spcPct val="100000"/>
              </a:lnSpc>
              <a:spcBef>
                <a:spcPct val="0"/>
              </a:spcBef>
              <a:buNone/>
              <a:defRPr sz="700">
                <a:latin typeface="Open Sans" charset="0"/>
                <a:ea typeface="Open Sans" charset="0"/>
                <a:cs typeface="Open Sans" charset="0"/>
              </a:defRPr>
            </a:lvl1pPr>
          </a:lstStyle>
          <a:p>
            <a:r>
              <a:rPr lang="en-US" dirty="0"/>
              <a:t>Power Always On</a:t>
            </a:r>
          </a:p>
        </p:txBody>
      </p:sp>
      <p:sp>
        <p:nvSpPr>
          <p:cNvPr id="181" name="TextBox 180"/>
          <p:cNvSpPr txBox="1"/>
          <p:nvPr/>
        </p:nvSpPr>
        <p:spPr>
          <a:xfrm>
            <a:off x="4034400" y="1209108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Processor</a:t>
            </a:r>
          </a:p>
        </p:txBody>
      </p:sp>
      <p:grpSp>
        <p:nvGrpSpPr>
          <p:cNvPr id="182" name="Group 44"/>
          <p:cNvGrpSpPr>
            <a:grpSpLocks noChangeAspect="1"/>
          </p:cNvGrpSpPr>
          <p:nvPr/>
        </p:nvGrpSpPr>
        <p:grpSpPr bwMode="auto">
          <a:xfrm>
            <a:off x="4298150" y="1706156"/>
            <a:ext cx="312980" cy="311794"/>
            <a:chOff x="3629" y="834"/>
            <a:chExt cx="264" cy="263"/>
          </a:xfrm>
        </p:grpSpPr>
        <p:sp>
          <p:nvSpPr>
            <p:cNvPr id="183" name="Rectangle 45"/>
            <p:cNvSpPr>
              <a:spLocks noChangeArrowheads="1"/>
            </p:cNvSpPr>
            <p:nvPr/>
          </p:nvSpPr>
          <p:spPr bwMode="auto">
            <a:xfrm>
              <a:off x="3660" y="861"/>
              <a:ext cx="105" cy="2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Rectangle 45"/>
            <p:cNvSpPr>
              <a:spLocks noChangeArrowheads="1"/>
            </p:cNvSpPr>
            <p:nvPr/>
          </p:nvSpPr>
          <p:spPr bwMode="auto">
            <a:xfrm>
              <a:off x="3761" y="861"/>
              <a:ext cx="105" cy="21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46"/>
            <p:cNvSpPr>
              <a:spLocks noEditPoints="1"/>
            </p:cNvSpPr>
            <p:nvPr/>
          </p:nvSpPr>
          <p:spPr bwMode="auto">
            <a:xfrm>
              <a:off x="3629" y="834"/>
              <a:ext cx="264" cy="263"/>
            </a:xfrm>
            <a:custGeom>
              <a:avLst/>
              <a:gdLst>
                <a:gd name="T0" fmla="*/ 244 w 264"/>
                <a:gd name="T1" fmla="*/ 20 h 263"/>
                <a:gd name="T2" fmla="*/ 205 w 264"/>
                <a:gd name="T3" fmla="*/ 0 h 263"/>
                <a:gd name="T4" fmla="*/ 184 w 264"/>
                <a:gd name="T5" fmla="*/ 20 h 263"/>
                <a:gd name="T6" fmla="*/ 164 w 264"/>
                <a:gd name="T7" fmla="*/ 0 h 263"/>
                <a:gd name="T8" fmla="*/ 143 w 264"/>
                <a:gd name="T9" fmla="*/ 20 h 263"/>
                <a:gd name="T10" fmla="*/ 123 w 264"/>
                <a:gd name="T11" fmla="*/ 0 h 263"/>
                <a:gd name="T12" fmla="*/ 102 w 264"/>
                <a:gd name="T13" fmla="*/ 20 h 263"/>
                <a:gd name="T14" fmla="*/ 82 w 264"/>
                <a:gd name="T15" fmla="*/ 0 h 263"/>
                <a:gd name="T16" fmla="*/ 61 w 264"/>
                <a:gd name="T17" fmla="*/ 20 h 263"/>
                <a:gd name="T18" fmla="*/ 20 w 264"/>
                <a:gd name="T19" fmla="*/ 62 h 263"/>
                <a:gd name="T20" fmla="*/ 0 w 264"/>
                <a:gd name="T21" fmla="*/ 83 h 263"/>
                <a:gd name="T22" fmla="*/ 20 w 264"/>
                <a:gd name="T23" fmla="*/ 103 h 263"/>
                <a:gd name="T24" fmla="*/ 0 w 264"/>
                <a:gd name="T25" fmla="*/ 123 h 263"/>
                <a:gd name="T26" fmla="*/ 20 w 264"/>
                <a:gd name="T27" fmla="*/ 144 h 263"/>
                <a:gd name="T28" fmla="*/ 0 w 264"/>
                <a:gd name="T29" fmla="*/ 164 h 263"/>
                <a:gd name="T30" fmla="*/ 20 w 264"/>
                <a:gd name="T31" fmla="*/ 184 h 263"/>
                <a:gd name="T32" fmla="*/ 0 w 264"/>
                <a:gd name="T33" fmla="*/ 205 h 263"/>
                <a:gd name="T34" fmla="*/ 20 w 264"/>
                <a:gd name="T35" fmla="*/ 244 h 263"/>
                <a:gd name="T36" fmla="*/ 56 w 264"/>
                <a:gd name="T37" fmla="*/ 263 h 263"/>
                <a:gd name="T38" fmla="*/ 76 w 264"/>
                <a:gd name="T39" fmla="*/ 262 h 263"/>
                <a:gd name="T40" fmla="*/ 96 w 264"/>
                <a:gd name="T41" fmla="*/ 244 h 263"/>
                <a:gd name="T42" fmla="*/ 117 w 264"/>
                <a:gd name="T43" fmla="*/ 263 h 263"/>
                <a:gd name="T44" fmla="*/ 117 w 264"/>
                <a:gd name="T45" fmla="*/ 244 h 263"/>
                <a:gd name="T46" fmla="*/ 138 w 264"/>
                <a:gd name="T47" fmla="*/ 263 h 263"/>
                <a:gd name="T48" fmla="*/ 158 w 264"/>
                <a:gd name="T49" fmla="*/ 262 h 263"/>
                <a:gd name="T50" fmla="*/ 178 w 264"/>
                <a:gd name="T51" fmla="*/ 244 h 263"/>
                <a:gd name="T52" fmla="*/ 199 w 264"/>
                <a:gd name="T53" fmla="*/ 263 h 263"/>
                <a:gd name="T54" fmla="*/ 199 w 264"/>
                <a:gd name="T55" fmla="*/ 244 h 263"/>
                <a:gd name="T56" fmla="*/ 244 w 264"/>
                <a:gd name="T57" fmla="*/ 243 h 263"/>
                <a:gd name="T58" fmla="*/ 264 w 264"/>
                <a:gd name="T59" fmla="*/ 210 h 263"/>
                <a:gd name="T60" fmla="*/ 264 w 264"/>
                <a:gd name="T61" fmla="*/ 190 h 263"/>
                <a:gd name="T62" fmla="*/ 244 w 264"/>
                <a:gd name="T63" fmla="*/ 170 h 263"/>
                <a:gd name="T64" fmla="*/ 264 w 264"/>
                <a:gd name="T65" fmla="*/ 169 h 263"/>
                <a:gd name="T66" fmla="*/ 244 w 264"/>
                <a:gd name="T67" fmla="*/ 149 h 263"/>
                <a:gd name="T68" fmla="*/ 264 w 264"/>
                <a:gd name="T69" fmla="*/ 129 h 263"/>
                <a:gd name="T70" fmla="*/ 264 w 264"/>
                <a:gd name="T71" fmla="*/ 108 h 263"/>
                <a:gd name="T72" fmla="*/ 244 w 264"/>
                <a:gd name="T73" fmla="*/ 88 h 263"/>
                <a:gd name="T74" fmla="*/ 264 w 264"/>
                <a:gd name="T75" fmla="*/ 87 h 263"/>
                <a:gd name="T76" fmla="*/ 244 w 264"/>
                <a:gd name="T77" fmla="*/ 68 h 263"/>
                <a:gd name="T78" fmla="*/ 230 w 264"/>
                <a:gd name="T79" fmla="*/ 230 h 263"/>
                <a:gd name="T80" fmla="*/ 34 w 264"/>
                <a:gd name="T81" fmla="*/ 34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4" h="263">
                  <a:moveTo>
                    <a:pt x="244" y="68"/>
                  </a:moveTo>
                  <a:lnTo>
                    <a:pt x="244" y="20"/>
                  </a:lnTo>
                  <a:lnTo>
                    <a:pt x="205" y="20"/>
                  </a:lnTo>
                  <a:lnTo>
                    <a:pt x="205" y="0"/>
                  </a:lnTo>
                  <a:lnTo>
                    <a:pt x="184" y="0"/>
                  </a:lnTo>
                  <a:lnTo>
                    <a:pt x="184" y="20"/>
                  </a:lnTo>
                  <a:lnTo>
                    <a:pt x="164" y="20"/>
                  </a:lnTo>
                  <a:lnTo>
                    <a:pt x="164" y="0"/>
                  </a:lnTo>
                  <a:lnTo>
                    <a:pt x="143" y="0"/>
                  </a:lnTo>
                  <a:lnTo>
                    <a:pt x="143" y="20"/>
                  </a:lnTo>
                  <a:lnTo>
                    <a:pt x="123" y="20"/>
                  </a:lnTo>
                  <a:lnTo>
                    <a:pt x="123" y="0"/>
                  </a:lnTo>
                  <a:lnTo>
                    <a:pt x="102" y="0"/>
                  </a:lnTo>
                  <a:lnTo>
                    <a:pt x="102" y="20"/>
                  </a:lnTo>
                  <a:lnTo>
                    <a:pt x="82" y="20"/>
                  </a:lnTo>
                  <a:lnTo>
                    <a:pt x="82" y="0"/>
                  </a:lnTo>
                  <a:lnTo>
                    <a:pt x="61" y="0"/>
                  </a:lnTo>
                  <a:lnTo>
                    <a:pt x="61" y="20"/>
                  </a:lnTo>
                  <a:lnTo>
                    <a:pt x="20" y="20"/>
                  </a:lnTo>
                  <a:lnTo>
                    <a:pt x="20" y="62"/>
                  </a:lnTo>
                  <a:lnTo>
                    <a:pt x="0" y="62"/>
                  </a:lnTo>
                  <a:lnTo>
                    <a:pt x="0" y="83"/>
                  </a:lnTo>
                  <a:lnTo>
                    <a:pt x="20" y="83"/>
                  </a:lnTo>
                  <a:lnTo>
                    <a:pt x="20" y="103"/>
                  </a:lnTo>
                  <a:lnTo>
                    <a:pt x="0" y="103"/>
                  </a:lnTo>
                  <a:lnTo>
                    <a:pt x="0" y="123"/>
                  </a:lnTo>
                  <a:lnTo>
                    <a:pt x="20" y="123"/>
                  </a:lnTo>
                  <a:lnTo>
                    <a:pt x="20" y="144"/>
                  </a:lnTo>
                  <a:lnTo>
                    <a:pt x="0" y="144"/>
                  </a:lnTo>
                  <a:lnTo>
                    <a:pt x="0" y="164"/>
                  </a:lnTo>
                  <a:lnTo>
                    <a:pt x="20" y="164"/>
                  </a:lnTo>
                  <a:lnTo>
                    <a:pt x="20" y="184"/>
                  </a:lnTo>
                  <a:lnTo>
                    <a:pt x="0" y="184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0" y="244"/>
                  </a:lnTo>
                  <a:lnTo>
                    <a:pt x="56" y="244"/>
                  </a:lnTo>
                  <a:lnTo>
                    <a:pt x="56" y="263"/>
                  </a:lnTo>
                  <a:lnTo>
                    <a:pt x="76" y="263"/>
                  </a:lnTo>
                  <a:lnTo>
                    <a:pt x="76" y="262"/>
                  </a:lnTo>
                  <a:lnTo>
                    <a:pt x="76" y="244"/>
                  </a:lnTo>
                  <a:lnTo>
                    <a:pt x="96" y="244"/>
                  </a:lnTo>
                  <a:lnTo>
                    <a:pt x="96" y="263"/>
                  </a:lnTo>
                  <a:lnTo>
                    <a:pt x="117" y="263"/>
                  </a:lnTo>
                  <a:lnTo>
                    <a:pt x="117" y="262"/>
                  </a:lnTo>
                  <a:lnTo>
                    <a:pt x="117" y="244"/>
                  </a:lnTo>
                  <a:lnTo>
                    <a:pt x="138" y="244"/>
                  </a:lnTo>
                  <a:lnTo>
                    <a:pt x="138" y="263"/>
                  </a:lnTo>
                  <a:lnTo>
                    <a:pt x="158" y="263"/>
                  </a:lnTo>
                  <a:lnTo>
                    <a:pt x="158" y="262"/>
                  </a:lnTo>
                  <a:lnTo>
                    <a:pt x="158" y="244"/>
                  </a:lnTo>
                  <a:lnTo>
                    <a:pt x="178" y="244"/>
                  </a:lnTo>
                  <a:lnTo>
                    <a:pt x="178" y="263"/>
                  </a:lnTo>
                  <a:lnTo>
                    <a:pt x="199" y="263"/>
                  </a:lnTo>
                  <a:lnTo>
                    <a:pt x="199" y="262"/>
                  </a:lnTo>
                  <a:lnTo>
                    <a:pt x="199" y="244"/>
                  </a:lnTo>
                  <a:lnTo>
                    <a:pt x="244" y="244"/>
                  </a:lnTo>
                  <a:lnTo>
                    <a:pt x="244" y="243"/>
                  </a:lnTo>
                  <a:lnTo>
                    <a:pt x="244" y="210"/>
                  </a:lnTo>
                  <a:lnTo>
                    <a:pt x="264" y="210"/>
                  </a:lnTo>
                  <a:lnTo>
                    <a:pt x="264" y="209"/>
                  </a:lnTo>
                  <a:lnTo>
                    <a:pt x="264" y="190"/>
                  </a:lnTo>
                  <a:lnTo>
                    <a:pt x="244" y="190"/>
                  </a:lnTo>
                  <a:lnTo>
                    <a:pt x="244" y="170"/>
                  </a:lnTo>
                  <a:lnTo>
                    <a:pt x="264" y="170"/>
                  </a:lnTo>
                  <a:lnTo>
                    <a:pt x="264" y="169"/>
                  </a:lnTo>
                  <a:lnTo>
                    <a:pt x="264" y="149"/>
                  </a:lnTo>
                  <a:lnTo>
                    <a:pt x="244" y="149"/>
                  </a:lnTo>
                  <a:lnTo>
                    <a:pt x="244" y="129"/>
                  </a:lnTo>
                  <a:lnTo>
                    <a:pt x="264" y="129"/>
                  </a:lnTo>
                  <a:lnTo>
                    <a:pt x="264" y="128"/>
                  </a:lnTo>
                  <a:lnTo>
                    <a:pt x="264" y="108"/>
                  </a:lnTo>
                  <a:lnTo>
                    <a:pt x="244" y="108"/>
                  </a:lnTo>
                  <a:lnTo>
                    <a:pt x="244" y="88"/>
                  </a:lnTo>
                  <a:lnTo>
                    <a:pt x="264" y="88"/>
                  </a:lnTo>
                  <a:lnTo>
                    <a:pt x="264" y="87"/>
                  </a:lnTo>
                  <a:lnTo>
                    <a:pt x="264" y="68"/>
                  </a:lnTo>
                  <a:lnTo>
                    <a:pt x="244" y="68"/>
                  </a:lnTo>
                  <a:close/>
                  <a:moveTo>
                    <a:pt x="230" y="34"/>
                  </a:moveTo>
                  <a:lnTo>
                    <a:pt x="230" y="230"/>
                  </a:lnTo>
                  <a:lnTo>
                    <a:pt x="34" y="230"/>
                  </a:lnTo>
                  <a:lnTo>
                    <a:pt x="34" y="34"/>
                  </a:lnTo>
                  <a:lnTo>
                    <a:pt x="230" y="3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6" name="Group 185"/>
          <p:cNvGrpSpPr/>
          <p:nvPr/>
        </p:nvGrpSpPr>
        <p:grpSpPr>
          <a:xfrm>
            <a:off x="4300247" y="2293986"/>
            <a:ext cx="312980" cy="311794"/>
            <a:chOff x="4681834" y="2049568"/>
            <a:chExt cx="419100" cy="417513"/>
          </a:xfrm>
        </p:grpSpPr>
        <p:sp>
          <p:nvSpPr>
            <p:cNvPr id="187" name="Rectangle 45"/>
            <p:cNvSpPr>
              <a:spLocks noChangeArrowheads="1"/>
            </p:cNvSpPr>
            <p:nvPr/>
          </p:nvSpPr>
          <p:spPr bwMode="auto">
            <a:xfrm>
              <a:off x="4731207" y="2089459"/>
              <a:ext cx="166688" cy="333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8" name="Group 44"/>
            <p:cNvGrpSpPr>
              <a:grpSpLocks noChangeAspect="1"/>
            </p:cNvGrpSpPr>
            <p:nvPr/>
          </p:nvGrpSpPr>
          <p:grpSpPr bwMode="auto">
            <a:xfrm>
              <a:off x="4681834" y="2049568"/>
              <a:ext cx="419100" cy="417513"/>
              <a:chOff x="3629" y="834"/>
              <a:chExt cx="264" cy="263"/>
            </a:xfrm>
          </p:grpSpPr>
          <p:sp>
            <p:nvSpPr>
              <p:cNvPr id="189" name="Rectangle 45"/>
              <p:cNvSpPr>
                <a:spLocks noChangeArrowheads="1"/>
              </p:cNvSpPr>
              <p:nvPr/>
            </p:nvSpPr>
            <p:spPr bwMode="auto">
              <a:xfrm>
                <a:off x="3761" y="861"/>
                <a:ext cx="105" cy="21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46"/>
              <p:cNvSpPr>
                <a:spLocks noEditPoints="1"/>
              </p:cNvSpPr>
              <p:nvPr/>
            </p:nvSpPr>
            <p:spPr bwMode="auto">
              <a:xfrm>
                <a:off x="3629" y="834"/>
                <a:ext cx="264" cy="263"/>
              </a:xfrm>
              <a:custGeom>
                <a:avLst/>
                <a:gdLst>
                  <a:gd name="T0" fmla="*/ 244 w 264"/>
                  <a:gd name="T1" fmla="*/ 20 h 263"/>
                  <a:gd name="T2" fmla="*/ 205 w 264"/>
                  <a:gd name="T3" fmla="*/ 0 h 263"/>
                  <a:gd name="T4" fmla="*/ 184 w 264"/>
                  <a:gd name="T5" fmla="*/ 20 h 263"/>
                  <a:gd name="T6" fmla="*/ 164 w 264"/>
                  <a:gd name="T7" fmla="*/ 0 h 263"/>
                  <a:gd name="T8" fmla="*/ 143 w 264"/>
                  <a:gd name="T9" fmla="*/ 20 h 263"/>
                  <a:gd name="T10" fmla="*/ 123 w 264"/>
                  <a:gd name="T11" fmla="*/ 0 h 263"/>
                  <a:gd name="T12" fmla="*/ 102 w 264"/>
                  <a:gd name="T13" fmla="*/ 20 h 263"/>
                  <a:gd name="T14" fmla="*/ 82 w 264"/>
                  <a:gd name="T15" fmla="*/ 0 h 263"/>
                  <a:gd name="T16" fmla="*/ 61 w 264"/>
                  <a:gd name="T17" fmla="*/ 20 h 263"/>
                  <a:gd name="T18" fmla="*/ 20 w 264"/>
                  <a:gd name="T19" fmla="*/ 62 h 263"/>
                  <a:gd name="T20" fmla="*/ 0 w 264"/>
                  <a:gd name="T21" fmla="*/ 83 h 263"/>
                  <a:gd name="T22" fmla="*/ 20 w 264"/>
                  <a:gd name="T23" fmla="*/ 103 h 263"/>
                  <a:gd name="T24" fmla="*/ 0 w 264"/>
                  <a:gd name="T25" fmla="*/ 123 h 263"/>
                  <a:gd name="T26" fmla="*/ 20 w 264"/>
                  <a:gd name="T27" fmla="*/ 144 h 263"/>
                  <a:gd name="T28" fmla="*/ 0 w 264"/>
                  <a:gd name="T29" fmla="*/ 164 h 263"/>
                  <a:gd name="T30" fmla="*/ 20 w 264"/>
                  <a:gd name="T31" fmla="*/ 184 h 263"/>
                  <a:gd name="T32" fmla="*/ 0 w 264"/>
                  <a:gd name="T33" fmla="*/ 205 h 263"/>
                  <a:gd name="T34" fmla="*/ 20 w 264"/>
                  <a:gd name="T35" fmla="*/ 244 h 263"/>
                  <a:gd name="T36" fmla="*/ 56 w 264"/>
                  <a:gd name="T37" fmla="*/ 263 h 263"/>
                  <a:gd name="T38" fmla="*/ 76 w 264"/>
                  <a:gd name="T39" fmla="*/ 262 h 263"/>
                  <a:gd name="T40" fmla="*/ 96 w 264"/>
                  <a:gd name="T41" fmla="*/ 244 h 263"/>
                  <a:gd name="T42" fmla="*/ 117 w 264"/>
                  <a:gd name="T43" fmla="*/ 263 h 263"/>
                  <a:gd name="T44" fmla="*/ 117 w 264"/>
                  <a:gd name="T45" fmla="*/ 244 h 263"/>
                  <a:gd name="T46" fmla="*/ 138 w 264"/>
                  <a:gd name="T47" fmla="*/ 263 h 263"/>
                  <a:gd name="T48" fmla="*/ 158 w 264"/>
                  <a:gd name="T49" fmla="*/ 262 h 263"/>
                  <a:gd name="T50" fmla="*/ 178 w 264"/>
                  <a:gd name="T51" fmla="*/ 244 h 263"/>
                  <a:gd name="T52" fmla="*/ 199 w 264"/>
                  <a:gd name="T53" fmla="*/ 263 h 263"/>
                  <a:gd name="T54" fmla="*/ 199 w 264"/>
                  <a:gd name="T55" fmla="*/ 244 h 263"/>
                  <a:gd name="T56" fmla="*/ 244 w 264"/>
                  <a:gd name="T57" fmla="*/ 243 h 263"/>
                  <a:gd name="T58" fmla="*/ 264 w 264"/>
                  <a:gd name="T59" fmla="*/ 210 h 263"/>
                  <a:gd name="T60" fmla="*/ 264 w 264"/>
                  <a:gd name="T61" fmla="*/ 190 h 263"/>
                  <a:gd name="T62" fmla="*/ 244 w 264"/>
                  <a:gd name="T63" fmla="*/ 170 h 263"/>
                  <a:gd name="T64" fmla="*/ 264 w 264"/>
                  <a:gd name="T65" fmla="*/ 169 h 263"/>
                  <a:gd name="T66" fmla="*/ 244 w 264"/>
                  <a:gd name="T67" fmla="*/ 149 h 263"/>
                  <a:gd name="T68" fmla="*/ 264 w 264"/>
                  <a:gd name="T69" fmla="*/ 129 h 263"/>
                  <a:gd name="T70" fmla="*/ 264 w 264"/>
                  <a:gd name="T71" fmla="*/ 108 h 263"/>
                  <a:gd name="T72" fmla="*/ 244 w 264"/>
                  <a:gd name="T73" fmla="*/ 88 h 263"/>
                  <a:gd name="T74" fmla="*/ 264 w 264"/>
                  <a:gd name="T75" fmla="*/ 87 h 263"/>
                  <a:gd name="T76" fmla="*/ 244 w 264"/>
                  <a:gd name="T77" fmla="*/ 68 h 263"/>
                  <a:gd name="T78" fmla="*/ 230 w 264"/>
                  <a:gd name="T79" fmla="*/ 230 h 263"/>
                  <a:gd name="T80" fmla="*/ 34 w 264"/>
                  <a:gd name="T81" fmla="*/ 34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4" h="263">
                    <a:moveTo>
                      <a:pt x="244" y="68"/>
                    </a:moveTo>
                    <a:lnTo>
                      <a:pt x="244" y="20"/>
                    </a:lnTo>
                    <a:lnTo>
                      <a:pt x="205" y="20"/>
                    </a:lnTo>
                    <a:lnTo>
                      <a:pt x="205" y="0"/>
                    </a:lnTo>
                    <a:lnTo>
                      <a:pt x="184" y="0"/>
                    </a:lnTo>
                    <a:lnTo>
                      <a:pt x="184" y="20"/>
                    </a:lnTo>
                    <a:lnTo>
                      <a:pt x="164" y="20"/>
                    </a:lnTo>
                    <a:lnTo>
                      <a:pt x="164" y="0"/>
                    </a:lnTo>
                    <a:lnTo>
                      <a:pt x="143" y="0"/>
                    </a:lnTo>
                    <a:lnTo>
                      <a:pt x="143" y="20"/>
                    </a:lnTo>
                    <a:lnTo>
                      <a:pt x="123" y="20"/>
                    </a:lnTo>
                    <a:lnTo>
                      <a:pt x="123" y="0"/>
                    </a:lnTo>
                    <a:lnTo>
                      <a:pt x="102" y="0"/>
                    </a:lnTo>
                    <a:lnTo>
                      <a:pt x="102" y="20"/>
                    </a:lnTo>
                    <a:lnTo>
                      <a:pt x="82" y="20"/>
                    </a:lnTo>
                    <a:lnTo>
                      <a:pt x="82" y="0"/>
                    </a:lnTo>
                    <a:lnTo>
                      <a:pt x="61" y="0"/>
                    </a:lnTo>
                    <a:lnTo>
                      <a:pt x="61" y="20"/>
                    </a:lnTo>
                    <a:lnTo>
                      <a:pt x="20" y="20"/>
                    </a:lnTo>
                    <a:lnTo>
                      <a:pt x="20" y="62"/>
                    </a:lnTo>
                    <a:lnTo>
                      <a:pt x="0" y="62"/>
                    </a:lnTo>
                    <a:lnTo>
                      <a:pt x="0" y="83"/>
                    </a:lnTo>
                    <a:lnTo>
                      <a:pt x="20" y="83"/>
                    </a:lnTo>
                    <a:lnTo>
                      <a:pt x="20" y="103"/>
                    </a:lnTo>
                    <a:lnTo>
                      <a:pt x="0" y="103"/>
                    </a:lnTo>
                    <a:lnTo>
                      <a:pt x="0" y="123"/>
                    </a:lnTo>
                    <a:lnTo>
                      <a:pt x="20" y="123"/>
                    </a:lnTo>
                    <a:lnTo>
                      <a:pt x="20" y="144"/>
                    </a:lnTo>
                    <a:lnTo>
                      <a:pt x="0" y="144"/>
                    </a:lnTo>
                    <a:lnTo>
                      <a:pt x="0" y="164"/>
                    </a:lnTo>
                    <a:lnTo>
                      <a:pt x="20" y="164"/>
                    </a:lnTo>
                    <a:lnTo>
                      <a:pt x="20" y="184"/>
                    </a:lnTo>
                    <a:lnTo>
                      <a:pt x="0" y="184"/>
                    </a:lnTo>
                    <a:lnTo>
                      <a:pt x="0" y="205"/>
                    </a:lnTo>
                    <a:lnTo>
                      <a:pt x="20" y="205"/>
                    </a:lnTo>
                    <a:lnTo>
                      <a:pt x="20" y="244"/>
                    </a:lnTo>
                    <a:lnTo>
                      <a:pt x="56" y="244"/>
                    </a:lnTo>
                    <a:lnTo>
                      <a:pt x="56" y="263"/>
                    </a:lnTo>
                    <a:lnTo>
                      <a:pt x="76" y="263"/>
                    </a:lnTo>
                    <a:lnTo>
                      <a:pt x="76" y="262"/>
                    </a:lnTo>
                    <a:lnTo>
                      <a:pt x="76" y="244"/>
                    </a:lnTo>
                    <a:lnTo>
                      <a:pt x="96" y="244"/>
                    </a:lnTo>
                    <a:lnTo>
                      <a:pt x="96" y="263"/>
                    </a:lnTo>
                    <a:lnTo>
                      <a:pt x="117" y="263"/>
                    </a:lnTo>
                    <a:lnTo>
                      <a:pt x="117" y="262"/>
                    </a:lnTo>
                    <a:lnTo>
                      <a:pt x="117" y="244"/>
                    </a:lnTo>
                    <a:lnTo>
                      <a:pt x="138" y="244"/>
                    </a:lnTo>
                    <a:lnTo>
                      <a:pt x="138" y="263"/>
                    </a:lnTo>
                    <a:lnTo>
                      <a:pt x="158" y="263"/>
                    </a:lnTo>
                    <a:lnTo>
                      <a:pt x="158" y="262"/>
                    </a:lnTo>
                    <a:lnTo>
                      <a:pt x="158" y="244"/>
                    </a:lnTo>
                    <a:lnTo>
                      <a:pt x="178" y="244"/>
                    </a:lnTo>
                    <a:lnTo>
                      <a:pt x="178" y="263"/>
                    </a:lnTo>
                    <a:lnTo>
                      <a:pt x="199" y="263"/>
                    </a:lnTo>
                    <a:lnTo>
                      <a:pt x="199" y="262"/>
                    </a:lnTo>
                    <a:lnTo>
                      <a:pt x="199" y="244"/>
                    </a:lnTo>
                    <a:lnTo>
                      <a:pt x="244" y="244"/>
                    </a:lnTo>
                    <a:lnTo>
                      <a:pt x="244" y="243"/>
                    </a:lnTo>
                    <a:lnTo>
                      <a:pt x="244" y="210"/>
                    </a:lnTo>
                    <a:lnTo>
                      <a:pt x="264" y="210"/>
                    </a:lnTo>
                    <a:lnTo>
                      <a:pt x="264" y="209"/>
                    </a:lnTo>
                    <a:lnTo>
                      <a:pt x="264" y="190"/>
                    </a:lnTo>
                    <a:lnTo>
                      <a:pt x="244" y="190"/>
                    </a:lnTo>
                    <a:lnTo>
                      <a:pt x="244" y="170"/>
                    </a:lnTo>
                    <a:lnTo>
                      <a:pt x="264" y="170"/>
                    </a:lnTo>
                    <a:lnTo>
                      <a:pt x="264" y="169"/>
                    </a:lnTo>
                    <a:lnTo>
                      <a:pt x="264" y="149"/>
                    </a:lnTo>
                    <a:lnTo>
                      <a:pt x="244" y="149"/>
                    </a:lnTo>
                    <a:lnTo>
                      <a:pt x="244" y="129"/>
                    </a:lnTo>
                    <a:lnTo>
                      <a:pt x="264" y="129"/>
                    </a:lnTo>
                    <a:lnTo>
                      <a:pt x="264" y="128"/>
                    </a:lnTo>
                    <a:lnTo>
                      <a:pt x="264" y="108"/>
                    </a:lnTo>
                    <a:lnTo>
                      <a:pt x="244" y="108"/>
                    </a:lnTo>
                    <a:lnTo>
                      <a:pt x="244" y="88"/>
                    </a:lnTo>
                    <a:lnTo>
                      <a:pt x="264" y="88"/>
                    </a:lnTo>
                    <a:lnTo>
                      <a:pt x="264" y="87"/>
                    </a:lnTo>
                    <a:lnTo>
                      <a:pt x="264" y="68"/>
                    </a:lnTo>
                    <a:lnTo>
                      <a:pt x="244" y="68"/>
                    </a:lnTo>
                    <a:close/>
                    <a:moveTo>
                      <a:pt x="230" y="34"/>
                    </a:moveTo>
                    <a:lnTo>
                      <a:pt x="230" y="230"/>
                    </a:lnTo>
                    <a:lnTo>
                      <a:pt x="34" y="230"/>
                    </a:lnTo>
                    <a:lnTo>
                      <a:pt x="34" y="34"/>
                    </a:lnTo>
                    <a:lnTo>
                      <a:pt x="230" y="3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91" name="TextBox 190"/>
          <p:cNvSpPr txBox="1"/>
          <p:nvPr/>
        </p:nvSpPr>
        <p:spPr>
          <a:xfrm>
            <a:off x="1616161" y="1209108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Power</a:t>
            </a:r>
          </a:p>
        </p:txBody>
      </p:sp>
      <p:grpSp>
        <p:nvGrpSpPr>
          <p:cNvPr id="192" name="Group 191"/>
          <p:cNvGrpSpPr/>
          <p:nvPr/>
        </p:nvGrpSpPr>
        <p:grpSpPr>
          <a:xfrm>
            <a:off x="1882913" y="2313604"/>
            <a:ext cx="307289" cy="307289"/>
            <a:chOff x="1479958" y="2051729"/>
            <a:chExt cx="411480" cy="411480"/>
          </a:xfrm>
        </p:grpSpPr>
        <p:sp>
          <p:nvSpPr>
            <p:cNvPr id="193" name="Freeform 52"/>
            <p:cNvSpPr>
              <a:spLocks/>
            </p:cNvSpPr>
            <p:nvPr/>
          </p:nvSpPr>
          <p:spPr bwMode="auto">
            <a:xfrm flipH="1">
              <a:off x="1489076" y="2060927"/>
              <a:ext cx="197050" cy="386699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94" name="Group 193"/>
            <p:cNvGrpSpPr/>
            <p:nvPr/>
          </p:nvGrpSpPr>
          <p:grpSpPr>
            <a:xfrm>
              <a:off x="1479958" y="2051729"/>
              <a:ext cx="411480" cy="411480"/>
              <a:chOff x="5345470" y="2897192"/>
              <a:chExt cx="1283930" cy="1283924"/>
            </a:xfrm>
          </p:grpSpPr>
          <p:sp>
            <p:nvSpPr>
              <p:cNvPr id="195" name="Freeform 52"/>
              <p:cNvSpPr>
                <a:spLocks/>
              </p:cNvSpPr>
              <p:nvPr/>
            </p:nvSpPr>
            <p:spPr bwMode="auto">
              <a:xfrm>
                <a:off x="5990783" y="2934421"/>
                <a:ext cx="614850" cy="1206601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6" name="Freeform 81"/>
              <p:cNvSpPr>
                <a:spLocks noEditPoints="1"/>
              </p:cNvSpPr>
              <p:nvPr/>
            </p:nvSpPr>
            <p:spPr bwMode="auto">
              <a:xfrm>
                <a:off x="5555676" y="3030596"/>
                <a:ext cx="907913" cy="945519"/>
              </a:xfrm>
              <a:custGeom>
                <a:avLst/>
                <a:gdLst>
                  <a:gd name="T0" fmla="*/ 194 w 381"/>
                  <a:gd name="T1" fmla="*/ 217 h 397"/>
                  <a:gd name="T2" fmla="*/ 169 w 381"/>
                  <a:gd name="T3" fmla="*/ 217 h 397"/>
                  <a:gd name="T4" fmla="*/ 169 w 381"/>
                  <a:gd name="T5" fmla="*/ 0 h 397"/>
                  <a:gd name="T6" fmla="*/ 194 w 381"/>
                  <a:gd name="T7" fmla="*/ 0 h 397"/>
                  <a:gd name="T8" fmla="*/ 194 w 381"/>
                  <a:gd name="T9" fmla="*/ 217 h 397"/>
                  <a:gd name="T10" fmla="*/ 310 w 381"/>
                  <a:gd name="T11" fmla="*/ 87 h 397"/>
                  <a:gd name="T12" fmla="*/ 251 w 381"/>
                  <a:gd name="T13" fmla="*/ 48 h 397"/>
                  <a:gd name="T14" fmla="*/ 251 w 381"/>
                  <a:gd name="T15" fmla="*/ 76 h 397"/>
                  <a:gd name="T16" fmla="*/ 292 w 381"/>
                  <a:gd name="T17" fmla="*/ 105 h 397"/>
                  <a:gd name="T18" fmla="*/ 292 w 381"/>
                  <a:gd name="T19" fmla="*/ 325 h 397"/>
                  <a:gd name="T20" fmla="*/ 182 w 381"/>
                  <a:gd name="T21" fmla="*/ 371 h 397"/>
                  <a:gd name="T22" fmla="*/ 71 w 381"/>
                  <a:gd name="T23" fmla="*/ 325 h 397"/>
                  <a:gd name="T24" fmla="*/ 26 w 381"/>
                  <a:gd name="T25" fmla="*/ 215 h 397"/>
                  <a:gd name="T26" fmla="*/ 71 w 381"/>
                  <a:gd name="T27" fmla="*/ 105 h 397"/>
                  <a:gd name="T28" fmla="*/ 112 w 381"/>
                  <a:gd name="T29" fmla="*/ 76 h 397"/>
                  <a:gd name="T30" fmla="*/ 112 w 381"/>
                  <a:gd name="T31" fmla="*/ 48 h 397"/>
                  <a:gd name="T32" fmla="*/ 53 w 381"/>
                  <a:gd name="T33" fmla="*/ 87 h 397"/>
                  <a:gd name="T34" fmla="*/ 0 w 381"/>
                  <a:gd name="T35" fmla="*/ 215 h 397"/>
                  <a:gd name="T36" fmla="*/ 53 w 381"/>
                  <a:gd name="T37" fmla="*/ 343 h 397"/>
                  <a:gd name="T38" fmla="*/ 182 w 381"/>
                  <a:gd name="T39" fmla="*/ 397 h 397"/>
                  <a:gd name="T40" fmla="*/ 310 w 381"/>
                  <a:gd name="T41" fmla="*/ 343 h 397"/>
                  <a:gd name="T42" fmla="*/ 310 w 381"/>
                  <a:gd name="T43" fmla="*/ 8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1" h="397">
                    <a:moveTo>
                      <a:pt x="194" y="217"/>
                    </a:moveTo>
                    <a:cubicBezTo>
                      <a:pt x="169" y="217"/>
                      <a:pt x="169" y="217"/>
                      <a:pt x="169" y="217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94" y="0"/>
                      <a:pt x="194" y="0"/>
                      <a:pt x="194" y="0"/>
                    </a:cubicBezTo>
                    <a:lnTo>
                      <a:pt x="194" y="217"/>
                    </a:lnTo>
                    <a:close/>
                    <a:moveTo>
                      <a:pt x="310" y="87"/>
                    </a:moveTo>
                    <a:cubicBezTo>
                      <a:pt x="293" y="69"/>
                      <a:pt x="273" y="56"/>
                      <a:pt x="251" y="48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66" y="83"/>
                      <a:pt x="280" y="93"/>
                      <a:pt x="292" y="105"/>
                    </a:cubicBezTo>
                    <a:cubicBezTo>
                      <a:pt x="353" y="166"/>
                      <a:pt x="353" y="264"/>
                      <a:pt x="292" y="325"/>
                    </a:cubicBezTo>
                    <a:cubicBezTo>
                      <a:pt x="262" y="355"/>
                      <a:pt x="223" y="371"/>
                      <a:pt x="182" y="371"/>
                    </a:cubicBezTo>
                    <a:cubicBezTo>
                      <a:pt x="140" y="371"/>
                      <a:pt x="101" y="355"/>
                      <a:pt x="71" y="325"/>
                    </a:cubicBezTo>
                    <a:cubicBezTo>
                      <a:pt x="42" y="296"/>
                      <a:pt x="26" y="257"/>
                      <a:pt x="26" y="215"/>
                    </a:cubicBezTo>
                    <a:cubicBezTo>
                      <a:pt x="26" y="173"/>
                      <a:pt x="42" y="134"/>
                      <a:pt x="71" y="105"/>
                    </a:cubicBezTo>
                    <a:cubicBezTo>
                      <a:pt x="84" y="93"/>
                      <a:pt x="97" y="83"/>
                      <a:pt x="112" y="76"/>
                    </a:cubicBezTo>
                    <a:cubicBezTo>
                      <a:pt x="112" y="48"/>
                      <a:pt x="112" y="48"/>
                      <a:pt x="112" y="48"/>
                    </a:cubicBezTo>
                    <a:cubicBezTo>
                      <a:pt x="90" y="56"/>
                      <a:pt x="71" y="69"/>
                      <a:pt x="53" y="87"/>
                    </a:cubicBezTo>
                    <a:cubicBezTo>
                      <a:pt x="19" y="121"/>
                      <a:pt x="0" y="167"/>
                      <a:pt x="0" y="215"/>
                    </a:cubicBezTo>
                    <a:cubicBezTo>
                      <a:pt x="0" y="264"/>
                      <a:pt x="19" y="309"/>
                      <a:pt x="53" y="343"/>
                    </a:cubicBezTo>
                    <a:cubicBezTo>
                      <a:pt x="88" y="378"/>
                      <a:pt x="133" y="397"/>
                      <a:pt x="182" y="397"/>
                    </a:cubicBezTo>
                    <a:cubicBezTo>
                      <a:pt x="230" y="397"/>
                      <a:pt x="276" y="378"/>
                      <a:pt x="310" y="343"/>
                    </a:cubicBezTo>
                    <a:cubicBezTo>
                      <a:pt x="381" y="273"/>
                      <a:pt x="381" y="157"/>
                      <a:pt x="310" y="87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Freeform 44"/>
              <p:cNvSpPr>
                <a:spLocks noEditPoints="1"/>
              </p:cNvSpPr>
              <p:nvPr/>
            </p:nvSpPr>
            <p:spPr bwMode="auto">
              <a:xfrm>
                <a:off x="5345470" y="2897192"/>
                <a:ext cx="1283930" cy="1283924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8" name="Group 197"/>
          <p:cNvGrpSpPr/>
          <p:nvPr/>
        </p:nvGrpSpPr>
        <p:grpSpPr>
          <a:xfrm>
            <a:off x="1882913" y="1696959"/>
            <a:ext cx="307289" cy="307289"/>
            <a:chOff x="5345470" y="2897192"/>
            <a:chExt cx="1283930" cy="1283924"/>
          </a:xfrm>
        </p:grpSpPr>
        <p:sp>
          <p:nvSpPr>
            <p:cNvPr id="199" name="Freeform 52"/>
            <p:cNvSpPr>
              <a:spLocks/>
            </p:cNvSpPr>
            <p:nvPr/>
          </p:nvSpPr>
          <p:spPr bwMode="auto">
            <a:xfrm flipH="1">
              <a:off x="5369381" y="2934420"/>
              <a:ext cx="614850" cy="120660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52"/>
            <p:cNvSpPr>
              <a:spLocks/>
            </p:cNvSpPr>
            <p:nvPr/>
          </p:nvSpPr>
          <p:spPr bwMode="auto">
            <a:xfrm>
              <a:off x="5990783" y="2934421"/>
              <a:ext cx="614850" cy="120660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81"/>
            <p:cNvSpPr>
              <a:spLocks noEditPoints="1"/>
            </p:cNvSpPr>
            <p:nvPr/>
          </p:nvSpPr>
          <p:spPr bwMode="auto">
            <a:xfrm>
              <a:off x="5555676" y="3030596"/>
              <a:ext cx="907913" cy="945519"/>
            </a:xfrm>
            <a:custGeom>
              <a:avLst/>
              <a:gdLst>
                <a:gd name="T0" fmla="*/ 194 w 381"/>
                <a:gd name="T1" fmla="*/ 217 h 397"/>
                <a:gd name="T2" fmla="*/ 169 w 381"/>
                <a:gd name="T3" fmla="*/ 217 h 397"/>
                <a:gd name="T4" fmla="*/ 169 w 381"/>
                <a:gd name="T5" fmla="*/ 0 h 397"/>
                <a:gd name="T6" fmla="*/ 194 w 381"/>
                <a:gd name="T7" fmla="*/ 0 h 397"/>
                <a:gd name="T8" fmla="*/ 194 w 381"/>
                <a:gd name="T9" fmla="*/ 217 h 397"/>
                <a:gd name="T10" fmla="*/ 310 w 381"/>
                <a:gd name="T11" fmla="*/ 87 h 397"/>
                <a:gd name="T12" fmla="*/ 251 w 381"/>
                <a:gd name="T13" fmla="*/ 48 h 397"/>
                <a:gd name="T14" fmla="*/ 251 w 381"/>
                <a:gd name="T15" fmla="*/ 76 h 397"/>
                <a:gd name="T16" fmla="*/ 292 w 381"/>
                <a:gd name="T17" fmla="*/ 105 h 397"/>
                <a:gd name="T18" fmla="*/ 292 w 381"/>
                <a:gd name="T19" fmla="*/ 325 h 397"/>
                <a:gd name="T20" fmla="*/ 182 w 381"/>
                <a:gd name="T21" fmla="*/ 371 h 397"/>
                <a:gd name="T22" fmla="*/ 71 w 381"/>
                <a:gd name="T23" fmla="*/ 325 h 397"/>
                <a:gd name="T24" fmla="*/ 26 w 381"/>
                <a:gd name="T25" fmla="*/ 215 h 397"/>
                <a:gd name="T26" fmla="*/ 71 w 381"/>
                <a:gd name="T27" fmla="*/ 105 h 397"/>
                <a:gd name="T28" fmla="*/ 112 w 381"/>
                <a:gd name="T29" fmla="*/ 76 h 397"/>
                <a:gd name="T30" fmla="*/ 112 w 381"/>
                <a:gd name="T31" fmla="*/ 48 h 397"/>
                <a:gd name="T32" fmla="*/ 53 w 381"/>
                <a:gd name="T33" fmla="*/ 87 h 397"/>
                <a:gd name="T34" fmla="*/ 0 w 381"/>
                <a:gd name="T35" fmla="*/ 215 h 397"/>
                <a:gd name="T36" fmla="*/ 53 w 381"/>
                <a:gd name="T37" fmla="*/ 343 h 397"/>
                <a:gd name="T38" fmla="*/ 182 w 381"/>
                <a:gd name="T39" fmla="*/ 397 h 397"/>
                <a:gd name="T40" fmla="*/ 310 w 381"/>
                <a:gd name="T41" fmla="*/ 343 h 397"/>
                <a:gd name="T42" fmla="*/ 310 w 381"/>
                <a:gd name="T43" fmla="*/ 8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1" h="397">
                  <a:moveTo>
                    <a:pt x="194" y="217"/>
                  </a:moveTo>
                  <a:cubicBezTo>
                    <a:pt x="169" y="217"/>
                    <a:pt x="169" y="217"/>
                    <a:pt x="169" y="217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194" y="0"/>
                    <a:pt x="194" y="0"/>
                    <a:pt x="194" y="0"/>
                  </a:cubicBezTo>
                  <a:lnTo>
                    <a:pt x="194" y="217"/>
                  </a:lnTo>
                  <a:close/>
                  <a:moveTo>
                    <a:pt x="310" y="87"/>
                  </a:moveTo>
                  <a:cubicBezTo>
                    <a:pt x="293" y="69"/>
                    <a:pt x="273" y="56"/>
                    <a:pt x="251" y="48"/>
                  </a:cubicBezTo>
                  <a:cubicBezTo>
                    <a:pt x="251" y="76"/>
                    <a:pt x="251" y="76"/>
                    <a:pt x="251" y="76"/>
                  </a:cubicBezTo>
                  <a:cubicBezTo>
                    <a:pt x="266" y="83"/>
                    <a:pt x="280" y="93"/>
                    <a:pt x="292" y="105"/>
                  </a:cubicBezTo>
                  <a:cubicBezTo>
                    <a:pt x="353" y="166"/>
                    <a:pt x="353" y="264"/>
                    <a:pt x="292" y="325"/>
                  </a:cubicBezTo>
                  <a:cubicBezTo>
                    <a:pt x="262" y="355"/>
                    <a:pt x="223" y="371"/>
                    <a:pt x="182" y="371"/>
                  </a:cubicBezTo>
                  <a:cubicBezTo>
                    <a:pt x="140" y="371"/>
                    <a:pt x="101" y="355"/>
                    <a:pt x="71" y="325"/>
                  </a:cubicBezTo>
                  <a:cubicBezTo>
                    <a:pt x="42" y="296"/>
                    <a:pt x="26" y="257"/>
                    <a:pt x="26" y="215"/>
                  </a:cubicBezTo>
                  <a:cubicBezTo>
                    <a:pt x="26" y="173"/>
                    <a:pt x="42" y="134"/>
                    <a:pt x="71" y="105"/>
                  </a:cubicBezTo>
                  <a:cubicBezTo>
                    <a:pt x="84" y="93"/>
                    <a:pt x="97" y="83"/>
                    <a:pt x="112" y="76"/>
                  </a:cubicBezTo>
                  <a:cubicBezTo>
                    <a:pt x="112" y="48"/>
                    <a:pt x="112" y="48"/>
                    <a:pt x="112" y="48"/>
                  </a:cubicBezTo>
                  <a:cubicBezTo>
                    <a:pt x="90" y="56"/>
                    <a:pt x="71" y="69"/>
                    <a:pt x="53" y="87"/>
                  </a:cubicBezTo>
                  <a:cubicBezTo>
                    <a:pt x="19" y="121"/>
                    <a:pt x="0" y="167"/>
                    <a:pt x="0" y="215"/>
                  </a:cubicBezTo>
                  <a:cubicBezTo>
                    <a:pt x="0" y="264"/>
                    <a:pt x="19" y="309"/>
                    <a:pt x="53" y="343"/>
                  </a:cubicBezTo>
                  <a:cubicBezTo>
                    <a:pt x="88" y="378"/>
                    <a:pt x="133" y="397"/>
                    <a:pt x="182" y="397"/>
                  </a:cubicBezTo>
                  <a:cubicBezTo>
                    <a:pt x="230" y="397"/>
                    <a:pt x="276" y="378"/>
                    <a:pt x="310" y="343"/>
                  </a:cubicBezTo>
                  <a:cubicBezTo>
                    <a:pt x="381" y="273"/>
                    <a:pt x="381" y="157"/>
                    <a:pt x="310" y="8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44"/>
            <p:cNvSpPr>
              <a:spLocks noEditPoints="1"/>
            </p:cNvSpPr>
            <p:nvPr/>
          </p:nvSpPr>
          <p:spPr bwMode="auto">
            <a:xfrm>
              <a:off x="5345470" y="2897192"/>
              <a:ext cx="1283930" cy="1283924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3229977" y="1209108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Printer</a:t>
            </a:r>
          </a:p>
        </p:txBody>
      </p:sp>
      <p:grpSp>
        <p:nvGrpSpPr>
          <p:cNvPr id="204" name="Group 203"/>
          <p:cNvGrpSpPr/>
          <p:nvPr/>
        </p:nvGrpSpPr>
        <p:grpSpPr>
          <a:xfrm>
            <a:off x="3503020" y="1695416"/>
            <a:ext cx="289830" cy="315292"/>
            <a:chOff x="3651381" y="1319709"/>
            <a:chExt cx="388101" cy="422197"/>
          </a:xfrm>
        </p:grpSpPr>
        <p:sp>
          <p:nvSpPr>
            <p:cNvPr id="205" name="Freeform 5"/>
            <p:cNvSpPr>
              <a:spLocks/>
            </p:cNvSpPr>
            <p:nvPr/>
          </p:nvSpPr>
          <p:spPr bwMode="auto">
            <a:xfrm flipH="1">
              <a:off x="3664170" y="1331843"/>
              <a:ext cx="184150" cy="392113"/>
            </a:xfrm>
            <a:custGeom>
              <a:avLst/>
              <a:gdLst>
                <a:gd name="T0" fmla="*/ 73 w 116"/>
                <a:gd name="T1" fmla="*/ 101 h 247"/>
                <a:gd name="T2" fmla="*/ 73 w 116"/>
                <a:gd name="T3" fmla="*/ 38 h 247"/>
                <a:gd name="T4" fmla="*/ 15 w 116"/>
                <a:gd name="T5" fmla="*/ 0 h 247"/>
                <a:gd name="T6" fmla="*/ 0 w 116"/>
                <a:gd name="T7" fmla="*/ 0 h 247"/>
                <a:gd name="T8" fmla="*/ 0 w 116"/>
                <a:gd name="T9" fmla="*/ 247 h 247"/>
                <a:gd name="T10" fmla="*/ 73 w 116"/>
                <a:gd name="T11" fmla="*/ 247 h 247"/>
                <a:gd name="T12" fmla="*/ 73 w 116"/>
                <a:gd name="T13" fmla="*/ 215 h 247"/>
                <a:gd name="T14" fmla="*/ 93 w 116"/>
                <a:gd name="T15" fmla="*/ 215 h 247"/>
                <a:gd name="T16" fmla="*/ 116 w 116"/>
                <a:gd name="T17" fmla="*/ 215 h 247"/>
                <a:gd name="T18" fmla="*/ 116 w 116"/>
                <a:gd name="T19" fmla="*/ 177 h 247"/>
                <a:gd name="T20" fmla="*/ 116 w 116"/>
                <a:gd name="T21" fmla="*/ 139 h 247"/>
                <a:gd name="T22" fmla="*/ 116 w 116"/>
                <a:gd name="T23" fmla="*/ 101 h 247"/>
                <a:gd name="T24" fmla="*/ 73 w 116"/>
                <a:gd name="T25" fmla="*/ 101 h 247"/>
                <a:gd name="connsiteX0" fmla="*/ 6293 w 10000"/>
                <a:gd name="connsiteY0" fmla="*/ 4089 h 10000"/>
                <a:gd name="connsiteX1" fmla="*/ 6293 w 10000"/>
                <a:gd name="connsiteY1" fmla="*/ 1 h 10000"/>
                <a:gd name="connsiteX2" fmla="*/ 1293 w 10000"/>
                <a:gd name="connsiteY2" fmla="*/ 0 h 10000"/>
                <a:gd name="connsiteX3" fmla="*/ 0 w 10000"/>
                <a:gd name="connsiteY3" fmla="*/ 0 h 10000"/>
                <a:gd name="connsiteX4" fmla="*/ 0 w 10000"/>
                <a:gd name="connsiteY4" fmla="*/ 10000 h 10000"/>
                <a:gd name="connsiteX5" fmla="*/ 6293 w 10000"/>
                <a:gd name="connsiteY5" fmla="*/ 10000 h 10000"/>
                <a:gd name="connsiteX6" fmla="*/ 6293 w 10000"/>
                <a:gd name="connsiteY6" fmla="*/ 8704 h 10000"/>
                <a:gd name="connsiteX7" fmla="*/ 8017 w 10000"/>
                <a:gd name="connsiteY7" fmla="*/ 8704 h 10000"/>
                <a:gd name="connsiteX8" fmla="*/ 10000 w 10000"/>
                <a:gd name="connsiteY8" fmla="*/ 8704 h 10000"/>
                <a:gd name="connsiteX9" fmla="*/ 10000 w 10000"/>
                <a:gd name="connsiteY9" fmla="*/ 7166 h 10000"/>
                <a:gd name="connsiteX10" fmla="*/ 10000 w 10000"/>
                <a:gd name="connsiteY10" fmla="*/ 5628 h 10000"/>
                <a:gd name="connsiteX11" fmla="*/ 10000 w 10000"/>
                <a:gd name="connsiteY11" fmla="*/ 4089 h 10000"/>
                <a:gd name="connsiteX12" fmla="*/ 6293 w 10000"/>
                <a:gd name="connsiteY12" fmla="*/ 408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10000">
                  <a:moveTo>
                    <a:pt x="6293" y="4089"/>
                  </a:moveTo>
                  <a:lnTo>
                    <a:pt x="6293" y="1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10000"/>
                  </a:lnTo>
                  <a:lnTo>
                    <a:pt x="6293" y="10000"/>
                  </a:lnTo>
                  <a:lnTo>
                    <a:pt x="6293" y="8704"/>
                  </a:lnTo>
                  <a:lnTo>
                    <a:pt x="8017" y="8704"/>
                  </a:lnTo>
                  <a:lnTo>
                    <a:pt x="10000" y="8704"/>
                  </a:lnTo>
                  <a:lnTo>
                    <a:pt x="10000" y="7166"/>
                  </a:lnTo>
                  <a:lnTo>
                    <a:pt x="10000" y="5628"/>
                  </a:lnTo>
                  <a:lnTo>
                    <a:pt x="10000" y="4089"/>
                  </a:lnTo>
                  <a:lnTo>
                    <a:pt x="6293" y="40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06" name="Group 43"/>
            <p:cNvGrpSpPr>
              <a:grpSpLocks noChangeAspect="1"/>
            </p:cNvGrpSpPr>
            <p:nvPr/>
          </p:nvGrpSpPr>
          <p:grpSpPr bwMode="auto">
            <a:xfrm>
              <a:off x="3651381" y="1319709"/>
              <a:ext cx="388101" cy="422197"/>
              <a:chOff x="2294" y="983"/>
              <a:chExt cx="387" cy="421"/>
            </a:xfrm>
          </p:grpSpPr>
          <p:sp>
            <p:nvSpPr>
              <p:cNvPr id="207" name="Freeform 44"/>
              <p:cNvSpPr>
                <a:spLocks/>
              </p:cNvSpPr>
              <p:nvPr/>
            </p:nvSpPr>
            <p:spPr bwMode="auto">
              <a:xfrm>
                <a:off x="2486" y="994"/>
                <a:ext cx="186" cy="403"/>
              </a:xfrm>
              <a:custGeom>
                <a:avLst/>
                <a:gdLst>
                  <a:gd name="T0" fmla="*/ 118 w 186"/>
                  <a:gd name="T1" fmla="*/ 162 h 403"/>
                  <a:gd name="T2" fmla="*/ 118 w 186"/>
                  <a:gd name="T3" fmla="*/ 62 h 403"/>
                  <a:gd name="T4" fmla="*/ 27 w 186"/>
                  <a:gd name="T5" fmla="*/ 0 h 403"/>
                  <a:gd name="T6" fmla="*/ 0 w 186"/>
                  <a:gd name="T7" fmla="*/ 0 h 403"/>
                  <a:gd name="T8" fmla="*/ 0 w 186"/>
                  <a:gd name="T9" fmla="*/ 403 h 403"/>
                  <a:gd name="T10" fmla="*/ 118 w 186"/>
                  <a:gd name="T11" fmla="*/ 403 h 403"/>
                  <a:gd name="T12" fmla="*/ 118 w 186"/>
                  <a:gd name="T13" fmla="*/ 335 h 403"/>
                  <a:gd name="T14" fmla="*/ 186 w 186"/>
                  <a:gd name="T15" fmla="*/ 335 h 403"/>
                  <a:gd name="T16" fmla="*/ 186 w 186"/>
                  <a:gd name="T17" fmla="*/ 279 h 403"/>
                  <a:gd name="T18" fmla="*/ 186 w 186"/>
                  <a:gd name="T19" fmla="*/ 219 h 403"/>
                  <a:gd name="T20" fmla="*/ 186 w 186"/>
                  <a:gd name="T21" fmla="*/ 162 h 403"/>
                  <a:gd name="T22" fmla="*/ 118 w 186"/>
                  <a:gd name="T23" fmla="*/ 162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6" h="403">
                    <a:moveTo>
                      <a:pt x="118" y="162"/>
                    </a:moveTo>
                    <a:lnTo>
                      <a:pt x="118" y="62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403"/>
                    </a:lnTo>
                    <a:lnTo>
                      <a:pt x="118" y="403"/>
                    </a:lnTo>
                    <a:lnTo>
                      <a:pt x="118" y="335"/>
                    </a:lnTo>
                    <a:lnTo>
                      <a:pt x="186" y="335"/>
                    </a:lnTo>
                    <a:lnTo>
                      <a:pt x="186" y="279"/>
                    </a:lnTo>
                    <a:lnTo>
                      <a:pt x="186" y="219"/>
                    </a:lnTo>
                    <a:lnTo>
                      <a:pt x="186" y="162"/>
                    </a:lnTo>
                    <a:lnTo>
                      <a:pt x="118" y="16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45"/>
              <p:cNvSpPr>
                <a:spLocks noEditPoints="1"/>
              </p:cNvSpPr>
              <p:nvPr/>
            </p:nvSpPr>
            <p:spPr bwMode="auto">
              <a:xfrm>
                <a:off x="2409" y="1304"/>
                <a:ext cx="157" cy="56"/>
              </a:xfrm>
              <a:custGeom>
                <a:avLst/>
                <a:gdLst>
                  <a:gd name="T0" fmla="*/ 157 w 157"/>
                  <a:gd name="T1" fmla="*/ 20 h 56"/>
                  <a:gd name="T2" fmla="*/ 0 w 157"/>
                  <a:gd name="T3" fmla="*/ 20 h 56"/>
                  <a:gd name="T4" fmla="*/ 0 w 157"/>
                  <a:gd name="T5" fmla="*/ 0 h 56"/>
                  <a:gd name="T6" fmla="*/ 157 w 157"/>
                  <a:gd name="T7" fmla="*/ 0 h 56"/>
                  <a:gd name="T8" fmla="*/ 157 w 157"/>
                  <a:gd name="T9" fmla="*/ 20 h 56"/>
                  <a:gd name="T10" fmla="*/ 157 w 157"/>
                  <a:gd name="T11" fmla="*/ 38 h 56"/>
                  <a:gd name="T12" fmla="*/ 0 w 157"/>
                  <a:gd name="T13" fmla="*/ 38 h 56"/>
                  <a:gd name="T14" fmla="*/ 0 w 157"/>
                  <a:gd name="T15" fmla="*/ 56 h 56"/>
                  <a:gd name="T16" fmla="*/ 157 w 157"/>
                  <a:gd name="T17" fmla="*/ 56 h 56"/>
                  <a:gd name="T18" fmla="*/ 157 w 157"/>
                  <a:gd name="T19" fmla="*/ 3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7" h="56">
                    <a:moveTo>
                      <a:pt x="157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157" y="0"/>
                    </a:lnTo>
                    <a:lnTo>
                      <a:pt x="157" y="20"/>
                    </a:lnTo>
                    <a:close/>
                    <a:moveTo>
                      <a:pt x="157" y="38"/>
                    </a:moveTo>
                    <a:lnTo>
                      <a:pt x="0" y="38"/>
                    </a:lnTo>
                    <a:lnTo>
                      <a:pt x="0" y="56"/>
                    </a:lnTo>
                    <a:lnTo>
                      <a:pt x="157" y="56"/>
                    </a:lnTo>
                    <a:lnTo>
                      <a:pt x="157" y="3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Freeform 46"/>
              <p:cNvSpPr>
                <a:spLocks noEditPoints="1"/>
              </p:cNvSpPr>
              <p:nvPr/>
            </p:nvSpPr>
            <p:spPr bwMode="auto">
              <a:xfrm>
                <a:off x="2294" y="1145"/>
                <a:ext cx="387" cy="193"/>
              </a:xfrm>
              <a:custGeom>
                <a:avLst/>
                <a:gdLst>
                  <a:gd name="T0" fmla="*/ 387 w 387"/>
                  <a:gd name="T1" fmla="*/ 193 h 193"/>
                  <a:gd name="T2" fmla="*/ 299 w 387"/>
                  <a:gd name="T3" fmla="*/ 193 h 193"/>
                  <a:gd name="T4" fmla="*/ 299 w 387"/>
                  <a:gd name="T5" fmla="*/ 137 h 193"/>
                  <a:gd name="T6" fmla="*/ 88 w 387"/>
                  <a:gd name="T7" fmla="*/ 137 h 193"/>
                  <a:gd name="T8" fmla="*/ 88 w 387"/>
                  <a:gd name="T9" fmla="*/ 193 h 193"/>
                  <a:gd name="T10" fmla="*/ 0 w 387"/>
                  <a:gd name="T11" fmla="*/ 193 h 193"/>
                  <a:gd name="T12" fmla="*/ 0 w 387"/>
                  <a:gd name="T13" fmla="*/ 0 h 193"/>
                  <a:gd name="T14" fmla="*/ 387 w 387"/>
                  <a:gd name="T15" fmla="*/ 0 h 193"/>
                  <a:gd name="T16" fmla="*/ 387 w 387"/>
                  <a:gd name="T17" fmla="*/ 193 h 193"/>
                  <a:gd name="T18" fmla="*/ 318 w 387"/>
                  <a:gd name="T19" fmla="*/ 175 h 193"/>
                  <a:gd name="T20" fmla="*/ 367 w 387"/>
                  <a:gd name="T21" fmla="*/ 175 h 193"/>
                  <a:gd name="T22" fmla="*/ 367 w 387"/>
                  <a:gd name="T23" fmla="*/ 20 h 193"/>
                  <a:gd name="T24" fmla="*/ 18 w 387"/>
                  <a:gd name="T25" fmla="*/ 20 h 193"/>
                  <a:gd name="T26" fmla="*/ 18 w 387"/>
                  <a:gd name="T27" fmla="*/ 175 h 193"/>
                  <a:gd name="T28" fmla="*/ 69 w 387"/>
                  <a:gd name="T29" fmla="*/ 175 h 193"/>
                  <a:gd name="T30" fmla="*/ 69 w 387"/>
                  <a:gd name="T31" fmla="*/ 117 h 193"/>
                  <a:gd name="T32" fmla="*/ 318 w 387"/>
                  <a:gd name="T33" fmla="*/ 117 h 193"/>
                  <a:gd name="T34" fmla="*/ 318 w 387"/>
                  <a:gd name="T35" fmla="*/ 17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7" h="193">
                    <a:moveTo>
                      <a:pt x="387" y="193"/>
                    </a:moveTo>
                    <a:lnTo>
                      <a:pt x="299" y="193"/>
                    </a:lnTo>
                    <a:lnTo>
                      <a:pt x="299" y="137"/>
                    </a:lnTo>
                    <a:lnTo>
                      <a:pt x="88" y="137"/>
                    </a:lnTo>
                    <a:lnTo>
                      <a:pt x="88" y="193"/>
                    </a:lnTo>
                    <a:lnTo>
                      <a:pt x="0" y="193"/>
                    </a:lnTo>
                    <a:lnTo>
                      <a:pt x="0" y="0"/>
                    </a:lnTo>
                    <a:lnTo>
                      <a:pt x="387" y="0"/>
                    </a:lnTo>
                    <a:lnTo>
                      <a:pt x="387" y="193"/>
                    </a:lnTo>
                    <a:close/>
                    <a:moveTo>
                      <a:pt x="318" y="175"/>
                    </a:moveTo>
                    <a:lnTo>
                      <a:pt x="367" y="175"/>
                    </a:lnTo>
                    <a:lnTo>
                      <a:pt x="367" y="20"/>
                    </a:lnTo>
                    <a:lnTo>
                      <a:pt x="18" y="20"/>
                    </a:lnTo>
                    <a:lnTo>
                      <a:pt x="18" y="175"/>
                    </a:lnTo>
                    <a:lnTo>
                      <a:pt x="69" y="175"/>
                    </a:lnTo>
                    <a:lnTo>
                      <a:pt x="69" y="117"/>
                    </a:lnTo>
                    <a:lnTo>
                      <a:pt x="318" y="117"/>
                    </a:lnTo>
                    <a:lnTo>
                      <a:pt x="318" y="17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Oval 47"/>
              <p:cNvSpPr>
                <a:spLocks noChangeArrowheads="1"/>
              </p:cNvSpPr>
              <p:nvPr/>
            </p:nvSpPr>
            <p:spPr bwMode="auto">
              <a:xfrm>
                <a:off x="2621" y="1182"/>
                <a:ext cx="25" cy="25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Freeform 48"/>
              <p:cNvSpPr>
                <a:spLocks noEditPoints="1"/>
              </p:cNvSpPr>
              <p:nvPr/>
            </p:nvSpPr>
            <p:spPr bwMode="auto">
              <a:xfrm>
                <a:off x="2363" y="983"/>
                <a:ext cx="249" cy="421"/>
              </a:xfrm>
              <a:custGeom>
                <a:avLst/>
                <a:gdLst>
                  <a:gd name="T0" fmla="*/ 249 w 249"/>
                  <a:gd name="T1" fmla="*/ 421 h 421"/>
                  <a:gd name="T2" fmla="*/ 0 w 249"/>
                  <a:gd name="T3" fmla="*/ 421 h 421"/>
                  <a:gd name="T4" fmla="*/ 0 w 249"/>
                  <a:gd name="T5" fmla="*/ 279 h 421"/>
                  <a:gd name="T6" fmla="*/ 249 w 249"/>
                  <a:gd name="T7" fmla="*/ 279 h 421"/>
                  <a:gd name="T8" fmla="*/ 249 w 249"/>
                  <a:gd name="T9" fmla="*/ 421 h 421"/>
                  <a:gd name="T10" fmla="*/ 19 w 249"/>
                  <a:gd name="T11" fmla="*/ 401 h 421"/>
                  <a:gd name="T12" fmla="*/ 230 w 249"/>
                  <a:gd name="T13" fmla="*/ 401 h 421"/>
                  <a:gd name="T14" fmla="*/ 230 w 249"/>
                  <a:gd name="T15" fmla="*/ 299 h 421"/>
                  <a:gd name="T16" fmla="*/ 19 w 249"/>
                  <a:gd name="T17" fmla="*/ 299 h 421"/>
                  <a:gd name="T18" fmla="*/ 19 w 249"/>
                  <a:gd name="T19" fmla="*/ 401 h 421"/>
                  <a:gd name="T20" fmla="*/ 165 w 249"/>
                  <a:gd name="T21" fmla="*/ 0 h 421"/>
                  <a:gd name="T22" fmla="*/ 0 w 249"/>
                  <a:gd name="T23" fmla="*/ 0 h 421"/>
                  <a:gd name="T24" fmla="*/ 0 w 249"/>
                  <a:gd name="T25" fmla="*/ 173 h 421"/>
                  <a:gd name="T26" fmla="*/ 19 w 249"/>
                  <a:gd name="T27" fmla="*/ 173 h 421"/>
                  <a:gd name="T28" fmla="*/ 19 w 249"/>
                  <a:gd name="T29" fmla="*/ 20 h 421"/>
                  <a:gd name="T30" fmla="*/ 159 w 249"/>
                  <a:gd name="T31" fmla="*/ 20 h 421"/>
                  <a:gd name="T32" fmla="*/ 159 w 249"/>
                  <a:gd name="T33" fmla="*/ 71 h 421"/>
                  <a:gd name="T34" fmla="*/ 230 w 249"/>
                  <a:gd name="T35" fmla="*/ 71 h 421"/>
                  <a:gd name="T36" fmla="*/ 230 w 249"/>
                  <a:gd name="T37" fmla="*/ 173 h 421"/>
                  <a:gd name="T38" fmla="*/ 249 w 249"/>
                  <a:gd name="T39" fmla="*/ 173 h 421"/>
                  <a:gd name="T40" fmla="*/ 249 w 249"/>
                  <a:gd name="T41" fmla="*/ 62 h 421"/>
                  <a:gd name="T42" fmla="*/ 165 w 249"/>
                  <a:gd name="T43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9" h="421">
                    <a:moveTo>
                      <a:pt x="249" y="421"/>
                    </a:moveTo>
                    <a:lnTo>
                      <a:pt x="0" y="421"/>
                    </a:lnTo>
                    <a:lnTo>
                      <a:pt x="0" y="279"/>
                    </a:lnTo>
                    <a:lnTo>
                      <a:pt x="249" y="279"/>
                    </a:lnTo>
                    <a:lnTo>
                      <a:pt x="249" y="421"/>
                    </a:lnTo>
                    <a:close/>
                    <a:moveTo>
                      <a:pt x="19" y="401"/>
                    </a:moveTo>
                    <a:lnTo>
                      <a:pt x="230" y="401"/>
                    </a:lnTo>
                    <a:lnTo>
                      <a:pt x="230" y="299"/>
                    </a:lnTo>
                    <a:lnTo>
                      <a:pt x="19" y="299"/>
                    </a:lnTo>
                    <a:lnTo>
                      <a:pt x="19" y="401"/>
                    </a:lnTo>
                    <a:close/>
                    <a:moveTo>
                      <a:pt x="165" y="0"/>
                    </a:moveTo>
                    <a:lnTo>
                      <a:pt x="0" y="0"/>
                    </a:lnTo>
                    <a:lnTo>
                      <a:pt x="0" y="173"/>
                    </a:lnTo>
                    <a:lnTo>
                      <a:pt x="19" y="173"/>
                    </a:lnTo>
                    <a:lnTo>
                      <a:pt x="19" y="20"/>
                    </a:lnTo>
                    <a:lnTo>
                      <a:pt x="159" y="20"/>
                    </a:lnTo>
                    <a:lnTo>
                      <a:pt x="159" y="71"/>
                    </a:lnTo>
                    <a:lnTo>
                      <a:pt x="230" y="71"/>
                    </a:lnTo>
                    <a:lnTo>
                      <a:pt x="230" y="173"/>
                    </a:lnTo>
                    <a:lnTo>
                      <a:pt x="249" y="173"/>
                    </a:lnTo>
                    <a:lnTo>
                      <a:pt x="249" y="62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12" name="Group 211"/>
          <p:cNvGrpSpPr/>
          <p:nvPr/>
        </p:nvGrpSpPr>
        <p:grpSpPr>
          <a:xfrm>
            <a:off x="3504915" y="2298468"/>
            <a:ext cx="287565" cy="312829"/>
            <a:chOff x="3652396" y="2048875"/>
            <a:chExt cx="385068" cy="418898"/>
          </a:xfrm>
        </p:grpSpPr>
        <p:sp>
          <p:nvSpPr>
            <p:cNvPr id="213" name="Freeform 5"/>
            <p:cNvSpPr>
              <a:spLocks/>
            </p:cNvSpPr>
            <p:nvPr/>
          </p:nvSpPr>
          <p:spPr bwMode="auto">
            <a:xfrm flipH="1">
              <a:off x="3664170" y="2058314"/>
              <a:ext cx="184150" cy="392113"/>
            </a:xfrm>
            <a:custGeom>
              <a:avLst/>
              <a:gdLst>
                <a:gd name="T0" fmla="*/ 73 w 116"/>
                <a:gd name="T1" fmla="*/ 101 h 247"/>
                <a:gd name="T2" fmla="*/ 73 w 116"/>
                <a:gd name="T3" fmla="*/ 38 h 247"/>
                <a:gd name="T4" fmla="*/ 15 w 116"/>
                <a:gd name="T5" fmla="*/ 0 h 247"/>
                <a:gd name="T6" fmla="*/ 0 w 116"/>
                <a:gd name="T7" fmla="*/ 0 h 247"/>
                <a:gd name="T8" fmla="*/ 0 w 116"/>
                <a:gd name="T9" fmla="*/ 247 h 247"/>
                <a:gd name="T10" fmla="*/ 73 w 116"/>
                <a:gd name="T11" fmla="*/ 247 h 247"/>
                <a:gd name="T12" fmla="*/ 73 w 116"/>
                <a:gd name="T13" fmla="*/ 215 h 247"/>
                <a:gd name="T14" fmla="*/ 93 w 116"/>
                <a:gd name="T15" fmla="*/ 215 h 247"/>
                <a:gd name="T16" fmla="*/ 116 w 116"/>
                <a:gd name="T17" fmla="*/ 215 h 247"/>
                <a:gd name="T18" fmla="*/ 116 w 116"/>
                <a:gd name="T19" fmla="*/ 177 h 247"/>
                <a:gd name="T20" fmla="*/ 116 w 116"/>
                <a:gd name="T21" fmla="*/ 139 h 247"/>
                <a:gd name="T22" fmla="*/ 116 w 116"/>
                <a:gd name="T23" fmla="*/ 101 h 247"/>
                <a:gd name="T24" fmla="*/ 73 w 116"/>
                <a:gd name="T25" fmla="*/ 101 h 247"/>
                <a:gd name="connsiteX0" fmla="*/ 6293 w 10000"/>
                <a:gd name="connsiteY0" fmla="*/ 4089 h 10000"/>
                <a:gd name="connsiteX1" fmla="*/ 6293 w 10000"/>
                <a:gd name="connsiteY1" fmla="*/ 1 h 10000"/>
                <a:gd name="connsiteX2" fmla="*/ 1293 w 10000"/>
                <a:gd name="connsiteY2" fmla="*/ 0 h 10000"/>
                <a:gd name="connsiteX3" fmla="*/ 0 w 10000"/>
                <a:gd name="connsiteY3" fmla="*/ 0 h 10000"/>
                <a:gd name="connsiteX4" fmla="*/ 0 w 10000"/>
                <a:gd name="connsiteY4" fmla="*/ 10000 h 10000"/>
                <a:gd name="connsiteX5" fmla="*/ 6293 w 10000"/>
                <a:gd name="connsiteY5" fmla="*/ 10000 h 10000"/>
                <a:gd name="connsiteX6" fmla="*/ 6293 w 10000"/>
                <a:gd name="connsiteY6" fmla="*/ 8704 h 10000"/>
                <a:gd name="connsiteX7" fmla="*/ 8017 w 10000"/>
                <a:gd name="connsiteY7" fmla="*/ 8704 h 10000"/>
                <a:gd name="connsiteX8" fmla="*/ 10000 w 10000"/>
                <a:gd name="connsiteY8" fmla="*/ 8704 h 10000"/>
                <a:gd name="connsiteX9" fmla="*/ 10000 w 10000"/>
                <a:gd name="connsiteY9" fmla="*/ 7166 h 10000"/>
                <a:gd name="connsiteX10" fmla="*/ 10000 w 10000"/>
                <a:gd name="connsiteY10" fmla="*/ 5628 h 10000"/>
                <a:gd name="connsiteX11" fmla="*/ 10000 w 10000"/>
                <a:gd name="connsiteY11" fmla="*/ 4089 h 10000"/>
                <a:gd name="connsiteX12" fmla="*/ 6293 w 10000"/>
                <a:gd name="connsiteY12" fmla="*/ 408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10000">
                  <a:moveTo>
                    <a:pt x="6293" y="4089"/>
                  </a:moveTo>
                  <a:lnTo>
                    <a:pt x="6293" y="1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10000"/>
                  </a:lnTo>
                  <a:lnTo>
                    <a:pt x="6293" y="10000"/>
                  </a:lnTo>
                  <a:lnTo>
                    <a:pt x="6293" y="8704"/>
                  </a:lnTo>
                  <a:lnTo>
                    <a:pt x="8017" y="8704"/>
                  </a:lnTo>
                  <a:lnTo>
                    <a:pt x="10000" y="8704"/>
                  </a:lnTo>
                  <a:lnTo>
                    <a:pt x="10000" y="7166"/>
                  </a:lnTo>
                  <a:lnTo>
                    <a:pt x="10000" y="5628"/>
                  </a:lnTo>
                  <a:lnTo>
                    <a:pt x="10000" y="4089"/>
                  </a:lnTo>
                  <a:lnTo>
                    <a:pt x="6293" y="40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14" name="Group 43"/>
            <p:cNvGrpSpPr>
              <a:grpSpLocks noChangeAspect="1"/>
            </p:cNvGrpSpPr>
            <p:nvPr/>
          </p:nvGrpSpPr>
          <p:grpSpPr bwMode="auto">
            <a:xfrm>
              <a:off x="3652396" y="2048875"/>
              <a:ext cx="385068" cy="418898"/>
              <a:chOff x="2294" y="983"/>
              <a:chExt cx="387" cy="421"/>
            </a:xfrm>
          </p:grpSpPr>
          <p:sp>
            <p:nvSpPr>
              <p:cNvPr id="215" name="Freeform 44"/>
              <p:cNvSpPr>
                <a:spLocks/>
              </p:cNvSpPr>
              <p:nvPr/>
            </p:nvSpPr>
            <p:spPr bwMode="auto">
              <a:xfrm>
                <a:off x="2486" y="994"/>
                <a:ext cx="186" cy="403"/>
              </a:xfrm>
              <a:custGeom>
                <a:avLst/>
                <a:gdLst>
                  <a:gd name="T0" fmla="*/ 118 w 186"/>
                  <a:gd name="T1" fmla="*/ 162 h 403"/>
                  <a:gd name="T2" fmla="*/ 118 w 186"/>
                  <a:gd name="T3" fmla="*/ 62 h 403"/>
                  <a:gd name="T4" fmla="*/ 27 w 186"/>
                  <a:gd name="T5" fmla="*/ 0 h 403"/>
                  <a:gd name="T6" fmla="*/ 0 w 186"/>
                  <a:gd name="T7" fmla="*/ 0 h 403"/>
                  <a:gd name="T8" fmla="*/ 0 w 186"/>
                  <a:gd name="T9" fmla="*/ 403 h 403"/>
                  <a:gd name="T10" fmla="*/ 118 w 186"/>
                  <a:gd name="T11" fmla="*/ 403 h 403"/>
                  <a:gd name="T12" fmla="*/ 118 w 186"/>
                  <a:gd name="T13" fmla="*/ 335 h 403"/>
                  <a:gd name="T14" fmla="*/ 186 w 186"/>
                  <a:gd name="T15" fmla="*/ 335 h 403"/>
                  <a:gd name="T16" fmla="*/ 186 w 186"/>
                  <a:gd name="T17" fmla="*/ 279 h 403"/>
                  <a:gd name="T18" fmla="*/ 186 w 186"/>
                  <a:gd name="T19" fmla="*/ 219 h 403"/>
                  <a:gd name="T20" fmla="*/ 186 w 186"/>
                  <a:gd name="T21" fmla="*/ 162 h 403"/>
                  <a:gd name="T22" fmla="*/ 118 w 186"/>
                  <a:gd name="T23" fmla="*/ 162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6" h="403">
                    <a:moveTo>
                      <a:pt x="118" y="162"/>
                    </a:moveTo>
                    <a:lnTo>
                      <a:pt x="118" y="62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403"/>
                    </a:lnTo>
                    <a:lnTo>
                      <a:pt x="118" y="403"/>
                    </a:lnTo>
                    <a:lnTo>
                      <a:pt x="118" y="335"/>
                    </a:lnTo>
                    <a:lnTo>
                      <a:pt x="186" y="335"/>
                    </a:lnTo>
                    <a:lnTo>
                      <a:pt x="186" y="279"/>
                    </a:lnTo>
                    <a:lnTo>
                      <a:pt x="186" y="219"/>
                    </a:lnTo>
                    <a:lnTo>
                      <a:pt x="186" y="162"/>
                    </a:lnTo>
                    <a:lnTo>
                      <a:pt x="118" y="162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45"/>
              <p:cNvSpPr>
                <a:spLocks noEditPoints="1"/>
              </p:cNvSpPr>
              <p:nvPr/>
            </p:nvSpPr>
            <p:spPr bwMode="auto">
              <a:xfrm>
                <a:off x="2409" y="1304"/>
                <a:ext cx="157" cy="56"/>
              </a:xfrm>
              <a:custGeom>
                <a:avLst/>
                <a:gdLst>
                  <a:gd name="T0" fmla="*/ 157 w 157"/>
                  <a:gd name="T1" fmla="*/ 20 h 56"/>
                  <a:gd name="T2" fmla="*/ 0 w 157"/>
                  <a:gd name="T3" fmla="*/ 20 h 56"/>
                  <a:gd name="T4" fmla="*/ 0 w 157"/>
                  <a:gd name="T5" fmla="*/ 0 h 56"/>
                  <a:gd name="T6" fmla="*/ 157 w 157"/>
                  <a:gd name="T7" fmla="*/ 0 h 56"/>
                  <a:gd name="T8" fmla="*/ 157 w 157"/>
                  <a:gd name="T9" fmla="*/ 20 h 56"/>
                  <a:gd name="T10" fmla="*/ 157 w 157"/>
                  <a:gd name="T11" fmla="*/ 38 h 56"/>
                  <a:gd name="T12" fmla="*/ 0 w 157"/>
                  <a:gd name="T13" fmla="*/ 38 h 56"/>
                  <a:gd name="T14" fmla="*/ 0 w 157"/>
                  <a:gd name="T15" fmla="*/ 56 h 56"/>
                  <a:gd name="T16" fmla="*/ 157 w 157"/>
                  <a:gd name="T17" fmla="*/ 56 h 56"/>
                  <a:gd name="T18" fmla="*/ 157 w 157"/>
                  <a:gd name="T19" fmla="*/ 3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7" h="56">
                    <a:moveTo>
                      <a:pt x="157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157" y="0"/>
                    </a:lnTo>
                    <a:lnTo>
                      <a:pt x="157" y="20"/>
                    </a:lnTo>
                    <a:close/>
                    <a:moveTo>
                      <a:pt x="157" y="38"/>
                    </a:moveTo>
                    <a:lnTo>
                      <a:pt x="0" y="38"/>
                    </a:lnTo>
                    <a:lnTo>
                      <a:pt x="0" y="56"/>
                    </a:lnTo>
                    <a:lnTo>
                      <a:pt x="157" y="56"/>
                    </a:lnTo>
                    <a:lnTo>
                      <a:pt x="157" y="3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7" name="Freeform 46"/>
              <p:cNvSpPr>
                <a:spLocks noEditPoints="1"/>
              </p:cNvSpPr>
              <p:nvPr/>
            </p:nvSpPr>
            <p:spPr bwMode="auto">
              <a:xfrm>
                <a:off x="2294" y="1145"/>
                <a:ext cx="387" cy="193"/>
              </a:xfrm>
              <a:custGeom>
                <a:avLst/>
                <a:gdLst>
                  <a:gd name="T0" fmla="*/ 387 w 387"/>
                  <a:gd name="T1" fmla="*/ 193 h 193"/>
                  <a:gd name="T2" fmla="*/ 299 w 387"/>
                  <a:gd name="T3" fmla="*/ 193 h 193"/>
                  <a:gd name="T4" fmla="*/ 299 w 387"/>
                  <a:gd name="T5" fmla="*/ 137 h 193"/>
                  <a:gd name="T6" fmla="*/ 88 w 387"/>
                  <a:gd name="T7" fmla="*/ 137 h 193"/>
                  <a:gd name="T8" fmla="*/ 88 w 387"/>
                  <a:gd name="T9" fmla="*/ 193 h 193"/>
                  <a:gd name="T10" fmla="*/ 0 w 387"/>
                  <a:gd name="T11" fmla="*/ 193 h 193"/>
                  <a:gd name="T12" fmla="*/ 0 w 387"/>
                  <a:gd name="T13" fmla="*/ 0 h 193"/>
                  <a:gd name="T14" fmla="*/ 387 w 387"/>
                  <a:gd name="T15" fmla="*/ 0 h 193"/>
                  <a:gd name="T16" fmla="*/ 387 w 387"/>
                  <a:gd name="T17" fmla="*/ 193 h 193"/>
                  <a:gd name="T18" fmla="*/ 318 w 387"/>
                  <a:gd name="T19" fmla="*/ 175 h 193"/>
                  <a:gd name="T20" fmla="*/ 367 w 387"/>
                  <a:gd name="T21" fmla="*/ 175 h 193"/>
                  <a:gd name="T22" fmla="*/ 367 w 387"/>
                  <a:gd name="T23" fmla="*/ 20 h 193"/>
                  <a:gd name="T24" fmla="*/ 18 w 387"/>
                  <a:gd name="T25" fmla="*/ 20 h 193"/>
                  <a:gd name="T26" fmla="*/ 18 w 387"/>
                  <a:gd name="T27" fmla="*/ 175 h 193"/>
                  <a:gd name="T28" fmla="*/ 69 w 387"/>
                  <a:gd name="T29" fmla="*/ 175 h 193"/>
                  <a:gd name="T30" fmla="*/ 69 w 387"/>
                  <a:gd name="T31" fmla="*/ 117 h 193"/>
                  <a:gd name="T32" fmla="*/ 318 w 387"/>
                  <a:gd name="T33" fmla="*/ 117 h 193"/>
                  <a:gd name="T34" fmla="*/ 318 w 387"/>
                  <a:gd name="T35" fmla="*/ 17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7" h="193">
                    <a:moveTo>
                      <a:pt x="387" y="193"/>
                    </a:moveTo>
                    <a:lnTo>
                      <a:pt x="299" y="193"/>
                    </a:lnTo>
                    <a:lnTo>
                      <a:pt x="299" y="137"/>
                    </a:lnTo>
                    <a:lnTo>
                      <a:pt x="88" y="137"/>
                    </a:lnTo>
                    <a:lnTo>
                      <a:pt x="88" y="193"/>
                    </a:lnTo>
                    <a:lnTo>
                      <a:pt x="0" y="193"/>
                    </a:lnTo>
                    <a:lnTo>
                      <a:pt x="0" y="0"/>
                    </a:lnTo>
                    <a:lnTo>
                      <a:pt x="387" y="0"/>
                    </a:lnTo>
                    <a:lnTo>
                      <a:pt x="387" y="193"/>
                    </a:lnTo>
                    <a:close/>
                    <a:moveTo>
                      <a:pt x="318" y="175"/>
                    </a:moveTo>
                    <a:lnTo>
                      <a:pt x="367" y="175"/>
                    </a:lnTo>
                    <a:lnTo>
                      <a:pt x="367" y="20"/>
                    </a:lnTo>
                    <a:lnTo>
                      <a:pt x="18" y="20"/>
                    </a:lnTo>
                    <a:lnTo>
                      <a:pt x="18" y="175"/>
                    </a:lnTo>
                    <a:lnTo>
                      <a:pt x="69" y="175"/>
                    </a:lnTo>
                    <a:lnTo>
                      <a:pt x="69" y="117"/>
                    </a:lnTo>
                    <a:lnTo>
                      <a:pt x="318" y="117"/>
                    </a:lnTo>
                    <a:lnTo>
                      <a:pt x="318" y="17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8" name="Oval 47"/>
              <p:cNvSpPr>
                <a:spLocks noChangeArrowheads="1"/>
              </p:cNvSpPr>
              <p:nvPr/>
            </p:nvSpPr>
            <p:spPr bwMode="auto">
              <a:xfrm>
                <a:off x="2621" y="1182"/>
                <a:ext cx="25" cy="25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9" name="Freeform 48"/>
              <p:cNvSpPr>
                <a:spLocks noEditPoints="1"/>
              </p:cNvSpPr>
              <p:nvPr/>
            </p:nvSpPr>
            <p:spPr bwMode="auto">
              <a:xfrm>
                <a:off x="2363" y="983"/>
                <a:ext cx="249" cy="421"/>
              </a:xfrm>
              <a:custGeom>
                <a:avLst/>
                <a:gdLst>
                  <a:gd name="T0" fmla="*/ 249 w 249"/>
                  <a:gd name="T1" fmla="*/ 421 h 421"/>
                  <a:gd name="T2" fmla="*/ 0 w 249"/>
                  <a:gd name="T3" fmla="*/ 421 h 421"/>
                  <a:gd name="T4" fmla="*/ 0 w 249"/>
                  <a:gd name="T5" fmla="*/ 279 h 421"/>
                  <a:gd name="T6" fmla="*/ 249 w 249"/>
                  <a:gd name="T7" fmla="*/ 279 h 421"/>
                  <a:gd name="T8" fmla="*/ 249 w 249"/>
                  <a:gd name="T9" fmla="*/ 421 h 421"/>
                  <a:gd name="T10" fmla="*/ 19 w 249"/>
                  <a:gd name="T11" fmla="*/ 401 h 421"/>
                  <a:gd name="T12" fmla="*/ 230 w 249"/>
                  <a:gd name="T13" fmla="*/ 401 h 421"/>
                  <a:gd name="T14" fmla="*/ 230 w 249"/>
                  <a:gd name="T15" fmla="*/ 299 h 421"/>
                  <a:gd name="T16" fmla="*/ 19 w 249"/>
                  <a:gd name="T17" fmla="*/ 299 h 421"/>
                  <a:gd name="T18" fmla="*/ 19 w 249"/>
                  <a:gd name="T19" fmla="*/ 401 h 421"/>
                  <a:gd name="T20" fmla="*/ 165 w 249"/>
                  <a:gd name="T21" fmla="*/ 0 h 421"/>
                  <a:gd name="T22" fmla="*/ 0 w 249"/>
                  <a:gd name="T23" fmla="*/ 0 h 421"/>
                  <a:gd name="T24" fmla="*/ 0 w 249"/>
                  <a:gd name="T25" fmla="*/ 173 h 421"/>
                  <a:gd name="T26" fmla="*/ 19 w 249"/>
                  <a:gd name="T27" fmla="*/ 173 h 421"/>
                  <a:gd name="T28" fmla="*/ 19 w 249"/>
                  <a:gd name="T29" fmla="*/ 20 h 421"/>
                  <a:gd name="T30" fmla="*/ 159 w 249"/>
                  <a:gd name="T31" fmla="*/ 20 h 421"/>
                  <a:gd name="T32" fmla="*/ 159 w 249"/>
                  <a:gd name="T33" fmla="*/ 71 h 421"/>
                  <a:gd name="T34" fmla="*/ 230 w 249"/>
                  <a:gd name="T35" fmla="*/ 71 h 421"/>
                  <a:gd name="T36" fmla="*/ 230 w 249"/>
                  <a:gd name="T37" fmla="*/ 173 h 421"/>
                  <a:gd name="T38" fmla="*/ 249 w 249"/>
                  <a:gd name="T39" fmla="*/ 173 h 421"/>
                  <a:gd name="T40" fmla="*/ 249 w 249"/>
                  <a:gd name="T41" fmla="*/ 62 h 421"/>
                  <a:gd name="T42" fmla="*/ 165 w 249"/>
                  <a:gd name="T43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9" h="421">
                    <a:moveTo>
                      <a:pt x="249" y="421"/>
                    </a:moveTo>
                    <a:lnTo>
                      <a:pt x="0" y="421"/>
                    </a:lnTo>
                    <a:lnTo>
                      <a:pt x="0" y="279"/>
                    </a:lnTo>
                    <a:lnTo>
                      <a:pt x="249" y="279"/>
                    </a:lnTo>
                    <a:lnTo>
                      <a:pt x="249" y="421"/>
                    </a:lnTo>
                    <a:close/>
                    <a:moveTo>
                      <a:pt x="19" y="401"/>
                    </a:moveTo>
                    <a:lnTo>
                      <a:pt x="230" y="401"/>
                    </a:lnTo>
                    <a:lnTo>
                      <a:pt x="230" y="299"/>
                    </a:lnTo>
                    <a:lnTo>
                      <a:pt x="19" y="299"/>
                    </a:lnTo>
                    <a:lnTo>
                      <a:pt x="19" y="401"/>
                    </a:lnTo>
                    <a:close/>
                    <a:moveTo>
                      <a:pt x="165" y="0"/>
                    </a:moveTo>
                    <a:lnTo>
                      <a:pt x="0" y="0"/>
                    </a:lnTo>
                    <a:lnTo>
                      <a:pt x="0" y="173"/>
                    </a:lnTo>
                    <a:lnTo>
                      <a:pt x="19" y="173"/>
                    </a:lnTo>
                    <a:lnTo>
                      <a:pt x="19" y="20"/>
                    </a:lnTo>
                    <a:lnTo>
                      <a:pt x="159" y="20"/>
                    </a:lnTo>
                    <a:lnTo>
                      <a:pt x="159" y="71"/>
                    </a:lnTo>
                    <a:lnTo>
                      <a:pt x="230" y="71"/>
                    </a:lnTo>
                    <a:lnTo>
                      <a:pt x="230" y="173"/>
                    </a:lnTo>
                    <a:lnTo>
                      <a:pt x="249" y="173"/>
                    </a:lnTo>
                    <a:lnTo>
                      <a:pt x="249" y="62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20" name="TextBox 219"/>
          <p:cNvSpPr txBox="1"/>
          <p:nvPr/>
        </p:nvSpPr>
        <p:spPr>
          <a:xfrm>
            <a:off x="5646609" y="1209108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Router</a:t>
            </a:r>
          </a:p>
        </p:txBody>
      </p:sp>
      <p:grpSp>
        <p:nvGrpSpPr>
          <p:cNvPr id="221" name="Group 220"/>
          <p:cNvGrpSpPr/>
          <p:nvPr/>
        </p:nvGrpSpPr>
        <p:grpSpPr>
          <a:xfrm>
            <a:off x="5914159" y="1687493"/>
            <a:ext cx="308567" cy="308566"/>
            <a:chOff x="6852909" y="1324212"/>
            <a:chExt cx="413192" cy="413190"/>
          </a:xfrm>
        </p:grpSpPr>
        <p:sp>
          <p:nvSpPr>
            <p:cNvPr id="222" name="Oval 221"/>
            <p:cNvSpPr/>
            <p:nvPr/>
          </p:nvSpPr>
          <p:spPr>
            <a:xfrm>
              <a:off x="6856492" y="1327794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3" name="Group 222"/>
            <p:cNvGrpSpPr/>
            <p:nvPr/>
          </p:nvGrpSpPr>
          <p:grpSpPr>
            <a:xfrm>
              <a:off x="6852909" y="1324212"/>
              <a:ext cx="413192" cy="413190"/>
              <a:chOff x="8091071" y="1334560"/>
              <a:chExt cx="413192" cy="413190"/>
            </a:xfrm>
          </p:grpSpPr>
          <p:sp>
            <p:nvSpPr>
              <p:cNvPr id="224" name="Freeform 52"/>
              <p:cNvSpPr>
                <a:spLocks/>
              </p:cNvSpPr>
              <p:nvPr/>
            </p:nvSpPr>
            <p:spPr bwMode="auto">
              <a:xfrm>
                <a:off x="8298368" y="1343660"/>
                <a:ext cx="195098" cy="39118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25" name="Group 224"/>
              <p:cNvGrpSpPr/>
              <p:nvPr/>
            </p:nvGrpSpPr>
            <p:grpSpPr>
              <a:xfrm>
                <a:off x="8150105" y="1388227"/>
                <a:ext cx="295124" cy="300072"/>
                <a:chOff x="8151796" y="1388227"/>
                <a:chExt cx="295124" cy="300072"/>
              </a:xfrm>
            </p:grpSpPr>
            <p:grpSp>
              <p:nvGrpSpPr>
                <p:cNvPr id="227" name="Group 226"/>
                <p:cNvGrpSpPr/>
                <p:nvPr/>
              </p:nvGrpSpPr>
              <p:grpSpPr>
                <a:xfrm>
                  <a:off x="8151796" y="1495184"/>
                  <a:ext cx="295124" cy="88141"/>
                  <a:chOff x="8151796" y="1495184"/>
                  <a:chExt cx="295124" cy="88141"/>
                </a:xfrm>
              </p:grpSpPr>
              <p:sp>
                <p:nvSpPr>
                  <p:cNvPr id="231" name="Freeform 54"/>
                  <p:cNvSpPr>
                    <a:spLocks/>
                  </p:cNvSpPr>
                  <p:nvPr/>
                </p:nvSpPr>
                <p:spPr bwMode="auto">
                  <a:xfrm>
                    <a:off x="8151796" y="1495184"/>
                    <a:ext cx="102006" cy="88141"/>
                  </a:xfrm>
                  <a:custGeom>
                    <a:avLst/>
                    <a:gdLst>
                      <a:gd name="T0" fmla="*/ 58 w 103"/>
                      <a:gd name="T1" fmla="*/ 0 h 89"/>
                      <a:gd name="T2" fmla="*/ 45 w 103"/>
                      <a:gd name="T3" fmla="*/ 13 h 89"/>
                      <a:gd name="T4" fmla="*/ 67 w 103"/>
                      <a:gd name="T5" fmla="*/ 36 h 89"/>
                      <a:gd name="T6" fmla="*/ 0 w 103"/>
                      <a:gd name="T7" fmla="*/ 36 h 89"/>
                      <a:gd name="T8" fmla="*/ 0 w 103"/>
                      <a:gd name="T9" fmla="*/ 53 h 89"/>
                      <a:gd name="T10" fmla="*/ 67 w 103"/>
                      <a:gd name="T11" fmla="*/ 53 h 89"/>
                      <a:gd name="T12" fmla="*/ 45 w 103"/>
                      <a:gd name="T13" fmla="*/ 76 h 89"/>
                      <a:gd name="T14" fmla="*/ 58 w 103"/>
                      <a:gd name="T15" fmla="*/ 89 h 89"/>
                      <a:gd name="T16" fmla="*/ 103 w 103"/>
                      <a:gd name="T17" fmla="*/ 45 h 89"/>
                      <a:gd name="T18" fmla="*/ 58 w 103"/>
                      <a:gd name="T19" fmla="*/ 0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58" y="0"/>
                        </a:moveTo>
                        <a:lnTo>
                          <a:pt x="45" y="13"/>
                        </a:lnTo>
                        <a:lnTo>
                          <a:pt x="67" y="36"/>
                        </a:lnTo>
                        <a:lnTo>
                          <a:pt x="0" y="36"/>
                        </a:lnTo>
                        <a:lnTo>
                          <a:pt x="0" y="53"/>
                        </a:lnTo>
                        <a:lnTo>
                          <a:pt x="67" y="53"/>
                        </a:lnTo>
                        <a:lnTo>
                          <a:pt x="45" y="76"/>
                        </a:lnTo>
                        <a:lnTo>
                          <a:pt x="58" y="89"/>
                        </a:lnTo>
                        <a:lnTo>
                          <a:pt x="103" y="45"/>
                        </a:lnTo>
                        <a:lnTo>
                          <a:pt x="58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2" name="Freeform 55"/>
                  <p:cNvSpPr>
                    <a:spLocks/>
                  </p:cNvSpPr>
                  <p:nvPr/>
                </p:nvSpPr>
                <p:spPr bwMode="auto">
                  <a:xfrm>
                    <a:off x="8344914" y="1495184"/>
                    <a:ext cx="102006" cy="88141"/>
                  </a:xfrm>
                  <a:custGeom>
                    <a:avLst/>
                    <a:gdLst>
                      <a:gd name="T0" fmla="*/ 103 w 103"/>
                      <a:gd name="T1" fmla="*/ 36 h 89"/>
                      <a:gd name="T2" fmla="*/ 36 w 103"/>
                      <a:gd name="T3" fmla="*/ 36 h 89"/>
                      <a:gd name="T4" fmla="*/ 58 w 103"/>
                      <a:gd name="T5" fmla="*/ 13 h 89"/>
                      <a:gd name="T6" fmla="*/ 45 w 103"/>
                      <a:gd name="T7" fmla="*/ 0 h 89"/>
                      <a:gd name="T8" fmla="*/ 0 w 103"/>
                      <a:gd name="T9" fmla="*/ 45 h 89"/>
                      <a:gd name="T10" fmla="*/ 45 w 103"/>
                      <a:gd name="T11" fmla="*/ 89 h 89"/>
                      <a:gd name="T12" fmla="*/ 58 w 103"/>
                      <a:gd name="T13" fmla="*/ 76 h 89"/>
                      <a:gd name="T14" fmla="*/ 36 w 103"/>
                      <a:gd name="T15" fmla="*/ 53 h 89"/>
                      <a:gd name="T16" fmla="*/ 103 w 103"/>
                      <a:gd name="T17" fmla="*/ 53 h 89"/>
                      <a:gd name="T18" fmla="*/ 103 w 103"/>
                      <a:gd name="T19" fmla="*/ 3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103" y="36"/>
                        </a:moveTo>
                        <a:lnTo>
                          <a:pt x="36" y="36"/>
                        </a:lnTo>
                        <a:lnTo>
                          <a:pt x="58" y="13"/>
                        </a:lnTo>
                        <a:lnTo>
                          <a:pt x="45" y="0"/>
                        </a:lnTo>
                        <a:lnTo>
                          <a:pt x="0" y="45"/>
                        </a:lnTo>
                        <a:lnTo>
                          <a:pt x="45" y="89"/>
                        </a:lnTo>
                        <a:lnTo>
                          <a:pt x="58" y="76"/>
                        </a:lnTo>
                        <a:lnTo>
                          <a:pt x="36" y="53"/>
                        </a:lnTo>
                        <a:lnTo>
                          <a:pt x="103" y="53"/>
                        </a:lnTo>
                        <a:lnTo>
                          <a:pt x="103" y="36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28" name="Group 227"/>
                <p:cNvGrpSpPr/>
                <p:nvPr/>
              </p:nvGrpSpPr>
              <p:grpSpPr>
                <a:xfrm>
                  <a:off x="8254783" y="1388227"/>
                  <a:ext cx="89151" cy="300072"/>
                  <a:chOff x="8253791" y="1388227"/>
                  <a:chExt cx="89151" cy="300072"/>
                </a:xfrm>
              </p:grpSpPr>
              <p:sp>
                <p:nvSpPr>
                  <p:cNvPr id="229" name="Freeform 56"/>
                  <p:cNvSpPr>
                    <a:spLocks/>
                  </p:cNvSpPr>
                  <p:nvPr/>
                </p:nvSpPr>
                <p:spPr bwMode="auto">
                  <a:xfrm>
                    <a:off x="8253811" y="1586293"/>
                    <a:ext cx="89131" cy="102006"/>
                  </a:xfrm>
                  <a:custGeom>
                    <a:avLst/>
                    <a:gdLst>
                      <a:gd name="T0" fmla="*/ 76 w 90"/>
                      <a:gd name="T1" fmla="*/ 47 h 103"/>
                      <a:gd name="T2" fmla="*/ 54 w 90"/>
                      <a:gd name="T3" fmla="*/ 67 h 103"/>
                      <a:gd name="T4" fmla="*/ 54 w 90"/>
                      <a:gd name="T5" fmla="*/ 0 h 103"/>
                      <a:gd name="T6" fmla="*/ 36 w 90"/>
                      <a:gd name="T7" fmla="*/ 0 h 103"/>
                      <a:gd name="T8" fmla="*/ 36 w 90"/>
                      <a:gd name="T9" fmla="*/ 67 h 103"/>
                      <a:gd name="T10" fmla="*/ 14 w 90"/>
                      <a:gd name="T11" fmla="*/ 47 h 103"/>
                      <a:gd name="T12" fmla="*/ 0 w 90"/>
                      <a:gd name="T13" fmla="*/ 60 h 103"/>
                      <a:gd name="T14" fmla="*/ 45 w 90"/>
                      <a:gd name="T15" fmla="*/ 103 h 103"/>
                      <a:gd name="T16" fmla="*/ 90 w 90"/>
                      <a:gd name="T17" fmla="*/ 60 h 103"/>
                      <a:gd name="T18" fmla="*/ 76 w 90"/>
                      <a:gd name="T19" fmla="*/ 47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76" y="47"/>
                        </a:moveTo>
                        <a:lnTo>
                          <a:pt x="54" y="67"/>
                        </a:lnTo>
                        <a:lnTo>
                          <a:pt x="54" y="0"/>
                        </a:lnTo>
                        <a:lnTo>
                          <a:pt x="36" y="0"/>
                        </a:lnTo>
                        <a:lnTo>
                          <a:pt x="36" y="67"/>
                        </a:lnTo>
                        <a:lnTo>
                          <a:pt x="14" y="47"/>
                        </a:lnTo>
                        <a:lnTo>
                          <a:pt x="0" y="60"/>
                        </a:lnTo>
                        <a:lnTo>
                          <a:pt x="45" y="103"/>
                        </a:lnTo>
                        <a:lnTo>
                          <a:pt x="90" y="60"/>
                        </a:lnTo>
                        <a:lnTo>
                          <a:pt x="76" y="47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30" name="Freeform 57"/>
                  <p:cNvSpPr>
                    <a:spLocks/>
                  </p:cNvSpPr>
                  <p:nvPr/>
                </p:nvSpPr>
                <p:spPr bwMode="auto">
                  <a:xfrm>
                    <a:off x="8253791" y="1388227"/>
                    <a:ext cx="89131" cy="102006"/>
                  </a:xfrm>
                  <a:custGeom>
                    <a:avLst/>
                    <a:gdLst>
                      <a:gd name="T0" fmla="*/ 90 w 90"/>
                      <a:gd name="T1" fmla="*/ 43 h 103"/>
                      <a:gd name="T2" fmla="*/ 45 w 90"/>
                      <a:gd name="T3" fmla="*/ 0 h 103"/>
                      <a:gd name="T4" fmla="*/ 0 w 90"/>
                      <a:gd name="T5" fmla="*/ 43 h 103"/>
                      <a:gd name="T6" fmla="*/ 14 w 90"/>
                      <a:gd name="T7" fmla="*/ 56 h 103"/>
                      <a:gd name="T8" fmla="*/ 36 w 90"/>
                      <a:gd name="T9" fmla="*/ 36 h 103"/>
                      <a:gd name="T10" fmla="*/ 36 w 90"/>
                      <a:gd name="T11" fmla="*/ 103 h 103"/>
                      <a:gd name="T12" fmla="*/ 54 w 90"/>
                      <a:gd name="T13" fmla="*/ 103 h 103"/>
                      <a:gd name="T14" fmla="*/ 54 w 90"/>
                      <a:gd name="T15" fmla="*/ 36 h 103"/>
                      <a:gd name="T16" fmla="*/ 76 w 90"/>
                      <a:gd name="T17" fmla="*/ 56 h 103"/>
                      <a:gd name="T18" fmla="*/ 90 w 90"/>
                      <a:gd name="T19" fmla="*/ 43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90" y="43"/>
                        </a:moveTo>
                        <a:lnTo>
                          <a:pt x="45" y="0"/>
                        </a:lnTo>
                        <a:lnTo>
                          <a:pt x="0" y="43"/>
                        </a:lnTo>
                        <a:lnTo>
                          <a:pt x="14" y="56"/>
                        </a:lnTo>
                        <a:lnTo>
                          <a:pt x="36" y="36"/>
                        </a:lnTo>
                        <a:lnTo>
                          <a:pt x="36" y="103"/>
                        </a:lnTo>
                        <a:lnTo>
                          <a:pt x="54" y="103"/>
                        </a:lnTo>
                        <a:lnTo>
                          <a:pt x="54" y="36"/>
                        </a:lnTo>
                        <a:lnTo>
                          <a:pt x="76" y="56"/>
                        </a:lnTo>
                        <a:lnTo>
                          <a:pt x="90" y="43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26" name="Freeform 44"/>
              <p:cNvSpPr>
                <a:spLocks noEditPoints="1"/>
              </p:cNvSpPr>
              <p:nvPr/>
            </p:nvSpPr>
            <p:spPr bwMode="auto">
              <a:xfrm>
                <a:off x="8091071" y="1334560"/>
                <a:ext cx="413192" cy="41319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33" name="Group 232"/>
          <p:cNvGrpSpPr/>
          <p:nvPr/>
        </p:nvGrpSpPr>
        <p:grpSpPr>
          <a:xfrm>
            <a:off x="5903188" y="2309537"/>
            <a:ext cx="308567" cy="308566"/>
            <a:chOff x="6852909" y="2051729"/>
            <a:chExt cx="413192" cy="413190"/>
          </a:xfrm>
        </p:grpSpPr>
        <p:sp>
          <p:nvSpPr>
            <p:cNvPr id="234" name="Oval 233"/>
            <p:cNvSpPr/>
            <p:nvPr/>
          </p:nvSpPr>
          <p:spPr>
            <a:xfrm>
              <a:off x="6856492" y="2055311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5" name="Group 234"/>
            <p:cNvGrpSpPr/>
            <p:nvPr/>
          </p:nvGrpSpPr>
          <p:grpSpPr>
            <a:xfrm>
              <a:off x="6852909" y="2051729"/>
              <a:ext cx="413192" cy="413190"/>
              <a:chOff x="8091071" y="1334560"/>
              <a:chExt cx="413192" cy="413190"/>
            </a:xfrm>
          </p:grpSpPr>
          <p:sp>
            <p:nvSpPr>
              <p:cNvPr id="236" name="Freeform 52"/>
              <p:cNvSpPr>
                <a:spLocks/>
              </p:cNvSpPr>
              <p:nvPr/>
            </p:nvSpPr>
            <p:spPr bwMode="auto">
              <a:xfrm>
                <a:off x="8298368" y="1343660"/>
                <a:ext cx="195098" cy="39118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37" name="Group 236"/>
              <p:cNvGrpSpPr/>
              <p:nvPr/>
            </p:nvGrpSpPr>
            <p:grpSpPr>
              <a:xfrm>
                <a:off x="8150105" y="1388227"/>
                <a:ext cx="295124" cy="300072"/>
                <a:chOff x="8151796" y="1388227"/>
                <a:chExt cx="295124" cy="300072"/>
              </a:xfrm>
            </p:grpSpPr>
            <p:grpSp>
              <p:nvGrpSpPr>
                <p:cNvPr id="239" name="Group 238"/>
                <p:cNvGrpSpPr/>
                <p:nvPr/>
              </p:nvGrpSpPr>
              <p:grpSpPr>
                <a:xfrm>
                  <a:off x="8151796" y="1495184"/>
                  <a:ext cx="295124" cy="88141"/>
                  <a:chOff x="8151796" y="1495184"/>
                  <a:chExt cx="295124" cy="88141"/>
                </a:xfrm>
              </p:grpSpPr>
              <p:sp>
                <p:nvSpPr>
                  <p:cNvPr id="243" name="Freeform 54"/>
                  <p:cNvSpPr>
                    <a:spLocks/>
                  </p:cNvSpPr>
                  <p:nvPr/>
                </p:nvSpPr>
                <p:spPr bwMode="auto">
                  <a:xfrm>
                    <a:off x="8151796" y="1495184"/>
                    <a:ext cx="102006" cy="88141"/>
                  </a:xfrm>
                  <a:custGeom>
                    <a:avLst/>
                    <a:gdLst>
                      <a:gd name="T0" fmla="*/ 58 w 103"/>
                      <a:gd name="T1" fmla="*/ 0 h 89"/>
                      <a:gd name="T2" fmla="*/ 45 w 103"/>
                      <a:gd name="T3" fmla="*/ 13 h 89"/>
                      <a:gd name="T4" fmla="*/ 67 w 103"/>
                      <a:gd name="T5" fmla="*/ 36 h 89"/>
                      <a:gd name="T6" fmla="*/ 0 w 103"/>
                      <a:gd name="T7" fmla="*/ 36 h 89"/>
                      <a:gd name="T8" fmla="*/ 0 w 103"/>
                      <a:gd name="T9" fmla="*/ 53 h 89"/>
                      <a:gd name="T10" fmla="*/ 67 w 103"/>
                      <a:gd name="T11" fmla="*/ 53 h 89"/>
                      <a:gd name="T12" fmla="*/ 45 w 103"/>
                      <a:gd name="T13" fmla="*/ 76 h 89"/>
                      <a:gd name="T14" fmla="*/ 58 w 103"/>
                      <a:gd name="T15" fmla="*/ 89 h 89"/>
                      <a:gd name="T16" fmla="*/ 103 w 103"/>
                      <a:gd name="T17" fmla="*/ 45 h 89"/>
                      <a:gd name="T18" fmla="*/ 58 w 103"/>
                      <a:gd name="T19" fmla="*/ 0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58" y="0"/>
                        </a:moveTo>
                        <a:lnTo>
                          <a:pt x="45" y="13"/>
                        </a:lnTo>
                        <a:lnTo>
                          <a:pt x="67" y="36"/>
                        </a:lnTo>
                        <a:lnTo>
                          <a:pt x="0" y="36"/>
                        </a:lnTo>
                        <a:lnTo>
                          <a:pt x="0" y="53"/>
                        </a:lnTo>
                        <a:lnTo>
                          <a:pt x="67" y="53"/>
                        </a:lnTo>
                        <a:lnTo>
                          <a:pt x="45" y="76"/>
                        </a:lnTo>
                        <a:lnTo>
                          <a:pt x="58" y="89"/>
                        </a:lnTo>
                        <a:lnTo>
                          <a:pt x="103" y="45"/>
                        </a:lnTo>
                        <a:lnTo>
                          <a:pt x="58" y="0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55"/>
                  <p:cNvSpPr>
                    <a:spLocks/>
                  </p:cNvSpPr>
                  <p:nvPr/>
                </p:nvSpPr>
                <p:spPr bwMode="auto">
                  <a:xfrm>
                    <a:off x="8344914" y="1495184"/>
                    <a:ext cx="102006" cy="88141"/>
                  </a:xfrm>
                  <a:custGeom>
                    <a:avLst/>
                    <a:gdLst>
                      <a:gd name="T0" fmla="*/ 103 w 103"/>
                      <a:gd name="T1" fmla="*/ 36 h 89"/>
                      <a:gd name="T2" fmla="*/ 36 w 103"/>
                      <a:gd name="T3" fmla="*/ 36 h 89"/>
                      <a:gd name="T4" fmla="*/ 58 w 103"/>
                      <a:gd name="T5" fmla="*/ 13 h 89"/>
                      <a:gd name="T6" fmla="*/ 45 w 103"/>
                      <a:gd name="T7" fmla="*/ 0 h 89"/>
                      <a:gd name="T8" fmla="*/ 0 w 103"/>
                      <a:gd name="T9" fmla="*/ 45 h 89"/>
                      <a:gd name="T10" fmla="*/ 45 w 103"/>
                      <a:gd name="T11" fmla="*/ 89 h 89"/>
                      <a:gd name="T12" fmla="*/ 58 w 103"/>
                      <a:gd name="T13" fmla="*/ 76 h 89"/>
                      <a:gd name="T14" fmla="*/ 36 w 103"/>
                      <a:gd name="T15" fmla="*/ 53 h 89"/>
                      <a:gd name="T16" fmla="*/ 103 w 103"/>
                      <a:gd name="T17" fmla="*/ 53 h 89"/>
                      <a:gd name="T18" fmla="*/ 103 w 103"/>
                      <a:gd name="T19" fmla="*/ 3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103" y="36"/>
                        </a:moveTo>
                        <a:lnTo>
                          <a:pt x="36" y="36"/>
                        </a:lnTo>
                        <a:lnTo>
                          <a:pt x="58" y="13"/>
                        </a:lnTo>
                        <a:lnTo>
                          <a:pt x="45" y="0"/>
                        </a:lnTo>
                        <a:lnTo>
                          <a:pt x="0" y="45"/>
                        </a:lnTo>
                        <a:lnTo>
                          <a:pt x="45" y="89"/>
                        </a:lnTo>
                        <a:lnTo>
                          <a:pt x="58" y="76"/>
                        </a:lnTo>
                        <a:lnTo>
                          <a:pt x="36" y="53"/>
                        </a:lnTo>
                        <a:lnTo>
                          <a:pt x="103" y="53"/>
                        </a:lnTo>
                        <a:lnTo>
                          <a:pt x="103" y="36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0" name="Group 239"/>
                <p:cNvGrpSpPr/>
                <p:nvPr/>
              </p:nvGrpSpPr>
              <p:grpSpPr>
                <a:xfrm>
                  <a:off x="8254783" y="1388227"/>
                  <a:ext cx="89151" cy="300072"/>
                  <a:chOff x="8253791" y="1388227"/>
                  <a:chExt cx="89151" cy="300072"/>
                </a:xfrm>
              </p:grpSpPr>
              <p:sp>
                <p:nvSpPr>
                  <p:cNvPr id="241" name="Freeform 56"/>
                  <p:cNvSpPr>
                    <a:spLocks/>
                  </p:cNvSpPr>
                  <p:nvPr/>
                </p:nvSpPr>
                <p:spPr bwMode="auto">
                  <a:xfrm>
                    <a:off x="8253811" y="1586293"/>
                    <a:ext cx="89131" cy="102006"/>
                  </a:xfrm>
                  <a:custGeom>
                    <a:avLst/>
                    <a:gdLst>
                      <a:gd name="T0" fmla="*/ 76 w 90"/>
                      <a:gd name="T1" fmla="*/ 47 h 103"/>
                      <a:gd name="T2" fmla="*/ 54 w 90"/>
                      <a:gd name="T3" fmla="*/ 67 h 103"/>
                      <a:gd name="T4" fmla="*/ 54 w 90"/>
                      <a:gd name="T5" fmla="*/ 0 h 103"/>
                      <a:gd name="T6" fmla="*/ 36 w 90"/>
                      <a:gd name="T7" fmla="*/ 0 h 103"/>
                      <a:gd name="T8" fmla="*/ 36 w 90"/>
                      <a:gd name="T9" fmla="*/ 67 h 103"/>
                      <a:gd name="T10" fmla="*/ 14 w 90"/>
                      <a:gd name="T11" fmla="*/ 47 h 103"/>
                      <a:gd name="T12" fmla="*/ 0 w 90"/>
                      <a:gd name="T13" fmla="*/ 60 h 103"/>
                      <a:gd name="T14" fmla="*/ 45 w 90"/>
                      <a:gd name="T15" fmla="*/ 103 h 103"/>
                      <a:gd name="T16" fmla="*/ 90 w 90"/>
                      <a:gd name="T17" fmla="*/ 60 h 103"/>
                      <a:gd name="T18" fmla="*/ 76 w 90"/>
                      <a:gd name="T19" fmla="*/ 47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76" y="47"/>
                        </a:moveTo>
                        <a:lnTo>
                          <a:pt x="54" y="67"/>
                        </a:lnTo>
                        <a:lnTo>
                          <a:pt x="54" y="0"/>
                        </a:lnTo>
                        <a:lnTo>
                          <a:pt x="36" y="0"/>
                        </a:lnTo>
                        <a:lnTo>
                          <a:pt x="36" y="67"/>
                        </a:lnTo>
                        <a:lnTo>
                          <a:pt x="14" y="47"/>
                        </a:lnTo>
                        <a:lnTo>
                          <a:pt x="0" y="60"/>
                        </a:lnTo>
                        <a:lnTo>
                          <a:pt x="45" y="103"/>
                        </a:lnTo>
                        <a:lnTo>
                          <a:pt x="90" y="60"/>
                        </a:lnTo>
                        <a:lnTo>
                          <a:pt x="76" y="47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57"/>
                  <p:cNvSpPr>
                    <a:spLocks/>
                  </p:cNvSpPr>
                  <p:nvPr/>
                </p:nvSpPr>
                <p:spPr bwMode="auto">
                  <a:xfrm>
                    <a:off x="8253791" y="1388227"/>
                    <a:ext cx="89131" cy="102006"/>
                  </a:xfrm>
                  <a:custGeom>
                    <a:avLst/>
                    <a:gdLst>
                      <a:gd name="T0" fmla="*/ 90 w 90"/>
                      <a:gd name="T1" fmla="*/ 43 h 103"/>
                      <a:gd name="T2" fmla="*/ 45 w 90"/>
                      <a:gd name="T3" fmla="*/ 0 h 103"/>
                      <a:gd name="T4" fmla="*/ 0 w 90"/>
                      <a:gd name="T5" fmla="*/ 43 h 103"/>
                      <a:gd name="T6" fmla="*/ 14 w 90"/>
                      <a:gd name="T7" fmla="*/ 56 h 103"/>
                      <a:gd name="T8" fmla="*/ 36 w 90"/>
                      <a:gd name="T9" fmla="*/ 36 h 103"/>
                      <a:gd name="T10" fmla="*/ 36 w 90"/>
                      <a:gd name="T11" fmla="*/ 103 h 103"/>
                      <a:gd name="T12" fmla="*/ 54 w 90"/>
                      <a:gd name="T13" fmla="*/ 103 h 103"/>
                      <a:gd name="T14" fmla="*/ 54 w 90"/>
                      <a:gd name="T15" fmla="*/ 36 h 103"/>
                      <a:gd name="T16" fmla="*/ 76 w 90"/>
                      <a:gd name="T17" fmla="*/ 56 h 103"/>
                      <a:gd name="T18" fmla="*/ 90 w 90"/>
                      <a:gd name="T19" fmla="*/ 43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90" y="43"/>
                        </a:moveTo>
                        <a:lnTo>
                          <a:pt x="45" y="0"/>
                        </a:lnTo>
                        <a:lnTo>
                          <a:pt x="0" y="43"/>
                        </a:lnTo>
                        <a:lnTo>
                          <a:pt x="14" y="56"/>
                        </a:lnTo>
                        <a:lnTo>
                          <a:pt x="36" y="36"/>
                        </a:lnTo>
                        <a:lnTo>
                          <a:pt x="36" y="103"/>
                        </a:lnTo>
                        <a:lnTo>
                          <a:pt x="54" y="103"/>
                        </a:lnTo>
                        <a:lnTo>
                          <a:pt x="54" y="36"/>
                        </a:lnTo>
                        <a:lnTo>
                          <a:pt x="76" y="56"/>
                        </a:lnTo>
                        <a:lnTo>
                          <a:pt x="90" y="43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38" name="Freeform 44"/>
              <p:cNvSpPr>
                <a:spLocks noEditPoints="1"/>
              </p:cNvSpPr>
              <p:nvPr/>
            </p:nvSpPr>
            <p:spPr bwMode="auto">
              <a:xfrm>
                <a:off x="8091071" y="1334560"/>
                <a:ext cx="413192" cy="41319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2688519" y="1696967"/>
            <a:ext cx="308567" cy="307305"/>
            <a:chOff x="2673644" y="1669806"/>
            <a:chExt cx="308567" cy="307305"/>
          </a:xfrm>
        </p:grpSpPr>
        <p:grpSp>
          <p:nvGrpSpPr>
            <p:cNvPr id="168" name="Group 167"/>
            <p:cNvGrpSpPr/>
            <p:nvPr/>
          </p:nvGrpSpPr>
          <p:grpSpPr>
            <a:xfrm>
              <a:off x="2683006" y="1676344"/>
              <a:ext cx="292005" cy="294228"/>
              <a:chOff x="2551335" y="1335477"/>
              <a:chExt cx="391014" cy="393990"/>
            </a:xfrm>
          </p:grpSpPr>
          <p:sp>
            <p:nvSpPr>
              <p:cNvPr id="169" name="Freeform 168"/>
              <p:cNvSpPr>
                <a:spLocks/>
              </p:cNvSpPr>
              <p:nvPr/>
            </p:nvSpPr>
            <p:spPr bwMode="auto">
              <a:xfrm flipH="1">
                <a:off x="2551335" y="1335477"/>
                <a:ext cx="197050" cy="386699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0" name="Oval 169"/>
              <p:cNvSpPr/>
              <p:nvPr/>
            </p:nvSpPr>
            <p:spPr>
              <a:xfrm>
                <a:off x="2797942" y="1585060"/>
                <a:ext cx="144407" cy="14440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45" name="Group 4"/>
            <p:cNvGrpSpPr>
              <a:grpSpLocks noChangeAspect="1"/>
            </p:cNvGrpSpPr>
            <p:nvPr/>
          </p:nvGrpSpPr>
          <p:grpSpPr bwMode="auto">
            <a:xfrm>
              <a:off x="2673644" y="1669806"/>
              <a:ext cx="308567" cy="307305"/>
              <a:chOff x="2488" y="2034"/>
              <a:chExt cx="978" cy="974"/>
            </a:xfrm>
          </p:grpSpPr>
          <p:sp>
            <p:nvSpPr>
              <p:cNvPr id="246" name="Freeform 5"/>
              <p:cNvSpPr>
                <a:spLocks noEditPoints="1"/>
              </p:cNvSpPr>
              <p:nvPr/>
            </p:nvSpPr>
            <p:spPr bwMode="auto">
              <a:xfrm>
                <a:off x="2977" y="2082"/>
                <a:ext cx="441" cy="901"/>
              </a:xfrm>
              <a:custGeom>
                <a:avLst/>
                <a:gdLst>
                  <a:gd name="T0" fmla="*/ 0 w 83"/>
                  <a:gd name="T1" fmla="*/ 138 h 166"/>
                  <a:gd name="T2" fmla="*/ 0 w 83"/>
                  <a:gd name="T3" fmla="*/ 0 h 166"/>
                  <a:gd name="T4" fmla="*/ 0 w 83"/>
                  <a:gd name="T5" fmla="*/ 0 h 166"/>
                  <a:gd name="T6" fmla="*/ 83 w 83"/>
                  <a:gd name="T7" fmla="*/ 83 h 166"/>
                  <a:gd name="T8" fmla="*/ 76 w 83"/>
                  <a:gd name="T9" fmla="*/ 116 h 166"/>
                  <a:gd name="T10" fmla="*/ 58 w 83"/>
                  <a:gd name="T11" fmla="*/ 108 h 166"/>
                  <a:gd name="T12" fmla="*/ 48 w 83"/>
                  <a:gd name="T13" fmla="*/ 109 h 166"/>
                  <a:gd name="T14" fmla="*/ 26 w 83"/>
                  <a:gd name="T15" fmla="*/ 131 h 166"/>
                  <a:gd name="T16" fmla="*/ 0 w 83"/>
                  <a:gd name="T17" fmla="*/ 138 h 166"/>
                  <a:gd name="T18" fmla="*/ 0 w 83"/>
                  <a:gd name="T19" fmla="*/ 138 h 166"/>
                  <a:gd name="T20" fmla="*/ 33 w 83"/>
                  <a:gd name="T21" fmla="*/ 159 h 166"/>
                  <a:gd name="T22" fmla="*/ 26 w 83"/>
                  <a:gd name="T23" fmla="*/ 141 h 166"/>
                  <a:gd name="T24" fmla="*/ 0 w 83"/>
                  <a:gd name="T25" fmla="*/ 146 h 166"/>
                  <a:gd name="T26" fmla="*/ 0 w 83"/>
                  <a:gd name="T27" fmla="*/ 146 h 166"/>
                  <a:gd name="T28" fmla="*/ 0 w 83"/>
                  <a:gd name="T29" fmla="*/ 166 h 166"/>
                  <a:gd name="T30" fmla="*/ 0 w 83"/>
                  <a:gd name="T31" fmla="*/ 166 h 166"/>
                  <a:gd name="T32" fmla="*/ 33 w 83"/>
                  <a:gd name="T33" fmla="*/ 15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166">
                    <a:moveTo>
                      <a:pt x="0" y="13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6" y="0"/>
                      <a:pt x="83" y="37"/>
                      <a:pt x="83" y="83"/>
                    </a:cubicBezTo>
                    <a:cubicBezTo>
                      <a:pt x="83" y="94"/>
                      <a:pt x="81" y="105"/>
                      <a:pt x="76" y="116"/>
                    </a:cubicBezTo>
                    <a:cubicBezTo>
                      <a:pt x="71" y="111"/>
                      <a:pt x="65" y="109"/>
                      <a:pt x="58" y="108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38" y="112"/>
                      <a:pt x="29" y="120"/>
                      <a:pt x="26" y="131"/>
                    </a:cubicBezTo>
                    <a:cubicBezTo>
                      <a:pt x="19" y="135"/>
                      <a:pt x="10" y="138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lose/>
                    <a:moveTo>
                      <a:pt x="33" y="159"/>
                    </a:moveTo>
                    <a:cubicBezTo>
                      <a:pt x="29" y="154"/>
                      <a:pt x="26" y="148"/>
                      <a:pt x="26" y="141"/>
                    </a:cubicBezTo>
                    <a:cubicBezTo>
                      <a:pt x="18" y="145"/>
                      <a:pt x="9" y="146"/>
                      <a:pt x="0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12" y="166"/>
                      <a:pt x="23" y="163"/>
                      <a:pt x="33" y="159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6"/>
              <p:cNvSpPr>
                <a:spLocks noEditPoints="1"/>
              </p:cNvSpPr>
              <p:nvPr/>
            </p:nvSpPr>
            <p:spPr bwMode="auto">
              <a:xfrm>
                <a:off x="2488" y="2034"/>
                <a:ext cx="978" cy="974"/>
              </a:xfrm>
              <a:custGeom>
                <a:avLst/>
                <a:gdLst>
                  <a:gd name="T0" fmla="*/ 184 w 184"/>
                  <a:gd name="T1" fmla="*/ 92 h 183"/>
                  <a:gd name="T2" fmla="*/ 92 w 184"/>
                  <a:gd name="T3" fmla="*/ 0 h 183"/>
                  <a:gd name="T4" fmla="*/ 0 w 184"/>
                  <a:gd name="T5" fmla="*/ 92 h 183"/>
                  <a:gd name="T6" fmla="*/ 92 w 184"/>
                  <a:gd name="T7" fmla="*/ 183 h 183"/>
                  <a:gd name="T8" fmla="*/ 127 w 184"/>
                  <a:gd name="T9" fmla="*/ 176 h 183"/>
                  <a:gd name="T10" fmla="*/ 148 w 184"/>
                  <a:gd name="T11" fmla="*/ 183 h 183"/>
                  <a:gd name="T12" fmla="*/ 184 w 184"/>
                  <a:gd name="T13" fmla="*/ 148 h 183"/>
                  <a:gd name="T14" fmla="*/ 176 w 184"/>
                  <a:gd name="T15" fmla="*/ 127 h 183"/>
                  <a:gd name="T16" fmla="*/ 184 w 184"/>
                  <a:gd name="T17" fmla="*/ 92 h 183"/>
                  <a:gd name="T18" fmla="*/ 92 w 184"/>
                  <a:gd name="T19" fmla="*/ 175 h 183"/>
                  <a:gd name="T20" fmla="*/ 9 w 184"/>
                  <a:gd name="T21" fmla="*/ 92 h 183"/>
                  <a:gd name="T22" fmla="*/ 92 w 184"/>
                  <a:gd name="T23" fmla="*/ 9 h 183"/>
                  <a:gd name="T24" fmla="*/ 92 w 184"/>
                  <a:gd name="T25" fmla="*/ 9 h 183"/>
                  <a:gd name="T26" fmla="*/ 175 w 184"/>
                  <a:gd name="T27" fmla="*/ 92 h 183"/>
                  <a:gd name="T28" fmla="*/ 170 w 184"/>
                  <a:gd name="T29" fmla="*/ 120 h 183"/>
                  <a:gd name="T30" fmla="*/ 148 w 184"/>
                  <a:gd name="T31" fmla="*/ 113 h 183"/>
                  <a:gd name="T32" fmla="*/ 113 w 184"/>
                  <a:gd name="T33" fmla="*/ 148 h 183"/>
                  <a:gd name="T34" fmla="*/ 121 w 184"/>
                  <a:gd name="T35" fmla="*/ 170 h 183"/>
                  <a:gd name="T36" fmla="*/ 92 w 184"/>
                  <a:gd name="T37" fmla="*/ 175 h 183"/>
                  <a:gd name="T38" fmla="*/ 92 w 184"/>
                  <a:gd name="T39" fmla="*/ 175 h 183"/>
                  <a:gd name="T40" fmla="*/ 148 w 184"/>
                  <a:gd name="T41" fmla="*/ 175 h 183"/>
                  <a:gd name="T42" fmla="*/ 122 w 184"/>
                  <a:gd name="T43" fmla="*/ 148 h 183"/>
                  <a:gd name="T44" fmla="*/ 148 w 184"/>
                  <a:gd name="T45" fmla="*/ 121 h 183"/>
                  <a:gd name="T46" fmla="*/ 175 w 184"/>
                  <a:gd name="T47" fmla="*/ 148 h 183"/>
                  <a:gd name="T48" fmla="*/ 148 w 184"/>
                  <a:gd name="T49" fmla="*/ 17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4" h="183">
                    <a:moveTo>
                      <a:pt x="184" y="92"/>
                    </a:moveTo>
                    <a:cubicBezTo>
                      <a:pt x="184" y="41"/>
                      <a:pt x="142" y="0"/>
                      <a:pt x="92" y="0"/>
                    </a:cubicBezTo>
                    <a:cubicBezTo>
                      <a:pt x="42" y="0"/>
                      <a:pt x="0" y="41"/>
                      <a:pt x="0" y="92"/>
                    </a:cubicBezTo>
                    <a:cubicBezTo>
                      <a:pt x="0" y="142"/>
                      <a:pt x="42" y="183"/>
                      <a:pt x="92" y="183"/>
                    </a:cubicBezTo>
                    <a:cubicBezTo>
                      <a:pt x="104" y="183"/>
                      <a:pt x="116" y="181"/>
                      <a:pt x="127" y="176"/>
                    </a:cubicBezTo>
                    <a:cubicBezTo>
                      <a:pt x="133" y="181"/>
                      <a:pt x="140" y="183"/>
                      <a:pt x="148" y="183"/>
                    </a:cubicBezTo>
                    <a:cubicBezTo>
                      <a:pt x="168" y="183"/>
                      <a:pt x="184" y="167"/>
                      <a:pt x="184" y="148"/>
                    </a:cubicBezTo>
                    <a:cubicBezTo>
                      <a:pt x="184" y="140"/>
                      <a:pt x="181" y="133"/>
                      <a:pt x="176" y="127"/>
                    </a:cubicBezTo>
                    <a:cubicBezTo>
                      <a:pt x="181" y="116"/>
                      <a:pt x="184" y="104"/>
                      <a:pt x="184" y="92"/>
                    </a:cubicBezTo>
                    <a:close/>
                    <a:moveTo>
                      <a:pt x="92" y="175"/>
                    </a:moveTo>
                    <a:cubicBezTo>
                      <a:pt x="46" y="175"/>
                      <a:pt x="9" y="138"/>
                      <a:pt x="9" y="92"/>
                    </a:cubicBezTo>
                    <a:cubicBezTo>
                      <a:pt x="9" y="46"/>
                      <a:pt x="46" y="9"/>
                      <a:pt x="92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138" y="9"/>
                      <a:pt x="175" y="46"/>
                      <a:pt x="175" y="92"/>
                    </a:cubicBezTo>
                    <a:cubicBezTo>
                      <a:pt x="175" y="102"/>
                      <a:pt x="173" y="111"/>
                      <a:pt x="170" y="120"/>
                    </a:cubicBezTo>
                    <a:cubicBezTo>
                      <a:pt x="164" y="116"/>
                      <a:pt x="156" y="113"/>
                      <a:pt x="148" y="113"/>
                    </a:cubicBezTo>
                    <a:cubicBezTo>
                      <a:pt x="129" y="113"/>
                      <a:pt x="113" y="129"/>
                      <a:pt x="113" y="148"/>
                    </a:cubicBezTo>
                    <a:cubicBezTo>
                      <a:pt x="113" y="156"/>
                      <a:pt x="116" y="164"/>
                      <a:pt x="121" y="170"/>
                    </a:cubicBezTo>
                    <a:cubicBezTo>
                      <a:pt x="112" y="173"/>
                      <a:pt x="102" y="175"/>
                      <a:pt x="92" y="175"/>
                    </a:cubicBezTo>
                    <a:cubicBezTo>
                      <a:pt x="92" y="175"/>
                      <a:pt x="92" y="175"/>
                      <a:pt x="92" y="175"/>
                    </a:cubicBezTo>
                    <a:close/>
                    <a:moveTo>
                      <a:pt x="148" y="175"/>
                    </a:moveTo>
                    <a:cubicBezTo>
                      <a:pt x="134" y="175"/>
                      <a:pt x="122" y="163"/>
                      <a:pt x="122" y="148"/>
                    </a:cubicBezTo>
                    <a:cubicBezTo>
                      <a:pt x="122" y="133"/>
                      <a:pt x="134" y="121"/>
                      <a:pt x="148" y="121"/>
                    </a:cubicBezTo>
                    <a:cubicBezTo>
                      <a:pt x="163" y="121"/>
                      <a:pt x="175" y="133"/>
                      <a:pt x="175" y="148"/>
                    </a:cubicBezTo>
                    <a:cubicBezTo>
                      <a:pt x="175" y="163"/>
                      <a:pt x="163" y="175"/>
                      <a:pt x="148" y="17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7"/>
              <p:cNvSpPr>
                <a:spLocks noEditPoints="1"/>
              </p:cNvSpPr>
              <p:nvPr/>
            </p:nvSpPr>
            <p:spPr bwMode="auto">
              <a:xfrm>
                <a:off x="3163" y="2768"/>
                <a:ext cx="223" cy="107"/>
              </a:xfrm>
              <a:custGeom>
                <a:avLst/>
                <a:gdLst>
                  <a:gd name="T0" fmla="*/ 32 w 42"/>
                  <a:gd name="T1" fmla="*/ 0 h 20"/>
                  <a:gd name="T2" fmla="*/ 32 w 42"/>
                  <a:gd name="T3" fmla="*/ 0 h 20"/>
                  <a:gd name="T4" fmla="*/ 21 w 42"/>
                  <a:gd name="T5" fmla="*/ 7 h 20"/>
                  <a:gd name="T6" fmla="*/ 10 w 42"/>
                  <a:gd name="T7" fmla="*/ 0 h 20"/>
                  <a:gd name="T8" fmla="*/ 0 w 42"/>
                  <a:gd name="T9" fmla="*/ 10 h 20"/>
                  <a:gd name="T10" fmla="*/ 10 w 42"/>
                  <a:gd name="T11" fmla="*/ 20 h 20"/>
                  <a:gd name="T12" fmla="*/ 21 w 42"/>
                  <a:gd name="T13" fmla="*/ 14 h 20"/>
                  <a:gd name="T14" fmla="*/ 32 w 42"/>
                  <a:gd name="T15" fmla="*/ 20 h 20"/>
                  <a:gd name="T16" fmla="*/ 42 w 42"/>
                  <a:gd name="T17" fmla="*/ 10 h 20"/>
                  <a:gd name="T18" fmla="*/ 32 w 42"/>
                  <a:gd name="T19" fmla="*/ 0 h 20"/>
                  <a:gd name="T20" fmla="*/ 10 w 42"/>
                  <a:gd name="T21" fmla="*/ 16 h 20"/>
                  <a:gd name="T22" fmla="*/ 5 w 42"/>
                  <a:gd name="T23" fmla="*/ 10 h 20"/>
                  <a:gd name="T24" fmla="*/ 10 w 42"/>
                  <a:gd name="T25" fmla="*/ 4 h 20"/>
                  <a:gd name="T26" fmla="*/ 19 w 42"/>
                  <a:gd name="T27" fmla="*/ 10 h 20"/>
                  <a:gd name="T28" fmla="*/ 10 w 42"/>
                  <a:gd name="T29" fmla="*/ 16 h 20"/>
                  <a:gd name="T30" fmla="*/ 32 w 42"/>
                  <a:gd name="T31" fmla="*/ 16 h 20"/>
                  <a:gd name="T32" fmla="*/ 24 w 42"/>
                  <a:gd name="T33" fmla="*/ 10 h 20"/>
                  <a:gd name="T34" fmla="*/ 32 w 42"/>
                  <a:gd name="T35" fmla="*/ 4 h 20"/>
                  <a:gd name="T36" fmla="*/ 38 w 42"/>
                  <a:gd name="T37" fmla="*/ 10 h 20"/>
                  <a:gd name="T38" fmla="*/ 32 w 42"/>
                  <a:gd name="T3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20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27" y="0"/>
                      <a:pt x="24" y="3"/>
                      <a:pt x="21" y="7"/>
                    </a:cubicBezTo>
                    <a:cubicBezTo>
                      <a:pt x="18" y="3"/>
                      <a:pt x="15" y="0"/>
                      <a:pt x="10" y="0"/>
                    </a:cubicBezTo>
                    <a:cubicBezTo>
                      <a:pt x="4" y="0"/>
                      <a:pt x="0" y="6"/>
                      <a:pt x="0" y="10"/>
                    </a:cubicBezTo>
                    <a:cubicBezTo>
                      <a:pt x="0" y="15"/>
                      <a:pt x="4" y="20"/>
                      <a:pt x="10" y="20"/>
                    </a:cubicBezTo>
                    <a:cubicBezTo>
                      <a:pt x="15" y="20"/>
                      <a:pt x="19" y="17"/>
                      <a:pt x="21" y="14"/>
                    </a:cubicBezTo>
                    <a:cubicBezTo>
                      <a:pt x="24" y="17"/>
                      <a:pt x="27" y="20"/>
                      <a:pt x="32" y="20"/>
                    </a:cubicBezTo>
                    <a:cubicBezTo>
                      <a:pt x="40" y="20"/>
                      <a:pt x="42" y="14"/>
                      <a:pt x="42" y="10"/>
                    </a:cubicBezTo>
                    <a:cubicBezTo>
                      <a:pt x="42" y="5"/>
                      <a:pt x="38" y="0"/>
                      <a:pt x="32" y="0"/>
                    </a:cubicBezTo>
                    <a:close/>
                    <a:moveTo>
                      <a:pt x="10" y="16"/>
                    </a:moveTo>
                    <a:cubicBezTo>
                      <a:pt x="6" y="16"/>
                      <a:pt x="5" y="12"/>
                      <a:pt x="5" y="10"/>
                    </a:cubicBezTo>
                    <a:cubicBezTo>
                      <a:pt x="5" y="8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10"/>
                    </a:cubicBezTo>
                    <a:cubicBezTo>
                      <a:pt x="16" y="13"/>
                      <a:pt x="14" y="16"/>
                      <a:pt x="10" y="16"/>
                    </a:cubicBezTo>
                    <a:close/>
                    <a:moveTo>
                      <a:pt x="32" y="16"/>
                    </a:moveTo>
                    <a:cubicBezTo>
                      <a:pt x="29" y="16"/>
                      <a:pt x="26" y="13"/>
                      <a:pt x="24" y="10"/>
                    </a:cubicBezTo>
                    <a:cubicBezTo>
                      <a:pt x="26" y="7"/>
                      <a:pt x="29" y="4"/>
                      <a:pt x="32" y="4"/>
                    </a:cubicBezTo>
                    <a:cubicBezTo>
                      <a:pt x="36" y="4"/>
                      <a:pt x="38" y="8"/>
                      <a:pt x="38" y="10"/>
                    </a:cubicBezTo>
                    <a:cubicBezTo>
                      <a:pt x="38" y="10"/>
                      <a:pt x="38" y="16"/>
                      <a:pt x="32" y="1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" name="Freeform 8"/>
              <p:cNvSpPr>
                <a:spLocks noEditPoints="1"/>
              </p:cNvSpPr>
              <p:nvPr/>
            </p:nvSpPr>
            <p:spPr bwMode="auto">
              <a:xfrm>
                <a:off x="2637" y="2119"/>
                <a:ext cx="680" cy="740"/>
              </a:xfrm>
              <a:custGeom>
                <a:avLst/>
                <a:gdLst>
                  <a:gd name="T0" fmla="*/ 90 w 128"/>
                  <a:gd name="T1" fmla="*/ 124 h 139"/>
                  <a:gd name="T2" fmla="*/ 89 w 128"/>
                  <a:gd name="T3" fmla="*/ 132 h 139"/>
                  <a:gd name="T4" fmla="*/ 90 w 128"/>
                  <a:gd name="T5" fmla="*/ 134 h 139"/>
                  <a:gd name="T6" fmla="*/ 64 w 128"/>
                  <a:gd name="T7" fmla="*/ 139 h 139"/>
                  <a:gd name="T8" fmla="*/ 64 w 128"/>
                  <a:gd name="T9" fmla="*/ 139 h 139"/>
                  <a:gd name="T10" fmla="*/ 0 w 128"/>
                  <a:gd name="T11" fmla="*/ 76 h 139"/>
                  <a:gd name="T12" fmla="*/ 41 w 128"/>
                  <a:gd name="T13" fmla="*/ 16 h 139"/>
                  <a:gd name="T14" fmla="*/ 41 w 128"/>
                  <a:gd name="T15" fmla="*/ 26 h 139"/>
                  <a:gd name="T16" fmla="*/ 9 w 128"/>
                  <a:gd name="T17" fmla="*/ 76 h 139"/>
                  <a:gd name="T18" fmla="*/ 64 w 128"/>
                  <a:gd name="T19" fmla="*/ 131 h 139"/>
                  <a:gd name="T20" fmla="*/ 64 w 128"/>
                  <a:gd name="T21" fmla="*/ 131 h 139"/>
                  <a:gd name="T22" fmla="*/ 90 w 128"/>
                  <a:gd name="T23" fmla="*/ 124 h 139"/>
                  <a:gd name="T24" fmla="*/ 87 w 128"/>
                  <a:gd name="T25" fmla="*/ 16 h 139"/>
                  <a:gd name="T26" fmla="*/ 87 w 128"/>
                  <a:gd name="T27" fmla="*/ 26 h 139"/>
                  <a:gd name="T28" fmla="*/ 119 w 128"/>
                  <a:gd name="T29" fmla="*/ 76 h 139"/>
                  <a:gd name="T30" fmla="*/ 112 w 128"/>
                  <a:gd name="T31" fmla="*/ 102 h 139"/>
                  <a:gd name="T32" fmla="*/ 120 w 128"/>
                  <a:gd name="T33" fmla="*/ 101 h 139"/>
                  <a:gd name="T34" fmla="*/ 122 w 128"/>
                  <a:gd name="T35" fmla="*/ 101 h 139"/>
                  <a:gd name="T36" fmla="*/ 128 w 128"/>
                  <a:gd name="T37" fmla="*/ 76 h 139"/>
                  <a:gd name="T38" fmla="*/ 87 w 128"/>
                  <a:gd name="T39" fmla="*/ 16 h 139"/>
                  <a:gd name="T40" fmla="*/ 68 w 128"/>
                  <a:gd name="T41" fmla="*/ 0 h 139"/>
                  <a:gd name="T42" fmla="*/ 60 w 128"/>
                  <a:gd name="T43" fmla="*/ 0 h 139"/>
                  <a:gd name="T44" fmla="*/ 60 w 128"/>
                  <a:gd name="T45" fmla="*/ 66 h 139"/>
                  <a:gd name="T46" fmla="*/ 68 w 128"/>
                  <a:gd name="T47" fmla="*/ 66 h 139"/>
                  <a:gd name="T48" fmla="*/ 68 w 128"/>
                  <a:gd name="T4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8" h="139">
                    <a:moveTo>
                      <a:pt x="90" y="124"/>
                    </a:moveTo>
                    <a:cubicBezTo>
                      <a:pt x="90" y="127"/>
                      <a:pt x="89" y="129"/>
                      <a:pt x="89" y="132"/>
                    </a:cubicBezTo>
                    <a:cubicBezTo>
                      <a:pt x="89" y="133"/>
                      <a:pt x="89" y="133"/>
                      <a:pt x="90" y="134"/>
                    </a:cubicBezTo>
                    <a:cubicBezTo>
                      <a:pt x="82" y="138"/>
                      <a:pt x="73" y="139"/>
                      <a:pt x="64" y="139"/>
                    </a:cubicBezTo>
                    <a:cubicBezTo>
                      <a:pt x="64" y="139"/>
                      <a:pt x="64" y="139"/>
                      <a:pt x="64" y="139"/>
                    </a:cubicBezTo>
                    <a:cubicBezTo>
                      <a:pt x="29" y="139"/>
                      <a:pt x="0" y="111"/>
                      <a:pt x="0" y="76"/>
                    </a:cubicBezTo>
                    <a:cubicBezTo>
                      <a:pt x="0" y="49"/>
                      <a:pt x="17" y="26"/>
                      <a:pt x="41" y="1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22" y="34"/>
                      <a:pt x="9" y="53"/>
                      <a:pt x="9" y="76"/>
                    </a:cubicBezTo>
                    <a:cubicBezTo>
                      <a:pt x="9" y="106"/>
                      <a:pt x="3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74" y="131"/>
                      <a:pt x="83" y="128"/>
                      <a:pt x="90" y="124"/>
                    </a:cubicBezTo>
                    <a:close/>
                    <a:moveTo>
                      <a:pt x="87" y="16"/>
                    </a:moveTo>
                    <a:cubicBezTo>
                      <a:pt x="87" y="26"/>
                      <a:pt x="87" y="26"/>
                      <a:pt x="87" y="26"/>
                    </a:cubicBezTo>
                    <a:cubicBezTo>
                      <a:pt x="106" y="34"/>
                      <a:pt x="119" y="54"/>
                      <a:pt x="119" y="76"/>
                    </a:cubicBezTo>
                    <a:cubicBezTo>
                      <a:pt x="119" y="85"/>
                      <a:pt x="117" y="94"/>
                      <a:pt x="112" y="102"/>
                    </a:cubicBezTo>
                    <a:cubicBezTo>
                      <a:pt x="115" y="102"/>
                      <a:pt x="118" y="101"/>
                      <a:pt x="120" y="101"/>
                    </a:cubicBezTo>
                    <a:cubicBezTo>
                      <a:pt x="121" y="101"/>
                      <a:pt x="122" y="101"/>
                      <a:pt x="122" y="101"/>
                    </a:cubicBezTo>
                    <a:cubicBezTo>
                      <a:pt x="126" y="93"/>
                      <a:pt x="128" y="85"/>
                      <a:pt x="128" y="76"/>
                    </a:cubicBezTo>
                    <a:cubicBezTo>
                      <a:pt x="128" y="49"/>
                      <a:pt x="111" y="26"/>
                      <a:pt x="87" y="16"/>
                    </a:cubicBezTo>
                    <a:close/>
                    <a:moveTo>
                      <a:pt x="68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8" y="66"/>
                      <a:pt x="68" y="66"/>
                      <a:pt x="68" y="66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2679771" y="2296097"/>
            <a:ext cx="308567" cy="307305"/>
            <a:chOff x="2673644" y="2286574"/>
            <a:chExt cx="308567" cy="307305"/>
          </a:xfrm>
        </p:grpSpPr>
        <p:grpSp>
          <p:nvGrpSpPr>
            <p:cNvPr id="171" name="Group 170"/>
            <p:cNvGrpSpPr/>
            <p:nvPr/>
          </p:nvGrpSpPr>
          <p:grpSpPr>
            <a:xfrm>
              <a:off x="2683006" y="2293112"/>
              <a:ext cx="292005" cy="294228"/>
              <a:chOff x="2551335" y="1335477"/>
              <a:chExt cx="391014" cy="393990"/>
            </a:xfrm>
          </p:grpSpPr>
          <p:sp>
            <p:nvSpPr>
              <p:cNvPr id="172" name="Freeform 52"/>
              <p:cNvSpPr>
                <a:spLocks/>
              </p:cNvSpPr>
              <p:nvPr/>
            </p:nvSpPr>
            <p:spPr bwMode="auto">
              <a:xfrm flipH="1">
                <a:off x="2551335" y="1335477"/>
                <a:ext cx="197050" cy="386699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Oval 172"/>
              <p:cNvSpPr/>
              <p:nvPr/>
            </p:nvSpPr>
            <p:spPr>
              <a:xfrm>
                <a:off x="2797942" y="1585060"/>
                <a:ext cx="144407" cy="14440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0" name="Group 4"/>
            <p:cNvGrpSpPr>
              <a:grpSpLocks noChangeAspect="1"/>
            </p:cNvGrpSpPr>
            <p:nvPr/>
          </p:nvGrpSpPr>
          <p:grpSpPr bwMode="auto">
            <a:xfrm>
              <a:off x="2673644" y="2286574"/>
              <a:ext cx="308567" cy="307305"/>
              <a:chOff x="2488" y="2034"/>
              <a:chExt cx="978" cy="974"/>
            </a:xfrm>
          </p:grpSpPr>
          <p:sp>
            <p:nvSpPr>
              <p:cNvPr id="251" name="Freeform 5"/>
              <p:cNvSpPr>
                <a:spLocks noEditPoints="1"/>
              </p:cNvSpPr>
              <p:nvPr/>
            </p:nvSpPr>
            <p:spPr bwMode="auto">
              <a:xfrm>
                <a:off x="2977" y="2057"/>
                <a:ext cx="441" cy="910"/>
              </a:xfrm>
              <a:custGeom>
                <a:avLst/>
                <a:gdLst>
                  <a:gd name="T0" fmla="*/ 0 w 83"/>
                  <a:gd name="T1" fmla="*/ 138 h 166"/>
                  <a:gd name="T2" fmla="*/ 0 w 83"/>
                  <a:gd name="T3" fmla="*/ 0 h 166"/>
                  <a:gd name="T4" fmla="*/ 0 w 83"/>
                  <a:gd name="T5" fmla="*/ 0 h 166"/>
                  <a:gd name="T6" fmla="*/ 83 w 83"/>
                  <a:gd name="T7" fmla="*/ 83 h 166"/>
                  <a:gd name="T8" fmla="*/ 76 w 83"/>
                  <a:gd name="T9" fmla="*/ 116 h 166"/>
                  <a:gd name="T10" fmla="*/ 58 w 83"/>
                  <a:gd name="T11" fmla="*/ 108 h 166"/>
                  <a:gd name="T12" fmla="*/ 48 w 83"/>
                  <a:gd name="T13" fmla="*/ 109 h 166"/>
                  <a:gd name="T14" fmla="*/ 26 w 83"/>
                  <a:gd name="T15" fmla="*/ 131 h 166"/>
                  <a:gd name="T16" fmla="*/ 0 w 83"/>
                  <a:gd name="T17" fmla="*/ 138 h 166"/>
                  <a:gd name="T18" fmla="*/ 0 w 83"/>
                  <a:gd name="T19" fmla="*/ 138 h 166"/>
                  <a:gd name="T20" fmla="*/ 33 w 83"/>
                  <a:gd name="T21" fmla="*/ 159 h 166"/>
                  <a:gd name="T22" fmla="*/ 26 w 83"/>
                  <a:gd name="T23" fmla="*/ 141 h 166"/>
                  <a:gd name="T24" fmla="*/ 0 w 83"/>
                  <a:gd name="T25" fmla="*/ 146 h 166"/>
                  <a:gd name="T26" fmla="*/ 0 w 83"/>
                  <a:gd name="T27" fmla="*/ 146 h 166"/>
                  <a:gd name="T28" fmla="*/ 0 w 83"/>
                  <a:gd name="T29" fmla="*/ 166 h 166"/>
                  <a:gd name="T30" fmla="*/ 0 w 83"/>
                  <a:gd name="T31" fmla="*/ 166 h 166"/>
                  <a:gd name="T32" fmla="*/ 33 w 83"/>
                  <a:gd name="T33" fmla="*/ 15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166">
                    <a:moveTo>
                      <a:pt x="0" y="13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6" y="0"/>
                      <a:pt x="83" y="37"/>
                      <a:pt x="83" y="83"/>
                    </a:cubicBezTo>
                    <a:cubicBezTo>
                      <a:pt x="83" y="94"/>
                      <a:pt x="81" y="105"/>
                      <a:pt x="76" y="116"/>
                    </a:cubicBezTo>
                    <a:cubicBezTo>
                      <a:pt x="71" y="111"/>
                      <a:pt x="65" y="109"/>
                      <a:pt x="58" y="108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38" y="112"/>
                      <a:pt x="29" y="120"/>
                      <a:pt x="26" y="131"/>
                    </a:cubicBezTo>
                    <a:cubicBezTo>
                      <a:pt x="19" y="135"/>
                      <a:pt x="10" y="138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lose/>
                    <a:moveTo>
                      <a:pt x="33" y="159"/>
                    </a:moveTo>
                    <a:cubicBezTo>
                      <a:pt x="29" y="154"/>
                      <a:pt x="26" y="148"/>
                      <a:pt x="26" y="141"/>
                    </a:cubicBezTo>
                    <a:cubicBezTo>
                      <a:pt x="18" y="145"/>
                      <a:pt x="9" y="146"/>
                      <a:pt x="0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12" y="166"/>
                      <a:pt x="23" y="163"/>
                      <a:pt x="33" y="159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" name="Freeform 6"/>
              <p:cNvSpPr>
                <a:spLocks noEditPoints="1"/>
              </p:cNvSpPr>
              <p:nvPr/>
            </p:nvSpPr>
            <p:spPr bwMode="auto">
              <a:xfrm>
                <a:off x="2488" y="2034"/>
                <a:ext cx="978" cy="974"/>
              </a:xfrm>
              <a:custGeom>
                <a:avLst/>
                <a:gdLst>
                  <a:gd name="T0" fmla="*/ 184 w 184"/>
                  <a:gd name="T1" fmla="*/ 92 h 183"/>
                  <a:gd name="T2" fmla="*/ 92 w 184"/>
                  <a:gd name="T3" fmla="*/ 0 h 183"/>
                  <a:gd name="T4" fmla="*/ 0 w 184"/>
                  <a:gd name="T5" fmla="*/ 92 h 183"/>
                  <a:gd name="T6" fmla="*/ 92 w 184"/>
                  <a:gd name="T7" fmla="*/ 183 h 183"/>
                  <a:gd name="T8" fmla="*/ 127 w 184"/>
                  <a:gd name="T9" fmla="*/ 176 h 183"/>
                  <a:gd name="T10" fmla="*/ 148 w 184"/>
                  <a:gd name="T11" fmla="*/ 183 h 183"/>
                  <a:gd name="T12" fmla="*/ 184 w 184"/>
                  <a:gd name="T13" fmla="*/ 148 h 183"/>
                  <a:gd name="T14" fmla="*/ 176 w 184"/>
                  <a:gd name="T15" fmla="*/ 127 h 183"/>
                  <a:gd name="T16" fmla="*/ 184 w 184"/>
                  <a:gd name="T17" fmla="*/ 92 h 183"/>
                  <a:gd name="T18" fmla="*/ 92 w 184"/>
                  <a:gd name="T19" fmla="*/ 175 h 183"/>
                  <a:gd name="T20" fmla="*/ 9 w 184"/>
                  <a:gd name="T21" fmla="*/ 92 h 183"/>
                  <a:gd name="T22" fmla="*/ 92 w 184"/>
                  <a:gd name="T23" fmla="*/ 9 h 183"/>
                  <a:gd name="T24" fmla="*/ 92 w 184"/>
                  <a:gd name="T25" fmla="*/ 9 h 183"/>
                  <a:gd name="T26" fmla="*/ 175 w 184"/>
                  <a:gd name="T27" fmla="*/ 92 h 183"/>
                  <a:gd name="T28" fmla="*/ 170 w 184"/>
                  <a:gd name="T29" fmla="*/ 120 h 183"/>
                  <a:gd name="T30" fmla="*/ 148 w 184"/>
                  <a:gd name="T31" fmla="*/ 113 h 183"/>
                  <a:gd name="T32" fmla="*/ 113 w 184"/>
                  <a:gd name="T33" fmla="*/ 148 h 183"/>
                  <a:gd name="T34" fmla="*/ 121 w 184"/>
                  <a:gd name="T35" fmla="*/ 170 h 183"/>
                  <a:gd name="T36" fmla="*/ 92 w 184"/>
                  <a:gd name="T37" fmla="*/ 175 h 183"/>
                  <a:gd name="T38" fmla="*/ 92 w 184"/>
                  <a:gd name="T39" fmla="*/ 175 h 183"/>
                  <a:gd name="T40" fmla="*/ 148 w 184"/>
                  <a:gd name="T41" fmla="*/ 175 h 183"/>
                  <a:gd name="T42" fmla="*/ 122 w 184"/>
                  <a:gd name="T43" fmla="*/ 148 h 183"/>
                  <a:gd name="T44" fmla="*/ 148 w 184"/>
                  <a:gd name="T45" fmla="*/ 121 h 183"/>
                  <a:gd name="T46" fmla="*/ 175 w 184"/>
                  <a:gd name="T47" fmla="*/ 148 h 183"/>
                  <a:gd name="T48" fmla="*/ 148 w 184"/>
                  <a:gd name="T49" fmla="*/ 17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4" h="183">
                    <a:moveTo>
                      <a:pt x="184" y="92"/>
                    </a:moveTo>
                    <a:cubicBezTo>
                      <a:pt x="184" y="41"/>
                      <a:pt x="142" y="0"/>
                      <a:pt x="92" y="0"/>
                    </a:cubicBezTo>
                    <a:cubicBezTo>
                      <a:pt x="42" y="0"/>
                      <a:pt x="0" y="41"/>
                      <a:pt x="0" y="92"/>
                    </a:cubicBezTo>
                    <a:cubicBezTo>
                      <a:pt x="0" y="142"/>
                      <a:pt x="42" y="183"/>
                      <a:pt x="92" y="183"/>
                    </a:cubicBezTo>
                    <a:cubicBezTo>
                      <a:pt x="104" y="183"/>
                      <a:pt x="116" y="181"/>
                      <a:pt x="127" y="176"/>
                    </a:cubicBezTo>
                    <a:cubicBezTo>
                      <a:pt x="133" y="181"/>
                      <a:pt x="140" y="183"/>
                      <a:pt x="148" y="183"/>
                    </a:cubicBezTo>
                    <a:cubicBezTo>
                      <a:pt x="168" y="183"/>
                      <a:pt x="184" y="167"/>
                      <a:pt x="184" y="148"/>
                    </a:cubicBezTo>
                    <a:cubicBezTo>
                      <a:pt x="184" y="140"/>
                      <a:pt x="181" y="133"/>
                      <a:pt x="176" y="127"/>
                    </a:cubicBezTo>
                    <a:cubicBezTo>
                      <a:pt x="181" y="116"/>
                      <a:pt x="184" y="104"/>
                      <a:pt x="184" y="92"/>
                    </a:cubicBezTo>
                    <a:close/>
                    <a:moveTo>
                      <a:pt x="92" y="175"/>
                    </a:moveTo>
                    <a:cubicBezTo>
                      <a:pt x="46" y="175"/>
                      <a:pt x="9" y="138"/>
                      <a:pt x="9" y="92"/>
                    </a:cubicBezTo>
                    <a:cubicBezTo>
                      <a:pt x="9" y="46"/>
                      <a:pt x="46" y="9"/>
                      <a:pt x="92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138" y="9"/>
                      <a:pt x="175" y="46"/>
                      <a:pt x="175" y="92"/>
                    </a:cubicBezTo>
                    <a:cubicBezTo>
                      <a:pt x="175" y="102"/>
                      <a:pt x="173" y="111"/>
                      <a:pt x="170" y="120"/>
                    </a:cubicBezTo>
                    <a:cubicBezTo>
                      <a:pt x="164" y="116"/>
                      <a:pt x="156" y="113"/>
                      <a:pt x="148" y="113"/>
                    </a:cubicBezTo>
                    <a:cubicBezTo>
                      <a:pt x="129" y="113"/>
                      <a:pt x="113" y="129"/>
                      <a:pt x="113" y="148"/>
                    </a:cubicBezTo>
                    <a:cubicBezTo>
                      <a:pt x="113" y="156"/>
                      <a:pt x="116" y="164"/>
                      <a:pt x="121" y="170"/>
                    </a:cubicBezTo>
                    <a:cubicBezTo>
                      <a:pt x="112" y="173"/>
                      <a:pt x="102" y="175"/>
                      <a:pt x="92" y="175"/>
                    </a:cubicBezTo>
                    <a:cubicBezTo>
                      <a:pt x="92" y="175"/>
                      <a:pt x="92" y="175"/>
                      <a:pt x="92" y="175"/>
                    </a:cubicBezTo>
                    <a:close/>
                    <a:moveTo>
                      <a:pt x="148" y="175"/>
                    </a:moveTo>
                    <a:cubicBezTo>
                      <a:pt x="134" y="175"/>
                      <a:pt x="122" y="163"/>
                      <a:pt x="122" y="148"/>
                    </a:cubicBezTo>
                    <a:cubicBezTo>
                      <a:pt x="122" y="133"/>
                      <a:pt x="134" y="121"/>
                      <a:pt x="148" y="121"/>
                    </a:cubicBezTo>
                    <a:cubicBezTo>
                      <a:pt x="163" y="121"/>
                      <a:pt x="175" y="133"/>
                      <a:pt x="175" y="148"/>
                    </a:cubicBezTo>
                    <a:cubicBezTo>
                      <a:pt x="175" y="163"/>
                      <a:pt x="163" y="175"/>
                      <a:pt x="148" y="175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7"/>
              <p:cNvSpPr>
                <a:spLocks noEditPoints="1"/>
              </p:cNvSpPr>
              <p:nvPr/>
            </p:nvSpPr>
            <p:spPr bwMode="auto">
              <a:xfrm>
                <a:off x="3163" y="2768"/>
                <a:ext cx="223" cy="107"/>
              </a:xfrm>
              <a:custGeom>
                <a:avLst/>
                <a:gdLst>
                  <a:gd name="T0" fmla="*/ 32 w 42"/>
                  <a:gd name="T1" fmla="*/ 0 h 20"/>
                  <a:gd name="T2" fmla="*/ 32 w 42"/>
                  <a:gd name="T3" fmla="*/ 0 h 20"/>
                  <a:gd name="T4" fmla="*/ 21 w 42"/>
                  <a:gd name="T5" fmla="*/ 7 h 20"/>
                  <a:gd name="T6" fmla="*/ 10 w 42"/>
                  <a:gd name="T7" fmla="*/ 0 h 20"/>
                  <a:gd name="T8" fmla="*/ 0 w 42"/>
                  <a:gd name="T9" fmla="*/ 10 h 20"/>
                  <a:gd name="T10" fmla="*/ 10 w 42"/>
                  <a:gd name="T11" fmla="*/ 20 h 20"/>
                  <a:gd name="T12" fmla="*/ 21 w 42"/>
                  <a:gd name="T13" fmla="*/ 14 h 20"/>
                  <a:gd name="T14" fmla="*/ 32 w 42"/>
                  <a:gd name="T15" fmla="*/ 20 h 20"/>
                  <a:gd name="T16" fmla="*/ 42 w 42"/>
                  <a:gd name="T17" fmla="*/ 10 h 20"/>
                  <a:gd name="T18" fmla="*/ 32 w 42"/>
                  <a:gd name="T19" fmla="*/ 0 h 20"/>
                  <a:gd name="T20" fmla="*/ 10 w 42"/>
                  <a:gd name="T21" fmla="*/ 16 h 20"/>
                  <a:gd name="T22" fmla="*/ 5 w 42"/>
                  <a:gd name="T23" fmla="*/ 10 h 20"/>
                  <a:gd name="T24" fmla="*/ 10 w 42"/>
                  <a:gd name="T25" fmla="*/ 4 h 20"/>
                  <a:gd name="T26" fmla="*/ 19 w 42"/>
                  <a:gd name="T27" fmla="*/ 10 h 20"/>
                  <a:gd name="T28" fmla="*/ 10 w 42"/>
                  <a:gd name="T29" fmla="*/ 16 h 20"/>
                  <a:gd name="T30" fmla="*/ 32 w 42"/>
                  <a:gd name="T31" fmla="*/ 16 h 20"/>
                  <a:gd name="T32" fmla="*/ 24 w 42"/>
                  <a:gd name="T33" fmla="*/ 10 h 20"/>
                  <a:gd name="T34" fmla="*/ 32 w 42"/>
                  <a:gd name="T35" fmla="*/ 4 h 20"/>
                  <a:gd name="T36" fmla="*/ 38 w 42"/>
                  <a:gd name="T37" fmla="*/ 10 h 20"/>
                  <a:gd name="T38" fmla="*/ 32 w 42"/>
                  <a:gd name="T3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20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27" y="0"/>
                      <a:pt x="24" y="3"/>
                      <a:pt x="21" y="7"/>
                    </a:cubicBezTo>
                    <a:cubicBezTo>
                      <a:pt x="18" y="3"/>
                      <a:pt x="15" y="0"/>
                      <a:pt x="10" y="0"/>
                    </a:cubicBezTo>
                    <a:cubicBezTo>
                      <a:pt x="4" y="0"/>
                      <a:pt x="0" y="6"/>
                      <a:pt x="0" y="10"/>
                    </a:cubicBezTo>
                    <a:cubicBezTo>
                      <a:pt x="0" y="15"/>
                      <a:pt x="4" y="20"/>
                      <a:pt x="10" y="20"/>
                    </a:cubicBezTo>
                    <a:cubicBezTo>
                      <a:pt x="15" y="20"/>
                      <a:pt x="19" y="17"/>
                      <a:pt x="21" y="14"/>
                    </a:cubicBezTo>
                    <a:cubicBezTo>
                      <a:pt x="24" y="17"/>
                      <a:pt x="27" y="20"/>
                      <a:pt x="32" y="20"/>
                    </a:cubicBezTo>
                    <a:cubicBezTo>
                      <a:pt x="40" y="20"/>
                      <a:pt x="42" y="14"/>
                      <a:pt x="42" y="10"/>
                    </a:cubicBezTo>
                    <a:cubicBezTo>
                      <a:pt x="42" y="5"/>
                      <a:pt x="38" y="0"/>
                      <a:pt x="32" y="0"/>
                    </a:cubicBezTo>
                    <a:close/>
                    <a:moveTo>
                      <a:pt x="10" y="16"/>
                    </a:moveTo>
                    <a:cubicBezTo>
                      <a:pt x="6" y="16"/>
                      <a:pt x="5" y="12"/>
                      <a:pt x="5" y="10"/>
                    </a:cubicBezTo>
                    <a:cubicBezTo>
                      <a:pt x="5" y="8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10"/>
                    </a:cubicBezTo>
                    <a:cubicBezTo>
                      <a:pt x="16" y="13"/>
                      <a:pt x="14" y="16"/>
                      <a:pt x="10" y="16"/>
                    </a:cubicBezTo>
                    <a:close/>
                    <a:moveTo>
                      <a:pt x="32" y="16"/>
                    </a:moveTo>
                    <a:cubicBezTo>
                      <a:pt x="29" y="16"/>
                      <a:pt x="26" y="13"/>
                      <a:pt x="24" y="10"/>
                    </a:cubicBezTo>
                    <a:cubicBezTo>
                      <a:pt x="26" y="7"/>
                      <a:pt x="29" y="4"/>
                      <a:pt x="32" y="4"/>
                    </a:cubicBezTo>
                    <a:cubicBezTo>
                      <a:pt x="36" y="4"/>
                      <a:pt x="38" y="8"/>
                      <a:pt x="38" y="10"/>
                    </a:cubicBezTo>
                    <a:cubicBezTo>
                      <a:pt x="38" y="10"/>
                      <a:pt x="38" y="16"/>
                      <a:pt x="32" y="16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8"/>
              <p:cNvSpPr>
                <a:spLocks noEditPoints="1"/>
              </p:cNvSpPr>
              <p:nvPr/>
            </p:nvSpPr>
            <p:spPr bwMode="auto">
              <a:xfrm>
                <a:off x="2637" y="2119"/>
                <a:ext cx="680" cy="740"/>
              </a:xfrm>
              <a:custGeom>
                <a:avLst/>
                <a:gdLst>
                  <a:gd name="T0" fmla="*/ 90 w 128"/>
                  <a:gd name="T1" fmla="*/ 124 h 139"/>
                  <a:gd name="T2" fmla="*/ 89 w 128"/>
                  <a:gd name="T3" fmla="*/ 132 h 139"/>
                  <a:gd name="T4" fmla="*/ 90 w 128"/>
                  <a:gd name="T5" fmla="*/ 134 h 139"/>
                  <a:gd name="T6" fmla="*/ 64 w 128"/>
                  <a:gd name="T7" fmla="*/ 139 h 139"/>
                  <a:gd name="T8" fmla="*/ 64 w 128"/>
                  <a:gd name="T9" fmla="*/ 139 h 139"/>
                  <a:gd name="T10" fmla="*/ 0 w 128"/>
                  <a:gd name="T11" fmla="*/ 76 h 139"/>
                  <a:gd name="T12" fmla="*/ 41 w 128"/>
                  <a:gd name="T13" fmla="*/ 16 h 139"/>
                  <a:gd name="T14" fmla="*/ 41 w 128"/>
                  <a:gd name="T15" fmla="*/ 26 h 139"/>
                  <a:gd name="T16" fmla="*/ 9 w 128"/>
                  <a:gd name="T17" fmla="*/ 76 h 139"/>
                  <a:gd name="T18" fmla="*/ 64 w 128"/>
                  <a:gd name="T19" fmla="*/ 131 h 139"/>
                  <a:gd name="T20" fmla="*/ 64 w 128"/>
                  <a:gd name="T21" fmla="*/ 131 h 139"/>
                  <a:gd name="T22" fmla="*/ 90 w 128"/>
                  <a:gd name="T23" fmla="*/ 124 h 139"/>
                  <a:gd name="T24" fmla="*/ 87 w 128"/>
                  <a:gd name="T25" fmla="*/ 16 h 139"/>
                  <a:gd name="T26" fmla="*/ 87 w 128"/>
                  <a:gd name="T27" fmla="*/ 26 h 139"/>
                  <a:gd name="T28" fmla="*/ 119 w 128"/>
                  <a:gd name="T29" fmla="*/ 76 h 139"/>
                  <a:gd name="T30" fmla="*/ 112 w 128"/>
                  <a:gd name="T31" fmla="*/ 102 h 139"/>
                  <a:gd name="T32" fmla="*/ 120 w 128"/>
                  <a:gd name="T33" fmla="*/ 101 h 139"/>
                  <a:gd name="T34" fmla="*/ 122 w 128"/>
                  <a:gd name="T35" fmla="*/ 101 h 139"/>
                  <a:gd name="T36" fmla="*/ 128 w 128"/>
                  <a:gd name="T37" fmla="*/ 76 h 139"/>
                  <a:gd name="T38" fmla="*/ 87 w 128"/>
                  <a:gd name="T39" fmla="*/ 16 h 139"/>
                  <a:gd name="T40" fmla="*/ 68 w 128"/>
                  <a:gd name="T41" fmla="*/ 0 h 139"/>
                  <a:gd name="T42" fmla="*/ 60 w 128"/>
                  <a:gd name="T43" fmla="*/ 0 h 139"/>
                  <a:gd name="T44" fmla="*/ 60 w 128"/>
                  <a:gd name="T45" fmla="*/ 66 h 139"/>
                  <a:gd name="T46" fmla="*/ 68 w 128"/>
                  <a:gd name="T47" fmla="*/ 66 h 139"/>
                  <a:gd name="T48" fmla="*/ 68 w 128"/>
                  <a:gd name="T4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8" h="139">
                    <a:moveTo>
                      <a:pt x="90" y="124"/>
                    </a:moveTo>
                    <a:cubicBezTo>
                      <a:pt x="90" y="127"/>
                      <a:pt x="89" y="129"/>
                      <a:pt x="89" y="132"/>
                    </a:cubicBezTo>
                    <a:cubicBezTo>
                      <a:pt x="89" y="133"/>
                      <a:pt x="89" y="133"/>
                      <a:pt x="90" y="134"/>
                    </a:cubicBezTo>
                    <a:cubicBezTo>
                      <a:pt x="82" y="138"/>
                      <a:pt x="73" y="139"/>
                      <a:pt x="64" y="139"/>
                    </a:cubicBezTo>
                    <a:cubicBezTo>
                      <a:pt x="64" y="139"/>
                      <a:pt x="64" y="139"/>
                      <a:pt x="64" y="139"/>
                    </a:cubicBezTo>
                    <a:cubicBezTo>
                      <a:pt x="29" y="139"/>
                      <a:pt x="0" y="111"/>
                      <a:pt x="0" y="76"/>
                    </a:cubicBezTo>
                    <a:cubicBezTo>
                      <a:pt x="0" y="49"/>
                      <a:pt x="17" y="26"/>
                      <a:pt x="41" y="1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22" y="34"/>
                      <a:pt x="9" y="53"/>
                      <a:pt x="9" y="76"/>
                    </a:cubicBezTo>
                    <a:cubicBezTo>
                      <a:pt x="9" y="106"/>
                      <a:pt x="3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74" y="131"/>
                      <a:pt x="83" y="128"/>
                      <a:pt x="90" y="124"/>
                    </a:cubicBezTo>
                    <a:close/>
                    <a:moveTo>
                      <a:pt x="87" y="16"/>
                    </a:moveTo>
                    <a:cubicBezTo>
                      <a:pt x="87" y="26"/>
                      <a:pt x="87" y="26"/>
                      <a:pt x="87" y="26"/>
                    </a:cubicBezTo>
                    <a:cubicBezTo>
                      <a:pt x="106" y="34"/>
                      <a:pt x="119" y="54"/>
                      <a:pt x="119" y="76"/>
                    </a:cubicBezTo>
                    <a:cubicBezTo>
                      <a:pt x="119" y="85"/>
                      <a:pt x="117" y="94"/>
                      <a:pt x="112" y="102"/>
                    </a:cubicBezTo>
                    <a:cubicBezTo>
                      <a:pt x="115" y="102"/>
                      <a:pt x="118" y="101"/>
                      <a:pt x="120" y="101"/>
                    </a:cubicBezTo>
                    <a:cubicBezTo>
                      <a:pt x="121" y="101"/>
                      <a:pt x="122" y="101"/>
                      <a:pt x="122" y="101"/>
                    </a:cubicBezTo>
                    <a:cubicBezTo>
                      <a:pt x="126" y="93"/>
                      <a:pt x="128" y="85"/>
                      <a:pt x="128" y="76"/>
                    </a:cubicBezTo>
                    <a:cubicBezTo>
                      <a:pt x="128" y="49"/>
                      <a:pt x="111" y="26"/>
                      <a:pt x="87" y="16"/>
                    </a:cubicBezTo>
                    <a:close/>
                    <a:moveTo>
                      <a:pt x="68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8" y="66"/>
                      <a:pt x="68" y="66"/>
                      <a:pt x="68" y="66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55" name="TextBox 254"/>
          <p:cNvSpPr txBox="1"/>
          <p:nvPr/>
        </p:nvSpPr>
        <p:spPr>
          <a:xfrm>
            <a:off x="8077201" y="1209108"/>
            <a:ext cx="806104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Switch</a:t>
            </a:r>
          </a:p>
        </p:txBody>
      </p:sp>
      <p:grpSp>
        <p:nvGrpSpPr>
          <p:cNvPr id="256" name="Group 4"/>
          <p:cNvGrpSpPr>
            <a:grpSpLocks noChangeAspect="1"/>
          </p:cNvGrpSpPr>
          <p:nvPr/>
        </p:nvGrpSpPr>
        <p:grpSpPr bwMode="auto">
          <a:xfrm>
            <a:off x="8317150" y="1680546"/>
            <a:ext cx="285375" cy="285824"/>
            <a:chOff x="2244" y="983"/>
            <a:chExt cx="1272" cy="1274"/>
          </a:xfrm>
        </p:grpSpPr>
        <p:sp>
          <p:nvSpPr>
            <p:cNvPr id="257" name="Rectangle 5"/>
            <p:cNvSpPr>
              <a:spLocks noChangeArrowheads="1"/>
            </p:cNvSpPr>
            <p:nvPr/>
          </p:nvSpPr>
          <p:spPr bwMode="auto">
            <a:xfrm>
              <a:off x="2290" y="1010"/>
              <a:ext cx="602" cy="12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Rectangle 5"/>
            <p:cNvSpPr>
              <a:spLocks noChangeArrowheads="1"/>
            </p:cNvSpPr>
            <p:nvPr/>
          </p:nvSpPr>
          <p:spPr bwMode="auto">
            <a:xfrm>
              <a:off x="2887" y="1010"/>
              <a:ext cx="602" cy="1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6"/>
            <p:cNvSpPr>
              <a:spLocks noEditPoints="1"/>
            </p:cNvSpPr>
            <p:nvPr/>
          </p:nvSpPr>
          <p:spPr bwMode="auto">
            <a:xfrm>
              <a:off x="2244" y="983"/>
              <a:ext cx="1272" cy="1274"/>
            </a:xfrm>
            <a:custGeom>
              <a:avLst/>
              <a:gdLst>
                <a:gd name="T0" fmla="*/ 1272 w 1272"/>
                <a:gd name="T1" fmla="*/ 1274 h 1274"/>
                <a:gd name="T2" fmla="*/ 0 w 1272"/>
                <a:gd name="T3" fmla="*/ 1274 h 1274"/>
                <a:gd name="T4" fmla="*/ 0 w 1272"/>
                <a:gd name="T5" fmla="*/ 0 h 1274"/>
                <a:gd name="T6" fmla="*/ 1272 w 1272"/>
                <a:gd name="T7" fmla="*/ 0 h 1274"/>
                <a:gd name="T8" fmla="*/ 1272 w 1272"/>
                <a:gd name="T9" fmla="*/ 1274 h 1274"/>
                <a:gd name="T10" fmla="*/ 60 w 1272"/>
                <a:gd name="T11" fmla="*/ 1214 h 1274"/>
                <a:gd name="T12" fmla="*/ 1212 w 1272"/>
                <a:gd name="T13" fmla="*/ 1214 h 1274"/>
                <a:gd name="T14" fmla="*/ 1212 w 1272"/>
                <a:gd name="T15" fmla="*/ 60 h 1274"/>
                <a:gd name="T16" fmla="*/ 60 w 1272"/>
                <a:gd name="T17" fmla="*/ 60 h 1274"/>
                <a:gd name="T18" fmla="*/ 60 w 1272"/>
                <a:gd name="T19" fmla="*/ 121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2" h="1274">
                  <a:moveTo>
                    <a:pt x="1272" y="1274"/>
                  </a:moveTo>
                  <a:lnTo>
                    <a:pt x="0" y="1274"/>
                  </a:lnTo>
                  <a:lnTo>
                    <a:pt x="0" y="0"/>
                  </a:lnTo>
                  <a:lnTo>
                    <a:pt x="1272" y="0"/>
                  </a:lnTo>
                  <a:lnTo>
                    <a:pt x="1272" y="1274"/>
                  </a:lnTo>
                  <a:close/>
                  <a:moveTo>
                    <a:pt x="60" y="1214"/>
                  </a:moveTo>
                  <a:lnTo>
                    <a:pt x="1212" y="1214"/>
                  </a:lnTo>
                  <a:lnTo>
                    <a:pt x="1212" y="60"/>
                  </a:lnTo>
                  <a:lnTo>
                    <a:pt x="60" y="60"/>
                  </a:lnTo>
                  <a:lnTo>
                    <a:pt x="60" y="12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7"/>
            <p:cNvSpPr>
              <a:spLocks/>
            </p:cNvSpPr>
            <p:nvPr/>
          </p:nvSpPr>
          <p:spPr bwMode="auto">
            <a:xfrm>
              <a:off x="2887" y="160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7 h 268"/>
                <a:gd name="T10" fmla="*/ 301 w 408"/>
                <a:gd name="T11" fmla="*/ 167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7"/>
                  </a:lnTo>
                  <a:lnTo>
                    <a:pt x="301" y="167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8"/>
            <p:cNvSpPr>
              <a:spLocks/>
            </p:cNvSpPr>
            <p:nvPr/>
          </p:nvSpPr>
          <p:spPr bwMode="auto">
            <a:xfrm>
              <a:off x="2472" y="1855"/>
              <a:ext cx="415" cy="268"/>
            </a:xfrm>
            <a:custGeom>
              <a:avLst/>
              <a:gdLst>
                <a:gd name="T0" fmla="*/ 415 w 415"/>
                <a:gd name="T1" fmla="*/ 107 h 268"/>
                <a:gd name="T2" fmla="*/ 107 w 415"/>
                <a:gd name="T3" fmla="*/ 107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7"/>
                  </a:moveTo>
                  <a:lnTo>
                    <a:pt x="107" y="107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9"/>
            <p:cNvSpPr>
              <a:spLocks/>
            </p:cNvSpPr>
            <p:nvPr/>
          </p:nvSpPr>
          <p:spPr bwMode="auto">
            <a:xfrm>
              <a:off x="2472" y="1365"/>
              <a:ext cx="415" cy="268"/>
            </a:xfrm>
            <a:custGeom>
              <a:avLst/>
              <a:gdLst>
                <a:gd name="T0" fmla="*/ 415 w 415"/>
                <a:gd name="T1" fmla="*/ 101 h 268"/>
                <a:gd name="T2" fmla="*/ 107 w 415"/>
                <a:gd name="T3" fmla="*/ 101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1"/>
                  </a:moveTo>
                  <a:lnTo>
                    <a:pt x="107" y="101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10"/>
            <p:cNvSpPr>
              <a:spLocks/>
            </p:cNvSpPr>
            <p:nvPr/>
          </p:nvSpPr>
          <p:spPr bwMode="auto">
            <a:xfrm>
              <a:off x="2887" y="111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1 h 268"/>
                <a:gd name="T10" fmla="*/ 301 w 408"/>
                <a:gd name="T11" fmla="*/ 161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1"/>
                  </a:lnTo>
                  <a:lnTo>
                    <a:pt x="301" y="161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4" name="Group 4"/>
          <p:cNvGrpSpPr>
            <a:grpSpLocks noChangeAspect="1"/>
          </p:cNvGrpSpPr>
          <p:nvPr/>
        </p:nvGrpSpPr>
        <p:grpSpPr bwMode="auto">
          <a:xfrm>
            <a:off x="8355792" y="2320699"/>
            <a:ext cx="285375" cy="285824"/>
            <a:chOff x="2244" y="983"/>
            <a:chExt cx="1272" cy="1274"/>
          </a:xfrm>
        </p:grpSpPr>
        <p:sp>
          <p:nvSpPr>
            <p:cNvPr id="265" name="Rectangle 5"/>
            <p:cNvSpPr>
              <a:spLocks noChangeArrowheads="1"/>
            </p:cNvSpPr>
            <p:nvPr/>
          </p:nvSpPr>
          <p:spPr bwMode="auto">
            <a:xfrm>
              <a:off x="2280" y="1010"/>
              <a:ext cx="602" cy="12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Rectangle 5"/>
            <p:cNvSpPr>
              <a:spLocks noChangeArrowheads="1"/>
            </p:cNvSpPr>
            <p:nvPr/>
          </p:nvSpPr>
          <p:spPr bwMode="auto">
            <a:xfrm>
              <a:off x="2887" y="1010"/>
              <a:ext cx="602" cy="1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6"/>
            <p:cNvSpPr>
              <a:spLocks noEditPoints="1"/>
            </p:cNvSpPr>
            <p:nvPr/>
          </p:nvSpPr>
          <p:spPr bwMode="auto">
            <a:xfrm>
              <a:off x="2244" y="983"/>
              <a:ext cx="1272" cy="1274"/>
            </a:xfrm>
            <a:custGeom>
              <a:avLst/>
              <a:gdLst>
                <a:gd name="T0" fmla="*/ 1272 w 1272"/>
                <a:gd name="T1" fmla="*/ 1274 h 1274"/>
                <a:gd name="T2" fmla="*/ 0 w 1272"/>
                <a:gd name="T3" fmla="*/ 1274 h 1274"/>
                <a:gd name="T4" fmla="*/ 0 w 1272"/>
                <a:gd name="T5" fmla="*/ 0 h 1274"/>
                <a:gd name="T6" fmla="*/ 1272 w 1272"/>
                <a:gd name="T7" fmla="*/ 0 h 1274"/>
                <a:gd name="T8" fmla="*/ 1272 w 1272"/>
                <a:gd name="T9" fmla="*/ 1274 h 1274"/>
                <a:gd name="T10" fmla="*/ 60 w 1272"/>
                <a:gd name="T11" fmla="*/ 1214 h 1274"/>
                <a:gd name="T12" fmla="*/ 1212 w 1272"/>
                <a:gd name="T13" fmla="*/ 1214 h 1274"/>
                <a:gd name="T14" fmla="*/ 1212 w 1272"/>
                <a:gd name="T15" fmla="*/ 60 h 1274"/>
                <a:gd name="T16" fmla="*/ 60 w 1272"/>
                <a:gd name="T17" fmla="*/ 60 h 1274"/>
                <a:gd name="T18" fmla="*/ 60 w 1272"/>
                <a:gd name="T19" fmla="*/ 121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2" h="1274">
                  <a:moveTo>
                    <a:pt x="1272" y="1274"/>
                  </a:moveTo>
                  <a:lnTo>
                    <a:pt x="0" y="1274"/>
                  </a:lnTo>
                  <a:lnTo>
                    <a:pt x="0" y="0"/>
                  </a:lnTo>
                  <a:lnTo>
                    <a:pt x="1272" y="0"/>
                  </a:lnTo>
                  <a:lnTo>
                    <a:pt x="1272" y="1274"/>
                  </a:lnTo>
                  <a:close/>
                  <a:moveTo>
                    <a:pt x="60" y="1214"/>
                  </a:moveTo>
                  <a:lnTo>
                    <a:pt x="1212" y="1214"/>
                  </a:lnTo>
                  <a:lnTo>
                    <a:pt x="1212" y="60"/>
                  </a:lnTo>
                  <a:lnTo>
                    <a:pt x="60" y="60"/>
                  </a:lnTo>
                  <a:lnTo>
                    <a:pt x="60" y="121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7"/>
            <p:cNvSpPr>
              <a:spLocks/>
            </p:cNvSpPr>
            <p:nvPr/>
          </p:nvSpPr>
          <p:spPr bwMode="auto">
            <a:xfrm>
              <a:off x="2887" y="160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7 h 268"/>
                <a:gd name="T10" fmla="*/ 301 w 408"/>
                <a:gd name="T11" fmla="*/ 167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7"/>
                  </a:lnTo>
                  <a:lnTo>
                    <a:pt x="301" y="167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8"/>
            <p:cNvSpPr>
              <a:spLocks/>
            </p:cNvSpPr>
            <p:nvPr/>
          </p:nvSpPr>
          <p:spPr bwMode="auto">
            <a:xfrm>
              <a:off x="2472" y="1855"/>
              <a:ext cx="415" cy="268"/>
            </a:xfrm>
            <a:custGeom>
              <a:avLst/>
              <a:gdLst>
                <a:gd name="T0" fmla="*/ 415 w 415"/>
                <a:gd name="T1" fmla="*/ 107 h 268"/>
                <a:gd name="T2" fmla="*/ 107 w 415"/>
                <a:gd name="T3" fmla="*/ 107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7"/>
                  </a:moveTo>
                  <a:lnTo>
                    <a:pt x="107" y="107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9"/>
            <p:cNvSpPr>
              <a:spLocks/>
            </p:cNvSpPr>
            <p:nvPr/>
          </p:nvSpPr>
          <p:spPr bwMode="auto">
            <a:xfrm>
              <a:off x="2472" y="1365"/>
              <a:ext cx="415" cy="268"/>
            </a:xfrm>
            <a:custGeom>
              <a:avLst/>
              <a:gdLst>
                <a:gd name="T0" fmla="*/ 415 w 415"/>
                <a:gd name="T1" fmla="*/ 101 h 268"/>
                <a:gd name="T2" fmla="*/ 107 w 415"/>
                <a:gd name="T3" fmla="*/ 101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1"/>
                  </a:moveTo>
                  <a:lnTo>
                    <a:pt x="107" y="101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10"/>
            <p:cNvSpPr>
              <a:spLocks/>
            </p:cNvSpPr>
            <p:nvPr/>
          </p:nvSpPr>
          <p:spPr bwMode="auto">
            <a:xfrm>
              <a:off x="2887" y="111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1 h 268"/>
                <a:gd name="T10" fmla="*/ 301 w 408"/>
                <a:gd name="T11" fmla="*/ 161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1"/>
                  </a:lnTo>
                  <a:lnTo>
                    <a:pt x="301" y="161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4304418" y="2940322"/>
            <a:ext cx="312980" cy="311794"/>
            <a:chOff x="4681834" y="2783156"/>
            <a:chExt cx="419100" cy="417513"/>
          </a:xfrm>
        </p:grpSpPr>
        <p:sp>
          <p:nvSpPr>
            <p:cNvPr id="273" name="Rectangle 45"/>
            <p:cNvSpPr>
              <a:spLocks noChangeArrowheads="1"/>
            </p:cNvSpPr>
            <p:nvPr/>
          </p:nvSpPr>
          <p:spPr bwMode="auto">
            <a:xfrm>
              <a:off x="4731207" y="2824345"/>
              <a:ext cx="166688" cy="333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4" name="Group 44"/>
            <p:cNvGrpSpPr>
              <a:grpSpLocks noChangeAspect="1"/>
            </p:cNvGrpSpPr>
            <p:nvPr/>
          </p:nvGrpSpPr>
          <p:grpSpPr bwMode="auto">
            <a:xfrm>
              <a:off x="4681834" y="2783156"/>
              <a:ext cx="419100" cy="417513"/>
              <a:chOff x="3629" y="834"/>
              <a:chExt cx="264" cy="263"/>
            </a:xfrm>
          </p:grpSpPr>
          <p:sp>
            <p:nvSpPr>
              <p:cNvPr id="275" name="Rectangle 45"/>
              <p:cNvSpPr>
                <a:spLocks noChangeArrowheads="1"/>
              </p:cNvSpPr>
              <p:nvPr/>
            </p:nvSpPr>
            <p:spPr bwMode="auto">
              <a:xfrm>
                <a:off x="3761" y="861"/>
                <a:ext cx="105" cy="210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Freeform 46"/>
              <p:cNvSpPr>
                <a:spLocks noEditPoints="1"/>
              </p:cNvSpPr>
              <p:nvPr/>
            </p:nvSpPr>
            <p:spPr bwMode="auto">
              <a:xfrm>
                <a:off x="3629" y="834"/>
                <a:ext cx="264" cy="263"/>
              </a:xfrm>
              <a:custGeom>
                <a:avLst/>
                <a:gdLst>
                  <a:gd name="T0" fmla="*/ 244 w 264"/>
                  <a:gd name="T1" fmla="*/ 20 h 263"/>
                  <a:gd name="T2" fmla="*/ 205 w 264"/>
                  <a:gd name="T3" fmla="*/ 0 h 263"/>
                  <a:gd name="T4" fmla="*/ 184 w 264"/>
                  <a:gd name="T5" fmla="*/ 20 h 263"/>
                  <a:gd name="T6" fmla="*/ 164 w 264"/>
                  <a:gd name="T7" fmla="*/ 0 h 263"/>
                  <a:gd name="T8" fmla="*/ 143 w 264"/>
                  <a:gd name="T9" fmla="*/ 20 h 263"/>
                  <a:gd name="T10" fmla="*/ 123 w 264"/>
                  <a:gd name="T11" fmla="*/ 0 h 263"/>
                  <a:gd name="T12" fmla="*/ 102 w 264"/>
                  <a:gd name="T13" fmla="*/ 20 h 263"/>
                  <a:gd name="T14" fmla="*/ 82 w 264"/>
                  <a:gd name="T15" fmla="*/ 0 h 263"/>
                  <a:gd name="T16" fmla="*/ 61 w 264"/>
                  <a:gd name="T17" fmla="*/ 20 h 263"/>
                  <a:gd name="T18" fmla="*/ 20 w 264"/>
                  <a:gd name="T19" fmla="*/ 62 h 263"/>
                  <a:gd name="T20" fmla="*/ 0 w 264"/>
                  <a:gd name="T21" fmla="*/ 83 h 263"/>
                  <a:gd name="T22" fmla="*/ 20 w 264"/>
                  <a:gd name="T23" fmla="*/ 103 h 263"/>
                  <a:gd name="T24" fmla="*/ 0 w 264"/>
                  <a:gd name="T25" fmla="*/ 123 h 263"/>
                  <a:gd name="T26" fmla="*/ 20 w 264"/>
                  <a:gd name="T27" fmla="*/ 144 h 263"/>
                  <a:gd name="T28" fmla="*/ 0 w 264"/>
                  <a:gd name="T29" fmla="*/ 164 h 263"/>
                  <a:gd name="T30" fmla="*/ 20 w 264"/>
                  <a:gd name="T31" fmla="*/ 184 h 263"/>
                  <a:gd name="T32" fmla="*/ 0 w 264"/>
                  <a:gd name="T33" fmla="*/ 205 h 263"/>
                  <a:gd name="T34" fmla="*/ 20 w 264"/>
                  <a:gd name="T35" fmla="*/ 244 h 263"/>
                  <a:gd name="T36" fmla="*/ 56 w 264"/>
                  <a:gd name="T37" fmla="*/ 263 h 263"/>
                  <a:gd name="T38" fmla="*/ 76 w 264"/>
                  <a:gd name="T39" fmla="*/ 262 h 263"/>
                  <a:gd name="T40" fmla="*/ 96 w 264"/>
                  <a:gd name="T41" fmla="*/ 244 h 263"/>
                  <a:gd name="T42" fmla="*/ 117 w 264"/>
                  <a:gd name="T43" fmla="*/ 263 h 263"/>
                  <a:gd name="T44" fmla="*/ 117 w 264"/>
                  <a:gd name="T45" fmla="*/ 244 h 263"/>
                  <a:gd name="T46" fmla="*/ 138 w 264"/>
                  <a:gd name="T47" fmla="*/ 263 h 263"/>
                  <a:gd name="T48" fmla="*/ 158 w 264"/>
                  <a:gd name="T49" fmla="*/ 262 h 263"/>
                  <a:gd name="T50" fmla="*/ 178 w 264"/>
                  <a:gd name="T51" fmla="*/ 244 h 263"/>
                  <a:gd name="T52" fmla="*/ 199 w 264"/>
                  <a:gd name="T53" fmla="*/ 263 h 263"/>
                  <a:gd name="T54" fmla="*/ 199 w 264"/>
                  <a:gd name="T55" fmla="*/ 244 h 263"/>
                  <a:gd name="T56" fmla="*/ 244 w 264"/>
                  <a:gd name="T57" fmla="*/ 243 h 263"/>
                  <a:gd name="T58" fmla="*/ 264 w 264"/>
                  <a:gd name="T59" fmla="*/ 210 h 263"/>
                  <a:gd name="T60" fmla="*/ 264 w 264"/>
                  <a:gd name="T61" fmla="*/ 190 h 263"/>
                  <a:gd name="T62" fmla="*/ 244 w 264"/>
                  <a:gd name="T63" fmla="*/ 170 h 263"/>
                  <a:gd name="T64" fmla="*/ 264 w 264"/>
                  <a:gd name="T65" fmla="*/ 169 h 263"/>
                  <a:gd name="T66" fmla="*/ 244 w 264"/>
                  <a:gd name="T67" fmla="*/ 149 h 263"/>
                  <a:gd name="T68" fmla="*/ 264 w 264"/>
                  <a:gd name="T69" fmla="*/ 129 h 263"/>
                  <a:gd name="T70" fmla="*/ 264 w 264"/>
                  <a:gd name="T71" fmla="*/ 108 h 263"/>
                  <a:gd name="T72" fmla="*/ 244 w 264"/>
                  <a:gd name="T73" fmla="*/ 88 h 263"/>
                  <a:gd name="T74" fmla="*/ 264 w 264"/>
                  <a:gd name="T75" fmla="*/ 87 h 263"/>
                  <a:gd name="T76" fmla="*/ 244 w 264"/>
                  <a:gd name="T77" fmla="*/ 68 h 263"/>
                  <a:gd name="T78" fmla="*/ 230 w 264"/>
                  <a:gd name="T79" fmla="*/ 230 h 263"/>
                  <a:gd name="T80" fmla="*/ 34 w 264"/>
                  <a:gd name="T81" fmla="*/ 34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4" h="263">
                    <a:moveTo>
                      <a:pt x="244" y="68"/>
                    </a:moveTo>
                    <a:lnTo>
                      <a:pt x="244" y="20"/>
                    </a:lnTo>
                    <a:lnTo>
                      <a:pt x="205" y="20"/>
                    </a:lnTo>
                    <a:lnTo>
                      <a:pt x="205" y="0"/>
                    </a:lnTo>
                    <a:lnTo>
                      <a:pt x="184" y="0"/>
                    </a:lnTo>
                    <a:lnTo>
                      <a:pt x="184" y="20"/>
                    </a:lnTo>
                    <a:lnTo>
                      <a:pt x="164" y="20"/>
                    </a:lnTo>
                    <a:lnTo>
                      <a:pt x="164" y="0"/>
                    </a:lnTo>
                    <a:lnTo>
                      <a:pt x="143" y="0"/>
                    </a:lnTo>
                    <a:lnTo>
                      <a:pt x="143" y="20"/>
                    </a:lnTo>
                    <a:lnTo>
                      <a:pt x="123" y="20"/>
                    </a:lnTo>
                    <a:lnTo>
                      <a:pt x="123" y="0"/>
                    </a:lnTo>
                    <a:lnTo>
                      <a:pt x="102" y="0"/>
                    </a:lnTo>
                    <a:lnTo>
                      <a:pt x="102" y="20"/>
                    </a:lnTo>
                    <a:lnTo>
                      <a:pt x="82" y="20"/>
                    </a:lnTo>
                    <a:lnTo>
                      <a:pt x="82" y="0"/>
                    </a:lnTo>
                    <a:lnTo>
                      <a:pt x="61" y="0"/>
                    </a:lnTo>
                    <a:lnTo>
                      <a:pt x="61" y="20"/>
                    </a:lnTo>
                    <a:lnTo>
                      <a:pt x="20" y="20"/>
                    </a:lnTo>
                    <a:lnTo>
                      <a:pt x="20" y="62"/>
                    </a:lnTo>
                    <a:lnTo>
                      <a:pt x="0" y="62"/>
                    </a:lnTo>
                    <a:lnTo>
                      <a:pt x="0" y="83"/>
                    </a:lnTo>
                    <a:lnTo>
                      <a:pt x="20" y="83"/>
                    </a:lnTo>
                    <a:lnTo>
                      <a:pt x="20" y="103"/>
                    </a:lnTo>
                    <a:lnTo>
                      <a:pt x="0" y="103"/>
                    </a:lnTo>
                    <a:lnTo>
                      <a:pt x="0" y="123"/>
                    </a:lnTo>
                    <a:lnTo>
                      <a:pt x="20" y="123"/>
                    </a:lnTo>
                    <a:lnTo>
                      <a:pt x="20" y="144"/>
                    </a:lnTo>
                    <a:lnTo>
                      <a:pt x="0" y="144"/>
                    </a:lnTo>
                    <a:lnTo>
                      <a:pt x="0" y="164"/>
                    </a:lnTo>
                    <a:lnTo>
                      <a:pt x="20" y="164"/>
                    </a:lnTo>
                    <a:lnTo>
                      <a:pt x="20" y="184"/>
                    </a:lnTo>
                    <a:lnTo>
                      <a:pt x="0" y="184"/>
                    </a:lnTo>
                    <a:lnTo>
                      <a:pt x="0" y="205"/>
                    </a:lnTo>
                    <a:lnTo>
                      <a:pt x="20" y="205"/>
                    </a:lnTo>
                    <a:lnTo>
                      <a:pt x="20" y="244"/>
                    </a:lnTo>
                    <a:lnTo>
                      <a:pt x="56" y="244"/>
                    </a:lnTo>
                    <a:lnTo>
                      <a:pt x="56" y="263"/>
                    </a:lnTo>
                    <a:lnTo>
                      <a:pt x="76" y="263"/>
                    </a:lnTo>
                    <a:lnTo>
                      <a:pt x="76" y="262"/>
                    </a:lnTo>
                    <a:lnTo>
                      <a:pt x="76" y="244"/>
                    </a:lnTo>
                    <a:lnTo>
                      <a:pt x="96" y="244"/>
                    </a:lnTo>
                    <a:lnTo>
                      <a:pt x="96" y="263"/>
                    </a:lnTo>
                    <a:lnTo>
                      <a:pt x="117" y="263"/>
                    </a:lnTo>
                    <a:lnTo>
                      <a:pt x="117" y="262"/>
                    </a:lnTo>
                    <a:lnTo>
                      <a:pt x="117" y="244"/>
                    </a:lnTo>
                    <a:lnTo>
                      <a:pt x="138" y="244"/>
                    </a:lnTo>
                    <a:lnTo>
                      <a:pt x="138" y="263"/>
                    </a:lnTo>
                    <a:lnTo>
                      <a:pt x="158" y="263"/>
                    </a:lnTo>
                    <a:lnTo>
                      <a:pt x="158" y="262"/>
                    </a:lnTo>
                    <a:lnTo>
                      <a:pt x="158" y="244"/>
                    </a:lnTo>
                    <a:lnTo>
                      <a:pt x="178" y="244"/>
                    </a:lnTo>
                    <a:lnTo>
                      <a:pt x="178" y="263"/>
                    </a:lnTo>
                    <a:lnTo>
                      <a:pt x="199" y="263"/>
                    </a:lnTo>
                    <a:lnTo>
                      <a:pt x="199" y="262"/>
                    </a:lnTo>
                    <a:lnTo>
                      <a:pt x="199" y="244"/>
                    </a:lnTo>
                    <a:lnTo>
                      <a:pt x="244" y="244"/>
                    </a:lnTo>
                    <a:lnTo>
                      <a:pt x="244" y="243"/>
                    </a:lnTo>
                    <a:lnTo>
                      <a:pt x="244" y="210"/>
                    </a:lnTo>
                    <a:lnTo>
                      <a:pt x="264" y="210"/>
                    </a:lnTo>
                    <a:lnTo>
                      <a:pt x="264" y="209"/>
                    </a:lnTo>
                    <a:lnTo>
                      <a:pt x="264" y="190"/>
                    </a:lnTo>
                    <a:lnTo>
                      <a:pt x="244" y="190"/>
                    </a:lnTo>
                    <a:lnTo>
                      <a:pt x="244" y="170"/>
                    </a:lnTo>
                    <a:lnTo>
                      <a:pt x="264" y="170"/>
                    </a:lnTo>
                    <a:lnTo>
                      <a:pt x="264" y="169"/>
                    </a:lnTo>
                    <a:lnTo>
                      <a:pt x="264" y="149"/>
                    </a:lnTo>
                    <a:lnTo>
                      <a:pt x="244" y="149"/>
                    </a:lnTo>
                    <a:lnTo>
                      <a:pt x="244" y="129"/>
                    </a:lnTo>
                    <a:lnTo>
                      <a:pt x="264" y="129"/>
                    </a:lnTo>
                    <a:lnTo>
                      <a:pt x="264" y="128"/>
                    </a:lnTo>
                    <a:lnTo>
                      <a:pt x="264" y="108"/>
                    </a:lnTo>
                    <a:lnTo>
                      <a:pt x="244" y="108"/>
                    </a:lnTo>
                    <a:lnTo>
                      <a:pt x="244" y="88"/>
                    </a:lnTo>
                    <a:lnTo>
                      <a:pt x="264" y="88"/>
                    </a:lnTo>
                    <a:lnTo>
                      <a:pt x="264" y="87"/>
                    </a:lnTo>
                    <a:lnTo>
                      <a:pt x="264" y="68"/>
                    </a:lnTo>
                    <a:lnTo>
                      <a:pt x="244" y="68"/>
                    </a:lnTo>
                    <a:close/>
                    <a:moveTo>
                      <a:pt x="230" y="34"/>
                    </a:moveTo>
                    <a:lnTo>
                      <a:pt x="230" y="230"/>
                    </a:lnTo>
                    <a:lnTo>
                      <a:pt x="34" y="230"/>
                    </a:lnTo>
                    <a:lnTo>
                      <a:pt x="34" y="34"/>
                    </a:lnTo>
                    <a:lnTo>
                      <a:pt x="230" y="34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77" name="Group 276"/>
          <p:cNvGrpSpPr/>
          <p:nvPr/>
        </p:nvGrpSpPr>
        <p:grpSpPr>
          <a:xfrm>
            <a:off x="1882913" y="2934578"/>
            <a:ext cx="307289" cy="307289"/>
            <a:chOff x="1479958" y="2785317"/>
            <a:chExt cx="411480" cy="411480"/>
          </a:xfrm>
        </p:grpSpPr>
        <p:sp>
          <p:nvSpPr>
            <p:cNvPr id="278" name="Freeform 52"/>
            <p:cNvSpPr>
              <a:spLocks/>
            </p:cNvSpPr>
            <p:nvPr/>
          </p:nvSpPr>
          <p:spPr bwMode="auto">
            <a:xfrm flipH="1">
              <a:off x="1489076" y="2793008"/>
              <a:ext cx="197050" cy="386699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9" name="Group 278"/>
            <p:cNvGrpSpPr/>
            <p:nvPr/>
          </p:nvGrpSpPr>
          <p:grpSpPr>
            <a:xfrm>
              <a:off x="1479958" y="2785317"/>
              <a:ext cx="411480" cy="411480"/>
              <a:chOff x="5345470" y="2897192"/>
              <a:chExt cx="1283930" cy="1283924"/>
            </a:xfrm>
          </p:grpSpPr>
          <p:sp>
            <p:nvSpPr>
              <p:cNvPr id="280" name="Freeform 52"/>
              <p:cNvSpPr>
                <a:spLocks/>
              </p:cNvSpPr>
              <p:nvPr/>
            </p:nvSpPr>
            <p:spPr bwMode="auto">
              <a:xfrm>
                <a:off x="5990783" y="2934421"/>
                <a:ext cx="614850" cy="1206601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Freeform 81"/>
              <p:cNvSpPr>
                <a:spLocks noEditPoints="1"/>
              </p:cNvSpPr>
              <p:nvPr/>
            </p:nvSpPr>
            <p:spPr bwMode="auto">
              <a:xfrm>
                <a:off x="5555676" y="3030596"/>
                <a:ext cx="907913" cy="945519"/>
              </a:xfrm>
              <a:custGeom>
                <a:avLst/>
                <a:gdLst>
                  <a:gd name="T0" fmla="*/ 194 w 381"/>
                  <a:gd name="T1" fmla="*/ 217 h 397"/>
                  <a:gd name="T2" fmla="*/ 169 w 381"/>
                  <a:gd name="T3" fmla="*/ 217 h 397"/>
                  <a:gd name="T4" fmla="*/ 169 w 381"/>
                  <a:gd name="T5" fmla="*/ 0 h 397"/>
                  <a:gd name="T6" fmla="*/ 194 w 381"/>
                  <a:gd name="T7" fmla="*/ 0 h 397"/>
                  <a:gd name="T8" fmla="*/ 194 w 381"/>
                  <a:gd name="T9" fmla="*/ 217 h 397"/>
                  <a:gd name="T10" fmla="*/ 310 w 381"/>
                  <a:gd name="T11" fmla="*/ 87 h 397"/>
                  <a:gd name="T12" fmla="*/ 251 w 381"/>
                  <a:gd name="T13" fmla="*/ 48 h 397"/>
                  <a:gd name="T14" fmla="*/ 251 w 381"/>
                  <a:gd name="T15" fmla="*/ 76 h 397"/>
                  <a:gd name="T16" fmla="*/ 292 w 381"/>
                  <a:gd name="T17" fmla="*/ 105 h 397"/>
                  <a:gd name="T18" fmla="*/ 292 w 381"/>
                  <a:gd name="T19" fmla="*/ 325 h 397"/>
                  <a:gd name="T20" fmla="*/ 182 w 381"/>
                  <a:gd name="T21" fmla="*/ 371 h 397"/>
                  <a:gd name="T22" fmla="*/ 71 w 381"/>
                  <a:gd name="T23" fmla="*/ 325 h 397"/>
                  <a:gd name="T24" fmla="*/ 26 w 381"/>
                  <a:gd name="T25" fmla="*/ 215 h 397"/>
                  <a:gd name="T26" fmla="*/ 71 w 381"/>
                  <a:gd name="T27" fmla="*/ 105 h 397"/>
                  <a:gd name="T28" fmla="*/ 112 w 381"/>
                  <a:gd name="T29" fmla="*/ 76 h 397"/>
                  <a:gd name="T30" fmla="*/ 112 w 381"/>
                  <a:gd name="T31" fmla="*/ 48 h 397"/>
                  <a:gd name="T32" fmla="*/ 53 w 381"/>
                  <a:gd name="T33" fmla="*/ 87 h 397"/>
                  <a:gd name="T34" fmla="*/ 0 w 381"/>
                  <a:gd name="T35" fmla="*/ 215 h 397"/>
                  <a:gd name="T36" fmla="*/ 53 w 381"/>
                  <a:gd name="T37" fmla="*/ 343 h 397"/>
                  <a:gd name="T38" fmla="*/ 182 w 381"/>
                  <a:gd name="T39" fmla="*/ 397 h 397"/>
                  <a:gd name="T40" fmla="*/ 310 w 381"/>
                  <a:gd name="T41" fmla="*/ 343 h 397"/>
                  <a:gd name="T42" fmla="*/ 310 w 381"/>
                  <a:gd name="T43" fmla="*/ 8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1" h="397">
                    <a:moveTo>
                      <a:pt x="194" y="217"/>
                    </a:moveTo>
                    <a:cubicBezTo>
                      <a:pt x="169" y="217"/>
                      <a:pt x="169" y="217"/>
                      <a:pt x="169" y="217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94" y="0"/>
                      <a:pt x="194" y="0"/>
                      <a:pt x="194" y="0"/>
                    </a:cubicBezTo>
                    <a:lnTo>
                      <a:pt x="194" y="217"/>
                    </a:lnTo>
                    <a:close/>
                    <a:moveTo>
                      <a:pt x="310" y="87"/>
                    </a:moveTo>
                    <a:cubicBezTo>
                      <a:pt x="293" y="69"/>
                      <a:pt x="273" y="56"/>
                      <a:pt x="251" y="48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66" y="83"/>
                      <a:pt x="280" y="93"/>
                      <a:pt x="292" y="105"/>
                    </a:cubicBezTo>
                    <a:cubicBezTo>
                      <a:pt x="353" y="166"/>
                      <a:pt x="353" y="264"/>
                      <a:pt x="292" y="325"/>
                    </a:cubicBezTo>
                    <a:cubicBezTo>
                      <a:pt x="262" y="355"/>
                      <a:pt x="223" y="371"/>
                      <a:pt x="182" y="371"/>
                    </a:cubicBezTo>
                    <a:cubicBezTo>
                      <a:pt x="140" y="371"/>
                      <a:pt x="101" y="355"/>
                      <a:pt x="71" y="325"/>
                    </a:cubicBezTo>
                    <a:cubicBezTo>
                      <a:pt x="42" y="296"/>
                      <a:pt x="26" y="257"/>
                      <a:pt x="26" y="215"/>
                    </a:cubicBezTo>
                    <a:cubicBezTo>
                      <a:pt x="26" y="173"/>
                      <a:pt x="42" y="134"/>
                      <a:pt x="71" y="105"/>
                    </a:cubicBezTo>
                    <a:cubicBezTo>
                      <a:pt x="84" y="93"/>
                      <a:pt x="97" y="83"/>
                      <a:pt x="112" y="76"/>
                    </a:cubicBezTo>
                    <a:cubicBezTo>
                      <a:pt x="112" y="48"/>
                      <a:pt x="112" y="48"/>
                      <a:pt x="112" y="48"/>
                    </a:cubicBezTo>
                    <a:cubicBezTo>
                      <a:pt x="90" y="56"/>
                      <a:pt x="71" y="69"/>
                      <a:pt x="53" y="87"/>
                    </a:cubicBezTo>
                    <a:cubicBezTo>
                      <a:pt x="19" y="121"/>
                      <a:pt x="0" y="167"/>
                      <a:pt x="0" y="215"/>
                    </a:cubicBezTo>
                    <a:cubicBezTo>
                      <a:pt x="0" y="264"/>
                      <a:pt x="19" y="309"/>
                      <a:pt x="53" y="343"/>
                    </a:cubicBezTo>
                    <a:cubicBezTo>
                      <a:pt x="88" y="378"/>
                      <a:pt x="133" y="397"/>
                      <a:pt x="182" y="397"/>
                    </a:cubicBezTo>
                    <a:cubicBezTo>
                      <a:pt x="230" y="397"/>
                      <a:pt x="276" y="378"/>
                      <a:pt x="310" y="343"/>
                    </a:cubicBezTo>
                    <a:cubicBezTo>
                      <a:pt x="381" y="273"/>
                      <a:pt x="381" y="157"/>
                      <a:pt x="310" y="8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Freeform 44"/>
              <p:cNvSpPr>
                <a:spLocks noEditPoints="1"/>
              </p:cNvSpPr>
              <p:nvPr/>
            </p:nvSpPr>
            <p:spPr bwMode="auto">
              <a:xfrm>
                <a:off x="5345470" y="2897192"/>
                <a:ext cx="1283930" cy="1283924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83" name="Group 282"/>
          <p:cNvGrpSpPr/>
          <p:nvPr/>
        </p:nvGrpSpPr>
        <p:grpSpPr>
          <a:xfrm>
            <a:off x="3504509" y="2913259"/>
            <a:ext cx="289830" cy="315292"/>
            <a:chOff x="3651381" y="2780814"/>
            <a:chExt cx="388101" cy="422197"/>
          </a:xfrm>
        </p:grpSpPr>
        <p:sp>
          <p:nvSpPr>
            <p:cNvPr id="284" name="Freeform 5"/>
            <p:cNvSpPr>
              <a:spLocks/>
            </p:cNvSpPr>
            <p:nvPr/>
          </p:nvSpPr>
          <p:spPr bwMode="auto">
            <a:xfrm flipH="1">
              <a:off x="3664170" y="2793200"/>
              <a:ext cx="184150" cy="392113"/>
            </a:xfrm>
            <a:custGeom>
              <a:avLst/>
              <a:gdLst>
                <a:gd name="T0" fmla="*/ 73 w 116"/>
                <a:gd name="T1" fmla="*/ 101 h 247"/>
                <a:gd name="T2" fmla="*/ 73 w 116"/>
                <a:gd name="T3" fmla="*/ 38 h 247"/>
                <a:gd name="T4" fmla="*/ 15 w 116"/>
                <a:gd name="T5" fmla="*/ 0 h 247"/>
                <a:gd name="T6" fmla="*/ 0 w 116"/>
                <a:gd name="T7" fmla="*/ 0 h 247"/>
                <a:gd name="T8" fmla="*/ 0 w 116"/>
                <a:gd name="T9" fmla="*/ 247 h 247"/>
                <a:gd name="T10" fmla="*/ 73 w 116"/>
                <a:gd name="T11" fmla="*/ 247 h 247"/>
                <a:gd name="T12" fmla="*/ 73 w 116"/>
                <a:gd name="T13" fmla="*/ 215 h 247"/>
                <a:gd name="T14" fmla="*/ 93 w 116"/>
                <a:gd name="T15" fmla="*/ 215 h 247"/>
                <a:gd name="T16" fmla="*/ 116 w 116"/>
                <a:gd name="T17" fmla="*/ 215 h 247"/>
                <a:gd name="T18" fmla="*/ 116 w 116"/>
                <a:gd name="T19" fmla="*/ 177 h 247"/>
                <a:gd name="T20" fmla="*/ 116 w 116"/>
                <a:gd name="T21" fmla="*/ 139 h 247"/>
                <a:gd name="T22" fmla="*/ 116 w 116"/>
                <a:gd name="T23" fmla="*/ 101 h 247"/>
                <a:gd name="T24" fmla="*/ 73 w 116"/>
                <a:gd name="T25" fmla="*/ 101 h 247"/>
                <a:gd name="connsiteX0" fmla="*/ 6293 w 10000"/>
                <a:gd name="connsiteY0" fmla="*/ 4089 h 10000"/>
                <a:gd name="connsiteX1" fmla="*/ 6293 w 10000"/>
                <a:gd name="connsiteY1" fmla="*/ 1 h 10000"/>
                <a:gd name="connsiteX2" fmla="*/ 1293 w 10000"/>
                <a:gd name="connsiteY2" fmla="*/ 0 h 10000"/>
                <a:gd name="connsiteX3" fmla="*/ 0 w 10000"/>
                <a:gd name="connsiteY3" fmla="*/ 0 h 10000"/>
                <a:gd name="connsiteX4" fmla="*/ 0 w 10000"/>
                <a:gd name="connsiteY4" fmla="*/ 10000 h 10000"/>
                <a:gd name="connsiteX5" fmla="*/ 6293 w 10000"/>
                <a:gd name="connsiteY5" fmla="*/ 10000 h 10000"/>
                <a:gd name="connsiteX6" fmla="*/ 6293 w 10000"/>
                <a:gd name="connsiteY6" fmla="*/ 8704 h 10000"/>
                <a:gd name="connsiteX7" fmla="*/ 8017 w 10000"/>
                <a:gd name="connsiteY7" fmla="*/ 8704 h 10000"/>
                <a:gd name="connsiteX8" fmla="*/ 10000 w 10000"/>
                <a:gd name="connsiteY8" fmla="*/ 8704 h 10000"/>
                <a:gd name="connsiteX9" fmla="*/ 10000 w 10000"/>
                <a:gd name="connsiteY9" fmla="*/ 7166 h 10000"/>
                <a:gd name="connsiteX10" fmla="*/ 10000 w 10000"/>
                <a:gd name="connsiteY10" fmla="*/ 5628 h 10000"/>
                <a:gd name="connsiteX11" fmla="*/ 10000 w 10000"/>
                <a:gd name="connsiteY11" fmla="*/ 4089 h 10000"/>
                <a:gd name="connsiteX12" fmla="*/ 6293 w 10000"/>
                <a:gd name="connsiteY12" fmla="*/ 408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10000">
                  <a:moveTo>
                    <a:pt x="6293" y="4089"/>
                  </a:moveTo>
                  <a:lnTo>
                    <a:pt x="6293" y="1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10000"/>
                  </a:lnTo>
                  <a:lnTo>
                    <a:pt x="6293" y="10000"/>
                  </a:lnTo>
                  <a:lnTo>
                    <a:pt x="6293" y="8704"/>
                  </a:lnTo>
                  <a:lnTo>
                    <a:pt x="8017" y="8704"/>
                  </a:lnTo>
                  <a:lnTo>
                    <a:pt x="10000" y="8704"/>
                  </a:lnTo>
                  <a:lnTo>
                    <a:pt x="10000" y="7166"/>
                  </a:lnTo>
                  <a:lnTo>
                    <a:pt x="10000" y="5628"/>
                  </a:lnTo>
                  <a:lnTo>
                    <a:pt x="10000" y="4089"/>
                  </a:lnTo>
                  <a:lnTo>
                    <a:pt x="6293" y="40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85" name="Group 43"/>
            <p:cNvGrpSpPr>
              <a:grpSpLocks noChangeAspect="1"/>
            </p:cNvGrpSpPr>
            <p:nvPr/>
          </p:nvGrpSpPr>
          <p:grpSpPr bwMode="auto">
            <a:xfrm>
              <a:off x="3651381" y="2780814"/>
              <a:ext cx="388101" cy="422197"/>
              <a:chOff x="2294" y="983"/>
              <a:chExt cx="387" cy="421"/>
            </a:xfrm>
          </p:grpSpPr>
          <p:sp>
            <p:nvSpPr>
              <p:cNvPr id="286" name="Freeform 44"/>
              <p:cNvSpPr>
                <a:spLocks/>
              </p:cNvSpPr>
              <p:nvPr/>
            </p:nvSpPr>
            <p:spPr bwMode="auto">
              <a:xfrm>
                <a:off x="2486" y="994"/>
                <a:ext cx="186" cy="403"/>
              </a:xfrm>
              <a:custGeom>
                <a:avLst/>
                <a:gdLst>
                  <a:gd name="T0" fmla="*/ 118 w 186"/>
                  <a:gd name="T1" fmla="*/ 162 h 403"/>
                  <a:gd name="T2" fmla="*/ 118 w 186"/>
                  <a:gd name="T3" fmla="*/ 62 h 403"/>
                  <a:gd name="T4" fmla="*/ 27 w 186"/>
                  <a:gd name="T5" fmla="*/ 0 h 403"/>
                  <a:gd name="T6" fmla="*/ 0 w 186"/>
                  <a:gd name="T7" fmla="*/ 0 h 403"/>
                  <a:gd name="T8" fmla="*/ 0 w 186"/>
                  <a:gd name="T9" fmla="*/ 403 h 403"/>
                  <a:gd name="T10" fmla="*/ 118 w 186"/>
                  <a:gd name="T11" fmla="*/ 403 h 403"/>
                  <a:gd name="T12" fmla="*/ 118 w 186"/>
                  <a:gd name="T13" fmla="*/ 335 h 403"/>
                  <a:gd name="T14" fmla="*/ 186 w 186"/>
                  <a:gd name="T15" fmla="*/ 335 h 403"/>
                  <a:gd name="T16" fmla="*/ 186 w 186"/>
                  <a:gd name="T17" fmla="*/ 279 h 403"/>
                  <a:gd name="T18" fmla="*/ 186 w 186"/>
                  <a:gd name="T19" fmla="*/ 219 h 403"/>
                  <a:gd name="T20" fmla="*/ 186 w 186"/>
                  <a:gd name="T21" fmla="*/ 162 h 403"/>
                  <a:gd name="T22" fmla="*/ 118 w 186"/>
                  <a:gd name="T23" fmla="*/ 162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6" h="403">
                    <a:moveTo>
                      <a:pt x="118" y="162"/>
                    </a:moveTo>
                    <a:lnTo>
                      <a:pt x="118" y="62"/>
                    </a:lnTo>
                    <a:lnTo>
                      <a:pt x="27" y="0"/>
                    </a:lnTo>
                    <a:lnTo>
                      <a:pt x="0" y="0"/>
                    </a:lnTo>
                    <a:lnTo>
                      <a:pt x="0" y="403"/>
                    </a:lnTo>
                    <a:lnTo>
                      <a:pt x="118" y="403"/>
                    </a:lnTo>
                    <a:lnTo>
                      <a:pt x="118" y="335"/>
                    </a:lnTo>
                    <a:lnTo>
                      <a:pt x="186" y="335"/>
                    </a:lnTo>
                    <a:lnTo>
                      <a:pt x="186" y="279"/>
                    </a:lnTo>
                    <a:lnTo>
                      <a:pt x="186" y="219"/>
                    </a:lnTo>
                    <a:lnTo>
                      <a:pt x="186" y="162"/>
                    </a:lnTo>
                    <a:lnTo>
                      <a:pt x="118" y="162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287" name="Freeform 45"/>
              <p:cNvSpPr>
                <a:spLocks noEditPoints="1"/>
              </p:cNvSpPr>
              <p:nvPr/>
            </p:nvSpPr>
            <p:spPr bwMode="auto">
              <a:xfrm>
                <a:off x="2409" y="1304"/>
                <a:ext cx="157" cy="56"/>
              </a:xfrm>
              <a:custGeom>
                <a:avLst/>
                <a:gdLst>
                  <a:gd name="T0" fmla="*/ 157 w 157"/>
                  <a:gd name="T1" fmla="*/ 20 h 56"/>
                  <a:gd name="T2" fmla="*/ 0 w 157"/>
                  <a:gd name="T3" fmla="*/ 20 h 56"/>
                  <a:gd name="T4" fmla="*/ 0 w 157"/>
                  <a:gd name="T5" fmla="*/ 0 h 56"/>
                  <a:gd name="T6" fmla="*/ 157 w 157"/>
                  <a:gd name="T7" fmla="*/ 0 h 56"/>
                  <a:gd name="T8" fmla="*/ 157 w 157"/>
                  <a:gd name="T9" fmla="*/ 20 h 56"/>
                  <a:gd name="T10" fmla="*/ 157 w 157"/>
                  <a:gd name="T11" fmla="*/ 38 h 56"/>
                  <a:gd name="T12" fmla="*/ 0 w 157"/>
                  <a:gd name="T13" fmla="*/ 38 h 56"/>
                  <a:gd name="T14" fmla="*/ 0 w 157"/>
                  <a:gd name="T15" fmla="*/ 56 h 56"/>
                  <a:gd name="T16" fmla="*/ 157 w 157"/>
                  <a:gd name="T17" fmla="*/ 56 h 56"/>
                  <a:gd name="T18" fmla="*/ 157 w 157"/>
                  <a:gd name="T19" fmla="*/ 38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7" h="56">
                    <a:moveTo>
                      <a:pt x="157" y="20"/>
                    </a:moveTo>
                    <a:lnTo>
                      <a:pt x="0" y="20"/>
                    </a:lnTo>
                    <a:lnTo>
                      <a:pt x="0" y="0"/>
                    </a:lnTo>
                    <a:lnTo>
                      <a:pt x="157" y="0"/>
                    </a:lnTo>
                    <a:lnTo>
                      <a:pt x="157" y="20"/>
                    </a:lnTo>
                    <a:close/>
                    <a:moveTo>
                      <a:pt x="157" y="38"/>
                    </a:moveTo>
                    <a:lnTo>
                      <a:pt x="0" y="38"/>
                    </a:lnTo>
                    <a:lnTo>
                      <a:pt x="0" y="56"/>
                    </a:lnTo>
                    <a:lnTo>
                      <a:pt x="157" y="56"/>
                    </a:lnTo>
                    <a:lnTo>
                      <a:pt x="157" y="3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" name="Freeform 46"/>
              <p:cNvSpPr>
                <a:spLocks noEditPoints="1"/>
              </p:cNvSpPr>
              <p:nvPr/>
            </p:nvSpPr>
            <p:spPr bwMode="auto">
              <a:xfrm>
                <a:off x="2294" y="1145"/>
                <a:ext cx="387" cy="193"/>
              </a:xfrm>
              <a:custGeom>
                <a:avLst/>
                <a:gdLst>
                  <a:gd name="T0" fmla="*/ 387 w 387"/>
                  <a:gd name="T1" fmla="*/ 193 h 193"/>
                  <a:gd name="T2" fmla="*/ 299 w 387"/>
                  <a:gd name="T3" fmla="*/ 193 h 193"/>
                  <a:gd name="T4" fmla="*/ 299 w 387"/>
                  <a:gd name="T5" fmla="*/ 137 h 193"/>
                  <a:gd name="T6" fmla="*/ 88 w 387"/>
                  <a:gd name="T7" fmla="*/ 137 h 193"/>
                  <a:gd name="T8" fmla="*/ 88 w 387"/>
                  <a:gd name="T9" fmla="*/ 193 h 193"/>
                  <a:gd name="T10" fmla="*/ 0 w 387"/>
                  <a:gd name="T11" fmla="*/ 193 h 193"/>
                  <a:gd name="T12" fmla="*/ 0 w 387"/>
                  <a:gd name="T13" fmla="*/ 0 h 193"/>
                  <a:gd name="T14" fmla="*/ 387 w 387"/>
                  <a:gd name="T15" fmla="*/ 0 h 193"/>
                  <a:gd name="T16" fmla="*/ 387 w 387"/>
                  <a:gd name="T17" fmla="*/ 193 h 193"/>
                  <a:gd name="T18" fmla="*/ 318 w 387"/>
                  <a:gd name="T19" fmla="*/ 175 h 193"/>
                  <a:gd name="T20" fmla="*/ 367 w 387"/>
                  <a:gd name="T21" fmla="*/ 175 h 193"/>
                  <a:gd name="T22" fmla="*/ 367 w 387"/>
                  <a:gd name="T23" fmla="*/ 20 h 193"/>
                  <a:gd name="T24" fmla="*/ 18 w 387"/>
                  <a:gd name="T25" fmla="*/ 20 h 193"/>
                  <a:gd name="T26" fmla="*/ 18 w 387"/>
                  <a:gd name="T27" fmla="*/ 175 h 193"/>
                  <a:gd name="T28" fmla="*/ 69 w 387"/>
                  <a:gd name="T29" fmla="*/ 175 h 193"/>
                  <a:gd name="T30" fmla="*/ 69 w 387"/>
                  <a:gd name="T31" fmla="*/ 117 h 193"/>
                  <a:gd name="T32" fmla="*/ 318 w 387"/>
                  <a:gd name="T33" fmla="*/ 117 h 193"/>
                  <a:gd name="T34" fmla="*/ 318 w 387"/>
                  <a:gd name="T35" fmla="*/ 17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7" h="193">
                    <a:moveTo>
                      <a:pt x="387" y="193"/>
                    </a:moveTo>
                    <a:lnTo>
                      <a:pt x="299" y="193"/>
                    </a:lnTo>
                    <a:lnTo>
                      <a:pt x="299" y="137"/>
                    </a:lnTo>
                    <a:lnTo>
                      <a:pt x="88" y="137"/>
                    </a:lnTo>
                    <a:lnTo>
                      <a:pt x="88" y="193"/>
                    </a:lnTo>
                    <a:lnTo>
                      <a:pt x="0" y="193"/>
                    </a:lnTo>
                    <a:lnTo>
                      <a:pt x="0" y="0"/>
                    </a:lnTo>
                    <a:lnTo>
                      <a:pt x="387" y="0"/>
                    </a:lnTo>
                    <a:lnTo>
                      <a:pt x="387" y="193"/>
                    </a:lnTo>
                    <a:close/>
                    <a:moveTo>
                      <a:pt x="318" y="175"/>
                    </a:moveTo>
                    <a:lnTo>
                      <a:pt x="367" y="175"/>
                    </a:lnTo>
                    <a:lnTo>
                      <a:pt x="367" y="20"/>
                    </a:lnTo>
                    <a:lnTo>
                      <a:pt x="18" y="20"/>
                    </a:lnTo>
                    <a:lnTo>
                      <a:pt x="18" y="175"/>
                    </a:lnTo>
                    <a:lnTo>
                      <a:pt x="69" y="175"/>
                    </a:lnTo>
                    <a:lnTo>
                      <a:pt x="69" y="117"/>
                    </a:lnTo>
                    <a:lnTo>
                      <a:pt x="318" y="117"/>
                    </a:lnTo>
                    <a:lnTo>
                      <a:pt x="318" y="17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" name="Oval 47"/>
              <p:cNvSpPr>
                <a:spLocks noChangeArrowheads="1"/>
              </p:cNvSpPr>
              <p:nvPr/>
            </p:nvSpPr>
            <p:spPr bwMode="auto">
              <a:xfrm>
                <a:off x="2621" y="1182"/>
                <a:ext cx="25" cy="25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" name="Freeform 48"/>
              <p:cNvSpPr>
                <a:spLocks noEditPoints="1"/>
              </p:cNvSpPr>
              <p:nvPr/>
            </p:nvSpPr>
            <p:spPr bwMode="auto">
              <a:xfrm>
                <a:off x="2363" y="983"/>
                <a:ext cx="249" cy="421"/>
              </a:xfrm>
              <a:custGeom>
                <a:avLst/>
                <a:gdLst>
                  <a:gd name="T0" fmla="*/ 249 w 249"/>
                  <a:gd name="T1" fmla="*/ 421 h 421"/>
                  <a:gd name="T2" fmla="*/ 0 w 249"/>
                  <a:gd name="T3" fmla="*/ 421 h 421"/>
                  <a:gd name="T4" fmla="*/ 0 w 249"/>
                  <a:gd name="T5" fmla="*/ 279 h 421"/>
                  <a:gd name="T6" fmla="*/ 249 w 249"/>
                  <a:gd name="T7" fmla="*/ 279 h 421"/>
                  <a:gd name="T8" fmla="*/ 249 w 249"/>
                  <a:gd name="T9" fmla="*/ 421 h 421"/>
                  <a:gd name="T10" fmla="*/ 19 w 249"/>
                  <a:gd name="T11" fmla="*/ 401 h 421"/>
                  <a:gd name="T12" fmla="*/ 230 w 249"/>
                  <a:gd name="T13" fmla="*/ 401 h 421"/>
                  <a:gd name="T14" fmla="*/ 230 w 249"/>
                  <a:gd name="T15" fmla="*/ 299 h 421"/>
                  <a:gd name="T16" fmla="*/ 19 w 249"/>
                  <a:gd name="T17" fmla="*/ 299 h 421"/>
                  <a:gd name="T18" fmla="*/ 19 w 249"/>
                  <a:gd name="T19" fmla="*/ 401 h 421"/>
                  <a:gd name="T20" fmla="*/ 165 w 249"/>
                  <a:gd name="T21" fmla="*/ 0 h 421"/>
                  <a:gd name="T22" fmla="*/ 0 w 249"/>
                  <a:gd name="T23" fmla="*/ 0 h 421"/>
                  <a:gd name="T24" fmla="*/ 0 w 249"/>
                  <a:gd name="T25" fmla="*/ 173 h 421"/>
                  <a:gd name="T26" fmla="*/ 19 w 249"/>
                  <a:gd name="T27" fmla="*/ 173 h 421"/>
                  <a:gd name="T28" fmla="*/ 19 w 249"/>
                  <a:gd name="T29" fmla="*/ 20 h 421"/>
                  <a:gd name="T30" fmla="*/ 159 w 249"/>
                  <a:gd name="T31" fmla="*/ 20 h 421"/>
                  <a:gd name="T32" fmla="*/ 159 w 249"/>
                  <a:gd name="T33" fmla="*/ 71 h 421"/>
                  <a:gd name="T34" fmla="*/ 230 w 249"/>
                  <a:gd name="T35" fmla="*/ 71 h 421"/>
                  <a:gd name="T36" fmla="*/ 230 w 249"/>
                  <a:gd name="T37" fmla="*/ 173 h 421"/>
                  <a:gd name="T38" fmla="*/ 249 w 249"/>
                  <a:gd name="T39" fmla="*/ 173 h 421"/>
                  <a:gd name="T40" fmla="*/ 249 w 249"/>
                  <a:gd name="T41" fmla="*/ 62 h 421"/>
                  <a:gd name="T42" fmla="*/ 165 w 249"/>
                  <a:gd name="T43" fmla="*/ 0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9" h="421">
                    <a:moveTo>
                      <a:pt x="249" y="421"/>
                    </a:moveTo>
                    <a:lnTo>
                      <a:pt x="0" y="421"/>
                    </a:lnTo>
                    <a:lnTo>
                      <a:pt x="0" y="279"/>
                    </a:lnTo>
                    <a:lnTo>
                      <a:pt x="249" y="279"/>
                    </a:lnTo>
                    <a:lnTo>
                      <a:pt x="249" y="421"/>
                    </a:lnTo>
                    <a:close/>
                    <a:moveTo>
                      <a:pt x="19" y="401"/>
                    </a:moveTo>
                    <a:lnTo>
                      <a:pt x="230" y="401"/>
                    </a:lnTo>
                    <a:lnTo>
                      <a:pt x="230" y="299"/>
                    </a:lnTo>
                    <a:lnTo>
                      <a:pt x="19" y="299"/>
                    </a:lnTo>
                    <a:lnTo>
                      <a:pt x="19" y="401"/>
                    </a:lnTo>
                    <a:close/>
                    <a:moveTo>
                      <a:pt x="165" y="0"/>
                    </a:moveTo>
                    <a:lnTo>
                      <a:pt x="0" y="0"/>
                    </a:lnTo>
                    <a:lnTo>
                      <a:pt x="0" y="173"/>
                    </a:lnTo>
                    <a:lnTo>
                      <a:pt x="19" y="173"/>
                    </a:lnTo>
                    <a:lnTo>
                      <a:pt x="19" y="20"/>
                    </a:lnTo>
                    <a:lnTo>
                      <a:pt x="159" y="20"/>
                    </a:lnTo>
                    <a:lnTo>
                      <a:pt x="159" y="71"/>
                    </a:lnTo>
                    <a:lnTo>
                      <a:pt x="230" y="71"/>
                    </a:lnTo>
                    <a:lnTo>
                      <a:pt x="230" y="173"/>
                    </a:lnTo>
                    <a:lnTo>
                      <a:pt x="249" y="173"/>
                    </a:lnTo>
                    <a:lnTo>
                      <a:pt x="249" y="62"/>
                    </a:lnTo>
                    <a:lnTo>
                      <a:pt x="165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1" name="Group 290"/>
          <p:cNvGrpSpPr/>
          <p:nvPr/>
        </p:nvGrpSpPr>
        <p:grpSpPr>
          <a:xfrm>
            <a:off x="5915153" y="2926298"/>
            <a:ext cx="308567" cy="308566"/>
            <a:chOff x="6852909" y="2782363"/>
            <a:chExt cx="413192" cy="413190"/>
          </a:xfrm>
        </p:grpSpPr>
        <p:sp>
          <p:nvSpPr>
            <p:cNvPr id="292" name="Oval 291"/>
            <p:cNvSpPr/>
            <p:nvPr/>
          </p:nvSpPr>
          <p:spPr>
            <a:xfrm>
              <a:off x="6856492" y="2785945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3" name="Group 292"/>
            <p:cNvGrpSpPr/>
            <p:nvPr/>
          </p:nvGrpSpPr>
          <p:grpSpPr>
            <a:xfrm>
              <a:off x="6852909" y="2782363"/>
              <a:ext cx="413192" cy="413190"/>
              <a:chOff x="8091071" y="1334560"/>
              <a:chExt cx="413192" cy="413190"/>
            </a:xfrm>
          </p:grpSpPr>
          <p:sp>
            <p:nvSpPr>
              <p:cNvPr id="294" name="Freeform 52"/>
              <p:cNvSpPr>
                <a:spLocks/>
              </p:cNvSpPr>
              <p:nvPr/>
            </p:nvSpPr>
            <p:spPr bwMode="auto">
              <a:xfrm>
                <a:off x="8298368" y="1343660"/>
                <a:ext cx="195098" cy="39118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295" name="Group 294"/>
              <p:cNvGrpSpPr/>
              <p:nvPr/>
            </p:nvGrpSpPr>
            <p:grpSpPr>
              <a:xfrm>
                <a:off x="8150105" y="1388227"/>
                <a:ext cx="295124" cy="300072"/>
                <a:chOff x="8151796" y="1388227"/>
                <a:chExt cx="295124" cy="300072"/>
              </a:xfrm>
            </p:grpSpPr>
            <p:grpSp>
              <p:nvGrpSpPr>
                <p:cNvPr id="297" name="Group 296"/>
                <p:cNvGrpSpPr/>
                <p:nvPr/>
              </p:nvGrpSpPr>
              <p:grpSpPr>
                <a:xfrm>
                  <a:off x="8151796" y="1495184"/>
                  <a:ext cx="295124" cy="88141"/>
                  <a:chOff x="8151796" y="1495184"/>
                  <a:chExt cx="295124" cy="88141"/>
                </a:xfrm>
              </p:grpSpPr>
              <p:sp>
                <p:nvSpPr>
                  <p:cNvPr id="301" name="Freeform 54"/>
                  <p:cNvSpPr>
                    <a:spLocks/>
                  </p:cNvSpPr>
                  <p:nvPr/>
                </p:nvSpPr>
                <p:spPr bwMode="auto">
                  <a:xfrm>
                    <a:off x="8151796" y="1495184"/>
                    <a:ext cx="102006" cy="88141"/>
                  </a:xfrm>
                  <a:custGeom>
                    <a:avLst/>
                    <a:gdLst>
                      <a:gd name="T0" fmla="*/ 58 w 103"/>
                      <a:gd name="T1" fmla="*/ 0 h 89"/>
                      <a:gd name="T2" fmla="*/ 45 w 103"/>
                      <a:gd name="T3" fmla="*/ 13 h 89"/>
                      <a:gd name="T4" fmla="*/ 67 w 103"/>
                      <a:gd name="T5" fmla="*/ 36 h 89"/>
                      <a:gd name="T6" fmla="*/ 0 w 103"/>
                      <a:gd name="T7" fmla="*/ 36 h 89"/>
                      <a:gd name="T8" fmla="*/ 0 w 103"/>
                      <a:gd name="T9" fmla="*/ 53 h 89"/>
                      <a:gd name="T10" fmla="*/ 67 w 103"/>
                      <a:gd name="T11" fmla="*/ 53 h 89"/>
                      <a:gd name="T12" fmla="*/ 45 w 103"/>
                      <a:gd name="T13" fmla="*/ 76 h 89"/>
                      <a:gd name="T14" fmla="*/ 58 w 103"/>
                      <a:gd name="T15" fmla="*/ 89 h 89"/>
                      <a:gd name="T16" fmla="*/ 103 w 103"/>
                      <a:gd name="T17" fmla="*/ 45 h 89"/>
                      <a:gd name="T18" fmla="*/ 58 w 103"/>
                      <a:gd name="T19" fmla="*/ 0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58" y="0"/>
                        </a:moveTo>
                        <a:lnTo>
                          <a:pt x="45" y="13"/>
                        </a:lnTo>
                        <a:lnTo>
                          <a:pt x="67" y="36"/>
                        </a:lnTo>
                        <a:lnTo>
                          <a:pt x="0" y="36"/>
                        </a:lnTo>
                        <a:lnTo>
                          <a:pt x="0" y="53"/>
                        </a:lnTo>
                        <a:lnTo>
                          <a:pt x="67" y="53"/>
                        </a:lnTo>
                        <a:lnTo>
                          <a:pt x="45" y="76"/>
                        </a:lnTo>
                        <a:lnTo>
                          <a:pt x="58" y="89"/>
                        </a:lnTo>
                        <a:lnTo>
                          <a:pt x="103" y="45"/>
                        </a:lnTo>
                        <a:lnTo>
                          <a:pt x="58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55"/>
                  <p:cNvSpPr>
                    <a:spLocks/>
                  </p:cNvSpPr>
                  <p:nvPr/>
                </p:nvSpPr>
                <p:spPr bwMode="auto">
                  <a:xfrm>
                    <a:off x="8344914" y="1495184"/>
                    <a:ext cx="102006" cy="88141"/>
                  </a:xfrm>
                  <a:custGeom>
                    <a:avLst/>
                    <a:gdLst>
                      <a:gd name="T0" fmla="*/ 103 w 103"/>
                      <a:gd name="T1" fmla="*/ 36 h 89"/>
                      <a:gd name="T2" fmla="*/ 36 w 103"/>
                      <a:gd name="T3" fmla="*/ 36 h 89"/>
                      <a:gd name="T4" fmla="*/ 58 w 103"/>
                      <a:gd name="T5" fmla="*/ 13 h 89"/>
                      <a:gd name="T6" fmla="*/ 45 w 103"/>
                      <a:gd name="T7" fmla="*/ 0 h 89"/>
                      <a:gd name="T8" fmla="*/ 0 w 103"/>
                      <a:gd name="T9" fmla="*/ 45 h 89"/>
                      <a:gd name="T10" fmla="*/ 45 w 103"/>
                      <a:gd name="T11" fmla="*/ 89 h 89"/>
                      <a:gd name="T12" fmla="*/ 58 w 103"/>
                      <a:gd name="T13" fmla="*/ 76 h 89"/>
                      <a:gd name="T14" fmla="*/ 36 w 103"/>
                      <a:gd name="T15" fmla="*/ 53 h 89"/>
                      <a:gd name="T16" fmla="*/ 103 w 103"/>
                      <a:gd name="T17" fmla="*/ 53 h 89"/>
                      <a:gd name="T18" fmla="*/ 103 w 103"/>
                      <a:gd name="T19" fmla="*/ 3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103" y="36"/>
                        </a:moveTo>
                        <a:lnTo>
                          <a:pt x="36" y="36"/>
                        </a:lnTo>
                        <a:lnTo>
                          <a:pt x="58" y="13"/>
                        </a:lnTo>
                        <a:lnTo>
                          <a:pt x="45" y="0"/>
                        </a:lnTo>
                        <a:lnTo>
                          <a:pt x="0" y="45"/>
                        </a:lnTo>
                        <a:lnTo>
                          <a:pt x="45" y="89"/>
                        </a:lnTo>
                        <a:lnTo>
                          <a:pt x="58" y="76"/>
                        </a:lnTo>
                        <a:lnTo>
                          <a:pt x="36" y="53"/>
                        </a:lnTo>
                        <a:lnTo>
                          <a:pt x="103" y="53"/>
                        </a:lnTo>
                        <a:lnTo>
                          <a:pt x="103" y="36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98" name="Group 297"/>
                <p:cNvGrpSpPr/>
                <p:nvPr/>
              </p:nvGrpSpPr>
              <p:grpSpPr>
                <a:xfrm>
                  <a:off x="8254783" y="1388227"/>
                  <a:ext cx="89151" cy="300072"/>
                  <a:chOff x="8253791" y="1388227"/>
                  <a:chExt cx="89151" cy="300072"/>
                </a:xfrm>
              </p:grpSpPr>
              <p:sp>
                <p:nvSpPr>
                  <p:cNvPr id="299" name="Freeform 56"/>
                  <p:cNvSpPr>
                    <a:spLocks/>
                  </p:cNvSpPr>
                  <p:nvPr/>
                </p:nvSpPr>
                <p:spPr bwMode="auto">
                  <a:xfrm>
                    <a:off x="8253811" y="1586293"/>
                    <a:ext cx="89131" cy="102006"/>
                  </a:xfrm>
                  <a:custGeom>
                    <a:avLst/>
                    <a:gdLst>
                      <a:gd name="T0" fmla="*/ 76 w 90"/>
                      <a:gd name="T1" fmla="*/ 47 h 103"/>
                      <a:gd name="T2" fmla="*/ 54 w 90"/>
                      <a:gd name="T3" fmla="*/ 67 h 103"/>
                      <a:gd name="T4" fmla="*/ 54 w 90"/>
                      <a:gd name="T5" fmla="*/ 0 h 103"/>
                      <a:gd name="T6" fmla="*/ 36 w 90"/>
                      <a:gd name="T7" fmla="*/ 0 h 103"/>
                      <a:gd name="T8" fmla="*/ 36 w 90"/>
                      <a:gd name="T9" fmla="*/ 67 h 103"/>
                      <a:gd name="T10" fmla="*/ 14 w 90"/>
                      <a:gd name="T11" fmla="*/ 47 h 103"/>
                      <a:gd name="T12" fmla="*/ 0 w 90"/>
                      <a:gd name="T13" fmla="*/ 60 h 103"/>
                      <a:gd name="T14" fmla="*/ 45 w 90"/>
                      <a:gd name="T15" fmla="*/ 103 h 103"/>
                      <a:gd name="T16" fmla="*/ 90 w 90"/>
                      <a:gd name="T17" fmla="*/ 60 h 103"/>
                      <a:gd name="T18" fmla="*/ 76 w 90"/>
                      <a:gd name="T19" fmla="*/ 47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76" y="47"/>
                        </a:moveTo>
                        <a:lnTo>
                          <a:pt x="54" y="67"/>
                        </a:lnTo>
                        <a:lnTo>
                          <a:pt x="54" y="0"/>
                        </a:lnTo>
                        <a:lnTo>
                          <a:pt x="36" y="0"/>
                        </a:lnTo>
                        <a:lnTo>
                          <a:pt x="36" y="67"/>
                        </a:lnTo>
                        <a:lnTo>
                          <a:pt x="14" y="47"/>
                        </a:lnTo>
                        <a:lnTo>
                          <a:pt x="0" y="60"/>
                        </a:lnTo>
                        <a:lnTo>
                          <a:pt x="45" y="103"/>
                        </a:lnTo>
                        <a:lnTo>
                          <a:pt x="90" y="60"/>
                        </a:lnTo>
                        <a:lnTo>
                          <a:pt x="76" y="47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57"/>
                  <p:cNvSpPr>
                    <a:spLocks/>
                  </p:cNvSpPr>
                  <p:nvPr/>
                </p:nvSpPr>
                <p:spPr bwMode="auto">
                  <a:xfrm>
                    <a:off x="8253791" y="1388227"/>
                    <a:ext cx="89131" cy="102006"/>
                  </a:xfrm>
                  <a:custGeom>
                    <a:avLst/>
                    <a:gdLst>
                      <a:gd name="T0" fmla="*/ 90 w 90"/>
                      <a:gd name="T1" fmla="*/ 43 h 103"/>
                      <a:gd name="T2" fmla="*/ 45 w 90"/>
                      <a:gd name="T3" fmla="*/ 0 h 103"/>
                      <a:gd name="T4" fmla="*/ 0 w 90"/>
                      <a:gd name="T5" fmla="*/ 43 h 103"/>
                      <a:gd name="T6" fmla="*/ 14 w 90"/>
                      <a:gd name="T7" fmla="*/ 56 h 103"/>
                      <a:gd name="T8" fmla="*/ 36 w 90"/>
                      <a:gd name="T9" fmla="*/ 36 h 103"/>
                      <a:gd name="T10" fmla="*/ 36 w 90"/>
                      <a:gd name="T11" fmla="*/ 103 h 103"/>
                      <a:gd name="T12" fmla="*/ 54 w 90"/>
                      <a:gd name="T13" fmla="*/ 103 h 103"/>
                      <a:gd name="T14" fmla="*/ 54 w 90"/>
                      <a:gd name="T15" fmla="*/ 36 h 103"/>
                      <a:gd name="T16" fmla="*/ 76 w 90"/>
                      <a:gd name="T17" fmla="*/ 56 h 103"/>
                      <a:gd name="T18" fmla="*/ 90 w 90"/>
                      <a:gd name="T19" fmla="*/ 43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90" y="43"/>
                        </a:moveTo>
                        <a:lnTo>
                          <a:pt x="45" y="0"/>
                        </a:lnTo>
                        <a:lnTo>
                          <a:pt x="0" y="43"/>
                        </a:lnTo>
                        <a:lnTo>
                          <a:pt x="14" y="56"/>
                        </a:lnTo>
                        <a:lnTo>
                          <a:pt x="36" y="36"/>
                        </a:lnTo>
                        <a:lnTo>
                          <a:pt x="36" y="103"/>
                        </a:lnTo>
                        <a:lnTo>
                          <a:pt x="54" y="103"/>
                        </a:lnTo>
                        <a:lnTo>
                          <a:pt x="54" y="36"/>
                        </a:lnTo>
                        <a:lnTo>
                          <a:pt x="76" y="56"/>
                        </a:lnTo>
                        <a:lnTo>
                          <a:pt x="90" y="43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96" name="Freeform 44"/>
              <p:cNvSpPr>
                <a:spLocks noEditPoints="1"/>
              </p:cNvSpPr>
              <p:nvPr/>
            </p:nvSpPr>
            <p:spPr bwMode="auto">
              <a:xfrm>
                <a:off x="8091071" y="1334560"/>
                <a:ext cx="413192" cy="41319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692390" y="2922388"/>
            <a:ext cx="308567" cy="307305"/>
            <a:chOff x="2673644" y="2903342"/>
            <a:chExt cx="308567" cy="307305"/>
          </a:xfrm>
        </p:grpSpPr>
        <p:grpSp>
          <p:nvGrpSpPr>
            <p:cNvPr id="174" name="Group 173"/>
            <p:cNvGrpSpPr/>
            <p:nvPr/>
          </p:nvGrpSpPr>
          <p:grpSpPr>
            <a:xfrm>
              <a:off x="2683006" y="2909880"/>
              <a:ext cx="292005" cy="294228"/>
              <a:chOff x="2551335" y="1335477"/>
              <a:chExt cx="391014" cy="393990"/>
            </a:xfrm>
          </p:grpSpPr>
          <p:sp>
            <p:nvSpPr>
              <p:cNvPr id="175" name="Freeform 52"/>
              <p:cNvSpPr>
                <a:spLocks/>
              </p:cNvSpPr>
              <p:nvPr/>
            </p:nvSpPr>
            <p:spPr bwMode="auto">
              <a:xfrm flipH="1">
                <a:off x="2551335" y="1335477"/>
                <a:ext cx="197050" cy="386699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" name="Oval 175"/>
              <p:cNvSpPr/>
              <p:nvPr/>
            </p:nvSpPr>
            <p:spPr>
              <a:xfrm>
                <a:off x="2797942" y="1585060"/>
                <a:ext cx="144407" cy="14440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03" name="Group 4"/>
            <p:cNvGrpSpPr>
              <a:grpSpLocks noChangeAspect="1"/>
            </p:cNvGrpSpPr>
            <p:nvPr/>
          </p:nvGrpSpPr>
          <p:grpSpPr bwMode="auto">
            <a:xfrm>
              <a:off x="2673644" y="2903342"/>
              <a:ext cx="308567" cy="307305"/>
              <a:chOff x="2488" y="2034"/>
              <a:chExt cx="978" cy="974"/>
            </a:xfrm>
          </p:grpSpPr>
          <p:sp>
            <p:nvSpPr>
              <p:cNvPr id="304" name="Freeform 5"/>
              <p:cNvSpPr>
                <a:spLocks noEditPoints="1"/>
              </p:cNvSpPr>
              <p:nvPr/>
            </p:nvSpPr>
            <p:spPr bwMode="auto">
              <a:xfrm>
                <a:off x="2977" y="2080"/>
                <a:ext cx="441" cy="885"/>
              </a:xfrm>
              <a:custGeom>
                <a:avLst/>
                <a:gdLst>
                  <a:gd name="T0" fmla="*/ 0 w 83"/>
                  <a:gd name="T1" fmla="*/ 138 h 166"/>
                  <a:gd name="T2" fmla="*/ 0 w 83"/>
                  <a:gd name="T3" fmla="*/ 0 h 166"/>
                  <a:gd name="T4" fmla="*/ 0 w 83"/>
                  <a:gd name="T5" fmla="*/ 0 h 166"/>
                  <a:gd name="T6" fmla="*/ 83 w 83"/>
                  <a:gd name="T7" fmla="*/ 83 h 166"/>
                  <a:gd name="T8" fmla="*/ 76 w 83"/>
                  <a:gd name="T9" fmla="*/ 116 h 166"/>
                  <a:gd name="T10" fmla="*/ 58 w 83"/>
                  <a:gd name="T11" fmla="*/ 108 h 166"/>
                  <a:gd name="T12" fmla="*/ 48 w 83"/>
                  <a:gd name="T13" fmla="*/ 109 h 166"/>
                  <a:gd name="T14" fmla="*/ 26 w 83"/>
                  <a:gd name="T15" fmla="*/ 131 h 166"/>
                  <a:gd name="T16" fmla="*/ 0 w 83"/>
                  <a:gd name="T17" fmla="*/ 138 h 166"/>
                  <a:gd name="T18" fmla="*/ 0 w 83"/>
                  <a:gd name="T19" fmla="*/ 138 h 166"/>
                  <a:gd name="T20" fmla="*/ 33 w 83"/>
                  <a:gd name="T21" fmla="*/ 159 h 166"/>
                  <a:gd name="T22" fmla="*/ 26 w 83"/>
                  <a:gd name="T23" fmla="*/ 141 h 166"/>
                  <a:gd name="T24" fmla="*/ 0 w 83"/>
                  <a:gd name="T25" fmla="*/ 146 h 166"/>
                  <a:gd name="T26" fmla="*/ 0 w 83"/>
                  <a:gd name="T27" fmla="*/ 146 h 166"/>
                  <a:gd name="T28" fmla="*/ 0 w 83"/>
                  <a:gd name="T29" fmla="*/ 166 h 166"/>
                  <a:gd name="T30" fmla="*/ 0 w 83"/>
                  <a:gd name="T31" fmla="*/ 166 h 166"/>
                  <a:gd name="T32" fmla="*/ 33 w 83"/>
                  <a:gd name="T33" fmla="*/ 15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166">
                    <a:moveTo>
                      <a:pt x="0" y="13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6" y="0"/>
                      <a:pt x="83" y="37"/>
                      <a:pt x="83" y="83"/>
                    </a:cubicBezTo>
                    <a:cubicBezTo>
                      <a:pt x="83" y="94"/>
                      <a:pt x="81" y="105"/>
                      <a:pt x="76" y="116"/>
                    </a:cubicBezTo>
                    <a:cubicBezTo>
                      <a:pt x="71" y="111"/>
                      <a:pt x="65" y="109"/>
                      <a:pt x="58" y="108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38" y="112"/>
                      <a:pt x="29" y="120"/>
                      <a:pt x="26" y="131"/>
                    </a:cubicBezTo>
                    <a:cubicBezTo>
                      <a:pt x="19" y="135"/>
                      <a:pt x="10" y="138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lose/>
                    <a:moveTo>
                      <a:pt x="33" y="159"/>
                    </a:moveTo>
                    <a:cubicBezTo>
                      <a:pt x="29" y="154"/>
                      <a:pt x="26" y="148"/>
                      <a:pt x="26" y="141"/>
                    </a:cubicBezTo>
                    <a:cubicBezTo>
                      <a:pt x="18" y="145"/>
                      <a:pt x="9" y="146"/>
                      <a:pt x="0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12" y="166"/>
                      <a:pt x="23" y="163"/>
                      <a:pt x="33" y="159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6"/>
              <p:cNvSpPr>
                <a:spLocks noEditPoints="1"/>
              </p:cNvSpPr>
              <p:nvPr/>
            </p:nvSpPr>
            <p:spPr bwMode="auto">
              <a:xfrm>
                <a:off x="2488" y="2034"/>
                <a:ext cx="978" cy="974"/>
              </a:xfrm>
              <a:custGeom>
                <a:avLst/>
                <a:gdLst>
                  <a:gd name="T0" fmla="*/ 184 w 184"/>
                  <a:gd name="T1" fmla="*/ 92 h 183"/>
                  <a:gd name="T2" fmla="*/ 92 w 184"/>
                  <a:gd name="T3" fmla="*/ 0 h 183"/>
                  <a:gd name="T4" fmla="*/ 0 w 184"/>
                  <a:gd name="T5" fmla="*/ 92 h 183"/>
                  <a:gd name="T6" fmla="*/ 92 w 184"/>
                  <a:gd name="T7" fmla="*/ 183 h 183"/>
                  <a:gd name="T8" fmla="*/ 127 w 184"/>
                  <a:gd name="T9" fmla="*/ 176 h 183"/>
                  <a:gd name="T10" fmla="*/ 148 w 184"/>
                  <a:gd name="T11" fmla="*/ 183 h 183"/>
                  <a:gd name="T12" fmla="*/ 184 w 184"/>
                  <a:gd name="T13" fmla="*/ 148 h 183"/>
                  <a:gd name="T14" fmla="*/ 176 w 184"/>
                  <a:gd name="T15" fmla="*/ 127 h 183"/>
                  <a:gd name="T16" fmla="*/ 184 w 184"/>
                  <a:gd name="T17" fmla="*/ 92 h 183"/>
                  <a:gd name="T18" fmla="*/ 92 w 184"/>
                  <a:gd name="T19" fmla="*/ 175 h 183"/>
                  <a:gd name="T20" fmla="*/ 9 w 184"/>
                  <a:gd name="T21" fmla="*/ 92 h 183"/>
                  <a:gd name="T22" fmla="*/ 92 w 184"/>
                  <a:gd name="T23" fmla="*/ 9 h 183"/>
                  <a:gd name="T24" fmla="*/ 92 w 184"/>
                  <a:gd name="T25" fmla="*/ 9 h 183"/>
                  <a:gd name="T26" fmla="*/ 175 w 184"/>
                  <a:gd name="T27" fmla="*/ 92 h 183"/>
                  <a:gd name="T28" fmla="*/ 170 w 184"/>
                  <a:gd name="T29" fmla="*/ 120 h 183"/>
                  <a:gd name="T30" fmla="*/ 148 w 184"/>
                  <a:gd name="T31" fmla="*/ 113 h 183"/>
                  <a:gd name="T32" fmla="*/ 113 w 184"/>
                  <a:gd name="T33" fmla="*/ 148 h 183"/>
                  <a:gd name="T34" fmla="*/ 121 w 184"/>
                  <a:gd name="T35" fmla="*/ 170 h 183"/>
                  <a:gd name="T36" fmla="*/ 92 w 184"/>
                  <a:gd name="T37" fmla="*/ 175 h 183"/>
                  <a:gd name="T38" fmla="*/ 92 w 184"/>
                  <a:gd name="T39" fmla="*/ 175 h 183"/>
                  <a:gd name="T40" fmla="*/ 148 w 184"/>
                  <a:gd name="T41" fmla="*/ 175 h 183"/>
                  <a:gd name="T42" fmla="*/ 122 w 184"/>
                  <a:gd name="T43" fmla="*/ 148 h 183"/>
                  <a:gd name="T44" fmla="*/ 148 w 184"/>
                  <a:gd name="T45" fmla="*/ 121 h 183"/>
                  <a:gd name="T46" fmla="*/ 175 w 184"/>
                  <a:gd name="T47" fmla="*/ 148 h 183"/>
                  <a:gd name="T48" fmla="*/ 148 w 184"/>
                  <a:gd name="T49" fmla="*/ 17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4" h="183">
                    <a:moveTo>
                      <a:pt x="184" y="92"/>
                    </a:moveTo>
                    <a:cubicBezTo>
                      <a:pt x="184" y="41"/>
                      <a:pt x="142" y="0"/>
                      <a:pt x="92" y="0"/>
                    </a:cubicBezTo>
                    <a:cubicBezTo>
                      <a:pt x="42" y="0"/>
                      <a:pt x="0" y="41"/>
                      <a:pt x="0" y="92"/>
                    </a:cubicBezTo>
                    <a:cubicBezTo>
                      <a:pt x="0" y="142"/>
                      <a:pt x="42" y="183"/>
                      <a:pt x="92" y="183"/>
                    </a:cubicBezTo>
                    <a:cubicBezTo>
                      <a:pt x="104" y="183"/>
                      <a:pt x="116" y="181"/>
                      <a:pt x="127" y="176"/>
                    </a:cubicBezTo>
                    <a:cubicBezTo>
                      <a:pt x="133" y="181"/>
                      <a:pt x="140" y="183"/>
                      <a:pt x="148" y="183"/>
                    </a:cubicBezTo>
                    <a:cubicBezTo>
                      <a:pt x="168" y="183"/>
                      <a:pt x="184" y="167"/>
                      <a:pt x="184" y="148"/>
                    </a:cubicBezTo>
                    <a:cubicBezTo>
                      <a:pt x="184" y="140"/>
                      <a:pt x="181" y="133"/>
                      <a:pt x="176" y="127"/>
                    </a:cubicBezTo>
                    <a:cubicBezTo>
                      <a:pt x="181" y="116"/>
                      <a:pt x="184" y="104"/>
                      <a:pt x="184" y="92"/>
                    </a:cubicBezTo>
                    <a:close/>
                    <a:moveTo>
                      <a:pt x="92" y="175"/>
                    </a:moveTo>
                    <a:cubicBezTo>
                      <a:pt x="46" y="175"/>
                      <a:pt x="9" y="138"/>
                      <a:pt x="9" y="92"/>
                    </a:cubicBezTo>
                    <a:cubicBezTo>
                      <a:pt x="9" y="46"/>
                      <a:pt x="46" y="9"/>
                      <a:pt x="92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138" y="9"/>
                      <a:pt x="175" y="46"/>
                      <a:pt x="175" y="92"/>
                    </a:cubicBezTo>
                    <a:cubicBezTo>
                      <a:pt x="175" y="102"/>
                      <a:pt x="173" y="111"/>
                      <a:pt x="170" y="120"/>
                    </a:cubicBezTo>
                    <a:cubicBezTo>
                      <a:pt x="164" y="116"/>
                      <a:pt x="156" y="113"/>
                      <a:pt x="148" y="113"/>
                    </a:cubicBezTo>
                    <a:cubicBezTo>
                      <a:pt x="129" y="113"/>
                      <a:pt x="113" y="129"/>
                      <a:pt x="113" y="148"/>
                    </a:cubicBezTo>
                    <a:cubicBezTo>
                      <a:pt x="113" y="156"/>
                      <a:pt x="116" y="164"/>
                      <a:pt x="121" y="170"/>
                    </a:cubicBezTo>
                    <a:cubicBezTo>
                      <a:pt x="112" y="173"/>
                      <a:pt x="102" y="175"/>
                      <a:pt x="92" y="175"/>
                    </a:cubicBezTo>
                    <a:cubicBezTo>
                      <a:pt x="92" y="175"/>
                      <a:pt x="92" y="175"/>
                      <a:pt x="92" y="175"/>
                    </a:cubicBezTo>
                    <a:close/>
                    <a:moveTo>
                      <a:pt x="148" y="175"/>
                    </a:moveTo>
                    <a:cubicBezTo>
                      <a:pt x="134" y="175"/>
                      <a:pt x="122" y="163"/>
                      <a:pt x="122" y="148"/>
                    </a:cubicBezTo>
                    <a:cubicBezTo>
                      <a:pt x="122" y="133"/>
                      <a:pt x="134" y="121"/>
                      <a:pt x="148" y="121"/>
                    </a:cubicBezTo>
                    <a:cubicBezTo>
                      <a:pt x="163" y="121"/>
                      <a:pt x="175" y="133"/>
                      <a:pt x="175" y="148"/>
                    </a:cubicBezTo>
                    <a:cubicBezTo>
                      <a:pt x="175" y="163"/>
                      <a:pt x="163" y="175"/>
                      <a:pt x="148" y="17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7"/>
              <p:cNvSpPr>
                <a:spLocks noEditPoints="1"/>
              </p:cNvSpPr>
              <p:nvPr/>
            </p:nvSpPr>
            <p:spPr bwMode="auto">
              <a:xfrm>
                <a:off x="3163" y="2768"/>
                <a:ext cx="223" cy="107"/>
              </a:xfrm>
              <a:custGeom>
                <a:avLst/>
                <a:gdLst>
                  <a:gd name="T0" fmla="*/ 32 w 42"/>
                  <a:gd name="T1" fmla="*/ 0 h 20"/>
                  <a:gd name="T2" fmla="*/ 32 w 42"/>
                  <a:gd name="T3" fmla="*/ 0 h 20"/>
                  <a:gd name="T4" fmla="*/ 21 w 42"/>
                  <a:gd name="T5" fmla="*/ 7 h 20"/>
                  <a:gd name="T6" fmla="*/ 10 w 42"/>
                  <a:gd name="T7" fmla="*/ 0 h 20"/>
                  <a:gd name="T8" fmla="*/ 0 w 42"/>
                  <a:gd name="T9" fmla="*/ 10 h 20"/>
                  <a:gd name="T10" fmla="*/ 10 w 42"/>
                  <a:gd name="T11" fmla="*/ 20 h 20"/>
                  <a:gd name="T12" fmla="*/ 21 w 42"/>
                  <a:gd name="T13" fmla="*/ 14 h 20"/>
                  <a:gd name="T14" fmla="*/ 32 w 42"/>
                  <a:gd name="T15" fmla="*/ 20 h 20"/>
                  <a:gd name="T16" fmla="*/ 42 w 42"/>
                  <a:gd name="T17" fmla="*/ 10 h 20"/>
                  <a:gd name="T18" fmla="*/ 32 w 42"/>
                  <a:gd name="T19" fmla="*/ 0 h 20"/>
                  <a:gd name="T20" fmla="*/ 10 w 42"/>
                  <a:gd name="T21" fmla="*/ 16 h 20"/>
                  <a:gd name="T22" fmla="*/ 5 w 42"/>
                  <a:gd name="T23" fmla="*/ 10 h 20"/>
                  <a:gd name="T24" fmla="*/ 10 w 42"/>
                  <a:gd name="T25" fmla="*/ 4 h 20"/>
                  <a:gd name="T26" fmla="*/ 19 w 42"/>
                  <a:gd name="T27" fmla="*/ 10 h 20"/>
                  <a:gd name="T28" fmla="*/ 10 w 42"/>
                  <a:gd name="T29" fmla="*/ 16 h 20"/>
                  <a:gd name="T30" fmla="*/ 32 w 42"/>
                  <a:gd name="T31" fmla="*/ 16 h 20"/>
                  <a:gd name="T32" fmla="*/ 24 w 42"/>
                  <a:gd name="T33" fmla="*/ 10 h 20"/>
                  <a:gd name="T34" fmla="*/ 32 w 42"/>
                  <a:gd name="T35" fmla="*/ 4 h 20"/>
                  <a:gd name="T36" fmla="*/ 38 w 42"/>
                  <a:gd name="T37" fmla="*/ 10 h 20"/>
                  <a:gd name="T38" fmla="*/ 32 w 42"/>
                  <a:gd name="T3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20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27" y="0"/>
                      <a:pt x="24" y="3"/>
                      <a:pt x="21" y="7"/>
                    </a:cubicBezTo>
                    <a:cubicBezTo>
                      <a:pt x="18" y="3"/>
                      <a:pt x="15" y="0"/>
                      <a:pt x="10" y="0"/>
                    </a:cubicBezTo>
                    <a:cubicBezTo>
                      <a:pt x="4" y="0"/>
                      <a:pt x="0" y="6"/>
                      <a:pt x="0" y="10"/>
                    </a:cubicBezTo>
                    <a:cubicBezTo>
                      <a:pt x="0" y="15"/>
                      <a:pt x="4" y="20"/>
                      <a:pt x="10" y="20"/>
                    </a:cubicBezTo>
                    <a:cubicBezTo>
                      <a:pt x="15" y="20"/>
                      <a:pt x="19" y="17"/>
                      <a:pt x="21" y="14"/>
                    </a:cubicBezTo>
                    <a:cubicBezTo>
                      <a:pt x="24" y="17"/>
                      <a:pt x="27" y="20"/>
                      <a:pt x="32" y="20"/>
                    </a:cubicBezTo>
                    <a:cubicBezTo>
                      <a:pt x="40" y="20"/>
                      <a:pt x="42" y="14"/>
                      <a:pt x="42" y="10"/>
                    </a:cubicBezTo>
                    <a:cubicBezTo>
                      <a:pt x="42" y="5"/>
                      <a:pt x="38" y="0"/>
                      <a:pt x="32" y="0"/>
                    </a:cubicBezTo>
                    <a:close/>
                    <a:moveTo>
                      <a:pt x="10" y="16"/>
                    </a:moveTo>
                    <a:cubicBezTo>
                      <a:pt x="6" y="16"/>
                      <a:pt x="5" y="12"/>
                      <a:pt x="5" y="10"/>
                    </a:cubicBezTo>
                    <a:cubicBezTo>
                      <a:pt x="5" y="8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10"/>
                    </a:cubicBezTo>
                    <a:cubicBezTo>
                      <a:pt x="16" y="13"/>
                      <a:pt x="14" y="16"/>
                      <a:pt x="10" y="16"/>
                    </a:cubicBezTo>
                    <a:close/>
                    <a:moveTo>
                      <a:pt x="32" y="16"/>
                    </a:moveTo>
                    <a:cubicBezTo>
                      <a:pt x="29" y="16"/>
                      <a:pt x="26" y="13"/>
                      <a:pt x="24" y="10"/>
                    </a:cubicBezTo>
                    <a:cubicBezTo>
                      <a:pt x="26" y="7"/>
                      <a:pt x="29" y="4"/>
                      <a:pt x="32" y="4"/>
                    </a:cubicBezTo>
                    <a:cubicBezTo>
                      <a:pt x="36" y="4"/>
                      <a:pt x="38" y="8"/>
                      <a:pt x="38" y="10"/>
                    </a:cubicBezTo>
                    <a:cubicBezTo>
                      <a:pt x="38" y="10"/>
                      <a:pt x="38" y="16"/>
                      <a:pt x="32" y="16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Freeform 8"/>
              <p:cNvSpPr>
                <a:spLocks noEditPoints="1"/>
              </p:cNvSpPr>
              <p:nvPr/>
            </p:nvSpPr>
            <p:spPr bwMode="auto">
              <a:xfrm>
                <a:off x="2637" y="2119"/>
                <a:ext cx="680" cy="740"/>
              </a:xfrm>
              <a:custGeom>
                <a:avLst/>
                <a:gdLst>
                  <a:gd name="T0" fmla="*/ 90 w 128"/>
                  <a:gd name="T1" fmla="*/ 124 h 139"/>
                  <a:gd name="T2" fmla="*/ 89 w 128"/>
                  <a:gd name="T3" fmla="*/ 132 h 139"/>
                  <a:gd name="T4" fmla="*/ 90 w 128"/>
                  <a:gd name="T5" fmla="*/ 134 h 139"/>
                  <a:gd name="T6" fmla="*/ 64 w 128"/>
                  <a:gd name="T7" fmla="*/ 139 h 139"/>
                  <a:gd name="T8" fmla="*/ 64 w 128"/>
                  <a:gd name="T9" fmla="*/ 139 h 139"/>
                  <a:gd name="T10" fmla="*/ 0 w 128"/>
                  <a:gd name="T11" fmla="*/ 76 h 139"/>
                  <a:gd name="T12" fmla="*/ 41 w 128"/>
                  <a:gd name="T13" fmla="*/ 16 h 139"/>
                  <a:gd name="T14" fmla="*/ 41 w 128"/>
                  <a:gd name="T15" fmla="*/ 26 h 139"/>
                  <a:gd name="T16" fmla="*/ 9 w 128"/>
                  <a:gd name="T17" fmla="*/ 76 h 139"/>
                  <a:gd name="T18" fmla="*/ 64 w 128"/>
                  <a:gd name="T19" fmla="*/ 131 h 139"/>
                  <a:gd name="T20" fmla="*/ 64 w 128"/>
                  <a:gd name="T21" fmla="*/ 131 h 139"/>
                  <a:gd name="T22" fmla="*/ 90 w 128"/>
                  <a:gd name="T23" fmla="*/ 124 h 139"/>
                  <a:gd name="T24" fmla="*/ 87 w 128"/>
                  <a:gd name="T25" fmla="*/ 16 h 139"/>
                  <a:gd name="T26" fmla="*/ 87 w 128"/>
                  <a:gd name="T27" fmla="*/ 26 h 139"/>
                  <a:gd name="T28" fmla="*/ 119 w 128"/>
                  <a:gd name="T29" fmla="*/ 76 h 139"/>
                  <a:gd name="T30" fmla="*/ 112 w 128"/>
                  <a:gd name="T31" fmla="*/ 102 h 139"/>
                  <a:gd name="T32" fmla="*/ 120 w 128"/>
                  <a:gd name="T33" fmla="*/ 101 h 139"/>
                  <a:gd name="T34" fmla="*/ 122 w 128"/>
                  <a:gd name="T35" fmla="*/ 101 h 139"/>
                  <a:gd name="T36" fmla="*/ 128 w 128"/>
                  <a:gd name="T37" fmla="*/ 76 h 139"/>
                  <a:gd name="T38" fmla="*/ 87 w 128"/>
                  <a:gd name="T39" fmla="*/ 16 h 139"/>
                  <a:gd name="T40" fmla="*/ 68 w 128"/>
                  <a:gd name="T41" fmla="*/ 0 h 139"/>
                  <a:gd name="T42" fmla="*/ 60 w 128"/>
                  <a:gd name="T43" fmla="*/ 0 h 139"/>
                  <a:gd name="T44" fmla="*/ 60 w 128"/>
                  <a:gd name="T45" fmla="*/ 66 h 139"/>
                  <a:gd name="T46" fmla="*/ 68 w 128"/>
                  <a:gd name="T47" fmla="*/ 66 h 139"/>
                  <a:gd name="T48" fmla="*/ 68 w 128"/>
                  <a:gd name="T4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8" h="139">
                    <a:moveTo>
                      <a:pt x="90" y="124"/>
                    </a:moveTo>
                    <a:cubicBezTo>
                      <a:pt x="90" y="127"/>
                      <a:pt x="89" y="129"/>
                      <a:pt x="89" y="132"/>
                    </a:cubicBezTo>
                    <a:cubicBezTo>
                      <a:pt x="89" y="133"/>
                      <a:pt x="89" y="133"/>
                      <a:pt x="90" y="134"/>
                    </a:cubicBezTo>
                    <a:cubicBezTo>
                      <a:pt x="82" y="138"/>
                      <a:pt x="73" y="139"/>
                      <a:pt x="64" y="139"/>
                    </a:cubicBezTo>
                    <a:cubicBezTo>
                      <a:pt x="64" y="139"/>
                      <a:pt x="64" y="139"/>
                      <a:pt x="64" y="139"/>
                    </a:cubicBezTo>
                    <a:cubicBezTo>
                      <a:pt x="29" y="139"/>
                      <a:pt x="0" y="111"/>
                      <a:pt x="0" y="76"/>
                    </a:cubicBezTo>
                    <a:cubicBezTo>
                      <a:pt x="0" y="49"/>
                      <a:pt x="17" y="26"/>
                      <a:pt x="41" y="1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22" y="34"/>
                      <a:pt x="9" y="53"/>
                      <a:pt x="9" y="76"/>
                    </a:cubicBezTo>
                    <a:cubicBezTo>
                      <a:pt x="9" y="106"/>
                      <a:pt x="3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74" y="131"/>
                      <a:pt x="83" y="128"/>
                      <a:pt x="90" y="124"/>
                    </a:cubicBezTo>
                    <a:close/>
                    <a:moveTo>
                      <a:pt x="87" y="16"/>
                    </a:moveTo>
                    <a:cubicBezTo>
                      <a:pt x="87" y="26"/>
                      <a:pt x="87" y="26"/>
                      <a:pt x="87" y="26"/>
                    </a:cubicBezTo>
                    <a:cubicBezTo>
                      <a:pt x="106" y="34"/>
                      <a:pt x="119" y="54"/>
                      <a:pt x="119" y="76"/>
                    </a:cubicBezTo>
                    <a:cubicBezTo>
                      <a:pt x="119" y="85"/>
                      <a:pt x="117" y="94"/>
                      <a:pt x="112" y="102"/>
                    </a:cubicBezTo>
                    <a:cubicBezTo>
                      <a:pt x="115" y="102"/>
                      <a:pt x="118" y="101"/>
                      <a:pt x="120" y="101"/>
                    </a:cubicBezTo>
                    <a:cubicBezTo>
                      <a:pt x="121" y="101"/>
                      <a:pt x="122" y="101"/>
                      <a:pt x="122" y="101"/>
                    </a:cubicBezTo>
                    <a:cubicBezTo>
                      <a:pt x="126" y="93"/>
                      <a:pt x="128" y="85"/>
                      <a:pt x="128" y="76"/>
                    </a:cubicBezTo>
                    <a:cubicBezTo>
                      <a:pt x="128" y="49"/>
                      <a:pt x="111" y="26"/>
                      <a:pt x="87" y="16"/>
                    </a:cubicBezTo>
                    <a:close/>
                    <a:moveTo>
                      <a:pt x="68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8" y="66"/>
                      <a:pt x="68" y="66"/>
                      <a:pt x="68" y="66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08" name="Group 4"/>
          <p:cNvGrpSpPr>
            <a:grpSpLocks noChangeAspect="1"/>
          </p:cNvGrpSpPr>
          <p:nvPr/>
        </p:nvGrpSpPr>
        <p:grpSpPr bwMode="auto">
          <a:xfrm>
            <a:off x="8359719" y="2945243"/>
            <a:ext cx="285375" cy="285824"/>
            <a:chOff x="2244" y="983"/>
            <a:chExt cx="1272" cy="1274"/>
          </a:xfrm>
        </p:grpSpPr>
        <p:sp>
          <p:nvSpPr>
            <p:cNvPr id="309" name="Rectangle 5"/>
            <p:cNvSpPr>
              <a:spLocks noChangeArrowheads="1"/>
            </p:cNvSpPr>
            <p:nvPr/>
          </p:nvSpPr>
          <p:spPr bwMode="auto">
            <a:xfrm>
              <a:off x="2289" y="1010"/>
              <a:ext cx="602" cy="12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Rectangle 5"/>
            <p:cNvSpPr>
              <a:spLocks noChangeArrowheads="1"/>
            </p:cNvSpPr>
            <p:nvPr/>
          </p:nvSpPr>
          <p:spPr bwMode="auto">
            <a:xfrm>
              <a:off x="2887" y="1010"/>
              <a:ext cx="602" cy="122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6"/>
            <p:cNvSpPr>
              <a:spLocks noEditPoints="1"/>
            </p:cNvSpPr>
            <p:nvPr/>
          </p:nvSpPr>
          <p:spPr bwMode="auto">
            <a:xfrm>
              <a:off x="2244" y="983"/>
              <a:ext cx="1272" cy="1274"/>
            </a:xfrm>
            <a:custGeom>
              <a:avLst/>
              <a:gdLst>
                <a:gd name="T0" fmla="*/ 1272 w 1272"/>
                <a:gd name="T1" fmla="*/ 1274 h 1274"/>
                <a:gd name="T2" fmla="*/ 0 w 1272"/>
                <a:gd name="T3" fmla="*/ 1274 h 1274"/>
                <a:gd name="T4" fmla="*/ 0 w 1272"/>
                <a:gd name="T5" fmla="*/ 0 h 1274"/>
                <a:gd name="T6" fmla="*/ 1272 w 1272"/>
                <a:gd name="T7" fmla="*/ 0 h 1274"/>
                <a:gd name="T8" fmla="*/ 1272 w 1272"/>
                <a:gd name="T9" fmla="*/ 1274 h 1274"/>
                <a:gd name="T10" fmla="*/ 60 w 1272"/>
                <a:gd name="T11" fmla="*/ 1214 h 1274"/>
                <a:gd name="T12" fmla="*/ 1212 w 1272"/>
                <a:gd name="T13" fmla="*/ 1214 h 1274"/>
                <a:gd name="T14" fmla="*/ 1212 w 1272"/>
                <a:gd name="T15" fmla="*/ 60 h 1274"/>
                <a:gd name="T16" fmla="*/ 60 w 1272"/>
                <a:gd name="T17" fmla="*/ 60 h 1274"/>
                <a:gd name="T18" fmla="*/ 60 w 1272"/>
                <a:gd name="T19" fmla="*/ 121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2" h="1274">
                  <a:moveTo>
                    <a:pt x="1272" y="1274"/>
                  </a:moveTo>
                  <a:lnTo>
                    <a:pt x="0" y="1274"/>
                  </a:lnTo>
                  <a:lnTo>
                    <a:pt x="0" y="0"/>
                  </a:lnTo>
                  <a:lnTo>
                    <a:pt x="1272" y="0"/>
                  </a:lnTo>
                  <a:lnTo>
                    <a:pt x="1272" y="1274"/>
                  </a:lnTo>
                  <a:close/>
                  <a:moveTo>
                    <a:pt x="60" y="1214"/>
                  </a:moveTo>
                  <a:lnTo>
                    <a:pt x="1212" y="1214"/>
                  </a:lnTo>
                  <a:lnTo>
                    <a:pt x="1212" y="60"/>
                  </a:lnTo>
                  <a:lnTo>
                    <a:pt x="60" y="60"/>
                  </a:lnTo>
                  <a:lnTo>
                    <a:pt x="60" y="121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7"/>
            <p:cNvSpPr>
              <a:spLocks/>
            </p:cNvSpPr>
            <p:nvPr/>
          </p:nvSpPr>
          <p:spPr bwMode="auto">
            <a:xfrm>
              <a:off x="2887" y="160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7 h 268"/>
                <a:gd name="T10" fmla="*/ 301 w 408"/>
                <a:gd name="T11" fmla="*/ 167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7"/>
                  </a:lnTo>
                  <a:lnTo>
                    <a:pt x="301" y="167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8"/>
            <p:cNvSpPr>
              <a:spLocks/>
            </p:cNvSpPr>
            <p:nvPr/>
          </p:nvSpPr>
          <p:spPr bwMode="auto">
            <a:xfrm>
              <a:off x="2472" y="1855"/>
              <a:ext cx="415" cy="268"/>
            </a:xfrm>
            <a:custGeom>
              <a:avLst/>
              <a:gdLst>
                <a:gd name="T0" fmla="*/ 415 w 415"/>
                <a:gd name="T1" fmla="*/ 107 h 268"/>
                <a:gd name="T2" fmla="*/ 107 w 415"/>
                <a:gd name="T3" fmla="*/ 107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7"/>
                  </a:moveTo>
                  <a:lnTo>
                    <a:pt x="107" y="107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9"/>
            <p:cNvSpPr>
              <a:spLocks/>
            </p:cNvSpPr>
            <p:nvPr/>
          </p:nvSpPr>
          <p:spPr bwMode="auto">
            <a:xfrm>
              <a:off x="2472" y="1365"/>
              <a:ext cx="415" cy="268"/>
            </a:xfrm>
            <a:custGeom>
              <a:avLst/>
              <a:gdLst>
                <a:gd name="T0" fmla="*/ 415 w 415"/>
                <a:gd name="T1" fmla="*/ 101 h 268"/>
                <a:gd name="T2" fmla="*/ 107 w 415"/>
                <a:gd name="T3" fmla="*/ 101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1"/>
                  </a:moveTo>
                  <a:lnTo>
                    <a:pt x="107" y="101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10"/>
            <p:cNvSpPr>
              <a:spLocks/>
            </p:cNvSpPr>
            <p:nvPr/>
          </p:nvSpPr>
          <p:spPr bwMode="auto">
            <a:xfrm>
              <a:off x="2887" y="111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1 h 268"/>
                <a:gd name="T10" fmla="*/ 301 w 408"/>
                <a:gd name="T11" fmla="*/ 161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1"/>
                  </a:lnTo>
                  <a:lnTo>
                    <a:pt x="301" y="161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6" name="Group 315"/>
          <p:cNvGrpSpPr/>
          <p:nvPr/>
        </p:nvGrpSpPr>
        <p:grpSpPr>
          <a:xfrm>
            <a:off x="1882913" y="3540420"/>
            <a:ext cx="307289" cy="307289"/>
            <a:chOff x="1479958" y="3506193"/>
            <a:chExt cx="411480" cy="411480"/>
          </a:xfrm>
        </p:grpSpPr>
        <p:sp>
          <p:nvSpPr>
            <p:cNvPr id="317" name="Freeform 52"/>
            <p:cNvSpPr>
              <a:spLocks/>
            </p:cNvSpPr>
            <p:nvPr/>
          </p:nvSpPr>
          <p:spPr bwMode="auto">
            <a:xfrm flipH="1">
              <a:off x="1489076" y="3516675"/>
              <a:ext cx="197050" cy="386699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8" y="176"/>
                    <a:pt x="88" y="136"/>
                    <a:pt x="88" y="88"/>
                  </a:cubicBezTo>
                  <a:cubicBezTo>
                    <a:pt x="88" y="40"/>
                    <a:pt x="48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18" name="Group 317"/>
            <p:cNvGrpSpPr/>
            <p:nvPr/>
          </p:nvGrpSpPr>
          <p:grpSpPr>
            <a:xfrm>
              <a:off x="1479958" y="3506193"/>
              <a:ext cx="411480" cy="411480"/>
              <a:chOff x="5345470" y="2897192"/>
              <a:chExt cx="1283930" cy="1283924"/>
            </a:xfrm>
          </p:grpSpPr>
          <p:sp>
            <p:nvSpPr>
              <p:cNvPr id="319" name="Freeform 52"/>
              <p:cNvSpPr>
                <a:spLocks/>
              </p:cNvSpPr>
              <p:nvPr/>
            </p:nvSpPr>
            <p:spPr bwMode="auto">
              <a:xfrm>
                <a:off x="5990783" y="2934421"/>
                <a:ext cx="614850" cy="1206601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" name="Freeform 81"/>
              <p:cNvSpPr>
                <a:spLocks noEditPoints="1"/>
              </p:cNvSpPr>
              <p:nvPr/>
            </p:nvSpPr>
            <p:spPr bwMode="auto">
              <a:xfrm>
                <a:off x="5555676" y="3030596"/>
                <a:ext cx="907913" cy="945519"/>
              </a:xfrm>
              <a:custGeom>
                <a:avLst/>
                <a:gdLst>
                  <a:gd name="T0" fmla="*/ 194 w 381"/>
                  <a:gd name="T1" fmla="*/ 217 h 397"/>
                  <a:gd name="T2" fmla="*/ 169 w 381"/>
                  <a:gd name="T3" fmla="*/ 217 h 397"/>
                  <a:gd name="T4" fmla="*/ 169 w 381"/>
                  <a:gd name="T5" fmla="*/ 0 h 397"/>
                  <a:gd name="T6" fmla="*/ 194 w 381"/>
                  <a:gd name="T7" fmla="*/ 0 h 397"/>
                  <a:gd name="T8" fmla="*/ 194 w 381"/>
                  <a:gd name="T9" fmla="*/ 217 h 397"/>
                  <a:gd name="T10" fmla="*/ 310 w 381"/>
                  <a:gd name="T11" fmla="*/ 87 h 397"/>
                  <a:gd name="T12" fmla="*/ 251 w 381"/>
                  <a:gd name="T13" fmla="*/ 48 h 397"/>
                  <a:gd name="T14" fmla="*/ 251 w 381"/>
                  <a:gd name="T15" fmla="*/ 76 h 397"/>
                  <a:gd name="T16" fmla="*/ 292 w 381"/>
                  <a:gd name="T17" fmla="*/ 105 h 397"/>
                  <a:gd name="T18" fmla="*/ 292 w 381"/>
                  <a:gd name="T19" fmla="*/ 325 h 397"/>
                  <a:gd name="T20" fmla="*/ 182 w 381"/>
                  <a:gd name="T21" fmla="*/ 371 h 397"/>
                  <a:gd name="T22" fmla="*/ 71 w 381"/>
                  <a:gd name="T23" fmla="*/ 325 h 397"/>
                  <a:gd name="T24" fmla="*/ 26 w 381"/>
                  <a:gd name="T25" fmla="*/ 215 h 397"/>
                  <a:gd name="T26" fmla="*/ 71 w 381"/>
                  <a:gd name="T27" fmla="*/ 105 h 397"/>
                  <a:gd name="T28" fmla="*/ 112 w 381"/>
                  <a:gd name="T29" fmla="*/ 76 h 397"/>
                  <a:gd name="T30" fmla="*/ 112 w 381"/>
                  <a:gd name="T31" fmla="*/ 48 h 397"/>
                  <a:gd name="T32" fmla="*/ 53 w 381"/>
                  <a:gd name="T33" fmla="*/ 87 h 397"/>
                  <a:gd name="T34" fmla="*/ 0 w 381"/>
                  <a:gd name="T35" fmla="*/ 215 h 397"/>
                  <a:gd name="T36" fmla="*/ 53 w 381"/>
                  <a:gd name="T37" fmla="*/ 343 h 397"/>
                  <a:gd name="T38" fmla="*/ 182 w 381"/>
                  <a:gd name="T39" fmla="*/ 397 h 397"/>
                  <a:gd name="T40" fmla="*/ 310 w 381"/>
                  <a:gd name="T41" fmla="*/ 343 h 397"/>
                  <a:gd name="T42" fmla="*/ 310 w 381"/>
                  <a:gd name="T43" fmla="*/ 87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81" h="397">
                    <a:moveTo>
                      <a:pt x="194" y="217"/>
                    </a:moveTo>
                    <a:cubicBezTo>
                      <a:pt x="169" y="217"/>
                      <a:pt x="169" y="217"/>
                      <a:pt x="169" y="217"/>
                    </a:cubicBezTo>
                    <a:cubicBezTo>
                      <a:pt x="169" y="0"/>
                      <a:pt x="169" y="0"/>
                      <a:pt x="169" y="0"/>
                    </a:cubicBezTo>
                    <a:cubicBezTo>
                      <a:pt x="194" y="0"/>
                      <a:pt x="194" y="0"/>
                      <a:pt x="194" y="0"/>
                    </a:cubicBezTo>
                    <a:lnTo>
                      <a:pt x="194" y="217"/>
                    </a:lnTo>
                    <a:close/>
                    <a:moveTo>
                      <a:pt x="310" y="87"/>
                    </a:moveTo>
                    <a:cubicBezTo>
                      <a:pt x="293" y="69"/>
                      <a:pt x="273" y="56"/>
                      <a:pt x="251" y="48"/>
                    </a:cubicBezTo>
                    <a:cubicBezTo>
                      <a:pt x="251" y="76"/>
                      <a:pt x="251" y="76"/>
                      <a:pt x="251" y="76"/>
                    </a:cubicBezTo>
                    <a:cubicBezTo>
                      <a:pt x="266" y="83"/>
                      <a:pt x="280" y="93"/>
                      <a:pt x="292" y="105"/>
                    </a:cubicBezTo>
                    <a:cubicBezTo>
                      <a:pt x="353" y="166"/>
                      <a:pt x="353" y="264"/>
                      <a:pt x="292" y="325"/>
                    </a:cubicBezTo>
                    <a:cubicBezTo>
                      <a:pt x="262" y="355"/>
                      <a:pt x="223" y="371"/>
                      <a:pt x="182" y="371"/>
                    </a:cubicBezTo>
                    <a:cubicBezTo>
                      <a:pt x="140" y="371"/>
                      <a:pt x="101" y="355"/>
                      <a:pt x="71" y="325"/>
                    </a:cubicBezTo>
                    <a:cubicBezTo>
                      <a:pt x="42" y="296"/>
                      <a:pt x="26" y="257"/>
                      <a:pt x="26" y="215"/>
                    </a:cubicBezTo>
                    <a:cubicBezTo>
                      <a:pt x="26" y="173"/>
                      <a:pt x="42" y="134"/>
                      <a:pt x="71" y="105"/>
                    </a:cubicBezTo>
                    <a:cubicBezTo>
                      <a:pt x="84" y="93"/>
                      <a:pt x="97" y="83"/>
                      <a:pt x="112" y="76"/>
                    </a:cubicBezTo>
                    <a:cubicBezTo>
                      <a:pt x="112" y="48"/>
                      <a:pt x="112" y="48"/>
                      <a:pt x="112" y="48"/>
                    </a:cubicBezTo>
                    <a:cubicBezTo>
                      <a:pt x="90" y="56"/>
                      <a:pt x="71" y="69"/>
                      <a:pt x="53" y="87"/>
                    </a:cubicBezTo>
                    <a:cubicBezTo>
                      <a:pt x="19" y="121"/>
                      <a:pt x="0" y="167"/>
                      <a:pt x="0" y="215"/>
                    </a:cubicBezTo>
                    <a:cubicBezTo>
                      <a:pt x="0" y="264"/>
                      <a:pt x="19" y="309"/>
                      <a:pt x="53" y="343"/>
                    </a:cubicBezTo>
                    <a:cubicBezTo>
                      <a:pt x="88" y="378"/>
                      <a:pt x="133" y="397"/>
                      <a:pt x="182" y="397"/>
                    </a:cubicBezTo>
                    <a:cubicBezTo>
                      <a:pt x="230" y="397"/>
                      <a:pt x="276" y="378"/>
                      <a:pt x="310" y="343"/>
                    </a:cubicBezTo>
                    <a:cubicBezTo>
                      <a:pt x="381" y="273"/>
                      <a:pt x="381" y="157"/>
                      <a:pt x="310" y="87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" name="Freeform 44"/>
              <p:cNvSpPr>
                <a:spLocks noEditPoints="1"/>
              </p:cNvSpPr>
              <p:nvPr/>
            </p:nvSpPr>
            <p:spPr bwMode="auto">
              <a:xfrm>
                <a:off x="5345470" y="2897192"/>
                <a:ext cx="1283930" cy="1283924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2" name="Group 321"/>
          <p:cNvGrpSpPr/>
          <p:nvPr/>
        </p:nvGrpSpPr>
        <p:grpSpPr>
          <a:xfrm>
            <a:off x="5918260" y="3538980"/>
            <a:ext cx="308567" cy="308566"/>
            <a:chOff x="6852909" y="3487805"/>
            <a:chExt cx="413192" cy="413190"/>
          </a:xfrm>
        </p:grpSpPr>
        <p:sp>
          <p:nvSpPr>
            <p:cNvPr id="323" name="Oval 322"/>
            <p:cNvSpPr/>
            <p:nvPr/>
          </p:nvSpPr>
          <p:spPr>
            <a:xfrm>
              <a:off x="6856492" y="3491387"/>
              <a:ext cx="406026" cy="40602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24" name="Group 323"/>
            <p:cNvGrpSpPr/>
            <p:nvPr/>
          </p:nvGrpSpPr>
          <p:grpSpPr>
            <a:xfrm>
              <a:off x="6852909" y="3487805"/>
              <a:ext cx="413192" cy="413190"/>
              <a:chOff x="8091071" y="1334560"/>
              <a:chExt cx="413192" cy="413190"/>
            </a:xfrm>
          </p:grpSpPr>
          <p:sp>
            <p:nvSpPr>
              <p:cNvPr id="325" name="Freeform 52"/>
              <p:cNvSpPr>
                <a:spLocks/>
              </p:cNvSpPr>
              <p:nvPr/>
            </p:nvSpPr>
            <p:spPr bwMode="auto">
              <a:xfrm>
                <a:off x="8298368" y="1343660"/>
                <a:ext cx="195098" cy="391187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326" name="Group 325"/>
              <p:cNvGrpSpPr/>
              <p:nvPr/>
            </p:nvGrpSpPr>
            <p:grpSpPr>
              <a:xfrm>
                <a:off x="8150105" y="1388227"/>
                <a:ext cx="295124" cy="300072"/>
                <a:chOff x="8151796" y="1388227"/>
                <a:chExt cx="295124" cy="300072"/>
              </a:xfrm>
            </p:grpSpPr>
            <p:grpSp>
              <p:nvGrpSpPr>
                <p:cNvPr id="328" name="Group 327"/>
                <p:cNvGrpSpPr/>
                <p:nvPr/>
              </p:nvGrpSpPr>
              <p:grpSpPr>
                <a:xfrm>
                  <a:off x="8151796" y="1495184"/>
                  <a:ext cx="295124" cy="88141"/>
                  <a:chOff x="8151796" y="1495184"/>
                  <a:chExt cx="295124" cy="88141"/>
                </a:xfrm>
              </p:grpSpPr>
              <p:sp>
                <p:nvSpPr>
                  <p:cNvPr id="332" name="Freeform 54"/>
                  <p:cNvSpPr>
                    <a:spLocks/>
                  </p:cNvSpPr>
                  <p:nvPr/>
                </p:nvSpPr>
                <p:spPr bwMode="auto">
                  <a:xfrm>
                    <a:off x="8151796" y="1495184"/>
                    <a:ext cx="102006" cy="88141"/>
                  </a:xfrm>
                  <a:custGeom>
                    <a:avLst/>
                    <a:gdLst>
                      <a:gd name="T0" fmla="*/ 58 w 103"/>
                      <a:gd name="T1" fmla="*/ 0 h 89"/>
                      <a:gd name="T2" fmla="*/ 45 w 103"/>
                      <a:gd name="T3" fmla="*/ 13 h 89"/>
                      <a:gd name="T4" fmla="*/ 67 w 103"/>
                      <a:gd name="T5" fmla="*/ 36 h 89"/>
                      <a:gd name="T6" fmla="*/ 0 w 103"/>
                      <a:gd name="T7" fmla="*/ 36 h 89"/>
                      <a:gd name="T8" fmla="*/ 0 w 103"/>
                      <a:gd name="T9" fmla="*/ 53 h 89"/>
                      <a:gd name="T10" fmla="*/ 67 w 103"/>
                      <a:gd name="T11" fmla="*/ 53 h 89"/>
                      <a:gd name="T12" fmla="*/ 45 w 103"/>
                      <a:gd name="T13" fmla="*/ 76 h 89"/>
                      <a:gd name="T14" fmla="*/ 58 w 103"/>
                      <a:gd name="T15" fmla="*/ 89 h 89"/>
                      <a:gd name="T16" fmla="*/ 103 w 103"/>
                      <a:gd name="T17" fmla="*/ 45 h 89"/>
                      <a:gd name="T18" fmla="*/ 58 w 103"/>
                      <a:gd name="T19" fmla="*/ 0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58" y="0"/>
                        </a:moveTo>
                        <a:lnTo>
                          <a:pt x="45" y="13"/>
                        </a:lnTo>
                        <a:lnTo>
                          <a:pt x="67" y="36"/>
                        </a:lnTo>
                        <a:lnTo>
                          <a:pt x="0" y="36"/>
                        </a:lnTo>
                        <a:lnTo>
                          <a:pt x="0" y="53"/>
                        </a:lnTo>
                        <a:lnTo>
                          <a:pt x="67" y="53"/>
                        </a:lnTo>
                        <a:lnTo>
                          <a:pt x="45" y="76"/>
                        </a:lnTo>
                        <a:lnTo>
                          <a:pt x="58" y="89"/>
                        </a:lnTo>
                        <a:lnTo>
                          <a:pt x="103" y="45"/>
                        </a:lnTo>
                        <a:lnTo>
                          <a:pt x="58" y="0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5"/>
                  <p:cNvSpPr>
                    <a:spLocks/>
                  </p:cNvSpPr>
                  <p:nvPr/>
                </p:nvSpPr>
                <p:spPr bwMode="auto">
                  <a:xfrm>
                    <a:off x="8344914" y="1495184"/>
                    <a:ext cx="102006" cy="88141"/>
                  </a:xfrm>
                  <a:custGeom>
                    <a:avLst/>
                    <a:gdLst>
                      <a:gd name="T0" fmla="*/ 103 w 103"/>
                      <a:gd name="T1" fmla="*/ 36 h 89"/>
                      <a:gd name="T2" fmla="*/ 36 w 103"/>
                      <a:gd name="T3" fmla="*/ 36 h 89"/>
                      <a:gd name="T4" fmla="*/ 58 w 103"/>
                      <a:gd name="T5" fmla="*/ 13 h 89"/>
                      <a:gd name="T6" fmla="*/ 45 w 103"/>
                      <a:gd name="T7" fmla="*/ 0 h 89"/>
                      <a:gd name="T8" fmla="*/ 0 w 103"/>
                      <a:gd name="T9" fmla="*/ 45 h 89"/>
                      <a:gd name="T10" fmla="*/ 45 w 103"/>
                      <a:gd name="T11" fmla="*/ 89 h 89"/>
                      <a:gd name="T12" fmla="*/ 58 w 103"/>
                      <a:gd name="T13" fmla="*/ 76 h 89"/>
                      <a:gd name="T14" fmla="*/ 36 w 103"/>
                      <a:gd name="T15" fmla="*/ 53 h 89"/>
                      <a:gd name="T16" fmla="*/ 103 w 103"/>
                      <a:gd name="T17" fmla="*/ 53 h 89"/>
                      <a:gd name="T18" fmla="*/ 103 w 103"/>
                      <a:gd name="T19" fmla="*/ 3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3" h="89">
                        <a:moveTo>
                          <a:pt x="103" y="36"/>
                        </a:moveTo>
                        <a:lnTo>
                          <a:pt x="36" y="36"/>
                        </a:lnTo>
                        <a:lnTo>
                          <a:pt x="58" y="13"/>
                        </a:lnTo>
                        <a:lnTo>
                          <a:pt x="45" y="0"/>
                        </a:lnTo>
                        <a:lnTo>
                          <a:pt x="0" y="45"/>
                        </a:lnTo>
                        <a:lnTo>
                          <a:pt x="45" y="89"/>
                        </a:lnTo>
                        <a:lnTo>
                          <a:pt x="58" y="76"/>
                        </a:lnTo>
                        <a:lnTo>
                          <a:pt x="36" y="53"/>
                        </a:lnTo>
                        <a:lnTo>
                          <a:pt x="103" y="53"/>
                        </a:lnTo>
                        <a:lnTo>
                          <a:pt x="103" y="36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29" name="Group 328"/>
                <p:cNvGrpSpPr/>
                <p:nvPr/>
              </p:nvGrpSpPr>
              <p:grpSpPr>
                <a:xfrm>
                  <a:off x="8254783" y="1388227"/>
                  <a:ext cx="89151" cy="300072"/>
                  <a:chOff x="8253791" y="1388227"/>
                  <a:chExt cx="89151" cy="300072"/>
                </a:xfrm>
              </p:grpSpPr>
              <p:sp>
                <p:nvSpPr>
                  <p:cNvPr id="330" name="Freeform 56"/>
                  <p:cNvSpPr>
                    <a:spLocks/>
                  </p:cNvSpPr>
                  <p:nvPr/>
                </p:nvSpPr>
                <p:spPr bwMode="auto">
                  <a:xfrm>
                    <a:off x="8253811" y="1586293"/>
                    <a:ext cx="89131" cy="102006"/>
                  </a:xfrm>
                  <a:custGeom>
                    <a:avLst/>
                    <a:gdLst>
                      <a:gd name="T0" fmla="*/ 76 w 90"/>
                      <a:gd name="T1" fmla="*/ 47 h 103"/>
                      <a:gd name="T2" fmla="*/ 54 w 90"/>
                      <a:gd name="T3" fmla="*/ 67 h 103"/>
                      <a:gd name="T4" fmla="*/ 54 w 90"/>
                      <a:gd name="T5" fmla="*/ 0 h 103"/>
                      <a:gd name="T6" fmla="*/ 36 w 90"/>
                      <a:gd name="T7" fmla="*/ 0 h 103"/>
                      <a:gd name="T8" fmla="*/ 36 w 90"/>
                      <a:gd name="T9" fmla="*/ 67 h 103"/>
                      <a:gd name="T10" fmla="*/ 14 w 90"/>
                      <a:gd name="T11" fmla="*/ 47 h 103"/>
                      <a:gd name="T12" fmla="*/ 0 w 90"/>
                      <a:gd name="T13" fmla="*/ 60 h 103"/>
                      <a:gd name="T14" fmla="*/ 45 w 90"/>
                      <a:gd name="T15" fmla="*/ 103 h 103"/>
                      <a:gd name="T16" fmla="*/ 90 w 90"/>
                      <a:gd name="T17" fmla="*/ 60 h 103"/>
                      <a:gd name="T18" fmla="*/ 76 w 90"/>
                      <a:gd name="T19" fmla="*/ 47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76" y="47"/>
                        </a:moveTo>
                        <a:lnTo>
                          <a:pt x="54" y="67"/>
                        </a:lnTo>
                        <a:lnTo>
                          <a:pt x="54" y="0"/>
                        </a:lnTo>
                        <a:lnTo>
                          <a:pt x="36" y="0"/>
                        </a:lnTo>
                        <a:lnTo>
                          <a:pt x="36" y="67"/>
                        </a:lnTo>
                        <a:lnTo>
                          <a:pt x="14" y="47"/>
                        </a:lnTo>
                        <a:lnTo>
                          <a:pt x="0" y="60"/>
                        </a:lnTo>
                        <a:lnTo>
                          <a:pt x="45" y="103"/>
                        </a:lnTo>
                        <a:lnTo>
                          <a:pt x="90" y="60"/>
                        </a:lnTo>
                        <a:lnTo>
                          <a:pt x="76" y="47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7"/>
                  <p:cNvSpPr>
                    <a:spLocks/>
                  </p:cNvSpPr>
                  <p:nvPr/>
                </p:nvSpPr>
                <p:spPr bwMode="auto">
                  <a:xfrm>
                    <a:off x="8253791" y="1388227"/>
                    <a:ext cx="89131" cy="102006"/>
                  </a:xfrm>
                  <a:custGeom>
                    <a:avLst/>
                    <a:gdLst>
                      <a:gd name="T0" fmla="*/ 90 w 90"/>
                      <a:gd name="T1" fmla="*/ 43 h 103"/>
                      <a:gd name="T2" fmla="*/ 45 w 90"/>
                      <a:gd name="T3" fmla="*/ 0 h 103"/>
                      <a:gd name="T4" fmla="*/ 0 w 90"/>
                      <a:gd name="T5" fmla="*/ 43 h 103"/>
                      <a:gd name="T6" fmla="*/ 14 w 90"/>
                      <a:gd name="T7" fmla="*/ 56 h 103"/>
                      <a:gd name="T8" fmla="*/ 36 w 90"/>
                      <a:gd name="T9" fmla="*/ 36 h 103"/>
                      <a:gd name="T10" fmla="*/ 36 w 90"/>
                      <a:gd name="T11" fmla="*/ 103 h 103"/>
                      <a:gd name="T12" fmla="*/ 54 w 90"/>
                      <a:gd name="T13" fmla="*/ 103 h 103"/>
                      <a:gd name="T14" fmla="*/ 54 w 90"/>
                      <a:gd name="T15" fmla="*/ 36 h 103"/>
                      <a:gd name="T16" fmla="*/ 76 w 90"/>
                      <a:gd name="T17" fmla="*/ 56 h 103"/>
                      <a:gd name="T18" fmla="*/ 90 w 90"/>
                      <a:gd name="T19" fmla="*/ 43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90" h="103">
                        <a:moveTo>
                          <a:pt x="90" y="43"/>
                        </a:moveTo>
                        <a:lnTo>
                          <a:pt x="45" y="0"/>
                        </a:lnTo>
                        <a:lnTo>
                          <a:pt x="0" y="43"/>
                        </a:lnTo>
                        <a:lnTo>
                          <a:pt x="14" y="56"/>
                        </a:lnTo>
                        <a:lnTo>
                          <a:pt x="36" y="36"/>
                        </a:lnTo>
                        <a:lnTo>
                          <a:pt x="36" y="103"/>
                        </a:lnTo>
                        <a:lnTo>
                          <a:pt x="54" y="103"/>
                        </a:lnTo>
                        <a:lnTo>
                          <a:pt x="54" y="36"/>
                        </a:lnTo>
                        <a:lnTo>
                          <a:pt x="76" y="56"/>
                        </a:lnTo>
                        <a:lnTo>
                          <a:pt x="90" y="43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27" name="Freeform 44"/>
              <p:cNvSpPr>
                <a:spLocks noEditPoints="1"/>
              </p:cNvSpPr>
              <p:nvPr/>
            </p:nvSpPr>
            <p:spPr bwMode="auto">
              <a:xfrm>
                <a:off x="8091071" y="1334560"/>
                <a:ext cx="413192" cy="41319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693630" y="3538987"/>
            <a:ext cx="308567" cy="307305"/>
            <a:chOff x="2673644" y="3520110"/>
            <a:chExt cx="308567" cy="307305"/>
          </a:xfrm>
        </p:grpSpPr>
        <p:grpSp>
          <p:nvGrpSpPr>
            <p:cNvPr id="177" name="Group 176"/>
            <p:cNvGrpSpPr/>
            <p:nvPr/>
          </p:nvGrpSpPr>
          <p:grpSpPr>
            <a:xfrm>
              <a:off x="2683006" y="3526648"/>
              <a:ext cx="292005" cy="294228"/>
              <a:chOff x="2551335" y="1335477"/>
              <a:chExt cx="391014" cy="393990"/>
            </a:xfrm>
          </p:grpSpPr>
          <p:sp>
            <p:nvSpPr>
              <p:cNvPr id="178" name="Freeform 52"/>
              <p:cNvSpPr>
                <a:spLocks/>
              </p:cNvSpPr>
              <p:nvPr/>
            </p:nvSpPr>
            <p:spPr bwMode="auto">
              <a:xfrm flipH="1">
                <a:off x="2551335" y="1335477"/>
                <a:ext cx="197050" cy="386699"/>
              </a:xfrm>
              <a:custGeom>
                <a:avLst/>
                <a:gdLst>
                  <a:gd name="T0" fmla="*/ 0 w 88"/>
                  <a:gd name="T1" fmla="*/ 0 h 176"/>
                  <a:gd name="T2" fmla="*/ 0 w 88"/>
                  <a:gd name="T3" fmla="*/ 176 h 176"/>
                  <a:gd name="T4" fmla="*/ 88 w 88"/>
                  <a:gd name="T5" fmla="*/ 88 h 176"/>
                  <a:gd name="T6" fmla="*/ 0 w 88"/>
                  <a:gd name="T7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8" h="176">
                    <a:moveTo>
                      <a:pt x="0" y="0"/>
                    </a:moveTo>
                    <a:cubicBezTo>
                      <a:pt x="0" y="176"/>
                      <a:pt x="0" y="176"/>
                      <a:pt x="0" y="176"/>
                    </a:cubicBezTo>
                    <a:cubicBezTo>
                      <a:pt x="48" y="176"/>
                      <a:pt x="88" y="136"/>
                      <a:pt x="88" y="88"/>
                    </a:cubicBezTo>
                    <a:cubicBezTo>
                      <a:pt x="88" y="40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Oval 178"/>
              <p:cNvSpPr/>
              <p:nvPr/>
            </p:nvSpPr>
            <p:spPr>
              <a:xfrm>
                <a:off x="2797942" y="1585060"/>
                <a:ext cx="144407" cy="14440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34" name="Group 4"/>
            <p:cNvGrpSpPr>
              <a:grpSpLocks noChangeAspect="1"/>
            </p:cNvGrpSpPr>
            <p:nvPr/>
          </p:nvGrpSpPr>
          <p:grpSpPr bwMode="auto">
            <a:xfrm>
              <a:off x="2673644" y="3520110"/>
              <a:ext cx="308567" cy="307305"/>
              <a:chOff x="2488" y="2034"/>
              <a:chExt cx="978" cy="974"/>
            </a:xfrm>
          </p:grpSpPr>
          <p:sp>
            <p:nvSpPr>
              <p:cNvPr id="335" name="Freeform 5"/>
              <p:cNvSpPr>
                <a:spLocks noEditPoints="1"/>
              </p:cNvSpPr>
              <p:nvPr/>
            </p:nvSpPr>
            <p:spPr bwMode="auto">
              <a:xfrm>
                <a:off x="2977" y="2067"/>
                <a:ext cx="441" cy="905"/>
              </a:xfrm>
              <a:custGeom>
                <a:avLst/>
                <a:gdLst>
                  <a:gd name="T0" fmla="*/ 0 w 83"/>
                  <a:gd name="T1" fmla="*/ 138 h 166"/>
                  <a:gd name="T2" fmla="*/ 0 w 83"/>
                  <a:gd name="T3" fmla="*/ 0 h 166"/>
                  <a:gd name="T4" fmla="*/ 0 w 83"/>
                  <a:gd name="T5" fmla="*/ 0 h 166"/>
                  <a:gd name="T6" fmla="*/ 83 w 83"/>
                  <a:gd name="T7" fmla="*/ 83 h 166"/>
                  <a:gd name="T8" fmla="*/ 76 w 83"/>
                  <a:gd name="T9" fmla="*/ 116 h 166"/>
                  <a:gd name="T10" fmla="*/ 58 w 83"/>
                  <a:gd name="T11" fmla="*/ 108 h 166"/>
                  <a:gd name="T12" fmla="*/ 48 w 83"/>
                  <a:gd name="T13" fmla="*/ 109 h 166"/>
                  <a:gd name="T14" fmla="*/ 26 w 83"/>
                  <a:gd name="T15" fmla="*/ 131 h 166"/>
                  <a:gd name="T16" fmla="*/ 0 w 83"/>
                  <a:gd name="T17" fmla="*/ 138 h 166"/>
                  <a:gd name="T18" fmla="*/ 0 w 83"/>
                  <a:gd name="T19" fmla="*/ 138 h 166"/>
                  <a:gd name="T20" fmla="*/ 33 w 83"/>
                  <a:gd name="T21" fmla="*/ 159 h 166"/>
                  <a:gd name="T22" fmla="*/ 26 w 83"/>
                  <a:gd name="T23" fmla="*/ 141 h 166"/>
                  <a:gd name="T24" fmla="*/ 0 w 83"/>
                  <a:gd name="T25" fmla="*/ 146 h 166"/>
                  <a:gd name="T26" fmla="*/ 0 w 83"/>
                  <a:gd name="T27" fmla="*/ 146 h 166"/>
                  <a:gd name="T28" fmla="*/ 0 w 83"/>
                  <a:gd name="T29" fmla="*/ 166 h 166"/>
                  <a:gd name="T30" fmla="*/ 0 w 83"/>
                  <a:gd name="T31" fmla="*/ 166 h 166"/>
                  <a:gd name="T32" fmla="*/ 33 w 83"/>
                  <a:gd name="T33" fmla="*/ 159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166">
                    <a:moveTo>
                      <a:pt x="0" y="138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46" y="0"/>
                      <a:pt x="83" y="37"/>
                      <a:pt x="83" y="83"/>
                    </a:cubicBezTo>
                    <a:cubicBezTo>
                      <a:pt x="83" y="94"/>
                      <a:pt x="81" y="105"/>
                      <a:pt x="76" y="116"/>
                    </a:cubicBezTo>
                    <a:cubicBezTo>
                      <a:pt x="71" y="111"/>
                      <a:pt x="65" y="109"/>
                      <a:pt x="58" y="108"/>
                    </a:cubicBezTo>
                    <a:cubicBezTo>
                      <a:pt x="48" y="109"/>
                      <a:pt x="48" y="109"/>
                      <a:pt x="48" y="109"/>
                    </a:cubicBezTo>
                    <a:cubicBezTo>
                      <a:pt x="38" y="112"/>
                      <a:pt x="29" y="120"/>
                      <a:pt x="26" y="131"/>
                    </a:cubicBezTo>
                    <a:cubicBezTo>
                      <a:pt x="19" y="135"/>
                      <a:pt x="10" y="138"/>
                      <a:pt x="0" y="138"/>
                    </a:cubicBezTo>
                    <a:cubicBezTo>
                      <a:pt x="0" y="138"/>
                      <a:pt x="0" y="138"/>
                      <a:pt x="0" y="138"/>
                    </a:cubicBezTo>
                    <a:close/>
                    <a:moveTo>
                      <a:pt x="33" y="159"/>
                    </a:moveTo>
                    <a:cubicBezTo>
                      <a:pt x="29" y="154"/>
                      <a:pt x="26" y="148"/>
                      <a:pt x="26" y="141"/>
                    </a:cubicBezTo>
                    <a:cubicBezTo>
                      <a:pt x="18" y="145"/>
                      <a:pt x="9" y="146"/>
                      <a:pt x="0" y="146"/>
                    </a:cubicBezTo>
                    <a:cubicBezTo>
                      <a:pt x="0" y="146"/>
                      <a:pt x="0" y="146"/>
                      <a:pt x="0" y="14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0" y="166"/>
                      <a:pt x="0" y="166"/>
                      <a:pt x="0" y="166"/>
                    </a:cubicBezTo>
                    <a:cubicBezTo>
                      <a:pt x="12" y="166"/>
                      <a:pt x="23" y="163"/>
                      <a:pt x="33" y="159"/>
                    </a:cubicBezTo>
                    <a:close/>
                  </a:path>
                </a:pathLst>
              </a:custGeom>
              <a:solidFill>
                <a:srgbClr val="DC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" name="Freeform 7"/>
              <p:cNvSpPr>
                <a:spLocks noEditPoints="1"/>
              </p:cNvSpPr>
              <p:nvPr/>
            </p:nvSpPr>
            <p:spPr bwMode="auto">
              <a:xfrm>
                <a:off x="3163" y="2768"/>
                <a:ext cx="223" cy="107"/>
              </a:xfrm>
              <a:custGeom>
                <a:avLst/>
                <a:gdLst>
                  <a:gd name="T0" fmla="*/ 32 w 42"/>
                  <a:gd name="T1" fmla="*/ 0 h 20"/>
                  <a:gd name="T2" fmla="*/ 32 w 42"/>
                  <a:gd name="T3" fmla="*/ 0 h 20"/>
                  <a:gd name="T4" fmla="*/ 21 w 42"/>
                  <a:gd name="T5" fmla="*/ 7 h 20"/>
                  <a:gd name="T6" fmla="*/ 10 w 42"/>
                  <a:gd name="T7" fmla="*/ 0 h 20"/>
                  <a:gd name="T8" fmla="*/ 0 w 42"/>
                  <a:gd name="T9" fmla="*/ 10 h 20"/>
                  <a:gd name="T10" fmla="*/ 10 w 42"/>
                  <a:gd name="T11" fmla="*/ 20 h 20"/>
                  <a:gd name="T12" fmla="*/ 21 w 42"/>
                  <a:gd name="T13" fmla="*/ 14 h 20"/>
                  <a:gd name="T14" fmla="*/ 32 w 42"/>
                  <a:gd name="T15" fmla="*/ 20 h 20"/>
                  <a:gd name="T16" fmla="*/ 42 w 42"/>
                  <a:gd name="T17" fmla="*/ 10 h 20"/>
                  <a:gd name="T18" fmla="*/ 32 w 42"/>
                  <a:gd name="T19" fmla="*/ 0 h 20"/>
                  <a:gd name="T20" fmla="*/ 10 w 42"/>
                  <a:gd name="T21" fmla="*/ 16 h 20"/>
                  <a:gd name="T22" fmla="*/ 5 w 42"/>
                  <a:gd name="T23" fmla="*/ 10 h 20"/>
                  <a:gd name="T24" fmla="*/ 10 w 42"/>
                  <a:gd name="T25" fmla="*/ 4 h 20"/>
                  <a:gd name="T26" fmla="*/ 19 w 42"/>
                  <a:gd name="T27" fmla="*/ 10 h 20"/>
                  <a:gd name="T28" fmla="*/ 10 w 42"/>
                  <a:gd name="T29" fmla="*/ 16 h 20"/>
                  <a:gd name="T30" fmla="*/ 32 w 42"/>
                  <a:gd name="T31" fmla="*/ 16 h 20"/>
                  <a:gd name="T32" fmla="*/ 24 w 42"/>
                  <a:gd name="T33" fmla="*/ 10 h 20"/>
                  <a:gd name="T34" fmla="*/ 32 w 42"/>
                  <a:gd name="T35" fmla="*/ 4 h 20"/>
                  <a:gd name="T36" fmla="*/ 38 w 42"/>
                  <a:gd name="T37" fmla="*/ 10 h 20"/>
                  <a:gd name="T38" fmla="*/ 32 w 42"/>
                  <a:gd name="T39" fmla="*/ 1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2" h="20">
                    <a:moveTo>
                      <a:pt x="32" y="0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27" y="0"/>
                      <a:pt x="24" y="3"/>
                      <a:pt x="21" y="7"/>
                    </a:cubicBezTo>
                    <a:cubicBezTo>
                      <a:pt x="18" y="3"/>
                      <a:pt x="15" y="0"/>
                      <a:pt x="10" y="0"/>
                    </a:cubicBezTo>
                    <a:cubicBezTo>
                      <a:pt x="4" y="0"/>
                      <a:pt x="0" y="6"/>
                      <a:pt x="0" y="10"/>
                    </a:cubicBezTo>
                    <a:cubicBezTo>
                      <a:pt x="0" y="15"/>
                      <a:pt x="4" y="20"/>
                      <a:pt x="10" y="20"/>
                    </a:cubicBezTo>
                    <a:cubicBezTo>
                      <a:pt x="15" y="20"/>
                      <a:pt x="19" y="17"/>
                      <a:pt x="21" y="14"/>
                    </a:cubicBezTo>
                    <a:cubicBezTo>
                      <a:pt x="24" y="17"/>
                      <a:pt x="27" y="20"/>
                      <a:pt x="32" y="20"/>
                    </a:cubicBezTo>
                    <a:cubicBezTo>
                      <a:pt x="40" y="20"/>
                      <a:pt x="42" y="14"/>
                      <a:pt x="42" y="10"/>
                    </a:cubicBezTo>
                    <a:cubicBezTo>
                      <a:pt x="42" y="5"/>
                      <a:pt x="38" y="0"/>
                      <a:pt x="32" y="0"/>
                    </a:cubicBezTo>
                    <a:close/>
                    <a:moveTo>
                      <a:pt x="10" y="16"/>
                    </a:moveTo>
                    <a:cubicBezTo>
                      <a:pt x="6" y="16"/>
                      <a:pt x="5" y="12"/>
                      <a:pt x="5" y="10"/>
                    </a:cubicBezTo>
                    <a:cubicBezTo>
                      <a:pt x="5" y="8"/>
                      <a:pt x="6" y="4"/>
                      <a:pt x="10" y="4"/>
                    </a:cubicBezTo>
                    <a:cubicBezTo>
                      <a:pt x="14" y="4"/>
                      <a:pt x="16" y="7"/>
                      <a:pt x="19" y="10"/>
                    </a:cubicBezTo>
                    <a:cubicBezTo>
                      <a:pt x="16" y="13"/>
                      <a:pt x="14" y="16"/>
                      <a:pt x="10" y="16"/>
                    </a:cubicBezTo>
                    <a:close/>
                    <a:moveTo>
                      <a:pt x="32" y="16"/>
                    </a:moveTo>
                    <a:cubicBezTo>
                      <a:pt x="29" y="16"/>
                      <a:pt x="26" y="13"/>
                      <a:pt x="24" y="10"/>
                    </a:cubicBezTo>
                    <a:cubicBezTo>
                      <a:pt x="26" y="7"/>
                      <a:pt x="29" y="4"/>
                      <a:pt x="32" y="4"/>
                    </a:cubicBezTo>
                    <a:cubicBezTo>
                      <a:pt x="36" y="4"/>
                      <a:pt x="38" y="8"/>
                      <a:pt x="38" y="10"/>
                    </a:cubicBezTo>
                    <a:cubicBezTo>
                      <a:pt x="38" y="10"/>
                      <a:pt x="38" y="16"/>
                      <a:pt x="32" y="1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" name="Freeform 8"/>
              <p:cNvSpPr>
                <a:spLocks noEditPoints="1"/>
              </p:cNvSpPr>
              <p:nvPr/>
            </p:nvSpPr>
            <p:spPr bwMode="auto">
              <a:xfrm>
                <a:off x="2637" y="2119"/>
                <a:ext cx="680" cy="740"/>
              </a:xfrm>
              <a:custGeom>
                <a:avLst/>
                <a:gdLst>
                  <a:gd name="T0" fmla="*/ 90 w 128"/>
                  <a:gd name="T1" fmla="*/ 124 h 139"/>
                  <a:gd name="T2" fmla="*/ 89 w 128"/>
                  <a:gd name="T3" fmla="*/ 132 h 139"/>
                  <a:gd name="T4" fmla="*/ 90 w 128"/>
                  <a:gd name="T5" fmla="*/ 134 h 139"/>
                  <a:gd name="T6" fmla="*/ 64 w 128"/>
                  <a:gd name="T7" fmla="*/ 139 h 139"/>
                  <a:gd name="T8" fmla="*/ 64 w 128"/>
                  <a:gd name="T9" fmla="*/ 139 h 139"/>
                  <a:gd name="T10" fmla="*/ 0 w 128"/>
                  <a:gd name="T11" fmla="*/ 76 h 139"/>
                  <a:gd name="T12" fmla="*/ 41 w 128"/>
                  <a:gd name="T13" fmla="*/ 16 h 139"/>
                  <a:gd name="T14" fmla="*/ 41 w 128"/>
                  <a:gd name="T15" fmla="*/ 26 h 139"/>
                  <a:gd name="T16" fmla="*/ 9 w 128"/>
                  <a:gd name="T17" fmla="*/ 76 h 139"/>
                  <a:gd name="T18" fmla="*/ 64 w 128"/>
                  <a:gd name="T19" fmla="*/ 131 h 139"/>
                  <a:gd name="T20" fmla="*/ 64 w 128"/>
                  <a:gd name="T21" fmla="*/ 131 h 139"/>
                  <a:gd name="T22" fmla="*/ 90 w 128"/>
                  <a:gd name="T23" fmla="*/ 124 h 139"/>
                  <a:gd name="T24" fmla="*/ 87 w 128"/>
                  <a:gd name="T25" fmla="*/ 16 h 139"/>
                  <a:gd name="T26" fmla="*/ 87 w 128"/>
                  <a:gd name="T27" fmla="*/ 26 h 139"/>
                  <a:gd name="T28" fmla="*/ 119 w 128"/>
                  <a:gd name="T29" fmla="*/ 76 h 139"/>
                  <a:gd name="T30" fmla="*/ 112 w 128"/>
                  <a:gd name="T31" fmla="*/ 102 h 139"/>
                  <a:gd name="T32" fmla="*/ 120 w 128"/>
                  <a:gd name="T33" fmla="*/ 101 h 139"/>
                  <a:gd name="T34" fmla="*/ 122 w 128"/>
                  <a:gd name="T35" fmla="*/ 101 h 139"/>
                  <a:gd name="T36" fmla="*/ 128 w 128"/>
                  <a:gd name="T37" fmla="*/ 76 h 139"/>
                  <a:gd name="T38" fmla="*/ 87 w 128"/>
                  <a:gd name="T39" fmla="*/ 16 h 139"/>
                  <a:gd name="T40" fmla="*/ 68 w 128"/>
                  <a:gd name="T41" fmla="*/ 0 h 139"/>
                  <a:gd name="T42" fmla="*/ 60 w 128"/>
                  <a:gd name="T43" fmla="*/ 0 h 139"/>
                  <a:gd name="T44" fmla="*/ 60 w 128"/>
                  <a:gd name="T45" fmla="*/ 66 h 139"/>
                  <a:gd name="T46" fmla="*/ 68 w 128"/>
                  <a:gd name="T47" fmla="*/ 66 h 139"/>
                  <a:gd name="T48" fmla="*/ 68 w 128"/>
                  <a:gd name="T49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8" h="139">
                    <a:moveTo>
                      <a:pt x="90" y="124"/>
                    </a:moveTo>
                    <a:cubicBezTo>
                      <a:pt x="90" y="127"/>
                      <a:pt x="89" y="129"/>
                      <a:pt x="89" y="132"/>
                    </a:cubicBezTo>
                    <a:cubicBezTo>
                      <a:pt x="89" y="133"/>
                      <a:pt x="89" y="133"/>
                      <a:pt x="90" y="134"/>
                    </a:cubicBezTo>
                    <a:cubicBezTo>
                      <a:pt x="82" y="138"/>
                      <a:pt x="73" y="139"/>
                      <a:pt x="64" y="139"/>
                    </a:cubicBezTo>
                    <a:cubicBezTo>
                      <a:pt x="64" y="139"/>
                      <a:pt x="64" y="139"/>
                      <a:pt x="64" y="139"/>
                    </a:cubicBezTo>
                    <a:cubicBezTo>
                      <a:pt x="29" y="139"/>
                      <a:pt x="0" y="111"/>
                      <a:pt x="0" y="76"/>
                    </a:cubicBezTo>
                    <a:cubicBezTo>
                      <a:pt x="0" y="49"/>
                      <a:pt x="17" y="26"/>
                      <a:pt x="41" y="16"/>
                    </a:cubicBezTo>
                    <a:cubicBezTo>
                      <a:pt x="41" y="26"/>
                      <a:pt x="41" y="26"/>
                      <a:pt x="41" y="26"/>
                    </a:cubicBezTo>
                    <a:cubicBezTo>
                      <a:pt x="22" y="34"/>
                      <a:pt x="9" y="53"/>
                      <a:pt x="9" y="76"/>
                    </a:cubicBezTo>
                    <a:cubicBezTo>
                      <a:pt x="9" y="106"/>
                      <a:pt x="34" y="131"/>
                      <a:pt x="64" y="131"/>
                    </a:cubicBezTo>
                    <a:cubicBezTo>
                      <a:pt x="64" y="131"/>
                      <a:pt x="64" y="131"/>
                      <a:pt x="64" y="131"/>
                    </a:cubicBezTo>
                    <a:cubicBezTo>
                      <a:pt x="74" y="131"/>
                      <a:pt x="83" y="128"/>
                      <a:pt x="90" y="124"/>
                    </a:cubicBezTo>
                    <a:close/>
                    <a:moveTo>
                      <a:pt x="87" y="16"/>
                    </a:moveTo>
                    <a:cubicBezTo>
                      <a:pt x="87" y="26"/>
                      <a:pt x="87" y="26"/>
                      <a:pt x="87" y="26"/>
                    </a:cubicBezTo>
                    <a:cubicBezTo>
                      <a:pt x="106" y="34"/>
                      <a:pt x="119" y="54"/>
                      <a:pt x="119" y="76"/>
                    </a:cubicBezTo>
                    <a:cubicBezTo>
                      <a:pt x="119" y="85"/>
                      <a:pt x="117" y="94"/>
                      <a:pt x="112" y="102"/>
                    </a:cubicBezTo>
                    <a:cubicBezTo>
                      <a:pt x="115" y="102"/>
                      <a:pt x="118" y="101"/>
                      <a:pt x="120" y="101"/>
                    </a:cubicBezTo>
                    <a:cubicBezTo>
                      <a:pt x="121" y="101"/>
                      <a:pt x="122" y="101"/>
                      <a:pt x="122" y="101"/>
                    </a:cubicBezTo>
                    <a:cubicBezTo>
                      <a:pt x="126" y="93"/>
                      <a:pt x="128" y="85"/>
                      <a:pt x="128" y="76"/>
                    </a:cubicBezTo>
                    <a:cubicBezTo>
                      <a:pt x="128" y="49"/>
                      <a:pt x="111" y="26"/>
                      <a:pt x="87" y="16"/>
                    </a:cubicBezTo>
                    <a:close/>
                    <a:moveTo>
                      <a:pt x="68" y="0"/>
                    </a:moveTo>
                    <a:cubicBezTo>
                      <a:pt x="60" y="0"/>
                      <a:pt x="60" y="0"/>
                      <a:pt x="60" y="0"/>
                    </a:cubicBezTo>
                    <a:cubicBezTo>
                      <a:pt x="60" y="66"/>
                      <a:pt x="60" y="66"/>
                      <a:pt x="60" y="66"/>
                    </a:cubicBezTo>
                    <a:cubicBezTo>
                      <a:pt x="68" y="66"/>
                      <a:pt x="68" y="66"/>
                      <a:pt x="68" y="66"/>
                    </a:cubicBezTo>
                    <a:lnTo>
                      <a:pt x="68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" name="Freeform 6"/>
              <p:cNvSpPr>
                <a:spLocks noEditPoints="1"/>
              </p:cNvSpPr>
              <p:nvPr/>
            </p:nvSpPr>
            <p:spPr bwMode="auto">
              <a:xfrm>
                <a:off x="2488" y="2034"/>
                <a:ext cx="978" cy="974"/>
              </a:xfrm>
              <a:custGeom>
                <a:avLst/>
                <a:gdLst>
                  <a:gd name="T0" fmla="*/ 184 w 184"/>
                  <a:gd name="T1" fmla="*/ 92 h 183"/>
                  <a:gd name="T2" fmla="*/ 92 w 184"/>
                  <a:gd name="T3" fmla="*/ 0 h 183"/>
                  <a:gd name="T4" fmla="*/ 0 w 184"/>
                  <a:gd name="T5" fmla="*/ 92 h 183"/>
                  <a:gd name="T6" fmla="*/ 92 w 184"/>
                  <a:gd name="T7" fmla="*/ 183 h 183"/>
                  <a:gd name="T8" fmla="*/ 127 w 184"/>
                  <a:gd name="T9" fmla="*/ 176 h 183"/>
                  <a:gd name="T10" fmla="*/ 148 w 184"/>
                  <a:gd name="T11" fmla="*/ 183 h 183"/>
                  <a:gd name="T12" fmla="*/ 184 w 184"/>
                  <a:gd name="T13" fmla="*/ 148 h 183"/>
                  <a:gd name="T14" fmla="*/ 176 w 184"/>
                  <a:gd name="T15" fmla="*/ 127 h 183"/>
                  <a:gd name="T16" fmla="*/ 184 w 184"/>
                  <a:gd name="T17" fmla="*/ 92 h 183"/>
                  <a:gd name="T18" fmla="*/ 92 w 184"/>
                  <a:gd name="T19" fmla="*/ 175 h 183"/>
                  <a:gd name="T20" fmla="*/ 9 w 184"/>
                  <a:gd name="T21" fmla="*/ 92 h 183"/>
                  <a:gd name="T22" fmla="*/ 92 w 184"/>
                  <a:gd name="T23" fmla="*/ 9 h 183"/>
                  <a:gd name="T24" fmla="*/ 92 w 184"/>
                  <a:gd name="T25" fmla="*/ 9 h 183"/>
                  <a:gd name="T26" fmla="*/ 175 w 184"/>
                  <a:gd name="T27" fmla="*/ 92 h 183"/>
                  <a:gd name="T28" fmla="*/ 170 w 184"/>
                  <a:gd name="T29" fmla="*/ 120 h 183"/>
                  <a:gd name="T30" fmla="*/ 148 w 184"/>
                  <a:gd name="T31" fmla="*/ 113 h 183"/>
                  <a:gd name="T32" fmla="*/ 113 w 184"/>
                  <a:gd name="T33" fmla="*/ 148 h 183"/>
                  <a:gd name="T34" fmla="*/ 121 w 184"/>
                  <a:gd name="T35" fmla="*/ 170 h 183"/>
                  <a:gd name="T36" fmla="*/ 92 w 184"/>
                  <a:gd name="T37" fmla="*/ 175 h 183"/>
                  <a:gd name="T38" fmla="*/ 92 w 184"/>
                  <a:gd name="T39" fmla="*/ 175 h 183"/>
                  <a:gd name="T40" fmla="*/ 148 w 184"/>
                  <a:gd name="T41" fmla="*/ 175 h 183"/>
                  <a:gd name="T42" fmla="*/ 122 w 184"/>
                  <a:gd name="T43" fmla="*/ 148 h 183"/>
                  <a:gd name="T44" fmla="*/ 148 w 184"/>
                  <a:gd name="T45" fmla="*/ 121 h 183"/>
                  <a:gd name="T46" fmla="*/ 175 w 184"/>
                  <a:gd name="T47" fmla="*/ 148 h 183"/>
                  <a:gd name="T48" fmla="*/ 148 w 184"/>
                  <a:gd name="T49" fmla="*/ 17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4" h="183">
                    <a:moveTo>
                      <a:pt x="184" y="92"/>
                    </a:moveTo>
                    <a:cubicBezTo>
                      <a:pt x="184" y="41"/>
                      <a:pt x="142" y="0"/>
                      <a:pt x="92" y="0"/>
                    </a:cubicBezTo>
                    <a:cubicBezTo>
                      <a:pt x="42" y="0"/>
                      <a:pt x="0" y="41"/>
                      <a:pt x="0" y="92"/>
                    </a:cubicBezTo>
                    <a:cubicBezTo>
                      <a:pt x="0" y="142"/>
                      <a:pt x="42" y="183"/>
                      <a:pt x="92" y="183"/>
                    </a:cubicBezTo>
                    <a:cubicBezTo>
                      <a:pt x="104" y="183"/>
                      <a:pt x="116" y="181"/>
                      <a:pt x="127" y="176"/>
                    </a:cubicBezTo>
                    <a:cubicBezTo>
                      <a:pt x="133" y="181"/>
                      <a:pt x="140" y="183"/>
                      <a:pt x="148" y="183"/>
                    </a:cubicBezTo>
                    <a:cubicBezTo>
                      <a:pt x="168" y="183"/>
                      <a:pt x="184" y="167"/>
                      <a:pt x="184" y="148"/>
                    </a:cubicBezTo>
                    <a:cubicBezTo>
                      <a:pt x="184" y="140"/>
                      <a:pt x="181" y="133"/>
                      <a:pt x="176" y="127"/>
                    </a:cubicBezTo>
                    <a:cubicBezTo>
                      <a:pt x="181" y="116"/>
                      <a:pt x="184" y="104"/>
                      <a:pt x="184" y="92"/>
                    </a:cubicBezTo>
                    <a:close/>
                    <a:moveTo>
                      <a:pt x="92" y="175"/>
                    </a:moveTo>
                    <a:cubicBezTo>
                      <a:pt x="46" y="175"/>
                      <a:pt x="9" y="138"/>
                      <a:pt x="9" y="92"/>
                    </a:cubicBezTo>
                    <a:cubicBezTo>
                      <a:pt x="9" y="46"/>
                      <a:pt x="46" y="9"/>
                      <a:pt x="92" y="9"/>
                    </a:cubicBezTo>
                    <a:cubicBezTo>
                      <a:pt x="92" y="9"/>
                      <a:pt x="92" y="9"/>
                      <a:pt x="92" y="9"/>
                    </a:cubicBezTo>
                    <a:cubicBezTo>
                      <a:pt x="138" y="9"/>
                      <a:pt x="175" y="46"/>
                      <a:pt x="175" y="92"/>
                    </a:cubicBezTo>
                    <a:cubicBezTo>
                      <a:pt x="175" y="102"/>
                      <a:pt x="173" y="111"/>
                      <a:pt x="170" y="120"/>
                    </a:cubicBezTo>
                    <a:cubicBezTo>
                      <a:pt x="164" y="116"/>
                      <a:pt x="156" y="113"/>
                      <a:pt x="148" y="113"/>
                    </a:cubicBezTo>
                    <a:cubicBezTo>
                      <a:pt x="129" y="113"/>
                      <a:pt x="113" y="129"/>
                      <a:pt x="113" y="148"/>
                    </a:cubicBezTo>
                    <a:cubicBezTo>
                      <a:pt x="113" y="156"/>
                      <a:pt x="116" y="164"/>
                      <a:pt x="121" y="170"/>
                    </a:cubicBezTo>
                    <a:cubicBezTo>
                      <a:pt x="112" y="173"/>
                      <a:pt x="102" y="175"/>
                      <a:pt x="92" y="175"/>
                    </a:cubicBezTo>
                    <a:cubicBezTo>
                      <a:pt x="92" y="175"/>
                      <a:pt x="92" y="175"/>
                      <a:pt x="92" y="175"/>
                    </a:cubicBezTo>
                    <a:close/>
                    <a:moveTo>
                      <a:pt x="148" y="175"/>
                    </a:moveTo>
                    <a:cubicBezTo>
                      <a:pt x="134" y="175"/>
                      <a:pt x="122" y="163"/>
                      <a:pt x="122" y="148"/>
                    </a:cubicBezTo>
                    <a:cubicBezTo>
                      <a:pt x="122" y="133"/>
                      <a:pt x="134" y="121"/>
                      <a:pt x="148" y="121"/>
                    </a:cubicBezTo>
                    <a:cubicBezTo>
                      <a:pt x="163" y="121"/>
                      <a:pt x="175" y="133"/>
                      <a:pt x="175" y="148"/>
                    </a:cubicBezTo>
                    <a:cubicBezTo>
                      <a:pt x="175" y="163"/>
                      <a:pt x="163" y="175"/>
                      <a:pt x="148" y="175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39" name="Group 4"/>
          <p:cNvGrpSpPr>
            <a:grpSpLocks noChangeAspect="1"/>
          </p:cNvGrpSpPr>
          <p:nvPr/>
        </p:nvGrpSpPr>
        <p:grpSpPr bwMode="auto">
          <a:xfrm>
            <a:off x="8349623" y="3540252"/>
            <a:ext cx="285375" cy="285824"/>
            <a:chOff x="2244" y="983"/>
            <a:chExt cx="1272" cy="1274"/>
          </a:xfrm>
        </p:grpSpPr>
        <p:sp>
          <p:nvSpPr>
            <p:cNvPr id="340" name="Rectangle 5"/>
            <p:cNvSpPr>
              <a:spLocks noChangeArrowheads="1"/>
            </p:cNvSpPr>
            <p:nvPr/>
          </p:nvSpPr>
          <p:spPr bwMode="auto">
            <a:xfrm>
              <a:off x="2289" y="1010"/>
              <a:ext cx="602" cy="12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Rectangle 5"/>
            <p:cNvSpPr>
              <a:spLocks noChangeArrowheads="1"/>
            </p:cNvSpPr>
            <p:nvPr/>
          </p:nvSpPr>
          <p:spPr bwMode="auto">
            <a:xfrm>
              <a:off x="2887" y="1010"/>
              <a:ext cx="602" cy="1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6"/>
            <p:cNvSpPr>
              <a:spLocks noEditPoints="1"/>
            </p:cNvSpPr>
            <p:nvPr/>
          </p:nvSpPr>
          <p:spPr bwMode="auto">
            <a:xfrm>
              <a:off x="2244" y="983"/>
              <a:ext cx="1272" cy="1274"/>
            </a:xfrm>
            <a:custGeom>
              <a:avLst/>
              <a:gdLst>
                <a:gd name="T0" fmla="*/ 1272 w 1272"/>
                <a:gd name="T1" fmla="*/ 1274 h 1274"/>
                <a:gd name="T2" fmla="*/ 0 w 1272"/>
                <a:gd name="T3" fmla="*/ 1274 h 1274"/>
                <a:gd name="T4" fmla="*/ 0 w 1272"/>
                <a:gd name="T5" fmla="*/ 0 h 1274"/>
                <a:gd name="T6" fmla="*/ 1272 w 1272"/>
                <a:gd name="T7" fmla="*/ 0 h 1274"/>
                <a:gd name="T8" fmla="*/ 1272 w 1272"/>
                <a:gd name="T9" fmla="*/ 1274 h 1274"/>
                <a:gd name="T10" fmla="*/ 60 w 1272"/>
                <a:gd name="T11" fmla="*/ 1214 h 1274"/>
                <a:gd name="T12" fmla="*/ 1212 w 1272"/>
                <a:gd name="T13" fmla="*/ 1214 h 1274"/>
                <a:gd name="T14" fmla="*/ 1212 w 1272"/>
                <a:gd name="T15" fmla="*/ 60 h 1274"/>
                <a:gd name="T16" fmla="*/ 60 w 1272"/>
                <a:gd name="T17" fmla="*/ 60 h 1274"/>
                <a:gd name="T18" fmla="*/ 60 w 1272"/>
                <a:gd name="T19" fmla="*/ 121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72" h="1274">
                  <a:moveTo>
                    <a:pt x="1272" y="1274"/>
                  </a:moveTo>
                  <a:lnTo>
                    <a:pt x="0" y="1274"/>
                  </a:lnTo>
                  <a:lnTo>
                    <a:pt x="0" y="0"/>
                  </a:lnTo>
                  <a:lnTo>
                    <a:pt x="1272" y="0"/>
                  </a:lnTo>
                  <a:lnTo>
                    <a:pt x="1272" y="1274"/>
                  </a:lnTo>
                  <a:close/>
                  <a:moveTo>
                    <a:pt x="60" y="1214"/>
                  </a:moveTo>
                  <a:lnTo>
                    <a:pt x="1212" y="1214"/>
                  </a:lnTo>
                  <a:lnTo>
                    <a:pt x="1212" y="60"/>
                  </a:lnTo>
                  <a:lnTo>
                    <a:pt x="60" y="60"/>
                  </a:lnTo>
                  <a:lnTo>
                    <a:pt x="60" y="121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7"/>
            <p:cNvSpPr>
              <a:spLocks/>
            </p:cNvSpPr>
            <p:nvPr/>
          </p:nvSpPr>
          <p:spPr bwMode="auto">
            <a:xfrm>
              <a:off x="2887" y="160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7 h 268"/>
                <a:gd name="T10" fmla="*/ 301 w 408"/>
                <a:gd name="T11" fmla="*/ 167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7"/>
                  </a:lnTo>
                  <a:lnTo>
                    <a:pt x="301" y="167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8"/>
            <p:cNvSpPr>
              <a:spLocks/>
            </p:cNvSpPr>
            <p:nvPr/>
          </p:nvSpPr>
          <p:spPr bwMode="auto">
            <a:xfrm>
              <a:off x="2472" y="1855"/>
              <a:ext cx="415" cy="268"/>
            </a:xfrm>
            <a:custGeom>
              <a:avLst/>
              <a:gdLst>
                <a:gd name="T0" fmla="*/ 415 w 415"/>
                <a:gd name="T1" fmla="*/ 107 h 268"/>
                <a:gd name="T2" fmla="*/ 107 w 415"/>
                <a:gd name="T3" fmla="*/ 107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7"/>
                  </a:moveTo>
                  <a:lnTo>
                    <a:pt x="107" y="107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9"/>
            <p:cNvSpPr>
              <a:spLocks/>
            </p:cNvSpPr>
            <p:nvPr/>
          </p:nvSpPr>
          <p:spPr bwMode="auto">
            <a:xfrm>
              <a:off x="2472" y="1365"/>
              <a:ext cx="415" cy="268"/>
            </a:xfrm>
            <a:custGeom>
              <a:avLst/>
              <a:gdLst>
                <a:gd name="T0" fmla="*/ 415 w 415"/>
                <a:gd name="T1" fmla="*/ 101 h 268"/>
                <a:gd name="T2" fmla="*/ 107 w 415"/>
                <a:gd name="T3" fmla="*/ 101 h 268"/>
                <a:gd name="T4" fmla="*/ 174 w 415"/>
                <a:gd name="T5" fmla="*/ 40 h 268"/>
                <a:gd name="T6" fmla="*/ 134 w 415"/>
                <a:gd name="T7" fmla="*/ 0 h 268"/>
                <a:gd name="T8" fmla="*/ 0 w 415"/>
                <a:gd name="T9" fmla="*/ 134 h 268"/>
                <a:gd name="T10" fmla="*/ 134 w 415"/>
                <a:gd name="T11" fmla="*/ 268 h 268"/>
                <a:gd name="T12" fmla="*/ 174 w 415"/>
                <a:gd name="T13" fmla="*/ 228 h 268"/>
                <a:gd name="T14" fmla="*/ 107 w 415"/>
                <a:gd name="T15" fmla="*/ 161 h 268"/>
                <a:gd name="T16" fmla="*/ 415 w 415"/>
                <a:gd name="T17" fmla="*/ 161 h 268"/>
                <a:gd name="T18" fmla="*/ 415 w 415"/>
                <a:gd name="T19" fmla="*/ 10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268">
                  <a:moveTo>
                    <a:pt x="415" y="101"/>
                  </a:moveTo>
                  <a:lnTo>
                    <a:pt x="107" y="101"/>
                  </a:lnTo>
                  <a:lnTo>
                    <a:pt x="174" y="40"/>
                  </a:lnTo>
                  <a:lnTo>
                    <a:pt x="134" y="0"/>
                  </a:lnTo>
                  <a:lnTo>
                    <a:pt x="0" y="134"/>
                  </a:lnTo>
                  <a:lnTo>
                    <a:pt x="134" y="268"/>
                  </a:lnTo>
                  <a:lnTo>
                    <a:pt x="174" y="228"/>
                  </a:lnTo>
                  <a:lnTo>
                    <a:pt x="107" y="161"/>
                  </a:lnTo>
                  <a:lnTo>
                    <a:pt x="415" y="161"/>
                  </a:lnTo>
                  <a:lnTo>
                    <a:pt x="415" y="10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0"/>
            <p:cNvSpPr>
              <a:spLocks/>
            </p:cNvSpPr>
            <p:nvPr/>
          </p:nvSpPr>
          <p:spPr bwMode="auto">
            <a:xfrm>
              <a:off x="2887" y="1117"/>
              <a:ext cx="408" cy="268"/>
            </a:xfrm>
            <a:custGeom>
              <a:avLst/>
              <a:gdLst>
                <a:gd name="T0" fmla="*/ 274 w 408"/>
                <a:gd name="T1" fmla="*/ 0 h 268"/>
                <a:gd name="T2" fmla="*/ 234 w 408"/>
                <a:gd name="T3" fmla="*/ 40 h 268"/>
                <a:gd name="T4" fmla="*/ 301 w 408"/>
                <a:gd name="T5" fmla="*/ 107 h 268"/>
                <a:gd name="T6" fmla="*/ 0 w 408"/>
                <a:gd name="T7" fmla="*/ 107 h 268"/>
                <a:gd name="T8" fmla="*/ 0 w 408"/>
                <a:gd name="T9" fmla="*/ 161 h 268"/>
                <a:gd name="T10" fmla="*/ 301 w 408"/>
                <a:gd name="T11" fmla="*/ 161 h 268"/>
                <a:gd name="T12" fmla="*/ 234 w 408"/>
                <a:gd name="T13" fmla="*/ 228 h 268"/>
                <a:gd name="T14" fmla="*/ 274 w 408"/>
                <a:gd name="T15" fmla="*/ 268 h 268"/>
                <a:gd name="T16" fmla="*/ 408 w 408"/>
                <a:gd name="T17" fmla="*/ 134 h 268"/>
                <a:gd name="T18" fmla="*/ 274 w 408"/>
                <a:gd name="T1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8" h="268">
                  <a:moveTo>
                    <a:pt x="274" y="0"/>
                  </a:moveTo>
                  <a:lnTo>
                    <a:pt x="234" y="40"/>
                  </a:lnTo>
                  <a:lnTo>
                    <a:pt x="301" y="107"/>
                  </a:lnTo>
                  <a:lnTo>
                    <a:pt x="0" y="107"/>
                  </a:lnTo>
                  <a:lnTo>
                    <a:pt x="0" y="161"/>
                  </a:lnTo>
                  <a:lnTo>
                    <a:pt x="301" y="161"/>
                  </a:lnTo>
                  <a:lnTo>
                    <a:pt x="234" y="228"/>
                  </a:lnTo>
                  <a:lnTo>
                    <a:pt x="274" y="268"/>
                  </a:lnTo>
                  <a:lnTo>
                    <a:pt x="408" y="134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7" name="Group 4"/>
          <p:cNvGrpSpPr>
            <a:grpSpLocks noChangeAspect="1"/>
          </p:cNvGrpSpPr>
          <p:nvPr/>
        </p:nvGrpSpPr>
        <p:grpSpPr bwMode="auto">
          <a:xfrm>
            <a:off x="3504509" y="3534137"/>
            <a:ext cx="294011" cy="307052"/>
            <a:chOff x="2885" y="2421"/>
            <a:chExt cx="248" cy="259"/>
          </a:xfrm>
        </p:grpSpPr>
        <p:sp>
          <p:nvSpPr>
            <p:cNvPr id="348" name="Freeform 5"/>
            <p:cNvSpPr>
              <a:spLocks/>
            </p:cNvSpPr>
            <p:nvPr/>
          </p:nvSpPr>
          <p:spPr bwMode="auto">
            <a:xfrm flipH="1">
              <a:off x="2893" y="2428"/>
              <a:ext cx="116" cy="247"/>
            </a:xfrm>
            <a:custGeom>
              <a:avLst/>
              <a:gdLst>
                <a:gd name="T0" fmla="*/ 73 w 116"/>
                <a:gd name="T1" fmla="*/ 101 h 247"/>
                <a:gd name="T2" fmla="*/ 73 w 116"/>
                <a:gd name="T3" fmla="*/ 38 h 247"/>
                <a:gd name="T4" fmla="*/ 15 w 116"/>
                <a:gd name="T5" fmla="*/ 0 h 247"/>
                <a:gd name="T6" fmla="*/ 0 w 116"/>
                <a:gd name="T7" fmla="*/ 0 h 247"/>
                <a:gd name="T8" fmla="*/ 0 w 116"/>
                <a:gd name="T9" fmla="*/ 247 h 247"/>
                <a:gd name="T10" fmla="*/ 73 w 116"/>
                <a:gd name="T11" fmla="*/ 247 h 247"/>
                <a:gd name="T12" fmla="*/ 73 w 116"/>
                <a:gd name="T13" fmla="*/ 215 h 247"/>
                <a:gd name="T14" fmla="*/ 93 w 116"/>
                <a:gd name="T15" fmla="*/ 215 h 247"/>
                <a:gd name="T16" fmla="*/ 116 w 116"/>
                <a:gd name="T17" fmla="*/ 215 h 247"/>
                <a:gd name="T18" fmla="*/ 116 w 116"/>
                <a:gd name="T19" fmla="*/ 177 h 247"/>
                <a:gd name="T20" fmla="*/ 116 w 116"/>
                <a:gd name="T21" fmla="*/ 139 h 247"/>
                <a:gd name="T22" fmla="*/ 116 w 116"/>
                <a:gd name="T23" fmla="*/ 101 h 247"/>
                <a:gd name="T24" fmla="*/ 73 w 116"/>
                <a:gd name="T25" fmla="*/ 101 h 247"/>
                <a:gd name="connsiteX0" fmla="*/ 6293 w 10000"/>
                <a:gd name="connsiteY0" fmla="*/ 4089 h 10000"/>
                <a:gd name="connsiteX1" fmla="*/ 6293 w 10000"/>
                <a:gd name="connsiteY1" fmla="*/ 1 h 10000"/>
                <a:gd name="connsiteX2" fmla="*/ 1293 w 10000"/>
                <a:gd name="connsiteY2" fmla="*/ 0 h 10000"/>
                <a:gd name="connsiteX3" fmla="*/ 0 w 10000"/>
                <a:gd name="connsiteY3" fmla="*/ 0 h 10000"/>
                <a:gd name="connsiteX4" fmla="*/ 0 w 10000"/>
                <a:gd name="connsiteY4" fmla="*/ 10000 h 10000"/>
                <a:gd name="connsiteX5" fmla="*/ 6293 w 10000"/>
                <a:gd name="connsiteY5" fmla="*/ 10000 h 10000"/>
                <a:gd name="connsiteX6" fmla="*/ 6293 w 10000"/>
                <a:gd name="connsiteY6" fmla="*/ 8704 h 10000"/>
                <a:gd name="connsiteX7" fmla="*/ 8017 w 10000"/>
                <a:gd name="connsiteY7" fmla="*/ 8704 h 10000"/>
                <a:gd name="connsiteX8" fmla="*/ 10000 w 10000"/>
                <a:gd name="connsiteY8" fmla="*/ 8704 h 10000"/>
                <a:gd name="connsiteX9" fmla="*/ 10000 w 10000"/>
                <a:gd name="connsiteY9" fmla="*/ 7166 h 10000"/>
                <a:gd name="connsiteX10" fmla="*/ 10000 w 10000"/>
                <a:gd name="connsiteY10" fmla="*/ 5628 h 10000"/>
                <a:gd name="connsiteX11" fmla="*/ 10000 w 10000"/>
                <a:gd name="connsiteY11" fmla="*/ 4089 h 10000"/>
                <a:gd name="connsiteX12" fmla="*/ 6293 w 10000"/>
                <a:gd name="connsiteY12" fmla="*/ 408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00" h="10000">
                  <a:moveTo>
                    <a:pt x="6293" y="4089"/>
                  </a:moveTo>
                  <a:lnTo>
                    <a:pt x="6293" y="1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10000"/>
                  </a:lnTo>
                  <a:lnTo>
                    <a:pt x="6293" y="10000"/>
                  </a:lnTo>
                  <a:lnTo>
                    <a:pt x="6293" y="8704"/>
                  </a:lnTo>
                  <a:lnTo>
                    <a:pt x="8017" y="8704"/>
                  </a:lnTo>
                  <a:lnTo>
                    <a:pt x="10000" y="8704"/>
                  </a:lnTo>
                  <a:lnTo>
                    <a:pt x="10000" y="7166"/>
                  </a:lnTo>
                  <a:lnTo>
                    <a:pt x="10000" y="5628"/>
                  </a:lnTo>
                  <a:lnTo>
                    <a:pt x="10000" y="4089"/>
                  </a:lnTo>
                  <a:lnTo>
                    <a:pt x="6293" y="40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5"/>
            <p:cNvSpPr>
              <a:spLocks/>
            </p:cNvSpPr>
            <p:nvPr/>
          </p:nvSpPr>
          <p:spPr bwMode="auto">
            <a:xfrm>
              <a:off x="3009" y="2428"/>
              <a:ext cx="116" cy="247"/>
            </a:xfrm>
            <a:custGeom>
              <a:avLst/>
              <a:gdLst>
                <a:gd name="T0" fmla="*/ 73 w 116"/>
                <a:gd name="T1" fmla="*/ 101 h 247"/>
                <a:gd name="T2" fmla="*/ 73 w 116"/>
                <a:gd name="T3" fmla="*/ 38 h 247"/>
                <a:gd name="T4" fmla="*/ 15 w 116"/>
                <a:gd name="T5" fmla="*/ 0 h 247"/>
                <a:gd name="T6" fmla="*/ 0 w 116"/>
                <a:gd name="T7" fmla="*/ 0 h 247"/>
                <a:gd name="T8" fmla="*/ 0 w 116"/>
                <a:gd name="T9" fmla="*/ 247 h 247"/>
                <a:gd name="T10" fmla="*/ 73 w 116"/>
                <a:gd name="T11" fmla="*/ 247 h 247"/>
                <a:gd name="T12" fmla="*/ 73 w 116"/>
                <a:gd name="T13" fmla="*/ 215 h 247"/>
                <a:gd name="T14" fmla="*/ 93 w 116"/>
                <a:gd name="T15" fmla="*/ 215 h 247"/>
                <a:gd name="T16" fmla="*/ 116 w 116"/>
                <a:gd name="T17" fmla="*/ 215 h 247"/>
                <a:gd name="T18" fmla="*/ 116 w 116"/>
                <a:gd name="T19" fmla="*/ 177 h 247"/>
                <a:gd name="T20" fmla="*/ 116 w 116"/>
                <a:gd name="T21" fmla="*/ 139 h 247"/>
                <a:gd name="T22" fmla="*/ 116 w 116"/>
                <a:gd name="T23" fmla="*/ 101 h 247"/>
                <a:gd name="T24" fmla="*/ 73 w 116"/>
                <a:gd name="T25" fmla="*/ 101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6" h="247">
                  <a:moveTo>
                    <a:pt x="73" y="101"/>
                  </a:moveTo>
                  <a:lnTo>
                    <a:pt x="73" y="38"/>
                  </a:lnTo>
                  <a:lnTo>
                    <a:pt x="15" y="0"/>
                  </a:lnTo>
                  <a:lnTo>
                    <a:pt x="0" y="0"/>
                  </a:lnTo>
                  <a:lnTo>
                    <a:pt x="0" y="247"/>
                  </a:lnTo>
                  <a:lnTo>
                    <a:pt x="73" y="247"/>
                  </a:lnTo>
                  <a:lnTo>
                    <a:pt x="73" y="215"/>
                  </a:lnTo>
                  <a:lnTo>
                    <a:pt x="93" y="215"/>
                  </a:lnTo>
                  <a:lnTo>
                    <a:pt x="116" y="215"/>
                  </a:lnTo>
                  <a:lnTo>
                    <a:pt x="116" y="177"/>
                  </a:lnTo>
                  <a:lnTo>
                    <a:pt x="116" y="139"/>
                  </a:lnTo>
                  <a:lnTo>
                    <a:pt x="116" y="101"/>
                  </a:lnTo>
                  <a:lnTo>
                    <a:pt x="73" y="101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6"/>
            <p:cNvSpPr>
              <a:spLocks noEditPoints="1"/>
            </p:cNvSpPr>
            <p:nvPr/>
          </p:nvSpPr>
          <p:spPr bwMode="auto">
            <a:xfrm>
              <a:off x="2959" y="2622"/>
              <a:ext cx="100" cy="36"/>
            </a:xfrm>
            <a:custGeom>
              <a:avLst/>
              <a:gdLst>
                <a:gd name="T0" fmla="*/ 100 w 100"/>
                <a:gd name="T1" fmla="*/ 13 h 36"/>
                <a:gd name="T2" fmla="*/ 0 w 100"/>
                <a:gd name="T3" fmla="*/ 13 h 36"/>
                <a:gd name="T4" fmla="*/ 0 w 100"/>
                <a:gd name="T5" fmla="*/ 0 h 36"/>
                <a:gd name="T6" fmla="*/ 100 w 100"/>
                <a:gd name="T7" fmla="*/ 0 h 36"/>
                <a:gd name="T8" fmla="*/ 100 w 100"/>
                <a:gd name="T9" fmla="*/ 13 h 36"/>
                <a:gd name="T10" fmla="*/ 100 w 100"/>
                <a:gd name="T11" fmla="*/ 23 h 36"/>
                <a:gd name="T12" fmla="*/ 0 w 100"/>
                <a:gd name="T13" fmla="*/ 23 h 36"/>
                <a:gd name="T14" fmla="*/ 0 w 100"/>
                <a:gd name="T15" fmla="*/ 36 h 36"/>
                <a:gd name="T16" fmla="*/ 100 w 100"/>
                <a:gd name="T17" fmla="*/ 36 h 36"/>
                <a:gd name="T18" fmla="*/ 100 w 100"/>
                <a:gd name="T19" fmla="*/ 23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36">
                  <a:moveTo>
                    <a:pt x="100" y="13"/>
                  </a:moveTo>
                  <a:lnTo>
                    <a:pt x="0" y="13"/>
                  </a:lnTo>
                  <a:lnTo>
                    <a:pt x="0" y="0"/>
                  </a:lnTo>
                  <a:lnTo>
                    <a:pt x="100" y="0"/>
                  </a:lnTo>
                  <a:lnTo>
                    <a:pt x="100" y="13"/>
                  </a:lnTo>
                  <a:close/>
                  <a:moveTo>
                    <a:pt x="100" y="23"/>
                  </a:moveTo>
                  <a:lnTo>
                    <a:pt x="0" y="23"/>
                  </a:lnTo>
                  <a:lnTo>
                    <a:pt x="0" y="36"/>
                  </a:lnTo>
                  <a:lnTo>
                    <a:pt x="100" y="36"/>
                  </a:lnTo>
                  <a:lnTo>
                    <a:pt x="100" y="2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Oval 350"/>
            <p:cNvSpPr>
              <a:spLocks noChangeArrowheads="1"/>
            </p:cNvSpPr>
            <p:nvPr/>
          </p:nvSpPr>
          <p:spPr bwMode="auto">
            <a:xfrm>
              <a:off x="3095" y="2547"/>
              <a:ext cx="15" cy="15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8"/>
            <p:cNvSpPr>
              <a:spLocks noEditPoints="1"/>
            </p:cNvSpPr>
            <p:nvPr/>
          </p:nvSpPr>
          <p:spPr bwMode="auto">
            <a:xfrm>
              <a:off x="2885" y="2421"/>
              <a:ext cx="248" cy="259"/>
            </a:xfrm>
            <a:custGeom>
              <a:avLst/>
              <a:gdLst>
                <a:gd name="T0" fmla="*/ 202 w 248"/>
                <a:gd name="T1" fmla="*/ 103 h 259"/>
                <a:gd name="T2" fmla="*/ 202 w 248"/>
                <a:gd name="T3" fmla="*/ 37 h 259"/>
                <a:gd name="T4" fmla="*/ 149 w 248"/>
                <a:gd name="T5" fmla="*/ 0 h 259"/>
                <a:gd name="T6" fmla="*/ 43 w 248"/>
                <a:gd name="T7" fmla="*/ 0 h 259"/>
                <a:gd name="T8" fmla="*/ 43 w 248"/>
                <a:gd name="T9" fmla="*/ 103 h 259"/>
                <a:gd name="T10" fmla="*/ 0 w 248"/>
                <a:gd name="T11" fmla="*/ 103 h 259"/>
                <a:gd name="T12" fmla="*/ 0 w 248"/>
                <a:gd name="T13" fmla="*/ 224 h 259"/>
                <a:gd name="T14" fmla="*/ 43 w 248"/>
                <a:gd name="T15" fmla="*/ 224 h 259"/>
                <a:gd name="T16" fmla="*/ 43 w 248"/>
                <a:gd name="T17" fmla="*/ 259 h 259"/>
                <a:gd name="T18" fmla="*/ 202 w 248"/>
                <a:gd name="T19" fmla="*/ 259 h 259"/>
                <a:gd name="T20" fmla="*/ 202 w 248"/>
                <a:gd name="T21" fmla="*/ 224 h 259"/>
                <a:gd name="T22" fmla="*/ 248 w 248"/>
                <a:gd name="T23" fmla="*/ 224 h 259"/>
                <a:gd name="T24" fmla="*/ 248 w 248"/>
                <a:gd name="T25" fmla="*/ 103 h 259"/>
                <a:gd name="T26" fmla="*/ 202 w 248"/>
                <a:gd name="T27" fmla="*/ 103 h 259"/>
                <a:gd name="T28" fmla="*/ 56 w 248"/>
                <a:gd name="T29" fmla="*/ 12 h 259"/>
                <a:gd name="T30" fmla="*/ 144 w 248"/>
                <a:gd name="T31" fmla="*/ 12 h 259"/>
                <a:gd name="T32" fmla="*/ 144 w 248"/>
                <a:gd name="T33" fmla="*/ 45 h 259"/>
                <a:gd name="T34" fmla="*/ 190 w 248"/>
                <a:gd name="T35" fmla="*/ 45 h 259"/>
                <a:gd name="T36" fmla="*/ 190 w 248"/>
                <a:gd name="T37" fmla="*/ 103 h 259"/>
                <a:gd name="T38" fmla="*/ 56 w 248"/>
                <a:gd name="T39" fmla="*/ 103 h 259"/>
                <a:gd name="T40" fmla="*/ 56 w 248"/>
                <a:gd name="T41" fmla="*/ 12 h 259"/>
                <a:gd name="T42" fmla="*/ 190 w 248"/>
                <a:gd name="T43" fmla="*/ 249 h 259"/>
                <a:gd name="T44" fmla="*/ 56 w 248"/>
                <a:gd name="T45" fmla="*/ 249 h 259"/>
                <a:gd name="T46" fmla="*/ 56 w 248"/>
                <a:gd name="T47" fmla="*/ 189 h 259"/>
                <a:gd name="T48" fmla="*/ 190 w 248"/>
                <a:gd name="T49" fmla="*/ 189 h 259"/>
                <a:gd name="T50" fmla="*/ 190 w 248"/>
                <a:gd name="T51" fmla="*/ 249 h 259"/>
                <a:gd name="T52" fmla="*/ 235 w 248"/>
                <a:gd name="T53" fmla="*/ 214 h 259"/>
                <a:gd name="T54" fmla="*/ 202 w 248"/>
                <a:gd name="T55" fmla="*/ 214 h 259"/>
                <a:gd name="T56" fmla="*/ 202 w 248"/>
                <a:gd name="T57" fmla="*/ 179 h 259"/>
                <a:gd name="T58" fmla="*/ 43 w 248"/>
                <a:gd name="T59" fmla="*/ 179 h 259"/>
                <a:gd name="T60" fmla="*/ 43 w 248"/>
                <a:gd name="T61" fmla="*/ 214 h 259"/>
                <a:gd name="T62" fmla="*/ 13 w 248"/>
                <a:gd name="T63" fmla="*/ 214 h 259"/>
                <a:gd name="T64" fmla="*/ 13 w 248"/>
                <a:gd name="T65" fmla="*/ 116 h 259"/>
                <a:gd name="T66" fmla="*/ 235 w 248"/>
                <a:gd name="T67" fmla="*/ 116 h 259"/>
                <a:gd name="T68" fmla="*/ 235 w 248"/>
                <a:gd name="T69" fmla="*/ 214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8" h="259">
                  <a:moveTo>
                    <a:pt x="202" y="103"/>
                  </a:moveTo>
                  <a:lnTo>
                    <a:pt x="202" y="37"/>
                  </a:lnTo>
                  <a:lnTo>
                    <a:pt x="149" y="0"/>
                  </a:lnTo>
                  <a:lnTo>
                    <a:pt x="43" y="0"/>
                  </a:lnTo>
                  <a:lnTo>
                    <a:pt x="43" y="103"/>
                  </a:lnTo>
                  <a:lnTo>
                    <a:pt x="0" y="103"/>
                  </a:lnTo>
                  <a:lnTo>
                    <a:pt x="0" y="224"/>
                  </a:lnTo>
                  <a:lnTo>
                    <a:pt x="43" y="224"/>
                  </a:lnTo>
                  <a:lnTo>
                    <a:pt x="43" y="259"/>
                  </a:lnTo>
                  <a:lnTo>
                    <a:pt x="202" y="259"/>
                  </a:lnTo>
                  <a:lnTo>
                    <a:pt x="202" y="224"/>
                  </a:lnTo>
                  <a:lnTo>
                    <a:pt x="248" y="224"/>
                  </a:lnTo>
                  <a:lnTo>
                    <a:pt x="248" y="103"/>
                  </a:lnTo>
                  <a:lnTo>
                    <a:pt x="202" y="103"/>
                  </a:lnTo>
                  <a:close/>
                  <a:moveTo>
                    <a:pt x="56" y="12"/>
                  </a:moveTo>
                  <a:lnTo>
                    <a:pt x="144" y="12"/>
                  </a:lnTo>
                  <a:lnTo>
                    <a:pt x="144" y="45"/>
                  </a:lnTo>
                  <a:lnTo>
                    <a:pt x="190" y="45"/>
                  </a:lnTo>
                  <a:lnTo>
                    <a:pt x="190" y="103"/>
                  </a:lnTo>
                  <a:lnTo>
                    <a:pt x="56" y="103"/>
                  </a:lnTo>
                  <a:lnTo>
                    <a:pt x="56" y="12"/>
                  </a:lnTo>
                  <a:close/>
                  <a:moveTo>
                    <a:pt x="190" y="249"/>
                  </a:moveTo>
                  <a:lnTo>
                    <a:pt x="56" y="249"/>
                  </a:lnTo>
                  <a:lnTo>
                    <a:pt x="56" y="189"/>
                  </a:lnTo>
                  <a:lnTo>
                    <a:pt x="190" y="189"/>
                  </a:lnTo>
                  <a:lnTo>
                    <a:pt x="190" y="249"/>
                  </a:lnTo>
                  <a:close/>
                  <a:moveTo>
                    <a:pt x="235" y="214"/>
                  </a:moveTo>
                  <a:lnTo>
                    <a:pt x="202" y="214"/>
                  </a:lnTo>
                  <a:lnTo>
                    <a:pt x="202" y="179"/>
                  </a:lnTo>
                  <a:lnTo>
                    <a:pt x="43" y="179"/>
                  </a:lnTo>
                  <a:lnTo>
                    <a:pt x="43" y="214"/>
                  </a:lnTo>
                  <a:lnTo>
                    <a:pt x="13" y="214"/>
                  </a:lnTo>
                  <a:lnTo>
                    <a:pt x="13" y="116"/>
                  </a:lnTo>
                  <a:lnTo>
                    <a:pt x="235" y="116"/>
                  </a:lnTo>
                  <a:lnTo>
                    <a:pt x="235" y="21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3" name="Group 352"/>
          <p:cNvGrpSpPr/>
          <p:nvPr/>
        </p:nvGrpSpPr>
        <p:grpSpPr>
          <a:xfrm>
            <a:off x="4319426" y="3545317"/>
            <a:ext cx="314165" cy="314165"/>
            <a:chOff x="4677071" y="3484563"/>
            <a:chExt cx="420688" cy="420687"/>
          </a:xfrm>
        </p:grpSpPr>
        <p:sp>
          <p:nvSpPr>
            <p:cNvPr id="354" name="Rectangle 45"/>
            <p:cNvSpPr>
              <a:spLocks noChangeArrowheads="1"/>
            </p:cNvSpPr>
            <p:nvPr/>
          </p:nvSpPr>
          <p:spPr bwMode="auto">
            <a:xfrm>
              <a:off x="4722792" y="3531182"/>
              <a:ext cx="166688" cy="3333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Rectangle 33"/>
            <p:cNvSpPr>
              <a:spLocks noChangeArrowheads="1"/>
            </p:cNvSpPr>
            <p:nvPr/>
          </p:nvSpPr>
          <p:spPr bwMode="auto">
            <a:xfrm>
              <a:off x="4885034" y="3529013"/>
              <a:ext cx="168275" cy="33655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34"/>
            <p:cNvSpPr>
              <a:spLocks noEditPoints="1"/>
            </p:cNvSpPr>
            <p:nvPr/>
          </p:nvSpPr>
          <p:spPr bwMode="auto">
            <a:xfrm>
              <a:off x="4677071" y="3484563"/>
              <a:ext cx="420688" cy="420687"/>
            </a:xfrm>
            <a:custGeom>
              <a:avLst/>
              <a:gdLst>
                <a:gd name="T0" fmla="*/ 186 w 265"/>
                <a:gd name="T1" fmla="*/ 265 h 265"/>
                <a:gd name="T2" fmla="*/ 204 w 265"/>
                <a:gd name="T3" fmla="*/ 240 h 265"/>
                <a:gd name="T4" fmla="*/ 121 w 265"/>
                <a:gd name="T5" fmla="*/ 240 h 265"/>
                <a:gd name="T6" fmla="*/ 103 w 265"/>
                <a:gd name="T7" fmla="*/ 265 h 265"/>
                <a:gd name="T8" fmla="*/ 121 w 265"/>
                <a:gd name="T9" fmla="*/ 240 h 265"/>
                <a:gd name="T10" fmla="*/ 143 w 265"/>
                <a:gd name="T11" fmla="*/ 240 h 265"/>
                <a:gd name="T12" fmla="*/ 164 w 265"/>
                <a:gd name="T13" fmla="*/ 265 h 265"/>
                <a:gd name="T14" fmla="*/ 80 w 265"/>
                <a:gd name="T15" fmla="*/ 240 h 265"/>
                <a:gd name="T16" fmla="*/ 63 w 265"/>
                <a:gd name="T17" fmla="*/ 265 h 265"/>
                <a:gd name="T18" fmla="*/ 80 w 265"/>
                <a:gd name="T19" fmla="*/ 240 h 265"/>
                <a:gd name="T20" fmla="*/ 184 w 265"/>
                <a:gd name="T21" fmla="*/ 0 h 265"/>
                <a:gd name="T22" fmla="*/ 204 w 265"/>
                <a:gd name="T23" fmla="*/ 25 h 265"/>
                <a:gd name="T24" fmla="*/ 121 w 265"/>
                <a:gd name="T25" fmla="*/ 0 h 265"/>
                <a:gd name="T26" fmla="*/ 103 w 265"/>
                <a:gd name="T27" fmla="*/ 25 h 265"/>
                <a:gd name="T28" fmla="*/ 121 w 265"/>
                <a:gd name="T29" fmla="*/ 0 h 265"/>
                <a:gd name="T30" fmla="*/ 143 w 265"/>
                <a:gd name="T31" fmla="*/ 0 h 265"/>
                <a:gd name="T32" fmla="*/ 164 w 265"/>
                <a:gd name="T33" fmla="*/ 25 h 265"/>
                <a:gd name="T34" fmla="*/ 80 w 265"/>
                <a:gd name="T35" fmla="*/ 0 h 265"/>
                <a:gd name="T36" fmla="*/ 63 w 265"/>
                <a:gd name="T37" fmla="*/ 25 h 265"/>
                <a:gd name="T38" fmla="*/ 80 w 265"/>
                <a:gd name="T39" fmla="*/ 0 h 265"/>
                <a:gd name="T40" fmla="*/ 239 w 265"/>
                <a:gd name="T41" fmla="*/ 81 h 265"/>
                <a:gd name="T42" fmla="*/ 265 w 265"/>
                <a:gd name="T43" fmla="*/ 61 h 265"/>
                <a:gd name="T44" fmla="*/ 239 w 265"/>
                <a:gd name="T45" fmla="*/ 144 h 265"/>
                <a:gd name="T46" fmla="*/ 265 w 265"/>
                <a:gd name="T47" fmla="*/ 162 h 265"/>
                <a:gd name="T48" fmla="*/ 239 w 265"/>
                <a:gd name="T49" fmla="*/ 144 h 265"/>
                <a:gd name="T50" fmla="*/ 239 w 265"/>
                <a:gd name="T51" fmla="*/ 121 h 265"/>
                <a:gd name="T52" fmla="*/ 265 w 265"/>
                <a:gd name="T53" fmla="*/ 104 h 265"/>
                <a:gd name="T54" fmla="*/ 239 w 265"/>
                <a:gd name="T55" fmla="*/ 184 h 265"/>
                <a:gd name="T56" fmla="*/ 265 w 265"/>
                <a:gd name="T57" fmla="*/ 204 h 265"/>
                <a:gd name="T58" fmla="*/ 239 w 265"/>
                <a:gd name="T59" fmla="*/ 184 h 265"/>
                <a:gd name="T60" fmla="*/ 0 w 265"/>
                <a:gd name="T61" fmla="*/ 81 h 265"/>
                <a:gd name="T62" fmla="*/ 27 w 265"/>
                <a:gd name="T63" fmla="*/ 63 h 265"/>
                <a:gd name="T64" fmla="*/ 0 w 265"/>
                <a:gd name="T65" fmla="*/ 144 h 265"/>
                <a:gd name="T66" fmla="*/ 27 w 265"/>
                <a:gd name="T67" fmla="*/ 164 h 265"/>
                <a:gd name="T68" fmla="*/ 0 w 265"/>
                <a:gd name="T69" fmla="*/ 144 h 265"/>
                <a:gd name="T70" fmla="*/ 0 w 265"/>
                <a:gd name="T71" fmla="*/ 121 h 265"/>
                <a:gd name="T72" fmla="*/ 27 w 265"/>
                <a:gd name="T73" fmla="*/ 104 h 265"/>
                <a:gd name="T74" fmla="*/ 0 w 265"/>
                <a:gd name="T75" fmla="*/ 184 h 265"/>
                <a:gd name="T76" fmla="*/ 27 w 265"/>
                <a:gd name="T77" fmla="*/ 204 h 265"/>
                <a:gd name="T78" fmla="*/ 0 w 265"/>
                <a:gd name="T79" fmla="*/ 18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5" h="265">
                  <a:moveTo>
                    <a:pt x="204" y="265"/>
                  </a:moveTo>
                  <a:lnTo>
                    <a:pt x="186" y="265"/>
                  </a:lnTo>
                  <a:lnTo>
                    <a:pt x="186" y="240"/>
                  </a:lnTo>
                  <a:lnTo>
                    <a:pt x="204" y="240"/>
                  </a:lnTo>
                  <a:lnTo>
                    <a:pt x="204" y="265"/>
                  </a:lnTo>
                  <a:close/>
                  <a:moveTo>
                    <a:pt x="121" y="240"/>
                  </a:moveTo>
                  <a:lnTo>
                    <a:pt x="103" y="240"/>
                  </a:lnTo>
                  <a:lnTo>
                    <a:pt x="103" y="265"/>
                  </a:lnTo>
                  <a:lnTo>
                    <a:pt x="121" y="265"/>
                  </a:lnTo>
                  <a:lnTo>
                    <a:pt x="121" y="240"/>
                  </a:lnTo>
                  <a:close/>
                  <a:moveTo>
                    <a:pt x="164" y="240"/>
                  </a:moveTo>
                  <a:lnTo>
                    <a:pt x="143" y="240"/>
                  </a:lnTo>
                  <a:lnTo>
                    <a:pt x="143" y="265"/>
                  </a:lnTo>
                  <a:lnTo>
                    <a:pt x="164" y="265"/>
                  </a:lnTo>
                  <a:lnTo>
                    <a:pt x="164" y="240"/>
                  </a:lnTo>
                  <a:close/>
                  <a:moveTo>
                    <a:pt x="80" y="240"/>
                  </a:moveTo>
                  <a:lnTo>
                    <a:pt x="63" y="240"/>
                  </a:lnTo>
                  <a:lnTo>
                    <a:pt x="63" y="265"/>
                  </a:lnTo>
                  <a:lnTo>
                    <a:pt x="80" y="265"/>
                  </a:lnTo>
                  <a:lnTo>
                    <a:pt x="80" y="240"/>
                  </a:lnTo>
                  <a:close/>
                  <a:moveTo>
                    <a:pt x="204" y="0"/>
                  </a:moveTo>
                  <a:lnTo>
                    <a:pt x="184" y="0"/>
                  </a:lnTo>
                  <a:lnTo>
                    <a:pt x="184" y="25"/>
                  </a:lnTo>
                  <a:lnTo>
                    <a:pt x="204" y="25"/>
                  </a:lnTo>
                  <a:lnTo>
                    <a:pt x="204" y="0"/>
                  </a:lnTo>
                  <a:close/>
                  <a:moveTo>
                    <a:pt x="121" y="0"/>
                  </a:moveTo>
                  <a:lnTo>
                    <a:pt x="103" y="0"/>
                  </a:lnTo>
                  <a:lnTo>
                    <a:pt x="103" y="25"/>
                  </a:lnTo>
                  <a:lnTo>
                    <a:pt x="121" y="25"/>
                  </a:lnTo>
                  <a:lnTo>
                    <a:pt x="121" y="0"/>
                  </a:lnTo>
                  <a:close/>
                  <a:moveTo>
                    <a:pt x="164" y="0"/>
                  </a:moveTo>
                  <a:lnTo>
                    <a:pt x="143" y="0"/>
                  </a:lnTo>
                  <a:lnTo>
                    <a:pt x="143" y="25"/>
                  </a:lnTo>
                  <a:lnTo>
                    <a:pt x="164" y="25"/>
                  </a:lnTo>
                  <a:lnTo>
                    <a:pt x="164" y="0"/>
                  </a:lnTo>
                  <a:close/>
                  <a:moveTo>
                    <a:pt x="80" y="0"/>
                  </a:moveTo>
                  <a:lnTo>
                    <a:pt x="63" y="0"/>
                  </a:lnTo>
                  <a:lnTo>
                    <a:pt x="63" y="25"/>
                  </a:lnTo>
                  <a:lnTo>
                    <a:pt x="80" y="25"/>
                  </a:lnTo>
                  <a:lnTo>
                    <a:pt x="80" y="0"/>
                  </a:lnTo>
                  <a:close/>
                  <a:moveTo>
                    <a:pt x="239" y="61"/>
                  </a:moveTo>
                  <a:lnTo>
                    <a:pt x="239" y="81"/>
                  </a:lnTo>
                  <a:lnTo>
                    <a:pt x="265" y="81"/>
                  </a:lnTo>
                  <a:lnTo>
                    <a:pt x="265" y="61"/>
                  </a:lnTo>
                  <a:lnTo>
                    <a:pt x="239" y="61"/>
                  </a:lnTo>
                  <a:close/>
                  <a:moveTo>
                    <a:pt x="239" y="144"/>
                  </a:moveTo>
                  <a:lnTo>
                    <a:pt x="239" y="162"/>
                  </a:lnTo>
                  <a:lnTo>
                    <a:pt x="265" y="162"/>
                  </a:lnTo>
                  <a:lnTo>
                    <a:pt x="265" y="144"/>
                  </a:lnTo>
                  <a:lnTo>
                    <a:pt x="239" y="144"/>
                  </a:lnTo>
                  <a:close/>
                  <a:moveTo>
                    <a:pt x="239" y="104"/>
                  </a:moveTo>
                  <a:lnTo>
                    <a:pt x="239" y="121"/>
                  </a:lnTo>
                  <a:lnTo>
                    <a:pt x="265" y="121"/>
                  </a:lnTo>
                  <a:lnTo>
                    <a:pt x="265" y="104"/>
                  </a:lnTo>
                  <a:lnTo>
                    <a:pt x="239" y="104"/>
                  </a:lnTo>
                  <a:close/>
                  <a:moveTo>
                    <a:pt x="239" y="184"/>
                  </a:moveTo>
                  <a:lnTo>
                    <a:pt x="239" y="204"/>
                  </a:lnTo>
                  <a:lnTo>
                    <a:pt x="265" y="204"/>
                  </a:lnTo>
                  <a:lnTo>
                    <a:pt x="265" y="184"/>
                  </a:lnTo>
                  <a:lnTo>
                    <a:pt x="239" y="184"/>
                  </a:lnTo>
                  <a:close/>
                  <a:moveTo>
                    <a:pt x="0" y="63"/>
                  </a:moveTo>
                  <a:lnTo>
                    <a:pt x="0" y="81"/>
                  </a:lnTo>
                  <a:lnTo>
                    <a:pt x="27" y="81"/>
                  </a:lnTo>
                  <a:lnTo>
                    <a:pt x="27" y="63"/>
                  </a:lnTo>
                  <a:lnTo>
                    <a:pt x="0" y="63"/>
                  </a:lnTo>
                  <a:close/>
                  <a:moveTo>
                    <a:pt x="0" y="144"/>
                  </a:moveTo>
                  <a:lnTo>
                    <a:pt x="0" y="164"/>
                  </a:lnTo>
                  <a:lnTo>
                    <a:pt x="27" y="164"/>
                  </a:lnTo>
                  <a:lnTo>
                    <a:pt x="27" y="144"/>
                  </a:lnTo>
                  <a:lnTo>
                    <a:pt x="0" y="144"/>
                  </a:lnTo>
                  <a:close/>
                  <a:moveTo>
                    <a:pt x="0" y="104"/>
                  </a:moveTo>
                  <a:lnTo>
                    <a:pt x="0" y="121"/>
                  </a:lnTo>
                  <a:lnTo>
                    <a:pt x="27" y="121"/>
                  </a:lnTo>
                  <a:lnTo>
                    <a:pt x="27" y="104"/>
                  </a:lnTo>
                  <a:lnTo>
                    <a:pt x="0" y="104"/>
                  </a:lnTo>
                  <a:close/>
                  <a:moveTo>
                    <a:pt x="0" y="184"/>
                  </a:moveTo>
                  <a:lnTo>
                    <a:pt x="0" y="204"/>
                  </a:lnTo>
                  <a:lnTo>
                    <a:pt x="27" y="204"/>
                  </a:lnTo>
                  <a:lnTo>
                    <a:pt x="27" y="184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35"/>
            <p:cNvSpPr>
              <a:spLocks noEditPoints="1"/>
            </p:cNvSpPr>
            <p:nvPr/>
          </p:nvSpPr>
          <p:spPr bwMode="auto">
            <a:xfrm>
              <a:off x="4708821" y="3521075"/>
              <a:ext cx="355600" cy="355600"/>
            </a:xfrm>
            <a:custGeom>
              <a:avLst/>
              <a:gdLst>
                <a:gd name="T0" fmla="*/ 224 w 224"/>
                <a:gd name="T1" fmla="*/ 224 h 224"/>
                <a:gd name="T2" fmla="*/ 0 w 224"/>
                <a:gd name="T3" fmla="*/ 224 h 224"/>
                <a:gd name="T4" fmla="*/ 0 w 224"/>
                <a:gd name="T5" fmla="*/ 0 h 224"/>
                <a:gd name="T6" fmla="*/ 224 w 224"/>
                <a:gd name="T7" fmla="*/ 0 h 224"/>
                <a:gd name="T8" fmla="*/ 224 w 224"/>
                <a:gd name="T9" fmla="*/ 224 h 224"/>
                <a:gd name="T10" fmla="*/ 12 w 224"/>
                <a:gd name="T11" fmla="*/ 212 h 224"/>
                <a:gd name="T12" fmla="*/ 212 w 224"/>
                <a:gd name="T13" fmla="*/ 212 h 224"/>
                <a:gd name="T14" fmla="*/ 212 w 224"/>
                <a:gd name="T15" fmla="*/ 12 h 224"/>
                <a:gd name="T16" fmla="*/ 12 w 224"/>
                <a:gd name="T17" fmla="*/ 12 h 224"/>
                <a:gd name="T18" fmla="*/ 12 w 224"/>
                <a:gd name="T19" fmla="*/ 212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4" h="224">
                  <a:moveTo>
                    <a:pt x="224" y="224"/>
                  </a:moveTo>
                  <a:lnTo>
                    <a:pt x="0" y="224"/>
                  </a:lnTo>
                  <a:lnTo>
                    <a:pt x="0" y="0"/>
                  </a:lnTo>
                  <a:lnTo>
                    <a:pt x="224" y="0"/>
                  </a:lnTo>
                  <a:lnTo>
                    <a:pt x="224" y="224"/>
                  </a:lnTo>
                  <a:close/>
                  <a:moveTo>
                    <a:pt x="12" y="212"/>
                  </a:moveTo>
                  <a:lnTo>
                    <a:pt x="212" y="212"/>
                  </a:lnTo>
                  <a:lnTo>
                    <a:pt x="212" y="12"/>
                  </a:lnTo>
                  <a:lnTo>
                    <a:pt x="12" y="12"/>
                  </a:lnTo>
                  <a:lnTo>
                    <a:pt x="12" y="212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8" name="Group 357"/>
          <p:cNvGrpSpPr/>
          <p:nvPr/>
        </p:nvGrpSpPr>
        <p:grpSpPr>
          <a:xfrm>
            <a:off x="1789100" y="4083234"/>
            <a:ext cx="468588" cy="468588"/>
            <a:chOff x="1385662" y="4162069"/>
            <a:chExt cx="555625" cy="555625"/>
          </a:xfrm>
        </p:grpSpPr>
        <p:sp>
          <p:nvSpPr>
            <p:cNvPr id="359" name="Rectangle 13"/>
            <p:cNvSpPr>
              <a:spLocks noChangeArrowheads="1"/>
            </p:cNvSpPr>
            <p:nvPr/>
          </p:nvSpPr>
          <p:spPr bwMode="auto">
            <a:xfrm>
              <a:off x="138566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0" name="Group 47"/>
            <p:cNvGrpSpPr>
              <a:grpSpLocks noChangeAspect="1"/>
            </p:cNvGrpSpPr>
            <p:nvPr/>
          </p:nvGrpSpPr>
          <p:grpSpPr bwMode="auto">
            <a:xfrm>
              <a:off x="1489277" y="4269581"/>
              <a:ext cx="452010" cy="448113"/>
              <a:chOff x="1641" y="2690"/>
              <a:chExt cx="232" cy="230"/>
            </a:xfrm>
          </p:grpSpPr>
          <p:sp>
            <p:nvSpPr>
              <p:cNvPr id="361" name="Rectangle 48"/>
              <p:cNvSpPr>
                <a:spLocks noChangeArrowheads="1"/>
              </p:cNvSpPr>
              <p:nvPr/>
            </p:nvSpPr>
            <p:spPr bwMode="auto">
              <a:xfrm>
                <a:off x="1727" y="2705"/>
                <a:ext cx="9" cy="6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49"/>
              <p:cNvSpPr>
                <a:spLocks noEditPoints="1"/>
              </p:cNvSpPr>
              <p:nvPr/>
            </p:nvSpPr>
            <p:spPr bwMode="auto">
              <a:xfrm>
                <a:off x="1641" y="2690"/>
                <a:ext cx="183" cy="183"/>
              </a:xfrm>
              <a:custGeom>
                <a:avLst/>
                <a:gdLst>
                  <a:gd name="T0" fmla="*/ 51 w 102"/>
                  <a:gd name="T1" fmla="*/ 102 h 102"/>
                  <a:gd name="T2" fmla="*/ 0 w 102"/>
                  <a:gd name="T3" fmla="*/ 51 h 102"/>
                  <a:gd name="T4" fmla="*/ 51 w 102"/>
                  <a:gd name="T5" fmla="*/ 0 h 102"/>
                  <a:gd name="T6" fmla="*/ 102 w 102"/>
                  <a:gd name="T7" fmla="*/ 51 h 102"/>
                  <a:gd name="T8" fmla="*/ 51 w 102"/>
                  <a:gd name="T9" fmla="*/ 102 h 102"/>
                  <a:gd name="T10" fmla="*/ 51 w 102"/>
                  <a:gd name="T11" fmla="*/ 4 h 102"/>
                  <a:gd name="T12" fmla="*/ 4 w 102"/>
                  <a:gd name="T13" fmla="*/ 51 h 102"/>
                  <a:gd name="T14" fmla="*/ 51 w 102"/>
                  <a:gd name="T15" fmla="*/ 97 h 102"/>
                  <a:gd name="T16" fmla="*/ 97 w 102"/>
                  <a:gd name="T17" fmla="*/ 51 h 102"/>
                  <a:gd name="T18" fmla="*/ 51 w 102"/>
                  <a:gd name="T19" fmla="*/ 4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2" h="102">
                    <a:moveTo>
                      <a:pt x="51" y="102"/>
                    </a:moveTo>
                    <a:cubicBezTo>
                      <a:pt x="23" y="102"/>
                      <a:pt x="0" y="79"/>
                      <a:pt x="0" y="51"/>
                    </a:cubicBezTo>
                    <a:cubicBezTo>
                      <a:pt x="0" y="23"/>
                      <a:pt x="23" y="0"/>
                      <a:pt x="51" y="0"/>
                    </a:cubicBezTo>
                    <a:cubicBezTo>
                      <a:pt x="79" y="0"/>
                      <a:pt x="102" y="23"/>
                      <a:pt x="102" y="51"/>
                    </a:cubicBezTo>
                    <a:cubicBezTo>
                      <a:pt x="102" y="79"/>
                      <a:pt x="79" y="102"/>
                      <a:pt x="51" y="102"/>
                    </a:cubicBezTo>
                    <a:close/>
                    <a:moveTo>
                      <a:pt x="51" y="4"/>
                    </a:moveTo>
                    <a:cubicBezTo>
                      <a:pt x="25" y="4"/>
                      <a:pt x="4" y="25"/>
                      <a:pt x="4" y="51"/>
                    </a:cubicBezTo>
                    <a:cubicBezTo>
                      <a:pt x="4" y="76"/>
                      <a:pt x="25" y="97"/>
                      <a:pt x="51" y="97"/>
                    </a:cubicBezTo>
                    <a:cubicBezTo>
                      <a:pt x="76" y="97"/>
                      <a:pt x="97" y="76"/>
                      <a:pt x="97" y="51"/>
                    </a:cubicBezTo>
                    <a:cubicBezTo>
                      <a:pt x="97" y="25"/>
                      <a:pt x="76" y="4"/>
                      <a:pt x="51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50"/>
              <p:cNvSpPr>
                <a:spLocks/>
              </p:cNvSpPr>
              <p:nvPr/>
            </p:nvSpPr>
            <p:spPr bwMode="auto">
              <a:xfrm>
                <a:off x="1668" y="2722"/>
                <a:ext cx="128" cy="124"/>
              </a:xfrm>
              <a:custGeom>
                <a:avLst/>
                <a:gdLst>
                  <a:gd name="T0" fmla="*/ 49 w 71"/>
                  <a:gd name="T1" fmla="*/ 0 h 69"/>
                  <a:gd name="T2" fmla="*/ 49 w 71"/>
                  <a:gd name="T3" fmla="*/ 5 h 69"/>
                  <a:gd name="T4" fmla="*/ 67 w 71"/>
                  <a:gd name="T5" fmla="*/ 33 h 69"/>
                  <a:gd name="T6" fmla="*/ 36 w 71"/>
                  <a:gd name="T7" fmla="*/ 64 h 69"/>
                  <a:gd name="T8" fmla="*/ 5 w 71"/>
                  <a:gd name="T9" fmla="*/ 33 h 69"/>
                  <a:gd name="T10" fmla="*/ 23 w 71"/>
                  <a:gd name="T11" fmla="*/ 5 h 69"/>
                  <a:gd name="T12" fmla="*/ 23 w 71"/>
                  <a:gd name="T13" fmla="*/ 0 h 69"/>
                  <a:gd name="T14" fmla="*/ 0 w 71"/>
                  <a:gd name="T15" fmla="*/ 33 h 69"/>
                  <a:gd name="T16" fmla="*/ 36 w 71"/>
                  <a:gd name="T17" fmla="*/ 69 h 69"/>
                  <a:gd name="T18" fmla="*/ 71 w 71"/>
                  <a:gd name="T19" fmla="*/ 33 h 69"/>
                  <a:gd name="T20" fmla="*/ 49 w 71"/>
                  <a:gd name="T21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1" h="69">
                    <a:moveTo>
                      <a:pt x="49" y="0"/>
                    </a:moveTo>
                    <a:cubicBezTo>
                      <a:pt x="49" y="5"/>
                      <a:pt x="49" y="5"/>
                      <a:pt x="49" y="5"/>
                    </a:cubicBezTo>
                    <a:cubicBezTo>
                      <a:pt x="59" y="10"/>
                      <a:pt x="67" y="20"/>
                      <a:pt x="67" y="33"/>
                    </a:cubicBezTo>
                    <a:cubicBezTo>
                      <a:pt x="67" y="50"/>
                      <a:pt x="53" y="64"/>
                      <a:pt x="36" y="64"/>
                    </a:cubicBezTo>
                    <a:cubicBezTo>
                      <a:pt x="19" y="64"/>
                      <a:pt x="5" y="50"/>
                      <a:pt x="5" y="33"/>
                    </a:cubicBezTo>
                    <a:cubicBezTo>
                      <a:pt x="5" y="20"/>
                      <a:pt x="12" y="10"/>
                      <a:pt x="23" y="5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10" y="5"/>
                      <a:pt x="0" y="18"/>
                      <a:pt x="0" y="33"/>
                    </a:cubicBezTo>
                    <a:cubicBezTo>
                      <a:pt x="0" y="53"/>
                      <a:pt x="16" y="69"/>
                      <a:pt x="36" y="69"/>
                    </a:cubicBezTo>
                    <a:cubicBezTo>
                      <a:pt x="55" y="69"/>
                      <a:pt x="71" y="53"/>
                      <a:pt x="71" y="33"/>
                    </a:cubicBezTo>
                    <a:cubicBezTo>
                      <a:pt x="71" y="18"/>
                      <a:pt x="62" y="5"/>
                      <a:pt x="49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" name="Freeform 51"/>
              <p:cNvSpPr>
                <a:spLocks/>
              </p:cNvSpPr>
              <p:nvPr/>
            </p:nvSpPr>
            <p:spPr bwMode="auto">
              <a:xfrm>
                <a:off x="1670" y="2715"/>
                <a:ext cx="203" cy="205"/>
              </a:xfrm>
              <a:custGeom>
                <a:avLst/>
                <a:gdLst>
                  <a:gd name="T0" fmla="*/ 113 w 113"/>
                  <a:gd name="T1" fmla="*/ 114 h 114"/>
                  <a:gd name="T2" fmla="*/ 113 w 113"/>
                  <a:gd name="T3" fmla="*/ 41 h 114"/>
                  <a:gd name="T4" fmla="*/ 71 w 113"/>
                  <a:gd name="T5" fmla="*/ 0 h 114"/>
                  <a:gd name="T6" fmla="*/ 71 w 113"/>
                  <a:gd name="T7" fmla="*/ 0 h 114"/>
                  <a:gd name="T8" fmla="*/ 86 w 113"/>
                  <a:gd name="T9" fmla="*/ 37 h 114"/>
                  <a:gd name="T10" fmla="*/ 35 w 113"/>
                  <a:gd name="T11" fmla="*/ 88 h 114"/>
                  <a:gd name="T12" fmla="*/ 0 w 113"/>
                  <a:gd name="T13" fmla="*/ 74 h 114"/>
                  <a:gd name="T14" fmla="*/ 40 w 113"/>
                  <a:gd name="T15" fmla="*/ 114 h 114"/>
                  <a:gd name="T16" fmla="*/ 113 w 113"/>
                  <a:gd name="T1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3" h="114">
                    <a:moveTo>
                      <a:pt x="113" y="114"/>
                    </a:moveTo>
                    <a:cubicBezTo>
                      <a:pt x="113" y="41"/>
                      <a:pt x="113" y="41"/>
                      <a:pt x="113" y="41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80" y="10"/>
                      <a:pt x="86" y="23"/>
                      <a:pt x="86" y="37"/>
                    </a:cubicBezTo>
                    <a:cubicBezTo>
                      <a:pt x="86" y="65"/>
                      <a:pt x="63" y="88"/>
                      <a:pt x="35" y="88"/>
                    </a:cubicBezTo>
                    <a:cubicBezTo>
                      <a:pt x="21" y="88"/>
                      <a:pt x="9" y="83"/>
                      <a:pt x="0" y="74"/>
                    </a:cubicBezTo>
                    <a:cubicBezTo>
                      <a:pt x="40" y="114"/>
                      <a:pt x="40" y="114"/>
                      <a:pt x="40" y="114"/>
                    </a:cubicBezTo>
                    <a:lnTo>
                      <a:pt x="113" y="11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65" name="Group 364"/>
          <p:cNvGrpSpPr/>
          <p:nvPr/>
        </p:nvGrpSpPr>
        <p:grpSpPr>
          <a:xfrm>
            <a:off x="2589495" y="4060598"/>
            <a:ext cx="506616" cy="506616"/>
            <a:chOff x="2466188" y="4162069"/>
            <a:chExt cx="555625" cy="555625"/>
          </a:xfrm>
        </p:grpSpPr>
        <p:sp>
          <p:nvSpPr>
            <p:cNvPr id="366" name="Rectangle 13"/>
            <p:cNvSpPr>
              <a:spLocks noChangeArrowheads="1"/>
            </p:cNvSpPr>
            <p:nvPr/>
          </p:nvSpPr>
          <p:spPr bwMode="auto">
            <a:xfrm>
              <a:off x="246618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7" name="Group 54"/>
            <p:cNvGrpSpPr>
              <a:grpSpLocks noChangeAspect="1"/>
            </p:cNvGrpSpPr>
            <p:nvPr/>
          </p:nvGrpSpPr>
          <p:grpSpPr bwMode="auto">
            <a:xfrm>
              <a:off x="2565877" y="4264818"/>
              <a:ext cx="455935" cy="452875"/>
              <a:chOff x="2014" y="2443"/>
              <a:chExt cx="745" cy="740"/>
            </a:xfrm>
          </p:grpSpPr>
          <p:sp>
            <p:nvSpPr>
              <p:cNvPr id="368" name="Freeform 55"/>
              <p:cNvSpPr>
                <a:spLocks/>
              </p:cNvSpPr>
              <p:nvPr/>
            </p:nvSpPr>
            <p:spPr bwMode="auto">
              <a:xfrm>
                <a:off x="2014" y="2443"/>
                <a:ext cx="595" cy="590"/>
              </a:xfrm>
              <a:custGeom>
                <a:avLst/>
                <a:gdLst>
                  <a:gd name="T0" fmla="*/ 52 w 103"/>
                  <a:gd name="T1" fmla="*/ 0 h 102"/>
                  <a:gd name="T2" fmla="*/ 0 w 103"/>
                  <a:gd name="T3" fmla="*/ 51 h 102"/>
                  <a:gd name="T4" fmla="*/ 52 w 103"/>
                  <a:gd name="T5" fmla="*/ 102 h 102"/>
                  <a:gd name="T6" fmla="*/ 74 w 103"/>
                  <a:gd name="T7" fmla="*/ 97 h 102"/>
                  <a:gd name="T8" fmla="*/ 72 w 103"/>
                  <a:gd name="T9" fmla="*/ 95 h 102"/>
                  <a:gd name="T10" fmla="*/ 70 w 103"/>
                  <a:gd name="T11" fmla="*/ 94 h 102"/>
                  <a:gd name="T12" fmla="*/ 52 w 103"/>
                  <a:gd name="T13" fmla="*/ 97 h 102"/>
                  <a:gd name="T14" fmla="*/ 52 w 103"/>
                  <a:gd name="T15" fmla="*/ 97 h 102"/>
                  <a:gd name="T16" fmla="*/ 5 w 103"/>
                  <a:gd name="T17" fmla="*/ 51 h 102"/>
                  <a:gd name="T18" fmla="*/ 52 w 103"/>
                  <a:gd name="T19" fmla="*/ 4 h 102"/>
                  <a:gd name="T20" fmla="*/ 52 w 103"/>
                  <a:gd name="T21" fmla="*/ 4 h 102"/>
                  <a:gd name="T22" fmla="*/ 98 w 103"/>
                  <a:gd name="T23" fmla="*/ 51 h 102"/>
                  <a:gd name="T24" fmla="*/ 94 w 103"/>
                  <a:gd name="T25" fmla="*/ 69 h 102"/>
                  <a:gd name="T26" fmla="*/ 96 w 103"/>
                  <a:gd name="T27" fmla="*/ 71 h 102"/>
                  <a:gd name="T28" fmla="*/ 98 w 103"/>
                  <a:gd name="T29" fmla="*/ 73 h 102"/>
                  <a:gd name="T30" fmla="*/ 103 w 103"/>
                  <a:gd name="T31" fmla="*/ 51 h 102"/>
                  <a:gd name="T32" fmla="*/ 52 w 103"/>
                  <a:gd name="T3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102">
                    <a:moveTo>
                      <a:pt x="52" y="0"/>
                    </a:moveTo>
                    <a:cubicBezTo>
                      <a:pt x="23" y="0"/>
                      <a:pt x="0" y="23"/>
                      <a:pt x="0" y="51"/>
                    </a:cubicBezTo>
                    <a:cubicBezTo>
                      <a:pt x="0" y="79"/>
                      <a:pt x="23" y="102"/>
                      <a:pt x="52" y="102"/>
                    </a:cubicBezTo>
                    <a:cubicBezTo>
                      <a:pt x="60" y="102"/>
                      <a:pt x="67" y="100"/>
                      <a:pt x="74" y="97"/>
                    </a:cubicBezTo>
                    <a:cubicBezTo>
                      <a:pt x="73" y="96"/>
                      <a:pt x="72" y="96"/>
                      <a:pt x="72" y="95"/>
                    </a:cubicBezTo>
                    <a:cubicBezTo>
                      <a:pt x="71" y="95"/>
                      <a:pt x="70" y="94"/>
                      <a:pt x="70" y="94"/>
                    </a:cubicBezTo>
                    <a:cubicBezTo>
                      <a:pt x="64" y="96"/>
                      <a:pt x="58" y="97"/>
                      <a:pt x="52" y="97"/>
                    </a:cubicBezTo>
                    <a:cubicBezTo>
                      <a:pt x="52" y="97"/>
                      <a:pt x="52" y="97"/>
                      <a:pt x="52" y="97"/>
                    </a:cubicBezTo>
                    <a:cubicBezTo>
                      <a:pt x="26" y="97"/>
                      <a:pt x="5" y="76"/>
                      <a:pt x="5" y="51"/>
                    </a:cubicBezTo>
                    <a:cubicBezTo>
                      <a:pt x="5" y="25"/>
                      <a:pt x="26" y="4"/>
                      <a:pt x="52" y="4"/>
                    </a:cubicBezTo>
                    <a:cubicBezTo>
                      <a:pt x="52" y="4"/>
                      <a:pt x="52" y="4"/>
                      <a:pt x="52" y="4"/>
                    </a:cubicBezTo>
                    <a:cubicBezTo>
                      <a:pt x="77" y="4"/>
                      <a:pt x="98" y="25"/>
                      <a:pt x="98" y="51"/>
                    </a:cubicBezTo>
                    <a:cubicBezTo>
                      <a:pt x="98" y="57"/>
                      <a:pt x="97" y="64"/>
                      <a:pt x="94" y="69"/>
                    </a:cubicBezTo>
                    <a:cubicBezTo>
                      <a:pt x="95" y="70"/>
                      <a:pt x="95" y="70"/>
                      <a:pt x="96" y="71"/>
                    </a:cubicBezTo>
                    <a:cubicBezTo>
                      <a:pt x="97" y="72"/>
                      <a:pt x="97" y="72"/>
                      <a:pt x="98" y="73"/>
                    </a:cubicBezTo>
                    <a:cubicBezTo>
                      <a:pt x="101" y="66"/>
                      <a:pt x="103" y="59"/>
                      <a:pt x="103" y="51"/>
                    </a:cubicBezTo>
                    <a:cubicBezTo>
                      <a:pt x="103" y="23"/>
                      <a:pt x="80" y="0"/>
                      <a:pt x="5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56"/>
              <p:cNvSpPr>
                <a:spLocks noEditPoints="1"/>
              </p:cNvSpPr>
              <p:nvPr/>
            </p:nvSpPr>
            <p:spPr bwMode="auto">
              <a:xfrm>
                <a:off x="2378" y="2807"/>
                <a:ext cx="231" cy="226"/>
              </a:xfrm>
              <a:custGeom>
                <a:avLst/>
                <a:gdLst>
                  <a:gd name="T0" fmla="*/ 20 w 40"/>
                  <a:gd name="T1" fmla="*/ 39 h 39"/>
                  <a:gd name="T2" fmla="*/ 0 w 40"/>
                  <a:gd name="T3" fmla="*/ 19 h 39"/>
                  <a:gd name="T4" fmla="*/ 20 w 40"/>
                  <a:gd name="T5" fmla="*/ 0 h 39"/>
                  <a:gd name="T6" fmla="*/ 40 w 40"/>
                  <a:gd name="T7" fmla="*/ 19 h 39"/>
                  <a:gd name="T8" fmla="*/ 20 w 40"/>
                  <a:gd name="T9" fmla="*/ 39 h 39"/>
                  <a:gd name="T10" fmla="*/ 20 w 40"/>
                  <a:gd name="T11" fmla="*/ 4 h 39"/>
                  <a:gd name="T12" fmla="*/ 5 w 40"/>
                  <a:gd name="T13" fmla="*/ 19 h 39"/>
                  <a:gd name="T14" fmla="*/ 20 w 40"/>
                  <a:gd name="T15" fmla="*/ 34 h 39"/>
                  <a:gd name="T16" fmla="*/ 35 w 40"/>
                  <a:gd name="T17" fmla="*/ 19 h 39"/>
                  <a:gd name="T18" fmla="*/ 20 w 40"/>
                  <a:gd name="T19" fmla="*/ 4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39">
                    <a:moveTo>
                      <a:pt x="20" y="39"/>
                    </a:moveTo>
                    <a:cubicBezTo>
                      <a:pt x="9" y="39"/>
                      <a:pt x="0" y="30"/>
                      <a:pt x="0" y="19"/>
                    </a:cubicBezTo>
                    <a:cubicBezTo>
                      <a:pt x="0" y="8"/>
                      <a:pt x="9" y="0"/>
                      <a:pt x="20" y="0"/>
                    </a:cubicBezTo>
                    <a:cubicBezTo>
                      <a:pt x="31" y="0"/>
                      <a:pt x="40" y="8"/>
                      <a:pt x="40" y="19"/>
                    </a:cubicBezTo>
                    <a:cubicBezTo>
                      <a:pt x="40" y="30"/>
                      <a:pt x="31" y="39"/>
                      <a:pt x="20" y="39"/>
                    </a:cubicBezTo>
                    <a:close/>
                    <a:moveTo>
                      <a:pt x="20" y="4"/>
                    </a:moveTo>
                    <a:cubicBezTo>
                      <a:pt x="12" y="4"/>
                      <a:pt x="5" y="11"/>
                      <a:pt x="5" y="19"/>
                    </a:cubicBezTo>
                    <a:cubicBezTo>
                      <a:pt x="5" y="28"/>
                      <a:pt x="12" y="34"/>
                      <a:pt x="20" y="34"/>
                    </a:cubicBezTo>
                    <a:cubicBezTo>
                      <a:pt x="28" y="34"/>
                      <a:pt x="35" y="28"/>
                      <a:pt x="35" y="19"/>
                    </a:cubicBezTo>
                    <a:cubicBezTo>
                      <a:pt x="35" y="11"/>
                      <a:pt x="28" y="4"/>
                      <a:pt x="20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57"/>
              <p:cNvSpPr>
                <a:spLocks noEditPoints="1"/>
              </p:cNvSpPr>
              <p:nvPr/>
            </p:nvSpPr>
            <p:spPr bwMode="auto">
              <a:xfrm>
                <a:off x="2424" y="2888"/>
                <a:ext cx="139" cy="64"/>
              </a:xfrm>
              <a:custGeom>
                <a:avLst/>
                <a:gdLst>
                  <a:gd name="T0" fmla="*/ 18 w 24"/>
                  <a:gd name="T1" fmla="*/ 0 h 11"/>
                  <a:gd name="T2" fmla="*/ 18 w 24"/>
                  <a:gd name="T3" fmla="*/ 0 h 11"/>
                  <a:gd name="T4" fmla="*/ 12 w 24"/>
                  <a:gd name="T5" fmla="*/ 4 h 11"/>
                  <a:gd name="T6" fmla="*/ 6 w 24"/>
                  <a:gd name="T7" fmla="*/ 0 h 11"/>
                  <a:gd name="T8" fmla="*/ 0 w 24"/>
                  <a:gd name="T9" fmla="*/ 5 h 11"/>
                  <a:gd name="T10" fmla="*/ 6 w 24"/>
                  <a:gd name="T11" fmla="*/ 11 h 11"/>
                  <a:gd name="T12" fmla="*/ 12 w 24"/>
                  <a:gd name="T13" fmla="*/ 8 h 11"/>
                  <a:gd name="T14" fmla="*/ 18 w 24"/>
                  <a:gd name="T15" fmla="*/ 11 h 11"/>
                  <a:gd name="T16" fmla="*/ 24 w 24"/>
                  <a:gd name="T17" fmla="*/ 5 h 11"/>
                  <a:gd name="T18" fmla="*/ 18 w 24"/>
                  <a:gd name="T19" fmla="*/ 0 h 11"/>
                  <a:gd name="T20" fmla="*/ 6 w 24"/>
                  <a:gd name="T21" fmla="*/ 9 h 11"/>
                  <a:gd name="T22" fmla="*/ 3 w 24"/>
                  <a:gd name="T23" fmla="*/ 5 h 11"/>
                  <a:gd name="T24" fmla="*/ 6 w 24"/>
                  <a:gd name="T25" fmla="*/ 2 h 11"/>
                  <a:gd name="T26" fmla="*/ 11 w 24"/>
                  <a:gd name="T27" fmla="*/ 6 h 11"/>
                  <a:gd name="T28" fmla="*/ 6 w 24"/>
                  <a:gd name="T29" fmla="*/ 9 h 11"/>
                  <a:gd name="T30" fmla="*/ 18 w 24"/>
                  <a:gd name="T31" fmla="*/ 9 h 11"/>
                  <a:gd name="T32" fmla="*/ 14 w 24"/>
                  <a:gd name="T33" fmla="*/ 6 h 11"/>
                  <a:gd name="T34" fmla="*/ 18 w 24"/>
                  <a:gd name="T35" fmla="*/ 2 h 11"/>
                  <a:gd name="T36" fmla="*/ 21 w 24"/>
                  <a:gd name="T37" fmla="*/ 5 h 11"/>
                  <a:gd name="T38" fmla="*/ 18 w 24"/>
                  <a:gd name="T39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11">
                    <a:moveTo>
                      <a:pt x="18" y="0"/>
                    </a:moveTo>
                    <a:cubicBezTo>
                      <a:pt x="18" y="0"/>
                      <a:pt x="18" y="0"/>
                      <a:pt x="18" y="0"/>
                    </a:cubicBezTo>
                    <a:cubicBezTo>
                      <a:pt x="15" y="0"/>
                      <a:pt x="14" y="2"/>
                      <a:pt x="12" y="4"/>
                    </a:cubicBezTo>
                    <a:cubicBezTo>
                      <a:pt x="10" y="1"/>
                      <a:pt x="9" y="0"/>
                      <a:pt x="6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6" y="11"/>
                    </a:cubicBezTo>
                    <a:cubicBezTo>
                      <a:pt x="9" y="11"/>
                      <a:pt x="11" y="9"/>
                      <a:pt x="12" y="8"/>
                    </a:cubicBezTo>
                    <a:cubicBezTo>
                      <a:pt x="14" y="9"/>
                      <a:pt x="15" y="11"/>
                      <a:pt x="18" y="11"/>
                    </a:cubicBezTo>
                    <a:cubicBezTo>
                      <a:pt x="22" y="11"/>
                      <a:pt x="24" y="8"/>
                      <a:pt x="24" y="5"/>
                    </a:cubicBezTo>
                    <a:cubicBezTo>
                      <a:pt x="24" y="3"/>
                      <a:pt x="22" y="0"/>
                      <a:pt x="18" y="0"/>
                    </a:cubicBezTo>
                    <a:close/>
                    <a:moveTo>
                      <a:pt x="6" y="9"/>
                    </a:moveTo>
                    <a:cubicBezTo>
                      <a:pt x="4" y="9"/>
                      <a:pt x="3" y="7"/>
                      <a:pt x="3" y="5"/>
                    </a:cubicBezTo>
                    <a:cubicBezTo>
                      <a:pt x="3" y="4"/>
                      <a:pt x="4" y="2"/>
                      <a:pt x="6" y="2"/>
                    </a:cubicBezTo>
                    <a:cubicBezTo>
                      <a:pt x="8" y="2"/>
                      <a:pt x="9" y="4"/>
                      <a:pt x="11" y="6"/>
                    </a:cubicBezTo>
                    <a:cubicBezTo>
                      <a:pt x="9" y="7"/>
                      <a:pt x="8" y="9"/>
                      <a:pt x="6" y="9"/>
                    </a:cubicBezTo>
                    <a:close/>
                    <a:moveTo>
                      <a:pt x="18" y="9"/>
                    </a:moveTo>
                    <a:cubicBezTo>
                      <a:pt x="16" y="9"/>
                      <a:pt x="15" y="7"/>
                      <a:pt x="14" y="6"/>
                    </a:cubicBezTo>
                    <a:cubicBezTo>
                      <a:pt x="15" y="4"/>
                      <a:pt x="16" y="2"/>
                      <a:pt x="18" y="2"/>
                    </a:cubicBezTo>
                    <a:cubicBezTo>
                      <a:pt x="20" y="2"/>
                      <a:pt x="21" y="4"/>
                      <a:pt x="21" y="5"/>
                    </a:cubicBezTo>
                    <a:cubicBezTo>
                      <a:pt x="21" y="5"/>
                      <a:pt x="21" y="9"/>
                      <a:pt x="18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58"/>
              <p:cNvSpPr>
                <a:spLocks noEditPoints="1"/>
              </p:cNvSpPr>
              <p:nvPr/>
            </p:nvSpPr>
            <p:spPr bwMode="auto">
              <a:xfrm>
                <a:off x="2106" y="2489"/>
                <a:ext cx="411" cy="457"/>
              </a:xfrm>
              <a:custGeom>
                <a:avLst/>
                <a:gdLst>
                  <a:gd name="T0" fmla="*/ 50 w 71"/>
                  <a:gd name="T1" fmla="*/ 70 h 79"/>
                  <a:gd name="T2" fmla="*/ 50 w 71"/>
                  <a:gd name="T3" fmla="*/ 74 h 79"/>
                  <a:gd name="T4" fmla="*/ 50 w 71"/>
                  <a:gd name="T5" fmla="*/ 76 h 79"/>
                  <a:gd name="T6" fmla="*/ 36 w 71"/>
                  <a:gd name="T7" fmla="*/ 79 h 79"/>
                  <a:gd name="T8" fmla="*/ 36 w 71"/>
                  <a:gd name="T9" fmla="*/ 79 h 79"/>
                  <a:gd name="T10" fmla="*/ 0 w 71"/>
                  <a:gd name="T11" fmla="*/ 43 h 79"/>
                  <a:gd name="T12" fmla="*/ 23 w 71"/>
                  <a:gd name="T13" fmla="*/ 10 h 79"/>
                  <a:gd name="T14" fmla="*/ 23 w 71"/>
                  <a:gd name="T15" fmla="*/ 15 h 79"/>
                  <a:gd name="T16" fmla="*/ 5 w 71"/>
                  <a:gd name="T17" fmla="*/ 43 h 79"/>
                  <a:gd name="T18" fmla="*/ 36 w 71"/>
                  <a:gd name="T19" fmla="*/ 74 h 79"/>
                  <a:gd name="T20" fmla="*/ 36 w 71"/>
                  <a:gd name="T21" fmla="*/ 74 h 79"/>
                  <a:gd name="T22" fmla="*/ 50 w 71"/>
                  <a:gd name="T23" fmla="*/ 70 h 79"/>
                  <a:gd name="T24" fmla="*/ 48 w 71"/>
                  <a:gd name="T25" fmla="*/ 10 h 79"/>
                  <a:gd name="T26" fmla="*/ 48 w 71"/>
                  <a:gd name="T27" fmla="*/ 15 h 79"/>
                  <a:gd name="T28" fmla="*/ 66 w 71"/>
                  <a:gd name="T29" fmla="*/ 43 h 79"/>
                  <a:gd name="T30" fmla="*/ 63 w 71"/>
                  <a:gd name="T31" fmla="*/ 58 h 79"/>
                  <a:gd name="T32" fmla="*/ 67 w 71"/>
                  <a:gd name="T33" fmla="*/ 57 h 79"/>
                  <a:gd name="T34" fmla="*/ 68 w 71"/>
                  <a:gd name="T35" fmla="*/ 57 h 79"/>
                  <a:gd name="T36" fmla="*/ 71 w 71"/>
                  <a:gd name="T37" fmla="*/ 43 h 79"/>
                  <a:gd name="T38" fmla="*/ 48 w 71"/>
                  <a:gd name="T39" fmla="*/ 10 h 79"/>
                  <a:gd name="T40" fmla="*/ 38 w 71"/>
                  <a:gd name="T41" fmla="*/ 0 h 79"/>
                  <a:gd name="T42" fmla="*/ 33 w 71"/>
                  <a:gd name="T43" fmla="*/ 0 h 79"/>
                  <a:gd name="T44" fmla="*/ 33 w 71"/>
                  <a:gd name="T45" fmla="*/ 37 h 79"/>
                  <a:gd name="T46" fmla="*/ 38 w 71"/>
                  <a:gd name="T47" fmla="*/ 37 h 79"/>
                  <a:gd name="T48" fmla="*/ 38 w 71"/>
                  <a:gd name="T49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1" h="79">
                    <a:moveTo>
                      <a:pt x="50" y="70"/>
                    </a:moveTo>
                    <a:cubicBezTo>
                      <a:pt x="50" y="71"/>
                      <a:pt x="50" y="73"/>
                      <a:pt x="50" y="74"/>
                    </a:cubicBezTo>
                    <a:cubicBezTo>
                      <a:pt x="50" y="75"/>
                      <a:pt x="50" y="75"/>
                      <a:pt x="50" y="76"/>
                    </a:cubicBezTo>
                    <a:cubicBezTo>
                      <a:pt x="45" y="77"/>
                      <a:pt x="41" y="79"/>
                      <a:pt x="36" y="79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16" y="79"/>
                      <a:pt x="0" y="63"/>
                      <a:pt x="0" y="43"/>
                    </a:cubicBezTo>
                    <a:cubicBezTo>
                      <a:pt x="0" y="28"/>
                      <a:pt x="9" y="15"/>
                      <a:pt x="23" y="10"/>
                    </a:cubicBezTo>
                    <a:cubicBezTo>
                      <a:pt x="23" y="15"/>
                      <a:pt x="23" y="15"/>
                      <a:pt x="23" y="15"/>
                    </a:cubicBezTo>
                    <a:cubicBezTo>
                      <a:pt x="12" y="20"/>
                      <a:pt x="5" y="30"/>
                      <a:pt x="5" y="43"/>
                    </a:cubicBezTo>
                    <a:cubicBezTo>
                      <a:pt x="5" y="60"/>
                      <a:pt x="19" y="74"/>
                      <a:pt x="36" y="74"/>
                    </a:cubicBezTo>
                    <a:cubicBezTo>
                      <a:pt x="36" y="74"/>
                      <a:pt x="36" y="74"/>
                      <a:pt x="36" y="74"/>
                    </a:cubicBezTo>
                    <a:cubicBezTo>
                      <a:pt x="41" y="74"/>
                      <a:pt x="46" y="72"/>
                      <a:pt x="50" y="70"/>
                    </a:cubicBezTo>
                    <a:close/>
                    <a:moveTo>
                      <a:pt x="48" y="10"/>
                    </a:moveTo>
                    <a:cubicBezTo>
                      <a:pt x="48" y="15"/>
                      <a:pt x="48" y="15"/>
                      <a:pt x="48" y="15"/>
                    </a:cubicBezTo>
                    <a:cubicBezTo>
                      <a:pt x="59" y="20"/>
                      <a:pt x="66" y="30"/>
                      <a:pt x="66" y="43"/>
                    </a:cubicBezTo>
                    <a:cubicBezTo>
                      <a:pt x="66" y="48"/>
                      <a:pt x="65" y="53"/>
                      <a:pt x="63" y="58"/>
                    </a:cubicBezTo>
                    <a:cubicBezTo>
                      <a:pt x="64" y="57"/>
                      <a:pt x="66" y="57"/>
                      <a:pt x="67" y="57"/>
                    </a:cubicBezTo>
                    <a:cubicBezTo>
                      <a:pt x="67" y="57"/>
                      <a:pt x="68" y="57"/>
                      <a:pt x="68" y="57"/>
                    </a:cubicBezTo>
                    <a:cubicBezTo>
                      <a:pt x="70" y="53"/>
                      <a:pt x="71" y="48"/>
                      <a:pt x="71" y="43"/>
                    </a:cubicBezTo>
                    <a:cubicBezTo>
                      <a:pt x="71" y="28"/>
                      <a:pt x="62" y="15"/>
                      <a:pt x="48" y="10"/>
                    </a:cubicBezTo>
                    <a:close/>
                    <a:moveTo>
                      <a:pt x="38" y="0"/>
                    </a:moveTo>
                    <a:cubicBezTo>
                      <a:pt x="33" y="0"/>
                      <a:pt x="33" y="0"/>
                      <a:pt x="33" y="0"/>
                    </a:cubicBezTo>
                    <a:cubicBezTo>
                      <a:pt x="33" y="37"/>
                      <a:pt x="33" y="37"/>
                      <a:pt x="33" y="37"/>
                    </a:cubicBezTo>
                    <a:cubicBezTo>
                      <a:pt x="38" y="37"/>
                      <a:pt x="38" y="37"/>
                      <a:pt x="38" y="37"/>
                    </a:cubicBezTo>
                    <a:lnTo>
                      <a:pt x="3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59"/>
              <p:cNvSpPr>
                <a:spLocks/>
              </p:cNvSpPr>
              <p:nvPr/>
            </p:nvSpPr>
            <p:spPr bwMode="auto">
              <a:xfrm>
                <a:off x="2112" y="2524"/>
                <a:ext cx="647" cy="659"/>
              </a:xfrm>
              <a:custGeom>
                <a:avLst/>
                <a:gdLst>
                  <a:gd name="T0" fmla="*/ 112 w 112"/>
                  <a:gd name="T1" fmla="*/ 41 h 114"/>
                  <a:gd name="T2" fmla="*/ 71 w 112"/>
                  <a:gd name="T3" fmla="*/ 0 h 114"/>
                  <a:gd name="T4" fmla="*/ 71 w 112"/>
                  <a:gd name="T5" fmla="*/ 0 h 114"/>
                  <a:gd name="T6" fmla="*/ 86 w 112"/>
                  <a:gd name="T7" fmla="*/ 37 h 114"/>
                  <a:gd name="T8" fmla="*/ 82 w 112"/>
                  <a:gd name="T9" fmla="*/ 57 h 114"/>
                  <a:gd name="T10" fmla="*/ 86 w 112"/>
                  <a:gd name="T11" fmla="*/ 68 h 114"/>
                  <a:gd name="T12" fmla="*/ 66 w 112"/>
                  <a:gd name="T13" fmla="*/ 88 h 114"/>
                  <a:gd name="T14" fmla="*/ 54 w 112"/>
                  <a:gd name="T15" fmla="*/ 84 h 114"/>
                  <a:gd name="T16" fmla="*/ 35 w 112"/>
                  <a:gd name="T17" fmla="*/ 88 h 114"/>
                  <a:gd name="T18" fmla="*/ 0 w 112"/>
                  <a:gd name="T19" fmla="*/ 74 h 114"/>
                  <a:gd name="T20" fmla="*/ 40 w 112"/>
                  <a:gd name="T21" fmla="*/ 114 h 114"/>
                  <a:gd name="T22" fmla="*/ 112 w 112"/>
                  <a:gd name="T23" fmla="*/ 114 h 114"/>
                  <a:gd name="T24" fmla="*/ 112 w 112"/>
                  <a:gd name="T25" fmla="*/ 41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2" h="114">
                    <a:moveTo>
                      <a:pt x="112" y="41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80" y="10"/>
                      <a:pt x="86" y="23"/>
                      <a:pt x="86" y="37"/>
                    </a:cubicBezTo>
                    <a:cubicBezTo>
                      <a:pt x="86" y="44"/>
                      <a:pt x="84" y="51"/>
                      <a:pt x="82" y="57"/>
                    </a:cubicBezTo>
                    <a:cubicBezTo>
                      <a:pt x="84" y="60"/>
                      <a:pt x="86" y="64"/>
                      <a:pt x="86" y="68"/>
                    </a:cubicBezTo>
                    <a:cubicBezTo>
                      <a:pt x="86" y="79"/>
                      <a:pt x="77" y="88"/>
                      <a:pt x="66" y="88"/>
                    </a:cubicBezTo>
                    <a:cubicBezTo>
                      <a:pt x="62" y="88"/>
                      <a:pt x="58" y="87"/>
                      <a:pt x="54" y="84"/>
                    </a:cubicBezTo>
                    <a:cubicBezTo>
                      <a:pt x="48" y="87"/>
                      <a:pt x="42" y="88"/>
                      <a:pt x="35" y="88"/>
                    </a:cubicBezTo>
                    <a:cubicBezTo>
                      <a:pt x="21" y="88"/>
                      <a:pt x="9" y="83"/>
                      <a:pt x="0" y="74"/>
                    </a:cubicBezTo>
                    <a:cubicBezTo>
                      <a:pt x="40" y="114"/>
                      <a:pt x="40" y="114"/>
                      <a:pt x="40" y="114"/>
                    </a:cubicBezTo>
                    <a:cubicBezTo>
                      <a:pt x="112" y="114"/>
                      <a:pt x="112" y="114"/>
                      <a:pt x="112" y="114"/>
                    </a:cubicBezTo>
                    <a:lnTo>
                      <a:pt x="112" y="4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73" name="Group 372"/>
          <p:cNvGrpSpPr/>
          <p:nvPr/>
        </p:nvGrpSpPr>
        <p:grpSpPr>
          <a:xfrm>
            <a:off x="3412034" y="4070035"/>
            <a:ext cx="481788" cy="481788"/>
            <a:chOff x="3546714" y="4162069"/>
            <a:chExt cx="555625" cy="555625"/>
          </a:xfrm>
        </p:grpSpPr>
        <p:sp>
          <p:nvSpPr>
            <p:cNvPr id="374" name="Rectangle 13"/>
            <p:cNvSpPr>
              <a:spLocks noChangeArrowheads="1"/>
            </p:cNvSpPr>
            <p:nvPr/>
          </p:nvSpPr>
          <p:spPr bwMode="auto">
            <a:xfrm>
              <a:off x="354671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75" name="Group 62"/>
            <p:cNvGrpSpPr>
              <a:grpSpLocks noChangeAspect="1"/>
            </p:cNvGrpSpPr>
            <p:nvPr/>
          </p:nvGrpSpPr>
          <p:grpSpPr bwMode="auto">
            <a:xfrm>
              <a:off x="3657077" y="4274344"/>
              <a:ext cx="445262" cy="443350"/>
              <a:chOff x="2986" y="2688"/>
              <a:chExt cx="233" cy="232"/>
            </a:xfrm>
          </p:grpSpPr>
          <p:sp>
            <p:nvSpPr>
              <p:cNvPr id="376" name="Freeform 63"/>
              <p:cNvSpPr>
                <a:spLocks noEditPoints="1"/>
              </p:cNvSpPr>
              <p:nvPr/>
            </p:nvSpPr>
            <p:spPr bwMode="auto">
              <a:xfrm>
                <a:off x="3039" y="2832"/>
                <a:ext cx="72" cy="25"/>
              </a:xfrm>
              <a:custGeom>
                <a:avLst/>
                <a:gdLst>
                  <a:gd name="T0" fmla="*/ 72 w 72"/>
                  <a:gd name="T1" fmla="*/ 9 h 25"/>
                  <a:gd name="T2" fmla="*/ 0 w 72"/>
                  <a:gd name="T3" fmla="*/ 9 h 25"/>
                  <a:gd name="T4" fmla="*/ 0 w 72"/>
                  <a:gd name="T5" fmla="*/ 0 h 25"/>
                  <a:gd name="T6" fmla="*/ 72 w 72"/>
                  <a:gd name="T7" fmla="*/ 0 h 25"/>
                  <a:gd name="T8" fmla="*/ 72 w 72"/>
                  <a:gd name="T9" fmla="*/ 9 h 25"/>
                  <a:gd name="T10" fmla="*/ 72 w 72"/>
                  <a:gd name="T11" fmla="*/ 16 h 25"/>
                  <a:gd name="T12" fmla="*/ 0 w 72"/>
                  <a:gd name="T13" fmla="*/ 16 h 25"/>
                  <a:gd name="T14" fmla="*/ 0 w 72"/>
                  <a:gd name="T15" fmla="*/ 25 h 25"/>
                  <a:gd name="T16" fmla="*/ 72 w 72"/>
                  <a:gd name="T17" fmla="*/ 25 h 25"/>
                  <a:gd name="T18" fmla="*/ 72 w 72"/>
                  <a:gd name="T19" fmla="*/ 16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5">
                    <a:moveTo>
                      <a:pt x="72" y="9"/>
                    </a:moveTo>
                    <a:lnTo>
                      <a:pt x="0" y="9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9"/>
                    </a:lnTo>
                    <a:close/>
                    <a:moveTo>
                      <a:pt x="72" y="16"/>
                    </a:moveTo>
                    <a:lnTo>
                      <a:pt x="0" y="16"/>
                    </a:lnTo>
                    <a:lnTo>
                      <a:pt x="0" y="25"/>
                    </a:lnTo>
                    <a:lnTo>
                      <a:pt x="72" y="25"/>
                    </a:lnTo>
                    <a:lnTo>
                      <a:pt x="72" y="1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Oval 64"/>
              <p:cNvSpPr>
                <a:spLocks noChangeArrowheads="1"/>
              </p:cNvSpPr>
              <p:nvPr/>
            </p:nvSpPr>
            <p:spPr bwMode="auto">
              <a:xfrm>
                <a:off x="3136" y="2780"/>
                <a:ext cx="11" cy="1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65"/>
              <p:cNvSpPr>
                <a:spLocks noEditPoints="1"/>
              </p:cNvSpPr>
              <p:nvPr/>
            </p:nvSpPr>
            <p:spPr bwMode="auto">
              <a:xfrm>
                <a:off x="2986" y="2688"/>
                <a:ext cx="177" cy="185"/>
              </a:xfrm>
              <a:custGeom>
                <a:avLst/>
                <a:gdLst>
                  <a:gd name="T0" fmla="*/ 145 w 177"/>
                  <a:gd name="T1" fmla="*/ 74 h 185"/>
                  <a:gd name="T2" fmla="*/ 145 w 177"/>
                  <a:gd name="T3" fmla="*/ 27 h 185"/>
                  <a:gd name="T4" fmla="*/ 107 w 177"/>
                  <a:gd name="T5" fmla="*/ 0 h 185"/>
                  <a:gd name="T6" fmla="*/ 31 w 177"/>
                  <a:gd name="T7" fmla="*/ 0 h 185"/>
                  <a:gd name="T8" fmla="*/ 31 w 177"/>
                  <a:gd name="T9" fmla="*/ 74 h 185"/>
                  <a:gd name="T10" fmla="*/ 0 w 177"/>
                  <a:gd name="T11" fmla="*/ 74 h 185"/>
                  <a:gd name="T12" fmla="*/ 0 w 177"/>
                  <a:gd name="T13" fmla="*/ 162 h 185"/>
                  <a:gd name="T14" fmla="*/ 31 w 177"/>
                  <a:gd name="T15" fmla="*/ 162 h 185"/>
                  <a:gd name="T16" fmla="*/ 31 w 177"/>
                  <a:gd name="T17" fmla="*/ 185 h 185"/>
                  <a:gd name="T18" fmla="*/ 145 w 177"/>
                  <a:gd name="T19" fmla="*/ 185 h 185"/>
                  <a:gd name="T20" fmla="*/ 145 w 177"/>
                  <a:gd name="T21" fmla="*/ 162 h 185"/>
                  <a:gd name="T22" fmla="*/ 177 w 177"/>
                  <a:gd name="T23" fmla="*/ 162 h 185"/>
                  <a:gd name="T24" fmla="*/ 177 w 177"/>
                  <a:gd name="T25" fmla="*/ 74 h 185"/>
                  <a:gd name="T26" fmla="*/ 145 w 177"/>
                  <a:gd name="T27" fmla="*/ 74 h 185"/>
                  <a:gd name="T28" fmla="*/ 40 w 177"/>
                  <a:gd name="T29" fmla="*/ 9 h 185"/>
                  <a:gd name="T30" fmla="*/ 103 w 177"/>
                  <a:gd name="T31" fmla="*/ 9 h 185"/>
                  <a:gd name="T32" fmla="*/ 103 w 177"/>
                  <a:gd name="T33" fmla="*/ 32 h 185"/>
                  <a:gd name="T34" fmla="*/ 136 w 177"/>
                  <a:gd name="T35" fmla="*/ 32 h 185"/>
                  <a:gd name="T36" fmla="*/ 136 w 177"/>
                  <a:gd name="T37" fmla="*/ 74 h 185"/>
                  <a:gd name="T38" fmla="*/ 40 w 177"/>
                  <a:gd name="T39" fmla="*/ 74 h 185"/>
                  <a:gd name="T40" fmla="*/ 40 w 177"/>
                  <a:gd name="T41" fmla="*/ 9 h 185"/>
                  <a:gd name="T42" fmla="*/ 136 w 177"/>
                  <a:gd name="T43" fmla="*/ 178 h 185"/>
                  <a:gd name="T44" fmla="*/ 40 w 177"/>
                  <a:gd name="T45" fmla="*/ 178 h 185"/>
                  <a:gd name="T46" fmla="*/ 40 w 177"/>
                  <a:gd name="T47" fmla="*/ 137 h 185"/>
                  <a:gd name="T48" fmla="*/ 136 w 177"/>
                  <a:gd name="T49" fmla="*/ 137 h 185"/>
                  <a:gd name="T50" fmla="*/ 136 w 177"/>
                  <a:gd name="T51" fmla="*/ 178 h 185"/>
                  <a:gd name="T52" fmla="*/ 168 w 177"/>
                  <a:gd name="T53" fmla="*/ 153 h 185"/>
                  <a:gd name="T54" fmla="*/ 145 w 177"/>
                  <a:gd name="T55" fmla="*/ 153 h 185"/>
                  <a:gd name="T56" fmla="*/ 145 w 177"/>
                  <a:gd name="T57" fmla="*/ 128 h 185"/>
                  <a:gd name="T58" fmla="*/ 31 w 177"/>
                  <a:gd name="T59" fmla="*/ 128 h 185"/>
                  <a:gd name="T60" fmla="*/ 31 w 177"/>
                  <a:gd name="T61" fmla="*/ 153 h 185"/>
                  <a:gd name="T62" fmla="*/ 9 w 177"/>
                  <a:gd name="T63" fmla="*/ 153 h 185"/>
                  <a:gd name="T64" fmla="*/ 9 w 177"/>
                  <a:gd name="T65" fmla="*/ 83 h 185"/>
                  <a:gd name="T66" fmla="*/ 168 w 177"/>
                  <a:gd name="T67" fmla="*/ 83 h 185"/>
                  <a:gd name="T68" fmla="*/ 168 w 177"/>
                  <a:gd name="T69" fmla="*/ 153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7" h="185">
                    <a:moveTo>
                      <a:pt x="145" y="74"/>
                    </a:moveTo>
                    <a:lnTo>
                      <a:pt x="145" y="27"/>
                    </a:lnTo>
                    <a:lnTo>
                      <a:pt x="107" y="0"/>
                    </a:lnTo>
                    <a:lnTo>
                      <a:pt x="31" y="0"/>
                    </a:lnTo>
                    <a:lnTo>
                      <a:pt x="31" y="74"/>
                    </a:lnTo>
                    <a:lnTo>
                      <a:pt x="0" y="74"/>
                    </a:lnTo>
                    <a:lnTo>
                      <a:pt x="0" y="162"/>
                    </a:lnTo>
                    <a:lnTo>
                      <a:pt x="31" y="162"/>
                    </a:lnTo>
                    <a:lnTo>
                      <a:pt x="31" y="185"/>
                    </a:lnTo>
                    <a:lnTo>
                      <a:pt x="145" y="185"/>
                    </a:lnTo>
                    <a:lnTo>
                      <a:pt x="145" y="162"/>
                    </a:lnTo>
                    <a:lnTo>
                      <a:pt x="177" y="162"/>
                    </a:lnTo>
                    <a:lnTo>
                      <a:pt x="177" y="74"/>
                    </a:lnTo>
                    <a:lnTo>
                      <a:pt x="145" y="74"/>
                    </a:lnTo>
                    <a:close/>
                    <a:moveTo>
                      <a:pt x="40" y="9"/>
                    </a:moveTo>
                    <a:lnTo>
                      <a:pt x="103" y="9"/>
                    </a:lnTo>
                    <a:lnTo>
                      <a:pt x="103" y="32"/>
                    </a:lnTo>
                    <a:lnTo>
                      <a:pt x="136" y="32"/>
                    </a:lnTo>
                    <a:lnTo>
                      <a:pt x="136" y="74"/>
                    </a:lnTo>
                    <a:lnTo>
                      <a:pt x="40" y="74"/>
                    </a:lnTo>
                    <a:lnTo>
                      <a:pt x="40" y="9"/>
                    </a:lnTo>
                    <a:close/>
                    <a:moveTo>
                      <a:pt x="136" y="178"/>
                    </a:moveTo>
                    <a:lnTo>
                      <a:pt x="40" y="178"/>
                    </a:lnTo>
                    <a:lnTo>
                      <a:pt x="40" y="137"/>
                    </a:lnTo>
                    <a:lnTo>
                      <a:pt x="136" y="137"/>
                    </a:lnTo>
                    <a:lnTo>
                      <a:pt x="136" y="178"/>
                    </a:lnTo>
                    <a:close/>
                    <a:moveTo>
                      <a:pt x="168" y="153"/>
                    </a:moveTo>
                    <a:lnTo>
                      <a:pt x="145" y="153"/>
                    </a:lnTo>
                    <a:lnTo>
                      <a:pt x="145" y="128"/>
                    </a:lnTo>
                    <a:lnTo>
                      <a:pt x="31" y="128"/>
                    </a:lnTo>
                    <a:lnTo>
                      <a:pt x="31" y="153"/>
                    </a:lnTo>
                    <a:lnTo>
                      <a:pt x="9" y="153"/>
                    </a:lnTo>
                    <a:lnTo>
                      <a:pt x="9" y="83"/>
                    </a:lnTo>
                    <a:lnTo>
                      <a:pt x="168" y="83"/>
                    </a:lnTo>
                    <a:lnTo>
                      <a:pt x="168" y="153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66"/>
              <p:cNvSpPr>
                <a:spLocks/>
              </p:cNvSpPr>
              <p:nvPr/>
            </p:nvSpPr>
            <p:spPr bwMode="auto">
              <a:xfrm>
                <a:off x="2986" y="2715"/>
                <a:ext cx="233" cy="205"/>
              </a:xfrm>
              <a:custGeom>
                <a:avLst/>
                <a:gdLst>
                  <a:gd name="T0" fmla="*/ 233 w 233"/>
                  <a:gd name="T1" fmla="*/ 205 h 205"/>
                  <a:gd name="T2" fmla="*/ 233 w 233"/>
                  <a:gd name="T3" fmla="*/ 88 h 205"/>
                  <a:gd name="T4" fmla="*/ 145 w 233"/>
                  <a:gd name="T5" fmla="*/ 0 h 205"/>
                  <a:gd name="T6" fmla="*/ 145 w 233"/>
                  <a:gd name="T7" fmla="*/ 2 h 205"/>
                  <a:gd name="T8" fmla="*/ 145 w 233"/>
                  <a:gd name="T9" fmla="*/ 47 h 205"/>
                  <a:gd name="T10" fmla="*/ 177 w 233"/>
                  <a:gd name="T11" fmla="*/ 47 h 205"/>
                  <a:gd name="T12" fmla="*/ 177 w 233"/>
                  <a:gd name="T13" fmla="*/ 135 h 205"/>
                  <a:gd name="T14" fmla="*/ 145 w 233"/>
                  <a:gd name="T15" fmla="*/ 135 h 205"/>
                  <a:gd name="T16" fmla="*/ 145 w 233"/>
                  <a:gd name="T17" fmla="*/ 158 h 205"/>
                  <a:gd name="T18" fmla="*/ 31 w 233"/>
                  <a:gd name="T19" fmla="*/ 158 h 205"/>
                  <a:gd name="T20" fmla="*/ 31 w 233"/>
                  <a:gd name="T21" fmla="*/ 135 h 205"/>
                  <a:gd name="T22" fmla="*/ 0 w 233"/>
                  <a:gd name="T23" fmla="*/ 135 h 205"/>
                  <a:gd name="T24" fmla="*/ 73 w 233"/>
                  <a:gd name="T25" fmla="*/ 205 h 205"/>
                  <a:gd name="T26" fmla="*/ 233 w 233"/>
                  <a:gd name="T27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3" h="205">
                    <a:moveTo>
                      <a:pt x="233" y="205"/>
                    </a:moveTo>
                    <a:lnTo>
                      <a:pt x="233" y="88"/>
                    </a:lnTo>
                    <a:lnTo>
                      <a:pt x="145" y="0"/>
                    </a:lnTo>
                    <a:lnTo>
                      <a:pt x="145" y="2"/>
                    </a:lnTo>
                    <a:lnTo>
                      <a:pt x="145" y="47"/>
                    </a:lnTo>
                    <a:lnTo>
                      <a:pt x="177" y="47"/>
                    </a:lnTo>
                    <a:lnTo>
                      <a:pt x="177" y="135"/>
                    </a:lnTo>
                    <a:lnTo>
                      <a:pt x="145" y="135"/>
                    </a:lnTo>
                    <a:lnTo>
                      <a:pt x="145" y="158"/>
                    </a:lnTo>
                    <a:lnTo>
                      <a:pt x="31" y="158"/>
                    </a:lnTo>
                    <a:lnTo>
                      <a:pt x="31" y="135"/>
                    </a:lnTo>
                    <a:lnTo>
                      <a:pt x="0" y="135"/>
                    </a:lnTo>
                    <a:lnTo>
                      <a:pt x="73" y="205"/>
                    </a:lnTo>
                    <a:lnTo>
                      <a:pt x="233" y="20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0" name="Group 379"/>
          <p:cNvGrpSpPr/>
          <p:nvPr/>
        </p:nvGrpSpPr>
        <p:grpSpPr>
          <a:xfrm>
            <a:off x="4199250" y="4058327"/>
            <a:ext cx="501680" cy="501680"/>
            <a:chOff x="4627240" y="4162069"/>
            <a:chExt cx="555626" cy="555626"/>
          </a:xfrm>
        </p:grpSpPr>
        <p:sp>
          <p:nvSpPr>
            <p:cNvPr id="381" name="Rectangle 13"/>
            <p:cNvSpPr>
              <a:spLocks noChangeArrowheads="1"/>
            </p:cNvSpPr>
            <p:nvPr/>
          </p:nvSpPr>
          <p:spPr bwMode="auto">
            <a:xfrm>
              <a:off x="46272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82" name="Group 69"/>
            <p:cNvGrpSpPr>
              <a:grpSpLocks noChangeAspect="1"/>
            </p:cNvGrpSpPr>
            <p:nvPr/>
          </p:nvGrpSpPr>
          <p:grpSpPr bwMode="auto">
            <a:xfrm>
              <a:off x="4716760" y="4255539"/>
              <a:ext cx="466106" cy="462156"/>
              <a:chOff x="3643" y="2689"/>
              <a:chExt cx="236" cy="234"/>
            </a:xfrm>
          </p:grpSpPr>
          <p:sp>
            <p:nvSpPr>
              <p:cNvPr id="383" name="Freeform 70"/>
              <p:cNvSpPr>
                <a:spLocks noEditPoints="1"/>
              </p:cNvSpPr>
              <p:nvPr/>
            </p:nvSpPr>
            <p:spPr bwMode="auto">
              <a:xfrm>
                <a:off x="3643" y="2689"/>
                <a:ext cx="189" cy="189"/>
              </a:xfrm>
              <a:custGeom>
                <a:avLst/>
                <a:gdLst>
                  <a:gd name="T0" fmla="*/ 189 w 189"/>
                  <a:gd name="T1" fmla="*/ 45 h 189"/>
                  <a:gd name="T2" fmla="*/ 175 w 189"/>
                  <a:gd name="T3" fmla="*/ 16 h 189"/>
                  <a:gd name="T4" fmla="*/ 146 w 189"/>
                  <a:gd name="T5" fmla="*/ 0 h 189"/>
                  <a:gd name="T6" fmla="*/ 132 w 189"/>
                  <a:gd name="T7" fmla="*/ 16 h 189"/>
                  <a:gd name="T8" fmla="*/ 117 w 189"/>
                  <a:gd name="T9" fmla="*/ 0 h 189"/>
                  <a:gd name="T10" fmla="*/ 103 w 189"/>
                  <a:gd name="T11" fmla="*/ 16 h 189"/>
                  <a:gd name="T12" fmla="*/ 87 w 189"/>
                  <a:gd name="T13" fmla="*/ 0 h 189"/>
                  <a:gd name="T14" fmla="*/ 74 w 189"/>
                  <a:gd name="T15" fmla="*/ 16 h 189"/>
                  <a:gd name="T16" fmla="*/ 58 w 189"/>
                  <a:gd name="T17" fmla="*/ 0 h 189"/>
                  <a:gd name="T18" fmla="*/ 45 w 189"/>
                  <a:gd name="T19" fmla="*/ 16 h 189"/>
                  <a:gd name="T20" fmla="*/ 15 w 189"/>
                  <a:gd name="T21" fmla="*/ 45 h 189"/>
                  <a:gd name="T22" fmla="*/ 0 w 189"/>
                  <a:gd name="T23" fmla="*/ 58 h 189"/>
                  <a:gd name="T24" fmla="*/ 15 w 189"/>
                  <a:gd name="T25" fmla="*/ 74 h 189"/>
                  <a:gd name="T26" fmla="*/ 0 w 189"/>
                  <a:gd name="T27" fmla="*/ 88 h 189"/>
                  <a:gd name="T28" fmla="*/ 15 w 189"/>
                  <a:gd name="T29" fmla="*/ 103 h 189"/>
                  <a:gd name="T30" fmla="*/ 0 w 189"/>
                  <a:gd name="T31" fmla="*/ 117 h 189"/>
                  <a:gd name="T32" fmla="*/ 15 w 189"/>
                  <a:gd name="T33" fmla="*/ 133 h 189"/>
                  <a:gd name="T34" fmla="*/ 0 w 189"/>
                  <a:gd name="T35" fmla="*/ 146 h 189"/>
                  <a:gd name="T36" fmla="*/ 15 w 189"/>
                  <a:gd name="T37" fmla="*/ 177 h 189"/>
                  <a:gd name="T38" fmla="*/ 45 w 189"/>
                  <a:gd name="T39" fmla="*/ 189 h 189"/>
                  <a:gd name="T40" fmla="*/ 58 w 189"/>
                  <a:gd name="T41" fmla="*/ 177 h 189"/>
                  <a:gd name="T42" fmla="*/ 74 w 189"/>
                  <a:gd name="T43" fmla="*/ 189 h 189"/>
                  <a:gd name="T44" fmla="*/ 87 w 189"/>
                  <a:gd name="T45" fmla="*/ 177 h 189"/>
                  <a:gd name="T46" fmla="*/ 103 w 189"/>
                  <a:gd name="T47" fmla="*/ 189 h 189"/>
                  <a:gd name="T48" fmla="*/ 117 w 189"/>
                  <a:gd name="T49" fmla="*/ 177 h 189"/>
                  <a:gd name="T50" fmla="*/ 133 w 189"/>
                  <a:gd name="T51" fmla="*/ 189 h 189"/>
                  <a:gd name="T52" fmla="*/ 146 w 189"/>
                  <a:gd name="T53" fmla="*/ 177 h 189"/>
                  <a:gd name="T54" fmla="*/ 175 w 189"/>
                  <a:gd name="T55" fmla="*/ 146 h 189"/>
                  <a:gd name="T56" fmla="*/ 189 w 189"/>
                  <a:gd name="T57" fmla="*/ 131 h 189"/>
                  <a:gd name="T58" fmla="*/ 175 w 189"/>
                  <a:gd name="T59" fmla="*/ 117 h 189"/>
                  <a:gd name="T60" fmla="*/ 189 w 189"/>
                  <a:gd name="T61" fmla="*/ 103 h 189"/>
                  <a:gd name="T62" fmla="*/ 175 w 189"/>
                  <a:gd name="T63" fmla="*/ 86 h 189"/>
                  <a:gd name="T64" fmla="*/ 189 w 189"/>
                  <a:gd name="T65" fmla="*/ 74 h 189"/>
                  <a:gd name="T66" fmla="*/ 175 w 189"/>
                  <a:gd name="T67" fmla="*/ 58 h 189"/>
                  <a:gd name="T68" fmla="*/ 24 w 189"/>
                  <a:gd name="T69" fmla="*/ 25 h 189"/>
                  <a:gd name="T70" fmla="*/ 166 w 189"/>
                  <a:gd name="T71" fmla="*/ 25 h 189"/>
                  <a:gd name="T72" fmla="*/ 94 w 189"/>
                  <a:gd name="T73" fmla="*/ 168 h 189"/>
                  <a:gd name="T74" fmla="*/ 24 w 189"/>
                  <a:gd name="T75" fmla="*/ 25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89" h="189">
                    <a:moveTo>
                      <a:pt x="189" y="58"/>
                    </a:moveTo>
                    <a:lnTo>
                      <a:pt x="189" y="45"/>
                    </a:lnTo>
                    <a:lnTo>
                      <a:pt x="175" y="45"/>
                    </a:lnTo>
                    <a:lnTo>
                      <a:pt x="175" y="16"/>
                    </a:lnTo>
                    <a:lnTo>
                      <a:pt x="146" y="16"/>
                    </a:lnTo>
                    <a:lnTo>
                      <a:pt x="146" y="0"/>
                    </a:lnTo>
                    <a:lnTo>
                      <a:pt x="132" y="0"/>
                    </a:lnTo>
                    <a:lnTo>
                      <a:pt x="132" y="16"/>
                    </a:lnTo>
                    <a:lnTo>
                      <a:pt x="117" y="16"/>
                    </a:lnTo>
                    <a:lnTo>
                      <a:pt x="117" y="0"/>
                    </a:lnTo>
                    <a:lnTo>
                      <a:pt x="103" y="0"/>
                    </a:lnTo>
                    <a:lnTo>
                      <a:pt x="103" y="16"/>
                    </a:lnTo>
                    <a:lnTo>
                      <a:pt x="87" y="16"/>
                    </a:lnTo>
                    <a:lnTo>
                      <a:pt x="87" y="0"/>
                    </a:lnTo>
                    <a:lnTo>
                      <a:pt x="74" y="0"/>
                    </a:lnTo>
                    <a:lnTo>
                      <a:pt x="74" y="16"/>
                    </a:lnTo>
                    <a:lnTo>
                      <a:pt x="58" y="16"/>
                    </a:lnTo>
                    <a:lnTo>
                      <a:pt x="58" y="0"/>
                    </a:lnTo>
                    <a:lnTo>
                      <a:pt x="45" y="0"/>
                    </a:lnTo>
                    <a:lnTo>
                      <a:pt x="45" y="16"/>
                    </a:lnTo>
                    <a:lnTo>
                      <a:pt x="15" y="16"/>
                    </a:lnTo>
                    <a:lnTo>
                      <a:pt x="15" y="45"/>
                    </a:lnTo>
                    <a:lnTo>
                      <a:pt x="0" y="45"/>
                    </a:lnTo>
                    <a:lnTo>
                      <a:pt x="0" y="58"/>
                    </a:lnTo>
                    <a:lnTo>
                      <a:pt x="15" y="58"/>
                    </a:lnTo>
                    <a:lnTo>
                      <a:pt x="15" y="74"/>
                    </a:lnTo>
                    <a:lnTo>
                      <a:pt x="0" y="74"/>
                    </a:lnTo>
                    <a:lnTo>
                      <a:pt x="0" y="88"/>
                    </a:lnTo>
                    <a:lnTo>
                      <a:pt x="15" y="88"/>
                    </a:lnTo>
                    <a:lnTo>
                      <a:pt x="15" y="103"/>
                    </a:lnTo>
                    <a:lnTo>
                      <a:pt x="0" y="103"/>
                    </a:lnTo>
                    <a:lnTo>
                      <a:pt x="0" y="117"/>
                    </a:lnTo>
                    <a:lnTo>
                      <a:pt x="15" y="117"/>
                    </a:lnTo>
                    <a:lnTo>
                      <a:pt x="15" y="133"/>
                    </a:lnTo>
                    <a:lnTo>
                      <a:pt x="0" y="133"/>
                    </a:lnTo>
                    <a:lnTo>
                      <a:pt x="0" y="146"/>
                    </a:lnTo>
                    <a:lnTo>
                      <a:pt x="15" y="146"/>
                    </a:lnTo>
                    <a:lnTo>
                      <a:pt x="15" y="177"/>
                    </a:lnTo>
                    <a:lnTo>
                      <a:pt x="45" y="177"/>
                    </a:lnTo>
                    <a:lnTo>
                      <a:pt x="45" y="189"/>
                    </a:lnTo>
                    <a:lnTo>
                      <a:pt x="58" y="189"/>
                    </a:lnTo>
                    <a:lnTo>
                      <a:pt x="58" y="177"/>
                    </a:lnTo>
                    <a:lnTo>
                      <a:pt x="74" y="177"/>
                    </a:lnTo>
                    <a:lnTo>
                      <a:pt x="74" y="189"/>
                    </a:lnTo>
                    <a:lnTo>
                      <a:pt x="87" y="189"/>
                    </a:lnTo>
                    <a:lnTo>
                      <a:pt x="87" y="177"/>
                    </a:lnTo>
                    <a:lnTo>
                      <a:pt x="103" y="177"/>
                    </a:lnTo>
                    <a:lnTo>
                      <a:pt x="103" y="189"/>
                    </a:lnTo>
                    <a:lnTo>
                      <a:pt x="117" y="189"/>
                    </a:lnTo>
                    <a:lnTo>
                      <a:pt x="117" y="177"/>
                    </a:lnTo>
                    <a:lnTo>
                      <a:pt x="133" y="177"/>
                    </a:lnTo>
                    <a:lnTo>
                      <a:pt x="133" y="189"/>
                    </a:lnTo>
                    <a:lnTo>
                      <a:pt x="146" y="189"/>
                    </a:lnTo>
                    <a:lnTo>
                      <a:pt x="146" y="177"/>
                    </a:lnTo>
                    <a:lnTo>
                      <a:pt x="175" y="177"/>
                    </a:lnTo>
                    <a:lnTo>
                      <a:pt x="175" y="146"/>
                    </a:lnTo>
                    <a:lnTo>
                      <a:pt x="189" y="146"/>
                    </a:lnTo>
                    <a:lnTo>
                      <a:pt x="189" y="131"/>
                    </a:lnTo>
                    <a:lnTo>
                      <a:pt x="175" y="131"/>
                    </a:lnTo>
                    <a:lnTo>
                      <a:pt x="175" y="117"/>
                    </a:lnTo>
                    <a:lnTo>
                      <a:pt x="189" y="117"/>
                    </a:lnTo>
                    <a:lnTo>
                      <a:pt x="189" y="103"/>
                    </a:lnTo>
                    <a:lnTo>
                      <a:pt x="175" y="103"/>
                    </a:lnTo>
                    <a:lnTo>
                      <a:pt x="175" y="86"/>
                    </a:lnTo>
                    <a:lnTo>
                      <a:pt x="189" y="86"/>
                    </a:lnTo>
                    <a:lnTo>
                      <a:pt x="189" y="74"/>
                    </a:lnTo>
                    <a:lnTo>
                      <a:pt x="175" y="74"/>
                    </a:lnTo>
                    <a:lnTo>
                      <a:pt x="175" y="58"/>
                    </a:lnTo>
                    <a:lnTo>
                      <a:pt x="189" y="58"/>
                    </a:lnTo>
                    <a:close/>
                    <a:moveTo>
                      <a:pt x="24" y="25"/>
                    </a:moveTo>
                    <a:lnTo>
                      <a:pt x="94" y="25"/>
                    </a:lnTo>
                    <a:lnTo>
                      <a:pt x="166" y="25"/>
                    </a:lnTo>
                    <a:lnTo>
                      <a:pt x="166" y="168"/>
                    </a:lnTo>
                    <a:lnTo>
                      <a:pt x="94" y="168"/>
                    </a:lnTo>
                    <a:lnTo>
                      <a:pt x="24" y="168"/>
                    </a:lnTo>
                    <a:lnTo>
                      <a:pt x="24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71"/>
              <p:cNvSpPr>
                <a:spLocks/>
              </p:cNvSpPr>
              <p:nvPr/>
            </p:nvSpPr>
            <p:spPr bwMode="auto">
              <a:xfrm>
                <a:off x="3658" y="2705"/>
                <a:ext cx="221" cy="218"/>
              </a:xfrm>
              <a:custGeom>
                <a:avLst/>
                <a:gdLst>
                  <a:gd name="T0" fmla="*/ 221 w 221"/>
                  <a:gd name="T1" fmla="*/ 218 h 218"/>
                  <a:gd name="T2" fmla="*/ 221 w 221"/>
                  <a:gd name="T3" fmla="*/ 61 h 218"/>
                  <a:gd name="T4" fmla="*/ 160 w 221"/>
                  <a:gd name="T5" fmla="*/ 0 h 218"/>
                  <a:gd name="T6" fmla="*/ 160 w 221"/>
                  <a:gd name="T7" fmla="*/ 29 h 218"/>
                  <a:gd name="T8" fmla="*/ 174 w 221"/>
                  <a:gd name="T9" fmla="*/ 29 h 218"/>
                  <a:gd name="T10" fmla="*/ 174 w 221"/>
                  <a:gd name="T11" fmla="*/ 42 h 218"/>
                  <a:gd name="T12" fmla="*/ 160 w 221"/>
                  <a:gd name="T13" fmla="*/ 42 h 218"/>
                  <a:gd name="T14" fmla="*/ 160 w 221"/>
                  <a:gd name="T15" fmla="*/ 58 h 218"/>
                  <a:gd name="T16" fmla="*/ 174 w 221"/>
                  <a:gd name="T17" fmla="*/ 58 h 218"/>
                  <a:gd name="T18" fmla="*/ 174 w 221"/>
                  <a:gd name="T19" fmla="*/ 70 h 218"/>
                  <a:gd name="T20" fmla="*/ 160 w 221"/>
                  <a:gd name="T21" fmla="*/ 70 h 218"/>
                  <a:gd name="T22" fmla="*/ 160 w 221"/>
                  <a:gd name="T23" fmla="*/ 87 h 218"/>
                  <a:gd name="T24" fmla="*/ 174 w 221"/>
                  <a:gd name="T25" fmla="*/ 87 h 218"/>
                  <a:gd name="T26" fmla="*/ 174 w 221"/>
                  <a:gd name="T27" fmla="*/ 101 h 218"/>
                  <a:gd name="T28" fmla="*/ 160 w 221"/>
                  <a:gd name="T29" fmla="*/ 101 h 218"/>
                  <a:gd name="T30" fmla="*/ 160 w 221"/>
                  <a:gd name="T31" fmla="*/ 115 h 218"/>
                  <a:gd name="T32" fmla="*/ 174 w 221"/>
                  <a:gd name="T33" fmla="*/ 115 h 218"/>
                  <a:gd name="T34" fmla="*/ 174 w 221"/>
                  <a:gd name="T35" fmla="*/ 130 h 218"/>
                  <a:gd name="T36" fmla="*/ 160 w 221"/>
                  <a:gd name="T37" fmla="*/ 130 h 218"/>
                  <a:gd name="T38" fmla="*/ 160 w 221"/>
                  <a:gd name="T39" fmla="*/ 161 h 218"/>
                  <a:gd name="T40" fmla="*/ 131 w 221"/>
                  <a:gd name="T41" fmla="*/ 161 h 218"/>
                  <a:gd name="T42" fmla="*/ 131 w 221"/>
                  <a:gd name="T43" fmla="*/ 173 h 218"/>
                  <a:gd name="T44" fmla="*/ 118 w 221"/>
                  <a:gd name="T45" fmla="*/ 173 h 218"/>
                  <a:gd name="T46" fmla="*/ 118 w 221"/>
                  <a:gd name="T47" fmla="*/ 161 h 218"/>
                  <a:gd name="T48" fmla="*/ 102 w 221"/>
                  <a:gd name="T49" fmla="*/ 161 h 218"/>
                  <a:gd name="T50" fmla="*/ 102 w 221"/>
                  <a:gd name="T51" fmla="*/ 173 h 218"/>
                  <a:gd name="T52" fmla="*/ 88 w 221"/>
                  <a:gd name="T53" fmla="*/ 173 h 218"/>
                  <a:gd name="T54" fmla="*/ 88 w 221"/>
                  <a:gd name="T55" fmla="*/ 161 h 218"/>
                  <a:gd name="T56" fmla="*/ 72 w 221"/>
                  <a:gd name="T57" fmla="*/ 161 h 218"/>
                  <a:gd name="T58" fmla="*/ 72 w 221"/>
                  <a:gd name="T59" fmla="*/ 173 h 218"/>
                  <a:gd name="T60" fmla="*/ 59 w 221"/>
                  <a:gd name="T61" fmla="*/ 173 h 218"/>
                  <a:gd name="T62" fmla="*/ 59 w 221"/>
                  <a:gd name="T63" fmla="*/ 161 h 218"/>
                  <a:gd name="T64" fmla="*/ 43 w 221"/>
                  <a:gd name="T65" fmla="*/ 161 h 218"/>
                  <a:gd name="T66" fmla="*/ 43 w 221"/>
                  <a:gd name="T67" fmla="*/ 173 h 218"/>
                  <a:gd name="T68" fmla="*/ 30 w 221"/>
                  <a:gd name="T69" fmla="*/ 173 h 218"/>
                  <a:gd name="T70" fmla="*/ 30 w 221"/>
                  <a:gd name="T71" fmla="*/ 161 h 218"/>
                  <a:gd name="T72" fmla="*/ 0 w 221"/>
                  <a:gd name="T73" fmla="*/ 161 h 218"/>
                  <a:gd name="T74" fmla="*/ 59 w 221"/>
                  <a:gd name="T75" fmla="*/ 218 h 218"/>
                  <a:gd name="T76" fmla="*/ 221 w 221"/>
                  <a:gd name="T77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1" h="218">
                    <a:moveTo>
                      <a:pt x="221" y="218"/>
                    </a:moveTo>
                    <a:lnTo>
                      <a:pt x="221" y="61"/>
                    </a:lnTo>
                    <a:lnTo>
                      <a:pt x="160" y="0"/>
                    </a:lnTo>
                    <a:lnTo>
                      <a:pt x="160" y="29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60" y="42"/>
                    </a:lnTo>
                    <a:lnTo>
                      <a:pt x="160" y="58"/>
                    </a:lnTo>
                    <a:lnTo>
                      <a:pt x="174" y="58"/>
                    </a:lnTo>
                    <a:lnTo>
                      <a:pt x="174" y="70"/>
                    </a:lnTo>
                    <a:lnTo>
                      <a:pt x="160" y="70"/>
                    </a:lnTo>
                    <a:lnTo>
                      <a:pt x="160" y="87"/>
                    </a:lnTo>
                    <a:lnTo>
                      <a:pt x="174" y="87"/>
                    </a:lnTo>
                    <a:lnTo>
                      <a:pt x="174" y="101"/>
                    </a:lnTo>
                    <a:lnTo>
                      <a:pt x="160" y="101"/>
                    </a:lnTo>
                    <a:lnTo>
                      <a:pt x="160" y="115"/>
                    </a:lnTo>
                    <a:lnTo>
                      <a:pt x="174" y="115"/>
                    </a:lnTo>
                    <a:lnTo>
                      <a:pt x="174" y="130"/>
                    </a:lnTo>
                    <a:lnTo>
                      <a:pt x="160" y="130"/>
                    </a:lnTo>
                    <a:lnTo>
                      <a:pt x="160" y="161"/>
                    </a:lnTo>
                    <a:lnTo>
                      <a:pt x="131" y="161"/>
                    </a:lnTo>
                    <a:lnTo>
                      <a:pt x="131" y="173"/>
                    </a:lnTo>
                    <a:lnTo>
                      <a:pt x="118" y="173"/>
                    </a:lnTo>
                    <a:lnTo>
                      <a:pt x="118" y="161"/>
                    </a:lnTo>
                    <a:lnTo>
                      <a:pt x="102" y="161"/>
                    </a:lnTo>
                    <a:lnTo>
                      <a:pt x="102" y="173"/>
                    </a:lnTo>
                    <a:lnTo>
                      <a:pt x="88" y="173"/>
                    </a:lnTo>
                    <a:lnTo>
                      <a:pt x="88" y="161"/>
                    </a:lnTo>
                    <a:lnTo>
                      <a:pt x="72" y="161"/>
                    </a:lnTo>
                    <a:lnTo>
                      <a:pt x="72" y="173"/>
                    </a:lnTo>
                    <a:lnTo>
                      <a:pt x="59" y="173"/>
                    </a:lnTo>
                    <a:lnTo>
                      <a:pt x="59" y="161"/>
                    </a:lnTo>
                    <a:lnTo>
                      <a:pt x="43" y="161"/>
                    </a:lnTo>
                    <a:lnTo>
                      <a:pt x="43" y="173"/>
                    </a:lnTo>
                    <a:lnTo>
                      <a:pt x="30" y="173"/>
                    </a:lnTo>
                    <a:lnTo>
                      <a:pt x="30" y="161"/>
                    </a:lnTo>
                    <a:lnTo>
                      <a:pt x="0" y="161"/>
                    </a:lnTo>
                    <a:lnTo>
                      <a:pt x="59" y="218"/>
                    </a:lnTo>
                    <a:lnTo>
                      <a:pt x="221" y="21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5" name="Group 384"/>
          <p:cNvGrpSpPr/>
          <p:nvPr/>
        </p:nvGrpSpPr>
        <p:grpSpPr>
          <a:xfrm>
            <a:off x="8252369" y="4077301"/>
            <a:ext cx="484178" cy="484178"/>
            <a:chOff x="5707766" y="4162069"/>
            <a:chExt cx="555625" cy="555625"/>
          </a:xfrm>
        </p:grpSpPr>
        <p:sp>
          <p:nvSpPr>
            <p:cNvPr id="386" name="Rectangle 13"/>
            <p:cNvSpPr>
              <a:spLocks noChangeArrowheads="1"/>
            </p:cNvSpPr>
            <p:nvPr/>
          </p:nvSpPr>
          <p:spPr bwMode="auto">
            <a:xfrm>
              <a:off x="5707766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87" name="Group 74"/>
            <p:cNvGrpSpPr>
              <a:grpSpLocks noChangeAspect="1"/>
            </p:cNvGrpSpPr>
            <p:nvPr/>
          </p:nvGrpSpPr>
          <p:grpSpPr bwMode="auto">
            <a:xfrm>
              <a:off x="5793084" y="4245651"/>
              <a:ext cx="470307" cy="472043"/>
              <a:chOff x="4331" y="2686"/>
              <a:chExt cx="271" cy="272"/>
            </a:xfrm>
          </p:grpSpPr>
          <p:sp>
            <p:nvSpPr>
              <p:cNvPr id="388" name="Freeform 75"/>
              <p:cNvSpPr>
                <a:spLocks noEditPoints="1"/>
              </p:cNvSpPr>
              <p:nvPr/>
            </p:nvSpPr>
            <p:spPr bwMode="auto">
              <a:xfrm>
                <a:off x="4331" y="2686"/>
                <a:ext cx="219" cy="220"/>
              </a:xfrm>
              <a:custGeom>
                <a:avLst/>
                <a:gdLst>
                  <a:gd name="T0" fmla="*/ 219 w 219"/>
                  <a:gd name="T1" fmla="*/ 220 h 220"/>
                  <a:gd name="T2" fmla="*/ 0 w 219"/>
                  <a:gd name="T3" fmla="*/ 220 h 220"/>
                  <a:gd name="T4" fmla="*/ 0 w 219"/>
                  <a:gd name="T5" fmla="*/ 0 h 220"/>
                  <a:gd name="T6" fmla="*/ 219 w 219"/>
                  <a:gd name="T7" fmla="*/ 0 h 220"/>
                  <a:gd name="T8" fmla="*/ 219 w 219"/>
                  <a:gd name="T9" fmla="*/ 220 h 220"/>
                  <a:gd name="T10" fmla="*/ 10 w 219"/>
                  <a:gd name="T11" fmla="*/ 210 h 220"/>
                  <a:gd name="T12" fmla="*/ 209 w 219"/>
                  <a:gd name="T13" fmla="*/ 210 h 220"/>
                  <a:gd name="T14" fmla="*/ 209 w 219"/>
                  <a:gd name="T15" fmla="*/ 11 h 220"/>
                  <a:gd name="T16" fmla="*/ 10 w 219"/>
                  <a:gd name="T17" fmla="*/ 11 h 220"/>
                  <a:gd name="T18" fmla="*/ 10 w 219"/>
                  <a:gd name="T19" fmla="*/ 21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9" h="220">
                    <a:moveTo>
                      <a:pt x="219" y="220"/>
                    </a:moveTo>
                    <a:lnTo>
                      <a:pt x="0" y="220"/>
                    </a:lnTo>
                    <a:lnTo>
                      <a:pt x="0" y="0"/>
                    </a:lnTo>
                    <a:lnTo>
                      <a:pt x="219" y="0"/>
                    </a:lnTo>
                    <a:lnTo>
                      <a:pt x="219" y="220"/>
                    </a:lnTo>
                    <a:close/>
                    <a:moveTo>
                      <a:pt x="10" y="210"/>
                    </a:moveTo>
                    <a:lnTo>
                      <a:pt x="209" y="210"/>
                    </a:lnTo>
                    <a:lnTo>
                      <a:pt x="209" y="11"/>
                    </a:lnTo>
                    <a:lnTo>
                      <a:pt x="10" y="11"/>
                    </a:lnTo>
                    <a:lnTo>
                      <a:pt x="10" y="21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76"/>
              <p:cNvSpPr>
                <a:spLocks noEditPoints="1"/>
              </p:cNvSpPr>
              <p:nvPr/>
            </p:nvSpPr>
            <p:spPr bwMode="auto">
              <a:xfrm>
                <a:off x="4370" y="2709"/>
                <a:ext cx="141" cy="174"/>
              </a:xfrm>
              <a:custGeom>
                <a:avLst/>
                <a:gdLst>
                  <a:gd name="T0" fmla="*/ 141 w 141"/>
                  <a:gd name="T1" fmla="*/ 108 h 174"/>
                  <a:gd name="T2" fmla="*/ 118 w 141"/>
                  <a:gd name="T3" fmla="*/ 131 h 174"/>
                  <a:gd name="T4" fmla="*/ 112 w 141"/>
                  <a:gd name="T5" fmla="*/ 125 h 174"/>
                  <a:gd name="T6" fmla="*/ 122 w 141"/>
                  <a:gd name="T7" fmla="*/ 112 h 174"/>
                  <a:gd name="T8" fmla="*/ 73 w 141"/>
                  <a:gd name="T9" fmla="*/ 112 h 174"/>
                  <a:gd name="T10" fmla="*/ 73 w 141"/>
                  <a:gd name="T11" fmla="*/ 104 h 174"/>
                  <a:gd name="T12" fmla="*/ 122 w 141"/>
                  <a:gd name="T13" fmla="*/ 104 h 174"/>
                  <a:gd name="T14" fmla="*/ 112 w 141"/>
                  <a:gd name="T15" fmla="*/ 91 h 174"/>
                  <a:gd name="T16" fmla="*/ 118 w 141"/>
                  <a:gd name="T17" fmla="*/ 85 h 174"/>
                  <a:gd name="T18" fmla="*/ 141 w 141"/>
                  <a:gd name="T19" fmla="*/ 108 h 174"/>
                  <a:gd name="T20" fmla="*/ 73 w 141"/>
                  <a:gd name="T21" fmla="*/ 145 h 174"/>
                  <a:gd name="T22" fmla="*/ 19 w 141"/>
                  <a:gd name="T23" fmla="*/ 145 h 174"/>
                  <a:gd name="T24" fmla="*/ 29 w 141"/>
                  <a:gd name="T25" fmla="*/ 135 h 174"/>
                  <a:gd name="T26" fmla="*/ 23 w 141"/>
                  <a:gd name="T27" fmla="*/ 127 h 174"/>
                  <a:gd name="T28" fmla="*/ 0 w 141"/>
                  <a:gd name="T29" fmla="*/ 151 h 174"/>
                  <a:gd name="T30" fmla="*/ 23 w 141"/>
                  <a:gd name="T31" fmla="*/ 174 h 174"/>
                  <a:gd name="T32" fmla="*/ 29 w 141"/>
                  <a:gd name="T33" fmla="*/ 168 h 174"/>
                  <a:gd name="T34" fmla="*/ 19 w 141"/>
                  <a:gd name="T35" fmla="*/ 156 h 174"/>
                  <a:gd name="T36" fmla="*/ 73 w 141"/>
                  <a:gd name="T37" fmla="*/ 156 h 174"/>
                  <a:gd name="T38" fmla="*/ 73 w 141"/>
                  <a:gd name="T39" fmla="*/ 145 h 174"/>
                  <a:gd name="T40" fmla="*/ 73 w 141"/>
                  <a:gd name="T41" fmla="*/ 60 h 174"/>
                  <a:gd name="T42" fmla="*/ 19 w 141"/>
                  <a:gd name="T43" fmla="*/ 60 h 174"/>
                  <a:gd name="T44" fmla="*/ 29 w 141"/>
                  <a:gd name="T45" fmla="*/ 50 h 174"/>
                  <a:gd name="T46" fmla="*/ 23 w 141"/>
                  <a:gd name="T47" fmla="*/ 41 h 174"/>
                  <a:gd name="T48" fmla="*/ 0 w 141"/>
                  <a:gd name="T49" fmla="*/ 66 h 174"/>
                  <a:gd name="T50" fmla="*/ 23 w 141"/>
                  <a:gd name="T51" fmla="*/ 89 h 174"/>
                  <a:gd name="T52" fmla="*/ 29 w 141"/>
                  <a:gd name="T53" fmla="*/ 83 h 174"/>
                  <a:gd name="T54" fmla="*/ 19 w 141"/>
                  <a:gd name="T55" fmla="*/ 71 h 174"/>
                  <a:gd name="T56" fmla="*/ 73 w 141"/>
                  <a:gd name="T57" fmla="*/ 71 h 174"/>
                  <a:gd name="T58" fmla="*/ 73 w 141"/>
                  <a:gd name="T59" fmla="*/ 60 h 174"/>
                  <a:gd name="T60" fmla="*/ 118 w 141"/>
                  <a:gd name="T61" fmla="*/ 0 h 174"/>
                  <a:gd name="T62" fmla="*/ 112 w 141"/>
                  <a:gd name="T63" fmla="*/ 6 h 174"/>
                  <a:gd name="T64" fmla="*/ 122 w 141"/>
                  <a:gd name="T65" fmla="*/ 19 h 174"/>
                  <a:gd name="T66" fmla="*/ 73 w 141"/>
                  <a:gd name="T67" fmla="*/ 19 h 174"/>
                  <a:gd name="T68" fmla="*/ 73 w 141"/>
                  <a:gd name="T69" fmla="*/ 29 h 174"/>
                  <a:gd name="T70" fmla="*/ 122 w 141"/>
                  <a:gd name="T71" fmla="*/ 29 h 174"/>
                  <a:gd name="T72" fmla="*/ 112 w 141"/>
                  <a:gd name="T73" fmla="*/ 39 h 174"/>
                  <a:gd name="T74" fmla="*/ 118 w 141"/>
                  <a:gd name="T75" fmla="*/ 46 h 174"/>
                  <a:gd name="T76" fmla="*/ 141 w 141"/>
                  <a:gd name="T77" fmla="*/ 23 h 174"/>
                  <a:gd name="T78" fmla="*/ 118 w 141"/>
                  <a:gd name="T79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1" h="174">
                    <a:moveTo>
                      <a:pt x="141" y="108"/>
                    </a:moveTo>
                    <a:lnTo>
                      <a:pt x="118" y="131"/>
                    </a:lnTo>
                    <a:lnTo>
                      <a:pt x="112" y="125"/>
                    </a:lnTo>
                    <a:lnTo>
                      <a:pt x="122" y="112"/>
                    </a:lnTo>
                    <a:lnTo>
                      <a:pt x="73" y="112"/>
                    </a:lnTo>
                    <a:lnTo>
                      <a:pt x="73" y="104"/>
                    </a:lnTo>
                    <a:lnTo>
                      <a:pt x="122" y="104"/>
                    </a:lnTo>
                    <a:lnTo>
                      <a:pt x="112" y="91"/>
                    </a:lnTo>
                    <a:lnTo>
                      <a:pt x="118" y="85"/>
                    </a:lnTo>
                    <a:lnTo>
                      <a:pt x="141" y="108"/>
                    </a:lnTo>
                    <a:close/>
                    <a:moveTo>
                      <a:pt x="73" y="145"/>
                    </a:moveTo>
                    <a:lnTo>
                      <a:pt x="19" y="145"/>
                    </a:lnTo>
                    <a:lnTo>
                      <a:pt x="29" y="135"/>
                    </a:lnTo>
                    <a:lnTo>
                      <a:pt x="23" y="127"/>
                    </a:lnTo>
                    <a:lnTo>
                      <a:pt x="0" y="151"/>
                    </a:lnTo>
                    <a:lnTo>
                      <a:pt x="23" y="174"/>
                    </a:lnTo>
                    <a:lnTo>
                      <a:pt x="29" y="168"/>
                    </a:lnTo>
                    <a:lnTo>
                      <a:pt x="19" y="156"/>
                    </a:lnTo>
                    <a:lnTo>
                      <a:pt x="73" y="156"/>
                    </a:lnTo>
                    <a:lnTo>
                      <a:pt x="73" y="145"/>
                    </a:lnTo>
                    <a:close/>
                    <a:moveTo>
                      <a:pt x="73" y="60"/>
                    </a:moveTo>
                    <a:lnTo>
                      <a:pt x="19" y="60"/>
                    </a:lnTo>
                    <a:lnTo>
                      <a:pt x="29" y="50"/>
                    </a:lnTo>
                    <a:lnTo>
                      <a:pt x="23" y="41"/>
                    </a:lnTo>
                    <a:lnTo>
                      <a:pt x="0" y="66"/>
                    </a:lnTo>
                    <a:lnTo>
                      <a:pt x="23" y="89"/>
                    </a:lnTo>
                    <a:lnTo>
                      <a:pt x="29" y="83"/>
                    </a:lnTo>
                    <a:lnTo>
                      <a:pt x="19" y="71"/>
                    </a:lnTo>
                    <a:lnTo>
                      <a:pt x="73" y="71"/>
                    </a:lnTo>
                    <a:lnTo>
                      <a:pt x="73" y="60"/>
                    </a:lnTo>
                    <a:close/>
                    <a:moveTo>
                      <a:pt x="118" y="0"/>
                    </a:moveTo>
                    <a:lnTo>
                      <a:pt x="112" y="6"/>
                    </a:lnTo>
                    <a:lnTo>
                      <a:pt x="122" y="19"/>
                    </a:lnTo>
                    <a:lnTo>
                      <a:pt x="73" y="19"/>
                    </a:lnTo>
                    <a:lnTo>
                      <a:pt x="73" y="29"/>
                    </a:lnTo>
                    <a:lnTo>
                      <a:pt x="122" y="29"/>
                    </a:lnTo>
                    <a:lnTo>
                      <a:pt x="112" y="39"/>
                    </a:lnTo>
                    <a:lnTo>
                      <a:pt x="118" y="46"/>
                    </a:lnTo>
                    <a:lnTo>
                      <a:pt x="141" y="23"/>
                    </a:lnTo>
                    <a:lnTo>
                      <a:pt x="118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77"/>
              <p:cNvSpPr>
                <a:spLocks/>
              </p:cNvSpPr>
              <p:nvPr/>
            </p:nvSpPr>
            <p:spPr bwMode="auto">
              <a:xfrm>
                <a:off x="4331" y="2686"/>
                <a:ext cx="271" cy="272"/>
              </a:xfrm>
              <a:custGeom>
                <a:avLst/>
                <a:gdLst>
                  <a:gd name="T0" fmla="*/ 271 w 271"/>
                  <a:gd name="T1" fmla="*/ 272 h 272"/>
                  <a:gd name="T2" fmla="*/ 271 w 271"/>
                  <a:gd name="T3" fmla="*/ 52 h 272"/>
                  <a:gd name="T4" fmla="*/ 219 w 271"/>
                  <a:gd name="T5" fmla="*/ 0 h 272"/>
                  <a:gd name="T6" fmla="*/ 219 w 271"/>
                  <a:gd name="T7" fmla="*/ 220 h 272"/>
                  <a:gd name="T8" fmla="*/ 0 w 271"/>
                  <a:gd name="T9" fmla="*/ 220 h 272"/>
                  <a:gd name="T10" fmla="*/ 52 w 271"/>
                  <a:gd name="T11" fmla="*/ 272 h 272"/>
                  <a:gd name="T12" fmla="*/ 271 w 271"/>
                  <a:gd name="T1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1" h="272">
                    <a:moveTo>
                      <a:pt x="271" y="272"/>
                    </a:moveTo>
                    <a:lnTo>
                      <a:pt x="271" y="52"/>
                    </a:lnTo>
                    <a:lnTo>
                      <a:pt x="219" y="0"/>
                    </a:lnTo>
                    <a:lnTo>
                      <a:pt x="219" y="220"/>
                    </a:lnTo>
                    <a:lnTo>
                      <a:pt x="0" y="220"/>
                    </a:lnTo>
                    <a:lnTo>
                      <a:pt x="52" y="272"/>
                    </a:lnTo>
                    <a:lnTo>
                      <a:pt x="271" y="2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91" name="Group 390"/>
          <p:cNvGrpSpPr/>
          <p:nvPr/>
        </p:nvGrpSpPr>
        <p:grpSpPr>
          <a:xfrm>
            <a:off x="5826635" y="4073610"/>
            <a:ext cx="478212" cy="478212"/>
            <a:chOff x="6788294" y="4162069"/>
            <a:chExt cx="555625" cy="555625"/>
          </a:xfrm>
        </p:grpSpPr>
        <p:sp>
          <p:nvSpPr>
            <p:cNvPr id="392" name="Rectangle 13"/>
            <p:cNvSpPr>
              <a:spLocks noChangeArrowheads="1"/>
            </p:cNvSpPr>
            <p:nvPr/>
          </p:nvSpPr>
          <p:spPr bwMode="auto">
            <a:xfrm>
              <a:off x="678829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93" name="Group 80"/>
            <p:cNvGrpSpPr>
              <a:grpSpLocks noChangeAspect="1"/>
            </p:cNvGrpSpPr>
            <p:nvPr/>
          </p:nvGrpSpPr>
          <p:grpSpPr bwMode="auto">
            <a:xfrm>
              <a:off x="6865717" y="4241006"/>
              <a:ext cx="478202" cy="476688"/>
              <a:chOff x="4955" y="2615"/>
              <a:chExt cx="316" cy="315"/>
            </a:xfrm>
          </p:grpSpPr>
          <p:sp>
            <p:nvSpPr>
              <p:cNvPr id="394" name="Freeform 81"/>
              <p:cNvSpPr>
                <a:spLocks noEditPoints="1"/>
              </p:cNvSpPr>
              <p:nvPr/>
            </p:nvSpPr>
            <p:spPr bwMode="auto">
              <a:xfrm>
                <a:off x="4955" y="2615"/>
                <a:ext cx="252" cy="253"/>
              </a:xfrm>
              <a:custGeom>
                <a:avLst/>
                <a:gdLst>
                  <a:gd name="T0" fmla="*/ 56 w 107"/>
                  <a:gd name="T1" fmla="*/ 107 h 107"/>
                  <a:gd name="T2" fmla="*/ 20 w 107"/>
                  <a:gd name="T3" fmla="*/ 92 h 107"/>
                  <a:gd name="T4" fmla="*/ 20 w 107"/>
                  <a:gd name="T5" fmla="*/ 20 h 107"/>
                  <a:gd name="T6" fmla="*/ 92 w 107"/>
                  <a:gd name="T7" fmla="*/ 20 h 107"/>
                  <a:gd name="T8" fmla="*/ 92 w 107"/>
                  <a:gd name="T9" fmla="*/ 20 h 107"/>
                  <a:gd name="T10" fmla="*/ 92 w 107"/>
                  <a:gd name="T11" fmla="*/ 20 h 107"/>
                  <a:gd name="T12" fmla="*/ 107 w 107"/>
                  <a:gd name="T13" fmla="*/ 56 h 107"/>
                  <a:gd name="T14" fmla="*/ 92 w 107"/>
                  <a:gd name="T15" fmla="*/ 92 h 107"/>
                  <a:gd name="T16" fmla="*/ 56 w 107"/>
                  <a:gd name="T17" fmla="*/ 107 h 107"/>
                  <a:gd name="T18" fmla="*/ 56 w 107"/>
                  <a:gd name="T19" fmla="*/ 9 h 107"/>
                  <a:gd name="T20" fmla="*/ 23 w 107"/>
                  <a:gd name="T21" fmla="*/ 23 h 107"/>
                  <a:gd name="T22" fmla="*/ 23 w 107"/>
                  <a:gd name="T23" fmla="*/ 89 h 107"/>
                  <a:gd name="T24" fmla="*/ 56 w 107"/>
                  <a:gd name="T25" fmla="*/ 102 h 107"/>
                  <a:gd name="T26" fmla="*/ 89 w 107"/>
                  <a:gd name="T27" fmla="*/ 89 h 107"/>
                  <a:gd name="T28" fmla="*/ 103 w 107"/>
                  <a:gd name="T29" fmla="*/ 56 h 107"/>
                  <a:gd name="T30" fmla="*/ 89 w 107"/>
                  <a:gd name="T31" fmla="*/ 23 h 107"/>
                  <a:gd name="T32" fmla="*/ 89 w 107"/>
                  <a:gd name="T33" fmla="*/ 23 h 107"/>
                  <a:gd name="T34" fmla="*/ 56 w 107"/>
                  <a:gd name="T35" fmla="*/ 9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7" h="107">
                    <a:moveTo>
                      <a:pt x="56" y="107"/>
                    </a:moveTo>
                    <a:cubicBezTo>
                      <a:pt x="43" y="107"/>
                      <a:pt x="30" y="102"/>
                      <a:pt x="20" y="92"/>
                    </a:cubicBezTo>
                    <a:cubicBezTo>
                      <a:pt x="0" y="72"/>
                      <a:pt x="0" y="40"/>
                      <a:pt x="20" y="20"/>
                    </a:cubicBezTo>
                    <a:cubicBezTo>
                      <a:pt x="40" y="0"/>
                      <a:pt x="72" y="0"/>
                      <a:pt x="92" y="20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92" y="20"/>
                      <a:pt x="92" y="20"/>
                      <a:pt x="92" y="20"/>
                    </a:cubicBezTo>
                    <a:cubicBezTo>
                      <a:pt x="102" y="29"/>
                      <a:pt x="107" y="42"/>
                      <a:pt x="107" y="56"/>
                    </a:cubicBezTo>
                    <a:cubicBezTo>
                      <a:pt x="107" y="70"/>
                      <a:pt x="102" y="82"/>
                      <a:pt x="92" y="92"/>
                    </a:cubicBezTo>
                    <a:cubicBezTo>
                      <a:pt x="83" y="102"/>
                      <a:pt x="70" y="107"/>
                      <a:pt x="56" y="107"/>
                    </a:cubicBezTo>
                    <a:close/>
                    <a:moveTo>
                      <a:pt x="56" y="9"/>
                    </a:moveTo>
                    <a:cubicBezTo>
                      <a:pt x="44" y="9"/>
                      <a:pt x="32" y="14"/>
                      <a:pt x="23" y="23"/>
                    </a:cubicBezTo>
                    <a:cubicBezTo>
                      <a:pt x="5" y="41"/>
                      <a:pt x="5" y="71"/>
                      <a:pt x="23" y="89"/>
                    </a:cubicBezTo>
                    <a:cubicBezTo>
                      <a:pt x="32" y="97"/>
                      <a:pt x="44" y="102"/>
                      <a:pt x="56" y="102"/>
                    </a:cubicBezTo>
                    <a:cubicBezTo>
                      <a:pt x="69" y="102"/>
                      <a:pt x="80" y="97"/>
                      <a:pt x="89" y="89"/>
                    </a:cubicBezTo>
                    <a:cubicBezTo>
                      <a:pt x="98" y="80"/>
                      <a:pt x="103" y="68"/>
                      <a:pt x="103" y="56"/>
                    </a:cubicBezTo>
                    <a:cubicBezTo>
                      <a:pt x="103" y="43"/>
                      <a:pt x="98" y="32"/>
                      <a:pt x="89" y="23"/>
                    </a:cubicBezTo>
                    <a:cubicBezTo>
                      <a:pt x="89" y="23"/>
                      <a:pt x="89" y="23"/>
                      <a:pt x="89" y="23"/>
                    </a:cubicBezTo>
                    <a:cubicBezTo>
                      <a:pt x="80" y="14"/>
                      <a:pt x="68" y="9"/>
                      <a:pt x="56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82"/>
              <p:cNvSpPr>
                <a:spLocks/>
              </p:cNvSpPr>
              <p:nvPr/>
            </p:nvSpPr>
            <p:spPr bwMode="auto">
              <a:xfrm>
                <a:off x="5000" y="2722"/>
                <a:ext cx="61" cy="52"/>
              </a:xfrm>
              <a:custGeom>
                <a:avLst/>
                <a:gdLst>
                  <a:gd name="T0" fmla="*/ 35 w 61"/>
                  <a:gd name="T1" fmla="*/ 0 h 52"/>
                  <a:gd name="T2" fmla="*/ 26 w 61"/>
                  <a:gd name="T3" fmla="*/ 7 h 52"/>
                  <a:gd name="T4" fmla="*/ 40 w 61"/>
                  <a:gd name="T5" fmla="*/ 18 h 52"/>
                  <a:gd name="T6" fmla="*/ 0 w 61"/>
                  <a:gd name="T7" fmla="*/ 18 h 52"/>
                  <a:gd name="T8" fmla="*/ 0 w 61"/>
                  <a:gd name="T9" fmla="*/ 30 h 52"/>
                  <a:gd name="T10" fmla="*/ 40 w 61"/>
                  <a:gd name="T11" fmla="*/ 30 h 52"/>
                  <a:gd name="T12" fmla="*/ 26 w 61"/>
                  <a:gd name="T13" fmla="*/ 44 h 52"/>
                  <a:gd name="T14" fmla="*/ 35 w 61"/>
                  <a:gd name="T15" fmla="*/ 52 h 52"/>
                  <a:gd name="T16" fmla="*/ 61 w 61"/>
                  <a:gd name="T17" fmla="*/ 26 h 52"/>
                  <a:gd name="T18" fmla="*/ 35 w 61"/>
                  <a:gd name="T1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52">
                    <a:moveTo>
                      <a:pt x="35" y="0"/>
                    </a:moveTo>
                    <a:lnTo>
                      <a:pt x="26" y="7"/>
                    </a:lnTo>
                    <a:lnTo>
                      <a:pt x="40" y="18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40" y="30"/>
                    </a:lnTo>
                    <a:lnTo>
                      <a:pt x="26" y="44"/>
                    </a:lnTo>
                    <a:lnTo>
                      <a:pt x="35" y="52"/>
                    </a:lnTo>
                    <a:lnTo>
                      <a:pt x="61" y="26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83"/>
              <p:cNvSpPr>
                <a:spLocks/>
              </p:cNvSpPr>
              <p:nvPr/>
            </p:nvSpPr>
            <p:spPr bwMode="auto">
              <a:xfrm>
                <a:off x="5116" y="2722"/>
                <a:ext cx="61" cy="52"/>
              </a:xfrm>
              <a:custGeom>
                <a:avLst/>
                <a:gdLst>
                  <a:gd name="T0" fmla="*/ 61 w 61"/>
                  <a:gd name="T1" fmla="*/ 18 h 52"/>
                  <a:gd name="T2" fmla="*/ 21 w 61"/>
                  <a:gd name="T3" fmla="*/ 18 h 52"/>
                  <a:gd name="T4" fmla="*/ 35 w 61"/>
                  <a:gd name="T5" fmla="*/ 7 h 52"/>
                  <a:gd name="T6" fmla="*/ 25 w 61"/>
                  <a:gd name="T7" fmla="*/ 0 h 52"/>
                  <a:gd name="T8" fmla="*/ 0 w 61"/>
                  <a:gd name="T9" fmla="*/ 26 h 52"/>
                  <a:gd name="T10" fmla="*/ 25 w 61"/>
                  <a:gd name="T11" fmla="*/ 52 h 52"/>
                  <a:gd name="T12" fmla="*/ 35 w 61"/>
                  <a:gd name="T13" fmla="*/ 44 h 52"/>
                  <a:gd name="T14" fmla="*/ 21 w 61"/>
                  <a:gd name="T15" fmla="*/ 30 h 52"/>
                  <a:gd name="T16" fmla="*/ 61 w 61"/>
                  <a:gd name="T17" fmla="*/ 30 h 52"/>
                  <a:gd name="T18" fmla="*/ 61 w 61"/>
                  <a:gd name="T19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1" h="52">
                    <a:moveTo>
                      <a:pt x="61" y="18"/>
                    </a:moveTo>
                    <a:lnTo>
                      <a:pt x="21" y="18"/>
                    </a:lnTo>
                    <a:lnTo>
                      <a:pt x="35" y="7"/>
                    </a:lnTo>
                    <a:lnTo>
                      <a:pt x="25" y="0"/>
                    </a:lnTo>
                    <a:lnTo>
                      <a:pt x="0" y="26"/>
                    </a:lnTo>
                    <a:lnTo>
                      <a:pt x="25" y="52"/>
                    </a:lnTo>
                    <a:lnTo>
                      <a:pt x="35" y="44"/>
                    </a:lnTo>
                    <a:lnTo>
                      <a:pt x="21" y="30"/>
                    </a:lnTo>
                    <a:lnTo>
                      <a:pt x="61" y="30"/>
                    </a:lnTo>
                    <a:lnTo>
                      <a:pt x="61" y="1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Freeform 84"/>
              <p:cNvSpPr>
                <a:spLocks/>
              </p:cNvSpPr>
              <p:nvPr/>
            </p:nvSpPr>
            <p:spPr bwMode="auto">
              <a:xfrm>
                <a:off x="5061" y="2776"/>
                <a:ext cx="55" cy="61"/>
              </a:xfrm>
              <a:custGeom>
                <a:avLst/>
                <a:gdLst>
                  <a:gd name="T0" fmla="*/ 45 w 55"/>
                  <a:gd name="T1" fmla="*/ 26 h 61"/>
                  <a:gd name="T2" fmla="*/ 33 w 55"/>
                  <a:gd name="T3" fmla="*/ 40 h 61"/>
                  <a:gd name="T4" fmla="*/ 33 w 55"/>
                  <a:gd name="T5" fmla="*/ 0 h 61"/>
                  <a:gd name="T6" fmla="*/ 22 w 55"/>
                  <a:gd name="T7" fmla="*/ 0 h 61"/>
                  <a:gd name="T8" fmla="*/ 22 w 55"/>
                  <a:gd name="T9" fmla="*/ 40 h 61"/>
                  <a:gd name="T10" fmla="*/ 10 w 55"/>
                  <a:gd name="T11" fmla="*/ 26 h 61"/>
                  <a:gd name="T12" fmla="*/ 0 w 55"/>
                  <a:gd name="T13" fmla="*/ 33 h 61"/>
                  <a:gd name="T14" fmla="*/ 29 w 55"/>
                  <a:gd name="T15" fmla="*/ 61 h 61"/>
                  <a:gd name="T16" fmla="*/ 55 w 55"/>
                  <a:gd name="T17" fmla="*/ 33 h 61"/>
                  <a:gd name="T18" fmla="*/ 45 w 55"/>
                  <a:gd name="T19" fmla="*/ 2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61">
                    <a:moveTo>
                      <a:pt x="45" y="26"/>
                    </a:moveTo>
                    <a:lnTo>
                      <a:pt x="33" y="40"/>
                    </a:lnTo>
                    <a:lnTo>
                      <a:pt x="33" y="0"/>
                    </a:lnTo>
                    <a:lnTo>
                      <a:pt x="22" y="0"/>
                    </a:lnTo>
                    <a:lnTo>
                      <a:pt x="22" y="40"/>
                    </a:lnTo>
                    <a:lnTo>
                      <a:pt x="10" y="26"/>
                    </a:lnTo>
                    <a:lnTo>
                      <a:pt x="0" y="33"/>
                    </a:lnTo>
                    <a:lnTo>
                      <a:pt x="29" y="61"/>
                    </a:lnTo>
                    <a:lnTo>
                      <a:pt x="55" y="33"/>
                    </a:lnTo>
                    <a:lnTo>
                      <a:pt x="45" y="2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85"/>
              <p:cNvSpPr>
                <a:spLocks/>
              </p:cNvSpPr>
              <p:nvPr/>
            </p:nvSpPr>
            <p:spPr bwMode="auto">
              <a:xfrm>
                <a:off x="5061" y="2658"/>
                <a:ext cx="55" cy="59"/>
              </a:xfrm>
              <a:custGeom>
                <a:avLst/>
                <a:gdLst>
                  <a:gd name="T0" fmla="*/ 55 w 55"/>
                  <a:gd name="T1" fmla="*/ 26 h 59"/>
                  <a:gd name="T2" fmla="*/ 29 w 55"/>
                  <a:gd name="T3" fmla="*/ 0 h 59"/>
                  <a:gd name="T4" fmla="*/ 0 w 55"/>
                  <a:gd name="T5" fmla="*/ 26 h 59"/>
                  <a:gd name="T6" fmla="*/ 10 w 55"/>
                  <a:gd name="T7" fmla="*/ 33 h 59"/>
                  <a:gd name="T8" fmla="*/ 22 w 55"/>
                  <a:gd name="T9" fmla="*/ 21 h 59"/>
                  <a:gd name="T10" fmla="*/ 22 w 55"/>
                  <a:gd name="T11" fmla="*/ 59 h 59"/>
                  <a:gd name="T12" fmla="*/ 33 w 55"/>
                  <a:gd name="T13" fmla="*/ 59 h 59"/>
                  <a:gd name="T14" fmla="*/ 33 w 55"/>
                  <a:gd name="T15" fmla="*/ 21 h 59"/>
                  <a:gd name="T16" fmla="*/ 45 w 55"/>
                  <a:gd name="T17" fmla="*/ 33 h 59"/>
                  <a:gd name="T18" fmla="*/ 55 w 55"/>
                  <a:gd name="T19" fmla="*/ 2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" h="59">
                    <a:moveTo>
                      <a:pt x="55" y="26"/>
                    </a:moveTo>
                    <a:lnTo>
                      <a:pt x="29" y="0"/>
                    </a:lnTo>
                    <a:lnTo>
                      <a:pt x="0" y="26"/>
                    </a:lnTo>
                    <a:lnTo>
                      <a:pt x="10" y="33"/>
                    </a:lnTo>
                    <a:lnTo>
                      <a:pt x="22" y="21"/>
                    </a:lnTo>
                    <a:lnTo>
                      <a:pt x="22" y="59"/>
                    </a:lnTo>
                    <a:lnTo>
                      <a:pt x="33" y="59"/>
                    </a:lnTo>
                    <a:lnTo>
                      <a:pt x="33" y="21"/>
                    </a:lnTo>
                    <a:lnTo>
                      <a:pt x="45" y="33"/>
                    </a:lnTo>
                    <a:lnTo>
                      <a:pt x="55" y="2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86"/>
              <p:cNvSpPr>
                <a:spLocks/>
              </p:cNvSpPr>
              <p:nvPr/>
            </p:nvSpPr>
            <p:spPr bwMode="auto">
              <a:xfrm>
                <a:off x="5005" y="2660"/>
                <a:ext cx="266" cy="270"/>
              </a:xfrm>
              <a:custGeom>
                <a:avLst/>
                <a:gdLst>
                  <a:gd name="T0" fmla="*/ 113 w 113"/>
                  <a:gd name="T1" fmla="*/ 114 h 114"/>
                  <a:gd name="T2" fmla="*/ 113 w 113"/>
                  <a:gd name="T3" fmla="*/ 41 h 114"/>
                  <a:gd name="T4" fmla="*/ 72 w 113"/>
                  <a:gd name="T5" fmla="*/ 0 h 114"/>
                  <a:gd name="T6" fmla="*/ 72 w 113"/>
                  <a:gd name="T7" fmla="*/ 0 h 114"/>
                  <a:gd name="T8" fmla="*/ 87 w 113"/>
                  <a:gd name="T9" fmla="*/ 37 h 114"/>
                  <a:gd name="T10" fmla="*/ 35 w 113"/>
                  <a:gd name="T11" fmla="*/ 88 h 114"/>
                  <a:gd name="T12" fmla="*/ 0 w 113"/>
                  <a:gd name="T13" fmla="*/ 74 h 114"/>
                  <a:gd name="T14" fmla="*/ 41 w 113"/>
                  <a:gd name="T15" fmla="*/ 114 h 114"/>
                  <a:gd name="T16" fmla="*/ 113 w 113"/>
                  <a:gd name="T1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3" h="114">
                    <a:moveTo>
                      <a:pt x="113" y="114"/>
                    </a:moveTo>
                    <a:cubicBezTo>
                      <a:pt x="113" y="41"/>
                      <a:pt x="113" y="41"/>
                      <a:pt x="113" y="41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81" y="10"/>
                      <a:pt x="87" y="23"/>
                      <a:pt x="87" y="37"/>
                    </a:cubicBezTo>
                    <a:cubicBezTo>
                      <a:pt x="87" y="65"/>
                      <a:pt x="64" y="88"/>
                      <a:pt x="35" y="88"/>
                    </a:cubicBezTo>
                    <a:cubicBezTo>
                      <a:pt x="22" y="88"/>
                      <a:pt x="9" y="83"/>
                      <a:pt x="0" y="74"/>
                    </a:cubicBezTo>
                    <a:cubicBezTo>
                      <a:pt x="41" y="114"/>
                      <a:pt x="41" y="114"/>
                      <a:pt x="41" y="114"/>
                    </a:cubicBezTo>
                    <a:lnTo>
                      <a:pt x="113" y="11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00" name="TextBox 399"/>
          <p:cNvSpPr txBox="1"/>
          <p:nvPr/>
        </p:nvSpPr>
        <p:spPr>
          <a:xfrm>
            <a:off x="6459416" y="1209108"/>
            <a:ext cx="806327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RSS</a:t>
            </a:r>
          </a:p>
        </p:txBody>
      </p:sp>
      <p:grpSp>
        <p:nvGrpSpPr>
          <p:cNvPr id="425" name="Group 424"/>
          <p:cNvGrpSpPr/>
          <p:nvPr/>
        </p:nvGrpSpPr>
        <p:grpSpPr>
          <a:xfrm>
            <a:off x="6617779" y="4044028"/>
            <a:ext cx="517384" cy="517384"/>
            <a:chOff x="1384340" y="4162069"/>
            <a:chExt cx="555625" cy="555626"/>
          </a:xfrm>
        </p:grpSpPr>
        <p:sp>
          <p:nvSpPr>
            <p:cNvPr id="426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27" name="Group 426"/>
            <p:cNvGrpSpPr/>
            <p:nvPr/>
          </p:nvGrpSpPr>
          <p:grpSpPr>
            <a:xfrm>
              <a:off x="1509010" y="4286055"/>
              <a:ext cx="430955" cy="431640"/>
              <a:chOff x="1511381" y="4288429"/>
              <a:chExt cx="428584" cy="429265"/>
            </a:xfrm>
            <a:solidFill>
              <a:schemeClr val="bg1"/>
            </a:solidFill>
          </p:grpSpPr>
          <p:sp>
            <p:nvSpPr>
              <p:cNvPr id="428" name="Freeform 11"/>
              <p:cNvSpPr>
                <a:spLocks noEditPoints="1"/>
              </p:cNvSpPr>
              <p:nvPr/>
            </p:nvSpPr>
            <p:spPr bwMode="auto">
              <a:xfrm>
                <a:off x="1511381" y="4288429"/>
                <a:ext cx="306472" cy="306472"/>
              </a:xfrm>
              <a:custGeom>
                <a:avLst/>
                <a:gdLst>
                  <a:gd name="T0" fmla="*/ 901 w 901"/>
                  <a:gd name="T1" fmla="*/ 901 h 901"/>
                  <a:gd name="T2" fmla="*/ 0 w 901"/>
                  <a:gd name="T3" fmla="*/ 901 h 901"/>
                  <a:gd name="T4" fmla="*/ 0 w 901"/>
                  <a:gd name="T5" fmla="*/ 0 h 901"/>
                  <a:gd name="T6" fmla="*/ 901 w 901"/>
                  <a:gd name="T7" fmla="*/ 0 h 901"/>
                  <a:gd name="T8" fmla="*/ 901 w 901"/>
                  <a:gd name="T9" fmla="*/ 901 h 901"/>
                  <a:gd name="T10" fmla="*/ 50 w 901"/>
                  <a:gd name="T11" fmla="*/ 851 h 901"/>
                  <a:gd name="T12" fmla="*/ 849 w 901"/>
                  <a:gd name="T13" fmla="*/ 851 h 901"/>
                  <a:gd name="T14" fmla="*/ 849 w 901"/>
                  <a:gd name="T15" fmla="*/ 49 h 901"/>
                  <a:gd name="T16" fmla="*/ 50 w 901"/>
                  <a:gd name="T17" fmla="*/ 49 h 901"/>
                  <a:gd name="T18" fmla="*/ 50 w 901"/>
                  <a:gd name="T19" fmla="*/ 851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1" h="901">
                    <a:moveTo>
                      <a:pt x="901" y="901"/>
                    </a:moveTo>
                    <a:lnTo>
                      <a:pt x="0" y="901"/>
                    </a:lnTo>
                    <a:lnTo>
                      <a:pt x="0" y="0"/>
                    </a:lnTo>
                    <a:lnTo>
                      <a:pt x="901" y="0"/>
                    </a:lnTo>
                    <a:lnTo>
                      <a:pt x="901" y="901"/>
                    </a:lnTo>
                    <a:close/>
                    <a:moveTo>
                      <a:pt x="50" y="851"/>
                    </a:moveTo>
                    <a:lnTo>
                      <a:pt x="849" y="851"/>
                    </a:lnTo>
                    <a:lnTo>
                      <a:pt x="849" y="49"/>
                    </a:lnTo>
                    <a:lnTo>
                      <a:pt x="50" y="49"/>
                    </a:lnTo>
                    <a:lnTo>
                      <a:pt x="50" y="8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12"/>
              <p:cNvSpPr>
                <a:spLocks noEditPoints="1"/>
              </p:cNvSpPr>
              <p:nvPr/>
            </p:nvSpPr>
            <p:spPr bwMode="auto">
              <a:xfrm>
                <a:off x="1577709" y="4343873"/>
                <a:ext cx="181638" cy="187081"/>
              </a:xfrm>
              <a:custGeom>
                <a:avLst/>
                <a:gdLst>
                  <a:gd name="T0" fmla="*/ 84 w 302"/>
                  <a:gd name="T1" fmla="*/ 269 h 311"/>
                  <a:gd name="T2" fmla="*/ 42 w 302"/>
                  <a:gd name="T3" fmla="*/ 311 h 311"/>
                  <a:gd name="T4" fmla="*/ 0 w 302"/>
                  <a:gd name="T5" fmla="*/ 269 h 311"/>
                  <a:gd name="T6" fmla="*/ 42 w 302"/>
                  <a:gd name="T7" fmla="*/ 227 h 311"/>
                  <a:gd name="T8" fmla="*/ 84 w 302"/>
                  <a:gd name="T9" fmla="*/ 269 h 311"/>
                  <a:gd name="T10" fmla="*/ 3 w 302"/>
                  <a:gd name="T11" fmla="*/ 101 h 311"/>
                  <a:gd name="T12" fmla="*/ 3 w 302"/>
                  <a:gd name="T13" fmla="*/ 129 h 311"/>
                  <a:gd name="T14" fmla="*/ 174 w 302"/>
                  <a:gd name="T15" fmla="*/ 304 h 311"/>
                  <a:gd name="T16" fmla="*/ 202 w 302"/>
                  <a:gd name="T17" fmla="*/ 304 h 311"/>
                  <a:gd name="T18" fmla="*/ 3 w 302"/>
                  <a:gd name="T19" fmla="*/ 101 h 311"/>
                  <a:gd name="T20" fmla="*/ 3 w 302"/>
                  <a:gd name="T21" fmla="*/ 0 h 311"/>
                  <a:gd name="T22" fmla="*/ 3 w 302"/>
                  <a:gd name="T23" fmla="*/ 28 h 311"/>
                  <a:gd name="T24" fmla="*/ 274 w 302"/>
                  <a:gd name="T25" fmla="*/ 304 h 311"/>
                  <a:gd name="T26" fmla="*/ 302 w 302"/>
                  <a:gd name="T27" fmla="*/ 304 h 311"/>
                  <a:gd name="T28" fmla="*/ 3 w 302"/>
                  <a:gd name="T29" fmla="*/ 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2" h="311">
                    <a:moveTo>
                      <a:pt x="84" y="269"/>
                    </a:moveTo>
                    <a:cubicBezTo>
                      <a:pt x="84" y="292"/>
                      <a:pt x="66" y="311"/>
                      <a:pt x="42" y="311"/>
                    </a:cubicBezTo>
                    <a:cubicBezTo>
                      <a:pt x="19" y="311"/>
                      <a:pt x="0" y="292"/>
                      <a:pt x="0" y="269"/>
                    </a:cubicBezTo>
                    <a:cubicBezTo>
                      <a:pt x="0" y="246"/>
                      <a:pt x="19" y="227"/>
                      <a:pt x="42" y="227"/>
                    </a:cubicBezTo>
                    <a:cubicBezTo>
                      <a:pt x="66" y="227"/>
                      <a:pt x="84" y="246"/>
                      <a:pt x="84" y="269"/>
                    </a:cubicBezTo>
                    <a:close/>
                    <a:moveTo>
                      <a:pt x="3" y="101"/>
                    </a:moveTo>
                    <a:cubicBezTo>
                      <a:pt x="3" y="129"/>
                      <a:pt x="3" y="129"/>
                      <a:pt x="3" y="129"/>
                    </a:cubicBezTo>
                    <a:cubicBezTo>
                      <a:pt x="107" y="129"/>
                      <a:pt x="174" y="198"/>
                      <a:pt x="174" y="304"/>
                    </a:cubicBezTo>
                    <a:cubicBezTo>
                      <a:pt x="202" y="304"/>
                      <a:pt x="202" y="304"/>
                      <a:pt x="202" y="304"/>
                    </a:cubicBezTo>
                    <a:cubicBezTo>
                      <a:pt x="202" y="181"/>
                      <a:pt x="124" y="101"/>
                      <a:pt x="3" y="101"/>
                    </a:cubicBezTo>
                    <a:close/>
                    <a:moveTo>
                      <a:pt x="3" y="0"/>
                    </a:moveTo>
                    <a:cubicBezTo>
                      <a:pt x="3" y="28"/>
                      <a:pt x="3" y="28"/>
                      <a:pt x="3" y="28"/>
                    </a:cubicBezTo>
                    <a:cubicBezTo>
                      <a:pt x="167" y="28"/>
                      <a:pt x="274" y="136"/>
                      <a:pt x="274" y="304"/>
                    </a:cubicBezTo>
                    <a:cubicBezTo>
                      <a:pt x="302" y="304"/>
                      <a:pt x="302" y="304"/>
                      <a:pt x="302" y="304"/>
                    </a:cubicBezTo>
                    <a:cubicBezTo>
                      <a:pt x="302" y="119"/>
                      <a:pt x="184" y="0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13"/>
              <p:cNvSpPr>
                <a:spLocks/>
              </p:cNvSpPr>
              <p:nvPr/>
            </p:nvSpPr>
            <p:spPr bwMode="auto">
              <a:xfrm>
                <a:off x="1511381" y="4288429"/>
                <a:ext cx="428584" cy="429265"/>
              </a:xfrm>
              <a:custGeom>
                <a:avLst/>
                <a:gdLst>
                  <a:gd name="T0" fmla="*/ 1260 w 1260"/>
                  <a:gd name="T1" fmla="*/ 361 h 1262"/>
                  <a:gd name="T2" fmla="*/ 901 w 1260"/>
                  <a:gd name="T3" fmla="*/ 0 h 1262"/>
                  <a:gd name="T4" fmla="*/ 901 w 1260"/>
                  <a:gd name="T5" fmla="*/ 901 h 1262"/>
                  <a:gd name="T6" fmla="*/ 667 w 1260"/>
                  <a:gd name="T7" fmla="*/ 901 h 1262"/>
                  <a:gd name="T8" fmla="*/ 667 w 1260"/>
                  <a:gd name="T9" fmla="*/ 903 h 1262"/>
                  <a:gd name="T10" fmla="*/ 306 w 1260"/>
                  <a:gd name="T11" fmla="*/ 903 h 1262"/>
                  <a:gd name="T12" fmla="*/ 304 w 1260"/>
                  <a:gd name="T13" fmla="*/ 903 h 1262"/>
                  <a:gd name="T14" fmla="*/ 301 w 1260"/>
                  <a:gd name="T15" fmla="*/ 903 h 1262"/>
                  <a:gd name="T16" fmla="*/ 0 w 1260"/>
                  <a:gd name="T17" fmla="*/ 903 h 1262"/>
                  <a:gd name="T18" fmla="*/ 361 w 1260"/>
                  <a:gd name="T19" fmla="*/ 1262 h 1262"/>
                  <a:gd name="T20" fmla="*/ 1260 w 1260"/>
                  <a:gd name="T21" fmla="*/ 1262 h 1262"/>
                  <a:gd name="T22" fmla="*/ 1260 w 1260"/>
                  <a:gd name="T23" fmla="*/ 361 h 1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60" h="1262">
                    <a:moveTo>
                      <a:pt x="1260" y="361"/>
                    </a:moveTo>
                    <a:lnTo>
                      <a:pt x="901" y="0"/>
                    </a:lnTo>
                    <a:lnTo>
                      <a:pt x="901" y="901"/>
                    </a:lnTo>
                    <a:lnTo>
                      <a:pt x="667" y="901"/>
                    </a:lnTo>
                    <a:lnTo>
                      <a:pt x="667" y="903"/>
                    </a:lnTo>
                    <a:lnTo>
                      <a:pt x="306" y="903"/>
                    </a:lnTo>
                    <a:lnTo>
                      <a:pt x="304" y="903"/>
                    </a:lnTo>
                    <a:lnTo>
                      <a:pt x="301" y="903"/>
                    </a:lnTo>
                    <a:lnTo>
                      <a:pt x="0" y="903"/>
                    </a:lnTo>
                    <a:lnTo>
                      <a:pt x="361" y="1262"/>
                    </a:lnTo>
                    <a:lnTo>
                      <a:pt x="1260" y="1262"/>
                    </a:lnTo>
                    <a:lnTo>
                      <a:pt x="1260" y="3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31" name="TextBox 430"/>
          <p:cNvSpPr txBox="1"/>
          <p:nvPr/>
        </p:nvSpPr>
        <p:spPr>
          <a:xfrm>
            <a:off x="4843620" y="1209108"/>
            <a:ext cx="806221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Puzzle</a:t>
            </a:r>
          </a:p>
        </p:txBody>
      </p:sp>
      <p:grpSp>
        <p:nvGrpSpPr>
          <p:cNvPr id="432" name="Group 49"/>
          <p:cNvGrpSpPr>
            <a:grpSpLocks noChangeAspect="1"/>
          </p:cNvGrpSpPr>
          <p:nvPr/>
        </p:nvGrpSpPr>
        <p:grpSpPr bwMode="auto">
          <a:xfrm>
            <a:off x="5173561" y="1699875"/>
            <a:ext cx="192084" cy="315396"/>
            <a:chOff x="4365" y="831"/>
            <a:chExt cx="162" cy="266"/>
          </a:xfrm>
        </p:grpSpPr>
        <p:sp>
          <p:nvSpPr>
            <p:cNvPr id="433" name="Rectangle 50"/>
            <p:cNvSpPr>
              <a:spLocks noChangeArrowheads="1"/>
            </p:cNvSpPr>
            <p:nvPr/>
          </p:nvSpPr>
          <p:spPr bwMode="auto">
            <a:xfrm>
              <a:off x="4371" y="837"/>
              <a:ext cx="83" cy="2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Rectangle 50"/>
            <p:cNvSpPr>
              <a:spLocks noChangeArrowheads="1"/>
            </p:cNvSpPr>
            <p:nvPr/>
          </p:nvSpPr>
          <p:spPr bwMode="auto">
            <a:xfrm>
              <a:off x="4446" y="837"/>
              <a:ext cx="73" cy="25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51"/>
            <p:cNvSpPr>
              <a:spLocks noEditPoints="1"/>
            </p:cNvSpPr>
            <p:nvPr/>
          </p:nvSpPr>
          <p:spPr bwMode="auto">
            <a:xfrm>
              <a:off x="4365" y="831"/>
              <a:ext cx="162" cy="266"/>
            </a:xfrm>
            <a:custGeom>
              <a:avLst/>
              <a:gdLst>
                <a:gd name="T0" fmla="*/ 160 w 317"/>
                <a:gd name="T1" fmla="*/ 0 h 521"/>
                <a:gd name="T2" fmla="*/ 159 w 317"/>
                <a:gd name="T3" fmla="*/ 0 h 521"/>
                <a:gd name="T4" fmla="*/ 157 w 317"/>
                <a:gd name="T5" fmla="*/ 0 h 521"/>
                <a:gd name="T6" fmla="*/ 0 w 317"/>
                <a:gd name="T7" fmla="*/ 0 h 521"/>
                <a:gd name="T8" fmla="*/ 0 w 317"/>
                <a:gd name="T9" fmla="*/ 265 h 521"/>
                <a:gd name="T10" fmla="*/ 0 w 317"/>
                <a:gd name="T11" fmla="*/ 290 h 521"/>
                <a:gd name="T12" fmla="*/ 0 w 317"/>
                <a:gd name="T13" fmla="*/ 521 h 521"/>
                <a:gd name="T14" fmla="*/ 157 w 317"/>
                <a:gd name="T15" fmla="*/ 521 h 521"/>
                <a:gd name="T16" fmla="*/ 159 w 317"/>
                <a:gd name="T17" fmla="*/ 521 h 521"/>
                <a:gd name="T18" fmla="*/ 160 w 317"/>
                <a:gd name="T19" fmla="*/ 521 h 521"/>
                <a:gd name="T20" fmla="*/ 317 w 317"/>
                <a:gd name="T21" fmla="*/ 521 h 521"/>
                <a:gd name="T22" fmla="*/ 317 w 317"/>
                <a:gd name="T23" fmla="*/ 290 h 521"/>
                <a:gd name="T24" fmla="*/ 317 w 317"/>
                <a:gd name="T25" fmla="*/ 265 h 521"/>
                <a:gd name="T26" fmla="*/ 317 w 317"/>
                <a:gd name="T27" fmla="*/ 0 h 521"/>
                <a:gd name="T28" fmla="*/ 160 w 317"/>
                <a:gd name="T29" fmla="*/ 0 h 521"/>
                <a:gd name="T30" fmla="*/ 291 w 317"/>
                <a:gd name="T31" fmla="*/ 496 h 521"/>
                <a:gd name="T32" fmla="*/ 160 w 317"/>
                <a:gd name="T33" fmla="*/ 496 h 521"/>
                <a:gd name="T34" fmla="*/ 159 w 317"/>
                <a:gd name="T35" fmla="*/ 496 h 521"/>
                <a:gd name="T36" fmla="*/ 157 w 317"/>
                <a:gd name="T37" fmla="*/ 496 h 521"/>
                <a:gd name="T38" fmla="*/ 26 w 317"/>
                <a:gd name="T39" fmla="*/ 496 h 521"/>
                <a:gd name="T40" fmla="*/ 26 w 317"/>
                <a:gd name="T41" fmla="*/ 290 h 521"/>
                <a:gd name="T42" fmla="*/ 98 w 317"/>
                <a:gd name="T43" fmla="*/ 290 h 521"/>
                <a:gd name="T44" fmla="*/ 142 w 317"/>
                <a:gd name="T45" fmla="*/ 268 h 521"/>
                <a:gd name="T46" fmla="*/ 120 w 317"/>
                <a:gd name="T47" fmla="*/ 213 h 521"/>
                <a:gd name="T48" fmla="*/ 117 w 317"/>
                <a:gd name="T49" fmla="*/ 178 h 521"/>
                <a:gd name="T50" fmla="*/ 149 w 317"/>
                <a:gd name="T51" fmla="*/ 154 h 521"/>
                <a:gd name="T52" fmla="*/ 159 w 317"/>
                <a:gd name="T53" fmla="*/ 153 h 521"/>
                <a:gd name="T54" fmla="*/ 168 w 317"/>
                <a:gd name="T55" fmla="*/ 154 h 521"/>
                <a:gd name="T56" fmla="*/ 200 w 317"/>
                <a:gd name="T57" fmla="*/ 178 h 521"/>
                <a:gd name="T58" fmla="*/ 197 w 317"/>
                <a:gd name="T59" fmla="*/ 213 h 521"/>
                <a:gd name="T60" fmla="*/ 175 w 317"/>
                <a:gd name="T61" fmla="*/ 268 h 521"/>
                <a:gd name="T62" fmla="*/ 219 w 317"/>
                <a:gd name="T63" fmla="*/ 291 h 521"/>
                <a:gd name="T64" fmla="*/ 291 w 317"/>
                <a:gd name="T65" fmla="*/ 291 h 521"/>
                <a:gd name="T66" fmla="*/ 291 w 317"/>
                <a:gd name="T67" fmla="*/ 496 h 521"/>
                <a:gd name="T68" fmla="*/ 291 w 317"/>
                <a:gd name="T69" fmla="*/ 264 h 521"/>
                <a:gd name="T70" fmla="*/ 291 w 317"/>
                <a:gd name="T71" fmla="*/ 265 h 521"/>
                <a:gd name="T72" fmla="*/ 219 w 317"/>
                <a:gd name="T73" fmla="*/ 265 h 521"/>
                <a:gd name="T74" fmla="*/ 199 w 317"/>
                <a:gd name="T75" fmla="*/ 261 h 521"/>
                <a:gd name="T76" fmla="*/ 216 w 317"/>
                <a:gd name="T77" fmla="*/ 231 h 521"/>
                <a:gd name="T78" fmla="*/ 224 w 317"/>
                <a:gd name="T79" fmla="*/ 169 h 521"/>
                <a:gd name="T80" fmla="*/ 165 w 317"/>
                <a:gd name="T81" fmla="*/ 128 h 521"/>
                <a:gd name="T82" fmla="*/ 159 w 317"/>
                <a:gd name="T83" fmla="*/ 128 h 521"/>
                <a:gd name="T84" fmla="*/ 153 w 317"/>
                <a:gd name="T85" fmla="*/ 128 h 521"/>
                <a:gd name="T86" fmla="*/ 93 w 317"/>
                <a:gd name="T87" fmla="*/ 169 h 521"/>
                <a:gd name="T88" fmla="*/ 102 w 317"/>
                <a:gd name="T89" fmla="*/ 231 h 521"/>
                <a:gd name="T90" fmla="*/ 118 w 317"/>
                <a:gd name="T91" fmla="*/ 261 h 521"/>
                <a:gd name="T92" fmla="*/ 99 w 317"/>
                <a:gd name="T93" fmla="*/ 265 h 521"/>
                <a:gd name="T94" fmla="*/ 26 w 317"/>
                <a:gd name="T95" fmla="*/ 265 h 521"/>
                <a:gd name="T96" fmla="*/ 26 w 317"/>
                <a:gd name="T97" fmla="*/ 264 h 521"/>
                <a:gd name="T98" fmla="*/ 26 w 317"/>
                <a:gd name="T99" fmla="*/ 25 h 521"/>
                <a:gd name="T100" fmla="*/ 157 w 317"/>
                <a:gd name="T101" fmla="*/ 25 h 521"/>
                <a:gd name="T102" fmla="*/ 159 w 317"/>
                <a:gd name="T103" fmla="*/ 25 h 521"/>
                <a:gd name="T104" fmla="*/ 160 w 317"/>
                <a:gd name="T105" fmla="*/ 25 h 521"/>
                <a:gd name="T106" fmla="*/ 291 w 317"/>
                <a:gd name="T107" fmla="*/ 25 h 521"/>
                <a:gd name="T108" fmla="*/ 291 w 317"/>
                <a:gd name="T109" fmla="*/ 26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7" h="521">
                  <a:moveTo>
                    <a:pt x="160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521"/>
                    <a:pt x="0" y="521"/>
                    <a:pt x="0" y="521"/>
                  </a:cubicBezTo>
                  <a:cubicBezTo>
                    <a:pt x="157" y="521"/>
                    <a:pt x="157" y="521"/>
                    <a:pt x="157" y="521"/>
                  </a:cubicBezTo>
                  <a:cubicBezTo>
                    <a:pt x="159" y="521"/>
                    <a:pt x="159" y="521"/>
                    <a:pt x="159" y="521"/>
                  </a:cubicBezTo>
                  <a:cubicBezTo>
                    <a:pt x="160" y="521"/>
                    <a:pt x="160" y="521"/>
                    <a:pt x="160" y="521"/>
                  </a:cubicBezTo>
                  <a:cubicBezTo>
                    <a:pt x="317" y="521"/>
                    <a:pt x="317" y="521"/>
                    <a:pt x="317" y="521"/>
                  </a:cubicBezTo>
                  <a:cubicBezTo>
                    <a:pt x="317" y="290"/>
                    <a:pt x="317" y="290"/>
                    <a:pt x="317" y="290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0"/>
                    <a:pt x="317" y="0"/>
                    <a:pt x="317" y="0"/>
                  </a:cubicBezTo>
                  <a:lnTo>
                    <a:pt x="160" y="0"/>
                  </a:lnTo>
                  <a:close/>
                  <a:moveTo>
                    <a:pt x="291" y="496"/>
                  </a:moveTo>
                  <a:cubicBezTo>
                    <a:pt x="160" y="496"/>
                    <a:pt x="160" y="496"/>
                    <a:pt x="160" y="496"/>
                  </a:cubicBezTo>
                  <a:cubicBezTo>
                    <a:pt x="159" y="496"/>
                    <a:pt x="159" y="496"/>
                    <a:pt x="159" y="496"/>
                  </a:cubicBezTo>
                  <a:cubicBezTo>
                    <a:pt x="157" y="496"/>
                    <a:pt x="157" y="496"/>
                    <a:pt x="157" y="496"/>
                  </a:cubicBezTo>
                  <a:cubicBezTo>
                    <a:pt x="26" y="496"/>
                    <a:pt x="26" y="496"/>
                    <a:pt x="26" y="496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98" y="290"/>
                    <a:pt x="98" y="290"/>
                    <a:pt x="98" y="290"/>
                  </a:cubicBezTo>
                  <a:cubicBezTo>
                    <a:pt x="113" y="291"/>
                    <a:pt x="135" y="291"/>
                    <a:pt x="142" y="268"/>
                  </a:cubicBezTo>
                  <a:cubicBezTo>
                    <a:pt x="149" y="247"/>
                    <a:pt x="135" y="229"/>
                    <a:pt x="120" y="213"/>
                  </a:cubicBezTo>
                  <a:cubicBezTo>
                    <a:pt x="114" y="208"/>
                    <a:pt x="112" y="192"/>
                    <a:pt x="117" y="178"/>
                  </a:cubicBezTo>
                  <a:cubicBezTo>
                    <a:pt x="122" y="166"/>
                    <a:pt x="129" y="157"/>
                    <a:pt x="149" y="154"/>
                  </a:cubicBezTo>
                  <a:cubicBezTo>
                    <a:pt x="151" y="153"/>
                    <a:pt x="157" y="153"/>
                    <a:pt x="159" y="153"/>
                  </a:cubicBezTo>
                  <a:cubicBezTo>
                    <a:pt x="160" y="153"/>
                    <a:pt x="166" y="153"/>
                    <a:pt x="168" y="154"/>
                  </a:cubicBezTo>
                  <a:cubicBezTo>
                    <a:pt x="188" y="157"/>
                    <a:pt x="195" y="166"/>
                    <a:pt x="200" y="178"/>
                  </a:cubicBezTo>
                  <a:cubicBezTo>
                    <a:pt x="205" y="192"/>
                    <a:pt x="203" y="208"/>
                    <a:pt x="197" y="213"/>
                  </a:cubicBezTo>
                  <a:cubicBezTo>
                    <a:pt x="183" y="229"/>
                    <a:pt x="168" y="247"/>
                    <a:pt x="175" y="268"/>
                  </a:cubicBezTo>
                  <a:cubicBezTo>
                    <a:pt x="182" y="291"/>
                    <a:pt x="204" y="291"/>
                    <a:pt x="219" y="291"/>
                  </a:cubicBezTo>
                  <a:cubicBezTo>
                    <a:pt x="291" y="291"/>
                    <a:pt x="291" y="291"/>
                    <a:pt x="291" y="291"/>
                  </a:cubicBezTo>
                  <a:lnTo>
                    <a:pt x="291" y="496"/>
                  </a:lnTo>
                  <a:close/>
                  <a:moveTo>
                    <a:pt x="291" y="264"/>
                  </a:moveTo>
                  <a:cubicBezTo>
                    <a:pt x="291" y="265"/>
                    <a:pt x="291" y="265"/>
                    <a:pt x="291" y="265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01" y="265"/>
                    <a:pt x="200" y="263"/>
                    <a:pt x="199" y="261"/>
                  </a:cubicBezTo>
                  <a:cubicBezTo>
                    <a:pt x="198" y="256"/>
                    <a:pt x="199" y="249"/>
                    <a:pt x="216" y="231"/>
                  </a:cubicBezTo>
                  <a:cubicBezTo>
                    <a:pt x="229" y="217"/>
                    <a:pt x="233" y="191"/>
                    <a:pt x="224" y="169"/>
                  </a:cubicBezTo>
                  <a:cubicBezTo>
                    <a:pt x="216" y="149"/>
                    <a:pt x="200" y="128"/>
                    <a:pt x="165" y="128"/>
                  </a:cubicBezTo>
                  <a:cubicBezTo>
                    <a:pt x="164" y="128"/>
                    <a:pt x="159" y="128"/>
                    <a:pt x="159" y="128"/>
                  </a:cubicBezTo>
                  <a:cubicBezTo>
                    <a:pt x="158" y="128"/>
                    <a:pt x="153" y="128"/>
                    <a:pt x="153" y="128"/>
                  </a:cubicBezTo>
                  <a:cubicBezTo>
                    <a:pt x="117" y="128"/>
                    <a:pt x="101" y="149"/>
                    <a:pt x="93" y="169"/>
                  </a:cubicBezTo>
                  <a:cubicBezTo>
                    <a:pt x="85" y="191"/>
                    <a:pt x="88" y="217"/>
                    <a:pt x="102" y="231"/>
                  </a:cubicBezTo>
                  <a:cubicBezTo>
                    <a:pt x="119" y="249"/>
                    <a:pt x="119" y="256"/>
                    <a:pt x="118" y="261"/>
                  </a:cubicBezTo>
                  <a:cubicBezTo>
                    <a:pt x="117" y="263"/>
                    <a:pt x="116" y="265"/>
                    <a:pt x="99" y="265"/>
                  </a:cubicBezTo>
                  <a:cubicBezTo>
                    <a:pt x="26" y="265"/>
                    <a:pt x="26" y="265"/>
                    <a:pt x="26" y="265"/>
                  </a:cubicBezTo>
                  <a:cubicBezTo>
                    <a:pt x="26" y="264"/>
                    <a:pt x="26" y="264"/>
                    <a:pt x="26" y="26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291" y="25"/>
                    <a:pt x="291" y="25"/>
                    <a:pt x="291" y="25"/>
                  </a:cubicBezTo>
                  <a:lnTo>
                    <a:pt x="291" y="26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6" name="Group 49"/>
          <p:cNvGrpSpPr>
            <a:grpSpLocks noChangeAspect="1"/>
          </p:cNvGrpSpPr>
          <p:nvPr/>
        </p:nvGrpSpPr>
        <p:grpSpPr bwMode="auto">
          <a:xfrm>
            <a:off x="5173561" y="2314028"/>
            <a:ext cx="192084" cy="315396"/>
            <a:chOff x="4365" y="831"/>
            <a:chExt cx="162" cy="266"/>
          </a:xfrm>
        </p:grpSpPr>
        <p:sp>
          <p:nvSpPr>
            <p:cNvPr id="437" name="Rectangle 50"/>
            <p:cNvSpPr>
              <a:spLocks noChangeArrowheads="1"/>
            </p:cNvSpPr>
            <p:nvPr/>
          </p:nvSpPr>
          <p:spPr bwMode="auto">
            <a:xfrm>
              <a:off x="4372" y="837"/>
              <a:ext cx="82" cy="2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Rectangle 50"/>
            <p:cNvSpPr>
              <a:spLocks noChangeArrowheads="1"/>
            </p:cNvSpPr>
            <p:nvPr/>
          </p:nvSpPr>
          <p:spPr bwMode="auto">
            <a:xfrm>
              <a:off x="4446" y="837"/>
              <a:ext cx="73" cy="25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51"/>
            <p:cNvSpPr>
              <a:spLocks noEditPoints="1"/>
            </p:cNvSpPr>
            <p:nvPr/>
          </p:nvSpPr>
          <p:spPr bwMode="auto">
            <a:xfrm>
              <a:off x="4365" y="831"/>
              <a:ext cx="162" cy="266"/>
            </a:xfrm>
            <a:custGeom>
              <a:avLst/>
              <a:gdLst>
                <a:gd name="T0" fmla="*/ 160 w 317"/>
                <a:gd name="T1" fmla="*/ 0 h 521"/>
                <a:gd name="T2" fmla="*/ 159 w 317"/>
                <a:gd name="T3" fmla="*/ 0 h 521"/>
                <a:gd name="T4" fmla="*/ 157 w 317"/>
                <a:gd name="T5" fmla="*/ 0 h 521"/>
                <a:gd name="T6" fmla="*/ 0 w 317"/>
                <a:gd name="T7" fmla="*/ 0 h 521"/>
                <a:gd name="T8" fmla="*/ 0 w 317"/>
                <a:gd name="T9" fmla="*/ 265 h 521"/>
                <a:gd name="T10" fmla="*/ 0 w 317"/>
                <a:gd name="T11" fmla="*/ 290 h 521"/>
                <a:gd name="T12" fmla="*/ 0 w 317"/>
                <a:gd name="T13" fmla="*/ 521 h 521"/>
                <a:gd name="T14" fmla="*/ 157 w 317"/>
                <a:gd name="T15" fmla="*/ 521 h 521"/>
                <a:gd name="T16" fmla="*/ 159 w 317"/>
                <a:gd name="T17" fmla="*/ 521 h 521"/>
                <a:gd name="T18" fmla="*/ 160 w 317"/>
                <a:gd name="T19" fmla="*/ 521 h 521"/>
                <a:gd name="T20" fmla="*/ 317 w 317"/>
                <a:gd name="T21" fmla="*/ 521 h 521"/>
                <a:gd name="T22" fmla="*/ 317 w 317"/>
                <a:gd name="T23" fmla="*/ 290 h 521"/>
                <a:gd name="T24" fmla="*/ 317 w 317"/>
                <a:gd name="T25" fmla="*/ 265 h 521"/>
                <a:gd name="T26" fmla="*/ 317 w 317"/>
                <a:gd name="T27" fmla="*/ 0 h 521"/>
                <a:gd name="T28" fmla="*/ 160 w 317"/>
                <a:gd name="T29" fmla="*/ 0 h 521"/>
                <a:gd name="T30" fmla="*/ 291 w 317"/>
                <a:gd name="T31" fmla="*/ 496 h 521"/>
                <a:gd name="T32" fmla="*/ 160 w 317"/>
                <a:gd name="T33" fmla="*/ 496 h 521"/>
                <a:gd name="T34" fmla="*/ 159 w 317"/>
                <a:gd name="T35" fmla="*/ 496 h 521"/>
                <a:gd name="T36" fmla="*/ 157 w 317"/>
                <a:gd name="T37" fmla="*/ 496 h 521"/>
                <a:gd name="T38" fmla="*/ 26 w 317"/>
                <a:gd name="T39" fmla="*/ 496 h 521"/>
                <a:gd name="T40" fmla="*/ 26 w 317"/>
                <a:gd name="T41" fmla="*/ 290 h 521"/>
                <a:gd name="T42" fmla="*/ 98 w 317"/>
                <a:gd name="T43" fmla="*/ 290 h 521"/>
                <a:gd name="T44" fmla="*/ 142 w 317"/>
                <a:gd name="T45" fmla="*/ 268 h 521"/>
                <a:gd name="T46" fmla="*/ 120 w 317"/>
                <a:gd name="T47" fmla="*/ 213 h 521"/>
                <a:gd name="T48" fmla="*/ 117 w 317"/>
                <a:gd name="T49" fmla="*/ 178 h 521"/>
                <a:gd name="T50" fmla="*/ 149 w 317"/>
                <a:gd name="T51" fmla="*/ 154 h 521"/>
                <a:gd name="T52" fmla="*/ 159 w 317"/>
                <a:gd name="T53" fmla="*/ 153 h 521"/>
                <a:gd name="T54" fmla="*/ 168 w 317"/>
                <a:gd name="T55" fmla="*/ 154 h 521"/>
                <a:gd name="T56" fmla="*/ 200 w 317"/>
                <a:gd name="T57" fmla="*/ 178 h 521"/>
                <a:gd name="T58" fmla="*/ 197 w 317"/>
                <a:gd name="T59" fmla="*/ 213 h 521"/>
                <a:gd name="T60" fmla="*/ 175 w 317"/>
                <a:gd name="T61" fmla="*/ 268 h 521"/>
                <a:gd name="T62" fmla="*/ 219 w 317"/>
                <a:gd name="T63" fmla="*/ 291 h 521"/>
                <a:gd name="T64" fmla="*/ 291 w 317"/>
                <a:gd name="T65" fmla="*/ 291 h 521"/>
                <a:gd name="T66" fmla="*/ 291 w 317"/>
                <a:gd name="T67" fmla="*/ 496 h 521"/>
                <a:gd name="T68" fmla="*/ 291 w 317"/>
                <a:gd name="T69" fmla="*/ 264 h 521"/>
                <a:gd name="T70" fmla="*/ 291 w 317"/>
                <a:gd name="T71" fmla="*/ 265 h 521"/>
                <a:gd name="T72" fmla="*/ 219 w 317"/>
                <a:gd name="T73" fmla="*/ 265 h 521"/>
                <a:gd name="T74" fmla="*/ 199 w 317"/>
                <a:gd name="T75" fmla="*/ 261 h 521"/>
                <a:gd name="T76" fmla="*/ 216 w 317"/>
                <a:gd name="T77" fmla="*/ 231 h 521"/>
                <a:gd name="T78" fmla="*/ 224 w 317"/>
                <a:gd name="T79" fmla="*/ 169 h 521"/>
                <a:gd name="T80" fmla="*/ 165 w 317"/>
                <a:gd name="T81" fmla="*/ 128 h 521"/>
                <a:gd name="T82" fmla="*/ 159 w 317"/>
                <a:gd name="T83" fmla="*/ 128 h 521"/>
                <a:gd name="T84" fmla="*/ 153 w 317"/>
                <a:gd name="T85" fmla="*/ 128 h 521"/>
                <a:gd name="T86" fmla="*/ 93 w 317"/>
                <a:gd name="T87" fmla="*/ 169 h 521"/>
                <a:gd name="T88" fmla="*/ 102 w 317"/>
                <a:gd name="T89" fmla="*/ 231 h 521"/>
                <a:gd name="T90" fmla="*/ 118 w 317"/>
                <a:gd name="T91" fmla="*/ 261 h 521"/>
                <a:gd name="T92" fmla="*/ 99 w 317"/>
                <a:gd name="T93" fmla="*/ 265 h 521"/>
                <a:gd name="T94" fmla="*/ 26 w 317"/>
                <a:gd name="T95" fmla="*/ 265 h 521"/>
                <a:gd name="T96" fmla="*/ 26 w 317"/>
                <a:gd name="T97" fmla="*/ 264 h 521"/>
                <a:gd name="T98" fmla="*/ 26 w 317"/>
                <a:gd name="T99" fmla="*/ 25 h 521"/>
                <a:gd name="T100" fmla="*/ 157 w 317"/>
                <a:gd name="T101" fmla="*/ 25 h 521"/>
                <a:gd name="T102" fmla="*/ 159 w 317"/>
                <a:gd name="T103" fmla="*/ 25 h 521"/>
                <a:gd name="T104" fmla="*/ 160 w 317"/>
                <a:gd name="T105" fmla="*/ 25 h 521"/>
                <a:gd name="T106" fmla="*/ 291 w 317"/>
                <a:gd name="T107" fmla="*/ 25 h 521"/>
                <a:gd name="T108" fmla="*/ 291 w 317"/>
                <a:gd name="T109" fmla="*/ 26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7" h="521">
                  <a:moveTo>
                    <a:pt x="160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521"/>
                    <a:pt x="0" y="521"/>
                    <a:pt x="0" y="521"/>
                  </a:cubicBezTo>
                  <a:cubicBezTo>
                    <a:pt x="157" y="521"/>
                    <a:pt x="157" y="521"/>
                    <a:pt x="157" y="521"/>
                  </a:cubicBezTo>
                  <a:cubicBezTo>
                    <a:pt x="159" y="521"/>
                    <a:pt x="159" y="521"/>
                    <a:pt x="159" y="521"/>
                  </a:cubicBezTo>
                  <a:cubicBezTo>
                    <a:pt x="160" y="521"/>
                    <a:pt x="160" y="521"/>
                    <a:pt x="160" y="521"/>
                  </a:cubicBezTo>
                  <a:cubicBezTo>
                    <a:pt x="317" y="521"/>
                    <a:pt x="317" y="521"/>
                    <a:pt x="317" y="521"/>
                  </a:cubicBezTo>
                  <a:cubicBezTo>
                    <a:pt x="317" y="290"/>
                    <a:pt x="317" y="290"/>
                    <a:pt x="317" y="290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0"/>
                    <a:pt x="317" y="0"/>
                    <a:pt x="317" y="0"/>
                  </a:cubicBezTo>
                  <a:lnTo>
                    <a:pt x="160" y="0"/>
                  </a:lnTo>
                  <a:close/>
                  <a:moveTo>
                    <a:pt x="291" y="496"/>
                  </a:moveTo>
                  <a:cubicBezTo>
                    <a:pt x="160" y="496"/>
                    <a:pt x="160" y="496"/>
                    <a:pt x="160" y="496"/>
                  </a:cubicBezTo>
                  <a:cubicBezTo>
                    <a:pt x="159" y="496"/>
                    <a:pt x="159" y="496"/>
                    <a:pt x="159" y="496"/>
                  </a:cubicBezTo>
                  <a:cubicBezTo>
                    <a:pt x="157" y="496"/>
                    <a:pt x="157" y="496"/>
                    <a:pt x="157" y="496"/>
                  </a:cubicBezTo>
                  <a:cubicBezTo>
                    <a:pt x="26" y="496"/>
                    <a:pt x="26" y="496"/>
                    <a:pt x="26" y="496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98" y="290"/>
                    <a:pt x="98" y="290"/>
                    <a:pt x="98" y="290"/>
                  </a:cubicBezTo>
                  <a:cubicBezTo>
                    <a:pt x="113" y="291"/>
                    <a:pt x="135" y="291"/>
                    <a:pt x="142" y="268"/>
                  </a:cubicBezTo>
                  <a:cubicBezTo>
                    <a:pt x="149" y="247"/>
                    <a:pt x="135" y="229"/>
                    <a:pt x="120" y="213"/>
                  </a:cubicBezTo>
                  <a:cubicBezTo>
                    <a:pt x="114" y="208"/>
                    <a:pt x="112" y="192"/>
                    <a:pt x="117" y="178"/>
                  </a:cubicBezTo>
                  <a:cubicBezTo>
                    <a:pt x="122" y="166"/>
                    <a:pt x="129" y="157"/>
                    <a:pt x="149" y="154"/>
                  </a:cubicBezTo>
                  <a:cubicBezTo>
                    <a:pt x="151" y="153"/>
                    <a:pt x="157" y="153"/>
                    <a:pt x="159" y="153"/>
                  </a:cubicBezTo>
                  <a:cubicBezTo>
                    <a:pt x="160" y="153"/>
                    <a:pt x="166" y="153"/>
                    <a:pt x="168" y="154"/>
                  </a:cubicBezTo>
                  <a:cubicBezTo>
                    <a:pt x="188" y="157"/>
                    <a:pt x="195" y="166"/>
                    <a:pt x="200" y="178"/>
                  </a:cubicBezTo>
                  <a:cubicBezTo>
                    <a:pt x="205" y="192"/>
                    <a:pt x="203" y="208"/>
                    <a:pt x="197" y="213"/>
                  </a:cubicBezTo>
                  <a:cubicBezTo>
                    <a:pt x="183" y="229"/>
                    <a:pt x="168" y="247"/>
                    <a:pt x="175" y="268"/>
                  </a:cubicBezTo>
                  <a:cubicBezTo>
                    <a:pt x="182" y="291"/>
                    <a:pt x="204" y="291"/>
                    <a:pt x="219" y="291"/>
                  </a:cubicBezTo>
                  <a:cubicBezTo>
                    <a:pt x="291" y="291"/>
                    <a:pt x="291" y="291"/>
                    <a:pt x="291" y="291"/>
                  </a:cubicBezTo>
                  <a:lnTo>
                    <a:pt x="291" y="496"/>
                  </a:lnTo>
                  <a:close/>
                  <a:moveTo>
                    <a:pt x="291" y="264"/>
                  </a:moveTo>
                  <a:cubicBezTo>
                    <a:pt x="291" y="265"/>
                    <a:pt x="291" y="265"/>
                    <a:pt x="291" y="265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01" y="265"/>
                    <a:pt x="200" y="263"/>
                    <a:pt x="199" y="261"/>
                  </a:cubicBezTo>
                  <a:cubicBezTo>
                    <a:pt x="198" y="256"/>
                    <a:pt x="199" y="249"/>
                    <a:pt x="216" y="231"/>
                  </a:cubicBezTo>
                  <a:cubicBezTo>
                    <a:pt x="229" y="217"/>
                    <a:pt x="233" y="191"/>
                    <a:pt x="224" y="169"/>
                  </a:cubicBezTo>
                  <a:cubicBezTo>
                    <a:pt x="216" y="149"/>
                    <a:pt x="200" y="128"/>
                    <a:pt x="165" y="128"/>
                  </a:cubicBezTo>
                  <a:cubicBezTo>
                    <a:pt x="164" y="128"/>
                    <a:pt x="159" y="128"/>
                    <a:pt x="159" y="128"/>
                  </a:cubicBezTo>
                  <a:cubicBezTo>
                    <a:pt x="158" y="128"/>
                    <a:pt x="153" y="128"/>
                    <a:pt x="153" y="128"/>
                  </a:cubicBezTo>
                  <a:cubicBezTo>
                    <a:pt x="117" y="128"/>
                    <a:pt x="101" y="149"/>
                    <a:pt x="93" y="169"/>
                  </a:cubicBezTo>
                  <a:cubicBezTo>
                    <a:pt x="85" y="191"/>
                    <a:pt x="88" y="217"/>
                    <a:pt x="102" y="231"/>
                  </a:cubicBezTo>
                  <a:cubicBezTo>
                    <a:pt x="119" y="249"/>
                    <a:pt x="119" y="256"/>
                    <a:pt x="118" y="261"/>
                  </a:cubicBezTo>
                  <a:cubicBezTo>
                    <a:pt x="117" y="263"/>
                    <a:pt x="116" y="265"/>
                    <a:pt x="99" y="265"/>
                  </a:cubicBezTo>
                  <a:cubicBezTo>
                    <a:pt x="26" y="265"/>
                    <a:pt x="26" y="265"/>
                    <a:pt x="26" y="265"/>
                  </a:cubicBezTo>
                  <a:cubicBezTo>
                    <a:pt x="26" y="264"/>
                    <a:pt x="26" y="264"/>
                    <a:pt x="26" y="26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291" y="25"/>
                    <a:pt x="291" y="25"/>
                    <a:pt x="291" y="25"/>
                  </a:cubicBezTo>
                  <a:lnTo>
                    <a:pt x="291" y="26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0" name="Group 49"/>
          <p:cNvGrpSpPr>
            <a:grpSpLocks noChangeAspect="1"/>
          </p:cNvGrpSpPr>
          <p:nvPr/>
        </p:nvGrpSpPr>
        <p:grpSpPr bwMode="auto">
          <a:xfrm>
            <a:off x="5173561" y="2928380"/>
            <a:ext cx="192084" cy="315396"/>
            <a:chOff x="4365" y="831"/>
            <a:chExt cx="162" cy="266"/>
          </a:xfrm>
        </p:grpSpPr>
        <p:sp>
          <p:nvSpPr>
            <p:cNvPr id="441" name="Rectangle 50"/>
            <p:cNvSpPr>
              <a:spLocks noChangeArrowheads="1"/>
            </p:cNvSpPr>
            <p:nvPr/>
          </p:nvSpPr>
          <p:spPr bwMode="auto">
            <a:xfrm>
              <a:off x="4371" y="837"/>
              <a:ext cx="82" cy="2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Rectangle 50"/>
            <p:cNvSpPr>
              <a:spLocks noChangeArrowheads="1"/>
            </p:cNvSpPr>
            <p:nvPr/>
          </p:nvSpPr>
          <p:spPr bwMode="auto">
            <a:xfrm>
              <a:off x="4446" y="837"/>
              <a:ext cx="73" cy="254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51"/>
            <p:cNvSpPr>
              <a:spLocks noEditPoints="1"/>
            </p:cNvSpPr>
            <p:nvPr/>
          </p:nvSpPr>
          <p:spPr bwMode="auto">
            <a:xfrm>
              <a:off x="4365" y="831"/>
              <a:ext cx="162" cy="266"/>
            </a:xfrm>
            <a:custGeom>
              <a:avLst/>
              <a:gdLst>
                <a:gd name="T0" fmla="*/ 160 w 317"/>
                <a:gd name="T1" fmla="*/ 0 h 521"/>
                <a:gd name="T2" fmla="*/ 159 w 317"/>
                <a:gd name="T3" fmla="*/ 0 h 521"/>
                <a:gd name="T4" fmla="*/ 157 w 317"/>
                <a:gd name="T5" fmla="*/ 0 h 521"/>
                <a:gd name="T6" fmla="*/ 0 w 317"/>
                <a:gd name="T7" fmla="*/ 0 h 521"/>
                <a:gd name="T8" fmla="*/ 0 w 317"/>
                <a:gd name="T9" fmla="*/ 265 h 521"/>
                <a:gd name="T10" fmla="*/ 0 w 317"/>
                <a:gd name="T11" fmla="*/ 290 h 521"/>
                <a:gd name="T12" fmla="*/ 0 w 317"/>
                <a:gd name="T13" fmla="*/ 521 h 521"/>
                <a:gd name="T14" fmla="*/ 157 w 317"/>
                <a:gd name="T15" fmla="*/ 521 h 521"/>
                <a:gd name="T16" fmla="*/ 159 w 317"/>
                <a:gd name="T17" fmla="*/ 521 h 521"/>
                <a:gd name="T18" fmla="*/ 160 w 317"/>
                <a:gd name="T19" fmla="*/ 521 h 521"/>
                <a:gd name="T20" fmla="*/ 317 w 317"/>
                <a:gd name="T21" fmla="*/ 521 h 521"/>
                <a:gd name="T22" fmla="*/ 317 w 317"/>
                <a:gd name="T23" fmla="*/ 290 h 521"/>
                <a:gd name="T24" fmla="*/ 317 w 317"/>
                <a:gd name="T25" fmla="*/ 265 h 521"/>
                <a:gd name="T26" fmla="*/ 317 w 317"/>
                <a:gd name="T27" fmla="*/ 0 h 521"/>
                <a:gd name="T28" fmla="*/ 160 w 317"/>
                <a:gd name="T29" fmla="*/ 0 h 521"/>
                <a:gd name="T30" fmla="*/ 291 w 317"/>
                <a:gd name="T31" fmla="*/ 496 h 521"/>
                <a:gd name="T32" fmla="*/ 160 w 317"/>
                <a:gd name="T33" fmla="*/ 496 h 521"/>
                <a:gd name="T34" fmla="*/ 159 w 317"/>
                <a:gd name="T35" fmla="*/ 496 h 521"/>
                <a:gd name="T36" fmla="*/ 157 w 317"/>
                <a:gd name="T37" fmla="*/ 496 h 521"/>
                <a:gd name="T38" fmla="*/ 26 w 317"/>
                <a:gd name="T39" fmla="*/ 496 h 521"/>
                <a:gd name="T40" fmla="*/ 26 w 317"/>
                <a:gd name="T41" fmla="*/ 290 h 521"/>
                <a:gd name="T42" fmla="*/ 98 w 317"/>
                <a:gd name="T43" fmla="*/ 290 h 521"/>
                <a:gd name="T44" fmla="*/ 142 w 317"/>
                <a:gd name="T45" fmla="*/ 268 h 521"/>
                <a:gd name="T46" fmla="*/ 120 w 317"/>
                <a:gd name="T47" fmla="*/ 213 h 521"/>
                <a:gd name="T48" fmla="*/ 117 w 317"/>
                <a:gd name="T49" fmla="*/ 178 h 521"/>
                <a:gd name="T50" fmla="*/ 149 w 317"/>
                <a:gd name="T51" fmla="*/ 154 h 521"/>
                <a:gd name="T52" fmla="*/ 159 w 317"/>
                <a:gd name="T53" fmla="*/ 153 h 521"/>
                <a:gd name="T54" fmla="*/ 168 w 317"/>
                <a:gd name="T55" fmla="*/ 154 h 521"/>
                <a:gd name="T56" fmla="*/ 200 w 317"/>
                <a:gd name="T57" fmla="*/ 178 h 521"/>
                <a:gd name="T58" fmla="*/ 197 w 317"/>
                <a:gd name="T59" fmla="*/ 213 h 521"/>
                <a:gd name="T60" fmla="*/ 175 w 317"/>
                <a:gd name="T61" fmla="*/ 268 h 521"/>
                <a:gd name="T62" fmla="*/ 219 w 317"/>
                <a:gd name="T63" fmla="*/ 291 h 521"/>
                <a:gd name="T64" fmla="*/ 291 w 317"/>
                <a:gd name="T65" fmla="*/ 291 h 521"/>
                <a:gd name="T66" fmla="*/ 291 w 317"/>
                <a:gd name="T67" fmla="*/ 496 h 521"/>
                <a:gd name="T68" fmla="*/ 291 w 317"/>
                <a:gd name="T69" fmla="*/ 264 h 521"/>
                <a:gd name="T70" fmla="*/ 291 w 317"/>
                <a:gd name="T71" fmla="*/ 265 h 521"/>
                <a:gd name="T72" fmla="*/ 219 w 317"/>
                <a:gd name="T73" fmla="*/ 265 h 521"/>
                <a:gd name="T74" fmla="*/ 199 w 317"/>
                <a:gd name="T75" fmla="*/ 261 h 521"/>
                <a:gd name="T76" fmla="*/ 216 w 317"/>
                <a:gd name="T77" fmla="*/ 231 h 521"/>
                <a:gd name="T78" fmla="*/ 224 w 317"/>
                <a:gd name="T79" fmla="*/ 169 h 521"/>
                <a:gd name="T80" fmla="*/ 165 w 317"/>
                <a:gd name="T81" fmla="*/ 128 h 521"/>
                <a:gd name="T82" fmla="*/ 159 w 317"/>
                <a:gd name="T83" fmla="*/ 128 h 521"/>
                <a:gd name="T84" fmla="*/ 153 w 317"/>
                <a:gd name="T85" fmla="*/ 128 h 521"/>
                <a:gd name="T86" fmla="*/ 93 w 317"/>
                <a:gd name="T87" fmla="*/ 169 h 521"/>
                <a:gd name="T88" fmla="*/ 102 w 317"/>
                <a:gd name="T89" fmla="*/ 231 h 521"/>
                <a:gd name="T90" fmla="*/ 118 w 317"/>
                <a:gd name="T91" fmla="*/ 261 h 521"/>
                <a:gd name="T92" fmla="*/ 99 w 317"/>
                <a:gd name="T93" fmla="*/ 265 h 521"/>
                <a:gd name="T94" fmla="*/ 26 w 317"/>
                <a:gd name="T95" fmla="*/ 265 h 521"/>
                <a:gd name="T96" fmla="*/ 26 w 317"/>
                <a:gd name="T97" fmla="*/ 264 h 521"/>
                <a:gd name="T98" fmla="*/ 26 w 317"/>
                <a:gd name="T99" fmla="*/ 25 h 521"/>
                <a:gd name="T100" fmla="*/ 157 w 317"/>
                <a:gd name="T101" fmla="*/ 25 h 521"/>
                <a:gd name="T102" fmla="*/ 159 w 317"/>
                <a:gd name="T103" fmla="*/ 25 h 521"/>
                <a:gd name="T104" fmla="*/ 160 w 317"/>
                <a:gd name="T105" fmla="*/ 25 h 521"/>
                <a:gd name="T106" fmla="*/ 291 w 317"/>
                <a:gd name="T107" fmla="*/ 25 h 521"/>
                <a:gd name="T108" fmla="*/ 291 w 317"/>
                <a:gd name="T109" fmla="*/ 26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7" h="521">
                  <a:moveTo>
                    <a:pt x="160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521"/>
                    <a:pt x="0" y="521"/>
                    <a:pt x="0" y="521"/>
                  </a:cubicBezTo>
                  <a:cubicBezTo>
                    <a:pt x="157" y="521"/>
                    <a:pt x="157" y="521"/>
                    <a:pt x="157" y="521"/>
                  </a:cubicBezTo>
                  <a:cubicBezTo>
                    <a:pt x="159" y="521"/>
                    <a:pt x="159" y="521"/>
                    <a:pt x="159" y="521"/>
                  </a:cubicBezTo>
                  <a:cubicBezTo>
                    <a:pt x="160" y="521"/>
                    <a:pt x="160" y="521"/>
                    <a:pt x="160" y="521"/>
                  </a:cubicBezTo>
                  <a:cubicBezTo>
                    <a:pt x="317" y="521"/>
                    <a:pt x="317" y="521"/>
                    <a:pt x="317" y="521"/>
                  </a:cubicBezTo>
                  <a:cubicBezTo>
                    <a:pt x="317" y="290"/>
                    <a:pt x="317" y="290"/>
                    <a:pt x="317" y="290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0"/>
                    <a:pt x="317" y="0"/>
                    <a:pt x="317" y="0"/>
                  </a:cubicBezTo>
                  <a:lnTo>
                    <a:pt x="160" y="0"/>
                  </a:lnTo>
                  <a:close/>
                  <a:moveTo>
                    <a:pt x="291" y="496"/>
                  </a:moveTo>
                  <a:cubicBezTo>
                    <a:pt x="160" y="496"/>
                    <a:pt x="160" y="496"/>
                    <a:pt x="160" y="496"/>
                  </a:cubicBezTo>
                  <a:cubicBezTo>
                    <a:pt x="159" y="496"/>
                    <a:pt x="159" y="496"/>
                    <a:pt x="159" y="496"/>
                  </a:cubicBezTo>
                  <a:cubicBezTo>
                    <a:pt x="157" y="496"/>
                    <a:pt x="157" y="496"/>
                    <a:pt x="157" y="496"/>
                  </a:cubicBezTo>
                  <a:cubicBezTo>
                    <a:pt x="26" y="496"/>
                    <a:pt x="26" y="496"/>
                    <a:pt x="26" y="496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98" y="290"/>
                    <a:pt x="98" y="290"/>
                    <a:pt x="98" y="290"/>
                  </a:cubicBezTo>
                  <a:cubicBezTo>
                    <a:pt x="113" y="291"/>
                    <a:pt x="135" y="291"/>
                    <a:pt x="142" y="268"/>
                  </a:cubicBezTo>
                  <a:cubicBezTo>
                    <a:pt x="149" y="247"/>
                    <a:pt x="135" y="229"/>
                    <a:pt x="120" y="213"/>
                  </a:cubicBezTo>
                  <a:cubicBezTo>
                    <a:pt x="114" y="208"/>
                    <a:pt x="112" y="192"/>
                    <a:pt x="117" y="178"/>
                  </a:cubicBezTo>
                  <a:cubicBezTo>
                    <a:pt x="122" y="166"/>
                    <a:pt x="129" y="157"/>
                    <a:pt x="149" y="154"/>
                  </a:cubicBezTo>
                  <a:cubicBezTo>
                    <a:pt x="151" y="153"/>
                    <a:pt x="157" y="153"/>
                    <a:pt x="159" y="153"/>
                  </a:cubicBezTo>
                  <a:cubicBezTo>
                    <a:pt x="160" y="153"/>
                    <a:pt x="166" y="153"/>
                    <a:pt x="168" y="154"/>
                  </a:cubicBezTo>
                  <a:cubicBezTo>
                    <a:pt x="188" y="157"/>
                    <a:pt x="195" y="166"/>
                    <a:pt x="200" y="178"/>
                  </a:cubicBezTo>
                  <a:cubicBezTo>
                    <a:pt x="205" y="192"/>
                    <a:pt x="203" y="208"/>
                    <a:pt x="197" y="213"/>
                  </a:cubicBezTo>
                  <a:cubicBezTo>
                    <a:pt x="183" y="229"/>
                    <a:pt x="168" y="247"/>
                    <a:pt x="175" y="268"/>
                  </a:cubicBezTo>
                  <a:cubicBezTo>
                    <a:pt x="182" y="291"/>
                    <a:pt x="204" y="291"/>
                    <a:pt x="219" y="291"/>
                  </a:cubicBezTo>
                  <a:cubicBezTo>
                    <a:pt x="291" y="291"/>
                    <a:pt x="291" y="291"/>
                    <a:pt x="291" y="291"/>
                  </a:cubicBezTo>
                  <a:lnTo>
                    <a:pt x="291" y="496"/>
                  </a:lnTo>
                  <a:close/>
                  <a:moveTo>
                    <a:pt x="291" y="264"/>
                  </a:moveTo>
                  <a:cubicBezTo>
                    <a:pt x="291" y="265"/>
                    <a:pt x="291" y="265"/>
                    <a:pt x="291" y="265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01" y="265"/>
                    <a:pt x="200" y="263"/>
                    <a:pt x="199" y="261"/>
                  </a:cubicBezTo>
                  <a:cubicBezTo>
                    <a:pt x="198" y="256"/>
                    <a:pt x="199" y="249"/>
                    <a:pt x="216" y="231"/>
                  </a:cubicBezTo>
                  <a:cubicBezTo>
                    <a:pt x="229" y="217"/>
                    <a:pt x="233" y="191"/>
                    <a:pt x="224" y="169"/>
                  </a:cubicBezTo>
                  <a:cubicBezTo>
                    <a:pt x="216" y="149"/>
                    <a:pt x="200" y="128"/>
                    <a:pt x="165" y="128"/>
                  </a:cubicBezTo>
                  <a:cubicBezTo>
                    <a:pt x="164" y="128"/>
                    <a:pt x="159" y="128"/>
                    <a:pt x="159" y="128"/>
                  </a:cubicBezTo>
                  <a:cubicBezTo>
                    <a:pt x="158" y="128"/>
                    <a:pt x="153" y="128"/>
                    <a:pt x="153" y="128"/>
                  </a:cubicBezTo>
                  <a:cubicBezTo>
                    <a:pt x="117" y="128"/>
                    <a:pt x="101" y="149"/>
                    <a:pt x="93" y="169"/>
                  </a:cubicBezTo>
                  <a:cubicBezTo>
                    <a:pt x="85" y="191"/>
                    <a:pt x="88" y="217"/>
                    <a:pt x="102" y="231"/>
                  </a:cubicBezTo>
                  <a:cubicBezTo>
                    <a:pt x="119" y="249"/>
                    <a:pt x="119" y="256"/>
                    <a:pt x="118" y="261"/>
                  </a:cubicBezTo>
                  <a:cubicBezTo>
                    <a:pt x="117" y="263"/>
                    <a:pt x="116" y="265"/>
                    <a:pt x="99" y="265"/>
                  </a:cubicBezTo>
                  <a:cubicBezTo>
                    <a:pt x="26" y="265"/>
                    <a:pt x="26" y="265"/>
                    <a:pt x="26" y="265"/>
                  </a:cubicBezTo>
                  <a:cubicBezTo>
                    <a:pt x="26" y="264"/>
                    <a:pt x="26" y="264"/>
                    <a:pt x="26" y="26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291" y="25"/>
                    <a:pt x="291" y="25"/>
                    <a:pt x="291" y="25"/>
                  </a:cubicBezTo>
                  <a:lnTo>
                    <a:pt x="291" y="26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4" name="Group 49"/>
          <p:cNvGrpSpPr>
            <a:grpSpLocks noChangeAspect="1"/>
          </p:cNvGrpSpPr>
          <p:nvPr/>
        </p:nvGrpSpPr>
        <p:grpSpPr bwMode="auto">
          <a:xfrm>
            <a:off x="5173561" y="3534137"/>
            <a:ext cx="192084" cy="315396"/>
            <a:chOff x="4365" y="831"/>
            <a:chExt cx="162" cy="266"/>
          </a:xfrm>
        </p:grpSpPr>
        <p:sp>
          <p:nvSpPr>
            <p:cNvPr id="445" name="Rectangle 50"/>
            <p:cNvSpPr>
              <a:spLocks noChangeArrowheads="1"/>
            </p:cNvSpPr>
            <p:nvPr/>
          </p:nvSpPr>
          <p:spPr bwMode="auto">
            <a:xfrm>
              <a:off x="4372" y="837"/>
              <a:ext cx="84" cy="254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Rectangle 50"/>
            <p:cNvSpPr>
              <a:spLocks noChangeArrowheads="1"/>
            </p:cNvSpPr>
            <p:nvPr/>
          </p:nvSpPr>
          <p:spPr bwMode="auto">
            <a:xfrm>
              <a:off x="4446" y="837"/>
              <a:ext cx="73" cy="254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51"/>
            <p:cNvSpPr>
              <a:spLocks noEditPoints="1"/>
            </p:cNvSpPr>
            <p:nvPr/>
          </p:nvSpPr>
          <p:spPr bwMode="auto">
            <a:xfrm>
              <a:off x="4365" y="831"/>
              <a:ext cx="162" cy="266"/>
            </a:xfrm>
            <a:custGeom>
              <a:avLst/>
              <a:gdLst>
                <a:gd name="T0" fmla="*/ 160 w 317"/>
                <a:gd name="T1" fmla="*/ 0 h 521"/>
                <a:gd name="T2" fmla="*/ 159 w 317"/>
                <a:gd name="T3" fmla="*/ 0 h 521"/>
                <a:gd name="T4" fmla="*/ 157 w 317"/>
                <a:gd name="T5" fmla="*/ 0 h 521"/>
                <a:gd name="T6" fmla="*/ 0 w 317"/>
                <a:gd name="T7" fmla="*/ 0 h 521"/>
                <a:gd name="T8" fmla="*/ 0 w 317"/>
                <a:gd name="T9" fmla="*/ 265 h 521"/>
                <a:gd name="T10" fmla="*/ 0 w 317"/>
                <a:gd name="T11" fmla="*/ 290 h 521"/>
                <a:gd name="T12" fmla="*/ 0 w 317"/>
                <a:gd name="T13" fmla="*/ 521 h 521"/>
                <a:gd name="T14" fmla="*/ 157 w 317"/>
                <a:gd name="T15" fmla="*/ 521 h 521"/>
                <a:gd name="T16" fmla="*/ 159 w 317"/>
                <a:gd name="T17" fmla="*/ 521 h 521"/>
                <a:gd name="T18" fmla="*/ 160 w 317"/>
                <a:gd name="T19" fmla="*/ 521 h 521"/>
                <a:gd name="T20" fmla="*/ 317 w 317"/>
                <a:gd name="T21" fmla="*/ 521 h 521"/>
                <a:gd name="T22" fmla="*/ 317 w 317"/>
                <a:gd name="T23" fmla="*/ 290 h 521"/>
                <a:gd name="T24" fmla="*/ 317 w 317"/>
                <a:gd name="T25" fmla="*/ 265 h 521"/>
                <a:gd name="T26" fmla="*/ 317 w 317"/>
                <a:gd name="T27" fmla="*/ 0 h 521"/>
                <a:gd name="T28" fmla="*/ 160 w 317"/>
                <a:gd name="T29" fmla="*/ 0 h 521"/>
                <a:gd name="T30" fmla="*/ 291 w 317"/>
                <a:gd name="T31" fmla="*/ 496 h 521"/>
                <a:gd name="T32" fmla="*/ 160 w 317"/>
                <a:gd name="T33" fmla="*/ 496 h 521"/>
                <a:gd name="T34" fmla="*/ 159 w 317"/>
                <a:gd name="T35" fmla="*/ 496 h 521"/>
                <a:gd name="T36" fmla="*/ 157 w 317"/>
                <a:gd name="T37" fmla="*/ 496 h 521"/>
                <a:gd name="T38" fmla="*/ 26 w 317"/>
                <a:gd name="T39" fmla="*/ 496 h 521"/>
                <a:gd name="T40" fmla="*/ 26 w 317"/>
                <a:gd name="T41" fmla="*/ 290 h 521"/>
                <a:gd name="T42" fmla="*/ 98 w 317"/>
                <a:gd name="T43" fmla="*/ 290 h 521"/>
                <a:gd name="T44" fmla="*/ 142 w 317"/>
                <a:gd name="T45" fmla="*/ 268 h 521"/>
                <a:gd name="T46" fmla="*/ 120 w 317"/>
                <a:gd name="T47" fmla="*/ 213 h 521"/>
                <a:gd name="T48" fmla="*/ 117 w 317"/>
                <a:gd name="T49" fmla="*/ 178 h 521"/>
                <a:gd name="T50" fmla="*/ 149 w 317"/>
                <a:gd name="T51" fmla="*/ 154 h 521"/>
                <a:gd name="T52" fmla="*/ 159 w 317"/>
                <a:gd name="T53" fmla="*/ 153 h 521"/>
                <a:gd name="T54" fmla="*/ 168 w 317"/>
                <a:gd name="T55" fmla="*/ 154 h 521"/>
                <a:gd name="T56" fmla="*/ 200 w 317"/>
                <a:gd name="T57" fmla="*/ 178 h 521"/>
                <a:gd name="T58" fmla="*/ 197 w 317"/>
                <a:gd name="T59" fmla="*/ 213 h 521"/>
                <a:gd name="T60" fmla="*/ 175 w 317"/>
                <a:gd name="T61" fmla="*/ 268 h 521"/>
                <a:gd name="T62" fmla="*/ 219 w 317"/>
                <a:gd name="T63" fmla="*/ 291 h 521"/>
                <a:gd name="T64" fmla="*/ 291 w 317"/>
                <a:gd name="T65" fmla="*/ 291 h 521"/>
                <a:gd name="T66" fmla="*/ 291 w 317"/>
                <a:gd name="T67" fmla="*/ 496 h 521"/>
                <a:gd name="T68" fmla="*/ 291 w 317"/>
                <a:gd name="T69" fmla="*/ 264 h 521"/>
                <a:gd name="T70" fmla="*/ 291 w 317"/>
                <a:gd name="T71" fmla="*/ 265 h 521"/>
                <a:gd name="T72" fmla="*/ 219 w 317"/>
                <a:gd name="T73" fmla="*/ 265 h 521"/>
                <a:gd name="T74" fmla="*/ 199 w 317"/>
                <a:gd name="T75" fmla="*/ 261 h 521"/>
                <a:gd name="T76" fmla="*/ 216 w 317"/>
                <a:gd name="T77" fmla="*/ 231 h 521"/>
                <a:gd name="T78" fmla="*/ 224 w 317"/>
                <a:gd name="T79" fmla="*/ 169 h 521"/>
                <a:gd name="T80" fmla="*/ 165 w 317"/>
                <a:gd name="T81" fmla="*/ 128 h 521"/>
                <a:gd name="T82" fmla="*/ 159 w 317"/>
                <a:gd name="T83" fmla="*/ 128 h 521"/>
                <a:gd name="T84" fmla="*/ 153 w 317"/>
                <a:gd name="T85" fmla="*/ 128 h 521"/>
                <a:gd name="T86" fmla="*/ 93 w 317"/>
                <a:gd name="T87" fmla="*/ 169 h 521"/>
                <a:gd name="T88" fmla="*/ 102 w 317"/>
                <a:gd name="T89" fmla="*/ 231 h 521"/>
                <a:gd name="T90" fmla="*/ 118 w 317"/>
                <a:gd name="T91" fmla="*/ 261 h 521"/>
                <a:gd name="T92" fmla="*/ 99 w 317"/>
                <a:gd name="T93" fmla="*/ 265 h 521"/>
                <a:gd name="T94" fmla="*/ 26 w 317"/>
                <a:gd name="T95" fmla="*/ 265 h 521"/>
                <a:gd name="T96" fmla="*/ 26 w 317"/>
                <a:gd name="T97" fmla="*/ 264 h 521"/>
                <a:gd name="T98" fmla="*/ 26 w 317"/>
                <a:gd name="T99" fmla="*/ 25 h 521"/>
                <a:gd name="T100" fmla="*/ 157 w 317"/>
                <a:gd name="T101" fmla="*/ 25 h 521"/>
                <a:gd name="T102" fmla="*/ 159 w 317"/>
                <a:gd name="T103" fmla="*/ 25 h 521"/>
                <a:gd name="T104" fmla="*/ 160 w 317"/>
                <a:gd name="T105" fmla="*/ 25 h 521"/>
                <a:gd name="T106" fmla="*/ 291 w 317"/>
                <a:gd name="T107" fmla="*/ 25 h 521"/>
                <a:gd name="T108" fmla="*/ 291 w 317"/>
                <a:gd name="T109" fmla="*/ 26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7" h="521">
                  <a:moveTo>
                    <a:pt x="160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521"/>
                    <a:pt x="0" y="521"/>
                    <a:pt x="0" y="521"/>
                  </a:cubicBezTo>
                  <a:cubicBezTo>
                    <a:pt x="157" y="521"/>
                    <a:pt x="157" y="521"/>
                    <a:pt x="157" y="521"/>
                  </a:cubicBezTo>
                  <a:cubicBezTo>
                    <a:pt x="159" y="521"/>
                    <a:pt x="159" y="521"/>
                    <a:pt x="159" y="521"/>
                  </a:cubicBezTo>
                  <a:cubicBezTo>
                    <a:pt x="160" y="521"/>
                    <a:pt x="160" y="521"/>
                    <a:pt x="160" y="521"/>
                  </a:cubicBezTo>
                  <a:cubicBezTo>
                    <a:pt x="317" y="521"/>
                    <a:pt x="317" y="521"/>
                    <a:pt x="317" y="521"/>
                  </a:cubicBezTo>
                  <a:cubicBezTo>
                    <a:pt x="317" y="290"/>
                    <a:pt x="317" y="290"/>
                    <a:pt x="317" y="290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0"/>
                    <a:pt x="317" y="0"/>
                    <a:pt x="317" y="0"/>
                  </a:cubicBezTo>
                  <a:lnTo>
                    <a:pt x="160" y="0"/>
                  </a:lnTo>
                  <a:close/>
                  <a:moveTo>
                    <a:pt x="291" y="496"/>
                  </a:moveTo>
                  <a:cubicBezTo>
                    <a:pt x="160" y="496"/>
                    <a:pt x="160" y="496"/>
                    <a:pt x="160" y="496"/>
                  </a:cubicBezTo>
                  <a:cubicBezTo>
                    <a:pt x="159" y="496"/>
                    <a:pt x="159" y="496"/>
                    <a:pt x="159" y="496"/>
                  </a:cubicBezTo>
                  <a:cubicBezTo>
                    <a:pt x="157" y="496"/>
                    <a:pt x="157" y="496"/>
                    <a:pt x="157" y="496"/>
                  </a:cubicBezTo>
                  <a:cubicBezTo>
                    <a:pt x="26" y="496"/>
                    <a:pt x="26" y="496"/>
                    <a:pt x="26" y="496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98" y="290"/>
                    <a:pt x="98" y="290"/>
                    <a:pt x="98" y="290"/>
                  </a:cubicBezTo>
                  <a:cubicBezTo>
                    <a:pt x="113" y="291"/>
                    <a:pt x="135" y="291"/>
                    <a:pt x="142" y="268"/>
                  </a:cubicBezTo>
                  <a:cubicBezTo>
                    <a:pt x="149" y="247"/>
                    <a:pt x="135" y="229"/>
                    <a:pt x="120" y="213"/>
                  </a:cubicBezTo>
                  <a:cubicBezTo>
                    <a:pt x="114" y="208"/>
                    <a:pt x="112" y="192"/>
                    <a:pt x="117" y="178"/>
                  </a:cubicBezTo>
                  <a:cubicBezTo>
                    <a:pt x="122" y="166"/>
                    <a:pt x="129" y="157"/>
                    <a:pt x="149" y="154"/>
                  </a:cubicBezTo>
                  <a:cubicBezTo>
                    <a:pt x="151" y="153"/>
                    <a:pt x="157" y="153"/>
                    <a:pt x="159" y="153"/>
                  </a:cubicBezTo>
                  <a:cubicBezTo>
                    <a:pt x="160" y="153"/>
                    <a:pt x="166" y="153"/>
                    <a:pt x="168" y="154"/>
                  </a:cubicBezTo>
                  <a:cubicBezTo>
                    <a:pt x="188" y="157"/>
                    <a:pt x="195" y="166"/>
                    <a:pt x="200" y="178"/>
                  </a:cubicBezTo>
                  <a:cubicBezTo>
                    <a:pt x="205" y="192"/>
                    <a:pt x="203" y="208"/>
                    <a:pt x="197" y="213"/>
                  </a:cubicBezTo>
                  <a:cubicBezTo>
                    <a:pt x="183" y="229"/>
                    <a:pt x="168" y="247"/>
                    <a:pt x="175" y="268"/>
                  </a:cubicBezTo>
                  <a:cubicBezTo>
                    <a:pt x="182" y="291"/>
                    <a:pt x="204" y="291"/>
                    <a:pt x="219" y="291"/>
                  </a:cubicBezTo>
                  <a:cubicBezTo>
                    <a:pt x="291" y="291"/>
                    <a:pt x="291" y="291"/>
                    <a:pt x="291" y="291"/>
                  </a:cubicBezTo>
                  <a:lnTo>
                    <a:pt x="291" y="496"/>
                  </a:lnTo>
                  <a:close/>
                  <a:moveTo>
                    <a:pt x="291" y="264"/>
                  </a:moveTo>
                  <a:cubicBezTo>
                    <a:pt x="291" y="265"/>
                    <a:pt x="291" y="265"/>
                    <a:pt x="291" y="265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01" y="265"/>
                    <a:pt x="200" y="263"/>
                    <a:pt x="199" y="261"/>
                  </a:cubicBezTo>
                  <a:cubicBezTo>
                    <a:pt x="198" y="256"/>
                    <a:pt x="199" y="249"/>
                    <a:pt x="216" y="231"/>
                  </a:cubicBezTo>
                  <a:cubicBezTo>
                    <a:pt x="229" y="217"/>
                    <a:pt x="233" y="191"/>
                    <a:pt x="224" y="169"/>
                  </a:cubicBezTo>
                  <a:cubicBezTo>
                    <a:pt x="216" y="149"/>
                    <a:pt x="200" y="128"/>
                    <a:pt x="165" y="128"/>
                  </a:cubicBezTo>
                  <a:cubicBezTo>
                    <a:pt x="164" y="128"/>
                    <a:pt x="159" y="128"/>
                    <a:pt x="159" y="128"/>
                  </a:cubicBezTo>
                  <a:cubicBezTo>
                    <a:pt x="158" y="128"/>
                    <a:pt x="153" y="128"/>
                    <a:pt x="153" y="128"/>
                  </a:cubicBezTo>
                  <a:cubicBezTo>
                    <a:pt x="117" y="128"/>
                    <a:pt x="101" y="149"/>
                    <a:pt x="93" y="169"/>
                  </a:cubicBezTo>
                  <a:cubicBezTo>
                    <a:pt x="85" y="191"/>
                    <a:pt x="88" y="217"/>
                    <a:pt x="102" y="231"/>
                  </a:cubicBezTo>
                  <a:cubicBezTo>
                    <a:pt x="119" y="249"/>
                    <a:pt x="119" y="256"/>
                    <a:pt x="118" y="261"/>
                  </a:cubicBezTo>
                  <a:cubicBezTo>
                    <a:pt x="117" y="263"/>
                    <a:pt x="116" y="265"/>
                    <a:pt x="99" y="265"/>
                  </a:cubicBezTo>
                  <a:cubicBezTo>
                    <a:pt x="26" y="265"/>
                    <a:pt x="26" y="265"/>
                    <a:pt x="26" y="265"/>
                  </a:cubicBezTo>
                  <a:cubicBezTo>
                    <a:pt x="26" y="264"/>
                    <a:pt x="26" y="264"/>
                    <a:pt x="26" y="26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291" y="25"/>
                    <a:pt x="291" y="25"/>
                    <a:pt x="291" y="25"/>
                  </a:cubicBezTo>
                  <a:lnTo>
                    <a:pt x="291" y="264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8" name="Group 447"/>
          <p:cNvGrpSpPr/>
          <p:nvPr/>
        </p:nvGrpSpPr>
        <p:grpSpPr>
          <a:xfrm>
            <a:off x="5023417" y="4070036"/>
            <a:ext cx="492372" cy="491328"/>
            <a:chOff x="6786970" y="4162069"/>
            <a:chExt cx="556805" cy="555625"/>
          </a:xfrm>
        </p:grpSpPr>
        <p:sp>
          <p:nvSpPr>
            <p:cNvPr id="449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: Shape 318"/>
            <p:cNvSpPr/>
            <p:nvPr/>
          </p:nvSpPr>
          <p:spPr>
            <a:xfrm>
              <a:off x="6953250" y="4260056"/>
              <a:ext cx="390525" cy="457200"/>
            </a:xfrm>
            <a:custGeom>
              <a:avLst/>
              <a:gdLst>
                <a:gd name="connsiteX0" fmla="*/ 180975 w 352425"/>
                <a:gd name="connsiteY0" fmla="*/ 0 h 457200"/>
                <a:gd name="connsiteX1" fmla="*/ 352425 w 352425"/>
                <a:gd name="connsiteY1" fmla="*/ 171450 h 457200"/>
                <a:gd name="connsiteX2" fmla="*/ 352425 w 352425"/>
                <a:gd name="connsiteY2" fmla="*/ 457200 h 457200"/>
                <a:gd name="connsiteX3" fmla="*/ 104775 w 352425"/>
                <a:gd name="connsiteY3" fmla="*/ 457200 h 457200"/>
                <a:gd name="connsiteX4" fmla="*/ 0 w 352425"/>
                <a:gd name="connsiteY4" fmla="*/ 352425 h 457200"/>
                <a:gd name="connsiteX5" fmla="*/ 171450 w 352425"/>
                <a:gd name="connsiteY5" fmla="*/ 352425 h 457200"/>
                <a:gd name="connsiteX6" fmla="*/ 180975 w 352425"/>
                <a:gd name="connsiteY6" fmla="*/ 0 h 457200"/>
                <a:gd name="connsiteX0" fmla="*/ 219075 w 390525"/>
                <a:gd name="connsiteY0" fmla="*/ 0 h 457200"/>
                <a:gd name="connsiteX1" fmla="*/ 390525 w 390525"/>
                <a:gd name="connsiteY1" fmla="*/ 171450 h 457200"/>
                <a:gd name="connsiteX2" fmla="*/ 390525 w 390525"/>
                <a:gd name="connsiteY2" fmla="*/ 457200 h 457200"/>
                <a:gd name="connsiteX3" fmla="*/ 142875 w 390525"/>
                <a:gd name="connsiteY3" fmla="*/ 457200 h 457200"/>
                <a:gd name="connsiteX4" fmla="*/ 0 w 390525"/>
                <a:gd name="connsiteY4" fmla="*/ 357187 h 457200"/>
                <a:gd name="connsiteX5" fmla="*/ 209550 w 390525"/>
                <a:gd name="connsiteY5" fmla="*/ 352425 h 457200"/>
                <a:gd name="connsiteX6" fmla="*/ 219075 w 390525"/>
                <a:gd name="connsiteY6" fmla="*/ 0 h 457200"/>
                <a:gd name="connsiteX0" fmla="*/ 219075 w 390525"/>
                <a:gd name="connsiteY0" fmla="*/ 0 h 457200"/>
                <a:gd name="connsiteX1" fmla="*/ 390525 w 390525"/>
                <a:gd name="connsiteY1" fmla="*/ 171450 h 457200"/>
                <a:gd name="connsiteX2" fmla="*/ 390525 w 390525"/>
                <a:gd name="connsiteY2" fmla="*/ 457200 h 457200"/>
                <a:gd name="connsiteX3" fmla="*/ 92869 w 390525"/>
                <a:gd name="connsiteY3" fmla="*/ 454819 h 457200"/>
                <a:gd name="connsiteX4" fmla="*/ 0 w 390525"/>
                <a:gd name="connsiteY4" fmla="*/ 357187 h 457200"/>
                <a:gd name="connsiteX5" fmla="*/ 209550 w 390525"/>
                <a:gd name="connsiteY5" fmla="*/ 352425 h 457200"/>
                <a:gd name="connsiteX6" fmla="*/ 219075 w 390525"/>
                <a:gd name="connsiteY6" fmla="*/ 0 h 457200"/>
                <a:gd name="connsiteX0" fmla="*/ 219075 w 390525"/>
                <a:gd name="connsiteY0" fmla="*/ 0 h 457200"/>
                <a:gd name="connsiteX1" fmla="*/ 390525 w 390525"/>
                <a:gd name="connsiteY1" fmla="*/ 171450 h 457200"/>
                <a:gd name="connsiteX2" fmla="*/ 390525 w 390525"/>
                <a:gd name="connsiteY2" fmla="*/ 457200 h 457200"/>
                <a:gd name="connsiteX3" fmla="*/ 102394 w 390525"/>
                <a:gd name="connsiteY3" fmla="*/ 454819 h 457200"/>
                <a:gd name="connsiteX4" fmla="*/ 0 w 390525"/>
                <a:gd name="connsiteY4" fmla="*/ 357187 h 457200"/>
                <a:gd name="connsiteX5" fmla="*/ 209550 w 390525"/>
                <a:gd name="connsiteY5" fmla="*/ 352425 h 457200"/>
                <a:gd name="connsiteX6" fmla="*/ 219075 w 390525"/>
                <a:gd name="connsiteY6" fmla="*/ 0 h 457200"/>
                <a:gd name="connsiteX0" fmla="*/ 219075 w 390525"/>
                <a:gd name="connsiteY0" fmla="*/ 0 h 457200"/>
                <a:gd name="connsiteX1" fmla="*/ 390525 w 390525"/>
                <a:gd name="connsiteY1" fmla="*/ 171450 h 457200"/>
                <a:gd name="connsiteX2" fmla="*/ 390525 w 390525"/>
                <a:gd name="connsiteY2" fmla="*/ 457200 h 457200"/>
                <a:gd name="connsiteX3" fmla="*/ 102394 w 390525"/>
                <a:gd name="connsiteY3" fmla="*/ 454819 h 457200"/>
                <a:gd name="connsiteX4" fmla="*/ 0 w 390525"/>
                <a:gd name="connsiteY4" fmla="*/ 357187 h 457200"/>
                <a:gd name="connsiteX5" fmla="*/ 209550 w 390525"/>
                <a:gd name="connsiteY5" fmla="*/ 352425 h 457200"/>
                <a:gd name="connsiteX6" fmla="*/ 219075 w 390525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525" h="457200">
                  <a:moveTo>
                    <a:pt x="219075" y="0"/>
                  </a:moveTo>
                  <a:lnTo>
                    <a:pt x="390525" y="171450"/>
                  </a:lnTo>
                  <a:lnTo>
                    <a:pt x="390525" y="457200"/>
                  </a:lnTo>
                  <a:lnTo>
                    <a:pt x="102394" y="454819"/>
                  </a:lnTo>
                  <a:lnTo>
                    <a:pt x="0" y="357187"/>
                  </a:lnTo>
                  <a:lnTo>
                    <a:pt x="209550" y="352425"/>
                  </a:lnTo>
                  <a:lnTo>
                    <a:pt x="219075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Freeform 51"/>
            <p:cNvSpPr>
              <a:spLocks noEditPoints="1"/>
            </p:cNvSpPr>
            <p:nvPr/>
          </p:nvSpPr>
          <p:spPr bwMode="auto">
            <a:xfrm>
              <a:off x="6954665" y="4259072"/>
              <a:ext cx="220234" cy="361618"/>
            </a:xfrm>
            <a:custGeom>
              <a:avLst/>
              <a:gdLst>
                <a:gd name="T0" fmla="*/ 160 w 317"/>
                <a:gd name="T1" fmla="*/ 0 h 521"/>
                <a:gd name="T2" fmla="*/ 159 w 317"/>
                <a:gd name="T3" fmla="*/ 0 h 521"/>
                <a:gd name="T4" fmla="*/ 157 w 317"/>
                <a:gd name="T5" fmla="*/ 0 h 521"/>
                <a:gd name="T6" fmla="*/ 0 w 317"/>
                <a:gd name="T7" fmla="*/ 0 h 521"/>
                <a:gd name="T8" fmla="*/ 0 w 317"/>
                <a:gd name="T9" fmla="*/ 265 h 521"/>
                <a:gd name="T10" fmla="*/ 0 w 317"/>
                <a:gd name="T11" fmla="*/ 290 h 521"/>
                <a:gd name="T12" fmla="*/ 0 w 317"/>
                <a:gd name="T13" fmla="*/ 521 h 521"/>
                <a:gd name="T14" fmla="*/ 157 w 317"/>
                <a:gd name="T15" fmla="*/ 521 h 521"/>
                <a:gd name="T16" fmla="*/ 159 w 317"/>
                <a:gd name="T17" fmla="*/ 521 h 521"/>
                <a:gd name="T18" fmla="*/ 160 w 317"/>
                <a:gd name="T19" fmla="*/ 521 h 521"/>
                <a:gd name="T20" fmla="*/ 317 w 317"/>
                <a:gd name="T21" fmla="*/ 521 h 521"/>
                <a:gd name="T22" fmla="*/ 317 w 317"/>
                <a:gd name="T23" fmla="*/ 290 h 521"/>
                <a:gd name="T24" fmla="*/ 317 w 317"/>
                <a:gd name="T25" fmla="*/ 265 h 521"/>
                <a:gd name="T26" fmla="*/ 317 w 317"/>
                <a:gd name="T27" fmla="*/ 0 h 521"/>
                <a:gd name="T28" fmla="*/ 160 w 317"/>
                <a:gd name="T29" fmla="*/ 0 h 521"/>
                <a:gd name="T30" fmla="*/ 291 w 317"/>
                <a:gd name="T31" fmla="*/ 496 h 521"/>
                <a:gd name="T32" fmla="*/ 160 w 317"/>
                <a:gd name="T33" fmla="*/ 496 h 521"/>
                <a:gd name="T34" fmla="*/ 159 w 317"/>
                <a:gd name="T35" fmla="*/ 496 h 521"/>
                <a:gd name="T36" fmla="*/ 157 w 317"/>
                <a:gd name="T37" fmla="*/ 496 h 521"/>
                <a:gd name="T38" fmla="*/ 26 w 317"/>
                <a:gd name="T39" fmla="*/ 496 h 521"/>
                <a:gd name="T40" fmla="*/ 26 w 317"/>
                <a:gd name="T41" fmla="*/ 290 h 521"/>
                <a:gd name="T42" fmla="*/ 98 w 317"/>
                <a:gd name="T43" fmla="*/ 290 h 521"/>
                <a:gd name="T44" fmla="*/ 142 w 317"/>
                <a:gd name="T45" fmla="*/ 268 h 521"/>
                <a:gd name="T46" fmla="*/ 120 w 317"/>
                <a:gd name="T47" fmla="*/ 213 h 521"/>
                <a:gd name="T48" fmla="*/ 117 w 317"/>
                <a:gd name="T49" fmla="*/ 178 h 521"/>
                <a:gd name="T50" fmla="*/ 149 w 317"/>
                <a:gd name="T51" fmla="*/ 154 h 521"/>
                <a:gd name="T52" fmla="*/ 159 w 317"/>
                <a:gd name="T53" fmla="*/ 153 h 521"/>
                <a:gd name="T54" fmla="*/ 168 w 317"/>
                <a:gd name="T55" fmla="*/ 154 h 521"/>
                <a:gd name="T56" fmla="*/ 200 w 317"/>
                <a:gd name="T57" fmla="*/ 178 h 521"/>
                <a:gd name="T58" fmla="*/ 197 w 317"/>
                <a:gd name="T59" fmla="*/ 213 h 521"/>
                <a:gd name="T60" fmla="*/ 175 w 317"/>
                <a:gd name="T61" fmla="*/ 268 h 521"/>
                <a:gd name="T62" fmla="*/ 219 w 317"/>
                <a:gd name="T63" fmla="*/ 291 h 521"/>
                <a:gd name="T64" fmla="*/ 291 w 317"/>
                <a:gd name="T65" fmla="*/ 291 h 521"/>
                <a:gd name="T66" fmla="*/ 291 w 317"/>
                <a:gd name="T67" fmla="*/ 496 h 521"/>
                <a:gd name="T68" fmla="*/ 291 w 317"/>
                <a:gd name="T69" fmla="*/ 264 h 521"/>
                <a:gd name="T70" fmla="*/ 291 w 317"/>
                <a:gd name="T71" fmla="*/ 265 h 521"/>
                <a:gd name="T72" fmla="*/ 219 w 317"/>
                <a:gd name="T73" fmla="*/ 265 h 521"/>
                <a:gd name="T74" fmla="*/ 199 w 317"/>
                <a:gd name="T75" fmla="*/ 261 h 521"/>
                <a:gd name="T76" fmla="*/ 216 w 317"/>
                <a:gd name="T77" fmla="*/ 231 h 521"/>
                <a:gd name="T78" fmla="*/ 224 w 317"/>
                <a:gd name="T79" fmla="*/ 169 h 521"/>
                <a:gd name="T80" fmla="*/ 165 w 317"/>
                <a:gd name="T81" fmla="*/ 128 h 521"/>
                <a:gd name="T82" fmla="*/ 159 w 317"/>
                <a:gd name="T83" fmla="*/ 128 h 521"/>
                <a:gd name="T84" fmla="*/ 153 w 317"/>
                <a:gd name="T85" fmla="*/ 128 h 521"/>
                <a:gd name="T86" fmla="*/ 93 w 317"/>
                <a:gd name="T87" fmla="*/ 169 h 521"/>
                <a:gd name="T88" fmla="*/ 102 w 317"/>
                <a:gd name="T89" fmla="*/ 231 h 521"/>
                <a:gd name="T90" fmla="*/ 118 w 317"/>
                <a:gd name="T91" fmla="*/ 261 h 521"/>
                <a:gd name="T92" fmla="*/ 99 w 317"/>
                <a:gd name="T93" fmla="*/ 265 h 521"/>
                <a:gd name="T94" fmla="*/ 26 w 317"/>
                <a:gd name="T95" fmla="*/ 265 h 521"/>
                <a:gd name="T96" fmla="*/ 26 w 317"/>
                <a:gd name="T97" fmla="*/ 264 h 521"/>
                <a:gd name="T98" fmla="*/ 26 w 317"/>
                <a:gd name="T99" fmla="*/ 25 h 521"/>
                <a:gd name="T100" fmla="*/ 157 w 317"/>
                <a:gd name="T101" fmla="*/ 25 h 521"/>
                <a:gd name="T102" fmla="*/ 159 w 317"/>
                <a:gd name="T103" fmla="*/ 25 h 521"/>
                <a:gd name="T104" fmla="*/ 160 w 317"/>
                <a:gd name="T105" fmla="*/ 25 h 521"/>
                <a:gd name="T106" fmla="*/ 291 w 317"/>
                <a:gd name="T107" fmla="*/ 25 h 521"/>
                <a:gd name="T108" fmla="*/ 291 w 317"/>
                <a:gd name="T109" fmla="*/ 26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7" h="521">
                  <a:moveTo>
                    <a:pt x="160" y="0"/>
                  </a:moveTo>
                  <a:cubicBezTo>
                    <a:pt x="159" y="0"/>
                    <a:pt x="159" y="0"/>
                    <a:pt x="159" y="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65"/>
                    <a:pt x="0" y="265"/>
                    <a:pt x="0" y="265"/>
                  </a:cubicBezTo>
                  <a:cubicBezTo>
                    <a:pt x="0" y="290"/>
                    <a:pt x="0" y="290"/>
                    <a:pt x="0" y="290"/>
                  </a:cubicBezTo>
                  <a:cubicBezTo>
                    <a:pt x="0" y="521"/>
                    <a:pt x="0" y="521"/>
                    <a:pt x="0" y="521"/>
                  </a:cubicBezTo>
                  <a:cubicBezTo>
                    <a:pt x="157" y="521"/>
                    <a:pt x="157" y="521"/>
                    <a:pt x="157" y="521"/>
                  </a:cubicBezTo>
                  <a:cubicBezTo>
                    <a:pt x="159" y="521"/>
                    <a:pt x="159" y="521"/>
                    <a:pt x="159" y="521"/>
                  </a:cubicBezTo>
                  <a:cubicBezTo>
                    <a:pt x="160" y="521"/>
                    <a:pt x="160" y="521"/>
                    <a:pt x="160" y="521"/>
                  </a:cubicBezTo>
                  <a:cubicBezTo>
                    <a:pt x="317" y="521"/>
                    <a:pt x="317" y="521"/>
                    <a:pt x="317" y="521"/>
                  </a:cubicBezTo>
                  <a:cubicBezTo>
                    <a:pt x="317" y="290"/>
                    <a:pt x="317" y="290"/>
                    <a:pt x="317" y="290"/>
                  </a:cubicBezTo>
                  <a:cubicBezTo>
                    <a:pt x="317" y="265"/>
                    <a:pt x="317" y="265"/>
                    <a:pt x="317" y="265"/>
                  </a:cubicBezTo>
                  <a:cubicBezTo>
                    <a:pt x="317" y="0"/>
                    <a:pt x="317" y="0"/>
                    <a:pt x="317" y="0"/>
                  </a:cubicBezTo>
                  <a:lnTo>
                    <a:pt x="160" y="0"/>
                  </a:lnTo>
                  <a:close/>
                  <a:moveTo>
                    <a:pt x="291" y="496"/>
                  </a:moveTo>
                  <a:cubicBezTo>
                    <a:pt x="160" y="496"/>
                    <a:pt x="160" y="496"/>
                    <a:pt x="160" y="496"/>
                  </a:cubicBezTo>
                  <a:cubicBezTo>
                    <a:pt x="159" y="496"/>
                    <a:pt x="159" y="496"/>
                    <a:pt x="159" y="496"/>
                  </a:cubicBezTo>
                  <a:cubicBezTo>
                    <a:pt x="157" y="496"/>
                    <a:pt x="157" y="496"/>
                    <a:pt x="157" y="496"/>
                  </a:cubicBezTo>
                  <a:cubicBezTo>
                    <a:pt x="26" y="496"/>
                    <a:pt x="26" y="496"/>
                    <a:pt x="26" y="496"/>
                  </a:cubicBezTo>
                  <a:cubicBezTo>
                    <a:pt x="26" y="290"/>
                    <a:pt x="26" y="290"/>
                    <a:pt x="26" y="290"/>
                  </a:cubicBezTo>
                  <a:cubicBezTo>
                    <a:pt x="98" y="290"/>
                    <a:pt x="98" y="290"/>
                    <a:pt x="98" y="290"/>
                  </a:cubicBezTo>
                  <a:cubicBezTo>
                    <a:pt x="113" y="291"/>
                    <a:pt x="135" y="291"/>
                    <a:pt x="142" y="268"/>
                  </a:cubicBezTo>
                  <a:cubicBezTo>
                    <a:pt x="149" y="247"/>
                    <a:pt x="135" y="229"/>
                    <a:pt x="120" y="213"/>
                  </a:cubicBezTo>
                  <a:cubicBezTo>
                    <a:pt x="114" y="208"/>
                    <a:pt x="112" y="192"/>
                    <a:pt x="117" y="178"/>
                  </a:cubicBezTo>
                  <a:cubicBezTo>
                    <a:pt x="122" y="166"/>
                    <a:pt x="129" y="157"/>
                    <a:pt x="149" y="154"/>
                  </a:cubicBezTo>
                  <a:cubicBezTo>
                    <a:pt x="151" y="153"/>
                    <a:pt x="157" y="153"/>
                    <a:pt x="159" y="153"/>
                  </a:cubicBezTo>
                  <a:cubicBezTo>
                    <a:pt x="160" y="153"/>
                    <a:pt x="166" y="153"/>
                    <a:pt x="168" y="154"/>
                  </a:cubicBezTo>
                  <a:cubicBezTo>
                    <a:pt x="188" y="157"/>
                    <a:pt x="195" y="166"/>
                    <a:pt x="200" y="178"/>
                  </a:cubicBezTo>
                  <a:cubicBezTo>
                    <a:pt x="205" y="192"/>
                    <a:pt x="203" y="208"/>
                    <a:pt x="197" y="213"/>
                  </a:cubicBezTo>
                  <a:cubicBezTo>
                    <a:pt x="183" y="229"/>
                    <a:pt x="168" y="247"/>
                    <a:pt x="175" y="268"/>
                  </a:cubicBezTo>
                  <a:cubicBezTo>
                    <a:pt x="182" y="291"/>
                    <a:pt x="204" y="291"/>
                    <a:pt x="219" y="291"/>
                  </a:cubicBezTo>
                  <a:cubicBezTo>
                    <a:pt x="291" y="291"/>
                    <a:pt x="291" y="291"/>
                    <a:pt x="291" y="291"/>
                  </a:cubicBezTo>
                  <a:lnTo>
                    <a:pt x="291" y="496"/>
                  </a:lnTo>
                  <a:close/>
                  <a:moveTo>
                    <a:pt x="291" y="264"/>
                  </a:moveTo>
                  <a:cubicBezTo>
                    <a:pt x="291" y="265"/>
                    <a:pt x="291" y="265"/>
                    <a:pt x="291" y="265"/>
                  </a:cubicBezTo>
                  <a:cubicBezTo>
                    <a:pt x="219" y="265"/>
                    <a:pt x="219" y="265"/>
                    <a:pt x="219" y="265"/>
                  </a:cubicBezTo>
                  <a:cubicBezTo>
                    <a:pt x="201" y="265"/>
                    <a:pt x="200" y="263"/>
                    <a:pt x="199" y="261"/>
                  </a:cubicBezTo>
                  <a:cubicBezTo>
                    <a:pt x="198" y="256"/>
                    <a:pt x="199" y="249"/>
                    <a:pt x="216" y="231"/>
                  </a:cubicBezTo>
                  <a:cubicBezTo>
                    <a:pt x="229" y="217"/>
                    <a:pt x="233" y="191"/>
                    <a:pt x="224" y="169"/>
                  </a:cubicBezTo>
                  <a:cubicBezTo>
                    <a:pt x="216" y="149"/>
                    <a:pt x="200" y="128"/>
                    <a:pt x="165" y="128"/>
                  </a:cubicBezTo>
                  <a:cubicBezTo>
                    <a:pt x="164" y="128"/>
                    <a:pt x="159" y="128"/>
                    <a:pt x="159" y="128"/>
                  </a:cubicBezTo>
                  <a:cubicBezTo>
                    <a:pt x="158" y="128"/>
                    <a:pt x="153" y="128"/>
                    <a:pt x="153" y="128"/>
                  </a:cubicBezTo>
                  <a:cubicBezTo>
                    <a:pt x="117" y="128"/>
                    <a:pt x="101" y="149"/>
                    <a:pt x="93" y="169"/>
                  </a:cubicBezTo>
                  <a:cubicBezTo>
                    <a:pt x="85" y="191"/>
                    <a:pt x="88" y="217"/>
                    <a:pt x="102" y="231"/>
                  </a:cubicBezTo>
                  <a:cubicBezTo>
                    <a:pt x="119" y="249"/>
                    <a:pt x="119" y="256"/>
                    <a:pt x="118" y="261"/>
                  </a:cubicBezTo>
                  <a:cubicBezTo>
                    <a:pt x="117" y="263"/>
                    <a:pt x="116" y="265"/>
                    <a:pt x="99" y="265"/>
                  </a:cubicBezTo>
                  <a:cubicBezTo>
                    <a:pt x="26" y="265"/>
                    <a:pt x="26" y="265"/>
                    <a:pt x="26" y="265"/>
                  </a:cubicBezTo>
                  <a:cubicBezTo>
                    <a:pt x="26" y="264"/>
                    <a:pt x="26" y="264"/>
                    <a:pt x="26" y="264"/>
                  </a:cubicBezTo>
                  <a:cubicBezTo>
                    <a:pt x="26" y="25"/>
                    <a:pt x="26" y="25"/>
                    <a:pt x="26" y="25"/>
                  </a:cubicBezTo>
                  <a:cubicBezTo>
                    <a:pt x="157" y="25"/>
                    <a:pt x="157" y="25"/>
                    <a:pt x="157" y="25"/>
                  </a:cubicBezTo>
                  <a:cubicBezTo>
                    <a:pt x="159" y="25"/>
                    <a:pt x="159" y="25"/>
                    <a:pt x="159" y="25"/>
                  </a:cubicBezTo>
                  <a:cubicBezTo>
                    <a:pt x="160" y="25"/>
                    <a:pt x="160" y="25"/>
                    <a:pt x="160" y="25"/>
                  </a:cubicBezTo>
                  <a:cubicBezTo>
                    <a:pt x="291" y="25"/>
                    <a:pt x="291" y="25"/>
                    <a:pt x="291" y="25"/>
                  </a:cubicBezTo>
                  <a:lnTo>
                    <a:pt x="291" y="26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2" name="TextBox 451"/>
          <p:cNvSpPr txBox="1"/>
          <p:nvPr/>
        </p:nvSpPr>
        <p:spPr>
          <a:xfrm>
            <a:off x="7282416" y="1209108"/>
            <a:ext cx="804993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Safe</a:t>
            </a:r>
          </a:p>
        </p:txBody>
      </p:sp>
      <p:grpSp>
        <p:nvGrpSpPr>
          <p:cNvPr id="453" name="Group 12"/>
          <p:cNvGrpSpPr>
            <a:grpSpLocks noChangeAspect="1"/>
          </p:cNvGrpSpPr>
          <p:nvPr/>
        </p:nvGrpSpPr>
        <p:grpSpPr bwMode="auto">
          <a:xfrm>
            <a:off x="7527803" y="1703505"/>
            <a:ext cx="303732" cy="315070"/>
            <a:chOff x="2237" y="953"/>
            <a:chExt cx="1286" cy="1334"/>
          </a:xfrm>
        </p:grpSpPr>
        <p:sp>
          <p:nvSpPr>
            <p:cNvPr id="454" name="Rectangle 13"/>
            <p:cNvSpPr>
              <a:spLocks noChangeArrowheads="1"/>
            </p:cNvSpPr>
            <p:nvPr/>
          </p:nvSpPr>
          <p:spPr bwMode="auto">
            <a:xfrm>
              <a:off x="2281" y="973"/>
              <a:ext cx="616" cy="122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Rectangle 13"/>
            <p:cNvSpPr>
              <a:spLocks noChangeArrowheads="1"/>
            </p:cNvSpPr>
            <p:nvPr/>
          </p:nvSpPr>
          <p:spPr bwMode="auto">
            <a:xfrm>
              <a:off x="2880" y="973"/>
              <a:ext cx="616" cy="122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14"/>
            <p:cNvSpPr>
              <a:spLocks noEditPoints="1"/>
            </p:cNvSpPr>
            <p:nvPr/>
          </p:nvSpPr>
          <p:spPr bwMode="auto">
            <a:xfrm>
              <a:off x="2411" y="1168"/>
              <a:ext cx="898" cy="858"/>
            </a:xfrm>
            <a:custGeom>
              <a:avLst/>
              <a:gdLst>
                <a:gd name="T0" fmla="*/ 40 w 898"/>
                <a:gd name="T1" fmla="*/ 0 h 858"/>
                <a:gd name="T2" fmla="*/ 40 w 898"/>
                <a:gd name="T3" fmla="*/ 174 h 858"/>
                <a:gd name="T4" fmla="*/ 0 w 898"/>
                <a:gd name="T5" fmla="*/ 174 h 858"/>
                <a:gd name="T6" fmla="*/ 0 w 898"/>
                <a:gd name="T7" fmla="*/ 234 h 858"/>
                <a:gd name="T8" fmla="*/ 40 w 898"/>
                <a:gd name="T9" fmla="*/ 234 h 858"/>
                <a:gd name="T10" fmla="*/ 40 w 898"/>
                <a:gd name="T11" fmla="*/ 630 h 858"/>
                <a:gd name="T12" fmla="*/ 0 w 898"/>
                <a:gd name="T13" fmla="*/ 630 h 858"/>
                <a:gd name="T14" fmla="*/ 0 w 898"/>
                <a:gd name="T15" fmla="*/ 690 h 858"/>
                <a:gd name="T16" fmla="*/ 40 w 898"/>
                <a:gd name="T17" fmla="*/ 690 h 858"/>
                <a:gd name="T18" fmla="*/ 40 w 898"/>
                <a:gd name="T19" fmla="*/ 858 h 858"/>
                <a:gd name="T20" fmla="*/ 898 w 898"/>
                <a:gd name="T21" fmla="*/ 858 h 858"/>
                <a:gd name="T22" fmla="*/ 898 w 898"/>
                <a:gd name="T23" fmla="*/ 0 h 858"/>
                <a:gd name="T24" fmla="*/ 40 w 898"/>
                <a:gd name="T25" fmla="*/ 0 h 858"/>
                <a:gd name="T26" fmla="*/ 837 w 898"/>
                <a:gd name="T27" fmla="*/ 797 h 858"/>
                <a:gd name="T28" fmla="*/ 101 w 898"/>
                <a:gd name="T29" fmla="*/ 797 h 858"/>
                <a:gd name="T30" fmla="*/ 101 w 898"/>
                <a:gd name="T31" fmla="*/ 690 h 858"/>
                <a:gd name="T32" fmla="*/ 174 w 898"/>
                <a:gd name="T33" fmla="*/ 690 h 858"/>
                <a:gd name="T34" fmla="*/ 174 w 898"/>
                <a:gd name="T35" fmla="*/ 630 h 858"/>
                <a:gd name="T36" fmla="*/ 101 w 898"/>
                <a:gd name="T37" fmla="*/ 630 h 858"/>
                <a:gd name="T38" fmla="*/ 101 w 898"/>
                <a:gd name="T39" fmla="*/ 234 h 858"/>
                <a:gd name="T40" fmla="*/ 174 w 898"/>
                <a:gd name="T41" fmla="*/ 234 h 858"/>
                <a:gd name="T42" fmla="*/ 174 w 898"/>
                <a:gd name="T43" fmla="*/ 174 h 858"/>
                <a:gd name="T44" fmla="*/ 101 w 898"/>
                <a:gd name="T45" fmla="*/ 174 h 858"/>
                <a:gd name="T46" fmla="*/ 101 w 898"/>
                <a:gd name="T47" fmla="*/ 60 h 858"/>
                <a:gd name="T48" fmla="*/ 837 w 898"/>
                <a:gd name="T49" fmla="*/ 60 h 858"/>
                <a:gd name="T50" fmla="*/ 837 w 898"/>
                <a:gd name="T51" fmla="*/ 797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98" h="858">
                  <a:moveTo>
                    <a:pt x="40" y="0"/>
                  </a:moveTo>
                  <a:lnTo>
                    <a:pt x="40" y="174"/>
                  </a:lnTo>
                  <a:lnTo>
                    <a:pt x="0" y="174"/>
                  </a:lnTo>
                  <a:lnTo>
                    <a:pt x="0" y="234"/>
                  </a:lnTo>
                  <a:lnTo>
                    <a:pt x="40" y="234"/>
                  </a:lnTo>
                  <a:lnTo>
                    <a:pt x="40" y="630"/>
                  </a:lnTo>
                  <a:lnTo>
                    <a:pt x="0" y="630"/>
                  </a:lnTo>
                  <a:lnTo>
                    <a:pt x="0" y="690"/>
                  </a:lnTo>
                  <a:lnTo>
                    <a:pt x="40" y="690"/>
                  </a:lnTo>
                  <a:lnTo>
                    <a:pt x="40" y="858"/>
                  </a:lnTo>
                  <a:lnTo>
                    <a:pt x="898" y="858"/>
                  </a:lnTo>
                  <a:lnTo>
                    <a:pt x="898" y="0"/>
                  </a:lnTo>
                  <a:lnTo>
                    <a:pt x="40" y="0"/>
                  </a:lnTo>
                  <a:close/>
                  <a:moveTo>
                    <a:pt x="837" y="797"/>
                  </a:moveTo>
                  <a:lnTo>
                    <a:pt x="101" y="797"/>
                  </a:lnTo>
                  <a:lnTo>
                    <a:pt x="101" y="690"/>
                  </a:lnTo>
                  <a:lnTo>
                    <a:pt x="174" y="690"/>
                  </a:lnTo>
                  <a:lnTo>
                    <a:pt x="174" y="630"/>
                  </a:lnTo>
                  <a:lnTo>
                    <a:pt x="101" y="630"/>
                  </a:lnTo>
                  <a:lnTo>
                    <a:pt x="101" y="234"/>
                  </a:lnTo>
                  <a:lnTo>
                    <a:pt x="174" y="234"/>
                  </a:lnTo>
                  <a:lnTo>
                    <a:pt x="174" y="174"/>
                  </a:lnTo>
                  <a:lnTo>
                    <a:pt x="101" y="174"/>
                  </a:lnTo>
                  <a:lnTo>
                    <a:pt x="101" y="60"/>
                  </a:lnTo>
                  <a:lnTo>
                    <a:pt x="837" y="60"/>
                  </a:lnTo>
                  <a:lnTo>
                    <a:pt x="837" y="79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15"/>
            <p:cNvSpPr>
              <a:spLocks noEditPoints="1"/>
            </p:cNvSpPr>
            <p:nvPr/>
          </p:nvSpPr>
          <p:spPr bwMode="auto">
            <a:xfrm>
              <a:off x="2666" y="1382"/>
              <a:ext cx="428" cy="429"/>
            </a:xfrm>
            <a:custGeom>
              <a:avLst/>
              <a:gdLst>
                <a:gd name="T0" fmla="*/ 32 w 64"/>
                <a:gd name="T1" fmla="*/ 64 h 64"/>
                <a:gd name="T2" fmla="*/ 0 w 64"/>
                <a:gd name="T3" fmla="*/ 32 h 64"/>
                <a:gd name="T4" fmla="*/ 32 w 64"/>
                <a:gd name="T5" fmla="*/ 0 h 64"/>
                <a:gd name="T6" fmla="*/ 64 w 64"/>
                <a:gd name="T7" fmla="*/ 32 h 64"/>
                <a:gd name="T8" fmla="*/ 32 w 64"/>
                <a:gd name="T9" fmla="*/ 64 h 64"/>
                <a:gd name="T10" fmla="*/ 32 w 64"/>
                <a:gd name="T11" fmla="*/ 9 h 64"/>
                <a:gd name="T12" fmla="*/ 9 w 64"/>
                <a:gd name="T13" fmla="*/ 32 h 64"/>
                <a:gd name="T14" fmla="*/ 32 w 64"/>
                <a:gd name="T15" fmla="*/ 55 h 64"/>
                <a:gd name="T16" fmla="*/ 55 w 64"/>
                <a:gd name="T17" fmla="*/ 32 h 64"/>
                <a:gd name="T18" fmla="*/ 32 w 64"/>
                <a:gd name="T19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64">
                  <a:moveTo>
                    <a:pt x="32" y="64"/>
                  </a:moveTo>
                  <a:cubicBezTo>
                    <a:pt x="14" y="64"/>
                    <a:pt x="0" y="50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50" y="0"/>
                    <a:pt x="64" y="14"/>
                    <a:pt x="64" y="32"/>
                  </a:cubicBezTo>
                  <a:cubicBezTo>
                    <a:pt x="64" y="50"/>
                    <a:pt x="50" y="64"/>
                    <a:pt x="32" y="64"/>
                  </a:cubicBezTo>
                  <a:close/>
                  <a:moveTo>
                    <a:pt x="32" y="9"/>
                  </a:moveTo>
                  <a:cubicBezTo>
                    <a:pt x="19" y="9"/>
                    <a:pt x="9" y="19"/>
                    <a:pt x="9" y="32"/>
                  </a:cubicBezTo>
                  <a:cubicBezTo>
                    <a:pt x="9" y="45"/>
                    <a:pt x="19" y="55"/>
                    <a:pt x="32" y="55"/>
                  </a:cubicBezTo>
                  <a:cubicBezTo>
                    <a:pt x="45" y="55"/>
                    <a:pt x="55" y="45"/>
                    <a:pt x="55" y="32"/>
                  </a:cubicBezTo>
                  <a:cubicBezTo>
                    <a:pt x="55" y="19"/>
                    <a:pt x="45" y="9"/>
                    <a:pt x="32" y="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16"/>
            <p:cNvSpPr>
              <a:spLocks/>
            </p:cNvSpPr>
            <p:nvPr/>
          </p:nvSpPr>
          <p:spPr bwMode="auto">
            <a:xfrm>
              <a:off x="2806" y="1496"/>
              <a:ext cx="174" cy="174"/>
            </a:xfrm>
            <a:custGeom>
              <a:avLst/>
              <a:gdLst>
                <a:gd name="T0" fmla="*/ 26 w 26"/>
                <a:gd name="T1" fmla="*/ 7 h 26"/>
                <a:gd name="T2" fmla="*/ 20 w 26"/>
                <a:gd name="T3" fmla="*/ 0 h 26"/>
                <a:gd name="T4" fmla="*/ 16 w 26"/>
                <a:gd name="T5" fmla="*/ 5 h 26"/>
                <a:gd name="T6" fmla="*/ 11 w 26"/>
                <a:gd name="T7" fmla="*/ 4 h 26"/>
                <a:gd name="T8" fmla="*/ 0 w 26"/>
                <a:gd name="T9" fmla="*/ 15 h 26"/>
                <a:gd name="T10" fmla="*/ 11 w 26"/>
                <a:gd name="T11" fmla="*/ 26 h 26"/>
                <a:gd name="T12" fmla="*/ 22 w 26"/>
                <a:gd name="T13" fmla="*/ 15 h 26"/>
                <a:gd name="T14" fmla="*/ 22 w 26"/>
                <a:gd name="T15" fmla="*/ 11 h 26"/>
                <a:gd name="T16" fmla="*/ 26 w 26"/>
                <a:gd name="T17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26">
                  <a:moveTo>
                    <a:pt x="26" y="7"/>
                  </a:moveTo>
                  <a:cubicBezTo>
                    <a:pt x="20" y="0"/>
                    <a:pt x="20" y="0"/>
                    <a:pt x="20" y="0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4" y="4"/>
                    <a:pt x="13" y="4"/>
                    <a:pt x="11" y="4"/>
                  </a:cubicBezTo>
                  <a:cubicBezTo>
                    <a:pt x="5" y="4"/>
                    <a:pt x="0" y="9"/>
                    <a:pt x="0" y="15"/>
                  </a:cubicBezTo>
                  <a:cubicBezTo>
                    <a:pt x="0" y="21"/>
                    <a:pt x="5" y="26"/>
                    <a:pt x="11" y="26"/>
                  </a:cubicBezTo>
                  <a:cubicBezTo>
                    <a:pt x="17" y="26"/>
                    <a:pt x="22" y="21"/>
                    <a:pt x="22" y="15"/>
                  </a:cubicBezTo>
                  <a:cubicBezTo>
                    <a:pt x="22" y="14"/>
                    <a:pt x="22" y="12"/>
                    <a:pt x="22" y="11"/>
                  </a:cubicBezTo>
                  <a:lnTo>
                    <a:pt x="26" y="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17"/>
            <p:cNvSpPr>
              <a:spLocks noEditPoints="1"/>
            </p:cNvSpPr>
            <p:nvPr/>
          </p:nvSpPr>
          <p:spPr bwMode="auto">
            <a:xfrm>
              <a:off x="2237" y="953"/>
              <a:ext cx="1286" cy="1334"/>
            </a:xfrm>
            <a:custGeom>
              <a:avLst/>
              <a:gdLst>
                <a:gd name="T0" fmla="*/ 1286 w 1286"/>
                <a:gd name="T1" fmla="*/ 0 h 1334"/>
                <a:gd name="T2" fmla="*/ 0 w 1286"/>
                <a:gd name="T3" fmla="*/ 0 h 1334"/>
                <a:gd name="T4" fmla="*/ 0 w 1286"/>
                <a:gd name="T5" fmla="*/ 1287 h 1334"/>
                <a:gd name="T6" fmla="*/ 214 w 1286"/>
                <a:gd name="T7" fmla="*/ 1287 h 1334"/>
                <a:gd name="T8" fmla="*/ 214 w 1286"/>
                <a:gd name="T9" fmla="*/ 1334 h 1334"/>
                <a:gd name="T10" fmla="*/ 442 w 1286"/>
                <a:gd name="T11" fmla="*/ 1334 h 1334"/>
                <a:gd name="T12" fmla="*/ 442 w 1286"/>
                <a:gd name="T13" fmla="*/ 1287 h 1334"/>
                <a:gd name="T14" fmla="*/ 844 w 1286"/>
                <a:gd name="T15" fmla="*/ 1287 h 1334"/>
                <a:gd name="T16" fmla="*/ 844 w 1286"/>
                <a:gd name="T17" fmla="*/ 1334 h 1334"/>
                <a:gd name="T18" fmla="*/ 1072 w 1286"/>
                <a:gd name="T19" fmla="*/ 1334 h 1334"/>
                <a:gd name="T20" fmla="*/ 1072 w 1286"/>
                <a:gd name="T21" fmla="*/ 1287 h 1334"/>
                <a:gd name="T22" fmla="*/ 1286 w 1286"/>
                <a:gd name="T23" fmla="*/ 1287 h 1334"/>
                <a:gd name="T24" fmla="*/ 1286 w 1286"/>
                <a:gd name="T25" fmla="*/ 0 h 1334"/>
                <a:gd name="T26" fmla="*/ 1226 w 1286"/>
                <a:gd name="T27" fmla="*/ 1227 h 1334"/>
                <a:gd name="T28" fmla="*/ 60 w 1286"/>
                <a:gd name="T29" fmla="*/ 1227 h 1334"/>
                <a:gd name="T30" fmla="*/ 60 w 1286"/>
                <a:gd name="T31" fmla="*/ 60 h 1334"/>
                <a:gd name="T32" fmla="*/ 1226 w 1286"/>
                <a:gd name="T33" fmla="*/ 60 h 1334"/>
                <a:gd name="T34" fmla="*/ 1226 w 1286"/>
                <a:gd name="T35" fmla="*/ 1227 h 1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6" h="1334">
                  <a:moveTo>
                    <a:pt x="1286" y="0"/>
                  </a:moveTo>
                  <a:lnTo>
                    <a:pt x="0" y="0"/>
                  </a:lnTo>
                  <a:lnTo>
                    <a:pt x="0" y="1287"/>
                  </a:lnTo>
                  <a:lnTo>
                    <a:pt x="214" y="1287"/>
                  </a:lnTo>
                  <a:lnTo>
                    <a:pt x="214" y="1334"/>
                  </a:lnTo>
                  <a:lnTo>
                    <a:pt x="442" y="1334"/>
                  </a:lnTo>
                  <a:lnTo>
                    <a:pt x="442" y="1287"/>
                  </a:lnTo>
                  <a:lnTo>
                    <a:pt x="844" y="1287"/>
                  </a:lnTo>
                  <a:lnTo>
                    <a:pt x="844" y="1334"/>
                  </a:lnTo>
                  <a:lnTo>
                    <a:pt x="1072" y="1334"/>
                  </a:lnTo>
                  <a:lnTo>
                    <a:pt x="1072" y="1287"/>
                  </a:lnTo>
                  <a:lnTo>
                    <a:pt x="1286" y="1287"/>
                  </a:lnTo>
                  <a:lnTo>
                    <a:pt x="1286" y="0"/>
                  </a:lnTo>
                  <a:close/>
                  <a:moveTo>
                    <a:pt x="1226" y="1227"/>
                  </a:moveTo>
                  <a:lnTo>
                    <a:pt x="60" y="1227"/>
                  </a:lnTo>
                  <a:lnTo>
                    <a:pt x="60" y="60"/>
                  </a:lnTo>
                  <a:lnTo>
                    <a:pt x="1226" y="60"/>
                  </a:lnTo>
                  <a:lnTo>
                    <a:pt x="1226" y="122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0" name="Group 459"/>
          <p:cNvGrpSpPr/>
          <p:nvPr/>
        </p:nvGrpSpPr>
        <p:grpSpPr>
          <a:xfrm>
            <a:off x="7532780" y="2315321"/>
            <a:ext cx="303732" cy="315070"/>
            <a:chOff x="7972868" y="2077602"/>
            <a:chExt cx="348438" cy="361444"/>
          </a:xfrm>
        </p:grpSpPr>
        <p:sp>
          <p:nvSpPr>
            <p:cNvPr id="461" name="Rectangle 13"/>
            <p:cNvSpPr>
              <a:spLocks noChangeArrowheads="1"/>
            </p:cNvSpPr>
            <p:nvPr/>
          </p:nvSpPr>
          <p:spPr bwMode="auto">
            <a:xfrm>
              <a:off x="7984790" y="2085084"/>
              <a:ext cx="166903" cy="3305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62" name="Group 12"/>
            <p:cNvGrpSpPr>
              <a:grpSpLocks noChangeAspect="1"/>
            </p:cNvGrpSpPr>
            <p:nvPr/>
          </p:nvGrpSpPr>
          <p:grpSpPr bwMode="auto">
            <a:xfrm>
              <a:off x="7972868" y="2077602"/>
              <a:ext cx="348438" cy="361444"/>
              <a:chOff x="2237" y="953"/>
              <a:chExt cx="1286" cy="1334"/>
            </a:xfrm>
          </p:grpSpPr>
          <p:sp>
            <p:nvSpPr>
              <p:cNvPr id="463" name="Rectangle 13"/>
              <p:cNvSpPr>
                <a:spLocks noChangeArrowheads="1"/>
              </p:cNvSpPr>
              <p:nvPr/>
            </p:nvSpPr>
            <p:spPr bwMode="auto">
              <a:xfrm>
                <a:off x="2880" y="973"/>
                <a:ext cx="616" cy="122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Freeform 14"/>
              <p:cNvSpPr>
                <a:spLocks noEditPoints="1"/>
              </p:cNvSpPr>
              <p:nvPr/>
            </p:nvSpPr>
            <p:spPr bwMode="auto">
              <a:xfrm>
                <a:off x="2411" y="1168"/>
                <a:ext cx="898" cy="858"/>
              </a:xfrm>
              <a:custGeom>
                <a:avLst/>
                <a:gdLst>
                  <a:gd name="T0" fmla="*/ 40 w 898"/>
                  <a:gd name="T1" fmla="*/ 0 h 858"/>
                  <a:gd name="T2" fmla="*/ 40 w 898"/>
                  <a:gd name="T3" fmla="*/ 174 h 858"/>
                  <a:gd name="T4" fmla="*/ 0 w 898"/>
                  <a:gd name="T5" fmla="*/ 174 h 858"/>
                  <a:gd name="T6" fmla="*/ 0 w 898"/>
                  <a:gd name="T7" fmla="*/ 234 h 858"/>
                  <a:gd name="T8" fmla="*/ 40 w 898"/>
                  <a:gd name="T9" fmla="*/ 234 h 858"/>
                  <a:gd name="T10" fmla="*/ 40 w 898"/>
                  <a:gd name="T11" fmla="*/ 630 h 858"/>
                  <a:gd name="T12" fmla="*/ 0 w 898"/>
                  <a:gd name="T13" fmla="*/ 630 h 858"/>
                  <a:gd name="T14" fmla="*/ 0 w 898"/>
                  <a:gd name="T15" fmla="*/ 690 h 858"/>
                  <a:gd name="T16" fmla="*/ 40 w 898"/>
                  <a:gd name="T17" fmla="*/ 690 h 858"/>
                  <a:gd name="T18" fmla="*/ 40 w 898"/>
                  <a:gd name="T19" fmla="*/ 858 h 858"/>
                  <a:gd name="T20" fmla="*/ 898 w 898"/>
                  <a:gd name="T21" fmla="*/ 858 h 858"/>
                  <a:gd name="T22" fmla="*/ 898 w 898"/>
                  <a:gd name="T23" fmla="*/ 0 h 858"/>
                  <a:gd name="T24" fmla="*/ 40 w 898"/>
                  <a:gd name="T25" fmla="*/ 0 h 858"/>
                  <a:gd name="T26" fmla="*/ 837 w 898"/>
                  <a:gd name="T27" fmla="*/ 797 h 858"/>
                  <a:gd name="T28" fmla="*/ 101 w 898"/>
                  <a:gd name="T29" fmla="*/ 797 h 858"/>
                  <a:gd name="T30" fmla="*/ 101 w 898"/>
                  <a:gd name="T31" fmla="*/ 690 h 858"/>
                  <a:gd name="T32" fmla="*/ 174 w 898"/>
                  <a:gd name="T33" fmla="*/ 690 h 858"/>
                  <a:gd name="T34" fmla="*/ 174 w 898"/>
                  <a:gd name="T35" fmla="*/ 630 h 858"/>
                  <a:gd name="T36" fmla="*/ 101 w 898"/>
                  <a:gd name="T37" fmla="*/ 630 h 858"/>
                  <a:gd name="T38" fmla="*/ 101 w 898"/>
                  <a:gd name="T39" fmla="*/ 234 h 858"/>
                  <a:gd name="T40" fmla="*/ 174 w 898"/>
                  <a:gd name="T41" fmla="*/ 234 h 858"/>
                  <a:gd name="T42" fmla="*/ 174 w 898"/>
                  <a:gd name="T43" fmla="*/ 174 h 858"/>
                  <a:gd name="T44" fmla="*/ 101 w 898"/>
                  <a:gd name="T45" fmla="*/ 174 h 858"/>
                  <a:gd name="T46" fmla="*/ 101 w 898"/>
                  <a:gd name="T47" fmla="*/ 60 h 858"/>
                  <a:gd name="T48" fmla="*/ 837 w 898"/>
                  <a:gd name="T49" fmla="*/ 60 h 858"/>
                  <a:gd name="T50" fmla="*/ 837 w 898"/>
                  <a:gd name="T51" fmla="*/ 797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8" h="858">
                    <a:moveTo>
                      <a:pt x="40" y="0"/>
                    </a:moveTo>
                    <a:lnTo>
                      <a:pt x="40" y="174"/>
                    </a:lnTo>
                    <a:lnTo>
                      <a:pt x="0" y="174"/>
                    </a:lnTo>
                    <a:lnTo>
                      <a:pt x="0" y="234"/>
                    </a:lnTo>
                    <a:lnTo>
                      <a:pt x="40" y="234"/>
                    </a:lnTo>
                    <a:lnTo>
                      <a:pt x="40" y="630"/>
                    </a:lnTo>
                    <a:lnTo>
                      <a:pt x="0" y="630"/>
                    </a:lnTo>
                    <a:lnTo>
                      <a:pt x="0" y="690"/>
                    </a:lnTo>
                    <a:lnTo>
                      <a:pt x="40" y="690"/>
                    </a:lnTo>
                    <a:lnTo>
                      <a:pt x="40" y="858"/>
                    </a:lnTo>
                    <a:lnTo>
                      <a:pt x="898" y="858"/>
                    </a:lnTo>
                    <a:lnTo>
                      <a:pt x="898" y="0"/>
                    </a:lnTo>
                    <a:lnTo>
                      <a:pt x="40" y="0"/>
                    </a:lnTo>
                    <a:close/>
                    <a:moveTo>
                      <a:pt x="837" y="797"/>
                    </a:moveTo>
                    <a:lnTo>
                      <a:pt x="101" y="797"/>
                    </a:lnTo>
                    <a:lnTo>
                      <a:pt x="101" y="690"/>
                    </a:lnTo>
                    <a:lnTo>
                      <a:pt x="174" y="690"/>
                    </a:lnTo>
                    <a:lnTo>
                      <a:pt x="174" y="630"/>
                    </a:lnTo>
                    <a:lnTo>
                      <a:pt x="101" y="630"/>
                    </a:lnTo>
                    <a:lnTo>
                      <a:pt x="101" y="234"/>
                    </a:lnTo>
                    <a:lnTo>
                      <a:pt x="174" y="234"/>
                    </a:lnTo>
                    <a:lnTo>
                      <a:pt x="174" y="174"/>
                    </a:lnTo>
                    <a:lnTo>
                      <a:pt x="101" y="174"/>
                    </a:lnTo>
                    <a:lnTo>
                      <a:pt x="101" y="60"/>
                    </a:lnTo>
                    <a:lnTo>
                      <a:pt x="837" y="60"/>
                    </a:lnTo>
                    <a:lnTo>
                      <a:pt x="837" y="79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Freeform 15"/>
              <p:cNvSpPr>
                <a:spLocks noEditPoints="1"/>
              </p:cNvSpPr>
              <p:nvPr/>
            </p:nvSpPr>
            <p:spPr bwMode="auto">
              <a:xfrm>
                <a:off x="2666" y="1382"/>
                <a:ext cx="428" cy="429"/>
              </a:xfrm>
              <a:custGeom>
                <a:avLst/>
                <a:gdLst>
                  <a:gd name="T0" fmla="*/ 32 w 64"/>
                  <a:gd name="T1" fmla="*/ 64 h 64"/>
                  <a:gd name="T2" fmla="*/ 0 w 64"/>
                  <a:gd name="T3" fmla="*/ 32 h 64"/>
                  <a:gd name="T4" fmla="*/ 32 w 64"/>
                  <a:gd name="T5" fmla="*/ 0 h 64"/>
                  <a:gd name="T6" fmla="*/ 64 w 64"/>
                  <a:gd name="T7" fmla="*/ 32 h 64"/>
                  <a:gd name="T8" fmla="*/ 32 w 64"/>
                  <a:gd name="T9" fmla="*/ 64 h 64"/>
                  <a:gd name="T10" fmla="*/ 32 w 64"/>
                  <a:gd name="T11" fmla="*/ 9 h 64"/>
                  <a:gd name="T12" fmla="*/ 9 w 64"/>
                  <a:gd name="T13" fmla="*/ 32 h 64"/>
                  <a:gd name="T14" fmla="*/ 32 w 64"/>
                  <a:gd name="T15" fmla="*/ 55 h 64"/>
                  <a:gd name="T16" fmla="*/ 55 w 64"/>
                  <a:gd name="T17" fmla="*/ 32 h 64"/>
                  <a:gd name="T18" fmla="*/ 32 w 64"/>
                  <a:gd name="T19" fmla="*/ 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64">
                    <a:moveTo>
                      <a:pt x="32" y="64"/>
                    </a:moveTo>
                    <a:cubicBezTo>
                      <a:pt x="14" y="64"/>
                      <a:pt x="0" y="50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50" y="0"/>
                      <a:pt x="64" y="14"/>
                      <a:pt x="64" y="32"/>
                    </a:cubicBezTo>
                    <a:cubicBezTo>
                      <a:pt x="64" y="50"/>
                      <a:pt x="50" y="64"/>
                      <a:pt x="32" y="64"/>
                    </a:cubicBezTo>
                    <a:close/>
                    <a:moveTo>
                      <a:pt x="32" y="9"/>
                    </a:moveTo>
                    <a:cubicBezTo>
                      <a:pt x="19" y="9"/>
                      <a:pt x="9" y="19"/>
                      <a:pt x="9" y="32"/>
                    </a:cubicBezTo>
                    <a:cubicBezTo>
                      <a:pt x="9" y="45"/>
                      <a:pt x="19" y="55"/>
                      <a:pt x="32" y="55"/>
                    </a:cubicBezTo>
                    <a:cubicBezTo>
                      <a:pt x="45" y="55"/>
                      <a:pt x="55" y="45"/>
                      <a:pt x="55" y="32"/>
                    </a:cubicBezTo>
                    <a:cubicBezTo>
                      <a:pt x="55" y="19"/>
                      <a:pt x="45" y="9"/>
                      <a:pt x="32" y="9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Freeform 16"/>
              <p:cNvSpPr>
                <a:spLocks/>
              </p:cNvSpPr>
              <p:nvPr/>
            </p:nvSpPr>
            <p:spPr bwMode="auto">
              <a:xfrm>
                <a:off x="2806" y="1496"/>
                <a:ext cx="174" cy="174"/>
              </a:xfrm>
              <a:custGeom>
                <a:avLst/>
                <a:gdLst>
                  <a:gd name="T0" fmla="*/ 26 w 26"/>
                  <a:gd name="T1" fmla="*/ 7 h 26"/>
                  <a:gd name="T2" fmla="*/ 20 w 26"/>
                  <a:gd name="T3" fmla="*/ 0 h 26"/>
                  <a:gd name="T4" fmla="*/ 16 w 26"/>
                  <a:gd name="T5" fmla="*/ 5 h 26"/>
                  <a:gd name="T6" fmla="*/ 11 w 26"/>
                  <a:gd name="T7" fmla="*/ 4 h 26"/>
                  <a:gd name="T8" fmla="*/ 0 w 26"/>
                  <a:gd name="T9" fmla="*/ 15 h 26"/>
                  <a:gd name="T10" fmla="*/ 11 w 26"/>
                  <a:gd name="T11" fmla="*/ 26 h 26"/>
                  <a:gd name="T12" fmla="*/ 22 w 26"/>
                  <a:gd name="T13" fmla="*/ 15 h 26"/>
                  <a:gd name="T14" fmla="*/ 22 w 26"/>
                  <a:gd name="T15" fmla="*/ 11 h 26"/>
                  <a:gd name="T16" fmla="*/ 26 w 26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26" y="7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4"/>
                      <a:pt x="13" y="4"/>
                      <a:pt x="11" y="4"/>
                    </a:cubicBezTo>
                    <a:cubicBezTo>
                      <a:pt x="5" y="4"/>
                      <a:pt x="0" y="9"/>
                      <a:pt x="0" y="15"/>
                    </a:cubicBezTo>
                    <a:cubicBezTo>
                      <a:pt x="0" y="21"/>
                      <a:pt x="5" y="26"/>
                      <a:pt x="11" y="26"/>
                    </a:cubicBezTo>
                    <a:cubicBezTo>
                      <a:pt x="17" y="26"/>
                      <a:pt x="22" y="21"/>
                      <a:pt x="22" y="15"/>
                    </a:cubicBezTo>
                    <a:cubicBezTo>
                      <a:pt x="22" y="14"/>
                      <a:pt x="22" y="12"/>
                      <a:pt x="22" y="11"/>
                    </a:cubicBezTo>
                    <a:lnTo>
                      <a:pt x="26" y="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Freeform 17"/>
              <p:cNvSpPr>
                <a:spLocks noEditPoints="1"/>
              </p:cNvSpPr>
              <p:nvPr/>
            </p:nvSpPr>
            <p:spPr bwMode="auto">
              <a:xfrm>
                <a:off x="2237" y="953"/>
                <a:ext cx="1286" cy="1334"/>
              </a:xfrm>
              <a:custGeom>
                <a:avLst/>
                <a:gdLst>
                  <a:gd name="T0" fmla="*/ 1286 w 1286"/>
                  <a:gd name="T1" fmla="*/ 0 h 1334"/>
                  <a:gd name="T2" fmla="*/ 0 w 1286"/>
                  <a:gd name="T3" fmla="*/ 0 h 1334"/>
                  <a:gd name="T4" fmla="*/ 0 w 1286"/>
                  <a:gd name="T5" fmla="*/ 1287 h 1334"/>
                  <a:gd name="T6" fmla="*/ 214 w 1286"/>
                  <a:gd name="T7" fmla="*/ 1287 h 1334"/>
                  <a:gd name="T8" fmla="*/ 214 w 1286"/>
                  <a:gd name="T9" fmla="*/ 1334 h 1334"/>
                  <a:gd name="T10" fmla="*/ 442 w 1286"/>
                  <a:gd name="T11" fmla="*/ 1334 h 1334"/>
                  <a:gd name="T12" fmla="*/ 442 w 1286"/>
                  <a:gd name="T13" fmla="*/ 1287 h 1334"/>
                  <a:gd name="T14" fmla="*/ 844 w 1286"/>
                  <a:gd name="T15" fmla="*/ 1287 h 1334"/>
                  <a:gd name="T16" fmla="*/ 844 w 1286"/>
                  <a:gd name="T17" fmla="*/ 1334 h 1334"/>
                  <a:gd name="T18" fmla="*/ 1072 w 1286"/>
                  <a:gd name="T19" fmla="*/ 1334 h 1334"/>
                  <a:gd name="T20" fmla="*/ 1072 w 1286"/>
                  <a:gd name="T21" fmla="*/ 1287 h 1334"/>
                  <a:gd name="T22" fmla="*/ 1286 w 1286"/>
                  <a:gd name="T23" fmla="*/ 1287 h 1334"/>
                  <a:gd name="T24" fmla="*/ 1286 w 1286"/>
                  <a:gd name="T25" fmla="*/ 0 h 1334"/>
                  <a:gd name="T26" fmla="*/ 1226 w 1286"/>
                  <a:gd name="T27" fmla="*/ 1227 h 1334"/>
                  <a:gd name="T28" fmla="*/ 60 w 1286"/>
                  <a:gd name="T29" fmla="*/ 1227 h 1334"/>
                  <a:gd name="T30" fmla="*/ 60 w 1286"/>
                  <a:gd name="T31" fmla="*/ 60 h 1334"/>
                  <a:gd name="T32" fmla="*/ 1226 w 1286"/>
                  <a:gd name="T33" fmla="*/ 60 h 1334"/>
                  <a:gd name="T34" fmla="*/ 1226 w 1286"/>
                  <a:gd name="T35" fmla="*/ 1227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6" h="1334">
                    <a:moveTo>
                      <a:pt x="1286" y="0"/>
                    </a:moveTo>
                    <a:lnTo>
                      <a:pt x="0" y="0"/>
                    </a:lnTo>
                    <a:lnTo>
                      <a:pt x="0" y="1287"/>
                    </a:lnTo>
                    <a:lnTo>
                      <a:pt x="214" y="1287"/>
                    </a:lnTo>
                    <a:lnTo>
                      <a:pt x="214" y="1334"/>
                    </a:lnTo>
                    <a:lnTo>
                      <a:pt x="442" y="1334"/>
                    </a:lnTo>
                    <a:lnTo>
                      <a:pt x="442" y="1287"/>
                    </a:lnTo>
                    <a:lnTo>
                      <a:pt x="844" y="1287"/>
                    </a:lnTo>
                    <a:lnTo>
                      <a:pt x="844" y="1334"/>
                    </a:lnTo>
                    <a:lnTo>
                      <a:pt x="1072" y="1334"/>
                    </a:lnTo>
                    <a:lnTo>
                      <a:pt x="1072" y="1287"/>
                    </a:lnTo>
                    <a:lnTo>
                      <a:pt x="1286" y="1287"/>
                    </a:lnTo>
                    <a:lnTo>
                      <a:pt x="1286" y="0"/>
                    </a:lnTo>
                    <a:close/>
                    <a:moveTo>
                      <a:pt x="1226" y="1227"/>
                    </a:moveTo>
                    <a:lnTo>
                      <a:pt x="60" y="1227"/>
                    </a:lnTo>
                    <a:lnTo>
                      <a:pt x="60" y="60"/>
                    </a:lnTo>
                    <a:lnTo>
                      <a:pt x="1226" y="60"/>
                    </a:lnTo>
                    <a:lnTo>
                      <a:pt x="1226" y="122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68" name="Group 467"/>
          <p:cNvGrpSpPr/>
          <p:nvPr/>
        </p:nvGrpSpPr>
        <p:grpSpPr>
          <a:xfrm>
            <a:off x="7527802" y="2923224"/>
            <a:ext cx="303732" cy="315070"/>
            <a:chOff x="7972868" y="2817196"/>
            <a:chExt cx="348438" cy="361444"/>
          </a:xfrm>
        </p:grpSpPr>
        <p:sp>
          <p:nvSpPr>
            <p:cNvPr id="469" name="Rectangle 13"/>
            <p:cNvSpPr>
              <a:spLocks noChangeArrowheads="1"/>
            </p:cNvSpPr>
            <p:nvPr/>
          </p:nvSpPr>
          <p:spPr bwMode="auto">
            <a:xfrm>
              <a:off x="7984790" y="2826907"/>
              <a:ext cx="166903" cy="3305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70" name="Group 12"/>
            <p:cNvGrpSpPr>
              <a:grpSpLocks noChangeAspect="1"/>
            </p:cNvGrpSpPr>
            <p:nvPr/>
          </p:nvGrpSpPr>
          <p:grpSpPr bwMode="auto">
            <a:xfrm>
              <a:off x="7972868" y="2817196"/>
              <a:ext cx="348438" cy="361444"/>
              <a:chOff x="2237" y="953"/>
              <a:chExt cx="1286" cy="1334"/>
            </a:xfrm>
          </p:grpSpPr>
          <p:sp>
            <p:nvSpPr>
              <p:cNvPr id="471" name="Rectangle 13"/>
              <p:cNvSpPr>
                <a:spLocks noChangeArrowheads="1"/>
              </p:cNvSpPr>
              <p:nvPr/>
            </p:nvSpPr>
            <p:spPr bwMode="auto">
              <a:xfrm>
                <a:off x="2880" y="973"/>
                <a:ext cx="616" cy="1220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Freeform 14"/>
              <p:cNvSpPr>
                <a:spLocks noEditPoints="1"/>
              </p:cNvSpPr>
              <p:nvPr/>
            </p:nvSpPr>
            <p:spPr bwMode="auto">
              <a:xfrm>
                <a:off x="2411" y="1168"/>
                <a:ext cx="898" cy="858"/>
              </a:xfrm>
              <a:custGeom>
                <a:avLst/>
                <a:gdLst>
                  <a:gd name="T0" fmla="*/ 40 w 898"/>
                  <a:gd name="T1" fmla="*/ 0 h 858"/>
                  <a:gd name="T2" fmla="*/ 40 w 898"/>
                  <a:gd name="T3" fmla="*/ 174 h 858"/>
                  <a:gd name="T4" fmla="*/ 0 w 898"/>
                  <a:gd name="T5" fmla="*/ 174 h 858"/>
                  <a:gd name="T6" fmla="*/ 0 w 898"/>
                  <a:gd name="T7" fmla="*/ 234 h 858"/>
                  <a:gd name="T8" fmla="*/ 40 w 898"/>
                  <a:gd name="T9" fmla="*/ 234 h 858"/>
                  <a:gd name="T10" fmla="*/ 40 w 898"/>
                  <a:gd name="T11" fmla="*/ 630 h 858"/>
                  <a:gd name="T12" fmla="*/ 0 w 898"/>
                  <a:gd name="T13" fmla="*/ 630 h 858"/>
                  <a:gd name="T14" fmla="*/ 0 w 898"/>
                  <a:gd name="T15" fmla="*/ 690 h 858"/>
                  <a:gd name="T16" fmla="*/ 40 w 898"/>
                  <a:gd name="T17" fmla="*/ 690 h 858"/>
                  <a:gd name="T18" fmla="*/ 40 w 898"/>
                  <a:gd name="T19" fmla="*/ 858 h 858"/>
                  <a:gd name="T20" fmla="*/ 898 w 898"/>
                  <a:gd name="T21" fmla="*/ 858 h 858"/>
                  <a:gd name="T22" fmla="*/ 898 w 898"/>
                  <a:gd name="T23" fmla="*/ 0 h 858"/>
                  <a:gd name="T24" fmla="*/ 40 w 898"/>
                  <a:gd name="T25" fmla="*/ 0 h 858"/>
                  <a:gd name="T26" fmla="*/ 837 w 898"/>
                  <a:gd name="T27" fmla="*/ 797 h 858"/>
                  <a:gd name="T28" fmla="*/ 101 w 898"/>
                  <a:gd name="T29" fmla="*/ 797 h 858"/>
                  <a:gd name="T30" fmla="*/ 101 w 898"/>
                  <a:gd name="T31" fmla="*/ 690 h 858"/>
                  <a:gd name="T32" fmla="*/ 174 w 898"/>
                  <a:gd name="T33" fmla="*/ 690 h 858"/>
                  <a:gd name="T34" fmla="*/ 174 w 898"/>
                  <a:gd name="T35" fmla="*/ 630 h 858"/>
                  <a:gd name="T36" fmla="*/ 101 w 898"/>
                  <a:gd name="T37" fmla="*/ 630 h 858"/>
                  <a:gd name="T38" fmla="*/ 101 w 898"/>
                  <a:gd name="T39" fmla="*/ 234 h 858"/>
                  <a:gd name="T40" fmla="*/ 174 w 898"/>
                  <a:gd name="T41" fmla="*/ 234 h 858"/>
                  <a:gd name="T42" fmla="*/ 174 w 898"/>
                  <a:gd name="T43" fmla="*/ 174 h 858"/>
                  <a:gd name="T44" fmla="*/ 101 w 898"/>
                  <a:gd name="T45" fmla="*/ 174 h 858"/>
                  <a:gd name="T46" fmla="*/ 101 w 898"/>
                  <a:gd name="T47" fmla="*/ 60 h 858"/>
                  <a:gd name="T48" fmla="*/ 837 w 898"/>
                  <a:gd name="T49" fmla="*/ 60 h 858"/>
                  <a:gd name="T50" fmla="*/ 837 w 898"/>
                  <a:gd name="T51" fmla="*/ 797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8" h="858">
                    <a:moveTo>
                      <a:pt x="40" y="0"/>
                    </a:moveTo>
                    <a:lnTo>
                      <a:pt x="40" y="174"/>
                    </a:lnTo>
                    <a:lnTo>
                      <a:pt x="0" y="174"/>
                    </a:lnTo>
                    <a:lnTo>
                      <a:pt x="0" y="234"/>
                    </a:lnTo>
                    <a:lnTo>
                      <a:pt x="40" y="234"/>
                    </a:lnTo>
                    <a:lnTo>
                      <a:pt x="40" y="630"/>
                    </a:lnTo>
                    <a:lnTo>
                      <a:pt x="0" y="630"/>
                    </a:lnTo>
                    <a:lnTo>
                      <a:pt x="0" y="690"/>
                    </a:lnTo>
                    <a:lnTo>
                      <a:pt x="40" y="690"/>
                    </a:lnTo>
                    <a:lnTo>
                      <a:pt x="40" y="858"/>
                    </a:lnTo>
                    <a:lnTo>
                      <a:pt x="898" y="858"/>
                    </a:lnTo>
                    <a:lnTo>
                      <a:pt x="898" y="0"/>
                    </a:lnTo>
                    <a:lnTo>
                      <a:pt x="40" y="0"/>
                    </a:lnTo>
                    <a:close/>
                    <a:moveTo>
                      <a:pt x="837" y="797"/>
                    </a:moveTo>
                    <a:lnTo>
                      <a:pt x="101" y="797"/>
                    </a:lnTo>
                    <a:lnTo>
                      <a:pt x="101" y="690"/>
                    </a:lnTo>
                    <a:lnTo>
                      <a:pt x="174" y="690"/>
                    </a:lnTo>
                    <a:lnTo>
                      <a:pt x="174" y="630"/>
                    </a:lnTo>
                    <a:lnTo>
                      <a:pt x="101" y="630"/>
                    </a:lnTo>
                    <a:lnTo>
                      <a:pt x="101" y="234"/>
                    </a:lnTo>
                    <a:lnTo>
                      <a:pt x="174" y="234"/>
                    </a:lnTo>
                    <a:lnTo>
                      <a:pt x="174" y="174"/>
                    </a:lnTo>
                    <a:lnTo>
                      <a:pt x="101" y="174"/>
                    </a:lnTo>
                    <a:lnTo>
                      <a:pt x="101" y="60"/>
                    </a:lnTo>
                    <a:lnTo>
                      <a:pt x="837" y="60"/>
                    </a:lnTo>
                    <a:lnTo>
                      <a:pt x="837" y="797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Freeform 15"/>
              <p:cNvSpPr>
                <a:spLocks noEditPoints="1"/>
              </p:cNvSpPr>
              <p:nvPr/>
            </p:nvSpPr>
            <p:spPr bwMode="auto">
              <a:xfrm>
                <a:off x="2666" y="1382"/>
                <a:ext cx="428" cy="429"/>
              </a:xfrm>
              <a:custGeom>
                <a:avLst/>
                <a:gdLst>
                  <a:gd name="T0" fmla="*/ 32 w 64"/>
                  <a:gd name="T1" fmla="*/ 64 h 64"/>
                  <a:gd name="T2" fmla="*/ 0 w 64"/>
                  <a:gd name="T3" fmla="*/ 32 h 64"/>
                  <a:gd name="T4" fmla="*/ 32 w 64"/>
                  <a:gd name="T5" fmla="*/ 0 h 64"/>
                  <a:gd name="T6" fmla="*/ 64 w 64"/>
                  <a:gd name="T7" fmla="*/ 32 h 64"/>
                  <a:gd name="T8" fmla="*/ 32 w 64"/>
                  <a:gd name="T9" fmla="*/ 64 h 64"/>
                  <a:gd name="T10" fmla="*/ 32 w 64"/>
                  <a:gd name="T11" fmla="*/ 9 h 64"/>
                  <a:gd name="T12" fmla="*/ 9 w 64"/>
                  <a:gd name="T13" fmla="*/ 32 h 64"/>
                  <a:gd name="T14" fmla="*/ 32 w 64"/>
                  <a:gd name="T15" fmla="*/ 55 h 64"/>
                  <a:gd name="T16" fmla="*/ 55 w 64"/>
                  <a:gd name="T17" fmla="*/ 32 h 64"/>
                  <a:gd name="T18" fmla="*/ 32 w 64"/>
                  <a:gd name="T19" fmla="*/ 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64">
                    <a:moveTo>
                      <a:pt x="32" y="64"/>
                    </a:moveTo>
                    <a:cubicBezTo>
                      <a:pt x="14" y="64"/>
                      <a:pt x="0" y="50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50" y="0"/>
                      <a:pt x="64" y="14"/>
                      <a:pt x="64" y="32"/>
                    </a:cubicBezTo>
                    <a:cubicBezTo>
                      <a:pt x="64" y="50"/>
                      <a:pt x="50" y="64"/>
                      <a:pt x="32" y="64"/>
                    </a:cubicBezTo>
                    <a:close/>
                    <a:moveTo>
                      <a:pt x="32" y="9"/>
                    </a:moveTo>
                    <a:cubicBezTo>
                      <a:pt x="19" y="9"/>
                      <a:pt x="9" y="19"/>
                      <a:pt x="9" y="32"/>
                    </a:cubicBezTo>
                    <a:cubicBezTo>
                      <a:pt x="9" y="45"/>
                      <a:pt x="19" y="55"/>
                      <a:pt x="32" y="55"/>
                    </a:cubicBezTo>
                    <a:cubicBezTo>
                      <a:pt x="45" y="55"/>
                      <a:pt x="55" y="45"/>
                      <a:pt x="55" y="32"/>
                    </a:cubicBezTo>
                    <a:cubicBezTo>
                      <a:pt x="55" y="19"/>
                      <a:pt x="45" y="9"/>
                      <a:pt x="3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Freeform 16"/>
              <p:cNvSpPr>
                <a:spLocks/>
              </p:cNvSpPr>
              <p:nvPr/>
            </p:nvSpPr>
            <p:spPr bwMode="auto">
              <a:xfrm>
                <a:off x="2806" y="1496"/>
                <a:ext cx="174" cy="174"/>
              </a:xfrm>
              <a:custGeom>
                <a:avLst/>
                <a:gdLst>
                  <a:gd name="T0" fmla="*/ 26 w 26"/>
                  <a:gd name="T1" fmla="*/ 7 h 26"/>
                  <a:gd name="T2" fmla="*/ 20 w 26"/>
                  <a:gd name="T3" fmla="*/ 0 h 26"/>
                  <a:gd name="T4" fmla="*/ 16 w 26"/>
                  <a:gd name="T5" fmla="*/ 5 h 26"/>
                  <a:gd name="T6" fmla="*/ 11 w 26"/>
                  <a:gd name="T7" fmla="*/ 4 h 26"/>
                  <a:gd name="T8" fmla="*/ 0 w 26"/>
                  <a:gd name="T9" fmla="*/ 15 h 26"/>
                  <a:gd name="T10" fmla="*/ 11 w 26"/>
                  <a:gd name="T11" fmla="*/ 26 h 26"/>
                  <a:gd name="T12" fmla="*/ 22 w 26"/>
                  <a:gd name="T13" fmla="*/ 15 h 26"/>
                  <a:gd name="T14" fmla="*/ 22 w 26"/>
                  <a:gd name="T15" fmla="*/ 11 h 26"/>
                  <a:gd name="T16" fmla="*/ 26 w 26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26" y="7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4"/>
                      <a:pt x="13" y="4"/>
                      <a:pt x="11" y="4"/>
                    </a:cubicBezTo>
                    <a:cubicBezTo>
                      <a:pt x="5" y="4"/>
                      <a:pt x="0" y="9"/>
                      <a:pt x="0" y="15"/>
                    </a:cubicBezTo>
                    <a:cubicBezTo>
                      <a:pt x="0" y="21"/>
                      <a:pt x="5" y="26"/>
                      <a:pt x="11" y="26"/>
                    </a:cubicBezTo>
                    <a:cubicBezTo>
                      <a:pt x="17" y="26"/>
                      <a:pt x="22" y="21"/>
                      <a:pt x="22" y="15"/>
                    </a:cubicBezTo>
                    <a:cubicBezTo>
                      <a:pt x="22" y="14"/>
                      <a:pt x="22" y="12"/>
                      <a:pt x="22" y="11"/>
                    </a:cubicBezTo>
                    <a:lnTo>
                      <a:pt x="26" y="7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Freeform 17"/>
              <p:cNvSpPr>
                <a:spLocks noEditPoints="1"/>
              </p:cNvSpPr>
              <p:nvPr/>
            </p:nvSpPr>
            <p:spPr bwMode="auto">
              <a:xfrm>
                <a:off x="2237" y="953"/>
                <a:ext cx="1286" cy="1334"/>
              </a:xfrm>
              <a:custGeom>
                <a:avLst/>
                <a:gdLst>
                  <a:gd name="T0" fmla="*/ 1286 w 1286"/>
                  <a:gd name="T1" fmla="*/ 0 h 1334"/>
                  <a:gd name="T2" fmla="*/ 0 w 1286"/>
                  <a:gd name="T3" fmla="*/ 0 h 1334"/>
                  <a:gd name="T4" fmla="*/ 0 w 1286"/>
                  <a:gd name="T5" fmla="*/ 1287 h 1334"/>
                  <a:gd name="T6" fmla="*/ 214 w 1286"/>
                  <a:gd name="T7" fmla="*/ 1287 h 1334"/>
                  <a:gd name="T8" fmla="*/ 214 w 1286"/>
                  <a:gd name="T9" fmla="*/ 1334 h 1334"/>
                  <a:gd name="T10" fmla="*/ 442 w 1286"/>
                  <a:gd name="T11" fmla="*/ 1334 h 1334"/>
                  <a:gd name="T12" fmla="*/ 442 w 1286"/>
                  <a:gd name="T13" fmla="*/ 1287 h 1334"/>
                  <a:gd name="T14" fmla="*/ 844 w 1286"/>
                  <a:gd name="T15" fmla="*/ 1287 h 1334"/>
                  <a:gd name="T16" fmla="*/ 844 w 1286"/>
                  <a:gd name="T17" fmla="*/ 1334 h 1334"/>
                  <a:gd name="T18" fmla="*/ 1072 w 1286"/>
                  <a:gd name="T19" fmla="*/ 1334 h 1334"/>
                  <a:gd name="T20" fmla="*/ 1072 w 1286"/>
                  <a:gd name="T21" fmla="*/ 1287 h 1334"/>
                  <a:gd name="T22" fmla="*/ 1286 w 1286"/>
                  <a:gd name="T23" fmla="*/ 1287 h 1334"/>
                  <a:gd name="T24" fmla="*/ 1286 w 1286"/>
                  <a:gd name="T25" fmla="*/ 0 h 1334"/>
                  <a:gd name="T26" fmla="*/ 1226 w 1286"/>
                  <a:gd name="T27" fmla="*/ 1227 h 1334"/>
                  <a:gd name="T28" fmla="*/ 60 w 1286"/>
                  <a:gd name="T29" fmla="*/ 1227 h 1334"/>
                  <a:gd name="T30" fmla="*/ 60 w 1286"/>
                  <a:gd name="T31" fmla="*/ 60 h 1334"/>
                  <a:gd name="T32" fmla="*/ 1226 w 1286"/>
                  <a:gd name="T33" fmla="*/ 60 h 1334"/>
                  <a:gd name="T34" fmla="*/ 1226 w 1286"/>
                  <a:gd name="T35" fmla="*/ 1227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6" h="1334">
                    <a:moveTo>
                      <a:pt x="1286" y="0"/>
                    </a:moveTo>
                    <a:lnTo>
                      <a:pt x="0" y="0"/>
                    </a:lnTo>
                    <a:lnTo>
                      <a:pt x="0" y="1287"/>
                    </a:lnTo>
                    <a:lnTo>
                      <a:pt x="214" y="1287"/>
                    </a:lnTo>
                    <a:lnTo>
                      <a:pt x="214" y="1334"/>
                    </a:lnTo>
                    <a:lnTo>
                      <a:pt x="442" y="1334"/>
                    </a:lnTo>
                    <a:lnTo>
                      <a:pt x="442" y="1287"/>
                    </a:lnTo>
                    <a:lnTo>
                      <a:pt x="844" y="1287"/>
                    </a:lnTo>
                    <a:lnTo>
                      <a:pt x="844" y="1334"/>
                    </a:lnTo>
                    <a:lnTo>
                      <a:pt x="1072" y="1334"/>
                    </a:lnTo>
                    <a:lnTo>
                      <a:pt x="1072" y="1287"/>
                    </a:lnTo>
                    <a:lnTo>
                      <a:pt x="1286" y="1287"/>
                    </a:lnTo>
                    <a:lnTo>
                      <a:pt x="1286" y="0"/>
                    </a:lnTo>
                    <a:close/>
                    <a:moveTo>
                      <a:pt x="1226" y="1227"/>
                    </a:moveTo>
                    <a:lnTo>
                      <a:pt x="60" y="1227"/>
                    </a:lnTo>
                    <a:lnTo>
                      <a:pt x="60" y="60"/>
                    </a:lnTo>
                    <a:lnTo>
                      <a:pt x="1226" y="60"/>
                    </a:lnTo>
                    <a:lnTo>
                      <a:pt x="1226" y="1227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76" name="Group 475"/>
          <p:cNvGrpSpPr/>
          <p:nvPr/>
        </p:nvGrpSpPr>
        <p:grpSpPr>
          <a:xfrm>
            <a:off x="7536693" y="3540065"/>
            <a:ext cx="303732" cy="315070"/>
            <a:chOff x="7972868" y="3515171"/>
            <a:chExt cx="348438" cy="361444"/>
          </a:xfrm>
        </p:grpSpPr>
        <p:sp>
          <p:nvSpPr>
            <p:cNvPr id="477" name="Rectangle 13"/>
            <p:cNvSpPr>
              <a:spLocks noChangeArrowheads="1"/>
            </p:cNvSpPr>
            <p:nvPr/>
          </p:nvSpPr>
          <p:spPr bwMode="auto">
            <a:xfrm>
              <a:off x="7984790" y="3527518"/>
              <a:ext cx="166903" cy="33055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78" name="Group 12"/>
            <p:cNvGrpSpPr>
              <a:grpSpLocks noChangeAspect="1"/>
            </p:cNvGrpSpPr>
            <p:nvPr/>
          </p:nvGrpSpPr>
          <p:grpSpPr bwMode="auto">
            <a:xfrm>
              <a:off x="7972868" y="3515171"/>
              <a:ext cx="348438" cy="361444"/>
              <a:chOff x="2237" y="953"/>
              <a:chExt cx="1286" cy="1334"/>
            </a:xfrm>
          </p:grpSpPr>
          <p:sp>
            <p:nvSpPr>
              <p:cNvPr id="479" name="Rectangle 13"/>
              <p:cNvSpPr>
                <a:spLocks noChangeArrowheads="1"/>
              </p:cNvSpPr>
              <p:nvPr/>
            </p:nvSpPr>
            <p:spPr bwMode="auto">
              <a:xfrm>
                <a:off x="2880" y="973"/>
                <a:ext cx="616" cy="122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Freeform 14"/>
              <p:cNvSpPr>
                <a:spLocks noEditPoints="1"/>
              </p:cNvSpPr>
              <p:nvPr/>
            </p:nvSpPr>
            <p:spPr bwMode="auto">
              <a:xfrm>
                <a:off x="2411" y="1168"/>
                <a:ext cx="898" cy="858"/>
              </a:xfrm>
              <a:custGeom>
                <a:avLst/>
                <a:gdLst>
                  <a:gd name="T0" fmla="*/ 40 w 898"/>
                  <a:gd name="T1" fmla="*/ 0 h 858"/>
                  <a:gd name="T2" fmla="*/ 40 w 898"/>
                  <a:gd name="T3" fmla="*/ 174 h 858"/>
                  <a:gd name="T4" fmla="*/ 0 w 898"/>
                  <a:gd name="T5" fmla="*/ 174 h 858"/>
                  <a:gd name="T6" fmla="*/ 0 w 898"/>
                  <a:gd name="T7" fmla="*/ 234 h 858"/>
                  <a:gd name="T8" fmla="*/ 40 w 898"/>
                  <a:gd name="T9" fmla="*/ 234 h 858"/>
                  <a:gd name="T10" fmla="*/ 40 w 898"/>
                  <a:gd name="T11" fmla="*/ 630 h 858"/>
                  <a:gd name="T12" fmla="*/ 0 w 898"/>
                  <a:gd name="T13" fmla="*/ 630 h 858"/>
                  <a:gd name="T14" fmla="*/ 0 w 898"/>
                  <a:gd name="T15" fmla="*/ 690 h 858"/>
                  <a:gd name="T16" fmla="*/ 40 w 898"/>
                  <a:gd name="T17" fmla="*/ 690 h 858"/>
                  <a:gd name="T18" fmla="*/ 40 w 898"/>
                  <a:gd name="T19" fmla="*/ 858 h 858"/>
                  <a:gd name="T20" fmla="*/ 898 w 898"/>
                  <a:gd name="T21" fmla="*/ 858 h 858"/>
                  <a:gd name="T22" fmla="*/ 898 w 898"/>
                  <a:gd name="T23" fmla="*/ 0 h 858"/>
                  <a:gd name="T24" fmla="*/ 40 w 898"/>
                  <a:gd name="T25" fmla="*/ 0 h 858"/>
                  <a:gd name="T26" fmla="*/ 837 w 898"/>
                  <a:gd name="T27" fmla="*/ 797 h 858"/>
                  <a:gd name="T28" fmla="*/ 101 w 898"/>
                  <a:gd name="T29" fmla="*/ 797 h 858"/>
                  <a:gd name="T30" fmla="*/ 101 w 898"/>
                  <a:gd name="T31" fmla="*/ 690 h 858"/>
                  <a:gd name="T32" fmla="*/ 174 w 898"/>
                  <a:gd name="T33" fmla="*/ 690 h 858"/>
                  <a:gd name="T34" fmla="*/ 174 w 898"/>
                  <a:gd name="T35" fmla="*/ 630 h 858"/>
                  <a:gd name="T36" fmla="*/ 101 w 898"/>
                  <a:gd name="T37" fmla="*/ 630 h 858"/>
                  <a:gd name="T38" fmla="*/ 101 w 898"/>
                  <a:gd name="T39" fmla="*/ 234 h 858"/>
                  <a:gd name="T40" fmla="*/ 174 w 898"/>
                  <a:gd name="T41" fmla="*/ 234 h 858"/>
                  <a:gd name="T42" fmla="*/ 174 w 898"/>
                  <a:gd name="T43" fmla="*/ 174 h 858"/>
                  <a:gd name="T44" fmla="*/ 101 w 898"/>
                  <a:gd name="T45" fmla="*/ 174 h 858"/>
                  <a:gd name="T46" fmla="*/ 101 w 898"/>
                  <a:gd name="T47" fmla="*/ 60 h 858"/>
                  <a:gd name="T48" fmla="*/ 837 w 898"/>
                  <a:gd name="T49" fmla="*/ 60 h 858"/>
                  <a:gd name="T50" fmla="*/ 837 w 898"/>
                  <a:gd name="T51" fmla="*/ 797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8" h="858">
                    <a:moveTo>
                      <a:pt x="40" y="0"/>
                    </a:moveTo>
                    <a:lnTo>
                      <a:pt x="40" y="174"/>
                    </a:lnTo>
                    <a:lnTo>
                      <a:pt x="0" y="174"/>
                    </a:lnTo>
                    <a:lnTo>
                      <a:pt x="0" y="234"/>
                    </a:lnTo>
                    <a:lnTo>
                      <a:pt x="40" y="234"/>
                    </a:lnTo>
                    <a:lnTo>
                      <a:pt x="40" y="630"/>
                    </a:lnTo>
                    <a:lnTo>
                      <a:pt x="0" y="630"/>
                    </a:lnTo>
                    <a:lnTo>
                      <a:pt x="0" y="690"/>
                    </a:lnTo>
                    <a:lnTo>
                      <a:pt x="40" y="690"/>
                    </a:lnTo>
                    <a:lnTo>
                      <a:pt x="40" y="858"/>
                    </a:lnTo>
                    <a:lnTo>
                      <a:pt x="898" y="858"/>
                    </a:lnTo>
                    <a:lnTo>
                      <a:pt x="898" y="0"/>
                    </a:lnTo>
                    <a:lnTo>
                      <a:pt x="40" y="0"/>
                    </a:lnTo>
                    <a:close/>
                    <a:moveTo>
                      <a:pt x="837" y="797"/>
                    </a:moveTo>
                    <a:lnTo>
                      <a:pt x="101" y="797"/>
                    </a:lnTo>
                    <a:lnTo>
                      <a:pt x="101" y="690"/>
                    </a:lnTo>
                    <a:lnTo>
                      <a:pt x="174" y="690"/>
                    </a:lnTo>
                    <a:lnTo>
                      <a:pt x="174" y="630"/>
                    </a:lnTo>
                    <a:lnTo>
                      <a:pt x="101" y="630"/>
                    </a:lnTo>
                    <a:lnTo>
                      <a:pt x="101" y="234"/>
                    </a:lnTo>
                    <a:lnTo>
                      <a:pt x="174" y="234"/>
                    </a:lnTo>
                    <a:lnTo>
                      <a:pt x="174" y="174"/>
                    </a:lnTo>
                    <a:lnTo>
                      <a:pt x="101" y="174"/>
                    </a:lnTo>
                    <a:lnTo>
                      <a:pt x="101" y="60"/>
                    </a:lnTo>
                    <a:lnTo>
                      <a:pt x="837" y="60"/>
                    </a:lnTo>
                    <a:lnTo>
                      <a:pt x="837" y="79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Freeform 15"/>
              <p:cNvSpPr>
                <a:spLocks noEditPoints="1"/>
              </p:cNvSpPr>
              <p:nvPr/>
            </p:nvSpPr>
            <p:spPr bwMode="auto">
              <a:xfrm>
                <a:off x="2666" y="1382"/>
                <a:ext cx="428" cy="429"/>
              </a:xfrm>
              <a:custGeom>
                <a:avLst/>
                <a:gdLst>
                  <a:gd name="T0" fmla="*/ 32 w 64"/>
                  <a:gd name="T1" fmla="*/ 64 h 64"/>
                  <a:gd name="T2" fmla="*/ 0 w 64"/>
                  <a:gd name="T3" fmla="*/ 32 h 64"/>
                  <a:gd name="T4" fmla="*/ 32 w 64"/>
                  <a:gd name="T5" fmla="*/ 0 h 64"/>
                  <a:gd name="T6" fmla="*/ 64 w 64"/>
                  <a:gd name="T7" fmla="*/ 32 h 64"/>
                  <a:gd name="T8" fmla="*/ 32 w 64"/>
                  <a:gd name="T9" fmla="*/ 64 h 64"/>
                  <a:gd name="T10" fmla="*/ 32 w 64"/>
                  <a:gd name="T11" fmla="*/ 9 h 64"/>
                  <a:gd name="T12" fmla="*/ 9 w 64"/>
                  <a:gd name="T13" fmla="*/ 32 h 64"/>
                  <a:gd name="T14" fmla="*/ 32 w 64"/>
                  <a:gd name="T15" fmla="*/ 55 h 64"/>
                  <a:gd name="T16" fmla="*/ 55 w 64"/>
                  <a:gd name="T17" fmla="*/ 32 h 64"/>
                  <a:gd name="T18" fmla="*/ 32 w 64"/>
                  <a:gd name="T19" fmla="*/ 9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4" h="64">
                    <a:moveTo>
                      <a:pt x="32" y="64"/>
                    </a:moveTo>
                    <a:cubicBezTo>
                      <a:pt x="14" y="64"/>
                      <a:pt x="0" y="50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50" y="0"/>
                      <a:pt x="64" y="14"/>
                      <a:pt x="64" y="32"/>
                    </a:cubicBezTo>
                    <a:cubicBezTo>
                      <a:pt x="64" y="50"/>
                      <a:pt x="50" y="64"/>
                      <a:pt x="32" y="64"/>
                    </a:cubicBezTo>
                    <a:close/>
                    <a:moveTo>
                      <a:pt x="32" y="9"/>
                    </a:moveTo>
                    <a:cubicBezTo>
                      <a:pt x="19" y="9"/>
                      <a:pt x="9" y="19"/>
                      <a:pt x="9" y="32"/>
                    </a:cubicBezTo>
                    <a:cubicBezTo>
                      <a:pt x="9" y="45"/>
                      <a:pt x="19" y="55"/>
                      <a:pt x="32" y="55"/>
                    </a:cubicBezTo>
                    <a:cubicBezTo>
                      <a:pt x="45" y="55"/>
                      <a:pt x="55" y="45"/>
                      <a:pt x="55" y="32"/>
                    </a:cubicBezTo>
                    <a:cubicBezTo>
                      <a:pt x="55" y="19"/>
                      <a:pt x="45" y="9"/>
                      <a:pt x="32" y="9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Freeform 16"/>
              <p:cNvSpPr>
                <a:spLocks/>
              </p:cNvSpPr>
              <p:nvPr/>
            </p:nvSpPr>
            <p:spPr bwMode="auto">
              <a:xfrm>
                <a:off x="2806" y="1496"/>
                <a:ext cx="174" cy="174"/>
              </a:xfrm>
              <a:custGeom>
                <a:avLst/>
                <a:gdLst>
                  <a:gd name="T0" fmla="*/ 26 w 26"/>
                  <a:gd name="T1" fmla="*/ 7 h 26"/>
                  <a:gd name="T2" fmla="*/ 20 w 26"/>
                  <a:gd name="T3" fmla="*/ 0 h 26"/>
                  <a:gd name="T4" fmla="*/ 16 w 26"/>
                  <a:gd name="T5" fmla="*/ 5 h 26"/>
                  <a:gd name="T6" fmla="*/ 11 w 26"/>
                  <a:gd name="T7" fmla="*/ 4 h 26"/>
                  <a:gd name="T8" fmla="*/ 0 w 26"/>
                  <a:gd name="T9" fmla="*/ 15 h 26"/>
                  <a:gd name="T10" fmla="*/ 11 w 26"/>
                  <a:gd name="T11" fmla="*/ 26 h 26"/>
                  <a:gd name="T12" fmla="*/ 22 w 26"/>
                  <a:gd name="T13" fmla="*/ 15 h 26"/>
                  <a:gd name="T14" fmla="*/ 22 w 26"/>
                  <a:gd name="T15" fmla="*/ 11 h 26"/>
                  <a:gd name="T16" fmla="*/ 26 w 26"/>
                  <a:gd name="T17" fmla="*/ 7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" h="26">
                    <a:moveTo>
                      <a:pt x="26" y="7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4" y="4"/>
                      <a:pt x="13" y="4"/>
                      <a:pt x="11" y="4"/>
                    </a:cubicBezTo>
                    <a:cubicBezTo>
                      <a:pt x="5" y="4"/>
                      <a:pt x="0" y="9"/>
                      <a:pt x="0" y="15"/>
                    </a:cubicBezTo>
                    <a:cubicBezTo>
                      <a:pt x="0" y="21"/>
                      <a:pt x="5" y="26"/>
                      <a:pt x="11" y="26"/>
                    </a:cubicBezTo>
                    <a:cubicBezTo>
                      <a:pt x="17" y="26"/>
                      <a:pt x="22" y="21"/>
                      <a:pt x="22" y="15"/>
                    </a:cubicBezTo>
                    <a:cubicBezTo>
                      <a:pt x="22" y="14"/>
                      <a:pt x="22" y="12"/>
                      <a:pt x="22" y="11"/>
                    </a:cubicBezTo>
                    <a:lnTo>
                      <a:pt x="26" y="7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Freeform 17"/>
              <p:cNvSpPr>
                <a:spLocks noEditPoints="1"/>
              </p:cNvSpPr>
              <p:nvPr/>
            </p:nvSpPr>
            <p:spPr bwMode="auto">
              <a:xfrm>
                <a:off x="2237" y="953"/>
                <a:ext cx="1286" cy="1334"/>
              </a:xfrm>
              <a:custGeom>
                <a:avLst/>
                <a:gdLst>
                  <a:gd name="T0" fmla="*/ 1286 w 1286"/>
                  <a:gd name="T1" fmla="*/ 0 h 1334"/>
                  <a:gd name="T2" fmla="*/ 0 w 1286"/>
                  <a:gd name="T3" fmla="*/ 0 h 1334"/>
                  <a:gd name="T4" fmla="*/ 0 w 1286"/>
                  <a:gd name="T5" fmla="*/ 1287 h 1334"/>
                  <a:gd name="T6" fmla="*/ 214 w 1286"/>
                  <a:gd name="T7" fmla="*/ 1287 h 1334"/>
                  <a:gd name="T8" fmla="*/ 214 w 1286"/>
                  <a:gd name="T9" fmla="*/ 1334 h 1334"/>
                  <a:gd name="T10" fmla="*/ 442 w 1286"/>
                  <a:gd name="T11" fmla="*/ 1334 h 1334"/>
                  <a:gd name="T12" fmla="*/ 442 w 1286"/>
                  <a:gd name="T13" fmla="*/ 1287 h 1334"/>
                  <a:gd name="T14" fmla="*/ 844 w 1286"/>
                  <a:gd name="T15" fmla="*/ 1287 h 1334"/>
                  <a:gd name="T16" fmla="*/ 844 w 1286"/>
                  <a:gd name="T17" fmla="*/ 1334 h 1334"/>
                  <a:gd name="T18" fmla="*/ 1072 w 1286"/>
                  <a:gd name="T19" fmla="*/ 1334 h 1334"/>
                  <a:gd name="T20" fmla="*/ 1072 w 1286"/>
                  <a:gd name="T21" fmla="*/ 1287 h 1334"/>
                  <a:gd name="T22" fmla="*/ 1286 w 1286"/>
                  <a:gd name="T23" fmla="*/ 1287 h 1334"/>
                  <a:gd name="T24" fmla="*/ 1286 w 1286"/>
                  <a:gd name="T25" fmla="*/ 0 h 1334"/>
                  <a:gd name="T26" fmla="*/ 1226 w 1286"/>
                  <a:gd name="T27" fmla="*/ 1227 h 1334"/>
                  <a:gd name="T28" fmla="*/ 60 w 1286"/>
                  <a:gd name="T29" fmla="*/ 1227 h 1334"/>
                  <a:gd name="T30" fmla="*/ 60 w 1286"/>
                  <a:gd name="T31" fmla="*/ 60 h 1334"/>
                  <a:gd name="T32" fmla="*/ 1226 w 1286"/>
                  <a:gd name="T33" fmla="*/ 60 h 1334"/>
                  <a:gd name="T34" fmla="*/ 1226 w 1286"/>
                  <a:gd name="T35" fmla="*/ 1227 h 1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86" h="1334">
                    <a:moveTo>
                      <a:pt x="1286" y="0"/>
                    </a:moveTo>
                    <a:lnTo>
                      <a:pt x="0" y="0"/>
                    </a:lnTo>
                    <a:lnTo>
                      <a:pt x="0" y="1287"/>
                    </a:lnTo>
                    <a:lnTo>
                      <a:pt x="214" y="1287"/>
                    </a:lnTo>
                    <a:lnTo>
                      <a:pt x="214" y="1334"/>
                    </a:lnTo>
                    <a:lnTo>
                      <a:pt x="442" y="1334"/>
                    </a:lnTo>
                    <a:lnTo>
                      <a:pt x="442" y="1287"/>
                    </a:lnTo>
                    <a:lnTo>
                      <a:pt x="844" y="1287"/>
                    </a:lnTo>
                    <a:lnTo>
                      <a:pt x="844" y="1334"/>
                    </a:lnTo>
                    <a:lnTo>
                      <a:pt x="1072" y="1334"/>
                    </a:lnTo>
                    <a:lnTo>
                      <a:pt x="1072" y="1287"/>
                    </a:lnTo>
                    <a:lnTo>
                      <a:pt x="1286" y="1287"/>
                    </a:lnTo>
                    <a:lnTo>
                      <a:pt x="1286" y="0"/>
                    </a:lnTo>
                    <a:close/>
                    <a:moveTo>
                      <a:pt x="1226" y="1227"/>
                    </a:moveTo>
                    <a:lnTo>
                      <a:pt x="60" y="1227"/>
                    </a:lnTo>
                    <a:lnTo>
                      <a:pt x="60" y="60"/>
                    </a:lnTo>
                    <a:lnTo>
                      <a:pt x="1226" y="60"/>
                    </a:lnTo>
                    <a:lnTo>
                      <a:pt x="1226" y="1227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84" name="Group 483"/>
          <p:cNvGrpSpPr/>
          <p:nvPr/>
        </p:nvGrpSpPr>
        <p:grpSpPr>
          <a:xfrm>
            <a:off x="7431595" y="4075989"/>
            <a:ext cx="475833" cy="475833"/>
            <a:chOff x="7867498" y="4162069"/>
            <a:chExt cx="555625" cy="555625"/>
          </a:xfrm>
        </p:grpSpPr>
        <p:sp>
          <p:nvSpPr>
            <p:cNvPr id="485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: Shape 231"/>
            <p:cNvSpPr/>
            <p:nvPr/>
          </p:nvSpPr>
          <p:spPr>
            <a:xfrm>
              <a:off x="7970045" y="4255731"/>
              <a:ext cx="453077" cy="461963"/>
            </a:xfrm>
            <a:custGeom>
              <a:avLst/>
              <a:gdLst>
                <a:gd name="connsiteX0" fmla="*/ 0 w 457200"/>
                <a:gd name="connsiteY0" fmla="*/ 326232 h 435769"/>
                <a:gd name="connsiteX1" fmla="*/ 109537 w 457200"/>
                <a:gd name="connsiteY1" fmla="*/ 435769 h 435769"/>
                <a:gd name="connsiteX2" fmla="*/ 457200 w 457200"/>
                <a:gd name="connsiteY2" fmla="*/ 435769 h 435769"/>
                <a:gd name="connsiteX3" fmla="*/ 457200 w 457200"/>
                <a:gd name="connsiteY3" fmla="*/ 109538 h 435769"/>
                <a:gd name="connsiteX4" fmla="*/ 347662 w 457200"/>
                <a:gd name="connsiteY4" fmla="*/ 0 h 435769"/>
                <a:gd name="connsiteX5" fmla="*/ 347662 w 457200"/>
                <a:gd name="connsiteY5" fmla="*/ 321469 h 435769"/>
                <a:gd name="connsiteX6" fmla="*/ 0 w 457200"/>
                <a:gd name="connsiteY6" fmla="*/ 326232 h 435769"/>
                <a:gd name="connsiteX0" fmla="*/ 0 w 457200"/>
                <a:gd name="connsiteY0" fmla="*/ 352426 h 461963"/>
                <a:gd name="connsiteX1" fmla="*/ 109537 w 457200"/>
                <a:gd name="connsiteY1" fmla="*/ 461963 h 461963"/>
                <a:gd name="connsiteX2" fmla="*/ 457200 w 457200"/>
                <a:gd name="connsiteY2" fmla="*/ 461963 h 461963"/>
                <a:gd name="connsiteX3" fmla="*/ 457200 w 457200"/>
                <a:gd name="connsiteY3" fmla="*/ 135732 h 461963"/>
                <a:gd name="connsiteX4" fmla="*/ 350043 w 457200"/>
                <a:gd name="connsiteY4" fmla="*/ 0 h 461963"/>
                <a:gd name="connsiteX5" fmla="*/ 347662 w 457200"/>
                <a:gd name="connsiteY5" fmla="*/ 347663 h 461963"/>
                <a:gd name="connsiteX6" fmla="*/ 0 w 457200"/>
                <a:gd name="connsiteY6" fmla="*/ 352426 h 461963"/>
                <a:gd name="connsiteX0" fmla="*/ 0 w 457200"/>
                <a:gd name="connsiteY0" fmla="*/ 352426 h 461963"/>
                <a:gd name="connsiteX1" fmla="*/ 109537 w 457200"/>
                <a:gd name="connsiteY1" fmla="*/ 461963 h 461963"/>
                <a:gd name="connsiteX2" fmla="*/ 457200 w 457200"/>
                <a:gd name="connsiteY2" fmla="*/ 461963 h 461963"/>
                <a:gd name="connsiteX3" fmla="*/ 457200 w 457200"/>
                <a:gd name="connsiteY3" fmla="*/ 111919 h 461963"/>
                <a:gd name="connsiteX4" fmla="*/ 350043 w 457200"/>
                <a:gd name="connsiteY4" fmla="*/ 0 h 461963"/>
                <a:gd name="connsiteX5" fmla="*/ 347662 w 457200"/>
                <a:gd name="connsiteY5" fmla="*/ 347663 h 461963"/>
                <a:gd name="connsiteX6" fmla="*/ 0 w 457200"/>
                <a:gd name="connsiteY6" fmla="*/ 352426 h 461963"/>
                <a:gd name="connsiteX0" fmla="*/ 0 w 457200"/>
                <a:gd name="connsiteY0" fmla="*/ 352426 h 461963"/>
                <a:gd name="connsiteX1" fmla="*/ 109537 w 457200"/>
                <a:gd name="connsiteY1" fmla="*/ 461963 h 461963"/>
                <a:gd name="connsiteX2" fmla="*/ 457200 w 457200"/>
                <a:gd name="connsiteY2" fmla="*/ 461963 h 461963"/>
                <a:gd name="connsiteX3" fmla="*/ 457200 w 457200"/>
                <a:gd name="connsiteY3" fmla="*/ 109537 h 461963"/>
                <a:gd name="connsiteX4" fmla="*/ 350043 w 457200"/>
                <a:gd name="connsiteY4" fmla="*/ 0 h 461963"/>
                <a:gd name="connsiteX5" fmla="*/ 347662 w 457200"/>
                <a:gd name="connsiteY5" fmla="*/ 347663 h 461963"/>
                <a:gd name="connsiteX6" fmla="*/ 0 w 457200"/>
                <a:gd name="connsiteY6" fmla="*/ 352426 h 461963"/>
                <a:gd name="connsiteX0" fmla="*/ 0 w 457200"/>
                <a:gd name="connsiteY0" fmla="*/ 352426 h 461963"/>
                <a:gd name="connsiteX1" fmla="*/ 109537 w 457200"/>
                <a:gd name="connsiteY1" fmla="*/ 461963 h 461963"/>
                <a:gd name="connsiteX2" fmla="*/ 457200 w 457200"/>
                <a:gd name="connsiteY2" fmla="*/ 461963 h 461963"/>
                <a:gd name="connsiteX3" fmla="*/ 457200 w 457200"/>
                <a:gd name="connsiteY3" fmla="*/ 109537 h 461963"/>
                <a:gd name="connsiteX4" fmla="*/ 354805 w 457200"/>
                <a:gd name="connsiteY4" fmla="*/ 0 h 461963"/>
                <a:gd name="connsiteX5" fmla="*/ 347662 w 457200"/>
                <a:gd name="connsiteY5" fmla="*/ 347663 h 461963"/>
                <a:gd name="connsiteX6" fmla="*/ 0 w 457200"/>
                <a:gd name="connsiteY6" fmla="*/ 352426 h 46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7200" h="461963">
                  <a:moveTo>
                    <a:pt x="0" y="352426"/>
                  </a:moveTo>
                  <a:lnTo>
                    <a:pt x="109537" y="461963"/>
                  </a:lnTo>
                  <a:lnTo>
                    <a:pt x="457200" y="461963"/>
                  </a:lnTo>
                  <a:lnTo>
                    <a:pt x="457200" y="109537"/>
                  </a:lnTo>
                  <a:lnTo>
                    <a:pt x="354805" y="0"/>
                  </a:lnTo>
                  <a:cubicBezTo>
                    <a:pt x="354011" y="115888"/>
                    <a:pt x="348456" y="231775"/>
                    <a:pt x="347662" y="347663"/>
                  </a:cubicBezTo>
                  <a:lnTo>
                    <a:pt x="0" y="35242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7" name="Group 4"/>
            <p:cNvGrpSpPr>
              <a:grpSpLocks noChangeAspect="1"/>
            </p:cNvGrpSpPr>
            <p:nvPr/>
          </p:nvGrpSpPr>
          <p:grpSpPr bwMode="auto">
            <a:xfrm>
              <a:off x="7970046" y="4257458"/>
              <a:ext cx="350090" cy="362956"/>
              <a:chOff x="2248" y="977"/>
              <a:chExt cx="1034" cy="1072"/>
            </a:xfrm>
          </p:grpSpPr>
          <p:sp>
            <p:nvSpPr>
              <p:cNvPr id="488" name="Freeform 5"/>
              <p:cNvSpPr>
                <a:spLocks noEditPoints="1"/>
              </p:cNvSpPr>
              <p:nvPr/>
            </p:nvSpPr>
            <p:spPr bwMode="auto">
              <a:xfrm>
                <a:off x="2386" y="1151"/>
                <a:ext cx="721" cy="685"/>
              </a:xfrm>
              <a:custGeom>
                <a:avLst/>
                <a:gdLst>
                  <a:gd name="T0" fmla="*/ 36 w 721"/>
                  <a:gd name="T1" fmla="*/ 0 h 685"/>
                  <a:gd name="T2" fmla="*/ 36 w 721"/>
                  <a:gd name="T3" fmla="*/ 138 h 685"/>
                  <a:gd name="T4" fmla="*/ 0 w 721"/>
                  <a:gd name="T5" fmla="*/ 138 h 685"/>
                  <a:gd name="T6" fmla="*/ 0 w 721"/>
                  <a:gd name="T7" fmla="*/ 184 h 685"/>
                  <a:gd name="T8" fmla="*/ 36 w 721"/>
                  <a:gd name="T9" fmla="*/ 184 h 685"/>
                  <a:gd name="T10" fmla="*/ 36 w 721"/>
                  <a:gd name="T11" fmla="*/ 504 h 685"/>
                  <a:gd name="T12" fmla="*/ 0 w 721"/>
                  <a:gd name="T13" fmla="*/ 504 h 685"/>
                  <a:gd name="T14" fmla="*/ 0 w 721"/>
                  <a:gd name="T15" fmla="*/ 550 h 685"/>
                  <a:gd name="T16" fmla="*/ 36 w 721"/>
                  <a:gd name="T17" fmla="*/ 550 h 685"/>
                  <a:gd name="T18" fmla="*/ 36 w 721"/>
                  <a:gd name="T19" fmla="*/ 685 h 685"/>
                  <a:gd name="T20" fmla="*/ 721 w 721"/>
                  <a:gd name="T21" fmla="*/ 685 h 685"/>
                  <a:gd name="T22" fmla="*/ 721 w 721"/>
                  <a:gd name="T23" fmla="*/ 0 h 685"/>
                  <a:gd name="T24" fmla="*/ 36 w 721"/>
                  <a:gd name="T25" fmla="*/ 0 h 685"/>
                  <a:gd name="T26" fmla="*/ 675 w 721"/>
                  <a:gd name="T27" fmla="*/ 639 h 685"/>
                  <a:gd name="T28" fmla="*/ 82 w 721"/>
                  <a:gd name="T29" fmla="*/ 639 h 685"/>
                  <a:gd name="T30" fmla="*/ 82 w 721"/>
                  <a:gd name="T31" fmla="*/ 550 h 685"/>
                  <a:gd name="T32" fmla="*/ 140 w 721"/>
                  <a:gd name="T33" fmla="*/ 550 h 685"/>
                  <a:gd name="T34" fmla="*/ 140 w 721"/>
                  <a:gd name="T35" fmla="*/ 504 h 685"/>
                  <a:gd name="T36" fmla="*/ 82 w 721"/>
                  <a:gd name="T37" fmla="*/ 504 h 685"/>
                  <a:gd name="T38" fmla="*/ 82 w 721"/>
                  <a:gd name="T39" fmla="*/ 184 h 685"/>
                  <a:gd name="T40" fmla="*/ 140 w 721"/>
                  <a:gd name="T41" fmla="*/ 184 h 685"/>
                  <a:gd name="T42" fmla="*/ 140 w 721"/>
                  <a:gd name="T43" fmla="*/ 138 h 685"/>
                  <a:gd name="T44" fmla="*/ 82 w 721"/>
                  <a:gd name="T45" fmla="*/ 138 h 685"/>
                  <a:gd name="T46" fmla="*/ 82 w 721"/>
                  <a:gd name="T47" fmla="*/ 46 h 685"/>
                  <a:gd name="T48" fmla="*/ 675 w 721"/>
                  <a:gd name="T49" fmla="*/ 46 h 685"/>
                  <a:gd name="T50" fmla="*/ 675 w 721"/>
                  <a:gd name="T51" fmla="*/ 639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21" h="685">
                    <a:moveTo>
                      <a:pt x="36" y="0"/>
                    </a:moveTo>
                    <a:lnTo>
                      <a:pt x="36" y="138"/>
                    </a:lnTo>
                    <a:lnTo>
                      <a:pt x="0" y="138"/>
                    </a:lnTo>
                    <a:lnTo>
                      <a:pt x="0" y="184"/>
                    </a:lnTo>
                    <a:lnTo>
                      <a:pt x="36" y="184"/>
                    </a:lnTo>
                    <a:lnTo>
                      <a:pt x="36" y="504"/>
                    </a:lnTo>
                    <a:lnTo>
                      <a:pt x="0" y="504"/>
                    </a:lnTo>
                    <a:lnTo>
                      <a:pt x="0" y="550"/>
                    </a:lnTo>
                    <a:lnTo>
                      <a:pt x="36" y="550"/>
                    </a:lnTo>
                    <a:lnTo>
                      <a:pt x="36" y="685"/>
                    </a:lnTo>
                    <a:lnTo>
                      <a:pt x="721" y="685"/>
                    </a:lnTo>
                    <a:lnTo>
                      <a:pt x="721" y="0"/>
                    </a:lnTo>
                    <a:lnTo>
                      <a:pt x="36" y="0"/>
                    </a:lnTo>
                    <a:close/>
                    <a:moveTo>
                      <a:pt x="675" y="639"/>
                    </a:moveTo>
                    <a:lnTo>
                      <a:pt x="82" y="639"/>
                    </a:lnTo>
                    <a:lnTo>
                      <a:pt x="82" y="550"/>
                    </a:lnTo>
                    <a:lnTo>
                      <a:pt x="140" y="550"/>
                    </a:lnTo>
                    <a:lnTo>
                      <a:pt x="140" y="504"/>
                    </a:lnTo>
                    <a:lnTo>
                      <a:pt x="82" y="504"/>
                    </a:lnTo>
                    <a:lnTo>
                      <a:pt x="82" y="184"/>
                    </a:lnTo>
                    <a:lnTo>
                      <a:pt x="140" y="184"/>
                    </a:lnTo>
                    <a:lnTo>
                      <a:pt x="140" y="138"/>
                    </a:lnTo>
                    <a:lnTo>
                      <a:pt x="82" y="138"/>
                    </a:lnTo>
                    <a:lnTo>
                      <a:pt x="82" y="46"/>
                    </a:lnTo>
                    <a:lnTo>
                      <a:pt x="675" y="46"/>
                    </a:lnTo>
                    <a:lnTo>
                      <a:pt x="675" y="6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Freeform 6"/>
              <p:cNvSpPr>
                <a:spLocks noEditPoints="1"/>
              </p:cNvSpPr>
              <p:nvPr/>
            </p:nvSpPr>
            <p:spPr bwMode="auto">
              <a:xfrm>
                <a:off x="2592" y="1321"/>
                <a:ext cx="345" cy="345"/>
              </a:xfrm>
              <a:custGeom>
                <a:avLst/>
                <a:gdLst>
                  <a:gd name="T0" fmla="*/ 98 w 195"/>
                  <a:gd name="T1" fmla="*/ 195 h 195"/>
                  <a:gd name="T2" fmla="*/ 0 w 195"/>
                  <a:gd name="T3" fmla="*/ 98 h 195"/>
                  <a:gd name="T4" fmla="*/ 98 w 195"/>
                  <a:gd name="T5" fmla="*/ 0 h 195"/>
                  <a:gd name="T6" fmla="*/ 195 w 195"/>
                  <a:gd name="T7" fmla="*/ 98 h 195"/>
                  <a:gd name="T8" fmla="*/ 98 w 195"/>
                  <a:gd name="T9" fmla="*/ 195 h 195"/>
                  <a:gd name="T10" fmla="*/ 98 w 195"/>
                  <a:gd name="T11" fmla="*/ 26 h 195"/>
                  <a:gd name="T12" fmla="*/ 26 w 195"/>
                  <a:gd name="T13" fmla="*/ 98 h 195"/>
                  <a:gd name="T14" fmla="*/ 98 w 195"/>
                  <a:gd name="T15" fmla="*/ 169 h 195"/>
                  <a:gd name="T16" fmla="*/ 169 w 195"/>
                  <a:gd name="T17" fmla="*/ 98 h 195"/>
                  <a:gd name="T18" fmla="*/ 98 w 195"/>
                  <a:gd name="T19" fmla="*/ 26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5" h="195">
                    <a:moveTo>
                      <a:pt x="98" y="195"/>
                    </a:moveTo>
                    <a:cubicBezTo>
                      <a:pt x="44" y="195"/>
                      <a:pt x="0" y="151"/>
                      <a:pt x="0" y="98"/>
                    </a:cubicBezTo>
                    <a:cubicBezTo>
                      <a:pt x="0" y="44"/>
                      <a:pt x="44" y="0"/>
                      <a:pt x="98" y="0"/>
                    </a:cubicBezTo>
                    <a:cubicBezTo>
                      <a:pt x="151" y="0"/>
                      <a:pt x="195" y="44"/>
                      <a:pt x="195" y="98"/>
                    </a:cubicBezTo>
                    <a:cubicBezTo>
                      <a:pt x="195" y="151"/>
                      <a:pt x="151" y="195"/>
                      <a:pt x="98" y="195"/>
                    </a:cubicBezTo>
                    <a:close/>
                    <a:moveTo>
                      <a:pt x="98" y="26"/>
                    </a:moveTo>
                    <a:cubicBezTo>
                      <a:pt x="58" y="26"/>
                      <a:pt x="26" y="58"/>
                      <a:pt x="26" y="98"/>
                    </a:cubicBezTo>
                    <a:cubicBezTo>
                      <a:pt x="26" y="137"/>
                      <a:pt x="58" y="169"/>
                      <a:pt x="98" y="169"/>
                    </a:cubicBezTo>
                    <a:cubicBezTo>
                      <a:pt x="137" y="169"/>
                      <a:pt x="169" y="137"/>
                      <a:pt x="169" y="98"/>
                    </a:cubicBezTo>
                    <a:cubicBezTo>
                      <a:pt x="169" y="58"/>
                      <a:pt x="137" y="26"/>
                      <a:pt x="98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Freeform 7"/>
              <p:cNvSpPr>
                <a:spLocks/>
              </p:cNvSpPr>
              <p:nvPr/>
            </p:nvSpPr>
            <p:spPr bwMode="auto">
              <a:xfrm>
                <a:off x="2703" y="1414"/>
                <a:ext cx="143" cy="140"/>
              </a:xfrm>
              <a:custGeom>
                <a:avLst/>
                <a:gdLst>
                  <a:gd name="T0" fmla="*/ 81 w 81"/>
                  <a:gd name="T1" fmla="*/ 20 h 79"/>
                  <a:gd name="T2" fmla="*/ 64 w 81"/>
                  <a:gd name="T3" fmla="*/ 0 h 79"/>
                  <a:gd name="T4" fmla="*/ 49 w 81"/>
                  <a:gd name="T5" fmla="*/ 13 h 79"/>
                  <a:gd name="T6" fmla="*/ 35 w 81"/>
                  <a:gd name="T7" fmla="*/ 10 h 79"/>
                  <a:gd name="T8" fmla="*/ 0 w 81"/>
                  <a:gd name="T9" fmla="*/ 45 h 79"/>
                  <a:gd name="T10" fmla="*/ 35 w 81"/>
                  <a:gd name="T11" fmla="*/ 79 h 79"/>
                  <a:gd name="T12" fmla="*/ 69 w 81"/>
                  <a:gd name="T13" fmla="*/ 45 h 79"/>
                  <a:gd name="T14" fmla="*/ 67 w 81"/>
                  <a:gd name="T15" fmla="*/ 32 h 79"/>
                  <a:gd name="T16" fmla="*/ 81 w 81"/>
                  <a:gd name="T17" fmla="*/ 2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1" h="79">
                    <a:moveTo>
                      <a:pt x="81" y="20"/>
                    </a:moveTo>
                    <a:cubicBezTo>
                      <a:pt x="64" y="0"/>
                      <a:pt x="64" y="0"/>
                      <a:pt x="64" y="0"/>
                    </a:cubicBezTo>
                    <a:cubicBezTo>
                      <a:pt x="49" y="13"/>
                      <a:pt x="49" y="13"/>
                      <a:pt x="49" y="13"/>
                    </a:cubicBezTo>
                    <a:cubicBezTo>
                      <a:pt x="45" y="11"/>
                      <a:pt x="40" y="10"/>
                      <a:pt x="35" y="10"/>
                    </a:cubicBezTo>
                    <a:cubicBezTo>
                      <a:pt x="16" y="10"/>
                      <a:pt x="0" y="25"/>
                      <a:pt x="0" y="45"/>
                    </a:cubicBezTo>
                    <a:cubicBezTo>
                      <a:pt x="0" y="64"/>
                      <a:pt x="16" y="79"/>
                      <a:pt x="35" y="79"/>
                    </a:cubicBezTo>
                    <a:cubicBezTo>
                      <a:pt x="54" y="79"/>
                      <a:pt x="69" y="64"/>
                      <a:pt x="69" y="45"/>
                    </a:cubicBezTo>
                    <a:cubicBezTo>
                      <a:pt x="69" y="40"/>
                      <a:pt x="68" y="36"/>
                      <a:pt x="67" y="32"/>
                    </a:cubicBezTo>
                    <a:lnTo>
                      <a:pt x="81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Freeform 8"/>
              <p:cNvSpPr>
                <a:spLocks noEditPoints="1"/>
              </p:cNvSpPr>
              <p:nvPr/>
            </p:nvSpPr>
            <p:spPr bwMode="auto">
              <a:xfrm>
                <a:off x="2248" y="977"/>
                <a:ext cx="1034" cy="1072"/>
              </a:xfrm>
              <a:custGeom>
                <a:avLst/>
                <a:gdLst>
                  <a:gd name="T0" fmla="*/ 1034 w 1034"/>
                  <a:gd name="T1" fmla="*/ 0 h 1072"/>
                  <a:gd name="T2" fmla="*/ 0 w 1034"/>
                  <a:gd name="T3" fmla="*/ 0 h 1072"/>
                  <a:gd name="T4" fmla="*/ 0 w 1034"/>
                  <a:gd name="T5" fmla="*/ 1034 h 1072"/>
                  <a:gd name="T6" fmla="*/ 174 w 1034"/>
                  <a:gd name="T7" fmla="*/ 1034 h 1072"/>
                  <a:gd name="T8" fmla="*/ 174 w 1034"/>
                  <a:gd name="T9" fmla="*/ 1072 h 1072"/>
                  <a:gd name="T10" fmla="*/ 358 w 1034"/>
                  <a:gd name="T11" fmla="*/ 1072 h 1072"/>
                  <a:gd name="T12" fmla="*/ 358 w 1034"/>
                  <a:gd name="T13" fmla="*/ 1034 h 1072"/>
                  <a:gd name="T14" fmla="*/ 676 w 1034"/>
                  <a:gd name="T15" fmla="*/ 1034 h 1072"/>
                  <a:gd name="T16" fmla="*/ 676 w 1034"/>
                  <a:gd name="T17" fmla="*/ 1072 h 1072"/>
                  <a:gd name="T18" fmla="*/ 860 w 1034"/>
                  <a:gd name="T19" fmla="*/ 1072 h 1072"/>
                  <a:gd name="T20" fmla="*/ 860 w 1034"/>
                  <a:gd name="T21" fmla="*/ 1034 h 1072"/>
                  <a:gd name="T22" fmla="*/ 1034 w 1034"/>
                  <a:gd name="T23" fmla="*/ 1034 h 1072"/>
                  <a:gd name="T24" fmla="*/ 1034 w 1034"/>
                  <a:gd name="T25" fmla="*/ 0 h 1072"/>
                  <a:gd name="T26" fmla="*/ 988 w 1034"/>
                  <a:gd name="T27" fmla="*/ 988 h 1072"/>
                  <a:gd name="T28" fmla="*/ 46 w 1034"/>
                  <a:gd name="T29" fmla="*/ 988 h 1072"/>
                  <a:gd name="T30" fmla="*/ 46 w 1034"/>
                  <a:gd name="T31" fmla="*/ 44 h 1072"/>
                  <a:gd name="T32" fmla="*/ 988 w 1034"/>
                  <a:gd name="T33" fmla="*/ 44 h 1072"/>
                  <a:gd name="T34" fmla="*/ 988 w 1034"/>
                  <a:gd name="T35" fmla="*/ 988 h 10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34" h="1072">
                    <a:moveTo>
                      <a:pt x="1034" y="0"/>
                    </a:moveTo>
                    <a:lnTo>
                      <a:pt x="0" y="0"/>
                    </a:lnTo>
                    <a:lnTo>
                      <a:pt x="0" y="1034"/>
                    </a:lnTo>
                    <a:lnTo>
                      <a:pt x="174" y="1034"/>
                    </a:lnTo>
                    <a:lnTo>
                      <a:pt x="174" y="1072"/>
                    </a:lnTo>
                    <a:lnTo>
                      <a:pt x="358" y="1072"/>
                    </a:lnTo>
                    <a:lnTo>
                      <a:pt x="358" y="1034"/>
                    </a:lnTo>
                    <a:lnTo>
                      <a:pt x="676" y="1034"/>
                    </a:lnTo>
                    <a:lnTo>
                      <a:pt x="676" y="1072"/>
                    </a:lnTo>
                    <a:lnTo>
                      <a:pt x="860" y="1072"/>
                    </a:lnTo>
                    <a:lnTo>
                      <a:pt x="860" y="1034"/>
                    </a:lnTo>
                    <a:lnTo>
                      <a:pt x="1034" y="1034"/>
                    </a:lnTo>
                    <a:lnTo>
                      <a:pt x="1034" y="0"/>
                    </a:lnTo>
                    <a:close/>
                    <a:moveTo>
                      <a:pt x="988" y="988"/>
                    </a:moveTo>
                    <a:lnTo>
                      <a:pt x="46" y="988"/>
                    </a:lnTo>
                    <a:lnTo>
                      <a:pt x="46" y="44"/>
                    </a:lnTo>
                    <a:lnTo>
                      <a:pt x="988" y="44"/>
                    </a:lnTo>
                    <a:lnTo>
                      <a:pt x="988" y="9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6712737" y="1710609"/>
            <a:ext cx="317512" cy="318128"/>
            <a:chOff x="6712737" y="1710609"/>
            <a:chExt cx="317512" cy="318128"/>
          </a:xfrm>
        </p:grpSpPr>
        <p:sp>
          <p:nvSpPr>
            <p:cNvPr id="493" name="Rectangle 5"/>
            <p:cNvSpPr>
              <a:spLocks noChangeArrowheads="1"/>
            </p:cNvSpPr>
            <p:nvPr/>
          </p:nvSpPr>
          <p:spPr bwMode="auto">
            <a:xfrm>
              <a:off x="6726683" y="1722791"/>
              <a:ext cx="142945" cy="2937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01" name="Group 4"/>
            <p:cNvGrpSpPr>
              <a:grpSpLocks noChangeAspect="1"/>
            </p:cNvGrpSpPr>
            <p:nvPr/>
          </p:nvGrpSpPr>
          <p:grpSpPr bwMode="auto">
            <a:xfrm>
              <a:off x="6712737" y="1710609"/>
              <a:ext cx="317512" cy="318128"/>
              <a:chOff x="2364" y="1103"/>
              <a:chExt cx="1032" cy="1034"/>
            </a:xfrm>
          </p:grpSpPr>
          <p:sp>
            <p:nvSpPr>
              <p:cNvPr id="402" name="Rectangle 5"/>
              <p:cNvSpPr>
                <a:spLocks noChangeArrowheads="1"/>
              </p:cNvSpPr>
              <p:nvPr/>
            </p:nvSpPr>
            <p:spPr bwMode="auto">
              <a:xfrm>
                <a:off x="2880" y="1130"/>
                <a:ext cx="489" cy="9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6"/>
              <p:cNvSpPr>
                <a:spLocks noEditPoints="1"/>
              </p:cNvSpPr>
              <p:nvPr/>
            </p:nvSpPr>
            <p:spPr bwMode="auto">
              <a:xfrm>
                <a:off x="2364" y="1103"/>
                <a:ext cx="1032" cy="1034"/>
              </a:xfrm>
              <a:custGeom>
                <a:avLst/>
                <a:gdLst>
                  <a:gd name="T0" fmla="*/ 1032 w 1032"/>
                  <a:gd name="T1" fmla="*/ 1034 h 1034"/>
                  <a:gd name="T2" fmla="*/ 0 w 1032"/>
                  <a:gd name="T3" fmla="*/ 1034 h 1034"/>
                  <a:gd name="T4" fmla="*/ 0 w 1032"/>
                  <a:gd name="T5" fmla="*/ 0 h 1034"/>
                  <a:gd name="T6" fmla="*/ 1032 w 1032"/>
                  <a:gd name="T7" fmla="*/ 0 h 1034"/>
                  <a:gd name="T8" fmla="*/ 1032 w 1032"/>
                  <a:gd name="T9" fmla="*/ 1034 h 1034"/>
                  <a:gd name="T10" fmla="*/ 54 w 1032"/>
                  <a:gd name="T11" fmla="*/ 980 h 1034"/>
                  <a:gd name="T12" fmla="*/ 978 w 1032"/>
                  <a:gd name="T13" fmla="*/ 980 h 1034"/>
                  <a:gd name="T14" fmla="*/ 978 w 1032"/>
                  <a:gd name="T15" fmla="*/ 54 h 1034"/>
                  <a:gd name="T16" fmla="*/ 54 w 1032"/>
                  <a:gd name="T17" fmla="*/ 54 h 1034"/>
                  <a:gd name="T18" fmla="*/ 54 w 1032"/>
                  <a:gd name="T19" fmla="*/ 98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32" h="1034">
                    <a:moveTo>
                      <a:pt x="1032" y="1034"/>
                    </a:moveTo>
                    <a:lnTo>
                      <a:pt x="0" y="1034"/>
                    </a:lnTo>
                    <a:lnTo>
                      <a:pt x="0" y="0"/>
                    </a:lnTo>
                    <a:lnTo>
                      <a:pt x="1032" y="0"/>
                    </a:lnTo>
                    <a:lnTo>
                      <a:pt x="1032" y="1034"/>
                    </a:lnTo>
                    <a:close/>
                    <a:moveTo>
                      <a:pt x="54" y="980"/>
                    </a:moveTo>
                    <a:lnTo>
                      <a:pt x="978" y="980"/>
                    </a:lnTo>
                    <a:lnTo>
                      <a:pt x="978" y="54"/>
                    </a:lnTo>
                    <a:lnTo>
                      <a:pt x="54" y="54"/>
                    </a:lnTo>
                    <a:lnTo>
                      <a:pt x="54" y="98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Oval 7"/>
              <p:cNvSpPr>
                <a:spLocks noChangeArrowheads="1"/>
              </p:cNvSpPr>
              <p:nvPr/>
            </p:nvSpPr>
            <p:spPr bwMode="auto">
              <a:xfrm>
                <a:off x="2585" y="1754"/>
                <a:ext cx="174" cy="16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Freeform 8"/>
              <p:cNvSpPr>
                <a:spLocks/>
              </p:cNvSpPr>
              <p:nvPr/>
            </p:nvSpPr>
            <p:spPr bwMode="auto">
              <a:xfrm>
                <a:off x="2592" y="1492"/>
                <a:ext cx="409" cy="417"/>
              </a:xfrm>
              <a:custGeom>
                <a:avLst/>
                <a:gdLst>
                  <a:gd name="T0" fmla="*/ 0 w 61"/>
                  <a:gd name="T1" fmla="*/ 0 h 62"/>
                  <a:gd name="T2" fmla="*/ 0 w 61"/>
                  <a:gd name="T3" fmla="*/ 9 h 62"/>
                  <a:gd name="T4" fmla="*/ 52 w 61"/>
                  <a:gd name="T5" fmla="*/ 62 h 62"/>
                  <a:gd name="T6" fmla="*/ 61 w 61"/>
                  <a:gd name="T7" fmla="*/ 62 h 62"/>
                  <a:gd name="T8" fmla="*/ 44 w 61"/>
                  <a:gd name="T9" fmla="*/ 17 h 62"/>
                  <a:gd name="T10" fmla="*/ 0 w 61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62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2" y="9"/>
                      <a:pt x="52" y="30"/>
                      <a:pt x="52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1" y="44"/>
                      <a:pt x="55" y="28"/>
                      <a:pt x="44" y="17"/>
                    </a:cubicBezTo>
                    <a:cubicBezTo>
                      <a:pt x="33" y="6"/>
                      <a:pt x="18" y="0"/>
                      <a:pt x="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Freeform 9"/>
              <p:cNvSpPr>
                <a:spLocks/>
              </p:cNvSpPr>
              <p:nvPr/>
            </p:nvSpPr>
            <p:spPr bwMode="auto">
              <a:xfrm>
                <a:off x="2592" y="1291"/>
                <a:ext cx="610" cy="618"/>
              </a:xfrm>
              <a:custGeom>
                <a:avLst/>
                <a:gdLst>
                  <a:gd name="T0" fmla="*/ 66 w 91"/>
                  <a:gd name="T1" fmla="*/ 25 h 92"/>
                  <a:gd name="T2" fmla="*/ 0 w 91"/>
                  <a:gd name="T3" fmla="*/ 0 h 92"/>
                  <a:gd name="T4" fmla="*/ 0 w 91"/>
                  <a:gd name="T5" fmla="*/ 8 h 92"/>
                  <a:gd name="T6" fmla="*/ 82 w 91"/>
                  <a:gd name="T7" fmla="*/ 92 h 92"/>
                  <a:gd name="T8" fmla="*/ 91 w 91"/>
                  <a:gd name="T9" fmla="*/ 92 h 92"/>
                  <a:gd name="T10" fmla="*/ 66 w 91"/>
                  <a:gd name="T11" fmla="*/ 2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" h="92">
                    <a:moveTo>
                      <a:pt x="66" y="25"/>
                    </a:moveTo>
                    <a:cubicBezTo>
                      <a:pt x="50" y="8"/>
                      <a:pt x="27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0" y="8"/>
                      <a:pt x="82" y="41"/>
                      <a:pt x="82" y="92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64"/>
                      <a:pt x="82" y="41"/>
                      <a:pt x="66" y="2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9" name="Group 8"/>
          <p:cNvGrpSpPr/>
          <p:nvPr/>
        </p:nvGrpSpPr>
        <p:grpSpPr>
          <a:xfrm>
            <a:off x="6712737" y="2313690"/>
            <a:ext cx="317512" cy="318128"/>
            <a:chOff x="6712737" y="2313690"/>
            <a:chExt cx="317512" cy="318128"/>
          </a:xfrm>
        </p:grpSpPr>
        <p:sp>
          <p:nvSpPr>
            <p:cNvPr id="500" name="Rectangle 5"/>
            <p:cNvSpPr>
              <a:spLocks noChangeArrowheads="1"/>
            </p:cNvSpPr>
            <p:nvPr/>
          </p:nvSpPr>
          <p:spPr bwMode="auto">
            <a:xfrm>
              <a:off x="6726683" y="2325872"/>
              <a:ext cx="142945" cy="2937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07" name="Group 4"/>
            <p:cNvGrpSpPr>
              <a:grpSpLocks noChangeAspect="1"/>
            </p:cNvGrpSpPr>
            <p:nvPr/>
          </p:nvGrpSpPr>
          <p:grpSpPr bwMode="auto">
            <a:xfrm>
              <a:off x="6712737" y="2313690"/>
              <a:ext cx="317512" cy="318128"/>
              <a:chOff x="2364" y="1103"/>
              <a:chExt cx="1032" cy="1034"/>
            </a:xfrm>
          </p:grpSpPr>
          <p:sp>
            <p:nvSpPr>
              <p:cNvPr id="408" name="Rectangle 5"/>
              <p:cNvSpPr>
                <a:spLocks noChangeArrowheads="1"/>
              </p:cNvSpPr>
              <p:nvPr/>
            </p:nvSpPr>
            <p:spPr bwMode="auto">
              <a:xfrm>
                <a:off x="2880" y="1130"/>
                <a:ext cx="489" cy="9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6"/>
              <p:cNvSpPr>
                <a:spLocks noEditPoints="1"/>
              </p:cNvSpPr>
              <p:nvPr/>
            </p:nvSpPr>
            <p:spPr bwMode="auto">
              <a:xfrm>
                <a:off x="2364" y="1103"/>
                <a:ext cx="1032" cy="1034"/>
              </a:xfrm>
              <a:custGeom>
                <a:avLst/>
                <a:gdLst>
                  <a:gd name="T0" fmla="*/ 1032 w 1032"/>
                  <a:gd name="T1" fmla="*/ 1034 h 1034"/>
                  <a:gd name="T2" fmla="*/ 0 w 1032"/>
                  <a:gd name="T3" fmla="*/ 1034 h 1034"/>
                  <a:gd name="T4" fmla="*/ 0 w 1032"/>
                  <a:gd name="T5" fmla="*/ 0 h 1034"/>
                  <a:gd name="T6" fmla="*/ 1032 w 1032"/>
                  <a:gd name="T7" fmla="*/ 0 h 1034"/>
                  <a:gd name="T8" fmla="*/ 1032 w 1032"/>
                  <a:gd name="T9" fmla="*/ 1034 h 1034"/>
                  <a:gd name="T10" fmla="*/ 54 w 1032"/>
                  <a:gd name="T11" fmla="*/ 980 h 1034"/>
                  <a:gd name="T12" fmla="*/ 978 w 1032"/>
                  <a:gd name="T13" fmla="*/ 980 h 1034"/>
                  <a:gd name="T14" fmla="*/ 978 w 1032"/>
                  <a:gd name="T15" fmla="*/ 54 h 1034"/>
                  <a:gd name="T16" fmla="*/ 54 w 1032"/>
                  <a:gd name="T17" fmla="*/ 54 h 1034"/>
                  <a:gd name="T18" fmla="*/ 54 w 1032"/>
                  <a:gd name="T19" fmla="*/ 98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32" h="1034">
                    <a:moveTo>
                      <a:pt x="1032" y="1034"/>
                    </a:moveTo>
                    <a:lnTo>
                      <a:pt x="0" y="1034"/>
                    </a:lnTo>
                    <a:lnTo>
                      <a:pt x="0" y="0"/>
                    </a:lnTo>
                    <a:lnTo>
                      <a:pt x="1032" y="0"/>
                    </a:lnTo>
                    <a:lnTo>
                      <a:pt x="1032" y="1034"/>
                    </a:lnTo>
                    <a:close/>
                    <a:moveTo>
                      <a:pt x="54" y="980"/>
                    </a:moveTo>
                    <a:lnTo>
                      <a:pt x="978" y="980"/>
                    </a:lnTo>
                    <a:lnTo>
                      <a:pt x="978" y="54"/>
                    </a:lnTo>
                    <a:lnTo>
                      <a:pt x="54" y="54"/>
                    </a:lnTo>
                    <a:lnTo>
                      <a:pt x="54" y="98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Oval 7"/>
              <p:cNvSpPr>
                <a:spLocks noChangeArrowheads="1"/>
              </p:cNvSpPr>
              <p:nvPr/>
            </p:nvSpPr>
            <p:spPr bwMode="auto">
              <a:xfrm>
                <a:off x="2585" y="1754"/>
                <a:ext cx="174" cy="168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Freeform 8"/>
              <p:cNvSpPr>
                <a:spLocks/>
              </p:cNvSpPr>
              <p:nvPr/>
            </p:nvSpPr>
            <p:spPr bwMode="auto">
              <a:xfrm>
                <a:off x="2592" y="1492"/>
                <a:ext cx="409" cy="417"/>
              </a:xfrm>
              <a:custGeom>
                <a:avLst/>
                <a:gdLst>
                  <a:gd name="T0" fmla="*/ 0 w 61"/>
                  <a:gd name="T1" fmla="*/ 0 h 62"/>
                  <a:gd name="T2" fmla="*/ 0 w 61"/>
                  <a:gd name="T3" fmla="*/ 9 h 62"/>
                  <a:gd name="T4" fmla="*/ 52 w 61"/>
                  <a:gd name="T5" fmla="*/ 62 h 62"/>
                  <a:gd name="T6" fmla="*/ 61 w 61"/>
                  <a:gd name="T7" fmla="*/ 62 h 62"/>
                  <a:gd name="T8" fmla="*/ 44 w 61"/>
                  <a:gd name="T9" fmla="*/ 17 h 62"/>
                  <a:gd name="T10" fmla="*/ 0 w 61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62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2" y="9"/>
                      <a:pt x="52" y="30"/>
                      <a:pt x="52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1" y="44"/>
                      <a:pt x="55" y="28"/>
                      <a:pt x="44" y="17"/>
                    </a:cubicBezTo>
                    <a:cubicBezTo>
                      <a:pt x="33" y="6"/>
                      <a:pt x="18" y="0"/>
                      <a:pt x="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Freeform 9"/>
              <p:cNvSpPr>
                <a:spLocks/>
              </p:cNvSpPr>
              <p:nvPr/>
            </p:nvSpPr>
            <p:spPr bwMode="auto">
              <a:xfrm>
                <a:off x="2592" y="1291"/>
                <a:ext cx="610" cy="618"/>
              </a:xfrm>
              <a:custGeom>
                <a:avLst/>
                <a:gdLst>
                  <a:gd name="T0" fmla="*/ 66 w 91"/>
                  <a:gd name="T1" fmla="*/ 25 h 92"/>
                  <a:gd name="T2" fmla="*/ 0 w 91"/>
                  <a:gd name="T3" fmla="*/ 0 h 92"/>
                  <a:gd name="T4" fmla="*/ 0 w 91"/>
                  <a:gd name="T5" fmla="*/ 8 h 92"/>
                  <a:gd name="T6" fmla="*/ 82 w 91"/>
                  <a:gd name="T7" fmla="*/ 92 h 92"/>
                  <a:gd name="T8" fmla="*/ 91 w 91"/>
                  <a:gd name="T9" fmla="*/ 92 h 92"/>
                  <a:gd name="T10" fmla="*/ 66 w 91"/>
                  <a:gd name="T11" fmla="*/ 2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" h="92">
                    <a:moveTo>
                      <a:pt x="66" y="25"/>
                    </a:moveTo>
                    <a:cubicBezTo>
                      <a:pt x="50" y="8"/>
                      <a:pt x="27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0" y="8"/>
                      <a:pt x="82" y="41"/>
                      <a:pt x="82" y="92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64"/>
                      <a:pt x="82" y="41"/>
                      <a:pt x="66" y="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0" name="Group 9"/>
          <p:cNvGrpSpPr/>
          <p:nvPr/>
        </p:nvGrpSpPr>
        <p:grpSpPr>
          <a:xfrm>
            <a:off x="6712737" y="2902056"/>
            <a:ext cx="317512" cy="318128"/>
            <a:chOff x="6712737" y="2902056"/>
            <a:chExt cx="317512" cy="318128"/>
          </a:xfrm>
        </p:grpSpPr>
        <p:sp>
          <p:nvSpPr>
            <p:cNvPr id="501" name="Rectangle 5"/>
            <p:cNvSpPr>
              <a:spLocks noChangeArrowheads="1"/>
            </p:cNvSpPr>
            <p:nvPr/>
          </p:nvSpPr>
          <p:spPr bwMode="auto">
            <a:xfrm>
              <a:off x="6726683" y="2914238"/>
              <a:ext cx="142945" cy="2937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13" name="Group 4"/>
            <p:cNvGrpSpPr>
              <a:grpSpLocks noChangeAspect="1"/>
            </p:cNvGrpSpPr>
            <p:nvPr/>
          </p:nvGrpSpPr>
          <p:grpSpPr bwMode="auto">
            <a:xfrm>
              <a:off x="6712737" y="2902056"/>
              <a:ext cx="317512" cy="318128"/>
              <a:chOff x="2364" y="1103"/>
              <a:chExt cx="1032" cy="1034"/>
            </a:xfrm>
          </p:grpSpPr>
          <p:sp>
            <p:nvSpPr>
              <p:cNvPr id="414" name="Rectangle 5"/>
              <p:cNvSpPr>
                <a:spLocks noChangeArrowheads="1"/>
              </p:cNvSpPr>
              <p:nvPr/>
            </p:nvSpPr>
            <p:spPr bwMode="auto">
              <a:xfrm>
                <a:off x="2880" y="1130"/>
                <a:ext cx="489" cy="980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6"/>
              <p:cNvSpPr>
                <a:spLocks noEditPoints="1"/>
              </p:cNvSpPr>
              <p:nvPr/>
            </p:nvSpPr>
            <p:spPr bwMode="auto">
              <a:xfrm>
                <a:off x="2364" y="1103"/>
                <a:ext cx="1032" cy="1034"/>
              </a:xfrm>
              <a:custGeom>
                <a:avLst/>
                <a:gdLst>
                  <a:gd name="T0" fmla="*/ 1032 w 1032"/>
                  <a:gd name="T1" fmla="*/ 1034 h 1034"/>
                  <a:gd name="T2" fmla="*/ 0 w 1032"/>
                  <a:gd name="T3" fmla="*/ 1034 h 1034"/>
                  <a:gd name="T4" fmla="*/ 0 w 1032"/>
                  <a:gd name="T5" fmla="*/ 0 h 1034"/>
                  <a:gd name="T6" fmla="*/ 1032 w 1032"/>
                  <a:gd name="T7" fmla="*/ 0 h 1034"/>
                  <a:gd name="T8" fmla="*/ 1032 w 1032"/>
                  <a:gd name="T9" fmla="*/ 1034 h 1034"/>
                  <a:gd name="T10" fmla="*/ 54 w 1032"/>
                  <a:gd name="T11" fmla="*/ 980 h 1034"/>
                  <a:gd name="T12" fmla="*/ 978 w 1032"/>
                  <a:gd name="T13" fmla="*/ 980 h 1034"/>
                  <a:gd name="T14" fmla="*/ 978 w 1032"/>
                  <a:gd name="T15" fmla="*/ 54 h 1034"/>
                  <a:gd name="T16" fmla="*/ 54 w 1032"/>
                  <a:gd name="T17" fmla="*/ 54 h 1034"/>
                  <a:gd name="T18" fmla="*/ 54 w 1032"/>
                  <a:gd name="T19" fmla="*/ 98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32" h="1034">
                    <a:moveTo>
                      <a:pt x="1032" y="1034"/>
                    </a:moveTo>
                    <a:lnTo>
                      <a:pt x="0" y="1034"/>
                    </a:lnTo>
                    <a:lnTo>
                      <a:pt x="0" y="0"/>
                    </a:lnTo>
                    <a:lnTo>
                      <a:pt x="1032" y="0"/>
                    </a:lnTo>
                    <a:lnTo>
                      <a:pt x="1032" y="1034"/>
                    </a:lnTo>
                    <a:close/>
                    <a:moveTo>
                      <a:pt x="54" y="980"/>
                    </a:moveTo>
                    <a:lnTo>
                      <a:pt x="978" y="980"/>
                    </a:lnTo>
                    <a:lnTo>
                      <a:pt x="978" y="54"/>
                    </a:lnTo>
                    <a:lnTo>
                      <a:pt x="54" y="54"/>
                    </a:lnTo>
                    <a:lnTo>
                      <a:pt x="54" y="98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Oval 7"/>
              <p:cNvSpPr>
                <a:spLocks noChangeArrowheads="1"/>
              </p:cNvSpPr>
              <p:nvPr/>
            </p:nvSpPr>
            <p:spPr bwMode="auto">
              <a:xfrm>
                <a:off x="2585" y="1754"/>
                <a:ext cx="174" cy="16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8"/>
              <p:cNvSpPr>
                <a:spLocks/>
              </p:cNvSpPr>
              <p:nvPr/>
            </p:nvSpPr>
            <p:spPr bwMode="auto">
              <a:xfrm>
                <a:off x="2592" y="1492"/>
                <a:ext cx="409" cy="417"/>
              </a:xfrm>
              <a:custGeom>
                <a:avLst/>
                <a:gdLst>
                  <a:gd name="T0" fmla="*/ 0 w 61"/>
                  <a:gd name="T1" fmla="*/ 0 h 62"/>
                  <a:gd name="T2" fmla="*/ 0 w 61"/>
                  <a:gd name="T3" fmla="*/ 9 h 62"/>
                  <a:gd name="T4" fmla="*/ 52 w 61"/>
                  <a:gd name="T5" fmla="*/ 62 h 62"/>
                  <a:gd name="T6" fmla="*/ 61 w 61"/>
                  <a:gd name="T7" fmla="*/ 62 h 62"/>
                  <a:gd name="T8" fmla="*/ 44 w 61"/>
                  <a:gd name="T9" fmla="*/ 17 h 62"/>
                  <a:gd name="T10" fmla="*/ 0 w 61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62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2" y="9"/>
                      <a:pt x="52" y="30"/>
                      <a:pt x="52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1" y="44"/>
                      <a:pt x="55" y="28"/>
                      <a:pt x="44" y="17"/>
                    </a:cubicBezTo>
                    <a:cubicBezTo>
                      <a:pt x="33" y="6"/>
                      <a:pt x="18" y="0"/>
                      <a:pt x="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9"/>
              <p:cNvSpPr>
                <a:spLocks/>
              </p:cNvSpPr>
              <p:nvPr/>
            </p:nvSpPr>
            <p:spPr bwMode="auto">
              <a:xfrm>
                <a:off x="2592" y="1291"/>
                <a:ext cx="610" cy="618"/>
              </a:xfrm>
              <a:custGeom>
                <a:avLst/>
                <a:gdLst>
                  <a:gd name="T0" fmla="*/ 66 w 91"/>
                  <a:gd name="T1" fmla="*/ 25 h 92"/>
                  <a:gd name="T2" fmla="*/ 0 w 91"/>
                  <a:gd name="T3" fmla="*/ 0 h 92"/>
                  <a:gd name="T4" fmla="*/ 0 w 91"/>
                  <a:gd name="T5" fmla="*/ 8 h 92"/>
                  <a:gd name="T6" fmla="*/ 82 w 91"/>
                  <a:gd name="T7" fmla="*/ 92 h 92"/>
                  <a:gd name="T8" fmla="*/ 91 w 91"/>
                  <a:gd name="T9" fmla="*/ 92 h 92"/>
                  <a:gd name="T10" fmla="*/ 66 w 91"/>
                  <a:gd name="T11" fmla="*/ 2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" h="92">
                    <a:moveTo>
                      <a:pt x="66" y="25"/>
                    </a:moveTo>
                    <a:cubicBezTo>
                      <a:pt x="50" y="8"/>
                      <a:pt x="27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0" y="8"/>
                      <a:pt x="82" y="41"/>
                      <a:pt x="82" y="92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64"/>
                      <a:pt x="82" y="41"/>
                      <a:pt x="66" y="2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6712737" y="3547169"/>
            <a:ext cx="317512" cy="318128"/>
            <a:chOff x="6712737" y="3547169"/>
            <a:chExt cx="317512" cy="318128"/>
          </a:xfrm>
        </p:grpSpPr>
        <p:sp>
          <p:nvSpPr>
            <p:cNvPr id="502" name="Rectangle 5"/>
            <p:cNvSpPr>
              <a:spLocks noChangeArrowheads="1"/>
            </p:cNvSpPr>
            <p:nvPr/>
          </p:nvSpPr>
          <p:spPr bwMode="auto">
            <a:xfrm>
              <a:off x="6726683" y="3559351"/>
              <a:ext cx="142945" cy="29376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19" name="Group 4"/>
            <p:cNvGrpSpPr>
              <a:grpSpLocks noChangeAspect="1"/>
            </p:cNvGrpSpPr>
            <p:nvPr/>
          </p:nvGrpSpPr>
          <p:grpSpPr bwMode="auto">
            <a:xfrm>
              <a:off x="6712737" y="3547169"/>
              <a:ext cx="317512" cy="318128"/>
              <a:chOff x="2364" y="1103"/>
              <a:chExt cx="1032" cy="1034"/>
            </a:xfrm>
          </p:grpSpPr>
          <p:sp>
            <p:nvSpPr>
              <p:cNvPr id="420" name="Rectangle 5"/>
              <p:cNvSpPr>
                <a:spLocks noChangeArrowheads="1"/>
              </p:cNvSpPr>
              <p:nvPr/>
            </p:nvSpPr>
            <p:spPr bwMode="auto">
              <a:xfrm>
                <a:off x="2880" y="1130"/>
                <a:ext cx="489" cy="980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6"/>
              <p:cNvSpPr>
                <a:spLocks noEditPoints="1"/>
              </p:cNvSpPr>
              <p:nvPr/>
            </p:nvSpPr>
            <p:spPr bwMode="auto">
              <a:xfrm>
                <a:off x="2364" y="1103"/>
                <a:ext cx="1032" cy="1034"/>
              </a:xfrm>
              <a:custGeom>
                <a:avLst/>
                <a:gdLst>
                  <a:gd name="T0" fmla="*/ 1032 w 1032"/>
                  <a:gd name="T1" fmla="*/ 1034 h 1034"/>
                  <a:gd name="T2" fmla="*/ 0 w 1032"/>
                  <a:gd name="T3" fmla="*/ 1034 h 1034"/>
                  <a:gd name="T4" fmla="*/ 0 w 1032"/>
                  <a:gd name="T5" fmla="*/ 0 h 1034"/>
                  <a:gd name="T6" fmla="*/ 1032 w 1032"/>
                  <a:gd name="T7" fmla="*/ 0 h 1034"/>
                  <a:gd name="T8" fmla="*/ 1032 w 1032"/>
                  <a:gd name="T9" fmla="*/ 1034 h 1034"/>
                  <a:gd name="T10" fmla="*/ 54 w 1032"/>
                  <a:gd name="T11" fmla="*/ 980 h 1034"/>
                  <a:gd name="T12" fmla="*/ 978 w 1032"/>
                  <a:gd name="T13" fmla="*/ 980 h 1034"/>
                  <a:gd name="T14" fmla="*/ 978 w 1032"/>
                  <a:gd name="T15" fmla="*/ 54 h 1034"/>
                  <a:gd name="T16" fmla="*/ 54 w 1032"/>
                  <a:gd name="T17" fmla="*/ 54 h 1034"/>
                  <a:gd name="T18" fmla="*/ 54 w 1032"/>
                  <a:gd name="T19" fmla="*/ 980 h 10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32" h="1034">
                    <a:moveTo>
                      <a:pt x="1032" y="1034"/>
                    </a:moveTo>
                    <a:lnTo>
                      <a:pt x="0" y="1034"/>
                    </a:lnTo>
                    <a:lnTo>
                      <a:pt x="0" y="0"/>
                    </a:lnTo>
                    <a:lnTo>
                      <a:pt x="1032" y="0"/>
                    </a:lnTo>
                    <a:lnTo>
                      <a:pt x="1032" y="1034"/>
                    </a:lnTo>
                    <a:close/>
                    <a:moveTo>
                      <a:pt x="54" y="980"/>
                    </a:moveTo>
                    <a:lnTo>
                      <a:pt x="978" y="980"/>
                    </a:lnTo>
                    <a:lnTo>
                      <a:pt x="978" y="54"/>
                    </a:lnTo>
                    <a:lnTo>
                      <a:pt x="54" y="54"/>
                    </a:lnTo>
                    <a:lnTo>
                      <a:pt x="54" y="98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Oval 7"/>
              <p:cNvSpPr>
                <a:spLocks noChangeArrowheads="1"/>
              </p:cNvSpPr>
              <p:nvPr/>
            </p:nvSpPr>
            <p:spPr bwMode="auto">
              <a:xfrm>
                <a:off x="2585" y="1754"/>
                <a:ext cx="174" cy="16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8"/>
              <p:cNvSpPr>
                <a:spLocks/>
              </p:cNvSpPr>
              <p:nvPr/>
            </p:nvSpPr>
            <p:spPr bwMode="auto">
              <a:xfrm>
                <a:off x="2592" y="1492"/>
                <a:ext cx="409" cy="417"/>
              </a:xfrm>
              <a:custGeom>
                <a:avLst/>
                <a:gdLst>
                  <a:gd name="T0" fmla="*/ 0 w 61"/>
                  <a:gd name="T1" fmla="*/ 0 h 62"/>
                  <a:gd name="T2" fmla="*/ 0 w 61"/>
                  <a:gd name="T3" fmla="*/ 9 h 62"/>
                  <a:gd name="T4" fmla="*/ 52 w 61"/>
                  <a:gd name="T5" fmla="*/ 62 h 62"/>
                  <a:gd name="T6" fmla="*/ 61 w 61"/>
                  <a:gd name="T7" fmla="*/ 62 h 62"/>
                  <a:gd name="T8" fmla="*/ 44 w 61"/>
                  <a:gd name="T9" fmla="*/ 17 h 62"/>
                  <a:gd name="T10" fmla="*/ 0 w 61"/>
                  <a:gd name="T11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62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32" y="9"/>
                      <a:pt x="52" y="30"/>
                      <a:pt x="52" y="62"/>
                    </a:cubicBezTo>
                    <a:cubicBezTo>
                      <a:pt x="61" y="62"/>
                      <a:pt x="61" y="62"/>
                      <a:pt x="61" y="62"/>
                    </a:cubicBezTo>
                    <a:cubicBezTo>
                      <a:pt x="61" y="44"/>
                      <a:pt x="55" y="28"/>
                      <a:pt x="44" y="17"/>
                    </a:cubicBezTo>
                    <a:cubicBezTo>
                      <a:pt x="33" y="6"/>
                      <a:pt x="18" y="0"/>
                      <a:pt x="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9"/>
              <p:cNvSpPr>
                <a:spLocks/>
              </p:cNvSpPr>
              <p:nvPr/>
            </p:nvSpPr>
            <p:spPr bwMode="auto">
              <a:xfrm>
                <a:off x="2592" y="1291"/>
                <a:ext cx="610" cy="618"/>
              </a:xfrm>
              <a:custGeom>
                <a:avLst/>
                <a:gdLst>
                  <a:gd name="T0" fmla="*/ 66 w 91"/>
                  <a:gd name="T1" fmla="*/ 25 h 92"/>
                  <a:gd name="T2" fmla="*/ 0 w 91"/>
                  <a:gd name="T3" fmla="*/ 0 h 92"/>
                  <a:gd name="T4" fmla="*/ 0 w 91"/>
                  <a:gd name="T5" fmla="*/ 8 h 92"/>
                  <a:gd name="T6" fmla="*/ 82 w 91"/>
                  <a:gd name="T7" fmla="*/ 92 h 92"/>
                  <a:gd name="T8" fmla="*/ 91 w 91"/>
                  <a:gd name="T9" fmla="*/ 92 h 92"/>
                  <a:gd name="T10" fmla="*/ 66 w 91"/>
                  <a:gd name="T11" fmla="*/ 2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" h="92">
                    <a:moveTo>
                      <a:pt x="66" y="25"/>
                    </a:moveTo>
                    <a:cubicBezTo>
                      <a:pt x="50" y="8"/>
                      <a:pt x="27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0" y="8"/>
                      <a:pt x="82" y="41"/>
                      <a:pt x="82" y="92"/>
                    </a:cubicBezTo>
                    <a:cubicBezTo>
                      <a:pt x="91" y="92"/>
                      <a:pt x="91" y="92"/>
                      <a:pt x="91" y="92"/>
                    </a:cubicBezTo>
                    <a:cubicBezTo>
                      <a:pt x="91" y="64"/>
                      <a:pt x="82" y="41"/>
                      <a:pt x="66" y="2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165615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03B92E-BF1A-4B46-B8D9-266A535465C3}" type="slidenum">
              <a:rPr lang="en-US" smtClean="0"/>
              <a:pPr/>
              <a:t>9</a:t>
            </a:fld>
            <a:endParaRPr lang="en-US"/>
          </a:p>
        </p:txBody>
      </p:sp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457200" y="273844"/>
            <a:ext cx="8230898" cy="337360"/>
          </a:xfrm>
        </p:spPr>
        <p:txBody>
          <a:bodyPr/>
          <a:lstStyle/>
          <a:p>
            <a:r>
              <a:rPr lang="en-US" dirty="0"/>
              <a:t>Iconography</a:t>
            </a:r>
          </a:p>
        </p:txBody>
      </p:sp>
      <p:sp>
        <p:nvSpPr>
          <p:cNvPr id="84" name="Title 1"/>
          <p:cNvSpPr txBox="1">
            <a:spLocks/>
          </p:cNvSpPr>
          <p:nvPr/>
        </p:nvSpPr>
        <p:spPr>
          <a:xfrm>
            <a:off x="920262" y="851836"/>
            <a:ext cx="703384" cy="197379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M0081</a:t>
            </a:r>
          </a:p>
        </p:txBody>
      </p:sp>
      <p:sp>
        <p:nvSpPr>
          <p:cNvPr id="85" name="Title 1"/>
          <p:cNvSpPr txBox="1">
            <a:spLocks/>
          </p:cNvSpPr>
          <p:nvPr/>
        </p:nvSpPr>
        <p:spPr>
          <a:xfrm>
            <a:off x="1623646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M0082</a:t>
            </a:r>
          </a:p>
        </p:txBody>
      </p:sp>
      <p:sp>
        <p:nvSpPr>
          <p:cNvPr id="86" name="Title 1"/>
          <p:cNvSpPr txBox="1">
            <a:spLocks/>
          </p:cNvSpPr>
          <p:nvPr/>
        </p:nvSpPr>
        <p:spPr>
          <a:xfrm>
            <a:off x="24266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M0083</a:t>
            </a:r>
          </a:p>
        </p:txBody>
      </p:sp>
      <p:sp>
        <p:nvSpPr>
          <p:cNvPr id="87" name="Title 1"/>
          <p:cNvSpPr txBox="1">
            <a:spLocks/>
          </p:cNvSpPr>
          <p:nvPr/>
        </p:nvSpPr>
        <p:spPr>
          <a:xfrm>
            <a:off x="32297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M0084</a:t>
            </a:r>
          </a:p>
        </p:txBody>
      </p:sp>
      <p:sp>
        <p:nvSpPr>
          <p:cNvPr id="88" name="Title 1"/>
          <p:cNvSpPr txBox="1">
            <a:spLocks/>
          </p:cNvSpPr>
          <p:nvPr/>
        </p:nvSpPr>
        <p:spPr>
          <a:xfrm>
            <a:off x="4038600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M0085</a:t>
            </a:r>
          </a:p>
        </p:txBody>
      </p:sp>
      <p:sp>
        <p:nvSpPr>
          <p:cNvPr id="89" name="Title 1"/>
          <p:cNvSpPr txBox="1">
            <a:spLocks/>
          </p:cNvSpPr>
          <p:nvPr/>
        </p:nvSpPr>
        <p:spPr>
          <a:xfrm>
            <a:off x="4841631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M0086</a:t>
            </a:r>
          </a:p>
        </p:txBody>
      </p:sp>
      <p:sp>
        <p:nvSpPr>
          <p:cNvPr id="90" name="Title 1"/>
          <p:cNvSpPr txBox="1">
            <a:spLocks/>
          </p:cNvSpPr>
          <p:nvPr/>
        </p:nvSpPr>
        <p:spPr>
          <a:xfrm>
            <a:off x="5650524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M0087</a:t>
            </a:r>
          </a:p>
        </p:txBody>
      </p:sp>
      <p:sp>
        <p:nvSpPr>
          <p:cNvPr id="91" name="Title 1"/>
          <p:cNvSpPr txBox="1">
            <a:spLocks/>
          </p:cNvSpPr>
          <p:nvPr/>
        </p:nvSpPr>
        <p:spPr>
          <a:xfrm>
            <a:off x="6465277" y="851836"/>
            <a:ext cx="797169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M0088</a:t>
            </a:r>
          </a:p>
        </p:txBody>
      </p:sp>
      <p:sp>
        <p:nvSpPr>
          <p:cNvPr id="92" name="Title 1"/>
          <p:cNvSpPr txBox="1">
            <a:spLocks/>
          </p:cNvSpPr>
          <p:nvPr/>
        </p:nvSpPr>
        <p:spPr>
          <a:xfrm>
            <a:off x="7268309" y="851836"/>
            <a:ext cx="808892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M0089</a:t>
            </a:r>
          </a:p>
        </p:txBody>
      </p:sp>
      <p:sp>
        <p:nvSpPr>
          <p:cNvPr id="93" name="Title 1"/>
          <p:cNvSpPr txBox="1">
            <a:spLocks/>
          </p:cNvSpPr>
          <p:nvPr/>
        </p:nvSpPr>
        <p:spPr>
          <a:xfrm>
            <a:off x="8077201" y="851836"/>
            <a:ext cx="744414" cy="181585"/>
          </a:xfrm>
          <a:prstGeom prst="rect">
            <a:avLst/>
          </a:prstGeom>
        </p:spPr>
        <p:txBody>
          <a:bodyPr anchor="ctr"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>
              <a:lnSpc>
                <a:spcPct val="100000"/>
              </a:lnSpc>
            </a:pPr>
            <a:r>
              <a:rPr lang="en-US" sz="800" b="1" dirty="0">
                <a:latin typeface="Open Sans" charset="0"/>
                <a:ea typeface="Open Sans" charset="0"/>
                <a:cs typeface="Open Sans" charset="0"/>
              </a:rPr>
              <a:t>M0090</a:t>
            </a:r>
          </a:p>
        </p:txBody>
      </p:sp>
      <p:sp>
        <p:nvSpPr>
          <p:cNvPr id="95" name="TextBox 94"/>
          <p:cNvSpPr txBox="1"/>
          <p:nvPr/>
        </p:nvSpPr>
        <p:spPr>
          <a:xfrm>
            <a:off x="778108" y="1209108"/>
            <a:ext cx="80970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Server 1</a:t>
            </a:r>
          </a:p>
        </p:txBody>
      </p:sp>
      <p:sp>
        <p:nvSpPr>
          <p:cNvPr id="96" name="TextBox 95"/>
          <p:cNvSpPr txBox="1"/>
          <p:nvPr/>
        </p:nvSpPr>
        <p:spPr>
          <a:xfrm>
            <a:off x="2425012" y="1209108"/>
            <a:ext cx="80970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Server Cloud 1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3234715" y="1209108"/>
            <a:ext cx="80970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Server Cloud 2</a:t>
            </a:r>
          </a:p>
        </p:txBody>
      </p:sp>
      <p:grpSp>
        <p:nvGrpSpPr>
          <p:cNvPr id="98" name="Group 29"/>
          <p:cNvGrpSpPr>
            <a:grpSpLocks noChangeAspect="1"/>
          </p:cNvGrpSpPr>
          <p:nvPr/>
        </p:nvGrpSpPr>
        <p:grpSpPr bwMode="auto">
          <a:xfrm>
            <a:off x="1111254" y="1684919"/>
            <a:ext cx="242326" cy="277079"/>
            <a:chOff x="2364" y="1030"/>
            <a:chExt cx="1032" cy="1180"/>
          </a:xfrm>
        </p:grpSpPr>
        <p:sp>
          <p:nvSpPr>
            <p:cNvPr id="99" name="Rectangle 30"/>
            <p:cNvSpPr>
              <a:spLocks noChangeArrowheads="1"/>
            </p:cNvSpPr>
            <p:nvPr/>
          </p:nvSpPr>
          <p:spPr bwMode="auto">
            <a:xfrm>
              <a:off x="2419" y="1064"/>
              <a:ext cx="476" cy="1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30"/>
            <p:cNvSpPr>
              <a:spLocks noChangeArrowheads="1"/>
            </p:cNvSpPr>
            <p:nvPr/>
          </p:nvSpPr>
          <p:spPr bwMode="auto">
            <a:xfrm>
              <a:off x="2880" y="1064"/>
              <a:ext cx="476" cy="11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31"/>
            <p:cNvSpPr>
              <a:spLocks noEditPoints="1"/>
            </p:cNvSpPr>
            <p:nvPr/>
          </p:nvSpPr>
          <p:spPr bwMode="auto">
            <a:xfrm>
              <a:off x="3121" y="1157"/>
              <a:ext cx="148" cy="812"/>
            </a:xfrm>
            <a:custGeom>
              <a:avLst/>
              <a:gdLst>
                <a:gd name="T0" fmla="*/ 14 w 22"/>
                <a:gd name="T1" fmla="*/ 5 h 121"/>
                <a:gd name="T2" fmla="*/ 18 w 22"/>
                <a:gd name="T3" fmla="*/ 0 h 121"/>
                <a:gd name="T4" fmla="*/ 22 w 22"/>
                <a:gd name="T5" fmla="*/ 5 h 121"/>
                <a:gd name="T6" fmla="*/ 18 w 22"/>
                <a:gd name="T7" fmla="*/ 9 h 121"/>
                <a:gd name="T8" fmla="*/ 14 w 22"/>
                <a:gd name="T9" fmla="*/ 5 h 121"/>
                <a:gd name="T10" fmla="*/ 4 w 22"/>
                <a:gd name="T11" fmla="*/ 9 h 121"/>
                <a:gd name="T12" fmla="*/ 9 w 22"/>
                <a:gd name="T13" fmla="*/ 5 h 121"/>
                <a:gd name="T14" fmla="*/ 4 w 22"/>
                <a:gd name="T15" fmla="*/ 0 h 121"/>
                <a:gd name="T16" fmla="*/ 0 w 22"/>
                <a:gd name="T17" fmla="*/ 5 h 121"/>
                <a:gd name="T18" fmla="*/ 4 w 22"/>
                <a:gd name="T19" fmla="*/ 9 h 121"/>
                <a:gd name="T20" fmla="*/ 18 w 22"/>
                <a:gd name="T21" fmla="*/ 65 h 121"/>
                <a:gd name="T22" fmla="*/ 22 w 22"/>
                <a:gd name="T23" fmla="*/ 60 h 121"/>
                <a:gd name="T24" fmla="*/ 18 w 22"/>
                <a:gd name="T25" fmla="*/ 56 h 121"/>
                <a:gd name="T26" fmla="*/ 14 w 22"/>
                <a:gd name="T27" fmla="*/ 60 h 121"/>
                <a:gd name="T28" fmla="*/ 18 w 22"/>
                <a:gd name="T29" fmla="*/ 65 h 121"/>
                <a:gd name="T30" fmla="*/ 4 w 22"/>
                <a:gd name="T31" fmla="*/ 65 h 121"/>
                <a:gd name="T32" fmla="*/ 9 w 22"/>
                <a:gd name="T33" fmla="*/ 60 h 121"/>
                <a:gd name="T34" fmla="*/ 4 w 22"/>
                <a:gd name="T35" fmla="*/ 56 h 121"/>
                <a:gd name="T36" fmla="*/ 0 w 22"/>
                <a:gd name="T37" fmla="*/ 60 h 121"/>
                <a:gd name="T38" fmla="*/ 4 w 22"/>
                <a:gd name="T39" fmla="*/ 65 h 121"/>
                <a:gd name="T40" fmla="*/ 18 w 22"/>
                <a:gd name="T41" fmla="*/ 112 h 121"/>
                <a:gd name="T42" fmla="*/ 14 w 22"/>
                <a:gd name="T43" fmla="*/ 116 h 121"/>
                <a:gd name="T44" fmla="*/ 18 w 22"/>
                <a:gd name="T45" fmla="*/ 121 h 121"/>
                <a:gd name="T46" fmla="*/ 22 w 22"/>
                <a:gd name="T47" fmla="*/ 116 h 121"/>
                <a:gd name="T48" fmla="*/ 18 w 22"/>
                <a:gd name="T49" fmla="*/ 112 h 121"/>
                <a:gd name="T50" fmla="*/ 4 w 22"/>
                <a:gd name="T51" fmla="*/ 112 h 121"/>
                <a:gd name="T52" fmla="*/ 0 w 22"/>
                <a:gd name="T53" fmla="*/ 116 h 121"/>
                <a:gd name="T54" fmla="*/ 4 w 22"/>
                <a:gd name="T55" fmla="*/ 121 h 121"/>
                <a:gd name="T56" fmla="*/ 9 w 22"/>
                <a:gd name="T57" fmla="*/ 116 h 121"/>
                <a:gd name="T58" fmla="*/ 4 w 22"/>
                <a:gd name="T59" fmla="*/ 11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21">
                  <a:moveTo>
                    <a:pt x="14" y="5"/>
                  </a:moveTo>
                  <a:cubicBezTo>
                    <a:pt x="14" y="2"/>
                    <a:pt x="16" y="0"/>
                    <a:pt x="18" y="0"/>
                  </a:cubicBezTo>
                  <a:cubicBezTo>
                    <a:pt x="20" y="0"/>
                    <a:pt x="22" y="2"/>
                    <a:pt x="22" y="5"/>
                  </a:cubicBezTo>
                  <a:cubicBezTo>
                    <a:pt x="22" y="7"/>
                    <a:pt x="20" y="9"/>
                    <a:pt x="18" y="9"/>
                  </a:cubicBezTo>
                  <a:cubicBezTo>
                    <a:pt x="16" y="9"/>
                    <a:pt x="14" y="7"/>
                    <a:pt x="14" y="5"/>
                  </a:cubicBezTo>
                  <a:close/>
                  <a:moveTo>
                    <a:pt x="4" y="9"/>
                  </a:moveTo>
                  <a:cubicBezTo>
                    <a:pt x="7" y="9"/>
                    <a:pt x="9" y="7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lose/>
                  <a:moveTo>
                    <a:pt x="18" y="65"/>
                  </a:moveTo>
                  <a:cubicBezTo>
                    <a:pt x="20" y="65"/>
                    <a:pt x="22" y="63"/>
                    <a:pt x="22" y="60"/>
                  </a:cubicBezTo>
                  <a:cubicBezTo>
                    <a:pt x="22" y="58"/>
                    <a:pt x="20" y="56"/>
                    <a:pt x="18" y="56"/>
                  </a:cubicBezTo>
                  <a:cubicBezTo>
                    <a:pt x="16" y="56"/>
                    <a:pt x="14" y="58"/>
                    <a:pt x="14" y="60"/>
                  </a:cubicBezTo>
                  <a:cubicBezTo>
                    <a:pt x="14" y="63"/>
                    <a:pt x="16" y="65"/>
                    <a:pt x="18" y="65"/>
                  </a:cubicBezTo>
                  <a:close/>
                  <a:moveTo>
                    <a:pt x="4" y="65"/>
                  </a:moveTo>
                  <a:cubicBezTo>
                    <a:pt x="7" y="65"/>
                    <a:pt x="9" y="63"/>
                    <a:pt x="9" y="60"/>
                  </a:cubicBezTo>
                  <a:cubicBezTo>
                    <a:pt x="9" y="58"/>
                    <a:pt x="7" y="56"/>
                    <a:pt x="4" y="56"/>
                  </a:cubicBezTo>
                  <a:cubicBezTo>
                    <a:pt x="2" y="56"/>
                    <a:pt x="0" y="58"/>
                    <a:pt x="0" y="60"/>
                  </a:cubicBezTo>
                  <a:cubicBezTo>
                    <a:pt x="0" y="63"/>
                    <a:pt x="2" y="65"/>
                    <a:pt x="4" y="65"/>
                  </a:cubicBezTo>
                  <a:close/>
                  <a:moveTo>
                    <a:pt x="18" y="112"/>
                  </a:moveTo>
                  <a:cubicBezTo>
                    <a:pt x="16" y="112"/>
                    <a:pt x="14" y="114"/>
                    <a:pt x="14" y="116"/>
                  </a:cubicBezTo>
                  <a:cubicBezTo>
                    <a:pt x="14" y="119"/>
                    <a:pt x="16" y="121"/>
                    <a:pt x="18" y="121"/>
                  </a:cubicBezTo>
                  <a:cubicBezTo>
                    <a:pt x="20" y="121"/>
                    <a:pt x="22" y="119"/>
                    <a:pt x="22" y="116"/>
                  </a:cubicBezTo>
                  <a:cubicBezTo>
                    <a:pt x="22" y="114"/>
                    <a:pt x="20" y="112"/>
                    <a:pt x="18" y="112"/>
                  </a:cubicBezTo>
                  <a:close/>
                  <a:moveTo>
                    <a:pt x="4" y="112"/>
                  </a:moveTo>
                  <a:cubicBezTo>
                    <a:pt x="2" y="112"/>
                    <a:pt x="0" y="114"/>
                    <a:pt x="0" y="116"/>
                  </a:cubicBezTo>
                  <a:cubicBezTo>
                    <a:pt x="0" y="119"/>
                    <a:pt x="2" y="121"/>
                    <a:pt x="4" y="121"/>
                  </a:cubicBezTo>
                  <a:cubicBezTo>
                    <a:pt x="7" y="121"/>
                    <a:pt x="9" y="119"/>
                    <a:pt x="9" y="116"/>
                  </a:cubicBezTo>
                  <a:cubicBezTo>
                    <a:pt x="9" y="114"/>
                    <a:pt x="7" y="112"/>
                    <a:pt x="4" y="11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32"/>
            <p:cNvSpPr>
              <a:spLocks noEditPoints="1"/>
            </p:cNvSpPr>
            <p:nvPr/>
          </p:nvSpPr>
          <p:spPr bwMode="auto">
            <a:xfrm>
              <a:off x="2491" y="1157"/>
              <a:ext cx="402" cy="812"/>
            </a:xfrm>
            <a:custGeom>
              <a:avLst/>
              <a:gdLst>
                <a:gd name="T0" fmla="*/ 402 w 402"/>
                <a:gd name="T1" fmla="*/ 61 h 812"/>
                <a:gd name="T2" fmla="*/ 0 w 402"/>
                <a:gd name="T3" fmla="*/ 61 h 812"/>
                <a:gd name="T4" fmla="*/ 0 w 402"/>
                <a:gd name="T5" fmla="*/ 0 h 812"/>
                <a:gd name="T6" fmla="*/ 402 w 402"/>
                <a:gd name="T7" fmla="*/ 0 h 812"/>
                <a:gd name="T8" fmla="*/ 402 w 402"/>
                <a:gd name="T9" fmla="*/ 61 h 812"/>
                <a:gd name="T10" fmla="*/ 402 w 402"/>
                <a:gd name="T11" fmla="*/ 436 h 812"/>
                <a:gd name="T12" fmla="*/ 402 w 402"/>
                <a:gd name="T13" fmla="*/ 376 h 812"/>
                <a:gd name="T14" fmla="*/ 0 w 402"/>
                <a:gd name="T15" fmla="*/ 376 h 812"/>
                <a:gd name="T16" fmla="*/ 0 w 402"/>
                <a:gd name="T17" fmla="*/ 436 h 812"/>
                <a:gd name="T18" fmla="*/ 402 w 402"/>
                <a:gd name="T19" fmla="*/ 436 h 812"/>
                <a:gd name="T20" fmla="*/ 0 w 402"/>
                <a:gd name="T21" fmla="*/ 812 h 812"/>
                <a:gd name="T22" fmla="*/ 402 w 402"/>
                <a:gd name="T23" fmla="*/ 812 h 812"/>
                <a:gd name="T24" fmla="*/ 402 w 402"/>
                <a:gd name="T25" fmla="*/ 751 h 812"/>
                <a:gd name="T26" fmla="*/ 0 w 402"/>
                <a:gd name="T27" fmla="*/ 751 h 812"/>
                <a:gd name="T28" fmla="*/ 0 w 402"/>
                <a:gd name="T29" fmla="*/ 81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2" h="812">
                  <a:moveTo>
                    <a:pt x="40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02" y="0"/>
                  </a:lnTo>
                  <a:lnTo>
                    <a:pt x="402" y="61"/>
                  </a:lnTo>
                  <a:close/>
                  <a:moveTo>
                    <a:pt x="402" y="436"/>
                  </a:moveTo>
                  <a:lnTo>
                    <a:pt x="402" y="376"/>
                  </a:lnTo>
                  <a:lnTo>
                    <a:pt x="0" y="376"/>
                  </a:lnTo>
                  <a:lnTo>
                    <a:pt x="0" y="436"/>
                  </a:lnTo>
                  <a:lnTo>
                    <a:pt x="402" y="436"/>
                  </a:lnTo>
                  <a:close/>
                  <a:moveTo>
                    <a:pt x="0" y="812"/>
                  </a:moveTo>
                  <a:lnTo>
                    <a:pt x="402" y="812"/>
                  </a:lnTo>
                  <a:lnTo>
                    <a:pt x="402" y="751"/>
                  </a:lnTo>
                  <a:lnTo>
                    <a:pt x="0" y="751"/>
                  </a:lnTo>
                  <a:lnTo>
                    <a:pt x="0" y="81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33"/>
            <p:cNvSpPr>
              <a:spLocks noEditPoints="1"/>
            </p:cNvSpPr>
            <p:nvPr/>
          </p:nvSpPr>
          <p:spPr bwMode="auto">
            <a:xfrm>
              <a:off x="2364" y="1030"/>
              <a:ext cx="1032" cy="1180"/>
            </a:xfrm>
            <a:custGeom>
              <a:avLst/>
              <a:gdLst>
                <a:gd name="T0" fmla="*/ 0 w 1032"/>
                <a:gd name="T1" fmla="*/ 0 h 1180"/>
                <a:gd name="T2" fmla="*/ 0 w 1032"/>
                <a:gd name="T3" fmla="*/ 1180 h 1180"/>
                <a:gd name="T4" fmla="*/ 1032 w 1032"/>
                <a:gd name="T5" fmla="*/ 1180 h 1180"/>
                <a:gd name="T6" fmla="*/ 1032 w 1032"/>
                <a:gd name="T7" fmla="*/ 0 h 1180"/>
                <a:gd name="T8" fmla="*/ 0 w 1032"/>
                <a:gd name="T9" fmla="*/ 0 h 1180"/>
                <a:gd name="T10" fmla="*/ 978 w 1032"/>
                <a:gd name="T11" fmla="*/ 60 h 1180"/>
                <a:gd name="T12" fmla="*/ 978 w 1032"/>
                <a:gd name="T13" fmla="*/ 375 h 1180"/>
                <a:gd name="T14" fmla="*/ 54 w 1032"/>
                <a:gd name="T15" fmla="*/ 375 h 1180"/>
                <a:gd name="T16" fmla="*/ 54 w 1032"/>
                <a:gd name="T17" fmla="*/ 60 h 1180"/>
                <a:gd name="T18" fmla="*/ 978 w 1032"/>
                <a:gd name="T19" fmla="*/ 60 h 1180"/>
                <a:gd name="T20" fmla="*/ 978 w 1032"/>
                <a:gd name="T21" fmla="*/ 436 h 1180"/>
                <a:gd name="T22" fmla="*/ 978 w 1032"/>
                <a:gd name="T23" fmla="*/ 744 h 1180"/>
                <a:gd name="T24" fmla="*/ 54 w 1032"/>
                <a:gd name="T25" fmla="*/ 744 h 1180"/>
                <a:gd name="T26" fmla="*/ 54 w 1032"/>
                <a:gd name="T27" fmla="*/ 436 h 1180"/>
                <a:gd name="T28" fmla="*/ 978 w 1032"/>
                <a:gd name="T29" fmla="*/ 436 h 1180"/>
                <a:gd name="T30" fmla="*/ 54 w 1032"/>
                <a:gd name="T31" fmla="*/ 1120 h 1180"/>
                <a:gd name="T32" fmla="*/ 54 w 1032"/>
                <a:gd name="T33" fmla="*/ 805 h 1180"/>
                <a:gd name="T34" fmla="*/ 978 w 1032"/>
                <a:gd name="T35" fmla="*/ 805 h 1180"/>
                <a:gd name="T36" fmla="*/ 978 w 1032"/>
                <a:gd name="T37" fmla="*/ 1120 h 1180"/>
                <a:gd name="T38" fmla="*/ 54 w 1032"/>
                <a:gd name="T39" fmla="*/ 112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32" h="1180">
                  <a:moveTo>
                    <a:pt x="0" y="0"/>
                  </a:moveTo>
                  <a:lnTo>
                    <a:pt x="0" y="1180"/>
                  </a:lnTo>
                  <a:lnTo>
                    <a:pt x="1032" y="1180"/>
                  </a:lnTo>
                  <a:lnTo>
                    <a:pt x="1032" y="0"/>
                  </a:lnTo>
                  <a:lnTo>
                    <a:pt x="0" y="0"/>
                  </a:lnTo>
                  <a:close/>
                  <a:moveTo>
                    <a:pt x="978" y="60"/>
                  </a:moveTo>
                  <a:lnTo>
                    <a:pt x="978" y="375"/>
                  </a:lnTo>
                  <a:lnTo>
                    <a:pt x="54" y="375"/>
                  </a:lnTo>
                  <a:lnTo>
                    <a:pt x="54" y="60"/>
                  </a:lnTo>
                  <a:lnTo>
                    <a:pt x="978" y="60"/>
                  </a:lnTo>
                  <a:close/>
                  <a:moveTo>
                    <a:pt x="978" y="436"/>
                  </a:moveTo>
                  <a:lnTo>
                    <a:pt x="978" y="744"/>
                  </a:lnTo>
                  <a:lnTo>
                    <a:pt x="54" y="744"/>
                  </a:lnTo>
                  <a:lnTo>
                    <a:pt x="54" y="436"/>
                  </a:lnTo>
                  <a:lnTo>
                    <a:pt x="978" y="436"/>
                  </a:lnTo>
                  <a:close/>
                  <a:moveTo>
                    <a:pt x="54" y="1120"/>
                  </a:moveTo>
                  <a:lnTo>
                    <a:pt x="54" y="805"/>
                  </a:lnTo>
                  <a:lnTo>
                    <a:pt x="978" y="805"/>
                  </a:lnTo>
                  <a:lnTo>
                    <a:pt x="978" y="1120"/>
                  </a:lnTo>
                  <a:lnTo>
                    <a:pt x="54" y="112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4" name="Group 36"/>
          <p:cNvGrpSpPr>
            <a:grpSpLocks noChangeAspect="1"/>
          </p:cNvGrpSpPr>
          <p:nvPr/>
        </p:nvGrpSpPr>
        <p:grpSpPr bwMode="auto">
          <a:xfrm>
            <a:off x="1949417" y="1717472"/>
            <a:ext cx="168207" cy="278771"/>
            <a:chOff x="2524" y="1030"/>
            <a:chExt cx="712" cy="1180"/>
          </a:xfrm>
        </p:grpSpPr>
        <p:sp>
          <p:nvSpPr>
            <p:cNvPr id="105" name="Rectangle 37"/>
            <p:cNvSpPr>
              <a:spLocks noChangeArrowheads="1"/>
            </p:cNvSpPr>
            <p:nvPr/>
          </p:nvSpPr>
          <p:spPr bwMode="auto">
            <a:xfrm>
              <a:off x="2554" y="1064"/>
              <a:ext cx="331" cy="1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Rectangle 37"/>
            <p:cNvSpPr>
              <a:spLocks noChangeArrowheads="1"/>
            </p:cNvSpPr>
            <p:nvPr/>
          </p:nvSpPr>
          <p:spPr bwMode="auto">
            <a:xfrm>
              <a:off x="2880" y="1064"/>
              <a:ext cx="316" cy="11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38"/>
            <p:cNvSpPr>
              <a:spLocks noEditPoints="1"/>
            </p:cNvSpPr>
            <p:nvPr/>
          </p:nvSpPr>
          <p:spPr bwMode="auto">
            <a:xfrm>
              <a:off x="2524" y="1030"/>
              <a:ext cx="712" cy="1180"/>
            </a:xfrm>
            <a:custGeom>
              <a:avLst/>
              <a:gdLst>
                <a:gd name="T0" fmla="*/ 712 w 712"/>
                <a:gd name="T1" fmla="*/ 1180 h 1180"/>
                <a:gd name="T2" fmla="*/ 0 w 712"/>
                <a:gd name="T3" fmla="*/ 1180 h 1180"/>
                <a:gd name="T4" fmla="*/ 0 w 712"/>
                <a:gd name="T5" fmla="*/ 0 h 1180"/>
                <a:gd name="T6" fmla="*/ 712 w 712"/>
                <a:gd name="T7" fmla="*/ 0 h 1180"/>
                <a:gd name="T8" fmla="*/ 712 w 712"/>
                <a:gd name="T9" fmla="*/ 1180 h 1180"/>
                <a:gd name="T10" fmla="*/ 54 w 712"/>
                <a:gd name="T11" fmla="*/ 1120 h 1180"/>
                <a:gd name="T12" fmla="*/ 658 w 712"/>
                <a:gd name="T13" fmla="*/ 1120 h 1180"/>
                <a:gd name="T14" fmla="*/ 658 w 712"/>
                <a:gd name="T15" fmla="*/ 60 h 1180"/>
                <a:gd name="T16" fmla="*/ 54 w 712"/>
                <a:gd name="T17" fmla="*/ 60 h 1180"/>
                <a:gd name="T18" fmla="*/ 54 w 712"/>
                <a:gd name="T19" fmla="*/ 112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2" h="1180">
                  <a:moveTo>
                    <a:pt x="712" y="1180"/>
                  </a:moveTo>
                  <a:lnTo>
                    <a:pt x="0" y="1180"/>
                  </a:lnTo>
                  <a:lnTo>
                    <a:pt x="0" y="0"/>
                  </a:lnTo>
                  <a:lnTo>
                    <a:pt x="712" y="0"/>
                  </a:lnTo>
                  <a:lnTo>
                    <a:pt x="712" y="1180"/>
                  </a:lnTo>
                  <a:close/>
                  <a:moveTo>
                    <a:pt x="54" y="1120"/>
                  </a:moveTo>
                  <a:lnTo>
                    <a:pt x="658" y="1120"/>
                  </a:lnTo>
                  <a:lnTo>
                    <a:pt x="658" y="60"/>
                  </a:lnTo>
                  <a:lnTo>
                    <a:pt x="54" y="60"/>
                  </a:lnTo>
                  <a:lnTo>
                    <a:pt x="54" y="112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39"/>
            <p:cNvSpPr>
              <a:spLocks noEditPoints="1"/>
            </p:cNvSpPr>
            <p:nvPr/>
          </p:nvSpPr>
          <p:spPr bwMode="auto">
            <a:xfrm>
              <a:off x="2772" y="1835"/>
              <a:ext cx="283" cy="221"/>
            </a:xfrm>
            <a:custGeom>
              <a:avLst/>
              <a:gdLst>
                <a:gd name="T0" fmla="*/ 283 w 283"/>
                <a:gd name="T1" fmla="*/ 60 h 221"/>
                <a:gd name="T2" fmla="*/ 0 w 283"/>
                <a:gd name="T3" fmla="*/ 60 h 221"/>
                <a:gd name="T4" fmla="*/ 0 w 283"/>
                <a:gd name="T5" fmla="*/ 0 h 221"/>
                <a:gd name="T6" fmla="*/ 283 w 283"/>
                <a:gd name="T7" fmla="*/ 0 h 221"/>
                <a:gd name="T8" fmla="*/ 283 w 283"/>
                <a:gd name="T9" fmla="*/ 60 h 221"/>
                <a:gd name="T10" fmla="*/ 283 w 283"/>
                <a:gd name="T11" fmla="*/ 80 h 221"/>
                <a:gd name="T12" fmla="*/ 0 w 283"/>
                <a:gd name="T13" fmla="*/ 80 h 221"/>
                <a:gd name="T14" fmla="*/ 0 w 283"/>
                <a:gd name="T15" fmla="*/ 140 h 221"/>
                <a:gd name="T16" fmla="*/ 283 w 283"/>
                <a:gd name="T17" fmla="*/ 140 h 221"/>
                <a:gd name="T18" fmla="*/ 283 w 283"/>
                <a:gd name="T19" fmla="*/ 80 h 221"/>
                <a:gd name="T20" fmla="*/ 283 w 283"/>
                <a:gd name="T21" fmla="*/ 167 h 221"/>
                <a:gd name="T22" fmla="*/ 0 w 283"/>
                <a:gd name="T23" fmla="*/ 167 h 221"/>
                <a:gd name="T24" fmla="*/ 0 w 283"/>
                <a:gd name="T25" fmla="*/ 221 h 221"/>
                <a:gd name="T26" fmla="*/ 283 w 283"/>
                <a:gd name="T27" fmla="*/ 221 h 221"/>
                <a:gd name="T28" fmla="*/ 283 w 283"/>
                <a:gd name="T29" fmla="*/ 167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3" h="221">
                  <a:moveTo>
                    <a:pt x="283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283" y="0"/>
                  </a:lnTo>
                  <a:lnTo>
                    <a:pt x="283" y="60"/>
                  </a:lnTo>
                  <a:close/>
                  <a:moveTo>
                    <a:pt x="283" y="80"/>
                  </a:moveTo>
                  <a:lnTo>
                    <a:pt x="0" y="80"/>
                  </a:lnTo>
                  <a:lnTo>
                    <a:pt x="0" y="140"/>
                  </a:lnTo>
                  <a:lnTo>
                    <a:pt x="283" y="140"/>
                  </a:lnTo>
                  <a:lnTo>
                    <a:pt x="283" y="80"/>
                  </a:lnTo>
                  <a:close/>
                  <a:moveTo>
                    <a:pt x="283" y="167"/>
                  </a:moveTo>
                  <a:lnTo>
                    <a:pt x="0" y="167"/>
                  </a:lnTo>
                  <a:lnTo>
                    <a:pt x="0" y="221"/>
                  </a:lnTo>
                  <a:lnTo>
                    <a:pt x="283" y="221"/>
                  </a:lnTo>
                  <a:lnTo>
                    <a:pt x="283" y="167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40"/>
            <p:cNvSpPr>
              <a:spLocks noEditPoints="1"/>
            </p:cNvSpPr>
            <p:nvPr/>
          </p:nvSpPr>
          <p:spPr bwMode="auto">
            <a:xfrm>
              <a:off x="3082" y="1835"/>
              <a:ext cx="53" cy="221"/>
            </a:xfrm>
            <a:custGeom>
              <a:avLst/>
              <a:gdLst>
                <a:gd name="T0" fmla="*/ 8 w 8"/>
                <a:gd name="T1" fmla="*/ 4 h 33"/>
                <a:gd name="T2" fmla="*/ 4 w 8"/>
                <a:gd name="T3" fmla="*/ 8 h 33"/>
                <a:gd name="T4" fmla="*/ 0 w 8"/>
                <a:gd name="T5" fmla="*/ 4 h 33"/>
                <a:gd name="T6" fmla="*/ 4 w 8"/>
                <a:gd name="T7" fmla="*/ 0 h 33"/>
                <a:gd name="T8" fmla="*/ 8 w 8"/>
                <a:gd name="T9" fmla="*/ 4 h 33"/>
                <a:gd name="T10" fmla="*/ 4 w 8"/>
                <a:gd name="T11" fmla="*/ 13 h 33"/>
                <a:gd name="T12" fmla="*/ 0 w 8"/>
                <a:gd name="T13" fmla="*/ 17 h 33"/>
                <a:gd name="T14" fmla="*/ 4 w 8"/>
                <a:gd name="T15" fmla="*/ 21 h 33"/>
                <a:gd name="T16" fmla="*/ 8 w 8"/>
                <a:gd name="T17" fmla="*/ 17 h 33"/>
                <a:gd name="T18" fmla="*/ 4 w 8"/>
                <a:gd name="T19" fmla="*/ 13 h 33"/>
                <a:gd name="T20" fmla="*/ 4 w 8"/>
                <a:gd name="T21" fmla="*/ 25 h 33"/>
                <a:gd name="T22" fmla="*/ 0 w 8"/>
                <a:gd name="T23" fmla="*/ 29 h 33"/>
                <a:gd name="T24" fmla="*/ 4 w 8"/>
                <a:gd name="T25" fmla="*/ 33 h 33"/>
                <a:gd name="T26" fmla="*/ 8 w 8"/>
                <a:gd name="T27" fmla="*/ 29 h 33"/>
                <a:gd name="T28" fmla="*/ 4 w 8"/>
                <a:gd name="T29" fmla="*/ 25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33">
                  <a:moveTo>
                    <a:pt x="8" y="4"/>
                  </a:moveTo>
                  <a:cubicBezTo>
                    <a:pt x="8" y="7"/>
                    <a:pt x="6" y="8"/>
                    <a:pt x="4" y="8"/>
                  </a:cubicBezTo>
                  <a:cubicBezTo>
                    <a:pt x="2" y="8"/>
                    <a:pt x="0" y="7"/>
                    <a:pt x="0" y="4"/>
                  </a:cubicBezTo>
                  <a:cubicBezTo>
                    <a:pt x="0" y="2"/>
                    <a:pt x="2" y="0"/>
                    <a:pt x="4" y="0"/>
                  </a:cubicBezTo>
                  <a:cubicBezTo>
                    <a:pt x="6" y="0"/>
                    <a:pt x="8" y="2"/>
                    <a:pt x="8" y="4"/>
                  </a:cubicBezTo>
                  <a:close/>
                  <a:moveTo>
                    <a:pt x="4" y="13"/>
                  </a:moveTo>
                  <a:cubicBezTo>
                    <a:pt x="2" y="13"/>
                    <a:pt x="0" y="14"/>
                    <a:pt x="0" y="17"/>
                  </a:cubicBezTo>
                  <a:cubicBezTo>
                    <a:pt x="0" y="19"/>
                    <a:pt x="2" y="21"/>
                    <a:pt x="4" y="21"/>
                  </a:cubicBezTo>
                  <a:cubicBezTo>
                    <a:pt x="6" y="21"/>
                    <a:pt x="8" y="19"/>
                    <a:pt x="8" y="17"/>
                  </a:cubicBezTo>
                  <a:cubicBezTo>
                    <a:pt x="8" y="14"/>
                    <a:pt x="6" y="13"/>
                    <a:pt x="4" y="13"/>
                  </a:cubicBezTo>
                  <a:close/>
                  <a:moveTo>
                    <a:pt x="4" y="25"/>
                  </a:moveTo>
                  <a:cubicBezTo>
                    <a:pt x="2" y="25"/>
                    <a:pt x="0" y="27"/>
                    <a:pt x="0" y="29"/>
                  </a:cubicBezTo>
                  <a:cubicBezTo>
                    <a:pt x="0" y="31"/>
                    <a:pt x="2" y="33"/>
                    <a:pt x="4" y="33"/>
                  </a:cubicBezTo>
                  <a:cubicBezTo>
                    <a:pt x="6" y="33"/>
                    <a:pt x="8" y="31"/>
                    <a:pt x="8" y="29"/>
                  </a:cubicBezTo>
                  <a:cubicBezTo>
                    <a:pt x="8" y="27"/>
                    <a:pt x="6" y="25"/>
                    <a:pt x="4" y="2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0" name="Group 29"/>
          <p:cNvGrpSpPr>
            <a:grpSpLocks noChangeAspect="1"/>
          </p:cNvGrpSpPr>
          <p:nvPr/>
        </p:nvGrpSpPr>
        <p:grpSpPr bwMode="auto">
          <a:xfrm>
            <a:off x="1111254" y="2301687"/>
            <a:ext cx="242326" cy="277079"/>
            <a:chOff x="2364" y="1030"/>
            <a:chExt cx="1032" cy="1180"/>
          </a:xfrm>
        </p:grpSpPr>
        <p:sp>
          <p:nvSpPr>
            <p:cNvPr id="111" name="Rectangle 30"/>
            <p:cNvSpPr>
              <a:spLocks noChangeArrowheads="1"/>
            </p:cNvSpPr>
            <p:nvPr/>
          </p:nvSpPr>
          <p:spPr bwMode="auto">
            <a:xfrm>
              <a:off x="2411" y="1064"/>
              <a:ext cx="476" cy="1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Rectangle 30"/>
            <p:cNvSpPr>
              <a:spLocks noChangeArrowheads="1"/>
            </p:cNvSpPr>
            <p:nvPr/>
          </p:nvSpPr>
          <p:spPr bwMode="auto">
            <a:xfrm>
              <a:off x="2880" y="1064"/>
              <a:ext cx="476" cy="11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31"/>
            <p:cNvSpPr>
              <a:spLocks noEditPoints="1"/>
            </p:cNvSpPr>
            <p:nvPr/>
          </p:nvSpPr>
          <p:spPr bwMode="auto">
            <a:xfrm>
              <a:off x="3121" y="1157"/>
              <a:ext cx="148" cy="812"/>
            </a:xfrm>
            <a:custGeom>
              <a:avLst/>
              <a:gdLst>
                <a:gd name="T0" fmla="*/ 14 w 22"/>
                <a:gd name="T1" fmla="*/ 5 h 121"/>
                <a:gd name="T2" fmla="*/ 18 w 22"/>
                <a:gd name="T3" fmla="*/ 0 h 121"/>
                <a:gd name="T4" fmla="*/ 22 w 22"/>
                <a:gd name="T5" fmla="*/ 5 h 121"/>
                <a:gd name="T6" fmla="*/ 18 w 22"/>
                <a:gd name="T7" fmla="*/ 9 h 121"/>
                <a:gd name="T8" fmla="*/ 14 w 22"/>
                <a:gd name="T9" fmla="*/ 5 h 121"/>
                <a:gd name="T10" fmla="*/ 4 w 22"/>
                <a:gd name="T11" fmla="*/ 9 h 121"/>
                <a:gd name="T12" fmla="*/ 9 w 22"/>
                <a:gd name="T13" fmla="*/ 5 h 121"/>
                <a:gd name="T14" fmla="*/ 4 w 22"/>
                <a:gd name="T15" fmla="*/ 0 h 121"/>
                <a:gd name="T16" fmla="*/ 0 w 22"/>
                <a:gd name="T17" fmla="*/ 5 h 121"/>
                <a:gd name="T18" fmla="*/ 4 w 22"/>
                <a:gd name="T19" fmla="*/ 9 h 121"/>
                <a:gd name="T20" fmla="*/ 18 w 22"/>
                <a:gd name="T21" fmla="*/ 65 h 121"/>
                <a:gd name="T22" fmla="*/ 22 w 22"/>
                <a:gd name="T23" fmla="*/ 60 h 121"/>
                <a:gd name="T24" fmla="*/ 18 w 22"/>
                <a:gd name="T25" fmla="*/ 56 h 121"/>
                <a:gd name="T26" fmla="*/ 14 w 22"/>
                <a:gd name="T27" fmla="*/ 60 h 121"/>
                <a:gd name="T28" fmla="*/ 18 w 22"/>
                <a:gd name="T29" fmla="*/ 65 h 121"/>
                <a:gd name="T30" fmla="*/ 4 w 22"/>
                <a:gd name="T31" fmla="*/ 65 h 121"/>
                <a:gd name="T32" fmla="*/ 9 w 22"/>
                <a:gd name="T33" fmla="*/ 60 h 121"/>
                <a:gd name="T34" fmla="*/ 4 w 22"/>
                <a:gd name="T35" fmla="*/ 56 h 121"/>
                <a:gd name="T36" fmla="*/ 0 w 22"/>
                <a:gd name="T37" fmla="*/ 60 h 121"/>
                <a:gd name="T38" fmla="*/ 4 w 22"/>
                <a:gd name="T39" fmla="*/ 65 h 121"/>
                <a:gd name="T40" fmla="*/ 18 w 22"/>
                <a:gd name="T41" fmla="*/ 112 h 121"/>
                <a:gd name="T42" fmla="*/ 14 w 22"/>
                <a:gd name="T43" fmla="*/ 116 h 121"/>
                <a:gd name="T44" fmla="*/ 18 w 22"/>
                <a:gd name="T45" fmla="*/ 121 h 121"/>
                <a:gd name="T46" fmla="*/ 22 w 22"/>
                <a:gd name="T47" fmla="*/ 116 h 121"/>
                <a:gd name="T48" fmla="*/ 18 w 22"/>
                <a:gd name="T49" fmla="*/ 112 h 121"/>
                <a:gd name="T50" fmla="*/ 4 w 22"/>
                <a:gd name="T51" fmla="*/ 112 h 121"/>
                <a:gd name="T52" fmla="*/ 0 w 22"/>
                <a:gd name="T53" fmla="*/ 116 h 121"/>
                <a:gd name="T54" fmla="*/ 4 w 22"/>
                <a:gd name="T55" fmla="*/ 121 h 121"/>
                <a:gd name="T56" fmla="*/ 9 w 22"/>
                <a:gd name="T57" fmla="*/ 116 h 121"/>
                <a:gd name="T58" fmla="*/ 4 w 22"/>
                <a:gd name="T59" fmla="*/ 11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21">
                  <a:moveTo>
                    <a:pt x="14" y="5"/>
                  </a:moveTo>
                  <a:cubicBezTo>
                    <a:pt x="14" y="2"/>
                    <a:pt x="16" y="0"/>
                    <a:pt x="18" y="0"/>
                  </a:cubicBezTo>
                  <a:cubicBezTo>
                    <a:pt x="20" y="0"/>
                    <a:pt x="22" y="2"/>
                    <a:pt x="22" y="5"/>
                  </a:cubicBezTo>
                  <a:cubicBezTo>
                    <a:pt x="22" y="7"/>
                    <a:pt x="20" y="9"/>
                    <a:pt x="18" y="9"/>
                  </a:cubicBezTo>
                  <a:cubicBezTo>
                    <a:pt x="16" y="9"/>
                    <a:pt x="14" y="7"/>
                    <a:pt x="14" y="5"/>
                  </a:cubicBezTo>
                  <a:close/>
                  <a:moveTo>
                    <a:pt x="4" y="9"/>
                  </a:moveTo>
                  <a:cubicBezTo>
                    <a:pt x="7" y="9"/>
                    <a:pt x="9" y="7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lose/>
                  <a:moveTo>
                    <a:pt x="18" y="65"/>
                  </a:moveTo>
                  <a:cubicBezTo>
                    <a:pt x="20" y="65"/>
                    <a:pt x="22" y="63"/>
                    <a:pt x="22" y="60"/>
                  </a:cubicBezTo>
                  <a:cubicBezTo>
                    <a:pt x="22" y="58"/>
                    <a:pt x="20" y="56"/>
                    <a:pt x="18" y="56"/>
                  </a:cubicBezTo>
                  <a:cubicBezTo>
                    <a:pt x="16" y="56"/>
                    <a:pt x="14" y="58"/>
                    <a:pt x="14" y="60"/>
                  </a:cubicBezTo>
                  <a:cubicBezTo>
                    <a:pt x="14" y="63"/>
                    <a:pt x="16" y="65"/>
                    <a:pt x="18" y="65"/>
                  </a:cubicBezTo>
                  <a:close/>
                  <a:moveTo>
                    <a:pt x="4" y="65"/>
                  </a:moveTo>
                  <a:cubicBezTo>
                    <a:pt x="7" y="65"/>
                    <a:pt x="9" y="63"/>
                    <a:pt x="9" y="60"/>
                  </a:cubicBezTo>
                  <a:cubicBezTo>
                    <a:pt x="9" y="58"/>
                    <a:pt x="7" y="56"/>
                    <a:pt x="4" y="56"/>
                  </a:cubicBezTo>
                  <a:cubicBezTo>
                    <a:pt x="2" y="56"/>
                    <a:pt x="0" y="58"/>
                    <a:pt x="0" y="60"/>
                  </a:cubicBezTo>
                  <a:cubicBezTo>
                    <a:pt x="0" y="63"/>
                    <a:pt x="2" y="65"/>
                    <a:pt x="4" y="65"/>
                  </a:cubicBezTo>
                  <a:close/>
                  <a:moveTo>
                    <a:pt x="18" y="112"/>
                  </a:moveTo>
                  <a:cubicBezTo>
                    <a:pt x="16" y="112"/>
                    <a:pt x="14" y="114"/>
                    <a:pt x="14" y="116"/>
                  </a:cubicBezTo>
                  <a:cubicBezTo>
                    <a:pt x="14" y="119"/>
                    <a:pt x="16" y="121"/>
                    <a:pt x="18" y="121"/>
                  </a:cubicBezTo>
                  <a:cubicBezTo>
                    <a:pt x="20" y="121"/>
                    <a:pt x="22" y="119"/>
                    <a:pt x="22" y="116"/>
                  </a:cubicBezTo>
                  <a:cubicBezTo>
                    <a:pt x="22" y="114"/>
                    <a:pt x="20" y="112"/>
                    <a:pt x="18" y="112"/>
                  </a:cubicBezTo>
                  <a:close/>
                  <a:moveTo>
                    <a:pt x="4" y="112"/>
                  </a:moveTo>
                  <a:cubicBezTo>
                    <a:pt x="2" y="112"/>
                    <a:pt x="0" y="114"/>
                    <a:pt x="0" y="116"/>
                  </a:cubicBezTo>
                  <a:cubicBezTo>
                    <a:pt x="0" y="119"/>
                    <a:pt x="2" y="121"/>
                    <a:pt x="4" y="121"/>
                  </a:cubicBezTo>
                  <a:cubicBezTo>
                    <a:pt x="7" y="121"/>
                    <a:pt x="9" y="119"/>
                    <a:pt x="9" y="116"/>
                  </a:cubicBezTo>
                  <a:cubicBezTo>
                    <a:pt x="9" y="114"/>
                    <a:pt x="7" y="112"/>
                    <a:pt x="4" y="112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32"/>
            <p:cNvSpPr>
              <a:spLocks noEditPoints="1"/>
            </p:cNvSpPr>
            <p:nvPr/>
          </p:nvSpPr>
          <p:spPr bwMode="auto">
            <a:xfrm>
              <a:off x="2491" y="1157"/>
              <a:ext cx="402" cy="812"/>
            </a:xfrm>
            <a:custGeom>
              <a:avLst/>
              <a:gdLst>
                <a:gd name="T0" fmla="*/ 402 w 402"/>
                <a:gd name="T1" fmla="*/ 61 h 812"/>
                <a:gd name="T2" fmla="*/ 0 w 402"/>
                <a:gd name="T3" fmla="*/ 61 h 812"/>
                <a:gd name="T4" fmla="*/ 0 w 402"/>
                <a:gd name="T5" fmla="*/ 0 h 812"/>
                <a:gd name="T6" fmla="*/ 402 w 402"/>
                <a:gd name="T7" fmla="*/ 0 h 812"/>
                <a:gd name="T8" fmla="*/ 402 w 402"/>
                <a:gd name="T9" fmla="*/ 61 h 812"/>
                <a:gd name="T10" fmla="*/ 402 w 402"/>
                <a:gd name="T11" fmla="*/ 436 h 812"/>
                <a:gd name="T12" fmla="*/ 402 w 402"/>
                <a:gd name="T13" fmla="*/ 376 h 812"/>
                <a:gd name="T14" fmla="*/ 0 w 402"/>
                <a:gd name="T15" fmla="*/ 376 h 812"/>
                <a:gd name="T16" fmla="*/ 0 w 402"/>
                <a:gd name="T17" fmla="*/ 436 h 812"/>
                <a:gd name="T18" fmla="*/ 402 w 402"/>
                <a:gd name="T19" fmla="*/ 436 h 812"/>
                <a:gd name="T20" fmla="*/ 0 w 402"/>
                <a:gd name="T21" fmla="*/ 812 h 812"/>
                <a:gd name="T22" fmla="*/ 402 w 402"/>
                <a:gd name="T23" fmla="*/ 812 h 812"/>
                <a:gd name="T24" fmla="*/ 402 w 402"/>
                <a:gd name="T25" fmla="*/ 751 h 812"/>
                <a:gd name="T26" fmla="*/ 0 w 402"/>
                <a:gd name="T27" fmla="*/ 751 h 812"/>
                <a:gd name="T28" fmla="*/ 0 w 402"/>
                <a:gd name="T29" fmla="*/ 81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2" h="812">
                  <a:moveTo>
                    <a:pt x="40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02" y="0"/>
                  </a:lnTo>
                  <a:lnTo>
                    <a:pt x="402" y="61"/>
                  </a:lnTo>
                  <a:close/>
                  <a:moveTo>
                    <a:pt x="402" y="436"/>
                  </a:moveTo>
                  <a:lnTo>
                    <a:pt x="402" y="376"/>
                  </a:lnTo>
                  <a:lnTo>
                    <a:pt x="0" y="376"/>
                  </a:lnTo>
                  <a:lnTo>
                    <a:pt x="0" y="436"/>
                  </a:lnTo>
                  <a:lnTo>
                    <a:pt x="402" y="436"/>
                  </a:lnTo>
                  <a:close/>
                  <a:moveTo>
                    <a:pt x="0" y="812"/>
                  </a:moveTo>
                  <a:lnTo>
                    <a:pt x="402" y="812"/>
                  </a:lnTo>
                  <a:lnTo>
                    <a:pt x="402" y="751"/>
                  </a:lnTo>
                  <a:lnTo>
                    <a:pt x="0" y="751"/>
                  </a:lnTo>
                  <a:lnTo>
                    <a:pt x="0" y="81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Freeform 33"/>
            <p:cNvSpPr>
              <a:spLocks noEditPoints="1"/>
            </p:cNvSpPr>
            <p:nvPr/>
          </p:nvSpPr>
          <p:spPr bwMode="auto">
            <a:xfrm>
              <a:off x="2364" y="1030"/>
              <a:ext cx="1032" cy="1180"/>
            </a:xfrm>
            <a:custGeom>
              <a:avLst/>
              <a:gdLst>
                <a:gd name="T0" fmla="*/ 0 w 1032"/>
                <a:gd name="T1" fmla="*/ 0 h 1180"/>
                <a:gd name="T2" fmla="*/ 0 w 1032"/>
                <a:gd name="T3" fmla="*/ 1180 h 1180"/>
                <a:gd name="T4" fmla="*/ 1032 w 1032"/>
                <a:gd name="T5" fmla="*/ 1180 h 1180"/>
                <a:gd name="T6" fmla="*/ 1032 w 1032"/>
                <a:gd name="T7" fmla="*/ 0 h 1180"/>
                <a:gd name="T8" fmla="*/ 0 w 1032"/>
                <a:gd name="T9" fmla="*/ 0 h 1180"/>
                <a:gd name="T10" fmla="*/ 978 w 1032"/>
                <a:gd name="T11" fmla="*/ 60 h 1180"/>
                <a:gd name="T12" fmla="*/ 978 w 1032"/>
                <a:gd name="T13" fmla="*/ 375 h 1180"/>
                <a:gd name="T14" fmla="*/ 54 w 1032"/>
                <a:gd name="T15" fmla="*/ 375 h 1180"/>
                <a:gd name="T16" fmla="*/ 54 w 1032"/>
                <a:gd name="T17" fmla="*/ 60 h 1180"/>
                <a:gd name="T18" fmla="*/ 978 w 1032"/>
                <a:gd name="T19" fmla="*/ 60 h 1180"/>
                <a:gd name="T20" fmla="*/ 978 w 1032"/>
                <a:gd name="T21" fmla="*/ 436 h 1180"/>
                <a:gd name="T22" fmla="*/ 978 w 1032"/>
                <a:gd name="T23" fmla="*/ 744 h 1180"/>
                <a:gd name="T24" fmla="*/ 54 w 1032"/>
                <a:gd name="T25" fmla="*/ 744 h 1180"/>
                <a:gd name="T26" fmla="*/ 54 w 1032"/>
                <a:gd name="T27" fmla="*/ 436 h 1180"/>
                <a:gd name="T28" fmla="*/ 978 w 1032"/>
                <a:gd name="T29" fmla="*/ 436 h 1180"/>
                <a:gd name="T30" fmla="*/ 54 w 1032"/>
                <a:gd name="T31" fmla="*/ 1120 h 1180"/>
                <a:gd name="T32" fmla="*/ 54 w 1032"/>
                <a:gd name="T33" fmla="*/ 805 h 1180"/>
                <a:gd name="T34" fmla="*/ 978 w 1032"/>
                <a:gd name="T35" fmla="*/ 805 h 1180"/>
                <a:gd name="T36" fmla="*/ 978 w 1032"/>
                <a:gd name="T37" fmla="*/ 1120 h 1180"/>
                <a:gd name="T38" fmla="*/ 54 w 1032"/>
                <a:gd name="T39" fmla="*/ 112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32" h="1180">
                  <a:moveTo>
                    <a:pt x="0" y="0"/>
                  </a:moveTo>
                  <a:lnTo>
                    <a:pt x="0" y="1180"/>
                  </a:lnTo>
                  <a:lnTo>
                    <a:pt x="1032" y="1180"/>
                  </a:lnTo>
                  <a:lnTo>
                    <a:pt x="1032" y="0"/>
                  </a:lnTo>
                  <a:lnTo>
                    <a:pt x="0" y="0"/>
                  </a:lnTo>
                  <a:close/>
                  <a:moveTo>
                    <a:pt x="978" y="60"/>
                  </a:moveTo>
                  <a:lnTo>
                    <a:pt x="978" y="375"/>
                  </a:lnTo>
                  <a:lnTo>
                    <a:pt x="54" y="375"/>
                  </a:lnTo>
                  <a:lnTo>
                    <a:pt x="54" y="60"/>
                  </a:lnTo>
                  <a:lnTo>
                    <a:pt x="978" y="60"/>
                  </a:lnTo>
                  <a:close/>
                  <a:moveTo>
                    <a:pt x="978" y="436"/>
                  </a:moveTo>
                  <a:lnTo>
                    <a:pt x="978" y="744"/>
                  </a:lnTo>
                  <a:lnTo>
                    <a:pt x="54" y="744"/>
                  </a:lnTo>
                  <a:lnTo>
                    <a:pt x="54" y="436"/>
                  </a:lnTo>
                  <a:lnTo>
                    <a:pt x="978" y="436"/>
                  </a:lnTo>
                  <a:close/>
                  <a:moveTo>
                    <a:pt x="54" y="1120"/>
                  </a:moveTo>
                  <a:lnTo>
                    <a:pt x="54" y="805"/>
                  </a:lnTo>
                  <a:lnTo>
                    <a:pt x="978" y="805"/>
                  </a:lnTo>
                  <a:lnTo>
                    <a:pt x="978" y="1120"/>
                  </a:lnTo>
                  <a:lnTo>
                    <a:pt x="54" y="112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6" name="Group 115"/>
          <p:cNvGrpSpPr/>
          <p:nvPr/>
        </p:nvGrpSpPr>
        <p:grpSpPr>
          <a:xfrm>
            <a:off x="1949417" y="2337011"/>
            <a:ext cx="168207" cy="278771"/>
            <a:chOff x="4786507" y="2072507"/>
            <a:chExt cx="224240" cy="371634"/>
          </a:xfrm>
        </p:grpSpPr>
        <p:sp>
          <p:nvSpPr>
            <p:cNvPr id="117" name="Rectangle 37"/>
            <p:cNvSpPr>
              <a:spLocks noChangeArrowheads="1"/>
            </p:cNvSpPr>
            <p:nvPr/>
          </p:nvSpPr>
          <p:spPr bwMode="auto">
            <a:xfrm>
              <a:off x="4796205" y="2082660"/>
              <a:ext cx="104246" cy="35053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18" name="Group 36"/>
            <p:cNvGrpSpPr>
              <a:grpSpLocks noChangeAspect="1"/>
            </p:cNvGrpSpPr>
            <p:nvPr/>
          </p:nvGrpSpPr>
          <p:grpSpPr bwMode="auto">
            <a:xfrm>
              <a:off x="4786507" y="2072507"/>
              <a:ext cx="224240" cy="371634"/>
              <a:chOff x="2524" y="1030"/>
              <a:chExt cx="712" cy="1180"/>
            </a:xfrm>
          </p:grpSpPr>
          <p:sp>
            <p:nvSpPr>
              <p:cNvPr id="119" name="Rectangle 37"/>
              <p:cNvSpPr>
                <a:spLocks noChangeArrowheads="1"/>
              </p:cNvSpPr>
              <p:nvPr/>
            </p:nvSpPr>
            <p:spPr bwMode="auto">
              <a:xfrm>
                <a:off x="2880" y="1064"/>
                <a:ext cx="316" cy="111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Freeform 38"/>
              <p:cNvSpPr>
                <a:spLocks noEditPoints="1"/>
              </p:cNvSpPr>
              <p:nvPr/>
            </p:nvSpPr>
            <p:spPr bwMode="auto">
              <a:xfrm>
                <a:off x="2524" y="1030"/>
                <a:ext cx="712" cy="1180"/>
              </a:xfrm>
              <a:custGeom>
                <a:avLst/>
                <a:gdLst>
                  <a:gd name="T0" fmla="*/ 712 w 712"/>
                  <a:gd name="T1" fmla="*/ 1180 h 1180"/>
                  <a:gd name="T2" fmla="*/ 0 w 712"/>
                  <a:gd name="T3" fmla="*/ 1180 h 1180"/>
                  <a:gd name="T4" fmla="*/ 0 w 712"/>
                  <a:gd name="T5" fmla="*/ 0 h 1180"/>
                  <a:gd name="T6" fmla="*/ 712 w 712"/>
                  <a:gd name="T7" fmla="*/ 0 h 1180"/>
                  <a:gd name="T8" fmla="*/ 712 w 712"/>
                  <a:gd name="T9" fmla="*/ 1180 h 1180"/>
                  <a:gd name="T10" fmla="*/ 54 w 712"/>
                  <a:gd name="T11" fmla="*/ 1120 h 1180"/>
                  <a:gd name="T12" fmla="*/ 658 w 712"/>
                  <a:gd name="T13" fmla="*/ 1120 h 1180"/>
                  <a:gd name="T14" fmla="*/ 658 w 712"/>
                  <a:gd name="T15" fmla="*/ 60 h 1180"/>
                  <a:gd name="T16" fmla="*/ 54 w 712"/>
                  <a:gd name="T17" fmla="*/ 60 h 1180"/>
                  <a:gd name="T18" fmla="*/ 54 w 712"/>
                  <a:gd name="T19" fmla="*/ 1120 h 1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2" h="1180">
                    <a:moveTo>
                      <a:pt x="712" y="1180"/>
                    </a:moveTo>
                    <a:lnTo>
                      <a:pt x="0" y="1180"/>
                    </a:lnTo>
                    <a:lnTo>
                      <a:pt x="0" y="0"/>
                    </a:lnTo>
                    <a:lnTo>
                      <a:pt x="712" y="0"/>
                    </a:lnTo>
                    <a:lnTo>
                      <a:pt x="712" y="1180"/>
                    </a:lnTo>
                    <a:close/>
                    <a:moveTo>
                      <a:pt x="54" y="1120"/>
                    </a:moveTo>
                    <a:lnTo>
                      <a:pt x="658" y="1120"/>
                    </a:lnTo>
                    <a:lnTo>
                      <a:pt x="658" y="60"/>
                    </a:lnTo>
                    <a:lnTo>
                      <a:pt x="54" y="60"/>
                    </a:lnTo>
                    <a:lnTo>
                      <a:pt x="54" y="112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Freeform 39"/>
              <p:cNvSpPr>
                <a:spLocks noEditPoints="1"/>
              </p:cNvSpPr>
              <p:nvPr/>
            </p:nvSpPr>
            <p:spPr bwMode="auto">
              <a:xfrm>
                <a:off x="2772" y="1835"/>
                <a:ext cx="283" cy="221"/>
              </a:xfrm>
              <a:custGeom>
                <a:avLst/>
                <a:gdLst>
                  <a:gd name="T0" fmla="*/ 283 w 283"/>
                  <a:gd name="T1" fmla="*/ 60 h 221"/>
                  <a:gd name="T2" fmla="*/ 0 w 283"/>
                  <a:gd name="T3" fmla="*/ 60 h 221"/>
                  <a:gd name="T4" fmla="*/ 0 w 283"/>
                  <a:gd name="T5" fmla="*/ 0 h 221"/>
                  <a:gd name="T6" fmla="*/ 283 w 283"/>
                  <a:gd name="T7" fmla="*/ 0 h 221"/>
                  <a:gd name="T8" fmla="*/ 283 w 283"/>
                  <a:gd name="T9" fmla="*/ 60 h 221"/>
                  <a:gd name="T10" fmla="*/ 283 w 283"/>
                  <a:gd name="T11" fmla="*/ 80 h 221"/>
                  <a:gd name="T12" fmla="*/ 0 w 283"/>
                  <a:gd name="T13" fmla="*/ 80 h 221"/>
                  <a:gd name="T14" fmla="*/ 0 w 283"/>
                  <a:gd name="T15" fmla="*/ 140 h 221"/>
                  <a:gd name="T16" fmla="*/ 283 w 283"/>
                  <a:gd name="T17" fmla="*/ 140 h 221"/>
                  <a:gd name="T18" fmla="*/ 283 w 283"/>
                  <a:gd name="T19" fmla="*/ 80 h 221"/>
                  <a:gd name="T20" fmla="*/ 283 w 283"/>
                  <a:gd name="T21" fmla="*/ 167 h 221"/>
                  <a:gd name="T22" fmla="*/ 0 w 283"/>
                  <a:gd name="T23" fmla="*/ 167 h 221"/>
                  <a:gd name="T24" fmla="*/ 0 w 283"/>
                  <a:gd name="T25" fmla="*/ 221 h 221"/>
                  <a:gd name="T26" fmla="*/ 283 w 283"/>
                  <a:gd name="T27" fmla="*/ 221 h 221"/>
                  <a:gd name="T28" fmla="*/ 283 w 283"/>
                  <a:gd name="T29" fmla="*/ 167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3" h="221">
                    <a:moveTo>
                      <a:pt x="283" y="60"/>
                    </a:moveTo>
                    <a:lnTo>
                      <a:pt x="0" y="60"/>
                    </a:lnTo>
                    <a:lnTo>
                      <a:pt x="0" y="0"/>
                    </a:lnTo>
                    <a:lnTo>
                      <a:pt x="283" y="0"/>
                    </a:lnTo>
                    <a:lnTo>
                      <a:pt x="283" y="60"/>
                    </a:lnTo>
                    <a:close/>
                    <a:moveTo>
                      <a:pt x="283" y="80"/>
                    </a:moveTo>
                    <a:lnTo>
                      <a:pt x="0" y="80"/>
                    </a:lnTo>
                    <a:lnTo>
                      <a:pt x="0" y="140"/>
                    </a:lnTo>
                    <a:lnTo>
                      <a:pt x="283" y="140"/>
                    </a:lnTo>
                    <a:lnTo>
                      <a:pt x="283" y="80"/>
                    </a:lnTo>
                    <a:close/>
                    <a:moveTo>
                      <a:pt x="283" y="167"/>
                    </a:moveTo>
                    <a:lnTo>
                      <a:pt x="0" y="167"/>
                    </a:lnTo>
                    <a:lnTo>
                      <a:pt x="0" y="221"/>
                    </a:lnTo>
                    <a:lnTo>
                      <a:pt x="283" y="221"/>
                    </a:lnTo>
                    <a:lnTo>
                      <a:pt x="283" y="167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Freeform 40"/>
              <p:cNvSpPr>
                <a:spLocks noEditPoints="1"/>
              </p:cNvSpPr>
              <p:nvPr/>
            </p:nvSpPr>
            <p:spPr bwMode="auto">
              <a:xfrm>
                <a:off x="3082" y="1835"/>
                <a:ext cx="53" cy="221"/>
              </a:xfrm>
              <a:custGeom>
                <a:avLst/>
                <a:gdLst>
                  <a:gd name="T0" fmla="*/ 8 w 8"/>
                  <a:gd name="T1" fmla="*/ 4 h 33"/>
                  <a:gd name="T2" fmla="*/ 4 w 8"/>
                  <a:gd name="T3" fmla="*/ 8 h 33"/>
                  <a:gd name="T4" fmla="*/ 0 w 8"/>
                  <a:gd name="T5" fmla="*/ 4 h 33"/>
                  <a:gd name="T6" fmla="*/ 4 w 8"/>
                  <a:gd name="T7" fmla="*/ 0 h 33"/>
                  <a:gd name="T8" fmla="*/ 8 w 8"/>
                  <a:gd name="T9" fmla="*/ 4 h 33"/>
                  <a:gd name="T10" fmla="*/ 4 w 8"/>
                  <a:gd name="T11" fmla="*/ 13 h 33"/>
                  <a:gd name="T12" fmla="*/ 0 w 8"/>
                  <a:gd name="T13" fmla="*/ 17 h 33"/>
                  <a:gd name="T14" fmla="*/ 4 w 8"/>
                  <a:gd name="T15" fmla="*/ 21 h 33"/>
                  <a:gd name="T16" fmla="*/ 8 w 8"/>
                  <a:gd name="T17" fmla="*/ 17 h 33"/>
                  <a:gd name="T18" fmla="*/ 4 w 8"/>
                  <a:gd name="T19" fmla="*/ 13 h 33"/>
                  <a:gd name="T20" fmla="*/ 4 w 8"/>
                  <a:gd name="T21" fmla="*/ 25 h 33"/>
                  <a:gd name="T22" fmla="*/ 0 w 8"/>
                  <a:gd name="T23" fmla="*/ 29 h 33"/>
                  <a:gd name="T24" fmla="*/ 4 w 8"/>
                  <a:gd name="T25" fmla="*/ 33 h 33"/>
                  <a:gd name="T26" fmla="*/ 8 w 8"/>
                  <a:gd name="T27" fmla="*/ 29 h 33"/>
                  <a:gd name="T28" fmla="*/ 4 w 8"/>
                  <a:gd name="T29" fmla="*/ 2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33">
                    <a:moveTo>
                      <a:pt x="8" y="4"/>
                    </a:moveTo>
                    <a:cubicBezTo>
                      <a:pt x="8" y="7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lose/>
                    <a:moveTo>
                      <a:pt x="4" y="13"/>
                    </a:moveTo>
                    <a:cubicBezTo>
                      <a:pt x="2" y="13"/>
                      <a:pt x="0" y="14"/>
                      <a:pt x="0" y="17"/>
                    </a:cubicBezTo>
                    <a:cubicBezTo>
                      <a:pt x="0" y="19"/>
                      <a:pt x="2" y="21"/>
                      <a:pt x="4" y="21"/>
                    </a:cubicBezTo>
                    <a:cubicBezTo>
                      <a:pt x="6" y="21"/>
                      <a:pt x="8" y="19"/>
                      <a:pt x="8" y="17"/>
                    </a:cubicBezTo>
                    <a:cubicBezTo>
                      <a:pt x="8" y="14"/>
                      <a:pt x="6" y="13"/>
                      <a:pt x="4" y="13"/>
                    </a:cubicBezTo>
                    <a:close/>
                    <a:moveTo>
                      <a:pt x="4" y="25"/>
                    </a:moveTo>
                    <a:cubicBezTo>
                      <a:pt x="2" y="25"/>
                      <a:pt x="0" y="27"/>
                      <a:pt x="0" y="29"/>
                    </a:cubicBezTo>
                    <a:cubicBezTo>
                      <a:pt x="0" y="31"/>
                      <a:pt x="2" y="33"/>
                      <a:pt x="4" y="33"/>
                    </a:cubicBezTo>
                    <a:cubicBezTo>
                      <a:pt x="6" y="33"/>
                      <a:pt x="8" y="31"/>
                      <a:pt x="8" y="29"/>
                    </a:cubicBezTo>
                    <a:cubicBezTo>
                      <a:pt x="8" y="27"/>
                      <a:pt x="6" y="25"/>
                      <a:pt x="4" y="2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23" name="Group 122"/>
          <p:cNvGrpSpPr/>
          <p:nvPr/>
        </p:nvGrpSpPr>
        <p:grpSpPr>
          <a:xfrm>
            <a:off x="3486307" y="1727483"/>
            <a:ext cx="306517" cy="276669"/>
            <a:chOff x="7934398" y="1344990"/>
            <a:chExt cx="408623" cy="368832"/>
          </a:xfrm>
        </p:grpSpPr>
        <p:sp>
          <p:nvSpPr>
            <p:cNvPr id="124" name="Freeform 9"/>
            <p:cNvSpPr>
              <a:spLocks/>
            </p:cNvSpPr>
            <p:nvPr/>
          </p:nvSpPr>
          <p:spPr bwMode="auto">
            <a:xfrm>
              <a:off x="7942251" y="1354880"/>
              <a:ext cx="210359" cy="345985"/>
            </a:xfrm>
            <a:custGeom>
              <a:avLst/>
              <a:gdLst>
                <a:gd name="T0" fmla="*/ 212 w 212"/>
                <a:gd name="T1" fmla="*/ 0 h 352"/>
                <a:gd name="T2" fmla="*/ 212 w 212"/>
                <a:gd name="T3" fmla="*/ 352 h 352"/>
                <a:gd name="T4" fmla="*/ 123 w 212"/>
                <a:gd name="T5" fmla="*/ 352 h 352"/>
                <a:gd name="T6" fmla="*/ 123 w 212"/>
                <a:gd name="T7" fmla="*/ 219 h 352"/>
                <a:gd name="T8" fmla="*/ 32 w 212"/>
                <a:gd name="T9" fmla="*/ 221 h 352"/>
                <a:gd name="T10" fmla="*/ 1 w 212"/>
                <a:gd name="T11" fmla="*/ 188 h 352"/>
                <a:gd name="T12" fmla="*/ 23 w 212"/>
                <a:gd name="T13" fmla="*/ 162 h 352"/>
                <a:gd name="T14" fmla="*/ 65 w 212"/>
                <a:gd name="T15" fmla="*/ 136 h 352"/>
                <a:gd name="T16" fmla="*/ 97 w 212"/>
                <a:gd name="T17" fmla="*/ 112 h 352"/>
                <a:gd name="T18" fmla="*/ 123 w 212"/>
                <a:gd name="T19" fmla="*/ 108 h 352"/>
                <a:gd name="T20" fmla="*/ 125 w 212"/>
                <a:gd name="T21" fmla="*/ 0 h 352"/>
                <a:gd name="T22" fmla="*/ 212 w 212"/>
                <a:gd name="T23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352">
                  <a:moveTo>
                    <a:pt x="212" y="0"/>
                  </a:moveTo>
                  <a:cubicBezTo>
                    <a:pt x="212" y="352"/>
                    <a:pt x="212" y="352"/>
                    <a:pt x="212" y="352"/>
                  </a:cubicBezTo>
                  <a:cubicBezTo>
                    <a:pt x="123" y="352"/>
                    <a:pt x="123" y="352"/>
                    <a:pt x="123" y="352"/>
                  </a:cubicBezTo>
                  <a:cubicBezTo>
                    <a:pt x="123" y="219"/>
                    <a:pt x="123" y="219"/>
                    <a:pt x="123" y="219"/>
                  </a:cubicBezTo>
                  <a:cubicBezTo>
                    <a:pt x="123" y="219"/>
                    <a:pt x="55" y="221"/>
                    <a:pt x="32" y="221"/>
                  </a:cubicBezTo>
                  <a:cubicBezTo>
                    <a:pt x="10" y="221"/>
                    <a:pt x="0" y="206"/>
                    <a:pt x="1" y="188"/>
                  </a:cubicBezTo>
                  <a:cubicBezTo>
                    <a:pt x="2" y="170"/>
                    <a:pt x="12" y="164"/>
                    <a:pt x="23" y="162"/>
                  </a:cubicBezTo>
                  <a:cubicBezTo>
                    <a:pt x="34" y="160"/>
                    <a:pt x="41" y="139"/>
                    <a:pt x="65" y="136"/>
                  </a:cubicBezTo>
                  <a:cubicBezTo>
                    <a:pt x="81" y="128"/>
                    <a:pt x="78" y="117"/>
                    <a:pt x="97" y="112"/>
                  </a:cubicBezTo>
                  <a:cubicBezTo>
                    <a:pt x="116" y="106"/>
                    <a:pt x="123" y="108"/>
                    <a:pt x="123" y="108"/>
                  </a:cubicBezTo>
                  <a:cubicBezTo>
                    <a:pt x="125" y="0"/>
                    <a:pt x="125" y="0"/>
                    <a:pt x="125" y="0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25" name="Group 11"/>
            <p:cNvGrpSpPr>
              <a:grpSpLocks noChangeAspect="1"/>
            </p:cNvGrpSpPr>
            <p:nvPr/>
          </p:nvGrpSpPr>
          <p:grpSpPr bwMode="auto">
            <a:xfrm>
              <a:off x="7934398" y="1344990"/>
              <a:ext cx="408623" cy="368832"/>
              <a:chOff x="4838" y="2200"/>
              <a:chExt cx="267" cy="241"/>
            </a:xfrm>
          </p:grpSpPr>
          <p:sp>
            <p:nvSpPr>
              <p:cNvPr id="126" name="Freeform 12"/>
              <p:cNvSpPr>
                <a:spLocks/>
              </p:cNvSpPr>
              <p:nvPr/>
            </p:nvSpPr>
            <p:spPr bwMode="auto">
              <a:xfrm>
                <a:off x="4976" y="2207"/>
                <a:ext cx="129" cy="229"/>
              </a:xfrm>
              <a:custGeom>
                <a:avLst/>
                <a:gdLst>
                  <a:gd name="T0" fmla="*/ 70 w 95"/>
                  <a:gd name="T1" fmla="*/ 35 h 168"/>
                  <a:gd name="T2" fmla="*/ 40 w 95"/>
                  <a:gd name="T3" fmla="*/ 19 h 168"/>
                  <a:gd name="T4" fmla="*/ 38 w 95"/>
                  <a:gd name="T5" fmla="*/ 21 h 168"/>
                  <a:gd name="T6" fmla="*/ 38 w 95"/>
                  <a:gd name="T7" fmla="*/ 0 h 168"/>
                  <a:gd name="T8" fmla="*/ 0 w 95"/>
                  <a:gd name="T9" fmla="*/ 0 h 168"/>
                  <a:gd name="T10" fmla="*/ 0 w 95"/>
                  <a:gd name="T11" fmla="*/ 168 h 168"/>
                  <a:gd name="T12" fmla="*/ 38 w 95"/>
                  <a:gd name="T13" fmla="*/ 168 h 168"/>
                  <a:gd name="T14" fmla="*/ 38 w 95"/>
                  <a:gd name="T15" fmla="*/ 71 h 168"/>
                  <a:gd name="T16" fmla="*/ 40 w 95"/>
                  <a:gd name="T17" fmla="*/ 72 h 168"/>
                  <a:gd name="T18" fmla="*/ 65 w 95"/>
                  <a:gd name="T19" fmla="*/ 72 h 168"/>
                  <a:gd name="T20" fmla="*/ 70 w 95"/>
                  <a:gd name="T21" fmla="*/ 3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168">
                    <a:moveTo>
                      <a:pt x="70" y="35"/>
                    </a:moveTo>
                    <a:cubicBezTo>
                      <a:pt x="68" y="21"/>
                      <a:pt x="52" y="14"/>
                      <a:pt x="40" y="19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38" y="168"/>
                      <a:pt x="38" y="168"/>
                      <a:pt x="38" y="168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95" y="72"/>
                      <a:pt x="92" y="35"/>
                      <a:pt x="70" y="3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Freeform 13"/>
              <p:cNvSpPr>
                <a:spLocks noEditPoints="1"/>
              </p:cNvSpPr>
              <p:nvPr/>
            </p:nvSpPr>
            <p:spPr bwMode="auto">
              <a:xfrm>
                <a:off x="4959" y="2365"/>
                <a:ext cx="60" cy="51"/>
              </a:xfrm>
              <a:custGeom>
                <a:avLst/>
                <a:gdLst>
                  <a:gd name="T0" fmla="*/ 34 w 44"/>
                  <a:gd name="T1" fmla="*/ 8 h 38"/>
                  <a:gd name="T2" fmla="*/ 0 w 44"/>
                  <a:gd name="T3" fmla="*/ 8 h 38"/>
                  <a:gd name="T4" fmla="*/ 0 w 44"/>
                  <a:gd name="T5" fmla="*/ 0 h 38"/>
                  <a:gd name="T6" fmla="*/ 34 w 44"/>
                  <a:gd name="T7" fmla="*/ 0 h 38"/>
                  <a:gd name="T8" fmla="*/ 34 w 44"/>
                  <a:gd name="T9" fmla="*/ 8 h 38"/>
                  <a:gd name="T10" fmla="*/ 40 w 44"/>
                  <a:gd name="T11" fmla="*/ 1 h 38"/>
                  <a:gd name="T12" fmla="*/ 37 w 44"/>
                  <a:gd name="T13" fmla="*/ 4 h 38"/>
                  <a:gd name="T14" fmla="*/ 40 w 44"/>
                  <a:gd name="T15" fmla="*/ 7 h 38"/>
                  <a:gd name="T16" fmla="*/ 44 w 44"/>
                  <a:gd name="T17" fmla="*/ 4 h 38"/>
                  <a:gd name="T18" fmla="*/ 40 w 44"/>
                  <a:gd name="T19" fmla="*/ 1 h 38"/>
                  <a:gd name="T20" fmla="*/ 34 w 44"/>
                  <a:gd name="T21" fmla="*/ 14 h 38"/>
                  <a:gd name="T22" fmla="*/ 0 w 44"/>
                  <a:gd name="T23" fmla="*/ 14 h 38"/>
                  <a:gd name="T24" fmla="*/ 0 w 44"/>
                  <a:gd name="T25" fmla="*/ 23 h 38"/>
                  <a:gd name="T26" fmla="*/ 34 w 44"/>
                  <a:gd name="T27" fmla="*/ 23 h 38"/>
                  <a:gd name="T28" fmla="*/ 34 w 44"/>
                  <a:gd name="T29" fmla="*/ 14 h 38"/>
                  <a:gd name="T30" fmla="*/ 40 w 44"/>
                  <a:gd name="T31" fmla="*/ 15 h 38"/>
                  <a:gd name="T32" fmla="*/ 37 w 44"/>
                  <a:gd name="T33" fmla="*/ 19 h 38"/>
                  <a:gd name="T34" fmla="*/ 40 w 44"/>
                  <a:gd name="T35" fmla="*/ 22 h 38"/>
                  <a:gd name="T36" fmla="*/ 44 w 44"/>
                  <a:gd name="T37" fmla="*/ 19 h 38"/>
                  <a:gd name="T38" fmla="*/ 40 w 44"/>
                  <a:gd name="T39" fmla="*/ 15 h 38"/>
                  <a:gd name="T40" fmla="*/ 34 w 44"/>
                  <a:gd name="T41" fmla="*/ 29 h 38"/>
                  <a:gd name="T42" fmla="*/ 0 w 44"/>
                  <a:gd name="T43" fmla="*/ 29 h 38"/>
                  <a:gd name="T44" fmla="*/ 0 w 44"/>
                  <a:gd name="T45" fmla="*/ 38 h 38"/>
                  <a:gd name="T46" fmla="*/ 34 w 44"/>
                  <a:gd name="T47" fmla="*/ 38 h 38"/>
                  <a:gd name="T48" fmla="*/ 34 w 44"/>
                  <a:gd name="T49" fmla="*/ 29 h 38"/>
                  <a:gd name="T50" fmla="*/ 40 w 44"/>
                  <a:gd name="T51" fmla="*/ 30 h 38"/>
                  <a:gd name="T52" fmla="*/ 37 w 44"/>
                  <a:gd name="T53" fmla="*/ 33 h 38"/>
                  <a:gd name="T54" fmla="*/ 40 w 44"/>
                  <a:gd name="T55" fmla="*/ 37 h 38"/>
                  <a:gd name="T56" fmla="*/ 44 w 44"/>
                  <a:gd name="T57" fmla="*/ 33 h 38"/>
                  <a:gd name="T58" fmla="*/ 40 w 44"/>
                  <a:gd name="T59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38">
                    <a:moveTo>
                      <a:pt x="34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4" y="0"/>
                      <a:pt x="34" y="0"/>
                      <a:pt x="34" y="0"/>
                    </a:cubicBezTo>
                    <a:lnTo>
                      <a:pt x="34" y="8"/>
                    </a:lnTo>
                    <a:close/>
                    <a:moveTo>
                      <a:pt x="40" y="1"/>
                    </a:moveTo>
                    <a:cubicBezTo>
                      <a:pt x="39" y="1"/>
                      <a:pt x="37" y="2"/>
                      <a:pt x="37" y="4"/>
                    </a:cubicBezTo>
                    <a:cubicBezTo>
                      <a:pt x="37" y="6"/>
                      <a:pt x="39" y="7"/>
                      <a:pt x="40" y="7"/>
                    </a:cubicBezTo>
                    <a:cubicBezTo>
                      <a:pt x="42" y="7"/>
                      <a:pt x="44" y="6"/>
                      <a:pt x="44" y="4"/>
                    </a:cubicBezTo>
                    <a:cubicBezTo>
                      <a:pt x="44" y="2"/>
                      <a:pt x="42" y="1"/>
                      <a:pt x="40" y="1"/>
                    </a:cubicBezTo>
                    <a:close/>
                    <a:moveTo>
                      <a:pt x="34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4" y="23"/>
                      <a:pt x="34" y="23"/>
                      <a:pt x="34" y="23"/>
                    </a:cubicBezTo>
                    <a:lnTo>
                      <a:pt x="34" y="14"/>
                    </a:lnTo>
                    <a:close/>
                    <a:moveTo>
                      <a:pt x="40" y="15"/>
                    </a:moveTo>
                    <a:cubicBezTo>
                      <a:pt x="39" y="15"/>
                      <a:pt x="37" y="17"/>
                      <a:pt x="37" y="19"/>
                    </a:cubicBezTo>
                    <a:cubicBezTo>
                      <a:pt x="37" y="21"/>
                      <a:pt x="39" y="22"/>
                      <a:pt x="40" y="22"/>
                    </a:cubicBezTo>
                    <a:cubicBezTo>
                      <a:pt x="42" y="22"/>
                      <a:pt x="44" y="21"/>
                      <a:pt x="44" y="19"/>
                    </a:cubicBezTo>
                    <a:cubicBezTo>
                      <a:pt x="44" y="17"/>
                      <a:pt x="42" y="15"/>
                      <a:pt x="40" y="15"/>
                    </a:cubicBezTo>
                    <a:close/>
                    <a:moveTo>
                      <a:pt x="34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4" y="38"/>
                      <a:pt x="34" y="38"/>
                      <a:pt x="34" y="38"/>
                    </a:cubicBezTo>
                    <a:lnTo>
                      <a:pt x="34" y="29"/>
                    </a:lnTo>
                    <a:close/>
                    <a:moveTo>
                      <a:pt x="40" y="30"/>
                    </a:moveTo>
                    <a:cubicBezTo>
                      <a:pt x="39" y="30"/>
                      <a:pt x="37" y="32"/>
                      <a:pt x="37" y="33"/>
                    </a:cubicBezTo>
                    <a:cubicBezTo>
                      <a:pt x="37" y="35"/>
                      <a:pt x="39" y="37"/>
                      <a:pt x="40" y="37"/>
                    </a:cubicBezTo>
                    <a:cubicBezTo>
                      <a:pt x="42" y="37"/>
                      <a:pt x="44" y="35"/>
                      <a:pt x="44" y="33"/>
                    </a:cubicBezTo>
                    <a:cubicBezTo>
                      <a:pt x="44" y="32"/>
                      <a:pt x="42" y="30"/>
                      <a:pt x="40" y="3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14"/>
              <p:cNvSpPr>
                <a:spLocks/>
              </p:cNvSpPr>
              <p:nvPr/>
            </p:nvSpPr>
            <p:spPr bwMode="auto">
              <a:xfrm>
                <a:off x="4917" y="2200"/>
                <a:ext cx="119" cy="241"/>
              </a:xfrm>
              <a:custGeom>
                <a:avLst/>
                <a:gdLst>
                  <a:gd name="T0" fmla="*/ 0 w 88"/>
                  <a:gd name="T1" fmla="*/ 0 h 177"/>
                  <a:gd name="T2" fmla="*/ 0 w 88"/>
                  <a:gd name="T3" fmla="*/ 55 h 177"/>
                  <a:gd name="T4" fmla="*/ 8 w 88"/>
                  <a:gd name="T5" fmla="*/ 56 h 177"/>
                  <a:gd name="T6" fmla="*/ 8 w 88"/>
                  <a:gd name="T7" fmla="*/ 9 h 177"/>
                  <a:gd name="T8" fmla="*/ 79 w 88"/>
                  <a:gd name="T9" fmla="*/ 9 h 177"/>
                  <a:gd name="T10" fmla="*/ 79 w 88"/>
                  <a:gd name="T11" fmla="*/ 168 h 177"/>
                  <a:gd name="T12" fmla="*/ 8 w 88"/>
                  <a:gd name="T13" fmla="*/ 168 h 177"/>
                  <a:gd name="T14" fmla="*/ 8 w 88"/>
                  <a:gd name="T15" fmla="*/ 109 h 177"/>
                  <a:gd name="T16" fmla="*/ 0 w 88"/>
                  <a:gd name="T17" fmla="*/ 109 h 177"/>
                  <a:gd name="T18" fmla="*/ 0 w 88"/>
                  <a:gd name="T19" fmla="*/ 177 h 177"/>
                  <a:gd name="T20" fmla="*/ 88 w 88"/>
                  <a:gd name="T21" fmla="*/ 177 h 177"/>
                  <a:gd name="T22" fmla="*/ 88 w 88"/>
                  <a:gd name="T23" fmla="*/ 0 h 177"/>
                  <a:gd name="T24" fmla="*/ 0 w 88"/>
                  <a:gd name="T25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7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5"/>
                      <a:pt x="8" y="56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9" y="9"/>
                      <a:pt x="79" y="9"/>
                      <a:pt x="79" y="9"/>
                    </a:cubicBezTo>
                    <a:cubicBezTo>
                      <a:pt x="79" y="168"/>
                      <a:pt x="79" y="168"/>
                      <a:pt x="79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88" y="177"/>
                      <a:pt x="88" y="177"/>
                      <a:pt x="88" y="177"/>
                    </a:cubicBezTo>
                    <a:cubicBezTo>
                      <a:pt x="88" y="0"/>
                      <a:pt x="88" y="0"/>
                      <a:pt x="8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15"/>
              <p:cNvSpPr>
                <a:spLocks/>
              </p:cNvSpPr>
              <p:nvPr/>
            </p:nvSpPr>
            <p:spPr bwMode="auto">
              <a:xfrm>
                <a:off x="5031" y="2224"/>
                <a:ext cx="69" cy="86"/>
              </a:xfrm>
              <a:custGeom>
                <a:avLst/>
                <a:gdLst>
                  <a:gd name="T0" fmla="*/ 34 w 51"/>
                  <a:gd name="T1" fmla="*/ 18 h 63"/>
                  <a:gd name="T2" fmla="*/ 12 w 51"/>
                  <a:gd name="T3" fmla="*/ 1 h 63"/>
                  <a:gd name="T4" fmla="*/ 0 w 51"/>
                  <a:gd name="T5" fmla="*/ 2 h 63"/>
                  <a:gd name="T6" fmla="*/ 0 w 51"/>
                  <a:gd name="T7" fmla="*/ 11 h 63"/>
                  <a:gd name="T8" fmla="*/ 11 w 51"/>
                  <a:gd name="T9" fmla="*/ 9 h 63"/>
                  <a:gd name="T10" fmla="*/ 26 w 51"/>
                  <a:gd name="T11" fmla="*/ 23 h 63"/>
                  <a:gd name="T12" fmla="*/ 27 w 51"/>
                  <a:gd name="T13" fmla="*/ 26 h 63"/>
                  <a:gd name="T14" fmla="*/ 30 w 51"/>
                  <a:gd name="T15" fmla="*/ 26 h 63"/>
                  <a:gd name="T16" fmla="*/ 43 w 51"/>
                  <a:gd name="T17" fmla="*/ 40 h 63"/>
                  <a:gd name="T18" fmla="*/ 39 w 51"/>
                  <a:gd name="T19" fmla="*/ 50 h 63"/>
                  <a:gd name="T20" fmla="*/ 25 w 51"/>
                  <a:gd name="T21" fmla="*/ 54 h 63"/>
                  <a:gd name="T22" fmla="*/ 0 w 51"/>
                  <a:gd name="T23" fmla="*/ 54 h 63"/>
                  <a:gd name="T24" fmla="*/ 0 w 51"/>
                  <a:gd name="T25" fmla="*/ 63 h 63"/>
                  <a:gd name="T26" fmla="*/ 25 w 51"/>
                  <a:gd name="T27" fmla="*/ 63 h 63"/>
                  <a:gd name="T28" fmla="*/ 45 w 51"/>
                  <a:gd name="T29" fmla="*/ 56 h 63"/>
                  <a:gd name="T30" fmla="*/ 51 w 51"/>
                  <a:gd name="T31" fmla="*/ 40 h 63"/>
                  <a:gd name="T32" fmla="*/ 34 w 51"/>
                  <a:gd name="T33" fmla="*/ 1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63">
                    <a:moveTo>
                      <a:pt x="34" y="18"/>
                    </a:moveTo>
                    <a:cubicBezTo>
                      <a:pt x="31" y="9"/>
                      <a:pt x="23" y="2"/>
                      <a:pt x="12" y="1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9"/>
                      <a:pt x="8" y="9"/>
                      <a:pt x="11" y="9"/>
                    </a:cubicBezTo>
                    <a:cubicBezTo>
                      <a:pt x="19" y="10"/>
                      <a:pt x="25" y="15"/>
                      <a:pt x="26" y="23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8" y="26"/>
                      <a:pt x="43" y="33"/>
                      <a:pt x="43" y="40"/>
                    </a:cubicBezTo>
                    <a:cubicBezTo>
                      <a:pt x="43" y="44"/>
                      <a:pt x="41" y="47"/>
                      <a:pt x="39" y="50"/>
                    </a:cubicBezTo>
                    <a:cubicBezTo>
                      <a:pt x="36" y="53"/>
                      <a:pt x="31" y="54"/>
                      <a:pt x="25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36" y="63"/>
                      <a:pt x="42" y="59"/>
                      <a:pt x="45" y="56"/>
                    </a:cubicBezTo>
                    <a:cubicBezTo>
                      <a:pt x="49" y="52"/>
                      <a:pt x="51" y="46"/>
                      <a:pt x="51" y="40"/>
                    </a:cubicBezTo>
                    <a:cubicBezTo>
                      <a:pt x="51" y="30"/>
                      <a:pt x="45" y="20"/>
                      <a:pt x="34" y="18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Freeform 16"/>
              <p:cNvSpPr>
                <a:spLocks noEditPoints="1"/>
              </p:cNvSpPr>
              <p:nvPr/>
            </p:nvSpPr>
            <p:spPr bwMode="auto">
              <a:xfrm>
                <a:off x="4838" y="2267"/>
                <a:ext cx="138" cy="87"/>
              </a:xfrm>
              <a:custGeom>
                <a:avLst/>
                <a:gdLst>
                  <a:gd name="T0" fmla="*/ 77 w 102"/>
                  <a:gd name="T1" fmla="*/ 64 h 64"/>
                  <a:gd name="T2" fmla="*/ 20 w 102"/>
                  <a:gd name="T3" fmla="*/ 64 h 64"/>
                  <a:gd name="T4" fmla="*/ 0 w 102"/>
                  <a:gd name="T5" fmla="*/ 45 h 64"/>
                  <a:gd name="T6" fmla="*/ 5 w 102"/>
                  <a:gd name="T7" fmla="*/ 32 h 64"/>
                  <a:gd name="T8" fmla="*/ 17 w 102"/>
                  <a:gd name="T9" fmla="*/ 27 h 64"/>
                  <a:gd name="T10" fmla="*/ 22 w 102"/>
                  <a:gd name="T11" fmla="*/ 19 h 64"/>
                  <a:gd name="T12" fmla="*/ 37 w 102"/>
                  <a:gd name="T13" fmla="*/ 15 h 64"/>
                  <a:gd name="T14" fmla="*/ 64 w 102"/>
                  <a:gd name="T15" fmla="*/ 2 h 64"/>
                  <a:gd name="T16" fmla="*/ 85 w 102"/>
                  <a:gd name="T17" fmla="*/ 19 h 64"/>
                  <a:gd name="T18" fmla="*/ 102 w 102"/>
                  <a:gd name="T19" fmla="*/ 41 h 64"/>
                  <a:gd name="T20" fmla="*/ 96 w 102"/>
                  <a:gd name="T21" fmla="*/ 57 h 64"/>
                  <a:gd name="T22" fmla="*/ 77 w 102"/>
                  <a:gd name="T23" fmla="*/ 64 h 64"/>
                  <a:gd name="T24" fmla="*/ 20 w 102"/>
                  <a:gd name="T25" fmla="*/ 35 h 64"/>
                  <a:gd name="T26" fmla="*/ 11 w 102"/>
                  <a:gd name="T27" fmla="*/ 38 h 64"/>
                  <a:gd name="T28" fmla="*/ 9 w 102"/>
                  <a:gd name="T29" fmla="*/ 45 h 64"/>
                  <a:gd name="T30" fmla="*/ 20 w 102"/>
                  <a:gd name="T31" fmla="*/ 55 h 64"/>
                  <a:gd name="T32" fmla="*/ 77 w 102"/>
                  <a:gd name="T33" fmla="*/ 55 h 64"/>
                  <a:gd name="T34" fmla="*/ 90 w 102"/>
                  <a:gd name="T35" fmla="*/ 51 h 64"/>
                  <a:gd name="T36" fmla="*/ 94 w 102"/>
                  <a:gd name="T37" fmla="*/ 41 h 64"/>
                  <a:gd name="T38" fmla="*/ 81 w 102"/>
                  <a:gd name="T39" fmla="*/ 27 h 64"/>
                  <a:gd name="T40" fmla="*/ 78 w 102"/>
                  <a:gd name="T41" fmla="*/ 27 h 64"/>
                  <a:gd name="T42" fmla="*/ 77 w 102"/>
                  <a:gd name="T43" fmla="*/ 24 h 64"/>
                  <a:gd name="T44" fmla="*/ 62 w 102"/>
                  <a:gd name="T45" fmla="*/ 10 h 64"/>
                  <a:gd name="T46" fmla="*/ 43 w 102"/>
                  <a:gd name="T47" fmla="*/ 21 h 64"/>
                  <a:gd name="T48" fmla="*/ 42 w 102"/>
                  <a:gd name="T49" fmla="*/ 24 h 64"/>
                  <a:gd name="T50" fmla="*/ 39 w 102"/>
                  <a:gd name="T51" fmla="*/ 24 h 64"/>
                  <a:gd name="T52" fmla="*/ 28 w 102"/>
                  <a:gd name="T53" fmla="*/ 26 h 64"/>
                  <a:gd name="T54" fmla="*/ 24 w 102"/>
                  <a:gd name="T55" fmla="*/ 31 h 64"/>
                  <a:gd name="T56" fmla="*/ 24 w 102"/>
                  <a:gd name="T57" fmla="*/ 35 h 64"/>
                  <a:gd name="T58" fmla="*/ 20 w 102"/>
                  <a:gd name="T59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" h="64">
                    <a:moveTo>
                      <a:pt x="77" y="64"/>
                    </a:moveTo>
                    <a:cubicBezTo>
                      <a:pt x="20" y="64"/>
                      <a:pt x="20" y="64"/>
                      <a:pt x="20" y="64"/>
                    </a:cubicBezTo>
                    <a:cubicBezTo>
                      <a:pt x="7" y="64"/>
                      <a:pt x="0" y="54"/>
                      <a:pt x="0" y="45"/>
                    </a:cubicBezTo>
                    <a:cubicBezTo>
                      <a:pt x="0" y="40"/>
                      <a:pt x="2" y="36"/>
                      <a:pt x="5" y="32"/>
                    </a:cubicBezTo>
                    <a:cubicBezTo>
                      <a:pt x="7" y="30"/>
                      <a:pt x="11" y="28"/>
                      <a:pt x="17" y="27"/>
                    </a:cubicBezTo>
                    <a:cubicBezTo>
                      <a:pt x="18" y="24"/>
                      <a:pt x="20" y="21"/>
                      <a:pt x="22" y="19"/>
                    </a:cubicBezTo>
                    <a:cubicBezTo>
                      <a:pt x="26" y="16"/>
                      <a:pt x="31" y="14"/>
                      <a:pt x="37" y="15"/>
                    </a:cubicBezTo>
                    <a:cubicBezTo>
                      <a:pt x="43" y="5"/>
                      <a:pt x="53" y="0"/>
                      <a:pt x="64" y="2"/>
                    </a:cubicBezTo>
                    <a:cubicBezTo>
                      <a:pt x="74" y="3"/>
                      <a:pt x="82" y="10"/>
                      <a:pt x="85" y="19"/>
                    </a:cubicBezTo>
                    <a:cubicBezTo>
                      <a:pt x="96" y="21"/>
                      <a:pt x="102" y="31"/>
                      <a:pt x="102" y="41"/>
                    </a:cubicBezTo>
                    <a:cubicBezTo>
                      <a:pt x="102" y="47"/>
                      <a:pt x="100" y="53"/>
                      <a:pt x="96" y="57"/>
                    </a:cubicBezTo>
                    <a:cubicBezTo>
                      <a:pt x="93" y="60"/>
                      <a:pt x="87" y="64"/>
                      <a:pt x="77" y="64"/>
                    </a:cubicBezTo>
                    <a:close/>
                    <a:moveTo>
                      <a:pt x="20" y="35"/>
                    </a:moveTo>
                    <a:cubicBezTo>
                      <a:pt x="16" y="35"/>
                      <a:pt x="13" y="36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ubicBezTo>
                      <a:pt x="9" y="50"/>
                      <a:pt x="12" y="55"/>
                      <a:pt x="20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82" y="55"/>
                      <a:pt x="87" y="54"/>
                      <a:pt x="90" y="51"/>
                    </a:cubicBezTo>
                    <a:cubicBezTo>
                      <a:pt x="92" y="48"/>
                      <a:pt x="94" y="45"/>
                      <a:pt x="94" y="41"/>
                    </a:cubicBezTo>
                    <a:cubicBezTo>
                      <a:pt x="94" y="34"/>
                      <a:pt x="89" y="27"/>
                      <a:pt x="81" y="27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16"/>
                      <a:pt x="70" y="11"/>
                      <a:pt x="62" y="10"/>
                    </a:cubicBezTo>
                    <a:cubicBezTo>
                      <a:pt x="56" y="9"/>
                      <a:pt x="48" y="12"/>
                      <a:pt x="43" y="21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4" y="23"/>
                      <a:pt x="30" y="24"/>
                      <a:pt x="28" y="26"/>
                    </a:cubicBezTo>
                    <a:cubicBezTo>
                      <a:pt x="25" y="28"/>
                      <a:pt x="25" y="30"/>
                      <a:pt x="24" y="31"/>
                    </a:cubicBezTo>
                    <a:cubicBezTo>
                      <a:pt x="24" y="35"/>
                      <a:pt x="24" y="35"/>
                      <a:pt x="24" y="35"/>
                    </a:cubicBezTo>
                    <a:lnTo>
                      <a:pt x="20" y="3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31" name="Group 130"/>
          <p:cNvGrpSpPr/>
          <p:nvPr/>
        </p:nvGrpSpPr>
        <p:grpSpPr>
          <a:xfrm>
            <a:off x="3486307" y="2334625"/>
            <a:ext cx="306517" cy="276669"/>
            <a:chOff x="7934398" y="2075309"/>
            <a:chExt cx="408623" cy="368832"/>
          </a:xfrm>
        </p:grpSpPr>
        <p:sp>
          <p:nvSpPr>
            <p:cNvPr id="132" name="Freeform 9"/>
            <p:cNvSpPr>
              <a:spLocks/>
            </p:cNvSpPr>
            <p:nvPr/>
          </p:nvSpPr>
          <p:spPr bwMode="auto">
            <a:xfrm>
              <a:off x="7942251" y="2086400"/>
              <a:ext cx="210359" cy="345985"/>
            </a:xfrm>
            <a:custGeom>
              <a:avLst/>
              <a:gdLst>
                <a:gd name="T0" fmla="*/ 212 w 212"/>
                <a:gd name="T1" fmla="*/ 0 h 352"/>
                <a:gd name="T2" fmla="*/ 212 w 212"/>
                <a:gd name="T3" fmla="*/ 352 h 352"/>
                <a:gd name="T4" fmla="*/ 123 w 212"/>
                <a:gd name="T5" fmla="*/ 352 h 352"/>
                <a:gd name="T6" fmla="*/ 123 w 212"/>
                <a:gd name="T7" fmla="*/ 219 h 352"/>
                <a:gd name="T8" fmla="*/ 32 w 212"/>
                <a:gd name="T9" fmla="*/ 221 h 352"/>
                <a:gd name="T10" fmla="*/ 1 w 212"/>
                <a:gd name="T11" fmla="*/ 188 h 352"/>
                <a:gd name="T12" fmla="*/ 23 w 212"/>
                <a:gd name="T13" fmla="*/ 162 h 352"/>
                <a:gd name="T14" fmla="*/ 65 w 212"/>
                <a:gd name="T15" fmla="*/ 136 h 352"/>
                <a:gd name="T16" fmla="*/ 97 w 212"/>
                <a:gd name="T17" fmla="*/ 112 h 352"/>
                <a:gd name="T18" fmla="*/ 123 w 212"/>
                <a:gd name="T19" fmla="*/ 108 h 352"/>
                <a:gd name="T20" fmla="*/ 125 w 212"/>
                <a:gd name="T21" fmla="*/ 0 h 352"/>
                <a:gd name="T22" fmla="*/ 212 w 212"/>
                <a:gd name="T23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352">
                  <a:moveTo>
                    <a:pt x="212" y="0"/>
                  </a:moveTo>
                  <a:cubicBezTo>
                    <a:pt x="212" y="352"/>
                    <a:pt x="212" y="352"/>
                    <a:pt x="212" y="352"/>
                  </a:cubicBezTo>
                  <a:cubicBezTo>
                    <a:pt x="123" y="352"/>
                    <a:pt x="123" y="352"/>
                    <a:pt x="123" y="352"/>
                  </a:cubicBezTo>
                  <a:cubicBezTo>
                    <a:pt x="123" y="219"/>
                    <a:pt x="123" y="219"/>
                    <a:pt x="123" y="219"/>
                  </a:cubicBezTo>
                  <a:cubicBezTo>
                    <a:pt x="123" y="219"/>
                    <a:pt x="55" y="221"/>
                    <a:pt x="32" y="221"/>
                  </a:cubicBezTo>
                  <a:cubicBezTo>
                    <a:pt x="10" y="221"/>
                    <a:pt x="0" y="206"/>
                    <a:pt x="1" y="188"/>
                  </a:cubicBezTo>
                  <a:cubicBezTo>
                    <a:pt x="2" y="170"/>
                    <a:pt x="12" y="164"/>
                    <a:pt x="23" y="162"/>
                  </a:cubicBezTo>
                  <a:cubicBezTo>
                    <a:pt x="34" y="160"/>
                    <a:pt x="41" y="139"/>
                    <a:pt x="65" y="136"/>
                  </a:cubicBezTo>
                  <a:cubicBezTo>
                    <a:pt x="81" y="128"/>
                    <a:pt x="78" y="117"/>
                    <a:pt x="97" y="112"/>
                  </a:cubicBezTo>
                  <a:cubicBezTo>
                    <a:pt x="116" y="106"/>
                    <a:pt x="123" y="108"/>
                    <a:pt x="123" y="108"/>
                  </a:cubicBezTo>
                  <a:cubicBezTo>
                    <a:pt x="125" y="0"/>
                    <a:pt x="125" y="0"/>
                    <a:pt x="125" y="0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33" name="Group 11"/>
            <p:cNvGrpSpPr>
              <a:grpSpLocks noChangeAspect="1"/>
            </p:cNvGrpSpPr>
            <p:nvPr/>
          </p:nvGrpSpPr>
          <p:grpSpPr bwMode="auto">
            <a:xfrm>
              <a:off x="7934398" y="2075309"/>
              <a:ext cx="408623" cy="368832"/>
              <a:chOff x="4838" y="2200"/>
              <a:chExt cx="267" cy="241"/>
            </a:xfrm>
          </p:grpSpPr>
          <p:sp>
            <p:nvSpPr>
              <p:cNvPr id="134" name="Freeform 12"/>
              <p:cNvSpPr>
                <a:spLocks/>
              </p:cNvSpPr>
              <p:nvPr/>
            </p:nvSpPr>
            <p:spPr bwMode="auto">
              <a:xfrm>
                <a:off x="4976" y="2207"/>
                <a:ext cx="129" cy="229"/>
              </a:xfrm>
              <a:custGeom>
                <a:avLst/>
                <a:gdLst>
                  <a:gd name="T0" fmla="*/ 70 w 95"/>
                  <a:gd name="T1" fmla="*/ 35 h 168"/>
                  <a:gd name="T2" fmla="*/ 40 w 95"/>
                  <a:gd name="T3" fmla="*/ 19 h 168"/>
                  <a:gd name="T4" fmla="*/ 38 w 95"/>
                  <a:gd name="T5" fmla="*/ 21 h 168"/>
                  <a:gd name="T6" fmla="*/ 38 w 95"/>
                  <a:gd name="T7" fmla="*/ 0 h 168"/>
                  <a:gd name="T8" fmla="*/ 0 w 95"/>
                  <a:gd name="T9" fmla="*/ 0 h 168"/>
                  <a:gd name="T10" fmla="*/ 0 w 95"/>
                  <a:gd name="T11" fmla="*/ 168 h 168"/>
                  <a:gd name="T12" fmla="*/ 38 w 95"/>
                  <a:gd name="T13" fmla="*/ 168 h 168"/>
                  <a:gd name="T14" fmla="*/ 38 w 95"/>
                  <a:gd name="T15" fmla="*/ 71 h 168"/>
                  <a:gd name="T16" fmla="*/ 40 w 95"/>
                  <a:gd name="T17" fmla="*/ 72 h 168"/>
                  <a:gd name="T18" fmla="*/ 65 w 95"/>
                  <a:gd name="T19" fmla="*/ 72 h 168"/>
                  <a:gd name="T20" fmla="*/ 70 w 95"/>
                  <a:gd name="T21" fmla="*/ 3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168">
                    <a:moveTo>
                      <a:pt x="70" y="35"/>
                    </a:moveTo>
                    <a:cubicBezTo>
                      <a:pt x="68" y="21"/>
                      <a:pt x="52" y="14"/>
                      <a:pt x="40" y="19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38" y="168"/>
                      <a:pt x="38" y="168"/>
                      <a:pt x="38" y="168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95" y="72"/>
                      <a:pt x="92" y="35"/>
                      <a:pt x="70" y="3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Freeform 13"/>
              <p:cNvSpPr>
                <a:spLocks noEditPoints="1"/>
              </p:cNvSpPr>
              <p:nvPr/>
            </p:nvSpPr>
            <p:spPr bwMode="auto">
              <a:xfrm>
                <a:off x="4959" y="2365"/>
                <a:ext cx="60" cy="51"/>
              </a:xfrm>
              <a:custGeom>
                <a:avLst/>
                <a:gdLst>
                  <a:gd name="T0" fmla="*/ 34 w 44"/>
                  <a:gd name="T1" fmla="*/ 8 h 38"/>
                  <a:gd name="T2" fmla="*/ 0 w 44"/>
                  <a:gd name="T3" fmla="*/ 8 h 38"/>
                  <a:gd name="T4" fmla="*/ 0 w 44"/>
                  <a:gd name="T5" fmla="*/ 0 h 38"/>
                  <a:gd name="T6" fmla="*/ 34 w 44"/>
                  <a:gd name="T7" fmla="*/ 0 h 38"/>
                  <a:gd name="T8" fmla="*/ 34 w 44"/>
                  <a:gd name="T9" fmla="*/ 8 h 38"/>
                  <a:gd name="T10" fmla="*/ 40 w 44"/>
                  <a:gd name="T11" fmla="*/ 1 h 38"/>
                  <a:gd name="T12" fmla="*/ 37 w 44"/>
                  <a:gd name="T13" fmla="*/ 4 h 38"/>
                  <a:gd name="T14" fmla="*/ 40 w 44"/>
                  <a:gd name="T15" fmla="*/ 7 h 38"/>
                  <a:gd name="T16" fmla="*/ 44 w 44"/>
                  <a:gd name="T17" fmla="*/ 4 h 38"/>
                  <a:gd name="T18" fmla="*/ 40 w 44"/>
                  <a:gd name="T19" fmla="*/ 1 h 38"/>
                  <a:gd name="T20" fmla="*/ 34 w 44"/>
                  <a:gd name="T21" fmla="*/ 14 h 38"/>
                  <a:gd name="T22" fmla="*/ 0 w 44"/>
                  <a:gd name="T23" fmla="*/ 14 h 38"/>
                  <a:gd name="T24" fmla="*/ 0 w 44"/>
                  <a:gd name="T25" fmla="*/ 23 h 38"/>
                  <a:gd name="T26" fmla="*/ 34 w 44"/>
                  <a:gd name="T27" fmla="*/ 23 h 38"/>
                  <a:gd name="T28" fmla="*/ 34 w 44"/>
                  <a:gd name="T29" fmla="*/ 14 h 38"/>
                  <a:gd name="T30" fmla="*/ 40 w 44"/>
                  <a:gd name="T31" fmla="*/ 15 h 38"/>
                  <a:gd name="T32" fmla="*/ 37 w 44"/>
                  <a:gd name="T33" fmla="*/ 19 h 38"/>
                  <a:gd name="T34" fmla="*/ 40 w 44"/>
                  <a:gd name="T35" fmla="*/ 22 h 38"/>
                  <a:gd name="T36" fmla="*/ 44 w 44"/>
                  <a:gd name="T37" fmla="*/ 19 h 38"/>
                  <a:gd name="T38" fmla="*/ 40 w 44"/>
                  <a:gd name="T39" fmla="*/ 15 h 38"/>
                  <a:gd name="T40" fmla="*/ 34 w 44"/>
                  <a:gd name="T41" fmla="*/ 29 h 38"/>
                  <a:gd name="T42" fmla="*/ 0 w 44"/>
                  <a:gd name="T43" fmla="*/ 29 h 38"/>
                  <a:gd name="T44" fmla="*/ 0 w 44"/>
                  <a:gd name="T45" fmla="*/ 38 h 38"/>
                  <a:gd name="T46" fmla="*/ 34 w 44"/>
                  <a:gd name="T47" fmla="*/ 38 h 38"/>
                  <a:gd name="T48" fmla="*/ 34 w 44"/>
                  <a:gd name="T49" fmla="*/ 29 h 38"/>
                  <a:gd name="T50" fmla="*/ 40 w 44"/>
                  <a:gd name="T51" fmla="*/ 30 h 38"/>
                  <a:gd name="T52" fmla="*/ 37 w 44"/>
                  <a:gd name="T53" fmla="*/ 33 h 38"/>
                  <a:gd name="T54" fmla="*/ 40 w 44"/>
                  <a:gd name="T55" fmla="*/ 37 h 38"/>
                  <a:gd name="T56" fmla="*/ 44 w 44"/>
                  <a:gd name="T57" fmla="*/ 33 h 38"/>
                  <a:gd name="T58" fmla="*/ 40 w 44"/>
                  <a:gd name="T59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38">
                    <a:moveTo>
                      <a:pt x="34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4" y="0"/>
                      <a:pt x="34" y="0"/>
                      <a:pt x="34" y="0"/>
                    </a:cubicBezTo>
                    <a:lnTo>
                      <a:pt x="34" y="8"/>
                    </a:lnTo>
                    <a:close/>
                    <a:moveTo>
                      <a:pt x="40" y="1"/>
                    </a:moveTo>
                    <a:cubicBezTo>
                      <a:pt x="39" y="1"/>
                      <a:pt x="37" y="2"/>
                      <a:pt x="37" y="4"/>
                    </a:cubicBezTo>
                    <a:cubicBezTo>
                      <a:pt x="37" y="6"/>
                      <a:pt x="39" y="7"/>
                      <a:pt x="40" y="7"/>
                    </a:cubicBezTo>
                    <a:cubicBezTo>
                      <a:pt x="42" y="7"/>
                      <a:pt x="44" y="6"/>
                      <a:pt x="44" y="4"/>
                    </a:cubicBezTo>
                    <a:cubicBezTo>
                      <a:pt x="44" y="2"/>
                      <a:pt x="42" y="1"/>
                      <a:pt x="40" y="1"/>
                    </a:cubicBezTo>
                    <a:close/>
                    <a:moveTo>
                      <a:pt x="34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4" y="23"/>
                      <a:pt x="34" y="23"/>
                      <a:pt x="34" y="23"/>
                    </a:cubicBezTo>
                    <a:lnTo>
                      <a:pt x="34" y="14"/>
                    </a:lnTo>
                    <a:close/>
                    <a:moveTo>
                      <a:pt x="40" y="15"/>
                    </a:moveTo>
                    <a:cubicBezTo>
                      <a:pt x="39" y="15"/>
                      <a:pt x="37" y="17"/>
                      <a:pt x="37" y="19"/>
                    </a:cubicBezTo>
                    <a:cubicBezTo>
                      <a:pt x="37" y="21"/>
                      <a:pt x="39" y="22"/>
                      <a:pt x="40" y="22"/>
                    </a:cubicBezTo>
                    <a:cubicBezTo>
                      <a:pt x="42" y="22"/>
                      <a:pt x="44" y="21"/>
                      <a:pt x="44" y="19"/>
                    </a:cubicBezTo>
                    <a:cubicBezTo>
                      <a:pt x="44" y="17"/>
                      <a:pt x="42" y="15"/>
                      <a:pt x="40" y="15"/>
                    </a:cubicBezTo>
                    <a:close/>
                    <a:moveTo>
                      <a:pt x="34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4" y="38"/>
                      <a:pt x="34" y="38"/>
                      <a:pt x="34" y="38"/>
                    </a:cubicBezTo>
                    <a:lnTo>
                      <a:pt x="34" y="29"/>
                    </a:lnTo>
                    <a:close/>
                    <a:moveTo>
                      <a:pt x="40" y="30"/>
                    </a:moveTo>
                    <a:cubicBezTo>
                      <a:pt x="39" y="30"/>
                      <a:pt x="37" y="32"/>
                      <a:pt x="37" y="33"/>
                    </a:cubicBezTo>
                    <a:cubicBezTo>
                      <a:pt x="37" y="35"/>
                      <a:pt x="39" y="37"/>
                      <a:pt x="40" y="37"/>
                    </a:cubicBezTo>
                    <a:cubicBezTo>
                      <a:pt x="42" y="37"/>
                      <a:pt x="44" y="35"/>
                      <a:pt x="44" y="33"/>
                    </a:cubicBezTo>
                    <a:cubicBezTo>
                      <a:pt x="44" y="32"/>
                      <a:pt x="42" y="30"/>
                      <a:pt x="40" y="3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Freeform 14"/>
              <p:cNvSpPr>
                <a:spLocks/>
              </p:cNvSpPr>
              <p:nvPr/>
            </p:nvSpPr>
            <p:spPr bwMode="auto">
              <a:xfrm>
                <a:off x="4917" y="2200"/>
                <a:ext cx="119" cy="241"/>
              </a:xfrm>
              <a:custGeom>
                <a:avLst/>
                <a:gdLst>
                  <a:gd name="T0" fmla="*/ 0 w 88"/>
                  <a:gd name="T1" fmla="*/ 0 h 177"/>
                  <a:gd name="T2" fmla="*/ 0 w 88"/>
                  <a:gd name="T3" fmla="*/ 55 h 177"/>
                  <a:gd name="T4" fmla="*/ 8 w 88"/>
                  <a:gd name="T5" fmla="*/ 56 h 177"/>
                  <a:gd name="T6" fmla="*/ 8 w 88"/>
                  <a:gd name="T7" fmla="*/ 9 h 177"/>
                  <a:gd name="T8" fmla="*/ 79 w 88"/>
                  <a:gd name="T9" fmla="*/ 9 h 177"/>
                  <a:gd name="T10" fmla="*/ 79 w 88"/>
                  <a:gd name="T11" fmla="*/ 168 h 177"/>
                  <a:gd name="T12" fmla="*/ 8 w 88"/>
                  <a:gd name="T13" fmla="*/ 168 h 177"/>
                  <a:gd name="T14" fmla="*/ 8 w 88"/>
                  <a:gd name="T15" fmla="*/ 109 h 177"/>
                  <a:gd name="T16" fmla="*/ 0 w 88"/>
                  <a:gd name="T17" fmla="*/ 109 h 177"/>
                  <a:gd name="T18" fmla="*/ 0 w 88"/>
                  <a:gd name="T19" fmla="*/ 177 h 177"/>
                  <a:gd name="T20" fmla="*/ 88 w 88"/>
                  <a:gd name="T21" fmla="*/ 177 h 177"/>
                  <a:gd name="T22" fmla="*/ 88 w 88"/>
                  <a:gd name="T23" fmla="*/ 0 h 177"/>
                  <a:gd name="T24" fmla="*/ 0 w 88"/>
                  <a:gd name="T25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7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5"/>
                      <a:pt x="8" y="56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9" y="9"/>
                      <a:pt x="79" y="9"/>
                      <a:pt x="79" y="9"/>
                    </a:cubicBezTo>
                    <a:cubicBezTo>
                      <a:pt x="79" y="168"/>
                      <a:pt x="79" y="168"/>
                      <a:pt x="79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88" y="177"/>
                      <a:pt x="88" y="177"/>
                      <a:pt x="88" y="177"/>
                    </a:cubicBezTo>
                    <a:cubicBezTo>
                      <a:pt x="88" y="0"/>
                      <a:pt x="88" y="0"/>
                      <a:pt x="8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Freeform 15"/>
              <p:cNvSpPr>
                <a:spLocks/>
              </p:cNvSpPr>
              <p:nvPr/>
            </p:nvSpPr>
            <p:spPr bwMode="auto">
              <a:xfrm>
                <a:off x="5031" y="2224"/>
                <a:ext cx="69" cy="86"/>
              </a:xfrm>
              <a:custGeom>
                <a:avLst/>
                <a:gdLst>
                  <a:gd name="T0" fmla="*/ 34 w 51"/>
                  <a:gd name="T1" fmla="*/ 18 h 63"/>
                  <a:gd name="T2" fmla="*/ 12 w 51"/>
                  <a:gd name="T3" fmla="*/ 1 h 63"/>
                  <a:gd name="T4" fmla="*/ 0 w 51"/>
                  <a:gd name="T5" fmla="*/ 2 h 63"/>
                  <a:gd name="T6" fmla="*/ 0 w 51"/>
                  <a:gd name="T7" fmla="*/ 11 h 63"/>
                  <a:gd name="T8" fmla="*/ 11 w 51"/>
                  <a:gd name="T9" fmla="*/ 9 h 63"/>
                  <a:gd name="T10" fmla="*/ 26 w 51"/>
                  <a:gd name="T11" fmla="*/ 23 h 63"/>
                  <a:gd name="T12" fmla="*/ 27 w 51"/>
                  <a:gd name="T13" fmla="*/ 26 h 63"/>
                  <a:gd name="T14" fmla="*/ 30 w 51"/>
                  <a:gd name="T15" fmla="*/ 26 h 63"/>
                  <a:gd name="T16" fmla="*/ 43 w 51"/>
                  <a:gd name="T17" fmla="*/ 40 h 63"/>
                  <a:gd name="T18" fmla="*/ 39 w 51"/>
                  <a:gd name="T19" fmla="*/ 50 h 63"/>
                  <a:gd name="T20" fmla="*/ 25 w 51"/>
                  <a:gd name="T21" fmla="*/ 54 h 63"/>
                  <a:gd name="T22" fmla="*/ 0 w 51"/>
                  <a:gd name="T23" fmla="*/ 54 h 63"/>
                  <a:gd name="T24" fmla="*/ 0 w 51"/>
                  <a:gd name="T25" fmla="*/ 63 h 63"/>
                  <a:gd name="T26" fmla="*/ 25 w 51"/>
                  <a:gd name="T27" fmla="*/ 63 h 63"/>
                  <a:gd name="T28" fmla="*/ 45 w 51"/>
                  <a:gd name="T29" fmla="*/ 56 h 63"/>
                  <a:gd name="T30" fmla="*/ 51 w 51"/>
                  <a:gd name="T31" fmla="*/ 40 h 63"/>
                  <a:gd name="T32" fmla="*/ 34 w 51"/>
                  <a:gd name="T33" fmla="*/ 1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63">
                    <a:moveTo>
                      <a:pt x="34" y="18"/>
                    </a:moveTo>
                    <a:cubicBezTo>
                      <a:pt x="31" y="9"/>
                      <a:pt x="23" y="2"/>
                      <a:pt x="12" y="1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9"/>
                      <a:pt x="8" y="9"/>
                      <a:pt x="11" y="9"/>
                    </a:cubicBezTo>
                    <a:cubicBezTo>
                      <a:pt x="19" y="10"/>
                      <a:pt x="25" y="15"/>
                      <a:pt x="26" y="23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8" y="26"/>
                      <a:pt x="43" y="33"/>
                      <a:pt x="43" y="40"/>
                    </a:cubicBezTo>
                    <a:cubicBezTo>
                      <a:pt x="43" y="44"/>
                      <a:pt x="41" y="47"/>
                      <a:pt x="39" y="50"/>
                    </a:cubicBezTo>
                    <a:cubicBezTo>
                      <a:pt x="36" y="53"/>
                      <a:pt x="31" y="54"/>
                      <a:pt x="25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36" y="63"/>
                      <a:pt x="42" y="59"/>
                      <a:pt x="45" y="56"/>
                    </a:cubicBezTo>
                    <a:cubicBezTo>
                      <a:pt x="49" y="52"/>
                      <a:pt x="51" y="46"/>
                      <a:pt x="51" y="40"/>
                    </a:cubicBezTo>
                    <a:cubicBezTo>
                      <a:pt x="51" y="30"/>
                      <a:pt x="45" y="20"/>
                      <a:pt x="34" y="18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Freeform 16"/>
              <p:cNvSpPr>
                <a:spLocks noEditPoints="1"/>
              </p:cNvSpPr>
              <p:nvPr/>
            </p:nvSpPr>
            <p:spPr bwMode="auto">
              <a:xfrm>
                <a:off x="4838" y="2267"/>
                <a:ext cx="138" cy="87"/>
              </a:xfrm>
              <a:custGeom>
                <a:avLst/>
                <a:gdLst>
                  <a:gd name="T0" fmla="*/ 77 w 102"/>
                  <a:gd name="T1" fmla="*/ 64 h 64"/>
                  <a:gd name="T2" fmla="*/ 20 w 102"/>
                  <a:gd name="T3" fmla="*/ 64 h 64"/>
                  <a:gd name="T4" fmla="*/ 0 w 102"/>
                  <a:gd name="T5" fmla="*/ 45 h 64"/>
                  <a:gd name="T6" fmla="*/ 5 w 102"/>
                  <a:gd name="T7" fmla="*/ 32 h 64"/>
                  <a:gd name="T8" fmla="*/ 17 w 102"/>
                  <a:gd name="T9" fmla="*/ 27 h 64"/>
                  <a:gd name="T10" fmla="*/ 22 w 102"/>
                  <a:gd name="T11" fmla="*/ 19 h 64"/>
                  <a:gd name="T12" fmla="*/ 37 w 102"/>
                  <a:gd name="T13" fmla="*/ 15 h 64"/>
                  <a:gd name="T14" fmla="*/ 64 w 102"/>
                  <a:gd name="T15" fmla="*/ 2 h 64"/>
                  <a:gd name="T16" fmla="*/ 85 w 102"/>
                  <a:gd name="T17" fmla="*/ 19 h 64"/>
                  <a:gd name="T18" fmla="*/ 102 w 102"/>
                  <a:gd name="T19" fmla="*/ 41 h 64"/>
                  <a:gd name="T20" fmla="*/ 96 w 102"/>
                  <a:gd name="T21" fmla="*/ 57 h 64"/>
                  <a:gd name="T22" fmla="*/ 77 w 102"/>
                  <a:gd name="T23" fmla="*/ 64 h 64"/>
                  <a:gd name="T24" fmla="*/ 20 w 102"/>
                  <a:gd name="T25" fmla="*/ 35 h 64"/>
                  <a:gd name="T26" fmla="*/ 11 w 102"/>
                  <a:gd name="T27" fmla="*/ 38 h 64"/>
                  <a:gd name="T28" fmla="*/ 9 w 102"/>
                  <a:gd name="T29" fmla="*/ 45 h 64"/>
                  <a:gd name="T30" fmla="*/ 20 w 102"/>
                  <a:gd name="T31" fmla="*/ 55 h 64"/>
                  <a:gd name="T32" fmla="*/ 77 w 102"/>
                  <a:gd name="T33" fmla="*/ 55 h 64"/>
                  <a:gd name="T34" fmla="*/ 90 w 102"/>
                  <a:gd name="T35" fmla="*/ 51 h 64"/>
                  <a:gd name="T36" fmla="*/ 94 w 102"/>
                  <a:gd name="T37" fmla="*/ 41 h 64"/>
                  <a:gd name="T38" fmla="*/ 81 w 102"/>
                  <a:gd name="T39" fmla="*/ 27 h 64"/>
                  <a:gd name="T40" fmla="*/ 78 w 102"/>
                  <a:gd name="T41" fmla="*/ 27 h 64"/>
                  <a:gd name="T42" fmla="*/ 77 w 102"/>
                  <a:gd name="T43" fmla="*/ 24 h 64"/>
                  <a:gd name="T44" fmla="*/ 62 w 102"/>
                  <a:gd name="T45" fmla="*/ 10 h 64"/>
                  <a:gd name="T46" fmla="*/ 43 w 102"/>
                  <a:gd name="T47" fmla="*/ 21 h 64"/>
                  <a:gd name="T48" fmla="*/ 42 w 102"/>
                  <a:gd name="T49" fmla="*/ 24 h 64"/>
                  <a:gd name="T50" fmla="*/ 39 w 102"/>
                  <a:gd name="T51" fmla="*/ 24 h 64"/>
                  <a:gd name="T52" fmla="*/ 28 w 102"/>
                  <a:gd name="T53" fmla="*/ 26 h 64"/>
                  <a:gd name="T54" fmla="*/ 24 w 102"/>
                  <a:gd name="T55" fmla="*/ 31 h 64"/>
                  <a:gd name="T56" fmla="*/ 24 w 102"/>
                  <a:gd name="T57" fmla="*/ 35 h 64"/>
                  <a:gd name="T58" fmla="*/ 20 w 102"/>
                  <a:gd name="T59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" h="64">
                    <a:moveTo>
                      <a:pt x="77" y="64"/>
                    </a:moveTo>
                    <a:cubicBezTo>
                      <a:pt x="20" y="64"/>
                      <a:pt x="20" y="64"/>
                      <a:pt x="20" y="64"/>
                    </a:cubicBezTo>
                    <a:cubicBezTo>
                      <a:pt x="7" y="64"/>
                      <a:pt x="0" y="54"/>
                      <a:pt x="0" y="45"/>
                    </a:cubicBezTo>
                    <a:cubicBezTo>
                      <a:pt x="0" y="40"/>
                      <a:pt x="2" y="36"/>
                      <a:pt x="5" y="32"/>
                    </a:cubicBezTo>
                    <a:cubicBezTo>
                      <a:pt x="7" y="30"/>
                      <a:pt x="11" y="28"/>
                      <a:pt x="17" y="27"/>
                    </a:cubicBezTo>
                    <a:cubicBezTo>
                      <a:pt x="18" y="24"/>
                      <a:pt x="20" y="21"/>
                      <a:pt x="22" y="19"/>
                    </a:cubicBezTo>
                    <a:cubicBezTo>
                      <a:pt x="26" y="16"/>
                      <a:pt x="31" y="14"/>
                      <a:pt x="37" y="15"/>
                    </a:cubicBezTo>
                    <a:cubicBezTo>
                      <a:pt x="43" y="5"/>
                      <a:pt x="53" y="0"/>
                      <a:pt x="64" y="2"/>
                    </a:cubicBezTo>
                    <a:cubicBezTo>
                      <a:pt x="74" y="3"/>
                      <a:pt x="82" y="10"/>
                      <a:pt x="85" y="19"/>
                    </a:cubicBezTo>
                    <a:cubicBezTo>
                      <a:pt x="96" y="21"/>
                      <a:pt x="102" y="31"/>
                      <a:pt x="102" y="41"/>
                    </a:cubicBezTo>
                    <a:cubicBezTo>
                      <a:pt x="102" y="47"/>
                      <a:pt x="100" y="53"/>
                      <a:pt x="96" y="57"/>
                    </a:cubicBezTo>
                    <a:cubicBezTo>
                      <a:pt x="93" y="60"/>
                      <a:pt x="87" y="64"/>
                      <a:pt x="77" y="64"/>
                    </a:cubicBezTo>
                    <a:close/>
                    <a:moveTo>
                      <a:pt x="20" y="35"/>
                    </a:moveTo>
                    <a:cubicBezTo>
                      <a:pt x="16" y="35"/>
                      <a:pt x="13" y="36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ubicBezTo>
                      <a:pt x="9" y="50"/>
                      <a:pt x="12" y="55"/>
                      <a:pt x="20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82" y="55"/>
                      <a:pt x="87" y="54"/>
                      <a:pt x="90" y="51"/>
                    </a:cubicBezTo>
                    <a:cubicBezTo>
                      <a:pt x="92" y="48"/>
                      <a:pt x="94" y="45"/>
                      <a:pt x="94" y="41"/>
                    </a:cubicBezTo>
                    <a:cubicBezTo>
                      <a:pt x="94" y="34"/>
                      <a:pt x="89" y="27"/>
                      <a:pt x="81" y="27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16"/>
                      <a:pt x="70" y="11"/>
                      <a:pt x="62" y="10"/>
                    </a:cubicBezTo>
                    <a:cubicBezTo>
                      <a:pt x="56" y="9"/>
                      <a:pt x="48" y="12"/>
                      <a:pt x="43" y="21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4" y="23"/>
                      <a:pt x="30" y="24"/>
                      <a:pt x="28" y="26"/>
                    </a:cubicBezTo>
                    <a:cubicBezTo>
                      <a:pt x="25" y="28"/>
                      <a:pt x="25" y="30"/>
                      <a:pt x="24" y="31"/>
                    </a:cubicBezTo>
                    <a:cubicBezTo>
                      <a:pt x="24" y="35"/>
                      <a:pt x="24" y="35"/>
                      <a:pt x="24" y="35"/>
                    </a:cubicBezTo>
                    <a:lnTo>
                      <a:pt x="20" y="3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39" name="Group 138"/>
          <p:cNvGrpSpPr/>
          <p:nvPr/>
        </p:nvGrpSpPr>
        <p:grpSpPr>
          <a:xfrm>
            <a:off x="2694002" y="2330160"/>
            <a:ext cx="271721" cy="278243"/>
            <a:chOff x="6878164" y="2073635"/>
            <a:chExt cx="362236" cy="370930"/>
          </a:xfrm>
        </p:grpSpPr>
        <p:sp>
          <p:nvSpPr>
            <p:cNvPr id="140" name="Freeform 5"/>
            <p:cNvSpPr>
              <a:spLocks/>
            </p:cNvSpPr>
            <p:nvPr/>
          </p:nvSpPr>
          <p:spPr bwMode="auto">
            <a:xfrm>
              <a:off x="6885555" y="2081226"/>
              <a:ext cx="237249" cy="358705"/>
            </a:xfrm>
            <a:custGeom>
              <a:avLst/>
              <a:gdLst>
                <a:gd name="T0" fmla="*/ 211 w 211"/>
                <a:gd name="T1" fmla="*/ 0 h 320"/>
                <a:gd name="T2" fmla="*/ 211 w 211"/>
                <a:gd name="T3" fmla="*/ 320 h 320"/>
                <a:gd name="T4" fmla="*/ 71 w 211"/>
                <a:gd name="T5" fmla="*/ 320 h 320"/>
                <a:gd name="T6" fmla="*/ 71 w 211"/>
                <a:gd name="T7" fmla="*/ 278 h 320"/>
                <a:gd name="T8" fmla="*/ 34 w 211"/>
                <a:gd name="T9" fmla="*/ 277 h 320"/>
                <a:gd name="T10" fmla="*/ 1 w 211"/>
                <a:gd name="T11" fmla="*/ 251 h 320"/>
                <a:gd name="T12" fmla="*/ 23 w 211"/>
                <a:gd name="T13" fmla="*/ 211 h 320"/>
                <a:gd name="T14" fmla="*/ 39 w 211"/>
                <a:gd name="T15" fmla="*/ 202 h 320"/>
                <a:gd name="T16" fmla="*/ 71 w 211"/>
                <a:gd name="T17" fmla="*/ 172 h 320"/>
                <a:gd name="T18" fmla="*/ 73 w 211"/>
                <a:gd name="T19" fmla="*/ 0 h 320"/>
                <a:gd name="T20" fmla="*/ 211 w 211"/>
                <a:gd name="T2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1" h="320">
                  <a:moveTo>
                    <a:pt x="211" y="0"/>
                  </a:moveTo>
                  <a:cubicBezTo>
                    <a:pt x="211" y="320"/>
                    <a:pt x="211" y="320"/>
                    <a:pt x="211" y="320"/>
                  </a:cubicBezTo>
                  <a:cubicBezTo>
                    <a:pt x="71" y="320"/>
                    <a:pt x="71" y="320"/>
                    <a:pt x="71" y="320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34" y="277"/>
                    <a:pt x="3" y="266"/>
                    <a:pt x="1" y="251"/>
                  </a:cubicBezTo>
                  <a:cubicBezTo>
                    <a:pt x="0" y="237"/>
                    <a:pt x="9" y="206"/>
                    <a:pt x="23" y="211"/>
                  </a:cubicBezTo>
                  <a:cubicBezTo>
                    <a:pt x="38" y="215"/>
                    <a:pt x="39" y="202"/>
                    <a:pt x="39" y="202"/>
                  </a:cubicBezTo>
                  <a:cubicBezTo>
                    <a:pt x="39" y="202"/>
                    <a:pt x="50" y="176"/>
                    <a:pt x="71" y="172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21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41" name="Group 19"/>
            <p:cNvGrpSpPr>
              <a:grpSpLocks noChangeAspect="1"/>
            </p:cNvGrpSpPr>
            <p:nvPr/>
          </p:nvGrpSpPr>
          <p:grpSpPr bwMode="auto">
            <a:xfrm>
              <a:off x="6878164" y="2073635"/>
              <a:ext cx="362236" cy="370930"/>
              <a:chOff x="3214" y="1484"/>
              <a:chExt cx="500" cy="512"/>
            </a:xfrm>
          </p:grpSpPr>
          <p:sp>
            <p:nvSpPr>
              <p:cNvPr id="142" name="Rectangle 20"/>
              <p:cNvSpPr>
                <a:spLocks noChangeArrowheads="1"/>
              </p:cNvSpPr>
              <p:nvPr/>
            </p:nvSpPr>
            <p:spPr bwMode="auto">
              <a:xfrm>
                <a:off x="3522" y="1499"/>
                <a:ext cx="177" cy="4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Freeform 21"/>
              <p:cNvSpPr>
                <a:spLocks noEditPoints="1"/>
              </p:cNvSpPr>
              <p:nvPr/>
            </p:nvSpPr>
            <p:spPr bwMode="auto">
              <a:xfrm>
                <a:off x="3374" y="1539"/>
                <a:ext cx="291" cy="346"/>
              </a:xfrm>
              <a:custGeom>
                <a:avLst/>
                <a:gdLst>
                  <a:gd name="T0" fmla="*/ 96 w 100"/>
                  <a:gd name="T1" fmla="*/ 1 h 119"/>
                  <a:gd name="T2" fmla="*/ 100 w 100"/>
                  <a:gd name="T3" fmla="*/ 4 h 119"/>
                  <a:gd name="T4" fmla="*/ 96 w 100"/>
                  <a:gd name="T5" fmla="*/ 8 h 119"/>
                  <a:gd name="T6" fmla="*/ 92 w 100"/>
                  <a:gd name="T7" fmla="*/ 4 h 119"/>
                  <a:gd name="T8" fmla="*/ 96 w 100"/>
                  <a:gd name="T9" fmla="*/ 1 h 119"/>
                  <a:gd name="T10" fmla="*/ 81 w 100"/>
                  <a:gd name="T11" fmla="*/ 4 h 119"/>
                  <a:gd name="T12" fmla="*/ 85 w 100"/>
                  <a:gd name="T13" fmla="*/ 8 h 119"/>
                  <a:gd name="T14" fmla="*/ 88 w 100"/>
                  <a:gd name="T15" fmla="*/ 4 h 119"/>
                  <a:gd name="T16" fmla="*/ 85 w 100"/>
                  <a:gd name="T17" fmla="*/ 1 h 119"/>
                  <a:gd name="T18" fmla="*/ 81 w 100"/>
                  <a:gd name="T19" fmla="*/ 4 h 119"/>
                  <a:gd name="T20" fmla="*/ 51 w 100"/>
                  <a:gd name="T21" fmla="*/ 0 h 119"/>
                  <a:gd name="T22" fmla="*/ 0 w 100"/>
                  <a:gd name="T23" fmla="*/ 0 h 119"/>
                  <a:gd name="T24" fmla="*/ 0 w 100"/>
                  <a:gd name="T25" fmla="*/ 9 h 119"/>
                  <a:gd name="T26" fmla="*/ 51 w 100"/>
                  <a:gd name="T27" fmla="*/ 9 h 119"/>
                  <a:gd name="T28" fmla="*/ 51 w 100"/>
                  <a:gd name="T29" fmla="*/ 0 h 119"/>
                  <a:gd name="T30" fmla="*/ 92 w 100"/>
                  <a:gd name="T31" fmla="*/ 59 h 119"/>
                  <a:gd name="T32" fmla="*/ 96 w 100"/>
                  <a:gd name="T33" fmla="*/ 63 h 119"/>
                  <a:gd name="T34" fmla="*/ 100 w 100"/>
                  <a:gd name="T35" fmla="*/ 59 h 119"/>
                  <a:gd name="T36" fmla="*/ 96 w 100"/>
                  <a:gd name="T37" fmla="*/ 56 h 119"/>
                  <a:gd name="T38" fmla="*/ 92 w 100"/>
                  <a:gd name="T39" fmla="*/ 59 h 119"/>
                  <a:gd name="T40" fmla="*/ 81 w 100"/>
                  <a:gd name="T41" fmla="*/ 59 h 119"/>
                  <a:gd name="T42" fmla="*/ 85 w 100"/>
                  <a:gd name="T43" fmla="*/ 63 h 119"/>
                  <a:gd name="T44" fmla="*/ 88 w 100"/>
                  <a:gd name="T45" fmla="*/ 59 h 119"/>
                  <a:gd name="T46" fmla="*/ 85 w 100"/>
                  <a:gd name="T47" fmla="*/ 56 h 119"/>
                  <a:gd name="T48" fmla="*/ 81 w 100"/>
                  <a:gd name="T49" fmla="*/ 59 h 119"/>
                  <a:gd name="T50" fmla="*/ 51 w 100"/>
                  <a:gd name="T51" fmla="*/ 56 h 119"/>
                  <a:gd name="T52" fmla="*/ 0 w 100"/>
                  <a:gd name="T53" fmla="*/ 56 h 119"/>
                  <a:gd name="T54" fmla="*/ 0 w 100"/>
                  <a:gd name="T55" fmla="*/ 65 h 119"/>
                  <a:gd name="T56" fmla="*/ 51 w 100"/>
                  <a:gd name="T57" fmla="*/ 65 h 119"/>
                  <a:gd name="T58" fmla="*/ 51 w 100"/>
                  <a:gd name="T59" fmla="*/ 56 h 119"/>
                  <a:gd name="T60" fmla="*/ 92 w 100"/>
                  <a:gd name="T61" fmla="*/ 115 h 119"/>
                  <a:gd name="T62" fmla="*/ 96 w 100"/>
                  <a:gd name="T63" fmla="*/ 119 h 119"/>
                  <a:gd name="T64" fmla="*/ 100 w 100"/>
                  <a:gd name="T65" fmla="*/ 115 h 119"/>
                  <a:gd name="T66" fmla="*/ 96 w 100"/>
                  <a:gd name="T67" fmla="*/ 111 h 119"/>
                  <a:gd name="T68" fmla="*/ 92 w 100"/>
                  <a:gd name="T69" fmla="*/ 115 h 119"/>
                  <a:gd name="T70" fmla="*/ 81 w 100"/>
                  <a:gd name="T71" fmla="*/ 115 h 119"/>
                  <a:gd name="T72" fmla="*/ 85 w 100"/>
                  <a:gd name="T73" fmla="*/ 119 h 119"/>
                  <a:gd name="T74" fmla="*/ 88 w 100"/>
                  <a:gd name="T75" fmla="*/ 115 h 119"/>
                  <a:gd name="T76" fmla="*/ 85 w 100"/>
                  <a:gd name="T77" fmla="*/ 111 h 119"/>
                  <a:gd name="T78" fmla="*/ 81 w 100"/>
                  <a:gd name="T79" fmla="*/ 11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0" h="119">
                    <a:moveTo>
                      <a:pt x="96" y="1"/>
                    </a:moveTo>
                    <a:cubicBezTo>
                      <a:pt x="98" y="1"/>
                      <a:pt x="100" y="2"/>
                      <a:pt x="100" y="4"/>
                    </a:cubicBezTo>
                    <a:cubicBezTo>
                      <a:pt x="100" y="6"/>
                      <a:pt x="98" y="8"/>
                      <a:pt x="96" y="8"/>
                    </a:cubicBezTo>
                    <a:cubicBezTo>
                      <a:pt x="94" y="8"/>
                      <a:pt x="92" y="6"/>
                      <a:pt x="92" y="4"/>
                    </a:cubicBezTo>
                    <a:cubicBezTo>
                      <a:pt x="92" y="2"/>
                      <a:pt x="94" y="1"/>
                      <a:pt x="96" y="1"/>
                    </a:cubicBezTo>
                    <a:close/>
                    <a:moveTo>
                      <a:pt x="81" y="4"/>
                    </a:moveTo>
                    <a:cubicBezTo>
                      <a:pt x="81" y="6"/>
                      <a:pt x="83" y="8"/>
                      <a:pt x="85" y="8"/>
                    </a:cubicBezTo>
                    <a:cubicBezTo>
                      <a:pt x="87" y="8"/>
                      <a:pt x="88" y="6"/>
                      <a:pt x="88" y="4"/>
                    </a:cubicBezTo>
                    <a:cubicBezTo>
                      <a:pt x="88" y="2"/>
                      <a:pt x="87" y="1"/>
                      <a:pt x="85" y="1"/>
                    </a:cubicBezTo>
                    <a:cubicBezTo>
                      <a:pt x="83" y="1"/>
                      <a:pt x="81" y="2"/>
                      <a:pt x="81" y="4"/>
                    </a:cubicBezTo>
                    <a:close/>
                    <a:moveTo>
                      <a:pt x="5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1" y="9"/>
                      <a:pt x="51" y="9"/>
                      <a:pt x="51" y="9"/>
                    </a:cubicBezTo>
                    <a:lnTo>
                      <a:pt x="51" y="0"/>
                    </a:lnTo>
                    <a:close/>
                    <a:moveTo>
                      <a:pt x="92" y="59"/>
                    </a:moveTo>
                    <a:cubicBezTo>
                      <a:pt x="92" y="61"/>
                      <a:pt x="94" y="63"/>
                      <a:pt x="96" y="63"/>
                    </a:cubicBezTo>
                    <a:cubicBezTo>
                      <a:pt x="98" y="63"/>
                      <a:pt x="100" y="61"/>
                      <a:pt x="100" y="59"/>
                    </a:cubicBezTo>
                    <a:cubicBezTo>
                      <a:pt x="100" y="57"/>
                      <a:pt x="98" y="56"/>
                      <a:pt x="96" y="56"/>
                    </a:cubicBezTo>
                    <a:cubicBezTo>
                      <a:pt x="94" y="56"/>
                      <a:pt x="92" y="57"/>
                      <a:pt x="92" y="59"/>
                    </a:cubicBezTo>
                    <a:close/>
                    <a:moveTo>
                      <a:pt x="81" y="59"/>
                    </a:moveTo>
                    <a:cubicBezTo>
                      <a:pt x="81" y="61"/>
                      <a:pt x="83" y="63"/>
                      <a:pt x="85" y="63"/>
                    </a:cubicBezTo>
                    <a:cubicBezTo>
                      <a:pt x="87" y="63"/>
                      <a:pt x="88" y="61"/>
                      <a:pt x="88" y="59"/>
                    </a:cubicBezTo>
                    <a:cubicBezTo>
                      <a:pt x="88" y="57"/>
                      <a:pt x="87" y="56"/>
                      <a:pt x="85" y="56"/>
                    </a:cubicBezTo>
                    <a:cubicBezTo>
                      <a:pt x="83" y="56"/>
                      <a:pt x="81" y="57"/>
                      <a:pt x="81" y="59"/>
                    </a:cubicBezTo>
                    <a:close/>
                    <a:moveTo>
                      <a:pt x="51" y="56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51" y="65"/>
                      <a:pt x="51" y="65"/>
                      <a:pt x="51" y="65"/>
                    </a:cubicBezTo>
                    <a:lnTo>
                      <a:pt x="51" y="56"/>
                    </a:lnTo>
                    <a:close/>
                    <a:moveTo>
                      <a:pt x="92" y="115"/>
                    </a:moveTo>
                    <a:cubicBezTo>
                      <a:pt x="92" y="117"/>
                      <a:pt x="94" y="119"/>
                      <a:pt x="96" y="119"/>
                    </a:cubicBezTo>
                    <a:cubicBezTo>
                      <a:pt x="98" y="119"/>
                      <a:pt x="100" y="117"/>
                      <a:pt x="100" y="115"/>
                    </a:cubicBezTo>
                    <a:cubicBezTo>
                      <a:pt x="100" y="113"/>
                      <a:pt x="98" y="111"/>
                      <a:pt x="96" y="111"/>
                    </a:cubicBezTo>
                    <a:cubicBezTo>
                      <a:pt x="94" y="111"/>
                      <a:pt x="92" y="113"/>
                      <a:pt x="92" y="115"/>
                    </a:cubicBezTo>
                    <a:close/>
                    <a:moveTo>
                      <a:pt x="81" y="115"/>
                    </a:moveTo>
                    <a:cubicBezTo>
                      <a:pt x="81" y="117"/>
                      <a:pt x="83" y="119"/>
                      <a:pt x="85" y="119"/>
                    </a:cubicBezTo>
                    <a:cubicBezTo>
                      <a:pt x="87" y="119"/>
                      <a:pt x="88" y="117"/>
                      <a:pt x="88" y="115"/>
                    </a:cubicBezTo>
                    <a:cubicBezTo>
                      <a:pt x="88" y="113"/>
                      <a:pt x="87" y="111"/>
                      <a:pt x="85" y="111"/>
                    </a:cubicBezTo>
                    <a:cubicBezTo>
                      <a:pt x="83" y="111"/>
                      <a:pt x="81" y="113"/>
                      <a:pt x="81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Freeform 22"/>
              <p:cNvSpPr>
                <a:spLocks noEditPoints="1"/>
              </p:cNvSpPr>
              <p:nvPr/>
            </p:nvSpPr>
            <p:spPr bwMode="auto">
              <a:xfrm>
                <a:off x="3324" y="1484"/>
                <a:ext cx="390" cy="512"/>
              </a:xfrm>
              <a:custGeom>
                <a:avLst/>
                <a:gdLst>
                  <a:gd name="T0" fmla="*/ 0 w 134"/>
                  <a:gd name="T1" fmla="*/ 0 h 176"/>
                  <a:gd name="T2" fmla="*/ 0 w 134"/>
                  <a:gd name="T3" fmla="*/ 96 h 176"/>
                  <a:gd name="T4" fmla="*/ 9 w 134"/>
                  <a:gd name="T5" fmla="*/ 96 h 176"/>
                  <a:gd name="T6" fmla="*/ 9 w 134"/>
                  <a:gd name="T7" fmla="*/ 65 h 176"/>
                  <a:gd name="T8" fmla="*/ 125 w 134"/>
                  <a:gd name="T9" fmla="*/ 65 h 176"/>
                  <a:gd name="T10" fmla="*/ 125 w 134"/>
                  <a:gd name="T11" fmla="*/ 112 h 176"/>
                  <a:gd name="T12" fmla="*/ 42 w 134"/>
                  <a:gd name="T13" fmla="*/ 112 h 176"/>
                  <a:gd name="T14" fmla="*/ 48 w 134"/>
                  <a:gd name="T15" fmla="*/ 120 h 176"/>
                  <a:gd name="T16" fmla="*/ 125 w 134"/>
                  <a:gd name="T17" fmla="*/ 120 h 176"/>
                  <a:gd name="T18" fmla="*/ 125 w 134"/>
                  <a:gd name="T19" fmla="*/ 168 h 176"/>
                  <a:gd name="T20" fmla="*/ 9 w 134"/>
                  <a:gd name="T21" fmla="*/ 168 h 176"/>
                  <a:gd name="T22" fmla="*/ 9 w 134"/>
                  <a:gd name="T23" fmla="*/ 153 h 176"/>
                  <a:gd name="T24" fmla="*/ 0 w 134"/>
                  <a:gd name="T25" fmla="*/ 153 h 176"/>
                  <a:gd name="T26" fmla="*/ 0 w 134"/>
                  <a:gd name="T27" fmla="*/ 176 h 176"/>
                  <a:gd name="T28" fmla="*/ 134 w 134"/>
                  <a:gd name="T29" fmla="*/ 176 h 176"/>
                  <a:gd name="T30" fmla="*/ 134 w 134"/>
                  <a:gd name="T31" fmla="*/ 0 h 176"/>
                  <a:gd name="T32" fmla="*/ 0 w 134"/>
                  <a:gd name="T33" fmla="*/ 0 h 176"/>
                  <a:gd name="T34" fmla="*/ 125 w 134"/>
                  <a:gd name="T35" fmla="*/ 56 h 176"/>
                  <a:gd name="T36" fmla="*/ 9 w 134"/>
                  <a:gd name="T37" fmla="*/ 56 h 176"/>
                  <a:gd name="T38" fmla="*/ 9 w 134"/>
                  <a:gd name="T39" fmla="*/ 9 h 176"/>
                  <a:gd name="T40" fmla="*/ 125 w 134"/>
                  <a:gd name="T41" fmla="*/ 9 h 176"/>
                  <a:gd name="T42" fmla="*/ 125 w 134"/>
                  <a:gd name="T43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" h="176">
                    <a:moveTo>
                      <a:pt x="0" y="0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3" y="96"/>
                      <a:pt x="6" y="95"/>
                      <a:pt x="9" y="96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5" y="112"/>
                      <a:pt x="125" y="112"/>
                      <a:pt x="125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5" y="114"/>
                      <a:pt x="47" y="117"/>
                      <a:pt x="48" y="120"/>
                    </a:cubicBezTo>
                    <a:cubicBezTo>
                      <a:pt x="125" y="120"/>
                      <a:pt x="125" y="120"/>
                      <a:pt x="125" y="120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134" y="176"/>
                      <a:pt x="134" y="176"/>
                      <a:pt x="134" y="176"/>
                    </a:cubicBezTo>
                    <a:cubicBezTo>
                      <a:pt x="134" y="0"/>
                      <a:pt x="134" y="0"/>
                      <a:pt x="134" y="0"/>
                    </a:cubicBezTo>
                    <a:lnTo>
                      <a:pt x="0" y="0"/>
                    </a:lnTo>
                    <a:close/>
                    <a:moveTo>
                      <a:pt x="125" y="56"/>
                    </a:moveTo>
                    <a:cubicBezTo>
                      <a:pt x="9" y="56"/>
                      <a:pt x="9" y="56"/>
                      <a:pt x="9" y="5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5" y="9"/>
                      <a:pt x="125" y="9"/>
                      <a:pt x="125" y="9"/>
                    </a:cubicBezTo>
                    <a:lnTo>
                      <a:pt x="125" y="5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Freeform 23"/>
              <p:cNvSpPr>
                <a:spLocks noEditPoints="1"/>
              </p:cNvSpPr>
              <p:nvPr/>
            </p:nvSpPr>
            <p:spPr bwMode="auto">
              <a:xfrm>
                <a:off x="3214" y="1746"/>
                <a:ext cx="311" cy="195"/>
              </a:xfrm>
              <a:custGeom>
                <a:avLst/>
                <a:gdLst>
                  <a:gd name="T0" fmla="*/ 87 w 107"/>
                  <a:gd name="T1" fmla="*/ 67 h 67"/>
                  <a:gd name="T2" fmla="*/ 27 w 107"/>
                  <a:gd name="T3" fmla="*/ 67 h 67"/>
                  <a:gd name="T4" fmla="*/ 7 w 107"/>
                  <a:gd name="T5" fmla="*/ 59 h 67"/>
                  <a:gd name="T6" fmla="*/ 0 w 107"/>
                  <a:gd name="T7" fmla="*/ 43 h 67"/>
                  <a:gd name="T8" fmla="*/ 19 w 107"/>
                  <a:gd name="T9" fmla="*/ 20 h 67"/>
                  <a:gd name="T10" fmla="*/ 41 w 107"/>
                  <a:gd name="T11" fmla="*/ 1 h 67"/>
                  <a:gd name="T12" fmla="*/ 68 w 107"/>
                  <a:gd name="T13" fmla="*/ 15 h 67"/>
                  <a:gd name="T14" fmla="*/ 84 w 107"/>
                  <a:gd name="T15" fmla="*/ 20 h 67"/>
                  <a:gd name="T16" fmla="*/ 90 w 107"/>
                  <a:gd name="T17" fmla="*/ 28 h 67"/>
                  <a:gd name="T18" fmla="*/ 102 w 107"/>
                  <a:gd name="T19" fmla="*/ 34 h 67"/>
                  <a:gd name="T20" fmla="*/ 107 w 107"/>
                  <a:gd name="T21" fmla="*/ 47 h 67"/>
                  <a:gd name="T22" fmla="*/ 87 w 107"/>
                  <a:gd name="T23" fmla="*/ 67 h 67"/>
                  <a:gd name="T24" fmla="*/ 22 w 107"/>
                  <a:gd name="T25" fmla="*/ 28 h 67"/>
                  <a:gd name="T26" fmla="*/ 9 w 107"/>
                  <a:gd name="T27" fmla="*/ 43 h 67"/>
                  <a:gd name="T28" fmla="*/ 13 w 107"/>
                  <a:gd name="T29" fmla="*/ 53 h 67"/>
                  <a:gd name="T30" fmla="*/ 27 w 107"/>
                  <a:gd name="T31" fmla="*/ 58 h 67"/>
                  <a:gd name="T32" fmla="*/ 87 w 107"/>
                  <a:gd name="T33" fmla="*/ 58 h 67"/>
                  <a:gd name="T34" fmla="*/ 99 w 107"/>
                  <a:gd name="T35" fmla="*/ 47 h 67"/>
                  <a:gd name="T36" fmla="*/ 96 w 107"/>
                  <a:gd name="T37" fmla="*/ 40 h 67"/>
                  <a:gd name="T38" fmla="*/ 86 w 107"/>
                  <a:gd name="T39" fmla="*/ 36 h 67"/>
                  <a:gd name="T40" fmla="*/ 82 w 107"/>
                  <a:gd name="T41" fmla="*/ 36 h 67"/>
                  <a:gd name="T42" fmla="*/ 82 w 107"/>
                  <a:gd name="T43" fmla="*/ 32 h 67"/>
                  <a:gd name="T44" fmla="*/ 79 w 107"/>
                  <a:gd name="T45" fmla="*/ 27 h 67"/>
                  <a:gd name="T46" fmla="*/ 67 w 107"/>
                  <a:gd name="T47" fmla="*/ 24 h 67"/>
                  <a:gd name="T48" fmla="*/ 63 w 107"/>
                  <a:gd name="T49" fmla="*/ 25 h 67"/>
                  <a:gd name="T50" fmla="*/ 62 w 107"/>
                  <a:gd name="T51" fmla="*/ 22 h 67"/>
                  <a:gd name="T52" fmla="*/ 42 w 107"/>
                  <a:gd name="T53" fmla="*/ 10 h 67"/>
                  <a:gd name="T54" fmla="*/ 26 w 107"/>
                  <a:gd name="T55" fmla="*/ 25 h 67"/>
                  <a:gd name="T56" fmla="*/ 26 w 107"/>
                  <a:gd name="T57" fmla="*/ 28 h 67"/>
                  <a:gd name="T58" fmla="*/ 22 w 107"/>
                  <a:gd name="T59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7" h="67">
                    <a:moveTo>
                      <a:pt x="87" y="67"/>
                    </a:moveTo>
                    <a:cubicBezTo>
                      <a:pt x="27" y="67"/>
                      <a:pt x="27" y="67"/>
                      <a:pt x="27" y="67"/>
                    </a:cubicBezTo>
                    <a:cubicBezTo>
                      <a:pt x="16" y="67"/>
                      <a:pt x="10" y="63"/>
                      <a:pt x="7" y="59"/>
                    </a:cubicBezTo>
                    <a:cubicBezTo>
                      <a:pt x="2" y="55"/>
                      <a:pt x="0" y="49"/>
                      <a:pt x="0" y="43"/>
                    </a:cubicBezTo>
                    <a:cubicBezTo>
                      <a:pt x="0" y="29"/>
                      <a:pt x="9" y="21"/>
                      <a:pt x="19" y="20"/>
                    </a:cubicBezTo>
                    <a:cubicBezTo>
                      <a:pt x="22" y="10"/>
                      <a:pt x="30" y="3"/>
                      <a:pt x="41" y="1"/>
                    </a:cubicBezTo>
                    <a:cubicBezTo>
                      <a:pt x="52" y="0"/>
                      <a:pt x="62" y="5"/>
                      <a:pt x="68" y="15"/>
                    </a:cubicBezTo>
                    <a:cubicBezTo>
                      <a:pt x="74" y="15"/>
                      <a:pt x="80" y="16"/>
                      <a:pt x="84" y="20"/>
                    </a:cubicBezTo>
                    <a:cubicBezTo>
                      <a:pt x="87" y="22"/>
                      <a:pt x="89" y="25"/>
                      <a:pt x="90" y="28"/>
                    </a:cubicBezTo>
                    <a:cubicBezTo>
                      <a:pt x="96" y="29"/>
                      <a:pt x="100" y="32"/>
                      <a:pt x="102" y="34"/>
                    </a:cubicBezTo>
                    <a:cubicBezTo>
                      <a:pt x="105" y="37"/>
                      <a:pt x="107" y="42"/>
                      <a:pt x="107" y="47"/>
                    </a:cubicBezTo>
                    <a:cubicBezTo>
                      <a:pt x="107" y="57"/>
                      <a:pt x="100" y="67"/>
                      <a:pt x="87" y="67"/>
                    </a:cubicBezTo>
                    <a:close/>
                    <a:moveTo>
                      <a:pt x="22" y="28"/>
                    </a:moveTo>
                    <a:cubicBezTo>
                      <a:pt x="13" y="28"/>
                      <a:pt x="9" y="36"/>
                      <a:pt x="9" y="43"/>
                    </a:cubicBezTo>
                    <a:cubicBezTo>
                      <a:pt x="9" y="47"/>
                      <a:pt x="10" y="51"/>
                      <a:pt x="13" y="53"/>
                    </a:cubicBezTo>
                    <a:cubicBezTo>
                      <a:pt x="16" y="57"/>
                      <a:pt x="21" y="58"/>
                      <a:pt x="2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95" y="58"/>
                      <a:pt x="99" y="52"/>
                      <a:pt x="99" y="47"/>
                    </a:cubicBezTo>
                    <a:cubicBezTo>
                      <a:pt x="99" y="44"/>
                      <a:pt x="98" y="42"/>
                      <a:pt x="96" y="40"/>
                    </a:cubicBezTo>
                    <a:cubicBezTo>
                      <a:pt x="94" y="38"/>
                      <a:pt x="90" y="36"/>
                      <a:pt x="86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2" y="31"/>
                      <a:pt x="81" y="28"/>
                      <a:pt x="79" y="27"/>
                    </a:cubicBezTo>
                    <a:cubicBezTo>
                      <a:pt x="76" y="24"/>
                      <a:pt x="72" y="23"/>
                      <a:pt x="67" y="24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57" y="12"/>
                      <a:pt x="49" y="9"/>
                      <a:pt x="42" y="10"/>
                    </a:cubicBezTo>
                    <a:cubicBezTo>
                      <a:pt x="34" y="11"/>
                      <a:pt x="28" y="17"/>
                      <a:pt x="26" y="25"/>
                    </a:cubicBezTo>
                    <a:cubicBezTo>
                      <a:pt x="26" y="28"/>
                      <a:pt x="26" y="28"/>
                      <a:pt x="26" y="28"/>
                    </a:cubicBezTo>
                    <a:lnTo>
                      <a:pt x="22" y="2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2694002" y="1717472"/>
            <a:ext cx="271721" cy="278427"/>
            <a:chOff x="2694002" y="1717472"/>
            <a:chExt cx="271721" cy="278427"/>
          </a:xfrm>
        </p:grpSpPr>
        <p:sp>
          <p:nvSpPr>
            <p:cNvPr id="94" name="Freeform 5"/>
            <p:cNvSpPr>
              <a:spLocks/>
            </p:cNvSpPr>
            <p:nvPr/>
          </p:nvSpPr>
          <p:spPr bwMode="auto">
            <a:xfrm>
              <a:off x="2699547" y="1726826"/>
              <a:ext cx="177966" cy="269073"/>
            </a:xfrm>
            <a:custGeom>
              <a:avLst/>
              <a:gdLst>
                <a:gd name="T0" fmla="*/ 211 w 211"/>
                <a:gd name="T1" fmla="*/ 0 h 320"/>
                <a:gd name="T2" fmla="*/ 211 w 211"/>
                <a:gd name="T3" fmla="*/ 320 h 320"/>
                <a:gd name="T4" fmla="*/ 71 w 211"/>
                <a:gd name="T5" fmla="*/ 320 h 320"/>
                <a:gd name="T6" fmla="*/ 71 w 211"/>
                <a:gd name="T7" fmla="*/ 278 h 320"/>
                <a:gd name="T8" fmla="*/ 34 w 211"/>
                <a:gd name="T9" fmla="*/ 277 h 320"/>
                <a:gd name="T10" fmla="*/ 1 w 211"/>
                <a:gd name="T11" fmla="*/ 251 h 320"/>
                <a:gd name="T12" fmla="*/ 23 w 211"/>
                <a:gd name="T13" fmla="*/ 211 h 320"/>
                <a:gd name="T14" fmla="*/ 39 w 211"/>
                <a:gd name="T15" fmla="*/ 202 h 320"/>
                <a:gd name="T16" fmla="*/ 71 w 211"/>
                <a:gd name="T17" fmla="*/ 172 h 320"/>
                <a:gd name="T18" fmla="*/ 73 w 211"/>
                <a:gd name="T19" fmla="*/ 0 h 320"/>
                <a:gd name="T20" fmla="*/ 211 w 211"/>
                <a:gd name="T2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1" h="320">
                  <a:moveTo>
                    <a:pt x="211" y="0"/>
                  </a:moveTo>
                  <a:cubicBezTo>
                    <a:pt x="211" y="320"/>
                    <a:pt x="211" y="320"/>
                    <a:pt x="211" y="320"/>
                  </a:cubicBezTo>
                  <a:cubicBezTo>
                    <a:pt x="71" y="320"/>
                    <a:pt x="71" y="320"/>
                    <a:pt x="71" y="320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34" y="277"/>
                    <a:pt x="3" y="266"/>
                    <a:pt x="1" y="251"/>
                  </a:cubicBezTo>
                  <a:cubicBezTo>
                    <a:pt x="0" y="237"/>
                    <a:pt x="9" y="206"/>
                    <a:pt x="23" y="211"/>
                  </a:cubicBezTo>
                  <a:cubicBezTo>
                    <a:pt x="38" y="215"/>
                    <a:pt x="39" y="202"/>
                    <a:pt x="39" y="202"/>
                  </a:cubicBezTo>
                  <a:cubicBezTo>
                    <a:pt x="39" y="202"/>
                    <a:pt x="50" y="176"/>
                    <a:pt x="71" y="172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21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46" name="Group 19"/>
            <p:cNvGrpSpPr>
              <a:grpSpLocks noChangeAspect="1"/>
            </p:cNvGrpSpPr>
            <p:nvPr/>
          </p:nvGrpSpPr>
          <p:grpSpPr bwMode="auto">
            <a:xfrm>
              <a:off x="2694002" y="1717472"/>
              <a:ext cx="271721" cy="278243"/>
              <a:chOff x="3214" y="1484"/>
              <a:chExt cx="500" cy="512"/>
            </a:xfrm>
          </p:grpSpPr>
          <p:sp>
            <p:nvSpPr>
              <p:cNvPr id="147" name="Rectangle 20"/>
              <p:cNvSpPr>
                <a:spLocks noChangeArrowheads="1"/>
              </p:cNvSpPr>
              <p:nvPr/>
            </p:nvSpPr>
            <p:spPr bwMode="auto">
              <a:xfrm>
                <a:off x="3522" y="1499"/>
                <a:ext cx="177" cy="4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8" name="Freeform 21"/>
              <p:cNvSpPr>
                <a:spLocks noEditPoints="1"/>
              </p:cNvSpPr>
              <p:nvPr/>
            </p:nvSpPr>
            <p:spPr bwMode="auto">
              <a:xfrm>
                <a:off x="3374" y="1539"/>
                <a:ext cx="291" cy="346"/>
              </a:xfrm>
              <a:custGeom>
                <a:avLst/>
                <a:gdLst>
                  <a:gd name="T0" fmla="*/ 96 w 100"/>
                  <a:gd name="T1" fmla="*/ 1 h 119"/>
                  <a:gd name="T2" fmla="*/ 100 w 100"/>
                  <a:gd name="T3" fmla="*/ 4 h 119"/>
                  <a:gd name="T4" fmla="*/ 96 w 100"/>
                  <a:gd name="T5" fmla="*/ 8 h 119"/>
                  <a:gd name="T6" fmla="*/ 92 w 100"/>
                  <a:gd name="T7" fmla="*/ 4 h 119"/>
                  <a:gd name="T8" fmla="*/ 96 w 100"/>
                  <a:gd name="T9" fmla="*/ 1 h 119"/>
                  <a:gd name="T10" fmla="*/ 81 w 100"/>
                  <a:gd name="T11" fmla="*/ 4 h 119"/>
                  <a:gd name="T12" fmla="*/ 85 w 100"/>
                  <a:gd name="T13" fmla="*/ 8 h 119"/>
                  <a:gd name="T14" fmla="*/ 88 w 100"/>
                  <a:gd name="T15" fmla="*/ 4 h 119"/>
                  <a:gd name="T16" fmla="*/ 85 w 100"/>
                  <a:gd name="T17" fmla="*/ 1 h 119"/>
                  <a:gd name="T18" fmla="*/ 81 w 100"/>
                  <a:gd name="T19" fmla="*/ 4 h 119"/>
                  <a:gd name="T20" fmla="*/ 51 w 100"/>
                  <a:gd name="T21" fmla="*/ 0 h 119"/>
                  <a:gd name="T22" fmla="*/ 0 w 100"/>
                  <a:gd name="T23" fmla="*/ 0 h 119"/>
                  <a:gd name="T24" fmla="*/ 0 w 100"/>
                  <a:gd name="T25" fmla="*/ 9 h 119"/>
                  <a:gd name="T26" fmla="*/ 51 w 100"/>
                  <a:gd name="T27" fmla="*/ 9 h 119"/>
                  <a:gd name="T28" fmla="*/ 51 w 100"/>
                  <a:gd name="T29" fmla="*/ 0 h 119"/>
                  <a:gd name="T30" fmla="*/ 92 w 100"/>
                  <a:gd name="T31" fmla="*/ 59 h 119"/>
                  <a:gd name="T32" fmla="*/ 96 w 100"/>
                  <a:gd name="T33" fmla="*/ 63 h 119"/>
                  <a:gd name="T34" fmla="*/ 100 w 100"/>
                  <a:gd name="T35" fmla="*/ 59 h 119"/>
                  <a:gd name="T36" fmla="*/ 96 w 100"/>
                  <a:gd name="T37" fmla="*/ 56 h 119"/>
                  <a:gd name="T38" fmla="*/ 92 w 100"/>
                  <a:gd name="T39" fmla="*/ 59 h 119"/>
                  <a:gd name="T40" fmla="*/ 81 w 100"/>
                  <a:gd name="T41" fmla="*/ 59 h 119"/>
                  <a:gd name="T42" fmla="*/ 85 w 100"/>
                  <a:gd name="T43" fmla="*/ 63 h 119"/>
                  <a:gd name="T44" fmla="*/ 88 w 100"/>
                  <a:gd name="T45" fmla="*/ 59 h 119"/>
                  <a:gd name="T46" fmla="*/ 85 w 100"/>
                  <a:gd name="T47" fmla="*/ 56 h 119"/>
                  <a:gd name="T48" fmla="*/ 81 w 100"/>
                  <a:gd name="T49" fmla="*/ 59 h 119"/>
                  <a:gd name="T50" fmla="*/ 51 w 100"/>
                  <a:gd name="T51" fmla="*/ 56 h 119"/>
                  <a:gd name="T52" fmla="*/ 0 w 100"/>
                  <a:gd name="T53" fmla="*/ 56 h 119"/>
                  <a:gd name="T54" fmla="*/ 0 w 100"/>
                  <a:gd name="T55" fmla="*/ 65 h 119"/>
                  <a:gd name="T56" fmla="*/ 51 w 100"/>
                  <a:gd name="T57" fmla="*/ 65 h 119"/>
                  <a:gd name="T58" fmla="*/ 51 w 100"/>
                  <a:gd name="T59" fmla="*/ 56 h 119"/>
                  <a:gd name="T60" fmla="*/ 92 w 100"/>
                  <a:gd name="T61" fmla="*/ 115 h 119"/>
                  <a:gd name="T62" fmla="*/ 96 w 100"/>
                  <a:gd name="T63" fmla="*/ 119 h 119"/>
                  <a:gd name="T64" fmla="*/ 100 w 100"/>
                  <a:gd name="T65" fmla="*/ 115 h 119"/>
                  <a:gd name="T66" fmla="*/ 96 w 100"/>
                  <a:gd name="T67" fmla="*/ 111 h 119"/>
                  <a:gd name="T68" fmla="*/ 92 w 100"/>
                  <a:gd name="T69" fmla="*/ 115 h 119"/>
                  <a:gd name="T70" fmla="*/ 81 w 100"/>
                  <a:gd name="T71" fmla="*/ 115 h 119"/>
                  <a:gd name="T72" fmla="*/ 85 w 100"/>
                  <a:gd name="T73" fmla="*/ 119 h 119"/>
                  <a:gd name="T74" fmla="*/ 88 w 100"/>
                  <a:gd name="T75" fmla="*/ 115 h 119"/>
                  <a:gd name="T76" fmla="*/ 85 w 100"/>
                  <a:gd name="T77" fmla="*/ 111 h 119"/>
                  <a:gd name="T78" fmla="*/ 81 w 100"/>
                  <a:gd name="T79" fmla="*/ 11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0" h="119">
                    <a:moveTo>
                      <a:pt x="96" y="1"/>
                    </a:moveTo>
                    <a:cubicBezTo>
                      <a:pt x="98" y="1"/>
                      <a:pt x="100" y="2"/>
                      <a:pt x="100" y="4"/>
                    </a:cubicBezTo>
                    <a:cubicBezTo>
                      <a:pt x="100" y="6"/>
                      <a:pt x="98" y="8"/>
                      <a:pt x="96" y="8"/>
                    </a:cubicBezTo>
                    <a:cubicBezTo>
                      <a:pt x="94" y="8"/>
                      <a:pt x="92" y="6"/>
                      <a:pt x="92" y="4"/>
                    </a:cubicBezTo>
                    <a:cubicBezTo>
                      <a:pt x="92" y="2"/>
                      <a:pt x="94" y="1"/>
                      <a:pt x="96" y="1"/>
                    </a:cubicBezTo>
                    <a:close/>
                    <a:moveTo>
                      <a:pt x="81" y="4"/>
                    </a:moveTo>
                    <a:cubicBezTo>
                      <a:pt x="81" y="6"/>
                      <a:pt x="83" y="8"/>
                      <a:pt x="85" y="8"/>
                    </a:cubicBezTo>
                    <a:cubicBezTo>
                      <a:pt x="87" y="8"/>
                      <a:pt x="88" y="6"/>
                      <a:pt x="88" y="4"/>
                    </a:cubicBezTo>
                    <a:cubicBezTo>
                      <a:pt x="88" y="2"/>
                      <a:pt x="87" y="1"/>
                      <a:pt x="85" y="1"/>
                    </a:cubicBezTo>
                    <a:cubicBezTo>
                      <a:pt x="83" y="1"/>
                      <a:pt x="81" y="2"/>
                      <a:pt x="81" y="4"/>
                    </a:cubicBezTo>
                    <a:close/>
                    <a:moveTo>
                      <a:pt x="5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1" y="9"/>
                      <a:pt x="51" y="9"/>
                      <a:pt x="51" y="9"/>
                    </a:cubicBezTo>
                    <a:lnTo>
                      <a:pt x="51" y="0"/>
                    </a:lnTo>
                    <a:close/>
                    <a:moveTo>
                      <a:pt x="92" y="59"/>
                    </a:moveTo>
                    <a:cubicBezTo>
                      <a:pt x="92" y="61"/>
                      <a:pt x="94" y="63"/>
                      <a:pt x="96" y="63"/>
                    </a:cubicBezTo>
                    <a:cubicBezTo>
                      <a:pt x="98" y="63"/>
                      <a:pt x="100" y="61"/>
                      <a:pt x="100" y="59"/>
                    </a:cubicBezTo>
                    <a:cubicBezTo>
                      <a:pt x="100" y="57"/>
                      <a:pt x="98" y="56"/>
                      <a:pt x="96" y="56"/>
                    </a:cubicBezTo>
                    <a:cubicBezTo>
                      <a:pt x="94" y="56"/>
                      <a:pt x="92" y="57"/>
                      <a:pt x="92" y="59"/>
                    </a:cubicBezTo>
                    <a:close/>
                    <a:moveTo>
                      <a:pt x="81" y="59"/>
                    </a:moveTo>
                    <a:cubicBezTo>
                      <a:pt x="81" y="61"/>
                      <a:pt x="83" y="63"/>
                      <a:pt x="85" y="63"/>
                    </a:cubicBezTo>
                    <a:cubicBezTo>
                      <a:pt x="87" y="63"/>
                      <a:pt x="88" y="61"/>
                      <a:pt x="88" y="59"/>
                    </a:cubicBezTo>
                    <a:cubicBezTo>
                      <a:pt x="88" y="57"/>
                      <a:pt x="87" y="56"/>
                      <a:pt x="85" y="56"/>
                    </a:cubicBezTo>
                    <a:cubicBezTo>
                      <a:pt x="83" y="56"/>
                      <a:pt x="81" y="57"/>
                      <a:pt x="81" y="59"/>
                    </a:cubicBezTo>
                    <a:close/>
                    <a:moveTo>
                      <a:pt x="51" y="56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51" y="65"/>
                      <a:pt x="51" y="65"/>
                      <a:pt x="51" y="65"/>
                    </a:cubicBezTo>
                    <a:lnTo>
                      <a:pt x="51" y="56"/>
                    </a:lnTo>
                    <a:close/>
                    <a:moveTo>
                      <a:pt x="92" y="115"/>
                    </a:moveTo>
                    <a:cubicBezTo>
                      <a:pt x="92" y="117"/>
                      <a:pt x="94" y="119"/>
                      <a:pt x="96" y="119"/>
                    </a:cubicBezTo>
                    <a:cubicBezTo>
                      <a:pt x="98" y="119"/>
                      <a:pt x="100" y="117"/>
                      <a:pt x="100" y="115"/>
                    </a:cubicBezTo>
                    <a:cubicBezTo>
                      <a:pt x="100" y="113"/>
                      <a:pt x="98" y="111"/>
                      <a:pt x="96" y="111"/>
                    </a:cubicBezTo>
                    <a:cubicBezTo>
                      <a:pt x="94" y="111"/>
                      <a:pt x="92" y="113"/>
                      <a:pt x="92" y="115"/>
                    </a:cubicBezTo>
                    <a:close/>
                    <a:moveTo>
                      <a:pt x="81" y="115"/>
                    </a:moveTo>
                    <a:cubicBezTo>
                      <a:pt x="81" y="117"/>
                      <a:pt x="83" y="119"/>
                      <a:pt x="85" y="119"/>
                    </a:cubicBezTo>
                    <a:cubicBezTo>
                      <a:pt x="87" y="119"/>
                      <a:pt x="88" y="117"/>
                      <a:pt x="88" y="115"/>
                    </a:cubicBezTo>
                    <a:cubicBezTo>
                      <a:pt x="88" y="113"/>
                      <a:pt x="87" y="111"/>
                      <a:pt x="85" y="111"/>
                    </a:cubicBezTo>
                    <a:cubicBezTo>
                      <a:pt x="83" y="111"/>
                      <a:pt x="81" y="113"/>
                      <a:pt x="81" y="11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9" name="Freeform 22"/>
              <p:cNvSpPr>
                <a:spLocks noEditPoints="1"/>
              </p:cNvSpPr>
              <p:nvPr/>
            </p:nvSpPr>
            <p:spPr bwMode="auto">
              <a:xfrm>
                <a:off x="3324" y="1484"/>
                <a:ext cx="390" cy="512"/>
              </a:xfrm>
              <a:custGeom>
                <a:avLst/>
                <a:gdLst>
                  <a:gd name="T0" fmla="*/ 0 w 134"/>
                  <a:gd name="T1" fmla="*/ 0 h 176"/>
                  <a:gd name="T2" fmla="*/ 0 w 134"/>
                  <a:gd name="T3" fmla="*/ 96 h 176"/>
                  <a:gd name="T4" fmla="*/ 9 w 134"/>
                  <a:gd name="T5" fmla="*/ 96 h 176"/>
                  <a:gd name="T6" fmla="*/ 9 w 134"/>
                  <a:gd name="T7" fmla="*/ 65 h 176"/>
                  <a:gd name="T8" fmla="*/ 125 w 134"/>
                  <a:gd name="T9" fmla="*/ 65 h 176"/>
                  <a:gd name="T10" fmla="*/ 125 w 134"/>
                  <a:gd name="T11" fmla="*/ 112 h 176"/>
                  <a:gd name="T12" fmla="*/ 42 w 134"/>
                  <a:gd name="T13" fmla="*/ 112 h 176"/>
                  <a:gd name="T14" fmla="*/ 48 w 134"/>
                  <a:gd name="T15" fmla="*/ 120 h 176"/>
                  <a:gd name="T16" fmla="*/ 125 w 134"/>
                  <a:gd name="T17" fmla="*/ 120 h 176"/>
                  <a:gd name="T18" fmla="*/ 125 w 134"/>
                  <a:gd name="T19" fmla="*/ 168 h 176"/>
                  <a:gd name="T20" fmla="*/ 9 w 134"/>
                  <a:gd name="T21" fmla="*/ 168 h 176"/>
                  <a:gd name="T22" fmla="*/ 9 w 134"/>
                  <a:gd name="T23" fmla="*/ 153 h 176"/>
                  <a:gd name="T24" fmla="*/ 0 w 134"/>
                  <a:gd name="T25" fmla="*/ 153 h 176"/>
                  <a:gd name="T26" fmla="*/ 0 w 134"/>
                  <a:gd name="T27" fmla="*/ 176 h 176"/>
                  <a:gd name="T28" fmla="*/ 134 w 134"/>
                  <a:gd name="T29" fmla="*/ 176 h 176"/>
                  <a:gd name="T30" fmla="*/ 134 w 134"/>
                  <a:gd name="T31" fmla="*/ 0 h 176"/>
                  <a:gd name="T32" fmla="*/ 0 w 134"/>
                  <a:gd name="T33" fmla="*/ 0 h 176"/>
                  <a:gd name="T34" fmla="*/ 125 w 134"/>
                  <a:gd name="T35" fmla="*/ 56 h 176"/>
                  <a:gd name="T36" fmla="*/ 9 w 134"/>
                  <a:gd name="T37" fmla="*/ 56 h 176"/>
                  <a:gd name="T38" fmla="*/ 9 w 134"/>
                  <a:gd name="T39" fmla="*/ 9 h 176"/>
                  <a:gd name="T40" fmla="*/ 125 w 134"/>
                  <a:gd name="T41" fmla="*/ 9 h 176"/>
                  <a:gd name="T42" fmla="*/ 125 w 134"/>
                  <a:gd name="T43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" h="176">
                    <a:moveTo>
                      <a:pt x="0" y="0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3" y="96"/>
                      <a:pt x="6" y="95"/>
                      <a:pt x="9" y="96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5" y="112"/>
                      <a:pt x="125" y="112"/>
                      <a:pt x="125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5" y="114"/>
                      <a:pt x="47" y="117"/>
                      <a:pt x="48" y="120"/>
                    </a:cubicBezTo>
                    <a:cubicBezTo>
                      <a:pt x="125" y="120"/>
                      <a:pt x="125" y="120"/>
                      <a:pt x="125" y="120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134" y="176"/>
                      <a:pt x="134" y="176"/>
                      <a:pt x="134" y="176"/>
                    </a:cubicBezTo>
                    <a:cubicBezTo>
                      <a:pt x="134" y="0"/>
                      <a:pt x="134" y="0"/>
                      <a:pt x="134" y="0"/>
                    </a:cubicBezTo>
                    <a:lnTo>
                      <a:pt x="0" y="0"/>
                    </a:lnTo>
                    <a:close/>
                    <a:moveTo>
                      <a:pt x="125" y="56"/>
                    </a:moveTo>
                    <a:cubicBezTo>
                      <a:pt x="9" y="56"/>
                      <a:pt x="9" y="56"/>
                      <a:pt x="9" y="5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5" y="9"/>
                      <a:pt x="125" y="9"/>
                      <a:pt x="125" y="9"/>
                    </a:cubicBezTo>
                    <a:lnTo>
                      <a:pt x="125" y="5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0" name="Freeform 23"/>
              <p:cNvSpPr>
                <a:spLocks noEditPoints="1"/>
              </p:cNvSpPr>
              <p:nvPr/>
            </p:nvSpPr>
            <p:spPr bwMode="auto">
              <a:xfrm>
                <a:off x="3214" y="1746"/>
                <a:ext cx="311" cy="195"/>
              </a:xfrm>
              <a:custGeom>
                <a:avLst/>
                <a:gdLst>
                  <a:gd name="T0" fmla="*/ 87 w 107"/>
                  <a:gd name="T1" fmla="*/ 67 h 67"/>
                  <a:gd name="T2" fmla="*/ 27 w 107"/>
                  <a:gd name="T3" fmla="*/ 67 h 67"/>
                  <a:gd name="T4" fmla="*/ 7 w 107"/>
                  <a:gd name="T5" fmla="*/ 59 h 67"/>
                  <a:gd name="T6" fmla="*/ 0 w 107"/>
                  <a:gd name="T7" fmla="*/ 43 h 67"/>
                  <a:gd name="T8" fmla="*/ 19 w 107"/>
                  <a:gd name="T9" fmla="*/ 20 h 67"/>
                  <a:gd name="T10" fmla="*/ 41 w 107"/>
                  <a:gd name="T11" fmla="*/ 1 h 67"/>
                  <a:gd name="T12" fmla="*/ 68 w 107"/>
                  <a:gd name="T13" fmla="*/ 15 h 67"/>
                  <a:gd name="T14" fmla="*/ 84 w 107"/>
                  <a:gd name="T15" fmla="*/ 20 h 67"/>
                  <a:gd name="T16" fmla="*/ 90 w 107"/>
                  <a:gd name="T17" fmla="*/ 28 h 67"/>
                  <a:gd name="T18" fmla="*/ 102 w 107"/>
                  <a:gd name="T19" fmla="*/ 34 h 67"/>
                  <a:gd name="T20" fmla="*/ 107 w 107"/>
                  <a:gd name="T21" fmla="*/ 47 h 67"/>
                  <a:gd name="T22" fmla="*/ 87 w 107"/>
                  <a:gd name="T23" fmla="*/ 67 h 67"/>
                  <a:gd name="T24" fmla="*/ 22 w 107"/>
                  <a:gd name="T25" fmla="*/ 28 h 67"/>
                  <a:gd name="T26" fmla="*/ 9 w 107"/>
                  <a:gd name="T27" fmla="*/ 43 h 67"/>
                  <a:gd name="T28" fmla="*/ 13 w 107"/>
                  <a:gd name="T29" fmla="*/ 53 h 67"/>
                  <a:gd name="T30" fmla="*/ 27 w 107"/>
                  <a:gd name="T31" fmla="*/ 58 h 67"/>
                  <a:gd name="T32" fmla="*/ 87 w 107"/>
                  <a:gd name="T33" fmla="*/ 58 h 67"/>
                  <a:gd name="T34" fmla="*/ 99 w 107"/>
                  <a:gd name="T35" fmla="*/ 47 h 67"/>
                  <a:gd name="T36" fmla="*/ 96 w 107"/>
                  <a:gd name="T37" fmla="*/ 40 h 67"/>
                  <a:gd name="T38" fmla="*/ 86 w 107"/>
                  <a:gd name="T39" fmla="*/ 36 h 67"/>
                  <a:gd name="T40" fmla="*/ 82 w 107"/>
                  <a:gd name="T41" fmla="*/ 36 h 67"/>
                  <a:gd name="T42" fmla="*/ 82 w 107"/>
                  <a:gd name="T43" fmla="*/ 32 h 67"/>
                  <a:gd name="T44" fmla="*/ 79 w 107"/>
                  <a:gd name="T45" fmla="*/ 27 h 67"/>
                  <a:gd name="T46" fmla="*/ 67 w 107"/>
                  <a:gd name="T47" fmla="*/ 24 h 67"/>
                  <a:gd name="T48" fmla="*/ 63 w 107"/>
                  <a:gd name="T49" fmla="*/ 25 h 67"/>
                  <a:gd name="T50" fmla="*/ 62 w 107"/>
                  <a:gd name="T51" fmla="*/ 22 h 67"/>
                  <a:gd name="T52" fmla="*/ 42 w 107"/>
                  <a:gd name="T53" fmla="*/ 10 h 67"/>
                  <a:gd name="T54" fmla="*/ 26 w 107"/>
                  <a:gd name="T55" fmla="*/ 25 h 67"/>
                  <a:gd name="T56" fmla="*/ 26 w 107"/>
                  <a:gd name="T57" fmla="*/ 28 h 67"/>
                  <a:gd name="T58" fmla="*/ 22 w 107"/>
                  <a:gd name="T59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7" h="67">
                    <a:moveTo>
                      <a:pt x="87" y="67"/>
                    </a:moveTo>
                    <a:cubicBezTo>
                      <a:pt x="27" y="67"/>
                      <a:pt x="27" y="67"/>
                      <a:pt x="27" y="67"/>
                    </a:cubicBezTo>
                    <a:cubicBezTo>
                      <a:pt x="16" y="67"/>
                      <a:pt x="10" y="63"/>
                      <a:pt x="7" y="59"/>
                    </a:cubicBezTo>
                    <a:cubicBezTo>
                      <a:pt x="2" y="55"/>
                      <a:pt x="0" y="49"/>
                      <a:pt x="0" y="43"/>
                    </a:cubicBezTo>
                    <a:cubicBezTo>
                      <a:pt x="0" y="29"/>
                      <a:pt x="9" y="21"/>
                      <a:pt x="19" y="20"/>
                    </a:cubicBezTo>
                    <a:cubicBezTo>
                      <a:pt x="22" y="10"/>
                      <a:pt x="30" y="3"/>
                      <a:pt x="41" y="1"/>
                    </a:cubicBezTo>
                    <a:cubicBezTo>
                      <a:pt x="52" y="0"/>
                      <a:pt x="62" y="5"/>
                      <a:pt x="68" y="15"/>
                    </a:cubicBezTo>
                    <a:cubicBezTo>
                      <a:pt x="74" y="15"/>
                      <a:pt x="80" y="16"/>
                      <a:pt x="84" y="20"/>
                    </a:cubicBezTo>
                    <a:cubicBezTo>
                      <a:pt x="87" y="22"/>
                      <a:pt x="89" y="25"/>
                      <a:pt x="90" y="28"/>
                    </a:cubicBezTo>
                    <a:cubicBezTo>
                      <a:pt x="96" y="29"/>
                      <a:pt x="100" y="32"/>
                      <a:pt x="102" y="34"/>
                    </a:cubicBezTo>
                    <a:cubicBezTo>
                      <a:pt x="105" y="37"/>
                      <a:pt x="107" y="42"/>
                      <a:pt x="107" y="47"/>
                    </a:cubicBezTo>
                    <a:cubicBezTo>
                      <a:pt x="107" y="57"/>
                      <a:pt x="100" y="67"/>
                      <a:pt x="87" y="67"/>
                    </a:cubicBezTo>
                    <a:close/>
                    <a:moveTo>
                      <a:pt x="22" y="28"/>
                    </a:moveTo>
                    <a:cubicBezTo>
                      <a:pt x="13" y="28"/>
                      <a:pt x="9" y="36"/>
                      <a:pt x="9" y="43"/>
                    </a:cubicBezTo>
                    <a:cubicBezTo>
                      <a:pt x="9" y="47"/>
                      <a:pt x="10" y="51"/>
                      <a:pt x="13" y="53"/>
                    </a:cubicBezTo>
                    <a:cubicBezTo>
                      <a:pt x="16" y="57"/>
                      <a:pt x="21" y="58"/>
                      <a:pt x="2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95" y="58"/>
                      <a:pt x="99" y="52"/>
                      <a:pt x="99" y="47"/>
                    </a:cubicBezTo>
                    <a:cubicBezTo>
                      <a:pt x="99" y="44"/>
                      <a:pt x="98" y="42"/>
                      <a:pt x="96" y="40"/>
                    </a:cubicBezTo>
                    <a:cubicBezTo>
                      <a:pt x="94" y="38"/>
                      <a:pt x="90" y="36"/>
                      <a:pt x="86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2" y="31"/>
                      <a:pt x="81" y="28"/>
                      <a:pt x="79" y="27"/>
                    </a:cubicBezTo>
                    <a:cubicBezTo>
                      <a:pt x="76" y="24"/>
                      <a:pt x="72" y="23"/>
                      <a:pt x="67" y="24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57" y="12"/>
                      <a:pt x="49" y="9"/>
                      <a:pt x="42" y="10"/>
                    </a:cubicBezTo>
                    <a:cubicBezTo>
                      <a:pt x="34" y="11"/>
                      <a:pt x="28" y="17"/>
                      <a:pt x="26" y="25"/>
                    </a:cubicBezTo>
                    <a:cubicBezTo>
                      <a:pt x="26" y="28"/>
                      <a:pt x="26" y="28"/>
                      <a:pt x="26" y="28"/>
                    </a:cubicBezTo>
                    <a:lnTo>
                      <a:pt x="22" y="2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51" name="TextBox 150"/>
          <p:cNvSpPr txBox="1"/>
          <p:nvPr/>
        </p:nvSpPr>
        <p:spPr>
          <a:xfrm>
            <a:off x="1584834" y="1209108"/>
            <a:ext cx="80970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Server 2</a:t>
            </a:r>
          </a:p>
        </p:txBody>
      </p:sp>
      <p:grpSp>
        <p:nvGrpSpPr>
          <p:cNvPr id="152" name="Group 24"/>
          <p:cNvGrpSpPr>
            <a:grpSpLocks noChangeAspect="1"/>
          </p:cNvGrpSpPr>
          <p:nvPr/>
        </p:nvGrpSpPr>
        <p:grpSpPr bwMode="auto">
          <a:xfrm>
            <a:off x="5115470" y="1703789"/>
            <a:ext cx="317427" cy="283104"/>
            <a:chOff x="3247" y="1423"/>
            <a:chExt cx="1193" cy="1064"/>
          </a:xfrm>
        </p:grpSpPr>
        <p:sp>
          <p:nvSpPr>
            <p:cNvPr id="153" name="Freeform 25"/>
            <p:cNvSpPr>
              <a:spLocks noEditPoints="1"/>
            </p:cNvSpPr>
            <p:nvPr/>
          </p:nvSpPr>
          <p:spPr bwMode="auto">
            <a:xfrm>
              <a:off x="3844" y="1447"/>
              <a:ext cx="572" cy="1028"/>
            </a:xfrm>
            <a:custGeom>
              <a:avLst/>
              <a:gdLst>
                <a:gd name="T0" fmla="*/ 0 w 572"/>
                <a:gd name="T1" fmla="*/ 0 h 1028"/>
                <a:gd name="T2" fmla="*/ 150 w 572"/>
                <a:gd name="T3" fmla="*/ 0 h 1028"/>
                <a:gd name="T4" fmla="*/ 150 w 572"/>
                <a:gd name="T5" fmla="*/ 1028 h 1028"/>
                <a:gd name="T6" fmla="*/ 0 w 572"/>
                <a:gd name="T7" fmla="*/ 1028 h 1028"/>
                <a:gd name="T8" fmla="*/ 0 w 572"/>
                <a:gd name="T9" fmla="*/ 0 h 1028"/>
                <a:gd name="T10" fmla="*/ 283 w 572"/>
                <a:gd name="T11" fmla="*/ 1004 h 1028"/>
                <a:gd name="T12" fmla="*/ 572 w 572"/>
                <a:gd name="T13" fmla="*/ 1004 h 1028"/>
                <a:gd name="T14" fmla="*/ 572 w 572"/>
                <a:gd name="T15" fmla="*/ 0 h 1028"/>
                <a:gd name="T16" fmla="*/ 283 w 572"/>
                <a:gd name="T17" fmla="*/ 0 h 1028"/>
                <a:gd name="T18" fmla="*/ 283 w 572"/>
                <a:gd name="T19" fmla="*/ 1004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2" h="1028">
                  <a:moveTo>
                    <a:pt x="0" y="0"/>
                  </a:moveTo>
                  <a:lnTo>
                    <a:pt x="150" y="0"/>
                  </a:lnTo>
                  <a:lnTo>
                    <a:pt x="150" y="1028"/>
                  </a:lnTo>
                  <a:lnTo>
                    <a:pt x="0" y="1028"/>
                  </a:lnTo>
                  <a:lnTo>
                    <a:pt x="0" y="0"/>
                  </a:lnTo>
                  <a:close/>
                  <a:moveTo>
                    <a:pt x="283" y="1004"/>
                  </a:moveTo>
                  <a:lnTo>
                    <a:pt x="572" y="1004"/>
                  </a:lnTo>
                  <a:lnTo>
                    <a:pt x="572" y="0"/>
                  </a:lnTo>
                  <a:lnTo>
                    <a:pt x="283" y="0"/>
                  </a:lnTo>
                  <a:lnTo>
                    <a:pt x="283" y="10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26"/>
            <p:cNvSpPr>
              <a:spLocks noEditPoints="1"/>
            </p:cNvSpPr>
            <p:nvPr/>
          </p:nvSpPr>
          <p:spPr bwMode="auto">
            <a:xfrm>
              <a:off x="3271" y="1447"/>
              <a:ext cx="573" cy="1028"/>
            </a:xfrm>
            <a:custGeom>
              <a:avLst/>
              <a:gdLst>
                <a:gd name="T0" fmla="*/ 573 w 573"/>
                <a:gd name="T1" fmla="*/ 1028 h 1028"/>
                <a:gd name="T2" fmla="*/ 422 w 573"/>
                <a:gd name="T3" fmla="*/ 1028 h 1028"/>
                <a:gd name="T4" fmla="*/ 422 w 573"/>
                <a:gd name="T5" fmla="*/ 0 h 1028"/>
                <a:gd name="T6" fmla="*/ 573 w 573"/>
                <a:gd name="T7" fmla="*/ 0 h 1028"/>
                <a:gd name="T8" fmla="*/ 573 w 573"/>
                <a:gd name="T9" fmla="*/ 1028 h 1028"/>
                <a:gd name="T10" fmla="*/ 289 w 573"/>
                <a:gd name="T11" fmla="*/ 0 h 1028"/>
                <a:gd name="T12" fmla="*/ 0 w 573"/>
                <a:gd name="T13" fmla="*/ 0 h 1028"/>
                <a:gd name="T14" fmla="*/ 0 w 573"/>
                <a:gd name="T15" fmla="*/ 1004 h 1028"/>
                <a:gd name="T16" fmla="*/ 289 w 573"/>
                <a:gd name="T17" fmla="*/ 1004 h 1028"/>
                <a:gd name="T18" fmla="*/ 289 w 573"/>
                <a:gd name="T19" fmla="*/ 0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3" h="1028">
                  <a:moveTo>
                    <a:pt x="573" y="1028"/>
                  </a:moveTo>
                  <a:lnTo>
                    <a:pt x="422" y="1028"/>
                  </a:lnTo>
                  <a:lnTo>
                    <a:pt x="422" y="0"/>
                  </a:lnTo>
                  <a:lnTo>
                    <a:pt x="573" y="0"/>
                  </a:lnTo>
                  <a:lnTo>
                    <a:pt x="573" y="1028"/>
                  </a:lnTo>
                  <a:close/>
                  <a:moveTo>
                    <a:pt x="289" y="0"/>
                  </a:moveTo>
                  <a:lnTo>
                    <a:pt x="0" y="0"/>
                  </a:lnTo>
                  <a:lnTo>
                    <a:pt x="0" y="1004"/>
                  </a:lnTo>
                  <a:lnTo>
                    <a:pt x="289" y="1004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27"/>
            <p:cNvSpPr>
              <a:spLocks noEditPoints="1"/>
            </p:cNvSpPr>
            <p:nvPr/>
          </p:nvSpPr>
          <p:spPr bwMode="auto">
            <a:xfrm>
              <a:off x="3247" y="1423"/>
              <a:ext cx="1193" cy="1064"/>
            </a:xfrm>
            <a:custGeom>
              <a:avLst/>
              <a:gdLst>
                <a:gd name="T0" fmla="*/ 1193 w 1193"/>
                <a:gd name="T1" fmla="*/ 1064 h 1064"/>
                <a:gd name="T2" fmla="*/ 837 w 1193"/>
                <a:gd name="T3" fmla="*/ 1064 h 1064"/>
                <a:gd name="T4" fmla="*/ 837 w 1193"/>
                <a:gd name="T5" fmla="*/ 0 h 1064"/>
                <a:gd name="T6" fmla="*/ 1193 w 1193"/>
                <a:gd name="T7" fmla="*/ 0 h 1064"/>
                <a:gd name="T8" fmla="*/ 1193 w 1193"/>
                <a:gd name="T9" fmla="*/ 1064 h 1064"/>
                <a:gd name="T10" fmla="*/ 892 w 1193"/>
                <a:gd name="T11" fmla="*/ 1016 h 1064"/>
                <a:gd name="T12" fmla="*/ 1145 w 1193"/>
                <a:gd name="T13" fmla="*/ 1016 h 1064"/>
                <a:gd name="T14" fmla="*/ 1145 w 1193"/>
                <a:gd name="T15" fmla="*/ 54 h 1064"/>
                <a:gd name="T16" fmla="*/ 892 w 1193"/>
                <a:gd name="T17" fmla="*/ 54 h 1064"/>
                <a:gd name="T18" fmla="*/ 892 w 1193"/>
                <a:gd name="T19" fmla="*/ 1016 h 1064"/>
                <a:gd name="T20" fmla="*/ 777 w 1193"/>
                <a:gd name="T21" fmla="*/ 1064 h 1064"/>
                <a:gd name="T22" fmla="*/ 416 w 1193"/>
                <a:gd name="T23" fmla="*/ 1064 h 1064"/>
                <a:gd name="T24" fmla="*/ 416 w 1193"/>
                <a:gd name="T25" fmla="*/ 0 h 1064"/>
                <a:gd name="T26" fmla="*/ 777 w 1193"/>
                <a:gd name="T27" fmla="*/ 0 h 1064"/>
                <a:gd name="T28" fmla="*/ 777 w 1193"/>
                <a:gd name="T29" fmla="*/ 1064 h 1064"/>
                <a:gd name="T30" fmla="*/ 470 w 1193"/>
                <a:gd name="T31" fmla="*/ 1016 h 1064"/>
                <a:gd name="T32" fmla="*/ 723 w 1193"/>
                <a:gd name="T33" fmla="*/ 1016 h 1064"/>
                <a:gd name="T34" fmla="*/ 723 w 1193"/>
                <a:gd name="T35" fmla="*/ 54 h 1064"/>
                <a:gd name="T36" fmla="*/ 470 w 1193"/>
                <a:gd name="T37" fmla="*/ 54 h 1064"/>
                <a:gd name="T38" fmla="*/ 470 w 1193"/>
                <a:gd name="T39" fmla="*/ 1016 h 1064"/>
                <a:gd name="T40" fmla="*/ 356 w 1193"/>
                <a:gd name="T41" fmla="*/ 1064 h 1064"/>
                <a:gd name="T42" fmla="*/ 0 w 1193"/>
                <a:gd name="T43" fmla="*/ 1064 h 1064"/>
                <a:gd name="T44" fmla="*/ 0 w 1193"/>
                <a:gd name="T45" fmla="*/ 0 h 1064"/>
                <a:gd name="T46" fmla="*/ 356 w 1193"/>
                <a:gd name="T47" fmla="*/ 0 h 1064"/>
                <a:gd name="T48" fmla="*/ 356 w 1193"/>
                <a:gd name="T49" fmla="*/ 1064 h 1064"/>
                <a:gd name="T50" fmla="*/ 48 w 1193"/>
                <a:gd name="T51" fmla="*/ 1016 h 1064"/>
                <a:gd name="T52" fmla="*/ 307 w 1193"/>
                <a:gd name="T53" fmla="*/ 1016 h 1064"/>
                <a:gd name="T54" fmla="*/ 307 w 1193"/>
                <a:gd name="T55" fmla="*/ 54 h 1064"/>
                <a:gd name="T56" fmla="*/ 48 w 1193"/>
                <a:gd name="T57" fmla="*/ 54 h 1064"/>
                <a:gd name="T58" fmla="*/ 48 w 1193"/>
                <a:gd name="T59" fmla="*/ 1016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93" h="1064">
                  <a:moveTo>
                    <a:pt x="1193" y="1064"/>
                  </a:moveTo>
                  <a:lnTo>
                    <a:pt x="837" y="1064"/>
                  </a:lnTo>
                  <a:lnTo>
                    <a:pt x="837" y="0"/>
                  </a:lnTo>
                  <a:lnTo>
                    <a:pt x="1193" y="0"/>
                  </a:lnTo>
                  <a:lnTo>
                    <a:pt x="1193" y="1064"/>
                  </a:lnTo>
                  <a:close/>
                  <a:moveTo>
                    <a:pt x="892" y="1016"/>
                  </a:moveTo>
                  <a:lnTo>
                    <a:pt x="1145" y="1016"/>
                  </a:lnTo>
                  <a:lnTo>
                    <a:pt x="1145" y="54"/>
                  </a:lnTo>
                  <a:lnTo>
                    <a:pt x="892" y="54"/>
                  </a:lnTo>
                  <a:lnTo>
                    <a:pt x="892" y="1016"/>
                  </a:lnTo>
                  <a:close/>
                  <a:moveTo>
                    <a:pt x="777" y="1064"/>
                  </a:moveTo>
                  <a:lnTo>
                    <a:pt x="416" y="1064"/>
                  </a:lnTo>
                  <a:lnTo>
                    <a:pt x="416" y="0"/>
                  </a:lnTo>
                  <a:lnTo>
                    <a:pt x="777" y="0"/>
                  </a:lnTo>
                  <a:lnTo>
                    <a:pt x="777" y="1064"/>
                  </a:lnTo>
                  <a:close/>
                  <a:moveTo>
                    <a:pt x="470" y="1016"/>
                  </a:moveTo>
                  <a:lnTo>
                    <a:pt x="723" y="1016"/>
                  </a:lnTo>
                  <a:lnTo>
                    <a:pt x="723" y="54"/>
                  </a:lnTo>
                  <a:lnTo>
                    <a:pt x="470" y="54"/>
                  </a:lnTo>
                  <a:lnTo>
                    <a:pt x="470" y="1016"/>
                  </a:lnTo>
                  <a:close/>
                  <a:moveTo>
                    <a:pt x="356" y="1064"/>
                  </a:moveTo>
                  <a:lnTo>
                    <a:pt x="0" y="1064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1064"/>
                  </a:lnTo>
                  <a:close/>
                  <a:moveTo>
                    <a:pt x="48" y="1016"/>
                  </a:moveTo>
                  <a:lnTo>
                    <a:pt x="307" y="1016"/>
                  </a:lnTo>
                  <a:lnTo>
                    <a:pt x="307" y="54"/>
                  </a:lnTo>
                  <a:lnTo>
                    <a:pt x="48" y="54"/>
                  </a:lnTo>
                  <a:lnTo>
                    <a:pt x="48" y="10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28"/>
            <p:cNvSpPr>
              <a:spLocks noEditPoints="1"/>
            </p:cNvSpPr>
            <p:nvPr/>
          </p:nvSpPr>
          <p:spPr bwMode="auto">
            <a:xfrm>
              <a:off x="3355" y="1598"/>
              <a:ext cx="983" cy="786"/>
            </a:xfrm>
            <a:custGeom>
              <a:avLst/>
              <a:gdLst>
                <a:gd name="T0" fmla="*/ 151 w 163"/>
                <a:gd name="T1" fmla="*/ 115 h 130"/>
                <a:gd name="T2" fmla="*/ 158 w 163"/>
                <a:gd name="T3" fmla="*/ 123 h 130"/>
                <a:gd name="T4" fmla="*/ 151 w 163"/>
                <a:gd name="T5" fmla="*/ 130 h 130"/>
                <a:gd name="T6" fmla="*/ 143 w 163"/>
                <a:gd name="T7" fmla="*/ 123 h 130"/>
                <a:gd name="T8" fmla="*/ 151 w 163"/>
                <a:gd name="T9" fmla="*/ 115 h 130"/>
                <a:gd name="T10" fmla="*/ 163 w 163"/>
                <a:gd name="T11" fmla="*/ 0 h 130"/>
                <a:gd name="T12" fmla="*/ 139 w 163"/>
                <a:gd name="T13" fmla="*/ 0 h 130"/>
                <a:gd name="T14" fmla="*/ 139 w 163"/>
                <a:gd name="T15" fmla="*/ 8 h 130"/>
                <a:gd name="T16" fmla="*/ 163 w 163"/>
                <a:gd name="T17" fmla="*/ 8 h 130"/>
                <a:gd name="T18" fmla="*/ 163 w 163"/>
                <a:gd name="T19" fmla="*/ 0 h 130"/>
                <a:gd name="T20" fmla="*/ 163 w 163"/>
                <a:gd name="T21" fmla="*/ 45 h 130"/>
                <a:gd name="T22" fmla="*/ 139 w 163"/>
                <a:gd name="T23" fmla="*/ 45 h 130"/>
                <a:gd name="T24" fmla="*/ 139 w 163"/>
                <a:gd name="T25" fmla="*/ 54 h 130"/>
                <a:gd name="T26" fmla="*/ 163 w 163"/>
                <a:gd name="T27" fmla="*/ 54 h 130"/>
                <a:gd name="T28" fmla="*/ 163 w 163"/>
                <a:gd name="T29" fmla="*/ 45 h 130"/>
                <a:gd name="T30" fmla="*/ 163 w 163"/>
                <a:gd name="T31" fmla="*/ 22 h 130"/>
                <a:gd name="T32" fmla="*/ 139 w 163"/>
                <a:gd name="T33" fmla="*/ 22 h 130"/>
                <a:gd name="T34" fmla="*/ 139 w 163"/>
                <a:gd name="T35" fmla="*/ 31 h 130"/>
                <a:gd name="T36" fmla="*/ 163 w 163"/>
                <a:gd name="T37" fmla="*/ 31 h 130"/>
                <a:gd name="T38" fmla="*/ 163 w 163"/>
                <a:gd name="T39" fmla="*/ 22 h 130"/>
                <a:gd name="T40" fmla="*/ 74 w 163"/>
                <a:gd name="T41" fmla="*/ 123 h 130"/>
                <a:gd name="T42" fmla="*/ 81 w 163"/>
                <a:gd name="T43" fmla="*/ 130 h 130"/>
                <a:gd name="T44" fmla="*/ 88 w 163"/>
                <a:gd name="T45" fmla="*/ 123 h 130"/>
                <a:gd name="T46" fmla="*/ 81 w 163"/>
                <a:gd name="T47" fmla="*/ 115 h 130"/>
                <a:gd name="T48" fmla="*/ 74 w 163"/>
                <a:gd name="T49" fmla="*/ 123 h 130"/>
                <a:gd name="T50" fmla="*/ 93 w 163"/>
                <a:gd name="T51" fmla="*/ 0 h 130"/>
                <a:gd name="T52" fmla="*/ 69 w 163"/>
                <a:gd name="T53" fmla="*/ 0 h 130"/>
                <a:gd name="T54" fmla="*/ 69 w 163"/>
                <a:gd name="T55" fmla="*/ 8 h 130"/>
                <a:gd name="T56" fmla="*/ 93 w 163"/>
                <a:gd name="T57" fmla="*/ 8 h 130"/>
                <a:gd name="T58" fmla="*/ 93 w 163"/>
                <a:gd name="T59" fmla="*/ 0 h 130"/>
                <a:gd name="T60" fmla="*/ 93 w 163"/>
                <a:gd name="T61" fmla="*/ 45 h 130"/>
                <a:gd name="T62" fmla="*/ 69 w 163"/>
                <a:gd name="T63" fmla="*/ 45 h 130"/>
                <a:gd name="T64" fmla="*/ 69 w 163"/>
                <a:gd name="T65" fmla="*/ 54 h 130"/>
                <a:gd name="T66" fmla="*/ 93 w 163"/>
                <a:gd name="T67" fmla="*/ 54 h 130"/>
                <a:gd name="T68" fmla="*/ 93 w 163"/>
                <a:gd name="T69" fmla="*/ 45 h 130"/>
                <a:gd name="T70" fmla="*/ 93 w 163"/>
                <a:gd name="T71" fmla="*/ 22 h 130"/>
                <a:gd name="T72" fmla="*/ 69 w 163"/>
                <a:gd name="T73" fmla="*/ 22 h 130"/>
                <a:gd name="T74" fmla="*/ 69 w 163"/>
                <a:gd name="T75" fmla="*/ 31 h 130"/>
                <a:gd name="T76" fmla="*/ 93 w 163"/>
                <a:gd name="T77" fmla="*/ 31 h 130"/>
                <a:gd name="T78" fmla="*/ 93 w 163"/>
                <a:gd name="T79" fmla="*/ 22 h 130"/>
                <a:gd name="T80" fmla="*/ 4 w 163"/>
                <a:gd name="T81" fmla="*/ 123 h 130"/>
                <a:gd name="T82" fmla="*/ 11 w 163"/>
                <a:gd name="T83" fmla="*/ 130 h 130"/>
                <a:gd name="T84" fmla="*/ 19 w 163"/>
                <a:gd name="T85" fmla="*/ 123 h 130"/>
                <a:gd name="T86" fmla="*/ 11 w 163"/>
                <a:gd name="T87" fmla="*/ 115 h 130"/>
                <a:gd name="T88" fmla="*/ 4 w 163"/>
                <a:gd name="T89" fmla="*/ 123 h 130"/>
                <a:gd name="T90" fmla="*/ 23 w 163"/>
                <a:gd name="T91" fmla="*/ 0 h 130"/>
                <a:gd name="T92" fmla="*/ 0 w 163"/>
                <a:gd name="T93" fmla="*/ 0 h 130"/>
                <a:gd name="T94" fmla="*/ 0 w 163"/>
                <a:gd name="T95" fmla="*/ 8 h 130"/>
                <a:gd name="T96" fmla="*/ 23 w 163"/>
                <a:gd name="T97" fmla="*/ 8 h 130"/>
                <a:gd name="T98" fmla="*/ 23 w 163"/>
                <a:gd name="T99" fmla="*/ 0 h 130"/>
                <a:gd name="T100" fmla="*/ 23 w 163"/>
                <a:gd name="T101" fmla="*/ 45 h 130"/>
                <a:gd name="T102" fmla="*/ 0 w 163"/>
                <a:gd name="T103" fmla="*/ 45 h 130"/>
                <a:gd name="T104" fmla="*/ 0 w 163"/>
                <a:gd name="T105" fmla="*/ 54 h 130"/>
                <a:gd name="T106" fmla="*/ 23 w 163"/>
                <a:gd name="T107" fmla="*/ 54 h 130"/>
                <a:gd name="T108" fmla="*/ 23 w 163"/>
                <a:gd name="T109" fmla="*/ 45 h 130"/>
                <a:gd name="T110" fmla="*/ 23 w 163"/>
                <a:gd name="T111" fmla="*/ 22 h 130"/>
                <a:gd name="T112" fmla="*/ 0 w 163"/>
                <a:gd name="T113" fmla="*/ 22 h 130"/>
                <a:gd name="T114" fmla="*/ 0 w 163"/>
                <a:gd name="T115" fmla="*/ 31 h 130"/>
                <a:gd name="T116" fmla="*/ 23 w 163"/>
                <a:gd name="T117" fmla="*/ 31 h 130"/>
                <a:gd name="T118" fmla="*/ 23 w 163"/>
                <a:gd name="T119" fmla="*/ 2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130">
                  <a:moveTo>
                    <a:pt x="151" y="115"/>
                  </a:moveTo>
                  <a:cubicBezTo>
                    <a:pt x="155" y="115"/>
                    <a:pt x="158" y="119"/>
                    <a:pt x="158" y="123"/>
                  </a:cubicBezTo>
                  <a:cubicBezTo>
                    <a:pt x="158" y="127"/>
                    <a:pt x="155" y="130"/>
                    <a:pt x="151" y="130"/>
                  </a:cubicBezTo>
                  <a:cubicBezTo>
                    <a:pt x="147" y="130"/>
                    <a:pt x="143" y="127"/>
                    <a:pt x="143" y="123"/>
                  </a:cubicBezTo>
                  <a:cubicBezTo>
                    <a:pt x="143" y="119"/>
                    <a:pt x="147" y="115"/>
                    <a:pt x="151" y="115"/>
                  </a:cubicBezTo>
                  <a:close/>
                  <a:moveTo>
                    <a:pt x="163" y="0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63" y="8"/>
                    <a:pt x="163" y="8"/>
                    <a:pt x="163" y="8"/>
                  </a:cubicBezTo>
                  <a:lnTo>
                    <a:pt x="163" y="0"/>
                  </a:lnTo>
                  <a:close/>
                  <a:moveTo>
                    <a:pt x="163" y="45"/>
                  </a:moveTo>
                  <a:cubicBezTo>
                    <a:pt x="139" y="45"/>
                    <a:pt x="139" y="45"/>
                    <a:pt x="139" y="45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63" y="54"/>
                    <a:pt x="163" y="54"/>
                    <a:pt x="163" y="54"/>
                  </a:cubicBezTo>
                  <a:lnTo>
                    <a:pt x="163" y="45"/>
                  </a:lnTo>
                  <a:close/>
                  <a:moveTo>
                    <a:pt x="163" y="22"/>
                  </a:moveTo>
                  <a:cubicBezTo>
                    <a:pt x="139" y="22"/>
                    <a:pt x="139" y="22"/>
                    <a:pt x="139" y="2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63" y="31"/>
                    <a:pt x="163" y="31"/>
                    <a:pt x="163" y="31"/>
                  </a:cubicBezTo>
                  <a:lnTo>
                    <a:pt x="163" y="22"/>
                  </a:lnTo>
                  <a:close/>
                  <a:moveTo>
                    <a:pt x="74" y="123"/>
                  </a:moveTo>
                  <a:cubicBezTo>
                    <a:pt x="74" y="127"/>
                    <a:pt x="77" y="130"/>
                    <a:pt x="81" y="130"/>
                  </a:cubicBezTo>
                  <a:cubicBezTo>
                    <a:pt x="85" y="130"/>
                    <a:pt x="88" y="127"/>
                    <a:pt x="88" y="123"/>
                  </a:cubicBezTo>
                  <a:cubicBezTo>
                    <a:pt x="88" y="119"/>
                    <a:pt x="85" y="115"/>
                    <a:pt x="81" y="115"/>
                  </a:cubicBezTo>
                  <a:cubicBezTo>
                    <a:pt x="77" y="115"/>
                    <a:pt x="74" y="119"/>
                    <a:pt x="74" y="123"/>
                  </a:cubicBezTo>
                  <a:close/>
                  <a:moveTo>
                    <a:pt x="93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93" y="8"/>
                    <a:pt x="93" y="8"/>
                    <a:pt x="93" y="8"/>
                  </a:cubicBezTo>
                  <a:lnTo>
                    <a:pt x="93" y="0"/>
                  </a:lnTo>
                  <a:close/>
                  <a:moveTo>
                    <a:pt x="93" y="45"/>
                  </a:moveTo>
                  <a:cubicBezTo>
                    <a:pt x="69" y="45"/>
                    <a:pt x="69" y="45"/>
                    <a:pt x="69" y="45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93" y="54"/>
                    <a:pt x="93" y="54"/>
                    <a:pt x="93" y="54"/>
                  </a:cubicBezTo>
                  <a:lnTo>
                    <a:pt x="93" y="45"/>
                  </a:lnTo>
                  <a:close/>
                  <a:moveTo>
                    <a:pt x="93" y="22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93" y="31"/>
                    <a:pt x="93" y="31"/>
                    <a:pt x="93" y="31"/>
                  </a:cubicBezTo>
                  <a:lnTo>
                    <a:pt x="93" y="22"/>
                  </a:lnTo>
                  <a:close/>
                  <a:moveTo>
                    <a:pt x="4" y="123"/>
                  </a:moveTo>
                  <a:cubicBezTo>
                    <a:pt x="4" y="127"/>
                    <a:pt x="7" y="130"/>
                    <a:pt x="11" y="130"/>
                  </a:cubicBezTo>
                  <a:cubicBezTo>
                    <a:pt x="16" y="130"/>
                    <a:pt x="19" y="127"/>
                    <a:pt x="19" y="123"/>
                  </a:cubicBezTo>
                  <a:cubicBezTo>
                    <a:pt x="19" y="119"/>
                    <a:pt x="16" y="115"/>
                    <a:pt x="11" y="115"/>
                  </a:cubicBezTo>
                  <a:cubicBezTo>
                    <a:pt x="7" y="115"/>
                    <a:pt x="4" y="119"/>
                    <a:pt x="4" y="123"/>
                  </a:cubicBezTo>
                  <a:close/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3" y="8"/>
                    <a:pt x="23" y="8"/>
                    <a:pt x="23" y="8"/>
                  </a:cubicBezTo>
                  <a:lnTo>
                    <a:pt x="23" y="0"/>
                  </a:lnTo>
                  <a:close/>
                  <a:moveTo>
                    <a:pt x="23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3" y="54"/>
                    <a:pt x="23" y="54"/>
                    <a:pt x="23" y="54"/>
                  </a:cubicBezTo>
                  <a:lnTo>
                    <a:pt x="23" y="45"/>
                  </a:lnTo>
                  <a:close/>
                  <a:moveTo>
                    <a:pt x="23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23" y="2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7" name="TextBox 156"/>
          <p:cNvSpPr txBox="1"/>
          <p:nvPr/>
        </p:nvSpPr>
        <p:spPr>
          <a:xfrm>
            <a:off x="4843086" y="1209108"/>
            <a:ext cx="80970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Server 3</a:t>
            </a:r>
          </a:p>
        </p:txBody>
      </p:sp>
      <p:grpSp>
        <p:nvGrpSpPr>
          <p:cNvPr id="158" name="Group 24"/>
          <p:cNvGrpSpPr>
            <a:grpSpLocks noChangeAspect="1"/>
          </p:cNvGrpSpPr>
          <p:nvPr/>
        </p:nvGrpSpPr>
        <p:grpSpPr bwMode="auto">
          <a:xfrm>
            <a:off x="5115470" y="2331408"/>
            <a:ext cx="317427" cy="283104"/>
            <a:chOff x="3247" y="1423"/>
            <a:chExt cx="1193" cy="1064"/>
          </a:xfrm>
        </p:grpSpPr>
        <p:sp>
          <p:nvSpPr>
            <p:cNvPr id="159" name="Freeform 25"/>
            <p:cNvSpPr>
              <a:spLocks noEditPoints="1"/>
            </p:cNvSpPr>
            <p:nvPr/>
          </p:nvSpPr>
          <p:spPr bwMode="auto">
            <a:xfrm>
              <a:off x="3844" y="1447"/>
              <a:ext cx="572" cy="1028"/>
            </a:xfrm>
            <a:custGeom>
              <a:avLst/>
              <a:gdLst>
                <a:gd name="T0" fmla="*/ 0 w 572"/>
                <a:gd name="T1" fmla="*/ 0 h 1028"/>
                <a:gd name="T2" fmla="*/ 150 w 572"/>
                <a:gd name="T3" fmla="*/ 0 h 1028"/>
                <a:gd name="T4" fmla="*/ 150 w 572"/>
                <a:gd name="T5" fmla="*/ 1028 h 1028"/>
                <a:gd name="T6" fmla="*/ 0 w 572"/>
                <a:gd name="T7" fmla="*/ 1028 h 1028"/>
                <a:gd name="T8" fmla="*/ 0 w 572"/>
                <a:gd name="T9" fmla="*/ 0 h 1028"/>
                <a:gd name="T10" fmla="*/ 283 w 572"/>
                <a:gd name="T11" fmla="*/ 1004 h 1028"/>
                <a:gd name="T12" fmla="*/ 572 w 572"/>
                <a:gd name="T13" fmla="*/ 1004 h 1028"/>
                <a:gd name="T14" fmla="*/ 572 w 572"/>
                <a:gd name="T15" fmla="*/ 0 h 1028"/>
                <a:gd name="T16" fmla="*/ 283 w 572"/>
                <a:gd name="T17" fmla="*/ 0 h 1028"/>
                <a:gd name="T18" fmla="*/ 283 w 572"/>
                <a:gd name="T19" fmla="*/ 1004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2" h="1028">
                  <a:moveTo>
                    <a:pt x="0" y="0"/>
                  </a:moveTo>
                  <a:lnTo>
                    <a:pt x="150" y="0"/>
                  </a:lnTo>
                  <a:lnTo>
                    <a:pt x="150" y="1028"/>
                  </a:lnTo>
                  <a:lnTo>
                    <a:pt x="0" y="1028"/>
                  </a:lnTo>
                  <a:lnTo>
                    <a:pt x="0" y="0"/>
                  </a:lnTo>
                  <a:close/>
                  <a:moveTo>
                    <a:pt x="283" y="1004"/>
                  </a:moveTo>
                  <a:lnTo>
                    <a:pt x="572" y="1004"/>
                  </a:lnTo>
                  <a:lnTo>
                    <a:pt x="572" y="0"/>
                  </a:lnTo>
                  <a:lnTo>
                    <a:pt x="283" y="0"/>
                  </a:lnTo>
                  <a:lnTo>
                    <a:pt x="283" y="10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26"/>
            <p:cNvSpPr>
              <a:spLocks noEditPoints="1"/>
            </p:cNvSpPr>
            <p:nvPr/>
          </p:nvSpPr>
          <p:spPr bwMode="auto">
            <a:xfrm>
              <a:off x="3271" y="1447"/>
              <a:ext cx="573" cy="1028"/>
            </a:xfrm>
            <a:custGeom>
              <a:avLst/>
              <a:gdLst>
                <a:gd name="T0" fmla="*/ 573 w 573"/>
                <a:gd name="T1" fmla="*/ 1028 h 1028"/>
                <a:gd name="T2" fmla="*/ 422 w 573"/>
                <a:gd name="T3" fmla="*/ 1028 h 1028"/>
                <a:gd name="T4" fmla="*/ 422 w 573"/>
                <a:gd name="T5" fmla="*/ 0 h 1028"/>
                <a:gd name="T6" fmla="*/ 573 w 573"/>
                <a:gd name="T7" fmla="*/ 0 h 1028"/>
                <a:gd name="T8" fmla="*/ 573 w 573"/>
                <a:gd name="T9" fmla="*/ 1028 h 1028"/>
                <a:gd name="T10" fmla="*/ 289 w 573"/>
                <a:gd name="T11" fmla="*/ 0 h 1028"/>
                <a:gd name="T12" fmla="*/ 0 w 573"/>
                <a:gd name="T13" fmla="*/ 0 h 1028"/>
                <a:gd name="T14" fmla="*/ 0 w 573"/>
                <a:gd name="T15" fmla="*/ 1004 h 1028"/>
                <a:gd name="T16" fmla="*/ 289 w 573"/>
                <a:gd name="T17" fmla="*/ 1004 h 1028"/>
                <a:gd name="T18" fmla="*/ 289 w 573"/>
                <a:gd name="T19" fmla="*/ 0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3" h="1028">
                  <a:moveTo>
                    <a:pt x="573" y="1028"/>
                  </a:moveTo>
                  <a:lnTo>
                    <a:pt x="422" y="1028"/>
                  </a:lnTo>
                  <a:lnTo>
                    <a:pt x="422" y="0"/>
                  </a:lnTo>
                  <a:lnTo>
                    <a:pt x="573" y="0"/>
                  </a:lnTo>
                  <a:lnTo>
                    <a:pt x="573" y="1028"/>
                  </a:lnTo>
                  <a:close/>
                  <a:moveTo>
                    <a:pt x="289" y="0"/>
                  </a:moveTo>
                  <a:lnTo>
                    <a:pt x="0" y="0"/>
                  </a:lnTo>
                  <a:lnTo>
                    <a:pt x="0" y="1004"/>
                  </a:lnTo>
                  <a:lnTo>
                    <a:pt x="289" y="1004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27"/>
            <p:cNvSpPr>
              <a:spLocks noEditPoints="1"/>
            </p:cNvSpPr>
            <p:nvPr/>
          </p:nvSpPr>
          <p:spPr bwMode="auto">
            <a:xfrm>
              <a:off x="3247" y="1423"/>
              <a:ext cx="1193" cy="1064"/>
            </a:xfrm>
            <a:custGeom>
              <a:avLst/>
              <a:gdLst>
                <a:gd name="T0" fmla="*/ 1193 w 1193"/>
                <a:gd name="T1" fmla="*/ 1064 h 1064"/>
                <a:gd name="T2" fmla="*/ 837 w 1193"/>
                <a:gd name="T3" fmla="*/ 1064 h 1064"/>
                <a:gd name="T4" fmla="*/ 837 w 1193"/>
                <a:gd name="T5" fmla="*/ 0 h 1064"/>
                <a:gd name="T6" fmla="*/ 1193 w 1193"/>
                <a:gd name="T7" fmla="*/ 0 h 1064"/>
                <a:gd name="T8" fmla="*/ 1193 w 1193"/>
                <a:gd name="T9" fmla="*/ 1064 h 1064"/>
                <a:gd name="T10" fmla="*/ 892 w 1193"/>
                <a:gd name="T11" fmla="*/ 1016 h 1064"/>
                <a:gd name="T12" fmla="*/ 1145 w 1193"/>
                <a:gd name="T13" fmla="*/ 1016 h 1064"/>
                <a:gd name="T14" fmla="*/ 1145 w 1193"/>
                <a:gd name="T15" fmla="*/ 54 h 1064"/>
                <a:gd name="T16" fmla="*/ 892 w 1193"/>
                <a:gd name="T17" fmla="*/ 54 h 1064"/>
                <a:gd name="T18" fmla="*/ 892 w 1193"/>
                <a:gd name="T19" fmla="*/ 1016 h 1064"/>
                <a:gd name="T20" fmla="*/ 777 w 1193"/>
                <a:gd name="T21" fmla="*/ 1064 h 1064"/>
                <a:gd name="T22" fmla="*/ 416 w 1193"/>
                <a:gd name="T23" fmla="*/ 1064 h 1064"/>
                <a:gd name="T24" fmla="*/ 416 w 1193"/>
                <a:gd name="T25" fmla="*/ 0 h 1064"/>
                <a:gd name="T26" fmla="*/ 777 w 1193"/>
                <a:gd name="T27" fmla="*/ 0 h 1064"/>
                <a:gd name="T28" fmla="*/ 777 w 1193"/>
                <a:gd name="T29" fmla="*/ 1064 h 1064"/>
                <a:gd name="T30" fmla="*/ 470 w 1193"/>
                <a:gd name="T31" fmla="*/ 1016 h 1064"/>
                <a:gd name="T32" fmla="*/ 723 w 1193"/>
                <a:gd name="T33" fmla="*/ 1016 h 1064"/>
                <a:gd name="T34" fmla="*/ 723 w 1193"/>
                <a:gd name="T35" fmla="*/ 54 h 1064"/>
                <a:gd name="T36" fmla="*/ 470 w 1193"/>
                <a:gd name="T37" fmla="*/ 54 h 1064"/>
                <a:gd name="T38" fmla="*/ 470 w 1193"/>
                <a:gd name="T39" fmla="*/ 1016 h 1064"/>
                <a:gd name="T40" fmla="*/ 356 w 1193"/>
                <a:gd name="T41" fmla="*/ 1064 h 1064"/>
                <a:gd name="T42" fmla="*/ 0 w 1193"/>
                <a:gd name="T43" fmla="*/ 1064 h 1064"/>
                <a:gd name="T44" fmla="*/ 0 w 1193"/>
                <a:gd name="T45" fmla="*/ 0 h 1064"/>
                <a:gd name="T46" fmla="*/ 356 w 1193"/>
                <a:gd name="T47" fmla="*/ 0 h 1064"/>
                <a:gd name="T48" fmla="*/ 356 w 1193"/>
                <a:gd name="T49" fmla="*/ 1064 h 1064"/>
                <a:gd name="T50" fmla="*/ 48 w 1193"/>
                <a:gd name="T51" fmla="*/ 1016 h 1064"/>
                <a:gd name="T52" fmla="*/ 307 w 1193"/>
                <a:gd name="T53" fmla="*/ 1016 h 1064"/>
                <a:gd name="T54" fmla="*/ 307 w 1193"/>
                <a:gd name="T55" fmla="*/ 54 h 1064"/>
                <a:gd name="T56" fmla="*/ 48 w 1193"/>
                <a:gd name="T57" fmla="*/ 54 h 1064"/>
                <a:gd name="T58" fmla="*/ 48 w 1193"/>
                <a:gd name="T59" fmla="*/ 1016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93" h="1064">
                  <a:moveTo>
                    <a:pt x="1193" y="1064"/>
                  </a:moveTo>
                  <a:lnTo>
                    <a:pt x="837" y="1064"/>
                  </a:lnTo>
                  <a:lnTo>
                    <a:pt x="837" y="0"/>
                  </a:lnTo>
                  <a:lnTo>
                    <a:pt x="1193" y="0"/>
                  </a:lnTo>
                  <a:lnTo>
                    <a:pt x="1193" y="1064"/>
                  </a:lnTo>
                  <a:close/>
                  <a:moveTo>
                    <a:pt x="892" y="1016"/>
                  </a:moveTo>
                  <a:lnTo>
                    <a:pt x="1145" y="1016"/>
                  </a:lnTo>
                  <a:lnTo>
                    <a:pt x="1145" y="54"/>
                  </a:lnTo>
                  <a:lnTo>
                    <a:pt x="892" y="54"/>
                  </a:lnTo>
                  <a:lnTo>
                    <a:pt x="892" y="1016"/>
                  </a:lnTo>
                  <a:close/>
                  <a:moveTo>
                    <a:pt x="777" y="1064"/>
                  </a:moveTo>
                  <a:lnTo>
                    <a:pt x="416" y="1064"/>
                  </a:lnTo>
                  <a:lnTo>
                    <a:pt x="416" y="0"/>
                  </a:lnTo>
                  <a:lnTo>
                    <a:pt x="777" y="0"/>
                  </a:lnTo>
                  <a:lnTo>
                    <a:pt x="777" y="1064"/>
                  </a:lnTo>
                  <a:close/>
                  <a:moveTo>
                    <a:pt x="470" y="1016"/>
                  </a:moveTo>
                  <a:lnTo>
                    <a:pt x="723" y="1016"/>
                  </a:lnTo>
                  <a:lnTo>
                    <a:pt x="723" y="54"/>
                  </a:lnTo>
                  <a:lnTo>
                    <a:pt x="470" y="54"/>
                  </a:lnTo>
                  <a:lnTo>
                    <a:pt x="470" y="1016"/>
                  </a:lnTo>
                  <a:close/>
                  <a:moveTo>
                    <a:pt x="356" y="1064"/>
                  </a:moveTo>
                  <a:lnTo>
                    <a:pt x="0" y="1064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1064"/>
                  </a:lnTo>
                  <a:close/>
                  <a:moveTo>
                    <a:pt x="48" y="1016"/>
                  </a:moveTo>
                  <a:lnTo>
                    <a:pt x="307" y="1016"/>
                  </a:lnTo>
                  <a:lnTo>
                    <a:pt x="307" y="54"/>
                  </a:lnTo>
                  <a:lnTo>
                    <a:pt x="48" y="54"/>
                  </a:lnTo>
                  <a:lnTo>
                    <a:pt x="48" y="101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28"/>
            <p:cNvSpPr>
              <a:spLocks noEditPoints="1"/>
            </p:cNvSpPr>
            <p:nvPr/>
          </p:nvSpPr>
          <p:spPr bwMode="auto">
            <a:xfrm>
              <a:off x="3355" y="1598"/>
              <a:ext cx="983" cy="786"/>
            </a:xfrm>
            <a:custGeom>
              <a:avLst/>
              <a:gdLst>
                <a:gd name="T0" fmla="*/ 151 w 163"/>
                <a:gd name="T1" fmla="*/ 115 h 130"/>
                <a:gd name="T2" fmla="*/ 158 w 163"/>
                <a:gd name="T3" fmla="*/ 123 h 130"/>
                <a:gd name="T4" fmla="*/ 151 w 163"/>
                <a:gd name="T5" fmla="*/ 130 h 130"/>
                <a:gd name="T6" fmla="*/ 143 w 163"/>
                <a:gd name="T7" fmla="*/ 123 h 130"/>
                <a:gd name="T8" fmla="*/ 151 w 163"/>
                <a:gd name="T9" fmla="*/ 115 h 130"/>
                <a:gd name="T10" fmla="*/ 163 w 163"/>
                <a:gd name="T11" fmla="*/ 0 h 130"/>
                <a:gd name="T12" fmla="*/ 139 w 163"/>
                <a:gd name="T13" fmla="*/ 0 h 130"/>
                <a:gd name="T14" fmla="*/ 139 w 163"/>
                <a:gd name="T15" fmla="*/ 8 h 130"/>
                <a:gd name="T16" fmla="*/ 163 w 163"/>
                <a:gd name="T17" fmla="*/ 8 h 130"/>
                <a:gd name="T18" fmla="*/ 163 w 163"/>
                <a:gd name="T19" fmla="*/ 0 h 130"/>
                <a:gd name="T20" fmla="*/ 163 w 163"/>
                <a:gd name="T21" fmla="*/ 45 h 130"/>
                <a:gd name="T22" fmla="*/ 139 w 163"/>
                <a:gd name="T23" fmla="*/ 45 h 130"/>
                <a:gd name="T24" fmla="*/ 139 w 163"/>
                <a:gd name="T25" fmla="*/ 54 h 130"/>
                <a:gd name="T26" fmla="*/ 163 w 163"/>
                <a:gd name="T27" fmla="*/ 54 h 130"/>
                <a:gd name="T28" fmla="*/ 163 w 163"/>
                <a:gd name="T29" fmla="*/ 45 h 130"/>
                <a:gd name="T30" fmla="*/ 163 w 163"/>
                <a:gd name="T31" fmla="*/ 22 h 130"/>
                <a:gd name="T32" fmla="*/ 139 w 163"/>
                <a:gd name="T33" fmla="*/ 22 h 130"/>
                <a:gd name="T34" fmla="*/ 139 w 163"/>
                <a:gd name="T35" fmla="*/ 31 h 130"/>
                <a:gd name="T36" fmla="*/ 163 w 163"/>
                <a:gd name="T37" fmla="*/ 31 h 130"/>
                <a:gd name="T38" fmla="*/ 163 w 163"/>
                <a:gd name="T39" fmla="*/ 22 h 130"/>
                <a:gd name="T40" fmla="*/ 74 w 163"/>
                <a:gd name="T41" fmla="*/ 123 h 130"/>
                <a:gd name="T42" fmla="*/ 81 w 163"/>
                <a:gd name="T43" fmla="*/ 130 h 130"/>
                <a:gd name="T44" fmla="*/ 88 w 163"/>
                <a:gd name="T45" fmla="*/ 123 h 130"/>
                <a:gd name="T46" fmla="*/ 81 w 163"/>
                <a:gd name="T47" fmla="*/ 115 h 130"/>
                <a:gd name="T48" fmla="*/ 74 w 163"/>
                <a:gd name="T49" fmla="*/ 123 h 130"/>
                <a:gd name="T50" fmla="*/ 93 w 163"/>
                <a:gd name="T51" fmla="*/ 0 h 130"/>
                <a:gd name="T52" fmla="*/ 69 w 163"/>
                <a:gd name="T53" fmla="*/ 0 h 130"/>
                <a:gd name="T54" fmla="*/ 69 w 163"/>
                <a:gd name="T55" fmla="*/ 8 h 130"/>
                <a:gd name="T56" fmla="*/ 93 w 163"/>
                <a:gd name="T57" fmla="*/ 8 h 130"/>
                <a:gd name="T58" fmla="*/ 93 w 163"/>
                <a:gd name="T59" fmla="*/ 0 h 130"/>
                <a:gd name="T60" fmla="*/ 93 w 163"/>
                <a:gd name="T61" fmla="*/ 45 h 130"/>
                <a:gd name="T62" fmla="*/ 69 w 163"/>
                <a:gd name="T63" fmla="*/ 45 h 130"/>
                <a:gd name="T64" fmla="*/ 69 w 163"/>
                <a:gd name="T65" fmla="*/ 54 h 130"/>
                <a:gd name="T66" fmla="*/ 93 w 163"/>
                <a:gd name="T67" fmla="*/ 54 h 130"/>
                <a:gd name="T68" fmla="*/ 93 w 163"/>
                <a:gd name="T69" fmla="*/ 45 h 130"/>
                <a:gd name="T70" fmla="*/ 93 w 163"/>
                <a:gd name="T71" fmla="*/ 22 h 130"/>
                <a:gd name="T72" fmla="*/ 69 w 163"/>
                <a:gd name="T73" fmla="*/ 22 h 130"/>
                <a:gd name="T74" fmla="*/ 69 w 163"/>
                <a:gd name="T75" fmla="*/ 31 h 130"/>
                <a:gd name="T76" fmla="*/ 93 w 163"/>
                <a:gd name="T77" fmla="*/ 31 h 130"/>
                <a:gd name="T78" fmla="*/ 93 w 163"/>
                <a:gd name="T79" fmla="*/ 22 h 130"/>
                <a:gd name="T80" fmla="*/ 4 w 163"/>
                <a:gd name="T81" fmla="*/ 123 h 130"/>
                <a:gd name="T82" fmla="*/ 11 w 163"/>
                <a:gd name="T83" fmla="*/ 130 h 130"/>
                <a:gd name="T84" fmla="*/ 19 w 163"/>
                <a:gd name="T85" fmla="*/ 123 h 130"/>
                <a:gd name="T86" fmla="*/ 11 w 163"/>
                <a:gd name="T87" fmla="*/ 115 h 130"/>
                <a:gd name="T88" fmla="*/ 4 w 163"/>
                <a:gd name="T89" fmla="*/ 123 h 130"/>
                <a:gd name="T90" fmla="*/ 23 w 163"/>
                <a:gd name="T91" fmla="*/ 0 h 130"/>
                <a:gd name="T92" fmla="*/ 0 w 163"/>
                <a:gd name="T93" fmla="*/ 0 h 130"/>
                <a:gd name="T94" fmla="*/ 0 w 163"/>
                <a:gd name="T95" fmla="*/ 8 h 130"/>
                <a:gd name="T96" fmla="*/ 23 w 163"/>
                <a:gd name="T97" fmla="*/ 8 h 130"/>
                <a:gd name="T98" fmla="*/ 23 w 163"/>
                <a:gd name="T99" fmla="*/ 0 h 130"/>
                <a:gd name="T100" fmla="*/ 23 w 163"/>
                <a:gd name="T101" fmla="*/ 45 h 130"/>
                <a:gd name="T102" fmla="*/ 0 w 163"/>
                <a:gd name="T103" fmla="*/ 45 h 130"/>
                <a:gd name="T104" fmla="*/ 0 w 163"/>
                <a:gd name="T105" fmla="*/ 54 h 130"/>
                <a:gd name="T106" fmla="*/ 23 w 163"/>
                <a:gd name="T107" fmla="*/ 54 h 130"/>
                <a:gd name="T108" fmla="*/ 23 w 163"/>
                <a:gd name="T109" fmla="*/ 45 h 130"/>
                <a:gd name="T110" fmla="*/ 23 w 163"/>
                <a:gd name="T111" fmla="*/ 22 h 130"/>
                <a:gd name="T112" fmla="*/ 0 w 163"/>
                <a:gd name="T113" fmla="*/ 22 h 130"/>
                <a:gd name="T114" fmla="*/ 0 w 163"/>
                <a:gd name="T115" fmla="*/ 31 h 130"/>
                <a:gd name="T116" fmla="*/ 23 w 163"/>
                <a:gd name="T117" fmla="*/ 31 h 130"/>
                <a:gd name="T118" fmla="*/ 23 w 163"/>
                <a:gd name="T119" fmla="*/ 2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130">
                  <a:moveTo>
                    <a:pt x="151" y="115"/>
                  </a:moveTo>
                  <a:cubicBezTo>
                    <a:pt x="155" y="115"/>
                    <a:pt x="158" y="119"/>
                    <a:pt x="158" y="123"/>
                  </a:cubicBezTo>
                  <a:cubicBezTo>
                    <a:pt x="158" y="127"/>
                    <a:pt x="155" y="130"/>
                    <a:pt x="151" y="130"/>
                  </a:cubicBezTo>
                  <a:cubicBezTo>
                    <a:pt x="147" y="130"/>
                    <a:pt x="143" y="127"/>
                    <a:pt x="143" y="123"/>
                  </a:cubicBezTo>
                  <a:cubicBezTo>
                    <a:pt x="143" y="119"/>
                    <a:pt x="147" y="115"/>
                    <a:pt x="151" y="115"/>
                  </a:cubicBezTo>
                  <a:close/>
                  <a:moveTo>
                    <a:pt x="163" y="0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63" y="8"/>
                    <a:pt x="163" y="8"/>
                    <a:pt x="163" y="8"/>
                  </a:cubicBezTo>
                  <a:lnTo>
                    <a:pt x="163" y="0"/>
                  </a:lnTo>
                  <a:close/>
                  <a:moveTo>
                    <a:pt x="163" y="45"/>
                  </a:moveTo>
                  <a:cubicBezTo>
                    <a:pt x="139" y="45"/>
                    <a:pt x="139" y="45"/>
                    <a:pt x="139" y="45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63" y="54"/>
                    <a:pt x="163" y="54"/>
                    <a:pt x="163" y="54"/>
                  </a:cubicBezTo>
                  <a:lnTo>
                    <a:pt x="163" y="45"/>
                  </a:lnTo>
                  <a:close/>
                  <a:moveTo>
                    <a:pt x="163" y="22"/>
                  </a:moveTo>
                  <a:cubicBezTo>
                    <a:pt x="139" y="22"/>
                    <a:pt x="139" y="22"/>
                    <a:pt x="139" y="2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63" y="31"/>
                    <a:pt x="163" y="31"/>
                    <a:pt x="163" y="31"/>
                  </a:cubicBezTo>
                  <a:lnTo>
                    <a:pt x="163" y="22"/>
                  </a:lnTo>
                  <a:close/>
                  <a:moveTo>
                    <a:pt x="74" y="123"/>
                  </a:moveTo>
                  <a:cubicBezTo>
                    <a:pt x="74" y="127"/>
                    <a:pt x="77" y="130"/>
                    <a:pt x="81" y="130"/>
                  </a:cubicBezTo>
                  <a:cubicBezTo>
                    <a:pt x="85" y="130"/>
                    <a:pt x="88" y="127"/>
                    <a:pt x="88" y="123"/>
                  </a:cubicBezTo>
                  <a:cubicBezTo>
                    <a:pt x="88" y="119"/>
                    <a:pt x="85" y="115"/>
                    <a:pt x="81" y="115"/>
                  </a:cubicBezTo>
                  <a:cubicBezTo>
                    <a:pt x="77" y="115"/>
                    <a:pt x="74" y="119"/>
                    <a:pt x="74" y="123"/>
                  </a:cubicBezTo>
                  <a:close/>
                  <a:moveTo>
                    <a:pt x="93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93" y="8"/>
                    <a:pt x="93" y="8"/>
                    <a:pt x="93" y="8"/>
                  </a:cubicBezTo>
                  <a:lnTo>
                    <a:pt x="93" y="0"/>
                  </a:lnTo>
                  <a:close/>
                  <a:moveTo>
                    <a:pt x="93" y="45"/>
                  </a:moveTo>
                  <a:cubicBezTo>
                    <a:pt x="69" y="45"/>
                    <a:pt x="69" y="45"/>
                    <a:pt x="69" y="45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93" y="54"/>
                    <a:pt x="93" y="54"/>
                    <a:pt x="93" y="54"/>
                  </a:cubicBezTo>
                  <a:lnTo>
                    <a:pt x="93" y="45"/>
                  </a:lnTo>
                  <a:close/>
                  <a:moveTo>
                    <a:pt x="93" y="22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93" y="31"/>
                    <a:pt x="93" y="31"/>
                    <a:pt x="93" y="31"/>
                  </a:cubicBezTo>
                  <a:lnTo>
                    <a:pt x="93" y="22"/>
                  </a:lnTo>
                  <a:close/>
                  <a:moveTo>
                    <a:pt x="4" y="123"/>
                  </a:moveTo>
                  <a:cubicBezTo>
                    <a:pt x="4" y="127"/>
                    <a:pt x="7" y="130"/>
                    <a:pt x="11" y="130"/>
                  </a:cubicBezTo>
                  <a:cubicBezTo>
                    <a:pt x="16" y="130"/>
                    <a:pt x="19" y="127"/>
                    <a:pt x="19" y="123"/>
                  </a:cubicBezTo>
                  <a:cubicBezTo>
                    <a:pt x="19" y="119"/>
                    <a:pt x="16" y="115"/>
                    <a:pt x="11" y="115"/>
                  </a:cubicBezTo>
                  <a:cubicBezTo>
                    <a:pt x="7" y="115"/>
                    <a:pt x="4" y="119"/>
                    <a:pt x="4" y="123"/>
                  </a:cubicBezTo>
                  <a:close/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3" y="8"/>
                    <a:pt x="23" y="8"/>
                    <a:pt x="23" y="8"/>
                  </a:cubicBezTo>
                  <a:lnTo>
                    <a:pt x="23" y="0"/>
                  </a:lnTo>
                  <a:close/>
                  <a:moveTo>
                    <a:pt x="23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3" y="54"/>
                    <a:pt x="23" y="54"/>
                    <a:pt x="23" y="54"/>
                  </a:cubicBezTo>
                  <a:lnTo>
                    <a:pt x="23" y="45"/>
                  </a:lnTo>
                  <a:close/>
                  <a:moveTo>
                    <a:pt x="23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23" y="2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3" name="Group 29"/>
          <p:cNvGrpSpPr>
            <a:grpSpLocks noChangeAspect="1"/>
          </p:cNvGrpSpPr>
          <p:nvPr/>
        </p:nvGrpSpPr>
        <p:grpSpPr bwMode="auto">
          <a:xfrm>
            <a:off x="1111254" y="3535223"/>
            <a:ext cx="242326" cy="277079"/>
            <a:chOff x="2364" y="1030"/>
            <a:chExt cx="1032" cy="1180"/>
          </a:xfrm>
        </p:grpSpPr>
        <p:sp>
          <p:nvSpPr>
            <p:cNvPr id="164" name="Rectangle 30"/>
            <p:cNvSpPr>
              <a:spLocks noChangeArrowheads="1"/>
            </p:cNvSpPr>
            <p:nvPr/>
          </p:nvSpPr>
          <p:spPr bwMode="auto">
            <a:xfrm>
              <a:off x="2419" y="1064"/>
              <a:ext cx="476" cy="1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Rectangle 30"/>
            <p:cNvSpPr>
              <a:spLocks noChangeArrowheads="1"/>
            </p:cNvSpPr>
            <p:nvPr/>
          </p:nvSpPr>
          <p:spPr bwMode="auto">
            <a:xfrm>
              <a:off x="2880" y="1064"/>
              <a:ext cx="476" cy="1113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31"/>
            <p:cNvSpPr>
              <a:spLocks noEditPoints="1"/>
            </p:cNvSpPr>
            <p:nvPr/>
          </p:nvSpPr>
          <p:spPr bwMode="auto">
            <a:xfrm>
              <a:off x="3121" y="1157"/>
              <a:ext cx="148" cy="812"/>
            </a:xfrm>
            <a:custGeom>
              <a:avLst/>
              <a:gdLst>
                <a:gd name="T0" fmla="*/ 14 w 22"/>
                <a:gd name="T1" fmla="*/ 5 h 121"/>
                <a:gd name="T2" fmla="*/ 18 w 22"/>
                <a:gd name="T3" fmla="*/ 0 h 121"/>
                <a:gd name="T4" fmla="*/ 22 w 22"/>
                <a:gd name="T5" fmla="*/ 5 h 121"/>
                <a:gd name="T6" fmla="*/ 18 w 22"/>
                <a:gd name="T7" fmla="*/ 9 h 121"/>
                <a:gd name="T8" fmla="*/ 14 w 22"/>
                <a:gd name="T9" fmla="*/ 5 h 121"/>
                <a:gd name="T10" fmla="*/ 4 w 22"/>
                <a:gd name="T11" fmla="*/ 9 h 121"/>
                <a:gd name="T12" fmla="*/ 9 w 22"/>
                <a:gd name="T13" fmla="*/ 5 h 121"/>
                <a:gd name="T14" fmla="*/ 4 w 22"/>
                <a:gd name="T15" fmla="*/ 0 h 121"/>
                <a:gd name="T16" fmla="*/ 0 w 22"/>
                <a:gd name="T17" fmla="*/ 5 h 121"/>
                <a:gd name="T18" fmla="*/ 4 w 22"/>
                <a:gd name="T19" fmla="*/ 9 h 121"/>
                <a:gd name="T20" fmla="*/ 18 w 22"/>
                <a:gd name="T21" fmla="*/ 65 h 121"/>
                <a:gd name="T22" fmla="*/ 22 w 22"/>
                <a:gd name="T23" fmla="*/ 60 h 121"/>
                <a:gd name="T24" fmla="*/ 18 w 22"/>
                <a:gd name="T25" fmla="*/ 56 h 121"/>
                <a:gd name="T26" fmla="*/ 14 w 22"/>
                <a:gd name="T27" fmla="*/ 60 h 121"/>
                <a:gd name="T28" fmla="*/ 18 w 22"/>
                <a:gd name="T29" fmla="*/ 65 h 121"/>
                <a:gd name="T30" fmla="*/ 4 w 22"/>
                <a:gd name="T31" fmla="*/ 65 h 121"/>
                <a:gd name="T32" fmla="*/ 9 w 22"/>
                <a:gd name="T33" fmla="*/ 60 h 121"/>
                <a:gd name="T34" fmla="*/ 4 w 22"/>
                <a:gd name="T35" fmla="*/ 56 h 121"/>
                <a:gd name="T36" fmla="*/ 0 w 22"/>
                <a:gd name="T37" fmla="*/ 60 h 121"/>
                <a:gd name="T38" fmla="*/ 4 w 22"/>
                <a:gd name="T39" fmla="*/ 65 h 121"/>
                <a:gd name="T40" fmla="*/ 18 w 22"/>
                <a:gd name="T41" fmla="*/ 112 h 121"/>
                <a:gd name="T42" fmla="*/ 14 w 22"/>
                <a:gd name="T43" fmla="*/ 116 h 121"/>
                <a:gd name="T44" fmla="*/ 18 w 22"/>
                <a:gd name="T45" fmla="*/ 121 h 121"/>
                <a:gd name="T46" fmla="*/ 22 w 22"/>
                <a:gd name="T47" fmla="*/ 116 h 121"/>
                <a:gd name="T48" fmla="*/ 18 w 22"/>
                <a:gd name="T49" fmla="*/ 112 h 121"/>
                <a:gd name="T50" fmla="*/ 4 w 22"/>
                <a:gd name="T51" fmla="*/ 112 h 121"/>
                <a:gd name="T52" fmla="*/ 0 w 22"/>
                <a:gd name="T53" fmla="*/ 116 h 121"/>
                <a:gd name="T54" fmla="*/ 4 w 22"/>
                <a:gd name="T55" fmla="*/ 121 h 121"/>
                <a:gd name="T56" fmla="*/ 9 w 22"/>
                <a:gd name="T57" fmla="*/ 116 h 121"/>
                <a:gd name="T58" fmla="*/ 4 w 22"/>
                <a:gd name="T59" fmla="*/ 11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21">
                  <a:moveTo>
                    <a:pt x="14" y="5"/>
                  </a:moveTo>
                  <a:cubicBezTo>
                    <a:pt x="14" y="2"/>
                    <a:pt x="16" y="0"/>
                    <a:pt x="18" y="0"/>
                  </a:cubicBezTo>
                  <a:cubicBezTo>
                    <a:pt x="20" y="0"/>
                    <a:pt x="22" y="2"/>
                    <a:pt x="22" y="5"/>
                  </a:cubicBezTo>
                  <a:cubicBezTo>
                    <a:pt x="22" y="7"/>
                    <a:pt x="20" y="9"/>
                    <a:pt x="18" y="9"/>
                  </a:cubicBezTo>
                  <a:cubicBezTo>
                    <a:pt x="16" y="9"/>
                    <a:pt x="14" y="7"/>
                    <a:pt x="14" y="5"/>
                  </a:cubicBezTo>
                  <a:close/>
                  <a:moveTo>
                    <a:pt x="4" y="9"/>
                  </a:moveTo>
                  <a:cubicBezTo>
                    <a:pt x="7" y="9"/>
                    <a:pt x="9" y="7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lose/>
                  <a:moveTo>
                    <a:pt x="18" y="65"/>
                  </a:moveTo>
                  <a:cubicBezTo>
                    <a:pt x="20" y="65"/>
                    <a:pt x="22" y="63"/>
                    <a:pt x="22" y="60"/>
                  </a:cubicBezTo>
                  <a:cubicBezTo>
                    <a:pt x="22" y="58"/>
                    <a:pt x="20" y="56"/>
                    <a:pt x="18" y="56"/>
                  </a:cubicBezTo>
                  <a:cubicBezTo>
                    <a:pt x="16" y="56"/>
                    <a:pt x="14" y="58"/>
                    <a:pt x="14" y="60"/>
                  </a:cubicBezTo>
                  <a:cubicBezTo>
                    <a:pt x="14" y="63"/>
                    <a:pt x="16" y="65"/>
                    <a:pt x="18" y="65"/>
                  </a:cubicBezTo>
                  <a:close/>
                  <a:moveTo>
                    <a:pt x="4" y="65"/>
                  </a:moveTo>
                  <a:cubicBezTo>
                    <a:pt x="7" y="65"/>
                    <a:pt x="9" y="63"/>
                    <a:pt x="9" y="60"/>
                  </a:cubicBezTo>
                  <a:cubicBezTo>
                    <a:pt x="9" y="58"/>
                    <a:pt x="7" y="56"/>
                    <a:pt x="4" y="56"/>
                  </a:cubicBezTo>
                  <a:cubicBezTo>
                    <a:pt x="2" y="56"/>
                    <a:pt x="0" y="58"/>
                    <a:pt x="0" y="60"/>
                  </a:cubicBezTo>
                  <a:cubicBezTo>
                    <a:pt x="0" y="63"/>
                    <a:pt x="2" y="65"/>
                    <a:pt x="4" y="65"/>
                  </a:cubicBezTo>
                  <a:close/>
                  <a:moveTo>
                    <a:pt x="18" y="112"/>
                  </a:moveTo>
                  <a:cubicBezTo>
                    <a:pt x="16" y="112"/>
                    <a:pt x="14" y="114"/>
                    <a:pt x="14" y="116"/>
                  </a:cubicBezTo>
                  <a:cubicBezTo>
                    <a:pt x="14" y="119"/>
                    <a:pt x="16" y="121"/>
                    <a:pt x="18" y="121"/>
                  </a:cubicBezTo>
                  <a:cubicBezTo>
                    <a:pt x="20" y="121"/>
                    <a:pt x="22" y="119"/>
                    <a:pt x="22" y="116"/>
                  </a:cubicBezTo>
                  <a:cubicBezTo>
                    <a:pt x="22" y="114"/>
                    <a:pt x="20" y="112"/>
                    <a:pt x="18" y="112"/>
                  </a:cubicBezTo>
                  <a:close/>
                  <a:moveTo>
                    <a:pt x="4" y="112"/>
                  </a:moveTo>
                  <a:cubicBezTo>
                    <a:pt x="2" y="112"/>
                    <a:pt x="0" y="114"/>
                    <a:pt x="0" y="116"/>
                  </a:cubicBezTo>
                  <a:cubicBezTo>
                    <a:pt x="0" y="119"/>
                    <a:pt x="2" y="121"/>
                    <a:pt x="4" y="121"/>
                  </a:cubicBezTo>
                  <a:cubicBezTo>
                    <a:pt x="7" y="121"/>
                    <a:pt x="9" y="119"/>
                    <a:pt x="9" y="116"/>
                  </a:cubicBezTo>
                  <a:cubicBezTo>
                    <a:pt x="9" y="114"/>
                    <a:pt x="7" y="112"/>
                    <a:pt x="4" y="11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32"/>
            <p:cNvSpPr>
              <a:spLocks noEditPoints="1"/>
            </p:cNvSpPr>
            <p:nvPr/>
          </p:nvSpPr>
          <p:spPr bwMode="auto">
            <a:xfrm>
              <a:off x="2491" y="1157"/>
              <a:ext cx="402" cy="812"/>
            </a:xfrm>
            <a:custGeom>
              <a:avLst/>
              <a:gdLst>
                <a:gd name="T0" fmla="*/ 402 w 402"/>
                <a:gd name="T1" fmla="*/ 61 h 812"/>
                <a:gd name="T2" fmla="*/ 0 w 402"/>
                <a:gd name="T3" fmla="*/ 61 h 812"/>
                <a:gd name="T4" fmla="*/ 0 w 402"/>
                <a:gd name="T5" fmla="*/ 0 h 812"/>
                <a:gd name="T6" fmla="*/ 402 w 402"/>
                <a:gd name="T7" fmla="*/ 0 h 812"/>
                <a:gd name="T8" fmla="*/ 402 w 402"/>
                <a:gd name="T9" fmla="*/ 61 h 812"/>
                <a:gd name="T10" fmla="*/ 402 w 402"/>
                <a:gd name="T11" fmla="*/ 436 h 812"/>
                <a:gd name="T12" fmla="*/ 402 w 402"/>
                <a:gd name="T13" fmla="*/ 376 h 812"/>
                <a:gd name="T14" fmla="*/ 0 w 402"/>
                <a:gd name="T15" fmla="*/ 376 h 812"/>
                <a:gd name="T16" fmla="*/ 0 w 402"/>
                <a:gd name="T17" fmla="*/ 436 h 812"/>
                <a:gd name="T18" fmla="*/ 402 w 402"/>
                <a:gd name="T19" fmla="*/ 436 h 812"/>
                <a:gd name="T20" fmla="*/ 0 w 402"/>
                <a:gd name="T21" fmla="*/ 812 h 812"/>
                <a:gd name="T22" fmla="*/ 402 w 402"/>
                <a:gd name="T23" fmla="*/ 812 h 812"/>
                <a:gd name="T24" fmla="*/ 402 w 402"/>
                <a:gd name="T25" fmla="*/ 751 h 812"/>
                <a:gd name="T26" fmla="*/ 0 w 402"/>
                <a:gd name="T27" fmla="*/ 751 h 812"/>
                <a:gd name="T28" fmla="*/ 0 w 402"/>
                <a:gd name="T29" fmla="*/ 81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2" h="812">
                  <a:moveTo>
                    <a:pt x="40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02" y="0"/>
                  </a:lnTo>
                  <a:lnTo>
                    <a:pt x="402" y="61"/>
                  </a:lnTo>
                  <a:close/>
                  <a:moveTo>
                    <a:pt x="402" y="436"/>
                  </a:moveTo>
                  <a:lnTo>
                    <a:pt x="402" y="376"/>
                  </a:lnTo>
                  <a:lnTo>
                    <a:pt x="0" y="376"/>
                  </a:lnTo>
                  <a:lnTo>
                    <a:pt x="0" y="436"/>
                  </a:lnTo>
                  <a:lnTo>
                    <a:pt x="402" y="436"/>
                  </a:lnTo>
                  <a:close/>
                  <a:moveTo>
                    <a:pt x="0" y="812"/>
                  </a:moveTo>
                  <a:lnTo>
                    <a:pt x="402" y="812"/>
                  </a:lnTo>
                  <a:lnTo>
                    <a:pt x="402" y="751"/>
                  </a:lnTo>
                  <a:lnTo>
                    <a:pt x="0" y="751"/>
                  </a:lnTo>
                  <a:lnTo>
                    <a:pt x="0" y="81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Freeform 33"/>
            <p:cNvSpPr>
              <a:spLocks noEditPoints="1"/>
            </p:cNvSpPr>
            <p:nvPr/>
          </p:nvSpPr>
          <p:spPr bwMode="auto">
            <a:xfrm>
              <a:off x="2364" y="1030"/>
              <a:ext cx="1032" cy="1180"/>
            </a:xfrm>
            <a:custGeom>
              <a:avLst/>
              <a:gdLst>
                <a:gd name="T0" fmla="*/ 0 w 1032"/>
                <a:gd name="T1" fmla="*/ 0 h 1180"/>
                <a:gd name="T2" fmla="*/ 0 w 1032"/>
                <a:gd name="T3" fmla="*/ 1180 h 1180"/>
                <a:gd name="T4" fmla="*/ 1032 w 1032"/>
                <a:gd name="T5" fmla="*/ 1180 h 1180"/>
                <a:gd name="T6" fmla="*/ 1032 w 1032"/>
                <a:gd name="T7" fmla="*/ 0 h 1180"/>
                <a:gd name="T8" fmla="*/ 0 w 1032"/>
                <a:gd name="T9" fmla="*/ 0 h 1180"/>
                <a:gd name="T10" fmla="*/ 978 w 1032"/>
                <a:gd name="T11" fmla="*/ 60 h 1180"/>
                <a:gd name="T12" fmla="*/ 978 w 1032"/>
                <a:gd name="T13" fmla="*/ 375 h 1180"/>
                <a:gd name="T14" fmla="*/ 54 w 1032"/>
                <a:gd name="T15" fmla="*/ 375 h 1180"/>
                <a:gd name="T16" fmla="*/ 54 w 1032"/>
                <a:gd name="T17" fmla="*/ 60 h 1180"/>
                <a:gd name="T18" fmla="*/ 978 w 1032"/>
                <a:gd name="T19" fmla="*/ 60 h 1180"/>
                <a:gd name="T20" fmla="*/ 978 w 1032"/>
                <a:gd name="T21" fmla="*/ 436 h 1180"/>
                <a:gd name="T22" fmla="*/ 978 w 1032"/>
                <a:gd name="T23" fmla="*/ 744 h 1180"/>
                <a:gd name="T24" fmla="*/ 54 w 1032"/>
                <a:gd name="T25" fmla="*/ 744 h 1180"/>
                <a:gd name="T26" fmla="*/ 54 w 1032"/>
                <a:gd name="T27" fmla="*/ 436 h 1180"/>
                <a:gd name="T28" fmla="*/ 978 w 1032"/>
                <a:gd name="T29" fmla="*/ 436 h 1180"/>
                <a:gd name="T30" fmla="*/ 54 w 1032"/>
                <a:gd name="T31" fmla="*/ 1120 h 1180"/>
                <a:gd name="T32" fmla="*/ 54 w 1032"/>
                <a:gd name="T33" fmla="*/ 805 h 1180"/>
                <a:gd name="T34" fmla="*/ 978 w 1032"/>
                <a:gd name="T35" fmla="*/ 805 h 1180"/>
                <a:gd name="T36" fmla="*/ 978 w 1032"/>
                <a:gd name="T37" fmla="*/ 1120 h 1180"/>
                <a:gd name="T38" fmla="*/ 54 w 1032"/>
                <a:gd name="T39" fmla="*/ 112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32" h="1180">
                  <a:moveTo>
                    <a:pt x="0" y="0"/>
                  </a:moveTo>
                  <a:lnTo>
                    <a:pt x="0" y="1180"/>
                  </a:lnTo>
                  <a:lnTo>
                    <a:pt x="1032" y="1180"/>
                  </a:lnTo>
                  <a:lnTo>
                    <a:pt x="1032" y="0"/>
                  </a:lnTo>
                  <a:lnTo>
                    <a:pt x="0" y="0"/>
                  </a:lnTo>
                  <a:close/>
                  <a:moveTo>
                    <a:pt x="978" y="60"/>
                  </a:moveTo>
                  <a:lnTo>
                    <a:pt x="978" y="375"/>
                  </a:lnTo>
                  <a:lnTo>
                    <a:pt x="54" y="375"/>
                  </a:lnTo>
                  <a:lnTo>
                    <a:pt x="54" y="60"/>
                  </a:lnTo>
                  <a:lnTo>
                    <a:pt x="978" y="60"/>
                  </a:lnTo>
                  <a:close/>
                  <a:moveTo>
                    <a:pt x="978" y="436"/>
                  </a:moveTo>
                  <a:lnTo>
                    <a:pt x="978" y="744"/>
                  </a:lnTo>
                  <a:lnTo>
                    <a:pt x="54" y="744"/>
                  </a:lnTo>
                  <a:lnTo>
                    <a:pt x="54" y="436"/>
                  </a:lnTo>
                  <a:lnTo>
                    <a:pt x="978" y="436"/>
                  </a:lnTo>
                  <a:close/>
                  <a:moveTo>
                    <a:pt x="54" y="1120"/>
                  </a:moveTo>
                  <a:lnTo>
                    <a:pt x="54" y="805"/>
                  </a:lnTo>
                  <a:lnTo>
                    <a:pt x="978" y="805"/>
                  </a:lnTo>
                  <a:lnTo>
                    <a:pt x="978" y="1120"/>
                  </a:lnTo>
                  <a:lnTo>
                    <a:pt x="54" y="1120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9" name="Group 168"/>
          <p:cNvGrpSpPr/>
          <p:nvPr/>
        </p:nvGrpSpPr>
        <p:grpSpPr>
          <a:xfrm>
            <a:off x="1949417" y="3576967"/>
            <a:ext cx="168207" cy="278771"/>
            <a:chOff x="4786507" y="3531809"/>
            <a:chExt cx="224240" cy="371634"/>
          </a:xfrm>
        </p:grpSpPr>
        <p:sp>
          <p:nvSpPr>
            <p:cNvPr id="170" name="Rectangle 37"/>
            <p:cNvSpPr>
              <a:spLocks noChangeArrowheads="1"/>
            </p:cNvSpPr>
            <p:nvPr/>
          </p:nvSpPr>
          <p:spPr bwMode="auto">
            <a:xfrm>
              <a:off x="4796205" y="3540549"/>
              <a:ext cx="104246" cy="35053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71" name="Group 36"/>
            <p:cNvGrpSpPr>
              <a:grpSpLocks noChangeAspect="1"/>
            </p:cNvGrpSpPr>
            <p:nvPr/>
          </p:nvGrpSpPr>
          <p:grpSpPr bwMode="auto">
            <a:xfrm>
              <a:off x="4786507" y="3531809"/>
              <a:ext cx="224240" cy="371634"/>
              <a:chOff x="2524" y="1030"/>
              <a:chExt cx="712" cy="1180"/>
            </a:xfrm>
          </p:grpSpPr>
          <p:sp>
            <p:nvSpPr>
              <p:cNvPr id="172" name="Rectangle 37"/>
              <p:cNvSpPr>
                <a:spLocks noChangeArrowheads="1"/>
              </p:cNvSpPr>
              <p:nvPr/>
            </p:nvSpPr>
            <p:spPr bwMode="auto">
              <a:xfrm>
                <a:off x="2880" y="1064"/>
                <a:ext cx="316" cy="1113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Freeform 38"/>
              <p:cNvSpPr>
                <a:spLocks noEditPoints="1"/>
              </p:cNvSpPr>
              <p:nvPr/>
            </p:nvSpPr>
            <p:spPr bwMode="auto">
              <a:xfrm>
                <a:off x="2524" y="1030"/>
                <a:ext cx="712" cy="1180"/>
              </a:xfrm>
              <a:custGeom>
                <a:avLst/>
                <a:gdLst>
                  <a:gd name="T0" fmla="*/ 712 w 712"/>
                  <a:gd name="T1" fmla="*/ 1180 h 1180"/>
                  <a:gd name="T2" fmla="*/ 0 w 712"/>
                  <a:gd name="T3" fmla="*/ 1180 h 1180"/>
                  <a:gd name="T4" fmla="*/ 0 w 712"/>
                  <a:gd name="T5" fmla="*/ 0 h 1180"/>
                  <a:gd name="T6" fmla="*/ 712 w 712"/>
                  <a:gd name="T7" fmla="*/ 0 h 1180"/>
                  <a:gd name="T8" fmla="*/ 712 w 712"/>
                  <a:gd name="T9" fmla="*/ 1180 h 1180"/>
                  <a:gd name="T10" fmla="*/ 54 w 712"/>
                  <a:gd name="T11" fmla="*/ 1120 h 1180"/>
                  <a:gd name="T12" fmla="*/ 658 w 712"/>
                  <a:gd name="T13" fmla="*/ 1120 h 1180"/>
                  <a:gd name="T14" fmla="*/ 658 w 712"/>
                  <a:gd name="T15" fmla="*/ 60 h 1180"/>
                  <a:gd name="T16" fmla="*/ 54 w 712"/>
                  <a:gd name="T17" fmla="*/ 60 h 1180"/>
                  <a:gd name="T18" fmla="*/ 54 w 712"/>
                  <a:gd name="T19" fmla="*/ 1120 h 1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2" h="1180">
                    <a:moveTo>
                      <a:pt x="712" y="1180"/>
                    </a:moveTo>
                    <a:lnTo>
                      <a:pt x="0" y="1180"/>
                    </a:lnTo>
                    <a:lnTo>
                      <a:pt x="0" y="0"/>
                    </a:lnTo>
                    <a:lnTo>
                      <a:pt x="712" y="0"/>
                    </a:lnTo>
                    <a:lnTo>
                      <a:pt x="712" y="1180"/>
                    </a:lnTo>
                    <a:close/>
                    <a:moveTo>
                      <a:pt x="54" y="1120"/>
                    </a:moveTo>
                    <a:lnTo>
                      <a:pt x="658" y="1120"/>
                    </a:lnTo>
                    <a:lnTo>
                      <a:pt x="658" y="60"/>
                    </a:lnTo>
                    <a:lnTo>
                      <a:pt x="54" y="60"/>
                    </a:lnTo>
                    <a:lnTo>
                      <a:pt x="54" y="112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Freeform 39"/>
              <p:cNvSpPr>
                <a:spLocks noEditPoints="1"/>
              </p:cNvSpPr>
              <p:nvPr/>
            </p:nvSpPr>
            <p:spPr bwMode="auto">
              <a:xfrm>
                <a:off x="2772" y="1835"/>
                <a:ext cx="283" cy="221"/>
              </a:xfrm>
              <a:custGeom>
                <a:avLst/>
                <a:gdLst>
                  <a:gd name="T0" fmla="*/ 283 w 283"/>
                  <a:gd name="T1" fmla="*/ 60 h 221"/>
                  <a:gd name="T2" fmla="*/ 0 w 283"/>
                  <a:gd name="T3" fmla="*/ 60 h 221"/>
                  <a:gd name="T4" fmla="*/ 0 w 283"/>
                  <a:gd name="T5" fmla="*/ 0 h 221"/>
                  <a:gd name="T6" fmla="*/ 283 w 283"/>
                  <a:gd name="T7" fmla="*/ 0 h 221"/>
                  <a:gd name="T8" fmla="*/ 283 w 283"/>
                  <a:gd name="T9" fmla="*/ 60 h 221"/>
                  <a:gd name="T10" fmla="*/ 283 w 283"/>
                  <a:gd name="T11" fmla="*/ 80 h 221"/>
                  <a:gd name="T12" fmla="*/ 0 w 283"/>
                  <a:gd name="T13" fmla="*/ 80 h 221"/>
                  <a:gd name="T14" fmla="*/ 0 w 283"/>
                  <a:gd name="T15" fmla="*/ 140 h 221"/>
                  <a:gd name="T16" fmla="*/ 283 w 283"/>
                  <a:gd name="T17" fmla="*/ 140 h 221"/>
                  <a:gd name="T18" fmla="*/ 283 w 283"/>
                  <a:gd name="T19" fmla="*/ 80 h 221"/>
                  <a:gd name="T20" fmla="*/ 283 w 283"/>
                  <a:gd name="T21" fmla="*/ 167 h 221"/>
                  <a:gd name="T22" fmla="*/ 0 w 283"/>
                  <a:gd name="T23" fmla="*/ 167 h 221"/>
                  <a:gd name="T24" fmla="*/ 0 w 283"/>
                  <a:gd name="T25" fmla="*/ 221 h 221"/>
                  <a:gd name="T26" fmla="*/ 283 w 283"/>
                  <a:gd name="T27" fmla="*/ 221 h 221"/>
                  <a:gd name="T28" fmla="*/ 283 w 283"/>
                  <a:gd name="T29" fmla="*/ 167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3" h="221">
                    <a:moveTo>
                      <a:pt x="283" y="60"/>
                    </a:moveTo>
                    <a:lnTo>
                      <a:pt x="0" y="60"/>
                    </a:lnTo>
                    <a:lnTo>
                      <a:pt x="0" y="0"/>
                    </a:lnTo>
                    <a:lnTo>
                      <a:pt x="283" y="0"/>
                    </a:lnTo>
                    <a:lnTo>
                      <a:pt x="283" y="60"/>
                    </a:lnTo>
                    <a:close/>
                    <a:moveTo>
                      <a:pt x="283" y="80"/>
                    </a:moveTo>
                    <a:lnTo>
                      <a:pt x="0" y="80"/>
                    </a:lnTo>
                    <a:lnTo>
                      <a:pt x="0" y="140"/>
                    </a:lnTo>
                    <a:lnTo>
                      <a:pt x="283" y="140"/>
                    </a:lnTo>
                    <a:lnTo>
                      <a:pt x="283" y="80"/>
                    </a:lnTo>
                    <a:close/>
                    <a:moveTo>
                      <a:pt x="283" y="167"/>
                    </a:moveTo>
                    <a:lnTo>
                      <a:pt x="0" y="167"/>
                    </a:lnTo>
                    <a:lnTo>
                      <a:pt x="0" y="221"/>
                    </a:lnTo>
                    <a:lnTo>
                      <a:pt x="283" y="221"/>
                    </a:lnTo>
                    <a:lnTo>
                      <a:pt x="283" y="167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" name="Freeform 40"/>
              <p:cNvSpPr>
                <a:spLocks noEditPoints="1"/>
              </p:cNvSpPr>
              <p:nvPr/>
            </p:nvSpPr>
            <p:spPr bwMode="auto">
              <a:xfrm>
                <a:off x="3082" y="1835"/>
                <a:ext cx="53" cy="221"/>
              </a:xfrm>
              <a:custGeom>
                <a:avLst/>
                <a:gdLst>
                  <a:gd name="T0" fmla="*/ 8 w 8"/>
                  <a:gd name="T1" fmla="*/ 4 h 33"/>
                  <a:gd name="T2" fmla="*/ 4 w 8"/>
                  <a:gd name="T3" fmla="*/ 8 h 33"/>
                  <a:gd name="T4" fmla="*/ 0 w 8"/>
                  <a:gd name="T5" fmla="*/ 4 h 33"/>
                  <a:gd name="T6" fmla="*/ 4 w 8"/>
                  <a:gd name="T7" fmla="*/ 0 h 33"/>
                  <a:gd name="T8" fmla="*/ 8 w 8"/>
                  <a:gd name="T9" fmla="*/ 4 h 33"/>
                  <a:gd name="T10" fmla="*/ 4 w 8"/>
                  <a:gd name="T11" fmla="*/ 13 h 33"/>
                  <a:gd name="T12" fmla="*/ 0 w 8"/>
                  <a:gd name="T13" fmla="*/ 17 h 33"/>
                  <a:gd name="T14" fmla="*/ 4 w 8"/>
                  <a:gd name="T15" fmla="*/ 21 h 33"/>
                  <a:gd name="T16" fmla="*/ 8 w 8"/>
                  <a:gd name="T17" fmla="*/ 17 h 33"/>
                  <a:gd name="T18" fmla="*/ 4 w 8"/>
                  <a:gd name="T19" fmla="*/ 13 h 33"/>
                  <a:gd name="T20" fmla="*/ 4 w 8"/>
                  <a:gd name="T21" fmla="*/ 25 h 33"/>
                  <a:gd name="T22" fmla="*/ 0 w 8"/>
                  <a:gd name="T23" fmla="*/ 29 h 33"/>
                  <a:gd name="T24" fmla="*/ 4 w 8"/>
                  <a:gd name="T25" fmla="*/ 33 h 33"/>
                  <a:gd name="T26" fmla="*/ 8 w 8"/>
                  <a:gd name="T27" fmla="*/ 29 h 33"/>
                  <a:gd name="T28" fmla="*/ 4 w 8"/>
                  <a:gd name="T29" fmla="*/ 2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33">
                    <a:moveTo>
                      <a:pt x="8" y="4"/>
                    </a:moveTo>
                    <a:cubicBezTo>
                      <a:pt x="8" y="7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lose/>
                    <a:moveTo>
                      <a:pt x="4" y="13"/>
                    </a:moveTo>
                    <a:cubicBezTo>
                      <a:pt x="2" y="13"/>
                      <a:pt x="0" y="14"/>
                      <a:pt x="0" y="17"/>
                    </a:cubicBezTo>
                    <a:cubicBezTo>
                      <a:pt x="0" y="19"/>
                      <a:pt x="2" y="21"/>
                      <a:pt x="4" y="21"/>
                    </a:cubicBezTo>
                    <a:cubicBezTo>
                      <a:pt x="6" y="21"/>
                      <a:pt x="8" y="19"/>
                      <a:pt x="8" y="17"/>
                    </a:cubicBezTo>
                    <a:cubicBezTo>
                      <a:pt x="8" y="14"/>
                      <a:pt x="6" y="13"/>
                      <a:pt x="4" y="13"/>
                    </a:cubicBezTo>
                    <a:close/>
                    <a:moveTo>
                      <a:pt x="4" y="25"/>
                    </a:moveTo>
                    <a:cubicBezTo>
                      <a:pt x="2" y="25"/>
                      <a:pt x="0" y="27"/>
                      <a:pt x="0" y="29"/>
                    </a:cubicBezTo>
                    <a:cubicBezTo>
                      <a:pt x="0" y="31"/>
                      <a:pt x="2" y="33"/>
                      <a:pt x="4" y="33"/>
                    </a:cubicBezTo>
                    <a:cubicBezTo>
                      <a:pt x="6" y="33"/>
                      <a:pt x="8" y="31"/>
                      <a:pt x="8" y="29"/>
                    </a:cubicBezTo>
                    <a:cubicBezTo>
                      <a:pt x="8" y="27"/>
                      <a:pt x="6" y="25"/>
                      <a:pt x="4" y="2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76" name="Group 175"/>
          <p:cNvGrpSpPr/>
          <p:nvPr/>
        </p:nvGrpSpPr>
        <p:grpSpPr>
          <a:xfrm>
            <a:off x="3486307" y="3563387"/>
            <a:ext cx="306517" cy="276669"/>
            <a:chOff x="7934398" y="3531809"/>
            <a:chExt cx="408623" cy="368832"/>
          </a:xfrm>
        </p:grpSpPr>
        <p:sp>
          <p:nvSpPr>
            <p:cNvPr id="177" name="Freeform 9"/>
            <p:cNvSpPr>
              <a:spLocks/>
            </p:cNvSpPr>
            <p:nvPr/>
          </p:nvSpPr>
          <p:spPr bwMode="auto">
            <a:xfrm>
              <a:off x="7942251" y="3541713"/>
              <a:ext cx="210359" cy="345985"/>
            </a:xfrm>
            <a:custGeom>
              <a:avLst/>
              <a:gdLst>
                <a:gd name="T0" fmla="*/ 212 w 212"/>
                <a:gd name="T1" fmla="*/ 0 h 352"/>
                <a:gd name="T2" fmla="*/ 212 w 212"/>
                <a:gd name="T3" fmla="*/ 352 h 352"/>
                <a:gd name="T4" fmla="*/ 123 w 212"/>
                <a:gd name="T5" fmla="*/ 352 h 352"/>
                <a:gd name="T6" fmla="*/ 123 w 212"/>
                <a:gd name="T7" fmla="*/ 219 h 352"/>
                <a:gd name="T8" fmla="*/ 32 w 212"/>
                <a:gd name="T9" fmla="*/ 221 h 352"/>
                <a:gd name="T10" fmla="*/ 1 w 212"/>
                <a:gd name="T11" fmla="*/ 188 h 352"/>
                <a:gd name="T12" fmla="*/ 23 w 212"/>
                <a:gd name="T13" fmla="*/ 162 h 352"/>
                <a:gd name="T14" fmla="*/ 65 w 212"/>
                <a:gd name="T15" fmla="*/ 136 h 352"/>
                <a:gd name="T16" fmla="*/ 97 w 212"/>
                <a:gd name="T17" fmla="*/ 112 h 352"/>
                <a:gd name="T18" fmla="*/ 123 w 212"/>
                <a:gd name="T19" fmla="*/ 108 h 352"/>
                <a:gd name="T20" fmla="*/ 125 w 212"/>
                <a:gd name="T21" fmla="*/ 0 h 352"/>
                <a:gd name="T22" fmla="*/ 212 w 212"/>
                <a:gd name="T23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352">
                  <a:moveTo>
                    <a:pt x="212" y="0"/>
                  </a:moveTo>
                  <a:cubicBezTo>
                    <a:pt x="212" y="352"/>
                    <a:pt x="212" y="352"/>
                    <a:pt x="212" y="352"/>
                  </a:cubicBezTo>
                  <a:cubicBezTo>
                    <a:pt x="123" y="352"/>
                    <a:pt x="123" y="352"/>
                    <a:pt x="123" y="352"/>
                  </a:cubicBezTo>
                  <a:cubicBezTo>
                    <a:pt x="123" y="219"/>
                    <a:pt x="123" y="219"/>
                    <a:pt x="123" y="219"/>
                  </a:cubicBezTo>
                  <a:cubicBezTo>
                    <a:pt x="123" y="219"/>
                    <a:pt x="55" y="221"/>
                    <a:pt x="32" y="221"/>
                  </a:cubicBezTo>
                  <a:cubicBezTo>
                    <a:pt x="10" y="221"/>
                    <a:pt x="0" y="206"/>
                    <a:pt x="1" y="188"/>
                  </a:cubicBezTo>
                  <a:cubicBezTo>
                    <a:pt x="2" y="170"/>
                    <a:pt x="12" y="164"/>
                    <a:pt x="23" y="162"/>
                  </a:cubicBezTo>
                  <a:cubicBezTo>
                    <a:pt x="34" y="160"/>
                    <a:pt x="41" y="139"/>
                    <a:pt x="65" y="136"/>
                  </a:cubicBezTo>
                  <a:cubicBezTo>
                    <a:pt x="81" y="128"/>
                    <a:pt x="78" y="117"/>
                    <a:pt x="97" y="112"/>
                  </a:cubicBezTo>
                  <a:cubicBezTo>
                    <a:pt x="116" y="106"/>
                    <a:pt x="123" y="108"/>
                    <a:pt x="123" y="108"/>
                  </a:cubicBezTo>
                  <a:cubicBezTo>
                    <a:pt x="125" y="0"/>
                    <a:pt x="125" y="0"/>
                    <a:pt x="125" y="0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78" name="Group 11"/>
            <p:cNvGrpSpPr>
              <a:grpSpLocks noChangeAspect="1"/>
            </p:cNvGrpSpPr>
            <p:nvPr/>
          </p:nvGrpSpPr>
          <p:grpSpPr bwMode="auto">
            <a:xfrm>
              <a:off x="7934398" y="3531809"/>
              <a:ext cx="408623" cy="368832"/>
              <a:chOff x="4838" y="2200"/>
              <a:chExt cx="267" cy="241"/>
            </a:xfrm>
          </p:grpSpPr>
          <p:sp>
            <p:nvSpPr>
              <p:cNvPr id="179" name="Freeform 12"/>
              <p:cNvSpPr>
                <a:spLocks/>
              </p:cNvSpPr>
              <p:nvPr/>
            </p:nvSpPr>
            <p:spPr bwMode="auto">
              <a:xfrm>
                <a:off x="4976" y="2207"/>
                <a:ext cx="129" cy="229"/>
              </a:xfrm>
              <a:custGeom>
                <a:avLst/>
                <a:gdLst>
                  <a:gd name="T0" fmla="*/ 70 w 95"/>
                  <a:gd name="T1" fmla="*/ 35 h 168"/>
                  <a:gd name="T2" fmla="*/ 40 w 95"/>
                  <a:gd name="T3" fmla="*/ 19 h 168"/>
                  <a:gd name="T4" fmla="*/ 38 w 95"/>
                  <a:gd name="T5" fmla="*/ 21 h 168"/>
                  <a:gd name="T6" fmla="*/ 38 w 95"/>
                  <a:gd name="T7" fmla="*/ 0 h 168"/>
                  <a:gd name="T8" fmla="*/ 0 w 95"/>
                  <a:gd name="T9" fmla="*/ 0 h 168"/>
                  <a:gd name="T10" fmla="*/ 0 w 95"/>
                  <a:gd name="T11" fmla="*/ 168 h 168"/>
                  <a:gd name="T12" fmla="*/ 38 w 95"/>
                  <a:gd name="T13" fmla="*/ 168 h 168"/>
                  <a:gd name="T14" fmla="*/ 38 w 95"/>
                  <a:gd name="T15" fmla="*/ 71 h 168"/>
                  <a:gd name="T16" fmla="*/ 40 w 95"/>
                  <a:gd name="T17" fmla="*/ 72 h 168"/>
                  <a:gd name="T18" fmla="*/ 65 w 95"/>
                  <a:gd name="T19" fmla="*/ 72 h 168"/>
                  <a:gd name="T20" fmla="*/ 70 w 95"/>
                  <a:gd name="T21" fmla="*/ 3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168">
                    <a:moveTo>
                      <a:pt x="70" y="35"/>
                    </a:moveTo>
                    <a:cubicBezTo>
                      <a:pt x="68" y="21"/>
                      <a:pt x="52" y="14"/>
                      <a:pt x="40" y="19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38" y="168"/>
                      <a:pt x="38" y="168"/>
                      <a:pt x="38" y="168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95" y="72"/>
                      <a:pt x="92" y="35"/>
                      <a:pt x="70" y="35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15"/>
              <p:cNvSpPr>
                <a:spLocks/>
              </p:cNvSpPr>
              <p:nvPr/>
            </p:nvSpPr>
            <p:spPr bwMode="auto">
              <a:xfrm>
                <a:off x="5031" y="2224"/>
                <a:ext cx="69" cy="86"/>
              </a:xfrm>
              <a:custGeom>
                <a:avLst/>
                <a:gdLst>
                  <a:gd name="T0" fmla="*/ 34 w 51"/>
                  <a:gd name="T1" fmla="*/ 18 h 63"/>
                  <a:gd name="T2" fmla="*/ 12 w 51"/>
                  <a:gd name="T3" fmla="*/ 1 h 63"/>
                  <a:gd name="T4" fmla="*/ 0 w 51"/>
                  <a:gd name="T5" fmla="*/ 2 h 63"/>
                  <a:gd name="T6" fmla="*/ 0 w 51"/>
                  <a:gd name="T7" fmla="*/ 11 h 63"/>
                  <a:gd name="T8" fmla="*/ 11 w 51"/>
                  <a:gd name="T9" fmla="*/ 9 h 63"/>
                  <a:gd name="T10" fmla="*/ 26 w 51"/>
                  <a:gd name="T11" fmla="*/ 23 h 63"/>
                  <a:gd name="T12" fmla="*/ 27 w 51"/>
                  <a:gd name="T13" fmla="*/ 26 h 63"/>
                  <a:gd name="T14" fmla="*/ 30 w 51"/>
                  <a:gd name="T15" fmla="*/ 26 h 63"/>
                  <a:gd name="T16" fmla="*/ 43 w 51"/>
                  <a:gd name="T17" fmla="*/ 40 h 63"/>
                  <a:gd name="T18" fmla="*/ 39 w 51"/>
                  <a:gd name="T19" fmla="*/ 50 h 63"/>
                  <a:gd name="T20" fmla="*/ 25 w 51"/>
                  <a:gd name="T21" fmla="*/ 54 h 63"/>
                  <a:gd name="T22" fmla="*/ 0 w 51"/>
                  <a:gd name="T23" fmla="*/ 54 h 63"/>
                  <a:gd name="T24" fmla="*/ 0 w 51"/>
                  <a:gd name="T25" fmla="*/ 63 h 63"/>
                  <a:gd name="T26" fmla="*/ 25 w 51"/>
                  <a:gd name="T27" fmla="*/ 63 h 63"/>
                  <a:gd name="T28" fmla="*/ 45 w 51"/>
                  <a:gd name="T29" fmla="*/ 56 h 63"/>
                  <a:gd name="T30" fmla="*/ 51 w 51"/>
                  <a:gd name="T31" fmla="*/ 40 h 63"/>
                  <a:gd name="T32" fmla="*/ 34 w 51"/>
                  <a:gd name="T33" fmla="*/ 1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63">
                    <a:moveTo>
                      <a:pt x="34" y="18"/>
                    </a:moveTo>
                    <a:cubicBezTo>
                      <a:pt x="31" y="9"/>
                      <a:pt x="23" y="2"/>
                      <a:pt x="12" y="1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9"/>
                      <a:pt x="8" y="9"/>
                      <a:pt x="11" y="9"/>
                    </a:cubicBezTo>
                    <a:cubicBezTo>
                      <a:pt x="19" y="10"/>
                      <a:pt x="25" y="15"/>
                      <a:pt x="26" y="23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8" y="26"/>
                      <a:pt x="43" y="33"/>
                      <a:pt x="43" y="40"/>
                    </a:cubicBezTo>
                    <a:cubicBezTo>
                      <a:pt x="43" y="44"/>
                      <a:pt x="41" y="47"/>
                      <a:pt x="39" y="50"/>
                    </a:cubicBezTo>
                    <a:cubicBezTo>
                      <a:pt x="36" y="53"/>
                      <a:pt x="31" y="54"/>
                      <a:pt x="25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36" y="63"/>
                      <a:pt x="42" y="59"/>
                      <a:pt x="45" y="56"/>
                    </a:cubicBezTo>
                    <a:cubicBezTo>
                      <a:pt x="49" y="52"/>
                      <a:pt x="51" y="46"/>
                      <a:pt x="51" y="40"/>
                    </a:cubicBezTo>
                    <a:cubicBezTo>
                      <a:pt x="51" y="30"/>
                      <a:pt x="45" y="20"/>
                      <a:pt x="34" y="18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" name="Freeform 13"/>
              <p:cNvSpPr>
                <a:spLocks noEditPoints="1"/>
              </p:cNvSpPr>
              <p:nvPr/>
            </p:nvSpPr>
            <p:spPr bwMode="auto">
              <a:xfrm>
                <a:off x="4959" y="2365"/>
                <a:ext cx="60" cy="51"/>
              </a:xfrm>
              <a:custGeom>
                <a:avLst/>
                <a:gdLst>
                  <a:gd name="T0" fmla="*/ 34 w 44"/>
                  <a:gd name="T1" fmla="*/ 8 h 38"/>
                  <a:gd name="T2" fmla="*/ 0 w 44"/>
                  <a:gd name="T3" fmla="*/ 8 h 38"/>
                  <a:gd name="T4" fmla="*/ 0 w 44"/>
                  <a:gd name="T5" fmla="*/ 0 h 38"/>
                  <a:gd name="T6" fmla="*/ 34 w 44"/>
                  <a:gd name="T7" fmla="*/ 0 h 38"/>
                  <a:gd name="T8" fmla="*/ 34 w 44"/>
                  <a:gd name="T9" fmla="*/ 8 h 38"/>
                  <a:gd name="T10" fmla="*/ 40 w 44"/>
                  <a:gd name="T11" fmla="*/ 1 h 38"/>
                  <a:gd name="T12" fmla="*/ 37 w 44"/>
                  <a:gd name="T13" fmla="*/ 4 h 38"/>
                  <a:gd name="T14" fmla="*/ 40 w 44"/>
                  <a:gd name="T15" fmla="*/ 7 h 38"/>
                  <a:gd name="T16" fmla="*/ 44 w 44"/>
                  <a:gd name="T17" fmla="*/ 4 h 38"/>
                  <a:gd name="T18" fmla="*/ 40 w 44"/>
                  <a:gd name="T19" fmla="*/ 1 h 38"/>
                  <a:gd name="T20" fmla="*/ 34 w 44"/>
                  <a:gd name="T21" fmla="*/ 14 h 38"/>
                  <a:gd name="T22" fmla="*/ 0 w 44"/>
                  <a:gd name="T23" fmla="*/ 14 h 38"/>
                  <a:gd name="T24" fmla="*/ 0 w 44"/>
                  <a:gd name="T25" fmla="*/ 23 h 38"/>
                  <a:gd name="T26" fmla="*/ 34 w 44"/>
                  <a:gd name="T27" fmla="*/ 23 h 38"/>
                  <a:gd name="T28" fmla="*/ 34 w 44"/>
                  <a:gd name="T29" fmla="*/ 14 h 38"/>
                  <a:gd name="T30" fmla="*/ 40 w 44"/>
                  <a:gd name="T31" fmla="*/ 15 h 38"/>
                  <a:gd name="T32" fmla="*/ 37 w 44"/>
                  <a:gd name="T33" fmla="*/ 19 h 38"/>
                  <a:gd name="T34" fmla="*/ 40 w 44"/>
                  <a:gd name="T35" fmla="*/ 22 h 38"/>
                  <a:gd name="T36" fmla="*/ 44 w 44"/>
                  <a:gd name="T37" fmla="*/ 19 h 38"/>
                  <a:gd name="T38" fmla="*/ 40 w 44"/>
                  <a:gd name="T39" fmla="*/ 15 h 38"/>
                  <a:gd name="T40" fmla="*/ 34 w 44"/>
                  <a:gd name="T41" fmla="*/ 29 h 38"/>
                  <a:gd name="T42" fmla="*/ 0 w 44"/>
                  <a:gd name="T43" fmla="*/ 29 h 38"/>
                  <a:gd name="T44" fmla="*/ 0 w 44"/>
                  <a:gd name="T45" fmla="*/ 38 h 38"/>
                  <a:gd name="T46" fmla="*/ 34 w 44"/>
                  <a:gd name="T47" fmla="*/ 38 h 38"/>
                  <a:gd name="T48" fmla="*/ 34 w 44"/>
                  <a:gd name="T49" fmla="*/ 29 h 38"/>
                  <a:gd name="T50" fmla="*/ 40 w 44"/>
                  <a:gd name="T51" fmla="*/ 30 h 38"/>
                  <a:gd name="T52" fmla="*/ 37 w 44"/>
                  <a:gd name="T53" fmla="*/ 33 h 38"/>
                  <a:gd name="T54" fmla="*/ 40 w 44"/>
                  <a:gd name="T55" fmla="*/ 37 h 38"/>
                  <a:gd name="T56" fmla="*/ 44 w 44"/>
                  <a:gd name="T57" fmla="*/ 33 h 38"/>
                  <a:gd name="T58" fmla="*/ 40 w 44"/>
                  <a:gd name="T59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38">
                    <a:moveTo>
                      <a:pt x="34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4" y="0"/>
                      <a:pt x="34" y="0"/>
                      <a:pt x="34" y="0"/>
                    </a:cubicBezTo>
                    <a:lnTo>
                      <a:pt x="34" y="8"/>
                    </a:lnTo>
                    <a:close/>
                    <a:moveTo>
                      <a:pt x="40" y="1"/>
                    </a:moveTo>
                    <a:cubicBezTo>
                      <a:pt x="39" y="1"/>
                      <a:pt x="37" y="2"/>
                      <a:pt x="37" y="4"/>
                    </a:cubicBezTo>
                    <a:cubicBezTo>
                      <a:pt x="37" y="6"/>
                      <a:pt x="39" y="7"/>
                      <a:pt x="40" y="7"/>
                    </a:cubicBezTo>
                    <a:cubicBezTo>
                      <a:pt x="42" y="7"/>
                      <a:pt x="44" y="6"/>
                      <a:pt x="44" y="4"/>
                    </a:cubicBezTo>
                    <a:cubicBezTo>
                      <a:pt x="44" y="2"/>
                      <a:pt x="42" y="1"/>
                      <a:pt x="40" y="1"/>
                    </a:cubicBezTo>
                    <a:close/>
                    <a:moveTo>
                      <a:pt x="34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4" y="23"/>
                      <a:pt x="34" y="23"/>
                      <a:pt x="34" y="23"/>
                    </a:cubicBezTo>
                    <a:lnTo>
                      <a:pt x="34" y="14"/>
                    </a:lnTo>
                    <a:close/>
                    <a:moveTo>
                      <a:pt x="40" y="15"/>
                    </a:moveTo>
                    <a:cubicBezTo>
                      <a:pt x="39" y="15"/>
                      <a:pt x="37" y="17"/>
                      <a:pt x="37" y="19"/>
                    </a:cubicBezTo>
                    <a:cubicBezTo>
                      <a:pt x="37" y="21"/>
                      <a:pt x="39" y="22"/>
                      <a:pt x="40" y="22"/>
                    </a:cubicBezTo>
                    <a:cubicBezTo>
                      <a:pt x="42" y="22"/>
                      <a:pt x="44" y="21"/>
                      <a:pt x="44" y="19"/>
                    </a:cubicBezTo>
                    <a:cubicBezTo>
                      <a:pt x="44" y="17"/>
                      <a:pt x="42" y="15"/>
                      <a:pt x="40" y="15"/>
                    </a:cubicBezTo>
                    <a:close/>
                    <a:moveTo>
                      <a:pt x="34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4" y="38"/>
                      <a:pt x="34" y="38"/>
                      <a:pt x="34" y="38"/>
                    </a:cubicBezTo>
                    <a:lnTo>
                      <a:pt x="34" y="29"/>
                    </a:lnTo>
                    <a:close/>
                    <a:moveTo>
                      <a:pt x="40" y="30"/>
                    </a:moveTo>
                    <a:cubicBezTo>
                      <a:pt x="39" y="30"/>
                      <a:pt x="37" y="32"/>
                      <a:pt x="37" y="33"/>
                    </a:cubicBezTo>
                    <a:cubicBezTo>
                      <a:pt x="37" y="35"/>
                      <a:pt x="39" y="37"/>
                      <a:pt x="40" y="37"/>
                    </a:cubicBezTo>
                    <a:cubicBezTo>
                      <a:pt x="42" y="37"/>
                      <a:pt x="44" y="35"/>
                      <a:pt x="44" y="33"/>
                    </a:cubicBezTo>
                    <a:cubicBezTo>
                      <a:pt x="44" y="32"/>
                      <a:pt x="42" y="30"/>
                      <a:pt x="40" y="3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Freeform 14"/>
              <p:cNvSpPr>
                <a:spLocks/>
              </p:cNvSpPr>
              <p:nvPr/>
            </p:nvSpPr>
            <p:spPr bwMode="auto">
              <a:xfrm>
                <a:off x="4917" y="2200"/>
                <a:ext cx="119" cy="241"/>
              </a:xfrm>
              <a:custGeom>
                <a:avLst/>
                <a:gdLst>
                  <a:gd name="T0" fmla="*/ 0 w 88"/>
                  <a:gd name="T1" fmla="*/ 0 h 177"/>
                  <a:gd name="T2" fmla="*/ 0 w 88"/>
                  <a:gd name="T3" fmla="*/ 55 h 177"/>
                  <a:gd name="T4" fmla="*/ 8 w 88"/>
                  <a:gd name="T5" fmla="*/ 56 h 177"/>
                  <a:gd name="T6" fmla="*/ 8 w 88"/>
                  <a:gd name="T7" fmla="*/ 9 h 177"/>
                  <a:gd name="T8" fmla="*/ 79 w 88"/>
                  <a:gd name="T9" fmla="*/ 9 h 177"/>
                  <a:gd name="T10" fmla="*/ 79 w 88"/>
                  <a:gd name="T11" fmla="*/ 168 h 177"/>
                  <a:gd name="T12" fmla="*/ 8 w 88"/>
                  <a:gd name="T13" fmla="*/ 168 h 177"/>
                  <a:gd name="T14" fmla="*/ 8 w 88"/>
                  <a:gd name="T15" fmla="*/ 109 h 177"/>
                  <a:gd name="T16" fmla="*/ 0 w 88"/>
                  <a:gd name="T17" fmla="*/ 109 h 177"/>
                  <a:gd name="T18" fmla="*/ 0 w 88"/>
                  <a:gd name="T19" fmla="*/ 177 h 177"/>
                  <a:gd name="T20" fmla="*/ 88 w 88"/>
                  <a:gd name="T21" fmla="*/ 177 h 177"/>
                  <a:gd name="T22" fmla="*/ 88 w 88"/>
                  <a:gd name="T23" fmla="*/ 0 h 177"/>
                  <a:gd name="T24" fmla="*/ 0 w 88"/>
                  <a:gd name="T25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7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5"/>
                      <a:pt x="8" y="56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9" y="9"/>
                      <a:pt x="79" y="9"/>
                      <a:pt x="79" y="9"/>
                    </a:cubicBezTo>
                    <a:cubicBezTo>
                      <a:pt x="79" y="168"/>
                      <a:pt x="79" y="168"/>
                      <a:pt x="79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88" y="177"/>
                      <a:pt x="88" y="177"/>
                      <a:pt x="88" y="177"/>
                    </a:cubicBezTo>
                    <a:cubicBezTo>
                      <a:pt x="88" y="0"/>
                      <a:pt x="88" y="0"/>
                      <a:pt x="8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Freeform 16"/>
              <p:cNvSpPr>
                <a:spLocks noEditPoints="1"/>
              </p:cNvSpPr>
              <p:nvPr/>
            </p:nvSpPr>
            <p:spPr bwMode="auto">
              <a:xfrm>
                <a:off x="4838" y="2267"/>
                <a:ext cx="138" cy="87"/>
              </a:xfrm>
              <a:custGeom>
                <a:avLst/>
                <a:gdLst>
                  <a:gd name="T0" fmla="*/ 77 w 102"/>
                  <a:gd name="T1" fmla="*/ 64 h 64"/>
                  <a:gd name="T2" fmla="*/ 20 w 102"/>
                  <a:gd name="T3" fmla="*/ 64 h 64"/>
                  <a:gd name="T4" fmla="*/ 0 w 102"/>
                  <a:gd name="T5" fmla="*/ 45 h 64"/>
                  <a:gd name="T6" fmla="*/ 5 w 102"/>
                  <a:gd name="T7" fmla="*/ 32 h 64"/>
                  <a:gd name="T8" fmla="*/ 17 w 102"/>
                  <a:gd name="T9" fmla="*/ 27 h 64"/>
                  <a:gd name="T10" fmla="*/ 22 w 102"/>
                  <a:gd name="T11" fmla="*/ 19 h 64"/>
                  <a:gd name="T12" fmla="*/ 37 w 102"/>
                  <a:gd name="T13" fmla="*/ 15 h 64"/>
                  <a:gd name="T14" fmla="*/ 64 w 102"/>
                  <a:gd name="T15" fmla="*/ 2 h 64"/>
                  <a:gd name="T16" fmla="*/ 85 w 102"/>
                  <a:gd name="T17" fmla="*/ 19 h 64"/>
                  <a:gd name="T18" fmla="*/ 102 w 102"/>
                  <a:gd name="T19" fmla="*/ 41 h 64"/>
                  <a:gd name="T20" fmla="*/ 96 w 102"/>
                  <a:gd name="T21" fmla="*/ 57 h 64"/>
                  <a:gd name="T22" fmla="*/ 77 w 102"/>
                  <a:gd name="T23" fmla="*/ 64 h 64"/>
                  <a:gd name="T24" fmla="*/ 20 w 102"/>
                  <a:gd name="T25" fmla="*/ 35 h 64"/>
                  <a:gd name="T26" fmla="*/ 11 w 102"/>
                  <a:gd name="T27" fmla="*/ 38 h 64"/>
                  <a:gd name="T28" fmla="*/ 9 w 102"/>
                  <a:gd name="T29" fmla="*/ 45 h 64"/>
                  <a:gd name="T30" fmla="*/ 20 w 102"/>
                  <a:gd name="T31" fmla="*/ 55 h 64"/>
                  <a:gd name="T32" fmla="*/ 77 w 102"/>
                  <a:gd name="T33" fmla="*/ 55 h 64"/>
                  <a:gd name="T34" fmla="*/ 90 w 102"/>
                  <a:gd name="T35" fmla="*/ 51 h 64"/>
                  <a:gd name="T36" fmla="*/ 94 w 102"/>
                  <a:gd name="T37" fmla="*/ 41 h 64"/>
                  <a:gd name="T38" fmla="*/ 81 w 102"/>
                  <a:gd name="T39" fmla="*/ 27 h 64"/>
                  <a:gd name="T40" fmla="*/ 78 w 102"/>
                  <a:gd name="T41" fmla="*/ 27 h 64"/>
                  <a:gd name="T42" fmla="*/ 77 w 102"/>
                  <a:gd name="T43" fmla="*/ 24 h 64"/>
                  <a:gd name="T44" fmla="*/ 62 w 102"/>
                  <a:gd name="T45" fmla="*/ 10 h 64"/>
                  <a:gd name="T46" fmla="*/ 43 w 102"/>
                  <a:gd name="T47" fmla="*/ 21 h 64"/>
                  <a:gd name="T48" fmla="*/ 42 w 102"/>
                  <a:gd name="T49" fmla="*/ 24 h 64"/>
                  <a:gd name="T50" fmla="*/ 39 w 102"/>
                  <a:gd name="T51" fmla="*/ 24 h 64"/>
                  <a:gd name="T52" fmla="*/ 28 w 102"/>
                  <a:gd name="T53" fmla="*/ 26 h 64"/>
                  <a:gd name="T54" fmla="*/ 24 w 102"/>
                  <a:gd name="T55" fmla="*/ 31 h 64"/>
                  <a:gd name="T56" fmla="*/ 24 w 102"/>
                  <a:gd name="T57" fmla="*/ 35 h 64"/>
                  <a:gd name="T58" fmla="*/ 20 w 102"/>
                  <a:gd name="T59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" h="64">
                    <a:moveTo>
                      <a:pt x="77" y="64"/>
                    </a:moveTo>
                    <a:cubicBezTo>
                      <a:pt x="20" y="64"/>
                      <a:pt x="20" y="64"/>
                      <a:pt x="20" y="64"/>
                    </a:cubicBezTo>
                    <a:cubicBezTo>
                      <a:pt x="7" y="64"/>
                      <a:pt x="0" y="54"/>
                      <a:pt x="0" y="45"/>
                    </a:cubicBezTo>
                    <a:cubicBezTo>
                      <a:pt x="0" y="40"/>
                      <a:pt x="2" y="36"/>
                      <a:pt x="5" y="32"/>
                    </a:cubicBezTo>
                    <a:cubicBezTo>
                      <a:pt x="7" y="30"/>
                      <a:pt x="11" y="28"/>
                      <a:pt x="17" y="27"/>
                    </a:cubicBezTo>
                    <a:cubicBezTo>
                      <a:pt x="18" y="24"/>
                      <a:pt x="20" y="21"/>
                      <a:pt x="22" y="19"/>
                    </a:cubicBezTo>
                    <a:cubicBezTo>
                      <a:pt x="26" y="16"/>
                      <a:pt x="31" y="14"/>
                      <a:pt x="37" y="15"/>
                    </a:cubicBezTo>
                    <a:cubicBezTo>
                      <a:pt x="43" y="5"/>
                      <a:pt x="53" y="0"/>
                      <a:pt x="64" y="2"/>
                    </a:cubicBezTo>
                    <a:cubicBezTo>
                      <a:pt x="74" y="3"/>
                      <a:pt x="82" y="10"/>
                      <a:pt x="85" y="19"/>
                    </a:cubicBezTo>
                    <a:cubicBezTo>
                      <a:pt x="96" y="21"/>
                      <a:pt x="102" y="31"/>
                      <a:pt x="102" y="41"/>
                    </a:cubicBezTo>
                    <a:cubicBezTo>
                      <a:pt x="102" y="47"/>
                      <a:pt x="100" y="53"/>
                      <a:pt x="96" y="57"/>
                    </a:cubicBezTo>
                    <a:cubicBezTo>
                      <a:pt x="93" y="60"/>
                      <a:pt x="87" y="64"/>
                      <a:pt x="77" y="64"/>
                    </a:cubicBezTo>
                    <a:close/>
                    <a:moveTo>
                      <a:pt x="20" y="35"/>
                    </a:moveTo>
                    <a:cubicBezTo>
                      <a:pt x="16" y="35"/>
                      <a:pt x="13" y="36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ubicBezTo>
                      <a:pt x="9" y="50"/>
                      <a:pt x="12" y="55"/>
                      <a:pt x="20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82" y="55"/>
                      <a:pt x="87" y="54"/>
                      <a:pt x="90" y="51"/>
                    </a:cubicBezTo>
                    <a:cubicBezTo>
                      <a:pt x="92" y="48"/>
                      <a:pt x="94" y="45"/>
                      <a:pt x="94" y="41"/>
                    </a:cubicBezTo>
                    <a:cubicBezTo>
                      <a:pt x="94" y="34"/>
                      <a:pt x="89" y="27"/>
                      <a:pt x="81" y="27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16"/>
                      <a:pt x="70" y="11"/>
                      <a:pt x="62" y="10"/>
                    </a:cubicBezTo>
                    <a:cubicBezTo>
                      <a:pt x="56" y="9"/>
                      <a:pt x="48" y="12"/>
                      <a:pt x="43" y="21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4" y="23"/>
                      <a:pt x="30" y="24"/>
                      <a:pt x="28" y="26"/>
                    </a:cubicBezTo>
                    <a:cubicBezTo>
                      <a:pt x="25" y="28"/>
                      <a:pt x="25" y="30"/>
                      <a:pt x="24" y="31"/>
                    </a:cubicBezTo>
                    <a:cubicBezTo>
                      <a:pt x="24" y="35"/>
                      <a:pt x="24" y="35"/>
                      <a:pt x="24" y="35"/>
                    </a:cubicBezTo>
                    <a:lnTo>
                      <a:pt x="20" y="3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84" name="Group 183"/>
          <p:cNvGrpSpPr/>
          <p:nvPr/>
        </p:nvGrpSpPr>
        <p:grpSpPr>
          <a:xfrm>
            <a:off x="2694002" y="3562933"/>
            <a:ext cx="271721" cy="278243"/>
            <a:chOff x="6878164" y="3532937"/>
            <a:chExt cx="362236" cy="370930"/>
          </a:xfrm>
        </p:grpSpPr>
        <p:sp>
          <p:nvSpPr>
            <p:cNvPr id="185" name="Freeform 5"/>
            <p:cNvSpPr>
              <a:spLocks/>
            </p:cNvSpPr>
            <p:nvPr/>
          </p:nvSpPr>
          <p:spPr bwMode="auto">
            <a:xfrm>
              <a:off x="6885555" y="3541690"/>
              <a:ext cx="237249" cy="358705"/>
            </a:xfrm>
            <a:custGeom>
              <a:avLst/>
              <a:gdLst>
                <a:gd name="T0" fmla="*/ 211 w 211"/>
                <a:gd name="T1" fmla="*/ 0 h 320"/>
                <a:gd name="T2" fmla="*/ 211 w 211"/>
                <a:gd name="T3" fmla="*/ 320 h 320"/>
                <a:gd name="T4" fmla="*/ 71 w 211"/>
                <a:gd name="T5" fmla="*/ 320 h 320"/>
                <a:gd name="T6" fmla="*/ 71 w 211"/>
                <a:gd name="T7" fmla="*/ 278 h 320"/>
                <a:gd name="T8" fmla="*/ 34 w 211"/>
                <a:gd name="T9" fmla="*/ 277 h 320"/>
                <a:gd name="T10" fmla="*/ 1 w 211"/>
                <a:gd name="T11" fmla="*/ 251 h 320"/>
                <a:gd name="T12" fmla="*/ 23 w 211"/>
                <a:gd name="T13" fmla="*/ 211 h 320"/>
                <a:gd name="T14" fmla="*/ 39 w 211"/>
                <a:gd name="T15" fmla="*/ 202 h 320"/>
                <a:gd name="T16" fmla="*/ 71 w 211"/>
                <a:gd name="T17" fmla="*/ 172 h 320"/>
                <a:gd name="T18" fmla="*/ 73 w 211"/>
                <a:gd name="T19" fmla="*/ 0 h 320"/>
                <a:gd name="T20" fmla="*/ 211 w 211"/>
                <a:gd name="T2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1" h="320">
                  <a:moveTo>
                    <a:pt x="211" y="0"/>
                  </a:moveTo>
                  <a:cubicBezTo>
                    <a:pt x="211" y="320"/>
                    <a:pt x="211" y="320"/>
                    <a:pt x="211" y="320"/>
                  </a:cubicBezTo>
                  <a:cubicBezTo>
                    <a:pt x="71" y="320"/>
                    <a:pt x="71" y="320"/>
                    <a:pt x="71" y="320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34" y="277"/>
                    <a:pt x="3" y="266"/>
                    <a:pt x="1" y="251"/>
                  </a:cubicBezTo>
                  <a:cubicBezTo>
                    <a:pt x="0" y="237"/>
                    <a:pt x="9" y="206"/>
                    <a:pt x="23" y="211"/>
                  </a:cubicBezTo>
                  <a:cubicBezTo>
                    <a:pt x="38" y="215"/>
                    <a:pt x="39" y="202"/>
                    <a:pt x="39" y="202"/>
                  </a:cubicBezTo>
                  <a:cubicBezTo>
                    <a:pt x="39" y="202"/>
                    <a:pt x="50" y="176"/>
                    <a:pt x="71" y="172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21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86" name="Group 19"/>
            <p:cNvGrpSpPr>
              <a:grpSpLocks noChangeAspect="1"/>
            </p:cNvGrpSpPr>
            <p:nvPr/>
          </p:nvGrpSpPr>
          <p:grpSpPr bwMode="auto">
            <a:xfrm>
              <a:off x="6878164" y="3532937"/>
              <a:ext cx="362236" cy="370930"/>
              <a:chOff x="3214" y="1484"/>
              <a:chExt cx="500" cy="512"/>
            </a:xfrm>
          </p:grpSpPr>
          <p:sp>
            <p:nvSpPr>
              <p:cNvPr id="187" name="Rectangle 20"/>
              <p:cNvSpPr>
                <a:spLocks noChangeArrowheads="1"/>
              </p:cNvSpPr>
              <p:nvPr/>
            </p:nvSpPr>
            <p:spPr bwMode="auto">
              <a:xfrm>
                <a:off x="3522" y="1499"/>
                <a:ext cx="177" cy="485"/>
              </a:xfrm>
              <a:prstGeom prst="rect">
                <a:avLst/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Freeform 21"/>
              <p:cNvSpPr>
                <a:spLocks noEditPoints="1"/>
              </p:cNvSpPr>
              <p:nvPr/>
            </p:nvSpPr>
            <p:spPr bwMode="auto">
              <a:xfrm>
                <a:off x="3374" y="1539"/>
                <a:ext cx="291" cy="346"/>
              </a:xfrm>
              <a:custGeom>
                <a:avLst/>
                <a:gdLst>
                  <a:gd name="T0" fmla="*/ 96 w 100"/>
                  <a:gd name="T1" fmla="*/ 1 h 119"/>
                  <a:gd name="T2" fmla="*/ 100 w 100"/>
                  <a:gd name="T3" fmla="*/ 4 h 119"/>
                  <a:gd name="T4" fmla="*/ 96 w 100"/>
                  <a:gd name="T5" fmla="*/ 8 h 119"/>
                  <a:gd name="T6" fmla="*/ 92 w 100"/>
                  <a:gd name="T7" fmla="*/ 4 h 119"/>
                  <a:gd name="T8" fmla="*/ 96 w 100"/>
                  <a:gd name="T9" fmla="*/ 1 h 119"/>
                  <a:gd name="T10" fmla="*/ 81 w 100"/>
                  <a:gd name="T11" fmla="*/ 4 h 119"/>
                  <a:gd name="T12" fmla="*/ 85 w 100"/>
                  <a:gd name="T13" fmla="*/ 8 h 119"/>
                  <a:gd name="T14" fmla="*/ 88 w 100"/>
                  <a:gd name="T15" fmla="*/ 4 h 119"/>
                  <a:gd name="T16" fmla="*/ 85 w 100"/>
                  <a:gd name="T17" fmla="*/ 1 h 119"/>
                  <a:gd name="T18" fmla="*/ 81 w 100"/>
                  <a:gd name="T19" fmla="*/ 4 h 119"/>
                  <a:gd name="T20" fmla="*/ 51 w 100"/>
                  <a:gd name="T21" fmla="*/ 0 h 119"/>
                  <a:gd name="T22" fmla="*/ 0 w 100"/>
                  <a:gd name="T23" fmla="*/ 0 h 119"/>
                  <a:gd name="T24" fmla="*/ 0 w 100"/>
                  <a:gd name="T25" fmla="*/ 9 h 119"/>
                  <a:gd name="T26" fmla="*/ 51 w 100"/>
                  <a:gd name="T27" fmla="*/ 9 h 119"/>
                  <a:gd name="T28" fmla="*/ 51 w 100"/>
                  <a:gd name="T29" fmla="*/ 0 h 119"/>
                  <a:gd name="T30" fmla="*/ 92 w 100"/>
                  <a:gd name="T31" fmla="*/ 59 h 119"/>
                  <a:gd name="T32" fmla="*/ 96 w 100"/>
                  <a:gd name="T33" fmla="*/ 63 h 119"/>
                  <a:gd name="T34" fmla="*/ 100 w 100"/>
                  <a:gd name="T35" fmla="*/ 59 h 119"/>
                  <a:gd name="T36" fmla="*/ 96 w 100"/>
                  <a:gd name="T37" fmla="*/ 56 h 119"/>
                  <a:gd name="T38" fmla="*/ 92 w 100"/>
                  <a:gd name="T39" fmla="*/ 59 h 119"/>
                  <a:gd name="T40" fmla="*/ 81 w 100"/>
                  <a:gd name="T41" fmla="*/ 59 h 119"/>
                  <a:gd name="T42" fmla="*/ 85 w 100"/>
                  <a:gd name="T43" fmla="*/ 63 h 119"/>
                  <a:gd name="T44" fmla="*/ 88 w 100"/>
                  <a:gd name="T45" fmla="*/ 59 h 119"/>
                  <a:gd name="T46" fmla="*/ 85 w 100"/>
                  <a:gd name="T47" fmla="*/ 56 h 119"/>
                  <a:gd name="T48" fmla="*/ 81 w 100"/>
                  <a:gd name="T49" fmla="*/ 59 h 119"/>
                  <a:gd name="T50" fmla="*/ 51 w 100"/>
                  <a:gd name="T51" fmla="*/ 56 h 119"/>
                  <a:gd name="T52" fmla="*/ 0 w 100"/>
                  <a:gd name="T53" fmla="*/ 56 h 119"/>
                  <a:gd name="T54" fmla="*/ 0 w 100"/>
                  <a:gd name="T55" fmla="*/ 65 h 119"/>
                  <a:gd name="T56" fmla="*/ 51 w 100"/>
                  <a:gd name="T57" fmla="*/ 65 h 119"/>
                  <a:gd name="T58" fmla="*/ 51 w 100"/>
                  <a:gd name="T59" fmla="*/ 56 h 119"/>
                  <a:gd name="T60" fmla="*/ 92 w 100"/>
                  <a:gd name="T61" fmla="*/ 115 h 119"/>
                  <a:gd name="T62" fmla="*/ 96 w 100"/>
                  <a:gd name="T63" fmla="*/ 119 h 119"/>
                  <a:gd name="T64" fmla="*/ 100 w 100"/>
                  <a:gd name="T65" fmla="*/ 115 h 119"/>
                  <a:gd name="T66" fmla="*/ 96 w 100"/>
                  <a:gd name="T67" fmla="*/ 111 h 119"/>
                  <a:gd name="T68" fmla="*/ 92 w 100"/>
                  <a:gd name="T69" fmla="*/ 115 h 119"/>
                  <a:gd name="T70" fmla="*/ 81 w 100"/>
                  <a:gd name="T71" fmla="*/ 115 h 119"/>
                  <a:gd name="T72" fmla="*/ 85 w 100"/>
                  <a:gd name="T73" fmla="*/ 119 h 119"/>
                  <a:gd name="T74" fmla="*/ 88 w 100"/>
                  <a:gd name="T75" fmla="*/ 115 h 119"/>
                  <a:gd name="T76" fmla="*/ 85 w 100"/>
                  <a:gd name="T77" fmla="*/ 111 h 119"/>
                  <a:gd name="T78" fmla="*/ 81 w 100"/>
                  <a:gd name="T79" fmla="*/ 11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0" h="119">
                    <a:moveTo>
                      <a:pt x="96" y="1"/>
                    </a:moveTo>
                    <a:cubicBezTo>
                      <a:pt x="98" y="1"/>
                      <a:pt x="100" y="2"/>
                      <a:pt x="100" y="4"/>
                    </a:cubicBezTo>
                    <a:cubicBezTo>
                      <a:pt x="100" y="6"/>
                      <a:pt x="98" y="8"/>
                      <a:pt x="96" y="8"/>
                    </a:cubicBezTo>
                    <a:cubicBezTo>
                      <a:pt x="94" y="8"/>
                      <a:pt x="92" y="6"/>
                      <a:pt x="92" y="4"/>
                    </a:cubicBezTo>
                    <a:cubicBezTo>
                      <a:pt x="92" y="2"/>
                      <a:pt x="94" y="1"/>
                      <a:pt x="96" y="1"/>
                    </a:cubicBezTo>
                    <a:close/>
                    <a:moveTo>
                      <a:pt x="81" y="4"/>
                    </a:moveTo>
                    <a:cubicBezTo>
                      <a:pt x="81" y="6"/>
                      <a:pt x="83" y="8"/>
                      <a:pt x="85" y="8"/>
                    </a:cubicBezTo>
                    <a:cubicBezTo>
                      <a:pt x="87" y="8"/>
                      <a:pt x="88" y="6"/>
                      <a:pt x="88" y="4"/>
                    </a:cubicBezTo>
                    <a:cubicBezTo>
                      <a:pt x="88" y="2"/>
                      <a:pt x="87" y="1"/>
                      <a:pt x="85" y="1"/>
                    </a:cubicBezTo>
                    <a:cubicBezTo>
                      <a:pt x="83" y="1"/>
                      <a:pt x="81" y="2"/>
                      <a:pt x="81" y="4"/>
                    </a:cubicBezTo>
                    <a:close/>
                    <a:moveTo>
                      <a:pt x="5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1" y="9"/>
                      <a:pt x="51" y="9"/>
                      <a:pt x="51" y="9"/>
                    </a:cubicBezTo>
                    <a:lnTo>
                      <a:pt x="51" y="0"/>
                    </a:lnTo>
                    <a:close/>
                    <a:moveTo>
                      <a:pt x="92" y="59"/>
                    </a:moveTo>
                    <a:cubicBezTo>
                      <a:pt x="92" y="61"/>
                      <a:pt x="94" y="63"/>
                      <a:pt x="96" y="63"/>
                    </a:cubicBezTo>
                    <a:cubicBezTo>
                      <a:pt x="98" y="63"/>
                      <a:pt x="100" y="61"/>
                      <a:pt x="100" y="59"/>
                    </a:cubicBezTo>
                    <a:cubicBezTo>
                      <a:pt x="100" y="57"/>
                      <a:pt x="98" y="56"/>
                      <a:pt x="96" y="56"/>
                    </a:cubicBezTo>
                    <a:cubicBezTo>
                      <a:pt x="94" y="56"/>
                      <a:pt x="92" y="57"/>
                      <a:pt x="92" y="59"/>
                    </a:cubicBezTo>
                    <a:close/>
                    <a:moveTo>
                      <a:pt x="81" y="59"/>
                    </a:moveTo>
                    <a:cubicBezTo>
                      <a:pt x="81" y="61"/>
                      <a:pt x="83" y="63"/>
                      <a:pt x="85" y="63"/>
                    </a:cubicBezTo>
                    <a:cubicBezTo>
                      <a:pt x="87" y="63"/>
                      <a:pt x="88" y="61"/>
                      <a:pt x="88" y="59"/>
                    </a:cubicBezTo>
                    <a:cubicBezTo>
                      <a:pt x="88" y="57"/>
                      <a:pt x="87" y="56"/>
                      <a:pt x="85" y="56"/>
                    </a:cubicBezTo>
                    <a:cubicBezTo>
                      <a:pt x="83" y="56"/>
                      <a:pt x="81" y="57"/>
                      <a:pt x="81" y="59"/>
                    </a:cubicBezTo>
                    <a:close/>
                    <a:moveTo>
                      <a:pt x="51" y="56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51" y="65"/>
                      <a:pt x="51" y="65"/>
                      <a:pt x="51" y="65"/>
                    </a:cubicBezTo>
                    <a:lnTo>
                      <a:pt x="51" y="56"/>
                    </a:lnTo>
                    <a:close/>
                    <a:moveTo>
                      <a:pt x="92" y="115"/>
                    </a:moveTo>
                    <a:cubicBezTo>
                      <a:pt x="92" y="117"/>
                      <a:pt x="94" y="119"/>
                      <a:pt x="96" y="119"/>
                    </a:cubicBezTo>
                    <a:cubicBezTo>
                      <a:pt x="98" y="119"/>
                      <a:pt x="100" y="117"/>
                      <a:pt x="100" y="115"/>
                    </a:cubicBezTo>
                    <a:cubicBezTo>
                      <a:pt x="100" y="113"/>
                      <a:pt x="98" y="111"/>
                      <a:pt x="96" y="111"/>
                    </a:cubicBezTo>
                    <a:cubicBezTo>
                      <a:pt x="94" y="111"/>
                      <a:pt x="92" y="113"/>
                      <a:pt x="92" y="115"/>
                    </a:cubicBezTo>
                    <a:close/>
                    <a:moveTo>
                      <a:pt x="81" y="115"/>
                    </a:moveTo>
                    <a:cubicBezTo>
                      <a:pt x="81" y="117"/>
                      <a:pt x="83" y="119"/>
                      <a:pt x="85" y="119"/>
                    </a:cubicBezTo>
                    <a:cubicBezTo>
                      <a:pt x="87" y="119"/>
                      <a:pt x="88" y="117"/>
                      <a:pt x="88" y="115"/>
                    </a:cubicBezTo>
                    <a:cubicBezTo>
                      <a:pt x="88" y="113"/>
                      <a:pt x="87" y="111"/>
                      <a:pt x="85" y="111"/>
                    </a:cubicBezTo>
                    <a:cubicBezTo>
                      <a:pt x="83" y="111"/>
                      <a:pt x="81" y="113"/>
                      <a:pt x="81" y="11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Freeform 22"/>
              <p:cNvSpPr>
                <a:spLocks noEditPoints="1"/>
              </p:cNvSpPr>
              <p:nvPr/>
            </p:nvSpPr>
            <p:spPr bwMode="auto">
              <a:xfrm>
                <a:off x="3324" y="1484"/>
                <a:ext cx="390" cy="512"/>
              </a:xfrm>
              <a:custGeom>
                <a:avLst/>
                <a:gdLst>
                  <a:gd name="T0" fmla="*/ 0 w 134"/>
                  <a:gd name="T1" fmla="*/ 0 h 176"/>
                  <a:gd name="T2" fmla="*/ 0 w 134"/>
                  <a:gd name="T3" fmla="*/ 96 h 176"/>
                  <a:gd name="T4" fmla="*/ 9 w 134"/>
                  <a:gd name="T5" fmla="*/ 96 h 176"/>
                  <a:gd name="T6" fmla="*/ 9 w 134"/>
                  <a:gd name="T7" fmla="*/ 65 h 176"/>
                  <a:gd name="T8" fmla="*/ 125 w 134"/>
                  <a:gd name="T9" fmla="*/ 65 h 176"/>
                  <a:gd name="T10" fmla="*/ 125 w 134"/>
                  <a:gd name="T11" fmla="*/ 112 h 176"/>
                  <a:gd name="T12" fmla="*/ 42 w 134"/>
                  <a:gd name="T13" fmla="*/ 112 h 176"/>
                  <a:gd name="T14" fmla="*/ 48 w 134"/>
                  <a:gd name="T15" fmla="*/ 120 h 176"/>
                  <a:gd name="T16" fmla="*/ 125 w 134"/>
                  <a:gd name="T17" fmla="*/ 120 h 176"/>
                  <a:gd name="T18" fmla="*/ 125 w 134"/>
                  <a:gd name="T19" fmla="*/ 168 h 176"/>
                  <a:gd name="T20" fmla="*/ 9 w 134"/>
                  <a:gd name="T21" fmla="*/ 168 h 176"/>
                  <a:gd name="T22" fmla="*/ 9 w 134"/>
                  <a:gd name="T23" fmla="*/ 153 h 176"/>
                  <a:gd name="T24" fmla="*/ 0 w 134"/>
                  <a:gd name="T25" fmla="*/ 153 h 176"/>
                  <a:gd name="T26" fmla="*/ 0 w 134"/>
                  <a:gd name="T27" fmla="*/ 176 h 176"/>
                  <a:gd name="T28" fmla="*/ 134 w 134"/>
                  <a:gd name="T29" fmla="*/ 176 h 176"/>
                  <a:gd name="T30" fmla="*/ 134 w 134"/>
                  <a:gd name="T31" fmla="*/ 0 h 176"/>
                  <a:gd name="T32" fmla="*/ 0 w 134"/>
                  <a:gd name="T33" fmla="*/ 0 h 176"/>
                  <a:gd name="T34" fmla="*/ 125 w 134"/>
                  <a:gd name="T35" fmla="*/ 56 h 176"/>
                  <a:gd name="T36" fmla="*/ 9 w 134"/>
                  <a:gd name="T37" fmla="*/ 56 h 176"/>
                  <a:gd name="T38" fmla="*/ 9 w 134"/>
                  <a:gd name="T39" fmla="*/ 9 h 176"/>
                  <a:gd name="T40" fmla="*/ 125 w 134"/>
                  <a:gd name="T41" fmla="*/ 9 h 176"/>
                  <a:gd name="T42" fmla="*/ 125 w 134"/>
                  <a:gd name="T43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" h="176">
                    <a:moveTo>
                      <a:pt x="0" y="0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3" y="96"/>
                      <a:pt x="6" y="95"/>
                      <a:pt x="9" y="96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5" y="112"/>
                      <a:pt x="125" y="112"/>
                      <a:pt x="125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5" y="114"/>
                      <a:pt x="47" y="117"/>
                      <a:pt x="48" y="120"/>
                    </a:cubicBezTo>
                    <a:cubicBezTo>
                      <a:pt x="125" y="120"/>
                      <a:pt x="125" y="120"/>
                      <a:pt x="125" y="120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134" y="176"/>
                      <a:pt x="134" y="176"/>
                      <a:pt x="134" y="176"/>
                    </a:cubicBezTo>
                    <a:cubicBezTo>
                      <a:pt x="134" y="0"/>
                      <a:pt x="134" y="0"/>
                      <a:pt x="134" y="0"/>
                    </a:cubicBezTo>
                    <a:lnTo>
                      <a:pt x="0" y="0"/>
                    </a:lnTo>
                    <a:close/>
                    <a:moveTo>
                      <a:pt x="125" y="56"/>
                    </a:moveTo>
                    <a:cubicBezTo>
                      <a:pt x="9" y="56"/>
                      <a:pt x="9" y="56"/>
                      <a:pt x="9" y="5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5" y="9"/>
                      <a:pt x="125" y="9"/>
                      <a:pt x="125" y="9"/>
                    </a:cubicBezTo>
                    <a:lnTo>
                      <a:pt x="125" y="56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Freeform 23"/>
              <p:cNvSpPr>
                <a:spLocks noEditPoints="1"/>
              </p:cNvSpPr>
              <p:nvPr/>
            </p:nvSpPr>
            <p:spPr bwMode="auto">
              <a:xfrm>
                <a:off x="3214" y="1746"/>
                <a:ext cx="311" cy="195"/>
              </a:xfrm>
              <a:custGeom>
                <a:avLst/>
                <a:gdLst>
                  <a:gd name="T0" fmla="*/ 87 w 107"/>
                  <a:gd name="T1" fmla="*/ 67 h 67"/>
                  <a:gd name="T2" fmla="*/ 27 w 107"/>
                  <a:gd name="T3" fmla="*/ 67 h 67"/>
                  <a:gd name="T4" fmla="*/ 7 w 107"/>
                  <a:gd name="T5" fmla="*/ 59 h 67"/>
                  <a:gd name="T6" fmla="*/ 0 w 107"/>
                  <a:gd name="T7" fmla="*/ 43 h 67"/>
                  <a:gd name="T8" fmla="*/ 19 w 107"/>
                  <a:gd name="T9" fmla="*/ 20 h 67"/>
                  <a:gd name="T10" fmla="*/ 41 w 107"/>
                  <a:gd name="T11" fmla="*/ 1 h 67"/>
                  <a:gd name="T12" fmla="*/ 68 w 107"/>
                  <a:gd name="T13" fmla="*/ 15 h 67"/>
                  <a:gd name="T14" fmla="*/ 84 w 107"/>
                  <a:gd name="T15" fmla="*/ 20 h 67"/>
                  <a:gd name="T16" fmla="*/ 90 w 107"/>
                  <a:gd name="T17" fmla="*/ 28 h 67"/>
                  <a:gd name="T18" fmla="*/ 102 w 107"/>
                  <a:gd name="T19" fmla="*/ 34 h 67"/>
                  <a:gd name="T20" fmla="*/ 107 w 107"/>
                  <a:gd name="T21" fmla="*/ 47 h 67"/>
                  <a:gd name="T22" fmla="*/ 87 w 107"/>
                  <a:gd name="T23" fmla="*/ 67 h 67"/>
                  <a:gd name="T24" fmla="*/ 22 w 107"/>
                  <a:gd name="T25" fmla="*/ 28 h 67"/>
                  <a:gd name="T26" fmla="*/ 9 w 107"/>
                  <a:gd name="T27" fmla="*/ 43 h 67"/>
                  <a:gd name="T28" fmla="*/ 13 w 107"/>
                  <a:gd name="T29" fmla="*/ 53 h 67"/>
                  <a:gd name="T30" fmla="*/ 27 w 107"/>
                  <a:gd name="T31" fmla="*/ 58 h 67"/>
                  <a:gd name="T32" fmla="*/ 87 w 107"/>
                  <a:gd name="T33" fmla="*/ 58 h 67"/>
                  <a:gd name="T34" fmla="*/ 99 w 107"/>
                  <a:gd name="T35" fmla="*/ 47 h 67"/>
                  <a:gd name="T36" fmla="*/ 96 w 107"/>
                  <a:gd name="T37" fmla="*/ 40 h 67"/>
                  <a:gd name="T38" fmla="*/ 86 w 107"/>
                  <a:gd name="T39" fmla="*/ 36 h 67"/>
                  <a:gd name="T40" fmla="*/ 82 w 107"/>
                  <a:gd name="T41" fmla="*/ 36 h 67"/>
                  <a:gd name="T42" fmla="*/ 82 w 107"/>
                  <a:gd name="T43" fmla="*/ 32 h 67"/>
                  <a:gd name="T44" fmla="*/ 79 w 107"/>
                  <a:gd name="T45" fmla="*/ 27 h 67"/>
                  <a:gd name="T46" fmla="*/ 67 w 107"/>
                  <a:gd name="T47" fmla="*/ 24 h 67"/>
                  <a:gd name="T48" fmla="*/ 63 w 107"/>
                  <a:gd name="T49" fmla="*/ 25 h 67"/>
                  <a:gd name="T50" fmla="*/ 62 w 107"/>
                  <a:gd name="T51" fmla="*/ 22 h 67"/>
                  <a:gd name="T52" fmla="*/ 42 w 107"/>
                  <a:gd name="T53" fmla="*/ 10 h 67"/>
                  <a:gd name="T54" fmla="*/ 26 w 107"/>
                  <a:gd name="T55" fmla="*/ 25 h 67"/>
                  <a:gd name="T56" fmla="*/ 26 w 107"/>
                  <a:gd name="T57" fmla="*/ 28 h 67"/>
                  <a:gd name="T58" fmla="*/ 22 w 107"/>
                  <a:gd name="T59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7" h="67">
                    <a:moveTo>
                      <a:pt x="87" y="67"/>
                    </a:moveTo>
                    <a:cubicBezTo>
                      <a:pt x="27" y="67"/>
                      <a:pt x="27" y="67"/>
                      <a:pt x="27" y="67"/>
                    </a:cubicBezTo>
                    <a:cubicBezTo>
                      <a:pt x="16" y="67"/>
                      <a:pt x="10" y="63"/>
                      <a:pt x="7" y="59"/>
                    </a:cubicBezTo>
                    <a:cubicBezTo>
                      <a:pt x="2" y="55"/>
                      <a:pt x="0" y="49"/>
                      <a:pt x="0" y="43"/>
                    </a:cubicBezTo>
                    <a:cubicBezTo>
                      <a:pt x="0" y="29"/>
                      <a:pt x="9" y="21"/>
                      <a:pt x="19" y="20"/>
                    </a:cubicBezTo>
                    <a:cubicBezTo>
                      <a:pt x="22" y="10"/>
                      <a:pt x="30" y="3"/>
                      <a:pt x="41" y="1"/>
                    </a:cubicBezTo>
                    <a:cubicBezTo>
                      <a:pt x="52" y="0"/>
                      <a:pt x="62" y="5"/>
                      <a:pt x="68" y="15"/>
                    </a:cubicBezTo>
                    <a:cubicBezTo>
                      <a:pt x="74" y="15"/>
                      <a:pt x="80" y="16"/>
                      <a:pt x="84" y="20"/>
                    </a:cubicBezTo>
                    <a:cubicBezTo>
                      <a:pt x="87" y="22"/>
                      <a:pt x="89" y="25"/>
                      <a:pt x="90" y="28"/>
                    </a:cubicBezTo>
                    <a:cubicBezTo>
                      <a:pt x="96" y="29"/>
                      <a:pt x="100" y="32"/>
                      <a:pt x="102" y="34"/>
                    </a:cubicBezTo>
                    <a:cubicBezTo>
                      <a:pt x="105" y="37"/>
                      <a:pt x="107" y="42"/>
                      <a:pt x="107" y="47"/>
                    </a:cubicBezTo>
                    <a:cubicBezTo>
                      <a:pt x="107" y="57"/>
                      <a:pt x="100" y="67"/>
                      <a:pt x="87" y="67"/>
                    </a:cubicBezTo>
                    <a:close/>
                    <a:moveTo>
                      <a:pt x="22" y="28"/>
                    </a:moveTo>
                    <a:cubicBezTo>
                      <a:pt x="13" y="28"/>
                      <a:pt x="9" y="36"/>
                      <a:pt x="9" y="43"/>
                    </a:cubicBezTo>
                    <a:cubicBezTo>
                      <a:pt x="9" y="47"/>
                      <a:pt x="10" y="51"/>
                      <a:pt x="13" y="53"/>
                    </a:cubicBezTo>
                    <a:cubicBezTo>
                      <a:pt x="16" y="57"/>
                      <a:pt x="21" y="58"/>
                      <a:pt x="2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95" y="58"/>
                      <a:pt x="99" y="52"/>
                      <a:pt x="99" y="47"/>
                    </a:cubicBezTo>
                    <a:cubicBezTo>
                      <a:pt x="99" y="44"/>
                      <a:pt x="98" y="42"/>
                      <a:pt x="96" y="40"/>
                    </a:cubicBezTo>
                    <a:cubicBezTo>
                      <a:pt x="94" y="38"/>
                      <a:pt x="90" y="36"/>
                      <a:pt x="86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2" y="31"/>
                      <a:pt x="81" y="28"/>
                      <a:pt x="79" y="27"/>
                    </a:cubicBezTo>
                    <a:cubicBezTo>
                      <a:pt x="76" y="24"/>
                      <a:pt x="72" y="23"/>
                      <a:pt x="67" y="24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57" y="12"/>
                      <a:pt x="49" y="9"/>
                      <a:pt x="42" y="10"/>
                    </a:cubicBezTo>
                    <a:cubicBezTo>
                      <a:pt x="34" y="11"/>
                      <a:pt x="28" y="17"/>
                      <a:pt x="26" y="25"/>
                    </a:cubicBezTo>
                    <a:cubicBezTo>
                      <a:pt x="26" y="28"/>
                      <a:pt x="26" y="28"/>
                      <a:pt x="26" y="28"/>
                    </a:cubicBezTo>
                    <a:lnTo>
                      <a:pt x="22" y="2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191" name="Group 24"/>
          <p:cNvGrpSpPr>
            <a:grpSpLocks noChangeAspect="1"/>
          </p:cNvGrpSpPr>
          <p:nvPr/>
        </p:nvGrpSpPr>
        <p:grpSpPr bwMode="auto">
          <a:xfrm>
            <a:off x="5115470" y="3570507"/>
            <a:ext cx="317427" cy="283104"/>
            <a:chOff x="3247" y="1423"/>
            <a:chExt cx="1193" cy="1064"/>
          </a:xfrm>
        </p:grpSpPr>
        <p:sp>
          <p:nvSpPr>
            <p:cNvPr id="192" name="Freeform 25"/>
            <p:cNvSpPr>
              <a:spLocks noEditPoints="1"/>
            </p:cNvSpPr>
            <p:nvPr/>
          </p:nvSpPr>
          <p:spPr bwMode="auto">
            <a:xfrm>
              <a:off x="3844" y="1447"/>
              <a:ext cx="572" cy="1028"/>
            </a:xfrm>
            <a:custGeom>
              <a:avLst/>
              <a:gdLst>
                <a:gd name="T0" fmla="*/ 0 w 572"/>
                <a:gd name="T1" fmla="*/ 0 h 1028"/>
                <a:gd name="T2" fmla="*/ 150 w 572"/>
                <a:gd name="T3" fmla="*/ 0 h 1028"/>
                <a:gd name="T4" fmla="*/ 150 w 572"/>
                <a:gd name="T5" fmla="*/ 1028 h 1028"/>
                <a:gd name="T6" fmla="*/ 0 w 572"/>
                <a:gd name="T7" fmla="*/ 1028 h 1028"/>
                <a:gd name="T8" fmla="*/ 0 w 572"/>
                <a:gd name="T9" fmla="*/ 0 h 1028"/>
                <a:gd name="T10" fmla="*/ 283 w 572"/>
                <a:gd name="T11" fmla="*/ 1004 h 1028"/>
                <a:gd name="T12" fmla="*/ 572 w 572"/>
                <a:gd name="T13" fmla="*/ 1004 h 1028"/>
                <a:gd name="T14" fmla="*/ 572 w 572"/>
                <a:gd name="T15" fmla="*/ 0 h 1028"/>
                <a:gd name="T16" fmla="*/ 283 w 572"/>
                <a:gd name="T17" fmla="*/ 0 h 1028"/>
                <a:gd name="T18" fmla="*/ 283 w 572"/>
                <a:gd name="T19" fmla="*/ 1004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2" h="1028">
                  <a:moveTo>
                    <a:pt x="0" y="0"/>
                  </a:moveTo>
                  <a:lnTo>
                    <a:pt x="150" y="0"/>
                  </a:lnTo>
                  <a:lnTo>
                    <a:pt x="150" y="1028"/>
                  </a:lnTo>
                  <a:lnTo>
                    <a:pt x="0" y="1028"/>
                  </a:lnTo>
                  <a:lnTo>
                    <a:pt x="0" y="0"/>
                  </a:lnTo>
                  <a:close/>
                  <a:moveTo>
                    <a:pt x="283" y="1004"/>
                  </a:moveTo>
                  <a:lnTo>
                    <a:pt x="572" y="1004"/>
                  </a:lnTo>
                  <a:lnTo>
                    <a:pt x="572" y="0"/>
                  </a:lnTo>
                  <a:lnTo>
                    <a:pt x="283" y="0"/>
                  </a:lnTo>
                  <a:lnTo>
                    <a:pt x="283" y="1004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26"/>
            <p:cNvSpPr>
              <a:spLocks noEditPoints="1"/>
            </p:cNvSpPr>
            <p:nvPr/>
          </p:nvSpPr>
          <p:spPr bwMode="auto">
            <a:xfrm>
              <a:off x="3271" y="1447"/>
              <a:ext cx="573" cy="1028"/>
            </a:xfrm>
            <a:custGeom>
              <a:avLst/>
              <a:gdLst>
                <a:gd name="T0" fmla="*/ 573 w 573"/>
                <a:gd name="T1" fmla="*/ 1028 h 1028"/>
                <a:gd name="T2" fmla="*/ 422 w 573"/>
                <a:gd name="T3" fmla="*/ 1028 h 1028"/>
                <a:gd name="T4" fmla="*/ 422 w 573"/>
                <a:gd name="T5" fmla="*/ 0 h 1028"/>
                <a:gd name="T6" fmla="*/ 573 w 573"/>
                <a:gd name="T7" fmla="*/ 0 h 1028"/>
                <a:gd name="T8" fmla="*/ 573 w 573"/>
                <a:gd name="T9" fmla="*/ 1028 h 1028"/>
                <a:gd name="T10" fmla="*/ 289 w 573"/>
                <a:gd name="T11" fmla="*/ 0 h 1028"/>
                <a:gd name="T12" fmla="*/ 0 w 573"/>
                <a:gd name="T13" fmla="*/ 0 h 1028"/>
                <a:gd name="T14" fmla="*/ 0 w 573"/>
                <a:gd name="T15" fmla="*/ 1004 h 1028"/>
                <a:gd name="T16" fmla="*/ 289 w 573"/>
                <a:gd name="T17" fmla="*/ 1004 h 1028"/>
                <a:gd name="T18" fmla="*/ 289 w 573"/>
                <a:gd name="T19" fmla="*/ 0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3" h="1028">
                  <a:moveTo>
                    <a:pt x="573" y="1028"/>
                  </a:moveTo>
                  <a:lnTo>
                    <a:pt x="422" y="1028"/>
                  </a:lnTo>
                  <a:lnTo>
                    <a:pt x="422" y="0"/>
                  </a:lnTo>
                  <a:lnTo>
                    <a:pt x="573" y="0"/>
                  </a:lnTo>
                  <a:lnTo>
                    <a:pt x="573" y="1028"/>
                  </a:lnTo>
                  <a:close/>
                  <a:moveTo>
                    <a:pt x="289" y="0"/>
                  </a:moveTo>
                  <a:lnTo>
                    <a:pt x="0" y="0"/>
                  </a:lnTo>
                  <a:lnTo>
                    <a:pt x="0" y="1004"/>
                  </a:lnTo>
                  <a:lnTo>
                    <a:pt x="289" y="1004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Freeform 27"/>
            <p:cNvSpPr>
              <a:spLocks noEditPoints="1"/>
            </p:cNvSpPr>
            <p:nvPr/>
          </p:nvSpPr>
          <p:spPr bwMode="auto">
            <a:xfrm>
              <a:off x="3247" y="1423"/>
              <a:ext cx="1193" cy="1064"/>
            </a:xfrm>
            <a:custGeom>
              <a:avLst/>
              <a:gdLst>
                <a:gd name="T0" fmla="*/ 1193 w 1193"/>
                <a:gd name="T1" fmla="*/ 1064 h 1064"/>
                <a:gd name="T2" fmla="*/ 837 w 1193"/>
                <a:gd name="T3" fmla="*/ 1064 h 1064"/>
                <a:gd name="T4" fmla="*/ 837 w 1193"/>
                <a:gd name="T5" fmla="*/ 0 h 1064"/>
                <a:gd name="T6" fmla="*/ 1193 w 1193"/>
                <a:gd name="T7" fmla="*/ 0 h 1064"/>
                <a:gd name="T8" fmla="*/ 1193 w 1193"/>
                <a:gd name="T9" fmla="*/ 1064 h 1064"/>
                <a:gd name="T10" fmla="*/ 892 w 1193"/>
                <a:gd name="T11" fmla="*/ 1016 h 1064"/>
                <a:gd name="T12" fmla="*/ 1145 w 1193"/>
                <a:gd name="T13" fmla="*/ 1016 h 1064"/>
                <a:gd name="T14" fmla="*/ 1145 w 1193"/>
                <a:gd name="T15" fmla="*/ 54 h 1064"/>
                <a:gd name="T16" fmla="*/ 892 w 1193"/>
                <a:gd name="T17" fmla="*/ 54 h 1064"/>
                <a:gd name="T18" fmla="*/ 892 w 1193"/>
                <a:gd name="T19" fmla="*/ 1016 h 1064"/>
                <a:gd name="T20" fmla="*/ 777 w 1193"/>
                <a:gd name="T21" fmla="*/ 1064 h 1064"/>
                <a:gd name="T22" fmla="*/ 416 w 1193"/>
                <a:gd name="T23" fmla="*/ 1064 h 1064"/>
                <a:gd name="T24" fmla="*/ 416 w 1193"/>
                <a:gd name="T25" fmla="*/ 0 h 1064"/>
                <a:gd name="T26" fmla="*/ 777 w 1193"/>
                <a:gd name="T27" fmla="*/ 0 h 1064"/>
                <a:gd name="T28" fmla="*/ 777 w 1193"/>
                <a:gd name="T29" fmla="*/ 1064 h 1064"/>
                <a:gd name="T30" fmla="*/ 470 w 1193"/>
                <a:gd name="T31" fmla="*/ 1016 h 1064"/>
                <a:gd name="T32" fmla="*/ 723 w 1193"/>
                <a:gd name="T33" fmla="*/ 1016 h 1064"/>
                <a:gd name="T34" fmla="*/ 723 w 1193"/>
                <a:gd name="T35" fmla="*/ 54 h 1064"/>
                <a:gd name="T36" fmla="*/ 470 w 1193"/>
                <a:gd name="T37" fmla="*/ 54 h 1064"/>
                <a:gd name="T38" fmla="*/ 470 w 1193"/>
                <a:gd name="T39" fmla="*/ 1016 h 1064"/>
                <a:gd name="T40" fmla="*/ 356 w 1193"/>
                <a:gd name="T41" fmla="*/ 1064 h 1064"/>
                <a:gd name="T42" fmla="*/ 0 w 1193"/>
                <a:gd name="T43" fmla="*/ 1064 h 1064"/>
                <a:gd name="T44" fmla="*/ 0 w 1193"/>
                <a:gd name="T45" fmla="*/ 0 h 1064"/>
                <a:gd name="T46" fmla="*/ 356 w 1193"/>
                <a:gd name="T47" fmla="*/ 0 h 1064"/>
                <a:gd name="T48" fmla="*/ 356 w 1193"/>
                <a:gd name="T49" fmla="*/ 1064 h 1064"/>
                <a:gd name="T50" fmla="*/ 48 w 1193"/>
                <a:gd name="T51" fmla="*/ 1016 h 1064"/>
                <a:gd name="T52" fmla="*/ 307 w 1193"/>
                <a:gd name="T53" fmla="*/ 1016 h 1064"/>
                <a:gd name="T54" fmla="*/ 307 w 1193"/>
                <a:gd name="T55" fmla="*/ 54 h 1064"/>
                <a:gd name="T56" fmla="*/ 48 w 1193"/>
                <a:gd name="T57" fmla="*/ 54 h 1064"/>
                <a:gd name="T58" fmla="*/ 48 w 1193"/>
                <a:gd name="T59" fmla="*/ 1016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93" h="1064">
                  <a:moveTo>
                    <a:pt x="1193" y="1064"/>
                  </a:moveTo>
                  <a:lnTo>
                    <a:pt x="837" y="1064"/>
                  </a:lnTo>
                  <a:lnTo>
                    <a:pt x="837" y="0"/>
                  </a:lnTo>
                  <a:lnTo>
                    <a:pt x="1193" y="0"/>
                  </a:lnTo>
                  <a:lnTo>
                    <a:pt x="1193" y="1064"/>
                  </a:lnTo>
                  <a:close/>
                  <a:moveTo>
                    <a:pt x="892" y="1016"/>
                  </a:moveTo>
                  <a:lnTo>
                    <a:pt x="1145" y="1016"/>
                  </a:lnTo>
                  <a:lnTo>
                    <a:pt x="1145" y="54"/>
                  </a:lnTo>
                  <a:lnTo>
                    <a:pt x="892" y="54"/>
                  </a:lnTo>
                  <a:lnTo>
                    <a:pt x="892" y="1016"/>
                  </a:lnTo>
                  <a:close/>
                  <a:moveTo>
                    <a:pt x="777" y="1064"/>
                  </a:moveTo>
                  <a:lnTo>
                    <a:pt x="416" y="1064"/>
                  </a:lnTo>
                  <a:lnTo>
                    <a:pt x="416" y="0"/>
                  </a:lnTo>
                  <a:lnTo>
                    <a:pt x="777" y="0"/>
                  </a:lnTo>
                  <a:lnTo>
                    <a:pt x="777" y="1064"/>
                  </a:lnTo>
                  <a:close/>
                  <a:moveTo>
                    <a:pt x="470" y="1016"/>
                  </a:moveTo>
                  <a:lnTo>
                    <a:pt x="723" y="1016"/>
                  </a:lnTo>
                  <a:lnTo>
                    <a:pt x="723" y="54"/>
                  </a:lnTo>
                  <a:lnTo>
                    <a:pt x="470" y="54"/>
                  </a:lnTo>
                  <a:lnTo>
                    <a:pt x="470" y="1016"/>
                  </a:lnTo>
                  <a:close/>
                  <a:moveTo>
                    <a:pt x="356" y="1064"/>
                  </a:moveTo>
                  <a:lnTo>
                    <a:pt x="0" y="1064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1064"/>
                  </a:lnTo>
                  <a:close/>
                  <a:moveTo>
                    <a:pt x="48" y="1016"/>
                  </a:moveTo>
                  <a:lnTo>
                    <a:pt x="307" y="1016"/>
                  </a:lnTo>
                  <a:lnTo>
                    <a:pt x="307" y="54"/>
                  </a:lnTo>
                  <a:lnTo>
                    <a:pt x="48" y="54"/>
                  </a:lnTo>
                  <a:lnTo>
                    <a:pt x="48" y="101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Freeform 28"/>
            <p:cNvSpPr>
              <a:spLocks noEditPoints="1"/>
            </p:cNvSpPr>
            <p:nvPr/>
          </p:nvSpPr>
          <p:spPr bwMode="auto">
            <a:xfrm>
              <a:off x="3355" y="1598"/>
              <a:ext cx="983" cy="786"/>
            </a:xfrm>
            <a:custGeom>
              <a:avLst/>
              <a:gdLst>
                <a:gd name="T0" fmla="*/ 151 w 163"/>
                <a:gd name="T1" fmla="*/ 115 h 130"/>
                <a:gd name="T2" fmla="*/ 158 w 163"/>
                <a:gd name="T3" fmla="*/ 123 h 130"/>
                <a:gd name="T4" fmla="*/ 151 w 163"/>
                <a:gd name="T5" fmla="*/ 130 h 130"/>
                <a:gd name="T6" fmla="*/ 143 w 163"/>
                <a:gd name="T7" fmla="*/ 123 h 130"/>
                <a:gd name="T8" fmla="*/ 151 w 163"/>
                <a:gd name="T9" fmla="*/ 115 h 130"/>
                <a:gd name="T10" fmla="*/ 163 w 163"/>
                <a:gd name="T11" fmla="*/ 0 h 130"/>
                <a:gd name="T12" fmla="*/ 139 w 163"/>
                <a:gd name="T13" fmla="*/ 0 h 130"/>
                <a:gd name="T14" fmla="*/ 139 w 163"/>
                <a:gd name="T15" fmla="*/ 8 h 130"/>
                <a:gd name="T16" fmla="*/ 163 w 163"/>
                <a:gd name="T17" fmla="*/ 8 h 130"/>
                <a:gd name="T18" fmla="*/ 163 w 163"/>
                <a:gd name="T19" fmla="*/ 0 h 130"/>
                <a:gd name="T20" fmla="*/ 163 w 163"/>
                <a:gd name="T21" fmla="*/ 45 h 130"/>
                <a:gd name="T22" fmla="*/ 139 w 163"/>
                <a:gd name="T23" fmla="*/ 45 h 130"/>
                <a:gd name="T24" fmla="*/ 139 w 163"/>
                <a:gd name="T25" fmla="*/ 54 h 130"/>
                <a:gd name="T26" fmla="*/ 163 w 163"/>
                <a:gd name="T27" fmla="*/ 54 h 130"/>
                <a:gd name="T28" fmla="*/ 163 w 163"/>
                <a:gd name="T29" fmla="*/ 45 h 130"/>
                <a:gd name="T30" fmla="*/ 163 w 163"/>
                <a:gd name="T31" fmla="*/ 22 h 130"/>
                <a:gd name="T32" fmla="*/ 139 w 163"/>
                <a:gd name="T33" fmla="*/ 22 h 130"/>
                <a:gd name="T34" fmla="*/ 139 w 163"/>
                <a:gd name="T35" fmla="*/ 31 h 130"/>
                <a:gd name="T36" fmla="*/ 163 w 163"/>
                <a:gd name="T37" fmla="*/ 31 h 130"/>
                <a:gd name="T38" fmla="*/ 163 w 163"/>
                <a:gd name="T39" fmla="*/ 22 h 130"/>
                <a:gd name="T40" fmla="*/ 74 w 163"/>
                <a:gd name="T41" fmla="*/ 123 h 130"/>
                <a:gd name="T42" fmla="*/ 81 w 163"/>
                <a:gd name="T43" fmla="*/ 130 h 130"/>
                <a:gd name="T44" fmla="*/ 88 w 163"/>
                <a:gd name="T45" fmla="*/ 123 h 130"/>
                <a:gd name="T46" fmla="*/ 81 w 163"/>
                <a:gd name="T47" fmla="*/ 115 h 130"/>
                <a:gd name="T48" fmla="*/ 74 w 163"/>
                <a:gd name="T49" fmla="*/ 123 h 130"/>
                <a:gd name="T50" fmla="*/ 93 w 163"/>
                <a:gd name="T51" fmla="*/ 0 h 130"/>
                <a:gd name="T52" fmla="*/ 69 w 163"/>
                <a:gd name="T53" fmla="*/ 0 h 130"/>
                <a:gd name="T54" fmla="*/ 69 w 163"/>
                <a:gd name="T55" fmla="*/ 8 h 130"/>
                <a:gd name="T56" fmla="*/ 93 w 163"/>
                <a:gd name="T57" fmla="*/ 8 h 130"/>
                <a:gd name="T58" fmla="*/ 93 w 163"/>
                <a:gd name="T59" fmla="*/ 0 h 130"/>
                <a:gd name="T60" fmla="*/ 93 w 163"/>
                <a:gd name="T61" fmla="*/ 45 h 130"/>
                <a:gd name="T62" fmla="*/ 69 w 163"/>
                <a:gd name="T63" fmla="*/ 45 h 130"/>
                <a:gd name="T64" fmla="*/ 69 w 163"/>
                <a:gd name="T65" fmla="*/ 54 h 130"/>
                <a:gd name="T66" fmla="*/ 93 w 163"/>
                <a:gd name="T67" fmla="*/ 54 h 130"/>
                <a:gd name="T68" fmla="*/ 93 w 163"/>
                <a:gd name="T69" fmla="*/ 45 h 130"/>
                <a:gd name="T70" fmla="*/ 93 w 163"/>
                <a:gd name="T71" fmla="*/ 22 h 130"/>
                <a:gd name="T72" fmla="*/ 69 w 163"/>
                <a:gd name="T73" fmla="*/ 22 h 130"/>
                <a:gd name="T74" fmla="*/ 69 w 163"/>
                <a:gd name="T75" fmla="*/ 31 h 130"/>
                <a:gd name="T76" fmla="*/ 93 w 163"/>
                <a:gd name="T77" fmla="*/ 31 h 130"/>
                <a:gd name="T78" fmla="*/ 93 w 163"/>
                <a:gd name="T79" fmla="*/ 22 h 130"/>
                <a:gd name="T80" fmla="*/ 4 w 163"/>
                <a:gd name="T81" fmla="*/ 123 h 130"/>
                <a:gd name="T82" fmla="*/ 11 w 163"/>
                <a:gd name="T83" fmla="*/ 130 h 130"/>
                <a:gd name="T84" fmla="*/ 19 w 163"/>
                <a:gd name="T85" fmla="*/ 123 h 130"/>
                <a:gd name="T86" fmla="*/ 11 w 163"/>
                <a:gd name="T87" fmla="*/ 115 h 130"/>
                <a:gd name="T88" fmla="*/ 4 w 163"/>
                <a:gd name="T89" fmla="*/ 123 h 130"/>
                <a:gd name="T90" fmla="*/ 23 w 163"/>
                <a:gd name="T91" fmla="*/ 0 h 130"/>
                <a:gd name="T92" fmla="*/ 0 w 163"/>
                <a:gd name="T93" fmla="*/ 0 h 130"/>
                <a:gd name="T94" fmla="*/ 0 w 163"/>
                <a:gd name="T95" fmla="*/ 8 h 130"/>
                <a:gd name="T96" fmla="*/ 23 w 163"/>
                <a:gd name="T97" fmla="*/ 8 h 130"/>
                <a:gd name="T98" fmla="*/ 23 w 163"/>
                <a:gd name="T99" fmla="*/ 0 h 130"/>
                <a:gd name="T100" fmla="*/ 23 w 163"/>
                <a:gd name="T101" fmla="*/ 45 h 130"/>
                <a:gd name="T102" fmla="*/ 0 w 163"/>
                <a:gd name="T103" fmla="*/ 45 h 130"/>
                <a:gd name="T104" fmla="*/ 0 w 163"/>
                <a:gd name="T105" fmla="*/ 54 h 130"/>
                <a:gd name="T106" fmla="*/ 23 w 163"/>
                <a:gd name="T107" fmla="*/ 54 h 130"/>
                <a:gd name="T108" fmla="*/ 23 w 163"/>
                <a:gd name="T109" fmla="*/ 45 h 130"/>
                <a:gd name="T110" fmla="*/ 23 w 163"/>
                <a:gd name="T111" fmla="*/ 22 h 130"/>
                <a:gd name="T112" fmla="*/ 0 w 163"/>
                <a:gd name="T113" fmla="*/ 22 h 130"/>
                <a:gd name="T114" fmla="*/ 0 w 163"/>
                <a:gd name="T115" fmla="*/ 31 h 130"/>
                <a:gd name="T116" fmla="*/ 23 w 163"/>
                <a:gd name="T117" fmla="*/ 31 h 130"/>
                <a:gd name="T118" fmla="*/ 23 w 163"/>
                <a:gd name="T119" fmla="*/ 2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130">
                  <a:moveTo>
                    <a:pt x="151" y="115"/>
                  </a:moveTo>
                  <a:cubicBezTo>
                    <a:pt x="155" y="115"/>
                    <a:pt x="158" y="119"/>
                    <a:pt x="158" y="123"/>
                  </a:cubicBezTo>
                  <a:cubicBezTo>
                    <a:pt x="158" y="127"/>
                    <a:pt x="155" y="130"/>
                    <a:pt x="151" y="130"/>
                  </a:cubicBezTo>
                  <a:cubicBezTo>
                    <a:pt x="147" y="130"/>
                    <a:pt x="143" y="127"/>
                    <a:pt x="143" y="123"/>
                  </a:cubicBezTo>
                  <a:cubicBezTo>
                    <a:pt x="143" y="119"/>
                    <a:pt x="147" y="115"/>
                    <a:pt x="151" y="115"/>
                  </a:cubicBezTo>
                  <a:close/>
                  <a:moveTo>
                    <a:pt x="163" y="0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63" y="8"/>
                    <a:pt x="163" y="8"/>
                    <a:pt x="163" y="8"/>
                  </a:cubicBezTo>
                  <a:lnTo>
                    <a:pt x="163" y="0"/>
                  </a:lnTo>
                  <a:close/>
                  <a:moveTo>
                    <a:pt x="163" y="45"/>
                  </a:moveTo>
                  <a:cubicBezTo>
                    <a:pt x="139" y="45"/>
                    <a:pt x="139" y="45"/>
                    <a:pt x="139" y="45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63" y="54"/>
                    <a:pt x="163" y="54"/>
                    <a:pt x="163" y="54"/>
                  </a:cubicBezTo>
                  <a:lnTo>
                    <a:pt x="163" y="45"/>
                  </a:lnTo>
                  <a:close/>
                  <a:moveTo>
                    <a:pt x="163" y="22"/>
                  </a:moveTo>
                  <a:cubicBezTo>
                    <a:pt x="139" y="22"/>
                    <a:pt x="139" y="22"/>
                    <a:pt x="139" y="2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63" y="31"/>
                    <a:pt x="163" y="31"/>
                    <a:pt x="163" y="31"/>
                  </a:cubicBezTo>
                  <a:lnTo>
                    <a:pt x="163" y="22"/>
                  </a:lnTo>
                  <a:close/>
                  <a:moveTo>
                    <a:pt x="74" y="123"/>
                  </a:moveTo>
                  <a:cubicBezTo>
                    <a:pt x="74" y="127"/>
                    <a:pt x="77" y="130"/>
                    <a:pt x="81" y="130"/>
                  </a:cubicBezTo>
                  <a:cubicBezTo>
                    <a:pt x="85" y="130"/>
                    <a:pt x="88" y="127"/>
                    <a:pt x="88" y="123"/>
                  </a:cubicBezTo>
                  <a:cubicBezTo>
                    <a:pt x="88" y="119"/>
                    <a:pt x="85" y="115"/>
                    <a:pt x="81" y="115"/>
                  </a:cubicBezTo>
                  <a:cubicBezTo>
                    <a:pt x="77" y="115"/>
                    <a:pt x="74" y="119"/>
                    <a:pt x="74" y="123"/>
                  </a:cubicBezTo>
                  <a:close/>
                  <a:moveTo>
                    <a:pt x="93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93" y="8"/>
                    <a:pt x="93" y="8"/>
                    <a:pt x="93" y="8"/>
                  </a:cubicBezTo>
                  <a:lnTo>
                    <a:pt x="93" y="0"/>
                  </a:lnTo>
                  <a:close/>
                  <a:moveTo>
                    <a:pt x="93" y="45"/>
                  </a:moveTo>
                  <a:cubicBezTo>
                    <a:pt x="69" y="45"/>
                    <a:pt x="69" y="45"/>
                    <a:pt x="69" y="45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93" y="54"/>
                    <a:pt x="93" y="54"/>
                    <a:pt x="93" y="54"/>
                  </a:cubicBezTo>
                  <a:lnTo>
                    <a:pt x="93" y="45"/>
                  </a:lnTo>
                  <a:close/>
                  <a:moveTo>
                    <a:pt x="93" y="22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93" y="31"/>
                    <a:pt x="93" y="31"/>
                    <a:pt x="93" y="31"/>
                  </a:cubicBezTo>
                  <a:lnTo>
                    <a:pt x="93" y="22"/>
                  </a:lnTo>
                  <a:close/>
                  <a:moveTo>
                    <a:pt x="4" y="123"/>
                  </a:moveTo>
                  <a:cubicBezTo>
                    <a:pt x="4" y="127"/>
                    <a:pt x="7" y="130"/>
                    <a:pt x="11" y="130"/>
                  </a:cubicBezTo>
                  <a:cubicBezTo>
                    <a:pt x="16" y="130"/>
                    <a:pt x="19" y="127"/>
                    <a:pt x="19" y="123"/>
                  </a:cubicBezTo>
                  <a:cubicBezTo>
                    <a:pt x="19" y="119"/>
                    <a:pt x="16" y="115"/>
                    <a:pt x="11" y="115"/>
                  </a:cubicBezTo>
                  <a:cubicBezTo>
                    <a:pt x="7" y="115"/>
                    <a:pt x="4" y="119"/>
                    <a:pt x="4" y="123"/>
                  </a:cubicBezTo>
                  <a:close/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3" y="8"/>
                    <a:pt x="23" y="8"/>
                    <a:pt x="23" y="8"/>
                  </a:cubicBezTo>
                  <a:lnTo>
                    <a:pt x="23" y="0"/>
                  </a:lnTo>
                  <a:close/>
                  <a:moveTo>
                    <a:pt x="23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3" y="54"/>
                    <a:pt x="23" y="54"/>
                    <a:pt x="23" y="54"/>
                  </a:cubicBezTo>
                  <a:lnTo>
                    <a:pt x="23" y="45"/>
                  </a:lnTo>
                  <a:close/>
                  <a:moveTo>
                    <a:pt x="23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23" y="2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6" name="Group 29"/>
          <p:cNvGrpSpPr>
            <a:grpSpLocks noChangeAspect="1"/>
          </p:cNvGrpSpPr>
          <p:nvPr/>
        </p:nvGrpSpPr>
        <p:grpSpPr bwMode="auto">
          <a:xfrm>
            <a:off x="1111254" y="2918455"/>
            <a:ext cx="242326" cy="277079"/>
            <a:chOff x="2364" y="1030"/>
            <a:chExt cx="1032" cy="1180"/>
          </a:xfrm>
        </p:grpSpPr>
        <p:sp>
          <p:nvSpPr>
            <p:cNvPr id="197" name="Rectangle 30"/>
            <p:cNvSpPr>
              <a:spLocks noChangeArrowheads="1"/>
            </p:cNvSpPr>
            <p:nvPr/>
          </p:nvSpPr>
          <p:spPr bwMode="auto">
            <a:xfrm>
              <a:off x="2411" y="1064"/>
              <a:ext cx="476" cy="111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Rectangle 30"/>
            <p:cNvSpPr>
              <a:spLocks noChangeArrowheads="1"/>
            </p:cNvSpPr>
            <p:nvPr/>
          </p:nvSpPr>
          <p:spPr bwMode="auto">
            <a:xfrm>
              <a:off x="2880" y="1064"/>
              <a:ext cx="476" cy="1113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Freeform 31"/>
            <p:cNvSpPr>
              <a:spLocks noEditPoints="1"/>
            </p:cNvSpPr>
            <p:nvPr/>
          </p:nvSpPr>
          <p:spPr bwMode="auto">
            <a:xfrm>
              <a:off x="3121" y="1157"/>
              <a:ext cx="148" cy="812"/>
            </a:xfrm>
            <a:custGeom>
              <a:avLst/>
              <a:gdLst>
                <a:gd name="T0" fmla="*/ 14 w 22"/>
                <a:gd name="T1" fmla="*/ 5 h 121"/>
                <a:gd name="T2" fmla="*/ 18 w 22"/>
                <a:gd name="T3" fmla="*/ 0 h 121"/>
                <a:gd name="T4" fmla="*/ 22 w 22"/>
                <a:gd name="T5" fmla="*/ 5 h 121"/>
                <a:gd name="T6" fmla="*/ 18 w 22"/>
                <a:gd name="T7" fmla="*/ 9 h 121"/>
                <a:gd name="T8" fmla="*/ 14 w 22"/>
                <a:gd name="T9" fmla="*/ 5 h 121"/>
                <a:gd name="T10" fmla="*/ 4 w 22"/>
                <a:gd name="T11" fmla="*/ 9 h 121"/>
                <a:gd name="T12" fmla="*/ 9 w 22"/>
                <a:gd name="T13" fmla="*/ 5 h 121"/>
                <a:gd name="T14" fmla="*/ 4 w 22"/>
                <a:gd name="T15" fmla="*/ 0 h 121"/>
                <a:gd name="T16" fmla="*/ 0 w 22"/>
                <a:gd name="T17" fmla="*/ 5 h 121"/>
                <a:gd name="T18" fmla="*/ 4 w 22"/>
                <a:gd name="T19" fmla="*/ 9 h 121"/>
                <a:gd name="T20" fmla="*/ 18 w 22"/>
                <a:gd name="T21" fmla="*/ 65 h 121"/>
                <a:gd name="T22" fmla="*/ 22 w 22"/>
                <a:gd name="T23" fmla="*/ 60 h 121"/>
                <a:gd name="T24" fmla="*/ 18 w 22"/>
                <a:gd name="T25" fmla="*/ 56 h 121"/>
                <a:gd name="T26" fmla="*/ 14 w 22"/>
                <a:gd name="T27" fmla="*/ 60 h 121"/>
                <a:gd name="T28" fmla="*/ 18 w 22"/>
                <a:gd name="T29" fmla="*/ 65 h 121"/>
                <a:gd name="T30" fmla="*/ 4 w 22"/>
                <a:gd name="T31" fmla="*/ 65 h 121"/>
                <a:gd name="T32" fmla="*/ 9 w 22"/>
                <a:gd name="T33" fmla="*/ 60 h 121"/>
                <a:gd name="T34" fmla="*/ 4 w 22"/>
                <a:gd name="T35" fmla="*/ 56 h 121"/>
                <a:gd name="T36" fmla="*/ 0 w 22"/>
                <a:gd name="T37" fmla="*/ 60 h 121"/>
                <a:gd name="T38" fmla="*/ 4 w 22"/>
                <a:gd name="T39" fmla="*/ 65 h 121"/>
                <a:gd name="T40" fmla="*/ 18 w 22"/>
                <a:gd name="T41" fmla="*/ 112 h 121"/>
                <a:gd name="T42" fmla="*/ 14 w 22"/>
                <a:gd name="T43" fmla="*/ 116 h 121"/>
                <a:gd name="T44" fmla="*/ 18 w 22"/>
                <a:gd name="T45" fmla="*/ 121 h 121"/>
                <a:gd name="T46" fmla="*/ 22 w 22"/>
                <a:gd name="T47" fmla="*/ 116 h 121"/>
                <a:gd name="T48" fmla="*/ 18 w 22"/>
                <a:gd name="T49" fmla="*/ 112 h 121"/>
                <a:gd name="T50" fmla="*/ 4 w 22"/>
                <a:gd name="T51" fmla="*/ 112 h 121"/>
                <a:gd name="T52" fmla="*/ 0 w 22"/>
                <a:gd name="T53" fmla="*/ 116 h 121"/>
                <a:gd name="T54" fmla="*/ 4 w 22"/>
                <a:gd name="T55" fmla="*/ 121 h 121"/>
                <a:gd name="T56" fmla="*/ 9 w 22"/>
                <a:gd name="T57" fmla="*/ 116 h 121"/>
                <a:gd name="T58" fmla="*/ 4 w 22"/>
                <a:gd name="T59" fmla="*/ 112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2" h="121">
                  <a:moveTo>
                    <a:pt x="14" y="5"/>
                  </a:moveTo>
                  <a:cubicBezTo>
                    <a:pt x="14" y="2"/>
                    <a:pt x="16" y="0"/>
                    <a:pt x="18" y="0"/>
                  </a:cubicBezTo>
                  <a:cubicBezTo>
                    <a:pt x="20" y="0"/>
                    <a:pt x="22" y="2"/>
                    <a:pt x="22" y="5"/>
                  </a:cubicBezTo>
                  <a:cubicBezTo>
                    <a:pt x="22" y="7"/>
                    <a:pt x="20" y="9"/>
                    <a:pt x="18" y="9"/>
                  </a:cubicBezTo>
                  <a:cubicBezTo>
                    <a:pt x="16" y="9"/>
                    <a:pt x="14" y="7"/>
                    <a:pt x="14" y="5"/>
                  </a:cubicBezTo>
                  <a:close/>
                  <a:moveTo>
                    <a:pt x="4" y="9"/>
                  </a:moveTo>
                  <a:cubicBezTo>
                    <a:pt x="7" y="9"/>
                    <a:pt x="9" y="7"/>
                    <a:pt x="9" y="5"/>
                  </a:cubicBezTo>
                  <a:cubicBezTo>
                    <a:pt x="9" y="2"/>
                    <a:pt x="7" y="0"/>
                    <a:pt x="4" y="0"/>
                  </a:cubicBezTo>
                  <a:cubicBezTo>
                    <a:pt x="2" y="0"/>
                    <a:pt x="0" y="2"/>
                    <a:pt x="0" y="5"/>
                  </a:cubicBezTo>
                  <a:cubicBezTo>
                    <a:pt x="0" y="7"/>
                    <a:pt x="2" y="9"/>
                    <a:pt x="4" y="9"/>
                  </a:cubicBezTo>
                  <a:close/>
                  <a:moveTo>
                    <a:pt x="18" y="65"/>
                  </a:moveTo>
                  <a:cubicBezTo>
                    <a:pt x="20" y="65"/>
                    <a:pt x="22" y="63"/>
                    <a:pt x="22" y="60"/>
                  </a:cubicBezTo>
                  <a:cubicBezTo>
                    <a:pt x="22" y="58"/>
                    <a:pt x="20" y="56"/>
                    <a:pt x="18" y="56"/>
                  </a:cubicBezTo>
                  <a:cubicBezTo>
                    <a:pt x="16" y="56"/>
                    <a:pt x="14" y="58"/>
                    <a:pt x="14" y="60"/>
                  </a:cubicBezTo>
                  <a:cubicBezTo>
                    <a:pt x="14" y="63"/>
                    <a:pt x="16" y="65"/>
                    <a:pt x="18" y="65"/>
                  </a:cubicBezTo>
                  <a:close/>
                  <a:moveTo>
                    <a:pt x="4" y="65"/>
                  </a:moveTo>
                  <a:cubicBezTo>
                    <a:pt x="7" y="65"/>
                    <a:pt x="9" y="63"/>
                    <a:pt x="9" y="60"/>
                  </a:cubicBezTo>
                  <a:cubicBezTo>
                    <a:pt x="9" y="58"/>
                    <a:pt x="7" y="56"/>
                    <a:pt x="4" y="56"/>
                  </a:cubicBezTo>
                  <a:cubicBezTo>
                    <a:pt x="2" y="56"/>
                    <a:pt x="0" y="58"/>
                    <a:pt x="0" y="60"/>
                  </a:cubicBezTo>
                  <a:cubicBezTo>
                    <a:pt x="0" y="63"/>
                    <a:pt x="2" y="65"/>
                    <a:pt x="4" y="65"/>
                  </a:cubicBezTo>
                  <a:close/>
                  <a:moveTo>
                    <a:pt x="18" y="112"/>
                  </a:moveTo>
                  <a:cubicBezTo>
                    <a:pt x="16" y="112"/>
                    <a:pt x="14" y="114"/>
                    <a:pt x="14" y="116"/>
                  </a:cubicBezTo>
                  <a:cubicBezTo>
                    <a:pt x="14" y="119"/>
                    <a:pt x="16" y="121"/>
                    <a:pt x="18" y="121"/>
                  </a:cubicBezTo>
                  <a:cubicBezTo>
                    <a:pt x="20" y="121"/>
                    <a:pt x="22" y="119"/>
                    <a:pt x="22" y="116"/>
                  </a:cubicBezTo>
                  <a:cubicBezTo>
                    <a:pt x="22" y="114"/>
                    <a:pt x="20" y="112"/>
                    <a:pt x="18" y="112"/>
                  </a:cubicBezTo>
                  <a:close/>
                  <a:moveTo>
                    <a:pt x="4" y="112"/>
                  </a:moveTo>
                  <a:cubicBezTo>
                    <a:pt x="2" y="112"/>
                    <a:pt x="0" y="114"/>
                    <a:pt x="0" y="116"/>
                  </a:cubicBezTo>
                  <a:cubicBezTo>
                    <a:pt x="0" y="119"/>
                    <a:pt x="2" y="121"/>
                    <a:pt x="4" y="121"/>
                  </a:cubicBezTo>
                  <a:cubicBezTo>
                    <a:pt x="7" y="121"/>
                    <a:pt x="9" y="119"/>
                    <a:pt x="9" y="116"/>
                  </a:cubicBezTo>
                  <a:cubicBezTo>
                    <a:pt x="9" y="114"/>
                    <a:pt x="7" y="112"/>
                    <a:pt x="4" y="11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Freeform 32"/>
            <p:cNvSpPr>
              <a:spLocks noEditPoints="1"/>
            </p:cNvSpPr>
            <p:nvPr/>
          </p:nvSpPr>
          <p:spPr bwMode="auto">
            <a:xfrm>
              <a:off x="2491" y="1157"/>
              <a:ext cx="402" cy="812"/>
            </a:xfrm>
            <a:custGeom>
              <a:avLst/>
              <a:gdLst>
                <a:gd name="T0" fmla="*/ 402 w 402"/>
                <a:gd name="T1" fmla="*/ 61 h 812"/>
                <a:gd name="T2" fmla="*/ 0 w 402"/>
                <a:gd name="T3" fmla="*/ 61 h 812"/>
                <a:gd name="T4" fmla="*/ 0 w 402"/>
                <a:gd name="T5" fmla="*/ 0 h 812"/>
                <a:gd name="T6" fmla="*/ 402 w 402"/>
                <a:gd name="T7" fmla="*/ 0 h 812"/>
                <a:gd name="T8" fmla="*/ 402 w 402"/>
                <a:gd name="T9" fmla="*/ 61 h 812"/>
                <a:gd name="T10" fmla="*/ 402 w 402"/>
                <a:gd name="T11" fmla="*/ 436 h 812"/>
                <a:gd name="T12" fmla="*/ 402 w 402"/>
                <a:gd name="T13" fmla="*/ 376 h 812"/>
                <a:gd name="T14" fmla="*/ 0 w 402"/>
                <a:gd name="T15" fmla="*/ 376 h 812"/>
                <a:gd name="T16" fmla="*/ 0 w 402"/>
                <a:gd name="T17" fmla="*/ 436 h 812"/>
                <a:gd name="T18" fmla="*/ 402 w 402"/>
                <a:gd name="T19" fmla="*/ 436 h 812"/>
                <a:gd name="T20" fmla="*/ 0 w 402"/>
                <a:gd name="T21" fmla="*/ 812 h 812"/>
                <a:gd name="T22" fmla="*/ 402 w 402"/>
                <a:gd name="T23" fmla="*/ 812 h 812"/>
                <a:gd name="T24" fmla="*/ 402 w 402"/>
                <a:gd name="T25" fmla="*/ 751 h 812"/>
                <a:gd name="T26" fmla="*/ 0 w 402"/>
                <a:gd name="T27" fmla="*/ 751 h 812"/>
                <a:gd name="T28" fmla="*/ 0 w 402"/>
                <a:gd name="T29" fmla="*/ 81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2" h="812">
                  <a:moveTo>
                    <a:pt x="402" y="61"/>
                  </a:moveTo>
                  <a:lnTo>
                    <a:pt x="0" y="61"/>
                  </a:lnTo>
                  <a:lnTo>
                    <a:pt x="0" y="0"/>
                  </a:lnTo>
                  <a:lnTo>
                    <a:pt x="402" y="0"/>
                  </a:lnTo>
                  <a:lnTo>
                    <a:pt x="402" y="61"/>
                  </a:lnTo>
                  <a:close/>
                  <a:moveTo>
                    <a:pt x="402" y="436"/>
                  </a:moveTo>
                  <a:lnTo>
                    <a:pt x="402" y="376"/>
                  </a:lnTo>
                  <a:lnTo>
                    <a:pt x="0" y="376"/>
                  </a:lnTo>
                  <a:lnTo>
                    <a:pt x="0" y="436"/>
                  </a:lnTo>
                  <a:lnTo>
                    <a:pt x="402" y="436"/>
                  </a:lnTo>
                  <a:close/>
                  <a:moveTo>
                    <a:pt x="0" y="812"/>
                  </a:moveTo>
                  <a:lnTo>
                    <a:pt x="402" y="812"/>
                  </a:lnTo>
                  <a:lnTo>
                    <a:pt x="402" y="751"/>
                  </a:lnTo>
                  <a:lnTo>
                    <a:pt x="0" y="751"/>
                  </a:lnTo>
                  <a:lnTo>
                    <a:pt x="0" y="81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33"/>
            <p:cNvSpPr>
              <a:spLocks noEditPoints="1"/>
            </p:cNvSpPr>
            <p:nvPr/>
          </p:nvSpPr>
          <p:spPr bwMode="auto">
            <a:xfrm>
              <a:off x="2364" y="1030"/>
              <a:ext cx="1032" cy="1180"/>
            </a:xfrm>
            <a:custGeom>
              <a:avLst/>
              <a:gdLst>
                <a:gd name="T0" fmla="*/ 0 w 1032"/>
                <a:gd name="T1" fmla="*/ 0 h 1180"/>
                <a:gd name="T2" fmla="*/ 0 w 1032"/>
                <a:gd name="T3" fmla="*/ 1180 h 1180"/>
                <a:gd name="T4" fmla="*/ 1032 w 1032"/>
                <a:gd name="T5" fmla="*/ 1180 h 1180"/>
                <a:gd name="T6" fmla="*/ 1032 w 1032"/>
                <a:gd name="T7" fmla="*/ 0 h 1180"/>
                <a:gd name="T8" fmla="*/ 0 w 1032"/>
                <a:gd name="T9" fmla="*/ 0 h 1180"/>
                <a:gd name="T10" fmla="*/ 978 w 1032"/>
                <a:gd name="T11" fmla="*/ 60 h 1180"/>
                <a:gd name="T12" fmla="*/ 978 w 1032"/>
                <a:gd name="T13" fmla="*/ 375 h 1180"/>
                <a:gd name="T14" fmla="*/ 54 w 1032"/>
                <a:gd name="T15" fmla="*/ 375 h 1180"/>
                <a:gd name="T16" fmla="*/ 54 w 1032"/>
                <a:gd name="T17" fmla="*/ 60 h 1180"/>
                <a:gd name="T18" fmla="*/ 978 w 1032"/>
                <a:gd name="T19" fmla="*/ 60 h 1180"/>
                <a:gd name="T20" fmla="*/ 978 w 1032"/>
                <a:gd name="T21" fmla="*/ 436 h 1180"/>
                <a:gd name="T22" fmla="*/ 978 w 1032"/>
                <a:gd name="T23" fmla="*/ 744 h 1180"/>
                <a:gd name="T24" fmla="*/ 54 w 1032"/>
                <a:gd name="T25" fmla="*/ 744 h 1180"/>
                <a:gd name="T26" fmla="*/ 54 w 1032"/>
                <a:gd name="T27" fmla="*/ 436 h 1180"/>
                <a:gd name="T28" fmla="*/ 978 w 1032"/>
                <a:gd name="T29" fmla="*/ 436 h 1180"/>
                <a:gd name="T30" fmla="*/ 54 w 1032"/>
                <a:gd name="T31" fmla="*/ 1120 h 1180"/>
                <a:gd name="T32" fmla="*/ 54 w 1032"/>
                <a:gd name="T33" fmla="*/ 805 h 1180"/>
                <a:gd name="T34" fmla="*/ 978 w 1032"/>
                <a:gd name="T35" fmla="*/ 805 h 1180"/>
                <a:gd name="T36" fmla="*/ 978 w 1032"/>
                <a:gd name="T37" fmla="*/ 1120 h 1180"/>
                <a:gd name="T38" fmla="*/ 54 w 1032"/>
                <a:gd name="T39" fmla="*/ 1120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32" h="1180">
                  <a:moveTo>
                    <a:pt x="0" y="0"/>
                  </a:moveTo>
                  <a:lnTo>
                    <a:pt x="0" y="1180"/>
                  </a:lnTo>
                  <a:lnTo>
                    <a:pt x="1032" y="1180"/>
                  </a:lnTo>
                  <a:lnTo>
                    <a:pt x="1032" y="0"/>
                  </a:lnTo>
                  <a:lnTo>
                    <a:pt x="0" y="0"/>
                  </a:lnTo>
                  <a:close/>
                  <a:moveTo>
                    <a:pt x="978" y="60"/>
                  </a:moveTo>
                  <a:lnTo>
                    <a:pt x="978" y="375"/>
                  </a:lnTo>
                  <a:lnTo>
                    <a:pt x="54" y="375"/>
                  </a:lnTo>
                  <a:lnTo>
                    <a:pt x="54" y="60"/>
                  </a:lnTo>
                  <a:lnTo>
                    <a:pt x="978" y="60"/>
                  </a:lnTo>
                  <a:close/>
                  <a:moveTo>
                    <a:pt x="978" y="436"/>
                  </a:moveTo>
                  <a:lnTo>
                    <a:pt x="978" y="744"/>
                  </a:lnTo>
                  <a:lnTo>
                    <a:pt x="54" y="744"/>
                  </a:lnTo>
                  <a:lnTo>
                    <a:pt x="54" y="436"/>
                  </a:lnTo>
                  <a:lnTo>
                    <a:pt x="978" y="436"/>
                  </a:lnTo>
                  <a:close/>
                  <a:moveTo>
                    <a:pt x="54" y="1120"/>
                  </a:moveTo>
                  <a:lnTo>
                    <a:pt x="54" y="805"/>
                  </a:lnTo>
                  <a:lnTo>
                    <a:pt x="978" y="805"/>
                  </a:lnTo>
                  <a:lnTo>
                    <a:pt x="978" y="1120"/>
                  </a:lnTo>
                  <a:lnTo>
                    <a:pt x="54" y="112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2" name="Group 201"/>
          <p:cNvGrpSpPr/>
          <p:nvPr/>
        </p:nvGrpSpPr>
        <p:grpSpPr>
          <a:xfrm>
            <a:off x="1949417" y="2954254"/>
            <a:ext cx="168207" cy="278771"/>
            <a:chOff x="4786507" y="2810933"/>
            <a:chExt cx="224240" cy="371634"/>
          </a:xfrm>
        </p:grpSpPr>
        <p:sp>
          <p:nvSpPr>
            <p:cNvPr id="203" name="Rectangle 37"/>
            <p:cNvSpPr>
              <a:spLocks noChangeArrowheads="1"/>
            </p:cNvSpPr>
            <p:nvPr/>
          </p:nvSpPr>
          <p:spPr bwMode="auto">
            <a:xfrm>
              <a:off x="4796205" y="2821908"/>
              <a:ext cx="104246" cy="35053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04" name="Group 36"/>
            <p:cNvGrpSpPr>
              <a:grpSpLocks noChangeAspect="1"/>
            </p:cNvGrpSpPr>
            <p:nvPr/>
          </p:nvGrpSpPr>
          <p:grpSpPr bwMode="auto">
            <a:xfrm>
              <a:off x="4786507" y="2810933"/>
              <a:ext cx="224240" cy="371634"/>
              <a:chOff x="2524" y="1030"/>
              <a:chExt cx="712" cy="1180"/>
            </a:xfrm>
          </p:grpSpPr>
          <p:sp>
            <p:nvSpPr>
              <p:cNvPr id="205" name="Rectangle 37"/>
              <p:cNvSpPr>
                <a:spLocks noChangeArrowheads="1"/>
              </p:cNvSpPr>
              <p:nvPr/>
            </p:nvSpPr>
            <p:spPr bwMode="auto">
              <a:xfrm>
                <a:off x="2880" y="1064"/>
                <a:ext cx="316" cy="1113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6" name="Freeform 38"/>
              <p:cNvSpPr>
                <a:spLocks noEditPoints="1"/>
              </p:cNvSpPr>
              <p:nvPr/>
            </p:nvSpPr>
            <p:spPr bwMode="auto">
              <a:xfrm>
                <a:off x="2524" y="1030"/>
                <a:ext cx="712" cy="1180"/>
              </a:xfrm>
              <a:custGeom>
                <a:avLst/>
                <a:gdLst>
                  <a:gd name="T0" fmla="*/ 712 w 712"/>
                  <a:gd name="T1" fmla="*/ 1180 h 1180"/>
                  <a:gd name="T2" fmla="*/ 0 w 712"/>
                  <a:gd name="T3" fmla="*/ 1180 h 1180"/>
                  <a:gd name="T4" fmla="*/ 0 w 712"/>
                  <a:gd name="T5" fmla="*/ 0 h 1180"/>
                  <a:gd name="T6" fmla="*/ 712 w 712"/>
                  <a:gd name="T7" fmla="*/ 0 h 1180"/>
                  <a:gd name="T8" fmla="*/ 712 w 712"/>
                  <a:gd name="T9" fmla="*/ 1180 h 1180"/>
                  <a:gd name="T10" fmla="*/ 54 w 712"/>
                  <a:gd name="T11" fmla="*/ 1120 h 1180"/>
                  <a:gd name="T12" fmla="*/ 658 w 712"/>
                  <a:gd name="T13" fmla="*/ 1120 h 1180"/>
                  <a:gd name="T14" fmla="*/ 658 w 712"/>
                  <a:gd name="T15" fmla="*/ 60 h 1180"/>
                  <a:gd name="T16" fmla="*/ 54 w 712"/>
                  <a:gd name="T17" fmla="*/ 60 h 1180"/>
                  <a:gd name="T18" fmla="*/ 54 w 712"/>
                  <a:gd name="T19" fmla="*/ 1120 h 1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12" h="1180">
                    <a:moveTo>
                      <a:pt x="712" y="1180"/>
                    </a:moveTo>
                    <a:lnTo>
                      <a:pt x="0" y="1180"/>
                    </a:lnTo>
                    <a:lnTo>
                      <a:pt x="0" y="0"/>
                    </a:lnTo>
                    <a:lnTo>
                      <a:pt x="712" y="0"/>
                    </a:lnTo>
                    <a:lnTo>
                      <a:pt x="712" y="1180"/>
                    </a:lnTo>
                    <a:close/>
                    <a:moveTo>
                      <a:pt x="54" y="1120"/>
                    </a:moveTo>
                    <a:lnTo>
                      <a:pt x="658" y="1120"/>
                    </a:lnTo>
                    <a:lnTo>
                      <a:pt x="658" y="60"/>
                    </a:lnTo>
                    <a:lnTo>
                      <a:pt x="54" y="60"/>
                    </a:lnTo>
                    <a:lnTo>
                      <a:pt x="54" y="112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Freeform 39"/>
              <p:cNvSpPr>
                <a:spLocks noEditPoints="1"/>
              </p:cNvSpPr>
              <p:nvPr/>
            </p:nvSpPr>
            <p:spPr bwMode="auto">
              <a:xfrm>
                <a:off x="2772" y="1835"/>
                <a:ext cx="283" cy="221"/>
              </a:xfrm>
              <a:custGeom>
                <a:avLst/>
                <a:gdLst>
                  <a:gd name="T0" fmla="*/ 283 w 283"/>
                  <a:gd name="T1" fmla="*/ 60 h 221"/>
                  <a:gd name="T2" fmla="*/ 0 w 283"/>
                  <a:gd name="T3" fmla="*/ 60 h 221"/>
                  <a:gd name="T4" fmla="*/ 0 w 283"/>
                  <a:gd name="T5" fmla="*/ 0 h 221"/>
                  <a:gd name="T6" fmla="*/ 283 w 283"/>
                  <a:gd name="T7" fmla="*/ 0 h 221"/>
                  <a:gd name="T8" fmla="*/ 283 w 283"/>
                  <a:gd name="T9" fmla="*/ 60 h 221"/>
                  <a:gd name="T10" fmla="*/ 283 w 283"/>
                  <a:gd name="T11" fmla="*/ 80 h 221"/>
                  <a:gd name="T12" fmla="*/ 0 w 283"/>
                  <a:gd name="T13" fmla="*/ 80 h 221"/>
                  <a:gd name="T14" fmla="*/ 0 w 283"/>
                  <a:gd name="T15" fmla="*/ 140 h 221"/>
                  <a:gd name="T16" fmla="*/ 283 w 283"/>
                  <a:gd name="T17" fmla="*/ 140 h 221"/>
                  <a:gd name="T18" fmla="*/ 283 w 283"/>
                  <a:gd name="T19" fmla="*/ 80 h 221"/>
                  <a:gd name="T20" fmla="*/ 283 w 283"/>
                  <a:gd name="T21" fmla="*/ 167 h 221"/>
                  <a:gd name="T22" fmla="*/ 0 w 283"/>
                  <a:gd name="T23" fmla="*/ 167 h 221"/>
                  <a:gd name="T24" fmla="*/ 0 w 283"/>
                  <a:gd name="T25" fmla="*/ 221 h 221"/>
                  <a:gd name="T26" fmla="*/ 283 w 283"/>
                  <a:gd name="T27" fmla="*/ 221 h 221"/>
                  <a:gd name="T28" fmla="*/ 283 w 283"/>
                  <a:gd name="T29" fmla="*/ 167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83" h="221">
                    <a:moveTo>
                      <a:pt x="283" y="60"/>
                    </a:moveTo>
                    <a:lnTo>
                      <a:pt x="0" y="60"/>
                    </a:lnTo>
                    <a:lnTo>
                      <a:pt x="0" y="0"/>
                    </a:lnTo>
                    <a:lnTo>
                      <a:pt x="283" y="0"/>
                    </a:lnTo>
                    <a:lnTo>
                      <a:pt x="283" y="60"/>
                    </a:lnTo>
                    <a:close/>
                    <a:moveTo>
                      <a:pt x="283" y="80"/>
                    </a:moveTo>
                    <a:lnTo>
                      <a:pt x="0" y="80"/>
                    </a:lnTo>
                    <a:lnTo>
                      <a:pt x="0" y="140"/>
                    </a:lnTo>
                    <a:lnTo>
                      <a:pt x="283" y="140"/>
                    </a:lnTo>
                    <a:lnTo>
                      <a:pt x="283" y="80"/>
                    </a:lnTo>
                    <a:close/>
                    <a:moveTo>
                      <a:pt x="283" y="167"/>
                    </a:moveTo>
                    <a:lnTo>
                      <a:pt x="0" y="167"/>
                    </a:lnTo>
                    <a:lnTo>
                      <a:pt x="0" y="221"/>
                    </a:lnTo>
                    <a:lnTo>
                      <a:pt x="283" y="221"/>
                    </a:lnTo>
                    <a:lnTo>
                      <a:pt x="283" y="167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8" name="Freeform 40"/>
              <p:cNvSpPr>
                <a:spLocks noEditPoints="1"/>
              </p:cNvSpPr>
              <p:nvPr/>
            </p:nvSpPr>
            <p:spPr bwMode="auto">
              <a:xfrm>
                <a:off x="3082" y="1835"/>
                <a:ext cx="53" cy="221"/>
              </a:xfrm>
              <a:custGeom>
                <a:avLst/>
                <a:gdLst>
                  <a:gd name="T0" fmla="*/ 8 w 8"/>
                  <a:gd name="T1" fmla="*/ 4 h 33"/>
                  <a:gd name="T2" fmla="*/ 4 w 8"/>
                  <a:gd name="T3" fmla="*/ 8 h 33"/>
                  <a:gd name="T4" fmla="*/ 0 w 8"/>
                  <a:gd name="T5" fmla="*/ 4 h 33"/>
                  <a:gd name="T6" fmla="*/ 4 w 8"/>
                  <a:gd name="T7" fmla="*/ 0 h 33"/>
                  <a:gd name="T8" fmla="*/ 8 w 8"/>
                  <a:gd name="T9" fmla="*/ 4 h 33"/>
                  <a:gd name="T10" fmla="*/ 4 w 8"/>
                  <a:gd name="T11" fmla="*/ 13 h 33"/>
                  <a:gd name="T12" fmla="*/ 0 w 8"/>
                  <a:gd name="T13" fmla="*/ 17 h 33"/>
                  <a:gd name="T14" fmla="*/ 4 w 8"/>
                  <a:gd name="T15" fmla="*/ 21 h 33"/>
                  <a:gd name="T16" fmla="*/ 8 w 8"/>
                  <a:gd name="T17" fmla="*/ 17 h 33"/>
                  <a:gd name="T18" fmla="*/ 4 w 8"/>
                  <a:gd name="T19" fmla="*/ 13 h 33"/>
                  <a:gd name="T20" fmla="*/ 4 w 8"/>
                  <a:gd name="T21" fmla="*/ 25 h 33"/>
                  <a:gd name="T22" fmla="*/ 0 w 8"/>
                  <a:gd name="T23" fmla="*/ 29 h 33"/>
                  <a:gd name="T24" fmla="*/ 4 w 8"/>
                  <a:gd name="T25" fmla="*/ 33 h 33"/>
                  <a:gd name="T26" fmla="*/ 8 w 8"/>
                  <a:gd name="T27" fmla="*/ 29 h 33"/>
                  <a:gd name="T28" fmla="*/ 4 w 8"/>
                  <a:gd name="T29" fmla="*/ 25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33">
                    <a:moveTo>
                      <a:pt x="8" y="4"/>
                    </a:moveTo>
                    <a:cubicBezTo>
                      <a:pt x="8" y="7"/>
                      <a:pt x="6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6" y="0"/>
                      <a:pt x="8" y="2"/>
                      <a:pt x="8" y="4"/>
                    </a:cubicBezTo>
                    <a:close/>
                    <a:moveTo>
                      <a:pt x="4" y="13"/>
                    </a:moveTo>
                    <a:cubicBezTo>
                      <a:pt x="2" y="13"/>
                      <a:pt x="0" y="14"/>
                      <a:pt x="0" y="17"/>
                    </a:cubicBezTo>
                    <a:cubicBezTo>
                      <a:pt x="0" y="19"/>
                      <a:pt x="2" y="21"/>
                      <a:pt x="4" y="21"/>
                    </a:cubicBezTo>
                    <a:cubicBezTo>
                      <a:pt x="6" y="21"/>
                      <a:pt x="8" y="19"/>
                      <a:pt x="8" y="17"/>
                    </a:cubicBezTo>
                    <a:cubicBezTo>
                      <a:pt x="8" y="14"/>
                      <a:pt x="6" y="13"/>
                      <a:pt x="4" y="13"/>
                    </a:cubicBezTo>
                    <a:close/>
                    <a:moveTo>
                      <a:pt x="4" y="25"/>
                    </a:moveTo>
                    <a:cubicBezTo>
                      <a:pt x="2" y="25"/>
                      <a:pt x="0" y="27"/>
                      <a:pt x="0" y="29"/>
                    </a:cubicBezTo>
                    <a:cubicBezTo>
                      <a:pt x="0" y="31"/>
                      <a:pt x="2" y="33"/>
                      <a:pt x="4" y="33"/>
                    </a:cubicBezTo>
                    <a:cubicBezTo>
                      <a:pt x="6" y="33"/>
                      <a:pt x="8" y="31"/>
                      <a:pt x="8" y="29"/>
                    </a:cubicBezTo>
                    <a:cubicBezTo>
                      <a:pt x="8" y="27"/>
                      <a:pt x="6" y="25"/>
                      <a:pt x="4" y="2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09" name="Group 208"/>
          <p:cNvGrpSpPr/>
          <p:nvPr/>
        </p:nvGrpSpPr>
        <p:grpSpPr>
          <a:xfrm>
            <a:off x="3486307" y="2964126"/>
            <a:ext cx="306517" cy="276669"/>
            <a:chOff x="7934398" y="2810933"/>
            <a:chExt cx="408623" cy="368832"/>
          </a:xfrm>
        </p:grpSpPr>
        <p:sp>
          <p:nvSpPr>
            <p:cNvPr id="210" name="Freeform 9"/>
            <p:cNvSpPr>
              <a:spLocks/>
            </p:cNvSpPr>
            <p:nvPr/>
          </p:nvSpPr>
          <p:spPr bwMode="auto">
            <a:xfrm>
              <a:off x="7942251" y="2820496"/>
              <a:ext cx="210359" cy="345985"/>
            </a:xfrm>
            <a:custGeom>
              <a:avLst/>
              <a:gdLst>
                <a:gd name="T0" fmla="*/ 212 w 212"/>
                <a:gd name="T1" fmla="*/ 0 h 352"/>
                <a:gd name="T2" fmla="*/ 212 w 212"/>
                <a:gd name="T3" fmla="*/ 352 h 352"/>
                <a:gd name="T4" fmla="*/ 123 w 212"/>
                <a:gd name="T5" fmla="*/ 352 h 352"/>
                <a:gd name="T6" fmla="*/ 123 w 212"/>
                <a:gd name="T7" fmla="*/ 219 h 352"/>
                <a:gd name="T8" fmla="*/ 32 w 212"/>
                <a:gd name="T9" fmla="*/ 221 h 352"/>
                <a:gd name="T10" fmla="*/ 1 w 212"/>
                <a:gd name="T11" fmla="*/ 188 h 352"/>
                <a:gd name="T12" fmla="*/ 23 w 212"/>
                <a:gd name="T13" fmla="*/ 162 h 352"/>
                <a:gd name="T14" fmla="*/ 65 w 212"/>
                <a:gd name="T15" fmla="*/ 136 h 352"/>
                <a:gd name="T16" fmla="*/ 97 w 212"/>
                <a:gd name="T17" fmla="*/ 112 h 352"/>
                <a:gd name="T18" fmla="*/ 123 w 212"/>
                <a:gd name="T19" fmla="*/ 108 h 352"/>
                <a:gd name="T20" fmla="*/ 125 w 212"/>
                <a:gd name="T21" fmla="*/ 0 h 352"/>
                <a:gd name="T22" fmla="*/ 212 w 212"/>
                <a:gd name="T23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2" h="352">
                  <a:moveTo>
                    <a:pt x="212" y="0"/>
                  </a:moveTo>
                  <a:cubicBezTo>
                    <a:pt x="212" y="352"/>
                    <a:pt x="212" y="352"/>
                    <a:pt x="212" y="352"/>
                  </a:cubicBezTo>
                  <a:cubicBezTo>
                    <a:pt x="123" y="352"/>
                    <a:pt x="123" y="352"/>
                    <a:pt x="123" y="352"/>
                  </a:cubicBezTo>
                  <a:cubicBezTo>
                    <a:pt x="123" y="219"/>
                    <a:pt x="123" y="219"/>
                    <a:pt x="123" y="219"/>
                  </a:cubicBezTo>
                  <a:cubicBezTo>
                    <a:pt x="123" y="219"/>
                    <a:pt x="55" y="221"/>
                    <a:pt x="32" y="221"/>
                  </a:cubicBezTo>
                  <a:cubicBezTo>
                    <a:pt x="10" y="221"/>
                    <a:pt x="0" y="206"/>
                    <a:pt x="1" y="188"/>
                  </a:cubicBezTo>
                  <a:cubicBezTo>
                    <a:pt x="2" y="170"/>
                    <a:pt x="12" y="164"/>
                    <a:pt x="23" y="162"/>
                  </a:cubicBezTo>
                  <a:cubicBezTo>
                    <a:pt x="34" y="160"/>
                    <a:pt x="41" y="139"/>
                    <a:pt x="65" y="136"/>
                  </a:cubicBezTo>
                  <a:cubicBezTo>
                    <a:pt x="81" y="128"/>
                    <a:pt x="78" y="117"/>
                    <a:pt x="97" y="112"/>
                  </a:cubicBezTo>
                  <a:cubicBezTo>
                    <a:pt x="116" y="106"/>
                    <a:pt x="123" y="108"/>
                    <a:pt x="123" y="108"/>
                  </a:cubicBezTo>
                  <a:cubicBezTo>
                    <a:pt x="125" y="0"/>
                    <a:pt x="125" y="0"/>
                    <a:pt x="125" y="0"/>
                  </a:cubicBezTo>
                  <a:lnTo>
                    <a:pt x="2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11" name="Group 11"/>
            <p:cNvGrpSpPr>
              <a:grpSpLocks noChangeAspect="1"/>
            </p:cNvGrpSpPr>
            <p:nvPr/>
          </p:nvGrpSpPr>
          <p:grpSpPr bwMode="auto">
            <a:xfrm>
              <a:off x="7934398" y="2810933"/>
              <a:ext cx="408623" cy="368832"/>
              <a:chOff x="4838" y="2200"/>
              <a:chExt cx="267" cy="241"/>
            </a:xfrm>
          </p:grpSpPr>
          <p:sp>
            <p:nvSpPr>
              <p:cNvPr id="212" name="Freeform 12"/>
              <p:cNvSpPr>
                <a:spLocks/>
              </p:cNvSpPr>
              <p:nvPr/>
            </p:nvSpPr>
            <p:spPr bwMode="auto">
              <a:xfrm>
                <a:off x="4976" y="2207"/>
                <a:ext cx="129" cy="229"/>
              </a:xfrm>
              <a:custGeom>
                <a:avLst/>
                <a:gdLst>
                  <a:gd name="T0" fmla="*/ 70 w 95"/>
                  <a:gd name="T1" fmla="*/ 35 h 168"/>
                  <a:gd name="T2" fmla="*/ 40 w 95"/>
                  <a:gd name="T3" fmla="*/ 19 h 168"/>
                  <a:gd name="T4" fmla="*/ 38 w 95"/>
                  <a:gd name="T5" fmla="*/ 21 h 168"/>
                  <a:gd name="T6" fmla="*/ 38 w 95"/>
                  <a:gd name="T7" fmla="*/ 0 h 168"/>
                  <a:gd name="T8" fmla="*/ 0 w 95"/>
                  <a:gd name="T9" fmla="*/ 0 h 168"/>
                  <a:gd name="T10" fmla="*/ 0 w 95"/>
                  <a:gd name="T11" fmla="*/ 168 h 168"/>
                  <a:gd name="T12" fmla="*/ 38 w 95"/>
                  <a:gd name="T13" fmla="*/ 168 h 168"/>
                  <a:gd name="T14" fmla="*/ 38 w 95"/>
                  <a:gd name="T15" fmla="*/ 71 h 168"/>
                  <a:gd name="T16" fmla="*/ 40 w 95"/>
                  <a:gd name="T17" fmla="*/ 72 h 168"/>
                  <a:gd name="T18" fmla="*/ 65 w 95"/>
                  <a:gd name="T19" fmla="*/ 72 h 168"/>
                  <a:gd name="T20" fmla="*/ 70 w 95"/>
                  <a:gd name="T21" fmla="*/ 35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5" h="168">
                    <a:moveTo>
                      <a:pt x="70" y="35"/>
                    </a:moveTo>
                    <a:cubicBezTo>
                      <a:pt x="68" y="21"/>
                      <a:pt x="52" y="14"/>
                      <a:pt x="40" y="19"/>
                    </a:cubicBezTo>
                    <a:cubicBezTo>
                      <a:pt x="38" y="21"/>
                      <a:pt x="38" y="21"/>
                      <a:pt x="38" y="21"/>
                    </a:cubicBezTo>
                    <a:cubicBezTo>
                      <a:pt x="38" y="0"/>
                      <a:pt x="38" y="0"/>
                      <a:pt x="38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38" y="168"/>
                      <a:pt x="38" y="168"/>
                      <a:pt x="38" y="168"/>
                    </a:cubicBezTo>
                    <a:cubicBezTo>
                      <a:pt x="38" y="71"/>
                      <a:pt x="38" y="71"/>
                      <a:pt x="38" y="71"/>
                    </a:cubicBezTo>
                    <a:cubicBezTo>
                      <a:pt x="40" y="72"/>
                      <a:pt x="40" y="72"/>
                      <a:pt x="40" y="72"/>
                    </a:cubicBezTo>
                    <a:cubicBezTo>
                      <a:pt x="65" y="72"/>
                      <a:pt x="65" y="72"/>
                      <a:pt x="65" y="72"/>
                    </a:cubicBezTo>
                    <a:cubicBezTo>
                      <a:pt x="95" y="72"/>
                      <a:pt x="92" y="35"/>
                      <a:pt x="70" y="35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Freeform 13"/>
              <p:cNvSpPr>
                <a:spLocks noEditPoints="1"/>
              </p:cNvSpPr>
              <p:nvPr/>
            </p:nvSpPr>
            <p:spPr bwMode="auto">
              <a:xfrm>
                <a:off x="4959" y="2365"/>
                <a:ext cx="60" cy="51"/>
              </a:xfrm>
              <a:custGeom>
                <a:avLst/>
                <a:gdLst>
                  <a:gd name="T0" fmla="*/ 34 w 44"/>
                  <a:gd name="T1" fmla="*/ 8 h 38"/>
                  <a:gd name="T2" fmla="*/ 0 w 44"/>
                  <a:gd name="T3" fmla="*/ 8 h 38"/>
                  <a:gd name="T4" fmla="*/ 0 w 44"/>
                  <a:gd name="T5" fmla="*/ 0 h 38"/>
                  <a:gd name="T6" fmla="*/ 34 w 44"/>
                  <a:gd name="T7" fmla="*/ 0 h 38"/>
                  <a:gd name="T8" fmla="*/ 34 w 44"/>
                  <a:gd name="T9" fmla="*/ 8 h 38"/>
                  <a:gd name="T10" fmla="*/ 40 w 44"/>
                  <a:gd name="T11" fmla="*/ 1 h 38"/>
                  <a:gd name="T12" fmla="*/ 37 w 44"/>
                  <a:gd name="T13" fmla="*/ 4 h 38"/>
                  <a:gd name="T14" fmla="*/ 40 w 44"/>
                  <a:gd name="T15" fmla="*/ 7 h 38"/>
                  <a:gd name="T16" fmla="*/ 44 w 44"/>
                  <a:gd name="T17" fmla="*/ 4 h 38"/>
                  <a:gd name="T18" fmla="*/ 40 w 44"/>
                  <a:gd name="T19" fmla="*/ 1 h 38"/>
                  <a:gd name="T20" fmla="*/ 34 w 44"/>
                  <a:gd name="T21" fmla="*/ 14 h 38"/>
                  <a:gd name="T22" fmla="*/ 0 w 44"/>
                  <a:gd name="T23" fmla="*/ 14 h 38"/>
                  <a:gd name="T24" fmla="*/ 0 w 44"/>
                  <a:gd name="T25" fmla="*/ 23 h 38"/>
                  <a:gd name="T26" fmla="*/ 34 w 44"/>
                  <a:gd name="T27" fmla="*/ 23 h 38"/>
                  <a:gd name="T28" fmla="*/ 34 w 44"/>
                  <a:gd name="T29" fmla="*/ 14 h 38"/>
                  <a:gd name="T30" fmla="*/ 40 w 44"/>
                  <a:gd name="T31" fmla="*/ 15 h 38"/>
                  <a:gd name="T32" fmla="*/ 37 w 44"/>
                  <a:gd name="T33" fmla="*/ 19 h 38"/>
                  <a:gd name="T34" fmla="*/ 40 w 44"/>
                  <a:gd name="T35" fmla="*/ 22 h 38"/>
                  <a:gd name="T36" fmla="*/ 44 w 44"/>
                  <a:gd name="T37" fmla="*/ 19 h 38"/>
                  <a:gd name="T38" fmla="*/ 40 w 44"/>
                  <a:gd name="T39" fmla="*/ 15 h 38"/>
                  <a:gd name="T40" fmla="*/ 34 w 44"/>
                  <a:gd name="T41" fmla="*/ 29 h 38"/>
                  <a:gd name="T42" fmla="*/ 0 w 44"/>
                  <a:gd name="T43" fmla="*/ 29 h 38"/>
                  <a:gd name="T44" fmla="*/ 0 w 44"/>
                  <a:gd name="T45" fmla="*/ 38 h 38"/>
                  <a:gd name="T46" fmla="*/ 34 w 44"/>
                  <a:gd name="T47" fmla="*/ 38 h 38"/>
                  <a:gd name="T48" fmla="*/ 34 w 44"/>
                  <a:gd name="T49" fmla="*/ 29 h 38"/>
                  <a:gd name="T50" fmla="*/ 40 w 44"/>
                  <a:gd name="T51" fmla="*/ 30 h 38"/>
                  <a:gd name="T52" fmla="*/ 37 w 44"/>
                  <a:gd name="T53" fmla="*/ 33 h 38"/>
                  <a:gd name="T54" fmla="*/ 40 w 44"/>
                  <a:gd name="T55" fmla="*/ 37 h 38"/>
                  <a:gd name="T56" fmla="*/ 44 w 44"/>
                  <a:gd name="T57" fmla="*/ 33 h 38"/>
                  <a:gd name="T58" fmla="*/ 40 w 44"/>
                  <a:gd name="T59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4" h="38">
                    <a:moveTo>
                      <a:pt x="34" y="8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4" y="0"/>
                      <a:pt x="34" y="0"/>
                      <a:pt x="34" y="0"/>
                    </a:cubicBezTo>
                    <a:lnTo>
                      <a:pt x="34" y="8"/>
                    </a:lnTo>
                    <a:close/>
                    <a:moveTo>
                      <a:pt x="40" y="1"/>
                    </a:moveTo>
                    <a:cubicBezTo>
                      <a:pt x="39" y="1"/>
                      <a:pt x="37" y="2"/>
                      <a:pt x="37" y="4"/>
                    </a:cubicBezTo>
                    <a:cubicBezTo>
                      <a:pt x="37" y="6"/>
                      <a:pt x="39" y="7"/>
                      <a:pt x="40" y="7"/>
                    </a:cubicBezTo>
                    <a:cubicBezTo>
                      <a:pt x="42" y="7"/>
                      <a:pt x="44" y="6"/>
                      <a:pt x="44" y="4"/>
                    </a:cubicBezTo>
                    <a:cubicBezTo>
                      <a:pt x="44" y="2"/>
                      <a:pt x="42" y="1"/>
                      <a:pt x="40" y="1"/>
                    </a:cubicBezTo>
                    <a:close/>
                    <a:moveTo>
                      <a:pt x="34" y="14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4" y="23"/>
                      <a:pt x="34" y="23"/>
                      <a:pt x="34" y="23"/>
                    </a:cubicBezTo>
                    <a:lnTo>
                      <a:pt x="34" y="14"/>
                    </a:lnTo>
                    <a:close/>
                    <a:moveTo>
                      <a:pt x="40" y="15"/>
                    </a:moveTo>
                    <a:cubicBezTo>
                      <a:pt x="39" y="15"/>
                      <a:pt x="37" y="17"/>
                      <a:pt x="37" y="19"/>
                    </a:cubicBezTo>
                    <a:cubicBezTo>
                      <a:pt x="37" y="21"/>
                      <a:pt x="39" y="22"/>
                      <a:pt x="40" y="22"/>
                    </a:cubicBezTo>
                    <a:cubicBezTo>
                      <a:pt x="42" y="22"/>
                      <a:pt x="44" y="21"/>
                      <a:pt x="44" y="19"/>
                    </a:cubicBezTo>
                    <a:cubicBezTo>
                      <a:pt x="44" y="17"/>
                      <a:pt x="42" y="15"/>
                      <a:pt x="40" y="15"/>
                    </a:cubicBezTo>
                    <a:close/>
                    <a:moveTo>
                      <a:pt x="34" y="29"/>
                    </a:moveTo>
                    <a:cubicBezTo>
                      <a:pt x="0" y="29"/>
                      <a:pt x="0" y="29"/>
                      <a:pt x="0" y="2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34" y="38"/>
                      <a:pt x="34" y="38"/>
                      <a:pt x="34" y="38"/>
                    </a:cubicBezTo>
                    <a:lnTo>
                      <a:pt x="34" y="29"/>
                    </a:lnTo>
                    <a:close/>
                    <a:moveTo>
                      <a:pt x="40" y="30"/>
                    </a:moveTo>
                    <a:cubicBezTo>
                      <a:pt x="39" y="30"/>
                      <a:pt x="37" y="32"/>
                      <a:pt x="37" y="33"/>
                    </a:cubicBezTo>
                    <a:cubicBezTo>
                      <a:pt x="37" y="35"/>
                      <a:pt x="39" y="37"/>
                      <a:pt x="40" y="37"/>
                    </a:cubicBezTo>
                    <a:cubicBezTo>
                      <a:pt x="42" y="37"/>
                      <a:pt x="44" y="35"/>
                      <a:pt x="44" y="33"/>
                    </a:cubicBezTo>
                    <a:cubicBezTo>
                      <a:pt x="44" y="32"/>
                      <a:pt x="42" y="30"/>
                      <a:pt x="40" y="30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4" name="Freeform 14"/>
              <p:cNvSpPr>
                <a:spLocks/>
              </p:cNvSpPr>
              <p:nvPr/>
            </p:nvSpPr>
            <p:spPr bwMode="auto">
              <a:xfrm>
                <a:off x="4917" y="2200"/>
                <a:ext cx="119" cy="241"/>
              </a:xfrm>
              <a:custGeom>
                <a:avLst/>
                <a:gdLst>
                  <a:gd name="T0" fmla="*/ 0 w 88"/>
                  <a:gd name="T1" fmla="*/ 0 h 177"/>
                  <a:gd name="T2" fmla="*/ 0 w 88"/>
                  <a:gd name="T3" fmla="*/ 55 h 177"/>
                  <a:gd name="T4" fmla="*/ 8 w 88"/>
                  <a:gd name="T5" fmla="*/ 56 h 177"/>
                  <a:gd name="T6" fmla="*/ 8 w 88"/>
                  <a:gd name="T7" fmla="*/ 9 h 177"/>
                  <a:gd name="T8" fmla="*/ 79 w 88"/>
                  <a:gd name="T9" fmla="*/ 9 h 177"/>
                  <a:gd name="T10" fmla="*/ 79 w 88"/>
                  <a:gd name="T11" fmla="*/ 168 h 177"/>
                  <a:gd name="T12" fmla="*/ 8 w 88"/>
                  <a:gd name="T13" fmla="*/ 168 h 177"/>
                  <a:gd name="T14" fmla="*/ 8 w 88"/>
                  <a:gd name="T15" fmla="*/ 109 h 177"/>
                  <a:gd name="T16" fmla="*/ 0 w 88"/>
                  <a:gd name="T17" fmla="*/ 109 h 177"/>
                  <a:gd name="T18" fmla="*/ 0 w 88"/>
                  <a:gd name="T19" fmla="*/ 177 h 177"/>
                  <a:gd name="T20" fmla="*/ 88 w 88"/>
                  <a:gd name="T21" fmla="*/ 177 h 177"/>
                  <a:gd name="T22" fmla="*/ 88 w 88"/>
                  <a:gd name="T23" fmla="*/ 0 h 177"/>
                  <a:gd name="T24" fmla="*/ 0 w 88"/>
                  <a:gd name="T25" fmla="*/ 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8" h="177">
                    <a:moveTo>
                      <a:pt x="0" y="0"/>
                    </a:moveTo>
                    <a:cubicBezTo>
                      <a:pt x="0" y="55"/>
                      <a:pt x="0" y="55"/>
                      <a:pt x="0" y="55"/>
                    </a:cubicBezTo>
                    <a:cubicBezTo>
                      <a:pt x="2" y="55"/>
                      <a:pt x="5" y="55"/>
                      <a:pt x="8" y="56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79" y="9"/>
                      <a:pt x="79" y="9"/>
                      <a:pt x="79" y="9"/>
                    </a:cubicBezTo>
                    <a:cubicBezTo>
                      <a:pt x="79" y="168"/>
                      <a:pt x="79" y="168"/>
                      <a:pt x="79" y="168"/>
                    </a:cubicBezTo>
                    <a:cubicBezTo>
                      <a:pt x="8" y="168"/>
                      <a:pt x="8" y="168"/>
                      <a:pt x="8" y="168"/>
                    </a:cubicBezTo>
                    <a:cubicBezTo>
                      <a:pt x="8" y="109"/>
                      <a:pt x="8" y="109"/>
                      <a:pt x="8" y="109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77"/>
                      <a:pt x="0" y="177"/>
                      <a:pt x="0" y="177"/>
                    </a:cubicBezTo>
                    <a:cubicBezTo>
                      <a:pt x="88" y="177"/>
                      <a:pt x="88" y="177"/>
                      <a:pt x="88" y="177"/>
                    </a:cubicBezTo>
                    <a:cubicBezTo>
                      <a:pt x="88" y="0"/>
                      <a:pt x="88" y="0"/>
                      <a:pt x="88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Freeform 15"/>
              <p:cNvSpPr>
                <a:spLocks/>
              </p:cNvSpPr>
              <p:nvPr/>
            </p:nvSpPr>
            <p:spPr bwMode="auto">
              <a:xfrm>
                <a:off x="5031" y="2224"/>
                <a:ext cx="69" cy="86"/>
              </a:xfrm>
              <a:custGeom>
                <a:avLst/>
                <a:gdLst>
                  <a:gd name="T0" fmla="*/ 34 w 51"/>
                  <a:gd name="T1" fmla="*/ 18 h 63"/>
                  <a:gd name="T2" fmla="*/ 12 w 51"/>
                  <a:gd name="T3" fmla="*/ 1 h 63"/>
                  <a:gd name="T4" fmla="*/ 0 w 51"/>
                  <a:gd name="T5" fmla="*/ 2 h 63"/>
                  <a:gd name="T6" fmla="*/ 0 w 51"/>
                  <a:gd name="T7" fmla="*/ 11 h 63"/>
                  <a:gd name="T8" fmla="*/ 11 w 51"/>
                  <a:gd name="T9" fmla="*/ 9 h 63"/>
                  <a:gd name="T10" fmla="*/ 26 w 51"/>
                  <a:gd name="T11" fmla="*/ 23 h 63"/>
                  <a:gd name="T12" fmla="*/ 27 w 51"/>
                  <a:gd name="T13" fmla="*/ 26 h 63"/>
                  <a:gd name="T14" fmla="*/ 30 w 51"/>
                  <a:gd name="T15" fmla="*/ 26 h 63"/>
                  <a:gd name="T16" fmla="*/ 43 w 51"/>
                  <a:gd name="T17" fmla="*/ 40 h 63"/>
                  <a:gd name="T18" fmla="*/ 39 w 51"/>
                  <a:gd name="T19" fmla="*/ 50 h 63"/>
                  <a:gd name="T20" fmla="*/ 25 w 51"/>
                  <a:gd name="T21" fmla="*/ 54 h 63"/>
                  <a:gd name="T22" fmla="*/ 0 w 51"/>
                  <a:gd name="T23" fmla="*/ 54 h 63"/>
                  <a:gd name="T24" fmla="*/ 0 w 51"/>
                  <a:gd name="T25" fmla="*/ 63 h 63"/>
                  <a:gd name="T26" fmla="*/ 25 w 51"/>
                  <a:gd name="T27" fmla="*/ 63 h 63"/>
                  <a:gd name="T28" fmla="*/ 45 w 51"/>
                  <a:gd name="T29" fmla="*/ 56 h 63"/>
                  <a:gd name="T30" fmla="*/ 51 w 51"/>
                  <a:gd name="T31" fmla="*/ 40 h 63"/>
                  <a:gd name="T32" fmla="*/ 34 w 51"/>
                  <a:gd name="T33" fmla="*/ 1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63">
                    <a:moveTo>
                      <a:pt x="34" y="18"/>
                    </a:moveTo>
                    <a:cubicBezTo>
                      <a:pt x="31" y="9"/>
                      <a:pt x="23" y="2"/>
                      <a:pt x="12" y="1"/>
                    </a:cubicBezTo>
                    <a:cubicBezTo>
                      <a:pt x="8" y="0"/>
                      <a:pt x="4" y="1"/>
                      <a:pt x="0" y="2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9"/>
                      <a:pt x="8" y="9"/>
                      <a:pt x="11" y="9"/>
                    </a:cubicBezTo>
                    <a:cubicBezTo>
                      <a:pt x="19" y="10"/>
                      <a:pt x="25" y="15"/>
                      <a:pt x="26" y="23"/>
                    </a:cubicBezTo>
                    <a:cubicBezTo>
                      <a:pt x="27" y="26"/>
                      <a:pt x="27" y="26"/>
                      <a:pt x="27" y="26"/>
                    </a:cubicBezTo>
                    <a:cubicBezTo>
                      <a:pt x="30" y="26"/>
                      <a:pt x="30" y="26"/>
                      <a:pt x="30" y="26"/>
                    </a:cubicBezTo>
                    <a:cubicBezTo>
                      <a:pt x="38" y="26"/>
                      <a:pt x="43" y="33"/>
                      <a:pt x="43" y="40"/>
                    </a:cubicBezTo>
                    <a:cubicBezTo>
                      <a:pt x="43" y="44"/>
                      <a:pt x="41" y="47"/>
                      <a:pt x="39" y="50"/>
                    </a:cubicBezTo>
                    <a:cubicBezTo>
                      <a:pt x="36" y="53"/>
                      <a:pt x="31" y="54"/>
                      <a:pt x="25" y="54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25" y="63"/>
                      <a:pt x="25" y="63"/>
                      <a:pt x="25" y="63"/>
                    </a:cubicBezTo>
                    <a:cubicBezTo>
                      <a:pt x="36" y="63"/>
                      <a:pt x="42" y="59"/>
                      <a:pt x="45" y="56"/>
                    </a:cubicBezTo>
                    <a:cubicBezTo>
                      <a:pt x="49" y="52"/>
                      <a:pt x="51" y="46"/>
                      <a:pt x="51" y="40"/>
                    </a:cubicBezTo>
                    <a:cubicBezTo>
                      <a:pt x="51" y="30"/>
                      <a:pt x="45" y="20"/>
                      <a:pt x="34" y="18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" name="Freeform 16"/>
              <p:cNvSpPr>
                <a:spLocks noEditPoints="1"/>
              </p:cNvSpPr>
              <p:nvPr/>
            </p:nvSpPr>
            <p:spPr bwMode="auto">
              <a:xfrm>
                <a:off x="4838" y="2267"/>
                <a:ext cx="138" cy="87"/>
              </a:xfrm>
              <a:custGeom>
                <a:avLst/>
                <a:gdLst>
                  <a:gd name="T0" fmla="*/ 77 w 102"/>
                  <a:gd name="T1" fmla="*/ 64 h 64"/>
                  <a:gd name="T2" fmla="*/ 20 w 102"/>
                  <a:gd name="T3" fmla="*/ 64 h 64"/>
                  <a:gd name="T4" fmla="*/ 0 w 102"/>
                  <a:gd name="T5" fmla="*/ 45 h 64"/>
                  <a:gd name="T6" fmla="*/ 5 w 102"/>
                  <a:gd name="T7" fmla="*/ 32 h 64"/>
                  <a:gd name="T8" fmla="*/ 17 w 102"/>
                  <a:gd name="T9" fmla="*/ 27 h 64"/>
                  <a:gd name="T10" fmla="*/ 22 w 102"/>
                  <a:gd name="T11" fmla="*/ 19 h 64"/>
                  <a:gd name="T12" fmla="*/ 37 w 102"/>
                  <a:gd name="T13" fmla="*/ 15 h 64"/>
                  <a:gd name="T14" fmla="*/ 64 w 102"/>
                  <a:gd name="T15" fmla="*/ 2 h 64"/>
                  <a:gd name="T16" fmla="*/ 85 w 102"/>
                  <a:gd name="T17" fmla="*/ 19 h 64"/>
                  <a:gd name="T18" fmla="*/ 102 w 102"/>
                  <a:gd name="T19" fmla="*/ 41 h 64"/>
                  <a:gd name="T20" fmla="*/ 96 w 102"/>
                  <a:gd name="T21" fmla="*/ 57 h 64"/>
                  <a:gd name="T22" fmla="*/ 77 w 102"/>
                  <a:gd name="T23" fmla="*/ 64 h 64"/>
                  <a:gd name="T24" fmla="*/ 20 w 102"/>
                  <a:gd name="T25" fmla="*/ 35 h 64"/>
                  <a:gd name="T26" fmla="*/ 11 w 102"/>
                  <a:gd name="T27" fmla="*/ 38 h 64"/>
                  <a:gd name="T28" fmla="*/ 9 w 102"/>
                  <a:gd name="T29" fmla="*/ 45 h 64"/>
                  <a:gd name="T30" fmla="*/ 20 w 102"/>
                  <a:gd name="T31" fmla="*/ 55 h 64"/>
                  <a:gd name="T32" fmla="*/ 77 w 102"/>
                  <a:gd name="T33" fmla="*/ 55 h 64"/>
                  <a:gd name="T34" fmla="*/ 90 w 102"/>
                  <a:gd name="T35" fmla="*/ 51 h 64"/>
                  <a:gd name="T36" fmla="*/ 94 w 102"/>
                  <a:gd name="T37" fmla="*/ 41 h 64"/>
                  <a:gd name="T38" fmla="*/ 81 w 102"/>
                  <a:gd name="T39" fmla="*/ 27 h 64"/>
                  <a:gd name="T40" fmla="*/ 78 w 102"/>
                  <a:gd name="T41" fmla="*/ 27 h 64"/>
                  <a:gd name="T42" fmla="*/ 77 w 102"/>
                  <a:gd name="T43" fmla="*/ 24 h 64"/>
                  <a:gd name="T44" fmla="*/ 62 w 102"/>
                  <a:gd name="T45" fmla="*/ 10 h 64"/>
                  <a:gd name="T46" fmla="*/ 43 w 102"/>
                  <a:gd name="T47" fmla="*/ 21 h 64"/>
                  <a:gd name="T48" fmla="*/ 42 w 102"/>
                  <a:gd name="T49" fmla="*/ 24 h 64"/>
                  <a:gd name="T50" fmla="*/ 39 w 102"/>
                  <a:gd name="T51" fmla="*/ 24 h 64"/>
                  <a:gd name="T52" fmla="*/ 28 w 102"/>
                  <a:gd name="T53" fmla="*/ 26 h 64"/>
                  <a:gd name="T54" fmla="*/ 24 w 102"/>
                  <a:gd name="T55" fmla="*/ 31 h 64"/>
                  <a:gd name="T56" fmla="*/ 24 w 102"/>
                  <a:gd name="T57" fmla="*/ 35 h 64"/>
                  <a:gd name="T58" fmla="*/ 20 w 102"/>
                  <a:gd name="T59" fmla="*/ 35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" h="64">
                    <a:moveTo>
                      <a:pt x="77" y="64"/>
                    </a:moveTo>
                    <a:cubicBezTo>
                      <a:pt x="20" y="64"/>
                      <a:pt x="20" y="64"/>
                      <a:pt x="20" y="64"/>
                    </a:cubicBezTo>
                    <a:cubicBezTo>
                      <a:pt x="7" y="64"/>
                      <a:pt x="0" y="54"/>
                      <a:pt x="0" y="45"/>
                    </a:cubicBezTo>
                    <a:cubicBezTo>
                      <a:pt x="0" y="40"/>
                      <a:pt x="2" y="36"/>
                      <a:pt x="5" y="32"/>
                    </a:cubicBezTo>
                    <a:cubicBezTo>
                      <a:pt x="7" y="30"/>
                      <a:pt x="11" y="28"/>
                      <a:pt x="17" y="27"/>
                    </a:cubicBezTo>
                    <a:cubicBezTo>
                      <a:pt x="18" y="24"/>
                      <a:pt x="20" y="21"/>
                      <a:pt x="22" y="19"/>
                    </a:cubicBezTo>
                    <a:cubicBezTo>
                      <a:pt x="26" y="16"/>
                      <a:pt x="31" y="14"/>
                      <a:pt x="37" y="15"/>
                    </a:cubicBezTo>
                    <a:cubicBezTo>
                      <a:pt x="43" y="5"/>
                      <a:pt x="53" y="0"/>
                      <a:pt x="64" y="2"/>
                    </a:cubicBezTo>
                    <a:cubicBezTo>
                      <a:pt x="74" y="3"/>
                      <a:pt x="82" y="10"/>
                      <a:pt x="85" y="19"/>
                    </a:cubicBezTo>
                    <a:cubicBezTo>
                      <a:pt x="96" y="21"/>
                      <a:pt x="102" y="31"/>
                      <a:pt x="102" y="41"/>
                    </a:cubicBezTo>
                    <a:cubicBezTo>
                      <a:pt x="102" y="47"/>
                      <a:pt x="100" y="53"/>
                      <a:pt x="96" y="57"/>
                    </a:cubicBezTo>
                    <a:cubicBezTo>
                      <a:pt x="93" y="60"/>
                      <a:pt x="87" y="64"/>
                      <a:pt x="77" y="64"/>
                    </a:cubicBezTo>
                    <a:close/>
                    <a:moveTo>
                      <a:pt x="20" y="35"/>
                    </a:moveTo>
                    <a:cubicBezTo>
                      <a:pt x="16" y="35"/>
                      <a:pt x="13" y="36"/>
                      <a:pt x="11" y="38"/>
                    </a:cubicBezTo>
                    <a:cubicBezTo>
                      <a:pt x="10" y="40"/>
                      <a:pt x="9" y="42"/>
                      <a:pt x="9" y="45"/>
                    </a:cubicBezTo>
                    <a:cubicBezTo>
                      <a:pt x="9" y="50"/>
                      <a:pt x="12" y="55"/>
                      <a:pt x="20" y="55"/>
                    </a:cubicBezTo>
                    <a:cubicBezTo>
                      <a:pt x="77" y="55"/>
                      <a:pt x="77" y="55"/>
                      <a:pt x="77" y="55"/>
                    </a:cubicBezTo>
                    <a:cubicBezTo>
                      <a:pt x="82" y="55"/>
                      <a:pt x="87" y="54"/>
                      <a:pt x="90" y="51"/>
                    </a:cubicBezTo>
                    <a:cubicBezTo>
                      <a:pt x="92" y="48"/>
                      <a:pt x="94" y="45"/>
                      <a:pt x="94" y="41"/>
                    </a:cubicBezTo>
                    <a:cubicBezTo>
                      <a:pt x="94" y="34"/>
                      <a:pt x="89" y="27"/>
                      <a:pt x="81" y="27"/>
                    </a:cubicBezTo>
                    <a:cubicBezTo>
                      <a:pt x="78" y="27"/>
                      <a:pt x="78" y="27"/>
                      <a:pt x="78" y="27"/>
                    </a:cubicBezTo>
                    <a:cubicBezTo>
                      <a:pt x="77" y="24"/>
                      <a:pt x="77" y="24"/>
                      <a:pt x="77" y="24"/>
                    </a:cubicBezTo>
                    <a:cubicBezTo>
                      <a:pt x="76" y="16"/>
                      <a:pt x="70" y="11"/>
                      <a:pt x="62" y="10"/>
                    </a:cubicBezTo>
                    <a:cubicBezTo>
                      <a:pt x="56" y="9"/>
                      <a:pt x="48" y="12"/>
                      <a:pt x="43" y="21"/>
                    </a:cubicBezTo>
                    <a:cubicBezTo>
                      <a:pt x="42" y="24"/>
                      <a:pt x="42" y="24"/>
                      <a:pt x="42" y="24"/>
                    </a:cubicBezTo>
                    <a:cubicBezTo>
                      <a:pt x="39" y="24"/>
                      <a:pt x="39" y="24"/>
                      <a:pt x="39" y="24"/>
                    </a:cubicBezTo>
                    <a:cubicBezTo>
                      <a:pt x="34" y="23"/>
                      <a:pt x="30" y="24"/>
                      <a:pt x="28" y="26"/>
                    </a:cubicBezTo>
                    <a:cubicBezTo>
                      <a:pt x="25" y="28"/>
                      <a:pt x="25" y="30"/>
                      <a:pt x="24" y="31"/>
                    </a:cubicBezTo>
                    <a:cubicBezTo>
                      <a:pt x="24" y="35"/>
                      <a:pt x="24" y="35"/>
                      <a:pt x="24" y="35"/>
                    </a:cubicBezTo>
                    <a:lnTo>
                      <a:pt x="20" y="3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17" name="Group 216"/>
          <p:cNvGrpSpPr/>
          <p:nvPr/>
        </p:nvGrpSpPr>
        <p:grpSpPr>
          <a:xfrm>
            <a:off x="2694002" y="2956812"/>
            <a:ext cx="271721" cy="278243"/>
            <a:chOff x="6878164" y="2812061"/>
            <a:chExt cx="362236" cy="370930"/>
          </a:xfrm>
        </p:grpSpPr>
        <p:sp>
          <p:nvSpPr>
            <p:cNvPr id="218" name="Freeform 5"/>
            <p:cNvSpPr>
              <a:spLocks/>
            </p:cNvSpPr>
            <p:nvPr/>
          </p:nvSpPr>
          <p:spPr bwMode="auto">
            <a:xfrm>
              <a:off x="6885555" y="2817898"/>
              <a:ext cx="237249" cy="358705"/>
            </a:xfrm>
            <a:custGeom>
              <a:avLst/>
              <a:gdLst>
                <a:gd name="T0" fmla="*/ 211 w 211"/>
                <a:gd name="T1" fmla="*/ 0 h 320"/>
                <a:gd name="T2" fmla="*/ 211 w 211"/>
                <a:gd name="T3" fmla="*/ 320 h 320"/>
                <a:gd name="T4" fmla="*/ 71 w 211"/>
                <a:gd name="T5" fmla="*/ 320 h 320"/>
                <a:gd name="T6" fmla="*/ 71 w 211"/>
                <a:gd name="T7" fmla="*/ 278 h 320"/>
                <a:gd name="T8" fmla="*/ 34 w 211"/>
                <a:gd name="T9" fmla="*/ 277 h 320"/>
                <a:gd name="T10" fmla="*/ 1 w 211"/>
                <a:gd name="T11" fmla="*/ 251 h 320"/>
                <a:gd name="T12" fmla="*/ 23 w 211"/>
                <a:gd name="T13" fmla="*/ 211 h 320"/>
                <a:gd name="T14" fmla="*/ 39 w 211"/>
                <a:gd name="T15" fmla="*/ 202 h 320"/>
                <a:gd name="T16" fmla="*/ 71 w 211"/>
                <a:gd name="T17" fmla="*/ 172 h 320"/>
                <a:gd name="T18" fmla="*/ 73 w 211"/>
                <a:gd name="T19" fmla="*/ 0 h 320"/>
                <a:gd name="T20" fmla="*/ 211 w 211"/>
                <a:gd name="T21" fmla="*/ 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1" h="320">
                  <a:moveTo>
                    <a:pt x="211" y="0"/>
                  </a:moveTo>
                  <a:cubicBezTo>
                    <a:pt x="211" y="320"/>
                    <a:pt x="211" y="320"/>
                    <a:pt x="211" y="320"/>
                  </a:cubicBezTo>
                  <a:cubicBezTo>
                    <a:pt x="71" y="320"/>
                    <a:pt x="71" y="320"/>
                    <a:pt x="71" y="320"/>
                  </a:cubicBezTo>
                  <a:cubicBezTo>
                    <a:pt x="71" y="278"/>
                    <a:pt x="71" y="278"/>
                    <a:pt x="71" y="278"/>
                  </a:cubicBezTo>
                  <a:cubicBezTo>
                    <a:pt x="34" y="277"/>
                    <a:pt x="34" y="277"/>
                    <a:pt x="34" y="277"/>
                  </a:cubicBezTo>
                  <a:cubicBezTo>
                    <a:pt x="34" y="277"/>
                    <a:pt x="3" y="266"/>
                    <a:pt x="1" y="251"/>
                  </a:cubicBezTo>
                  <a:cubicBezTo>
                    <a:pt x="0" y="237"/>
                    <a:pt x="9" y="206"/>
                    <a:pt x="23" y="211"/>
                  </a:cubicBezTo>
                  <a:cubicBezTo>
                    <a:pt x="38" y="215"/>
                    <a:pt x="39" y="202"/>
                    <a:pt x="39" y="202"/>
                  </a:cubicBezTo>
                  <a:cubicBezTo>
                    <a:pt x="39" y="202"/>
                    <a:pt x="50" y="176"/>
                    <a:pt x="71" y="172"/>
                  </a:cubicBezTo>
                  <a:cubicBezTo>
                    <a:pt x="73" y="0"/>
                    <a:pt x="73" y="0"/>
                    <a:pt x="73" y="0"/>
                  </a:cubicBezTo>
                  <a:lnTo>
                    <a:pt x="21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19" name="Group 19"/>
            <p:cNvGrpSpPr>
              <a:grpSpLocks noChangeAspect="1"/>
            </p:cNvGrpSpPr>
            <p:nvPr/>
          </p:nvGrpSpPr>
          <p:grpSpPr bwMode="auto">
            <a:xfrm>
              <a:off x="6878164" y="2812061"/>
              <a:ext cx="362236" cy="370930"/>
              <a:chOff x="3214" y="1484"/>
              <a:chExt cx="500" cy="512"/>
            </a:xfrm>
          </p:grpSpPr>
          <p:sp>
            <p:nvSpPr>
              <p:cNvPr id="220" name="Rectangle 20"/>
              <p:cNvSpPr>
                <a:spLocks noChangeArrowheads="1"/>
              </p:cNvSpPr>
              <p:nvPr/>
            </p:nvSpPr>
            <p:spPr bwMode="auto">
              <a:xfrm>
                <a:off x="3522" y="1499"/>
                <a:ext cx="177" cy="485"/>
              </a:xfrm>
              <a:prstGeom prst="rect">
                <a:avLst/>
              </a:pr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" name="Freeform 21"/>
              <p:cNvSpPr>
                <a:spLocks noEditPoints="1"/>
              </p:cNvSpPr>
              <p:nvPr/>
            </p:nvSpPr>
            <p:spPr bwMode="auto">
              <a:xfrm>
                <a:off x="3374" y="1539"/>
                <a:ext cx="291" cy="346"/>
              </a:xfrm>
              <a:custGeom>
                <a:avLst/>
                <a:gdLst>
                  <a:gd name="T0" fmla="*/ 96 w 100"/>
                  <a:gd name="T1" fmla="*/ 1 h 119"/>
                  <a:gd name="T2" fmla="*/ 100 w 100"/>
                  <a:gd name="T3" fmla="*/ 4 h 119"/>
                  <a:gd name="T4" fmla="*/ 96 w 100"/>
                  <a:gd name="T5" fmla="*/ 8 h 119"/>
                  <a:gd name="T6" fmla="*/ 92 w 100"/>
                  <a:gd name="T7" fmla="*/ 4 h 119"/>
                  <a:gd name="T8" fmla="*/ 96 w 100"/>
                  <a:gd name="T9" fmla="*/ 1 h 119"/>
                  <a:gd name="T10" fmla="*/ 81 w 100"/>
                  <a:gd name="T11" fmla="*/ 4 h 119"/>
                  <a:gd name="T12" fmla="*/ 85 w 100"/>
                  <a:gd name="T13" fmla="*/ 8 h 119"/>
                  <a:gd name="T14" fmla="*/ 88 w 100"/>
                  <a:gd name="T15" fmla="*/ 4 h 119"/>
                  <a:gd name="T16" fmla="*/ 85 w 100"/>
                  <a:gd name="T17" fmla="*/ 1 h 119"/>
                  <a:gd name="T18" fmla="*/ 81 w 100"/>
                  <a:gd name="T19" fmla="*/ 4 h 119"/>
                  <a:gd name="T20" fmla="*/ 51 w 100"/>
                  <a:gd name="T21" fmla="*/ 0 h 119"/>
                  <a:gd name="T22" fmla="*/ 0 w 100"/>
                  <a:gd name="T23" fmla="*/ 0 h 119"/>
                  <a:gd name="T24" fmla="*/ 0 w 100"/>
                  <a:gd name="T25" fmla="*/ 9 h 119"/>
                  <a:gd name="T26" fmla="*/ 51 w 100"/>
                  <a:gd name="T27" fmla="*/ 9 h 119"/>
                  <a:gd name="T28" fmla="*/ 51 w 100"/>
                  <a:gd name="T29" fmla="*/ 0 h 119"/>
                  <a:gd name="T30" fmla="*/ 92 w 100"/>
                  <a:gd name="T31" fmla="*/ 59 h 119"/>
                  <a:gd name="T32" fmla="*/ 96 w 100"/>
                  <a:gd name="T33" fmla="*/ 63 h 119"/>
                  <a:gd name="T34" fmla="*/ 100 w 100"/>
                  <a:gd name="T35" fmla="*/ 59 h 119"/>
                  <a:gd name="T36" fmla="*/ 96 w 100"/>
                  <a:gd name="T37" fmla="*/ 56 h 119"/>
                  <a:gd name="T38" fmla="*/ 92 w 100"/>
                  <a:gd name="T39" fmla="*/ 59 h 119"/>
                  <a:gd name="T40" fmla="*/ 81 w 100"/>
                  <a:gd name="T41" fmla="*/ 59 h 119"/>
                  <a:gd name="T42" fmla="*/ 85 w 100"/>
                  <a:gd name="T43" fmla="*/ 63 h 119"/>
                  <a:gd name="T44" fmla="*/ 88 w 100"/>
                  <a:gd name="T45" fmla="*/ 59 h 119"/>
                  <a:gd name="T46" fmla="*/ 85 w 100"/>
                  <a:gd name="T47" fmla="*/ 56 h 119"/>
                  <a:gd name="T48" fmla="*/ 81 w 100"/>
                  <a:gd name="T49" fmla="*/ 59 h 119"/>
                  <a:gd name="T50" fmla="*/ 51 w 100"/>
                  <a:gd name="T51" fmla="*/ 56 h 119"/>
                  <a:gd name="T52" fmla="*/ 0 w 100"/>
                  <a:gd name="T53" fmla="*/ 56 h 119"/>
                  <a:gd name="T54" fmla="*/ 0 w 100"/>
                  <a:gd name="T55" fmla="*/ 65 h 119"/>
                  <a:gd name="T56" fmla="*/ 51 w 100"/>
                  <a:gd name="T57" fmla="*/ 65 h 119"/>
                  <a:gd name="T58" fmla="*/ 51 w 100"/>
                  <a:gd name="T59" fmla="*/ 56 h 119"/>
                  <a:gd name="T60" fmla="*/ 92 w 100"/>
                  <a:gd name="T61" fmla="*/ 115 h 119"/>
                  <a:gd name="T62" fmla="*/ 96 w 100"/>
                  <a:gd name="T63" fmla="*/ 119 h 119"/>
                  <a:gd name="T64" fmla="*/ 100 w 100"/>
                  <a:gd name="T65" fmla="*/ 115 h 119"/>
                  <a:gd name="T66" fmla="*/ 96 w 100"/>
                  <a:gd name="T67" fmla="*/ 111 h 119"/>
                  <a:gd name="T68" fmla="*/ 92 w 100"/>
                  <a:gd name="T69" fmla="*/ 115 h 119"/>
                  <a:gd name="T70" fmla="*/ 81 w 100"/>
                  <a:gd name="T71" fmla="*/ 115 h 119"/>
                  <a:gd name="T72" fmla="*/ 85 w 100"/>
                  <a:gd name="T73" fmla="*/ 119 h 119"/>
                  <a:gd name="T74" fmla="*/ 88 w 100"/>
                  <a:gd name="T75" fmla="*/ 115 h 119"/>
                  <a:gd name="T76" fmla="*/ 85 w 100"/>
                  <a:gd name="T77" fmla="*/ 111 h 119"/>
                  <a:gd name="T78" fmla="*/ 81 w 100"/>
                  <a:gd name="T79" fmla="*/ 115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0" h="119">
                    <a:moveTo>
                      <a:pt x="96" y="1"/>
                    </a:moveTo>
                    <a:cubicBezTo>
                      <a:pt x="98" y="1"/>
                      <a:pt x="100" y="2"/>
                      <a:pt x="100" y="4"/>
                    </a:cubicBezTo>
                    <a:cubicBezTo>
                      <a:pt x="100" y="6"/>
                      <a:pt x="98" y="8"/>
                      <a:pt x="96" y="8"/>
                    </a:cubicBezTo>
                    <a:cubicBezTo>
                      <a:pt x="94" y="8"/>
                      <a:pt x="92" y="6"/>
                      <a:pt x="92" y="4"/>
                    </a:cubicBezTo>
                    <a:cubicBezTo>
                      <a:pt x="92" y="2"/>
                      <a:pt x="94" y="1"/>
                      <a:pt x="96" y="1"/>
                    </a:cubicBezTo>
                    <a:close/>
                    <a:moveTo>
                      <a:pt x="81" y="4"/>
                    </a:moveTo>
                    <a:cubicBezTo>
                      <a:pt x="81" y="6"/>
                      <a:pt x="83" y="8"/>
                      <a:pt x="85" y="8"/>
                    </a:cubicBezTo>
                    <a:cubicBezTo>
                      <a:pt x="87" y="8"/>
                      <a:pt x="88" y="6"/>
                      <a:pt x="88" y="4"/>
                    </a:cubicBezTo>
                    <a:cubicBezTo>
                      <a:pt x="88" y="2"/>
                      <a:pt x="87" y="1"/>
                      <a:pt x="85" y="1"/>
                    </a:cubicBezTo>
                    <a:cubicBezTo>
                      <a:pt x="83" y="1"/>
                      <a:pt x="81" y="2"/>
                      <a:pt x="81" y="4"/>
                    </a:cubicBezTo>
                    <a:close/>
                    <a:moveTo>
                      <a:pt x="5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51" y="9"/>
                      <a:pt x="51" y="9"/>
                      <a:pt x="51" y="9"/>
                    </a:cubicBezTo>
                    <a:lnTo>
                      <a:pt x="51" y="0"/>
                    </a:lnTo>
                    <a:close/>
                    <a:moveTo>
                      <a:pt x="92" y="59"/>
                    </a:moveTo>
                    <a:cubicBezTo>
                      <a:pt x="92" y="61"/>
                      <a:pt x="94" y="63"/>
                      <a:pt x="96" y="63"/>
                    </a:cubicBezTo>
                    <a:cubicBezTo>
                      <a:pt x="98" y="63"/>
                      <a:pt x="100" y="61"/>
                      <a:pt x="100" y="59"/>
                    </a:cubicBezTo>
                    <a:cubicBezTo>
                      <a:pt x="100" y="57"/>
                      <a:pt x="98" y="56"/>
                      <a:pt x="96" y="56"/>
                    </a:cubicBezTo>
                    <a:cubicBezTo>
                      <a:pt x="94" y="56"/>
                      <a:pt x="92" y="57"/>
                      <a:pt x="92" y="59"/>
                    </a:cubicBezTo>
                    <a:close/>
                    <a:moveTo>
                      <a:pt x="81" y="59"/>
                    </a:moveTo>
                    <a:cubicBezTo>
                      <a:pt x="81" y="61"/>
                      <a:pt x="83" y="63"/>
                      <a:pt x="85" y="63"/>
                    </a:cubicBezTo>
                    <a:cubicBezTo>
                      <a:pt x="87" y="63"/>
                      <a:pt x="88" y="61"/>
                      <a:pt x="88" y="59"/>
                    </a:cubicBezTo>
                    <a:cubicBezTo>
                      <a:pt x="88" y="57"/>
                      <a:pt x="87" y="56"/>
                      <a:pt x="85" y="56"/>
                    </a:cubicBezTo>
                    <a:cubicBezTo>
                      <a:pt x="83" y="56"/>
                      <a:pt x="81" y="57"/>
                      <a:pt x="81" y="59"/>
                    </a:cubicBezTo>
                    <a:close/>
                    <a:moveTo>
                      <a:pt x="51" y="56"/>
                    </a:moveTo>
                    <a:cubicBezTo>
                      <a:pt x="0" y="56"/>
                      <a:pt x="0" y="56"/>
                      <a:pt x="0" y="56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51" y="65"/>
                      <a:pt x="51" y="65"/>
                      <a:pt x="51" y="65"/>
                    </a:cubicBezTo>
                    <a:lnTo>
                      <a:pt x="51" y="56"/>
                    </a:lnTo>
                    <a:close/>
                    <a:moveTo>
                      <a:pt x="92" y="115"/>
                    </a:moveTo>
                    <a:cubicBezTo>
                      <a:pt x="92" y="117"/>
                      <a:pt x="94" y="119"/>
                      <a:pt x="96" y="119"/>
                    </a:cubicBezTo>
                    <a:cubicBezTo>
                      <a:pt x="98" y="119"/>
                      <a:pt x="100" y="117"/>
                      <a:pt x="100" y="115"/>
                    </a:cubicBezTo>
                    <a:cubicBezTo>
                      <a:pt x="100" y="113"/>
                      <a:pt x="98" y="111"/>
                      <a:pt x="96" y="111"/>
                    </a:cubicBezTo>
                    <a:cubicBezTo>
                      <a:pt x="94" y="111"/>
                      <a:pt x="92" y="113"/>
                      <a:pt x="92" y="115"/>
                    </a:cubicBezTo>
                    <a:close/>
                    <a:moveTo>
                      <a:pt x="81" y="115"/>
                    </a:moveTo>
                    <a:cubicBezTo>
                      <a:pt x="81" y="117"/>
                      <a:pt x="83" y="119"/>
                      <a:pt x="85" y="119"/>
                    </a:cubicBezTo>
                    <a:cubicBezTo>
                      <a:pt x="87" y="119"/>
                      <a:pt x="88" y="117"/>
                      <a:pt x="88" y="115"/>
                    </a:cubicBezTo>
                    <a:cubicBezTo>
                      <a:pt x="88" y="113"/>
                      <a:pt x="87" y="111"/>
                      <a:pt x="85" y="111"/>
                    </a:cubicBezTo>
                    <a:cubicBezTo>
                      <a:pt x="83" y="111"/>
                      <a:pt x="81" y="113"/>
                      <a:pt x="81" y="115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2" name="Freeform 22"/>
              <p:cNvSpPr>
                <a:spLocks noEditPoints="1"/>
              </p:cNvSpPr>
              <p:nvPr/>
            </p:nvSpPr>
            <p:spPr bwMode="auto">
              <a:xfrm>
                <a:off x="3324" y="1484"/>
                <a:ext cx="390" cy="512"/>
              </a:xfrm>
              <a:custGeom>
                <a:avLst/>
                <a:gdLst>
                  <a:gd name="T0" fmla="*/ 0 w 134"/>
                  <a:gd name="T1" fmla="*/ 0 h 176"/>
                  <a:gd name="T2" fmla="*/ 0 w 134"/>
                  <a:gd name="T3" fmla="*/ 96 h 176"/>
                  <a:gd name="T4" fmla="*/ 9 w 134"/>
                  <a:gd name="T5" fmla="*/ 96 h 176"/>
                  <a:gd name="T6" fmla="*/ 9 w 134"/>
                  <a:gd name="T7" fmla="*/ 65 h 176"/>
                  <a:gd name="T8" fmla="*/ 125 w 134"/>
                  <a:gd name="T9" fmla="*/ 65 h 176"/>
                  <a:gd name="T10" fmla="*/ 125 w 134"/>
                  <a:gd name="T11" fmla="*/ 112 h 176"/>
                  <a:gd name="T12" fmla="*/ 42 w 134"/>
                  <a:gd name="T13" fmla="*/ 112 h 176"/>
                  <a:gd name="T14" fmla="*/ 48 w 134"/>
                  <a:gd name="T15" fmla="*/ 120 h 176"/>
                  <a:gd name="T16" fmla="*/ 125 w 134"/>
                  <a:gd name="T17" fmla="*/ 120 h 176"/>
                  <a:gd name="T18" fmla="*/ 125 w 134"/>
                  <a:gd name="T19" fmla="*/ 168 h 176"/>
                  <a:gd name="T20" fmla="*/ 9 w 134"/>
                  <a:gd name="T21" fmla="*/ 168 h 176"/>
                  <a:gd name="T22" fmla="*/ 9 w 134"/>
                  <a:gd name="T23" fmla="*/ 153 h 176"/>
                  <a:gd name="T24" fmla="*/ 0 w 134"/>
                  <a:gd name="T25" fmla="*/ 153 h 176"/>
                  <a:gd name="T26" fmla="*/ 0 w 134"/>
                  <a:gd name="T27" fmla="*/ 176 h 176"/>
                  <a:gd name="T28" fmla="*/ 134 w 134"/>
                  <a:gd name="T29" fmla="*/ 176 h 176"/>
                  <a:gd name="T30" fmla="*/ 134 w 134"/>
                  <a:gd name="T31" fmla="*/ 0 h 176"/>
                  <a:gd name="T32" fmla="*/ 0 w 134"/>
                  <a:gd name="T33" fmla="*/ 0 h 176"/>
                  <a:gd name="T34" fmla="*/ 125 w 134"/>
                  <a:gd name="T35" fmla="*/ 56 h 176"/>
                  <a:gd name="T36" fmla="*/ 9 w 134"/>
                  <a:gd name="T37" fmla="*/ 56 h 176"/>
                  <a:gd name="T38" fmla="*/ 9 w 134"/>
                  <a:gd name="T39" fmla="*/ 9 h 176"/>
                  <a:gd name="T40" fmla="*/ 125 w 134"/>
                  <a:gd name="T41" fmla="*/ 9 h 176"/>
                  <a:gd name="T42" fmla="*/ 125 w 134"/>
                  <a:gd name="T43" fmla="*/ 56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4" h="176">
                    <a:moveTo>
                      <a:pt x="0" y="0"/>
                    </a:moveTo>
                    <a:cubicBezTo>
                      <a:pt x="0" y="96"/>
                      <a:pt x="0" y="96"/>
                      <a:pt x="0" y="96"/>
                    </a:cubicBezTo>
                    <a:cubicBezTo>
                      <a:pt x="3" y="96"/>
                      <a:pt x="6" y="95"/>
                      <a:pt x="9" y="96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125" y="65"/>
                      <a:pt x="125" y="65"/>
                      <a:pt x="125" y="65"/>
                    </a:cubicBezTo>
                    <a:cubicBezTo>
                      <a:pt x="125" y="112"/>
                      <a:pt x="125" y="112"/>
                      <a:pt x="125" y="112"/>
                    </a:cubicBezTo>
                    <a:cubicBezTo>
                      <a:pt x="42" y="112"/>
                      <a:pt x="42" y="112"/>
                      <a:pt x="42" y="112"/>
                    </a:cubicBezTo>
                    <a:cubicBezTo>
                      <a:pt x="45" y="114"/>
                      <a:pt x="47" y="117"/>
                      <a:pt x="48" y="120"/>
                    </a:cubicBezTo>
                    <a:cubicBezTo>
                      <a:pt x="125" y="120"/>
                      <a:pt x="125" y="120"/>
                      <a:pt x="125" y="120"/>
                    </a:cubicBezTo>
                    <a:cubicBezTo>
                      <a:pt x="125" y="168"/>
                      <a:pt x="125" y="168"/>
                      <a:pt x="125" y="168"/>
                    </a:cubicBezTo>
                    <a:cubicBezTo>
                      <a:pt x="9" y="168"/>
                      <a:pt x="9" y="168"/>
                      <a:pt x="9" y="168"/>
                    </a:cubicBezTo>
                    <a:cubicBezTo>
                      <a:pt x="9" y="153"/>
                      <a:pt x="9" y="153"/>
                      <a:pt x="9" y="153"/>
                    </a:cubicBezTo>
                    <a:cubicBezTo>
                      <a:pt x="0" y="153"/>
                      <a:pt x="0" y="153"/>
                      <a:pt x="0" y="153"/>
                    </a:cubicBezTo>
                    <a:cubicBezTo>
                      <a:pt x="0" y="176"/>
                      <a:pt x="0" y="176"/>
                      <a:pt x="0" y="176"/>
                    </a:cubicBezTo>
                    <a:cubicBezTo>
                      <a:pt x="134" y="176"/>
                      <a:pt x="134" y="176"/>
                      <a:pt x="134" y="176"/>
                    </a:cubicBezTo>
                    <a:cubicBezTo>
                      <a:pt x="134" y="0"/>
                      <a:pt x="134" y="0"/>
                      <a:pt x="134" y="0"/>
                    </a:cubicBezTo>
                    <a:lnTo>
                      <a:pt x="0" y="0"/>
                    </a:lnTo>
                    <a:close/>
                    <a:moveTo>
                      <a:pt x="125" y="56"/>
                    </a:moveTo>
                    <a:cubicBezTo>
                      <a:pt x="9" y="56"/>
                      <a:pt x="9" y="56"/>
                      <a:pt x="9" y="56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5" y="9"/>
                      <a:pt x="125" y="9"/>
                      <a:pt x="125" y="9"/>
                    </a:cubicBezTo>
                    <a:lnTo>
                      <a:pt x="125" y="5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" name="Freeform 23"/>
              <p:cNvSpPr>
                <a:spLocks noEditPoints="1"/>
              </p:cNvSpPr>
              <p:nvPr/>
            </p:nvSpPr>
            <p:spPr bwMode="auto">
              <a:xfrm>
                <a:off x="3214" y="1746"/>
                <a:ext cx="311" cy="195"/>
              </a:xfrm>
              <a:custGeom>
                <a:avLst/>
                <a:gdLst>
                  <a:gd name="T0" fmla="*/ 87 w 107"/>
                  <a:gd name="T1" fmla="*/ 67 h 67"/>
                  <a:gd name="T2" fmla="*/ 27 w 107"/>
                  <a:gd name="T3" fmla="*/ 67 h 67"/>
                  <a:gd name="T4" fmla="*/ 7 w 107"/>
                  <a:gd name="T5" fmla="*/ 59 h 67"/>
                  <a:gd name="T6" fmla="*/ 0 w 107"/>
                  <a:gd name="T7" fmla="*/ 43 h 67"/>
                  <a:gd name="T8" fmla="*/ 19 w 107"/>
                  <a:gd name="T9" fmla="*/ 20 h 67"/>
                  <a:gd name="T10" fmla="*/ 41 w 107"/>
                  <a:gd name="T11" fmla="*/ 1 h 67"/>
                  <a:gd name="T12" fmla="*/ 68 w 107"/>
                  <a:gd name="T13" fmla="*/ 15 h 67"/>
                  <a:gd name="T14" fmla="*/ 84 w 107"/>
                  <a:gd name="T15" fmla="*/ 20 h 67"/>
                  <a:gd name="T16" fmla="*/ 90 w 107"/>
                  <a:gd name="T17" fmla="*/ 28 h 67"/>
                  <a:gd name="T18" fmla="*/ 102 w 107"/>
                  <a:gd name="T19" fmla="*/ 34 h 67"/>
                  <a:gd name="T20" fmla="*/ 107 w 107"/>
                  <a:gd name="T21" fmla="*/ 47 h 67"/>
                  <a:gd name="T22" fmla="*/ 87 w 107"/>
                  <a:gd name="T23" fmla="*/ 67 h 67"/>
                  <a:gd name="T24" fmla="*/ 22 w 107"/>
                  <a:gd name="T25" fmla="*/ 28 h 67"/>
                  <a:gd name="T26" fmla="*/ 9 w 107"/>
                  <a:gd name="T27" fmla="*/ 43 h 67"/>
                  <a:gd name="T28" fmla="*/ 13 w 107"/>
                  <a:gd name="T29" fmla="*/ 53 h 67"/>
                  <a:gd name="T30" fmla="*/ 27 w 107"/>
                  <a:gd name="T31" fmla="*/ 58 h 67"/>
                  <a:gd name="T32" fmla="*/ 87 w 107"/>
                  <a:gd name="T33" fmla="*/ 58 h 67"/>
                  <a:gd name="T34" fmla="*/ 99 w 107"/>
                  <a:gd name="T35" fmla="*/ 47 h 67"/>
                  <a:gd name="T36" fmla="*/ 96 w 107"/>
                  <a:gd name="T37" fmla="*/ 40 h 67"/>
                  <a:gd name="T38" fmla="*/ 86 w 107"/>
                  <a:gd name="T39" fmla="*/ 36 h 67"/>
                  <a:gd name="T40" fmla="*/ 82 w 107"/>
                  <a:gd name="T41" fmla="*/ 36 h 67"/>
                  <a:gd name="T42" fmla="*/ 82 w 107"/>
                  <a:gd name="T43" fmla="*/ 32 h 67"/>
                  <a:gd name="T44" fmla="*/ 79 w 107"/>
                  <a:gd name="T45" fmla="*/ 27 h 67"/>
                  <a:gd name="T46" fmla="*/ 67 w 107"/>
                  <a:gd name="T47" fmla="*/ 24 h 67"/>
                  <a:gd name="T48" fmla="*/ 63 w 107"/>
                  <a:gd name="T49" fmla="*/ 25 h 67"/>
                  <a:gd name="T50" fmla="*/ 62 w 107"/>
                  <a:gd name="T51" fmla="*/ 22 h 67"/>
                  <a:gd name="T52" fmla="*/ 42 w 107"/>
                  <a:gd name="T53" fmla="*/ 10 h 67"/>
                  <a:gd name="T54" fmla="*/ 26 w 107"/>
                  <a:gd name="T55" fmla="*/ 25 h 67"/>
                  <a:gd name="T56" fmla="*/ 26 w 107"/>
                  <a:gd name="T57" fmla="*/ 28 h 67"/>
                  <a:gd name="T58" fmla="*/ 22 w 107"/>
                  <a:gd name="T59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7" h="67">
                    <a:moveTo>
                      <a:pt x="87" y="67"/>
                    </a:moveTo>
                    <a:cubicBezTo>
                      <a:pt x="27" y="67"/>
                      <a:pt x="27" y="67"/>
                      <a:pt x="27" y="67"/>
                    </a:cubicBezTo>
                    <a:cubicBezTo>
                      <a:pt x="16" y="67"/>
                      <a:pt x="10" y="63"/>
                      <a:pt x="7" y="59"/>
                    </a:cubicBezTo>
                    <a:cubicBezTo>
                      <a:pt x="2" y="55"/>
                      <a:pt x="0" y="49"/>
                      <a:pt x="0" y="43"/>
                    </a:cubicBezTo>
                    <a:cubicBezTo>
                      <a:pt x="0" y="29"/>
                      <a:pt x="9" y="21"/>
                      <a:pt x="19" y="20"/>
                    </a:cubicBezTo>
                    <a:cubicBezTo>
                      <a:pt x="22" y="10"/>
                      <a:pt x="30" y="3"/>
                      <a:pt x="41" y="1"/>
                    </a:cubicBezTo>
                    <a:cubicBezTo>
                      <a:pt x="52" y="0"/>
                      <a:pt x="62" y="5"/>
                      <a:pt x="68" y="15"/>
                    </a:cubicBezTo>
                    <a:cubicBezTo>
                      <a:pt x="74" y="15"/>
                      <a:pt x="80" y="16"/>
                      <a:pt x="84" y="20"/>
                    </a:cubicBezTo>
                    <a:cubicBezTo>
                      <a:pt x="87" y="22"/>
                      <a:pt x="89" y="25"/>
                      <a:pt x="90" y="28"/>
                    </a:cubicBezTo>
                    <a:cubicBezTo>
                      <a:pt x="96" y="29"/>
                      <a:pt x="100" y="32"/>
                      <a:pt x="102" y="34"/>
                    </a:cubicBezTo>
                    <a:cubicBezTo>
                      <a:pt x="105" y="37"/>
                      <a:pt x="107" y="42"/>
                      <a:pt x="107" y="47"/>
                    </a:cubicBezTo>
                    <a:cubicBezTo>
                      <a:pt x="107" y="57"/>
                      <a:pt x="100" y="67"/>
                      <a:pt x="87" y="67"/>
                    </a:cubicBezTo>
                    <a:close/>
                    <a:moveTo>
                      <a:pt x="22" y="28"/>
                    </a:moveTo>
                    <a:cubicBezTo>
                      <a:pt x="13" y="28"/>
                      <a:pt x="9" y="36"/>
                      <a:pt x="9" y="43"/>
                    </a:cubicBezTo>
                    <a:cubicBezTo>
                      <a:pt x="9" y="47"/>
                      <a:pt x="10" y="51"/>
                      <a:pt x="13" y="53"/>
                    </a:cubicBezTo>
                    <a:cubicBezTo>
                      <a:pt x="16" y="57"/>
                      <a:pt x="21" y="58"/>
                      <a:pt x="27" y="58"/>
                    </a:cubicBezTo>
                    <a:cubicBezTo>
                      <a:pt x="87" y="58"/>
                      <a:pt x="87" y="58"/>
                      <a:pt x="87" y="58"/>
                    </a:cubicBezTo>
                    <a:cubicBezTo>
                      <a:pt x="95" y="58"/>
                      <a:pt x="99" y="52"/>
                      <a:pt x="99" y="47"/>
                    </a:cubicBezTo>
                    <a:cubicBezTo>
                      <a:pt x="99" y="44"/>
                      <a:pt x="98" y="42"/>
                      <a:pt x="96" y="40"/>
                    </a:cubicBezTo>
                    <a:cubicBezTo>
                      <a:pt x="94" y="38"/>
                      <a:pt x="90" y="36"/>
                      <a:pt x="86" y="36"/>
                    </a:cubicBezTo>
                    <a:cubicBezTo>
                      <a:pt x="82" y="36"/>
                      <a:pt x="82" y="36"/>
                      <a:pt x="82" y="36"/>
                    </a:cubicBezTo>
                    <a:cubicBezTo>
                      <a:pt x="82" y="32"/>
                      <a:pt x="82" y="32"/>
                      <a:pt x="82" y="32"/>
                    </a:cubicBezTo>
                    <a:cubicBezTo>
                      <a:pt x="82" y="31"/>
                      <a:pt x="81" y="28"/>
                      <a:pt x="79" y="27"/>
                    </a:cubicBezTo>
                    <a:cubicBezTo>
                      <a:pt x="76" y="24"/>
                      <a:pt x="72" y="23"/>
                      <a:pt x="67" y="24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57" y="12"/>
                      <a:pt x="49" y="9"/>
                      <a:pt x="42" y="10"/>
                    </a:cubicBezTo>
                    <a:cubicBezTo>
                      <a:pt x="34" y="11"/>
                      <a:pt x="28" y="17"/>
                      <a:pt x="26" y="25"/>
                    </a:cubicBezTo>
                    <a:cubicBezTo>
                      <a:pt x="26" y="28"/>
                      <a:pt x="26" y="28"/>
                      <a:pt x="26" y="28"/>
                    </a:cubicBezTo>
                    <a:lnTo>
                      <a:pt x="22" y="2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24" name="Group 24"/>
          <p:cNvGrpSpPr>
            <a:grpSpLocks noChangeAspect="1"/>
          </p:cNvGrpSpPr>
          <p:nvPr/>
        </p:nvGrpSpPr>
        <p:grpSpPr bwMode="auto">
          <a:xfrm>
            <a:off x="5115470" y="2947439"/>
            <a:ext cx="317427" cy="283104"/>
            <a:chOff x="3247" y="1423"/>
            <a:chExt cx="1193" cy="1064"/>
          </a:xfrm>
        </p:grpSpPr>
        <p:sp>
          <p:nvSpPr>
            <p:cNvPr id="225" name="Freeform 25"/>
            <p:cNvSpPr>
              <a:spLocks noEditPoints="1"/>
            </p:cNvSpPr>
            <p:nvPr/>
          </p:nvSpPr>
          <p:spPr bwMode="auto">
            <a:xfrm>
              <a:off x="3844" y="1447"/>
              <a:ext cx="572" cy="1028"/>
            </a:xfrm>
            <a:custGeom>
              <a:avLst/>
              <a:gdLst>
                <a:gd name="T0" fmla="*/ 0 w 572"/>
                <a:gd name="T1" fmla="*/ 0 h 1028"/>
                <a:gd name="T2" fmla="*/ 150 w 572"/>
                <a:gd name="T3" fmla="*/ 0 h 1028"/>
                <a:gd name="T4" fmla="*/ 150 w 572"/>
                <a:gd name="T5" fmla="*/ 1028 h 1028"/>
                <a:gd name="T6" fmla="*/ 0 w 572"/>
                <a:gd name="T7" fmla="*/ 1028 h 1028"/>
                <a:gd name="T8" fmla="*/ 0 w 572"/>
                <a:gd name="T9" fmla="*/ 0 h 1028"/>
                <a:gd name="T10" fmla="*/ 283 w 572"/>
                <a:gd name="T11" fmla="*/ 1004 h 1028"/>
                <a:gd name="T12" fmla="*/ 572 w 572"/>
                <a:gd name="T13" fmla="*/ 1004 h 1028"/>
                <a:gd name="T14" fmla="*/ 572 w 572"/>
                <a:gd name="T15" fmla="*/ 0 h 1028"/>
                <a:gd name="T16" fmla="*/ 283 w 572"/>
                <a:gd name="T17" fmla="*/ 0 h 1028"/>
                <a:gd name="T18" fmla="*/ 283 w 572"/>
                <a:gd name="T19" fmla="*/ 1004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2" h="1028">
                  <a:moveTo>
                    <a:pt x="0" y="0"/>
                  </a:moveTo>
                  <a:lnTo>
                    <a:pt x="150" y="0"/>
                  </a:lnTo>
                  <a:lnTo>
                    <a:pt x="150" y="1028"/>
                  </a:lnTo>
                  <a:lnTo>
                    <a:pt x="0" y="1028"/>
                  </a:lnTo>
                  <a:lnTo>
                    <a:pt x="0" y="0"/>
                  </a:lnTo>
                  <a:close/>
                  <a:moveTo>
                    <a:pt x="283" y="1004"/>
                  </a:moveTo>
                  <a:lnTo>
                    <a:pt x="572" y="1004"/>
                  </a:lnTo>
                  <a:lnTo>
                    <a:pt x="572" y="0"/>
                  </a:lnTo>
                  <a:lnTo>
                    <a:pt x="283" y="0"/>
                  </a:lnTo>
                  <a:lnTo>
                    <a:pt x="283" y="1004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26"/>
            <p:cNvSpPr>
              <a:spLocks noEditPoints="1"/>
            </p:cNvSpPr>
            <p:nvPr/>
          </p:nvSpPr>
          <p:spPr bwMode="auto">
            <a:xfrm>
              <a:off x="3271" y="1447"/>
              <a:ext cx="573" cy="1028"/>
            </a:xfrm>
            <a:custGeom>
              <a:avLst/>
              <a:gdLst>
                <a:gd name="T0" fmla="*/ 573 w 573"/>
                <a:gd name="T1" fmla="*/ 1028 h 1028"/>
                <a:gd name="T2" fmla="*/ 422 w 573"/>
                <a:gd name="T3" fmla="*/ 1028 h 1028"/>
                <a:gd name="T4" fmla="*/ 422 w 573"/>
                <a:gd name="T5" fmla="*/ 0 h 1028"/>
                <a:gd name="T6" fmla="*/ 573 w 573"/>
                <a:gd name="T7" fmla="*/ 0 h 1028"/>
                <a:gd name="T8" fmla="*/ 573 w 573"/>
                <a:gd name="T9" fmla="*/ 1028 h 1028"/>
                <a:gd name="T10" fmla="*/ 289 w 573"/>
                <a:gd name="T11" fmla="*/ 0 h 1028"/>
                <a:gd name="T12" fmla="*/ 0 w 573"/>
                <a:gd name="T13" fmla="*/ 0 h 1028"/>
                <a:gd name="T14" fmla="*/ 0 w 573"/>
                <a:gd name="T15" fmla="*/ 1004 h 1028"/>
                <a:gd name="T16" fmla="*/ 289 w 573"/>
                <a:gd name="T17" fmla="*/ 1004 h 1028"/>
                <a:gd name="T18" fmla="*/ 289 w 573"/>
                <a:gd name="T19" fmla="*/ 0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3" h="1028">
                  <a:moveTo>
                    <a:pt x="573" y="1028"/>
                  </a:moveTo>
                  <a:lnTo>
                    <a:pt x="422" y="1028"/>
                  </a:lnTo>
                  <a:lnTo>
                    <a:pt x="422" y="0"/>
                  </a:lnTo>
                  <a:lnTo>
                    <a:pt x="573" y="0"/>
                  </a:lnTo>
                  <a:lnTo>
                    <a:pt x="573" y="1028"/>
                  </a:lnTo>
                  <a:close/>
                  <a:moveTo>
                    <a:pt x="289" y="0"/>
                  </a:moveTo>
                  <a:lnTo>
                    <a:pt x="0" y="0"/>
                  </a:lnTo>
                  <a:lnTo>
                    <a:pt x="0" y="1004"/>
                  </a:lnTo>
                  <a:lnTo>
                    <a:pt x="289" y="1004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27"/>
            <p:cNvSpPr>
              <a:spLocks noEditPoints="1"/>
            </p:cNvSpPr>
            <p:nvPr/>
          </p:nvSpPr>
          <p:spPr bwMode="auto">
            <a:xfrm>
              <a:off x="3247" y="1423"/>
              <a:ext cx="1193" cy="1064"/>
            </a:xfrm>
            <a:custGeom>
              <a:avLst/>
              <a:gdLst>
                <a:gd name="T0" fmla="*/ 1193 w 1193"/>
                <a:gd name="T1" fmla="*/ 1064 h 1064"/>
                <a:gd name="T2" fmla="*/ 837 w 1193"/>
                <a:gd name="T3" fmla="*/ 1064 h 1064"/>
                <a:gd name="T4" fmla="*/ 837 w 1193"/>
                <a:gd name="T5" fmla="*/ 0 h 1064"/>
                <a:gd name="T6" fmla="*/ 1193 w 1193"/>
                <a:gd name="T7" fmla="*/ 0 h 1064"/>
                <a:gd name="T8" fmla="*/ 1193 w 1193"/>
                <a:gd name="T9" fmla="*/ 1064 h 1064"/>
                <a:gd name="T10" fmla="*/ 892 w 1193"/>
                <a:gd name="T11" fmla="*/ 1016 h 1064"/>
                <a:gd name="T12" fmla="*/ 1145 w 1193"/>
                <a:gd name="T13" fmla="*/ 1016 h 1064"/>
                <a:gd name="T14" fmla="*/ 1145 w 1193"/>
                <a:gd name="T15" fmla="*/ 54 h 1064"/>
                <a:gd name="T16" fmla="*/ 892 w 1193"/>
                <a:gd name="T17" fmla="*/ 54 h 1064"/>
                <a:gd name="T18" fmla="*/ 892 w 1193"/>
                <a:gd name="T19" fmla="*/ 1016 h 1064"/>
                <a:gd name="T20" fmla="*/ 777 w 1193"/>
                <a:gd name="T21" fmla="*/ 1064 h 1064"/>
                <a:gd name="T22" fmla="*/ 416 w 1193"/>
                <a:gd name="T23" fmla="*/ 1064 h 1064"/>
                <a:gd name="T24" fmla="*/ 416 w 1193"/>
                <a:gd name="T25" fmla="*/ 0 h 1064"/>
                <a:gd name="T26" fmla="*/ 777 w 1193"/>
                <a:gd name="T27" fmla="*/ 0 h 1064"/>
                <a:gd name="T28" fmla="*/ 777 w 1193"/>
                <a:gd name="T29" fmla="*/ 1064 h 1064"/>
                <a:gd name="T30" fmla="*/ 470 w 1193"/>
                <a:gd name="T31" fmla="*/ 1016 h 1064"/>
                <a:gd name="T32" fmla="*/ 723 w 1193"/>
                <a:gd name="T33" fmla="*/ 1016 h 1064"/>
                <a:gd name="T34" fmla="*/ 723 w 1193"/>
                <a:gd name="T35" fmla="*/ 54 h 1064"/>
                <a:gd name="T36" fmla="*/ 470 w 1193"/>
                <a:gd name="T37" fmla="*/ 54 h 1064"/>
                <a:gd name="T38" fmla="*/ 470 w 1193"/>
                <a:gd name="T39" fmla="*/ 1016 h 1064"/>
                <a:gd name="T40" fmla="*/ 356 w 1193"/>
                <a:gd name="T41" fmla="*/ 1064 h 1064"/>
                <a:gd name="T42" fmla="*/ 0 w 1193"/>
                <a:gd name="T43" fmla="*/ 1064 h 1064"/>
                <a:gd name="T44" fmla="*/ 0 w 1193"/>
                <a:gd name="T45" fmla="*/ 0 h 1064"/>
                <a:gd name="T46" fmla="*/ 356 w 1193"/>
                <a:gd name="T47" fmla="*/ 0 h 1064"/>
                <a:gd name="T48" fmla="*/ 356 w 1193"/>
                <a:gd name="T49" fmla="*/ 1064 h 1064"/>
                <a:gd name="T50" fmla="*/ 48 w 1193"/>
                <a:gd name="T51" fmla="*/ 1016 h 1064"/>
                <a:gd name="T52" fmla="*/ 307 w 1193"/>
                <a:gd name="T53" fmla="*/ 1016 h 1064"/>
                <a:gd name="T54" fmla="*/ 307 w 1193"/>
                <a:gd name="T55" fmla="*/ 54 h 1064"/>
                <a:gd name="T56" fmla="*/ 48 w 1193"/>
                <a:gd name="T57" fmla="*/ 54 h 1064"/>
                <a:gd name="T58" fmla="*/ 48 w 1193"/>
                <a:gd name="T59" fmla="*/ 1016 h 1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93" h="1064">
                  <a:moveTo>
                    <a:pt x="1193" y="1064"/>
                  </a:moveTo>
                  <a:lnTo>
                    <a:pt x="837" y="1064"/>
                  </a:lnTo>
                  <a:lnTo>
                    <a:pt x="837" y="0"/>
                  </a:lnTo>
                  <a:lnTo>
                    <a:pt x="1193" y="0"/>
                  </a:lnTo>
                  <a:lnTo>
                    <a:pt x="1193" y="1064"/>
                  </a:lnTo>
                  <a:close/>
                  <a:moveTo>
                    <a:pt x="892" y="1016"/>
                  </a:moveTo>
                  <a:lnTo>
                    <a:pt x="1145" y="1016"/>
                  </a:lnTo>
                  <a:lnTo>
                    <a:pt x="1145" y="54"/>
                  </a:lnTo>
                  <a:lnTo>
                    <a:pt x="892" y="54"/>
                  </a:lnTo>
                  <a:lnTo>
                    <a:pt x="892" y="1016"/>
                  </a:lnTo>
                  <a:close/>
                  <a:moveTo>
                    <a:pt x="777" y="1064"/>
                  </a:moveTo>
                  <a:lnTo>
                    <a:pt x="416" y="1064"/>
                  </a:lnTo>
                  <a:lnTo>
                    <a:pt x="416" y="0"/>
                  </a:lnTo>
                  <a:lnTo>
                    <a:pt x="777" y="0"/>
                  </a:lnTo>
                  <a:lnTo>
                    <a:pt x="777" y="1064"/>
                  </a:lnTo>
                  <a:close/>
                  <a:moveTo>
                    <a:pt x="470" y="1016"/>
                  </a:moveTo>
                  <a:lnTo>
                    <a:pt x="723" y="1016"/>
                  </a:lnTo>
                  <a:lnTo>
                    <a:pt x="723" y="54"/>
                  </a:lnTo>
                  <a:lnTo>
                    <a:pt x="470" y="54"/>
                  </a:lnTo>
                  <a:lnTo>
                    <a:pt x="470" y="1016"/>
                  </a:lnTo>
                  <a:close/>
                  <a:moveTo>
                    <a:pt x="356" y="1064"/>
                  </a:moveTo>
                  <a:lnTo>
                    <a:pt x="0" y="1064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1064"/>
                  </a:lnTo>
                  <a:close/>
                  <a:moveTo>
                    <a:pt x="48" y="1016"/>
                  </a:moveTo>
                  <a:lnTo>
                    <a:pt x="307" y="1016"/>
                  </a:lnTo>
                  <a:lnTo>
                    <a:pt x="307" y="54"/>
                  </a:lnTo>
                  <a:lnTo>
                    <a:pt x="48" y="54"/>
                  </a:lnTo>
                  <a:lnTo>
                    <a:pt x="48" y="101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28"/>
            <p:cNvSpPr>
              <a:spLocks noEditPoints="1"/>
            </p:cNvSpPr>
            <p:nvPr/>
          </p:nvSpPr>
          <p:spPr bwMode="auto">
            <a:xfrm>
              <a:off x="3355" y="1598"/>
              <a:ext cx="983" cy="786"/>
            </a:xfrm>
            <a:custGeom>
              <a:avLst/>
              <a:gdLst>
                <a:gd name="T0" fmla="*/ 151 w 163"/>
                <a:gd name="T1" fmla="*/ 115 h 130"/>
                <a:gd name="T2" fmla="*/ 158 w 163"/>
                <a:gd name="T3" fmla="*/ 123 h 130"/>
                <a:gd name="T4" fmla="*/ 151 w 163"/>
                <a:gd name="T5" fmla="*/ 130 h 130"/>
                <a:gd name="T6" fmla="*/ 143 w 163"/>
                <a:gd name="T7" fmla="*/ 123 h 130"/>
                <a:gd name="T8" fmla="*/ 151 w 163"/>
                <a:gd name="T9" fmla="*/ 115 h 130"/>
                <a:gd name="T10" fmla="*/ 163 w 163"/>
                <a:gd name="T11" fmla="*/ 0 h 130"/>
                <a:gd name="T12" fmla="*/ 139 w 163"/>
                <a:gd name="T13" fmla="*/ 0 h 130"/>
                <a:gd name="T14" fmla="*/ 139 w 163"/>
                <a:gd name="T15" fmla="*/ 8 h 130"/>
                <a:gd name="T16" fmla="*/ 163 w 163"/>
                <a:gd name="T17" fmla="*/ 8 h 130"/>
                <a:gd name="T18" fmla="*/ 163 w 163"/>
                <a:gd name="T19" fmla="*/ 0 h 130"/>
                <a:gd name="T20" fmla="*/ 163 w 163"/>
                <a:gd name="T21" fmla="*/ 45 h 130"/>
                <a:gd name="T22" fmla="*/ 139 w 163"/>
                <a:gd name="T23" fmla="*/ 45 h 130"/>
                <a:gd name="T24" fmla="*/ 139 w 163"/>
                <a:gd name="T25" fmla="*/ 54 h 130"/>
                <a:gd name="T26" fmla="*/ 163 w 163"/>
                <a:gd name="T27" fmla="*/ 54 h 130"/>
                <a:gd name="T28" fmla="*/ 163 w 163"/>
                <a:gd name="T29" fmla="*/ 45 h 130"/>
                <a:gd name="T30" fmla="*/ 163 w 163"/>
                <a:gd name="T31" fmla="*/ 22 h 130"/>
                <a:gd name="T32" fmla="*/ 139 w 163"/>
                <a:gd name="T33" fmla="*/ 22 h 130"/>
                <a:gd name="T34" fmla="*/ 139 w 163"/>
                <a:gd name="T35" fmla="*/ 31 h 130"/>
                <a:gd name="T36" fmla="*/ 163 w 163"/>
                <a:gd name="T37" fmla="*/ 31 h 130"/>
                <a:gd name="T38" fmla="*/ 163 w 163"/>
                <a:gd name="T39" fmla="*/ 22 h 130"/>
                <a:gd name="T40" fmla="*/ 74 w 163"/>
                <a:gd name="T41" fmla="*/ 123 h 130"/>
                <a:gd name="T42" fmla="*/ 81 w 163"/>
                <a:gd name="T43" fmla="*/ 130 h 130"/>
                <a:gd name="T44" fmla="*/ 88 w 163"/>
                <a:gd name="T45" fmla="*/ 123 h 130"/>
                <a:gd name="T46" fmla="*/ 81 w 163"/>
                <a:gd name="T47" fmla="*/ 115 h 130"/>
                <a:gd name="T48" fmla="*/ 74 w 163"/>
                <a:gd name="T49" fmla="*/ 123 h 130"/>
                <a:gd name="T50" fmla="*/ 93 w 163"/>
                <a:gd name="T51" fmla="*/ 0 h 130"/>
                <a:gd name="T52" fmla="*/ 69 w 163"/>
                <a:gd name="T53" fmla="*/ 0 h 130"/>
                <a:gd name="T54" fmla="*/ 69 w 163"/>
                <a:gd name="T55" fmla="*/ 8 h 130"/>
                <a:gd name="T56" fmla="*/ 93 w 163"/>
                <a:gd name="T57" fmla="*/ 8 h 130"/>
                <a:gd name="T58" fmla="*/ 93 w 163"/>
                <a:gd name="T59" fmla="*/ 0 h 130"/>
                <a:gd name="T60" fmla="*/ 93 w 163"/>
                <a:gd name="T61" fmla="*/ 45 h 130"/>
                <a:gd name="T62" fmla="*/ 69 w 163"/>
                <a:gd name="T63" fmla="*/ 45 h 130"/>
                <a:gd name="T64" fmla="*/ 69 w 163"/>
                <a:gd name="T65" fmla="*/ 54 h 130"/>
                <a:gd name="T66" fmla="*/ 93 w 163"/>
                <a:gd name="T67" fmla="*/ 54 h 130"/>
                <a:gd name="T68" fmla="*/ 93 w 163"/>
                <a:gd name="T69" fmla="*/ 45 h 130"/>
                <a:gd name="T70" fmla="*/ 93 w 163"/>
                <a:gd name="T71" fmla="*/ 22 h 130"/>
                <a:gd name="T72" fmla="*/ 69 w 163"/>
                <a:gd name="T73" fmla="*/ 22 h 130"/>
                <a:gd name="T74" fmla="*/ 69 w 163"/>
                <a:gd name="T75" fmla="*/ 31 h 130"/>
                <a:gd name="T76" fmla="*/ 93 w 163"/>
                <a:gd name="T77" fmla="*/ 31 h 130"/>
                <a:gd name="T78" fmla="*/ 93 w 163"/>
                <a:gd name="T79" fmla="*/ 22 h 130"/>
                <a:gd name="T80" fmla="*/ 4 w 163"/>
                <a:gd name="T81" fmla="*/ 123 h 130"/>
                <a:gd name="T82" fmla="*/ 11 w 163"/>
                <a:gd name="T83" fmla="*/ 130 h 130"/>
                <a:gd name="T84" fmla="*/ 19 w 163"/>
                <a:gd name="T85" fmla="*/ 123 h 130"/>
                <a:gd name="T86" fmla="*/ 11 w 163"/>
                <a:gd name="T87" fmla="*/ 115 h 130"/>
                <a:gd name="T88" fmla="*/ 4 w 163"/>
                <a:gd name="T89" fmla="*/ 123 h 130"/>
                <a:gd name="T90" fmla="*/ 23 w 163"/>
                <a:gd name="T91" fmla="*/ 0 h 130"/>
                <a:gd name="T92" fmla="*/ 0 w 163"/>
                <a:gd name="T93" fmla="*/ 0 h 130"/>
                <a:gd name="T94" fmla="*/ 0 w 163"/>
                <a:gd name="T95" fmla="*/ 8 h 130"/>
                <a:gd name="T96" fmla="*/ 23 w 163"/>
                <a:gd name="T97" fmla="*/ 8 h 130"/>
                <a:gd name="T98" fmla="*/ 23 w 163"/>
                <a:gd name="T99" fmla="*/ 0 h 130"/>
                <a:gd name="T100" fmla="*/ 23 w 163"/>
                <a:gd name="T101" fmla="*/ 45 h 130"/>
                <a:gd name="T102" fmla="*/ 0 w 163"/>
                <a:gd name="T103" fmla="*/ 45 h 130"/>
                <a:gd name="T104" fmla="*/ 0 w 163"/>
                <a:gd name="T105" fmla="*/ 54 h 130"/>
                <a:gd name="T106" fmla="*/ 23 w 163"/>
                <a:gd name="T107" fmla="*/ 54 h 130"/>
                <a:gd name="T108" fmla="*/ 23 w 163"/>
                <a:gd name="T109" fmla="*/ 45 h 130"/>
                <a:gd name="T110" fmla="*/ 23 w 163"/>
                <a:gd name="T111" fmla="*/ 22 h 130"/>
                <a:gd name="T112" fmla="*/ 0 w 163"/>
                <a:gd name="T113" fmla="*/ 22 h 130"/>
                <a:gd name="T114" fmla="*/ 0 w 163"/>
                <a:gd name="T115" fmla="*/ 31 h 130"/>
                <a:gd name="T116" fmla="*/ 23 w 163"/>
                <a:gd name="T117" fmla="*/ 31 h 130"/>
                <a:gd name="T118" fmla="*/ 23 w 163"/>
                <a:gd name="T119" fmla="*/ 22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3" h="130">
                  <a:moveTo>
                    <a:pt x="151" y="115"/>
                  </a:moveTo>
                  <a:cubicBezTo>
                    <a:pt x="155" y="115"/>
                    <a:pt x="158" y="119"/>
                    <a:pt x="158" y="123"/>
                  </a:cubicBezTo>
                  <a:cubicBezTo>
                    <a:pt x="158" y="127"/>
                    <a:pt x="155" y="130"/>
                    <a:pt x="151" y="130"/>
                  </a:cubicBezTo>
                  <a:cubicBezTo>
                    <a:pt x="147" y="130"/>
                    <a:pt x="143" y="127"/>
                    <a:pt x="143" y="123"/>
                  </a:cubicBezTo>
                  <a:cubicBezTo>
                    <a:pt x="143" y="119"/>
                    <a:pt x="147" y="115"/>
                    <a:pt x="151" y="115"/>
                  </a:cubicBezTo>
                  <a:close/>
                  <a:moveTo>
                    <a:pt x="163" y="0"/>
                  </a:moveTo>
                  <a:cubicBezTo>
                    <a:pt x="139" y="0"/>
                    <a:pt x="139" y="0"/>
                    <a:pt x="139" y="0"/>
                  </a:cubicBezTo>
                  <a:cubicBezTo>
                    <a:pt x="139" y="8"/>
                    <a:pt x="139" y="8"/>
                    <a:pt x="139" y="8"/>
                  </a:cubicBezTo>
                  <a:cubicBezTo>
                    <a:pt x="163" y="8"/>
                    <a:pt x="163" y="8"/>
                    <a:pt x="163" y="8"/>
                  </a:cubicBezTo>
                  <a:lnTo>
                    <a:pt x="163" y="0"/>
                  </a:lnTo>
                  <a:close/>
                  <a:moveTo>
                    <a:pt x="163" y="45"/>
                  </a:moveTo>
                  <a:cubicBezTo>
                    <a:pt x="139" y="45"/>
                    <a:pt x="139" y="45"/>
                    <a:pt x="139" y="45"/>
                  </a:cubicBezTo>
                  <a:cubicBezTo>
                    <a:pt x="139" y="54"/>
                    <a:pt x="139" y="54"/>
                    <a:pt x="139" y="54"/>
                  </a:cubicBezTo>
                  <a:cubicBezTo>
                    <a:pt x="163" y="54"/>
                    <a:pt x="163" y="54"/>
                    <a:pt x="163" y="54"/>
                  </a:cubicBezTo>
                  <a:lnTo>
                    <a:pt x="163" y="45"/>
                  </a:lnTo>
                  <a:close/>
                  <a:moveTo>
                    <a:pt x="163" y="22"/>
                  </a:moveTo>
                  <a:cubicBezTo>
                    <a:pt x="139" y="22"/>
                    <a:pt x="139" y="22"/>
                    <a:pt x="139" y="22"/>
                  </a:cubicBezTo>
                  <a:cubicBezTo>
                    <a:pt x="139" y="31"/>
                    <a:pt x="139" y="31"/>
                    <a:pt x="139" y="31"/>
                  </a:cubicBezTo>
                  <a:cubicBezTo>
                    <a:pt x="163" y="31"/>
                    <a:pt x="163" y="31"/>
                    <a:pt x="163" y="31"/>
                  </a:cubicBezTo>
                  <a:lnTo>
                    <a:pt x="163" y="22"/>
                  </a:lnTo>
                  <a:close/>
                  <a:moveTo>
                    <a:pt x="74" y="123"/>
                  </a:moveTo>
                  <a:cubicBezTo>
                    <a:pt x="74" y="127"/>
                    <a:pt x="77" y="130"/>
                    <a:pt x="81" y="130"/>
                  </a:cubicBezTo>
                  <a:cubicBezTo>
                    <a:pt x="85" y="130"/>
                    <a:pt x="88" y="127"/>
                    <a:pt x="88" y="123"/>
                  </a:cubicBezTo>
                  <a:cubicBezTo>
                    <a:pt x="88" y="119"/>
                    <a:pt x="85" y="115"/>
                    <a:pt x="81" y="115"/>
                  </a:cubicBezTo>
                  <a:cubicBezTo>
                    <a:pt x="77" y="115"/>
                    <a:pt x="74" y="119"/>
                    <a:pt x="74" y="123"/>
                  </a:cubicBezTo>
                  <a:close/>
                  <a:moveTo>
                    <a:pt x="93" y="0"/>
                  </a:moveTo>
                  <a:cubicBezTo>
                    <a:pt x="69" y="0"/>
                    <a:pt x="69" y="0"/>
                    <a:pt x="69" y="0"/>
                  </a:cubicBezTo>
                  <a:cubicBezTo>
                    <a:pt x="69" y="8"/>
                    <a:pt x="69" y="8"/>
                    <a:pt x="69" y="8"/>
                  </a:cubicBezTo>
                  <a:cubicBezTo>
                    <a:pt x="93" y="8"/>
                    <a:pt x="93" y="8"/>
                    <a:pt x="93" y="8"/>
                  </a:cubicBezTo>
                  <a:lnTo>
                    <a:pt x="93" y="0"/>
                  </a:lnTo>
                  <a:close/>
                  <a:moveTo>
                    <a:pt x="93" y="45"/>
                  </a:moveTo>
                  <a:cubicBezTo>
                    <a:pt x="69" y="45"/>
                    <a:pt x="69" y="45"/>
                    <a:pt x="69" y="45"/>
                  </a:cubicBezTo>
                  <a:cubicBezTo>
                    <a:pt x="69" y="54"/>
                    <a:pt x="69" y="54"/>
                    <a:pt x="69" y="54"/>
                  </a:cubicBezTo>
                  <a:cubicBezTo>
                    <a:pt x="93" y="54"/>
                    <a:pt x="93" y="54"/>
                    <a:pt x="93" y="54"/>
                  </a:cubicBezTo>
                  <a:lnTo>
                    <a:pt x="93" y="45"/>
                  </a:lnTo>
                  <a:close/>
                  <a:moveTo>
                    <a:pt x="93" y="22"/>
                  </a:moveTo>
                  <a:cubicBezTo>
                    <a:pt x="69" y="22"/>
                    <a:pt x="69" y="22"/>
                    <a:pt x="69" y="22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93" y="31"/>
                    <a:pt x="93" y="31"/>
                    <a:pt x="93" y="31"/>
                  </a:cubicBezTo>
                  <a:lnTo>
                    <a:pt x="93" y="22"/>
                  </a:lnTo>
                  <a:close/>
                  <a:moveTo>
                    <a:pt x="4" y="123"/>
                  </a:moveTo>
                  <a:cubicBezTo>
                    <a:pt x="4" y="127"/>
                    <a:pt x="7" y="130"/>
                    <a:pt x="11" y="130"/>
                  </a:cubicBezTo>
                  <a:cubicBezTo>
                    <a:pt x="16" y="130"/>
                    <a:pt x="19" y="127"/>
                    <a:pt x="19" y="123"/>
                  </a:cubicBezTo>
                  <a:cubicBezTo>
                    <a:pt x="19" y="119"/>
                    <a:pt x="16" y="115"/>
                    <a:pt x="11" y="115"/>
                  </a:cubicBezTo>
                  <a:cubicBezTo>
                    <a:pt x="7" y="115"/>
                    <a:pt x="4" y="119"/>
                    <a:pt x="4" y="123"/>
                  </a:cubicBezTo>
                  <a:close/>
                  <a:moveTo>
                    <a:pt x="23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23" y="8"/>
                    <a:pt x="23" y="8"/>
                    <a:pt x="23" y="8"/>
                  </a:cubicBezTo>
                  <a:lnTo>
                    <a:pt x="23" y="0"/>
                  </a:lnTo>
                  <a:close/>
                  <a:moveTo>
                    <a:pt x="23" y="45"/>
                  </a:moveTo>
                  <a:cubicBezTo>
                    <a:pt x="0" y="45"/>
                    <a:pt x="0" y="45"/>
                    <a:pt x="0" y="45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3" y="54"/>
                    <a:pt x="23" y="54"/>
                    <a:pt x="23" y="54"/>
                  </a:cubicBezTo>
                  <a:lnTo>
                    <a:pt x="23" y="45"/>
                  </a:lnTo>
                  <a:close/>
                  <a:moveTo>
                    <a:pt x="23" y="22"/>
                  </a:moveTo>
                  <a:cubicBezTo>
                    <a:pt x="0" y="22"/>
                    <a:pt x="0" y="22"/>
                    <a:pt x="0" y="22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23" y="31"/>
                    <a:pt x="23" y="31"/>
                    <a:pt x="23" y="31"/>
                  </a:cubicBezTo>
                  <a:lnTo>
                    <a:pt x="23" y="2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9" name="Group 228"/>
          <p:cNvGrpSpPr/>
          <p:nvPr/>
        </p:nvGrpSpPr>
        <p:grpSpPr>
          <a:xfrm>
            <a:off x="985778" y="4077556"/>
            <a:ext cx="493278" cy="493278"/>
            <a:chOff x="3545392" y="4162069"/>
            <a:chExt cx="555626" cy="555626"/>
          </a:xfrm>
        </p:grpSpPr>
        <p:sp>
          <p:nvSpPr>
            <p:cNvPr id="230" name="Rectangle 13"/>
            <p:cNvSpPr>
              <a:spLocks noChangeArrowheads="1"/>
            </p:cNvSpPr>
            <p:nvPr/>
          </p:nvSpPr>
          <p:spPr bwMode="auto">
            <a:xfrm>
              <a:off x="3545392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31" name="Group 17"/>
            <p:cNvGrpSpPr>
              <a:grpSpLocks noChangeAspect="1"/>
            </p:cNvGrpSpPr>
            <p:nvPr/>
          </p:nvGrpSpPr>
          <p:grpSpPr bwMode="auto">
            <a:xfrm>
              <a:off x="3671382" y="4262438"/>
              <a:ext cx="429636" cy="455257"/>
              <a:chOff x="2276" y="2668"/>
              <a:chExt cx="218" cy="231"/>
            </a:xfrm>
            <a:solidFill>
              <a:schemeClr val="bg1"/>
            </a:solidFill>
          </p:grpSpPr>
          <p:sp>
            <p:nvSpPr>
              <p:cNvPr id="232" name="Freeform 18"/>
              <p:cNvSpPr>
                <a:spLocks noEditPoints="1"/>
              </p:cNvSpPr>
              <p:nvPr/>
            </p:nvSpPr>
            <p:spPr bwMode="auto">
              <a:xfrm>
                <a:off x="2294" y="2688"/>
                <a:ext cx="117" cy="123"/>
              </a:xfrm>
              <a:custGeom>
                <a:avLst/>
                <a:gdLst>
                  <a:gd name="T0" fmla="*/ 61 w 65"/>
                  <a:gd name="T1" fmla="*/ 3 h 68"/>
                  <a:gd name="T2" fmla="*/ 63 w 65"/>
                  <a:gd name="T3" fmla="*/ 0 h 68"/>
                  <a:gd name="T4" fmla="*/ 65 w 65"/>
                  <a:gd name="T5" fmla="*/ 3 h 68"/>
                  <a:gd name="T6" fmla="*/ 63 w 65"/>
                  <a:gd name="T7" fmla="*/ 5 h 68"/>
                  <a:gd name="T8" fmla="*/ 61 w 65"/>
                  <a:gd name="T9" fmla="*/ 3 h 68"/>
                  <a:gd name="T10" fmla="*/ 55 w 65"/>
                  <a:gd name="T11" fmla="*/ 5 h 68"/>
                  <a:gd name="T12" fmla="*/ 58 w 65"/>
                  <a:gd name="T13" fmla="*/ 3 h 68"/>
                  <a:gd name="T14" fmla="*/ 55 w 65"/>
                  <a:gd name="T15" fmla="*/ 0 h 68"/>
                  <a:gd name="T16" fmla="*/ 53 w 65"/>
                  <a:gd name="T17" fmla="*/ 3 h 68"/>
                  <a:gd name="T18" fmla="*/ 55 w 65"/>
                  <a:gd name="T19" fmla="*/ 5 h 68"/>
                  <a:gd name="T20" fmla="*/ 63 w 65"/>
                  <a:gd name="T21" fmla="*/ 36 h 68"/>
                  <a:gd name="T22" fmla="*/ 65 w 65"/>
                  <a:gd name="T23" fmla="*/ 33 h 68"/>
                  <a:gd name="T24" fmla="*/ 63 w 65"/>
                  <a:gd name="T25" fmla="*/ 31 h 68"/>
                  <a:gd name="T26" fmla="*/ 61 w 65"/>
                  <a:gd name="T27" fmla="*/ 33 h 68"/>
                  <a:gd name="T28" fmla="*/ 63 w 65"/>
                  <a:gd name="T29" fmla="*/ 36 h 68"/>
                  <a:gd name="T30" fmla="*/ 55 w 65"/>
                  <a:gd name="T31" fmla="*/ 36 h 68"/>
                  <a:gd name="T32" fmla="*/ 58 w 65"/>
                  <a:gd name="T33" fmla="*/ 33 h 68"/>
                  <a:gd name="T34" fmla="*/ 55 w 65"/>
                  <a:gd name="T35" fmla="*/ 31 h 68"/>
                  <a:gd name="T36" fmla="*/ 53 w 65"/>
                  <a:gd name="T37" fmla="*/ 33 h 68"/>
                  <a:gd name="T38" fmla="*/ 55 w 65"/>
                  <a:gd name="T39" fmla="*/ 36 h 68"/>
                  <a:gd name="T40" fmla="*/ 63 w 65"/>
                  <a:gd name="T41" fmla="*/ 63 h 68"/>
                  <a:gd name="T42" fmla="*/ 61 w 65"/>
                  <a:gd name="T43" fmla="*/ 65 h 68"/>
                  <a:gd name="T44" fmla="*/ 63 w 65"/>
                  <a:gd name="T45" fmla="*/ 68 h 68"/>
                  <a:gd name="T46" fmla="*/ 65 w 65"/>
                  <a:gd name="T47" fmla="*/ 65 h 68"/>
                  <a:gd name="T48" fmla="*/ 63 w 65"/>
                  <a:gd name="T49" fmla="*/ 63 h 68"/>
                  <a:gd name="T50" fmla="*/ 55 w 65"/>
                  <a:gd name="T51" fmla="*/ 63 h 68"/>
                  <a:gd name="T52" fmla="*/ 53 w 65"/>
                  <a:gd name="T53" fmla="*/ 65 h 68"/>
                  <a:gd name="T54" fmla="*/ 55 w 65"/>
                  <a:gd name="T55" fmla="*/ 68 h 68"/>
                  <a:gd name="T56" fmla="*/ 58 w 65"/>
                  <a:gd name="T57" fmla="*/ 65 h 68"/>
                  <a:gd name="T58" fmla="*/ 55 w 65"/>
                  <a:gd name="T59" fmla="*/ 63 h 68"/>
                  <a:gd name="T60" fmla="*/ 34 w 65"/>
                  <a:gd name="T61" fmla="*/ 5 h 68"/>
                  <a:gd name="T62" fmla="*/ 0 w 65"/>
                  <a:gd name="T63" fmla="*/ 5 h 68"/>
                  <a:gd name="T64" fmla="*/ 0 w 65"/>
                  <a:gd name="T65" fmla="*/ 0 h 68"/>
                  <a:gd name="T66" fmla="*/ 34 w 65"/>
                  <a:gd name="T67" fmla="*/ 0 h 68"/>
                  <a:gd name="T68" fmla="*/ 34 w 65"/>
                  <a:gd name="T69" fmla="*/ 5 h 68"/>
                  <a:gd name="T70" fmla="*/ 34 w 65"/>
                  <a:gd name="T71" fmla="*/ 36 h 68"/>
                  <a:gd name="T72" fmla="*/ 34 w 65"/>
                  <a:gd name="T73" fmla="*/ 31 h 68"/>
                  <a:gd name="T74" fmla="*/ 0 w 65"/>
                  <a:gd name="T75" fmla="*/ 31 h 68"/>
                  <a:gd name="T76" fmla="*/ 0 w 65"/>
                  <a:gd name="T77" fmla="*/ 36 h 68"/>
                  <a:gd name="T78" fmla="*/ 34 w 65"/>
                  <a:gd name="T79" fmla="*/ 36 h 68"/>
                  <a:gd name="T80" fmla="*/ 0 w 65"/>
                  <a:gd name="T81" fmla="*/ 68 h 68"/>
                  <a:gd name="T82" fmla="*/ 34 w 65"/>
                  <a:gd name="T83" fmla="*/ 68 h 68"/>
                  <a:gd name="T84" fmla="*/ 34 w 65"/>
                  <a:gd name="T85" fmla="*/ 63 h 68"/>
                  <a:gd name="T86" fmla="*/ 0 w 65"/>
                  <a:gd name="T87" fmla="*/ 63 h 68"/>
                  <a:gd name="T88" fmla="*/ 0 w 65"/>
                  <a:gd name="T89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" h="68">
                    <a:moveTo>
                      <a:pt x="61" y="3"/>
                    </a:moveTo>
                    <a:cubicBezTo>
                      <a:pt x="61" y="1"/>
                      <a:pt x="62" y="0"/>
                      <a:pt x="63" y="0"/>
                    </a:cubicBezTo>
                    <a:cubicBezTo>
                      <a:pt x="64" y="0"/>
                      <a:pt x="65" y="1"/>
                      <a:pt x="65" y="3"/>
                    </a:cubicBezTo>
                    <a:cubicBezTo>
                      <a:pt x="65" y="4"/>
                      <a:pt x="64" y="5"/>
                      <a:pt x="63" y="5"/>
                    </a:cubicBezTo>
                    <a:cubicBezTo>
                      <a:pt x="62" y="5"/>
                      <a:pt x="61" y="4"/>
                      <a:pt x="61" y="3"/>
                    </a:cubicBezTo>
                    <a:close/>
                    <a:moveTo>
                      <a:pt x="55" y="5"/>
                    </a:moveTo>
                    <a:cubicBezTo>
                      <a:pt x="57" y="5"/>
                      <a:pt x="58" y="4"/>
                      <a:pt x="58" y="3"/>
                    </a:cubicBezTo>
                    <a:cubicBezTo>
                      <a:pt x="58" y="1"/>
                      <a:pt x="57" y="0"/>
                      <a:pt x="55" y="0"/>
                    </a:cubicBezTo>
                    <a:cubicBezTo>
                      <a:pt x="54" y="0"/>
                      <a:pt x="53" y="1"/>
                      <a:pt x="53" y="3"/>
                    </a:cubicBezTo>
                    <a:cubicBezTo>
                      <a:pt x="53" y="4"/>
                      <a:pt x="54" y="5"/>
                      <a:pt x="55" y="5"/>
                    </a:cubicBezTo>
                    <a:close/>
                    <a:moveTo>
                      <a:pt x="63" y="36"/>
                    </a:moveTo>
                    <a:cubicBezTo>
                      <a:pt x="64" y="36"/>
                      <a:pt x="65" y="35"/>
                      <a:pt x="65" y="33"/>
                    </a:cubicBezTo>
                    <a:cubicBezTo>
                      <a:pt x="65" y="32"/>
                      <a:pt x="64" y="31"/>
                      <a:pt x="63" y="31"/>
                    </a:cubicBezTo>
                    <a:cubicBezTo>
                      <a:pt x="62" y="31"/>
                      <a:pt x="61" y="32"/>
                      <a:pt x="61" y="33"/>
                    </a:cubicBezTo>
                    <a:cubicBezTo>
                      <a:pt x="61" y="35"/>
                      <a:pt x="62" y="36"/>
                      <a:pt x="63" y="36"/>
                    </a:cubicBezTo>
                    <a:close/>
                    <a:moveTo>
                      <a:pt x="55" y="36"/>
                    </a:moveTo>
                    <a:cubicBezTo>
                      <a:pt x="57" y="36"/>
                      <a:pt x="58" y="35"/>
                      <a:pt x="58" y="33"/>
                    </a:cubicBezTo>
                    <a:cubicBezTo>
                      <a:pt x="58" y="32"/>
                      <a:pt x="57" y="31"/>
                      <a:pt x="55" y="31"/>
                    </a:cubicBezTo>
                    <a:cubicBezTo>
                      <a:pt x="54" y="31"/>
                      <a:pt x="53" y="32"/>
                      <a:pt x="53" y="33"/>
                    </a:cubicBezTo>
                    <a:cubicBezTo>
                      <a:pt x="53" y="35"/>
                      <a:pt x="54" y="36"/>
                      <a:pt x="55" y="36"/>
                    </a:cubicBezTo>
                    <a:close/>
                    <a:moveTo>
                      <a:pt x="63" y="63"/>
                    </a:moveTo>
                    <a:cubicBezTo>
                      <a:pt x="62" y="63"/>
                      <a:pt x="61" y="64"/>
                      <a:pt x="61" y="65"/>
                    </a:cubicBezTo>
                    <a:cubicBezTo>
                      <a:pt x="61" y="66"/>
                      <a:pt x="62" y="68"/>
                      <a:pt x="63" y="68"/>
                    </a:cubicBezTo>
                    <a:cubicBezTo>
                      <a:pt x="64" y="68"/>
                      <a:pt x="65" y="66"/>
                      <a:pt x="65" y="65"/>
                    </a:cubicBezTo>
                    <a:cubicBezTo>
                      <a:pt x="65" y="64"/>
                      <a:pt x="64" y="63"/>
                      <a:pt x="63" y="63"/>
                    </a:cubicBezTo>
                    <a:close/>
                    <a:moveTo>
                      <a:pt x="55" y="63"/>
                    </a:moveTo>
                    <a:cubicBezTo>
                      <a:pt x="54" y="63"/>
                      <a:pt x="53" y="64"/>
                      <a:pt x="53" y="65"/>
                    </a:cubicBezTo>
                    <a:cubicBezTo>
                      <a:pt x="53" y="66"/>
                      <a:pt x="54" y="68"/>
                      <a:pt x="55" y="68"/>
                    </a:cubicBezTo>
                    <a:cubicBezTo>
                      <a:pt x="57" y="68"/>
                      <a:pt x="58" y="66"/>
                      <a:pt x="58" y="65"/>
                    </a:cubicBezTo>
                    <a:cubicBezTo>
                      <a:pt x="58" y="64"/>
                      <a:pt x="57" y="63"/>
                      <a:pt x="55" y="63"/>
                    </a:cubicBezTo>
                    <a:close/>
                    <a:moveTo>
                      <a:pt x="34" y="5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34" y="5"/>
                      <a:pt x="34" y="5"/>
                      <a:pt x="34" y="5"/>
                    </a:cubicBezTo>
                    <a:close/>
                    <a:moveTo>
                      <a:pt x="34" y="36"/>
                    </a:moveTo>
                    <a:cubicBezTo>
                      <a:pt x="34" y="31"/>
                      <a:pt x="34" y="31"/>
                      <a:pt x="34" y="31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34" y="36"/>
                      <a:pt x="34" y="36"/>
                      <a:pt x="34" y="36"/>
                    </a:cubicBezTo>
                    <a:close/>
                    <a:moveTo>
                      <a:pt x="0" y="68"/>
                    </a:moveTo>
                    <a:cubicBezTo>
                      <a:pt x="34" y="68"/>
                      <a:pt x="34" y="68"/>
                      <a:pt x="34" y="68"/>
                    </a:cubicBezTo>
                    <a:cubicBezTo>
                      <a:pt x="34" y="63"/>
                      <a:pt x="34" y="63"/>
                      <a:pt x="34" y="63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0" y="68"/>
                      <a:pt x="0" y="68"/>
                      <a:pt x="0" y="6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3" name="Freeform 19"/>
              <p:cNvSpPr>
                <a:spLocks noEditPoints="1"/>
              </p:cNvSpPr>
              <p:nvPr/>
            </p:nvSpPr>
            <p:spPr bwMode="auto">
              <a:xfrm>
                <a:off x="2276" y="2668"/>
                <a:ext cx="155" cy="179"/>
              </a:xfrm>
              <a:custGeom>
                <a:avLst/>
                <a:gdLst>
                  <a:gd name="T0" fmla="*/ 0 w 155"/>
                  <a:gd name="T1" fmla="*/ 0 h 179"/>
                  <a:gd name="T2" fmla="*/ 0 w 155"/>
                  <a:gd name="T3" fmla="*/ 179 h 179"/>
                  <a:gd name="T4" fmla="*/ 155 w 155"/>
                  <a:gd name="T5" fmla="*/ 179 h 179"/>
                  <a:gd name="T6" fmla="*/ 155 w 155"/>
                  <a:gd name="T7" fmla="*/ 0 h 179"/>
                  <a:gd name="T8" fmla="*/ 0 w 155"/>
                  <a:gd name="T9" fmla="*/ 0 h 179"/>
                  <a:gd name="T10" fmla="*/ 0 w 155"/>
                  <a:gd name="T11" fmla="*/ 0 h 179"/>
                  <a:gd name="T12" fmla="*/ 146 w 155"/>
                  <a:gd name="T13" fmla="*/ 9 h 179"/>
                  <a:gd name="T14" fmla="*/ 146 w 155"/>
                  <a:gd name="T15" fmla="*/ 58 h 179"/>
                  <a:gd name="T16" fmla="*/ 7 w 155"/>
                  <a:gd name="T17" fmla="*/ 58 h 179"/>
                  <a:gd name="T18" fmla="*/ 7 w 155"/>
                  <a:gd name="T19" fmla="*/ 9 h 179"/>
                  <a:gd name="T20" fmla="*/ 146 w 155"/>
                  <a:gd name="T21" fmla="*/ 9 h 179"/>
                  <a:gd name="T22" fmla="*/ 146 w 155"/>
                  <a:gd name="T23" fmla="*/ 9 h 179"/>
                  <a:gd name="T24" fmla="*/ 146 w 155"/>
                  <a:gd name="T25" fmla="*/ 67 h 179"/>
                  <a:gd name="T26" fmla="*/ 146 w 155"/>
                  <a:gd name="T27" fmla="*/ 112 h 179"/>
                  <a:gd name="T28" fmla="*/ 7 w 155"/>
                  <a:gd name="T29" fmla="*/ 112 h 179"/>
                  <a:gd name="T30" fmla="*/ 7 w 155"/>
                  <a:gd name="T31" fmla="*/ 67 h 179"/>
                  <a:gd name="T32" fmla="*/ 146 w 155"/>
                  <a:gd name="T33" fmla="*/ 67 h 179"/>
                  <a:gd name="T34" fmla="*/ 146 w 155"/>
                  <a:gd name="T35" fmla="*/ 67 h 179"/>
                  <a:gd name="T36" fmla="*/ 7 w 155"/>
                  <a:gd name="T37" fmla="*/ 170 h 179"/>
                  <a:gd name="T38" fmla="*/ 7 w 155"/>
                  <a:gd name="T39" fmla="*/ 121 h 179"/>
                  <a:gd name="T40" fmla="*/ 146 w 155"/>
                  <a:gd name="T41" fmla="*/ 121 h 179"/>
                  <a:gd name="T42" fmla="*/ 146 w 155"/>
                  <a:gd name="T43" fmla="*/ 170 h 179"/>
                  <a:gd name="T44" fmla="*/ 7 w 155"/>
                  <a:gd name="T45" fmla="*/ 170 h 179"/>
                  <a:gd name="T46" fmla="*/ 7 w 155"/>
                  <a:gd name="T47" fmla="*/ 17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5" h="179">
                    <a:moveTo>
                      <a:pt x="0" y="0"/>
                    </a:moveTo>
                    <a:lnTo>
                      <a:pt x="0" y="179"/>
                    </a:lnTo>
                    <a:lnTo>
                      <a:pt x="155" y="179"/>
                    </a:lnTo>
                    <a:lnTo>
                      <a:pt x="155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  <a:moveTo>
                      <a:pt x="146" y="9"/>
                    </a:moveTo>
                    <a:lnTo>
                      <a:pt x="146" y="58"/>
                    </a:lnTo>
                    <a:lnTo>
                      <a:pt x="7" y="58"/>
                    </a:lnTo>
                    <a:lnTo>
                      <a:pt x="7" y="9"/>
                    </a:lnTo>
                    <a:lnTo>
                      <a:pt x="146" y="9"/>
                    </a:lnTo>
                    <a:lnTo>
                      <a:pt x="146" y="9"/>
                    </a:lnTo>
                    <a:close/>
                    <a:moveTo>
                      <a:pt x="146" y="67"/>
                    </a:moveTo>
                    <a:lnTo>
                      <a:pt x="146" y="112"/>
                    </a:lnTo>
                    <a:lnTo>
                      <a:pt x="7" y="112"/>
                    </a:lnTo>
                    <a:lnTo>
                      <a:pt x="7" y="67"/>
                    </a:lnTo>
                    <a:lnTo>
                      <a:pt x="146" y="67"/>
                    </a:lnTo>
                    <a:lnTo>
                      <a:pt x="146" y="67"/>
                    </a:lnTo>
                    <a:close/>
                    <a:moveTo>
                      <a:pt x="7" y="170"/>
                    </a:moveTo>
                    <a:lnTo>
                      <a:pt x="7" y="121"/>
                    </a:lnTo>
                    <a:lnTo>
                      <a:pt x="146" y="121"/>
                    </a:lnTo>
                    <a:lnTo>
                      <a:pt x="146" y="170"/>
                    </a:lnTo>
                    <a:lnTo>
                      <a:pt x="7" y="170"/>
                    </a:lnTo>
                    <a:lnTo>
                      <a:pt x="7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4" name="Freeform 20"/>
              <p:cNvSpPr>
                <a:spLocks/>
              </p:cNvSpPr>
              <p:nvPr/>
            </p:nvSpPr>
            <p:spPr bwMode="auto">
              <a:xfrm>
                <a:off x="2276" y="2668"/>
                <a:ext cx="218" cy="231"/>
              </a:xfrm>
              <a:custGeom>
                <a:avLst/>
                <a:gdLst>
                  <a:gd name="T0" fmla="*/ 155 w 218"/>
                  <a:gd name="T1" fmla="*/ 0 h 231"/>
                  <a:gd name="T2" fmla="*/ 155 w 218"/>
                  <a:gd name="T3" fmla="*/ 0 h 231"/>
                  <a:gd name="T4" fmla="*/ 155 w 218"/>
                  <a:gd name="T5" fmla="*/ 179 h 231"/>
                  <a:gd name="T6" fmla="*/ 0 w 218"/>
                  <a:gd name="T7" fmla="*/ 179 h 231"/>
                  <a:gd name="T8" fmla="*/ 52 w 218"/>
                  <a:gd name="T9" fmla="*/ 231 h 231"/>
                  <a:gd name="T10" fmla="*/ 218 w 218"/>
                  <a:gd name="T11" fmla="*/ 231 h 231"/>
                  <a:gd name="T12" fmla="*/ 218 w 218"/>
                  <a:gd name="T13" fmla="*/ 63 h 231"/>
                  <a:gd name="T14" fmla="*/ 155 w 218"/>
                  <a:gd name="T15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8" h="231">
                    <a:moveTo>
                      <a:pt x="155" y="0"/>
                    </a:moveTo>
                    <a:lnTo>
                      <a:pt x="155" y="0"/>
                    </a:lnTo>
                    <a:lnTo>
                      <a:pt x="155" y="179"/>
                    </a:lnTo>
                    <a:lnTo>
                      <a:pt x="0" y="179"/>
                    </a:lnTo>
                    <a:lnTo>
                      <a:pt x="52" y="231"/>
                    </a:lnTo>
                    <a:lnTo>
                      <a:pt x="218" y="231"/>
                    </a:lnTo>
                    <a:lnTo>
                      <a:pt x="218" y="63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35" name="Group 234"/>
          <p:cNvGrpSpPr/>
          <p:nvPr/>
        </p:nvGrpSpPr>
        <p:grpSpPr>
          <a:xfrm>
            <a:off x="1789205" y="4067403"/>
            <a:ext cx="488630" cy="488630"/>
            <a:chOff x="4625918" y="4162069"/>
            <a:chExt cx="555625" cy="555625"/>
          </a:xfrm>
        </p:grpSpPr>
        <p:sp>
          <p:nvSpPr>
            <p:cNvPr id="236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37" name="Group 29"/>
            <p:cNvGrpSpPr>
              <a:grpSpLocks noChangeAspect="1"/>
            </p:cNvGrpSpPr>
            <p:nvPr/>
          </p:nvGrpSpPr>
          <p:grpSpPr bwMode="auto">
            <a:xfrm>
              <a:off x="4799066" y="4264818"/>
              <a:ext cx="382477" cy="452875"/>
              <a:chOff x="2028" y="609"/>
              <a:chExt cx="1706" cy="2020"/>
            </a:xfrm>
            <a:solidFill>
              <a:schemeClr val="bg1"/>
            </a:solidFill>
          </p:grpSpPr>
          <p:sp>
            <p:nvSpPr>
              <p:cNvPr id="238" name="Freeform 30"/>
              <p:cNvSpPr>
                <a:spLocks noEditPoints="1"/>
              </p:cNvSpPr>
              <p:nvPr/>
            </p:nvSpPr>
            <p:spPr bwMode="auto">
              <a:xfrm>
                <a:off x="2028" y="609"/>
                <a:ext cx="942" cy="1566"/>
              </a:xfrm>
              <a:custGeom>
                <a:avLst/>
                <a:gdLst>
                  <a:gd name="T0" fmla="*/ 942 w 942"/>
                  <a:gd name="T1" fmla="*/ 1566 h 1566"/>
                  <a:gd name="T2" fmla="*/ 0 w 942"/>
                  <a:gd name="T3" fmla="*/ 1566 h 1566"/>
                  <a:gd name="T4" fmla="*/ 0 w 942"/>
                  <a:gd name="T5" fmla="*/ 0 h 1566"/>
                  <a:gd name="T6" fmla="*/ 942 w 942"/>
                  <a:gd name="T7" fmla="*/ 0 h 1566"/>
                  <a:gd name="T8" fmla="*/ 942 w 942"/>
                  <a:gd name="T9" fmla="*/ 1566 h 1566"/>
                  <a:gd name="T10" fmla="*/ 942 w 942"/>
                  <a:gd name="T11" fmla="*/ 1566 h 1566"/>
                  <a:gd name="T12" fmla="*/ 71 w 942"/>
                  <a:gd name="T13" fmla="*/ 1486 h 1566"/>
                  <a:gd name="T14" fmla="*/ 870 w 942"/>
                  <a:gd name="T15" fmla="*/ 1486 h 1566"/>
                  <a:gd name="T16" fmla="*/ 870 w 942"/>
                  <a:gd name="T17" fmla="*/ 80 h 1566"/>
                  <a:gd name="T18" fmla="*/ 71 w 942"/>
                  <a:gd name="T19" fmla="*/ 80 h 1566"/>
                  <a:gd name="T20" fmla="*/ 71 w 942"/>
                  <a:gd name="T21" fmla="*/ 1486 h 1566"/>
                  <a:gd name="T22" fmla="*/ 71 w 942"/>
                  <a:gd name="T23" fmla="*/ 1486 h 15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42" h="1566">
                    <a:moveTo>
                      <a:pt x="942" y="1566"/>
                    </a:moveTo>
                    <a:lnTo>
                      <a:pt x="0" y="1566"/>
                    </a:lnTo>
                    <a:lnTo>
                      <a:pt x="0" y="0"/>
                    </a:lnTo>
                    <a:lnTo>
                      <a:pt x="942" y="0"/>
                    </a:lnTo>
                    <a:lnTo>
                      <a:pt x="942" y="1566"/>
                    </a:lnTo>
                    <a:lnTo>
                      <a:pt x="942" y="1566"/>
                    </a:lnTo>
                    <a:close/>
                    <a:moveTo>
                      <a:pt x="71" y="1486"/>
                    </a:moveTo>
                    <a:lnTo>
                      <a:pt x="870" y="1486"/>
                    </a:lnTo>
                    <a:lnTo>
                      <a:pt x="870" y="80"/>
                    </a:lnTo>
                    <a:lnTo>
                      <a:pt x="71" y="80"/>
                    </a:lnTo>
                    <a:lnTo>
                      <a:pt x="71" y="1486"/>
                    </a:lnTo>
                    <a:lnTo>
                      <a:pt x="71" y="14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" name="Freeform 31"/>
              <p:cNvSpPr>
                <a:spLocks noEditPoints="1"/>
              </p:cNvSpPr>
              <p:nvPr/>
            </p:nvSpPr>
            <p:spPr bwMode="auto">
              <a:xfrm>
                <a:off x="2357" y="1676"/>
                <a:ext cx="479" cy="293"/>
              </a:xfrm>
              <a:custGeom>
                <a:avLst/>
                <a:gdLst>
                  <a:gd name="T0" fmla="*/ 0 w 271"/>
                  <a:gd name="T1" fmla="*/ 62 h 166"/>
                  <a:gd name="T2" fmla="*/ 211 w 271"/>
                  <a:gd name="T3" fmla="*/ 62 h 166"/>
                  <a:gd name="T4" fmla="*/ 211 w 271"/>
                  <a:gd name="T5" fmla="*/ 107 h 166"/>
                  <a:gd name="T6" fmla="*/ 0 w 271"/>
                  <a:gd name="T7" fmla="*/ 107 h 166"/>
                  <a:gd name="T8" fmla="*/ 0 w 271"/>
                  <a:gd name="T9" fmla="*/ 62 h 166"/>
                  <a:gd name="T10" fmla="*/ 0 w 271"/>
                  <a:gd name="T11" fmla="*/ 166 h 166"/>
                  <a:gd name="T12" fmla="*/ 211 w 271"/>
                  <a:gd name="T13" fmla="*/ 166 h 166"/>
                  <a:gd name="T14" fmla="*/ 211 w 271"/>
                  <a:gd name="T15" fmla="*/ 126 h 166"/>
                  <a:gd name="T16" fmla="*/ 0 w 271"/>
                  <a:gd name="T17" fmla="*/ 126 h 166"/>
                  <a:gd name="T18" fmla="*/ 0 w 271"/>
                  <a:gd name="T19" fmla="*/ 166 h 166"/>
                  <a:gd name="T20" fmla="*/ 0 w 271"/>
                  <a:gd name="T21" fmla="*/ 0 h 166"/>
                  <a:gd name="T22" fmla="*/ 0 w 271"/>
                  <a:gd name="T23" fmla="*/ 46 h 166"/>
                  <a:gd name="T24" fmla="*/ 211 w 271"/>
                  <a:gd name="T25" fmla="*/ 46 h 166"/>
                  <a:gd name="T26" fmla="*/ 211 w 271"/>
                  <a:gd name="T27" fmla="*/ 0 h 166"/>
                  <a:gd name="T28" fmla="*/ 0 w 271"/>
                  <a:gd name="T29" fmla="*/ 0 h 166"/>
                  <a:gd name="T30" fmla="*/ 271 w 271"/>
                  <a:gd name="T31" fmla="*/ 20 h 166"/>
                  <a:gd name="T32" fmla="*/ 251 w 271"/>
                  <a:gd name="T33" fmla="*/ 0 h 166"/>
                  <a:gd name="T34" fmla="*/ 231 w 271"/>
                  <a:gd name="T35" fmla="*/ 20 h 166"/>
                  <a:gd name="T36" fmla="*/ 251 w 271"/>
                  <a:gd name="T37" fmla="*/ 40 h 166"/>
                  <a:gd name="T38" fmla="*/ 271 w 271"/>
                  <a:gd name="T39" fmla="*/ 20 h 166"/>
                  <a:gd name="T40" fmla="*/ 251 w 271"/>
                  <a:gd name="T41" fmla="*/ 66 h 166"/>
                  <a:gd name="T42" fmla="*/ 271 w 271"/>
                  <a:gd name="T43" fmla="*/ 86 h 166"/>
                  <a:gd name="T44" fmla="*/ 251 w 271"/>
                  <a:gd name="T45" fmla="*/ 106 h 166"/>
                  <a:gd name="T46" fmla="*/ 231 w 271"/>
                  <a:gd name="T47" fmla="*/ 86 h 166"/>
                  <a:gd name="T48" fmla="*/ 251 w 271"/>
                  <a:gd name="T49" fmla="*/ 66 h 166"/>
                  <a:gd name="T50" fmla="*/ 251 w 271"/>
                  <a:gd name="T51" fmla="*/ 126 h 166"/>
                  <a:gd name="T52" fmla="*/ 271 w 271"/>
                  <a:gd name="T53" fmla="*/ 146 h 166"/>
                  <a:gd name="T54" fmla="*/ 251 w 271"/>
                  <a:gd name="T55" fmla="*/ 166 h 166"/>
                  <a:gd name="T56" fmla="*/ 231 w 271"/>
                  <a:gd name="T57" fmla="*/ 146 h 166"/>
                  <a:gd name="T58" fmla="*/ 251 w 271"/>
                  <a:gd name="T59" fmla="*/ 12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71" h="166">
                    <a:moveTo>
                      <a:pt x="0" y="62"/>
                    </a:moveTo>
                    <a:cubicBezTo>
                      <a:pt x="211" y="62"/>
                      <a:pt x="211" y="62"/>
                      <a:pt x="211" y="62"/>
                    </a:cubicBezTo>
                    <a:cubicBezTo>
                      <a:pt x="211" y="107"/>
                      <a:pt x="211" y="107"/>
                      <a:pt x="211" y="107"/>
                    </a:cubicBezTo>
                    <a:cubicBezTo>
                      <a:pt x="0" y="107"/>
                      <a:pt x="0" y="107"/>
                      <a:pt x="0" y="107"/>
                    </a:cubicBezTo>
                    <a:lnTo>
                      <a:pt x="0" y="62"/>
                    </a:lnTo>
                    <a:close/>
                    <a:moveTo>
                      <a:pt x="0" y="166"/>
                    </a:moveTo>
                    <a:cubicBezTo>
                      <a:pt x="211" y="166"/>
                      <a:pt x="211" y="166"/>
                      <a:pt x="211" y="166"/>
                    </a:cubicBezTo>
                    <a:cubicBezTo>
                      <a:pt x="211" y="126"/>
                      <a:pt x="211" y="126"/>
                      <a:pt x="211" y="126"/>
                    </a:cubicBezTo>
                    <a:cubicBezTo>
                      <a:pt x="0" y="126"/>
                      <a:pt x="0" y="126"/>
                      <a:pt x="0" y="126"/>
                    </a:cubicBezTo>
                    <a:lnTo>
                      <a:pt x="0" y="166"/>
                    </a:lnTo>
                    <a:close/>
                    <a:moveTo>
                      <a:pt x="0" y="0"/>
                    </a:moveTo>
                    <a:cubicBezTo>
                      <a:pt x="0" y="46"/>
                      <a:pt x="0" y="46"/>
                      <a:pt x="0" y="46"/>
                    </a:cubicBezTo>
                    <a:cubicBezTo>
                      <a:pt x="211" y="46"/>
                      <a:pt x="211" y="46"/>
                      <a:pt x="211" y="46"/>
                    </a:cubicBezTo>
                    <a:cubicBezTo>
                      <a:pt x="211" y="0"/>
                      <a:pt x="211" y="0"/>
                      <a:pt x="211" y="0"/>
                    </a:cubicBezTo>
                    <a:lnTo>
                      <a:pt x="0" y="0"/>
                    </a:lnTo>
                    <a:close/>
                    <a:moveTo>
                      <a:pt x="271" y="20"/>
                    </a:moveTo>
                    <a:cubicBezTo>
                      <a:pt x="271" y="10"/>
                      <a:pt x="261" y="0"/>
                      <a:pt x="251" y="0"/>
                    </a:cubicBezTo>
                    <a:cubicBezTo>
                      <a:pt x="241" y="0"/>
                      <a:pt x="231" y="10"/>
                      <a:pt x="231" y="20"/>
                    </a:cubicBezTo>
                    <a:cubicBezTo>
                      <a:pt x="231" y="35"/>
                      <a:pt x="241" y="40"/>
                      <a:pt x="251" y="40"/>
                    </a:cubicBezTo>
                    <a:cubicBezTo>
                      <a:pt x="261" y="40"/>
                      <a:pt x="271" y="35"/>
                      <a:pt x="271" y="20"/>
                    </a:cubicBezTo>
                    <a:close/>
                    <a:moveTo>
                      <a:pt x="251" y="66"/>
                    </a:moveTo>
                    <a:cubicBezTo>
                      <a:pt x="261" y="66"/>
                      <a:pt x="271" y="71"/>
                      <a:pt x="271" y="86"/>
                    </a:cubicBezTo>
                    <a:cubicBezTo>
                      <a:pt x="271" y="96"/>
                      <a:pt x="261" y="106"/>
                      <a:pt x="251" y="106"/>
                    </a:cubicBezTo>
                    <a:cubicBezTo>
                      <a:pt x="241" y="106"/>
                      <a:pt x="231" y="96"/>
                      <a:pt x="231" y="86"/>
                    </a:cubicBezTo>
                    <a:cubicBezTo>
                      <a:pt x="231" y="71"/>
                      <a:pt x="241" y="66"/>
                      <a:pt x="251" y="66"/>
                    </a:cubicBezTo>
                    <a:close/>
                    <a:moveTo>
                      <a:pt x="251" y="126"/>
                    </a:moveTo>
                    <a:cubicBezTo>
                      <a:pt x="261" y="126"/>
                      <a:pt x="271" y="136"/>
                      <a:pt x="271" y="146"/>
                    </a:cubicBezTo>
                    <a:cubicBezTo>
                      <a:pt x="271" y="156"/>
                      <a:pt x="261" y="166"/>
                      <a:pt x="251" y="166"/>
                    </a:cubicBezTo>
                    <a:cubicBezTo>
                      <a:pt x="241" y="166"/>
                      <a:pt x="231" y="156"/>
                      <a:pt x="231" y="146"/>
                    </a:cubicBezTo>
                    <a:cubicBezTo>
                      <a:pt x="231" y="136"/>
                      <a:pt x="241" y="126"/>
                      <a:pt x="251" y="12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" name="Freeform 32"/>
              <p:cNvSpPr>
                <a:spLocks/>
              </p:cNvSpPr>
              <p:nvPr/>
            </p:nvSpPr>
            <p:spPr bwMode="auto">
              <a:xfrm>
                <a:off x="2028" y="609"/>
                <a:ext cx="1706" cy="2020"/>
              </a:xfrm>
              <a:custGeom>
                <a:avLst/>
                <a:gdLst>
                  <a:gd name="T0" fmla="*/ 942 w 1706"/>
                  <a:gd name="T1" fmla="*/ 0 h 2020"/>
                  <a:gd name="T2" fmla="*/ 942 w 1706"/>
                  <a:gd name="T3" fmla="*/ 1557 h 2020"/>
                  <a:gd name="T4" fmla="*/ 0 w 1706"/>
                  <a:gd name="T5" fmla="*/ 1557 h 2020"/>
                  <a:gd name="T6" fmla="*/ 461 w 1706"/>
                  <a:gd name="T7" fmla="*/ 2020 h 2020"/>
                  <a:gd name="T8" fmla="*/ 1706 w 1706"/>
                  <a:gd name="T9" fmla="*/ 2020 h 2020"/>
                  <a:gd name="T10" fmla="*/ 1706 w 1706"/>
                  <a:gd name="T11" fmla="*/ 766 h 2020"/>
                  <a:gd name="T12" fmla="*/ 942 w 1706"/>
                  <a:gd name="T13" fmla="*/ 0 h 20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06" h="2020">
                    <a:moveTo>
                      <a:pt x="942" y="0"/>
                    </a:moveTo>
                    <a:lnTo>
                      <a:pt x="942" y="1557"/>
                    </a:lnTo>
                    <a:lnTo>
                      <a:pt x="0" y="1557"/>
                    </a:lnTo>
                    <a:lnTo>
                      <a:pt x="461" y="2020"/>
                    </a:lnTo>
                    <a:lnTo>
                      <a:pt x="1706" y="2020"/>
                    </a:lnTo>
                    <a:lnTo>
                      <a:pt x="1706" y="766"/>
                    </a:lnTo>
                    <a:lnTo>
                      <a:pt x="94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1" name="Group 240"/>
          <p:cNvGrpSpPr/>
          <p:nvPr/>
        </p:nvGrpSpPr>
        <p:grpSpPr>
          <a:xfrm>
            <a:off x="5018560" y="4054520"/>
            <a:ext cx="511246" cy="511245"/>
            <a:chOff x="5706444" y="4162069"/>
            <a:chExt cx="555626" cy="555625"/>
          </a:xfrm>
        </p:grpSpPr>
        <p:sp>
          <p:nvSpPr>
            <p:cNvPr id="242" name="Rectangle 13"/>
            <p:cNvSpPr>
              <a:spLocks noChangeArrowheads="1"/>
            </p:cNvSpPr>
            <p:nvPr/>
          </p:nvSpPr>
          <p:spPr bwMode="auto">
            <a:xfrm>
              <a:off x="5706444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43" name="Group 35"/>
            <p:cNvGrpSpPr>
              <a:grpSpLocks noChangeAspect="1"/>
            </p:cNvGrpSpPr>
            <p:nvPr/>
          </p:nvGrpSpPr>
          <p:grpSpPr bwMode="auto">
            <a:xfrm>
              <a:off x="5785858" y="4262438"/>
              <a:ext cx="476212" cy="455256"/>
              <a:chOff x="2220" y="990"/>
              <a:chExt cx="1318" cy="1260"/>
            </a:xfrm>
            <a:solidFill>
              <a:schemeClr val="bg1"/>
            </a:solidFill>
          </p:grpSpPr>
          <p:sp>
            <p:nvSpPr>
              <p:cNvPr id="244" name="Freeform 36"/>
              <p:cNvSpPr>
                <a:spLocks noEditPoints="1"/>
              </p:cNvSpPr>
              <p:nvPr/>
            </p:nvSpPr>
            <p:spPr bwMode="auto">
              <a:xfrm>
                <a:off x="2991" y="990"/>
                <a:ext cx="328" cy="973"/>
              </a:xfrm>
              <a:custGeom>
                <a:avLst/>
                <a:gdLst>
                  <a:gd name="T0" fmla="*/ 328 w 328"/>
                  <a:gd name="T1" fmla="*/ 973 h 973"/>
                  <a:gd name="T2" fmla="*/ 0 w 328"/>
                  <a:gd name="T3" fmla="*/ 973 h 973"/>
                  <a:gd name="T4" fmla="*/ 0 w 328"/>
                  <a:gd name="T5" fmla="*/ 0 h 973"/>
                  <a:gd name="T6" fmla="*/ 328 w 328"/>
                  <a:gd name="T7" fmla="*/ 0 h 973"/>
                  <a:gd name="T8" fmla="*/ 328 w 328"/>
                  <a:gd name="T9" fmla="*/ 973 h 973"/>
                  <a:gd name="T10" fmla="*/ 46 w 328"/>
                  <a:gd name="T11" fmla="*/ 927 h 973"/>
                  <a:gd name="T12" fmla="*/ 280 w 328"/>
                  <a:gd name="T13" fmla="*/ 927 h 973"/>
                  <a:gd name="T14" fmla="*/ 280 w 328"/>
                  <a:gd name="T15" fmla="*/ 48 h 973"/>
                  <a:gd name="T16" fmla="*/ 46 w 328"/>
                  <a:gd name="T17" fmla="*/ 48 h 973"/>
                  <a:gd name="T18" fmla="*/ 46 w 328"/>
                  <a:gd name="T19" fmla="*/ 927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8" h="973">
                    <a:moveTo>
                      <a:pt x="328" y="973"/>
                    </a:moveTo>
                    <a:lnTo>
                      <a:pt x="0" y="973"/>
                    </a:lnTo>
                    <a:lnTo>
                      <a:pt x="0" y="0"/>
                    </a:lnTo>
                    <a:lnTo>
                      <a:pt x="328" y="0"/>
                    </a:lnTo>
                    <a:lnTo>
                      <a:pt x="328" y="973"/>
                    </a:lnTo>
                    <a:close/>
                    <a:moveTo>
                      <a:pt x="46" y="927"/>
                    </a:moveTo>
                    <a:lnTo>
                      <a:pt x="280" y="927"/>
                    </a:lnTo>
                    <a:lnTo>
                      <a:pt x="280" y="48"/>
                    </a:lnTo>
                    <a:lnTo>
                      <a:pt x="46" y="48"/>
                    </a:lnTo>
                    <a:lnTo>
                      <a:pt x="46" y="9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" name="Freeform 37"/>
              <p:cNvSpPr>
                <a:spLocks noEditPoints="1"/>
              </p:cNvSpPr>
              <p:nvPr/>
            </p:nvSpPr>
            <p:spPr bwMode="auto">
              <a:xfrm>
                <a:off x="2606" y="990"/>
                <a:ext cx="327" cy="973"/>
              </a:xfrm>
              <a:custGeom>
                <a:avLst/>
                <a:gdLst>
                  <a:gd name="T0" fmla="*/ 327 w 327"/>
                  <a:gd name="T1" fmla="*/ 973 h 973"/>
                  <a:gd name="T2" fmla="*/ 0 w 327"/>
                  <a:gd name="T3" fmla="*/ 973 h 973"/>
                  <a:gd name="T4" fmla="*/ 0 w 327"/>
                  <a:gd name="T5" fmla="*/ 0 h 973"/>
                  <a:gd name="T6" fmla="*/ 327 w 327"/>
                  <a:gd name="T7" fmla="*/ 0 h 973"/>
                  <a:gd name="T8" fmla="*/ 327 w 327"/>
                  <a:gd name="T9" fmla="*/ 973 h 973"/>
                  <a:gd name="T10" fmla="*/ 46 w 327"/>
                  <a:gd name="T11" fmla="*/ 927 h 973"/>
                  <a:gd name="T12" fmla="*/ 279 w 327"/>
                  <a:gd name="T13" fmla="*/ 927 h 973"/>
                  <a:gd name="T14" fmla="*/ 279 w 327"/>
                  <a:gd name="T15" fmla="*/ 48 h 973"/>
                  <a:gd name="T16" fmla="*/ 46 w 327"/>
                  <a:gd name="T17" fmla="*/ 48 h 973"/>
                  <a:gd name="T18" fmla="*/ 46 w 327"/>
                  <a:gd name="T19" fmla="*/ 927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7" h="973">
                    <a:moveTo>
                      <a:pt x="327" y="973"/>
                    </a:moveTo>
                    <a:lnTo>
                      <a:pt x="0" y="973"/>
                    </a:lnTo>
                    <a:lnTo>
                      <a:pt x="0" y="0"/>
                    </a:lnTo>
                    <a:lnTo>
                      <a:pt x="327" y="0"/>
                    </a:lnTo>
                    <a:lnTo>
                      <a:pt x="327" y="973"/>
                    </a:lnTo>
                    <a:close/>
                    <a:moveTo>
                      <a:pt x="46" y="927"/>
                    </a:moveTo>
                    <a:lnTo>
                      <a:pt x="279" y="927"/>
                    </a:lnTo>
                    <a:lnTo>
                      <a:pt x="279" y="48"/>
                    </a:lnTo>
                    <a:lnTo>
                      <a:pt x="46" y="48"/>
                    </a:lnTo>
                    <a:lnTo>
                      <a:pt x="46" y="9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" name="Freeform 38"/>
              <p:cNvSpPr>
                <a:spLocks noEditPoints="1"/>
              </p:cNvSpPr>
              <p:nvPr/>
            </p:nvSpPr>
            <p:spPr bwMode="auto">
              <a:xfrm>
                <a:off x="2220" y="990"/>
                <a:ext cx="328" cy="973"/>
              </a:xfrm>
              <a:custGeom>
                <a:avLst/>
                <a:gdLst>
                  <a:gd name="T0" fmla="*/ 328 w 328"/>
                  <a:gd name="T1" fmla="*/ 973 h 973"/>
                  <a:gd name="T2" fmla="*/ 0 w 328"/>
                  <a:gd name="T3" fmla="*/ 973 h 973"/>
                  <a:gd name="T4" fmla="*/ 0 w 328"/>
                  <a:gd name="T5" fmla="*/ 0 h 973"/>
                  <a:gd name="T6" fmla="*/ 328 w 328"/>
                  <a:gd name="T7" fmla="*/ 0 h 973"/>
                  <a:gd name="T8" fmla="*/ 328 w 328"/>
                  <a:gd name="T9" fmla="*/ 973 h 973"/>
                  <a:gd name="T10" fmla="*/ 48 w 328"/>
                  <a:gd name="T11" fmla="*/ 927 h 973"/>
                  <a:gd name="T12" fmla="*/ 280 w 328"/>
                  <a:gd name="T13" fmla="*/ 927 h 973"/>
                  <a:gd name="T14" fmla="*/ 280 w 328"/>
                  <a:gd name="T15" fmla="*/ 48 h 973"/>
                  <a:gd name="T16" fmla="*/ 48 w 328"/>
                  <a:gd name="T17" fmla="*/ 48 h 973"/>
                  <a:gd name="T18" fmla="*/ 48 w 328"/>
                  <a:gd name="T19" fmla="*/ 927 h 9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8" h="973">
                    <a:moveTo>
                      <a:pt x="328" y="973"/>
                    </a:moveTo>
                    <a:lnTo>
                      <a:pt x="0" y="973"/>
                    </a:lnTo>
                    <a:lnTo>
                      <a:pt x="0" y="0"/>
                    </a:lnTo>
                    <a:lnTo>
                      <a:pt x="328" y="0"/>
                    </a:lnTo>
                    <a:lnTo>
                      <a:pt x="328" y="973"/>
                    </a:lnTo>
                    <a:close/>
                    <a:moveTo>
                      <a:pt x="48" y="927"/>
                    </a:moveTo>
                    <a:lnTo>
                      <a:pt x="280" y="927"/>
                    </a:lnTo>
                    <a:lnTo>
                      <a:pt x="280" y="48"/>
                    </a:lnTo>
                    <a:lnTo>
                      <a:pt x="48" y="48"/>
                    </a:lnTo>
                    <a:lnTo>
                      <a:pt x="48" y="92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" name="Freeform 39"/>
              <p:cNvSpPr>
                <a:spLocks noEditPoints="1"/>
              </p:cNvSpPr>
              <p:nvPr/>
            </p:nvSpPr>
            <p:spPr bwMode="auto">
              <a:xfrm>
                <a:off x="2318" y="1149"/>
                <a:ext cx="902" cy="721"/>
              </a:xfrm>
              <a:custGeom>
                <a:avLst/>
                <a:gdLst>
                  <a:gd name="T0" fmla="*/ 473 w 510"/>
                  <a:gd name="T1" fmla="*/ 361 h 407"/>
                  <a:gd name="T2" fmla="*/ 496 w 510"/>
                  <a:gd name="T3" fmla="*/ 384 h 407"/>
                  <a:gd name="T4" fmla="*/ 473 w 510"/>
                  <a:gd name="T5" fmla="*/ 407 h 407"/>
                  <a:gd name="T6" fmla="*/ 450 w 510"/>
                  <a:gd name="T7" fmla="*/ 384 h 407"/>
                  <a:gd name="T8" fmla="*/ 473 w 510"/>
                  <a:gd name="T9" fmla="*/ 361 h 407"/>
                  <a:gd name="T10" fmla="*/ 510 w 510"/>
                  <a:gd name="T11" fmla="*/ 0 h 407"/>
                  <a:gd name="T12" fmla="*/ 436 w 510"/>
                  <a:gd name="T13" fmla="*/ 0 h 407"/>
                  <a:gd name="T14" fmla="*/ 436 w 510"/>
                  <a:gd name="T15" fmla="*/ 26 h 407"/>
                  <a:gd name="T16" fmla="*/ 510 w 510"/>
                  <a:gd name="T17" fmla="*/ 26 h 407"/>
                  <a:gd name="T18" fmla="*/ 510 w 510"/>
                  <a:gd name="T19" fmla="*/ 0 h 407"/>
                  <a:gd name="T20" fmla="*/ 510 w 510"/>
                  <a:gd name="T21" fmla="*/ 141 h 407"/>
                  <a:gd name="T22" fmla="*/ 436 w 510"/>
                  <a:gd name="T23" fmla="*/ 141 h 407"/>
                  <a:gd name="T24" fmla="*/ 436 w 510"/>
                  <a:gd name="T25" fmla="*/ 168 h 407"/>
                  <a:gd name="T26" fmla="*/ 510 w 510"/>
                  <a:gd name="T27" fmla="*/ 168 h 407"/>
                  <a:gd name="T28" fmla="*/ 510 w 510"/>
                  <a:gd name="T29" fmla="*/ 141 h 407"/>
                  <a:gd name="T30" fmla="*/ 510 w 510"/>
                  <a:gd name="T31" fmla="*/ 71 h 407"/>
                  <a:gd name="T32" fmla="*/ 436 w 510"/>
                  <a:gd name="T33" fmla="*/ 71 h 407"/>
                  <a:gd name="T34" fmla="*/ 436 w 510"/>
                  <a:gd name="T35" fmla="*/ 97 h 407"/>
                  <a:gd name="T36" fmla="*/ 510 w 510"/>
                  <a:gd name="T37" fmla="*/ 97 h 407"/>
                  <a:gd name="T38" fmla="*/ 510 w 510"/>
                  <a:gd name="T39" fmla="*/ 71 h 407"/>
                  <a:gd name="T40" fmla="*/ 232 w 510"/>
                  <a:gd name="T41" fmla="*/ 384 h 407"/>
                  <a:gd name="T42" fmla="*/ 255 w 510"/>
                  <a:gd name="T43" fmla="*/ 407 h 407"/>
                  <a:gd name="T44" fmla="*/ 279 w 510"/>
                  <a:gd name="T45" fmla="*/ 384 h 407"/>
                  <a:gd name="T46" fmla="*/ 255 w 510"/>
                  <a:gd name="T47" fmla="*/ 361 h 407"/>
                  <a:gd name="T48" fmla="*/ 232 w 510"/>
                  <a:gd name="T49" fmla="*/ 384 h 407"/>
                  <a:gd name="T50" fmla="*/ 293 w 510"/>
                  <a:gd name="T51" fmla="*/ 0 h 407"/>
                  <a:gd name="T52" fmla="*/ 218 w 510"/>
                  <a:gd name="T53" fmla="*/ 0 h 407"/>
                  <a:gd name="T54" fmla="*/ 218 w 510"/>
                  <a:gd name="T55" fmla="*/ 26 h 407"/>
                  <a:gd name="T56" fmla="*/ 293 w 510"/>
                  <a:gd name="T57" fmla="*/ 26 h 407"/>
                  <a:gd name="T58" fmla="*/ 293 w 510"/>
                  <a:gd name="T59" fmla="*/ 0 h 407"/>
                  <a:gd name="T60" fmla="*/ 293 w 510"/>
                  <a:gd name="T61" fmla="*/ 141 h 407"/>
                  <a:gd name="T62" fmla="*/ 218 w 510"/>
                  <a:gd name="T63" fmla="*/ 141 h 407"/>
                  <a:gd name="T64" fmla="*/ 218 w 510"/>
                  <a:gd name="T65" fmla="*/ 168 h 407"/>
                  <a:gd name="T66" fmla="*/ 293 w 510"/>
                  <a:gd name="T67" fmla="*/ 168 h 407"/>
                  <a:gd name="T68" fmla="*/ 293 w 510"/>
                  <a:gd name="T69" fmla="*/ 141 h 407"/>
                  <a:gd name="T70" fmla="*/ 293 w 510"/>
                  <a:gd name="T71" fmla="*/ 71 h 407"/>
                  <a:gd name="T72" fmla="*/ 218 w 510"/>
                  <a:gd name="T73" fmla="*/ 71 h 407"/>
                  <a:gd name="T74" fmla="*/ 218 w 510"/>
                  <a:gd name="T75" fmla="*/ 97 h 407"/>
                  <a:gd name="T76" fmla="*/ 293 w 510"/>
                  <a:gd name="T77" fmla="*/ 97 h 407"/>
                  <a:gd name="T78" fmla="*/ 293 w 510"/>
                  <a:gd name="T79" fmla="*/ 71 h 407"/>
                  <a:gd name="T80" fmla="*/ 14 w 510"/>
                  <a:gd name="T81" fmla="*/ 384 h 407"/>
                  <a:gd name="T82" fmla="*/ 38 w 510"/>
                  <a:gd name="T83" fmla="*/ 407 h 407"/>
                  <a:gd name="T84" fmla="*/ 61 w 510"/>
                  <a:gd name="T85" fmla="*/ 384 h 407"/>
                  <a:gd name="T86" fmla="*/ 38 w 510"/>
                  <a:gd name="T87" fmla="*/ 361 h 407"/>
                  <a:gd name="T88" fmla="*/ 14 w 510"/>
                  <a:gd name="T89" fmla="*/ 384 h 407"/>
                  <a:gd name="T90" fmla="*/ 75 w 510"/>
                  <a:gd name="T91" fmla="*/ 0 h 407"/>
                  <a:gd name="T92" fmla="*/ 0 w 510"/>
                  <a:gd name="T93" fmla="*/ 0 h 407"/>
                  <a:gd name="T94" fmla="*/ 0 w 510"/>
                  <a:gd name="T95" fmla="*/ 26 h 407"/>
                  <a:gd name="T96" fmla="*/ 75 w 510"/>
                  <a:gd name="T97" fmla="*/ 26 h 407"/>
                  <a:gd name="T98" fmla="*/ 75 w 510"/>
                  <a:gd name="T99" fmla="*/ 0 h 407"/>
                  <a:gd name="T100" fmla="*/ 75 w 510"/>
                  <a:gd name="T101" fmla="*/ 141 h 407"/>
                  <a:gd name="T102" fmla="*/ 0 w 510"/>
                  <a:gd name="T103" fmla="*/ 141 h 407"/>
                  <a:gd name="T104" fmla="*/ 0 w 510"/>
                  <a:gd name="T105" fmla="*/ 168 h 407"/>
                  <a:gd name="T106" fmla="*/ 75 w 510"/>
                  <a:gd name="T107" fmla="*/ 168 h 407"/>
                  <a:gd name="T108" fmla="*/ 75 w 510"/>
                  <a:gd name="T109" fmla="*/ 141 h 407"/>
                  <a:gd name="T110" fmla="*/ 75 w 510"/>
                  <a:gd name="T111" fmla="*/ 71 h 407"/>
                  <a:gd name="T112" fmla="*/ 0 w 510"/>
                  <a:gd name="T113" fmla="*/ 71 h 407"/>
                  <a:gd name="T114" fmla="*/ 0 w 510"/>
                  <a:gd name="T115" fmla="*/ 97 h 407"/>
                  <a:gd name="T116" fmla="*/ 75 w 510"/>
                  <a:gd name="T117" fmla="*/ 97 h 407"/>
                  <a:gd name="T118" fmla="*/ 75 w 510"/>
                  <a:gd name="T119" fmla="*/ 71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10" h="407">
                    <a:moveTo>
                      <a:pt x="473" y="361"/>
                    </a:moveTo>
                    <a:cubicBezTo>
                      <a:pt x="486" y="361"/>
                      <a:pt x="496" y="371"/>
                      <a:pt x="496" y="384"/>
                    </a:cubicBezTo>
                    <a:cubicBezTo>
                      <a:pt x="496" y="397"/>
                      <a:pt x="486" y="407"/>
                      <a:pt x="473" y="407"/>
                    </a:cubicBezTo>
                    <a:cubicBezTo>
                      <a:pt x="460" y="407"/>
                      <a:pt x="450" y="397"/>
                      <a:pt x="450" y="384"/>
                    </a:cubicBezTo>
                    <a:cubicBezTo>
                      <a:pt x="450" y="371"/>
                      <a:pt x="460" y="361"/>
                      <a:pt x="473" y="361"/>
                    </a:cubicBezTo>
                    <a:close/>
                    <a:moveTo>
                      <a:pt x="510" y="0"/>
                    </a:moveTo>
                    <a:cubicBezTo>
                      <a:pt x="436" y="0"/>
                      <a:pt x="436" y="0"/>
                      <a:pt x="436" y="0"/>
                    </a:cubicBezTo>
                    <a:cubicBezTo>
                      <a:pt x="436" y="26"/>
                      <a:pt x="436" y="26"/>
                      <a:pt x="436" y="26"/>
                    </a:cubicBezTo>
                    <a:cubicBezTo>
                      <a:pt x="510" y="26"/>
                      <a:pt x="510" y="26"/>
                      <a:pt x="510" y="26"/>
                    </a:cubicBezTo>
                    <a:lnTo>
                      <a:pt x="510" y="0"/>
                    </a:lnTo>
                    <a:close/>
                    <a:moveTo>
                      <a:pt x="510" y="141"/>
                    </a:moveTo>
                    <a:cubicBezTo>
                      <a:pt x="436" y="141"/>
                      <a:pt x="436" y="141"/>
                      <a:pt x="436" y="141"/>
                    </a:cubicBezTo>
                    <a:cubicBezTo>
                      <a:pt x="436" y="168"/>
                      <a:pt x="436" y="168"/>
                      <a:pt x="436" y="168"/>
                    </a:cubicBezTo>
                    <a:cubicBezTo>
                      <a:pt x="510" y="168"/>
                      <a:pt x="510" y="168"/>
                      <a:pt x="510" y="168"/>
                    </a:cubicBezTo>
                    <a:lnTo>
                      <a:pt x="510" y="141"/>
                    </a:lnTo>
                    <a:close/>
                    <a:moveTo>
                      <a:pt x="510" y="71"/>
                    </a:moveTo>
                    <a:cubicBezTo>
                      <a:pt x="436" y="71"/>
                      <a:pt x="436" y="71"/>
                      <a:pt x="436" y="71"/>
                    </a:cubicBezTo>
                    <a:cubicBezTo>
                      <a:pt x="436" y="97"/>
                      <a:pt x="436" y="97"/>
                      <a:pt x="436" y="97"/>
                    </a:cubicBezTo>
                    <a:cubicBezTo>
                      <a:pt x="510" y="97"/>
                      <a:pt x="510" y="97"/>
                      <a:pt x="510" y="97"/>
                    </a:cubicBezTo>
                    <a:lnTo>
                      <a:pt x="510" y="71"/>
                    </a:lnTo>
                    <a:close/>
                    <a:moveTo>
                      <a:pt x="232" y="384"/>
                    </a:moveTo>
                    <a:cubicBezTo>
                      <a:pt x="232" y="397"/>
                      <a:pt x="243" y="407"/>
                      <a:pt x="255" y="407"/>
                    </a:cubicBezTo>
                    <a:cubicBezTo>
                      <a:pt x="268" y="407"/>
                      <a:pt x="279" y="397"/>
                      <a:pt x="279" y="384"/>
                    </a:cubicBezTo>
                    <a:cubicBezTo>
                      <a:pt x="279" y="371"/>
                      <a:pt x="268" y="361"/>
                      <a:pt x="255" y="361"/>
                    </a:cubicBezTo>
                    <a:cubicBezTo>
                      <a:pt x="243" y="361"/>
                      <a:pt x="232" y="371"/>
                      <a:pt x="232" y="384"/>
                    </a:cubicBezTo>
                    <a:close/>
                    <a:moveTo>
                      <a:pt x="293" y="0"/>
                    </a:moveTo>
                    <a:cubicBezTo>
                      <a:pt x="218" y="0"/>
                      <a:pt x="218" y="0"/>
                      <a:pt x="218" y="0"/>
                    </a:cubicBezTo>
                    <a:cubicBezTo>
                      <a:pt x="218" y="26"/>
                      <a:pt x="218" y="26"/>
                      <a:pt x="218" y="26"/>
                    </a:cubicBezTo>
                    <a:cubicBezTo>
                      <a:pt x="293" y="26"/>
                      <a:pt x="293" y="26"/>
                      <a:pt x="293" y="26"/>
                    </a:cubicBezTo>
                    <a:lnTo>
                      <a:pt x="293" y="0"/>
                    </a:lnTo>
                    <a:close/>
                    <a:moveTo>
                      <a:pt x="293" y="141"/>
                    </a:moveTo>
                    <a:cubicBezTo>
                      <a:pt x="218" y="141"/>
                      <a:pt x="218" y="141"/>
                      <a:pt x="218" y="141"/>
                    </a:cubicBezTo>
                    <a:cubicBezTo>
                      <a:pt x="218" y="168"/>
                      <a:pt x="218" y="168"/>
                      <a:pt x="218" y="168"/>
                    </a:cubicBezTo>
                    <a:cubicBezTo>
                      <a:pt x="293" y="168"/>
                      <a:pt x="293" y="168"/>
                      <a:pt x="293" y="168"/>
                    </a:cubicBezTo>
                    <a:lnTo>
                      <a:pt x="293" y="141"/>
                    </a:lnTo>
                    <a:close/>
                    <a:moveTo>
                      <a:pt x="293" y="71"/>
                    </a:moveTo>
                    <a:cubicBezTo>
                      <a:pt x="218" y="71"/>
                      <a:pt x="218" y="71"/>
                      <a:pt x="218" y="71"/>
                    </a:cubicBezTo>
                    <a:cubicBezTo>
                      <a:pt x="218" y="97"/>
                      <a:pt x="218" y="97"/>
                      <a:pt x="218" y="97"/>
                    </a:cubicBezTo>
                    <a:cubicBezTo>
                      <a:pt x="293" y="97"/>
                      <a:pt x="293" y="97"/>
                      <a:pt x="293" y="97"/>
                    </a:cubicBezTo>
                    <a:lnTo>
                      <a:pt x="293" y="71"/>
                    </a:lnTo>
                    <a:close/>
                    <a:moveTo>
                      <a:pt x="14" y="384"/>
                    </a:moveTo>
                    <a:cubicBezTo>
                      <a:pt x="14" y="397"/>
                      <a:pt x="25" y="407"/>
                      <a:pt x="38" y="407"/>
                    </a:cubicBezTo>
                    <a:cubicBezTo>
                      <a:pt x="50" y="407"/>
                      <a:pt x="61" y="397"/>
                      <a:pt x="61" y="384"/>
                    </a:cubicBezTo>
                    <a:cubicBezTo>
                      <a:pt x="61" y="371"/>
                      <a:pt x="50" y="361"/>
                      <a:pt x="38" y="361"/>
                    </a:cubicBezTo>
                    <a:cubicBezTo>
                      <a:pt x="25" y="361"/>
                      <a:pt x="14" y="371"/>
                      <a:pt x="14" y="384"/>
                    </a:cubicBezTo>
                    <a:close/>
                    <a:moveTo>
                      <a:pt x="7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75" y="26"/>
                      <a:pt x="75" y="26"/>
                      <a:pt x="75" y="26"/>
                    </a:cubicBezTo>
                    <a:lnTo>
                      <a:pt x="75" y="0"/>
                    </a:lnTo>
                    <a:close/>
                    <a:moveTo>
                      <a:pt x="75" y="141"/>
                    </a:moveTo>
                    <a:cubicBezTo>
                      <a:pt x="0" y="141"/>
                      <a:pt x="0" y="141"/>
                      <a:pt x="0" y="141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75" y="168"/>
                      <a:pt x="75" y="168"/>
                      <a:pt x="75" y="168"/>
                    </a:cubicBezTo>
                    <a:lnTo>
                      <a:pt x="75" y="141"/>
                    </a:lnTo>
                    <a:close/>
                    <a:moveTo>
                      <a:pt x="75" y="71"/>
                    </a:moveTo>
                    <a:cubicBezTo>
                      <a:pt x="0" y="71"/>
                      <a:pt x="0" y="71"/>
                      <a:pt x="0" y="71"/>
                    </a:cubicBezTo>
                    <a:cubicBezTo>
                      <a:pt x="0" y="97"/>
                      <a:pt x="0" y="97"/>
                      <a:pt x="0" y="97"/>
                    </a:cubicBezTo>
                    <a:cubicBezTo>
                      <a:pt x="75" y="97"/>
                      <a:pt x="75" y="97"/>
                      <a:pt x="75" y="97"/>
                    </a:cubicBezTo>
                    <a:lnTo>
                      <a:pt x="75" y="7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2220" y="990"/>
                <a:ext cx="1318" cy="1260"/>
              </a:xfrm>
              <a:custGeom>
                <a:avLst/>
                <a:gdLst>
                  <a:gd name="T0" fmla="*/ 1318 w 1318"/>
                  <a:gd name="T1" fmla="*/ 1260 h 1260"/>
                  <a:gd name="T2" fmla="*/ 1318 w 1318"/>
                  <a:gd name="T3" fmla="*/ 258 h 1260"/>
                  <a:gd name="T4" fmla="*/ 1099 w 1318"/>
                  <a:gd name="T5" fmla="*/ 0 h 1260"/>
                  <a:gd name="T6" fmla="*/ 1099 w 1318"/>
                  <a:gd name="T7" fmla="*/ 975 h 1260"/>
                  <a:gd name="T8" fmla="*/ 1063 w 1318"/>
                  <a:gd name="T9" fmla="*/ 975 h 1260"/>
                  <a:gd name="T10" fmla="*/ 0 w 1318"/>
                  <a:gd name="T11" fmla="*/ 975 h 1260"/>
                  <a:gd name="T12" fmla="*/ 285 w 1318"/>
                  <a:gd name="T13" fmla="*/ 1260 h 1260"/>
                  <a:gd name="T14" fmla="*/ 1318 w 1318"/>
                  <a:gd name="T15" fmla="*/ 1260 h 1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18" h="1260">
                    <a:moveTo>
                      <a:pt x="1318" y="1260"/>
                    </a:moveTo>
                    <a:lnTo>
                      <a:pt x="1318" y="258"/>
                    </a:lnTo>
                    <a:lnTo>
                      <a:pt x="1099" y="0"/>
                    </a:lnTo>
                    <a:lnTo>
                      <a:pt x="1099" y="975"/>
                    </a:lnTo>
                    <a:lnTo>
                      <a:pt x="1063" y="975"/>
                    </a:lnTo>
                    <a:lnTo>
                      <a:pt x="0" y="975"/>
                    </a:lnTo>
                    <a:lnTo>
                      <a:pt x="285" y="1260"/>
                    </a:lnTo>
                    <a:lnTo>
                      <a:pt x="1318" y="126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49" name="Group 248"/>
          <p:cNvGrpSpPr/>
          <p:nvPr/>
        </p:nvGrpSpPr>
        <p:grpSpPr>
          <a:xfrm>
            <a:off x="2605737" y="4069567"/>
            <a:ext cx="486467" cy="486466"/>
            <a:chOff x="6786970" y="4162069"/>
            <a:chExt cx="555626" cy="555625"/>
          </a:xfrm>
        </p:grpSpPr>
        <p:sp>
          <p:nvSpPr>
            <p:cNvPr id="250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1" name="Group 43"/>
            <p:cNvGrpSpPr>
              <a:grpSpLocks noChangeAspect="1"/>
            </p:cNvGrpSpPr>
            <p:nvPr/>
          </p:nvGrpSpPr>
          <p:grpSpPr bwMode="auto">
            <a:xfrm>
              <a:off x="6871344" y="4253813"/>
              <a:ext cx="471252" cy="463881"/>
              <a:chOff x="3508" y="1897"/>
              <a:chExt cx="1023" cy="1007"/>
            </a:xfrm>
            <a:solidFill>
              <a:schemeClr val="bg1"/>
            </a:solidFill>
          </p:grpSpPr>
          <p:sp>
            <p:nvSpPr>
              <p:cNvPr id="252" name="Freeform 44"/>
              <p:cNvSpPr>
                <a:spLocks/>
              </p:cNvSpPr>
              <p:nvPr/>
            </p:nvSpPr>
            <p:spPr bwMode="auto">
              <a:xfrm>
                <a:off x="3675" y="1897"/>
                <a:ext cx="856" cy="1007"/>
              </a:xfrm>
              <a:custGeom>
                <a:avLst/>
                <a:gdLst>
                  <a:gd name="T0" fmla="*/ 594 w 856"/>
                  <a:gd name="T1" fmla="*/ 0 h 1007"/>
                  <a:gd name="T2" fmla="*/ 578 w 856"/>
                  <a:gd name="T3" fmla="*/ 761 h 1007"/>
                  <a:gd name="T4" fmla="*/ 0 w 856"/>
                  <a:gd name="T5" fmla="*/ 777 h 1007"/>
                  <a:gd name="T6" fmla="*/ 230 w 856"/>
                  <a:gd name="T7" fmla="*/ 1007 h 1007"/>
                  <a:gd name="T8" fmla="*/ 856 w 856"/>
                  <a:gd name="T9" fmla="*/ 1007 h 1007"/>
                  <a:gd name="T10" fmla="*/ 856 w 856"/>
                  <a:gd name="T11" fmla="*/ 261 h 1007"/>
                  <a:gd name="T12" fmla="*/ 594 w 856"/>
                  <a:gd name="T13" fmla="*/ 0 h 1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6" h="1007">
                    <a:moveTo>
                      <a:pt x="594" y="0"/>
                    </a:moveTo>
                    <a:lnTo>
                      <a:pt x="578" y="761"/>
                    </a:lnTo>
                    <a:lnTo>
                      <a:pt x="0" y="777"/>
                    </a:lnTo>
                    <a:lnTo>
                      <a:pt x="230" y="1007"/>
                    </a:lnTo>
                    <a:lnTo>
                      <a:pt x="856" y="1007"/>
                    </a:lnTo>
                    <a:lnTo>
                      <a:pt x="856" y="261"/>
                    </a:lnTo>
                    <a:lnTo>
                      <a:pt x="594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" name="Freeform 45"/>
              <p:cNvSpPr>
                <a:spLocks noEditPoints="1"/>
              </p:cNvSpPr>
              <p:nvPr/>
            </p:nvSpPr>
            <p:spPr bwMode="auto">
              <a:xfrm>
                <a:off x="3754" y="1976"/>
                <a:ext cx="436" cy="524"/>
              </a:xfrm>
              <a:custGeom>
                <a:avLst/>
                <a:gdLst>
                  <a:gd name="T0" fmla="*/ 53 w 55"/>
                  <a:gd name="T1" fmla="*/ 0 h 66"/>
                  <a:gd name="T2" fmla="*/ 55 w 55"/>
                  <a:gd name="T3" fmla="*/ 2 h 66"/>
                  <a:gd name="T4" fmla="*/ 53 w 55"/>
                  <a:gd name="T5" fmla="*/ 5 h 66"/>
                  <a:gd name="T6" fmla="*/ 51 w 55"/>
                  <a:gd name="T7" fmla="*/ 2 h 66"/>
                  <a:gd name="T8" fmla="*/ 53 w 55"/>
                  <a:gd name="T9" fmla="*/ 0 h 66"/>
                  <a:gd name="T10" fmla="*/ 45 w 55"/>
                  <a:gd name="T11" fmla="*/ 2 h 66"/>
                  <a:gd name="T12" fmla="*/ 47 w 55"/>
                  <a:gd name="T13" fmla="*/ 5 h 66"/>
                  <a:gd name="T14" fmla="*/ 49 w 55"/>
                  <a:gd name="T15" fmla="*/ 2 h 66"/>
                  <a:gd name="T16" fmla="*/ 47 w 55"/>
                  <a:gd name="T17" fmla="*/ 0 h 66"/>
                  <a:gd name="T18" fmla="*/ 45 w 55"/>
                  <a:gd name="T19" fmla="*/ 2 h 66"/>
                  <a:gd name="T20" fmla="*/ 28 w 55"/>
                  <a:gd name="T21" fmla="*/ 0 h 66"/>
                  <a:gd name="T22" fmla="*/ 0 w 55"/>
                  <a:gd name="T23" fmla="*/ 0 h 66"/>
                  <a:gd name="T24" fmla="*/ 0 w 55"/>
                  <a:gd name="T25" fmla="*/ 5 h 66"/>
                  <a:gd name="T26" fmla="*/ 28 w 55"/>
                  <a:gd name="T27" fmla="*/ 5 h 66"/>
                  <a:gd name="T28" fmla="*/ 28 w 55"/>
                  <a:gd name="T29" fmla="*/ 0 h 66"/>
                  <a:gd name="T30" fmla="*/ 51 w 55"/>
                  <a:gd name="T31" fmla="*/ 33 h 66"/>
                  <a:gd name="T32" fmla="*/ 53 w 55"/>
                  <a:gd name="T33" fmla="*/ 35 h 66"/>
                  <a:gd name="T34" fmla="*/ 55 w 55"/>
                  <a:gd name="T35" fmla="*/ 33 h 66"/>
                  <a:gd name="T36" fmla="*/ 53 w 55"/>
                  <a:gd name="T37" fmla="*/ 31 h 66"/>
                  <a:gd name="T38" fmla="*/ 51 w 55"/>
                  <a:gd name="T39" fmla="*/ 33 h 66"/>
                  <a:gd name="T40" fmla="*/ 45 w 55"/>
                  <a:gd name="T41" fmla="*/ 33 h 66"/>
                  <a:gd name="T42" fmla="*/ 47 w 55"/>
                  <a:gd name="T43" fmla="*/ 35 h 66"/>
                  <a:gd name="T44" fmla="*/ 49 w 55"/>
                  <a:gd name="T45" fmla="*/ 33 h 66"/>
                  <a:gd name="T46" fmla="*/ 47 w 55"/>
                  <a:gd name="T47" fmla="*/ 31 h 66"/>
                  <a:gd name="T48" fmla="*/ 45 w 55"/>
                  <a:gd name="T49" fmla="*/ 33 h 66"/>
                  <a:gd name="T50" fmla="*/ 28 w 55"/>
                  <a:gd name="T51" fmla="*/ 32 h 66"/>
                  <a:gd name="T52" fmla="*/ 0 w 55"/>
                  <a:gd name="T53" fmla="*/ 32 h 66"/>
                  <a:gd name="T54" fmla="*/ 0 w 55"/>
                  <a:gd name="T55" fmla="*/ 36 h 66"/>
                  <a:gd name="T56" fmla="*/ 28 w 55"/>
                  <a:gd name="T57" fmla="*/ 36 h 66"/>
                  <a:gd name="T58" fmla="*/ 28 w 55"/>
                  <a:gd name="T59" fmla="*/ 32 h 66"/>
                  <a:gd name="T60" fmla="*/ 51 w 55"/>
                  <a:gd name="T61" fmla="*/ 64 h 66"/>
                  <a:gd name="T62" fmla="*/ 53 w 55"/>
                  <a:gd name="T63" fmla="*/ 66 h 66"/>
                  <a:gd name="T64" fmla="*/ 55 w 55"/>
                  <a:gd name="T65" fmla="*/ 64 h 66"/>
                  <a:gd name="T66" fmla="*/ 53 w 55"/>
                  <a:gd name="T67" fmla="*/ 62 h 66"/>
                  <a:gd name="T68" fmla="*/ 51 w 55"/>
                  <a:gd name="T69" fmla="*/ 64 h 66"/>
                  <a:gd name="T70" fmla="*/ 45 w 55"/>
                  <a:gd name="T71" fmla="*/ 64 h 66"/>
                  <a:gd name="T72" fmla="*/ 47 w 55"/>
                  <a:gd name="T73" fmla="*/ 66 h 66"/>
                  <a:gd name="T74" fmla="*/ 49 w 55"/>
                  <a:gd name="T75" fmla="*/ 64 h 66"/>
                  <a:gd name="T76" fmla="*/ 47 w 55"/>
                  <a:gd name="T77" fmla="*/ 62 h 66"/>
                  <a:gd name="T78" fmla="*/ 45 w 55"/>
                  <a:gd name="T79" fmla="*/ 6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5" h="66">
                    <a:moveTo>
                      <a:pt x="53" y="0"/>
                    </a:moveTo>
                    <a:cubicBezTo>
                      <a:pt x="54" y="0"/>
                      <a:pt x="55" y="1"/>
                      <a:pt x="55" y="2"/>
                    </a:cubicBezTo>
                    <a:cubicBezTo>
                      <a:pt x="55" y="4"/>
                      <a:pt x="54" y="5"/>
                      <a:pt x="53" y="5"/>
                    </a:cubicBezTo>
                    <a:cubicBezTo>
                      <a:pt x="52" y="5"/>
                      <a:pt x="51" y="4"/>
                      <a:pt x="51" y="2"/>
                    </a:cubicBezTo>
                    <a:cubicBezTo>
                      <a:pt x="51" y="1"/>
                      <a:pt x="52" y="0"/>
                      <a:pt x="53" y="0"/>
                    </a:cubicBezTo>
                    <a:close/>
                    <a:moveTo>
                      <a:pt x="45" y="2"/>
                    </a:moveTo>
                    <a:cubicBezTo>
                      <a:pt x="45" y="4"/>
                      <a:pt x="46" y="5"/>
                      <a:pt x="47" y="5"/>
                    </a:cubicBezTo>
                    <a:cubicBezTo>
                      <a:pt x="48" y="5"/>
                      <a:pt x="49" y="4"/>
                      <a:pt x="49" y="2"/>
                    </a:cubicBezTo>
                    <a:cubicBezTo>
                      <a:pt x="49" y="1"/>
                      <a:pt x="48" y="0"/>
                      <a:pt x="47" y="0"/>
                    </a:cubicBezTo>
                    <a:cubicBezTo>
                      <a:pt x="46" y="0"/>
                      <a:pt x="45" y="1"/>
                      <a:pt x="45" y="2"/>
                    </a:cubicBezTo>
                    <a:close/>
                    <a:moveTo>
                      <a:pt x="28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8" y="5"/>
                      <a:pt x="28" y="5"/>
                      <a:pt x="28" y="5"/>
                    </a:cubicBezTo>
                    <a:lnTo>
                      <a:pt x="28" y="0"/>
                    </a:lnTo>
                    <a:close/>
                    <a:moveTo>
                      <a:pt x="51" y="33"/>
                    </a:moveTo>
                    <a:cubicBezTo>
                      <a:pt x="51" y="34"/>
                      <a:pt x="52" y="35"/>
                      <a:pt x="53" y="35"/>
                    </a:cubicBezTo>
                    <a:cubicBezTo>
                      <a:pt x="54" y="35"/>
                      <a:pt x="55" y="34"/>
                      <a:pt x="55" y="33"/>
                    </a:cubicBezTo>
                    <a:cubicBezTo>
                      <a:pt x="55" y="32"/>
                      <a:pt x="54" y="31"/>
                      <a:pt x="53" y="31"/>
                    </a:cubicBezTo>
                    <a:cubicBezTo>
                      <a:pt x="52" y="31"/>
                      <a:pt x="51" y="32"/>
                      <a:pt x="51" y="33"/>
                    </a:cubicBezTo>
                    <a:close/>
                    <a:moveTo>
                      <a:pt x="45" y="33"/>
                    </a:moveTo>
                    <a:cubicBezTo>
                      <a:pt x="45" y="34"/>
                      <a:pt x="46" y="35"/>
                      <a:pt x="47" y="35"/>
                    </a:cubicBezTo>
                    <a:cubicBezTo>
                      <a:pt x="48" y="35"/>
                      <a:pt x="49" y="34"/>
                      <a:pt x="49" y="33"/>
                    </a:cubicBezTo>
                    <a:cubicBezTo>
                      <a:pt x="49" y="32"/>
                      <a:pt x="48" y="31"/>
                      <a:pt x="47" y="31"/>
                    </a:cubicBezTo>
                    <a:cubicBezTo>
                      <a:pt x="46" y="31"/>
                      <a:pt x="45" y="32"/>
                      <a:pt x="45" y="33"/>
                    </a:cubicBezTo>
                    <a:close/>
                    <a:moveTo>
                      <a:pt x="28" y="32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8" y="36"/>
                      <a:pt x="28" y="36"/>
                      <a:pt x="28" y="36"/>
                    </a:cubicBezTo>
                    <a:lnTo>
                      <a:pt x="28" y="32"/>
                    </a:lnTo>
                    <a:close/>
                    <a:moveTo>
                      <a:pt x="51" y="64"/>
                    </a:moveTo>
                    <a:cubicBezTo>
                      <a:pt x="51" y="65"/>
                      <a:pt x="52" y="66"/>
                      <a:pt x="53" y="66"/>
                    </a:cubicBezTo>
                    <a:cubicBezTo>
                      <a:pt x="54" y="66"/>
                      <a:pt x="55" y="65"/>
                      <a:pt x="55" y="64"/>
                    </a:cubicBezTo>
                    <a:cubicBezTo>
                      <a:pt x="55" y="63"/>
                      <a:pt x="54" y="62"/>
                      <a:pt x="53" y="62"/>
                    </a:cubicBezTo>
                    <a:cubicBezTo>
                      <a:pt x="52" y="62"/>
                      <a:pt x="51" y="63"/>
                      <a:pt x="51" y="64"/>
                    </a:cubicBezTo>
                    <a:close/>
                    <a:moveTo>
                      <a:pt x="45" y="64"/>
                    </a:moveTo>
                    <a:cubicBezTo>
                      <a:pt x="45" y="65"/>
                      <a:pt x="46" y="66"/>
                      <a:pt x="47" y="66"/>
                    </a:cubicBezTo>
                    <a:cubicBezTo>
                      <a:pt x="48" y="66"/>
                      <a:pt x="49" y="65"/>
                      <a:pt x="49" y="64"/>
                    </a:cubicBezTo>
                    <a:cubicBezTo>
                      <a:pt x="49" y="63"/>
                      <a:pt x="48" y="62"/>
                      <a:pt x="47" y="62"/>
                    </a:cubicBezTo>
                    <a:cubicBezTo>
                      <a:pt x="46" y="62"/>
                      <a:pt x="45" y="63"/>
                      <a:pt x="45" y="6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" name="Freeform 46"/>
              <p:cNvSpPr>
                <a:spLocks noEditPoints="1"/>
              </p:cNvSpPr>
              <p:nvPr/>
            </p:nvSpPr>
            <p:spPr bwMode="auto">
              <a:xfrm>
                <a:off x="3675" y="1897"/>
                <a:ext cx="594" cy="777"/>
              </a:xfrm>
              <a:custGeom>
                <a:avLst/>
                <a:gdLst>
                  <a:gd name="T0" fmla="*/ 0 w 75"/>
                  <a:gd name="T1" fmla="*/ 0 h 98"/>
                  <a:gd name="T2" fmla="*/ 0 w 75"/>
                  <a:gd name="T3" fmla="*/ 53 h 98"/>
                  <a:gd name="T4" fmla="*/ 5 w 75"/>
                  <a:gd name="T5" fmla="*/ 53 h 98"/>
                  <a:gd name="T6" fmla="*/ 5 w 75"/>
                  <a:gd name="T7" fmla="*/ 36 h 98"/>
                  <a:gd name="T8" fmla="*/ 70 w 75"/>
                  <a:gd name="T9" fmla="*/ 36 h 98"/>
                  <a:gd name="T10" fmla="*/ 70 w 75"/>
                  <a:gd name="T11" fmla="*/ 62 h 98"/>
                  <a:gd name="T12" fmla="*/ 23 w 75"/>
                  <a:gd name="T13" fmla="*/ 62 h 98"/>
                  <a:gd name="T14" fmla="*/ 27 w 75"/>
                  <a:gd name="T15" fmla="*/ 67 h 98"/>
                  <a:gd name="T16" fmla="*/ 70 w 75"/>
                  <a:gd name="T17" fmla="*/ 67 h 98"/>
                  <a:gd name="T18" fmla="*/ 70 w 75"/>
                  <a:gd name="T19" fmla="*/ 93 h 98"/>
                  <a:gd name="T20" fmla="*/ 5 w 75"/>
                  <a:gd name="T21" fmla="*/ 93 h 98"/>
                  <a:gd name="T22" fmla="*/ 5 w 75"/>
                  <a:gd name="T23" fmla="*/ 85 h 98"/>
                  <a:gd name="T24" fmla="*/ 0 w 75"/>
                  <a:gd name="T25" fmla="*/ 85 h 98"/>
                  <a:gd name="T26" fmla="*/ 0 w 75"/>
                  <a:gd name="T27" fmla="*/ 98 h 98"/>
                  <a:gd name="T28" fmla="*/ 75 w 75"/>
                  <a:gd name="T29" fmla="*/ 98 h 98"/>
                  <a:gd name="T30" fmla="*/ 75 w 75"/>
                  <a:gd name="T31" fmla="*/ 0 h 98"/>
                  <a:gd name="T32" fmla="*/ 0 w 75"/>
                  <a:gd name="T33" fmla="*/ 0 h 98"/>
                  <a:gd name="T34" fmla="*/ 70 w 75"/>
                  <a:gd name="T35" fmla="*/ 31 h 98"/>
                  <a:gd name="T36" fmla="*/ 5 w 75"/>
                  <a:gd name="T37" fmla="*/ 31 h 98"/>
                  <a:gd name="T38" fmla="*/ 5 w 75"/>
                  <a:gd name="T39" fmla="*/ 4 h 98"/>
                  <a:gd name="T40" fmla="*/ 70 w 75"/>
                  <a:gd name="T41" fmla="*/ 4 h 98"/>
                  <a:gd name="T42" fmla="*/ 70 w 75"/>
                  <a:gd name="T43" fmla="*/ 3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5" h="98">
                    <a:moveTo>
                      <a:pt x="0" y="0"/>
                    </a:moveTo>
                    <a:cubicBezTo>
                      <a:pt x="0" y="53"/>
                      <a:pt x="0" y="53"/>
                      <a:pt x="0" y="53"/>
                    </a:cubicBezTo>
                    <a:cubicBezTo>
                      <a:pt x="2" y="53"/>
                      <a:pt x="3" y="53"/>
                      <a:pt x="5" y="53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70" y="36"/>
                      <a:pt x="70" y="36"/>
                      <a:pt x="70" y="36"/>
                    </a:cubicBezTo>
                    <a:cubicBezTo>
                      <a:pt x="70" y="62"/>
                      <a:pt x="70" y="62"/>
                      <a:pt x="70" y="62"/>
                    </a:cubicBezTo>
                    <a:cubicBezTo>
                      <a:pt x="23" y="62"/>
                      <a:pt x="23" y="62"/>
                      <a:pt x="23" y="62"/>
                    </a:cubicBezTo>
                    <a:cubicBezTo>
                      <a:pt x="25" y="63"/>
                      <a:pt x="26" y="65"/>
                      <a:pt x="27" y="67"/>
                    </a:cubicBezTo>
                    <a:cubicBezTo>
                      <a:pt x="70" y="67"/>
                      <a:pt x="70" y="67"/>
                      <a:pt x="70" y="67"/>
                    </a:cubicBezTo>
                    <a:cubicBezTo>
                      <a:pt x="70" y="93"/>
                      <a:pt x="70" y="93"/>
                      <a:pt x="70" y="93"/>
                    </a:cubicBezTo>
                    <a:cubicBezTo>
                      <a:pt x="5" y="93"/>
                      <a:pt x="5" y="93"/>
                      <a:pt x="5" y="93"/>
                    </a:cubicBezTo>
                    <a:cubicBezTo>
                      <a:pt x="5" y="85"/>
                      <a:pt x="5" y="85"/>
                      <a:pt x="5" y="85"/>
                    </a:cubicBezTo>
                    <a:cubicBezTo>
                      <a:pt x="0" y="85"/>
                      <a:pt x="0" y="85"/>
                      <a:pt x="0" y="85"/>
                    </a:cubicBezTo>
                    <a:cubicBezTo>
                      <a:pt x="0" y="98"/>
                      <a:pt x="0" y="98"/>
                      <a:pt x="0" y="98"/>
                    </a:cubicBezTo>
                    <a:cubicBezTo>
                      <a:pt x="75" y="98"/>
                      <a:pt x="75" y="98"/>
                      <a:pt x="75" y="98"/>
                    </a:cubicBezTo>
                    <a:cubicBezTo>
                      <a:pt x="75" y="0"/>
                      <a:pt x="75" y="0"/>
                      <a:pt x="75" y="0"/>
                    </a:cubicBezTo>
                    <a:lnTo>
                      <a:pt x="0" y="0"/>
                    </a:lnTo>
                    <a:close/>
                    <a:moveTo>
                      <a:pt x="70" y="31"/>
                    </a:moveTo>
                    <a:cubicBezTo>
                      <a:pt x="5" y="31"/>
                      <a:pt x="5" y="31"/>
                      <a:pt x="5" y="31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0" y="4"/>
                      <a:pt x="70" y="4"/>
                      <a:pt x="70" y="4"/>
                    </a:cubicBezTo>
                    <a:lnTo>
                      <a:pt x="70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" name="Freeform 47"/>
              <p:cNvSpPr>
                <a:spLocks noEditPoints="1"/>
              </p:cNvSpPr>
              <p:nvPr/>
            </p:nvSpPr>
            <p:spPr bwMode="auto">
              <a:xfrm>
                <a:off x="3508" y="2293"/>
                <a:ext cx="476" cy="294"/>
              </a:xfrm>
              <a:custGeom>
                <a:avLst/>
                <a:gdLst>
                  <a:gd name="T0" fmla="*/ 48 w 60"/>
                  <a:gd name="T1" fmla="*/ 37 h 37"/>
                  <a:gd name="T2" fmla="*/ 15 w 60"/>
                  <a:gd name="T3" fmla="*/ 37 h 37"/>
                  <a:gd name="T4" fmla="*/ 3 w 60"/>
                  <a:gd name="T5" fmla="*/ 33 h 37"/>
                  <a:gd name="T6" fmla="*/ 0 w 60"/>
                  <a:gd name="T7" fmla="*/ 24 h 37"/>
                  <a:gd name="T8" fmla="*/ 10 w 60"/>
                  <a:gd name="T9" fmla="*/ 11 h 37"/>
                  <a:gd name="T10" fmla="*/ 22 w 60"/>
                  <a:gd name="T11" fmla="*/ 1 h 37"/>
                  <a:gd name="T12" fmla="*/ 38 w 60"/>
                  <a:gd name="T13" fmla="*/ 8 h 37"/>
                  <a:gd name="T14" fmla="*/ 47 w 60"/>
                  <a:gd name="T15" fmla="*/ 11 h 37"/>
                  <a:gd name="T16" fmla="*/ 50 w 60"/>
                  <a:gd name="T17" fmla="*/ 15 h 37"/>
                  <a:gd name="T18" fmla="*/ 57 w 60"/>
                  <a:gd name="T19" fmla="*/ 19 h 37"/>
                  <a:gd name="T20" fmla="*/ 60 w 60"/>
                  <a:gd name="T21" fmla="*/ 26 h 37"/>
                  <a:gd name="T22" fmla="*/ 48 w 60"/>
                  <a:gd name="T23" fmla="*/ 37 h 37"/>
                  <a:gd name="T24" fmla="*/ 12 w 60"/>
                  <a:gd name="T25" fmla="*/ 15 h 37"/>
                  <a:gd name="T26" fmla="*/ 4 w 60"/>
                  <a:gd name="T27" fmla="*/ 24 h 37"/>
                  <a:gd name="T28" fmla="*/ 7 w 60"/>
                  <a:gd name="T29" fmla="*/ 30 h 37"/>
                  <a:gd name="T30" fmla="*/ 15 w 60"/>
                  <a:gd name="T31" fmla="*/ 32 h 37"/>
                  <a:gd name="T32" fmla="*/ 48 w 60"/>
                  <a:gd name="T33" fmla="*/ 32 h 37"/>
                  <a:gd name="T34" fmla="*/ 55 w 60"/>
                  <a:gd name="T35" fmla="*/ 26 h 37"/>
                  <a:gd name="T36" fmla="*/ 53 w 60"/>
                  <a:gd name="T37" fmla="*/ 22 h 37"/>
                  <a:gd name="T38" fmla="*/ 48 w 60"/>
                  <a:gd name="T39" fmla="*/ 20 h 37"/>
                  <a:gd name="T40" fmla="*/ 46 w 60"/>
                  <a:gd name="T41" fmla="*/ 20 h 37"/>
                  <a:gd name="T42" fmla="*/ 46 w 60"/>
                  <a:gd name="T43" fmla="*/ 18 h 37"/>
                  <a:gd name="T44" fmla="*/ 44 w 60"/>
                  <a:gd name="T45" fmla="*/ 15 h 37"/>
                  <a:gd name="T46" fmla="*/ 37 w 60"/>
                  <a:gd name="T47" fmla="*/ 13 h 37"/>
                  <a:gd name="T48" fmla="*/ 35 w 60"/>
                  <a:gd name="T49" fmla="*/ 14 h 37"/>
                  <a:gd name="T50" fmla="*/ 34 w 60"/>
                  <a:gd name="T51" fmla="*/ 12 h 37"/>
                  <a:gd name="T52" fmla="*/ 23 w 60"/>
                  <a:gd name="T53" fmla="*/ 5 h 37"/>
                  <a:gd name="T54" fmla="*/ 14 w 60"/>
                  <a:gd name="T55" fmla="*/ 13 h 37"/>
                  <a:gd name="T56" fmla="*/ 14 w 60"/>
                  <a:gd name="T57" fmla="*/ 15 h 37"/>
                  <a:gd name="T58" fmla="*/ 12 w 60"/>
                  <a:gd name="T59" fmla="*/ 1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0" h="37">
                    <a:moveTo>
                      <a:pt x="48" y="37"/>
                    </a:moveTo>
                    <a:cubicBezTo>
                      <a:pt x="15" y="37"/>
                      <a:pt x="15" y="37"/>
                      <a:pt x="15" y="37"/>
                    </a:cubicBezTo>
                    <a:cubicBezTo>
                      <a:pt x="9" y="37"/>
                      <a:pt x="5" y="35"/>
                      <a:pt x="3" y="33"/>
                    </a:cubicBezTo>
                    <a:cubicBezTo>
                      <a:pt x="1" y="31"/>
                      <a:pt x="0" y="27"/>
                      <a:pt x="0" y="24"/>
                    </a:cubicBezTo>
                    <a:cubicBezTo>
                      <a:pt x="0" y="18"/>
                      <a:pt x="3" y="12"/>
                      <a:pt x="10" y="11"/>
                    </a:cubicBezTo>
                    <a:cubicBezTo>
                      <a:pt x="12" y="5"/>
                      <a:pt x="16" y="1"/>
                      <a:pt x="22" y="1"/>
                    </a:cubicBezTo>
                    <a:cubicBezTo>
                      <a:pt x="29" y="0"/>
                      <a:pt x="35" y="3"/>
                      <a:pt x="38" y="8"/>
                    </a:cubicBezTo>
                    <a:cubicBezTo>
                      <a:pt x="41" y="8"/>
                      <a:pt x="44" y="9"/>
                      <a:pt x="47" y="11"/>
                    </a:cubicBezTo>
                    <a:cubicBezTo>
                      <a:pt x="48" y="12"/>
                      <a:pt x="49" y="14"/>
                      <a:pt x="50" y="15"/>
                    </a:cubicBezTo>
                    <a:cubicBezTo>
                      <a:pt x="53" y="16"/>
                      <a:pt x="55" y="17"/>
                      <a:pt x="57" y="19"/>
                    </a:cubicBezTo>
                    <a:cubicBezTo>
                      <a:pt x="58" y="21"/>
                      <a:pt x="60" y="23"/>
                      <a:pt x="60" y="26"/>
                    </a:cubicBezTo>
                    <a:cubicBezTo>
                      <a:pt x="60" y="31"/>
                      <a:pt x="56" y="37"/>
                      <a:pt x="48" y="37"/>
                    </a:cubicBezTo>
                    <a:close/>
                    <a:moveTo>
                      <a:pt x="12" y="15"/>
                    </a:moveTo>
                    <a:cubicBezTo>
                      <a:pt x="7" y="15"/>
                      <a:pt x="4" y="20"/>
                      <a:pt x="4" y="24"/>
                    </a:cubicBezTo>
                    <a:cubicBezTo>
                      <a:pt x="4" y="26"/>
                      <a:pt x="5" y="28"/>
                      <a:pt x="7" y="30"/>
                    </a:cubicBezTo>
                    <a:cubicBezTo>
                      <a:pt x="8" y="31"/>
                      <a:pt x="11" y="32"/>
                      <a:pt x="15" y="32"/>
                    </a:cubicBezTo>
                    <a:cubicBezTo>
                      <a:pt x="48" y="32"/>
                      <a:pt x="48" y="32"/>
                      <a:pt x="48" y="32"/>
                    </a:cubicBezTo>
                    <a:cubicBezTo>
                      <a:pt x="53" y="32"/>
                      <a:pt x="55" y="29"/>
                      <a:pt x="55" y="26"/>
                    </a:cubicBezTo>
                    <a:cubicBezTo>
                      <a:pt x="55" y="24"/>
                      <a:pt x="54" y="23"/>
                      <a:pt x="53" y="22"/>
                    </a:cubicBezTo>
                    <a:cubicBezTo>
                      <a:pt x="52" y="21"/>
                      <a:pt x="50" y="20"/>
                      <a:pt x="48" y="20"/>
                    </a:cubicBezTo>
                    <a:cubicBezTo>
                      <a:pt x="46" y="20"/>
                      <a:pt x="46" y="20"/>
                      <a:pt x="46" y="20"/>
                    </a:cubicBezTo>
                    <a:cubicBezTo>
                      <a:pt x="46" y="18"/>
                      <a:pt x="46" y="18"/>
                      <a:pt x="46" y="18"/>
                    </a:cubicBezTo>
                    <a:cubicBezTo>
                      <a:pt x="45" y="17"/>
                      <a:pt x="45" y="16"/>
                      <a:pt x="44" y="15"/>
                    </a:cubicBezTo>
                    <a:cubicBezTo>
                      <a:pt x="42" y="13"/>
                      <a:pt x="40" y="13"/>
                      <a:pt x="37" y="13"/>
                    </a:cubicBezTo>
                    <a:cubicBezTo>
                      <a:pt x="35" y="14"/>
                      <a:pt x="35" y="14"/>
                      <a:pt x="35" y="14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2" y="6"/>
                      <a:pt x="27" y="5"/>
                      <a:pt x="23" y="5"/>
                    </a:cubicBezTo>
                    <a:cubicBezTo>
                      <a:pt x="18" y="6"/>
                      <a:pt x="15" y="9"/>
                      <a:pt x="14" y="13"/>
                    </a:cubicBezTo>
                    <a:cubicBezTo>
                      <a:pt x="14" y="15"/>
                      <a:pt x="14" y="15"/>
                      <a:pt x="14" y="15"/>
                    </a:cubicBezTo>
                    <a:lnTo>
                      <a:pt x="12" y="1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56" name="Group 255"/>
          <p:cNvGrpSpPr/>
          <p:nvPr/>
        </p:nvGrpSpPr>
        <p:grpSpPr>
          <a:xfrm>
            <a:off x="3404219" y="4057514"/>
            <a:ext cx="500697" cy="500697"/>
            <a:chOff x="7867498" y="4162069"/>
            <a:chExt cx="555625" cy="555625"/>
          </a:xfrm>
        </p:grpSpPr>
        <p:sp>
          <p:nvSpPr>
            <p:cNvPr id="257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58" name="Group 50"/>
            <p:cNvGrpSpPr>
              <a:grpSpLocks noChangeAspect="1"/>
            </p:cNvGrpSpPr>
            <p:nvPr/>
          </p:nvGrpSpPr>
          <p:grpSpPr bwMode="auto">
            <a:xfrm>
              <a:off x="7941661" y="4252914"/>
              <a:ext cx="481462" cy="464780"/>
              <a:chOff x="1841" y="615"/>
              <a:chExt cx="2078" cy="2006"/>
            </a:xfrm>
          </p:grpSpPr>
          <p:sp>
            <p:nvSpPr>
              <p:cNvPr id="259" name="Freeform 51"/>
              <p:cNvSpPr>
                <a:spLocks/>
              </p:cNvSpPr>
              <p:nvPr/>
            </p:nvSpPr>
            <p:spPr bwMode="auto">
              <a:xfrm>
                <a:off x="2347" y="997"/>
                <a:ext cx="1572" cy="1624"/>
              </a:xfrm>
              <a:custGeom>
                <a:avLst/>
                <a:gdLst>
                  <a:gd name="T0" fmla="*/ 1572 w 1572"/>
                  <a:gd name="T1" fmla="*/ 839 h 1624"/>
                  <a:gd name="T2" fmla="*/ 1572 w 1572"/>
                  <a:gd name="T3" fmla="*/ 418 h 1624"/>
                  <a:gd name="T4" fmla="*/ 1155 w 1572"/>
                  <a:gd name="T5" fmla="*/ 0 h 1624"/>
                  <a:gd name="T6" fmla="*/ 1156 w 1572"/>
                  <a:gd name="T7" fmla="*/ 193 h 1624"/>
                  <a:gd name="T8" fmla="*/ 1059 w 1572"/>
                  <a:gd name="T9" fmla="*/ 305 h 1624"/>
                  <a:gd name="T10" fmla="*/ 778 w 1572"/>
                  <a:gd name="T11" fmla="*/ 329 h 1624"/>
                  <a:gd name="T12" fmla="*/ 778 w 1572"/>
                  <a:gd name="T13" fmla="*/ 1175 h 1624"/>
                  <a:gd name="T14" fmla="*/ 0 w 1572"/>
                  <a:gd name="T15" fmla="*/ 1175 h 1624"/>
                  <a:gd name="T16" fmla="*/ 447 w 1572"/>
                  <a:gd name="T17" fmla="*/ 1624 h 1624"/>
                  <a:gd name="T18" fmla="*/ 1572 w 1572"/>
                  <a:gd name="T19" fmla="*/ 1624 h 1624"/>
                  <a:gd name="T20" fmla="*/ 1572 w 1572"/>
                  <a:gd name="T21" fmla="*/ 839 h 1624"/>
                  <a:gd name="T22" fmla="*/ 1572 w 1572"/>
                  <a:gd name="T23" fmla="*/ 839 h 16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72" h="1624">
                    <a:moveTo>
                      <a:pt x="1572" y="839"/>
                    </a:moveTo>
                    <a:lnTo>
                      <a:pt x="1572" y="418"/>
                    </a:lnTo>
                    <a:lnTo>
                      <a:pt x="1155" y="0"/>
                    </a:lnTo>
                    <a:lnTo>
                      <a:pt x="1156" y="193"/>
                    </a:lnTo>
                    <a:lnTo>
                      <a:pt x="1059" y="305"/>
                    </a:lnTo>
                    <a:lnTo>
                      <a:pt x="778" y="329"/>
                    </a:lnTo>
                    <a:lnTo>
                      <a:pt x="778" y="1175"/>
                    </a:lnTo>
                    <a:lnTo>
                      <a:pt x="0" y="1175"/>
                    </a:lnTo>
                    <a:lnTo>
                      <a:pt x="447" y="1624"/>
                    </a:lnTo>
                    <a:lnTo>
                      <a:pt x="1572" y="1624"/>
                    </a:lnTo>
                    <a:lnTo>
                      <a:pt x="1572" y="839"/>
                    </a:lnTo>
                    <a:lnTo>
                      <a:pt x="1572" y="839"/>
                    </a:lnTo>
                    <a:close/>
                  </a:path>
                </a:pathLst>
              </a:custGeom>
              <a:solidFill>
                <a:srgbClr val="86111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52"/>
              <p:cNvSpPr>
                <a:spLocks noEditPoints="1"/>
              </p:cNvSpPr>
              <p:nvPr/>
            </p:nvSpPr>
            <p:spPr bwMode="auto">
              <a:xfrm>
                <a:off x="2621" y="1677"/>
                <a:ext cx="387" cy="336"/>
              </a:xfrm>
              <a:custGeom>
                <a:avLst/>
                <a:gdLst>
                  <a:gd name="T0" fmla="*/ 170 w 219"/>
                  <a:gd name="T1" fmla="*/ 43 h 190"/>
                  <a:gd name="T2" fmla="*/ 0 w 219"/>
                  <a:gd name="T3" fmla="*/ 43 h 190"/>
                  <a:gd name="T4" fmla="*/ 0 w 219"/>
                  <a:gd name="T5" fmla="*/ 0 h 190"/>
                  <a:gd name="T6" fmla="*/ 170 w 219"/>
                  <a:gd name="T7" fmla="*/ 0 h 190"/>
                  <a:gd name="T8" fmla="*/ 170 w 219"/>
                  <a:gd name="T9" fmla="*/ 43 h 190"/>
                  <a:gd name="T10" fmla="*/ 203 w 219"/>
                  <a:gd name="T11" fmla="*/ 5 h 190"/>
                  <a:gd name="T12" fmla="*/ 187 w 219"/>
                  <a:gd name="T13" fmla="*/ 21 h 190"/>
                  <a:gd name="T14" fmla="*/ 203 w 219"/>
                  <a:gd name="T15" fmla="*/ 38 h 190"/>
                  <a:gd name="T16" fmla="*/ 219 w 219"/>
                  <a:gd name="T17" fmla="*/ 21 h 190"/>
                  <a:gd name="T18" fmla="*/ 203 w 219"/>
                  <a:gd name="T19" fmla="*/ 5 h 190"/>
                  <a:gd name="T20" fmla="*/ 170 w 219"/>
                  <a:gd name="T21" fmla="*/ 74 h 190"/>
                  <a:gd name="T22" fmla="*/ 0 w 219"/>
                  <a:gd name="T23" fmla="*/ 74 h 190"/>
                  <a:gd name="T24" fmla="*/ 0 w 219"/>
                  <a:gd name="T25" fmla="*/ 116 h 190"/>
                  <a:gd name="T26" fmla="*/ 170 w 219"/>
                  <a:gd name="T27" fmla="*/ 116 h 190"/>
                  <a:gd name="T28" fmla="*/ 170 w 219"/>
                  <a:gd name="T29" fmla="*/ 74 h 190"/>
                  <a:gd name="T30" fmla="*/ 203 w 219"/>
                  <a:gd name="T31" fmla="*/ 79 h 190"/>
                  <a:gd name="T32" fmla="*/ 187 w 219"/>
                  <a:gd name="T33" fmla="*/ 95 h 190"/>
                  <a:gd name="T34" fmla="*/ 203 w 219"/>
                  <a:gd name="T35" fmla="*/ 111 h 190"/>
                  <a:gd name="T36" fmla="*/ 219 w 219"/>
                  <a:gd name="T37" fmla="*/ 95 h 190"/>
                  <a:gd name="T38" fmla="*/ 203 w 219"/>
                  <a:gd name="T39" fmla="*/ 79 h 190"/>
                  <a:gd name="T40" fmla="*/ 170 w 219"/>
                  <a:gd name="T41" fmla="*/ 147 h 190"/>
                  <a:gd name="T42" fmla="*/ 0 w 219"/>
                  <a:gd name="T43" fmla="*/ 147 h 190"/>
                  <a:gd name="T44" fmla="*/ 0 w 219"/>
                  <a:gd name="T45" fmla="*/ 190 h 190"/>
                  <a:gd name="T46" fmla="*/ 170 w 219"/>
                  <a:gd name="T47" fmla="*/ 190 h 190"/>
                  <a:gd name="T48" fmla="*/ 170 w 219"/>
                  <a:gd name="T49" fmla="*/ 147 h 190"/>
                  <a:gd name="T50" fmla="*/ 203 w 219"/>
                  <a:gd name="T51" fmla="*/ 152 h 190"/>
                  <a:gd name="T52" fmla="*/ 187 w 219"/>
                  <a:gd name="T53" fmla="*/ 169 h 190"/>
                  <a:gd name="T54" fmla="*/ 203 w 219"/>
                  <a:gd name="T55" fmla="*/ 185 h 190"/>
                  <a:gd name="T56" fmla="*/ 219 w 219"/>
                  <a:gd name="T57" fmla="*/ 169 h 190"/>
                  <a:gd name="T58" fmla="*/ 203 w 219"/>
                  <a:gd name="T59" fmla="*/ 15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19" h="190">
                    <a:moveTo>
                      <a:pt x="170" y="43"/>
                    </a:moveTo>
                    <a:cubicBezTo>
                      <a:pt x="0" y="43"/>
                      <a:pt x="0" y="43"/>
                      <a:pt x="0" y="4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0" y="0"/>
                      <a:pt x="170" y="0"/>
                      <a:pt x="170" y="0"/>
                    </a:cubicBezTo>
                    <a:lnTo>
                      <a:pt x="170" y="43"/>
                    </a:lnTo>
                    <a:close/>
                    <a:moveTo>
                      <a:pt x="203" y="5"/>
                    </a:moveTo>
                    <a:cubicBezTo>
                      <a:pt x="194" y="5"/>
                      <a:pt x="187" y="12"/>
                      <a:pt x="187" y="21"/>
                    </a:cubicBezTo>
                    <a:cubicBezTo>
                      <a:pt x="187" y="30"/>
                      <a:pt x="194" y="38"/>
                      <a:pt x="203" y="38"/>
                    </a:cubicBezTo>
                    <a:cubicBezTo>
                      <a:pt x="212" y="38"/>
                      <a:pt x="219" y="30"/>
                      <a:pt x="219" y="21"/>
                    </a:cubicBezTo>
                    <a:cubicBezTo>
                      <a:pt x="219" y="12"/>
                      <a:pt x="212" y="5"/>
                      <a:pt x="203" y="5"/>
                    </a:cubicBezTo>
                    <a:close/>
                    <a:moveTo>
                      <a:pt x="170" y="74"/>
                    </a:moveTo>
                    <a:cubicBezTo>
                      <a:pt x="0" y="74"/>
                      <a:pt x="0" y="74"/>
                      <a:pt x="0" y="74"/>
                    </a:cubicBezTo>
                    <a:cubicBezTo>
                      <a:pt x="0" y="116"/>
                      <a:pt x="0" y="116"/>
                      <a:pt x="0" y="116"/>
                    </a:cubicBezTo>
                    <a:cubicBezTo>
                      <a:pt x="170" y="116"/>
                      <a:pt x="170" y="116"/>
                      <a:pt x="170" y="116"/>
                    </a:cubicBezTo>
                    <a:lnTo>
                      <a:pt x="170" y="74"/>
                    </a:lnTo>
                    <a:close/>
                    <a:moveTo>
                      <a:pt x="203" y="79"/>
                    </a:moveTo>
                    <a:cubicBezTo>
                      <a:pt x="194" y="79"/>
                      <a:pt x="187" y="86"/>
                      <a:pt x="187" y="95"/>
                    </a:cubicBezTo>
                    <a:cubicBezTo>
                      <a:pt x="187" y="104"/>
                      <a:pt x="194" y="111"/>
                      <a:pt x="203" y="111"/>
                    </a:cubicBezTo>
                    <a:cubicBezTo>
                      <a:pt x="212" y="111"/>
                      <a:pt x="219" y="104"/>
                      <a:pt x="219" y="95"/>
                    </a:cubicBezTo>
                    <a:cubicBezTo>
                      <a:pt x="219" y="86"/>
                      <a:pt x="212" y="79"/>
                      <a:pt x="203" y="79"/>
                    </a:cubicBezTo>
                    <a:close/>
                    <a:moveTo>
                      <a:pt x="170" y="147"/>
                    </a:move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90"/>
                      <a:pt x="0" y="190"/>
                      <a:pt x="0" y="190"/>
                    </a:cubicBezTo>
                    <a:cubicBezTo>
                      <a:pt x="170" y="190"/>
                      <a:pt x="170" y="190"/>
                      <a:pt x="170" y="190"/>
                    </a:cubicBezTo>
                    <a:lnTo>
                      <a:pt x="170" y="147"/>
                    </a:lnTo>
                    <a:close/>
                    <a:moveTo>
                      <a:pt x="203" y="152"/>
                    </a:moveTo>
                    <a:cubicBezTo>
                      <a:pt x="194" y="152"/>
                      <a:pt x="187" y="160"/>
                      <a:pt x="187" y="169"/>
                    </a:cubicBezTo>
                    <a:cubicBezTo>
                      <a:pt x="187" y="178"/>
                      <a:pt x="194" y="185"/>
                      <a:pt x="203" y="185"/>
                    </a:cubicBezTo>
                    <a:cubicBezTo>
                      <a:pt x="212" y="185"/>
                      <a:pt x="219" y="178"/>
                      <a:pt x="219" y="169"/>
                    </a:cubicBezTo>
                    <a:cubicBezTo>
                      <a:pt x="219" y="160"/>
                      <a:pt x="212" y="152"/>
                      <a:pt x="203" y="1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Freeform 53"/>
              <p:cNvSpPr>
                <a:spLocks/>
              </p:cNvSpPr>
              <p:nvPr/>
            </p:nvSpPr>
            <p:spPr bwMode="auto">
              <a:xfrm>
                <a:off x="3093" y="771"/>
                <a:ext cx="449" cy="555"/>
              </a:xfrm>
              <a:custGeom>
                <a:avLst/>
                <a:gdLst>
                  <a:gd name="T0" fmla="*/ 166 w 254"/>
                  <a:gd name="T1" fmla="*/ 89 h 314"/>
                  <a:gd name="T2" fmla="*/ 61 w 254"/>
                  <a:gd name="T3" fmla="*/ 3 h 314"/>
                  <a:gd name="T4" fmla="*/ 0 w 254"/>
                  <a:gd name="T5" fmla="*/ 9 h 314"/>
                  <a:gd name="T6" fmla="*/ 0 w 254"/>
                  <a:gd name="T7" fmla="*/ 56 h 314"/>
                  <a:gd name="T8" fmla="*/ 56 w 254"/>
                  <a:gd name="T9" fmla="*/ 45 h 314"/>
                  <a:gd name="T10" fmla="*/ 128 w 254"/>
                  <a:gd name="T11" fmla="*/ 113 h 314"/>
                  <a:gd name="T12" fmla="*/ 132 w 254"/>
                  <a:gd name="T13" fmla="*/ 131 h 314"/>
                  <a:gd name="T14" fmla="*/ 149 w 254"/>
                  <a:gd name="T15" fmla="*/ 131 h 314"/>
                  <a:gd name="T16" fmla="*/ 212 w 254"/>
                  <a:gd name="T17" fmla="*/ 199 h 314"/>
                  <a:gd name="T18" fmla="*/ 192 w 254"/>
                  <a:gd name="T19" fmla="*/ 248 h 314"/>
                  <a:gd name="T20" fmla="*/ 126 w 254"/>
                  <a:gd name="T21" fmla="*/ 271 h 314"/>
                  <a:gd name="T22" fmla="*/ 0 w 254"/>
                  <a:gd name="T23" fmla="*/ 271 h 314"/>
                  <a:gd name="T24" fmla="*/ 0 w 254"/>
                  <a:gd name="T25" fmla="*/ 314 h 314"/>
                  <a:gd name="T26" fmla="*/ 126 w 254"/>
                  <a:gd name="T27" fmla="*/ 314 h 314"/>
                  <a:gd name="T28" fmla="*/ 223 w 254"/>
                  <a:gd name="T29" fmla="*/ 278 h 314"/>
                  <a:gd name="T30" fmla="*/ 254 w 254"/>
                  <a:gd name="T31" fmla="*/ 199 h 314"/>
                  <a:gd name="T32" fmla="*/ 166 w 254"/>
                  <a:gd name="T33" fmla="*/ 89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4" h="314">
                    <a:moveTo>
                      <a:pt x="166" y="89"/>
                    </a:moveTo>
                    <a:cubicBezTo>
                      <a:pt x="152" y="43"/>
                      <a:pt x="112" y="9"/>
                      <a:pt x="61" y="3"/>
                    </a:cubicBezTo>
                    <a:cubicBezTo>
                      <a:pt x="40" y="0"/>
                      <a:pt x="19" y="3"/>
                      <a:pt x="0" y="9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18" y="46"/>
                      <a:pt x="38" y="43"/>
                      <a:pt x="56" y="45"/>
                    </a:cubicBezTo>
                    <a:cubicBezTo>
                      <a:pt x="93" y="50"/>
                      <a:pt x="122" y="77"/>
                      <a:pt x="128" y="113"/>
                    </a:cubicBezTo>
                    <a:cubicBezTo>
                      <a:pt x="132" y="131"/>
                      <a:pt x="132" y="131"/>
                      <a:pt x="132" y="131"/>
                    </a:cubicBezTo>
                    <a:cubicBezTo>
                      <a:pt x="149" y="131"/>
                      <a:pt x="149" y="131"/>
                      <a:pt x="149" y="131"/>
                    </a:cubicBezTo>
                    <a:cubicBezTo>
                      <a:pt x="190" y="131"/>
                      <a:pt x="212" y="166"/>
                      <a:pt x="212" y="199"/>
                    </a:cubicBezTo>
                    <a:cubicBezTo>
                      <a:pt x="212" y="218"/>
                      <a:pt x="205" y="236"/>
                      <a:pt x="192" y="248"/>
                    </a:cubicBezTo>
                    <a:cubicBezTo>
                      <a:pt x="177" y="263"/>
                      <a:pt x="154" y="271"/>
                      <a:pt x="126" y="271"/>
                    </a:cubicBezTo>
                    <a:cubicBezTo>
                      <a:pt x="0" y="271"/>
                      <a:pt x="0" y="271"/>
                      <a:pt x="0" y="271"/>
                    </a:cubicBezTo>
                    <a:cubicBezTo>
                      <a:pt x="0" y="314"/>
                      <a:pt x="0" y="314"/>
                      <a:pt x="0" y="314"/>
                    </a:cubicBezTo>
                    <a:cubicBezTo>
                      <a:pt x="126" y="314"/>
                      <a:pt x="126" y="314"/>
                      <a:pt x="126" y="314"/>
                    </a:cubicBezTo>
                    <a:cubicBezTo>
                      <a:pt x="176" y="314"/>
                      <a:pt x="206" y="294"/>
                      <a:pt x="223" y="278"/>
                    </a:cubicBezTo>
                    <a:cubicBezTo>
                      <a:pt x="243" y="258"/>
                      <a:pt x="254" y="230"/>
                      <a:pt x="254" y="199"/>
                    </a:cubicBezTo>
                    <a:cubicBezTo>
                      <a:pt x="254" y="149"/>
                      <a:pt x="222" y="98"/>
                      <a:pt x="166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54"/>
              <p:cNvSpPr>
                <a:spLocks noEditPoints="1"/>
              </p:cNvSpPr>
              <p:nvPr/>
            </p:nvSpPr>
            <p:spPr bwMode="auto">
              <a:xfrm>
                <a:off x="1841" y="1047"/>
                <a:ext cx="900" cy="562"/>
              </a:xfrm>
              <a:custGeom>
                <a:avLst/>
                <a:gdLst>
                  <a:gd name="T0" fmla="*/ 380 w 509"/>
                  <a:gd name="T1" fmla="*/ 318 h 318"/>
                  <a:gd name="T2" fmla="*/ 98 w 509"/>
                  <a:gd name="T3" fmla="*/ 318 h 318"/>
                  <a:gd name="T4" fmla="*/ 0 w 509"/>
                  <a:gd name="T5" fmla="*/ 223 h 318"/>
                  <a:gd name="T6" fmla="*/ 25 w 509"/>
                  <a:gd name="T7" fmla="*/ 160 h 318"/>
                  <a:gd name="T8" fmla="*/ 82 w 509"/>
                  <a:gd name="T9" fmla="*/ 133 h 318"/>
                  <a:gd name="T10" fmla="*/ 109 w 509"/>
                  <a:gd name="T11" fmla="*/ 94 h 318"/>
                  <a:gd name="T12" fmla="*/ 184 w 509"/>
                  <a:gd name="T13" fmla="*/ 73 h 318"/>
                  <a:gd name="T14" fmla="*/ 316 w 509"/>
                  <a:gd name="T15" fmla="*/ 7 h 318"/>
                  <a:gd name="T16" fmla="*/ 421 w 509"/>
                  <a:gd name="T17" fmla="*/ 94 h 318"/>
                  <a:gd name="T18" fmla="*/ 509 w 509"/>
                  <a:gd name="T19" fmla="*/ 203 h 318"/>
                  <a:gd name="T20" fmla="*/ 477 w 509"/>
                  <a:gd name="T21" fmla="*/ 282 h 318"/>
                  <a:gd name="T22" fmla="*/ 380 w 509"/>
                  <a:gd name="T23" fmla="*/ 318 h 318"/>
                  <a:gd name="T24" fmla="*/ 100 w 509"/>
                  <a:gd name="T25" fmla="*/ 174 h 318"/>
                  <a:gd name="T26" fmla="*/ 56 w 509"/>
                  <a:gd name="T27" fmla="*/ 190 h 318"/>
                  <a:gd name="T28" fmla="*/ 43 w 509"/>
                  <a:gd name="T29" fmla="*/ 223 h 318"/>
                  <a:gd name="T30" fmla="*/ 98 w 509"/>
                  <a:gd name="T31" fmla="*/ 275 h 318"/>
                  <a:gd name="T32" fmla="*/ 380 w 509"/>
                  <a:gd name="T33" fmla="*/ 275 h 318"/>
                  <a:gd name="T34" fmla="*/ 447 w 509"/>
                  <a:gd name="T35" fmla="*/ 252 h 318"/>
                  <a:gd name="T36" fmla="*/ 467 w 509"/>
                  <a:gd name="T37" fmla="*/ 203 h 318"/>
                  <a:gd name="T38" fmla="*/ 404 w 509"/>
                  <a:gd name="T39" fmla="*/ 135 h 318"/>
                  <a:gd name="T40" fmla="*/ 386 w 509"/>
                  <a:gd name="T41" fmla="*/ 135 h 318"/>
                  <a:gd name="T42" fmla="*/ 383 w 509"/>
                  <a:gd name="T43" fmla="*/ 117 h 318"/>
                  <a:gd name="T44" fmla="*/ 310 w 509"/>
                  <a:gd name="T45" fmla="*/ 49 h 318"/>
                  <a:gd name="T46" fmla="*/ 216 w 509"/>
                  <a:gd name="T47" fmla="*/ 105 h 318"/>
                  <a:gd name="T48" fmla="*/ 209 w 509"/>
                  <a:gd name="T49" fmla="*/ 120 h 318"/>
                  <a:gd name="T50" fmla="*/ 192 w 509"/>
                  <a:gd name="T51" fmla="*/ 117 h 318"/>
                  <a:gd name="T52" fmla="*/ 136 w 509"/>
                  <a:gd name="T53" fmla="*/ 127 h 318"/>
                  <a:gd name="T54" fmla="*/ 121 w 509"/>
                  <a:gd name="T55" fmla="*/ 153 h 318"/>
                  <a:gd name="T56" fmla="*/ 120 w 509"/>
                  <a:gd name="T57" fmla="*/ 174 h 318"/>
                  <a:gd name="T58" fmla="*/ 100 w 509"/>
                  <a:gd name="T59" fmla="*/ 174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509" h="318">
                    <a:moveTo>
                      <a:pt x="380" y="318"/>
                    </a:moveTo>
                    <a:cubicBezTo>
                      <a:pt x="98" y="318"/>
                      <a:pt x="98" y="318"/>
                      <a:pt x="98" y="318"/>
                    </a:cubicBezTo>
                    <a:cubicBezTo>
                      <a:pt x="34" y="318"/>
                      <a:pt x="0" y="269"/>
                      <a:pt x="0" y="223"/>
                    </a:cubicBezTo>
                    <a:cubicBezTo>
                      <a:pt x="0" y="199"/>
                      <a:pt x="9" y="177"/>
                      <a:pt x="25" y="160"/>
                    </a:cubicBezTo>
                    <a:cubicBezTo>
                      <a:pt x="36" y="149"/>
                      <a:pt x="54" y="137"/>
                      <a:pt x="82" y="133"/>
                    </a:cubicBezTo>
                    <a:cubicBezTo>
                      <a:pt x="87" y="118"/>
                      <a:pt x="96" y="105"/>
                      <a:pt x="109" y="94"/>
                    </a:cubicBezTo>
                    <a:cubicBezTo>
                      <a:pt x="129" y="78"/>
                      <a:pt x="156" y="71"/>
                      <a:pt x="184" y="73"/>
                    </a:cubicBezTo>
                    <a:cubicBezTo>
                      <a:pt x="212" y="26"/>
                      <a:pt x="262" y="0"/>
                      <a:pt x="316" y="7"/>
                    </a:cubicBezTo>
                    <a:cubicBezTo>
                      <a:pt x="367" y="14"/>
                      <a:pt x="407" y="47"/>
                      <a:pt x="421" y="94"/>
                    </a:cubicBezTo>
                    <a:cubicBezTo>
                      <a:pt x="477" y="102"/>
                      <a:pt x="509" y="154"/>
                      <a:pt x="509" y="203"/>
                    </a:cubicBezTo>
                    <a:cubicBezTo>
                      <a:pt x="509" y="234"/>
                      <a:pt x="498" y="262"/>
                      <a:pt x="477" y="282"/>
                    </a:cubicBezTo>
                    <a:cubicBezTo>
                      <a:pt x="461" y="299"/>
                      <a:pt x="431" y="318"/>
                      <a:pt x="380" y="318"/>
                    </a:cubicBezTo>
                    <a:close/>
                    <a:moveTo>
                      <a:pt x="100" y="174"/>
                    </a:moveTo>
                    <a:cubicBezTo>
                      <a:pt x="81" y="174"/>
                      <a:pt x="66" y="180"/>
                      <a:pt x="56" y="190"/>
                    </a:cubicBezTo>
                    <a:cubicBezTo>
                      <a:pt x="47" y="198"/>
                      <a:pt x="43" y="210"/>
                      <a:pt x="43" y="223"/>
                    </a:cubicBezTo>
                    <a:cubicBezTo>
                      <a:pt x="43" y="248"/>
                      <a:pt x="60" y="275"/>
                      <a:pt x="98" y="275"/>
                    </a:cubicBezTo>
                    <a:cubicBezTo>
                      <a:pt x="380" y="275"/>
                      <a:pt x="380" y="275"/>
                      <a:pt x="380" y="275"/>
                    </a:cubicBezTo>
                    <a:cubicBezTo>
                      <a:pt x="409" y="275"/>
                      <a:pt x="432" y="267"/>
                      <a:pt x="447" y="252"/>
                    </a:cubicBezTo>
                    <a:cubicBezTo>
                      <a:pt x="460" y="240"/>
                      <a:pt x="467" y="222"/>
                      <a:pt x="467" y="203"/>
                    </a:cubicBezTo>
                    <a:cubicBezTo>
                      <a:pt x="467" y="170"/>
                      <a:pt x="445" y="135"/>
                      <a:pt x="404" y="135"/>
                    </a:cubicBezTo>
                    <a:cubicBezTo>
                      <a:pt x="386" y="135"/>
                      <a:pt x="386" y="135"/>
                      <a:pt x="386" y="135"/>
                    </a:cubicBezTo>
                    <a:cubicBezTo>
                      <a:pt x="383" y="117"/>
                      <a:pt x="383" y="117"/>
                      <a:pt x="383" y="117"/>
                    </a:cubicBezTo>
                    <a:cubicBezTo>
                      <a:pt x="377" y="81"/>
                      <a:pt x="348" y="54"/>
                      <a:pt x="310" y="49"/>
                    </a:cubicBezTo>
                    <a:cubicBezTo>
                      <a:pt x="279" y="45"/>
                      <a:pt x="237" y="58"/>
                      <a:pt x="216" y="105"/>
                    </a:cubicBezTo>
                    <a:cubicBezTo>
                      <a:pt x="209" y="120"/>
                      <a:pt x="209" y="120"/>
                      <a:pt x="209" y="120"/>
                    </a:cubicBezTo>
                    <a:cubicBezTo>
                      <a:pt x="192" y="117"/>
                      <a:pt x="192" y="117"/>
                      <a:pt x="192" y="117"/>
                    </a:cubicBezTo>
                    <a:cubicBezTo>
                      <a:pt x="170" y="112"/>
                      <a:pt x="150" y="116"/>
                      <a:pt x="136" y="127"/>
                    </a:cubicBezTo>
                    <a:cubicBezTo>
                      <a:pt x="125" y="136"/>
                      <a:pt x="121" y="147"/>
                      <a:pt x="121" y="153"/>
                    </a:cubicBezTo>
                    <a:cubicBezTo>
                      <a:pt x="120" y="174"/>
                      <a:pt x="120" y="174"/>
                      <a:pt x="120" y="174"/>
                    </a:cubicBezTo>
                    <a:lnTo>
                      <a:pt x="100" y="1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Freeform 55"/>
              <p:cNvSpPr>
                <a:spLocks/>
              </p:cNvSpPr>
              <p:nvPr/>
            </p:nvSpPr>
            <p:spPr bwMode="auto">
              <a:xfrm>
                <a:off x="2347" y="615"/>
                <a:ext cx="778" cy="1557"/>
              </a:xfrm>
              <a:custGeom>
                <a:avLst/>
                <a:gdLst>
                  <a:gd name="T0" fmla="*/ 0 w 440"/>
                  <a:gd name="T1" fmla="*/ 0 h 880"/>
                  <a:gd name="T2" fmla="*/ 0 w 440"/>
                  <a:gd name="T3" fmla="*/ 272 h 880"/>
                  <a:gd name="T4" fmla="*/ 42 w 440"/>
                  <a:gd name="T5" fmla="*/ 275 h 880"/>
                  <a:gd name="T6" fmla="*/ 42 w 440"/>
                  <a:gd name="T7" fmla="*/ 43 h 880"/>
                  <a:gd name="T8" fmla="*/ 397 w 440"/>
                  <a:gd name="T9" fmla="*/ 43 h 880"/>
                  <a:gd name="T10" fmla="*/ 397 w 440"/>
                  <a:gd name="T11" fmla="*/ 838 h 880"/>
                  <a:gd name="T12" fmla="*/ 42 w 440"/>
                  <a:gd name="T13" fmla="*/ 838 h 880"/>
                  <a:gd name="T14" fmla="*/ 42 w 440"/>
                  <a:gd name="T15" fmla="*/ 541 h 880"/>
                  <a:gd name="T16" fmla="*/ 0 w 440"/>
                  <a:gd name="T17" fmla="*/ 541 h 880"/>
                  <a:gd name="T18" fmla="*/ 0 w 440"/>
                  <a:gd name="T19" fmla="*/ 880 h 880"/>
                  <a:gd name="T20" fmla="*/ 440 w 440"/>
                  <a:gd name="T21" fmla="*/ 880 h 880"/>
                  <a:gd name="T22" fmla="*/ 440 w 440"/>
                  <a:gd name="T23" fmla="*/ 0 h 880"/>
                  <a:gd name="T24" fmla="*/ 0 w 440"/>
                  <a:gd name="T25" fmla="*/ 0 h 8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40" h="880">
                    <a:moveTo>
                      <a:pt x="0" y="0"/>
                    </a:moveTo>
                    <a:cubicBezTo>
                      <a:pt x="0" y="272"/>
                      <a:pt x="0" y="272"/>
                      <a:pt x="0" y="272"/>
                    </a:cubicBezTo>
                    <a:cubicBezTo>
                      <a:pt x="14" y="271"/>
                      <a:pt x="29" y="271"/>
                      <a:pt x="42" y="275"/>
                    </a:cubicBezTo>
                    <a:cubicBezTo>
                      <a:pt x="42" y="43"/>
                      <a:pt x="42" y="43"/>
                      <a:pt x="42" y="43"/>
                    </a:cubicBezTo>
                    <a:cubicBezTo>
                      <a:pt x="397" y="43"/>
                      <a:pt x="397" y="43"/>
                      <a:pt x="397" y="43"/>
                    </a:cubicBezTo>
                    <a:cubicBezTo>
                      <a:pt x="397" y="838"/>
                      <a:pt x="397" y="838"/>
                      <a:pt x="397" y="838"/>
                    </a:cubicBezTo>
                    <a:cubicBezTo>
                      <a:pt x="42" y="838"/>
                      <a:pt x="42" y="838"/>
                      <a:pt x="42" y="838"/>
                    </a:cubicBezTo>
                    <a:cubicBezTo>
                      <a:pt x="42" y="541"/>
                      <a:pt x="42" y="541"/>
                      <a:pt x="42" y="541"/>
                    </a:cubicBezTo>
                    <a:cubicBezTo>
                      <a:pt x="0" y="541"/>
                      <a:pt x="0" y="541"/>
                      <a:pt x="0" y="541"/>
                    </a:cubicBezTo>
                    <a:cubicBezTo>
                      <a:pt x="0" y="880"/>
                      <a:pt x="0" y="880"/>
                      <a:pt x="0" y="880"/>
                    </a:cubicBezTo>
                    <a:cubicBezTo>
                      <a:pt x="440" y="880"/>
                      <a:pt x="440" y="880"/>
                      <a:pt x="440" y="880"/>
                    </a:cubicBezTo>
                    <a:cubicBezTo>
                      <a:pt x="440" y="0"/>
                      <a:pt x="440" y="0"/>
                      <a:pt x="44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64" name="TextBox 263"/>
          <p:cNvSpPr txBox="1"/>
          <p:nvPr/>
        </p:nvSpPr>
        <p:spPr>
          <a:xfrm>
            <a:off x="5643091" y="1157458"/>
            <a:ext cx="809702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/>
              <a:t>Threat Prevention</a:t>
            </a:r>
            <a:endParaRPr lang="en-US" sz="700" dirty="0"/>
          </a:p>
        </p:txBody>
      </p:sp>
      <p:grpSp>
        <p:nvGrpSpPr>
          <p:cNvPr id="265" name="Group 13"/>
          <p:cNvGrpSpPr>
            <a:grpSpLocks noChangeAspect="1"/>
          </p:cNvGrpSpPr>
          <p:nvPr/>
        </p:nvGrpSpPr>
        <p:grpSpPr bwMode="auto">
          <a:xfrm>
            <a:off x="5913356" y="1711486"/>
            <a:ext cx="300547" cy="300547"/>
            <a:chOff x="2301" y="866"/>
            <a:chExt cx="212" cy="212"/>
          </a:xfrm>
        </p:grpSpPr>
        <p:sp>
          <p:nvSpPr>
            <p:cNvPr id="266" name="Freeform 14"/>
            <p:cNvSpPr>
              <a:spLocks/>
            </p:cNvSpPr>
            <p:nvPr/>
          </p:nvSpPr>
          <p:spPr bwMode="auto">
            <a:xfrm flipH="1">
              <a:off x="2306" y="871"/>
              <a:ext cx="101" cy="202"/>
            </a:xfrm>
            <a:custGeom>
              <a:avLst/>
              <a:gdLst>
                <a:gd name="T0" fmla="*/ 101 w 101"/>
                <a:gd name="T1" fmla="*/ 143 h 202"/>
                <a:gd name="T2" fmla="*/ 101 w 101"/>
                <a:gd name="T3" fmla="*/ 59 h 202"/>
                <a:gd name="T4" fmla="*/ 42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  <a:gd name="T10" fmla="*/ 42 w 101"/>
                <a:gd name="T11" fmla="*/ 202 h 202"/>
                <a:gd name="T12" fmla="*/ 101 w 101"/>
                <a:gd name="T13" fmla="*/ 1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02">
                  <a:moveTo>
                    <a:pt x="101" y="143"/>
                  </a:moveTo>
                  <a:lnTo>
                    <a:pt x="101" y="59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42" y="202"/>
                  </a:lnTo>
                  <a:lnTo>
                    <a:pt x="101" y="1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14"/>
            <p:cNvSpPr>
              <a:spLocks/>
            </p:cNvSpPr>
            <p:nvPr/>
          </p:nvSpPr>
          <p:spPr bwMode="auto">
            <a:xfrm>
              <a:off x="2407" y="871"/>
              <a:ext cx="101" cy="202"/>
            </a:xfrm>
            <a:custGeom>
              <a:avLst/>
              <a:gdLst>
                <a:gd name="T0" fmla="*/ 101 w 101"/>
                <a:gd name="T1" fmla="*/ 143 h 202"/>
                <a:gd name="T2" fmla="*/ 101 w 101"/>
                <a:gd name="T3" fmla="*/ 59 h 202"/>
                <a:gd name="T4" fmla="*/ 42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  <a:gd name="T10" fmla="*/ 42 w 101"/>
                <a:gd name="T11" fmla="*/ 202 h 202"/>
                <a:gd name="T12" fmla="*/ 101 w 101"/>
                <a:gd name="T13" fmla="*/ 1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02">
                  <a:moveTo>
                    <a:pt x="101" y="143"/>
                  </a:moveTo>
                  <a:lnTo>
                    <a:pt x="101" y="59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42" y="202"/>
                  </a:lnTo>
                  <a:lnTo>
                    <a:pt x="101" y="143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Freeform 15"/>
            <p:cNvSpPr>
              <a:spLocks noEditPoints="1"/>
            </p:cNvSpPr>
            <p:nvPr/>
          </p:nvSpPr>
          <p:spPr bwMode="auto">
            <a:xfrm>
              <a:off x="2301" y="866"/>
              <a:ext cx="212" cy="212"/>
            </a:xfrm>
            <a:custGeom>
              <a:avLst/>
              <a:gdLst>
                <a:gd name="T0" fmla="*/ 149 w 212"/>
                <a:gd name="T1" fmla="*/ 212 h 212"/>
                <a:gd name="T2" fmla="*/ 63 w 212"/>
                <a:gd name="T3" fmla="*/ 212 h 212"/>
                <a:gd name="T4" fmla="*/ 0 w 212"/>
                <a:gd name="T5" fmla="*/ 149 h 212"/>
                <a:gd name="T6" fmla="*/ 0 w 212"/>
                <a:gd name="T7" fmla="*/ 63 h 212"/>
                <a:gd name="T8" fmla="*/ 63 w 212"/>
                <a:gd name="T9" fmla="*/ 0 h 212"/>
                <a:gd name="T10" fmla="*/ 149 w 212"/>
                <a:gd name="T11" fmla="*/ 0 h 212"/>
                <a:gd name="T12" fmla="*/ 212 w 212"/>
                <a:gd name="T13" fmla="*/ 63 h 212"/>
                <a:gd name="T14" fmla="*/ 212 w 212"/>
                <a:gd name="T15" fmla="*/ 149 h 212"/>
                <a:gd name="T16" fmla="*/ 149 w 212"/>
                <a:gd name="T17" fmla="*/ 212 h 212"/>
                <a:gd name="T18" fmla="*/ 66 w 212"/>
                <a:gd name="T19" fmla="*/ 202 h 212"/>
                <a:gd name="T20" fmla="*/ 146 w 212"/>
                <a:gd name="T21" fmla="*/ 202 h 212"/>
                <a:gd name="T22" fmla="*/ 202 w 212"/>
                <a:gd name="T23" fmla="*/ 146 h 212"/>
                <a:gd name="T24" fmla="*/ 202 w 212"/>
                <a:gd name="T25" fmla="*/ 66 h 212"/>
                <a:gd name="T26" fmla="*/ 146 w 212"/>
                <a:gd name="T27" fmla="*/ 10 h 212"/>
                <a:gd name="T28" fmla="*/ 66 w 212"/>
                <a:gd name="T29" fmla="*/ 10 h 212"/>
                <a:gd name="T30" fmla="*/ 10 w 212"/>
                <a:gd name="T31" fmla="*/ 66 h 212"/>
                <a:gd name="T32" fmla="*/ 10 w 212"/>
                <a:gd name="T33" fmla="*/ 146 h 212"/>
                <a:gd name="T34" fmla="*/ 66 w 212"/>
                <a:gd name="T35" fmla="*/ 20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2" h="212">
                  <a:moveTo>
                    <a:pt x="149" y="212"/>
                  </a:moveTo>
                  <a:lnTo>
                    <a:pt x="63" y="212"/>
                  </a:lnTo>
                  <a:lnTo>
                    <a:pt x="0" y="149"/>
                  </a:lnTo>
                  <a:lnTo>
                    <a:pt x="0" y="63"/>
                  </a:lnTo>
                  <a:lnTo>
                    <a:pt x="63" y="0"/>
                  </a:lnTo>
                  <a:lnTo>
                    <a:pt x="149" y="0"/>
                  </a:lnTo>
                  <a:lnTo>
                    <a:pt x="212" y="63"/>
                  </a:lnTo>
                  <a:lnTo>
                    <a:pt x="212" y="149"/>
                  </a:lnTo>
                  <a:lnTo>
                    <a:pt x="149" y="212"/>
                  </a:lnTo>
                  <a:close/>
                  <a:moveTo>
                    <a:pt x="66" y="202"/>
                  </a:moveTo>
                  <a:lnTo>
                    <a:pt x="146" y="202"/>
                  </a:lnTo>
                  <a:lnTo>
                    <a:pt x="202" y="146"/>
                  </a:lnTo>
                  <a:lnTo>
                    <a:pt x="202" y="66"/>
                  </a:lnTo>
                  <a:lnTo>
                    <a:pt x="146" y="10"/>
                  </a:lnTo>
                  <a:lnTo>
                    <a:pt x="66" y="10"/>
                  </a:lnTo>
                  <a:lnTo>
                    <a:pt x="10" y="66"/>
                  </a:lnTo>
                  <a:lnTo>
                    <a:pt x="10" y="146"/>
                  </a:lnTo>
                  <a:lnTo>
                    <a:pt x="66" y="20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Freeform 16"/>
            <p:cNvSpPr>
              <a:spLocks/>
            </p:cNvSpPr>
            <p:nvPr/>
          </p:nvSpPr>
          <p:spPr bwMode="auto">
            <a:xfrm>
              <a:off x="2362" y="927"/>
              <a:ext cx="91" cy="90"/>
            </a:xfrm>
            <a:custGeom>
              <a:avLst/>
              <a:gdLst>
                <a:gd name="T0" fmla="*/ 91 w 91"/>
                <a:gd name="T1" fmla="*/ 8 h 90"/>
                <a:gd name="T2" fmla="*/ 84 w 91"/>
                <a:gd name="T3" fmla="*/ 0 h 90"/>
                <a:gd name="T4" fmla="*/ 45 w 91"/>
                <a:gd name="T5" fmla="*/ 38 h 90"/>
                <a:gd name="T6" fmla="*/ 8 w 91"/>
                <a:gd name="T7" fmla="*/ 0 h 90"/>
                <a:gd name="T8" fmla="*/ 0 w 91"/>
                <a:gd name="T9" fmla="*/ 8 h 90"/>
                <a:gd name="T10" fmla="*/ 38 w 91"/>
                <a:gd name="T11" fmla="*/ 45 h 90"/>
                <a:gd name="T12" fmla="*/ 0 w 91"/>
                <a:gd name="T13" fmla="*/ 82 h 90"/>
                <a:gd name="T14" fmla="*/ 8 w 91"/>
                <a:gd name="T15" fmla="*/ 90 h 90"/>
                <a:gd name="T16" fmla="*/ 45 w 91"/>
                <a:gd name="T17" fmla="*/ 52 h 90"/>
                <a:gd name="T18" fmla="*/ 84 w 91"/>
                <a:gd name="T19" fmla="*/ 90 h 90"/>
                <a:gd name="T20" fmla="*/ 91 w 91"/>
                <a:gd name="T21" fmla="*/ 82 h 90"/>
                <a:gd name="T22" fmla="*/ 52 w 91"/>
                <a:gd name="T23" fmla="*/ 45 h 90"/>
                <a:gd name="T24" fmla="*/ 91 w 91"/>
                <a:gd name="T25" fmla="*/ 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1" h="90">
                  <a:moveTo>
                    <a:pt x="91" y="8"/>
                  </a:moveTo>
                  <a:lnTo>
                    <a:pt x="84" y="0"/>
                  </a:lnTo>
                  <a:lnTo>
                    <a:pt x="45" y="38"/>
                  </a:lnTo>
                  <a:lnTo>
                    <a:pt x="8" y="0"/>
                  </a:lnTo>
                  <a:lnTo>
                    <a:pt x="0" y="8"/>
                  </a:lnTo>
                  <a:lnTo>
                    <a:pt x="38" y="45"/>
                  </a:lnTo>
                  <a:lnTo>
                    <a:pt x="0" y="82"/>
                  </a:lnTo>
                  <a:lnTo>
                    <a:pt x="8" y="90"/>
                  </a:lnTo>
                  <a:lnTo>
                    <a:pt x="45" y="52"/>
                  </a:lnTo>
                  <a:lnTo>
                    <a:pt x="84" y="90"/>
                  </a:lnTo>
                  <a:lnTo>
                    <a:pt x="91" y="82"/>
                  </a:lnTo>
                  <a:lnTo>
                    <a:pt x="52" y="45"/>
                  </a:lnTo>
                  <a:lnTo>
                    <a:pt x="91" y="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0" name="Group 269"/>
          <p:cNvGrpSpPr/>
          <p:nvPr/>
        </p:nvGrpSpPr>
        <p:grpSpPr>
          <a:xfrm>
            <a:off x="5917905" y="2314742"/>
            <a:ext cx="300547" cy="300547"/>
            <a:chOff x="4699679" y="2057992"/>
            <a:chExt cx="400664" cy="400664"/>
          </a:xfrm>
        </p:grpSpPr>
        <p:sp>
          <p:nvSpPr>
            <p:cNvPr id="271" name="Freeform 14"/>
            <p:cNvSpPr>
              <a:spLocks/>
            </p:cNvSpPr>
            <p:nvPr/>
          </p:nvSpPr>
          <p:spPr bwMode="auto">
            <a:xfrm flipH="1">
              <a:off x="4712192" y="2063491"/>
              <a:ext cx="190882" cy="381765"/>
            </a:xfrm>
            <a:custGeom>
              <a:avLst/>
              <a:gdLst>
                <a:gd name="T0" fmla="*/ 101 w 101"/>
                <a:gd name="T1" fmla="*/ 143 h 202"/>
                <a:gd name="T2" fmla="*/ 101 w 101"/>
                <a:gd name="T3" fmla="*/ 59 h 202"/>
                <a:gd name="T4" fmla="*/ 42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  <a:gd name="T10" fmla="*/ 42 w 101"/>
                <a:gd name="T11" fmla="*/ 202 h 202"/>
                <a:gd name="T12" fmla="*/ 101 w 101"/>
                <a:gd name="T13" fmla="*/ 1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02">
                  <a:moveTo>
                    <a:pt x="101" y="143"/>
                  </a:moveTo>
                  <a:lnTo>
                    <a:pt x="101" y="59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42" y="202"/>
                  </a:lnTo>
                  <a:lnTo>
                    <a:pt x="101" y="1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72" name="Group 13"/>
            <p:cNvGrpSpPr>
              <a:grpSpLocks noChangeAspect="1"/>
            </p:cNvGrpSpPr>
            <p:nvPr/>
          </p:nvGrpSpPr>
          <p:grpSpPr bwMode="auto">
            <a:xfrm>
              <a:off x="4699679" y="2057992"/>
              <a:ext cx="400664" cy="400664"/>
              <a:chOff x="2301" y="866"/>
              <a:chExt cx="212" cy="212"/>
            </a:xfrm>
          </p:grpSpPr>
          <p:sp>
            <p:nvSpPr>
              <p:cNvPr id="273" name="Freeform 14"/>
              <p:cNvSpPr>
                <a:spLocks/>
              </p:cNvSpPr>
              <p:nvPr/>
            </p:nvSpPr>
            <p:spPr bwMode="auto">
              <a:xfrm>
                <a:off x="2407" y="871"/>
                <a:ext cx="101" cy="202"/>
              </a:xfrm>
              <a:custGeom>
                <a:avLst/>
                <a:gdLst>
                  <a:gd name="T0" fmla="*/ 101 w 101"/>
                  <a:gd name="T1" fmla="*/ 143 h 202"/>
                  <a:gd name="T2" fmla="*/ 101 w 101"/>
                  <a:gd name="T3" fmla="*/ 59 h 202"/>
                  <a:gd name="T4" fmla="*/ 42 w 101"/>
                  <a:gd name="T5" fmla="*/ 0 h 202"/>
                  <a:gd name="T6" fmla="*/ 0 w 101"/>
                  <a:gd name="T7" fmla="*/ 0 h 202"/>
                  <a:gd name="T8" fmla="*/ 0 w 101"/>
                  <a:gd name="T9" fmla="*/ 202 h 202"/>
                  <a:gd name="T10" fmla="*/ 42 w 101"/>
                  <a:gd name="T11" fmla="*/ 202 h 202"/>
                  <a:gd name="T12" fmla="*/ 101 w 101"/>
                  <a:gd name="T13" fmla="*/ 143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1" h="202">
                    <a:moveTo>
                      <a:pt x="101" y="143"/>
                    </a:moveTo>
                    <a:lnTo>
                      <a:pt x="101" y="59"/>
                    </a:lnTo>
                    <a:lnTo>
                      <a:pt x="42" y="0"/>
                    </a:lnTo>
                    <a:lnTo>
                      <a:pt x="0" y="0"/>
                    </a:lnTo>
                    <a:lnTo>
                      <a:pt x="0" y="202"/>
                    </a:lnTo>
                    <a:lnTo>
                      <a:pt x="42" y="202"/>
                    </a:lnTo>
                    <a:lnTo>
                      <a:pt x="101" y="14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Freeform 15"/>
              <p:cNvSpPr>
                <a:spLocks noEditPoints="1"/>
              </p:cNvSpPr>
              <p:nvPr/>
            </p:nvSpPr>
            <p:spPr bwMode="auto">
              <a:xfrm>
                <a:off x="2301" y="866"/>
                <a:ext cx="212" cy="212"/>
              </a:xfrm>
              <a:custGeom>
                <a:avLst/>
                <a:gdLst>
                  <a:gd name="T0" fmla="*/ 149 w 212"/>
                  <a:gd name="T1" fmla="*/ 212 h 212"/>
                  <a:gd name="T2" fmla="*/ 63 w 212"/>
                  <a:gd name="T3" fmla="*/ 212 h 212"/>
                  <a:gd name="T4" fmla="*/ 0 w 212"/>
                  <a:gd name="T5" fmla="*/ 149 h 212"/>
                  <a:gd name="T6" fmla="*/ 0 w 212"/>
                  <a:gd name="T7" fmla="*/ 63 h 212"/>
                  <a:gd name="T8" fmla="*/ 63 w 212"/>
                  <a:gd name="T9" fmla="*/ 0 h 212"/>
                  <a:gd name="T10" fmla="*/ 149 w 212"/>
                  <a:gd name="T11" fmla="*/ 0 h 212"/>
                  <a:gd name="T12" fmla="*/ 212 w 212"/>
                  <a:gd name="T13" fmla="*/ 63 h 212"/>
                  <a:gd name="T14" fmla="*/ 212 w 212"/>
                  <a:gd name="T15" fmla="*/ 149 h 212"/>
                  <a:gd name="T16" fmla="*/ 149 w 212"/>
                  <a:gd name="T17" fmla="*/ 212 h 212"/>
                  <a:gd name="T18" fmla="*/ 66 w 212"/>
                  <a:gd name="T19" fmla="*/ 202 h 212"/>
                  <a:gd name="T20" fmla="*/ 146 w 212"/>
                  <a:gd name="T21" fmla="*/ 202 h 212"/>
                  <a:gd name="T22" fmla="*/ 202 w 212"/>
                  <a:gd name="T23" fmla="*/ 146 h 212"/>
                  <a:gd name="T24" fmla="*/ 202 w 212"/>
                  <a:gd name="T25" fmla="*/ 66 h 212"/>
                  <a:gd name="T26" fmla="*/ 146 w 212"/>
                  <a:gd name="T27" fmla="*/ 10 h 212"/>
                  <a:gd name="T28" fmla="*/ 66 w 212"/>
                  <a:gd name="T29" fmla="*/ 10 h 212"/>
                  <a:gd name="T30" fmla="*/ 10 w 212"/>
                  <a:gd name="T31" fmla="*/ 66 h 212"/>
                  <a:gd name="T32" fmla="*/ 10 w 212"/>
                  <a:gd name="T33" fmla="*/ 146 h 212"/>
                  <a:gd name="T34" fmla="*/ 66 w 212"/>
                  <a:gd name="T35" fmla="*/ 20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2" h="212">
                    <a:moveTo>
                      <a:pt x="149" y="212"/>
                    </a:moveTo>
                    <a:lnTo>
                      <a:pt x="63" y="212"/>
                    </a:lnTo>
                    <a:lnTo>
                      <a:pt x="0" y="149"/>
                    </a:lnTo>
                    <a:lnTo>
                      <a:pt x="0" y="63"/>
                    </a:lnTo>
                    <a:lnTo>
                      <a:pt x="63" y="0"/>
                    </a:lnTo>
                    <a:lnTo>
                      <a:pt x="149" y="0"/>
                    </a:lnTo>
                    <a:lnTo>
                      <a:pt x="212" y="63"/>
                    </a:lnTo>
                    <a:lnTo>
                      <a:pt x="212" y="149"/>
                    </a:lnTo>
                    <a:lnTo>
                      <a:pt x="149" y="212"/>
                    </a:lnTo>
                    <a:close/>
                    <a:moveTo>
                      <a:pt x="66" y="202"/>
                    </a:moveTo>
                    <a:lnTo>
                      <a:pt x="146" y="202"/>
                    </a:lnTo>
                    <a:lnTo>
                      <a:pt x="202" y="146"/>
                    </a:lnTo>
                    <a:lnTo>
                      <a:pt x="202" y="66"/>
                    </a:lnTo>
                    <a:lnTo>
                      <a:pt x="146" y="10"/>
                    </a:lnTo>
                    <a:lnTo>
                      <a:pt x="66" y="10"/>
                    </a:lnTo>
                    <a:lnTo>
                      <a:pt x="10" y="66"/>
                    </a:lnTo>
                    <a:lnTo>
                      <a:pt x="10" y="146"/>
                    </a:lnTo>
                    <a:lnTo>
                      <a:pt x="66" y="20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Freeform 16"/>
              <p:cNvSpPr>
                <a:spLocks/>
              </p:cNvSpPr>
              <p:nvPr/>
            </p:nvSpPr>
            <p:spPr bwMode="auto">
              <a:xfrm>
                <a:off x="2362" y="927"/>
                <a:ext cx="91" cy="90"/>
              </a:xfrm>
              <a:custGeom>
                <a:avLst/>
                <a:gdLst>
                  <a:gd name="T0" fmla="*/ 91 w 91"/>
                  <a:gd name="T1" fmla="*/ 8 h 90"/>
                  <a:gd name="T2" fmla="*/ 84 w 91"/>
                  <a:gd name="T3" fmla="*/ 0 h 90"/>
                  <a:gd name="T4" fmla="*/ 45 w 91"/>
                  <a:gd name="T5" fmla="*/ 38 h 90"/>
                  <a:gd name="T6" fmla="*/ 8 w 91"/>
                  <a:gd name="T7" fmla="*/ 0 h 90"/>
                  <a:gd name="T8" fmla="*/ 0 w 91"/>
                  <a:gd name="T9" fmla="*/ 8 h 90"/>
                  <a:gd name="T10" fmla="*/ 38 w 91"/>
                  <a:gd name="T11" fmla="*/ 45 h 90"/>
                  <a:gd name="T12" fmla="*/ 0 w 91"/>
                  <a:gd name="T13" fmla="*/ 82 h 90"/>
                  <a:gd name="T14" fmla="*/ 8 w 91"/>
                  <a:gd name="T15" fmla="*/ 90 h 90"/>
                  <a:gd name="T16" fmla="*/ 45 w 91"/>
                  <a:gd name="T17" fmla="*/ 52 h 90"/>
                  <a:gd name="T18" fmla="*/ 84 w 91"/>
                  <a:gd name="T19" fmla="*/ 90 h 90"/>
                  <a:gd name="T20" fmla="*/ 91 w 91"/>
                  <a:gd name="T21" fmla="*/ 82 h 90"/>
                  <a:gd name="T22" fmla="*/ 52 w 91"/>
                  <a:gd name="T23" fmla="*/ 45 h 90"/>
                  <a:gd name="T24" fmla="*/ 91 w 91"/>
                  <a:gd name="T25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90">
                    <a:moveTo>
                      <a:pt x="91" y="8"/>
                    </a:moveTo>
                    <a:lnTo>
                      <a:pt x="84" y="0"/>
                    </a:lnTo>
                    <a:lnTo>
                      <a:pt x="45" y="38"/>
                    </a:lnTo>
                    <a:lnTo>
                      <a:pt x="8" y="0"/>
                    </a:lnTo>
                    <a:lnTo>
                      <a:pt x="0" y="8"/>
                    </a:lnTo>
                    <a:lnTo>
                      <a:pt x="38" y="45"/>
                    </a:lnTo>
                    <a:lnTo>
                      <a:pt x="0" y="82"/>
                    </a:lnTo>
                    <a:lnTo>
                      <a:pt x="8" y="90"/>
                    </a:lnTo>
                    <a:lnTo>
                      <a:pt x="45" y="52"/>
                    </a:lnTo>
                    <a:lnTo>
                      <a:pt x="84" y="90"/>
                    </a:lnTo>
                    <a:lnTo>
                      <a:pt x="91" y="82"/>
                    </a:lnTo>
                    <a:lnTo>
                      <a:pt x="52" y="45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276" name="TextBox 275"/>
          <p:cNvSpPr txBox="1"/>
          <p:nvPr/>
        </p:nvSpPr>
        <p:spPr>
          <a:xfrm>
            <a:off x="4056712" y="1157458"/>
            <a:ext cx="809702" cy="307777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Server Exchange</a:t>
            </a:r>
          </a:p>
        </p:txBody>
      </p:sp>
      <p:sp>
        <p:nvSpPr>
          <p:cNvPr id="277" name="TextBox 276"/>
          <p:cNvSpPr txBox="1"/>
          <p:nvPr/>
        </p:nvSpPr>
        <p:spPr>
          <a:xfrm>
            <a:off x="6460448" y="1209108"/>
            <a:ext cx="809702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Data Center</a:t>
            </a:r>
          </a:p>
        </p:txBody>
      </p:sp>
      <p:grpSp>
        <p:nvGrpSpPr>
          <p:cNvPr id="278" name="Group 4"/>
          <p:cNvGrpSpPr>
            <a:grpSpLocks noChangeAspect="1"/>
          </p:cNvGrpSpPr>
          <p:nvPr/>
        </p:nvGrpSpPr>
        <p:grpSpPr bwMode="auto">
          <a:xfrm>
            <a:off x="6700836" y="1674227"/>
            <a:ext cx="342956" cy="347075"/>
            <a:chOff x="2593" y="2003"/>
            <a:chExt cx="999" cy="1011"/>
          </a:xfrm>
        </p:grpSpPr>
        <p:sp>
          <p:nvSpPr>
            <p:cNvPr id="279" name="Freeform 6"/>
            <p:cNvSpPr>
              <a:spLocks/>
            </p:cNvSpPr>
            <p:nvPr/>
          </p:nvSpPr>
          <p:spPr bwMode="auto">
            <a:xfrm flipH="1">
              <a:off x="261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5"/>
            <p:cNvSpPr>
              <a:spLocks noEditPoints="1"/>
            </p:cNvSpPr>
            <p:nvPr/>
          </p:nvSpPr>
          <p:spPr bwMode="auto">
            <a:xfrm>
              <a:off x="2593" y="2003"/>
              <a:ext cx="452" cy="1011"/>
            </a:xfrm>
            <a:custGeom>
              <a:avLst/>
              <a:gdLst>
                <a:gd name="T0" fmla="*/ 452 w 452"/>
                <a:gd name="T1" fmla="*/ 170 h 1011"/>
                <a:gd name="T2" fmla="*/ 367 w 452"/>
                <a:gd name="T3" fmla="*/ 170 h 1011"/>
                <a:gd name="T4" fmla="*/ 367 w 452"/>
                <a:gd name="T5" fmla="*/ 112 h 1011"/>
                <a:gd name="T6" fmla="*/ 260 w 452"/>
                <a:gd name="T7" fmla="*/ 112 h 1011"/>
                <a:gd name="T8" fmla="*/ 260 w 452"/>
                <a:gd name="T9" fmla="*/ 0 h 1011"/>
                <a:gd name="T10" fmla="*/ 0 w 452"/>
                <a:gd name="T11" fmla="*/ 0 h 1011"/>
                <a:gd name="T12" fmla="*/ 0 w 452"/>
                <a:gd name="T13" fmla="*/ 1011 h 1011"/>
                <a:gd name="T14" fmla="*/ 260 w 452"/>
                <a:gd name="T15" fmla="*/ 1011 h 1011"/>
                <a:gd name="T16" fmla="*/ 260 w 452"/>
                <a:gd name="T17" fmla="*/ 990 h 1011"/>
                <a:gd name="T18" fmla="*/ 367 w 452"/>
                <a:gd name="T19" fmla="*/ 990 h 1011"/>
                <a:gd name="T20" fmla="*/ 367 w 452"/>
                <a:gd name="T21" fmla="*/ 963 h 1011"/>
                <a:gd name="T22" fmla="*/ 452 w 452"/>
                <a:gd name="T23" fmla="*/ 963 h 1011"/>
                <a:gd name="T24" fmla="*/ 452 w 452"/>
                <a:gd name="T25" fmla="*/ 170 h 1011"/>
                <a:gd name="T26" fmla="*/ 218 w 452"/>
                <a:gd name="T27" fmla="*/ 963 h 1011"/>
                <a:gd name="T28" fmla="*/ 42 w 452"/>
                <a:gd name="T29" fmla="*/ 963 h 1011"/>
                <a:gd name="T30" fmla="*/ 42 w 452"/>
                <a:gd name="T31" fmla="*/ 48 h 1011"/>
                <a:gd name="T32" fmla="*/ 218 w 452"/>
                <a:gd name="T33" fmla="*/ 48 h 1011"/>
                <a:gd name="T34" fmla="*/ 218 w 452"/>
                <a:gd name="T35" fmla="*/ 963 h 1011"/>
                <a:gd name="T36" fmla="*/ 324 w 452"/>
                <a:gd name="T37" fmla="*/ 947 h 1011"/>
                <a:gd name="T38" fmla="*/ 260 w 452"/>
                <a:gd name="T39" fmla="*/ 947 h 1011"/>
                <a:gd name="T40" fmla="*/ 260 w 452"/>
                <a:gd name="T41" fmla="*/ 149 h 1011"/>
                <a:gd name="T42" fmla="*/ 324 w 452"/>
                <a:gd name="T43" fmla="*/ 149 h 1011"/>
                <a:gd name="T44" fmla="*/ 324 w 452"/>
                <a:gd name="T45" fmla="*/ 947 h 1011"/>
                <a:gd name="T46" fmla="*/ 414 w 452"/>
                <a:gd name="T47" fmla="*/ 926 h 1011"/>
                <a:gd name="T48" fmla="*/ 367 w 452"/>
                <a:gd name="T49" fmla="*/ 926 h 1011"/>
                <a:gd name="T50" fmla="*/ 367 w 452"/>
                <a:gd name="T51" fmla="*/ 213 h 1011"/>
                <a:gd name="T52" fmla="*/ 414 w 452"/>
                <a:gd name="T53" fmla="*/ 213 h 1011"/>
                <a:gd name="T54" fmla="*/ 414 w 452"/>
                <a:gd name="T55" fmla="*/ 926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70"/>
                  </a:moveTo>
                  <a:lnTo>
                    <a:pt x="367" y="170"/>
                  </a:lnTo>
                  <a:lnTo>
                    <a:pt x="367" y="112"/>
                  </a:lnTo>
                  <a:lnTo>
                    <a:pt x="260" y="112"/>
                  </a:lnTo>
                  <a:lnTo>
                    <a:pt x="260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260" y="1011"/>
                  </a:lnTo>
                  <a:lnTo>
                    <a:pt x="260" y="990"/>
                  </a:lnTo>
                  <a:lnTo>
                    <a:pt x="367" y="990"/>
                  </a:lnTo>
                  <a:lnTo>
                    <a:pt x="367" y="963"/>
                  </a:lnTo>
                  <a:lnTo>
                    <a:pt x="452" y="963"/>
                  </a:lnTo>
                  <a:lnTo>
                    <a:pt x="452" y="170"/>
                  </a:lnTo>
                  <a:close/>
                  <a:moveTo>
                    <a:pt x="218" y="963"/>
                  </a:moveTo>
                  <a:lnTo>
                    <a:pt x="42" y="963"/>
                  </a:lnTo>
                  <a:lnTo>
                    <a:pt x="42" y="48"/>
                  </a:lnTo>
                  <a:lnTo>
                    <a:pt x="218" y="48"/>
                  </a:lnTo>
                  <a:lnTo>
                    <a:pt x="218" y="963"/>
                  </a:lnTo>
                  <a:close/>
                  <a:moveTo>
                    <a:pt x="324" y="947"/>
                  </a:moveTo>
                  <a:lnTo>
                    <a:pt x="260" y="947"/>
                  </a:lnTo>
                  <a:lnTo>
                    <a:pt x="260" y="149"/>
                  </a:lnTo>
                  <a:lnTo>
                    <a:pt x="324" y="149"/>
                  </a:lnTo>
                  <a:lnTo>
                    <a:pt x="324" y="947"/>
                  </a:lnTo>
                  <a:close/>
                  <a:moveTo>
                    <a:pt x="414" y="926"/>
                  </a:moveTo>
                  <a:lnTo>
                    <a:pt x="367" y="926"/>
                  </a:lnTo>
                  <a:lnTo>
                    <a:pt x="367" y="213"/>
                  </a:lnTo>
                  <a:lnTo>
                    <a:pt x="414" y="213"/>
                  </a:lnTo>
                  <a:lnTo>
                    <a:pt x="414" y="92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6"/>
            <p:cNvSpPr>
              <a:spLocks/>
            </p:cNvSpPr>
            <p:nvPr/>
          </p:nvSpPr>
          <p:spPr bwMode="auto">
            <a:xfrm>
              <a:off x="316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7"/>
            <p:cNvSpPr>
              <a:spLocks noEditPoints="1"/>
            </p:cNvSpPr>
            <p:nvPr/>
          </p:nvSpPr>
          <p:spPr bwMode="auto">
            <a:xfrm>
              <a:off x="2678" y="2109"/>
              <a:ext cx="829" cy="820"/>
            </a:xfrm>
            <a:custGeom>
              <a:avLst/>
              <a:gdLst>
                <a:gd name="T0" fmla="*/ 8 w 156"/>
                <a:gd name="T1" fmla="*/ 143 h 154"/>
                <a:gd name="T2" fmla="*/ 14 w 156"/>
                <a:gd name="T3" fmla="*/ 149 h 154"/>
                <a:gd name="T4" fmla="*/ 8 w 156"/>
                <a:gd name="T5" fmla="*/ 154 h 154"/>
                <a:gd name="T6" fmla="*/ 3 w 156"/>
                <a:gd name="T7" fmla="*/ 149 h 154"/>
                <a:gd name="T8" fmla="*/ 8 w 156"/>
                <a:gd name="T9" fmla="*/ 143 h 154"/>
                <a:gd name="T10" fmla="*/ 17 w 156"/>
                <a:gd name="T11" fmla="*/ 0 h 154"/>
                <a:gd name="T12" fmla="*/ 0 w 156"/>
                <a:gd name="T13" fmla="*/ 0 h 154"/>
                <a:gd name="T14" fmla="*/ 0 w 156"/>
                <a:gd name="T15" fmla="*/ 9 h 154"/>
                <a:gd name="T16" fmla="*/ 17 w 156"/>
                <a:gd name="T17" fmla="*/ 9 h 154"/>
                <a:gd name="T18" fmla="*/ 17 w 156"/>
                <a:gd name="T19" fmla="*/ 0 h 154"/>
                <a:gd name="T20" fmla="*/ 17 w 156"/>
                <a:gd name="T21" fmla="*/ 32 h 154"/>
                <a:gd name="T22" fmla="*/ 0 w 156"/>
                <a:gd name="T23" fmla="*/ 32 h 154"/>
                <a:gd name="T24" fmla="*/ 0 w 156"/>
                <a:gd name="T25" fmla="*/ 41 h 154"/>
                <a:gd name="T26" fmla="*/ 17 w 156"/>
                <a:gd name="T27" fmla="*/ 41 h 154"/>
                <a:gd name="T28" fmla="*/ 17 w 156"/>
                <a:gd name="T29" fmla="*/ 32 h 154"/>
                <a:gd name="T30" fmla="*/ 17 w 156"/>
                <a:gd name="T31" fmla="*/ 16 h 154"/>
                <a:gd name="T32" fmla="*/ 0 w 156"/>
                <a:gd name="T33" fmla="*/ 16 h 154"/>
                <a:gd name="T34" fmla="*/ 0 w 156"/>
                <a:gd name="T35" fmla="*/ 25 h 154"/>
                <a:gd name="T36" fmla="*/ 17 w 156"/>
                <a:gd name="T37" fmla="*/ 25 h 154"/>
                <a:gd name="T38" fmla="*/ 17 w 156"/>
                <a:gd name="T39" fmla="*/ 16 h 154"/>
                <a:gd name="T40" fmla="*/ 147 w 156"/>
                <a:gd name="T41" fmla="*/ 143 h 154"/>
                <a:gd name="T42" fmla="*/ 142 w 156"/>
                <a:gd name="T43" fmla="*/ 149 h 154"/>
                <a:gd name="T44" fmla="*/ 147 w 156"/>
                <a:gd name="T45" fmla="*/ 154 h 154"/>
                <a:gd name="T46" fmla="*/ 153 w 156"/>
                <a:gd name="T47" fmla="*/ 149 h 154"/>
                <a:gd name="T48" fmla="*/ 147 w 156"/>
                <a:gd name="T49" fmla="*/ 143 h 154"/>
                <a:gd name="T50" fmla="*/ 156 w 156"/>
                <a:gd name="T51" fmla="*/ 9 h 154"/>
                <a:gd name="T52" fmla="*/ 156 w 156"/>
                <a:gd name="T53" fmla="*/ 0 h 154"/>
                <a:gd name="T54" fmla="*/ 139 w 156"/>
                <a:gd name="T55" fmla="*/ 0 h 154"/>
                <a:gd name="T56" fmla="*/ 139 w 156"/>
                <a:gd name="T57" fmla="*/ 9 h 154"/>
                <a:gd name="T58" fmla="*/ 156 w 156"/>
                <a:gd name="T59" fmla="*/ 9 h 154"/>
                <a:gd name="T60" fmla="*/ 156 w 156"/>
                <a:gd name="T61" fmla="*/ 41 h 154"/>
                <a:gd name="T62" fmla="*/ 156 w 156"/>
                <a:gd name="T63" fmla="*/ 32 h 154"/>
                <a:gd name="T64" fmla="*/ 139 w 156"/>
                <a:gd name="T65" fmla="*/ 32 h 154"/>
                <a:gd name="T66" fmla="*/ 139 w 156"/>
                <a:gd name="T67" fmla="*/ 41 h 154"/>
                <a:gd name="T68" fmla="*/ 156 w 156"/>
                <a:gd name="T69" fmla="*/ 41 h 154"/>
                <a:gd name="T70" fmla="*/ 156 w 156"/>
                <a:gd name="T71" fmla="*/ 25 h 154"/>
                <a:gd name="T72" fmla="*/ 156 w 156"/>
                <a:gd name="T73" fmla="*/ 16 h 154"/>
                <a:gd name="T74" fmla="*/ 139 w 156"/>
                <a:gd name="T75" fmla="*/ 16 h 154"/>
                <a:gd name="T76" fmla="*/ 139 w 156"/>
                <a:gd name="T77" fmla="*/ 25 h 154"/>
                <a:gd name="T78" fmla="*/ 156 w 156"/>
                <a:gd name="T79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6" h="154">
                  <a:moveTo>
                    <a:pt x="8" y="143"/>
                  </a:moveTo>
                  <a:cubicBezTo>
                    <a:pt x="11" y="143"/>
                    <a:pt x="14" y="146"/>
                    <a:pt x="14" y="149"/>
                  </a:cubicBezTo>
                  <a:cubicBezTo>
                    <a:pt x="14" y="152"/>
                    <a:pt x="11" y="154"/>
                    <a:pt x="8" y="154"/>
                  </a:cubicBezTo>
                  <a:cubicBezTo>
                    <a:pt x="6" y="154"/>
                    <a:pt x="3" y="152"/>
                    <a:pt x="3" y="149"/>
                  </a:cubicBezTo>
                  <a:cubicBezTo>
                    <a:pt x="3" y="146"/>
                    <a:pt x="6" y="143"/>
                    <a:pt x="8" y="143"/>
                  </a:cubicBezTo>
                  <a:close/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7" y="9"/>
                    <a:pt x="17" y="9"/>
                    <a:pt x="17" y="9"/>
                  </a:cubicBezTo>
                  <a:lnTo>
                    <a:pt x="17" y="0"/>
                  </a:lnTo>
                  <a:close/>
                  <a:moveTo>
                    <a:pt x="17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7" y="41"/>
                    <a:pt x="17" y="41"/>
                    <a:pt x="17" y="41"/>
                  </a:cubicBezTo>
                  <a:lnTo>
                    <a:pt x="17" y="32"/>
                  </a:lnTo>
                  <a:close/>
                  <a:moveTo>
                    <a:pt x="17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16"/>
                  </a:lnTo>
                  <a:close/>
                  <a:moveTo>
                    <a:pt x="147" y="143"/>
                  </a:moveTo>
                  <a:cubicBezTo>
                    <a:pt x="145" y="143"/>
                    <a:pt x="142" y="146"/>
                    <a:pt x="142" y="149"/>
                  </a:cubicBezTo>
                  <a:cubicBezTo>
                    <a:pt x="142" y="151"/>
                    <a:pt x="145" y="154"/>
                    <a:pt x="147" y="154"/>
                  </a:cubicBezTo>
                  <a:cubicBezTo>
                    <a:pt x="150" y="154"/>
                    <a:pt x="153" y="151"/>
                    <a:pt x="153" y="149"/>
                  </a:cubicBezTo>
                  <a:cubicBezTo>
                    <a:pt x="153" y="146"/>
                    <a:pt x="150" y="143"/>
                    <a:pt x="147" y="143"/>
                  </a:cubicBezTo>
                  <a:close/>
                  <a:moveTo>
                    <a:pt x="156" y="9"/>
                  </a:moveTo>
                  <a:cubicBezTo>
                    <a:pt x="156" y="0"/>
                    <a:pt x="156" y="0"/>
                    <a:pt x="156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9"/>
                    <a:pt x="139" y="9"/>
                    <a:pt x="139" y="9"/>
                  </a:cubicBezTo>
                  <a:lnTo>
                    <a:pt x="156" y="9"/>
                  </a:lnTo>
                  <a:close/>
                  <a:moveTo>
                    <a:pt x="156" y="41"/>
                  </a:moveTo>
                  <a:cubicBezTo>
                    <a:pt x="156" y="32"/>
                    <a:pt x="156" y="32"/>
                    <a:pt x="156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41"/>
                    <a:pt x="139" y="41"/>
                    <a:pt x="139" y="41"/>
                  </a:cubicBezTo>
                  <a:lnTo>
                    <a:pt x="156" y="41"/>
                  </a:lnTo>
                  <a:close/>
                  <a:moveTo>
                    <a:pt x="156" y="25"/>
                  </a:moveTo>
                  <a:cubicBezTo>
                    <a:pt x="156" y="16"/>
                    <a:pt x="156" y="16"/>
                    <a:pt x="156" y="16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39" y="25"/>
                    <a:pt x="139" y="25"/>
                    <a:pt x="139" y="25"/>
                  </a:cubicBezTo>
                  <a:lnTo>
                    <a:pt x="156" y="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8"/>
            <p:cNvSpPr>
              <a:spLocks noEditPoints="1"/>
            </p:cNvSpPr>
            <p:nvPr/>
          </p:nvSpPr>
          <p:spPr bwMode="auto">
            <a:xfrm>
              <a:off x="3140" y="2003"/>
              <a:ext cx="452" cy="1011"/>
            </a:xfrm>
            <a:custGeom>
              <a:avLst/>
              <a:gdLst>
                <a:gd name="T0" fmla="*/ 452 w 452"/>
                <a:gd name="T1" fmla="*/ 1011 h 1011"/>
                <a:gd name="T2" fmla="*/ 452 w 452"/>
                <a:gd name="T3" fmla="*/ 0 h 1011"/>
                <a:gd name="T4" fmla="*/ 192 w 452"/>
                <a:gd name="T5" fmla="*/ 0 h 1011"/>
                <a:gd name="T6" fmla="*/ 192 w 452"/>
                <a:gd name="T7" fmla="*/ 112 h 1011"/>
                <a:gd name="T8" fmla="*/ 85 w 452"/>
                <a:gd name="T9" fmla="*/ 112 h 1011"/>
                <a:gd name="T10" fmla="*/ 85 w 452"/>
                <a:gd name="T11" fmla="*/ 170 h 1011"/>
                <a:gd name="T12" fmla="*/ 0 w 452"/>
                <a:gd name="T13" fmla="*/ 170 h 1011"/>
                <a:gd name="T14" fmla="*/ 0 w 452"/>
                <a:gd name="T15" fmla="*/ 963 h 1011"/>
                <a:gd name="T16" fmla="*/ 85 w 452"/>
                <a:gd name="T17" fmla="*/ 963 h 1011"/>
                <a:gd name="T18" fmla="*/ 85 w 452"/>
                <a:gd name="T19" fmla="*/ 990 h 1011"/>
                <a:gd name="T20" fmla="*/ 192 w 452"/>
                <a:gd name="T21" fmla="*/ 990 h 1011"/>
                <a:gd name="T22" fmla="*/ 192 w 452"/>
                <a:gd name="T23" fmla="*/ 1011 h 1011"/>
                <a:gd name="T24" fmla="*/ 452 w 452"/>
                <a:gd name="T25" fmla="*/ 1011 h 1011"/>
                <a:gd name="T26" fmla="*/ 37 w 452"/>
                <a:gd name="T27" fmla="*/ 926 h 1011"/>
                <a:gd name="T28" fmla="*/ 37 w 452"/>
                <a:gd name="T29" fmla="*/ 213 h 1011"/>
                <a:gd name="T30" fmla="*/ 80 w 452"/>
                <a:gd name="T31" fmla="*/ 213 h 1011"/>
                <a:gd name="T32" fmla="*/ 85 w 452"/>
                <a:gd name="T33" fmla="*/ 926 h 1011"/>
                <a:gd name="T34" fmla="*/ 37 w 452"/>
                <a:gd name="T35" fmla="*/ 926 h 1011"/>
                <a:gd name="T36" fmla="*/ 128 w 452"/>
                <a:gd name="T37" fmla="*/ 947 h 1011"/>
                <a:gd name="T38" fmla="*/ 122 w 452"/>
                <a:gd name="T39" fmla="*/ 149 h 1011"/>
                <a:gd name="T40" fmla="*/ 186 w 452"/>
                <a:gd name="T41" fmla="*/ 149 h 1011"/>
                <a:gd name="T42" fmla="*/ 186 w 452"/>
                <a:gd name="T43" fmla="*/ 947 h 1011"/>
                <a:gd name="T44" fmla="*/ 128 w 452"/>
                <a:gd name="T45" fmla="*/ 947 h 1011"/>
                <a:gd name="T46" fmla="*/ 404 w 452"/>
                <a:gd name="T47" fmla="*/ 48 h 1011"/>
                <a:gd name="T48" fmla="*/ 409 w 452"/>
                <a:gd name="T49" fmla="*/ 963 h 1011"/>
                <a:gd name="T50" fmla="*/ 234 w 452"/>
                <a:gd name="T51" fmla="*/ 963 h 1011"/>
                <a:gd name="T52" fmla="*/ 234 w 452"/>
                <a:gd name="T53" fmla="*/ 48 h 1011"/>
                <a:gd name="T54" fmla="*/ 404 w 452"/>
                <a:gd name="T55" fmla="*/ 48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011"/>
                  </a:moveTo>
                  <a:lnTo>
                    <a:pt x="452" y="0"/>
                  </a:lnTo>
                  <a:lnTo>
                    <a:pt x="192" y="0"/>
                  </a:lnTo>
                  <a:lnTo>
                    <a:pt x="192" y="112"/>
                  </a:lnTo>
                  <a:lnTo>
                    <a:pt x="85" y="112"/>
                  </a:lnTo>
                  <a:lnTo>
                    <a:pt x="85" y="170"/>
                  </a:lnTo>
                  <a:lnTo>
                    <a:pt x="0" y="170"/>
                  </a:lnTo>
                  <a:lnTo>
                    <a:pt x="0" y="963"/>
                  </a:lnTo>
                  <a:lnTo>
                    <a:pt x="85" y="963"/>
                  </a:lnTo>
                  <a:lnTo>
                    <a:pt x="85" y="990"/>
                  </a:lnTo>
                  <a:lnTo>
                    <a:pt x="192" y="990"/>
                  </a:lnTo>
                  <a:lnTo>
                    <a:pt x="192" y="1011"/>
                  </a:lnTo>
                  <a:lnTo>
                    <a:pt x="452" y="1011"/>
                  </a:lnTo>
                  <a:close/>
                  <a:moveTo>
                    <a:pt x="37" y="926"/>
                  </a:moveTo>
                  <a:lnTo>
                    <a:pt x="37" y="213"/>
                  </a:lnTo>
                  <a:lnTo>
                    <a:pt x="80" y="213"/>
                  </a:lnTo>
                  <a:lnTo>
                    <a:pt x="85" y="926"/>
                  </a:lnTo>
                  <a:lnTo>
                    <a:pt x="37" y="926"/>
                  </a:lnTo>
                  <a:close/>
                  <a:moveTo>
                    <a:pt x="128" y="947"/>
                  </a:moveTo>
                  <a:lnTo>
                    <a:pt x="122" y="149"/>
                  </a:lnTo>
                  <a:lnTo>
                    <a:pt x="186" y="149"/>
                  </a:lnTo>
                  <a:lnTo>
                    <a:pt x="186" y="947"/>
                  </a:lnTo>
                  <a:lnTo>
                    <a:pt x="128" y="947"/>
                  </a:lnTo>
                  <a:close/>
                  <a:moveTo>
                    <a:pt x="404" y="48"/>
                  </a:moveTo>
                  <a:lnTo>
                    <a:pt x="409" y="963"/>
                  </a:lnTo>
                  <a:lnTo>
                    <a:pt x="234" y="963"/>
                  </a:lnTo>
                  <a:lnTo>
                    <a:pt x="234" y="48"/>
                  </a:lnTo>
                  <a:lnTo>
                    <a:pt x="404" y="4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4" name="Group 12"/>
          <p:cNvGrpSpPr>
            <a:grpSpLocks noChangeAspect="1"/>
          </p:cNvGrpSpPr>
          <p:nvPr/>
        </p:nvGrpSpPr>
        <p:grpSpPr bwMode="auto">
          <a:xfrm>
            <a:off x="4292429" y="1680249"/>
            <a:ext cx="342956" cy="326285"/>
            <a:chOff x="906" y="859"/>
            <a:chExt cx="288" cy="274"/>
          </a:xfrm>
        </p:grpSpPr>
        <p:sp>
          <p:nvSpPr>
            <p:cNvPr id="285" name="Rectangle 15"/>
            <p:cNvSpPr>
              <a:spLocks noChangeArrowheads="1"/>
            </p:cNvSpPr>
            <p:nvPr/>
          </p:nvSpPr>
          <p:spPr bwMode="auto">
            <a:xfrm>
              <a:off x="916" y="866"/>
              <a:ext cx="78" cy="26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13"/>
            <p:cNvSpPr>
              <a:spLocks noEditPoints="1"/>
            </p:cNvSpPr>
            <p:nvPr/>
          </p:nvSpPr>
          <p:spPr bwMode="auto">
            <a:xfrm>
              <a:off x="994" y="925"/>
              <a:ext cx="112" cy="143"/>
            </a:xfrm>
            <a:custGeom>
              <a:avLst/>
              <a:gdLst>
                <a:gd name="T0" fmla="*/ 112 w 112"/>
                <a:gd name="T1" fmla="*/ 27 h 143"/>
                <a:gd name="T2" fmla="*/ 112 w 112"/>
                <a:gd name="T3" fmla="*/ 41 h 143"/>
                <a:gd name="T4" fmla="*/ 35 w 112"/>
                <a:gd name="T5" fmla="*/ 41 h 143"/>
                <a:gd name="T6" fmla="*/ 53 w 112"/>
                <a:gd name="T7" fmla="*/ 59 h 143"/>
                <a:gd name="T8" fmla="*/ 44 w 112"/>
                <a:gd name="T9" fmla="*/ 69 h 143"/>
                <a:gd name="T10" fmla="*/ 10 w 112"/>
                <a:gd name="T11" fmla="*/ 34 h 143"/>
                <a:gd name="T12" fmla="*/ 44 w 112"/>
                <a:gd name="T13" fmla="*/ 0 h 143"/>
                <a:gd name="T14" fmla="*/ 54 w 112"/>
                <a:gd name="T15" fmla="*/ 9 h 143"/>
                <a:gd name="T16" fmla="*/ 35 w 112"/>
                <a:gd name="T17" fmla="*/ 27 h 143"/>
                <a:gd name="T18" fmla="*/ 112 w 112"/>
                <a:gd name="T19" fmla="*/ 27 h 143"/>
                <a:gd name="T20" fmla="*/ 77 w 112"/>
                <a:gd name="T21" fmla="*/ 115 h 143"/>
                <a:gd name="T22" fmla="*/ 58 w 112"/>
                <a:gd name="T23" fmla="*/ 133 h 143"/>
                <a:gd name="T24" fmla="*/ 68 w 112"/>
                <a:gd name="T25" fmla="*/ 143 h 143"/>
                <a:gd name="T26" fmla="*/ 102 w 112"/>
                <a:gd name="T27" fmla="*/ 108 h 143"/>
                <a:gd name="T28" fmla="*/ 68 w 112"/>
                <a:gd name="T29" fmla="*/ 73 h 143"/>
                <a:gd name="T30" fmla="*/ 58 w 112"/>
                <a:gd name="T31" fmla="*/ 83 h 143"/>
                <a:gd name="T32" fmla="*/ 77 w 112"/>
                <a:gd name="T33" fmla="*/ 101 h 143"/>
                <a:gd name="T34" fmla="*/ 0 w 112"/>
                <a:gd name="T35" fmla="*/ 101 h 143"/>
                <a:gd name="T36" fmla="*/ 0 w 112"/>
                <a:gd name="T37" fmla="*/ 115 h 143"/>
                <a:gd name="T38" fmla="*/ 77 w 112"/>
                <a:gd name="T39" fmla="*/ 11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" h="143">
                  <a:moveTo>
                    <a:pt x="112" y="27"/>
                  </a:moveTo>
                  <a:lnTo>
                    <a:pt x="112" y="41"/>
                  </a:lnTo>
                  <a:lnTo>
                    <a:pt x="35" y="41"/>
                  </a:lnTo>
                  <a:lnTo>
                    <a:pt x="53" y="59"/>
                  </a:lnTo>
                  <a:lnTo>
                    <a:pt x="44" y="69"/>
                  </a:lnTo>
                  <a:lnTo>
                    <a:pt x="10" y="34"/>
                  </a:lnTo>
                  <a:lnTo>
                    <a:pt x="44" y="0"/>
                  </a:lnTo>
                  <a:lnTo>
                    <a:pt x="54" y="9"/>
                  </a:lnTo>
                  <a:lnTo>
                    <a:pt x="35" y="27"/>
                  </a:lnTo>
                  <a:lnTo>
                    <a:pt x="112" y="27"/>
                  </a:lnTo>
                  <a:close/>
                  <a:moveTo>
                    <a:pt x="77" y="115"/>
                  </a:moveTo>
                  <a:lnTo>
                    <a:pt x="58" y="133"/>
                  </a:lnTo>
                  <a:lnTo>
                    <a:pt x="68" y="143"/>
                  </a:lnTo>
                  <a:lnTo>
                    <a:pt x="102" y="108"/>
                  </a:lnTo>
                  <a:lnTo>
                    <a:pt x="68" y="73"/>
                  </a:lnTo>
                  <a:lnTo>
                    <a:pt x="58" y="83"/>
                  </a:lnTo>
                  <a:lnTo>
                    <a:pt x="77" y="101"/>
                  </a:lnTo>
                  <a:lnTo>
                    <a:pt x="0" y="101"/>
                  </a:lnTo>
                  <a:lnTo>
                    <a:pt x="0" y="115"/>
                  </a:lnTo>
                  <a:lnTo>
                    <a:pt x="77" y="11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4"/>
            <p:cNvSpPr>
              <a:spLocks noEditPoints="1"/>
            </p:cNvSpPr>
            <p:nvPr/>
          </p:nvSpPr>
          <p:spPr bwMode="auto">
            <a:xfrm>
              <a:off x="906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Rectangle 15"/>
            <p:cNvSpPr>
              <a:spLocks noChangeArrowheads="1"/>
            </p:cNvSpPr>
            <p:nvPr/>
          </p:nvSpPr>
          <p:spPr bwMode="auto">
            <a:xfrm>
              <a:off x="1109" y="866"/>
              <a:ext cx="78" cy="26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6"/>
            <p:cNvSpPr>
              <a:spLocks noEditPoints="1"/>
            </p:cNvSpPr>
            <p:nvPr/>
          </p:nvSpPr>
          <p:spPr bwMode="auto">
            <a:xfrm>
              <a:off x="1102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7"/>
            <p:cNvSpPr>
              <a:spLocks noEditPoints="1"/>
            </p:cNvSpPr>
            <p:nvPr/>
          </p:nvSpPr>
          <p:spPr bwMode="auto">
            <a:xfrm>
              <a:off x="934" y="904"/>
              <a:ext cx="233" cy="202"/>
            </a:xfrm>
            <a:custGeom>
              <a:avLst/>
              <a:gdLst>
                <a:gd name="T0" fmla="*/ 86 w 663"/>
                <a:gd name="T1" fmla="*/ 543 h 576"/>
                <a:gd name="T2" fmla="*/ 53 w 663"/>
                <a:gd name="T3" fmla="*/ 576 h 576"/>
                <a:gd name="T4" fmla="*/ 20 w 663"/>
                <a:gd name="T5" fmla="*/ 543 h 576"/>
                <a:gd name="T6" fmla="*/ 53 w 663"/>
                <a:gd name="T7" fmla="*/ 511 h 576"/>
                <a:gd name="T8" fmla="*/ 86 w 663"/>
                <a:gd name="T9" fmla="*/ 543 h 576"/>
                <a:gd name="T10" fmla="*/ 106 w 663"/>
                <a:gd name="T11" fmla="*/ 0 h 576"/>
                <a:gd name="T12" fmla="*/ 0 w 663"/>
                <a:gd name="T13" fmla="*/ 0 h 576"/>
                <a:gd name="T14" fmla="*/ 0 w 663"/>
                <a:gd name="T15" fmla="*/ 38 h 576"/>
                <a:gd name="T16" fmla="*/ 106 w 663"/>
                <a:gd name="T17" fmla="*/ 38 h 576"/>
                <a:gd name="T18" fmla="*/ 106 w 663"/>
                <a:gd name="T19" fmla="*/ 0 h 576"/>
                <a:gd name="T20" fmla="*/ 106 w 663"/>
                <a:gd name="T21" fmla="*/ 138 h 576"/>
                <a:gd name="T22" fmla="*/ 0 w 663"/>
                <a:gd name="T23" fmla="*/ 138 h 576"/>
                <a:gd name="T24" fmla="*/ 0 w 663"/>
                <a:gd name="T25" fmla="*/ 100 h 576"/>
                <a:gd name="T26" fmla="*/ 106 w 663"/>
                <a:gd name="T27" fmla="*/ 100 h 576"/>
                <a:gd name="T28" fmla="*/ 106 w 663"/>
                <a:gd name="T29" fmla="*/ 138 h 576"/>
                <a:gd name="T30" fmla="*/ 106 w 663"/>
                <a:gd name="T31" fmla="*/ 238 h 576"/>
                <a:gd name="T32" fmla="*/ 0 w 663"/>
                <a:gd name="T33" fmla="*/ 238 h 576"/>
                <a:gd name="T34" fmla="*/ 0 w 663"/>
                <a:gd name="T35" fmla="*/ 200 h 576"/>
                <a:gd name="T36" fmla="*/ 106 w 663"/>
                <a:gd name="T37" fmla="*/ 200 h 576"/>
                <a:gd name="T38" fmla="*/ 106 w 663"/>
                <a:gd name="T39" fmla="*/ 238 h 576"/>
                <a:gd name="T40" fmla="*/ 610 w 663"/>
                <a:gd name="T41" fmla="*/ 511 h 576"/>
                <a:gd name="T42" fmla="*/ 577 w 663"/>
                <a:gd name="T43" fmla="*/ 543 h 576"/>
                <a:gd name="T44" fmla="*/ 610 w 663"/>
                <a:gd name="T45" fmla="*/ 576 h 576"/>
                <a:gd name="T46" fmla="*/ 643 w 663"/>
                <a:gd name="T47" fmla="*/ 543 h 576"/>
                <a:gd name="T48" fmla="*/ 610 w 663"/>
                <a:gd name="T49" fmla="*/ 511 h 576"/>
                <a:gd name="T50" fmla="*/ 663 w 663"/>
                <a:gd name="T51" fmla="*/ 0 h 576"/>
                <a:gd name="T52" fmla="*/ 557 w 663"/>
                <a:gd name="T53" fmla="*/ 0 h 576"/>
                <a:gd name="T54" fmla="*/ 557 w 663"/>
                <a:gd name="T55" fmla="*/ 37 h 576"/>
                <a:gd name="T56" fmla="*/ 663 w 663"/>
                <a:gd name="T57" fmla="*/ 37 h 576"/>
                <a:gd name="T58" fmla="*/ 663 w 663"/>
                <a:gd name="T59" fmla="*/ 0 h 576"/>
                <a:gd name="T60" fmla="*/ 663 w 663"/>
                <a:gd name="T61" fmla="*/ 138 h 576"/>
                <a:gd name="T62" fmla="*/ 557 w 663"/>
                <a:gd name="T63" fmla="*/ 138 h 576"/>
                <a:gd name="T64" fmla="*/ 557 w 663"/>
                <a:gd name="T65" fmla="*/ 100 h 576"/>
                <a:gd name="T66" fmla="*/ 663 w 663"/>
                <a:gd name="T67" fmla="*/ 100 h 576"/>
                <a:gd name="T68" fmla="*/ 663 w 663"/>
                <a:gd name="T69" fmla="*/ 138 h 576"/>
                <a:gd name="T70" fmla="*/ 663 w 663"/>
                <a:gd name="T71" fmla="*/ 238 h 576"/>
                <a:gd name="T72" fmla="*/ 557 w 663"/>
                <a:gd name="T73" fmla="*/ 238 h 576"/>
                <a:gd name="T74" fmla="*/ 557 w 663"/>
                <a:gd name="T75" fmla="*/ 200 h 576"/>
                <a:gd name="T76" fmla="*/ 663 w 663"/>
                <a:gd name="T77" fmla="*/ 200 h 576"/>
                <a:gd name="T78" fmla="*/ 663 w 663"/>
                <a:gd name="T79" fmla="*/ 238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3" h="576">
                  <a:moveTo>
                    <a:pt x="86" y="543"/>
                  </a:moveTo>
                  <a:cubicBezTo>
                    <a:pt x="86" y="561"/>
                    <a:pt x="71" y="576"/>
                    <a:pt x="53" y="576"/>
                  </a:cubicBezTo>
                  <a:cubicBezTo>
                    <a:pt x="35" y="576"/>
                    <a:pt x="20" y="561"/>
                    <a:pt x="20" y="543"/>
                  </a:cubicBezTo>
                  <a:cubicBezTo>
                    <a:pt x="20" y="525"/>
                    <a:pt x="35" y="511"/>
                    <a:pt x="53" y="511"/>
                  </a:cubicBezTo>
                  <a:cubicBezTo>
                    <a:pt x="71" y="511"/>
                    <a:pt x="86" y="525"/>
                    <a:pt x="86" y="543"/>
                  </a:cubicBezTo>
                  <a:close/>
                  <a:moveTo>
                    <a:pt x="10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06" y="38"/>
                    <a:pt x="106" y="38"/>
                    <a:pt x="106" y="38"/>
                  </a:cubicBezTo>
                  <a:lnTo>
                    <a:pt x="106" y="0"/>
                  </a:lnTo>
                  <a:close/>
                  <a:moveTo>
                    <a:pt x="106" y="138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06" y="100"/>
                    <a:pt x="106" y="100"/>
                    <a:pt x="106" y="100"/>
                  </a:cubicBezTo>
                  <a:lnTo>
                    <a:pt x="106" y="138"/>
                  </a:lnTo>
                  <a:close/>
                  <a:moveTo>
                    <a:pt x="106" y="238"/>
                  </a:moveTo>
                  <a:cubicBezTo>
                    <a:pt x="0" y="238"/>
                    <a:pt x="0" y="238"/>
                    <a:pt x="0" y="238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106" y="200"/>
                    <a:pt x="106" y="200"/>
                    <a:pt x="106" y="200"/>
                  </a:cubicBezTo>
                  <a:lnTo>
                    <a:pt x="106" y="238"/>
                  </a:lnTo>
                  <a:close/>
                  <a:moveTo>
                    <a:pt x="610" y="511"/>
                  </a:moveTo>
                  <a:cubicBezTo>
                    <a:pt x="592" y="511"/>
                    <a:pt x="577" y="525"/>
                    <a:pt x="577" y="543"/>
                  </a:cubicBezTo>
                  <a:cubicBezTo>
                    <a:pt x="577" y="561"/>
                    <a:pt x="592" y="576"/>
                    <a:pt x="610" y="576"/>
                  </a:cubicBezTo>
                  <a:cubicBezTo>
                    <a:pt x="628" y="576"/>
                    <a:pt x="643" y="561"/>
                    <a:pt x="643" y="543"/>
                  </a:cubicBezTo>
                  <a:cubicBezTo>
                    <a:pt x="643" y="525"/>
                    <a:pt x="628" y="511"/>
                    <a:pt x="610" y="511"/>
                  </a:cubicBezTo>
                  <a:close/>
                  <a:moveTo>
                    <a:pt x="663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57" y="37"/>
                    <a:pt x="557" y="37"/>
                    <a:pt x="557" y="37"/>
                  </a:cubicBezTo>
                  <a:cubicBezTo>
                    <a:pt x="663" y="37"/>
                    <a:pt x="663" y="37"/>
                    <a:pt x="663" y="37"/>
                  </a:cubicBezTo>
                  <a:lnTo>
                    <a:pt x="663" y="0"/>
                  </a:lnTo>
                  <a:close/>
                  <a:moveTo>
                    <a:pt x="663" y="138"/>
                  </a:moveTo>
                  <a:cubicBezTo>
                    <a:pt x="557" y="138"/>
                    <a:pt x="557" y="138"/>
                    <a:pt x="557" y="138"/>
                  </a:cubicBezTo>
                  <a:cubicBezTo>
                    <a:pt x="557" y="100"/>
                    <a:pt x="557" y="100"/>
                    <a:pt x="557" y="100"/>
                  </a:cubicBezTo>
                  <a:cubicBezTo>
                    <a:pt x="663" y="100"/>
                    <a:pt x="663" y="100"/>
                    <a:pt x="663" y="100"/>
                  </a:cubicBezTo>
                  <a:lnTo>
                    <a:pt x="663" y="138"/>
                  </a:lnTo>
                  <a:close/>
                  <a:moveTo>
                    <a:pt x="663" y="238"/>
                  </a:moveTo>
                  <a:cubicBezTo>
                    <a:pt x="557" y="238"/>
                    <a:pt x="557" y="238"/>
                    <a:pt x="557" y="238"/>
                  </a:cubicBezTo>
                  <a:cubicBezTo>
                    <a:pt x="557" y="200"/>
                    <a:pt x="557" y="200"/>
                    <a:pt x="557" y="200"/>
                  </a:cubicBezTo>
                  <a:cubicBezTo>
                    <a:pt x="663" y="200"/>
                    <a:pt x="663" y="200"/>
                    <a:pt x="663" y="200"/>
                  </a:cubicBezTo>
                  <a:lnTo>
                    <a:pt x="663" y="2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1" name="Group 4"/>
          <p:cNvGrpSpPr>
            <a:grpSpLocks noChangeAspect="1"/>
          </p:cNvGrpSpPr>
          <p:nvPr/>
        </p:nvGrpSpPr>
        <p:grpSpPr bwMode="auto">
          <a:xfrm>
            <a:off x="6693821" y="2296101"/>
            <a:ext cx="342956" cy="347075"/>
            <a:chOff x="2593" y="2003"/>
            <a:chExt cx="999" cy="1011"/>
          </a:xfrm>
        </p:grpSpPr>
        <p:sp>
          <p:nvSpPr>
            <p:cNvPr id="292" name="Freeform 6"/>
            <p:cNvSpPr>
              <a:spLocks/>
            </p:cNvSpPr>
            <p:nvPr/>
          </p:nvSpPr>
          <p:spPr bwMode="auto">
            <a:xfrm flipH="1">
              <a:off x="261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5"/>
            <p:cNvSpPr>
              <a:spLocks noEditPoints="1"/>
            </p:cNvSpPr>
            <p:nvPr/>
          </p:nvSpPr>
          <p:spPr bwMode="auto">
            <a:xfrm>
              <a:off x="2593" y="2003"/>
              <a:ext cx="452" cy="1011"/>
            </a:xfrm>
            <a:custGeom>
              <a:avLst/>
              <a:gdLst>
                <a:gd name="T0" fmla="*/ 452 w 452"/>
                <a:gd name="T1" fmla="*/ 170 h 1011"/>
                <a:gd name="T2" fmla="*/ 367 w 452"/>
                <a:gd name="T3" fmla="*/ 170 h 1011"/>
                <a:gd name="T4" fmla="*/ 367 w 452"/>
                <a:gd name="T5" fmla="*/ 112 h 1011"/>
                <a:gd name="T6" fmla="*/ 260 w 452"/>
                <a:gd name="T7" fmla="*/ 112 h 1011"/>
                <a:gd name="T8" fmla="*/ 260 w 452"/>
                <a:gd name="T9" fmla="*/ 0 h 1011"/>
                <a:gd name="T10" fmla="*/ 0 w 452"/>
                <a:gd name="T11" fmla="*/ 0 h 1011"/>
                <a:gd name="T12" fmla="*/ 0 w 452"/>
                <a:gd name="T13" fmla="*/ 1011 h 1011"/>
                <a:gd name="T14" fmla="*/ 260 w 452"/>
                <a:gd name="T15" fmla="*/ 1011 h 1011"/>
                <a:gd name="T16" fmla="*/ 260 w 452"/>
                <a:gd name="T17" fmla="*/ 990 h 1011"/>
                <a:gd name="T18" fmla="*/ 367 w 452"/>
                <a:gd name="T19" fmla="*/ 990 h 1011"/>
                <a:gd name="T20" fmla="*/ 367 w 452"/>
                <a:gd name="T21" fmla="*/ 963 h 1011"/>
                <a:gd name="T22" fmla="*/ 452 w 452"/>
                <a:gd name="T23" fmla="*/ 963 h 1011"/>
                <a:gd name="T24" fmla="*/ 452 w 452"/>
                <a:gd name="T25" fmla="*/ 170 h 1011"/>
                <a:gd name="T26" fmla="*/ 218 w 452"/>
                <a:gd name="T27" fmla="*/ 963 h 1011"/>
                <a:gd name="T28" fmla="*/ 42 w 452"/>
                <a:gd name="T29" fmla="*/ 963 h 1011"/>
                <a:gd name="T30" fmla="*/ 42 w 452"/>
                <a:gd name="T31" fmla="*/ 48 h 1011"/>
                <a:gd name="T32" fmla="*/ 218 w 452"/>
                <a:gd name="T33" fmla="*/ 48 h 1011"/>
                <a:gd name="T34" fmla="*/ 218 w 452"/>
                <a:gd name="T35" fmla="*/ 963 h 1011"/>
                <a:gd name="T36" fmla="*/ 324 w 452"/>
                <a:gd name="T37" fmla="*/ 947 h 1011"/>
                <a:gd name="T38" fmla="*/ 260 w 452"/>
                <a:gd name="T39" fmla="*/ 947 h 1011"/>
                <a:gd name="T40" fmla="*/ 260 w 452"/>
                <a:gd name="T41" fmla="*/ 149 h 1011"/>
                <a:gd name="T42" fmla="*/ 324 w 452"/>
                <a:gd name="T43" fmla="*/ 149 h 1011"/>
                <a:gd name="T44" fmla="*/ 324 w 452"/>
                <a:gd name="T45" fmla="*/ 947 h 1011"/>
                <a:gd name="T46" fmla="*/ 414 w 452"/>
                <a:gd name="T47" fmla="*/ 926 h 1011"/>
                <a:gd name="T48" fmla="*/ 367 w 452"/>
                <a:gd name="T49" fmla="*/ 926 h 1011"/>
                <a:gd name="T50" fmla="*/ 367 w 452"/>
                <a:gd name="T51" fmla="*/ 213 h 1011"/>
                <a:gd name="T52" fmla="*/ 414 w 452"/>
                <a:gd name="T53" fmla="*/ 213 h 1011"/>
                <a:gd name="T54" fmla="*/ 414 w 452"/>
                <a:gd name="T55" fmla="*/ 926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70"/>
                  </a:moveTo>
                  <a:lnTo>
                    <a:pt x="367" y="170"/>
                  </a:lnTo>
                  <a:lnTo>
                    <a:pt x="367" y="112"/>
                  </a:lnTo>
                  <a:lnTo>
                    <a:pt x="260" y="112"/>
                  </a:lnTo>
                  <a:lnTo>
                    <a:pt x="260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260" y="1011"/>
                  </a:lnTo>
                  <a:lnTo>
                    <a:pt x="260" y="990"/>
                  </a:lnTo>
                  <a:lnTo>
                    <a:pt x="367" y="990"/>
                  </a:lnTo>
                  <a:lnTo>
                    <a:pt x="367" y="963"/>
                  </a:lnTo>
                  <a:lnTo>
                    <a:pt x="452" y="963"/>
                  </a:lnTo>
                  <a:lnTo>
                    <a:pt x="452" y="170"/>
                  </a:lnTo>
                  <a:close/>
                  <a:moveTo>
                    <a:pt x="218" y="963"/>
                  </a:moveTo>
                  <a:lnTo>
                    <a:pt x="42" y="963"/>
                  </a:lnTo>
                  <a:lnTo>
                    <a:pt x="42" y="48"/>
                  </a:lnTo>
                  <a:lnTo>
                    <a:pt x="218" y="48"/>
                  </a:lnTo>
                  <a:lnTo>
                    <a:pt x="218" y="963"/>
                  </a:lnTo>
                  <a:close/>
                  <a:moveTo>
                    <a:pt x="324" y="947"/>
                  </a:moveTo>
                  <a:lnTo>
                    <a:pt x="260" y="947"/>
                  </a:lnTo>
                  <a:lnTo>
                    <a:pt x="260" y="149"/>
                  </a:lnTo>
                  <a:lnTo>
                    <a:pt x="324" y="149"/>
                  </a:lnTo>
                  <a:lnTo>
                    <a:pt x="324" y="947"/>
                  </a:lnTo>
                  <a:close/>
                  <a:moveTo>
                    <a:pt x="414" y="926"/>
                  </a:moveTo>
                  <a:lnTo>
                    <a:pt x="367" y="926"/>
                  </a:lnTo>
                  <a:lnTo>
                    <a:pt x="367" y="213"/>
                  </a:lnTo>
                  <a:lnTo>
                    <a:pt x="414" y="213"/>
                  </a:lnTo>
                  <a:lnTo>
                    <a:pt x="414" y="92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6"/>
            <p:cNvSpPr>
              <a:spLocks/>
            </p:cNvSpPr>
            <p:nvPr/>
          </p:nvSpPr>
          <p:spPr bwMode="auto">
            <a:xfrm>
              <a:off x="316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7"/>
            <p:cNvSpPr>
              <a:spLocks noEditPoints="1"/>
            </p:cNvSpPr>
            <p:nvPr/>
          </p:nvSpPr>
          <p:spPr bwMode="auto">
            <a:xfrm>
              <a:off x="2678" y="2109"/>
              <a:ext cx="829" cy="820"/>
            </a:xfrm>
            <a:custGeom>
              <a:avLst/>
              <a:gdLst>
                <a:gd name="T0" fmla="*/ 8 w 156"/>
                <a:gd name="T1" fmla="*/ 143 h 154"/>
                <a:gd name="T2" fmla="*/ 14 w 156"/>
                <a:gd name="T3" fmla="*/ 149 h 154"/>
                <a:gd name="T4" fmla="*/ 8 w 156"/>
                <a:gd name="T5" fmla="*/ 154 h 154"/>
                <a:gd name="T6" fmla="*/ 3 w 156"/>
                <a:gd name="T7" fmla="*/ 149 h 154"/>
                <a:gd name="T8" fmla="*/ 8 w 156"/>
                <a:gd name="T9" fmla="*/ 143 h 154"/>
                <a:gd name="T10" fmla="*/ 17 w 156"/>
                <a:gd name="T11" fmla="*/ 0 h 154"/>
                <a:gd name="T12" fmla="*/ 0 w 156"/>
                <a:gd name="T13" fmla="*/ 0 h 154"/>
                <a:gd name="T14" fmla="*/ 0 w 156"/>
                <a:gd name="T15" fmla="*/ 9 h 154"/>
                <a:gd name="T16" fmla="*/ 17 w 156"/>
                <a:gd name="T17" fmla="*/ 9 h 154"/>
                <a:gd name="T18" fmla="*/ 17 w 156"/>
                <a:gd name="T19" fmla="*/ 0 h 154"/>
                <a:gd name="T20" fmla="*/ 17 w 156"/>
                <a:gd name="T21" fmla="*/ 32 h 154"/>
                <a:gd name="T22" fmla="*/ 0 w 156"/>
                <a:gd name="T23" fmla="*/ 32 h 154"/>
                <a:gd name="T24" fmla="*/ 0 w 156"/>
                <a:gd name="T25" fmla="*/ 41 h 154"/>
                <a:gd name="T26" fmla="*/ 17 w 156"/>
                <a:gd name="T27" fmla="*/ 41 h 154"/>
                <a:gd name="T28" fmla="*/ 17 w 156"/>
                <a:gd name="T29" fmla="*/ 32 h 154"/>
                <a:gd name="T30" fmla="*/ 17 w 156"/>
                <a:gd name="T31" fmla="*/ 16 h 154"/>
                <a:gd name="T32" fmla="*/ 0 w 156"/>
                <a:gd name="T33" fmla="*/ 16 h 154"/>
                <a:gd name="T34" fmla="*/ 0 w 156"/>
                <a:gd name="T35" fmla="*/ 25 h 154"/>
                <a:gd name="T36" fmla="*/ 17 w 156"/>
                <a:gd name="T37" fmla="*/ 25 h 154"/>
                <a:gd name="T38" fmla="*/ 17 w 156"/>
                <a:gd name="T39" fmla="*/ 16 h 154"/>
                <a:gd name="T40" fmla="*/ 147 w 156"/>
                <a:gd name="T41" fmla="*/ 143 h 154"/>
                <a:gd name="T42" fmla="*/ 142 w 156"/>
                <a:gd name="T43" fmla="*/ 149 h 154"/>
                <a:gd name="T44" fmla="*/ 147 w 156"/>
                <a:gd name="T45" fmla="*/ 154 h 154"/>
                <a:gd name="T46" fmla="*/ 153 w 156"/>
                <a:gd name="T47" fmla="*/ 149 h 154"/>
                <a:gd name="T48" fmla="*/ 147 w 156"/>
                <a:gd name="T49" fmla="*/ 143 h 154"/>
                <a:gd name="T50" fmla="*/ 156 w 156"/>
                <a:gd name="T51" fmla="*/ 9 h 154"/>
                <a:gd name="T52" fmla="*/ 156 w 156"/>
                <a:gd name="T53" fmla="*/ 0 h 154"/>
                <a:gd name="T54" fmla="*/ 139 w 156"/>
                <a:gd name="T55" fmla="*/ 0 h 154"/>
                <a:gd name="T56" fmla="*/ 139 w 156"/>
                <a:gd name="T57" fmla="*/ 9 h 154"/>
                <a:gd name="T58" fmla="*/ 156 w 156"/>
                <a:gd name="T59" fmla="*/ 9 h 154"/>
                <a:gd name="T60" fmla="*/ 156 w 156"/>
                <a:gd name="T61" fmla="*/ 41 h 154"/>
                <a:gd name="T62" fmla="*/ 156 w 156"/>
                <a:gd name="T63" fmla="*/ 32 h 154"/>
                <a:gd name="T64" fmla="*/ 139 w 156"/>
                <a:gd name="T65" fmla="*/ 32 h 154"/>
                <a:gd name="T66" fmla="*/ 139 w 156"/>
                <a:gd name="T67" fmla="*/ 41 h 154"/>
                <a:gd name="T68" fmla="*/ 156 w 156"/>
                <a:gd name="T69" fmla="*/ 41 h 154"/>
                <a:gd name="T70" fmla="*/ 156 w 156"/>
                <a:gd name="T71" fmla="*/ 25 h 154"/>
                <a:gd name="T72" fmla="*/ 156 w 156"/>
                <a:gd name="T73" fmla="*/ 16 h 154"/>
                <a:gd name="T74" fmla="*/ 139 w 156"/>
                <a:gd name="T75" fmla="*/ 16 h 154"/>
                <a:gd name="T76" fmla="*/ 139 w 156"/>
                <a:gd name="T77" fmla="*/ 25 h 154"/>
                <a:gd name="T78" fmla="*/ 156 w 156"/>
                <a:gd name="T79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6" h="154">
                  <a:moveTo>
                    <a:pt x="8" y="143"/>
                  </a:moveTo>
                  <a:cubicBezTo>
                    <a:pt x="11" y="143"/>
                    <a:pt x="14" y="146"/>
                    <a:pt x="14" y="149"/>
                  </a:cubicBezTo>
                  <a:cubicBezTo>
                    <a:pt x="14" y="152"/>
                    <a:pt x="11" y="154"/>
                    <a:pt x="8" y="154"/>
                  </a:cubicBezTo>
                  <a:cubicBezTo>
                    <a:pt x="6" y="154"/>
                    <a:pt x="3" y="152"/>
                    <a:pt x="3" y="149"/>
                  </a:cubicBezTo>
                  <a:cubicBezTo>
                    <a:pt x="3" y="146"/>
                    <a:pt x="6" y="143"/>
                    <a:pt x="8" y="143"/>
                  </a:cubicBezTo>
                  <a:close/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7" y="9"/>
                    <a:pt x="17" y="9"/>
                    <a:pt x="17" y="9"/>
                  </a:cubicBezTo>
                  <a:lnTo>
                    <a:pt x="17" y="0"/>
                  </a:lnTo>
                  <a:close/>
                  <a:moveTo>
                    <a:pt x="17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7" y="41"/>
                    <a:pt x="17" y="41"/>
                    <a:pt x="17" y="41"/>
                  </a:cubicBezTo>
                  <a:lnTo>
                    <a:pt x="17" y="32"/>
                  </a:lnTo>
                  <a:close/>
                  <a:moveTo>
                    <a:pt x="17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16"/>
                  </a:lnTo>
                  <a:close/>
                  <a:moveTo>
                    <a:pt x="147" y="143"/>
                  </a:moveTo>
                  <a:cubicBezTo>
                    <a:pt x="145" y="143"/>
                    <a:pt x="142" y="146"/>
                    <a:pt x="142" y="149"/>
                  </a:cubicBezTo>
                  <a:cubicBezTo>
                    <a:pt x="142" y="151"/>
                    <a:pt x="145" y="154"/>
                    <a:pt x="147" y="154"/>
                  </a:cubicBezTo>
                  <a:cubicBezTo>
                    <a:pt x="150" y="154"/>
                    <a:pt x="153" y="151"/>
                    <a:pt x="153" y="149"/>
                  </a:cubicBezTo>
                  <a:cubicBezTo>
                    <a:pt x="153" y="146"/>
                    <a:pt x="150" y="143"/>
                    <a:pt x="147" y="143"/>
                  </a:cubicBezTo>
                  <a:close/>
                  <a:moveTo>
                    <a:pt x="156" y="9"/>
                  </a:moveTo>
                  <a:cubicBezTo>
                    <a:pt x="156" y="0"/>
                    <a:pt x="156" y="0"/>
                    <a:pt x="156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9"/>
                    <a:pt x="139" y="9"/>
                    <a:pt x="139" y="9"/>
                  </a:cubicBezTo>
                  <a:lnTo>
                    <a:pt x="156" y="9"/>
                  </a:lnTo>
                  <a:close/>
                  <a:moveTo>
                    <a:pt x="156" y="41"/>
                  </a:moveTo>
                  <a:cubicBezTo>
                    <a:pt x="156" y="32"/>
                    <a:pt x="156" y="32"/>
                    <a:pt x="156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41"/>
                    <a:pt x="139" y="41"/>
                    <a:pt x="139" y="41"/>
                  </a:cubicBezTo>
                  <a:lnTo>
                    <a:pt x="156" y="41"/>
                  </a:lnTo>
                  <a:close/>
                  <a:moveTo>
                    <a:pt x="156" y="25"/>
                  </a:moveTo>
                  <a:cubicBezTo>
                    <a:pt x="156" y="16"/>
                    <a:pt x="156" y="16"/>
                    <a:pt x="156" y="16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39" y="25"/>
                    <a:pt x="139" y="25"/>
                    <a:pt x="139" y="25"/>
                  </a:cubicBezTo>
                  <a:lnTo>
                    <a:pt x="156" y="2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8"/>
            <p:cNvSpPr>
              <a:spLocks noEditPoints="1"/>
            </p:cNvSpPr>
            <p:nvPr/>
          </p:nvSpPr>
          <p:spPr bwMode="auto">
            <a:xfrm>
              <a:off x="3140" y="2003"/>
              <a:ext cx="452" cy="1011"/>
            </a:xfrm>
            <a:custGeom>
              <a:avLst/>
              <a:gdLst>
                <a:gd name="T0" fmla="*/ 452 w 452"/>
                <a:gd name="T1" fmla="*/ 1011 h 1011"/>
                <a:gd name="T2" fmla="*/ 452 w 452"/>
                <a:gd name="T3" fmla="*/ 0 h 1011"/>
                <a:gd name="T4" fmla="*/ 192 w 452"/>
                <a:gd name="T5" fmla="*/ 0 h 1011"/>
                <a:gd name="T6" fmla="*/ 192 w 452"/>
                <a:gd name="T7" fmla="*/ 112 h 1011"/>
                <a:gd name="T8" fmla="*/ 85 w 452"/>
                <a:gd name="T9" fmla="*/ 112 h 1011"/>
                <a:gd name="T10" fmla="*/ 85 w 452"/>
                <a:gd name="T11" fmla="*/ 170 h 1011"/>
                <a:gd name="T12" fmla="*/ 0 w 452"/>
                <a:gd name="T13" fmla="*/ 170 h 1011"/>
                <a:gd name="T14" fmla="*/ 0 w 452"/>
                <a:gd name="T15" fmla="*/ 963 h 1011"/>
                <a:gd name="T16" fmla="*/ 85 w 452"/>
                <a:gd name="T17" fmla="*/ 963 h 1011"/>
                <a:gd name="T18" fmla="*/ 85 w 452"/>
                <a:gd name="T19" fmla="*/ 990 h 1011"/>
                <a:gd name="T20" fmla="*/ 192 w 452"/>
                <a:gd name="T21" fmla="*/ 990 h 1011"/>
                <a:gd name="T22" fmla="*/ 192 w 452"/>
                <a:gd name="T23" fmla="*/ 1011 h 1011"/>
                <a:gd name="T24" fmla="*/ 452 w 452"/>
                <a:gd name="T25" fmla="*/ 1011 h 1011"/>
                <a:gd name="T26" fmla="*/ 37 w 452"/>
                <a:gd name="T27" fmla="*/ 926 h 1011"/>
                <a:gd name="T28" fmla="*/ 37 w 452"/>
                <a:gd name="T29" fmla="*/ 213 h 1011"/>
                <a:gd name="T30" fmla="*/ 80 w 452"/>
                <a:gd name="T31" fmla="*/ 213 h 1011"/>
                <a:gd name="T32" fmla="*/ 85 w 452"/>
                <a:gd name="T33" fmla="*/ 926 h 1011"/>
                <a:gd name="T34" fmla="*/ 37 w 452"/>
                <a:gd name="T35" fmla="*/ 926 h 1011"/>
                <a:gd name="T36" fmla="*/ 128 w 452"/>
                <a:gd name="T37" fmla="*/ 947 h 1011"/>
                <a:gd name="T38" fmla="*/ 122 w 452"/>
                <a:gd name="T39" fmla="*/ 149 h 1011"/>
                <a:gd name="T40" fmla="*/ 186 w 452"/>
                <a:gd name="T41" fmla="*/ 149 h 1011"/>
                <a:gd name="T42" fmla="*/ 186 w 452"/>
                <a:gd name="T43" fmla="*/ 947 h 1011"/>
                <a:gd name="T44" fmla="*/ 128 w 452"/>
                <a:gd name="T45" fmla="*/ 947 h 1011"/>
                <a:gd name="T46" fmla="*/ 404 w 452"/>
                <a:gd name="T47" fmla="*/ 48 h 1011"/>
                <a:gd name="T48" fmla="*/ 409 w 452"/>
                <a:gd name="T49" fmla="*/ 963 h 1011"/>
                <a:gd name="T50" fmla="*/ 234 w 452"/>
                <a:gd name="T51" fmla="*/ 963 h 1011"/>
                <a:gd name="T52" fmla="*/ 234 w 452"/>
                <a:gd name="T53" fmla="*/ 48 h 1011"/>
                <a:gd name="T54" fmla="*/ 404 w 452"/>
                <a:gd name="T55" fmla="*/ 48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011"/>
                  </a:moveTo>
                  <a:lnTo>
                    <a:pt x="452" y="0"/>
                  </a:lnTo>
                  <a:lnTo>
                    <a:pt x="192" y="0"/>
                  </a:lnTo>
                  <a:lnTo>
                    <a:pt x="192" y="112"/>
                  </a:lnTo>
                  <a:lnTo>
                    <a:pt x="85" y="112"/>
                  </a:lnTo>
                  <a:lnTo>
                    <a:pt x="85" y="170"/>
                  </a:lnTo>
                  <a:lnTo>
                    <a:pt x="0" y="170"/>
                  </a:lnTo>
                  <a:lnTo>
                    <a:pt x="0" y="963"/>
                  </a:lnTo>
                  <a:lnTo>
                    <a:pt x="85" y="963"/>
                  </a:lnTo>
                  <a:lnTo>
                    <a:pt x="85" y="990"/>
                  </a:lnTo>
                  <a:lnTo>
                    <a:pt x="192" y="990"/>
                  </a:lnTo>
                  <a:lnTo>
                    <a:pt x="192" y="1011"/>
                  </a:lnTo>
                  <a:lnTo>
                    <a:pt x="452" y="1011"/>
                  </a:lnTo>
                  <a:close/>
                  <a:moveTo>
                    <a:pt x="37" y="926"/>
                  </a:moveTo>
                  <a:lnTo>
                    <a:pt x="37" y="213"/>
                  </a:lnTo>
                  <a:lnTo>
                    <a:pt x="80" y="213"/>
                  </a:lnTo>
                  <a:lnTo>
                    <a:pt x="85" y="926"/>
                  </a:lnTo>
                  <a:lnTo>
                    <a:pt x="37" y="926"/>
                  </a:lnTo>
                  <a:close/>
                  <a:moveTo>
                    <a:pt x="128" y="947"/>
                  </a:moveTo>
                  <a:lnTo>
                    <a:pt x="122" y="149"/>
                  </a:lnTo>
                  <a:lnTo>
                    <a:pt x="186" y="149"/>
                  </a:lnTo>
                  <a:lnTo>
                    <a:pt x="186" y="947"/>
                  </a:lnTo>
                  <a:lnTo>
                    <a:pt x="128" y="947"/>
                  </a:lnTo>
                  <a:close/>
                  <a:moveTo>
                    <a:pt x="404" y="48"/>
                  </a:moveTo>
                  <a:lnTo>
                    <a:pt x="409" y="963"/>
                  </a:lnTo>
                  <a:lnTo>
                    <a:pt x="234" y="963"/>
                  </a:lnTo>
                  <a:lnTo>
                    <a:pt x="234" y="48"/>
                  </a:lnTo>
                  <a:lnTo>
                    <a:pt x="404" y="4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7" name="Group 12"/>
          <p:cNvGrpSpPr>
            <a:grpSpLocks noChangeAspect="1"/>
          </p:cNvGrpSpPr>
          <p:nvPr/>
        </p:nvGrpSpPr>
        <p:grpSpPr bwMode="auto">
          <a:xfrm>
            <a:off x="4292429" y="2295422"/>
            <a:ext cx="342956" cy="326285"/>
            <a:chOff x="906" y="859"/>
            <a:chExt cx="288" cy="274"/>
          </a:xfrm>
        </p:grpSpPr>
        <p:sp>
          <p:nvSpPr>
            <p:cNvPr id="298" name="Rectangle 15"/>
            <p:cNvSpPr>
              <a:spLocks noChangeArrowheads="1"/>
            </p:cNvSpPr>
            <p:nvPr/>
          </p:nvSpPr>
          <p:spPr bwMode="auto">
            <a:xfrm>
              <a:off x="916" y="866"/>
              <a:ext cx="78" cy="26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3"/>
            <p:cNvSpPr>
              <a:spLocks noEditPoints="1"/>
            </p:cNvSpPr>
            <p:nvPr/>
          </p:nvSpPr>
          <p:spPr bwMode="auto">
            <a:xfrm>
              <a:off x="994" y="925"/>
              <a:ext cx="112" cy="143"/>
            </a:xfrm>
            <a:custGeom>
              <a:avLst/>
              <a:gdLst>
                <a:gd name="T0" fmla="*/ 112 w 112"/>
                <a:gd name="T1" fmla="*/ 27 h 143"/>
                <a:gd name="T2" fmla="*/ 112 w 112"/>
                <a:gd name="T3" fmla="*/ 41 h 143"/>
                <a:gd name="T4" fmla="*/ 35 w 112"/>
                <a:gd name="T5" fmla="*/ 41 h 143"/>
                <a:gd name="T6" fmla="*/ 53 w 112"/>
                <a:gd name="T7" fmla="*/ 59 h 143"/>
                <a:gd name="T8" fmla="*/ 44 w 112"/>
                <a:gd name="T9" fmla="*/ 69 h 143"/>
                <a:gd name="T10" fmla="*/ 10 w 112"/>
                <a:gd name="T11" fmla="*/ 34 h 143"/>
                <a:gd name="T12" fmla="*/ 44 w 112"/>
                <a:gd name="T13" fmla="*/ 0 h 143"/>
                <a:gd name="T14" fmla="*/ 54 w 112"/>
                <a:gd name="T15" fmla="*/ 9 h 143"/>
                <a:gd name="T16" fmla="*/ 35 w 112"/>
                <a:gd name="T17" fmla="*/ 27 h 143"/>
                <a:gd name="T18" fmla="*/ 112 w 112"/>
                <a:gd name="T19" fmla="*/ 27 h 143"/>
                <a:gd name="T20" fmla="*/ 77 w 112"/>
                <a:gd name="T21" fmla="*/ 115 h 143"/>
                <a:gd name="T22" fmla="*/ 58 w 112"/>
                <a:gd name="T23" fmla="*/ 133 h 143"/>
                <a:gd name="T24" fmla="*/ 68 w 112"/>
                <a:gd name="T25" fmla="*/ 143 h 143"/>
                <a:gd name="T26" fmla="*/ 102 w 112"/>
                <a:gd name="T27" fmla="*/ 108 h 143"/>
                <a:gd name="T28" fmla="*/ 68 w 112"/>
                <a:gd name="T29" fmla="*/ 73 h 143"/>
                <a:gd name="T30" fmla="*/ 58 w 112"/>
                <a:gd name="T31" fmla="*/ 83 h 143"/>
                <a:gd name="T32" fmla="*/ 77 w 112"/>
                <a:gd name="T33" fmla="*/ 101 h 143"/>
                <a:gd name="T34" fmla="*/ 0 w 112"/>
                <a:gd name="T35" fmla="*/ 101 h 143"/>
                <a:gd name="T36" fmla="*/ 0 w 112"/>
                <a:gd name="T37" fmla="*/ 115 h 143"/>
                <a:gd name="T38" fmla="*/ 77 w 112"/>
                <a:gd name="T39" fmla="*/ 11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" h="143">
                  <a:moveTo>
                    <a:pt x="112" y="27"/>
                  </a:moveTo>
                  <a:lnTo>
                    <a:pt x="112" y="41"/>
                  </a:lnTo>
                  <a:lnTo>
                    <a:pt x="35" y="41"/>
                  </a:lnTo>
                  <a:lnTo>
                    <a:pt x="53" y="59"/>
                  </a:lnTo>
                  <a:lnTo>
                    <a:pt x="44" y="69"/>
                  </a:lnTo>
                  <a:lnTo>
                    <a:pt x="10" y="34"/>
                  </a:lnTo>
                  <a:lnTo>
                    <a:pt x="44" y="0"/>
                  </a:lnTo>
                  <a:lnTo>
                    <a:pt x="54" y="9"/>
                  </a:lnTo>
                  <a:lnTo>
                    <a:pt x="35" y="27"/>
                  </a:lnTo>
                  <a:lnTo>
                    <a:pt x="112" y="27"/>
                  </a:lnTo>
                  <a:close/>
                  <a:moveTo>
                    <a:pt x="77" y="115"/>
                  </a:moveTo>
                  <a:lnTo>
                    <a:pt x="58" y="133"/>
                  </a:lnTo>
                  <a:lnTo>
                    <a:pt x="68" y="143"/>
                  </a:lnTo>
                  <a:lnTo>
                    <a:pt x="102" y="108"/>
                  </a:lnTo>
                  <a:lnTo>
                    <a:pt x="68" y="73"/>
                  </a:lnTo>
                  <a:lnTo>
                    <a:pt x="58" y="83"/>
                  </a:lnTo>
                  <a:lnTo>
                    <a:pt x="77" y="101"/>
                  </a:lnTo>
                  <a:lnTo>
                    <a:pt x="0" y="101"/>
                  </a:lnTo>
                  <a:lnTo>
                    <a:pt x="0" y="115"/>
                  </a:lnTo>
                  <a:lnTo>
                    <a:pt x="77" y="11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4"/>
            <p:cNvSpPr>
              <a:spLocks noEditPoints="1"/>
            </p:cNvSpPr>
            <p:nvPr/>
          </p:nvSpPr>
          <p:spPr bwMode="auto">
            <a:xfrm>
              <a:off x="906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01" name="Rectangle 15"/>
            <p:cNvSpPr>
              <a:spLocks noChangeArrowheads="1"/>
            </p:cNvSpPr>
            <p:nvPr/>
          </p:nvSpPr>
          <p:spPr bwMode="auto">
            <a:xfrm>
              <a:off x="1109" y="866"/>
              <a:ext cx="78" cy="26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6"/>
            <p:cNvSpPr>
              <a:spLocks noEditPoints="1"/>
            </p:cNvSpPr>
            <p:nvPr/>
          </p:nvSpPr>
          <p:spPr bwMode="auto">
            <a:xfrm>
              <a:off x="1102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7"/>
            <p:cNvSpPr>
              <a:spLocks noEditPoints="1"/>
            </p:cNvSpPr>
            <p:nvPr/>
          </p:nvSpPr>
          <p:spPr bwMode="auto">
            <a:xfrm>
              <a:off x="934" y="904"/>
              <a:ext cx="233" cy="202"/>
            </a:xfrm>
            <a:custGeom>
              <a:avLst/>
              <a:gdLst>
                <a:gd name="T0" fmla="*/ 86 w 663"/>
                <a:gd name="T1" fmla="*/ 543 h 576"/>
                <a:gd name="T2" fmla="*/ 53 w 663"/>
                <a:gd name="T3" fmla="*/ 576 h 576"/>
                <a:gd name="T4" fmla="*/ 20 w 663"/>
                <a:gd name="T5" fmla="*/ 543 h 576"/>
                <a:gd name="T6" fmla="*/ 53 w 663"/>
                <a:gd name="T7" fmla="*/ 511 h 576"/>
                <a:gd name="T8" fmla="*/ 86 w 663"/>
                <a:gd name="T9" fmla="*/ 543 h 576"/>
                <a:gd name="T10" fmla="*/ 106 w 663"/>
                <a:gd name="T11" fmla="*/ 0 h 576"/>
                <a:gd name="T12" fmla="*/ 0 w 663"/>
                <a:gd name="T13" fmla="*/ 0 h 576"/>
                <a:gd name="T14" fmla="*/ 0 w 663"/>
                <a:gd name="T15" fmla="*/ 38 h 576"/>
                <a:gd name="T16" fmla="*/ 106 w 663"/>
                <a:gd name="T17" fmla="*/ 38 h 576"/>
                <a:gd name="T18" fmla="*/ 106 w 663"/>
                <a:gd name="T19" fmla="*/ 0 h 576"/>
                <a:gd name="T20" fmla="*/ 106 w 663"/>
                <a:gd name="T21" fmla="*/ 138 h 576"/>
                <a:gd name="T22" fmla="*/ 0 w 663"/>
                <a:gd name="T23" fmla="*/ 138 h 576"/>
                <a:gd name="T24" fmla="*/ 0 w 663"/>
                <a:gd name="T25" fmla="*/ 100 h 576"/>
                <a:gd name="T26" fmla="*/ 106 w 663"/>
                <a:gd name="T27" fmla="*/ 100 h 576"/>
                <a:gd name="T28" fmla="*/ 106 w 663"/>
                <a:gd name="T29" fmla="*/ 138 h 576"/>
                <a:gd name="T30" fmla="*/ 106 w 663"/>
                <a:gd name="T31" fmla="*/ 238 h 576"/>
                <a:gd name="T32" fmla="*/ 0 w 663"/>
                <a:gd name="T33" fmla="*/ 238 h 576"/>
                <a:gd name="T34" fmla="*/ 0 w 663"/>
                <a:gd name="T35" fmla="*/ 200 h 576"/>
                <a:gd name="T36" fmla="*/ 106 w 663"/>
                <a:gd name="T37" fmla="*/ 200 h 576"/>
                <a:gd name="T38" fmla="*/ 106 w 663"/>
                <a:gd name="T39" fmla="*/ 238 h 576"/>
                <a:gd name="T40" fmla="*/ 610 w 663"/>
                <a:gd name="T41" fmla="*/ 511 h 576"/>
                <a:gd name="T42" fmla="*/ 577 w 663"/>
                <a:gd name="T43" fmla="*/ 543 h 576"/>
                <a:gd name="T44" fmla="*/ 610 w 663"/>
                <a:gd name="T45" fmla="*/ 576 h 576"/>
                <a:gd name="T46" fmla="*/ 643 w 663"/>
                <a:gd name="T47" fmla="*/ 543 h 576"/>
                <a:gd name="T48" fmla="*/ 610 w 663"/>
                <a:gd name="T49" fmla="*/ 511 h 576"/>
                <a:gd name="T50" fmla="*/ 663 w 663"/>
                <a:gd name="T51" fmla="*/ 0 h 576"/>
                <a:gd name="T52" fmla="*/ 557 w 663"/>
                <a:gd name="T53" fmla="*/ 0 h 576"/>
                <a:gd name="T54" fmla="*/ 557 w 663"/>
                <a:gd name="T55" fmla="*/ 37 h 576"/>
                <a:gd name="T56" fmla="*/ 663 w 663"/>
                <a:gd name="T57" fmla="*/ 37 h 576"/>
                <a:gd name="T58" fmla="*/ 663 w 663"/>
                <a:gd name="T59" fmla="*/ 0 h 576"/>
                <a:gd name="T60" fmla="*/ 663 w 663"/>
                <a:gd name="T61" fmla="*/ 138 h 576"/>
                <a:gd name="T62" fmla="*/ 557 w 663"/>
                <a:gd name="T63" fmla="*/ 138 h 576"/>
                <a:gd name="T64" fmla="*/ 557 w 663"/>
                <a:gd name="T65" fmla="*/ 100 h 576"/>
                <a:gd name="T66" fmla="*/ 663 w 663"/>
                <a:gd name="T67" fmla="*/ 100 h 576"/>
                <a:gd name="T68" fmla="*/ 663 w 663"/>
                <a:gd name="T69" fmla="*/ 138 h 576"/>
                <a:gd name="T70" fmla="*/ 663 w 663"/>
                <a:gd name="T71" fmla="*/ 238 h 576"/>
                <a:gd name="T72" fmla="*/ 557 w 663"/>
                <a:gd name="T73" fmla="*/ 238 h 576"/>
                <a:gd name="T74" fmla="*/ 557 w 663"/>
                <a:gd name="T75" fmla="*/ 200 h 576"/>
                <a:gd name="T76" fmla="*/ 663 w 663"/>
                <a:gd name="T77" fmla="*/ 200 h 576"/>
                <a:gd name="T78" fmla="*/ 663 w 663"/>
                <a:gd name="T79" fmla="*/ 238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3" h="576">
                  <a:moveTo>
                    <a:pt x="86" y="543"/>
                  </a:moveTo>
                  <a:cubicBezTo>
                    <a:pt x="86" y="561"/>
                    <a:pt x="71" y="576"/>
                    <a:pt x="53" y="576"/>
                  </a:cubicBezTo>
                  <a:cubicBezTo>
                    <a:pt x="35" y="576"/>
                    <a:pt x="20" y="561"/>
                    <a:pt x="20" y="543"/>
                  </a:cubicBezTo>
                  <a:cubicBezTo>
                    <a:pt x="20" y="525"/>
                    <a:pt x="35" y="511"/>
                    <a:pt x="53" y="511"/>
                  </a:cubicBezTo>
                  <a:cubicBezTo>
                    <a:pt x="71" y="511"/>
                    <a:pt x="86" y="525"/>
                    <a:pt x="86" y="543"/>
                  </a:cubicBezTo>
                  <a:close/>
                  <a:moveTo>
                    <a:pt x="10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06" y="38"/>
                    <a:pt x="106" y="38"/>
                    <a:pt x="106" y="38"/>
                  </a:cubicBezTo>
                  <a:lnTo>
                    <a:pt x="106" y="0"/>
                  </a:lnTo>
                  <a:close/>
                  <a:moveTo>
                    <a:pt x="106" y="138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06" y="100"/>
                    <a:pt x="106" y="100"/>
                    <a:pt x="106" y="100"/>
                  </a:cubicBezTo>
                  <a:lnTo>
                    <a:pt x="106" y="138"/>
                  </a:lnTo>
                  <a:close/>
                  <a:moveTo>
                    <a:pt x="106" y="238"/>
                  </a:moveTo>
                  <a:cubicBezTo>
                    <a:pt x="0" y="238"/>
                    <a:pt x="0" y="238"/>
                    <a:pt x="0" y="238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106" y="200"/>
                    <a:pt x="106" y="200"/>
                    <a:pt x="106" y="200"/>
                  </a:cubicBezTo>
                  <a:lnTo>
                    <a:pt x="106" y="238"/>
                  </a:lnTo>
                  <a:close/>
                  <a:moveTo>
                    <a:pt x="610" y="511"/>
                  </a:moveTo>
                  <a:cubicBezTo>
                    <a:pt x="592" y="511"/>
                    <a:pt x="577" y="525"/>
                    <a:pt x="577" y="543"/>
                  </a:cubicBezTo>
                  <a:cubicBezTo>
                    <a:pt x="577" y="561"/>
                    <a:pt x="592" y="576"/>
                    <a:pt x="610" y="576"/>
                  </a:cubicBezTo>
                  <a:cubicBezTo>
                    <a:pt x="628" y="576"/>
                    <a:pt x="643" y="561"/>
                    <a:pt x="643" y="543"/>
                  </a:cubicBezTo>
                  <a:cubicBezTo>
                    <a:pt x="643" y="525"/>
                    <a:pt x="628" y="511"/>
                    <a:pt x="610" y="511"/>
                  </a:cubicBezTo>
                  <a:close/>
                  <a:moveTo>
                    <a:pt x="663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57" y="37"/>
                    <a:pt x="557" y="37"/>
                    <a:pt x="557" y="37"/>
                  </a:cubicBezTo>
                  <a:cubicBezTo>
                    <a:pt x="663" y="37"/>
                    <a:pt x="663" y="37"/>
                    <a:pt x="663" y="37"/>
                  </a:cubicBezTo>
                  <a:lnTo>
                    <a:pt x="663" y="0"/>
                  </a:lnTo>
                  <a:close/>
                  <a:moveTo>
                    <a:pt x="663" y="138"/>
                  </a:moveTo>
                  <a:cubicBezTo>
                    <a:pt x="557" y="138"/>
                    <a:pt x="557" y="138"/>
                    <a:pt x="557" y="138"/>
                  </a:cubicBezTo>
                  <a:cubicBezTo>
                    <a:pt x="557" y="100"/>
                    <a:pt x="557" y="100"/>
                    <a:pt x="557" y="100"/>
                  </a:cubicBezTo>
                  <a:cubicBezTo>
                    <a:pt x="663" y="100"/>
                    <a:pt x="663" y="100"/>
                    <a:pt x="663" y="100"/>
                  </a:cubicBezTo>
                  <a:lnTo>
                    <a:pt x="663" y="138"/>
                  </a:lnTo>
                  <a:close/>
                  <a:moveTo>
                    <a:pt x="663" y="238"/>
                  </a:moveTo>
                  <a:cubicBezTo>
                    <a:pt x="557" y="238"/>
                    <a:pt x="557" y="238"/>
                    <a:pt x="557" y="238"/>
                  </a:cubicBezTo>
                  <a:cubicBezTo>
                    <a:pt x="557" y="200"/>
                    <a:pt x="557" y="200"/>
                    <a:pt x="557" y="200"/>
                  </a:cubicBezTo>
                  <a:cubicBezTo>
                    <a:pt x="663" y="200"/>
                    <a:pt x="663" y="200"/>
                    <a:pt x="663" y="200"/>
                  </a:cubicBezTo>
                  <a:lnTo>
                    <a:pt x="663" y="238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4" name="Group 303"/>
          <p:cNvGrpSpPr/>
          <p:nvPr/>
        </p:nvGrpSpPr>
        <p:grpSpPr>
          <a:xfrm>
            <a:off x="5912599" y="2930739"/>
            <a:ext cx="300547" cy="300547"/>
            <a:chOff x="4699679" y="2796119"/>
            <a:chExt cx="400664" cy="400664"/>
          </a:xfrm>
        </p:grpSpPr>
        <p:sp>
          <p:nvSpPr>
            <p:cNvPr id="305" name="Freeform 14"/>
            <p:cNvSpPr>
              <a:spLocks/>
            </p:cNvSpPr>
            <p:nvPr/>
          </p:nvSpPr>
          <p:spPr bwMode="auto">
            <a:xfrm flipH="1">
              <a:off x="4712192" y="2808284"/>
              <a:ext cx="190882" cy="381765"/>
            </a:xfrm>
            <a:custGeom>
              <a:avLst/>
              <a:gdLst>
                <a:gd name="T0" fmla="*/ 101 w 101"/>
                <a:gd name="T1" fmla="*/ 143 h 202"/>
                <a:gd name="T2" fmla="*/ 101 w 101"/>
                <a:gd name="T3" fmla="*/ 59 h 202"/>
                <a:gd name="T4" fmla="*/ 42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  <a:gd name="T10" fmla="*/ 42 w 101"/>
                <a:gd name="T11" fmla="*/ 202 h 202"/>
                <a:gd name="T12" fmla="*/ 101 w 101"/>
                <a:gd name="T13" fmla="*/ 1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02">
                  <a:moveTo>
                    <a:pt x="101" y="143"/>
                  </a:moveTo>
                  <a:lnTo>
                    <a:pt x="101" y="59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42" y="202"/>
                  </a:lnTo>
                  <a:lnTo>
                    <a:pt x="101" y="1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6" name="Group 13"/>
            <p:cNvGrpSpPr>
              <a:grpSpLocks noChangeAspect="1"/>
            </p:cNvGrpSpPr>
            <p:nvPr/>
          </p:nvGrpSpPr>
          <p:grpSpPr bwMode="auto">
            <a:xfrm>
              <a:off x="4699679" y="2796119"/>
              <a:ext cx="400664" cy="400664"/>
              <a:chOff x="2301" y="866"/>
              <a:chExt cx="212" cy="212"/>
            </a:xfrm>
          </p:grpSpPr>
          <p:sp>
            <p:nvSpPr>
              <p:cNvPr id="307" name="Freeform 14"/>
              <p:cNvSpPr>
                <a:spLocks/>
              </p:cNvSpPr>
              <p:nvPr/>
            </p:nvSpPr>
            <p:spPr bwMode="auto">
              <a:xfrm>
                <a:off x="2407" y="871"/>
                <a:ext cx="101" cy="202"/>
              </a:xfrm>
              <a:custGeom>
                <a:avLst/>
                <a:gdLst>
                  <a:gd name="T0" fmla="*/ 101 w 101"/>
                  <a:gd name="T1" fmla="*/ 143 h 202"/>
                  <a:gd name="T2" fmla="*/ 101 w 101"/>
                  <a:gd name="T3" fmla="*/ 59 h 202"/>
                  <a:gd name="T4" fmla="*/ 42 w 101"/>
                  <a:gd name="T5" fmla="*/ 0 h 202"/>
                  <a:gd name="T6" fmla="*/ 0 w 101"/>
                  <a:gd name="T7" fmla="*/ 0 h 202"/>
                  <a:gd name="T8" fmla="*/ 0 w 101"/>
                  <a:gd name="T9" fmla="*/ 202 h 202"/>
                  <a:gd name="T10" fmla="*/ 42 w 101"/>
                  <a:gd name="T11" fmla="*/ 202 h 202"/>
                  <a:gd name="T12" fmla="*/ 101 w 101"/>
                  <a:gd name="T13" fmla="*/ 143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1" h="202">
                    <a:moveTo>
                      <a:pt x="101" y="143"/>
                    </a:moveTo>
                    <a:lnTo>
                      <a:pt x="101" y="59"/>
                    </a:lnTo>
                    <a:lnTo>
                      <a:pt x="42" y="0"/>
                    </a:lnTo>
                    <a:lnTo>
                      <a:pt x="0" y="0"/>
                    </a:lnTo>
                    <a:lnTo>
                      <a:pt x="0" y="202"/>
                    </a:lnTo>
                    <a:lnTo>
                      <a:pt x="42" y="202"/>
                    </a:lnTo>
                    <a:lnTo>
                      <a:pt x="101" y="143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Freeform 15"/>
              <p:cNvSpPr>
                <a:spLocks noEditPoints="1"/>
              </p:cNvSpPr>
              <p:nvPr/>
            </p:nvSpPr>
            <p:spPr bwMode="auto">
              <a:xfrm>
                <a:off x="2301" y="866"/>
                <a:ext cx="212" cy="212"/>
              </a:xfrm>
              <a:custGeom>
                <a:avLst/>
                <a:gdLst>
                  <a:gd name="T0" fmla="*/ 149 w 212"/>
                  <a:gd name="T1" fmla="*/ 212 h 212"/>
                  <a:gd name="T2" fmla="*/ 63 w 212"/>
                  <a:gd name="T3" fmla="*/ 212 h 212"/>
                  <a:gd name="T4" fmla="*/ 0 w 212"/>
                  <a:gd name="T5" fmla="*/ 149 h 212"/>
                  <a:gd name="T6" fmla="*/ 0 w 212"/>
                  <a:gd name="T7" fmla="*/ 63 h 212"/>
                  <a:gd name="T8" fmla="*/ 63 w 212"/>
                  <a:gd name="T9" fmla="*/ 0 h 212"/>
                  <a:gd name="T10" fmla="*/ 149 w 212"/>
                  <a:gd name="T11" fmla="*/ 0 h 212"/>
                  <a:gd name="T12" fmla="*/ 212 w 212"/>
                  <a:gd name="T13" fmla="*/ 63 h 212"/>
                  <a:gd name="T14" fmla="*/ 212 w 212"/>
                  <a:gd name="T15" fmla="*/ 149 h 212"/>
                  <a:gd name="T16" fmla="*/ 149 w 212"/>
                  <a:gd name="T17" fmla="*/ 212 h 212"/>
                  <a:gd name="T18" fmla="*/ 66 w 212"/>
                  <a:gd name="T19" fmla="*/ 202 h 212"/>
                  <a:gd name="T20" fmla="*/ 146 w 212"/>
                  <a:gd name="T21" fmla="*/ 202 h 212"/>
                  <a:gd name="T22" fmla="*/ 202 w 212"/>
                  <a:gd name="T23" fmla="*/ 146 h 212"/>
                  <a:gd name="T24" fmla="*/ 202 w 212"/>
                  <a:gd name="T25" fmla="*/ 66 h 212"/>
                  <a:gd name="T26" fmla="*/ 146 w 212"/>
                  <a:gd name="T27" fmla="*/ 10 h 212"/>
                  <a:gd name="T28" fmla="*/ 66 w 212"/>
                  <a:gd name="T29" fmla="*/ 10 h 212"/>
                  <a:gd name="T30" fmla="*/ 10 w 212"/>
                  <a:gd name="T31" fmla="*/ 66 h 212"/>
                  <a:gd name="T32" fmla="*/ 10 w 212"/>
                  <a:gd name="T33" fmla="*/ 146 h 212"/>
                  <a:gd name="T34" fmla="*/ 66 w 212"/>
                  <a:gd name="T35" fmla="*/ 20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2" h="212">
                    <a:moveTo>
                      <a:pt x="149" y="212"/>
                    </a:moveTo>
                    <a:lnTo>
                      <a:pt x="63" y="212"/>
                    </a:lnTo>
                    <a:lnTo>
                      <a:pt x="0" y="149"/>
                    </a:lnTo>
                    <a:lnTo>
                      <a:pt x="0" y="63"/>
                    </a:lnTo>
                    <a:lnTo>
                      <a:pt x="63" y="0"/>
                    </a:lnTo>
                    <a:lnTo>
                      <a:pt x="149" y="0"/>
                    </a:lnTo>
                    <a:lnTo>
                      <a:pt x="212" y="63"/>
                    </a:lnTo>
                    <a:lnTo>
                      <a:pt x="212" y="149"/>
                    </a:lnTo>
                    <a:lnTo>
                      <a:pt x="149" y="212"/>
                    </a:lnTo>
                    <a:close/>
                    <a:moveTo>
                      <a:pt x="66" y="202"/>
                    </a:moveTo>
                    <a:lnTo>
                      <a:pt x="146" y="202"/>
                    </a:lnTo>
                    <a:lnTo>
                      <a:pt x="202" y="146"/>
                    </a:lnTo>
                    <a:lnTo>
                      <a:pt x="202" y="66"/>
                    </a:lnTo>
                    <a:lnTo>
                      <a:pt x="146" y="10"/>
                    </a:lnTo>
                    <a:lnTo>
                      <a:pt x="66" y="10"/>
                    </a:lnTo>
                    <a:lnTo>
                      <a:pt x="10" y="66"/>
                    </a:lnTo>
                    <a:lnTo>
                      <a:pt x="10" y="146"/>
                    </a:lnTo>
                    <a:lnTo>
                      <a:pt x="66" y="202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16"/>
              <p:cNvSpPr>
                <a:spLocks/>
              </p:cNvSpPr>
              <p:nvPr/>
            </p:nvSpPr>
            <p:spPr bwMode="auto">
              <a:xfrm>
                <a:off x="2362" y="927"/>
                <a:ext cx="91" cy="90"/>
              </a:xfrm>
              <a:custGeom>
                <a:avLst/>
                <a:gdLst>
                  <a:gd name="T0" fmla="*/ 91 w 91"/>
                  <a:gd name="T1" fmla="*/ 8 h 90"/>
                  <a:gd name="T2" fmla="*/ 84 w 91"/>
                  <a:gd name="T3" fmla="*/ 0 h 90"/>
                  <a:gd name="T4" fmla="*/ 45 w 91"/>
                  <a:gd name="T5" fmla="*/ 38 h 90"/>
                  <a:gd name="T6" fmla="*/ 8 w 91"/>
                  <a:gd name="T7" fmla="*/ 0 h 90"/>
                  <a:gd name="T8" fmla="*/ 0 w 91"/>
                  <a:gd name="T9" fmla="*/ 8 h 90"/>
                  <a:gd name="T10" fmla="*/ 38 w 91"/>
                  <a:gd name="T11" fmla="*/ 45 h 90"/>
                  <a:gd name="T12" fmla="*/ 0 w 91"/>
                  <a:gd name="T13" fmla="*/ 82 h 90"/>
                  <a:gd name="T14" fmla="*/ 8 w 91"/>
                  <a:gd name="T15" fmla="*/ 90 h 90"/>
                  <a:gd name="T16" fmla="*/ 45 w 91"/>
                  <a:gd name="T17" fmla="*/ 52 h 90"/>
                  <a:gd name="T18" fmla="*/ 84 w 91"/>
                  <a:gd name="T19" fmla="*/ 90 h 90"/>
                  <a:gd name="T20" fmla="*/ 91 w 91"/>
                  <a:gd name="T21" fmla="*/ 82 h 90"/>
                  <a:gd name="T22" fmla="*/ 52 w 91"/>
                  <a:gd name="T23" fmla="*/ 45 h 90"/>
                  <a:gd name="T24" fmla="*/ 91 w 91"/>
                  <a:gd name="T25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90">
                    <a:moveTo>
                      <a:pt x="91" y="8"/>
                    </a:moveTo>
                    <a:lnTo>
                      <a:pt x="84" y="0"/>
                    </a:lnTo>
                    <a:lnTo>
                      <a:pt x="45" y="38"/>
                    </a:lnTo>
                    <a:lnTo>
                      <a:pt x="8" y="0"/>
                    </a:lnTo>
                    <a:lnTo>
                      <a:pt x="0" y="8"/>
                    </a:lnTo>
                    <a:lnTo>
                      <a:pt x="38" y="45"/>
                    </a:lnTo>
                    <a:lnTo>
                      <a:pt x="0" y="82"/>
                    </a:lnTo>
                    <a:lnTo>
                      <a:pt x="8" y="90"/>
                    </a:lnTo>
                    <a:lnTo>
                      <a:pt x="45" y="52"/>
                    </a:lnTo>
                    <a:lnTo>
                      <a:pt x="84" y="90"/>
                    </a:lnTo>
                    <a:lnTo>
                      <a:pt x="91" y="82"/>
                    </a:lnTo>
                    <a:lnTo>
                      <a:pt x="52" y="45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10" name="Group 4"/>
          <p:cNvGrpSpPr>
            <a:grpSpLocks noChangeAspect="1"/>
          </p:cNvGrpSpPr>
          <p:nvPr/>
        </p:nvGrpSpPr>
        <p:grpSpPr bwMode="auto">
          <a:xfrm>
            <a:off x="6693821" y="2907476"/>
            <a:ext cx="342956" cy="347075"/>
            <a:chOff x="2593" y="2003"/>
            <a:chExt cx="999" cy="1011"/>
          </a:xfrm>
        </p:grpSpPr>
        <p:sp>
          <p:nvSpPr>
            <p:cNvPr id="311" name="Freeform 6"/>
            <p:cNvSpPr>
              <a:spLocks/>
            </p:cNvSpPr>
            <p:nvPr/>
          </p:nvSpPr>
          <p:spPr bwMode="auto">
            <a:xfrm flipH="1">
              <a:off x="261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5"/>
            <p:cNvSpPr>
              <a:spLocks noEditPoints="1"/>
            </p:cNvSpPr>
            <p:nvPr/>
          </p:nvSpPr>
          <p:spPr bwMode="auto">
            <a:xfrm>
              <a:off x="2593" y="2003"/>
              <a:ext cx="452" cy="1011"/>
            </a:xfrm>
            <a:custGeom>
              <a:avLst/>
              <a:gdLst>
                <a:gd name="T0" fmla="*/ 452 w 452"/>
                <a:gd name="T1" fmla="*/ 170 h 1011"/>
                <a:gd name="T2" fmla="*/ 367 w 452"/>
                <a:gd name="T3" fmla="*/ 170 h 1011"/>
                <a:gd name="T4" fmla="*/ 367 w 452"/>
                <a:gd name="T5" fmla="*/ 112 h 1011"/>
                <a:gd name="T6" fmla="*/ 260 w 452"/>
                <a:gd name="T7" fmla="*/ 112 h 1011"/>
                <a:gd name="T8" fmla="*/ 260 w 452"/>
                <a:gd name="T9" fmla="*/ 0 h 1011"/>
                <a:gd name="T10" fmla="*/ 0 w 452"/>
                <a:gd name="T11" fmla="*/ 0 h 1011"/>
                <a:gd name="T12" fmla="*/ 0 w 452"/>
                <a:gd name="T13" fmla="*/ 1011 h 1011"/>
                <a:gd name="T14" fmla="*/ 260 w 452"/>
                <a:gd name="T15" fmla="*/ 1011 h 1011"/>
                <a:gd name="T16" fmla="*/ 260 w 452"/>
                <a:gd name="T17" fmla="*/ 990 h 1011"/>
                <a:gd name="T18" fmla="*/ 367 w 452"/>
                <a:gd name="T19" fmla="*/ 990 h 1011"/>
                <a:gd name="T20" fmla="*/ 367 w 452"/>
                <a:gd name="T21" fmla="*/ 963 h 1011"/>
                <a:gd name="T22" fmla="*/ 452 w 452"/>
                <a:gd name="T23" fmla="*/ 963 h 1011"/>
                <a:gd name="T24" fmla="*/ 452 w 452"/>
                <a:gd name="T25" fmla="*/ 170 h 1011"/>
                <a:gd name="T26" fmla="*/ 218 w 452"/>
                <a:gd name="T27" fmla="*/ 963 h 1011"/>
                <a:gd name="T28" fmla="*/ 42 w 452"/>
                <a:gd name="T29" fmla="*/ 963 h 1011"/>
                <a:gd name="T30" fmla="*/ 42 w 452"/>
                <a:gd name="T31" fmla="*/ 48 h 1011"/>
                <a:gd name="T32" fmla="*/ 218 w 452"/>
                <a:gd name="T33" fmla="*/ 48 h 1011"/>
                <a:gd name="T34" fmla="*/ 218 w 452"/>
                <a:gd name="T35" fmla="*/ 963 h 1011"/>
                <a:gd name="T36" fmla="*/ 324 w 452"/>
                <a:gd name="T37" fmla="*/ 947 h 1011"/>
                <a:gd name="T38" fmla="*/ 260 w 452"/>
                <a:gd name="T39" fmla="*/ 947 h 1011"/>
                <a:gd name="T40" fmla="*/ 260 w 452"/>
                <a:gd name="T41" fmla="*/ 149 h 1011"/>
                <a:gd name="T42" fmla="*/ 324 w 452"/>
                <a:gd name="T43" fmla="*/ 149 h 1011"/>
                <a:gd name="T44" fmla="*/ 324 w 452"/>
                <a:gd name="T45" fmla="*/ 947 h 1011"/>
                <a:gd name="T46" fmla="*/ 414 w 452"/>
                <a:gd name="T47" fmla="*/ 926 h 1011"/>
                <a:gd name="T48" fmla="*/ 367 w 452"/>
                <a:gd name="T49" fmla="*/ 926 h 1011"/>
                <a:gd name="T50" fmla="*/ 367 w 452"/>
                <a:gd name="T51" fmla="*/ 213 h 1011"/>
                <a:gd name="T52" fmla="*/ 414 w 452"/>
                <a:gd name="T53" fmla="*/ 213 h 1011"/>
                <a:gd name="T54" fmla="*/ 414 w 452"/>
                <a:gd name="T55" fmla="*/ 926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70"/>
                  </a:moveTo>
                  <a:lnTo>
                    <a:pt x="367" y="170"/>
                  </a:lnTo>
                  <a:lnTo>
                    <a:pt x="367" y="112"/>
                  </a:lnTo>
                  <a:lnTo>
                    <a:pt x="260" y="112"/>
                  </a:lnTo>
                  <a:lnTo>
                    <a:pt x="260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260" y="1011"/>
                  </a:lnTo>
                  <a:lnTo>
                    <a:pt x="260" y="990"/>
                  </a:lnTo>
                  <a:lnTo>
                    <a:pt x="367" y="990"/>
                  </a:lnTo>
                  <a:lnTo>
                    <a:pt x="367" y="963"/>
                  </a:lnTo>
                  <a:lnTo>
                    <a:pt x="452" y="963"/>
                  </a:lnTo>
                  <a:lnTo>
                    <a:pt x="452" y="170"/>
                  </a:lnTo>
                  <a:close/>
                  <a:moveTo>
                    <a:pt x="218" y="963"/>
                  </a:moveTo>
                  <a:lnTo>
                    <a:pt x="42" y="963"/>
                  </a:lnTo>
                  <a:lnTo>
                    <a:pt x="42" y="48"/>
                  </a:lnTo>
                  <a:lnTo>
                    <a:pt x="218" y="48"/>
                  </a:lnTo>
                  <a:lnTo>
                    <a:pt x="218" y="963"/>
                  </a:lnTo>
                  <a:close/>
                  <a:moveTo>
                    <a:pt x="324" y="947"/>
                  </a:moveTo>
                  <a:lnTo>
                    <a:pt x="260" y="947"/>
                  </a:lnTo>
                  <a:lnTo>
                    <a:pt x="260" y="149"/>
                  </a:lnTo>
                  <a:lnTo>
                    <a:pt x="324" y="149"/>
                  </a:lnTo>
                  <a:lnTo>
                    <a:pt x="324" y="947"/>
                  </a:lnTo>
                  <a:close/>
                  <a:moveTo>
                    <a:pt x="414" y="926"/>
                  </a:moveTo>
                  <a:lnTo>
                    <a:pt x="367" y="926"/>
                  </a:lnTo>
                  <a:lnTo>
                    <a:pt x="367" y="213"/>
                  </a:lnTo>
                  <a:lnTo>
                    <a:pt x="414" y="213"/>
                  </a:lnTo>
                  <a:lnTo>
                    <a:pt x="414" y="92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6"/>
            <p:cNvSpPr>
              <a:spLocks/>
            </p:cNvSpPr>
            <p:nvPr/>
          </p:nvSpPr>
          <p:spPr bwMode="auto">
            <a:xfrm>
              <a:off x="316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7"/>
            <p:cNvSpPr>
              <a:spLocks noEditPoints="1"/>
            </p:cNvSpPr>
            <p:nvPr/>
          </p:nvSpPr>
          <p:spPr bwMode="auto">
            <a:xfrm>
              <a:off x="2678" y="2109"/>
              <a:ext cx="829" cy="820"/>
            </a:xfrm>
            <a:custGeom>
              <a:avLst/>
              <a:gdLst>
                <a:gd name="T0" fmla="*/ 8 w 156"/>
                <a:gd name="T1" fmla="*/ 143 h 154"/>
                <a:gd name="T2" fmla="*/ 14 w 156"/>
                <a:gd name="T3" fmla="*/ 149 h 154"/>
                <a:gd name="T4" fmla="*/ 8 w 156"/>
                <a:gd name="T5" fmla="*/ 154 h 154"/>
                <a:gd name="T6" fmla="*/ 3 w 156"/>
                <a:gd name="T7" fmla="*/ 149 h 154"/>
                <a:gd name="T8" fmla="*/ 8 w 156"/>
                <a:gd name="T9" fmla="*/ 143 h 154"/>
                <a:gd name="T10" fmla="*/ 17 w 156"/>
                <a:gd name="T11" fmla="*/ 0 h 154"/>
                <a:gd name="T12" fmla="*/ 0 w 156"/>
                <a:gd name="T13" fmla="*/ 0 h 154"/>
                <a:gd name="T14" fmla="*/ 0 w 156"/>
                <a:gd name="T15" fmla="*/ 9 h 154"/>
                <a:gd name="T16" fmla="*/ 17 w 156"/>
                <a:gd name="T17" fmla="*/ 9 h 154"/>
                <a:gd name="T18" fmla="*/ 17 w 156"/>
                <a:gd name="T19" fmla="*/ 0 h 154"/>
                <a:gd name="T20" fmla="*/ 17 w 156"/>
                <a:gd name="T21" fmla="*/ 32 h 154"/>
                <a:gd name="T22" fmla="*/ 0 w 156"/>
                <a:gd name="T23" fmla="*/ 32 h 154"/>
                <a:gd name="T24" fmla="*/ 0 w 156"/>
                <a:gd name="T25" fmla="*/ 41 h 154"/>
                <a:gd name="T26" fmla="*/ 17 w 156"/>
                <a:gd name="T27" fmla="*/ 41 h 154"/>
                <a:gd name="T28" fmla="*/ 17 w 156"/>
                <a:gd name="T29" fmla="*/ 32 h 154"/>
                <a:gd name="T30" fmla="*/ 17 w 156"/>
                <a:gd name="T31" fmla="*/ 16 h 154"/>
                <a:gd name="T32" fmla="*/ 0 w 156"/>
                <a:gd name="T33" fmla="*/ 16 h 154"/>
                <a:gd name="T34" fmla="*/ 0 w 156"/>
                <a:gd name="T35" fmla="*/ 25 h 154"/>
                <a:gd name="T36" fmla="*/ 17 w 156"/>
                <a:gd name="T37" fmla="*/ 25 h 154"/>
                <a:gd name="T38" fmla="*/ 17 w 156"/>
                <a:gd name="T39" fmla="*/ 16 h 154"/>
                <a:gd name="T40" fmla="*/ 147 w 156"/>
                <a:gd name="T41" fmla="*/ 143 h 154"/>
                <a:gd name="T42" fmla="*/ 142 w 156"/>
                <a:gd name="T43" fmla="*/ 149 h 154"/>
                <a:gd name="T44" fmla="*/ 147 w 156"/>
                <a:gd name="T45" fmla="*/ 154 h 154"/>
                <a:gd name="T46" fmla="*/ 153 w 156"/>
                <a:gd name="T47" fmla="*/ 149 h 154"/>
                <a:gd name="T48" fmla="*/ 147 w 156"/>
                <a:gd name="T49" fmla="*/ 143 h 154"/>
                <a:gd name="T50" fmla="*/ 156 w 156"/>
                <a:gd name="T51" fmla="*/ 9 h 154"/>
                <a:gd name="T52" fmla="*/ 156 w 156"/>
                <a:gd name="T53" fmla="*/ 0 h 154"/>
                <a:gd name="T54" fmla="*/ 139 w 156"/>
                <a:gd name="T55" fmla="*/ 0 h 154"/>
                <a:gd name="T56" fmla="*/ 139 w 156"/>
                <a:gd name="T57" fmla="*/ 9 h 154"/>
                <a:gd name="T58" fmla="*/ 156 w 156"/>
                <a:gd name="T59" fmla="*/ 9 h 154"/>
                <a:gd name="T60" fmla="*/ 156 w 156"/>
                <a:gd name="T61" fmla="*/ 41 h 154"/>
                <a:gd name="T62" fmla="*/ 156 w 156"/>
                <a:gd name="T63" fmla="*/ 32 h 154"/>
                <a:gd name="T64" fmla="*/ 139 w 156"/>
                <a:gd name="T65" fmla="*/ 32 h 154"/>
                <a:gd name="T66" fmla="*/ 139 w 156"/>
                <a:gd name="T67" fmla="*/ 41 h 154"/>
                <a:gd name="T68" fmla="*/ 156 w 156"/>
                <a:gd name="T69" fmla="*/ 41 h 154"/>
                <a:gd name="T70" fmla="*/ 156 w 156"/>
                <a:gd name="T71" fmla="*/ 25 h 154"/>
                <a:gd name="T72" fmla="*/ 156 w 156"/>
                <a:gd name="T73" fmla="*/ 16 h 154"/>
                <a:gd name="T74" fmla="*/ 139 w 156"/>
                <a:gd name="T75" fmla="*/ 16 h 154"/>
                <a:gd name="T76" fmla="*/ 139 w 156"/>
                <a:gd name="T77" fmla="*/ 25 h 154"/>
                <a:gd name="T78" fmla="*/ 156 w 156"/>
                <a:gd name="T79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6" h="154">
                  <a:moveTo>
                    <a:pt x="8" y="143"/>
                  </a:moveTo>
                  <a:cubicBezTo>
                    <a:pt x="11" y="143"/>
                    <a:pt x="14" y="146"/>
                    <a:pt x="14" y="149"/>
                  </a:cubicBezTo>
                  <a:cubicBezTo>
                    <a:pt x="14" y="152"/>
                    <a:pt x="11" y="154"/>
                    <a:pt x="8" y="154"/>
                  </a:cubicBezTo>
                  <a:cubicBezTo>
                    <a:pt x="6" y="154"/>
                    <a:pt x="3" y="152"/>
                    <a:pt x="3" y="149"/>
                  </a:cubicBezTo>
                  <a:cubicBezTo>
                    <a:pt x="3" y="146"/>
                    <a:pt x="6" y="143"/>
                    <a:pt x="8" y="143"/>
                  </a:cubicBezTo>
                  <a:close/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7" y="9"/>
                    <a:pt x="17" y="9"/>
                    <a:pt x="17" y="9"/>
                  </a:cubicBezTo>
                  <a:lnTo>
                    <a:pt x="17" y="0"/>
                  </a:lnTo>
                  <a:close/>
                  <a:moveTo>
                    <a:pt x="17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7" y="41"/>
                    <a:pt x="17" y="41"/>
                    <a:pt x="17" y="41"/>
                  </a:cubicBezTo>
                  <a:lnTo>
                    <a:pt x="17" y="32"/>
                  </a:lnTo>
                  <a:close/>
                  <a:moveTo>
                    <a:pt x="17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16"/>
                  </a:lnTo>
                  <a:close/>
                  <a:moveTo>
                    <a:pt x="147" y="143"/>
                  </a:moveTo>
                  <a:cubicBezTo>
                    <a:pt x="145" y="143"/>
                    <a:pt x="142" y="146"/>
                    <a:pt x="142" y="149"/>
                  </a:cubicBezTo>
                  <a:cubicBezTo>
                    <a:pt x="142" y="151"/>
                    <a:pt x="145" y="154"/>
                    <a:pt x="147" y="154"/>
                  </a:cubicBezTo>
                  <a:cubicBezTo>
                    <a:pt x="150" y="154"/>
                    <a:pt x="153" y="151"/>
                    <a:pt x="153" y="149"/>
                  </a:cubicBezTo>
                  <a:cubicBezTo>
                    <a:pt x="153" y="146"/>
                    <a:pt x="150" y="143"/>
                    <a:pt x="147" y="143"/>
                  </a:cubicBezTo>
                  <a:close/>
                  <a:moveTo>
                    <a:pt x="156" y="9"/>
                  </a:moveTo>
                  <a:cubicBezTo>
                    <a:pt x="156" y="0"/>
                    <a:pt x="156" y="0"/>
                    <a:pt x="156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9"/>
                    <a:pt x="139" y="9"/>
                    <a:pt x="139" y="9"/>
                  </a:cubicBezTo>
                  <a:lnTo>
                    <a:pt x="156" y="9"/>
                  </a:lnTo>
                  <a:close/>
                  <a:moveTo>
                    <a:pt x="156" y="41"/>
                  </a:moveTo>
                  <a:cubicBezTo>
                    <a:pt x="156" y="32"/>
                    <a:pt x="156" y="32"/>
                    <a:pt x="156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41"/>
                    <a:pt x="139" y="41"/>
                    <a:pt x="139" y="41"/>
                  </a:cubicBezTo>
                  <a:lnTo>
                    <a:pt x="156" y="41"/>
                  </a:lnTo>
                  <a:close/>
                  <a:moveTo>
                    <a:pt x="156" y="25"/>
                  </a:moveTo>
                  <a:cubicBezTo>
                    <a:pt x="156" y="16"/>
                    <a:pt x="156" y="16"/>
                    <a:pt x="156" y="16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39" y="25"/>
                    <a:pt x="139" y="25"/>
                    <a:pt x="139" y="25"/>
                  </a:cubicBezTo>
                  <a:lnTo>
                    <a:pt x="156" y="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Freeform 8"/>
            <p:cNvSpPr>
              <a:spLocks noEditPoints="1"/>
            </p:cNvSpPr>
            <p:nvPr/>
          </p:nvSpPr>
          <p:spPr bwMode="auto">
            <a:xfrm>
              <a:off x="3140" y="2003"/>
              <a:ext cx="452" cy="1011"/>
            </a:xfrm>
            <a:custGeom>
              <a:avLst/>
              <a:gdLst>
                <a:gd name="T0" fmla="*/ 452 w 452"/>
                <a:gd name="T1" fmla="*/ 1011 h 1011"/>
                <a:gd name="T2" fmla="*/ 452 w 452"/>
                <a:gd name="T3" fmla="*/ 0 h 1011"/>
                <a:gd name="T4" fmla="*/ 192 w 452"/>
                <a:gd name="T5" fmla="*/ 0 h 1011"/>
                <a:gd name="T6" fmla="*/ 192 w 452"/>
                <a:gd name="T7" fmla="*/ 112 h 1011"/>
                <a:gd name="T8" fmla="*/ 85 w 452"/>
                <a:gd name="T9" fmla="*/ 112 h 1011"/>
                <a:gd name="T10" fmla="*/ 85 w 452"/>
                <a:gd name="T11" fmla="*/ 170 h 1011"/>
                <a:gd name="T12" fmla="*/ 0 w 452"/>
                <a:gd name="T13" fmla="*/ 170 h 1011"/>
                <a:gd name="T14" fmla="*/ 0 w 452"/>
                <a:gd name="T15" fmla="*/ 963 h 1011"/>
                <a:gd name="T16" fmla="*/ 85 w 452"/>
                <a:gd name="T17" fmla="*/ 963 h 1011"/>
                <a:gd name="T18" fmla="*/ 85 w 452"/>
                <a:gd name="T19" fmla="*/ 990 h 1011"/>
                <a:gd name="T20" fmla="*/ 192 w 452"/>
                <a:gd name="T21" fmla="*/ 990 h 1011"/>
                <a:gd name="T22" fmla="*/ 192 w 452"/>
                <a:gd name="T23" fmla="*/ 1011 h 1011"/>
                <a:gd name="T24" fmla="*/ 452 w 452"/>
                <a:gd name="T25" fmla="*/ 1011 h 1011"/>
                <a:gd name="T26" fmla="*/ 37 w 452"/>
                <a:gd name="T27" fmla="*/ 926 h 1011"/>
                <a:gd name="T28" fmla="*/ 37 w 452"/>
                <a:gd name="T29" fmla="*/ 213 h 1011"/>
                <a:gd name="T30" fmla="*/ 80 w 452"/>
                <a:gd name="T31" fmla="*/ 213 h 1011"/>
                <a:gd name="T32" fmla="*/ 85 w 452"/>
                <a:gd name="T33" fmla="*/ 926 h 1011"/>
                <a:gd name="T34" fmla="*/ 37 w 452"/>
                <a:gd name="T35" fmla="*/ 926 h 1011"/>
                <a:gd name="T36" fmla="*/ 128 w 452"/>
                <a:gd name="T37" fmla="*/ 947 h 1011"/>
                <a:gd name="T38" fmla="*/ 122 w 452"/>
                <a:gd name="T39" fmla="*/ 149 h 1011"/>
                <a:gd name="T40" fmla="*/ 186 w 452"/>
                <a:gd name="T41" fmla="*/ 149 h 1011"/>
                <a:gd name="T42" fmla="*/ 186 w 452"/>
                <a:gd name="T43" fmla="*/ 947 h 1011"/>
                <a:gd name="T44" fmla="*/ 128 w 452"/>
                <a:gd name="T45" fmla="*/ 947 h 1011"/>
                <a:gd name="T46" fmla="*/ 404 w 452"/>
                <a:gd name="T47" fmla="*/ 48 h 1011"/>
                <a:gd name="T48" fmla="*/ 409 w 452"/>
                <a:gd name="T49" fmla="*/ 963 h 1011"/>
                <a:gd name="T50" fmla="*/ 234 w 452"/>
                <a:gd name="T51" fmla="*/ 963 h 1011"/>
                <a:gd name="T52" fmla="*/ 234 w 452"/>
                <a:gd name="T53" fmla="*/ 48 h 1011"/>
                <a:gd name="T54" fmla="*/ 404 w 452"/>
                <a:gd name="T55" fmla="*/ 48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011"/>
                  </a:moveTo>
                  <a:lnTo>
                    <a:pt x="452" y="0"/>
                  </a:lnTo>
                  <a:lnTo>
                    <a:pt x="192" y="0"/>
                  </a:lnTo>
                  <a:lnTo>
                    <a:pt x="192" y="112"/>
                  </a:lnTo>
                  <a:lnTo>
                    <a:pt x="85" y="112"/>
                  </a:lnTo>
                  <a:lnTo>
                    <a:pt x="85" y="170"/>
                  </a:lnTo>
                  <a:lnTo>
                    <a:pt x="0" y="170"/>
                  </a:lnTo>
                  <a:lnTo>
                    <a:pt x="0" y="963"/>
                  </a:lnTo>
                  <a:lnTo>
                    <a:pt x="85" y="963"/>
                  </a:lnTo>
                  <a:lnTo>
                    <a:pt x="85" y="990"/>
                  </a:lnTo>
                  <a:lnTo>
                    <a:pt x="192" y="990"/>
                  </a:lnTo>
                  <a:lnTo>
                    <a:pt x="192" y="1011"/>
                  </a:lnTo>
                  <a:lnTo>
                    <a:pt x="452" y="1011"/>
                  </a:lnTo>
                  <a:close/>
                  <a:moveTo>
                    <a:pt x="37" y="926"/>
                  </a:moveTo>
                  <a:lnTo>
                    <a:pt x="37" y="213"/>
                  </a:lnTo>
                  <a:lnTo>
                    <a:pt x="80" y="213"/>
                  </a:lnTo>
                  <a:lnTo>
                    <a:pt x="85" y="926"/>
                  </a:lnTo>
                  <a:lnTo>
                    <a:pt x="37" y="926"/>
                  </a:lnTo>
                  <a:close/>
                  <a:moveTo>
                    <a:pt x="128" y="947"/>
                  </a:moveTo>
                  <a:lnTo>
                    <a:pt x="122" y="149"/>
                  </a:lnTo>
                  <a:lnTo>
                    <a:pt x="186" y="149"/>
                  </a:lnTo>
                  <a:lnTo>
                    <a:pt x="186" y="947"/>
                  </a:lnTo>
                  <a:lnTo>
                    <a:pt x="128" y="947"/>
                  </a:lnTo>
                  <a:close/>
                  <a:moveTo>
                    <a:pt x="404" y="48"/>
                  </a:moveTo>
                  <a:lnTo>
                    <a:pt x="409" y="963"/>
                  </a:lnTo>
                  <a:lnTo>
                    <a:pt x="234" y="963"/>
                  </a:lnTo>
                  <a:lnTo>
                    <a:pt x="234" y="48"/>
                  </a:lnTo>
                  <a:lnTo>
                    <a:pt x="404" y="4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6" name="Group 12"/>
          <p:cNvGrpSpPr>
            <a:grpSpLocks noChangeAspect="1"/>
          </p:cNvGrpSpPr>
          <p:nvPr/>
        </p:nvGrpSpPr>
        <p:grpSpPr bwMode="auto">
          <a:xfrm>
            <a:off x="4292429" y="2915287"/>
            <a:ext cx="342956" cy="326285"/>
            <a:chOff x="906" y="859"/>
            <a:chExt cx="288" cy="274"/>
          </a:xfrm>
        </p:grpSpPr>
        <p:sp>
          <p:nvSpPr>
            <p:cNvPr id="317" name="Rectangle 15"/>
            <p:cNvSpPr>
              <a:spLocks noChangeArrowheads="1"/>
            </p:cNvSpPr>
            <p:nvPr/>
          </p:nvSpPr>
          <p:spPr bwMode="auto">
            <a:xfrm>
              <a:off x="916" y="866"/>
              <a:ext cx="78" cy="26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3"/>
            <p:cNvSpPr>
              <a:spLocks noEditPoints="1"/>
            </p:cNvSpPr>
            <p:nvPr/>
          </p:nvSpPr>
          <p:spPr bwMode="auto">
            <a:xfrm>
              <a:off x="994" y="925"/>
              <a:ext cx="112" cy="143"/>
            </a:xfrm>
            <a:custGeom>
              <a:avLst/>
              <a:gdLst>
                <a:gd name="T0" fmla="*/ 112 w 112"/>
                <a:gd name="T1" fmla="*/ 27 h 143"/>
                <a:gd name="T2" fmla="*/ 112 w 112"/>
                <a:gd name="T3" fmla="*/ 41 h 143"/>
                <a:gd name="T4" fmla="*/ 35 w 112"/>
                <a:gd name="T5" fmla="*/ 41 h 143"/>
                <a:gd name="T6" fmla="*/ 53 w 112"/>
                <a:gd name="T7" fmla="*/ 59 h 143"/>
                <a:gd name="T8" fmla="*/ 44 w 112"/>
                <a:gd name="T9" fmla="*/ 69 h 143"/>
                <a:gd name="T10" fmla="*/ 10 w 112"/>
                <a:gd name="T11" fmla="*/ 34 h 143"/>
                <a:gd name="T12" fmla="*/ 44 w 112"/>
                <a:gd name="T13" fmla="*/ 0 h 143"/>
                <a:gd name="T14" fmla="*/ 54 w 112"/>
                <a:gd name="T15" fmla="*/ 9 h 143"/>
                <a:gd name="T16" fmla="*/ 35 w 112"/>
                <a:gd name="T17" fmla="*/ 27 h 143"/>
                <a:gd name="T18" fmla="*/ 112 w 112"/>
                <a:gd name="T19" fmla="*/ 27 h 143"/>
                <a:gd name="T20" fmla="*/ 77 w 112"/>
                <a:gd name="T21" fmla="*/ 115 h 143"/>
                <a:gd name="T22" fmla="*/ 58 w 112"/>
                <a:gd name="T23" fmla="*/ 133 h 143"/>
                <a:gd name="T24" fmla="*/ 68 w 112"/>
                <a:gd name="T25" fmla="*/ 143 h 143"/>
                <a:gd name="T26" fmla="*/ 102 w 112"/>
                <a:gd name="T27" fmla="*/ 108 h 143"/>
                <a:gd name="T28" fmla="*/ 68 w 112"/>
                <a:gd name="T29" fmla="*/ 73 h 143"/>
                <a:gd name="T30" fmla="*/ 58 w 112"/>
                <a:gd name="T31" fmla="*/ 83 h 143"/>
                <a:gd name="T32" fmla="*/ 77 w 112"/>
                <a:gd name="T33" fmla="*/ 101 h 143"/>
                <a:gd name="T34" fmla="*/ 0 w 112"/>
                <a:gd name="T35" fmla="*/ 101 h 143"/>
                <a:gd name="T36" fmla="*/ 0 w 112"/>
                <a:gd name="T37" fmla="*/ 115 h 143"/>
                <a:gd name="T38" fmla="*/ 77 w 112"/>
                <a:gd name="T39" fmla="*/ 11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" h="143">
                  <a:moveTo>
                    <a:pt x="112" y="27"/>
                  </a:moveTo>
                  <a:lnTo>
                    <a:pt x="112" y="41"/>
                  </a:lnTo>
                  <a:lnTo>
                    <a:pt x="35" y="41"/>
                  </a:lnTo>
                  <a:lnTo>
                    <a:pt x="53" y="59"/>
                  </a:lnTo>
                  <a:lnTo>
                    <a:pt x="44" y="69"/>
                  </a:lnTo>
                  <a:lnTo>
                    <a:pt x="10" y="34"/>
                  </a:lnTo>
                  <a:lnTo>
                    <a:pt x="44" y="0"/>
                  </a:lnTo>
                  <a:lnTo>
                    <a:pt x="54" y="9"/>
                  </a:lnTo>
                  <a:lnTo>
                    <a:pt x="35" y="27"/>
                  </a:lnTo>
                  <a:lnTo>
                    <a:pt x="112" y="27"/>
                  </a:lnTo>
                  <a:close/>
                  <a:moveTo>
                    <a:pt x="77" y="115"/>
                  </a:moveTo>
                  <a:lnTo>
                    <a:pt x="58" y="133"/>
                  </a:lnTo>
                  <a:lnTo>
                    <a:pt x="68" y="143"/>
                  </a:lnTo>
                  <a:lnTo>
                    <a:pt x="102" y="108"/>
                  </a:lnTo>
                  <a:lnTo>
                    <a:pt x="68" y="73"/>
                  </a:lnTo>
                  <a:lnTo>
                    <a:pt x="58" y="83"/>
                  </a:lnTo>
                  <a:lnTo>
                    <a:pt x="77" y="101"/>
                  </a:lnTo>
                  <a:lnTo>
                    <a:pt x="0" y="101"/>
                  </a:lnTo>
                  <a:lnTo>
                    <a:pt x="0" y="115"/>
                  </a:lnTo>
                  <a:lnTo>
                    <a:pt x="77" y="11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4"/>
            <p:cNvSpPr>
              <a:spLocks noEditPoints="1"/>
            </p:cNvSpPr>
            <p:nvPr/>
          </p:nvSpPr>
          <p:spPr bwMode="auto">
            <a:xfrm>
              <a:off x="906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Rectangle 15"/>
            <p:cNvSpPr>
              <a:spLocks noChangeArrowheads="1"/>
            </p:cNvSpPr>
            <p:nvPr/>
          </p:nvSpPr>
          <p:spPr bwMode="auto">
            <a:xfrm>
              <a:off x="1109" y="866"/>
              <a:ext cx="78" cy="260"/>
            </a:xfrm>
            <a:prstGeom prst="rect">
              <a:avLst/>
            </a:prstGeom>
            <a:solidFill>
              <a:schemeClr val="tx2">
                <a:lumMod val="20000"/>
                <a:lumOff val="80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6"/>
            <p:cNvSpPr>
              <a:spLocks noEditPoints="1"/>
            </p:cNvSpPr>
            <p:nvPr/>
          </p:nvSpPr>
          <p:spPr bwMode="auto">
            <a:xfrm>
              <a:off x="1102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7"/>
            <p:cNvSpPr>
              <a:spLocks noEditPoints="1"/>
            </p:cNvSpPr>
            <p:nvPr/>
          </p:nvSpPr>
          <p:spPr bwMode="auto">
            <a:xfrm>
              <a:off x="934" y="904"/>
              <a:ext cx="233" cy="202"/>
            </a:xfrm>
            <a:custGeom>
              <a:avLst/>
              <a:gdLst>
                <a:gd name="T0" fmla="*/ 86 w 663"/>
                <a:gd name="T1" fmla="*/ 543 h 576"/>
                <a:gd name="T2" fmla="*/ 53 w 663"/>
                <a:gd name="T3" fmla="*/ 576 h 576"/>
                <a:gd name="T4" fmla="*/ 20 w 663"/>
                <a:gd name="T5" fmla="*/ 543 h 576"/>
                <a:gd name="T6" fmla="*/ 53 w 663"/>
                <a:gd name="T7" fmla="*/ 511 h 576"/>
                <a:gd name="T8" fmla="*/ 86 w 663"/>
                <a:gd name="T9" fmla="*/ 543 h 576"/>
                <a:gd name="T10" fmla="*/ 106 w 663"/>
                <a:gd name="T11" fmla="*/ 0 h 576"/>
                <a:gd name="T12" fmla="*/ 0 w 663"/>
                <a:gd name="T13" fmla="*/ 0 h 576"/>
                <a:gd name="T14" fmla="*/ 0 w 663"/>
                <a:gd name="T15" fmla="*/ 38 h 576"/>
                <a:gd name="T16" fmla="*/ 106 w 663"/>
                <a:gd name="T17" fmla="*/ 38 h 576"/>
                <a:gd name="T18" fmla="*/ 106 w 663"/>
                <a:gd name="T19" fmla="*/ 0 h 576"/>
                <a:gd name="T20" fmla="*/ 106 w 663"/>
                <a:gd name="T21" fmla="*/ 138 h 576"/>
                <a:gd name="T22" fmla="*/ 0 w 663"/>
                <a:gd name="T23" fmla="*/ 138 h 576"/>
                <a:gd name="T24" fmla="*/ 0 w 663"/>
                <a:gd name="T25" fmla="*/ 100 h 576"/>
                <a:gd name="T26" fmla="*/ 106 w 663"/>
                <a:gd name="T27" fmla="*/ 100 h 576"/>
                <a:gd name="T28" fmla="*/ 106 w 663"/>
                <a:gd name="T29" fmla="*/ 138 h 576"/>
                <a:gd name="T30" fmla="*/ 106 w 663"/>
                <a:gd name="T31" fmla="*/ 238 h 576"/>
                <a:gd name="T32" fmla="*/ 0 w 663"/>
                <a:gd name="T33" fmla="*/ 238 h 576"/>
                <a:gd name="T34" fmla="*/ 0 w 663"/>
                <a:gd name="T35" fmla="*/ 200 h 576"/>
                <a:gd name="T36" fmla="*/ 106 w 663"/>
                <a:gd name="T37" fmla="*/ 200 h 576"/>
                <a:gd name="T38" fmla="*/ 106 w 663"/>
                <a:gd name="T39" fmla="*/ 238 h 576"/>
                <a:gd name="T40" fmla="*/ 610 w 663"/>
                <a:gd name="T41" fmla="*/ 511 h 576"/>
                <a:gd name="T42" fmla="*/ 577 w 663"/>
                <a:gd name="T43" fmla="*/ 543 h 576"/>
                <a:gd name="T44" fmla="*/ 610 w 663"/>
                <a:gd name="T45" fmla="*/ 576 h 576"/>
                <a:gd name="T46" fmla="*/ 643 w 663"/>
                <a:gd name="T47" fmla="*/ 543 h 576"/>
                <a:gd name="T48" fmla="*/ 610 w 663"/>
                <a:gd name="T49" fmla="*/ 511 h 576"/>
                <a:gd name="T50" fmla="*/ 663 w 663"/>
                <a:gd name="T51" fmla="*/ 0 h 576"/>
                <a:gd name="T52" fmla="*/ 557 w 663"/>
                <a:gd name="T53" fmla="*/ 0 h 576"/>
                <a:gd name="T54" fmla="*/ 557 w 663"/>
                <a:gd name="T55" fmla="*/ 37 h 576"/>
                <a:gd name="T56" fmla="*/ 663 w 663"/>
                <a:gd name="T57" fmla="*/ 37 h 576"/>
                <a:gd name="T58" fmla="*/ 663 w 663"/>
                <a:gd name="T59" fmla="*/ 0 h 576"/>
                <a:gd name="T60" fmla="*/ 663 w 663"/>
                <a:gd name="T61" fmla="*/ 138 h 576"/>
                <a:gd name="T62" fmla="*/ 557 w 663"/>
                <a:gd name="T63" fmla="*/ 138 h 576"/>
                <a:gd name="T64" fmla="*/ 557 w 663"/>
                <a:gd name="T65" fmla="*/ 100 h 576"/>
                <a:gd name="T66" fmla="*/ 663 w 663"/>
                <a:gd name="T67" fmla="*/ 100 h 576"/>
                <a:gd name="T68" fmla="*/ 663 w 663"/>
                <a:gd name="T69" fmla="*/ 138 h 576"/>
                <a:gd name="T70" fmla="*/ 663 w 663"/>
                <a:gd name="T71" fmla="*/ 238 h 576"/>
                <a:gd name="T72" fmla="*/ 557 w 663"/>
                <a:gd name="T73" fmla="*/ 238 h 576"/>
                <a:gd name="T74" fmla="*/ 557 w 663"/>
                <a:gd name="T75" fmla="*/ 200 h 576"/>
                <a:gd name="T76" fmla="*/ 663 w 663"/>
                <a:gd name="T77" fmla="*/ 200 h 576"/>
                <a:gd name="T78" fmla="*/ 663 w 663"/>
                <a:gd name="T79" fmla="*/ 238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3" h="576">
                  <a:moveTo>
                    <a:pt x="86" y="543"/>
                  </a:moveTo>
                  <a:cubicBezTo>
                    <a:pt x="86" y="561"/>
                    <a:pt x="71" y="576"/>
                    <a:pt x="53" y="576"/>
                  </a:cubicBezTo>
                  <a:cubicBezTo>
                    <a:pt x="35" y="576"/>
                    <a:pt x="20" y="561"/>
                    <a:pt x="20" y="543"/>
                  </a:cubicBezTo>
                  <a:cubicBezTo>
                    <a:pt x="20" y="525"/>
                    <a:pt x="35" y="511"/>
                    <a:pt x="53" y="511"/>
                  </a:cubicBezTo>
                  <a:cubicBezTo>
                    <a:pt x="71" y="511"/>
                    <a:pt x="86" y="525"/>
                    <a:pt x="86" y="543"/>
                  </a:cubicBezTo>
                  <a:close/>
                  <a:moveTo>
                    <a:pt x="10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06" y="38"/>
                    <a:pt x="106" y="38"/>
                    <a:pt x="106" y="38"/>
                  </a:cubicBezTo>
                  <a:lnTo>
                    <a:pt x="106" y="0"/>
                  </a:lnTo>
                  <a:close/>
                  <a:moveTo>
                    <a:pt x="106" y="138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06" y="100"/>
                    <a:pt x="106" y="100"/>
                    <a:pt x="106" y="100"/>
                  </a:cubicBezTo>
                  <a:lnTo>
                    <a:pt x="106" y="138"/>
                  </a:lnTo>
                  <a:close/>
                  <a:moveTo>
                    <a:pt x="106" y="238"/>
                  </a:moveTo>
                  <a:cubicBezTo>
                    <a:pt x="0" y="238"/>
                    <a:pt x="0" y="238"/>
                    <a:pt x="0" y="238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106" y="200"/>
                    <a:pt x="106" y="200"/>
                    <a:pt x="106" y="200"/>
                  </a:cubicBezTo>
                  <a:lnTo>
                    <a:pt x="106" y="238"/>
                  </a:lnTo>
                  <a:close/>
                  <a:moveTo>
                    <a:pt x="610" y="511"/>
                  </a:moveTo>
                  <a:cubicBezTo>
                    <a:pt x="592" y="511"/>
                    <a:pt x="577" y="525"/>
                    <a:pt x="577" y="543"/>
                  </a:cubicBezTo>
                  <a:cubicBezTo>
                    <a:pt x="577" y="561"/>
                    <a:pt x="592" y="576"/>
                    <a:pt x="610" y="576"/>
                  </a:cubicBezTo>
                  <a:cubicBezTo>
                    <a:pt x="628" y="576"/>
                    <a:pt x="643" y="561"/>
                    <a:pt x="643" y="543"/>
                  </a:cubicBezTo>
                  <a:cubicBezTo>
                    <a:pt x="643" y="525"/>
                    <a:pt x="628" y="511"/>
                    <a:pt x="610" y="511"/>
                  </a:cubicBezTo>
                  <a:close/>
                  <a:moveTo>
                    <a:pt x="663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57" y="37"/>
                    <a:pt x="557" y="37"/>
                    <a:pt x="557" y="37"/>
                  </a:cubicBezTo>
                  <a:cubicBezTo>
                    <a:pt x="663" y="37"/>
                    <a:pt x="663" y="37"/>
                    <a:pt x="663" y="37"/>
                  </a:cubicBezTo>
                  <a:lnTo>
                    <a:pt x="663" y="0"/>
                  </a:lnTo>
                  <a:close/>
                  <a:moveTo>
                    <a:pt x="663" y="138"/>
                  </a:moveTo>
                  <a:cubicBezTo>
                    <a:pt x="557" y="138"/>
                    <a:pt x="557" y="138"/>
                    <a:pt x="557" y="138"/>
                  </a:cubicBezTo>
                  <a:cubicBezTo>
                    <a:pt x="557" y="100"/>
                    <a:pt x="557" y="100"/>
                    <a:pt x="557" y="100"/>
                  </a:cubicBezTo>
                  <a:cubicBezTo>
                    <a:pt x="663" y="100"/>
                    <a:pt x="663" y="100"/>
                    <a:pt x="663" y="100"/>
                  </a:cubicBezTo>
                  <a:lnTo>
                    <a:pt x="663" y="138"/>
                  </a:lnTo>
                  <a:close/>
                  <a:moveTo>
                    <a:pt x="663" y="238"/>
                  </a:moveTo>
                  <a:cubicBezTo>
                    <a:pt x="557" y="238"/>
                    <a:pt x="557" y="238"/>
                    <a:pt x="557" y="238"/>
                  </a:cubicBezTo>
                  <a:cubicBezTo>
                    <a:pt x="557" y="200"/>
                    <a:pt x="557" y="200"/>
                    <a:pt x="557" y="200"/>
                  </a:cubicBezTo>
                  <a:cubicBezTo>
                    <a:pt x="663" y="200"/>
                    <a:pt x="663" y="200"/>
                    <a:pt x="663" y="200"/>
                  </a:cubicBezTo>
                  <a:lnTo>
                    <a:pt x="663" y="2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3" name="Group 322"/>
          <p:cNvGrpSpPr/>
          <p:nvPr/>
        </p:nvGrpSpPr>
        <p:grpSpPr>
          <a:xfrm>
            <a:off x="5923797" y="3547718"/>
            <a:ext cx="300547" cy="300547"/>
            <a:chOff x="4699679" y="3507319"/>
            <a:chExt cx="400664" cy="400664"/>
          </a:xfrm>
        </p:grpSpPr>
        <p:sp>
          <p:nvSpPr>
            <p:cNvPr id="324" name="Freeform 14"/>
            <p:cNvSpPr>
              <a:spLocks/>
            </p:cNvSpPr>
            <p:nvPr/>
          </p:nvSpPr>
          <p:spPr bwMode="auto">
            <a:xfrm flipH="1">
              <a:off x="4712192" y="3518665"/>
              <a:ext cx="190882" cy="381765"/>
            </a:xfrm>
            <a:custGeom>
              <a:avLst/>
              <a:gdLst>
                <a:gd name="T0" fmla="*/ 101 w 101"/>
                <a:gd name="T1" fmla="*/ 143 h 202"/>
                <a:gd name="T2" fmla="*/ 101 w 101"/>
                <a:gd name="T3" fmla="*/ 59 h 202"/>
                <a:gd name="T4" fmla="*/ 42 w 101"/>
                <a:gd name="T5" fmla="*/ 0 h 202"/>
                <a:gd name="T6" fmla="*/ 0 w 101"/>
                <a:gd name="T7" fmla="*/ 0 h 202"/>
                <a:gd name="T8" fmla="*/ 0 w 101"/>
                <a:gd name="T9" fmla="*/ 202 h 202"/>
                <a:gd name="T10" fmla="*/ 42 w 101"/>
                <a:gd name="T11" fmla="*/ 202 h 202"/>
                <a:gd name="T12" fmla="*/ 101 w 101"/>
                <a:gd name="T13" fmla="*/ 143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202">
                  <a:moveTo>
                    <a:pt x="101" y="143"/>
                  </a:moveTo>
                  <a:lnTo>
                    <a:pt x="101" y="59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202"/>
                  </a:lnTo>
                  <a:lnTo>
                    <a:pt x="42" y="202"/>
                  </a:lnTo>
                  <a:lnTo>
                    <a:pt x="101" y="14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5" name="Group 13"/>
            <p:cNvGrpSpPr>
              <a:grpSpLocks noChangeAspect="1"/>
            </p:cNvGrpSpPr>
            <p:nvPr/>
          </p:nvGrpSpPr>
          <p:grpSpPr bwMode="auto">
            <a:xfrm>
              <a:off x="4699679" y="3507319"/>
              <a:ext cx="400664" cy="400664"/>
              <a:chOff x="2301" y="866"/>
              <a:chExt cx="212" cy="212"/>
            </a:xfrm>
          </p:grpSpPr>
          <p:sp>
            <p:nvSpPr>
              <p:cNvPr id="326" name="Freeform 14"/>
              <p:cNvSpPr>
                <a:spLocks/>
              </p:cNvSpPr>
              <p:nvPr/>
            </p:nvSpPr>
            <p:spPr bwMode="auto">
              <a:xfrm>
                <a:off x="2407" y="871"/>
                <a:ext cx="101" cy="202"/>
              </a:xfrm>
              <a:custGeom>
                <a:avLst/>
                <a:gdLst>
                  <a:gd name="T0" fmla="*/ 101 w 101"/>
                  <a:gd name="T1" fmla="*/ 143 h 202"/>
                  <a:gd name="T2" fmla="*/ 101 w 101"/>
                  <a:gd name="T3" fmla="*/ 59 h 202"/>
                  <a:gd name="T4" fmla="*/ 42 w 101"/>
                  <a:gd name="T5" fmla="*/ 0 h 202"/>
                  <a:gd name="T6" fmla="*/ 0 w 101"/>
                  <a:gd name="T7" fmla="*/ 0 h 202"/>
                  <a:gd name="T8" fmla="*/ 0 w 101"/>
                  <a:gd name="T9" fmla="*/ 202 h 202"/>
                  <a:gd name="T10" fmla="*/ 42 w 101"/>
                  <a:gd name="T11" fmla="*/ 202 h 202"/>
                  <a:gd name="T12" fmla="*/ 101 w 101"/>
                  <a:gd name="T13" fmla="*/ 143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1" h="202">
                    <a:moveTo>
                      <a:pt x="101" y="143"/>
                    </a:moveTo>
                    <a:lnTo>
                      <a:pt x="101" y="59"/>
                    </a:lnTo>
                    <a:lnTo>
                      <a:pt x="42" y="0"/>
                    </a:lnTo>
                    <a:lnTo>
                      <a:pt x="0" y="0"/>
                    </a:lnTo>
                    <a:lnTo>
                      <a:pt x="0" y="202"/>
                    </a:lnTo>
                    <a:lnTo>
                      <a:pt x="42" y="202"/>
                    </a:lnTo>
                    <a:lnTo>
                      <a:pt x="101" y="14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" name="Freeform 15"/>
              <p:cNvSpPr>
                <a:spLocks noEditPoints="1"/>
              </p:cNvSpPr>
              <p:nvPr/>
            </p:nvSpPr>
            <p:spPr bwMode="auto">
              <a:xfrm>
                <a:off x="2301" y="866"/>
                <a:ext cx="212" cy="212"/>
              </a:xfrm>
              <a:custGeom>
                <a:avLst/>
                <a:gdLst>
                  <a:gd name="T0" fmla="*/ 149 w 212"/>
                  <a:gd name="T1" fmla="*/ 212 h 212"/>
                  <a:gd name="T2" fmla="*/ 63 w 212"/>
                  <a:gd name="T3" fmla="*/ 212 h 212"/>
                  <a:gd name="T4" fmla="*/ 0 w 212"/>
                  <a:gd name="T5" fmla="*/ 149 h 212"/>
                  <a:gd name="T6" fmla="*/ 0 w 212"/>
                  <a:gd name="T7" fmla="*/ 63 h 212"/>
                  <a:gd name="T8" fmla="*/ 63 w 212"/>
                  <a:gd name="T9" fmla="*/ 0 h 212"/>
                  <a:gd name="T10" fmla="*/ 149 w 212"/>
                  <a:gd name="T11" fmla="*/ 0 h 212"/>
                  <a:gd name="T12" fmla="*/ 212 w 212"/>
                  <a:gd name="T13" fmla="*/ 63 h 212"/>
                  <a:gd name="T14" fmla="*/ 212 w 212"/>
                  <a:gd name="T15" fmla="*/ 149 h 212"/>
                  <a:gd name="T16" fmla="*/ 149 w 212"/>
                  <a:gd name="T17" fmla="*/ 212 h 212"/>
                  <a:gd name="T18" fmla="*/ 66 w 212"/>
                  <a:gd name="T19" fmla="*/ 202 h 212"/>
                  <a:gd name="T20" fmla="*/ 146 w 212"/>
                  <a:gd name="T21" fmla="*/ 202 h 212"/>
                  <a:gd name="T22" fmla="*/ 202 w 212"/>
                  <a:gd name="T23" fmla="*/ 146 h 212"/>
                  <a:gd name="T24" fmla="*/ 202 w 212"/>
                  <a:gd name="T25" fmla="*/ 66 h 212"/>
                  <a:gd name="T26" fmla="*/ 146 w 212"/>
                  <a:gd name="T27" fmla="*/ 10 h 212"/>
                  <a:gd name="T28" fmla="*/ 66 w 212"/>
                  <a:gd name="T29" fmla="*/ 10 h 212"/>
                  <a:gd name="T30" fmla="*/ 10 w 212"/>
                  <a:gd name="T31" fmla="*/ 66 h 212"/>
                  <a:gd name="T32" fmla="*/ 10 w 212"/>
                  <a:gd name="T33" fmla="*/ 146 h 212"/>
                  <a:gd name="T34" fmla="*/ 66 w 212"/>
                  <a:gd name="T35" fmla="*/ 20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12" h="212">
                    <a:moveTo>
                      <a:pt x="149" y="212"/>
                    </a:moveTo>
                    <a:lnTo>
                      <a:pt x="63" y="212"/>
                    </a:lnTo>
                    <a:lnTo>
                      <a:pt x="0" y="149"/>
                    </a:lnTo>
                    <a:lnTo>
                      <a:pt x="0" y="63"/>
                    </a:lnTo>
                    <a:lnTo>
                      <a:pt x="63" y="0"/>
                    </a:lnTo>
                    <a:lnTo>
                      <a:pt x="149" y="0"/>
                    </a:lnTo>
                    <a:lnTo>
                      <a:pt x="212" y="63"/>
                    </a:lnTo>
                    <a:lnTo>
                      <a:pt x="212" y="149"/>
                    </a:lnTo>
                    <a:lnTo>
                      <a:pt x="149" y="212"/>
                    </a:lnTo>
                    <a:close/>
                    <a:moveTo>
                      <a:pt x="66" y="202"/>
                    </a:moveTo>
                    <a:lnTo>
                      <a:pt x="146" y="202"/>
                    </a:lnTo>
                    <a:lnTo>
                      <a:pt x="202" y="146"/>
                    </a:lnTo>
                    <a:lnTo>
                      <a:pt x="202" y="66"/>
                    </a:lnTo>
                    <a:lnTo>
                      <a:pt x="146" y="10"/>
                    </a:lnTo>
                    <a:lnTo>
                      <a:pt x="66" y="10"/>
                    </a:lnTo>
                    <a:lnTo>
                      <a:pt x="10" y="66"/>
                    </a:lnTo>
                    <a:lnTo>
                      <a:pt x="10" y="146"/>
                    </a:lnTo>
                    <a:lnTo>
                      <a:pt x="66" y="202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" name="Freeform 16"/>
              <p:cNvSpPr>
                <a:spLocks/>
              </p:cNvSpPr>
              <p:nvPr/>
            </p:nvSpPr>
            <p:spPr bwMode="auto">
              <a:xfrm>
                <a:off x="2362" y="927"/>
                <a:ext cx="91" cy="90"/>
              </a:xfrm>
              <a:custGeom>
                <a:avLst/>
                <a:gdLst>
                  <a:gd name="T0" fmla="*/ 91 w 91"/>
                  <a:gd name="T1" fmla="*/ 8 h 90"/>
                  <a:gd name="T2" fmla="*/ 84 w 91"/>
                  <a:gd name="T3" fmla="*/ 0 h 90"/>
                  <a:gd name="T4" fmla="*/ 45 w 91"/>
                  <a:gd name="T5" fmla="*/ 38 h 90"/>
                  <a:gd name="T6" fmla="*/ 8 w 91"/>
                  <a:gd name="T7" fmla="*/ 0 h 90"/>
                  <a:gd name="T8" fmla="*/ 0 w 91"/>
                  <a:gd name="T9" fmla="*/ 8 h 90"/>
                  <a:gd name="T10" fmla="*/ 38 w 91"/>
                  <a:gd name="T11" fmla="*/ 45 h 90"/>
                  <a:gd name="T12" fmla="*/ 0 w 91"/>
                  <a:gd name="T13" fmla="*/ 82 h 90"/>
                  <a:gd name="T14" fmla="*/ 8 w 91"/>
                  <a:gd name="T15" fmla="*/ 90 h 90"/>
                  <a:gd name="T16" fmla="*/ 45 w 91"/>
                  <a:gd name="T17" fmla="*/ 52 h 90"/>
                  <a:gd name="T18" fmla="*/ 84 w 91"/>
                  <a:gd name="T19" fmla="*/ 90 h 90"/>
                  <a:gd name="T20" fmla="*/ 91 w 91"/>
                  <a:gd name="T21" fmla="*/ 82 h 90"/>
                  <a:gd name="T22" fmla="*/ 52 w 91"/>
                  <a:gd name="T23" fmla="*/ 45 h 90"/>
                  <a:gd name="T24" fmla="*/ 91 w 91"/>
                  <a:gd name="T25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90">
                    <a:moveTo>
                      <a:pt x="91" y="8"/>
                    </a:moveTo>
                    <a:lnTo>
                      <a:pt x="84" y="0"/>
                    </a:lnTo>
                    <a:lnTo>
                      <a:pt x="45" y="38"/>
                    </a:lnTo>
                    <a:lnTo>
                      <a:pt x="8" y="0"/>
                    </a:lnTo>
                    <a:lnTo>
                      <a:pt x="0" y="8"/>
                    </a:lnTo>
                    <a:lnTo>
                      <a:pt x="38" y="45"/>
                    </a:lnTo>
                    <a:lnTo>
                      <a:pt x="0" y="82"/>
                    </a:lnTo>
                    <a:lnTo>
                      <a:pt x="8" y="90"/>
                    </a:lnTo>
                    <a:lnTo>
                      <a:pt x="45" y="52"/>
                    </a:lnTo>
                    <a:lnTo>
                      <a:pt x="84" y="90"/>
                    </a:lnTo>
                    <a:lnTo>
                      <a:pt x="91" y="82"/>
                    </a:lnTo>
                    <a:lnTo>
                      <a:pt x="52" y="45"/>
                    </a:lnTo>
                    <a:lnTo>
                      <a:pt x="91" y="8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29" name="Group 4"/>
          <p:cNvGrpSpPr>
            <a:grpSpLocks noChangeAspect="1"/>
          </p:cNvGrpSpPr>
          <p:nvPr/>
        </p:nvGrpSpPr>
        <p:grpSpPr bwMode="auto">
          <a:xfrm>
            <a:off x="6696587" y="3538449"/>
            <a:ext cx="342956" cy="347075"/>
            <a:chOff x="2593" y="2003"/>
            <a:chExt cx="999" cy="1011"/>
          </a:xfrm>
        </p:grpSpPr>
        <p:sp>
          <p:nvSpPr>
            <p:cNvPr id="330" name="Freeform 6"/>
            <p:cNvSpPr>
              <a:spLocks/>
            </p:cNvSpPr>
            <p:nvPr/>
          </p:nvSpPr>
          <p:spPr bwMode="auto">
            <a:xfrm flipH="1">
              <a:off x="261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5"/>
            <p:cNvSpPr>
              <a:spLocks noEditPoints="1"/>
            </p:cNvSpPr>
            <p:nvPr/>
          </p:nvSpPr>
          <p:spPr bwMode="auto">
            <a:xfrm>
              <a:off x="2593" y="2003"/>
              <a:ext cx="452" cy="1011"/>
            </a:xfrm>
            <a:custGeom>
              <a:avLst/>
              <a:gdLst>
                <a:gd name="T0" fmla="*/ 452 w 452"/>
                <a:gd name="T1" fmla="*/ 170 h 1011"/>
                <a:gd name="T2" fmla="*/ 367 w 452"/>
                <a:gd name="T3" fmla="*/ 170 h 1011"/>
                <a:gd name="T4" fmla="*/ 367 w 452"/>
                <a:gd name="T5" fmla="*/ 112 h 1011"/>
                <a:gd name="T6" fmla="*/ 260 w 452"/>
                <a:gd name="T7" fmla="*/ 112 h 1011"/>
                <a:gd name="T8" fmla="*/ 260 w 452"/>
                <a:gd name="T9" fmla="*/ 0 h 1011"/>
                <a:gd name="T10" fmla="*/ 0 w 452"/>
                <a:gd name="T11" fmla="*/ 0 h 1011"/>
                <a:gd name="T12" fmla="*/ 0 w 452"/>
                <a:gd name="T13" fmla="*/ 1011 h 1011"/>
                <a:gd name="T14" fmla="*/ 260 w 452"/>
                <a:gd name="T15" fmla="*/ 1011 h 1011"/>
                <a:gd name="T16" fmla="*/ 260 w 452"/>
                <a:gd name="T17" fmla="*/ 990 h 1011"/>
                <a:gd name="T18" fmla="*/ 367 w 452"/>
                <a:gd name="T19" fmla="*/ 990 h 1011"/>
                <a:gd name="T20" fmla="*/ 367 w 452"/>
                <a:gd name="T21" fmla="*/ 963 h 1011"/>
                <a:gd name="T22" fmla="*/ 452 w 452"/>
                <a:gd name="T23" fmla="*/ 963 h 1011"/>
                <a:gd name="T24" fmla="*/ 452 w 452"/>
                <a:gd name="T25" fmla="*/ 170 h 1011"/>
                <a:gd name="T26" fmla="*/ 218 w 452"/>
                <a:gd name="T27" fmla="*/ 963 h 1011"/>
                <a:gd name="T28" fmla="*/ 42 w 452"/>
                <a:gd name="T29" fmla="*/ 963 h 1011"/>
                <a:gd name="T30" fmla="*/ 42 w 452"/>
                <a:gd name="T31" fmla="*/ 48 h 1011"/>
                <a:gd name="T32" fmla="*/ 218 w 452"/>
                <a:gd name="T33" fmla="*/ 48 h 1011"/>
                <a:gd name="T34" fmla="*/ 218 w 452"/>
                <a:gd name="T35" fmla="*/ 963 h 1011"/>
                <a:gd name="T36" fmla="*/ 324 w 452"/>
                <a:gd name="T37" fmla="*/ 947 h 1011"/>
                <a:gd name="T38" fmla="*/ 260 w 452"/>
                <a:gd name="T39" fmla="*/ 947 h 1011"/>
                <a:gd name="T40" fmla="*/ 260 w 452"/>
                <a:gd name="T41" fmla="*/ 149 h 1011"/>
                <a:gd name="T42" fmla="*/ 324 w 452"/>
                <a:gd name="T43" fmla="*/ 149 h 1011"/>
                <a:gd name="T44" fmla="*/ 324 w 452"/>
                <a:gd name="T45" fmla="*/ 947 h 1011"/>
                <a:gd name="T46" fmla="*/ 414 w 452"/>
                <a:gd name="T47" fmla="*/ 926 h 1011"/>
                <a:gd name="T48" fmla="*/ 367 w 452"/>
                <a:gd name="T49" fmla="*/ 926 h 1011"/>
                <a:gd name="T50" fmla="*/ 367 w 452"/>
                <a:gd name="T51" fmla="*/ 213 h 1011"/>
                <a:gd name="T52" fmla="*/ 414 w 452"/>
                <a:gd name="T53" fmla="*/ 213 h 1011"/>
                <a:gd name="T54" fmla="*/ 414 w 452"/>
                <a:gd name="T55" fmla="*/ 926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70"/>
                  </a:moveTo>
                  <a:lnTo>
                    <a:pt x="367" y="170"/>
                  </a:lnTo>
                  <a:lnTo>
                    <a:pt x="367" y="112"/>
                  </a:lnTo>
                  <a:lnTo>
                    <a:pt x="260" y="112"/>
                  </a:lnTo>
                  <a:lnTo>
                    <a:pt x="260" y="0"/>
                  </a:lnTo>
                  <a:lnTo>
                    <a:pt x="0" y="0"/>
                  </a:lnTo>
                  <a:lnTo>
                    <a:pt x="0" y="1011"/>
                  </a:lnTo>
                  <a:lnTo>
                    <a:pt x="260" y="1011"/>
                  </a:lnTo>
                  <a:lnTo>
                    <a:pt x="260" y="990"/>
                  </a:lnTo>
                  <a:lnTo>
                    <a:pt x="367" y="990"/>
                  </a:lnTo>
                  <a:lnTo>
                    <a:pt x="367" y="963"/>
                  </a:lnTo>
                  <a:lnTo>
                    <a:pt x="452" y="963"/>
                  </a:lnTo>
                  <a:lnTo>
                    <a:pt x="452" y="170"/>
                  </a:lnTo>
                  <a:close/>
                  <a:moveTo>
                    <a:pt x="218" y="963"/>
                  </a:moveTo>
                  <a:lnTo>
                    <a:pt x="42" y="963"/>
                  </a:lnTo>
                  <a:lnTo>
                    <a:pt x="42" y="48"/>
                  </a:lnTo>
                  <a:lnTo>
                    <a:pt x="218" y="48"/>
                  </a:lnTo>
                  <a:lnTo>
                    <a:pt x="218" y="963"/>
                  </a:lnTo>
                  <a:close/>
                  <a:moveTo>
                    <a:pt x="324" y="947"/>
                  </a:moveTo>
                  <a:lnTo>
                    <a:pt x="260" y="947"/>
                  </a:lnTo>
                  <a:lnTo>
                    <a:pt x="260" y="149"/>
                  </a:lnTo>
                  <a:lnTo>
                    <a:pt x="324" y="149"/>
                  </a:lnTo>
                  <a:lnTo>
                    <a:pt x="324" y="947"/>
                  </a:lnTo>
                  <a:close/>
                  <a:moveTo>
                    <a:pt x="414" y="926"/>
                  </a:moveTo>
                  <a:lnTo>
                    <a:pt x="367" y="926"/>
                  </a:lnTo>
                  <a:lnTo>
                    <a:pt x="367" y="213"/>
                  </a:lnTo>
                  <a:lnTo>
                    <a:pt x="414" y="213"/>
                  </a:lnTo>
                  <a:lnTo>
                    <a:pt x="414" y="926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6"/>
            <p:cNvSpPr>
              <a:spLocks/>
            </p:cNvSpPr>
            <p:nvPr/>
          </p:nvSpPr>
          <p:spPr bwMode="auto">
            <a:xfrm>
              <a:off x="3167" y="2030"/>
              <a:ext cx="398" cy="957"/>
            </a:xfrm>
            <a:custGeom>
              <a:avLst/>
              <a:gdLst>
                <a:gd name="T0" fmla="*/ 181 w 398"/>
                <a:gd name="T1" fmla="*/ 0 h 957"/>
                <a:gd name="T2" fmla="*/ 181 w 398"/>
                <a:gd name="T3" fmla="*/ 101 h 957"/>
                <a:gd name="T4" fmla="*/ 80 w 398"/>
                <a:gd name="T5" fmla="*/ 101 h 957"/>
                <a:gd name="T6" fmla="*/ 80 w 398"/>
                <a:gd name="T7" fmla="*/ 170 h 957"/>
                <a:gd name="T8" fmla="*/ 0 w 398"/>
                <a:gd name="T9" fmla="*/ 170 h 957"/>
                <a:gd name="T10" fmla="*/ 0 w 398"/>
                <a:gd name="T11" fmla="*/ 909 h 957"/>
                <a:gd name="T12" fmla="*/ 80 w 398"/>
                <a:gd name="T13" fmla="*/ 909 h 957"/>
                <a:gd name="T14" fmla="*/ 80 w 398"/>
                <a:gd name="T15" fmla="*/ 931 h 957"/>
                <a:gd name="T16" fmla="*/ 181 w 398"/>
                <a:gd name="T17" fmla="*/ 931 h 957"/>
                <a:gd name="T18" fmla="*/ 181 w 398"/>
                <a:gd name="T19" fmla="*/ 957 h 957"/>
                <a:gd name="T20" fmla="*/ 398 w 398"/>
                <a:gd name="T21" fmla="*/ 957 h 957"/>
                <a:gd name="T22" fmla="*/ 398 w 398"/>
                <a:gd name="T23" fmla="*/ 0 h 957"/>
                <a:gd name="T24" fmla="*/ 181 w 398"/>
                <a:gd name="T25" fmla="*/ 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8" h="957">
                  <a:moveTo>
                    <a:pt x="181" y="0"/>
                  </a:moveTo>
                  <a:lnTo>
                    <a:pt x="181" y="101"/>
                  </a:lnTo>
                  <a:lnTo>
                    <a:pt x="80" y="101"/>
                  </a:lnTo>
                  <a:lnTo>
                    <a:pt x="80" y="170"/>
                  </a:lnTo>
                  <a:lnTo>
                    <a:pt x="0" y="170"/>
                  </a:lnTo>
                  <a:lnTo>
                    <a:pt x="0" y="909"/>
                  </a:lnTo>
                  <a:lnTo>
                    <a:pt x="80" y="909"/>
                  </a:lnTo>
                  <a:lnTo>
                    <a:pt x="80" y="931"/>
                  </a:lnTo>
                  <a:lnTo>
                    <a:pt x="181" y="931"/>
                  </a:lnTo>
                  <a:lnTo>
                    <a:pt x="181" y="957"/>
                  </a:lnTo>
                  <a:lnTo>
                    <a:pt x="398" y="957"/>
                  </a:lnTo>
                  <a:lnTo>
                    <a:pt x="398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7"/>
            <p:cNvSpPr>
              <a:spLocks noEditPoints="1"/>
            </p:cNvSpPr>
            <p:nvPr/>
          </p:nvSpPr>
          <p:spPr bwMode="auto">
            <a:xfrm>
              <a:off x="2678" y="2109"/>
              <a:ext cx="829" cy="820"/>
            </a:xfrm>
            <a:custGeom>
              <a:avLst/>
              <a:gdLst>
                <a:gd name="T0" fmla="*/ 8 w 156"/>
                <a:gd name="T1" fmla="*/ 143 h 154"/>
                <a:gd name="T2" fmla="*/ 14 w 156"/>
                <a:gd name="T3" fmla="*/ 149 h 154"/>
                <a:gd name="T4" fmla="*/ 8 w 156"/>
                <a:gd name="T5" fmla="*/ 154 h 154"/>
                <a:gd name="T6" fmla="*/ 3 w 156"/>
                <a:gd name="T7" fmla="*/ 149 h 154"/>
                <a:gd name="T8" fmla="*/ 8 w 156"/>
                <a:gd name="T9" fmla="*/ 143 h 154"/>
                <a:gd name="T10" fmla="*/ 17 w 156"/>
                <a:gd name="T11" fmla="*/ 0 h 154"/>
                <a:gd name="T12" fmla="*/ 0 w 156"/>
                <a:gd name="T13" fmla="*/ 0 h 154"/>
                <a:gd name="T14" fmla="*/ 0 w 156"/>
                <a:gd name="T15" fmla="*/ 9 h 154"/>
                <a:gd name="T16" fmla="*/ 17 w 156"/>
                <a:gd name="T17" fmla="*/ 9 h 154"/>
                <a:gd name="T18" fmla="*/ 17 w 156"/>
                <a:gd name="T19" fmla="*/ 0 h 154"/>
                <a:gd name="T20" fmla="*/ 17 w 156"/>
                <a:gd name="T21" fmla="*/ 32 h 154"/>
                <a:gd name="T22" fmla="*/ 0 w 156"/>
                <a:gd name="T23" fmla="*/ 32 h 154"/>
                <a:gd name="T24" fmla="*/ 0 w 156"/>
                <a:gd name="T25" fmla="*/ 41 h 154"/>
                <a:gd name="T26" fmla="*/ 17 w 156"/>
                <a:gd name="T27" fmla="*/ 41 h 154"/>
                <a:gd name="T28" fmla="*/ 17 w 156"/>
                <a:gd name="T29" fmla="*/ 32 h 154"/>
                <a:gd name="T30" fmla="*/ 17 w 156"/>
                <a:gd name="T31" fmla="*/ 16 h 154"/>
                <a:gd name="T32" fmla="*/ 0 w 156"/>
                <a:gd name="T33" fmla="*/ 16 h 154"/>
                <a:gd name="T34" fmla="*/ 0 w 156"/>
                <a:gd name="T35" fmla="*/ 25 h 154"/>
                <a:gd name="T36" fmla="*/ 17 w 156"/>
                <a:gd name="T37" fmla="*/ 25 h 154"/>
                <a:gd name="T38" fmla="*/ 17 w 156"/>
                <a:gd name="T39" fmla="*/ 16 h 154"/>
                <a:gd name="T40" fmla="*/ 147 w 156"/>
                <a:gd name="T41" fmla="*/ 143 h 154"/>
                <a:gd name="T42" fmla="*/ 142 w 156"/>
                <a:gd name="T43" fmla="*/ 149 h 154"/>
                <a:gd name="T44" fmla="*/ 147 w 156"/>
                <a:gd name="T45" fmla="*/ 154 h 154"/>
                <a:gd name="T46" fmla="*/ 153 w 156"/>
                <a:gd name="T47" fmla="*/ 149 h 154"/>
                <a:gd name="T48" fmla="*/ 147 w 156"/>
                <a:gd name="T49" fmla="*/ 143 h 154"/>
                <a:gd name="T50" fmla="*/ 156 w 156"/>
                <a:gd name="T51" fmla="*/ 9 h 154"/>
                <a:gd name="T52" fmla="*/ 156 w 156"/>
                <a:gd name="T53" fmla="*/ 0 h 154"/>
                <a:gd name="T54" fmla="*/ 139 w 156"/>
                <a:gd name="T55" fmla="*/ 0 h 154"/>
                <a:gd name="T56" fmla="*/ 139 w 156"/>
                <a:gd name="T57" fmla="*/ 9 h 154"/>
                <a:gd name="T58" fmla="*/ 156 w 156"/>
                <a:gd name="T59" fmla="*/ 9 h 154"/>
                <a:gd name="T60" fmla="*/ 156 w 156"/>
                <a:gd name="T61" fmla="*/ 41 h 154"/>
                <a:gd name="T62" fmla="*/ 156 w 156"/>
                <a:gd name="T63" fmla="*/ 32 h 154"/>
                <a:gd name="T64" fmla="*/ 139 w 156"/>
                <a:gd name="T65" fmla="*/ 32 h 154"/>
                <a:gd name="T66" fmla="*/ 139 w 156"/>
                <a:gd name="T67" fmla="*/ 41 h 154"/>
                <a:gd name="T68" fmla="*/ 156 w 156"/>
                <a:gd name="T69" fmla="*/ 41 h 154"/>
                <a:gd name="T70" fmla="*/ 156 w 156"/>
                <a:gd name="T71" fmla="*/ 25 h 154"/>
                <a:gd name="T72" fmla="*/ 156 w 156"/>
                <a:gd name="T73" fmla="*/ 16 h 154"/>
                <a:gd name="T74" fmla="*/ 139 w 156"/>
                <a:gd name="T75" fmla="*/ 16 h 154"/>
                <a:gd name="T76" fmla="*/ 139 w 156"/>
                <a:gd name="T77" fmla="*/ 25 h 154"/>
                <a:gd name="T78" fmla="*/ 156 w 156"/>
                <a:gd name="T79" fmla="*/ 25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6" h="154">
                  <a:moveTo>
                    <a:pt x="8" y="143"/>
                  </a:moveTo>
                  <a:cubicBezTo>
                    <a:pt x="11" y="143"/>
                    <a:pt x="14" y="146"/>
                    <a:pt x="14" y="149"/>
                  </a:cubicBezTo>
                  <a:cubicBezTo>
                    <a:pt x="14" y="152"/>
                    <a:pt x="11" y="154"/>
                    <a:pt x="8" y="154"/>
                  </a:cubicBezTo>
                  <a:cubicBezTo>
                    <a:pt x="6" y="154"/>
                    <a:pt x="3" y="152"/>
                    <a:pt x="3" y="149"/>
                  </a:cubicBezTo>
                  <a:cubicBezTo>
                    <a:pt x="3" y="146"/>
                    <a:pt x="6" y="143"/>
                    <a:pt x="8" y="143"/>
                  </a:cubicBezTo>
                  <a:close/>
                  <a:moveTo>
                    <a:pt x="1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7" y="9"/>
                    <a:pt x="17" y="9"/>
                    <a:pt x="17" y="9"/>
                  </a:cubicBezTo>
                  <a:lnTo>
                    <a:pt x="17" y="0"/>
                  </a:lnTo>
                  <a:close/>
                  <a:moveTo>
                    <a:pt x="17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17" y="41"/>
                    <a:pt x="17" y="41"/>
                    <a:pt x="17" y="41"/>
                  </a:cubicBezTo>
                  <a:lnTo>
                    <a:pt x="17" y="32"/>
                  </a:lnTo>
                  <a:close/>
                  <a:moveTo>
                    <a:pt x="17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7" y="25"/>
                    <a:pt x="17" y="25"/>
                    <a:pt x="17" y="25"/>
                  </a:cubicBezTo>
                  <a:lnTo>
                    <a:pt x="17" y="16"/>
                  </a:lnTo>
                  <a:close/>
                  <a:moveTo>
                    <a:pt x="147" y="143"/>
                  </a:moveTo>
                  <a:cubicBezTo>
                    <a:pt x="145" y="143"/>
                    <a:pt x="142" y="146"/>
                    <a:pt x="142" y="149"/>
                  </a:cubicBezTo>
                  <a:cubicBezTo>
                    <a:pt x="142" y="151"/>
                    <a:pt x="145" y="154"/>
                    <a:pt x="147" y="154"/>
                  </a:cubicBezTo>
                  <a:cubicBezTo>
                    <a:pt x="150" y="154"/>
                    <a:pt x="153" y="151"/>
                    <a:pt x="153" y="149"/>
                  </a:cubicBezTo>
                  <a:cubicBezTo>
                    <a:pt x="153" y="146"/>
                    <a:pt x="150" y="143"/>
                    <a:pt x="147" y="143"/>
                  </a:cubicBezTo>
                  <a:close/>
                  <a:moveTo>
                    <a:pt x="156" y="9"/>
                  </a:moveTo>
                  <a:cubicBezTo>
                    <a:pt x="156" y="0"/>
                    <a:pt x="156" y="0"/>
                    <a:pt x="156" y="0"/>
                  </a:cubicBezTo>
                  <a:cubicBezTo>
                    <a:pt x="139" y="0"/>
                    <a:pt x="139" y="0"/>
                    <a:pt x="139" y="0"/>
                  </a:cubicBezTo>
                  <a:cubicBezTo>
                    <a:pt x="139" y="9"/>
                    <a:pt x="139" y="9"/>
                    <a:pt x="139" y="9"/>
                  </a:cubicBezTo>
                  <a:lnTo>
                    <a:pt x="156" y="9"/>
                  </a:lnTo>
                  <a:close/>
                  <a:moveTo>
                    <a:pt x="156" y="41"/>
                  </a:moveTo>
                  <a:cubicBezTo>
                    <a:pt x="156" y="32"/>
                    <a:pt x="156" y="32"/>
                    <a:pt x="156" y="32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39" y="41"/>
                    <a:pt x="139" y="41"/>
                    <a:pt x="139" y="41"/>
                  </a:cubicBezTo>
                  <a:lnTo>
                    <a:pt x="156" y="41"/>
                  </a:lnTo>
                  <a:close/>
                  <a:moveTo>
                    <a:pt x="156" y="25"/>
                  </a:moveTo>
                  <a:cubicBezTo>
                    <a:pt x="156" y="16"/>
                    <a:pt x="156" y="16"/>
                    <a:pt x="156" y="16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39" y="25"/>
                    <a:pt x="139" y="25"/>
                    <a:pt x="139" y="25"/>
                  </a:cubicBezTo>
                  <a:lnTo>
                    <a:pt x="156" y="2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8"/>
            <p:cNvSpPr>
              <a:spLocks noEditPoints="1"/>
            </p:cNvSpPr>
            <p:nvPr/>
          </p:nvSpPr>
          <p:spPr bwMode="auto">
            <a:xfrm>
              <a:off x="3140" y="2003"/>
              <a:ext cx="452" cy="1011"/>
            </a:xfrm>
            <a:custGeom>
              <a:avLst/>
              <a:gdLst>
                <a:gd name="T0" fmla="*/ 452 w 452"/>
                <a:gd name="T1" fmla="*/ 1011 h 1011"/>
                <a:gd name="T2" fmla="*/ 452 w 452"/>
                <a:gd name="T3" fmla="*/ 0 h 1011"/>
                <a:gd name="T4" fmla="*/ 192 w 452"/>
                <a:gd name="T5" fmla="*/ 0 h 1011"/>
                <a:gd name="T6" fmla="*/ 192 w 452"/>
                <a:gd name="T7" fmla="*/ 112 h 1011"/>
                <a:gd name="T8" fmla="*/ 85 w 452"/>
                <a:gd name="T9" fmla="*/ 112 h 1011"/>
                <a:gd name="T10" fmla="*/ 85 w 452"/>
                <a:gd name="T11" fmla="*/ 170 h 1011"/>
                <a:gd name="T12" fmla="*/ 0 w 452"/>
                <a:gd name="T13" fmla="*/ 170 h 1011"/>
                <a:gd name="T14" fmla="*/ 0 w 452"/>
                <a:gd name="T15" fmla="*/ 963 h 1011"/>
                <a:gd name="T16" fmla="*/ 85 w 452"/>
                <a:gd name="T17" fmla="*/ 963 h 1011"/>
                <a:gd name="T18" fmla="*/ 85 w 452"/>
                <a:gd name="T19" fmla="*/ 990 h 1011"/>
                <a:gd name="T20" fmla="*/ 192 w 452"/>
                <a:gd name="T21" fmla="*/ 990 h 1011"/>
                <a:gd name="T22" fmla="*/ 192 w 452"/>
                <a:gd name="T23" fmla="*/ 1011 h 1011"/>
                <a:gd name="T24" fmla="*/ 452 w 452"/>
                <a:gd name="T25" fmla="*/ 1011 h 1011"/>
                <a:gd name="T26" fmla="*/ 37 w 452"/>
                <a:gd name="T27" fmla="*/ 926 h 1011"/>
                <a:gd name="T28" fmla="*/ 37 w 452"/>
                <a:gd name="T29" fmla="*/ 213 h 1011"/>
                <a:gd name="T30" fmla="*/ 80 w 452"/>
                <a:gd name="T31" fmla="*/ 213 h 1011"/>
                <a:gd name="T32" fmla="*/ 85 w 452"/>
                <a:gd name="T33" fmla="*/ 926 h 1011"/>
                <a:gd name="T34" fmla="*/ 37 w 452"/>
                <a:gd name="T35" fmla="*/ 926 h 1011"/>
                <a:gd name="T36" fmla="*/ 128 w 452"/>
                <a:gd name="T37" fmla="*/ 947 h 1011"/>
                <a:gd name="T38" fmla="*/ 122 w 452"/>
                <a:gd name="T39" fmla="*/ 149 h 1011"/>
                <a:gd name="T40" fmla="*/ 186 w 452"/>
                <a:gd name="T41" fmla="*/ 149 h 1011"/>
                <a:gd name="T42" fmla="*/ 186 w 452"/>
                <a:gd name="T43" fmla="*/ 947 h 1011"/>
                <a:gd name="T44" fmla="*/ 128 w 452"/>
                <a:gd name="T45" fmla="*/ 947 h 1011"/>
                <a:gd name="T46" fmla="*/ 404 w 452"/>
                <a:gd name="T47" fmla="*/ 48 h 1011"/>
                <a:gd name="T48" fmla="*/ 409 w 452"/>
                <a:gd name="T49" fmla="*/ 963 h 1011"/>
                <a:gd name="T50" fmla="*/ 234 w 452"/>
                <a:gd name="T51" fmla="*/ 963 h 1011"/>
                <a:gd name="T52" fmla="*/ 234 w 452"/>
                <a:gd name="T53" fmla="*/ 48 h 1011"/>
                <a:gd name="T54" fmla="*/ 404 w 452"/>
                <a:gd name="T55" fmla="*/ 48 h 10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52" h="1011">
                  <a:moveTo>
                    <a:pt x="452" y="1011"/>
                  </a:moveTo>
                  <a:lnTo>
                    <a:pt x="452" y="0"/>
                  </a:lnTo>
                  <a:lnTo>
                    <a:pt x="192" y="0"/>
                  </a:lnTo>
                  <a:lnTo>
                    <a:pt x="192" y="112"/>
                  </a:lnTo>
                  <a:lnTo>
                    <a:pt x="85" y="112"/>
                  </a:lnTo>
                  <a:lnTo>
                    <a:pt x="85" y="170"/>
                  </a:lnTo>
                  <a:lnTo>
                    <a:pt x="0" y="170"/>
                  </a:lnTo>
                  <a:lnTo>
                    <a:pt x="0" y="963"/>
                  </a:lnTo>
                  <a:lnTo>
                    <a:pt x="85" y="963"/>
                  </a:lnTo>
                  <a:lnTo>
                    <a:pt x="85" y="990"/>
                  </a:lnTo>
                  <a:lnTo>
                    <a:pt x="192" y="990"/>
                  </a:lnTo>
                  <a:lnTo>
                    <a:pt x="192" y="1011"/>
                  </a:lnTo>
                  <a:lnTo>
                    <a:pt x="452" y="1011"/>
                  </a:lnTo>
                  <a:close/>
                  <a:moveTo>
                    <a:pt x="37" y="926"/>
                  </a:moveTo>
                  <a:lnTo>
                    <a:pt x="37" y="213"/>
                  </a:lnTo>
                  <a:lnTo>
                    <a:pt x="80" y="213"/>
                  </a:lnTo>
                  <a:lnTo>
                    <a:pt x="85" y="926"/>
                  </a:lnTo>
                  <a:lnTo>
                    <a:pt x="37" y="926"/>
                  </a:lnTo>
                  <a:close/>
                  <a:moveTo>
                    <a:pt x="128" y="947"/>
                  </a:moveTo>
                  <a:lnTo>
                    <a:pt x="122" y="149"/>
                  </a:lnTo>
                  <a:lnTo>
                    <a:pt x="186" y="149"/>
                  </a:lnTo>
                  <a:lnTo>
                    <a:pt x="186" y="947"/>
                  </a:lnTo>
                  <a:lnTo>
                    <a:pt x="128" y="947"/>
                  </a:lnTo>
                  <a:close/>
                  <a:moveTo>
                    <a:pt x="404" y="48"/>
                  </a:moveTo>
                  <a:lnTo>
                    <a:pt x="409" y="963"/>
                  </a:lnTo>
                  <a:lnTo>
                    <a:pt x="234" y="963"/>
                  </a:lnTo>
                  <a:lnTo>
                    <a:pt x="234" y="48"/>
                  </a:lnTo>
                  <a:lnTo>
                    <a:pt x="404" y="48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5" name="Group 12"/>
          <p:cNvGrpSpPr>
            <a:grpSpLocks noChangeAspect="1"/>
          </p:cNvGrpSpPr>
          <p:nvPr/>
        </p:nvGrpSpPr>
        <p:grpSpPr bwMode="auto">
          <a:xfrm>
            <a:off x="4292429" y="3540843"/>
            <a:ext cx="342956" cy="326285"/>
            <a:chOff x="906" y="859"/>
            <a:chExt cx="288" cy="274"/>
          </a:xfrm>
        </p:grpSpPr>
        <p:sp>
          <p:nvSpPr>
            <p:cNvPr id="336" name="Rectangle 15"/>
            <p:cNvSpPr>
              <a:spLocks noChangeArrowheads="1"/>
            </p:cNvSpPr>
            <p:nvPr/>
          </p:nvSpPr>
          <p:spPr bwMode="auto">
            <a:xfrm>
              <a:off x="916" y="866"/>
              <a:ext cx="78" cy="26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13"/>
            <p:cNvSpPr>
              <a:spLocks noEditPoints="1"/>
            </p:cNvSpPr>
            <p:nvPr/>
          </p:nvSpPr>
          <p:spPr bwMode="auto">
            <a:xfrm>
              <a:off x="994" y="925"/>
              <a:ext cx="112" cy="143"/>
            </a:xfrm>
            <a:custGeom>
              <a:avLst/>
              <a:gdLst>
                <a:gd name="T0" fmla="*/ 112 w 112"/>
                <a:gd name="T1" fmla="*/ 27 h 143"/>
                <a:gd name="T2" fmla="*/ 112 w 112"/>
                <a:gd name="T3" fmla="*/ 41 h 143"/>
                <a:gd name="T4" fmla="*/ 35 w 112"/>
                <a:gd name="T5" fmla="*/ 41 h 143"/>
                <a:gd name="T6" fmla="*/ 53 w 112"/>
                <a:gd name="T7" fmla="*/ 59 h 143"/>
                <a:gd name="T8" fmla="*/ 44 w 112"/>
                <a:gd name="T9" fmla="*/ 69 h 143"/>
                <a:gd name="T10" fmla="*/ 10 w 112"/>
                <a:gd name="T11" fmla="*/ 34 h 143"/>
                <a:gd name="T12" fmla="*/ 44 w 112"/>
                <a:gd name="T13" fmla="*/ 0 h 143"/>
                <a:gd name="T14" fmla="*/ 54 w 112"/>
                <a:gd name="T15" fmla="*/ 9 h 143"/>
                <a:gd name="T16" fmla="*/ 35 w 112"/>
                <a:gd name="T17" fmla="*/ 27 h 143"/>
                <a:gd name="T18" fmla="*/ 112 w 112"/>
                <a:gd name="T19" fmla="*/ 27 h 143"/>
                <a:gd name="T20" fmla="*/ 77 w 112"/>
                <a:gd name="T21" fmla="*/ 115 h 143"/>
                <a:gd name="T22" fmla="*/ 58 w 112"/>
                <a:gd name="T23" fmla="*/ 133 h 143"/>
                <a:gd name="T24" fmla="*/ 68 w 112"/>
                <a:gd name="T25" fmla="*/ 143 h 143"/>
                <a:gd name="T26" fmla="*/ 102 w 112"/>
                <a:gd name="T27" fmla="*/ 108 h 143"/>
                <a:gd name="T28" fmla="*/ 68 w 112"/>
                <a:gd name="T29" fmla="*/ 73 h 143"/>
                <a:gd name="T30" fmla="*/ 58 w 112"/>
                <a:gd name="T31" fmla="*/ 83 h 143"/>
                <a:gd name="T32" fmla="*/ 77 w 112"/>
                <a:gd name="T33" fmla="*/ 101 h 143"/>
                <a:gd name="T34" fmla="*/ 0 w 112"/>
                <a:gd name="T35" fmla="*/ 101 h 143"/>
                <a:gd name="T36" fmla="*/ 0 w 112"/>
                <a:gd name="T37" fmla="*/ 115 h 143"/>
                <a:gd name="T38" fmla="*/ 77 w 112"/>
                <a:gd name="T39" fmla="*/ 11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" h="143">
                  <a:moveTo>
                    <a:pt x="112" y="27"/>
                  </a:moveTo>
                  <a:lnTo>
                    <a:pt x="112" y="41"/>
                  </a:lnTo>
                  <a:lnTo>
                    <a:pt x="35" y="41"/>
                  </a:lnTo>
                  <a:lnTo>
                    <a:pt x="53" y="59"/>
                  </a:lnTo>
                  <a:lnTo>
                    <a:pt x="44" y="69"/>
                  </a:lnTo>
                  <a:lnTo>
                    <a:pt x="10" y="34"/>
                  </a:lnTo>
                  <a:lnTo>
                    <a:pt x="44" y="0"/>
                  </a:lnTo>
                  <a:lnTo>
                    <a:pt x="54" y="9"/>
                  </a:lnTo>
                  <a:lnTo>
                    <a:pt x="35" y="27"/>
                  </a:lnTo>
                  <a:lnTo>
                    <a:pt x="112" y="27"/>
                  </a:lnTo>
                  <a:close/>
                  <a:moveTo>
                    <a:pt x="77" y="115"/>
                  </a:moveTo>
                  <a:lnTo>
                    <a:pt x="58" y="133"/>
                  </a:lnTo>
                  <a:lnTo>
                    <a:pt x="68" y="143"/>
                  </a:lnTo>
                  <a:lnTo>
                    <a:pt x="102" y="108"/>
                  </a:lnTo>
                  <a:lnTo>
                    <a:pt x="68" y="73"/>
                  </a:lnTo>
                  <a:lnTo>
                    <a:pt x="58" y="83"/>
                  </a:lnTo>
                  <a:lnTo>
                    <a:pt x="77" y="101"/>
                  </a:lnTo>
                  <a:lnTo>
                    <a:pt x="0" y="101"/>
                  </a:lnTo>
                  <a:lnTo>
                    <a:pt x="0" y="115"/>
                  </a:lnTo>
                  <a:lnTo>
                    <a:pt x="77" y="11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14"/>
            <p:cNvSpPr>
              <a:spLocks noEditPoints="1"/>
            </p:cNvSpPr>
            <p:nvPr/>
          </p:nvSpPr>
          <p:spPr bwMode="auto">
            <a:xfrm>
              <a:off x="906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Rectangle 15"/>
            <p:cNvSpPr>
              <a:spLocks noChangeArrowheads="1"/>
            </p:cNvSpPr>
            <p:nvPr/>
          </p:nvSpPr>
          <p:spPr bwMode="auto">
            <a:xfrm>
              <a:off x="1109" y="866"/>
              <a:ext cx="78" cy="260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16"/>
            <p:cNvSpPr>
              <a:spLocks noEditPoints="1"/>
            </p:cNvSpPr>
            <p:nvPr/>
          </p:nvSpPr>
          <p:spPr bwMode="auto">
            <a:xfrm>
              <a:off x="1102" y="859"/>
              <a:ext cx="92" cy="274"/>
            </a:xfrm>
            <a:custGeom>
              <a:avLst/>
              <a:gdLst>
                <a:gd name="T0" fmla="*/ 92 w 92"/>
                <a:gd name="T1" fmla="*/ 274 h 274"/>
                <a:gd name="T2" fmla="*/ 0 w 92"/>
                <a:gd name="T3" fmla="*/ 274 h 274"/>
                <a:gd name="T4" fmla="*/ 0 w 92"/>
                <a:gd name="T5" fmla="*/ 0 h 274"/>
                <a:gd name="T6" fmla="*/ 92 w 92"/>
                <a:gd name="T7" fmla="*/ 0 h 274"/>
                <a:gd name="T8" fmla="*/ 92 w 92"/>
                <a:gd name="T9" fmla="*/ 274 h 274"/>
                <a:gd name="T10" fmla="*/ 13 w 92"/>
                <a:gd name="T11" fmla="*/ 261 h 274"/>
                <a:gd name="T12" fmla="*/ 79 w 92"/>
                <a:gd name="T13" fmla="*/ 261 h 274"/>
                <a:gd name="T14" fmla="*/ 79 w 92"/>
                <a:gd name="T15" fmla="*/ 13 h 274"/>
                <a:gd name="T16" fmla="*/ 13 w 92"/>
                <a:gd name="T17" fmla="*/ 13 h 274"/>
                <a:gd name="T18" fmla="*/ 13 w 92"/>
                <a:gd name="T19" fmla="*/ 26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2" h="274">
                  <a:moveTo>
                    <a:pt x="92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92" y="0"/>
                  </a:lnTo>
                  <a:lnTo>
                    <a:pt x="92" y="274"/>
                  </a:lnTo>
                  <a:close/>
                  <a:moveTo>
                    <a:pt x="13" y="261"/>
                  </a:moveTo>
                  <a:lnTo>
                    <a:pt x="79" y="261"/>
                  </a:lnTo>
                  <a:lnTo>
                    <a:pt x="79" y="13"/>
                  </a:lnTo>
                  <a:lnTo>
                    <a:pt x="13" y="13"/>
                  </a:lnTo>
                  <a:lnTo>
                    <a:pt x="13" y="261"/>
                  </a:ln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7"/>
            <p:cNvSpPr>
              <a:spLocks noEditPoints="1"/>
            </p:cNvSpPr>
            <p:nvPr/>
          </p:nvSpPr>
          <p:spPr bwMode="auto">
            <a:xfrm>
              <a:off x="934" y="904"/>
              <a:ext cx="233" cy="202"/>
            </a:xfrm>
            <a:custGeom>
              <a:avLst/>
              <a:gdLst>
                <a:gd name="T0" fmla="*/ 86 w 663"/>
                <a:gd name="T1" fmla="*/ 543 h 576"/>
                <a:gd name="T2" fmla="*/ 53 w 663"/>
                <a:gd name="T3" fmla="*/ 576 h 576"/>
                <a:gd name="T4" fmla="*/ 20 w 663"/>
                <a:gd name="T5" fmla="*/ 543 h 576"/>
                <a:gd name="T6" fmla="*/ 53 w 663"/>
                <a:gd name="T7" fmla="*/ 511 h 576"/>
                <a:gd name="T8" fmla="*/ 86 w 663"/>
                <a:gd name="T9" fmla="*/ 543 h 576"/>
                <a:gd name="T10" fmla="*/ 106 w 663"/>
                <a:gd name="T11" fmla="*/ 0 h 576"/>
                <a:gd name="T12" fmla="*/ 0 w 663"/>
                <a:gd name="T13" fmla="*/ 0 h 576"/>
                <a:gd name="T14" fmla="*/ 0 w 663"/>
                <a:gd name="T15" fmla="*/ 38 h 576"/>
                <a:gd name="T16" fmla="*/ 106 w 663"/>
                <a:gd name="T17" fmla="*/ 38 h 576"/>
                <a:gd name="T18" fmla="*/ 106 w 663"/>
                <a:gd name="T19" fmla="*/ 0 h 576"/>
                <a:gd name="T20" fmla="*/ 106 w 663"/>
                <a:gd name="T21" fmla="*/ 138 h 576"/>
                <a:gd name="T22" fmla="*/ 0 w 663"/>
                <a:gd name="T23" fmla="*/ 138 h 576"/>
                <a:gd name="T24" fmla="*/ 0 w 663"/>
                <a:gd name="T25" fmla="*/ 100 h 576"/>
                <a:gd name="T26" fmla="*/ 106 w 663"/>
                <a:gd name="T27" fmla="*/ 100 h 576"/>
                <a:gd name="T28" fmla="*/ 106 w 663"/>
                <a:gd name="T29" fmla="*/ 138 h 576"/>
                <a:gd name="T30" fmla="*/ 106 w 663"/>
                <a:gd name="T31" fmla="*/ 238 h 576"/>
                <a:gd name="T32" fmla="*/ 0 w 663"/>
                <a:gd name="T33" fmla="*/ 238 h 576"/>
                <a:gd name="T34" fmla="*/ 0 w 663"/>
                <a:gd name="T35" fmla="*/ 200 h 576"/>
                <a:gd name="T36" fmla="*/ 106 w 663"/>
                <a:gd name="T37" fmla="*/ 200 h 576"/>
                <a:gd name="T38" fmla="*/ 106 w 663"/>
                <a:gd name="T39" fmla="*/ 238 h 576"/>
                <a:gd name="T40" fmla="*/ 610 w 663"/>
                <a:gd name="T41" fmla="*/ 511 h 576"/>
                <a:gd name="T42" fmla="*/ 577 w 663"/>
                <a:gd name="T43" fmla="*/ 543 h 576"/>
                <a:gd name="T44" fmla="*/ 610 w 663"/>
                <a:gd name="T45" fmla="*/ 576 h 576"/>
                <a:gd name="T46" fmla="*/ 643 w 663"/>
                <a:gd name="T47" fmla="*/ 543 h 576"/>
                <a:gd name="T48" fmla="*/ 610 w 663"/>
                <a:gd name="T49" fmla="*/ 511 h 576"/>
                <a:gd name="T50" fmla="*/ 663 w 663"/>
                <a:gd name="T51" fmla="*/ 0 h 576"/>
                <a:gd name="T52" fmla="*/ 557 w 663"/>
                <a:gd name="T53" fmla="*/ 0 h 576"/>
                <a:gd name="T54" fmla="*/ 557 w 663"/>
                <a:gd name="T55" fmla="*/ 37 h 576"/>
                <a:gd name="T56" fmla="*/ 663 w 663"/>
                <a:gd name="T57" fmla="*/ 37 h 576"/>
                <a:gd name="T58" fmla="*/ 663 w 663"/>
                <a:gd name="T59" fmla="*/ 0 h 576"/>
                <a:gd name="T60" fmla="*/ 663 w 663"/>
                <a:gd name="T61" fmla="*/ 138 h 576"/>
                <a:gd name="T62" fmla="*/ 557 w 663"/>
                <a:gd name="T63" fmla="*/ 138 h 576"/>
                <a:gd name="T64" fmla="*/ 557 w 663"/>
                <a:gd name="T65" fmla="*/ 100 h 576"/>
                <a:gd name="T66" fmla="*/ 663 w 663"/>
                <a:gd name="T67" fmla="*/ 100 h 576"/>
                <a:gd name="T68" fmla="*/ 663 w 663"/>
                <a:gd name="T69" fmla="*/ 138 h 576"/>
                <a:gd name="T70" fmla="*/ 663 w 663"/>
                <a:gd name="T71" fmla="*/ 238 h 576"/>
                <a:gd name="T72" fmla="*/ 557 w 663"/>
                <a:gd name="T73" fmla="*/ 238 h 576"/>
                <a:gd name="T74" fmla="*/ 557 w 663"/>
                <a:gd name="T75" fmla="*/ 200 h 576"/>
                <a:gd name="T76" fmla="*/ 663 w 663"/>
                <a:gd name="T77" fmla="*/ 200 h 576"/>
                <a:gd name="T78" fmla="*/ 663 w 663"/>
                <a:gd name="T79" fmla="*/ 238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3" h="576">
                  <a:moveTo>
                    <a:pt x="86" y="543"/>
                  </a:moveTo>
                  <a:cubicBezTo>
                    <a:pt x="86" y="561"/>
                    <a:pt x="71" y="576"/>
                    <a:pt x="53" y="576"/>
                  </a:cubicBezTo>
                  <a:cubicBezTo>
                    <a:pt x="35" y="576"/>
                    <a:pt x="20" y="561"/>
                    <a:pt x="20" y="543"/>
                  </a:cubicBezTo>
                  <a:cubicBezTo>
                    <a:pt x="20" y="525"/>
                    <a:pt x="35" y="511"/>
                    <a:pt x="53" y="511"/>
                  </a:cubicBezTo>
                  <a:cubicBezTo>
                    <a:pt x="71" y="511"/>
                    <a:pt x="86" y="525"/>
                    <a:pt x="86" y="543"/>
                  </a:cubicBezTo>
                  <a:close/>
                  <a:moveTo>
                    <a:pt x="106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106" y="38"/>
                    <a:pt x="106" y="38"/>
                    <a:pt x="106" y="38"/>
                  </a:cubicBezTo>
                  <a:lnTo>
                    <a:pt x="106" y="0"/>
                  </a:lnTo>
                  <a:close/>
                  <a:moveTo>
                    <a:pt x="106" y="138"/>
                  </a:moveTo>
                  <a:cubicBezTo>
                    <a:pt x="0" y="138"/>
                    <a:pt x="0" y="138"/>
                    <a:pt x="0" y="138"/>
                  </a:cubicBezTo>
                  <a:cubicBezTo>
                    <a:pt x="0" y="100"/>
                    <a:pt x="0" y="100"/>
                    <a:pt x="0" y="100"/>
                  </a:cubicBezTo>
                  <a:cubicBezTo>
                    <a:pt x="106" y="100"/>
                    <a:pt x="106" y="100"/>
                    <a:pt x="106" y="100"/>
                  </a:cubicBezTo>
                  <a:lnTo>
                    <a:pt x="106" y="138"/>
                  </a:lnTo>
                  <a:close/>
                  <a:moveTo>
                    <a:pt x="106" y="238"/>
                  </a:moveTo>
                  <a:cubicBezTo>
                    <a:pt x="0" y="238"/>
                    <a:pt x="0" y="238"/>
                    <a:pt x="0" y="238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106" y="200"/>
                    <a:pt x="106" y="200"/>
                    <a:pt x="106" y="200"/>
                  </a:cubicBezTo>
                  <a:lnTo>
                    <a:pt x="106" y="238"/>
                  </a:lnTo>
                  <a:close/>
                  <a:moveTo>
                    <a:pt x="610" y="511"/>
                  </a:moveTo>
                  <a:cubicBezTo>
                    <a:pt x="592" y="511"/>
                    <a:pt x="577" y="525"/>
                    <a:pt x="577" y="543"/>
                  </a:cubicBezTo>
                  <a:cubicBezTo>
                    <a:pt x="577" y="561"/>
                    <a:pt x="592" y="576"/>
                    <a:pt x="610" y="576"/>
                  </a:cubicBezTo>
                  <a:cubicBezTo>
                    <a:pt x="628" y="576"/>
                    <a:pt x="643" y="561"/>
                    <a:pt x="643" y="543"/>
                  </a:cubicBezTo>
                  <a:cubicBezTo>
                    <a:pt x="643" y="525"/>
                    <a:pt x="628" y="511"/>
                    <a:pt x="610" y="511"/>
                  </a:cubicBezTo>
                  <a:close/>
                  <a:moveTo>
                    <a:pt x="663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57" y="37"/>
                    <a:pt x="557" y="37"/>
                    <a:pt x="557" y="37"/>
                  </a:cubicBezTo>
                  <a:cubicBezTo>
                    <a:pt x="663" y="37"/>
                    <a:pt x="663" y="37"/>
                    <a:pt x="663" y="37"/>
                  </a:cubicBezTo>
                  <a:lnTo>
                    <a:pt x="663" y="0"/>
                  </a:lnTo>
                  <a:close/>
                  <a:moveTo>
                    <a:pt x="663" y="138"/>
                  </a:moveTo>
                  <a:cubicBezTo>
                    <a:pt x="557" y="138"/>
                    <a:pt x="557" y="138"/>
                    <a:pt x="557" y="138"/>
                  </a:cubicBezTo>
                  <a:cubicBezTo>
                    <a:pt x="557" y="100"/>
                    <a:pt x="557" y="100"/>
                    <a:pt x="557" y="100"/>
                  </a:cubicBezTo>
                  <a:cubicBezTo>
                    <a:pt x="663" y="100"/>
                    <a:pt x="663" y="100"/>
                    <a:pt x="663" y="100"/>
                  </a:cubicBezTo>
                  <a:lnTo>
                    <a:pt x="663" y="138"/>
                  </a:lnTo>
                  <a:close/>
                  <a:moveTo>
                    <a:pt x="663" y="238"/>
                  </a:moveTo>
                  <a:cubicBezTo>
                    <a:pt x="557" y="238"/>
                    <a:pt x="557" y="238"/>
                    <a:pt x="557" y="238"/>
                  </a:cubicBezTo>
                  <a:cubicBezTo>
                    <a:pt x="557" y="200"/>
                    <a:pt x="557" y="200"/>
                    <a:pt x="557" y="200"/>
                  </a:cubicBezTo>
                  <a:cubicBezTo>
                    <a:pt x="663" y="200"/>
                    <a:pt x="663" y="200"/>
                    <a:pt x="663" y="200"/>
                  </a:cubicBezTo>
                  <a:lnTo>
                    <a:pt x="663" y="23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2" name="Group 341"/>
          <p:cNvGrpSpPr/>
          <p:nvPr/>
        </p:nvGrpSpPr>
        <p:grpSpPr>
          <a:xfrm>
            <a:off x="4201865" y="4048789"/>
            <a:ext cx="507377" cy="507377"/>
            <a:chOff x="1384340" y="4162069"/>
            <a:chExt cx="555626" cy="555626"/>
          </a:xfrm>
        </p:grpSpPr>
        <p:sp>
          <p:nvSpPr>
            <p:cNvPr id="343" name="Rectangle 13"/>
            <p:cNvSpPr>
              <a:spLocks noChangeArrowheads="1"/>
            </p:cNvSpPr>
            <p:nvPr/>
          </p:nvSpPr>
          <p:spPr bwMode="auto">
            <a:xfrm>
              <a:off x="138434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44" name="Group 26"/>
            <p:cNvGrpSpPr>
              <a:grpSpLocks noChangeAspect="1"/>
            </p:cNvGrpSpPr>
            <p:nvPr/>
          </p:nvGrpSpPr>
          <p:grpSpPr bwMode="auto">
            <a:xfrm>
              <a:off x="1476604" y="4262757"/>
              <a:ext cx="463362" cy="454938"/>
              <a:chOff x="876" y="1780"/>
              <a:chExt cx="1155" cy="1134"/>
            </a:xfrm>
            <a:solidFill>
              <a:schemeClr val="bg1"/>
            </a:solidFill>
          </p:grpSpPr>
          <p:sp>
            <p:nvSpPr>
              <p:cNvPr id="345" name="Freeform 27"/>
              <p:cNvSpPr>
                <a:spLocks noEditPoints="1"/>
              </p:cNvSpPr>
              <p:nvPr/>
            </p:nvSpPr>
            <p:spPr bwMode="auto">
              <a:xfrm>
                <a:off x="876" y="1780"/>
                <a:ext cx="296" cy="877"/>
              </a:xfrm>
              <a:custGeom>
                <a:avLst/>
                <a:gdLst>
                  <a:gd name="T0" fmla="*/ 296 w 296"/>
                  <a:gd name="T1" fmla="*/ 877 h 877"/>
                  <a:gd name="T2" fmla="*/ 0 w 296"/>
                  <a:gd name="T3" fmla="*/ 877 h 877"/>
                  <a:gd name="T4" fmla="*/ 0 w 296"/>
                  <a:gd name="T5" fmla="*/ 0 h 877"/>
                  <a:gd name="T6" fmla="*/ 296 w 296"/>
                  <a:gd name="T7" fmla="*/ 0 h 877"/>
                  <a:gd name="T8" fmla="*/ 296 w 296"/>
                  <a:gd name="T9" fmla="*/ 877 h 877"/>
                  <a:gd name="T10" fmla="*/ 43 w 296"/>
                  <a:gd name="T11" fmla="*/ 835 h 877"/>
                  <a:gd name="T12" fmla="*/ 253 w 296"/>
                  <a:gd name="T13" fmla="*/ 835 h 877"/>
                  <a:gd name="T14" fmla="*/ 253 w 296"/>
                  <a:gd name="T15" fmla="*/ 42 h 877"/>
                  <a:gd name="T16" fmla="*/ 43 w 296"/>
                  <a:gd name="T17" fmla="*/ 42 h 877"/>
                  <a:gd name="T18" fmla="*/ 43 w 296"/>
                  <a:gd name="T19" fmla="*/ 835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6" h="877">
                    <a:moveTo>
                      <a:pt x="296" y="877"/>
                    </a:moveTo>
                    <a:lnTo>
                      <a:pt x="0" y="877"/>
                    </a:lnTo>
                    <a:lnTo>
                      <a:pt x="0" y="0"/>
                    </a:lnTo>
                    <a:lnTo>
                      <a:pt x="296" y="0"/>
                    </a:lnTo>
                    <a:lnTo>
                      <a:pt x="296" y="877"/>
                    </a:lnTo>
                    <a:close/>
                    <a:moveTo>
                      <a:pt x="43" y="835"/>
                    </a:moveTo>
                    <a:lnTo>
                      <a:pt x="253" y="835"/>
                    </a:lnTo>
                    <a:lnTo>
                      <a:pt x="253" y="42"/>
                    </a:lnTo>
                    <a:lnTo>
                      <a:pt x="43" y="42"/>
                    </a:lnTo>
                    <a:lnTo>
                      <a:pt x="43" y="8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" name="Freeform 28"/>
              <p:cNvSpPr>
                <a:spLocks noEditPoints="1"/>
              </p:cNvSpPr>
              <p:nvPr/>
            </p:nvSpPr>
            <p:spPr bwMode="auto">
              <a:xfrm>
                <a:off x="1503" y="1780"/>
                <a:ext cx="296" cy="877"/>
              </a:xfrm>
              <a:custGeom>
                <a:avLst/>
                <a:gdLst>
                  <a:gd name="T0" fmla="*/ 296 w 296"/>
                  <a:gd name="T1" fmla="*/ 877 h 877"/>
                  <a:gd name="T2" fmla="*/ 0 w 296"/>
                  <a:gd name="T3" fmla="*/ 877 h 877"/>
                  <a:gd name="T4" fmla="*/ 0 w 296"/>
                  <a:gd name="T5" fmla="*/ 0 h 877"/>
                  <a:gd name="T6" fmla="*/ 296 w 296"/>
                  <a:gd name="T7" fmla="*/ 0 h 877"/>
                  <a:gd name="T8" fmla="*/ 296 w 296"/>
                  <a:gd name="T9" fmla="*/ 877 h 877"/>
                  <a:gd name="T10" fmla="*/ 43 w 296"/>
                  <a:gd name="T11" fmla="*/ 835 h 877"/>
                  <a:gd name="T12" fmla="*/ 253 w 296"/>
                  <a:gd name="T13" fmla="*/ 835 h 877"/>
                  <a:gd name="T14" fmla="*/ 253 w 296"/>
                  <a:gd name="T15" fmla="*/ 42 h 877"/>
                  <a:gd name="T16" fmla="*/ 43 w 296"/>
                  <a:gd name="T17" fmla="*/ 42 h 877"/>
                  <a:gd name="T18" fmla="*/ 43 w 296"/>
                  <a:gd name="T19" fmla="*/ 835 h 8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6" h="877">
                    <a:moveTo>
                      <a:pt x="296" y="877"/>
                    </a:moveTo>
                    <a:lnTo>
                      <a:pt x="0" y="877"/>
                    </a:lnTo>
                    <a:lnTo>
                      <a:pt x="0" y="0"/>
                    </a:lnTo>
                    <a:lnTo>
                      <a:pt x="296" y="0"/>
                    </a:lnTo>
                    <a:lnTo>
                      <a:pt x="296" y="877"/>
                    </a:lnTo>
                    <a:close/>
                    <a:moveTo>
                      <a:pt x="43" y="835"/>
                    </a:moveTo>
                    <a:lnTo>
                      <a:pt x="253" y="835"/>
                    </a:lnTo>
                    <a:lnTo>
                      <a:pt x="253" y="42"/>
                    </a:lnTo>
                    <a:lnTo>
                      <a:pt x="43" y="42"/>
                    </a:lnTo>
                    <a:lnTo>
                      <a:pt x="43" y="83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" name="Freeform 29"/>
              <p:cNvSpPr>
                <a:spLocks noEditPoints="1"/>
              </p:cNvSpPr>
              <p:nvPr/>
            </p:nvSpPr>
            <p:spPr bwMode="auto">
              <a:xfrm>
                <a:off x="965" y="1922"/>
                <a:ext cx="745" cy="650"/>
              </a:xfrm>
              <a:custGeom>
                <a:avLst/>
                <a:gdLst>
                  <a:gd name="T0" fmla="*/ 54 w 421"/>
                  <a:gd name="T1" fmla="*/ 346 h 367"/>
                  <a:gd name="T2" fmla="*/ 33 w 421"/>
                  <a:gd name="T3" fmla="*/ 367 h 367"/>
                  <a:gd name="T4" fmla="*/ 13 w 421"/>
                  <a:gd name="T5" fmla="*/ 346 h 367"/>
                  <a:gd name="T6" fmla="*/ 33 w 421"/>
                  <a:gd name="T7" fmla="*/ 325 h 367"/>
                  <a:gd name="T8" fmla="*/ 54 w 421"/>
                  <a:gd name="T9" fmla="*/ 346 h 367"/>
                  <a:gd name="T10" fmla="*/ 67 w 421"/>
                  <a:gd name="T11" fmla="*/ 0 h 367"/>
                  <a:gd name="T12" fmla="*/ 0 w 421"/>
                  <a:gd name="T13" fmla="*/ 0 h 367"/>
                  <a:gd name="T14" fmla="*/ 0 w 421"/>
                  <a:gd name="T15" fmla="*/ 24 h 367"/>
                  <a:gd name="T16" fmla="*/ 67 w 421"/>
                  <a:gd name="T17" fmla="*/ 24 h 367"/>
                  <a:gd name="T18" fmla="*/ 67 w 421"/>
                  <a:gd name="T19" fmla="*/ 0 h 367"/>
                  <a:gd name="T20" fmla="*/ 67 w 421"/>
                  <a:gd name="T21" fmla="*/ 88 h 367"/>
                  <a:gd name="T22" fmla="*/ 0 w 421"/>
                  <a:gd name="T23" fmla="*/ 88 h 367"/>
                  <a:gd name="T24" fmla="*/ 0 w 421"/>
                  <a:gd name="T25" fmla="*/ 64 h 367"/>
                  <a:gd name="T26" fmla="*/ 67 w 421"/>
                  <a:gd name="T27" fmla="*/ 64 h 367"/>
                  <a:gd name="T28" fmla="*/ 67 w 421"/>
                  <a:gd name="T29" fmla="*/ 88 h 367"/>
                  <a:gd name="T30" fmla="*/ 67 w 421"/>
                  <a:gd name="T31" fmla="*/ 152 h 367"/>
                  <a:gd name="T32" fmla="*/ 0 w 421"/>
                  <a:gd name="T33" fmla="*/ 152 h 367"/>
                  <a:gd name="T34" fmla="*/ 0 w 421"/>
                  <a:gd name="T35" fmla="*/ 128 h 367"/>
                  <a:gd name="T36" fmla="*/ 67 w 421"/>
                  <a:gd name="T37" fmla="*/ 128 h 367"/>
                  <a:gd name="T38" fmla="*/ 67 w 421"/>
                  <a:gd name="T39" fmla="*/ 152 h 367"/>
                  <a:gd name="T40" fmla="*/ 388 w 421"/>
                  <a:gd name="T41" fmla="*/ 325 h 367"/>
                  <a:gd name="T42" fmla="*/ 367 w 421"/>
                  <a:gd name="T43" fmla="*/ 346 h 367"/>
                  <a:gd name="T44" fmla="*/ 388 w 421"/>
                  <a:gd name="T45" fmla="*/ 367 h 367"/>
                  <a:gd name="T46" fmla="*/ 409 w 421"/>
                  <a:gd name="T47" fmla="*/ 346 h 367"/>
                  <a:gd name="T48" fmla="*/ 388 w 421"/>
                  <a:gd name="T49" fmla="*/ 325 h 367"/>
                  <a:gd name="T50" fmla="*/ 421 w 421"/>
                  <a:gd name="T51" fmla="*/ 0 h 367"/>
                  <a:gd name="T52" fmla="*/ 354 w 421"/>
                  <a:gd name="T53" fmla="*/ 0 h 367"/>
                  <a:gd name="T54" fmla="*/ 354 w 421"/>
                  <a:gd name="T55" fmla="*/ 24 h 367"/>
                  <a:gd name="T56" fmla="*/ 421 w 421"/>
                  <a:gd name="T57" fmla="*/ 24 h 367"/>
                  <a:gd name="T58" fmla="*/ 421 w 421"/>
                  <a:gd name="T59" fmla="*/ 0 h 367"/>
                  <a:gd name="T60" fmla="*/ 421 w 421"/>
                  <a:gd name="T61" fmla="*/ 88 h 367"/>
                  <a:gd name="T62" fmla="*/ 354 w 421"/>
                  <a:gd name="T63" fmla="*/ 88 h 367"/>
                  <a:gd name="T64" fmla="*/ 354 w 421"/>
                  <a:gd name="T65" fmla="*/ 64 h 367"/>
                  <a:gd name="T66" fmla="*/ 421 w 421"/>
                  <a:gd name="T67" fmla="*/ 64 h 367"/>
                  <a:gd name="T68" fmla="*/ 421 w 421"/>
                  <a:gd name="T69" fmla="*/ 88 h 367"/>
                  <a:gd name="T70" fmla="*/ 421 w 421"/>
                  <a:gd name="T71" fmla="*/ 152 h 367"/>
                  <a:gd name="T72" fmla="*/ 354 w 421"/>
                  <a:gd name="T73" fmla="*/ 152 h 367"/>
                  <a:gd name="T74" fmla="*/ 354 w 421"/>
                  <a:gd name="T75" fmla="*/ 128 h 367"/>
                  <a:gd name="T76" fmla="*/ 421 w 421"/>
                  <a:gd name="T77" fmla="*/ 128 h 367"/>
                  <a:gd name="T78" fmla="*/ 421 w 421"/>
                  <a:gd name="T79" fmla="*/ 152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1" h="367">
                    <a:moveTo>
                      <a:pt x="54" y="346"/>
                    </a:moveTo>
                    <a:cubicBezTo>
                      <a:pt x="54" y="358"/>
                      <a:pt x="45" y="367"/>
                      <a:pt x="33" y="367"/>
                    </a:cubicBezTo>
                    <a:cubicBezTo>
                      <a:pt x="22" y="367"/>
                      <a:pt x="13" y="358"/>
                      <a:pt x="13" y="346"/>
                    </a:cubicBezTo>
                    <a:cubicBezTo>
                      <a:pt x="13" y="335"/>
                      <a:pt x="22" y="325"/>
                      <a:pt x="33" y="325"/>
                    </a:cubicBezTo>
                    <a:cubicBezTo>
                      <a:pt x="45" y="325"/>
                      <a:pt x="54" y="335"/>
                      <a:pt x="54" y="346"/>
                    </a:cubicBezTo>
                    <a:close/>
                    <a:moveTo>
                      <a:pt x="6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67" y="24"/>
                      <a:pt x="67" y="24"/>
                      <a:pt x="67" y="24"/>
                    </a:cubicBezTo>
                    <a:lnTo>
                      <a:pt x="67" y="0"/>
                    </a:lnTo>
                    <a:close/>
                    <a:moveTo>
                      <a:pt x="67" y="88"/>
                    </a:moveTo>
                    <a:cubicBezTo>
                      <a:pt x="0" y="88"/>
                      <a:pt x="0" y="88"/>
                      <a:pt x="0" y="88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67" y="64"/>
                      <a:pt x="67" y="64"/>
                      <a:pt x="67" y="64"/>
                    </a:cubicBezTo>
                    <a:lnTo>
                      <a:pt x="67" y="88"/>
                    </a:lnTo>
                    <a:close/>
                    <a:moveTo>
                      <a:pt x="67" y="152"/>
                    </a:moveTo>
                    <a:cubicBezTo>
                      <a:pt x="0" y="152"/>
                      <a:pt x="0" y="152"/>
                      <a:pt x="0" y="152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67" y="128"/>
                      <a:pt x="67" y="128"/>
                      <a:pt x="67" y="128"/>
                    </a:cubicBezTo>
                    <a:lnTo>
                      <a:pt x="67" y="152"/>
                    </a:lnTo>
                    <a:close/>
                    <a:moveTo>
                      <a:pt x="388" y="325"/>
                    </a:moveTo>
                    <a:cubicBezTo>
                      <a:pt x="376" y="325"/>
                      <a:pt x="367" y="335"/>
                      <a:pt x="367" y="346"/>
                    </a:cubicBezTo>
                    <a:cubicBezTo>
                      <a:pt x="367" y="358"/>
                      <a:pt x="376" y="367"/>
                      <a:pt x="388" y="367"/>
                    </a:cubicBezTo>
                    <a:cubicBezTo>
                      <a:pt x="399" y="367"/>
                      <a:pt x="409" y="358"/>
                      <a:pt x="409" y="346"/>
                    </a:cubicBezTo>
                    <a:cubicBezTo>
                      <a:pt x="409" y="335"/>
                      <a:pt x="399" y="325"/>
                      <a:pt x="388" y="325"/>
                    </a:cubicBezTo>
                    <a:close/>
                    <a:moveTo>
                      <a:pt x="421" y="0"/>
                    </a:moveTo>
                    <a:cubicBezTo>
                      <a:pt x="354" y="0"/>
                      <a:pt x="354" y="0"/>
                      <a:pt x="354" y="0"/>
                    </a:cubicBezTo>
                    <a:cubicBezTo>
                      <a:pt x="354" y="24"/>
                      <a:pt x="354" y="24"/>
                      <a:pt x="354" y="24"/>
                    </a:cubicBezTo>
                    <a:cubicBezTo>
                      <a:pt x="421" y="24"/>
                      <a:pt x="421" y="24"/>
                      <a:pt x="421" y="24"/>
                    </a:cubicBezTo>
                    <a:lnTo>
                      <a:pt x="421" y="0"/>
                    </a:lnTo>
                    <a:close/>
                    <a:moveTo>
                      <a:pt x="421" y="88"/>
                    </a:moveTo>
                    <a:cubicBezTo>
                      <a:pt x="354" y="88"/>
                      <a:pt x="354" y="88"/>
                      <a:pt x="354" y="88"/>
                    </a:cubicBezTo>
                    <a:cubicBezTo>
                      <a:pt x="354" y="64"/>
                      <a:pt x="354" y="64"/>
                      <a:pt x="354" y="64"/>
                    </a:cubicBezTo>
                    <a:cubicBezTo>
                      <a:pt x="421" y="64"/>
                      <a:pt x="421" y="64"/>
                      <a:pt x="421" y="64"/>
                    </a:cubicBezTo>
                    <a:lnTo>
                      <a:pt x="421" y="88"/>
                    </a:lnTo>
                    <a:close/>
                    <a:moveTo>
                      <a:pt x="421" y="152"/>
                    </a:moveTo>
                    <a:cubicBezTo>
                      <a:pt x="354" y="152"/>
                      <a:pt x="354" y="152"/>
                      <a:pt x="354" y="152"/>
                    </a:cubicBezTo>
                    <a:cubicBezTo>
                      <a:pt x="354" y="128"/>
                      <a:pt x="354" y="128"/>
                      <a:pt x="354" y="128"/>
                    </a:cubicBezTo>
                    <a:cubicBezTo>
                      <a:pt x="421" y="128"/>
                      <a:pt x="421" y="128"/>
                      <a:pt x="421" y="128"/>
                    </a:cubicBezTo>
                    <a:lnTo>
                      <a:pt x="421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" name="Freeform 30"/>
              <p:cNvSpPr>
                <a:spLocks noEditPoints="1"/>
              </p:cNvSpPr>
              <p:nvPr/>
            </p:nvSpPr>
            <p:spPr bwMode="auto">
              <a:xfrm>
                <a:off x="1159" y="1989"/>
                <a:ext cx="358" cy="459"/>
              </a:xfrm>
              <a:custGeom>
                <a:avLst/>
                <a:gdLst>
                  <a:gd name="T0" fmla="*/ 358 w 358"/>
                  <a:gd name="T1" fmla="*/ 89 h 459"/>
                  <a:gd name="T2" fmla="*/ 358 w 358"/>
                  <a:gd name="T3" fmla="*/ 131 h 459"/>
                  <a:gd name="T4" fmla="*/ 112 w 358"/>
                  <a:gd name="T5" fmla="*/ 131 h 459"/>
                  <a:gd name="T6" fmla="*/ 171 w 358"/>
                  <a:gd name="T7" fmla="*/ 191 h 459"/>
                  <a:gd name="T8" fmla="*/ 140 w 358"/>
                  <a:gd name="T9" fmla="*/ 222 h 459"/>
                  <a:gd name="T10" fmla="*/ 31 w 358"/>
                  <a:gd name="T11" fmla="*/ 110 h 459"/>
                  <a:gd name="T12" fmla="*/ 140 w 358"/>
                  <a:gd name="T13" fmla="*/ 0 h 459"/>
                  <a:gd name="T14" fmla="*/ 171 w 358"/>
                  <a:gd name="T15" fmla="*/ 30 h 459"/>
                  <a:gd name="T16" fmla="*/ 112 w 358"/>
                  <a:gd name="T17" fmla="*/ 89 h 459"/>
                  <a:gd name="T18" fmla="*/ 358 w 358"/>
                  <a:gd name="T19" fmla="*/ 89 h 459"/>
                  <a:gd name="T20" fmla="*/ 245 w 358"/>
                  <a:gd name="T21" fmla="*/ 369 h 459"/>
                  <a:gd name="T22" fmla="*/ 186 w 358"/>
                  <a:gd name="T23" fmla="*/ 429 h 459"/>
                  <a:gd name="T24" fmla="*/ 217 w 358"/>
                  <a:gd name="T25" fmla="*/ 459 h 459"/>
                  <a:gd name="T26" fmla="*/ 326 w 358"/>
                  <a:gd name="T27" fmla="*/ 347 h 459"/>
                  <a:gd name="T28" fmla="*/ 217 w 358"/>
                  <a:gd name="T29" fmla="*/ 237 h 459"/>
                  <a:gd name="T30" fmla="*/ 186 w 358"/>
                  <a:gd name="T31" fmla="*/ 268 h 459"/>
                  <a:gd name="T32" fmla="*/ 245 w 358"/>
                  <a:gd name="T33" fmla="*/ 326 h 459"/>
                  <a:gd name="T34" fmla="*/ 0 w 358"/>
                  <a:gd name="T35" fmla="*/ 326 h 459"/>
                  <a:gd name="T36" fmla="*/ 0 w 358"/>
                  <a:gd name="T37" fmla="*/ 369 h 459"/>
                  <a:gd name="T38" fmla="*/ 245 w 358"/>
                  <a:gd name="T39" fmla="*/ 36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58" h="459">
                    <a:moveTo>
                      <a:pt x="358" y="89"/>
                    </a:moveTo>
                    <a:lnTo>
                      <a:pt x="358" y="131"/>
                    </a:lnTo>
                    <a:lnTo>
                      <a:pt x="112" y="131"/>
                    </a:lnTo>
                    <a:lnTo>
                      <a:pt x="171" y="191"/>
                    </a:lnTo>
                    <a:lnTo>
                      <a:pt x="140" y="222"/>
                    </a:lnTo>
                    <a:lnTo>
                      <a:pt x="31" y="110"/>
                    </a:lnTo>
                    <a:lnTo>
                      <a:pt x="140" y="0"/>
                    </a:lnTo>
                    <a:lnTo>
                      <a:pt x="171" y="30"/>
                    </a:lnTo>
                    <a:lnTo>
                      <a:pt x="112" y="89"/>
                    </a:lnTo>
                    <a:lnTo>
                      <a:pt x="358" y="89"/>
                    </a:lnTo>
                    <a:close/>
                    <a:moveTo>
                      <a:pt x="245" y="369"/>
                    </a:moveTo>
                    <a:lnTo>
                      <a:pt x="186" y="429"/>
                    </a:lnTo>
                    <a:lnTo>
                      <a:pt x="217" y="459"/>
                    </a:lnTo>
                    <a:lnTo>
                      <a:pt x="326" y="347"/>
                    </a:lnTo>
                    <a:lnTo>
                      <a:pt x="217" y="237"/>
                    </a:lnTo>
                    <a:lnTo>
                      <a:pt x="186" y="268"/>
                    </a:lnTo>
                    <a:lnTo>
                      <a:pt x="245" y="326"/>
                    </a:lnTo>
                    <a:lnTo>
                      <a:pt x="0" y="326"/>
                    </a:lnTo>
                    <a:lnTo>
                      <a:pt x="0" y="369"/>
                    </a:lnTo>
                    <a:lnTo>
                      <a:pt x="245" y="3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" name="Freeform 31"/>
              <p:cNvSpPr>
                <a:spLocks/>
              </p:cNvSpPr>
              <p:nvPr/>
            </p:nvSpPr>
            <p:spPr bwMode="auto">
              <a:xfrm>
                <a:off x="876" y="1780"/>
                <a:ext cx="1155" cy="1134"/>
              </a:xfrm>
              <a:custGeom>
                <a:avLst/>
                <a:gdLst>
                  <a:gd name="T0" fmla="*/ 1155 w 1155"/>
                  <a:gd name="T1" fmla="*/ 1134 h 1134"/>
                  <a:gd name="T2" fmla="*/ 1155 w 1155"/>
                  <a:gd name="T3" fmla="*/ 230 h 1134"/>
                  <a:gd name="T4" fmla="*/ 923 w 1155"/>
                  <a:gd name="T5" fmla="*/ 0 h 1134"/>
                  <a:gd name="T6" fmla="*/ 923 w 1155"/>
                  <a:gd name="T7" fmla="*/ 877 h 1134"/>
                  <a:gd name="T8" fmla="*/ 925 w 1155"/>
                  <a:gd name="T9" fmla="*/ 877 h 1134"/>
                  <a:gd name="T10" fmla="*/ 627 w 1155"/>
                  <a:gd name="T11" fmla="*/ 877 h 1134"/>
                  <a:gd name="T12" fmla="*/ 627 w 1155"/>
                  <a:gd name="T13" fmla="*/ 574 h 1134"/>
                  <a:gd name="T14" fmla="*/ 609 w 1155"/>
                  <a:gd name="T15" fmla="*/ 556 h 1134"/>
                  <a:gd name="T16" fmla="*/ 609 w 1155"/>
                  <a:gd name="T17" fmla="*/ 556 h 1134"/>
                  <a:gd name="T18" fmla="*/ 609 w 1155"/>
                  <a:gd name="T19" fmla="*/ 556 h 1134"/>
                  <a:gd name="T20" fmla="*/ 500 w 1155"/>
                  <a:gd name="T21" fmla="*/ 668 h 1134"/>
                  <a:gd name="T22" fmla="*/ 469 w 1155"/>
                  <a:gd name="T23" fmla="*/ 638 h 1134"/>
                  <a:gd name="T24" fmla="*/ 528 w 1155"/>
                  <a:gd name="T25" fmla="*/ 578 h 1134"/>
                  <a:gd name="T26" fmla="*/ 296 w 1155"/>
                  <a:gd name="T27" fmla="*/ 578 h 1134"/>
                  <a:gd name="T28" fmla="*/ 296 w 1155"/>
                  <a:gd name="T29" fmla="*/ 877 h 1134"/>
                  <a:gd name="T30" fmla="*/ 161 w 1155"/>
                  <a:gd name="T31" fmla="*/ 877 h 1134"/>
                  <a:gd name="T32" fmla="*/ 0 w 1155"/>
                  <a:gd name="T33" fmla="*/ 877 h 1134"/>
                  <a:gd name="T34" fmla="*/ 257 w 1155"/>
                  <a:gd name="T35" fmla="*/ 1134 h 1134"/>
                  <a:gd name="T36" fmla="*/ 1155 w 1155"/>
                  <a:gd name="T37" fmla="*/ 1134 h 1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55" h="1134">
                    <a:moveTo>
                      <a:pt x="1155" y="1134"/>
                    </a:moveTo>
                    <a:lnTo>
                      <a:pt x="1155" y="230"/>
                    </a:lnTo>
                    <a:lnTo>
                      <a:pt x="923" y="0"/>
                    </a:lnTo>
                    <a:lnTo>
                      <a:pt x="923" y="877"/>
                    </a:lnTo>
                    <a:lnTo>
                      <a:pt x="925" y="877"/>
                    </a:lnTo>
                    <a:lnTo>
                      <a:pt x="627" y="877"/>
                    </a:lnTo>
                    <a:lnTo>
                      <a:pt x="627" y="574"/>
                    </a:lnTo>
                    <a:lnTo>
                      <a:pt x="609" y="556"/>
                    </a:lnTo>
                    <a:lnTo>
                      <a:pt x="609" y="556"/>
                    </a:lnTo>
                    <a:lnTo>
                      <a:pt x="609" y="556"/>
                    </a:lnTo>
                    <a:lnTo>
                      <a:pt x="500" y="668"/>
                    </a:lnTo>
                    <a:lnTo>
                      <a:pt x="469" y="638"/>
                    </a:lnTo>
                    <a:lnTo>
                      <a:pt x="528" y="578"/>
                    </a:lnTo>
                    <a:lnTo>
                      <a:pt x="296" y="578"/>
                    </a:lnTo>
                    <a:lnTo>
                      <a:pt x="296" y="877"/>
                    </a:lnTo>
                    <a:lnTo>
                      <a:pt x="161" y="877"/>
                    </a:lnTo>
                    <a:lnTo>
                      <a:pt x="0" y="877"/>
                    </a:lnTo>
                    <a:lnTo>
                      <a:pt x="257" y="1134"/>
                    </a:lnTo>
                    <a:lnTo>
                      <a:pt x="1155" y="11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58" name="Group 357"/>
          <p:cNvGrpSpPr/>
          <p:nvPr/>
        </p:nvGrpSpPr>
        <p:grpSpPr>
          <a:xfrm>
            <a:off x="5830079" y="4065334"/>
            <a:ext cx="490831" cy="490831"/>
            <a:chOff x="4625918" y="4162069"/>
            <a:chExt cx="555625" cy="555625"/>
          </a:xfrm>
        </p:grpSpPr>
        <p:sp>
          <p:nvSpPr>
            <p:cNvPr id="359" name="Rectangle 13"/>
            <p:cNvSpPr>
              <a:spLocks noChangeArrowheads="1"/>
            </p:cNvSpPr>
            <p:nvPr/>
          </p:nvSpPr>
          <p:spPr bwMode="auto">
            <a:xfrm>
              <a:off x="462591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0" name="Group 48"/>
            <p:cNvGrpSpPr>
              <a:grpSpLocks noChangeAspect="1"/>
            </p:cNvGrpSpPr>
            <p:nvPr/>
          </p:nvGrpSpPr>
          <p:grpSpPr bwMode="auto">
            <a:xfrm>
              <a:off x="4723948" y="4264097"/>
              <a:ext cx="457595" cy="453597"/>
              <a:chOff x="2974" y="2655"/>
              <a:chExt cx="229" cy="227"/>
            </a:xfrm>
            <a:solidFill>
              <a:schemeClr val="bg1"/>
            </a:solidFill>
          </p:grpSpPr>
          <p:sp>
            <p:nvSpPr>
              <p:cNvPr id="361" name="Freeform 49"/>
              <p:cNvSpPr>
                <a:spLocks noEditPoints="1"/>
              </p:cNvSpPr>
              <p:nvPr/>
            </p:nvSpPr>
            <p:spPr bwMode="auto">
              <a:xfrm>
                <a:off x="2974" y="2655"/>
                <a:ext cx="179" cy="178"/>
              </a:xfrm>
              <a:custGeom>
                <a:avLst/>
                <a:gdLst>
                  <a:gd name="T0" fmla="*/ 126 w 179"/>
                  <a:gd name="T1" fmla="*/ 178 h 178"/>
                  <a:gd name="T2" fmla="*/ 53 w 179"/>
                  <a:gd name="T3" fmla="*/ 178 h 178"/>
                  <a:gd name="T4" fmla="*/ 0 w 179"/>
                  <a:gd name="T5" fmla="*/ 125 h 178"/>
                  <a:gd name="T6" fmla="*/ 0 w 179"/>
                  <a:gd name="T7" fmla="*/ 51 h 178"/>
                  <a:gd name="T8" fmla="*/ 53 w 179"/>
                  <a:gd name="T9" fmla="*/ 0 h 178"/>
                  <a:gd name="T10" fmla="*/ 126 w 179"/>
                  <a:gd name="T11" fmla="*/ 0 h 178"/>
                  <a:gd name="T12" fmla="*/ 179 w 179"/>
                  <a:gd name="T13" fmla="*/ 51 h 178"/>
                  <a:gd name="T14" fmla="*/ 179 w 179"/>
                  <a:gd name="T15" fmla="*/ 125 h 178"/>
                  <a:gd name="T16" fmla="*/ 126 w 179"/>
                  <a:gd name="T17" fmla="*/ 178 h 178"/>
                  <a:gd name="T18" fmla="*/ 56 w 179"/>
                  <a:gd name="T19" fmla="*/ 169 h 178"/>
                  <a:gd name="T20" fmla="*/ 123 w 179"/>
                  <a:gd name="T21" fmla="*/ 169 h 178"/>
                  <a:gd name="T22" fmla="*/ 170 w 179"/>
                  <a:gd name="T23" fmla="*/ 122 h 178"/>
                  <a:gd name="T24" fmla="*/ 170 w 179"/>
                  <a:gd name="T25" fmla="*/ 55 h 178"/>
                  <a:gd name="T26" fmla="*/ 123 w 179"/>
                  <a:gd name="T27" fmla="*/ 7 h 178"/>
                  <a:gd name="T28" fmla="*/ 56 w 179"/>
                  <a:gd name="T29" fmla="*/ 7 h 178"/>
                  <a:gd name="T30" fmla="*/ 9 w 179"/>
                  <a:gd name="T31" fmla="*/ 55 h 178"/>
                  <a:gd name="T32" fmla="*/ 9 w 179"/>
                  <a:gd name="T33" fmla="*/ 122 h 178"/>
                  <a:gd name="T34" fmla="*/ 56 w 179"/>
                  <a:gd name="T35" fmla="*/ 16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79" h="178">
                    <a:moveTo>
                      <a:pt x="126" y="178"/>
                    </a:moveTo>
                    <a:lnTo>
                      <a:pt x="53" y="178"/>
                    </a:lnTo>
                    <a:lnTo>
                      <a:pt x="0" y="125"/>
                    </a:lnTo>
                    <a:lnTo>
                      <a:pt x="0" y="51"/>
                    </a:lnTo>
                    <a:lnTo>
                      <a:pt x="53" y="0"/>
                    </a:lnTo>
                    <a:lnTo>
                      <a:pt x="126" y="0"/>
                    </a:lnTo>
                    <a:lnTo>
                      <a:pt x="179" y="51"/>
                    </a:lnTo>
                    <a:lnTo>
                      <a:pt x="179" y="125"/>
                    </a:lnTo>
                    <a:lnTo>
                      <a:pt x="126" y="178"/>
                    </a:lnTo>
                    <a:close/>
                    <a:moveTo>
                      <a:pt x="56" y="169"/>
                    </a:moveTo>
                    <a:lnTo>
                      <a:pt x="123" y="169"/>
                    </a:lnTo>
                    <a:lnTo>
                      <a:pt x="170" y="122"/>
                    </a:lnTo>
                    <a:lnTo>
                      <a:pt x="170" y="55"/>
                    </a:lnTo>
                    <a:lnTo>
                      <a:pt x="123" y="7"/>
                    </a:lnTo>
                    <a:lnTo>
                      <a:pt x="56" y="7"/>
                    </a:lnTo>
                    <a:lnTo>
                      <a:pt x="9" y="55"/>
                    </a:lnTo>
                    <a:lnTo>
                      <a:pt x="9" y="122"/>
                    </a:lnTo>
                    <a:lnTo>
                      <a:pt x="56" y="1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" name="Freeform 50"/>
              <p:cNvSpPr>
                <a:spLocks/>
              </p:cNvSpPr>
              <p:nvPr/>
            </p:nvSpPr>
            <p:spPr bwMode="auto">
              <a:xfrm>
                <a:off x="3027" y="2706"/>
                <a:ext cx="75" cy="76"/>
              </a:xfrm>
              <a:custGeom>
                <a:avLst/>
                <a:gdLst>
                  <a:gd name="T0" fmla="*/ 75 w 75"/>
                  <a:gd name="T1" fmla="*/ 5 h 76"/>
                  <a:gd name="T2" fmla="*/ 68 w 75"/>
                  <a:gd name="T3" fmla="*/ 0 h 76"/>
                  <a:gd name="T4" fmla="*/ 37 w 75"/>
                  <a:gd name="T5" fmla="*/ 31 h 76"/>
                  <a:gd name="T6" fmla="*/ 5 w 75"/>
                  <a:gd name="T7" fmla="*/ 0 h 76"/>
                  <a:gd name="T8" fmla="*/ 0 w 75"/>
                  <a:gd name="T9" fmla="*/ 5 h 76"/>
                  <a:gd name="T10" fmla="*/ 30 w 75"/>
                  <a:gd name="T11" fmla="*/ 38 h 76"/>
                  <a:gd name="T12" fmla="*/ 0 w 75"/>
                  <a:gd name="T13" fmla="*/ 69 h 76"/>
                  <a:gd name="T14" fmla="*/ 5 w 75"/>
                  <a:gd name="T15" fmla="*/ 76 h 76"/>
                  <a:gd name="T16" fmla="*/ 37 w 75"/>
                  <a:gd name="T17" fmla="*/ 43 h 76"/>
                  <a:gd name="T18" fmla="*/ 68 w 75"/>
                  <a:gd name="T19" fmla="*/ 76 h 76"/>
                  <a:gd name="T20" fmla="*/ 75 w 75"/>
                  <a:gd name="T21" fmla="*/ 69 h 76"/>
                  <a:gd name="T22" fmla="*/ 43 w 75"/>
                  <a:gd name="T23" fmla="*/ 38 h 76"/>
                  <a:gd name="T24" fmla="*/ 75 w 75"/>
                  <a:gd name="T25" fmla="*/ 5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5" h="76">
                    <a:moveTo>
                      <a:pt x="75" y="5"/>
                    </a:moveTo>
                    <a:lnTo>
                      <a:pt x="68" y="0"/>
                    </a:lnTo>
                    <a:lnTo>
                      <a:pt x="37" y="31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30" y="38"/>
                    </a:lnTo>
                    <a:lnTo>
                      <a:pt x="0" y="69"/>
                    </a:lnTo>
                    <a:lnTo>
                      <a:pt x="5" y="76"/>
                    </a:lnTo>
                    <a:lnTo>
                      <a:pt x="37" y="43"/>
                    </a:lnTo>
                    <a:lnTo>
                      <a:pt x="68" y="76"/>
                    </a:lnTo>
                    <a:lnTo>
                      <a:pt x="75" y="69"/>
                    </a:lnTo>
                    <a:lnTo>
                      <a:pt x="43" y="38"/>
                    </a:lnTo>
                    <a:lnTo>
                      <a:pt x="75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" name="Freeform 51"/>
              <p:cNvSpPr>
                <a:spLocks/>
              </p:cNvSpPr>
              <p:nvPr/>
            </p:nvSpPr>
            <p:spPr bwMode="auto">
              <a:xfrm>
                <a:off x="3027" y="2706"/>
                <a:ext cx="176" cy="176"/>
              </a:xfrm>
              <a:custGeom>
                <a:avLst/>
                <a:gdLst>
                  <a:gd name="T0" fmla="*/ 176 w 176"/>
                  <a:gd name="T1" fmla="*/ 53 h 176"/>
                  <a:gd name="T2" fmla="*/ 126 w 176"/>
                  <a:gd name="T3" fmla="*/ 0 h 176"/>
                  <a:gd name="T4" fmla="*/ 126 w 176"/>
                  <a:gd name="T5" fmla="*/ 54 h 176"/>
                  <a:gd name="T6" fmla="*/ 126 w 176"/>
                  <a:gd name="T7" fmla="*/ 56 h 176"/>
                  <a:gd name="T8" fmla="*/ 126 w 176"/>
                  <a:gd name="T9" fmla="*/ 74 h 176"/>
                  <a:gd name="T10" fmla="*/ 73 w 176"/>
                  <a:gd name="T11" fmla="*/ 127 h 176"/>
                  <a:gd name="T12" fmla="*/ 0 w 176"/>
                  <a:gd name="T13" fmla="*/ 127 h 176"/>
                  <a:gd name="T14" fmla="*/ 48 w 176"/>
                  <a:gd name="T15" fmla="*/ 176 h 176"/>
                  <a:gd name="T16" fmla="*/ 176 w 176"/>
                  <a:gd name="T17" fmla="*/ 176 h 176"/>
                  <a:gd name="T18" fmla="*/ 176 w 176"/>
                  <a:gd name="T19" fmla="*/ 56 h 176"/>
                  <a:gd name="T20" fmla="*/ 176 w 176"/>
                  <a:gd name="T21" fmla="*/ 56 h 176"/>
                  <a:gd name="T22" fmla="*/ 176 w 176"/>
                  <a:gd name="T23" fmla="*/ 53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6" h="176">
                    <a:moveTo>
                      <a:pt x="176" y="53"/>
                    </a:moveTo>
                    <a:lnTo>
                      <a:pt x="126" y="0"/>
                    </a:lnTo>
                    <a:lnTo>
                      <a:pt x="126" y="54"/>
                    </a:lnTo>
                    <a:lnTo>
                      <a:pt x="126" y="56"/>
                    </a:lnTo>
                    <a:lnTo>
                      <a:pt x="126" y="74"/>
                    </a:lnTo>
                    <a:lnTo>
                      <a:pt x="73" y="127"/>
                    </a:lnTo>
                    <a:lnTo>
                      <a:pt x="0" y="127"/>
                    </a:lnTo>
                    <a:lnTo>
                      <a:pt x="48" y="176"/>
                    </a:lnTo>
                    <a:lnTo>
                      <a:pt x="176" y="176"/>
                    </a:lnTo>
                    <a:lnTo>
                      <a:pt x="176" y="56"/>
                    </a:lnTo>
                    <a:lnTo>
                      <a:pt x="176" y="56"/>
                    </a:lnTo>
                    <a:lnTo>
                      <a:pt x="176" y="5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64" name="TextBox 363"/>
          <p:cNvSpPr txBox="1"/>
          <p:nvPr/>
        </p:nvSpPr>
        <p:spPr>
          <a:xfrm>
            <a:off x="7262446" y="1209108"/>
            <a:ext cx="80770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Time</a:t>
            </a:r>
          </a:p>
        </p:txBody>
      </p:sp>
      <p:sp>
        <p:nvSpPr>
          <p:cNvPr id="365" name="TextBox 364"/>
          <p:cNvSpPr txBox="1"/>
          <p:nvPr/>
        </p:nvSpPr>
        <p:spPr>
          <a:xfrm>
            <a:off x="8070155" y="1209108"/>
            <a:ext cx="807709" cy="20005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en-US" sz="700" dirty="0"/>
              <a:t>Timer</a:t>
            </a:r>
          </a:p>
        </p:txBody>
      </p:sp>
      <p:grpSp>
        <p:nvGrpSpPr>
          <p:cNvPr id="366" name="Group 365"/>
          <p:cNvGrpSpPr/>
          <p:nvPr/>
        </p:nvGrpSpPr>
        <p:grpSpPr>
          <a:xfrm>
            <a:off x="7518791" y="1694713"/>
            <a:ext cx="307901" cy="308358"/>
            <a:chOff x="6868050" y="1338978"/>
            <a:chExt cx="411480" cy="412091"/>
          </a:xfrm>
        </p:grpSpPr>
        <p:sp>
          <p:nvSpPr>
            <p:cNvPr id="367" name="Freeform 31"/>
            <p:cNvSpPr>
              <a:spLocks/>
            </p:cNvSpPr>
            <p:nvPr/>
          </p:nvSpPr>
          <p:spPr bwMode="auto">
            <a:xfrm flipH="1">
              <a:off x="6879133" y="1343702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8" name="Group 367"/>
            <p:cNvGrpSpPr/>
            <p:nvPr/>
          </p:nvGrpSpPr>
          <p:grpSpPr>
            <a:xfrm>
              <a:off x="6868050" y="1338978"/>
              <a:ext cx="411480" cy="412091"/>
              <a:chOff x="5839989" y="1328242"/>
              <a:chExt cx="411480" cy="412091"/>
            </a:xfrm>
          </p:grpSpPr>
          <p:grpSp>
            <p:nvGrpSpPr>
              <p:cNvPr id="369" name="Group 30"/>
              <p:cNvGrpSpPr>
                <a:grpSpLocks noChangeAspect="1"/>
              </p:cNvGrpSpPr>
              <p:nvPr/>
            </p:nvGrpSpPr>
            <p:grpSpPr bwMode="auto">
              <a:xfrm>
                <a:off x="5958562" y="1344742"/>
                <a:ext cx="283084" cy="395591"/>
                <a:chOff x="1679" y="861"/>
                <a:chExt cx="156" cy="218"/>
              </a:xfrm>
            </p:grpSpPr>
            <p:sp>
              <p:nvSpPr>
                <p:cNvPr id="371" name="Freeform 31"/>
                <p:cNvSpPr>
                  <a:spLocks/>
                </p:cNvSpPr>
                <p:nvPr/>
              </p:nvSpPr>
              <p:spPr bwMode="auto">
                <a:xfrm>
                  <a:off x="1726" y="861"/>
                  <a:ext cx="109" cy="218"/>
                </a:xfrm>
                <a:custGeom>
                  <a:avLst/>
                  <a:gdLst>
                    <a:gd name="T0" fmla="*/ 0 w 88"/>
                    <a:gd name="T1" fmla="*/ 0 h 176"/>
                    <a:gd name="T2" fmla="*/ 0 w 88"/>
                    <a:gd name="T3" fmla="*/ 176 h 176"/>
                    <a:gd name="T4" fmla="*/ 88 w 88"/>
                    <a:gd name="T5" fmla="*/ 88 h 176"/>
                    <a:gd name="T6" fmla="*/ 0 w 88"/>
                    <a:gd name="T7" fmla="*/ 0 h 1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8" h="176">
                      <a:moveTo>
                        <a:pt x="0" y="0"/>
                      </a:moveTo>
                      <a:cubicBezTo>
                        <a:pt x="0" y="176"/>
                        <a:pt x="0" y="176"/>
                        <a:pt x="0" y="176"/>
                      </a:cubicBezTo>
                      <a:cubicBezTo>
                        <a:pt x="49" y="176"/>
                        <a:pt x="88" y="136"/>
                        <a:pt x="88" y="88"/>
                      </a:cubicBezTo>
                      <a:cubicBezTo>
                        <a:pt x="88" y="40"/>
                        <a:pt x="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72" name="Freeform 33"/>
                <p:cNvSpPr>
                  <a:spLocks/>
                </p:cNvSpPr>
                <p:nvPr/>
              </p:nvSpPr>
              <p:spPr bwMode="auto">
                <a:xfrm>
                  <a:off x="1679" y="898"/>
                  <a:ext cx="53" cy="105"/>
                </a:xfrm>
                <a:custGeom>
                  <a:avLst/>
                  <a:gdLst>
                    <a:gd name="T0" fmla="*/ 5 w 48"/>
                    <a:gd name="T1" fmla="*/ 95 h 95"/>
                    <a:gd name="T2" fmla="*/ 0 w 48"/>
                    <a:gd name="T3" fmla="*/ 87 h 95"/>
                    <a:gd name="T4" fmla="*/ 37 w 48"/>
                    <a:gd name="T5" fmla="*/ 64 h 95"/>
                    <a:gd name="T6" fmla="*/ 37 w 48"/>
                    <a:gd name="T7" fmla="*/ 0 h 95"/>
                    <a:gd name="T8" fmla="*/ 48 w 48"/>
                    <a:gd name="T9" fmla="*/ 0 h 95"/>
                    <a:gd name="T10" fmla="*/ 48 w 48"/>
                    <a:gd name="T11" fmla="*/ 69 h 95"/>
                    <a:gd name="T12" fmla="*/ 5 w 48"/>
                    <a:gd name="T13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95">
                      <a:moveTo>
                        <a:pt x="5" y="95"/>
                      </a:moveTo>
                      <a:lnTo>
                        <a:pt x="0" y="87"/>
                      </a:lnTo>
                      <a:lnTo>
                        <a:pt x="37" y="64"/>
                      </a:lnTo>
                      <a:lnTo>
                        <a:pt x="37" y="0"/>
                      </a:lnTo>
                      <a:lnTo>
                        <a:pt x="48" y="0"/>
                      </a:lnTo>
                      <a:lnTo>
                        <a:pt x="48" y="69"/>
                      </a:lnTo>
                      <a:lnTo>
                        <a:pt x="5" y="95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70" name="Freeform 44"/>
              <p:cNvSpPr>
                <a:spLocks noEditPoints="1"/>
              </p:cNvSpPr>
              <p:nvPr/>
            </p:nvSpPr>
            <p:spPr bwMode="auto">
              <a:xfrm>
                <a:off x="5839989" y="1328242"/>
                <a:ext cx="411480" cy="41148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73" name="Group 372"/>
          <p:cNvGrpSpPr/>
          <p:nvPr/>
        </p:nvGrpSpPr>
        <p:grpSpPr>
          <a:xfrm>
            <a:off x="7518791" y="2304424"/>
            <a:ext cx="307901" cy="307901"/>
            <a:chOff x="6868050" y="2052279"/>
            <a:chExt cx="411480" cy="411480"/>
          </a:xfrm>
        </p:grpSpPr>
        <p:sp>
          <p:nvSpPr>
            <p:cNvPr id="374" name="Freeform 31"/>
            <p:cNvSpPr>
              <a:spLocks/>
            </p:cNvSpPr>
            <p:nvPr/>
          </p:nvSpPr>
          <p:spPr bwMode="auto">
            <a:xfrm flipH="1">
              <a:off x="6879133" y="2058999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75" name="Group 374"/>
            <p:cNvGrpSpPr/>
            <p:nvPr/>
          </p:nvGrpSpPr>
          <p:grpSpPr>
            <a:xfrm>
              <a:off x="6868050" y="2052279"/>
              <a:ext cx="411480" cy="411480"/>
              <a:chOff x="5839989" y="1328242"/>
              <a:chExt cx="411480" cy="411480"/>
            </a:xfrm>
          </p:grpSpPr>
          <p:grpSp>
            <p:nvGrpSpPr>
              <p:cNvPr id="376" name="Group 30"/>
              <p:cNvGrpSpPr>
                <a:grpSpLocks noChangeAspect="1"/>
              </p:cNvGrpSpPr>
              <p:nvPr/>
            </p:nvGrpSpPr>
            <p:grpSpPr bwMode="auto">
              <a:xfrm>
                <a:off x="5958562" y="1341112"/>
                <a:ext cx="283084" cy="395591"/>
                <a:chOff x="1679" y="859"/>
                <a:chExt cx="156" cy="218"/>
              </a:xfrm>
            </p:grpSpPr>
            <p:sp>
              <p:nvSpPr>
                <p:cNvPr id="378" name="Freeform 31"/>
                <p:cNvSpPr>
                  <a:spLocks/>
                </p:cNvSpPr>
                <p:nvPr/>
              </p:nvSpPr>
              <p:spPr bwMode="auto">
                <a:xfrm>
                  <a:off x="1726" y="859"/>
                  <a:ext cx="109" cy="218"/>
                </a:xfrm>
                <a:custGeom>
                  <a:avLst/>
                  <a:gdLst>
                    <a:gd name="T0" fmla="*/ 0 w 88"/>
                    <a:gd name="T1" fmla="*/ 0 h 176"/>
                    <a:gd name="T2" fmla="*/ 0 w 88"/>
                    <a:gd name="T3" fmla="*/ 176 h 176"/>
                    <a:gd name="T4" fmla="*/ 88 w 88"/>
                    <a:gd name="T5" fmla="*/ 88 h 176"/>
                    <a:gd name="T6" fmla="*/ 0 w 88"/>
                    <a:gd name="T7" fmla="*/ 0 h 1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8" h="176">
                      <a:moveTo>
                        <a:pt x="0" y="0"/>
                      </a:moveTo>
                      <a:cubicBezTo>
                        <a:pt x="0" y="176"/>
                        <a:pt x="0" y="176"/>
                        <a:pt x="0" y="176"/>
                      </a:cubicBezTo>
                      <a:cubicBezTo>
                        <a:pt x="49" y="176"/>
                        <a:pt x="88" y="136"/>
                        <a:pt x="88" y="88"/>
                      </a:cubicBezTo>
                      <a:cubicBezTo>
                        <a:pt x="88" y="40"/>
                        <a:pt x="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79" name="Freeform 33"/>
                <p:cNvSpPr>
                  <a:spLocks/>
                </p:cNvSpPr>
                <p:nvPr/>
              </p:nvSpPr>
              <p:spPr bwMode="auto">
                <a:xfrm>
                  <a:off x="1679" y="898"/>
                  <a:ext cx="53" cy="105"/>
                </a:xfrm>
                <a:custGeom>
                  <a:avLst/>
                  <a:gdLst>
                    <a:gd name="T0" fmla="*/ 5 w 48"/>
                    <a:gd name="T1" fmla="*/ 95 h 95"/>
                    <a:gd name="T2" fmla="*/ 0 w 48"/>
                    <a:gd name="T3" fmla="*/ 87 h 95"/>
                    <a:gd name="T4" fmla="*/ 37 w 48"/>
                    <a:gd name="T5" fmla="*/ 64 h 95"/>
                    <a:gd name="T6" fmla="*/ 37 w 48"/>
                    <a:gd name="T7" fmla="*/ 0 h 95"/>
                    <a:gd name="T8" fmla="*/ 48 w 48"/>
                    <a:gd name="T9" fmla="*/ 0 h 95"/>
                    <a:gd name="T10" fmla="*/ 48 w 48"/>
                    <a:gd name="T11" fmla="*/ 69 h 95"/>
                    <a:gd name="T12" fmla="*/ 5 w 48"/>
                    <a:gd name="T13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95">
                      <a:moveTo>
                        <a:pt x="5" y="95"/>
                      </a:moveTo>
                      <a:lnTo>
                        <a:pt x="0" y="87"/>
                      </a:lnTo>
                      <a:lnTo>
                        <a:pt x="37" y="64"/>
                      </a:lnTo>
                      <a:lnTo>
                        <a:pt x="37" y="0"/>
                      </a:lnTo>
                      <a:lnTo>
                        <a:pt x="48" y="0"/>
                      </a:lnTo>
                      <a:lnTo>
                        <a:pt x="48" y="69"/>
                      </a:lnTo>
                      <a:lnTo>
                        <a:pt x="5" y="95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77" name="Freeform 44"/>
              <p:cNvSpPr>
                <a:spLocks noEditPoints="1"/>
              </p:cNvSpPr>
              <p:nvPr/>
            </p:nvSpPr>
            <p:spPr bwMode="auto">
              <a:xfrm>
                <a:off x="5839989" y="1328242"/>
                <a:ext cx="411480" cy="41148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80" name="Group 379"/>
          <p:cNvGrpSpPr/>
          <p:nvPr/>
        </p:nvGrpSpPr>
        <p:grpSpPr>
          <a:xfrm>
            <a:off x="8340886" y="2304424"/>
            <a:ext cx="307901" cy="307901"/>
            <a:chOff x="7625149" y="2051745"/>
            <a:chExt cx="411480" cy="411480"/>
          </a:xfrm>
        </p:grpSpPr>
        <p:grpSp>
          <p:nvGrpSpPr>
            <p:cNvPr id="381" name="Group 380"/>
            <p:cNvGrpSpPr/>
            <p:nvPr/>
          </p:nvGrpSpPr>
          <p:grpSpPr>
            <a:xfrm>
              <a:off x="7632670" y="2063910"/>
              <a:ext cx="391569" cy="394798"/>
              <a:chOff x="7404238" y="2050971"/>
              <a:chExt cx="411316" cy="414708"/>
            </a:xfrm>
          </p:grpSpPr>
          <p:sp>
            <p:nvSpPr>
              <p:cNvPr id="383" name="Freeform 5"/>
              <p:cNvSpPr>
                <a:spLocks/>
              </p:cNvSpPr>
              <p:nvPr/>
            </p:nvSpPr>
            <p:spPr bwMode="auto">
              <a:xfrm flipH="1">
                <a:off x="7404238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5"/>
              <p:cNvSpPr>
                <a:spLocks/>
              </p:cNvSpPr>
              <p:nvPr/>
            </p:nvSpPr>
            <p:spPr bwMode="auto">
              <a:xfrm>
                <a:off x="7609759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7"/>
              <p:cNvSpPr>
                <a:spLocks noEditPoints="1"/>
              </p:cNvSpPr>
              <p:nvPr/>
            </p:nvSpPr>
            <p:spPr bwMode="auto">
              <a:xfrm>
                <a:off x="7460535" y="2107543"/>
                <a:ext cx="334083" cy="296665"/>
              </a:xfrm>
              <a:custGeom>
                <a:avLst/>
                <a:gdLst>
                  <a:gd name="T0" fmla="*/ 36 w 141"/>
                  <a:gd name="T1" fmla="*/ 84 h 125"/>
                  <a:gd name="T2" fmla="*/ 32 w 141"/>
                  <a:gd name="T3" fmla="*/ 76 h 125"/>
                  <a:gd name="T4" fmla="*/ 59 w 141"/>
                  <a:gd name="T5" fmla="*/ 61 h 125"/>
                  <a:gd name="T6" fmla="*/ 59 w 141"/>
                  <a:gd name="T7" fmla="*/ 15 h 125"/>
                  <a:gd name="T8" fmla="*/ 67 w 141"/>
                  <a:gd name="T9" fmla="*/ 15 h 125"/>
                  <a:gd name="T10" fmla="*/ 67 w 141"/>
                  <a:gd name="T11" fmla="*/ 66 h 125"/>
                  <a:gd name="T12" fmla="*/ 36 w 141"/>
                  <a:gd name="T13" fmla="*/ 84 h 125"/>
                  <a:gd name="T14" fmla="*/ 134 w 141"/>
                  <a:gd name="T15" fmla="*/ 45 h 125"/>
                  <a:gd name="T16" fmla="*/ 125 w 141"/>
                  <a:gd name="T17" fmla="*/ 55 h 125"/>
                  <a:gd name="T18" fmla="*/ 63 w 141"/>
                  <a:gd name="T19" fmla="*/ 0 h 125"/>
                  <a:gd name="T20" fmla="*/ 0 w 141"/>
                  <a:gd name="T21" fmla="*/ 62 h 125"/>
                  <a:gd name="T22" fmla="*/ 63 w 141"/>
                  <a:gd name="T23" fmla="*/ 125 h 125"/>
                  <a:gd name="T24" fmla="*/ 63 w 141"/>
                  <a:gd name="T25" fmla="*/ 117 h 125"/>
                  <a:gd name="T26" fmla="*/ 9 w 141"/>
                  <a:gd name="T27" fmla="*/ 62 h 125"/>
                  <a:gd name="T28" fmla="*/ 63 w 141"/>
                  <a:gd name="T29" fmla="*/ 8 h 125"/>
                  <a:gd name="T30" fmla="*/ 117 w 141"/>
                  <a:gd name="T31" fmla="*/ 57 h 125"/>
                  <a:gd name="T32" fmla="*/ 106 w 141"/>
                  <a:gd name="T33" fmla="*/ 48 h 125"/>
                  <a:gd name="T34" fmla="*/ 101 w 141"/>
                  <a:gd name="T35" fmla="*/ 55 h 125"/>
                  <a:gd name="T36" fmla="*/ 123 w 141"/>
                  <a:gd name="T37" fmla="*/ 72 h 125"/>
                  <a:gd name="T38" fmla="*/ 141 w 141"/>
                  <a:gd name="T39" fmla="*/ 50 h 125"/>
                  <a:gd name="T40" fmla="*/ 134 w 141"/>
                  <a:gd name="T41" fmla="*/ 4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1" h="125">
                    <a:moveTo>
                      <a:pt x="36" y="84"/>
                    </a:moveTo>
                    <a:cubicBezTo>
                      <a:pt x="32" y="76"/>
                      <a:pt x="32" y="76"/>
                      <a:pt x="32" y="76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66"/>
                      <a:pt x="67" y="66"/>
                      <a:pt x="67" y="66"/>
                    </a:cubicBezTo>
                    <a:lnTo>
                      <a:pt x="36" y="84"/>
                    </a:lnTo>
                    <a:close/>
                    <a:moveTo>
                      <a:pt x="134" y="45"/>
                    </a:moveTo>
                    <a:cubicBezTo>
                      <a:pt x="125" y="55"/>
                      <a:pt x="125" y="55"/>
                      <a:pt x="125" y="55"/>
                    </a:cubicBezTo>
                    <a:cubicBezTo>
                      <a:pt x="122" y="24"/>
                      <a:pt x="95" y="0"/>
                      <a:pt x="63" y="0"/>
                    </a:cubicBezTo>
                    <a:cubicBezTo>
                      <a:pt x="28" y="0"/>
                      <a:pt x="0" y="28"/>
                      <a:pt x="0" y="62"/>
                    </a:cubicBezTo>
                    <a:cubicBezTo>
                      <a:pt x="0" y="97"/>
                      <a:pt x="28" y="125"/>
                      <a:pt x="63" y="125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33" y="117"/>
                      <a:pt x="9" y="92"/>
                      <a:pt x="9" y="62"/>
                    </a:cubicBezTo>
                    <a:cubicBezTo>
                      <a:pt x="9" y="33"/>
                      <a:pt x="33" y="8"/>
                      <a:pt x="63" y="8"/>
                    </a:cubicBezTo>
                    <a:cubicBezTo>
                      <a:pt x="91" y="8"/>
                      <a:pt x="114" y="30"/>
                      <a:pt x="117" y="57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23" y="72"/>
                      <a:pt x="123" y="72"/>
                      <a:pt x="123" y="72"/>
                    </a:cubicBezTo>
                    <a:cubicBezTo>
                      <a:pt x="141" y="50"/>
                      <a:pt x="141" y="50"/>
                      <a:pt x="141" y="50"/>
                    </a:cubicBezTo>
                    <a:lnTo>
                      <a:pt x="134" y="4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82" name="Freeform 44"/>
            <p:cNvSpPr>
              <a:spLocks noEditPoints="1"/>
            </p:cNvSpPr>
            <p:nvPr/>
          </p:nvSpPr>
          <p:spPr bwMode="auto">
            <a:xfrm>
              <a:off x="7625149" y="2051745"/>
              <a:ext cx="411480" cy="411480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6" name="Group 385"/>
          <p:cNvGrpSpPr/>
          <p:nvPr/>
        </p:nvGrpSpPr>
        <p:grpSpPr>
          <a:xfrm>
            <a:off x="8342805" y="1698961"/>
            <a:ext cx="307901" cy="307901"/>
            <a:chOff x="7625149" y="2051745"/>
            <a:chExt cx="411480" cy="411480"/>
          </a:xfrm>
        </p:grpSpPr>
        <p:grpSp>
          <p:nvGrpSpPr>
            <p:cNvPr id="387" name="Group 386"/>
            <p:cNvGrpSpPr/>
            <p:nvPr/>
          </p:nvGrpSpPr>
          <p:grpSpPr>
            <a:xfrm>
              <a:off x="7632670" y="2063910"/>
              <a:ext cx="391569" cy="394798"/>
              <a:chOff x="7404238" y="2050971"/>
              <a:chExt cx="411316" cy="414708"/>
            </a:xfrm>
          </p:grpSpPr>
          <p:sp>
            <p:nvSpPr>
              <p:cNvPr id="389" name="Freeform 5"/>
              <p:cNvSpPr>
                <a:spLocks/>
              </p:cNvSpPr>
              <p:nvPr/>
            </p:nvSpPr>
            <p:spPr bwMode="auto">
              <a:xfrm flipH="1">
                <a:off x="7404238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5"/>
              <p:cNvSpPr>
                <a:spLocks/>
              </p:cNvSpPr>
              <p:nvPr/>
            </p:nvSpPr>
            <p:spPr bwMode="auto">
              <a:xfrm>
                <a:off x="7609759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7"/>
              <p:cNvSpPr>
                <a:spLocks noEditPoints="1"/>
              </p:cNvSpPr>
              <p:nvPr/>
            </p:nvSpPr>
            <p:spPr bwMode="auto">
              <a:xfrm>
                <a:off x="7460535" y="2107543"/>
                <a:ext cx="334083" cy="296665"/>
              </a:xfrm>
              <a:custGeom>
                <a:avLst/>
                <a:gdLst>
                  <a:gd name="T0" fmla="*/ 36 w 141"/>
                  <a:gd name="T1" fmla="*/ 84 h 125"/>
                  <a:gd name="T2" fmla="*/ 32 w 141"/>
                  <a:gd name="T3" fmla="*/ 76 h 125"/>
                  <a:gd name="T4" fmla="*/ 59 w 141"/>
                  <a:gd name="T5" fmla="*/ 61 h 125"/>
                  <a:gd name="T6" fmla="*/ 59 w 141"/>
                  <a:gd name="T7" fmla="*/ 15 h 125"/>
                  <a:gd name="T8" fmla="*/ 67 w 141"/>
                  <a:gd name="T9" fmla="*/ 15 h 125"/>
                  <a:gd name="T10" fmla="*/ 67 w 141"/>
                  <a:gd name="T11" fmla="*/ 66 h 125"/>
                  <a:gd name="T12" fmla="*/ 36 w 141"/>
                  <a:gd name="T13" fmla="*/ 84 h 125"/>
                  <a:gd name="T14" fmla="*/ 134 w 141"/>
                  <a:gd name="T15" fmla="*/ 45 h 125"/>
                  <a:gd name="T16" fmla="*/ 125 w 141"/>
                  <a:gd name="T17" fmla="*/ 55 h 125"/>
                  <a:gd name="T18" fmla="*/ 63 w 141"/>
                  <a:gd name="T19" fmla="*/ 0 h 125"/>
                  <a:gd name="T20" fmla="*/ 0 w 141"/>
                  <a:gd name="T21" fmla="*/ 62 h 125"/>
                  <a:gd name="T22" fmla="*/ 63 w 141"/>
                  <a:gd name="T23" fmla="*/ 125 h 125"/>
                  <a:gd name="T24" fmla="*/ 63 w 141"/>
                  <a:gd name="T25" fmla="*/ 117 h 125"/>
                  <a:gd name="T26" fmla="*/ 9 w 141"/>
                  <a:gd name="T27" fmla="*/ 62 h 125"/>
                  <a:gd name="T28" fmla="*/ 63 w 141"/>
                  <a:gd name="T29" fmla="*/ 8 h 125"/>
                  <a:gd name="T30" fmla="*/ 117 w 141"/>
                  <a:gd name="T31" fmla="*/ 57 h 125"/>
                  <a:gd name="T32" fmla="*/ 106 w 141"/>
                  <a:gd name="T33" fmla="*/ 48 h 125"/>
                  <a:gd name="T34" fmla="*/ 101 w 141"/>
                  <a:gd name="T35" fmla="*/ 55 h 125"/>
                  <a:gd name="T36" fmla="*/ 123 w 141"/>
                  <a:gd name="T37" fmla="*/ 72 h 125"/>
                  <a:gd name="T38" fmla="*/ 141 w 141"/>
                  <a:gd name="T39" fmla="*/ 50 h 125"/>
                  <a:gd name="T40" fmla="*/ 134 w 141"/>
                  <a:gd name="T41" fmla="*/ 4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1" h="125">
                    <a:moveTo>
                      <a:pt x="36" y="84"/>
                    </a:moveTo>
                    <a:cubicBezTo>
                      <a:pt x="32" y="76"/>
                      <a:pt x="32" y="76"/>
                      <a:pt x="32" y="76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66"/>
                      <a:pt x="67" y="66"/>
                      <a:pt x="67" y="66"/>
                    </a:cubicBezTo>
                    <a:lnTo>
                      <a:pt x="36" y="84"/>
                    </a:lnTo>
                    <a:close/>
                    <a:moveTo>
                      <a:pt x="134" y="45"/>
                    </a:moveTo>
                    <a:cubicBezTo>
                      <a:pt x="125" y="55"/>
                      <a:pt x="125" y="55"/>
                      <a:pt x="125" y="55"/>
                    </a:cubicBezTo>
                    <a:cubicBezTo>
                      <a:pt x="122" y="24"/>
                      <a:pt x="95" y="0"/>
                      <a:pt x="63" y="0"/>
                    </a:cubicBezTo>
                    <a:cubicBezTo>
                      <a:pt x="28" y="0"/>
                      <a:pt x="0" y="28"/>
                      <a:pt x="0" y="62"/>
                    </a:cubicBezTo>
                    <a:cubicBezTo>
                      <a:pt x="0" y="97"/>
                      <a:pt x="28" y="125"/>
                      <a:pt x="63" y="125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33" y="117"/>
                      <a:pt x="9" y="92"/>
                      <a:pt x="9" y="62"/>
                    </a:cubicBezTo>
                    <a:cubicBezTo>
                      <a:pt x="9" y="33"/>
                      <a:pt x="33" y="8"/>
                      <a:pt x="63" y="8"/>
                    </a:cubicBezTo>
                    <a:cubicBezTo>
                      <a:pt x="91" y="8"/>
                      <a:pt x="114" y="30"/>
                      <a:pt x="117" y="57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23" y="72"/>
                      <a:pt x="123" y="72"/>
                      <a:pt x="123" y="72"/>
                    </a:cubicBezTo>
                    <a:cubicBezTo>
                      <a:pt x="141" y="50"/>
                      <a:pt x="141" y="50"/>
                      <a:pt x="141" y="50"/>
                    </a:cubicBezTo>
                    <a:lnTo>
                      <a:pt x="134" y="4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88" name="Freeform 44"/>
            <p:cNvSpPr>
              <a:spLocks noEditPoints="1"/>
            </p:cNvSpPr>
            <p:nvPr/>
          </p:nvSpPr>
          <p:spPr bwMode="auto">
            <a:xfrm>
              <a:off x="7625149" y="2051745"/>
              <a:ext cx="411480" cy="411480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2" name="Group 391"/>
          <p:cNvGrpSpPr/>
          <p:nvPr/>
        </p:nvGrpSpPr>
        <p:grpSpPr>
          <a:xfrm>
            <a:off x="7523420" y="2922174"/>
            <a:ext cx="307901" cy="308358"/>
            <a:chOff x="6868050" y="2790406"/>
            <a:chExt cx="411480" cy="412091"/>
          </a:xfrm>
        </p:grpSpPr>
        <p:sp>
          <p:nvSpPr>
            <p:cNvPr id="393" name="Freeform 31"/>
            <p:cNvSpPr>
              <a:spLocks/>
            </p:cNvSpPr>
            <p:nvPr/>
          </p:nvSpPr>
          <p:spPr bwMode="auto">
            <a:xfrm flipH="1">
              <a:off x="6879133" y="2793960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94" name="Group 393"/>
            <p:cNvGrpSpPr/>
            <p:nvPr/>
          </p:nvGrpSpPr>
          <p:grpSpPr>
            <a:xfrm>
              <a:off x="6868050" y="2790406"/>
              <a:ext cx="411480" cy="412091"/>
              <a:chOff x="5839989" y="1328242"/>
              <a:chExt cx="411480" cy="412091"/>
            </a:xfrm>
          </p:grpSpPr>
          <p:grpSp>
            <p:nvGrpSpPr>
              <p:cNvPr id="395" name="Group 30"/>
              <p:cNvGrpSpPr>
                <a:grpSpLocks noChangeAspect="1"/>
              </p:cNvGrpSpPr>
              <p:nvPr/>
            </p:nvGrpSpPr>
            <p:grpSpPr bwMode="auto">
              <a:xfrm>
                <a:off x="5958562" y="1344742"/>
                <a:ext cx="283084" cy="395591"/>
                <a:chOff x="1679" y="861"/>
                <a:chExt cx="156" cy="218"/>
              </a:xfrm>
            </p:grpSpPr>
            <p:sp>
              <p:nvSpPr>
                <p:cNvPr id="397" name="Freeform 31"/>
                <p:cNvSpPr>
                  <a:spLocks/>
                </p:cNvSpPr>
                <p:nvPr/>
              </p:nvSpPr>
              <p:spPr bwMode="auto">
                <a:xfrm>
                  <a:off x="1726" y="861"/>
                  <a:ext cx="109" cy="218"/>
                </a:xfrm>
                <a:custGeom>
                  <a:avLst/>
                  <a:gdLst>
                    <a:gd name="T0" fmla="*/ 0 w 88"/>
                    <a:gd name="T1" fmla="*/ 0 h 176"/>
                    <a:gd name="T2" fmla="*/ 0 w 88"/>
                    <a:gd name="T3" fmla="*/ 176 h 176"/>
                    <a:gd name="T4" fmla="*/ 88 w 88"/>
                    <a:gd name="T5" fmla="*/ 88 h 176"/>
                    <a:gd name="T6" fmla="*/ 0 w 88"/>
                    <a:gd name="T7" fmla="*/ 0 h 1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8" h="176">
                      <a:moveTo>
                        <a:pt x="0" y="0"/>
                      </a:moveTo>
                      <a:cubicBezTo>
                        <a:pt x="0" y="176"/>
                        <a:pt x="0" y="176"/>
                        <a:pt x="0" y="176"/>
                      </a:cubicBezTo>
                      <a:cubicBezTo>
                        <a:pt x="49" y="176"/>
                        <a:pt x="88" y="136"/>
                        <a:pt x="88" y="88"/>
                      </a:cubicBezTo>
                      <a:cubicBezTo>
                        <a:pt x="88" y="40"/>
                        <a:pt x="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tx2">
                    <a:lumMod val="20000"/>
                    <a:lumOff val="80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398" name="Freeform 33"/>
                <p:cNvSpPr>
                  <a:spLocks/>
                </p:cNvSpPr>
                <p:nvPr/>
              </p:nvSpPr>
              <p:spPr bwMode="auto">
                <a:xfrm>
                  <a:off x="1679" y="898"/>
                  <a:ext cx="53" cy="105"/>
                </a:xfrm>
                <a:custGeom>
                  <a:avLst/>
                  <a:gdLst>
                    <a:gd name="T0" fmla="*/ 5 w 48"/>
                    <a:gd name="T1" fmla="*/ 95 h 95"/>
                    <a:gd name="T2" fmla="*/ 0 w 48"/>
                    <a:gd name="T3" fmla="*/ 87 h 95"/>
                    <a:gd name="T4" fmla="*/ 37 w 48"/>
                    <a:gd name="T5" fmla="*/ 64 h 95"/>
                    <a:gd name="T6" fmla="*/ 37 w 48"/>
                    <a:gd name="T7" fmla="*/ 0 h 95"/>
                    <a:gd name="T8" fmla="*/ 48 w 48"/>
                    <a:gd name="T9" fmla="*/ 0 h 95"/>
                    <a:gd name="T10" fmla="*/ 48 w 48"/>
                    <a:gd name="T11" fmla="*/ 69 h 95"/>
                    <a:gd name="T12" fmla="*/ 5 w 48"/>
                    <a:gd name="T13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95">
                      <a:moveTo>
                        <a:pt x="5" y="95"/>
                      </a:moveTo>
                      <a:lnTo>
                        <a:pt x="0" y="87"/>
                      </a:lnTo>
                      <a:lnTo>
                        <a:pt x="37" y="64"/>
                      </a:lnTo>
                      <a:lnTo>
                        <a:pt x="37" y="0"/>
                      </a:lnTo>
                      <a:lnTo>
                        <a:pt x="48" y="0"/>
                      </a:lnTo>
                      <a:lnTo>
                        <a:pt x="48" y="69"/>
                      </a:lnTo>
                      <a:lnTo>
                        <a:pt x="5" y="95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396" name="Freeform 44"/>
              <p:cNvSpPr>
                <a:spLocks noEditPoints="1"/>
              </p:cNvSpPr>
              <p:nvPr/>
            </p:nvSpPr>
            <p:spPr bwMode="auto">
              <a:xfrm>
                <a:off x="5839989" y="1328242"/>
                <a:ext cx="411480" cy="41148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99" name="Group 398"/>
          <p:cNvGrpSpPr/>
          <p:nvPr/>
        </p:nvGrpSpPr>
        <p:grpSpPr>
          <a:xfrm>
            <a:off x="8342806" y="2917754"/>
            <a:ext cx="307901" cy="307901"/>
            <a:chOff x="7625149" y="2051745"/>
            <a:chExt cx="411480" cy="411480"/>
          </a:xfrm>
        </p:grpSpPr>
        <p:grpSp>
          <p:nvGrpSpPr>
            <p:cNvPr id="400" name="Group 399"/>
            <p:cNvGrpSpPr/>
            <p:nvPr/>
          </p:nvGrpSpPr>
          <p:grpSpPr>
            <a:xfrm>
              <a:off x="7632670" y="2063910"/>
              <a:ext cx="391569" cy="394798"/>
              <a:chOff x="7404238" y="2050971"/>
              <a:chExt cx="411316" cy="414708"/>
            </a:xfrm>
          </p:grpSpPr>
          <p:sp>
            <p:nvSpPr>
              <p:cNvPr id="402" name="Freeform 5"/>
              <p:cNvSpPr>
                <a:spLocks/>
              </p:cNvSpPr>
              <p:nvPr/>
            </p:nvSpPr>
            <p:spPr bwMode="auto">
              <a:xfrm flipH="1">
                <a:off x="7404238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Freeform 5"/>
              <p:cNvSpPr>
                <a:spLocks/>
              </p:cNvSpPr>
              <p:nvPr/>
            </p:nvSpPr>
            <p:spPr bwMode="auto">
              <a:xfrm>
                <a:off x="7609759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Freeform 7"/>
              <p:cNvSpPr>
                <a:spLocks noEditPoints="1"/>
              </p:cNvSpPr>
              <p:nvPr/>
            </p:nvSpPr>
            <p:spPr bwMode="auto">
              <a:xfrm>
                <a:off x="7460535" y="2107543"/>
                <a:ext cx="334083" cy="296665"/>
              </a:xfrm>
              <a:custGeom>
                <a:avLst/>
                <a:gdLst>
                  <a:gd name="T0" fmla="*/ 36 w 141"/>
                  <a:gd name="T1" fmla="*/ 84 h 125"/>
                  <a:gd name="T2" fmla="*/ 32 w 141"/>
                  <a:gd name="T3" fmla="*/ 76 h 125"/>
                  <a:gd name="T4" fmla="*/ 59 w 141"/>
                  <a:gd name="T5" fmla="*/ 61 h 125"/>
                  <a:gd name="T6" fmla="*/ 59 w 141"/>
                  <a:gd name="T7" fmla="*/ 15 h 125"/>
                  <a:gd name="T8" fmla="*/ 67 w 141"/>
                  <a:gd name="T9" fmla="*/ 15 h 125"/>
                  <a:gd name="T10" fmla="*/ 67 w 141"/>
                  <a:gd name="T11" fmla="*/ 66 h 125"/>
                  <a:gd name="T12" fmla="*/ 36 w 141"/>
                  <a:gd name="T13" fmla="*/ 84 h 125"/>
                  <a:gd name="T14" fmla="*/ 134 w 141"/>
                  <a:gd name="T15" fmla="*/ 45 h 125"/>
                  <a:gd name="T16" fmla="*/ 125 w 141"/>
                  <a:gd name="T17" fmla="*/ 55 h 125"/>
                  <a:gd name="T18" fmla="*/ 63 w 141"/>
                  <a:gd name="T19" fmla="*/ 0 h 125"/>
                  <a:gd name="T20" fmla="*/ 0 w 141"/>
                  <a:gd name="T21" fmla="*/ 62 h 125"/>
                  <a:gd name="T22" fmla="*/ 63 w 141"/>
                  <a:gd name="T23" fmla="*/ 125 h 125"/>
                  <a:gd name="T24" fmla="*/ 63 w 141"/>
                  <a:gd name="T25" fmla="*/ 117 h 125"/>
                  <a:gd name="T26" fmla="*/ 9 w 141"/>
                  <a:gd name="T27" fmla="*/ 62 h 125"/>
                  <a:gd name="T28" fmla="*/ 63 w 141"/>
                  <a:gd name="T29" fmla="*/ 8 h 125"/>
                  <a:gd name="T30" fmla="*/ 117 w 141"/>
                  <a:gd name="T31" fmla="*/ 57 h 125"/>
                  <a:gd name="T32" fmla="*/ 106 w 141"/>
                  <a:gd name="T33" fmla="*/ 48 h 125"/>
                  <a:gd name="T34" fmla="*/ 101 w 141"/>
                  <a:gd name="T35" fmla="*/ 55 h 125"/>
                  <a:gd name="T36" fmla="*/ 123 w 141"/>
                  <a:gd name="T37" fmla="*/ 72 h 125"/>
                  <a:gd name="T38" fmla="*/ 141 w 141"/>
                  <a:gd name="T39" fmla="*/ 50 h 125"/>
                  <a:gd name="T40" fmla="*/ 134 w 141"/>
                  <a:gd name="T41" fmla="*/ 4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1" h="125">
                    <a:moveTo>
                      <a:pt x="36" y="84"/>
                    </a:moveTo>
                    <a:cubicBezTo>
                      <a:pt x="32" y="76"/>
                      <a:pt x="32" y="76"/>
                      <a:pt x="32" y="76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66"/>
                      <a:pt x="67" y="66"/>
                      <a:pt x="67" y="66"/>
                    </a:cubicBezTo>
                    <a:lnTo>
                      <a:pt x="36" y="84"/>
                    </a:lnTo>
                    <a:close/>
                    <a:moveTo>
                      <a:pt x="134" y="45"/>
                    </a:moveTo>
                    <a:cubicBezTo>
                      <a:pt x="125" y="55"/>
                      <a:pt x="125" y="55"/>
                      <a:pt x="125" y="55"/>
                    </a:cubicBezTo>
                    <a:cubicBezTo>
                      <a:pt x="122" y="24"/>
                      <a:pt x="95" y="0"/>
                      <a:pt x="63" y="0"/>
                    </a:cubicBezTo>
                    <a:cubicBezTo>
                      <a:pt x="28" y="0"/>
                      <a:pt x="0" y="28"/>
                      <a:pt x="0" y="62"/>
                    </a:cubicBezTo>
                    <a:cubicBezTo>
                      <a:pt x="0" y="97"/>
                      <a:pt x="28" y="125"/>
                      <a:pt x="63" y="125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33" y="117"/>
                      <a:pt x="9" y="92"/>
                      <a:pt x="9" y="62"/>
                    </a:cubicBezTo>
                    <a:cubicBezTo>
                      <a:pt x="9" y="33"/>
                      <a:pt x="33" y="8"/>
                      <a:pt x="63" y="8"/>
                    </a:cubicBezTo>
                    <a:cubicBezTo>
                      <a:pt x="91" y="8"/>
                      <a:pt x="114" y="30"/>
                      <a:pt x="117" y="57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23" y="72"/>
                      <a:pt x="123" y="72"/>
                      <a:pt x="123" y="72"/>
                    </a:cubicBezTo>
                    <a:cubicBezTo>
                      <a:pt x="141" y="50"/>
                      <a:pt x="141" y="50"/>
                      <a:pt x="141" y="50"/>
                    </a:cubicBezTo>
                    <a:lnTo>
                      <a:pt x="134" y="4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01" name="Freeform 44"/>
            <p:cNvSpPr>
              <a:spLocks noEditPoints="1"/>
            </p:cNvSpPr>
            <p:nvPr/>
          </p:nvSpPr>
          <p:spPr bwMode="auto">
            <a:xfrm>
              <a:off x="7625149" y="2051745"/>
              <a:ext cx="411480" cy="411480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5" name="Group 404"/>
          <p:cNvGrpSpPr/>
          <p:nvPr/>
        </p:nvGrpSpPr>
        <p:grpSpPr>
          <a:xfrm>
            <a:off x="7523419" y="3550036"/>
            <a:ext cx="307901" cy="308358"/>
            <a:chOff x="6868050" y="3501606"/>
            <a:chExt cx="411480" cy="412091"/>
          </a:xfrm>
        </p:grpSpPr>
        <p:sp>
          <p:nvSpPr>
            <p:cNvPr id="406" name="Freeform 31"/>
            <p:cNvSpPr>
              <a:spLocks/>
            </p:cNvSpPr>
            <p:nvPr/>
          </p:nvSpPr>
          <p:spPr bwMode="auto">
            <a:xfrm flipH="1">
              <a:off x="6879133" y="3511715"/>
              <a:ext cx="197796" cy="395591"/>
            </a:xfrm>
            <a:custGeom>
              <a:avLst/>
              <a:gdLst>
                <a:gd name="T0" fmla="*/ 0 w 88"/>
                <a:gd name="T1" fmla="*/ 0 h 176"/>
                <a:gd name="T2" fmla="*/ 0 w 88"/>
                <a:gd name="T3" fmla="*/ 176 h 176"/>
                <a:gd name="T4" fmla="*/ 88 w 88"/>
                <a:gd name="T5" fmla="*/ 88 h 176"/>
                <a:gd name="T6" fmla="*/ 0 w 88"/>
                <a:gd name="T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176">
                  <a:moveTo>
                    <a:pt x="0" y="0"/>
                  </a:moveTo>
                  <a:cubicBezTo>
                    <a:pt x="0" y="176"/>
                    <a:pt x="0" y="176"/>
                    <a:pt x="0" y="176"/>
                  </a:cubicBezTo>
                  <a:cubicBezTo>
                    <a:pt x="49" y="176"/>
                    <a:pt x="88" y="136"/>
                    <a:pt x="88" y="88"/>
                  </a:cubicBezTo>
                  <a:cubicBezTo>
                    <a:pt x="88" y="40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07" name="Group 406"/>
            <p:cNvGrpSpPr/>
            <p:nvPr/>
          </p:nvGrpSpPr>
          <p:grpSpPr>
            <a:xfrm>
              <a:off x="6868050" y="3501606"/>
              <a:ext cx="411480" cy="412091"/>
              <a:chOff x="5839989" y="1328242"/>
              <a:chExt cx="411480" cy="412091"/>
            </a:xfrm>
          </p:grpSpPr>
          <p:grpSp>
            <p:nvGrpSpPr>
              <p:cNvPr id="408" name="Group 30"/>
              <p:cNvGrpSpPr>
                <a:grpSpLocks noChangeAspect="1"/>
              </p:cNvGrpSpPr>
              <p:nvPr/>
            </p:nvGrpSpPr>
            <p:grpSpPr bwMode="auto">
              <a:xfrm>
                <a:off x="5958562" y="1344742"/>
                <a:ext cx="283084" cy="395591"/>
                <a:chOff x="1679" y="861"/>
                <a:chExt cx="156" cy="218"/>
              </a:xfrm>
            </p:grpSpPr>
            <p:sp>
              <p:nvSpPr>
                <p:cNvPr id="410" name="Freeform 31"/>
                <p:cNvSpPr>
                  <a:spLocks/>
                </p:cNvSpPr>
                <p:nvPr/>
              </p:nvSpPr>
              <p:spPr bwMode="auto">
                <a:xfrm>
                  <a:off x="1726" y="861"/>
                  <a:ext cx="109" cy="218"/>
                </a:xfrm>
                <a:custGeom>
                  <a:avLst/>
                  <a:gdLst>
                    <a:gd name="T0" fmla="*/ 0 w 88"/>
                    <a:gd name="T1" fmla="*/ 0 h 176"/>
                    <a:gd name="T2" fmla="*/ 0 w 88"/>
                    <a:gd name="T3" fmla="*/ 176 h 176"/>
                    <a:gd name="T4" fmla="*/ 88 w 88"/>
                    <a:gd name="T5" fmla="*/ 88 h 176"/>
                    <a:gd name="T6" fmla="*/ 0 w 88"/>
                    <a:gd name="T7" fmla="*/ 0 h 1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88" h="176">
                      <a:moveTo>
                        <a:pt x="0" y="0"/>
                      </a:moveTo>
                      <a:cubicBezTo>
                        <a:pt x="0" y="176"/>
                        <a:pt x="0" y="176"/>
                        <a:pt x="0" y="176"/>
                      </a:cubicBezTo>
                      <a:cubicBezTo>
                        <a:pt x="49" y="176"/>
                        <a:pt x="88" y="136"/>
                        <a:pt x="88" y="88"/>
                      </a:cubicBezTo>
                      <a:cubicBezTo>
                        <a:pt x="88" y="40"/>
                        <a:pt x="49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11" name="Freeform 33"/>
                <p:cNvSpPr>
                  <a:spLocks/>
                </p:cNvSpPr>
                <p:nvPr/>
              </p:nvSpPr>
              <p:spPr bwMode="auto">
                <a:xfrm>
                  <a:off x="1679" y="898"/>
                  <a:ext cx="53" cy="105"/>
                </a:xfrm>
                <a:custGeom>
                  <a:avLst/>
                  <a:gdLst>
                    <a:gd name="T0" fmla="*/ 5 w 48"/>
                    <a:gd name="T1" fmla="*/ 95 h 95"/>
                    <a:gd name="T2" fmla="*/ 0 w 48"/>
                    <a:gd name="T3" fmla="*/ 87 h 95"/>
                    <a:gd name="T4" fmla="*/ 37 w 48"/>
                    <a:gd name="T5" fmla="*/ 64 h 95"/>
                    <a:gd name="T6" fmla="*/ 37 w 48"/>
                    <a:gd name="T7" fmla="*/ 0 h 95"/>
                    <a:gd name="T8" fmla="*/ 48 w 48"/>
                    <a:gd name="T9" fmla="*/ 0 h 95"/>
                    <a:gd name="T10" fmla="*/ 48 w 48"/>
                    <a:gd name="T11" fmla="*/ 69 h 95"/>
                    <a:gd name="T12" fmla="*/ 5 w 48"/>
                    <a:gd name="T13" fmla="*/ 95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8" h="95">
                      <a:moveTo>
                        <a:pt x="5" y="95"/>
                      </a:moveTo>
                      <a:lnTo>
                        <a:pt x="0" y="87"/>
                      </a:lnTo>
                      <a:lnTo>
                        <a:pt x="37" y="64"/>
                      </a:lnTo>
                      <a:lnTo>
                        <a:pt x="37" y="0"/>
                      </a:lnTo>
                      <a:lnTo>
                        <a:pt x="48" y="0"/>
                      </a:lnTo>
                      <a:lnTo>
                        <a:pt x="48" y="69"/>
                      </a:lnTo>
                      <a:lnTo>
                        <a:pt x="5" y="95"/>
                      </a:ln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409" name="Freeform 44"/>
              <p:cNvSpPr>
                <a:spLocks noEditPoints="1"/>
              </p:cNvSpPr>
              <p:nvPr/>
            </p:nvSpPr>
            <p:spPr bwMode="auto">
              <a:xfrm>
                <a:off x="5839989" y="1328242"/>
                <a:ext cx="411480" cy="411480"/>
              </a:xfrm>
              <a:custGeom>
                <a:avLst/>
                <a:gdLst>
                  <a:gd name="T0" fmla="*/ 276 w 552"/>
                  <a:gd name="T1" fmla="*/ 0 h 552"/>
                  <a:gd name="T2" fmla="*/ 0 w 552"/>
                  <a:gd name="T3" fmla="*/ 276 h 552"/>
                  <a:gd name="T4" fmla="*/ 276 w 552"/>
                  <a:gd name="T5" fmla="*/ 552 h 552"/>
                  <a:gd name="T6" fmla="*/ 552 w 552"/>
                  <a:gd name="T7" fmla="*/ 276 h 552"/>
                  <a:gd name="T8" fmla="*/ 276 w 552"/>
                  <a:gd name="T9" fmla="*/ 0 h 552"/>
                  <a:gd name="T10" fmla="*/ 276 w 552"/>
                  <a:gd name="T11" fmla="*/ 526 h 552"/>
                  <a:gd name="T12" fmla="*/ 26 w 552"/>
                  <a:gd name="T13" fmla="*/ 276 h 552"/>
                  <a:gd name="T14" fmla="*/ 276 w 552"/>
                  <a:gd name="T15" fmla="*/ 26 h 552"/>
                  <a:gd name="T16" fmla="*/ 526 w 552"/>
                  <a:gd name="T17" fmla="*/ 276 h 552"/>
                  <a:gd name="T18" fmla="*/ 276 w 552"/>
                  <a:gd name="T19" fmla="*/ 526 h 5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52" h="552">
                    <a:moveTo>
                      <a:pt x="276" y="0"/>
                    </a:moveTo>
                    <a:cubicBezTo>
                      <a:pt x="124" y="0"/>
                      <a:pt x="0" y="124"/>
                      <a:pt x="0" y="276"/>
                    </a:cubicBezTo>
                    <a:cubicBezTo>
                      <a:pt x="0" y="428"/>
                      <a:pt x="124" y="552"/>
                      <a:pt x="276" y="552"/>
                    </a:cubicBezTo>
                    <a:cubicBezTo>
                      <a:pt x="428" y="552"/>
                      <a:pt x="552" y="428"/>
                      <a:pt x="552" y="276"/>
                    </a:cubicBezTo>
                    <a:cubicBezTo>
                      <a:pt x="552" y="124"/>
                      <a:pt x="428" y="0"/>
                      <a:pt x="276" y="0"/>
                    </a:cubicBezTo>
                    <a:close/>
                    <a:moveTo>
                      <a:pt x="276" y="526"/>
                    </a:moveTo>
                    <a:cubicBezTo>
                      <a:pt x="138" y="526"/>
                      <a:pt x="26" y="414"/>
                      <a:pt x="26" y="276"/>
                    </a:cubicBezTo>
                    <a:cubicBezTo>
                      <a:pt x="26" y="138"/>
                      <a:pt x="138" y="26"/>
                      <a:pt x="276" y="26"/>
                    </a:cubicBezTo>
                    <a:cubicBezTo>
                      <a:pt x="414" y="26"/>
                      <a:pt x="526" y="138"/>
                      <a:pt x="526" y="276"/>
                    </a:cubicBezTo>
                    <a:cubicBezTo>
                      <a:pt x="526" y="414"/>
                      <a:pt x="414" y="526"/>
                      <a:pt x="276" y="526"/>
                    </a:cubicBez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</p:grpSp>
      </p:grpSp>
      <p:grpSp>
        <p:nvGrpSpPr>
          <p:cNvPr id="412" name="Group 411"/>
          <p:cNvGrpSpPr/>
          <p:nvPr/>
        </p:nvGrpSpPr>
        <p:grpSpPr>
          <a:xfrm>
            <a:off x="8342806" y="3540933"/>
            <a:ext cx="307901" cy="307901"/>
            <a:chOff x="7625149" y="2051745"/>
            <a:chExt cx="411480" cy="411480"/>
          </a:xfrm>
        </p:grpSpPr>
        <p:grpSp>
          <p:nvGrpSpPr>
            <p:cNvPr id="413" name="Group 412"/>
            <p:cNvGrpSpPr/>
            <p:nvPr/>
          </p:nvGrpSpPr>
          <p:grpSpPr>
            <a:xfrm>
              <a:off x="7632670" y="2063910"/>
              <a:ext cx="391569" cy="394798"/>
              <a:chOff x="7404238" y="2050971"/>
              <a:chExt cx="411316" cy="414708"/>
            </a:xfrm>
          </p:grpSpPr>
          <p:sp>
            <p:nvSpPr>
              <p:cNvPr id="415" name="Freeform 5"/>
              <p:cNvSpPr>
                <a:spLocks/>
              </p:cNvSpPr>
              <p:nvPr/>
            </p:nvSpPr>
            <p:spPr bwMode="auto">
              <a:xfrm flipH="1">
                <a:off x="7404238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5"/>
              <p:cNvSpPr>
                <a:spLocks/>
              </p:cNvSpPr>
              <p:nvPr/>
            </p:nvSpPr>
            <p:spPr bwMode="auto">
              <a:xfrm>
                <a:off x="7609759" y="2050971"/>
                <a:ext cx="205795" cy="414708"/>
              </a:xfrm>
              <a:custGeom>
                <a:avLst/>
                <a:gdLst>
                  <a:gd name="T0" fmla="*/ 0 w 87"/>
                  <a:gd name="T1" fmla="*/ 0 h 175"/>
                  <a:gd name="T2" fmla="*/ 0 w 87"/>
                  <a:gd name="T3" fmla="*/ 175 h 175"/>
                  <a:gd name="T4" fmla="*/ 87 w 87"/>
                  <a:gd name="T5" fmla="*/ 87 h 175"/>
                  <a:gd name="T6" fmla="*/ 0 w 87"/>
                  <a:gd name="T7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175">
                    <a:moveTo>
                      <a:pt x="0" y="0"/>
                    </a:moveTo>
                    <a:cubicBezTo>
                      <a:pt x="0" y="175"/>
                      <a:pt x="0" y="175"/>
                      <a:pt x="0" y="175"/>
                    </a:cubicBezTo>
                    <a:cubicBezTo>
                      <a:pt x="48" y="175"/>
                      <a:pt x="87" y="136"/>
                      <a:pt x="87" y="87"/>
                    </a:cubicBezTo>
                    <a:cubicBezTo>
                      <a:pt x="87" y="39"/>
                      <a:pt x="48" y="0"/>
                      <a:pt x="0" y="0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7"/>
              <p:cNvSpPr>
                <a:spLocks noEditPoints="1"/>
              </p:cNvSpPr>
              <p:nvPr/>
            </p:nvSpPr>
            <p:spPr bwMode="auto">
              <a:xfrm>
                <a:off x="7460535" y="2107543"/>
                <a:ext cx="334083" cy="296665"/>
              </a:xfrm>
              <a:custGeom>
                <a:avLst/>
                <a:gdLst>
                  <a:gd name="T0" fmla="*/ 36 w 141"/>
                  <a:gd name="T1" fmla="*/ 84 h 125"/>
                  <a:gd name="T2" fmla="*/ 32 w 141"/>
                  <a:gd name="T3" fmla="*/ 76 h 125"/>
                  <a:gd name="T4" fmla="*/ 59 w 141"/>
                  <a:gd name="T5" fmla="*/ 61 h 125"/>
                  <a:gd name="T6" fmla="*/ 59 w 141"/>
                  <a:gd name="T7" fmla="*/ 15 h 125"/>
                  <a:gd name="T8" fmla="*/ 67 w 141"/>
                  <a:gd name="T9" fmla="*/ 15 h 125"/>
                  <a:gd name="T10" fmla="*/ 67 w 141"/>
                  <a:gd name="T11" fmla="*/ 66 h 125"/>
                  <a:gd name="T12" fmla="*/ 36 w 141"/>
                  <a:gd name="T13" fmla="*/ 84 h 125"/>
                  <a:gd name="T14" fmla="*/ 134 w 141"/>
                  <a:gd name="T15" fmla="*/ 45 h 125"/>
                  <a:gd name="T16" fmla="*/ 125 w 141"/>
                  <a:gd name="T17" fmla="*/ 55 h 125"/>
                  <a:gd name="T18" fmla="*/ 63 w 141"/>
                  <a:gd name="T19" fmla="*/ 0 h 125"/>
                  <a:gd name="T20" fmla="*/ 0 w 141"/>
                  <a:gd name="T21" fmla="*/ 62 h 125"/>
                  <a:gd name="T22" fmla="*/ 63 w 141"/>
                  <a:gd name="T23" fmla="*/ 125 h 125"/>
                  <a:gd name="T24" fmla="*/ 63 w 141"/>
                  <a:gd name="T25" fmla="*/ 117 h 125"/>
                  <a:gd name="T26" fmla="*/ 9 w 141"/>
                  <a:gd name="T27" fmla="*/ 62 h 125"/>
                  <a:gd name="T28" fmla="*/ 63 w 141"/>
                  <a:gd name="T29" fmla="*/ 8 h 125"/>
                  <a:gd name="T30" fmla="*/ 117 w 141"/>
                  <a:gd name="T31" fmla="*/ 57 h 125"/>
                  <a:gd name="T32" fmla="*/ 106 w 141"/>
                  <a:gd name="T33" fmla="*/ 48 h 125"/>
                  <a:gd name="T34" fmla="*/ 101 w 141"/>
                  <a:gd name="T35" fmla="*/ 55 h 125"/>
                  <a:gd name="T36" fmla="*/ 123 w 141"/>
                  <a:gd name="T37" fmla="*/ 72 h 125"/>
                  <a:gd name="T38" fmla="*/ 141 w 141"/>
                  <a:gd name="T39" fmla="*/ 50 h 125"/>
                  <a:gd name="T40" fmla="*/ 134 w 141"/>
                  <a:gd name="T41" fmla="*/ 4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1" h="125">
                    <a:moveTo>
                      <a:pt x="36" y="84"/>
                    </a:moveTo>
                    <a:cubicBezTo>
                      <a:pt x="32" y="76"/>
                      <a:pt x="32" y="76"/>
                      <a:pt x="32" y="76"/>
                    </a:cubicBezTo>
                    <a:cubicBezTo>
                      <a:pt x="59" y="61"/>
                      <a:pt x="59" y="61"/>
                      <a:pt x="59" y="61"/>
                    </a:cubicBezTo>
                    <a:cubicBezTo>
                      <a:pt x="59" y="15"/>
                      <a:pt x="59" y="15"/>
                      <a:pt x="59" y="15"/>
                    </a:cubicBezTo>
                    <a:cubicBezTo>
                      <a:pt x="67" y="15"/>
                      <a:pt x="67" y="15"/>
                      <a:pt x="67" y="15"/>
                    </a:cubicBezTo>
                    <a:cubicBezTo>
                      <a:pt x="67" y="66"/>
                      <a:pt x="67" y="66"/>
                      <a:pt x="67" y="66"/>
                    </a:cubicBezTo>
                    <a:lnTo>
                      <a:pt x="36" y="84"/>
                    </a:lnTo>
                    <a:close/>
                    <a:moveTo>
                      <a:pt x="134" y="45"/>
                    </a:moveTo>
                    <a:cubicBezTo>
                      <a:pt x="125" y="55"/>
                      <a:pt x="125" y="55"/>
                      <a:pt x="125" y="55"/>
                    </a:cubicBezTo>
                    <a:cubicBezTo>
                      <a:pt x="122" y="24"/>
                      <a:pt x="95" y="0"/>
                      <a:pt x="63" y="0"/>
                    </a:cubicBezTo>
                    <a:cubicBezTo>
                      <a:pt x="28" y="0"/>
                      <a:pt x="0" y="28"/>
                      <a:pt x="0" y="62"/>
                    </a:cubicBezTo>
                    <a:cubicBezTo>
                      <a:pt x="0" y="97"/>
                      <a:pt x="28" y="125"/>
                      <a:pt x="63" y="125"/>
                    </a:cubicBezTo>
                    <a:cubicBezTo>
                      <a:pt x="63" y="117"/>
                      <a:pt x="63" y="117"/>
                      <a:pt x="63" y="117"/>
                    </a:cubicBezTo>
                    <a:cubicBezTo>
                      <a:pt x="33" y="117"/>
                      <a:pt x="9" y="92"/>
                      <a:pt x="9" y="62"/>
                    </a:cubicBezTo>
                    <a:cubicBezTo>
                      <a:pt x="9" y="33"/>
                      <a:pt x="33" y="8"/>
                      <a:pt x="63" y="8"/>
                    </a:cubicBezTo>
                    <a:cubicBezTo>
                      <a:pt x="91" y="8"/>
                      <a:pt x="114" y="30"/>
                      <a:pt x="117" y="57"/>
                    </a:cubicBezTo>
                    <a:cubicBezTo>
                      <a:pt x="106" y="48"/>
                      <a:pt x="106" y="48"/>
                      <a:pt x="106" y="48"/>
                    </a:cubicBezTo>
                    <a:cubicBezTo>
                      <a:pt x="101" y="55"/>
                      <a:pt x="101" y="55"/>
                      <a:pt x="101" y="55"/>
                    </a:cubicBezTo>
                    <a:cubicBezTo>
                      <a:pt x="123" y="72"/>
                      <a:pt x="123" y="72"/>
                      <a:pt x="123" y="72"/>
                    </a:cubicBezTo>
                    <a:cubicBezTo>
                      <a:pt x="141" y="50"/>
                      <a:pt x="141" y="50"/>
                      <a:pt x="141" y="50"/>
                    </a:cubicBezTo>
                    <a:lnTo>
                      <a:pt x="134" y="45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14" name="Freeform 44"/>
            <p:cNvSpPr>
              <a:spLocks noEditPoints="1"/>
            </p:cNvSpPr>
            <p:nvPr/>
          </p:nvSpPr>
          <p:spPr bwMode="auto">
            <a:xfrm>
              <a:off x="7625149" y="2051745"/>
              <a:ext cx="411480" cy="411480"/>
            </a:xfrm>
            <a:custGeom>
              <a:avLst/>
              <a:gdLst>
                <a:gd name="T0" fmla="*/ 276 w 552"/>
                <a:gd name="T1" fmla="*/ 0 h 552"/>
                <a:gd name="T2" fmla="*/ 0 w 552"/>
                <a:gd name="T3" fmla="*/ 276 h 552"/>
                <a:gd name="T4" fmla="*/ 276 w 552"/>
                <a:gd name="T5" fmla="*/ 552 h 552"/>
                <a:gd name="T6" fmla="*/ 552 w 552"/>
                <a:gd name="T7" fmla="*/ 276 h 552"/>
                <a:gd name="T8" fmla="*/ 276 w 552"/>
                <a:gd name="T9" fmla="*/ 0 h 552"/>
                <a:gd name="T10" fmla="*/ 276 w 552"/>
                <a:gd name="T11" fmla="*/ 526 h 552"/>
                <a:gd name="T12" fmla="*/ 26 w 552"/>
                <a:gd name="T13" fmla="*/ 276 h 552"/>
                <a:gd name="T14" fmla="*/ 276 w 552"/>
                <a:gd name="T15" fmla="*/ 26 h 552"/>
                <a:gd name="T16" fmla="*/ 526 w 552"/>
                <a:gd name="T17" fmla="*/ 276 h 552"/>
                <a:gd name="T18" fmla="*/ 276 w 552"/>
                <a:gd name="T19" fmla="*/ 5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52" h="552">
                  <a:moveTo>
                    <a:pt x="276" y="0"/>
                  </a:moveTo>
                  <a:cubicBezTo>
                    <a:pt x="124" y="0"/>
                    <a:pt x="0" y="124"/>
                    <a:pt x="0" y="276"/>
                  </a:cubicBezTo>
                  <a:cubicBezTo>
                    <a:pt x="0" y="428"/>
                    <a:pt x="124" y="552"/>
                    <a:pt x="276" y="552"/>
                  </a:cubicBezTo>
                  <a:cubicBezTo>
                    <a:pt x="428" y="552"/>
                    <a:pt x="552" y="428"/>
                    <a:pt x="552" y="276"/>
                  </a:cubicBezTo>
                  <a:cubicBezTo>
                    <a:pt x="552" y="124"/>
                    <a:pt x="428" y="0"/>
                    <a:pt x="276" y="0"/>
                  </a:cubicBezTo>
                  <a:close/>
                  <a:moveTo>
                    <a:pt x="276" y="526"/>
                  </a:moveTo>
                  <a:cubicBezTo>
                    <a:pt x="138" y="526"/>
                    <a:pt x="26" y="414"/>
                    <a:pt x="26" y="276"/>
                  </a:cubicBezTo>
                  <a:cubicBezTo>
                    <a:pt x="26" y="138"/>
                    <a:pt x="138" y="26"/>
                    <a:pt x="276" y="26"/>
                  </a:cubicBezTo>
                  <a:cubicBezTo>
                    <a:pt x="414" y="26"/>
                    <a:pt x="526" y="138"/>
                    <a:pt x="526" y="276"/>
                  </a:cubicBezTo>
                  <a:cubicBezTo>
                    <a:pt x="526" y="414"/>
                    <a:pt x="414" y="526"/>
                    <a:pt x="276" y="526"/>
                  </a:cubicBezTo>
                  <a:close/>
                </a:path>
              </a:pathLst>
            </a:custGeom>
            <a:solidFill>
              <a:schemeClr val="bg1">
                <a:lumMod val="65000"/>
              </a:schemeClr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8" name="Group 417"/>
          <p:cNvGrpSpPr/>
          <p:nvPr/>
        </p:nvGrpSpPr>
        <p:grpSpPr>
          <a:xfrm>
            <a:off x="7444420" y="4062018"/>
            <a:ext cx="489638" cy="489638"/>
            <a:chOff x="6786970" y="4162069"/>
            <a:chExt cx="555625" cy="555625"/>
          </a:xfrm>
        </p:grpSpPr>
        <p:sp>
          <p:nvSpPr>
            <p:cNvPr id="419" name="Rectangle 13"/>
            <p:cNvSpPr>
              <a:spLocks noChangeArrowheads="1"/>
            </p:cNvSpPr>
            <p:nvPr/>
          </p:nvSpPr>
          <p:spPr bwMode="auto">
            <a:xfrm>
              <a:off x="6786970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20" name="Group 61"/>
            <p:cNvGrpSpPr>
              <a:grpSpLocks noChangeAspect="1"/>
            </p:cNvGrpSpPr>
            <p:nvPr/>
          </p:nvGrpSpPr>
          <p:grpSpPr bwMode="auto">
            <a:xfrm>
              <a:off x="6885281" y="4259964"/>
              <a:ext cx="457314" cy="457730"/>
              <a:chOff x="1781" y="519"/>
              <a:chExt cx="2198" cy="2200"/>
            </a:xfrm>
            <a:solidFill>
              <a:schemeClr val="bg1"/>
            </a:solidFill>
          </p:grpSpPr>
          <p:sp>
            <p:nvSpPr>
              <p:cNvPr id="421" name="Freeform 62"/>
              <p:cNvSpPr>
                <a:spLocks/>
              </p:cNvSpPr>
              <p:nvPr/>
            </p:nvSpPr>
            <p:spPr bwMode="auto">
              <a:xfrm>
                <a:off x="2059" y="772"/>
                <a:ext cx="1920" cy="1947"/>
              </a:xfrm>
              <a:custGeom>
                <a:avLst/>
                <a:gdLst>
                  <a:gd name="T0" fmla="*/ 1087 w 1087"/>
                  <a:gd name="T1" fmla="*/ 1101 h 1101"/>
                  <a:gd name="T2" fmla="*/ 1087 w 1087"/>
                  <a:gd name="T3" fmla="*/ 396 h 1101"/>
                  <a:gd name="T4" fmla="*/ 688 w 1087"/>
                  <a:gd name="T5" fmla="*/ 0 h 1101"/>
                  <a:gd name="T6" fmla="*/ 688 w 1087"/>
                  <a:gd name="T7" fmla="*/ 2 h 1101"/>
                  <a:gd name="T8" fmla="*/ 832 w 1087"/>
                  <a:gd name="T9" fmla="*/ 351 h 1101"/>
                  <a:gd name="T10" fmla="*/ 337 w 1087"/>
                  <a:gd name="T11" fmla="*/ 846 h 1101"/>
                  <a:gd name="T12" fmla="*/ 0 w 1087"/>
                  <a:gd name="T13" fmla="*/ 712 h 1101"/>
                  <a:gd name="T14" fmla="*/ 391 w 1087"/>
                  <a:gd name="T15" fmla="*/ 1100 h 1101"/>
                  <a:gd name="T16" fmla="*/ 1087 w 1087"/>
                  <a:gd name="T17" fmla="*/ 1101 h 1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87" h="1101">
                    <a:moveTo>
                      <a:pt x="1087" y="1101"/>
                    </a:moveTo>
                    <a:cubicBezTo>
                      <a:pt x="1087" y="396"/>
                      <a:pt x="1087" y="396"/>
                      <a:pt x="1087" y="396"/>
                    </a:cubicBezTo>
                    <a:cubicBezTo>
                      <a:pt x="688" y="0"/>
                      <a:pt x="688" y="0"/>
                      <a:pt x="688" y="0"/>
                    </a:cubicBezTo>
                    <a:cubicBezTo>
                      <a:pt x="688" y="2"/>
                      <a:pt x="688" y="2"/>
                      <a:pt x="688" y="2"/>
                    </a:cubicBezTo>
                    <a:cubicBezTo>
                      <a:pt x="777" y="92"/>
                      <a:pt x="832" y="215"/>
                      <a:pt x="832" y="351"/>
                    </a:cubicBezTo>
                    <a:cubicBezTo>
                      <a:pt x="832" y="624"/>
                      <a:pt x="610" y="846"/>
                      <a:pt x="337" y="846"/>
                    </a:cubicBezTo>
                    <a:cubicBezTo>
                      <a:pt x="207" y="846"/>
                      <a:pt x="88" y="795"/>
                      <a:pt x="0" y="712"/>
                    </a:cubicBezTo>
                    <a:cubicBezTo>
                      <a:pt x="391" y="1100"/>
                      <a:pt x="391" y="1100"/>
                      <a:pt x="391" y="1100"/>
                    </a:cubicBezTo>
                    <a:lnTo>
                      <a:pt x="1087" y="110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63"/>
              <p:cNvSpPr>
                <a:spLocks noEditPoints="1"/>
              </p:cNvSpPr>
              <p:nvPr/>
            </p:nvSpPr>
            <p:spPr bwMode="auto">
              <a:xfrm>
                <a:off x="1781" y="519"/>
                <a:ext cx="1830" cy="1747"/>
              </a:xfrm>
              <a:custGeom>
                <a:avLst/>
                <a:gdLst>
                  <a:gd name="T0" fmla="*/ 494 w 1036"/>
                  <a:gd name="T1" fmla="*/ 988 h 988"/>
                  <a:gd name="T2" fmla="*/ 145 w 1036"/>
                  <a:gd name="T3" fmla="*/ 843 h 988"/>
                  <a:gd name="T4" fmla="*/ 0 w 1036"/>
                  <a:gd name="T5" fmla="*/ 494 h 988"/>
                  <a:gd name="T6" fmla="*/ 145 w 1036"/>
                  <a:gd name="T7" fmla="*/ 145 h 988"/>
                  <a:gd name="T8" fmla="*/ 494 w 1036"/>
                  <a:gd name="T9" fmla="*/ 0 h 988"/>
                  <a:gd name="T10" fmla="*/ 843 w 1036"/>
                  <a:gd name="T11" fmla="*/ 145 h 988"/>
                  <a:gd name="T12" fmla="*/ 843 w 1036"/>
                  <a:gd name="T13" fmla="*/ 843 h 988"/>
                  <a:gd name="T14" fmla="*/ 494 w 1036"/>
                  <a:gd name="T15" fmla="*/ 988 h 988"/>
                  <a:gd name="T16" fmla="*/ 494 w 1036"/>
                  <a:gd name="T17" fmla="*/ 46 h 988"/>
                  <a:gd name="T18" fmla="*/ 178 w 1036"/>
                  <a:gd name="T19" fmla="*/ 177 h 988"/>
                  <a:gd name="T20" fmla="*/ 46 w 1036"/>
                  <a:gd name="T21" fmla="*/ 494 h 988"/>
                  <a:gd name="T22" fmla="*/ 178 w 1036"/>
                  <a:gd name="T23" fmla="*/ 810 h 988"/>
                  <a:gd name="T24" fmla="*/ 494 w 1036"/>
                  <a:gd name="T25" fmla="*/ 942 h 988"/>
                  <a:gd name="T26" fmla="*/ 811 w 1036"/>
                  <a:gd name="T27" fmla="*/ 810 h 988"/>
                  <a:gd name="T28" fmla="*/ 811 w 1036"/>
                  <a:gd name="T29" fmla="*/ 177 h 988"/>
                  <a:gd name="T30" fmla="*/ 494 w 1036"/>
                  <a:gd name="T31" fmla="*/ 46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36" h="988">
                    <a:moveTo>
                      <a:pt x="494" y="988"/>
                    </a:moveTo>
                    <a:cubicBezTo>
                      <a:pt x="362" y="988"/>
                      <a:pt x="238" y="936"/>
                      <a:pt x="145" y="843"/>
                    </a:cubicBezTo>
                    <a:cubicBezTo>
                      <a:pt x="52" y="750"/>
                      <a:pt x="0" y="626"/>
                      <a:pt x="0" y="494"/>
                    </a:cubicBezTo>
                    <a:cubicBezTo>
                      <a:pt x="0" y="362"/>
                      <a:pt x="52" y="238"/>
                      <a:pt x="145" y="145"/>
                    </a:cubicBezTo>
                    <a:cubicBezTo>
                      <a:pt x="238" y="51"/>
                      <a:pt x="362" y="0"/>
                      <a:pt x="494" y="0"/>
                    </a:cubicBezTo>
                    <a:cubicBezTo>
                      <a:pt x="626" y="0"/>
                      <a:pt x="750" y="51"/>
                      <a:pt x="843" y="145"/>
                    </a:cubicBezTo>
                    <a:cubicBezTo>
                      <a:pt x="1036" y="337"/>
                      <a:pt x="1036" y="650"/>
                      <a:pt x="843" y="843"/>
                    </a:cubicBezTo>
                    <a:cubicBezTo>
                      <a:pt x="750" y="936"/>
                      <a:pt x="626" y="988"/>
                      <a:pt x="494" y="988"/>
                    </a:cubicBezTo>
                    <a:close/>
                    <a:moveTo>
                      <a:pt x="494" y="46"/>
                    </a:moveTo>
                    <a:cubicBezTo>
                      <a:pt x="375" y="46"/>
                      <a:pt x="262" y="93"/>
                      <a:pt x="178" y="177"/>
                    </a:cubicBezTo>
                    <a:cubicBezTo>
                      <a:pt x="93" y="262"/>
                      <a:pt x="46" y="374"/>
                      <a:pt x="46" y="494"/>
                    </a:cubicBezTo>
                    <a:cubicBezTo>
                      <a:pt x="46" y="613"/>
                      <a:pt x="93" y="726"/>
                      <a:pt x="178" y="810"/>
                    </a:cubicBezTo>
                    <a:cubicBezTo>
                      <a:pt x="262" y="895"/>
                      <a:pt x="375" y="942"/>
                      <a:pt x="494" y="942"/>
                    </a:cubicBezTo>
                    <a:cubicBezTo>
                      <a:pt x="614" y="942"/>
                      <a:pt x="726" y="895"/>
                      <a:pt x="811" y="810"/>
                    </a:cubicBezTo>
                    <a:cubicBezTo>
                      <a:pt x="985" y="636"/>
                      <a:pt x="985" y="352"/>
                      <a:pt x="811" y="177"/>
                    </a:cubicBezTo>
                    <a:cubicBezTo>
                      <a:pt x="726" y="93"/>
                      <a:pt x="614" y="46"/>
                      <a:pt x="494" y="4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64"/>
              <p:cNvSpPr>
                <a:spLocks/>
              </p:cNvSpPr>
              <p:nvPr/>
            </p:nvSpPr>
            <p:spPr bwMode="auto">
              <a:xfrm>
                <a:off x="2322" y="878"/>
                <a:ext cx="369" cy="734"/>
              </a:xfrm>
              <a:custGeom>
                <a:avLst/>
                <a:gdLst>
                  <a:gd name="T0" fmla="*/ 40 w 369"/>
                  <a:gd name="T1" fmla="*/ 734 h 734"/>
                  <a:gd name="T2" fmla="*/ 0 w 369"/>
                  <a:gd name="T3" fmla="*/ 665 h 734"/>
                  <a:gd name="T4" fmla="*/ 288 w 369"/>
                  <a:gd name="T5" fmla="*/ 492 h 734"/>
                  <a:gd name="T6" fmla="*/ 288 w 369"/>
                  <a:gd name="T7" fmla="*/ 0 h 734"/>
                  <a:gd name="T8" fmla="*/ 369 w 369"/>
                  <a:gd name="T9" fmla="*/ 0 h 734"/>
                  <a:gd name="T10" fmla="*/ 369 w 369"/>
                  <a:gd name="T11" fmla="*/ 538 h 734"/>
                  <a:gd name="T12" fmla="*/ 40 w 369"/>
                  <a:gd name="T13" fmla="*/ 734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9" h="734">
                    <a:moveTo>
                      <a:pt x="40" y="734"/>
                    </a:moveTo>
                    <a:lnTo>
                      <a:pt x="0" y="665"/>
                    </a:lnTo>
                    <a:lnTo>
                      <a:pt x="288" y="492"/>
                    </a:lnTo>
                    <a:lnTo>
                      <a:pt x="288" y="0"/>
                    </a:lnTo>
                    <a:lnTo>
                      <a:pt x="369" y="0"/>
                    </a:lnTo>
                    <a:lnTo>
                      <a:pt x="369" y="538"/>
                    </a:lnTo>
                    <a:lnTo>
                      <a:pt x="40" y="73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24" name="Group 423"/>
          <p:cNvGrpSpPr/>
          <p:nvPr/>
        </p:nvGrpSpPr>
        <p:grpSpPr>
          <a:xfrm>
            <a:off x="8248745" y="4059577"/>
            <a:ext cx="497278" cy="497278"/>
            <a:chOff x="7867498" y="4162069"/>
            <a:chExt cx="555625" cy="555625"/>
          </a:xfrm>
        </p:grpSpPr>
        <p:sp>
          <p:nvSpPr>
            <p:cNvPr id="425" name="Rectangle 13"/>
            <p:cNvSpPr>
              <a:spLocks noChangeArrowheads="1"/>
            </p:cNvSpPr>
            <p:nvPr/>
          </p:nvSpPr>
          <p:spPr bwMode="auto">
            <a:xfrm>
              <a:off x="7867498" y="4162069"/>
              <a:ext cx="555625" cy="55562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26" name="Group 67"/>
            <p:cNvGrpSpPr>
              <a:grpSpLocks noChangeAspect="1"/>
            </p:cNvGrpSpPr>
            <p:nvPr/>
          </p:nvGrpSpPr>
          <p:grpSpPr bwMode="auto">
            <a:xfrm>
              <a:off x="7945729" y="4257250"/>
              <a:ext cx="477393" cy="460443"/>
              <a:chOff x="1726" y="546"/>
              <a:chExt cx="2225" cy="2146"/>
            </a:xfrm>
            <a:solidFill>
              <a:schemeClr val="bg1"/>
            </a:solidFill>
          </p:grpSpPr>
          <p:sp>
            <p:nvSpPr>
              <p:cNvPr id="427" name="Freeform 68"/>
              <p:cNvSpPr>
                <a:spLocks/>
              </p:cNvSpPr>
              <p:nvPr/>
            </p:nvSpPr>
            <p:spPr bwMode="auto">
              <a:xfrm>
                <a:off x="2076" y="793"/>
                <a:ext cx="1875" cy="1899"/>
              </a:xfrm>
              <a:custGeom>
                <a:avLst/>
                <a:gdLst>
                  <a:gd name="T0" fmla="*/ 1061 w 1061"/>
                  <a:gd name="T1" fmla="*/ 1074 h 1074"/>
                  <a:gd name="T2" fmla="*/ 1060 w 1061"/>
                  <a:gd name="T3" fmla="*/ 386 h 1074"/>
                  <a:gd name="T4" fmla="*/ 672 w 1061"/>
                  <a:gd name="T5" fmla="*/ 0 h 1074"/>
                  <a:gd name="T6" fmla="*/ 672 w 1061"/>
                  <a:gd name="T7" fmla="*/ 2 h 1074"/>
                  <a:gd name="T8" fmla="*/ 812 w 1061"/>
                  <a:gd name="T9" fmla="*/ 343 h 1074"/>
                  <a:gd name="T10" fmla="*/ 330 w 1061"/>
                  <a:gd name="T11" fmla="*/ 825 h 1074"/>
                  <a:gd name="T12" fmla="*/ 0 w 1061"/>
                  <a:gd name="T13" fmla="*/ 695 h 1074"/>
                  <a:gd name="T14" fmla="*/ 382 w 1061"/>
                  <a:gd name="T15" fmla="*/ 1074 h 1074"/>
                  <a:gd name="T16" fmla="*/ 1061 w 1061"/>
                  <a:gd name="T17" fmla="*/ 1074 h 10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1" h="1074">
                    <a:moveTo>
                      <a:pt x="1061" y="1074"/>
                    </a:moveTo>
                    <a:cubicBezTo>
                      <a:pt x="1060" y="386"/>
                      <a:pt x="1060" y="386"/>
                      <a:pt x="1060" y="386"/>
                    </a:cubicBezTo>
                    <a:cubicBezTo>
                      <a:pt x="672" y="0"/>
                      <a:pt x="672" y="0"/>
                      <a:pt x="672" y="0"/>
                    </a:cubicBezTo>
                    <a:cubicBezTo>
                      <a:pt x="672" y="2"/>
                      <a:pt x="672" y="2"/>
                      <a:pt x="672" y="2"/>
                    </a:cubicBezTo>
                    <a:cubicBezTo>
                      <a:pt x="759" y="90"/>
                      <a:pt x="812" y="210"/>
                      <a:pt x="812" y="343"/>
                    </a:cubicBezTo>
                    <a:cubicBezTo>
                      <a:pt x="812" y="609"/>
                      <a:pt x="596" y="825"/>
                      <a:pt x="330" y="825"/>
                    </a:cubicBezTo>
                    <a:cubicBezTo>
                      <a:pt x="202" y="825"/>
                      <a:pt x="87" y="776"/>
                      <a:pt x="0" y="695"/>
                    </a:cubicBezTo>
                    <a:cubicBezTo>
                      <a:pt x="382" y="1074"/>
                      <a:pt x="382" y="1074"/>
                      <a:pt x="382" y="1074"/>
                    </a:cubicBezTo>
                    <a:lnTo>
                      <a:pt x="1061" y="107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69"/>
              <p:cNvSpPr>
                <a:spLocks noEditPoints="1"/>
              </p:cNvSpPr>
              <p:nvPr/>
            </p:nvSpPr>
            <p:spPr bwMode="auto">
              <a:xfrm>
                <a:off x="1726" y="546"/>
                <a:ext cx="1785" cy="1702"/>
              </a:xfrm>
              <a:custGeom>
                <a:avLst/>
                <a:gdLst>
                  <a:gd name="T0" fmla="*/ 528 w 1010"/>
                  <a:gd name="T1" fmla="*/ 963 h 963"/>
                  <a:gd name="T2" fmla="*/ 188 w 1010"/>
                  <a:gd name="T3" fmla="*/ 822 h 963"/>
                  <a:gd name="T4" fmla="*/ 188 w 1010"/>
                  <a:gd name="T5" fmla="*/ 141 h 963"/>
                  <a:gd name="T6" fmla="*/ 528 w 1010"/>
                  <a:gd name="T7" fmla="*/ 0 h 963"/>
                  <a:gd name="T8" fmla="*/ 869 w 1010"/>
                  <a:gd name="T9" fmla="*/ 141 h 963"/>
                  <a:gd name="T10" fmla="*/ 869 w 1010"/>
                  <a:gd name="T11" fmla="*/ 141 h 963"/>
                  <a:gd name="T12" fmla="*/ 869 w 1010"/>
                  <a:gd name="T13" fmla="*/ 141 h 963"/>
                  <a:gd name="T14" fmla="*/ 1010 w 1010"/>
                  <a:gd name="T15" fmla="*/ 481 h 963"/>
                  <a:gd name="T16" fmla="*/ 869 w 1010"/>
                  <a:gd name="T17" fmla="*/ 822 h 963"/>
                  <a:gd name="T18" fmla="*/ 528 w 1010"/>
                  <a:gd name="T19" fmla="*/ 963 h 963"/>
                  <a:gd name="T20" fmla="*/ 528 w 1010"/>
                  <a:gd name="T21" fmla="*/ 45 h 963"/>
                  <a:gd name="T22" fmla="*/ 219 w 1010"/>
                  <a:gd name="T23" fmla="*/ 173 h 963"/>
                  <a:gd name="T24" fmla="*/ 219 w 1010"/>
                  <a:gd name="T25" fmla="*/ 790 h 963"/>
                  <a:gd name="T26" fmla="*/ 528 w 1010"/>
                  <a:gd name="T27" fmla="*/ 918 h 963"/>
                  <a:gd name="T28" fmla="*/ 837 w 1010"/>
                  <a:gd name="T29" fmla="*/ 790 h 963"/>
                  <a:gd name="T30" fmla="*/ 965 w 1010"/>
                  <a:gd name="T31" fmla="*/ 481 h 963"/>
                  <a:gd name="T32" fmla="*/ 837 w 1010"/>
                  <a:gd name="T33" fmla="*/ 173 h 963"/>
                  <a:gd name="T34" fmla="*/ 837 w 1010"/>
                  <a:gd name="T35" fmla="*/ 173 h 963"/>
                  <a:gd name="T36" fmla="*/ 528 w 1010"/>
                  <a:gd name="T37" fmla="*/ 45 h 9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010" h="963">
                    <a:moveTo>
                      <a:pt x="528" y="963"/>
                    </a:moveTo>
                    <a:cubicBezTo>
                      <a:pt x="400" y="963"/>
                      <a:pt x="279" y="913"/>
                      <a:pt x="188" y="822"/>
                    </a:cubicBezTo>
                    <a:cubicBezTo>
                      <a:pt x="0" y="634"/>
                      <a:pt x="0" y="329"/>
                      <a:pt x="188" y="141"/>
                    </a:cubicBezTo>
                    <a:cubicBezTo>
                      <a:pt x="279" y="50"/>
                      <a:pt x="400" y="0"/>
                      <a:pt x="528" y="0"/>
                    </a:cubicBezTo>
                    <a:cubicBezTo>
                      <a:pt x="657" y="0"/>
                      <a:pt x="778" y="50"/>
                      <a:pt x="869" y="141"/>
                    </a:cubicBezTo>
                    <a:cubicBezTo>
                      <a:pt x="869" y="141"/>
                      <a:pt x="869" y="141"/>
                      <a:pt x="869" y="141"/>
                    </a:cubicBezTo>
                    <a:cubicBezTo>
                      <a:pt x="869" y="141"/>
                      <a:pt x="869" y="141"/>
                      <a:pt x="869" y="141"/>
                    </a:cubicBezTo>
                    <a:cubicBezTo>
                      <a:pt x="959" y="232"/>
                      <a:pt x="1010" y="353"/>
                      <a:pt x="1010" y="481"/>
                    </a:cubicBezTo>
                    <a:cubicBezTo>
                      <a:pt x="1010" y="610"/>
                      <a:pt x="959" y="731"/>
                      <a:pt x="869" y="822"/>
                    </a:cubicBezTo>
                    <a:cubicBezTo>
                      <a:pt x="778" y="913"/>
                      <a:pt x="657" y="963"/>
                      <a:pt x="528" y="963"/>
                    </a:cubicBezTo>
                    <a:close/>
                    <a:moveTo>
                      <a:pt x="528" y="45"/>
                    </a:moveTo>
                    <a:cubicBezTo>
                      <a:pt x="411" y="45"/>
                      <a:pt x="302" y="90"/>
                      <a:pt x="219" y="173"/>
                    </a:cubicBezTo>
                    <a:cubicBezTo>
                      <a:pt x="49" y="343"/>
                      <a:pt x="49" y="620"/>
                      <a:pt x="219" y="790"/>
                    </a:cubicBezTo>
                    <a:cubicBezTo>
                      <a:pt x="302" y="873"/>
                      <a:pt x="411" y="918"/>
                      <a:pt x="528" y="918"/>
                    </a:cubicBezTo>
                    <a:cubicBezTo>
                      <a:pt x="645" y="918"/>
                      <a:pt x="754" y="873"/>
                      <a:pt x="837" y="790"/>
                    </a:cubicBezTo>
                    <a:cubicBezTo>
                      <a:pt x="919" y="708"/>
                      <a:pt x="965" y="598"/>
                      <a:pt x="965" y="481"/>
                    </a:cubicBezTo>
                    <a:cubicBezTo>
                      <a:pt x="965" y="365"/>
                      <a:pt x="919" y="255"/>
                      <a:pt x="837" y="173"/>
                    </a:cubicBezTo>
                    <a:cubicBezTo>
                      <a:pt x="837" y="173"/>
                      <a:pt x="837" y="173"/>
                      <a:pt x="837" y="173"/>
                    </a:cubicBezTo>
                    <a:cubicBezTo>
                      <a:pt x="754" y="90"/>
                      <a:pt x="645" y="45"/>
                      <a:pt x="528" y="4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70"/>
              <p:cNvSpPr>
                <a:spLocks noEditPoints="1"/>
              </p:cNvSpPr>
              <p:nvPr/>
            </p:nvSpPr>
            <p:spPr bwMode="auto">
              <a:xfrm>
                <a:off x="2076" y="815"/>
                <a:ext cx="1304" cy="1165"/>
              </a:xfrm>
              <a:custGeom>
                <a:avLst/>
                <a:gdLst>
                  <a:gd name="T0" fmla="*/ 186 w 738"/>
                  <a:gd name="T1" fmla="*/ 441 h 659"/>
                  <a:gd name="T2" fmla="*/ 164 w 738"/>
                  <a:gd name="T3" fmla="*/ 402 h 659"/>
                  <a:gd name="T4" fmla="*/ 307 w 738"/>
                  <a:gd name="T5" fmla="*/ 323 h 659"/>
                  <a:gd name="T6" fmla="*/ 307 w 738"/>
                  <a:gd name="T7" fmla="*/ 81 h 659"/>
                  <a:gd name="T8" fmla="*/ 352 w 738"/>
                  <a:gd name="T9" fmla="*/ 81 h 659"/>
                  <a:gd name="T10" fmla="*/ 352 w 738"/>
                  <a:gd name="T11" fmla="*/ 349 h 659"/>
                  <a:gd name="T12" fmla="*/ 186 w 738"/>
                  <a:gd name="T13" fmla="*/ 441 h 659"/>
                  <a:gd name="T14" fmla="*/ 703 w 738"/>
                  <a:gd name="T15" fmla="*/ 237 h 659"/>
                  <a:gd name="T16" fmla="*/ 658 w 738"/>
                  <a:gd name="T17" fmla="*/ 293 h 659"/>
                  <a:gd name="T18" fmla="*/ 330 w 738"/>
                  <a:gd name="T19" fmla="*/ 0 h 659"/>
                  <a:gd name="T20" fmla="*/ 0 w 738"/>
                  <a:gd name="T21" fmla="*/ 329 h 659"/>
                  <a:gd name="T22" fmla="*/ 330 w 738"/>
                  <a:gd name="T23" fmla="*/ 659 h 659"/>
                  <a:gd name="T24" fmla="*/ 330 w 738"/>
                  <a:gd name="T25" fmla="*/ 614 h 659"/>
                  <a:gd name="T26" fmla="*/ 45 w 738"/>
                  <a:gd name="T27" fmla="*/ 329 h 659"/>
                  <a:gd name="T28" fmla="*/ 330 w 738"/>
                  <a:gd name="T29" fmla="*/ 45 h 659"/>
                  <a:gd name="T30" fmla="*/ 613 w 738"/>
                  <a:gd name="T31" fmla="*/ 299 h 659"/>
                  <a:gd name="T32" fmla="*/ 555 w 738"/>
                  <a:gd name="T33" fmla="*/ 253 h 659"/>
                  <a:gd name="T34" fmla="*/ 527 w 738"/>
                  <a:gd name="T35" fmla="*/ 288 h 659"/>
                  <a:gd name="T36" fmla="*/ 644 w 738"/>
                  <a:gd name="T37" fmla="*/ 380 h 659"/>
                  <a:gd name="T38" fmla="*/ 738 w 738"/>
                  <a:gd name="T39" fmla="*/ 266 h 659"/>
                  <a:gd name="T40" fmla="*/ 703 w 738"/>
                  <a:gd name="T41" fmla="*/ 237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38" h="659">
                    <a:moveTo>
                      <a:pt x="186" y="441"/>
                    </a:moveTo>
                    <a:cubicBezTo>
                      <a:pt x="164" y="402"/>
                      <a:pt x="164" y="402"/>
                      <a:pt x="164" y="402"/>
                    </a:cubicBezTo>
                    <a:cubicBezTo>
                      <a:pt x="307" y="323"/>
                      <a:pt x="307" y="323"/>
                      <a:pt x="307" y="323"/>
                    </a:cubicBezTo>
                    <a:cubicBezTo>
                      <a:pt x="307" y="81"/>
                      <a:pt x="307" y="81"/>
                      <a:pt x="307" y="81"/>
                    </a:cubicBezTo>
                    <a:cubicBezTo>
                      <a:pt x="352" y="81"/>
                      <a:pt x="352" y="81"/>
                      <a:pt x="352" y="81"/>
                    </a:cubicBezTo>
                    <a:cubicBezTo>
                      <a:pt x="352" y="349"/>
                      <a:pt x="352" y="349"/>
                      <a:pt x="352" y="349"/>
                    </a:cubicBezTo>
                    <a:lnTo>
                      <a:pt x="186" y="441"/>
                    </a:lnTo>
                    <a:close/>
                    <a:moveTo>
                      <a:pt x="703" y="237"/>
                    </a:moveTo>
                    <a:cubicBezTo>
                      <a:pt x="658" y="293"/>
                      <a:pt x="658" y="293"/>
                      <a:pt x="658" y="293"/>
                    </a:cubicBezTo>
                    <a:cubicBezTo>
                      <a:pt x="639" y="128"/>
                      <a:pt x="499" y="0"/>
                      <a:pt x="330" y="0"/>
                    </a:cubicBezTo>
                    <a:cubicBezTo>
                      <a:pt x="148" y="0"/>
                      <a:pt x="0" y="148"/>
                      <a:pt x="0" y="329"/>
                    </a:cubicBezTo>
                    <a:cubicBezTo>
                      <a:pt x="0" y="511"/>
                      <a:pt x="148" y="659"/>
                      <a:pt x="330" y="659"/>
                    </a:cubicBezTo>
                    <a:cubicBezTo>
                      <a:pt x="330" y="614"/>
                      <a:pt x="330" y="614"/>
                      <a:pt x="330" y="614"/>
                    </a:cubicBezTo>
                    <a:cubicBezTo>
                      <a:pt x="173" y="614"/>
                      <a:pt x="45" y="486"/>
                      <a:pt x="45" y="329"/>
                    </a:cubicBezTo>
                    <a:cubicBezTo>
                      <a:pt x="45" y="172"/>
                      <a:pt x="173" y="45"/>
                      <a:pt x="330" y="45"/>
                    </a:cubicBezTo>
                    <a:cubicBezTo>
                      <a:pt x="477" y="45"/>
                      <a:pt x="598" y="156"/>
                      <a:pt x="613" y="299"/>
                    </a:cubicBezTo>
                    <a:cubicBezTo>
                      <a:pt x="555" y="253"/>
                      <a:pt x="555" y="253"/>
                      <a:pt x="555" y="253"/>
                    </a:cubicBezTo>
                    <a:cubicBezTo>
                      <a:pt x="527" y="288"/>
                      <a:pt x="527" y="288"/>
                      <a:pt x="527" y="288"/>
                    </a:cubicBezTo>
                    <a:cubicBezTo>
                      <a:pt x="644" y="380"/>
                      <a:pt x="644" y="380"/>
                      <a:pt x="644" y="380"/>
                    </a:cubicBezTo>
                    <a:cubicBezTo>
                      <a:pt x="738" y="266"/>
                      <a:pt x="738" y="266"/>
                      <a:pt x="738" y="266"/>
                    </a:cubicBezTo>
                    <a:lnTo>
                      <a:pt x="703" y="2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" name="Group 5"/>
          <p:cNvGrpSpPr/>
          <p:nvPr/>
        </p:nvGrpSpPr>
        <p:grpSpPr>
          <a:xfrm>
            <a:off x="6624411" y="4062018"/>
            <a:ext cx="489639" cy="489638"/>
            <a:chOff x="6624411" y="4062018"/>
            <a:chExt cx="489639" cy="489638"/>
          </a:xfrm>
        </p:grpSpPr>
        <p:sp>
          <p:nvSpPr>
            <p:cNvPr id="351" name="Rectangle 13"/>
            <p:cNvSpPr>
              <a:spLocks noChangeArrowheads="1"/>
            </p:cNvSpPr>
            <p:nvPr/>
          </p:nvSpPr>
          <p:spPr bwMode="auto">
            <a:xfrm>
              <a:off x="6624411" y="4062018"/>
              <a:ext cx="489638" cy="48963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40"/>
            <p:cNvSpPr>
              <a:spLocks/>
            </p:cNvSpPr>
            <p:nvPr/>
          </p:nvSpPr>
          <p:spPr bwMode="auto">
            <a:xfrm>
              <a:off x="6697302" y="4132763"/>
              <a:ext cx="416748" cy="418893"/>
            </a:xfrm>
            <a:custGeom>
              <a:avLst/>
              <a:gdLst>
                <a:gd name="T0" fmla="*/ 1318 w 1318"/>
                <a:gd name="T1" fmla="*/ 1260 h 1260"/>
                <a:gd name="T2" fmla="*/ 1318 w 1318"/>
                <a:gd name="T3" fmla="*/ 258 h 1260"/>
                <a:gd name="T4" fmla="*/ 1099 w 1318"/>
                <a:gd name="T5" fmla="*/ 0 h 1260"/>
                <a:gd name="T6" fmla="*/ 1099 w 1318"/>
                <a:gd name="T7" fmla="*/ 975 h 1260"/>
                <a:gd name="T8" fmla="*/ 1063 w 1318"/>
                <a:gd name="T9" fmla="*/ 975 h 1260"/>
                <a:gd name="T10" fmla="*/ 0 w 1318"/>
                <a:gd name="T11" fmla="*/ 975 h 1260"/>
                <a:gd name="T12" fmla="*/ 285 w 1318"/>
                <a:gd name="T13" fmla="*/ 1260 h 1260"/>
                <a:gd name="T14" fmla="*/ 1318 w 1318"/>
                <a:gd name="T15" fmla="*/ 1260 h 1260"/>
                <a:gd name="connsiteX0" fmla="*/ 9511 w 9511"/>
                <a:gd name="connsiteY0" fmla="*/ 10000 h 10000"/>
                <a:gd name="connsiteX1" fmla="*/ 9511 w 9511"/>
                <a:gd name="connsiteY1" fmla="*/ 2048 h 10000"/>
                <a:gd name="connsiteX2" fmla="*/ 7849 w 9511"/>
                <a:gd name="connsiteY2" fmla="*/ 0 h 10000"/>
                <a:gd name="connsiteX3" fmla="*/ 7849 w 9511"/>
                <a:gd name="connsiteY3" fmla="*/ 7738 h 10000"/>
                <a:gd name="connsiteX4" fmla="*/ 7576 w 9511"/>
                <a:gd name="connsiteY4" fmla="*/ 7738 h 10000"/>
                <a:gd name="connsiteX5" fmla="*/ 0 w 9511"/>
                <a:gd name="connsiteY5" fmla="*/ 8250 h 10000"/>
                <a:gd name="connsiteX6" fmla="*/ 1673 w 9511"/>
                <a:gd name="connsiteY6" fmla="*/ 10000 h 10000"/>
                <a:gd name="connsiteX7" fmla="*/ 9511 w 9511"/>
                <a:gd name="connsiteY7" fmla="*/ 10000 h 10000"/>
                <a:gd name="connsiteX0" fmla="*/ 10000 w 10000"/>
                <a:gd name="connsiteY0" fmla="*/ 10000 h 10000"/>
                <a:gd name="connsiteX1" fmla="*/ 10000 w 10000"/>
                <a:gd name="connsiteY1" fmla="*/ 2048 h 10000"/>
                <a:gd name="connsiteX2" fmla="*/ 8253 w 10000"/>
                <a:gd name="connsiteY2" fmla="*/ 0 h 10000"/>
                <a:gd name="connsiteX3" fmla="*/ 8253 w 10000"/>
                <a:gd name="connsiteY3" fmla="*/ 7738 h 10000"/>
                <a:gd name="connsiteX4" fmla="*/ 7966 w 10000"/>
                <a:gd name="connsiteY4" fmla="*/ 7738 h 10000"/>
                <a:gd name="connsiteX5" fmla="*/ 0 w 10000"/>
                <a:gd name="connsiteY5" fmla="*/ 8250 h 10000"/>
                <a:gd name="connsiteX6" fmla="*/ 2045 w 10000"/>
                <a:gd name="connsiteY6" fmla="*/ 10000 h 10000"/>
                <a:gd name="connsiteX7" fmla="*/ 10000 w 10000"/>
                <a:gd name="connsiteY7" fmla="*/ 10000 h 10000"/>
                <a:gd name="connsiteX0" fmla="*/ 10000 w 10000"/>
                <a:gd name="connsiteY0" fmla="*/ 10000 h 10000"/>
                <a:gd name="connsiteX1" fmla="*/ 10000 w 10000"/>
                <a:gd name="connsiteY1" fmla="*/ 2048 h 10000"/>
                <a:gd name="connsiteX2" fmla="*/ 8253 w 10000"/>
                <a:gd name="connsiteY2" fmla="*/ 0 h 10000"/>
                <a:gd name="connsiteX3" fmla="*/ 8253 w 10000"/>
                <a:gd name="connsiteY3" fmla="*/ 7738 h 10000"/>
                <a:gd name="connsiteX4" fmla="*/ 7966 w 10000"/>
                <a:gd name="connsiteY4" fmla="*/ 7738 h 10000"/>
                <a:gd name="connsiteX5" fmla="*/ 2885 w 10000"/>
                <a:gd name="connsiteY5" fmla="*/ 7984 h 10000"/>
                <a:gd name="connsiteX6" fmla="*/ 0 w 10000"/>
                <a:gd name="connsiteY6" fmla="*/ 8250 h 10000"/>
                <a:gd name="connsiteX7" fmla="*/ 2045 w 10000"/>
                <a:gd name="connsiteY7" fmla="*/ 10000 h 10000"/>
                <a:gd name="connsiteX8" fmla="*/ 10000 w 10000"/>
                <a:gd name="connsiteY8" fmla="*/ 10000 h 10000"/>
                <a:gd name="connsiteX0" fmla="*/ 10000 w 10000"/>
                <a:gd name="connsiteY0" fmla="*/ 10000 h 10000"/>
                <a:gd name="connsiteX1" fmla="*/ 10000 w 10000"/>
                <a:gd name="connsiteY1" fmla="*/ 2048 h 10000"/>
                <a:gd name="connsiteX2" fmla="*/ 8253 w 10000"/>
                <a:gd name="connsiteY2" fmla="*/ 0 h 10000"/>
                <a:gd name="connsiteX3" fmla="*/ 8253 w 10000"/>
                <a:gd name="connsiteY3" fmla="*/ 7738 h 10000"/>
                <a:gd name="connsiteX4" fmla="*/ 7966 w 10000"/>
                <a:gd name="connsiteY4" fmla="*/ 7738 h 10000"/>
                <a:gd name="connsiteX5" fmla="*/ 3399 w 10000"/>
                <a:gd name="connsiteY5" fmla="*/ 7757 h 10000"/>
                <a:gd name="connsiteX6" fmla="*/ 0 w 10000"/>
                <a:gd name="connsiteY6" fmla="*/ 8250 h 10000"/>
                <a:gd name="connsiteX7" fmla="*/ 2045 w 10000"/>
                <a:gd name="connsiteY7" fmla="*/ 10000 h 10000"/>
                <a:gd name="connsiteX8" fmla="*/ 10000 w 10000"/>
                <a:gd name="connsiteY8" fmla="*/ 10000 h 10000"/>
                <a:gd name="connsiteX0" fmla="*/ 10000 w 10000"/>
                <a:gd name="connsiteY0" fmla="*/ 10000 h 10000"/>
                <a:gd name="connsiteX1" fmla="*/ 10000 w 10000"/>
                <a:gd name="connsiteY1" fmla="*/ 2048 h 10000"/>
                <a:gd name="connsiteX2" fmla="*/ 8253 w 10000"/>
                <a:gd name="connsiteY2" fmla="*/ 0 h 10000"/>
                <a:gd name="connsiteX3" fmla="*/ 8253 w 10000"/>
                <a:gd name="connsiteY3" fmla="*/ 7738 h 10000"/>
                <a:gd name="connsiteX4" fmla="*/ 6366 w 10000"/>
                <a:gd name="connsiteY4" fmla="*/ 8079 h 10000"/>
                <a:gd name="connsiteX5" fmla="*/ 3399 w 10000"/>
                <a:gd name="connsiteY5" fmla="*/ 7757 h 10000"/>
                <a:gd name="connsiteX6" fmla="*/ 0 w 10000"/>
                <a:gd name="connsiteY6" fmla="*/ 8250 h 10000"/>
                <a:gd name="connsiteX7" fmla="*/ 2045 w 10000"/>
                <a:gd name="connsiteY7" fmla="*/ 10000 h 10000"/>
                <a:gd name="connsiteX8" fmla="*/ 10000 w 10000"/>
                <a:gd name="connsiteY8" fmla="*/ 10000 h 10000"/>
                <a:gd name="connsiteX0" fmla="*/ 10000 w 10000"/>
                <a:gd name="connsiteY0" fmla="*/ 10000 h 10000"/>
                <a:gd name="connsiteX1" fmla="*/ 10000 w 10000"/>
                <a:gd name="connsiteY1" fmla="*/ 2048 h 10000"/>
                <a:gd name="connsiteX2" fmla="*/ 8253 w 10000"/>
                <a:gd name="connsiteY2" fmla="*/ 0 h 10000"/>
                <a:gd name="connsiteX3" fmla="*/ 8253 w 10000"/>
                <a:gd name="connsiteY3" fmla="*/ 8193 h 10000"/>
                <a:gd name="connsiteX4" fmla="*/ 6366 w 10000"/>
                <a:gd name="connsiteY4" fmla="*/ 8079 h 10000"/>
                <a:gd name="connsiteX5" fmla="*/ 3399 w 10000"/>
                <a:gd name="connsiteY5" fmla="*/ 7757 h 10000"/>
                <a:gd name="connsiteX6" fmla="*/ 0 w 10000"/>
                <a:gd name="connsiteY6" fmla="*/ 8250 h 10000"/>
                <a:gd name="connsiteX7" fmla="*/ 2045 w 10000"/>
                <a:gd name="connsiteY7" fmla="*/ 10000 h 10000"/>
                <a:gd name="connsiteX8" fmla="*/ 10000 w 10000"/>
                <a:gd name="connsiteY8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00" h="10000">
                  <a:moveTo>
                    <a:pt x="10000" y="10000"/>
                  </a:moveTo>
                  <a:lnTo>
                    <a:pt x="10000" y="2048"/>
                  </a:lnTo>
                  <a:lnTo>
                    <a:pt x="8253" y="0"/>
                  </a:lnTo>
                  <a:lnTo>
                    <a:pt x="8253" y="8193"/>
                  </a:lnTo>
                  <a:lnTo>
                    <a:pt x="6366" y="8079"/>
                  </a:lnTo>
                  <a:lnTo>
                    <a:pt x="3399" y="7757"/>
                  </a:lnTo>
                  <a:lnTo>
                    <a:pt x="0" y="8250"/>
                  </a:lnTo>
                  <a:lnTo>
                    <a:pt x="2045" y="10000"/>
                  </a:lnTo>
                  <a:lnTo>
                    <a:pt x="10000" y="1000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6697752" y="4133300"/>
              <a:ext cx="342956" cy="347075"/>
              <a:chOff x="6693821" y="4092357"/>
              <a:chExt cx="342956" cy="347075"/>
            </a:xfrm>
          </p:grpSpPr>
          <p:sp>
            <p:nvSpPr>
              <p:cNvPr id="438" name="Freeform 5"/>
              <p:cNvSpPr>
                <a:spLocks noEditPoints="1"/>
              </p:cNvSpPr>
              <p:nvPr/>
            </p:nvSpPr>
            <p:spPr bwMode="auto">
              <a:xfrm>
                <a:off x="6693821" y="4092357"/>
                <a:ext cx="155171" cy="347075"/>
              </a:xfrm>
              <a:custGeom>
                <a:avLst/>
                <a:gdLst>
                  <a:gd name="T0" fmla="*/ 452 w 452"/>
                  <a:gd name="T1" fmla="*/ 170 h 1011"/>
                  <a:gd name="T2" fmla="*/ 367 w 452"/>
                  <a:gd name="T3" fmla="*/ 170 h 1011"/>
                  <a:gd name="T4" fmla="*/ 367 w 452"/>
                  <a:gd name="T5" fmla="*/ 112 h 1011"/>
                  <a:gd name="T6" fmla="*/ 260 w 452"/>
                  <a:gd name="T7" fmla="*/ 112 h 1011"/>
                  <a:gd name="T8" fmla="*/ 260 w 452"/>
                  <a:gd name="T9" fmla="*/ 0 h 1011"/>
                  <a:gd name="T10" fmla="*/ 0 w 452"/>
                  <a:gd name="T11" fmla="*/ 0 h 1011"/>
                  <a:gd name="T12" fmla="*/ 0 w 452"/>
                  <a:gd name="T13" fmla="*/ 1011 h 1011"/>
                  <a:gd name="T14" fmla="*/ 260 w 452"/>
                  <a:gd name="T15" fmla="*/ 1011 h 1011"/>
                  <a:gd name="T16" fmla="*/ 260 w 452"/>
                  <a:gd name="T17" fmla="*/ 990 h 1011"/>
                  <a:gd name="T18" fmla="*/ 367 w 452"/>
                  <a:gd name="T19" fmla="*/ 990 h 1011"/>
                  <a:gd name="T20" fmla="*/ 367 w 452"/>
                  <a:gd name="T21" fmla="*/ 963 h 1011"/>
                  <a:gd name="T22" fmla="*/ 452 w 452"/>
                  <a:gd name="T23" fmla="*/ 963 h 1011"/>
                  <a:gd name="T24" fmla="*/ 452 w 452"/>
                  <a:gd name="T25" fmla="*/ 170 h 1011"/>
                  <a:gd name="T26" fmla="*/ 218 w 452"/>
                  <a:gd name="T27" fmla="*/ 963 h 1011"/>
                  <a:gd name="T28" fmla="*/ 42 w 452"/>
                  <a:gd name="T29" fmla="*/ 963 h 1011"/>
                  <a:gd name="T30" fmla="*/ 42 w 452"/>
                  <a:gd name="T31" fmla="*/ 48 h 1011"/>
                  <a:gd name="T32" fmla="*/ 218 w 452"/>
                  <a:gd name="T33" fmla="*/ 48 h 1011"/>
                  <a:gd name="T34" fmla="*/ 218 w 452"/>
                  <a:gd name="T35" fmla="*/ 963 h 1011"/>
                  <a:gd name="T36" fmla="*/ 324 w 452"/>
                  <a:gd name="T37" fmla="*/ 947 h 1011"/>
                  <a:gd name="T38" fmla="*/ 260 w 452"/>
                  <a:gd name="T39" fmla="*/ 947 h 1011"/>
                  <a:gd name="T40" fmla="*/ 260 w 452"/>
                  <a:gd name="T41" fmla="*/ 149 h 1011"/>
                  <a:gd name="T42" fmla="*/ 324 w 452"/>
                  <a:gd name="T43" fmla="*/ 149 h 1011"/>
                  <a:gd name="T44" fmla="*/ 324 w 452"/>
                  <a:gd name="T45" fmla="*/ 947 h 1011"/>
                  <a:gd name="T46" fmla="*/ 414 w 452"/>
                  <a:gd name="T47" fmla="*/ 926 h 1011"/>
                  <a:gd name="T48" fmla="*/ 367 w 452"/>
                  <a:gd name="T49" fmla="*/ 926 h 1011"/>
                  <a:gd name="T50" fmla="*/ 367 w 452"/>
                  <a:gd name="T51" fmla="*/ 213 h 1011"/>
                  <a:gd name="T52" fmla="*/ 414 w 452"/>
                  <a:gd name="T53" fmla="*/ 213 h 1011"/>
                  <a:gd name="T54" fmla="*/ 414 w 452"/>
                  <a:gd name="T55" fmla="*/ 926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2" h="1011">
                    <a:moveTo>
                      <a:pt x="452" y="170"/>
                    </a:moveTo>
                    <a:lnTo>
                      <a:pt x="367" y="170"/>
                    </a:lnTo>
                    <a:lnTo>
                      <a:pt x="367" y="112"/>
                    </a:lnTo>
                    <a:lnTo>
                      <a:pt x="260" y="112"/>
                    </a:lnTo>
                    <a:lnTo>
                      <a:pt x="260" y="0"/>
                    </a:lnTo>
                    <a:lnTo>
                      <a:pt x="0" y="0"/>
                    </a:lnTo>
                    <a:lnTo>
                      <a:pt x="0" y="1011"/>
                    </a:lnTo>
                    <a:lnTo>
                      <a:pt x="260" y="1011"/>
                    </a:lnTo>
                    <a:lnTo>
                      <a:pt x="260" y="990"/>
                    </a:lnTo>
                    <a:lnTo>
                      <a:pt x="367" y="990"/>
                    </a:lnTo>
                    <a:lnTo>
                      <a:pt x="367" y="963"/>
                    </a:lnTo>
                    <a:lnTo>
                      <a:pt x="452" y="963"/>
                    </a:lnTo>
                    <a:lnTo>
                      <a:pt x="452" y="170"/>
                    </a:lnTo>
                    <a:close/>
                    <a:moveTo>
                      <a:pt x="218" y="963"/>
                    </a:moveTo>
                    <a:lnTo>
                      <a:pt x="42" y="963"/>
                    </a:lnTo>
                    <a:lnTo>
                      <a:pt x="42" y="48"/>
                    </a:lnTo>
                    <a:lnTo>
                      <a:pt x="218" y="48"/>
                    </a:lnTo>
                    <a:lnTo>
                      <a:pt x="218" y="963"/>
                    </a:lnTo>
                    <a:close/>
                    <a:moveTo>
                      <a:pt x="324" y="947"/>
                    </a:moveTo>
                    <a:lnTo>
                      <a:pt x="260" y="947"/>
                    </a:lnTo>
                    <a:lnTo>
                      <a:pt x="260" y="149"/>
                    </a:lnTo>
                    <a:lnTo>
                      <a:pt x="324" y="149"/>
                    </a:lnTo>
                    <a:lnTo>
                      <a:pt x="324" y="947"/>
                    </a:lnTo>
                    <a:close/>
                    <a:moveTo>
                      <a:pt x="414" y="926"/>
                    </a:moveTo>
                    <a:lnTo>
                      <a:pt x="367" y="926"/>
                    </a:lnTo>
                    <a:lnTo>
                      <a:pt x="367" y="213"/>
                    </a:lnTo>
                    <a:lnTo>
                      <a:pt x="414" y="213"/>
                    </a:lnTo>
                    <a:lnTo>
                      <a:pt x="414" y="92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7"/>
              <p:cNvSpPr>
                <a:spLocks noEditPoints="1"/>
              </p:cNvSpPr>
              <p:nvPr/>
            </p:nvSpPr>
            <p:spPr bwMode="auto">
              <a:xfrm>
                <a:off x="6723001" y="4128747"/>
                <a:ext cx="284595" cy="281505"/>
              </a:xfrm>
              <a:custGeom>
                <a:avLst/>
                <a:gdLst>
                  <a:gd name="T0" fmla="*/ 8 w 156"/>
                  <a:gd name="T1" fmla="*/ 143 h 154"/>
                  <a:gd name="T2" fmla="*/ 14 w 156"/>
                  <a:gd name="T3" fmla="*/ 149 h 154"/>
                  <a:gd name="T4" fmla="*/ 8 w 156"/>
                  <a:gd name="T5" fmla="*/ 154 h 154"/>
                  <a:gd name="T6" fmla="*/ 3 w 156"/>
                  <a:gd name="T7" fmla="*/ 149 h 154"/>
                  <a:gd name="T8" fmla="*/ 8 w 156"/>
                  <a:gd name="T9" fmla="*/ 143 h 154"/>
                  <a:gd name="T10" fmla="*/ 17 w 156"/>
                  <a:gd name="T11" fmla="*/ 0 h 154"/>
                  <a:gd name="T12" fmla="*/ 0 w 156"/>
                  <a:gd name="T13" fmla="*/ 0 h 154"/>
                  <a:gd name="T14" fmla="*/ 0 w 156"/>
                  <a:gd name="T15" fmla="*/ 9 h 154"/>
                  <a:gd name="T16" fmla="*/ 17 w 156"/>
                  <a:gd name="T17" fmla="*/ 9 h 154"/>
                  <a:gd name="T18" fmla="*/ 17 w 156"/>
                  <a:gd name="T19" fmla="*/ 0 h 154"/>
                  <a:gd name="T20" fmla="*/ 17 w 156"/>
                  <a:gd name="T21" fmla="*/ 32 h 154"/>
                  <a:gd name="T22" fmla="*/ 0 w 156"/>
                  <a:gd name="T23" fmla="*/ 32 h 154"/>
                  <a:gd name="T24" fmla="*/ 0 w 156"/>
                  <a:gd name="T25" fmla="*/ 41 h 154"/>
                  <a:gd name="T26" fmla="*/ 17 w 156"/>
                  <a:gd name="T27" fmla="*/ 41 h 154"/>
                  <a:gd name="T28" fmla="*/ 17 w 156"/>
                  <a:gd name="T29" fmla="*/ 32 h 154"/>
                  <a:gd name="T30" fmla="*/ 17 w 156"/>
                  <a:gd name="T31" fmla="*/ 16 h 154"/>
                  <a:gd name="T32" fmla="*/ 0 w 156"/>
                  <a:gd name="T33" fmla="*/ 16 h 154"/>
                  <a:gd name="T34" fmla="*/ 0 w 156"/>
                  <a:gd name="T35" fmla="*/ 25 h 154"/>
                  <a:gd name="T36" fmla="*/ 17 w 156"/>
                  <a:gd name="T37" fmla="*/ 25 h 154"/>
                  <a:gd name="T38" fmla="*/ 17 w 156"/>
                  <a:gd name="T39" fmla="*/ 16 h 154"/>
                  <a:gd name="T40" fmla="*/ 147 w 156"/>
                  <a:gd name="T41" fmla="*/ 143 h 154"/>
                  <a:gd name="T42" fmla="*/ 142 w 156"/>
                  <a:gd name="T43" fmla="*/ 149 h 154"/>
                  <a:gd name="T44" fmla="*/ 147 w 156"/>
                  <a:gd name="T45" fmla="*/ 154 h 154"/>
                  <a:gd name="T46" fmla="*/ 153 w 156"/>
                  <a:gd name="T47" fmla="*/ 149 h 154"/>
                  <a:gd name="T48" fmla="*/ 147 w 156"/>
                  <a:gd name="T49" fmla="*/ 143 h 154"/>
                  <a:gd name="T50" fmla="*/ 156 w 156"/>
                  <a:gd name="T51" fmla="*/ 9 h 154"/>
                  <a:gd name="T52" fmla="*/ 156 w 156"/>
                  <a:gd name="T53" fmla="*/ 0 h 154"/>
                  <a:gd name="T54" fmla="*/ 139 w 156"/>
                  <a:gd name="T55" fmla="*/ 0 h 154"/>
                  <a:gd name="T56" fmla="*/ 139 w 156"/>
                  <a:gd name="T57" fmla="*/ 9 h 154"/>
                  <a:gd name="T58" fmla="*/ 156 w 156"/>
                  <a:gd name="T59" fmla="*/ 9 h 154"/>
                  <a:gd name="T60" fmla="*/ 156 w 156"/>
                  <a:gd name="T61" fmla="*/ 41 h 154"/>
                  <a:gd name="T62" fmla="*/ 156 w 156"/>
                  <a:gd name="T63" fmla="*/ 32 h 154"/>
                  <a:gd name="T64" fmla="*/ 139 w 156"/>
                  <a:gd name="T65" fmla="*/ 32 h 154"/>
                  <a:gd name="T66" fmla="*/ 139 w 156"/>
                  <a:gd name="T67" fmla="*/ 41 h 154"/>
                  <a:gd name="T68" fmla="*/ 156 w 156"/>
                  <a:gd name="T69" fmla="*/ 41 h 154"/>
                  <a:gd name="T70" fmla="*/ 156 w 156"/>
                  <a:gd name="T71" fmla="*/ 25 h 154"/>
                  <a:gd name="T72" fmla="*/ 156 w 156"/>
                  <a:gd name="T73" fmla="*/ 16 h 154"/>
                  <a:gd name="T74" fmla="*/ 139 w 156"/>
                  <a:gd name="T75" fmla="*/ 16 h 154"/>
                  <a:gd name="T76" fmla="*/ 139 w 156"/>
                  <a:gd name="T77" fmla="*/ 25 h 154"/>
                  <a:gd name="T78" fmla="*/ 156 w 156"/>
                  <a:gd name="T79" fmla="*/ 25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6" h="154">
                    <a:moveTo>
                      <a:pt x="8" y="143"/>
                    </a:moveTo>
                    <a:cubicBezTo>
                      <a:pt x="11" y="143"/>
                      <a:pt x="14" y="146"/>
                      <a:pt x="14" y="149"/>
                    </a:cubicBezTo>
                    <a:cubicBezTo>
                      <a:pt x="14" y="152"/>
                      <a:pt x="11" y="154"/>
                      <a:pt x="8" y="154"/>
                    </a:cubicBezTo>
                    <a:cubicBezTo>
                      <a:pt x="6" y="154"/>
                      <a:pt x="3" y="152"/>
                      <a:pt x="3" y="149"/>
                    </a:cubicBezTo>
                    <a:cubicBezTo>
                      <a:pt x="3" y="146"/>
                      <a:pt x="6" y="143"/>
                      <a:pt x="8" y="143"/>
                    </a:cubicBezTo>
                    <a:close/>
                    <a:moveTo>
                      <a:pt x="1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7" y="9"/>
                      <a:pt x="17" y="9"/>
                      <a:pt x="17" y="9"/>
                    </a:cubicBezTo>
                    <a:lnTo>
                      <a:pt x="17" y="0"/>
                    </a:lnTo>
                    <a:close/>
                    <a:moveTo>
                      <a:pt x="17" y="32"/>
                    </a:moveTo>
                    <a:cubicBezTo>
                      <a:pt x="0" y="32"/>
                      <a:pt x="0" y="32"/>
                      <a:pt x="0" y="32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17" y="41"/>
                      <a:pt x="17" y="41"/>
                      <a:pt x="17" y="41"/>
                    </a:cubicBezTo>
                    <a:lnTo>
                      <a:pt x="17" y="32"/>
                    </a:lnTo>
                    <a:close/>
                    <a:moveTo>
                      <a:pt x="17" y="16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17" y="25"/>
                      <a:pt x="17" y="25"/>
                      <a:pt x="17" y="25"/>
                    </a:cubicBezTo>
                    <a:lnTo>
                      <a:pt x="17" y="16"/>
                    </a:lnTo>
                    <a:close/>
                    <a:moveTo>
                      <a:pt x="147" y="143"/>
                    </a:moveTo>
                    <a:cubicBezTo>
                      <a:pt x="145" y="143"/>
                      <a:pt x="142" y="146"/>
                      <a:pt x="142" y="149"/>
                    </a:cubicBezTo>
                    <a:cubicBezTo>
                      <a:pt x="142" y="151"/>
                      <a:pt x="145" y="154"/>
                      <a:pt x="147" y="154"/>
                    </a:cubicBezTo>
                    <a:cubicBezTo>
                      <a:pt x="150" y="154"/>
                      <a:pt x="153" y="151"/>
                      <a:pt x="153" y="149"/>
                    </a:cubicBezTo>
                    <a:cubicBezTo>
                      <a:pt x="153" y="146"/>
                      <a:pt x="150" y="143"/>
                      <a:pt x="147" y="143"/>
                    </a:cubicBezTo>
                    <a:close/>
                    <a:moveTo>
                      <a:pt x="156" y="9"/>
                    </a:moveTo>
                    <a:cubicBezTo>
                      <a:pt x="156" y="0"/>
                      <a:pt x="156" y="0"/>
                      <a:pt x="156" y="0"/>
                    </a:cubicBezTo>
                    <a:cubicBezTo>
                      <a:pt x="139" y="0"/>
                      <a:pt x="139" y="0"/>
                      <a:pt x="139" y="0"/>
                    </a:cubicBezTo>
                    <a:cubicBezTo>
                      <a:pt x="139" y="9"/>
                      <a:pt x="139" y="9"/>
                      <a:pt x="139" y="9"/>
                    </a:cubicBezTo>
                    <a:lnTo>
                      <a:pt x="156" y="9"/>
                    </a:lnTo>
                    <a:close/>
                    <a:moveTo>
                      <a:pt x="156" y="41"/>
                    </a:moveTo>
                    <a:cubicBezTo>
                      <a:pt x="156" y="32"/>
                      <a:pt x="156" y="32"/>
                      <a:pt x="156" y="32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41"/>
                      <a:pt x="139" y="41"/>
                      <a:pt x="139" y="41"/>
                    </a:cubicBezTo>
                    <a:lnTo>
                      <a:pt x="156" y="41"/>
                    </a:lnTo>
                    <a:close/>
                    <a:moveTo>
                      <a:pt x="156" y="25"/>
                    </a:moveTo>
                    <a:cubicBezTo>
                      <a:pt x="156" y="16"/>
                      <a:pt x="156" y="16"/>
                      <a:pt x="156" y="16"/>
                    </a:cubicBezTo>
                    <a:cubicBezTo>
                      <a:pt x="139" y="16"/>
                      <a:pt x="139" y="16"/>
                      <a:pt x="139" y="16"/>
                    </a:cubicBezTo>
                    <a:cubicBezTo>
                      <a:pt x="139" y="25"/>
                      <a:pt x="139" y="25"/>
                      <a:pt x="139" y="25"/>
                    </a:cubicBezTo>
                    <a:lnTo>
                      <a:pt x="156" y="25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Freeform 8"/>
              <p:cNvSpPr>
                <a:spLocks noEditPoints="1"/>
              </p:cNvSpPr>
              <p:nvPr/>
            </p:nvSpPr>
            <p:spPr bwMode="auto">
              <a:xfrm>
                <a:off x="6881606" y="4092357"/>
                <a:ext cx="155171" cy="347075"/>
              </a:xfrm>
              <a:custGeom>
                <a:avLst/>
                <a:gdLst>
                  <a:gd name="T0" fmla="*/ 452 w 452"/>
                  <a:gd name="T1" fmla="*/ 1011 h 1011"/>
                  <a:gd name="T2" fmla="*/ 452 w 452"/>
                  <a:gd name="T3" fmla="*/ 0 h 1011"/>
                  <a:gd name="T4" fmla="*/ 192 w 452"/>
                  <a:gd name="T5" fmla="*/ 0 h 1011"/>
                  <a:gd name="T6" fmla="*/ 192 w 452"/>
                  <a:gd name="T7" fmla="*/ 112 h 1011"/>
                  <a:gd name="T8" fmla="*/ 85 w 452"/>
                  <a:gd name="T9" fmla="*/ 112 h 1011"/>
                  <a:gd name="T10" fmla="*/ 85 w 452"/>
                  <a:gd name="T11" fmla="*/ 170 h 1011"/>
                  <a:gd name="T12" fmla="*/ 0 w 452"/>
                  <a:gd name="T13" fmla="*/ 170 h 1011"/>
                  <a:gd name="T14" fmla="*/ 0 w 452"/>
                  <a:gd name="T15" fmla="*/ 963 h 1011"/>
                  <a:gd name="T16" fmla="*/ 85 w 452"/>
                  <a:gd name="T17" fmla="*/ 963 h 1011"/>
                  <a:gd name="T18" fmla="*/ 85 w 452"/>
                  <a:gd name="T19" fmla="*/ 990 h 1011"/>
                  <a:gd name="T20" fmla="*/ 192 w 452"/>
                  <a:gd name="T21" fmla="*/ 990 h 1011"/>
                  <a:gd name="T22" fmla="*/ 192 w 452"/>
                  <a:gd name="T23" fmla="*/ 1011 h 1011"/>
                  <a:gd name="T24" fmla="*/ 452 w 452"/>
                  <a:gd name="T25" fmla="*/ 1011 h 1011"/>
                  <a:gd name="T26" fmla="*/ 37 w 452"/>
                  <a:gd name="T27" fmla="*/ 926 h 1011"/>
                  <a:gd name="T28" fmla="*/ 37 w 452"/>
                  <a:gd name="T29" fmla="*/ 213 h 1011"/>
                  <a:gd name="T30" fmla="*/ 80 w 452"/>
                  <a:gd name="T31" fmla="*/ 213 h 1011"/>
                  <a:gd name="T32" fmla="*/ 85 w 452"/>
                  <a:gd name="T33" fmla="*/ 926 h 1011"/>
                  <a:gd name="T34" fmla="*/ 37 w 452"/>
                  <a:gd name="T35" fmla="*/ 926 h 1011"/>
                  <a:gd name="T36" fmla="*/ 128 w 452"/>
                  <a:gd name="T37" fmla="*/ 947 h 1011"/>
                  <a:gd name="T38" fmla="*/ 122 w 452"/>
                  <a:gd name="T39" fmla="*/ 149 h 1011"/>
                  <a:gd name="T40" fmla="*/ 186 w 452"/>
                  <a:gd name="T41" fmla="*/ 149 h 1011"/>
                  <a:gd name="T42" fmla="*/ 186 w 452"/>
                  <a:gd name="T43" fmla="*/ 947 h 1011"/>
                  <a:gd name="T44" fmla="*/ 128 w 452"/>
                  <a:gd name="T45" fmla="*/ 947 h 1011"/>
                  <a:gd name="T46" fmla="*/ 404 w 452"/>
                  <a:gd name="T47" fmla="*/ 48 h 1011"/>
                  <a:gd name="T48" fmla="*/ 409 w 452"/>
                  <a:gd name="T49" fmla="*/ 963 h 1011"/>
                  <a:gd name="T50" fmla="*/ 234 w 452"/>
                  <a:gd name="T51" fmla="*/ 963 h 1011"/>
                  <a:gd name="T52" fmla="*/ 234 w 452"/>
                  <a:gd name="T53" fmla="*/ 48 h 1011"/>
                  <a:gd name="T54" fmla="*/ 404 w 452"/>
                  <a:gd name="T55" fmla="*/ 48 h 10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52" h="1011">
                    <a:moveTo>
                      <a:pt x="452" y="1011"/>
                    </a:moveTo>
                    <a:lnTo>
                      <a:pt x="452" y="0"/>
                    </a:lnTo>
                    <a:lnTo>
                      <a:pt x="192" y="0"/>
                    </a:lnTo>
                    <a:lnTo>
                      <a:pt x="192" y="112"/>
                    </a:lnTo>
                    <a:lnTo>
                      <a:pt x="85" y="112"/>
                    </a:lnTo>
                    <a:lnTo>
                      <a:pt x="85" y="170"/>
                    </a:lnTo>
                    <a:lnTo>
                      <a:pt x="0" y="170"/>
                    </a:lnTo>
                    <a:lnTo>
                      <a:pt x="0" y="963"/>
                    </a:lnTo>
                    <a:lnTo>
                      <a:pt x="85" y="963"/>
                    </a:lnTo>
                    <a:lnTo>
                      <a:pt x="85" y="990"/>
                    </a:lnTo>
                    <a:lnTo>
                      <a:pt x="192" y="990"/>
                    </a:lnTo>
                    <a:lnTo>
                      <a:pt x="192" y="1011"/>
                    </a:lnTo>
                    <a:lnTo>
                      <a:pt x="452" y="1011"/>
                    </a:lnTo>
                    <a:close/>
                    <a:moveTo>
                      <a:pt x="37" y="926"/>
                    </a:moveTo>
                    <a:lnTo>
                      <a:pt x="37" y="213"/>
                    </a:lnTo>
                    <a:lnTo>
                      <a:pt x="80" y="213"/>
                    </a:lnTo>
                    <a:lnTo>
                      <a:pt x="85" y="926"/>
                    </a:lnTo>
                    <a:lnTo>
                      <a:pt x="37" y="926"/>
                    </a:lnTo>
                    <a:close/>
                    <a:moveTo>
                      <a:pt x="128" y="947"/>
                    </a:moveTo>
                    <a:lnTo>
                      <a:pt x="122" y="149"/>
                    </a:lnTo>
                    <a:lnTo>
                      <a:pt x="186" y="149"/>
                    </a:lnTo>
                    <a:lnTo>
                      <a:pt x="186" y="947"/>
                    </a:lnTo>
                    <a:lnTo>
                      <a:pt x="128" y="947"/>
                    </a:lnTo>
                    <a:close/>
                    <a:moveTo>
                      <a:pt x="404" y="48"/>
                    </a:moveTo>
                    <a:lnTo>
                      <a:pt x="409" y="963"/>
                    </a:lnTo>
                    <a:lnTo>
                      <a:pt x="234" y="963"/>
                    </a:lnTo>
                    <a:lnTo>
                      <a:pt x="234" y="48"/>
                    </a:lnTo>
                    <a:lnTo>
                      <a:pt x="404" y="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083794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McAfee">
      <a:dk1>
        <a:srgbClr val="000000"/>
      </a:dk1>
      <a:lt1>
        <a:srgbClr val="FFFFFF"/>
      </a:lt1>
      <a:dk2>
        <a:srgbClr val="75160D"/>
      </a:dk2>
      <a:lt2>
        <a:srgbClr val="C01818"/>
      </a:lt2>
      <a:accent1>
        <a:srgbClr val="005BC6"/>
      </a:accent1>
      <a:accent2>
        <a:srgbClr val="00ADF3"/>
      </a:accent2>
      <a:accent3>
        <a:srgbClr val="93D733"/>
      </a:accent3>
      <a:accent4>
        <a:srgbClr val="F9C200"/>
      </a:accent4>
      <a:accent5>
        <a:srgbClr val="FF6300"/>
      </a:accent5>
      <a:accent6>
        <a:srgbClr val="646464"/>
      </a:accent6>
      <a:hlink>
        <a:srgbClr val="C01818"/>
      </a:hlink>
      <a:folHlink>
        <a:srgbClr val="FF3232"/>
      </a:folHlink>
    </a:clrScheme>
    <a:fontScheme name="McAfee">
      <a:majorFont>
        <a:latin typeface="Open Sans Light"/>
        <a:ea typeface=""/>
        <a:cs typeface=""/>
      </a:majorFont>
      <a:minorFont>
        <a:latin typeface="Open Sans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bg2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>
          <a:defRPr sz="12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47835</TotalTime>
  <Words>1390</Words>
  <Application>Microsoft Macintosh PowerPoint</Application>
  <PresentationFormat>On-screen Show (16:9)</PresentationFormat>
  <Paragraphs>950</Paragraphs>
  <Slides>41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41</vt:i4>
      </vt:variant>
    </vt:vector>
  </HeadingPairs>
  <TitlesOfParts>
    <vt:vector size="50" baseType="lpstr">
      <vt:lpstr>Arial</vt:lpstr>
      <vt:lpstr>Calibri</vt:lpstr>
      <vt:lpstr>Intel Clear</vt:lpstr>
      <vt:lpstr>Open Sans</vt:lpstr>
      <vt:lpstr>Open Sans Light</vt:lpstr>
      <vt:lpstr>Open Sans Regular</vt:lpstr>
      <vt:lpstr>Open Sans Semibold</vt:lpstr>
      <vt:lpstr>Wingdings</vt:lpstr>
      <vt:lpstr>Office Theme</vt:lpstr>
      <vt:lpstr>Iconography</vt:lpstr>
      <vt:lpstr>Iconography</vt:lpstr>
      <vt:lpstr>Iconography</vt:lpstr>
      <vt:lpstr>Iconography</vt:lpstr>
      <vt:lpstr>Iconography</vt:lpstr>
      <vt:lpstr>Iconography</vt:lpstr>
      <vt:lpstr>Iconography</vt:lpstr>
      <vt:lpstr>Iconography</vt:lpstr>
      <vt:lpstr>Iconography</vt:lpstr>
      <vt:lpstr>Iconography</vt:lpstr>
      <vt:lpstr>McAfee Iconography</vt:lpstr>
      <vt:lpstr>Iconography</vt:lpstr>
      <vt:lpstr>Iconography</vt:lpstr>
      <vt:lpstr>Iconography</vt:lpstr>
      <vt:lpstr>Iconography</vt:lpstr>
      <vt:lpstr>Iconography</vt:lpstr>
      <vt:lpstr>Iconography</vt:lpstr>
      <vt:lpstr>Iconography</vt:lpstr>
      <vt:lpstr>Iconography</vt:lpstr>
      <vt:lpstr>McAfee Iconography</vt:lpstr>
      <vt:lpstr>Iconography</vt:lpstr>
      <vt:lpstr>Iconography</vt:lpstr>
      <vt:lpstr>Iconography</vt:lpstr>
      <vt:lpstr>McAfee Iconography</vt:lpstr>
      <vt:lpstr>Iconography</vt:lpstr>
      <vt:lpstr>Iconography</vt:lpstr>
      <vt:lpstr>Iconography</vt:lpstr>
      <vt:lpstr>Iconography</vt:lpstr>
      <vt:lpstr>Iconography</vt:lpstr>
      <vt:lpstr>Iconography</vt:lpstr>
      <vt:lpstr>McAfee Iconography</vt:lpstr>
      <vt:lpstr>Iconography</vt:lpstr>
      <vt:lpstr>Iconography</vt:lpstr>
      <vt:lpstr>Iconography</vt:lpstr>
      <vt:lpstr>Iconography</vt:lpstr>
      <vt:lpstr>Iconography</vt:lpstr>
      <vt:lpstr>Iconography</vt:lpstr>
      <vt:lpstr>Iconography</vt:lpstr>
      <vt:lpstr>          </vt:lpstr>
      <vt:lpstr>Iconography</vt:lpstr>
      <vt:lpstr>Iconography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subject/>
  <dc:creator>DP</dc:creator>
  <cp:keywords/>
  <dc:description/>
  <cp:lastModifiedBy>Dmitri1 Pyjov</cp:lastModifiedBy>
  <cp:revision>388</cp:revision>
  <dcterms:created xsi:type="dcterms:W3CDTF">2017-03-13T21:43:20Z</dcterms:created>
  <dcterms:modified xsi:type="dcterms:W3CDTF">2023-05-11T23:30:04Z</dcterms:modified>
  <cp:category/>
</cp:coreProperties>
</file>